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57" r:id="rId2"/>
  </p:sldMasterIdLst>
  <p:handoutMasterIdLst>
    <p:handoutMasterId r:id="rId34"/>
  </p:handoutMasterIdLst>
  <p:sldIdLst>
    <p:sldId id="259" r:id="rId3"/>
    <p:sldId id="260" r:id="rId4"/>
    <p:sldId id="265" r:id="rId5"/>
    <p:sldId id="262" r:id="rId6"/>
    <p:sldId id="302" r:id="rId7"/>
    <p:sldId id="277" r:id="rId8"/>
    <p:sldId id="278" r:id="rId9"/>
    <p:sldId id="279" r:id="rId10"/>
    <p:sldId id="282" r:id="rId11"/>
    <p:sldId id="281" r:id="rId12"/>
    <p:sldId id="280" r:id="rId13"/>
    <p:sldId id="288" r:id="rId14"/>
    <p:sldId id="283" r:id="rId15"/>
    <p:sldId id="275" r:id="rId16"/>
    <p:sldId id="287" r:id="rId17"/>
    <p:sldId id="289" r:id="rId18"/>
    <p:sldId id="293" r:id="rId19"/>
    <p:sldId id="273" r:id="rId20"/>
    <p:sldId id="299" r:id="rId21"/>
    <p:sldId id="294" r:id="rId22"/>
    <p:sldId id="297" r:id="rId23"/>
    <p:sldId id="291" r:id="rId24"/>
    <p:sldId id="284" r:id="rId25"/>
    <p:sldId id="296" r:id="rId26"/>
    <p:sldId id="292" r:id="rId27"/>
    <p:sldId id="300" r:id="rId28"/>
    <p:sldId id="298" r:id="rId29"/>
    <p:sldId id="295" r:id="rId30"/>
    <p:sldId id="301" r:id="rId31"/>
    <p:sldId id="315" r:id="rId32"/>
    <p:sldId id="314" r:id="rId33"/>
  </p:sldIdLst>
  <p:sldSz cx="12192000" cy="6858000"/>
  <p:notesSz cx="6858000" cy="9144000"/>
  <p:embeddedFontLst>
    <p:embeddedFont>
      <p:font typeface="微软雅黑" panose="020B0503020204020204" pitchFamily="34" charset="-122"/>
      <p:regular r:id="rId35"/>
      <p:bold r:id="rId36"/>
    </p:embeddedFont>
    <p:embeddedFont>
      <p:font typeface="微软雅黑 Light" panose="020B0502040204020203" pitchFamily="34" charset="-122"/>
      <p:regular r:id="rId37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9FF7C"/>
    <a:srgbClr val="F5FBFF"/>
    <a:srgbClr val="DDF3FF"/>
    <a:srgbClr val="E5F6FF"/>
    <a:srgbClr val="00A2FC"/>
    <a:srgbClr val="FFFF10"/>
    <a:srgbClr val="0061D6"/>
    <a:srgbClr val="025FD3"/>
    <a:srgbClr val="38E081"/>
    <a:srgbClr val="03A4F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3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4788" autoAdjust="0"/>
    <p:restoredTop sz="94660"/>
  </p:normalViewPr>
  <p:slideViewPr>
    <p:cSldViewPr snapToGrid="0">
      <p:cViewPr varScale="1">
        <p:scale>
          <a:sx n="127" d="100"/>
          <a:sy n="127" d="100"/>
        </p:scale>
        <p:origin x="96" y="660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25" d="100"/>
        <a:sy n="25" d="100"/>
      </p:scale>
      <p:origin x="0" y="0"/>
    </p:cViewPr>
  </p:sorterViewPr>
  <p:notesViewPr>
    <p:cSldViewPr snapToGrid="0" showGuides="1">
      <p:cViewPr varScale="1">
        <p:scale>
          <a:sx n="116" d="100"/>
          <a:sy n="116" d="100"/>
        </p:scale>
        <p:origin x="3264" y="5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viewProps" Target="viewProps.xml"/><Relationship Id="rId21" Type="http://schemas.openxmlformats.org/officeDocument/2006/relationships/slide" Target="slides/slide19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font" Target="fonts/font3.fntdata"/><Relationship Id="rId40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2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font" Target="fonts/font1.fntdata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  <a:effectLst>
              <a:outerShdw blurRad="127000" dist="38100" dir="5400000" algn="t" rotWithShape="0">
                <a:schemeClr val="accent1">
                  <a:lumMod val="50000"/>
                  <a:alpha val="25000"/>
                </a:schemeClr>
              </a:outerShdw>
            </a:effectLst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>
                <a:outerShdw blurRad="127000" dist="38100" dir="5400000" algn="t" rotWithShape="0">
                  <a:schemeClr val="accent1">
                    <a:lumMod val="50000"/>
                    <a:alpha val="25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2F14-48AA-BEEE-C1A601E78E80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>
                <a:outerShdw blurRad="127000" dist="38100" dir="5400000" algn="t" rotWithShape="0">
                  <a:schemeClr val="accent1">
                    <a:lumMod val="50000"/>
                    <a:alpha val="25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2F14-48AA-BEEE-C1A601E78E80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>
                <a:outerShdw blurRad="127000" dist="38100" dir="5400000" algn="t" rotWithShape="0">
                  <a:schemeClr val="accent1">
                    <a:lumMod val="50000"/>
                    <a:alpha val="25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2F14-48AA-BEEE-C1A601E78E80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>
                <a:outerShdw blurRad="127000" dist="38100" dir="5400000" algn="t" rotWithShape="0">
                  <a:schemeClr val="accent1">
                    <a:lumMod val="50000"/>
                    <a:alpha val="25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2F14-48AA-BEEE-C1A601E78E80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40</c:v>
                </c:pt>
                <c:pt idx="1">
                  <c:v>30</c:v>
                </c:pt>
                <c:pt idx="2">
                  <c:v>20</c:v>
                </c:pt>
                <c:pt idx="3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F14-48AA-BEEE-C1A601E78E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20xx</c:v>
                </c:pt>
                <c:pt idx="1">
                  <c:v>20xx</c:v>
                </c:pt>
                <c:pt idx="2">
                  <c:v>20xx</c:v>
                </c:pt>
                <c:pt idx="3">
                  <c:v>20xx</c:v>
                </c:pt>
                <c:pt idx="4">
                  <c:v>20xx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100</c:v>
                </c:pt>
                <c:pt idx="1">
                  <c:v>150</c:v>
                </c:pt>
                <c:pt idx="2">
                  <c:v>200</c:v>
                </c:pt>
                <c:pt idx="3">
                  <c:v>300</c:v>
                </c:pt>
                <c:pt idx="4">
                  <c:v>500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ABD-4F95-97A5-FAA737A4BCE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净利润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20xx</c:v>
                </c:pt>
                <c:pt idx="1">
                  <c:v>20xx</c:v>
                </c:pt>
                <c:pt idx="2">
                  <c:v>20xx</c:v>
                </c:pt>
                <c:pt idx="3">
                  <c:v>20xx</c:v>
                </c:pt>
                <c:pt idx="4">
                  <c:v>20xx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40</c:v>
                </c:pt>
                <c:pt idx="1">
                  <c:v>80</c:v>
                </c:pt>
                <c:pt idx="2">
                  <c:v>100</c:v>
                </c:pt>
                <c:pt idx="3">
                  <c:v>150</c:v>
                </c:pt>
                <c:pt idx="4">
                  <c:v>300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ABD-4F95-97A5-FAA737A4BC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733339872"/>
        <c:axId val="733346944"/>
      </c:barChart>
      <c:catAx>
        <c:axId val="7333398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OPPOSans M" panose="00020600040101010101" pitchFamily="18" charset="-122"/>
                <a:ea typeface="OPPOSans M" panose="00020600040101010101" pitchFamily="18" charset="-122"/>
                <a:cs typeface="OPPOSans M" panose="00020600040101010101" pitchFamily="18" charset="-122"/>
              </a:defRPr>
            </a:pPr>
            <a:endParaRPr lang="zh-CN"/>
          </a:p>
        </c:txPr>
        <c:crossAx val="733346944"/>
        <c:crosses val="autoZero"/>
        <c:auto val="1"/>
        <c:lblAlgn val="ctr"/>
        <c:lblOffset val="100"/>
        <c:noMultiLvlLbl val="0"/>
      </c:catAx>
      <c:valAx>
        <c:axId val="733346944"/>
        <c:scaling>
          <c:orientation val="minMax"/>
          <c:max val="5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7333398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+mn-ea"/>
          <a:ea typeface="+mn-ea"/>
        </a:defRPr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6E9D42FD-1F4F-71F9-D693-1A0A077AE5C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DD39F07A-C3B8-1671-51B0-50185AD4CE6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735C490-FF64-4E14-9FD5-152EC83BFEFD}" type="datetimeFigureOut">
              <a:rPr lang="zh-CN" altLang="en-US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2022/8/13</a:t>
            </a:fld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400F48D7-6BCA-6FB6-709A-D7D8CCEA605A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A636FBFD-3BF3-6360-6908-32AE2268C31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F190980-588A-46BD-A44E-821F3031966E}" type="slidenum">
              <a:rPr lang="zh-CN" altLang="en-US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‹#›</a:t>
            </a:fld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3497451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5" Type="http://schemas.openxmlformats.org/officeDocument/2006/relationships/slideMaster" Target="../slideMasters/slideMaster1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tags" Target="../tags/tag22.xml"/><Relationship Id="rId13" Type="http://schemas.openxmlformats.org/officeDocument/2006/relationships/tags" Target="../tags/tag27.xml"/><Relationship Id="rId3" Type="http://schemas.openxmlformats.org/officeDocument/2006/relationships/tags" Target="../tags/tag17.xml"/><Relationship Id="rId7" Type="http://schemas.openxmlformats.org/officeDocument/2006/relationships/tags" Target="../tags/tag21.xml"/><Relationship Id="rId12" Type="http://schemas.openxmlformats.org/officeDocument/2006/relationships/tags" Target="../tags/tag26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tags" Target="../tags/tag20.xml"/><Relationship Id="rId11" Type="http://schemas.openxmlformats.org/officeDocument/2006/relationships/tags" Target="../tags/tag25.xml"/><Relationship Id="rId5" Type="http://schemas.openxmlformats.org/officeDocument/2006/relationships/tags" Target="../tags/tag19.xml"/><Relationship Id="rId15" Type="http://schemas.openxmlformats.org/officeDocument/2006/relationships/slideMaster" Target="../slideMasters/slideMaster1.xml"/><Relationship Id="rId10" Type="http://schemas.openxmlformats.org/officeDocument/2006/relationships/tags" Target="../tags/tag24.xml"/><Relationship Id="rId4" Type="http://schemas.openxmlformats.org/officeDocument/2006/relationships/tags" Target="../tags/tag18.xml"/><Relationship Id="rId9" Type="http://schemas.openxmlformats.org/officeDocument/2006/relationships/tags" Target="../tags/tag23.xml"/><Relationship Id="rId14" Type="http://schemas.openxmlformats.org/officeDocument/2006/relationships/tags" Target="../tags/tag28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A-矩形 21">
            <a:extLst>
              <a:ext uri="{FF2B5EF4-FFF2-40B4-BE49-F238E27FC236}">
                <a16:creationId xmlns:a16="http://schemas.microsoft.com/office/drawing/2014/main" id="{A33A6BB9-1188-DA89-36FA-AEBB81C45BBC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PA-任意多边形 23">
            <a:extLst>
              <a:ext uri="{FF2B5EF4-FFF2-40B4-BE49-F238E27FC236}">
                <a16:creationId xmlns:a16="http://schemas.microsoft.com/office/drawing/2014/main" id="{9CD6754C-FC65-097A-784A-FB15935A4698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5572234"/>
            <a:ext cx="12192000" cy="1285766"/>
          </a:xfrm>
          <a:custGeom>
            <a:avLst/>
            <a:gdLst>
              <a:gd name="connsiteX0" fmla="*/ 1459958 w 12192000"/>
              <a:gd name="connsiteY0" fmla="*/ 225 h 1285766"/>
              <a:gd name="connsiteX1" fmla="*/ 1692053 w 12192000"/>
              <a:gd name="connsiteY1" fmla="*/ 3066 h 1285766"/>
              <a:gd name="connsiteX2" fmla="*/ 6179961 w 12192000"/>
              <a:gd name="connsiteY2" fmla="*/ 714266 h 1285766"/>
              <a:gd name="connsiteX3" fmla="*/ 10011101 w 12192000"/>
              <a:gd name="connsiteY3" fmla="*/ 53866 h 1285766"/>
              <a:gd name="connsiteX4" fmla="*/ 11827472 w 12192000"/>
              <a:gd name="connsiteY4" fmla="*/ 248335 h 1285766"/>
              <a:gd name="connsiteX5" fmla="*/ 12192000 w 12192000"/>
              <a:gd name="connsiteY5" fmla="*/ 327609 h 1285766"/>
              <a:gd name="connsiteX6" fmla="*/ 12192000 w 12192000"/>
              <a:gd name="connsiteY6" fmla="*/ 1285766 h 1285766"/>
              <a:gd name="connsiteX7" fmla="*/ 0 w 12192000"/>
              <a:gd name="connsiteY7" fmla="*/ 1285766 h 1285766"/>
              <a:gd name="connsiteX8" fmla="*/ 0 w 12192000"/>
              <a:gd name="connsiteY8" fmla="*/ 171869 h 1285766"/>
              <a:gd name="connsiteX9" fmla="*/ 351943 w 12192000"/>
              <a:gd name="connsiteY9" fmla="*/ 105125 h 1285766"/>
              <a:gd name="connsiteX10" fmla="*/ 1459958 w 12192000"/>
              <a:gd name="connsiteY10" fmla="*/ 225 h 128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1285766">
                <a:moveTo>
                  <a:pt x="1459958" y="225"/>
                </a:moveTo>
                <a:cubicBezTo>
                  <a:pt x="1536966" y="-465"/>
                  <a:pt x="1614376" y="420"/>
                  <a:pt x="1692053" y="3066"/>
                </a:cubicBezTo>
                <a:cubicBezTo>
                  <a:pt x="2934893" y="45399"/>
                  <a:pt x="4793453" y="705799"/>
                  <a:pt x="6179961" y="714266"/>
                </a:cubicBezTo>
                <a:cubicBezTo>
                  <a:pt x="7566468" y="722733"/>
                  <a:pt x="8820711" y="66566"/>
                  <a:pt x="10011101" y="53866"/>
                </a:cubicBezTo>
                <a:cubicBezTo>
                  <a:pt x="10606296" y="47516"/>
                  <a:pt x="11243679" y="131654"/>
                  <a:pt x="11827472" y="248335"/>
                </a:cubicBezTo>
                <a:lnTo>
                  <a:pt x="12192000" y="327609"/>
                </a:lnTo>
                <a:lnTo>
                  <a:pt x="12192000" y="1285766"/>
                </a:lnTo>
                <a:lnTo>
                  <a:pt x="0" y="1285766"/>
                </a:lnTo>
                <a:lnTo>
                  <a:pt x="0" y="171869"/>
                </a:lnTo>
                <a:lnTo>
                  <a:pt x="351943" y="105125"/>
                </a:lnTo>
                <a:cubicBezTo>
                  <a:pt x="699944" y="46452"/>
                  <a:pt x="1074919" y="3669"/>
                  <a:pt x="1459958" y="225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PA-任意多边形 26">
            <a:extLst>
              <a:ext uri="{FF2B5EF4-FFF2-40B4-BE49-F238E27FC236}">
                <a16:creationId xmlns:a16="http://schemas.microsoft.com/office/drawing/2014/main" id="{F7DFFCC5-3BC2-07B7-D9F4-CF6FEFAF9EC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5334986"/>
            <a:ext cx="12192000" cy="1523014"/>
          </a:xfrm>
          <a:custGeom>
            <a:avLst/>
            <a:gdLst>
              <a:gd name="connsiteX0" fmla="*/ 0 w 12192000"/>
              <a:gd name="connsiteY0" fmla="*/ 0 h 1523014"/>
              <a:gd name="connsiteX1" fmla="*/ 1665 w 12192000"/>
              <a:gd name="connsiteY1" fmla="*/ 697 h 1523014"/>
              <a:gd name="connsiteX2" fmla="*/ 3171217 w 12192000"/>
              <a:gd name="connsiteY2" fmla="*/ 1246081 h 1523014"/>
              <a:gd name="connsiteX3" fmla="*/ 6750996 w 12192000"/>
              <a:gd name="connsiteY3" fmla="*/ 511111 h 1523014"/>
              <a:gd name="connsiteX4" fmla="*/ 9824936 w 12192000"/>
              <a:gd name="connsiteY4" fmla="*/ 1281080 h 1523014"/>
              <a:gd name="connsiteX5" fmla="*/ 12064711 w 12192000"/>
              <a:gd name="connsiteY5" fmla="*/ 331862 h 1523014"/>
              <a:gd name="connsiteX6" fmla="*/ 12192000 w 12192000"/>
              <a:gd name="connsiteY6" fmla="*/ 313869 h 1523014"/>
              <a:gd name="connsiteX7" fmla="*/ 12192000 w 12192000"/>
              <a:gd name="connsiteY7" fmla="*/ 1523014 h 1523014"/>
              <a:gd name="connsiteX8" fmla="*/ 0 w 12192000"/>
              <a:gd name="connsiteY8" fmla="*/ 1523014 h 152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523014">
                <a:moveTo>
                  <a:pt x="0" y="0"/>
                </a:moveTo>
                <a:lnTo>
                  <a:pt x="1665" y="697"/>
                </a:lnTo>
                <a:cubicBezTo>
                  <a:pt x="648865" y="289258"/>
                  <a:pt x="2098135" y="1158584"/>
                  <a:pt x="3171217" y="1246081"/>
                </a:cubicBezTo>
                <a:cubicBezTo>
                  <a:pt x="4315838" y="1339411"/>
                  <a:pt x="5642043" y="505278"/>
                  <a:pt x="6750996" y="511111"/>
                </a:cubicBezTo>
                <a:cubicBezTo>
                  <a:pt x="7859949" y="516944"/>
                  <a:pt x="8897566" y="1313162"/>
                  <a:pt x="9824936" y="1281080"/>
                </a:cubicBezTo>
                <a:cubicBezTo>
                  <a:pt x="10636385" y="1253008"/>
                  <a:pt x="11450316" y="465722"/>
                  <a:pt x="12064711" y="331862"/>
                </a:cubicBezTo>
                <a:lnTo>
                  <a:pt x="12192000" y="313869"/>
                </a:lnTo>
                <a:lnTo>
                  <a:pt x="12192000" y="1523014"/>
                </a:lnTo>
                <a:lnTo>
                  <a:pt x="0" y="1523014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PA-椭圆 32">
            <a:extLst>
              <a:ext uri="{FF2B5EF4-FFF2-40B4-BE49-F238E27FC236}">
                <a16:creationId xmlns:a16="http://schemas.microsoft.com/office/drawing/2014/main" id="{098C7A21-C4DB-A1D3-651C-9F00B70A9A44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3448317" y="325659"/>
            <a:ext cx="5171974" cy="5171972"/>
          </a:xfrm>
          <a:prstGeom prst="ellipse">
            <a:avLst/>
          </a:prstGeom>
          <a:noFill/>
          <a:ln w="365125">
            <a:gradFill>
              <a:gsLst>
                <a:gs pos="0">
                  <a:schemeClr val="accent2">
                    <a:alpha val="20000"/>
                  </a:schemeClr>
                </a:gs>
                <a:gs pos="86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PA-椭圆 33">
            <a:extLst>
              <a:ext uri="{FF2B5EF4-FFF2-40B4-BE49-F238E27FC236}">
                <a16:creationId xmlns:a16="http://schemas.microsoft.com/office/drawing/2014/main" id="{55B2049B-FCEE-3D19-8F35-6E6A19CAA02C}"/>
              </a:ext>
            </a:extLst>
          </p:cNvPr>
          <p:cNvSpPr/>
          <p:nvPr userDrawn="1">
            <p:custDataLst>
              <p:tags r:id="rId5"/>
            </p:custDataLst>
          </p:nvPr>
        </p:nvSpPr>
        <p:spPr>
          <a:xfrm>
            <a:off x="3292198" y="100940"/>
            <a:ext cx="5607604" cy="5607602"/>
          </a:xfrm>
          <a:prstGeom prst="ellipse">
            <a:avLst/>
          </a:prstGeom>
          <a:noFill/>
          <a:ln w="9525">
            <a:gradFill>
              <a:gsLst>
                <a:gs pos="0">
                  <a:schemeClr val="accent3">
                    <a:alpha val="60000"/>
                  </a:schemeClr>
                </a:gs>
                <a:gs pos="90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24589CA5-CC31-D770-AD08-581330A54382}"/>
              </a:ext>
            </a:extLst>
          </p:cNvPr>
          <p:cNvSpPr/>
          <p:nvPr userDrawn="1">
            <p:custDataLst>
              <p:tags r:id="rId6"/>
            </p:custDataLst>
          </p:nvPr>
        </p:nvSpPr>
        <p:spPr>
          <a:xfrm rot="4063581">
            <a:off x="567450" y="3344698"/>
            <a:ext cx="545338" cy="2039086"/>
          </a:xfrm>
          <a:custGeom>
            <a:avLst/>
            <a:gdLst>
              <a:gd name="connsiteX0" fmla="*/ 0 w 545338"/>
              <a:gd name="connsiteY0" fmla="*/ 1815719 h 2039086"/>
              <a:gd name="connsiteX1" fmla="*/ 545338 w 545338"/>
              <a:gd name="connsiteY1" fmla="*/ 2039086 h 2039086"/>
              <a:gd name="connsiteX2" fmla="*/ 0 w 545338"/>
              <a:gd name="connsiteY2" fmla="*/ 1815720 h 2039086"/>
              <a:gd name="connsiteX3" fmla="*/ 21428 w 545338"/>
              <a:gd name="connsiteY3" fmla="*/ 166534 h 2039086"/>
              <a:gd name="connsiteX4" fmla="*/ 272669 w 545338"/>
              <a:gd name="connsiteY4" fmla="*/ 0 h 2039086"/>
              <a:gd name="connsiteX5" fmla="*/ 545338 w 545338"/>
              <a:gd name="connsiteY5" fmla="*/ 272669 h 2039086"/>
              <a:gd name="connsiteX6" fmla="*/ 545338 w 545338"/>
              <a:gd name="connsiteY6" fmla="*/ 1216161 h 2039086"/>
              <a:gd name="connsiteX7" fmla="*/ 540790 w 545338"/>
              <a:gd name="connsiteY7" fmla="*/ 1215894 h 2039086"/>
              <a:gd name="connsiteX8" fmla="*/ 452709 w 545338"/>
              <a:gd name="connsiteY8" fmla="*/ 1209320 h 2039086"/>
              <a:gd name="connsiteX9" fmla="*/ 364588 w 545338"/>
              <a:gd name="connsiteY9" fmla="*/ 1201335 h 2039086"/>
              <a:gd name="connsiteX10" fmla="*/ 276437 w 545338"/>
              <a:gd name="connsiteY10" fmla="*/ 1191934 h 2039086"/>
              <a:gd name="connsiteX11" fmla="*/ 188273 w 545338"/>
              <a:gd name="connsiteY11" fmla="*/ 1181110 h 2039086"/>
              <a:gd name="connsiteX12" fmla="*/ 100109 w 545338"/>
              <a:gd name="connsiteY12" fmla="*/ 1168857 h 2039086"/>
              <a:gd name="connsiteX13" fmla="*/ 11958 w 545338"/>
              <a:gd name="connsiteY13" fmla="*/ 1155167 h 2039086"/>
              <a:gd name="connsiteX14" fmla="*/ 0 w 545338"/>
              <a:gd name="connsiteY14" fmla="*/ 1153114 h 2039086"/>
              <a:gd name="connsiteX15" fmla="*/ 0 w 545338"/>
              <a:gd name="connsiteY15" fmla="*/ 272669 h 2039086"/>
              <a:gd name="connsiteX16" fmla="*/ 21428 w 545338"/>
              <a:gd name="connsiteY16" fmla="*/ 166534 h 203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5338" h="2039086">
                <a:moveTo>
                  <a:pt x="0" y="1815719"/>
                </a:moveTo>
                <a:lnTo>
                  <a:pt x="545338" y="2039086"/>
                </a:lnTo>
                <a:lnTo>
                  <a:pt x="0" y="1815720"/>
                </a:lnTo>
                <a:close/>
                <a:moveTo>
                  <a:pt x="21428" y="166534"/>
                </a:moveTo>
                <a:cubicBezTo>
                  <a:pt x="62821" y="68669"/>
                  <a:pt x="159726" y="0"/>
                  <a:pt x="272669" y="0"/>
                </a:cubicBezTo>
                <a:cubicBezTo>
                  <a:pt x="423260" y="0"/>
                  <a:pt x="545338" y="122078"/>
                  <a:pt x="545338" y="272669"/>
                </a:cubicBezTo>
                <a:lnTo>
                  <a:pt x="545338" y="1216161"/>
                </a:lnTo>
                <a:lnTo>
                  <a:pt x="540790" y="1215894"/>
                </a:lnTo>
                <a:lnTo>
                  <a:pt x="452709" y="1209320"/>
                </a:lnTo>
                <a:lnTo>
                  <a:pt x="364588" y="1201335"/>
                </a:lnTo>
                <a:lnTo>
                  <a:pt x="276437" y="1191934"/>
                </a:lnTo>
                <a:lnTo>
                  <a:pt x="188273" y="1181110"/>
                </a:lnTo>
                <a:lnTo>
                  <a:pt x="100109" y="1168857"/>
                </a:lnTo>
                <a:lnTo>
                  <a:pt x="11958" y="1155167"/>
                </a:lnTo>
                <a:lnTo>
                  <a:pt x="0" y="1153114"/>
                </a:lnTo>
                <a:lnTo>
                  <a:pt x="0" y="272669"/>
                </a:lnTo>
                <a:cubicBezTo>
                  <a:pt x="0" y="235021"/>
                  <a:pt x="7630" y="199155"/>
                  <a:pt x="21428" y="166534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E6435731-4BFC-1CF0-0326-9EF9610ECF30}"/>
              </a:ext>
            </a:extLst>
          </p:cNvPr>
          <p:cNvSpPr/>
          <p:nvPr userDrawn="1">
            <p:custDataLst>
              <p:tags r:id="rId7"/>
            </p:custDataLst>
          </p:nvPr>
        </p:nvSpPr>
        <p:spPr>
          <a:xfrm rot="4063581" flipH="1">
            <a:off x="637329" y="3441455"/>
            <a:ext cx="319884" cy="1854136"/>
          </a:xfrm>
          <a:custGeom>
            <a:avLst/>
            <a:gdLst>
              <a:gd name="connsiteX0" fmla="*/ 319884 w 319884"/>
              <a:gd name="connsiteY0" fmla="*/ 1723114 h 1854136"/>
              <a:gd name="connsiteX1" fmla="*/ 0 w 319884"/>
              <a:gd name="connsiteY1" fmla="*/ 1854136 h 1854136"/>
              <a:gd name="connsiteX2" fmla="*/ 0 w 319884"/>
              <a:gd name="connsiteY2" fmla="*/ 1854136 h 1854136"/>
              <a:gd name="connsiteX3" fmla="*/ 319884 w 319884"/>
              <a:gd name="connsiteY3" fmla="*/ 1723114 h 1854136"/>
              <a:gd name="connsiteX4" fmla="*/ 307315 w 319884"/>
              <a:gd name="connsiteY4" fmla="*/ 97685 h 1854136"/>
              <a:gd name="connsiteX5" fmla="*/ 159942 w 319884"/>
              <a:gd name="connsiteY5" fmla="*/ 0 h 1854136"/>
              <a:gd name="connsiteX6" fmla="*/ 0 w 319884"/>
              <a:gd name="connsiteY6" fmla="*/ 159942 h 1854136"/>
              <a:gd name="connsiteX7" fmla="*/ 0 w 319884"/>
              <a:gd name="connsiteY7" fmla="*/ 1072637 h 1854136"/>
              <a:gd name="connsiteX8" fmla="*/ 55745 w 319884"/>
              <a:gd name="connsiteY8" fmla="*/ 1067586 h 1854136"/>
              <a:gd name="connsiteX9" fmla="*/ 143896 w 319884"/>
              <a:gd name="connsiteY9" fmla="*/ 1058185 h 1854136"/>
              <a:gd name="connsiteX10" fmla="*/ 232060 w 319884"/>
              <a:gd name="connsiteY10" fmla="*/ 1047362 h 1854136"/>
              <a:gd name="connsiteX11" fmla="*/ 319884 w 319884"/>
              <a:gd name="connsiteY11" fmla="*/ 1035156 h 1854136"/>
              <a:gd name="connsiteX12" fmla="*/ 319884 w 319884"/>
              <a:gd name="connsiteY12" fmla="*/ 159942 h 1854136"/>
              <a:gd name="connsiteX13" fmla="*/ 307315 w 319884"/>
              <a:gd name="connsiteY13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9884" h="1854136">
                <a:moveTo>
                  <a:pt x="319884" y="1723114"/>
                </a:moveTo>
                <a:lnTo>
                  <a:pt x="0" y="1854136"/>
                </a:lnTo>
                <a:lnTo>
                  <a:pt x="0" y="1854136"/>
                </a:lnTo>
                <a:lnTo>
                  <a:pt x="319884" y="1723114"/>
                </a:lnTo>
                <a:close/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072637"/>
                </a:lnTo>
                <a:lnTo>
                  <a:pt x="55745" y="1067586"/>
                </a:lnTo>
                <a:lnTo>
                  <a:pt x="143896" y="1058185"/>
                </a:lnTo>
                <a:lnTo>
                  <a:pt x="232060" y="1047362"/>
                </a:lnTo>
                <a:lnTo>
                  <a:pt x="319884" y="1035156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8C59631D-3185-210B-E968-A5DE53B551D9}"/>
              </a:ext>
            </a:extLst>
          </p:cNvPr>
          <p:cNvSpPr/>
          <p:nvPr userDrawn="1">
            <p:custDataLst>
              <p:tags r:id="rId8"/>
            </p:custDataLst>
          </p:nvPr>
        </p:nvSpPr>
        <p:spPr>
          <a:xfrm rot="14683560" flipH="1">
            <a:off x="10515445" y="748175"/>
            <a:ext cx="674040" cy="1367773"/>
          </a:xfrm>
          <a:custGeom>
            <a:avLst/>
            <a:gdLst>
              <a:gd name="connsiteX0" fmla="*/ 0 w 674040"/>
              <a:gd name="connsiteY0" fmla="*/ 1367773 h 1367773"/>
              <a:gd name="connsiteX1" fmla="*/ 41789 w 674040"/>
              <a:gd name="connsiteY1" fmla="*/ 1365106 h 1367773"/>
              <a:gd name="connsiteX2" fmla="*/ 129418 w 674040"/>
              <a:gd name="connsiteY2" fmla="*/ 1358127 h 1367773"/>
              <a:gd name="connsiteX3" fmla="*/ 217052 w 674040"/>
              <a:gd name="connsiteY3" fmla="*/ 1349756 h 1367773"/>
              <a:gd name="connsiteX4" fmla="*/ 304690 w 674040"/>
              <a:gd name="connsiteY4" fmla="*/ 1339985 h 1367773"/>
              <a:gd name="connsiteX5" fmla="*/ 392302 w 674040"/>
              <a:gd name="connsiteY5" fmla="*/ 1328811 h 1367773"/>
              <a:gd name="connsiteX6" fmla="*/ 479886 w 674040"/>
              <a:gd name="connsiteY6" fmla="*/ 1316224 h 1367773"/>
              <a:gd name="connsiteX7" fmla="*/ 567425 w 674040"/>
              <a:gd name="connsiteY7" fmla="*/ 1302223 h 1367773"/>
              <a:gd name="connsiteX8" fmla="*/ 654901 w 674040"/>
              <a:gd name="connsiteY8" fmla="*/ 1286800 h 1367773"/>
              <a:gd name="connsiteX9" fmla="*/ 674040 w 674040"/>
              <a:gd name="connsiteY9" fmla="*/ 1283110 h 1367773"/>
              <a:gd name="connsiteX10" fmla="*/ 674040 w 674040"/>
              <a:gd name="connsiteY10" fmla="*/ 337020 h 1367773"/>
              <a:gd name="connsiteX11" fmla="*/ 337020 w 674040"/>
              <a:gd name="connsiteY11" fmla="*/ 0 h 1367773"/>
              <a:gd name="connsiteX12" fmla="*/ 0 w 674040"/>
              <a:gd name="connsiteY12" fmla="*/ 337020 h 136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74040" h="1367773">
                <a:moveTo>
                  <a:pt x="0" y="1367773"/>
                </a:moveTo>
                <a:lnTo>
                  <a:pt x="41789" y="1365106"/>
                </a:lnTo>
                <a:lnTo>
                  <a:pt x="129418" y="1358127"/>
                </a:lnTo>
                <a:lnTo>
                  <a:pt x="217052" y="1349756"/>
                </a:lnTo>
                <a:lnTo>
                  <a:pt x="304690" y="1339985"/>
                </a:lnTo>
                <a:lnTo>
                  <a:pt x="392302" y="1328811"/>
                </a:lnTo>
                <a:lnTo>
                  <a:pt x="479886" y="1316224"/>
                </a:lnTo>
                <a:lnTo>
                  <a:pt x="567425" y="1302223"/>
                </a:lnTo>
                <a:lnTo>
                  <a:pt x="654901" y="1286800"/>
                </a:lnTo>
                <a:lnTo>
                  <a:pt x="674040" y="1283110"/>
                </a:lnTo>
                <a:lnTo>
                  <a:pt x="674040" y="337020"/>
                </a:lnTo>
                <a:cubicBezTo>
                  <a:pt x="674040" y="150889"/>
                  <a:pt x="523151" y="0"/>
                  <a:pt x="337020" y="0"/>
                </a:cubicBezTo>
                <a:cubicBezTo>
                  <a:pt x="150889" y="0"/>
                  <a:pt x="0" y="150889"/>
                  <a:pt x="0" y="337020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10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DD89262F-63F3-4B54-E5E2-958B7A665F92}"/>
              </a:ext>
            </a:extLst>
          </p:cNvPr>
          <p:cNvSpPr/>
          <p:nvPr userDrawn="1">
            <p:custDataLst>
              <p:tags r:id="rId9"/>
            </p:custDataLst>
          </p:nvPr>
        </p:nvSpPr>
        <p:spPr>
          <a:xfrm rot="14683560">
            <a:off x="11144603" y="167799"/>
            <a:ext cx="395378" cy="2065987"/>
          </a:xfrm>
          <a:custGeom>
            <a:avLst/>
            <a:gdLst>
              <a:gd name="connsiteX0" fmla="*/ 395378 w 395378"/>
              <a:gd name="connsiteY0" fmla="*/ 1164608 h 2065987"/>
              <a:gd name="connsiteX1" fmla="*/ 317656 w 395378"/>
              <a:gd name="connsiteY1" fmla="*/ 1157184 h 2065987"/>
              <a:gd name="connsiteX2" fmla="*/ 230019 w 395378"/>
              <a:gd name="connsiteY2" fmla="*/ 1147413 h 2065987"/>
              <a:gd name="connsiteX3" fmla="*/ 142406 w 395378"/>
              <a:gd name="connsiteY3" fmla="*/ 1136239 h 2065987"/>
              <a:gd name="connsiteX4" fmla="*/ 54822 w 395378"/>
              <a:gd name="connsiteY4" fmla="*/ 1123652 h 2065987"/>
              <a:gd name="connsiteX5" fmla="*/ 0 w 395378"/>
              <a:gd name="connsiteY5" fmla="*/ 1114883 h 2065987"/>
              <a:gd name="connsiteX6" fmla="*/ 0 w 395378"/>
              <a:gd name="connsiteY6" fmla="*/ 197689 h 2065987"/>
              <a:gd name="connsiteX7" fmla="*/ 197689 w 395378"/>
              <a:gd name="connsiteY7" fmla="*/ 0 h 2065987"/>
              <a:gd name="connsiteX8" fmla="*/ 395378 w 395378"/>
              <a:gd name="connsiteY8" fmla="*/ 197689 h 2065987"/>
              <a:gd name="connsiteX9" fmla="*/ 395378 w 395378"/>
              <a:gd name="connsiteY9" fmla="*/ 2065987 h 2065987"/>
              <a:gd name="connsiteX10" fmla="*/ 0 w 395378"/>
              <a:gd name="connsiteY10" fmla="*/ 1879312 h 2065987"/>
              <a:gd name="connsiteX11" fmla="*/ 0 w 395378"/>
              <a:gd name="connsiteY11" fmla="*/ 1879311 h 2065987"/>
              <a:gd name="connsiteX12" fmla="*/ 395378 w 395378"/>
              <a:gd name="connsiteY12" fmla="*/ 2065986 h 206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5378" h="2065987">
                <a:moveTo>
                  <a:pt x="395378" y="1164608"/>
                </a:moveTo>
                <a:lnTo>
                  <a:pt x="317656" y="1157184"/>
                </a:lnTo>
                <a:lnTo>
                  <a:pt x="230019" y="1147413"/>
                </a:lnTo>
                <a:lnTo>
                  <a:pt x="142406" y="1136239"/>
                </a:lnTo>
                <a:lnTo>
                  <a:pt x="54822" y="1123652"/>
                </a:lnTo>
                <a:lnTo>
                  <a:pt x="0" y="1114883"/>
                </a:lnTo>
                <a:lnTo>
                  <a:pt x="0" y="197689"/>
                </a:lnTo>
                <a:cubicBezTo>
                  <a:pt x="0" y="88508"/>
                  <a:pt x="88508" y="0"/>
                  <a:pt x="197689" y="0"/>
                </a:cubicBezTo>
                <a:cubicBezTo>
                  <a:pt x="306870" y="0"/>
                  <a:pt x="395378" y="88508"/>
                  <a:pt x="395378" y="197689"/>
                </a:cubicBezTo>
                <a:close/>
                <a:moveTo>
                  <a:pt x="395378" y="2065987"/>
                </a:moveTo>
                <a:lnTo>
                  <a:pt x="0" y="1879312"/>
                </a:lnTo>
                <a:lnTo>
                  <a:pt x="0" y="1879311"/>
                </a:lnTo>
                <a:lnTo>
                  <a:pt x="395378" y="2065986"/>
                </a:lnTo>
                <a:close/>
              </a:path>
            </a:pathLst>
          </a:custGeom>
          <a:gradFill>
            <a:gsLst>
              <a:gs pos="0">
                <a:schemeClr val="accent3">
                  <a:alpha val="10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PA-任意多边形 56">
            <a:extLst>
              <a:ext uri="{FF2B5EF4-FFF2-40B4-BE49-F238E27FC236}">
                <a16:creationId xmlns:a16="http://schemas.microsoft.com/office/drawing/2014/main" id="{F3B63D2F-97A0-DC65-AB85-9AFE37A29765}"/>
              </a:ext>
            </a:extLst>
          </p:cNvPr>
          <p:cNvSpPr/>
          <p:nvPr userDrawn="1">
            <p:custDataLst>
              <p:tags r:id="rId10"/>
            </p:custDataLst>
          </p:nvPr>
        </p:nvSpPr>
        <p:spPr>
          <a:xfrm>
            <a:off x="0" y="0"/>
            <a:ext cx="12192000" cy="5798694"/>
          </a:xfrm>
          <a:custGeom>
            <a:avLst/>
            <a:gdLst>
              <a:gd name="connsiteX0" fmla="*/ 10912730 w 12192000"/>
              <a:gd name="connsiteY0" fmla="*/ 0 h 5798694"/>
              <a:gd name="connsiteX1" fmla="*/ 12192000 w 12192000"/>
              <a:gd name="connsiteY1" fmla="*/ 0 h 5798694"/>
              <a:gd name="connsiteX2" fmla="*/ 12192000 w 12192000"/>
              <a:gd name="connsiteY2" fmla="*/ 5648855 h 5798694"/>
              <a:gd name="connsiteX3" fmla="*/ 12064711 w 12192000"/>
              <a:gd name="connsiteY3" fmla="*/ 5666848 h 5798694"/>
              <a:gd name="connsiteX4" fmla="*/ 11825354 w 12192000"/>
              <a:gd name="connsiteY4" fmla="*/ 5744916 h 5798694"/>
              <a:gd name="connsiteX5" fmla="*/ 11706171 w 12192000"/>
              <a:gd name="connsiteY5" fmla="*/ 5798694 h 5798694"/>
              <a:gd name="connsiteX6" fmla="*/ 11381076 w 12192000"/>
              <a:gd name="connsiteY6" fmla="*/ 5740066 h 5798694"/>
              <a:gd name="connsiteX7" fmla="*/ 10985350 w 12192000"/>
              <a:gd name="connsiteY7" fmla="*/ 5685688 h 5798694"/>
              <a:gd name="connsiteX8" fmla="*/ 11012206 w 12192000"/>
              <a:gd name="connsiteY8" fmla="*/ 5638369 h 5798694"/>
              <a:gd name="connsiteX9" fmla="*/ 11053984 w 12192000"/>
              <a:gd name="connsiteY9" fmla="*/ 5562024 h 5798694"/>
              <a:gd name="connsiteX10" fmla="*/ 11094610 w 12192000"/>
              <a:gd name="connsiteY10" fmla="*/ 5484971 h 5798694"/>
              <a:gd name="connsiteX11" fmla="*/ 11134065 w 12192000"/>
              <a:gd name="connsiteY11" fmla="*/ 5407230 h 5798694"/>
              <a:gd name="connsiteX12" fmla="*/ 11172343 w 12192000"/>
              <a:gd name="connsiteY12" fmla="*/ 5328806 h 5798694"/>
              <a:gd name="connsiteX13" fmla="*/ 11209434 w 12192000"/>
              <a:gd name="connsiteY13" fmla="*/ 5249706 h 5798694"/>
              <a:gd name="connsiteX14" fmla="*/ 11245321 w 12192000"/>
              <a:gd name="connsiteY14" fmla="*/ 5169952 h 5798694"/>
              <a:gd name="connsiteX15" fmla="*/ 11279999 w 12192000"/>
              <a:gd name="connsiteY15" fmla="*/ 5089547 h 5798694"/>
              <a:gd name="connsiteX16" fmla="*/ 11313453 w 12192000"/>
              <a:gd name="connsiteY16" fmla="*/ 5008506 h 5798694"/>
              <a:gd name="connsiteX17" fmla="*/ 11345670 w 12192000"/>
              <a:gd name="connsiteY17" fmla="*/ 4926843 h 5798694"/>
              <a:gd name="connsiteX18" fmla="*/ 11376647 w 12192000"/>
              <a:gd name="connsiteY18" fmla="*/ 4844555 h 5798694"/>
              <a:gd name="connsiteX19" fmla="*/ 11406363 w 12192000"/>
              <a:gd name="connsiteY19" fmla="*/ 4761673 h 5798694"/>
              <a:gd name="connsiteX20" fmla="*/ 11434811 w 12192000"/>
              <a:gd name="connsiteY20" fmla="*/ 4678196 h 5798694"/>
              <a:gd name="connsiteX21" fmla="*/ 11461987 w 12192000"/>
              <a:gd name="connsiteY21" fmla="*/ 4594123 h 5798694"/>
              <a:gd name="connsiteX22" fmla="*/ 11487862 w 12192000"/>
              <a:gd name="connsiteY22" fmla="*/ 4509503 h 5798694"/>
              <a:gd name="connsiteX23" fmla="*/ 11512441 w 12192000"/>
              <a:gd name="connsiteY23" fmla="*/ 4424308 h 5798694"/>
              <a:gd name="connsiteX24" fmla="*/ 11535711 w 12192000"/>
              <a:gd name="connsiteY24" fmla="*/ 4338556 h 5798694"/>
              <a:gd name="connsiteX25" fmla="*/ 11557647 w 12192000"/>
              <a:gd name="connsiteY25" fmla="*/ 4252289 h 5798694"/>
              <a:gd name="connsiteX26" fmla="*/ 11578251 w 12192000"/>
              <a:gd name="connsiteY26" fmla="*/ 4165478 h 5798694"/>
              <a:gd name="connsiteX27" fmla="*/ 11597508 w 12192000"/>
              <a:gd name="connsiteY27" fmla="*/ 4078150 h 5798694"/>
              <a:gd name="connsiteX28" fmla="*/ 11615408 w 12192000"/>
              <a:gd name="connsiteY28" fmla="*/ 3990306 h 5798694"/>
              <a:gd name="connsiteX29" fmla="*/ 11631937 w 12192000"/>
              <a:gd name="connsiteY29" fmla="*/ 3901971 h 5798694"/>
              <a:gd name="connsiteX30" fmla="*/ 11647087 w 12192000"/>
              <a:gd name="connsiteY30" fmla="*/ 3813136 h 5798694"/>
              <a:gd name="connsiteX31" fmla="*/ 11660840 w 12192000"/>
              <a:gd name="connsiteY31" fmla="*/ 3723839 h 5798694"/>
              <a:gd name="connsiteX32" fmla="*/ 11673188 w 12192000"/>
              <a:gd name="connsiteY32" fmla="*/ 3634069 h 5798694"/>
              <a:gd name="connsiteX33" fmla="*/ 11684121 w 12192000"/>
              <a:gd name="connsiteY33" fmla="*/ 3543833 h 5798694"/>
              <a:gd name="connsiteX34" fmla="*/ 11693625 w 12192000"/>
              <a:gd name="connsiteY34" fmla="*/ 3453150 h 5798694"/>
              <a:gd name="connsiteX35" fmla="*/ 11701689 w 12192000"/>
              <a:gd name="connsiteY35" fmla="*/ 3362023 h 5798694"/>
              <a:gd name="connsiteX36" fmla="*/ 11708300 w 12192000"/>
              <a:gd name="connsiteY36" fmla="*/ 3270468 h 5798694"/>
              <a:gd name="connsiteX37" fmla="*/ 11713450 w 12192000"/>
              <a:gd name="connsiteY37" fmla="*/ 3178476 h 5798694"/>
              <a:gd name="connsiteX38" fmla="*/ 11717120 w 12192000"/>
              <a:gd name="connsiteY38" fmla="*/ 3086099 h 5798694"/>
              <a:gd name="connsiteX39" fmla="*/ 11719301 w 12192000"/>
              <a:gd name="connsiteY39" fmla="*/ 2993303 h 5798694"/>
              <a:gd name="connsiteX40" fmla="*/ 11719961 w 12192000"/>
              <a:gd name="connsiteY40" fmla="*/ 2904741 h 5798694"/>
              <a:gd name="connsiteX41" fmla="*/ 11716818 w 12192000"/>
              <a:gd name="connsiteY41" fmla="*/ 2714125 h 5798694"/>
              <a:gd name="connsiteX42" fmla="*/ 11712997 w 12192000"/>
              <a:gd name="connsiteY42" fmla="*/ 2621743 h 5798694"/>
              <a:gd name="connsiteX43" fmla="*/ 11707702 w 12192000"/>
              <a:gd name="connsiteY43" fmla="*/ 2529772 h 5798694"/>
              <a:gd name="connsiteX44" fmla="*/ 11700942 w 12192000"/>
              <a:gd name="connsiteY44" fmla="*/ 2438241 h 5798694"/>
              <a:gd name="connsiteX45" fmla="*/ 11692729 w 12192000"/>
              <a:gd name="connsiteY45" fmla="*/ 2347134 h 5798694"/>
              <a:gd name="connsiteX46" fmla="*/ 11683078 w 12192000"/>
              <a:gd name="connsiteY46" fmla="*/ 2256478 h 5798694"/>
              <a:gd name="connsiteX47" fmla="*/ 11671998 w 12192000"/>
              <a:gd name="connsiteY47" fmla="*/ 2166263 h 5798694"/>
              <a:gd name="connsiteX48" fmla="*/ 11659504 w 12192000"/>
              <a:gd name="connsiteY48" fmla="*/ 2076536 h 5798694"/>
              <a:gd name="connsiteX49" fmla="*/ 11645603 w 12192000"/>
              <a:gd name="connsiteY49" fmla="*/ 1987253 h 5798694"/>
              <a:gd name="connsiteX50" fmla="*/ 11630313 w 12192000"/>
              <a:gd name="connsiteY50" fmla="*/ 1898467 h 5798694"/>
              <a:gd name="connsiteX51" fmla="*/ 11613642 w 12192000"/>
              <a:gd name="connsiteY51" fmla="*/ 1810174 h 5798694"/>
              <a:gd name="connsiteX52" fmla="*/ 11595601 w 12192000"/>
              <a:gd name="connsiteY52" fmla="*/ 1722376 h 5798694"/>
              <a:gd name="connsiteX53" fmla="*/ 11576203 w 12192000"/>
              <a:gd name="connsiteY53" fmla="*/ 1635088 h 5798694"/>
              <a:gd name="connsiteX54" fmla="*/ 11555461 w 12192000"/>
              <a:gd name="connsiteY54" fmla="*/ 1548332 h 5798694"/>
              <a:gd name="connsiteX55" fmla="*/ 11533383 w 12192000"/>
              <a:gd name="connsiteY55" fmla="*/ 1462101 h 5798694"/>
              <a:gd name="connsiteX56" fmla="*/ 11509983 w 12192000"/>
              <a:gd name="connsiteY56" fmla="*/ 1376414 h 5798694"/>
              <a:gd name="connsiteX57" fmla="*/ 11485269 w 12192000"/>
              <a:gd name="connsiteY57" fmla="*/ 1291277 h 5798694"/>
              <a:gd name="connsiteX58" fmla="*/ 11459257 w 12192000"/>
              <a:gd name="connsiteY58" fmla="*/ 1206703 h 5798694"/>
              <a:gd name="connsiteX59" fmla="*/ 11431956 w 12192000"/>
              <a:gd name="connsiteY59" fmla="*/ 1122706 h 5798694"/>
              <a:gd name="connsiteX60" fmla="*/ 11403375 w 12192000"/>
              <a:gd name="connsiteY60" fmla="*/ 1039286 h 5798694"/>
              <a:gd name="connsiteX61" fmla="*/ 11373529 w 12192000"/>
              <a:gd name="connsiteY61" fmla="*/ 956466 h 5798694"/>
              <a:gd name="connsiteX62" fmla="*/ 11342427 w 12192000"/>
              <a:gd name="connsiteY62" fmla="*/ 874246 h 5798694"/>
              <a:gd name="connsiteX63" fmla="*/ 11310083 w 12192000"/>
              <a:gd name="connsiteY63" fmla="*/ 792648 h 5798694"/>
              <a:gd name="connsiteX64" fmla="*/ 11276505 w 12192000"/>
              <a:gd name="connsiteY64" fmla="*/ 711679 h 5798694"/>
              <a:gd name="connsiteX65" fmla="*/ 11241704 w 12192000"/>
              <a:gd name="connsiteY65" fmla="*/ 631339 h 5798694"/>
              <a:gd name="connsiteX66" fmla="*/ 11205696 w 12192000"/>
              <a:gd name="connsiteY66" fmla="*/ 551658 h 5798694"/>
              <a:gd name="connsiteX67" fmla="*/ 11168488 w 12192000"/>
              <a:gd name="connsiteY67" fmla="*/ 472639 h 5798694"/>
              <a:gd name="connsiteX68" fmla="*/ 11130090 w 12192000"/>
              <a:gd name="connsiteY68" fmla="*/ 394284 h 5798694"/>
              <a:gd name="connsiteX69" fmla="*/ 11090516 w 12192000"/>
              <a:gd name="connsiteY69" fmla="*/ 316617 h 5798694"/>
              <a:gd name="connsiteX70" fmla="*/ 11049778 w 12192000"/>
              <a:gd name="connsiteY70" fmla="*/ 239643 h 5798694"/>
              <a:gd name="connsiteX71" fmla="*/ 11007888 w 12192000"/>
              <a:gd name="connsiteY71" fmla="*/ 163382 h 5798694"/>
              <a:gd name="connsiteX72" fmla="*/ 10964851 w 12192000"/>
              <a:gd name="connsiteY72" fmla="*/ 87830 h 5798694"/>
              <a:gd name="connsiteX73" fmla="*/ 10920688 w 12192000"/>
              <a:gd name="connsiteY73" fmla="*/ 13017 h 5798694"/>
              <a:gd name="connsiteX74" fmla="*/ 0 w 12192000"/>
              <a:gd name="connsiteY74" fmla="*/ 0 h 5798694"/>
              <a:gd name="connsiteX75" fmla="*/ 1279315 w 12192000"/>
              <a:gd name="connsiteY75" fmla="*/ 0 h 5798694"/>
              <a:gd name="connsiteX76" fmla="*/ 1266771 w 12192000"/>
              <a:gd name="connsiteY76" fmla="*/ 20591 h 5798694"/>
              <a:gd name="connsiteX77" fmla="*/ 1222716 w 12192000"/>
              <a:gd name="connsiteY77" fmla="*/ 95490 h 5798694"/>
              <a:gd name="connsiteX78" fmla="*/ 1179795 w 12192000"/>
              <a:gd name="connsiteY78" fmla="*/ 171115 h 5798694"/>
              <a:gd name="connsiteX79" fmla="*/ 1138017 w 12192000"/>
              <a:gd name="connsiteY79" fmla="*/ 247459 h 5798694"/>
              <a:gd name="connsiteX80" fmla="*/ 1097393 w 12192000"/>
              <a:gd name="connsiteY80" fmla="*/ 324509 h 5798694"/>
              <a:gd name="connsiteX81" fmla="*/ 1057937 w 12192000"/>
              <a:gd name="connsiteY81" fmla="*/ 402252 h 5798694"/>
              <a:gd name="connsiteX82" fmla="*/ 1019658 w 12192000"/>
              <a:gd name="connsiteY82" fmla="*/ 480678 h 5798694"/>
              <a:gd name="connsiteX83" fmla="*/ 982569 w 12192000"/>
              <a:gd name="connsiteY83" fmla="*/ 559775 h 5798694"/>
              <a:gd name="connsiteX84" fmla="*/ 946680 w 12192000"/>
              <a:gd name="connsiteY84" fmla="*/ 639531 h 5798694"/>
              <a:gd name="connsiteX85" fmla="*/ 912002 w 12192000"/>
              <a:gd name="connsiteY85" fmla="*/ 719936 h 5798694"/>
              <a:gd name="connsiteX86" fmla="*/ 878548 w 12192000"/>
              <a:gd name="connsiteY86" fmla="*/ 800977 h 5798694"/>
              <a:gd name="connsiteX87" fmla="*/ 846328 w 12192000"/>
              <a:gd name="connsiteY87" fmla="*/ 882645 h 5798694"/>
              <a:gd name="connsiteX88" fmla="*/ 815354 w 12192000"/>
              <a:gd name="connsiteY88" fmla="*/ 964927 h 5798694"/>
              <a:gd name="connsiteX89" fmla="*/ 785636 w 12192000"/>
              <a:gd name="connsiteY89" fmla="*/ 1047812 h 5798694"/>
              <a:gd name="connsiteX90" fmla="*/ 757187 w 12192000"/>
              <a:gd name="connsiteY90" fmla="*/ 1131291 h 5798694"/>
              <a:gd name="connsiteX91" fmla="*/ 730016 w 12192000"/>
              <a:gd name="connsiteY91" fmla="*/ 1215351 h 5798694"/>
              <a:gd name="connsiteX92" fmla="*/ 704137 w 12192000"/>
              <a:gd name="connsiteY92" fmla="*/ 1299982 h 5798694"/>
              <a:gd name="connsiteX93" fmla="*/ 679559 w 12192000"/>
              <a:gd name="connsiteY93" fmla="*/ 1385174 h 5798694"/>
              <a:gd name="connsiteX94" fmla="*/ 656294 w 12192000"/>
              <a:gd name="connsiteY94" fmla="*/ 1470915 h 5798694"/>
              <a:gd name="connsiteX95" fmla="*/ 634353 w 12192000"/>
              <a:gd name="connsiteY95" fmla="*/ 1557197 h 5798694"/>
              <a:gd name="connsiteX96" fmla="*/ 613749 w 12192000"/>
              <a:gd name="connsiteY96" fmla="*/ 1644008 h 5798694"/>
              <a:gd name="connsiteX97" fmla="*/ 594491 w 12192000"/>
              <a:gd name="connsiteY97" fmla="*/ 1731337 h 5798694"/>
              <a:gd name="connsiteX98" fmla="*/ 576592 w 12192000"/>
              <a:gd name="connsiteY98" fmla="*/ 1819175 h 5798694"/>
              <a:gd name="connsiteX99" fmla="*/ 560063 w 12192000"/>
              <a:gd name="connsiteY99" fmla="*/ 1907512 h 5798694"/>
              <a:gd name="connsiteX100" fmla="*/ 544916 w 12192000"/>
              <a:gd name="connsiteY100" fmla="*/ 1996338 h 5798694"/>
              <a:gd name="connsiteX101" fmla="*/ 531161 w 12192000"/>
              <a:gd name="connsiteY101" fmla="*/ 2085642 h 5798694"/>
              <a:gd name="connsiteX102" fmla="*/ 518812 w 12192000"/>
              <a:gd name="connsiteY102" fmla="*/ 2175417 h 5798694"/>
              <a:gd name="connsiteX103" fmla="*/ 507879 w 12192000"/>
              <a:gd name="connsiteY103" fmla="*/ 2265650 h 5798694"/>
              <a:gd name="connsiteX104" fmla="*/ 498375 w 12192000"/>
              <a:gd name="connsiteY104" fmla="*/ 2356334 h 5798694"/>
              <a:gd name="connsiteX105" fmla="*/ 490311 w 12192000"/>
              <a:gd name="connsiteY105" fmla="*/ 2447459 h 5798694"/>
              <a:gd name="connsiteX106" fmla="*/ 483699 w 12192000"/>
              <a:gd name="connsiteY106" fmla="*/ 2539015 h 5798694"/>
              <a:gd name="connsiteX107" fmla="*/ 478552 w 12192000"/>
              <a:gd name="connsiteY107" fmla="*/ 2630994 h 5798694"/>
              <a:gd name="connsiteX108" fmla="*/ 474882 w 12192000"/>
              <a:gd name="connsiteY108" fmla="*/ 2723385 h 5798694"/>
              <a:gd name="connsiteX109" fmla="*/ 472700 w 12192000"/>
              <a:gd name="connsiteY109" fmla="*/ 2816181 h 5798694"/>
              <a:gd name="connsiteX110" fmla="*/ 472039 w 12192000"/>
              <a:gd name="connsiteY110" fmla="*/ 2904741 h 5798694"/>
              <a:gd name="connsiteX111" fmla="*/ 475182 w 12192000"/>
              <a:gd name="connsiteY111" fmla="*/ 3095359 h 5798694"/>
              <a:gd name="connsiteX112" fmla="*/ 479002 w 12192000"/>
              <a:gd name="connsiteY112" fmla="*/ 3187740 h 5798694"/>
              <a:gd name="connsiteX113" fmla="*/ 484299 w 12192000"/>
              <a:gd name="connsiteY113" fmla="*/ 3279704 h 5798694"/>
              <a:gd name="connsiteX114" fmla="*/ 491059 w 12192000"/>
              <a:gd name="connsiteY114" fmla="*/ 3371243 h 5798694"/>
              <a:gd name="connsiteX115" fmla="*/ 499271 w 12192000"/>
              <a:gd name="connsiteY115" fmla="*/ 3462346 h 5798694"/>
              <a:gd name="connsiteX116" fmla="*/ 508923 w 12192000"/>
              <a:gd name="connsiteY116" fmla="*/ 3553006 h 5798694"/>
              <a:gd name="connsiteX117" fmla="*/ 520003 w 12192000"/>
              <a:gd name="connsiteY117" fmla="*/ 3643211 h 5798694"/>
              <a:gd name="connsiteX118" fmla="*/ 532498 w 12192000"/>
              <a:gd name="connsiteY118" fmla="*/ 3732955 h 5798694"/>
              <a:gd name="connsiteX119" fmla="*/ 546397 w 12192000"/>
              <a:gd name="connsiteY119" fmla="*/ 3822226 h 5798694"/>
              <a:gd name="connsiteX120" fmla="*/ 561688 w 12192000"/>
              <a:gd name="connsiteY120" fmla="*/ 3911014 h 5798694"/>
              <a:gd name="connsiteX121" fmla="*/ 578359 w 12192000"/>
              <a:gd name="connsiteY121" fmla="*/ 3999310 h 5798694"/>
              <a:gd name="connsiteX122" fmla="*/ 596399 w 12192000"/>
              <a:gd name="connsiteY122" fmla="*/ 4087106 h 5798694"/>
              <a:gd name="connsiteX123" fmla="*/ 615797 w 12192000"/>
              <a:gd name="connsiteY123" fmla="*/ 4174389 h 5798694"/>
              <a:gd name="connsiteX124" fmla="*/ 636540 w 12192000"/>
              <a:gd name="connsiteY124" fmla="*/ 4261151 h 5798694"/>
              <a:gd name="connsiteX125" fmla="*/ 658618 w 12192000"/>
              <a:gd name="connsiteY125" fmla="*/ 4347381 h 5798694"/>
              <a:gd name="connsiteX126" fmla="*/ 682019 w 12192000"/>
              <a:gd name="connsiteY126" fmla="*/ 4433069 h 5798694"/>
              <a:gd name="connsiteX127" fmla="*/ 706731 w 12192000"/>
              <a:gd name="connsiteY127" fmla="*/ 4518206 h 5798694"/>
              <a:gd name="connsiteX128" fmla="*/ 732743 w 12192000"/>
              <a:gd name="connsiteY128" fmla="*/ 4602778 h 5798694"/>
              <a:gd name="connsiteX129" fmla="*/ 760045 w 12192000"/>
              <a:gd name="connsiteY129" fmla="*/ 4686779 h 5798694"/>
              <a:gd name="connsiteX130" fmla="*/ 788625 w 12192000"/>
              <a:gd name="connsiteY130" fmla="*/ 4770195 h 5798694"/>
              <a:gd name="connsiteX131" fmla="*/ 818471 w 12192000"/>
              <a:gd name="connsiteY131" fmla="*/ 4853018 h 5798694"/>
              <a:gd name="connsiteX132" fmla="*/ 849572 w 12192000"/>
              <a:gd name="connsiteY132" fmla="*/ 4935232 h 5798694"/>
              <a:gd name="connsiteX133" fmla="*/ 881918 w 12192000"/>
              <a:gd name="connsiteY133" fmla="*/ 5016833 h 5798694"/>
              <a:gd name="connsiteX134" fmla="*/ 915496 w 12192000"/>
              <a:gd name="connsiteY134" fmla="*/ 5097805 h 5798694"/>
              <a:gd name="connsiteX135" fmla="*/ 950295 w 12192000"/>
              <a:gd name="connsiteY135" fmla="*/ 5178140 h 5798694"/>
              <a:gd name="connsiteX136" fmla="*/ 986305 w 12192000"/>
              <a:gd name="connsiteY136" fmla="*/ 5257823 h 5798694"/>
              <a:gd name="connsiteX137" fmla="*/ 1023514 w 12192000"/>
              <a:gd name="connsiteY137" fmla="*/ 5336846 h 5798694"/>
              <a:gd name="connsiteX138" fmla="*/ 1061911 w 12192000"/>
              <a:gd name="connsiteY138" fmla="*/ 5415199 h 5798694"/>
              <a:gd name="connsiteX139" fmla="*/ 1101483 w 12192000"/>
              <a:gd name="connsiteY139" fmla="*/ 5492862 h 5798694"/>
              <a:gd name="connsiteX140" fmla="*/ 1142222 w 12192000"/>
              <a:gd name="connsiteY140" fmla="*/ 5569836 h 5798694"/>
              <a:gd name="connsiteX141" fmla="*/ 1149944 w 12192000"/>
              <a:gd name="connsiteY141" fmla="*/ 5583893 h 5798694"/>
              <a:gd name="connsiteX142" fmla="*/ 892062 w 12192000"/>
              <a:gd name="connsiteY142" fmla="*/ 5604198 h 5798694"/>
              <a:gd name="connsiteX143" fmla="*/ 617738 w 12192000"/>
              <a:gd name="connsiteY143" fmla="*/ 5636701 h 5798694"/>
              <a:gd name="connsiteX144" fmla="*/ 614183 w 12192000"/>
              <a:gd name="connsiteY144" fmla="*/ 5637244 h 5798694"/>
              <a:gd name="connsiteX145" fmla="*/ 442542 w 12192000"/>
              <a:gd name="connsiteY145" fmla="*/ 5550269 h 5798694"/>
              <a:gd name="connsiteX146" fmla="*/ 1665 w 12192000"/>
              <a:gd name="connsiteY146" fmla="*/ 5335683 h 5798694"/>
              <a:gd name="connsiteX147" fmla="*/ 0 w 12192000"/>
              <a:gd name="connsiteY147" fmla="*/ 5334986 h 579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2192000" h="5798694">
                <a:moveTo>
                  <a:pt x="10912730" y="0"/>
                </a:moveTo>
                <a:lnTo>
                  <a:pt x="12192000" y="0"/>
                </a:lnTo>
                <a:lnTo>
                  <a:pt x="12192000" y="5648855"/>
                </a:lnTo>
                <a:lnTo>
                  <a:pt x="12064711" y="5666848"/>
                </a:lnTo>
                <a:cubicBezTo>
                  <a:pt x="11987912" y="5683581"/>
                  <a:pt x="11907994" y="5710523"/>
                  <a:pt x="11825354" y="5744916"/>
                </a:cubicBezTo>
                <a:lnTo>
                  <a:pt x="11706171" y="5798694"/>
                </a:lnTo>
                <a:lnTo>
                  <a:pt x="11381076" y="5740066"/>
                </a:lnTo>
                <a:lnTo>
                  <a:pt x="10985350" y="5685688"/>
                </a:lnTo>
                <a:lnTo>
                  <a:pt x="11012206" y="5638369"/>
                </a:lnTo>
                <a:lnTo>
                  <a:pt x="11053984" y="5562024"/>
                </a:lnTo>
                <a:lnTo>
                  <a:pt x="11094610" y="5484971"/>
                </a:lnTo>
                <a:lnTo>
                  <a:pt x="11134065" y="5407230"/>
                </a:lnTo>
                <a:lnTo>
                  <a:pt x="11172343" y="5328806"/>
                </a:lnTo>
                <a:lnTo>
                  <a:pt x="11209434" y="5249706"/>
                </a:lnTo>
                <a:lnTo>
                  <a:pt x="11245321" y="5169952"/>
                </a:lnTo>
                <a:lnTo>
                  <a:pt x="11279999" y="5089547"/>
                </a:lnTo>
                <a:lnTo>
                  <a:pt x="11313453" y="5008506"/>
                </a:lnTo>
                <a:lnTo>
                  <a:pt x="11345670" y="4926843"/>
                </a:lnTo>
                <a:lnTo>
                  <a:pt x="11376647" y="4844555"/>
                </a:lnTo>
                <a:lnTo>
                  <a:pt x="11406363" y="4761673"/>
                </a:lnTo>
                <a:lnTo>
                  <a:pt x="11434811" y="4678196"/>
                </a:lnTo>
                <a:lnTo>
                  <a:pt x="11461987" y="4594123"/>
                </a:lnTo>
                <a:lnTo>
                  <a:pt x="11487862" y="4509503"/>
                </a:lnTo>
                <a:lnTo>
                  <a:pt x="11512441" y="4424308"/>
                </a:lnTo>
                <a:lnTo>
                  <a:pt x="11535711" y="4338556"/>
                </a:lnTo>
                <a:lnTo>
                  <a:pt x="11557647" y="4252289"/>
                </a:lnTo>
                <a:lnTo>
                  <a:pt x="11578251" y="4165478"/>
                </a:lnTo>
                <a:lnTo>
                  <a:pt x="11597508" y="4078150"/>
                </a:lnTo>
                <a:lnTo>
                  <a:pt x="11615408" y="3990306"/>
                </a:lnTo>
                <a:lnTo>
                  <a:pt x="11631937" y="3901971"/>
                </a:lnTo>
                <a:lnTo>
                  <a:pt x="11647087" y="3813136"/>
                </a:lnTo>
                <a:lnTo>
                  <a:pt x="11660840" y="3723839"/>
                </a:lnTo>
                <a:lnTo>
                  <a:pt x="11673188" y="3634069"/>
                </a:lnTo>
                <a:lnTo>
                  <a:pt x="11684121" y="3543833"/>
                </a:lnTo>
                <a:lnTo>
                  <a:pt x="11693625" y="3453150"/>
                </a:lnTo>
                <a:lnTo>
                  <a:pt x="11701689" y="3362023"/>
                </a:lnTo>
                <a:lnTo>
                  <a:pt x="11708300" y="3270468"/>
                </a:lnTo>
                <a:lnTo>
                  <a:pt x="11713450" y="3178476"/>
                </a:lnTo>
                <a:lnTo>
                  <a:pt x="11717120" y="3086099"/>
                </a:lnTo>
                <a:lnTo>
                  <a:pt x="11719301" y="2993303"/>
                </a:lnTo>
                <a:lnTo>
                  <a:pt x="11719961" y="2904741"/>
                </a:lnTo>
                <a:lnTo>
                  <a:pt x="11716818" y="2714125"/>
                </a:lnTo>
                <a:lnTo>
                  <a:pt x="11712997" y="2621743"/>
                </a:lnTo>
                <a:lnTo>
                  <a:pt x="11707702" y="2529772"/>
                </a:lnTo>
                <a:lnTo>
                  <a:pt x="11700942" y="2438241"/>
                </a:lnTo>
                <a:lnTo>
                  <a:pt x="11692729" y="2347134"/>
                </a:lnTo>
                <a:lnTo>
                  <a:pt x="11683078" y="2256478"/>
                </a:lnTo>
                <a:lnTo>
                  <a:pt x="11671998" y="2166263"/>
                </a:lnTo>
                <a:lnTo>
                  <a:pt x="11659504" y="2076536"/>
                </a:lnTo>
                <a:lnTo>
                  <a:pt x="11645603" y="1987253"/>
                </a:lnTo>
                <a:lnTo>
                  <a:pt x="11630313" y="1898467"/>
                </a:lnTo>
                <a:lnTo>
                  <a:pt x="11613642" y="1810174"/>
                </a:lnTo>
                <a:lnTo>
                  <a:pt x="11595601" y="1722376"/>
                </a:lnTo>
                <a:lnTo>
                  <a:pt x="11576203" y="1635088"/>
                </a:lnTo>
                <a:lnTo>
                  <a:pt x="11555461" y="1548332"/>
                </a:lnTo>
                <a:lnTo>
                  <a:pt x="11533383" y="1462101"/>
                </a:lnTo>
                <a:lnTo>
                  <a:pt x="11509983" y="1376414"/>
                </a:lnTo>
                <a:lnTo>
                  <a:pt x="11485269" y="1291277"/>
                </a:lnTo>
                <a:lnTo>
                  <a:pt x="11459257" y="1206703"/>
                </a:lnTo>
                <a:lnTo>
                  <a:pt x="11431956" y="1122706"/>
                </a:lnTo>
                <a:lnTo>
                  <a:pt x="11403375" y="1039286"/>
                </a:lnTo>
                <a:lnTo>
                  <a:pt x="11373529" y="956466"/>
                </a:lnTo>
                <a:lnTo>
                  <a:pt x="11342427" y="874246"/>
                </a:lnTo>
                <a:lnTo>
                  <a:pt x="11310083" y="792648"/>
                </a:lnTo>
                <a:lnTo>
                  <a:pt x="11276505" y="711679"/>
                </a:lnTo>
                <a:lnTo>
                  <a:pt x="11241704" y="631339"/>
                </a:lnTo>
                <a:lnTo>
                  <a:pt x="11205696" y="551658"/>
                </a:lnTo>
                <a:lnTo>
                  <a:pt x="11168488" y="472639"/>
                </a:lnTo>
                <a:lnTo>
                  <a:pt x="11130090" y="394284"/>
                </a:lnTo>
                <a:lnTo>
                  <a:pt x="11090516" y="316617"/>
                </a:lnTo>
                <a:lnTo>
                  <a:pt x="11049778" y="239643"/>
                </a:lnTo>
                <a:lnTo>
                  <a:pt x="11007888" y="163382"/>
                </a:lnTo>
                <a:lnTo>
                  <a:pt x="10964851" y="87830"/>
                </a:lnTo>
                <a:lnTo>
                  <a:pt x="10920688" y="13017"/>
                </a:lnTo>
                <a:close/>
                <a:moveTo>
                  <a:pt x="0" y="0"/>
                </a:moveTo>
                <a:lnTo>
                  <a:pt x="1279315" y="0"/>
                </a:lnTo>
                <a:lnTo>
                  <a:pt x="1266771" y="20591"/>
                </a:lnTo>
                <a:lnTo>
                  <a:pt x="1222716" y="95490"/>
                </a:lnTo>
                <a:lnTo>
                  <a:pt x="1179795" y="171115"/>
                </a:lnTo>
                <a:lnTo>
                  <a:pt x="1138017" y="247459"/>
                </a:lnTo>
                <a:lnTo>
                  <a:pt x="1097393" y="324509"/>
                </a:lnTo>
                <a:lnTo>
                  <a:pt x="1057937" y="402252"/>
                </a:lnTo>
                <a:lnTo>
                  <a:pt x="1019658" y="480678"/>
                </a:lnTo>
                <a:lnTo>
                  <a:pt x="982569" y="559775"/>
                </a:lnTo>
                <a:lnTo>
                  <a:pt x="946680" y="639531"/>
                </a:lnTo>
                <a:lnTo>
                  <a:pt x="912002" y="719936"/>
                </a:lnTo>
                <a:lnTo>
                  <a:pt x="878548" y="800977"/>
                </a:lnTo>
                <a:lnTo>
                  <a:pt x="846328" y="882645"/>
                </a:lnTo>
                <a:lnTo>
                  <a:pt x="815354" y="964927"/>
                </a:lnTo>
                <a:lnTo>
                  <a:pt x="785636" y="1047812"/>
                </a:lnTo>
                <a:lnTo>
                  <a:pt x="757187" y="1131291"/>
                </a:lnTo>
                <a:lnTo>
                  <a:pt x="730016" y="1215351"/>
                </a:lnTo>
                <a:lnTo>
                  <a:pt x="704137" y="1299982"/>
                </a:lnTo>
                <a:lnTo>
                  <a:pt x="679559" y="1385174"/>
                </a:lnTo>
                <a:lnTo>
                  <a:pt x="656294" y="1470915"/>
                </a:lnTo>
                <a:lnTo>
                  <a:pt x="634353" y="1557197"/>
                </a:lnTo>
                <a:lnTo>
                  <a:pt x="613749" y="1644008"/>
                </a:lnTo>
                <a:lnTo>
                  <a:pt x="594491" y="1731337"/>
                </a:lnTo>
                <a:lnTo>
                  <a:pt x="576592" y="1819175"/>
                </a:lnTo>
                <a:lnTo>
                  <a:pt x="560063" y="1907512"/>
                </a:lnTo>
                <a:lnTo>
                  <a:pt x="544916" y="1996338"/>
                </a:lnTo>
                <a:lnTo>
                  <a:pt x="531161" y="2085642"/>
                </a:lnTo>
                <a:lnTo>
                  <a:pt x="518812" y="2175417"/>
                </a:lnTo>
                <a:lnTo>
                  <a:pt x="507879" y="2265650"/>
                </a:lnTo>
                <a:lnTo>
                  <a:pt x="498375" y="2356334"/>
                </a:lnTo>
                <a:lnTo>
                  <a:pt x="490311" y="2447459"/>
                </a:lnTo>
                <a:lnTo>
                  <a:pt x="483699" y="2539015"/>
                </a:lnTo>
                <a:lnTo>
                  <a:pt x="478552" y="2630994"/>
                </a:lnTo>
                <a:lnTo>
                  <a:pt x="474882" y="2723385"/>
                </a:lnTo>
                <a:lnTo>
                  <a:pt x="472700" y="2816181"/>
                </a:lnTo>
                <a:lnTo>
                  <a:pt x="472039" y="2904741"/>
                </a:lnTo>
                <a:lnTo>
                  <a:pt x="475182" y="3095359"/>
                </a:lnTo>
                <a:lnTo>
                  <a:pt x="479002" y="3187740"/>
                </a:lnTo>
                <a:lnTo>
                  <a:pt x="484299" y="3279704"/>
                </a:lnTo>
                <a:lnTo>
                  <a:pt x="491059" y="3371243"/>
                </a:lnTo>
                <a:lnTo>
                  <a:pt x="499271" y="3462346"/>
                </a:lnTo>
                <a:lnTo>
                  <a:pt x="508923" y="3553006"/>
                </a:lnTo>
                <a:lnTo>
                  <a:pt x="520003" y="3643211"/>
                </a:lnTo>
                <a:lnTo>
                  <a:pt x="532498" y="3732955"/>
                </a:lnTo>
                <a:lnTo>
                  <a:pt x="546397" y="3822226"/>
                </a:lnTo>
                <a:lnTo>
                  <a:pt x="561688" y="3911014"/>
                </a:lnTo>
                <a:lnTo>
                  <a:pt x="578359" y="3999310"/>
                </a:lnTo>
                <a:lnTo>
                  <a:pt x="596399" y="4087106"/>
                </a:lnTo>
                <a:lnTo>
                  <a:pt x="615797" y="4174389"/>
                </a:lnTo>
                <a:lnTo>
                  <a:pt x="636540" y="4261151"/>
                </a:lnTo>
                <a:lnTo>
                  <a:pt x="658618" y="4347381"/>
                </a:lnTo>
                <a:lnTo>
                  <a:pt x="682019" y="4433069"/>
                </a:lnTo>
                <a:lnTo>
                  <a:pt x="706731" y="4518206"/>
                </a:lnTo>
                <a:lnTo>
                  <a:pt x="732743" y="4602778"/>
                </a:lnTo>
                <a:lnTo>
                  <a:pt x="760045" y="4686779"/>
                </a:lnTo>
                <a:lnTo>
                  <a:pt x="788625" y="4770195"/>
                </a:lnTo>
                <a:lnTo>
                  <a:pt x="818471" y="4853018"/>
                </a:lnTo>
                <a:lnTo>
                  <a:pt x="849572" y="4935232"/>
                </a:lnTo>
                <a:lnTo>
                  <a:pt x="881918" y="5016833"/>
                </a:lnTo>
                <a:lnTo>
                  <a:pt x="915496" y="5097805"/>
                </a:lnTo>
                <a:lnTo>
                  <a:pt x="950295" y="5178140"/>
                </a:lnTo>
                <a:lnTo>
                  <a:pt x="986305" y="5257823"/>
                </a:lnTo>
                <a:lnTo>
                  <a:pt x="1023514" y="5336846"/>
                </a:lnTo>
                <a:lnTo>
                  <a:pt x="1061911" y="5415199"/>
                </a:lnTo>
                <a:lnTo>
                  <a:pt x="1101483" y="5492862"/>
                </a:lnTo>
                <a:lnTo>
                  <a:pt x="1142222" y="5569836"/>
                </a:lnTo>
                <a:lnTo>
                  <a:pt x="1149944" y="5583893"/>
                </a:lnTo>
                <a:lnTo>
                  <a:pt x="892062" y="5604198"/>
                </a:lnTo>
                <a:cubicBezTo>
                  <a:pt x="799375" y="5613429"/>
                  <a:pt x="707846" y="5624385"/>
                  <a:pt x="617738" y="5636701"/>
                </a:cubicBezTo>
                <a:lnTo>
                  <a:pt x="614183" y="5637244"/>
                </a:lnTo>
                <a:lnTo>
                  <a:pt x="442542" y="5550269"/>
                </a:lnTo>
                <a:cubicBezTo>
                  <a:pt x="272563" y="5464311"/>
                  <a:pt x="123015" y="5389788"/>
                  <a:pt x="1665" y="5335683"/>
                </a:cubicBezTo>
                <a:lnTo>
                  <a:pt x="0" y="5334986"/>
                </a:lnTo>
                <a:close/>
              </a:path>
            </a:pathLst>
          </a:custGeom>
          <a:solidFill>
            <a:schemeClr val="accent2">
              <a:alpha val="30000"/>
            </a:schemeClr>
          </a:solidFill>
          <a:ln w="127" cap="flat" cmpd="sng" algn="ctr">
            <a:noFill/>
            <a:prstDash val="solid"/>
            <a:miter lim="800000"/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PA-椭圆 59">
            <a:extLst>
              <a:ext uri="{FF2B5EF4-FFF2-40B4-BE49-F238E27FC236}">
                <a16:creationId xmlns:a16="http://schemas.microsoft.com/office/drawing/2014/main" id="{CF866825-8C22-A001-A94C-38B40CF3BB8A}"/>
              </a:ext>
            </a:extLst>
          </p:cNvPr>
          <p:cNvSpPr/>
          <p:nvPr userDrawn="1">
            <p:custDataLst>
              <p:tags r:id="rId11"/>
            </p:custDataLst>
          </p:nvPr>
        </p:nvSpPr>
        <p:spPr>
          <a:xfrm flipH="1" flipV="1">
            <a:off x="4672335" y="780510"/>
            <a:ext cx="45721" cy="4571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90500">
              <a:schemeClr val="accent1">
                <a:lumMod val="20000"/>
                <a:lumOff val="80000"/>
                <a:alpha val="25000"/>
              </a:schemeClr>
            </a:glow>
            <a:outerShdw blurRad="177800" sx="154000" sy="154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PA-椭圆 60">
            <a:extLst>
              <a:ext uri="{FF2B5EF4-FFF2-40B4-BE49-F238E27FC236}">
                <a16:creationId xmlns:a16="http://schemas.microsoft.com/office/drawing/2014/main" id="{AA0E68CE-CD46-789C-4BE9-808374BF0E39}"/>
              </a:ext>
            </a:extLst>
          </p:cNvPr>
          <p:cNvSpPr/>
          <p:nvPr userDrawn="1">
            <p:custDataLst>
              <p:tags r:id="rId12"/>
            </p:custDataLst>
          </p:nvPr>
        </p:nvSpPr>
        <p:spPr>
          <a:xfrm flipH="1" flipV="1">
            <a:off x="7390052" y="4834384"/>
            <a:ext cx="45721" cy="4571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90500">
              <a:schemeClr val="accent1">
                <a:lumMod val="20000"/>
                <a:lumOff val="80000"/>
                <a:alpha val="25000"/>
              </a:schemeClr>
            </a:glow>
            <a:outerShdw blurRad="177800" sx="154000" sy="154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弧形 14">
            <a:extLst>
              <a:ext uri="{FF2B5EF4-FFF2-40B4-BE49-F238E27FC236}">
                <a16:creationId xmlns:a16="http://schemas.microsoft.com/office/drawing/2014/main" id="{4A314D7C-4FA3-8D27-0AA3-506F57D59578}"/>
              </a:ext>
            </a:extLst>
          </p:cNvPr>
          <p:cNvSpPr/>
          <p:nvPr userDrawn="1"/>
        </p:nvSpPr>
        <p:spPr>
          <a:xfrm>
            <a:off x="3571709" y="380450"/>
            <a:ext cx="5048582" cy="5048582"/>
          </a:xfrm>
          <a:prstGeom prst="arc">
            <a:avLst>
              <a:gd name="adj1" fmla="val 7386628"/>
              <a:gd name="adj2" fmla="val 14158907"/>
            </a:avLst>
          </a:prstGeom>
          <a:noFill/>
          <a:ln w="3175"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弧形 15">
            <a:extLst>
              <a:ext uri="{FF2B5EF4-FFF2-40B4-BE49-F238E27FC236}">
                <a16:creationId xmlns:a16="http://schemas.microsoft.com/office/drawing/2014/main" id="{EF2616F6-92CA-3275-40A5-17630FD0E8D0}"/>
              </a:ext>
            </a:extLst>
          </p:cNvPr>
          <p:cNvSpPr/>
          <p:nvPr userDrawn="1"/>
        </p:nvSpPr>
        <p:spPr>
          <a:xfrm rot="10800000">
            <a:off x="3741019" y="549760"/>
            <a:ext cx="4709962" cy="4709962"/>
          </a:xfrm>
          <a:prstGeom prst="arc">
            <a:avLst>
              <a:gd name="adj1" fmla="val 11504085"/>
              <a:gd name="adj2" fmla="val 14158907"/>
            </a:avLst>
          </a:prstGeom>
          <a:noFill/>
          <a:ln w="3175">
            <a:gradFill>
              <a:gsLst>
                <a:gs pos="0">
                  <a:schemeClr val="bg1">
                    <a:alpha val="40000"/>
                  </a:schemeClr>
                </a:gs>
                <a:gs pos="43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5F5AFC59-6438-C61B-1E59-FBFC691C7860}"/>
              </a:ext>
            </a:extLst>
          </p:cNvPr>
          <p:cNvSpPr/>
          <p:nvPr userDrawn="1">
            <p:custDataLst>
              <p:tags r:id="rId13"/>
            </p:custDataLst>
          </p:nvPr>
        </p:nvSpPr>
        <p:spPr>
          <a:xfrm rot="4063581" flipH="1">
            <a:off x="5704560" y="4754338"/>
            <a:ext cx="319884" cy="1854136"/>
          </a:xfrm>
          <a:custGeom>
            <a:avLst/>
            <a:gdLst>
              <a:gd name="connsiteX0" fmla="*/ 307315 w 319884"/>
              <a:gd name="connsiteY0" fmla="*/ 97685 h 1854136"/>
              <a:gd name="connsiteX1" fmla="*/ 159942 w 319884"/>
              <a:gd name="connsiteY1" fmla="*/ 0 h 1854136"/>
              <a:gd name="connsiteX2" fmla="*/ 0 w 319884"/>
              <a:gd name="connsiteY2" fmla="*/ 159942 h 1854136"/>
              <a:gd name="connsiteX3" fmla="*/ 0 w 319884"/>
              <a:gd name="connsiteY3" fmla="*/ 1854136 h 1854136"/>
              <a:gd name="connsiteX4" fmla="*/ 319884 w 319884"/>
              <a:gd name="connsiteY4" fmla="*/ 1723114 h 1854136"/>
              <a:gd name="connsiteX5" fmla="*/ 319884 w 319884"/>
              <a:gd name="connsiteY5" fmla="*/ 159942 h 1854136"/>
              <a:gd name="connsiteX6" fmla="*/ 307315 w 319884"/>
              <a:gd name="connsiteY6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884" h="1854136"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854136"/>
                </a:lnTo>
                <a:lnTo>
                  <a:pt x="319884" y="1723114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E11B8EF-5B2B-180D-852F-6F8F8A5B90BA}"/>
              </a:ext>
            </a:extLst>
          </p:cNvPr>
          <p:cNvSpPr/>
          <p:nvPr userDrawn="1">
            <p:custDataLst>
              <p:tags r:id="rId14"/>
            </p:custDataLst>
          </p:nvPr>
        </p:nvSpPr>
        <p:spPr>
          <a:xfrm rot="4063581" flipH="1">
            <a:off x="6224755" y="4796464"/>
            <a:ext cx="319884" cy="1854136"/>
          </a:xfrm>
          <a:custGeom>
            <a:avLst/>
            <a:gdLst>
              <a:gd name="connsiteX0" fmla="*/ 307315 w 319884"/>
              <a:gd name="connsiteY0" fmla="*/ 97685 h 1854136"/>
              <a:gd name="connsiteX1" fmla="*/ 159942 w 319884"/>
              <a:gd name="connsiteY1" fmla="*/ 0 h 1854136"/>
              <a:gd name="connsiteX2" fmla="*/ 0 w 319884"/>
              <a:gd name="connsiteY2" fmla="*/ 159942 h 1854136"/>
              <a:gd name="connsiteX3" fmla="*/ 0 w 319884"/>
              <a:gd name="connsiteY3" fmla="*/ 1854136 h 1854136"/>
              <a:gd name="connsiteX4" fmla="*/ 319884 w 319884"/>
              <a:gd name="connsiteY4" fmla="*/ 1723114 h 1854136"/>
              <a:gd name="connsiteX5" fmla="*/ 319884 w 319884"/>
              <a:gd name="connsiteY5" fmla="*/ 159942 h 1854136"/>
              <a:gd name="connsiteX6" fmla="*/ 307315 w 319884"/>
              <a:gd name="connsiteY6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884" h="1854136"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854136"/>
                </a:lnTo>
                <a:lnTo>
                  <a:pt x="319884" y="1723114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DBB6FC22-4AD1-E906-8D34-718B0F7AC515}"/>
              </a:ext>
            </a:extLst>
          </p:cNvPr>
          <p:cNvSpPr/>
          <p:nvPr userDrawn="1"/>
        </p:nvSpPr>
        <p:spPr>
          <a:xfrm>
            <a:off x="1795564" y="0"/>
            <a:ext cx="8600872" cy="6190656"/>
          </a:xfrm>
          <a:custGeom>
            <a:avLst/>
            <a:gdLst>
              <a:gd name="connsiteX0" fmla="*/ 5540400 w 8600872"/>
              <a:gd name="connsiteY0" fmla="*/ 0 h 6190656"/>
              <a:gd name="connsiteX1" fmla="*/ 7471487 w 8600872"/>
              <a:gd name="connsiteY1" fmla="*/ 0 h 6190656"/>
              <a:gd name="connsiteX2" fmla="*/ 7480954 w 8600872"/>
              <a:gd name="connsiteY2" fmla="*/ 10239 h 6190656"/>
              <a:gd name="connsiteX3" fmla="*/ 7525013 w 8600872"/>
              <a:gd name="connsiteY3" fmla="*/ 59376 h 6190656"/>
              <a:gd name="connsiteX4" fmla="*/ 7568331 w 8600872"/>
              <a:gd name="connsiteY4" fmla="*/ 109196 h 6190656"/>
              <a:gd name="connsiteX5" fmla="*/ 7610890 w 8600872"/>
              <a:gd name="connsiteY5" fmla="*/ 159681 h 6190656"/>
              <a:gd name="connsiteX6" fmla="*/ 7652689 w 8600872"/>
              <a:gd name="connsiteY6" fmla="*/ 210832 h 6190656"/>
              <a:gd name="connsiteX7" fmla="*/ 7693713 w 8600872"/>
              <a:gd name="connsiteY7" fmla="*/ 262631 h 6190656"/>
              <a:gd name="connsiteX8" fmla="*/ 7733955 w 8600872"/>
              <a:gd name="connsiteY8" fmla="*/ 315074 h 6190656"/>
              <a:gd name="connsiteX9" fmla="*/ 7773409 w 8600872"/>
              <a:gd name="connsiteY9" fmla="*/ 368153 h 6190656"/>
              <a:gd name="connsiteX10" fmla="*/ 7812065 w 8600872"/>
              <a:gd name="connsiteY10" fmla="*/ 421861 h 6190656"/>
              <a:gd name="connsiteX11" fmla="*/ 7849917 w 8600872"/>
              <a:gd name="connsiteY11" fmla="*/ 476191 h 6190656"/>
              <a:gd name="connsiteX12" fmla="*/ 7886946 w 8600872"/>
              <a:gd name="connsiteY12" fmla="*/ 531123 h 6190656"/>
              <a:gd name="connsiteX13" fmla="*/ 7923154 w 8600872"/>
              <a:gd name="connsiteY13" fmla="*/ 586662 h 6190656"/>
              <a:gd name="connsiteX14" fmla="*/ 7958525 w 8600872"/>
              <a:gd name="connsiteY14" fmla="*/ 642788 h 6190656"/>
              <a:gd name="connsiteX15" fmla="*/ 7993057 w 8600872"/>
              <a:gd name="connsiteY15" fmla="*/ 699505 h 6190656"/>
              <a:gd name="connsiteX16" fmla="*/ 8026738 w 8600872"/>
              <a:gd name="connsiteY16" fmla="*/ 756799 h 6190656"/>
              <a:gd name="connsiteX17" fmla="*/ 8059551 w 8600872"/>
              <a:gd name="connsiteY17" fmla="*/ 814647 h 6190656"/>
              <a:gd name="connsiteX18" fmla="*/ 8091502 w 8600872"/>
              <a:gd name="connsiteY18" fmla="*/ 873067 h 6190656"/>
              <a:gd name="connsiteX19" fmla="*/ 8122574 w 8600872"/>
              <a:gd name="connsiteY19" fmla="*/ 932037 h 6190656"/>
              <a:gd name="connsiteX20" fmla="*/ 8152748 w 8600872"/>
              <a:gd name="connsiteY20" fmla="*/ 991528 h 6190656"/>
              <a:gd name="connsiteX21" fmla="*/ 8182038 w 8600872"/>
              <a:gd name="connsiteY21" fmla="*/ 1051571 h 6190656"/>
              <a:gd name="connsiteX22" fmla="*/ 8210416 w 8600872"/>
              <a:gd name="connsiteY22" fmla="*/ 1112131 h 6190656"/>
              <a:gd name="connsiteX23" fmla="*/ 8237880 w 8600872"/>
              <a:gd name="connsiteY23" fmla="*/ 1173204 h 6190656"/>
              <a:gd name="connsiteX24" fmla="*/ 8264417 w 8600872"/>
              <a:gd name="connsiteY24" fmla="*/ 1234776 h 6190656"/>
              <a:gd name="connsiteX25" fmla="*/ 8290023 w 8600872"/>
              <a:gd name="connsiteY25" fmla="*/ 1296851 h 6190656"/>
              <a:gd name="connsiteX26" fmla="*/ 8314684 w 8600872"/>
              <a:gd name="connsiteY26" fmla="*/ 1359404 h 6190656"/>
              <a:gd name="connsiteX27" fmla="*/ 8338394 w 8600872"/>
              <a:gd name="connsiteY27" fmla="*/ 1422435 h 6190656"/>
              <a:gd name="connsiteX28" fmla="*/ 8361146 w 8600872"/>
              <a:gd name="connsiteY28" fmla="*/ 1485940 h 6190656"/>
              <a:gd name="connsiteX29" fmla="*/ 8382926 w 8600872"/>
              <a:gd name="connsiteY29" fmla="*/ 1549902 h 6190656"/>
              <a:gd name="connsiteX30" fmla="*/ 8403723 w 8600872"/>
              <a:gd name="connsiteY30" fmla="*/ 1614300 h 6190656"/>
              <a:gd name="connsiteX31" fmla="*/ 8423533 w 8600872"/>
              <a:gd name="connsiteY31" fmla="*/ 1679142 h 6190656"/>
              <a:gd name="connsiteX32" fmla="*/ 8442347 w 8600872"/>
              <a:gd name="connsiteY32" fmla="*/ 1744413 h 6190656"/>
              <a:gd name="connsiteX33" fmla="*/ 8460153 w 8600872"/>
              <a:gd name="connsiteY33" fmla="*/ 1810102 h 6190656"/>
              <a:gd name="connsiteX34" fmla="*/ 8476943 w 8600872"/>
              <a:gd name="connsiteY34" fmla="*/ 1876199 h 6190656"/>
              <a:gd name="connsiteX35" fmla="*/ 8492706 w 8600872"/>
              <a:gd name="connsiteY35" fmla="*/ 1942688 h 6190656"/>
              <a:gd name="connsiteX36" fmla="*/ 8507437 w 8600872"/>
              <a:gd name="connsiteY36" fmla="*/ 2009572 h 6190656"/>
              <a:gd name="connsiteX37" fmla="*/ 8521124 w 8600872"/>
              <a:gd name="connsiteY37" fmla="*/ 2076826 h 6190656"/>
              <a:gd name="connsiteX38" fmla="*/ 8533759 w 8600872"/>
              <a:gd name="connsiteY38" fmla="*/ 2144446 h 6190656"/>
              <a:gd name="connsiteX39" fmla="*/ 8545335 w 8600872"/>
              <a:gd name="connsiteY39" fmla="*/ 2212431 h 6190656"/>
              <a:gd name="connsiteX40" fmla="*/ 8555841 w 8600872"/>
              <a:gd name="connsiteY40" fmla="*/ 2280761 h 6190656"/>
              <a:gd name="connsiteX41" fmla="*/ 8565264 w 8600872"/>
              <a:gd name="connsiteY41" fmla="*/ 2349397 h 6190656"/>
              <a:gd name="connsiteX42" fmla="*/ 8573609 w 8600872"/>
              <a:gd name="connsiteY42" fmla="*/ 2418400 h 6190656"/>
              <a:gd name="connsiteX43" fmla="*/ 8580851 w 8600872"/>
              <a:gd name="connsiteY43" fmla="*/ 2487687 h 6190656"/>
              <a:gd name="connsiteX44" fmla="*/ 8586991 w 8600872"/>
              <a:gd name="connsiteY44" fmla="*/ 2557276 h 6190656"/>
              <a:gd name="connsiteX45" fmla="*/ 8592021 w 8600872"/>
              <a:gd name="connsiteY45" fmla="*/ 2627163 h 6190656"/>
              <a:gd name="connsiteX46" fmla="*/ 8595930 w 8600872"/>
              <a:gd name="connsiteY46" fmla="*/ 2697329 h 6190656"/>
              <a:gd name="connsiteX47" fmla="*/ 8598709 w 8600872"/>
              <a:gd name="connsiteY47" fmla="*/ 2767755 h 6190656"/>
              <a:gd name="connsiteX48" fmla="*/ 8600872 w 8600872"/>
              <a:gd name="connsiteY48" fmla="*/ 2904741 h 6190656"/>
              <a:gd name="connsiteX49" fmla="*/ 8600204 w 8600872"/>
              <a:gd name="connsiteY49" fmla="*/ 2980299 h 6190656"/>
              <a:gd name="connsiteX50" fmla="*/ 8598410 w 8600872"/>
              <a:gd name="connsiteY50" fmla="*/ 3050976 h 6190656"/>
              <a:gd name="connsiteX51" fmla="*/ 8595480 w 8600872"/>
              <a:gd name="connsiteY51" fmla="*/ 3121406 h 6190656"/>
              <a:gd name="connsiteX52" fmla="*/ 8591421 w 8600872"/>
              <a:gd name="connsiteY52" fmla="*/ 3191550 h 6190656"/>
              <a:gd name="connsiteX53" fmla="*/ 8586244 w 8600872"/>
              <a:gd name="connsiteY53" fmla="*/ 3261411 h 6190656"/>
              <a:gd name="connsiteX54" fmla="*/ 8579956 w 8600872"/>
              <a:gd name="connsiteY54" fmla="*/ 3330978 h 6190656"/>
              <a:gd name="connsiteX55" fmla="*/ 8572564 w 8600872"/>
              <a:gd name="connsiteY55" fmla="*/ 3400255 h 6190656"/>
              <a:gd name="connsiteX56" fmla="*/ 8564077 w 8600872"/>
              <a:gd name="connsiteY56" fmla="*/ 3469208 h 6190656"/>
              <a:gd name="connsiteX57" fmla="*/ 8554505 w 8600872"/>
              <a:gd name="connsiteY57" fmla="*/ 3537834 h 6190656"/>
              <a:gd name="connsiteX58" fmla="*/ 8543854 w 8600872"/>
              <a:gd name="connsiteY58" fmla="*/ 3606138 h 6190656"/>
              <a:gd name="connsiteX59" fmla="*/ 8532136 w 8600872"/>
              <a:gd name="connsiteY59" fmla="*/ 3674068 h 6190656"/>
              <a:gd name="connsiteX60" fmla="*/ 8519358 w 8600872"/>
              <a:gd name="connsiteY60" fmla="*/ 3741648 h 6190656"/>
              <a:gd name="connsiteX61" fmla="*/ 8505531 w 8600872"/>
              <a:gd name="connsiteY61" fmla="*/ 3808858 h 6190656"/>
              <a:gd name="connsiteX62" fmla="*/ 8490661 w 8600872"/>
              <a:gd name="connsiteY62" fmla="*/ 3875695 h 6190656"/>
              <a:gd name="connsiteX63" fmla="*/ 8474759 w 8600872"/>
              <a:gd name="connsiteY63" fmla="*/ 3942136 h 6190656"/>
              <a:gd name="connsiteX64" fmla="*/ 8457826 w 8600872"/>
              <a:gd name="connsiteY64" fmla="*/ 4008205 h 6190656"/>
              <a:gd name="connsiteX65" fmla="*/ 8439890 w 8600872"/>
              <a:gd name="connsiteY65" fmla="*/ 4073817 h 6190656"/>
              <a:gd name="connsiteX66" fmla="*/ 8420943 w 8600872"/>
              <a:gd name="connsiteY66" fmla="*/ 4139030 h 6190656"/>
              <a:gd name="connsiteX67" fmla="*/ 8400993 w 8600872"/>
              <a:gd name="connsiteY67" fmla="*/ 4203838 h 6190656"/>
              <a:gd name="connsiteX68" fmla="*/ 8380069 w 8600872"/>
              <a:gd name="connsiteY68" fmla="*/ 4268158 h 6190656"/>
              <a:gd name="connsiteX69" fmla="*/ 8358159 w 8600872"/>
              <a:gd name="connsiteY69" fmla="*/ 4332060 h 6190656"/>
              <a:gd name="connsiteX70" fmla="*/ 8335283 w 8600872"/>
              <a:gd name="connsiteY70" fmla="*/ 4395493 h 6190656"/>
              <a:gd name="connsiteX71" fmla="*/ 8311445 w 8600872"/>
              <a:gd name="connsiteY71" fmla="*/ 4458464 h 6190656"/>
              <a:gd name="connsiteX72" fmla="*/ 8286659 w 8600872"/>
              <a:gd name="connsiteY72" fmla="*/ 4520950 h 6190656"/>
              <a:gd name="connsiteX73" fmla="*/ 8260926 w 8600872"/>
              <a:gd name="connsiteY73" fmla="*/ 4582963 h 6190656"/>
              <a:gd name="connsiteX74" fmla="*/ 8234266 w 8600872"/>
              <a:gd name="connsiteY74" fmla="*/ 4644463 h 6190656"/>
              <a:gd name="connsiteX75" fmla="*/ 8206683 w 8600872"/>
              <a:gd name="connsiteY75" fmla="*/ 4705462 h 6190656"/>
              <a:gd name="connsiteX76" fmla="*/ 8178188 w 8600872"/>
              <a:gd name="connsiteY76" fmla="*/ 4765942 h 6190656"/>
              <a:gd name="connsiteX77" fmla="*/ 8148782 w 8600872"/>
              <a:gd name="connsiteY77" fmla="*/ 4825910 h 6190656"/>
              <a:gd name="connsiteX78" fmla="*/ 8118482 w 8600872"/>
              <a:gd name="connsiteY78" fmla="*/ 4885344 h 6190656"/>
              <a:gd name="connsiteX79" fmla="*/ 8087299 w 8600872"/>
              <a:gd name="connsiteY79" fmla="*/ 4944225 h 6190656"/>
              <a:gd name="connsiteX80" fmla="*/ 8055240 w 8600872"/>
              <a:gd name="connsiteY80" fmla="*/ 5002557 h 6190656"/>
              <a:gd name="connsiteX81" fmla="*/ 8022304 w 8600872"/>
              <a:gd name="connsiteY81" fmla="*/ 5060344 h 6190656"/>
              <a:gd name="connsiteX82" fmla="*/ 7988520 w 8600872"/>
              <a:gd name="connsiteY82" fmla="*/ 5117543 h 6190656"/>
              <a:gd name="connsiteX83" fmla="*/ 7953878 w 8600872"/>
              <a:gd name="connsiteY83" fmla="*/ 5174180 h 6190656"/>
              <a:gd name="connsiteX84" fmla="*/ 7918395 w 8600872"/>
              <a:gd name="connsiteY84" fmla="*/ 5230229 h 6190656"/>
              <a:gd name="connsiteX85" fmla="*/ 7882081 w 8600872"/>
              <a:gd name="connsiteY85" fmla="*/ 5285682 h 6190656"/>
              <a:gd name="connsiteX86" fmla="*/ 7844943 w 8600872"/>
              <a:gd name="connsiteY86" fmla="*/ 5340534 h 6190656"/>
              <a:gd name="connsiteX87" fmla="*/ 7806992 w 8600872"/>
              <a:gd name="connsiteY87" fmla="*/ 5394770 h 6190656"/>
              <a:gd name="connsiteX88" fmla="*/ 7768230 w 8600872"/>
              <a:gd name="connsiteY88" fmla="*/ 5448396 h 6190656"/>
              <a:gd name="connsiteX89" fmla="*/ 7728675 w 8600872"/>
              <a:gd name="connsiteY89" fmla="*/ 5501386 h 6190656"/>
              <a:gd name="connsiteX90" fmla="*/ 7688328 w 8600872"/>
              <a:gd name="connsiteY90" fmla="*/ 5553745 h 6190656"/>
              <a:gd name="connsiteX91" fmla="*/ 7647207 w 8600872"/>
              <a:gd name="connsiteY91" fmla="*/ 5605452 h 6190656"/>
              <a:gd name="connsiteX92" fmla="*/ 7605304 w 8600872"/>
              <a:gd name="connsiteY92" fmla="*/ 5656519 h 6190656"/>
              <a:gd name="connsiteX93" fmla="*/ 7580095 w 8600872"/>
              <a:gd name="connsiteY93" fmla="*/ 5686299 h 6190656"/>
              <a:gd name="connsiteX94" fmla="*/ 7538757 w 8600872"/>
              <a:gd name="connsiteY94" fmla="*/ 5692487 h 6190656"/>
              <a:gd name="connsiteX95" fmla="*/ 6403290 w 8600872"/>
              <a:gd name="connsiteY95" fmla="*/ 5956523 h 6190656"/>
              <a:gd name="connsiteX96" fmla="*/ 6026931 w 8600872"/>
              <a:gd name="connsiteY96" fmla="*/ 6051995 h 6190656"/>
              <a:gd name="connsiteX97" fmla="*/ 5972989 w 8600872"/>
              <a:gd name="connsiteY97" fmla="*/ 6033725 h 6190656"/>
              <a:gd name="connsiteX98" fmla="*/ 5367870 w 8600872"/>
              <a:gd name="connsiteY98" fmla="*/ 5882172 h 6190656"/>
              <a:gd name="connsiteX99" fmla="*/ 5357831 w 8600872"/>
              <a:gd name="connsiteY99" fmla="*/ 5880896 h 6190656"/>
              <a:gd name="connsiteX100" fmla="*/ 5396111 w 8600872"/>
              <a:gd name="connsiteY100" fmla="*/ 5867074 h 6190656"/>
              <a:gd name="connsiteX101" fmla="*/ 5442220 w 8600872"/>
              <a:gd name="connsiteY101" fmla="*/ 5849598 h 6190656"/>
              <a:gd name="connsiteX102" fmla="*/ 5487991 w 8600872"/>
              <a:gd name="connsiteY102" fmla="*/ 5831421 h 6190656"/>
              <a:gd name="connsiteX103" fmla="*/ 5533421 w 8600872"/>
              <a:gd name="connsiteY103" fmla="*/ 5812549 h 6190656"/>
              <a:gd name="connsiteX104" fmla="*/ 5578483 w 8600872"/>
              <a:gd name="connsiteY104" fmla="*/ 5792995 h 6190656"/>
              <a:gd name="connsiteX105" fmla="*/ 5623187 w 8600872"/>
              <a:gd name="connsiteY105" fmla="*/ 5772759 h 6190656"/>
              <a:gd name="connsiteX106" fmla="*/ 5667512 w 8600872"/>
              <a:gd name="connsiteY106" fmla="*/ 5751854 h 6190656"/>
              <a:gd name="connsiteX107" fmla="*/ 5711473 w 8600872"/>
              <a:gd name="connsiteY107" fmla="*/ 5730277 h 6190656"/>
              <a:gd name="connsiteX108" fmla="*/ 5755053 w 8600872"/>
              <a:gd name="connsiteY108" fmla="*/ 5708038 h 6190656"/>
              <a:gd name="connsiteX109" fmla="*/ 5798234 w 8600872"/>
              <a:gd name="connsiteY109" fmla="*/ 5685149 h 6190656"/>
              <a:gd name="connsiteX110" fmla="*/ 5841033 w 8600872"/>
              <a:gd name="connsiteY110" fmla="*/ 5661606 h 6190656"/>
              <a:gd name="connsiteX111" fmla="*/ 5883419 w 8600872"/>
              <a:gd name="connsiteY111" fmla="*/ 5637426 h 6190656"/>
              <a:gd name="connsiteX112" fmla="*/ 5925407 w 8600872"/>
              <a:gd name="connsiteY112" fmla="*/ 5612606 h 6190656"/>
              <a:gd name="connsiteX113" fmla="*/ 5966980 w 8600872"/>
              <a:gd name="connsiteY113" fmla="*/ 5587156 h 6190656"/>
              <a:gd name="connsiteX114" fmla="*/ 6008121 w 8600872"/>
              <a:gd name="connsiteY114" fmla="*/ 5561089 h 6190656"/>
              <a:gd name="connsiteX115" fmla="*/ 6048847 w 8600872"/>
              <a:gd name="connsiteY115" fmla="*/ 5534398 h 6190656"/>
              <a:gd name="connsiteX116" fmla="*/ 6089135 w 8600872"/>
              <a:gd name="connsiteY116" fmla="*/ 5507098 h 6190656"/>
              <a:gd name="connsiteX117" fmla="*/ 6128975 w 8600872"/>
              <a:gd name="connsiteY117" fmla="*/ 5479199 h 6190656"/>
              <a:gd name="connsiteX118" fmla="*/ 6168374 w 8600872"/>
              <a:gd name="connsiteY118" fmla="*/ 5450698 h 6190656"/>
              <a:gd name="connsiteX119" fmla="*/ 6207314 w 8600872"/>
              <a:gd name="connsiteY119" fmla="*/ 5421609 h 6190656"/>
              <a:gd name="connsiteX120" fmla="*/ 6245796 w 8600872"/>
              <a:gd name="connsiteY120" fmla="*/ 5391933 h 6190656"/>
              <a:gd name="connsiteX121" fmla="*/ 6283808 w 8600872"/>
              <a:gd name="connsiteY121" fmla="*/ 5361680 h 6190656"/>
              <a:gd name="connsiteX122" fmla="*/ 6321346 w 8600872"/>
              <a:gd name="connsiteY122" fmla="*/ 5330856 h 6190656"/>
              <a:gd name="connsiteX123" fmla="*/ 6358393 w 8600872"/>
              <a:gd name="connsiteY123" fmla="*/ 5299473 h 6190656"/>
              <a:gd name="connsiteX124" fmla="*/ 6394959 w 8600872"/>
              <a:gd name="connsiteY124" fmla="*/ 5267527 h 6190656"/>
              <a:gd name="connsiteX125" fmla="*/ 6431021 w 8600872"/>
              <a:gd name="connsiteY125" fmla="*/ 5235035 h 6190656"/>
              <a:gd name="connsiteX126" fmla="*/ 6466586 w 8600872"/>
              <a:gd name="connsiteY126" fmla="*/ 5201994 h 6190656"/>
              <a:gd name="connsiteX127" fmla="*/ 6501646 w 8600872"/>
              <a:gd name="connsiteY127" fmla="*/ 5168413 h 6190656"/>
              <a:gd name="connsiteX128" fmla="*/ 6536181 w 8600872"/>
              <a:gd name="connsiteY128" fmla="*/ 5134308 h 6190656"/>
              <a:gd name="connsiteX129" fmla="*/ 6570189 w 8600872"/>
              <a:gd name="connsiteY129" fmla="*/ 5099682 h 6190656"/>
              <a:gd name="connsiteX130" fmla="*/ 6603670 w 8600872"/>
              <a:gd name="connsiteY130" fmla="*/ 5064536 h 6190656"/>
              <a:gd name="connsiteX131" fmla="*/ 6636613 w 8600872"/>
              <a:gd name="connsiteY131" fmla="*/ 5028881 h 6190656"/>
              <a:gd name="connsiteX132" fmla="*/ 6669009 w 8600872"/>
              <a:gd name="connsiteY132" fmla="*/ 4992724 h 6190656"/>
              <a:gd name="connsiteX133" fmla="*/ 6700854 w 8600872"/>
              <a:gd name="connsiteY133" fmla="*/ 4956072 h 6190656"/>
              <a:gd name="connsiteX134" fmla="*/ 6732148 w 8600872"/>
              <a:gd name="connsiteY134" fmla="*/ 4918923 h 6190656"/>
              <a:gd name="connsiteX135" fmla="*/ 6762864 w 8600872"/>
              <a:gd name="connsiteY135" fmla="*/ 4881306 h 6190656"/>
              <a:gd name="connsiteX136" fmla="*/ 6793019 w 8600872"/>
              <a:gd name="connsiteY136" fmla="*/ 4843203 h 6190656"/>
              <a:gd name="connsiteX137" fmla="*/ 6822591 w 8600872"/>
              <a:gd name="connsiteY137" fmla="*/ 4804637 h 6190656"/>
              <a:gd name="connsiteX138" fmla="*/ 6851580 w 8600872"/>
              <a:gd name="connsiteY138" fmla="*/ 4765605 h 6190656"/>
              <a:gd name="connsiteX139" fmla="*/ 6879972 w 8600872"/>
              <a:gd name="connsiteY139" fmla="*/ 4726127 h 6190656"/>
              <a:gd name="connsiteX140" fmla="*/ 6907772 w 8600872"/>
              <a:gd name="connsiteY140" fmla="*/ 4686193 h 6190656"/>
              <a:gd name="connsiteX141" fmla="*/ 6934965 w 8600872"/>
              <a:gd name="connsiteY141" fmla="*/ 4645822 h 6190656"/>
              <a:gd name="connsiteX142" fmla="*/ 6961546 w 8600872"/>
              <a:gd name="connsiteY142" fmla="*/ 4605018 h 6190656"/>
              <a:gd name="connsiteX143" fmla="*/ 6987508 w 8600872"/>
              <a:gd name="connsiteY143" fmla="*/ 4563788 h 6190656"/>
              <a:gd name="connsiteX144" fmla="*/ 7012843 w 8600872"/>
              <a:gd name="connsiteY144" fmla="*/ 4522141 h 6190656"/>
              <a:gd name="connsiteX145" fmla="*/ 7037558 w 8600872"/>
              <a:gd name="connsiteY145" fmla="*/ 4480066 h 6190656"/>
              <a:gd name="connsiteX146" fmla="*/ 7061622 w 8600872"/>
              <a:gd name="connsiteY146" fmla="*/ 4437604 h 6190656"/>
              <a:gd name="connsiteX147" fmla="*/ 7085051 w 8600872"/>
              <a:gd name="connsiteY147" fmla="*/ 4394729 h 6190656"/>
              <a:gd name="connsiteX148" fmla="*/ 7107831 w 8600872"/>
              <a:gd name="connsiteY148" fmla="*/ 4351458 h 6190656"/>
              <a:gd name="connsiteX149" fmla="*/ 7129949 w 8600872"/>
              <a:gd name="connsiteY149" fmla="*/ 4307812 h 6190656"/>
              <a:gd name="connsiteX150" fmla="*/ 7151402 w 8600872"/>
              <a:gd name="connsiteY150" fmla="*/ 4263785 h 6190656"/>
              <a:gd name="connsiteX151" fmla="*/ 7172194 w 8600872"/>
              <a:gd name="connsiteY151" fmla="*/ 4219374 h 6190656"/>
              <a:gd name="connsiteX152" fmla="*/ 7192308 w 8600872"/>
              <a:gd name="connsiteY152" fmla="*/ 4174599 h 6190656"/>
              <a:gd name="connsiteX153" fmla="*/ 7211744 w 8600872"/>
              <a:gd name="connsiteY153" fmla="*/ 4129459 h 6190656"/>
              <a:gd name="connsiteX154" fmla="*/ 7230484 w 8600872"/>
              <a:gd name="connsiteY154" fmla="*/ 4083979 h 6190656"/>
              <a:gd name="connsiteX155" fmla="*/ 7248537 w 8600872"/>
              <a:gd name="connsiteY155" fmla="*/ 4038135 h 6190656"/>
              <a:gd name="connsiteX156" fmla="*/ 7265888 w 8600872"/>
              <a:gd name="connsiteY156" fmla="*/ 3991955 h 6190656"/>
              <a:gd name="connsiteX157" fmla="*/ 7282535 w 8600872"/>
              <a:gd name="connsiteY157" fmla="*/ 3945432 h 6190656"/>
              <a:gd name="connsiteX158" fmla="*/ 7298465 w 8600872"/>
              <a:gd name="connsiteY158" fmla="*/ 3898586 h 6190656"/>
              <a:gd name="connsiteX159" fmla="*/ 7313691 w 8600872"/>
              <a:gd name="connsiteY159" fmla="*/ 3851385 h 6190656"/>
              <a:gd name="connsiteX160" fmla="*/ 7328174 w 8600872"/>
              <a:gd name="connsiteY160" fmla="*/ 3803911 h 6190656"/>
              <a:gd name="connsiteX161" fmla="*/ 7341935 w 8600872"/>
              <a:gd name="connsiteY161" fmla="*/ 3756099 h 6190656"/>
              <a:gd name="connsiteX162" fmla="*/ 7354967 w 8600872"/>
              <a:gd name="connsiteY162" fmla="*/ 3707958 h 6190656"/>
              <a:gd name="connsiteX163" fmla="*/ 7367240 w 8600872"/>
              <a:gd name="connsiteY163" fmla="*/ 3659558 h 6190656"/>
              <a:gd name="connsiteX164" fmla="*/ 7378772 w 8600872"/>
              <a:gd name="connsiteY164" fmla="*/ 3610832 h 6190656"/>
              <a:gd name="connsiteX165" fmla="*/ 7389547 w 8600872"/>
              <a:gd name="connsiteY165" fmla="*/ 3561819 h 6190656"/>
              <a:gd name="connsiteX166" fmla="*/ 7399562 w 8600872"/>
              <a:gd name="connsiteY166" fmla="*/ 3512512 h 6190656"/>
              <a:gd name="connsiteX167" fmla="*/ 7408808 w 8600872"/>
              <a:gd name="connsiteY167" fmla="*/ 3462924 h 6190656"/>
              <a:gd name="connsiteX168" fmla="*/ 7417281 w 8600872"/>
              <a:gd name="connsiteY168" fmla="*/ 3413049 h 6190656"/>
              <a:gd name="connsiteX169" fmla="*/ 7424968 w 8600872"/>
              <a:gd name="connsiteY169" fmla="*/ 3362926 h 6190656"/>
              <a:gd name="connsiteX170" fmla="*/ 7431869 w 8600872"/>
              <a:gd name="connsiteY170" fmla="*/ 3312518 h 6190656"/>
              <a:gd name="connsiteX171" fmla="*/ 7437975 w 8600872"/>
              <a:gd name="connsiteY171" fmla="*/ 3261847 h 6190656"/>
              <a:gd name="connsiteX172" fmla="*/ 7443278 w 8600872"/>
              <a:gd name="connsiteY172" fmla="*/ 3210924 h 6190656"/>
              <a:gd name="connsiteX173" fmla="*/ 7447776 w 8600872"/>
              <a:gd name="connsiteY173" fmla="*/ 3159731 h 6190656"/>
              <a:gd name="connsiteX174" fmla="*/ 7451458 w 8600872"/>
              <a:gd name="connsiteY174" fmla="*/ 3108288 h 6190656"/>
              <a:gd name="connsiteX175" fmla="*/ 7454319 w 8600872"/>
              <a:gd name="connsiteY175" fmla="*/ 3056599 h 6190656"/>
              <a:gd name="connsiteX176" fmla="*/ 7456348 w 8600872"/>
              <a:gd name="connsiteY176" fmla="*/ 3004682 h 6190656"/>
              <a:gd name="connsiteX177" fmla="*/ 7457542 w 8600872"/>
              <a:gd name="connsiteY177" fmla="*/ 2952512 h 6190656"/>
              <a:gd name="connsiteX178" fmla="*/ 7457872 w 8600872"/>
              <a:gd name="connsiteY178" fmla="*/ 2904741 h 6190656"/>
              <a:gd name="connsiteX179" fmla="*/ 7456047 w 8600872"/>
              <a:gd name="connsiteY179" fmla="*/ 2795543 h 6190656"/>
              <a:gd name="connsiteX180" fmla="*/ 7453868 w 8600872"/>
              <a:gd name="connsiteY180" fmla="*/ 2743622 h 6190656"/>
              <a:gd name="connsiteX181" fmla="*/ 7450859 w 8600872"/>
              <a:gd name="connsiteY181" fmla="*/ 2691955 h 6190656"/>
              <a:gd name="connsiteX182" fmla="*/ 7447028 w 8600872"/>
              <a:gd name="connsiteY182" fmla="*/ 2640537 h 6190656"/>
              <a:gd name="connsiteX183" fmla="*/ 7442383 w 8600872"/>
              <a:gd name="connsiteY183" fmla="*/ 2589367 h 6190656"/>
              <a:gd name="connsiteX184" fmla="*/ 7436931 w 8600872"/>
              <a:gd name="connsiteY184" fmla="*/ 2538456 h 6190656"/>
              <a:gd name="connsiteX185" fmla="*/ 7430679 w 8600872"/>
              <a:gd name="connsiteY185" fmla="*/ 2487833 h 6190656"/>
              <a:gd name="connsiteX186" fmla="*/ 7423630 w 8600872"/>
              <a:gd name="connsiteY186" fmla="*/ 2437437 h 6190656"/>
              <a:gd name="connsiteX187" fmla="*/ 7415798 w 8600872"/>
              <a:gd name="connsiteY187" fmla="*/ 2387340 h 6190656"/>
              <a:gd name="connsiteX188" fmla="*/ 7407184 w 8600872"/>
              <a:gd name="connsiteY188" fmla="*/ 2337518 h 6190656"/>
              <a:gd name="connsiteX189" fmla="*/ 7397796 w 8600872"/>
              <a:gd name="connsiteY189" fmla="*/ 2287971 h 6190656"/>
              <a:gd name="connsiteX190" fmla="*/ 7387641 w 8600872"/>
              <a:gd name="connsiteY190" fmla="*/ 2238708 h 6190656"/>
              <a:gd name="connsiteX191" fmla="*/ 7376725 w 8600872"/>
              <a:gd name="connsiteY191" fmla="*/ 2189742 h 6190656"/>
              <a:gd name="connsiteX192" fmla="*/ 7365054 w 8600872"/>
              <a:gd name="connsiteY192" fmla="*/ 2141065 h 6190656"/>
              <a:gd name="connsiteX193" fmla="*/ 7352637 w 8600872"/>
              <a:gd name="connsiteY193" fmla="*/ 2092695 h 6190656"/>
              <a:gd name="connsiteX194" fmla="*/ 7339478 w 8600872"/>
              <a:gd name="connsiteY194" fmla="*/ 2044629 h 6190656"/>
              <a:gd name="connsiteX195" fmla="*/ 7325583 w 8600872"/>
              <a:gd name="connsiteY195" fmla="*/ 1996875 h 6190656"/>
              <a:gd name="connsiteX196" fmla="*/ 7310958 w 8600872"/>
              <a:gd name="connsiteY196" fmla="*/ 1949435 h 6190656"/>
              <a:gd name="connsiteX197" fmla="*/ 7295610 w 8600872"/>
              <a:gd name="connsiteY197" fmla="*/ 1902311 h 6190656"/>
              <a:gd name="connsiteX198" fmla="*/ 7279548 w 8600872"/>
              <a:gd name="connsiteY198" fmla="*/ 1855528 h 6190656"/>
              <a:gd name="connsiteX199" fmla="*/ 7262775 w 8600872"/>
              <a:gd name="connsiteY199" fmla="*/ 1809077 h 6190656"/>
              <a:gd name="connsiteX200" fmla="*/ 7245295 w 8600872"/>
              <a:gd name="connsiteY200" fmla="*/ 1762957 h 6190656"/>
              <a:gd name="connsiteX201" fmla="*/ 7227116 w 8600872"/>
              <a:gd name="connsiteY201" fmla="*/ 1717181 h 6190656"/>
              <a:gd name="connsiteX202" fmla="*/ 7208248 w 8600872"/>
              <a:gd name="connsiteY202" fmla="*/ 1671763 h 6190656"/>
              <a:gd name="connsiteX203" fmla="*/ 7188691 w 8600872"/>
              <a:gd name="connsiteY203" fmla="*/ 1626694 h 6190656"/>
              <a:gd name="connsiteX204" fmla="*/ 7168458 w 8600872"/>
              <a:gd name="connsiteY204" fmla="*/ 1581993 h 6190656"/>
              <a:gd name="connsiteX205" fmla="*/ 7147549 w 8600872"/>
              <a:gd name="connsiteY205" fmla="*/ 1537661 h 6190656"/>
              <a:gd name="connsiteX206" fmla="*/ 7125977 w 8600872"/>
              <a:gd name="connsiteY206" fmla="*/ 1493711 h 6190656"/>
              <a:gd name="connsiteX207" fmla="*/ 7103734 w 8600872"/>
              <a:gd name="connsiteY207" fmla="*/ 1450122 h 6190656"/>
              <a:gd name="connsiteX208" fmla="*/ 7080845 w 8600872"/>
              <a:gd name="connsiteY208" fmla="*/ 1406940 h 6190656"/>
              <a:gd name="connsiteX209" fmla="*/ 7057306 w 8600872"/>
              <a:gd name="connsiteY209" fmla="*/ 1364152 h 6190656"/>
              <a:gd name="connsiteX210" fmla="*/ 7033120 w 8600872"/>
              <a:gd name="connsiteY210" fmla="*/ 1321752 h 6190656"/>
              <a:gd name="connsiteX211" fmla="*/ 7008303 w 8600872"/>
              <a:gd name="connsiteY211" fmla="*/ 1279772 h 6190656"/>
              <a:gd name="connsiteX212" fmla="*/ 6982856 w 8600872"/>
              <a:gd name="connsiteY212" fmla="*/ 1238204 h 6190656"/>
              <a:gd name="connsiteX213" fmla="*/ 6956783 w 8600872"/>
              <a:gd name="connsiteY213" fmla="*/ 1197052 h 6190656"/>
              <a:gd name="connsiteX214" fmla="*/ 6930096 w 8600872"/>
              <a:gd name="connsiteY214" fmla="*/ 1156333 h 6190656"/>
              <a:gd name="connsiteX215" fmla="*/ 6902795 w 8600872"/>
              <a:gd name="connsiteY215" fmla="*/ 1116043 h 6190656"/>
              <a:gd name="connsiteX216" fmla="*/ 6874896 w 8600872"/>
              <a:gd name="connsiteY216" fmla="*/ 1076203 h 6190656"/>
              <a:gd name="connsiteX217" fmla="*/ 6846397 w 8600872"/>
              <a:gd name="connsiteY217" fmla="*/ 1036807 h 6190656"/>
              <a:gd name="connsiteX218" fmla="*/ 6817306 w 8600872"/>
              <a:gd name="connsiteY218" fmla="*/ 997864 h 6190656"/>
              <a:gd name="connsiteX219" fmla="*/ 6787630 w 8600872"/>
              <a:gd name="connsiteY219" fmla="*/ 959383 h 6190656"/>
              <a:gd name="connsiteX220" fmla="*/ 6757378 w 8600872"/>
              <a:gd name="connsiteY220" fmla="*/ 921371 h 6190656"/>
              <a:gd name="connsiteX221" fmla="*/ 6726556 w 8600872"/>
              <a:gd name="connsiteY221" fmla="*/ 883838 h 6190656"/>
              <a:gd name="connsiteX222" fmla="*/ 6695167 w 8600872"/>
              <a:gd name="connsiteY222" fmla="*/ 846783 h 6190656"/>
              <a:gd name="connsiteX223" fmla="*/ 6663225 w 8600872"/>
              <a:gd name="connsiteY223" fmla="*/ 810223 h 6190656"/>
              <a:gd name="connsiteX224" fmla="*/ 6630727 w 8600872"/>
              <a:gd name="connsiteY224" fmla="*/ 774153 h 6190656"/>
              <a:gd name="connsiteX225" fmla="*/ 6597690 w 8600872"/>
              <a:gd name="connsiteY225" fmla="*/ 738591 h 6190656"/>
              <a:gd name="connsiteX226" fmla="*/ 6564111 w 8600872"/>
              <a:gd name="connsiteY226" fmla="*/ 703534 h 6190656"/>
              <a:gd name="connsiteX227" fmla="*/ 6530005 w 8600872"/>
              <a:gd name="connsiteY227" fmla="*/ 668999 h 6190656"/>
              <a:gd name="connsiteX228" fmla="*/ 6495383 w 8600872"/>
              <a:gd name="connsiteY228" fmla="*/ 634995 h 6190656"/>
              <a:gd name="connsiteX229" fmla="*/ 6460233 w 8600872"/>
              <a:gd name="connsiteY229" fmla="*/ 601510 h 6190656"/>
              <a:gd name="connsiteX230" fmla="*/ 6424577 w 8600872"/>
              <a:gd name="connsiteY230" fmla="*/ 568567 h 6190656"/>
              <a:gd name="connsiteX231" fmla="*/ 6388422 w 8600872"/>
              <a:gd name="connsiteY231" fmla="*/ 536171 h 6190656"/>
              <a:gd name="connsiteX232" fmla="*/ 6351766 w 8600872"/>
              <a:gd name="connsiteY232" fmla="*/ 504323 h 6190656"/>
              <a:gd name="connsiteX233" fmla="*/ 6314622 w 8600872"/>
              <a:gd name="connsiteY233" fmla="*/ 473034 h 6190656"/>
              <a:gd name="connsiteX234" fmla="*/ 6276999 w 8600872"/>
              <a:gd name="connsiteY234" fmla="*/ 442312 h 6190656"/>
              <a:gd name="connsiteX235" fmla="*/ 6238904 w 8600872"/>
              <a:gd name="connsiteY235" fmla="*/ 412164 h 6190656"/>
              <a:gd name="connsiteX236" fmla="*/ 6200330 w 8600872"/>
              <a:gd name="connsiteY236" fmla="*/ 382587 h 6190656"/>
              <a:gd name="connsiteX237" fmla="*/ 6161305 w 8600872"/>
              <a:gd name="connsiteY237" fmla="*/ 353602 h 6190656"/>
              <a:gd name="connsiteX238" fmla="*/ 6121819 w 8600872"/>
              <a:gd name="connsiteY238" fmla="*/ 325204 h 6190656"/>
              <a:gd name="connsiteX239" fmla="*/ 6081892 w 8600872"/>
              <a:gd name="connsiteY239" fmla="*/ 297408 h 6190656"/>
              <a:gd name="connsiteX240" fmla="*/ 6041520 w 8600872"/>
              <a:gd name="connsiteY240" fmla="*/ 270216 h 6190656"/>
              <a:gd name="connsiteX241" fmla="*/ 6000715 w 8600872"/>
              <a:gd name="connsiteY241" fmla="*/ 243634 h 6190656"/>
              <a:gd name="connsiteX242" fmla="*/ 5959485 w 8600872"/>
              <a:gd name="connsiteY242" fmla="*/ 217672 h 6190656"/>
              <a:gd name="connsiteX243" fmla="*/ 5917833 w 8600872"/>
              <a:gd name="connsiteY243" fmla="*/ 192333 h 6190656"/>
              <a:gd name="connsiteX244" fmla="*/ 5875769 w 8600872"/>
              <a:gd name="connsiteY244" fmla="*/ 167626 h 6190656"/>
              <a:gd name="connsiteX245" fmla="*/ 5833296 w 8600872"/>
              <a:gd name="connsiteY245" fmla="*/ 143555 h 6190656"/>
              <a:gd name="connsiteX246" fmla="*/ 5790425 w 8600872"/>
              <a:gd name="connsiteY246" fmla="*/ 120129 h 6190656"/>
              <a:gd name="connsiteX247" fmla="*/ 5747160 w 8600872"/>
              <a:gd name="connsiteY247" fmla="*/ 97352 h 6190656"/>
              <a:gd name="connsiteX248" fmla="*/ 5703509 w 8600872"/>
              <a:gd name="connsiteY248" fmla="*/ 75232 h 6190656"/>
              <a:gd name="connsiteX249" fmla="*/ 5659476 w 8600872"/>
              <a:gd name="connsiteY249" fmla="*/ 53774 h 6190656"/>
              <a:gd name="connsiteX250" fmla="*/ 5615070 w 8600872"/>
              <a:gd name="connsiteY250" fmla="*/ 32985 h 6190656"/>
              <a:gd name="connsiteX251" fmla="*/ 5570297 w 8600872"/>
              <a:gd name="connsiteY251" fmla="*/ 12872 h 6190656"/>
              <a:gd name="connsiteX252" fmla="*/ 1129321 w 8600872"/>
              <a:gd name="connsiteY252" fmla="*/ 0 h 6190656"/>
              <a:gd name="connsiteX253" fmla="*/ 3060383 w 8600872"/>
              <a:gd name="connsiteY253" fmla="*/ 0 h 6190656"/>
              <a:gd name="connsiteX254" fmla="*/ 3022391 w 8600872"/>
              <a:gd name="connsiteY254" fmla="*/ 16486 h 6190656"/>
              <a:gd name="connsiteX255" fmla="*/ 2977689 w 8600872"/>
              <a:gd name="connsiteY255" fmla="*/ 36721 h 6190656"/>
              <a:gd name="connsiteX256" fmla="*/ 2933356 w 8600872"/>
              <a:gd name="connsiteY256" fmla="*/ 57629 h 6190656"/>
              <a:gd name="connsiteX257" fmla="*/ 2889398 w 8600872"/>
              <a:gd name="connsiteY257" fmla="*/ 79205 h 6190656"/>
              <a:gd name="connsiteX258" fmla="*/ 2845822 w 8600872"/>
              <a:gd name="connsiteY258" fmla="*/ 101442 h 6190656"/>
              <a:gd name="connsiteX259" fmla="*/ 2802635 w 8600872"/>
              <a:gd name="connsiteY259" fmla="*/ 124334 h 6190656"/>
              <a:gd name="connsiteX260" fmla="*/ 2759842 w 8600872"/>
              <a:gd name="connsiteY260" fmla="*/ 147874 h 6190656"/>
              <a:gd name="connsiteX261" fmla="*/ 2717452 w 8600872"/>
              <a:gd name="connsiteY261" fmla="*/ 172056 h 6190656"/>
              <a:gd name="connsiteX262" fmla="*/ 2675464 w 8600872"/>
              <a:gd name="connsiteY262" fmla="*/ 196876 h 6190656"/>
              <a:gd name="connsiteX263" fmla="*/ 2633897 w 8600872"/>
              <a:gd name="connsiteY263" fmla="*/ 222323 h 6190656"/>
              <a:gd name="connsiteX264" fmla="*/ 2592749 w 8600872"/>
              <a:gd name="connsiteY264" fmla="*/ 248395 h 6190656"/>
              <a:gd name="connsiteX265" fmla="*/ 2552025 w 8600872"/>
              <a:gd name="connsiteY265" fmla="*/ 275084 h 6190656"/>
              <a:gd name="connsiteX266" fmla="*/ 2511742 w 8600872"/>
              <a:gd name="connsiteY266" fmla="*/ 302381 h 6190656"/>
              <a:gd name="connsiteX267" fmla="*/ 2471895 w 8600872"/>
              <a:gd name="connsiteY267" fmla="*/ 330285 h 6190656"/>
              <a:gd name="connsiteX268" fmla="*/ 2432499 w 8600872"/>
              <a:gd name="connsiteY268" fmla="*/ 358783 h 6190656"/>
              <a:gd name="connsiteX269" fmla="*/ 2393557 w 8600872"/>
              <a:gd name="connsiteY269" fmla="*/ 387874 h 6190656"/>
              <a:gd name="connsiteX270" fmla="*/ 2355076 w 8600872"/>
              <a:gd name="connsiteY270" fmla="*/ 417549 h 6190656"/>
              <a:gd name="connsiteX271" fmla="*/ 2317067 w 8600872"/>
              <a:gd name="connsiteY271" fmla="*/ 447800 h 6190656"/>
              <a:gd name="connsiteX272" fmla="*/ 2279529 w 8600872"/>
              <a:gd name="connsiteY272" fmla="*/ 478624 h 6190656"/>
              <a:gd name="connsiteX273" fmla="*/ 2242478 w 8600872"/>
              <a:gd name="connsiteY273" fmla="*/ 510010 h 6190656"/>
              <a:gd name="connsiteX274" fmla="*/ 2205912 w 8600872"/>
              <a:gd name="connsiteY274" fmla="*/ 541956 h 6190656"/>
              <a:gd name="connsiteX275" fmla="*/ 2169848 w 8600872"/>
              <a:gd name="connsiteY275" fmla="*/ 574449 h 6190656"/>
              <a:gd name="connsiteX276" fmla="*/ 2134286 w 8600872"/>
              <a:gd name="connsiteY276" fmla="*/ 607488 h 6190656"/>
              <a:gd name="connsiteX277" fmla="*/ 2099232 w 8600872"/>
              <a:gd name="connsiteY277" fmla="*/ 641064 h 6190656"/>
              <a:gd name="connsiteX278" fmla="*/ 2064696 w 8600872"/>
              <a:gd name="connsiteY278" fmla="*/ 675170 h 6190656"/>
              <a:gd name="connsiteX279" fmla="*/ 2030686 w 8600872"/>
              <a:gd name="connsiteY279" fmla="*/ 709799 h 6190656"/>
              <a:gd name="connsiteX280" fmla="*/ 1997204 w 8600872"/>
              <a:gd name="connsiteY280" fmla="*/ 744946 h 6190656"/>
              <a:gd name="connsiteX281" fmla="*/ 1964262 w 8600872"/>
              <a:gd name="connsiteY281" fmla="*/ 780601 h 6190656"/>
              <a:gd name="connsiteX282" fmla="*/ 1931865 w 8600872"/>
              <a:gd name="connsiteY282" fmla="*/ 816758 h 6190656"/>
              <a:gd name="connsiteX283" fmla="*/ 1900016 w 8600872"/>
              <a:gd name="connsiteY283" fmla="*/ 853414 h 6190656"/>
              <a:gd name="connsiteX284" fmla="*/ 1868729 w 8600872"/>
              <a:gd name="connsiteY284" fmla="*/ 890555 h 6190656"/>
              <a:gd name="connsiteX285" fmla="*/ 1838006 w 8600872"/>
              <a:gd name="connsiteY285" fmla="*/ 928179 h 6190656"/>
              <a:gd name="connsiteX286" fmla="*/ 1807856 w 8600872"/>
              <a:gd name="connsiteY286" fmla="*/ 966278 h 6190656"/>
              <a:gd name="connsiteX287" fmla="*/ 1778282 w 8600872"/>
              <a:gd name="connsiteY287" fmla="*/ 1004847 h 6190656"/>
              <a:gd name="connsiteX288" fmla="*/ 1749294 w 8600872"/>
              <a:gd name="connsiteY288" fmla="*/ 1043876 h 6190656"/>
              <a:gd name="connsiteX289" fmla="*/ 1720899 w 8600872"/>
              <a:gd name="connsiteY289" fmla="*/ 1083357 h 6190656"/>
              <a:gd name="connsiteX290" fmla="*/ 1693102 w 8600872"/>
              <a:gd name="connsiteY290" fmla="*/ 1123288 h 6190656"/>
              <a:gd name="connsiteX291" fmla="*/ 1665909 w 8600872"/>
              <a:gd name="connsiteY291" fmla="*/ 1163659 h 6190656"/>
              <a:gd name="connsiteX292" fmla="*/ 1639328 w 8600872"/>
              <a:gd name="connsiteY292" fmla="*/ 1204464 h 6190656"/>
              <a:gd name="connsiteX293" fmla="*/ 1613365 w 8600872"/>
              <a:gd name="connsiteY293" fmla="*/ 1245695 h 6190656"/>
              <a:gd name="connsiteX294" fmla="*/ 1588027 w 8600872"/>
              <a:gd name="connsiteY294" fmla="*/ 1287346 h 6190656"/>
              <a:gd name="connsiteX295" fmla="*/ 1563319 w 8600872"/>
              <a:gd name="connsiteY295" fmla="*/ 1329412 h 6190656"/>
              <a:gd name="connsiteX296" fmla="*/ 1539250 w 8600872"/>
              <a:gd name="connsiteY296" fmla="*/ 1371881 h 6190656"/>
              <a:gd name="connsiteX297" fmla="*/ 1515823 w 8600872"/>
              <a:gd name="connsiteY297" fmla="*/ 1414753 h 6190656"/>
              <a:gd name="connsiteX298" fmla="*/ 1493046 w 8600872"/>
              <a:gd name="connsiteY298" fmla="*/ 1458018 h 6190656"/>
              <a:gd name="connsiteX299" fmla="*/ 1470925 w 8600872"/>
              <a:gd name="connsiteY299" fmla="*/ 1501671 h 6190656"/>
              <a:gd name="connsiteX300" fmla="*/ 1449467 w 8600872"/>
              <a:gd name="connsiteY300" fmla="*/ 1545704 h 6190656"/>
              <a:gd name="connsiteX301" fmla="*/ 1428679 w 8600872"/>
              <a:gd name="connsiteY301" fmla="*/ 1590109 h 6190656"/>
              <a:gd name="connsiteX302" fmla="*/ 1408565 w 8600872"/>
              <a:gd name="connsiteY302" fmla="*/ 1634882 h 6190656"/>
              <a:gd name="connsiteX303" fmla="*/ 1389132 w 8600872"/>
              <a:gd name="connsiteY303" fmla="*/ 1680018 h 6190656"/>
              <a:gd name="connsiteX304" fmla="*/ 1370387 w 8600872"/>
              <a:gd name="connsiteY304" fmla="*/ 1725510 h 6190656"/>
              <a:gd name="connsiteX305" fmla="*/ 1352334 w 8600872"/>
              <a:gd name="connsiteY305" fmla="*/ 1771352 h 6190656"/>
              <a:gd name="connsiteX306" fmla="*/ 1334982 w 8600872"/>
              <a:gd name="connsiteY306" fmla="*/ 1817532 h 6190656"/>
              <a:gd name="connsiteX307" fmla="*/ 1318337 w 8600872"/>
              <a:gd name="connsiteY307" fmla="*/ 1864052 h 6190656"/>
              <a:gd name="connsiteX308" fmla="*/ 1302402 w 8600872"/>
              <a:gd name="connsiteY308" fmla="*/ 1910905 h 6190656"/>
              <a:gd name="connsiteX309" fmla="*/ 1287188 w 8600872"/>
              <a:gd name="connsiteY309" fmla="*/ 1958077 h 6190656"/>
              <a:gd name="connsiteX310" fmla="*/ 1272696 w 8600872"/>
              <a:gd name="connsiteY310" fmla="*/ 2005577 h 6190656"/>
              <a:gd name="connsiteX311" fmla="*/ 1258934 w 8600872"/>
              <a:gd name="connsiteY311" fmla="*/ 2053390 h 6190656"/>
              <a:gd name="connsiteX312" fmla="*/ 1245912 w 8600872"/>
              <a:gd name="connsiteY312" fmla="*/ 2101505 h 6190656"/>
              <a:gd name="connsiteX313" fmla="*/ 1233631 w 8600872"/>
              <a:gd name="connsiteY313" fmla="*/ 2149932 h 6190656"/>
              <a:gd name="connsiteX314" fmla="*/ 1222099 w 8600872"/>
              <a:gd name="connsiteY314" fmla="*/ 2198654 h 6190656"/>
              <a:gd name="connsiteX315" fmla="*/ 1211323 w 8600872"/>
              <a:gd name="connsiteY315" fmla="*/ 2247670 h 6190656"/>
              <a:gd name="connsiteX316" fmla="*/ 1201309 w 8600872"/>
              <a:gd name="connsiteY316" fmla="*/ 2296971 h 6190656"/>
              <a:gd name="connsiteX317" fmla="*/ 1192064 w 8600872"/>
              <a:gd name="connsiteY317" fmla="*/ 2346558 h 6190656"/>
              <a:gd name="connsiteX318" fmla="*/ 1183595 w 8600872"/>
              <a:gd name="connsiteY318" fmla="*/ 2396417 h 6190656"/>
              <a:gd name="connsiteX319" fmla="*/ 1175905 w 8600872"/>
              <a:gd name="connsiteY319" fmla="*/ 2446559 h 6190656"/>
              <a:gd name="connsiteX320" fmla="*/ 1169004 w 8600872"/>
              <a:gd name="connsiteY320" fmla="*/ 2496964 h 6190656"/>
              <a:gd name="connsiteX321" fmla="*/ 1162897 w 8600872"/>
              <a:gd name="connsiteY321" fmla="*/ 2547637 h 6190656"/>
              <a:gd name="connsiteX322" fmla="*/ 1157592 w 8600872"/>
              <a:gd name="connsiteY322" fmla="*/ 2598567 h 6190656"/>
              <a:gd name="connsiteX323" fmla="*/ 1153095 w 8600872"/>
              <a:gd name="connsiteY323" fmla="*/ 2649752 h 6190656"/>
              <a:gd name="connsiteX324" fmla="*/ 1149413 w 8600872"/>
              <a:gd name="connsiteY324" fmla="*/ 2701191 h 6190656"/>
              <a:gd name="connsiteX325" fmla="*/ 1146555 w 8600872"/>
              <a:gd name="connsiteY325" fmla="*/ 2752870 h 6190656"/>
              <a:gd name="connsiteX326" fmla="*/ 1144524 w 8600872"/>
              <a:gd name="connsiteY326" fmla="*/ 2804804 h 6190656"/>
              <a:gd name="connsiteX327" fmla="*/ 1143331 w 8600872"/>
              <a:gd name="connsiteY327" fmla="*/ 2856970 h 6190656"/>
              <a:gd name="connsiteX328" fmla="*/ 1143000 w 8600872"/>
              <a:gd name="connsiteY328" fmla="*/ 2904741 h 6190656"/>
              <a:gd name="connsiteX329" fmla="*/ 1144824 w 8600872"/>
              <a:gd name="connsiteY329" fmla="*/ 3013939 h 6190656"/>
              <a:gd name="connsiteX330" fmla="*/ 1147004 w 8600872"/>
              <a:gd name="connsiteY330" fmla="*/ 3065858 h 6190656"/>
              <a:gd name="connsiteX331" fmla="*/ 1150013 w 8600872"/>
              <a:gd name="connsiteY331" fmla="*/ 3117525 h 6190656"/>
              <a:gd name="connsiteX332" fmla="*/ 1153844 w 8600872"/>
              <a:gd name="connsiteY332" fmla="*/ 3168949 h 6190656"/>
              <a:gd name="connsiteX333" fmla="*/ 1158488 w 8600872"/>
              <a:gd name="connsiteY333" fmla="*/ 3220109 h 6190656"/>
              <a:gd name="connsiteX334" fmla="*/ 1163941 w 8600872"/>
              <a:gd name="connsiteY334" fmla="*/ 3271020 h 6190656"/>
              <a:gd name="connsiteX335" fmla="*/ 1170194 w 8600872"/>
              <a:gd name="connsiteY335" fmla="*/ 3321660 h 6190656"/>
              <a:gd name="connsiteX336" fmla="*/ 1177241 w 8600872"/>
              <a:gd name="connsiteY336" fmla="*/ 3372037 h 6190656"/>
              <a:gd name="connsiteX337" fmla="*/ 1185075 w 8600872"/>
              <a:gd name="connsiteY337" fmla="*/ 3422140 h 6190656"/>
              <a:gd name="connsiteX338" fmla="*/ 1193689 w 8600872"/>
              <a:gd name="connsiteY338" fmla="*/ 3471966 h 6190656"/>
              <a:gd name="connsiteX339" fmla="*/ 1203077 w 8600872"/>
              <a:gd name="connsiteY339" fmla="*/ 3521511 h 6190656"/>
              <a:gd name="connsiteX340" fmla="*/ 1213232 w 8600872"/>
              <a:gd name="connsiteY340" fmla="*/ 3570774 h 6190656"/>
              <a:gd name="connsiteX341" fmla="*/ 1224147 w 8600872"/>
              <a:gd name="connsiteY341" fmla="*/ 3619741 h 6190656"/>
              <a:gd name="connsiteX342" fmla="*/ 1235817 w 8600872"/>
              <a:gd name="connsiteY342" fmla="*/ 3668416 h 6190656"/>
              <a:gd name="connsiteX343" fmla="*/ 1248235 w 8600872"/>
              <a:gd name="connsiteY343" fmla="*/ 3716785 h 6190656"/>
              <a:gd name="connsiteX344" fmla="*/ 1261395 w 8600872"/>
              <a:gd name="connsiteY344" fmla="*/ 3764854 h 6190656"/>
              <a:gd name="connsiteX345" fmla="*/ 1275290 w 8600872"/>
              <a:gd name="connsiteY345" fmla="*/ 3812609 h 6190656"/>
              <a:gd name="connsiteX346" fmla="*/ 1289914 w 8600872"/>
              <a:gd name="connsiteY346" fmla="*/ 3860049 h 6190656"/>
              <a:gd name="connsiteX347" fmla="*/ 1305260 w 8600872"/>
              <a:gd name="connsiteY347" fmla="*/ 3907162 h 6190656"/>
              <a:gd name="connsiteX348" fmla="*/ 1321326 w 8600872"/>
              <a:gd name="connsiteY348" fmla="*/ 3953956 h 6190656"/>
              <a:gd name="connsiteX349" fmla="*/ 1338099 w 8600872"/>
              <a:gd name="connsiteY349" fmla="*/ 4000410 h 6190656"/>
              <a:gd name="connsiteX350" fmla="*/ 1355578 w 8600872"/>
              <a:gd name="connsiteY350" fmla="*/ 4046527 h 6190656"/>
              <a:gd name="connsiteX351" fmla="*/ 1373754 w 8600872"/>
              <a:gd name="connsiteY351" fmla="*/ 4092297 h 6190656"/>
              <a:gd name="connsiteX352" fmla="*/ 1392625 w 8600872"/>
              <a:gd name="connsiteY352" fmla="*/ 4137722 h 6190656"/>
              <a:gd name="connsiteX353" fmla="*/ 1412180 w 8600872"/>
              <a:gd name="connsiteY353" fmla="*/ 4182786 h 6190656"/>
              <a:gd name="connsiteX354" fmla="*/ 1432415 w 8600872"/>
              <a:gd name="connsiteY354" fmla="*/ 4227489 h 6190656"/>
              <a:gd name="connsiteX355" fmla="*/ 1453322 w 8600872"/>
              <a:gd name="connsiteY355" fmla="*/ 4271818 h 6190656"/>
              <a:gd name="connsiteX356" fmla="*/ 1474898 w 8600872"/>
              <a:gd name="connsiteY356" fmla="*/ 4315778 h 6190656"/>
              <a:gd name="connsiteX357" fmla="*/ 1497135 w 8600872"/>
              <a:gd name="connsiteY357" fmla="*/ 4359354 h 6190656"/>
              <a:gd name="connsiteX358" fmla="*/ 1520027 w 8600872"/>
              <a:gd name="connsiteY358" fmla="*/ 4402540 h 6190656"/>
              <a:gd name="connsiteX359" fmla="*/ 1543569 w 8600872"/>
              <a:gd name="connsiteY359" fmla="*/ 4445336 h 6190656"/>
              <a:gd name="connsiteX360" fmla="*/ 1567749 w 8600872"/>
              <a:gd name="connsiteY360" fmla="*/ 4487724 h 6190656"/>
              <a:gd name="connsiteX361" fmla="*/ 1592570 w 8600872"/>
              <a:gd name="connsiteY361" fmla="*/ 4529712 h 6190656"/>
              <a:gd name="connsiteX362" fmla="*/ 1618016 w 8600872"/>
              <a:gd name="connsiteY362" fmla="*/ 4571279 h 6190656"/>
              <a:gd name="connsiteX363" fmla="*/ 1644089 w 8600872"/>
              <a:gd name="connsiteY363" fmla="*/ 4612429 h 6190656"/>
              <a:gd name="connsiteX364" fmla="*/ 1670775 w 8600872"/>
              <a:gd name="connsiteY364" fmla="*/ 4653147 h 6190656"/>
              <a:gd name="connsiteX365" fmla="*/ 1698075 w 8600872"/>
              <a:gd name="connsiteY365" fmla="*/ 4693436 h 6190656"/>
              <a:gd name="connsiteX366" fmla="*/ 1725977 w 8600872"/>
              <a:gd name="connsiteY366" fmla="*/ 4733279 h 6190656"/>
              <a:gd name="connsiteX367" fmla="*/ 1754478 w 8600872"/>
              <a:gd name="connsiteY367" fmla="*/ 4772679 h 6190656"/>
              <a:gd name="connsiteX368" fmla="*/ 1783566 w 8600872"/>
              <a:gd name="connsiteY368" fmla="*/ 4811617 h 6190656"/>
              <a:gd name="connsiteX369" fmla="*/ 1813242 w 8600872"/>
              <a:gd name="connsiteY369" fmla="*/ 4850099 h 6190656"/>
              <a:gd name="connsiteX370" fmla="*/ 1843496 w 8600872"/>
              <a:gd name="connsiteY370" fmla="*/ 4888112 h 6190656"/>
              <a:gd name="connsiteX371" fmla="*/ 1874317 w 8600872"/>
              <a:gd name="connsiteY371" fmla="*/ 4925645 h 6190656"/>
              <a:gd name="connsiteX372" fmla="*/ 1905702 w 8600872"/>
              <a:gd name="connsiteY372" fmla="*/ 4962696 h 6190656"/>
              <a:gd name="connsiteX373" fmla="*/ 1937649 w 8600872"/>
              <a:gd name="connsiteY373" fmla="*/ 4999262 h 6190656"/>
              <a:gd name="connsiteX374" fmla="*/ 1970144 w 8600872"/>
              <a:gd name="connsiteY374" fmla="*/ 5035329 h 6190656"/>
              <a:gd name="connsiteX375" fmla="*/ 2003183 w 8600872"/>
              <a:gd name="connsiteY375" fmla="*/ 5070892 h 6190656"/>
              <a:gd name="connsiteX376" fmla="*/ 2036758 w 8600872"/>
              <a:gd name="connsiteY376" fmla="*/ 5105943 h 6190656"/>
              <a:gd name="connsiteX377" fmla="*/ 2070864 w 8600872"/>
              <a:gd name="connsiteY377" fmla="*/ 5140480 h 6190656"/>
              <a:gd name="connsiteX378" fmla="*/ 2105494 w 8600872"/>
              <a:gd name="connsiteY378" fmla="*/ 5174492 h 6190656"/>
              <a:gd name="connsiteX379" fmla="*/ 2140638 w 8600872"/>
              <a:gd name="connsiteY379" fmla="*/ 5207970 h 6190656"/>
              <a:gd name="connsiteX380" fmla="*/ 2176296 w 8600872"/>
              <a:gd name="connsiteY380" fmla="*/ 5240916 h 6190656"/>
              <a:gd name="connsiteX381" fmla="*/ 2212452 w 8600872"/>
              <a:gd name="connsiteY381" fmla="*/ 5273312 h 6190656"/>
              <a:gd name="connsiteX382" fmla="*/ 2249107 w 8600872"/>
              <a:gd name="connsiteY382" fmla="*/ 5305159 h 6190656"/>
              <a:gd name="connsiteX383" fmla="*/ 2286249 w 8600872"/>
              <a:gd name="connsiteY383" fmla="*/ 5336447 h 6190656"/>
              <a:gd name="connsiteX384" fmla="*/ 2323873 w 8600872"/>
              <a:gd name="connsiteY384" fmla="*/ 5367169 h 6190656"/>
              <a:gd name="connsiteX385" fmla="*/ 2361972 w 8600872"/>
              <a:gd name="connsiteY385" fmla="*/ 5397320 h 6190656"/>
              <a:gd name="connsiteX386" fmla="*/ 2400542 w 8600872"/>
              <a:gd name="connsiteY386" fmla="*/ 5426895 h 6190656"/>
              <a:gd name="connsiteX387" fmla="*/ 2439569 w 8600872"/>
              <a:gd name="connsiteY387" fmla="*/ 5455881 h 6190656"/>
              <a:gd name="connsiteX388" fmla="*/ 2479053 w 8600872"/>
              <a:gd name="connsiteY388" fmla="*/ 5484278 h 6190656"/>
              <a:gd name="connsiteX389" fmla="*/ 2518983 w 8600872"/>
              <a:gd name="connsiteY389" fmla="*/ 5512075 h 6190656"/>
              <a:gd name="connsiteX390" fmla="*/ 2559352 w 8600872"/>
              <a:gd name="connsiteY390" fmla="*/ 5539266 h 6190656"/>
              <a:gd name="connsiteX391" fmla="*/ 2600157 w 8600872"/>
              <a:gd name="connsiteY391" fmla="*/ 5565848 h 6190656"/>
              <a:gd name="connsiteX392" fmla="*/ 2641388 w 8600872"/>
              <a:gd name="connsiteY392" fmla="*/ 5591810 h 6190656"/>
              <a:gd name="connsiteX393" fmla="*/ 2683040 w 8600872"/>
              <a:gd name="connsiteY393" fmla="*/ 5617149 h 6190656"/>
              <a:gd name="connsiteX394" fmla="*/ 2725105 w 8600872"/>
              <a:gd name="connsiteY394" fmla="*/ 5641857 h 6190656"/>
              <a:gd name="connsiteX395" fmla="*/ 2767575 w 8600872"/>
              <a:gd name="connsiteY395" fmla="*/ 5665926 h 6190656"/>
              <a:gd name="connsiteX396" fmla="*/ 2810449 w 8600872"/>
              <a:gd name="connsiteY396" fmla="*/ 5689354 h 6190656"/>
              <a:gd name="connsiteX397" fmla="*/ 2853712 w 8600872"/>
              <a:gd name="connsiteY397" fmla="*/ 5712130 h 6190656"/>
              <a:gd name="connsiteX398" fmla="*/ 2897365 w 8600872"/>
              <a:gd name="connsiteY398" fmla="*/ 5734250 h 6190656"/>
              <a:gd name="connsiteX399" fmla="*/ 2941398 w 8600872"/>
              <a:gd name="connsiteY399" fmla="*/ 5755708 h 6190656"/>
              <a:gd name="connsiteX400" fmla="*/ 2985804 w 8600872"/>
              <a:gd name="connsiteY400" fmla="*/ 5776498 h 6190656"/>
              <a:gd name="connsiteX401" fmla="*/ 3030577 w 8600872"/>
              <a:gd name="connsiteY401" fmla="*/ 5796611 h 6190656"/>
              <a:gd name="connsiteX402" fmla="*/ 3075713 w 8600872"/>
              <a:gd name="connsiteY402" fmla="*/ 5816044 h 6190656"/>
              <a:gd name="connsiteX403" fmla="*/ 3121203 w 8600872"/>
              <a:gd name="connsiteY403" fmla="*/ 5834789 h 6190656"/>
              <a:gd name="connsiteX404" fmla="*/ 3167040 w 8600872"/>
              <a:gd name="connsiteY404" fmla="*/ 5852839 h 6190656"/>
              <a:gd name="connsiteX405" fmla="*/ 3213226 w 8600872"/>
              <a:gd name="connsiteY405" fmla="*/ 5870192 h 6190656"/>
              <a:gd name="connsiteX406" fmla="*/ 3259745 w 8600872"/>
              <a:gd name="connsiteY406" fmla="*/ 5886838 h 6190656"/>
              <a:gd name="connsiteX407" fmla="*/ 3306594 w 8600872"/>
              <a:gd name="connsiteY407" fmla="*/ 5902771 h 6190656"/>
              <a:gd name="connsiteX408" fmla="*/ 3353780 w 8600872"/>
              <a:gd name="connsiteY408" fmla="*/ 5917990 h 6190656"/>
              <a:gd name="connsiteX409" fmla="*/ 3401270 w 8600872"/>
              <a:gd name="connsiteY409" fmla="*/ 5932479 h 6190656"/>
              <a:gd name="connsiteX410" fmla="*/ 3449077 w 8600872"/>
              <a:gd name="connsiteY410" fmla="*/ 5946238 h 6190656"/>
              <a:gd name="connsiteX411" fmla="*/ 3497209 w 8600872"/>
              <a:gd name="connsiteY411" fmla="*/ 5959266 h 6190656"/>
              <a:gd name="connsiteX412" fmla="*/ 3545627 w 8600872"/>
              <a:gd name="connsiteY412" fmla="*/ 5971545 h 6190656"/>
              <a:gd name="connsiteX413" fmla="*/ 3594345 w 8600872"/>
              <a:gd name="connsiteY413" fmla="*/ 5983075 h 6190656"/>
              <a:gd name="connsiteX414" fmla="*/ 3643358 w 8600872"/>
              <a:gd name="connsiteY414" fmla="*/ 5993850 h 6190656"/>
              <a:gd name="connsiteX415" fmla="*/ 3692664 w 8600872"/>
              <a:gd name="connsiteY415" fmla="*/ 6003865 h 6190656"/>
              <a:gd name="connsiteX416" fmla="*/ 3742252 w 8600872"/>
              <a:gd name="connsiteY416" fmla="*/ 6013110 h 6190656"/>
              <a:gd name="connsiteX417" fmla="*/ 3792126 w 8600872"/>
              <a:gd name="connsiteY417" fmla="*/ 6021584 h 6190656"/>
              <a:gd name="connsiteX418" fmla="*/ 3842252 w 8600872"/>
              <a:gd name="connsiteY418" fmla="*/ 6029270 h 6190656"/>
              <a:gd name="connsiteX419" fmla="*/ 3865498 w 8600872"/>
              <a:gd name="connsiteY419" fmla="*/ 6032453 h 6190656"/>
              <a:gd name="connsiteX420" fmla="*/ 3864312 w 8600872"/>
              <a:gd name="connsiteY420" fmla="*/ 6032775 h 6190656"/>
              <a:gd name="connsiteX421" fmla="*/ 3637239 w 8600872"/>
              <a:gd name="connsiteY421" fmla="*/ 6100692 h 6190656"/>
              <a:gd name="connsiteX422" fmla="*/ 3354247 w 8600872"/>
              <a:gd name="connsiteY422" fmla="*/ 6190656 h 6190656"/>
              <a:gd name="connsiteX423" fmla="*/ 3345722 w 8600872"/>
              <a:gd name="connsiteY423" fmla="*/ 6189462 h 6190656"/>
              <a:gd name="connsiteX424" fmla="*/ 1497078 w 8600872"/>
              <a:gd name="connsiteY424" fmla="*/ 5816699 h 6190656"/>
              <a:gd name="connsiteX425" fmla="*/ 1057603 w 8600872"/>
              <a:gd name="connsiteY425" fmla="*/ 5729110 h 6190656"/>
              <a:gd name="connsiteX426" fmla="*/ 1032543 w 8600872"/>
              <a:gd name="connsiteY426" fmla="*/ 5700288 h 6190656"/>
              <a:gd name="connsiteX427" fmla="*/ 989981 w 8600872"/>
              <a:gd name="connsiteY427" fmla="*/ 5649799 h 6190656"/>
              <a:gd name="connsiteX428" fmla="*/ 948182 w 8600872"/>
              <a:gd name="connsiteY428" fmla="*/ 5598649 h 6190656"/>
              <a:gd name="connsiteX429" fmla="*/ 907159 w 8600872"/>
              <a:gd name="connsiteY429" fmla="*/ 5546850 h 6190656"/>
              <a:gd name="connsiteX430" fmla="*/ 866917 w 8600872"/>
              <a:gd name="connsiteY430" fmla="*/ 5494408 h 6190656"/>
              <a:gd name="connsiteX431" fmla="*/ 827460 w 8600872"/>
              <a:gd name="connsiteY431" fmla="*/ 5441325 h 6190656"/>
              <a:gd name="connsiteX432" fmla="*/ 788807 w 8600872"/>
              <a:gd name="connsiteY432" fmla="*/ 5387621 h 6190656"/>
              <a:gd name="connsiteX433" fmla="*/ 750958 w 8600872"/>
              <a:gd name="connsiteY433" fmla="*/ 5333294 h 6190656"/>
              <a:gd name="connsiteX434" fmla="*/ 713928 w 8600872"/>
              <a:gd name="connsiteY434" fmla="*/ 5278361 h 6190656"/>
              <a:gd name="connsiteX435" fmla="*/ 677718 w 8600872"/>
              <a:gd name="connsiteY435" fmla="*/ 5222821 h 6190656"/>
              <a:gd name="connsiteX436" fmla="*/ 642346 w 8600872"/>
              <a:gd name="connsiteY436" fmla="*/ 5166693 h 6190656"/>
              <a:gd name="connsiteX437" fmla="*/ 607814 w 8600872"/>
              <a:gd name="connsiteY437" fmla="*/ 5109976 h 6190656"/>
              <a:gd name="connsiteX438" fmla="*/ 574137 w 8600872"/>
              <a:gd name="connsiteY438" fmla="*/ 5052689 h 6190656"/>
              <a:gd name="connsiteX439" fmla="*/ 541318 w 8600872"/>
              <a:gd name="connsiteY439" fmla="*/ 4994829 h 6190656"/>
              <a:gd name="connsiteX440" fmla="*/ 509371 w 8600872"/>
              <a:gd name="connsiteY440" fmla="*/ 4936416 h 6190656"/>
              <a:gd name="connsiteX441" fmla="*/ 478301 w 8600872"/>
              <a:gd name="connsiteY441" fmla="*/ 4877452 h 6190656"/>
              <a:gd name="connsiteX442" fmla="*/ 448120 w 8600872"/>
              <a:gd name="connsiteY442" fmla="*/ 4817947 h 6190656"/>
              <a:gd name="connsiteX443" fmla="*/ 418836 w 8600872"/>
              <a:gd name="connsiteY443" fmla="*/ 4757913 h 6190656"/>
              <a:gd name="connsiteX444" fmla="*/ 390455 w 8600872"/>
              <a:gd name="connsiteY444" fmla="*/ 4697351 h 6190656"/>
              <a:gd name="connsiteX445" fmla="*/ 362993 w 8600872"/>
              <a:gd name="connsiteY445" fmla="*/ 4636279 h 6190656"/>
              <a:gd name="connsiteX446" fmla="*/ 336454 w 8600872"/>
              <a:gd name="connsiteY446" fmla="*/ 4574703 h 6190656"/>
              <a:gd name="connsiteX447" fmla="*/ 310850 w 8600872"/>
              <a:gd name="connsiteY447" fmla="*/ 4512635 h 6190656"/>
              <a:gd name="connsiteX448" fmla="*/ 286186 w 8600872"/>
              <a:gd name="connsiteY448" fmla="*/ 4450076 h 6190656"/>
              <a:gd name="connsiteX449" fmla="*/ 262476 w 8600872"/>
              <a:gd name="connsiteY449" fmla="*/ 4387042 h 6190656"/>
              <a:gd name="connsiteX450" fmla="*/ 239726 w 8600872"/>
              <a:gd name="connsiteY450" fmla="*/ 4323540 h 6190656"/>
              <a:gd name="connsiteX451" fmla="*/ 217950 w 8600872"/>
              <a:gd name="connsiteY451" fmla="*/ 4259588 h 6190656"/>
              <a:gd name="connsiteX452" fmla="*/ 197148 w 8600872"/>
              <a:gd name="connsiteY452" fmla="*/ 4195179 h 6190656"/>
              <a:gd name="connsiteX453" fmla="*/ 177338 w 8600872"/>
              <a:gd name="connsiteY453" fmla="*/ 4130339 h 6190656"/>
              <a:gd name="connsiteX454" fmla="*/ 158525 w 8600872"/>
              <a:gd name="connsiteY454" fmla="*/ 4065067 h 6190656"/>
              <a:gd name="connsiteX455" fmla="*/ 140720 w 8600872"/>
              <a:gd name="connsiteY455" fmla="*/ 3999382 h 6190656"/>
              <a:gd name="connsiteX456" fmla="*/ 123930 w 8600872"/>
              <a:gd name="connsiteY456" fmla="*/ 3933284 h 6190656"/>
              <a:gd name="connsiteX457" fmla="*/ 108166 w 8600872"/>
              <a:gd name="connsiteY457" fmla="*/ 3866792 h 6190656"/>
              <a:gd name="connsiteX458" fmla="*/ 93435 w 8600872"/>
              <a:gd name="connsiteY458" fmla="*/ 3799910 h 6190656"/>
              <a:gd name="connsiteX459" fmla="*/ 79748 w 8600872"/>
              <a:gd name="connsiteY459" fmla="*/ 3732656 h 6190656"/>
              <a:gd name="connsiteX460" fmla="*/ 67112 w 8600872"/>
              <a:gd name="connsiteY460" fmla="*/ 3665032 h 6190656"/>
              <a:gd name="connsiteX461" fmla="*/ 55538 w 8600872"/>
              <a:gd name="connsiteY461" fmla="*/ 3597053 h 6190656"/>
              <a:gd name="connsiteX462" fmla="*/ 45033 w 8600872"/>
              <a:gd name="connsiteY462" fmla="*/ 3528730 h 6190656"/>
              <a:gd name="connsiteX463" fmla="*/ 35606 w 8600872"/>
              <a:gd name="connsiteY463" fmla="*/ 3460073 h 6190656"/>
              <a:gd name="connsiteX464" fmla="*/ 27265 w 8600872"/>
              <a:gd name="connsiteY464" fmla="*/ 3391089 h 6190656"/>
              <a:gd name="connsiteX465" fmla="*/ 20021 w 8600872"/>
              <a:gd name="connsiteY465" fmla="*/ 3321800 h 6190656"/>
              <a:gd name="connsiteX466" fmla="*/ 13879 w 8600872"/>
              <a:gd name="connsiteY466" fmla="*/ 3252201 h 6190656"/>
              <a:gd name="connsiteX467" fmla="*/ 8851 w 8600872"/>
              <a:gd name="connsiteY467" fmla="*/ 3182321 h 6190656"/>
              <a:gd name="connsiteX468" fmla="*/ 4942 w 8600872"/>
              <a:gd name="connsiteY468" fmla="*/ 3112155 h 6190656"/>
              <a:gd name="connsiteX469" fmla="*/ 2162 w 8600872"/>
              <a:gd name="connsiteY469" fmla="*/ 3041727 h 6190656"/>
              <a:gd name="connsiteX470" fmla="*/ 0 w 8600872"/>
              <a:gd name="connsiteY470" fmla="*/ 2904741 h 6190656"/>
              <a:gd name="connsiteX471" fmla="*/ 669 w 8600872"/>
              <a:gd name="connsiteY471" fmla="*/ 2829182 h 6190656"/>
              <a:gd name="connsiteX472" fmla="*/ 2462 w 8600872"/>
              <a:gd name="connsiteY472" fmla="*/ 2758503 h 6190656"/>
              <a:gd name="connsiteX473" fmla="*/ 5392 w 8600872"/>
              <a:gd name="connsiteY473" fmla="*/ 2688089 h 6190656"/>
              <a:gd name="connsiteX474" fmla="*/ 9450 w 8600872"/>
              <a:gd name="connsiteY474" fmla="*/ 2617933 h 6190656"/>
              <a:gd name="connsiteX475" fmla="*/ 14627 w 8600872"/>
              <a:gd name="connsiteY475" fmla="*/ 2548069 h 6190656"/>
              <a:gd name="connsiteX476" fmla="*/ 20916 w 8600872"/>
              <a:gd name="connsiteY476" fmla="*/ 2478494 h 6190656"/>
              <a:gd name="connsiteX477" fmla="*/ 28309 w 8600872"/>
              <a:gd name="connsiteY477" fmla="*/ 2409225 h 6190656"/>
              <a:gd name="connsiteX478" fmla="*/ 36795 w 8600872"/>
              <a:gd name="connsiteY478" fmla="*/ 2340274 h 6190656"/>
              <a:gd name="connsiteX479" fmla="*/ 46368 w 8600872"/>
              <a:gd name="connsiteY479" fmla="*/ 2271646 h 6190656"/>
              <a:gd name="connsiteX480" fmla="*/ 57017 w 8600872"/>
              <a:gd name="connsiteY480" fmla="*/ 2203361 h 6190656"/>
              <a:gd name="connsiteX481" fmla="*/ 68735 w 8600872"/>
              <a:gd name="connsiteY481" fmla="*/ 2135413 h 6190656"/>
              <a:gd name="connsiteX482" fmla="*/ 81513 w 8600872"/>
              <a:gd name="connsiteY482" fmla="*/ 2067831 h 6190656"/>
              <a:gd name="connsiteX483" fmla="*/ 95342 w 8600872"/>
              <a:gd name="connsiteY483" fmla="*/ 2000616 h 6190656"/>
              <a:gd name="connsiteX484" fmla="*/ 110212 w 8600872"/>
              <a:gd name="connsiteY484" fmla="*/ 1933782 h 6190656"/>
              <a:gd name="connsiteX485" fmla="*/ 126115 w 8600872"/>
              <a:gd name="connsiteY485" fmla="*/ 1867339 h 6190656"/>
              <a:gd name="connsiteX486" fmla="*/ 143041 w 8600872"/>
              <a:gd name="connsiteY486" fmla="*/ 1801297 h 6190656"/>
              <a:gd name="connsiteX487" fmla="*/ 160984 w 8600872"/>
              <a:gd name="connsiteY487" fmla="*/ 1735658 h 6190656"/>
              <a:gd name="connsiteX488" fmla="*/ 179931 w 8600872"/>
              <a:gd name="connsiteY488" fmla="*/ 1670445 h 6190656"/>
              <a:gd name="connsiteX489" fmla="*/ 199873 w 8600872"/>
              <a:gd name="connsiteY489" fmla="*/ 1605664 h 6190656"/>
              <a:gd name="connsiteX490" fmla="*/ 220805 w 8600872"/>
              <a:gd name="connsiteY490" fmla="*/ 1541313 h 6190656"/>
              <a:gd name="connsiteX491" fmla="*/ 242714 w 8600872"/>
              <a:gd name="connsiteY491" fmla="*/ 1477420 h 6190656"/>
              <a:gd name="connsiteX492" fmla="*/ 265591 w 8600872"/>
              <a:gd name="connsiteY492" fmla="*/ 1413983 h 6190656"/>
              <a:gd name="connsiteX493" fmla="*/ 289429 w 8600872"/>
              <a:gd name="connsiteY493" fmla="*/ 1351014 h 6190656"/>
              <a:gd name="connsiteX494" fmla="*/ 314217 w 8600872"/>
              <a:gd name="connsiteY494" fmla="*/ 1288527 h 6190656"/>
              <a:gd name="connsiteX495" fmla="*/ 339945 w 8600872"/>
              <a:gd name="connsiteY495" fmla="*/ 1226526 h 6190656"/>
              <a:gd name="connsiteX496" fmla="*/ 366606 w 8600872"/>
              <a:gd name="connsiteY496" fmla="*/ 1165020 h 6190656"/>
              <a:gd name="connsiteX497" fmla="*/ 394191 w 8600872"/>
              <a:gd name="connsiteY497" fmla="*/ 1104019 h 6190656"/>
              <a:gd name="connsiteX498" fmla="*/ 422689 w 8600872"/>
              <a:gd name="connsiteY498" fmla="*/ 1043533 h 6190656"/>
              <a:gd name="connsiteX499" fmla="*/ 452091 w 8600872"/>
              <a:gd name="connsiteY499" fmla="*/ 983573 h 6190656"/>
              <a:gd name="connsiteX500" fmla="*/ 482389 w 8600872"/>
              <a:gd name="connsiteY500" fmla="*/ 924145 h 6190656"/>
              <a:gd name="connsiteX501" fmla="*/ 513573 w 8600872"/>
              <a:gd name="connsiteY501" fmla="*/ 865258 h 6190656"/>
              <a:gd name="connsiteX502" fmla="*/ 545635 w 8600872"/>
              <a:gd name="connsiteY502" fmla="*/ 806922 h 6190656"/>
              <a:gd name="connsiteX503" fmla="*/ 578566 w 8600872"/>
              <a:gd name="connsiteY503" fmla="*/ 749143 h 6190656"/>
              <a:gd name="connsiteX504" fmla="*/ 612355 w 8600872"/>
              <a:gd name="connsiteY504" fmla="*/ 691935 h 6190656"/>
              <a:gd name="connsiteX505" fmla="*/ 646996 w 8600872"/>
              <a:gd name="connsiteY505" fmla="*/ 635301 h 6190656"/>
              <a:gd name="connsiteX506" fmla="*/ 682478 w 8600872"/>
              <a:gd name="connsiteY506" fmla="*/ 579254 h 6190656"/>
              <a:gd name="connsiteX507" fmla="*/ 718792 w 8600872"/>
              <a:gd name="connsiteY507" fmla="*/ 523801 h 6190656"/>
              <a:gd name="connsiteX508" fmla="*/ 755930 w 8600872"/>
              <a:gd name="connsiteY508" fmla="*/ 468950 h 6190656"/>
              <a:gd name="connsiteX509" fmla="*/ 793883 w 8600872"/>
              <a:gd name="connsiteY509" fmla="*/ 414710 h 6190656"/>
              <a:gd name="connsiteX510" fmla="*/ 832643 w 8600872"/>
              <a:gd name="connsiteY510" fmla="*/ 361088 h 6190656"/>
              <a:gd name="connsiteX511" fmla="*/ 872199 w 8600872"/>
              <a:gd name="connsiteY511" fmla="*/ 308095 h 6190656"/>
              <a:gd name="connsiteX512" fmla="*/ 912544 w 8600872"/>
              <a:gd name="connsiteY512" fmla="*/ 255739 h 6190656"/>
              <a:gd name="connsiteX513" fmla="*/ 953669 w 8600872"/>
              <a:gd name="connsiteY513" fmla="*/ 204027 h 6190656"/>
              <a:gd name="connsiteX514" fmla="*/ 995566 w 8600872"/>
              <a:gd name="connsiteY514" fmla="*/ 152968 h 6190656"/>
              <a:gd name="connsiteX515" fmla="*/ 1038227 w 8600872"/>
              <a:gd name="connsiteY515" fmla="*/ 102569 h 6190656"/>
              <a:gd name="connsiteX516" fmla="*/ 1081638 w 8600872"/>
              <a:gd name="connsiteY516" fmla="*/ 52844 h 6190656"/>
              <a:gd name="connsiteX517" fmla="*/ 1125798 w 8600872"/>
              <a:gd name="connsiteY517" fmla="*/ 3795 h 619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</a:cxnLst>
            <a:rect l="l" t="t" r="r" b="b"/>
            <a:pathLst>
              <a:path w="8600872" h="6190656">
                <a:moveTo>
                  <a:pt x="5540400" y="0"/>
                </a:moveTo>
                <a:lnTo>
                  <a:pt x="7471487" y="0"/>
                </a:lnTo>
                <a:lnTo>
                  <a:pt x="7480954" y="10239"/>
                </a:lnTo>
                <a:lnTo>
                  <a:pt x="7525013" y="59376"/>
                </a:lnTo>
                <a:lnTo>
                  <a:pt x="7568331" y="109196"/>
                </a:lnTo>
                <a:lnTo>
                  <a:pt x="7610890" y="159681"/>
                </a:lnTo>
                <a:lnTo>
                  <a:pt x="7652689" y="210832"/>
                </a:lnTo>
                <a:lnTo>
                  <a:pt x="7693713" y="262631"/>
                </a:lnTo>
                <a:lnTo>
                  <a:pt x="7733955" y="315074"/>
                </a:lnTo>
                <a:lnTo>
                  <a:pt x="7773409" y="368153"/>
                </a:lnTo>
                <a:lnTo>
                  <a:pt x="7812065" y="421861"/>
                </a:lnTo>
                <a:lnTo>
                  <a:pt x="7849917" y="476191"/>
                </a:lnTo>
                <a:lnTo>
                  <a:pt x="7886946" y="531123"/>
                </a:lnTo>
                <a:lnTo>
                  <a:pt x="7923154" y="586662"/>
                </a:lnTo>
                <a:lnTo>
                  <a:pt x="7958525" y="642788"/>
                </a:lnTo>
                <a:lnTo>
                  <a:pt x="7993057" y="699505"/>
                </a:lnTo>
                <a:lnTo>
                  <a:pt x="8026738" y="756799"/>
                </a:lnTo>
                <a:lnTo>
                  <a:pt x="8059551" y="814647"/>
                </a:lnTo>
                <a:lnTo>
                  <a:pt x="8091502" y="873067"/>
                </a:lnTo>
                <a:lnTo>
                  <a:pt x="8122574" y="932037"/>
                </a:lnTo>
                <a:lnTo>
                  <a:pt x="8152748" y="991528"/>
                </a:lnTo>
                <a:lnTo>
                  <a:pt x="8182038" y="1051571"/>
                </a:lnTo>
                <a:lnTo>
                  <a:pt x="8210416" y="1112131"/>
                </a:lnTo>
                <a:lnTo>
                  <a:pt x="8237880" y="1173204"/>
                </a:lnTo>
                <a:lnTo>
                  <a:pt x="8264417" y="1234776"/>
                </a:lnTo>
                <a:lnTo>
                  <a:pt x="8290023" y="1296851"/>
                </a:lnTo>
                <a:lnTo>
                  <a:pt x="8314684" y="1359404"/>
                </a:lnTo>
                <a:lnTo>
                  <a:pt x="8338394" y="1422435"/>
                </a:lnTo>
                <a:lnTo>
                  <a:pt x="8361146" y="1485940"/>
                </a:lnTo>
                <a:lnTo>
                  <a:pt x="8382926" y="1549902"/>
                </a:lnTo>
                <a:lnTo>
                  <a:pt x="8403723" y="1614300"/>
                </a:lnTo>
                <a:lnTo>
                  <a:pt x="8423533" y="1679142"/>
                </a:lnTo>
                <a:lnTo>
                  <a:pt x="8442347" y="1744413"/>
                </a:lnTo>
                <a:lnTo>
                  <a:pt x="8460153" y="1810102"/>
                </a:lnTo>
                <a:lnTo>
                  <a:pt x="8476943" y="1876199"/>
                </a:lnTo>
                <a:lnTo>
                  <a:pt x="8492706" y="1942688"/>
                </a:lnTo>
                <a:lnTo>
                  <a:pt x="8507437" y="2009572"/>
                </a:lnTo>
                <a:lnTo>
                  <a:pt x="8521124" y="2076826"/>
                </a:lnTo>
                <a:lnTo>
                  <a:pt x="8533759" y="2144446"/>
                </a:lnTo>
                <a:lnTo>
                  <a:pt x="8545335" y="2212431"/>
                </a:lnTo>
                <a:lnTo>
                  <a:pt x="8555841" y="2280761"/>
                </a:lnTo>
                <a:lnTo>
                  <a:pt x="8565264" y="2349397"/>
                </a:lnTo>
                <a:lnTo>
                  <a:pt x="8573609" y="2418400"/>
                </a:lnTo>
                <a:lnTo>
                  <a:pt x="8580851" y="2487687"/>
                </a:lnTo>
                <a:lnTo>
                  <a:pt x="8586991" y="2557276"/>
                </a:lnTo>
                <a:lnTo>
                  <a:pt x="8592021" y="2627163"/>
                </a:lnTo>
                <a:lnTo>
                  <a:pt x="8595930" y="2697329"/>
                </a:lnTo>
                <a:lnTo>
                  <a:pt x="8598709" y="2767755"/>
                </a:lnTo>
                <a:lnTo>
                  <a:pt x="8600872" y="2904741"/>
                </a:lnTo>
                <a:lnTo>
                  <a:pt x="8600204" y="2980299"/>
                </a:lnTo>
                <a:lnTo>
                  <a:pt x="8598410" y="3050976"/>
                </a:lnTo>
                <a:lnTo>
                  <a:pt x="8595480" y="3121406"/>
                </a:lnTo>
                <a:lnTo>
                  <a:pt x="8591421" y="3191550"/>
                </a:lnTo>
                <a:lnTo>
                  <a:pt x="8586244" y="3261411"/>
                </a:lnTo>
                <a:lnTo>
                  <a:pt x="8579956" y="3330978"/>
                </a:lnTo>
                <a:lnTo>
                  <a:pt x="8572564" y="3400255"/>
                </a:lnTo>
                <a:lnTo>
                  <a:pt x="8564077" y="3469208"/>
                </a:lnTo>
                <a:lnTo>
                  <a:pt x="8554505" y="3537834"/>
                </a:lnTo>
                <a:lnTo>
                  <a:pt x="8543854" y="3606138"/>
                </a:lnTo>
                <a:lnTo>
                  <a:pt x="8532136" y="3674068"/>
                </a:lnTo>
                <a:lnTo>
                  <a:pt x="8519358" y="3741648"/>
                </a:lnTo>
                <a:lnTo>
                  <a:pt x="8505531" y="3808858"/>
                </a:lnTo>
                <a:lnTo>
                  <a:pt x="8490661" y="3875695"/>
                </a:lnTo>
                <a:lnTo>
                  <a:pt x="8474759" y="3942136"/>
                </a:lnTo>
                <a:lnTo>
                  <a:pt x="8457826" y="4008205"/>
                </a:lnTo>
                <a:lnTo>
                  <a:pt x="8439890" y="4073817"/>
                </a:lnTo>
                <a:lnTo>
                  <a:pt x="8420943" y="4139030"/>
                </a:lnTo>
                <a:lnTo>
                  <a:pt x="8400993" y="4203838"/>
                </a:lnTo>
                <a:lnTo>
                  <a:pt x="8380069" y="4268158"/>
                </a:lnTo>
                <a:lnTo>
                  <a:pt x="8358159" y="4332060"/>
                </a:lnTo>
                <a:lnTo>
                  <a:pt x="8335283" y="4395493"/>
                </a:lnTo>
                <a:lnTo>
                  <a:pt x="8311445" y="4458464"/>
                </a:lnTo>
                <a:lnTo>
                  <a:pt x="8286659" y="4520950"/>
                </a:lnTo>
                <a:lnTo>
                  <a:pt x="8260926" y="4582963"/>
                </a:lnTo>
                <a:lnTo>
                  <a:pt x="8234266" y="4644463"/>
                </a:lnTo>
                <a:lnTo>
                  <a:pt x="8206683" y="4705462"/>
                </a:lnTo>
                <a:lnTo>
                  <a:pt x="8178188" y="4765942"/>
                </a:lnTo>
                <a:lnTo>
                  <a:pt x="8148782" y="4825910"/>
                </a:lnTo>
                <a:lnTo>
                  <a:pt x="8118482" y="4885344"/>
                </a:lnTo>
                <a:lnTo>
                  <a:pt x="8087299" y="4944225"/>
                </a:lnTo>
                <a:lnTo>
                  <a:pt x="8055240" y="5002557"/>
                </a:lnTo>
                <a:lnTo>
                  <a:pt x="8022304" y="5060344"/>
                </a:lnTo>
                <a:lnTo>
                  <a:pt x="7988520" y="5117543"/>
                </a:lnTo>
                <a:lnTo>
                  <a:pt x="7953878" y="5174180"/>
                </a:lnTo>
                <a:lnTo>
                  <a:pt x="7918395" y="5230229"/>
                </a:lnTo>
                <a:lnTo>
                  <a:pt x="7882081" y="5285682"/>
                </a:lnTo>
                <a:lnTo>
                  <a:pt x="7844943" y="5340534"/>
                </a:lnTo>
                <a:lnTo>
                  <a:pt x="7806992" y="5394770"/>
                </a:lnTo>
                <a:lnTo>
                  <a:pt x="7768230" y="5448396"/>
                </a:lnTo>
                <a:lnTo>
                  <a:pt x="7728675" y="5501386"/>
                </a:lnTo>
                <a:lnTo>
                  <a:pt x="7688328" y="5553745"/>
                </a:lnTo>
                <a:lnTo>
                  <a:pt x="7647207" y="5605452"/>
                </a:lnTo>
                <a:lnTo>
                  <a:pt x="7605304" y="5656519"/>
                </a:lnTo>
                <a:lnTo>
                  <a:pt x="7580095" y="5686299"/>
                </a:lnTo>
                <a:lnTo>
                  <a:pt x="7538757" y="5692487"/>
                </a:lnTo>
                <a:cubicBezTo>
                  <a:pt x="7168032" y="5755866"/>
                  <a:pt x="6790188" y="5856211"/>
                  <a:pt x="6403290" y="5956523"/>
                </a:cubicBezTo>
                <a:lnTo>
                  <a:pt x="6026931" y="6051995"/>
                </a:lnTo>
                <a:lnTo>
                  <a:pt x="5972989" y="6033725"/>
                </a:lnTo>
                <a:cubicBezTo>
                  <a:pt x="5774132" y="5969648"/>
                  <a:pt x="5572341" y="5915573"/>
                  <a:pt x="5367870" y="5882172"/>
                </a:cubicBezTo>
                <a:lnTo>
                  <a:pt x="5357831" y="5880896"/>
                </a:lnTo>
                <a:lnTo>
                  <a:pt x="5396111" y="5867074"/>
                </a:lnTo>
                <a:lnTo>
                  <a:pt x="5442220" y="5849598"/>
                </a:lnTo>
                <a:lnTo>
                  <a:pt x="5487991" y="5831421"/>
                </a:lnTo>
                <a:lnTo>
                  <a:pt x="5533421" y="5812549"/>
                </a:lnTo>
                <a:lnTo>
                  <a:pt x="5578483" y="5792995"/>
                </a:lnTo>
                <a:lnTo>
                  <a:pt x="5623187" y="5772759"/>
                </a:lnTo>
                <a:lnTo>
                  <a:pt x="5667512" y="5751854"/>
                </a:lnTo>
                <a:lnTo>
                  <a:pt x="5711473" y="5730277"/>
                </a:lnTo>
                <a:lnTo>
                  <a:pt x="5755053" y="5708038"/>
                </a:lnTo>
                <a:lnTo>
                  <a:pt x="5798234" y="5685149"/>
                </a:lnTo>
                <a:lnTo>
                  <a:pt x="5841033" y="5661606"/>
                </a:lnTo>
                <a:lnTo>
                  <a:pt x="5883419" y="5637426"/>
                </a:lnTo>
                <a:lnTo>
                  <a:pt x="5925407" y="5612606"/>
                </a:lnTo>
                <a:lnTo>
                  <a:pt x="5966980" y="5587156"/>
                </a:lnTo>
                <a:lnTo>
                  <a:pt x="6008121" y="5561089"/>
                </a:lnTo>
                <a:lnTo>
                  <a:pt x="6048847" y="5534398"/>
                </a:lnTo>
                <a:lnTo>
                  <a:pt x="6089135" y="5507098"/>
                </a:lnTo>
                <a:lnTo>
                  <a:pt x="6128975" y="5479199"/>
                </a:lnTo>
                <a:lnTo>
                  <a:pt x="6168374" y="5450698"/>
                </a:lnTo>
                <a:lnTo>
                  <a:pt x="6207314" y="5421609"/>
                </a:lnTo>
                <a:lnTo>
                  <a:pt x="6245796" y="5391933"/>
                </a:lnTo>
                <a:lnTo>
                  <a:pt x="6283808" y="5361680"/>
                </a:lnTo>
                <a:lnTo>
                  <a:pt x="6321346" y="5330856"/>
                </a:lnTo>
                <a:lnTo>
                  <a:pt x="6358393" y="5299473"/>
                </a:lnTo>
                <a:lnTo>
                  <a:pt x="6394959" y="5267527"/>
                </a:lnTo>
                <a:lnTo>
                  <a:pt x="6431021" y="5235035"/>
                </a:lnTo>
                <a:lnTo>
                  <a:pt x="6466586" y="5201994"/>
                </a:lnTo>
                <a:lnTo>
                  <a:pt x="6501646" y="5168413"/>
                </a:lnTo>
                <a:lnTo>
                  <a:pt x="6536181" y="5134308"/>
                </a:lnTo>
                <a:lnTo>
                  <a:pt x="6570189" y="5099682"/>
                </a:lnTo>
                <a:lnTo>
                  <a:pt x="6603670" y="5064536"/>
                </a:lnTo>
                <a:lnTo>
                  <a:pt x="6636613" y="5028881"/>
                </a:lnTo>
                <a:lnTo>
                  <a:pt x="6669009" y="4992724"/>
                </a:lnTo>
                <a:lnTo>
                  <a:pt x="6700854" y="4956072"/>
                </a:lnTo>
                <a:lnTo>
                  <a:pt x="6732148" y="4918923"/>
                </a:lnTo>
                <a:lnTo>
                  <a:pt x="6762864" y="4881306"/>
                </a:lnTo>
                <a:lnTo>
                  <a:pt x="6793019" y="4843203"/>
                </a:lnTo>
                <a:lnTo>
                  <a:pt x="6822591" y="4804637"/>
                </a:lnTo>
                <a:lnTo>
                  <a:pt x="6851580" y="4765605"/>
                </a:lnTo>
                <a:lnTo>
                  <a:pt x="6879972" y="4726127"/>
                </a:lnTo>
                <a:lnTo>
                  <a:pt x="6907772" y="4686193"/>
                </a:lnTo>
                <a:lnTo>
                  <a:pt x="6934965" y="4645822"/>
                </a:lnTo>
                <a:lnTo>
                  <a:pt x="6961546" y="4605018"/>
                </a:lnTo>
                <a:lnTo>
                  <a:pt x="6987508" y="4563788"/>
                </a:lnTo>
                <a:lnTo>
                  <a:pt x="7012843" y="4522141"/>
                </a:lnTo>
                <a:lnTo>
                  <a:pt x="7037558" y="4480066"/>
                </a:lnTo>
                <a:lnTo>
                  <a:pt x="7061622" y="4437604"/>
                </a:lnTo>
                <a:lnTo>
                  <a:pt x="7085051" y="4394729"/>
                </a:lnTo>
                <a:lnTo>
                  <a:pt x="7107831" y="4351458"/>
                </a:lnTo>
                <a:lnTo>
                  <a:pt x="7129949" y="4307812"/>
                </a:lnTo>
                <a:lnTo>
                  <a:pt x="7151402" y="4263785"/>
                </a:lnTo>
                <a:lnTo>
                  <a:pt x="7172194" y="4219374"/>
                </a:lnTo>
                <a:lnTo>
                  <a:pt x="7192308" y="4174599"/>
                </a:lnTo>
                <a:lnTo>
                  <a:pt x="7211744" y="4129459"/>
                </a:lnTo>
                <a:lnTo>
                  <a:pt x="7230484" y="4083979"/>
                </a:lnTo>
                <a:lnTo>
                  <a:pt x="7248537" y="4038135"/>
                </a:lnTo>
                <a:lnTo>
                  <a:pt x="7265888" y="3991955"/>
                </a:lnTo>
                <a:lnTo>
                  <a:pt x="7282535" y="3945432"/>
                </a:lnTo>
                <a:lnTo>
                  <a:pt x="7298465" y="3898586"/>
                </a:lnTo>
                <a:lnTo>
                  <a:pt x="7313691" y="3851385"/>
                </a:lnTo>
                <a:lnTo>
                  <a:pt x="7328174" y="3803911"/>
                </a:lnTo>
                <a:lnTo>
                  <a:pt x="7341935" y="3756099"/>
                </a:lnTo>
                <a:lnTo>
                  <a:pt x="7354967" y="3707958"/>
                </a:lnTo>
                <a:lnTo>
                  <a:pt x="7367240" y="3659558"/>
                </a:lnTo>
                <a:lnTo>
                  <a:pt x="7378772" y="3610832"/>
                </a:lnTo>
                <a:lnTo>
                  <a:pt x="7389547" y="3561819"/>
                </a:lnTo>
                <a:lnTo>
                  <a:pt x="7399562" y="3512512"/>
                </a:lnTo>
                <a:lnTo>
                  <a:pt x="7408808" y="3462924"/>
                </a:lnTo>
                <a:lnTo>
                  <a:pt x="7417281" y="3413049"/>
                </a:lnTo>
                <a:lnTo>
                  <a:pt x="7424968" y="3362926"/>
                </a:lnTo>
                <a:lnTo>
                  <a:pt x="7431869" y="3312518"/>
                </a:lnTo>
                <a:lnTo>
                  <a:pt x="7437975" y="3261847"/>
                </a:lnTo>
                <a:lnTo>
                  <a:pt x="7443278" y="3210924"/>
                </a:lnTo>
                <a:lnTo>
                  <a:pt x="7447776" y="3159731"/>
                </a:lnTo>
                <a:lnTo>
                  <a:pt x="7451458" y="3108288"/>
                </a:lnTo>
                <a:lnTo>
                  <a:pt x="7454319" y="3056599"/>
                </a:lnTo>
                <a:lnTo>
                  <a:pt x="7456348" y="3004682"/>
                </a:lnTo>
                <a:lnTo>
                  <a:pt x="7457542" y="2952512"/>
                </a:lnTo>
                <a:lnTo>
                  <a:pt x="7457872" y="2904741"/>
                </a:lnTo>
                <a:lnTo>
                  <a:pt x="7456047" y="2795543"/>
                </a:lnTo>
                <a:lnTo>
                  <a:pt x="7453868" y="2743622"/>
                </a:lnTo>
                <a:lnTo>
                  <a:pt x="7450859" y="2691955"/>
                </a:lnTo>
                <a:lnTo>
                  <a:pt x="7447028" y="2640537"/>
                </a:lnTo>
                <a:lnTo>
                  <a:pt x="7442383" y="2589367"/>
                </a:lnTo>
                <a:lnTo>
                  <a:pt x="7436931" y="2538456"/>
                </a:lnTo>
                <a:lnTo>
                  <a:pt x="7430679" y="2487833"/>
                </a:lnTo>
                <a:lnTo>
                  <a:pt x="7423630" y="2437437"/>
                </a:lnTo>
                <a:lnTo>
                  <a:pt x="7415798" y="2387340"/>
                </a:lnTo>
                <a:lnTo>
                  <a:pt x="7407184" y="2337518"/>
                </a:lnTo>
                <a:lnTo>
                  <a:pt x="7397796" y="2287971"/>
                </a:lnTo>
                <a:lnTo>
                  <a:pt x="7387641" y="2238708"/>
                </a:lnTo>
                <a:lnTo>
                  <a:pt x="7376725" y="2189742"/>
                </a:lnTo>
                <a:lnTo>
                  <a:pt x="7365054" y="2141065"/>
                </a:lnTo>
                <a:lnTo>
                  <a:pt x="7352637" y="2092695"/>
                </a:lnTo>
                <a:lnTo>
                  <a:pt x="7339478" y="2044629"/>
                </a:lnTo>
                <a:lnTo>
                  <a:pt x="7325583" y="1996875"/>
                </a:lnTo>
                <a:lnTo>
                  <a:pt x="7310958" y="1949435"/>
                </a:lnTo>
                <a:lnTo>
                  <a:pt x="7295610" y="1902311"/>
                </a:lnTo>
                <a:lnTo>
                  <a:pt x="7279548" y="1855528"/>
                </a:lnTo>
                <a:lnTo>
                  <a:pt x="7262775" y="1809077"/>
                </a:lnTo>
                <a:lnTo>
                  <a:pt x="7245295" y="1762957"/>
                </a:lnTo>
                <a:lnTo>
                  <a:pt x="7227116" y="1717181"/>
                </a:lnTo>
                <a:lnTo>
                  <a:pt x="7208248" y="1671763"/>
                </a:lnTo>
                <a:lnTo>
                  <a:pt x="7188691" y="1626694"/>
                </a:lnTo>
                <a:lnTo>
                  <a:pt x="7168458" y="1581993"/>
                </a:lnTo>
                <a:lnTo>
                  <a:pt x="7147549" y="1537661"/>
                </a:lnTo>
                <a:lnTo>
                  <a:pt x="7125977" y="1493711"/>
                </a:lnTo>
                <a:lnTo>
                  <a:pt x="7103734" y="1450122"/>
                </a:lnTo>
                <a:lnTo>
                  <a:pt x="7080845" y="1406940"/>
                </a:lnTo>
                <a:lnTo>
                  <a:pt x="7057306" y="1364152"/>
                </a:lnTo>
                <a:lnTo>
                  <a:pt x="7033120" y="1321752"/>
                </a:lnTo>
                <a:lnTo>
                  <a:pt x="7008303" y="1279772"/>
                </a:lnTo>
                <a:lnTo>
                  <a:pt x="6982856" y="1238204"/>
                </a:lnTo>
                <a:lnTo>
                  <a:pt x="6956783" y="1197052"/>
                </a:lnTo>
                <a:lnTo>
                  <a:pt x="6930096" y="1156333"/>
                </a:lnTo>
                <a:lnTo>
                  <a:pt x="6902795" y="1116043"/>
                </a:lnTo>
                <a:lnTo>
                  <a:pt x="6874896" y="1076203"/>
                </a:lnTo>
                <a:lnTo>
                  <a:pt x="6846397" y="1036807"/>
                </a:lnTo>
                <a:lnTo>
                  <a:pt x="6817306" y="997864"/>
                </a:lnTo>
                <a:lnTo>
                  <a:pt x="6787630" y="959383"/>
                </a:lnTo>
                <a:lnTo>
                  <a:pt x="6757378" y="921371"/>
                </a:lnTo>
                <a:lnTo>
                  <a:pt x="6726556" y="883838"/>
                </a:lnTo>
                <a:lnTo>
                  <a:pt x="6695167" y="846783"/>
                </a:lnTo>
                <a:lnTo>
                  <a:pt x="6663225" y="810223"/>
                </a:lnTo>
                <a:lnTo>
                  <a:pt x="6630727" y="774153"/>
                </a:lnTo>
                <a:lnTo>
                  <a:pt x="6597690" y="738591"/>
                </a:lnTo>
                <a:lnTo>
                  <a:pt x="6564111" y="703534"/>
                </a:lnTo>
                <a:lnTo>
                  <a:pt x="6530005" y="668999"/>
                </a:lnTo>
                <a:lnTo>
                  <a:pt x="6495383" y="634995"/>
                </a:lnTo>
                <a:lnTo>
                  <a:pt x="6460233" y="601510"/>
                </a:lnTo>
                <a:lnTo>
                  <a:pt x="6424577" y="568567"/>
                </a:lnTo>
                <a:lnTo>
                  <a:pt x="6388422" y="536171"/>
                </a:lnTo>
                <a:lnTo>
                  <a:pt x="6351766" y="504323"/>
                </a:lnTo>
                <a:lnTo>
                  <a:pt x="6314622" y="473034"/>
                </a:lnTo>
                <a:lnTo>
                  <a:pt x="6276999" y="442312"/>
                </a:lnTo>
                <a:lnTo>
                  <a:pt x="6238904" y="412164"/>
                </a:lnTo>
                <a:lnTo>
                  <a:pt x="6200330" y="382587"/>
                </a:lnTo>
                <a:lnTo>
                  <a:pt x="6161305" y="353602"/>
                </a:lnTo>
                <a:lnTo>
                  <a:pt x="6121819" y="325204"/>
                </a:lnTo>
                <a:lnTo>
                  <a:pt x="6081892" y="297408"/>
                </a:lnTo>
                <a:lnTo>
                  <a:pt x="6041520" y="270216"/>
                </a:lnTo>
                <a:lnTo>
                  <a:pt x="6000715" y="243634"/>
                </a:lnTo>
                <a:lnTo>
                  <a:pt x="5959485" y="217672"/>
                </a:lnTo>
                <a:lnTo>
                  <a:pt x="5917833" y="192333"/>
                </a:lnTo>
                <a:lnTo>
                  <a:pt x="5875769" y="167626"/>
                </a:lnTo>
                <a:lnTo>
                  <a:pt x="5833296" y="143555"/>
                </a:lnTo>
                <a:lnTo>
                  <a:pt x="5790425" y="120129"/>
                </a:lnTo>
                <a:lnTo>
                  <a:pt x="5747160" y="97352"/>
                </a:lnTo>
                <a:lnTo>
                  <a:pt x="5703509" y="75232"/>
                </a:lnTo>
                <a:lnTo>
                  <a:pt x="5659476" y="53774"/>
                </a:lnTo>
                <a:lnTo>
                  <a:pt x="5615070" y="32985"/>
                </a:lnTo>
                <a:lnTo>
                  <a:pt x="5570297" y="12872"/>
                </a:lnTo>
                <a:close/>
                <a:moveTo>
                  <a:pt x="1129321" y="0"/>
                </a:moveTo>
                <a:lnTo>
                  <a:pt x="3060383" y="0"/>
                </a:lnTo>
                <a:lnTo>
                  <a:pt x="3022391" y="16486"/>
                </a:lnTo>
                <a:lnTo>
                  <a:pt x="2977689" y="36721"/>
                </a:lnTo>
                <a:lnTo>
                  <a:pt x="2933356" y="57629"/>
                </a:lnTo>
                <a:lnTo>
                  <a:pt x="2889398" y="79205"/>
                </a:lnTo>
                <a:lnTo>
                  <a:pt x="2845822" y="101442"/>
                </a:lnTo>
                <a:lnTo>
                  <a:pt x="2802635" y="124334"/>
                </a:lnTo>
                <a:lnTo>
                  <a:pt x="2759842" y="147874"/>
                </a:lnTo>
                <a:lnTo>
                  <a:pt x="2717452" y="172056"/>
                </a:lnTo>
                <a:lnTo>
                  <a:pt x="2675464" y="196876"/>
                </a:lnTo>
                <a:lnTo>
                  <a:pt x="2633897" y="222323"/>
                </a:lnTo>
                <a:lnTo>
                  <a:pt x="2592749" y="248395"/>
                </a:lnTo>
                <a:lnTo>
                  <a:pt x="2552025" y="275084"/>
                </a:lnTo>
                <a:lnTo>
                  <a:pt x="2511742" y="302381"/>
                </a:lnTo>
                <a:lnTo>
                  <a:pt x="2471895" y="330285"/>
                </a:lnTo>
                <a:lnTo>
                  <a:pt x="2432499" y="358783"/>
                </a:lnTo>
                <a:lnTo>
                  <a:pt x="2393557" y="387874"/>
                </a:lnTo>
                <a:lnTo>
                  <a:pt x="2355076" y="417549"/>
                </a:lnTo>
                <a:lnTo>
                  <a:pt x="2317067" y="447800"/>
                </a:lnTo>
                <a:lnTo>
                  <a:pt x="2279529" y="478624"/>
                </a:lnTo>
                <a:lnTo>
                  <a:pt x="2242478" y="510010"/>
                </a:lnTo>
                <a:lnTo>
                  <a:pt x="2205912" y="541956"/>
                </a:lnTo>
                <a:lnTo>
                  <a:pt x="2169848" y="574449"/>
                </a:lnTo>
                <a:lnTo>
                  <a:pt x="2134286" y="607488"/>
                </a:lnTo>
                <a:lnTo>
                  <a:pt x="2099232" y="641064"/>
                </a:lnTo>
                <a:lnTo>
                  <a:pt x="2064696" y="675170"/>
                </a:lnTo>
                <a:lnTo>
                  <a:pt x="2030686" y="709799"/>
                </a:lnTo>
                <a:lnTo>
                  <a:pt x="1997204" y="744946"/>
                </a:lnTo>
                <a:lnTo>
                  <a:pt x="1964262" y="780601"/>
                </a:lnTo>
                <a:lnTo>
                  <a:pt x="1931865" y="816758"/>
                </a:lnTo>
                <a:lnTo>
                  <a:pt x="1900016" y="853414"/>
                </a:lnTo>
                <a:lnTo>
                  <a:pt x="1868729" y="890555"/>
                </a:lnTo>
                <a:lnTo>
                  <a:pt x="1838006" y="928179"/>
                </a:lnTo>
                <a:lnTo>
                  <a:pt x="1807856" y="966278"/>
                </a:lnTo>
                <a:lnTo>
                  <a:pt x="1778282" y="1004847"/>
                </a:lnTo>
                <a:lnTo>
                  <a:pt x="1749294" y="1043876"/>
                </a:lnTo>
                <a:lnTo>
                  <a:pt x="1720899" y="1083357"/>
                </a:lnTo>
                <a:lnTo>
                  <a:pt x="1693102" y="1123288"/>
                </a:lnTo>
                <a:lnTo>
                  <a:pt x="1665909" y="1163659"/>
                </a:lnTo>
                <a:lnTo>
                  <a:pt x="1639328" y="1204464"/>
                </a:lnTo>
                <a:lnTo>
                  <a:pt x="1613365" y="1245695"/>
                </a:lnTo>
                <a:lnTo>
                  <a:pt x="1588027" y="1287346"/>
                </a:lnTo>
                <a:lnTo>
                  <a:pt x="1563319" y="1329412"/>
                </a:lnTo>
                <a:lnTo>
                  <a:pt x="1539250" y="1371881"/>
                </a:lnTo>
                <a:lnTo>
                  <a:pt x="1515823" y="1414753"/>
                </a:lnTo>
                <a:lnTo>
                  <a:pt x="1493046" y="1458018"/>
                </a:lnTo>
                <a:lnTo>
                  <a:pt x="1470925" y="1501671"/>
                </a:lnTo>
                <a:lnTo>
                  <a:pt x="1449467" y="1545704"/>
                </a:lnTo>
                <a:lnTo>
                  <a:pt x="1428679" y="1590109"/>
                </a:lnTo>
                <a:lnTo>
                  <a:pt x="1408565" y="1634882"/>
                </a:lnTo>
                <a:lnTo>
                  <a:pt x="1389132" y="1680018"/>
                </a:lnTo>
                <a:lnTo>
                  <a:pt x="1370387" y="1725510"/>
                </a:lnTo>
                <a:lnTo>
                  <a:pt x="1352334" y="1771352"/>
                </a:lnTo>
                <a:lnTo>
                  <a:pt x="1334982" y="1817532"/>
                </a:lnTo>
                <a:lnTo>
                  <a:pt x="1318337" y="1864052"/>
                </a:lnTo>
                <a:lnTo>
                  <a:pt x="1302402" y="1910905"/>
                </a:lnTo>
                <a:lnTo>
                  <a:pt x="1287188" y="1958077"/>
                </a:lnTo>
                <a:lnTo>
                  <a:pt x="1272696" y="2005577"/>
                </a:lnTo>
                <a:lnTo>
                  <a:pt x="1258934" y="2053390"/>
                </a:lnTo>
                <a:lnTo>
                  <a:pt x="1245912" y="2101505"/>
                </a:lnTo>
                <a:lnTo>
                  <a:pt x="1233631" y="2149932"/>
                </a:lnTo>
                <a:lnTo>
                  <a:pt x="1222099" y="2198654"/>
                </a:lnTo>
                <a:lnTo>
                  <a:pt x="1211323" y="2247670"/>
                </a:lnTo>
                <a:lnTo>
                  <a:pt x="1201309" y="2296971"/>
                </a:lnTo>
                <a:lnTo>
                  <a:pt x="1192064" y="2346558"/>
                </a:lnTo>
                <a:lnTo>
                  <a:pt x="1183595" y="2396417"/>
                </a:lnTo>
                <a:lnTo>
                  <a:pt x="1175905" y="2446559"/>
                </a:lnTo>
                <a:lnTo>
                  <a:pt x="1169004" y="2496964"/>
                </a:lnTo>
                <a:lnTo>
                  <a:pt x="1162897" y="2547637"/>
                </a:lnTo>
                <a:lnTo>
                  <a:pt x="1157592" y="2598567"/>
                </a:lnTo>
                <a:lnTo>
                  <a:pt x="1153095" y="2649752"/>
                </a:lnTo>
                <a:lnTo>
                  <a:pt x="1149413" y="2701191"/>
                </a:lnTo>
                <a:lnTo>
                  <a:pt x="1146555" y="2752870"/>
                </a:lnTo>
                <a:lnTo>
                  <a:pt x="1144524" y="2804804"/>
                </a:lnTo>
                <a:lnTo>
                  <a:pt x="1143331" y="2856970"/>
                </a:lnTo>
                <a:lnTo>
                  <a:pt x="1143000" y="2904741"/>
                </a:lnTo>
                <a:lnTo>
                  <a:pt x="1144824" y="3013939"/>
                </a:lnTo>
                <a:lnTo>
                  <a:pt x="1147004" y="3065858"/>
                </a:lnTo>
                <a:lnTo>
                  <a:pt x="1150013" y="3117525"/>
                </a:lnTo>
                <a:lnTo>
                  <a:pt x="1153844" y="3168949"/>
                </a:lnTo>
                <a:lnTo>
                  <a:pt x="1158488" y="3220109"/>
                </a:lnTo>
                <a:lnTo>
                  <a:pt x="1163941" y="3271020"/>
                </a:lnTo>
                <a:lnTo>
                  <a:pt x="1170194" y="3321660"/>
                </a:lnTo>
                <a:lnTo>
                  <a:pt x="1177241" y="3372037"/>
                </a:lnTo>
                <a:lnTo>
                  <a:pt x="1185075" y="3422140"/>
                </a:lnTo>
                <a:lnTo>
                  <a:pt x="1193689" y="3471966"/>
                </a:lnTo>
                <a:lnTo>
                  <a:pt x="1203077" y="3521511"/>
                </a:lnTo>
                <a:lnTo>
                  <a:pt x="1213232" y="3570774"/>
                </a:lnTo>
                <a:lnTo>
                  <a:pt x="1224147" y="3619741"/>
                </a:lnTo>
                <a:lnTo>
                  <a:pt x="1235817" y="3668416"/>
                </a:lnTo>
                <a:lnTo>
                  <a:pt x="1248235" y="3716785"/>
                </a:lnTo>
                <a:lnTo>
                  <a:pt x="1261395" y="3764854"/>
                </a:lnTo>
                <a:lnTo>
                  <a:pt x="1275290" y="3812609"/>
                </a:lnTo>
                <a:lnTo>
                  <a:pt x="1289914" y="3860049"/>
                </a:lnTo>
                <a:lnTo>
                  <a:pt x="1305260" y="3907162"/>
                </a:lnTo>
                <a:lnTo>
                  <a:pt x="1321326" y="3953956"/>
                </a:lnTo>
                <a:lnTo>
                  <a:pt x="1338099" y="4000410"/>
                </a:lnTo>
                <a:lnTo>
                  <a:pt x="1355578" y="4046527"/>
                </a:lnTo>
                <a:lnTo>
                  <a:pt x="1373754" y="4092297"/>
                </a:lnTo>
                <a:lnTo>
                  <a:pt x="1392625" y="4137722"/>
                </a:lnTo>
                <a:lnTo>
                  <a:pt x="1412180" y="4182786"/>
                </a:lnTo>
                <a:lnTo>
                  <a:pt x="1432415" y="4227489"/>
                </a:lnTo>
                <a:lnTo>
                  <a:pt x="1453322" y="4271818"/>
                </a:lnTo>
                <a:lnTo>
                  <a:pt x="1474898" y="4315778"/>
                </a:lnTo>
                <a:lnTo>
                  <a:pt x="1497135" y="4359354"/>
                </a:lnTo>
                <a:lnTo>
                  <a:pt x="1520027" y="4402540"/>
                </a:lnTo>
                <a:lnTo>
                  <a:pt x="1543569" y="4445336"/>
                </a:lnTo>
                <a:lnTo>
                  <a:pt x="1567749" y="4487724"/>
                </a:lnTo>
                <a:lnTo>
                  <a:pt x="1592570" y="4529712"/>
                </a:lnTo>
                <a:lnTo>
                  <a:pt x="1618016" y="4571279"/>
                </a:lnTo>
                <a:lnTo>
                  <a:pt x="1644089" y="4612429"/>
                </a:lnTo>
                <a:lnTo>
                  <a:pt x="1670775" y="4653147"/>
                </a:lnTo>
                <a:lnTo>
                  <a:pt x="1698075" y="4693436"/>
                </a:lnTo>
                <a:lnTo>
                  <a:pt x="1725977" y="4733279"/>
                </a:lnTo>
                <a:lnTo>
                  <a:pt x="1754478" y="4772679"/>
                </a:lnTo>
                <a:lnTo>
                  <a:pt x="1783566" y="4811617"/>
                </a:lnTo>
                <a:lnTo>
                  <a:pt x="1813242" y="4850099"/>
                </a:lnTo>
                <a:lnTo>
                  <a:pt x="1843496" y="4888112"/>
                </a:lnTo>
                <a:lnTo>
                  <a:pt x="1874317" y="4925645"/>
                </a:lnTo>
                <a:lnTo>
                  <a:pt x="1905702" y="4962696"/>
                </a:lnTo>
                <a:lnTo>
                  <a:pt x="1937649" y="4999262"/>
                </a:lnTo>
                <a:lnTo>
                  <a:pt x="1970144" y="5035329"/>
                </a:lnTo>
                <a:lnTo>
                  <a:pt x="2003183" y="5070892"/>
                </a:lnTo>
                <a:lnTo>
                  <a:pt x="2036758" y="5105943"/>
                </a:lnTo>
                <a:lnTo>
                  <a:pt x="2070864" y="5140480"/>
                </a:lnTo>
                <a:lnTo>
                  <a:pt x="2105494" y="5174492"/>
                </a:lnTo>
                <a:lnTo>
                  <a:pt x="2140638" y="5207970"/>
                </a:lnTo>
                <a:lnTo>
                  <a:pt x="2176296" y="5240916"/>
                </a:lnTo>
                <a:lnTo>
                  <a:pt x="2212452" y="5273312"/>
                </a:lnTo>
                <a:lnTo>
                  <a:pt x="2249107" y="5305159"/>
                </a:lnTo>
                <a:lnTo>
                  <a:pt x="2286249" y="5336447"/>
                </a:lnTo>
                <a:lnTo>
                  <a:pt x="2323873" y="5367169"/>
                </a:lnTo>
                <a:lnTo>
                  <a:pt x="2361972" y="5397320"/>
                </a:lnTo>
                <a:lnTo>
                  <a:pt x="2400542" y="5426895"/>
                </a:lnTo>
                <a:lnTo>
                  <a:pt x="2439569" y="5455881"/>
                </a:lnTo>
                <a:lnTo>
                  <a:pt x="2479053" y="5484278"/>
                </a:lnTo>
                <a:lnTo>
                  <a:pt x="2518983" y="5512075"/>
                </a:lnTo>
                <a:lnTo>
                  <a:pt x="2559352" y="5539266"/>
                </a:lnTo>
                <a:lnTo>
                  <a:pt x="2600157" y="5565848"/>
                </a:lnTo>
                <a:lnTo>
                  <a:pt x="2641388" y="5591810"/>
                </a:lnTo>
                <a:lnTo>
                  <a:pt x="2683040" y="5617149"/>
                </a:lnTo>
                <a:lnTo>
                  <a:pt x="2725105" y="5641857"/>
                </a:lnTo>
                <a:lnTo>
                  <a:pt x="2767575" y="5665926"/>
                </a:lnTo>
                <a:lnTo>
                  <a:pt x="2810449" y="5689354"/>
                </a:lnTo>
                <a:lnTo>
                  <a:pt x="2853712" y="5712130"/>
                </a:lnTo>
                <a:lnTo>
                  <a:pt x="2897365" y="5734250"/>
                </a:lnTo>
                <a:lnTo>
                  <a:pt x="2941398" y="5755708"/>
                </a:lnTo>
                <a:lnTo>
                  <a:pt x="2985804" y="5776498"/>
                </a:lnTo>
                <a:lnTo>
                  <a:pt x="3030577" y="5796611"/>
                </a:lnTo>
                <a:lnTo>
                  <a:pt x="3075713" y="5816044"/>
                </a:lnTo>
                <a:lnTo>
                  <a:pt x="3121203" y="5834789"/>
                </a:lnTo>
                <a:lnTo>
                  <a:pt x="3167040" y="5852839"/>
                </a:lnTo>
                <a:lnTo>
                  <a:pt x="3213226" y="5870192"/>
                </a:lnTo>
                <a:lnTo>
                  <a:pt x="3259745" y="5886838"/>
                </a:lnTo>
                <a:lnTo>
                  <a:pt x="3306594" y="5902771"/>
                </a:lnTo>
                <a:lnTo>
                  <a:pt x="3353780" y="5917990"/>
                </a:lnTo>
                <a:lnTo>
                  <a:pt x="3401270" y="5932479"/>
                </a:lnTo>
                <a:lnTo>
                  <a:pt x="3449077" y="5946238"/>
                </a:lnTo>
                <a:lnTo>
                  <a:pt x="3497209" y="5959266"/>
                </a:lnTo>
                <a:lnTo>
                  <a:pt x="3545627" y="5971545"/>
                </a:lnTo>
                <a:lnTo>
                  <a:pt x="3594345" y="5983075"/>
                </a:lnTo>
                <a:lnTo>
                  <a:pt x="3643358" y="5993850"/>
                </a:lnTo>
                <a:lnTo>
                  <a:pt x="3692664" y="6003865"/>
                </a:lnTo>
                <a:lnTo>
                  <a:pt x="3742252" y="6013110"/>
                </a:lnTo>
                <a:lnTo>
                  <a:pt x="3792126" y="6021584"/>
                </a:lnTo>
                <a:lnTo>
                  <a:pt x="3842252" y="6029270"/>
                </a:lnTo>
                <a:lnTo>
                  <a:pt x="3865498" y="6032453"/>
                </a:lnTo>
                <a:lnTo>
                  <a:pt x="3864312" y="6032775"/>
                </a:lnTo>
                <a:cubicBezTo>
                  <a:pt x="3788951" y="6054434"/>
                  <a:pt x="3713227" y="6077217"/>
                  <a:pt x="3637239" y="6100692"/>
                </a:cubicBezTo>
                <a:lnTo>
                  <a:pt x="3354247" y="6190656"/>
                </a:lnTo>
                <a:lnTo>
                  <a:pt x="3345722" y="6189462"/>
                </a:lnTo>
                <a:cubicBezTo>
                  <a:pt x="2741023" y="6094034"/>
                  <a:pt x="2103196" y="5944547"/>
                  <a:pt x="1497078" y="5816699"/>
                </a:cubicBezTo>
                <a:lnTo>
                  <a:pt x="1057603" y="5729110"/>
                </a:lnTo>
                <a:lnTo>
                  <a:pt x="1032543" y="5700288"/>
                </a:lnTo>
                <a:lnTo>
                  <a:pt x="989981" y="5649799"/>
                </a:lnTo>
                <a:lnTo>
                  <a:pt x="948182" y="5598649"/>
                </a:lnTo>
                <a:lnTo>
                  <a:pt x="907159" y="5546850"/>
                </a:lnTo>
                <a:lnTo>
                  <a:pt x="866917" y="5494408"/>
                </a:lnTo>
                <a:lnTo>
                  <a:pt x="827460" y="5441325"/>
                </a:lnTo>
                <a:lnTo>
                  <a:pt x="788807" y="5387621"/>
                </a:lnTo>
                <a:lnTo>
                  <a:pt x="750958" y="5333294"/>
                </a:lnTo>
                <a:lnTo>
                  <a:pt x="713928" y="5278361"/>
                </a:lnTo>
                <a:lnTo>
                  <a:pt x="677718" y="5222821"/>
                </a:lnTo>
                <a:lnTo>
                  <a:pt x="642346" y="5166693"/>
                </a:lnTo>
                <a:lnTo>
                  <a:pt x="607814" y="5109976"/>
                </a:lnTo>
                <a:lnTo>
                  <a:pt x="574137" y="5052689"/>
                </a:lnTo>
                <a:lnTo>
                  <a:pt x="541318" y="4994829"/>
                </a:lnTo>
                <a:lnTo>
                  <a:pt x="509371" y="4936416"/>
                </a:lnTo>
                <a:lnTo>
                  <a:pt x="478301" y="4877452"/>
                </a:lnTo>
                <a:lnTo>
                  <a:pt x="448120" y="4817947"/>
                </a:lnTo>
                <a:lnTo>
                  <a:pt x="418836" y="4757913"/>
                </a:lnTo>
                <a:lnTo>
                  <a:pt x="390455" y="4697351"/>
                </a:lnTo>
                <a:lnTo>
                  <a:pt x="362993" y="4636279"/>
                </a:lnTo>
                <a:lnTo>
                  <a:pt x="336454" y="4574703"/>
                </a:lnTo>
                <a:lnTo>
                  <a:pt x="310850" y="4512635"/>
                </a:lnTo>
                <a:lnTo>
                  <a:pt x="286186" y="4450076"/>
                </a:lnTo>
                <a:lnTo>
                  <a:pt x="262476" y="4387042"/>
                </a:lnTo>
                <a:lnTo>
                  <a:pt x="239726" y="4323540"/>
                </a:lnTo>
                <a:lnTo>
                  <a:pt x="217950" y="4259588"/>
                </a:lnTo>
                <a:lnTo>
                  <a:pt x="197148" y="4195179"/>
                </a:lnTo>
                <a:lnTo>
                  <a:pt x="177338" y="4130339"/>
                </a:lnTo>
                <a:lnTo>
                  <a:pt x="158525" y="4065067"/>
                </a:lnTo>
                <a:lnTo>
                  <a:pt x="140720" y="3999382"/>
                </a:lnTo>
                <a:lnTo>
                  <a:pt x="123930" y="3933284"/>
                </a:lnTo>
                <a:lnTo>
                  <a:pt x="108166" y="3866792"/>
                </a:lnTo>
                <a:lnTo>
                  <a:pt x="93435" y="3799910"/>
                </a:lnTo>
                <a:lnTo>
                  <a:pt x="79748" y="3732656"/>
                </a:lnTo>
                <a:lnTo>
                  <a:pt x="67112" y="3665032"/>
                </a:lnTo>
                <a:lnTo>
                  <a:pt x="55538" y="3597053"/>
                </a:lnTo>
                <a:lnTo>
                  <a:pt x="45033" y="3528730"/>
                </a:lnTo>
                <a:lnTo>
                  <a:pt x="35606" y="3460073"/>
                </a:lnTo>
                <a:lnTo>
                  <a:pt x="27265" y="3391089"/>
                </a:lnTo>
                <a:lnTo>
                  <a:pt x="20021" y="3321800"/>
                </a:lnTo>
                <a:lnTo>
                  <a:pt x="13879" y="3252201"/>
                </a:lnTo>
                <a:lnTo>
                  <a:pt x="8851" y="3182321"/>
                </a:lnTo>
                <a:lnTo>
                  <a:pt x="4942" y="3112155"/>
                </a:lnTo>
                <a:lnTo>
                  <a:pt x="2162" y="3041727"/>
                </a:lnTo>
                <a:lnTo>
                  <a:pt x="0" y="2904741"/>
                </a:lnTo>
                <a:lnTo>
                  <a:pt x="669" y="2829182"/>
                </a:lnTo>
                <a:lnTo>
                  <a:pt x="2462" y="2758503"/>
                </a:lnTo>
                <a:lnTo>
                  <a:pt x="5392" y="2688089"/>
                </a:lnTo>
                <a:lnTo>
                  <a:pt x="9450" y="2617933"/>
                </a:lnTo>
                <a:lnTo>
                  <a:pt x="14627" y="2548069"/>
                </a:lnTo>
                <a:lnTo>
                  <a:pt x="20916" y="2478494"/>
                </a:lnTo>
                <a:lnTo>
                  <a:pt x="28309" y="2409225"/>
                </a:lnTo>
                <a:lnTo>
                  <a:pt x="36795" y="2340274"/>
                </a:lnTo>
                <a:lnTo>
                  <a:pt x="46368" y="2271646"/>
                </a:lnTo>
                <a:lnTo>
                  <a:pt x="57017" y="2203361"/>
                </a:lnTo>
                <a:lnTo>
                  <a:pt x="68735" y="2135413"/>
                </a:lnTo>
                <a:lnTo>
                  <a:pt x="81513" y="2067831"/>
                </a:lnTo>
                <a:lnTo>
                  <a:pt x="95342" y="2000616"/>
                </a:lnTo>
                <a:lnTo>
                  <a:pt x="110212" y="1933782"/>
                </a:lnTo>
                <a:lnTo>
                  <a:pt x="126115" y="1867339"/>
                </a:lnTo>
                <a:lnTo>
                  <a:pt x="143041" y="1801297"/>
                </a:lnTo>
                <a:lnTo>
                  <a:pt x="160984" y="1735658"/>
                </a:lnTo>
                <a:lnTo>
                  <a:pt x="179931" y="1670445"/>
                </a:lnTo>
                <a:lnTo>
                  <a:pt x="199873" y="1605664"/>
                </a:lnTo>
                <a:lnTo>
                  <a:pt x="220805" y="1541313"/>
                </a:lnTo>
                <a:lnTo>
                  <a:pt x="242714" y="1477420"/>
                </a:lnTo>
                <a:lnTo>
                  <a:pt x="265591" y="1413983"/>
                </a:lnTo>
                <a:lnTo>
                  <a:pt x="289429" y="1351014"/>
                </a:lnTo>
                <a:lnTo>
                  <a:pt x="314217" y="1288527"/>
                </a:lnTo>
                <a:lnTo>
                  <a:pt x="339945" y="1226526"/>
                </a:lnTo>
                <a:lnTo>
                  <a:pt x="366606" y="1165020"/>
                </a:lnTo>
                <a:lnTo>
                  <a:pt x="394191" y="1104019"/>
                </a:lnTo>
                <a:lnTo>
                  <a:pt x="422689" y="1043533"/>
                </a:lnTo>
                <a:lnTo>
                  <a:pt x="452091" y="983573"/>
                </a:lnTo>
                <a:lnTo>
                  <a:pt x="482389" y="924145"/>
                </a:lnTo>
                <a:lnTo>
                  <a:pt x="513573" y="865258"/>
                </a:lnTo>
                <a:lnTo>
                  <a:pt x="545635" y="806922"/>
                </a:lnTo>
                <a:lnTo>
                  <a:pt x="578566" y="749143"/>
                </a:lnTo>
                <a:lnTo>
                  <a:pt x="612355" y="691935"/>
                </a:lnTo>
                <a:lnTo>
                  <a:pt x="646996" y="635301"/>
                </a:lnTo>
                <a:lnTo>
                  <a:pt x="682478" y="579254"/>
                </a:lnTo>
                <a:lnTo>
                  <a:pt x="718792" y="523801"/>
                </a:lnTo>
                <a:lnTo>
                  <a:pt x="755930" y="468950"/>
                </a:lnTo>
                <a:lnTo>
                  <a:pt x="793883" y="414710"/>
                </a:lnTo>
                <a:lnTo>
                  <a:pt x="832643" y="361088"/>
                </a:lnTo>
                <a:lnTo>
                  <a:pt x="872199" y="308095"/>
                </a:lnTo>
                <a:lnTo>
                  <a:pt x="912544" y="255739"/>
                </a:lnTo>
                <a:lnTo>
                  <a:pt x="953669" y="204027"/>
                </a:lnTo>
                <a:lnTo>
                  <a:pt x="995566" y="152968"/>
                </a:lnTo>
                <a:lnTo>
                  <a:pt x="1038227" y="102569"/>
                </a:lnTo>
                <a:lnTo>
                  <a:pt x="1081638" y="52844"/>
                </a:lnTo>
                <a:lnTo>
                  <a:pt x="1125798" y="3795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20000"/>
                </a:schemeClr>
              </a:gs>
              <a:gs pos="86000">
                <a:schemeClr val="accent2">
                  <a:alpha val="0"/>
                </a:schemeClr>
              </a:gs>
            </a:gsLst>
            <a:lin ang="5400000" scaled="1"/>
          </a:gradFill>
          <a:ln w="127" cap="flat" cmpd="sng" algn="ctr">
            <a:noFill/>
            <a:prstDash val="solid"/>
            <a:miter lim="800000"/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062BCFFE-58F0-63A5-D35F-4834BE077DB8}"/>
              </a:ext>
            </a:extLst>
          </p:cNvPr>
          <p:cNvSpPr/>
          <p:nvPr userDrawn="1"/>
        </p:nvSpPr>
        <p:spPr>
          <a:xfrm>
            <a:off x="2409960" y="0"/>
            <a:ext cx="7372080" cy="6590780"/>
          </a:xfrm>
          <a:custGeom>
            <a:avLst/>
            <a:gdLst>
              <a:gd name="connsiteX0" fmla="*/ 1416592 w 7372080"/>
              <a:gd name="connsiteY0" fmla="*/ 0 h 6590780"/>
              <a:gd name="connsiteX1" fmla="*/ 1531923 w 7372080"/>
              <a:gd name="connsiteY1" fmla="*/ 0 h 6590780"/>
              <a:gd name="connsiteX2" fmla="*/ 1505550 w 7372080"/>
              <a:gd name="connsiteY2" fmla="*/ 19647 h 6590780"/>
              <a:gd name="connsiteX3" fmla="*/ 1461464 w 7372080"/>
              <a:gd name="connsiteY3" fmla="*/ 53553 h 6590780"/>
              <a:gd name="connsiteX4" fmla="*/ 1417916 w 7372080"/>
              <a:gd name="connsiteY4" fmla="*/ 88119 h 6590780"/>
              <a:gd name="connsiteX5" fmla="*/ 1374916 w 7372080"/>
              <a:gd name="connsiteY5" fmla="*/ 123335 h 6590780"/>
              <a:gd name="connsiteX6" fmla="*/ 1332470 w 7372080"/>
              <a:gd name="connsiteY6" fmla="*/ 159196 h 6590780"/>
              <a:gd name="connsiteX7" fmla="*/ 1290586 w 7372080"/>
              <a:gd name="connsiteY7" fmla="*/ 195693 h 6590780"/>
              <a:gd name="connsiteX8" fmla="*/ 1249271 w 7372080"/>
              <a:gd name="connsiteY8" fmla="*/ 232819 h 6590780"/>
              <a:gd name="connsiteX9" fmla="*/ 1208533 w 7372080"/>
              <a:gd name="connsiteY9" fmla="*/ 270567 h 6590780"/>
              <a:gd name="connsiteX10" fmla="*/ 1168380 w 7372080"/>
              <a:gd name="connsiteY10" fmla="*/ 308929 h 6590780"/>
              <a:gd name="connsiteX11" fmla="*/ 1128818 w 7372080"/>
              <a:gd name="connsiteY11" fmla="*/ 347897 h 6590780"/>
              <a:gd name="connsiteX12" fmla="*/ 1089855 w 7372080"/>
              <a:gd name="connsiteY12" fmla="*/ 387465 h 6590780"/>
              <a:gd name="connsiteX13" fmla="*/ 1051499 w 7372080"/>
              <a:gd name="connsiteY13" fmla="*/ 427625 h 6590780"/>
              <a:gd name="connsiteX14" fmla="*/ 1013757 w 7372080"/>
              <a:gd name="connsiteY14" fmla="*/ 468368 h 6590780"/>
              <a:gd name="connsiteX15" fmla="*/ 976637 w 7372080"/>
              <a:gd name="connsiteY15" fmla="*/ 509689 h 6590780"/>
              <a:gd name="connsiteX16" fmla="*/ 940146 w 7372080"/>
              <a:gd name="connsiteY16" fmla="*/ 551578 h 6590780"/>
              <a:gd name="connsiteX17" fmla="*/ 904292 w 7372080"/>
              <a:gd name="connsiteY17" fmla="*/ 594030 h 6590780"/>
              <a:gd name="connsiteX18" fmla="*/ 869081 w 7372080"/>
              <a:gd name="connsiteY18" fmla="*/ 637035 h 6590780"/>
              <a:gd name="connsiteX19" fmla="*/ 834521 w 7372080"/>
              <a:gd name="connsiteY19" fmla="*/ 680588 h 6590780"/>
              <a:gd name="connsiteX20" fmla="*/ 800621 w 7372080"/>
              <a:gd name="connsiteY20" fmla="*/ 724680 h 6590780"/>
              <a:gd name="connsiteX21" fmla="*/ 767388 w 7372080"/>
              <a:gd name="connsiteY21" fmla="*/ 769304 h 6590780"/>
              <a:gd name="connsiteX22" fmla="*/ 734827 w 7372080"/>
              <a:gd name="connsiteY22" fmla="*/ 814452 h 6590780"/>
              <a:gd name="connsiteX23" fmla="*/ 702948 w 7372080"/>
              <a:gd name="connsiteY23" fmla="*/ 860118 h 6590780"/>
              <a:gd name="connsiteX24" fmla="*/ 671758 w 7372080"/>
              <a:gd name="connsiteY24" fmla="*/ 906293 h 6590780"/>
              <a:gd name="connsiteX25" fmla="*/ 641264 w 7372080"/>
              <a:gd name="connsiteY25" fmla="*/ 952969 h 6590780"/>
              <a:gd name="connsiteX26" fmla="*/ 611474 w 7372080"/>
              <a:gd name="connsiteY26" fmla="*/ 1000141 h 6590780"/>
              <a:gd name="connsiteX27" fmla="*/ 582395 w 7372080"/>
              <a:gd name="connsiteY27" fmla="*/ 1047800 h 6590780"/>
              <a:gd name="connsiteX28" fmla="*/ 554034 w 7372080"/>
              <a:gd name="connsiteY28" fmla="*/ 1095938 h 6590780"/>
              <a:gd name="connsiteX29" fmla="*/ 526399 w 7372080"/>
              <a:gd name="connsiteY29" fmla="*/ 1144549 h 6590780"/>
              <a:gd name="connsiteX30" fmla="*/ 499498 w 7372080"/>
              <a:gd name="connsiteY30" fmla="*/ 1193624 h 6590780"/>
              <a:gd name="connsiteX31" fmla="*/ 473337 w 7372080"/>
              <a:gd name="connsiteY31" fmla="*/ 1243157 h 6590780"/>
              <a:gd name="connsiteX32" fmla="*/ 447925 w 7372080"/>
              <a:gd name="connsiteY32" fmla="*/ 1293139 h 6590780"/>
              <a:gd name="connsiteX33" fmla="*/ 423268 w 7372080"/>
              <a:gd name="connsiteY33" fmla="*/ 1343564 h 6590780"/>
              <a:gd name="connsiteX34" fmla="*/ 399375 w 7372080"/>
              <a:gd name="connsiteY34" fmla="*/ 1394424 h 6590780"/>
              <a:gd name="connsiteX35" fmla="*/ 376252 w 7372080"/>
              <a:gd name="connsiteY35" fmla="*/ 1445712 h 6590780"/>
              <a:gd name="connsiteX36" fmla="*/ 353907 w 7372080"/>
              <a:gd name="connsiteY36" fmla="*/ 1497419 h 6590780"/>
              <a:gd name="connsiteX37" fmla="*/ 332347 w 7372080"/>
              <a:gd name="connsiteY37" fmla="*/ 1549539 h 6590780"/>
              <a:gd name="connsiteX38" fmla="*/ 311580 w 7372080"/>
              <a:gd name="connsiteY38" fmla="*/ 1602065 h 6590780"/>
              <a:gd name="connsiteX39" fmla="*/ 291613 w 7372080"/>
              <a:gd name="connsiteY39" fmla="*/ 1654988 h 6590780"/>
              <a:gd name="connsiteX40" fmla="*/ 272454 w 7372080"/>
              <a:gd name="connsiteY40" fmla="*/ 1708302 h 6590780"/>
              <a:gd name="connsiteX41" fmla="*/ 254110 w 7372080"/>
              <a:gd name="connsiteY41" fmla="*/ 1761999 h 6590780"/>
              <a:gd name="connsiteX42" fmla="*/ 236589 w 7372080"/>
              <a:gd name="connsiteY42" fmla="*/ 1816072 h 6590780"/>
              <a:gd name="connsiteX43" fmla="*/ 219897 w 7372080"/>
              <a:gd name="connsiteY43" fmla="*/ 1870513 h 6590780"/>
              <a:gd name="connsiteX44" fmla="*/ 204043 w 7372080"/>
              <a:gd name="connsiteY44" fmla="*/ 1925314 h 6590780"/>
              <a:gd name="connsiteX45" fmla="*/ 189034 w 7372080"/>
              <a:gd name="connsiteY45" fmla="*/ 1980469 h 6590780"/>
              <a:gd name="connsiteX46" fmla="*/ 174877 w 7372080"/>
              <a:gd name="connsiteY46" fmla="*/ 2035971 h 6590780"/>
              <a:gd name="connsiteX47" fmla="*/ 161580 w 7372080"/>
              <a:gd name="connsiteY47" fmla="*/ 2091811 h 6590780"/>
              <a:gd name="connsiteX48" fmla="*/ 149149 w 7372080"/>
              <a:gd name="connsiteY48" fmla="*/ 2147982 h 6590780"/>
              <a:gd name="connsiteX49" fmla="*/ 137593 w 7372080"/>
              <a:gd name="connsiteY49" fmla="*/ 2204477 h 6590780"/>
              <a:gd name="connsiteX50" fmla="*/ 126919 w 7372080"/>
              <a:gd name="connsiteY50" fmla="*/ 2261289 h 6590780"/>
              <a:gd name="connsiteX51" fmla="*/ 117136 w 7372080"/>
              <a:gd name="connsiteY51" fmla="*/ 2318410 h 6590780"/>
              <a:gd name="connsiteX52" fmla="*/ 108248 w 7372080"/>
              <a:gd name="connsiteY52" fmla="*/ 2375834 h 6590780"/>
              <a:gd name="connsiteX53" fmla="*/ 100264 w 7372080"/>
              <a:gd name="connsiteY53" fmla="*/ 2433552 h 6590780"/>
              <a:gd name="connsiteX54" fmla="*/ 93193 w 7372080"/>
              <a:gd name="connsiteY54" fmla="*/ 2491557 h 6590780"/>
              <a:gd name="connsiteX55" fmla="*/ 87040 w 7372080"/>
              <a:gd name="connsiteY55" fmla="*/ 2549842 h 6590780"/>
              <a:gd name="connsiteX56" fmla="*/ 81815 w 7372080"/>
              <a:gd name="connsiteY56" fmla="*/ 2608400 h 6590780"/>
              <a:gd name="connsiteX57" fmla="*/ 77523 w 7372080"/>
              <a:gd name="connsiteY57" fmla="*/ 2667223 h 6590780"/>
              <a:gd name="connsiteX58" fmla="*/ 74174 w 7372080"/>
              <a:gd name="connsiteY58" fmla="*/ 2726304 h 6590780"/>
              <a:gd name="connsiteX59" fmla="*/ 71773 w 7372080"/>
              <a:gd name="connsiteY59" fmla="*/ 2785637 h 6590780"/>
              <a:gd name="connsiteX60" fmla="*/ 70329 w 7372080"/>
              <a:gd name="connsiteY60" fmla="*/ 2845212 h 6590780"/>
              <a:gd name="connsiteX61" fmla="*/ 69850 w 7372080"/>
              <a:gd name="connsiteY61" fmla="*/ 2904741 h 6590780"/>
              <a:gd name="connsiteX62" fmla="*/ 71791 w 7372080"/>
              <a:gd name="connsiteY62" fmla="*/ 3024415 h 6590780"/>
              <a:gd name="connsiteX63" fmla="*/ 74202 w 7372080"/>
              <a:gd name="connsiteY63" fmla="*/ 3083746 h 6590780"/>
              <a:gd name="connsiteX64" fmla="*/ 77560 w 7372080"/>
              <a:gd name="connsiteY64" fmla="*/ 3142827 h 6590780"/>
              <a:gd name="connsiteX65" fmla="*/ 81861 w 7372080"/>
              <a:gd name="connsiteY65" fmla="*/ 3201649 h 6590780"/>
              <a:gd name="connsiteX66" fmla="*/ 87096 w 7372080"/>
              <a:gd name="connsiteY66" fmla="*/ 3260205 h 6590780"/>
              <a:gd name="connsiteX67" fmla="*/ 93257 w 7372080"/>
              <a:gd name="connsiteY67" fmla="*/ 3318489 h 6590780"/>
              <a:gd name="connsiteX68" fmla="*/ 100338 w 7372080"/>
              <a:gd name="connsiteY68" fmla="*/ 3376492 h 6590780"/>
              <a:gd name="connsiteX69" fmla="*/ 108330 w 7372080"/>
              <a:gd name="connsiteY69" fmla="*/ 3434209 h 6590780"/>
              <a:gd name="connsiteX70" fmla="*/ 117226 w 7372080"/>
              <a:gd name="connsiteY70" fmla="*/ 3491629 h 6590780"/>
              <a:gd name="connsiteX71" fmla="*/ 127019 w 7372080"/>
              <a:gd name="connsiteY71" fmla="*/ 3548748 h 6590780"/>
              <a:gd name="connsiteX72" fmla="*/ 137702 w 7372080"/>
              <a:gd name="connsiteY72" fmla="*/ 3605558 h 6590780"/>
              <a:gd name="connsiteX73" fmla="*/ 149266 w 7372080"/>
              <a:gd name="connsiteY73" fmla="*/ 3662050 h 6590780"/>
              <a:gd name="connsiteX74" fmla="*/ 161705 w 7372080"/>
              <a:gd name="connsiteY74" fmla="*/ 3718219 h 6590780"/>
              <a:gd name="connsiteX75" fmla="*/ 175011 w 7372080"/>
              <a:gd name="connsiteY75" fmla="*/ 3774056 h 6590780"/>
              <a:gd name="connsiteX76" fmla="*/ 189177 w 7372080"/>
              <a:gd name="connsiteY76" fmla="*/ 3829554 h 6590780"/>
              <a:gd name="connsiteX77" fmla="*/ 204194 w 7372080"/>
              <a:gd name="connsiteY77" fmla="*/ 3884705 h 6590780"/>
              <a:gd name="connsiteX78" fmla="*/ 220057 w 7372080"/>
              <a:gd name="connsiteY78" fmla="*/ 3939504 h 6590780"/>
              <a:gd name="connsiteX79" fmla="*/ 236756 w 7372080"/>
              <a:gd name="connsiteY79" fmla="*/ 3993941 h 6590780"/>
              <a:gd name="connsiteX80" fmla="*/ 254286 w 7372080"/>
              <a:gd name="connsiteY80" fmla="*/ 4048010 h 6590780"/>
              <a:gd name="connsiteX81" fmla="*/ 272637 w 7372080"/>
              <a:gd name="connsiteY81" fmla="*/ 4101703 h 6590780"/>
              <a:gd name="connsiteX82" fmla="*/ 291804 w 7372080"/>
              <a:gd name="connsiteY82" fmla="*/ 4155013 h 6590780"/>
              <a:gd name="connsiteX83" fmla="*/ 311779 w 7372080"/>
              <a:gd name="connsiteY83" fmla="*/ 4207932 h 6590780"/>
              <a:gd name="connsiteX84" fmla="*/ 332553 w 7372080"/>
              <a:gd name="connsiteY84" fmla="*/ 4260454 h 6590780"/>
              <a:gd name="connsiteX85" fmla="*/ 354121 w 7372080"/>
              <a:gd name="connsiteY85" fmla="*/ 4312570 h 6590780"/>
              <a:gd name="connsiteX86" fmla="*/ 376473 w 7372080"/>
              <a:gd name="connsiteY86" fmla="*/ 4364273 h 6590780"/>
              <a:gd name="connsiteX87" fmla="*/ 399604 w 7372080"/>
              <a:gd name="connsiteY87" fmla="*/ 4415556 h 6590780"/>
              <a:gd name="connsiteX88" fmla="*/ 423504 w 7372080"/>
              <a:gd name="connsiteY88" fmla="*/ 4466411 h 6590780"/>
              <a:gd name="connsiteX89" fmla="*/ 448168 w 7372080"/>
              <a:gd name="connsiteY89" fmla="*/ 4516832 h 6590780"/>
              <a:gd name="connsiteX90" fmla="*/ 473588 w 7372080"/>
              <a:gd name="connsiteY90" fmla="*/ 4566810 h 6590780"/>
              <a:gd name="connsiteX91" fmla="*/ 499756 w 7372080"/>
              <a:gd name="connsiteY91" fmla="*/ 4616337 h 6590780"/>
              <a:gd name="connsiteX92" fmla="*/ 526664 w 7372080"/>
              <a:gd name="connsiteY92" fmla="*/ 4665408 h 6590780"/>
              <a:gd name="connsiteX93" fmla="*/ 554306 w 7372080"/>
              <a:gd name="connsiteY93" fmla="*/ 4714014 h 6590780"/>
              <a:gd name="connsiteX94" fmla="*/ 582673 w 7372080"/>
              <a:gd name="connsiteY94" fmla="*/ 4762147 h 6590780"/>
              <a:gd name="connsiteX95" fmla="*/ 611759 w 7372080"/>
              <a:gd name="connsiteY95" fmla="*/ 4809801 h 6590780"/>
              <a:gd name="connsiteX96" fmla="*/ 641556 w 7372080"/>
              <a:gd name="connsiteY96" fmla="*/ 4856967 h 6590780"/>
              <a:gd name="connsiteX97" fmla="*/ 672057 w 7372080"/>
              <a:gd name="connsiteY97" fmla="*/ 4903639 h 6590780"/>
              <a:gd name="connsiteX98" fmla="*/ 703253 w 7372080"/>
              <a:gd name="connsiteY98" fmla="*/ 4949809 h 6590780"/>
              <a:gd name="connsiteX99" fmla="*/ 735139 w 7372080"/>
              <a:gd name="connsiteY99" fmla="*/ 4995469 h 6590780"/>
              <a:gd name="connsiteX100" fmla="*/ 767705 w 7372080"/>
              <a:gd name="connsiteY100" fmla="*/ 5040612 h 6590780"/>
              <a:gd name="connsiteX101" fmla="*/ 800945 w 7372080"/>
              <a:gd name="connsiteY101" fmla="*/ 5085231 h 6590780"/>
              <a:gd name="connsiteX102" fmla="*/ 834852 w 7372080"/>
              <a:gd name="connsiteY102" fmla="*/ 5129317 h 6590780"/>
              <a:gd name="connsiteX103" fmla="*/ 869417 w 7372080"/>
              <a:gd name="connsiteY103" fmla="*/ 5172864 h 6590780"/>
              <a:gd name="connsiteX104" fmla="*/ 904634 w 7372080"/>
              <a:gd name="connsiteY104" fmla="*/ 5215865 h 6590780"/>
              <a:gd name="connsiteX105" fmla="*/ 940495 w 7372080"/>
              <a:gd name="connsiteY105" fmla="*/ 5258311 h 6590780"/>
              <a:gd name="connsiteX106" fmla="*/ 976992 w 7372080"/>
              <a:gd name="connsiteY106" fmla="*/ 5300195 h 6590780"/>
              <a:gd name="connsiteX107" fmla="*/ 1014118 w 7372080"/>
              <a:gd name="connsiteY107" fmla="*/ 5341509 h 6590780"/>
              <a:gd name="connsiteX108" fmla="*/ 1051866 w 7372080"/>
              <a:gd name="connsiteY108" fmla="*/ 5382247 h 6590780"/>
              <a:gd name="connsiteX109" fmla="*/ 1090228 w 7372080"/>
              <a:gd name="connsiteY109" fmla="*/ 5422401 h 6590780"/>
              <a:gd name="connsiteX110" fmla="*/ 1129196 w 7372080"/>
              <a:gd name="connsiteY110" fmla="*/ 5461964 h 6590780"/>
              <a:gd name="connsiteX111" fmla="*/ 1168764 w 7372080"/>
              <a:gd name="connsiteY111" fmla="*/ 5500926 h 6590780"/>
              <a:gd name="connsiteX112" fmla="*/ 1208924 w 7372080"/>
              <a:gd name="connsiteY112" fmla="*/ 5539282 h 6590780"/>
              <a:gd name="connsiteX113" fmla="*/ 1249667 w 7372080"/>
              <a:gd name="connsiteY113" fmla="*/ 5577024 h 6590780"/>
              <a:gd name="connsiteX114" fmla="*/ 1290988 w 7372080"/>
              <a:gd name="connsiteY114" fmla="*/ 5614144 h 6590780"/>
              <a:gd name="connsiteX115" fmla="*/ 1332877 w 7372080"/>
              <a:gd name="connsiteY115" fmla="*/ 5650636 h 6590780"/>
              <a:gd name="connsiteX116" fmla="*/ 1375329 w 7372080"/>
              <a:gd name="connsiteY116" fmla="*/ 5686490 h 6590780"/>
              <a:gd name="connsiteX117" fmla="*/ 1418334 w 7372080"/>
              <a:gd name="connsiteY117" fmla="*/ 5721701 h 6590780"/>
              <a:gd name="connsiteX118" fmla="*/ 1461887 w 7372080"/>
              <a:gd name="connsiteY118" fmla="*/ 5756260 h 6590780"/>
              <a:gd name="connsiteX119" fmla="*/ 1505979 w 7372080"/>
              <a:gd name="connsiteY119" fmla="*/ 5790160 h 6590780"/>
              <a:gd name="connsiteX120" fmla="*/ 1550603 w 7372080"/>
              <a:gd name="connsiteY120" fmla="*/ 5823394 h 6590780"/>
              <a:gd name="connsiteX121" fmla="*/ 1595751 w 7372080"/>
              <a:gd name="connsiteY121" fmla="*/ 5855954 h 6590780"/>
              <a:gd name="connsiteX122" fmla="*/ 1641417 w 7372080"/>
              <a:gd name="connsiteY122" fmla="*/ 5887833 h 6590780"/>
              <a:gd name="connsiteX123" fmla="*/ 1687591 w 7372080"/>
              <a:gd name="connsiteY123" fmla="*/ 5919023 h 6590780"/>
              <a:gd name="connsiteX124" fmla="*/ 1734269 w 7372080"/>
              <a:gd name="connsiteY124" fmla="*/ 5949517 h 6590780"/>
              <a:gd name="connsiteX125" fmla="*/ 1781440 w 7372080"/>
              <a:gd name="connsiteY125" fmla="*/ 5979307 h 6590780"/>
              <a:gd name="connsiteX126" fmla="*/ 1829099 w 7372080"/>
              <a:gd name="connsiteY126" fmla="*/ 6008386 h 6590780"/>
              <a:gd name="connsiteX127" fmla="*/ 1877238 w 7372080"/>
              <a:gd name="connsiteY127" fmla="*/ 6036747 h 6590780"/>
              <a:gd name="connsiteX128" fmla="*/ 1925848 w 7372080"/>
              <a:gd name="connsiteY128" fmla="*/ 6064382 h 6590780"/>
              <a:gd name="connsiteX129" fmla="*/ 1974924 w 7372080"/>
              <a:gd name="connsiteY129" fmla="*/ 6091284 h 6590780"/>
              <a:gd name="connsiteX130" fmla="*/ 2024456 w 7372080"/>
              <a:gd name="connsiteY130" fmla="*/ 6117444 h 6590780"/>
              <a:gd name="connsiteX131" fmla="*/ 2074438 w 7372080"/>
              <a:gd name="connsiteY131" fmla="*/ 6142856 h 6590780"/>
              <a:gd name="connsiteX132" fmla="*/ 2124864 w 7372080"/>
              <a:gd name="connsiteY132" fmla="*/ 6167513 h 6590780"/>
              <a:gd name="connsiteX133" fmla="*/ 2175723 w 7372080"/>
              <a:gd name="connsiteY133" fmla="*/ 6191407 h 6590780"/>
              <a:gd name="connsiteX134" fmla="*/ 2227011 w 7372080"/>
              <a:gd name="connsiteY134" fmla="*/ 6214530 h 6590780"/>
              <a:gd name="connsiteX135" fmla="*/ 2278719 w 7372080"/>
              <a:gd name="connsiteY135" fmla="*/ 6236875 h 6590780"/>
              <a:gd name="connsiteX136" fmla="*/ 2330839 w 7372080"/>
              <a:gd name="connsiteY136" fmla="*/ 6258434 h 6590780"/>
              <a:gd name="connsiteX137" fmla="*/ 2383364 w 7372080"/>
              <a:gd name="connsiteY137" fmla="*/ 6279200 h 6590780"/>
              <a:gd name="connsiteX138" fmla="*/ 2436288 w 7372080"/>
              <a:gd name="connsiteY138" fmla="*/ 6299167 h 6590780"/>
              <a:gd name="connsiteX139" fmla="*/ 2489601 w 7372080"/>
              <a:gd name="connsiteY139" fmla="*/ 6318326 h 6590780"/>
              <a:gd name="connsiteX140" fmla="*/ 2543298 w 7372080"/>
              <a:gd name="connsiteY140" fmla="*/ 6336669 h 6590780"/>
              <a:gd name="connsiteX141" fmla="*/ 2597373 w 7372080"/>
              <a:gd name="connsiteY141" fmla="*/ 6354192 h 6590780"/>
              <a:gd name="connsiteX142" fmla="*/ 2651812 w 7372080"/>
              <a:gd name="connsiteY142" fmla="*/ 6370882 h 6590780"/>
              <a:gd name="connsiteX143" fmla="*/ 2706613 w 7372080"/>
              <a:gd name="connsiteY143" fmla="*/ 6386737 h 6590780"/>
              <a:gd name="connsiteX144" fmla="*/ 2761769 w 7372080"/>
              <a:gd name="connsiteY144" fmla="*/ 6401747 h 6590780"/>
              <a:gd name="connsiteX145" fmla="*/ 2817270 w 7372080"/>
              <a:gd name="connsiteY145" fmla="*/ 6415903 h 6590780"/>
              <a:gd name="connsiteX146" fmla="*/ 2873109 w 7372080"/>
              <a:gd name="connsiteY146" fmla="*/ 6429201 h 6590780"/>
              <a:gd name="connsiteX147" fmla="*/ 2929280 w 7372080"/>
              <a:gd name="connsiteY147" fmla="*/ 6441630 h 6590780"/>
              <a:gd name="connsiteX148" fmla="*/ 2985776 w 7372080"/>
              <a:gd name="connsiteY148" fmla="*/ 6453186 h 6590780"/>
              <a:gd name="connsiteX149" fmla="*/ 3042588 w 7372080"/>
              <a:gd name="connsiteY149" fmla="*/ 6463860 h 6590780"/>
              <a:gd name="connsiteX150" fmla="*/ 3099710 w 7372080"/>
              <a:gd name="connsiteY150" fmla="*/ 6473646 h 6590780"/>
              <a:gd name="connsiteX151" fmla="*/ 3157133 w 7372080"/>
              <a:gd name="connsiteY151" fmla="*/ 6482533 h 6590780"/>
              <a:gd name="connsiteX152" fmla="*/ 3214851 w 7372080"/>
              <a:gd name="connsiteY152" fmla="*/ 6490516 h 6590780"/>
              <a:gd name="connsiteX153" fmla="*/ 3272856 w 7372080"/>
              <a:gd name="connsiteY153" fmla="*/ 6497588 h 6590780"/>
              <a:gd name="connsiteX154" fmla="*/ 3331141 w 7372080"/>
              <a:gd name="connsiteY154" fmla="*/ 6503739 h 6590780"/>
              <a:gd name="connsiteX155" fmla="*/ 3389698 w 7372080"/>
              <a:gd name="connsiteY155" fmla="*/ 6508965 h 6590780"/>
              <a:gd name="connsiteX156" fmla="*/ 3448522 w 7372080"/>
              <a:gd name="connsiteY156" fmla="*/ 6513257 h 6590780"/>
              <a:gd name="connsiteX157" fmla="*/ 3507604 w 7372080"/>
              <a:gd name="connsiteY157" fmla="*/ 6516607 h 6590780"/>
              <a:gd name="connsiteX158" fmla="*/ 3566937 w 7372080"/>
              <a:gd name="connsiteY158" fmla="*/ 6519008 h 6590780"/>
              <a:gd name="connsiteX159" fmla="*/ 3626511 w 7372080"/>
              <a:gd name="connsiteY159" fmla="*/ 6520451 h 6590780"/>
              <a:gd name="connsiteX160" fmla="*/ 3686040 w 7372080"/>
              <a:gd name="connsiteY160" fmla="*/ 6520930 h 6590780"/>
              <a:gd name="connsiteX161" fmla="*/ 3805714 w 7372080"/>
              <a:gd name="connsiteY161" fmla="*/ 6518988 h 6590780"/>
              <a:gd name="connsiteX162" fmla="*/ 3865046 w 7372080"/>
              <a:gd name="connsiteY162" fmla="*/ 6516579 h 6590780"/>
              <a:gd name="connsiteX163" fmla="*/ 3924126 w 7372080"/>
              <a:gd name="connsiteY163" fmla="*/ 6513219 h 6590780"/>
              <a:gd name="connsiteX164" fmla="*/ 3982948 w 7372080"/>
              <a:gd name="connsiteY164" fmla="*/ 6508920 h 6590780"/>
              <a:gd name="connsiteX165" fmla="*/ 4041504 w 7372080"/>
              <a:gd name="connsiteY165" fmla="*/ 6503684 h 6590780"/>
              <a:gd name="connsiteX166" fmla="*/ 4099788 w 7372080"/>
              <a:gd name="connsiteY166" fmla="*/ 6497523 h 6590780"/>
              <a:gd name="connsiteX167" fmla="*/ 4157791 w 7372080"/>
              <a:gd name="connsiteY167" fmla="*/ 6490442 h 6590780"/>
              <a:gd name="connsiteX168" fmla="*/ 4215508 w 7372080"/>
              <a:gd name="connsiteY168" fmla="*/ 6482450 h 6590780"/>
              <a:gd name="connsiteX169" fmla="*/ 4272928 w 7372080"/>
              <a:gd name="connsiteY169" fmla="*/ 6473554 h 6590780"/>
              <a:gd name="connsiteX170" fmla="*/ 4330047 w 7372080"/>
              <a:gd name="connsiteY170" fmla="*/ 6463761 h 6590780"/>
              <a:gd name="connsiteX171" fmla="*/ 4386857 w 7372080"/>
              <a:gd name="connsiteY171" fmla="*/ 6453078 h 6590780"/>
              <a:gd name="connsiteX172" fmla="*/ 4443350 w 7372080"/>
              <a:gd name="connsiteY172" fmla="*/ 6441513 h 6590780"/>
              <a:gd name="connsiteX173" fmla="*/ 4499518 w 7372080"/>
              <a:gd name="connsiteY173" fmla="*/ 6429075 h 6590780"/>
              <a:gd name="connsiteX174" fmla="*/ 4555355 w 7372080"/>
              <a:gd name="connsiteY174" fmla="*/ 6415769 h 6590780"/>
              <a:gd name="connsiteX175" fmla="*/ 4610853 w 7372080"/>
              <a:gd name="connsiteY175" fmla="*/ 6401603 h 6590780"/>
              <a:gd name="connsiteX176" fmla="*/ 4666005 w 7372080"/>
              <a:gd name="connsiteY176" fmla="*/ 6386586 h 6590780"/>
              <a:gd name="connsiteX177" fmla="*/ 4720802 w 7372080"/>
              <a:gd name="connsiteY177" fmla="*/ 6370724 h 6590780"/>
              <a:gd name="connsiteX178" fmla="*/ 4775241 w 7372080"/>
              <a:gd name="connsiteY178" fmla="*/ 6354024 h 6590780"/>
              <a:gd name="connsiteX179" fmla="*/ 4829309 w 7372080"/>
              <a:gd name="connsiteY179" fmla="*/ 6336495 h 6590780"/>
              <a:gd name="connsiteX180" fmla="*/ 4883002 w 7372080"/>
              <a:gd name="connsiteY180" fmla="*/ 6318143 h 6590780"/>
              <a:gd name="connsiteX181" fmla="*/ 4936312 w 7372080"/>
              <a:gd name="connsiteY181" fmla="*/ 6298976 h 6590780"/>
              <a:gd name="connsiteX182" fmla="*/ 4989232 w 7372080"/>
              <a:gd name="connsiteY182" fmla="*/ 6279001 h 6590780"/>
              <a:gd name="connsiteX183" fmla="*/ 5041753 w 7372080"/>
              <a:gd name="connsiteY183" fmla="*/ 6258227 h 6590780"/>
              <a:gd name="connsiteX184" fmla="*/ 5093869 w 7372080"/>
              <a:gd name="connsiteY184" fmla="*/ 6236660 h 6590780"/>
              <a:gd name="connsiteX185" fmla="*/ 5145572 w 7372080"/>
              <a:gd name="connsiteY185" fmla="*/ 6214307 h 6590780"/>
              <a:gd name="connsiteX186" fmla="*/ 5196856 w 7372080"/>
              <a:gd name="connsiteY186" fmla="*/ 6191177 h 6590780"/>
              <a:gd name="connsiteX187" fmla="*/ 5247711 w 7372080"/>
              <a:gd name="connsiteY187" fmla="*/ 6167276 h 6590780"/>
              <a:gd name="connsiteX188" fmla="*/ 5298131 w 7372080"/>
              <a:gd name="connsiteY188" fmla="*/ 6142612 h 6590780"/>
              <a:gd name="connsiteX189" fmla="*/ 5348108 w 7372080"/>
              <a:gd name="connsiteY189" fmla="*/ 6117193 h 6590780"/>
              <a:gd name="connsiteX190" fmla="*/ 5397636 w 7372080"/>
              <a:gd name="connsiteY190" fmla="*/ 6091025 h 6590780"/>
              <a:gd name="connsiteX191" fmla="*/ 5446707 w 7372080"/>
              <a:gd name="connsiteY191" fmla="*/ 6064117 h 6590780"/>
              <a:gd name="connsiteX192" fmla="*/ 5495313 w 7372080"/>
              <a:gd name="connsiteY192" fmla="*/ 6036475 h 6590780"/>
              <a:gd name="connsiteX193" fmla="*/ 5543446 w 7372080"/>
              <a:gd name="connsiteY193" fmla="*/ 6008107 h 6590780"/>
              <a:gd name="connsiteX194" fmla="*/ 5591100 w 7372080"/>
              <a:gd name="connsiteY194" fmla="*/ 5979021 h 6590780"/>
              <a:gd name="connsiteX195" fmla="*/ 5638267 w 7372080"/>
              <a:gd name="connsiteY195" fmla="*/ 5949224 h 6590780"/>
              <a:gd name="connsiteX196" fmla="*/ 5684939 w 7372080"/>
              <a:gd name="connsiteY196" fmla="*/ 5918724 h 6590780"/>
              <a:gd name="connsiteX197" fmla="*/ 5731108 w 7372080"/>
              <a:gd name="connsiteY197" fmla="*/ 5887527 h 6590780"/>
              <a:gd name="connsiteX198" fmla="*/ 5776768 w 7372080"/>
              <a:gd name="connsiteY198" fmla="*/ 5855642 h 6590780"/>
              <a:gd name="connsiteX199" fmla="*/ 5821912 w 7372080"/>
              <a:gd name="connsiteY199" fmla="*/ 5823076 h 6590780"/>
              <a:gd name="connsiteX200" fmla="*/ 5866530 w 7372080"/>
              <a:gd name="connsiteY200" fmla="*/ 5789836 h 6590780"/>
              <a:gd name="connsiteX201" fmla="*/ 5910616 w 7372080"/>
              <a:gd name="connsiteY201" fmla="*/ 5755929 h 6590780"/>
              <a:gd name="connsiteX202" fmla="*/ 5954165 w 7372080"/>
              <a:gd name="connsiteY202" fmla="*/ 5721364 h 6590780"/>
              <a:gd name="connsiteX203" fmla="*/ 5997164 w 7372080"/>
              <a:gd name="connsiteY203" fmla="*/ 5686147 h 6590780"/>
              <a:gd name="connsiteX204" fmla="*/ 6039610 w 7372080"/>
              <a:gd name="connsiteY204" fmla="*/ 5650286 h 6590780"/>
              <a:gd name="connsiteX205" fmla="*/ 6081495 w 7372080"/>
              <a:gd name="connsiteY205" fmla="*/ 5613789 h 6590780"/>
              <a:gd name="connsiteX206" fmla="*/ 6122809 w 7372080"/>
              <a:gd name="connsiteY206" fmla="*/ 5576663 h 6590780"/>
              <a:gd name="connsiteX207" fmla="*/ 6163547 w 7372080"/>
              <a:gd name="connsiteY207" fmla="*/ 5538915 h 6590780"/>
              <a:gd name="connsiteX208" fmla="*/ 6203700 w 7372080"/>
              <a:gd name="connsiteY208" fmla="*/ 5500553 h 6590780"/>
              <a:gd name="connsiteX209" fmla="*/ 6243264 w 7372080"/>
              <a:gd name="connsiteY209" fmla="*/ 5461584 h 6590780"/>
              <a:gd name="connsiteX210" fmla="*/ 6282226 w 7372080"/>
              <a:gd name="connsiteY210" fmla="*/ 5422017 h 6590780"/>
              <a:gd name="connsiteX211" fmla="*/ 6320582 w 7372080"/>
              <a:gd name="connsiteY211" fmla="*/ 5381858 h 6590780"/>
              <a:gd name="connsiteX212" fmla="*/ 6358323 w 7372080"/>
              <a:gd name="connsiteY212" fmla="*/ 5341114 h 6590780"/>
              <a:gd name="connsiteX213" fmla="*/ 6395444 w 7372080"/>
              <a:gd name="connsiteY213" fmla="*/ 5299794 h 6590780"/>
              <a:gd name="connsiteX214" fmla="*/ 6431936 w 7372080"/>
              <a:gd name="connsiteY214" fmla="*/ 5257905 h 6590780"/>
              <a:gd name="connsiteX215" fmla="*/ 6467790 w 7372080"/>
              <a:gd name="connsiteY215" fmla="*/ 5215453 h 6590780"/>
              <a:gd name="connsiteX216" fmla="*/ 6503001 w 7372080"/>
              <a:gd name="connsiteY216" fmla="*/ 5172447 h 6590780"/>
              <a:gd name="connsiteX217" fmla="*/ 6537561 w 7372080"/>
              <a:gd name="connsiteY217" fmla="*/ 5128895 h 6590780"/>
              <a:gd name="connsiteX218" fmla="*/ 6571461 w 7372080"/>
              <a:gd name="connsiteY218" fmla="*/ 5084802 h 6590780"/>
              <a:gd name="connsiteX219" fmla="*/ 6604694 w 7372080"/>
              <a:gd name="connsiteY219" fmla="*/ 5040178 h 6590780"/>
              <a:gd name="connsiteX220" fmla="*/ 6637254 w 7372080"/>
              <a:gd name="connsiteY220" fmla="*/ 4995030 h 6590780"/>
              <a:gd name="connsiteX221" fmla="*/ 6669134 w 7372080"/>
              <a:gd name="connsiteY221" fmla="*/ 4949365 h 6590780"/>
              <a:gd name="connsiteX222" fmla="*/ 6700323 w 7372080"/>
              <a:gd name="connsiteY222" fmla="*/ 4903190 h 6590780"/>
              <a:gd name="connsiteX223" fmla="*/ 6730818 w 7372080"/>
              <a:gd name="connsiteY223" fmla="*/ 4856512 h 6590780"/>
              <a:gd name="connsiteX224" fmla="*/ 6760608 w 7372080"/>
              <a:gd name="connsiteY224" fmla="*/ 4809342 h 6590780"/>
              <a:gd name="connsiteX225" fmla="*/ 6789686 w 7372080"/>
              <a:gd name="connsiteY225" fmla="*/ 4761683 h 6590780"/>
              <a:gd name="connsiteX226" fmla="*/ 6818047 w 7372080"/>
              <a:gd name="connsiteY226" fmla="*/ 4713544 h 6590780"/>
              <a:gd name="connsiteX227" fmla="*/ 6845683 w 7372080"/>
              <a:gd name="connsiteY227" fmla="*/ 4664933 h 6590780"/>
              <a:gd name="connsiteX228" fmla="*/ 6872583 w 7372080"/>
              <a:gd name="connsiteY228" fmla="*/ 4615859 h 6590780"/>
              <a:gd name="connsiteX229" fmla="*/ 6898744 w 7372080"/>
              <a:gd name="connsiteY229" fmla="*/ 4566326 h 6590780"/>
              <a:gd name="connsiteX230" fmla="*/ 6924157 w 7372080"/>
              <a:gd name="connsiteY230" fmla="*/ 4516343 h 6590780"/>
              <a:gd name="connsiteX231" fmla="*/ 6948813 w 7372080"/>
              <a:gd name="connsiteY231" fmla="*/ 4465918 h 6590780"/>
              <a:gd name="connsiteX232" fmla="*/ 6972706 w 7372080"/>
              <a:gd name="connsiteY232" fmla="*/ 4415059 h 6590780"/>
              <a:gd name="connsiteX233" fmla="*/ 6995830 w 7372080"/>
              <a:gd name="connsiteY233" fmla="*/ 4363771 h 6590780"/>
              <a:gd name="connsiteX234" fmla="*/ 7018175 w 7372080"/>
              <a:gd name="connsiteY234" fmla="*/ 4312064 h 6590780"/>
              <a:gd name="connsiteX235" fmla="*/ 7039735 w 7372080"/>
              <a:gd name="connsiteY235" fmla="*/ 4259943 h 6590780"/>
              <a:gd name="connsiteX236" fmla="*/ 7060501 w 7372080"/>
              <a:gd name="connsiteY236" fmla="*/ 4207418 h 6590780"/>
              <a:gd name="connsiteX237" fmla="*/ 7080467 w 7372080"/>
              <a:gd name="connsiteY237" fmla="*/ 4154494 h 6590780"/>
              <a:gd name="connsiteX238" fmla="*/ 7099626 w 7372080"/>
              <a:gd name="connsiteY238" fmla="*/ 4101180 h 6590780"/>
              <a:gd name="connsiteX239" fmla="*/ 7117969 w 7372080"/>
              <a:gd name="connsiteY239" fmla="*/ 4047483 h 6590780"/>
              <a:gd name="connsiteX240" fmla="*/ 7135493 w 7372080"/>
              <a:gd name="connsiteY240" fmla="*/ 3993409 h 6590780"/>
              <a:gd name="connsiteX241" fmla="*/ 7152183 w 7372080"/>
              <a:gd name="connsiteY241" fmla="*/ 3938970 h 6590780"/>
              <a:gd name="connsiteX242" fmla="*/ 7168037 w 7372080"/>
              <a:gd name="connsiteY242" fmla="*/ 3884168 h 6590780"/>
              <a:gd name="connsiteX243" fmla="*/ 7183047 w 7372080"/>
              <a:gd name="connsiteY243" fmla="*/ 3829012 h 6590780"/>
              <a:gd name="connsiteX244" fmla="*/ 7197204 w 7372080"/>
              <a:gd name="connsiteY244" fmla="*/ 3773512 h 6590780"/>
              <a:gd name="connsiteX245" fmla="*/ 7210500 w 7372080"/>
              <a:gd name="connsiteY245" fmla="*/ 3717672 h 6590780"/>
              <a:gd name="connsiteX246" fmla="*/ 7222931 w 7372080"/>
              <a:gd name="connsiteY246" fmla="*/ 3661500 h 6590780"/>
              <a:gd name="connsiteX247" fmla="*/ 7234486 w 7372080"/>
              <a:gd name="connsiteY247" fmla="*/ 3605005 h 6590780"/>
              <a:gd name="connsiteX248" fmla="*/ 7245159 w 7372080"/>
              <a:gd name="connsiteY248" fmla="*/ 3548192 h 6590780"/>
              <a:gd name="connsiteX249" fmla="*/ 7254946 w 7372080"/>
              <a:gd name="connsiteY249" fmla="*/ 3491071 h 6590780"/>
              <a:gd name="connsiteX250" fmla="*/ 7263833 w 7372080"/>
              <a:gd name="connsiteY250" fmla="*/ 3433649 h 6590780"/>
              <a:gd name="connsiteX251" fmla="*/ 7271816 w 7372080"/>
              <a:gd name="connsiteY251" fmla="*/ 3375930 h 6590780"/>
              <a:gd name="connsiteX252" fmla="*/ 7278888 w 7372080"/>
              <a:gd name="connsiteY252" fmla="*/ 3317925 h 6590780"/>
              <a:gd name="connsiteX253" fmla="*/ 7285040 w 7372080"/>
              <a:gd name="connsiteY253" fmla="*/ 3259640 h 6590780"/>
              <a:gd name="connsiteX254" fmla="*/ 7290265 w 7372080"/>
              <a:gd name="connsiteY254" fmla="*/ 3201082 h 6590780"/>
              <a:gd name="connsiteX255" fmla="*/ 7294556 w 7372080"/>
              <a:gd name="connsiteY255" fmla="*/ 3142259 h 6590780"/>
              <a:gd name="connsiteX256" fmla="*/ 7297908 w 7372080"/>
              <a:gd name="connsiteY256" fmla="*/ 3083177 h 6590780"/>
              <a:gd name="connsiteX257" fmla="*/ 7300308 w 7372080"/>
              <a:gd name="connsiteY257" fmla="*/ 3023846 h 6590780"/>
              <a:gd name="connsiteX258" fmla="*/ 7301751 w 7372080"/>
              <a:gd name="connsiteY258" fmla="*/ 2964270 h 6590780"/>
              <a:gd name="connsiteX259" fmla="*/ 7302230 w 7372080"/>
              <a:gd name="connsiteY259" fmla="*/ 2904741 h 6590780"/>
              <a:gd name="connsiteX260" fmla="*/ 7300288 w 7372080"/>
              <a:gd name="connsiteY260" fmla="*/ 2785067 h 6590780"/>
              <a:gd name="connsiteX261" fmla="*/ 7297878 w 7372080"/>
              <a:gd name="connsiteY261" fmla="*/ 2725736 h 6590780"/>
              <a:gd name="connsiteX262" fmla="*/ 7294519 w 7372080"/>
              <a:gd name="connsiteY262" fmla="*/ 2666655 h 6590780"/>
              <a:gd name="connsiteX263" fmla="*/ 7290219 w 7372080"/>
              <a:gd name="connsiteY263" fmla="*/ 2607833 h 6590780"/>
              <a:gd name="connsiteX264" fmla="*/ 7284985 w 7372080"/>
              <a:gd name="connsiteY264" fmla="*/ 2549276 h 6590780"/>
              <a:gd name="connsiteX265" fmla="*/ 7278823 w 7372080"/>
              <a:gd name="connsiteY265" fmla="*/ 2490993 h 6590780"/>
              <a:gd name="connsiteX266" fmla="*/ 7271743 w 7372080"/>
              <a:gd name="connsiteY266" fmla="*/ 2432989 h 6590780"/>
              <a:gd name="connsiteX267" fmla="*/ 7263751 w 7372080"/>
              <a:gd name="connsiteY267" fmla="*/ 2375273 h 6590780"/>
              <a:gd name="connsiteX268" fmla="*/ 7254854 w 7372080"/>
              <a:gd name="connsiteY268" fmla="*/ 2317853 h 6590780"/>
              <a:gd name="connsiteX269" fmla="*/ 7245061 w 7372080"/>
              <a:gd name="connsiteY269" fmla="*/ 2260733 h 6590780"/>
              <a:gd name="connsiteX270" fmla="*/ 7234378 w 7372080"/>
              <a:gd name="connsiteY270" fmla="*/ 2203924 h 6590780"/>
              <a:gd name="connsiteX271" fmla="*/ 7222814 w 7372080"/>
              <a:gd name="connsiteY271" fmla="*/ 2147432 h 6590780"/>
              <a:gd name="connsiteX272" fmla="*/ 7210375 w 7372080"/>
              <a:gd name="connsiteY272" fmla="*/ 2091263 h 6590780"/>
              <a:gd name="connsiteX273" fmla="*/ 7197069 w 7372080"/>
              <a:gd name="connsiteY273" fmla="*/ 2035426 h 6590780"/>
              <a:gd name="connsiteX274" fmla="*/ 7182904 w 7372080"/>
              <a:gd name="connsiteY274" fmla="*/ 1979928 h 6590780"/>
              <a:gd name="connsiteX275" fmla="*/ 7167886 w 7372080"/>
              <a:gd name="connsiteY275" fmla="*/ 1924777 h 6590780"/>
              <a:gd name="connsiteX276" fmla="*/ 7152024 w 7372080"/>
              <a:gd name="connsiteY276" fmla="*/ 1869978 h 6590780"/>
              <a:gd name="connsiteX277" fmla="*/ 7135323 w 7372080"/>
              <a:gd name="connsiteY277" fmla="*/ 1815541 h 6590780"/>
              <a:gd name="connsiteX278" fmla="*/ 7117795 w 7372080"/>
              <a:gd name="connsiteY278" fmla="*/ 1761471 h 6590780"/>
              <a:gd name="connsiteX279" fmla="*/ 7099443 w 7372080"/>
              <a:gd name="connsiteY279" fmla="*/ 1707779 h 6590780"/>
              <a:gd name="connsiteX280" fmla="*/ 7080275 w 7372080"/>
              <a:gd name="connsiteY280" fmla="*/ 1654470 h 6590780"/>
              <a:gd name="connsiteX281" fmla="*/ 7060301 w 7372080"/>
              <a:gd name="connsiteY281" fmla="*/ 1601550 h 6590780"/>
              <a:gd name="connsiteX282" fmla="*/ 7039528 w 7372080"/>
              <a:gd name="connsiteY282" fmla="*/ 1549028 h 6590780"/>
              <a:gd name="connsiteX283" fmla="*/ 7017960 w 7372080"/>
              <a:gd name="connsiteY283" fmla="*/ 1496913 h 6590780"/>
              <a:gd name="connsiteX284" fmla="*/ 6995607 w 7372080"/>
              <a:gd name="connsiteY284" fmla="*/ 1445209 h 6590780"/>
              <a:gd name="connsiteX285" fmla="*/ 6972477 w 7372080"/>
              <a:gd name="connsiteY285" fmla="*/ 1393926 h 6590780"/>
              <a:gd name="connsiteX286" fmla="*/ 6948577 w 7372080"/>
              <a:gd name="connsiteY286" fmla="*/ 1343071 h 6590780"/>
              <a:gd name="connsiteX287" fmla="*/ 6923912 w 7372080"/>
              <a:gd name="connsiteY287" fmla="*/ 1292651 h 6590780"/>
              <a:gd name="connsiteX288" fmla="*/ 6898493 w 7372080"/>
              <a:gd name="connsiteY288" fmla="*/ 1242672 h 6590780"/>
              <a:gd name="connsiteX289" fmla="*/ 6872325 w 7372080"/>
              <a:gd name="connsiteY289" fmla="*/ 1193145 h 6590780"/>
              <a:gd name="connsiteX290" fmla="*/ 6845416 w 7372080"/>
              <a:gd name="connsiteY290" fmla="*/ 1144074 h 6590780"/>
              <a:gd name="connsiteX291" fmla="*/ 6817775 w 7372080"/>
              <a:gd name="connsiteY291" fmla="*/ 1095468 h 6590780"/>
              <a:gd name="connsiteX292" fmla="*/ 6789407 w 7372080"/>
              <a:gd name="connsiteY292" fmla="*/ 1047335 h 6590780"/>
              <a:gd name="connsiteX293" fmla="*/ 6760321 w 7372080"/>
              <a:gd name="connsiteY293" fmla="*/ 999681 h 6590780"/>
              <a:gd name="connsiteX294" fmla="*/ 6730525 w 7372080"/>
              <a:gd name="connsiteY294" fmla="*/ 952515 h 6590780"/>
              <a:gd name="connsiteX295" fmla="*/ 6700024 w 7372080"/>
              <a:gd name="connsiteY295" fmla="*/ 905843 h 6590780"/>
              <a:gd name="connsiteX296" fmla="*/ 6668828 w 7372080"/>
              <a:gd name="connsiteY296" fmla="*/ 859673 h 6590780"/>
              <a:gd name="connsiteX297" fmla="*/ 6636942 w 7372080"/>
              <a:gd name="connsiteY297" fmla="*/ 814013 h 6590780"/>
              <a:gd name="connsiteX298" fmla="*/ 6604376 w 7372080"/>
              <a:gd name="connsiteY298" fmla="*/ 768870 h 6590780"/>
              <a:gd name="connsiteX299" fmla="*/ 6571135 w 7372080"/>
              <a:gd name="connsiteY299" fmla="*/ 724251 h 6590780"/>
              <a:gd name="connsiteX300" fmla="*/ 6537229 w 7372080"/>
              <a:gd name="connsiteY300" fmla="*/ 680165 h 6590780"/>
              <a:gd name="connsiteX301" fmla="*/ 6502663 w 7372080"/>
              <a:gd name="connsiteY301" fmla="*/ 636618 h 6590780"/>
              <a:gd name="connsiteX302" fmla="*/ 6467447 w 7372080"/>
              <a:gd name="connsiteY302" fmla="*/ 593617 h 6590780"/>
              <a:gd name="connsiteX303" fmla="*/ 6431586 w 7372080"/>
              <a:gd name="connsiteY303" fmla="*/ 551171 h 6590780"/>
              <a:gd name="connsiteX304" fmla="*/ 6395089 w 7372080"/>
              <a:gd name="connsiteY304" fmla="*/ 509287 h 6590780"/>
              <a:gd name="connsiteX305" fmla="*/ 6357963 w 7372080"/>
              <a:gd name="connsiteY305" fmla="*/ 467972 h 6590780"/>
              <a:gd name="connsiteX306" fmla="*/ 6320215 w 7372080"/>
              <a:gd name="connsiteY306" fmla="*/ 427235 h 6590780"/>
              <a:gd name="connsiteX307" fmla="*/ 6281853 w 7372080"/>
              <a:gd name="connsiteY307" fmla="*/ 387081 h 6590780"/>
              <a:gd name="connsiteX308" fmla="*/ 6242885 w 7372080"/>
              <a:gd name="connsiteY308" fmla="*/ 347519 h 6590780"/>
              <a:gd name="connsiteX309" fmla="*/ 6203317 w 7372080"/>
              <a:gd name="connsiteY309" fmla="*/ 308556 h 6590780"/>
              <a:gd name="connsiteX310" fmla="*/ 6163158 w 7372080"/>
              <a:gd name="connsiteY310" fmla="*/ 270201 h 6590780"/>
              <a:gd name="connsiteX311" fmla="*/ 6122415 w 7372080"/>
              <a:gd name="connsiteY311" fmla="*/ 232458 h 6590780"/>
              <a:gd name="connsiteX312" fmla="*/ 6081094 w 7372080"/>
              <a:gd name="connsiteY312" fmla="*/ 195338 h 6590780"/>
              <a:gd name="connsiteX313" fmla="*/ 6039204 w 7372080"/>
              <a:gd name="connsiteY313" fmla="*/ 158847 h 6590780"/>
              <a:gd name="connsiteX314" fmla="*/ 5996752 w 7372080"/>
              <a:gd name="connsiteY314" fmla="*/ 122993 h 6590780"/>
              <a:gd name="connsiteX315" fmla="*/ 5953747 w 7372080"/>
              <a:gd name="connsiteY315" fmla="*/ 87782 h 6590780"/>
              <a:gd name="connsiteX316" fmla="*/ 5910194 w 7372080"/>
              <a:gd name="connsiteY316" fmla="*/ 53223 h 6590780"/>
              <a:gd name="connsiteX317" fmla="*/ 5866103 w 7372080"/>
              <a:gd name="connsiteY317" fmla="*/ 19322 h 6590780"/>
              <a:gd name="connsiteX318" fmla="*/ 5840159 w 7372080"/>
              <a:gd name="connsiteY318" fmla="*/ 0 h 6590780"/>
              <a:gd name="connsiteX319" fmla="*/ 5955495 w 7372080"/>
              <a:gd name="connsiteY319" fmla="*/ 0 h 6590780"/>
              <a:gd name="connsiteX320" fmla="*/ 5998001 w 7372080"/>
              <a:gd name="connsiteY320" fmla="*/ 33739 h 6590780"/>
              <a:gd name="connsiteX321" fmla="*/ 6041827 w 7372080"/>
              <a:gd name="connsiteY321" fmla="*/ 69632 h 6590780"/>
              <a:gd name="connsiteX322" fmla="*/ 6085090 w 7372080"/>
              <a:gd name="connsiteY322" fmla="*/ 106182 h 6590780"/>
              <a:gd name="connsiteX323" fmla="*/ 6127778 w 7372080"/>
              <a:gd name="connsiteY323" fmla="*/ 143380 h 6590780"/>
              <a:gd name="connsiteX324" fmla="*/ 6169886 w 7372080"/>
              <a:gd name="connsiteY324" fmla="*/ 181219 h 6590780"/>
              <a:gd name="connsiteX325" fmla="*/ 6211406 w 7372080"/>
              <a:gd name="connsiteY325" fmla="*/ 219691 h 6590780"/>
              <a:gd name="connsiteX326" fmla="*/ 6252331 w 7372080"/>
              <a:gd name="connsiteY326" fmla="*/ 258790 h 6590780"/>
              <a:gd name="connsiteX327" fmla="*/ 6292652 w 7372080"/>
              <a:gd name="connsiteY327" fmla="*/ 298506 h 6590780"/>
              <a:gd name="connsiteX328" fmla="*/ 6332361 w 7372080"/>
              <a:gd name="connsiteY328" fmla="*/ 338833 h 6590780"/>
              <a:gd name="connsiteX329" fmla="*/ 6371454 w 7372080"/>
              <a:gd name="connsiteY329" fmla="*/ 379763 h 6590780"/>
              <a:gd name="connsiteX330" fmla="*/ 6409921 w 7372080"/>
              <a:gd name="connsiteY330" fmla="*/ 421289 h 6590780"/>
              <a:gd name="connsiteX331" fmla="*/ 6447754 w 7372080"/>
              <a:gd name="connsiteY331" fmla="*/ 463402 h 6590780"/>
              <a:gd name="connsiteX332" fmla="*/ 6484946 w 7372080"/>
              <a:gd name="connsiteY332" fmla="*/ 506096 h 6590780"/>
              <a:gd name="connsiteX333" fmla="*/ 6521490 w 7372080"/>
              <a:gd name="connsiteY333" fmla="*/ 549364 h 6590780"/>
              <a:gd name="connsiteX334" fmla="*/ 6557376 w 7372080"/>
              <a:gd name="connsiteY334" fmla="*/ 593196 h 6590780"/>
              <a:gd name="connsiteX335" fmla="*/ 6592601 w 7372080"/>
              <a:gd name="connsiteY335" fmla="*/ 637585 h 6590780"/>
              <a:gd name="connsiteX336" fmla="*/ 6627154 w 7372080"/>
              <a:gd name="connsiteY336" fmla="*/ 682526 h 6590780"/>
              <a:gd name="connsiteX337" fmla="*/ 6661027 w 7372080"/>
              <a:gd name="connsiteY337" fmla="*/ 728008 h 6590780"/>
              <a:gd name="connsiteX338" fmla="*/ 6694215 w 7372080"/>
              <a:gd name="connsiteY338" fmla="*/ 774026 h 6590780"/>
              <a:gd name="connsiteX339" fmla="*/ 6726706 w 7372080"/>
              <a:gd name="connsiteY339" fmla="*/ 820571 h 6590780"/>
              <a:gd name="connsiteX340" fmla="*/ 6758498 w 7372080"/>
              <a:gd name="connsiteY340" fmla="*/ 867636 h 6590780"/>
              <a:gd name="connsiteX341" fmla="*/ 6789580 w 7372080"/>
              <a:gd name="connsiteY341" fmla="*/ 915213 h 6590780"/>
              <a:gd name="connsiteX342" fmla="*/ 6819946 w 7372080"/>
              <a:gd name="connsiteY342" fmla="*/ 963295 h 6590780"/>
              <a:gd name="connsiteX343" fmla="*/ 6849586 w 7372080"/>
              <a:gd name="connsiteY343" fmla="*/ 1011874 h 6590780"/>
              <a:gd name="connsiteX344" fmla="*/ 6878496 w 7372080"/>
              <a:gd name="connsiteY344" fmla="*/ 1060943 h 6590780"/>
              <a:gd name="connsiteX345" fmla="*/ 6906665 w 7372080"/>
              <a:gd name="connsiteY345" fmla="*/ 1110494 h 6590780"/>
              <a:gd name="connsiteX346" fmla="*/ 6934087 w 7372080"/>
              <a:gd name="connsiteY346" fmla="*/ 1160519 h 6590780"/>
              <a:gd name="connsiteX347" fmla="*/ 6960756 w 7372080"/>
              <a:gd name="connsiteY347" fmla="*/ 1211012 h 6590780"/>
              <a:gd name="connsiteX348" fmla="*/ 6986659 w 7372080"/>
              <a:gd name="connsiteY348" fmla="*/ 1261962 h 6590780"/>
              <a:gd name="connsiteX349" fmla="*/ 7011794 w 7372080"/>
              <a:gd name="connsiteY349" fmla="*/ 1313365 h 6590780"/>
              <a:gd name="connsiteX350" fmla="*/ 7036153 w 7372080"/>
              <a:gd name="connsiteY350" fmla="*/ 1365213 h 6590780"/>
              <a:gd name="connsiteX351" fmla="*/ 7059724 w 7372080"/>
              <a:gd name="connsiteY351" fmla="*/ 1417496 h 6590780"/>
              <a:gd name="connsiteX352" fmla="*/ 7082503 w 7372080"/>
              <a:gd name="connsiteY352" fmla="*/ 1470208 h 6590780"/>
              <a:gd name="connsiteX353" fmla="*/ 7104483 w 7372080"/>
              <a:gd name="connsiteY353" fmla="*/ 1523342 h 6590780"/>
              <a:gd name="connsiteX354" fmla="*/ 7125654 w 7372080"/>
              <a:gd name="connsiteY354" fmla="*/ 1576889 h 6590780"/>
              <a:gd name="connsiteX355" fmla="*/ 7146008 w 7372080"/>
              <a:gd name="connsiteY355" fmla="*/ 1630842 h 6590780"/>
              <a:gd name="connsiteX356" fmla="*/ 7165540 w 7372080"/>
              <a:gd name="connsiteY356" fmla="*/ 1685193 h 6590780"/>
              <a:gd name="connsiteX357" fmla="*/ 7184242 w 7372080"/>
              <a:gd name="connsiteY357" fmla="*/ 1739936 h 6590780"/>
              <a:gd name="connsiteX358" fmla="*/ 7202104 w 7372080"/>
              <a:gd name="connsiteY358" fmla="*/ 1795060 h 6590780"/>
              <a:gd name="connsiteX359" fmla="*/ 7219120 w 7372080"/>
              <a:gd name="connsiteY359" fmla="*/ 1850562 h 6590780"/>
              <a:gd name="connsiteX360" fmla="*/ 7235283 w 7372080"/>
              <a:gd name="connsiteY360" fmla="*/ 1906430 h 6590780"/>
              <a:gd name="connsiteX361" fmla="*/ 7250585 w 7372080"/>
              <a:gd name="connsiteY361" fmla="*/ 1962658 h 6590780"/>
              <a:gd name="connsiteX362" fmla="*/ 7265018 w 7372080"/>
              <a:gd name="connsiteY362" fmla="*/ 2019240 h 6590780"/>
              <a:gd name="connsiteX363" fmla="*/ 7278574 w 7372080"/>
              <a:gd name="connsiteY363" fmla="*/ 2076166 h 6590780"/>
              <a:gd name="connsiteX364" fmla="*/ 7291246 w 7372080"/>
              <a:gd name="connsiteY364" fmla="*/ 2133428 h 6590780"/>
              <a:gd name="connsiteX365" fmla="*/ 7303027 w 7372080"/>
              <a:gd name="connsiteY365" fmla="*/ 2191021 h 6590780"/>
              <a:gd name="connsiteX366" fmla="*/ 7313908 w 7372080"/>
              <a:gd name="connsiteY366" fmla="*/ 2248935 h 6590780"/>
              <a:gd name="connsiteX367" fmla="*/ 7323881 w 7372080"/>
              <a:gd name="connsiteY367" fmla="*/ 2307163 h 6590780"/>
              <a:gd name="connsiteX368" fmla="*/ 7332942 w 7372080"/>
              <a:gd name="connsiteY368" fmla="*/ 2365698 h 6590780"/>
              <a:gd name="connsiteX369" fmla="*/ 7341078 w 7372080"/>
              <a:gd name="connsiteY369" fmla="*/ 2424531 h 6590780"/>
              <a:gd name="connsiteX370" fmla="*/ 7348287 w 7372080"/>
              <a:gd name="connsiteY370" fmla="*/ 2483655 h 6590780"/>
              <a:gd name="connsiteX371" fmla="*/ 7354558 w 7372080"/>
              <a:gd name="connsiteY371" fmla="*/ 2543063 h 6590780"/>
              <a:gd name="connsiteX372" fmla="*/ 7359883 w 7372080"/>
              <a:gd name="connsiteY372" fmla="*/ 2602745 h 6590780"/>
              <a:gd name="connsiteX373" fmla="*/ 7364257 w 7372080"/>
              <a:gd name="connsiteY373" fmla="*/ 2662696 h 6590780"/>
              <a:gd name="connsiteX374" fmla="*/ 7367671 w 7372080"/>
              <a:gd name="connsiteY374" fmla="*/ 2722906 h 6590780"/>
              <a:gd name="connsiteX375" fmla="*/ 7370118 w 7372080"/>
              <a:gd name="connsiteY375" fmla="*/ 2783369 h 6590780"/>
              <a:gd name="connsiteX376" fmla="*/ 7372080 w 7372080"/>
              <a:gd name="connsiteY376" fmla="*/ 2904741 h 6590780"/>
              <a:gd name="connsiteX377" fmla="*/ 7371581 w 7372080"/>
              <a:gd name="connsiteY377" fmla="*/ 2965968 h 6590780"/>
              <a:gd name="connsiteX378" fmla="*/ 7370100 w 7372080"/>
              <a:gd name="connsiteY378" fmla="*/ 3026675 h 6590780"/>
              <a:gd name="connsiteX379" fmla="*/ 7367645 w 7372080"/>
              <a:gd name="connsiteY379" fmla="*/ 3087138 h 6590780"/>
              <a:gd name="connsiteX380" fmla="*/ 7364220 w 7372080"/>
              <a:gd name="connsiteY380" fmla="*/ 3147346 h 6590780"/>
              <a:gd name="connsiteX381" fmla="*/ 7359837 w 7372080"/>
              <a:gd name="connsiteY381" fmla="*/ 3207296 h 6590780"/>
              <a:gd name="connsiteX382" fmla="*/ 7354504 w 7372080"/>
              <a:gd name="connsiteY382" fmla="*/ 3266977 h 6590780"/>
              <a:gd name="connsiteX383" fmla="*/ 7348223 w 7372080"/>
              <a:gd name="connsiteY383" fmla="*/ 3326383 h 6590780"/>
              <a:gd name="connsiteX384" fmla="*/ 7341007 w 7372080"/>
              <a:gd name="connsiteY384" fmla="*/ 3385506 h 6590780"/>
              <a:gd name="connsiteX385" fmla="*/ 7332860 w 7372080"/>
              <a:gd name="connsiteY385" fmla="*/ 3444337 h 6590780"/>
              <a:gd name="connsiteX386" fmla="*/ 7323792 w 7372080"/>
              <a:gd name="connsiteY386" fmla="*/ 3502871 h 6590780"/>
              <a:gd name="connsiteX387" fmla="*/ 7313808 w 7372080"/>
              <a:gd name="connsiteY387" fmla="*/ 3561095 h 6590780"/>
              <a:gd name="connsiteX388" fmla="*/ 7302918 w 7372080"/>
              <a:gd name="connsiteY388" fmla="*/ 3619007 h 6590780"/>
              <a:gd name="connsiteX389" fmla="*/ 7291130 w 7372080"/>
              <a:gd name="connsiteY389" fmla="*/ 3676597 h 6590780"/>
              <a:gd name="connsiteX390" fmla="*/ 7278449 w 7372080"/>
              <a:gd name="connsiteY390" fmla="*/ 3733857 h 6590780"/>
              <a:gd name="connsiteX391" fmla="*/ 7264885 w 7372080"/>
              <a:gd name="connsiteY391" fmla="*/ 3790781 h 6590780"/>
              <a:gd name="connsiteX392" fmla="*/ 7250445 w 7372080"/>
              <a:gd name="connsiteY392" fmla="*/ 3847361 h 6590780"/>
              <a:gd name="connsiteX393" fmla="*/ 7235133 w 7372080"/>
              <a:gd name="connsiteY393" fmla="*/ 3903584 h 6590780"/>
              <a:gd name="connsiteX394" fmla="*/ 7218963 w 7372080"/>
              <a:gd name="connsiteY394" fmla="*/ 3959449 h 6590780"/>
              <a:gd name="connsiteX395" fmla="*/ 7201939 w 7372080"/>
              <a:gd name="connsiteY395" fmla="*/ 4014948 h 6590780"/>
              <a:gd name="connsiteX396" fmla="*/ 7184067 w 7372080"/>
              <a:gd name="connsiteY396" fmla="*/ 4070068 h 6590780"/>
              <a:gd name="connsiteX397" fmla="*/ 7165359 w 7372080"/>
              <a:gd name="connsiteY397" fmla="*/ 4124807 h 6590780"/>
              <a:gd name="connsiteX398" fmla="*/ 7145820 w 7372080"/>
              <a:gd name="connsiteY398" fmla="*/ 4179155 h 6590780"/>
              <a:gd name="connsiteX399" fmla="*/ 7125456 w 7372080"/>
              <a:gd name="connsiteY399" fmla="*/ 4233104 h 6590780"/>
              <a:gd name="connsiteX400" fmla="*/ 7104278 w 7372080"/>
              <a:gd name="connsiteY400" fmla="*/ 4286648 h 6590780"/>
              <a:gd name="connsiteX401" fmla="*/ 7082292 w 7372080"/>
              <a:gd name="connsiteY401" fmla="*/ 4339777 h 6590780"/>
              <a:gd name="connsiteX402" fmla="*/ 7059505 w 7372080"/>
              <a:gd name="connsiteY402" fmla="*/ 4392485 h 6590780"/>
              <a:gd name="connsiteX403" fmla="*/ 7035925 w 7372080"/>
              <a:gd name="connsiteY403" fmla="*/ 4444764 h 6590780"/>
              <a:gd name="connsiteX404" fmla="*/ 7011561 w 7372080"/>
              <a:gd name="connsiteY404" fmla="*/ 4496607 h 6590780"/>
              <a:gd name="connsiteX405" fmla="*/ 6986418 w 7372080"/>
              <a:gd name="connsiteY405" fmla="*/ 4548005 h 6590780"/>
              <a:gd name="connsiteX406" fmla="*/ 6960506 w 7372080"/>
              <a:gd name="connsiteY406" fmla="*/ 4598951 h 6590780"/>
              <a:gd name="connsiteX407" fmla="*/ 6933832 w 7372080"/>
              <a:gd name="connsiteY407" fmla="*/ 4649439 h 6590780"/>
              <a:gd name="connsiteX408" fmla="*/ 6906403 w 7372080"/>
              <a:gd name="connsiteY408" fmla="*/ 4699459 h 6590780"/>
              <a:gd name="connsiteX409" fmla="*/ 6878227 w 7372080"/>
              <a:gd name="connsiteY409" fmla="*/ 4749005 h 6590780"/>
              <a:gd name="connsiteX410" fmla="*/ 6849310 w 7372080"/>
              <a:gd name="connsiteY410" fmla="*/ 4798068 h 6590780"/>
              <a:gd name="connsiteX411" fmla="*/ 6819663 w 7372080"/>
              <a:gd name="connsiteY411" fmla="*/ 4846643 h 6590780"/>
              <a:gd name="connsiteX412" fmla="*/ 6789292 w 7372080"/>
              <a:gd name="connsiteY412" fmla="*/ 4894720 h 6590780"/>
              <a:gd name="connsiteX413" fmla="*/ 6758203 w 7372080"/>
              <a:gd name="connsiteY413" fmla="*/ 4942293 h 6590780"/>
              <a:gd name="connsiteX414" fmla="*/ 6726405 w 7372080"/>
              <a:gd name="connsiteY414" fmla="*/ 4989352 h 6590780"/>
              <a:gd name="connsiteX415" fmla="*/ 6693905 w 7372080"/>
              <a:gd name="connsiteY415" fmla="*/ 5035892 h 6590780"/>
              <a:gd name="connsiteX416" fmla="*/ 6660713 w 7372080"/>
              <a:gd name="connsiteY416" fmla="*/ 5081905 h 6590780"/>
              <a:gd name="connsiteX417" fmla="*/ 6626833 w 7372080"/>
              <a:gd name="connsiteY417" fmla="*/ 5127382 h 6590780"/>
              <a:gd name="connsiteX418" fmla="*/ 6592273 w 7372080"/>
              <a:gd name="connsiteY418" fmla="*/ 5172317 h 6590780"/>
              <a:gd name="connsiteX419" fmla="*/ 6557044 w 7372080"/>
              <a:gd name="connsiteY419" fmla="*/ 5216701 h 6590780"/>
              <a:gd name="connsiteX420" fmla="*/ 6521151 w 7372080"/>
              <a:gd name="connsiteY420" fmla="*/ 5260527 h 6590780"/>
              <a:gd name="connsiteX421" fmla="*/ 6484601 w 7372080"/>
              <a:gd name="connsiteY421" fmla="*/ 5303789 h 6590780"/>
              <a:gd name="connsiteX422" fmla="*/ 6447402 w 7372080"/>
              <a:gd name="connsiteY422" fmla="*/ 5346478 h 6590780"/>
              <a:gd name="connsiteX423" fmla="*/ 6409564 w 7372080"/>
              <a:gd name="connsiteY423" fmla="*/ 5388586 h 6590780"/>
              <a:gd name="connsiteX424" fmla="*/ 6371091 w 7372080"/>
              <a:gd name="connsiteY424" fmla="*/ 5430106 h 6590780"/>
              <a:gd name="connsiteX425" fmla="*/ 6331992 w 7372080"/>
              <a:gd name="connsiteY425" fmla="*/ 5471031 h 6590780"/>
              <a:gd name="connsiteX426" fmla="*/ 6292276 w 7372080"/>
              <a:gd name="connsiteY426" fmla="*/ 5511352 h 6590780"/>
              <a:gd name="connsiteX427" fmla="*/ 6251948 w 7372080"/>
              <a:gd name="connsiteY427" fmla="*/ 5551062 h 6590780"/>
              <a:gd name="connsiteX428" fmla="*/ 6211018 w 7372080"/>
              <a:gd name="connsiteY428" fmla="*/ 5590154 h 6590780"/>
              <a:gd name="connsiteX429" fmla="*/ 6169493 w 7372080"/>
              <a:gd name="connsiteY429" fmla="*/ 5628621 h 6590780"/>
              <a:gd name="connsiteX430" fmla="*/ 6127379 w 7372080"/>
              <a:gd name="connsiteY430" fmla="*/ 5666454 h 6590780"/>
              <a:gd name="connsiteX431" fmla="*/ 6084685 w 7372080"/>
              <a:gd name="connsiteY431" fmla="*/ 5703646 h 6590780"/>
              <a:gd name="connsiteX432" fmla="*/ 6041419 w 7372080"/>
              <a:gd name="connsiteY432" fmla="*/ 5740189 h 6590780"/>
              <a:gd name="connsiteX433" fmla="*/ 5997586 w 7372080"/>
              <a:gd name="connsiteY433" fmla="*/ 5776077 h 6590780"/>
              <a:gd name="connsiteX434" fmla="*/ 5953196 w 7372080"/>
              <a:gd name="connsiteY434" fmla="*/ 5811300 h 6590780"/>
              <a:gd name="connsiteX435" fmla="*/ 5908256 w 7372080"/>
              <a:gd name="connsiteY435" fmla="*/ 5845853 h 6590780"/>
              <a:gd name="connsiteX436" fmla="*/ 5862773 w 7372080"/>
              <a:gd name="connsiteY436" fmla="*/ 5879727 h 6590780"/>
              <a:gd name="connsiteX437" fmla="*/ 5816756 w 7372080"/>
              <a:gd name="connsiteY437" fmla="*/ 5912914 h 6590780"/>
              <a:gd name="connsiteX438" fmla="*/ 5770211 w 7372080"/>
              <a:gd name="connsiteY438" fmla="*/ 5945407 h 6590780"/>
              <a:gd name="connsiteX439" fmla="*/ 5723146 w 7372080"/>
              <a:gd name="connsiteY439" fmla="*/ 5977198 h 6590780"/>
              <a:gd name="connsiteX440" fmla="*/ 5675568 w 7372080"/>
              <a:gd name="connsiteY440" fmla="*/ 6008280 h 6590780"/>
              <a:gd name="connsiteX441" fmla="*/ 5627487 w 7372080"/>
              <a:gd name="connsiteY441" fmla="*/ 6038645 h 6590780"/>
              <a:gd name="connsiteX442" fmla="*/ 5578907 w 7372080"/>
              <a:gd name="connsiteY442" fmla="*/ 6068287 h 6590780"/>
              <a:gd name="connsiteX443" fmla="*/ 5529838 w 7372080"/>
              <a:gd name="connsiteY443" fmla="*/ 6097196 h 6590780"/>
              <a:gd name="connsiteX444" fmla="*/ 5480288 w 7372080"/>
              <a:gd name="connsiteY444" fmla="*/ 6125365 h 6590780"/>
              <a:gd name="connsiteX445" fmla="*/ 5430262 w 7372080"/>
              <a:gd name="connsiteY445" fmla="*/ 6152787 h 6590780"/>
              <a:gd name="connsiteX446" fmla="*/ 5379770 w 7372080"/>
              <a:gd name="connsiteY446" fmla="*/ 6179455 h 6590780"/>
              <a:gd name="connsiteX447" fmla="*/ 5328819 w 7372080"/>
              <a:gd name="connsiteY447" fmla="*/ 6205360 h 6590780"/>
              <a:gd name="connsiteX448" fmla="*/ 5277416 w 7372080"/>
              <a:gd name="connsiteY448" fmla="*/ 6230495 h 6590780"/>
              <a:gd name="connsiteX449" fmla="*/ 5225569 w 7372080"/>
              <a:gd name="connsiteY449" fmla="*/ 6254852 h 6590780"/>
              <a:gd name="connsiteX450" fmla="*/ 5173285 w 7372080"/>
              <a:gd name="connsiteY450" fmla="*/ 6278424 h 6590780"/>
              <a:gd name="connsiteX451" fmla="*/ 5120574 w 7372080"/>
              <a:gd name="connsiteY451" fmla="*/ 6301203 h 6590780"/>
              <a:gd name="connsiteX452" fmla="*/ 5067439 w 7372080"/>
              <a:gd name="connsiteY452" fmla="*/ 6323183 h 6590780"/>
              <a:gd name="connsiteX453" fmla="*/ 5013892 w 7372080"/>
              <a:gd name="connsiteY453" fmla="*/ 6344353 h 6590780"/>
              <a:gd name="connsiteX454" fmla="*/ 4959940 w 7372080"/>
              <a:gd name="connsiteY454" fmla="*/ 6364708 h 6590780"/>
              <a:gd name="connsiteX455" fmla="*/ 4905588 w 7372080"/>
              <a:gd name="connsiteY455" fmla="*/ 6384240 h 6590780"/>
              <a:gd name="connsiteX456" fmla="*/ 4850846 w 7372080"/>
              <a:gd name="connsiteY456" fmla="*/ 6402942 h 6590780"/>
              <a:gd name="connsiteX457" fmla="*/ 4795720 w 7372080"/>
              <a:gd name="connsiteY457" fmla="*/ 6420804 h 6590780"/>
              <a:gd name="connsiteX458" fmla="*/ 4740220 w 7372080"/>
              <a:gd name="connsiteY458" fmla="*/ 6437820 h 6590780"/>
              <a:gd name="connsiteX459" fmla="*/ 4684351 w 7372080"/>
              <a:gd name="connsiteY459" fmla="*/ 6453984 h 6590780"/>
              <a:gd name="connsiteX460" fmla="*/ 4628122 w 7372080"/>
              <a:gd name="connsiteY460" fmla="*/ 6469285 h 6590780"/>
              <a:gd name="connsiteX461" fmla="*/ 4571542 w 7372080"/>
              <a:gd name="connsiteY461" fmla="*/ 6483717 h 6590780"/>
              <a:gd name="connsiteX462" fmla="*/ 4514615 w 7372080"/>
              <a:gd name="connsiteY462" fmla="*/ 6497274 h 6590780"/>
              <a:gd name="connsiteX463" fmla="*/ 4457353 w 7372080"/>
              <a:gd name="connsiteY463" fmla="*/ 6509945 h 6590780"/>
              <a:gd name="connsiteX464" fmla="*/ 4399760 w 7372080"/>
              <a:gd name="connsiteY464" fmla="*/ 6521726 h 6590780"/>
              <a:gd name="connsiteX465" fmla="*/ 4341846 w 7372080"/>
              <a:gd name="connsiteY465" fmla="*/ 6532607 h 6590780"/>
              <a:gd name="connsiteX466" fmla="*/ 4283617 w 7372080"/>
              <a:gd name="connsiteY466" fmla="*/ 6542581 h 6590780"/>
              <a:gd name="connsiteX467" fmla="*/ 4225082 w 7372080"/>
              <a:gd name="connsiteY467" fmla="*/ 6551641 h 6590780"/>
              <a:gd name="connsiteX468" fmla="*/ 4166249 w 7372080"/>
              <a:gd name="connsiteY468" fmla="*/ 6559778 h 6590780"/>
              <a:gd name="connsiteX469" fmla="*/ 4107126 w 7372080"/>
              <a:gd name="connsiteY469" fmla="*/ 6566987 h 6590780"/>
              <a:gd name="connsiteX470" fmla="*/ 4047719 w 7372080"/>
              <a:gd name="connsiteY470" fmla="*/ 6573257 h 6590780"/>
              <a:gd name="connsiteX471" fmla="*/ 3988035 w 7372080"/>
              <a:gd name="connsiteY471" fmla="*/ 6578584 h 6590780"/>
              <a:gd name="connsiteX472" fmla="*/ 3928085 w 7372080"/>
              <a:gd name="connsiteY472" fmla="*/ 6582958 h 6590780"/>
              <a:gd name="connsiteX473" fmla="*/ 3867874 w 7372080"/>
              <a:gd name="connsiteY473" fmla="*/ 6586372 h 6590780"/>
              <a:gd name="connsiteX474" fmla="*/ 3807412 w 7372080"/>
              <a:gd name="connsiteY474" fmla="*/ 6588818 h 6590780"/>
              <a:gd name="connsiteX475" fmla="*/ 3686040 w 7372080"/>
              <a:gd name="connsiteY475" fmla="*/ 6590780 h 6590780"/>
              <a:gd name="connsiteX476" fmla="*/ 3624815 w 7372080"/>
              <a:gd name="connsiteY476" fmla="*/ 6590281 h 6590780"/>
              <a:gd name="connsiteX477" fmla="*/ 3564107 w 7372080"/>
              <a:gd name="connsiteY477" fmla="*/ 6588800 h 6590780"/>
              <a:gd name="connsiteX478" fmla="*/ 3503644 w 7372080"/>
              <a:gd name="connsiteY478" fmla="*/ 6586345 h 6590780"/>
              <a:gd name="connsiteX479" fmla="*/ 3443434 w 7372080"/>
              <a:gd name="connsiteY479" fmla="*/ 6582921 h 6590780"/>
              <a:gd name="connsiteX480" fmla="*/ 3383485 w 7372080"/>
              <a:gd name="connsiteY480" fmla="*/ 6578537 h 6590780"/>
              <a:gd name="connsiteX481" fmla="*/ 3323803 w 7372080"/>
              <a:gd name="connsiteY481" fmla="*/ 6573203 h 6590780"/>
              <a:gd name="connsiteX482" fmla="*/ 3264398 w 7372080"/>
              <a:gd name="connsiteY482" fmla="*/ 6566923 h 6590780"/>
              <a:gd name="connsiteX483" fmla="*/ 3205275 w 7372080"/>
              <a:gd name="connsiteY483" fmla="*/ 6559707 h 6590780"/>
              <a:gd name="connsiteX484" fmla="*/ 3146444 w 7372080"/>
              <a:gd name="connsiteY484" fmla="*/ 6551560 h 6590780"/>
              <a:gd name="connsiteX485" fmla="*/ 3087911 w 7372080"/>
              <a:gd name="connsiteY485" fmla="*/ 6542492 h 6590780"/>
              <a:gd name="connsiteX486" fmla="*/ 3029686 w 7372080"/>
              <a:gd name="connsiteY486" fmla="*/ 6532508 h 6590780"/>
              <a:gd name="connsiteX487" fmla="*/ 2971773 w 7372080"/>
              <a:gd name="connsiteY487" fmla="*/ 6521618 h 6590780"/>
              <a:gd name="connsiteX488" fmla="*/ 2914184 w 7372080"/>
              <a:gd name="connsiteY488" fmla="*/ 6509830 h 6590780"/>
              <a:gd name="connsiteX489" fmla="*/ 2856924 w 7372080"/>
              <a:gd name="connsiteY489" fmla="*/ 6497149 h 6590780"/>
              <a:gd name="connsiteX490" fmla="*/ 2800001 w 7372080"/>
              <a:gd name="connsiteY490" fmla="*/ 6483585 h 6590780"/>
              <a:gd name="connsiteX491" fmla="*/ 2743422 w 7372080"/>
              <a:gd name="connsiteY491" fmla="*/ 6469144 h 6590780"/>
              <a:gd name="connsiteX492" fmla="*/ 2687196 w 7372080"/>
              <a:gd name="connsiteY492" fmla="*/ 6453834 h 6590780"/>
              <a:gd name="connsiteX493" fmla="*/ 2631332 w 7372080"/>
              <a:gd name="connsiteY493" fmla="*/ 6437663 h 6590780"/>
              <a:gd name="connsiteX494" fmla="*/ 2575834 w 7372080"/>
              <a:gd name="connsiteY494" fmla="*/ 6420638 h 6590780"/>
              <a:gd name="connsiteX495" fmla="*/ 2520712 w 7372080"/>
              <a:gd name="connsiteY495" fmla="*/ 6402767 h 6590780"/>
              <a:gd name="connsiteX496" fmla="*/ 2465974 w 7372080"/>
              <a:gd name="connsiteY496" fmla="*/ 6384058 h 6590780"/>
              <a:gd name="connsiteX497" fmla="*/ 2411626 w 7372080"/>
              <a:gd name="connsiteY497" fmla="*/ 6364519 h 6590780"/>
              <a:gd name="connsiteX498" fmla="*/ 2357677 w 7372080"/>
              <a:gd name="connsiteY498" fmla="*/ 6344156 h 6590780"/>
              <a:gd name="connsiteX499" fmla="*/ 2304136 w 7372080"/>
              <a:gd name="connsiteY499" fmla="*/ 6322978 h 6590780"/>
              <a:gd name="connsiteX500" fmla="*/ 2251005 w 7372080"/>
              <a:gd name="connsiteY500" fmla="*/ 6300992 h 6590780"/>
              <a:gd name="connsiteX501" fmla="*/ 2198297 w 7372080"/>
              <a:gd name="connsiteY501" fmla="*/ 6278205 h 6590780"/>
              <a:gd name="connsiteX502" fmla="*/ 2146019 w 7372080"/>
              <a:gd name="connsiteY502" fmla="*/ 6254625 h 6590780"/>
              <a:gd name="connsiteX503" fmla="*/ 2094176 w 7372080"/>
              <a:gd name="connsiteY503" fmla="*/ 6230260 h 6590780"/>
              <a:gd name="connsiteX504" fmla="*/ 2042778 w 7372080"/>
              <a:gd name="connsiteY504" fmla="*/ 6205118 h 6590780"/>
              <a:gd name="connsiteX505" fmla="*/ 1991830 w 7372080"/>
              <a:gd name="connsiteY505" fmla="*/ 6179206 h 6590780"/>
              <a:gd name="connsiteX506" fmla="*/ 1941344 w 7372080"/>
              <a:gd name="connsiteY506" fmla="*/ 6152532 h 6590780"/>
              <a:gd name="connsiteX507" fmla="*/ 1891323 w 7372080"/>
              <a:gd name="connsiteY507" fmla="*/ 6125103 h 6590780"/>
              <a:gd name="connsiteX508" fmla="*/ 1841776 w 7372080"/>
              <a:gd name="connsiteY508" fmla="*/ 6096927 h 6590780"/>
              <a:gd name="connsiteX509" fmla="*/ 1792713 w 7372080"/>
              <a:gd name="connsiteY509" fmla="*/ 6068011 h 6590780"/>
              <a:gd name="connsiteX510" fmla="*/ 1744139 w 7372080"/>
              <a:gd name="connsiteY510" fmla="*/ 6038363 h 6590780"/>
              <a:gd name="connsiteX511" fmla="*/ 1696062 w 7372080"/>
              <a:gd name="connsiteY511" fmla="*/ 6007991 h 6590780"/>
              <a:gd name="connsiteX512" fmla="*/ 1648489 w 7372080"/>
              <a:gd name="connsiteY512" fmla="*/ 5976903 h 6590780"/>
              <a:gd name="connsiteX513" fmla="*/ 1601429 w 7372080"/>
              <a:gd name="connsiteY513" fmla="*/ 5945105 h 6590780"/>
              <a:gd name="connsiteX514" fmla="*/ 1554889 w 7372080"/>
              <a:gd name="connsiteY514" fmla="*/ 5912605 h 6590780"/>
              <a:gd name="connsiteX515" fmla="*/ 1508877 w 7372080"/>
              <a:gd name="connsiteY515" fmla="*/ 5879412 h 6590780"/>
              <a:gd name="connsiteX516" fmla="*/ 1463400 w 7372080"/>
              <a:gd name="connsiteY516" fmla="*/ 5845532 h 6590780"/>
              <a:gd name="connsiteX517" fmla="*/ 1418465 w 7372080"/>
              <a:gd name="connsiteY517" fmla="*/ 5810974 h 6590780"/>
              <a:gd name="connsiteX518" fmla="*/ 1374080 w 7372080"/>
              <a:gd name="connsiteY518" fmla="*/ 5775744 h 6590780"/>
              <a:gd name="connsiteX519" fmla="*/ 1330254 w 7372080"/>
              <a:gd name="connsiteY519" fmla="*/ 5739850 h 6590780"/>
              <a:gd name="connsiteX520" fmla="*/ 1286992 w 7372080"/>
              <a:gd name="connsiteY520" fmla="*/ 5703301 h 6590780"/>
              <a:gd name="connsiteX521" fmla="*/ 1244304 w 7372080"/>
              <a:gd name="connsiteY521" fmla="*/ 5666102 h 6590780"/>
              <a:gd name="connsiteX522" fmla="*/ 1202196 w 7372080"/>
              <a:gd name="connsiteY522" fmla="*/ 5628263 h 6590780"/>
              <a:gd name="connsiteX523" fmla="*/ 1160676 w 7372080"/>
              <a:gd name="connsiteY523" fmla="*/ 5589791 h 6590780"/>
              <a:gd name="connsiteX524" fmla="*/ 1119752 w 7372080"/>
              <a:gd name="connsiteY524" fmla="*/ 5550693 h 6590780"/>
              <a:gd name="connsiteX525" fmla="*/ 1079430 w 7372080"/>
              <a:gd name="connsiteY525" fmla="*/ 5510976 h 6590780"/>
              <a:gd name="connsiteX526" fmla="*/ 1039719 w 7372080"/>
              <a:gd name="connsiteY526" fmla="*/ 5470649 h 6590780"/>
              <a:gd name="connsiteX527" fmla="*/ 1000626 w 7372080"/>
              <a:gd name="connsiteY527" fmla="*/ 5429719 h 6590780"/>
              <a:gd name="connsiteX528" fmla="*/ 962160 w 7372080"/>
              <a:gd name="connsiteY528" fmla="*/ 5388193 h 6590780"/>
              <a:gd name="connsiteX529" fmla="*/ 924327 w 7372080"/>
              <a:gd name="connsiteY529" fmla="*/ 5346079 h 6590780"/>
              <a:gd name="connsiteX530" fmla="*/ 887134 w 7372080"/>
              <a:gd name="connsiteY530" fmla="*/ 5303386 h 6590780"/>
              <a:gd name="connsiteX531" fmla="*/ 850591 w 7372080"/>
              <a:gd name="connsiteY531" fmla="*/ 5260118 h 6590780"/>
              <a:gd name="connsiteX532" fmla="*/ 814704 w 7372080"/>
              <a:gd name="connsiteY532" fmla="*/ 5216287 h 6590780"/>
              <a:gd name="connsiteX533" fmla="*/ 779480 w 7372080"/>
              <a:gd name="connsiteY533" fmla="*/ 5171897 h 6590780"/>
              <a:gd name="connsiteX534" fmla="*/ 744928 w 7372080"/>
              <a:gd name="connsiteY534" fmla="*/ 5126957 h 6590780"/>
              <a:gd name="connsiteX535" fmla="*/ 711054 w 7372080"/>
              <a:gd name="connsiteY535" fmla="*/ 5081474 h 6590780"/>
              <a:gd name="connsiteX536" fmla="*/ 677867 w 7372080"/>
              <a:gd name="connsiteY536" fmla="*/ 5035456 h 6590780"/>
              <a:gd name="connsiteX537" fmla="*/ 645374 w 7372080"/>
              <a:gd name="connsiteY537" fmla="*/ 4988911 h 6590780"/>
              <a:gd name="connsiteX538" fmla="*/ 613582 w 7372080"/>
              <a:gd name="connsiteY538" fmla="*/ 4941846 h 6590780"/>
              <a:gd name="connsiteX539" fmla="*/ 582500 w 7372080"/>
              <a:gd name="connsiteY539" fmla="*/ 4894269 h 6590780"/>
              <a:gd name="connsiteX540" fmla="*/ 552135 w 7372080"/>
              <a:gd name="connsiteY540" fmla="*/ 4846187 h 6590780"/>
              <a:gd name="connsiteX541" fmla="*/ 522494 w 7372080"/>
              <a:gd name="connsiteY541" fmla="*/ 4797608 h 6590780"/>
              <a:gd name="connsiteX542" fmla="*/ 493585 w 7372080"/>
              <a:gd name="connsiteY542" fmla="*/ 4748539 h 6590780"/>
              <a:gd name="connsiteX543" fmla="*/ 465415 w 7372080"/>
              <a:gd name="connsiteY543" fmla="*/ 4698988 h 6590780"/>
              <a:gd name="connsiteX544" fmla="*/ 437993 w 7372080"/>
              <a:gd name="connsiteY544" fmla="*/ 4648963 h 6590780"/>
              <a:gd name="connsiteX545" fmla="*/ 411326 w 7372080"/>
              <a:gd name="connsiteY545" fmla="*/ 4598471 h 6590780"/>
              <a:gd name="connsiteX546" fmla="*/ 385421 w 7372080"/>
              <a:gd name="connsiteY546" fmla="*/ 4547520 h 6590780"/>
              <a:gd name="connsiteX547" fmla="*/ 360286 w 7372080"/>
              <a:gd name="connsiteY547" fmla="*/ 4496117 h 6590780"/>
              <a:gd name="connsiteX548" fmla="*/ 335928 w 7372080"/>
              <a:gd name="connsiteY548" fmla="*/ 4444270 h 6590780"/>
              <a:gd name="connsiteX549" fmla="*/ 312356 w 7372080"/>
              <a:gd name="connsiteY549" fmla="*/ 4391987 h 6590780"/>
              <a:gd name="connsiteX550" fmla="*/ 289577 w 7372080"/>
              <a:gd name="connsiteY550" fmla="*/ 4339274 h 6590780"/>
              <a:gd name="connsiteX551" fmla="*/ 267598 w 7372080"/>
              <a:gd name="connsiteY551" fmla="*/ 4286140 h 6590780"/>
              <a:gd name="connsiteX552" fmla="*/ 246427 w 7372080"/>
              <a:gd name="connsiteY552" fmla="*/ 4232594 h 6590780"/>
              <a:gd name="connsiteX553" fmla="*/ 226072 w 7372080"/>
              <a:gd name="connsiteY553" fmla="*/ 4178640 h 6590780"/>
              <a:gd name="connsiteX554" fmla="*/ 206540 w 7372080"/>
              <a:gd name="connsiteY554" fmla="*/ 4124289 h 6590780"/>
              <a:gd name="connsiteX555" fmla="*/ 187839 w 7372080"/>
              <a:gd name="connsiteY555" fmla="*/ 4069547 h 6590780"/>
              <a:gd name="connsiteX556" fmla="*/ 169976 w 7372080"/>
              <a:gd name="connsiteY556" fmla="*/ 4014421 h 6590780"/>
              <a:gd name="connsiteX557" fmla="*/ 152960 w 7372080"/>
              <a:gd name="connsiteY557" fmla="*/ 3958920 h 6590780"/>
              <a:gd name="connsiteX558" fmla="*/ 136797 w 7372080"/>
              <a:gd name="connsiteY558" fmla="*/ 3903052 h 6590780"/>
              <a:gd name="connsiteX559" fmla="*/ 121495 w 7372080"/>
              <a:gd name="connsiteY559" fmla="*/ 3846823 h 6590780"/>
              <a:gd name="connsiteX560" fmla="*/ 107063 w 7372080"/>
              <a:gd name="connsiteY560" fmla="*/ 3790242 h 6590780"/>
              <a:gd name="connsiteX561" fmla="*/ 93506 w 7372080"/>
              <a:gd name="connsiteY561" fmla="*/ 3733316 h 6590780"/>
              <a:gd name="connsiteX562" fmla="*/ 80834 w 7372080"/>
              <a:gd name="connsiteY562" fmla="*/ 3676053 h 6590780"/>
              <a:gd name="connsiteX563" fmla="*/ 69054 w 7372080"/>
              <a:gd name="connsiteY563" fmla="*/ 3618461 h 6590780"/>
              <a:gd name="connsiteX564" fmla="*/ 58173 w 7372080"/>
              <a:gd name="connsiteY564" fmla="*/ 3560547 h 6590780"/>
              <a:gd name="connsiteX565" fmla="*/ 48199 w 7372080"/>
              <a:gd name="connsiteY565" fmla="*/ 3502318 h 6590780"/>
              <a:gd name="connsiteX566" fmla="*/ 39139 w 7372080"/>
              <a:gd name="connsiteY566" fmla="*/ 3443784 h 6590780"/>
              <a:gd name="connsiteX567" fmla="*/ 31001 w 7372080"/>
              <a:gd name="connsiteY567" fmla="*/ 3384951 h 6590780"/>
              <a:gd name="connsiteX568" fmla="*/ 23793 w 7372080"/>
              <a:gd name="connsiteY568" fmla="*/ 3325827 h 6590780"/>
              <a:gd name="connsiteX569" fmla="*/ 17523 w 7372080"/>
              <a:gd name="connsiteY569" fmla="*/ 3266419 h 6590780"/>
              <a:gd name="connsiteX570" fmla="*/ 12196 w 7372080"/>
              <a:gd name="connsiteY570" fmla="*/ 3206736 h 6590780"/>
              <a:gd name="connsiteX571" fmla="*/ 7823 w 7372080"/>
              <a:gd name="connsiteY571" fmla="*/ 3146786 h 6590780"/>
              <a:gd name="connsiteX572" fmla="*/ 4409 w 7372080"/>
              <a:gd name="connsiteY572" fmla="*/ 3086576 h 6590780"/>
              <a:gd name="connsiteX573" fmla="*/ 1962 w 7372080"/>
              <a:gd name="connsiteY573" fmla="*/ 3026113 h 6590780"/>
              <a:gd name="connsiteX574" fmla="*/ 0 w 7372080"/>
              <a:gd name="connsiteY574" fmla="*/ 2904741 h 6590780"/>
              <a:gd name="connsiteX575" fmla="*/ 500 w 7372080"/>
              <a:gd name="connsiteY575" fmla="*/ 2843514 h 6590780"/>
              <a:gd name="connsiteX576" fmla="*/ 1980 w 7372080"/>
              <a:gd name="connsiteY576" fmla="*/ 2782807 h 6590780"/>
              <a:gd name="connsiteX577" fmla="*/ 4436 w 7372080"/>
              <a:gd name="connsiteY577" fmla="*/ 2722345 h 6590780"/>
              <a:gd name="connsiteX578" fmla="*/ 7859 w 7372080"/>
              <a:gd name="connsiteY578" fmla="*/ 2662135 h 6590780"/>
              <a:gd name="connsiteX579" fmla="*/ 12242 w 7372080"/>
              <a:gd name="connsiteY579" fmla="*/ 2602186 h 6590780"/>
              <a:gd name="connsiteX580" fmla="*/ 17577 w 7372080"/>
              <a:gd name="connsiteY580" fmla="*/ 2542504 h 6590780"/>
              <a:gd name="connsiteX581" fmla="*/ 23857 w 7372080"/>
              <a:gd name="connsiteY581" fmla="*/ 2483098 h 6590780"/>
              <a:gd name="connsiteX582" fmla="*/ 31074 w 7372080"/>
              <a:gd name="connsiteY582" fmla="*/ 2423976 h 6590780"/>
              <a:gd name="connsiteX583" fmla="*/ 39221 w 7372080"/>
              <a:gd name="connsiteY583" fmla="*/ 2365145 h 6590780"/>
              <a:gd name="connsiteX584" fmla="*/ 48289 w 7372080"/>
              <a:gd name="connsiteY584" fmla="*/ 2306613 h 6590780"/>
              <a:gd name="connsiteX585" fmla="*/ 58272 w 7372080"/>
              <a:gd name="connsiteY585" fmla="*/ 2248386 h 6590780"/>
              <a:gd name="connsiteX586" fmla="*/ 69161 w 7372080"/>
              <a:gd name="connsiteY586" fmla="*/ 2190474 h 6590780"/>
              <a:gd name="connsiteX587" fmla="*/ 80950 w 7372080"/>
              <a:gd name="connsiteY587" fmla="*/ 2132884 h 6590780"/>
              <a:gd name="connsiteX588" fmla="*/ 93631 w 7372080"/>
              <a:gd name="connsiteY588" fmla="*/ 2075624 h 6590780"/>
              <a:gd name="connsiteX589" fmla="*/ 107196 w 7372080"/>
              <a:gd name="connsiteY589" fmla="*/ 2018701 h 6590780"/>
              <a:gd name="connsiteX590" fmla="*/ 121637 w 7372080"/>
              <a:gd name="connsiteY590" fmla="*/ 1962123 h 6590780"/>
              <a:gd name="connsiteX591" fmla="*/ 136946 w 7372080"/>
              <a:gd name="connsiteY591" fmla="*/ 1905897 h 6590780"/>
              <a:gd name="connsiteX592" fmla="*/ 153117 w 7372080"/>
              <a:gd name="connsiteY592" fmla="*/ 1850032 h 6590780"/>
              <a:gd name="connsiteX593" fmla="*/ 170142 w 7372080"/>
              <a:gd name="connsiteY593" fmla="*/ 1794535 h 6590780"/>
              <a:gd name="connsiteX594" fmla="*/ 188012 w 7372080"/>
              <a:gd name="connsiteY594" fmla="*/ 1739413 h 6590780"/>
              <a:gd name="connsiteX595" fmla="*/ 206722 w 7372080"/>
              <a:gd name="connsiteY595" fmla="*/ 1684675 h 6590780"/>
              <a:gd name="connsiteX596" fmla="*/ 226261 w 7372080"/>
              <a:gd name="connsiteY596" fmla="*/ 1630327 h 6590780"/>
              <a:gd name="connsiteX597" fmla="*/ 246625 w 7372080"/>
              <a:gd name="connsiteY597" fmla="*/ 1576378 h 6590780"/>
              <a:gd name="connsiteX598" fmla="*/ 267803 w 7372080"/>
              <a:gd name="connsiteY598" fmla="*/ 1522835 h 6590780"/>
              <a:gd name="connsiteX599" fmla="*/ 289790 w 7372080"/>
              <a:gd name="connsiteY599" fmla="*/ 1469706 h 6590780"/>
              <a:gd name="connsiteX600" fmla="*/ 312577 w 7372080"/>
              <a:gd name="connsiteY600" fmla="*/ 1416998 h 6590780"/>
              <a:gd name="connsiteX601" fmla="*/ 336156 w 7372080"/>
              <a:gd name="connsiteY601" fmla="*/ 1364719 h 6590780"/>
              <a:gd name="connsiteX602" fmla="*/ 360521 w 7372080"/>
              <a:gd name="connsiteY602" fmla="*/ 1312876 h 6590780"/>
              <a:gd name="connsiteX603" fmla="*/ 385663 w 7372080"/>
              <a:gd name="connsiteY603" fmla="*/ 1261478 h 6590780"/>
              <a:gd name="connsiteX604" fmla="*/ 411575 w 7372080"/>
              <a:gd name="connsiteY604" fmla="*/ 1210531 h 6590780"/>
              <a:gd name="connsiteX605" fmla="*/ 438249 w 7372080"/>
              <a:gd name="connsiteY605" fmla="*/ 1160044 h 6590780"/>
              <a:gd name="connsiteX606" fmla="*/ 465679 w 7372080"/>
              <a:gd name="connsiteY606" fmla="*/ 1110023 h 6590780"/>
              <a:gd name="connsiteX607" fmla="*/ 493855 w 7372080"/>
              <a:gd name="connsiteY607" fmla="*/ 1060477 h 6590780"/>
              <a:gd name="connsiteX608" fmla="*/ 522771 w 7372080"/>
              <a:gd name="connsiteY608" fmla="*/ 1011414 h 6590780"/>
              <a:gd name="connsiteX609" fmla="*/ 552418 w 7372080"/>
              <a:gd name="connsiteY609" fmla="*/ 962839 h 6590780"/>
              <a:gd name="connsiteX610" fmla="*/ 582790 w 7372080"/>
              <a:gd name="connsiteY610" fmla="*/ 914762 h 6590780"/>
              <a:gd name="connsiteX611" fmla="*/ 613879 w 7372080"/>
              <a:gd name="connsiteY611" fmla="*/ 867190 h 6590780"/>
              <a:gd name="connsiteX612" fmla="*/ 645677 w 7372080"/>
              <a:gd name="connsiteY612" fmla="*/ 820130 h 6590780"/>
              <a:gd name="connsiteX613" fmla="*/ 678176 w 7372080"/>
              <a:gd name="connsiteY613" fmla="*/ 773590 h 6590780"/>
              <a:gd name="connsiteX614" fmla="*/ 711370 w 7372080"/>
              <a:gd name="connsiteY614" fmla="*/ 727578 h 6590780"/>
              <a:gd name="connsiteX615" fmla="*/ 745249 w 7372080"/>
              <a:gd name="connsiteY615" fmla="*/ 682101 h 6590780"/>
              <a:gd name="connsiteX616" fmla="*/ 779808 w 7372080"/>
              <a:gd name="connsiteY616" fmla="*/ 637166 h 6590780"/>
              <a:gd name="connsiteX617" fmla="*/ 815038 w 7372080"/>
              <a:gd name="connsiteY617" fmla="*/ 592782 h 6590780"/>
              <a:gd name="connsiteX618" fmla="*/ 850931 w 7372080"/>
              <a:gd name="connsiteY618" fmla="*/ 548955 h 6590780"/>
              <a:gd name="connsiteX619" fmla="*/ 887481 w 7372080"/>
              <a:gd name="connsiteY619" fmla="*/ 505693 h 6590780"/>
              <a:gd name="connsiteX620" fmla="*/ 924679 w 7372080"/>
              <a:gd name="connsiteY620" fmla="*/ 463005 h 6590780"/>
              <a:gd name="connsiteX621" fmla="*/ 962518 w 7372080"/>
              <a:gd name="connsiteY621" fmla="*/ 420897 h 6590780"/>
              <a:gd name="connsiteX622" fmla="*/ 1000990 w 7372080"/>
              <a:gd name="connsiteY622" fmla="*/ 379377 h 6590780"/>
              <a:gd name="connsiteX623" fmla="*/ 1040089 w 7372080"/>
              <a:gd name="connsiteY623" fmla="*/ 338452 h 6590780"/>
              <a:gd name="connsiteX624" fmla="*/ 1079805 w 7372080"/>
              <a:gd name="connsiteY624" fmla="*/ 298131 h 6590780"/>
              <a:gd name="connsiteX625" fmla="*/ 1120132 w 7372080"/>
              <a:gd name="connsiteY625" fmla="*/ 258420 h 6590780"/>
              <a:gd name="connsiteX626" fmla="*/ 1161062 w 7372080"/>
              <a:gd name="connsiteY626" fmla="*/ 219328 h 6590780"/>
              <a:gd name="connsiteX627" fmla="*/ 1202588 w 7372080"/>
              <a:gd name="connsiteY627" fmla="*/ 180861 h 6590780"/>
              <a:gd name="connsiteX628" fmla="*/ 1244701 w 7372080"/>
              <a:gd name="connsiteY628" fmla="*/ 143028 h 6590780"/>
              <a:gd name="connsiteX629" fmla="*/ 1287395 w 7372080"/>
              <a:gd name="connsiteY629" fmla="*/ 105836 h 6590780"/>
              <a:gd name="connsiteX630" fmla="*/ 1330662 w 7372080"/>
              <a:gd name="connsiteY630" fmla="*/ 69293 h 6590780"/>
              <a:gd name="connsiteX631" fmla="*/ 1374494 w 7372080"/>
              <a:gd name="connsiteY631" fmla="*/ 33405 h 659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</a:cxnLst>
            <a:rect l="l" t="t" r="r" b="b"/>
            <a:pathLst>
              <a:path w="7372080" h="6590780">
                <a:moveTo>
                  <a:pt x="1416592" y="0"/>
                </a:moveTo>
                <a:lnTo>
                  <a:pt x="1531923" y="0"/>
                </a:lnTo>
                <a:lnTo>
                  <a:pt x="1505550" y="19647"/>
                </a:lnTo>
                <a:lnTo>
                  <a:pt x="1461464" y="53553"/>
                </a:lnTo>
                <a:lnTo>
                  <a:pt x="1417916" y="88119"/>
                </a:lnTo>
                <a:lnTo>
                  <a:pt x="1374916" y="123335"/>
                </a:lnTo>
                <a:lnTo>
                  <a:pt x="1332470" y="159196"/>
                </a:lnTo>
                <a:lnTo>
                  <a:pt x="1290586" y="195693"/>
                </a:lnTo>
                <a:lnTo>
                  <a:pt x="1249271" y="232819"/>
                </a:lnTo>
                <a:lnTo>
                  <a:pt x="1208533" y="270567"/>
                </a:lnTo>
                <a:lnTo>
                  <a:pt x="1168380" y="308929"/>
                </a:lnTo>
                <a:lnTo>
                  <a:pt x="1128818" y="347897"/>
                </a:lnTo>
                <a:lnTo>
                  <a:pt x="1089855" y="387465"/>
                </a:lnTo>
                <a:lnTo>
                  <a:pt x="1051499" y="427625"/>
                </a:lnTo>
                <a:lnTo>
                  <a:pt x="1013757" y="468368"/>
                </a:lnTo>
                <a:lnTo>
                  <a:pt x="976637" y="509689"/>
                </a:lnTo>
                <a:lnTo>
                  <a:pt x="940146" y="551578"/>
                </a:lnTo>
                <a:lnTo>
                  <a:pt x="904292" y="594030"/>
                </a:lnTo>
                <a:lnTo>
                  <a:pt x="869081" y="637035"/>
                </a:lnTo>
                <a:lnTo>
                  <a:pt x="834521" y="680588"/>
                </a:lnTo>
                <a:lnTo>
                  <a:pt x="800621" y="724680"/>
                </a:lnTo>
                <a:lnTo>
                  <a:pt x="767388" y="769304"/>
                </a:lnTo>
                <a:lnTo>
                  <a:pt x="734827" y="814452"/>
                </a:lnTo>
                <a:lnTo>
                  <a:pt x="702948" y="860118"/>
                </a:lnTo>
                <a:lnTo>
                  <a:pt x="671758" y="906293"/>
                </a:lnTo>
                <a:lnTo>
                  <a:pt x="641264" y="952969"/>
                </a:lnTo>
                <a:lnTo>
                  <a:pt x="611474" y="1000141"/>
                </a:lnTo>
                <a:lnTo>
                  <a:pt x="582395" y="1047800"/>
                </a:lnTo>
                <a:lnTo>
                  <a:pt x="554034" y="1095938"/>
                </a:lnTo>
                <a:lnTo>
                  <a:pt x="526399" y="1144549"/>
                </a:lnTo>
                <a:lnTo>
                  <a:pt x="499498" y="1193624"/>
                </a:lnTo>
                <a:lnTo>
                  <a:pt x="473337" y="1243157"/>
                </a:lnTo>
                <a:lnTo>
                  <a:pt x="447925" y="1293139"/>
                </a:lnTo>
                <a:lnTo>
                  <a:pt x="423268" y="1343564"/>
                </a:lnTo>
                <a:lnTo>
                  <a:pt x="399375" y="1394424"/>
                </a:lnTo>
                <a:lnTo>
                  <a:pt x="376252" y="1445712"/>
                </a:lnTo>
                <a:lnTo>
                  <a:pt x="353907" y="1497419"/>
                </a:lnTo>
                <a:lnTo>
                  <a:pt x="332347" y="1549539"/>
                </a:lnTo>
                <a:lnTo>
                  <a:pt x="311580" y="1602065"/>
                </a:lnTo>
                <a:lnTo>
                  <a:pt x="291613" y="1654988"/>
                </a:lnTo>
                <a:lnTo>
                  <a:pt x="272454" y="1708302"/>
                </a:lnTo>
                <a:lnTo>
                  <a:pt x="254110" y="1761999"/>
                </a:lnTo>
                <a:lnTo>
                  <a:pt x="236589" y="1816072"/>
                </a:lnTo>
                <a:lnTo>
                  <a:pt x="219897" y="1870513"/>
                </a:lnTo>
                <a:lnTo>
                  <a:pt x="204043" y="1925314"/>
                </a:lnTo>
                <a:lnTo>
                  <a:pt x="189034" y="1980469"/>
                </a:lnTo>
                <a:lnTo>
                  <a:pt x="174877" y="2035971"/>
                </a:lnTo>
                <a:lnTo>
                  <a:pt x="161580" y="2091811"/>
                </a:lnTo>
                <a:lnTo>
                  <a:pt x="149149" y="2147982"/>
                </a:lnTo>
                <a:lnTo>
                  <a:pt x="137593" y="2204477"/>
                </a:lnTo>
                <a:lnTo>
                  <a:pt x="126919" y="2261289"/>
                </a:lnTo>
                <a:lnTo>
                  <a:pt x="117136" y="2318410"/>
                </a:lnTo>
                <a:lnTo>
                  <a:pt x="108248" y="2375834"/>
                </a:lnTo>
                <a:lnTo>
                  <a:pt x="100264" y="2433552"/>
                </a:lnTo>
                <a:lnTo>
                  <a:pt x="93193" y="2491557"/>
                </a:lnTo>
                <a:lnTo>
                  <a:pt x="87040" y="2549842"/>
                </a:lnTo>
                <a:lnTo>
                  <a:pt x="81815" y="2608400"/>
                </a:lnTo>
                <a:lnTo>
                  <a:pt x="77523" y="2667223"/>
                </a:lnTo>
                <a:lnTo>
                  <a:pt x="74174" y="2726304"/>
                </a:lnTo>
                <a:lnTo>
                  <a:pt x="71773" y="2785637"/>
                </a:lnTo>
                <a:lnTo>
                  <a:pt x="70329" y="2845212"/>
                </a:lnTo>
                <a:lnTo>
                  <a:pt x="69850" y="2904741"/>
                </a:lnTo>
                <a:lnTo>
                  <a:pt x="71791" y="3024415"/>
                </a:lnTo>
                <a:lnTo>
                  <a:pt x="74202" y="3083746"/>
                </a:lnTo>
                <a:lnTo>
                  <a:pt x="77560" y="3142827"/>
                </a:lnTo>
                <a:lnTo>
                  <a:pt x="81861" y="3201649"/>
                </a:lnTo>
                <a:lnTo>
                  <a:pt x="87096" y="3260205"/>
                </a:lnTo>
                <a:lnTo>
                  <a:pt x="93257" y="3318489"/>
                </a:lnTo>
                <a:lnTo>
                  <a:pt x="100338" y="3376492"/>
                </a:lnTo>
                <a:lnTo>
                  <a:pt x="108330" y="3434209"/>
                </a:lnTo>
                <a:lnTo>
                  <a:pt x="117226" y="3491629"/>
                </a:lnTo>
                <a:lnTo>
                  <a:pt x="127019" y="3548748"/>
                </a:lnTo>
                <a:lnTo>
                  <a:pt x="137702" y="3605558"/>
                </a:lnTo>
                <a:lnTo>
                  <a:pt x="149266" y="3662050"/>
                </a:lnTo>
                <a:lnTo>
                  <a:pt x="161705" y="3718219"/>
                </a:lnTo>
                <a:lnTo>
                  <a:pt x="175011" y="3774056"/>
                </a:lnTo>
                <a:lnTo>
                  <a:pt x="189177" y="3829554"/>
                </a:lnTo>
                <a:lnTo>
                  <a:pt x="204194" y="3884705"/>
                </a:lnTo>
                <a:lnTo>
                  <a:pt x="220057" y="3939504"/>
                </a:lnTo>
                <a:lnTo>
                  <a:pt x="236756" y="3993941"/>
                </a:lnTo>
                <a:lnTo>
                  <a:pt x="254286" y="4048010"/>
                </a:lnTo>
                <a:lnTo>
                  <a:pt x="272637" y="4101703"/>
                </a:lnTo>
                <a:lnTo>
                  <a:pt x="291804" y="4155013"/>
                </a:lnTo>
                <a:lnTo>
                  <a:pt x="311779" y="4207932"/>
                </a:lnTo>
                <a:lnTo>
                  <a:pt x="332553" y="4260454"/>
                </a:lnTo>
                <a:lnTo>
                  <a:pt x="354121" y="4312570"/>
                </a:lnTo>
                <a:lnTo>
                  <a:pt x="376473" y="4364273"/>
                </a:lnTo>
                <a:lnTo>
                  <a:pt x="399604" y="4415556"/>
                </a:lnTo>
                <a:lnTo>
                  <a:pt x="423504" y="4466411"/>
                </a:lnTo>
                <a:lnTo>
                  <a:pt x="448168" y="4516832"/>
                </a:lnTo>
                <a:lnTo>
                  <a:pt x="473588" y="4566810"/>
                </a:lnTo>
                <a:lnTo>
                  <a:pt x="499756" y="4616337"/>
                </a:lnTo>
                <a:lnTo>
                  <a:pt x="526664" y="4665408"/>
                </a:lnTo>
                <a:lnTo>
                  <a:pt x="554306" y="4714014"/>
                </a:lnTo>
                <a:lnTo>
                  <a:pt x="582673" y="4762147"/>
                </a:lnTo>
                <a:lnTo>
                  <a:pt x="611759" y="4809801"/>
                </a:lnTo>
                <a:lnTo>
                  <a:pt x="641556" y="4856967"/>
                </a:lnTo>
                <a:lnTo>
                  <a:pt x="672057" y="4903639"/>
                </a:lnTo>
                <a:lnTo>
                  <a:pt x="703253" y="4949809"/>
                </a:lnTo>
                <a:lnTo>
                  <a:pt x="735139" y="4995469"/>
                </a:lnTo>
                <a:lnTo>
                  <a:pt x="767705" y="5040612"/>
                </a:lnTo>
                <a:lnTo>
                  <a:pt x="800945" y="5085231"/>
                </a:lnTo>
                <a:lnTo>
                  <a:pt x="834852" y="5129317"/>
                </a:lnTo>
                <a:lnTo>
                  <a:pt x="869417" y="5172864"/>
                </a:lnTo>
                <a:lnTo>
                  <a:pt x="904634" y="5215865"/>
                </a:lnTo>
                <a:lnTo>
                  <a:pt x="940495" y="5258311"/>
                </a:lnTo>
                <a:lnTo>
                  <a:pt x="976992" y="5300195"/>
                </a:lnTo>
                <a:lnTo>
                  <a:pt x="1014118" y="5341509"/>
                </a:lnTo>
                <a:lnTo>
                  <a:pt x="1051866" y="5382247"/>
                </a:lnTo>
                <a:lnTo>
                  <a:pt x="1090228" y="5422401"/>
                </a:lnTo>
                <a:lnTo>
                  <a:pt x="1129196" y="5461964"/>
                </a:lnTo>
                <a:lnTo>
                  <a:pt x="1168764" y="5500926"/>
                </a:lnTo>
                <a:lnTo>
                  <a:pt x="1208924" y="5539282"/>
                </a:lnTo>
                <a:lnTo>
                  <a:pt x="1249667" y="5577024"/>
                </a:lnTo>
                <a:lnTo>
                  <a:pt x="1290988" y="5614144"/>
                </a:lnTo>
                <a:lnTo>
                  <a:pt x="1332877" y="5650636"/>
                </a:lnTo>
                <a:lnTo>
                  <a:pt x="1375329" y="5686490"/>
                </a:lnTo>
                <a:lnTo>
                  <a:pt x="1418334" y="5721701"/>
                </a:lnTo>
                <a:lnTo>
                  <a:pt x="1461887" y="5756260"/>
                </a:lnTo>
                <a:lnTo>
                  <a:pt x="1505979" y="5790160"/>
                </a:lnTo>
                <a:lnTo>
                  <a:pt x="1550603" y="5823394"/>
                </a:lnTo>
                <a:lnTo>
                  <a:pt x="1595751" y="5855954"/>
                </a:lnTo>
                <a:lnTo>
                  <a:pt x="1641417" y="5887833"/>
                </a:lnTo>
                <a:lnTo>
                  <a:pt x="1687591" y="5919023"/>
                </a:lnTo>
                <a:lnTo>
                  <a:pt x="1734269" y="5949517"/>
                </a:lnTo>
                <a:lnTo>
                  <a:pt x="1781440" y="5979307"/>
                </a:lnTo>
                <a:lnTo>
                  <a:pt x="1829099" y="6008386"/>
                </a:lnTo>
                <a:lnTo>
                  <a:pt x="1877238" y="6036747"/>
                </a:lnTo>
                <a:lnTo>
                  <a:pt x="1925848" y="6064382"/>
                </a:lnTo>
                <a:lnTo>
                  <a:pt x="1974924" y="6091284"/>
                </a:lnTo>
                <a:lnTo>
                  <a:pt x="2024456" y="6117444"/>
                </a:lnTo>
                <a:lnTo>
                  <a:pt x="2074438" y="6142856"/>
                </a:lnTo>
                <a:lnTo>
                  <a:pt x="2124864" y="6167513"/>
                </a:lnTo>
                <a:lnTo>
                  <a:pt x="2175723" y="6191407"/>
                </a:lnTo>
                <a:lnTo>
                  <a:pt x="2227011" y="6214530"/>
                </a:lnTo>
                <a:lnTo>
                  <a:pt x="2278719" y="6236875"/>
                </a:lnTo>
                <a:lnTo>
                  <a:pt x="2330839" y="6258434"/>
                </a:lnTo>
                <a:lnTo>
                  <a:pt x="2383364" y="6279200"/>
                </a:lnTo>
                <a:lnTo>
                  <a:pt x="2436288" y="6299167"/>
                </a:lnTo>
                <a:lnTo>
                  <a:pt x="2489601" y="6318326"/>
                </a:lnTo>
                <a:lnTo>
                  <a:pt x="2543298" y="6336669"/>
                </a:lnTo>
                <a:lnTo>
                  <a:pt x="2597373" y="6354192"/>
                </a:lnTo>
                <a:lnTo>
                  <a:pt x="2651812" y="6370882"/>
                </a:lnTo>
                <a:lnTo>
                  <a:pt x="2706613" y="6386737"/>
                </a:lnTo>
                <a:lnTo>
                  <a:pt x="2761769" y="6401747"/>
                </a:lnTo>
                <a:lnTo>
                  <a:pt x="2817270" y="6415903"/>
                </a:lnTo>
                <a:lnTo>
                  <a:pt x="2873109" y="6429201"/>
                </a:lnTo>
                <a:lnTo>
                  <a:pt x="2929280" y="6441630"/>
                </a:lnTo>
                <a:lnTo>
                  <a:pt x="2985776" y="6453186"/>
                </a:lnTo>
                <a:lnTo>
                  <a:pt x="3042588" y="6463860"/>
                </a:lnTo>
                <a:lnTo>
                  <a:pt x="3099710" y="6473646"/>
                </a:lnTo>
                <a:lnTo>
                  <a:pt x="3157133" y="6482533"/>
                </a:lnTo>
                <a:lnTo>
                  <a:pt x="3214851" y="6490516"/>
                </a:lnTo>
                <a:lnTo>
                  <a:pt x="3272856" y="6497588"/>
                </a:lnTo>
                <a:lnTo>
                  <a:pt x="3331141" y="6503739"/>
                </a:lnTo>
                <a:lnTo>
                  <a:pt x="3389698" y="6508965"/>
                </a:lnTo>
                <a:lnTo>
                  <a:pt x="3448522" y="6513257"/>
                </a:lnTo>
                <a:lnTo>
                  <a:pt x="3507604" y="6516607"/>
                </a:lnTo>
                <a:lnTo>
                  <a:pt x="3566937" y="6519008"/>
                </a:lnTo>
                <a:lnTo>
                  <a:pt x="3626511" y="6520451"/>
                </a:lnTo>
                <a:lnTo>
                  <a:pt x="3686040" y="6520930"/>
                </a:lnTo>
                <a:lnTo>
                  <a:pt x="3805714" y="6518988"/>
                </a:lnTo>
                <a:lnTo>
                  <a:pt x="3865046" y="6516579"/>
                </a:lnTo>
                <a:lnTo>
                  <a:pt x="3924126" y="6513219"/>
                </a:lnTo>
                <a:lnTo>
                  <a:pt x="3982948" y="6508920"/>
                </a:lnTo>
                <a:lnTo>
                  <a:pt x="4041504" y="6503684"/>
                </a:lnTo>
                <a:lnTo>
                  <a:pt x="4099788" y="6497523"/>
                </a:lnTo>
                <a:lnTo>
                  <a:pt x="4157791" y="6490442"/>
                </a:lnTo>
                <a:lnTo>
                  <a:pt x="4215508" y="6482450"/>
                </a:lnTo>
                <a:lnTo>
                  <a:pt x="4272928" y="6473554"/>
                </a:lnTo>
                <a:lnTo>
                  <a:pt x="4330047" y="6463761"/>
                </a:lnTo>
                <a:lnTo>
                  <a:pt x="4386857" y="6453078"/>
                </a:lnTo>
                <a:lnTo>
                  <a:pt x="4443350" y="6441513"/>
                </a:lnTo>
                <a:lnTo>
                  <a:pt x="4499518" y="6429075"/>
                </a:lnTo>
                <a:lnTo>
                  <a:pt x="4555355" y="6415769"/>
                </a:lnTo>
                <a:lnTo>
                  <a:pt x="4610853" y="6401603"/>
                </a:lnTo>
                <a:lnTo>
                  <a:pt x="4666005" y="6386586"/>
                </a:lnTo>
                <a:lnTo>
                  <a:pt x="4720802" y="6370724"/>
                </a:lnTo>
                <a:lnTo>
                  <a:pt x="4775241" y="6354024"/>
                </a:lnTo>
                <a:lnTo>
                  <a:pt x="4829309" y="6336495"/>
                </a:lnTo>
                <a:lnTo>
                  <a:pt x="4883002" y="6318143"/>
                </a:lnTo>
                <a:lnTo>
                  <a:pt x="4936312" y="6298976"/>
                </a:lnTo>
                <a:lnTo>
                  <a:pt x="4989232" y="6279001"/>
                </a:lnTo>
                <a:lnTo>
                  <a:pt x="5041753" y="6258227"/>
                </a:lnTo>
                <a:lnTo>
                  <a:pt x="5093869" y="6236660"/>
                </a:lnTo>
                <a:lnTo>
                  <a:pt x="5145572" y="6214307"/>
                </a:lnTo>
                <a:lnTo>
                  <a:pt x="5196856" y="6191177"/>
                </a:lnTo>
                <a:lnTo>
                  <a:pt x="5247711" y="6167276"/>
                </a:lnTo>
                <a:lnTo>
                  <a:pt x="5298131" y="6142612"/>
                </a:lnTo>
                <a:lnTo>
                  <a:pt x="5348108" y="6117193"/>
                </a:lnTo>
                <a:lnTo>
                  <a:pt x="5397636" y="6091025"/>
                </a:lnTo>
                <a:lnTo>
                  <a:pt x="5446707" y="6064117"/>
                </a:lnTo>
                <a:lnTo>
                  <a:pt x="5495313" y="6036475"/>
                </a:lnTo>
                <a:lnTo>
                  <a:pt x="5543446" y="6008107"/>
                </a:lnTo>
                <a:lnTo>
                  <a:pt x="5591100" y="5979021"/>
                </a:lnTo>
                <a:lnTo>
                  <a:pt x="5638267" y="5949224"/>
                </a:lnTo>
                <a:lnTo>
                  <a:pt x="5684939" y="5918724"/>
                </a:lnTo>
                <a:lnTo>
                  <a:pt x="5731108" y="5887527"/>
                </a:lnTo>
                <a:lnTo>
                  <a:pt x="5776768" y="5855642"/>
                </a:lnTo>
                <a:lnTo>
                  <a:pt x="5821912" y="5823076"/>
                </a:lnTo>
                <a:lnTo>
                  <a:pt x="5866530" y="5789836"/>
                </a:lnTo>
                <a:lnTo>
                  <a:pt x="5910616" y="5755929"/>
                </a:lnTo>
                <a:lnTo>
                  <a:pt x="5954165" y="5721364"/>
                </a:lnTo>
                <a:lnTo>
                  <a:pt x="5997164" y="5686147"/>
                </a:lnTo>
                <a:lnTo>
                  <a:pt x="6039610" y="5650286"/>
                </a:lnTo>
                <a:lnTo>
                  <a:pt x="6081495" y="5613789"/>
                </a:lnTo>
                <a:lnTo>
                  <a:pt x="6122809" y="5576663"/>
                </a:lnTo>
                <a:lnTo>
                  <a:pt x="6163547" y="5538915"/>
                </a:lnTo>
                <a:lnTo>
                  <a:pt x="6203700" y="5500553"/>
                </a:lnTo>
                <a:lnTo>
                  <a:pt x="6243264" y="5461584"/>
                </a:lnTo>
                <a:lnTo>
                  <a:pt x="6282226" y="5422017"/>
                </a:lnTo>
                <a:lnTo>
                  <a:pt x="6320582" y="5381858"/>
                </a:lnTo>
                <a:lnTo>
                  <a:pt x="6358323" y="5341114"/>
                </a:lnTo>
                <a:lnTo>
                  <a:pt x="6395444" y="5299794"/>
                </a:lnTo>
                <a:lnTo>
                  <a:pt x="6431936" y="5257905"/>
                </a:lnTo>
                <a:lnTo>
                  <a:pt x="6467790" y="5215453"/>
                </a:lnTo>
                <a:lnTo>
                  <a:pt x="6503001" y="5172447"/>
                </a:lnTo>
                <a:lnTo>
                  <a:pt x="6537561" y="5128895"/>
                </a:lnTo>
                <a:lnTo>
                  <a:pt x="6571461" y="5084802"/>
                </a:lnTo>
                <a:lnTo>
                  <a:pt x="6604694" y="5040178"/>
                </a:lnTo>
                <a:lnTo>
                  <a:pt x="6637254" y="4995030"/>
                </a:lnTo>
                <a:lnTo>
                  <a:pt x="6669134" y="4949365"/>
                </a:lnTo>
                <a:lnTo>
                  <a:pt x="6700323" y="4903190"/>
                </a:lnTo>
                <a:lnTo>
                  <a:pt x="6730818" y="4856512"/>
                </a:lnTo>
                <a:lnTo>
                  <a:pt x="6760608" y="4809342"/>
                </a:lnTo>
                <a:lnTo>
                  <a:pt x="6789686" y="4761683"/>
                </a:lnTo>
                <a:lnTo>
                  <a:pt x="6818047" y="4713544"/>
                </a:lnTo>
                <a:lnTo>
                  <a:pt x="6845683" y="4664933"/>
                </a:lnTo>
                <a:lnTo>
                  <a:pt x="6872583" y="4615859"/>
                </a:lnTo>
                <a:lnTo>
                  <a:pt x="6898744" y="4566326"/>
                </a:lnTo>
                <a:lnTo>
                  <a:pt x="6924157" y="4516343"/>
                </a:lnTo>
                <a:lnTo>
                  <a:pt x="6948813" y="4465918"/>
                </a:lnTo>
                <a:lnTo>
                  <a:pt x="6972706" y="4415059"/>
                </a:lnTo>
                <a:lnTo>
                  <a:pt x="6995830" y="4363771"/>
                </a:lnTo>
                <a:lnTo>
                  <a:pt x="7018175" y="4312064"/>
                </a:lnTo>
                <a:lnTo>
                  <a:pt x="7039735" y="4259943"/>
                </a:lnTo>
                <a:lnTo>
                  <a:pt x="7060501" y="4207418"/>
                </a:lnTo>
                <a:lnTo>
                  <a:pt x="7080467" y="4154494"/>
                </a:lnTo>
                <a:lnTo>
                  <a:pt x="7099626" y="4101180"/>
                </a:lnTo>
                <a:lnTo>
                  <a:pt x="7117969" y="4047483"/>
                </a:lnTo>
                <a:lnTo>
                  <a:pt x="7135493" y="3993409"/>
                </a:lnTo>
                <a:lnTo>
                  <a:pt x="7152183" y="3938970"/>
                </a:lnTo>
                <a:lnTo>
                  <a:pt x="7168037" y="3884168"/>
                </a:lnTo>
                <a:lnTo>
                  <a:pt x="7183047" y="3829012"/>
                </a:lnTo>
                <a:lnTo>
                  <a:pt x="7197204" y="3773512"/>
                </a:lnTo>
                <a:lnTo>
                  <a:pt x="7210500" y="3717672"/>
                </a:lnTo>
                <a:lnTo>
                  <a:pt x="7222931" y="3661500"/>
                </a:lnTo>
                <a:lnTo>
                  <a:pt x="7234486" y="3605005"/>
                </a:lnTo>
                <a:lnTo>
                  <a:pt x="7245159" y="3548192"/>
                </a:lnTo>
                <a:lnTo>
                  <a:pt x="7254946" y="3491071"/>
                </a:lnTo>
                <a:lnTo>
                  <a:pt x="7263833" y="3433649"/>
                </a:lnTo>
                <a:lnTo>
                  <a:pt x="7271816" y="3375930"/>
                </a:lnTo>
                <a:lnTo>
                  <a:pt x="7278888" y="3317925"/>
                </a:lnTo>
                <a:lnTo>
                  <a:pt x="7285040" y="3259640"/>
                </a:lnTo>
                <a:lnTo>
                  <a:pt x="7290265" y="3201082"/>
                </a:lnTo>
                <a:lnTo>
                  <a:pt x="7294556" y="3142259"/>
                </a:lnTo>
                <a:lnTo>
                  <a:pt x="7297908" y="3083177"/>
                </a:lnTo>
                <a:lnTo>
                  <a:pt x="7300308" y="3023846"/>
                </a:lnTo>
                <a:lnTo>
                  <a:pt x="7301751" y="2964270"/>
                </a:lnTo>
                <a:lnTo>
                  <a:pt x="7302230" y="2904741"/>
                </a:lnTo>
                <a:lnTo>
                  <a:pt x="7300288" y="2785067"/>
                </a:lnTo>
                <a:lnTo>
                  <a:pt x="7297878" y="2725736"/>
                </a:lnTo>
                <a:lnTo>
                  <a:pt x="7294519" y="2666655"/>
                </a:lnTo>
                <a:lnTo>
                  <a:pt x="7290219" y="2607833"/>
                </a:lnTo>
                <a:lnTo>
                  <a:pt x="7284985" y="2549276"/>
                </a:lnTo>
                <a:lnTo>
                  <a:pt x="7278823" y="2490993"/>
                </a:lnTo>
                <a:lnTo>
                  <a:pt x="7271743" y="2432989"/>
                </a:lnTo>
                <a:lnTo>
                  <a:pt x="7263751" y="2375273"/>
                </a:lnTo>
                <a:lnTo>
                  <a:pt x="7254854" y="2317853"/>
                </a:lnTo>
                <a:lnTo>
                  <a:pt x="7245061" y="2260733"/>
                </a:lnTo>
                <a:lnTo>
                  <a:pt x="7234378" y="2203924"/>
                </a:lnTo>
                <a:lnTo>
                  <a:pt x="7222814" y="2147432"/>
                </a:lnTo>
                <a:lnTo>
                  <a:pt x="7210375" y="2091263"/>
                </a:lnTo>
                <a:lnTo>
                  <a:pt x="7197069" y="2035426"/>
                </a:lnTo>
                <a:lnTo>
                  <a:pt x="7182904" y="1979928"/>
                </a:lnTo>
                <a:lnTo>
                  <a:pt x="7167886" y="1924777"/>
                </a:lnTo>
                <a:lnTo>
                  <a:pt x="7152024" y="1869978"/>
                </a:lnTo>
                <a:lnTo>
                  <a:pt x="7135323" y="1815541"/>
                </a:lnTo>
                <a:lnTo>
                  <a:pt x="7117795" y="1761471"/>
                </a:lnTo>
                <a:lnTo>
                  <a:pt x="7099443" y="1707779"/>
                </a:lnTo>
                <a:lnTo>
                  <a:pt x="7080275" y="1654470"/>
                </a:lnTo>
                <a:lnTo>
                  <a:pt x="7060301" y="1601550"/>
                </a:lnTo>
                <a:lnTo>
                  <a:pt x="7039528" y="1549028"/>
                </a:lnTo>
                <a:lnTo>
                  <a:pt x="7017960" y="1496913"/>
                </a:lnTo>
                <a:lnTo>
                  <a:pt x="6995607" y="1445209"/>
                </a:lnTo>
                <a:lnTo>
                  <a:pt x="6972477" y="1393926"/>
                </a:lnTo>
                <a:lnTo>
                  <a:pt x="6948577" y="1343071"/>
                </a:lnTo>
                <a:lnTo>
                  <a:pt x="6923912" y="1292651"/>
                </a:lnTo>
                <a:lnTo>
                  <a:pt x="6898493" y="1242672"/>
                </a:lnTo>
                <a:lnTo>
                  <a:pt x="6872325" y="1193145"/>
                </a:lnTo>
                <a:lnTo>
                  <a:pt x="6845416" y="1144074"/>
                </a:lnTo>
                <a:lnTo>
                  <a:pt x="6817775" y="1095468"/>
                </a:lnTo>
                <a:lnTo>
                  <a:pt x="6789407" y="1047335"/>
                </a:lnTo>
                <a:lnTo>
                  <a:pt x="6760321" y="999681"/>
                </a:lnTo>
                <a:lnTo>
                  <a:pt x="6730525" y="952515"/>
                </a:lnTo>
                <a:lnTo>
                  <a:pt x="6700024" y="905843"/>
                </a:lnTo>
                <a:lnTo>
                  <a:pt x="6668828" y="859673"/>
                </a:lnTo>
                <a:lnTo>
                  <a:pt x="6636942" y="814013"/>
                </a:lnTo>
                <a:lnTo>
                  <a:pt x="6604376" y="768870"/>
                </a:lnTo>
                <a:lnTo>
                  <a:pt x="6571135" y="724251"/>
                </a:lnTo>
                <a:lnTo>
                  <a:pt x="6537229" y="680165"/>
                </a:lnTo>
                <a:lnTo>
                  <a:pt x="6502663" y="636618"/>
                </a:lnTo>
                <a:lnTo>
                  <a:pt x="6467447" y="593617"/>
                </a:lnTo>
                <a:lnTo>
                  <a:pt x="6431586" y="551171"/>
                </a:lnTo>
                <a:lnTo>
                  <a:pt x="6395089" y="509287"/>
                </a:lnTo>
                <a:lnTo>
                  <a:pt x="6357963" y="467972"/>
                </a:lnTo>
                <a:lnTo>
                  <a:pt x="6320215" y="427235"/>
                </a:lnTo>
                <a:lnTo>
                  <a:pt x="6281853" y="387081"/>
                </a:lnTo>
                <a:lnTo>
                  <a:pt x="6242885" y="347519"/>
                </a:lnTo>
                <a:lnTo>
                  <a:pt x="6203317" y="308556"/>
                </a:lnTo>
                <a:lnTo>
                  <a:pt x="6163158" y="270201"/>
                </a:lnTo>
                <a:lnTo>
                  <a:pt x="6122415" y="232458"/>
                </a:lnTo>
                <a:lnTo>
                  <a:pt x="6081094" y="195338"/>
                </a:lnTo>
                <a:lnTo>
                  <a:pt x="6039204" y="158847"/>
                </a:lnTo>
                <a:lnTo>
                  <a:pt x="5996752" y="122993"/>
                </a:lnTo>
                <a:lnTo>
                  <a:pt x="5953747" y="87782"/>
                </a:lnTo>
                <a:lnTo>
                  <a:pt x="5910194" y="53223"/>
                </a:lnTo>
                <a:lnTo>
                  <a:pt x="5866103" y="19322"/>
                </a:lnTo>
                <a:lnTo>
                  <a:pt x="5840159" y="0"/>
                </a:lnTo>
                <a:lnTo>
                  <a:pt x="5955495" y="0"/>
                </a:lnTo>
                <a:lnTo>
                  <a:pt x="5998001" y="33739"/>
                </a:lnTo>
                <a:lnTo>
                  <a:pt x="6041827" y="69632"/>
                </a:lnTo>
                <a:lnTo>
                  <a:pt x="6085090" y="106182"/>
                </a:lnTo>
                <a:lnTo>
                  <a:pt x="6127778" y="143380"/>
                </a:lnTo>
                <a:lnTo>
                  <a:pt x="6169886" y="181219"/>
                </a:lnTo>
                <a:lnTo>
                  <a:pt x="6211406" y="219691"/>
                </a:lnTo>
                <a:lnTo>
                  <a:pt x="6252331" y="258790"/>
                </a:lnTo>
                <a:lnTo>
                  <a:pt x="6292652" y="298506"/>
                </a:lnTo>
                <a:lnTo>
                  <a:pt x="6332361" y="338833"/>
                </a:lnTo>
                <a:lnTo>
                  <a:pt x="6371454" y="379763"/>
                </a:lnTo>
                <a:lnTo>
                  <a:pt x="6409921" y="421289"/>
                </a:lnTo>
                <a:lnTo>
                  <a:pt x="6447754" y="463402"/>
                </a:lnTo>
                <a:lnTo>
                  <a:pt x="6484946" y="506096"/>
                </a:lnTo>
                <a:lnTo>
                  <a:pt x="6521490" y="549364"/>
                </a:lnTo>
                <a:lnTo>
                  <a:pt x="6557376" y="593196"/>
                </a:lnTo>
                <a:lnTo>
                  <a:pt x="6592601" y="637585"/>
                </a:lnTo>
                <a:lnTo>
                  <a:pt x="6627154" y="682526"/>
                </a:lnTo>
                <a:lnTo>
                  <a:pt x="6661027" y="728008"/>
                </a:lnTo>
                <a:lnTo>
                  <a:pt x="6694215" y="774026"/>
                </a:lnTo>
                <a:lnTo>
                  <a:pt x="6726706" y="820571"/>
                </a:lnTo>
                <a:lnTo>
                  <a:pt x="6758498" y="867636"/>
                </a:lnTo>
                <a:lnTo>
                  <a:pt x="6789580" y="915213"/>
                </a:lnTo>
                <a:lnTo>
                  <a:pt x="6819946" y="963295"/>
                </a:lnTo>
                <a:lnTo>
                  <a:pt x="6849586" y="1011874"/>
                </a:lnTo>
                <a:lnTo>
                  <a:pt x="6878496" y="1060943"/>
                </a:lnTo>
                <a:lnTo>
                  <a:pt x="6906665" y="1110494"/>
                </a:lnTo>
                <a:lnTo>
                  <a:pt x="6934087" y="1160519"/>
                </a:lnTo>
                <a:lnTo>
                  <a:pt x="6960756" y="1211012"/>
                </a:lnTo>
                <a:lnTo>
                  <a:pt x="6986659" y="1261962"/>
                </a:lnTo>
                <a:lnTo>
                  <a:pt x="7011794" y="1313365"/>
                </a:lnTo>
                <a:lnTo>
                  <a:pt x="7036153" y="1365213"/>
                </a:lnTo>
                <a:lnTo>
                  <a:pt x="7059724" y="1417496"/>
                </a:lnTo>
                <a:lnTo>
                  <a:pt x="7082503" y="1470208"/>
                </a:lnTo>
                <a:lnTo>
                  <a:pt x="7104483" y="1523342"/>
                </a:lnTo>
                <a:lnTo>
                  <a:pt x="7125654" y="1576889"/>
                </a:lnTo>
                <a:lnTo>
                  <a:pt x="7146008" y="1630842"/>
                </a:lnTo>
                <a:lnTo>
                  <a:pt x="7165540" y="1685193"/>
                </a:lnTo>
                <a:lnTo>
                  <a:pt x="7184242" y="1739936"/>
                </a:lnTo>
                <a:lnTo>
                  <a:pt x="7202104" y="1795060"/>
                </a:lnTo>
                <a:lnTo>
                  <a:pt x="7219120" y="1850562"/>
                </a:lnTo>
                <a:lnTo>
                  <a:pt x="7235283" y="1906430"/>
                </a:lnTo>
                <a:lnTo>
                  <a:pt x="7250585" y="1962658"/>
                </a:lnTo>
                <a:lnTo>
                  <a:pt x="7265018" y="2019240"/>
                </a:lnTo>
                <a:lnTo>
                  <a:pt x="7278574" y="2076166"/>
                </a:lnTo>
                <a:lnTo>
                  <a:pt x="7291246" y="2133428"/>
                </a:lnTo>
                <a:lnTo>
                  <a:pt x="7303027" y="2191021"/>
                </a:lnTo>
                <a:lnTo>
                  <a:pt x="7313908" y="2248935"/>
                </a:lnTo>
                <a:lnTo>
                  <a:pt x="7323881" y="2307163"/>
                </a:lnTo>
                <a:lnTo>
                  <a:pt x="7332942" y="2365698"/>
                </a:lnTo>
                <a:lnTo>
                  <a:pt x="7341078" y="2424531"/>
                </a:lnTo>
                <a:lnTo>
                  <a:pt x="7348287" y="2483655"/>
                </a:lnTo>
                <a:lnTo>
                  <a:pt x="7354558" y="2543063"/>
                </a:lnTo>
                <a:lnTo>
                  <a:pt x="7359883" y="2602745"/>
                </a:lnTo>
                <a:lnTo>
                  <a:pt x="7364257" y="2662696"/>
                </a:lnTo>
                <a:lnTo>
                  <a:pt x="7367671" y="2722906"/>
                </a:lnTo>
                <a:lnTo>
                  <a:pt x="7370118" y="2783369"/>
                </a:lnTo>
                <a:lnTo>
                  <a:pt x="7372080" y="2904741"/>
                </a:lnTo>
                <a:lnTo>
                  <a:pt x="7371581" y="2965968"/>
                </a:lnTo>
                <a:lnTo>
                  <a:pt x="7370100" y="3026675"/>
                </a:lnTo>
                <a:lnTo>
                  <a:pt x="7367645" y="3087138"/>
                </a:lnTo>
                <a:lnTo>
                  <a:pt x="7364220" y="3147346"/>
                </a:lnTo>
                <a:lnTo>
                  <a:pt x="7359837" y="3207296"/>
                </a:lnTo>
                <a:lnTo>
                  <a:pt x="7354504" y="3266977"/>
                </a:lnTo>
                <a:lnTo>
                  <a:pt x="7348223" y="3326383"/>
                </a:lnTo>
                <a:lnTo>
                  <a:pt x="7341007" y="3385506"/>
                </a:lnTo>
                <a:lnTo>
                  <a:pt x="7332860" y="3444337"/>
                </a:lnTo>
                <a:lnTo>
                  <a:pt x="7323792" y="3502871"/>
                </a:lnTo>
                <a:lnTo>
                  <a:pt x="7313808" y="3561095"/>
                </a:lnTo>
                <a:lnTo>
                  <a:pt x="7302918" y="3619007"/>
                </a:lnTo>
                <a:lnTo>
                  <a:pt x="7291130" y="3676597"/>
                </a:lnTo>
                <a:lnTo>
                  <a:pt x="7278449" y="3733857"/>
                </a:lnTo>
                <a:lnTo>
                  <a:pt x="7264885" y="3790781"/>
                </a:lnTo>
                <a:lnTo>
                  <a:pt x="7250445" y="3847361"/>
                </a:lnTo>
                <a:lnTo>
                  <a:pt x="7235133" y="3903584"/>
                </a:lnTo>
                <a:lnTo>
                  <a:pt x="7218963" y="3959449"/>
                </a:lnTo>
                <a:lnTo>
                  <a:pt x="7201939" y="4014948"/>
                </a:lnTo>
                <a:lnTo>
                  <a:pt x="7184067" y="4070068"/>
                </a:lnTo>
                <a:lnTo>
                  <a:pt x="7165359" y="4124807"/>
                </a:lnTo>
                <a:lnTo>
                  <a:pt x="7145820" y="4179155"/>
                </a:lnTo>
                <a:lnTo>
                  <a:pt x="7125456" y="4233104"/>
                </a:lnTo>
                <a:lnTo>
                  <a:pt x="7104278" y="4286648"/>
                </a:lnTo>
                <a:lnTo>
                  <a:pt x="7082292" y="4339777"/>
                </a:lnTo>
                <a:lnTo>
                  <a:pt x="7059505" y="4392485"/>
                </a:lnTo>
                <a:lnTo>
                  <a:pt x="7035925" y="4444764"/>
                </a:lnTo>
                <a:lnTo>
                  <a:pt x="7011561" y="4496607"/>
                </a:lnTo>
                <a:lnTo>
                  <a:pt x="6986418" y="4548005"/>
                </a:lnTo>
                <a:lnTo>
                  <a:pt x="6960506" y="4598951"/>
                </a:lnTo>
                <a:lnTo>
                  <a:pt x="6933832" y="4649439"/>
                </a:lnTo>
                <a:lnTo>
                  <a:pt x="6906403" y="4699459"/>
                </a:lnTo>
                <a:lnTo>
                  <a:pt x="6878227" y="4749005"/>
                </a:lnTo>
                <a:lnTo>
                  <a:pt x="6849310" y="4798068"/>
                </a:lnTo>
                <a:lnTo>
                  <a:pt x="6819663" y="4846643"/>
                </a:lnTo>
                <a:lnTo>
                  <a:pt x="6789292" y="4894720"/>
                </a:lnTo>
                <a:lnTo>
                  <a:pt x="6758203" y="4942293"/>
                </a:lnTo>
                <a:lnTo>
                  <a:pt x="6726405" y="4989352"/>
                </a:lnTo>
                <a:lnTo>
                  <a:pt x="6693905" y="5035892"/>
                </a:lnTo>
                <a:lnTo>
                  <a:pt x="6660713" y="5081905"/>
                </a:lnTo>
                <a:lnTo>
                  <a:pt x="6626833" y="5127382"/>
                </a:lnTo>
                <a:lnTo>
                  <a:pt x="6592273" y="5172317"/>
                </a:lnTo>
                <a:lnTo>
                  <a:pt x="6557044" y="5216701"/>
                </a:lnTo>
                <a:lnTo>
                  <a:pt x="6521151" y="5260527"/>
                </a:lnTo>
                <a:lnTo>
                  <a:pt x="6484601" y="5303789"/>
                </a:lnTo>
                <a:lnTo>
                  <a:pt x="6447402" y="5346478"/>
                </a:lnTo>
                <a:lnTo>
                  <a:pt x="6409564" y="5388586"/>
                </a:lnTo>
                <a:lnTo>
                  <a:pt x="6371091" y="5430106"/>
                </a:lnTo>
                <a:lnTo>
                  <a:pt x="6331992" y="5471031"/>
                </a:lnTo>
                <a:lnTo>
                  <a:pt x="6292276" y="5511352"/>
                </a:lnTo>
                <a:lnTo>
                  <a:pt x="6251948" y="5551062"/>
                </a:lnTo>
                <a:lnTo>
                  <a:pt x="6211018" y="5590154"/>
                </a:lnTo>
                <a:lnTo>
                  <a:pt x="6169493" y="5628621"/>
                </a:lnTo>
                <a:lnTo>
                  <a:pt x="6127379" y="5666454"/>
                </a:lnTo>
                <a:lnTo>
                  <a:pt x="6084685" y="5703646"/>
                </a:lnTo>
                <a:lnTo>
                  <a:pt x="6041419" y="5740189"/>
                </a:lnTo>
                <a:lnTo>
                  <a:pt x="5997586" y="5776077"/>
                </a:lnTo>
                <a:lnTo>
                  <a:pt x="5953196" y="5811300"/>
                </a:lnTo>
                <a:lnTo>
                  <a:pt x="5908256" y="5845853"/>
                </a:lnTo>
                <a:lnTo>
                  <a:pt x="5862773" y="5879727"/>
                </a:lnTo>
                <a:lnTo>
                  <a:pt x="5816756" y="5912914"/>
                </a:lnTo>
                <a:lnTo>
                  <a:pt x="5770211" y="5945407"/>
                </a:lnTo>
                <a:lnTo>
                  <a:pt x="5723146" y="5977198"/>
                </a:lnTo>
                <a:lnTo>
                  <a:pt x="5675568" y="6008280"/>
                </a:lnTo>
                <a:lnTo>
                  <a:pt x="5627487" y="6038645"/>
                </a:lnTo>
                <a:lnTo>
                  <a:pt x="5578907" y="6068287"/>
                </a:lnTo>
                <a:lnTo>
                  <a:pt x="5529838" y="6097196"/>
                </a:lnTo>
                <a:lnTo>
                  <a:pt x="5480288" y="6125365"/>
                </a:lnTo>
                <a:lnTo>
                  <a:pt x="5430262" y="6152787"/>
                </a:lnTo>
                <a:lnTo>
                  <a:pt x="5379770" y="6179455"/>
                </a:lnTo>
                <a:lnTo>
                  <a:pt x="5328819" y="6205360"/>
                </a:lnTo>
                <a:lnTo>
                  <a:pt x="5277416" y="6230495"/>
                </a:lnTo>
                <a:lnTo>
                  <a:pt x="5225569" y="6254852"/>
                </a:lnTo>
                <a:lnTo>
                  <a:pt x="5173285" y="6278424"/>
                </a:lnTo>
                <a:lnTo>
                  <a:pt x="5120574" y="6301203"/>
                </a:lnTo>
                <a:lnTo>
                  <a:pt x="5067439" y="6323183"/>
                </a:lnTo>
                <a:lnTo>
                  <a:pt x="5013892" y="6344353"/>
                </a:lnTo>
                <a:lnTo>
                  <a:pt x="4959940" y="6364708"/>
                </a:lnTo>
                <a:lnTo>
                  <a:pt x="4905588" y="6384240"/>
                </a:lnTo>
                <a:lnTo>
                  <a:pt x="4850846" y="6402942"/>
                </a:lnTo>
                <a:lnTo>
                  <a:pt x="4795720" y="6420804"/>
                </a:lnTo>
                <a:lnTo>
                  <a:pt x="4740220" y="6437820"/>
                </a:lnTo>
                <a:lnTo>
                  <a:pt x="4684351" y="6453984"/>
                </a:lnTo>
                <a:lnTo>
                  <a:pt x="4628122" y="6469285"/>
                </a:lnTo>
                <a:lnTo>
                  <a:pt x="4571542" y="6483717"/>
                </a:lnTo>
                <a:lnTo>
                  <a:pt x="4514615" y="6497274"/>
                </a:lnTo>
                <a:lnTo>
                  <a:pt x="4457353" y="6509945"/>
                </a:lnTo>
                <a:lnTo>
                  <a:pt x="4399760" y="6521726"/>
                </a:lnTo>
                <a:lnTo>
                  <a:pt x="4341846" y="6532607"/>
                </a:lnTo>
                <a:lnTo>
                  <a:pt x="4283617" y="6542581"/>
                </a:lnTo>
                <a:lnTo>
                  <a:pt x="4225082" y="6551641"/>
                </a:lnTo>
                <a:lnTo>
                  <a:pt x="4166249" y="6559778"/>
                </a:lnTo>
                <a:lnTo>
                  <a:pt x="4107126" y="6566987"/>
                </a:lnTo>
                <a:lnTo>
                  <a:pt x="4047719" y="6573257"/>
                </a:lnTo>
                <a:lnTo>
                  <a:pt x="3988035" y="6578584"/>
                </a:lnTo>
                <a:lnTo>
                  <a:pt x="3928085" y="6582958"/>
                </a:lnTo>
                <a:lnTo>
                  <a:pt x="3867874" y="6586372"/>
                </a:lnTo>
                <a:lnTo>
                  <a:pt x="3807412" y="6588818"/>
                </a:lnTo>
                <a:lnTo>
                  <a:pt x="3686040" y="6590780"/>
                </a:lnTo>
                <a:lnTo>
                  <a:pt x="3624815" y="6590281"/>
                </a:lnTo>
                <a:lnTo>
                  <a:pt x="3564107" y="6588800"/>
                </a:lnTo>
                <a:lnTo>
                  <a:pt x="3503644" y="6586345"/>
                </a:lnTo>
                <a:lnTo>
                  <a:pt x="3443434" y="6582921"/>
                </a:lnTo>
                <a:lnTo>
                  <a:pt x="3383485" y="6578537"/>
                </a:lnTo>
                <a:lnTo>
                  <a:pt x="3323803" y="6573203"/>
                </a:lnTo>
                <a:lnTo>
                  <a:pt x="3264398" y="6566923"/>
                </a:lnTo>
                <a:lnTo>
                  <a:pt x="3205275" y="6559707"/>
                </a:lnTo>
                <a:lnTo>
                  <a:pt x="3146444" y="6551560"/>
                </a:lnTo>
                <a:lnTo>
                  <a:pt x="3087911" y="6542492"/>
                </a:lnTo>
                <a:lnTo>
                  <a:pt x="3029686" y="6532508"/>
                </a:lnTo>
                <a:lnTo>
                  <a:pt x="2971773" y="6521618"/>
                </a:lnTo>
                <a:lnTo>
                  <a:pt x="2914184" y="6509830"/>
                </a:lnTo>
                <a:lnTo>
                  <a:pt x="2856924" y="6497149"/>
                </a:lnTo>
                <a:lnTo>
                  <a:pt x="2800001" y="6483585"/>
                </a:lnTo>
                <a:lnTo>
                  <a:pt x="2743422" y="6469144"/>
                </a:lnTo>
                <a:lnTo>
                  <a:pt x="2687196" y="6453834"/>
                </a:lnTo>
                <a:lnTo>
                  <a:pt x="2631332" y="6437663"/>
                </a:lnTo>
                <a:lnTo>
                  <a:pt x="2575834" y="6420638"/>
                </a:lnTo>
                <a:lnTo>
                  <a:pt x="2520712" y="6402767"/>
                </a:lnTo>
                <a:lnTo>
                  <a:pt x="2465974" y="6384058"/>
                </a:lnTo>
                <a:lnTo>
                  <a:pt x="2411626" y="6364519"/>
                </a:lnTo>
                <a:lnTo>
                  <a:pt x="2357677" y="6344156"/>
                </a:lnTo>
                <a:lnTo>
                  <a:pt x="2304136" y="6322978"/>
                </a:lnTo>
                <a:lnTo>
                  <a:pt x="2251005" y="6300992"/>
                </a:lnTo>
                <a:lnTo>
                  <a:pt x="2198297" y="6278205"/>
                </a:lnTo>
                <a:lnTo>
                  <a:pt x="2146019" y="6254625"/>
                </a:lnTo>
                <a:lnTo>
                  <a:pt x="2094176" y="6230260"/>
                </a:lnTo>
                <a:lnTo>
                  <a:pt x="2042778" y="6205118"/>
                </a:lnTo>
                <a:lnTo>
                  <a:pt x="1991830" y="6179206"/>
                </a:lnTo>
                <a:lnTo>
                  <a:pt x="1941344" y="6152532"/>
                </a:lnTo>
                <a:lnTo>
                  <a:pt x="1891323" y="6125103"/>
                </a:lnTo>
                <a:lnTo>
                  <a:pt x="1841776" y="6096927"/>
                </a:lnTo>
                <a:lnTo>
                  <a:pt x="1792713" y="6068011"/>
                </a:lnTo>
                <a:lnTo>
                  <a:pt x="1744139" y="6038363"/>
                </a:lnTo>
                <a:lnTo>
                  <a:pt x="1696062" y="6007991"/>
                </a:lnTo>
                <a:lnTo>
                  <a:pt x="1648489" y="5976903"/>
                </a:lnTo>
                <a:lnTo>
                  <a:pt x="1601429" y="5945105"/>
                </a:lnTo>
                <a:lnTo>
                  <a:pt x="1554889" y="5912605"/>
                </a:lnTo>
                <a:lnTo>
                  <a:pt x="1508877" y="5879412"/>
                </a:lnTo>
                <a:lnTo>
                  <a:pt x="1463400" y="5845532"/>
                </a:lnTo>
                <a:lnTo>
                  <a:pt x="1418465" y="5810974"/>
                </a:lnTo>
                <a:lnTo>
                  <a:pt x="1374080" y="5775744"/>
                </a:lnTo>
                <a:lnTo>
                  <a:pt x="1330254" y="5739850"/>
                </a:lnTo>
                <a:lnTo>
                  <a:pt x="1286992" y="5703301"/>
                </a:lnTo>
                <a:lnTo>
                  <a:pt x="1244304" y="5666102"/>
                </a:lnTo>
                <a:lnTo>
                  <a:pt x="1202196" y="5628263"/>
                </a:lnTo>
                <a:lnTo>
                  <a:pt x="1160676" y="5589791"/>
                </a:lnTo>
                <a:lnTo>
                  <a:pt x="1119752" y="5550693"/>
                </a:lnTo>
                <a:lnTo>
                  <a:pt x="1079430" y="5510976"/>
                </a:lnTo>
                <a:lnTo>
                  <a:pt x="1039719" y="5470649"/>
                </a:lnTo>
                <a:lnTo>
                  <a:pt x="1000626" y="5429719"/>
                </a:lnTo>
                <a:lnTo>
                  <a:pt x="962160" y="5388193"/>
                </a:lnTo>
                <a:lnTo>
                  <a:pt x="924327" y="5346079"/>
                </a:lnTo>
                <a:lnTo>
                  <a:pt x="887134" y="5303386"/>
                </a:lnTo>
                <a:lnTo>
                  <a:pt x="850591" y="5260118"/>
                </a:lnTo>
                <a:lnTo>
                  <a:pt x="814704" y="5216287"/>
                </a:lnTo>
                <a:lnTo>
                  <a:pt x="779480" y="5171897"/>
                </a:lnTo>
                <a:lnTo>
                  <a:pt x="744928" y="5126957"/>
                </a:lnTo>
                <a:lnTo>
                  <a:pt x="711054" y="5081474"/>
                </a:lnTo>
                <a:lnTo>
                  <a:pt x="677867" y="5035456"/>
                </a:lnTo>
                <a:lnTo>
                  <a:pt x="645374" y="4988911"/>
                </a:lnTo>
                <a:lnTo>
                  <a:pt x="613582" y="4941846"/>
                </a:lnTo>
                <a:lnTo>
                  <a:pt x="582500" y="4894269"/>
                </a:lnTo>
                <a:lnTo>
                  <a:pt x="552135" y="4846187"/>
                </a:lnTo>
                <a:lnTo>
                  <a:pt x="522494" y="4797608"/>
                </a:lnTo>
                <a:lnTo>
                  <a:pt x="493585" y="4748539"/>
                </a:lnTo>
                <a:lnTo>
                  <a:pt x="465415" y="4698988"/>
                </a:lnTo>
                <a:lnTo>
                  <a:pt x="437993" y="4648963"/>
                </a:lnTo>
                <a:lnTo>
                  <a:pt x="411326" y="4598471"/>
                </a:lnTo>
                <a:lnTo>
                  <a:pt x="385421" y="4547520"/>
                </a:lnTo>
                <a:lnTo>
                  <a:pt x="360286" y="4496117"/>
                </a:lnTo>
                <a:lnTo>
                  <a:pt x="335928" y="4444270"/>
                </a:lnTo>
                <a:lnTo>
                  <a:pt x="312356" y="4391987"/>
                </a:lnTo>
                <a:lnTo>
                  <a:pt x="289577" y="4339274"/>
                </a:lnTo>
                <a:lnTo>
                  <a:pt x="267598" y="4286140"/>
                </a:lnTo>
                <a:lnTo>
                  <a:pt x="246427" y="4232594"/>
                </a:lnTo>
                <a:lnTo>
                  <a:pt x="226072" y="4178640"/>
                </a:lnTo>
                <a:lnTo>
                  <a:pt x="206540" y="4124289"/>
                </a:lnTo>
                <a:lnTo>
                  <a:pt x="187839" y="4069547"/>
                </a:lnTo>
                <a:lnTo>
                  <a:pt x="169976" y="4014421"/>
                </a:lnTo>
                <a:lnTo>
                  <a:pt x="152960" y="3958920"/>
                </a:lnTo>
                <a:lnTo>
                  <a:pt x="136797" y="3903052"/>
                </a:lnTo>
                <a:lnTo>
                  <a:pt x="121495" y="3846823"/>
                </a:lnTo>
                <a:lnTo>
                  <a:pt x="107063" y="3790242"/>
                </a:lnTo>
                <a:lnTo>
                  <a:pt x="93506" y="3733316"/>
                </a:lnTo>
                <a:lnTo>
                  <a:pt x="80834" y="3676053"/>
                </a:lnTo>
                <a:lnTo>
                  <a:pt x="69054" y="3618461"/>
                </a:lnTo>
                <a:lnTo>
                  <a:pt x="58173" y="3560547"/>
                </a:lnTo>
                <a:lnTo>
                  <a:pt x="48199" y="3502318"/>
                </a:lnTo>
                <a:lnTo>
                  <a:pt x="39139" y="3443784"/>
                </a:lnTo>
                <a:lnTo>
                  <a:pt x="31001" y="3384951"/>
                </a:lnTo>
                <a:lnTo>
                  <a:pt x="23793" y="3325827"/>
                </a:lnTo>
                <a:lnTo>
                  <a:pt x="17523" y="3266419"/>
                </a:lnTo>
                <a:lnTo>
                  <a:pt x="12196" y="3206736"/>
                </a:lnTo>
                <a:lnTo>
                  <a:pt x="7823" y="3146786"/>
                </a:lnTo>
                <a:lnTo>
                  <a:pt x="4409" y="3086576"/>
                </a:lnTo>
                <a:lnTo>
                  <a:pt x="1962" y="3026113"/>
                </a:lnTo>
                <a:lnTo>
                  <a:pt x="0" y="2904741"/>
                </a:lnTo>
                <a:lnTo>
                  <a:pt x="500" y="2843514"/>
                </a:lnTo>
                <a:lnTo>
                  <a:pt x="1980" y="2782807"/>
                </a:lnTo>
                <a:lnTo>
                  <a:pt x="4436" y="2722345"/>
                </a:lnTo>
                <a:lnTo>
                  <a:pt x="7859" y="2662135"/>
                </a:lnTo>
                <a:lnTo>
                  <a:pt x="12242" y="2602186"/>
                </a:lnTo>
                <a:lnTo>
                  <a:pt x="17577" y="2542504"/>
                </a:lnTo>
                <a:lnTo>
                  <a:pt x="23857" y="2483098"/>
                </a:lnTo>
                <a:lnTo>
                  <a:pt x="31074" y="2423976"/>
                </a:lnTo>
                <a:lnTo>
                  <a:pt x="39221" y="2365145"/>
                </a:lnTo>
                <a:lnTo>
                  <a:pt x="48289" y="2306613"/>
                </a:lnTo>
                <a:lnTo>
                  <a:pt x="58272" y="2248386"/>
                </a:lnTo>
                <a:lnTo>
                  <a:pt x="69161" y="2190474"/>
                </a:lnTo>
                <a:lnTo>
                  <a:pt x="80950" y="2132884"/>
                </a:lnTo>
                <a:lnTo>
                  <a:pt x="93631" y="2075624"/>
                </a:lnTo>
                <a:lnTo>
                  <a:pt x="107196" y="2018701"/>
                </a:lnTo>
                <a:lnTo>
                  <a:pt x="121637" y="1962123"/>
                </a:lnTo>
                <a:lnTo>
                  <a:pt x="136946" y="1905897"/>
                </a:lnTo>
                <a:lnTo>
                  <a:pt x="153117" y="1850032"/>
                </a:lnTo>
                <a:lnTo>
                  <a:pt x="170142" y="1794535"/>
                </a:lnTo>
                <a:lnTo>
                  <a:pt x="188012" y="1739413"/>
                </a:lnTo>
                <a:lnTo>
                  <a:pt x="206722" y="1684675"/>
                </a:lnTo>
                <a:lnTo>
                  <a:pt x="226261" y="1630327"/>
                </a:lnTo>
                <a:lnTo>
                  <a:pt x="246625" y="1576378"/>
                </a:lnTo>
                <a:lnTo>
                  <a:pt x="267803" y="1522835"/>
                </a:lnTo>
                <a:lnTo>
                  <a:pt x="289790" y="1469706"/>
                </a:lnTo>
                <a:lnTo>
                  <a:pt x="312577" y="1416998"/>
                </a:lnTo>
                <a:lnTo>
                  <a:pt x="336156" y="1364719"/>
                </a:lnTo>
                <a:lnTo>
                  <a:pt x="360521" y="1312876"/>
                </a:lnTo>
                <a:lnTo>
                  <a:pt x="385663" y="1261478"/>
                </a:lnTo>
                <a:lnTo>
                  <a:pt x="411575" y="1210531"/>
                </a:lnTo>
                <a:lnTo>
                  <a:pt x="438249" y="1160044"/>
                </a:lnTo>
                <a:lnTo>
                  <a:pt x="465679" y="1110023"/>
                </a:lnTo>
                <a:lnTo>
                  <a:pt x="493855" y="1060477"/>
                </a:lnTo>
                <a:lnTo>
                  <a:pt x="522771" y="1011414"/>
                </a:lnTo>
                <a:lnTo>
                  <a:pt x="552418" y="962839"/>
                </a:lnTo>
                <a:lnTo>
                  <a:pt x="582790" y="914762"/>
                </a:lnTo>
                <a:lnTo>
                  <a:pt x="613879" y="867190"/>
                </a:lnTo>
                <a:lnTo>
                  <a:pt x="645677" y="820130"/>
                </a:lnTo>
                <a:lnTo>
                  <a:pt x="678176" y="773590"/>
                </a:lnTo>
                <a:lnTo>
                  <a:pt x="711370" y="727578"/>
                </a:lnTo>
                <a:lnTo>
                  <a:pt x="745249" y="682101"/>
                </a:lnTo>
                <a:lnTo>
                  <a:pt x="779808" y="637166"/>
                </a:lnTo>
                <a:lnTo>
                  <a:pt x="815038" y="592782"/>
                </a:lnTo>
                <a:lnTo>
                  <a:pt x="850931" y="548955"/>
                </a:lnTo>
                <a:lnTo>
                  <a:pt x="887481" y="505693"/>
                </a:lnTo>
                <a:lnTo>
                  <a:pt x="924679" y="463005"/>
                </a:lnTo>
                <a:lnTo>
                  <a:pt x="962518" y="420897"/>
                </a:lnTo>
                <a:lnTo>
                  <a:pt x="1000990" y="379377"/>
                </a:lnTo>
                <a:lnTo>
                  <a:pt x="1040089" y="338452"/>
                </a:lnTo>
                <a:lnTo>
                  <a:pt x="1079805" y="298131"/>
                </a:lnTo>
                <a:lnTo>
                  <a:pt x="1120132" y="258420"/>
                </a:lnTo>
                <a:lnTo>
                  <a:pt x="1161062" y="219328"/>
                </a:lnTo>
                <a:lnTo>
                  <a:pt x="1202588" y="180861"/>
                </a:lnTo>
                <a:lnTo>
                  <a:pt x="1244701" y="143028"/>
                </a:lnTo>
                <a:lnTo>
                  <a:pt x="1287395" y="105836"/>
                </a:lnTo>
                <a:lnTo>
                  <a:pt x="1330662" y="69293"/>
                </a:lnTo>
                <a:lnTo>
                  <a:pt x="1374494" y="3340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90000">
                <a:schemeClr val="accent3">
                  <a:alpha val="0"/>
                </a:schemeClr>
              </a:gs>
            </a:gsLst>
            <a:lin ang="5400000" scaled="1"/>
          </a:gradFill>
          <a:ln w="127" cap="flat" cmpd="sng" algn="ctr">
            <a:noFill/>
            <a:prstDash val="solid"/>
            <a:miter lim="800000"/>
          </a:ln>
          <a:effectLst>
            <a:outerShdw blurRad="127000" sx="101000" sy="101000" algn="ctr" rotWithShape="0">
              <a:schemeClr val="accent3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698899B3-57F5-A3BE-BAEF-DA2295069BF1}"/>
              </a:ext>
            </a:extLst>
          </p:cNvPr>
          <p:cNvCxnSpPr>
            <a:cxnSpLocks/>
          </p:cNvCxnSpPr>
          <p:nvPr userDrawn="1"/>
        </p:nvCxnSpPr>
        <p:spPr>
          <a:xfrm rot="16200000">
            <a:off x="1444693" y="2641159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id="{DC83BF07-A206-63FC-7480-2F952D380E38}"/>
              </a:ext>
            </a:extLst>
          </p:cNvPr>
          <p:cNvCxnSpPr>
            <a:cxnSpLocks/>
          </p:cNvCxnSpPr>
          <p:nvPr userDrawn="1"/>
        </p:nvCxnSpPr>
        <p:spPr>
          <a:xfrm rot="16460241">
            <a:off x="1458010" y="2289381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>
            <a:extLst>
              <a:ext uri="{FF2B5EF4-FFF2-40B4-BE49-F238E27FC236}">
                <a16:creationId xmlns:a16="http://schemas.microsoft.com/office/drawing/2014/main" id="{210E028A-99B6-8B9D-1603-47FC0DB2309D}"/>
              </a:ext>
            </a:extLst>
          </p:cNvPr>
          <p:cNvCxnSpPr>
            <a:cxnSpLocks/>
          </p:cNvCxnSpPr>
          <p:nvPr userDrawn="1"/>
        </p:nvCxnSpPr>
        <p:spPr>
          <a:xfrm rot="16720482">
            <a:off x="1497901" y="1939622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>
            <a:extLst>
              <a:ext uri="{FF2B5EF4-FFF2-40B4-BE49-F238E27FC236}">
                <a16:creationId xmlns:a16="http://schemas.microsoft.com/office/drawing/2014/main" id="{89F14340-81CB-80E0-75E4-82B63E69CF7E}"/>
              </a:ext>
            </a:extLst>
          </p:cNvPr>
          <p:cNvCxnSpPr>
            <a:cxnSpLocks/>
          </p:cNvCxnSpPr>
          <p:nvPr userDrawn="1"/>
        </p:nvCxnSpPr>
        <p:spPr>
          <a:xfrm rot="16980723">
            <a:off x="1564128" y="1593878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>
            <a:extLst>
              <a:ext uri="{FF2B5EF4-FFF2-40B4-BE49-F238E27FC236}">
                <a16:creationId xmlns:a16="http://schemas.microsoft.com/office/drawing/2014/main" id="{6E7F54A5-842B-2038-1CDC-F24A832BD15B}"/>
              </a:ext>
            </a:extLst>
          </p:cNvPr>
          <p:cNvCxnSpPr>
            <a:cxnSpLocks/>
          </p:cNvCxnSpPr>
          <p:nvPr userDrawn="1"/>
        </p:nvCxnSpPr>
        <p:spPr>
          <a:xfrm rot="17240964">
            <a:off x="1656311" y="1254136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62392263-B6A0-F0AA-0842-A3ACBC01855D}"/>
              </a:ext>
            </a:extLst>
          </p:cNvPr>
          <p:cNvCxnSpPr>
            <a:cxnSpLocks/>
          </p:cNvCxnSpPr>
          <p:nvPr userDrawn="1"/>
        </p:nvCxnSpPr>
        <p:spPr>
          <a:xfrm rot="17501205">
            <a:off x="1773925" y="922335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EF868510-B536-D769-6BB9-798B367DF2EF}"/>
              </a:ext>
            </a:extLst>
          </p:cNvPr>
          <p:cNvCxnSpPr>
            <a:cxnSpLocks/>
          </p:cNvCxnSpPr>
          <p:nvPr userDrawn="1"/>
        </p:nvCxnSpPr>
        <p:spPr>
          <a:xfrm rot="17761446">
            <a:off x="1916297" y="600373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8422E048-AF62-77E4-9CD1-33CF92681AB8}"/>
              </a:ext>
            </a:extLst>
          </p:cNvPr>
          <p:cNvCxnSpPr>
            <a:cxnSpLocks/>
          </p:cNvCxnSpPr>
          <p:nvPr userDrawn="1"/>
        </p:nvCxnSpPr>
        <p:spPr>
          <a:xfrm rot="18021687">
            <a:off x="2082607" y="29011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1E33639A-5C47-03C0-E052-58F133A0605E}"/>
              </a:ext>
            </a:extLst>
          </p:cNvPr>
          <p:cNvCxnSpPr>
            <a:cxnSpLocks/>
          </p:cNvCxnSpPr>
          <p:nvPr userDrawn="1"/>
        </p:nvCxnSpPr>
        <p:spPr>
          <a:xfrm rot="18281928">
            <a:off x="2271913" y="-6686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25B21CFA-D00A-53D2-9E24-A0E171ADE66C}"/>
              </a:ext>
            </a:extLst>
          </p:cNvPr>
          <p:cNvCxnSpPr>
            <a:cxnSpLocks/>
          </p:cNvCxnSpPr>
          <p:nvPr userDrawn="1"/>
        </p:nvCxnSpPr>
        <p:spPr>
          <a:xfrm rot="3448193">
            <a:off x="10017676" y="139917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A6D5657C-F906-4B12-3143-AE8E2F23D474}"/>
              </a:ext>
            </a:extLst>
          </p:cNvPr>
          <p:cNvCxnSpPr>
            <a:cxnSpLocks/>
          </p:cNvCxnSpPr>
          <p:nvPr userDrawn="1"/>
        </p:nvCxnSpPr>
        <p:spPr>
          <a:xfrm rot="3708434">
            <a:off x="10195608" y="44367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EA5A6E24-6FB4-3507-5B7F-0414AEBD32DE}"/>
              </a:ext>
            </a:extLst>
          </p:cNvPr>
          <p:cNvCxnSpPr>
            <a:cxnSpLocks/>
          </p:cNvCxnSpPr>
          <p:nvPr userDrawn="1"/>
        </p:nvCxnSpPr>
        <p:spPr>
          <a:xfrm rot="3968675">
            <a:off x="10350066" y="760008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>
            <a:extLst>
              <a:ext uri="{FF2B5EF4-FFF2-40B4-BE49-F238E27FC236}">
                <a16:creationId xmlns:a16="http://schemas.microsoft.com/office/drawing/2014/main" id="{2DC06D62-69BF-2B13-861C-BA64C02DBC9C}"/>
              </a:ext>
            </a:extLst>
          </p:cNvPr>
          <p:cNvCxnSpPr>
            <a:cxnSpLocks/>
          </p:cNvCxnSpPr>
          <p:nvPr userDrawn="1"/>
        </p:nvCxnSpPr>
        <p:spPr>
          <a:xfrm rot="4228916">
            <a:off x="10480146" y="108712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id="{01D28F83-36DE-EAD9-7900-18EC4BFF9973}"/>
              </a:ext>
            </a:extLst>
          </p:cNvPr>
          <p:cNvCxnSpPr>
            <a:cxnSpLocks/>
          </p:cNvCxnSpPr>
          <p:nvPr userDrawn="1"/>
        </p:nvCxnSpPr>
        <p:spPr>
          <a:xfrm rot="4489156">
            <a:off x="10585123" y="1423136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225A4576-C0E4-B0FE-EC43-0AC78A11FBC6}"/>
              </a:ext>
            </a:extLst>
          </p:cNvPr>
          <p:cNvCxnSpPr>
            <a:cxnSpLocks/>
          </p:cNvCxnSpPr>
          <p:nvPr userDrawn="1"/>
        </p:nvCxnSpPr>
        <p:spPr>
          <a:xfrm rot="4749397">
            <a:off x="10664382" y="1766119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>
            <a:extLst>
              <a:ext uri="{FF2B5EF4-FFF2-40B4-BE49-F238E27FC236}">
                <a16:creationId xmlns:a16="http://schemas.microsoft.com/office/drawing/2014/main" id="{5C393B90-58D5-296E-79EC-7D34389B66A1}"/>
              </a:ext>
            </a:extLst>
          </p:cNvPr>
          <p:cNvCxnSpPr>
            <a:cxnSpLocks/>
          </p:cNvCxnSpPr>
          <p:nvPr userDrawn="1"/>
        </p:nvCxnSpPr>
        <p:spPr>
          <a:xfrm rot="5009638">
            <a:off x="10717480" y="2114128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>
            <a:extLst>
              <a:ext uri="{FF2B5EF4-FFF2-40B4-BE49-F238E27FC236}">
                <a16:creationId xmlns:a16="http://schemas.microsoft.com/office/drawing/2014/main" id="{10E2F381-6A78-3ABF-AE6A-37811D0C34ED}"/>
              </a:ext>
            </a:extLst>
          </p:cNvPr>
          <p:cNvCxnSpPr>
            <a:cxnSpLocks/>
          </p:cNvCxnSpPr>
          <p:nvPr userDrawn="1"/>
        </p:nvCxnSpPr>
        <p:spPr>
          <a:xfrm rot="5269879">
            <a:off x="10744104" y="2465143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>
            <a:extLst>
              <a:ext uri="{FF2B5EF4-FFF2-40B4-BE49-F238E27FC236}">
                <a16:creationId xmlns:a16="http://schemas.microsoft.com/office/drawing/2014/main" id="{F7104C46-1770-23C5-10C5-24FFBF1BA631}"/>
              </a:ext>
            </a:extLst>
          </p:cNvPr>
          <p:cNvCxnSpPr>
            <a:cxnSpLocks/>
          </p:cNvCxnSpPr>
          <p:nvPr userDrawn="1"/>
        </p:nvCxnSpPr>
        <p:spPr>
          <a:xfrm rot="5530121">
            <a:off x="10744104" y="2817176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>
            <a:extLst>
              <a:ext uri="{FF2B5EF4-FFF2-40B4-BE49-F238E27FC236}">
                <a16:creationId xmlns:a16="http://schemas.microsoft.com/office/drawing/2014/main" id="{3121B9E1-AB53-B0BB-6627-24017D73787F}"/>
              </a:ext>
            </a:extLst>
          </p:cNvPr>
          <p:cNvCxnSpPr>
            <a:cxnSpLocks/>
          </p:cNvCxnSpPr>
          <p:nvPr userDrawn="1"/>
        </p:nvCxnSpPr>
        <p:spPr>
          <a:xfrm rot="5790362">
            <a:off x="10717480" y="3168192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>
            <a:extLst>
              <a:ext uri="{FF2B5EF4-FFF2-40B4-BE49-F238E27FC236}">
                <a16:creationId xmlns:a16="http://schemas.microsoft.com/office/drawing/2014/main" id="{0163A132-971C-B45E-A013-C5E0D1801EF8}"/>
              </a:ext>
            </a:extLst>
          </p:cNvPr>
          <p:cNvCxnSpPr>
            <a:cxnSpLocks/>
          </p:cNvCxnSpPr>
          <p:nvPr userDrawn="1"/>
        </p:nvCxnSpPr>
        <p:spPr>
          <a:xfrm rot="6050603">
            <a:off x="10664382" y="351620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id="{A1F4BB07-B731-B83E-847A-71DFDEAD64D9}"/>
              </a:ext>
            </a:extLst>
          </p:cNvPr>
          <p:cNvCxnSpPr>
            <a:cxnSpLocks/>
          </p:cNvCxnSpPr>
          <p:nvPr userDrawn="1"/>
        </p:nvCxnSpPr>
        <p:spPr>
          <a:xfrm rot="6310844">
            <a:off x="10585123" y="3859185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>
            <a:extLst>
              <a:ext uri="{FF2B5EF4-FFF2-40B4-BE49-F238E27FC236}">
                <a16:creationId xmlns:a16="http://schemas.microsoft.com/office/drawing/2014/main" id="{7EBD9FA1-B2D4-346B-1193-77C25723699E}"/>
              </a:ext>
            </a:extLst>
          </p:cNvPr>
          <p:cNvCxnSpPr>
            <a:cxnSpLocks/>
          </p:cNvCxnSpPr>
          <p:nvPr userDrawn="1"/>
        </p:nvCxnSpPr>
        <p:spPr>
          <a:xfrm rot="6571084">
            <a:off x="10480146" y="419520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>
            <a:extLst>
              <a:ext uri="{FF2B5EF4-FFF2-40B4-BE49-F238E27FC236}">
                <a16:creationId xmlns:a16="http://schemas.microsoft.com/office/drawing/2014/main" id="{ABA7DD94-08C2-3C4D-6238-39BE29E7649C}"/>
              </a:ext>
            </a:extLst>
          </p:cNvPr>
          <p:cNvCxnSpPr>
            <a:cxnSpLocks/>
          </p:cNvCxnSpPr>
          <p:nvPr userDrawn="1"/>
        </p:nvCxnSpPr>
        <p:spPr>
          <a:xfrm rot="6831325">
            <a:off x="10350066" y="4522311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>
            <a:extLst>
              <a:ext uri="{FF2B5EF4-FFF2-40B4-BE49-F238E27FC236}">
                <a16:creationId xmlns:a16="http://schemas.microsoft.com/office/drawing/2014/main" id="{25A89DDB-6666-B7D7-0341-15C11705EECF}"/>
              </a:ext>
            </a:extLst>
          </p:cNvPr>
          <p:cNvCxnSpPr>
            <a:cxnSpLocks/>
          </p:cNvCxnSpPr>
          <p:nvPr userDrawn="1"/>
        </p:nvCxnSpPr>
        <p:spPr>
          <a:xfrm rot="7091566">
            <a:off x="10195608" y="483865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id="{78C82103-E744-3834-76B4-27974B05E17C}"/>
              </a:ext>
            </a:extLst>
          </p:cNvPr>
          <p:cNvCxnSpPr>
            <a:cxnSpLocks/>
          </p:cNvCxnSpPr>
          <p:nvPr userDrawn="1"/>
        </p:nvCxnSpPr>
        <p:spPr>
          <a:xfrm rot="14378313">
            <a:off x="2082607" y="499221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>
            <a:extLst>
              <a:ext uri="{FF2B5EF4-FFF2-40B4-BE49-F238E27FC236}">
                <a16:creationId xmlns:a16="http://schemas.microsoft.com/office/drawing/2014/main" id="{A913F4E4-A09F-D4E1-55A6-48015B5CAA82}"/>
              </a:ext>
            </a:extLst>
          </p:cNvPr>
          <p:cNvCxnSpPr>
            <a:cxnSpLocks/>
          </p:cNvCxnSpPr>
          <p:nvPr userDrawn="1"/>
        </p:nvCxnSpPr>
        <p:spPr>
          <a:xfrm rot="14638554">
            <a:off x="1916297" y="4681947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id="{A8B93E07-B837-EA0E-4586-6B3D4CCF2D90}"/>
              </a:ext>
            </a:extLst>
          </p:cNvPr>
          <p:cNvCxnSpPr>
            <a:cxnSpLocks/>
          </p:cNvCxnSpPr>
          <p:nvPr userDrawn="1"/>
        </p:nvCxnSpPr>
        <p:spPr>
          <a:xfrm rot="14898795">
            <a:off x="1773925" y="4359986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id="{EA0263CF-6615-55DD-940F-D6A27EE14C96}"/>
              </a:ext>
            </a:extLst>
          </p:cNvPr>
          <p:cNvCxnSpPr>
            <a:cxnSpLocks/>
          </p:cNvCxnSpPr>
          <p:nvPr userDrawn="1"/>
        </p:nvCxnSpPr>
        <p:spPr>
          <a:xfrm rot="15159036">
            <a:off x="1656311" y="4028185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id="{D07C59FD-4DD1-9A47-2002-1C7FD9A444F7}"/>
              </a:ext>
            </a:extLst>
          </p:cNvPr>
          <p:cNvCxnSpPr>
            <a:cxnSpLocks/>
          </p:cNvCxnSpPr>
          <p:nvPr userDrawn="1"/>
        </p:nvCxnSpPr>
        <p:spPr>
          <a:xfrm rot="15419277">
            <a:off x="1564128" y="3688441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id="{DBE250DF-9912-97AB-3214-2DAFE67DA229}"/>
              </a:ext>
            </a:extLst>
          </p:cNvPr>
          <p:cNvCxnSpPr>
            <a:cxnSpLocks/>
          </p:cNvCxnSpPr>
          <p:nvPr userDrawn="1"/>
        </p:nvCxnSpPr>
        <p:spPr>
          <a:xfrm rot="15679517">
            <a:off x="1497901" y="3342698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id="{2126275A-DC05-6210-062C-167DBC7EC438}"/>
              </a:ext>
            </a:extLst>
          </p:cNvPr>
          <p:cNvCxnSpPr>
            <a:cxnSpLocks/>
          </p:cNvCxnSpPr>
          <p:nvPr userDrawn="1"/>
        </p:nvCxnSpPr>
        <p:spPr>
          <a:xfrm rot="15939760">
            <a:off x="1458010" y="2992939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213C10AB-6922-E97E-21D3-55F378E1C372}"/>
              </a:ext>
            </a:extLst>
          </p:cNvPr>
          <p:cNvSpPr/>
          <p:nvPr userDrawn="1"/>
        </p:nvSpPr>
        <p:spPr>
          <a:xfrm>
            <a:off x="3916681" y="722261"/>
            <a:ext cx="4358638" cy="4364960"/>
          </a:xfrm>
          <a:custGeom>
            <a:avLst/>
            <a:gdLst>
              <a:gd name="connsiteX0" fmla="*/ 4827875 w 4853691"/>
              <a:gd name="connsiteY0" fmla="*/ 2788291 h 4860733"/>
              <a:gd name="connsiteX1" fmla="*/ 4825528 w 4853691"/>
              <a:gd name="connsiteY1" fmla="*/ 2668592 h 4860733"/>
              <a:gd name="connsiteX2" fmla="*/ 4844304 w 4853691"/>
              <a:gd name="connsiteY2" fmla="*/ 2647468 h 4860733"/>
              <a:gd name="connsiteX3" fmla="*/ 4823181 w 4853691"/>
              <a:gd name="connsiteY3" fmla="*/ 2626345 h 4860733"/>
              <a:gd name="connsiteX4" fmla="*/ 4820833 w 4853691"/>
              <a:gd name="connsiteY4" fmla="*/ 2560628 h 4860733"/>
              <a:gd name="connsiteX5" fmla="*/ 4839610 w 4853691"/>
              <a:gd name="connsiteY5" fmla="*/ 2541851 h 4860733"/>
              <a:gd name="connsiteX6" fmla="*/ 4818487 w 4853691"/>
              <a:gd name="connsiteY6" fmla="*/ 2520728 h 4860733"/>
              <a:gd name="connsiteX7" fmla="*/ 4816139 w 4853691"/>
              <a:gd name="connsiteY7" fmla="*/ 2464399 h 4860733"/>
              <a:gd name="connsiteX8" fmla="*/ 4832569 w 4853691"/>
              <a:gd name="connsiteY8" fmla="*/ 2445622 h 4860733"/>
              <a:gd name="connsiteX9" fmla="*/ 4830222 w 4853691"/>
              <a:gd name="connsiteY9" fmla="*/ 2436234 h 4860733"/>
              <a:gd name="connsiteX10" fmla="*/ 4832569 w 4853691"/>
              <a:gd name="connsiteY10" fmla="*/ 2424499 h 4860733"/>
              <a:gd name="connsiteX11" fmla="*/ 4813793 w 4853691"/>
              <a:gd name="connsiteY11" fmla="*/ 2405723 h 4860733"/>
              <a:gd name="connsiteX12" fmla="*/ 4799710 w 4853691"/>
              <a:gd name="connsiteY12" fmla="*/ 2398681 h 4860733"/>
              <a:gd name="connsiteX13" fmla="*/ 4799710 w 4853691"/>
              <a:gd name="connsiteY13" fmla="*/ 2398681 h 4860733"/>
              <a:gd name="connsiteX14" fmla="*/ 4802057 w 4853691"/>
              <a:gd name="connsiteY14" fmla="*/ 2337658 h 4860733"/>
              <a:gd name="connsiteX15" fmla="*/ 4811445 w 4853691"/>
              <a:gd name="connsiteY15" fmla="*/ 2340005 h 4860733"/>
              <a:gd name="connsiteX16" fmla="*/ 4832569 w 4853691"/>
              <a:gd name="connsiteY16" fmla="*/ 2318882 h 4860733"/>
              <a:gd name="connsiteX17" fmla="*/ 4825528 w 4853691"/>
              <a:gd name="connsiteY17" fmla="*/ 2302453 h 4860733"/>
              <a:gd name="connsiteX18" fmla="*/ 4825528 w 4853691"/>
              <a:gd name="connsiteY18" fmla="*/ 2297759 h 4860733"/>
              <a:gd name="connsiteX19" fmla="*/ 4813793 w 4853691"/>
              <a:gd name="connsiteY19" fmla="*/ 2278982 h 4860733"/>
              <a:gd name="connsiteX20" fmla="*/ 4816139 w 4853691"/>
              <a:gd name="connsiteY20" fmla="*/ 2147548 h 4860733"/>
              <a:gd name="connsiteX21" fmla="*/ 4825528 w 4853691"/>
              <a:gd name="connsiteY21" fmla="*/ 2131118 h 4860733"/>
              <a:gd name="connsiteX22" fmla="*/ 4818487 w 4853691"/>
              <a:gd name="connsiteY22" fmla="*/ 2114689 h 4860733"/>
              <a:gd name="connsiteX23" fmla="*/ 4823181 w 4853691"/>
              <a:gd name="connsiteY23" fmla="*/ 2048971 h 4860733"/>
              <a:gd name="connsiteX24" fmla="*/ 4823181 w 4853691"/>
              <a:gd name="connsiteY24" fmla="*/ 2048971 h 4860733"/>
              <a:gd name="connsiteX25" fmla="*/ 4844304 w 4853691"/>
              <a:gd name="connsiteY25" fmla="*/ 2027848 h 4860733"/>
              <a:gd name="connsiteX26" fmla="*/ 4823181 w 4853691"/>
              <a:gd name="connsiteY26" fmla="*/ 2006725 h 4860733"/>
              <a:gd name="connsiteX27" fmla="*/ 4820833 w 4853691"/>
              <a:gd name="connsiteY27" fmla="*/ 2006725 h 4860733"/>
              <a:gd name="connsiteX28" fmla="*/ 4820833 w 4853691"/>
              <a:gd name="connsiteY28" fmla="*/ 2002031 h 4860733"/>
              <a:gd name="connsiteX29" fmla="*/ 4818487 w 4853691"/>
              <a:gd name="connsiteY29" fmla="*/ 1987948 h 4860733"/>
              <a:gd name="connsiteX30" fmla="*/ 4832569 w 4853691"/>
              <a:gd name="connsiteY30" fmla="*/ 1969172 h 4860733"/>
              <a:gd name="connsiteX31" fmla="*/ 4811445 w 4853691"/>
              <a:gd name="connsiteY31" fmla="*/ 1948049 h 4860733"/>
              <a:gd name="connsiteX32" fmla="*/ 4809098 w 4853691"/>
              <a:gd name="connsiteY32" fmla="*/ 1948049 h 4860733"/>
              <a:gd name="connsiteX33" fmla="*/ 4804404 w 4853691"/>
              <a:gd name="connsiteY33" fmla="*/ 1926925 h 4860733"/>
              <a:gd name="connsiteX34" fmla="*/ 4799710 w 4853691"/>
              <a:gd name="connsiteY34" fmla="*/ 1905802 h 4860733"/>
              <a:gd name="connsiteX35" fmla="*/ 4795016 w 4853691"/>
              <a:gd name="connsiteY35" fmla="*/ 1882331 h 4860733"/>
              <a:gd name="connsiteX36" fmla="*/ 4792669 w 4853691"/>
              <a:gd name="connsiteY36" fmla="*/ 1870596 h 4860733"/>
              <a:gd name="connsiteX37" fmla="*/ 4799710 w 4853691"/>
              <a:gd name="connsiteY37" fmla="*/ 1854167 h 4860733"/>
              <a:gd name="connsiteX38" fmla="*/ 4795016 w 4853691"/>
              <a:gd name="connsiteY38" fmla="*/ 1842432 h 4860733"/>
              <a:gd name="connsiteX39" fmla="*/ 4799710 w 4853691"/>
              <a:gd name="connsiteY39" fmla="*/ 1828349 h 4860733"/>
              <a:gd name="connsiteX40" fmla="*/ 4778587 w 4853691"/>
              <a:gd name="connsiteY40" fmla="*/ 1807226 h 4860733"/>
              <a:gd name="connsiteX41" fmla="*/ 4776240 w 4853691"/>
              <a:gd name="connsiteY41" fmla="*/ 1807226 h 4860733"/>
              <a:gd name="connsiteX42" fmla="*/ 4776240 w 4853691"/>
              <a:gd name="connsiteY42" fmla="*/ 1804879 h 4860733"/>
              <a:gd name="connsiteX43" fmla="*/ 4776240 w 4853691"/>
              <a:gd name="connsiteY43" fmla="*/ 1800185 h 4860733"/>
              <a:gd name="connsiteX44" fmla="*/ 4776240 w 4853691"/>
              <a:gd name="connsiteY44" fmla="*/ 1795491 h 4860733"/>
              <a:gd name="connsiteX45" fmla="*/ 4776240 w 4853691"/>
              <a:gd name="connsiteY45" fmla="*/ 1793144 h 4860733"/>
              <a:gd name="connsiteX46" fmla="*/ 4790322 w 4853691"/>
              <a:gd name="connsiteY46" fmla="*/ 1774367 h 4860733"/>
              <a:gd name="connsiteX47" fmla="*/ 4769198 w 4853691"/>
              <a:gd name="connsiteY47" fmla="*/ 1753244 h 4860733"/>
              <a:gd name="connsiteX48" fmla="*/ 4764504 w 4853691"/>
              <a:gd name="connsiteY48" fmla="*/ 1753244 h 4860733"/>
              <a:gd name="connsiteX49" fmla="*/ 4759810 w 4853691"/>
              <a:gd name="connsiteY49" fmla="*/ 1736814 h 4860733"/>
              <a:gd name="connsiteX50" fmla="*/ 4733993 w 4853691"/>
              <a:gd name="connsiteY50" fmla="*/ 1652321 h 4860733"/>
              <a:gd name="connsiteX51" fmla="*/ 4618988 w 4853691"/>
              <a:gd name="connsiteY51" fmla="*/ 1387104 h 4860733"/>
              <a:gd name="connsiteX52" fmla="*/ 4588476 w 4853691"/>
              <a:gd name="connsiteY52" fmla="*/ 1337817 h 4860733"/>
              <a:gd name="connsiteX53" fmla="*/ 4597864 w 4853691"/>
              <a:gd name="connsiteY53" fmla="*/ 1321387 h 4860733"/>
              <a:gd name="connsiteX54" fmla="*/ 4576741 w 4853691"/>
              <a:gd name="connsiteY54" fmla="*/ 1300264 h 4860733"/>
              <a:gd name="connsiteX55" fmla="*/ 4569699 w 4853691"/>
              <a:gd name="connsiteY55" fmla="*/ 1302611 h 4860733"/>
              <a:gd name="connsiteX56" fmla="*/ 4541535 w 4853691"/>
              <a:gd name="connsiteY56" fmla="*/ 1246282 h 4860733"/>
              <a:gd name="connsiteX57" fmla="*/ 4539188 w 4853691"/>
              <a:gd name="connsiteY57" fmla="*/ 1239241 h 4860733"/>
              <a:gd name="connsiteX58" fmla="*/ 4501635 w 4853691"/>
              <a:gd name="connsiteY58" fmla="*/ 1168829 h 4860733"/>
              <a:gd name="connsiteX59" fmla="*/ 4499288 w 4853691"/>
              <a:gd name="connsiteY59" fmla="*/ 1161788 h 4860733"/>
              <a:gd name="connsiteX60" fmla="*/ 4457041 w 4853691"/>
              <a:gd name="connsiteY60" fmla="*/ 1091377 h 4860733"/>
              <a:gd name="connsiteX61" fmla="*/ 4454694 w 4853691"/>
              <a:gd name="connsiteY61" fmla="*/ 1086683 h 4860733"/>
              <a:gd name="connsiteX62" fmla="*/ 4410100 w 4853691"/>
              <a:gd name="connsiteY62" fmla="*/ 1018618 h 4860733"/>
              <a:gd name="connsiteX63" fmla="*/ 4407753 w 4853691"/>
              <a:gd name="connsiteY63" fmla="*/ 1016271 h 4860733"/>
              <a:gd name="connsiteX64" fmla="*/ 4358465 w 4853691"/>
              <a:gd name="connsiteY64" fmla="*/ 950554 h 4860733"/>
              <a:gd name="connsiteX65" fmla="*/ 4358465 w 4853691"/>
              <a:gd name="connsiteY65" fmla="*/ 950554 h 4860733"/>
              <a:gd name="connsiteX66" fmla="*/ 4252848 w 4853691"/>
              <a:gd name="connsiteY66" fmla="*/ 828507 h 4860733"/>
              <a:gd name="connsiteX67" fmla="*/ 4250501 w 4853691"/>
              <a:gd name="connsiteY67" fmla="*/ 826160 h 4860733"/>
              <a:gd name="connsiteX68" fmla="*/ 4198866 w 4853691"/>
              <a:gd name="connsiteY68" fmla="*/ 774525 h 4860733"/>
              <a:gd name="connsiteX69" fmla="*/ 4194172 w 4853691"/>
              <a:gd name="connsiteY69" fmla="*/ 769831 h 4860733"/>
              <a:gd name="connsiteX70" fmla="*/ 4189478 w 4853691"/>
              <a:gd name="connsiteY70" fmla="*/ 765137 h 4860733"/>
              <a:gd name="connsiteX71" fmla="*/ 4175395 w 4853691"/>
              <a:gd name="connsiteY71" fmla="*/ 751055 h 4860733"/>
              <a:gd name="connsiteX72" fmla="*/ 4158966 w 4853691"/>
              <a:gd name="connsiteY72" fmla="*/ 736973 h 4860733"/>
              <a:gd name="connsiteX73" fmla="*/ 4154272 w 4853691"/>
              <a:gd name="connsiteY73" fmla="*/ 732279 h 4860733"/>
              <a:gd name="connsiteX74" fmla="*/ 4149578 w 4853691"/>
              <a:gd name="connsiteY74" fmla="*/ 727584 h 4860733"/>
              <a:gd name="connsiteX75" fmla="*/ 4130802 w 4853691"/>
              <a:gd name="connsiteY75" fmla="*/ 704114 h 4860733"/>
              <a:gd name="connsiteX76" fmla="*/ 4121414 w 4853691"/>
              <a:gd name="connsiteY76" fmla="*/ 694726 h 4860733"/>
              <a:gd name="connsiteX77" fmla="*/ 4104984 w 4853691"/>
              <a:gd name="connsiteY77" fmla="*/ 675949 h 4860733"/>
              <a:gd name="connsiteX78" fmla="*/ 4093249 w 4853691"/>
              <a:gd name="connsiteY78" fmla="*/ 664214 h 4860733"/>
              <a:gd name="connsiteX79" fmla="*/ 4079167 w 4853691"/>
              <a:gd name="connsiteY79" fmla="*/ 650132 h 4860733"/>
              <a:gd name="connsiteX80" fmla="*/ 4065084 w 4853691"/>
              <a:gd name="connsiteY80" fmla="*/ 636050 h 4860733"/>
              <a:gd name="connsiteX81" fmla="*/ 4058043 w 4853691"/>
              <a:gd name="connsiteY81" fmla="*/ 629008 h 4860733"/>
              <a:gd name="connsiteX82" fmla="*/ 4051002 w 4853691"/>
              <a:gd name="connsiteY82" fmla="*/ 624314 h 4860733"/>
              <a:gd name="connsiteX83" fmla="*/ 4036920 w 4853691"/>
              <a:gd name="connsiteY83" fmla="*/ 610232 h 4860733"/>
              <a:gd name="connsiteX84" fmla="*/ 4022837 w 4853691"/>
              <a:gd name="connsiteY84" fmla="*/ 598497 h 4860733"/>
              <a:gd name="connsiteX85" fmla="*/ 4011102 w 4853691"/>
              <a:gd name="connsiteY85" fmla="*/ 589109 h 4860733"/>
              <a:gd name="connsiteX86" fmla="*/ 3994673 w 4853691"/>
              <a:gd name="connsiteY86" fmla="*/ 575026 h 4860733"/>
              <a:gd name="connsiteX87" fmla="*/ 3985285 w 4853691"/>
              <a:gd name="connsiteY87" fmla="*/ 567985 h 4860733"/>
              <a:gd name="connsiteX88" fmla="*/ 3964161 w 4853691"/>
              <a:gd name="connsiteY88" fmla="*/ 553903 h 4860733"/>
              <a:gd name="connsiteX89" fmla="*/ 3957120 w 4853691"/>
              <a:gd name="connsiteY89" fmla="*/ 549209 h 4860733"/>
              <a:gd name="connsiteX90" fmla="*/ 3933650 w 4853691"/>
              <a:gd name="connsiteY90" fmla="*/ 535127 h 4860733"/>
              <a:gd name="connsiteX91" fmla="*/ 3928956 w 4853691"/>
              <a:gd name="connsiteY91" fmla="*/ 532780 h 4860733"/>
              <a:gd name="connsiteX92" fmla="*/ 3905485 w 4853691"/>
              <a:gd name="connsiteY92" fmla="*/ 518697 h 4860733"/>
              <a:gd name="connsiteX93" fmla="*/ 3900791 w 4853691"/>
              <a:gd name="connsiteY93" fmla="*/ 516350 h 4860733"/>
              <a:gd name="connsiteX94" fmla="*/ 3877321 w 4853691"/>
              <a:gd name="connsiteY94" fmla="*/ 504615 h 4860733"/>
              <a:gd name="connsiteX95" fmla="*/ 3872627 w 4853691"/>
              <a:gd name="connsiteY95" fmla="*/ 502268 h 4860733"/>
              <a:gd name="connsiteX96" fmla="*/ 3849156 w 4853691"/>
              <a:gd name="connsiteY96" fmla="*/ 492880 h 4860733"/>
              <a:gd name="connsiteX97" fmla="*/ 3842115 w 4853691"/>
              <a:gd name="connsiteY97" fmla="*/ 490533 h 4860733"/>
              <a:gd name="connsiteX98" fmla="*/ 3828033 w 4853691"/>
              <a:gd name="connsiteY98" fmla="*/ 485839 h 4860733"/>
              <a:gd name="connsiteX99" fmla="*/ 3811603 w 4853691"/>
              <a:gd name="connsiteY99" fmla="*/ 474103 h 4860733"/>
              <a:gd name="connsiteX100" fmla="*/ 3809256 w 4853691"/>
              <a:gd name="connsiteY100" fmla="*/ 471756 h 4860733"/>
              <a:gd name="connsiteX101" fmla="*/ 3762316 w 4853691"/>
              <a:gd name="connsiteY101" fmla="*/ 441245 h 4860733"/>
              <a:gd name="connsiteX102" fmla="*/ 3755274 w 4853691"/>
              <a:gd name="connsiteY102" fmla="*/ 436551 h 4860733"/>
              <a:gd name="connsiteX103" fmla="*/ 3713027 w 4853691"/>
              <a:gd name="connsiteY103" fmla="*/ 410733 h 4860733"/>
              <a:gd name="connsiteX104" fmla="*/ 3698945 w 4853691"/>
              <a:gd name="connsiteY104" fmla="*/ 403692 h 4860733"/>
              <a:gd name="connsiteX105" fmla="*/ 3661392 w 4853691"/>
              <a:gd name="connsiteY105" fmla="*/ 380222 h 4860733"/>
              <a:gd name="connsiteX106" fmla="*/ 3644963 w 4853691"/>
              <a:gd name="connsiteY106" fmla="*/ 370833 h 4860733"/>
              <a:gd name="connsiteX107" fmla="*/ 3616799 w 4853691"/>
              <a:gd name="connsiteY107" fmla="*/ 354404 h 4860733"/>
              <a:gd name="connsiteX108" fmla="*/ 3609758 w 4853691"/>
              <a:gd name="connsiteY108" fmla="*/ 340322 h 4860733"/>
              <a:gd name="connsiteX109" fmla="*/ 3607410 w 4853691"/>
              <a:gd name="connsiteY109" fmla="*/ 337975 h 4860733"/>
              <a:gd name="connsiteX110" fmla="*/ 3600369 w 4853691"/>
              <a:gd name="connsiteY110" fmla="*/ 323892 h 4860733"/>
              <a:gd name="connsiteX111" fmla="*/ 3598022 w 4853691"/>
              <a:gd name="connsiteY111" fmla="*/ 321545 h 4860733"/>
              <a:gd name="connsiteX112" fmla="*/ 3590981 w 4853691"/>
              <a:gd name="connsiteY112" fmla="*/ 309810 h 4860733"/>
              <a:gd name="connsiteX113" fmla="*/ 3598022 w 4853691"/>
              <a:gd name="connsiteY113" fmla="*/ 295728 h 4860733"/>
              <a:gd name="connsiteX114" fmla="*/ 3576899 w 4853691"/>
              <a:gd name="connsiteY114" fmla="*/ 274604 h 4860733"/>
              <a:gd name="connsiteX115" fmla="*/ 3560469 w 4853691"/>
              <a:gd name="connsiteY115" fmla="*/ 281646 h 4860733"/>
              <a:gd name="connsiteX116" fmla="*/ 3536999 w 4853691"/>
              <a:gd name="connsiteY116" fmla="*/ 276951 h 4860733"/>
              <a:gd name="connsiteX117" fmla="*/ 3525264 w 4853691"/>
              <a:gd name="connsiteY117" fmla="*/ 279299 h 4860733"/>
              <a:gd name="connsiteX118" fmla="*/ 3522917 w 4853691"/>
              <a:gd name="connsiteY118" fmla="*/ 279299 h 4860733"/>
              <a:gd name="connsiteX119" fmla="*/ 3515876 w 4853691"/>
              <a:gd name="connsiteY119" fmla="*/ 281646 h 4860733"/>
              <a:gd name="connsiteX120" fmla="*/ 3511182 w 4853691"/>
              <a:gd name="connsiteY120" fmla="*/ 283993 h 4860733"/>
              <a:gd name="connsiteX121" fmla="*/ 3497099 w 4853691"/>
              <a:gd name="connsiteY121" fmla="*/ 276951 h 4860733"/>
              <a:gd name="connsiteX122" fmla="*/ 3480670 w 4853691"/>
              <a:gd name="connsiteY122" fmla="*/ 286340 h 4860733"/>
              <a:gd name="connsiteX123" fmla="*/ 3466588 w 4853691"/>
              <a:gd name="connsiteY123" fmla="*/ 279299 h 4860733"/>
              <a:gd name="connsiteX124" fmla="*/ 3452505 w 4853691"/>
              <a:gd name="connsiteY124" fmla="*/ 267563 h 4860733"/>
              <a:gd name="connsiteX125" fmla="*/ 3440770 w 4853691"/>
              <a:gd name="connsiteY125" fmla="*/ 258175 h 4860733"/>
              <a:gd name="connsiteX126" fmla="*/ 3412605 w 4853691"/>
              <a:gd name="connsiteY126" fmla="*/ 237052 h 4860733"/>
              <a:gd name="connsiteX127" fmla="*/ 3400870 w 4853691"/>
              <a:gd name="connsiteY127" fmla="*/ 230011 h 4860733"/>
              <a:gd name="connsiteX128" fmla="*/ 3382094 w 4853691"/>
              <a:gd name="connsiteY128" fmla="*/ 218275 h 4860733"/>
              <a:gd name="connsiteX129" fmla="*/ 3368012 w 4853691"/>
              <a:gd name="connsiteY129" fmla="*/ 208887 h 4860733"/>
              <a:gd name="connsiteX130" fmla="*/ 3351582 w 4853691"/>
              <a:gd name="connsiteY130" fmla="*/ 199499 h 4860733"/>
              <a:gd name="connsiteX131" fmla="*/ 3337500 w 4853691"/>
              <a:gd name="connsiteY131" fmla="*/ 192458 h 4860733"/>
              <a:gd name="connsiteX132" fmla="*/ 3323418 w 4853691"/>
              <a:gd name="connsiteY132" fmla="*/ 183070 h 4860733"/>
              <a:gd name="connsiteX133" fmla="*/ 3309336 w 4853691"/>
              <a:gd name="connsiteY133" fmla="*/ 176028 h 4860733"/>
              <a:gd name="connsiteX134" fmla="*/ 3295253 w 4853691"/>
              <a:gd name="connsiteY134" fmla="*/ 168987 h 4860733"/>
              <a:gd name="connsiteX135" fmla="*/ 3278824 w 4853691"/>
              <a:gd name="connsiteY135" fmla="*/ 161946 h 4860733"/>
              <a:gd name="connsiteX136" fmla="*/ 3271783 w 4853691"/>
              <a:gd name="connsiteY136" fmla="*/ 159599 h 4860733"/>
              <a:gd name="connsiteX137" fmla="*/ 3231883 w 4853691"/>
              <a:gd name="connsiteY137" fmla="*/ 143170 h 4860733"/>
              <a:gd name="connsiteX138" fmla="*/ 3224842 w 4853691"/>
              <a:gd name="connsiteY138" fmla="*/ 140823 h 4860733"/>
              <a:gd name="connsiteX139" fmla="*/ 3206066 w 4853691"/>
              <a:gd name="connsiteY139" fmla="*/ 133782 h 4860733"/>
              <a:gd name="connsiteX140" fmla="*/ 3196677 w 4853691"/>
              <a:gd name="connsiteY140" fmla="*/ 131435 h 4860733"/>
              <a:gd name="connsiteX141" fmla="*/ 3177901 w 4853691"/>
              <a:gd name="connsiteY141" fmla="*/ 126741 h 4860733"/>
              <a:gd name="connsiteX142" fmla="*/ 3166166 w 4853691"/>
              <a:gd name="connsiteY142" fmla="*/ 124393 h 4860733"/>
              <a:gd name="connsiteX143" fmla="*/ 3156778 w 4853691"/>
              <a:gd name="connsiteY143" fmla="*/ 122046 h 4860733"/>
              <a:gd name="connsiteX144" fmla="*/ 3152083 w 4853691"/>
              <a:gd name="connsiteY144" fmla="*/ 119699 h 4860733"/>
              <a:gd name="connsiteX145" fmla="*/ 3147389 w 4853691"/>
              <a:gd name="connsiteY145" fmla="*/ 117352 h 4860733"/>
              <a:gd name="connsiteX146" fmla="*/ 3130960 w 4853691"/>
              <a:gd name="connsiteY146" fmla="*/ 112658 h 4860733"/>
              <a:gd name="connsiteX147" fmla="*/ 3128613 w 4853691"/>
              <a:gd name="connsiteY147" fmla="*/ 112658 h 4860733"/>
              <a:gd name="connsiteX148" fmla="*/ 3109837 w 4853691"/>
              <a:gd name="connsiteY148" fmla="*/ 110311 h 4860733"/>
              <a:gd name="connsiteX149" fmla="*/ 3105143 w 4853691"/>
              <a:gd name="connsiteY149" fmla="*/ 110311 h 4860733"/>
              <a:gd name="connsiteX150" fmla="*/ 3088713 w 4853691"/>
              <a:gd name="connsiteY150" fmla="*/ 110311 h 4860733"/>
              <a:gd name="connsiteX151" fmla="*/ 3086366 w 4853691"/>
              <a:gd name="connsiteY151" fmla="*/ 110311 h 4860733"/>
              <a:gd name="connsiteX152" fmla="*/ 3086366 w 4853691"/>
              <a:gd name="connsiteY152" fmla="*/ 110311 h 4860733"/>
              <a:gd name="connsiteX153" fmla="*/ 3069937 w 4853691"/>
              <a:gd name="connsiteY153" fmla="*/ 110311 h 4860733"/>
              <a:gd name="connsiteX154" fmla="*/ 3067590 w 4853691"/>
              <a:gd name="connsiteY154" fmla="*/ 110311 h 4860733"/>
              <a:gd name="connsiteX155" fmla="*/ 3048813 w 4853691"/>
              <a:gd name="connsiteY155" fmla="*/ 93882 h 4860733"/>
              <a:gd name="connsiteX156" fmla="*/ 3030037 w 4853691"/>
              <a:gd name="connsiteY156" fmla="*/ 105617 h 4860733"/>
              <a:gd name="connsiteX157" fmla="*/ 2997178 w 4853691"/>
              <a:gd name="connsiteY157" fmla="*/ 93882 h 4860733"/>
              <a:gd name="connsiteX158" fmla="*/ 2985443 w 4853691"/>
              <a:gd name="connsiteY158" fmla="*/ 89188 h 4860733"/>
              <a:gd name="connsiteX159" fmla="*/ 2947890 w 4853691"/>
              <a:gd name="connsiteY159" fmla="*/ 77453 h 4860733"/>
              <a:gd name="connsiteX160" fmla="*/ 2924420 w 4853691"/>
              <a:gd name="connsiteY160" fmla="*/ 70411 h 4860733"/>
              <a:gd name="connsiteX161" fmla="*/ 2893908 w 4853691"/>
              <a:gd name="connsiteY161" fmla="*/ 63370 h 4860733"/>
              <a:gd name="connsiteX162" fmla="*/ 2858703 w 4853691"/>
              <a:gd name="connsiteY162" fmla="*/ 53982 h 4860733"/>
              <a:gd name="connsiteX163" fmla="*/ 2832885 w 4853691"/>
              <a:gd name="connsiteY163" fmla="*/ 49288 h 4860733"/>
              <a:gd name="connsiteX164" fmla="*/ 2792985 w 4853691"/>
              <a:gd name="connsiteY164" fmla="*/ 39900 h 4860733"/>
              <a:gd name="connsiteX165" fmla="*/ 2767168 w 4853691"/>
              <a:gd name="connsiteY165" fmla="*/ 35206 h 4860733"/>
              <a:gd name="connsiteX166" fmla="*/ 2727268 w 4853691"/>
              <a:gd name="connsiteY166" fmla="*/ 28165 h 4860733"/>
              <a:gd name="connsiteX167" fmla="*/ 2694409 w 4853691"/>
              <a:gd name="connsiteY167" fmla="*/ 23470 h 4860733"/>
              <a:gd name="connsiteX168" fmla="*/ 2661551 w 4853691"/>
              <a:gd name="connsiteY168" fmla="*/ 18776 h 4860733"/>
              <a:gd name="connsiteX169" fmla="*/ 2628692 w 4853691"/>
              <a:gd name="connsiteY169" fmla="*/ 16429 h 4860733"/>
              <a:gd name="connsiteX170" fmla="*/ 2595833 w 4853691"/>
              <a:gd name="connsiteY170" fmla="*/ 14082 h 4860733"/>
              <a:gd name="connsiteX171" fmla="*/ 2530116 w 4853691"/>
              <a:gd name="connsiteY171" fmla="*/ 11735 h 4860733"/>
              <a:gd name="connsiteX172" fmla="*/ 2478481 w 4853691"/>
              <a:gd name="connsiteY172" fmla="*/ 11735 h 4860733"/>
              <a:gd name="connsiteX173" fmla="*/ 2462052 w 4853691"/>
              <a:gd name="connsiteY173" fmla="*/ 11735 h 4860733"/>
              <a:gd name="connsiteX174" fmla="*/ 2426846 w 4853691"/>
              <a:gd name="connsiteY174" fmla="*/ 14082 h 4860733"/>
              <a:gd name="connsiteX175" fmla="*/ 2417458 w 4853691"/>
              <a:gd name="connsiteY175" fmla="*/ 14082 h 4860733"/>
              <a:gd name="connsiteX176" fmla="*/ 2417458 w 4853691"/>
              <a:gd name="connsiteY176" fmla="*/ 14082 h 4860733"/>
              <a:gd name="connsiteX177" fmla="*/ 2410417 w 4853691"/>
              <a:gd name="connsiteY177" fmla="*/ 11735 h 4860733"/>
              <a:gd name="connsiteX178" fmla="*/ 2403376 w 4853691"/>
              <a:gd name="connsiteY178" fmla="*/ 9388 h 4860733"/>
              <a:gd name="connsiteX179" fmla="*/ 2391640 w 4853691"/>
              <a:gd name="connsiteY179" fmla="*/ 9388 h 4860733"/>
              <a:gd name="connsiteX180" fmla="*/ 2382252 w 4853691"/>
              <a:gd name="connsiteY180" fmla="*/ 9388 h 4860733"/>
              <a:gd name="connsiteX181" fmla="*/ 2379905 w 4853691"/>
              <a:gd name="connsiteY181" fmla="*/ 9388 h 4860733"/>
              <a:gd name="connsiteX182" fmla="*/ 2372864 w 4853691"/>
              <a:gd name="connsiteY182" fmla="*/ 11735 h 4860733"/>
              <a:gd name="connsiteX183" fmla="*/ 2372864 w 4853691"/>
              <a:gd name="connsiteY183" fmla="*/ 11735 h 4860733"/>
              <a:gd name="connsiteX184" fmla="*/ 2356435 w 4853691"/>
              <a:gd name="connsiteY184" fmla="*/ 0 h 4860733"/>
              <a:gd name="connsiteX185" fmla="*/ 2337658 w 4853691"/>
              <a:gd name="connsiteY185" fmla="*/ 16429 h 4860733"/>
              <a:gd name="connsiteX186" fmla="*/ 2332964 w 4853691"/>
              <a:gd name="connsiteY186" fmla="*/ 16429 h 4860733"/>
              <a:gd name="connsiteX187" fmla="*/ 2323576 w 4853691"/>
              <a:gd name="connsiteY187" fmla="*/ 16429 h 4860733"/>
              <a:gd name="connsiteX188" fmla="*/ 2293064 w 4853691"/>
              <a:gd name="connsiteY188" fmla="*/ 14082 h 4860733"/>
              <a:gd name="connsiteX189" fmla="*/ 2271941 w 4853691"/>
              <a:gd name="connsiteY189" fmla="*/ 14082 h 4860733"/>
              <a:gd name="connsiteX190" fmla="*/ 2269594 w 4853691"/>
              <a:gd name="connsiteY190" fmla="*/ 14082 h 4860733"/>
              <a:gd name="connsiteX191" fmla="*/ 2250818 w 4853691"/>
              <a:gd name="connsiteY191" fmla="*/ 16429 h 4860733"/>
              <a:gd name="connsiteX192" fmla="*/ 2248471 w 4853691"/>
              <a:gd name="connsiteY192" fmla="*/ 16429 h 4860733"/>
              <a:gd name="connsiteX193" fmla="*/ 2229694 w 4853691"/>
              <a:gd name="connsiteY193" fmla="*/ 18776 h 4860733"/>
              <a:gd name="connsiteX194" fmla="*/ 2227347 w 4853691"/>
              <a:gd name="connsiteY194" fmla="*/ 18776 h 4860733"/>
              <a:gd name="connsiteX195" fmla="*/ 2208571 w 4853691"/>
              <a:gd name="connsiteY195" fmla="*/ 23470 h 4860733"/>
              <a:gd name="connsiteX196" fmla="*/ 2206224 w 4853691"/>
              <a:gd name="connsiteY196" fmla="*/ 23470 h 4860733"/>
              <a:gd name="connsiteX197" fmla="*/ 2187447 w 4853691"/>
              <a:gd name="connsiteY197" fmla="*/ 28165 h 4860733"/>
              <a:gd name="connsiteX198" fmla="*/ 2185100 w 4853691"/>
              <a:gd name="connsiteY198" fmla="*/ 28165 h 4860733"/>
              <a:gd name="connsiteX199" fmla="*/ 2168671 w 4853691"/>
              <a:gd name="connsiteY199" fmla="*/ 35206 h 4860733"/>
              <a:gd name="connsiteX200" fmla="*/ 2163977 w 4853691"/>
              <a:gd name="connsiteY200" fmla="*/ 37553 h 4860733"/>
              <a:gd name="connsiteX201" fmla="*/ 2147548 w 4853691"/>
              <a:gd name="connsiteY201" fmla="*/ 44594 h 4860733"/>
              <a:gd name="connsiteX202" fmla="*/ 2145201 w 4853691"/>
              <a:gd name="connsiteY202" fmla="*/ 44594 h 4860733"/>
              <a:gd name="connsiteX203" fmla="*/ 2128771 w 4853691"/>
              <a:gd name="connsiteY203" fmla="*/ 32859 h 4860733"/>
              <a:gd name="connsiteX204" fmla="*/ 2109995 w 4853691"/>
              <a:gd name="connsiteY204" fmla="*/ 46941 h 4860733"/>
              <a:gd name="connsiteX205" fmla="*/ 2105301 w 4853691"/>
              <a:gd name="connsiteY205" fmla="*/ 46941 h 4860733"/>
              <a:gd name="connsiteX206" fmla="*/ 2086524 w 4853691"/>
              <a:gd name="connsiteY206" fmla="*/ 61023 h 4860733"/>
              <a:gd name="connsiteX207" fmla="*/ 2079483 w 4853691"/>
              <a:gd name="connsiteY207" fmla="*/ 61023 h 4860733"/>
              <a:gd name="connsiteX208" fmla="*/ 2067748 w 4853691"/>
              <a:gd name="connsiteY208" fmla="*/ 61023 h 4860733"/>
              <a:gd name="connsiteX209" fmla="*/ 2048972 w 4853691"/>
              <a:gd name="connsiteY209" fmla="*/ 61023 h 4860733"/>
              <a:gd name="connsiteX210" fmla="*/ 2025501 w 4853691"/>
              <a:gd name="connsiteY210" fmla="*/ 61023 h 4860733"/>
              <a:gd name="connsiteX211" fmla="*/ 2020807 w 4853691"/>
              <a:gd name="connsiteY211" fmla="*/ 61023 h 4860733"/>
              <a:gd name="connsiteX212" fmla="*/ 2002031 w 4853691"/>
              <a:gd name="connsiteY212" fmla="*/ 61023 h 4860733"/>
              <a:gd name="connsiteX213" fmla="*/ 1999684 w 4853691"/>
              <a:gd name="connsiteY213" fmla="*/ 61023 h 4860733"/>
              <a:gd name="connsiteX214" fmla="*/ 1978560 w 4853691"/>
              <a:gd name="connsiteY214" fmla="*/ 65717 h 4860733"/>
              <a:gd name="connsiteX215" fmla="*/ 1976213 w 4853691"/>
              <a:gd name="connsiteY215" fmla="*/ 65717 h 4860733"/>
              <a:gd name="connsiteX216" fmla="*/ 1952743 w 4853691"/>
              <a:gd name="connsiteY216" fmla="*/ 72758 h 4860733"/>
              <a:gd name="connsiteX217" fmla="*/ 1952743 w 4853691"/>
              <a:gd name="connsiteY217" fmla="*/ 72758 h 4860733"/>
              <a:gd name="connsiteX218" fmla="*/ 1879984 w 4853691"/>
              <a:gd name="connsiteY218" fmla="*/ 103270 h 4860733"/>
              <a:gd name="connsiteX219" fmla="*/ 1847125 w 4853691"/>
              <a:gd name="connsiteY219" fmla="*/ 110311 h 4860733"/>
              <a:gd name="connsiteX220" fmla="*/ 1830696 w 4853691"/>
              <a:gd name="connsiteY220" fmla="*/ 115005 h 4860733"/>
              <a:gd name="connsiteX221" fmla="*/ 1786102 w 4853691"/>
              <a:gd name="connsiteY221" fmla="*/ 126741 h 4860733"/>
              <a:gd name="connsiteX222" fmla="*/ 1772020 w 4853691"/>
              <a:gd name="connsiteY222" fmla="*/ 131435 h 4860733"/>
              <a:gd name="connsiteX223" fmla="*/ 1725079 w 4853691"/>
              <a:gd name="connsiteY223" fmla="*/ 143170 h 4860733"/>
              <a:gd name="connsiteX224" fmla="*/ 1715691 w 4853691"/>
              <a:gd name="connsiteY224" fmla="*/ 145517 h 4860733"/>
              <a:gd name="connsiteX225" fmla="*/ 1509151 w 4853691"/>
              <a:gd name="connsiteY225" fmla="*/ 215928 h 4860733"/>
              <a:gd name="connsiteX226" fmla="*/ 1495069 w 4853691"/>
              <a:gd name="connsiteY226" fmla="*/ 220622 h 4860733"/>
              <a:gd name="connsiteX227" fmla="*/ 1452822 w 4853691"/>
              <a:gd name="connsiteY227" fmla="*/ 234705 h 4860733"/>
              <a:gd name="connsiteX228" fmla="*/ 1431698 w 4853691"/>
              <a:gd name="connsiteY228" fmla="*/ 244093 h 4860733"/>
              <a:gd name="connsiteX229" fmla="*/ 1398840 w 4853691"/>
              <a:gd name="connsiteY229" fmla="*/ 258175 h 4860733"/>
              <a:gd name="connsiteX230" fmla="*/ 1370675 w 4853691"/>
              <a:gd name="connsiteY230" fmla="*/ 272257 h 4860733"/>
              <a:gd name="connsiteX231" fmla="*/ 1351899 w 4853691"/>
              <a:gd name="connsiteY231" fmla="*/ 281646 h 4860733"/>
              <a:gd name="connsiteX232" fmla="*/ 1340164 w 4853691"/>
              <a:gd name="connsiteY232" fmla="*/ 286340 h 4860733"/>
              <a:gd name="connsiteX233" fmla="*/ 1333122 w 4853691"/>
              <a:gd name="connsiteY233" fmla="*/ 288687 h 4860733"/>
              <a:gd name="connsiteX234" fmla="*/ 1307305 w 4853691"/>
              <a:gd name="connsiteY234" fmla="*/ 300422 h 4860733"/>
              <a:gd name="connsiteX235" fmla="*/ 1300264 w 4853691"/>
              <a:gd name="connsiteY235" fmla="*/ 305116 h 4860733"/>
              <a:gd name="connsiteX236" fmla="*/ 1274446 w 4853691"/>
              <a:gd name="connsiteY236" fmla="*/ 319198 h 4860733"/>
              <a:gd name="connsiteX237" fmla="*/ 1267405 w 4853691"/>
              <a:gd name="connsiteY237" fmla="*/ 323892 h 4860733"/>
              <a:gd name="connsiteX238" fmla="*/ 1253323 w 4853691"/>
              <a:gd name="connsiteY238" fmla="*/ 333281 h 4860733"/>
              <a:gd name="connsiteX239" fmla="*/ 1236894 w 4853691"/>
              <a:gd name="connsiteY239" fmla="*/ 323892 h 4860733"/>
              <a:gd name="connsiteX240" fmla="*/ 1215770 w 4853691"/>
              <a:gd name="connsiteY240" fmla="*/ 345016 h 4860733"/>
              <a:gd name="connsiteX241" fmla="*/ 1218117 w 4853691"/>
              <a:gd name="connsiteY241" fmla="*/ 352057 h 4860733"/>
              <a:gd name="connsiteX242" fmla="*/ 1201688 w 4853691"/>
              <a:gd name="connsiteY242" fmla="*/ 359098 h 4860733"/>
              <a:gd name="connsiteX243" fmla="*/ 1194647 w 4853691"/>
              <a:gd name="connsiteY243" fmla="*/ 363792 h 4860733"/>
              <a:gd name="connsiteX244" fmla="*/ 1166482 w 4853691"/>
              <a:gd name="connsiteY244" fmla="*/ 380222 h 4860733"/>
              <a:gd name="connsiteX245" fmla="*/ 1161788 w 4853691"/>
              <a:gd name="connsiteY245" fmla="*/ 384916 h 4860733"/>
              <a:gd name="connsiteX246" fmla="*/ 1091377 w 4853691"/>
              <a:gd name="connsiteY246" fmla="*/ 436551 h 4860733"/>
              <a:gd name="connsiteX247" fmla="*/ 1091377 w 4853691"/>
              <a:gd name="connsiteY247" fmla="*/ 436551 h 4860733"/>
              <a:gd name="connsiteX248" fmla="*/ 1056171 w 4853691"/>
              <a:gd name="connsiteY248" fmla="*/ 462368 h 4860733"/>
              <a:gd name="connsiteX249" fmla="*/ 1025659 w 4853691"/>
              <a:gd name="connsiteY249" fmla="*/ 483492 h 4860733"/>
              <a:gd name="connsiteX250" fmla="*/ 962289 w 4853691"/>
              <a:gd name="connsiteY250" fmla="*/ 532780 h 4860733"/>
              <a:gd name="connsiteX251" fmla="*/ 938819 w 4853691"/>
              <a:gd name="connsiteY251" fmla="*/ 553903 h 4860733"/>
              <a:gd name="connsiteX252" fmla="*/ 898919 w 4853691"/>
              <a:gd name="connsiteY252" fmla="*/ 586762 h 4860733"/>
              <a:gd name="connsiteX253" fmla="*/ 875448 w 4853691"/>
              <a:gd name="connsiteY253" fmla="*/ 607885 h 4860733"/>
              <a:gd name="connsiteX254" fmla="*/ 837896 w 4853691"/>
              <a:gd name="connsiteY254" fmla="*/ 643091 h 4860733"/>
              <a:gd name="connsiteX255" fmla="*/ 814425 w 4853691"/>
              <a:gd name="connsiteY255" fmla="*/ 664214 h 4860733"/>
              <a:gd name="connsiteX256" fmla="*/ 776872 w 4853691"/>
              <a:gd name="connsiteY256" fmla="*/ 701767 h 4860733"/>
              <a:gd name="connsiteX257" fmla="*/ 753402 w 4853691"/>
              <a:gd name="connsiteY257" fmla="*/ 725237 h 4860733"/>
              <a:gd name="connsiteX258" fmla="*/ 718196 w 4853691"/>
              <a:gd name="connsiteY258" fmla="*/ 762790 h 4860733"/>
              <a:gd name="connsiteX259" fmla="*/ 711155 w 4853691"/>
              <a:gd name="connsiteY259" fmla="*/ 769831 h 4860733"/>
              <a:gd name="connsiteX260" fmla="*/ 694726 w 4853691"/>
              <a:gd name="connsiteY260" fmla="*/ 788608 h 4860733"/>
              <a:gd name="connsiteX261" fmla="*/ 664214 w 4853691"/>
              <a:gd name="connsiteY261" fmla="*/ 823813 h 4860733"/>
              <a:gd name="connsiteX262" fmla="*/ 638397 w 4853691"/>
              <a:gd name="connsiteY262" fmla="*/ 854325 h 4860733"/>
              <a:gd name="connsiteX263" fmla="*/ 619620 w 4853691"/>
              <a:gd name="connsiteY263" fmla="*/ 875448 h 4860733"/>
              <a:gd name="connsiteX264" fmla="*/ 612579 w 4853691"/>
              <a:gd name="connsiteY264" fmla="*/ 880142 h 4860733"/>
              <a:gd name="connsiteX265" fmla="*/ 600844 w 4853691"/>
              <a:gd name="connsiteY265" fmla="*/ 889531 h 4860733"/>
              <a:gd name="connsiteX266" fmla="*/ 584415 w 4853691"/>
              <a:gd name="connsiteY266" fmla="*/ 905960 h 4860733"/>
              <a:gd name="connsiteX267" fmla="*/ 579721 w 4853691"/>
              <a:gd name="connsiteY267" fmla="*/ 910654 h 4860733"/>
              <a:gd name="connsiteX268" fmla="*/ 575026 w 4853691"/>
              <a:gd name="connsiteY268" fmla="*/ 915348 h 4860733"/>
              <a:gd name="connsiteX269" fmla="*/ 558597 w 4853691"/>
              <a:gd name="connsiteY269" fmla="*/ 931777 h 4860733"/>
              <a:gd name="connsiteX270" fmla="*/ 549209 w 4853691"/>
              <a:gd name="connsiteY270" fmla="*/ 941166 h 4860733"/>
              <a:gd name="connsiteX271" fmla="*/ 532780 w 4853691"/>
              <a:gd name="connsiteY271" fmla="*/ 959942 h 4860733"/>
              <a:gd name="connsiteX272" fmla="*/ 525738 w 4853691"/>
              <a:gd name="connsiteY272" fmla="*/ 966983 h 4860733"/>
              <a:gd name="connsiteX273" fmla="*/ 504615 w 4853691"/>
              <a:gd name="connsiteY273" fmla="*/ 992801 h 4860733"/>
              <a:gd name="connsiteX274" fmla="*/ 502268 w 4853691"/>
              <a:gd name="connsiteY274" fmla="*/ 995148 h 4860733"/>
              <a:gd name="connsiteX275" fmla="*/ 455327 w 4853691"/>
              <a:gd name="connsiteY275" fmla="*/ 1060865 h 4860733"/>
              <a:gd name="connsiteX276" fmla="*/ 450633 w 4853691"/>
              <a:gd name="connsiteY276" fmla="*/ 1067906 h 4860733"/>
              <a:gd name="connsiteX277" fmla="*/ 434204 w 4853691"/>
              <a:gd name="connsiteY277" fmla="*/ 1096071 h 4860733"/>
              <a:gd name="connsiteX278" fmla="*/ 429509 w 4853691"/>
              <a:gd name="connsiteY278" fmla="*/ 1105459 h 4860733"/>
              <a:gd name="connsiteX279" fmla="*/ 413080 w 4853691"/>
              <a:gd name="connsiteY279" fmla="*/ 1135970 h 4860733"/>
              <a:gd name="connsiteX280" fmla="*/ 408386 w 4853691"/>
              <a:gd name="connsiteY280" fmla="*/ 1143012 h 4860733"/>
              <a:gd name="connsiteX281" fmla="*/ 387263 w 4853691"/>
              <a:gd name="connsiteY281" fmla="*/ 1182911 h 4860733"/>
              <a:gd name="connsiteX282" fmla="*/ 387263 w 4853691"/>
              <a:gd name="connsiteY282" fmla="*/ 1185259 h 4860733"/>
              <a:gd name="connsiteX283" fmla="*/ 384916 w 4853691"/>
              <a:gd name="connsiteY283" fmla="*/ 1187606 h 4860733"/>
              <a:gd name="connsiteX284" fmla="*/ 380222 w 4853691"/>
              <a:gd name="connsiteY284" fmla="*/ 1194647 h 4860733"/>
              <a:gd name="connsiteX285" fmla="*/ 375527 w 4853691"/>
              <a:gd name="connsiteY285" fmla="*/ 1201688 h 4860733"/>
              <a:gd name="connsiteX286" fmla="*/ 370833 w 4853691"/>
              <a:gd name="connsiteY286" fmla="*/ 1208729 h 4860733"/>
              <a:gd name="connsiteX287" fmla="*/ 366139 w 4853691"/>
              <a:gd name="connsiteY287" fmla="*/ 1218117 h 4860733"/>
              <a:gd name="connsiteX288" fmla="*/ 363792 w 4853691"/>
              <a:gd name="connsiteY288" fmla="*/ 1222811 h 4860733"/>
              <a:gd name="connsiteX289" fmla="*/ 356751 w 4853691"/>
              <a:gd name="connsiteY289" fmla="*/ 1234546 h 4860733"/>
              <a:gd name="connsiteX290" fmla="*/ 354404 w 4853691"/>
              <a:gd name="connsiteY290" fmla="*/ 1239241 h 4860733"/>
              <a:gd name="connsiteX291" fmla="*/ 347363 w 4853691"/>
              <a:gd name="connsiteY291" fmla="*/ 1250976 h 4860733"/>
              <a:gd name="connsiteX292" fmla="*/ 345016 w 4853691"/>
              <a:gd name="connsiteY292" fmla="*/ 1255670 h 4860733"/>
              <a:gd name="connsiteX293" fmla="*/ 337975 w 4853691"/>
              <a:gd name="connsiteY293" fmla="*/ 1269752 h 4860733"/>
              <a:gd name="connsiteX294" fmla="*/ 335628 w 4853691"/>
              <a:gd name="connsiteY294" fmla="*/ 1274446 h 4860733"/>
              <a:gd name="connsiteX295" fmla="*/ 330934 w 4853691"/>
              <a:gd name="connsiteY295" fmla="*/ 1288529 h 4860733"/>
              <a:gd name="connsiteX296" fmla="*/ 328587 w 4853691"/>
              <a:gd name="connsiteY296" fmla="*/ 1295570 h 4860733"/>
              <a:gd name="connsiteX297" fmla="*/ 323892 w 4853691"/>
              <a:gd name="connsiteY297" fmla="*/ 1307305 h 4860733"/>
              <a:gd name="connsiteX298" fmla="*/ 323892 w 4853691"/>
              <a:gd name="connsiteY298" fmla="*/ 1309652 h 4860733"/>
              <a:gd name="connsiteX299" fmla="*/ 319198 w 4853691"/>
              <a:gd name="connsiteY299" fmla="*/ 1309652 h 4860733"/>
              <a:gd name="connsiteX300" fmla="*/ 298075 w 4853691"/>
              <a:gd name="connsiteY300" fmla="*/ 1330775 h 4860733"/>
              <a:gd name="connsiteX301" fmla="*/ 307463 w 4853691"/>
              <a:gd name="connsiteY301" fmla="*/ 1347205 h 4860733"/>
              <a:gd name="connsiteX302" fmla="*/ 276951 w 4853691"/>
              <a:gd name="connsiteY302" fmla="*/ 1394146 h 4860733"/>
              <a:gd name="connsiteX303" fmla="*/ 274604 w 4853691"/>
              <a:gd name="connsiteY303" fmla="*/ 1398840 h 4860733"/>
              <a:gd name="connsiteX304" fmla="*/ 255828 w 4853691"/>
              <a:gd name="connsiteY304" fmla="*/ 1429351 h 4860733"/>
              <a:gd name="connsiteX305" fmla="*/ 253481 w 4853691"/>
              <a:gd name="connsiteY305" fmla="*/ 1436392 h 4860733"/>
              <a:gd name="connsiteX306" fmla="*/ 237052 w 4853691"/>
              <a:gd name="connsiteY306" fmla="*/ 1466904 h 4860733"/>
              <a:gd name="connsiteX307" fmla="*/ 234705 w 4853691"/>
              <a:gd name="connsiteY307" fmla="*/ 1473945 h 4860733"/>
              <a:gd name="connsiteX308" fmla="*/ 220622 w 4853691"/>
              <a:gd name="connsiteY308" fmla="*/ 1504457 h 4860733"/>
              <a:gd name="connsiteX309" fmla="*/ 215928 w 4853691"/>
              <a:gd name="connsiteY309" fmla="*/ 1511498 h 4860733"/>
              <a:gd name="connsiteX310" fmla="*/ 201846 w 4853691"/>
              <a:gd name="connsiteY310" fmla="*/ 1542009 h 4860733"/>
              <a:gd name="connsiteX311" fmla="*/ 197152 w 4853691"/>
              <a:gd name="connsiteY311" fmla="*/ 1551398 h 4860733"/>
              <a:gd name="connsiteX312" fmla="*/ 185417 w 4853691"/>
              <a:gd name="connsiteY312" fmla="*/ 1581909 h 4860733"/>
              <a:gd name="connsiteX313" fmla="*/ 180723 w 4853691"/>
              <a:gd name="connsiteY313" fmla="*/ 1591297 h 4860733"/>
              <a:gd name="connsiteX314" fmla="*/ 168987 w 4853691"/>
              <a:gd name="connsiteY314" fmla="*/ 1624156 h 4860733"/>
              <a:gd name="connsiteX315" fmla="*/ 164293 w 4853691"/>
              <a:gd name="connsiteY315" fmla="*/ 1635891 h 4860733"/>
              <a:gd name="connsiteX316" fmla="*/ 152558 w 4853691"/>
              <a:gd name="connsiteY316" fmla="*/ 1668750 h 4860733"/>
              <a:gd name="connsiteX317" fmla="*/ 140823 w 4853691"/>
              <a:gd name="connsiteY317" fmla="*/ 1680485 h 4860733"/>
              <a:gd name="connsiteX318" fmla="*/ 129088 w 4853691"/>
              <a:gd name="connsiteY318" fmla="*/ 1713344 h 4860733"/>
              <a:gd name="connsiteX319" fmla="*/ 126741 w 4853691"/>
              <a:gd name="connsiteY319" fmla="*/ 1722732 h 4860733"/>
              <a:gd name="connsiteX320" fmla="*/ 115005 w 4853691"/>
              <a:gd name="connsiteY320" fmla="*/ 1760285 h 4860733"/>
              <a:gd name="connsiteX321" fmla="*/ 112658 w 4853691"/>
              <a:gd name="connsiteY321" fmla="*/ 1767326 h 4860733"/>
              <a:gd name="connsiteX322" fmla="*/ 100923 w 4853691"/>
              <a:gd name="connsiteY322" fmla="*/ 1807226 h 4860733"/>
              <a:gd name="connsiteX323" fmla="*/ 98576 w 4853691"/>
              <a:gd name="connsiteY323" fmla="*/ 1814267 h 4860733"/>
              <a:gd name="connsiteX324" fmla="*/ 89188 w 4853691"/>
              <a:gd name="connsiteY324" fmla="*/ 1856514 h 4860733"/>
              <a:gd name="connsiteX325" fmla="*/ 89188 w 4853691"/>
              <a:gd name="connsiteY325" fmla="*/ 1861208 h 4860733"/>
              <a:gd name="connsiteX326" fmla="*/ 79800 w 4853691"/>
              <a:gd name="connsiteY326" fmla="*/ 1905802 h 4860733"/>
              <a:gd name="connsiteX327" fmla="*/ 79800 w 4853691"/>
              <a:gd name="connsiteY327" fmla="*/ 1910496 h 4860733"/>
              <a:gd name="connsiteX328" fmla="*/ 70411 w 4853691"/>
              <a:gd name="connsiteY328" fmla="*/ 1957437 h 4860733"/>
              <a:gd name="connsiteX329" fmla="*/ 70411 w 4853691"/>
              <a:gd name="connsiteY329" fmla="*/ 1959784 h 4860733"/>
              <a:gd name="connsiteX330" fmla="*/ 63370 w 4853691"/>
              <a:gd name="connsiteY330" fmla="*/ 1990295 h 4860733"/>
              <a:gd name="connsiteX331" fmla="*/ 61023 w 4853691"/>
              <a:gd name="connsiteY331" fmla="*/ 1990295 h 4860733"/>
              <a:gd name="connsiteX332" fmla="*/ 39900 w 4853691"/>
              <a:gd name="connsiteY332" fmla="*/ 2011419 h 4860733"/>
              <a:gd name="connsiteX333" fmla="*/ 51635 w 4853691"/>
              <a:gd name="connsiteY333" fmla="*/ 2030195 h 4860733"/>
              <a:gd name="connsiteX334" fmla="*/ 44594 w 4853691"/>
              <a:gd name="connsiteY334" fmla="*/ 2044277 h 4860733"/>
              <a:gd name="connsiteX335" fmla="*/ 37553 w 4853691"/>
              <a:gd name="connsiteY335" fmla="*/ 2058360 h 4860733"/>
              <a:gd name="connsiteX336" fmla="*/ 39900 w 4853691"/>
              <a:gd name="connsiteY336" fmla="*/ 2065401 h 4860733"/>
              <a:gd name="connsiteX337" fmla="*/ 25818 w 4853691"/>
              <a:gd name="connsiteY337" fmla="*/ 2257859 h 4860733"/>
              <a:gd name="connsiteX338" fmla="*/ 25818 w 4853691"/>
              <a:gd name="connsiteY338" fmla="*/ 2281329 h 4860733"/>
              <a:gd name="connsiteX339" fmla="*/ 7041 w 4853691"/>
              <a:gd name="connsiteY339" fmla="*/ 2300106 h 4860733"/>
              <a:gd name="connsiteX340" fmla="*/ 23470 w 4853691"/>
              <a:gd name="connsiteY340" fmla="*/ 2318882 h 4860733"/>
              <a:gd name="connsiteX341" fmla="*/ 23470 w 4853691"/>
              <a:gd name="connsiteY341" fmla="*/ 2323576 h 4860733"/>
              <a:gd name="connsiteX342" fmla="*/ 2347 w 4853691"/>
              <a:gd name="connsiteY342" fmla="*/ 2344700 h 4860733"/>
              <a:gd name="connsiteX343" fmla="*/ 21123 w 4853691"/>
              <a:gd name="connsiteY343" fmla="*/ 2363476 h 4860733"/>
              <a:gd name="connsiteX344" fmla="*/ 18776 w 4853691"/>
              <a:gd name="connsiteY344" fmla="*/ 2433887 h 4860733"/>
              <a:gd name="connsiteX345" fmla="*/ 4694 w 4853691"/>
              <a:gd name="connsiteY345" fmla="*/ 2452664 h 4860733"/>
              <a:gd name="connsiteX346" fmla="*/ 7041 w 4853691"/>
              <a:gd name="connsiteY346" fmla="*/ 2459705 h 4860733"/>
              <a:gd name="connsiteX347" fmla="*/ 0 w 4853691"/>
              <a:gd name="connsiteY347" fmla="*/ 2473787 h 4860733"/>
              <a:gd name="connsiteX348" fmla="*/ 0 w 4853691"/>
              <a:gd name="connsiteY348" fmla="*/ 2478481 h 4860733"/>
              <a:gd name="connsiteX349" fmla="*/ 0 w 4853691"/>
              <a:gd name="connsiteY349" fmla="*/ 2480828 h 4860733"/>
              <a:gd name="connsiteX350" fmla="*/ 0 w 4853691"/>
              <a:gd name="connsiteY350" fmla="*/ 2480828 h 4860733"/>
              <a:gd name="connsiteX351" fmla="*/ 0 w 4853691"/>
              <a:gd name="connsiteY351" fmla="*/ 2483175 h 4860733"/>
              <a:gd name="connsiteX352" fmla="*/ 21123 w 4853691"/>
              <a:gd name="connsiteY352" fmla="*/ 2504299 h 4860733"/>
              <a:gd name="connsiteX353" fmla="*/ 23470 w 4853691"/>
              <a:gd name="connsiteY353" fmla="*/ 2504299 h 4860733"/>
              <a:gd name="connsiteX354" fmla="*/ 23470 w 4853691"/>
              <a:gd name="connsiteY354" fmla="*/ 2508993 h 4860733"/>
              <a:gd name="connsiteX355" fmla="*/ 4694 w 4853691"/>
              <a:gd name="connsiteY355" fmla="*/ 2527769 h 4860733"/>
              <a:gd name="connsiteX356" fmla="*/ 16429 w 4853691"/>
              <a:gd name="connsiteY356" fmla="*/ 2546545 h 4860733"/>
              <a:gd name="connsiteX357" fmla="*/ 4694 w 4853691"/>
              <a:gd name="connsiteY357" fmla="*/ 2565322 h 4860733"/>
              <a:gd name="connsiteX358" fmla="*/ 7041 w 4853691"/>
              <a:gd name="connsiteY358" fmla="*/ 2574710 h 4860733"/>
              <a:gd name="connsiteX359" fmla="*/ 7041 w 4853691"/>
              <a:gd name="connsiteY359" fmla="*/ 2577057 h 4860733"/>
              <a:gd name="connsiteX360" fmla="*/ 16429 w 4853691"/>
              <a:gd name="connsiteY360" fmla="*/ 2593486 h 4860733"/>
              <a:gd name="connsiteX361" fmla="*/ 16429 w 4853691"/>
              <a:gd name="connsiteY361" fmla="*/ 2595833 h 4860733"/>
              <a:gd name="connsiteX362" fmla="*/ 21123 w 4853691"/>
              <a:gd name="connsiteY362" fmla="*/ 2609916 h 4860733"/>
              <a:gd name="connsiteX363" fmla="*/ 7041 w 4853691"/>
              <a:gd name="connsiteY363" fmla="*/ 2628692 h 4860733"/>
              <a:gd name="connsiteX364" fmla="*/ 23470 w 4853691"/>
              <a:gd name="connsiteY364" fmla="*/ 2647468 h 4860733"/>
              <a:gd name="connsiteX365" fmla="*/ 9388 w 4853691"/>
              <a:gd name="connsiteY365" fmla="*/ 2666245 h 4860733"/>
              <a:gd name="connsiteX366" fmla="*/ 11735 w 4853691"/>
              <a:gd name="connsiteY366" fmla="*/ 2673286 h 4860733"/>
              <a:gd name="connsiteX367" fmla="*/ 16429 w 4853691"/>
              <a:gd name="connsiteY367" fmla="*/ 2682674 h 4860733"/>
              <a:gd name="connsiteX368" fmla="*/ 28165 w 4853691"/>
              <a:gd name="connsiteY368" fmla="*/ 2694409 h 4860733"/>
              <a:gd name="connsiteX369" fmla="*/ 28165 w 4853691"/>
              <a:gd name="connsiteY369" fmla="*/ 2694409 h 4860733"/>
              <a:gd name="connsiteX370" fmla="*/ 18776 w 4853691"/>
              <a:gd name="connsiteY370" fmla="*/ 2710839 h 4860733"/>
              <a:gd name="connsiteX371" fmla="*/ 32859 w 4853691"/>
              <a:gd name="connsiteY371" fmla="*/ 2729615 h 4860733"/>
              <a:gd name="connsiteX372" fmla="*/ 39900 w 4853691"/>
              <a:gd name="connsiteY372" fmla="*/ 2778903 h 4860733"/>
              <a:gd name="connsiteX373" fmla="*/ 39900 w 4853691"/>
              <a:gd name="connsiteY373" fmla="*/ 2783597 h 4860733"/>
              <a:gd name="connsiteX374" fmla="*/ 44594 w 4853691"/>
              <a:gd name="connsiteY374" fmla="*/ 2802374 h 4860733"/>
              <a:gd name="connsiteX375" fmla="*/ 44594 w 4853691"/>
              <a:gd name="connsiteY375" fmla="*/ 2804721 h 4860733"/>
              <a:gd name="connsiteX376" fmla="*/ 46941 w 4853691"/>
              <a:gd name="connsiteY376" fmla="*/ 2816456 h 4860733"/>
              <a:gd name="connsiteX377" fmla="*/ 58676 w 4853691"/>
              <a:gd name="connsiteY377" fmla="*/ 2884520 h 4860733"/>
              <a:gd name="connsiteX378" fmla="*/ 61023 w 4853691"/>
              <a:gd name="connsiteY378" fmla="*/ 2900949 h 4860733"/>
              <a:gd name="connsiteX379" fmla="*/ 65717 w 4853691"/>
              <a:gd name="connsiteY379" fmla="*/ 2929114 h 4860733"/>
              <a:gd name="connsiteX380" fmla="*/ 72758 w 4853691"/>
              <a:gd name="connsiteY380" fmla="*/ 2961973 h 4860733"/>
              <a:gd name="connsiteX381" fmla="*/ 75105 w 4853691"/>
              <a:gd name="connsiteY381" fmla="*/ 2976055 h 4860733"/>
              <a:gd name="connsiteX382" fmla="*/ 79800 w 4853691"/>
              <a:gd name="connsiteY382" fmla="*/ 2992484 h 4860733"/>
              <a:gd name="connsiteX383" fmla="*/ 75105 w 4853691"/>
              <a:gd name="connsiteY383" fmla="*/ 3004220 h 4860733"/>
              <a:gd name="connsiteX384" fmla="*/ 86841 w 4853691"/>
              <a:gd name="connsiteY384" fmla="*/ 3022996 h 4860733"/>
              <a:gd name="connsiteX385" fmla="*/ 91535 w 4853691"/>
              <a:gd name="connsiteY385" fmla="*/ 3041772 h 4860733"/>
              <a:gd name="connsiteX386" fmla="*/ 98576 w 4853691"/>
              <a:gd name="connsiteY386" fmla="*/ 3062896 h 4860733"/>
              <a:gd name="connsiteX387" fmla="*/ 117352 w 4853691"/>
              <a:gd name="connsiteY387" fmla="*/ 3128613 h 4860733"/>
              <a:gd name="connsiteX388" fmla="*/ 122046 w 4853691"/>
              <a:gd name="connsiteY388" fmla="*/ 3147389 h 4860733"/>
              <a:gd name="connsiteX389" fmla="*/ 140823 w 4853691"/>
              <a:gd name="connsiteY389" fmla="*/ 3201371 h 4860733"/>
              <a:gd name="connsiteX390" fmla="*/ 147864 w 4853691"/>
              <a:gd name="connsiteY390" fmla="*/ 3224842 h 4860733"/>
              <a:gd name="connsiteX391" fmla="*/ 171334 w 4853691"/>
              <a:gd name="connsiteY391" fmla="*/ 3288212 h 4860733"/>
              <a:gd name="connsiteX392" fmla="*/ 180723 w 4853691"/>
              <a:gd name="connsiteY392" fmla="*/ 3311683 h 4860733"/>
              <a:gd name="connsiteX393" fmla="*/ 190111 w 4853691"/>
              <a:gd name="connsiteY393" fmla="*/ 3332806 h 4860733"/>
              <a:gd name="connsiteX394" fmla="*/ 192458 w 4853691"/>
              <a:gd name="connsiteY394" fmla="*/ 3339847 h 4860733"/>
              <a:gd name="connsiteX395" fmla="*/ 199499 w 4853691"/>
              <a:gd name="connsiteY395" fmla="*/ 3358623 h 4860733"/>
              <a:gd name="connsiteX396" fmla="*/ 211234 w 4853691"/>
              <a:gd name="connsiteY396" fmla="*/ 3391482 h 4860733"/>
              <a:gd name="connsiteX397" fmla="*/ 218275 w 4853691"/>
              <a:gd name="connsiteY397" fmla="*/ 3407912 h 4860733"/>
              <a:gd name="connsiteX398" fmla="*/ 232358 w 4853691"/>
              <a:gd name="connsiteY398" fmla="*/ 3440770 h 4860733"/>
              <a:gd name="connsiteX399" fmla="*/ 234705 w 4853691"/>
              <a:gd name="connsiteY399" fmla="*/ 3445464 h 4860733"/>
              <a:gd name="connsiteX400" fmla="*/ 237052 w 4853691"/>
              <a:gd name="connsiteY400" fmla="*/ 3452505 h 4860733"/>
              <a:gd name="connsiteX401" fmla="*/ 255828 w 4853691"/>
              <a:gd name="connsiteY401" fmla="*/ 3492405 h 4860733"/>
              <a:gd name="connsiteX402" fmla="*/ 260522 w 4853691"/>
              <a:gd name="connsiteY402" fmla="*/ 3501793 h 4860733"/>
              <a:gd name="connsiteX403" fmla="*/ 281646 w 4853691"/>
              <a:gd name="connsiteY403" fmla="*/ 3546387 h 4860733"/>
              <a:gd name="connsiteX404" fmla="*/ 283993 w 4853691"/>
              <a:gd name="connsiteY404" fmla="*/ 3551081 h 4860733"/>
              <a:gd name="connsiteX405" fmla="*/ 445939 w 4853691"/>
              <a:gd name="connsiteY405" fmla="*/ 3820992 h 4860733"/>
              <a:gd name="connsiteX406" fmla="*/ 445939 w 4853691"/>
              <a:gd name="connsiteY406" fmla="*/ 3823339 h 4860733"/>
              <a:gd name="connsiteX407" fmla="*/ 492880 w 4853691"/>
              <a:gd name="connsiteY407" fmla="*/ 3893750 h 4860733"/>
              <a:gd name="connsiteX408" fmla="*/ 495227 w 4853691"/>
              <a:gd name="connsiteY408" fmla="*/ 3896097 h 4860733"/>
              <a:gd name="connsiteX409" fmla="*/ 506962 w 4853691"/>
              <a:gd name="connsiteY409" fmla="*/ 3912527 h 4860733"/>
              <a:gd name="connsiteX410" fmla="*/ 511656 w 4853691"/>
              <a:gd name="connsiteY410" fmla="*/ 3917221 h 4860733"/>
              <a:gd name="connsiteX411" fmla="*/ 523391 w 4853691"/>
              <a:gd name="connsiteY411" fmla="*/ 3928956 h 4860733"/>
              <a:gd name="connsiteX412" fmla="*/ 530433 w 4853691"/>
              <a:gd name="connsiteY412" fmla="*/ 3935997 h 4860733"/>
              <a:gd name="connsiteX413" fmla="*/ 539821 w 4853691"/>
              <a:gd name="connsiteY413" fmla="*/ 3945385 h 4860733"/>
              <a:gd name="connsiteX414" fmla="*/ 549209 w 4853691"/>
              <a:gd name="connsiteY414" fmla="*/ 3954773 h 4860733"/>
              <a:gd name="connsiteX415" fmla="*/ 556250 w 4853691"/>
              <a:gd name="connsiteY415" fmla="*/ 3961814 h 4860733"/>
              <a:gd name="connsiteX416" fmla="*/ 558597 w 4853691"/>
              <a:gd name="connsiteY416" fmla="*/ 3964162 h 4860733"/>
              <a:gd name="connsiteX417" fmla="*/ 553903 w 4853691"/>
              <a:gd name="connsiteY417" fmla="*/ 3975897 h 4860733"/>
              <a:gd name="connsiteX418" fmla="*/ 575026 w 4853691"/>
              <a:gd name="connsiteY418" fmla="*/ 3997020 h 4860733"/>
              <a:gd name="connsiteX419" fmla="*/ 586762 w 4853691"/>
              <a:gd name="connsiteY419" fmla="*/ 3992326 h 4860733"/>
              <a:gd name="connsiteX420" fmla="*/ 607885 w 4853691"/>
              <a:gd name="connsiteY420" fmla="*/ 4020490 h 4860733"/>
              <a:gd name="connsiteX421" fmla="*/ 617273 w 4853691"/>
              <a:gd name="connsiteY421" fmla="*/ 4032226 h 4860733"/>
              <a:gd name="connsiteX422" fmla="*/ 645438 w 4853691"/>
              <a:gd name="connsiteY422" fmla="*/ 4067431 h 4860733"/>
              <a:gd name="connsiteX423" fmla="*/ 652479 w 4853691"/>
              <a:gd name="connsiteY423" fmla="*/ 4074473 h 4860733"/>
              <a:gd name="connsiteX424" fmla="*/ 722890 w 4853691"/>
              <a:gd name="connsiteY424" fmla="*/ 4154272 h 4860733"/>
              <a:gd name="connsiteX425" fmla="*/ 727584 w 4853691"/>
              <a:gd name="connsiteY425" fmla="*/ 4158966 h 4860733"/>
              <a:gd name="connsiteX426" fmla="*/ 760443 w 4853691"/>
              <a:gd name="connsiteY426" fmla="*/ 4191825 h 4860733"/>
              <a:gd name="connsiteX427" fmla="*/ 762790 w 4853691"/>
              <a:gd name="connsiteY427" fmla="*/ 4194172 h 4860733"/>
              <a:gd name="connsiteX428" fmla="*/ 800343 w 4853691"/>
              <a:gd name="connsiteY428" fmla="*/ 4229378 h 4860733"/>
              <a:gd name="connsiteX429" fmla="*/ 802690 w 4853691"/>
              <a:gd name="connsiteY429" fmla="*/ 4231725 h 4860733"/>
              <a:gd name="connsiteX430" fmla="*/ 835549 w 4853691"/>
              <a:gd name="connsiteY430" fmla="*/ 4259889 h 4860733"/>
              <a:gd name="connsiteX431" fmla="*/ 842590 w 4853691"/>
              <a:gd name="connsiteY431" fmla="*/ 4266930 h 4860733"/>
              <a:gd name="connsiteX432" fmla="*/ 875448 w 4853691"/>
              <a:gd name="connsiteY432" fmla="*/ 4290401 h 4860733"/>
              <a:gd name="connsiteX433" fmla="*/ 880142 w 4853691"/>
              <a:gd name="connsiteY433" fmla="*/ 4292748 h 4860733"/>
              <a:gd name="connsiteX434" fmla="*/ 901266 w 4853691"/>
              <a:gd name="connsiteY434" fmla="*/ 4311525 h 4860733"/>
              <a:gd name="connsiteX435" fmla="*/ 917695 w 4853691"/>
              <a:gd name="connsiteY435" fmla="*/ 4325607 h 4860733"/>
              <a:gd name="connsiteX436" fmla="*/ 931777 w 4853691"/>
              <a:gd name="connsiteY436" fmla="*/ 4337342 h 4860733"/>
              <a:gd name="connsiteX437" fmla="*/ 931777 w 4853691"/>
              <a:gd name="connsiteY437" fmla="*/ 4337342 h 4860733"/>
              <a:gd name="connsiteX438" fmla="*/ 948207 w 4853691"/>
              <a:gd name="connsiteY438" fmla="*/ 4351424 h 4860733"/>
              <a:gd name="connsiteX439" fmla="*/ 943513 w 4853691"/>
              <a:gd name="connsiteY439" fmla="*/ 4363160 h 4860733"/>
              <a:gd name="connsiteX440" fmla="*/ 964636 w 4853691"/>
              <a:gd name="connsiteY440" fmla="*/ 4384283 h 4860733"/>
              <a:gd name="connsiteX441" fmla="*/ 978718 w 4853691"/>
              <a:gd name="connsiteY441" fmla="*/ 4377242 h 4860733"/>
              <a:gd name="connsiteX442" fmla="*/ 983412 w 4853691"/>
              <a:gd name="connsiteY442" fmla="*/ 4379589 h 4860733"/>
              <a:gd name="connsiteX443" fmla="*/ 992801 w 4853691"/>
              <a:gd name="connsiteY443" fmla="*/ 4386630 h 4860733"/>
              <a:gd name="connsiteX444" fmla="*/ 999842 w 4853691"/>
              <a:gd name="connsiteY444" fmla="*/ 4393671 h 4860733"/>
              <a:gd name="connsiteX445" fmla="*/ 1013924 w 4853691"/>
              <a:gd name="connsiteY445" fmla="*/ 4405406 h 4860733"/>
              <a:gd name="connsiteX446" fmla="*/ 1009230 w 4853691"/>
              <a:gd name="connsiteY446" fmla="*/ 4417142 h 4860733"/>
              <a:gd name="connsiteX447" fmla="*/ 1030353 w 4853691"/>
              <a:gd name="connsiteY447" fmla="*/ 4438265 h 4860733"/>
              <a:gd name="connsiteX448" fmla="*/ 1046783 w 4853691"/>
              <a:gd name="connsiteY448" fmla="*/ 4431224 h 4860733"/>
              <a:gd name="connsiteX449" fmla="*/ 1063212 w 4853691"/>
              <a:gd name="connsiteY449" fmla="*/ 4442959 h 4860733"/>
              <a:gd name="connsiteX450" fmla="*/ 1063212 w 4853691"/>
              <a:gd name="connsiteY450" fmla="*/ 4442959 h 4860733"/>
              <a:gd name="connsiteX451" fmla="*/ 1067906 w 4853691"/>
              <a:gd name="connsiteY451" fmla="*/ 4445306 h 4860733"/>
              <a:gd name="connsiteX452" fmla="*/ 1145359 w 4853691"/>
              <a:gd name="connsiteY452" fmla="*/ 4494594 h 4860733"/>
              <a:gd name="connsiteX453" fmla="*/ 1157094 w 4853691"/>
              <a:gd name="connsiteY453" fmla="*/ 4501635 h 4860733"/>
              <a:gd name="connsiteX454" fmla="*/ 1234546 w 4853691"/>
              <a:gd name="connsiteY454" fmla="*/ 4548576 h 4860733"/>
              <a:gd name="connsiteX455" fmla="*/ 1248629 w 4853691"/>
              <a:gd name="connsiteY455" fmla="*/ 4555617 h 4860733"/>
              <a:gd name="connsiteX456" fmla="*/ 1328428 w 4853691"/>
              <a:gd name="connsiteY456" fmla="*/ 4597864 h 4860733"/>
              <a:gd name="connsiteX457" fmla="*/ 1342511 w 4853691"/>
              <a:gd name="connsiteY457" fmla="*/ 4604905 h 4860733"/>
              <a:gd name="connsiteX458" fmla="*/ 1412922 w 4853691"/>
              <a:gd name="connsiteY458" fmla="*/ 4637764 h 4860733"/>
              <a:gd name="connsiteX459" fmla="*/ 1424657 w 4853691"/>
              <a:gd name="connsiteY459" fmla="*/ 4642458 h 4860733"/>
              <a:gd name="connsiteX460" fmla="*/ 1429351 w 4853691"/>
              <a:gd name="connsiteY460" fmla="*/ 4644805 h 4860733"/>
              <a:gd name="connsiteX461" fmla="*/ 1448128 w 4853691"/>
              <a:gd name="connsiteY461" fmla="*/ 4651846 h 4860733"/>
              <a:gd name="connsiteX462" fmla="*/ 1469251 w 4853691"/>
              <a:gd name="connsiteY462" fmla="*/ 4661234 h 4860733"/>
              <a:gd name="connsiteX463" fmla="*/ 1497416 w 4853691"/>
              <a:gd name="connsiteY463" fmla="*/ 4672970 h 4860733"/>
              <a:gd name="connsiteX464" fmla="*/ 1518539 w 4853691"/>
              <a:gd name="connsiteY464" fmla="*/ 4682358 h 4860733"/>
              <a:gd name="connsiteX465" fmla="*/ 1546704 w 4853691"/>
              <a:gd name="connsiteY465" fmla="*/ 4694093 h 4860733"/>
              <a:gd name="connsiteX466" fmla="*/ 1567827 w 4853691"/>
              <a:gd name="connsiteY466" fmla="*/ 4703481 h 4860733"/>
              <a:gd name="connsiteX467" fmla="*/ 1595992 w 4853691"/>
              <a:gd name="connsiteY467" fmla="*/ 4712869 h 4860733"/>
              <a:gd name="connsiteX468" fmla="*/ 1619462 w 4853691"/>
              <a:gd name="connsiteY468" fmla="*/ 4719911 h 4860733"/>
              <a:gd name="connsiteX469" fmla="*/ 1647627 w 4853691"/>
              <a:gd name="connsiteY469" fmla="*/ 4729299 h 4860733"/>
              <a:gd name="connsiteX470" fmla="*/ 1668750 w 4853691"/>
              <a:gd name="connsiteY470" fmla="*/ 4736340 h 4860733"/>
              <a:gd name="connsiteX471" fmla="*/ 1699262 w 4853691"/>
              <a:gd name="connsiteY471" fmla="*/ 4745728 h 4860733"/>
              <a:gd name="connsiteX472" fmla="*/ 1718038 w 4853691"/>
              <a:gd name="connsiteY472" fmla="*/ 4752769 h 4860733"/>
              <a:gd name="connsiteX473" fmla="*/ 1757938 w 4853691"/>
              <a:gd name="connsiteY473" fmla="*/ 4764504 h 4860733"/>
              <a:gd name="connsiteX474" fmla="*/ 1769673 w 4853691"/>
              <a:gd name="connsiteY474" fmla="*/ 4766851 h 4860733"/>
              <a:gd name="connsiteX475" fmla="*/ 1802532 w 4853691"/>
              <a:gd name="connsiteY475" fmla="*/ 4776239 h 4860733"/>
              <a:gd name="connsiteX476" fmla="*/ 1802532 w 4853691"/>
              <a:gd name="connsiteY476" fmla="*/ 4780934 h 4860733"/>
              <a:gd name="connsiteX477" fmla="*/ 1823655 w 4853691"/>
              <a:gd name="connsiteY477" fmla="*/ 4802057 h 4860733"/>
              <a:gd name="connsiteX478" fmla="*/ 1842431 w 4853691"/>
              <a:gd name="connsiteY478" fmla="*/ 4790322 h 4860733"/>
              <a:gd name="connsiteX479" fmla="*/ 1851820 w 4853691"/>
              <a:gd name="connsiteY479" fmla="*/ 4792669 h 4860733"/>
              <a:gd name="connsiteX480" fmla="*/ 1856514 w 4853691"/>
              <a:gd name="connsiteY480" fmla="*/ 4792669 h 4860733"/>
              <a:gd name="connsiteX481" fmla="*/ 1865902 w 4853691"/>
              <a:gd name="connsiteY481" fmla="*/ 4795016 h 4860733"/>
              <a:gd name="connsiteX482" fmla="*/ 1872943 w 4853691"/>
              <a:gd name="connsiteY482" fmla="*/ 4795016 h 4860733"/>
              <a:gd name="connsiteX483" fmla="*/ 1877637 w 4853691"/>
              <a:gd name="connsiteY483" fmla="*/ 4795016 h 4860733"/>
              <a:gd name="connsiteX484" fmla="*/ 1889372 w 4853691"/>
              <a:gd name="connsiteY484" fmla="*/ 4797363 h 4860733"/>
              <a:gd name="connsiteX485" fmla="*/ 1889372 w 4853691"/>
              <a:gd name="connsiteY485" fmla="*/ 4797363 h 4860733"/>
              <a:gd name="connsiteX486" fmla="*/ 1908149 w 4853691"/>
              <a:gd name="connsiteY486" fmla="*/ 4811445 h 4860733"/>
              <a:gd name="connsiteX487" fmla="*/ 1922231 w 4853691"/>
              <a:gd name="connsiteY487" fmla="*/ 4804404 h 4860733"/>
              <a:gd name="connsiteX488" fmla="*/ 1959784 w 4853691"/>
              <a:gd name="connsiteY488" fmla="*/ 4811445 h 4860733"/>
              <a:gd name="connsiteX489" fmla="*/ 1992642 w 4853691"/>
              <a:gd name="connsiteY489" fmla="*/ 4818486 h 4860733"/>
              <a:gd name="connsiteX490" fmla="*/ 2032542 w 4853691"/>
              <a:gd name="connsiteY490" fmla="*/ 4825528 h 4860733"/>
              <a:gd name="connsiteX491" fmla="*/ 2067748 w 4853691"/>
              <a:gd name="connsiteY491" fmla="*/ 4830222 h 4860733"/>
              <a:gd name="connsiteX492" fmla="*/ 2107648 w 4853691"/>
              <a:gd name="connsiteY492" fmla="*/ 4834916 h 4860733"/>
              <a:gd name="connsiteX493" fmla="*/ 2142854 w 4853691"/>
              <a:gd name="connsiteY493" fmla="*/ 4839610 h 4860733"/>
              <a:gd name="connsiteX494" fmla="*/ 2182753 w 4853691"/>
              <a:gd name="connsiteY494" fmla="*/ 4844304 h 4860733"/>
              <a:gd name="connsiteX495" fmla="*/ 2215612 w 4853691"/>
              <a:gd name="connsiteY495" fmla="*/ 4846651 h 4860733"/>
              <a:gd name="connsiteX496" fmla="*/ 2257859 w 4853691"/>
              <a:gd name="connsiteY496" fmla="*/ 4848998 h 4860733"/>
              <a:gd name="connsiteX497" fmla="*/ 2290717 w 4853691"/>
              <a:gd name="connsiteY497" fmla="*/ 4851345 h 4860733"/>
              <a:gd name="connsiteX498" fmla="*/ 2337658 w 4853691"/>
              <a:gd name="connsiteY498" fmla="*/ 4853692 h 4860733"/>
              <a:gd name="connsiteX499" fmla="*/ 2363476 w 4853691"/>
              <a:gd name="connsiteY499" fmla="*/ 4856039 h 4860733"/>
              <a:gd name="connsiteX500" fmla="*/ 2438581 w 4853691"/>
              <a:gd name="connsiteY500" fmla="*/ 4856039 h 4860733"/>
              <a:gd name="connsiteX501" fmla="*/ 2501952 w 4853691"/>
              <a:gd name="connsiteY501" fmla="*/ 4856039 h 4860733"/>
              <a:gd name="connsiteX502" fmla="*/ 2523075 w 4853691"/>
              <a:gd name="connsiteY502" fmla="*/ 4856039 h 4860733"/>
              <a:gd name="connsiteX503" fmla="*/ 2565322 w 4853691"/>
              <a:gd name="connsiteY503" fmla="*/ 4853692 h 4860733"/>
              <a:gd name="connsiteX504" fmla="*/ 2586445 w 4853691"/>
              <a:gd name="connsiteY504" fmla="*/ 4851345 h 4860733"/>
              <a:gd name="connsiteX505" fmla="*/ 2628692 w 4853691"/>
              <a:gd name="connsiteY505" fmla="*/ 4848998 h 4860733"/>
              <a:gd name="connsiteX506" fmla="*/ 2649816 w 4853691"/>
              <a:gd name="connsiteY506" fmla="*/ 4846651 h 4860733"/>
              <a:gd name="connsiteX507" fmla="*/ 2670939 w 4853691"/>
              <a:gd name="connsiteY507" fmla="*/ 4844304 h 4860733"/>
              <a:gd name="connsiteX508" fmla="*/ 2689715 w 4853691"/>
              <a:gd name="connsiteY508" fmla="*/ 4860733 h 4860733"/>
              <a:gd name="connsiteX509" fmla="*/ 2710839 w 4853691"/>
              <a:gd name="connsiteY509" fmla="*/ 4839610 h 4860733"/>
              <a:gd name="connsiteX510" fmla="*/ 2710839 w 4853691"/>
              <a:gd name="connsiteY510" fmla="*/ 4837263 h 4860733"/>
              <a:gd name="connsiteX511" fmla="*/ 2736656 w 4853691"/>
              <a:gd name="connsiteY511" fmla="*/ 4834916 h 4860733"/>
              <a:gd name="connsiteX512" fmla="*/ 2764821 w 4853691"/>
              <a:gd name="connsiteY512" fmla="*/ 4830222 h 4860733"/>
              <a:gd name="connsiteX513" fmla="*/ 2771862 w 4853691"/>
              <a:gd name="connsiteY513" fmla="*/ 4830222 h 4860733"/>
              <a:gd name="connsiteX514" fmla="*/ 2774209 w 4853691"/>
              <a:gd name="connsiteY514" fmla="*/ 4830222 h 4860733"/>
              <a:gd name="connsiteX515" fmla="*/ 2783597 w 4853691"/>
              <a:gd name="connsiteY515" fmla="*/ 4827875 h 4860733"/>
              <a:gd name="connsiteX516" fmla="*/ 2804721 w 4853691"/>
              <a:gd name="connsiteY516" fmla="*/ 4825528 h 4860733"/>
              <a:gd name="connsiteX517" fmla="*/ 2832885 w 4853691"/>
              <a:gd name="connsiteY517" fmla="*/ 4820834 h 4860733"/>
              <a:gd name="connsiteX518" fmla="*/ 2872785 w 4853691"/>
              <a:gd name="connsiteY518" fmla="*/ 4813792 h 4860733"/>
              <a:gd name="connsiteX519" fmla="*/ 2900949 w 4853691"/>
              <a:gd name="connsiteY519" fmla="*/ 4809098 h 4860733"/>
              <a:gd name="connsiteX520" fmla="*/ 2940849 w 4853691"/>
              <a:gd name="connsiteY520" fmla="*/ 4799710 h 4860733"/>
              <a:gd name="connsiteX521" fmla="*/ 2947890 w 4853691"/>
              <a:gd name="connsiteY521" fmla="*/ 4797363 h 4860733"/>
              <a:gd name="connsiteX522" fmla="*/ 2966667 w 4853691"/>
              <a:gd name="connsiteY522" fmla="*/ 4813792 h 4860733"/>
              <a:gd name="connsiteX523" fmla="*/ 2987790 w 4853691"/>
              <a:gd name="connsiteY523" fmla="*/ 4792669 h 4860733"/>
              <a:gd name="connsiteX524" fmla="*/ 2987790 w 4853691"/>
              <a:gd name="connsiteY524" fmla="*/ 4787975 h 4860733"/>
              <a:gd name="connsiteX525" fmla="*/ 3032384 w 4853691"/>
              <a:gd name="connsiteY525" fmla="*/ 4776239 h 4860733"/>
              <a:gd name="connsiteX526" fmla="*/ 3051160 w 4853691"/>
              <a:gd name="connsiteY526" fmla="*/ 4771545 h 4860733"/>
              <a:gd name="connsiteX527" fmla="*/ 3095754 w 4853691"/>
              <a:gd name="connsiteY527" fmla="*/ 4759810 h 4860733"/>
              <a:gd name="connsiteX528" fmla="*/ 3119225 w 4853691"/>
              <a:gd name="connsiteY528" fmla="*/ 4752769 h 4860733"/>
              <a:gd name="connsiteX529" fmla="*/ 3159125 w 4853691"/>
              <a:gd name="connsiteY529" fmla="*/ 4741034 h 4860733"/>
              <a:gd name="connsiteX530" fmla="*/ 3182595 w 4853691"/>
              <a:gd name="connsiteY530" fmla="*/ 4733993 h 4860733"/>
              <a:gd name="connsiteX531" fmla="*/ 3222495 w 4853691"/>
              <a:gd name="connsiteY531" fmla="*/ 4719911 h 4860733"/>
              <a:gd name="connsiteX532" fmla="*/ 3238924 w 4853691"/>
              <a:gd name="connsiteY532" fmla="*/ 4715216 h 4860733"/>
              <a:gd name="connsiteX533" fmla="*/ 3264742 w 4853691"/>
              <a:gd name="connsiteY533" fmla="*/ 4705828 h 4860733"/>
              <a:gd name="connsiteX534" fmla="*/ 3271783 w 4853691"/>
              <a:gd name="connsiteY534" fmla="*/ 4703481 h 4860733"/>
              <a:gd name="connsiteX535" fmla="*/ 3337500 w 4853691"/>
              <a:gd name="connsiteY535" fmla="*/ 4677664 h 4860733"/>
              <a:gd name="connsiteX536" fmla="*/ 3349235 w 4853691"/>
              <a:gd name="connsiteY536" fmla="*/ 4672970 h 4860733"/>
              <a:gd name="connsiteX537" fmla="*/ 3396176 w 4853691"/>
              <a:gd name="connsiteY537" fmla="*/ 4651846 h 4860733"/>
              <a:gd name="connsiteX538" fmla="*/ 3414953 w 4853691"/>
              <a:gd name="connsiteY538" fmla="*/ 4663582 h 4860733"/>
              <a:gd name="connsiteX539" fmla="*/ 3436076 w 4853691"/>
              <a:gd name="connsiteY539" fmla="*/ 4642458 h 4860733"/>
              <a:gd name="connsiteX540" fmla="*/ 3433729 w 4853691"/>
              <a:gd name="connsiteY540" fmla="*/ 4635417 h 4860733"/>
              <a:gd name="connsiteX541" fmla="*/ 3450158 w 4853691"/>
              <a:gd name="connsiteY541" fmla="*/ 4628376 h 4860733"/>
              <a:gd name="connsiteX542" fmla="*/ 3459546 w 4853691"/>
              <a:gd name="connsiteY542" fmla="*/ 4623681 h 4860733"/>
              <a:gd name="connsiteX543" fmla="*/ 3492405 w 4853691"/>
              <a:gd name="connsiteY543" fmla="*/ 4607252 h 4860733"/>
              <a:gd name="connsiteX544" fmla="*/ 3501793 w 4853691"/>
              <a:gd name="connsiteY544" fmla="*/ 4602558 h 4860733"/>
              <a:gd name="connsiteX545" fmla="*/ 3515876 w 4853691"/>
              <a:gd name="connsiteY545" fmla="*/ 4595517 h 4860733"/>
              <a:gd name="connsiteX546" fmla="*/ 3518223 w 4853691"/>
              <a:gd name="connsiteY546" fmla="*/ 4595517 h 4860733"/>
              <a:gd name="connsiteX547" fmla="*/ 3579246 w 4853691"/>
              <a:gd name="connsiteY547" fmla="*/ 4565005 h 4860733"/>
              <a:gd name="connsiteX548" fmla="*/ 3598022 w 4853691"/>
              <a:gd name="connsiteY548" fmla="*/ 4555617 h 4860733"/>
              <a:gd name="connsiteX549" fmla="*/ 3642616 w 4853691"/>
              <a:gd name="connsiteY549" fmla="*/ 4529800 h 4860733"/>
              <a:gd name="connsiteX550" fmla="*/ 3661392 w 4853691"/>
              <a:gd name="connsiteY550" fmla="*/ 4518064 h 4860733"/>
              <a:gd name="connsiteX551" fmla="*/ 3720069 w 4853691"/>
              <a:gd name="connsiteY551" fmla="*/ 4482859 h 4860733"/>
              <a:gd name="connsiteX552" fmla="*/ 3734151 w 4853691"/>
              <a:gd name="connsiteY552" fmla="*/ 4473471 h 4860733"/>
              <a:gd name="connsiteX553" fmla="*/ 3778745 w 4853691"/>
              <a:gd name="connsiteY553" fmla="*/ 4445306 h 4860733"/>
              <a:gd name="connsiteX554" fmla="*/ 3797521 w 4853691"/>
              <a:gd name="connsiteY554" fmla="*/ 4431224 h 4860733"/>
              <a:gd name="connsiteX555" fmla="*/ 3811603 w 4853691"/>
              <a:gd name="connsiteY555" fmla="*/ 4421836 h 4860733"/>
              <a:gd name="connsiteX556" fmla="*/ 3842115 w 4853691"/>
              <a:gd name="connsiteY556" fmla="*/ 4400712 h 4860733"/>
              <a:gd name="connsiteX557" fmla="*/ 3856197 w 4853691"/>
              <a:gd name="connsiteY557" fmla="*/ 4391324 h 4860733"/>
              <a:gd name="connsiteX558" fmla="*/ 3910180 w 4853691"/>
              <a:gd name="connsiteY558" fmla="*/ 4351424 h 4860733"/>
              <a:gd name="connsiteX559" fmla="*/ 3928956 w 4853691"/>
              <a:gd name="connsiteY559" fmla="*/ 4337342 h 4860733"/>
              <a:gd name="connsiteX560" fmla="*/ 3968856 w 4853691"/>
              <a:gd name="connsiteY560" fmla="*/ 4306830 h 4860733"/>
              <a:gd name="connsiteX561" fmla="*/ 3985285 w 4853691"/>
              <a:gd name="connsiteY561" fmla="*/ 4292748 h 4860733"/>
              <a:gd name="connsiteX562" fmla="*/ 4036920 w 4853691"/>
              <a:gd name="connsiteY562" fmla="*/ 4248154 h 4860733"/>
              <a:gd name="connsiteX563" fmla="*/ 4039267 w 4853691"/>
              <a:gd name="connsiteY563" fmla="*/ 4245807 h 4860733"/>
              <a:gd name="connsiteX564" fmla="*/ 4051002 w 4853691"/>
              <a:gd name="connsiteY564" fmla="*/ 4236419 h 4860733"/>
              <a:gd name="connsiteX565" fmla="*/ 4062738 w 4853691"/>
              <a:gd name="connsiteY565" fmla="*/ 4227031 h 4860733"/>
              <a:gd name="connsiteX566" fmla="*/ 4076820 w 4853691"/>
              <a:gd name="connsiteY566" fmla="*/ 4212948 h 4860733"/>
              <a:gd name="connsiteX567" fmla="*/ 4090902 w 4853691"/>
              <a:gd name="connsiteY567" fmla="*/ 4198866 h 4860733"/>
              <a:gd name="connsiteX568" fmla="*/ 4102637 w 4853691"/>
              <a:gd name="connsiteY568" fmla="*/ 4187131 h 4860733"/>
              <a:gd name="connsiteX569" fmla="*/ 4121414 w 4853691"/>
              <a:gd name="connsiteY569" fmla="*/ 4168354 h 4860733"/>
              <a:gd name="connsiteX570" fmla="*/ 4128455 w 4853691"/>
              <a:gd name="connsiteY570" fmla="*/ 4161313 h 4860733"/>
              <a:gd name="connsiteX571" fmla="*/ 4142537 w 4853691"/>
              <a:gd name="connsiteY571" fmla="*/ 4147231 h 4860733"/>
              <a:gd name="connsiteX572" fmla="*/ 4156619 w 4853691"/>
              <a:gd name="connsiteY572" fmla="*/ 4151925 h 4860733"/>
              <a:gd name="connsiteX573" fmla="*/ 4177743 w 4853691"/>
              <a:gd name="connsiteY573" fmla="*/ 4130802 h 4860733"/>
              <a:gd name="connsiteX574" fmla="*/ 4173049 w 4853691"/>
              <a:gd name="connsiteY574" fmla="*/ 4119066 h 4860733"/>
              <a:gd name="connsiteX575" fmla="*/ 4180090 w 4853691"/>
              <a:gd name="connsiteY575" fmla="*/ 4112026 h 4860733"/>
              <a:gd name="connsiteX576" fmla="*/ 4180090 w 4853691"/>
              <a:gd name="connsiteY576" fmla="*/ 4109678 h 4860733"/>
              <a:gd name="connsiteX577" fmla="*/ 4194172 w 4853691"/>
              <a:gd name="connsiteY577" fmla="*/ 4095596 h 4860733"/>
              <a:gd name="connsiteX578" fmla="*/ 4217643 w 4853691"/>
              <a:gd name="connsiteY578" fmla="*/ 4072125 h 4860733"/>
              <a:gd name="connsiteX579" fmla="*/ 4243460 w 4853691"/>
              <a:gd name="connsiteY579" fmla="*/ 4043961 h 4860733"/>
              <a:gd name="connsiteX580" fmla="*/ 4264583 w 4853691"/>
              <a:gd name="connsiteY580" fmla="*/ 4020490 h 4860733"/>
              <a:gd name="connsiteX581" fmla="*/ 4290401 w 4853691"/>
              <a:gd name="connsiteY581" fmla="*/ 3992326 h 4860733"/>
              <a:gd name="connsiteX582" fmla="*/ 4311524 w 4853691"/>
              <a:gd name="connsiteY582" fmla="*/ 3966508 h 4860733"/>
              <a:gd name="connsiteX583" fmla="*/ 4334995 w 4853691"/>
              <a:gd name="connsiteY583" fmla="*/ 3935997 h 4860733"/>
              <a:gd name="connsiteX584" fmla="*/ 4339689 w 4853691"/>
              <a:gd name="connsiteY584" fmla="*/ 3928956 h 4860733"/>
              <a:gd name="connsiteX585" fmla="*/ 4360812 w 4853691"/>
              <a:gd name="connsiteY585" fmla="*/ 3903138 h 4860733"/>
              <a:gd name="connsiteX586" fmla="*/ 4393671 w 4853691"/>
              <a:gd name="connsiteY586" fmla="*/ 3860891 h 4860733"/>
              <a:gd name="connsiteX587" fmla="*/ 4412447 w 4853691"/>
              <a:gd name="connsiteY587" fmla="*/ 3835074 h 4860733"/>
              <a:gd name="connsiteX588" fmla="*/ 4450000 w 4853691"/>
              <a:gd name="connsiteY588" fmla="*/ 3778745 h 4860733"/>
              <a:gd name="connsiteX589" fmla="*/ 4468776 w 4853691"/>
              <a:gd name="connsiteY589" fmla="*/ 3752927 h 4860733"/>
              <a:gd name="connsiteX590" fmla="*/ 4506329 w 4853691"/>
              <a:gd name="connsiteY590" fmla="*/ 3694251 h 4860733"/>
              <a:gd name="connsiteX591" fmla="*/ 4518065 w 4853691"/>
              <a:gd name="connsiteY591" fmla="*/ 3673128 h 4860733"/>
              <a:gd name="connsiteX592" fmla="*/ 4520412 w 4853691"/>
              <a:gd name="connsiteY592" fmla="*/ 3670781 h 4860733"/>
              <a:gd name="connsiteX593" fmla="*/ 4527453 w 4853691"/>
              <a:gd name="connsiteY593" fmla="*/ 3673128 h 4860733"/>
              <a:gd name="connsiteX594" fmla="*/ 4548576 w 4853691"/>
              <a:gd name="connsiteY594" fmla="*/ 3652004 h 4860733"/>
              <a:gd name="connsiteX595" fmla="*/ 4541535 w 4853691"/>
              <a:gd name="connsiteY595" fmla="*/ 3637922 h 4860733"/>
              <a:gd name="connsiteX596" fmla="*/ 4555617 w 4853691"/>
              <a:gd name="connsiteY596" fmla="*/ 3612105 h 4860733"/>
              <a:gd name="connsiteX597" fmla="*/ 4560311 w 4853691"/>
              <a:gd name="connsiteY597" fmla="*/ 3602716 h 4860733"/>
              <a:gd name="connsiteX598" fmla="*/ 4586129 w 4853691"/>
              <a:gd name="connsiteY598" fmla="*/ 3555775 h 4860733"/>
              <a:gd name="connsiteX599" fmla="*/ 4586129 w 4853691"/>
              <a:gd name="connsiteY599" fmla="*/ 3555775 h 4860733"/>
              <a:gd name="connsiteX600" fmla="*/ 4586129 w 4853691"/>
              <a:gd name="connsiteY600" fmla="*/ 3555775 h 4860733"/>
              <a:gd name="connsiteX601" fmla="*/ 4595517 w 4853691"/>
              <a:gd name="connsiteY601" fmla="*/ 3539346 h 4860733"/>
              <a:gd name="connsiteX602" fmla="*/ 4604905 w 4853691"/>
              <a:gd name="connsiteY602" fmla="*/ 3541693 h 4860733"/>
              <a:gd name="connsiteX603" fmla="*/ 4626029 w 4853691"/>
              <a:gd name="connsiteY603" fmla="*/ 3520570 h 4860733"/>
              <a:gd name="connsiteX604" fmla="*/ 4614294 w 4853691"/>
              <a:gd name="connsiteY604" fmla="*/ 3504140 h 4860733"/>
              <a:gd name="connsiteX605" fmla="*/ 4621334 w 4853691"/>
              <a:gd name="connsiteY605" fmla="*/ 3490058 h 4860733"/>
              <a:gd name="connsiteX606" fmla="*/ 4628376 w 4853691"/>
              <a:gd name="connsiteY606" fmla="*/ 3492405 h 4860733"/>
              <a:gd name="connsiteX607" fmla="*/ 4649499 w 4853691"/>
              <a:gd name="connsiteY607" fmla="*/ 3471282 h 4860733"/>
              <a:gd name="connsiteX608" fmla="*/ 4640111 w 4853691"/>
              <a:gd name="connsiteY608" fmla="*/ 3454853 h 4860733"/>
              <a:gd name="connsiteX609" fmla="*/ 4647152 w 4853691"/>
              <a:gd name="connsiteY609" fmla="*/ 3440770 h 4860733"/>
              <a:gd name="connsiteX610" fmla="*/ 4658887 w 4853691"/>
              <a:gd name="connsiteY610" fmla="*/ 3414952 h 4860733"/>
              <a:gd name="connsiteX611" fmla="*/ 4661234 w 4853691"/>
              <a:gd name="connsiteY611" fmla="*/ 3407912 h 4860733"/>
              <a:gd name="connsiteX612" fmla="*/ 4677664 w 4853691"/>
              <a:gd name="connsiteY612" fmla="*/ 3368012 h 4860733"/>
              <a:gd name="connsiteX613" fmla="*/ 4684705 w 4853691"/>
              <a:gd name="connsiteY613" fmla="*/ 3351582 h 4860733"/>
              <a:gd name="connsiteX614" fmla="*/ 4687052 w 4853691"/>
              <a:gd name="connsiteY614" fmla="*/ 3344541 h 4860733"/>
              <a:gd name="connsiteX615" fmla="*/ 4687052 w 4853691"/>
              <a:gd name="connsiteY615" fmla="*/ 3344541 h 4860733"/>
              <a:gd name="connsiteX616" fmla="*/ 4687052 w 4853691"/>
              <a:gd name="connsiteY616" fmla="*/ 3342194 h 4860733"/>
              <a:gd name="connsiteX617" fmla="*/ 4687052 w 4853691"/>
              <a:gd name="connsiteY617" fmla="*/ 3342194 h 4860733"/>
              <a:gd name="connsiteX618" fmla="*/ 4708175 w 4853691"/>
              <a:gd name="connsiteY618" fmla="*/ 3321071 h 4860733"/>
              <a:gd name="connsiteX619" fmla="*/ 4701134 w 4853691"/>
              <a:gd name="connsiteY619" fmla="*/ 3306989 h 4860733"/>
              <a:gd name="connsiteX620" fmla="*/ 4703481 w 4853691"/>
              <a:gd name="connsiteY620" fmla="*/ 3302295 h 4860733"/>
              <a:gd name="connsiteX621" fmla="*/ 4705828 w 4853691"/>
              <a:gd name="connsiteY621" fmla="*/ 3297600 h 4860733"/>
              <a:gd name="connsiteX622" fmla="*/ 4712869 w 4853691"/>
              <a:gd name="connsiteY622" fmla="*/ 3278824 h 4860733"/>
              <a:gd name="connsiteX623" fmla="*/ 4715216 w 4853691"/>
              <a:gd name="connsiteY623" fmla="*/ 3274130 h 4860733"/>
              <a:gd name="connsiteX624" fmla="*/ 4717563 w 4853691"/>
              <a:gd name="connsiteY624" fmla="*/ 3269436 h 4860733"/>
              <a:gd name="connsiteX625" fmla="*/ 4717563 w 4853691"/>
              <a:gd name="connsiteY625" fmla="*/ 3269436 h 4860733"/>
              <a:gd name="connsiteX626" fmla="*/ 4726952 w 4853691"/>
              <a:gd name="connsiteY626" fmla="*/ 3243618 h 4860733"/>
              <a:gd name="connsiteX627" fmla="*/ 4731646 w 4853691"/>
              <a:gd name="connsiteY627" fmla="*/ 3245965 h 4860733"/>
              <a:gd name="connsiteX628" fmla="*/ 4752769 w 4853691"/>
              <a:gd name="connsiteY628" fmla="*/ 3224842 h 4860733"/>
              <a:gd name="connsiteX629" fmla="*/ 4738687 w 4853691"/>
              <a:gd name="connsiteY629" fmla="*/ 3206065 h 4860733"/>
              <a:gd name="connsiteX630" fmla="*/ 4748075 w 4853691"/>
              <a:gd name="connsiteY630" fmla="*/ 3173207 h 4860733"/>
              <a:gd name="connsiteX631" fmla="*/ 4755116 w 4853691"/>
              <a:gd name="connsiteY631" fmla="*/ 3152083 h 4860733"/>
              <a:gd name="connsiteX632" fmla="*/ 4764504 w 4853691"/>
              <a:gd name="connsiteY632" fmla="*/ 3121572 h 4860733"/>
              <a:gd name="connsiteX633" fmla="*/ 4771546 w 4853691"/>
              <a:gd name="connsiteY633" fmla="*/ 3098101 h 4860733"/>
              <a:gd name="connsiteX634" fmla="*/ 4778587 w 4853691"/>
              <a:gd name="connsiteY634" fmla="*/ 3069937 h 4860733"/>
              <a:gd name="connsiteX635" fmla="*/ 4785628 w 4853691"/>
              <a:gd name="connsiteY635" fmla="*/ 3048813 h 4860733"/>
              <a:gd name="connsiteX636" fmla="*/ 4790322 w 4853691"/>
              <a:gd name="connsiteY636" fmla="*/ 3032384 h 4860733"/>
              <a:gd name="connsiteX637" fmla="*/ 4804404 w 4853691"/>
              <a:gd name="connsiteY637" fmla="*/ 2973708 h 4860733"/>
              <a:gd name="connsiteX638" fmla="*/ 4804404 w 4853691"/>
              <a:gd name="connsiteY638" fmla="*/ 2971361 h 4860733"/>
              <a:gd name="connsiteX639" fmla="*/ 4804404 w 4853691"/>
              <a:gd name="connsiteY639" fmla="*/ 2971361 h 4860733"/>
              <a:gd name="connsiteX640" fmla="*/ 4830222 w 4853691"/>
              <a:gd name="connsiteY640" fmla="*/ 2818803 h 4860733"/>
              <a:gd name="connsiteX641" fmla="*/ 4832569 w 4853691"/>
              <a:gd name="connsiteY641" fmla="*/ 2818803 h 4860733"/>
              <a:gd name="connsiteX642" fmla="*/ 4853692 w 4853691"/>
              <a:gd name="connsiteY642" fmla="*/ 2797679 h 4860733"/>
              <a:gd name="connsiteX643" fmla="*/ 4827875 w 4853691"/>
              <a:gd name="connsiteY643" fmla="*/ 2788291 h 4860733"/>
              <a:gd name="connsiteX644" fmla="*/ 4494594 w 4853691"/>
              <a:gd name="connsiteY644" fmla="*/ 3715374 h 4860733"/>
              <a:gd name="connsiteX645" fmla="*/ 4452347 w 4853691"/>
              <a:gd name="connsiteY645" fmla="*/ 3781092 h 4860733"/>
              <a:gd name="connsiteX646" fmla="*/ 4471124 w 4853691"/>
              <a:gd name="connsiteY646" fmla="*/ 3750580 h 4860733"/>
              <a:gd name="connsiteX647" fmla="*/ 4485206 w 4853691"/>
              <a:gd name="connsiteY647" fmla="*/ 3727110 h 4860733"/>
              <a:gd name="connsiteX648" fmla="*/ 4503982 w 4853691"/>
              <a:gd name="connsiteY648" fmla="*/ 3696598 h 4860733"/>
              <a:gd name="connsiteX649" fmla="*/ 4513371 w 4853691"/>
              <a:gd name="connsiteY649" fmla="*/ 3682516 h 4860733"/>
              <a:gd name="connsiteX650" fmla="*/ 4513371 w 4853691"/>
              <a:gd name="connsiteY650" fmla="*/ 3682516 h 4860733"/>
              <a:gd name="connsiteX651" fmla="*/ 4501635 w 4853691"/>
              <a:gd name="connsiteY651" fmla="*/ 3701292 h 4860733"/>
              <a:gd name="connsiteX652" fmla="*/ 4494594 w 4853691"/>
              <a:gd name="connsiteY652" fmla="*/ 3715374 h 4860733"/>
              <a:gd name="connsiteX653" fmla="*/ 3917220 w 4853691"/>
              <a:gd name="connsiteY653" fmla="*/ 4353771 h 4860733"/>
              <a:gd name="connsiteX654" fmla="*/ 3572205 w 4853691"/>
              <a:gd name="connsiteY654" fmla="*/ 4576741 h 4860733"/>
              <a:gd name="connsiteX655" fmla="*/ 3560469 w 4853691"/>
              <a:gd name="connsiteY655" fmla="*/ 4583782 h 4860733"/>
              <a:gd name="connsiteX656" fmla="*/ 3539346 w 4853691"/>
              <a:gd name="connsiteY656" fmla="*/ 4595517 h 4860733"/>
              <a:gd name="connsiteX657" fmla="*/ 3562817 w 4853691"/>
              <a:gd name="connsiteY657" fmla="*/ 4579088 h 4860733"/>
              <a:gd name="connsiteX658" fmla="*/ 3579246 w 4853691"/>
              <a:gd name="connsiteY658" fmla="*/ 4569700 h 4860733"/>
              <a:gd name="connsiteX659" fmla="*/ 3600369 w 4853691"/>
              <a:gd name="connsiteY659" fmla="*/ 4555617 h 4860733"/>
              <a:gd name="connsiteX660" fmla="*/ 3630881 w 4853691"/>
              <a:gd name="connsiteY660" fmla="*/ 4536841 h 4860733"/>
              <a:gd name="connsiteX661" fmla="*/ 3654351 w 4853691"/>
              <a:gd name="connsiteY661" fmla="*/ 4522759 h 4860733"/>
              <a:gd name="connsiteX662" fmla="*/ 3682516 w 4853691"/>
              <a:gd name="connsiteY662" fmla="*/ 4503982 h 4860733"/>
              <a:gd name="connsiteX663" fmla="*/ 3705986 w 4853691"/>
              <a:gd name="connsiteY663" fmla="*/ 4487553 h 4860733"/>
              <a:gd name="connsiteX664" fmla="*/ 3734151 w 4853691"/>
              <a:gd name="connsiteY664" fmla="*/ 4468777 h 4860733"/>
              <a:gd name="connsiteX665" fmla="*/ 3757622 w 4853691"/>
              <a:gd name="connsiteY665" fmla="*/ 4452347 h 4860733"/>
              <a:gd name="connsiteX666" fmla="*/ 3785786 w 4853691"/>
              <a:gd name="connsiteY666" fmla="*/ 4431224 h 4860733"/>
              <a:gd name="connsiteX667" fmla="*/ 3809256 w 4853691"/>
              <a:gd name="connsiteY667" fmla="*/ 4414794 h 4860733"/>
              <a:gd name="connsiteX668" fmla="*/ 3835074 w 4853691"/>
              <a:gd name="connsiteY668" fmla="*/ 4393671 h 4860733"/>
              <a:gd name="connsiteX669" fmla="*/ 3842115 w 4853691"/>
              <a:gd name="connsiteY669" fmla="*/ 4386630 h 4860733"/>
              <a:gd name="connsiteX670" fmla="*/ 3919568 w 4853691"/>
              <a:gd name="connsiteY670" fmla="*/ 4342036 h 4860733"/>
              <a:gd name="connsiteX671" fmla="*/ 3924262 w 4853691"/>
              <a:gd name="connsiteY671" fmla="*/ 4339689 h 4860733"/>
              <a:gd name="connsiteX672" fmla="*/ 3950079 w 4853691"/>
              <a:gd name="connsiteY672" fmla="*/ 4323260 h 4860733"/>
              <a:gd name="connsiteX673" fmla="*/ 3952426 w 4853691"/>
              <a:gd name="connsiteY673" fmla="*/ 4320913 h 4860733"/>
              <a:gd name="connsiteX674" fmla="*/ 4004061 w 4853691"/>
              <a:gd name="connsiteY674" fmla="*/ 4285707 h 4860733"/>
              <a:gd name="connsiteX675" fmla="*/ 3924262 w 4853691"/>
              <a:gd name="connsiteY675" fmla="*/ 4351424 h 4860733"/>
              <a:gd name="connsiteX676" fmla="*/ 3917220 w 4853691"/>
              <a:gd name="connsiteY676" fmla="*/ 4353771 h 4860733"/>
              <a:gd name="connsiteX677" fmla="*/ 3149736 w 4853691"/>
              <a:gd name="connsiteY677" fmla="*/ 4750422 h 4860733"/>
              <a:gd name="connsiteX678" fmla="*/ 3069937 w 4853691"/>
              <a:gd name="connsiteY678" fmla="*/ 4773893 h 4860733"/>
              <a:gd name="connsiteX679" fmla="*/ 3055854 w 4853691"/>
              <a:gd name="connsiteY679" fmla="*/ 4778587 h 4860733"/>
              <a:gd name="connsiteX680" fmla="*/ 2992484 w 4853691"/>
              <a:gd name="connsiteY680" fmla="*/ 4795016 h 4860733"/>
              <a:gd name="connsiteX681" fmla="*/ 2987790 w 4853691"/>
              <a:gd name="connsiteY681" fmla="*/ 4785628 h 4860733"/>
              <a:gd name="connsiteX682" fmla="*/ 3013608 w 4853691"/>
              <a:gd name="connsiteY682" fmla="*/ 4780934 h 4860733"/>
              <a:gd name="connsiteX683" fmla="*/ 3041772 w 4853691"/>
              <a:gd name="connsiteY683" fmla="*/ 4773893 h 4860733"/>
              <a:gd name="connsiteX684" fmla="*/ 3074631 w 4853691"/>
              <a:gd name="connsiteY684" fmla="*/ 4766851 h 4860733"/>
              <a:gd name="connsiteX685" fmla="*/ 3121572 w 4853691"/>
              <a:gd name="connsiteY685" fmla="*/ 4757463 h 4860733"/>
              <a:gd name="connsiteX686" fmla="*/ 3123919 w 4853691"/>
              <a:gd name="connsiteY686" fmla="*/ 4757463 h 4860733"/>
              <a:gd name="connsiteX687" fmla="*/ 3184942 w 4853691"/>
              <a:gd name="connsiteY687" fmla="*/ 4741034 h 4860733"/>
              <a:gd name="connsiteX688" fmla="*/ 3166166 w 4853691"/>
              <a:gd name="connsiteY688" fmla="*/ 4748075 h 4860733"/>
              <a:gd name="connsiteX689" fmla="*/ 3149736 w 4853691"/>
              <a:gd name="connsiteY689" fmla="*/ 4750422 h 4860733"/>
              <a:gd name="connsiteX690" fmla="*/ 2907991 w 4853691"/>
              <a:gd name="connsiteY690" fmla="*/ 4811445 h 4860733"/>
              <a:gd name="connsiteX691" fmla="*/ 2825844 w 4853691"/>
              <a:gd name="connsiteY691" fmla="*/ 4825528 h 4860733"/>
              <a:gd name="connsiteX692" fmla="*/ 2818803 w 4853691"/>
              <a:gd name="connsiteY692" fmla="*/ 4825528 h 4860733"/>
              <a:gd name="connsiteX693" fmla="*/ 2792985 w 4853691"/>
              <a:gd name="connsiteY693" fmla="*/ 4830222 h 4860733"/>
              <a:gd name="connsiteX694" fmla="*/ 2800027 w 4853691"/>
              <a:gd name="connsiteY694" fmla="*/ 4816140 h 4860733"/>
              <a:gd name="connsiteX695" fmla="*/ 2814109 w 4853691"/>
              <a:gd name="connsiteY695" fmla="*/ 4816140 h 4860733"/>
              <a:gd name="connsiteX696" fmla="*/ 2861050 w 4853691"/>
              <a:gd name="connsiteY696" fmla="*/ 4813792 h 4860733"/>
              <a:gd name="connsiteX697" fmla="*/ 2875132 w 4853691"/>
              <a:gd name="connsiteY697" fmla="*/ 4813792 h 4860733"/>
              <a:gd name="connsiteX698" fmla="*/ 2907991 w 4853691"/>
              <a:gd name="connsiteY698" fmla="*/ 4811445 h 4860733"/>
              <a:gd name="connsiteX699" fmla="*/ 2915032 w 4853691"/>
              <a:gd name="connsiteY699" fmla="*/ 4809098 h 4860733"/>
              <a:gd name="connsiteX700" fmla="*/ 2907991 w 4853691"/>
              <a:gd name="connsiteY700" fmla="*/ 4811445 h 4860733"/>
              <a:gd name="connsiteX701" fmla="*/ 2443275 w 4853691"/>
              <a:gd name="connsiteY701" fmla="*/ 4858386 h 4860733"/>
              <a:gd name="connsiteX702" fmla="*/ 1957437 w 4853691"/>
              <a:gd name="connsiteY702" fmla="*/ 4806751 h 4860733"/>
              <a:gd name="connsiteX703" fmla="*/ 1933966 w 4853691"/>
              <a:gd name="connsiteY703" fmla="*/ 4802057 h 4860733"/>
              <a:gd name="connsiteX704" fmla="*/ 1933966 w 4853691"/>
              <a:gd name="connsiteY704" fmla="*/ 4802057 h 4860733"/>
              <a:gd name="connsiteX705" fmla="*/ 1952743 w 4853691"/>
              <a:gd name="connsiteY705" fmla="*/ 4806751 h 4860733"/>
              <a:gd name="connsiteX706" fmla="*/ 1971519 w 4853691"/>
              <a:gd name="connsiteY706" fmla="*/ 4809098 h 4860733"/>
              <a:gd name="connsiteX707" fmla="*/ 2011419 w 4853691"/>
              <a:gd name="connsiteY707" fmla="*/ 4816140 h 4860733"/>
              <a:gd name="connsiteX708" fmla="*/ 2034889 w 4853691"/>
              <a:gd name="connsiteY708" fmla="*/ 4818486 h 4860733"/>
              <a:gd name="connsiteX709" fmla="*/ 2060707 w 4853691"/>
              <a:gd name="connsiteY709" fmla="*/ 4820834 h 4860733"/>
              <a:gd name="connsiteX710" fmla="*/ 2396334 w 4853691"/>
              <a:gd name="connsiteY710" fmla="*/ 4856039 h 4860733"/>
              <a:gd name="connsiteX711" fmla="*/ 2398681 w 4853691"/>
              <a:gd name="connsiteY711" fmla="*/ 4856039 h 4860733"/>
              <a:gd name="connsiteX712" fmla="*/ 2469093 w 4853691"/>
              <a:gd name="connsiteY712" fmla="*/ 4856039 h 4860733"/>
              <a:gd name="connsiteX713" fmla="*/ 2471440 w 4853691"/>
              <a:gd name="connsiteY713" fmla="*/ 4856039 h 4860733"/>
              <a:gd name="connsiteX714" fmla="*/ 2443275 w 4853691"/>
              <a:gd name="connsiteY714" fmla="*/ 4858386 h 4860733"/>
              <a:gd name="connsiteX715" fmla="*/ 1870596 w 4853691"/>
              <a:gd name="connsiteY715" fmla="*/ 4787975 h 4860733"/>
              <a:gd name="connsiteX716" fmla="*/ 1863555 w 4853691"/>
              <a:gd name="connsiteY716" fmla="*/ 4785628 h 4860733"/>
              <a:gd name="connsiteX717" fmla="*/ 1856514 w 4853691"/>
              <a:gd name="connsiteY717" fmla="*/ 4783281 h 4860733"/>
              <a:gd name="connsiteX718" fmla="*/ 1854167 w 4853691"/>
              <a:gd name="connsiteY718" fmla="*/ 4783281 h 4860733"/>
              <a:gd name="connsiteX719" fmla="*/ 1854167 w 4853691"/>
              <a:gd name="connsiteY719" fmla="*/ 4783281 h 4860733"/>
              <a:gd name="connsiteX720" fmla="*/ 1875290 w 4853691"/>
              <a:gd name="connsiteY720" fmla="*/ 4787975 h 4860733"/>
              <a:gd name="connsiteX721" fmla="*/ 1870596 w 4853691"/>
              <a:gd name="connsiteY721" fmla="*/ 4787975 h 4860733"/>
              <a:gd name="connsiteX722" fmla="*/ 1757938 w 4853691"/>
              <a:gd name="connsiteY722" fmla="*/ 4757463 h 4860733"/>
              <a:gd name="connsiteX723" fmla="*/ 1732120 w 4853691"/>
              <a:gd name="connsiteY723" fmla="*/ 4750422 h 4860733"/>
              <a:gd name="connsiteX724" fmla="*/ 1692220 w 4853691"/>
              <a:gd name="connsiteY724" fmla="*/ 4738687 h 4860733"/>
              <a:gd name="connsiteX725" fmla="*/ 1626503 w 4853691"/>
              <a:gd name="connsiteY725" fmla="*/ 4717563 h 4860733"/>
              <a:gd name="connsiteX726" fmla="*/ 1621809 w 4853691"/>
              <a:gd name="connsiteY726" fmla="*/ 4715216 h 4860733"/>
              <a:gd name="connsiteX727" fmla="*/ 1419963 w 4853691"/>
              <a:gd name="connsiteY727" fmla="*/ 4633070 h 4860733"/>
              <a:gd name="connsiteX728" fmla="*/ 1436392 w 4853691"/>
              <a:gd name="connsiteY728" fmla="*/ 4640111 h 4860733"/>
              <a:gd name="connsiteX729" fmla="*/ 1469251 w 4853691"/>
              <a:gd name="connsiteY729" fmla="*/ 4654193 h 4860733"/>
              <a:gd name="connsiteX730" fmla="*/ 1495069 w 4853691"/>
              <a:gd name="connsiteY730" fmla="*/ 4663582 h 4860733"/>
              <a:gd name="connsiteX731" fmla="*/ 1527927 w 4853691"/>
              <a:gd name="connsiteY731" fmla="*/ 4677664 h 4860733"/>
              <a:gd name="connsiteX732" fmla="*/ 1553745 w 4853691"/>
              <a:gd name="connsiteY732" fmla="*/ 4687052 h 4860733"/>
              <a:gd name="connsiteX733" fmla="*/ 1586603 w 4853691"/>
              <a:gd name="connsiteY733" fmla="*/ 4698787 h 4860733"/>
              <a:gd name="connsiteX734" fmla="*/ 1612421 w 4853691"/>
              <a:gd name="connsiteY734" fmla="*/ 4708175 h 4860733"/>
              <a:gd name="connsiteX735" fmla="*/ 1645280 w 4853691"/>
              <a:gd name="connsiteY735" fmla="*/ 4719911 h 4860733"/>
              <a:gd name="connsiteX736" fmla="*/ 1671097 w 4853691"/>
              <a:gd name="connsiteY736" fmla="*/ 4729299 h 4860733"/>
              <a:gd name="connsiteX737" fmla="*/ 1703956 w 4853691"/>
              <a:gd name="connsiteY737" fmla="*/ 4738687 h 4860733"/>
              <a:gd name="connsiteX738" fmla="*/ 1729773 w 4853691"/>
              <a:gd name="connsiteY738" fmla="*/ 4745728 h 4860733"/>
              <a:gd name="connsiteX739" fmla="*/ 1764979 w 4853691"/>
              <a:gd name="connsiteY739" fmla="*/ 4755116 h 4860733"/>
              <a:gd name="connsiteX740" fmla="*/ 1783755 w 4853691"/>
              <a:gd name="connsiteY740" fmla="*/ 4759810 h 4860733"/>
              <a:gd name="connsiteX741" fmla="*/ 1790797 w 4853691"/>
              <a:gd name="connsiteY741" fmla="*/ 4762157 h 4860733"/>
              <a:gd name="connsiteX742" fmla="*/ 1802532 w 4853691"/>
              <a:gd name="connsiteY742" fmla="*/ 4766851 h 4860733"/>
              <a:gd name="connsiteX743" fmla="*/ 1809573 w 4853691"/>
              <a:gd name="connsiteY743" fmla="*/ 4769199 h 4860733"/>
              <a:gd name="connsiteX744" fmla="*/ 1809573 w 4853691"/>
              <a:gd name="connsiteY744" fmla="*/ 4769199 h 4860733"/>
              <a:gd name="connsiteX745" fmla="*/ 1800185 w 4853691"/>
              <a:gd name="connsiteY745" fmla="*/ 4766851 h 4860733"/>
              <a:gd name="connsiteX746" fmla="*/ 1757938 w 4853691"/>
              <a:gd name="connsiteY746" fmla="*/ 4757463 h 4860733"/>
              <a:gd name="connsiteX747" fmla="*/ 917695 w 4853691"/>
              <a:gd name="connsiteY747" fmla="*/ 4311525 h 4860733"/>
              <a:gd name="connsiteX748" fmla="*/ 905960 w 4853691"/>
              <a:gd name="connsiteY748" fmla="*/ 4299789 h 4860733"/>
              <a:gd name="connsiteX749" fmla="*/ 910654 w 4853691"/>
              <a:gd name="connsiteY749" fmla="*/ 4302136 h 4860733"/>
              <a:gd name="connsiteX750" fmla="*/ 931777 w 4853691"/>
              <a:gd name="connsiteY750" fmla="*/ 4316219 h 4860733"/>
              <a:gd name="connsiteX751" fmla="*/ 936472 w 4853691"/>
              <a:gd name="connsiteY751" fmla="*/ 4318565 h 4860733"/>
              <a:gd name="connsiteX752" fmla="*/ 938819 w 4853691"/>
              <a:gd name="connsiteY752" fmla="*/ 4325607 h 4860733"/>
              <a:gd name="connsiteX753" fmla="*/ 931777 w 4853691"/>
              <a:gd name="connsiteY753" fmla="*/ 4320913 h 4860733"/>
              <a:gd name="connsiteX754" fmla="*/ 917695 w 4853691"/>
              <a:gd name="connsiteY754" fmla="*/ 4311525 h 4860733"/>
              <a:gd name="connsiteX755" fmla="*/ 844937 w 4853691"/>
              <a:gd name="connsiteY755" fmla="*/ 4255195 h 4860733"/>
              <a:gd name="connsiteX756" fmla="*/ 837896 w 4853691"/>
              <a:gd name="connsiteY756" fmla="*/ 4250501 h 4860733"/>
              <a:gd name="connsiteX757" fmla="*/ 772178 w 4853691"/>
              <a:gd name="connsiteY757" fmla="*/ 4191825 h 4860733"/>
              <a:gd name="connsiteX758" fmla="*/ 769831 w 4853691"/>
              <a:gd name="connsiteY758" fmla="*/ 4189478 h 4860733"/>
              <a:gd name="connsiteX759" fmla="*/ 739320 w 4853691"/>
              <a:gd name="connsiteY759" fmla="*/ 4158966 h 4860733"/>
              <a:gd name="connsiteX760" fmla="*/ 732279 w 4853691"/>
              <a:gd name="connsiteY760" fmla="*/ 4151925 h 4860733"/>
              <a:gd name="connsiteX761" fmla="*/ 706461 w 4853691"/>
              <a:gd name="connsiteY761" fmla="*/ 4123761 h 4860733"/>
              <a:gd name="connsiteX762" fmla="*/ 699420 w 4853691"/>
              <a:gd name="connsiteY762" fmla="*/ 4116720 h 4860733"/>
              <a:gd name="connsiteX763" fmla="*/ 671255 w 4853691"/>
              <a:gd name="connsiteY763" fmla="*/ 4083861 h 4860733"/>
              <a:gd name="connsiteX764" fmla="*/ 668908 w 4853691"/>
              <a:gd name="connsiteY764" fmla="*/ 4081514 h 4860733"/>
              <a:gd name="connsiteX765" fmla="*/ 636050 w 4853691"/>
              <a:gd name="connsiteY765" fmla="*/ 4041614 h 4860733"/>
              <a:gd name="connsiteX766" fmla="*/ 633703 w 4853691"/>
              <a:gd name="connsiteY766" fmla="*/ 4036920 h 4860733"/>
              <a:gd name="connsiteX767" fmla="*/ 607885 w 4853691"/>
              <a:gd name="connsiteY767" fmla="*/ 4001714 h 4860733"/>
              <a:gd name="connsiteX768" fmla="*/ 605538 w 4853691"/>
              <a:gd name="connsiteY768" fmla="*/ 3999367 h 4860733"/>
              <a:gd name="connsiteX769" fmla="*/ 612579 w 4853691"/>
              <a:gd name="connsiteY769" fmla="*/ 4008755 h 4860733"/>
              <a:gd name="connsiteX770" fmla="*/ 659520 w 4853691"/>
              <a:gd name="connsiteY770" fmla="*/ 4065085 h 4860733"/>
              <a:gd name="connsiteX771" fmla="*/ 668908 w 4853691"/>
              <a:gd name="connsiteY771" fmla="*/ 4076820 h 4860733"/>
              <a:gd name="connsiteX772" fmla="*/ 727584 w 4853691"/>
              <a:gd name="connsiteY772" fmla="*/ 4140190 h 4860733"/>
              <a:gd name="connsiteX773" fmla="*/ 741667 w 4853691"/>
              <a:gd name="connsiteY773" fmla="*/ 4154272 h 4860733"/>
              <a:gd name="connsiteX774" fmla="*/ 790955 w 4853691"/>
              <a:gd name="connsiteY774" fmla="*/ 4203560 h 4860733"/>
              <a:gd name="connsiteX775" fmla="*/ 807384 w 4853691"/>
              <a:gd name="connsiteY775" fmla="*/ 4219990 h 4860733"/>
              <a:gd name="connsiteX776" fmla="*/ 870754 w 4853691"/>
              <a:gd name="connsiteY776" fmla="*/ 4278666 h 4860733"/>
              <a:gd name="connsiteX777" fmla="*/ 870754 w 4853691"/>
              <a:gd name="connsiteY777" fmla="*/ 4278666 h 4860733"/>
              <a:gd name="connsiteX778" fmla="*/ 868407 w 4853691"/>
              <a:gd name="connsiteY778" fmla="*/ 4276319 h 4860733"/>
              <a:gd name="connsiteX779" fmla="*/ 844937 w 4853691"/>
              <a:gd name="connsiteY779" fmla="*/ 4255195 h 4860733"/>
              <a:gd name="connsiteX780" fmla="*/ 563291 w 4853691"/>
              <a:gd name="connsiteY780" fmla="*/ 3954773 h 4860733"/>
              <a:gd name="connsiteX781" fmla="*/ 546862 w 4853691"/>
              <a:gd name="connsiteY781" fmla="*/ 3940691 h 4860733"/>
              <a:gd name="connsiteX782" fmla="*/ 539821 w 4853691"/>
              <a:gd name="connsiteY782" fmla="*/ 3933650 h 4860733"/>
              <a:gd name="connsiteX783" fmla="*/ 530433 w 4853691"/>
              <a:gd name="connsiteY783" fmla="*/ 3924262 h 4860733"/>
              <a:gd name="connsiteX784" fmla="*/ 521044 w 4853691"/>
              <a:gd name="connsiteY784" fmla="*/ 3914873 h 4860733"/>
              <a:gd name="connsiteX785" fmla="*/ 516350 w 4853691"/>
              <a:gd name="connsiteY785" fmla="*/ 3907832 h 4860733"/>
              <a:gd name="connsiteX786" fmla="*/ 464715 w 4853691"/>
              <a:gd name="connsiteY786" fmla="*/ 3837421 h 4860733"/>
              <a:gd name="connsiteX787" fmla="*/ 464715 w 4853691"/>
              <a:gd name="connsiteY787" fmla="*/ 3835074 h 4860733"/>
              <a:gd name="connsiteX788" fmla="*/ 464715 w 4853691"/>
              <a:gd name="connsiteY788" fmla="*/ 3835074 h 4860733"/>
              <a:gd name="connsiteX789" fmla="*/ 485839 w 4853691"/>
              <a:gd name="connsiteY789" fmla="*/ 3863238 h 4860733"/>
              <a:gd name="connsiteX790" fmla="*/ 490533 w 4853691"/>
              <a:gd name="connsiteY790" fmla="*/ 3870280 h 4860733"/>
              <a:gd name="connsiteX791" fmla="*/ 511656 w 4853691"/>
              <a:gd name="connsiteY791" fmla="*/ 3893750 h 4860733"/>
              <a:gd name="connsiteX792" fmla="*/ 521044 w 4853691"/>
              <a:gd name="connsiteY792" fmla="*/ 3903138 h 4860733"/>
              <a:gd name="connsiteX793" fmla="*/ 539821 w 4853691"/>
              <a:gd name="connsiteY793" fmla="*/ 3921915 h 4860733"/>
              <a:gd name="connsiteX794" fmla="*/ 551556 w 4853691"/>
              <a:gd name="connsiteY794" fmla="*/ 3935997 h 4860733"/>
              <a:gd name="connsiteX795" fmla="*/ 563291 w 4853691"/>
              <a:gd name="connsiteY795" fmla="*/ 3954773 h 4860733"/>
              <a:gd name="connsiteX796" fmla="*/ 570332 w 4853691"/>
              <a:gd name="connsiteY796" fmla="*/ 3957120 h 4860733"/>
              <a:gd name="connsiteX797" fmla="*/ 570332 w 4853691"/>
              <a:gd name="connsiteY797" fmla="*/ 3959468 h 4860733"/>
              <a:gd name="connsiteX798" fmla="*/ 570332 w 4853691"/>
              <a:gd name="connsiteY798" fmla="*/ 3959468 h 4860733"/>
              <a:gd name="connsiteX799" fmla="*/ 563291 w 4853691"/>
              <a:gd name="connsiteY799" fmla="*/ 3954773 h 4860733"/>
              <a:gd name="connsiteX800" fmla="*/ 161946 w 4853691"/>
              <a:gd name="connsiteY800" fmla="*/ 3238924 h 4860733"/>
              <a:gd name="connsiteX801" fmla="*/ 152558 w 4853691"/>
              <a:gd name="connsiteY801" fmla="*/ 3210759 h 4860733"/>
              <a:gd name="connsiteX802" fmla="*/ 105617 w 4853691"/>
              <a:gd name="connsiteY802" fmla="*/ 3065243 h 4860733"/>
              <a:gd name="connsiteX803" fmla="*/ 103270 w 4853691"/>
              <a:gd name="connsiteY803" fmla="*/ 3053507 h 4860733"/>
              <a:gd name="connsiteX804" fmla="*/ 96229 w 4853691"/>
              <a:gd name="connsiteY804" fmla="*/ 3025343 h 4860733"/>
              <a:gd name="connsiteX805" fmla="*/ 100923 w 4853691"/>
              <a:gd name="connsiteY805" fmla="*/ 3025343 h 4860733"/>
              <a:gd name="connsiteX806" fmla="*/ 105617 w 4853691"/>
              <a:gd name="connsiteY806" fmla="*/ 3025343 h 4860733"/>
              <a:gd name="connsiteX807" fmla="*/ 110311 w 4853691"/>
              <a:gd name="connsiteY807" fmla="*/ 3044119 h 4860733"/>
              <a:gd name="connsiteX808" fmla="*/ 110311 w 4853691"/>
              <a:gd name="connsiteY808" fmla="*/ 3044119 h 4860733"/>
              <a:gd name="connsiteX809" fmla="*/ 112658 w 4853691"/>
              <a:gd name="connsiteY809" fmla="*/ 3053507 h 4860733"/>
              <a:gd name="connsiteX810" fmla="*/ 117352 w 4853691"/>
              <a:gd name="connsiteY810" fmla="*/ 3072284 h 4860733"/>
              <a:gd name="connsiteX811" fmla="*/ 122046 w 4853691"/>
              <a:gd name="connsiteY811" fmla="*/ 3093407 h 4860733"/>
              <a:gd name="connsiteX812" fmla="*/ 136129 w 4853691"/>
              <a:gd name="connsiteY812" fmla="*/ 3140348 h 4860733"/>
              <a:gd name="connsiteX813" fmla="*/ 143170 w 4853691"/>
              <a:gd name="connsiteY813" fmla="*/ 3161472 h 4860733"/>
              <a:gd name="connsiteX814" fmla="*/ 157252 w 4853691"/>
              <a:gd name="connsiteY814" fmla="*/ 3208413 h 4860733"/>
              <a:gd name="connsiteX815" fmla="*/ 161946 w 4853691"/>
              <a:gd name="connsiteY815" fmla="*/ 3227189 h 4860733"/>
              <a:gd name="connsiteX816" fmla="*/ 180723 w 4853691"/>
              <a:gd name="connsiteY816" fmla="*/ 3285865 h 4860733"/>
              <a:gd name="connsiteX817" fmla="*/ 176028 w 4853691"/>
              <a:gd name="connsiteY817" fmla="*/ 3271783 h 4860733"/>
              <a:gd name="connsiteX818" fmla="*/ 161946 w 4853691"/>
              <a:gd name="connsiteY818" fmla="*/ 3238924 h 4860733"/>
              <a:gd name="connsiteX819" fmla="*/ 32859 w 4853691"/>
              <a:gd name="connsiteY819" fmla="*/ 2192142 h 4860733"/>
              <a:gd name="connsiteX820" fmla="*/ 32859 w 4853691"/>
              <a:gd name="connsiteY820" fmla="*/ 2178059 h 4860733"/>
              <a:gd name="connsiteX821" fmla="*/ 32859 w 4853691"/>
              <a:gd name="connsiteY821" fmla="*/ 2168671 h 4860733"/>
              <a:gd name="connsiteX822" fmla="*/ 32859 w 4853691"/>
              <a:gd name="connsiteY822" fmla="*/ 2154589 h 4860733"/>
              <a:gd name="connsiteX823" fmla="*/ 32859 w 4853691"/>
              <a:gd name="connsiteY823" fmla="*/ 2147548 h 4860733"/>
              <a:gd name="connsiteX824" fmla="*/ 35206 w 4853691"/>
              <a:gd name="connsiteY824" fmla="*/ 2133465 h 4860733"/>
              <a:gd name="connsiteX825" fmla="*/ 35206 w 4853691"/>
              <a:gd name="connsiteY825" fmla="*/ 2126424 h 4860733"/>
              <a:gd name="connsiteX826" fmla="*/ 37553 w 4853691"/>
              <a:gd name="connsiteY826" fmla="*/ 2112342 h 4860733"/>
              <a:gd name="connsiteX827" fmla="*/ 37553 w 4853691"/>
              <a:gd name="connsiteY827" fmla="*/ 2107648 h 4860733"/>
              <a:gd name="connsiteX828" fmla="*/ 39900 w 4853691"/>
              <a:gd name="connsiteY828" fmla="*/ 2093565 h 4860733"/>
              <a:gd name="connsiteX829" fmla="*/ 39900 w 4853691"/>
              <a:gd name="connsiteY829" fmla="*/ 2088871 h 4860733"/>
              <a:gd name="connsiteX830" fmla="*/ 42247 w 4853691"/>
              <a:gd name="connsiteY830" fmla="*/ 2074789 h 4860733"/>
              <a:gd name="connsiteX831" fmla="*/ 42247 w 4853691"/>
              <a:gd name="connsiteY831" fmla="*/ 2072442 h 4860733"/>
              <a:gd name="connsiteX832" fmla="*/ 42247 w 4853691"/>
              <a:gd name="connsiteY832" fmla="*/ 2072442 h 4860733"/>
              <a:gd name="connsiteX833" fmla="*/ 42247 w 4853691"/>
              <a:gd name="connsiteY833" fmla="*/ 2072442 h 4860733"/>
              <a:gd name="connsiteX834" fmla="*/ 42247 w 4853691"/>
              <a:gd name="connsiteY834" fmla="*/ 2074789 h 4860733"/>
              <a:gd name="connsiteX835" fmla="*/ 39900 w 4853691"/>
              <a:gd name="connsiteY835" fmla="*/ 2088871 h 4860733"/>
              <a:gd name="connsiteX836" fmla="*/ 37553 w 4853691"/>
              <a:gd name="connsiteY836" fmla="*/ 2109995 h 4860733"/>
              <a:gd name="connsiteX837" fmla="*/ 35206 w 4853691"/>
              <a:gd name="connsiteY837" fmla="*/ 2126424 h 4860733"/>
              <a:gd name="connsiteX838" fmla="*/ 32859 w 4853691"/>
              <a:gd name="connsiteY838" fmla="*/ 2147548 h 4860733"/>
              <a:gd name="connsiteX839" fmla="*/ 30512 w 4853691"/>
              <a:gd name="connsiteY839" fmla="*/ 2163977 h 4860733"/>
              <a:gd name="connsiteX840" fmla="*/ 28165 w 4853691"/>
              <a:gd name="connsiteY840" fmla="*/ 2185100 h 4860733"/>
              <a:gd name="connsiteX841" fmla="*/ 28165 w 4853691"/>
              <a:gd name="connsiteY841" fmla="*/ 2192142 h 4860733"/>
              <a:gd name="connsiteX842" fmla="*/ 32859 w 4853691"/>
              <a:gd name="connsiteY842" fmla="*/ 2192142 h 4860733"/>
              <a:gd name="connsiteX843" fmla="*/ 91535 w 4853691"/>
              <a:gd name="connsiteY843" fmla="*/ 1856514 h 4860733"/>
              <a:gd name="connsiteX844" fmla="*/ 110311 w 4853691"/>
              <a:gd name="connsiteY844" fmla="*/ 1788449 h 4860733"/>
              <a:gd name="connsiteX845" fmla="*/ 115005 w 4853691"/>
              <a:gd name="connsiteY845" fmla="*/ 1776714 h 4860733"/>
              <a:gd name="connsiteX846" fmla="*/ 136129 w 4853691"/>
              <a:gd name="connsiteY846" fmla="*/ 1708650 h 4860733"/>
              <a:gd name="connsiteX847" fmla="*/ 138476 w 4853691"/>
              <a:gd name="connsiteY847" fmla="*/ 1703956 h 4860733"/>
              <a:gd name="connsiteX848" fmla="*/ 159599 w 4853691"/>
              <a:gd name="connsiteY848" fmla="*/ 1642933 h 4860733"/>
              <a:gd name="connsiteX849" fmla="*/ 164293 w 4853691"/>
              <a:gd name="connsiteY849" fmla="*/ 1633544 h 4860733"/>
              <a:gd name="connsiteX850" fmla="*/ 187764 w 4853691"/>
              <a:gd name="connsiteY850" fmla="*/ 1574868 h 4860733"/>
              <a:gd name="connsiteX851" fmla="*/ 187764 w 4853691"/>
              <a:gd name="connsiteY851" fmla="*/ 1563133 h 4860733"/>
              <a:gd name="connsiteX852" fmla="*/ 213581 w 4853691"/>
              <a:gd name="connsiteY852" fmla="*/ 1506804 h 4860733"/>
              <a:gd name="connsiteX853" fmla="*/ 218275 w 4853691"/>
              <a:gd name="connsiteY853" fmla="*/ 1499763 h 4860733"/>
              <a:gd name="connsiteX854" fmla="*/ 244093 w 4853691"/>
              <a:gd name="connsiteY854" fmla="*/ 1450475 h 4860733"/>
              <a:gd name="connsiteX855" fmla="*/ 246440 w 4853691"/>
              <a:gd name="connsiteY855" fmla="*/ 1443434 h 4860733"/>
              <a:gd name="connsiteX856" fmla="*/ 274604 w 4853691"/>
              <a:gd name="connsiteY856" fmla="*/ 1394146 h 4860733"/>
              <a:gd name="connsiteX857" fmla="*/ 281646 w 4853691"/>
              <a:gd name="connsiteY857" fmla="*/ 1384757 h 4860733"/>
              <a:gd name="connsiteX858" fmla="*/ 302769 w 4853691"/>
              <a:gd name="connsiteY858" fmla="*/ 1351899 h 4860733"/>
              <a:gd name="connsiteX859" fmla="*/ 302769 w 4853691"/>
              <a:gd name="connsiteY859" fmla="*/ 1351899 h 4860733"/>
              <a:gd name="connsiteX860" fmla="*/ 288687 w 4853691"/>
              <a:gd name="connsiteY860" fmla="*/ 1382410 h 4860733"/>
              <a:gd name="connsiteX861" fmla="*/ 272257 w 4853691"/>
              <a:gd name="connsiteY861" fmla="*/ 1419963 h 4860733"/>
              <a:gd name="connsiteX862" fmla="*/ 269910 w 4853691"/>
              <a:gd name="connsiteY862" fmla="*/ 1424657 h 4860733"/>
              <a:gd name="connsiteX863" fmla="*/ 260522 w 4853691"/>
              <a:gd name="connsiteY863" fmla="*/ 1441087 h 4860733"/>
              <a:gd name="connsiteX864" fmla="*/ 244093 w 4853691"/>
              <a:gd name="connsiteY864" fmla="*/ 1473945 h 4860733"/>
              <a:gd name="connsiteX865" fmla="*/ 232358 w 4853691"/>
              <a:gd name="connsiteY865" fmla="*/ 1495069 h 4860733"/>
              <a:gd name="connsiteX866" fmla="*/ 206540 w 4853691"/>
              <a:gd name="connsiteY866" fmla="*/ 1549051 h 4860733"/>
              <a:gd name="connsiteX867" fmla="*/ 176028 w 4853691"/>
              <a:gd name="connsiteY867" fmla="*/ 1617115 h 4860733"/>
              <a:gd name="connsiteX868" fmla="*/ 168987 w 4853691"/>
              <a:gd name="connsiteY868" fmla="*/ 1635891 h 4860733"/>
              <a:gd name="connsiteX869" fmla="*/ 147864 w 4853691"/>
              <a:gd name="connsiteY869" fmla="*/ 1692221 h 4860733"/>
              <a:gd name="connsiteX870" fmla="*/ 140823 w 4853691"/>
              <a:gd name="connsiteY870" fmla="*/ 1708650 h 4860733"/>
              <a:gd name="connsiteX871" fmla="*/ 117352 w 4853691"/>
              <a:gd name="connsiteY871" fmla="*/ 1779061 h 4860733"/>
              <a:gd name="connsiteX872" fmla="*/ 112658 w 4853691"/>
              <a:gd name="connsiteY872" fmla="*/ 1795491 h 4860733"/>
              <a:gd name="connsiteX873" fmla="*/ 96229 w 4853691"/>
              <a:gd name="connsiteY873" fmla="*/ 1854167 h 4860733"/>
              <a:gd name="connsiteX874" fmla="*/ 93882 w 4853691"/>
              <a:gd name="connsiteY874" fmla="*/ 1863555 h 4860733"/>
              <a:gd name="connsiteX875" fmla="*/ 91535 w 4853691"/>
              <a:gd name="connsiteY875" fmla="*/ 1856514 h 4860733"/>
              <a:gd name="connsiteX876" fmla="*/ 330934 w 4853691"/>
              <a:gd name="connsiteY876" fmla="*/ 1283834 h 4860733"/>
              <a:gd name="connsiteX877" fmla="*/ 342669 w 4853691"/>
              <a:gd name="connsiteY877" fmla="*/ 1258017 h 4860733"/>
              <a:gd name="connsiteX878" fmla="*/ 345016 w 4853691"/>
              <a:gd name="connsiteY878" fmla="*/ 1253323 h 4860733"/>
              <a:gd name="connsiteX879" fmla="*/ 373180 w 4853691"/>
              <a:gd name="connsiteY879" fmla="*/ 1204035 h 4860733"/>
              <a:gd name="connsiteX880" fmla="*/ 370833 w 4853691"/>
              <a:gd name="connsiteY880" fmla="*/ 1208729 h 4860733"/>
              <a:gd name="connsiteX881" fmla="*/ 347363 w 4853691"/>
              <a:gd name="connsiteY881" fmla="*/ 1258017 h 4860733"/>
              <a:gd name="connsiteX882" fmla="*/ 345016 w 4853691"/>
              <a:gd name="connsiteY882" fmla="*/ 1265058 h 4860733"/>
              <a:gd name="connsiteX883" fmla="*/ 321545 w 4853691"/>
              <a:gd name="connsiteY883" fmla="*/ 1319040 h 4860733"/>
              <a:gd name="connsiteX884" fmla="*/ 321545 w 4853691"/>
              <a:gd name="connsiteY884" fmla="*/ 1319040 h 4860733"/>
              <a:gd name="connsiteX885" fmla="*/ 330934 w 4853691"/>
              <a:gd name="connsiteY885" fmla="*/ 1290876 h 4860733"/>
              <a:gd name="connsiteX886" fmla="*/ 330934 w 4853691"/>
              <a:gd name="connsiteY886" fmla="*/ 1283834 h 4860733"/>
              <a:gd name="connsiteX887" fmla="*/ 406039 w 4853691"/>
              <a:gd name="connsiteY887" fmla="*/ 1143012 h 4860733"/>
              <a:gd name="connsiteX888" fmla="*/ 408386 w 4853691"/>
              <a:gd name="connsiteY888" fmla="*/ 1140665 h 4860733"/>
              <a:gd name="connsiteX889" fmla="*/ 427162 w 4853691"/>
              <a:gd name="connsiteY889" fmla="*/ 1107806 h 4860733"/>
              <a:gd name="connsiteX890" fmla="*/ 431857 w 4853691"/>
              <a:gd name="connsiteY890" fmla="*/ 1098418 h 4860733"/>
              <a:gd name="connsiteX891" fmla="*/ 448286 w 4853691"/>
              <a:gd name="connsiteY891" fmla="*/ 1070253 h 4860733"/>
              <a:gd name="connsiteX892" fmla="*/ 452980 w 4853691"/>
              <a:gd name="connsiteY892" fmla="*/ 1063212 h 4860733"/>
              <a:gd name="connsiteX893" fmla="*/ 497574 w 4853691"/>
              <a:gd name="connsiteY893" fmla="*/ 999842 h 4860733"/>
              <a:gd name="connsiteX894" fmla="*/ 499921 w 4853691"/>
              <a:gd name="connsiteY894" fmla="*/ 995148 h 4860733"/>
              <a:gd name="connsiteX895" fmla="*/ 518697 w 4853691"/>
              <a:gd name="connsiteY895" fmla="*/ 969330 h 4860733"/>
              <a:gd name="connsiteX896" fmla="*/ 523391 w 4853691"/>
              <a:gd name="connsiteY896" fmla="*/ 962289 h 4860733"/>
              <a:gd name="connsiteX897" fmla="*/ 539821 w 4853691"/>
              <a:gd name="connsiteY897" fmla="*/ 943513 h 4860733"/>
              <a:gd name="connsiteX898" fmla="*/ 546862 w 4853691"/>
              <a:gd name="connsiteY898" fmla="*/ 936472 h 4860733"/>
              <a:gd name="connsiteX899" fmla="*/ 563291 w 4853691"/>
              <a:gd name="connsiteY899" fmla="*/ 920042 h 4860733"/>
              <a:gd name="connsiteX900" fmla="*/ 570332 w 4853691"/>
              <a:gd name="connsiteY900" fmla="*/ 913001 h 4860733"/>
              <a:gd name="connsiteX901" fmla="*/ 589109 w 4853691"/>
              <a:gd name="connsiteY901" fmla="*/ 896572 h 4860733"/>
              <a:gd name="connsiteX902" fmla="*/ 596150 w 4853691"/>
              <a:gd name="connsiteY902" fmla="*/ 889531 h 4860733"/>
              <a:gd name="connsiteX903" fmla="*/ 598497 w 4853691"/>
              <a:gd name="connsiteY903" fmla="*/ 887184 h 4860733"/>
              <a:gd name="connsiteX904" fmla="*/ 591456 w 4853691"/>
              <a:gd name="connsiteY904" fmla="*/ 894225 h 4860733"/>
              <a:gd name="connsiteX905" fmla="*/ 575026 w 4853691"/>
              <a:gd name="connsiteY905" fmla="*/ 913001 h 4860733"/>
              <a:gd name="connsiteX906" fmla="*/ 542168 w 4853691"/>
              <a:gd name="connsiteY906" fmla="*/ 955248 h 4860733"/>
              <a:gd name="connsiteX907" fmla="*/ 525738 w 4853691"/>
              <a:gd name="connsiteY907" fmla="*/ 978718 h 4860733"/>
              <a:gd name="connsiteX908" fmla="*/ 490533 w 4853691"/>
              <a:gd name="connsiteY908" fmla="*/ 1028006 h 4860733"/>
              <a:gd name="connsiteX909" fmla="*/ 476450 w 4853691"/>
              <a:gd name="connsiteY909" fmla="*/ 1049130 h 4860733"/>
              <a:gd name="connsiteX910" fmla="*/ 441245 w 4853691"/>
              <a:gd name="connsiteY910" fmla="*/ 1100765 h 4860733"/>
              <a:gd name="connsiteX911" fmla="*/ 424815 w 4853691"/>
              <a:gd name="connsiteY911" fmla="*/ 1124235 h 4860733"/>
              <a:gd name="connsiteX912" fmla="*/ 406039 w 4853691"/>
              <a:gd name="connsiteY912" fmla="*/ 1152400 h 4860733"/>
              <a:gd name="connsiteX913" fmla="*/ 403692 w 4853691"/>
              <a:gd name="connsiteY913" fmla="*/ 1152400 h 4860733"/>
              <a:gd name="connsiteX914" fmla="*/ 384916 w 4853691"/>
              <a:gd name="connsiteY914" fmla="*/ 1168829 h 4860733"/>
              <a:gd name="connsiteX915" fmla="*/ 382569 w 4853691"/>
              <a:gd name="connsiteY915" fmla="*/ 1171176 h 4860733"/>
              <a:gd name="connsiteX916" fmla="*/ 377874 w 4853691"/>
              <a:gd name="connsiteY916" fmla="*/ 1175870 h 4860733"/>
              <a:gd name="connsiteX917" fmla="*/ 375527 w 4853691"/>
              <a:gd name="connsiteY917" fmla="*/ 1178217 h 4860733"/>
              <a:gd name="connsiteX918" fmla="*/ 377874 w 4853691"/>
              <a:gd name="connsiteY918" fmla="*/ 1175870 h 4860733"/>
              <a:gd name="connsiteX919" fmla="*/ 406039 w 4853691"/>
              <a:gd name="connsiteY919" fmla="*/ 1143012 h 4860733"/>
              <a:gd name="connsiteX920" fmla="*/ 1105459 w 4853691"/>
              <a:gd name="connsiteY920" fmla="*/ 424815 h 4860733"/>
              <a:gd name="connsiteX921" fmla="*/ 1128929 w 4853691"/>
              <a:gd name="connsiteY921" fmla="*/ 406039 h 4860733"/>
              <a:gd name="connsiteX922" fmla="*/ 1133623 w 4853691"/>
              <a:gd name="connsiteY922" fmla="*/ 401345 h 4860733"/>
              <a:gd name="connsiteX923" fmla="*/ 1154747 w 4853691"/>
              <a:gd name="connsiteY923" fmla="*/ 387263 h 4860733"/>
              <a:gd name="connsiteX924" fmla="*/ 1161788 w 4853691"/>
              <a:gd name="connsiteY924" fmla="*/ 382569 h 4860733"/>
              <a:gd name="connsiteX925" fmla="*/ 1180564 w 4853691"/>
              <a:gd name="connsiteY925" fmla="*/ 370833 h 4860733"/>
              <a:gd name="connsiteX926" fmla="*/ 1189953 w 4853691"/>
              <a:gd name="connsiteY926" fmla="*/ 366139 h 4860733"/>
              <a:gd name="connsiteX927" fmla="*/ 1206382 w 4853691"/>
              <a:gd name="connsiteY927" fmla="*/ 356751 h 4860733"/>
              <a:gd name="connsiteX928" fmla="*/ 1208729 w 4853691"/>
              <a:gd name="connsiteY928" fmla="*/ 354404 h 4860733"/>
              <a:gd name="connsiteX929" fmla="*/ 1208729 w 4853691"/>
              <a:gd name="connsiteY929" fmla="*/ 354404 h 4860733"/>
              <a:gd name="connsiteX930" fmla="*/ 1161788 w 4853691"/>
              <a:gd name="connsiteY930" fmla="*/ 384916 h 4860733"/>
              <a:gd name="connsiteX931" fmla="*/ 1152400 w 4853691"/>
              <a:gd name="connsiteY931" fmla="*/ 389610 h 4860733"/>
              <a:gd name="connsiteX932" fmla="*/ 1096071 w 4853691"/>
              <a:gd name="connsiteY932" fmla="*/ 427162 h 4860733"/>
              <a:gd name="connsiteX933" fmla="*/ 1105459 w 4853691"/>
              <a:gd name="connsiteY933" fmla="*/ 424815 h 4860733"/>
              <a:gd name="connsiteX934" fmla="*/ 1279140 w 4853691"/>
              <a:gd name="connsiteY934" fmla="*/ 316851 h 4860733"/>
              <a:gd name="connsiteX935" fmla="*/ 1295570 w 4853691"/>
              <a:gd name="connsiteY935" fmla="*/ 307463 h 4860733"/>
              <a:gd name="connsiteX936" fmla="*/ 1316693 w 4853691"/>
              <a:gd name="connsiteY936" fmla="*/ 298075 h 4860733"/>
              <a:gd name="connsiteX937" fmla="*/ 1328428 w 4853691"/>
              <a:gd name="connsiteY937" fmla="*/ 293381 h 4860733"/>
              <a:gd name="connsiteX938" fmla="*/ 1323734 w 4853691"/>
              <a:gd name="connsiteY938" fmla="*/ 295728 h 4860733"/>
              <a:gd name="connsiteX939" fmla="*/ 1260364 w 4853691"/>
              <a:gd name="connsiteY939" fmla="*/ 328586 h 4860733"/>
              <a:gd name="connsiteX940" fmla="*/ 1253323 w 4853691"/>
              <a:gd name="connsiteY940" fmla="*/ 330934 h 4860733"/>
              <a:gd name="connsiteX941" fmla="*/ 1255670 w 4853691"/>
              <a:gd name="connsiteY941" fmla="*/ 328586 h 4860733"/>
              <a:gd name="connsiteX942" fmla="*/ 1279140 w 4853691"/>
              <a:gd name="connsiteY942" fmla="*/ 316851 h 4860733"/>
              <a:gd name="connsiteX943" fmla="*/ 1377716 w 4853691"/>
              <a:gd name="connsiteY943" fmla="*/ 272257 h 4860733"/>
              <a:gd name="connsiteX944" fmla="*/ 1403534 w 4853691"/>
              <a:gd name="connsiteY944" fmla="*/ 260522 h 4860733"/>
              <a:gd name="connsiteX945" fmla="*/ 1436392 w 4853691"/>
              <a:gd name="connsiteY945" fmla="*/ 246440 h 4860733"/>
              <a:gd name="connsiteX946" fmla="*/ 1452822 w 4853691"/>
              <a:gd name="connsiteY946" fmla="*/ 239399 h 4860733"/>
              <a:gd name="connsiteX947" fmla="*/ 1654668 w 4853691"/>
              <a:gd name="connsiteY947" fmla="*/ 164293 h 4860733"/>
              <a:gd name="connsiteX948" fmla="*/ 1657015 w 4853691"/>
              <a:gd name="connsiteY948" fmla="*/ 164293 h 4860733"/>
              <a:gd name="connsiteX949" fmla="*/ 1706303 w 4853691"/>
              <a:gd name="connsiteY949" fmla="*/ 150211 h 4860733"/>
              <a:gd name="connsiteX950" fmla="*/ 1715691 w 4853691"/>
              <a:gd name="connsiteY950" fmla="*/ 147864 h 4860733"/>
              <a:gd name="connsiteX951" fmla="*/ 1762632 w 4853691"/>
              <a:gd name="connsiteY951" fmla="*/ 136129 h 4860733"/>
              <a:gd name="connsiteX952" fmla="*/ 1774367 w 4853691"/>
              <a:gd name="connsiteY952" fmla="*/ 133782 h 4860733"/>
              <a:gd name="connsiteX953" fmla="*/ 1818961 w 4853691"/>
              <a:gd name="connsiteY953" fmla="*/ 122046 h 4860733"/>
              <a:gd name="connsiteX954" fmla="*/ 1833043 w 4853691"/>
              <a:gd name="connsiteY954" fmla="*/ 119699 h 4860733"/>
              <a:gd name="connsiteX955" fmla="*/ 1868249 w 4853691"/>
              <a:gd name="connsiteY955" fmla="*/ 112658 h 4860733"/>
              <a:gd name="connsiteX956" fmla="*/ 1858861 w 4853691"/>
              <a:gd name="connsiteY956" fmla="*/ 117352 h 4860733"/>
              <a:gd name="connsiteX957" fmla="*/ 1847125 w 4853691"/>
              <a:gd name="connsiteY957" fmla="*/ 124393 h 4860733"/>
              <a:gd name="connsiteX958" fmla="*/ 1844778 w 4853691"/>
              <a:gd name="connsiteY958" fmla="*/ 126741 h 4860733"/>
              <a:gd name="connsiteX959" fmla="*/ 1835390 w 4853691"/>
              <a:gd name="connsiteY959" fmla="*/ 133782 h 4860733"/>
              <a:gd name="connsiteX960" fmla="*/ 1821308 w 4853691"/>
              <a:gd name="connsiteY960" fmla="*/ 143170 h 4860733"/>
              <a:gd name="connsiteX961" fmla="*/ 1809573 w 4853691"/>
              <a:gd name="connsiteY961" fmla="*/ 152558 h 4860733"/>
              <a:gd name="connsiteX962" fmla="*/ 1797838 w 4853691"/>
              <a:gd name="connsiteY962" fmla="*/ 154905 h 4860733"/>
              <a:gd name="connsiteX963" fmla="*/ 1783755 w 4853691"/>
              <a:gd name="connsiteY963" fmla="*/ 164293 h 4860733"/>
              <a:gd name="connsiteX964" fmla="*/ 1772020 w 4853691"/>
              <a:gd name="connsiteY964" fmla="*/ 173681 h 4860733"/>
              <a:gd name="connsiteX965" fmla="*/ 1757938 w 4853691"/>
              <a:gd name="connsiteY965" fmla="*/ 185417 h 4860733"/>
              <a:gd name="connsiteX966" fmla="*/ 1748550 w 4853691"/>
              <a:gd name="connsiteY966" fmla="*/ 194805 h 4860733"/>
              <a:gd name="connsiteX967" fmla="*/ 1736814 w 4853691"/>
              <a:gd name="connsiteY967" fmla="*/ 206540 h 4860733"/>
              <a:gd name="connsiteX968" fmla="*/ 1725079 w 4853691"/>
              <a:gd name="connsiteY968" fmla="*/ 218275 h 4860733"/>
              <a:gd name="connsiteX969" fmla="*/ 1713344 w 4853691"/>
              <a:gd name="connsiteY969" fmla="*/ 230011 h 4860733"/>
              <a:gd name="connsiteX970" fmla="*/ 1708650 w 4853691"/>
              <a:gd name="connsiteY970" fmla="*/ 234705 h 4860733"/>
              <a:gd name="connsiteX971" fmla="*/ 1685179 w 4853691"/>
              <a:gd name="connsiteY971" fmla="*/ 246440 h 4860733"/>
              <a:gd name="connsiteX972" fmla="*/ 1645280 w 4853691"/>
              <a:gd name="connsiteY972" fmla="*/ 269910 h 4860733"/>
              <a:gd name="connsiteX973" fmla="*/ 1633544 w 4853691"/>
              <a:gd name="connsiteY973" fmla="*/ 265216 h 4860733"/>
              <a:gd name="connsiteX974" fmla="*/ 1610074 w 4853691"/>
              <a:gd name="connsiteY974" fmla="*/ 260522 h 4860733"/>
              <a:gd name="connsiteX975" fmla="*/ 1595992 w 4853691"/>
              <a:gd name="connsiteY975" fmla="*/ 258175 h 4860733"/>
              <a:gd name="connsiteX976" fmla="*/ 1570174 w 4853691"/>
              <a:gd name="connsiteY976" fmla="*/ 253481 h 4860733"/>
              <a:gd name="connsiteX977" fmla="*/ 1558439 w 4853691"/>
              <a:gd name="connsiteY977" fmla="*/ 251134 h 4860733"/>
              <a:gd name="connsiteX978" fmla="*/ 1518539 w 4853691"/>
              <a:gd name="connsiteY978" fmla="*/ 248787 h 4860733"/>
              <a:gd name="connsiteX979" fmla="*/ 1480986 w 4853691"/>
              <a:gd name="connsiteY979" fmla="*/ 251134 h 4860733"/>
              <a:gd name="connsiteX980" fmla="*/ 1370675 w 4853691"/>
              <a:gd name="connsiteY980" fmla="*/ 272257 h 4860733"/>
              <a:gd name="connsiteX981" fmla="*/ 1368328 w 4853691"/>
              <a:gd name="connsiteY981" fmla="*/ 272257 h 4860733"/>
              <a:gd name="connsiteX982" fmla="*/ 1365981 w 4853691"/>
              <a:gd name="connsiteY982" fmla="*/ 272257 h 4860733"/>
              <a:gd name="connsiteX983" fmla="*/ 1377716 w 4853691"/>
              <a:gd name="connsiteY983" fmla="*/ 272257 h 4860733"/>
              <a:gd name="connsiteX984" fmla="*/ 2004378 w 4853691"/>
              <a:gd name="connsiteY984" fmla="*/ 63370 h 4860733"/>
              <a:gd name="connsiteX985" fmla="*/ 2025501 w 4853691"/>
              <a:gd name="connsiteY985" fmla="*/ 61023 h 4860733"/>
              <a:gd name="connsiteX986" fmla="*/ 2030195 w 4853691"/>
              <a:gd name="connsiteY986" fmla="*/ 61023 h 4860733"/>
              <a:gd name="connsiteX987" fmla="*/ 2053666 w 4853691"/>
              <a:gd name="connsiteY987" fmla="*/ 61023 h 4860733"/>
              <a:gd name="connsiteX988" fmla="*/ 2086524 w 4853691"/>
              <a:gd name="connsiteY988" fmla="*/ 63370 h 4860733"/>
              <a:gd name="connsiteX989" fmla="*/ 2088871 w 4853691"/>
              <a:gd name="connsiteY989" fmla="*/ 63370 h 4860733"/>
              <a:gd name="connsiteX990" fmla="*/ 2105301 w 4853691"/>
              <a:gd name="connsiteY990" fmla="*/ 65717 h 4860733"/>
              <a:gd name="connsiteX991" fmla="*/ 2105301 w 4853691"/>
              <a:gd name="connsiteY991" fmla="*/ 68064 h 4860733"/>
              <a:gd name="connsiteX992" fmla="*/ 2105301 w 4853691"/>
              <a:gd name="connsiteY992" fmla="*/ 70411 h 4860733"/>
              <a:gd name="connsiteX993" fmla="*/ 2093565 w 4853691"/>
              <a:gd name="connsiteY993" fmla="*/ 72758 h 4860733"/>
              <a:gd name="connsiteX994" fmla="*/ 2065401 w 4853691"/>
              <a:gd name="connsiteY994" fmla="*/ 75105 h 4860733"/>
              <a:gd name="connsiteX995" fmla="*/ 2027848 w 4853691"/>
              <a:gd name="connsiteY995" fmla="*/ 79800 h 4860733"/>
              <a:gd name="connsiteX996" fmla="*/ 2006725 w 4853691"/>
              <a:gd name="connsiteY996" fmla="*/ 82147 h 4860733"/>
              <a:gd name="connsiteX997" fmla="*/ 1952743 w 4853691"/>
              <a:gd name="connsiteY997" fmla="*/ 91535 h 4860733"/>
              <a:gd name="connsiteX998" fmla="*/ 1950396 w 4853691"/>
              <a:gd name="connsiteY998" fmla="*/ 91535 h 4860733"/>
              <a:gd name="connsiteX999" fmla="*/ 1889372 w 4853691"/>
              <a:gd name="connsiteY999" fmla="*/ 103270 h 4860733"/>
              <a:gd name="connsiteX1000" fmla="*/ 2004378 w 4853691"/>
              <a:gd name="connsiteY1000" fmla="*/ 63370 h 4860733"/>
              <a:gd name="connsiteX1001" fmla="*/ 2004378 w 4853691"/>
              <a:gd name="connsiteY1001" fmla="*/ 63370 h 4860733"/>
              <a:gd name="connsiteX1002" fmla="*/ 2154589 w 4853691"/>
              <a:gd name="connsiteY1002" fmla="*/ 53982 h 4860733"/>
              <a:gd name="connsiteX1003" fmla="*/ 2163977 w 4853691"/>
              <a:gd name="connsiteY1003" fmla="*/ 51635 h 4860733"/>
              <a:gd name="connsiteX1004" fmla="*/ 2175712 w 4853691"/>
              <a:gd name="connsiteY1004" fmla="*/ 46941 h 4860733"/>
              <a:gd name="connsiteX1005" fmla="*/ 2185100 w 4853691"/>
              <a:gd name="connsiteY1005" fmla="*/ 44594 h 4860733"/>
              <a:gd name="connsiteX1006" fmla="*/ 2196835 w 4853691"/>
              <a:gd name="connsiteY1006" fmla="*/ 42247 h 4860733"/>
              <a:gd name="connsiteX1007" fmla="*/ 2206224 w 4853691"/>
              <a:gd name="connsiteY1007" fmla="*/ 39900 h 4860733"/>
              <a:gd name="connsiteX1008" fmla="*/ 2217959 w 4853691"/>
              <a:gd name="connsiteY1008" fmla="*/ 37553 h 4860733"/>
              <a:gd name="connsiteX1009" fmla="*/ 2227347 w 4853691"/>
              <a:gd name="connsiteY1009" fmla="*/ 35206 h 4860733"/>
              <a:gd name="connsiteX1010" fmla="*/ 2239082 w 4853691"/>
              <a:gd name="connsiteY1010" fmla="*/ 32859 h 4860733"/>
              <a:gd name="connsiteX1011" fmla="*/ 2246123 w 4853691"/>
              <a:gd name="connsiteY1011" fmla="*/ 32859 h 4860733"/>
              <a:gd name="connsiteX1012" fmla="*/ 2260206 w 4853691"/>
              <a:gd name="connsiteY1012" fmla="*/ 30512 h 4860733"/>
              <a:gd name="connsiteX1013" fmla="*/ 2267247 w 4853691"/>
              <a:gd name="connsiteY1013" fmla="*/ 30512 h 4860733"/>
              <a:gd name="connsiteX1014" fmla="*/ 2288370 w 4853691"/>
              <a:gd name="connsiteY1014" fmla="*/ 30512 h 4860733"/>
              <a:gd name="connsiteX1015" fmla="*/ 2316535 w 4853691"/>
              <a:gd name="connsiteY1015" fmla="*/ 32859 h 4860733"/>
              <a:gd name="connsiteX1016" fmla="*/ 2325923 w 4853691"/>
              <a:gd name="connsiteY1016" fmla="*/ 32859 h 4860733"/>
              <a:gd name="connsiteX1017" fmla="*/ 2332964 w 4853691"/>
              <a:gd name="connsiteY1017" fmla="*/ 32859 h 4860733"/>
              <a:gd name="connsiteX1018" fmla="*/ 2332964 w 4853691"/>
              <a:gd name="connsiteY1018" fmla="*/ 35206 h 4860733"/>
              <a:gd name="connsiteX1019" fmla="*/ 2332964 w 4853691"/>
              <a:gd name="connsiteY1019" fmla="*/ 37553 h 4860733"/>
              <a:gd name="connsiteX1020" fmla="*/ 2295412 w 4853691"/>
              <a:gd name="connsiteY1020" fmla="*/ 42247 h 4860733"/>
              <a:gd name="connsiteX1021" fmla="*/ 2295412 w 4853691"/>
              <a:gd name="connsiteY1021" fmla="*/ 42247 h 4860733"/>
              <a:gd name="connsiteX1022" fmla="*/ 2239082 w 4853691"/>
              <a:gd name="connsiteY1022" fmla="*/ 49288 h 4860733"/>
              <a:gd name="connsiteX1023" fmla="*/ 2220306 w 4853691"/>
              <a:gd name="connsiteY1023" fmla="*/ 51635 h 4860733"/>
              <a:gd name="connsiteX1024" fmla="*/ 2182753 w 4853691"/>
              <a:gd name="connsiteY1024" fmla="*/ 58676 h 4860733"/>
              <a:gd name="connsiteX1025" fmla="*/ 2159283 w 4853691"/>
              <a:gd name="connsiteY1025" fmla="*/ 61023 h 4860733"/>
              <a:gd name="connsiteX1026" fmla="*/ 2140506 w 4853691"/>
              <a:gd name="connsiteY1026" fmla="*/ 63370 h 4860733"/>
              <a:gd name="connsiteX1027" fmla="*/ 2140506 w 4853691"/>
              <a:gd name="connsiteY1027" fmla="*/ 61023 h 4860733"/>
              <a:gd name="connsiteX1028" fmla="*/ 2142854 w 4853691"/>
              <a:gd name="connsiteY1028" fmla="*/ 58676 h 4860733"/>
              <a:gd name="connsiteX1029" fmla="*/ 2154589 w 4853691"/>
              <a:gd name="connsiteY1029" fmla="*/ 53982 h 4860733"/>
              <a:gd name="connsiteX1030" fmla="*/ 2372864 w 4853691"/>
              <a:gd name="connsiteY1030" fmla="*/ 25818 h 4860733"/>
              <a:gd name="connsiteX1031" fmla="*/ 2377558 w 4853691"/>
              <a:gd name="connsiteY1031" fmla="*/ 25818 h 4860733"/>
              <a:gd name="connsiteX1032" fmla="*/ 2386946 w 4853691"/>
              <a:gd name="connsiteY1032" fmla="*/ 25818 h 4860733"/>
              <a:gd name="connsiteX1033" fmla="*/ 2398681 w 4853691"/>
              <a:gd name="connsiteY1033" fmla="*/ 25818 h 4860733"/>
              <a:gd name="connsiteX1034" fmla="*/ 2401029 w 4853691"/>
              <a:gd name="connsiteY1034" fmla="*/ 25818 h 4860733"/>
              <a:gd name="connsiteX1035" fmla="*/ 2408070 w 4853691"/>
              <a:gd name="connsiteY1035" fmla="*/ 28165 h 4860733"/>
              <a:gd name="connsiteX1036" fmla="*/ 2401029 w 4853691"/>
              <a:gd name="connsiteY1036" fmla="*/ 28165 h 4860733"/>
              <a:gd name="connsiteX1037" fmla="*/ 2368170 w 4853691"/>
              <a:gd name="connsiteY1037" fmla="*/ 32859 h 4860733"/>
              <a:gd name="connsiteX1038" fmla="*/ 2368170 w 4853691"/>
              <a:gd name="connsiteY1038" fmla="*/ 28165 h 4860733"/>
              <a:gd name="connsiteX1039" fmla="*/ 2368170 w 4853691"/>
              <a:gd name="connsiteY1039" fmla="*/ 28165 h 4860733"/>
              <a:gd name="connsiteX1040" fmla="*/ 2372864 w 4853691"/>
              <a:gd name="connsiteY1040" fmla="*/ 25818 h 4860733"/>
              <a:gd name="connsiteX1041" fmla="*/ 2426846 w 4853691"/>
              <a:gd name="connsiteY1041" fmla="*/ 28165 h 4860733"/>
              <a:gd name="connsiteX1042" fmla="*/ 2462052 w 4853691"/>
              <a:gd name="connsiteY1042" fmla="*/ 25818 h 4860733"/>
              <a:gd name="connsiteX1043" fmla="*/ 2476134 w 4853691"/>
              <a:gd name="connsiteY1043" fmla="*/ 25818 h 4860733"/>
              <a:gd name="connsiteX1044" fmla="*/ 2525422 w 4853691"/>
              <a:gd name="connsiteY1044" fmla="*/ 25818 h 4860733"/>
              <a:gd name="connsiteX1045" fmla="*/ 2591139 w 4853691"/>
              <a:gd name="connsiteY1045" fmla="*/ 28165 h 4860733"/>
              <a:gd name="connsiteX1046" fmla="*/ 2612263 w 4853691"/>
              <a:gd name="connsiteY1046" fmla="*/ 30512 h 4860733"/>
              <a:gd name="connsiteX1047" fmla="*/ 2656857 w 4853691"/>
              <a:gd name="connsiteY1047" fmla="*/ 32859 h 4860733"/>
              <a:gd name="connsiteX1048" fmla="*/ 2682674 w 4853691"/>
              <a:gd name="connsiteY1048" fmla="*/ 35206 h 4860733"/>
              <a:gd name="connsiteX1049" fmla="*/ 2722574 w 4853691"/>
              <a:gd name="connsiteY1049" fmla="*/ 39900 h 4860733"/>
              <a:gd name="connsiteX1050" fmla="*/ 2748391 w 4853691"/>
              <a:gd name="connsiteY1050" fmla="*/ 44594 h 4860733"/>
              <a:gd name="connsiteX1051" fmla="*/ 2785944 w 4853691"/>
              <a:gd name="connsiteY1051" fmla="*/ 51635 h 4860733"/>
              <a:gd name="connsiteX1052" fmla="*/ 2814109 w 4853691"/>
              <a:gd name="connsiteY1052" fmla="*/ 56329 h 4860733"/>
              <a:gd name="connsiteX1053" fmla="*/ 2851661 w 4853691"/>
              <a:gd name="connsiteY1053" fmla="*/ 63370 h 4860733"/>
              <a:gd name="connsiteX1054" fmla="*/ 2879826 w 4853691"/>
              <a:gd name="connsiteY1054" fmla="*/ 70411 h 4860733"/>
              <a:gd name="connsiteX1055" fmla="*/ 2915032 w 4853691"/>
              <a:gd name="connsiteY1055" fmla="*/ 79800 h 4860733"/>
              <a:gd name="connsiteX1056" fmla="*/ 2943196 w 4853691"/>
              <a:gd name="connsiteY1056" fmla="*/ 89188 h 4860733"/>
              <a:gd name="connsiteX1057" fmla="*/ 2978402 w 4853691"/>
              <a:gd name="connsiteY1057" fmla="*/ 100923 h 4860733"/>
              <a:gd name="connsiteX1058" fmla="*/ 3006567 w 4853691"/>
              <a:gd name="connsiteY1058" fmla="*/ 110311 h 4860733"/>
              <a:gd name="connsiteX1059" fmla="*/ 3025343 w 4853691"/>
              <a:gd name="connsiteY1059" fmla="*/ 117352 h 4860733"/>
              <a:gd name="connsiteX1060" fmla="*/ 3025343 w 4853691"/>
              <a:gd name="connsiteY1060" fmla="*/ 119699 h 4860733"/>
              <a:gd name="connsiteX1061" fmla="*/ 3011261 w 4853691"/>
              <a:gd name="connsiteY1061" fmla="*/ 117352 h 4860733"/>
              <a:gd name="connsiteX1062" fmla="*/ 2987790 w 4853691"/>
              <a:gd name="connsiteY1062" fmla="*/ 112658 h 4860733"/>
              <a:gd name="connsiteX1063" fmla="*/ 2959626 w 4853691"/>
              <a:gd name="connsiteY1063" fmla="*/ 107964 h 4860733"/>
              <a:gd name="connsiteX1064" fmla="*/ 2936155 w 4853691"/>
              <a:gd name="connsiteY1064" fmla="*/ 103270 h 4860733"/>
              <a:gd name="connsiteX1065" fmla="*/ 2907991 w 4853691"/>
              <a:gd name="connsiteY1065" fmla="*/ 98576 h 4860733"/>
              <a:gd name="connsiteX1066" fmla="*/ 2884520 w 4853691"/>
              <a:gd name="connsiteY1066" fmla="*/ 96229 h 4860733"/>
              <a:gd name="connsiteX1067" fmla="*/ 2854008 w 4853691"/>
              <a:gd name="connsiteY1067" fmla="*/ 93882 h 4860733"/>
              <a:gd name="connsiteX1068" fmla="*/ 2830538 w 4853691"/>
              <a:gd name="connsiteY1068" fmla="*/ 91535 h 4860733"/>
              <a:gd name="connsiteX1069" fmla="*/ 2800027 w 4853691"/>
              <a:gd name="connsiteY1069" fmla="*/ 89188 h 4860733"/>
              <a:gd name="connsiteX1070" fmla="*/ 2778903 w 4853691"/>
              <a:gd name="connsiteY1070" fmla="*/ 86841 h 4860733"/>
              <a:gd name="connsiteX1071" fmla="*/ 2746044 w 4853691"/>
              <a:gd name="connsiteY1071" fmla="*/ 84494 h 4860733"/>
              <a:gd name="connsiteX1072" fmla="*/ 2724921 w 4853691"/>
              <a:gd name="connsiteY1072" fmla="*/ 82147 h 4860733"/>
              <a:gd name="connsiteX1073" fmla="*/ 2689715 w 4853691"/>
              <a:gd name="connsiteY1073" fmla="*/ 79800 h 4860733"/>
              <a:gd name="connsiteX1074" fmla="*/ 2673286 w 4853691"/>
              <a:gd name="connsiteY1074" fmla="*/ 79800 h 4860733"/>
              <a:gd name="connsiteX1075" fmla="*/ 2666245 w 4853691"/>
              <a:gd name="connsiteY1075" fmla="*/ 77453 h 4860733"/>
              <a:gd name="connsiteX1076" fmla="*/ 2626345 w 4853691"/>
              <a:gd name="connsiteY1076" fmla="*/ 68064 h 4860733"/>
              <a:gd name="connsiteX1077" fmla="*/ 2595833 w 4853691"/>
              <a:gd name="connsiteY1077" fmla="*/ 63370 h 4860733"/>
              <a:gd name="connsiteX1078" fmla="*/ 2558281 w 4853691"/>
              <a:gd name="connsiteY1078" fmla="*/ 56329 h 4860733"/>
              <a:gd name="connsiteX1079" fmla="*/ 2527769 w 4853691"/>
              <a:gd name="connsiteY1079" fmla="*/ 51635 h 4860733"/>
              <a:gd name="connsiteX1080" fmla="*/ 2490216 w 4853691"/>
              <a:gd name="connsiteY1080" fmla="*/ 46941 h 4860733"/>
              <a:gd name="connsiteX1081" fmla="*/ 2459705 w 4853691"/>
              <a:gd name="connsiteY1081" fmla="*/ 44594 h 4860733"/>
              <a:gd name="connsiteX1082" fmla="*/ 2438581 w 4853691"/>
              <a:gd name="connsiteY1082" fmla="*/ 42247 h 4860733"/>
              <a:gd name="connsiteX1083" fmla="*/ 2436234 w 4853691"/>
              <a:gd name="connsiteY1083" fmla="*/ 39900 h 4860733"/>
              <a:gd name="connsiteX1084" fmla="*/ 2431540 w 4853691"/>
              <a:gd name="connsiteY1084" fmla="*/ 37553 h 4860733"/>
              <a:gd name="connsiteX1085" fmla="*/ 2419805 w 4853691"/>
              <a:gd name="connsiteY1085" fmla="*/ 32859 h 4860733"/>
              <a:gd name="connsiteX1086" fmla="*/ 2417458 w 4853691"/>
              <a:gd name="connsiteY1086" fmla="*/ 30512 h 4860733"/>
              <a:gd name="connsiteX1087" fmla="*/ 2426846 w 4853691"/>
              <a:gd name="connsiteY1087" fmla="*/ 28165 h 4860733"/>
              <a:gd name="connsiteX1088" fmla="*/ 3074631 w 4853691"/>
              <a:gd name="connsiteY1088" fmla="*/ 117352 h 4860733"/>
              <a:gd name="connsiteX1089" fmla="*/ 3088713 w 4853691"/>
              <a:gd name="connsiteY1089" fmla="*/ 117352 h 4860733"/>
              <a:gd name="connsiteX1090" fmla="*/ 3098101 w 4853691"/>
              <a:gd name="connsiteY1090" fmla="*/ 117352 h 4860733"/>
              <a:gd name="connsiteX1091" fmla="*/ 3112184 w 4853691"/>
              <a:gd name="connsiteY1091" fmla="*/ 119699 h 4860733"/>
              <a:gd name="connsiteX1092" fmla="*/ 3121572 w 4853691"/>
              <a:gd name="connsiteY1092" fmla="*/ 122046 h 4860733"/>
              <a:gd name="connsiteX1093" fmla="*/ 3135654 w 4853691"/>
              <a:gd name="connsiteY1093" fmla="*/ 126741 h 4860733"/>
              <a:gd name="connsiteX1094" fmla="*/ 3140348 w 4853691"/>
              <a:gd name="connsiteY1094" fmla="*/ 129088 h 4860733"/>
              <a:gd name="connsiteX1095" fmla="*/ 3135654 w 4853691"/>
              <a:gd name="connsiteY1095" fmla="*/ 129088 h 4860733"/>
              <a:gd name="connsiteX1096" fmla="*/ 3105143 w 4853691"/>
              <a:gd name="connsiteY1096" fmla="*/ 124393 h 4860733"/>
              <a:gd name="connsiteX1097" fmla="*/ 3095754 w 4853691"/>
              <a:gd name="connsiteY1097" fmla="*/ 124393 h 4860733"/>
              <a:gd name="connsiteX1098" fmla="*/ 3060548 w 4853691"/>
              <a:gd name="connsiteY1098" fmla="*/ 122046 h 4860733"/>
              <a:gd name="connsiteX1099" fmla="*/ 3058202 w 4853691"/>
              <a:gd name="connsiteY1099" fmla="*/ 122046 h 4860733"/>
              <a:gd name="connsiteX1100" fmla="*/ 3058202 w 4853691"/>
              <a:gd name="connsiteY1100" fmla="*/ 119699 h 4860733"/>
              <a:gd name="connsiteX1101" fmla="*/ 3065243 w 4853691"/>
              <a:gd name="connsiteY1101" fmla="*/ 119699 h 4860733"/>
              <a:gd name="connsiteX1102" fmla="*/ 3074631 w 4853691"/>
              <a:gd name="connsiteY1102" fmla="*/ 117352 h 4860733"/>
              <a:gd name="connsiteX1103" fmla="*/ 3170860 w 4853691"/>
              <a:gd name="connsiteY1103" fmla="*/ 136129 h 4860733"/>
              <a:gd name="connsiteX1104" fmla="*/ 3182595 w 4853691"/>
              <a:gd name="connsiteY1104" fmla="*/ 138476 h 4860733"/>
              <a:gd name="connsiteX1105" fmla="*/ 3196677 w 4853691"/>
              <a:gd name="connsiteY1105" fmla="*/ 143170 h 4860733"/>
              <a:gd name="connsiteX1106" fmla="*/ 3208412 w 4853691"/>
              <a:gd name="connsiteY1106" fmla="*/ 147864 h 4860733"/>
              <a:gd name="connsiteX1107" fmla="*/ 3222495 w 4853691"/>
              <a:gd name="connsiteY1107" fmla="*/ 152558 h 4860733"/>
              <a:gd name="connsiteX1108" fmla="*/ 3236577 w 4853691"/>
              <a:gd name="connsiteY1108" fmla="*/ 157252 h 4860733"/>
              <a:gd name="connsiteX1109" fmla="*/ 3257701 w 4853691"/>
              <a:gd name="connsiteY1109" fmla="*/ 166640 h 4860733"/>
              <a:gd name="connsiteX1110" fmla="*/ 3276477 w 4853691"/>
              <a:gd name="connsiteY1110" fmla="*/ 173681 h 4860733"/>
              <a:gd name="connsiteX1111" fmla="*/ 3288212 w 4853691"/>
              <a:gd name="connsiteY1111" fmla="*/ 180723 h 4860733"/>
              <a:gd name="connsiteX1112" fmla="*/ 3304641 w 4853691"/>
              <a:gd name="connsiteY1112" fmla="*/ 187764 h 4860733"/>
              <a:gd name="connsiteX1113" fmla="*/ 3316377 w 4853691"/>
              <a:gd name="connsiteY1113" fmla="*/ 194805 h 4860733"/>
              <a:gd name="connsiteX1114" fmla="*/ 3332806 w 4853691"/>
              <a:gd name="connsiteY1114" fmla="*/ 204193 h 4860733"/>
              <a:gd name="connsiteX1115" fmla="*/ 3344541 w 4853691"/>
              <a:gd name="connsiteY1115" fmla="*/ 211234 h 4860733"/>
              <a:gd name="connsiteX1116" fmla="*/ 3363318 w 4853691"/>
              <a:gd name="connsiteY1116" fmla="*/ 222969 h 4860733"/>
              <a:gd name="connsiteX1117" fmla="*/ 3372706 w 4853691"/>
              <a:gd name="connsiteY1117" fmla="*/ 227664 h 4860733"/>
              <a:gd name="connsiteX1118" fmla="*/ 3400870 w 4853691"/>
              <a:gd name="connsiteY1118" fmla="*/ 246440 h 4860733"/>
              <a:gd name="connsiteX1119" fmla="*/ 3410259 w 4853691"/>
              <a:gd name="connsiteY1119" fmla="*/ 253481 h 4860733"/>
              <a:gd name="connsiteX1120" fmla="*/ 3426688 w 4853691"/>
              <a:gd name="connsiteY1120" fmla="*/ 267563 h 4860733"/>
              <a:gd name="connsiteX1121" fmla="*/ 3438423 w 4853691"/>
              <a:gd name="connsiteY1121" fmla="*/ 276951 h 4860733"/>
              <a:gd name="connsiteX1122" fmla="*/ 3445464 w 4853691"/>
              <a:gd name="connsiteY1122" fmla="*/ 281646 h 4860733"/>
              <a:gd name="connsiteX1123" fmla="*/ 3438423 w 4853691"/>
              <a:gd name="connsiteY1123" fmla="*/ 276951 h 4860733"/>
              <a:gd name="connsiteX1124" fmla="*/ 3417300 w 4853691"/>
              <a:gd name="connsiteY1124" fmla="*/ 267563 h 4860733"/>
              <a:gd name="connsiteX1125" fmla="*/ 3386788 w 4853691"/>
              <a:gd name="connsiteY1125" fmla="*/ 251134 h 4860733"/>
              <a:gd name="connsiteX1126" fmla="*/ 3365664 w 4853691"/>
              <a:gd name="connsiteY1126" fmla="*/ 241746 h 4860733"/>
              <a:gd name="connsiteX1127" fmla="*/ 3335153 w 4853691"/>
              <a:gd name="connsiteY1127" fmla="*/ 227664 h 4860733"/>
              <a:gd name="connsiteX1128" fmla="*/ 3311683 w 4853691"/>
              <a:gd name="connsiteY1128" fmla="*/ 218275 h 4860733"/>
              <a:gd name="connsiteX1129" fmla="*/ 3281171 w 4853691"/>
              <a:gd name="connsiteY1129" fmla="*/ 204193 h 4860733"/>
              <a:gd name="connsiteX1130" fmla="*/ 3257701 w 4853691"/>
              <a:gd name="connsiteY1130" fmla="*/ 194805 h 4860733"/>
              <a:gd name="connsiteX1131" fmla="*/ 3248312 w 4853691"/>
              <a:gd name="connsiteY1131" fmla="*/ 190111 h 4860733"/>
              <a:gd name="connsiteX1132" fmla="*/ 3236577 w 4853691"/>
              <a:gd name="connsiteY1132" fmla="*/ 180723 h 4860733"/>
              <a:gd name="connsiteX1133" fmla="*/ 3229536 w 4853691"/>
              <a:gd name="connsiteY1133" fmla="*/ 173681 h 4860733"/>
              <a:gd name="connsiteX1134" fmla="*/ 3210760 w 4853691"/>
              <a:gd name="connsiteY1134" fmla="*/ 159599 h 4860733"/>
              <a:gd name="connsiteX1135" fmla="*/ 3206066 w 4853691"/>
              <a:gd name="connsiteY1135" fmla="*/ 157252 h 4860733"/>
              <a:gd name="connsiteX1136" fmla="*/ 3189636 w 4853691"/>
              <a:gd name="connsiteY1136" fmla="*/ 145517 h 4860733"/>
              <a:gd name="connsiteX1137" fmla="*/ 3182595 w 4853691"/>
              <a:gd name="connsiteY1137" fmla="*/ 140823 h 4860733"/>
              <a:gd name="connsiteX1138" fmla="*/ 3168513 w 4853691"/>
              <a:gd name="connsiteY1138" fmla="*/ 133782 h 4860733"/>
              <a:gd name="connsiteX1139" fmla="*/ 3161472 w 4853691"/>
              <a:gd name="connsiteY1139" fmla="*/ 131435 h 4860733"/>
              <a:gd name="connsiteX1140" fmla="*/ 3159125 w 4853691"/>
              <a:gd name="connsiteY1140" fmla="*/ 129088 h 4860733"/>
              <a:gd name="connsiteX1141" fmla="*/ 3170860 w 4853691"/>
              <a:gd name="connsiteY1141" fmla="*/ 136129 h 4860733"/>
              <a:gd name="connsiteX1142" fmla="*/ 3560469 w 4853691"/>
              <a:gd name="connsiteY1142" fmla="*/ 342669 h 4860733"/>
              <a:gd name="connsiteX1143" fmla="*/ 3600369 w 4853691"/>
              <a:gd name="connsiteY1143" fmla="*/ 363792 h 4860733"/>
              <a:gd name="connsiteX1144" fmla="*/ 3605064 w 4853691"/>
              <a:gd name="connsiteY1144" fmla="*/ 366139 h 4860733"/>
              <a:gd name="connsiteX1145" fmla="*/ 3637922 w 4853691"/>
              <a:gd name="connsiteY1145" fmla="*/ 462368 h 4860733"/>
              <a:gd name="connsiteX1146" fmla="*/ 3633228 w 4853691"/>
              <a:gd name="connsiteY1146" fmla="*/ 464715 h 4860733"/>
              <a:gd name="connsiteX1147" fmla="*/ 3605064 w 4853691"/>
              <a:gd name="connsiteY1147" fmla="*/ 431857 h 4860733"/>
              <a:gd name="connsiteX1148" fmla="*/ 3598022 w 4853691"/>
              <a:gd name="connsiteY1148" fmla="*/ 424815 h 4860733"/>
              <a:gd name="connsiteX1149" fmla="*/ 3588634 w 4853691"/>
              <a:gd name="connsiteY1149" fmla="*/ 413080 h 4860733"/>
              <a:gd name="connsiteX1150" fmla="*/ 3572205 w 4853691"/>
              <a:gd name="connsiteY1150" fmla="*/ 391957 h 4860733"/>
              <a:gd name="connsiteX1151" fmla="*/ 3560469 w 4853691"/>
              <a:gd name="connsiteY1151" fmla="*/ 380222 h 4860733"/>
              <a:gd name="connsiteX1152" fmla="*/ 3544040 w 4853691"/>
              <a:gd name="connsiteY1152" fmla="*/ 361445 h 4860733"/>
              <a:gd name="connsiteX1153" fmla="*/ 3532305 w 4853691"/>
              <a:gd name="connsiteY1153" fmla="*/ 349710 h 4860733"/>
              <a:gd name="connsiteX1154" fmla="*/ 3515876 w 4853691"/>
              <a:gd name="connsiteY1154" fmla="*/ 333281 h 4860733"/>
              <a:gd name="connsiteX1155" fmla="*/ 3504140 w 4853691"/>
              <a:gd name="connsiteY1155" fmla="*/ 321545 h 4860733"/>
              <a:gd name="connsiteX1156" fmla="*/ 3501793 w 4853691"/>
              <a:gd name="connsiteY1156" fmla="*/ 319198 h 4860733"/>
              <a:gd name="connsiteX1157" fmla="*/ 3504140 w 4853691"/>
              <a:gd name="connsiteY1157" fmla="*/ 314504 h 4860733"/>
              <a:gd name="connsiteX1158" fmla="*/ 3544040 w 4853691"/>
              <a:gd name="connsiteY1158" fmla="*/ 335628 h 4860733"/>
              <a:gd name="connsiteX1159" fmla="*/ 3560469 w 4853691"/>
              <a:gd name="connsiteY1159" fmla="*/ 342669 h 4860733"/>
              <a:gd name="connsiteX1160" fmla="*/ 3652004 w 4853691"/>
              <a:gd name="connsiteY1160" fmla="*/ 394304 h 4860733"/>
              <a:gd name="connsiteX1161" fmla="*/ 3691904 w 4853691"/>
              <a:gd name="connsiteY1161" fmla="*/ 417774 h 4860733"/>
              <a:gd name="connsiteX1162" fmla="*/ 3703639 w 4853691"/>
              <a:gd name="connsiteY1162" fmla="*/ 424815 h 4860733"/>
              <a:gd name="connsiteX1163" fmla="*/ 3745886 w 4853691"/>
              <a:gd name="connsiteY1163" fmla="*/ 452980 h 4860733"/>
              <a:gd name="connsiteX1164" fmla="*/ 3750580 w 4853691"/>
              <a:gd name="connsiteY1164" fmla="*/ 457674 h 4860733"/>
              <a:gd name="connsiteX1165" fmla="*/ 3797521 w 4853691"/>
              <a:gd name="connsiteY1165" fmla="*/ 488186 h 4860733"/>
              <a:gd name="connsiteX1166" fmla="*/ 3799868 w 4853691"/>
              <a:gd name="connsiteY1166" fmla="*/ 488186 h 4860733"/>
              <a:gd name="connsiteX1167" fmla="*/ 3813950 w 4853691"/>
              <a:gd name="connsiteY1167" fmla="*/ 497574 h 4860733"/>
              <a:gd name="connsiteX1168" fmla="*/ 3809256 w 4853691"/>
              <a:gd name="connsiteY1168" fmla="*/ 495227 h 4860733"/>
              <a:gd name="connsiteX1169" fmla="*/ 3802215 w 4853691"/>
              <a:gd name="connsiteY1169" fmla="*/ 492880 h 4860733"/>
              <a:gd name="connsiteX1170" fmla="*/ 3778745 w 4853691"/>
              <a:gd name="connsiteY1170" fmla="*/ 485839 h 4860733"/>
              <a:gd name="connsiteX1171" fmla="*/ 3769357 w 4853691"/>
              <a:gd name="connsiteY1171" fmla="*/ 483492 h 4860733"/>
              <a:gd name="connsiteX1172" fmla="*/ 3750580 w 4853691"/>
              <a:gd name="connsiteY1172" fmla="*/ 478797 h 4860733"/>
              <a:gd name="connsiteX1173" fmla="*/ 3736498 w 4853691"/>
              <a:gd name="connsiteY1173" fmla="*/ 476450 h 4860733"/>
              <a:gd name="connsiteX1174" fmla="*/ 3722416 w 4853691"/>
              <a:gd name="connsiteY1174" fmla="*/ 474103 h 4860733"/>
              <a:gd name="connsiteX1175" fmla="*/ 3691904 w 4853691"/>
              <a:gd name="connsiteY1175" fmla="*/ 471756 h 4860733"/>
              <a:gd name="connsiteX1176" fmla="*/ 3668434 w 4853691"/>
              <a:gd name="connsiteY1176" fmla="*/ 471756 h 4860733"/>
              <a:gd name="connsiteX1177" fmla="*/ 3663740 w 4853691"/>
              <a:gd name="connsiteY1177" fmla="*/ 471756 h 4860733"/>
              <a:gd name="connsiteX1178" fmla="*/ 3644963 w 4853691"/>
              <a:gd name="connsiteY1178" fmla="*/ 455327 h 4860733"/>
              <a:gd name="connsiteX1179" fmla="*/ 3640269 w 4853691"/>
              <a:gd name="connsiteY1179" fmla="*/ 455327 h 4860733"/>
              <a:gd name="connsiteX1180" fmla="*/ 3607410 w 4853691"/>
              <a:gd name="connsiteY1180" fmla="*/ 361445 h 4860733"/>
              <a:gd name="connsiteX1181" fmla="*/ 3635575 w 4853691"/>
              <a:gd name="connsiteY1181" fmla="*/ 377874 h 4860733"/>
              <a:gd name="connsiteX1182" fmla="*/ 3652004 w 4853691"/>
              <a:gd name="connsiteY1182" fmla="*/ 394304 h 4860733"/>
              <a:gd name="connsiteX1183" fmla="*/ 3832727 w 4853691"/>
              <a:gd name="connsiteY1183" fmla="*/ 504615 h 4860733"/>
              <a:gd name="connsiteX1184" fmla="*/ 3835074 w 4853691"/>
              <a:gd name="connsiteY1184" fmla="*/ 506962 h 4860733"/>
              <a:gd name="connsiteX1185" fmla="*/ 3860891 w 4853691"/>
              <a:gd name="connsiteY1185" fmla="*/ 516350 h 4860733"/>
              <a:gd name="connsiteX1186" fmla="*/ 3863239 w 4853691"/>
              <a:gd name="connsiteY1186" fmla="*/ 516350 h 4860733"/>
              <a:gd name="connsiteX1187" fmla="*/ 3891403 w 4853691"/>
              <a:gd name="connsiteY1187" fmla="*/ 530433 h 4860733"/>
              <a:gd name="connsiteX1188" fmla="*/ 3891403 w 4853691"/>
              <a:gd name="connsiteY1188" fmla="*/ 530433 h 4860733"/>
              <a:gd name="connsiteX1189" fmla="*/ 4142537 w 4853691"/>
              <a:gd name="connsiteY1189" fmla="*/ 739320 h 4860733"/>
              <a:gd name="connsiteX1190" fmla="*/ 4137843 w 4853691"/>
              <a:gd name="connsiteY1190" fmla="*/ 736973 h 4860733"/>
              <a:gd name="connsiteX1191" fmla="*/ 4088555 w 4853691"/>
              <a:gd name="connsiteY1191" fmla="*/ 697073 h 4860733"/>
              <a:gd name="connsiteX1192" fmla="*/ 4076820 w 4853691"/>
              <a:gd name="connsiteY1192" fmla="*/ 687685 h 4860733"/>
              <a:gd name="connsiteX1193" fmla="*/ 4029879 w 4853691"/>
              <a:gd name="connsiteY1193" fmla="*/ 652479 h 4860733"/>
              <a:gd name="connsiteX1194" fmla="*/ 4015797 w 4853691"/>
              <a:gd name="connsiteY1194" fmla="*/ 643091 h 4860733"/>
              <a:gd name="connsiteX1195" fmla="*/ 3973550 w 4853691"/>
              <a:gd name="connsiteY1195" fmla="*/ 614926 h 4860733"/>
              <a:gd name="connsiteX1196" fmla="*/ 3968856 w 4853691"/>
              <a:gd name="connsiteY1196" fmla="*/ 612579 h 4860733"/>
              <a:gd name="connsiteX1197" fmla="*/ 3903138 w 4853691"/>
              <a:gd name="connsiteY1197" fmla="*/ 560944 h 4860733"/>
              <a:gd name="connsiteX1198" fmla="*/ 3898444 w 4853691"/>
              <a:gd name="connsiteY1198" fmla="*/ 558597 h 4860733"/>
              <a:gd name="connsiteX1199" fmla="*/ 3856197 w 4853691"/>
              <a:gd name="connsiteY1199" fmla="*/ 525738 h 4860733"/>
              <a:gd name="connsiteX1200" fmla="*/ 3846809 w 4853691"/>
              <a:gd name="connsiteY1200" fmla="*/ 518697 h 4860733"/>
              <a:gd name="connsiteX1201" fmla="*/ 3825686 w 4853691"/>
              <a:gd name="connsiteY1201" fmla="*/ 502268 h 4860733"/>
              <a:gd name="connsiteX1202" fmla="*/ 3832727 w 4853691"/>
              <a:gd name="connsiteY1202" fmla="*/ 504615 h 4860733"/>
              <a:gd name="connsiteX1203" fmla="*/ 4325607 w 4853691"/>
              <a:gd name="connsiteY1203" fmla="*/ 929430 h 4860733"/>
              <a:gd name="connsiteX1204" fmla="*/ 4344383 w 4853691"/>
              <a:gd name="connsiteY1204" fmla="*/ 952901 h 4860733"/>
              <a:gd name="connsiteX1205" fmla="*/ 4353771 w 4853691"/>
              <a:gd name="connsiteY1205" fmla="*/ 964636 h 4860733"/>
              <a:gd name="connsiteX1206" fmla="*/ 4370201 w 4853691"/>
              <a:gd name="connsiteY1206" fmla="*/ 985760 h 4860733"/>
              <a:gd name="connsiteX1207" fmla="*/ 4381936 w 4853691"/>
              <a:gd name="connsiteY1207" fmla="*/ 1002189 h 4860733"/>
              <a:gd name="connsiteX1208" fmla="*/ 4393671 w 4853691"/>
              <a:gd name="connsiteY1208" fmla="*/ 1018618 h 4860733"/>
              <a:gd name="connsiteX1209" fmla="*/ 4407753 w 4853691"/>
              <a:gd name="connsiteY1209" fmla="*/ 1039742 h 4860733"/>
              <a:gd name="connsiteX1210" fmla="*/ 4417141 w 4853691"/>
              <a:gd name="connsiteY1210" fmla="*/ 1053824 h 4860733"/>
              <a:gd name="connsiteX1211" fmla="*/ 4433571 w 4853691"/>
              <a:gd name="connsiteY1211" fmla="*/ 1077294 h 4860733"/>
              <a:gd name="connsiteX1212" fmla="*/ 4442959 w 4853691"/>
              <a:gd name="connsiteY1212" fmla="*/ 1089030 h 4860733"/>
              <a:gd name="connsiteX1213" fmla="*/ 4459388 w 4853691"/>
              <a:gd name="connsiteY1213" fmla="*/ 1114847 h 4860733"/>
              <a:gd name="connsiteX1214" fmla="*/ 4466430 w 4853691"/>
              <a:gd name="connsiteY1214" fmla="*/ 1126582 h 4860733"/>
              <a:gd name="connsiteX1215" fmla="*/ 4482859 w 4853691"/>
              <a:gd name="connsiteY1215" fmla="*/ 1152400 h 4860733"/>
              <a:gd name="connsiteX1216" fmla="*/ 4489900 w 4853691"/>
              <a:gd name="connsiteY1216" fmla="*/ 1164135 h 4860733"/>
              <a:gd name="connsiteX1217" fmla="*/ 4503982 w 4853691"/>
              <a:gd name="connsiteY1217" fmla="*/ 1189953 h 4860733"/>
              <a:gd name="connsiteX1218" fmla="*/ 4511023 w 4853691"/>
              <a:gd name="connsiteY1218" fmla="*/ 1204035 h 4860733"/>
              <a:gd name="connsiteX1219" fmla="*/ 4525106 w 4853691"/>
              <a:gd name="connsiteY1219" fmla="*/ 1229852 h 4860733"/>
              <a:gd name="connsiteX1220" fmla="*/ 4532147 w 4853691"/>
              <a:gd name="connsiteY1220" fmla="*/ 1246282 h 4860733"/>
              <a:gd name="connsiteX1221" fmla="*/ 4543882 w 4853691"/>
              <a:gd name="connsiteY1221" fmla="*/ 1269752 h 4860733"/>
              <a:gd name="connsiteX1222" fmla="*/ 4553270 w 4853691"/>
              <a:gd name="connsiteY1222" fmla="*/ 1286181 h 4860733"/>
              <a:gd name="connsiteX1223" fmla="*/ 4565005 w 4853691"/>
              <a:gd name="connsiteY1223" fmla="*/ 1309652 h 4860733"/>
              <a:gd name="connsiteX1224" fmla="*/ 4567353 w 4853691"/>
              <a:gd name="connsiteY1224" fmla="*/ 1316693 h 4860733"/>
              <a:gd name="connsiteX1225" fmla="*/ 4555617 w 4853691"/>
              <a:gd name="connsiteY1225" fmla="*/ 1295570 h 4860733"/>
              <a:gd name="connsiteX1226" fmla="*/ 4539188 w 4853691"/>
              <a:gd name="connsiteY1226" fmla="*/ 1267405 h 4860733"/>
              <a:gd name="connsiteX1227" fmla="*/ 4520412 w 4853691"/>
              <a:gd name="connsiteY1227" fmla="*/ 1234546 h 4860733"/>
              <a:gd name="connsiteX1228" fmla="*/ 4503982 w 4853691"/>
              <a:gd name="connsiteY1228" fmla="*/ 1208729 h 4860733"/>
              <a:gd name="connsiteX1229" fmla="*/ 4482859 w 4853691"/>
              <a:gd name="connsiteY1229" fmla="*/ 1178217 h 4860733"/>
              <a:gd name="connsiteX1230" fmla="*/ 4466430 w 4853691"/>
              <a:gd name="connsiteY1230" fmla="*/ 1152400 h 4860733"/>
              <a:gd name="connsiteX1231" fmla="*/ 4445306 w 4853691"/>
              <a:gd name="connsiteY1231" fmla="*/ 1121888 h 4860733"/>
              <a:gd name="connsiteX1232" fmla="*/ 4426530 w 4853691"/>
              <a:gd name="connsiteY1232" fmla="*/ 1096071 h 4860733"/>
              <a:gd name="connsiteX1233" fmla="*/ 4403059 w 4853691"/>
              <a:gd name="connsiteY1233" fmla="*/ 1065559 h 4860733"/>
              <a:gd name="connsiteX1234" fmla="*/ 4384283 w 4853691"/>
              <a:gd name="connsiteY1234" fmla="*/ 1042089 h 4860733"/>
              <a:gd name="connsiteX1235" fmla="*/ 4358465 w 4853691"/>
              <a:gd name="connsiteY1235" fmla="*/ 1011577 h 4860733"/>
              <a:gd name="connsiteX1236" fmla="*/ 4342036 w 4853691"/>
              <a:gd name="connsiteY1236" fmla="*/ 990454 h 4860733"/>
              <a:gd name="connsiteX1237" fmla="*/ 4313872 w 4853691"/>
              <a:gd name="connsiteY1237" fmla="*/ 957595 h 4860733"/>
              <a:gd name="connsiteX1238" fmla="*/ 4297442 w 4853691"/>
              <a:gd name="connsiteY1238" fmla="*/ 938819 h 4860733"/>
              <a:gd name="connsiteX1239" fmla="*/ 4264583 w 4853691"/>
              <a:gd name="connsiteY1239" fmla="*/ 905960 h 4860733"/>
              <a:gd name="connsiteX1240" fmla="*/ 4269277 w 4853691"/>
              <a:gd name="connsiteY1240" fmla="*/ 891878 h 4860733"/>
              <a:gd name="connsiteX1241" fmla="*/ 4248154 w 4853691"/>
              <a:gd name="connsiteY1241" fmla="*/ 870754 h 4860733"/>
              <a:gd name="connsiteX1242" fmla="*/ 4238766 w 4853691"/>
              <a:gd name="connsiteY1242" fmla="*/ 873101 h 4860733"/>
              <a:gd name="connsiteX1243" fmla="*/ 4156619 w 4853691"/>
              <a:gd name="connsiteY1243" fmla="*/ 758096 h 4860733"/>
              <a:gd name="connsiteX1244" fmla="*/ 4316218 w 4853691"/>
              <a:gd name="connsiteY1244" fmla="*/ 924736 h 4860733"/>
              <a:gd name="connsiteX1245" fmla="*/ 4325607 w 4853691"/>
              <a:gd name="connsiteY1245" fmla="*/ 929430 h 4860733"/>
              <a:gd name="connsiteX1246" fmla="*/ 4602558 w 4853691"/>
              <a:gd name="connsiteY1246" fmla="*/ 1375369 h 4860733"/>
              <a:gd name="connsiteX1247" fmla="*/ 4604905 w 4853691"/>
              <a:gd name="connsiteY1247" fmla="*/ 1380063 h 4860733"/>
              <a:gd name="connsiteX1248" fmla="*/ 4623682 w 4853691"/>
              <a:gd name="connsiteY1248" fmla="*/ 1412922 h 4860733"/>
              <a:gd name="connsiteX1249" fmla="*/ 4630723 w 4853691"/>
              <a:gd name="connsiteY1249" fmla="*/ 1424657 h 4860733"/>
              <a:gd name="connsiteX1250" fmla="*/ 4644805 w 4853691"/>
              <a:gd name="connsiteY1250" fmla="*/ 1452822 h 4860733"/>
              <a:gd name="connsiteX1251" fmla="*/ 4651846 w 4853691"/>
              <a:gd name="connsiteY1251" fmla="*/ 1466904 h 4860733"/>
              <a:gd name="connsiteX1252" fmla="*/ 4668275 w 4853691"/>
              <a:gd name="connsiteY1252" fmla="*/ 1502110 h 4860733"/>
              <a:gd name="connsiteX1253" fmla="*/ 4672970 w 4853691"/>
              <a:gd name="connsiteY1253" fmla="*/ 1509151 h 4860733"/>
              <a:gd name="connsiteX1254" fmla="*/ 4691746 w 4853691"/>
              <a:gd name="connsiteY1254" fmla="*/ 1553745 h 4860733"/>
              <a:gd name="connsiteX1255" fmla="*/ 4696440 w 4853691"/>
              <a:gd name="connsiteY1255" fmla="*/ 1565480 h 4860733"/>
              <a:gd name="connsiteX1256" fmla="*/ 4710522 w 4853691"/>
              <a:gd name="connsiteY1256" fmla="*/ 1600686 h 4860733"/>
              <a:gd name="connsiteX1257" fmla="*/ 4717563 w 4853691"/>
              <a:gd name="connsiteY1257" fmla="*/ 1617115 h 4860733"/>
              <a:gd name="connsiteX1258" fmla="*/ 4731646 w 4853691"/>
              <a:gd name="connsiteY1258" fmla="*/ 1654668 h 4860733"/>
              <a:gd name="connsiteX1259" fmla="*/ 4736340 w 4853691"/>
              <a:gd name="connsiteY1259" fmla="*/ 1668750 h 4860733"/>
              <a:gd name="connsiteX1260" fmla="*/ 4736340 w 4853691"/>
              <a:gd name="connsiteY1260" fmla="*/ 1671097 h 4860733"/>
              <a:gd name="connsiteX1261" fmla="*/ 4722257 w 4853691"/>
              <a:gd name="connsiteY1261" fmla="*/ 1631197 h 4860733"/>
              <a:gd name="connsiteX1262" fmla="*/ 4719911 w 4853691"/>
              <a:gd name="connsiteY1262" fmla="*/ 1626503 h 4860733"/>
              <a:gd name="connsiteX1263" fmla="*/ 4698787 w 4853691"/>
              <a:gd name="connsiteY1263" fmla="*/ 1572521 h 4860733"/>
              <a:gd name="connsiteX1264" fmla="*/ 4694093 w 4853691"/>
              <a:gd name="connsiteY1264" fmla="*/ 1560786 h 4860733"/>
              <a:gd name="connsiteX1265" fmla="*/ 4670623 w 4853691"/>
              <a:gd name="connsiteY1265" fmla="*/ 1506804 h 4860733"/>
              <a:gd name="connsiteX1266" fmla="*/ 4665929 w 4853691"/>
              <a:gd name="connsiteY1266" fmla="*/ 1497416 h 4860733"/>
              <a:gd name="connsiteX1267" fmla="*/ 4642458 w 4853691"/>
              <a:gd name="connsiteY1267" fmla="*/ 1448128 h 4860733"/>
              <a:gd name="connsiteX1268" fmla="*/ 4640111 w 4853691"/>
              <a:gd name="connsiteY1268" fmla="*/ 1443434 h 4860733"/>
              <a:gd name="connsiteX1269" fmla="*/ 4614294 w 4853691"/>
              <a:gd name="connsiteY1269" fmla="*/ 1394146 h 4860733"/>
              <a:gd name="connsiteX1270" fmla="*/ 4607252 w 4853691"/>
              <a:gd name="connsiteY1270" fmla="*/ 1382410 h 4860733"/>
              <a:gd name="connsiteX1271" fmla="*/ 4602558 w 4853691"/>
              <a:gd name="connsiteY1271" fmla="*/ 1375369 h 4860733"/>
              <a:gd name="connsiteX1272" fmla="*/ 4602558 w 4853691"/>
              <a:gd name="connsiteY1272" fmla="*/ 1375369 h 4860733"/>
              <a:gd name="connsiteX1273" fmla="*/ 4799710 w 4853691"/>
              <a:gd name="connsiteY1273" fmla="*/ 2342352 h 4860733"/>
              <a:gd name="connsiteX1274" fmla="*/ 4797363 w 4853691"/>
              <a:gd name="connsiteY1274" fmla="*/ 2351741 h 4860733"/>
              <a:gd name="connsiteX1275" fmla="*/ 4797363 w 4853691"/>
              <a:gd name="connsiteY1275" fmla="*/ 2354088 h 4860733"/>
              <a:gd name="connsiteX1276" fmla="*/ 4795016 w 4853691"/>
              <a:gd name="connsiteY1276" fmla="*/ 2363476 h 4860733"/>
              <a:gd name="connsiteX1277" fmla="*/ 4795016 w 4853691"/>
              <a:gd name="connsiteY1277" fmla="*/ 2365823 h 4860733"/>
              <a:gd name="connsiteX1278" fmla="*/ 4795016 w 4853691"/>
              <a:gd name="connsiteY1278" fmla="*/ 2377558 h 4860733"/>
              <a:gd name="connsiteX1279" fmla="*/ 4795016 w 4853691"/>
              <a:gd name="connsiteY1279" fmla="*/ 2382252 h 4860733"/>
              <a:gd name="connsiteX1280" fmla="*/ 4795016 w 4853691"/>
              <a:gd name="connsiteY1280" fmla="*/ 2393987 h 4860733"/>
              <a:gd name="connsiteX1281" fmla="*/ 4795016 w 4853691"/>
              <a:gd name="connsiteY1281" fmla="*/ 2398681 h 4860733"/>
              <a:gd name="connsiteX1282" fmla="*/ 4795016 w 4853691"/>
              <a:gd name="connsiteY1282" fmla="*/ 2401028 h 4860733"/>
              <a:gd name="connsiteX1283" fmla="*/ 4795016 w 4853691"/>
              <a:gd name="connsiteY1283" fmla="*/ 2401028 h 4860733"/>
              <a:gd name="connsiteX1284" fmla="*/ 4795016 w 4853691"/>
              <a:gd name="connsiteY1284" fmla="*/ 2398681 h 4860733"/>
              <a:gd name="connsiteX1285" fmla="*/ 4795016 w 4853691"/>
              <a:gd name="connsiteY1285" fmla="*/ 2384599 h 4860733"/>
              <a:gd name="connsiteX1286" fmla="*/ 4795016 w 4853691"/>
              <a:gd name="connsiteY1286" fmla="*/ 2379905 h 4860733"/>
              <a:gd name="connsiteX1287" fmla="*/ 4795016 w 4853691"/>
              <a:gd name="connsiteY1287" fmla="*/ 2361129 h 4860733"/>
              <a:gd name="connsiteX1288" fmla="*/ 4795016 w 4853691"/>
              <a:gd name="connsiteY1288" fmla="*/ 2356435 h 4860733"/>
              <a:gd name="connsiteX1289" fmla="*/ 4797363 w 4853691"/>
              <a:gd name="connsiteY1289" fmla="*/ 2342352 h 4860733"/>
              <a:gd name="connsiteX1290" fmla="*/ 4797363 w 4853691"/>
              <a:gd name="connsiteY1290" fmla="*/ 2337658 h 4860733"/>
              <a:gd name="connsiteX1291" fmla="*/ 4799710 w 4853691"/>
              <a:gd name="connsiteY1291" fmla="*/ 2328270 h 4860733"/>
              <a:gd name="connsiteX1292" fmla="*/ 4799710 w 4853691"/>
              <a:gd name="connsiteY1292" fmla="*/ 2328270 h 4860733"/>
              <a:gd name="connsiteX1293" fmla="*/ 4804404 w 4853691"/>
              <a:gd name="connsiteY1293" fmla="*/ 2335311 h 4860733"/>
              <a:gd name="connsiteX1294" fmla="*/ 4799710 w 4853691"/>
              <a:gd name="connsiteY1294" fmla="*/ 2342352 h 4860733"/>
              <a:gd name="connsiteX1295" fmla="*/ 4799710 w 4853691"/>
              <a:gd name="connsiteY1295" fmla="*/ 2342352 h 4860733"/>
              <a:gd name="connsiteX1296" fmla="*/ 4816139 w 4853691"/>
              <a:gd name="connsiteY1296" fmla="*/ 2703798 h 4860733"/>
              <a:gd name="connsiteX1297" fmla="*/ 4811445 w 4853691"/>
              <a:gd name="connsiteY1297" fmla="*/ 2776556 h 4860733"/>
              <a:gd name="connsiteX1298" fmla="*/ 4809098 w 4853691"/>
              <a:gd name="connsiteY1298" fmla="*/ 2792985 h 4860733"/>
              <a:gd name="connsiteX1299" fmla="*/ 4809098 w 4853691"/>
              <a:gd name="connsiteY1299" fmla="*/ 2800026 h 4860733"/>
              <a:gd name="connsiteX1300" fmla="*/ 4806751 w 4853691"/>
              <a:gd name="connsiteY1300" fmla="*/ 2809415 h 4860733"/>
              <a:gd name="connsiteX1301" fmla="*/ 4806751 w 4853691"/>
              <a:gd name="connsiteY1301" fmla="*/ 2814109 h 4860733"/>
              <a:gd name="connsiteX1302" fmla="*/ 4802057 w 4853691"/>
              <a:gd name="connsiteY1302" fmla="*/ 2865744 h 4860733"/>
              <a:gd name="connsiteX1303" fmla="*/ 4802057 w 4853691"/>
              <a:gd name="connsiteY1303" fmla="*/ 2868091 h 4860733"/>
              <a:gd name="connsiteX1304" fmla="*/ 4792669 w 4853691"/>
              <a:gd name="connsiteY1304" fmla="*/ 2938502 h 4860733"/>
              <a:gd name="connsiteX1305" fmla="*/ 4790322 w 4853691"/>
              <a:gd name="connsiteY1305" fmla="*/ 2952584 h 4860733"/>
              <a:gd name="connsiteX1306" fmla="*/ 4778587 w 4853691"/>
              <a:gd name="connsiteY1306" fmla="*/ 3018302 h 4860733"/>
              <a:gd name="connsiteX1307" fmla="*/ 4776240 w 4853691"/>
              <a:gd name="connsiteY1307" fmla="*/ 3030037 h 4860733"/>
              <a:gd name="connsiteX1308" fmla="*/ 4764504 w 4853691"/>
              <a:gd name="connsiteY1308" fmla="*/ 3088713 h 4860733"/>
              <a:gd name="connsiteX1309" fmla="*/ 4762157 w 4853691"/>
              <a:gd name="connsiteY1309" fmla="*/ 3100448 h 4860733"/>
              <a:gd name="connsiteX1310" fmla="*/ 4759810 w 4853691"/>
              <a:gd name="connsiteY1310" fmla="*/ 3112184 h 4860733"/>
              <a:gd name="connsiteX1311" fmla="*/ 4726952 w 4853691"/>
              <a:gd name="connsiteY1311" fmla="*/ 3196677 h 4860733"/>
              <a:gd name="connsiteX1312" fmla="*/ 4729299 w 4853691"/>
              <a:gd name="connsiteY1312" fmla="*/ 3191983 h 4860733"/>
              <a:gd name="connsiteX1313" fmla="*/ 4736340 w 4853691"/>
              <a:gd name="connsiteY1313" fmla="*/ 3166166 h 4860733"/>
              <a:gd name="connsiteX1314" fmla="*/ 4743381 w 4853691"/>
              <a:gd name="connsiteY1314" fmla="*/ 3138001 h 4860733"/>
              <a:gd name="connsiteX1315" fmla="*/ 4750422 w 4853691"/>
              <a:gd name="connsiteY1315" fmla="*/ 3112184 h 4860733"/>
              <a:gd name="connsiteX1316" fmla="*/ 4757463 w 4853691"/>
              <a:gd name="connsiteY1316" fmla="*/ 3081672 h 4860733"/>
              <a:gd name="connsiteX1317" fmla="*/ 4764504 w 4853691"/>
              <a:gd name="connsiteY1317" fmla="*/ 3055855 h 4860733"/>
              <a:gd name="connsiteX1318" fmla="*/ 4771546 w 4853691"/>
              <a:gd name="connsiteY1318" fmla="*/ 3025343 h 4860733"/>
              <a:gd name="connsiteX1319" fmla="*/ 4776240 w 4853691"/>
              <a:gd name="connsiteY1319" fmla="*/ 3001873 h 4860733"/>
              <a:gd name="connsiteX1320" fmla="*/ 4783281 w 4853691"/>
              <a:gd name="connsiteY1320" fmla="*/ 2966667 h 4860733"/>
              <a:gd name="connsiteX1321" fmla="*/ 4787975 w 4853691"/>
              <a:gd name="connsiteY1321" fmla="*/ 2945543 h 4860733"/>
              <a:gd name="connsiteX1322" fmla="*/ 4795016 w 4853691"/>
              <a:gd name="connsiteY1322" fmla="*/ 2898602 h 4860733"/>
              <a:gd name="connsiteX1323" fmla="*/ 4797363 w 4853691"/>
              <a:gd name="connsiteY1323" fmla="*/ 2889214 h 4860733"/>
              <a:gd name="connsiteX1324" fmla="*/ 4797363 w 4853691"/>
              <a:gd name="connsiteY1324" fmla="*/ 2889214 h 4860733"/>
              <a:gd name="connsiteX1325" fmla="*/ 4797363 w 4853691"/>
              <a:gd name="connsiteY1325" fmla="*/ 2889214 h 4860733"/>
              <a:gd name="connsiteX1326" fmla="*/ 4797363 w 4853691"/>
              <a:gd name="connsiteY1326" fmla="*/ 2886867 h 4860733"/>
              <a:gd name="connsiteX1327" fmla="*/ 4804404 w 4853691"/>
              <a:gd name="connsiteY1327" fmla="*/ 2825844 h 4860733"/>
              <a:gd name="connsiteX1328" fmla="*/ 4806751 w 4853691"/>
              <a:gd name="connsiteY1328" fmla="*/ 2804721 h 4860733"/>
              <a:gd name="connsiteX1329" fmla="*/ 4811445 w 4853691"/>
              <a:gd name="connsiteY1329" fmla="*/ 2760127 h 4860733"/>
              <a:gd name="connsiteX1330" fmla="*/ 4813793 w 4853691"/>
              <a:gd name="connsiteY1330" fmla="*/ 2736656 h 4860733"/>
              <a:gd name="connsiteX1331" fmla="*/ 4816139 w 4853691"/>
              <a:gd name="connsiteY1331" fmla="*/ 2694409 h 4860733"/>
              <a:gd name="connsiteX1332" fmla="*/ 4818487 w 4853691"/>
              <a:gd name="connsiteY1332" fmla="*/ 2670939 h 4860733"/>
              <a:gd name="connsiteX1333" fmla="*/ 4818487 w 4853691"/>
              <a:gd name="connsiteY1333" fmla="*/ 2666245 h 4860733"/>
              <a:gd name="connsiteX1334" fmla="*/ 4818487 w 4853691"/>
              <a:gd name="connsiteY1334" fmla="*/ 2666245 h 4860733"/>
              <a:gd name="connsiteX1335" fmla="*/ 4818487 w 4853691"/>
              <a:gd name="connsiteY1335" fmla="*/ 2689715 h 4860733"/>
              <a:gd name="connsiteX1336" fmla="*/ 4816139 w 4853691"/>
              <a:gd name="connsiteY1336" fmla="*/ 2703798 h 4860733"/>
              <a:gd name="connsiteX1337" fmla="*/ 4816139 w 4853691"/>
              <a:gd name="connsiteY1337" fmla="*/ 2882173 h 4860733"/>
              <a:gd name="connsiteX1338" fmla="*/ 4811445 w 4853691"/>
              <a:gd name="connsiteY1338" fmla="*/ 2903296 h 4860733"/>
              <a:gd name="connsiteX1339" fmla="*/ 4797363 w 4853691"/>
              <a:gd name="connsiteY1339" fmla="*/ 2971361 h 4860733"/>
              <a:gd name="connsiteX1340" fmla="*/ 4795016 w 4853691"/>
              <a:gd name="connsiteY1340" fmla="*/ 2978402 h 4860733"/>
              <a:gd name="connsiteX1341" fmla="*/ 4783281 w 4853691"/>
              <a:gd name="connsiteY1341" fmla="*/ 3030037 h 4860733"/>
              <a:gd name="connsiteX1342" fmla="*/ 4766852 w 4853691"/>
              <a:gd name="connsiteY1342" fmla="*/ 3086366 h 4860733"/>
              <a:gd name="connsiteX1343" fmla="*/ 4769198 w 4853691"/>
              <a:gd name="connsiteY1343" fmla="*/ 3076978 h 4860733"/>
              <a:gd name="connsiteX1344" fmla="*/ 4780934 w 4853691"/>
              <a:gd name="connsiteY1344" fmla="*/ 3020649 h 4860733"/>
              <a:gd name="connsiteX1345" fmla="*/ 4783281 w 4853691"/>
              <a:gd name="connsiteY1345" fmla="*/ 3013608 h 4860733"/>
              <a:gd name="connsiteX1346" fmla="*/ 4795016 w 4853691"/>
              <a:gd name="connsiteY1346" fmla="*/ 2950237 h 4860733"/>
              <a:gd name="connsiteX1347" fmla="*/ 4797363 w 4853691"/>
              <a:gd name="connsiteY1347" fmla="*/ 2933808 h 4860733"/>
              <a:gd name="connsiteX1348" fmla="*/ 4804404 w 4853691"/>
              <a:gd name="connsiteY1348" fmla="*/ 2870438 h 4860733"/>
              <a:gd name="connsiteX1349" fmla="*/ 4804404 w 4853691"/>
              <a:gd name="connsiteY1349" fmla="*/ 2865744 h 4860733"/>
              <a:gd name="connsiteX1350" fmla="*/ 4809098 w 4853691"/>
              <a:gd name="connsiteY1350" fmla="*/ 2816456 h 4860733"/>
              <a:gd name="connsiteX1351" fmla="*/ 4823181 w 4853691"/>
              <a:gd name="connsiteY1351" fmla="*/ 2825844 h 4860733"/>
              <a:gd name="connsiteX1352" fmla="*/ 4816139 w 4853691"/>
              <a:gd name="connsiteY1352" fmla="*/ 2882173 h 4860733"/>
              <a:gd name="connsiteX1353" fmla="*/ 4743381 w 4853691"/>
              <a:gd name="connsiteY1353" fmla="*/ 3170860 h 4860733"/>
              <a:gd name="connsiteX1354" fmla="*/ 4731646 w 4853691"/>
              <a:gd name="connsiteY1354" fmla="*/ 3210759 h 4860733"/>
              <a:gd name="connsiteX1355" fmla="*/ 4726952 w 4853691"/>
              <a:gd name="connsiteY1355" fmla="*/ 3210759 h 4860733"/>
              <a:gd name="connsiteX1356" fmla="*/ 4738687 w 4853691"/>
              <a:gd name="connsiteY1356" fmla="*/ 3177901 h 4860733"/>
              <a:gd name="connsiteX1357" fmla="*/ 4743381 w 4853691"/>
              <a:gd name="connsiteY1357" fmla="*/ 3166166 h 4860733"/>
              <a:gd name="connsiteX1358" fmla="*/ 4748075 w 4853691"/>
              <a:gd name="connsiteY1358" fmla="*/ 3154431 h 4860733"/>
              <a:gd name="connsiteX1359" fmla="*/ 4748075 w 4853691"/>
              <a:gd name="connsiteY1359" fmla="*/ 3156777 h 4860733"/>
              <a:gd name="connsiteX1360" fmla="*/ 4743381 w 4853691"/>
              <a:gd name="connsiteY1360" fmla="*/ 3170860 h 4860733"/>
              <a:gd name="connsiteX1361" fmla="*/ 4391324 w 4853691"/>
              <a:gd name="connsiteY1361" fmla="*/ 3867932 h 4860733"/>
              <a:gd name="connsiteX1362" fmla="*/ 4379589 w 4853691"/>
              <a:gd name="connsiteY1362" fmla="*/ 3884362 h 4860733"/>
              <a:gd name="connsiteX1363" fmla="*/ 4346730 w 4853691"/>
              <a:gd name="connsiteY1363" fmla="*/ 3928956 h 4860733"/>
              <a:gd name="connsiteX1364" fmla="*/ 4332648 w 4853691"/>
              <a:gd name="connsiteY1364" fmla="*/ 3947732 h 4860733"/>
              <a:gd name="connsiteX1365" fmla="*/ 4299789 w 4853691"/>
              <a:gd name="connsiteY1365" fmla="*/ 3987632 h 4860733"/>
              <a:gd name="connsiteX1366" fmla="*/ 4283360 w 4853691"/>
              <a:gd name="connsiteY1366" fmla="*/ 4006408 h 4860733"/>
              <a:gd name="connsiteX1367" fmla="*/ 4252848 w 4853691"/>
              <a:gd name="connsiteY1367" fmla="*/ 4041614 h 4860733"/>
              <a:gd name="connsiteX1368" fmla="*/ 4231725 w 4853691"/>
              <a:gd name="connsiteY1368" fmla="*/ 4065085 h 4860733"/>
              <a:gd name="connsiteX1369" fmla="*/ 4205907 w 4853691"/>
              <a:gd name="connsiteY1369" fmla="*/ 4093249 h 4860733"/>
              <a:gd name="connsiteX1370" fmla="*/ 4182437 w 4853691"/>
              <a:gd name="connsiteY1370" fmla="*/ 4119066 h 4860733"/>
              <a:gd name="connsiteX1371" fmla="*/ 4182437 w 4853691"/>
              <a:gd name="connsiteY1371" fmla="*/ 4116720 h 4860733"/>
              <a:gd name="connsiteX1372" fmla="*/ 4187131 w 4853691"/>
              <a:gd name="connsiteY1372" fmla="*/ 4107331 h 4860733"/>
              <a:gd name="connsiteX1373" fmla="*/ 4189478 w 4853691"/>
              <a:gd name="connsiteY1373" fmla="*/ 4100290 h 4860733"/>
              <a:gd name="connsiteX1374" fmla="*/ 4194172 w 4853691"/>
              <a:gd name="connsiteY1374" fmla="*/ 4090902 h 4860733"/>
              <a:gd name="connsiteX1375" fmla="*/ 4198866 w 4853691"/>
              <a:gd name="connsiteY1375" fmla="*/ 4076820 h 4860733"/>
              <a:gd name="connsiteX1376" fmla="*/ 4201213 w 4853691"/>
              <a:gd name="connsiteY1376" fmla="*/ 4072125 h 4860733"/>
              <a:gd name="connsiteX1377" fmla="*/ 4212948 w 4853691"/>
              <a:gd name="connsiteY1377" fmla="*/ 4029879 h 4860733"/>
              <a:gd name="connsiteX1378" fmla="*/ 4231725 w 4853691"/>
              <a:gd name="connsiteY1378" fmla="*/ 4008755 h 4860733"/>
              <a:gd name="connsiteX1379" fmla="*/ 4229378 w 4853691"/>
              <a:gd name="connsiteY1379" fmla="*/ 4001714 h 4860733"/>
              <a:gd name="connsiteX1380" fmla="*/ 4234072 w 4853691"/>
              <a:gd name="connsiteY1380" fmla="*/ 3994673 h 4860733"/>
              <a:gd name="connsiteX1381" fmla="*/ 4248154 w 4853691"/>
              <a:gd name="connsiteY1381" fmla="*/ 3982938 h 4860733"/>
              <a:gd name="connsiteX1382" fmla="*/ 4257542 w 4853691"/>
              <a:gd name="connsiteY1382" fmla="*/ 3975897 h 4860733"/>
              <a:gd name="connsiteX1383" fmla="*/ 4292748 w 4853691"/>
              <a:gd name="connsiteY1383" fmla="*/ 3945385 h 4860733"/>
              <a:gd name="connsiteX1384" fmla="*/ 4299789 w 4853691"/>
              <a:gd name="connsiteY1384" fmla="*/ 3940691 h 4860733"/>
              <a:gd name="connsiteX1385" fmla="*/ 4332648 w 4853691"/>
              <a:gd name="connsiteY1385" fmla="*/ 3910179 h 4860733"/>
              <a:gd name="connsiteX1386" fmla="*/ 4339689 w 4853691"/>
              <a:gd name="connsiteY1386" fmla="*/ 3903138 h 4860733"/>
              <a:gd name="connsiteX1387" fmla="*/ 4374895 w 4853691"/>
              <a:gd name="connsiteY1387" fmla="*/ 3867932 h 4860733"/>
              <a:gd name="connsiteX1388" fmla="*/ 4381936 w 4853691"/>
              <a:gd name="connsiteY1388" fmla="*/ 3858544 h 4860733"/>
              <a:gd name="connsiteX1389" fmla="*/ 4414795 w 4853691"/>
              <a:gd name="connsiteY1389" fmla="*/ 3820992 h 4860733"/>
              <a:gd name="connsiteX1390" fmla="*/ 4417141 w 4853691"/>
              <a:gd name="connsiteY1390" fmla="*/ 3816298 h 4860733"/>
              <a:gd name="connsiteX1391" fmla="*/ 4450000 w 4853691"/>
              <a:gd name="connsiteY1391" fmla="*/ 3774051 h 4860733"/>
              <a:gd name="connsiteX1392" fmla="*/ 4457041 w 4853691"/>
              <a:gd name="connsiteY1392" fmla="*/ 3764663 h 4860733"/>
              <a:gd name="connsiteX1393" fmla="*/ 4480512 w 4853691"/>
              <a:gd name="connsiteY1393" fmla="*/ 3729457 h 4860733"/>
              <a:gd name="connsiteX1394" fmla="*/ 4473471 w 4853691"/>
              <a:gd name="connsiteY1394" fmla="*/ 3738845 h 4860733"/>
              <a:gd name="connsiteX1395" fmla="*/ 4391324 w 4853691"/>
              <a:gd name="connsiteY1395" fmla="*/ 3867932 h 4860733"/>
              <a:gd name="connsiteX1396" fmla="*/ 4065084 w 4853691"/>
              <a:gd name="connsiteY1396" fmla="*/ 4229378 h 4860733"/>
              <a:gd name="connsiteX1397" fmla="*/ 4025185 w 4853691"/>
              <a:gd name="connsiteY1397" fmla="*/ 4264584 h 4860733"/>
              <a:gd name="connsiteX1398" fmla="*/ 4004061 w 4853691"/>
              <a:gd name="connsiteY1398" fmla="*/ 4281013 h 4860733"/>
              <a:gd name="connsiteX1399" fmla="*/ 3982938 w 4853691"/>
              <a:gd name="connsiteY1399" fmla="*/ 4297442 h 4860733"/>
              <a:gd name="connsiteX1400" fmla="*/ 3971203 w 4853691"/>
              <a:gd name="connsiteY1400" fmla="*/ 4304483 h 4860733"/>
              <a:gd name="connsiteX1401" fmla="*/ 3950079 w 4853691"/>
              <a:gd name="connsiteY1401" fmla="*/ 4318565 h 4860733"/>
              <a:gd name="connsiteX1402" fmla="*/ 3943038 w 4853691"/>
              <a:gd name="connsiteY1402" fmla="*/ 4323260 h 4860733"/>
              <a:gd name="connsiteX1403" fmla="*/ 3900791 w 4853691"/>
              <a:gd name="connsiteY1403" fmla="*/ 4351424 h 4860733"/>
              <a:gd name="connsiteX1404" fmla="*/ 3891403 w 4853691"/>
              <a:gd name="connsiteY1404" fmla="*/ 4356118 h 4860733"/>
              <a:gd name="connsiteX1405" fmla="*/ 3870279 w 4853691"/>
              <a:gd name="connsiteY1405" fmla="*/ 4367854 h 4860733"/>
              <a:gd name="connsiteX1406" fmla="*/ 3858544 w 4853691"/>
              <a:gd name="connsiteY1406" fmla="*/ 4374895 h 4860733"/>
              <a:gd name="connsiteX1407" fmla="*/ 3846809 w 4853691"/>
              <a:gd name="connsiteY1407" fmla="*/ 4381936 h 4860733"/>
              <a:gd name="connsiteX1408" fmla="*/ 3853850 w 4853691"/>
              <a:gd name="connsiteY1408" fmla="*/ 4374895 h 4860733"/>
              <a:gd name="connsiteX1409" fmla="*/ 3879668 w 4853691"/>
              <a:gd name="connsiteY1409" fmla="*/ 4353771 h 4860733"/>
              <a:gd name="connsiteX1410" fmla="*/ 3900791 w 4853691"/>
              <a:gd name="connsiteY1410" fmla="*/ 4334995 h 4860733"/>
              <a:gd name="connsiteX1411" fmla="*/ 3926609 w 4853691"/>
              <a:gd name="connsiteY1411" fmla="*/ 4311525 h 4860733"/>
              <a:gd name="connsiteX1412" fmla="*/ 3947732 w 4853691"/>
              <a:gd name="connsiteY1412" fmla="*/ 4292748 h 4860733"/>
              <a:gd name="connsiteX1413" fmla="*/ 3973550 w 4853691"/>
              <a:gd name="connsiteY1413" fmla="*/ 4266930 h 4860733"/>
              <a:gd name="connsiteX1414" fmla="*/ 3992326 w 4853691"/>
              <a:gd name="connsiteY1414" fmla="*/ 4248154 h 4860733"/>
              <a:gd name="connsiteX1415" fmla="*/ 4020491 w 4853691"/>
              <a:gd name="connsiteY1415" fmla="*/ 4222337 h 4860733"/>
              <a:gd name="connsiteX1416" fmla="*/ 4039267 w 4853691"/>
              <a:gd name="connsiteY1416" fmla="*/ 4203560 h 4860733"/>
              <a:gd name="connsiteX1417" fmla="*/ 4067432 w 4853691"/>
              <a:gd name="connsiteY1417" fmla="*/ 4173049 h 4860733"/>
              <a:gd name="connsiteX1418" fmla="*/ 4083861 w 4853691"/>
              <a:gd name="connsiteY1418" fmla="*/ 4156619 h 4860733"/>
              <a:gd name="connsiteX1419" fmla="*/ 4116719 w 4853691"/>
              <a:gd name="connsiteY1419" fmla="*/ 4121414 h 4860733"/>
              <a:gd name="connsiteX1420" fmla="*/ 4128455 w 4853691"/>
              <a:gd name="connsiteY1420" fmla="*/ 4109678 h 4860733"/>
              <a:gd name="connsiteX1421" fmla="*/ 4201213 w 4853691"/>
              <a:gd name="connsiteY1421" fmla="*/ 4022838 h 4860733"/>
              <a:gd name="connsiteX1422" fmla="*/ 4205907 w 4853691"/>
              <a:gd name="connsiteY1422" fmla="*/ 4025185 h 4860733"/>
              <a:gd name="connsiteX1423" fmla="*/ 4205907 w 4853691"/>
              <a:gd name="connsiteY1423" fmla="*/ 4027532 h 4860733"/>
              <a:gd name="connsiteX1424" fmla="*/ 4203560 w 4853691"/>
              <a:gd name="connsiteY1424" fmla="*/ 4036920 h 4860733"/>
              <a:gd name="connsiteX1425" fmla="*/ 4201213 w 4853691"/>
              <a:gd name="connsiteY1425" fmla="*/ 4046308 h 4860733"/>
              <a:gd name="connsiteX1426" fmla="*/ 4196519 w 4853691"/>
              <a:gd name="connsiteY1426" fmla="*/ 4055696 h 4860733"/>
              <a:gd name="connsiteX1427" fmla="*/ 4194172 w 4853691"/>
              <a:gd name="connsiteY1427" fmla="*/ 4065085 h 4860733"/>
              <a:gd name="connsiteX1428" fmla="*/ 4189478 w 4853691"/>
              <a:gd name="connsiteY1428" fmla="*/ 4074473 h 4860733"/>
              <a:gd name="connsiteX1429" fmla="*/ 4187131 w 4853691"/>
              <a:gd name="connsiteY1429" fmla="*/ 4081514 h 4860733"/>
              <a:gd name="connsiteX1430" fmla="*/ 4182437 w 4853691"/>
              <a:gd name="connsiteY1430" fmla="*/ 4093249 h 4860733"/>
              <a:gd name="connsiteX1431" fmla="*/ 4180090 w 4853691"/>
              <a:gd name="connsiteY1431" fmla="*/ 4100290 h 4860733"/>
              <a:gd name="connsiteX1432" fmla="*/ 4173049 w 4853691"/>
              <a:gd name="connsiteY1432" fmla="*/ 4112026 h 4860733"/>
              <a:gd name="connsiteX1433" fmla="*/ 4170701 w 4853691"/>
              <a:gd name="connsiteY1433" fmla="*/ 4116720 h 4860733"/>
              <a:gd name="connsiteX1434" fmla="*/ 4163660 w 4853691"/>
              <a:gd name="connsiteY1434" fmla="*/ 4128455 h 4860733"/>
              <a:gd name="connsiteX1435" fmla="*/ 4154272 w 4853691"/>
              <a:gd name="connsiteY1435" fmla="*/ 4126108 h 4860733"/>
              <a:gd name="connsiteX1436" fmla="*/ 4133149 w 4853691"/>
              <a:gd name="connsiteY1436" fmla="*/ 4147231 h 4860733"/>
              <a:gd name="connsiteX1437" fmla="*/ 4137843 w 4853691"/>
              <a:gd name="connsiteY1437" fmla="*/ 4161313 h 4860733"/>
              <a:gd name="connsiteX1438" fmla="*/ 4083861 w 4853691"/>
              <a:gd name="connsiteY1438" fmla="*/ 4212948 h 4860733"/>
              <a:gd name="connsiteX1439" fmla="*/ 4065084 w 4853691"/>
              <a:gd name="connsiteY1439" fmla="*/ 4229378 h 4860733"/>
              <a:gd name="connsiteX1440" fmla="*/ 3797521 w 4853691"/>
              <a:gd name="connsiteY1440" fmla="*/ 4417142 h 4860733"/>
              <a:gd name="connsiteX1441" fmla="*/ 3731804 w 4853691"/>
              <a:gd name="connsiteY1441" fmla="*/ 4466429 h 4860733"/>
              <a:gd name="connsiteX1442" fmla="*/ 3717721 w 4853691"/>
              <a:gd name="connsiteY1442" fmla="*/ 4475818 h 4860733"/>
              <a:gd name="connsiteX1443" fmla="*/ 3689557 w 4853691"/>
              <a:gd name="connsiteY1443" fmla="*/ 4494594 h 4860733"/>
              <a:gd name="connsiteX1444" fmla="*/ 3717721 w 4853691"/>
              <a:gd name="connsiteY1444" fmla="*/ 4475818 h 4860733"/>
              <a:gd name="connsiteX1445" fmla="*/ 3731804 w 4853691"/>
              <a:gd name="connsiteY1445" fmla="*/ 4464083 h 4860733"/>
              <a:gd name="connsiteX1446" fmla="*/ 3797521 w 4853691"/>
              <a:gd name="connsiteY1446" fmla="*/ 4414794 h 4860733"/>
              <a:gd name="connsiteX1447" fmla="*/ 3811603 w 4853691"/>
              <a:gd name="connsiteY1447" fmla="*/ 4403059 h 4860733"/>
              <a:gd name="connsiteX1448" fmla="*/ 3820992 w 4853691"/>
              <a:gd name="connsiteY1448" fmla="*/ 4396018 h 4860733"/>
              <a:gd name="connsiteX1449" fmla="*/ 3828033 w 4853691"/>
              <a:gd name="connsiteY1449" fmla="*/ 4391324 h 4860733"/>
              <a:gd name="connsiteX1450" fmla="*/ 3811603 w 4853691"/>
              <a:gd name="connsiteY1450" fmla="*/ 4405406 h 4860733"/>
              <a:gd name="connsiteX1451" fmla="*/ 3797521 w 4853691"/>
              <a:gd name="connsiteY1451" fmla="*/ 4417142 h 4860733"/>
              <a:gd name="connsiteX1452" fmla="*/ 3278824 w 4853691"/>
              <a:gd name="connsiteY1452" fmla="*/ 4705828 h 4860733"/>
              <a:gd name="connsiteX1453" fmla="*/ 3250659 w 4853691"/>
              <a:gd name="connsiteY1453" fmla="*/ 4717563 h 4860733"/>
              <a:gd name="connsiteX1454" fmla="*/ 3201371 w 4853691"/>
              <a:gd name="connsiteY1454" fmla="*/ 4733993 h 4860733"/>
              <a:gd name="connsiteX1455" fmla="*/ 3196677 w 4853691"/>
              <a:gd name="connsiteY1455" fmla="*/ 4733993 h 4860733"/>
              <a:gd name="connsiteX1456" fmla="*/ 3116878 w 4853691"/>
              <a:gd name="connsiteY1456" fmla="*/ 4755116 h 4860733"/>
              <a:gd name="connsiteX1457" fmla="*/ 3163819 w 4853691"/>
              <a:gd name="connsiteY1457" fmla="*/ 4743381 h 4860733"/>
              <a:gd name="connsiteX1458" fmla="*/ 3191983 w 4853691"/>
              <a:gd name="connsiteY1458" fmla="*/ 4736340 h 4860733"/>
              <a:gd name="connsiteX1459" fmla="*/ 3243618 w 4853691"/>
              <a:gd name="connsiteY1459" fmla="*/ 4719911 h 4860733"/>
              <a:gd name="connsiteX1460" fmla="*/ 3267089 w 4853691"/>
              <a:gd name="connsiteY1460" fmla="*/ 4712869 h 4860733"/>
              <a:gd name="connsiteX1461" fmla="*/ 3335153 w 4853691"/>
              <a:gd name="connsiteY1461" fmla="*/ 4687052 h 4860733"/>
              <a:gd name="connsiteX1462" fmla="*/ 3332806 w 4853691"/>
              <a:gd name="connsiteY1462" fmla="*/ 4687052 h 4860733"/>
              <a:gd name="connsiteX1463" fmla="*/ 3278824 w 4853691"/>
              <a:gd name="connsiteY1463" fmla="*/ 4705828 h 4860733"/>
              <a:gd name="connsiteX1464" fmla="*/ 2753086 w 4853691"/>
              <a:gd name="connsiteY1464" fmla="*/ 4830222 h 4860733"/>
              <a:gd name="connsiteX1465" fmla="*/ 2741350 w 4853691"/>
              <a:gd name="connsiteY1465" fmla="*/ 4834916 h 4860733"/>
              <a:gd name="connsiteX1466" fmla="*/ 2734309 w 4853691"/>
              <a:gd name="connsiteY1466" fmla="*/ 4837263 h 4860733"/>
              <a:gd name="connsiteX1467" fmla="*/ 2727268 w 4853691"/>
              <a:gd name="connsiteY1467" fmla="*/ 4839610 h 4860733"/>
              <a:gd name="connsiteX1468" fmla="*/ 2739003 w 4853691"/>
              <a:gd name="connsiteY1468" fmla="*/ 4834916 h 4860733"/>
              <a:gd name="connsiteX1469" fmla="*/ 2741350 w 4853691"/>
              <a:gd name="connsiteY1469" fmla="*/ 4834916 h 4860733"/>
              <a:gd name="connsiteX1470" fmla="*/ 2762474 w 4853691"/>
              <a:gd name="connsiteY1470" fmla="*/ 4825528 h 4860733"/>
              <a:gd name="connsiteX1471" fmla="*/ 2762474 w 4853691"/>
              <a:gd name="connsiteY1471" fmla="*/ 4825528 h 4860733"/>
              <a:gd name="connsiteX1472" fmla="*/ 2760127 w 4853691"/>
              <a:gd name="connsiteY1472" fmla="*/ 4827875 h 4860733"/>
              <a:gd name="connsiteX1473" fmla="*/ 2753086 w 4853691"/>
              <a:gd name="connsiteY1473" fmla="*/ 4830222 h 4860733"/>
              <a:gd name="connsiteX1474" fmla="*/ 2401029 w 4853691"/>
              <a:gd name="connsiteY1474" fmla="*/ 4853692 h 4860733"/>
              <a:gd name="connsiteX1475" fmla="*/ 2379905 w 4853691"/>
              <a:gd name="connsiteY1475" fmla="*/ 4853692 h 4860733"/>
              <a:gd name="connsiteX1476" fmla="*/ 2335311 w 4853691"/>
              <a:gd name="connsiteY1476" fmla="*/ 4851345 h 4860733"/>
              <a:gd name="connsiteX1477" fmla="*/ 2309494 w 4853691"/>
              <a:gd name="connsiteY1477" fmla="*/ 4848998 h 4860733"/>
              <a:gd name="connsiteX1478" fmla="*/ 2269594 w 4853691"/>
              <a:gd name="connsiteY1478" fmla="*/ 4846651 h 4860733"/>
              <a:gd name="connsiteX1479" fmla="*/ 2241429 w 4853691"/>
              <a:gd name="connsiteY1479" fmla="*/ 4844304 h 4860733"/>
              <a:gd name="connsiteX1480" fmla="*/ 2203877 w 4853691"/>
              <a:gd name="connsiteY1480" fmla="*/ 4839610 h 4860733"/>
              <a:gd name="connsiteX1481" fmla="*/ 2175712 w 4853691"/>
              <a:gd name="connsiteY1481" fmla="*/ 4834916 h 4860733"/>
              <a:gd name="connsiteX1482" fmla="*/ 2138159 w 4853691"/>
              <a:gd name="connsiteY1482" fmla="*/ 4830222 h 4860733"/>
              <a:gd name="connsiteX1483" fmla="*/ 2107648 w 4853691"/>
              <a:gd name="connsiteY1483" fmla="*/ 4825528 h 4860733"/>
              <a:gd name="connsiteX1484" fmla="*/ 2098260 w 4853691"/>
              <a:gd name="connsiteY1484" fmla="*/ 4823180 h 4860733"/>
              <a:gd name="connsiteX1485" fmla="*/ 2100607 w 4853691"/>
              <a:gd name="connsiteY1485" fmla="*/ 4823180 h 4860733"/>
              <a:gd name="connsiteX1486" fmla="*/ 2135812 w 4853691"/>
              <a:gd name="connsiteY1486" fmla="*/ 4827875 h 4860733"/>
              <a:gd name="connsiteX1487" fmla="*/ 2159283 w 4853691"/>
              <a:gd name="connsiteY1487" fmla="*/ 4830222 h 4860733"/>
              <a:gd name="connsiteX1488" fmla="*/ 2196835 w 4853691"/>
              <a:gd name="connsiteY1488" fmla="*/ 4832569 h 4860733"/>
              <a:gd name="connsiteX1489" fmla="*/ 2220306 w 4853691"/>
              <a:gd name="connsiteY1489" fmla="*/ 4834916 h 4860733"/>
              <a:gd name="connsiteX1490" fmla="*/ 2260206 w 4853691"/>
              <a:gd name="connsiteY1490" fmla="*/ 4837263 h 4860733"/>
              <a:gd name="connsiteX1491" fmla="*/ 2278982 w 4853691"/>
              <a:gd name="connsiteY1491" fmla="*/ 4837263 h 4860733"/>
              <a:gd name="connsiteX1492" fmla="*/ 2340005 w 4853691"/>
              <a:gd name="connsiteY1492" fmla="*/ 4837263 h 4860733"/>
              <a:gd name="connsiteX1493" fmla="*/ 2426846 w 4853691"/>
              <a:gd name="connsiteY1493" fmla="*/ 4834916 h 4860733"/>
              <a:gd name="connsiteX1494" fmla="*/ 2443275 w 4853691"/>
              <a:gd name="connsiteY1494" fmla="*/ 4834916 h 4860733"/>
              <a:gd name="connsiteX1495" fmla="*/ 2513687 w 4853691"/>
              <a:gd name="connsiteY1495" fmla="*/ 4830222 h 4860733"/>
              <a:gd name="connsiteX1496" fmla="*/ 2532463 w 4853691"/>
              <a:gd name="connsiteY1496" fmla="*/ 4827875 h 4860733"/>
              <a:gd name="connsiteX1497" fmla="*/ 2539504 w 4853691"/>
              <a:gd name="connsiteY1497" fmla="*/ 4827875 h 4860733"/>
              <a:gd name="connsiteX1498" fmla="*/ 2541851 w 4853691"/>
              <a:gd name="connsiteY1498" fmla="*/ 4827875 h 4860733"/>
              <a:gd name="connsiteX1499" fmla="*/ 2567669 w 4853691"/>
              <a:gd name="connsiteY1499" fmla="*/ 4825528 h 4860733"/>
              <a:gd name="connsiteX1500" fmla="*/ 2598180 w 4853691"/>
              <a:gd name="connsiteY1500" fmla="*/ 4823180 h 4860733"/>
              <a:gd name="connsiteX1501" fmla="*/ 2623998 w 4853691"/>
              <a:gd name="connsiteY1501" fmla="*/ 4820834 h 4860733"/>
              <a:gd name="connsiteX1502" fmla="*/ 2652163 w 4853691"/>
              <a:gd name="connsiteY1502" fmla="*/ 4818486 h 4860733"/>
              <a:gd name="connsiteX1503" fmla="*/ 2663898 w 4853691"/>
              <a:gd name="connsiteY1503" fmla="*/ 4816140 h 4860733"/>
              <a:gd name="connsiteX1504" fmla="*/ 2682674 w 4853691"/>
              <a:gd name="connsiteY1504" fmla="*/ 4830222 h 4860733"/>
              <a:gd name="connsiteX1505" fmla="*/ 2687368 w 4853691"/>
              <a:gd name="connsiteY1505" fmla="*/ 4830222 h 4860733"/>
              <a:gd name="connsiteX1506" fmla="*/ 2687368 w 4853691"/>
              <a:gd name="connsiteY1506" fmla="*/ 4830222 h 4860733"/>
              <a:gd name="connsiteX1507" fmla="*/ 2680327 w 4853691"/>
              <a:gd name="connsiteY1507" fmla="*/ 4844304 h 4860733"/>
              <a:gd name="connsiteX1508" fmla="*/ 2680327 w 4853691"/>
              <a:gd name="connsiteY1508" fmla="*/ 4844304 h 4860733"/>
              <a:gd name="connsiteX1509" fmla="*/ 2471440 w 4853691"/>
              <a:gd name="connsiteY1509" fmla="*/ 4853692 h 4860733"/>
              <a:gd name="connsiteX1510" fmla="*/ 2401029 w 4853691"/>
              <a:gd name="connsiteY1510" fmla="*/ 4853692 h 4860733"/>
              <a:gd name="connsiteX1511" fmla="*/ 1898761 w 4853691"/>
              <a:gd name="connsiteY1511" fmla="*/ 4792669 h 4860733"/>
              <a:gd name="connsiteX1512" fmla="*/ 1898761 w 4853691"/>
              <a:gd name="connsiteY1512" fmla="*/ 4792669 h 4860733"/>
              <a:gd name="connsiteX1513" fmla="*/ 1896414 w 4853691"/>
              <a:gd name="connsiteY1513" fmla="*/ 4792669 h 4860733"/>
              <a:gd name="connsiteX1514" fmla="*/ 1898761 w 4853691"/>
              <a:gd name="connsiteY1514" fmla="*/ 4792669 h 4860733"/>
              <a:gd name="connsiteX1515" fmla="*/ 1729773 w 4853691"/>
              <a:gd name="connsiteY1515" fmla="*/ 4743381 h 4860733"/>
              <a:gd name="connsiteX1516" fmla="*/ 1703956 w 4853691"/>
              <a:gd name="connsiteY1516" fmla="*/ 4736340 h 4860733"/>
              <a:gd name="connsiteX1517" fmla="*/ 1715691 w 4853691"/>
              <a:gd name="connsiteY1517" fmla="*/ 4731646 h 4860733"/>
              <a:gd name="connsiteX1518" fmla="*/ 1734467 w 4853691"/>
              <a:gd name="connsiteY1518" fmla="*/ 4738687 h 4860733"/>
              <a:gd name="connsiteX1519" fmla="*/ 1750897 w 4853691"/>
              <a:gd name="connsiteY1519" fmla="*/ 4743381 h 4860733"/>
              <a:gd name="connsiteX1520" fmla="*/ 1764979 w 4853691"/>
              <a:gd name="connsiteY1520" fmla="*/ 4750422 h 4860733"/>
              <a:gd name="connsiteX1521" fmla="*/ 1776714 w 4853691"/>
              <a:gd name="connsiteY1521" fmla="*/ 4755116 h 4860733"/>
              <a:gd name="connsiteX1522" fmla="*/ 1779061 w 4853691"/>
              <a:gd name="connsiteY1522" fmla="*/ 4755116 h 4860733"/>
              <a:gd name="connsiteX1523" fmla="*/ 1757938 w 4853691"/>
              <a:gd name="connsiteY1523" fmla="*/ 4750422 h 4860733"/>
              <a:gd name="connsiteX1524" fmla="*/ 1729773 w 4853691"/>
              <a:gd name="connsiteY1524" fmla="*/ 4743381 h 4860733"/>
              <a:gd name="connsiteX1525" fmla="*/ 1645280 w 4853691"/>
              <a:gd name="connsiteY1525" fmla="*/ 4717563 h 4860733"/>
              <a:gd name="connsiteX1526" fmla="*/ 1619462 w 4853691"/>
              <a:gd name="connsiteY1526" fmla="*/ 4708175 h 4860733"/>
              <a:gd name="connsiteX1527" fmla="*/ 1591298 w 4853691"/>
              <a:gd name="connsiteY1527" fmla="*/ 4698787 h 4860733"/>
              <a:gd name="connsiteX1528" fmla="*/ 1565480 w 4853691"/>
              <a:gd name="connsiteY1528" fmla="*/ 4689399 h 4860733"/>
              <a:gd name="connsiteX1529" fmla="*/ 1537315 w 4853691"/>
              <a:gd name="connsiteY1529" fmla="*/ 4677664 h 4860733"/>
              <a:gd name="connsiteX1530" fmla="*/ 1511498 w 4853691"/>
              <a:gd name="connsiteY1530" fmla="*/ 4668276 h 4860733"/>
              <a:gd name="connsiteX1531" fmla="*/ 1483333 w 4853691"/>
              <a:gd name="connsiteY1531" fmla="*/ 4656540 h 4860733"/>
              <a:gd name="connsiteX1532" fmla="*/ 1457516 w 4853691"/>
              <a:gd name="connsiteY1532" fmla="*/ 4644805 h 4860733"/>
              <a:gd name="connsiteX1533" fmla="*/ 1429351 w 4853691"/>
              <a:gd name="connsiteY1533" fmla="*/ 4633070 h 4860733"/>
              <a:gd name="connsiteX1534" fmla="*/ 1403534 w 4853691"/>
              <a:gd name="connsiteY1534" fmla="*/ 4621335 h 4860733"/>
              <a:gd name="connsiteX1535" fmla="*/ 1375369 w 4853691"/>
              <a:gd name="connsiteY1535" fmla="*/ 4607252 h 4860733"/>
              <a:gd name="connsiteX1536" fmla="*/ 1351899 w 4853691"/>
              <a:gd name="connsiteY1536" fmla="*/ 4595517 h 4860733"/>
              <a:gd name="connsiteX1537" fmla="*/ 1323734 w 4853691"/>
              <a:gd name="connsiteY1537" fmla="*/ 4581435 h 4860733"/>
              <a:gd name="connsiteX1538" fmla="*/ 1300264 w 4853691"/>
              <a:gd name="connsiteY1538" fmla="*/ 4569700 h 4860733"/>
              <a:gd name="connsiteX1539" fmla="*/ 1295570 w 4853691"/>
              <a:gd name="connsiteY1539" fmla="*/ 4567352 h 4860733"/>
              <a:gd name="connsiteX1540" fmla="*/ 1370675 w 4853691"/>
              <a:gd name="connsiteY1540" fmla="*/ 4602558 h 4860733"/>
              <a:gd name="connsiteX1541" fmla="*/ 1370675 w 4853691"/>
              <a:gd name="connsiteY1541" fmla="*/ 4602558 h 4860733"/>
              <a:gd name="connsiteX1542" fmla="*/ 1375369 w 4853691"/>
              <a:gd name="connsiteY1542" fmla="*/ 4604905 h 4860733"/>
              <a:gd name="connsiteX1543" fmla="*/ 1450475 w 4853691"/>
              <a:gd name="connsiteY1543" fmla="*/ 4637764 h 4860733"/>
              <a:gd name="connsiteX1544" fmla="*/ 1455169 w 4853691"/>
              <a:gd name="connsiteY1544" fmla="*/ 4640111 h 4860733"/>
              <a:gd name="connsiteX1545" fmla="*/ 1490375 w 4853691"/>
              <a:gd name="connsiteY1545" fmla="*/ 4654193 h 4860733"/>
              <a:gd name="connsiteX1546" fmla="*/ 1506804 w 4853691"/>
              <a:gd name="connsiteY1546" fmla="*/ 4658887 h 4860733"/>
              <a:gd name="connsiteX1547" fmla="*/ 1539662 w 4853691"/>
              <a:gd name="connsiteY1547" fmla="*/ 4670622 h 4860733"/>
              <a:gd name="connsiteX1548" fmla="*/ 1584256 w 4853691"/>
              <a:gd name="connsiteY1548" fmla="*/ 4684705 h 4860733"/>
              <a:gd name="connsiteX1549" fmla="*/ 1605380 w 4853691"/>
              <a:gd name="connsiteY1549" fmla="*/ 4691746 h 4860733"/>
              <a:gd name="connsiteX1550" fmla="*/ 1610074 w 4853691"/>
              <a:gd name="connsiteY1550" fmla="*/ 4694093 h 4860733"/>
              <a:gd name="connsiteX1551" fmla="*/ 1631197 w 4853691"/>
              <a:gd name="connsiteY1551" fmla="*/ 4701134 h 4860733"/>
              <a:gd name="connsiteX1552" fmla="*/ 1654668 w 4853691"/>
              <a:gd name="connsiteY1552" fmla="*/ 4710522 h 4860733"/>
              <a:gd name="connsiteX1553" fmla="*/ 1685179 w 4853691"/>
              <a:gd name="connsiteY1553" fmla="*/ 4722258 h 4860733"/>
              <a:gd name="connsiteX1554" fmla="*/ 1689873 w 4853691"/>
              <a:gd name="connsiteY1554" fmla="*/ 4724605 h 4860733"/>
              <a:gd name="connsiteX1555" fmla="*/ 1696915 w 4853691"/>
              <a:gd name="connsiteY1555" fmla="*/ 4736340 h 4860733"/>
              <a:gd name="connsiteX1556" fmla="*/ 1680485 w 4853691"/>
              <a:gd name="connsiteY1556" fmla="*/ 4731646 h 4860733"/>
              <a:gd name="connsiteX1557" fmla="*/ 1645280 w 4853691"/>
              <a:gd name="connsiteY1557" fmla="*/ 4717563 h 4860733"/>
              <a:gd name="connsiteX1558" fmla="*/ 959942 w 4853691"/>
              <a:gd name="connsiteY1558" fmla="*/ 4349077 h 4860733"/>
              <a:gd name="connsiteX1559" fmla="*/ 950554 w 4853691"/>
              <a:gd name="connsiteY1559" fmla="*/ 4342036 h 4860733"/>
              <a:gd name="connsiteX1560" fmla="*/ 955248 w 4853691"/>
              <a:gd name="connsiteY1560" fmla="*/ 4342036 h 4860733"/>
              <a:gd name="connsiteX1561" fmla="*/ 962289 w 4853691"/>
              <a:gd name="connsiteY1561" fmla="*/ 4339689 h 4860733"/>
              <a:gd name="connsiteX1562" fmla="*/ 964636 w 4853691"/>
              <a:gd name="connsiteY1562" fmla="*/ 4342036 h 4860733"/>
              <a:gd name="connsiteX1563" fmla="*/ 964636 w 4853691"/>
              <a:gd name="connsiteY1563" fmla="*/ 4344383 h 4860733"/>
              <a:gd name="connsiteX1564" fmla="*/ 959942 w 4853691"/>
              <a:gd name="connsiteY1564" fmla="*/ 4349077 h 4860733"/>
              <a:gd name="connsiteX1565" fmla="*/ 924736 w 4853691"/>
              <a:gd name="connsiteY1565" fmla="*/ 4311525 h 4860733"/>
              <a:gd name="connsiteX1566" fmla="*/ 891878 w 4853691"/>
              <a:gd name="connsiteY1566" fmla="*/ 4288054 h 4860733"/>
              <a:gd name="connsiteX1567" fmla="*/ 884837 w 4853691"/>
              <a:gd name="connsiteY1567" fmla="*/ 4281013 h 4860733"/>
              <a:gd name="connsiteX1568" fmla="*/ 866060 w 4853691"/>
              <a:gd name="connsiteY1568" fmla="*/ 4264584 h 4860733"/>
              <a:gd name="connsiteX1569" fmla="*/ 840243 w 4853691"/>
              <a:gd name="connsiteY1569" fmla="*/ 4241113 h 4860733"/>
              <a:gd name="connsiteX1570" fmla="*/ 821466 w 4853691"/>
              <a:gd name="connsiteY1570" fmla="*/ 4224684 h 4860733"/>
              <a:gd name="connsiteX1571" fmla="*/ 797996 w 4853691"/>
              <a:gd name="connsiteY1571" fmla="*/ 4201213 h 4860733"/>
              <a:gd name="connsiteX1572" fmla="*/ 779219 w 4853691"/>
              <a:gd name="connsiteY1572" fmla="*/ 4182437 h 4860733"/>
              <a:gd name="connsiteX1573" fmla="*/ 755749 w 4853691"/>
              <a:gd name="connsiteY1573" fmla="*/ 4158966 h 4860733"/>
              <a:gd name="connsiteX1574" fmla="*/ 736973 w 4853691"/>
              <a:gd name="connsiteY1574" fmla="*/ 4140190 h 4860733"/>
              <a:gd name="connsiteX1575" fmla="*/ 713502 w 4853691"/>
              <a:gd name="connsiteY1575" fmla="*/ 4114372 h 4860733"/>
              <a:gd name="connsiteX1576" fmla="*/ 697073 w 4853691"/>
              <a:gd name="connsiteY1576" fmla="*/ 4095596 h 4860733"/>
              <a:gd name="connsiteX1577" fmla="*/ 666561 w 4853691"/>
              <a:gd name="connsiteY1577" fmla="*/ 4062737 h 4860733"/>
              <a:gd name="connsiteX1578" fmla="*/ 657173 w 4853691"/>
              <a:gd name="connsiteY1578" fmla="*/ 4051002 h 4860733"/>
              <a:gd name="connsiteX1579" fmla="*/ 619620 w 4853691"/>
              <a:gd name="connsiteY1579" fmla="*/ 4006408 h 4860733"/>
              <a:gd name="connsiteX1580" fmla="*/ 619620 w 4853691"/>
              <a:gd name="connsiteY1580" fmla="*/ 4004061 h 4860733"/>
              <a:gd name="connsiteX1581" fmla="*/ 624314 w 4853691"/>
              <a:gd name="connsiteY1581" fmla="*/ 4008755 h 4860733"/>
              <a:gd name="connsiteX1582" fmla="*/ 640744 w 4853691"/>
              <a:gd name="connsiteY1582" fmla="*/ 4027532 h 4860733"/>
              <a:gd name="connsiteX1583" fmla="*/ 666561 w 4853691"/>
              <a:gd name="connsiteY1583" fmla="*/ 4053349 h 4860733"/>
              <a:gd name="connsiteX1584" fmla="*/ 685338 w 4853691"/>
              <a:gd name="connsiteY1584" fmla="*/ 4072125 h 4860733"/>
              <a:gd name="connsiteX1585" fmla="*/ 711155 w 4853691"/>
              <a:gd name="connsiteY1585" fmla="*/ 4097943 h 4860733"/>
              <a:gd name="connsiteX1586" fmla="*/ 729931 w 4853691"/>
              <a:gd name="connsiteY1586" fmla="*/ 4116720 h 4860733"/>
              <a:gd name="connsiteX1587" fmla="*/ 755749 w 4853691"/>
              <a:gd name="connsiteY1587" fmla="*/ 4142537 h 4860733"/>
              <a:gd name="connsiteX1588" fmla="*/ 774525 w 4853691"/>
              <a:gd name="connsiteY1588" fmla="*/ 4158966 h 4860733"/>
              <a:gd name="connsiteX1589" fmla="*/ 802690 w 4853691"/>
              <a:gd name="connsiteY1589" fmla="*/ 4184784 h 4860733"/>
              <a:gd name="connsiteX1590" fmla="*/ 821466 w 4853691"/>
              <a:gd name="connsiteY1590" fmla="*/ 4201213 h 4860733"/>
              <a:gd name="connsiteX1591" fmla="*/ 849631 w 4853691"/>
              <a:gd name="connsiteY1591" fmla="*/ 4227031 h 4860733"/>
              <a:gd name="connsiteX1592" fmla="*/ 866060 w 4853691"/>
              <a:gd name="connsiteY1592" fmla="*/ 4241113 h 4860733"/>
              <a:gd name="connsiteX1593" fmla="*/ 898919 w 4853691"/>
              <a:gd name="connsiteY1593" fmla="*/ 4266930 h 4860733"/>
              <a:gd name="connsiteX1594" fmla="*/ 913001 w 4853691"/>
              <a:gd name="connsiteY1594" fmla="*/ 4278666 h 4860733"/>
              <a:gd name="connsiteX1595" fmla="*/ 945860 w 4853691"/>
              <a:gd name="connsiteY1595" fmla="*/ 4304483 h 4860733"/>
              <a:gd name="connsiteX1596" fmla="*/ 941166 w 4853691"/>
              <a:gd name="connsiteY1596" fmla="*/ 4313871 h 4860733"/>
              <a:gd name="connsiteX1597" fmla="*/ 938819 w 4853691"/>
              <a:gd name="connsiteY1597" fmla="*/ 4311525 h 4860733"/>
              <a:gd name="connsiteX1598" fmla="*/ 924736 w 4853691"/>
              <a:gd name="connsiteY1598" fmla="*/ 4311525 h 4860733"/>
              <a:gd name="connsiteX1599" fmla="*/ 549209 w 4853691"/>
              <a:gd name="connsiteY1599" fmla="*/ 3933650 h 4860733"/>
              <a:gd name="connsiteX1600" fmla="*/ 488186 w 4853691"/>
              <a:gd name="connsiteY1600" fmla="*/ 3860891 h 4860733"/>
              <a:gd name="connsiteX1601" fmla="*/ 485839 w 4853691"/>
              <a:gd name="connsiteY1601" fmla="*/ 3856197 h 4860733"/>
              <a:gd name="connsiteX1602" fmla="*/ 457674 w 4853691"/>
              <a:gd name="connsiteY1602" fmla="*/ 3820992 h 4860733"/>
              <a:gd name="connsiteX1603" fmla="*/ 455327 w 4853691"/>
              <a:gd name="connsiteY1603" fmla="*/ 3818645 h 4860733"/>
              <a:gd name="connsiteX1604" fmla="*/ 436551 w 4853691"/>
              <a:gd name="connsiteY1604" fmla="*/ 3783439 h 4860733"/>
              <a:gd name="connsiteX1605" fmla="*/ 434204 w 4853691"/>
              <a:gd name="connsiteY1605" fmla="*/ 3778745 h 4860733"/>
              <a:gd name="connsiteX1606" fmla="*/ 420121 w 4853691"/>
              <a:gd name="connsiteY1606" fmla="*/ 3748233 h 4860733"/>
              <a:gd name="connsiteX1607" fmla="*/ 415427 w 4853691"/>
              <a:gd name="connsiteY1607" fmla="*/ 3738845 h 4860733"/>
              <a:gd name="connsiteX1608" fmla="*/ 415427 w 4853691"/>
              <a:gd name="connsiteY1608" fmla="*/ 3738845 h 4860733"/>
              <a:gd name="connsiteX1609" fmla="*/ 424815 w 4853691"/>
              <a:gd name="connsiteY1609" fmla="*/ 3755274 h 4860733"/>
              <a:gd name="connsiteX1610" fmla="*/ 438898 w 4853691"/>
              <a:gd name="connsiteY1610" fmla="*/ 3776398 h 4860733"/>
              <a:gd name="connsiteX1611" fmla="*/ 474103 w 4853691"/>
              <a:gd name="connsiteY1611" fmla="*/ 3828033 h 4860733"/>
              <a:gd name="connsiteX1612" fmla="*/ 492880 w 4853691"/>
              <a:gd name="connsiteY1612" fmla="*/ 3856197 h 4860733"/>
              <a:gd name="connsiteX1613" fmla="*/ 525738 w 4853691"/>
              <a:gd name="connsiteY1613" fmla="*/ 3898444 h 4860733"/>
              <a:gd name="connsiteX1614" fmla="*/ 549209 w 4853691"/>
              <a:gd name="connsiteY1614" fmla="*/ 3928956 h 4860733"/>
              <a:gd name="connsiteX1615" fmla="*/ 570332 w 4853691"/>
              <a:gd name="connsiteY1615" fmla="*/ 3957120 h 4860733"/>
              <a:gd name="connsiteX1616" fmla="*/ 556250 w 4853691"/>
              <a:gd name="connsiteY1616" fmla="*/ 3943038 h 4860733"/>
              <a:gd name="connsiteX1617" fmla="*/ 549209 w 4853691"/>
              <a:gd name="connsiteY1617" fmla="*/ 3933650 h 4860733"/>
              <a:gd name="connsiteX1618" fmla="*/ 410733 w 4853691"/>
              <a:gd name="connsiteY1618" fmla="*/ 3741192 h 4860733"/>
              <a:gd name="connsiteX1619" fmla="*/ 424815 w 4853691"/>
              <a:gd name="connsiteY1619" fmla="*/ 3769357 h 4860733"/>
              <a:gd name="connsiteX1620" fmla="*/ 427162 w 4853691"/>
              <a:gd name="connsiteY1620" fmla="*/ 3776398 h 4860733"/>
              <a:gd name="connsiteX1621" fmla="*/ 443592 w 4853691"/>
              <a:gd name="connsiteY1621" fmla="*/ 3806909 h 4860733"/>
              <a:gd name="connsiteX1622" fmla="*/ 445939 w 4853691"/>
              <a:gd name="connsiteY1622" fmla="*/ 3809256 h 4860733"/>
              <a:gd name="connsiteX1623" fmla="*/ 215928 w 4853691"/>
              <a:gd name="connsiteY1623" fmla="*/ 3377400 h 4860733"/>
              <a:gd name="connsiteX1624" fmla="*/ 237052 w 4853691"/>
              <a:gd name="connsiteY1624" fmla="*/ 3424341 h 4860733"/>
              <a:gd name="connsiteX1625" fmla="*/ 248787 w 4853691"/>
              <a:gd name="connsiteY1625" fmla="*/ 3450158 h 4860733"/>
              <a:gd name="connsiteX1626" fmla="*/ 267563 w 4853691"/>
              <a:gd name="connsiteY1626" fmla="*/ 3487711 h 4860733"/>
              <a:gd name="connsiteX1627" fmla="*/ 288687 w 4853691"/>
              <a:gd name="connsiteY1627" fmla="*/ 3527611 h 4860733"/>
              <a:gd name="connsiteX1628" fmla="*/ 302769 w 4853691"/>
              <a:gd name="connsiteY1628" fmla="*/ 3553428 h 4860733"/>
              <a:gd name="connsiteX1629" fmla="*/ 330934 w 4853691"/>
              <a:gd name="connsiteY1629" fmla="*/ 3605063 h 4860733"/>
              <a:gd name="connsiteX1630" fmla="*/ 342669 w 4853691"/>
              <a:gd name="connsiteY1630" fmla="*/ 3623840 h 4860733"/>
              <a:gd name="connsiteX1631" fmla="*/ 375527 w 4853691"/>
              <a:gd name="connsiteY1631" fmla="*/ 3680169 h 4860733"/>
              <a:gd name="connsiteX1632" fmla="*/ 387263 w 4853691"/>
              <a:gd name="connsiteY1632" fmla="*/ 3696598 h 4860733"/>
              <a:gd name="connsiteX1633" fmla="*/ 406039 w 4853691"/>
              <a:gd name="connsiteY1633" fmla="*/ 3724763 h 4860733"/>
              <a:gd name="connsiteX1634" fmla="*/ 408386 w 4853691"/>
              <a:gd name="connsiteY1634" fmla="*/ 3729457 h 4860733"/>
              <a:gd name="connsiteX1635" fmla="*/ 410733 w 4853691"/>
              <a:gd name="connsiteY1635" fmla="*/ 3741192 h 4860733"/>
              <a:gd name="connsiteX1636" fmla="*/ 173681 w 4853691"/>
              <a:gd name="connsiteY1636" fmla="*/ 3262394 h 4860733"/>
              <a:gd name="connsiteX1637" fmla="*/ 164293 w 4853691"/>
              <a:gd name="connsiteY1637" fmla="*/ 3231883 h 4860733"/>
              <a:gd name="connsiteX1638" fmla="*/ 150211 w 4853691"/>
              <a:gd name="connsiteY1638" fmla="*/ 3187289 h 4860733"/>
              <a:gd name="connsiteX1639" fmla="*/ 143170 w 4853691"/>
              <a:gd name="connsiteY1639" fmla="*/ 3163819 h 4860733"/>
              <a:gd name="connsiteX1640" fmla="*/ 124393 w 4853691"/>
              <a:gd name="connsiteY1640" fmla="*/ 3095754 h 4860733"/>
              <a:gd name="connsiteX1641" fmla="*/ 119699 w 4853691"/>
              <a:gd name="connsiteY1641" fmla="*/ 3076978 h 4860733"/>
              <a:gd name="connsiteX1642" fmla="*/ 115005 w 4853691"/>
              <a:gd name="connsiteY1642" fmla="*/ 3060549 h 4860733"/>
              <a:gd name="connsiteX1643" fmla="*/ 115005 w 4853691"/>
              <a:gd name="connsiteY1643" fmla="*/ 3060549 h 4860733"/>
              <a:gd name="connsiteX1644" fmla="*/ 115005 w 4853691"/>
              <a:gd name="connsiteY1644" fmla="*/ 3062896 h 4860733"/>
              <a:gd name="connsiteX1645" fmla="*/ 124393 w 4853691"/>
              <a:gd name="connsiteY1645" fmla="*/ 3091060 h 4860733"/>
              <a:gd name="connsiteX1646" fmla="*/ 136129 w 4853691"/>
              <a:gd name="connsiteY1646" fmla="*/ 3126266 h 4860733"/>
              <a:gd name="connsiteX1647" fmla="*/ 145517 w 4853691"/>
              <a:gd name="connsiteY1647" fmla="*/ 3154431 h 4860733"/>
              <a:gd name="connsiteX1648" fmla="*/ 157252 w 4853691"/>
              <a:gd name="connsiteY1648" fmla="*/ 3189636 h 4860733"/>
              <a:gd name="connsiteX1649" fmla="*/ 166640 w 4853691"/>
              <a:gd name="connsiteY1649" fmla="*/ 3215454 h 4860733"/>
              <a:gd name="connsiteX1650" fmla="*/ 180723 w 4853691"/>
              <a:gd name="connsiteY1650" fmla="*/ 3250659 h 4860733"/>
              <a:gd name="connsiteX1651" fmla="*/ 192458 w 4853691"/>
              <a:gd name="connsiteY1651" fmla="*/ 3276477 h 4860733"/>
              <a:gd name="connsiteX1652" fmla="*/ 208887 w 4853691"/>
              <a:gd name="connsiteY1652" fmla="*/ 3309335 h 4860733"/>
              <a:gd name="connsiteX1653" fmla="*/ 220622 w 4853691"/>
              <a:gd name="connsiteY1653" fmla="*/ 3332806 h 4860733"/>
              <a:gd name="connsiteX1654" fmla="*/ 237052 w 4853691"/>
              <a:gd name="connsiteY1654" fmla="*/ 3368012 h 4860733"/>
              <a:gd name="connsiteX1655" fmla="*/ 248787 w 4853691"/>
              <a:gd name="connsiteY1655" fmla="*/ 3389135 h 4860733"/>
              <a:gd name="connsiteX1656" fmla="*/ 269910 w 4853691"/>
              <a:gd name="connsiteY1656" fmla="*/ 3424341 h 4860733"/>
              <a:gd name="connsiteX1657" fmla="*/ 269910 w 4853691"/>
              <a:gd name="connsiteY1657" fmla="*/ 3424341 h 4860733"/>
              <a:gd name="connsiteX1658" fmla="*/ 279299 w 4853691"/>
              <a:gd name="connsiteY1658" fmla="*/ 3447811 h 4860733"/>
              <a:gd name="connsiteX1659" fmla="*/ 293381 w 4853691"/>
              <a:gd name="connsiteY1659" fmla="*/ 3480670 h 4860733"/>
              <a:gd name="connsiteX1660" fmla="*/ 295728 w 4853691"/>
              <a:gd name="connsiteY1660" fmla="*/ 3483017 h 4860733"/>
              <a:gd name="connsiteX1661" fmla="*/ 291034 w 4853691"/>
              <a:gd name="connsiteY1661" fmla="*/ 3494752 h 4860733"/>
              <a:gd name="connsiteX1662" fmla="*/ 309810 w 4853691"/>
              <a:gd name="connsiteY1662" fmla="*/ 3515876 h 4860733"/>
              <a:gd name="connsiteX1663" fmla="*/ 321545 w 4853691"/>
              <a:gd name="connsiteY1663" fmla="*/ 3539346 h 4860733"/>
              <a:gd name="connsiteX1664" fmla="*/ 333281 w 4853691"/>
              <a:gd name="connsiteY1664" fmla="*/ 3565164 h 4860733"/>
              <a:gd name="connsiteX1665" fmla="*/ 340322 w 4853691"/>
              <a:gd name="connsiteY1665" fmla="*/ 3581593 h 4860733"/>
              <a:gd name="connsiteX1666" fmla="*/ 391957 w 4853691"/>
              <a:gd name="connsiteY1666" fmla="*/ 3710680 h 4860733"/>
              <a:gd name="connsiteX1667" fmla="*/ 394304 w 4853691"/>
              <a:gd name="connsiteY1667" fmla="*/ 3715374 h 4860733"/>
              <a:gd name="connsiteX1668" fmla="*/ 394304 w 4853691"/>
              <a:gd name="connsiteY1668" fmla="*/ 3713028 h 4860733"/>
              <a:gd name="connsiteX1669" fmla="*/ 368486 w 4853691"/>
              <a:gd name="connsiteY1669" fmla="*/ 3673128 h 4860733"/>
              <a:gd name="connsiteX1670" fmla="*/ 347363 w 4853691"/>
              <a:gd name="connsiteY1670" fmla="*/ 3637922 h 4860733"/>
              <a:gd name="connsiteX1671" fmla="*/ 323892 w 4853691"/>
              <a:gd name="connsiteY1671" fmla="*/ 3598022 h 4860733"/>
              <a:gd name="connsiteX1672" fmla="*/ 305116 w 4853691"/>
              <a:gd name="connsiteY1672" fmla="*/ 3562816 h 4860733"/>
              <a:gd name="connsiteX1673" fmla="*/ 281646 w 4853691"/>
              <a:gd name="connsiteY1673" fmla="*/ 3518223 h 4860733"/>
              <a:gd name="connsiteX1674" fmla="*/ 265216 w 4853691"/>
              <a:gd name="connsiteY1674" fmla="*/ 3487711 h 4860733"/>
              <a:gd name="connsiteX1675" fmla="*/ 239399 w 4853691"/>
              <a:gd name="connsiteY1675" fmla="*/ 3433729 h 4860733"/>
              <a:gd name="connsiteX1676" fmla="*/ 227664 w 4853691"/>
              <a:gd name="connsiteY1676" fmla="*/ 3410258 h 4860733"/>
              <a:gd name="connsiteX1677" fmla="*/ 194805 w 4853691"/>
              <a:gd name="connsiteY1677" fmla="*/ 3335153 h 4860733"/>
              <a:gd name="connsiteX1678" fmla="*/ 185417 w 4853691"/>
              <a:gd name="connsiteY1678" fmla="*/ 3311683 h 4860733"/>
              <a:gd name="connsiteX1679" fmla="*/ 173681 w 4853691"/>
              <a:gd name="connsiteY1679" fmla="*/ 3262394 h 4860733"/>
              <a:gd name="connsiteX1680" fmla="*/ 37553 w 4853691"/>
              <a:gd name="connsiteY1680" fmla="*/ 2178059 h 4860733"/>
              <a:gd name="connsiteX1681" fmla="*/ 37553 w 4853691"/>
              <a:gd name="connsiteY1681" fmla="*/ 2168671 h 4860733"/>
              <a:gd name="connsiteX1682" fmla="*/ 42247 w 4853691"/>
              <a:gd name="connsiteY1682" fmla="*/ 2126424 h 4860733"/>
              <a:gd name="connsiteX1683" fmla="*/ 42247 w 4853691"/>
              <a:gd name="connsiteY1683" fmla="*/ 2124077 h 4860733"/>
              <a:gd name="connsiteX1684" fmla="*/ 49288 w 4853691"/>
              <a:gd name="connsiteY1684" fmla="*/ 2079483 h 4860733"/>
              <a:gd name="connsiteX1685" fmla="*/ 49288 w 4853691"/>
              <a:gd name="connsiteY1685" fmla="*/ 2074789 h 4860733"/>
              <a:gd name="connsiteX1686" fmla="*/ 53982 w 4853691"/>
              <a:gd name="connsiteY1686" fmla="*/ 2074789 h 4860733"/>
              <a:gd name="connsiteX1687" fmla="*/ 49288 w 4853691"/>
              <a:gd name="connsiteY1687" fmla="*/ 2112342 h 4860733"/>
              <a:gd name="connsiteX1688" fmla="*/ 46941 w 4853691"/>
              <a:gd name="connsiteY1688" fmla="*/ 2126424 h 4860733"/>
              <a:gd name="connsiteX1689" fmla="*/ 37553 w 4853691"/>
              <a:gd name="connsiteY1689" fmla="*/ 2178059 h 4860733"/>
              <a:gd name="connsiteX1690" fmla="*/ 37553 w 4853691"/>
              <a:gd name="connsiteY1690" fmla="*/ 2185100 h 4860733"/>
              <a:gd name="connsiteX1691" fmla="*/ 32859 w 4853691"/>
              <a:gd name="connsiteY1691" fmla="*/ 2227347 h 4860733"/>
              <a:gd name="connsiteX1692" fmla="*/ 32859 w 4853691"/>
              <a:gd name="connsiteY1692" fmla="*/ 2225000 h 4860733"/>
              <a:gd name="connsiteX1693" fmla="*/ 37553 w 4853691"/>
              <a:gd name="connsiteY1693" fmla="*/ 2178059 h 4860733"/>
              <a:gd name="connsiteX1694" fmla="*/ 77453 w 4853691"/>
              <a:gd name="connsiteY1694" fmla="*/ 1924578 h 4860733"/>
              <a:gd name="connsiteX1695" fmla="*/ 86841 w 4853691"/>
              <a:gd name="connsiteY1695" fmla="*/ 1887025 h 4860733"/>
              <a:gd name="connsiteX1696" fmla="*/ 93882 w 4853691"/>
              <a:gd name="connsiteY1696" fmla="*/ 1861208 h 4860733"/>
              <a:gd name="connsiteX1697" fmla="*/ 103270 w 4853691"/>
              <a:gd name="connsiteY1697" fmla="*/ 1828349 h 4860733"/>
              <a:gd name="connsiteX1698" fmla="*/ 112658 w 4853691"/>
              <a:gd name="connsiteY1698" fmla="*/ 1800185 h 4860733"/>
              <a:gd name="connsiteX1699" fmla="*/ 122046 w 4853691"/>
              <a:gd name="connsiteY1699" fmla="*/ 1769673 h 4860733"/>
              <a:gd name="connsiteX1700" fmla="*/ 131435 w 4853691"/>
              <a:gd name="connsiteY1700" fmla="*/ 1741508 h 4860733"/>
              <a:gd name="connsiteX1701" fmla="*/ 140823 w 4853691"/>
              <a:gd name="connsiteY1701" fmla="*/ 1713344 h 4860733"/>
              <a:gd name="connsiteX1702" fmla="*/ 147864 w 4853691"/>
              <a:gd name="connsiteY1702" fmla="*/ 1685179 h 4860733"/>
              <a:gd name="connsiteX1703" fmla="*/ 159599 w 4853691"/>
              <a:gd name="connsiteY1703" fmla="*/ 1657015 h 4860733"/>
              <a:gd name="connsiteX1704" fmla="*/ 171334 w 4853691"/>
              <a:gd name="connsiteY1704" fmla="*/ 1628850 h 4860733"/>
              <a:gd name="connsiteX1705" fmla="*/ 183070 w 4853691"/>
              <a:gd name="connsiteY1705" fmla="*/ 1600686 h 4860733"/>
              <a:gd name="connsiteX1706" fmla="*/ 194805 w 4853691"/>
              <a:gd name="connsiteY1706" fmla="*/ 1574868 h 4860733"/>
              <a:gd name="connsiteX1707" fmla="*/ 206540 w 4853691"/>
              <a:gd name="connsiteY1707" fmla="*/ 1546704 h 4860733"/>
              <a:gd name="connsiteX1708" fmla="*/ 218275 w 4853691"/>
              <a:gd name="connsiteY1708" fmla="*/ 1520886 h 4860733"/>
              <a:gd name="connsiteX1709" fmla="*/ 232358 w 4853691"/>
              <a:gd name="connsiteY1709" fmla="*/ 1495069 h 4860733"/>
              <a:gd name="connsiteX1710" fmla="*/ 246440 w 4853691"/>
              <a:gd name="connsiteY1710" fmla="*/ 1469251 h 4860733"/>
              <a:gd name="connsiteX1711" fmla="*/ 260522 w 4853691"/>
              <a:gd name="connsiteY1711" fmla="*/ 1443434 h 4860733"/>
              <a:gd name="connsiteX1712" fmla="*/ 265216 w 4853691"/>
              <a:gd name="connsiteY1712" fmla="*/ 1434045 h 4860733"/>
              <a:gd name="connsiteX1713" fmla="*/ 253481 w 4853691"/>
              <a:gd name="connsiteY1713" fmla="*/ 1464557 h 4860733"/>
              <a:gd name="connsiteX1714" fmla="*/ 239399 w 4853691"/>
              <a:gd name="connsiteY1714" fmla="*/ 1499763 h 4860733"/>
              <a:gd name="connsiteX1715" fmla="*/ 220622 w 4853691"/>
              <a:gd name="connsiteY1715" fmla="*/ 1546704 h 4860733"/>
              <a:gd name="connsiteX1716" fmla="*/ 206540 w 4853691"/>
              <a:gd name="connsiteY1716" fmla="*/ 1579562 h 4860733"/>
              <a:gd name="connsiteX1717" fmla="*/ 187764 w 4853691"/>
              <a:gd name="connsiteY1717" fmla="*/ 1631197 h 4860733"/>
              <a:gd name="connsiteX1718" fmla="*/ 176028 w 4853691"/>
              <a:gd name="connsiteY1718" fmla="*/ 1661709 h 4860733"/>
              <a:gd name="connsiteX1719" fmla="*/ 157252 w 4853691"/>
              <a:gd name="connsiteY1719" fmla="*/ 1722732 h 4860733"/>
              <a:gd name="connsiteX1720" fmla="*/ 152558 w 4853691"/>
              <a:gd name="connsiteY1720" fmla="*/ 1736814 h 4860733"/>
              <a:gd name="connsiteX1721" fmla="*/ 138476 w 4853691"/>
              <a:gd name="connsiteY1721" fmla="*/ 1772020 h 4860733"/>
              <a:gd name="connsiteX1722" fmla="*/ 131435 w 4853691"/>
              <a:gd name="connsiteY1722" fmla="*/ 1795491 h 4860733"/>
              <a:gd name="connsiteX1723" fmla="*/ 119699 w 4853691"/>
              <a:gd name="connsiteY1723" fmla="*/ 1828349 h 4860733"/>
              <a:gd name="connsiteX1724" fmla="*/ 112658 w 4853691"/>
              <a:gd name="connsiteY1724" fmla="*/ 1851820 h 4860733"/>
              <a:gd name="connsiteX1725" fmla="*/ 103270 w 4853691"/>
              <a:gd name="connsiteY1725" fmla="*/ 1884678 h 4860733"/>
              <a:gd name="connsiteX1726" fmla="*/ 96229 w 4853691"/>
              <a:gd name="connsiteY1726" fmla="*/ 1908149 h 4860733"/>
              <a:gd name="connsiteX1727" fmla="*/ 86841 w 4853691"/>
              <a:gd name="connsiteY1727" fmla="*/ 1938660 h 4860733"/>
              <a:gd name="connsiteX1728" fmla="*/ 79800 w 4853691"/>
              <a:gd name="connsiteY1728" fmla="*/ 1962131 h 4860733"/>
              <a:gd name="connsiteX1729" fmla="*/ 70411 w 4853691"/>
              <a:gd name="connsiteY1729" fmla="*/ 1985601 h 4860733"/>
              <a:gd name="connsiteX1730" fmla="*/ 70411 w 4853691"/>
              <a:gd name="connsiteY1730" fmla="*/ 1985601 h 4860733"/>
              <a:gd name="connsiteX1731" fmla="*/ 65717 w 4853691"/>
              <a:gd name="connsiteY1731" fmla="*/ 1987948 h 4860733"/>
              <a:gd name="connsiteX1732" fmla="*/ 65717 w 4853691"/>
              <a:gd name="connsiteY1732" fmla="*/ 1990295 h 4860733"/>
              <a:gd name="connsiteX1733" fmla="*/ 65717 w 4853691"/>
              <a:gd name="connsiteY1733" fmla="*/ 1992643 h 4860733"/>
              <a:gd name="connsiteX1734" fmla="*/ 63370 w 4853691"/>
              <a:gd name="connsiteY1734" fmla="*/ 1992643 h 4860733"/>
              <a:gd name="connsiteX1735" fmla="*/ 70411 w 4853691"/>
              <a:gd name="connsiteY1735" fmla="*/ 1948049 h 4860733"/>
              <a:gd name="connsiteX1736" fmla="*/ 77453 w 4853691"/>
              <a:gd name="connsiteY1736" fmla="*/ 1924578 h 4860733"/>
              <a:gd name="connsiteX1737" fmla="*/ 330934 w 4853691"/>
              <a:gd name="connsiteY1737" fmla="*/ 1293223 h 4860733"/>
              <a:gd name="connsiteX1738" fmla="*/ 345016 w 4853691"/>
              <a:gd name="connsiteY1738" fmla="*/ 1265058 h 4860733"/>
              <a:gd name="connsiteX1739" fmla="*/ 347363 w 4853691"/>
              <a:gd name="connsiteY1739" fmla="*/ 1260364 h 4860733"/>
              <a:gd name="connsiteX1740" fmla="*/ 363792 w 4853691"/>
              <a:gd name="connsiteY1740" fmla="*/ 1227505 h 4860733"/>
              <a:gd name="connsiteX1741" fmla="*/ 368486 w 4853691"/>
              <a:gd name="connsiteY1741" fmla="*/ 1218117 h 4860733"/>
              <a:gd name="connsiteX1742" fmla="*/ 380222 w 4853691"/>
              <a:gd name="connsiteY1742" fmla="*/ 1196994 h 4860733"/>
              <a:gd name="connsiteX1743" fmla="*/ 382569 w 4853691"/>
              <a:gd name="connsiteY1743" fmla="*/ 1192300 h 4860733"/>
              <a:gd name="connsiteX1744" fmla="*/ 415427 w 4853691"/>
              <a:gd name="connsiteY1744" fmla="*/ 1159441 h 4860733"/>
              <a:gd name="connsiteX1745" fmla="*/ 408386 w 4853691"/>
              <a:gd name="connsiteY1745" fmla="*/ 1171176 h 4860733"/>
              <a:gd name="connsiteX1746" fmla="*/ 394304 w 4853691"/>
              <a:gd name="connsiteY1746" fmla="*/ 1194647 h 4860733"/>
              <a:gd name="connsiteX1747" fmla="*/ 356751 w 4853691"/>
              <a:gd name="connsiteY1747" fmla="*/ 1258017 h 4860733"/>
              <a:gd name="connsiteX1748" fmla="*/ 352057 w 4853691"/>
              <a:gd name="connsiteY1748" fmla="*/ 1260364 h 4860733"/>
              <a:gd name="connsiteX1749" fmla="*/ 321545 w 4853691"/>
              <a:gd name="connsiteY1749" fmla="*/ 1314346 h 4860733"/>
              <a:gd name="connsiteX1750" fmla="*/ 326239 w 4853691"/>
              <a:gd name="connsiteY1750" fmla="*/ 1304958 h 4860733"/>
              <a:gd name="connsiteX1751" fmla="*/ 330934 w 4853691"/>
              <a:gd name="connsiteY1751" fmla="*/ 1293223 h 4860733"/>
              <a:gd name="connsiteX1752" fmla="*/ 621967 w 4853691"/>
              <a:gd name="connsiteY1752" fmla="*/ 875448 h 4860733"/>
              <a:gd name="connsiteX1753" fmla="*/ 631355 w 4853691"/>
              <a:gd name="connsiteY1753" fmla="*/ 868407 h 4860733"/>
              <a:gd name="connsiteX1754" fmla="*/ 650132 w 4853691"/>
              <a:gd name="connsiteY1754" fmla="*/ 856672 h 4860733"/>
              <a:gd name="connsiteX1755" fmla="*/ 657173 w 4853691"/>
              <a:gd name="connsiteY1755" fmla="*/ 851978 h 4860733"/>
              <a:gd name="connsiteX1756" fmla="*/ 682991 w 4853691"/>
              <a:gd name="connsiteY1756" fmla="*/ 837896 h 4860733"/>
              <a:gd name="connsiteX1757" fmla="*/ 690032 w 4853691"/>
              <a:gd name="connsiteY1757" fmla="*/ 835549 h 4860733"/>
              <a:gd name="connsiteX1758" fmla="*/ 708808 w 4853691"/>
              <a:gd name="connsiteY1758" fmla="*/ 826160 h 4860733"/>
              <a:gd name="connsiteX1759" fmla="*/ 718196 w 4853691"/>
              <a:gd name="connsiteY1759" fmla="*/ 821466 h 4860733"/>
              <a:gd name="connsiteX1760" fmla="*/ 734626 w 4853691"/>
              <a:gd name="connsiteY1760" fmla="*/ 816772 h 4860733"/>
              <a:gd name="connsiteX1761" fmla="*/ 744014 w 4853691"/>
              <a:gd name="connsiteY1761" fmla="*/ 814425 h 4860733"/>
              <a:gd name="connsiteX1762" fmla="*/ 760443 w 4853691"/>
              <a:gd name="connsiteY1762" fmla="*/ 809731 h 4860733"/>
              <a:gd name="connsiteX1763" fmla="*/ 769831 w 4853691"/>
              <a:gd name="connsiteY1763" fmla="*/ 807384 h 4860733"/>
              <a:gd name="connsiteX1764" fmla="*/ 776872 w 4853691"/>
              <a:gd name="connsiteY1764" fmla="*/ 807384 h 4860733"/>
              <a:gd name="connsiteX1765" fmla="*/ 781566 w 4853691"/>
              <a:gd name="connsiteY1765" fmla="*/ 816772 h 4860733"/>
              <a:gd name="connsiteX1766" fmla="*/ 767484 w 4853691"/>
              <a:gd name="connsiteY1766" fmla="*/ 828507 h 4860733"/>
              <a:gd name="connsiteX1767" fmla="*/ 748708 w 4853691"/>
              <a:gd name="connsiteY1767" fmla="*/ 844937 h 4860733"/>
              <a:gd name="connsiteX1768" fmla="*/ 720543 w 4853691"/>
              <a:gd name="connsiteY1768" fmla="*/ 870754 h 4860733"/>
              <a:gd name="connsiteX1769" fmla="*/ 701767 w 4853691"/>
              <a:gd name="connsiteY1769" fmla="*/ 887184 h 4860733"/>
              <a:gd name="connsiteX1770" fmla="*/ 673602 w 4853691"/>
              <a:gd name="connsiteY1770" fmla="*/ 915348 h 4860733"/>
              <a:gd name="connsiteX1771" fmla="*/ 657173 w 4853691"/>
              <a:gd name="connsiteY1771" fmla="*/ 929430 h 4860733"/>
              <a:gd name="connsiteX1772" fmla="*/ 624314 w 4853691"/>
              <a:gd name="connsiteY1772" fmla="*/ 962289 h 4860733"/>
              <a:gd name="connsiteX1773" fmla="*/ 614926 w 4853691"/>
              <a:gd name="connsiteY1773" fmla="*/ 971677 h 4860733"/>
              <a:gd name="connsiteX1774" fmla="*/ 495227 w 4853691"/>
              <a:gd name="connsiteY1774" fmla="*/ 1105459 h 4860733"/>
              <a:gd name="connsiteX1775" fmla="*/ 492880 w 4853691"/>
              <a:gd name="connsiteY1775" fmla="*/ 1107806 h 4860733"/>
              <a:gd name="connsiteX1776" fmla="*/ 481145 w 4853691"/>
              <a:gd name="connsiteY1776" fmla="*/ 1119541 h 4860733"/>
              <a:gd name="connsiteX1777" fmla="*/ 469409 w 4853691"/>
              <a:gd name="connsiteY1777" fmla="*/ 1131276 h 4860733"/>
              <a:gd name="connsiteX1778" fmla="*/ 462368 w 4853691"/>
              <a:gd name="connsiteY1778" fmla="*/ 1138318 h 4860733"/>
              <a:gd name="connsiteX1779" fmla="*/ 455327 w 4853691"/>
              <a:gd name="connsiteY1779" fmla="*/ 1135970 h 4860733"/>
              <a:gd name="connsiteX1780" fmla="*/ 438898 w 4853691"/>
              <a:gd name="connsiteY1780" fmla="*/ 1145359 h 4860733"/>
              <a:gd name="connsiteX1781" fmla="*/ 434204 w 4853691"/>
              <a:gd name="connsiteY1781" fmla="*/ 1145359 h 4860733"/>
              <a:gd name="connsiteX1782" fmla="*/ 427162 w 4853691"/>
              <a:gd name="connsiteY1782" fmla="*/ 1145359 h 4860733"/>
              <a:gd name="connsiteX1783" fmla="*/ 424815 w 4853691"/>
              <a:gd name="connsiteY1783" fmla="*/ 1145359 h 4860733"/>
              <a:gd name="connsiteX1784" fmla="*/ 420121 w 4853691"/>
              <a:gd name="connsiteY1784" fmla="*/ 1147706 h 4860733"/>
              <a:gd name="connsiteX1785" fmla="*/ 415427 w 4853691"/>
              <a:gd name="connsiteY1785" fmla="*/ 1150053 h 4860733"/>
              <a:gd name="connsiteX1786" fmla="*/ 413080 w 4853691"/>
              <a:gd name="connsiteY1786" fmla="*/ 1152400 h 4860733"/>
              <a:gd name="connsiteX1787" fmla="*/ 410733 w 4853691"/>
              <a:gd name="connsiteY1787" fmla="*/ 1152400 h 4860733"/>
              <a:gd name="connsiteX1788" fmla="*/ 607885 w 4853691"/>
              <a:gd name="connsiteY1788" fmla="*/ 880142 h 4860733"/>
              <a:gd name="connsiteX1789" fmla="*/ 621967 w 4853691"/>
              <a:gd name="connsiteY1789" fmla="*/ 875448 h 4860733"/>
              <a:gd name="connsiteX1790" fmla="*/ 767484 w 4853691"/>
              <a:gd name="connsiteY1790" fmla="*/ 805037 h 4860733"/>
              <a:gd name="connsiteX1791" fmla="*/ 748708 w 4853691"/>
              <a:gd name="connsiteY1791" fmla="*/ 809731 h 4860733"/>
              <a:gd name="connsiteX1792" fmla="*/ 739320 w 4853691"/>
              <a:gd name="connsiteY1792" fmla="*/ 812078 h 4860733"/>
              <a:gd name="connsiteX1793" fmla="*/ 720543 w 4853691"/>
              <a:gd name="connsiteY1793" fmla="*/ 819119 h 4860733"/>
              <a:gd name="connsiteX1794" fmla="*/ 711155 w 4853691"/>
              <a:gd name="connsiteY1794" fmla="*/ 821466 h 4860733"/>
              <a:gd name="connsiteX1795" fmla="*/ 685338 w 4853691"/>
              <a:gd name="connsiteY1795" fmla="*/ 833202 h 4860733"/>
              <a:gd name="connsiteX1796" fmla="*/ 682991 w 4853691"/>
              <a:gd name="connsiteY1796" fmla="*/ 835549 h 4860733"/>
              <a:gd name="connsiteX1797" fmla="*/ 659520 w 4853691"/>
              <a:gd name="connsiteY1797" fmla="*/ 847284 h 4860733"/>
              <a:gd name="connsiteX1798" fmla="*/ 650132 w 4853691"/>
              <a:gd name="connsiteY1798" fmla="*/ 851978 h 4860733"/>
              <a:gd name="connsiteX1799" fmla="*/ 631355 w 4853691"/>
              <a:gd name="connsiteY1799" fmla="*/ 863713 h 4860733"/>
              <a:gd name="connsiteX1800" fmla="*/ 621967 w 4853691"/>
              <a:gd name="connsiteY1800" fmla="*/ 870754 h 4860733"/>
              <a:gd name="connsiteX1801" fmla="*/ 617273 w 4853691"/>
              <a:gd name="connsiteY1801" fmla="*/ 873101 h 4860733"/>
              <a:gd name="connsiteX1802" fmla="*/ 1067906 w 4853691"/>
              <a:gd name="connsiteY1802" fmla="*/ 452980 h 4860733"/>
              <a:gd name="connsiteX1803" fmla="*/ 1002189 w 4853691"/>
              <a:gd name="connsiteY1803" fmla="*/ 516350 h 4860733"/>
              <a:gd name="connsiteX1804" fmla="*/ 995148 w 4853691"/>
              <a:gd name="connsiteY1804" fmla="*/ 525738 h 4860733"/>
              <a:gd name="connsiteX1805" fmla="*/ 971677 w 4853691"/>
              <a:gd name="connsiteY1805" fmla="*/ 551556 h 4860733"/>
              <a:gd name="connsiteX1806" fmla="*/ 962289 w 4853691"/>
              <a:gd name="connsiteY1806" fmla="*/ 563291 h 4860733"/>
              <a:gd name="connsiteX1807" fmla="*/ 941166 w 4853691"/>
              <a:gd name="connsiteY1807" fmla="*/ 589109 h 4860733"/>
              <a:gd name="connsiteX1808" fmla="*/ 931777 w 4853691"/>
              <a:gd name="connsiteY1808" fmla="*/ 600844 h 4860733"/>
              <a:gd name="connsiteX1809" fmla="*/ 903613 w 4853691"/>
              <a:gd name="connsiteY1809" fmla="*/ 638397 h 4860733"/>
              <a:gd name="connsiteX1810" fmla="*/ 891878 w 4853691"/>
              <a:gd name="connsiteY1810" fmla="*/ 654826 h 4860733"/>
              <a:gd name="connsiteX1811" fmla="*/ 873101 w 4853691"/>
              <a:gd name="connsiteY1811" fmla="*/ 680643 h 4860733"/>
              <a:gd name="connsiteX1812" fmla="*/ 861366 w 4853691"/>
              <a:gd name="connsiteY1812" fmla="*/ 699420 h 4860733"/>
              <a:gd name="connsiteX1813" fmla="*/ 842590 w 4853691"/>
              <a:gd name="connsiteY1813" fmla="*/ 729931 h 4860733"/>
              <a:gd name="connsiteX1814" fmla="*/ 830854 w 4853691"/>
              <a:gd name="connsiteY1814" fmla="*/ 748708 h 4860733"/>
              <a:gd name="connsiteX1815" fmla="*/ 816772 w 4853691"/>
              <a:gd name="connsiteY1815" fmla="*/ 769831 h 4860733"/>
              <a:gd name="connsiteX1816" fmla="*/ 809731 w 4853691"/>
              <a:gd name="connsiteY1816" fmla="*/ 779219 h 4860733"/>
              <a:gd name="connsiteX1817" fmla="*/ 800343 w 4853691"/>
              <a:gd name="connsiteY1817" fmla="*/ 776872 h 4860733"/>
              <a:gd name="connsiteX1818" fmla="*/ 779219 w 4853691"/>
              <a:gd name="connsiteY1818" fmla="*/ 797996 h 4860733"/>
              <a:gd name="connsiteX1819" fmla="*/ 779219 w 4853691"/>
              <a:gd name="connsiteY1819" fmla="*/ 797996 h 4860733"/>
              <a:gd name="connsiteX1820" fmla="*/ 772178 w 4853691"/>
              <a:gd name="connsiteY1820" fmla="*/ 797996 h 4860733"/>
              <a:gd name="connsiteX1821" fmla="*/ 767484 w 4853691"/>
              <a:gd name="connsiteY1821" fmla="*/ 805037 h 4860733"/>
              <a:gd name="connsiteX1822" fmla="*/ 1084336 w 4853691"/>
              <a:gd name="connsiteY1822" fmla="*/ 443592 h 4860733"/>
              <a:gd name="connsiteX1823" fmla="*/ 1084336 w 4853691"/>
              <a:gd name="connsiteY1823" fmla="*/ 443592 h 4860733"/>
              <a:gd name="connsiteX1824" fmla="*/ 1114847 w 4853691"/>
              <a:gd name="connsiteY1824" fmla="*/ 422468 h 4860733"/>
              <a:gd name="connsiteX1825" fmla="*/ 1147706 w 4853691"/>
              <a:gd name="connsiteY1825" fmla="*/ 398998 h 4860733"/>
              <a:gd name="connsiteX1826" fmla="*/ 1180564 w 4853691"/>
              <a:gd name="connsiteY1826" fmla="*/ 377874 h 4860733"/>
              <a:gd name="connsiteX1827" fmla="*/ 1201688 w 4853691"/>
              <a:gd name="connsiteY1827" fmla="*/ 363792 h 4860733"/>
              <a:gd name="connsiteX1828" fmla="*/ 1199341 w 4853691"/>
              <a:gd name="connsiteY1828" fmla="*/ 366139 h 4860733"/>
              <a:gd name="connsiteX1829" fmla="*/ 1185258 w 4853691"/>
              <a:gd name="connsiteY1829" fmla="*/ 377874 h 4860733"/>
              <a:gd name="connsiteX1830" fmla="*/ 1164135 w 4853691"/>
              <a:gd name="connsiteY1830" fmla="*/ 394304 h 4860733"/>
              <a:gd name="connsiteX1831" fmla="*/ 1150053 w 4853691"/>
              <a:gd name="connsiteY1831" fmla="*/ 406039 h 4860733"/>
              <a:gd name="connsiteX1832" fmla="*/ 1128929 w 4853691"/>
              <a:gd name="connsiteY1832" fmla="*/ 422468 h 4860733"/>
              <a:gd name="connsiteX1833" fmla="*/ 1114847 w 4853691"/>
              <a:gd name="connsiteY1833" fmla="*/ 434204 h 4860733"/>
              <a:gd name="connsiteX1834" fmla="*/ 1093724 w 4853691"/>
              <a:gd name="connsiteY1834" fmla="*/ 452980 h 4860733"/>
              <a:gd name="connsiteX1835" fmla="*/ 1079641 w 4853691"/>
              <a:gd name="connsiteY1835" fmla="*/ 467062 h 4860733"/>
              <a:gd name="connsiteX1836" fmla="*/ 1058518 w 4853691"/>
              <a:gd name="connsiteY1836" fmla="*/ 488186 h 4860733"/>
              <a:gd name="connsiteX1837" fmla="*/ 1044436 w 4853691"/>
              <a:gd name="connsiteY1837" fmla="*/ 502268 h 4860733"/>
              <a:gd name="connsiteX1838" fmla="*/ 1023312 w 4853691"/>
              <a:gd name="connsiteY1838" fmla="*/ 525738 h 4860733"/>
              <a:gd name="connsiteX1839" fmla="*/ 1011577 w 4853691"/>
              <a:gd name="connsiteY1839" fmla="*/ 539821 h 4860733"/>
              <a:gd name="connsiteX1840" fmla="*/ 988107 w 4853691"/>
              <a:gd name="connsiteY1840" fmla="*/ 565638 h 4860733"/>
              <a:gd name="connsiteX1841" fmla="*/ 976371 w 4853691"/>
              <a:gd name="connsiteY1841" fmla="*/ 577373 h 4860733"/>
              <a:gd name="connsiteX1842" fmla="*/ 941166 w 4853691"/>
              <a:gd name="connsiteY1842" fmla="*/ 617273 h 4860733"/>
              <a:gd name="connsiteX1843" fmla="*/ 833201 w 4853691"/>
              <a:gd name="connsiteY1843" fmla="*/ 758096 h 4860733"/>
              <a:gd name="connsiteX1844" fmla="*/ 835549 w 4853691"/>
              <a:gd name="connsiteY1844" fmla="*/ 753402 h 4860733"/>
              <a:gd name="connsiteX1845" fmla="*/ 844937 w 4853691"/>
              <a:gd name="connsiteY1845" fmla="*/ 739320 h 4860733"/>
              <a:gd name="connsiteX1846" fmla="*/ 866060 w 4853691"/>
              <a:gd name="connsiteY1846" fmla="*/ 706461 h 4860733"/>
              <a:gd name="connsiteX1847" fmla="*/ 877795 w 4853691"/>
              <a:gd name="connsiteY1847" fmla="*/ 690032 h 4860733"/>
              <a:gd name="connsiteX1848" fmla="*/ 901266 w 4853691"/>
              <a:gd name="connsiteY1848" fmla="*/ 657173 h 4860733"/>
              <a:gd name="connsiteX1849" fmla="*/ 910654 w 4853691"/>
              <a:gd name="connsiteY1849" fmla="*/ 645438 h 4860733"/>
              <a:gd name="connsiteX1850" fmla="*/ 941166 w 4853691"/>
              <a:gd name="connsiteY1850" fmla="*/ 605538 h 4860733"/>
              <a:gd name="connsiteX1851" fmla="*/ 952901 w 4853691"/>
              <a:gd name="connsiteY1851" fmla="*/ 591456 h 4860733"/>
              <a:gd name="connsiteX1852" fmla="*/ 976371 w 4853691"/>
              <a:gd name="connsiteY1852" fmla="*/ 563291 h 4860733"/>
              <a:gd name="connsiteX1853" fmla="*/ 985760 w 4853691"/>
              <a:gd name="connsiteY1853" fmla="*/ 551556 h 4860733"/>
              <a:gd name="connsiteX1854" fmla="*/ 1051477 w 4853691"/>
              <a:gd name="connsiteY1854" fmla="*/ 481145 h 4860733"/>
              <a:gd name="connsiteX1855" fmla="*/ 1056171 w 4853691"/>
              <a:gd name="connsiteY1855" fmla="*/ 476450 h 4860733"/>
              <a:gd name="connsiteX1856" fmla="*/ 1084336 w 4853691"/>
              <a:gd name="connsiteY1856" fmla="*/ 443592 h 4860733"/>
              <a:gd name="connsiteX1857" fmla="*/ 1307305 w 4853691"/>
              <a:gd name="connsiteY1857" fmla="*/ 305116 h 4860733"/>
              <a:gd name="connsiteX1858" fmla="*/ 1342511 w 4853691"/>
              <a:gd name="connsiteY1858" fmla="*/ 288687 h 4860733"/>
              <a:gd name="connsiteX1859" fmla="*/ 1347205 w 4853691"/>
              <a:gd name="connsiteY1859" fmla="*/ 286340 h 4860733"/>
              <a:gd name="connsiteX1860" fmla="*/ 1361287 w 4853691"/>
              <a:gd name="connsiteY1860" fmla="*/ 281646 h 4860733"/>
              <a:gd name="connsiteX1861" fmla="*/ 1375369 w 4853691"/>
              <a:gd name="connsiteY1861" fmla="*/ 276951 h 4860733"/>
              <a:gd name="connsiteX1862" fmla="*/ 1398840 w 4853691"/>
              <a:gd name="connsiteY1862" fmla="*/ 269910 h 4860733"/>
              <a:gd name="connsiteX1863" fmla="*/ 1415269 w 4853691"/>
              <a:gd name="connsiteY1863" fmla="*/ 265216 h 4860733"/>
              <a:gd name="connsiteX1864" fmla="*/ 1438739 w 4853691"/>
              <a:gd name="connsiteY1864" fmla="*/ 260522 h 4860733"/>
              <a:gd name="connsiteX1865" fmla="*/ 1457516 w 4853691"/>
              <a:gd name="connsiteY1865" fmla="*/ 258175 h 4860733"/>
              <a:gd name="connsiteX1866" fmla="*/ 1476292 w 4853691"/>
              <a:gd name="connsiteY1866" fmla="*/ 255828 h 4860733"/>
              <a:gd name="connsiteX1867" fmla="*/ 1516192 w 4853691"/>
              <a:gd name="connsiteY1867" fmla="*/ 253481 h 4860733"/>
              <a:gd name="connsiteX1868" fmla="*/ 1556092 w 4853691"/>
              <a:gd name="connsiteY1868" fmla="*/ 255828 h 4860733"/>
              <a:gd name="connsiteX1869" fmla="*/ 1567827 w 4853691"/>
              <a:gd name="connsiteY1869" fmla="*/ 258175 h 4860733"/>
              <a:gd name="connsiteX1870" fmla="*/ 1593645 w 4853691"/>
              <a:gd name="connsiteY1870" fmla="*/ 260522 h 4860733"/>
              <a:gd name="connsiteX1871" fmla="*/ 1610074 w 4853691"/>
              <a:gd name="connsiteY1871" fmla="*/ 262869 h 4860733"/>
              <a:gd name="connsiteX1872" fmla="*/ 1631197 w 4853691"/>
              <a:gd name="connsiteY1872" fmla="*/ 267563 h 4860733"/>
              <a:gd name="connsiteX1873" fmla="*/ 1640586 w 4853691"/>
              <a:gd name="connsiteY1873" fmla="*/ 269910 h 4860733"/>
              <a:gd name="connsiteX1874" fmla="*/ 1631197 w 4853691"/>
              <a:gd name="connsiteY1874" fmla="*/ 274604 h 4860733"/>
              <a:gd name="connsiteX1875" fmla="*/ 1619462 w 4853691"/>
              <a:gd name="connsiteY1875" fmla="*/ 281646 h 4860733"/>
              <a:gd name="connsiteX1876" fmla="*/ 1579562 w 4853691"/>
              <a:gd name="connsiteY1876" fmla="*/ 307463 h 4860733"/>
              <a:gd name="connsiteX1877" fmla="*/ 1567827 w 4853691"/>
              <a:gd name="connsiteY1877" fmla="*/ 314504 h 4860733"/>
              <a:gd name="connsiteX1878" fmla="*/ 1563133 w 4853691"/>
              <a:gd name="connsiteY1878" fmla="*/ 319198 h 4860733"/>
              <a:gd name="connsiteX1879" fmla="*/ 1549051 w 4853691"/>
              <a:gd name="connsiteY1879" fmla="*/ 323892 h 4860733"/>
              <a:gd name="connsiteX1880" fmla="*/ 1509151 w 4853691"/>
              <a:gd name="connsiteY1880" fmla="*/ 340322 h 4860733"/>
              <a:gd name="connsiteX1881" fmla="*/ 1490375 w 4853691"/>
              <a:gd name="connsiteY1881" fmla="*/ 349710 h 4860733"/>
              <a:gd name="connsiteX1882" fmla="*/ 1450475 w 4853691"/>
              <a:gd name="connsiteY1882" fmla="*/ 368486 h 4860733"/>
              <a:gd name="connsiteX1883" fmla="*/ 1434045 w 4853691"/>
              <a:gd name="connsiteY1883" fmla="*/ 375527 h 4860733"/>
              <a:gd name="connsiteX1884" fmla="*/ 1391799 w 4853691"/>
              <a:gd name="connsiteY1884" fmla="*/ 396651 h 4860733"/>
              <a:gd name="connsiteX1885" fmla="*/ 1375369 w 4853691"/>
              <a:gd name="connsiteY1885" fmla="*/ 403692 h 4860733"/>
              <a:gd name="connsiteX1886" fmla="*/ 1333122 w 4853691"/>
              <a:gd name="connsiteY1886" fmla="*/ 424815 h 4860733"/>
              <a:gd name="connsiteX1887" fmla="*/ 1319040 w 4853691"/>
              <a:gd name="connsiteY1887" fmla="*/ 431857 h 4860733"/>
              <a:gd name="connsiteX1888" fmla="*/ 1269752 w 4853691"/>
              <a:gd name="connsiteY1888" fmla="*/ 457674 h 4860733"/>
              <a:gd name="connsiteX1889" fmla="*/ 1267405 w 4853691"/>
              <a:gd name="connsiteY1889" fmla="*/ 460021 h 4860733"/>
              <a:gd name="connsiteX1890" fmla="*/ 1267405 w 4853691"/>
              <a:gd name="connsiteY1890" fmla="*/ 457674 h 4860733"/>
              <a:gd name="connsiteX1891" fmla="*/ 1267405 w 4853691"/>
              <a:gd name="connsiteY1891" fmla="*/ 457674 h 4860733"/>
              <a:gd name="connsiteX1892" fmla="*/ 1265058 w 4853691"/>
              <a:gd name="connsiteY1892" fmla="*/ 443592 h 4860733"/>
              <a:gd name="connsiteX1893" fmla="*/ 1265058 w 4853691"/>
              <a:gd name="connsiteY1893" fmla="*/ 441245 h 4860733"/>
              <a:gd name="connsiteX1894" fmla="*/ 1262711 w 4853691"/>
              <a:gd name="connsiteY1894" fmla="*/ 429510 h 4860733"/>
              <a:gd name="connsiteX1895" fmla="*/ 1262711 w 4853691"/>
              <a:gd name="connsiteY1895" fmla="*/ 427162 h 4860733"/>
              <a:gd name="connsiteX1896" fmla="*/ 1260364 w 4853691"/>
              <a:gd name="connsiteY1896" fmla="*/ 417774 h 4860733"/>
              <a:gd name="connsiteX1897" fmla="*/ 1260364 w 4853691"/>
              <a:gd name="connsiteY1897" fmla="*/ 413080 h 4860733"/>
              <a:gd name="connsiteX1898" fmla="*/ 1258017 w 4853691"/>
              <a:gd name="connsiteY1898" fmla="*/ 403692 h 4860733"/>
              <a:gd name="connsiteX1899" fmla="*/ 1258017 w 4853691"/>
              <a:gd name="connsiteY1899" fmla="*/ 398998 h 4860733"/>
              <a:gd name="connsiteX1900" fmla="*/ 1255670 w 4853691"/>
              <a:gd name="connsiteY1900" fmla="*/ 391957 h 4860733"/>
              <a:gd name="connsiteX1901" fmla="*/ 1255670 w 4853691"/>
              <a:gd name="connsiteY1901" fmla="*/ 387263 h 4860733"/>
              <a:gd name="connsiteX1902" fmla="*/ 1253323 w 4853691"/>
              <a:gd name="connsiteY1902" fmla="*/ 380222 h 4860733"/>
              <a:gd name="connsiteX1903" fmla="*/ 1253323 w 4853691"/>
              <a:gd name="connsiteY1903" fmla="*/ 375527 h 4860733"/>
              <a:gd name="connsiteX1904" fmla="*/ 1250976 w 4853691"/>
              <a:gd name="connsiteY1904" fmla="*/ 370833 h 4860733"/>
              <a:gd name="connsiteX1905" fmla="*/ 1250976 w 4853691"/>
              <a:gd name="connsiteY1905" fmla="*/ 366139 h 4860733"/>
              <a:gd name="connsiteX1906" fmla="*/ 1248629 w 4853691"/>
              <a:gd name="connsiteY1906" fmla="*/ 361445 h 4860733"/>
              <a:gd name="connsiteX1907" fmla="*/ 1246282 w 4853691"/>
              <a:gd name="connsiteY1907" fmla="*/ 359098 h 4860733"/>
              <a:gd name="connsiteX1908" fmla="*/ 1243935 w 4853691"/>
              <a:gd name="connsiteY1908" fmla="*/ 354404 h 4860733"/>
              <a:gd name="connsiteX1909" fmla="*/ 1241588 w 4853691"/>
              <a:gd name="connsiteY1909" fmla="*/ 352057 h 4860733"/>
              <a:gd name="connsiteX1910" fmla="*/ 1241588 w 4853691"/>
              <a:gd name="connsiteY1910" fmla="*/ 349710 h 4860733"/>
              <a:gd name="connsiteX1911" fmla="*/ 1248629 w 4853691"/>
              <a:gd name="connsiteY1911" fmla="*/ 335628 h 4860733"/>
              <a:gd name="connsiteX1912" fmla="*/ 1246282 w 4853691"/>
              <a:gd name="connsiteY1912" fmla="*/ 326239 h 4860733"/>
              <a:gd name="connsiteX1913" fmla="*/ 1283834 w 4853691"/>
              <a:gd name="connsiteY1913" fmla="*/ 305116 h 4860733"/>
              <a:gd name="connsiteX1914" fmla="*/ 1307305 w 4853691"/>
              <a:gd name="connsiteY1914" fmla="*/ 305116 h 4860733"/>
              <a:gd name="connsiteX1915" fmla="*/ 1699262 w 4853691"/>
              <a:gd name="connsiteY1915" fmla="*/ 241746 h 4860733"/>
              <a:gd name="connsiteX1916" fmla="*/ 1703956 w 4853691"/>
              <a:gd name="connsiteY1916" fmla="*/ 239399 h 4860733"/>
              <a:gd name="connsiteX1917" fmla="*/ 1699262 w 4853691"/>
              <a:gd name="connsiteY1917" fmla="*/ 241746 h 4860733"/>
              <a:gd name="connsiteX1918" fmla="*/ 1692220 w 4853691"/>
              <a:gd name="connsiteY1918" fmla="*/ 253481 h 4860733"/>
              <a:gd name="connsiteX1919" fmla="*/ 1682832 w 4853691"/>
              <a:gd name="connsiteY1919" fmla="*/ 265216 h 4860733"/>
              <a:gd name="connsiteX1920" fmla="*/ 1671097 w 4853691"/>
              <a:gd name="connsiteY1920" fmla="*/ 260522 h 4860733"/>
              <a:gd name="connsiteX1921" fmla="*/ 1666403 w 4853691"/>
              <a:gd name="connsiteY1921" fmla="*/ 260522 h 4860733"/>
              <a:gd name="connsiteX1922" fmla="*/ 1678138 w 4853691"/>
              <a:gd name="connsiteY1922" fmla="*/ 253481 h 4860733"/>
              <a:gd name="connsiteX1923" fmla="*/ 1699262 w 4853691"/>
              <a:gd name="connsiteY1923" fmla="*/ 241746 h 4860733"/>
              <a:gd name="connsiteX1924" fmla="*/ 1739161 w 4853691"/>
              <a:gd name="connsiteY1924" fmla="*/ 204193 h 4860733"/>
              <a:gd name="connsiteX1925" fmla="*/ 1753244 w 4853691"/>
              <a:gd name="connsiteY1925" fmla="*/ 190111 h 4860733"/>
              <a:gd name="connsiteX1926" fmla="*/ 1762632 w 4853691"/>
              <a:gd name="connsiteY1926" fmla="*/ 183070 h 4860733"/>
              <a:gd name="connsiteX1927" fmla="*/ 1779061 w 4853691"/>
              <a:gd name="connsiteY1927" fmla="*/ 168987 h 4860733"/>
              <a:gd name="connsiteX1928" fmla="*/ 1786102 w 4853691"/>
              <a:gd name="connsiteY1928" fmla="*/ 164293 h 4860733"/>
              <a:gd name="connsiteX1929" fmla="*/ 1807226 w 4853691"/>
              <a:gd name="connsiteY1929" fmla="*/ 150211 h 4860733"/>
              <a:gd name="connsiteX1930" fmla="*/ 1811920 w 4853691"/>
              <a:gd name="connsiteY1930" fmla="*/ 147864 h 4860733"/>
              <a:gd name="connsiteX1931" fmla="*/ 1833043 w 4853691"/>
              <a:gd name="connsiteY1931" fmla="*/ 133782 h 4860733"/>
              <a:gd name="connsiteX1932" fmla="*/ 1833043 w 4853691"/>
              <a:gd name="connsiteY1932" fmla="*/ 133782 h 4860733"/>
              <a:gd name="connsiteX1933" fmla="*/ 1879984 w 4853691"/>
              <a:gd name="connsiteY1933" fmla="*/ 105617 h 4860733"/>
              <a:gd name="connsiteX1934" fmla="*/ 1980907 w 4853691"/>
              <a:gd name="connsiteY1934" fmla="*/ 86841 h 4860733"/>
              <a:gd name="connsiteX1935" fmla="*/ 1999684 w 4853691"/>
              <a:gd name="connsiteY1935" fmla="*/ 84494 h 4860733"/>
              <a:gd name="connsiteX1936" fmla="*/ 2023154 w 4853691"/>
              <a:gd name="connsiteY1936" fmla="*/ 82147 h 4860733"/>
              <a:gd name="connsiteX1937" fmla="*/ 2060707 w 4853691"/>
              <a:gd name="connsiteY1937" fmla="*/ 77453 h 4860733"/>
              <a:gd name="connsiteX1938" fmla="*/ 2084177 w 4853691"/>
              <a:gd name="connsiteY1938" fmla="*/ 75105 h 4860733"/>
              <a:gd name="connsiteX1939" fmla="*/ 2105301 w 4853691"/>
              <a:gd name="connsiteY1939" fmla="*/ 72758 h 4860733"/>
              <a:gd name="connsiteX1940" fmla="*/ 2105301 w 4853691"/>
              <a:gd name="connsiteY1940" fmla="*/ 75105 h 4860733"/>
              <a:gd name="connsiteX1941" fmla="*/ 2091218 w 4853691"/>
              <a:gd name="connsiteY1941" fmla="*/ 79800 h 4860733"/>
              <a:gd name="connsiteX1942" fmla="*/ 2067748 w 4853691"/>
              <a:gd name="connsiteY1942" fmla="*/ 86841 h 4860733"/>
              <a:gd name="connsiteX1943" fmla="*/ 2039583 w 4853691"/>
              <a:gd name="connsiteY1943" fmla="*/ 96229 h 4860733"/>
              <a:gd name="connsiteX1944" fmla="*/ 2013766 w 4853691"/>
              <a:gd name="connsiteY1944" fmla="*/ 103270 h 4860733"/>
              <a:gd name="connsiteX1945" fmla="*/ 1985601 w 4853691"/>
              <a:gd name="connsiteY1945" fmla="*/ 112658 h 4860733"/>
              <a:gd name="connsiteX1946" fmla="*/ 1959784 w 4853691"/>
              <a:gd name="connsiteY1946" fmla="*/ 122046 h 4860733"/>
              <a:gd name="connsiteX1947" fmla="*/ 1929272 w 4853691"/>
              <a:gd name="connsiteY1947" fmla="*/ 133782 h 4860733"/>
              <a:gd name="connsiteX1948" fmla="*/ 1905802 w 4853691"/>
              <a:gd name="connsiteY1948" fmla="*/ 143170 h 4860733"/>
              <a:gd name="connsiteX1949" fmla="*/ 1875290 w 4853691"/>
              <a:gd name="connsiteY1949" fmla="*/ 157252 h 4860733"/>
              <a:gd name="connsiteX1950" fmla="*/ 1851820 w 4853691"/>
              <a:gd name="connsiteY1950" fmla="*/ 166640 h 4860733"/>
              <a:gd name="connsiteX1951" fmla="*/ 1818961 w 4853691"/>
              <a:gd name="connsiteY1951" fmla="*/ 180723 h 4860733"/>
              <a:gd name="connsiteX1952" fmla="*/ 1797838 w 4853691"/>
              <a:gd name="connsiteY1952" fmla="*/ 190111 h 4860733"/>
              <a:gd name="connsiteX1953" fmla="*/ 1762632 w 4853691"/>
              <a:gd name="connsiteY1953" fmla="*/ 208887 h 4860733"/>
              <a:gd name="connsiteX1954" fmla="*/ 1743856 w 4853691"/>
              <a:gd name="connsiteY1954" fmla="*/ 218275 h 4860733"/>
              <a:gd name="connsiteX1955" fmla="*/ 1718038 w 4853691"/>
              <a:gd name="connsiteY1955" fmla="*/ 232358 h 4860733"/>
              <a:gd name="connsiteX1956" fmla="*/ 1722732 w 4853691"/>
              <a:gd name="connsiteY1956" fmla="*/ 227664 h 4860733"/>
              <a:gd name="connsiteX1957" fmla="*/ 1734467 w 4853691"/>
              <a:gd name="connsiteY1957" fmla="*/ 215928 h 4860733"/>
              <a:gd name="connsiteX1958" fmla="*/ 1739161 w 4853691"/>
              <a:gd name="connsiteY1958" fmla="*/ 204193 h 4860733"/>
              <a:gd name="connsiteX1959" fmla="*/ 2180406 w 4853691"/>
              <a:gd name="connsiteY1959" fmla="*/ 58676 h 4860733"/>
              <a:gd name="connsiteX1960" fmla="*/ 2217959 w 4853691"/>
              <a:gd name="connsiteY1960" fmla="*/ 51635 h 4860733"/>
              <a:gd name="connsiteX1961" fmla="*/ 2236735 w 4853691"/>
              <a:gd name="connsiteY1961" fmla="*/ 49288 h 4860733"/>
              <a:gd name="connsiteX1962" fmla="*/ 2290717 w 4853691"/>
              <a:gd name="connsiteY1962" fmla="*/ 42247 h 4860733"/>
              <a:gd name="connsiteX1963" fmla="*/ 2293064 w 4853691"/>
              <a:gd name="connsiteY1963" fmla="*/ 42247 h 4860733"/>
              <a:gd name="connsiteX1964" fmla="*/ 2330617 w 4853691"/>
              <a:gd name="connsiteY1964" fmla="*/ 37553 h 4860733"/>
              <a:gd name="connsiteX1965" fmla="*/ 2349394 w 4853691"/>
              <a:gd name="connsiteY1965" fmla="*/ 53982 h 4860733"/>
              <a:gd name="connsiteX1966" fmla="*/ 2361129 w 4853691"/>
              <a:gd name="connsiteY1966" fmla="*/ 49288 h 4860733"/>
              <a:gd name="connsiteX1967" fmla="*/ 2368170 w 4853691"/>
              <a:gd name="connsiteY1967" fmla="*/ 58676 h 4860733"/>
              <a:gd name="connsiteX1968" fmla="*/ 2370517 w 4853691"/>
              <a:gd name="connsiteY1968" fmla="*/ 61023 h 4860733"/>
              <a:gd name="connsiteX1969" fmla="*/ 2379905 w 4853691"/>
              <a:gd name="connsiteY1969" fmla="*/ 77453 h 4860733"/>
              <a:gd name="connsiteX1970" fmla="*/ 2382252 w 4853691"/>
              <a:gd name="connsiteY1970" fmla="*/ 82147 h 4860733"/>
              <a:gd name="connsiteX1971" fmla="*/ 2386946 w 4853691"/>
              <a:gd name="connsiteY1971" fmla="*/ 91535 h 4860733"/>
              <a:gd name="connsiteX1972" fmla="*/ 2379905 w 4853691"/>
              <a:gd name="connsiteY1972" fmla="*/ 91535 h 4860733"/>
              <a:gd name="connsiteX1973" fmla="*/ 2344699 w 4853691"/>
              <a:gd name="connsiteY1973" fmla="*/ 96229 h 4860733"/>
              <a:gd name="connsiteX1974" fmla="*/ 2328270 w 4853691"/>
              <a:gd name="connsiteY1974" fmla="*/ 98576 h 4860733"/>
              <a:gd name="connsiteX1975" fmla="*/ 2293064 w 4853691"/>
              <a:gd name="connsiteY1975" fmla="*/ 103270 h 4860733"/>
              <a:gd name="connsiteX1976" fmla="*/ 2278982 w 4853691"/>
              <a:gd name="connsiteY1976" fmla="*/ 105617 h 4860733"/>
              <a:gd name="connsiteX1977" fmla="*/ 2243776 w 4853691"/>
              <a:gd name="connsiteY1977" fmla="*/ 110311 h 4860733"/>
              <a:gd name="connsiteX1978" fmla="*/ 2227347 w 4853691"/>
              <a:gd name="connsiteY1978" fmla="*/ 112658 h 4860733"/>
              <a:gd name="connsiteX1979" fmla="*/ 2215612 w 4853691"/>
              <a:gd name="connsiteY1979" fmla="*/ 115005 h 4860733"/>
              <a:gd name="connsiteX1980" fmla="*/ 2210918 w 4853691"/>
              <a:gd name="connsiteY1980" fmla="*/ 112658 h 4860733"/>
              <a:gd name="connsiteX1981" fmla="*/ 2199183 w 4853691"/>
              <a:gd name="connsiteY1981" fmla="*/ 105617 h 4860733"/>
              <a:gd name="connsiteX1982" fmla="*/ 2187447 w 4853691"/>
              <a:gd name="connsiteY1982" fmla="*/ 98576 h 4860733"/>
              <a:gd name="connsiteX1983" fmla="*/ 2178059 w 4853691"/>
              <a:gd name="connsiteY1983" fmla="*/ 93882 h 4860733"/>
              <a:gd name="connsiteX1984" fmla="*/ 2166324 w 4853691"/>
              <a:gd name="connsiteY1984" fmla="*/ 86841 h 4860733"/>
              <a:gd name="connsiteX1985" fmla="*/ 2156936 w 4853691"/>
              <a:gd name="connsiteY1985" fmla="*/ 79800 h 4860733"/>
              <a:gd name="connsiteX1986" fmla="*/ 2145201 w 4853691"/>
              <a:gd name="connsiteY1986" fmla="*/ 75105 h 4860733"/>
              <a:gd name="connsiteX1987" fmla="*/ 2140506 w 4853691"/>
              <a:gd name="connsiteY1987" fmla="*/ 72758 h 4860733"/>
              <a:gd name="connsiteX1988" fmla="*/ 2142854 w 4853691"/>
              <a:gd name="connsiteY1988" fmla="*/ 65717 h 4860733"/>
              <a:gd name="connsiteX1989" fmla="*/ 2142854 w 4853691"/>
              <a:gd name="connsiteY1989" fmla="*/ 63370 h 4860733"/>
              <a:gd name="connsiteX1990" fmla="*/ 2156936 w 4853691"/>
              <a:gd name="connsiteY1990" fmla="*/ 61023 h 4860733"/>
              <a:gd name="connsiteX1991" fmla="*/ 2180406 w 4853691"/>
              <a:gd name="connsiteY1991" fmla="*/ 58676 h 4860733"/>
              <a:gd name="connsiteX1992" fmla="*/ 2412764 w 4853691"/>
              <a:gd name="connsiteY1992" fmla="*/ 28165 h 4860733"/>
              <a:gd name="connsiteX1993" fmla="*/ 2415111 w 4853691"/>
              <a:gd name="connsiteY1993" fmla="*/ 28165 h 4860733"/>
              <a:gd name="connsiteX1994" fmla="*/ 2426846 w 4853691"/>
              <a:gd name="connsiteY1994" fmla="*/ 32859 h 4860733"/>
              <a:gd name="connsiteX1995" fmla="*/ 2431540 w 4853691"/>
              <a:gd name="connsiteY1995" fmla="*/ 35206 h 4860733"/>
              <a:gd name="connsiteX1996" fmla="*/ 2433887 w 4853691"/>
              <a:gd name="connsiteY1996" fmla="*/ 37553 h 4860733"/>
              <a:gd name="connsiteX1997" fmla="*/ 2419805 w 4853691"/>
              <a:gd name="connsiteY1997" fmla="*/ 35206 h 4860733"/>
              <a:gd name="connsiteX1998" fmla="*/ 2389293 w 4853691"/>
              <a:gd name="connsiteY1998" fmla="*/ 32859 h 4860733"/>
              <a:gd name="connsiteX1999" fmla="*/ 2368170 w 4853691"/>
              <a:gd name="connsiteY1999" fmla="*/ 30512 h 4860733"/>
              <a:gd name="connsiteX2000" fmla="*/ 2368170 w 4853691"/>
              <a:gd name="connsiteY2000" fmla="*/ 30512 h 4860733"/>
              <a:gd name="connsiteX2001" fmla="*/ 2368170 w 4853691"/>
              <a:gd name="connsiteY2001" fmla="*/ 28165 h 4860733"/>
              <a:gd name="connsiteX2002" fmla="*/ 2405723 w 4853691"/>
              <a:gd name="connsiteY2002" fmla="*/ 23470 h 4860733"/>
              <a:gd name="connsiteX2003" fmla="*/ 2412764 w 4853691"/>
              <a:gd name="connsiteY2003" fmla="*/ 28165 h 4860733"/>
              <a:gd name="connsiteX2004" fmla="*/ 2483175 w 4853691"/>
              <a:gd name="connsiteY2004" fmla="*/ 46941 h 4860733"/>
              <a:gd name="connsiteX2005" fmla="*/ 2520728 w 4853691"/>
              <a:gd name="connsiteY2005" fmla="*/ 51635 h 4860733"/>
              <a:gd name="connsiteX2006" fmla="*/ 2551239 w 4853691"/>
              <a:gd name="connsiteY2006" fmla="*/ 56329 h 4860733"/>
              <a:gd name="connsiteX2007" fmla="*/ 2591139 w 4853691"/>
              <a:gd name="connsiteY2007" fmla="*/ 63370 h 4860733"/>
              <a:gd name="connsiteX2008" fmla="*/ 2616957 w 4853691"/>
              <a:gd name="connsiteY2008" fmla="*/ 68064 h 4860733"/>
              <a:gd name="connsiteX2009" fmla="*/ 2663898 w 4853691"/>
              <a:gd name="connsiteY2009" fmla="*/ 77453 h 4860733"/>
              <a:gd name="connsiteX2010" fmla="*/ 2616957 w 4853691"/>
              <a:gd name="connsiteY2010" fmla="*/ 77453 h 4860733"/>
              <a:gd name="connsiteX2011" fmla="*/ 2548892 w 4853691"/>
              <a:gd name="connsiteY2011" fmla="*/ 77453 h 4860733"/>
              <a:gd name="connsiteX2012" fmla="*/ 2534810 w 4853691"/>
              <a:gd name="connsiteY2012" fmla="*/ 77453 h 4860733"/>
              <a:gd name="connsiteX2013" fmla="*/ 2499605 w 4853691"/>
              <a:gd name="connsiteY2013" fmla="*/ 79800 h 4860733"/>
              <a:gd name="connsiteX2014" fmla="*/ 2480828 w 4853691"/>
              <a:gd name="connsiteY2014" fmla="*/ 61023 h 4860733"/>
              <a:gd name="connsiteX2015" fmla="*/ 2469093 w 4853691"/>
              <a:gd name="connsiteY2015" fmla="*/ 65717 h 4860733"/>
              <a:gd name="connsiteX2016" fmla="*/ 2469093 w 4853691"/>
              <a:gd name="connsiteY2016" fmla="*/ 65717 h 4860733"/>
              <a:gd name="connsiteX2017" fmla="*/ 2464399 w 4853691"/>
              <a:gd name="connsiteY2017" fmla="*/ 61023 h 4860733"/>
              <a:gd name="connsiteX2018" fmla="*/ 2455011 w 4853691"/>
              <a:gd name="connsiteY2018" fmla="*/ 51635 h 4860733"/>
              <a:gd name="connsiteX2019" fmla="*/ 2450317 w 4853691"/>
              <a:gd name="connsiteY2019" fmla="*/ 46941 h 4860733"/>
              <a:gd name="connsiteX2020" fmla="*/ 2443275 w 4853691"/>
              <a:gd name="connsiteY2020" fmla="*/ 42247 h 4860733"/>
              <a:gd name="connsiteX2021" fmla="*/ 2452664 w 4853691"/>
              <a:gd name="connsiteY2021" fmla="*/ 42247 h 4860733"/>
              <a:gd name="connsiteX2022" fmla="*/ 2483175 w 4853691"/>
              <a:gd name="connsiteY2022" fmla="*/ 46941 h 4860733"/>
              <a:gd name="connsiteX2023" fmla="*/ 2722574 w 4853691"/>
              <a:gd name="connsiteY2023" fmla="*/ 82147 h 4860733"/>
              <a:gd name="connsiteX2024" fmla="*/ 2741350 w 4853691"/>
              <a:gd name="connsiteY2024" fmla="*/ 84494 h 4860733"/>
              <a:gd name="connsiteX2025" fmla="*/ 2774209 w 4853691"/>
              <a:gd name="connsiteY2025" fmla="*/ 86841 h 4860733"/>
              <a:gd name="connsiteX2026" fmla="*/ 2795332 w 4853691"/>
              <a:gd name="connsiteY2026" fmla="*/ 89188 h 4860733"/>
              <a:gd name="connsiteX2027" fmla="*/ 2828191 w 4853691"/>
              <a:gd name="connsiteY2027" fmla="*/ 91535 h 4860733"/>
              <a:gd name="connsiteX2028" fmla="*/ 2849314 w 4853691"/>
              <a:gd name="connsiteY2028" fmla="*/ 93882 h 4860733"/>
              <a:gd name="connsiteX2029" fmla="*/ 2879826 w 4853691"/>
              <a:gd name="connsiteY2029" fmla="*/ 96229 h 4860733"/>
              <a:gd name="connsiteX2030" fmla="*/ 2903296 w 4853691"/>
              <a:gd name="connsiteY2030" fmla="*/ 98576 h 4860733"/>
              <a:gd name="connsiteX2031" fmla="*/ 2933808 w 4853691"/>
              <a:gd name="connsiteY2031" fmla="*/ 103270 h 4860733"/>
              <a:gd name="connsiteX2032" fmla="*/ 2957279 w 4853691"/>
              <a:gd name="connsiteY2032" fmla="*/ 107964 h 4860733"/>
              <a:gd name="connsiteX2033" fmla="*/ 2985443 w 4853691"/>
              <a:gd name="connsiteY2033" fmla="*/ 112658 h 4860733"/>
              <a:gd name="connsiteX2034" fmla="*/ 3008914 w 4853691"/>
              <a:gd name="connsiteY2034" fmla="*/ 117352 h 4860733"/>
              <a:gd name="connsiteX2035" fmla="*/ 3020649 w 4853691"/>
              <a:gd name="connsiteY2035" fmla="*/ 119699 h 4860733"/>
              <a:gd name="connsiteX2036" fmla="*/ 3020649 w 4853691"/>
              <a:gd name="connsiteY2036" fmla="*/ 122046 h 4860733"/>
              <a:gd name="connsiteX2037" fmla="*/ 3020649 w 4853691"/>
              <a:gd name="connsiteY2037" fmla="*/ 122046 h 4860733"/>
              <a:gd name="connsiteX2038" fmla="*/ 3015955 w 4853691"/>
              <a:gd name="connsiteY2038" fmla="*/ 122046 h 4860733"/>
              <a:gd name="connsiteX2039" fmla="*/ 2994831 w 4853691"/>
              <a:gd name="connsiteY2039" fmla="*/ 124393 h 4860733"/>
              <a:gd name="connsiteX2040" fmla="*/ 2973708 w 4853691"/>
              <a:gd name="connsiteY2040" fmla="*/ 126741 h 4860733"/>
              <a:gd name="connsiteX2041" fmla="*/ 2952585 w 4853691"/>
              <a:gd name="connsiteY2041" fmla="*/ 129088 h 4860733"/>
              <a:gd name="connsiteX2042" fmla="*/ 2929114 w 4853691"/>
              <a:gd name="connsiteY2042" fmla="*/ 133782 h 4860733"/>
              <a:gd name="connsiteX2043" fmla="*/ 2910338 w 4853691"/>
              <a:gd name="connsiteY2043" fmla="*/ 138476 h 4860733"/>
              <a:gd name="connsiteX2044" fmla="*/ 2893908 w 4853691"/>
              <a:gd name="connsiteY2044" fmla="*/ 143170 h 4860733"/>
              <a:gd name="connsiteX2045" fmla="*/ 2830538 w 4853691"/>
              <a:gd name="connsiteY2045" fmla="*/ 122046 h 4860733"/>
              <a:gd name="connsiteX2046" fmla="*/ 2804721 w 4853691"/>
              <a:gd name="connsiteY2046" fmla="*/ 115005 h 4860733"/>
              <a:gd name="connsiteX2047" fmla="*/ 2760127 w 4853691"/>
              <a:gd name="connsiteY2047" fmla="*/ 100923 h 4860733"/>
              <a:gd name="connsiteX2048" fmla="*/ 2731962 w 4853691"/>
              <a:gd name="connsiteY2048" fmla="*/ 93882 h 4860733"/>
              <a:gd name="connsiteX2049" fmla="*/ 2692062 w 4853691"/>
              <a:gd name="connsiteY2049" fmla="*/ 82147 h 4860733"/>
              <a:gd name="connsiteX2050" fmla="*/ 2680327 w 4853691"/>
              <a:gd name="connsiteY2050" fmla="*/ 79800 h 4860733"/>
              <a:gd name="connsiteX2051" fmla="*/ 2687368 w 4853691"/>
              <a:gd name="connsiteY2051" fmla="*/ 79800 h 4860733"/>
              <a:gd name="connsiteX2052" fmla="*/ 2722574 w 4853691"/>
              <a:gd name="connsiteY2052" fmla="*/ 82147 h 4860733"/>
              <a:gd name="connsiteX2053" fmla="*/ 3072284 w 4853691"/>
              <a:gd name="connsiteY2053" fmla="*/ 122046 h 4860733"/>
              <a:gd name="connsiteX2054" fmla="*/ 3088713 w 4853691"/>
              <a:gd name="connsiteY2054" fmla="*/ 122046 h 4860733"/>
              <a:gd name="connsiteX2055" fmla="*/ 3098101 w 4853691"/>
              <a:gd name="connsiteY2055" fmla="*/ 122046 h 4860733"/>
              <a:gd name="connsiteX2056" fmla="*/ 3112184 w 4853691"/>
              <a:gd name="connsiteY2056" fmla="*/ 124393 h 4860733"/>
              <a:gd name="connsiteX2057" fmla="*/ 3123919 w 4853691"/>
              <a:gd name="connsiteY2057" fmla="*/ 126741 h 4860733"/>
              <a:gd name="connsiteX2058" fmla="*/ 3135654 w 4853691"/>
              <a:gd name="connsiteY2058" fmla="*/ 129088 h 4860733"/>
              <a:gd name="connsiteX2059" fmla="*/ 3145042 w 4853691"/>
              <a:gd name="connsiteY2059" fmla="*/ 131435 h 4860733"/>
              <a:gd name="connsiteX2060" fmla="*/ 3154430 w 4853691"/>
              <a:gd name="connsiteY2060" fmla="*/ 136129 h 4860733"/>
              <a:gd name="connsiteX2061" fmla="*/ 3161472 w 4853691"/>
              <a:gd name="connsiteY2061" fmla="*/ 138476 h 4860733"/>
              <a:gd name="connsiteX2062" fmla="*/ 3180248 w 4853691"/>
              <a:gd name="connsiteY2062" fmla="*/ 147864 h 4860733"/>
              <a:gd name="connsiteX2063" fmla="*/ 3189636 w 4853691"/>
              <a:gd name="connsiteY2063" fmla="*/ 152558 h 4860733"/>
              <a:gd name="connsiteX2064" fmla="*/ 3201371 w 4853691"/>
              <a:gd name="connsiteY2064" fmla="*/ 159599 h 4860733"/>
              <a:gd name="connsiteX2065" fmla="*/ 3210760 w 4853691"/>
              <a:gd name="connsiteY2065" fmla="*/ 166640 h 4860733"/>
              <a:gd name="connsiteX2066" fmla="*/ 3220148 w 4853691"/>
              <a:gd name="connsiteY2066" fmla="*/ 173681 h 4860733"/>
              <a:gd name="connsiteX2067" fmla="*/ 3229536 w 4853691"/>
              <a:gd name="connsiteY2067" fmla="*/ 180723 h 4860733"/>
              <a:gd name="connsiteX2068" fmla="*/ 3238924 w 4853691"/>
              <a:gd name="connsiteY2068" fmla="*/ 187764 h 4860733"/>
              <a:gd name="connsiteX2069" fmla="*/ 3238924 w 4853691"/>
              <a:gd name="connsiteY2069" fmla="*/ 187764 h 4860733"/>
              <a:gd name="connsiteX2070" fmla="*/ 3220148 w 4853691"/>
              <a:gd name="connsiteY2070" fmla="*/ 180723 h 4860733"/>
              <a:gd name="connsiteX2071" fmla="*/ 3199024 w 4853691"/>
              <a:gd name="connsiteY2071" fmla="*/ 171334 h 4860733"/>
              <a:gd name="connsiteX2072" fmla="*/ 3163819 w 4853691"/>
              <a:gd name="connsiteY2072" fmla="*/ 159599 h 4860733"/>
              <a:gd name="connsiteX2073" fmla="*/ 3145042 w 4853691"/>
              <a:gd name="connsiteY2073" fmla="*/ 152558 h 4860733"/>
              <a:gd name="connsiteX2074" fmla="*/ 3098101 w 4853691"/>
              <a:gd name="connsiteY2074" fmla="*/ 136129 h 4860733"/>
              <a:gd name="connsiteX2075" fmla="*/ 3091060 w 4853691"/>
              <a:gd name="connsiteY2075" fmla="*/ 133782 h 4860733"/>
              <a:gd name="connsiteX2076" fmla="*/ 3053508 w 4853691"/>
              <a:gd name="connsiteY2076" fmla="*/ 122046 h 4860733"/>
              <a:gd name="connsiteX2077" fmla="*/ 3053508 w 4853691"/>
              <a:gd name="connsiteY2077" fmla="*/ 117352 h 4860733"/>
              <a:gd name="connsiteX2078" fmla="*/ 3058202 w 4853691"/>
              <a:gd name="connsiteY2078" fmla="*/ 117352 h 4860733"/>
              <a:gd name="connsiteX2079" fmla="*/ 3072284 w 4853691"/>
              <a:gd name="connsiteY2079" fmla="*/ 122046 h 4860733"/>
              <a:gd name="connsiteX2080" fmla="*/ 3283518 w 4853691"/>
              <a:gd name="connsiteY2080" fmla="*/ 208887 h 4860733"/>
              <a:gd name="connsiteX2081" fmla="*/ 3314030 w 4853691"/>
              <a:gd name="connsiteY2081" fmla="*/ 222969 h 4860733"/>
              <a:gd name="connsiteX2082" fmla="*/ 3337500 w 4853691"/>
              <a:gd name="connsiteY2082" fmla="*/ 232358 h 4860733"/>
              <a:gd name="connsiteX2083" fmla="*/ 3368012 w 4853691"/>
              <a:gd name="connsiteY2083" fmla="*/ 246440 h 4860733"/>
              <a:gd name="connsiteX2084" fmla="*/ 3391482 w 4853691"/>
              <a:gd name="connsiteY2084" fmla="*/ 258175 h 4860733"/>
              <a:gd name="connsiteX2085" fmla="*/ 3421994 w 4853691"/>
              <a:gd name="connsiteY2085" fmla="*/ 272257 h 4860733"/>
              <a:gd name="connsiteX2086" fmla="*/ 3445464 w 4853691"/>
              <a:gd name="connsiteY2086" fmla="*/ 283993 h 4860733"/>
              <a:gd name="connsiteX2087" fmla="*/ 3459546 w 4853691"/>
              <a:gd name="connsiteY2087" fmla="*/ 291034 h 4860733"/>
              <a:gd name="connsiteX2088" fmla="*/ 3461894 w 4853691"/>
              <a:gd name="connsiteY2088" fmla="*/ 293381 h 4860733"/>
              <a:gd name="connsiteX2089" fmla="*/ 3471282 w 4853691"/>
              <a:gd name="connsiteY2089" fmla="*/ 302769 h 4860733"/>
              <a:gd name="connsiteX2090" fmla="*/ 3471282 w 4853691"/>
              <a:gd name="connsiteY2090" fmla="*/ 302769 h 4860733"/>
              <a:gd name="connsiteX2091" fmla="*/ 3471282 w 4853691"/>
              <a:gd name="connsiteY2091" fmla="*/ 302769 h 4860733"/>
              <a:gd name="connsiteX2092" fmla="*/ 3459546 w 4853691"/>
              <a:gd name="connsiteY2092" fmla="*/ 300422 h 4860733"/>
              <a:gd name="connsiteX2093" fmla="*/ 3440770 w 4853691"/>
              <a:gd name="connsiteY2093" fmla="*/ 298075 h 4860733"/>
              <a:gd name="connsiteX2094" fmla="*/ 3429035 w 4853691"/>
              <a:gd name="connsiteY2094" fmla="*/ 295728 h 4860733"/>
              <a:gd name="connsiteX2095" fmla="*/ 3407911 w 4853691"/>
              <a:gd name="connsiteY2095" fmla="*/ 293381 h 4860733"/>
              <a:gd name="connsiteX2096" fmla="*/ 3398523 w 4853691"/>
              <a:gd name="connsiteY2096" fmla="*/ 293381 h 4860733"/>
              <a:gd name="connsiteX2097" fmla="*/ 3368012 w 4853691"/>
              <a:gd name="connsiteY2097" fmla="*/ 293381 h 4860733"/>
              <a:gd name="connsiteX2098" fmla="*/ 3346888 w 4853691"/>
              <a:gd name="connsiteY2098" fmla="*/ 293381 h 4860733"/>
              <a:gd name="connsiteX2099" fmla="*/ 3342194 w 4853691"/>
              <a:gd name="connsiteY2099" fmla="*/ 286340 h 4860733"/>
              <a:gd name="connsiteX2100" fmla="*/ 3330459 w 4853691"/>
              <a:gd name="connsiteY2100" fmla="*/ 269910 h 4860733"/>
              <a:gd name="connsiteX2101" fmla="*/ 3323418 w 4853691"/>
              <a:gd name="connsiteY2101" fmla="*/ 260522 h 4860733"/>
              <a:gd name="connsiteX2102" fmla="*/ 3311683 w 4853691"/>
              <a:gd name="connsiteY2102" fmla="*/ 246440 h 4860733"/>
              <a:gd name="connsiteX2103" fmla="*/ 3304641 w 4853691"/>
              <a:gd name="connsiteY2103" fmla="*/ 237052 h 4860733"/>
              <a:gd name="connsiteX2104" fmla="*/ 3285865 w 4853691"/>
              <a:gd name="connsiteY2104" fmla="*/ 218275 h 4860733"/>
              <a:gd name="connsiteX2105" fmla="*/ 3278824 w 4853691"/>
              <a:gd name="connsiteY2105" fmla="*/ 211234 h 4860733"/>
              <a:gd name="connsiteX2106" fmla="*/ 3264742 w 4853691"/>
              <a:gd name="connsiteY2106" fmla="*/ 199499 h 4860733"/>
              <a:gd name="connsiteX2107" fmla="*/ 3260047 w 4853691"/>
              <a:gd name="connsiteY2107" fmla="*/ 194805 h 4860733"/>
              <a:gd name="connsiteX2108" fmla="*/ 3264742 w 4853691"/>
              <a:gd name="connsiteY2108" fmla="*/ 197152 h 4860733"/>
              <a:gd name="connsiteX2109" fmla="*/ 3283518 w 4853691"/>
              <a:gd name="connsiteY2109" fmla="*/ 208887 h 4860733"/>
              <a:gd name="connsiteX2110" fmla="*/ 3544040 w 4853691"/>
              <a:gd name="connsiteY2110" fmla="*/ 363792 h 4860733"/>
              <a:gd name="connsiteX2111" fmla="*/ 3569858 w 4853691"/>
              <a:gd name="connsiteY2111" fmla="*/ 391957 h 4860733"/>
              <a:gd name="connsiteX2112" fmla="*/ 3574552 w 4853691"/>
              <a:gd name="connsiteY2112" fmla="*/ 398998 h 4860733"/>
              <a:gd name="connsiteX2113" fmla="*/ 3555775 w 4853691"/>
              <a:gd name="connsiteY2113" fmla="*/ 377874 h 4860733"/>
              <a:gd name="connsiteX2114" fmla="*/ 3555775 w 4853691"/>
              <a:gd name="connsiteY2114" fmla="*/ 377874 h 4860733"/>
              <a:gd name="connsiteX2115" fmla="*/ 3515876 w 4853691"/>
              <a:gd name="connsiteY2115" fmla="*/ 337975 h 4860733"/>
              <a:gd name="connsiteX2116" fmla="*/ 3508834 w 4853691"/>
              <a:gd name="connsiteY2116" fmla="*/ 330934 h 4860733"/>
              <a:gd name="connsiteX2117" fmla="*/ 3499446 w 4853691"/>
              <a:gd name="connsiteY2117" fmla="*/ 323892 h 4860733"/>
              <a:gd name="connsiteX2118" fmla="*/ 3504140 w 4853691"/>
              <a:gd name="connsiteY2118" fmla="*/ 321545 h 4860733"/>
              <a:gd name="connsiteX2119" fmla="*/ 3544040 w 4853691"/>
              <a:gd name="connsiteY2119" fmla="*/ 363792 h 4860733"/>
              <a:gd name="connsiteX2120" fmla="*/ 3544040 w 4853691"/>
              <a:gd name="connsiteY2120" fmla="*/ 363792 h 4860733"/>
              <a:gd name="connsiteX2121" fmla="*/ 3691904 w 4853691"/>
              <a:gd name="connsiteY2121" fmla="*/ 478797 h 4860733"/>
              <a:gd name="connsiteX2122" fmla="*/ 3722416 w 4853691"/>
              <a:gd name="connsiteY2122" fmla="*/ 481145 h 4860733"/>
              <a:gd name="connsiteX2123" fmla="*/ 3734151 w 4853691"/>
              <a:gd name="connsiteY2123" fmla="*/ 483492 h 4860733"/>
              <a:gd name="connsiteX2124" fmla="*/ 3752927 w 4853691"/>
              <a:gd name="connsiteY2124" fmla="*/ 485839 h 4860733"/>
              <a:gd name="connsiteX2125" fmla="*/ 3769357 w 4853691"/>
              <a:gd name="connsiteY2125" fmla="*/ 488186 h 4860733"/>
              <a:gd name="connsiteX2126" fmla="*/ 3783439 w 4853691"/>
              <a:gd name="connsiteY2126" fmla="*/ 490533 h 4860733"/>
              <a:gd name="connsiteX2127" fmla="*/ 3802215 w 4853691"/>
              <a:gd name="connsiteY2127" fmla="*/ 495227 h 4860733"/>
              <a:gd name="connsiteX2128" fmla="*/ 3813950 w 4853691"/>
              <a:gd name="connsiteY2128" fmla="*/ 497574 h 4860733"/>
              <a:gd name="connsiteX2129" fmla="*/ 3823339 w 4853691"/>
              <a:gd name="connsiteY2129" fmla="*/ 499921 h 4860733"/>
              <a:gd name="connsiteX2130" fmla="*/ 3844462 w 4853691"/>
              <a:gd name="connsiteY2130" fmla="*/ 516350 h 4860733"/>
              <a:gd name="connsiteX2131" fmla="*/ 3858544 w 4853691"/>
              <a:gd name="connsiteY2131" fmla="*/ 525738 h 4860733"/>
              <a:gd name="connsiteX2132" fmla="*/ 3898444 w 4853691"/>
              <a:gd name="connsiteY2132" fmla="*/ 553903 h 4860733"/>
              <a:gd name="connsiteX2133" fmla="*/ 3905485 w 4853691"/>
              <a:gd name="connsiteY2133" fmla="*/ 558597 h 4860733"/>
              <a:gd name="connsiteX2134" fmla="*/ 3964161 w 4853691"/>
              <a:gd name="connsiteY2134" fmla="*/ 605538 h 4860733"/>
              <a:gd name="connsiteX2135" fmla="*/ 3959467 w 4853691"/>
              <a:gd name="connsiteY2135" fmla="*/ 603191 h 4860733"/>
              <a:gd name="connsiteX2136" fmla="*/ 3940691 w 4853691"/>
              <a:gd name="connsiteY2136" fmla="*/ 591456 h 4860733"/>
              <a:gd name="connsiteX2137" fmla="*/ 3921915 w 4853691"/>
              <a:gd name="connsiteY2137" fmla="*/ 582068 h 4860733"/>
              <a:gd name="connsiteX2138" fmla="*/ 3900791 w 4853691"/>
              <a:gd name="connsiteY2138" fmla="*/ 570332 h 4860733"/>
              <a:gd name="connsiteX2139" fmla="*/ 3858544 w 4853691"/>
              <a:gd name="connsiteY2139" fmla="*/ 549209 h 4860733"/>
              <a:gd name="connsiteX2140" fmla="*/ 3837421 w 4853691"/>
              <a:gd name="connsiteY2140" fmla="*/ 539821 h 4860733"/>
              <a:gd name="connsiteX2141" fmla="*/ 3790480 w 4853691"/>
              <a:gd name="connsiteY2141" fmla="*/ 521044 h 4860733"/>
              <a:gd name="connsiteX2142" fmla="*/ 3774051 w 4853691"/>
              <a:gd name="connsiteY2142" fmla="*/ 514003 h 4860733"/>
              <a:gd name="connsiteX2143" fmla="*/ 3722416 w 4853691"/>
              <a:gd name="connsiteY2143" fmla="*/ 497574 h 4860733"/>
              <a:gd name="connsiteX2144" fmla="*/ 3715375 w 4853691"/>
              <a:gd name="connsiteY2144" fmla="*/ 495227 h 4860733"/>
              <a:gd name="connsiteX2145" fmla="*/ 3670781 w 4853691"/>
              <a:gd name="connsiteY2145" fmla="*/ 483492 h 4860733"/>
              <a:gd name="connsiteX2146" fmla="*/ 3670781 w 4853691"/>
              <a:gd name="connsiteY2146" fmla="*/ 478797 h 4860733"/>
              <a:gd name="connsiteX2147" fmla="*/ 3670781 w 4853691"/>
              <a:gd name="connsiteY2147" fmla="*/ 478797 h 4860733"/>
              <a:gd name="connsiteX2148" fmla="*/ 3675475 w 4853691"/>
              <a:gd name="connsiteY2148" fmla="*/ 478797 h 4860733"/>
              <a:gd name="connsiteX2149" fmla="*/ 3691904 w 4853691"/>
              <a:gd name="connsiteY2149" fmla="*/ 478797 h 4860733"/>
              <a:gd name="connsiteX2150" fmla="*/ 4234072 w 4853691"/>
              <a:gd name="connsiteY2150" fmla="*/ 863713 h 4860733"/>
              <a:gd name="connsiteX2151" fmla="*/ 4241113 w 4853691"/>
              <a:gd name="connsiteY2151" fmla="*/ 873101 h 4860733"/>
              <a:gd name="connsiteX2152" fmla="*/ 4241113 w 4853691"/>
              <a:gd name="connsiteY2152" fmla="*/ 873101 h 4860733"/>
              <a:gd name="connsiteX2153" fmla="*/ 4234072 w 4853691"/>
              <a:gd name="connsiteY2153" fmla="*/ 866060 h 4860733"/>
              <a:gd name="connsiteX2154" fmla="*/ 4205907 w 4853691"/>
              <a:gd name="connsiteY2154" fmla="*/ 835549 h 4860733"/>
              <a:gd name="connsiteX2155" fmla="*/ 4184784 w 4853691"/>
              <a:gd name="connsiteY2155" fmla="*/ 814425 h 4860733"/>
              <a:gd name="connsiteX2156" fmla="*/ 4161313 w 4853691"/>
              <a:gd name="connsiteY2156" fmla="*/ 788608 h 4860733"/>
              <a:gd name="connsiteX2157" fmla="*/ 4137843 w 4853691"/>
              <a:gd name="connsiteY2157" fmla="*/ 765137 h 4860733"/>
              <a:gd name="connsiteX2158" fmla="*/ 4119067 w 4853691"/>
              <a:gd name="connsiteY2158" fmla="*/ 746361 h 4860733"/>
              <a:gd name="connsiteX2159" fmla="*/ 4090902 w 4853691"/>
              <a:gd name="connsiteY2159" fmla="*/ 718196 h 4860733"/>
              <a:gd name="connsiteX2160" fmla="*/ 4076820 w 4853691"/>
              <a:gd name="connsiteY2160" fmla="*/ 706461 h 4860733"/>
              <a:gd name="connsiteX2161" fmla="*/ 3985285 w 4853691"/>
              <a:gd name="connsiteY2161" fmla="*/ 624314 h 4860733"/>
              <a:gd name="connsiteX2162" fmla="*/ 4154272 w 4853691"/>
              <a:gd name="connsiteY2162" fmla="*/ 748708 h 4860733"/>
              <a:gd name="connsiteX2163" fmla="*/ 4229378 w 4853691"/>
              <a:gd name="connsiteY2163" fmla="*/ 849631 h 4860733"/>
              <a:gd name="connsiteX2164" fmla="*/ 4234072 w 4853691"/>
              <a:gd name="connsiteY2164" fmla="*/ 863713 h 4860733"/>
              <a:gd name="connsiteX2165" fmla="*/ 4304483 w 4853691"/>
              <a:gd name="connsiteY2165" fmla="*/ 948207 h 4860733"/>
              <a:gd name="connsiteX2166" fmla="*/ 4327954 w 4853691"/>
              <a:gd name="connsiteY2166" fmla="*/ 976371 h 4860733"/>
              <a:gd name="connsiteX2167" fmla="*/ 4349077 w 4853691"/>
              <a:gd name="connsiteY2167" fmla="*/ 999842 h 4860733"/>
              <a:gd name="connsiteX2168" fmla="*/ 4372548 w 4853691"/>
              <a:gd name="connsiteY2168" fmla="*/ 1028006 h 4860733"/>
              <a:gd name="connsiteX2169" fmla="*/ 4391324 w 4853691"/>
              <a:gd name="connsiteY2169" fmla="*/ 1051477 h 4860733"/>
              <a:gd name="connsiteX2170" fmla="*/ 4414795 w 4853691"/>
              <a:gd name="connsiteY2170" fmla="*/ 1081988 h 4860733"/>
              <a:gd name="connsiteX2171" fmla="*/ 4433571 w 4853691"/>
              <a:gd name="connsiteY2171" fmla="*/ 1105459 h 4860733"/>
              <a:gd name="connsiteX2172" fmla="*/ 4457041 w 4853691"/>
              <a:gd name="connsiteY2172" fmla="*/ 1138318 h 4860733"/>
              <a:gd name="connsiteX2173" fmla="*/ 4473471 w 4853691"/>
              <a:gd name="connsiteY2173" fmla="*/ 1161788 h 4860733"/>
              <a:gd name="connsiteX2174" fmla="*/ 4496941 w 4853691"/>
              <a:gd name="connsiteY2174" fmla="*/ 1196994 h 4860733"/>
              <a:gd name="connsiteX2175" fmla="*/ 4511023 w 4853691"/>
              <a:gd name="connsiteY2175" fmla="*/ 1218117 h 4860733"/>
              <a:gd name="connsiteX2176" fmla="*/ 4536841 w 4853691"/>
              <a:gd name="connsiteY2176" fmla="*/ 1260364 h 4860733"/>
              <a:gd name="connsiteX2177" fmla="*/ 4546229 w 4853691"/>
              <a:gd name="connsiteY2177" fmla="*/ 1276793 h 4860733"/>
              <a:gd name="connsiteX2178" fmla="*/ 4569699 w 4853691"/>
              <a:gd name="connsiteY2178" fmla="*/ 1321387 h 4860733"/>
              <a:gd name="connsiteX2179" fmla="*/ 4565005 w 4853691"/>
              <a:gd name="connsiteY2179" fmla="*/ 1326081 h 4860733"/>
              <a:gd name="connsiteX2180" fmla="*/ 4457041 w 4853691"/>
              <a:gd name="connsiteY2180" fmla="*/ 1168829 h 4860733"/>
              <a:gd name="connsiteX2181" fmla="*/ 4452347 w 4853691"/>
              <a:gd name="connsiteY2181" fmla="*/ 1161788 h 4860733"/>
              <a:gd name="connsiteX2182" fmla="*/ 4433571 w 4853691"/>
              <a:gd name="connsiteY2182" fmla="*/ 1133623 h 4860733"/>
              <a:gd name="connsiteX2183" fmla="*/ 4419489 w 4853691"/>
              <a:gd name="connsiteY2183" fmla="*/ 1110153 h 4860733"/>
              <a:gd name="connsiteX2184" fmla="*/ 4400712 w 4853691"/>
              <a:gd name="connsiteY2184" fmla="*/ 1084335 h 4860733"/>
              <a:gd name="connsiteX2185" fmla="*/ 4384283 w 4853691"/>
              <a:gd name="connsiteY2185" fmla="*/ 1060865 h 4860733"/>
              <a:gd name="connsiteX2186" fmla="*/ 4367854 w 4853691"/>
              <a:gd name="connsiteY2186" fmla="*/ 1035047 h 4860733"/>
              <a:gd name="connsiteX2187" fmla="*/ 4351424 w 4853691"/>
              <a:gd name="connsiteY2187" fmla="*/ 1011577 h 4860733"/>
              <a:gd name="connsiteX2188" fmla="*/ 4332648 w 4853691"/>
              <a:gd name="connsiteY2188" fmla="*/ 988107 h 4860733"/>
              <a:gd name="connsiteX2189" fmla="*/ 4313872 w 4853691"/>
              <a:gd name="connsiteY2189" fmla="*/ 964636 h 4860733"/>
              <a:gd name="connsiteX2190" fmla="*/ 4295095 w 4853691"/>
              <a:gd name="connsiteY2190" fmla="*/ 941166 h 4860733"/>
              <a:gd name="connsiteX2191" fmla="*/ 4276319 w 4853691"/>
              <a:gd name="connsiteY2191" fmla="*/ 917695 h 4860733"/>
              <a:gd name="connsiteX2192" fmla="*/ 4266931 w 4853691"/>
              <a:gd name="connsiteY2192" fmla="*/ 905960 h 4860733"/>
              <a:gd name="connsiteX2193" fmla="*/ 4281013 w 4853691"/>
              <a:gd name="connsiteY2193" fmla="*/ 920042 h 4860733"/>
              <a:gd name="connsiteX2194" fmla="*/ 4304483 w 4853691"/>
              <a:gd name="connsiteY2194" fmla="*/ 948207 h 4860733"/>
              <a:gd name="connsiteX2195" fmla="*/ 4602558 w 4853691"/>
              <a:gd name="connsiteY2195" fmla="*/ 1382410 h 4860733"/>
              <a:gd name="connsiteX2196" fmla="*/ 4616640 w 4853691"/>
              <a:gd name="connsiteY2196" fmla="*/ 1405881 h 4860733"/>
              <a:gd name="connsiteX2197" fmla="*/ 4633070 w 4853691"/>
              <a:gd name="connsiteY2197" fmla="*/ 1434045 h 4860733"/>
              <a:gd name="connsiteX2198" fmla="*/ 4644805 w 4853691"/>
              <a:gd name="connsiteY2198" fmla="*/ 1459863 h 4860733"/>
              <a:gd name="connsiteX2199" fmla="*/ 4658887 w 4853691"/>
              <a:gd name="connsiteY2199" fmla="*/ 1490375 h 4860733"/>
              <a:gd name="connsiteX2200" fmla="*/ 4670623 w 4853691"/>
              <a:gd name="connsiteY2200" fmla="*/ 1516192 h 4860733"/>
              <a:gd name="connsiteX2201" fmla="*/ 4684705 w 4853691"/>
              <a:gd name="connsiteY2201" fmla="*/ 1549051 h 4860733"/>
              <a:gd name="connsiteX2202" fmla="*/ 4696440 w 4853691"/>
              <a:gd name="connsiteY2202" fmla="*/ 1574868 h 4860733"/>
              <a:gd name="connsiteX2203" fmla="*/ 4710522 w 4853691"/>
              <a:gd name="connsiteY2203" fmla="*/ 1610074 h 4860733"/>
              <a:gd name="connsiteX2204" fmla="*/ 4719911 w 4853691"/>
              <a:gd name="connsiteY2204" fmla="*/ 1635891 h 4860733"/>
              <a:gd name="connsiteX2205" fmla="*/ 4731646 w 4853691"/>
              <a:gd name="connsiteY2205" fmla="*/ 1671097 h 4860733"/>
              <a:gd name="connsiteX2206" fmla="*/ 4719911 w 4853691"/>
              <a:gd name="connsiteY2206" fmla="*/ 1640586 h 4860733"/>
              <a:gd name="connsiteX2207" fmla="*/ 4719911 w 4853691"/>
              <a:gd name="connsiteY2207" fmla="*/ 1640586 h 4860733"/>
              <a:gd name="connsiteX2208" fmla="*/ 4689399 w 4853691"/>
              <a:gd name="connsiteY2208" fmla="*/ 1567827 h 4860733"/>
              <a:gd name="connsiteX2209" fmla="*/ 4684705 w 4853691"/>
              <a:gd name="connsiteY2209" fmla="*/ 1556092 h 4860733"/>
              <a:gd name="connsiteX2210" fmla="*/ 4680011 w 4853691"/>
              <a:gd name="connsiteY2210" fmla="*/ 1549051 h 4860733"/>
              <a:gd name="connsiteX2211" fmla="*/ 4672970 w 4853691"/>
              <a:gd name="connsiteY2211" fmla="*/ 1532621 h 4860733"/>
              <a:gd name="connsiteX2212" fmla="*/ 4661234 w 4853691"/>
              <a:gd name="connsiteY2212" fmla="*/ 1506804 h 4860733"/>
              <a:gd name="connsiteX2213" fmla="*/ 4644805 w 4853691"/>
              <a:gd name="connsiteY2213" fmla="*/ 1471598 h 4860733"/>
              <a:gd name="connsiteX2214" fmla="*/ 4633070 w 4853691"/>
              <a:gd name="connsiteY2214" fmla="*/ 1445781 h 4860733"/>
              <a:gd name="connsiteX2215" fmla="*/ 4616640 w 4853691"/>
              <a:gd name="connsiteY2215" fmla="*/ 1412922 h 4860733"/>
              <a:gd name="connsiteX2216" fmla="*/ 4602558 w 4853691"/>
              <a:gd name="connsiteY2216" fmla="*/ 1387104 h 4860733"/>
              <a:gd name="connsiteX2217" fmla="*/ 4597864 w 4853691"/>
              <a:gd name="connsiteY2217" fmla="*/ 1377716 h 4860733"/>
              <a:gd name="connsiteX2218" fmla="*/ 4602558 w 4853691"/>
              <a:gd name="connsiteY2218" fmla="*/ 1382410 h 4860733"/>
              <a:gd name="connsiteX2219" fmla="*/ 4813793 w 4853691"/>
              <a:gd name="connsiteY2219" fmla="*/ 2013766 h 4860733"/>
              <a:gd name="connsiteX2220" fmla="*/ 4813793 w 4853691"/>
              <a:gd name="connsiteY2220" fmla="*/ 2013766 h 4860733"/>
              <a:gd name="connsiteX2221" fmla="*/ 4811445 w 4853691"/>
              <a:gd name="connsiteY2221" fmla="*/ 2018460 h 4860733"/>
              <a:gd name="connsiteX2222" fmla="*/ 4811445 w 4853691"/>
              <a:gd name="connsiteY2222" fmla="*/ 2009072 h 4860733"/>
              <a:gd name="connsiteX2223" fmla="*/ 4811445 w 4853691"/>
              <a:gd name="connsiteY2223" fmla="*/ 2002031 h 4860733"/>
              <a:gd name="connsiteX2224" fmla="*/ 4811445 w 4853691"/>
              <a:gd name="connsiteY2224" fmla="*/ 1994990 h 4860733"/>
              <a:gd name="connsiteX2225" fmla="*/ 4811445 w 4853691"/>
              <a:gd name="connsiteY2225" fmla="*/ 1994990 h 4860733"/>
              <a:gd name="connsiteX2226" fmla="*/ 4811445 w 4853691"/>
              <a:gd name="connsiteY2226" fmla="*/ 1994990 h 4860733"/>
              <a:gd name="connsiteX2227" fmla="*/ 4811445 w 4853691"/>
              <a:gd name="connsiteY2227" fmla="*/ 2002031 h 4860733"/>
              <a:gd name="connsiteX2228" fmla="*/ 4813793 w 4853691"/>
              <a:gd name="connsiteY2228" fmla="*/ 2013766 h 4860733"/>
              <a:gd name="connsiteX2229" fmla="*/ 4816139 w 4853691"/>
              <a:gd name="connsiteY2229" fmla="*/ 2063054 h 4860733"/>
              <a:gd name="connsiteX2230" fmla="*/ 4816139 w 4853691"/>
              <a:gd name="connsiteY2230" fmla="*/ 2079483 h 4860733"/>
              <a:gd name="connsiteX2231" fmla="*/ 4816139 w 4853691"/>
              <a:gd name="connsiteY2231" fmla="*/ 2091218 h 4860733"/>
              <a:gd name="connsiteX2232" fmla="*/ 4816139 w 4853691"/>
              <a:gd name="connsiteY2232" fmla="*/ 2109995 h 4860733"/>
              <a:gd name="connsiteX2233" fmla="*/ 4816139 w 4853691"/>
              <a:gd name="connsiteY2233" fmla="*/ 2114689 h 4860733"/>
              <a:gd name="connsiteX2234" fmla="*/ 4809098 w 4853691"/>
              <a:gd name="connsiteY2234" fmla="*/ 2112342 h 4860733"/>
              <a:gd name="connsiteX2235" fmla="*/ 4809098 w 4853691"/>
              <a:gd name="connsiteY2235" fmla="*/ 2109995 h 4860733"/>
              <a:gd name="connsiteX2236" fmla="*/ 4809098 w 4853691"/>
              <a:gd name="connsiteY2236" fmla="*/ 2109995 h 4860733"/>
              <a:gd name="connsiteX2237" fmla="*/ 4809098 w 4853691"/>
              <a:gd name="connsiteY2237" fmla="*/ 2088871 h 4860733"/>
              <a:gd name="connsiteX2238" fmla="*/ 4809098 w 4853691"/>
              <a:gd name="connsiteY2238" fmla="*/ 2084177 h 4860733"/>
              <a:gd name="connsiteX2239" fmla="*/ 4809098 w 4853691"/>
              <a:gd name="connsiteY2239" fmla="*/ 2067748 h 4860733"/>
              <a:gd name="connsiteX2240" fmla="*/ 4809098 w 4853691"/>
              <a:gd name="connsiteY2240" fmla="*/ 2060707 h 4860733"/>
              <a:gd name="connsiteX2241" fmla="*/ 4809098 w 4853691"/>
              <a:gd name="connsiteY2241" fmla="*/ 2046624 h 4860733"/>
              <a:gd name="connsiteX2242" fmla="*/ 4809098 w 4853691"/>
              <a:gd name="connsiteY2242" fmla="*/ 2046624 h 4860733"/>
              <a:gd name="connsiteX2243" fmla="*/ 4813793 w 4853691"/>
              <a:gd name="connsiteY2243" fmla="*/ 2051319 h 4860733"/>
              <a:gd name="connsiteX2244" fmla="*/ 4813793 w 4853691"/>
              <a:gd name="connsiteY2244" fmla="*/ 2053666 h 4860733"/>
              <a:gd name="connsiteX2245" fmla="*/ 4816139 w 4853691"/>
              <a:gd name="connsiteY2245" fmla="*/ 2063054 h 4860733"/>
              <a:gd name="connsiteX2246" fmla="*/ 4813793 w 4853691"/>
              <a:gd name="connsiteY2246" fmla="*/ 2239082 h 4860733"/>
              <a:gd name="connsiteX2247" fmla="*/ 4813793 w 4853691"/>
              <a:gd name="connsiteY2247" fmla="*/ 2257859 h 4860733"/>
              <a:gd name="connsiteX2248" fmla="*/ 4813793 w 4853691"/>
              <a:gd name="connsiteY2248" fmla="*/ 2255512 h 4860733"/>
              <a:gd name="connsiteX2249" fmla="*/ 4809098 w 4853691"/>
              <a:gd name="connsiteY2249" fmla="*/ 2199183 h 4860733"/>
              <a:gd name="connsiteX2250" fmla="*/ 4809098 w 4853691"/>
              <a:gd name="connsiteY2250" fmla="*/ 2192142 h 4860733"/>
              <a:gd name="connsiteX2251" fmla="*/ 4804404 w 4853691"/>
              <a:gd name="connsiteY2251" fmla="*/ 2152242 h 4860733"/>
              <a:gd name="connsiteX2252" fmla="*/ 4811445 w 4853691"/>
              <a:gd name="connsiteY2252" fmla="*/ 2154589 h 4860733"/>
              <a:gd name="connsiteX2253" fmla="*/ 4811445 w 4853691"/>
              <a:gd name="connsiteY2253" fmla="*/ 2154589 h 4860733"/>
              <a:gd name="connsiteX2254" fmla="*/ 4816139 w 4853691"/>
              <a:gd name="connsiteY2254" fmla="*/ 2217959 h 4860733"/>
              <a:gd name="connsiteX2255" fmla="*/ 4813793 w 4853691"/>
              <a:gd name="connsiteY2255" fmla="*/ 2239082 h 4860733"/>
              <a:gd name="connsiteX2256" fmla="*/ 4792669 w 4853691"/>
              <a:gd name="connsiteY2256" fmla="*/ 2340005 h 4860733"/>
              <a:gd name="connsiteX2257" fmla="*/ 4792669 w 4853691"/>
              <a:gd name="connsiteY2257" fmla="*/ 2340005 h 4860733"/>
              <a:gd name="connsiteX2258" fmla="*/ 4790322 w 4853691"/>
              <a:gd name="connsiteY2258" fmla="*/ 2358782 h 4860733"/>
              <a:gd name="connsiteX2259" fmla="*/ 4790322 w 4853691"/>
              <a:gd name="connsiteY2259" fmla="*/ 2365823 h 4860733"/>
              <a:gd name="connsiteX2260" fmla="*/ 4790322 w 4853691"/>
              <a:gd name="connsiteY2260" fmla="*/ 2379905 h 4860733"/>
              <a:gd name="connsiteX2261" fmla="*/ 4790322 w 4853691"/>
              <a:gd name="connsiteY2261" fmla="*/ 2389293 h 4860733"/>
              <a:gd name="connsiteX2262" fmla="*/ 4790322 w 4853691"/>
              <a:gd name="connsiteY2262" fmla="*/ 2401028 h 4860733"/>
              <a:gd name="connsiteX2263" fmla="*/ 4790322 w 4853691"/>
              <a:gd name="connsiteY2263" fmla="*/ 2403376 h 4860733"/>
              <a:gd name="connsiteX2264" fmla="*/ 4783281 w 4853691"/>
              <a:gd name="connsiteY2264" fmla="*/ 2419805 h 4860733"/>
              <a:gd name="connsiteX2265" fmla="*/ 4785628 w 4853691"/>
              <a:gd name="connsiteY2265" fmla="*/ 2431540 h 4860733"/>
              <a:gd name="connsiteX2266" fmla="*/ 4776240 w 4853691"/>
              <a:gd name="connsiteY2266" fmla="*/ 2438581 h 4860733"/>
              <a:gd name="connsiteX2267" fmla="*/ 4776240 w 4853691"/>
              <a:gd name="connsiteY2267" fmla="*/ 2438581 h 4860733"/>
              <a:gd name="connsiteX2268" fmla="*/ 4773892 w 4853691"/>
              <a:gd name="connsiteY2268" fmla="*/ 2436234 h 4860733"/>
              <a:gd name="connsiteX2269" fmla="*/ 4771546 w 4853691"/>
              <a:gd name="connsiteY2269" fmla="*/ 2433887 h 4860733"/>
              <a:gd name="connsiteX2270" fmla="*/ 4769198 w 4853691"/>
              <a:gd name="connsiteY2270" fmla="*/ 2429193 h 4860733"/>
              <a:gd name="connsiteX2271" fmla="*/ 4766852 w 4853691"/>
              <a:gd name="connsiteY2271" fmla="*/ 2426846 h 4860733"/>
              <a:gd name="connsiteX2272" fmla="*/ 4764504 w 4853691"/>
              <a:gd name="connsiteY2272" fmla="*/ 2422152 h 4860733"/>
              <a:gd name="connsiteX2273" fmla="*/ 4762157 w 4853691"/>
              <a:gd name="connsiteY2273" fmla="*/ 2417458 h 4860733"/>
              <a:gd name="connsiteX2274" fmla="*/ 4759810 w 4853691"/>
              <a:gd name="connsiteY2274" fmla="*/ 2410417 h 4860733"/>
              <a:gd name="connsiteX2275" fmla="*/ 4757463 w 4853691"/>
              <a:gd name="connsiteY2275" fmla="*/ 2405723 h 4860733"/>
              <a:gd name="connsiteX2276" fmla="*/ 4755116 w 4853691"/>
              <a:gd name="connsiteY2276" fmla="*/ 2398681 h 4860733"/>
              <a:gd name="connsiteX2277" fmla="*/ 4752769 w 4853691"/>
              <a:gd name="connsiteY2277" fmla="*/ 2393987 h 4860733"/>
              <a:gd name="connsiteX2278" fmla="*/ 4750422 w 4853691"/>
              <a:gd name="connsiteY2278" fmla="*/ 2384599 h 4860733"/>
              <a:gd name="connsiteX2279" fmla="*/ 4748075 w 4853691"/>
              <a:gd name="connsiteY2279" fmla="*/ 2379905 h 4860733"/>
              <a:gd name="connsiteX2280" fmla="*/ 4745728 w 4853691"/>
              <a:gd name="connsiteY2280" fmla="*/ 2370517 h 4860733"/>
              <a:gd name="connsiteX2281" fmla="*/ 4745728 w 4853691"/>
              <a:gd name="connsiteY2281" fmla="*/ 2368170 h 4860733"/>
              <a:gd name="connsiteX2282" fmla="*/ 4743381 w 4853691"/>
              <a:gd name="connsiteY2282" fmla="*/ 2356435 h 4860733"/>
              <a:gd name="connsiteX2283" fmla="*/ 4743381 w 4853691"/>
              <a:gd name="connsiteY2283" fmla="*/ 2354088 h 4860733"/>
              <a:gd name="connsiteX2284" fmla="*/ 4738687 w 4853691"/>
              <a:gd name="connsiteY2284" fmla="*/ 2340005 h 4860733"/>
              <a:gd name="connsiteX2285" fmla="*/ 4738687 w 4853691"/>
              <a:gd name="connsiteY2285" fmla="*/ 2340005 h 4860733"/>
              <a:gd name="connsiteX2286" fmla="*/ 4729299 w 4853691"/>
              <a:gd name="connsiteY2286" fmla="*/ 2297759 h 4860733"/>
              <a:gd name="connsiteX2287" fmla="*/ 4743381 w 4853691"/>
              <a:gd name="connsiteY2287" fmla="*/ 2278982 h 4860733"/>
              <a:gd name="connsiteX2288" fmla="*/ 4722257 w 4853691"/>
              <a:gd name="connsiteY2288" fmla="*/ 2257859 h 4860733"/>
              <a:gd name="connsiteX2289" fmla="*/ 4719911 w 4853691"/>
              <a:gd name="connsiteY2289" fmla="*/ 2257859 h 4860733"/>
              <a:gd name="connsiteX2290" fmla="*/ 4715216 w 4853691"/>
              <a:gd name="connsiteY2290" fmla="*/ 2236735 h 4860733"/>
              <a:gd name="connsiteX2291" fmla="*/ 4710522 w 4853691"/>
              <a:gd name="connsiteY2291" fmla="*/ 2208571 h 4860733"/>
              <a:gd name="connsiteX2292" fmla="*/ 4708175 w 4853691"/>
              <a:gd name="connsiteY2292" fmla="*/ 2194489 h 4860733"/>
              <a:gd name="connsiteX2293" fmla="*/ 4703481 w 4853691"/>
              <a:gd name="connsiteY2293" fmla="*/ 2166324 h 4860733"/>
              <a:gd name="connsiteX2294" fmla="*/ 4701134 w 4853691"/>
              <a:gd name="connsiteY2294" fmla="*/ 2149895 h 4860733"/>
              <a:gd name="connsiteX2295" fmla="*/ 4696440 w 4853691"/>
              <a:gd name="connsiteY2295" fmla="*/ 2124077 h 4860733"/>
              <a:gd name="connsiteX2296" fmla="*/ 4694093 w 4853691"/>
              <a:gd name="connsiteY2296" fmla="*/ 2102954 h 4860733"/>
              <a:gd name="connsiteX2297" fmla="*/ 4691746 w 4853691"/>
              <a:gd name="connsiteY2297" fmla="*/ 2079483 h 4860733"/>
              <a:gd name="connsiteX2298" fmla="*/ 4689399 w 4853691"/>
              <a:gd name="connsiteY2298" fmla="*/ 2051319 h 4860733"/>
              <a:gd name="connsiteX2299" fmla="*/ 4687052 w 4853691"/>
              <a:gd name="connsiteY2299" fmla="*/ 2030195 h 4860733"/>
              <a:gd name="connsiteX2300" fmla="*/ 4682358 w 4853691"/>
              <a:gd name="connsiteY2300" fmla="*/ 1999684 h 4860733"/>
              <a:gd name="connsiteX2301" fmla="*/ 4680011 w 4853691"/>
              <a:gd name="connsiteY2301" fmla="*/ 1980907 h 4860733"/>
              <a:gd name="connsiteX2302" fmla="*/ 4675317 w 4853691"/>
              <a:gd name="connsiteY2302" fmla="*/ 1945702 h 4860733"/>
              <a:gd name="connsiteX2303" fmla="*/ 4672970 w 4853691"/>
              <a:gd name="connsiteY2303" fmla="*/ 1926925 h 4860733"/>
              <a:gd name="connsiteX2304" fmla="*/ 4670623 w 4853691"/>
              <a:gd name="connsiteY2304" fmla="*/ 1908149 h 4860733"/>
              <a:gd name="connsiteX2305" fmla="*/ 4680011 w 4853691"/>
              <a:gd name="connsiteY2305" fmla="*/ 1905802 h 4860733"/>
              <a:gd name="connsiteX2306" fmla="*/ 4682358 w 4853691"/>
              <a:gd name="connsiteY2306" fmla="*/ 1908149 h 4860733"/>
              <a:gd name="connsiteX2307" fmla="*/ 4689399 w 4853691"/>
              <a:gd name="connsiteY2307" fmla="*/ 1917537 h 4860733"/>
              <a:gd name="connsiteX2308" fmla="*/ 4696440 w 4853691"/>
              <a:gd name="connsiteY2308" fmla="*/ 1926925 h 4860733"/>
              <a:gd name="connsiteX2309" fmla="*/ 4701134 w 4853691"/>
              <a:gd name="connsiteY2309" fmla="*/ 1936313 h 4860733"/>
              <a:gd name="connsiteX2310" fmla="*/ 4708175 w 4853691"/>
              <a:gd name="connsiteY2310" fmla="*/ 1948049 h 4860733"/>
              <a:gd name="connsiteX2311" fmla="*/ 4712869 w 4853691"/>
              <a:gd name="connsiteY2311" fmla="*/ 1957437 h 4860733"/>
              <a:gd name="connsiteX2312" fmla="*/ 4719911 w 4853691"/>
              <a:gd name="connsiteY2312" fmla="*/ 1969172 h 4860733"/>
              <a:gd name="connsiteX2313" fmla="*/ 4724605 w 4853691"/>
              <a:gd name="connsiteY2313" fmla="*/ 1978560 h 4860733"/>
              <a:gd name="connsiteX2314" fmla="*/ 4731646 w 4853691"/>
              <a:gd name="connsiteY2314" fmla="*/ 1990295 h 4860733"/>
              <a:gd name="connsiteX2315" fmla="*/ 4736340 w 4853691"/>
              <a:gd name="connsiteY2315" fmla="*/ 2002031 h 4860733"/>
              <a:gd name="connsiteX2316" fmla="*/ 4741034 w 4853691"/>
              <a:gd name="connsiteY2316" fmla="*/ 2013766 h 4860733"/>
              <a:gd name="connsiteX2317" fmla="*/ 4745728 w 4853691"/>
              <a:gd name="connsiteY2317" fmla="*/ 2025501 h 4860733"/>
              <a:gd name="connsiteX2318" fmla="*/ 4750422 w 4853691"/>
              <a:gd name="connsiteY2318" fmla="*/ 2037236 h 4860733"/>
              <a:gd name="connsiteX2319" fmla="*/ 4755116 w 4853691"/>
              <a:gd name="connsiteY2319" fmla="*/ 2048971 h 4860733"/>
              <a:gd name="connsiteX2320" fmla="*/ 4759810 w 4853691"/>
              <a:gd name="connsiteY2320" fmla="*/ 2060707 h 4860733"/>
              <a:gd name="connsiteX2321" fmla="*/ 4764504 w 4853691"/>
              <a:gd name="connsiteY2321" fmla="*/ 2074789 h 4860733"/>
              <a:gd name="connsiteX2322" fmla="*/ 4769198 w 4853691"/>
              <a:gd name="connsiteY2322" fmla="*/ 2086524 h 4860733"/>
              <a:gd name="connsiteX2323" fmla="*/ 4773892 w 4853691"/>
              <a:gd name="connsiteY2323" fmla="*/ 2102954 h 4860733"/>
              <a:gd name="connsiteX2324" fmla="*/ 4776240 w 4853691"/>
              <a:gd name="connsiteY2324" fmla="*/ 2114689 h 4860733"/>
              <a:gd name="connsiteX2325" fmla="*/ 4780934 w 4853691"/>
              <a:gd name="connsiteY2325" fmla="*/ 2133465 h 4860733"/>
              <a:gd name="connsiteX2326" fmla="*/ 4783281 w 4853691"/>
              <a:gd name="connsiteY2326" fmla="*/ 2142853 h 4860733"/>
              <a:gd name="connsiteX2327" fmla="*/ 4787975 w 4853691"/>
              <a:gd name="connsiteY2327" fmla="*/ 2163977 h 4860733"/>
              <a:gd name="connsiteX2328" fmla="*/ 4790322 w 4853691"/>
              <a:gd name="connsiteY2328" fmla="*/ 2171018 h 4860733"/>
              <a:gd name="connsiteX2329" fmla="*/ 4795016 w 4853691"/>
              <a:gd name="connsiteY2329" fmla="*/ 2199183 h 4860733"/>
              <a:gd name="connsiteX2330" fmla="*/ 4795016 w 4853691"/>
              <a:gd name="connsiteY2330" fmla="*/ 2201530 h 4860733"/>
              <a:gd name="connsiteX2331" fmla="*/ 4804404 w 4853691"/>
              <a:gd name="connsiteY2331" fmla="*/ 2262553 h 4860733"/>
              <a:gd name="connsiteX2332" fmla="*/ 4806751 w 4853691"/>
              <a:gd name="connsiteY2332" fmla="*/ 2278982 h 4860733"/>
              <a:gd name="connsiteX2333" fmla="*/ 4790322 w 4853691"/>
              <a:gd name="connsiteY2333" fmla="*/ 2297759 h 4860733"/>
              <a:gd name="connsiteX2334" fmla="*/ 4797363 w 4853691"/>
              <a:gd name="connsiteY2334" fmla="*/ 2314188 h 4860733"/>
              <a:gd name="connsiteX2335" fmla="*/ 4795016 w 4853691"/>
              <a:gd name="connsiteY2335" fmla="*/ 2318882 h 4860733"/>
              <a:gd name="connsiteX2336" fmla="*/ 4795016 w 4853691"/>
              <a:gd name="connsiteY2336" fmla="*/ 2323576 h 4860733"/>
              <a:gd name="connsiteX2337" fmla="*/ 4795016 w 4853691"/>
              <a:gd name="connsiteY2337" fmla="*/ 2323576 h 4860733"/>
              <a:gd name="connsiteX2338" fmla="*/ 4792669 w 4853691"/>
              <a:gd name="connsiteY2338" fmla="*/ 2340005 h 4860733"/>
              <a:gd name="connsiteX2339" fmla="*/ 4804404 w 4853691"/>
              <a:gd name="connsiteY2339" fmla="*/ 2781250 h 4860733"/>
              <a:gd name="connsiteX2340" fmla="*/ 4797363 w 4853691"/>
              <a:gd name="connsiteY2340" fmla="*/ 2851662 h 4860733"/>
              <a:gd name="connsiteX2341" fmla="*/ 4795016 w 4853691"/>
              <a:gd name="connsiteY2341" fmla="*/ 2872785 h 4860733"/>
              <a:gd name="connsiteX2342" fmla="*/ 4785628 w 4853691"/>
              <a:gd name="connsiteY2342" fmla="*/ 2931461 h 4860733"/>
              <a:gd name="connsiteX2343" fmla="*/ 4783281 w 4853691"/>
              <a:gd name="connsiteY2343" fmla="*/ 2945543 h 4860733"/>
              <a:gd name="connsiteX2344" fmla="*/ 4769198 w 4853691"/>
              <a:gd name="connsiteY2344" fmla="*/ 3015955 h 4860733"/>
              <a:gd name="connsiteX2345" fmla="*/ 4764504 w 4853691"/>
              <a:gd name="connsiteY2345" fmla="*/ 3034731 h 4860733"/>
              <a:gd name="connsiteX2346" fmla="*/ 4752769 w 4853691"/>
              <a:gd name="connsiteY2346" fmla="*/ 3088713 h 4860733"/>
              <a:gd name="connsiteX2347" fmla="*/ 4748075 w 4853691"/>
              <a:gd name="connsiteY2347" fmla="*/ 3107490 h 4860733"/>
              <a:gd name="connsiteX2348" fmla="*/ 4729299 w 4853691"/>
              <a:gd name="connsiteY2348" fmla="*/ 3175554 h 4860733"/>
              <a:gd name="connsiteX2349" fmla="*/ 4724605 w 4853691"/>
              <a:gd name="connsiteY2349" fmla="*/ 3189636 h 4860733"/>
              <a:gd name="connsiteX2350" fmla="*/ 4717563 w 4853691"/>
              <a:gd name="connsiteY2350" fmla="*/ 3213107 h 4860733"/>
              <a:gd name="connsiteX2351" fmla="*/ 4717563 w 4853691"/>
              <a:gd name="connsiteY2351" fmla="*/ 3213107 h 4860733"/>
              <a:gd name="connsiteX2352" fmla="*/ 4705828 w 4853691"/>
              <a:gd name="connsiteY2352" fmla="*/ 3224842 h 4860733"/>
              <a:gd name="connsiteX2353" fmla="*/ 4787975 w 4853691"/>
              <a:gd name="connsiteY2353" fmla="*/ 2886867 h 4860733"/>
              <a:gd name="connsiteX2354" fmla="*/ 4790322 w 4853691"/>
              <a:gd name="connsiteY2354" fmla="*/ 2879826 h 4860733"/>
              <a:gd name="connsiteX2355" fmla="*/ 4790322 w 4853691"/>
              <a:gd name="connsiteY2355" fmla="*/ 2879826 h 4860733"/>
              <a:gd name="connsiteX2356" fmla="*/ 4790322 w 4853691"/>
              <a:gd name="connsiteY2356" fmla="*/ 2879826 h 4860733"/>
              <a:gd name="connsiteX2357" fmla="*/ 4802057 w 4853691"/>
              <a:gd name="connsiteY2357" fmla="*/ 2797679 h 4860733"/>
              <a:gd name="connsiteX2358" fmla="*/ 4804404 w 4853691"/>
              <a:gd name="connsiteY2358" fmla="*/ 2781250 h 4860733"/>
              <a:gd name="connsiteX2359" fmla="*/ 4811445 w 4853691"/>
              <a:gd name="connsiteY2359" fmla="*/ 2710839 h 4860733"/>
              <a:gd name="connsiteX2360" fmla="*/ 4806751 w 4853691"/>
              <a:gd name="connsiteY2360" fmla="*/ 2778903 h 4860733"/>
              <a:gd name="connsiteX2361" fmla="*/ 4804404 w 4853691"/>
              <a:gd name="connsiteY2361" fmla="*/ 2781250 h 4860733"/>
              <a:gd name="connsiteX2362" fmla="*/ 4755116 w 4853691"/>
              <a:gd name="connsiteY2362" fmla="*/ 3130960 h 4860733"/>
              <a:gd name="connsiteX2363" fmla="*/ 4750422 w 4853691"/>
              <a:gd name="connsiteY2363" fmla="*/ 3145042 h 4860733"/>
              <a:gd name="connsiteX2364" fmla="*/ 4743381 w 4853691"/>
              <a:gd name="connsiteY2364" fmla="*/ 3163819 h 4860733"/>
              <a:gd name="connsiteX2365" fmla="*/ 4724605 w 4853691"/>
              <a:gd name="connsiteY2365" fmla="*/ 3210759 h 4860733"/>
              <a:gd name="connsiteX2366" fmla="*/ 4722257 w 4853691"/>
              <a:gd name="connsiteY2366" fmla="*/ 3210759 h 4860733"/>
              <a:gd name="connsiteX2367" fmla="*/ 4724605 w 4853691"/>
              <a:gd name="connsiteY2367" fmla="*/ 3206065 h 4860733"/>
              <a:gd name="connsiteX2368" fmla="*/ 4755116 w 4853691"/>
              <a:gd name="connsiteY2368" fmla="*/ 3130960 h 4860733"/>
              <a:gd name="connsiteX2369" fmla="*/ 4755116 w 4853691"/>
              <a:gd name="connsiteY2369" fmla="*/ 3130960 h 4860733"/>
              <a:gd name="connsiteX2370" fmla="*/ 4478165 w 4853691"/>
              <a:gd name="connsiteY2370" fmla="*/ 3734151 h 4860733"/>
              <a:gd name="connsiteX2371" fmla="*/ 4466430 w 4853691"/>
              <a:gd name="connsiteY2371" fmla="*/ 3752927 h 4860733"/>
              <a:gd name="connsiteX2372" fmla="*/ 4454694 w 4853691"/>
              <a:gd name="connsiteY2372" fmla="*/ 3767009 h 4860733"/>
              <a:gd name="connsiteX2373" fmla="*/ 4442959 w 4853691"/>
              <a:gd name="connsiteY2373" fmla="*/ 3783439 h 4860733"/>
              <a:gd name="connsiteX2374" fmla="*/ 4431224 w 4853691"/>
              <a:gd name="connsiteY2374" fmla="*/ 3797521 h 4860733"/>
              <a:gd name="connsiteX2375" fmla="*/ 4419489 w 4853691"/>
              <a:gd name="connsiteY2375" fmla="*/ 3813950 h 4860733"/>
              <a:gd name="connsiteX2376" fmla="*/ 4407753 w 4853691"/>
              <a:gd name="connsiteY2376" fmla="*/ 3828033 h 4860733"/>
              <a:gd name="connsiteX2377" fmla="*/ 4396018 w 4853691"/>
              <a:gd name="connsiteY2377" fmla="*/ 3842115 h 4860733"/>
              <a:gd name="connsiteX2378" fmla="*/ 4384283 w 4853691"/>
              <a:gd name="connsiteY2378" fmla="*/ 3856197 h 4860733"/>
              <a:gd name="connsiteX2379" fmla="*/ 4372548 w 4853691"/>
              <a:gd name="connsiteY2379" fmla="*/ 3870280 h 4860733"/>
              <a:gd name="connsiteX2380" fmla="*/ 4360812 w 4853691"/>
              <a:gd name="connsiteY2380" fmla="*/ 3882015 h 4860733"/>
              <a:gd name="connsiteX2381" fmla="*/ 4349077 w 4853691"/>
              <a:gd name="connsiteY2381" fmla="*/ 3896097 h 4860733"/>
              <a:gd name="connsiteX2382" fmla="*/ 4337342 w 4853691"/>
              <a:gd name="connsiteY2382" fmla="*/ 3907832 h 4860733"/>
              <a:gd name="connsiteX2383" fmla="*/ 4325607 w 4853691"/>
              <a:gd name="connsiteY2383" fmla="*/ 3919567 h 4860733"/>
              <a:gd name="connsiteX2384" fmla="*/ 4313872 w 4853691"/>
              <a:gd name="connsiteY2384" fmla="*/ 3931303 h 4860733"/>
              <a:gd name="connsiteX2385" fmla="*/ 4299789 w 4853691"/>
              <a:gd name="connsiteY2385" fmla="*/ 3943038 h 4860733"/>
              <a:gd name="connsiteX2386" fmla="*/ 4288054 w 4853691"/>
              <a:gd name="connsiteY2386" fmla="*/ 3954773 h 4860733"/>
              <a:gd name="connsiteX2387" fmla="*/ 4273972 w 4853691"/>
              <a:gd name="connsiteY2387" fmla="*/ 3966508 h 4860733"/>
              <a:gd name="connsiteX2388" fmla="*/ 4262237 w 4853691"/>
              <a:gd name="connsiteY2388" fmla="*/ 3975897 h 4860733"/>
              <a:gd name="connsiteX2389" fmla="*/ 4248154 w 4853691"/>
              <a:gd name="connsiteY2389" fmla="*/ 3985285 h 4860733"/>
              <a:gd name="connsiteX2390" fmla="*/ 4241113 w 4853691"/>
              <a:gd name="connsiteY2390" fmla="*/ 3989979 h 4860733"/>
              <a:gd name="connsiteX2391" fmla="*/ 4241113 w 4853691"/>
              <a:gd name="connsiteY2391" fmla="*/ 3985285 h 4860733"/>
              <a:gd name="connsiteX2392" fmla="*/ 4241113 w 4853691"/>
              <a:gd name="connsiteY2392" fmla="*/ 3985285 h 4860733"/>
              <a:gd name="connsiteX2393" fmla="*/ 4255195 w 4853691"/>
              <a:gd name="connsiteY2393" fmla="*/ 3971203 h 4860733"/>
              <a:gd name="connsiteX2394" fmla="*/ 4273972 w 4853691"/>
              <a:gd name="connsiteY2394" fmla="*/ 3952426 h 4860733"/>
              <a:gd name="connsiteX2395" fmla="*/ 4290401 w 4853691"/>
              <a:gd name="connsiteY2395" fmla="*/ 3933650 h 4860733"/>
              <a:gd name="connsiteX2396" fmla="*/ 4306830 w 4853691"/>
              <a:gd name="connsiteY2396" fmla="*/ 3914873 h 4860733"/>
              <a:gd name="connsiteX2397" fmla="*/ 4323260 w 4853691"/>
              <a:gd name="connsiteY2397" fmla="*/ 3896097 h 4860733"/>
              <a:gd name="connsiteX2398" fmla="*/ 4339689 w 4853691"/>
              <a:gd name="connsiteY2398" fmla="*/ 3877321 h 4860733"/>
              <a:gd name="connsiteX2399" fmla="*/ 4356118 w 4853691"/>
              <a:gd name="connsiteY2399" fmla="*/ 3858544 h 4860733"/>
              <a:gd name="connsiteX2400" fmla="*/ 4372548 w 4853691"/>
              <a:gd name="connsiteY2400" fmla="*/ 3837421 h 4860733"/>
              <a:gd name="connsiteX2401" fmla="*/ 4372548 w 4853691"/>
              <a:gd name="connsiteY2401" fmla="*/ 3837421 h 4860733"/>
              <a:gd name="connsiteX2402" fmla="*/ 4386630 w 4853691"/>
              <a:gd name="connsiteY2402" fmla="*/ 3825686 h 4860733"/>
              <a:gd name="connsiteX2403" fmla="*/ 4403059 w 4853691"/>
              <a:gd name="connsiteY2403" fmla="*/ 3811604 h 4860733"/>
              <a:gd name="connsiteX2404" fmla="*/ 4421835 w 4853691"/>
              <a:gd name="connsiteY2404" fmla="*/ 3792827 h 4860733"/>
              <a:gd name="connsiteX2405" fmla="*/ 4435918 w 4853691"/>
              <a:gd name="connsiteY2405" fmla="*/ 3776398 h 4860733"/>
              <a:gd name="connsiteX2406" fmla="*/ 4454694 w 4853691"/>
              <a:gd name="connsiteY2406" fmla="*/ 3755274 h 4860733"/>
              <a:gd name="connsiteX2407" fmla="*/ 4468776 w 4853691"/>
              <a:gd name="connsiteY2407" fmla="*/ 3738845 h 4860733"/>
              <a:gd name="connsiteX2408" fmla="*/ 4487553 w 4853691"/>
              <a:gd name="connsiteY2408" fmla="*/ 3717722 h 4860733"/>
              <a:gd name="connsiteX2409" fmla="*/ 4501635 w 4853691"/>
              <a:gd name="connsiteY2409" fmla="*/ 3698945 h 4860733"/>
              <a:gd name="connsiteX2410" fmla="*/ 4508676 w 4853691"/>
              <a:gd name="connsiteY2410" fmla="*/ 3689557 h 4860733"/>
              <a:gd name="connsiteX2411" fmla="*/ 4501635 w 4853691"/>
              <a:gd name="connsiteY2411" fmla="*/ 3701292 h 4860733"/>
              <a:gd name="connsiteX2412" fmla="*/ 4489900 w 4853691"/>
              <a:gd name="connsiteY2412" fmla="*/ 3720068 h 4860733"/>
              <a:gd name="connsiteX2413" fmla="*/ 4478165 w 4853691"/>
              <a:gd name="connsiteY2413" fmla="*/ 3734151 h 4860733"/>
              <a:gd name="connsiteX2414" fmla="*/ 4205907 w 4853691"/>
              <a:gd name="connsiteY2414" fmla="*/ 4051002 h 4860733"/>
              <a:gd name="connsiteX2415" fmla="*/ 4203560 w 4853691"/>
              <a:gd name="connsiteY2415" fmla="*/ 4060390 h 4860733"/>
              <a:gd name="connsiteX2416" fmla="*/ 4201213 w 4853691"/>
              <a:gd name="connsiteY2416" fmla="*/ 4069779 h 4860733"/>
              <a:gd name="connsiteX2417" fmla="*/ 4196519 w 4853691"/>
              <a:gd name="connsiteY2417" fmla="*/ 4086208 h 4860733"/>
              <a:gd name="connsiteX2418" fmla="*/ 4194172 w 4853691"/>
              <a:gd name="connsiteY2418" fmla="*/ 4093249 h 4860733"/>
              <a:gd name="connsiteX2419" fmla="*/ 4189478 w 4853691"/>
              <a:gd name="connsiteY2419" fmla="*/ 4107331 h 4860733"/>
              <a:gd name="connsiteX2420" fmla="*/ 4187131 w 4853691"/>
              <a:gd name="connsiteY2420" fmla="*/ 4109678 h 4860733"/>
              <a:gd name="connsiteX2421" fmla="*/ 4180090 w 4853691"/>
              <a:gd name="connsiteY2421" fmla="*/ 4123761 h 4860733"/>
              <a:gd name="connsiteX2422" fmla="*/ 4170701 w 4853691"/>
              <a:gd name="connsiteY2422" fmla="*/ 4133149 h 4860733"/>
              <a:gd name="connsiteX2423" fmla="*/ 4168355 w 4853691"/>
              <a:gd name="connsiteY2423" fmla="*/ 4130802 h 4860733"/>
              <a:gd name="connsiteX2424" fmla="*/ 4168355 w 4853691"/>
              <a:gd name="connsiteY2424" fmla="*/ 4130802 h 4860733"/>
              <a:gd name="connsiteX2425" fmla="*/ 4173049 w 4853691"/>
              <a:gd name="connsiteY2425" fmla="*/ 4123761 h 4860733"/>
              <a:gd name="connsiteX2426" fmla="*/ 4177743 w 4853691"/>
              <a:gd name="connsiteY2426" fmla="*/ 4116720 h 4860733"/>
              <a:gd name="connsiteX2427" fmla="*/ 4182437 w 4853691"/>
              <a:gd name="connsiteY2427" fmla="*/ 4107331 h 4860733"/>
              <a:gd name="connsiteX2428" fmla="*/ 4184784 w 4853691"/>
              <a:gd name="connsiteY2428" fmla="*/ 4100290 h 4860733"/>
              <a:gd name="connsiteX2429" fmla="*/ 4189478 w 4853691"/>
              <a:gd name="connsiteY2429" fmla="*/ 4090902 h 4860733"/>
              <a:gd name="connsiteX2430" fmla="*/ 4191825 w 4853691"/>
              <a:gd name="connsiteY2430" fmla="*/ 4083861 h 4860733"/>
              <a:gd name="connsiteX2431" fmla="*/ 4196519 w 4853691"/>
              <a:gd name="connsiteY2431" fmla="*/ 4074473 h 4860733"/>
              <a:gd name="connsiteX2432" fmla="*/ 4198866 w 4853691"/>
              <a:gd name="connsiteY2432" fmla="*/ 4067431 h 4860733"/>
              <a:gd name="connsiteX2433" fmla="*/ 4203560 w 4853691"/>
              <a:gd name="connsiteY2433" fmla="*/ 4055696 h 4860733"/>
              <a:gd name="connsiteX2434" fmla="*/ 4205907 w 4853691"/>
              <a:gd name="connsiteY2434" fmla="*/ 4048655 h 4860733"/>
              <a:gd name="connsiteX2435" fmla="*/ 4210601 w 4853691"/>
              <a:gd name="connsiteY2435" fmla="*/ 4034573 h 4860733"/>
              <a:gd name="connsiteX2436" fmla="*/ 4212948 w 4853691"/>
              <a:gd name="connsiteY2436" fmla="*/ 4029879 h 4860733"/>
              <a:gd name="connsiteX2437" fmla="*/ 4212948 w 4853691"/>
              <a:gd name="connsiteY2437" fmla="*/ 4029879 h 4860733"/>
              <a:gd name="connsiteX2438" fmla="*/ 4217643 w 4853691"/>
              <a:gd name="connsiteY2438" fmla="*/ 4029879 h 4860733"/>
              <a:gd name="connsiteX2439" fmla="*/ 4215296 w 4853691"/>
              <a:gd name="connsiteY2439" fmla="*/ 4036920 h 4860733"/>
              <a:gd name="connsiteX2440" fmla="*/ 4205907 w 4853691"/>
              <a:gd name="connsiteY2440" fmla="*/ 4051002 h 4860733"/>
              <a:gd name="connsiteX2441" fmla="*/ 4142537 w 4853691"/>
              <a:gd name="connsiteY2441" fmla="*/ 4090902 h 4860733"/>
              <a:gd name="connsiteX2442" fmla="*/ 4090902 w 4853691"/>
              <a:gd name="connsiteY2442" fmla="*/ 4149578 h 4860733"/>
              <a:gd name="connsiteX2443" fmla="*/ 4083861 w 4853691"/>
              <a:gd name="connsiteY2443" fmla="*/ 4156619 h 4860733"/>
              <a:gd name="connsiteX2444" fmla="*/ 4025185 w 4853691"/>
              <a:gd name="connsiteY2444" fmla="*/ 4217643 h 4860733"/>
              <a:gd name="connsiteX2445" fmla="*/ 4008755 w 4853691"/>
              <a:gd name="connsiteY2445" fmla="*/ 4231725 h 4860733"/>
              <a:gd name="connsiteX2446" fmla="*/ 3957120 w 4853691"/>
              <a:gd name="connsiteY2446" fmla="*/ 4281013 h 4860733"/>
              <a:gd name="connsiteX2447" fmla="*/ 3945385 w 4853691"/>
              <a:gd name="connsiteY2447" fmla="*/ 4292748 h 4860733"/>
              <a:gd name="connsiteX2448" fmla="*/ 3882015 w 4853691"/>
              <a:gd name="connsiteY2448" fmla="*/ 4349077 h 4860733"/>
              <a:gd name="connsiteX2449" fmla="*/ 3867933 w 4853691"/>
              <a:gd name="connsiteY2449" fmla="*/ 4360812 h 4860733"/>
              <a:gd name="connsiteX2450" fmla="*/ 3837421 w 4853691"/>
              <a:gd name="connsiteY2450" fmla="*/ 4384283 h 4860733"/>
              <a:gd name="connsiteX2451" fmla="*/ 3830380 w 4853691"/>
              <a:gd name="connsiteY2451" fmla="*/ 4386630 h 4860733"/>
              <a:gd name="connsiteX2452" fmla="*/ 3828033 w 4853691"/>
              <a:gd name="connsiteY2452" fmla="*/ 4386630 h 4860733"/>
              <a:gd name="connsiteX2453" fmla="*/ 3867933 w 4853691"/>
              <a:gd name="connsiteY2453" fmla="*/ 4353771 h 4860733"/>
              <a:gd name="connsiteX2454" fmla="*/ 3884362 w 4853691"/>
              <a:gd name="connsiteY2454" fmla="*/ 4339689 h 4860733"/>
              <a:gd name="connsiteX2455" fmla="*/ 3947732 w 4853691"/>
              <a:gd name="connsiteY2455" fmla="*/ 4283360 h 4860733"/>
              <a:gd name="connsiteX2456" fmla="*/ 3957120 w 4853691"/>
              <a:gd name="connsiteY2456" fmla="*/ 4273972 h 4860733"/>
              <a:gd name="connsiteX2457" fmla="*/ 4011102 w 4853691"/>
              <a:gd name="connsiteY2457" fmla="*/ 4222337 h 4860733"/>
              <a:gd name="connsiteX2458" fmla="*/ 4027532 w 4853691"/>
              <a:gd name="connsiteY2458" fmla="*/ 4205908 h 4860733"/>
              <a:gd name="connsiteX2459" fmla="*/ 4088555 w 4853691"/>
              <a:gd name="connsiteY2459" fmla="*/ 4142537 h 4860733"/>
              <a:gd name="connsiteX2460" fmla="*/ 4090902 w 4853691"/>
              <a:gd name="connsiteY2460" fmla="*/ 4137843 h 4860733"/>
              <a:gd name="connsiteX2461" fmla="*/ 4147231 w 4853691"/>
              <a:gd name="connsiteY2461" fmla="*/ 4074473 h 4860733"/>
              <a:gd name="connsiteX2462" fmla="*/ 4161313 w 4853691"/>
              <a:gd name="connsiteY2462" fmla="*/ 4055696 h 4860733"/>
              <a:gd name="connsiteX2463" fmla="*/ 4196519 w 4853691"/>
              <a:gd name="connsiteY2463" fmla="*/ 4013449 h 4860733"/>
              <a:gd name="connsiteX2464" fmla="*/ 4201213 w 4853691"/>
              <a:gd name="connsiteY2464" fmla="*/ 4020490 h 4860733"/>
              <a:gd name="connsiteX2465" fmla="*/ 4158966 w 4853691"/>
              <a:gd name="connsiteY2465" fmla="*/ 4072125 h 4860733"/>
              <a:gd name="connsiteX2466" fmla="*/ 4142537 w 4853691"/>
              <a:gd name="connsiteY2466" fmla="*/ 4090902 h 4860733"/>
              <a:gd name="connsiteX2467" fmla="*/ 3790480 w 4853691"/>
              <a:gd name="connsiteY2467" fmla="*/ 4419489 h 4860733"/>
              <a:gd name="connsiteX2468" fmla="*/ 3755274 w 4853691"/>
              <a:gd name="connsiteY2468" fmla="*/ 4445306 h 4860733"/>
              <a:gd name="connsiteX2469" fmla="*/ 3738845 w 4853691"/>
              <a:gd name="connsiteY2469" fmla="*/ 4457041 h 4860733"/>
              <a:gd name="connsiteX2470" fmla="*/ 3698945 w 4853691"/>
              <a:gd name="connsiteY2470" fmla="*/ 4485206 h 4860733"/>
              <a:gd name="connsiteX2471" fmla="*/ 3684863 w 4853691"/>
              <a:gd name="connsiteY2471" fmla="*/ 4494594 h 4860733"/>
              <a:gd name="connsiteX2472" fmla="*/ 3642616 w 4853691"/>
              <a:gd name="connsiteY2472" fmla="*/ 4522759 h 4860733"/>
              <a:gd name="connsiteX2473" fmla="*/ 3633228 w 4853691"/>
              <a:gd name="connsiteY2473" fmla="*/ 4529800 h 4860733"/>
              <a:gd name="connsiteX2474" fmla="*/ 3586287 w 4853691"/>
              <a:gd name="connsiteY2474" fmla="*/ 4560311 h 4860733"/>
              <a:gd name="connsiteX2475" fmla="*/ 3607410 w 4853691"/>
              <a:gd name="connsiteY2475" fmla="*/ 4543882 h 4860733"/>
              <a:gd name="connsiteX2476" fmla="*/ 3619146 w 4853691"/>
              <a:gd name="connsiteY2476" fmla="*/ 4534494 h 4860733"/>
              <a:gd name="connsiteX2477" fmla="*/ 3642616 w 4853691"/>
              <a:gd name="connsiteY2477" fmla="*/ 4513370 h 4860733"/>
              <a:gd name="connsiteX2478" fmla="*/ 3652004 w 4853691"/>
              <a:gd name="connsiteY2478" fmla="*/ 4503982 h 4860733"/>
              <a:gd name="connsiteX2479" fmla="*/ 3682516 w 4853691"/>
              <a:gd name="connsiteY2479" fmla="*/ 4473471 h 4860733"/>
              <a:gd name="connsiteX2480" fmla="*/ 3689557 w 4853691"/>
              <a:gd name="connsiteY2480" fmla="*/ 4466429 h 4860733"/>
              <a:gd name="connsiteX2481" fmla="*/ 3708333 w 4853691"/>
              <a:gd name="connsiteY2481" fmla="*/ 4447653 h 4860733"/>
              <a:gd name="connsiteX2482" fmla="*/ 3722416 w 4853691"/>
              <a:gd name="connsiteY2482" fmla="*/ 4452347 h 4860733"/>
              <a:gd name="connsiteX2483" fmla="*/ 3743539 w 4853691"/>
              <a:gd name="connsiteY2483" fmla="*/ 4431224 h 4860733"/>
              <a:gd name="connsiteX2484" fmla="*/ 3743539 w 4853691"/>
              <a:gd name="connsiteY2484" fmla="*/ 4426530 h 4860733"/>
              <a:gd name="connsiteX2485" fmla="*/ 3757622 w 4853691"/>
              <a:gd name="connsiteY2485" fmla="*/ 4421836 h 4860733"/>
              <a:gd name="connsiteX2486" fmla="*/ 3769357 w 4853691"/>
              <a:gd name="connsiteY2486" fmla="*/ 4417142 h 4860733"/>
              <a:gd name="connsiteX2487" fmla="*/ 3788133 w 4853691"/>
              <a:gd name="connsiteY2487" fmla="*/ 4410100 h 4860733"/>
              <a:gd name="connsiteX2488" fmla="*/ 3804562 w 4853691"/>
              <a:gd name="connsiteY2488" fmla="*/ 4403059 h 4860733"/>
              <a:gd name="connsiteX2489" fmla="*/ 3816298 w 4853691"/>
              <a:gd name="connsiteY2489" fmla="*/ 4398365 h 4860733"/>
              <a:gd name="connsiteX2490" fmla="*/ 3809256 w 4853691"/>
              <a:gd name="connsiteY2490" fmla="*/ 4405406 h 4860733"/>
              <a:gd name="connsiteX2491" fmla="*/ 3790480 w 4853691"/>
              <a:gd name="connsiteY2491" fmla="*/ 4419489 h 4860733"/>
              <a:gd name="connsiteX2492" fmla="*/ 3332806 w 4853691"/>
              <a:gd name="connsiteY2492" fmla="*/ 4684705 h 4860733"/>
              <a:gd name="connsiteX2493" fmla="*/ 3288212 w 4853691"/>
              <a:gd name="connsiteY2493" fmla="*/ 4701134 h 4860733"/>
              <a:gd name="connsiteX2494" fmla="*/ 3255353 w 4853691"/>
              <a:gd name="connsiteY2494" fmla="*/ 4712869 h 4860733"/>
              <a:gd name="connsiteX2495" fmla="*/ 3208412 w 4853691"/>
              <a:gd name="connsiteY2495" fmla="*/ 4726952 h 4860733"/>
              <a:gd name="connsiteX2496" fmla="*/ 3177901 w 4853691"/>
              <a:gd name="connsiteY2496" fmla="*/ 4736340 h 4860733"/>
              <a:gd name="connsiteX2497" fmla="*/ 3128613 w 4853691"/>
              <a:gd name="connsiteY2497" fmla="*/ 4750422 h 4860733"/>
              <a:gd name="connsiteX2498" fmla="*/ 3100449 w 4853691"/>
              <a:gd name="connsiteY2498" fmla="*/ 4757463 h 4860733"/>
              <a:gd name="connsiteX2499" fmla="*/ 3076978 w 4853691"/>
              <a:gd name="connsiteY2499" fmla="*/ 4762157 h 4860733"/>
              <a:gd name="connsiteX2500" fmla="*/ 3055854 w 4853691"/>
              <a:gd name="connsiteY2500" fmla="*/ 4766851 h 4860733"/>
              <a:gd name="connsiteX2501" fmla="*/ 3051160 w 4853691"/>
              <a:gd name="connsiteY2501" fmla="*/ 4766851 h 4860733"/>
              <a:gd name="connsiteX2502" fmla="*/ 2978402 w 4853691"/>
              <a:gd name="connsiteY2502" fmla="*/ 4778587 h 4860733"/>
              <a:gd name="connsiteX2503" fmla="*/ 2973708 w 4853691"/>
              <a:gd name="connsiteY2503" fmla="*/ 4778587 h 4860733"/>
              <a:gd name="connsiteX2504" fmla="*/ 2964320 w 4853691"/>
              <a:gd name="connsiteY2504" fmla="*/ 4780934 h 4860733"/>
              <a:gd name="connsiteX2505" fmla="*/ 2907991 w 4853691"/>
              <a:gd name="connsiteY2505" fmla="*/ 4785628 h 4860733"/>
              <a:gd name="connsiteX2506" fmla="*/ 2893908 w 4853691"/>
              <a:gd name="connsiteY2506" fmla="*/ 4785628 h 4860733"/>
              <a:gd name="connsiteX2507" fmla="*/ 2837579 w 4853691"/>
              <a:gd name="connsiteY2507" fmla="*/ 4787975 h 4860733"/>
              <a:gd name="connsiteX2508" fmla="*/ 2837579 w 4853691"/>
              <a:gd name="connsiteY2508" fmla="*/ 4787975 h 4860733"/>
              <a:gd name="connsiteX2509" fmla="*/ 2837579 w 4853691"/>
              <a:gd name="connsiteY2509" fmla="*/ 4785628 h 4860733"/>
              <a:gd name="connsiteX2510" fmla="*/ 2856355 w 4853691"/>
              <a:gd name="connsiteY2510" fmla="*/ 4780934 h 4860733"/>
              <a:gd name="connsiteX2511" fmla="*/ 2879826 w 4853691"/>
              <a:gd name="connsiteY2511" fmla="*/ 4776239 h 4860733"/>
              <a:gd name="connsiteX2512" fmla="*/ 2912685 w 4853691"/>
              <a:gd name="connsiteY2512" fmla="*/ 4769199 h 4860733"/>
              <a:gd name="connsiteX2513" fmla="*/ 2938502 w 4853691"/>
              <a:gd name="connsiteY2513" fmla="*/ 4764504 h 4860733"/>
              <a:gd name="connsiteX2514" fmla="*/ 2971361 w 4853691"/>
              <a:gd name="connsiteY2514" fmla="*/ 4757463 h 4860733"/>
              <a:gd name="connsiteX2515" fmla="*/ 2997178 w 4853691"/>
              <a:gd name="connsiteY2515" fmla="*/ 4750422 h 4860733"/>
              <a:gd name="connsiteX2516" fmla="*/ 3030037 w 4853691"/>
              <a:gd name="connsiteY2516" fmla="*/ 4741034 h 4860733"/>
              <a:gd name="connsiteX2517" fmla="*/ 3055854 w 4853691"/>
              <a:gd name="connsiteY2517" fmla="*/ 4733993 h 4860733"/>
              <a:gd name="connsiteX2518" fmla="*/ 3088713 w 4853691"/>
              <a:gd name="connsiteY2518" fmla="*/ 4724605 h 4860733"/>
              <a:gd name="connsiteX2519" fmla="*/ 3114531 w 4853691"/>
              <a:gd name="connsiteY2519" fmla="*/ 4717563 h 4860733"/>
              <a:gd name="connsiteX2520" fmla="*/ 3147389 w 4853691"/>
              <a:gd name="connsiteY2520" fmla="*/ 4708175 h 4860733"/>
              <a:gd name="connsiteX2521" fmla="*/ 3173207 w 4853691"/>
              <a:gd name="connsiteY2521" fmla="*/ 4698787 h 4860733"/>
              <a:gd name="connsiteX2522" fmla="*/ 3206066 w 4853691"/>
              <a:gd name="connsiteY2522" fmla="*/ 4687052 h 4860733"/>
              <a:gd name="connsiteX2523" fmla="*/ 3229536 w 4853691"/>
              <a:gd name="connsiteY2523" fmla="*/ 4677664 h 4860733"/>
              <a:gd name="connsiteX2524" fmla="*/ 3285865 w 4853691"/>
              <a:gd name="connsiteY2524" fmla="*/ 4656540 h 4860733"/>
              <a:gd name="connsiteX2525" fmla="*/ 3321071 w 4853691"/>
              <a:gd name="connsiteY2525" fmla="*/ 4642458 h 4860733"/>
              <a:gd name="connsiteX2526" fmla="*/ 3382094 w 4853691"/>
              <a:gd name="connsiteY2526" fmla="*/ 4656540 h 4860733"/>
              <a:gd name="connsiteX2527" fmla="*/ 3393829 w 4853691"/>
              <a:gd name="connsiteY2527" fmla="*/ 4656540 h 4860733"/>
              <a:gd name="connsiteX2528" fmla="*/ 3393829 w 4853691"/>
              <a:gd name="connsiteY2528" fmla="*/ 4658887 h 4860733"/>
              <a:gd name="connsiteX2529" fmla="*/ 3365664 w 4853691"/>
              <a:gd name="connsiteY2529" fmla="*/ 4670622 h 4860733"/>
              <a:gd name="connsiteX2530" fmla="*/ 3332806 w 4853691"/>
              <a:gd name="connsiteY2530" fmla="*/ 4684705 h 4860733"/>
              <a:gd name="connsiteX2531" fmla="*/ 2954932 w 4853691"/>
              <a:gd name="connsiteY2531" fmla="*/ 4790322 h 4860733"/>
              <a:gd name="connsiteX2532" fmla="*/ 2943196 w 4853691"/>
              <a:gd name="connsiteY2532" fmla="*/ 4792669 h 4860733"/>
              <a:gd name="connsiteX2533" fmla="*/ 2929114 w 4853691"/>
              <a:gd name="connsiteY2533" fmla="*/ 4795016 h 4860733"/>
              <a:gd name="connsiteX2534" fmla="*/ 2872785 w 4853691"/>
              <a:gd name="connsiteY2534" fmla="*/ 4804404 h 4860733"/>
              <a:gd name="connsiteX2535" fmla="*/ 2863397 w 4853691"/>
              <a:gd name="connsiteY2535" fmla="*/ 4804404 h 4860733"/>
              <a:gd name="connsiteX2536" fmla="*/ 2854008 w 4853691"/>
              <a:gd name="connsiteY2536" fmla="*/ 4802057 h 4860733"/>
              <a:gd name="connsiteX2537" fmla="*/ 2839926 w 4853691"/>
              <a:gd name="connsiteY2537" fmla="*/ 4799710 h 4860733"/>
              <a:gd name="connsiteX2538" fmla="*/ 2835232 w 4853691"/>
              <a:gd name="connsiteY2538" fmla="*/ 4797363 h 4860733"/>
              <a:gd name="connsiteX2539" fmla="*/ 2835232 w 4853691"/>
              <a:gd name="connsiteY2539" fmla="*/ 4792669 h 4860733"/>
              <a:gd name="connsiteX2540" fmla="*/ 2886867 w 4853691"/>
              <a:gd name="connsiteY2540" fmla="*/ 4790322 h 4860733"/>
              <a:gd name="connsiteX2541" fmla="*/ 2898602 w 4853691"/>
              <a:gd name="connsiteY2541" fmla="*/ 4790322 h 4860733"/>
              <a:gd name="connsiteX2542" fmla="*/ 2959626 w 4853691"/>
              <a:gd name="connsiteY2542" fmla="*/ 4785628 h 4860733"/>
              <a:gd name="connsiteX2543" fmla="*/ 2954932 w 4853691"/>
              <a:gd name="connsiteY2543" fmla="*/ 4790322 h 4860733"/>
              <a:gd name="connsiteX2544" fmla="*/ 2947890 w 4853691"/>
              <a:gd name="connsiteY2544" fmla="*/ 4802057 h 4860733"/>
              <a:gd name="connsiteX2545" fmla="*/ 2938502 w 4853691"/>
              <a:gd name="connsiteY2545" fmla="*/ 4804404 h 4860733"/>
              <a:gd name="connsiteX2546" fmla="*/ 2907991 w 4853691"/>
              <a:gd name="connsiteY2546" fmla="*/ 4806751 h 4860733"/>
              <a:gd name="connsiteX2547" fmla="*/ 2884520 w 4853691"/>
              <a:gd name="connsiteY2547" fmla="*/ 4806751 h 4860733"/>
              <a:gd name="connsiteX2548" fmla="*/ 2877479 w 4853691"/>
              <a:gd name="connsiteY2548" fmla="*/ 4806751 h 4860733"/>
              <a:gd name="connsiteX2549" fmla="*/ 2936155 w 4853691"/>
              <a:gd name="connsiteY2549" fmla="*/ 4797363 h 4860733"/>
              <a:gd name="connsiteX2550" fmla="*/ 2952585 w 4853691"/>
              <a:gd name="connsiteY2550" fmla="*/ 4795016 h 4860733"/>
              <a:gd name="connsiteX2551" fmla="*/ 2950237 w 4853691"/>
              <a:gd name="connsiteY2551" fmla="*/ 4802057 h 4860733"/>
              <a:gd name="connsiteX2552" fmla="*/ 2950237 w 4853691"/>
              <a:gd name="connsiteY2552" fmla="*/ 4804404 h 4860733"/>
              <a:gd name="connsiteX2553" fmla="*/ 2947890 w 4853691"/>
              <a:gd name="connsiteY2553" fmla="*/ 4802057 h 4860733"/>
              <a:gd name="connsiteX2554" fmla="*/ 2832885 w 4853691"/>
              <a:gd name="connsiteY2554" fmla="*/ 4809098 h 4860733"/>
              <a:gd name="connsiteX2555" fmla="*/ 2825844 w 4853691"/>
              <a:gd name="connsiteY2555" fmla="*/ 4809098 h 4860733"/>
              <a:gd name="connsiteX2556" fmla="*/ 2835232 w 4853691"/>
              <a:gd name="connsiteY2556" fmla="*/ 4797363 h 4860733"/>
              <a:gd name="connsiteX2557" fmla="*/ 2839926 w 4853691"/>
              <a:gd name="connsiteY2557" fmla="*/ 4797363 h 4860733"/>
              <a:gd name="connsiteX2558" fmla="*/ 2856355 w 4853691"/>
              <a:gd name="connsiteY2558" fmla="*/ 4799710 h 4860733"/>
              <a:gd name="connsiteX2559" fmla="*/ 2861050 w 4853691"/>
              <a:gd name="connsiteY2559" fmla="*/ 4802057 h 4860733"/>
              <a:gd name="connsiteX2560" fmla="*/ 2865744 w 4853691"/>
              <a:gd name="connsiteY2560" fmla="*/ 4802057 h 4860733"/>
              <a:gd name="connsiteX2561" fmla="*/ 2861050 w 4853691"/>
              <a:gd name="connsiteY2561" fmla="*/ 4802057 h 4860733"/>
              <a:gd name="connsiteX2562" fmla="*/ 2832885 w 4853691"/>
              <a:gd name="connsiteY2562" fmla="*/ 4809098 h 4860733"/>
              <a:gd name="connsiteX2563" fmla="*/ 2753086 w 4853691"/>
              <a:gd name="connsiteY2563" fmla="*/ 4827875 h 4860733"/>
              <a:gd name="connsiteX2564" fmla="*/ 2724921 w 4853691"/>
              <a:gd name="connsiteY2564" fmla="*/ 4837263 h 4860733"/>
              <a:gd name="connsiteX2565" fmla="*/ 2724921 w 4853691"/>
              <a:gd name="connsiteY2565" fmla="*/ 4837263 h 4860733"/>
              <a:gd name="connsiteX2566" fmla="*/ 2715533 w 4853691"/>
              <a:gd name="connsiteY2566" fmla="*/ 4839610 h 4860733"/>
              <a:gd name="connsiteX2567" fmla="*/ 2696756 w 4853691"/>
              <a:gd name="connsiteY2567" fmla="*/ 4825528 h 4860733"/>
              <a:gd name="connsiteX2568" fmla="*/ 2689715 w 4853691"/>
              <a:gd name="connsiteY2568" fmla="*/ 4827875 h 4860733"/>
              <a:gd name="connsiteX2569" fmla="*/ 2696756 w 4853691"/>
              <a:gd name="connsiteY2569" fmla="*/ 4813792 h 4860733"/>
              <a:gd name="connsiteX2570" fmla="*/ 2727268 w 4853691"/>
              <a:gd name="connsiteY2570" fmla="*/ 4816140 h 4860733"/>
              <a:gd name="connsiteX2571" fmla="*/ 2736656 w 4853691"/>
              <a:gd name="connsiteY2571" fmla="*/ 4816140 h 4860733"/>
              <a:gd name="connsiteX2572" fmla="*/ 2757780 w 4853691"/>
              <a:gd name="connsiteY2572" fmla="*/ 4816140 h 4860733"/>
              <a:gd name="connsiteX2573" fmla="*/ 2760127 w 4853691"/>
              <a:gd name="connsiteY2573" fmla="*/ 4823180 h 4860733"/>
              <a:gd name="connsiteX2574" fmla="*/ 2753086 w 4853691"/>
              <a:gd name="connsiteY2574" fmla="*/ 4827875 h 4860733"/>
              <a:gd name="connsiteX2575" fmla="*/ 2753086 w 4853691"/>
              <a:gd name="connsiteY2575" fmla="*/ 4827875 h 4860733"/>
              <a:gd name="connsiteX2576" fmla="*/ 2619304 w 4853691"/>
              <a:gd name="connsiteY2576" fmla="*/ 4820834 h 4860733"/>
              <a:gd name="connsiteX2577" fmla="*/ 2612263 w 4853691"/>
              <a:gd name="connsiteY2577" fmla="*/ 4820834 h 4860733"/>
              <a:gd name="connsiteX2578" fmla="*/ 2656857 w 4853691"/>
              <a:gd name="connsiteY2578" fmla="*/ 4813792 h 4860733"/>
              <a:gd name="connsiteX2579" fmla="*/ 2656857 w 4853691"/>
              <a:gd name="connsiteY2579" fmla="*/ 4816140 h 4860733"/>
              <a:gd name="connsiteX2580" fmla="*/ 2647469 w 4853691"/>
              <a:gd name="connsiteY2580" fmla="*/ 4818486 h 4860733"/>
              <a:gd name="connsiteX2581" fmla="*/ 2619304 w 4853691"/>
              <a:gd name="connsiteY2581" fmla="*/ 4820834 h 4860733"/>
              <a:gd name="connsiteX2582" fmla="*/ 2417458 w 4853691"/>
              <a:gd name="connsiteY2582" fmla="*/ 4834916 h 4860733"/>
              <a:gd name="connsiteX2583" fmla="*/ 2335311 w 4853691"/>
              <a:gd name="connsiteY2583" fmla="*/ 4837263 h 4860733"/>
              <a:gd name="connsiteX2584" fmla="*/ 2271941 w 4853691"/>
              <a:gd name="connsiteY2584" fmla="*/ 4837263 h 4860733"/>
              <a:gd name="connsiteX2585" fmla="*/ 2201530 w 4853691"/>
              <a:gd name="connsiteY2585" fmla="*/ 4834916 h 4860733"/>
              <a:gd name="connsiteX2586" fmla="*/ 2058360 w 4853691"/>
              <a:gd name="connsiteY2586" fmla="*/ 4820834 h 4860733"/>
              <a:gd name="connsiteX2587" fmla="*/ 2037236 w 4853691"/>
              <a:gd name="connsiteY2587" fmla="*/ 4816140 h 4860733"/>
              <a:gd name="connsiteX2588" fmla="*/ 1999684 w 4853691"/>
              <a:gd name="connsiteY2588" fmla="*/ 4809098 h 4860733"/>
              <a:gd name="connsiteX2589" fmla="*/ 1971519 w 4853691"/>
              <a:gd name="connsiteY2589" fmla="*/ 4802057 h 4860733"/>
              <a:gd name="connsiteX2590" fmla="*/ 1959784 w 4853691"/>
              <a:gd name="connsiteY2590" fmla="*/ 4799710 h 4860733"/>
              <a:gd name="connsiteX2591" fmla="*/ 1964478 w 4853691"/>
              <a:gd name="connsiteY2591" fmla="*/ 4799710 h 4860733"/>
              <a:gd name="connsiteX2592" fmla="*/ 1987948 w 4853691"/>
              <a:gd name="connsiteY2592" fmla="*/ 4804404 h 4860733"/>
              <a:gd name="connsiteX2593" fmla="*/ 2018460 w 4853691"/>
              <a:gd name="connsiteY2593" fmla="*/ 4809098 h 4860733"/>
              <a:gd name="connsiteX2594" fmla="*/ 2041930 w 4853691"/>
              <a:gd name="connsiteY2594" fmla="*/ 4811445 h 4860733"/>
              <a:gd name="connsiteX2595" fmla="*/ 2072442 w 4853691"/>
              <a:gd name="connsiteY2595" fmla="*/ 4816140 h 4860733"/>
              <a:gd name="connsiteX2596" fmla="*/ 2095913 w 4853691"/>
              <a:gd name="connsiteY2596" fmla="*/ 4818486 h 4860733"/>
              <a:gd name="connsiteX2597" fmla="*/ 2126424 w 4853691"/>
              <a:gd name="connsiteY2597" fmla="*/ 4820834 h 4860733"/>
              <a:gd name="connsiteX2598" fmla="*/ 2149895 w 4853691"/>
              <a:gd name="connsiteY2598" fmla="*/ 4823180 h 4860733"/>
              <a:gd name="connsiteX2599" fmla="*/ 2180406 w 4853691"/>
              <a:gd name="connsiteY2599" fmla="*/ 4825528 h 4860733"/>
              <a:gd name="connsiteX2600" fmla="*/ 2203877 w 4853691"/>
              <a:gd name="connsiteY2600" fmla="*/ 4827875 h 4860733"/>
              <a:gd name="connsiteX2601" fmla="*/ 2236735 w 4853691"/>
              <a:gd name="connsiteY2601" fmla="*/ 4830222 h 4860733"/>
              <a:gd name="connsiteX2602" fmla="*/ 2257859 w 4853691"/>
              <a:gd name="connsiteY2602" fmla="*/ 4830222 h 4860733"/>
              <a:gd name="connsiteX2603" fmla="*/ 2295412 w 4853691"/>
              <a:gd name="connsiteY2603" fmla="*/ 4832569 h 4860733"/>
              <a:gd name="connsiteX2604" fmla="*/ 2314188 w 4853691"/>
              <a:gd name="connsiteY2604" fmla="*/ 4832569 h 4860733"/>
              <a:gd name="connsiteX2605" fmla="*/ 2368170 w 4853691"/>
              <a:gd name="connsiteY2605" fmla="*/ 4832569 h 4860733"/>
              <a:gd name="connsiteX2606" fmla="*/ 2424499 w 4853691"/>
              <a:gd name="connsiteY2606" fmla="*/ 4832569 h 4860733"/>
              <a:gd name="connsiteX2607" fmla="*/ 2445622 w 4853691"/>
              <a:gd name="connsiteY2607" fmla="*/ 4832569 h 4860733"/>
              <a:gd name="connsiteX2608" fmla="*/ 2452664 w 4853691"/>
              <a:gd name="connsiteY2608" fmla="*/ 4832569 h 4860733"/>
              <a:gd name="connsiteX2609" fmla="*/ 2443275 w 4853691"/>
              <a:gd name="connsiteY2609" fmla="*/ 4832569 h 4860733"/>
              <a:gd name="connsiteX2610" fmla="*/ 2417458 w 4853691"/>
              <a:gd name="connsiteY2610" fmla="*/ 4834916 h 4860733"/>
              <a:gd name="connsiteX2611" fmla="*/ 1628850 w 4853691"/>
              <a:gd name="connsiteY2611" fmla="*/ 4698787 h 4860733"/>
              <a:gd name="connsiteX2612" fmla="*/ 1621809 w 4853691"/>
              <a:gd name="connsiteY2612" fmla="*/ 4696440 h 4860733"/>
              <a:gd name="connsiteX2613" fmla="*/ 1628850 w 4853691"/>
              <a:gd name="connsiteY2613" fmla="*/ 4698787 h 4860733"/>
              <a:gd name="connsiteX2614" fmla="*/ 1649974 w 4853691"/>
              <a:gd name="connsiteY2614" fmla="*/ 4703481 h 4860733"/>
              <a:gd name="connsiteX2615" fmla="*/ 1682832 w 4853691"/>
              <a:gd name="connsiteY2615" fmla="*/ 4712869 h 4860733"/>
              <a:gd name="connsiteX2616" fmla="*/ 1682832 w 4853691"/>
              <a:gd name="connsiteY2616" fmla="*/ 4717563 h 4860733"/>
              <a:gd name="connsiteX2617" fmla="*/ 1682832 w 4853691"/>
              <a:gd name="connsiteY2617" fmla="*/ 4719911 h 4860733"/>
              <a:gd name="connsiteX2618" fmla="*/ 1652321 w 4853691"/>
              <a:gd name="connsiteY2618" fmla="*/ 4708175 h 4860733"/>
              <a:gd name="connsiteX2619" fmla="*/ 1628850 w 4853691"/>
              <a:gd name="connsiteY2619" fmla="*/ 4698787 h 4860733"/>
              <a:gd name="connsiteX2620" fmla="*/ 1534968 w 4853691"/>
              <a:gd name="connsiteY2620" fmla="*/ 4665928 h 4860733"/>
              <a:gd name="connsiteX2621" fmla="*/ 1466904 w 4853691"/>
              <a:gd name="connsiteY2621" fmla="*/ 4642458 h 4860733"/>
              <a:gd name="connsiteX2622" fmla="*/ 1455169 w 4853691"/>
              <a:gd name="connsiteY2622" fmla="*/ 4637764 h 4860733"/>
              <a:gd name="connsiteX2623" fmla="*/ 1377716 w 4853691"/>
              <a:gd name="connsiteY2623" fmla="*/ 4604905 h 4860733"/>
              <a:gd name="connsiteX2624" fmla="*/ 1375369 w 4853691"/>
              <a:gd name="connsiteY2624" fmla="*/ 4604905 h 4860733"/>
              <a:gd name="connsiteX2625" fmla="*/ 1300264 w 4853691"/>
              <a:gd name="connsiteY2625" fmla="*/ 4569700 h 4860733"/>
              <a:gd name="connsiteX2626" fmla="*/ 1281487 w 4853691"/>
              <a:gd name="connsiteY2626" fmla="*/ 4560311 h 4860733"/>
              <a:gd name="connsiteX2627" fmla="*/ 1227505 w 4853691"/>
              <a:gd name="connsiteY2627" fmla="*/ 4532147 h 4860733"/>
              <a:gd name="connsiteX2628" fmla="*/ 1201688 w 4853691"/>
              <a:gd name="connsiteY2628" fmla="*/ 4515718 h 4860733"/>
              <a:gd name="connsiteX2629" fmla="*/ 1154747 w 4853691"/>
              <a:gd name="connsiteY2629" fmla="*/ 4487553 h 4860733"/>
              <a:gd name="connsiteX2630" fmla="*/ 1124235 w 4853691"/>
              <a:gd name="connsiteY2630" fmla="*/ 4468777 h 4860733"/>
              <a:gd name="connsiteX2631" fmla="*/ 1096071 w 4853691"/>
              <a:gd name="connsiteY2631" fmla="*/ 4450000 h 4860733"/>
              <a:gd name="connsiteX2632" fmla="*/ 1098418 w 4853691"/>
              <a:gd name="connsiteY2632" fmla="*/ 4452347 h 4860733"/>
              <a:gd name="connsiteX2633" fmla="*/ 1117194 w 4853691"/>
              <a:gd name="connsiteY2633" fmla="*/ 4461735 h 4860733"/>
              <a:gd name="connsiteX2634" fmla="*/ 1126582 w 4853691"/>
              <a:gd name="connsiteY2634" fmla="*/ 4466429 h 4860733"/>
              <a:gd name="connsiteX2635" fmla="*/ 1143012 w 4853691"/>
              <a:gd name="connsiteY2635" fmla="*/ 4473471 h 4860733"/>
              <a:gd name="connsiteX2636" fmla="*/ 1150053 w 4853691"/>
              <a:gd name="connsiteY2636" fmla="*/ 4475818 h 4860733"/>
              <a:gd name="connsiteX2637" fmla="*/ 1173523 w 4853691"/>
              <a:gd name="connsiteY2637" fmla="*/ 4485206 h 4860733"/>
              <a:gd name="connsiteX2638" fmla="*/ 1178217 w 4853691"/>
              <a:gd name="connsiteY2638" fmla="*/ 4487553 h 4860733"/>
              <a:gd name="connsiteX2639" fmla="*/ 1196994 w 4853691"/>
              <a:gd name="connsiteY2639" fmla="*/ 4494594 h 4860733"/>
              <a:gd name="connsiteX2640" fmla="*/ 1204035 w 4853691"/>
              <a:gd name="connsiteY2640" fmla="*/ 4496941 h 4860733"/>
              <a:gd name="connsiteX2641" fmla="*/ 1218117 w 4853691"/>
              <a:gd name="connsiteY2641" fmla="*/ 4499288 h 4860733"/>
              <a:gd name="connsiteX2642" fmla="*/ 1220464 w 4853691"/>
              <a:gd name="connsiteY2642" fmla="*/ 4499288 h 4860733"/>
              <a:gd name="connsiteX2643" fmla="*/ 1234546 w 4853691"/>
              <a:gd name="connsiteY2643" fmla="*/ 4508676 h 4860733"/>
              <a:gd name="connsiteX2644" fmla="*/ 1253323 w 4853691"/>
              <a:gd name="connsiteY2644" fmla="*/ 4525106 h 4860733"/>
              <a:gd name="connsiteX2645" fmla="*/ 1258017 w 4853691"/>
              <a:gd name="connsiteY2645" fmla="*/ 4525106 h 4860733"/>
              <a:gd name="connsiteX2646" fmla="*/ 1272099 w 4853691"/>
              <a:gd name="connsiteY2646" fmla="*/ 4532147 h 4860733"/>
              <a:gd name="connsiteX2647" fmla="*/ 1295570 w 4853691"/>
              <a:gd name="connsiteY2647" fmla="*/ 4546229 h 4860733"/>
              <a:gd name="connsiteX2648" fmla="*/ 1323734 w 4853691"/>
              <a:gd name="connsiteY2648" fmla="*/ 4562658 h 4860733"/>
              <a:gd name="connsiteX2649" fmla="*/ 1349552 w 4853691"/>
              <a:gd name="connsiteY2649" fmla="*/ 4576741 h 4860733"/>
              <a:gd name="connsiteX2650" fmla="*/ 1377716 w 4853691"/>
              <a:gd name="connsiteY2650" fmla="*/ 4590823 h 4860733"/>
              <a:gd name="connsiteX2651" fmla="*/ 1403534 w 4853691"/>
              <a:gd name="connsiteY2651" fmla="*/ 4604905 h 4860733"/>
              <a:gd name="connsiteX2652" fmla="*/ 1457516 w 4853691"/>
              <a:gd name="connsiteY2652" fmla="*/ 4630723 h 4860733"/>
              <a:gd name="connsiteX2653" fmla="*/ 1511498 w 4853691"/>
              <a:gd name="connsiteY2653" fmla="*/ 4654193 h 4860733"/>
              <a:gd name="connsiteX2654" fmla="*/ 1530274 w 4853691"/>
              <a:gd name="connsiteY2654" fmla="*/ 4661234 h 4860733"/>
              <a:gd name="connsiteX2655" fmla="*/ 1565480 w 4853691"/>
              <a:gd name="connsiteY2655" fmla="*/ 4675317 h 4860733"/>
              <a:gd name="connsiteX2656" fmla="*/ 1577215 w 4853691"/>
              <a:gd name="connsiteY2656" fmla="*/ 4680011 h 4860733"/>
              <a:gd name="connsiteX2657" fmla="*/ 1560786 w 4853691"/>
              <a:gd name="connsiteY2657" fmla="*/ 4675317 h 4860733"/>
              <a:gd name="connsiteX2658" fmla="*/ 1534968 w 4853691"/>
              <a:gd name="connsiteY2658" fmla="*/ 4665928 h 4860733"/>
              <a:gd name="connsiteX2659" fmla="*/ 889531 w 4853691"/>
              <a:gd name="connsiteY2659" fmla="*/ 4266930 h 4860733"/>
              <a:gd name="connsiteX2660" fmla="*/ 859019 w 4853691"/>
              <a:gd name="connsiteY2660" fmla="*/ 4243460 h 4860733"/>
              <a:gd name="connsiteX2661" fmla="*/ 840243 w 4853691"/>
              <a:gd name="connsiteY2661" fmla="*/ 4227031 h 4860733"/>
              <a:gd name="connsiteX2662" fmla="*/ 812078 w 4853691"/>
              <a:gd name="connsiteY2662" fmla="*/ 4203560 h 4860733"/>
              <a:gd name="connsiteX2663" fmla="*/ 793302 w 4853691"/>
              <a:gd name="connsiteY2663" fmla="*/ 4184784 h 4860733"/>
              <a:gd name="connsiteX2664" fmla="*/ 767484 w 4853691"/>
              <a:gd name="connsiteY2664" fmla="*/ 4161313 h 4860733"/>
              <a:gd name="connsiteX2665" fmla="*/ 748708 w 4853691"/>
              <a:gd name="connsiteY2665" fmla="*/ 4142537 h 4860733"/>
              <a:gd name="connsiteX2666" fmla="*/ 722890 w 4853691"/>
              <a:gd name="connsiteY2666" fmla="*/ 4119066 h 4860733"/>
              <a:gd name="connsiteX2667" fmla="*/ 704114 w 4853691"/>
              <a:gd name="connsiteY2667" fmla="*/ 4100290 h 4860733"/>
              <a:gd name="connsiteX2668" fmla="*/ 680643 w 4853691"/>
              <a:gd name="connsiteY2668" fmla="*/ 4076820 h 4860733"/>
              <a:gd name="connsiteX2669" fmla="*/ 661867 w 4853691"/>
              <a:gd name="connsiteY2669" fmla="*/ 4058043 h 4860733"/>
              <a:gd name="connsiteX2670" fmla="*/ 638397 w 4853691"/>
              <a:gd name="connsiteY2670" fmla="*/ 4032226 h 4860733"/>
              <a:gd name="connsiteX2671" fmla="*/ 619620 w 4853691"/>
              <a:gd name="connsiteY2671" fmla="*/ 4011102 h 4860733"/>
              <a:gd name="connsiteX2672" fmla="*/ 612579 w 4853691"/>
              <a:gd name="connsiteY2672" fmla="*/ 4001714 h 4860733"/>
              <a:gd name="connsiteX2673" fmla="*/ 624314 w 4853691"/>
              <a:gd name="connsiteY2673" fmla="*/ 4011102 h 4860733"/>
              <a:gd name="connsiteX2674" fmla="*/ 645438 w 4853691"/>
              <a:gd name="connsiteY2674" fmla="*/ 4032226 h 4860733"/>
              <a:gd name="connsiteX2675" fmla="*/ 673602 w 4853691"/>
              <a:gd name="connsiteY2675" fmla="*/ 4058043 h 4860733"/>
              <a:gd name="connsiteX2676" fmla="*/ 694726 w 4853691"/>
              <a:gd name="connsiteY2676" fmla="*/ 4076820 h 4860733"/>
              <a:gd name="connsiteX2677" fmla="*/ 722890 w 4853691"/>
              <a:gd name="connsiteY2677" fmla="*/ 4100290 h 4860733"/>
              <a:gd name="connsiteX2678" fmla="*/ 744014 w 4853691"/>
              <a:gd name="connsiteY2678" fmla="*/ 4119066 h 4860733"/>
              <a:gd name="connsiteX2679" fmla="*/ 774525 w 4853691"/>
              <a:gd name="connsiteY2679" fmla="*/ 4142537 h 4860733"/>
              <a:gd name="connsiteX2680" fmla="*/ 797996 w 4853691"/>
              <a:gd name="connsiteY2680" fmla="*/ 4158966 h 4860733"/>
              <a:gd name="connsiteX2681" fmla="*/ 807384 w 4853691"/>
              <a:gd name="connsiteY2681" fmla="*/ 4166007 h 4860733"/>
              <a:gd name="connsiteX2682" fmla="*/ 830854 w 4853691"/>
              <a:gd name="connsiteY2682" fmla="*/ 4189478 h 4860733"/>
              <a:gd name="connsiteX2683" fmla="*/ 849631 w 4853691"/>
              <a:gd name="connsiteY2683" fmla="*/ 4205908 h 4860733"/>
              <a:gd name="connsiteX2684" fmla="*/ 882489 w 4853691"/>
              <a:gd name="connsiteY2684" fmla="*/ 4236419 h 4860733"/>
              <a:gd name="connsiteX2685" fmla="*/ 903613 w 4853691"/>
              <a:gd name="connsiteY2685" fmla="*/ 4255195 h 4860733"/>
              <a:gd name="connsiteX2686" fmla="*/ 936472 w 4853691"/>
              <a:gd name="connsiteY2686" fmla="*/ 4283360 h 4860733"/>
              <a:gd name="connsiteX2687" fmla="*/ 955248 w 4853691"/>
              <a:gd name="connsiteY2687" fmla="*/ 4299789 h 4860733"/>
              <a:gd name="connsiteX2688" fmla="*/ 945860 w 4853691"/>
              <a:gd name="connsiteY2688" fmla="*/ 4306830 h 4860733"/>
              <a:gd name="connsiteX2689" fmla="*/ 913001 w 4853691"/>
              <a:gd name="connsiteY2689" fmla="*/ 4281013 h 4860733"/>
              <a:gd name="connsiteX2690" fmla="*/ 889531 w 4853691"/>
              <a:gd name="connsiteY2690" fmla="*/ 4266930 h 4860733"/>
              <a:gd name="connsiteX2691" fmla="*/ 521044 w 4853691"/>
              <a:gd name="connsiteY2691" fmla="*/ 3889056 h 4860733"/>
              <a:gd name="connsiteX2692" fmla="*/ 488186 w 4853691"/>
              <a:gd name="connsiteY2692" fmla="*/ 3844462 h 4860733"/>
              <a:gd name="connsiteX2693" fmla="*/ 469409 w 4853691"/>
              <a:gd name="connsiteY2693" fmla="*/ 3816298 h 4860733"/>
              <a:gd name="connsiteX2694" fmla="*/ 422468 w 4853691"/>
              <a:gd name="connsiteY2694" fmla="*/ 3745886 h 4860733"/>
              <a:gd name="connsiteX2695" fmla="*/ 408386 w 4853691"/>
              <a:gd name="connsiteY2695" fmla="*/ 3724763 h 4860733"/>
              <a:gd name="connsiteX2696" fmla="*/ 403692 w 4853691"/>
              <a:gd name="connsiteY2696" fmla="*/ 3713028 h 4860733"/>
              <a:gd name="connsiteX2697" fmla="*/ 396651 w 4853691"/>
              <a:gd name="connsiteY2697" fmla="*/ 3698945 h 4860733"/>
              <a:gd name="connsiteX2698" fmla="*/ 391957 w 4853691"/>
              <a:gd name="connsiteY2698" fmla="*/ 3689557 h 4860733"/>
              <a:gd name="connsiteX2699" fmla="*/ 354404 w 4853691"/>
              <a:gd name="connsiteY2699" fmla="*/ 3595675 h 4860733"/>
              <a:gd name="connsiteX2700" fmla="*/ 354404 w 4853691"/>
              <a:gd name="connsiteY2700" fmla="*/ 3595675 h 4860733"/>
              <a:gd name="connsiteX2701" fmla="*/ 368486 w 4853691"/>
              <a:gd name="connsiteY2701" fmla="*/ 3621493 h 4860733"/>
              <a:gd name="connsiteX2702" fmla="*/ 384916 w 4853691"/>
              <a:gd name="connsiteY2702" fmla="*/ 3652004 h 4860733"/>
              <a:gd name="connsiteX2703" fmla="*/ 398998 w 4853691"/>
              <a:gd name="connsiteY2703" fmla="*/ 3675475 h 4860733"/>
              <a:gd name="connsiteX2704" fmla="*/ 415427 w 4853691"/>
              <a:gd name="connsiteY2704" fmla="*/ 3705986 h 4860733"/>
              <a:gd name="connsiteX2705" fmla="*/ 429509 w 4853691"/>
              <a:gd name="connsiteY2705" fmla="*/ 3729457 h 4860733"/>
              <a:gd name="connsiteX2706" fmla="*/ 445939 w 4853691"/>
              <a:gd name="connsiteY2706" fmla="*/ 3757621 h 4860733"/>
              <a:gd name="connsiteX2707" fmla="*/ 460021 w 4853691"/>
              <a:gd name="connsiteY2707" fmla="*/ 3781092 h 4860733"/>
              <a:gd name="connsiteX2708" fmla="*/ 476450 w 4853691"/>
              <a:gd name="connsiteY2708" fmla="*/ 3809256 h 4860733"/>
              <a:gd name="connsiteX2709" fmla="*/ 490533 w 4853691"/>
              <a:gd name="connsiteY2709" fmla="*/ 3832727 h 4860733"/>
              <a:gd name="connsiteX2710" fmla="*/ 509309 w 4853691"/>
              <a:gd name="connsiteY2710" fmla="*/ 3860891 h 4860733"/>
              <a:gd name="connsiteX2711" fmla="*/ 525738 w 4853691"/>
              <a:gd name="connsiteY2711" fmla="*/ 3884362 h 4860733"/>
              <a:gd name="connsiteX2712" fmla="*/ 544515 w 4853691"/>
              <a:gd name="connsiteY2712" fmla="*/ 3910179 h 4860733"/>
              <a:gd name="connsiteX2713" fmla="*/ 560944 w 4853691"/>
              <a:gd name="connsiteY2713" fmla="*/ 3933650 h 4860733"/>
              <a:gd name="connsiteX2714" fmla="*/ 565638 w 4853691"/>
              <a:gd name="connsiteY2714" fmla="*/ 3938344 h 4860733"/>
              <a:gd name="connsiteX2715" fmla="*/ 546862 w 4853691"/>
              <a:gd name="connsiteY2715" fmla="*/ 3914873 h 4860733"/>
              <a:gd name="connsiteX2716" fmla="*/ 521044 w 4853691"/>
              <a:gd name="connsiteY2716" fmla="*/ 3889056 h 4860733"/>
              <a:gd name="connsiteX2717" fmla="*/ 319198 w 4853691"/>
              <a:gd name="connsiteY2717" fmla="*/ 3525264 h 4860733"/>
              <a:gd name="connsiteX2718" fmla="*/ 314504 w 4853691"/>
              <a:gd name="connsiteY2718" fmla="*/ 3518223 h 4860733"/>
              <a:gd name="connsiteX2719" fmla="*/ 319198 w 4853691"/>
              <a:gd name="connsiteY2719" fmla="*/ 3518223 h 4860733"/>
              <a:gd name="connsiteX2720" fmla="*/ 337975 w 4853691"/>
              <a:gd name="connsiteY2720" fmla="*/ 3567510 h 4860733"/>
              <a:gd name="connsiteX2721" fmla="*/ 330934 w 4853691"/>
              <a:gd name="connsiteY2721" fmla="*/ 3553428 h 4860733"/>
              <a:gd name="connsiteX2722" fmla="*/ 319198 w 4853691"/>
              <a:gd name="connsiteY2722" fmla="*/ 3525264 h 4860733"/>
              <a:gd name="connsiteX2723" fmla="*/ 246440 w 4853691"/>
              <a:gd name="connsiteY2723" fmla="*/ 3379747 h 4860733"/>
              <a:gd name="connsiteX2724" fmla="*/ 230011 w 4853691"/>
              <a:gd name="connsiteY2724" fmla="*/ 3349235 h 4860733"/>
              <a:gd name="connsiteX2725" fmla="*/ 215928 w 4853691"/>
              <a:gd name="connsiteY2725" fmla="*/ 3323418 h 4860733"/>
              <a:gd name="connsiteX2726" fmla="*/ 201846 w 4853691"/>
              <a:gd name="connsiteY2726" fmla="*/ 3290559 h 4860733"/>
              <a:gd name="connsiteX2727" fmla="*/ 190111 w 4853691"/>
              <a:gd name="connsiteY2727" fmla="*/ 3262394 h 4860733"/>
              <a:gd name="connsiteX2728" fmla="*/ 176028 w 4853691"/>
              <a:gd name="connsiteY2728" fmla="*/ 3227189 h 4860733"/>
              <a:gd name="connsiteX2729" fmla="*/ 164293 w 4853691"/>
              <a:gd name="connsiteY2729" fmla="*/ 3201371 h 4860733"/>
              <a:gd name="connsiteX2730" fmla="*/ 150211 w 4853691"/>
              <a:gd name="connsiteY2730" fmla="*/ 3163819 h 4860733"/>
              <a:gd name="connsiteX2731" fmla="*/ 140823 w 4853691"/>
              <a:gd name="connsiteY2731" fmla="*/ 3138001 h 4860733"/>
              <a:gd name="connsiteX2732" fmla="*/ 126741 w 4853691"/>
              <a:gd name="connsiteY2732" fmla="*/ 3095754 h 4860733"/>
              <a:gd name="connsiteX2733" fmla="*/ 119699 w 4853691"/>
              <a:gd name="connsiteY2733" fmla="*/ 3072284 h 4860733"/>
              <a:gd name="connsiteX2734" fmla="*/ 117352 w 4853691"/>
              <a:gd name="connsiteY2734" fmla="*/ 3060549 h 4860733"/>
              <a:gd name="connsiteX2735" fmla="*/ 129088 w 4853691"/>
              <a:gd name="connsiteY2735" fmla="*/ 3065243 h 4860733"/>
              <a:gd name="connsiteX2736" fmla="*/ 133782 w 4853691"/>
              <a:gd name="connsiteY2736" fmla="*/ 3065243 h 4860733"/>
              <a:gd name="connsiteX2737" fmla="*/ 150211 w 4853691"/>
              <a:gd name="connsiteY2737" fmla="*/ 3112184 h 4860733"/>
              <a:gd name="connsiteX2738" fmla="*/ 157252 w 4853691"/>
              <a:gd name="connsiteY2738" fmla="*/ 3133307 h 4860733"/>
              <a:gd name="connsiteX2739" fmla="*/ 173681 w 4853691"/>
              <a:gd name="connsiteY2739" fmla="*/ 3177901 h 4860733"/>
              <a:gd name="connsiteX2740" fmla="*/ 183070 w 4853691"/>
              <a:gd name="connsiteY2740" fmla="*/ 3201371 h 4860733"/>
              <a:gd name="connsiteX2741" fmla="*/ 197152 w 4853691"/>
              <a:gd name="connsiteY2741" fmla="*/ 3241271 h 4860733"/>
              <a:gd name="connsiteX2742" fmla="*/ 206540 w 4853691"/>
              <a:gd name="connsiteY2742" fmla="*/ 3267089 h 4860733"/>
              <a:gd name="connsiteX2743" fmla="*/ 220622 w 4853691"/>
              <a:gd name="connsiteY2743" fmla="*/ 3304641 h 4860733"/>
              <a:gd name="connsiteX2744" fmla="*/ 230011 w 4853691"/>
              <a:gd name="connsiteY2744" fmla="*/ 3330459 h 4860733"/>
              <a:gd name="connsiteX2745" fmla="*/ 244093 w 4853691"/>
              <a:gd name="connsiteY2745" fmla="*/ 3365665 h 4860733"/>
              <a:gd name="connsiteX2746" fmla="*/ 255828 w 4853691"/>
              <a:gd name="connsiteY2746" fmla="*/ 3391482 h 4860733"/>
              <a:gd name="connsiteX2747" fmla="*/ 265216 w 4853691"/>
              <a:gd name="connsiteY2747" fmla="*/ 3412606 h 4860733"/>
              <a:gd name="connsiteX2748" fmla="*/ 262869 w 4853691"/>
              <a:gd name="connsiteY2748" fmla="*/ 3410258 h 4860733"/>
              <a:gd name="connsiteX2749" fmla="*/ 246440 w 4853691"/>
              <a:gd name="connsiteY2749" fmla="*/ 3379747 h 4860733"/>
              <a:gd name="connsiteX2750" fmla="*/ 82147 w 4853691"/>
              <a:gd name="connsiteY2750" fmla="*/ 2947890 h 4860733"/>
              <a:gd name="connsiteX2751" fmla="*/ 70411 w 4853691"/>
              <a:gd name="connsiteY2751" fmla="*/ 2907991 h 4860733"/>
              <a:gd name="connsiteX2752" fmla="*/ 68064 w 4853691"/>
              <a:gd name="connsiteY2752" fmla="*/ 2896255 h 4860733"/>
              <a:gd name="connsiteX2753" fmla="*/ 63370 w 4853691"/>
              <a:gd name="connsiteY2753" fmla="*/ 2879826 h 4860733"/>
              <a:gd name="connsiteX2754" fmla="*/ 63370 w 4853691"/>
              <a:gd name="connsiteY2754" fmla="*/ 2882173 h 4860733"/>
              <a:gd name="connsiteX2755" fmla="*/ 72758 w 4853691"/>
              <a:gd name="connsiteY2755" fmla="*/ 2917379 h 4860733"/>
              <a:gd name="connsiteX2756" fmla="*/ 75105 w 4853691"/>
              <a:gd name="connsiteY2756" fmla="*/ 2929114 h 4860733"/>
              <a:gd name="connsiteX2757" fmla="*/ 89188 w 4853691"/>
              <a:gd name="connsiteY2757" fmla="*/ 2966667 h 4860733"/>
              <a:gd name="connsiteX2758" fmla="*/ 91535 w 4853691"/>
              <a:gd name="connsiteY2758" fmla="*/ 2971361 h 4860733"/>
              <a:gd name="connsiteX2759" fmla="*/ 98576 w 4853691"/>
              <a:gd name="connsiteY2759" fmla="*/ 2987790 h 4860733"/>
              <a:gd name="connsiteX2760" fmla="*/ 98576 w 4853691"/>
              <a:gd name="connsiteY2760" fmla="*/ 2987790 h 4860733"/>
              <a:gd name="connsiteX2761" fmla="*/ 98576 w 4853691"/>
              <a:gd name="connsiteY2761" fmla="*/ 2987790 h 4860733"/>
              <a:gd name="connsiteX2762" fmla="*/ 93882 w 4853691"/>
              <a:gd name="connsiteY2762" fmla="*/ 2987790 h 4860733"/>
              <a:gd name="connsiteX2763" fmla="*/ 84494 w 4853691"/>
              <a:gd name="connsiteY2763" fmla="*/ 2957279 h 4860733"/>
              <a:gd name="connsiteX2764" fmla="*/ 82147 w 4853691"/>
              <a:gd name="connsiteY2764" fmla="*/ 2947890 h 4860733"/>
              <a:gd name="connsiteX2765" fmla="*/ 21123 w 4853691"/>
              <a:gd name="connsiteY2765" fmla="*/ 2405723 h 4860733"/>
              <a:gd name="connsiteX2766" fmla="*/ 23470 w 4853691"/>
              <a:gd name="connsiteY2766" fmla="*/ 2370517 h 4860733"/>
              <a:gd name="connsiteX2767" fmla="*/ 23470 w 4853691"/>
              <a:gd name="connsiteY2767" fmla="*/ 2368170 h 4860733"/>
              <a:gd name="connsiteX2768" fmla="*/ 23470 w 4853691"/>
              <a:gd name="connsiteY2768" fmla="*/ 2363476 h 4860733"/>
              <a:gd name="connsiteX2769" fmla="*/ 25818 w 4853691"/>
              <a:gd name="connsiteY2769" fmla="*/ 2363476 h 4860733"/>
              <a:gd name="connsiteX2770" fmla="*/ 25818 w 4853691"/>
              <a:gd name="connsiteY2770" fmla="*/ 2370517 h 4860733"/>
              <a:gd name="connsiteX2771" fmla="*/ 25818 w 4853691"/>
              <a:gd name="connsiteY2771" fmla="*/ 2389293 h 4860733"/>
              <a:gd name="connsiteX2772" fmla="*/ 25818 w 4853691"/>
              <a:gd name="connsiteY2772" fmla="*/ 2403376 h 4860733"/>
              <a:gd name="connsiteX2773" fmla="*/ 25818 w 4853691"/>
              <a:gd name="connsiteY2773" fmla="*/ 2424499 h 4860733"/>
              <a:gd name="connsiteX2774" fmla="*/ 25818 w 4853691"/>
              <a:gd name="connsiteY2774" fmla="*/ 2431540 h 4860733"/>
              <a:gd name="connsiteX2775" fmla="*/ 23470 w 4853691"/>
              <a:gd name="connsiteY2775" fmla="*/ 2431540 h 4860733"/>
              <a:gd name="connsiteX2776" fmla="*/ 18776 w 4853691"/>
              <a:gd name="connsiteY2776" fmla="*/ 2431540 h 4860733"/>
              <a:gd name="connsiteX2777" fmla="*/ 18776 w 4853691"/>
              <a:gd name="connsiteY2777" fmla="*/ 2408070 h 4860733"/>
              <a:gd name="connsiteX2778" fmla="*/ 21123 w 4853691"/>
              <a:gd name="connsiteY2778" fmla="*/ 2405723 h 4860733"/>
              <a:gd name="connsiteX2779" fmla="*/ 32859 w 4853691"/>
              <a:gd name="connsiteY2779" fmla="*/ 2229694 h 4860733"/>
              <a:gd name="connsiteX2780" fmla="*/ 37553 w 4853691"/>
              <a:gd name="connsiteY2780" fmla="*/ 2196836 h 4860733"/>
              <a:gd name="connsiteX2781" fmla="*/ 39900 w 4853691"/>
              <a:gd name="connsiteY2781" fmla="*/ 2175712 h 4860733"/>
              <a:gd name="connsiteX2782" fmla="*/ 44594 w 4853691"/>
              <a:gd name="connsiteY2782" fmla="*/ 2135812 h 4860733"/>
              <a:gd name="connsiteX2783" fmla="*/ 46941 w 4853691"/>
              <a:gd name="connsiteY2783" fmla="*/ 2117036 h 4860733"/>
              <a:gd name="connsiteX2784" fmla="*/ 53982 w 4853691"/>
              <a:gd name="connsiteY2784" fmla="*/ 2077136 h 4860733"/>
              <a:gd name="connsiteX2785" fmla="*/ 56329 w 4853691"/>
              <a:gd name="connsiteY2785" fmla="*/ 2077136 h 4860733"/>
              <a:gd name="connsiteX2786" fmla="*/ 77453 w 4853691"/>
              <a:gd name="connsiteY2786" fmla="*/ 2056013 h 4860733"/>
              <a:gd name="connsiteX2787" fmla="*/ 63370 w 4853691"/>
              <a:gd name="connsiteY2787" fmla="*/ 2037236 h 4860733"/>
              <a:gd name="connsiteX2788" fmla="*/ 65717 w 4853691"/>
              <a:gd name="connsiteY2788" fmla="*/ 2027848 h 4860733"/>
              <a:gd name="connsiteX2789" fmla="*/ 75105 w 4853691"/>
              <a:gd name="connsiteY2789" fmla="*/ 2020807 h 4860733"/>
              <a:gd name="connsiteX2790" fmla="*/ 82147 w 4853691"/>
              <a:gd name="connsiteY2790" fmla="*/ 2023154 h 4860733"/>
              <a:gd name="connsiteX2791" fmla="*/ 103270 w 4853691"/>
              <a:gd name="connsiteY2791" fmla="*/ 2002031 h 4860733"/>
              <a:gd name="connsiteX2792" fmla="*/ 91535 w 4853691"/>
              <a:gd name="connsiteY2792" fmla="*/ 1983254 h 4860733"/>
              <a:gd name="connsiteX2793" fmla="*/ 152558 w 4853691"/>
              <a:gd name="connsiteY2793" fmla="*/ 1887025 h 4860733"/>
              <a:gd name="connsiteX2794" fmla="*/ 201846 w 4853691"/>
              <a:gd name="connsiteY2794" fmla="*/ 1851820 h 4860733"/>
              <a:gd name="connsiteX2795" fmla="*/ 194805 w 4853691"/>
              <a:gd name="connsiteY2795" fmla="*/ 1863555 h 4860733"/>
              <a:gd name="connsiteX2796" fmla="*/ 183070 w 4853691"/>
              <a:gd name="connsiteY2796" fmla="*/ 1882331 h 4860733"/>
              <a:gd name="connsiteX2797" fmla="*/ 171334 w 4853691"/>
              <a:gd name="connsiteY2797" fmla="*/ 1903455 h 4860733"/>
              <a:gd name="connsiteX2798" fmla="*/ 157252 w 4853691"/>
              <a:gd name="connsiteY2798" fmla="*/ 1922231 h 4860733"/>
              <a:gd name="connsiteX2799" fmla="*/ 145517 w 4853691"/>
              <a:gd name="connsiteY2799" fmla="*/ 1943354 h 4860733"/>
              <a:gd name="connsiteX2800" fmla="*/ 136129 w 4853691"/>
              <a:gd name="connsiteY2800" fmla="*/ 1962131 h 4860733"/>
              <a:gd name="connsiteX2801" fmla="*/ 124393 w 4853691"/>
              <a:gd name="connsiteY2801" fmla="*/ 1983254 h 4860733"/>
              <a:gd name="connsiteX2802" fmla="*/ 115005 w 4853691"/>
              <a:gd name="connsiteY2802" fmla="*/ 2002031 h 4860733"/>
              <a:gd name="connsiteX2803" fmla="*/ 105617 w 4853691"/>
              <a:gd name="connsiteY2803" fmla="*/ 2023154 h 4860733"/>
              <a:gd name="connsiteX2804" fmla="*/ 98576 w 4853691"/>
              <a:gd name="connsiteY2804" fmla="*/ 2041930 h 4860733"/>
              <a:gd name="connsiteX2805" fmla="*/ 89188 w 4853691"/>
              <a:gd name="connsiteY2805" fmla="*/ 2063054 h 4860733"/>
              <a:gd name="connsiteX2806" fmla="*/ 82147 w 4853691"/>
              <a:gd name="connsiteY2806" fmla="*/ 2081830 h 4860733"/>
              <a:gd name="connsiteX2807" fmla="*/ 75105 w 4853691"/>
              <a:gd name="connsiteY2807" fmla="*/ 2102954 h 4860733"/>
              <a:gd name="connsiteX2808" fmla="*/ 68064 w 4853691"/>
              <a:gd name="connsiteY2808" fmla="*/ 2114689 h 4860733"/>
              <a:gd name="connsiteX2809" fmla="*/ 61023 w 4853691"/>
              <a:gd name="connsiteY2809" fmla="*/ 2135812 h 4860733"/>
              <a:gd name="connsiteX2810" fmla="*/ 56329 w 4853691"/>
              <a:gd name="connsiteY2810" fmla="*/ 2152242 h 4860733"/>
              <a:gd name="connsiteX2811" fmla="*/ 49288 w 4853691"/>
              <a:gd name="connsiteY2811" fmla="*/ 2173365 h 4860733"/>
              <a:gd name="connsiteX2812" fmla="*/ 46941 w 4853691"/>
              <a:gd name="connsiteY2812" fmla="*/ 2189794 h 4860733"/>
              <a:gd name="connsiteX2813" fmla="*/ 42247 w 4853691"/>
              <a:gd name="connsiteY2813" fmla="*/ 2210918 h 4860733"/>
              <a:gd name="connsiteX2814" fmla="*/ 37553 w 4853691"/>
              <a:gd name="connsiteY2814" fmla="*/ 2227347 h 4860733"/>
              <a:gd name="connsiteX2815" fmla="*/ 32859 w 4853691"/>
              <a:gd name="connsiteY2815" fmla="*/ 2248470 h 4860733"/>
              <a:gd name="connsiteX2816" fmla="*/ 30512 w 4853691"/>
              <a:gd name="connsiteY2816" fmla="*/ 2264900 h 4860733"/>
              <a:gd name="connsiteX2817" fmla="*/ 30512 w 4853691"/>
              <a:gd name="connsiteY2817" fmla="*/ 2264900 h 4860733"/>
              <a:gd name="connsiteX2818" fmla="*/ 30512 w 4853691"/>
              <a:gd name="connsiteY2818" fmla="*/ 2253165 h 4860733"/>
              <a:gd name="connsiteX2819" fmla="*/ 32859 w 4853691"/>
              <a:gd name="connsiteY2819" fmla="*/ 2229694 h 4860733"/>
              <a:gd name="connsiteX2820" fmla="*/ 56329 w 4853691"/>
              <a:gd name="connsiteY2820" fmla="*/ 2027848 h 4860733"/>
              <a:gd name="connsiteX2821" fmla="*/ 56329 w 4853691"/>
              <a:gd name="connsiteY2821" fmla="*/ 2027848 h 4860733"/>
              <a:gd name="connsiteX2822" fmla="*/ 56329 w 4853691"/>
              <a:gd name="connsiteY2822" fmla="*/ 2032542 h 4860733"/>
              <a:gd name="connsiteX2823" fmla="*/ 56329 w 4853691"/>
              <a:gd name="connsiteY2823" fmla="*/ 2034889 h 4860733"/>
              <a:gd name="connsiteX2824" fmla="*/ 56329 w 4853691"/>
              <a:gd name="connsiteY2824" fmla="*/ 2034889 h 4860733"/>
              <a:gd name="connsiteX2825" fmla="*/ 56329 w 4853691"/>
              <a:gd name="connsiteY2825" fmla="*/ 2027848 h 4860733"/>
              <a:gd name="connsiteX2826" fmla="*/ 82147 w 4853691"/>
              <a:gd name="connsiteY2826" fmla="*/ 1952743 h 4860733"/>
              <a:gd name="connsiteX2827" fmla="*/ 89188 w 4853691"/>
              <a:gd name="connsiteY2827" fmla="*/ 1926925 h 4860733"/>
              <a:gd name="connsiteX2828" fmla="*/ 98576 w 4853691"/>
              <a:gd name="connsiteY2828" fmla="*/ 1898761 h 4860733"/>
              <a:gd name="connsiteX2829" fmla="*/ 105617 w 4853691"/>
              <a:gd name="connsiteY2829" fmla="*/ 1872943 h 4860733"/>
              <a:gd name="connsiteX2830" fmla="*/ 115005 w 4853691"/>
              <a:gd name="connsiteY2830" fmla="*/ 1842432 h 4860733"/>
              <a:gd name="connsiteX2831" fmla="*/ 124393 w 4853691"/>
              <a:gd name="connsiteY2831" fmla="*/ 1816614 h 4860733"/>
              <a:gd name="connsiteX2832" fmla="*/ 133782 w 4853691"/>
              <a:gd name="connsiteY2832" fmla="*/ 1786102 h 4860733"/>
              <a:gd name="connsiteX2833" fmla="*/ 143170 w 4853691"/>
              <a:gd name="connsiteY2833" fmla="*/ 1760285 h 4860733"/>
              <a:gd name="connsiteX2834" fmla="*/ 145517 w 4853691"/>
              <a:gd name="connsiteY2834" fmla="*/ 1753244 h 4860733"/>
              <a:gd name="connsiteX2835" fmla="*/ 124393 w 4853691"/>
              <a:gd name="connsiteY2835" fmla="*/ 1828349 h 4860733"/>
              <a:gd name="connsiteX2836" fmla="*/ 124393 w 4853691"/>
              <a:gd name="connsiteY2836" fmla="*/ 1833043 h 4860733"/>
              <a:gd name="connsiteX2837" fmla="*/ 103270 w 4853691"/>
              <a:gd name="connsiteY2837" fmla="*/ 1915190 h 4860733"/>
              <a:gd name="connsiteX2838" fmla="*/ 100923 w 4853691"/>
              <a:gd name="connsiteY2838" fmla="*/ 1929272 h 4860733"/>
              <a:gd name="connsiteX2839" fmla="*/ 100923 w 4853691"/>
              <a:gd name="connsiteY2839" fmla="*/ 1929272 h 4860733"/>
              <a:gd name="connsiteX2840" fmla="*/ 91535 w 4853691"/>
              <a:gd name="connsiteY2840" fmla="*/ 1950396 h 4860733"/>
              <a:gd name="connsiteX2841" fmla="*/ 86841 w 4853691"/>
              <a:gd name="connsiteY2841" fmla="*/ 1959784 h 4860733"/>
              <a:gd name="connsiteX2842" fmla="*/ 77453 w 4853691"/>
              <a:gd name="connsiteY2842" fmla="*/ 1983254 h 4860733"/>
              <a:gd name="connsiteX2843" fmla="*/ 75105 w 4853691"/>
              <a:gd name="connsiteY2843" fmla="*/ 1983254 h 4860733"/>
              <a:gd name="connsiteX2844" fmla="*/ 75105 w 4853691"/>
              <a:gd name="connsiteY2844" fmla="*/ 1980907 h 4860733"/>
              <a:gd name="connsiteX2845" fmla="*/ 82147 w 4853691"/>
              <a:gd name="connsiteY2845" fmla="*/ 1952743 h 4860733"/>
              <a:gd name="connsiteX2846" fmla="*/ 178376 w 4853691"/>
              <a:gd name="connsiteY2846" fmla="*/ 1657015 h 4860733"/>
              <a:gd name="connsiteX2847" fmla="*/ 197152 w 4853691"/>
              <a:gd name="connsiteY2847" fmla="*/ 1603033 h 4860733"/>
              <a:gd name="connsiteX2848" fmla="*/ 206540 w 4853691"/>
              <a:gd name="connsiteY2848" fmla="*/ 1577215 h 4860733"/>
              <a:gd name="connsiteX2849" fmla="*/ 272257 w 4853691"/>
              <a:gd name="connsiteY2849" fmla="*/ 1419963 h 4860733"/>
              <a:gd name="connsiteX2850" fmla="*/ 272257 w 4853691"/>
              <a:gd name="connsiteY2850" fmla="*/ 1419963 h 4860733"/>
              <a:gd name="connsiteX2851" fmla="*/ 286340 w 4853691"/>
              <a:gd name="connsiteY2851" fmla="*/ 1394146 h 4860733"/>
              <a:gd name="connsiteX2852" fmla="*/ 298075 w 4853691"/>
              <a:gd name="connsiteY2852" fmla="*/ 1375369 h 4860733"/>
              <a:gd name="connsiteX2853" fmla="*/ 295728 w 4853691"/>
              <a:gd name="connsiteY2853" fmla="*/ 1380063 h 4860733"/>
              <a:gd name="connsiteX2854" fmla="*/ 291034 w 4853691"/>
              <a:gd name="connsiteY2854" fmla="*/ 1403534 h 4860733"/>
              <a:gd name="connsiteX2855" fmla="*/ 286340 w 4853691"/>
              <a:gd name="connsiteY2855" fmla="*/ 1422310 h 4860733"/>
              <a:gd name="connsiteX2856" fmla="*/ 281646 w 4853691"/>
              <a:gd name="connsiteY2856" fmla="*/ 1445781 h 4860733"/>
              <a:gd name="connsiteX2857" fmla="*/ 269910 w 4853691"/>
              <a:gd name="connsiteY2857" fmla="*/ 1466904 h 4860733"/>
              <a:gd name="connsiteX2858" fmla="*/ 255828 w 4853691"/>
              <a:gd name="connsiteY2858" fmla="*/ 1492722 h 4860733"/>
              <a:gd name="connsiteX2859" fmla="*/ 239399 w 4853691"/>
              <a:gd name="connsiteY2859" fmla="*/ 1523233 h 4860733"/>
              <a:gd name="connsiteX2860" fmla="*/ 227664 w 4853691"/>
              <a:gd name="connsiteY2860" fmla="*/ 1549051 h 4860733"/>
              <a:gd name="connsiteX2861" fmla="*/ 211234 w 4853691"/>
              <a:gd name="connsiteY2861" fmla="*/ 1581909 h 4860733"/>
              <a:gd name="connsiteX2862" fmla="*/ 199499 w 4853691"/>
              <a:gd name="connsiteY2862" fmla="*/ 1605380 h 4860733"/>
              <a:gd name="connsiteX2863" fmla="*/ 183070 w 4853691"/>
              <a:gd name="connsiteY2863" fmla="*/ 1645280 h 4860733"/>
              <a:gd name="connsiteX2864" fmla="*/ 178376 w 4853691"/>
              <a:gd name="connsiteY2864" fmla="*/ 1657015 h 4860733"/>
              <a:gd name="connsiteX2865" fmla="*/ 164293 w 4853691"/>
              <a:gd name="connsiteY2865" fmla="*/ 1696915 h 4860733"/>
              <a:gd name="connsiteX2866" fmla="*/ 166640 w 4853691"/>
              <a:gd name="connsiteY2866" fmla="*/ 1689873 h 4860733"/>
              <a:gd name="connsiteX2867" fmla="*/ 178376 w 4853691"/>
              <a:gd name="connsiteY2867" fmla="*/ 1657015 h 4860733"/>
              <a:gd name="connsiteX2868" fmla="*/ 354404 w 4853691"/>
              <a:gd name="connsiteY2868" fmla="*/ 1255670 h 4860733"/>
              <a:gd name="connsiteX2869" fmla="*/ 366139 w 4853691"/>
              <a:gd name="connsiteY2869" fmla="*/ 1234546 h 4860733"/>
              <a:gd name="connsiteX2870" fmla="*/ 396651 w 4853691"/>
              <a:gd name="connsiteY2870" fmla="*/ 1180564 h 4860733"/>
              <a:gd name="connsiteX2871" fmla="*/ 403692 w 4853691"/>
              <a:gd name="connsiteY2871" fmla="*/ 1168829 h 4860733"/>
              <a:gd name="connsiteX2872" fmla="*/ 413080 w 4853691"/>
              <a:gd name="connsiteY2872" fmla="*/ 1154747 h 4860733"/>
              <a:gd name="connsiteX2873" fmla="*/ 417774 w 4853691"/>
              <a:gd name="connsiteY2873" fmla="*/ 1152400 h 4860733"/>
              <a:gd name="connsiteX2874" fmla="*/ 417774 w 4853691"/>
              <a:gd name="connsiteY2874" fmla="*/ 1152400 h 4860733"/>
              <a:gd name="connsiteX2875" fmla="*/ 424815 w 4853691"/>
              <a:gd name="connsiteY2875" fmla="*/ 1150053 h 4860733"/>
              <a:gd name="connsiteX2876" fmla="*/ 427162 w 4853691"/>
              <a:gd name="connsiteY2876" fmla="*/ 1150053 h 4860733"/>
              <a:gd name="connsiteX2877" fmla="*/ 431857 w 4853691"/>
              <a:gd name="connsiteY2877" fmla="*/ 1147706 h 4860733"/>
              <a:gd name="connsiteX2878" fmla="*/ 438898 w 4853691"/>
              <a:gd name="connsiteY2878" fmla="*/ 1147706 h 4860733"/>
              <a:gd name="connsiteX2879" fmla="*/ 441245 w 4853691"/>
              <a:gd name="connsiteY2879" fmla="*/ 1147706 h 4860733"/>
              <a:gd name="connsiteX2880" fmla="*/ 438898 w 4853691"/>
              <a:gd name="connsiteY2880" fmla="*/ 1154747 h 4860733"/>
              <a:gd name="connsiteX2881" fmla="*/ 441245 w 4853691"/>
              <a:gd name="connsiteY2881" fmla="*/ 1161788 h 4860733"/>
              <a:gd name="connsiteX2882" fmla="*/ 438898 w 4853691"/>
              <a:gd name="connsiteY2882" fmla="*/ 1164135 h 4860733"/>
              <a:gd name="connsiteX2883" fmla="*/ 427162 w 4853691"/>
              <a:gd name="connsiteY2883" fmla="*/ 1175870 h 4860733"/>
              <a:gd name="connsiteX2884" fmla="*/ 415427 w 4853691"/>
              <a:gd name="connsiteY2884" fmla="*/ 1189953 h 4860733"/>
              <a:gd name="connsiteX2885" fmla="*/ 406039 w 4853691"/>
              <a:gd name="connsiteY2885" fmla="*/ 1201688 h 4860733"/>
              <a:gd name="connsiteX2886" fmla="*/ 394304 w 4853691"/>
              <a:gd name="connsiteY2886" fmla="*/ 1215770 h 4860733"/>
              <a:gd name="connsiteX2887" fmla="*/ 384916 w 4853691"/>
              <a:gd name="connsiteY2887" fmla="*/ 1227505 h 4860733"/>
              <a:gd name="connsiteX2888" fmla="*/ 373180 w 4853691"/>
              <a:gd name="connsiteY2888" fmla="*/ 1241588 h 4860733"/>
              <a:gd name="connsiteX2889" fmla="*/ 363792 w 4853691"/>
              <a:gd name="connsiteY2889" fmla="*/ 1255670 h 4860733"/>
              <a:gd name="connsiteX2890" fmla="*/ 352057 w 4853691"/>
              <a:gd name="connsiteY2890" fmla="*/ 1269752 h 4860733"/>
              <a:gd name="connsiteX2891" fmla="*/ 342669 w 4853691"/>
              <a:gd name="connsiteY2891" fmla="*/ 1283834 h 4860733"/>
              <a:gd name="connsiteX2892" fmla="*/ 333281 w 4853691"/>
              <a:gd name="connsiteY2892" fmla="*/ 1297917 h 4860733"/>
              <a:gd name="connsiteX2893" fmla="*/ 323892 w 4853691"/>
              <a:gd name="connsiteY2893" fmla="*/ 1311999 h 4860733"/>
              <a:gd name="connsiteX2894" fmla="*/ 319198 w 4853691"/>
              <a:gd name="connsiteY2894" fmla="*/ 1319040 h 4860733"/>
              <a:gd name="connsiteX2895" fmla="*/ 326239 w 4853691"/>
              <a:gd name="connsiteY2895" fmla="*/ 1304958 h 4860733"/>
              <a:gd name="connsiteX2896" fmla="*/ 354404 w 4853691"/>
              <a:gd name="connsiteY2896" fmla="*/ 1255670 h 4860733"/>
              <a:gd name="connsiteX2897" fmla="*/ 488186 w 4853691"/>
              <a:gd name="connsiteY2897" fmla="*/ 1121888 h 4860733"/>
              <a:gd name="connsiteX2898" fmla="*/ 495227 w 4853691"/>
              <a:gd name="connsiteY2898" fmla="*/ 1114847 h 4860733"/>
              <a:gd name="connsiteX2899" fmla="*/ 476450 w 4853691"/>
              <a:gd name="connsiteY2899" fmla="*/ 1140665 h 4860733"/>
              <a:gd name="connsiteX2900" fmla="*/ 474103 w 4853691"/>
              <a:gd name="connsiteY2900" fmla="*/ 1138318 h 4860733"/>
              <a:gd name="connsiteX2901" fmla="*/ 481145 w 4853691"/>
              <a:gd name="connsiteY2901" fmla="*/ 1131276 h 4860733"/>
              <a:gd name="connsiteX2902" fmla="*/ 488186 w 4853691"/>
              <a:gd name="connsiteY2902" fmla="*/ 1121888 h 4860733"/>
              <a:gd name="connsiteX2903" fmla="*/ 539821 w 4853691"/>
              <a:gd name="connsiteY2903" fmla="*/ 1063212 h 4860733"/>
              <a:gd name="connsiteX2904" fmla="*/ 563291 w 4853691"/>
              <a:gd name="connsiteY2904" fmla="*/ 1037394 h 4860733"/>
              <a:gd name="connsiteX2905" fmla="*/ 579721 w 4853691"/>
              <a:gd name="connsiteY2905" fmla="*/ 1018618 h 4860733"/>
              <a:gd name="connsiteX2906" fmla="*/ 603191 w 4853691"/>
              <a:gd name="connsiteY2906" fmla="*/ 995148 h 4860733"/>
              <a:gd name="connsiteX2907" fmla="*/ 621967 w 4853691"/>
              <a:gd name="connsiteY2907" fmla="*/ 974024 h 4860733"/>
              <a:gd name="connsiteX2908" fmla="*/ 643091 w 4853691"/>
              <a:gd name="connsiteY2908" fmla="*/ 950554 h 4860733"/>
              <a:gd name="connsiteX2909" fmla="*/ 664214 w 4853691"/>
              <a:gd name="connsiteY2909" fmla="*/ 929430 h 4860733"/>
              <a:gd name="connsiteX2910" fmla="*/ 685338 w 4853691"/>
              <a:gd name="connsiteY2910" fmla="*/ 908307 h 4860733"/>
              <a:gd name="connsiteX2911" fmla="*/ 708808 w 4853691"/>
              <a:gd name="connsiteY2911" fmla="*/ 887184 h 4860733"/>
              <a:gd name="connsiteX2912" fmla="*/ 729931 w 4853691"/>
              <a:gd name="connsiteY2912" fmla="*/ 868407 h 4860733"/>
              <a:gd name="connsiteX2913" fmla="*/ 755749 w 4853691"/>
              <a:gd name="connsiteY2913" fmla="*/ 844937 h 4860733"/>
              <a:gd name="connsiteX2914" fmla="*/ 774525 w 4853691"/>
              <a:gd name="connsiteY2914" fmla="*/ 828507 h 4860733"/>
              <a:gd name="connsiteX2915" fmla="*/ 788608 w 4853691"/>
              <a:gd name="connsiteY2915" fmla="*/ 816772 h 4860733"/>
              <a:gd name="connsiteX2916" fmla="*/ 788608 w 4853691"/>
              <a:gd name="connsiteY2916" fmla="*/ 816772 h 4860733"/>
              <a:gd name="connsiteX2917" fmla="*/ 697073 w 4853691"/>
              <a:gd name="connsiteY2917" fmla="*/ 959942 h 4860733"/>
              <a:gd name="connsiteX2918" fmla="*/ 687685 w 4853691"/>
              <a:gd name="connsiteY2918" fmla="*/ 957595 h 4860733"/>
              <a:gd name="connsiteX2919" fmla="*/ 666561 w 4853691"/>
              <a:gd name="connsiteY2919" fmla="*/ 978718 h 4860733"/>
              <a:gd name="connsiteX2920" fmla="*/ 668908 w 4853691"/>
              <a:gd name="connsiteY2920" fmla="*/ 988107 h 4860733"/>
              <a:gd name="connsiteX2921" fmla="*/ 659520 w 4853691"/>
              <a:gd name="connsiteY2921" fmla="*/ 992801 h 4860733"/>
              <a:gd name="connsiteX2922" fmla="*/ 654826 w 4853691"/>
              <a:gd name="connsiteY2922" fmla="*/ 995148 h 4860733"/>
              <a:gd name="connsiteX2923" fmla="*/ 636050 w 4853691"/>
              <a:gd name="connsiteY2923" fmla="*/ 1006883 h 4860733"/>
              <a:gd name="connsiteX2924" fmla="*/ 626661 w 4853691"/>
              <a:gd name="connsiteY2924" fmla="*/ 1013924 h 4860733"/>
              <a:gd name="connsiteX2925" fmla="*/ 610232 w 4853691"/>
              <a:gd name="connsiteY2925" fmla="*/ 1023312 h 4860733"/>
              <a:gd name="connsiteX2926" fmla="*/ 600844 w 4853691"/>
              <a:gd name="connsiteY2926" fmla="*/ 1030353 h 4860733"/>
              <a:gd name="connsiteX2927" fmla="*/ 586762 w 4853691"/>
              <a:gd name="connsiteY2927" fmla="*/ 1039742 h 4860733"/>
              <a:gd name="connsiteX2928" fmla="*/ 575026 w 4853691"/>
              <a:gd name="connsiteY2928" fmla="*/ 1046783 h 4860733"/>
              <a:gd name="connsiteX2929" fmla="*/ 560944 w 4853691"/>
              <a:gd name="connsiteY2929" fmla="*/ 1056171 h 4860733"/>
              <a:gd name="connsiteX2930" fmla="*/ 549209 w 4853691"/>
              <a:gd name="connsiteY2930" fmla="*/ 1065559 h 4860733"/>
              <a:gd name="connsiteX2931" fmla="*/ 535127 w 4853691"/>
              <a:gd name="connsiteY2931" fmla="*/ 1077294 h 4860733"/>
              <a:gd name="connsiteX2932" fmla="*/ 523391 w 4853691"/>
              <a:gd name="connsiteY2932" fmla="*/ 1086683 h 4860733"/>
              <a:gd name="connsiteX2933" fmla="*/ 511656 w 4853691"/>
              <a:gd name="connsiteY2933" fmla="*/ 1096071 h 4860733"/>
              <a:gd name="connsiteX2934" fmla="*/ 525738 w 4853691"/>
              <a:gd name="connsiteY2934" fmla="*/ 1079641 h 4860733"/>
              <a:gd name="connsiteX2935" fmla="*/ 539821 w 4853691"/>
              <a:gd name="connsiteY2935" fmla="*/ 1063212 h 4860733"/>
              <a:gd name="connsiteX2936" fmla="*/ 835549 w 4853691"/>
              <a:gd name="connsiteY2936" fmla="*/ 751055 h 4860733"/>
              <a:gd name="connsiteX2937" fmla="*/ 854325 w 4853691"/>
              <a:gd name="connsiteY2937" fmla="*/ 725237 h 4860733"/>
              <a:gd name="connsiteX2938" fmla="*/ 868407 w 4853691"/>
              <a:gd name="connsiteY2938" fmla="*/ 706461 h 4860733"/>
              <a:gd name="connsiteX2939" fmla="*/ 887184 w 4853691"/>
              <a:gd name="connsiteY2939" fmla="*/ 682991 h 4860733"/>
              <a:gd name="connsiteX2940" fmla="*/ 901266 w 4853691"/>
              <a:gd name="connsiteY2940" fmla="*/ 664214 h 4860733"/>
              <a:gd name="connsiteX2941" fmla="*/ 920042 w 4853691"/>
              <a:gd name="connsiteY2941" fmla="*/ 643091 h 4860733"/>
              <a:gd name="connsiteX2942" fmla="*/ 934124 w 4853691"/>
              <a:gd name="connsiteY2942" fmla="*/ 624314 h 4860733"/>
              <a:gd name="connsiteX2943" fmla="*/ 950554 w 4853691"/>
              <a:gd name="connsiteY2943" fmla="*/ 603191 h 4860733"/>
              <a:gd name="connsiteX2944" fmla="*/ 966983 w 4853691"/>
              <a:gd name="connsiteY2944" fmla="*/ 584415 h 4860733"/>
              <a:gd name="connsiteX2945" fmla="*/ 983412 w 4853691"/>
              <a:gd name="connsiteY2945" fmla="*/ 565638 h 4860733"/>
              <a:gd name="connsiteX2946" fmla="*/ 999842 w 4853691"/>
              <a:gd name="connsiteY2946" fmla="*/ 549209 h 4860733"/>
              <a:gd name="connsiteX2947" fmla="*/ 1016271 w 4853691"/>
              <a:gd name="connsiteY2947" fmla="*/ 530433 h 4860733"/>
              <a:gd name="connsiteX2948" fmla="*/ 1032700 w 4853691"/>
              <a:gd name="connsiteY2948" fmla="*/ 514003 h 4860733"/>
              <a:gd name="connsiteX2949" fmla="*/ 1049130 w 4853691"/>
              <a:gd name="connsiteY2949" fmla="*/ 497574 h 4860733"/>
              <a:gd name="connsiteX2950" fmla="*/ 1065559 w 4853691"/>
              <a:gd name="connsiteY2950" fmla="*/ 483492 h 4860733"/>
              <a:gd name="connsiteX2951" fmla="*/ 1081988 w 4853691"/>
              <a:gd name="connsiteY2951" fmla="*/ 467062 h 4860733"/>
              <a:gd name="connsiteX2952" fmla="*/ 1098418 w 4853691"/>
              <a:gd name="connsiteY2952" fmla="*/ 452980 h 4860733"/>
              <a:gd name="connsiteX2953" fmla="*/ 1117194 w 4853691"/>
              <a:gd name="connsiteY2953" fmla="*/ 436551 h 4860733"/>
              <a:gd name="connsiteX2954" fmla="*/ 1133623 w 4853691"/>
              <a:gd name="connsiteY2954" fmla="*/ 422468 h 4860733"/>
              <a:gd name="connsiteX2955" fmla="*/ 1152400 w 4853691"/>
              <a:gd name="connsiteY2955" fmla="*/ 408386 h 4860733"/>
              <a:gd name="connsiteX2956" fmla="*/ 1168829 w 4853691"/>
              <a:gd name="connsiteY2956" fmla="*/ 396651 h 4860733"/>
              <a:gd name="connsiteX2957" fmla="*/ 1187605 w 4853691"/>
              <a:gd name="connsiteY2957" fmla="*/ 382569 h 4860733"/>
              <a:gd name="connsiteX2958" fmla="*/ 1204035 w 4853691"/>
              <a:gd name="connsiteY2958" fmla="*/ 370833 h 4860733"/>
              <a:gd name="connsiteX2959" fmla="*/ 1206382 w 4853691"/>
              <a:gd name="connsiteY2959" fmla="*/ 368486 h 4860733"/>
              <a:gd name="connsiteX2960" fmla="*/ 1185258 w 4853691"/>
              <a:gd name="connsiteY2960" fmla="*/ 387263 h 4860733"/>
              <a:gd name="connsiteX2961" fmla="*/ 1173523 w 4853691"/>
              <a:gd name="connsiteY2961" fmla="*/ 389610 h 4860733"/>
              <a:gd name="connsiteX2962" fmla="*/ 1154747 w 4853691"/>
              <a:gd name="connsiteY2962" fmla="*/ 406039 h 4860733"/>
              <a:gd name="connsiteX2963" fmla="*/ 1145359 w 4853691"/>
              <a:gd name="connsiteY2963" fmla="*/ 415427 h 4860733"/>
              <a:gd name="connsiteX2964" fmla="*/ 1131276 w 4853691"/>
              <a:gd name="connsiteY2964" fmla="*/ 429510 h 4860733"/>
              <a:gd name="connsiteX2965" fmla="*/ 1121888 w 4853691"/>
              <a:gd name="connsiteY2965" fmla="*/ 438898 h 4860733"/>
              <a:gd name="connsiteX2966" fmla="*/ 1107806 w 4853691"/>
              <a:gd name="connsiteY2966" fmla="*/ 455327 h 4860733"/>
              <a:gd name="connsiteX2967" fmla="*/ 1098418 w 4853691"/>
              <a:gd name="connsiteY2967" fmla="*/ 467062 h 4860733"/>
              <a:gd name="connsiteX2968" fmla="*/ 1084336 w 4853691"/>
              <a:gd name="connsiteY2968" fmla="*/ 483492 h 4860733"/>
              <a:gd name="connsiteX2969" fmla="*/ 1074947 w 4853691"/>
              <a:gd name="connsiteY2969" fmla="*/ 495227 h 4860733"/>
              <a:gd name="connsiteX2970" fmla="*/ 1058518 w 4853691"/>
              <a:gd name="connsiteY2970" fmla="*/ 516350 h 4860733"/>
              <a:gd name="connsiteX2971" fmla="*/ 1051477 w 4853691"/>
              <a:gd name="connsiteY2971" fmla="*/ 525738 h 4860733"/>
              <a:gd name="connsiteX2972" fmla="*/ 1028006 w 4853691"/>
              <a:gd name="connsiteY2972" fmla="*/ 558597 h 4860733"/>
              <a:gd name="connsiteX2973" fmla="*/ 955248 w 4853691"/>
              <a:gd name="connsiteY2973" fmla="*/ 671255 h 4860733"/>
              <a:gd name="connsiteX2974" fmla="*/ 948207 w 4853691"/>
              <a:gd name="connsiteY2974" fmla="*/ 678296 h 4860733"/>
              <a:gd name="connsiteX2975" fmla="*/ 924736 w 4853691"/>
              <a:gd name="connsiteY2975" fmla="*/ 697073 h 4860733"/>
              <a:gd name="connsiteX2976" fmla="*/ 896572 w 4853691"/>
              <a:gd name="connsiteY2976" fmla="*/ 718196 h 4860733"/>
              <a:gd name="connsiteX2977" fmla="*/ 873101 w 4853691"/>
              <a:gd name="connsiteY2977" fmla="*/ 736973 h 4860733"/>
              <a:gd name="connsiteX2978" fmla="*/ 847284 w 4853691"/>
              <a:gd name="connsiteY2978" fmla="*/ 758096 h 4860733"/>
              <a:gd name="connsiteX2979" fmla="*/ 823813 w 4853691"/>
              <a:gd name="connsiteY2979" fmla="*/ 779219 h 4860733"/>
              <a:gd name="connsiteX2980" fmla="*/ 814425 w 4853691"/>
              <a:gd name="connsiteY2980" fmla="*/ 788608 h 4860733"/>
              <a:gd name="connsiteX2981" fmla="*/ 809731 w 4853691"/>
              <a:gd name="connsiteY2981" fmla="*/ 786261 h 4860733"/>
              <a:gd name="connsiteX2982" fmla="*/ 816772 w 4853691"/>
              <a:gd name="connsiteY2982" fmla="*/ 772178 h 4860733"/>
              <a:gd name="connsiteX2983" fmla="*/ 816772 w 4853691"/>
              <a:gd name="connsiteY2983" fmla="*/ 769831 h 4860733"/>
              <a:gd name="connsiteX2984" fmla="*/ 835549 w 4853691"/>
              <a:gd name="connsiteY2984" fmla="*/ 751055 h 4860733"/>
              <a:gd name="connsiteX2985" fmla="*/ 1246282 w 4853691"/>
              <a:gd name="connsiteY2985" fmla="*/ 363792 h 4860733"/>
              <a:gd name="connsiteX2986" fmla="*/ 1248629 w 4853691"/>
              <a:gd name="connsiteY2986" fmla="*/ 368486 h 4860733"/>
              <a:gd name="connsiteX2987" fmla="*/ 1250976 w 4853691"/>
              <a:gd name="connsiteY2987" fmla="*/ 370833 h 4860733"/>
              <a:gd name="connsiteX2988" fmla="*/ 1253323 w 4853691"/>
              <a:gd name="connsiteY2988" fmla="*/ 375527 h 4860733"/>
              <a:gd name="connsiteX2989" fmla="*/ 1255670 w 4853691"/>
              <a:gd name="connsiteY2989" fmla="*/ 380222 h 4860733"/>
              <a:gd name="connsiteX2990" fmla="*/ 1255670 w 4853691"/>
              <a:gd name="connsiteY2990" fmla="*/ 384916 h 4860733"/>
              <a:gd name="connsiteX2991" fmla="*/ 1258017 w 4853691"/>
              <a:gd name="connsiteY2991" fmla="*/ 389610 h 4860733"/>
              <a:gd name="connsiteX2992" fmla="*/ 1258017 w 4853691"/>
              <a:gd name="connsiteY2992" fmla="*/ 394304 h 4860733"/>
              <a:gd name="connsiteX2993" fmla="*/ 1260364 w 4853691"/>
              <a:gd name="connsiteY2993" fmla="*/ 398998 h 4860733"/>
              <a:gd name="connsiteX2994" fmla="*/ 1260364 w 4853691"/>
              <a:gd name="connsiteY2994" fmla="*/ 403692 h 4860733"/>
              <a:gd name="connsiteX2995" fmla="*/ 1262711 w 4853691"/>
              <a:gd name="connsiteY2995" fmla="*/ 410733 h 4860733"/>
              <a:gd name="connsiteX2996" fmla="*/ 1262711 w 4853691"/>
              <a:gd name="connsiteY2996" fmla="*/ 415427 h 4860733"/>
              <a:gd name="connsiteX2997" fmla="*/ 1265058 w 4853691"/>
              <a:gd name="connsiteY2997" fmla="*/ 422468 h 4860733"/>
              <a:gd name="connsiteX2998" fmla="*/ 1265058 w 4853691"/>
              <a:gd name="connsiteY2998" fmla="*/ 427162 h 4860733"/>
              <a:gd name="connsiteX2999" fmla="*/ 1267405 w 4853691"/>
              <a:gd name="connsiteY2999" fmla="*/ 436551 h 4860733"/>
              <a:gd name="connsiteX3000" fmla="*/ 1267405 w 4853691"/>
              <a:gd name="connsiteY3000" fmla="*/ 438898 h 4860733"/>
              <a:gd name="connsiteX3001" fmla="*/ 1269752 w 4853691"/>
              <a:gd name="connsiteY3001" fmla="*/ 450633 h 4860733"/>
              <a:gd name="connsiteX3002" fmla="*/ 1269752 w 4853691"/>
              <a:gd name="connsiteY3002" fmla="*/ 450633 h 4860733"/>
              <a:gd name="connsiteX3003" fmla="*/ 1272099 w 4853691"/>
              <a:gd name="connsiteY3003" fmla="*/ 467062 h 4860733"/>
              <a:gd name="connsiteX3004" fmla="*/ 1269752 w 4853691"/>
              <a:gd name="connsiteY3004" fmla="*/ 469409 h 4860733"/>
              <a:gd name="connsiteX3005" fmla="*/ 1213423 w 4853691"/>
              <a:gd name="connsiteY3005" fmla="*/ 502268 h 4860733"/>
              <a:gd name="connsiteX3006" fmla="*/ 1159441 w 4853691"/>
              <a:gd name="connsiteY3006" fmla="*/ 535127 h 4860733"/>
              <a:gd name="connsiteX3007" fmla="*/ 1147706 w 4853691"/>
              <a:gd name="connsiteY3007" fmla="*/ 542168 h 4860733"/>
              <a:gd name="connsiteX3008" fmla="*/ 1105459 w 4853691"/>
              <a:gd name="connsiteY3008" fmla="*/ 570332 h 4860733"/>
              <a:gd name="connsiteX3009" fmla="*/ 1089030 w 4853691"/>
              <a:gd name="connsiteY3009" fmla="*/ 582068 h 4860733"/>
              <a:gd name="connsiteX3010" fmla="*/ 1053824 w 4853691"/>
              <a:gd name="connsiteY3010" fmla="*/ 607885 h 4860733"/>
              <a:gd name="connsiteX3011" fmla="*/ 1035047 w 4853691"/>
              <a:gd name="connsiteY3011" fmla="*/ 621967 h 4860733"/>
              <a:gd name="connsiteX3012" fmla="*/ 1002189 w 4853691"/>
              <a:gd name="connsiteY3012" fmla="*/ 645438 h 4860733"/>
              <a:gd name="connsiteX3013" fmla="*/ 981065 w 4853691"/>
              <a:gd name="connsiteY3013" fmla="*/ 661867 h 4860733"/>
              <a:gd name="connsiteX3014" fmla="*/ 962289 w 4853691"/>
              <a:gd name="connsiteY3014" fmla="*/ 675949 h 4860733"/>
              <a:gd name="connsiteX3015" fmla="*/ 969330 w 4853691"/>
              <a:gd name="connsiteY3015" fmla="*/ 664214 h 4860733"/>
              <a:gd name="connsiteX3016" fmla="*/ 976371 w 4853691"/>
              <a:gd name="connsiteY3016" fmla="*/ 652479 h 4860733"/>
              <a:gd name="connsiteX3017" fmla="*/ 990454 w 4853691"/>
              <a:gd name="connsiteY3017" fmla="*/ 629008 h 4860733"/>
              <a:gd name="connsiteX3018" fmla="*/ 997495 w 4853691"/>
              <a:gd name="connsiteY3018" fmla="*/ 617273 h 4860733"/>
              <a:gd name="connsiteX3019" fmla="*/ 1011577 w 4853691"/>
              <a:gd name="connsiteY3019" fmla="*/ 596150 h 4860733"/>
              <a:gd name="connsiteX3020" fmla="*/ 1020965 w 4853691"/>
              <a:gd name="connsiteY3020" fmla="*/ 584415 h 4860733"/>
              <a:gd name="connsiteX3021" fmla="*/ 1037395 w 4853691"/>
              <a:gd name="connsiteY3021" fmla="*/ 563291 h 4860733"/>
              <a:gd name="connsiteX3022" fmla="*/ 1046783 w 4853691"/>
              <a:gd name="connsiteY3022" fmla="*/ 551556 h 4860733"/>
              <a:gd name="connsiteX3023" fmla="*/ 1063212 w 4853691"/>
              <a:gd name="connsiteY3023" fmla="*/ 530433 h 4860733"/>
              <a:gd name="connsiteX3024" fmla="*/ 1072600 w 4853691"/>
              <a:gd name="connsiteY3024" fmla="*/ 518697 h 4860733"/>
              <a:gd name="connsiteX3025" fmla="*/ 1089030 w 4853691"/>
              <a:gd name="connsiteY3025" fmla="*/ 497574 h 4860733"/>
              <a:gd name="connsiteX3026" fmla="*/ 1098418 w 4853691"/>
              <a:gd name="connsiteY3026" fmla="*/ 485839 h 4860733"/>
              <a:gd name="connsiteX3027" fmla="*/ 1114847 w 4853691"/>
              <a:gd name="connsiteY3027" fmla="*/ 464715 h 4860733"/>
              <a:gd name="connsiteX3028" fmla="*/ 1124235 w 4853691"/>
              <a:gd name="connsiteY3028" fmla="*/ 455327 h 4860733"/>
              <a:gd name="connsiteX3029" fmla="*/ 1145359 w 4853691"/>
              <a:gd name="connsiteY3029" fmla="*/ 434204 h 4860733"/>
              <a:gd name="connsiteX3030" fmla="*/ 1152400 w 4853691"/>
              <a:gd name="connsiteY3030" fmla="*/ 427162 h 4860733"/>
              <a:gd name="connsiteX3031" fmla="*/ 1208729 w 4853691"/>
              <a:gd name="connsiteY3031" fmla="*/ 375527 h 4860733"/>
              <a:gd name="connsiteX3032" fmla="*/ 1211076 w 4853691"/>
              <a:gd name="connsiteY3032" fmla="*/ 373180 h 4860733"/>
              <a:gd name="connsiteX3033" fmla="*/ 1220464 w 4853691"/>
              <a:gd name="connsiteY3033" fmla="*/ 366139 h 4860733"/>
              <a:gd name="connsiteX3034" fmla="*/ 1236894 w 4853691"/>
              <a:gd name="connsiteY3034" fmla="*/ 373180 h 4860733"/>
              <a:gd name="connsiteX3035" fmla="*/ 1250976 w 4853691"/>
              <a:gd name="connsiteY3035" fmla="*/ 368486 h 4860733"/>
              <a:gd name="connsiteX3036" fmla="*/ 1250976 w 4853691"/>
              <a:gd name="connsiteY3036" fmla="*/ 368486 h 4860733"/>
              <a:gd name="connsiteX3037" fmla="*/ 1246282 w 4853691"/>
              <a:gd name="connsiteY3037" fmla="*/ 363792 h 4860733"/>
              <a:gd name="connsiteX3038" fmla="*/ 1321387 w 4853691"/>
              <a:gd name="connsiteY3038" fmla="*/ 436551 h 4860733"/>
              <a:gd name="connsiteX3039" fmla="*/ 1351899 w 4853691"/>
              <a:gd name="connsiteY3039" fmla="*/ 420121 h 4860733"/>
              <a:gd name="connsiteX3040" fmla="*/ 1377716 w 4853691"/>
              <a:gd name="connsiteY3040" fmla="*/ 406039 h 4860733"/>
              <a:gd name="connsiteX3041" fmla="*/ 1405881 w 4853691"/>
              <a:gd name="connsiteY3041" fmla="*/ 391957 h 4860733"/>
              <a:gd name="connsiteX3042" fmla="*/ 1434045 w 4853691"/>
              <a:gd name="connsiteY3042" fmla="*/ 377874 h 4860733"/>
              <a:gd name="connsiteX3043" fmla="*/ 1462210 w 4853691"/>
              <a:gd name="connsiteY3043" fmla="*/ 363792 h 4860733"/>
              <a:gd name="connsiteX3044" fmla="*/ 1490375 w 4853691"/>
              <a:gd name="connsiteY3044" fmla="*/ 349710 h 4860733"/>
              <a:gd name="connsiteX3045" fmla="*/ 1518539 w 4853691"/>
              <a:gd name="connsiteY3045" fmla="*/ 337975 h 4860733"/>
              <a:gd name="connsiteX3046" fmla="*/ 1546704 w 4853691"/>
              <a:gd name="connsiteY3046" fmla="*/ 326239 h 4860733"/>
              <a:gd name="connsiteX3047" fmla="*/ 1553745 w 4853691"/>
              <a:gd name="connsiteY3047" fmla="*/ 323892 h 4860733"/>
              <a:gd name="connsiteX3048" fmla="*/ 1527927 w 4853691"/>
              <a:gd name="connsiteY3048" fmla="*/ 340322 h 4860733"/>
              <a:gd name="connsiteX3049" fmla="*/ 1516192 w 4853691"/>
              <a:gd name="connsiteY3049" fmla="*/ 349710 h 4860733"/>
              <a:gd name="connsiteX3050" fmla="*/ 1476292 w 4853691"/>
              <a:gd name="connsiteY3050" fmla="*/ 375527 h 4860733"/>
              <a:gd name="connsiteX3051" fmla="*/ 1462210 w 4853691"/>
              <a:gd name="connsiteY3051" fmla="*/ 387263 h 4860733"/>
              <a:gd name="connsiteX3052" fmla="*/ 1427004 w 4853691"/>
              <a:gd name="connsiteY3052" fmla="*/ 413080 h 4860733"/>
              <a:gd name="connsiteX3053" fmla="*/ 1410575 w 4853691"/>
              <a:gd name="connsiteY3053" fmla="*/ 427162 h 4860733"/>
              <a:gd name="connsiteX3054" fmla="*/ 1377716 w 4853691"/>
              <a:gd name="connsiteY3054" fmla="*/ 452980 h 4860733"/>
              <a:gd name="connsiteX3055" fmla="*/ 1358940 w 4853691"/>
              <a:gd name="connsiteY3055" fmla="*/ 469409 h 4860733"/>
              <a:gd name="connsiteX3056" fmla="*/ 1328428 w 4853691"/>
              <a:gd name="connsiteY3056" fmla="*/ 495227 h 4860733"/>
              <a:gd name="connsiteX3057" fmla="*/ 1307305 w 4853691"/>
              <a:gd name="connsiteY3057" fmla="*/ 514003 h 4860733"/>
              <a:gd name="connsiteX3058" fmla="*/ 1293223 w 4853691"/>
              <a:gd name="connsiteY3058" fmla="*/ 525738 h 4860733"/>
              <a:gd name="connsiteX3059" fmla="*/ 1279140 w 4853691"/>
              <a:gd name="connsiteY3059" fmla="*/ 518697 h 4860733"/>
              <a:gd name="connsiteX3060" fmla="*/ 1276793 w 4853691"/>
              <a:gd name="connsiteY3060" fmla="*/ 518697 h 4860733"/>
              <a:gd name="connsiteX3061" fmla="*/ 1276793 w 4853691"/>
              <a:gd name="connsiteY3061" fmla="*/ 511656 h 4860733"/>
              <a:gd name="connsiteX3062" fmla="*/ 1272099 w 4853691"/>
              <a:gd name="connsiteY3062" fmla="*/ 481145 h 4860733"/>
              <a:gd name="connsiteX3063" fmla="*/ 1272099 w 4853691"/>
              <a:gd name="connsiteY3063" fmla="*/ 481145 h 4860733"/>
              <a:gd name="connsiteX3064" fmla="*/ 1272099 w 4853691"/>
              <a:gd name="connsiteY3064" fmla="*/ 471756 h 4860733"/>
              <a:gd name="connsiteX3065" fmla="*/ 1300264 w 4853691"/>
              <a:gd name="connsiteY3065" fmla="*/ 455327 h 4860733"/>
              <a:gd name="connsiteX3066" fmla="*/ 1321387 w 4853691"/>
              <a:gd name="connsiteY3066" fmla="*/ 436551 h 4860733"/>
              <a:gd name="connsiteX3067" fmla="*/ 1621809 w 4853691"/>
              <a:gd name="connsiteY3067" fmla="*/ 286340 h 4860733"/>
              <a:gd name="connsiteX3068" fmla="*/ 1642933 w 4853691"/>
              <a:gd name="connsiteY3068" fmla="*/ 272257 h 4860733"/>
              <a:gd name="connsiteX3069" fmla="*/ 1647627 w 4853691"/>
              <a:gd name="connsiteY3069" fmla="*/ 274604 h 4860733"/>
              <a:gd name="connsiteX3070" fmla="*/ 1649974 w 4853691"/>
              <a:gd name="connsiteY3070" fmla="*/ 274604 h 4860733"/>
              <a:gd name="connsiteX3071" fmla="*/ 1649974 w 4853691"/>
              <a:gd name="connsiteY3071" fmla="*/ 279299 h 4860733"/>
              <a:gd name="connsiteX3072" fmla="*/ 1652321 w 4853691"/>
              <a:gd name="connsiteY3072" fmla="*/ 286340 h 4860733"/>
              <a:gd name="connsiteX3073" fmla="*/ 1633544 w 4853691"/>
              <a:gd name="connsiteY3073" fmla="*/ 293381 h 4860733"/>
              <a:gd name="connsiteX3074" fmla="*/ 1610074 w 4853691"/>
              <a:gd name="connsiteY3074" fmla="*/ 302769 h 4860733"/>
              <a:gd name="connsiteX3075" fmla="*/ 1572521 w 4853691"/>
              <a:gd name="connsiteY3075" fmla="*/ 316851 h 4860733"/>
              <a:gd name="connsiteX3076" fmla="*/ 1593645 w 4853691"/>
              <a:gd name="connsiteY3076" fmla="*/ 302769 h 4860733"/>
              <a:gd name="connsiteX3077" fmla="*/ 1621809 w 4853691"/>
              <a:gd name="connsiteY3077" fmla="*/ 286340 h 4860733"/>
              <a:gd name="connsiteX3078" fmla="*/ 1654668 w 4853691"/>
              <a:gd name="connsiteY3078" fmla="*/ 267563 h 4860733"/>
              <a:gd name="connsiteX3079" fmla="*/ 1649974 w 4853691"/>
              <a:gd name="connsiteY3079" fmla="*/ 274604 h 4860733"/>
              <a:gd name="connsiteX3080" fmla="*/ 1647627 w 4853691"/>
              <a:gd name="connsiteY3080" fmla="*/ 274604 h 4860733"/>
              <a:gd name="connsiteX3081" fmla="*/ 1645280 w 4853691"/>
              <a:gd name="connsiteY3081" fmla="*/ 274604 h 4860733"/>
              <a:gd name="connsiteX3082" fmla="*/ 1645280 w 4853691"/>
              <a:gd name="connsiteY3082" fmla="*/ 274604 h 4860733"/>
              <a:gd name="connsiteX3083" fmla="*/ 1654668 w 4853691"/>
              <a:gd name="connsiteY3083" fmla="*/ 267563 h 4860733"/>
              <a:gd name="connsiteX3084" fmla="*/ 1699262 w 4853691"/>
              <a:gd name="connsiteY3084" fmla="*/ 248787 h 4860733"/>
              <a:gd name="connsiteX3085" fmla="*/ 1710997 w 4853691"/>
              <a:gd name="connsiteY3085" fmla="*/ 237052 h 4860733"/>
              <a:gd name="connsiteX3086" fmla="*/ 1729773 w 4853691"/>
              <a:gd name="connsiteY3086" fmla="*/ 227664 h 4860733"/>
              <a:gd name="connsiteX3087" fmla="*/ 1753244 w 4853691"/>
              <a:gd name="connsiteY3087" fmla="*/ 215928 h 4860733"/>
              <a:gd name="connsiteX3088" fmla="*/ 1783755 w 4853691"/>
              <a:gd name="connsiteY3088" fmla="*/ 197152 h 4860733"/>
              <a:gd name="connsiteX3089" fmla="*/ 1807226 w 4853691"/>
              <a:gd name="connsiteY3089" fmla="*/ 185417 h 4860733"/>
              <a:gd name="connsiteX3090" fmla="*/ 1837737 w 4853691"/>
              <a:gd name="connsiteY3090" fmla="*/ 171334 h 4860733"/>
              <a:gd name="connsiteX3091" fmla="*/ 1861208 w 4853691"/>
              <a:gd name="connsiteY3091" fmla="*/ 161946 h 4860733"/>
              <a:gd name="connsiteX3092" fmla="*/ 1891719 w 4853691"/>
              <a:gd name="connsiteY3092" fmla="*/ 150211 h 4860733"/>
              <a:gd name="connsiteX3093" fmla="*/ 1915190 w 4853691"/>
              <a:gd name="connsiteY3093" fmla="*/ 140823 h 4860733"/>
              <a:gd name="connsiteX3094" fmla="*/ 1945702 w 4853691"/>
              <a:gd name="connsiteY3094" fmla="*/ 129088 h 4860733"/>
              <a:gd name="connsiteX3095" fmla="*/ 1966825 w 4853691"/>
              <a:gd name="connsiteY3095" fmla="*/ 119699 h 4860733"/>
              <a:gd name="connsiteX3096" fmla="*/ 2002031 w 4853691"/>
              <a:gd name="connsiteY3096" fmla="*/ 107964 h 4860733"/>
              <a:gd name="connsiteX3097" fmla="*/ 2020807 w 4853691"/>
              <a:gd name="connsiteY3097" fmla="*/ 100923 h 4860733"/>
              <a:gd name="connsiteX3098" fmla="*/ 2063054 w 4853691"/>
              <a:gd name="connsiteY3098" fmla="*/ 86841 h 4860733"/>
              <a:gd name="connsiteX3099" fmla="*/ 2079483 w 4853691"/>
              <a:gd name="connsiteY3099" fmla="*/ 82147 h 4860733"/>
              <a:gd name="connsiteX3100" fmla="*/ 2102954 w 4853691"/>
              <a:gd name="connsiteY3100" fmla="*/ 75105 h 4860733"/>
              <a:gd name="connsiteX3101" fmla="*/ 2121730 w 4853691"/>
              <a:gd name="connsiteY3101" fmla="*/ 89188 h 4860733"/>
              <a:gd name="connsiteX3102" fmla="*/ 2140506 w 4853691"/>
              <a:gd name="connsiteY3102" fmla="*/ 77453 h 4860733"/>
              <a:gd name="connsiteX3103" fmla="*/ 2210918 w 4853691"/>
              <a:gd name="connsiteY3103" fmla="*/ 115005 h 4860733"/>
              <a:gd name="connsiteX3104" fmla="*/ 2187447 w 4853691"/>
              <a:gd name="connsiteY3104" fmla="*/ 119699 h 4860733"/>
              <a:gd name="connsiteX3105" fmla="*/ 2173365 w 4853691"/>
              <a:gd name="connsiteY3105" fmla="*/ 122046 h 4860733"/>
              <a:gd name="connsiteX3106" fmla="*/ 2124077 w 4853691"/>
              <a:gd name="connsiteY3106" fmla="*/ 131435 h 4860733"/>
              <a:gd name="connsiteX3107" fmla="*/ 2121730 w 4853691"/>
              <a:gd name="connsiteY3107" fmla="*/ 131435 h 4860733"/>
              <a:gd name="connsiteX3108" fmla="*/ 2070095 w 4853691"/>
              <a:gd name="connsiteY3108" fmla="*/ 143170 h 4860733"/>
              <a:gd name="connsiteX3109" fmla="*/ 2053666 w 4853691"/>
              <a:gd name="connsiteY3109" fmla="*/ 147864 h 4860733"/>
              <a:gd name="connsiteX3110" fmla="*/ 2018460 w 4853691"/>
              <a:gd name="connsiteY3110" fmla="*/ 157252 h 4860733"/>
              <a:gd name="connsiteX3111" fmla="*/ 1997336 w 4853691"/>
              <a:gd name="connsiteY3111" fmla="*/ 164293 h 4860733"/>
              <a:gd name="connsiteX3112" fmla="*/ 1969172 w 4853691"/>
              <a:gd name="connsiteY3112" fmla="*/ 171334 h 4860733"/>
              <a:gd name="connsiteX3113" fmla="*/ 1945702 w 4853691"/>
              <a:gd name="connsiteY3113" fmla="*/ 178376 h 4860733"/>
              <a:gd name="connsiteX3114" fmla="*/ 1919884 w 4853691"/>
              <a:gd name="connsiteY3114" fmla="*/ 185417 h 4860733"/>
              <a:gd name="connsiteX3115" fmla="*/ 1896414 w 4853691"/>
              <a:gd name="connsiteY3115" fmla="*/ 192458 h 4860733"/>
              <a:gd name="connsiteX3116" fmla="*/ 1870596 w 4853691"/>
              <a:gd name="connsiteY3116" fmla="*/ 201846 h 4860733"/>
              <a:gd name="connsiteX3117" fmla="*/ 1847125 w 4853691"/>
              <a:gd name="connsiteY3117" fmla="*/ 211234 h 4860733"/>
              <a:gd name="connsiteX3118" fmla="*/ 1821308 w 4853691"/>
              <a:gd name="connsiteY3118" fmla="*/ 220622 h 4860733"/>
              <a:gd name="connsiteX3119" fmla="*/ 1795491 w 4853691"/>
              <a:gd name="connsiteY3119" fmla="*/ 230011 h 4860733"/>
              <a:gd name="connsiteX3120" fmla="*/ 1769673 w 4853691"/>
              <a:gd name="connsiteY3120" fmla="*/ 239399 h 4860733"/>
              <a:gd name="connsiteX3121" fmla="*/ 1746203 w 4853691"/>
              <a:gd name="connsiteY3121" fmla="*/ 248787 h 4860733"/>
              <a:gd name="connsiteX3122" fmla="*/ 1720385 w 4853691"/>
              <a:gd name="connsiteY3122" fmla="*/ 258175 h 4860733"/>
              <a:gd name="connsiteX3123" fmla="*/ 1696915 w 4853691"/>
              <a:gd name="connsiteY3123" fmla="*/ 267563 h 4860733"/>
              <a:gd name="connsiteX3124" fmla="*/ 1687526 w 4853691"/>
              <a:gd name="connsiteY3124" fmla="*/ 272257 h 4860733"/>
              <a:gd name="connsiteX3125" fmla="*/ 1682832 w 4853691"/>
              <a:gd name="connsiteY3125" fmla="*/ 265216 h 4860733"/>
              <a:gd name="connsiteX3126" fmla="*/ 1692220 w 4853691"/>
              <a:gd name="connsiteY3126" fmla="*/ 253481 h 4860733"/>
              <a:gd name="connsiteX3127" fmla="*/ 1699262 w 4853691"/>
              <a:gd name="connsiteY3127" fmla="*/ 248787 h 4860733"/>
              <a:gd name="connsiteX3128" fmla="*/ 2246123 w 4853691"/>
              <a:gd name="connsiteY3128" fmla="*/ 110311 h 4860733"/>
              <a:gd name="connsiteX3129" fmla="*/ 2361129 w 4853691"/>
              <a:gd name="connsiteY3129" fmla="*/ 93882 h 4860733"/>
              <a:gd name="connsiteX3130" fmla="*/ 2377558 w 4853691"/>
              <a:gd name="connsiteY3130" fmla="*/ 91535 h 4860733"/>
              <a:gd name="connsiteX3131" fmla="*/ 2386946 w 4853691"/>
              <a:gd name="connsiteY3131" fmla="*/ 91535 h 4860733"/>
              <a:gd name="connsiteX3132" fmla="*/ 2389293 w 4853691"/>
              <a:gd name="connsiteY3132" fmla="*/ 93882 h 4860733"/>
              <a:gd name="connsiteX3133" fmla="*/ 2391640 w 4853691"/>
              <a:gd name="connsiteY3133" fmla="*/ 100923 h 4860733"/>
              <a:gd name="connsiteX3134" fmla="*/ 2396334 w 4853691"/>
              <a:gd name="connsiteY3134" fmla="*/ 112658 h 4860733"/>
              <a:gd name="connsiteX3135" fmla="*/ 2398681 w 4853691"/>
              <a:gd name="connsiteY3135" fmla="*/ 122046 h 4860733"/>
              <a:gd name="connsiteX3136" fmla="*/ 2403376 w 4853691"/>
              <a:gd name="connsiteY3136" fmla="*/ 133782 h 4860733"/>
              <a:gd name="connsiteX3137" fmla="*/ 2405723 w 4853691"/>
              <a:gd name="connsiteY3137" fmla="*/ 145517 h 4860733"/>
              <a:gd name="connsiteX3138" fmla="*/ 2410417 w 4853691"/>
              <a:gd name="connsiteY3138" fmla="*/ 157252 h 4860733"/>
              <a:gd name="connsiteX3139" fmla="*/ 2415111 w 4853691"/>
              <a:gd name="connsiteY3139" fmla="*/ 168987 h 4860733"/>
              <a:gd name="connsiteX3140" fmla="*/ 2415111 w 4853691"/>
              <a:gd name="connsiteY3140" fmla="*/ 171334 h 4860733"/>
              <a:gd name="connsiteX3141" fmla="*/ 2412764 w 4853691"/>
              <a:gd name="connsiteY3141" fmla="*/ 176028 h 4860733"/>
              <a:gd name="connsiteX3142" fmla="*/ 2405723 w 4853691"/>
              <a:gd name="connsiteY3142" fmla="*/ 190111 h 4860733"/>
              <a:gd name="connsiteX3143" fmla="*/ 2401029 w 4853691"/>
              <a:gd name="connsiteY3143" fmla="*/ 199499 h 4860733"/>
              <a:gd name="connsiteX3144" fmla="*/ 2391640 w 4853691"/>
              <a:gd name="connsiteY3144" fmla="*/ 215928 h 4860733"/>
              <a:gd name="connsiteX3145" fmla="*/ 2382252 w 4853691"/>
              <a:gd name="connsiteY3145" fmla="*/ 234705 h 4860733"/>
              <a:gd name="connsiteX3146" fmla="*/ 2375211 w 4853691"/>
              <a:gd name="connsiteY3146" fmla="*/ 232358 h 4860733"/>
              <a:gd name="connsiteX3147" fmla="*/ 2356435 w 4853691"/>
              <a:gd name="connsiteY3147" fmla="*/ 248787 h 4860733"/>
              <a:gd name="connsiteX3148" fmla="*/ 2344699 w 4853691"/>
              <a:gd name="connsiteY3148" fmla="*/ 234705 h 4860733"/>
              <a:gd name="connsiteX3149" fmla="*/ 2340005 w 4853691"/>
              <a:gd name="connsiteY3149" fmla="*/ 230011 h 4860733"/>
              <a:gd name="connsiteX3150" fmla="*/ 2318882 w 4853691"/>
              <a:gd name="connsiteY3150" fmla="*/ 204193 h 4860733"/>
              <a:gd name="connsiteX3151" fmla="*/ 2318882 w 4853691"/>
              <a:gd name="connsiteY3151" fmla="*/ 204193 h 4860733"/>
              <a:gd name="connsiteX3152" fmla="*/ 2297759 w 4853691"/>
              <a:gd name="connsiteY3152" fmla="*/ 180723 h 4860733"/>
              <a:gd name="connsiteX3153" fmla="*/ 2290717 w 4853691"/>
              <a:gd name="connsiteY3153" fmla="*/ 173681 h 4860733"/>
              <a:gd name="connsiteX3154" fmla="*/ 2276635 w 4853691"/>
              <a:gd name="connsiteY3154" fmla="*/ 159599 h 4860733"/>
              <a:gd name="connsiteX3155" fmla="*/ 2267247 w 4853691"/>
              <a:gd name="connsiteY3155" fmla="*/ 152558 h 4860733"/>
              <a:gd name="connsiteX3156" fmla="*/ 2255512 w 4853691"/>
              <a:gd name="connsiteY3156" fmla="*/ 140823 h 4860733"/>
              <a:gd name="connsiteX3157" fmla="*/ 2246123 w 4853691"/>
              <a:gd name="connsiteY3157" fmla="*/ 133782 h 4860733"/>
              <a:gd name="connsiteX3158" fmla="*/ 2234388 w 4853691"/>
              <a:gd name="connsiteY3158" fmla="*/ 124393 h 4860733"/>
              <a:gd name="connsiteX3159" fmla="*/ 2225000 w 4853691"/>
              <a:gd name="connsiteY3159" fmla="*/ 117352 h 4860733"/>
              <a:gd name="connsiteX3160" fmla="*/ 2220306 w 4853691"/>
              <a:gd name="connsiteY3160" fmla="*/ 112658 h 4860733"/>
              <a:gd name="connsiteX3161" fmla="*/ 2229694 w 4853691"/>
              <a:gd name="connsiteY3161" fmla="*/ 110311 h 4860733"/>
              <a:gd name="connsiteX3162" fmla="*/ 2246123 w 4853691"/>
              <a:gd name="connsiteY3162" fmla="*/ 110311 h 4860733"/>
              <a:gd name="connsiteX3163" fmla="*/ 2379905 w 4853691"/>
              <a:gd name="connsiteY3163" fmla="*/ 77453 h 4860733"/>
              <a:gd name="connsiteX3164" fmla="*/ 2375211 w 4853691"/>
              <a:gd name="connsiteY3164" fmla="*/ 70411 h 4860733"/>
              <a:gd name="connsiteX3165" fmla="*/ 2370517 w 4853691"/>
              <a:gd name="connsiteY3165" fmla="*/ 61023 h 4860733"/>
              <a:gd name="connsiteX3166" fmla="*/ 2365823 w 4853691"/>
              <a:gd name="connsiteY3166" fmla="*/ 53982 h 4860733"/>
              <a:gd name="connsiteX3167" fmla="*/ 2361129 w 4853691"/>
              <a:gd name="connsiteY3167" fmla="*/ 49288 h 4860733"/>
              <a:gd name="connsiteX3168" fmla="*/ 2365823 w 4853691"/>
              <a:gd name="connsiteY3168" fmla="*/ 37553 h 4860733"/>
              <a:gd name="connsiteX3169" fmla="*/ 2379905 w 4853691"/>
              <a:gd name="connsiteY3169" fmla="*/ 39900 h 4860733"/>
              <a:gd name="connsiteX3170" fmla="*/ 2382252 w 4853691"/>
              <a:gd name="connsiteY3170" fmla="*/ 39900 h 4860733"/>
              <a:gd name="connsiteX3171" fmla="*/ 2410417 w 4853691"/>
              <a:gd name="connsiteY3171" fmla="*/ 49288 h 4860733"/>
              <a:gd name="connsiteX3172" fmla="*/ 2419805 w 4853691"/>
              <a:gd name="connsiteY3172" fmla="*/ 51635 h 4860733"/>
              <a:gd name="connsiteX3173" fmla="*/ 2440928 w 4853691"/>
              <a:gd name="connsiteY3173" fmla="*/ 61023 h 4860733"/>
              <a:gd name="connsiteX3174" fmla="*/ 2447970 w 4853691"/>
              <a:gd name="connsiteY3174" fmla="*/ 65717 h 4860733"/>
              <a:gd name="connsiteX3175" fmla="*/ 2459705 w 4853691"/>
              <a:gd name="connsiteY3175" fmla="*/ 72758 h 4860733"/>
              <a:gd name="connsiteX3176" fmla="*/ 2457358 w 4853691"/>
              <a:gd name="connsiteY3176" fmla="*/ 82147 h 4860733"/>
              <a:gd name="connsiteX3177" fmla="*/ 2457358 w 4853691"/>
              <a:gd name="connsiteY3177" fmla="*/ 82147 h 4860733"/>
              <a:gd name="connsiteX3178" fmla="*/ 2440928 w 4853691"/>
              <a:gd name="connsiteY3178" fmla="*/ 82147 h 4860733"/>
              <a:gd name="connsiteX3179" fmla="*/ 2424499 w 4853691"/>
              <a:gd name="connsiteY3179" fmla="*/ 82147 h 4860733"/>
              <a:gd name="connsiteX3180" fmla="*/ 2389293 w 4853691"/>
              <a:gd name="connsiteY3180" fmla="*/ 84494 h 4860733"/>
              <a:gd name="connsiteX3181" fmla="*/ 2382252 w 4853691"/>
              <a:gd name="connsiteY3181" fmla="*/ 84494 h 4860733"/>
              <a:gd name="connsiteX3182" fmla="*/ 2379905 w 4853691"/>
              <a:gd name="connsiteY3182" fmla="*/ 79800 h 4860733"/>
              <a:gd name="connsiteX3183" fmla="*/ 2379905 w 4853691"/>
              <a:gd name="connsiteY3183" fmla="*/ 77453 h 4860733"/>
              <a:gd name="connsiteX3184" fmla="*/ 2417458 w 4853691"/>
              <a:gd name="connsiteY3184" fmla="*/ 39900 h 4860733"/>
              <a:gd name="connsiteX3185" fmla="*/ 2438581 w 4853691"/>
              <a:gd name="connsiteY3185" fmla="*/ 42247 h 4860733"/>
              <a:gd name="connsiteX3186" fmla="*/ 2447970 w 4853691"/>
              <a:gd name="connsiteY3186" fmla="*/ 49288 h 4860733"/>
              <a:gd name="connsiteX3187" fmla="*/ 2452664 w 4853691"/>
              <a:gd name="connsiteY3187" fmla="*/ 53982 h 4860733"/>
              <a:gd name="connsiteX3188" fmla="*/ 2464399 w 4853691"/>
              <a:gd name="connsiteY3188" fmla="*/ 63370 h 4860733"/>
              <a:gd name="connsiteX3189" fmla="*/ 2469093 w 4853691"/>
              <a:gd name="connsiteY3189" fmla="*/ 68064 h 4860733"/>
              <a:gd name="connsiteX3190" fmla="*/ 2471440 w 4853691"/>
              <a:gd name="connsiteY3190" fmla="*/ 70411 h 4860733"/>
              <a:gd name="connsiteX3191" fmla="*/ 2466746 w 4853691"/>
              <a:gd name="connsiteY3191" fmla="*/ 75105 h 4860733"/>
              <a:gd name="connsiteX3192" fmla="*/ 2455011 w 4853691"/>
              <a:gd name="connsiteY3192" fmla="*/ 68064 h 4860733"/>
              <a:gd name="connsiteX3193" fmla="*/ 2445622 w 4853691"/>
              <a:gd name="connsiteY3193" fmla="*/ 63370 h 4860733"/>
              <a:gd name="connsiteX3194" fmla="*/ 2426846 w 4853691"/>
              <a:gd name="connsiteY3194" fmla="*/ 53982 h 4860733"/>
              <a:gd name="connsiteX3195" fmla="*/ 2417458 w 4853691"/>
              <a:gd name="connsiteY3195" fmla="*/ 51635 h 4860733"/>
              <a:gd name="connsiteX3196" fmla="*/ 2389293 w 4853691"/>
              <a:gd name="connsiteY3196" fmla="*/ 42247 h 4860733"/>
              <a:gd name="connsiteX3197" fmla="*/ 2386946 w 4853691"/>
              <a:gd name="connsiteY3197" fmla="*/ 42247 h 4860733"/>
              <a:gd name="connsiteX3198" fmla="*/ 2370517 w 4853691"/>
              <a:gd name="connsiteY3198" fmla="*/ 37553 h 4860733"/>
              <a:gd name="connsiteX3199" fmla="*/ 2384599 w 4853691"/>
              <a:gd name="connsiteY3199" fmla="*/ 37553 h 4860733"/>
              <a:gd name="connsiteX3200" fmla="*/ 2417458 w 4853691"/>
              <a:gd name="connsiteY3200" fmla="*/ 39900 h 4860733"/>
              <a:gd name="connsiteX3201" fmla="*/ 2548892 w 4853691"/>
              <a:gd name="connsiteY3201" fmla="*/ 82147 h 4860733"/>
              <a:gd name="connsiteX3202" fmla="*/ 2616957 w 4853691"/>
              <a:gd name="connsiteY3202" fmla="*/ 82147 h 4860733"/>
              <a:gd name="connsiteX3203" fmla="*/ 2670939 w 4853691"/>
              <a:gd name="connsiteY3203" fmla="*/ 82147 h 4860733"/>
              <a:gd name="connsiteX3204" fmla="*/ 2673286 w 4853691"/>
              <a:gd name="connsiteY3204" fmla="*/ 82147 h 4860733"/>
              <a:gd name="connsiteX3205" fmla="*/ 2685021 w 4853691"/>
              <a:gd name="connsiteY3205" fmla="*/ 84494 h 4860733"/>
              <a:gd name="connsiteX3206" fmla="*/ 2818803 w 4853691"/>
              <a:gd name="connsiteY3206" fmla="*/ 122046 h 4860733"/>
              <a:gd name="connsiteX3207" fmla="*/ 2828191 w 4853691"/>
              <a:gd name="connsiteY3207" fmla="*/ 124393 h 4860733"/>
              <a:gd name="connsiteX3208" fmla="*/ 2886867 w 4853691"/>
              <a:gd name="connsiteY3208" fmla="*/ 143170 h 4860733"/>
              <a:gd name="connsiteX3209" fmla="*/ 2891561 w 4853691"/>
              <a:gd name="connsiteY3209" fmla="*/ 145517 h 4860733"/>
              <a:gd name="connsiteX3210" fmla="*/ 2886867 w 4853691"/>
              <a:gd name="connsiteY3210" fmla="*/ 147864 h 4860733"/>
              <a:gd name="connsiteX3211" fmla="*/ 2868091 w 4853691"/>
              <a:gd name="connsiteY3211" fmla="*/ 154905 h 4860733"/>
              <a:gd name="connsiteX3212" fmla="*/ 2842273 w 4853691"/>
              <a:gd name="connsiteY3212" fmla="*/ 164293 h 4860733"/>
              <a:gd name="connsiteX3213" fmla="*/ 2823497 w 4853691"/>
              <a:gd name="connsiteY3213" fmla="*/ 171334 h 4860733"/>
              <a:gd name="connsiteX3214" fmla="*/ 2795332 w 4853691"/>
              <a:gd name="connsiteY3214" fmla="*/ 183070 h 4860733"/>
              <a:gd name="connsiteX3215" fmla="*/ 2778903 w 4853691"/>
              <a:gd name="connsiteY3215" fmla="*/ 190111 h 4860733"/>
              <a:gd name="connsiteX3216" fmla="*/ 2743697 w 4853691"/>
              <a:gd name="connsiteY3216" fmla="*/ 208887 h 4860733"/>
              <a:gd name="connsiteX3217" fmla="*/ 2736656 w 4853691"/>
              <a:gd name="connsiteY3217" fmla="*/ 213581 h 4860733"/>
              <a:gd name="connsiteX3218" fmla="*/ 2710839 w 4853691"/>
              <a:gd name="connsiteY3218" fmla="*/ 230011 h 4860733"/>
              <a:gd name="connsiteX3219" fmla="*/ 2694409 w 4853691"/>
              <a:gd name="connsiteY3219" fmla="*/ 220622 h 4860733"/>
              <a:gd name="connsiteX3220" fmla="*/ 2680327 w 4853691"/>
              <a:gd name="connsiteY3220" fmla="*/ 227664 h 4860733"/>
              <a:gd name="connsiteX3221" fmla="*/ 2645121 w 4853691"/>
              <a:gd name="connsiteY3221" fmla="*/ 197152 h 4860733"/>
              <a:gd name="connsiteX3222" fmla="*/ 2640427 w 4853691"/>
              <a:gd name="connsiteY3222" fmla="*/ 192458 h 4860733"/>
              <a:gd name="connsiteX3223" fmla="*/ 2623998 w 4853691"/>
              <a:gd name="connsiteY3223" fmla="*/ 180723 h 4860733"/>
              <a:gd name="connsiteX3224" fmla="*/ 2612263 w 4853691"/>
              <a:gd name="connsiteY3224" fmla="*/ 171334 h 4860733"/>
              <a:gd name="connsiteX3225" fmla="*/ 2598180 w 4853691"/>
              <a:gd name="connsiteY3225" fmla="*/ 161946 h 4860733"/>
              <a:gd name="connsiteX3226" fmla="*/ 2584098 w 4853691"/>
              <a:gd name="connsiteY3226" fmla="*/ 152558 h 4860733"/>
              <a:gd name="connsiteX3227" fmla="*/ 2572363 w 4853691"/>
              <a:gd name="connsiteY3227" fmla="*/ 143170 h 4860733"/>
              <a:gd name="connsiteX3228" fmla="*/ 2558281 w 4853691"/>
              <a:gd name="connsiteY3228" fmla="*/ 133782 h 4860733"/>
              <a:gd name="connsiteX3229" fmla="*/ 2546545 w 4853691"/>
              <a:gd name="connsiteY3229" fmla="*/ 126741 h 4860733"/>
              <a:gd name="connsiteX3230" fmla="*/ 2532463 w 4853691"/>
              <a:gd name="connsiteY3230" fmla="*/ 117352 h 4860733"/>
              <a:gd name="connsiteX3231" fmla="*/ 2520728 w 4853691"/>
              <a:gd name="connsiteY3231" fmla="*/ 110311 h 4860733"/>
              <a:gd name="connsiteX3232" fmla="*/ 2506646 w 4853691"/>
              <a:gd name="connsiteY3232" fmla="*/ 100923 h 4860733"/>
              <a:gd name="connsiteX3233" fmla="*/ 2497258 w 4853691"/>
              <a:gd name="connsiteY3233" fmla="*/ 96229 h 4860733"/>
              <a:gd name="connsiteX3234" fmla="*/ 2499605 w 4853691"/>
              <a:gd name="connsiteY3234" fmla="*/ 86841 h 4860733"/>
              <a:gd name="connsiteX3235" fmla="*/ 2499605 w 4853691"/>
              <a:gd name="connsiteY3235" fmla="*/ 86841 h 4860733"/>
              <a:gd name="connsiteX3236" fmla="*/ 2518381 w 4853691"/>
              <a:gd name="connsiteY3236" fmla="*/ 86841 h 4860733"/>
              <a:gd name="connsiteX3237" fmla="*/ 2548892 w 4853691"/>
              <a:gd name="connsiteY3237" fmla="*/ 82147 h 4860733"/>
              <a:gd name="connsiteX3238" fmla="*/ 2929114 w 4853691"/>
              <a:gd name="connsiteY3238" fmla="*/ 138476 h 4860733"/>
              <a:gd name="connsiteX3239" fmla="*/ 2954932 w 4853691"/>
              <a:gd name="connsiteY3239" fmla="*/ 131435 h 4860733"/>
              <a:gd name="connsiteX3240" fmla="*/ 2973708 w 4853691"/>
              <a:gd name="connsiteY3240" fmla="*/ 129088 h 4860733"/>
              <a:gd name="connsiteX3241" fmla="*/ 2997178 w 4853691"/>
              <a:gd name="connsiteY3241" fmla="*/ 124393 h 4860733"/>
              <a:gd name="connsiteX3242" fmla="*/ 3015955 w 4853691"/>
              <a:gd name="connsiteY3242" fmla="*/ 122046 h 4860733"/>
              <a:gd name="connsiteX3243" fmla="*/ 3018302 w 4853691"/>
              <a:gd name="connsiteY3243" fmla="*/ 122046 h 4860733"/>
              <a:gd name="connsiteX3244" fmla="*/ 3027690 w 4853691"/>
              <a:gd name="connsiteY3244" fmla="*/ 138476 h 4860733"/>
              <a:gd name="connsiteX3245" fmla="*/ 3027690 w 4853691"/>
              <a:gd name="connsiteY3245" fmla="*/ 138476 h 4860733"/>
              <a:gd name="connsiteX3246" fmla="*/ 3025343 w 4853691"/>
              <a:gd name="connsiteY3246" fmla="*/ 143170 h 4860733"/>
              <a:gd name="connsiteX3247" fmla="*/ 3022996 w 4853691"/>
              <a:gd name="connsiteY3247" fmla="*/ 150211 h 4860733"/>
              <a:gd name="connsiteX3248" fmla="*/ 3020649 w 4853691"/>
              <a:gd name="connsiteY3248" fmla="*/ 154905 h 4860733"/>
              <a:gd name="connsiteX3249" fmla="*/ 3018302 w 4853691"/>
              <a:gd name="connsiteY3249" fmla="*/ 164293 h 4860733"/>
              <a:gd name="connsiteX3250" fmla="*/ 3015955 w 4853691"/>
              <a:gd name="connsiteY3250" fmla="*/ 168987 h 4860733"/>
              <a:gd name="connsiteX3251" fmla="*/ 3013608 w 4853691"/>
              <a:gd name="connsiteY3251" fmla="*/ 178376 h 4860733"/>
              <a:gd name="connsiteX3252" fmla="*/ 3011261 w 4853691"/>
              <a:gd name="connsiteY3252" fmla="*/ 183070 h 4860733"/>
              <a:gd name="connsiteX3253" fmla="*/ 3008914 w 4853691"/>
              <a:gd name="connsiteY3253" fmla="*/ 190111 h 4860733"/>
              <a:gd name="connsiteX3254" fmla="*/ 2980749 w 4853691"/>
              <a:gd name="connsiteY3254" fmla="*/ 178376 h 4860733"/>
              <a:gd name="connsiteX3255" fmla="*/ 2961973 w 4853691"/>
              <a:gd name="connsiteY3255" fmla="*/ 171334 h 4860733"/>
              <a:gd name="connsiteX3256" fmla="*/ 2896255 w 4853691"/>
              <a:gd name="connsiteY3256" fmla="*/ 145517 h 4860733"/>
              <a:gd name="connsiteX3257" fmla="*/ 2893908 w 4853691"/>
              <a:gd name="connsiteY3257" fmla="*/ 145517 h 4860733"/>
              <a:gd name="connsiteX3258" fmla="*/ 2910338 w 4853691"/>
              <a:gd name="connsiteY3258" fmla="*/ 140823 h 4860733"/>
              <a:gd name="connsiteX3259" fmla="*/ 2929114 w 4853691"/>
              <a:gd name="connsiteY3259" fmla="*/ 138476 h 4860733"/>
              <a:gd name="connsiteX3260" fmla="*/ 3114531 w 4853691"/>
              <a:gd name="connsiteY3260" fmla="*/ 145517 h 4860733"/>
              <a:gd name="connsiteX3261" fmla="*/ 3152083 w 4853691"/>
              <a:gd name="connsiteY3261" fmla="*/ 157252 h 4860733"/>
              <a:gd name="connsiteX3262" fmla="*/ 3173207 w 4853691"/>
              <a:gd name="connsiteY3262" fmla="*/ 164293 h 4860733"/>
              <a:gd name="connsiteX3263" fmla="*/ 3206066 w 4853691"/>
              <a:gd name="connsiteY3263" fmla="*/ 176028 h 4860733"/>
              <a:gd name="connsiteX3264" fmla="*/ 3229536 w 4853691"/>
              <a:gd name="connsiteY3264" fmla="*/ 185417 h 4860733"/>
              <a:gd name="connsiteX3265" fmla="*/ 3253007 w 4853691"/>
              <a:gd name="connsiteY3265" fmla="*/ 194805 h 4860733"/>
              <a:gd name="connsiteX3266" fmla="*/ 3260047 w 4853691"/>
              <a:gd name="connsiteY3266" fmla="*/ 199499 h 4860733"/>
              <a:gd name="connsiteX3267" fmla="*/ 3271783 w 4853691"/>
              <a:gd name="connsiteY3267" fmla="*/ 211234 h 4860733"/>
              <a:gd name="connsiteX3268" fmla="*/ 3288212 w 4853691"/>
              <a:gd name="connsiteY3268" fmla="*/ 227664 h 4860733"/>
              <a:gd name="connsiteX3269" fmla="*/ 3297600 w 4853691"/>
              <a:gd name="connsiteY3269" fmla="*/ 237052 h 4860733"/>
              <a:gd name="connsiteX3270" fmla="*/ 3306988 w 4853691"/>
              <a:gd name="connsiteY3270" fmla="*/ 248787 h 4860733"/>
              <a:gd name="connsiteX3271" fmla="*/ 3316377 w 4853691"/>
              <a:gd name="connsiteY3271" fmla="*/ 260522 h 4860733"/>
              <a:gd name="connsiteX3272" fmla="*/ 3325765 w 4853691"/>
              <a:gd name="connsiteY3272" fmla="*/ 272257 h 4860733"/>
              <a:gd name="connsiteX3273" fmla="*/ 3335153 w 4853691"/>
              <a:gd name="connsiteY3273" fmla="*/ 286340 h 4860733"/>
              <a:gd name="connsiteX3274" fmla="*/ 3342194 w 4853691"/>
              <a:gd name="connsiteY3274" fmla="*/ 295728 h 4860733"/>
              <a:gd name="connsiteX3275" fmla="*/ 3318724 w 4853691"/>
              <a:gd name="connsiteY3275" fmla="*/ 295728 h 4860733"/>
              <a:gd name="connsiteX3276" fmla="*/ 3302294 w 4853691"/>
              <a:gd name="connsiteY3276" fmla="*/ 298075 h 4860733"/>
              <a:gd name="connsiteX3277" fmla="*/ 3271783 w 4853691"/>
              <a:gd name="connsiteY3277" fmla="*/ 300422 h 4860733"/>
              <a:gd name="connsiteX3278" fmla="*/ 3253007 w 4853691"/>
              <a:gd name="connsiteY3278" fmla="*/ 302769 h 4860733"/>
              <a:gd name="connsiteX3279" fmla="*/ 3238924 w 4853691"/>
              <a:gd name="connsiteY3279" fmla="*/ 305116 h 4860733"/>
              <a:gd name="connsiteX3280" fmla="*/ 3231883 w 4853691"/>
              <a:gd name="connsiteY3280" fmla="*/ 300422 h 4860733"/>
              <a:gd name="connsiteX3281" fmla="*/ 3191983 w 4853691"/>
              <a:gd name="connsiteY3281" fmla="*/ 279299 h 4860733"/>
              <a:gd name="connsiteX3282" fmla="*/ 3166166 w 4853691"/>
              <a:gd name="connsiteY3282" fmla="*/ 265216 h 4860733"/>
              <a:gd name="connsiteX3283" fmla="*/ 3126266 w 4853691"/>
              <a:gd name="connsiteY3283" fmla="*/ 244093 h 4860733"/>
              <a:gd name="connsiteX3284" fmla="*/ 3100449 w 4853691"/>
              <a:gd name="connsiteY3284" fmla="*/ 232358 h 4860733"/>
              <a:gd name="connsiteX3285" fmla="*/ 3058202 w 4853691"/>
              <a:gd name="connsiteY3285" fmla="*/ 211234 h 4860733"/>
              <a:gd name="connsiteX3286" fmla="*/ 3034731 w 4853691"/>
              <a:gd name="connsiteY3286" fmla="*/ 201846 h 4860733"/>
              <a:gd name="connsiteX3287" fmla="*/ 3018302 w 4853691"/>
              <a:gd name="connsiteY3287" fmla="*/ 194805 h 4860733"/>
              <a:gd name="connsiteX3288" fmla="*/ 3020649 w 4853691"/>
              <a:gd name="connsiteY3288" fmla="*/ 187764 h 4860733"/>
              <a:gd name="connsiteX3289" fmla="*/ 3022996 w 4853691"/>
              <a:gd name="connsiteY3289" fmla="*/ 180723 h 4860733"/>
              <a:gd name="connsiteX3290" fmla="*/ 3025343 w 4853691"/>
              <a:gd name="connsiteY3290" fmla="*/ 171334 h 4860733"/>
              <a:gd name="connsiteX3291" fmla="*/ 3027690 w 4853691"/>
              <a:gd name="connsiteY3291" fmla="*/ 164293 h 4860733"/>
              <a:gd name="connsiteX3292" fmla="*/ 3030037 w 4853691"/>
              <a:gd name="connsiteY3292" fmla="*/ 157252 h 4860733"/>
              <a:gd name="connsiteX3293" fmla="*/ 3032384 w 4853691"/>
              <a:gd name="connsiteY3293" fmla="*/ 152558 h 4860733"/>
              <a:gd name="connsiteX3294" fmla="*/ 3034731 w 4853691"/>
              <a:gd name="connsiteY3294" fmla="*/ 145517 h 4860733"/>
              <a:gd name="connsiteX3295" fmla="*/ 3037078 w 4853691"/>
              <a:gd name="connsiteY3295" fmla="*/ 140823 h 4860733"/>
              <a:gd name="connsiteX3296" fmla="*/ 3044119 w 4853691"/>
              <a:gd name="connsiteY3296" fmla="*/ 143170 h 4860733"/>
              <a:gd name="connsiteX3297" fmla="*/ 3062896 w 4853691"/>
              <a:gd name="connsiteY3297" fmla="*/ 129088 h 4860733"/>
              <a:gd name="connsiteX3298" fmla="*/ 3100449 w 4853691"/>
              <a:gd name="connsiteY3298" fmla="*/ 140823 h 4860733"/>
              <a:gd name="connsiteX3299" fmla="*/ 3114531 w 4853691"/>
              <a:gd name="connsiteY3299" fmla="*/ 145517 h 4860733"/>
              <a:gd name="connsiteX3300" fmla="*/ 3396176 w 4853691"/>
              <a:gd name="connsiteY3300" fmla="*/ 295728 h 4860733"/>
              <a:gd name="connsiteX3301" fmla="*/ 3414953 w 4853691"/>
              <a:gd name="connsiteY3301" fmla="*/ 298075 h 4860733"/>
              <a:gd name="connsiteX3302" fmla="*/ 3429035 w 4853691"/>
              <a:gd name="connsiteY3302" fmla="*/ 298075 h 4860733"/>
              <a:gd name="connsiteX3303" fmla="*/ 3440770 w 4853691"/>
              <a:gd name="connsiteY3303" fmla="*/ 300422 h 4860733"/>
              <a:gd name="connsiteX3304" fmla="*/ 3459546 w 4853691"/>
              <a:gd name="connsiteY3304" fmla="*/ 302769 h 4860733"/>
              <a:gd name="connsiteX3305" fmla="*/ 3464241 w 4853691"/>
              <a:gd name="connsiteY3305" fmla="*/ 302769 h 4860733"/>
              <a:gd name="connsiteX3306" fmla="*/ 3471282 w 4853691"/>
              <a:gd name="connsiteY3306" fmla="*/ 302769 h 4860733"/>
              <a:gd name="connsiteX3307" fmla="*/ 3471282 w 4853691"/>
              <a:gd name="connsiteY3307" fmla="*/ 305116 h 4860733"/>
              <a:gd name="connsiteX3308" fmla="*/ 3492405 w 4853691"/>
              <a:gd name="connsiteY3308" fmla="*/ 326239 h 4860733"/>
              <a:gd name="connsiteX3309" fmla="*/ 3499446 w 4853691"/>
              <a:gd name="connsiteY3309" fmla="*/ 323892 h 4860733"/>
              <a:gd name="connsiteX3310" fmla="*/ 3506487 w 4853691"/>
              <a:gd name="connsiteY3310" fmla="*/ 328586 h 4860733"/>
              <a:gd name="connsiteX3311" fmla="*/ 3513528 w 4853691"/>
              <a:gd name="connsiteY3311" fmla="*/ 335628 h 4860733"/>
              <a:gd name="connsiteX3312" fmla="*/ 3555775 w 4853691"/>
              <a:gd name="connsiteY3312" fmla="*/ 375527 h 4860733"/>
              <a:gd name="connsiteX3313" fmla="*/ 3558123 w 4853691"/>
              <a:gd name="connsiteY3313" fmla="*/ 377874 h 4860733"/>
              <a:gd name="connsiteX3314" fmla="*/ 3600369 w 4853691"/>
              <a:gd name="connsiteY3314" fmla="*/ 422468 h 4860733"/>
              <a:gd name="connsiteX3315" fmla="*/ 3605064 w 4853691"/>
              <a:gd name="connsiteY3315" fmla="*/ 427162 h 4860733"/>
              <a:gd name="connsiteX3316" fmla="*/ 3616799 w 4853691"/>
              <a:gd name="connsiteY3316" fmla="*/ 441245 h 4860733"/>
              <a:gd name="connsiteX3317" fmla="*/ 3630881 w 4853691"/>
              <a:gd name="connsiteY3317" fmla="*/ 460021 h 4860733"/>
              <a:gd name="connsiteX3318" fmla="*/ 3635575 w 4853691"/>
              <a:gd name="connsiteY3318" fmla="*/ 467062 h 4860733"/>
              <a:gd name="connsiteX3319" fmla="*/ 3630881 w 4853691"/>
              <a:gd name="connsiteY3319" fmla="*/ 474103 h 4860733"/>
              <a:gd name="connsiteX3320" fmla="*/ 3612104 w 4853691"/>
              <a:gd name="connsiteY3320" fmla="*/ 467062 h 4860733"/>
              <a:gd name="connsiteX3321" fmla="*/ 3595675 w 4853691"/>
              <a:gd name="connsiteY3321" fmla="*/ 462368 h 4860733"/>
              <a:gd name="connsiteX3322" fmla="*/ 3558123 w 4853691"/>
              <a:gd name="connsiteY3322" fmla="*/ 450633 h 4860733"/>
              <a:gd name="connsiteX3323" fmla="*/ 3541693 w 4853691"/>
              <a:gd name="connsiteY3323" fmla="*/ 445939 h 4860733"/>
              <a:gd name="connsiteX3324" fmla="*/ 3494752 w 4853691"/>
              <a:gd name="connsiteY3324" fmla="*/ 434204 h 4860733"/>
              <a:gd name="connsiteX3325" fmla="*/ 3485364 w 4853691"/>
              <a:gd name="connsiteY3325" fmla="*/ 431857 h 4860733"/>
              <a:gd name="connsiteX3326" fmla="*/ 3447811 w 4853691"/>
              <a:gd name="connsiteY3326" fmla="*/ 424815 h 4860733"/>
              <a:gd name="connsiteX3327" fmla="*/ 3447811 w 4853691"/>
              <a:gd name="connsiteY3327" fmla="*/ 422468 h 4860733"/>
              <a:gd name="connsiteX3328" fmla="*/ 3426688 w 4853691"/>
              <a:gd name="connsiteY3328" fmla="*/ 401345 h 4860733"/>
              <a:gd name="connsiteX3329" fmla="*/ 3417300 w 4853691"/>
              <a:gd name="connsiteY3329" fmla="*/ 403692 h 4860733"/>
              <a:gd name="connsiteX3330" fmla="*/ 3410259 w 4853691"/>
              <a:gd name="connsiteY3330" fmla="*/ 389610 h 4860733"/>
              <a:gd name="connsiteX3331" fmla="*/ 3405565 w 4853691"/>
              <a:gd name="connsiteY3331" fmla="*/ 380222 h 4860733"/>
              <a:gd name="connsiteX3332" fmla="*/ 3393829 w 4853691"/>
              <a:gd name="connsiteY3332" fmla="*/ 359098 h 4860733"/>
              <a:gd name="connsiteX3333" fmla="*/ 3386788 w 4853691"/>
              <a:gd name="connsiteY3333" fmla="*/ 349710 h 4860733"/>
              <a:gd name="connsiteX3334" fmla="*/ 3372706 w 4853691"/>
              <a:gd name="connsiteY3334" fmla="*/ 328586 h 4860733"/>
              <a:gd name="connsiteX3335" fmla="*/ 3368012 w 4853691"/>
              <a:gd name="connsiteY3335" fmla="*/ 321545 h 4860733"/>
              <a:gd name="connsiteX3336" fmla="*/ 3349235 w 4853691"/>
              <a:gd name="connsiteY3336" fmla="*/ 295728 h 4860733"/>
              <a:gd name="connsiteX3337" fmla="*/ 3349235 w 4853691"/>
              <a:gd name="connsiteY3337" fmla="*/ 293381 h 4860733"/>
              <a:gd name="connsiteX3338" fmla="*/ 3370359 w 4853691"/>
              <a:gd name="connsiteY3338" fmla="*/ 293381 h 4860733"/>
              <a:gd name="connsiteX3339" fmla="*/ 3396176 w 4853691"/>
              <a:gd name="connsiteY3339" fmla="*/ 295728 h 4860733"/>
              <a:gd name="connsiteX3340" fmla="*/ 3694251 w 4853691"/>
              <a:gd name="connsiteY3340" fmla="*/ 495227 h 4860733"/>
              <a:gd name="connsiteX3341" fmla="*/ 3722416 w 4853691"/>
              <a:gd name="connsiteY3341" fmla="*/ 502268 h 4860733"/>
              <a:gd name="connsiteX3342" fmla="*/ 3724763 w 4853691"/>
              <a:gd name="connsiteY3342" fmla="*/ 502268 h 4860733"/>
              <a:gd name="connsiteX3343" fmla="*/ 3973550 w 4853691"/>
              <a:gd name="connsiteY3343" fmla="*/ 617273 h 4860733"/>
              <a:gd name="connsiteX3344" fmla="*/ 4025185 w 4853691"/>
              <a:gd name="connsiteY3344" fmla="*/ 661867 h 4860733"/>
              <a:gd name="connsiteX3345" fmla="*/ 4036920 w 4853691"/>
              <a:gd name="connsiteY3345" fmla="*/ 671255 h 4860733"/>
              <a:gd name="connsiteX3346" fmla="*/ 4069778 w 4853691"/>
              <a:gd name="connsiteY3346" fmla="*/ 699420 h 4860733"/>
              <a:gd name="connsiteX3347" fmla="*/ 4088555 w 4853691"/>
              <a:gd name="connsiteY3347" fmla="*/ 715849 h 4860733"/>
              <a:gd name="connsiteX3348" fmla="*/ 4116719 w 4853691"/>
              <a:gd name="connsiteY3348" fmla="*/ 741667 h 4860733"/>
              <a:gd name="connsiteX3349" fmla="*/ 4140190 w 4853691"/>
              <a:gd name="connsiteY3349" fmla="*/ 762790 h 4860733"/>
              <a:gd name="connsiteX3350" fmla="*/ 4163660 w 4853691"/>
              <a:gd name="connsiteY3350" fmla="*/ 786261 h 4860733"/>
              <a:gd name="connsiteX3351" fmla="*/ 4205907 w 4853691"/>
              <a:gd name="connsiteY3351" fmla="*/ 833202 h 4860733"/>
              <a:gd name="connsiteX3352" fmla="*/ 4217643 w 4853691"/>
              <a:gd name="connsiteY3352" fmla="*/ 844937 h 4860733"/>
              <a:gd name="connsiteX3353" fmla="*/ 4243460 w 4853691"/>
              <a:gd name="connsiteY3353" fmla="*/ 873101 h 4860733"/>
              <a:gd name="connsiteX3354" fmla="*/ 4243460 w 4853691"/>
              <a:gd name="connsiteY3354" fmla="*/ 873101 h 4860733"/>
              <a:gd name="connsiteX3355" fmla="*/ 4236419 w 4853691"/>
              <a:gd name="connsiteY3355" fmla="*/ 868407 h 4860733"/>
              <a:gd name="connsiteX3356" fmla="*/ 4219990 w 4853691"/>
              <a:gd name="connsiteY3356" fmla="*/ 854325 h 4860733"/>
              <a:gd name="connsiteX3357" fmla="*/ 4205907 w 4853691"/>
              <a:gd name="connsiteY3357" fmla="*/ 842590 h 4860733"/>
              <a:gd name="connsiteX3358" fmla="*/ 4189478 w 4853691"/>
              <a:gd name="connsiteY3358" fmla="*/ 828507 h 4860733"/>
              <a:gd name="connsiteX3359" fmla="*/ 4175395 w 4853691"/>
              <a:gd name="connsiteY3359" fmla="*/ 816772 h 4860733"/>
              <a:gd name="connsiteX3360" fmla="*/ 4158966 w 4853691"/>
              <a:gd name="connsiteY3360" fmla="*/ 805037 h 4860733"/>
              <a:gd name="connsiteX3361" fmla="*/ 4142537 w 4853691"/>
              <a:gd name="connsiteY3361" fmla="*/ 793302 h 4860733"/>
              <a:gd name="connsiteX3362" fmla="*/ 4126108 w 4853691"/>
              <a:gd name="connsiteY3362" fmla="*/ 781566 h 4860733"/>
              <a:gd name="connsiteX3363" fmla="*/ 4109678 w 4853691"/>
              <a:gd name="connsiteY3363" fmla="*/ 769831 h 4860733"/>
              <a:gd name="connsiteX3364" fmla="*/ 4093249 w 4853691"/>
              <a:gd name="connsiteY3364" fmla="*/ 758096 h 4860733"/>
              <a:gd name="connsiteX3365" fmla="*/ 4076820 w 4853691"/>
              <a:gd name="connsiteY3365" fmla="*/ 746361 h 4860733"/>
              <a:gd name="connsiteX3366" fmla="*/ 4060390 w 4853691"/>
              <a:gd name="connsiteY3366" fmla="*/ 736973 h 4860733"/>
              <a:gd name="connsiteX3367" fmla="*/ 4043961 w 4853691"/>
              <a:gd name="connsiteY3367" fmla="*/ 725237 h 4860733"/>
              <a:gd name="connsiteX3368" fmla="*/ 4027532 w 4853691"/>
              <a:gd name="connsiteY3368" fmla="*/ 715849 h 4860733"/>
              <a:gd name="connsiteX3369" fmla="*/ 4008755 w 4853691"/>
              <a:gd name="connsiteY3369" fmla="*/ 706461 h 4860733"/>
              <a:gd name="connsiteX3370" fmla="*/ 3992326 w 4853691"/>
              <a:gd name="connsiteY3370" fmla="*/ 697073 h 4860733"/>
              <a:gd name="connsiteX3371" fmla="*/ 3973550 w 4853691"/>
              <a:gd name="connsiteY3371" fmla="*/ 687685 h 4860733"/>
              <a:gd name="connsiteX3372" fmla="*/ 3957120 w 4853691"/>
              <a:gd name="connsiteY3372" fmla="*/ 678296 h 4860733"/>
              <a:gd name="connsiteX3373" fmla="*/ 3943038 w 4853691"/>
              <a:gd name="connsiteY3373" fmla="*/ 671255 h 4860733"/>
              <a:gd name="connsiteX3374" fmla="*/ 3940691 w 4853691"/>
              <a:gd name="connsiteY3374" fmla="*/ 668908 h 4860733"/>
              <a:gd name="connsiteX3375" fmla="*/ 3917220 w 4853691"/>
              <a:gd name="connsiteY3375" fmla="*/ 652479 h 4860733"/>
              <a:gd name="connsiteX3376" fmla="*/ 3893750 w 4853691"/>
              <a:gd name="connsiteY3376" fmla="*/ 636050 h 4860733"/>
              <a:gd name="connsiteX3377" fmla="*/ 3870279 w 4853691"/>
              <a:gd name="connsiteY3377" fmla="*/ 619620 h 4860733"/>
              <a:gd name="connsiteX3378" fmla="*/ 3846809 w 4853691"/>
              <a:gd name="connsiteY3378" fmla="*/ 603191 h 4860733"/>
              <a:gd name="connsiteX3379" fmla="*/ 3823339 w 4853691"/>
              <a:gd name="connsiteY3379" fmla="*/ 586762 h 4860733"/>
              <a:gd name="connsiteX3380" fmla="*/ 3799868 w 4853691"/>
              <a:gd name="connsiteY3380" fmla="*/ 570332 h 4860733"/>
              <a:gd name="connsiteX3381" fmla="*/ 3776398 w 4853691"/>
              <a:gd name="connsiteY3381" fmla="*/ 556250 h 4860733"/>
              <a:gd name="connsiteX3382" fmla="*/ 3750580 w 4853691"/>
              <a:gd name="connsiteY3382" fmla="*/ 539821 h 4860733"/>
              <a:gd name="connsiteX3383" fmla="*/ 3724763 w 4853691"/>
              <a:gd name="connsiteY3383" fmla="*/ 525738 h 4860733"/>
              <a:gd name="connsiteX3384" fmla="*/ 3698945 w 4853691"/>
              <a:gd name="connsiteY3384" fmla="*/ 511656 h 4860733"/>
              <a:gd name="connsiteX3385" fmla="*/ 3673128 w 4853691"/>
              <a:gd name="connsiteY3385" fmla="*/ 497574 h 4860733"/>
              <a:gd name="connsiteX3386" fmla="*/ 3661392 w 4853691"/>
              <a:gd name="connsiteY3386" fmla="*/ 490533 h 4860733"/>
              <a:gd name="connsiteX3387" fmla="*/ 3663740 w 4853691"/>
              <a:gd name="connsiteY3387" fmla="*/ 488186 h 4860733"/>
              <a:gd name="connsiteX3388" fmla="*/ 3682516 w 4853691"/>
              <a:gd name="connsiteY3388" fmla="*/ 492880 h 4860733"/>
              <a:gd name="connsiteX3389" fmla="*/ 3694251 w 4853691"/>
              <a:gd name="connsiteY3389" fmla="*/ 495227 h 4860733"/>
              <a:gd name="connsiteX3390" fmla="*/ 4299789 w 4853691"/>
              <a:gd name="connsiteY3390" fmla="*/ 952901 h 4860733"/>
              <a:gd name="connsiteX3391" fmla="*/ 4323260 w 4853691"/>
              <a:gd name="connsiteY3391" fmla="*/ 983412 h 4860733"/>
              <a:gd name="connsiteX3392" fmla="*/ 4337342 w 4853691"/>
              <a:gd name="connsiteY3392" fmla="*/ 1002189 h 4860733"/>
              <a:gd name="connsiteX3393" fmla="*/ 4358465 w 4853691"/>
              <a:gd name="connsiteY3393" fmla="*/ 1030353 h 4860733"/>
              <a:gd name="connsiteX3394" fmla="*/ 4372548 w 4853691"/>
              <a:gd name="connsiteY3394" fmla="*/ 1051477 h 4860733"/>
              <a:gd name="connsiteX3395" fmla="*/ 4391324 w 4853691"/>
              <a:gd name="connsiteY3395" fmla="*/ 1079641 h 4860733"/>
              <a:gd name="connsiteX3396" fmla="*/ 4405406 w 4853691"/>
              <a:gd name="connsiteY3396" fmla="*/ 1100765 h 4860733"/>
              <a:gd name="connsiteX3397" fmla="*/ 4424183 w 4853691"/>
              <a:gd name="connsiteY3397" fmla="*/ 1128929 h 4860733"/>
              <a:gd name="connsiteX3398" fmla="*/ 4438265 w 4853691"/>
              <a:gd name="connsiteY3398" fmla="*/ 1150053 h 4860733"/>
              <a:gd name="connsiteX3399" fmla="*/ 4440612 w 4853691"/>
              <a:gd name="connsiteY3399" fmla="*/ 1154747 h 4860733"/>
              <a:gd name="connsiteX3400" fmla="*/ 4358465 w 4853691"/>
              <a:gd name="connsiteY3400" fmla="*/ 1053824 h 4860733"/>
              <a:gd name="connsiteX3401" fmla="*/ 4320913 w 4853691"/>
              <a:gd name="connsiteY3401" fmla="*/ 1011577 h 4860733"/>
              <a:gd name="connsiteX3402" fmla="*/ 4311524 w 4853691"/>
              <a:gd name="connsiteY3402" fmla="*/ 1002189 h 4860733"/>
              <a:gd name="connsiteX3403" fmla="*/ 4283360 w 4853691"/>
              <a:gd name="connsiteY3403" fmla="*/ 971677 h 4860733"/>
              <a:gd name="connsiteX3404" fmla="*/ 4269277 w 4853691"/>
              <a:gd name="connsiteY3404" fmla="*/ 957595 h 4860733"/>
              <a:gd name="connsiteX3405" fmla="*/ 4243460 w 4853691"/>
              <a:gd name="connsiteY3405" fmla="*/ 931777 h 4860733"/>
              <a:gd name="connsiteX3406" fmla="*/ 4227031 w 4853691"/>
              <a:gd name="connsiteY3406" fmla="*/ 917695 h 4860733"/>
              <a:gd name="connsiteX3407" fmla="*/ 4215296 w 4853691"/>
              <a:gd name="connsiteY3407" fmla="*/ 905960 h 4860733"/>
              <a:gd name="connsiteX3408" fmla="*/ 4219990 w 4853691"/>
              <a:gd name="connsiteY3408" fmla="*/ 903613 h 4860733"/>
              <a:gd name="connsiteX3409" fmla="*/ 4222337 w 4853691"/>
              <a:gd name="connsiteY3409" fmla="*/ 901266 h 4860733"/>
              <a:gd name="connsiteX3410" fmla="*/ 4229378 w 4853691"/>
              <a:gd name="connsiteY3410" fmla="*/ 898919 h 4860733"/>
              <a:gd name="connsiteX3411" fmla="*/ 4229378 w 4853691"/>
              <a:gd name="connsiteY3411" fmla="*/ 898919 h 4860733"/>
              <a:gd name="connsiteX3412" fmla="*/ 4248154 w 4853691"/>
              <a:gd name="connsiteY3412" fmla="*/ 913001 h 4860733"/>
              <a:gd name="connsiteX3413" fmla="*/ 4259889 w 4853691"/>
              <a:gd name="connsiteY3413" fmla="*/ 908307 h 4860733"/>
              <a:gd name="connsiteX3414" fmla="*/ 4283360 w 4853691"/>
              <a:gd name="connsiteY3414" fmla="*/ 938819 h 4860733"/>
              <a:gd name="connsiteX3415" fmla="*/ 4299789 w 4853691"/>
              <a:gd name="connsiteY3415" fmla="*/ 952901 h 4860733"/>
              <a:gd name="connsiteX3416" fmla="*/ 4487553 w 4853691"/>
              <a:gd name="connsiteY3416" fmla="*/ 1218117 h 4860733"/>
              <a:gd name="connsiteX3417" fmla="*/ 4499288 w 4853691"/>
              <a:gd name="connsiteY3417" fmla="*/ 1236893 h 4860733"/>
              <a:gd name="connsiteX3418" fmla="*/ 4518065 w 4853691"/>
              <a:gd name="connsiteY3418" fmla="*/ 1262711 h 4860733"/>
              <a:gd name="connsiteX3419" fmla="*/ 4529800 w 4853691"/>
              <a:gd name="connsiteY3419" fmla="*/ 1279140 h 4860733"/>
              <a:gd name="connsiteX3420" fmla="*/ 4546229 w 4853691"/>
              <a:gd name="connsiteY3420" fmla="*/ 1304958 h 4860733"/>
              <a:gd name="connsiteX3421" fmla="*/ 4557964 w 4853691"/>
              <a:gd name="connsiteY3421" fmla="*/ 1321387 h 4860733"/>
              <a:gd name="connsiteX3422" fmla="*/ 4560311 w 4853691"/>
              <a:gd name="connsiteY3422" fmla="*/ 1326081 h 4860733"/>
              <a:gd name="connsiteX3423" fmla="*/ 4557964 w 4853691"/>
              <a:gd name="connsiteY3423" fmla="*/ 1335469 h 4860733"/>
              <a:gd name="connsiteX3424" fmla="*/ 4579088 w 4853691"/>
              <a:gd name="connsiteY3424" fmla="*/ 1356593 h 4860733"/>
              <a:gd name="connsiteX3425" fmla="*/ 4581435 w 4853691"/>
              <a:gd name="connsiteY3425" fmla="*/ 1356593 h 4860733"/>
              <a:gd name="connsiteX3426" fmla="*/ 4586129 w 4853691"/>
              <a:gd name="connsiteY3426" fmla="*/ 1365981 h 4860733"/>
              <a:gd name="connsiteX3427" fmla="*/ 4600211 w 4853691"/>
              <a:gd name="connsiteY3427" fmla="*/ 1389451 h 4860733"/>
              <a:gd name="connsiteX3428" fmla="*/ 4602558 w 4853691"/>
              <a:gd name="connsiteY3428" fmla="*/ 1396493 h 4860733"/>
              <a:gd name="connsiteX3429" fmla="*/ 4614294 w 4853691"/>
              <a:gd name="connsiteY3429" fmla="*/ 1424657 h 4860733"/>
              <a:gd name="connsiteX3430" fmla="*/ 4621334 w 4853691"/>
              <a:gd name="connsiteY3430" fmla="*/ 1443434 h 4860733"/>
              <a:gd name="connsiteX3431" fmla="*/ 4630723 w 4853691"/>
              <a:gd name="connsiteY3431" fmla="*/ 1466904 h 4860733"/>
              <a:gd name="connsiteX3432" fmla="*/ 4630723 w 4853691"/>
              <a:gd name="connsiteY3432" fmla="*/ 1466904 h 4860733"/>
              <a:gd name="connsiteX3433" fmla="*/ 4621334 w 4853691"/>
              <a:gd name="connsiteY3433" fmla="*/ 1450475 h 4860733"/>
              <a:gd name="connsiteX3434" fmla="*/ 4604905 w 4853691"/>
              <a:gd name="connsiteY3434" fmla="*/ 1424657 h 4860733"/>
              <a:gd name="connsiteX3435" fmla="*/ 4595517 w 4853691"/>
              <a:gd name="connsiteY3435" fmla="*/ 1410575 h 4860733"/>
              <a:gd name="connsiteX3436" fmla="*/ 4581435 w 4853691"/>
              <a:gd name="connsiteY3436" fmla="*/ 1391799 h 4860733"/>
              <a:gd name="connsiteX3437" fmla="*/ 4581435 w 4853691"/>
              <a:gd name="connsiteY3437" fmla="*/ 1389451 h 4860733"/>
              <a:gd name="connsiteX3438" fmla="*/ 4565005 w 4853691"/>
              <a:gd name="connsiteY3438" fmla="*/ 1354246 h 4860733"/>
              <a:gd name="connsiteX3439" fmla="*/ 4555617 w 4853691"/>
              <a:gd name="connsiteY3439" fmla="*/ 1337817 h 4860733"/>
              <a:gd name="connsiteX3440" fmla="*/ 4527453 w 4853691"/>
              <a:gd name="connsiteY3440" fmla="*/ 1286181 h 4860733"/>
              <a:gd name="connsiteX3441" fmla="*/ 4499288 w 4853691"/>
              <a:gd name="connsiteY3441" fmla="*/ 1234546 h 4860733"/>
              <a:gd name="connsiteX3442" fmla="*/ 4487553 w 4853691"/>
              <a:gd name="connsiteY3442" fmla="*/ 1215770 h 4860733"/>
              <a:gd name="connsiteX3443" fmla="*/ 4471124 w 4853691"/>
              <a:gd name="connsiteY3443" fmla="*/ 1189953 h 4860733"/>
              <a:gd name="connsiteX3444" fmla="*/ 4473471 w 4853691"/>
              <a:gd name="connsiteY3444" fmla="*/ 1192300 h 4860733"/>
              <a:gd name="connsiteX3445" fmla="*/ 4487553 w 4853691"/>
              <a:gd name="connsiteY3445" fmla="*/ 1218117 h 4860733"/>
              <a:gd name="connsiteX3446" fmla="*/ 4616640 w 4853691"/>
              <a:gd name="connsiteY3446" fmla="*/ 1412922 h 4860733"/>
              <a:gd name="connsiteX3447" fmla="*/ 4633070 w 4853691"/>
              <a:gd name="connsiteY3447" fmla="*/ 1445781 h 4860733"/>
              <a:gd name="connsiteX3448" fmla="*/ 4647152 w 4853691"/>
              <a:gd name="connsiteY3448" fmla="*/ 1473945 h 4860733"/>
              <a:gd name="connsiteX3449" fmla="*/ 4658887 w 4853691"/>
              <a:gd name="connsiteY3449" fmla="*/ 1502110 h 4860733"/>
              <a:gd name="connsiteX3450" fmla="*/ 4654193 w 4853691"/>
              <a:gd name="connsiteY3450" fmla="*/ 1492722 h 4860733"/>
              <a:gd name="connsiteX3451" fmla="*/ 4647152 w 4853691"/>
              <a:gd name="connsiteY3451" fmla="*/ 1478639 h 4860733"/>
              <a:gd name="connsiteX3452" fmla="*/ 4618988 w 4853691"/>
              <a:gd name="connsiteY3452" fmla="*/ 1427004 h 4860733"/>
              <a:gd name="connsiteX3453" fmla="*/ 4593170 w 4853691"/>
              <a:gd name="connsiteY3453" fmla="*/ 1373022 h 4860733"/>
              <a:gd name="connsiteX3454" fmla="*/ 4593170 w 4853691"/>
              <a:gd name="connsiteY3454" fmla="*/ 1370675 h 4860733"/>
              <a:gd name="connsiteX3455" fmla="*/ 4600211 w 4853691"/>
              <a:gd name="connsiteY3455" fmla="*/ 1384757 h 4860733"/>
              <a:gd name="connsiteX3456" fmla="*/ 4616640 w 4853691"/>
              <a:gd name="connsiteY3456" fmla="*/ 1412922 h 4860733"/>
              <a:gd name="connsiteX3457" fmla="*/ 4719911 w 4853691"/>
              <a:gd name="connsiteY3457" fmla="*/ 1640586 h 4860733"/>
              <a:gd name="connsiteX3458" fmla="*/ 4726952 w 4853691"/>
              <a:gd name="connsiteY3458" fmla="*/ 1659362 h 4860733"/>
              <a:gd name="connsiteX3459" fmla="*/ 4731646 w 4853691"/>
              <a:gd name="connsiteY3459" fmla="*/ 1673444 h 4860733"/>
              <a:gd name="connsiteX3460" fmla="*/ 4724605 w 4853691"/>
              <a:gd name="connsiteY3460" fmla="*/ 1654668 h 4860733"/>
              <a:gd name="connsiteX3461" fmla="*/ 4719911 w 4853691"/>
              <a:gd name="connsiteY3461" fmla="*/ 1640586 h 4860733"/>
              <a:gd name="connsiteX3462" fmla="*/ 4717563 w 4853691"/>
              <a:gd name="connsiteY3462" fmla="*/ 1635891 h 4860733"/>
              <a:gd name="connsiteX3463" fmla="*/ 4705828 w 4853691"/>
              <a:gd name="connsiteY3463" fmla="*/ 1605380 h 4860733"/>
              <a:gd name="connsiteX3464" fmla="*/ 4708175 w 4853691"/>
              <a:gd name="connsiteY3464" fmla="*/ 1612421 h 4860733"/>
              <a:gd name="connsiteX3465" fmla="*/ 4719911 w 4853691"/>
              <a:gd name="connsiteY3465" fmla="*/ 1640586 h 4860733"/>
              <a:gd name="connsiteX3466" fmla="*/ 4809098 w 4853691"/>
              <a:gd name="connsiteY3466" fmla="*/ 2060707 h 4860733"/>
              <a:gd name="connsiteX3467" fmla="*/ 4809098 w 4853691"/>
              <a:gd name="connsiteY3467" fmla="*/ 2060707 h 4860733"/>
              <a:gd name="connsiteX3468" fmla="*/ 4809098 w 4853691"/>
              <a:gd name="connsiteY3468" fmla="*/ 2102954 h 4860733"/>
              <a:gd name="connsiteX3469" fmla="*/ 4809098 w 4853691"/>
              <a:gd name="connsiteY3469" fmla="*/ 2098260 h 4860733"/>
              <a:gd name="connsiteX3470" fmla="*/ 4809098 w 4853691"/>
              <a:gd name="connsiteY3470" fmla="*/ 2081830 h 4860733"/>
              <a:gd name="connsiteX3471" fmla="*/ 4806751 w 4853691"/>
              <a:gd name="connsiteY3471" fmla="*/ 2063054 h 4860733"/>
              <a:gd name="connsiteX3472" fmla="*/ 4806751 w 4853691"/>
              <a:gd name="connsiteY3472" fmla="*/ 2046624 h 4860733"/>
              <a:gd name="connsiteX3473" fmla="*/ 4804404 w 4853691"/>
              <a:gd name="connsiteY3473" fmla="*/ 2027848 h 4860733"/>
              <a:gd name="connsiteX3474" fmla="*/ 4802057 w 4853691"/>
              <a:gd name="connsiteY3474" fmla="*/ 2013766 h 4860733"/>
              <a:gd name="connsiteX3475" fmla="*/ 4799710 w 4853691"/>
              <a:gd name="connsiteY3475" fmla="*/ 1994990 h 4860733"/>
              <a:gd name="connsiteX3476" fmla="*/ 4799710 w 4853691"/>
              <a:gd name="connsiteY3476" fmla="*/ 1985601 h 4860733"/>
              <a:gd name="connsiteX3477" fmla="*/ 4811445 w 4853691"/>
              <a:gd name="connsiteY3477" fmla="*/ 1992643 h 4860733"/>
              <a:gd name="connsiteX3478" fmla="*/ 4811445 w 4853691"/>
              <a:gd name="connsiteY3478" fmla="*/ 1999684 h 4860733"/>
              <a:gd name="connsiteX3479" fmla="*/ 4811445 w 4853691"/>
              <a:gd name="connsiteY3479" fmla="*/ 2004378 h 4860733"/>
              <a:gd name="connsiteX3480" fmla="*/ 4811445 w 4853691"/>
              <a:gd name="connsiteY3480" fmla="*/ 2016113 h 4860733"/>
              <a:gd name="connsiteX3481" fmla="*/ 4811445 w 4853691"/>
              <a:gd name="connsiteY3481" fmla="*/ 2016113 h 4860733"/>
              <a:gd name="connsiteX3482" fmla="*/ 4806751 w 4853691"/>
              <a:gd name="connsiteY3482" fmla="*/ 2027848 h 4860733"/>
              <a:gd name="connsiteX3483" fmla="*/ 4809098 w 4853691"/>
              <a:gd name="connsiteY3483" fmla="*/ 2037236 h 4860733"/>
              <a:gd name="connsiteX3484" fmla="*/ 4809098 w 4853691"/>
              <a:gd name="connsiteY3484" fmla="*/ 2039583 h 4860733"/>
              <a:gd name="connsiteX3485" fmla="*/ 4809098 w 4853691"/>
              <a:gd name="connsiteY3485" fmla="*/ 2060707 h 4860733"/>
              <a:gd name="connsiteX3486" fmla="*/ 4802057 w 4853691"/>
              <a:gd name="connsiteY3486" fmla="*/ 2161630 h 4860733"/>
              <a:gd name="connsiteX3487" fmla="*/ 4809098 w 4853691"/>
              <a:gd name="connsiteY3487" fmla="*/ 2232041 h 4860733"/>
              <a:gd name="connsiteX3488" fmla="*/ 4809098 w 4853691"/>
              <a:gd name="connsiteY3488" fmla="*/ 2232041 h 4860733"/>
              <a:gd name="connsiteX3489" fmla="*/ 4811445 w 4853691"/>
              <a:gd name="connsiteY3489" fmla="*/ 2276635 h 4860733"/>
              <a:gd name="connsiteX3490" fmla="*/ 4809098 w 4853691"/>
              <a:gd name="connsiteY3490" fmla="*/ 2276635 h 4860733"/>
              <a:gd name="connsiteX3491" fmla="*/ 4809098 w 4853691"/>
              <a:gd name="connsiteY3491" fmla="*/ 2276635 h 4860733"/>
              <a:gd name="connsiteX3492" fmla="*/ 4804404 w 4853691"/>
              <a:gd name="connsiteY3492" fmla="*/ 2220306 h 4860733"/>
              <a:gd name="connsiteX3493" fmla="*/ 4802057 w 4853691"/>
              <a:gd name="connsiteY3493" fmla="*/ 2196836 h 4860733"/>
              <a:gd name="connsiteX3494" fmla="*/ 4795016 w 4853691"/>
              <a:gd name="connsiteY3494" fmla="*/ 2145201 h 4860733"/>
              <a:gd name="connsiteX3495" fmla="*/ 4799710 w 4853691"/>
              <a:gd name="connsiteY3495" fmla="*/ 2149895 h 4860733"/>
              <a:gd name="connsiteX3496" fmla="*/ 4799710 w 4853691"/>
              <a:gd name="connsiteY3496" fmla="*/ 2152242 h 4860733"/>
              <a:gd name="connsiteX3497" fmla="*/ 4802057 w 4853691"/>
              <a:gd name="connsiteY3497" fmla="*/ 2161630 h 4860733"/>
              <a:gd name="connsiteX3498" fmla="*/ 4785628 w 4853691"/>
              <a:gd name="connsiteY3498" fmla="*/ 2145201 h 4860733"/>
              <a:gd name="connsiteX3499" fmla="*/ 4776240 w 4853691"/>
              <a:gd name="connsiteY3499" fmla="*/ 2105301 h 4860733"/>
              <a:gd name="connsiteX3500" fmla="*/ 4773892 w 4853691"/>
              <a:gd name="connsiteY3500" fmla="*/ 2098260 h 4860733"/>
              <a:gd name="connsiteX3501" fmla="*/ 4762157 w 4853691"/>
              <a:gd name="connsiteY3501" fmla="*/ 2060707 h 4860733"/>
              <a:gd name="connsiteX3502" fmla="*/ 4762157 w 4853691"/>
              <a:gd name="connsiteY3502" fmla="*/ 2060707 h 4860733"/>
              <a:gd name="connsiteX3503" fmla="*/ 4748075 w 4853691"/>
              <a:gd name="connsiteY3503" fmla="*/ 2025501 h 4860733"/>
              <a:gd name="connsiteX3504" fmla="*/ 4745728 w 4853691"/>
              <a:gd name="connsiteY3504" fmla="*/ 2018460 h 4860733"/>
              <a:gd name="connsiteX3505" fmla="*/ 4731646 w 4853691"/>
              <a:gd name="connsiteY3505" fmla="*/ 1985601 h 4860733"/>
              <a:gd name="connsiteX3506" fmla="*/ 4729299 w 4853691"/>
              <a:gd name="connsiteY3506" fmla="*/ 1980907 h 4860733"/>
              <a:gd name="connsiteX3507" fmla="*/ 4715216 w 4853691"/>
              <a:gd name="connsiteY3507" fmla="*/ 1952743 h 4860733"/>
              <a:gd name="connsiteX3508" fmla="*/ 4712869 w 4853691"/>
              <a:gd name="connsiteY3508" fmla="*/ 1948049 h 4860733"/>
              <a:gd name="connsiteX3509" fmla="*/ 4696440 w 4853691"/>
              <a:gd name="connsiteY3509" fmla="*/ 1919884 h 4860733"/>
              <a:gd name="connsiteX3510" fmla="*/ 4691746 w 4853691"/>
              <a:gd name="connsiteY3510" fmla="*/ 1915190 h 4860733"/>
              <a:gd name="connsiteX3511" fmla="*/ 4684705 w 4853691"/>
              <a:gd name="connsiteY3511" fmla="*/ 1905802 h 4860733"/>
              <a:gd name="connsiteX3512" fmla="*/ 4691746 w 4853691"/>
              <a:gd name="connsiteY3512" fmla="*/ 1889372 h 4860733"/>
              <a:gd name="connsiteX3513" fmla="*/ 4670623 w 4853691"/>
              <a:gd name="connsiteY3513" fmla="*/ 1868249 h 4860733"/>
              <a:gd name="connsiteX3514" fmla="*/ 4668275 w 4853691"/>
              <a:gd name="connsiteY3514" fmla="*/ 1868249 h 4860733"/>
              <a:gd name="connsiteX3515" fmla="*/ 4663581 w 4853691"/>
              <a:gd name="connsiteY3515" fmla="*/ 1837737 h 4860733"/>
              <a:gd name="connsiteX3516" fmla="*/ 4663581 w 4853691"/>
              <a:gd name="connsiteY3516" fmla="*/ 1830696 h 4860733"/>
              <a:gd name="connsiteX3517" fmla="*/ 4661234 w 4853691"/>
              <a:gd name="connsiteY3517" fmla="*/ 1816614 h 4860733"/>
              <a:gd name="connsiteX3518" fmla="*/ 4658887 w 4853691"/>
              <a:gd name="connsiteY3518" fmla="*/ 1802532 h 4860733"/>
              <a:gd name="connsiteX3519" fmla="*/ 4658887 w 4853691"/>
              <a:gd name="connsiteY3519" fmla="*/ 1795491 h 4860733"/>
              <a:gd name="connsiteX3520" fmla="*/ 4658887 w 4853691"/>
              <a:gd name="connsiteY3520" fmla="*/ 1795491 h 4860733"/>
              <a:gd name="connsiteX3521" fmla="*/ 4663581 w 4853691"/>
              <a:gd name="connsiteY3521" fmla="*/ 1793144 h 4860733"/>
              <a:gd name="connsiteX3522" fmla="*/ 4682358 w 4853691"/>
              <a:gd name="connsiteY3522" fmla="*/ 1828349 h 4860733"/>
              <a:gd name="connsiteX3523" fmla="*/ 4689399 w 4853691"/>
              <a:gd name="connsiteY3523" fmla="*/ 1842432 h 4860733"/>
              <a:gd name="connsiteX3524" fmla="*/ 4708175 w 4853691"/>
              <a:gd name="connsiteY3524" fmla="*/ 1882331 h 4860733"/>
              <a:gd name="connsiteX3525" fmla="*/ 4717563 w 4853691"/>
              <a:gd name="connsiteY3525" fmla="*/ 1901108 h 4860733"/>
              <a:gd name="connsiteX3526" fmla="*/ 4731646 w 4853691"/>
              <a:gd name="connsiteY3526" fmla="*/ 1938660 h 4860733"/>
              <a:gd name="connsiteX3527" fmla="*/ 4738687 w 4853691"/>
              <a:gd name="connsiteY3527" fmla="*/ 1959784 h 4860733"/>
              <a:gd name="connsiteX3528" fmla="*/ 4752769 w 4853691"/>
              <a:gd name="connsiteY3528" fmla="*/ 2002031 h 4860733"/>
              <a:gd name="connsiteX3529" fmla="*/ 4757463 w 4853691"/>
              <a:gd name="connsiteY3529" fmla="*/ 2018460 h 4860733"/>
              <a:gd name="connsiteX3530" fmla="*/ 4773892 w 4853691"/>
              <a:gd name="connsiteY3530" fmla="*/ 2079483 h 4860733"/>
              <a:gd name="connsiteX3531" fmla="*/ 4776240 w 4853691"/>
              <a:gd name="connsiteY3531" fmla="*/ 2088871 h 4860733"/>
              <a:gd name="connsiteX3532" fmla="*/ 4785628 w 4853691"/>
              <a:gd name="connsiteY3532" fmla="*/ 2145201 h 4860733"/>
              <a:gd name="connsiteX3533" fmla="*/ 4790322 w 4853691"/>
              <a:gd name="connsiteY3533" fmla="*/ 2166324 h 4860733"/>
              <a:gd name="connsiteX3534" fmla="*/ 4792669 w 4853691"/>
              <a:gd name="connsiteY3534" fmla="*/ 2180406 h 4860733"/>
              <a:gd name="connsiteX3535" fmla="*/ 4785628 w 4853691"/>
              <a:gd name="connsiteY3535" fmla="*/ 2149895 h 4860733"/>
              <a:gd name="connsiteX3536" fmla="*/ 4785628 w 4853691"/>
              <a:gd name="connsiteY3536" fmla="*/ 2145201 h 4860733"/>
              <a:gd name="connsiteX3537" fmla="*/ 4672970 w 4853691"/>
              <a:gd name="connsiteY3537" fmla="*/ 1950396 h 4860733"/>
              <a:gd name="connsiteX3538" fmla="*/ 4675317 w 4853691"/>
              <a:gd name="connsiteY3538" fmla="*/ 1978560 h 4860733"/>
              <a:gd name="connsiteX3539" fmla="*/ 4677664 w 4853691"/>
              <a:gd name="connsiteY3539" fmla="*/ 2004378 h 4860733"/>
              <a:gd name="connsiteX3540" fmla="*/ 4680011 w 4853691"/>
              <a:gd name="connsiteY3540" fmla="*/ 2030195 h 4860733"/>
              <a:gd name="connsiteX3541" fmla="*/ 4682358 w 4853691"/>
              <a:gd name="connsiteY3541" fmla="*/ 2056013 h 4860733"/>
              <a:gd name="connsiteX3542" fmla="*/ 4684705 w 4853691"/>
              <a:gd name="connsiteY3542" fmla="*/ 2081830 h 4860733"/>
              <a:gd name="connsiteX3543" fmla="*/ 4687052 w 4853691"/>
              <a:gd name="connsiteY3543" fmla="*/ 2105301 h 4860733"/>
              <a:gd name="connsiteX3544" fmla="*/ 4691746 w 4853691"/>
              <a:gd name="connsiteY3544" fmla="*/ 2128771 h 4860733"/>
              <a:gd name="connsiteX3545" fmla="*/ 4694093 w 4853691"/>
              <a:gd name="connsiteY3545" fmla="*/ 2149895 h 4860733"/>
              <a:gd name="connsiteX3546" fmla="*/ 4698787 w 4853691"/>
              <a:gd name="connsiteY3546" fmla="*/ 2175712 h 4860733"/>
              <a:gd name="connsiteX3547" fmla="*/ 4701134 w 4853691"/>
              <a:gd name="connsiteY3547" fmla="*/ 2194489 h 4860733"/>
              <a:gd name="connsiteX3548" fmla="*/ 4705828 w 4853691"/>
              <a:gd name="connsiteY3548" fmla="*/ 2220306 h 4860733"/>
              <a:gd name="connsiteX3549" fmla="*/ 4708175 w 4853691"/>
              <a:gd name="connsiteY3549" fmla="*/ 2236735 h 4860733"/>
              <a:gd name="connsiteX3550" fmla="*/ 4712869 w 4853691"/>
              <a:gd name="connsiteY3550" fmla="*/ 2257859 h 4860733"/>
              <a:gd name="connsiteX3551" fmla="*/ 4696440 w 4853691"/>
              <a:gd name="connsiteY3551" fmla="*/ 2276635 h 4860733"/>
              <a:gd name="connsiteX3552" fmla="*/ 4717563 w 4853691"/>
              <a:gd name="connsiteY3552" fmla="*/ 2297759 h 4860733"/>
              <a:gd name="connsiteX3553" fmla="*/ 4722257 w 4853691"/>
              <a:gd name="connsiteY3553" fmla="*/ 2297759 h 4860733"/>
              <a:gd name="connsiteX3554" fmla="*/ 4724605 w 4853691"/>
              <a:gd name="connsiteY3554" fmla="*/ 2309494 h 4860733"/>
              <a:gd name="connsiteX3555" fmla="*/ 4724605 w 4853691"/>
              <a:gd name="connsiteY3555" fmla="*/ 2311841 h 4860733"/>
              <a:gd name="connsiteX3556" fmla="*/ 4726952 w 4853691"/>
              <a:gd name="connsiteY3556" fmla="*/ 2323576 h 4860733"/>
              <a:gd name="connsiteX3557" fmla="*/ 4726952 w 4853691"/>
              <a:gd name="connsiteY3557" fmla="*/ 2328270 h 4860733"/>
              <a:gd name="connsiteX3558" fmla="*/ 4729299 w 4853691"/>
              <a:gd name="connsiteY3558" fmla="*/ 2340005 h 4860733"/>
              <a:gd name="connsiteX3559" fmla="*/ 4731646 w 4853691"/>
              <a:gd name="connsiteY3559" fmla="*/ 2344700 h 4860733"/>
              <a:gd name="connsiteX3560" fmla="*/ 4733993 w 4853691"/>
              <a:gd name="connsiteY3560" fmla="*/ 2354088 h 4860733"/>
              <a:gd name="connsiteX3561" fmla="*/ 4736340 w 4853691"/>
              <a:gd name="connsiteY3561" fmla="*/ 2358782 h 4860733"/>
              <a:gd name="connsiteX3562" fmla="*/ 4738687 w 4853691"/>
              <a:gd name="connsiteY3562" fmla="*/ 2368170 h 4860733"/>
              <a:gd name="connsiteX3563" fmla="*/ 4741034 w 4853691"/>
              <a:gd name="connsiteY3563" fmla="*/ 2372864 h 4860733"/>
              <a:gd name="connsiteX3564" fmla="*/ 4743381 w 4853691"/>
              <a:gd name="connsiteY3564" fmla="*/ 2379905 h 4860733"/>
              <a:gd name="connsiteX3565" fmla="*/ 4745728 w 4853691"/>
              <a:gd name="connsiteY3565" fmla="*/ 2384599 h 4860733"/>
              <a:gd name="connsiteX3566" fmla="*/ 4748075 w 4853691"/>
              <a:gd name="connsiteY3566" fmla="*/ 2391640 h 4860733"/>
              <a:gd name="connsiteX3567" fmla="*/ 4750422 w 4853691"/>
              <a:gd name="connsiteY3567" fmla="*/ 2396334 h 4860733"/>
              <a:gd name="connsiteX3568" fmla="*/ 4752769 w 4853691"/>
              <a:gd name="connsiteY3568" fmla="*/ 2403376 h 4860733"/>
              <a:gd name="connsiteX3569" fmla="*/ 4755116 w 4853691"/>
              <a:gd name="connsiteY3569" fmla="*/ 2408070 h 4860733"/>
              <a:gd name="connsiteX3570" fmla="*/ 4757463 w 4853691"/>
              <a:gd name="connsiteY3570" fmla="*/ 2412764 h 4860733"/>
              <a:gd name="connsiteX3571" fmla="*/ 4759810 w 4853691"/>
              <a:gd name="connsiteY3571" fmla="*/ 2417458 h 4860733"/>
              <a:gd name="connsiteX3572" fmla="*/ 4762157 w 4853691"/>
              <a:gd name="connsiteY3572" fmla="*/ 2422152 h 4860733"/>
              <a:gd name="connsiteX3573" fmla="*/ 4764504 w 4853691"/>
              <a:gd name="connsiteY3573" fmla="*/ 2424499 h 4860733"/>
              <a:gd name="connsiteX3574" fmla="*/ 4766852 w 4853691"/>
              <a:gd name="connsiteY3574" fmla="*/ 2429193 h 4860733"/>
              <a:gd name="connsiteX3575" fmla="*/ 4769198 w 4853691"/>
              <a:gd name="connsiteY3575" fmla="*/ 2431540 h 4860733"/>
              <a:gd name="connsiteX3576" fmla="*/ 4771546 w 4853691"/>
              <a:gd name="connsiteY3576" fmla="*/ 2433887 h 4860733"/>
              <a:gd name="connsiteX3577" fmla="*/ 4771546 w 4853691"/>
              <a:gd name="connsiteY3577" fmla="*/ 2433887 h 4860733"/>
              <a:gd name="connsiteX3578" fmla="*/ 4769198 w 4853691"/>
              <a:gd name="connsiteY3578" fmla="*/ 2443275 h 4860733"/>
              <a:gd name="connsiteX3579" fmla="*/ 4771546 w 4853691"/>
              <a:gd name="connsiteY3579" fmla="*/ 2452664 h 4860733"/>
              <a:gd name="connsiteX3580" fmla="*/ 4769198 w 4853691"/>
              <a:gd name="connsiteY3580" fmla="*/ 2452664 h 4860733"/>
              <a:gd name="connsiteX3581" fmla="*/ 4764504 w 4853691"/>
              <a:gd name="connsiteY3581" fmla="*/ 2455011 h 4860733"/>
              <a:gd name="connsiteX3582" fmla="*/ 4755116 w 4853691"/>
              <a:gd name="connsiteY3582" fmla="*/ 2457358 h 4860733"/>
              <a:gd name="connsiteX3583" fmla="*/ 4750422 w 4853691"/>
              <a:gd name="connsiteY3583" fmla="*/ 2457358 h 4860733"/>
              <a:gd name="connsiteX3584" fmla="*/ 4736340 w 4853691"/>
              <a:gd name="connsiteY3584" fmla="*/ 2457358 h 4860733"/>
              <a:gd name="connsiteX3585" fmla="*/ 4729299 w 4853691"/>
              <a:gd name="connsiteY3585" fmla="*/ 2457358 h 4860733"/>
              <a:gd name="connsiteX3586" fmla="*/ 4729299 w 4853691"/>
              <a:gd name="connsiteY3586" fmla="*/ 2455011 h 4860733"/>
              <a:gd name="connsiteX3587" fmla="*/ 4708175 w 4853691"/>
              <a:gd name="connsiteY3587" fmla="*/ 2433887 h 4860733"/>
              <a:gd name="connsiteX3588" fmla="*/ 4703481 w 4853691"/>
              <a:gd name="connsiteY3588" fmla="*/ 2433887 h 4860733"/>
              <a:gd name="connsiteX3589" fmla="*/ 4694093 w 4853691"/>
              <a:gd name="connsiteY3589" fmla="*/ 2393987 h 4860733"/>
              <a:gd name="connsiteX3590" fmla="*/ 4691746 w 4853691"/>
              <a:gd name="connsiteY3590" fmla="*/ 2384599 h 4860733"/>
              <a:gd name="connsiteX3591" fmla="*/ 4687052 w 4853691"/>
              <a:gd name="connsiteY3591" fmla="*/ 2361129 h 4860733"/>
              <a:gd name="connsiteX3592" fmla="*/ 4684705 w 4853691"/>
              <a:gd name="connsiteY3592" fmla="*/ 2349394 h 4860733"/>
              <a:gd name="connsiteX3593" fmla="*/ 4682358 w 4853691"/>
              <a:gd name="connsiteY3593" fmla="*/ 2328270 h 4860733"/>
              <a:gd name="connsiteX3594" fmla="*/ 4680011 w 4853691"/>
              <a:gd name="connsiteY3594" fmla="*/ 2314188 h 4860733"/>
              <a:gd name="connsiteX3595" fmla="*/ 4677664 w 4853691"/>
              <a:gd name="connsiteY3595" fmla="*/ 2293064 h 4860733"/>
              <a:gd name="connsiteX3596" fmla="*/ 4675317 w 4853691"/>
              <a:gd name="connsiteY3596" fmla="*/ 2278982 h 4860733"/>
              <a:gd name="connsiteX3597" fmla="*/ 4672970 w 4853691"/>
              <a:gd name="connsiteY3597" fmla="*/ 2260206 h 4860733"/>
              <a:gd name="connsiteX3598" fmla="*/ 4670623 w 4853691"/>
              <a:gd name="connsiteY3598" fmla="*/ 2246123 h 4860733"/>
              <a:gd name="connsiteX3599" fmla="*/ 4668275 w 4853691"/>
              <a:gd name="connsiteY3599" fmla="*/ 2227347 h 4860733"/>
              <a:gd name="connsiteX3600" fmla="*/ 4665929 w 4853691"/>
              <a:gd name="connsiteY3600" fmla="*/ 2210918 h 4860733"/>
              <a:gd name="connsiteX3601" fmla="*/ 4663581 w 4853691"/>
              <a:gd name="connsiteY3601" fmla="*/ 2192142 h 4860733"/>
              <a:gd name="connsiteX3602" fmla="*/ 4661234 w 4853691"/>
              <a:gd name="connsiteY3602" fmla="*/ 2175712 h 4860733"/>
              <a:gd name="connsiteX3603" fmla="*/ 4658887 w 4853691"/>
              <a:gd name="connsiteY3603" fmla="*/ 2154589 h 4860733"/>
              <a:gd name="connsiteX3604" fmla="*/ 4658887 w 4853691"/>
              <a:gd name="connsiteY3604" fmla="*/ 2138159 h 4860733"/>
              <a:gd name="connsiteX3605" fmla="*/ 4658887 w 4853691"/>
              <a:gd name="connsiteY3605" fmla="*/ 2117036 h 4860733"/>
              <a:gd name="connsiteX3606" fmla="*/ 4658887 w 4853691"/>
              <a:gd name="connsiteY3606" fmla="*/ 2100607 h 4860733"/>
              <a:gd name="connsiteX3607" fmla="*/ 4658887 w 4853691"/>
              <a:gd name="connsiteY3607" fmla="*/ 2079483 h 4860733"/>
              <a:gd name="connsiteX3608" fmla="*/ 4658887 w 4853691"/>
              <a:gd name="connsiteY3608" fmla="*/ 2063054 h 4860733"/>
              <a:gd name="connsiteX3609" fmla="*/ 4658887 w 4853691"/>
              <a:gd name="connsiteY3609" fmla="*/ 2041930 h 4860733"/>
              <a:gd name="connsiteX3610" fmla="*/ 4658887 w 4853691"/>
              <a:gd name="connsiteY3610" fmla="*/ 2023154 h 4860733"/>
              <a:gd name="connsiteX3611" fmla="*/ 4658887 w 4853691"/>
              <a:gd name="connsiteY3611" fmla="*/ 2002031 h 4860733"/>
              <a:gd name="connsiteX3612" fmla="*/ 4658887 w 4853691"/>
              <a:gd name="connsiteY3612" fmla="*/ 1983254 h 4860733"/>
              <a:gd name="connsiteX3613" fmla="*/ 4658887 w 4853691"/>
              <a:gd name="connsiteY3613" fmla="*/ 1962131 h 4860733"/>
              <a:gd name="connsiteX3614" fmla="*/ 4658887 w 4853691"/>
              <a:gd name="connsiteY3614" fmla="*/ 1943354 h 4860733"/>
              <a:gd name="connsiteX3615" fmla="*/ 4658887 w 4853691"/>
              <a:gd name="connsiteY3615" fmla="*/ 1922231 h 4860733"/>
              <a:gd name="connsiteX3616" fmla="*/ 4658887 w 4853691"/>
              <a:gd name="connsiteY3616" fmla="*/ 1903455 h 4860733"/>
              <a:gd name="connsiteX3617" fmla="*/ 4658887 w 4853691"/>
              <a:gd name="connsiteY3617" fmla="*/ 1894066 h 4860733"/>
              <a:gd name="connsiteX3618" fmla="*/ 4658887 w 4853691"/>
              <a:gd name="connsiteY3618" fmla="*/ 1894066 h 4860733"/>
              <a:gd name="connsiteX3619" fmla="*/ 4661234 w 4853691"/>
              <a:gd name="connsiteY3619" fmla="*/ 1912843 h 4860733"/>
              <a:gd name="connsiteX3620" fmla="*/ 4672970 w 4853691"/>
              <a:gd name="connsiteY3620" fmla="*/ 1950396 h 4860733"/>
              <a:gd name="connsiteX3621" fmla="*/ 4809098 w 4853691"/>
              <a:gd name="connsiteY3621" fmla="*/ 2710839 h 4860733"/>
              <a:gd name="connsiteX3622" fmla="*/ 4804404 w 4853691"/>
              <a:gd name="connsiteY3622" fmla="*/ 2750738 h 4860733"/>
              <a:gd name="connsiteX3623" fmla="*/ 4802057 w 4853691"/>
              <a:gd name="connsiteY3623" fmla="*/ 2764821 h 4860733"/>
              <a:gd name="connsiteX3624" fmla="*/ 4795016 w 4853691"/>
              <a:gd name="connsiteY3624" fmla="*/ 2818803 h 4860733"/>
              <a:gd name="connsiteX3625" fmla="*/ 4792669 w 4853691"/>
              <a:gd name="connsiteY3625" fmla="*/ 2832885 h 4860733"/>
              <a:gd name="connsiteX3626" fmla="*/ 4785628 w 4853691"/>
              <a:gd name="connsiteY3626" fmla="*/ 2872785 h 4860733"/>
              <a:gd name="connsiteX3627" fmla="*/ 4783281 w 4853691"/>
              <a:gd name="connsiteY3627" fmla="*/ 2891561 h 4860733"/>
              <a:gd name="connsiteX3628" fmla="*/ 4776240 w 4853691"/>
              <a:gd name="connsiteY3628" fmla="*/ 2926767 h 4860733"/>
              <a:gd name="connsiteX3629" fmla="*/ 4771546 w 4853691"/>
              <a:gd name="connsiteY3629" fmla="*/ 2947890 h 4860733"/>
              <a:gd name="connsiteX3630" fmla="*/ 4764504 w 4853691"/>
              <a:gd name="connsiteY3630" fmla="*/ 2980749 h 4860733"/>
              <a:gd name="connsiteX3631" fmla="*/ 4759810 w 4853691"/>
              <a:gd name="connsiteY3631" fmla="*/ 3001873 h 4860733"/>
              <a:gd name="connsiteX3632" fmla="*/ 4752769 w 4853691"/>
              <a:gd name="connsiteY3632" fmla="*/ 3032384 h 4860733"/>
              <a:gd name="connsiteX3633" fmla="*/ 4748075 w 4853691"/>
              <a:gd name="connsiteY3633" fmla="*/ 3053507 h 4860733"/>
              <a:gd name="connsiteX3634" fmla="*/ 4741034 w 4853691"/>
              <a:gd name="connsiteY3634" fmla="*/ 3084019 h 4860733"/>
              <a:gd name="connsiteX3635" fmla="*/ 4736340 w 4853691"/>
              <a:gd name="connsiteY3635" fmla="*/ 3105142 h 4860733"/>
              <a:gd name="connsiteX3636" fmla="*/ 4726952 w 4853691"/>
              <a:gd name="connsiteY3636" fmla="*/ 3135654 h 4860733"/>
              <a:gd name="connsiteX3637" fmla="*/ 4719911 w 4853691"/>
              <a:gd name="connsiteY3637" fmla="*/ 3156777 h 4860733"/>
              <a:gd name="connsiteX3638" fmla="*/ 4710522 w 4853691"/>
              <a:gd name="connsiteY3638" fmla="*/ 3187289 h 4860733"/>
              <a:gd name="connsiteX3639" fmla="*/ 4703481 w 4853691"/>
              <a:gd name="connsiteY3639" fmla="*/ 3208413 h 4860733"/>
              <a:gd name="connsiteX3640" fmla="*/ 4691746 w 4853691"/>
              <a:gd name="connsiteY3640" fmla="*/ 3243618 h 4860733"/>
              <a:gd name="connsiteX3641" fmla="*/ 4687052 w 4853691"/>
              <a:gd name="connsiteY3641" fmla="*/ 3260048 h 4860733"/>
              <a:gd name="connsiteX3642" fmla="*/ 4687052 w 4853691"/>
              <a:gd name="connsiteY3642" fmla="*/ 3260048 h 4860733"/>
              <a:gd name="connsiteX3643" fmla="*/ 4694093 w 4853691"/>
              <a:gd name="connsiteY3643" fmla="*/ 3231883 h 4860733"/>
              <a:gd name="connsiteX3644" fmla="*/ 4705828 w 4853691"/>
              <a:gd name="connsiteY3644" fmla="*/ 3187289 h 4860733"/>
              <a:gd name="connsiteX3645" fmla="*/ 4719911 w 4853691"/>
              <a:gd name="connsiteY3645" fmla="*/ 3130960 h 4860733"/>
              <a:gd name="connsiteX3646" fmla="*/ 4731646 w 4853691"/>
              <a:gd name="connsiteY3646" fmla="*/ 3086366 h 4860733"/>
              <a:gd name="connsiteX3647" fmla="*/ 4743381 w 4853691"/>
              <a:gd name="connsiteY3647" fmla="*/ 3027690 h 4860733"/>
              <a:gd name="connsiteX3648" fmla="*/ 4752769 w 4853691"/>
              <a:gd name="connsiteY3648" fmla="*/ 2983096 h 4860733"/>
              <a:gd name="connsiteX3649" fmla="*/ 4764504 w 4853691"/>
              <a:gd name="connsiteY3649" fmla="*/ 2922073 h 4860733"/>
              <a:gd name="connsiteX3650" fmla="*/ 4771546 w 4853691"/>
              <a:gd name="connsiteY3650" fmla="*/ 2879826 h 4860733"/>
              <a:gd name="connsiteX3651" fmla="*/ 4780934 w 4853691"/>
              <a:gd name="connsiteY3651" fmla="*/ 2811762 h 4860733"/>
              <a:gd name="connsiteX3652" fmla="*/ 4785628 w 4853691"/>
              <a:gd name="connsiteY3652" fmla="*/ 2774209 h 4860733"/>
              <a:gd name="connsiteX3653" fmla="*/ 4795016 w 4853691"/>
              <a:gd name="connsiteY3653" fmla="*/ 2687368 h 4860733"/>
              <a:gd name="connsiteX3654" fmla="*/ 4797363 w 4853691"/>
              <a:gd name="connsiteY3654" fmla="*/ 2666245 h 4860733"/>
              <a:gd name="connsiteX3655" fmla="*/ 4799710 w 4853691"/>
              <a:gd name="connsiteY3655" fmla="*/ 2649816 h 4860733"/>
              <a:gd name="connsiteX3656" fmla="*/ 4804404 w 4853691"/>
              <a:gd name="connsiteY3656" fmla="*/ 2656857 h 4860733"/>
              <a:gd name="connsiteX3657" fmla="*/ 4802057 w 4853691"/>
              <a:gd name="connsiteY3657" fmla="*/ 2685021 h 4860733"/>
              <a:gd name="connsiteX3658" fmla="*/ 4809098 w 4853691"/>
              <a:gd name="connsiteY3658" fmla="*/ 2710839 h 4860733"/>
              <a:gd name="connsiteX3659" fmla="*/ 4696440 w 4853691"/>
              <a:gd name="connsiteY3659" fmla="*/ 3262394 h 4860733"/>
              <a:gd name="connsiteX3660" fmla="*/ 4705828 w 4853691"/>
              <a:gd name="connsiteY3660" fmla="*/ 3236577 h 4860733"/>
              <a:gd name="connsiteX3661" fmla="*/ 4710522 w 4853691"/>
              <a:gd name="connsiteY3661" fmla="*/ 3222495 h 4860733"/>
              <a:gd name="connsiteX3662" fmla="*/ 4708175 w 4853691"/>
              <a:gd name="connsiteY3662" fmla="*/ 3229536 h 4860733"/>
              <a:gd name="connsiteX3663" fmla="*/ 4710522 w 4853691"/>
              <a:gd name="connsiteY3663" fmla="*/ 3238924 h 4860733"/>
              <a:gd name="connsiteX3664" fmla="*/ 4691746 w 4853691"/>
              <a:gd name="connsiteY3664" fmla="*/ 3278824 h 4860733"/>
              <a:gd name="connsiteX3665" fmla="*/ 4694093 w 4853691"/>
              <a:gd name="connsiteY3665" fmla="*/ 3274130 h 4860733"/>
              <a:gd name="connsiteX3666" fmla="*/ 4696440 w 4853691"/>
              <a:gd name="connsiteY3666" fmla="*/ 3262394 h 4860733"/>
              <a:gd name="connsiteX3667" fmla="*/ 4480512 w 4853691"/>
              <a:gd name="connsiteY3667" fmla="*/ 3722416 h 4860733"/>
              <a:gd name="connsiteX3668" fmla="*/ 4459388 w 4853691"/>
              <a:gd name="connsiteY3668" fmla="*/ 3748233 h 4860733"/>
              <a:gd name="connsiteX3669" fmla="*/ 4445306 w 4853691"/>
              <a:gd name="connsiteY3669" fmla="*/ 3762315 h 4860733"/>
              <a:gd name="connsiteX3670" fmla="*/ 4424183 w 4853691"/>
              <a:gd name="connsiteY3670" fmla="*/ 3783439 h 4860733"/>
              <a:gd name="connsiteX3671" fmla="*/ 4410100 w 4853691"/>
              <a:gd name="connsiteY3671" fmla="*/ 3797521 h 4860733"/>
              <a:gd name="connsiteX3672" fmla="*/ 4388977 w 4853691"/>
              <a:gd name="connsiteY3672" fmla="*/ 3816298 h 4860733"/>
              <a:gd name="connsiteX3673" fmla="*/ 4377242 w 4853691"/>
              <a:gd name="connsiteY3673" fmla="*/ 3825686 h 4860733"/>
              <a:gd name="connsiteX3674" fmla="*/ 4386630 w 4853691"/>
              <a:gd name="connsiteY3674" fmla="*/ 3813950 h 4860733"/>
              <a:gd name="connsiteX3675" fmla="*/ 4403059 w 4853691"/>
              <a:gd name="connsiteY3675" fmla="*/ 3792827 h 4860733"/>
              <a:gd name="connsiteX3676" fmla="*/ 4417141 w 4853691"/>
              <a:gd name="connsiteY3676" fmla="*/ 3774051 h 4860733"/>
              <a:gd name="connsiteX3677" fmla="*/ 4438265 w 4853691"/>
              <a:gd name="connsiteY3677" fmla="*/ 3743539 h 4860733"/>
              <a:gd name="connsiteX3678" fmla="*/ 4457041 w 4853691"/>
              <a:gd name="connsiteY3678" fmla="*/ 3717722 h 4860733"/>
              <a:gd name="connsiteX3679" fmla="*/ 4475818 w 4853691"/>
              <a:gd name="connsiteY3679" fmla="*/ 3689557 h 4860733"/>
              <a:gd name="connsiteX3680" fmla="*/ 4487553 w 4853691"/>
              <a:gd name="connsiteY3680" fmla="*/ 3670781 h 4860733"/>
              <a:gd name="connsiteX3681" fmla="*/ 4489900 w 4853691"/>
              <a:gd name="connsiteY3681" fmla="*/ 3666087 h 4860733"/>
              <a:gd name="connsiteX3682" fmla="*/ 4489900 w 4853691"/>
              <a:gd name="connsiteY3682" fmla="*/ 3666087 h 4860733"/>
              <a:gd name="connsiteX3683" fmla="*/ 4503982 w 4853691"/>
              <a:gd name="connsiteY3683" fmla="*/ 3647310 h 4860733"/>
              <a:gd name="connsiteX3684" fmla="*/ 4513371 w 4853691"/>
              <a:gd name="connsiteY3684" fmla="*/ 3633228 h 4860733"/>
              <a:gd name="connsiteX3685" fmla="*/ 4518065 w 4853691"/>
              <a:gd name="connsiteY3685" fmla="*/ 3626187 h 4860733"/>
              <a:gd name="connsiteX3686" fmla="*/ 4527453 w 4853691"/>
              <a:gd name="connsiteY3686" fmla="*/ 3614451 h 4860733"/>
              <a:gd name="connsiteX3687" fmla="*/ 4553270 w 4853691"/>
              <a:gd name="connsiteY3687" fmla="*/ 3576899 h 4860733"/>
              <a:gd name="connsiteX3688" fmla="*/ 4557964 w 4853691"/>
              <a:gd name="connsiteY3688" fmla="*/ 3569858 h 4860733"/>
              <a:gd name="connsiteX3689" fmla="*/ 4579088 w 4853691"/>
              <a:gd name="connsiteY3689" fmla="*/ 3536999 h 4860733"/>
              <a:gd name="connsiteX3690" fmla="*/ 4586129 w 4853691"/>
              <a:gd name="connsiteY3690" fmla="*/ 3544040 h 4860733"/>
              <a:gd name="connsiteX3691" fmla="*/ 4576741 w 4853691"/>
              <a:gd name="connsiteY3691" fmla="*/ 3562816 h 4860733"/>
              <a:gd name="connsiteX3692" fmla="*/ 4562658 w 4853691"/>
              <a:gd name="connsiteY3692" fmla="*/ 3586287 h 4860733"/>
              <a:gd name="connsiteX3693" fmla="*/ 4529800 w 4853691"/>
              <a:gd name="connsiteY3693" fmla="*/ 3642616 h 4860733"/>
              <a:gd name="connsiteX3694" fmla="*/ 4520412 w 4853691"/>
              <a:gd name="connsiteY3694" fmla="*/ 3640269 h 4860733"/>
              <a:gd name="connsiteX3695" fmla="*/ 4499288 w 4853691"/>
              <a:gd name="connsiteY3695" fmla="*/ 3661392 h 4860733"/>
              <a:gd name="connsiteX3696" fmla="*/ 4506329 w 4853691"/>
              <a:gd name="connsiteY3696" fmla="*/ 3677822 h 4860733"/>
              <a:gd name="connsiteX3697" fmla="*/ 4487553 w 4853691"/>
              <a:gd name="connsiteY3697" fmla="*/ 3703639 h 4860733"/>
              <a:gd name="connsiteX3698" fmla="*/ 4480512 w 4853691"/>
              <a:gd name="connsiteY3698" fmla="*/ 3722416 h 4860733"/>
              <a:gd name="connsiteX3699" fmla="*/ 4316218 w 4853691"/>
              <a:gd name="connsiteY3699" fmla="*/ 3898444 h 4860733"/>
              <a:gd name="connsiteX3700" fmla="*/ 4309178 w 4853691"/>
              <a:gd name="connsiteY3700" fmla="*/ 3905485 h 4860733"/>
              <a:gd name="connsiteX3701" fmla="*/ 4271625 w 4853691"/>
              <a:gd name="connsiteY3701" fmla="*/ 3945385 h 4860733"/>
              <a:gd name="connsiteX3702" fmla="*/ 4259889 w 4853691"/>
              <a:gd name="connsiteY3702" fmla="*/ 3959468 h 4860733"/>
              <a:gd name="connsiteX3703" fmla="*/ 4238766 w 4853691"/>
              <a:gd name="connsiteY3703" fmla="*/ 3980591 h 4860733"/>
              <a:gd name="connsiteX3704" fmla="*/ 4234072 w 4853691"/>
              <a:gd name="connsiteY3704" fmla="*/ 3971203 h 4860733"/>
              <a:gd name="connsiteX3705" fmla="*/ 4264583 w 4853691"/>
              <a:gd name="connsiteY3705" fmla="*/ 3943038 h 4860733"/>
              <a:gd name="connsiteX3706" fmla="*/ 4276319 w 4853691"/>
              <a:gd name="connsiteY3706" fmla="*/ 3931303 h 4860733"/>
              <a:gd name="connsiteX3707" fmla="*/ 4311524 w 4853691"/>
              <a:gd name="connsiteY3707" fmla="*/ 3893750 h 4860733"/>
              <a:gd name="connsiteX3708" fmla="*/ 4320913 w 4853691"/>
              <a:gd name="connsiteY3708" fmla="*/ 3884362 h 4860733"/>
              <a:gd name="connsiteX3709" fmla="*/ 4344383 w 4853691"/>
              <a:gd name="connsiteY3709" fmla="*/ 3858544 h 4860733"/>
              <a:gd name="connsiteX3710" fmla="*/ 4351424 w 4853691"/>
              <a:gd name="connsiteY3710" fmla="*/ 3853850 h 4860733"/>
              <a:gd name="connsiteX3711" fmla="*/ 4367854 w 4853691"/>
              <a:gd name="connsiteY3711" fmla="*/ 3842115 h 4860733"/>
              <a:gd name="connsiteX3712" fmla="*/ 4367854 w 4853691"/>
              <a:gd name="connsiteY3712" fmla="*/ 3842115 h 4860733"/>
              <a:gd name="connsiteX3713" fmla="*/ 4360812 w 4853691"/>
              <a:gd name="connsiteY3713" fmla="*/ 3851503 h 4860733"/>
              <a:gd name="connsiteX3714" fmla="*/ 4316218 w 4853691"/>
              <a:gd name="connsiteY3714" fmla="*/ 3898444 h 4860733"/>
              <a:gd name="connsiteX3715" fmla="*/ 4170701 w 4853691"/>
              <a:gd name="connsiteY3715" fmla="*/ 4041614 h 4860733"/>
              <a:gd name="connsiteX3716" fmla="*/ 4147231 w 4853691"/>
              <a:gd name="connsiteY3716" fmla="*/ 4069779 h 4860733"/>
              <a:gd name="connsiteX3717" fmla="*/ 4126108 w 4853691"/>
              <a:gd name="connsiteY3717" fmla="*/ 4093249 h 4860733"/>
              <a:gd name="connsiteX3718" fmla="*/ 4100290 w 4853691"/>
              <a:gd name="connsiteY3718" fmla="*/ 4121414 h 4860733"/>
              <a:gd name="connsiteX3719" fmla="*/ 4079167 w 4853691"/>
              <a:gd name="connsiteY3719" fmla="*/ 4144884 h 4860733"/>
              <a:gd name="connsiteX3720" fmla="*/ 4053349 w 4853691"/>
              <a:gd name="connsiteY3720" fmla="*/ 4173049 h 4860733"/>
              <a:gd name="connsiteX3721" fmla="*/ 4032226 w 4853691"/>
              <a:gd name="connsiteY3721" fmla="*/ 4194172 h 4860733"/>
              <a:gd name="connsiteX3722" fmla="*/ 4004061 w 4853691"/>
              <a:gd name="connsiteY3722" fmla="*/ 4222337 h 4860733"/>
              <a:gd name="connsiteX3723" fmla="*/ 3982938 w 4853691"/>
              <a:gd name="connsiteY3723" fmla="*/ 4243460 h 4860733"/>
              <a:gd name="connsiteX3724" fmla="*/ 3954773 w 4853691"/>
              <a:gd name="connsiteY3724" fmla="*/ 4271625 h 4860733"/>
              <a:gd name="connsiteX3725" fmla="*/ 3935997 w 4853691"/>
              <a:gd name="connsiteY3725" fmla="*/ 4290401 h 4860733"/>
              <a:gd name="connsiteX3726" fmla="*/ 3905485 w 4853691"/>
              <a:gd name="connsiteY3726" fmla="*/ 4316219 h 4860733"/>
              <a:gd name="connsiteX3727" fmla="*/ 3886709 w 4853691"/>
              <a:gd name="connsiteY3727" fmla="*/ 4334995 h 4860733"/>
              <a:gd name="connsiteX3728" fmla="*/ 3856197 w 4853691"/>
              <a:gd name="connsiteY3728" fmla="*/ 4360812 h 4860733"/>
              <a:gd name="connsiteX3729" fmla="*/ 3837421 w 4853691"/>
              <a:gd name="connsiteY3729" fmla="*/ 4377242 h 4860733"/>
              <a:gd name="connsiteX3730" fmla="*/ 3818645 w 4853691"/>
              <a:gd name="connsiteY3730" fmla="*/ 4393671 h 4860733"/>
              <a:gd name="connsiteX3731" fmla="*/ 3804562 w 4853691"/>
              <a:gd name="connsiteY3731" fmla="*/ 4400712 h 4860733"/>
              <a:gd name="connsiteX3732" fmla="*/ 3790480 w 4853691"/>
              <a:gd name="connsiteY3732" fmla="*/ 4407753 h 4860733"/>
              <a:gd name="connsiteX3733" fmla="*/ 3767010 w 4853691"/>
              <a:gd name="connsiteY3733" fmla="*/ 4417142 h 4860733"/>
              <a:gd name="connsiteX3734" fmla="*/ 3755274 w 4853691"/>
              <a:gd name="connsiteY3734" fmla="*/ 4421836 h 4860733"/>
              <a:gd name="connsiteX3735" fmla="*/ 3736498 w 4853691"/>
              <a:gd name="connsiteY3735" fmla="*/ 4428877 h 4860733"/>
              <a:gd name="connsiteX3736" fmla="*/ 3734151 w 4853691"/>
              <a:gd name="connsiteY3736" fmla="*/ 4424183 h 4860733"/>
              <a:gd name="connsiteX3737" fmla="*/ 3755274 w 4853691"/>
              <a:gd name="connsiteY3737" fmla="*/ 4405406 h 4860733"/>
              <a:gd name="connsiteX3738" fmla="*/ 3788133 w 4853691"/>
              <a:gd name="connsiteY3738" fmla="*/ 4379589 h 4860733"/>
              <a:gd name="connsiteX3739" fmla="*/ 3825686 w 4853691"/>
              <a:gd name="connsiteY3739" fmla="*/ 4349077 h 4860733"/>
              <a:gd name="connsiteX3740" fmla="*/ 3856197 w 4853691"/>
              <a:gd name="connsiteY3740" fmla="*/ 4323260 h 4860733"/>
              <a:gd name="connsiteX3741" fmla="*/ 3896097 w 4853691"/>
              <a:gd name="connsiteY3741" fmla="*/ 4288054 h 4860733"/>
              <a:gd name="connsiteX3742" fmla="*/ 3921915 w 4853691"/>
              <a:gd name="connsiteY3742" fmla="*/ 4264584 h 4860733"/>
              <a:gd name="connsiteX3743" fmla="*/ 3966509 w 4853691"/>
              <a:gd name="connsiteY3743" fmla="*/ 4219990 h 4860733"/>
              <a:gd name="connsiteX3744" fmla="*/ 3985285 w 4853691"/>
              <a:gd name="connsiteY3744" fmla="*/ 4201213 h 4860733"/>
              <a:gd name="connsiteX3745" fmla="*/ 4097943 w 4853691"/>
              <a:gd name="connsiteY3745" fmla="*/ 4081514 h 4860733"/>
              <a:gd name="connsiteX3746" fmla="*/ 4107331 w 4853691"/>
              <a:gd name="connsiteY3746" fmla="*/ 4074473 h 4860733"/>
              <a:gd name="connsiteX3747" fmla="*/ 4130802 w 4853691"/>
              <a:gd name="connsiteY3747" fmla="*/ 4055696 h 4860733"/>
              <a:gd name="connsiteX3748" fmla="*/ 4158966 w 4853691"/>
              <a:gd name="connsiteY3748" fmla="*/ 4032226 h 4860733"/>
              <a:gd name="connsiteX3749" fmla="*/ 4182437 w 4853691"/>
              <a:gd name="connsiteY3749" fmla="*/ 4013449 h 4860733"/>
              <a:gd name="connsiteX3750" fmla="*/ 4187131 w 4853691"/>
              <a:gd name="connsiteY3750" fmla="*/ 4008755 h 4860733"/>
              <a:gd name="connsiteX3751" fmla="*/ 4187131 w 4853691"/>
              <a:gd name="connsiteY3751" fmla="*/ 4008755 h 4860733"/>
              <a:gd name="connsiteX3752" fmla="*/ 4189478 w 4853691"/>
              <a:gd name="connsiteY3752" fmla="*/ 4015796 h 4860733"/>
              <a:gd name="connsiteX3753" fmla="*/ 4187131 w 4853691"/>
              <a:gd name="connsiteY3753" fmla="*/ 4018144 h 4860733"/>
              <a:gd name="connsiteX3754" fmla="*/ 4170701 w 4853691"/>
              <a:gd name="connsiteY3754" fmla="*/ 4041614 h 4860733"/>
              <a:gd name="connsiteX3755" fmla="*/ 3675475 w 4853691"/>
              <a:gd name="connsiteY3755" fmla="*/ 4480512 h 4860733"/>
              <a:gd name="connsiteX3756" fmla="*/ 3644963 w 4853691"/>
              <a:gd name="connsiteY3756" fmla="*/ 4508676 h 4860733"/>
              <a:gd name="connsiteX3757" fmla="*/ 3635575 w 4853691"/>
              <a:gd name="connsiteY3757" fmla="*/ 4518064 h 4860733"/>
              <a:gd name="connsiteX3758" fmla="*/ 3612104 w 4853691"/>
              <a:gd name="connsiteY3758" fmla="*/ 4536841 h 4860733"/>
              <a:gd name="connsiteX3759" fmla="*/ 3598022 w 4853691"/>
              <a:gd name="connsiteY3759" fmla="*/ 4548576 h 4860733"/>
              <a:gd name="connsiteX3760" fmla="*/ 3576899 w 4853691"/>
              <a:gd name="connsiteY3760" fmla="*/ 4565005 h 4860733"/>
              <a:gd name="connsiteX3761" fmla="*/ 3569858 w 4853691"/>
              <a:gd name="connsiteY3761" fmla="*/ 4569700 h 4860733"/>
              <a:gd name="connsiteX3762" fmla="*/ 3431382 w 4853691"/>
              <a:gd name="connsiteY3762" fmla="*/ 4642458 h 4860733"/>
              <a:gd name="connsiteX3763" fmla="*/ 3414953 w 4853691"/>
              <a:gd name="connsiteY3763" fmla="*/ 4630723 h 4860733"/>
              <a:gd name="connsiteX3764" fmla="*/ 3393829 w 4853691"/>
              <a:gd name="connsiteY3764" fmla="*/ 4651846 h 4860733"/>
              <a:gd name="connsiteX3765" fmla="*/ 3393829 w 4853691"/>
              <a:gd name="connsiteY3765" fmla="*/ 4654193 h 4860733"/>
              <a:gd name="connsiteX3766" fmla="*/ 3382094 w 4853691"/>
              <a:gd name="connsiteY3766" fmla="*/ 4654193 h 4860733"/>
              <a:gd name="connsiteX3767" fmla="*/ 3323418 w 4853691"/>
              <a:gd name="connsiteY3767" fmla="*/ 4640111 h 4860733"/>
              <a:gd name="connsiteX3768" fmla="*/ 3342194 w 4853691"/>
              <a:gd name="connsiteY3768" fmla="*/ 4633070 h 4860733"/>
              <a:gd name="connsiteX3769" fmla="*/ 3363318 w 4853691"/>
              <a:gd name="connsiteY3769" fmla="*/ 4623681 h 4860733"/>
              <a:gd name="connsiteX3770" fmla="*/ 3398523 w 4853691"/>
              <a:gd name="connsiteY3770" fmla="*/ 4607252 h 4860733"/>
              <a:gd name="connsiteX3771" fmla="*/ 3424341 w 4853691"/>
              <a:gd name="connsiteY3771" fmla="*/ 4595517 h 4860733"/>
              <a:gd name="connsiteX3772" fmla="*/ 3454852 w 4853691"/>
              <a:gd name="connsiteY3772" fmla="*/ 4581435 h 4860733"/>
              <a:gd name="connsiteX3773" fmla="*/ 3480670 w 4853691"/>
              <a:gd name="connsiteY3773" fmla="*/ 4569700 h 4860733"/>
              <a:gd name="connsiteX3774" fmla="*/ 3508834 w 4853691"/>
              <a:gd name="connsiteY3774" fmla="*/ 4555617 h 4860733"/>
              <a:gd name="connsiteX3775" fmla="*/ 3534652 w 4853691"/>
              <a:gd name="connsiteY3775" fmla="*/ 4541535 h 4860733"/>
              <a:gd name="connsiteX3776" fmla="*/ 3562817 w 4853691"/>
              <a:gd name="connsiteY3776" fmla="*/ 4527453 h 4860733"/>
              <a:gd name="connsiteX3777" fmla="*/ 3588634 w 4853691"/>
              <a:gd name="connsiteY3777" fmla="*/ 4513370 h 4860733"/>
              <a:gd name="connsiteX3778" fmla="*/ 3614452 w 4853691"/>
              <a:gd name="connsiteY3778" fmla="*/ 4499288 h 4860733"/>
              <a:gd name="connsiteX3779" fmla="*/ 3640269 w 4853691"/>
              <a:gd name="connsiteY3779" fmla="*/ 4482859 h 4860733"/>
              <a:gd name="connsiteX3780" fmla="*/ 3666086 w 4853691"/>
              <a:gd name="connsiteY3780" fmla="*/ 4466429 h 4860733"/>
              <a:gd name="connsiteX3781" fmla="*/ 3691904 w 4853691"/>
              <a:gd name="connsiteY3781" fmla="*/ 4450000 h 4860733"/>
              <a:gd name="connsiteX3782" fmla="*/ 3703639 w 4853691"/>
              <a:gd name="connsiteY3782" fmla="*/ 4442959 h 4860733"/>
              <a:gd name="connsiteX3783" fmla="*/ 3705986 w 4853691"/>
              <a:gd name="connsiteY3783" fmla="*/ 4445306 h 4860733"/>
              <a:gd name="connsiteX3784" fmla="*/ 3684863 w 4853691"/>
              <a:gd name="connsiteY3784" fmla="*/ 4466429 h 4860733"/>
              <a:gd name="connsiteX3785" fmla="*/ 3675475 w 4853691"/>
              <a:gd name="connsiteY3785" fmla="*/ 4480512 h 4860733"/>
              <a:gd name="connsiteX3786" fmla="*/ 3278824 w 4853691"/>
              <a:gd name="connsiteY3786" fmla="*/ 4656540 h 4860733"/>
              <a:gd name="connsiteX3787" fmla="*/ 3248312 w 4853691"/>
              <a:gd name="connsiteY3787" fmla="*/ 4668276 h 4860733"/>
              <a:gd name="connsiteX3788" fmla="*/ 3222495 w 4853691"/>
              <a:gd name="connsiteY3788" fmla="*/ 4677664 h 4860733"/>
              <a:gd name="connsiteX3789" fmla="*/ 3189636 w 4853691"/>
              <a:gd name="connsiteY3789" fmla="*/ 4689399 h 4860733"/>
              <a:gd name="connsiteX3790" fmla="*/ 3163819 w 4853691"/>
              <a:gd name="connsiteY3790" fmla="*/ 4698787 h 4860733"/>
              <a:gd name="connsiteX3791" fmla="*/ 3130960 w 4853691"/>
              <a:gd name="connsiteY3791" fmla="*/ 4710522 h 4860733"/>
              <a:gd name="connsiteX3792" fmla="*/ 3105143 w 4853691"/>
              <a:gd name="connsiteY3792" fmla="*/ 4717563 h 4860733"/>
              <a:gd name="connsiteX3793" fmla="*/ 3072284 w 4853691"/>
              <a:gd name="connsiteY3793" fmla="*/ 4726952 h 4860733"/>
              <a:gd name="connsiteX3794" fmla="*/ 3046466 w 4853691"/>
              <a:gd name="connsiteY3794" fmla="*/ 4733993 h 4860733"/>
              <a:gd name="connsiteX3795" fmla="*/ 3011261 w 4853691"/>
              <a:gd name="connsiteY3795" fmla="*/ 4743381 h 4860733"/>
              <a:gd name="connsiteX3796" fmla="*/ 2987790 w 4853691"/>
              <a:gd name="connsiteY3796" fmla="*/ 4750422 h 4860733"/>
              <a:gd name="connsiteX3797" fmla="*/ 2952585 w 4853691"/>
              <a:gd name="connsiteY3797" fmla="*/ 4759810 h 4860733"/>
              <a:gd name="connsiteX3798" fmla="*/ 2929114 w 4853691"/>
              <a:gd name="connsiteY3798" fmla="*/ 4766851 h 4860733"/>
              <a:gd name="connsiteX3799" fmla="*/ 2893908 w 4853691"/>
              <a:gd name="connsiteY3799" fmla="*/ 4773893 h 4860733"/>
              <a:gd name="connsiteX3800" fmla="*/ 2870438 w 4853691"/>
              <a:gd name="connsiteY3800" fmla="*/ 4778587 h 4860733"/>
              <a:gd name="connsiteX3801" fmla="*/ 2830538 w 4853691"/>
              <a:gd name="connsiteY3801" fmla="*/ 4785628 h 4860733"/>
              <a:gd name="connsiteX3802" fmla="*/ 2825844 w 4853691"/>
              <a:gd name="connsiteY3802" fmla="*/ 4776239 h 4860733"/>
              <a:gd name="connsiteX3803" fmla="*/ 2830538 w 4853691"/>
              <a:gd name="connsiteY3803" fmla="*/ 4771545 h 4860733"/>
              <a:gd name="connsiteX3804" fmla="*/ 2839926 w 4853691"/>
              <a:gd name="connsiteY3804" fmla="*/ 4762157 h 4860733"/>
              <a:gd name="connsiteX3805" fmla="*/ 2851661 w 4853691"/>
              <a:gd name="connsiteY3805" fmla="*/ 4750422 h 4860733"/>
              <a:gd name="connsiteX3806" fmla="*/ 2861050 w 4853691"/>
              <a:gd name="connsiteY3806" fmla="*/ 4741034 h 4860733"/>
              <a:gd name="connsiteX3807" fmla="*/ 2872785 w 4853691"/>
              <a:gd name="connsiteY3807" fmla="*/ 4729299 h 4860733"/>
              <a:gd name="connsiteX3808" fmla="*/ 2879826 w 4853691"/>
              <a:gd name="connsiteY3808" fmla="*/ 4719911 h 4860733"/>
              <a:gd name="connsiteX3809" fmla="*/ 2891561 w 4853691"/>
              <a:gd name="connsiteY3809" fmla="*/ 4705828 h 4860733"/>
              <a:gd name="connsiteX3810" fmla="*/ 2898602 w 4853691"/>
              <a:gd name="connsiteY3810" fmla="*/ 4696440 h 4860733"/>
              <a:gd name="connsiteX3811" fmla="*/ 2910338 w 4853691"/>
              <a:gd name="connsiteY3811" fmla="*/ 4680011 h 4860733"/>
              <a:gd name="connsiteX3812" fmla="*/ 2917379 w 4853691"/>
              <a:gd name="connsiteY3812" fmla="*/ 4670622 h 4860733"/>
              <a:gd name="connsiteX3813" fmla="*/ 2929114 w 4853691"/>
              <a:gd name="connsiteY3813" fmla="*/ 4651846 h 4860733"/>
              <a:gd name="connsiteX3814" fmla="*/ 2936155 w 4853691"/>
              <a:gd name="connsiteY3814" fmla="*/ 4642458 h 4860733"/>
              <a:gd name="connsiteX3815" fmla="*/ 2947890 w 4853691"/>
              <a:gd name="connsiteY3815" fmla="*/ 4623681 h 4860733"/>
              <a:gd name="connsiteX3816" fmla="*/ 2950237 w 4853691"/>
              <a:gd name="connsiteY3816" fmla="*/ 4621335 h 4860733"/>
              <a:gd name="connsiteX3817" fmla="*/ 2966667 w 4853691"/>
              <a:gd name="connsiteY3817" fmla="*/ 4621335 h 4860733"/>
              <a:gd name="connsiteX3818" fmla="*/ 2990137 w 4853691"/>
              <a:gd name="connsiteY3818" fmla="*/ 4618987 h 4860733"/>
              <a:gd name="connsiteX3819" fmla="*/ 3022996 w 4853691"/>
              <a:gd name="connsiteY3819" fmla="*/ 4616641 h 4860733"/>
              <a:gd name="connsiteX3820" fmla="*/ 3048813 w 4853691"/>
              <a:gd name="connsiteY3820" fmla="*/ 4614293 h 4860733"/>
              <a:gd name="connsiteX3821" fmla="*/ 3081672 w 4853691"/>
              <a:gd name="connsiteY3821" fmla="*/ 4611946 h 4860733"/>
              <a:gd name="connsiteX3822" fmla="*/ 3107489 w 4853691"/>
              <a:gd name="connsiteY3822" fmla="*/ 4609599 h 4860733"/>
              <a:gd name="connsiteX3823" fmla="*/ 3138001 w 4853691"/>
              <a:gd name="connsiteY3823" fmla="*/ 4604905 h 4860733"/>
              <a:gd name="connsiteX3824" fmla="*/ 3163819 w 4853691"/>
              <a:gd name="connsiteY3824" fmla="*/ 4600211 h 4860733"/>
              <a:gd name="connsiteX3825" fmla="*/ 3194330 w 4853691"/>
              <a:gd name="connsiteY3825" fmla="*/ 4595517 h 4860733"/>
              <a:gd name="connsiteX3826" fmla="*/ 3217801 w 4853691"/>
              <a:gd name="connsiteY3826" fmla="*/ 4590823 h 4860733"/>
              <a:gd name="connsiteX3827" fmla="*/ 3238924 w 4853691"/>
              <a:gd name="connsiteY3827" fmla="*/ 4588476 h 4860733"/>
              <a:gd name="connsiteX3828" fmla="*/ 3316377 w 4853691"/>
              <a:gd name="connsiteY3828" fmla="*/ 4640111 h 4860733"/>
              <a:gd name="connsiteX3829" fmla="*/ 3304641 w 4853691"/>
              <a:gd name="connsiteY3829" fmla="*/ 4644805 h 4860733"/>
              <a:gd name="connsiteX3830" fmla="*/ 3278824 w 4853691"/>
              <a:gd name="connsiteY3830" fmla="*/ 4656540 h 4860733"/>
              <a:gd name="connsiteX3831" fmla="*/ 2713186 w 4853691"/>
              <a:gd name="connsiteY3831" fmla="*/ 4813792 h 4860733"/>
              <a:gd name="connsiteX3832" fmla="*/ 2701450 w 4853691"/>
              <a:gd name="connsiteY3832" fmla="*/ 4813792 h 4860733"/>
              <a:gd name="connsiteX3833" fmla="*/ 2703797 w 4853691"/>
              <a:gd name="connsiteY3833" fmla="*/ 4813792 h 4860733"/>
              <a:gd name="connsiteX3834" fmla="*/ 2729615 w 4853691"/>
              <a:gd name="connsiteY3834" fmla="*/ 4809098 h 4860733"/>
              <a:gd name="connsiteX3835" fmla="*/ 2757780 w 4853691"/>
              <a:gd name="connsiteY3835" fmla="*/ 4804404 h 4860733"/>
              <a:gd name="connsiteX3836" fmla="*/ 2764821 w 4853691"/>
              <a:gd name="connsiteY3836" fmla="*/ 4804404 h 4860733"/>
              <a:gd name="connsiteX3837" fmla="*/ 2760127 w 4853691"/>
              <a:gd name="connsiteY3837" fmla="*/ 4818486 h 4860733"/>
              <a:gd name="connsiteX3838" fmla="*/ 2729615 w 4853691"/>
              <a:gd name="connsiteY3838" fmla="*/ 4818486 h 4860733"/>
              <a:gd name="connsiteX3839" fmla="*/ 2713186 w 4853691"/>
              <a:gd name="connsiteY3839" fmla="*/ 4813792 h 4860733"/>
              <a:gd name="connsiteX3840" fmla="*/ 2480828 w 4853691"/>
              <a:gd name="connsiteY3840" fmla="*/ 4830222 h 4860733"/>
              <a:gd name="connsiteX3841" fmla="*/ 2443275 w 4853691"/>
              <a:gd name="connsiteY3841" fmla="*/ 4832569 h 4860733"/>
              <a:gd name="connsiteX3842" fmla="*/ 2426846 w 4853691"/>
              <a:gd name="connsiteY3842" fmla="*/ 4832569 h 4860733"/>
              <a:gd name="connsiteX3843" fmla="*/ 2370517 w 4853691"/>
              <a:gd name="connsiteY3843" fmla="*/ 4832569 h 4860733"/>
              <a:gd name="connsiteX3844" fmla="*/ 2314188 w 4853691"/>
              <a:gd name="connsiteY3844" fmla="*/ 4832569 h 4860733"/>
              <a:gd name="connsiteX3845" fmla="*/ 2297759 w 4853691"/>
              <a:gd name="connsiteY3845" fmla="*/ 4832569 h 4860733"/>
              <a:gd name="connsiteX3846" fmla="*/ 2257859 w 4853691"/>
              <a:gd name="connsiteY3846" fmla="*/ 4830222 h 4860733"/>
              <a:gd name="connsiteX3847" fmla="*/ 2236735 w 4853691"/>
              <a:gd name="connsiteY3847" fmla="*/ 4827875 h 4860733"/>
              <a:gd name="connsiteX3848" fmla="*/ 2201530 w 4853691"/>
              <a:gd name="connsiteY3848" fmla="*/ 4825528 h 4860733"/>
              <a:gd name="connsiteX3849" fmla="*/ 2180406 w 4853691"/>
              <a:gd name="connsiteY3849" fmla="*/ 4823180 h 4860733"/>
              <a:gd name="connsiteX3850" fmla="*/ 2147548 w 4853691"/>
              <a:gd name="connsiteY3850" fmla="*/ 4820834 h 4860733"/>
              <a:gd name="connsiteX3851" fmla="*/ 2124077 w 4853691"/>
              <a:gd name="connsiteY3851" fmla="*/ 4818486 h 4860733"/>
              <a:gd name="connsiteX3852" fmla="*/ 2091218 w 4853691"/>
              <a:gd name="connsiteY3852" fmla="*/ 4813792 h 4860733"/>
              <a:gd name="connsiteX3853" fmla="*/ 2067748 w 4853691"/>
              <a:gd name="connsiteY3853" fmla="*/ 4811445 h 4860733"/>
              <a:gd name="connsiteX3854" fmla="*/ 2034889 w 4853691"/>
              <a:gd name="connsiteY3854" fmla="*/ 4806751 h 4860733"/>
              <a:gd name="connsiteX3855" fmla="*/ 2011419 w 4853691"/>
              <a:gd name="connsiteY3855" fmla="*/ 4802057 h 4860733"/>
              <a:gd name="connsiteX3856" fmla="*/ 1980907 w 4853691"/>
              <a:gd name="connsiteY3856" fmla="*/ 4797363 h 4860733"/>
              <a:gd name="connsiteX3857" fmla="*/ 1957437 w 4853691"/>
              <a:gd name="connsiteY3857" fmla="*/ 4792669 h 4860733"/>
              <a:gd name="connsiteX3858" fmla="*/ 1941007 w 4853691"/>
              <a:gd name="connsiteY3858" fmla="*/ 4790322 h 4860733"/>
              <a:gd name="connsiteX3859" fmla="*/ 1941007 w 4853691"/>
              <a:gd name="connsiteY3859" fmla="*/ 4790322 h 4860733"/>
              <a:gd name="connsiteX3860" fmla="*/ 1966825 w 4853691"/>
              <a:gd name="connsiteY3860" fmla="*/ 4790322 h 4860733"/>
              <a:gd name="connsiteX3861" fmla="*/ 2016113 w 4853691"/>
              <a:gd name="connsiteY3861" fmla="*/ 4787975 h 4860733"/>
              <a:gd name="connsiteX3862" fmla="*/ 2020807 w 4853691"/>
              <a:gd name="connsiteY3862" fmla="*/ 4787975 h 4860733"/>
              <a:gd name="connsiteX3863" fmla="*/ 2063054 w 4853691"/>
              <a:gd name="connsiteY3863" fmla="*/ 4795016 h 4860733"/>
              <a:gd name="connsiteX3864" fmla="*/ 2112342 w 4853691"/>
              <a:gd name="connsiteY3864" fmla="*/ 4802057 h 4860733"/>
              <a:gd name="connsiteX3865" fmla="*/ 2152242 w 4853691"/>
              <a:gd name="connsiteY3865" fmla="*/ 4806751 h 4860733"/>
              <a:gd name="connsiteX3866" fmla="*/ 2203877 w 4853691"/>
              <a:gd name="connsiteY3866" fmla="*/ 4811445 h 4860733"/>
              <a:gd name="connsiteX3867" fmla="*/ 2241429 w 4853691"/>
              <a:gd name="connsiteY3867" fmla="*/ 4816140 h 4860733"/>
              <a:gd name="connsiteX3868" fmla="*/ 2300106 w 4853691"/>
              <a:gd name="connsiteY3868" fmla="*/ 4818486 h 4860733"/>
              <a:gd name="connsiteX3869" fmla="*/ 2330617 w 4853691"/>
              <a:gd name="connsiteY3869" fmla="*/ 4820834 h 4860733"/>
              <a:gd name="connsiteX3870" fmla="*/ 2422152 w 4853691"/>
              <a:gd name="connsiteY3870" fmla="*/ 4823180 h 4860733"/>
              <a:gd name="connsiteX3871" fmla="*/ 2422152 w 4853691"/>
              <a:gd name="connsiteY3871" fmla="*/ 4823180 h 4860733"/>
              <a:gd name="connsiteX3872" fmla="*/ 2483175 w 4853691"/>
              <a:gd name="connsiteY3872" fmla="*/ 4823180 h 4860733"/>
              <a:gd name="connsiteX3873" fmla="*/ 2501952 w 4853691"/>
              <a:gd name="connsiteY3873" fmla="*/ 4823180 h 4860733"/>
              <a:gd name="connsiteX3874" fmla="*/ 2541851 w 4853691"/>
              <a:gd name="connsiteY3874" fmla="*/ 4820834 h 4860733"/>
              <a:gd name="connsiteX3875" fmla="*/ 2565322 w 4853691"/>
              <a:gd name="connsiteY3875" fmla="*/ 4818486 h 4860733"/>
              <a:gd name="connsiteX3876" fmla="*/ 2602875 w 4853691"/>
              <a:gd name="connsiteY3876" fmla="*/ 4816140 h 4860733"/>
              <a:gd name="connsiteX3877" fmla="*/ 2626345 w 4853691"/>
              <a:gd name="connsiteY3877" fmla="*/ 4813792 h 4860733"/>
              <a:gd name="connsiteX3878" fmla="*/ 2635733 w 4853691"/>
              <a:gd name="connsiteY3878" fmla="*/ 4813792 h 4860733"/>
              <a:gd name="connsiteX3879" fmla="*/ 2612263 w 4853691"/>
              <a:gd name="connsiteY3879" fmla="*/ 4816140 h 4860733"/>
              <a:gd name="connsiteX3880" fmla="*/ 2579404 w 4853691"/>
              <a:gd name="connsiteY3880" fmla="*/ 4820834 h 4860733"/>
              <a:gd name="connsiteX3881" fmla="*/ 2532463 w 4853691"/>
              <a:gd name="connsiteY3881" fmla="*/ 4825528 h 4860733"/>
              <a:gd name="connsiteX3882" fmla="*/ 2501952 w 4853691"/>
              <a:gd name="connsiteY3882" fmla="*/ 4827875 h 4860733"/>
              <a:gd name="connsiteX3883" fmla="*/ 2480828 w 4853691"/>
              <a:gd name="connsiteY3883" fmla="*/ 4830222 h 4860733"/>
              <a:gd name="connsiteX3884" fmla="*/ 1854167 w 4853691"/>
              <a:gd name="connsiteY3884" fmla="*/ 4773893 h 4860733"/>
              <a:gd name="connsiteX3885" fmla="*/ 1854167 w 4853691"/>
              <a:gd name="connsiteY3885" fmla="*/ 4773893 h 4860733"/>
              <a:gd name="connsiteX3886" fmla="*/ 1870596 w 4853691"/>
              <a:gd name="connsiteY3886" fmla="*/ 4776239 h 4860733"/>
              <a:gd name="connsiteX3887" fmla="*/ 1877637 w 4853691"/>
              <a:gd name="connsiteY3887" fmla="*/ 4778587 h 4860733"/>
              <a:gd name="connsiteX3888" fmla="*/ 1870596 w 4853691"/>
              <a:gd name="connsiteY3888" fmla="*/ 4776239 h 4860733"/>
              <a:gd name="connsiteX3889" fmla="*/ 1854167 w 4853691"/>
              <a:gd name="connsiteY3889" fmla="*/ 4773893 h 4860733"/>
              <a:gd name="connsiteX3890" fmla="*/ 1767326 w 4853691"/>
              <a:gd name="connsiteY3890" fmla="*/ 4745728 h 4860733"/>
              <a:gd name="connsiteX3891" fmla="*/ 1750897 w 4853691"/>
              <a:gd name="connsiteY3891" fmla="*/ 4741034 h 4860733"/>
              <a:gd name="connsiteX3892" fmla="*/ 1736814 w 4853691"/>
              <a:gd name="connsiteY3892" fmla="*/ 4733993 h 4860733"/>
              <a:gd name="connsiteX3893" fmla="*/ 1722732 w 4853691"/>
              <a:gd name="connsiteY3893" fmla="*/ 4726952 h 4860733"/>
              <a:gd name="connsiteX3894" fmla="*/ 1720385 w 4853691"/>
              <a:gd name="connsiteY3894" fmla="*/ 4724605 h 4860733"/>
              <a:gd name="connsiteX3895" fmla="*/ 1720385 w 4853691"/>
              <a:gd name="connsiteY3895" fmla="*/ 4722258 h 4860733"/>
              <a:gd name="connsiteX3896" fmla="*/ 1750897 w 4853691"/>
              <a:gd name="connsiteY3896" fmla="*/ 4731646 h 4860733"/>
              <a:gd name="connsiteX3897" fmla="*/ 1790797 w 4853691"/>
              <a:gd name="connsiteY3897" fmla="*/ 4743381 h 4860733"/>
              <a:gd name="connsiteX3898" fmla="*/ 1837737 w 4853691"/>
              <a:gd name="connsiteY3898" fmla="*/ 4755116 h 4860733"/>
              <a:gd name="connsiteX3899" fmla="*/ 1849473 w 4853691"/>
              <a:gd name="connsiteY3899" fmla="*/ 4757463 h 4860733"/>
              <a:gd name="connsiteX3900" fmla="*/ 1854167 w 4853691"/>
              <a:gd name="connsiteY3900" fmla="*/ 4759810 h 4860733"/>
              <a:gd name="connsiteX3901" fmla="*/ 1865902 w 4853691"/>
              <a:gd name="connsiteY3901" fmla="*/ 4766851 h 4860733"/>
              <a:gd name="connsiteX3902" fmla="*/ 1877637 w 4853691"/>
              <a:gd name="connsiteY3902" fmla="*/ 4771545 h 4860733"/>
              <a:gd name="connsiteX3903" fmla="*/ 1889372 w 4853691"/>
              <a:gd name="connsiteY3903" fmla="*/ 4778587 h 4860733"/>
              <a:gd name="connsiteX3904" fmla="*/ 1898761 w 4853691"/>
              <a:gd name="connsiteY3904" fmla="*/ 4783281 h 4860733"/>
              <a:gd name="connsiteX3905" fmla="*/ 1898761 w 4853691"/>
              <a:gd name="connsiteY3905" fmla="*/ 4785628 h 4860733"/>
              <a:gd name="connsiteX3906" fmla="*/ 1882331 w 4853691"/>
              <a:gd name="connsiteY3906" fmla="*/ 4780934 h 4860733"/>
              <a:gd name="connsiteX3907" fmla="*/ 1856514 w 4853691"/>
              <a:gd name="connsiteY3907" fmla="*/ 4773893 h 4860733"/>
              <a:gd name="connsiteX3908" fmla="*/ 1854167 w 4853691"/>
              <a:gd name="connsiteY3908" fmla="*/ 4773893 h 4860733"/>
              <a:gd name="connsiteX3909" fmla="*/ 1835390 w 4853691"/>
              <a:gd name="connsiteY3909" fmla="*/ 4759810 h 4860733"/>
              <a:gd name="connsiteX3910" fmla="*/ 1823655 w 4853691"/>
              <a:gd name="connsiteY3910" fmla="*/ 4764504 h 4860733"/>
              <a:gd name="connsiteX3911" fmla="*/ 1800185 w 4853691"/>
              <a:gd name="connsiteY3911" fmla="*/ 4757463 h 4860733"/>
              <a:gd name="connsiteX3912" fmla="*/ 1767326 w 4853691"/>
              <a:gd name="connsiteY3912" fmla="*/ 4745728 h 4860733"/>
              <a:gd name="connsiteX3913" fmla="*/ 1614768 w 4853691"/>
              <a:gd name="connsiteY3913" fmla="*/ 4691746 h 4860733"/>
              <a:gd name="connsiteX3914" fmla="*/ 1603033 w 4853691"/>
              <a:gd name="connsiteY3914" fmla="*/ 4687052 h 4860733"/>
              <a:gd name="connsiteX3915" fmla="*/ 1593645 w 4853691"/>
              <a:gd name="connsiteY3915" fmla="*/ 4682358 h 4860733"/>
              <a:gd name="connsiteX3916" fmla="*/ 1572521 w 4853691"/>
              <a:gd name="connsiteY3916" fmla="*/ 4672970 h 4860733"/>
              <a:gd name="connsiteX3917" fmla="*/ 1534968 w 4853691"/>
              <a:gd name="connsiteY3917" fmla="*/ 4656540 h 4860733"/>
              <a:gd name="connsiteX3918" fmla="*/ 1518539 w 4853691"/>
              <a:gd name="connsiteY3918" fmla="*/ 4649499 h 4860733"/>
              <a:gd name="connsiteX3919" fmla="*/ 1466904 w 4853691"/>
              <a:gd name="connsiteY3919" fmla="*/ 4626029 h 4860733"/>
              <a:gd name="connsiteX3920" fmla="*/ 1462210 w 4853691"/>
              <a:gd name="connsiteY3920" fmla="*/ 4623681 h 4860733"/>
              <a:gd name="connsiteX3921" fmla="*/ 1408228 w 4853691"/>
              <a:gd name="connsiteY3921" fmla="*/ 4597864 h 4860733"/>
              <a:gd name="connsiteX3922" fmla="*/ 1396493 w 4853691"/>
              <a:gd name="connsiteY3922" fmla="*/ 4590823 h 4860733"/>
              <a:gd name="connsiteX3923" fmla="*/ 1354246 w 4853691"/>
              <a:gd name="connsiteY3923" fmla="*/ 4569700 h 4860733"/>
              <a:gd name="connsiteX3924" fmla="*/ 1335469 w 4853691"/>
              <a:gd name="connsiteY3924" fmla="*/ 4557964 h 4860733"/>
              <a:gd name="connsiteX3925" fmla="*/ 1302611 w 4853691"/>
              <a:gd name="connsiteY3925" fmla="*/ 4539188 h 4860733"/>
              <a:gd name="connsiteX3926" fmla="*/ 1279140 w 4853691"/>
              <a:gd name="connsiteY3926" fmla="*/ 4525106 h 4860733"/>
              <a:gd name="connsiteX3927" fmla="*/ 1265058 w 4853691"/>
              <a:gd name="connsiteY3927" fmla="*/ 4515718 h 4860733"/>
              <a:gd name="connsiteX3928" fmla="*/ 1274446 w 4853691"/>
              <a:gd name="connsiteY3928" fmla="*/ 4508676 h 4860733"/>
              <a:gd name="connsiteX3929" fmla="*/ 1309652 w 4853691"/>
              <a:gd name="connsiteY3929" fmla="*/ 4529800 h 4860733"/>
              <a:gd name="connsiteX3930" fmla="*/ 1321387 w 4853691"/>
              <a:gd name="connsiteY3930" fmla="*/ 4536841 h 4860733"/>
              <a:gd name="connsiteX3931" fmla="*/ 1363634 w 4853691"/>
              <a:gd name="connsiteY3931" fmla="*/ 4560311 h 4860733"/>
              <a:gd name="connsiteX3932" fmla="*/ 1382410 w 4853691"/>
              <a:gd name="connsiteY3932" fmla="*/ 4569700 h 4860733"/>
              <a:gd name="connsiteX3933" fmla="*/ 1417616 w 4853691"/>
              <a:gd name="connsiteY3933" fmla="*/ 4588476 h 4860733"/>
              <a:gd name="connsiteX3934" fmla="*/ 1438739 w 4853691"/>
              <a:gd name="connsiteY3934" fmla="*/ 4600211 h 4860733"/>
              <a:gd name="connsiteX3935" fmla="*/ 1471598 w 4853691"/>
              <a:gd name="connsiteY3935" fmla="*/ 4616641 h 4860733"/>
              <a:gd name="connsiteX3936" fmla="*/ 1495069 w 4853691"/>
              <a:gd name="connsiteY3936" fmla="*/ 4628376 h 4860733"/>
              <a:gd name="connsiteX3937" fmla="*/ 1527927 w 4853691"/>
              <a:gd name="connsiteY3937" fmla="*/ 4642458 h 4860733"/>
              <a:gd name="connsiteX3938" fmla="*/ 1551398 w 4853691"/>
              <a:gd name="connsiteY3938" fmla="*/ 4654193 h 4860733"/>
              <a:gd name="connsiteX3939" fmla="*/ 1581909 w 4853691"/>
              <a:gd name="connsiteY3939" fmla="*/ 4668276 h 4860733"/>
              <a:gd name="connsiteX3940" fmla="*/ 1607727 w 4853691"/>
              <a:gd name="connsiteY3940" fmla="*/ 4677664 h 4860733"/>
              <a:gd name="connsiteX3941" fmla="*/ 1638239 w 4853691"/>
              <a:gd name="connsiteY3941" fmla="*/ 4689399 h 4860733"/>
              <a:gd name="connsiteX3942" fmla="*/ 1664056 w 4853691"/>
              <a:gd name="connsiteY3942" fmla="*/ 4698787 h 4860733"/>
              <a:gd name="connsiteX3943" fmla="*/ 1682832 w 4853691"/>
              <a:gd name="connsiteY3943" fmla="*/ 4705828 h 4860733"/>
              <a:gd name="connsiteX3944" fmla="*/ 1682832 w 4853691"/>
              <a:gd name="connsiteY3944" fmla="*/ 4705828 h 4860733"/>
              <a:gd name="connsiteX3945" fmla="*/ 1647627 w 4853691"/>
              <a:gd name="connsiteY3945" fmla="*/ 4696440 h 4860733"/>
              <a:gd name="connsiteX3946" fmla="*/ 1614768 w 4853691"/>
              <a:gd name="connsiteY3946" fmla="*/ 4691746 h 4860733"/>
              <a:gd name="connsiteX3947" fmla="*/ 1201688 w 4853691"/>
              <a:gd name="connsiteY3947" fmla="*/ 4492247 h 4860733"/>
              <a:gd name="connsiteX3948" fmla="*/ 1187605 w 4853691"/>
              <a:gd name="connsiteY3948" fmla="*/ 4487553 h 4860733"/>
              <a:gd name="connsiteX3949" fmla="*/ 1175870 w 4853691"/>
              <a:gd name="connsiteY3949" fmla="*/ 4482859 h 4860733"/>
              <a:gd name="connsiteX3950" fmla="*/ 1161788 w 4853691"/>
              <a:gd name="connsiteY3950" fmla="*/ 4478165 h 4860733"/>
              <a:gd name="connsiteX3951" fmla="*/ 1150053 w 4853691"/>
              <a:gd name="connsiteY3951" fmla="*/ 4473471 h 4860733"/>
              <a:gd name="connsiteX3952" fmla="*/ 1135971 w 4853691"/>
              <a:gd name="connsiteY3952" fmla="*/ 4466429 h 4860733"/>
              <a:gd name="connsiteX3953" fmla="*/ 1124235 w 4853691"/>
              <a:gd name="connsiteY3953" fmla="*/ 4461735 h 4860733"/>
              <a:gd name="connsiteX3954" fmla="*/ 1110153 w 4853691"/>
              <a:gd name="connsiteY3954" fmla="*/ 4454694 h 4860733"/>
              <a:gd name="connsiteX3955" fmla="*/ 1098418 w 4853691"/>
              <a:gd name="connsiteY3955" fmla="*/ 4447653 h 4860733"/>
              <a:gd name="connsiteX3956" fmla="*/ 1086683 w 4853691"/>
              <a:gd name="connsiteY3956" fmla="*/ 4440612 h 4860733"/>
              <a:gd name="connsiteX3957" fmla="*/ 1074947 w 4853691"/>
              <a:gd name="connsiteY3957" fmla="*/ 4433571 h 4860733"/>
              <a:gd name="connsiteX3958" fmla="*/ 1063212 w 4853691"/>
              <a:gd name="connsiteY3958" fmla="*/ 4426530 h 4860733"/>
              <a:gd name="connsiteX3959" fmla="*/ 1063212 w 4853691"/>
              <a:gd name="connsiteY3959" fmla="*/ 4426530 h 4860733"/>
              <a:gd name="connsiteX3960" fmla="*/ 1065559 w 4853691"/>
              <a:gd name="connsiteY3960" fmla="*/ 4419489 h 4860733"/>
              <a:gd name="connsiteX3961" fmla="*/ 1070253 w 4853691"/>
              <a:gd name="connsiteY3961" fmla="*/ 4421836 h 4860733"/>
              <a:gd name="connsiteX3962" fmla="*/ 1081988 w 4853691"/>
              <a:gd name="connsiteY3962" fmla="*/ 4428877 h 4860733"/>
              <a:gd name="connsiteX3963" fmla="*/ 1105459 w 4853691"/>
              <a:gd name="connsiteY3963" fmla="*/ 4440612 h 4860733"/>
              <a:gd name="connsiteX3964" fmla="*/ 1114847 w 4853691"/>
              <a:gd name="connsiteY3964" fmla="*/ 4445306 h 4860733"/>
              <a:gd name="connsiteX3965" fmla="*/ 1147706 w 4853691"/>
              <a:gd name="connsiteY3965" fmla="*/ 4461735 h 4860733"/>
              <a:gd name="connsiteX3966" fmla="*/ 1154747 w 4853691"/>
              <a:gd name="connsiteY3966" fmla="*/ 4464083 h 4860733"/>
              <a:gd name="connsiteX3967" fmla="*/ 1182911 w 4853691"/>
              <a:gd name="connsiteY3967" fmla="*/ 4475818 h 4860733"/>
              <a:gd name="connsiteX3968" fmla="*/ 1192300 w 4853691"/>
              <a:gd name="connsiteY3968" fmla="*/ 4480512 h 4860733"/>
              <a:gd name="connsiteX3969" fmla="*/ 1194647 w 4853691"/>
              <a:gd name="connsiteY3969" fmla="*/ 4480512 h 4860733"/>
              <a:gd name="connsiteX3970" fmla="*/ 1218117 w 4853691"/>
              <a:gd name="connsiteY3970" fmla="*/ 4494594 h 4860733"/>
              <a:gd name="connsiteX3971" fmla="*/ 1215770 w 4853691"/>
              <a:gd name="connsiteY3971" fmla="*/ 4494594 h 4860733"/>
              <a:gd name="connsiteX3972" fmla="*/ 1201688 w 4853691"/>
              <a:gd name="connsiteY3972" fmla="*/ 4492247 h 4860733"/>
              <a:gd name="connsiteX3973" fmla="*/ 999842 w 4853691"/>
              <a:gd name="connsiteY3973" fmla="*/ 4356118 h 4860733"/>
              <a:gd name="connsiteX3974" fmla="*/ 995148 w 4853691"/>
              <a:gd name="connsiteY3974" fmla="*/ 4353771 h 4860733"/>
              <a:gd name="connsiteX3975" fmla="*/ 976371 w 4853691"/>
              <a:gd name="connsiteY3975" fmla="*/ 4342036 h 4860733"/>
              <a:gd name="connsiteX3976" fmla="*/ 974024 w 4853691"/>
              <a:gd name="connsiteY3976" fmla="*/ 4342036 h 4860733"/>
              <a:gd name="connsiteX3977" fmla="*/ 969330 w 4853691"/>
              <a:gd name="connsiteY3977" fmla="*/ 4339689 h 4860733"/>
              <a:gd name="connsiteX3978" fmla="*/ 966983 w 4853691"/>
              <a:gd name="connsiteY3978" fmla="*/ 4337342 h 4860733"/>
              <a:gd name="connsiteX3979" fmla="*/ 971677 w 4853691"/>
              <a:gd name="connsiteY3979" fmla="*/ 4332648 h 4860733"/>
              <a:gd name="connsiteX3980" fmla="*/ 1016271 w 4853691"/>
              <a:gd name="connsiteY3980" fmla="*/ 4363160 h 4860733"/>
              <a:gd name="connsiteX3981" fmla="*/ 1004536 w 4853691"/>
              <a:gd name="connsiteY3981" fmla="*/ 4358466 h 4860733"/>
              <a:gd name="connsiteX3982" fmla="*/ 999842 w 4853691"/>
              <a:gd name="connsiteY3982" fmla="*/ 4356118 h 4860733"/>
              <a:gd name="connsiteX3983" fmla="*/ 910654 w 4853691"/>
              <a:gd name="connsiteY3983" fmla="*/ 4266930 h 4860733"/>
              <a:gd name="connsiteX3984" fmla="*/ 880142 w 4853691"/>
              <a:gd name="connsiteY3984" fmla="*/ 4238766 h 4860733"/>
              <a:gd name="connsiteX3985" fmla="*/ 856672 w 4853691"/>
              <a:gd name="connsiteY3985" fmla="*/ 4217643 h 4860733"/>
              <a:gd name="connsiteX3986" fmla="*/ 828507 w 4853691"/>
              <a:gd name="connsiteY3986" fmla="*/ 4189478 h 4860733"/>
              <a:gd name="connsiteX3987" fmla="*/ 809731 w 4853691"/>
              <a:gd name="connsiteY3987" fmla="*/ 4170702 h 4860733"/>
              <a:gd name="connsiteX3988" fmla="*/ 823813 w 4853691"/>
              <a:gd name="connsiteY3988" fmla="*/ 4180090 h 4860733"/>
              <a:gd name="connsiteX3989" fmla="*/ 844937 w 4853691"/>
              <a:gd name="connsiteY3989" fmla="*/ 4196519 h 4860733"/>
              <a:gd name="connsiteX3990" fmla="*/ 877795 w 4853691"/>
              <a:gd name="connsiteY3990" fmla="*/ 4217643 h 4860733"/>
              <a:gd name="connsiteX3991" fmla="*/ 898919 w 4853691"/>
              <a:gd name="connsiteY3991" fmla="*/ 4231725 h 4860733"/>
              <a:gd name="connsiteX3992" fmla="*/ 938819 w 4853691"/>
              <a:gd name="connsiteY3992" fmla="*/ 4255195 h 4860733"/>
              <a:gd name="connsiteX3993" fmla="*/ 955248 w 4853691"/>
              <a:gd name="connsiteY3993" fmla="*/ 4264584 h 4860733"/>
              <a:gd name="connsiteX3994" fmla="*/ 995148 w 4853691"/>
              <a:gd name="connsiteY3994" fmla="*/ 4285707 h 4860733"/>
              <a:gd name="connsiteX3995" fmla="*/ 992801 w 4853691"/>
              <a:gd name="connsiteY3995" fmla="*/ 4295095 h 4860733"/>
              <a:gd name="connsiteX3996" fmla="*/ 997495 w 4853691"/>
              <a:gd name="connsiteY3996" fmla="*/ 4306830 h 4860733"/>
              <a:gd name="connsiteX3997" fmla="*/ 988107 w 4853691"/>
              <a:gd name="connsiteY3997" fmla="*/ 4311525 h 4860733"/>
              <a:gd name="connsiteX3998" fmla="*/ 983412 w 4853691"/>
              <a:gd name="connsiteY3998" fmla="*/ 4313871 h 4860733"/>
              <a:gd name="connsiteX3999" fmla="*/ 974024 w 4853691"/>
              <a:gd name="connsiteY3999" fmla="*/ 4318565 h 4860733"/>
              <a:gd name="connsiteX4000" fmla="*/ 955248 w 4853691"/>
              <a:gd name="connsiteY4000" fmla="*/ 4304483 h 4860733"/>
              <a:gd name="connsiteX4001" fmla="*/ 950554 w 4853691"/>
              <a:gd name="connsiteY4001" fmla="*/ 4304483 h 4860733"/>
              <a:gd name="connsiteX4002" fmla="*/ 931777 w 4853691"/>
              <a:gd name="connsiteY4002" fmla="*/ 4288054 h 4860733"/>
              <a:gd name="connsiteX4003" fmla="*/ 910654 w 4853691"/>
              <a:gd name="connsiteY4003" fmla="*/ 4266930 h 4860733"/>
              <a:gd name="connsiteX4004" fmla="*/ 739320 w 4853691"/>
              <a:gd name="connsiteY4004" fmla="*/ 4116720 h 4860733"/>
              <a:gd name="connsiteX4005" fmla="*/ 734626 w 4853691"/>
              <a:gd name="connsiteY4005" fmla="*/ 4114372 h 4860733"/>
              <a:gd name="connsiteX4006" fmla="*/ 682991 w 4853691"/>
              <a:gd name="connsiteY4006" fmla="*/ 4069779 h 4860733"/>
              <a:gd name="connsiteX4007" fmla="*/ 671255 w 4853691"/>
              <a:gd name="connsiteY4007" fmla="*/ 4058043 h 4860733"/>
              <a:gd name="connsiteX4008" fmla="*/ 633703 w 4853691"/>
              <a:gd name="connsiteY4008" fmla="*/ 4022838 h 4860733"/>
              <a:gd name="connsiteX4009" fmla="*/ 614926 w 4853691"/>
              <a:gd name="connsiteY4009" fmla="*/ 4004061 h 4860733"/>
              <a:gd name="connsiteX4010" fmla="*/ 598497 w 4853691"/>
              <a:gd name="connsiteY4010" fmla="*/ 3987632 h 4860733"/>
              <a:gd name="connsiteX4011" fmla="*/ 603191 w 4853691"/>
              <a:gd name="connsiteY4011" fmla="*/ 3973550 h 4860733"/>
              <a:gd name="connsiteX4012" fmla="*/ 603191 w 4853691"/>
              <a:gd name="connsiteY4012" fmla="*/ 3971203 h 4860733"/>
              <a:gd name="connsiteX4013" fmla="*/ 605538 w 4853691"/>
              <a:gd name="connsiteY4013" fmla="*/ 3971203 h 4860733"/>
              <a:gd name="connsiteX4014" fmla="*/ 607885 w 4853691"/>
              <a:gd name="connsiteY4014" fmla="*/ 3971203 h 4860733"/>
              <a:gd name="connsiteX4015" fmla="*/ 612579 w 4853691"/>
              <a:gd name="connsiteY4015" fmla="*/ 3968856 h 4860733"/>
              <a:gd name="connsiteX4016" fmla="*/ 614926 w 4853691"/>
              <a:gd name="connsiteY4016" fmla="*/ 3966508 h 4860733"/>
              <a:gd name="connsiteX4017" fmla="*/ 617273 w 4853691"/>
              <a:gd name="connsiteY4017" fmla="*/ 3964162 h 4860733"/>
              <a:gd name="connsiteX4018" fmla="*/ 633703 w 4853691"/>
              <a:gd name="connsiteY4018" fmla="*/ 3985285 h 4860733"/>
              <a:gd name="connsiteX4019" fmla="*/ 664214 w 4853691"/>
              <a:gd name="connsiteY4019" fmla="*/ 4020490 h 4860733"/>
              <a:gd name="connsiteX4020" fmla="*/ 680643 w 4853691"/>
              <a:gd name="connsiteY4020" fmla="*/ 4039267 h 4860733"/>
              <a:gd name="connsiteX4021" fmla="*/ 722890 w 4853691"/>
              <a:gd name="connsiteY4021" fmla="*/ 4086208 h 4860733"/>
              <a:gd name="connsiteX4022" fmla="*/ 727584 w 4853691"/>
              <a:gd name="connsiteY4022" fmla="*/ 4093249 h 4860733"/>
              <a:gd name="connsiteX4023" fmla="*/ 776872 w 4853691"/>
              <a:gd name="connsiteY4023" fmla="*/ 4144884 h 4860733"/>
              <a:gd name="connsiteX4024" fmla="*/ 788608 w 4853691"/>
              <a:gd name="connsiteY4024" fmla="*/ 4156619 h 4860733"/>
              <a:gd name="connsiteX4025" fmla="*/ 795649 w 4853691"/>
              <a:gd name="connsiteY4025" fmla="*/ 4163660 h 4860733"/>
              <a:gd name="connsiteX4026" fmla="*/ 788608 w 4853691"/>
              <a:gd name="connsiteY4026" fmla="*/ 4158966 h 4860733"/>
              <a:gd name="connsiteX4027" fmla="*/ 739320 w 4853691"/>
              <a:gd name="connsiteY4027" fmla="*/ 4116720 h 4860733"/>
              <a:gd name="connsiteX4028" fmla="*/ 539821 w 4853691"/>
              <a:gd name="connsiteY4028" fmla="*/ 3907832 h 4860733"/>
              <a:gd name="connsiteX4029" fmla="*/ 518697 w 4853691"/>
              <a:gd name="connsiteY4029" fmla="*/ 3874974 h 4860733"/>
              <a:gd name="connsiteX4030" fmla="*/ 504615 w 4853691"/>
              <a:gd name="connsiteY4030" fmla="*/ 3853850 h 4860733"/>
              <a:gd name="connsiteX4031" fmla="*/ 485839 w 4853691"/>
              <a:gd name="connsiteY4031" fmla="*/ 3823339 h 4860733"/>
              <a:gd name="connsiteX4032" fmla="*/ 471756 w 4853691"/>
              <a:gd name="connsiteY4032" fmla="*/ 3802215 h 4860733"/>
              <a:gd name="connsiteX4033" fmla="*/ 452980 w 4853691"/>
              <a:gd name="connsiteY4033" fmla="*/ 3771704 h 4860733"/>
              <a:gd name="connsiteX4034" fmla="*/ 438898 w 4853691"/>
              <a:gd name="connsiteY4034" fmla="*/ 3748233 h 4860733"/>
              <a:gd name="connsiteX4035" fmla="*/ 422468 w 4853691"/>
              <a:gd name="connsiteY4035" fmla="*/ 3717722 h 4860733"/>
              <a:gd name="connsiteX4036" fmla="*/ 408386 w 4853691"/>
              <a:gd name="connsiteY4036" fmla="*/ 3694251 h 4860733"/>
              <a:gd name="connsiteX4037" fmla="*/ 391957 w 4853691"/>
              <a:gd name="connsiteY4037" fmla="*/ 3663740 h 4860733"/>
              <a:gd name="connsiteX4038" fmla="*/ 377874 w 4853691"/>
              <a:gd name="connsiteY4038" fmla="*/ 3637922 h 4860733"/>
              <a:gd name="connsiteX4039" fmla="*/ 361445 w 4853691"/>
              <a:gd name="connsiteY4039" fmla="*/ 3607411 h 4860733"/>
              <a:gd name="connsiteX4040" fmla="*/ 347363 w 4853691"/>
              <a:gd name="connsiteY4040" fmla="*/ 3581593 h 4860733"/>
              <a:gd name="connsiteX4041" fmla="*/ 347363 w 4853691"/>
              <a:gd name="connsiteY4041" fmla="*/ 3579246 h 4860733"/>
              <a:gd name="connsiteX4042" fmla="*/ 335628 w 4853691"/>
              <a:gd name="connsiteY4042" fmla="*/ 3551081 h 4860733"/>
              <a:gd name="connsiteX4043" fmla="*/ 333281 w 4853691"/>
              <a:gd name="connsiteY4043" fmla="*/ 3546387 h 4860733"/>
              <a:gd name="connsiteX4044" fmla="*/ 321545 w 4853691"/>
              <a:gd name="connsiteY4044" fmla="*/ 3513529 h 4860733"/>
              <a:gd name="connsiteX4045" fmla="*/ 321545 w 4853691"/>
              <a:gd name="connsiteY4045" fmla="*/ 3513529 h 4860733"/>
              <a:gd name="connsiteX4046" fmla="*/ 333281 w 4853691"/>
              <a:gd name="connsiteY4046" fmla="*/ 3534652 h 4860733"/>
              <a:gd name="connsiteX4047" fmla="*/ 349710 w 4853691"/>
              <a:gd name="connsiteY4047" fmla="*/ 3565164 h 4860733"/>
              <a:gd name="connsiteX4048" fmla="*/ 368486 w 4853691"/>
              <a:gd name="connsiteY4048" fmla="*/ 3598022 h 4860733"/>
              <a:gd name="connsiteX4049" fmla="*/ 384916 w 4853691"/>
              <a:gd name="connsiteY4049" fmla="*/ 3626187 h 4860733"/>
              <a:gd name="connsiteX4050" fmla="*/ 406039 w 4853691"/>
              <a:gd name="connsiteY4050" fmla="*/ 3659045 h 4860733"/>
              <a:gd name="connsiteX4051" fmla="*/ 422468 w 4853691"/>
              <a:gd name="connsiteY4051" fmla="*/ 3687210 h 4860733"/>
              <a:gd name="connsiteX4052" fmla="*/ 443592 w 4853691"/>
              <a:gd name="connsiteY4052" fmla="*/ 3720068 h 4860733"/>
              <a:gd name="connsiteX4053" fmla="*/ 462368 w 4853691"/>
              <a:gd name="connsiteY4053" fmla="*/ 3748233 h 4860733"/>
              <a:gd name="connsiteX4054" fmla="*/ 485839 w 4853691"/>
              <a:gd name="connsiteY4054" fmla="*/ 3781092 h 4860733"/>
              <a:gd name="connsiteX4055" fmla="*/ 504615 w 4853691"/>
              <a:gd name="connsiteY4055" fmla="*/ 3806909 h 4860733"/>
              <a:gd name="connsiteX4056" fmla="*/ 528085 w 4853691"/>
              <a:gd name="connsiteY4056" fmla="*/ 3839768 h 4860733"/>
              <a:gd name="connsiteX4057" fmla="*/ 546862 w 4853691"/>
              <a:gd name="connsiteY4057" fmla="*/ 3865586 h 4860733"/>
              <a:gd name="connsiteX4058" fmla="*/ 572679 w 4853691"/>
              <a:gd name="connsiteY4058" fmla="*/ 3898444 h 4860733"/>
              <a:gd name="connsiteX4059" fmla="*/ 591456 w 4853691"/>
              <a:gd name="connsiteY4059" fmla="*/ 3921915 h 4860733"/>
              <a:gd name="connsiteX4060" fmla="*/ 617273 w 4853691"/>
              <a:gd name="connsiteY4060" fmla="*/ 3954773 h 4860733"/>
              <a:gd name="connsiteX4061" fmla="*/ 617273 w 4853691"/>
              <a:gd name="connsiteY4061" fmla="*/ 3954773 h 4860733"/>
              <a:gd name="connsiteX4062" fmla="*/ 614926 w 4853691"/>
              <a:gd name="connsiteY4062" fmla="*/ 3957120 h 4860733"/>
              <a:gd name="connsiteX4063" fmla="*/ 610232 w 4853691"/>
              <a:gd name="connsiteY4063" fmla="*/ 3959468 h 4860733"/>
              <a:gd name="connsiteX4064" fmla="*/ 607885 w 4853691"/>
              <a:gd name="connsiteY4064" fmla="*/ 3961814 h 4860733"/>
              <a:gd name="connsiteX4065" fmla="*/ 603191 w 4853691"/>
              <a:gd name="connsiteY4065" fmla="*/ 3964162 h 4860733"/>
              <a:gd name="connsiteX4066" fmla="*/ 603191 w 4853691"/>
              <a:gd name="connsiteY4066" fmla="*/ 3964162 h 4860733"/>
              <a:gd name="connsiteX4067" fmla="*/ 584415 w 4853691"/>
              <a:gd name="connsiteY4067" fmla="*/ 3947732 h 4860733"/>
              <a:gd name="connsiteX4068" fmla="*/ 572679 w 4853691"/>
              <a:gd name="connsiteY4068" fmla="*/ 3952426 h 4860733"/>
              <a:gd name="connsiteX4069" fmla="*/ 549209 w 4853691"/>
              <a:gd name="connsiteY4069" fmla="*/ 3919567 h 4860733"/>
              <a:gd name="connsiteX4070" fmla="*/ 539821 w 4853691"/>
              <a:gd name="connsiteY4070" fmla="*/ 3907832 h 4860733"/>
              <a:gd name="connsiteX4071" fmla="*/ 279299 w 4853691"/>
              <a:gd name="connsiteY4071" fmla="*/ 3436076 h 4860733"/>
              <a:gd name="connsiteX4072" fmla="*/ 272257 w 4853691"/>
              <a:gd name="connsiteY4072" fmla="*/ 3424341 h 4860733"/>
              <a:gd name="connsiteX4073" fmla="*/ 262869 w 4853691"/>
              <a:gd name="connsiteY4073" fmla="*/ 3403217 h 4860733"/>
              <a:gd name="connsiteX4074" fmla="*/ 248787 w 4853691"/>
              <a:gd name="connsiteY4074" fmla="*/ 3372706 h 4860733"/>
              <a:gd name="connsiteX4075" fmla="*/ 237052 w 4853691"/>
              <a:gd name="connsiteY4075" fmla="*/ 3342194 h 4860733"/>
              <a:gd name="connsiteX4076" fmla="*/ 225316 w 4853691"/>
              <a:gd name="connsiteY4076" fmla="*/ 3311683 h 4860733"/>
              <a:gd name="connsiteX4077" fmla="*/ 213581 w 4853691"/>
              <a:gd name="connsiteY4077" fmla="*/ 3281171 h 4860733"/>
              <a:gd name="connsiteX4078" fmla="*/ 201846 w 4853691"/>
              <a:gd name="connsiteY4078" fmla="*/ 3250659 h 4860733"/>
              <a:gd name="connsiteX4079" fmla="*/ 190111 w 4853691"/>
              <a:gd name="connsiteY4079" fmla="*/ 3217801 h 4860733"/>
              <a:gd name="connsiteX4080" fmla="*/ 178376 w 4853691"/>
              <a:gd name="connsiteY4080" fmla="*/ 3187289 h 4860733"/>
              <a:gd name="connsiteX4081" fmla="*/ 166640 w 4853691"/>
              <a:gd name="connsiteY4081" fmla="*/ 3154431 h 4860733"/>
              <a:gd name="connsiteX4082" fmla="*/ 154905 w 4853691"/>
              <a:gd name="connsiteY4082" fmla="*/ 3123919 h 4860733"/>
              <a:gd name="connsiteX4083" fmla="*/ 143170 w 4853691"/>
              <a:gd name="connsiteY4083" fmla="*/ 3088713 h 4860733"/>
              <a:gd name="connsiteX4084" fmla="*/ 136129 w 4853691"/>
              <a:gd name="connsiteY4084" fmla="*/ 3069937 h 4860733"/>
              <a:gd name="connsiteX4085" fmla="*/ 143170 w 4853691"/>
              <a:gd name="connsiteY4085" fmla="*/ 3084019 h 4860733"/>
              <a:gd name="connsiteX4086" fmla="*/ 154905 w 4853691"/>
              <a:gd name="connsiteY4086" fmla="*/ 3109836 h 4860733"/>
              <a:gd name="connsiteX4087" fmla="*/ 166640 w 4853691"/>
              <a:gd name="connsiteY4087" fmla="*/ 3135654 h 4860733"/>
              <a:gd name="connsiteX4088" fmla="*/ 178376 w 4853691"/>
              <a:gd name="connsiteY4088" fmla="*/ 3159125 h 4860733"/>
              <a:gd name="connsiteX4089" fmla="*/ 185417 w 4853691"/>
              <a:gd name="connsiteY4089" fmla="*/ 3173207 h 4860733"/>
              <a:gd name="connsiteX4090" fmla="*/ 194805 w 4853691"/>
              <a:gd name="connsiteY4090" fmla="*/ 3201371 h 4860733"/>
              <a:gd name="connsiteX4091" fmla="*/ 201846 w 4853691"/>
              <a:gd name="connsiteY4091" fmla="*/ 3222495 h 4860733"/>
              <a:gd name="connsiteX4092" fmla="*/ 220622 w 4853691"/>
              <a:gd name="connsiteY4092" fmla="*/ 3276477 h 4860733"/>
              <a:gd name="connsiteX4093" fmla="*/ 230011 w 4853691"/>
              <a:gd name="connsiteY4093" fmla="*/ 3302295 h 4860733"/>
              <a:gd name="connsiteX4094" fmla="*/ 248787 w 4853691"/>
              <a:gd name="connsiteY4094" fmla="*/ 3349235 h 4860733"/>
              <a:gd name="connsiteX4095" fmla="*/ 260522 w 4853691"/>
              <a:gd name="connsiteY4095" fmla="*/ 3377400 h 4860733"/>
              <a:gd name="connsiteX4096" fmla="*/ 279299 w 4853691"/>
              <a:gd name="connsiteY4096" fmla="*/ 3421994 h 4860733"/>
              <a:gd name="connsiteX4097" fmla="*/ 291034 w 4853691"/>
              <a:gd name="connsiteY4097" fmla="*/ 3450158 h 4860733"/>
              <a:gd name="connsiteX4098" fmla="*/ 305116 w 4853691"/>
              <a:gd name="connsiteY4098" fmla="*/ 3480670 h 4860733"/>
              <a:gd name="connsiteX4099" fmla="*/ 305116 w 4853691"/>
              <a:gd name="connsiteY4099" fmla="*/ 3480670 h 4860733"/>
              <a:gd name="connsiteX4100" fmla="*/ 295728 w 4853691"/>
              <a:gd name="connsiteY4100" fmla="*/ 3464241 h 4860733"/>
              <a:gd name="connsiteX4101" fmla="*/ 279299 w 4853691"/>
              <a:gd name="connsiteY4101" fmla="*/ 3436076 h 4860733"/>
              <a:gd name="connsiteX4102" fmla="*/ 110311 w 4853691"/>
              <a:gd name="connsiteY4102" fmla="*/ 3037078 h 4860733"/>
              <a:gd name="connsiteX4103" fmla="*/ 105617 w 4853691"/>
              <a:gd name="connsiteY4103" fmla="*/ 3025343 h 4860733"/>
              <a:gd name="connsiteX4104" fmla="*/ 115005 w 4853691"/>
              <a:gd name="connsiteY4104" fmla="*/ 3020649 h 4860733"/>
              <a:gd name="connsiteX4105" fmla="*/ 119699 w 4853691"/>
              <a:gd name="connsiteY4105" fmla="*/ 3030037 h 4860733"/>
              <a:gd name="connsiteX4106" fmla="*/ 110311 w 4853691"/>
              <a:gd name="connsiteY4106" fmla="*/ 3037078 h 4860733"/>
              <a:gd name="connsiteX4107" fmla="*/ 89188 w 4853691"/>
              <a:gd name="connsiteY4107" fmla="*/ 2947890 h 4860733"/>
              <a:gd name="connsiteX4108" fmla="*/ 84494 w 4853691"/>
              <a:gd name="connsiteY4108" fmla="*/ 2936155 h 4860733"/>
              <a:gd name="connsiteX4109" fmla="*/ 77453 w 4853691"/>
              <a:gd name="connsiteY4109" fmla="*/ 2910338 h 4860733"/>
              <a:gd name="connsiteX4110" fmla="*/ 75105 w 4853691"/>
              <a:gd name="connsiteY4110" fmla="*/ 2898602 h 4860733"/>
              <a:gd name="connsiteX4111" fmla="*/ 65717 w 4853691"/>
              <a:gd name="connsiteY4111" fmla="*/ 2861050 h 4860733"/>
              <a:gd name="connsiteX4112" fmla="*/ 63370 w 4853691"/>
              <a:gd name="connsiteY4112" fmla="*/ 2854009 h 4860733"/>
              <a:gd name="connsiteX4113" fmla="*/ 58676 w 4853691"/>
              <a:gd name="connsiteY4113" fmla="*/ 2837579 h 4860733"/>
              <a:gd name="connsiteX4114" fmla="*/ 61023 w 4853691"/>
              <a:gd name="connsiteY4114" fmla="*/ 2842273 h 4860733"/>
              <a:gd name="connsiteX4115" fmla="*/ 63370 w 4853691"/>
              <a:gd name="connsiteY4115" fmla="*/ 2846967 h 4860733"/>
              <a:gd name="connsiteX4116" fmla="*/ 72758 w 4853691"/>
              <a:gd name="connsiteY4116" fmla="*/ 2879826 h 4860733"/>
              <a:gd name="connsiteX4117" fmla="*/ 77453 w 4853691"/>
              <a:gd name="connsiteY4117" fmla="*/ 2896255 h 4860733"/>
              <a:gd name="connsiteX4118" fmla="*/ 96229 w 4853691"/>
              <a:gd name="connsiteY4118" fmla="*/ 2954932 h 4860733"/>
              <a:gd name="connsiteX4119" fmla="*/ 96229 w 4853691"/>
              <a:gd name="connsiteY4119" fmla="*/ 2954932 h 4860733"/>
              <a:gd name="connsiteX4120" fmla="*/ 103270 w 4853691"/>
              <a:gd name="connsiteY4120" fmla="*/ 2976055 h 4860733"/>
              <a:gd name="connsiteX4121" fmla="*/ 103270 w 4853691"/>
              <a:gd name="connsiteY4121" fmla="*/ 2980749 h 4860733"/>
              <a:gd name="connsiteX4122" fmla="*/ 98576 w 4853691"/>
              <a:gd name="connsiteY4122" fmla="*/ 2969014 h 4860733"/>
              <a:gd name="connsiteX4123" fmla="*/ 89188 w 4853691"/>
              <a:gd name="connsiteY4123" fmla="*/ 2947890 h 4860733"/>
              <a:gd name="connsiteX4124" fmla="*/ 32859 w 4853691"/>
              <a:gd name="connsiteY4124" fmla="*/ 2255512 h 4860733"/>
              <a:gd name="connsiteX4125" fmla="*/ 37553 w 4853691"/>
              <a:gd name="connsiteY4125" fmla="*/ 2236735 h 4860733"/>
              <a:gd name="connsiteX4126" fmla="*/ 42247 w 4853691"/>
              <a:gd name="connsiteY4126" fmla="*/ 2220306 h 4860733"/>
              <a:gd name="connsiteX4127" fmla="*/ 46941 w 4853691"/>
              <a:gd name="connsiteY4127" fmla="*/ 2201530 h 4860733"/>
              <a:gd name="connsiteX4128" fmla="*/ 51635 w 4853691"/>
              <a:gd name="connsiteY4128" fmla="*/ 2182753 h 4860733"/>
              <a:gd name="connsiteX4129" fmla="*/ 56329 w 4853691"/>
              <a:gd name="connsiteY4129" fmla="*/ 2163977 h 4860733"/>
              <a:gd name="connsiteX4130" fmla="*/ 61023 w 4853691"/>
              <a:gd name="connsiteY4130" fmla="*/ 2145201 h 4860733"/>
              <a:gd name="connsiteX4131" fmla="*/ 68064 w 4853691"/>
              <a:gd name="connsiteY4131" fmla="*/ 2124077 h 4860733"/>
              <a:gd name="connsiteX4132" fmla="*/ 75105 w 4853691"/>
              <a:gd name="connsiteY4132" fmla="*/ 2105301 h 4860733"/>
              <a:gd name="connsiteX4133" fmla="*/ 82147 w 4853691"/>
              <a:gd name="connsiteY4133" fmla="*/ 2084177 h 4860733"/>
              <a:gd name="connsiteX4134" fmla="*/ 89188 w 4853691"/>
              <a:gd name="connsiteY4134" fmla="*/ 2065401 h 4860733"/>
              <a:gd name="connsiteX4135" fmla="*/ 98576 w 4853691"/>
              <a:gd name="connsiteY4135" fmla="*/ 2044277 h 4860733"/>
              <a:gd name="connsiteX4136" fmla="*/ 105617 w 4853691"/>
              <a:gd name="connsiteY4136" fmla="*/ 2025501 h 4860733"/>
              <a:gd name="connsiteX4137" fmla="*/ 115005 w 4853691"/>
              <a:gd name="connsiteY4137" fmla="*/ 2004378 h 4860733"/>
              <a:gd name="connsiteX4138" fmla="*/ 124393 w 4853691"/>
              <a:gd name="connsiteY4138" fmla="*/ 1985601 h 4860733"/>
              <a:gd name="connsiteX4139" fmla="*/ 136129 w 4853691"/>
              <a:gd name="connsiteY4139" fmla="*/ 1964478 h 4860733"/>
              <a:gd name="connsiteX4140" fmla="*/ 145517 w 4853691"/>
              <a:gd name="connsiteY4140" fmla="*/ 1945702 h 4860733"/>
              <a:gd name="connsiteX4141" fmla="*/ 157252 w 4853691"/>
              <a:gd name="connsiteY4141" fmla="*/ 1924578 h 4860733"/>
              <a:gd name="connsiteX4142" fmla="*/ 166640 w 4853691"/>
              <a:gd name="connsiteY4142" fmla="*/ 1908149 h 4860733"/>
              <a:gd name="connsiteX4143" fmla="*/ 180723 w 4853691"/>
              <a:gd name="connsiteY4143" fmla="*/ 1884678 h 4860733"/>
              <a:gd name="connsiteX4144" fmla="*/ 192458 w 4853691"/>
              <a:gd name="connsiteY4144" fmla="*/ 1868249 h 4860733"/>
              <a:gd name="connsiteX4145" fmla="*/ 204193 w 4853691"/>
              <a:gd name="connsiteY4145" fmla="*/ 1851820 h 4860733"/>
              <a:gd name="connsiteX4146" fmla="*/ 246440 w 4853691"/>
              <a:gd name="connsiteY4146" fmla="*/ 1842432 h 4860733"/>
              <a:gd name="connsiteX4147" fmla="*/ 276951 w 4853691"/>
              <a:gd name="connsiteY4147" fmla="*/ 1847126 h 4860733"/>
              <a:gd name="connsiteX4148" fmla="*/ 274604 w 4853691"/>
              <a:gd name="connsiteY4148" fmla="*/ 1854167 h 4860733"/>
              <a:gd name="connsiteX4149" fmla="*/ 295728 w 4853691"/>
              <a:gd name="connsiteY4149" fmla="*/ 1875290 h 4860733"/>
              <a:gd name="connsiteX4150" fmla="*/ 307463 w 4853691"/>
              <a:gd name="connsiteY4150" fmla="*/ 1870596 h 4860733"/>
              <a:gd name="connsiteX4151" fmla="*/ 255828 w 4853691"/>
              <a:gd name="connsiteY4151" fmla="*/ 2311841 h 4860733"/>
              <a:gd name="connsiteX4152" fmla="*/ 255828 w 4853691"/>
              <a:gd name="connsiteY4152" fmla="*/ 2318882 h 4860733"/>
              <a:gd name="connsiteX4153" fmla="*/ 251134 w 4853691"/>
              <a:gd name="connsiteY4153" fmla="*/ 2361129 h 4860733"/>
              <a:gd name="connsiteX4154" fmla="*/ 251134 w 4853691"/>
              <a:gd name="connsiteY4154" fmla="*/ 2365823 h 4860733"/>
              <a:gd name="connsiteX4155" fmla="*/ 246440 w 4853691"/>
              <a:gd name="connsiteY4155" fmla="*/ 2408070 h 4860733"/>
              <a:gd name="connsiteX4156" fmla="*/ 246440 w 4853691"/>
              <a:gd name="connsiteY4156" fmla="*/ 2408070 h 4860733"/>
              <a:gd name="connsiteX4157" fmla="*/ 241746 w 4853691"/>
              <a:gd name="connsiteY4157" fmla="*/ 2450317 h 4860733"/>
              <a:gd name="connsiteX4158" fmla="*/ 241746 w 4853691"/>
              <a:gd name="connsiteY4158" fmla="*/ 2450317 h 4860733"/>
              <a:gd name="connsiteX4159" fmla="*/ 239399 w 4853691"/>
              <a:gd name="connsiteY4159" fmla="*/ 2473787 h 4860733"/>
              <a:gd name="connsiteX4160" fmla="*/ 239399 w 4853691"/>
              <a:gd name="connsiteY4160" fmla="*/ 2473787 h 4860733"/>
              <a:gd name="connsiteX4161" fmla="*/ 230011 w 4853691"/>
              <a:gd name="connsiteY4161" fmla="*/ 2476134 h 4860733"/>
              <a:gd name="connsiteX4162" fmla="*/ 218275 w 4853691"/>
              <a:gd name="connsiteY4162" fmla="*/ 2455011 h 4860733"/>
              <a:gd name="connsiteX4163" fmla="*/ 208887 w 4853691"/>
              <a:gd name="connsiteY4163" fmla="*/ 2436234 h 4860733"/>
              <a:gd name="connsiteX4164" fmla="*/ 199499 w 4853691"/>
              <a:gd name="connsiteY4164" fmla="*/ 2419805 h 4860733"/>
              <a:gd name="connsiteX4165" fmla="*/ 190111 w 4853691"/>
              <a:gd name="connsiteY4165" fmla="*/ 2401028 h 4860733"/>
              <a:gd name="connsiteX4166" fmla="*/ 180723 w 4853691"/>
              <a:gd name="connsiteY4166" fmla="*/ 2386946 h 4860733"/>
              <a:gd name="connsiteX4167" fmla="*/ 171334 w 4853691"/>
              <a:gd name="connsiteY4167" fmla="*/ 2370517 h 4860733"/>
              <a:gd name="connsiteX4168" fmla="*/ 164293 w 4853691"/>
              <a:gd name="connsiteY4168" fmla="*/ 2356435 h 4860733"/>
              <a:gd name="connsiteX4169" fmla="*/ 154905 w 4853691"/>
              <a:gd name="connsiteY4169" fmla="*/ 2340005 h 4860733"/>
              <a:gd name="connsiteX4170" fmla="*/ 147864 w 4853691"/>
              <a:gd name="connsiteY4170" fmla="*/ 2328270 h 4860733"/>
              <a:gd name="connsiteX4171" fmla="*/ 138476 w 4853691"/>
              <a:gd name="connsiteY4171" fmla="*/ 2314188 h 4860733"/>
              <a:gd name="connsiteX4172" fmla="*/ 131435 w 4853691"/>
              <a:gd name="connsiteY4172" fmla="*/ 2304800 h 4860733"/>
              <a:gd name="connsiteX4173" fmla="*/ 119699 w 4853691"/>
              <a:gd name="connsiteY4173" fmla="*/ 2290717 h 4860733"/>
              <a:gd name="connsiteX4174" fmla="*/ 112658 w 4853691"/>
              <a:gd name="connsiteY4174" fmla="*/ 2283676 h 4860733"/>
              <a:gd name="connsiteX4175" fmla="*/ 110311 w 4853691"/>
              <a:gd name="connsiteY4175" fmla="*/ 2281329 h 4860733"/>
              <a:gd name="connsiteX4176" fmla="*/ 115005 w 4853691"/>
              <a:gd name="connsiteY4176" fmla="*/ 2267247 h 4860733"/>
              <a:gd name="connsiteX4177" fmla="*/ 93882 w 4853691"/>
              <a:gd name="connsiteY4177" fmla="*/ 2246123 h 4860733"/>
              <a:gd name="connsiteX4178" fmla="*/ 77453 w 4853691"/>
              <a:gd name="connsiteY4178" fmla="*/ 2255512 h 4860733"/>
              <a:gd name="connsiteX4179" fmla="*/ 65717 w 4853691"/>
              <a:gd name="connsiteY4179" fmla="*/ 2253165 h 4860733"/>
              <a:gd name="connsiteX4180" fmla="*/ 56329 w 4853691"/>
              <a:gd name="connsiteY4180" fmla="*/ 2255512 h 4860733"/>
              <a:gd name="connsiteX4181" fmla="*/ 53982 w 4853691"/>
              <a:gd name="connsiteY4181" fmla="*/ 2255512 h 4860733"/>
              <a:gd name="connsiteX4182" fmla="*/ 44594 w 4853691"/>
              <a:gd name="connsiteY4182" fmla="*/ 2260206 h 4860733"/>
              <a:gd name="connsiteX4183" fmla="*/ 42247 w 4853691"/>
              <a:gd name="connsiteY4183" fmla="*/ 2262553 h 4860733"/>
              <a:gd name="connsiteX4184" fmla="*/ 35206 w 4853691"/>
              <a:gd name="connsiteY4184" fmla="*/ 2269594 h 4860733"/>
              <a:gd name="connsiteX4185" fmla="*/ 35206 w 4853691"/>
              <a:gd name="connsiteY4185" fmla="*/ 2269594 h 4860733"/>
              <a:gd name="connsiteX4186" fmla="*/ 32859 w 4853691"/>
              <a:gd name="connsiteY4186" fmla="*/ 2274288 h 4860733"/>
              <a:gd name="connsiteX4187" fmla="*/ 30512 w 4853691"/>
              <a:gd name="connsiteY4187" fmla="*/ 2274288 h 4860733"/>
              <a:gd name="connsiteX4188" fmla="*/ 30512 w 4853691"/>
              <a:gd name="connsiteY4188" fmla="*/ 2267247 h 4860733"/>
              <a:gd name="connsiteX4189" fmla="*/ 32859 w 4853691"/>
              <a:gd name="connsiteY4189" fmla="*/ 2255512 h 4860733"/>
              <a:gd name="connsiteX4190" fmla="*/ 89188 w 4853691"/>
              <a:gd name="connsiteY4190" fmla="*/ 1957437 h 4860733"/>
              <a:gd name="connsiteX4191" fmla="*/ 93882 w 4853691"/>
              <a:gd name="connsiteY4191" fmla="*/ 1945702 h 4860733"/>
              <a:gd name="connsiteX4192" fmla="*/ 96229 w 4853691"/>
              <a:gd name="connsiteY4192" fmla="*/ 1941007 h 4860733"/>
              <a:gd name="connsiteX4193" fmla="*/ 93882 w 4853691"/>
              <a:gd name="connsiteY4193" fmla="*/ 1948049 h 4860733"/>
              <a:gd name="connsiteX4194" fmla="*/ 86841 w 4853691"/>
              <a:gd name="connsiteY4194" fmla="*/ 1983254 h 4860733"/>
              <a:gd name="connsiteX4195" fmla="*/ 82147 w 4853691"/>
              <a:gd name="connsiteY4195" fmla="*/ 1983254 h 4860733"/>
              <a:gd name="connsiteX4196" fmla="*/ 79800 w 4853691"/>
              <a:gd name="connsiteY4196" fmla="*/ 1983254 h 4860733"/>
              <a:gd name="connsiteX4197" fmla="*/ 82147 w 4853691"/>
              <a:gd name="connsiteY4197" fmla="*/ 1978560 h 4860733"/>
              <a:gd name="connsiteX4198" fmla="*/ 89188 w 4853691"/>
              <a:gd name="connsiteY4198" fmla="*/ 1957437 h 4860733"/>
              <a:gd name="connsiteX4199" fmla="*/ 117352 w 4853691"/>
              <a:gd name="connsiteY4199" fmla="*/ 1861208 h 4860733"/>
              <a:gd name="connsiteX4200" fmla="*/ 126741 w 4853691"/>
              <a:gd name="connsiteY4200" fmla="*/ 1823655 h 4860733"/>
              <a:gd name="connsiteX4201" fmla="*/ 140823 w 4853691"/>
              <a:gd name="connsiteY4201" fmla="*/ 1776714 h 4860733"/>
              <a:gd name="connsiteX4202" fmla="*/ 152558 w 4853691"/>
              <a:gd name="connsiteY4202" fmla="*/ 1739161 h 4860733"/>
              <a:gd name="connsiteX4203" fmla="*/ 157252 w 4853691"/>
              <a:gd name="connsiteY4203" fmla="*/ 1725079 h 4860733"/>
              <a:gd name="connsiteX4204" fmla="*/ 164293 w 4853691"/>
              <a:gd name="connsiteY4204" fmla="*/ 1706303 h 4860733"/>
              <a:gd name="connsiteX4205" fmla="*/ 176028 w 4853691"/>
              <a:gd name="connsiteY4205" fmla="*/ 1675791 h 4860733"/>
              <a:gd name="connsiteX4206" fmla="*/ 187764 w 4853691"/>
              <a:gd name="connsiteY4206" fmla="*/ 1649974 h 4860733"/>
              <a:gd name="connsiteX4207" fmla="*/ 201846 w 4853691"/>
              <a:gd name="connsiteY4207" fmla="*/ 1619462 h 4860733"/>
              <a:gd name="connsiteX4208" fmla="*/ 213581 w 4853691"/>
              <a:gd name="connsiteY4208" fmla="*/ 1593645 h 4860733"/>
              <a:gd name="connsiteX4209" fmla="*/ 227664 w 4853691"/>
              <a:gd name="connsiteY4209" fmla="*/ 1563133 h 4860733"/>
              <a:gd name="connsiteX4210" fmla="*/ 239399 w 4853691"/>
              <a:gd name="connsiteY4210" fmla="*/ 1537315 h 4860733"/>
              <a:gd name="connsiteX4211" fmla="*/ 255828 w 4853691"/>
              <a:gd name="connsiteY4211" fmla="*/ 1506804 h 4860733"/>
              <a:gd name="connsiteX4212" fmla="*/ 267563 w 4853691"/>
              <a:gd name="connsiteY4212" fmla="*/ 1483333 h 4860733"/>
              <a:gd name="connsiteX4213" fmla="*/ 283993 w 4853691"/>
              <a:gd name="connsiteY4213" fmla="*/ 1450475 h 4860733"/>
              <a:gd name="connsiteX4214" fmla="*/ 283993 w 4853691"/>
              <a:gd name="connsiteY4214" fmla="*/ 1450475 h 4860733"/>
              <a:gd name="connsiteX4215" fmla="*/ 281646 w 4853691"/>
              <a:gd name="connsiteY4215" fmla="*/ 1462210 h 4860733"/>
              <a:gd name="connsiteX4216" fmla="*/ 276951 w 4853691"/>
              <a:gd name="connsiteY4216" fmla="*/ 1488027 h 4860733"/>
              <a:gd name="connsiteX4217" fmla="*/ 272257 w 4853691"/>
              <a:gd name="connsiteY4217" fmla="*/ 1506804 h 4860733"/>
              <a:gd name="connsiteX4218" fmla="*/ 267563 w 4853691"/>
              <a:gd name="connsiteY4218" fmla="*/ 1534968 h 4860733"/>
              <a:gd name="connsiteX4219" fmla="*/ 265216 w 4853691"/>
              <a:gd name="connsiteY4219" fmla="*/ 1551398 h 4860733"/>
              <a:gd name="connsiteX4220" fmla="*/ 258175 w 4853691"/>
              <a:gd name="connsiteY4220" fmla="*/ 1584256 h 4860733"/>
              <a:gd name="connsiteX4221" fmla="*/ 255828 w 4853691"/>
              <a:gd name="connsiteY4221" fmla="*/ 1595992 h 4860733"/>
              <a:gd name="connsiteX4222" fmla="*/ 241746 w 4853691"/>
              <a:gd name="connsiteY4222" fmla="*/ 1664056 h 4860733"/>
              <a:gd name="connsiteX4223" fmla="*/ 239399 w 4853691"/>
              <a:gd name="connsiteY4223" fmla="*/ 1664056 h 4860733"/>
              <a:gd name="connsiteX4224" fmla="*/ 218275 w 4853691"/>
              <a:gd name="connsiteY4224" fmla="*/ 1685179 h 4860733"/>
              <a:gd name="connsiteX4225" fmla="*/ 225316 w 4853691"/>
              <a:gd name="connsiteY4225" fmla="*/ 1699262 h 4860733"/>
              <a:gd name="connsiteX4226" fmla="*/ 213581 w 4853691"/>
              <a:gd name="connsiteY4226" fmla="*/ 1713344 h 4860733"/>
              <a:gd name="connsiteX4227" fmla="*/ 206540 w 4853691"/>
              <a:gd name="connsiteY4227" fmla="*/ 1725079 h 4860733"/>
              <a:gd name="connsiteX4228" fmla="*/ 192458 w 4853691"/>
              <a:gd name="connsiteY4228" fmla="*/ 1746203 h 4860733"/>
              <a:gd name="connsiteX4229" fmla="*/ 183070 w 4853691"/>
              <a:gd name="connsiteY4229" fmla="*/ 1760285 h 4860733"/>
              <a:gd name="connsiteX4230" fmla="*/ 171334 w 4853691"/>
              <a:gd name="connsiteY4230" fmla="*/ 1781408 h 4860733"/>
              <a:gd name="connsiteX4231" fmla="*/ 161946 w 4853691"/>
              <a:gd name="connsiteY4231" fmla="*/ 1797838 h 4860733"/>
              <a:gd name="connsiteX4232" fmla="*/ 150211 w 4853691"/>
              <a:gd name="connsiteY4232" fmla="*/ 1818961 h 4860733"/>
              <a:gd name="connsiteX4233" fmla="*/ 140823 w 4853691"/>
              <a:gd name="connsiteY4233" fmla="*/ 1833043 h 4860733"/>
              <a:gd name="connsiteX4234" fmla="*/ 131435 w 4853691"/>
              <a:gd name="connsiteY4234" fmla="*/ 1856514 h 4860733"/>
              <a:gd name="connsiteX4235" fmla="*/ 124393 w 4853691"/>
              <a:gd name="connsiteY4235" fmla="*/ 1875290 h 4860733"/>
              <a:gd name="connsiteX4236" fmla="*/ 122046 w 4853691"/>
              <a:gd name="connsiteY4236" fmla="*/ 1879984 h 4860733"/>
              <a:gd name="connsiteX4237" fmla="*/ 115005 w 4853691"/>
              <a:gd name="connsiteY4237" fmla="*/ 1891719 h 4860733"/>
              <a:gd name="connsiteX4238" fmla="*/ 110311 w 4853691"/>
              <a:gd name="connsiteY4238" fmla="*/ 1901108 h 4860733"/>
              <a:gd name="connsiteX4239" fmla="*/ 100923 w 4853691"/>
              <a:gd name="connsiteY4239" fmla="*/ 1919884 h 4860733"/>
              <a:gd name="connsiteX4240" fmla="*/ 100923 w 4853691"/>
              <a:gd name="connsiteY4240" fmla="*/ 1919884 h 4860733"/>
              <a:gd name="connsiteX4241" fmla="*/ 105617 w 4853691"/>
              <a:gd name="connsiteY4241" fmla="*/ 1903455 h 4860733"/>
              <a:gd name="connsiteX4242" fmla="*/ 117352 w 4853691"/>
              <a:gd name="connsiteY4242" fmla="*/ 1861208 h 4860733"/>
              <a:gd name="connsiteX4243" fmla="*/ 291034 w 4853691"/>
              <a:gd name="connsiteY4243" fmla="*/ 1417616 h 4860733"/>
              <a:gd name="connsiteX4244" fmla="*/ 298075 w 4853691"/>
              <a:gd name="connsiteY4244" fmla="*/ 1387104 h 4860733"/>
              <a:gd name="connsiteX4245" fmla="*/ 300422 w 4853691"/>
              <a:gd name="connsiteY4245" fmla="*/ 1375369 h 4860733"/>
              <a:gd name="connsiteX4246" fmla="*/ 302769 w 4853691"/>
              <a:gd name="connsiteY4246" fmla="*/ 1368328 h 4860733"/>
              <a:gd name="connsiteX4247" fmla="*/ 302769 w 4853691"/>
              <a:gd name="connsiteY4247" fmla="*/ 1368328 h 4860733"/>
              <a:gd name="connsiteX4248" fmla="*/ 312157 w 4853691"/>
              <a:gd name="connsiteY4248" fmla="*/ 1354246 h 4860733"/>
              <a:gd name="connsiteX4249" fmla="*/ 330934 w 4853691"/>
              <a:gd name="connsiteY4249" fmla="*/ 1333122 h 4860733"/>
              <a:gd name="connsiteX4250" fmla="*/ 328587 w 4853691"/>
              <a:gd name="connsiteY4250" fmla="*/ 1326081 h 4860733"/>
              <a:gd name="connsiteX4251" fmla="*/ 333281 w 4853691"/>
              <a:gd name="connsiteY4251" fmla="*/ 1319040 h 4860733"/>
              <a:gd name="connsiteX4252" fmla="*/ 349710 w 4853691"/>
              <a:gd name="connsiteY4252" fmla="*/ 1295570 h 4860733"/>
              <a:gd name="connsiteX4253" fmla="*/ 363792 w 4853691"/>
              <a:gd name="connsiteY4253" fmla="*/ 1276793 h 4860733"/>
              <a:gd name="connsiteX4254" fmla="*/ 375527 w 4853691"/>
              <a:gd name="connsiteY4254" fmla="*/ 1267405 h 4860733"/>
              <a:gd name="connsiteX4255" fmla="*/ 389610 w 4853691"/>
              <a:gd name="connsiteY4255" fmla="*/ 1255670 h 4860733"/>
              <a:gd name="connsiteX4256" fmla="*/ 396651 w 4853691"/>
              <a:gd name="connsiteY4256" fmla="*/ 1250976 h 4860733"/>
              <a:gd name="connsiteX4257" fmla="*/ 384916 w 4853691"/>
              <a:gd name="connsiteY4257" fmla="*/ 1269752 h 4860733"/>
              <a:gd name="connsiteX4258" fmla="*/ 366139 w 4853691"/>
              <a:gd name="connsiteY4258" fmla="*/ 1300264 h 4860733"/>
              <a:gd name="connsiteX4259" fmla="*/ 349710 w 4853691"/>
              <a:gd name="connsiteY4259" fmla="*/ 1326081 h 4860733"/>
              <a:gd name="connsiteX4260" fmla="*/ 333281 w 4853691"/>
              <a:gd name="connsiteY4260" fmla="*/ 1356593 h 4860733"/>
              <a:gd name="connsiteX4261" fmla="*/ 319198 w 4853691"/>
              <a:gd name="connsiteY4261" fmla="*/ 1382410 h 4860733"/>
              <a:gd name="connsiteX4262" fmla="*/ 302769 w 4853691"/>
              <a:gd name="connsiteY4262" fmla="*/ 1412922 h 4860733"/>
              <a:gd name="connsiteX4263" fmla="*/ 288687 w 4853691"/>
              <a:gd name="connsiteY4263" fmla="*/ 1438740 h 4860733"/>
              <a:gd name="connsiteX4264" fmla="*/ 286340 w 4853691"/>
              <a:gd name="connsiteY4264" fmla="*/ 1441087 h 4860733"/>
              <a:gd name="connsiteX4265" fmla="*/ 286340 w 4853691"/>
              <a:gd name="connsiteY4265" fmla="*/ 1436392 h 4860733"/>
              <a:gd name="connsiteX4266" fmla="*/ 291034 w 4853691"/>
              <a:gd name="connsiteY4266" fmla="*/ 1417616 h 4860733"/>
              <a:gd name="connsiteX4267" fmla="*/ 335628 w 4853691"/>
              <a:gd name="connsiteY4267" fmla="*/ 1297917 h 4860733"/>
              <a:gd name="connsiteX4268" fmla="*/ 345016 w 4853691"/>
              <a:gd name="connsiteY4268" fmla="*/ 1283834 h 4860733"/>
              <a:gd name="connsiteX4269" fmla="*/ 354404 w 4853691"/>
              <a:gd name="connsiteY4269" fmla="*/ 1269752 h 4860733"/>
              <a:gd name="connsiteX4270" fmla="*/ 363792 w 4853691"/>
              <a:gd name="connsiteY4270" fmla="*/ 1255670 h 4860733"/>
              <a:gd name="connsiteX4271" fmla="*/ 373180 w 4853691"/>
              <a:gd name="connsiteY4271" fmla="*/ 1241588 h 4860733"/>
              <a:gd name="connsiteX4272" fmla="*/ 384916 w 4853691"/>
              <a:gd name="connsiteY4272" fmla="*/ 1227505 h 4860733"/>
              <a:gd name="connsiteX4273" fmla="*/ 394304 w 4853691"/>
              <a:gd name="connsiteY4273" fmla="*/ 1215770 h 4860733"/>
              <a:gd name="connsiteX4274" fmla="*/ 406039 w 4853691"/>
              <a:gd name="connsiteY4274" fmla="*/ 1201688 h 4860733"/>
              <a:gd name="connsiteX4275" fmla="*/ 415427 w 4853691"/>
              <a:gd name="connsiteY4275" fmla="*/ 1189953 h 4860733"/>
              <a:gd name="connsiteX4276" fmla="*/ 427162 w 4853691"/>
              <a:gd name="connsiteY4276" fmla="*/ 1175870 h 4860733"/>
              <a:gd name="connsiteX4277" fmla="*/ 436551 w 4853691"/>
              <a:gd name="connsiteY4277" fmla="*/ 1164135 h 4860733"/>
              <a:gd name="connsiteX4278" fmla="*/ 438898 w 4853691"/>
              <a:gd name="connsiteY4278" fmla="*/ 1161788 h 4860733"/>
              <a:gd name="connsiteX4279" fmla="*/ 443592 w 4853691"/>
              <a:gd name="connsiteY4279" fmla="*/ 1168829 h 4860733"/>
              <a:gd name="connsiteX4280" fmla="*/ 431857 w 4853691"/>
              <a:gd name="connsiteY4280" fmla="*/ 1182911 h 4860733"/>
              <a:gd name="connsiteX4281" fmla="*/ 420121 w 4853691"/>
              <a:gd name="connsiteY4281" fmla="*/ 1196994 h 4860733"/>
              <a:gd name="connsiteX4282" fmla="*/ 398998 w 4853691"/>
              <a:gd name="connsiteY4282" fmla="*/ 1225158 h 4860733"/>
              <a:gd name="connsiteX4283" fmla="*/ 384916 w 4853691"/>
              <a:gd name="connsiteY4283" fmla="*/ 1241588 h 4860733"/>
              <a:gd name="connsiteX4284" fmla="*/ 366139 w 4853691"/>
              <a:gd name="connsiteY4284" fmla="*/ 1267405 h 4860733"/>
              <a:gd name="connsiteX4285" fmla="*/ 361445 w 4853691"/>
              <a:gd name="connsiteY4285" fmla="*/ 1274446 h 4860733"/>
              <a:gd name="connsiteX4286" fmla="*/ 352057 w 4853691"/>
              <a:gd name="connsiteY4286" fmla="*/ 1283834 h 4860733"/>
              <a:gd name="connsiteX4287" fmla="*/ 337975 w 4853691"/>
              <a:gd name="connsiteY4287" fmla="*/ 1297917 h 4860733"/>
              <a:gd name="connsiteX4288" fmla="*/ 326239 w 4853691"/>
              <a:gd name="connsiteY4288" fmla="*/ 1311999 h 4860733"/>
              <a:gd name="connsiteX4289" fmla="*/ 319198 w 4853691"/>
              <a:gd name="connsiteY4289" fmla="*/ 1319040 h 4860733"/>
              <a:gd name="connsiteX4290" fmla="*/ 319198 w 4853691"/>
              <a:gd name="connsiteY4290" fmla="*/ 1319040 h 4860733"/>
              <a:gd name="connsiteX4291" fmla="*/ 321545 w 4853691"/>
              <a:gd name="connsiteY4291" fmla="*/ 1314346 h 4860733"/>
              <a:gd name="connsiteX4292" fmla="*/ 335628 w 4853691"/>
              <a:gd name="connsiteY4292" fmla="*/ 1297917 h 4860733"/>
              <a:gd name="connsiteX4293" fmla="*/ 525738 w 4853691"/>
              <a:gd name="connsiteY4293" fmla="*/ 1086683 h 4860733"/>
              <a:gd name="connsiteX4294" fmla="*/ 532780 w 4853691"/>
              <a:gd name="connsiteY4294" fmla="*/ 1079641 h 4860733"/>
              <a:gd name="connsiteX4295" fmla="*/ 551556 w 4853691"/>
              <a:gd name="connsiteY4295" fmla="*/ 1065559 h 4860733"/>
              <a:gd name="connsiteX4296" fmla="*/ 558597 w 4853691"/>
              <a:gd name="connsiteY4296" fmla="*/ 1060865 h 4860733"/>
              <a:gd name="connsiteX4297" fmla="*/ 582068 w 4853691"/>
              <a:gd name="connsiteY4297" fmla="*/ 1044436 h 4860733"/>
              <a:gd name="connsiteX4298" fmla="*/ 582068 w 4853691"/>
              <a:gd name="connsiteY4298" fmla="*/ 1044436 h 4860733"/>
              <a:gd name="connsiteX4299" fmla="*/ 633703 w 4853691"/>
              <a:gd name="connsiteY4299" fmla="*/ 1011577 h 4860733"/>
              <a:gd name="connsiteX4300" fmla="*/ 638397 w 4853691"/>
              <a:gd name="connsiteY4300" fmla="*/ 1009230 h 4860733"/>
              <a:gd name="connsiteX4301" fmla="*/ 659520 w 4853691"/>
              <a:gd name="connsiteY4301" fmla="*/ 997495 h 4860733"/>
              <a:gd name="connsiteX4302" fmla="*/ 666561 w 4853691"/>
              <a:gd name="connsiteY4302" fmla="*/ 992801 h 4860733"/>
              <a:gd name="connsiteX4303" fmla="*/ 668908 w 4853691"/>
              <a:gd name="connsiteY4303" fmla="*/ 992801 h 4860733"/>
              <a:gd name="connsiteX4304" fmla="*/ 673602 w 4853691"/>
              <a:gd name="connsiteY4304" fmla="*/ 997495 h 4860733"/>
              <a:gd name="connsiteX4305" fmla="*/ 661867 w 4853691"/>
              <a:gd name="connsiteY4305" fmla="*/ 1011577 h 4860733"/>
              <a:gd name="connsiteX4306" fmla="*/ 645438 w 4853691"/>
              <a:gd name="connsiteY4306" fmla="*/ 1035047 h 4860733"/>
              <a:gd name="connsiteX4307" fmla="*/ 624314 w 4853691"/>
              <a:gd name="connsiteY4307" fmla="*/ 1065559 h 4860733"/>
              <a:gd name="connsiteX4308" fmla="*/ 607885 w 4853691"/>
              <a:gd name="connsiteY4308" fmla="*/ 1089030 h 4860733"/>
              <a:gd name="connsiteX4309" fmla="*/ 589109 w 4853691"/>
              <a:gd name="connsiteY4309" fmla="*/ 1114847 h 4860733"/>
              <a:gd name="connsiteX4310" fmla="*/ 544515 w 4853691"/>
              <a:gd name="connsiteY4310" fmla="*/ 1182911 h 4860733"/>
              <a:gd name="connsiteX4311" fmla="*/ 535127 w 4853691"/>
              <a:gd name="connsiteY4311" fmla="*/ 1180564 h 4860733"/>
              <a:gd name="connsiteX4312" fmla="*/ 514003 w 4853691"/>
              <a:gd name="connsiteY4312" fmla="*/ 1201688 h 4860733"/>
              <a:gd name="connsiteX4313" fmla="*/ 514003 w 4853691"/>
              <a:gd name="connsiteY4313" fmla="*/ 1204035 h 4860733"/>
              <a:gd name="connsiteX4314" fmla="*/ 504615 w 4853691"/>
              <a:gd name="connsiteY4314" fmla="*/ 1206382 h 4860733"/>
              <a:gd name="connsiteX4315" fmla="*/ 495227 w 4853691"/>
              <a:gd name="connsiteY4315" fmla="*/ 1208729 h 4860733"/>
              <a:gd name="connsiteX4316" fmla="*/ 476450 w 4853691"/>
              <a:gd name="connsiteY4316" fmla="*/ 1213423 h 4860733"/>
              <a:gd name="connsiteX4317" fmla="*/ 464715 w 4853691"/>
              <a:gd name="connsiteY4317" fmla="*/ 1218117 h 4860733"/>
              <a:gd name="connsiteX4318" fmla="*/ 448286 w 4853691"/>
              <a:gd name="connsiteY4318" fmla="*/ 1225158 h 4860733"/>
              <a:gd name="connsiteX4319" fmla="*/ 441245 w 4853691"/>
              <a:gd name="connsiteY4319" fmla="*/ 1227505 h 4860733"/>
              <a:gd name="connsiteX4320" fmla="*/ 455327 w 4853691"/>
              <a:gd name="connsiteY4320" fmla="*/ 1182911 h 4860733"/>
              <a:gd name="connsiteX4321" fmla="*/ 460021 w 4853691"/>
              <a:gd name="connsiteY4321" fmla="*/ 1182911 h 4860733"/>
              <a:gd name="connsiteX4322" fmla="*/ 481145 w 4853691"/>
              <a:gd name="connsiteY4322" fmla="*/ 1161788 h 4860733"/>
              <a:gd name="connsiteX4323" fmla="*/ 474103 w 4853691"/>
              <a:gd name="connsiteY4323" fmla="*/ 1147706 h 4860733"/>
              <a:gd name="connsiteX4324" fmla="*/ 502268 w 4853691"/>
              <a:gd name="connsiteY4324" fmla="*/ 1114847 h 4860733"/>
              <a:gd name="connsiteX4325" fmla="*/ 509309 w 4853691"/>
              <a:gd name="connsiteY4325" fmla="*/ 1107806 h 4860733"/>
              <a:gd name="connsiteX4326" fmla="*/ 525738 w 4853691"/>
              <a:gd name="connsiteY4326" fmla="*/ 1086683 h 4860733"/>
              <a:gd name="connsiteX4327" fmla="*/ 851978 w 4853691"/>
              <a:gd name="connsiteY4327" fmla="*/ 760443 h 4860733"/>
              <a:gd name="connsiteX4328" fmla="*/ 873101 w 4853691"/>
              <a:gd name="connsiteY4328" fmla="*/ 741667 h 4860733"/>
              <a:gd name="connsiteX4329" fmla="*/ 901266 w 4853691"/>
              <a:gd name="connsiteY4329" fmla="*/ 718196 h 4860733"/>
              <a:gd name="connsiteX4330" fmla="*/ 922389 w 4853691"/>
              <a:gd name="connsiteY4330" fmla="*/ 701767 h 4860733"/>
              <a:gd name="connsiteX4331" fmla="*/ 952901 w 4853691"/>
              <a:gd name="connsiteY4331" fmla="*/ 678296 h 4860733"/>
              <a:gd name="connsiteX4332" fmla="*/ 957595 w 4853691"/>
              <a:gd name="connsiteY4332" fmla="*/ 675949 h 4860733"/>
              <a:gd name="connsiteX4333" fmla="*/ 901266 w 4853691"/>
              <a:gd name="connsiteY4333" fmla="*/ 774525 h 4860733"/>
              <a:gd name="connsiteX4334" fmla="*/ 898919 w 4853691"/>
              <a:gd name="connsiteY4334" fmla="*/ 781566 h 4860733"/>
              <a:gd name="connsiteX4335" fmla="*/ 896572 w 4853691"/>
              <a:gd name="connsiteY4335" fmla="*/ 783914 h 4860733"/>
              <a:gd name="connsiteX4336" fmla="*/ 877795 w 4853691"/>
              <a:gd name="connsiteY4336" fmla="*/ 786261 h 4860733"/>
              <a:gd name="connsiteX4337" fmla="*/ 863713 w 4853691"/>
              <a:gd name="connsiteY4337" fmla="*/ 788608 h 4860733"/>
              <a:gd name="connsiteX4338" fmla="*/ 840243 w 4853691"/>
              <a:gd name="connsiteY4338" fmla="*/ 793302 h 4860733"/>
              <a:gd name="connsiteX4339" fmla="*/ 826160 w 4853691"/>
              <a:gd name="connsiteY4339" fmla="*/ 795649 h 4860733"/>
              <a:gd name="connsiteX4340" fmla="*/ 823813 w 4853691"/>
              <a:gd name="connsiteY4340" fmla="*/ 795649 h 4860733"/>
              <a:gd name="connsiteX4341" fmla="*/ 819119 w 4853691"/>
              <a:gd name="connsiteY4341" fmla="*/ 788608 h 4860733"/>
              <a:gd name="connsiteX4342" fmla="*/ 828507 w 4853691"/>
              <a:gd name="connsiteY4342" fmla="*/ 781566 h 4860733"/>
              <a:gd name="connsiteX4343" fmla="*/ 851978 w 4853691"/>
              <a:gd name="connsiteY4343" fmla="*/ 760443 h 4860733"/>
              <a:gd name="connsiteX4344" fmla="*/ 999842 w 4853691"/>
              <a:gd name="connsiteY4344" fmla="*/ 640744 h 4860733"/>
              <a:gd name="connsiteX4345" fmla="*/ 1016271 w 4853691"/>
              <a:gd name="connsiteY4345" fmla="*/ 629008 h 4860733"/>
              <a:gd name="connsiteX4346" fmla="*/ 1051477 w 4853691"/>
              <a:gd name="connsiteY4346" fmla="*/ 603191 h 4860733"/>
              <a:gd name="connsiteX4347" fmla="*/ 1060865 w 4853691"/>
              <a:gd name="connsiteY4347" fmla="*/ 596150 h 4860733"/>
              <a:gd name="connsiteX4348" fmla="*/ 1196994 w 4853691"/>
              <a:gd name="connsiteY4348" fmla="*/ 506962 h 4860733"/>
              <a:gd name="connsiteX4349" fmla="*/ 1211076 w 4853691"/>
              <a:gd name="connsiteY4349" fmla="*/ 497574 h 4860733"/>
              <a:gd name="connsiteX4350" fmla="*/ 1243935 w 4853691"/>
              <a:gd name="connsiteY4350" fmla="*/ 478797 h 4860733"/>
              <a:gd name="connsiteX4351" fmla="*/ 1265058 w 4853691"/>
              <a:gd name="connsiteY4351" fmla="*/ 467062 h 4860733"/>
              <a:gd name="connsiteX4352" fmla="*/ 1265058 w 4853691"/>
              <a:gd name="connsiteY4352" fmla="*/ 467062 h 4860733"/>
              <a:gd name="connsiteX4353" fmla="*/ 1269752 w 4853691"/>
              <a:gd name="connsiteY4353" fmla="*/ 506962 h 4860733"/>
              <a:gd name="connsiteX4354" fmla="*/ 1269752 w 4853691"/>
              <a:gd name="connsiteY4354" fmla="*/ 514003 h 4860733"/>
              <a:gd name="connsiteX4355" fmla="*/ 1253323 w 4853691"/>
              <a:gd name="connsiteY4355" fmla="*/ 532780 h 4860733"/>
              <a:gd name="connsiteX4356" fmla="*/ 1255670 w 4853691"/>
              <a:gd name="connsiteY4356" fmla="*/ 542168 h 4860733"/>
              <a:gd name="connsiteX4357" fmla="*/ 1161788 w 4853691"/>
              <a:gd name="connsiteY4357" fmla="*/ 605538 h 4860733"/>
              <a:gd name="connsiteX4358" fmla="*/ 1135971 w 4853691"/>
              <a:gd name="connsiteY4358" fmla="*/ 624314 h 4860733"/>
              <a:gd name="connsiteX4359" fmla="*/ 1107806 w 4853691"/>
              <a:gd name="connsiteY4359" fmla="*/ 645438 h 4860733"/>
              <a:gd name="connsiteX4360" fmla="*/ 1077294 w 4853691"/>
              <a:gd name="connsiteY4360" fmla="*/ 668908 h 4860733"/>
              <a:gd name="connsiteX4361" fmla="*/ 1053824 w 4853691"/>
              <a:gd name="connsiteY4361" fmla="*/ 685338 h 4860733"/>
              <a:gd name="connsiteX4362" fmla="*/ 1023312 w 4853691"/>
              <a:gd name="connsiteY4362" fmla="*/ 711155 h 4860733"/>
              <a:gd name="connsiteX4363" fmla="*/ 1002189 w 4853691"/>
              <a:gd name="connsiteY4363" fmla="*/ 727584 h 4860733"/>
              <a:gd name="connsiteX4364" fmla="*/ 971677 w 4853691"/>
              <a:gd name="connsiteY4364" fmla="*/ 753402 h 4860733"/>
              <a:gd name="connsiteX4365" fmla="*/ 950554 w 4853691"/>
              <a:gd name="connsiteY4365" fmla="*/ 772178 h 4860733"/>
              <a:gd name="connsiteX4366" fmla="*/ 941166 w 4853691"/>
              <a:gd name="connsiteY4366" fmla="*/ 779219 h 4860733"/>
              <a:gd name="connsiteX4367" fmla="*/ 908307 w 4853691"/>
              <a:gd name="connsiteY4367" fmla="*/ 779219 h 4860733"/>
              <a:gd name="connsiteX4368" fmla="*/ 896572 w 4853691"/>
              <a:gd name="connsiteY4368" fmla="*/ 779219 h 4860733"/>
              <a:gd name="connsiteX4369" fmla="*/ 891878 w 4853691"/>
              <a:gd name="connsiteY4369" fmla="*/ 779219 h 4860733"/>
              <a:gd name="connsiteX4370" fmla="*/ 901266 w 4853691"/>
              <a:gd name="connsiteY4370" fmla="*/ 762790 h 4860733"/>
              <a:gd name="connsiteX4371" fmla="*/ 908307 w 4853691"/>
              <a:gd name="connsiteY4371" fmla="*/ 748708 h 4860733"/>
              <a:gd name="connsiteX4372" fmla="*/ 922389 w 4853691"/>
              <a:gd name="connsiteY4372" fmla="*/ 725237 h 4860733"/>
              <a:gd name="connsiteX4373" fmla="*/ 929430 w 4853691"/>
              <a:gd name="connsiteY4373" fmla="*/ 711155 h 4860733"/>
              <a:gd name="connsiteX4374" fmla="*/ 943513 w 4853691"/>
              <a:gd name="connsiteY4374" fmla="*/ 687685 h 4860733"/>
              <a:gd name="connsiteX4375" fmla="*/ 950554 w 4853691"/>
              <a:gd name="connsiteY4375" fmla="*/ 673602 h 4860733"/>
              <a:gd name="connsiteX4376" fmla="*/ 955248 w 4853691"/>
              <a:gd name="connsiteY4376" fmla="*/ 666561 h 4860733"/>
              <a:gd name="connsiteX4377" fmla="*/ 966983 w 4853691"/>
              <a:gd name="connsiteY4377" fmla="*/ 657173 h 4860733"/>
              <a:gd name="connsiteX4378" fmla="*/ 999842 w 4853691"/>
              <a:gd name="connsiteY4378" fmla="*/ 640744 h 4860733"/>
              <a:gd name="connsiteX4379" fmla="*/ 1330775 w 4853691"/>
              <a:gd name="connsiteY4379" fmla="*/ 492880 h 4860733"/>
              <a:gd name="connsiteX4380" fmla="*/ 1358940 w 4853691"/>
              <a:gd name="connsiteY4380" fmla="*/ 471756 h 4860733"/>
              <a:gd name="connsiteX4381" fmla="*/ 1384757 w 4853691"/>
              <a:gd name="connsiteY4381" fmla="*/ 452980 h 4860733"/>
              <a:gd name="connsiteX4382" fmla="*/ 1412922 w 4853691"/>
              <a:gd name="connsiteY4382" fmla="*/ 431857 h 4860733"/>
              <a:gd name="connsiteX4383" fmla="*/ 1436392 w 4853691"/>
              <a:gd name="connsiteY4383" fmla="*/ 413080 h 4860733"/>
              <a:gd name="connsiteX4384" fmla="*/ 1464557 w 4853691"/>
              <a:gd name="connsiteY4384" fmla="*/ 391957 h 4860733"/>
              <a:gd name="connsiteX4385" fmla="*/ 1488028 w 4853691"/>
              <a:gd name="connsiteY4385" fmla="*/ 375527 h 4860733"/>
              <a:gd name="connsiteX4386" fmla="*/ 1516192 w 4853691"/>
              <a:gd name="connsiteY4386" fmla="*/ 356751 h 4860733"/>
              <a:gd name="connsiteX4387" fmla="*/ 1539662 w 4853691"/>
              <a:gd name="connsiteY4387" fmla="*/ 340322 h 4860733"/>
              <a:gd name="connsiteX4388" fmla="*/ 1563133 w 4853691"/>
              <a:gd name="connsiteY4388" fmla="*/ 326239 h 4860733"/>
              <a:gd name="connsiteX4389" fmla="*/ 1579562 w 4853691"/>
              <a:gd name="connsiteY4389" fmla="*/ 319198 h 4860733"/>
              <a:gd name="connsiteX4390" fmla="*/ 1607727 w 4853691"/>
              <a:gd name="connsiteY4390" fmla="*/ 307463 h 4860733"/>
              <a:gd name="connsiteX4391" fmla="*/ 1638239 w 4853691"/>
              <a:gd name="connsiteY4391" fmla="*/ 295728 h 4860733"/>
              <a:gd name="connsiteX4392" fmla="*/ 1649974 w 4853691"/>
              <a:gd name="connsiteY4392" fmla="*/ 291034 h 4860733"/>
              <a:gd name="connsiteX4393" fmla="*/ 1652321 w 4853691"/>
              <a:gd name="connsiteY4393" fmla="*/ 295728 h 4860733"/>
              <a:gd name="connsiteX4394" fmla="*/ 1649974 w 4853691"/>
              <a:gd name="connsiteY4394" fmla="*/ 298075 h 4860733"/>
              <a:gd name="connsiteX4395" fmla="*/ 1633544 w 4853691"/>
              <a:gd name="connsiteY4395" fmla="*/ 309810 h 4860733"/>
              <a:gd name="connsiteX4396" fmla="*/ 1617115 w 4853691"/>
              <a:gd name="connsiteY4396" fmla="*/ 323892 h 4860733"/>
              <a:gd name="connsiteX4397" fmla="*/ 1600686 w 4853691"/>
              <a:gd name="connsiteY4397" fmla="*/ 337975 h 4860733"/>
              <a:gd name="connsiteX4398" fmla="*/ 1584256 w 4853691"/>
              <a:gd name="connsiteY4398" fmla="*/ 352057 h 4860733"/>
              <a:gd name="connsiteX4399" fmla="*/ 1570174 w 4853691"/>
              <a:gd name="connsiteY4399" fmla="*/ 366139 h 4860733"/>
              <a:gd name="connsiteX4400" fmla="*/ 1553745 w 4853691"/>
              <a:gd name="connsiteY4400" fmla="*/ 380222 h 4860733"/>
              <a:gd name="connsiteX4401" fmla="*/ 1539662 w 4853691"/>
              <a:gd name="connsiteY4401" fmla="*/ 394304 h 4860733"/>
              <a:gd name="connsiteX4402" fmla="*/ 1523233 w 4853691"/>
              <a:gd name="connsiteY4402" fmla="*/ 410733 h 4860733"/>
              <a:gd name="connsiteX4403" fmla="*/ 1509151 w 4853691"/>
              <a:gd name="connsiteY4403" fmla="*/ 424815 h 4860733"/>
              <a:gd name="connsiteX4404" fmla="*/ 1490375 w 4853691"/>
              <a:gd name="connsiteY4404" fmla="*/ 441245 h 4860733"/>
              <a:gd name="connsiteX4405" fmla="*/ 1476292 w 4853691"/>
              <a:gd name="connsiteY4405" fmla="*/ 455327 h 4860733"/>
              <a:gd name="connsiteX4406" fmla="*/ 1457516 w 4853691"/>
              <a:gd name="connsiteY4406" fmla="*/ 474103 h 4860733"/>
              <a:gd name="connsiteX4407" fmla="*/ 1448128 w 4853691"/>
              <a:gd name="connsiteY4407" fmla="*/ 483492 h 4860733"/>
              <a:gd name="connsiteX4408" fmla="*/ 1441087 w 4853691"/>
              <a:gd name="connsiteY4408" fmla="*/ 485839 h 4860733"/>
              <a:gd name="connsiteX4409" fmla="*/ 1417616 w 4853691"/>
              <a:gd name="connsiteY4409" fmla="*/ 492880 h 4860733"/>
              <a:gd name="connsiteX4410" fmla="*/ 1394146 w 4853691"/>
              <a:gd name="connsiteY4410" fmla="*/ 499921 h 4860733"/>
              <a:gd name="connsiteX4411" fmla="*/ 1370675 w 4853691"/>
              <a:gd name="connsiteY4411" fmla="*/ 506962 h 4860733"/>
              <a:gd name="connsiteX4412" fmla="*/ 1347205 w 4853691"/>
              <a:gd name="connsiteY4412" fmla="*/ 514003 h 4860733"/>
              <a:gd name="connsiteX4413" fmla="*/ 1323734 w 4853691"/>
              <a:gd name="connsiteY4413" fmla="*/ 523391 h 4860733"/>
              <a:gd name="connsiteX4414" fmla="*/ 1300264 w 4853691"/>
              <a:gd name="connsiteY4414" fmla="*/ 532780 h 4860733"/>
              <a:gd name="connsiteX4415" fmla="*/ 1293223 w 4853691"/>
              <a:gd name="connsiteY4415" fmla="*/ 535127 h 4860733"/>
              <a:gd name="connsiteX4416" fmla="*/ 1290876 w 4853691"/>
              <a:gd name="connsiteY4416" fmla="*/ 530433 h 4860733"/>
              <a:gd name="connsiteX4417" fmla="*/ 1304958 w 4853691"/>
              <a:gd name="connsiteY4417" fmla="*/ 518697 h 4860733"/>
              <a:gd name="connsiteX4418" fmla="*/ 1330775 w 4853691"/>
              <a:gd name="connsiteY4418" fmla="*/ 492880 h 4860733"/>
              <a:gd name="connsiteX4419" fmla="*/ 1722732 w 4853691"/>
              <a:gd name="connsiteY4419" fmla="*/ 258175 h 4860733"/>
              <a:gd name="connsiteX4420" fmla="*/ 1750897 w 4853691"/>
              <a:gd name="connsiteY4420" fmla="*/ 246440 h 4860733"/>
              <a:gd name="connsiteX4421" fmla="*/ 1772020 w 4853691"/>
              <a:gd name="connsiteY4421" fmla="*/ 237052 h 4860733"/>
              <a:gd name="connsiteX4422" fmla="*/ 1800185 w 4853691"/>
              <a:gd name="connsiteY4422" fmla="*/ 227664 h 4860733"/>
              <a:gd name="connsiteX4423" fmla="*/ 1823655 w 4853691"/>
              <a:gd name="connsiteY4423" fmla="*/ 218275 h 4860733"/>
              <a:gd name="connsiteX4424" fmla="*/ 1849473 w 4853691"/>
              <a:gd name="connsiteY4424" fmla="*/ 208887 h 4860733"/>
              <a:gd name="connsiteX4425" fmla="*/ 1872943 w 4853691"/>
              <a:gd name="connsiteY4425" fmla="*/ 201846 h 4860733"/>
              <a:gd name="connsiteX4426" fmla="*/ 1898761 w 4853691"/>
              <a:gd name="connsiteY4426" fmla="*/ 192458 h 4860733"/>
              <a:gd name="connsiteX4427" fmla="*/ 1922231 w 4853691"/>
              <a:gd name="connsiteY4427" fmla="*/ 185417 h 4860733"/>
              <a:gd name="connsiteX4428" fmla="*/ 1948049 w 4853691"/>
              <a:gd name="connsiteY4428" fmla="*/ 178376 h 4860733"/>
              <a:gd name="connsiteX4429" fmla="*/ 1971519 w 4853691"/>
              <a:gd name="connsiteY4429" fmla="*/ 171334 h 4860733"/>
              <a:gd name="connsiteX4430" fmla="*/ 1997336 w 4853691"/>
              <a:gd name="connsiteY4430" fmla="*/ 164293 h 4860733"/>
              <a:gd name="connsiteX4431" fmla="*/ 2023154 w 4853691"/>
              <a:gd name="connsiteY4431" fmla="*/ 157252 h 4860733"/>
              <a:gd name="connsiteX4432" fmla="*/ 2048972 w 4853691"/>
              <a:gd name="connsiteY4432" fmla="*/ 150211 h 4860733"/>
              <a:gd name="connsiteX4433" fmla="*/ 2074789 w 4853691"/>
              <a:gd name="connsiteY4433" fmla="*/ 143170 h 4860733"/>
              <a:gd name="connsiteX4434" fmla="*/ 2100607 w 4853691"/>
              <a:gd name="connsiteY4434" fmla="*/ 138476 h 4860733"/>
              <a:gd name="connsiteX4435" fmla="*/ 2126424 w 4853691"/>
              <a:gd name="connsiteY4435" fmla="*/ 131435 h 4860733"/>
              <a:gd name="connsiteX4436" fmla="*/ 2149895 w 4853691"/>
              <a:gd name="connsiteY4436" fmla="*/ 126741 h 4860733"/>
              <a:gd name="connsiteX4437" fmla="*/ 2175712 w 4853691"/>
              <a:gd name="connsiteY4437" fmla="*/ 122046 h 4860733"/>
              <a:gd name="connsiteX4438" fmla="*/ 2199183 w 4853691"/>
              <a:gd name="connsiteY4438" fmla="*/ 117352 h 4860733"/>
              <a:gd name="connsiteX4439" fmla="*/ 2215612 w 4853691"/>
              <a:gd name="connsiteY4439" fmla="*/ 115005 h 4860733"/>
              <a:gd name="connsiteX4440" fmla="*/ 2271941 w 4853691"/>
              <a:gd name="connsiteY4440" fmla="*/ 159599 h 4860733"/>
              <a:gd name="connsiteX4441" fmla="*/ 2274288 w 4853691"/>
              <a:gd name="connsiteY4441" fmla="*/ 161946 h 4860733"/>
              <a:gd name="connsiteX4442" fmla="*/ 2290717 w 4853691"/>
              <a:gd name="connsiteY4442" fmla="*/ 178376 h 4860733"/>
              <a:gd name="connsiteX4443" fmla="*/ 2295412 w 4853691"/>
              <a:gd name="connsiteY4443" fmla="*/ 183070 h 4860733"/>
              <a:gd name="connsiteX4444" fmla="*/ 2311841 w 4853691"/>
              <a:gd name="connsiteY4444" fmla="*/ 199499 h 4860733"/>
              <a:gd name="connsiteX4445" fmla="*/ 2316535 w 4853691"/>
              <a:gd name="connsiteY4445" fmla="*/ 206540 h 4860733"/>
              <a:gd name="connsiteX4446" fmla="*/ 2330617 w 4853691"/>
              <a:gd name="connsiteY4446" fmla="*/ 222969 h 4860733"/>
              <a:gd name="connsiteX4447" fmla="*/ 2337658 w 4853691"/>
              <a:gd name="connsiteY4447" fmla="*/ 232358 h 4860733"/>
              <a:gd name="connsiteX4448" fmla="*/ 2349394 w 4853691"/>
              <a:gd name="connsiteY4448" fmla="*/ 246440 h 4860733"/>
              <a:gd name="connsiteX4449" fmla="*/ 2354088 w 4853691"/>
              <a:gd name="connsiteY4449" fmla="*/ 251134 h 4860733"/>
              <a:gd name="connsiteX4450" fmla="*/ 2344699 w 4853691"/>
              <a:gd name="connsiteY4450" fmla="*/ 251134 h 4860733"/>
              <a:gd name="connsiteX4451" fmla="*/ 2304800 w 4853691"/>
              <a:gd name="connsiteY4451" fmla="*/ 246440 h 4860733"/>
              <a:gd name="connsiteX4452" fmla="*/ 2283676 w 4853691"/>
              <a:gd name="connsiteY4452" fmla="*/ 244093 h 4860733"/>
              <a:gd name="connsiteX4453" fmla="*/ 2234388 w 4853691"/>
              <a:gd name="connsiteY4453" fmla="*/ 239399 h 4860733"/>
              <a:gd name="connsiteX4454" fmla="*/ 2210918 w 4853691"/>
              <a:gd name="connsiteY4454" fmla="*/ 239399 h 4860733"/>
              <a:gd name="connsiteX4455" fmla="*/ 2163977 w 4853691"/>
              <a:gd name="connsiteY4455" fmla="*/ 237052 h 4860733"/>
              <a:gd name="connsiteX4456" fmla="*/ 2093565 w 4853691"/>
              <a:gd name="connsiteY4456" fmla="*/ 237052 h 4860733"/>
              <a:gd name="connsiteX4457" fmla="*/ 2039583 w 4853691"/>
              <a:gd name="connsiteY4457" fmla="*/ 237052 h 4860733"/>
              <a:gd name="connsiteX4458" fmla="*/ 2020807 w 4853691"/>
              <a:gd name="connsiteY4458" fmla="*/ 237052 h 4860733"/>
              <a:gd name="connsiteX4459" fmla="*/ 1985601 w 4853691"/>
              <a:gd name="connsiteY4459" fmla="*/ 239399 h 4860733"/>
              <a:gd name="connsiteX4460" fmla="*/ 1964478 w 4853691"/>
              <a:gd name="connsiteY4460" fmla="*/ 241746 h 4860733"/>
              <a:gd name="connsiteX4461" fmla="*/ 1933966 w 4853691"/>
              <a:gd name="connsiteY4461" fmla="*/ 244093 h 4860733"/>
              <a:gd name="connsiteX4462" fmla="*/ 1910496 w 4853691"/>
              <a:gd name="connsiteY4462" fmla="*/ 246440 h 4860733"/>
              <a:gd name="connsiteX4463" fmla="*/ 1882331 w 4853691"/>
              <a:gd name="connsiteY4463" fmla="*/ 248787 h 4860733"/>
              <a:gd name="connsiteX4464" fmla="*/ 1858861 w 4853691"/>
              <a:gd name="connsiteY4464" fmla="*/ 251134 h 4860733"/>
              <a:gd name="connsiteX4465" fmla="*/ 1830696 w 4853691"/>
              <a:gd name="connsiteY4465" fmla="*/ 253481 h 4860733"/>
              <a:gd name="connsiteX4466" fmla="*/ 1807226 w 4853691"/>
              <a:gd name="connsiteY4466" fmla="*/ 255828 h 4860733"/>
              <a:gd name="connsiteX4467" fmla="*/ 1779061 w 4853691"/>
              <a:gd name="connsiteY4467" fmla="*/ 260522 h 4860733"/>
              <a:gd name="connsiteX4468" fmla="*/ 1755591 w 4853691"/>
              <a:gd name="connsiteY4468" fmla="*/ 265216 h 4860733"/>
              <a:gd name="connsiteX4469" fmla="*/ 1729773 w 4853691"/>
              <a:gd name="connsiteY4469" fmla="*/ 269910 h 4860733"/>
              <a:gd name="connsiteX4470" fmla="*/ 1706303 w 4853691"/>
              <a:gd name="connsiteY4470" fmla="*/ 274604 h 4860733"/>
              <a:gd name="connsiteX4471" fmla="*/ 1694567 w 4853691"/>
              <a:gd name="connsiteY4471" fmla="*/ 276951 h 4860733"/>
              <a:gd name="connsiteX4472" fmla="*/ 1694567 w 4853691"/>
              <a:gd name="connsiteY4472" fmla="*/ 274604 h 4860733"/>
              <a:gd name="connsiteX4473" fmla="*/ 1708650 w 4853691"/>
              <a:gd name="connsiteY4473" fmla="*/ 269910 h 4860733"/>
              <a:gd name="connsiteX4474" fmla="*/ 1722732 w 4853691"/>
              <a:gd name="connsiteY4474" fmla="*/ 258175 h 4860733"/>
              <a:gd name="connsiteX4475" fmla="*/ 2386946 w 4853691"/>
              <a:gd name="connsiteY4475" fmla="*/ 227664 h 4860733"/>
              <a:gd name="connsiteX4476" fmla="*/ 2398681 w 4853691"/>
              <a:gd name="connsiteY4476" fmla="*/ 201846 h 4860733"/>
              <a:gd name="connsiteX4477" fmla="*/ 2401029 w 4853691"/>
              <a:gd name="connsiteY4477" fmla="*/ 197152 h 4860733"/>
              <a:gd name="connsiteX4478" fmla="*/ 2412764 w 4853691"/>
              <a:gd name="connsiteY4478" fmla="*/ 178376 h 4860733"/>
              <a:gd name="connsiteX4479" fmla="*/ 2415111 w 4853691"/>
              <a:gd name="connsiteY4479" fmla="*/ 173681 h 4860733"/>
              <a:gd name="connsiteX4480" fmla="*/ 2417458 w 4853691"/>
              <a:gd name="connsiteY4480" fmla="*/ 180723 h 4860733"/>
              <a:gd name="connsiteX4481" fmla="*/ 2422152 w 4853691"/>
              <a:gd name="connsiteY4481" fmla="*/ 194805 h 4860733"/>
              <a:gd name="connsiteX4482" fmla="*/ 2424499 w 4853691"/>
              <a:gd name="connsiteY4482" fmla="*/ 204193 h 4860733"/>
              <a:gd name="connsiteX4483" fmla="*/ 2405723 w 4853691"/>
              <a:gd name="connsiteY4483" fmla="*/ 225316 h 4860733"/>
              <a:gd name="connsiteX4484" fmla="*/ 2408070 w 4853691"/>
              <a:gd name="connsiteY4484" fmla="*/ 234705 h 4860733"/>
              <a:gd name="connsiteX4485" fmla="*/ 2398681 w 4853691"/>
              <a:gd name="connsiteY4485" fmla="*/ 239399 h 4860733"/>
              <a:gd name="connsiteX4486" fmla="*/ 2393987 w 4853691"/>
              <a:gd name="connsiteY4486" fmla="*/ 244093 h 4860733"/>
              <a:gd name="connsiteX4487" fmla="*/ 2391640 w 4853691"/>
              <a:gd name="connsiteY4487" fmla="*/ 246440 h 4860733"/>
              <a:gd name="connsiteX4488" fmla="*/ 2384599 w 4853691"/>
              <a:gd name="connsiteY4488" fmla="*/ 239399 h 4860733"/>
              <a:gd name="connsiteX4489" fmla="*/ 2386946 w 4853691"/>
              <a:gd name="connsiteY4489" fmla="*/ 237052 h 4860733"/>
              <a:gd name="connsiteX4490" fmla="*/ 2386946 w 4853691"/>
              <a:gd name="connsiteY4490" fmla="*/ 227664 h 4860733"/>
              <a:gd name="connsiteX4491" fmla="*/ 2412764 w 4853691"/>
              <a:gd name="connsiteY4491" fmla="*/ 157252 h 4860733"/>
              <a:gd name="connsiteX4492" fmla="*/ 2408070 w 4853691"/>
              <a:gd name="connsiteY4492" fmla="*/ 145517 h 4860733"/>
              <a:gd name="connsiteX4493" fmla="*/ 2403376 w 4853691"/>
              <a:gd name="connsiteY4493" fmla="*/ 133782 h 4860733"/>
              <a:gd name="connsiteX4494" fmla="*/ 2398681 w 4853691"/>
              <a:gd name="connsiteY4494" fmla="*/ 122046 h 4860733"/>
              <a:gd name="connsiteX4495" fmla="*/ 2393987 w 4853691"/>
              <a:gd name="connsiteY4495" fmla="*/ 110311 h 4860733"/>
              <a:gd name="connsiteX4496" fmla="*/ 2389293 w 4853691"/>
              <a:gd name="connsiteY4496" fmla="*/ 100923 h 4860733"/>
              <a:gd name="connsiteX4497" fmla="*/ 2384599 w 4853691"/>
              <a:gd name="connsiteY4497" fmla="*/ 91535 h 4860733"/>
              <a:gd name="connsiteX4498" fmla="*/ 2382252 w 4853691"/>
              <a:gd name="connsiteY4498" fmla="*/ 89188 h 4860733"/>
              <a:gd name="connsiteX4499" fmla="*/ 2401029 w 4853691"/>
              <a:gd name="connsiteY4499" fmla="*/ 86841 h 4860733"/>
              <a:gd name="connsiteX4500" fmla="*/ 2422152 w 4853691"/>
              <a:gd name="connsiteY4500" fmla="*/ 84494 h 4860733"/>
              <a:gd name="connsiteX4501" fmla="*/ 2450317 w 4853691"/>
              <a:gd name="connsiteY4501" fmla="*/ 82147 h 4860733"/>
              <a:gd name="connsiteX4502" fmla="*/ 2455011 w 4853691"/>
              <a:gd name="connsiteY4502" fmla="*/ 82147 h 4860733"/>
              <a:gd name="connsiteX4503" fmla="*/ 2459705 w 4853691"/>
              <a:gd name="connsiteY4503" fmla="*/ 93882 h 4860733"/>
              <a:gd name="connsiteX4504" fmla="*/ 2457358 w 4853691"/>
              <a:gd name="connsiteY4504" fmla="*/ 96229 h 4860733"/>
              <a:gd name="connsiteX4505" fmla="*/ 2450317 w 4853691"/>
              <a:gd name="connsiteY4505" fmla="*/ 105617 h 4860733"/>
              <a:gd name="connsiteX4506" fmla="*/ 2443275 w 4853691"/>
              <a:gd name="connsiteY4506" fmla="*/ 112658 h 4860733"/>
              <a:gd name="connsiteX4507" fmla="*/ 2436234 w 4853691"/>
              <a:gd name="connsiteY4507" fmla="*/ 122046 h 4860733"/>
              <a:gd name="connsiteX4508" fmla="*/ 2429193 w 4853691"/>
              <a:gd name="connsiteY4508" fmla="*/ 131435 h 4860733"/>
              <a:gd name="connsiteX4509" fmla="*/ 2422152 w 4853691"/>
              <a:gd name="connsiteY4509" fmla="*/ 143170 h 4860733"/>
              <a:gd name="connsiteX4510" fmla="*/ 2415111 w 4853691"/>
              <a:gd name="connsiteY4510" fmla="*/ 152558 h 4860733"/>
              <a:gd name="connsiteX4511" fmla="*/ 2408070 w 4853691"/>
              <a:gd name="connsiteY4511" fmla="*/ 164293 h 4860733"/>
              <a:gd name="connsiteX4512" fmla="*/ 2405723 w 4853691"/>
              <a:gd name="connsiteY4512" fmla="*/ 166640 h 4860733"/>
              <a:gd name="connsiteX4513" fmla="*/ 2405723 w 4853691"/>
              <a:gd name="connsiteY4513" fmla="*/ 166640 h 4860733"/>
              <a:gd name="connsiteX4514" fmla="*/ 2412764 w 4853691"/>
              <a:gd name="connsiteY4514" fmla="*/ 157252 h 4860733"/>
              <a:gd name="connsiteX4515" fmla="*/ 2518381 w 4853691"/>
              <a:gd name="connsiteY4515" fmla="*/ 103270 h 4860733"/>
              <a:gd name="connsiteX4516" fmla="*/ 2579404 w 4853691"/>
              <a:gd name="connsiteY4516" fmla="*/ 143170 h 4860733"/>
              <a:gd name="connsiteX4517" fmla="*/ 2586445 w 4853691"/>
              <a:gd name="connsiteY4517" fmla="*/ 147864 h 4860733"/>
              <a:gd name="connsiteX4518" fmla="*/ 2605222 w 4853691"/>
              <a:gd name="connsiteY4518" fmla="*/ 161946 h 4860733"/>
              <a:gd name="connsiteX4519" fmla="*/ 2614610 w 4853691"/>
              <a:gd name="connsiteY4519" fmla="*/ 168987 h 4860733"/>
              <a:gd name="connsiteX4520" fmla="*/ 2633386 w 4853691"/>
              <a:gd name="connsiteY4520" fmla="*/ 183070 h 4860733"/>
              <a:gd name="connsiteX4521" fmla="*/ 2642774 w 4853691"/>
              <a:gd name="connsiteY4521" fmla="*/ 190111 h 4860733"/>
              <a:gd name="connsiteX4522" fmla="*/ 2661551 w 4853691"/>
              <a:gd name="connsiteY4522" fmla="*/ 204193 h 4860733"/>
              <a:gd name="connsiteX4523" fmla="*/ 2670939 w 4853691"/>
              <a:gd name="connsiteY4523" fmla="*/ 213581 h 4860733"/>
              <a:gd name="connsiteX4524" fmla="*/ 2685021 w 4853691"/>
              <a:gd name="connsiteY4524" fmla="*/ 225316 h 4860733"/>
              <a:gd name="connsiteX4525" fmla="*/ 2680327 w 4853691"/>
              <a:gd name="connsiteY4525" fmla="*/ 234705 h 4860733"/>
              <a:gd name="connsiteX4526" fmla="*/ 2668592 w 4853691"/>
              <a:gd name="connsiteY4526" fmla="*/ 234705 h 4860733"/>
              <a:gd name="connsiteX4527" fmla="*/ 2631039 w 4853691"/>
              <a:gd name="connsiteY4527" fmla="*/ 230011 h 4860733"/>
              <a:gd name="connsiteX4528" fmla="*/ 2588792 w 4853691"/>
              <a:gd name="connsiteY4528" fmla="*/ 227664 h 4860733"/>
              <a:gd name="connsiteX4529" fmla="*/ 2562975 w 4853691"/>
              <a:gd name="connsiteY4529" fmla="*/ 225316 h 4860733"/>
              <a:gd name="connsiteX4530" fmla="*/ 2494910 w 4853691"/>
              <a:gd name="connsiteY4530" fmla="*/ 222969 h 4860733"/>
              <a:gd name="connsiteX4531" fmla="*/ 2480828 w 4853691"/>
              <a:gd name="connsiteY4531" fmla="*/ 222969 h 4860733"/>
              <a:gd name="connsiteX4532" fmla="*/ 2447970 w 4853691"/>
              <a:gd name="connsiteY4532" fmla="*/ 222969 h 4860733"/>
              <a:gd name="connsiteX4533" fmla="*/ 2433887 w 4853691"/>
              <a:gd name="connsiteY4533" fmla="*/ 204193 h 4860733"/>
              <a:gd name="connsiteX4534" fmla="*/ 2433887 w 4853691"/>
              <a:gd name="connsiteY4534" fmla="*/ 201846 h 4860733"/>
              <a:gd name="connsiteX4535" fmla="*/ 2438581 w 4853691"/>
              <a:gd name="connsiteY4535" fmla="*/ 187764 h 4860733"/>
              <a:gd name="connsiteX4536" fmla="*/ 2440928 w 4853691"/>
              <a:gd name="connsiteY4536" fmla="*/ 180723 h 4860733"/>
              <a:gd name="connsiteX4537" fmla="*/ 2445622 w 4853691"/>
              <a:gd name="connsiteY4537" fmla="*/ 166640 h 4860733"/>
              <a:gd name="connsiteX4538" fmla="*/ 2447970 w 4853691"/>
              <a:gd name="connsiteY4538" fmla="*/ 161946 h 4860733"/>
              <a:gd name="connsiteX4539" fmla="*/ 2455011 w 4853691"/>
              <a:gd name="connsiteY4539" fmla="*/ 143170 h 4860733"/>
              <a:gd name="connsiteX4540" fmla="*/ 2457358 w 4853691"/>
              <a:gd name="connsiteY4540" fmla="*/ 136129 h 4860733"/>
              <a:gd name="connsiteX4541" fmla="*/ 2462052 w 4853691"/>
              <a:gd name="connsiteY4541" fmla="*/ 126741 h 4860733"/>
              <a:gd name="connsiteX4542" fmla="*/ 2466746 w 4853691"/>
              <a:gd name="connsiteY4542" fmla="*/ 117352 h 4860733"/>
              <a:gd name="connsiteX4543" fmla="*/ 2469093 w 4853691"/>
              <a:gd name="connsiteY4543" fmla="*/ 112658 h 4860733"/>
              <a:gd name="connsiteX4544" fmla="*/ 2473787 w 4853691"/>
              <a:gd name="connsiteY4544" fmla="*/ 103270 h 4860733"/>
              <a:gd name="connsiteX4545" fmla="*/ 2473787 w 4853691"/>
              <a:gd name="connsiteY4545" fmla="*/ 103270 h 4860733"/>
              <a:gd name="connsiteX4546" fmla="*/ 2483175 w 4853691"/>
              <a:gd name="connsiteY4546" fmla="*/ 105617 h 4860733"/>
              <a:gd name="connsiteX4547" fmla="*/ 2499605 w 4853691"/>
              <a:gd name="connsiteY4547" fmla="*/ 96229 h 4860733"/>
              <a:gd name="connsiteX4548" fmla="*/ 2508993 w 4853691"/>
              <a:gd name="connsiteY4548" fmla="*/ 100923 h 4860733"/>
              <a:gd name="connsiteX4549" fmla="*/ 2518381 w 4853691"/>
              <a:gd name="connsiteY4549" fmla="*/ 103270 h 4860733"/>
              <a:gd name="connsiteX4550" fmla="*/ 2743697 w 4853691"/>
              <a:gd name="connsiteY4550" fmla="*/ 213581 h 4860733"/>
              <a:gd name="connsiteX4551" fmla="*/ 2771862 w 4853691"/>
              <a:gd name="connsiteY4551" fmla="*/ 197152 h 4860733"/>
              <a:gd name="connsiteX4552" fmla="*/ 2785944 w 4853691"/>
              <a:gd name="connsiteY4552" fmla="*/ 190111 h 4860733"/>
              <a:gd name="connsiteX4553" fmla="*/ 2818803 w 4853691"/>
              <a:gd name="connsiteY4553" fmla="*/ 176028 h 4860733"/>
              <a:gd name="connsiteX4554" fmla="*/ 2830538 w 4853691"/>
              <a:gd name="connsiteY4554" fmla="*/ 171334 h 4860733"/>
              <a:gd name="connsiteX4555" fmla="*/ 2872785 w 4853691"/>
              <a:gd name="connsiteY4555" fmla="*/ 154905 h 4860733"/>
              <a:gd name="connsiteX4556" fmla="*/ 2882173 w 4853691"/>
              <a:gd name="connsiteY4556" fmla="*/ 152558 h 4860733"/>
              <a:gd name="connsiteX4557" fmla="*/ 2898602 w 4853691"/>
              <a:gd name="connsiteY4557" fmla="*/ 147864 h 4860733"/>
              <a:gd name="connsiteX4558" fmla="*/ 2907991 w 4853691"/>
              <a:gd name="connsiteY4558" fmla="*/ 150211 h 4860733"/>
              <a:gd name="connsiteX4559" fmla="*/ 2959626 w 4853691"/>
              <a:gd name="connsiteY4559" fmla="*/ 168987 h 4860733"/>
              <a:gd name="connsiteX4560" fmla="*/ 2978402 w 4853691"/>
              <a:gd name="connsiteY4560" fmla="*/ 178376 h 4860733"/>
              <a:gd name="connsiteX4561" fmla="*/ 3018302 w 4853691"/>
              <a:gd name="connsiteY4561" fmla="*/ 194805 h 4860733"/>
              <a:gd name="connsiteX4562" fmla="*/ 3018302 w 4853691"/>
              <a:gd name="connsiteY4562" fmla="*/ 197152 h 4860733"/>
              <a:gd name="connsiteX4563" fmla="*/ 3015955 w 4853691"/>
              <a:gd name="connsiteY4563" fmla="*/ 201846 h 4860733"/>
              <a:gd name="connsiteX4564" fmla="*/ 3013608 w 4853691"/>
              <a:gd name="connsiteY4564" fmla="*/ 213581 h 4860733"/>
              <a:gd name="connsiteX4565" fmla="*/ 3013608 w 4853691"/>
              <a:gd name="connsiteY4565" fmla="*/ 218275 h 4860733"/>
              <a:gd name="connsiteX4566" fmla="*/ 3011261 w 4853691"/>
              <a:gd name="connsiteY4566" fmla="*/ 234705 h 4860733"/>
              <a:gd name="connsiteX4567" fmla="*/ 3011261 w 4853691"/>
              <a:gd name="connsiteY4567" fmla="*/ 237052 h 4860733"/>
              <a:gd name="connsiteX4568" fmla="*/ 2997178 w 4853691"/>
              <a:gd name="connsiteY4568" fmla="*/ 330934 h 4860733"/>
              <a:gd name="connsiteX4569" fmla="*/ 2997178 w 4853691"/>
              <a:gd name="connsiteY4569" fmla="*/ 333281 h 4860733"/>
              <a:gd name="connsiteX4570" fmla="*/ 2994831 w 4853691"/>
              <a:gd name="connsiteY4570" fmla="*/ 349710 h 4860733"/>
              <a:gd name="connsiteX4571" fmla="*/ 2992484 w 4853691"/>
              <a:gd name="connsiteY4571" fmla="*/ 361445 h 4860733"/>
              <a:gd name="connsiteX4572" fmla="*/ 2992484 w 4853691"/>
              <a:gd name="connsiteY4572" fmla="*/ 370833 h 4860733"/>
              <a:gd name="connsiteX4573" fmla="*/ 2959626 w 4853691"/>
              <a:gd name="connsiteY4573" fmla="*/ 370833 h 4860733"/>
              <a:gd name="connsiteX4574" fmla="*/ 2957279 w 4853691"/>
              <a:gd name="connsiteY4574" fmla="*/ 370833 h 4860733"/>
              <a:gd name="connsiteX4575" fmla="*/ 2922073 w 4853691"/>
              <a:gd name="connsiteY4575" fmla="*/ 349710 h 4860733"/>
              <a:gd name="connsiteX4576" fmla="*/ 2882173 w 4853691"/>
              <a:gd name="connsiteY4576" fmla="*/ 326239 h 4860733"/>
              <a:gd name="connsiteX4577" fmla="*/ 2832885 w 4853691"/>
              <a:gd name="connsiteY4577" fmla="*/ 298075 h 4860733"/>
              <a:gd name="connsiteX4578" fmla="*/ 2783597 w 4853691"/>
              <a:gd name="connsiteY4578" fmla="*/ 272257 h 4860733"/>
              <a:gd name="connsiteX4579" fmla="*/ 2762474 w 4853691"/>
              <a:gd name="connsiteY4579" fmla="*/ 262869 h 4860733"/>
              <a:gd name="connsiteX4580" fmla="*/ 2731962 w 4853691"/>
              <a:gd name="connsiteY4580" fmla="*/ 248787 h 4860733"/>
              <a:gd name="connsiteX4581" fmla="*/ 2734309 w 4853691"/>
              <a:gd name="connsiteY4581" fmla="*/ 241746 h 4860733"/>
              <a:gd name="connsiteX4582" fmla="*/ 2731962 w 4853691"/>
              <a:gd name="connsiteY4582" fmla="*/ 232358 h 4860733"/>
              <a:gd name="connsiteX4583" fmla="*/ 2741350 w 4853691"/>
              <a:gd name="connsiteY4583" fmla="*/ 225316 h 4860733"/>
              <a:gd name="connsiteX4584" fmla="*/ 2743697 w 4853691"/>
              <a:gd name="connsiteY4584" fmla="*/ 213581 h 4860733"/>
              <a:gd name="connsiteX4585" fmla="*/ 3041772 w 4853691"/>
              <a:gd name="connsiteY4585" fmla="*/ 208887 h 4860733"/>
              <a:gd name="connsiteX4586" fmla="*/ 3088713 w 4853691"/>
              <a:gd name="connsiteY4586" fmla="*/ 230011 h 4860733"/>
              <a:gd name="connsiteX4587" fmla="*/ 3112184 w 4853691"/>
              <a:gd name="connsiteY4587" fmla="*/ 241746 h 4860733"/>
              <a:gd name="connsiteX4588" fmla="*/ 3156778 w 4853691"/>
              <a:gd name="connsiteY4588" fmla="*/ 262869 h 4860733"/>
              <a:gd name="connsiteX4589" fmla="*/ 3180248 w 4853691"/>
              <a:gd name="connsiteY4589" fmla="*/ 276951 h 4860733"/>
              <a:gd name="connsiteX4590" fmla="*/ 3222495 w 4853691"/>
              <a:gd name="connsiteY4590" fmla="*/ 300422 h 4860733"/>
              <a:gd name="connsiteX4591" fmla="*/ 3234230 w 4853691"/>
              <a:gd name="connsiteY4591" fmla="*/ 307463 h 4860733"/>
              <a:gd name="connsiteX4592" fmla="*/ 3222495 w 4853691"/>
              <a:gd name="connsiteY4592" fmla="*/ 309810 h 4860733"/>
              <a:gd name="connsiteX4593" fmla="*/ 3201371 w 4853691"/>
              <a:gd name="connsiteY4593" fmla="*/ 314504 h 4860733"/>
              <a:gd name="connsiteX4594" fmla="*/ 3173207 w 4853691"/>
              <a:gd name="connsiteY4594" fmla="*/ 321545 h 4860733"/>
              <a:gd name="connsiteX4595" fmla="*/ 3152083 w 4853691"/>
              <a:gd name="connsiteY4595" fmla="*/ 328586 h 4860733"/>
              <a:gd name="connsiteX4596" fmla="*/ 3126266 w 4853691"/>
              <a:gd name="connsiteY4596" fmla="*/ 335628 h 4860733"/>
              <a:gd name="connsiteX4597" fmla="*/ 3105143 w 4853691"/>
              <a:gd name="connsiteY4597" fmla="*/ 342669 h 4860733"/>
              <a:gd name="connsiteX4598" fmla="*/ 3079325 w 4853691"/>
              <a:gd name="connsiteY4598" fmla="*/ 352057 h 4860733"/>
              <a:gd name="connsiteX4599" fmla="*/ 3058202 w 4853691"/>
              <a:gd name="connsiteY4599" fmla="*/ 361445 h 4860733"/>
              <a:gd name="connsiteX4600" fmla="*/ 3032384 w 4853691"/>
              <a:gd name="connsiteY4600" fmla="*/ 373180 h 4860733"/>
              <a:gd name="connsiteX4601" fmla="*/ 3025343 w 4853691"/>
              <a:gd name="connsiteY4601" fmla="*/ 375527 h 4860733"/>
              <a:gd name="connsiteX4602" fmla="*/ 3013608 w 4853691"/>
              <a:gd name="connsiteY4602" fmla="*/ 375527 h 4860733"/>
              <a:gd name="connsiteX4603" fmla="*/ 2987790 w 4853691"/>
              <a:gd name="connsiteY4603" fmla="*/ 375527 h 4860733"/>
              <a:gd name="connsiteX4604" fmla="*/ 3013608 w 4853691"/>
              <a:gd name="connsiteY4604" fmla="*/ 206540 h 4860733"/>
              <a:gd name="connsiteX4605" fmla="*/ 3015955 w 4853691"/>
              <a:gd name="connsiteY4605" fmla="*/ 199499 h 4860733"/>
              <a:gd name="connsiteX4606" fmla="*/ 3015955 w 4853691"/>
              <a:gd name="connsiteY4606" fmla="*/ 199499 h 4860733"/>
              <a:gd name="connsiteX4607" fmla="*/ 3022996 w 4853691"/>
              <a:gd name="connsiteY4607" fmla="*/ 201846 h 4860733"/>
              <a:gd name="connsiteX4608" fmla="*/ 3041772 w 4853691"/>
              <a:gd name="connsiteY4608" fmla="*/ 208887 h 4860733"/>
              <a:gd name="connsiteX4609" fmla="*/ 3269436 w 4853691"/>
              <a:gd name="connsiteY4609" fmla="*/ 300422 h 4860733"/>
              <a:gd name="connsiteX4610" fmla="*/ 3302294 w 4853691"/>
              <a:gd name="connsiteY4610" fmla="*/ 298075 h 4860733"/>
              <a:gd name="connsiteX4611" fmla="*/ 3316377 w 4853691"/>
              <a:gd name="connsiteY4611" fmla="*/ 295728 h 4860733"/>
              <a:gd name="connsiteX4612" fmla="*/ 3339847 w 4853691"/>
              <a:gd name="connsiteY4612" fmla="*/ 295728 h 4860733"/>
              <a:gd name="connsiteX4613" fmla="*/ 3339847 w 4853691"/>
              <a:gd name="connsiteY4613" fmla="*/ 295728 h 4860733"/>
              <a:gd name="connsiteX4614" fmla="*/ 3356276 w 4853691"/>
              <a:gd name="connsiteY4614" fmla="*/ 319198 h 4860733"/>
              <a:gd name="connsiteX4615" fmla="*/ 3363318 w 4853691"/>
              <a:gd name="connsiteY4615" fmla="*/ 328586 h 4860733"/>
              <a:gd name="connsiteX4616" fmla="*/ 3375053 w 4853691"/>
              <a:gd name="connsiteY4616" fmla="*/ 347363 h 4860733"/>
              <a:gd name="connsiteX4617" fmla="*/ 3382094 w 4853691"/>
              <a:gd name="connsiteY4617" fmla="*/ 359098 h 4860733"/>
              <a:gd name="connsiteX4618" fmla="*/ 3393829 w 4853691"/>
              <a:gd name="connsiteY4618" fmla="*/ 377874 h 4860733"/>
              <a:gd name="connsiteX4619" fmla="*/ 3400870 w 4853691"/>
              <a:gd name="connsiteY4619" fmla="*/ 389610 h 4860733"/>
              <a:gd name="connsiteX4620" fmla="*/ 3410259 w 4853691"/>
              <a:gd name="connsiteY4620" fmla="*/ 406039 h 4860733"/>
              <a:gd name="connsiteX4621" fmla="*/ 3405565 w 4853691"/>
              <a:gd name="connsiteY4621" fmla="*/ 410733 h 4860733"/>
              <a:gd name="connsiteX4622" fmla="*/ 3377400 w 4853691"/>
              <a:gd name="connsiteY4622" fmla="*/ 391957 h 4860733"/>
              <a:gd name="connsiteX4623" fmla="*/ 3356276 w 4853691"/>
              <a:gd name="connsiteY4623" fmla="*/ 377874 h 4860733"/>
              <a:gd name="connsiteX4624" fmla="*/ 3314030 w 4853691"/>
              <a:gd name="connsiteY4624" fmla="*/ 352057 h 4860733"/>
              <a:gd name="connsiteX4625" fmla="*/ 3290559 w 4853691"/>
              <a:gd name="connsiteY4625" fmla="*/ 337975 h 4860733"/>
              <a:gd name="connsiteX4626" fmla="*/ 3250659 w 4853691"/>
              <a:gd name="connsiteY4626" fmla="*/ 314504 h 4860733"/>
              <a:gd name="connsiteX4627" fmla="*/ 3234230 w 4853691"/>
              <a:gd name="connsiteY4627" fmla="*/ 305116 h 4860733"/>
              <a:gd name="connsiteX4628" fmla="*/ 3248312 w 4853691"/>
              <a:gd name="connsiteY4628" fmla="*/ 302769 h 4860733"/>
              <a:gd name="connsiteX4629" fmla="*/ 3269436 w 4853691"/>
              <a:gd name="connsiteY4629" fmla="*/ 300422 h 4860733"/>
              <a:gd name="connsiteX4630" fmla="*/ 3480670 w 4853691"/>
              <a:gd name="connsiteY4630" fmla="*/ 436551 h 4860733"/>
              <a:gd name="connsiteX4631" fmla="*/ 3515876 w 4853691"/>
              <a:gd name="connsiteY4631" fmla="*/ 445939 h 4860733"/>
              <a:gd name="connsiteX4632" fmla="*/ 3562817 w 4853691"/>
              <a:gd name="connsiteY4632" fmla="*/ 457674 h 4860733"/>
              <a:gd name="connsiteX4633" fmla="*/ 3590981 w 4853691"/>
              <a:gd name="connsiteY4633" fmla="*/ 464715 h 4860733"/>
              <a:gd name="connsiteX4634" fmla="*/ 3616799 w 4853691"/>
              <a:gd name="connsiteY4634" fmla="*/ 471756 h 4860733"/>
              <a:gd name="connsiteX4635" fmla="*/ 3628534 w 4853691"/>
              <a:gd name="connsiteY4635" fmla="*/ 474103 h 4860733"/>
              <a:gd name="connsiteX4636" fmla="*/ 3628534 w 4853691"/>
              <a:gd name="connsiteY4636" fmla="*/ 478797 h 4860733"/>
              <a:gd name="connsiteX4637" fmla="*/ 3633228 w 4853691"/>
              <a:gd name="connsiteY4637" fmla="*/ 490533 h 4860733"/>
              <a:gd name="connsiteX4638" fmla="*/ 3630881 w 4853691"/>
              <a:gd name="connsiteY4638" fmla="*/ 492880 h 4860733"/>
              <a:gd name="connsiteX4639" fmla="*/ 3623840 w 4853691"/>
              <a:gd name="connsiteY4639" fmla="*/ 497574 h 4860733"/>
              <a:gd name="connsiteX4640" fmla="*/ 3616799 w 4853691"/>
              <a:gd name="connsiteY4640" fmla="*/ 504615 h 4860733"/>
              <a:gd name="connsiteX4641" fmla="*/ 3612104 w 4853691"/>
              <a:gd name="connsiteY4641" fmla="*/ 511656 h 4860733"/>
              <a:gd name="connsiteX4642" fmla="*/ 3605064 w 4853691"/>
              <a:gd name="connsiteY4642" fmla="*/ 518697 h 4860733"/>
              <a:gd name="connsiteX4643" fmla="*/ 3600369 w 4853691"/>
              <a:gd name="connsiteY4643" fmla="*/ 523391 h 4860733"/>
              <a:gd name="connsiteX4644" fmla="*/ 3598022 w 4853691"/>
              <a:gd name="connsiteY4644" fmla="*/ 525738 h 4860733"/>
              <a:gd name="connsiteX4645" fmla="*/ 3579246 w 4853691"/>
              <a:gd name="connsiteY4645" fmla="*/ 518697 h 4860733"/>
              <a:gd name="connsiteX4646" fmla="*/ 3541693 w 4853691"/>
              <a:gd name="connsiteY4646" fmla="*/ 504615 h 4860733"/>
              <a:gd name="connsiteX4647" fmla="*/ 3483017 w 4853691"/>
              <a:gd name="connsiteY4647" fmla="*/ 485839 h 4860733"/>
              <a:gd name="connsiteX4648" fmla="*/ 3450158 w 4853691"/>
              <a:gd name="connsiteY4648" fmla="*/ 474103 h 4860733"/>
              <a:gd name="connsiteX4649" fmla="*/ 3429035 w 4853691"/>
              <a:gd name="connsiteY4649" fmla="*/ 467062 h 4860733"/>
              <a:gd name="connsiteX4650" fmla="*/ 3429035 w 4853691"/>
              <a:gd name="connsiteY4650" fmla="*/ 452980 h 4860733"/>
              <a:gd name="connsiteX4651" fmla="*/ 3429035 w 4853691"/>
              <a:gd name="connsiteY4651" fmla="*/ 452980 h 4860733"/>
              <a:gd name="connsiteX4652" fmla="*/ 3426688 w 4853691"/>
              <a:gd name="connsiteY4652" fmla="*/ 436551 h 4860733"/>
              <a:gd name="connsiteX4653" fmla="*/ 3443117 w 4853691"/>
              <a:gd name="connsiteY4653" fmla="*/ 422468 h 4860733"/>
              <a:gd name="connsiteX4654" fmla="*/ 3454852 w 4853691"/>
              <a:gd name="connsiteY4654" fmla="*/ 424815 h 4860733"/>
              <a:gd name="connsiteX4655" fmla="*/ 3480670 w 4853691"/>
              <a:gd name="connsiteY4655" fmla="*/ 436551 h 4860733"/>
              <a:gd name="connsiteX4656" fmla="*/ 3705986 w 4853691"/>
              <a:gd name="connsiteY4656" fmla="*/ 516350 h 4860733"/>
              <a:gd name="connsiteX4657" fmla="*/ 3745886 w 4853691"/>
              <a:gd name="connsiteY4657" fmla="*/ 539821 h 4860733"/>
              <a:gd name="connsiteX4658" fmla="*/ 3762316 w 4853691"/>
              <a:gd name="connsiteY4658" fmla="*/ 549209 h 4860733"/>
              <a:gd name="connsiteX4659" fmla="*/ 3795174 w 4853691"/>
              <a:gd name="connsiteY4659" fmla="*/ 570332 h 4860733"/>
              <a:gd name="connsiteX4660" fmla="*/ 3813950 w 4853691"/>
              <a:gd name="connsiteY4660" fmla="*/ 582068 h 4860733"/>
              <a:gd name="connsiteX4661" fmla="*/ 3844462 w 4853691"/>
              <a:gd name="connsiteY4661" fmla="*/ 600844 h 4860733"/>
              <a:gd name="connsiteX4662" fmla="*/ 3863239 w 4853691"/>
              <a:gd name="connsiteY4662" fmla="*/ 612579 h 4860733"/>
              <a:gd name="connsiteX4663" fmla="*/ 3891403 w 4853691"/>
              <a:gd name="connsiteY4663" fmla="*/ 631355 h 4860733"/>
              <a:gd name="connsiteX4664" fmla="*/ 3910180 w 4853691"/>
              <a:gd name="connsiteY4664" fmla="*/ 645438 h 4860733"/>
              <a:gd name="connsiteX4665" fmla="*/ 3938344 w 4853691"/>
              <a:gd name="connsiteY4665" fmla="*/ 664214 h 4860733"/>
              <a:gd name="connsiteX4666" fmla="*/ 3938344 w 4853691"/>
              <a:gd name="connsiteY4666" fmla="*/ 664214 h 4860733"/>
              <a:gd name="connsiteX4667" fmla="*/ 3928956 w 4853691"/>
              <a:gd name="connsiteY4667" fmla="*/ 659520 h 4860733"/>
              <a:gd name="connsiteX4668" fmla="*/ 3910180 w 4853691"/>
              <a:gd name="connsiteY4668" fmla="*/ 650132 h 4860733"/>
              <a:gd name="connsiteX4669" fmla="*/ 3896097 w 4853691"/>
              <a:gd name="connsiteY4669" fmla="*/ 643091 h 4860733"/>
              <a:gd name="connsiteX4670" fmla="*/ 3874974 w 4853691"/>
              <a:gd name="connsiteY4670" fmla="*/ 633703 h 4860733"/>
              <a:gd name="connsiteX4671" fmla="*/ 3860891 w 4853691"/>
              <a:gd name="connsiteY4671" fmla="*/ 626661 h 4860733"/>
              <a:gd name="connsiteX4672" fmla="*/ 3839768 w 4853691"/>
              <a:gd name="connsiteY4672" fmla="*/ 617273 h 4860733"/>
              <a:gd name="connsiteX4673" fmla="*/ 3825686 w 4853691"/>
              <a:gd name="connsiteY4673" fmla="*/ 612579 h 4860733"/>
              <a:gd name="connsiteX4674" fmla="*/ 3799868 w 4853691"/>
              <a:gd name="connsiteY4674" fmla="*/ 603191 h 4860733"/>
              <a:gd name="connsiteX4675" fmla="*/ 3790480 w 4853691"/>
              <a:gd name="connsiteY4675" fmla="*/ 598497 h 4860733"/>
              <a:gd name="connsiteX4676" fmla="*/ 3757622 w 4853691"/>
              <a:gd name="connsiteY4676" fmla="*/ 589109 h 4860733"/>
              <a:gd name="connsiteX4677" fmla="*/ 3752927 w 4853691"/>
              <a:gd name="connsiteY4677" fmla="*/ 589109 h 4860733"/>
              <a:gd name="connsiteX4678" fmla="*/ 3736498 w 4853691"/>
              <a:gd name="connsiteY4678" fmla="*/ 584415 h 4860733"/>
              <a:gd name="connsiteX4679" fmla="*/ 3736498 w 4853691"/>
              <a:gd name="connsiteY4679" fmla="*/ 579720 h 4860733"/>
              <a:gd name="connsiteX4680" fmla="*/ 3715375 w 4853691"/>
              <a:gd name="connsiteY4680" fmla="*/ 558597 h 4860733"/>
              <a:gd name="connsiteX4681" fmla="*/ 3705986 w 4853691"/>
              <a:gd name="connsiteY4681" fmla="*/ 560944 h 4860733"/>
              <a:gd name="connsiteX4682" fmla="*/ 3687210 w 4853691"/>
              <a:gd name="connsiteY4682" fmla="*/ 535127 h 4860733"/>
              <a:gd name="connsiteX4683" fmla="*/ 3687210 w 4853691"/>
              <a:gd name="connsiteY4683" fmla="*/ 535127 h 4860733"/>
              <a:gd name="connsiteX4684" fmla="*/ 3659045 w 4853691"/>
              <a:gd name="connsiteY4684" fmla="*/ 495227 h 4860733"/>
              <a:gd name="connsiteX4685" fmla="*/ 3659045 w 4853691"/>
              <a:gd name="connsiteY4685" fmla="*/ 495227 h 4860733"/>
              <a:gd name="connsiteX4686" fmla="*/ 3666086 w 4853691"/>
              <a:gd name="connsiteY4686" fmla="*/ 488186 h 4860733"/>
              <a:gd name="connsiteX4687" fmla="*/ 3698945 w 4853691"/>
              <a:gd name="connsiteY4687" fmla="*/ 506962 h 4860733"/>
              <a:gd name="connsiteX4688" fmla="*/ 3705986 w 4853691"/>
              <a:gd name="connsiteY4688" fmla="*/ 516350 h 4860733"/>
              <a:gd name="connsiteX4689" fmla="*/ 3980591 w 4853691"/>
              <a:gd name="connsiteY4689" fmla="*/ 692379 h 4860733"/>
              <a:gd name="connsiteX4690" fmla="*/ 3994673 w 4853691"/>
              <a:gd name="connsiteY4690" fmla="*/ 701767 h 4860733"/>
              <a:gd name="connsiteX4691" fmla="*/ 4013449 w 4853691"/>
              <a:gd name="connsiteY4691" fmla="*/ 713502 h 4860733"/>
              <a:gd name="connsiteX4692" fmla="*/ 4027532 w 4853691"/>
              <a:gd name="connsiteY4692" fmla="*/ 722890 h 4860733"/>
              <a:gd name="connsiteX4693" fmla="*/ 4046308 w 4853691"/>
              <a:gd name="connsiteY4693" fmla="*/ 734626 h 4860733"/>
              <a:gd name="connsiteX4694" fmla="*/ 4060390 w 4853691"/>
              <a:gd name="connsiteY4694" fmla="*/ 744014 h 4860733"/>
              <a:gd name="connsiteX4695" fmla="*/ 4079167 w 4853691"/>
              <a:gd name="connsiteY4695" fmla="*/ 755749 h 4860733"/>
              <a:gd name="connsiteX4696" fmla="*/ 4093249 w 4853691"/>
              <a:gd name="connsiteY4696" fmla="*/ 765137 h 4860733"/>
              <a:gd name="connsiteX4697" fmla="*/ 4112025 w 4853691"/>
              <a:gd name="connsiteY4697" fmla="*/ 779219 h 4860733"/>
              <a:gd name="connsiteX4698" fmla="*/ 4126108 w 4853691"/>
              <a:gd name="connsiteY4698" fmla="*/ 788608 h 4860733"/>
              <a:gd name="connsiteX4699" fmla="*/ 4156619 w 4853691"/>
              <a:gd name="connsiteY4699" fmla="*/ 812078 h 4860733"/>
              <a:gd name="connsiteX4700" fmla="*/ 4170701 w 4853691"/>
              <a:gd name="connsiteY4700" fmla="*/ 823813 h 4860733"/>
              <a:gd name="connsiteX4701" fmla="*/ 4187131 w 4853691"/>
              <a:gd name="connsiteY4701" fmla="*/ 837896 h 4860733"/>
              <a:gd name="connsiteX4702" fmla="*/ 4203560 w 4853691"/>
              <a:gd name="connsiteY4702" fmla="*/ 851978 h 4860733"/>
              <a:gd name="connsiteX4703" fmla="*/ 4217643 w 4853691"/>
              <a:gd name="connsiteY4703" fmla="*/ 866060 h 4860733"/>
              <a:gd name="connsiteX4704" fmla="*/ 4231725 w 4853691"/>
              <a:gd name="connsiteY4704" fmla="*/ 880142 h 4860733"/>
              <a:gd name="connsiteX4705" fmla="*/ 4231725 w 4853691"/>
              <a:gd name="connsiteY4705" fmla="*/ 880142 h 4860733"/>
              <a:gd name="connsiteX4706" fmla="*/ 4227031 w 4853691"/>
              <a:gd name="connsiteY4706" fmla="*/ 891878 h 4860733"/>
              <a:gd name="connsiteX4707" fmla="*/ 4227031 w 4853691"/>
              <a:gd name="connsiteY4707" fmla="*/ 896572 h 4860733"/>
              <a:gd name="connsiteX4708" fmla="*/ 4227031 w 4853691"/>
              <a:gd name="connsiteY4708" fmla="*/ 896572 h 4860733"/>
              <a:gd name="connsiteX4709" fmla="*/ 4222337 w 4853691"/>
              <a:gd name="connsiteY4709" fmla="*/ 898919 h 4860733"/>
              <a:gd name="connsiteX4710" fmla="*/ 4217643 w 4853691"/>
              <a:gd name="connsiteY4710" fmla="*/ 901266 h 4860733"/>
              <a:gd name="connsiteX4711" fmla="*/ 4212948 w 4853691"/>
              <a:gd name="connsiteY4711" fmla="*/ 903613 h 4860733"/>
              <a:gd name="connsiteX4712" fmla="*/ 4201213 w 4853691"/>
              <a:gd name="connsiteY4712" fmla="*/ 891878 h 4860733"/>
              <a:gd name="connsiteX4713" fmla="*/ 4184784 w 4853691"/>
              <a:gd name="connsiteY4713" fmla="*/ 875448 h 4860733"/>
              <a:gd name="connsiteX4714" fmla="*/ 4158966 w 4853691"/>
              <a:gd name="connsiteY4714" fmla="*/ 851978 h 4860733"/>
              <a:gd name="connsiteX4715" fmla="*/ 4140190 w 4853691"/>
              <a:gd name="connsiteY4715" fmla="*/ 835549 h 4860733"/>
              <a:gd name="connsiteX4716" fmla="*/ 4116719 w 4853691"/>
              <a:gd name="connsiteY4716" fmla="*/ 814425 h 4860733"/>
              <a:gd name="connsiteX4717" fmla="*/ 4097943 w 4853691"/>
              <a:gd name="connsiteY4717" fmla="*/ 797996 h 4860733"/>
              <a:gd name="connsiteX4718" fmla="*/ 4074473 w 4853691"/>
              <a:gd name="connsiteY4718" fmla="*/ 776872 h 4860733"/>
              <a:gd name="connsiteX4719" fmla="*/ 4053349 w 4853691"/>
              <a:gd name="connsiteY4719" fmla="*/ 760443 h 4860733"/>
              <a:gd name="connsiteX4720" fmla="*/ 4029879 w 4853691"/>
              <a:gd name="connsiteY4720" fmla="*/ 741667 h 4860733"/>
              <a:gd name="connsiteX4721" fmla="*/ 4008755 w 4853691"/>
              <a:gd name="connsiteY4721" fmla="*/ 725237 h 4860733"/>
              <a:gd name="connsiteX4722" fmla="*/ 3985285 w 4853691"/>
              <a:gd name="connsiteY4722" fmla="*/ 706461 h 4860733"/>
              <a:gd name="connsiteX4723" fmla="*/ 3961814 w 4853691"/>
              <a:gd name="connsiteY4723" fmla="*/ 690032 h 4860733"/>
              <a:gd name="connsiteX4724" fmla="*/ 3947732 w 4853691"/>
              <a:gd name="connsiteY4724" fmla="*/ 680643 h 4860733"/>
              <a:gd name="connsiteX4725" fmla="*/ 3957120 w 4853691"/>
              <a:gd name="connsiteY4725" fmla="*/ 685338 h 4860733"/>
              <a:gd name="connsiteX4726" fmla="*/ 3980591 w 4853691"/>
              <a:gd name="connsiteY4726" fmla="*/ 692379 h 4860733"/>
              <a:gd name="connsiteX4727" fmla="*/ 4292748 w 4853691"/>
              <a:gd name="connsiteY4727" fmla="*/ 981065 h 4860733"/>
              <a:gd name="connsiteX4728" fmla="*/ 4320913 w 4853691"/>
              <a:gd name="connsiteY4728" fmla="*/ 1011577 h 4860733"/>
              <a:gd name="connsiteX4729" fmla="*/ 4332648 w 4853691"/>
              <a:gd name="connsiteY4729" fmla="*/ 1025659 h 4860733"/>
              <a:gd name="connsiteX4730" fmla="*/ 4356118 w 4853691"/>
              <a:gd name="connsiteY4730" fmla="*/ 1051477 h 4860733"/>
              <a:gd name="connsiteX4731" fmla="*/ 4370201 w 4853691"/>
              <a:gd name="connsiteY4731" fmla="*/ 1067906 h 4860733"/>
              <a:gd name="connsiteX4732" fmla="*/ 4391324 w 4853691"/>
              <a:gd name="connsiteY4732" fmla="*/ 1093724 h 4860733"/>
              <a:gd name="connsiteX4733" fmla="*/ 4405406 w 4853691"/>
              <a:gd name="connsiteY4733" fmla="*/ 1110153 h 4860733"/>
              <a:gd name="connsiteX4734" fmla="*/ 4426530 w 4853691"/>
              <a:gd name="connsiteY4734" fmla="*/ 1135970 h 4860733"/>
              <a:gd name="connsiteX4735" fmla="*/ 4440612 w 4853691"/>
              <a:gd name="connsiteY4735" fmla="*/ 1152400 h 4860733"/>
              <a:gd name="connsiteX4736" fmla="*/ 4459388 w 4853691"/>
              <a:gd name="connsiteY4736" fmla="*/ 1175870 h 4860733"/>
              <a:gd name="connsiteX4737" fmla="*/ 4459388 w 4853691"/>
              <a:gd name="connsiteY4737" fmla="*/ 1178217 h 4860733"/>
              <a:gd name="connsiteX4738" fmla="*/ 4473471 w 4853691"/>
              <a:gd name="connsiteY4738" fmla="*/ 1201688 h 4860733"/>
              <a:gd name="connsiteX4739" fmla="*/ 4489900 w 4853691"/>
              <a:gd name="connsiteY4739" fmla="*/ 1229852 h 4860733"/>
              <a:gd name="connsiteX4740" fmla="*/ 4503982 w 4853691"/>
              <a:gd name="connsiteY4740" fmla="*/ 1253323 h 4860733"/>
              <a:gd name="connsiteX4741" fmla="*/ 4520412 w 4853691"/>
              <a:gd name="connsiteY4741" fmla="*/ 1281487 h 4860733"/>
              <a:gd name="connsiteX4742" fmla="*/ 4532147 w 4853691"/>
              <a:gd name="connsiteY4742" fmla="*/ 1304958 h 4860733"/>
              <a:gd name="connsiteX4743" fmla="*/ 4546229 w 4853691"/>
              <a:gd name="connsiteY4743" fmla="*/ 1333122 h 4860733"/>
              <a:gd name="connsiteX4744" fmla="*/ 4557964 w 4853691"/>
              <a:gd name="connsiteY4744" fmla="*/ 1356593 h 4860733"/>
              <a:gd name="connsiteX4745" fmla="*/ 4572047 w 4853691"/>
              <a:gd name="connsiteY4745" fmla="*/ 1384757 h 4860733"/>
              <a:gd name="connsiteX4746" fmla="*/ 4572047 w 4853691"/>
              <a:gd name="connsiteY4746" fmla="*/ 1387104 h 4860733"/>
              <a:gd name="connsiteX4747" fmla="*/ 4565005 w 4853691"/>
              <a:gd name="connsiteY4747" fmla="*/ 1375369 h 4860733"/>
              <a:gd name="connsiteX4748" fmla="*/ 4503982 w 4853691"/>
              <a:gd name="connsiteY4748" fmla="*/ 1300264 h 4860733"/>
              <a:gd name="connsiteX4749" fmla="*/ 4492247 w 4853691"/>
              <a:gd name="connsiteY4749" fmla="*/ 1288529 h 4860733"/>
              <a:gd name="connsiteX4750" fmla="*/ 4473471 w 4853691"/>
              <a:gd name="connsiteY4750" fmla="*/ 1267405 h 4860733"/>
              <a:gd name="connsiteX4751" fmla="*/ 4346730 w 4853691"/>
              <a:gd name="connsiteY4751" fmla="*/ 1107806 h 4860733"/>
              <a:gd name="connsiteX4752" fmla="*/ 4344383 w 4853691"/>
              <a:gd name="connsiteY4752" fmla="*/ 1105459 h 4860733"/>
              <a:gd name="connsiteX4753" fmla="*/ 4306830 w 4853691"/>
              <a:gd name="connsiteY4753" fmla="*/ 1063212 h 4860733"/>
              <a:gd name="connsiteX4754" fmla="*/ 4299789 w 4853691"/>
              <a:gd name="connsiteY4754" fmla="*/ 1056171 h 4860733"/>
              <a:gd name="connsiteX4755" fmla="*/ 4264583 w 4853691"/>
              <a:gd name="connsiteY4755" fmla="*/ 1020965 h 4860733"/>
              <a:gd name="connsiteX4756" fmla="*/ 4250501 w 4853691"/>
              <a:gd name="connsiteY4756" fmla="*/ 1006883 h 4860733"/>
              <a:gd name="connsiteX4757" fmla="*/ 4222337 w 4853691"/>
              <a:gd name="connsiteY4757" fmla="*/ 981065 h 4860733"/>
              <a:gd name="connsiteX4758" fmla="*/ 4201213 w 4853691"/>
              <a:gd name="connsiteY4758" fmla="*/ 964636 h 4860733"/>
              <a:gd name="connsiteX4759" fmla="*/ 4191825 w 4853691"/>
              <a:gd name="connsiteY4759" fmla="*/ 957595 h 4860733"/>
              <a:gd name="connsiteX4760" fmla="*/ 4196519 w 4853691"/>
              <a:gd name="connsiteY4760" fmla="*/ 945860 h 4860733"/>
              <a:gd name="connsiteX4761" fmla="*/ 4189478 w 4853691"/>
              <a:gd name="connsiteY4761" fmla="*/ 931777 h 4860733"/>
              <a:gd name="connsiteX4762" fmla="*/ 4191825 w 4853691"/>
              <a:gd name="connsiteY4762" fmla="*/ 929430 h 4860733"/>
              <a:gd name="connsiteX4763" fmla="*/ 4196519 w 4853691"/>
              <a:gd name="connsiteY4763" fmla="*/ 924736 h 4860733"/>
              <a:gd name="connsiteX4764" fmla="*/ 4203560 w 4853691"/>
              <a:gd name="connsiteY4764" fmla="*/ 920042 h 4860733"/>
              <a:gd name="connsiteX4765" fmla="*/ 4208254 w 4853691"/>
              <a:gd name="connsiteY4765" fmla="*/ 917695 h 4860733"/>
              <a:gd name="connsiteX4766" fmla="*/ 4215296 w 4853691"/>
              <a:gd name="connsiteY4766" fmla="*/ 913001 h 4860733"/>
              <a:gd name="connsiteX4767" fmla="*/ 4217643 w 4853691"/>
              <a:gd name="connsiteY4767" fmla="*/ 910654 h 4860733"/>
              <a:gd name="connsiteX4768" fmla="*/ 4222337 w 4853691"/>
              <a:gd name="connsiteY4768" fmla="*/ 908307 h 4860733"/>
              <a:gd name="connsiteX4769" fmla="*/ 4288054 w 4853691"/>
              <a:gd name="connsiteY4769" fmla="*/ 976371 h 4860733"/>
              <a:gd name="connsiteX4770" fmla="*/ 4292748 w 4853691"/>
              <a:gd name="connsiteY4770" fmla="*/ 981065 h 4860733"/>
              <a:gd name="connsiteX4771" fmla="*/ 4618988 w 4853691"/>
              <a:gd name="connsiteY4771" fmla="*/ 1438740 h 4860733"/>
              <a:gd name="connsiteX4772" fmla="*/ 4611946 w 4853691"/>
              <a:gd name="connsiteY4772" fmla="*/ 1419963 h 4860733"/>
              <a:gd name="connsiteX4773" fmla="*/ 4604905 w 4853691"/>
              <a:gd name="connsiteY4773" fmla="*/ 1403534 h 4860733"/>
              <a:gd name="connsiteX4774" fmla="*/ 4611946 w 4853691"/>
              <a:gd name="connsiteY4774" fmla="*/ 1415269 h 4860733"/>
              <a:gd name="connsiteX4775" fmla="*/ 4618988 w 4853691"/>
              <a:gd name="connsiteY4775" fmla="*/ 1429351 h 4860733"/>
              <a:gd name="connsiteX4776" fmla="*/ 4626029 w 4853691"/>
              <a:gd name="connsiteY4776" fmla="*/ 1445781 h 4860733"/>
              <a:gd name="connsiteX4777" fmla="*/ 4630723 w 4853691"/>
              <a:gd name="connsiteY4777" fmla="*/ 1457516 h 4860733"/>
              <a:gd name="connsiteX4778" fmla="*/ 4656540 w 4853691"/>
              <a:gd name="connsiteY4778" fmla="*/ 1520886 h 4860733"/>
              <a:gd name="connsiteX4779" fmla="*/ 4651846 w 4853691"/>
              <a:gd name="connsiteY4779" fmla="*/ 1513845 h 4860733"/>
              <a:gd name="connsiteX4780" fmla="*/ 4642458 w 4853691"/>
              <a:gd name="connsiteY4780" fmla="*/ 1497416 h 4860733"/>
              <a:gd name="connsiteX4781" fmla="*/ 4630723 w 4853691"/>
              <a:gd name="connsiteY4781" fmla="*/ 1478639 h 4860733"/>
              <a:gd name="connsiteX4782" fmla="*/ 4626029 w 4853691"/>
              <a:gd name="connsiteY4782" fmla="*/ 1466904 h 4860733"/>
              <a:gd name="connsiteX4783" fmla="*/ 4618988 w 4853691"/>
              <a:gd name="connsiteY4783" fmla="*/ 1438740 h 4860733"/>
              <a:gd name="connsiteX4784" fmla="*/ 4635417 w 4853691"/>
              <a:gd name="connsiteY4784" fmla="*/ 1457516 h 4860733"/>
              <a:gd name="connsiteX4785" fmla="*/ 4658887 w 4853691"/>
              <a:gd name="connsiteY4785" fmla="*/ 1502110 h 4860733"/>
              <a:gd name="connsiteX4786" fmla="*/ 4661234 w 4853691"/>
              <a:gd name="connsiteY4786" fmla="*/ 1509151 h 4860733"/>
              <a:gd name="connsiteX4787" fmla="*/ 4680011 w 4853691"/>
              <a:gd name="connsiteY4787" fmla="*/ 1549051 h 4860733"/>
              <a:gd name="connsiteX4788" fmla="*/ 4680011 w 4853691"/>
              <a:gd name="connsiteY4788" fmla="*/ 1551398 h 4860733"/>
              <a:gd name="connsiteX4789" fmla="*/ 4687052 w 4853691"/>
              <a:gd name="connsiteY4789" fmla="*/ 1570174 h 4860733"/>
              <a:gd name="connsiteX4790" fmla="*/ 4698787 w 4853691"/>
              <a:gd name="connsiteY4790" fmla="*/ 1598339 h 4860733"/>
              <a:gd name="connsiteX4791" fmla="*/ 4705828 w 4853691"/>
              <a:gd name="connsiteY4791" fmla="*/ 1614768 h 4860733"/>
              <a:gd name="connsiteX4792" fmla="*/ 4675317 w 4853691"/>
              <a:gd name="connsiteY4792" fmla="*/ 1553745 h 4860733"/>
              <a:gd name="connsiteX4793" fmla="*/ 4668275 w 4853691"/>
              <a:gd name="connsiteY4793" fmla="*/ 1539662 h 4860733"/>
              <a:gd name="connsiteX4794" fmla="*/ 4663581 w 4853691"/>
              <a:gd name="connsiteY4794" fmla="*/ 1532621 h 4860733"/>
              <a:gd name="connsiteX4795" fmla="*/ 4633070 w 4853691"/>
              <a:gd name="connsiteY4795" fmla="*/ 1459863 h 4860733"/>
              <a:gd name="connsiteX4796" fmla="*/ 4628376 w 4853691"/>
              <a:gd name="connsiteY4796" fmla="*/ 1445781 h 4860733"/>
              <a:gd name="connsiteX4797" fmla="*/ 4628376 w 4853691"/>
              <a:gd name="connsiteY4797" fmla="*/ 1445781 h 4860733"/>
              <a:gd name="connsiteX4798" fmla="*/ 4628376 w 4853691"/>
              <a:gd name="connsiteY4798" fmla="*/ 1445781 h 4860733"/>
              <a:gd name="connsiteX4799" fmla="*/ 4635417 w 4853691"/>
              <a:gd name="connsiteY4799" fmla="*/ 1457516 h 4860733"/>
              <a:gd name="connsiteX4800" fmla="*/ 4799710 w 4853691"/>
              <a:gd name="connsiteY4800" fmla="*/ 2011419 h 4860733"/>
              <a:gd name="connsiteX4801" fmla="*/ 4799710 w 4853691"/>
              <a:gd name="connsiteY4801" fmla="*/ 2025501 h 4860733"/>
              <a:gd name="connsiteX4802" fmla="*/ 4802057 w 4853691"/>
              <a:gd name="connsiteY4802" fmla="*/ 2046624 h 4860733"/>
              <a:gd name="connsiteX4803" fmla="*/ 4802057 w 4853691"/>
              <a:gd name="connsiteY4803" fmla="*/ 2058360 h 4860733"/>
              <a:gd name="connsiteX4804" fmla="*/ 4804404 w 4853691"/>
              <a:gd name="connsiteY4804" fmla="*/ 2086524 h 4860733"/>
              <a:gd name="connsiteX4805" fmla="*/ 4804404 w 4853691"/>
              <a:gd name="connsiteY4805" fmla="*/ 2093565 h 4860733"/>
              <a:gd name="connsiteX4806" fmla="*/ 4804404 w 4853691"/>
              <a:gd name="connsiteY4806" fmla="*/ 2093565 h 4860733"/>
              <a:gd name="connsiteX4807" fmla="*/ 4804404 w 4853691"/>
              <a:gd name="connsiteY4807" fmla="*/ 2088871 h 4860733"/>
              <a:gd name="connsiteX4808" fmla="*/ 4792669 w 4853691"/>
              <a:gd name="connsiteY4808" fmla="*/ 2006725 h 4860733"/>
              <a:gd name="connsiteX4809" fmla="*/ 4790322 w 4853691"/>
              <a:gd name="connsiteY4809" fmla="*/ 1992643 h 4860733"/>
              <a:gd name="connsiteX4810" fmla="*/ 4776240 w 4853691"/>
              <a:gd name="connsiteY4810" fmla="*/ 1912843 h 4860733"/>
              <a:gd name="connsiteX4811" fmla="*/ 4773892 w 4853691"/>
              <a:gd name="connsiteY4811" fmla="*/ 1901108 h 4860733"/>
              <a:gd name="connsiteX4812" fmla="*/ 4769198 w 4853691"/>
              <a:gd name="connsiteY4812" fmla="*/ 1877637 h 4860733"/>
              <a:gd name="connsiteX4813" fmla="*/ 4783281 w 4853691"/>
              <a:gd name="connsiteY4813" fmla="*/ 1882331 h 4860733"/>
              <a:gd name="connsiteX4814" fmla="*/ 4785628 w 4853691"/>
              <a:gd name="connsiteY4814" fmla="*/ 1882331 h 4860733"/>
              <a:gd name="connsiteX4815" fmla="*/ 4785628 w 4853691"/>
              <a:gd name="connsiteY4815" fmla="*/ 1889372 h 4860733"/>
              <a:gd name="connsiteX4816" fmla="*/ 4787975 w 4853691"/>
              <a:gd name="connsiteY4816" fmla="*/ 1898761 h 4860733"/>
              <a:gd name="connsiteX4817" fmla="*/ 4790322 w 4853691"/>
              <a:gd name="connsiteY4817" fmla="*/ 1917537 h 4860733"/>
              <a:gd name="connsiteX4818" fmla="*/ 4792669 w 4853691"/>
              <a:gd name="connsiteY4818" fmla="*/ 1929272 h 4860733"/>
              <a:gd name="connsiteX4819" fmla="*/ 4795016 w 4853691"/>
              <a:gd name="connsiteY4819" fmla="*/ 1945702 h 4860733"/>
              <a:gd name="connsiteX4820" fmla="*/ 4797363 w 4853691"/>
              <a:gd name="connsiteY4820" fmla="*/ 1959784 h 4860733"/>
              <a:gd name="connsiteX4821" fmla="*/ 4797363 w 4853691"/>
              <a:gd name="connsiteY4821" fmla="*/ 1964478 h 4860733"/>
              <a:gd name="connsiteX4822" fmla="*/ 4795016 w 4853691"/>
              <a:gd name="connsiteY4822" fmla="*/ 1971519 h 4860733"/>
              <a:gd name="connsiteX4823" fmla="*/ 4797363 w 4853691"/>
              <a:gd name="connsiteY4823" fmla="*/ 1980907 h 4860733"/>
              <a:gd name="connsiteX4824" fmla="*/ 4797363 w 4853691"/>
              <a:gd name="connsiteY4824" fmla="*/ 1990295 h 4860733"/>
              <a:gd name="connsiteX4825" fmla="*/ 4799710 w 4853691"/>
              <a:gd name="connsiteY4825" fmla="*/ 2011419 h 4860733"/>
              <a:gd name="connsiteX4826" fmla="*/ 4799710 w 4853691"/>
              <a:gd name="connsiteY4826" fmla="*/ 2084177 h 4860733"/>
              <a:gd name="connsiteX4827" fmla="*/ 4795016 w 4853691"/>
              <a:gd name="connsiteY4827" fmla="*/ 2060707 h 4860733"/>
              <a:gd name="connsiteX4828" fmla="*/ 4792669 w 4853691"/>
              <a:gd name="connsiteY4828" fmla="*/ 2048971 h 4860733"/>
              <a:gd name="connsiteX4829" fmla="*/ 4785628 w 4853691"/>
              <a:gd name="connsiteY4829" fmla="*/ 2025501 h 4860733"/>
              <a:gd name="connsiteX4830" fmla="*/ 4783281 w 4853691"/>
              <a:gd name="connsiteY4830" fmla="*/ 2013766 h 4860733"/>
              <a:gd name="connsiteX4831" fmla="*/ 4778587 w 4853691"/>
              <a:gd name="connsiteY4831" fmla="*/ 1999684 h 4860733"/>
              <a:gd name="connsiteX4832" fmla="*/ 4787975 w 4853691"/>
              <a:gd name="connsiteY4832" fmla="*/ 1990295 h 4860733"/>
              <a:gd name="connsiteX4833" fmla="*/ 4787975 w 4853691"/>
              <a:gd name="connsiteY4833" fmla="*/ 1990295 h 4860733"/>
              <a:gd name="connsiteX4834" fmla="*/ 4795016 w 4853691"/>
              <a:gd name="connsiteY4834" fmla="*/ 2020807 h 4860733"/>
              <a:gd name="connsiteX4835" fmla="*/ 4799710 w 4853691"/>
              <a:gd name="connsiteY4835" fmla="*/ 2041930 h 4860733"/>
              <a:gd name="connsiteX4836" fmla="*/ 4804404 w 4853691"/>
              <a:gd name="connsiteY4836" fmla="*/ 2072442 h 4860733"/>
              <a:gd name="connsiteX4837" fmla="*/ 4806751 w 4853691"/>
              <a:gd name="connsiteY4837" fmla="*/ 2093565 h 4860733"/>
              <a:gd name="connsiteX4838" fmla="*/ 4809098 w 4853691"/>
              <a:gd name="connsiteY4838" fmla="*/ 2105301 h 4860733"/>
              <a:gd name="connsiteX4839" fmla="*/ 4809098 w 4853691"/>
              <a:gd name="connsiteY4839" fmla="*/ 2100607 h 4860733"/>
              <a:gd name="connsiteX4840" fmla="*/ 4799710 w 4853691"/>
              <a:gd name="connsiteY4840" fmla="*/ 2084177 h 4860733"/>
              <a:gd name="connsiteX4841" fmla="*/ 4787975 w 4853691"/>
              <a:gd name="connsiteY4841" fmla="*/ 2074789 h 4860733"/>
              <a:gd name="connsiteX4842" fmla="*/ 4790322 w 4853691"/>
              <a:gd name="connsiteY4842" fmla="*/ 2086524 h 4860733"/>
              <a:gd name="connsiteX4843" fmla="*/ 4795016 w 4853691"/>
              <a:gd name="connsiteY4843" fmla="*/ 2117036 h 4860733"/>
              <a:gd name="connsiteX4844" fmla="*/ 4790322 w 4853691"/>
              <a:gd name="connsiteY4844" fmla="*/ 2121730 h 4860733"/>
              <a:gd name="connsiteX4845" fmla="*/ 4790322 w 4853691"/>
              <a:gd name="connsiteY4845" fmla="*/ 2117036 h 4860733"/>
              <a:gd name="connsiteX4846" fmla="*/ 4783281 w 4853691"/>
              <a:gd name="connsiteY4846" fmla="*/ 2067748 h 4860733"/>
              <a:gd name="connsiteX4847" fmla="*/ 4778587 w 4853691"/>
              <a:gd name="connsiteY4847" fmla="*/ 2037236 h 4860733"/>
              <a:gd name="connsiteX4848" fmla="*/ 4773892 w 4853691"/>
              <a:gd name="connsiteY4848" fmla="*/ 2006725 h 4860733"/>
              <a:gd name="connsiteX4849" fmla="*/ 4773892 w 4853691"/>
              <a:gd name="connsiteY4849" fmla="*/ 2009072 h 4860733"/>
              <a:gd name="connsiteX4850" fmla="*/ 4787975 w 4853691"/>
              <a:gd name="connsiteY4850" fmla="*/ 2074789 h 4860733"/>
              <a:gd name="connsiteX4851" fmla="*/ 4799710 w 4853691"/>
              <a:gd name="connsiteY4851" fmla="*/ 2203877 h 4860733"/>
              <a:gd name="connsiteX4852" fmla="*/ 4802057 w 4853691"/>
              <a:gd name="connsiteY4852" fmla="*/ 2225000 h 4860733"/>
              <a:gd name="connsiteX4853" fmla="*/ 4802057 w 4853691"/>
              <a:gd name="connsiteY4853" fmla="*/ 2229694 h 4860733"/>
              <a:gd name="connsiteX4854" fmla="*/ 4802057 w 4853691"/>
              <a:gd name="connsiteY4854" fmla="*/ 2227347 h 4860733"/>
              <a:gd name="connsiteX4855" fmla="*/ 4799710 w 4853691"/>
              <a:gd name="connsiteY4855" fmla="*/ 2203877 h 4860733"/>
              <a:gd name="connsiteX4856" fmla="*/ 4790322 w 4853691"/>
              <a:gd name="connsiteY4856" fmla="*/ 2159283 h 4860733"/>
              <a:gd name="connsiteX4857" fmla="*/ 4785628 w 4853691"/>
              <a:gd name="connsiteY4857" fmla="*/ 2133465 h 4860733"/>
              <a:gd name="connsiteX4858" fmla="*/ 4776240 w 4853691"/>
              <a:gd name="connsiteY4858" fmla="*/ 2093565 h 4860733"/>
              <a:gd name="connsiteX4859" fmla="*/ 4769198 w 4853691"/>
              <a:gd name="connsiteY4859" fmla="*/ 2067748 h 4860733"/>
              <a:gd name="connsiteX4860" fmla="*/ 4759810 w 4853691"/>
              <a:gd name="connsiteY4860" fmla="*/ 2030195 h 4860733"/>
              <a:gd name="connsiteX4861" fmla="*/ 4752769 w 4853691"/>
              <a:gd name="connsiteY4861" fmla="*/ 2004378 h 4860733"/>
              <a:gd name="connsiteX4862" fmla="*/ 4741034 w 4853691"/>
              <a:gd name="connsiteY4862" fmla="*/ 1966825 h 4860733"/>
              <a:gd name="connsiteX4863" fmla="*/ 4731646 w 4853691"/>
              <a:gd name="connsiteY4863" fmla="*/ 1943354 h 4860733"/>
              <a:gd name="connsiteX4864" fmla="*/ 4717563 w 4853691"/>
              <a:gd name="connsiteY4864" fmla="*/ 1905802 h 4860733"/>
              <a:gd name="connsiteX4865" fmla="*/ 4708175 w 4853691"/>
              <a:gd name="connsiteY4865" fmla="*/ 1884678 h 4860733"/>
              <a:gd name="connsiteX4866" fmla="*/ 4684705 w 4853691"/>
              <a:gd name="connsiteY4866" fmla="*/ 1837737 h 4860733"/>
              <a:gd name="connsiteX4867" fmla="*/ 4682358 w 4853691"/>
              <a:gd name="connsiteY4867" fmla="*/ 1830696 h 4860733"/>
              <a:gd name="connsiteX4868" fmla="*/ 4661234 w 4853691"/>
              <a:gd name="connsiteY4868" fmla="*/ 1793144 h 4860733"/>
              <a:gd name="connsiteX4869" fmla="*/ 4663581 w 4853691"/>
              <a:gd name="connsiteY4869" fmla="*/ 1790796 h 4860733"/>
              <a:gd name="connsiteX4870" fmla="*/ 4668275 w 4853691"/>
              <a:gd name="connsiteY4870" fmla="*/ 1795491 h 4860733"/>
              <a:gd name="connsiteX4871" fmla="*/ 4677664 w 4853691"/>
              <a:gd name="connsiteY4871" fmla="*/ 1804879 h 4860733"/>
              <a:gd name="connsiteX4872" fmla="*/ 4684705 w 4853691"/>
              <a:gd name="connsiteY4872" fmla="*/ 1814267 h 4860733"/>
              <a:gd name="connsiteX4873" fmla="*/ 4691746 w 4853691"/>
              <a:gd name="connsiteY4873" fmla="*/ 1826002 h 4860733"/>
              <a:gd name="connsiteX4874" fmla="*/ 4698787 w 4853691"/>
              <a:gd name="connsiteY4874" fmla="*/ 1835390 h 4860733"/>
              <a:gd name="connsiteX4875" fmla="*/ 4705828 w 4853691"/>
              <a:gd name="connsiteY4875" fmla="*/ 1849473 h 4860733"/>
              <a:gd name="connsiteX4876" fmla="*/ 4712869 w 4853691"/>
              <a:gd name="connsiteY4876" fmla="*/ 1861208 h 4860733"/>
              <a:gd name="connsiteX4877" fmla="*/ 4722257 w 4853691"/>
              <a:gd name="connsiteY4877" fmla="*/ 1877637 h 4860733"/>
              <a:gd name="connsiteX4878" fmla="*/ 4726952 w 4853691"/>
              <a:gd name="connsiteY4878" fmla="*/ 1887025 h 4860733"/>
              <a:gd name="connsiteX4879" fmla="*/ 4736340 w 4853691"/>
              <a:gd name="connsiteY4879" fmla="*/ 1905802 h 4860733"/>
              <a:gd name="connsiteX4880" fmla="*/ 4741034 w 4853691"/>
              <a:gd name="connsiteY4880" fmla="*/ 1915190 h 4860733"/>
              <a:gd name="connsiteX4881" fmla="*/ 4750422 w 4853691"/>
              <a:gd name="connsiteY4881" fmla="*/ 1938660 h 4860733"/>
              <a:gd name="connsiteX4882" fmla="*/ 4752769 w 4853691"/>
              <a:gd name="connsiteY4882" fmla="*/ 1945702 h 4860733"/>
              <a:gd name="connsiteX4883" fmla="*/ 4757463 w 4853691"/>
              <a:gd name="connsiteY4883" fmla="*/ 1959784 h 4860733"/>
              <a:gd name="connsiteX4884" fmla="*/ 4745728 w 4853691"/>
              <a:gd name="connsiteY4884" fmla="*/ 1978560 h 4860733"/>
              <a:gd name="connsiteX4885" fmla="*/ 4766852 w 4853691"/>
              <a:gd name="connsiteY4885" fmla="*/ 1999684 h 4860733"/>
              <a:gd name="connsiteX4886" fmla="*/ 4769198 w 4853691"/>
              <a:gd name="connsiteY4886" fmla="*/ 1999684 h 4860733"/>
              <a:gd name="connsiteX4887" fmla="*/ 4778587 w 4853691"/>
              <a:gd name="connsiteY4887" fmla="*/ 2053666 h 4860733"/>
              <a:gd name="connsiteX4888" fmla="*/ 4783281 w 4853691"/>
              <a:gd name="connsiteY4888" fmla="*/ 2077136 h 4860733"/>
              <a:gd name="connsiteX4889" fmla="*/ 4790322 w 4853691"/>
              <a:gd name="connsiteY4889" fmla="*/ 2126424 h 4860733"/>
              <a:gd name="connsiteX4890" fmla="*/ 4787975 w 4853691"/>
              <a:gd name="connsiteY4890" fmla="*/ 2133465 h 4860733"/>
              <a:gd name="connsiteX4891" fmla="*/ 4792669 w 4853691"/>
              <a:gd name="connsiteY4891" fmla="*/ 2145201 h 4860733"/>
              <a:gd name="connsiteX4892" fmla="*/ 4792669 w 4853691"/>
              <a:gd name="connsiteY4892" fmla="*/ 2152242 h 4860733"/>
              <a:gd name="connsiteX4893" fmla="*/ 4799710 w 4853691"/>
              <a:gd name="connsiteY4893" fmla="*/ 2203877 h 4860733"/>
              <a:gd name="connsiteX4894" fmla="*/ 4656540 w 4853691"/>
              <a:gd name="connsiteY4894" fmla="*/ 1816614 h 4860733"/>
              <a:gd name="connsiteX4895" fmla="*/ 4658887 w 4853691"/>
              <a:gd name="connsiteY4895" fmla="*/ 1826002 h 4860733"/>
              <a:gd name="connsiteX4896" fmla="*/ 4661234 w 4853691"/>
              <a:gd name="connsiteY4896" fmla="*/ 1847126 h 4860733"/>
              <a:gd name="connsiteX4897" fmla="*/ 4661234 w 4853691"/>
              <a:gd name="connsiteY4897" fmla="*/ 1854167 h 4860733"/>
              <a:gd name="connsiteX4898" fmla="*/ 4663581 w 4853691"/>
              <a:gd name="connsiteY4898" fmla="*/ 1868249 h 4860733"/>
              <a:gd name="connsiteX4899" fmla="*/ 4656540 w 4853691"/>
              <a:gd name="connsiteY4899" fmla="*/ 1870596 h 4860733"/>
              <a:gd name="connsiteX4900" fmla="*/ 4654193 w 4853691"/>
              <a:gd name="connsiteY4900" fmla="*/ 1868249 h 4860733"/>
              <a:gd name="connsiteX4901" fmla="*/ 4644805 w 4853691"/>
              <a:gd name="connsiteY4901" fmla="*/ 1854167 h 4860733"/>
              <a:gd name="connsiteX4902" fmla="*/ 4630723 w 4853691"/>
              <a:gd name="connsiteY4902" fmla="*/ 1837737 h 4860733"/>
              <a:gd name="connsiteX4903" fmla="*/ 4621334 w 4853691"/>
              <a:gd name="connsiteY4903" fmla="*/ 1826002 h 4860733"/>
              <a:gd name="connsiteX4904" fmla="*/ 4604905 w 4853691"/>
              <a:gd name="connsiteY4904" fmla="*/ 1809573 h 4860733"/>
              <a:gd name="connsiteX4905" fmla="*/ 4595517 w 4853691"/>
              <a:gd name="connsiteY4905" fmla="*/ 1800185 h 4860733"/>
              <a:gd name="connsiteX4906" fmla="*/ 4574393 w 4853691"/>
              <a:gd name="connsiteY4906" fmla="*/ 1779061 h 4860733"/>
              <a:gd name="connsiteX4907" fmla="*/ 4569699 w 4853691"/>
              <a:gd name="connsiteY4907" fmla="*/ 1774367 h 4860733"/>
              <a:gd name="connsiteX4908" fmla="*/ 4543882 w 4853691"/>
              <a:gd name="connsiteY4908" fmla="*/ 1753244 h 4860733"/>
              <a:gd name="connsiteX4909" fmla="*/ 4536841 w 4853691"/>
              <a:gd name="connsiteY4909" fmla="*/ 1748550 h 4860733"/>
              <a:gd name="connsiteX4910" fmla="*/ 4515717 w 4853691"/>
              <a:gd name="connsiteY4910" fmla="*/ 1734467 h 4860733"/>
              <a:gd name="connsiteX4911" fmla="*/ 4503982 w 4853691"/>
              <a:gd name="connsiteY4911" fmla="*/ 1727426 h 4860733"/>
              <a:gd name="connsiteX4912" fmla="*/ 4487553 w 4853691"/>
              <a:gd name="connsiteY4912" fmla="*/ 1715691 h 4860733"/>
              <a:gd name="connsiteX4913" fmla="*/ 4475818 w 4853691"/>
              <a:gd name="connsiteY4913" fmla="*/ 1708650 h 4860733"/>
              <a:gd name="connsiteX4914" fmla="*/ 4478165 w 4853691"/>
              <a:gd name="connsiteY4914" fmla="*/ 1699262 h 4860733"/>
              <a:gd name="connsiteX4915" fmla="*/ 4478165 w 4853691"/>
              <a:gd name="connsiteY4915" fmla="*/ 1699262 h 4860733"/>
              <a:gd name="connsiteX4916" fmla="*/ 4487553 w 4853691"/>
              <a:gd name="connsiteY4916" fmla="*/ 1699262 h 4860733"/>
              <a:gd name="connsiteX4917" fmla="*/ 4508676 w 4853691"/>
              <a:gd name="connsiteY4917" fmla="*/ 1701609 h 4860733"/>
              <a:gd name="connsiteX4918" fmla="*/ 4513371 w 4853691"/>
              <a:gd name="connsiteY4918" fmla="*/ 1701609 h 4860733"/>
              <a:gd name="connsiteX4919" fmla="*/ 4529800 w 4853691"/>
              <a:gd name="connsiteY4919" fmla="*/ 1703956 h 4860733"/>
              <a:gd name="connsiteX4920" fmla="*/ 4536841 w 4853691"/>
              <a:gd name="connsiteY4920" fmla="*/ 1706303 h 4860733"/>
              <a:gd name="connsiteX4921" fmla="*/ 4550923 w 4853691"/>
              <a:gd name="connsiteY4921" fmla="*/ 1710997 h 4860733"/>
              <a:gd name="connsiteX4922" fmla="*/ 4557964 w 4853691"/>
              <a:gd name="connsiteY4922" fmla="*/ 1713344 h 4860733"/>
              <a:gd name="connsiteX4923" fmla="*/ 4572047 w 4853691"/>
              <a:gd name="connsiteY4923" fmla="*/ 1720385 h 4860733"/>
              <a:gd name="connsiteX4924" fmla="*/ 4576741 w 4853691"/>
              <a:gd name="connsiteY4924" fmla="*/ 1722732 h 4860733"/>
              <a:gd name="connsiteX4925" fmla="*/ 4590823 w 4853691"/>
              <a:gd name="connsiteY4925" fmla="*/ 1729773 h 4860733"/>
              <a:gd name="connsiteX4926" fmla="*/ 4595517 w 4853691"/>
              <a:gd name="connsiteY4926" fmla="*/ 1734467 h 4860733"/>
              <a:gd name="connsiteX4927" fmla="*/ 4609599 w 4853691"/>
              <a:gd name="connsiteY4927" fmla="*/ 1743855 h 4860733"/>
              <a:gd name="connsiteX4928" fmla="*/ 4616640 w 4853691"/>
              <a:gd name="connsiteY4928" fmla="*/ 1748550 h 4860733"/>
              <a:gd name="connsiteX4929" fmla="*/ 4628376 w 4853691"/>
              <a:gd name="connsiteY4929" fmla="*/ 1757938 h 4860733"/>
              <a:gd name="connsiteX4930" fmla="*/ 4630723 w 4853691"/>
              <a:gd name="connsiteY4930" fmla="*/ 1760285 h 4860733"/>
              <a:gd name="connsiteX4931" fmla="*/ 4626029 w 4853691"/>
              <a:gd name="connsiteY4931" fmla="*/ 1774367 h 4860733"/>
              <a:gd name="connsiteX4932" fmla="*/ 4647152 w 4853691"/>
              <a:gd name="connsiteY4932" fmla="*/ 1795491 h 4860733"/>
              <a:gd name="connsiteX4933" fmla="*/ 4649499 w 4853691"/>
              <a:gd name="connsiteY4933" fmla="*/ 1795491 h 4860733"/>
              <a:gd name="connsiteX4934" fmla="*/ 4649499 w 4853691"/>
              <a:gd name="connsiteY4934" fmla="*/ 1802532 h 4860733"/>
              <a:gd name="connsiteX4935" fmla="*/ 4656540 w 4853691"/>
              <a:gd name="connsiteY4935" fmla="*/ 1816614 h 4860733"/>
              <a:gd name="connsiteX4936" fmla="*/ 4668275 w 4853691"/>
              <a:gd name="connsiteY4936" fmla="*/ 2100607 h 4860733"/>
              <a:gd name="connsiteX4937" fmla="*/ 4668275 w 4853691"/>
              <a:gd name="connsiteY4937" fmla="*/ 2121730 h 4860733"/>
              <a:gd name="connsiteX4938" fmla="*/ 4668275 w 4853691"/>
              <a:gd name="connsiteY4938" fmla="*/ 2135812 h 4860733"/>
              <a:gd name="connsiteX4939" fmla="*/ 4670623 w 4853691"/>
              <a:gd name="connsiteY4939" fmla="*/ 2156936 h 4860733"/>
              <a:gd name="connsiteX4940" fmla="*/ 4670623 w 4853691"/>
              <a:gd name="connsiteY4940" fmla="*/ 2171018 h 4860733"/>
              <a:gd name="connsiteX4941" fmla="*/ 4672970 w 4853691"/>
              <a:gd name="connsiteY4941" fmla="*/ 2192142 h 4860733"/>
              <a:gd name="connsiteX4942" fmla="*/ 4675317 w 4853691"/>
              <a:gd name="connsiteY4942" fmla="*/ 2206224 h 4860733"/>
              <a:gd name="connsiteX4943" fmla="*/ 4677664 w 4853691"/>
              <a:gd name="connsiteY4943" fmla="*/ 2227347 h 4860733"/>
              <a:gd name="connsiteX4944" fmla="*/ 4680011 w 4853691"/>
              <a:gd name="connsiteY4944" fmla="*/ 2241429 h 4860733"/>
              <a:gd name="connsiteX4945" fmla="*/ 4682358 w 4853691"/>
              <a:gd name="connsiteY4945" fmla="*/ 2262553 h 4860733"/>
              <a:gd name="connsiteX4946" fmla="*/ 4684705 w 4853691"/>
              <a:gd name="connsiteY4946" fmla="*/ 2278982 h 4860733"/>
              <a:gd name="connsiteX4947" fmla="*/ 4687052 w 4853691"/>
              <a:gd name="connsiteY4947" fmla="*/ 2297759 h 4860733"/>
              <a:gd name="connsiteX4948" fmla="*/ 4689399 w 4853691"/>
              <a:gd name="connsiteY4948" fmla="*/ 2311841 h 4860733"/>
              <a:gd name="connsiteX4949" fmla="*/ 4691746 w 4853691"/>
              <a:gd name="connsiteY4949" fmla="*/ 2330617 h 4860733"/>
              <a:gd name="connsiteX4950" fmla="*/ 4694093 w 4853691"/>
              <a:gd name="connsiteY4950" fmla="*/ 2344700 h 4860733"/>
              <a:gd name="connsiteX4951" fmla="*/ 4696440 w 4853691"/>
              <a:gd name="connsiteY4951" fmla="*/ 2361129 h 4860733"/>
              <a:gd name="connsiteX4952" fmla="*/ 4698787 w 4853691"/>
              <a:gd name="connsiteY4952" fmla="*/ 2375211 h 4860733"/>
              <a:gd name="connsiteX4953" fmla="*/ 4701134 w 4853691"/>
              <a:gd name="connsiteY4953" fmla="*/ 2391640 h 4860733"/>
              <a:gd name="connsiteX4954" fmla="*/ 4703481 w 4853691"/>
              <a:gd name="connsiteY4954" fmla="*/ 2405723 h 4860733"/>
              <a:gd name="connsiteX4955" fmla="*/ 4705828 w 4853691"/>
              <a:gd name="connsiteY4955" fmla="*/ 2419805 h 4860733"/>
              <a:gd name="connsiteX4956" fmla="*/ 4708175 w 4853691"/>
              <a:gd name="connsiteY4956" fmla="*/ 2431540 h 4860733"/>
              <a:gd name="connsiteX4957" fmla="*/ 4701134 w 4853691"/>
              <a:gd name="connsiteY4957" fmla="*/ 2433887 h 4860733"/>
              <a:gd name="connsiteX4958" fmla="*/ 4696440 w 4853691"/>
              <a:gd name="connsiteY4958" fmla="*/ 2426846 h 4860733"/>
              <a:gd name="connsiteX4959" fmla="*/ 4691746 w 4853691"/>
              <a:gd name="connsiteY4959" fmla="*/ 2422152 h 4860733"/>
              <a:gd name="connsiteX4960" fmla="*/ 4687052 w 4853691"/>
              <a:gd name="connsiteY4960" fmla="*/ 2412764 h 4860733"/>
              <a:gd name="connsiteX4961" fmla="*/ 4682358 w 4853691"/>
              <a:gd name="connsiteY4961" fmla="*/ 2408070 h 4860733"/>
              <a:gd name="connsiteX4962" fmla="*/ 4677664 w 4853691"/>
              <a:gd name="connsiteY4962" fmla="*/ 2398681 h 4860733"/>
              <a:gd name="connsiteX4963" fmla="*/ 4675317 w 4853691"/>
              <a:gd name="connsiteY4963" fmla="*/ 2391640 h 4860733"/>
              <a:gd name="connsiteX4964" fmla="*/ 4670623 w 4853691"/>
              <a:gd name="connsiteY4964" fmla="*/ 2382252 h 4860733"/>
              <a:gd name="connsiteX4965" fmla="*/ 4668275 w 4853691"/>
              <a:gd name="connsiteY4965" fmla="*/ 2375211 h 4860733"/>
              <a:gd name="connsiteX4966" fmla="*/ 4663581 w 4853691"/>
              <a:gd name="connsiteY4966" fmla="*/ 2365823 h 4860733"/>
              <a:gd name="connsiteX4967" fmla="*/ 4661234 w 4853691"/>
              <a:gd name="connsiteY4967" fmla="*/ 2358782 h 4860733"/>
              <a:gd name="connsiteX4968" fmla="*/ 4656540 w 4853691"/>
              <a:gd name="connsiteY4968" fmla="*/ 2347047 h 4860733"/>
              <a:gd name="connsiteX4969" fmla="*/ 4654193 w 4853691"/>
              <a:gd name="connsiteY4969" fmla="*/ 2340005 h 4860733"/>
              <a:gd name="connsiteX4970" fmla="*/ 4649499 w 4853691"/>
              <a:gd name="connsiteY4970" fmla="*/ 2328270 h 4860733"/>
              <a:gd name="connsiteX4971" fmla="*/ 4647152 w 4853691"/>
              <a:gd name="connsiteY4971" fmla="*/ 2321229 h 4860733"/>
              <a:gd name="connsiteX4972" fmla="*/ 4642458 w 4853691"/>
              <a:gd name="connsiteY4972" fmla="*/ 2309494 h 4860733"/>
              <a:gd name="connsiteX4973" fmla="*/ 4640111 w 4853691"/>
              <a:gd name="connsiteY4973" fmla="*/ 2302453 h 4860733"/>
              <a:gd name="connsiteX4974" fmla="*/ 4635417 w 4853691"/>
              <a:gd name="connsiteY4974" fmla="*/ 2290717 h 4860733"/>
              <a:gd name="connsiteX4975" fmla="*/ 4633070 w 4853691"/>
              <a:gd name="connsiteY4975" fmla="*/ 2283676 h 4860733"/>
              <a:gd name="connsiteX4976" fmla="*/ 4628376 w 4853691"/>
              <a:gd name="connsiteY4976" fmla="*/ 2271941 h 4860733"/>
              <a:gd name="connsiteX4977" fmla="*/ 4626029 w 4853691"/>
              <a:gd name="connsiteY4977" fmla="*/ 2264900 h 4860733"/>
              <a:gd name="connsiteX4978" fmla="*/ 4621334 w 4853691"/>
              <a:gd name="connsiteY4978" fmla="*/ 2255512 h 4860733"/>
              <a:gd name="connsiteX4979" fmla="*/ 4618988 w 4853691"/>
              <a:gd name="connsiteY4979" fmla="*/ 2246123 h 4860733"/>
              <a:gd name="connsiteX4980" fmla="*/ 4616640 w 4853691"/>
              <a:gd name="connsiteY4980" fmla="*/ 2236735 h 4860733"/>
              <a:gd name="connsiteX4981" fmla="*/ 4611946 w 4853691"/>
              <a:gd name="connsiteY4981" fmla="*/ 2227347 h 4860733"/>
              <a:gd name="connsiteX4982" fmla="*/ 4609599 w 4853691"/>
              <a:gd name="connsiteY4982" fmla="*/ 2217959 h 4860733"/>
              <a:gd name="connsiteX4983" fmla="*/ 4604905 w 4853691"/>
              <a:gd name="connsiteY4983" fmla="*/ 2208571 h 4860733"/>
              <a:gd name="connsiteX4984" fmla="*/ 4602558 w 4853691"/>
              <a:gd name="connsiteY4984" fmla="*/ 2201530 h 4860733"/>
              <a:gd name="connsiteX4985" fmla="*/ 4597864 w 4853691"/>
              <a:gd name="connsiteY4985" fmla="*/ 2189794 h 4860733"/>
              <a:gd name="connsiteX4986" fmla="*/ 4611946 w 4853691"/>
              <a:gd name="connsiteY4986" fmla="*/ 2171018 h 4860733"/>
              <a:gd name="connsiteX4987" fmla="*/ 4590823 w 4853691"/>
              <a:gd name="connsiteY4987" fmla="*/ 2149895 h 4860733"/>
              <a:gd name="connsiteX4988" fmla="*/ 4586129 w 4853691"/>
              <a:gd name="connsiteY4988" fmla="*/ 2149895 h 4860733"/>
              <a:gd name="connsiteX4989" fmla="*/ 4576741 w 4853691"/>
              <a:gd name="connsiteY4989" fmla="*/ 2119383 h 4860733"/>
              <a:gd name="connsiteX4990" fmla="*/ 4574393 w 4853691"/>
              <a:gd name="connsiteY4990" fmla="*/ 2109995 h 4860733"/>
              <a:gd name="connsiteX4991" fmla="*/ 4569699 w 4853691"/>
              <a:gd name="connsiteY4991" fmla="*/ 2093565 h 4860733"/>
              <a:gd name="connsiteX4992" fmla="*/ 4567353 w 4853691"/>
              <a:gd name="connsiteY4992" fmla="*/ 2084177 h 4860733"/>
              <a:gd name="connsiteX4993" fmla="*/ 4562658 w 4853691"/>
              <a:gd name="connsiteY4993" fmla="*/ 2067748 h 4860733"/>
              <a:gd name="connsiteX4994" fmla="*/ 4560311 w 4853691"/>
              <a:gd name="connsiteY4994" fmla="*/ 2060707 h 4860733"/>
              <a:gd name="connsiteX4995" fmla="*/ 4471124 w 4853691"/>
              <a:gd name="connsiteY4995" fmla="*/ 1706303 h 4860733"/>
              <a:gd name="connsiteX4996" fmla="*/ 4482859 w 4853691"/>
              <a:gd name="connsiteY4996" fmla="*/ 1696915 h 4860733"/>
              <a:gd name="connsiteX4997" fmla="*/ 4494594 w 4853691"/>
              <a:gd name="connsiteY4997" fmla="*/ 1703956 h 4860733"/>
              <a:gd name="connsiteX4998" fmla="*/ 4508676 w 4853691"/>
              <a:gd name="connsiteY4998" fmla="*/ 1713344 h 4860733"/>
              <a:gd name="connsiteX4999" fmla="*/ 4522759 w 4853691"/>
              <a:gd name="connsiteY4999" fmla="*/ 1722732 h 4860733"/>
              <a:gd name="connsiteX5000" fmla="*/ 4536841 w 4853691"/>
              <a:gd name="connsiteY5000" fmla="*/ 1734467 h 4860733"/>
              <a:gd name="connsiteX5001" fmla="*/ 4548576 w 4853691"/>
              <a:gd name="connsiteY5001" fmla="*/ 1743855 h 4860733"/>
              <a:gd name="connsiteX5002" fmla="*/ 4565005 w 4853691"/>
              <a:gd name="connsiteY5002" fmla="*/ 1757938 h 4860733"/>
              <a:gd name="connsiteX5003" fmla="*/ 4576741 w 4853691"/>
              <a:gd name="connsiteY5003" fmla="*/ 1767326 h 4860733"/>
              <a:gd name="connsiteX5004" fmla="*/ 4593170 w 4853691"/>
              <a:gd name="connsiteY5004" fmla="*/ 1783755 h 4860733"/>
              <a:gd name="connsiteX5005" fmla="*/ 4602558 w 4853691"/>
              <a:gd name="connsiteY5005" fmla="*/ 1793144 h 4860733"/>
              <a:gd name="connsiteX5006" fmla="*/ 4618988 w 4853691"/>
              <a:gd name="connsiteY5006" fmla="*/ 1811920 h 4860733"/>
              <a:gd name="connsiteX5007" fmla="*/ 4626029 w 4853691"/>
              <a:gd name="connsiteY5007" fmla="*/ 1818961 h 4860733"/>
              <a:gd name="connsiteX5008" fmla="*/ 4658887 w 4853691"/>
              <a:gd name="connsiteY5008" fmla="*/ 1863555 h 4860733"/>
              <a:gd name="connsiteX5009" fmla="*/ 4649499 w 4853691"/>
              <a:gd name="connsiteY5009" fmla="*/ 1879984 h 4860733"/>
              <a:gd name="connsiteX5010" fmla="*/ 4668275 w 4853691"/>
              <a:gd name="connsiteY5010" fmla="*/ 1898761 h 4860733"/>
              <a:gd name="connsiteX5011" fmla="*/ 4668275 w 4853691"/>
              <a:gd name="connsiteY5011" fmla="*/ 1990295 h 4860733"/>
              <a:gd name="connsiteX5012" fmla="*/ 4668275 w 4853691"/>
              <a:gd name="connsiteY5012" fmla="*/ 1999684 h 4860733"/>
              <a:gd name="connsiteX5013" fmla="*/ 4668275 w 4853691"/>
              <a:gd name="connsiteY5013" fmla="*/ 2023154 h 4860733"/>
              <a:gd name="connsiteX5014" fmla="*/ 4668275 w 4853691"/>
              <a:gd name="connsiteY5014" fmla="*/ 2039583 h 4860733"/>
              <a:gd name="connsiteX5015" fmla="*/ 4668275 w 4853691"/>
              <a:gd name="connsiteY5015" fmla="*/ 2058360 h 4860733"/>
              <a:gd name="connsiteX5016" fmla="*/ 4668275 w 4853691"/>
              <a:gd name="connsiteY5016" fmla="*/ 2077136 h 4860733"/>
              <a:gd name="connsiteX5017" fmla="*/ 4668275 w 4853691"/>
              <a:gd name="connsiteY5017" fmla="*/ 2100607 h 4860733"/>
              <a:gd name="connsiteX5018" fmla="*/ 4757463 w 4853691"/>
              <a:gd name="connsiteY5018" fmla="*/ 2464399 h 4860733"/>
              <a:gd name="connsiteX5019" fmla="*/ 4762157 w 4853691"/>
              <a:gd name="connsiteY5019" fmla="*/ 2464399 h 4860733"/>
              <a:gd name="connsiteX5020" fmla="*/ 4773892 w 4853691"/>
              <a:gd name="connsiteY5020" fmla="*/ 2462052 h 4860733"/>
              <a:gd name="connsiteX5021" fmla="*/ 4776240 w 4853691"/>
              <a:gd name="connsiteY5021" fmla="*/ 2462052 h 4860733"/>
              <a:gd name="connsiteX5022" fmla="*/ 4776240 w 4853691"/>
              <a:gd name="connsiteY5022" fmla="*/ 2462052 h 4860733"/>
              <a:gd name="connsiteX5023" fmla="*/ 4773892 w 4853691"/>
              <a:gd name="connsiteY5023" fmla="*/ 2462052 h 4860733"/>
              <a:gd name="connsiteX5024" fmla="*/ 4757463 w 4853691"/>
              <a:gd name="connsiteY5024" fmla="*/ 2469093 h 4860733"/>
              <a:gd name="connsiteX5025" fmla="*/ 4750422 w 4853691"/>
              <a:gd name="connsiteY5025" fmla="*/ 2471440 h 4860733"/>
              <a:gd name="connsiteX5026" fmla="*/ 4733993 w 4853691"/>
              <a:gd name="connsiteY5026" fmla="*/ 2476134 h 4860733"/>
              <a:gd name="connsiteX5027" fmla="*/ 4729299 w 4853691"/>
              <a:gd name="connsiteY5027" fmla="*/ 2476134 h 4860733"/>
              <a:gd name="connsiteX5028" fmla="*/ 4729299 w 4853691"/>
              <a:gd name="connsiteY5028" fmla="*/ 2476134 h 4860733"/>
              <a:gd name="connsiteX5029" fmla="*/ 4733993 w 4853691"/>
              <a:gd name="connsiteY5029" fmla="*/ 2466746 h 4860733"/>
              <a:gd name="connsiteX5030" fmla="*/ 4741034 w 4853691"/>
              <a:gd name="connsiteY5030" fmla="*/ 2466746 h 4860733"/>
              <a:gd name="connsiteX5031" fmla="*/ 4757463 w 4853691"/>
              <a:gd name="connsiteY5031" fmla="*/ 2464399 h 4860733"/>
              <a:gd name="connsiteX5032" fmla="*/ 4816139 w 4853691"/>
              <a:gd name="connsiteY5032" fmla="*/ 2602875 h 4860733"/>
              <a:gd name="connsiteX5033" fmla="*/ 4813793 w 4853691"/>
              <a:gd name="connsiteY5033" fmla="*/ 2631039 h 4860733"/>
              <a:gd name="connsiteX5034" fmla="*/ 4806751 w 4853691"/>
              <a:gd name="connsiteY5034" fmla="*/ 2638080 h 4860733"/>
              <a:gd name="connsiteX5035" fmla="*/ 4811445 w 4853691"/>
              <a:gd name="connsiteY5035" fmla="*/ 2565322 h 4860733"/>
              <a:gd name="connsiteX5036" fmla="*/ 4811445 w 4853691"/>
              <a:gd name="connsiteY5036" fmla="*/ 2560628 h 4860733"/>
              <a:gd name="connsiteX5037" fmla="*/ 4816139 w 4853691"/>
              <a:gd name="connsiteY5037" fmla="*/ 2560628 h 4860733"/>
              <a:gd name="connsiteX5038" fmla="*/ 4816139 w 4853691"/>
              <a:gd name="connsiteY5038" fmla="*/ 2579404 h 4860733"/>
              <a:gd name="connsiteX5039" fmla="*/ 4816139 w 4853691"/>
              <a:gd name="connsiteY5039" fmla="*/ 2602875 h 4860733"/>
              <a:gd name="connsiteX5040" fmla="*/ 4799710 w 4853691"/>
              <a:gd name="connsiteY5040" fmla="*/ 2703798 h 4860733"/>
              <a:gd name="connsiteX5041" fmla="*/ 4792669 w 4853691"/>
              <a:gd name="connsiteY5041" fmla="*/ 2769515 h 4860733"/>
              <a:gd name="connsiteX5042" fmla="*/ 4787975 w 4853691"/>
              <a:gd name="connsiteY5042" fmla="*/ 2811762 h 4860733"/>
              <a:gd name="connsiteX5043" fmla="*/ 4778587 w 4853691"/>
              <a:gd name="connsiteY5043" fmla="*/ 2875132 h 4860733"/>
              <a:gd name="connsiteX5044" fmla="*/ 4771546 w 4853691"/>
              <a:gd name="connsiteY5044" fmla="*/ 2917379 h 4860733"/>
              <a:gd name="connsiteX5045" fmla="*/ 4759810 w 4853691"/>
              <a:gd name="connsiteY5045" fmla="*/ 2978402 h 4860733"/>
              <a:gd name="connsiteX5046" fmla="*/ 4752769 w 4853691"/>
              <a:gd name="connsiteY5046" fmla="*/ 3018302 h 4860733"/>
              <a:gd name="connsiteX5047" fmla="*/ 4738687 w 4853691"/>
              <a:gd name="connsiteY5047" fmla="*/ 3081672 h 4860733"/>
              <a:gd name="connsiteX5048" fmla="*/ 4729299 w 4853691"/>
              <a:gd name="connsiteY5048" fmla="*/ 3119225 h 4860733"/>
              <a:gd name="connsiteX5049" fmla="*/ 4710522 w 4853691"/>
              <a:gd name="connsiteY5049" fmla="*/ 3187289 h 4860733"/>
              <a:gd name="connsiteX5050" fmla="*/ 4703481 w 4853691"/>
              <a:gd name="connsiteY5050" fmla="*/ 3217801 h 4860733"/>
              <a:gd name="connsiteX5051" fmla="*/ 4680011 w 4853691"/>
              <a:gd name="connsiteY5051" fmla="*/ 3295253 h 4860733"/>
              <a:gd name="connsiteX5052" fmla="*/ 4675317 w 4853691"/>
              <a:gd name="connsiteY5052" fmla="*/ 3295253 h 4860733"/>
              <a:gd name="connsiteX5053" fmla="*/ 4670623 w 4853691"/>
              <a:gd name="connsiteY5053" fmla="*/ 3295253 h 4860733"/>
              <a:gd name="connsiteX5054" fmla="*/ 4670623 w 4853691"/>
              <a:gd name="connsiteY5054" fmla="*/ 3295253 h 4860733"/>
              <a:gd name="connsiteX5055" fmla="*/ 4668275 w 4853691"/>
              <a:gd name="connsiteY5055" fmla="*/ 3283518 h 4860733"/>
              <a:gd name="connsiteX5056" fmla="*/ 4665929 w 4853691"/>
              <a:gd name="connsiteY5056" fmla="*/ 3271783 h 4860733"/>
              <a:gd name="connsiteX5057" fmla="*/ 4663581 w 4853691"/>
              <a:gd name="connsiteY5057" fmla="*/ 3260048 h 4860733"/>
              <a:gd name="connsiteX5058" fmla="*/ 4661234 w 4853691"/>
              <a:gd name="connsiteY5058" fmla="*/ 3248312 h 4860733"/>
              <a:gd name="connsiteX5059" fmla="*/ 4658887 w 4853691"/>
              <a:gd name="connsiteY5059" fmla="*/ 3234230 h 4860733"/>
              <a:gd name="connsiteX5060" fmla="*/ 4656540 w 4853691"/>
              <a:gd name="connsiteY5060" fmla="*/ 3220148 h 4860733"/>
              <a:gd name="connsiteX5061" fmla="*/ 4656540 w 4853691"/>
              <a:gd name="connsiteY5061" fmla="*/ 3206065 h 4860733"/>
              <a:gd name="connsiteX5062" fmla="*/ 4654193 w 4853691"/>
              <a:gd name="connsiteY5062" fmla="*/ 3191983 h 4860733"/>
              <a:gd name="connsiteX5063" fmla="*/ 4654193 w 4853691"/>
              <a:gd name="connsiteY5063" fmla="*/ 3175554 h 4860733"/>
              <a:gd name="connsiteX5064" fmla="*/ 4654193 w 4853691"/>
              <a:gd name="connsiteY5064" fmla="*/ 3159125 h 4860733"/>
              <a:gd name="connsiteX5065" fmla="*/ 4651846 w 4853691"/>
              <a:gd name="connsiteY5065" fmla="*/ 3128613 h 4860733"/>
              <a:gd name="connsiteX5066" fmla="*/ 4651846 w 4853691"/>
              <a:gd name="connsiteY5066" fmla="*/ 3126266 h 4860733"/>
              <a:gd name="connsiteX5067" fmla="*/ 4651846 w 4853691"/>
              <a:gd name="connsiteY5067" fmla="*/ 3112184 h 4860733"/>
              <a:gd name="connsiteX5068" fmla="*/ 4670623 w 4853691"/>
              <a:gd name="connsiteY5068" fmla="*/ 3091060 h 4860733"/>
              <a:gd name="connsiteX5069" fmla="*/ 4661234 w 4853691"/>
              <a:gd name="connsiteY5069" fmla="*/ 3074631 h 4860733"/>
              <a:gd name="connsiteX5070" fmla="*/ 4680011 w 4853691"/>
              <a:gd name="connsiteY5070" fmla="*/ 3039425 h 4860733"/>
              <a:gd name="connsiteX5071" fmla="*/ 4684705 w 4853691"/>
              <a:gd name="connsiteY5071" fmla="*/ 3030037 h 4860733"/>
              <a:gd name="connsiteX5072" fmla="*/ 4703481 w 4853691"/>
              <a:gd name="connsiteY5072" fmla="*/ 2990137 h 4860733"/>
              <a:gd name="connsiteX5073" fmla="*/ 4712869 w 4853691"/>
              <a:gd name="connsiteY5073" fmla="*/ 2973708 h 4860733"/>
              <a:gd name="connsiteX5074" fmla="*/ 4712869 w 4853691"/>
              <a:gd name="connsiteY5074" fmla="*/ 2971361 h 4860733"/>
              <a:gd name="connsiteX5075" fmla="*/ 4715216 w 4853691"/>
              <a:gd name="connsiteY5075" fmla="*/ 2966667 h 4860733"/>
              <a:gd name="connsiteX5076" fmla="*/ 4736340 w 4853691"/>
              <a:gd name="connsiteY5076" fmla="*/ 2910338 h 4860733"/>
              <a:gd name="connsiteX5077" fmla="*/ 4738687 w 4853691"/>
              <a:gd name="connsiteY5077" fmla="*/ 2903296 h 4860733"/>
              <a:gd name="connsiteX5078" fmla="*/ 4757463 w 4853691"/>
              <a:gd name="connsiteY5078" fmla="*/ 2844620 h 4860733"/>
              <a:gd name="connsiteX5079" fmla="*/ 4759810 w 4853691"/>
              <a:gd name="connsiteY5079" fmla="*/ 2839926 h 4860733"/>
              <a:gd name="connsiteX5080" fmla="*/ 4776240 w 4853691"/>
              <a:gd name="connsiteY5080" fmla="*/ 2776556 h 4860733"/>
              <a:gd name="connsiteX5081" fmla="*/ 4778587 w 4853691"/>
              <a:gd name="connsiteY5081" fmla="*/ 2764821 h 4860733"/>
              <a:gd name="connsiteX5082" fmla="*/ 4792669 w 4853691"/>
              <a:gd name="connsiteY5082" fmla="*/ 2701451 h 4860733"/>
              <a:gd name="connsiteX5083" fmla="*/ 4795016 w 4853691"/>
              <a:gd name="connsiteY5083" fmla="*/ 2689715 h 4860733"/>
              <a:gd name="connsiteX5084" fmla="*/ 4804404 w 4853691"/>
              <a:gd name="connsiteY5084" fmla="*/ 2621651 h 4860733"/>
              <a:gd name="connsiteX5085" fmla="*/ 4804404 w 4853691"/>
              <a:gd name="connsiteY5085" fmla="*/ 2616957 h 4860733"/>
              <a:gd name="connsiteX5086" fmla="*/ 4811445 w 4853691"/>
              <a:gd name="connsiteY5086" fmla="*/ 2553587 h 4860733"/>
              <a:gd name="connsiteX5087" fmla="*/ 4811445 w 4853691"/>
              <a:gd name="connsiteY5087" fmla="*/ 2553587 h 4860733"/>
              <a:gd name="connsiteX5088" fmla="*/ 4809098 w 4853691"/>
              <a:gd name="connsiteY5088" fmla="*/ 2584098 h 4860733"/>
              <a:gd name="connsiteX5089" fmla="*/ 4806751 w 4853691"/>
              <a:gd name="connsiteY5089" fmla="*/ 2635733 h 4860733"/>
              <a:gd name="connsiteX5090" fmla="*/ 4804404 w 4853691"/>
              <a:gd name="connsiteY5090" fmla="*/ 2642774 h 4860733"/>
              <a:gd name="connsiteX5091" fmla="*/ 4804404 w 4853691"/>
              <a:gd name="connsiteY5091" fmla="*/ 2645121 h 4860733"/>
              <a:gd name="connsiteX5092" fmla="*/ 4804404 w 4853691"/>
              <a:gd name="connsiteY5092" fmla="*/ 2656857 h 4860733"/>
              <a:gd name="connsiteX5093" fmla="*/ 4799710 w 4853691"/>
              <a:gd name="connsiteY5093" fmla="*/ 2703798 h 4860733"/>
              <a:gd name="connsiteX5094" fmla="*/ 4450000 w 4853691"/>
              <a:gd name="connsiteY5094" fmla="*/ 3731804 h 4860733"/>
              <a:gd name="connsiteX5095" fmla="*/ 4412447 w 4853691"/>
              <a:gd name="connsiteY5095" fmla="*/ 3783439 h 4860733"/>
              <a:gd name="connsiteX5096" fmla="*/ 4403059 w 4853691"/>
              <a:gd name="connsiteY5096" fmla="*/ 3797521 h 4860733"/>
              <a:gd name="connsiteX5097" fmla="*/ 4372548 w 4853691"/>
              <a:gd name="connsiteY5097" fmla="*/ 3835074 h 4860733"/>
              <a:gd name="connsiteX5098" fmla="*/ 4356118 w 4853691"/>
              <a:gd name="connsiteY5098" fmla="*/ 3849156 h 4860733"/>
              <a:gd name="connsiteX5099" fmla="*/ 4351424 w 4853691"/>
              <a:gd name="connsiteY5099" fmla="*/ 3853850 h 4860733"/>
              <a:gd name="connsiteX5100" fmla="*/ 4363159 w 4853691"/>
              <a:gd name="connsiteY5100" fmla="*/ 3839768 h 4860733"/>
              <a:gd name="connsiteX5101" fmla="*/ 4372548 w 4853691"/>
              <a:gd name="connsiteY5101" fmla="*/ 3828033 h 4860733"/>
              <a:gd name="connsiteX5102" fmla="*/ 4405406 w 4853691"/>
              <a:gd name="connsiteY5102" fmla="*/ 3788133 h 4860733"/>
              <a:gd name="connsiteX5103" fmla="*/ 4414795 w 4853691"/>
              <a:gd name="connsiteY5103" fmla="*/ 3774051 h 4860733"/>
              <a:gd name="connsiteX5104" fmla="*/ 4452347 w 4853691"/>
              <a:gd name="connsiteY5104" fmla="*/ 3722416 h 4860733"/>
              <a:gd name="connsiteX5105" fmla="*/ 4457041 w 4853691"/>
              <a:gd name="connsiteY5105" fmla="*/ 3715374 h 4860733"/>
              <a:gd name="connsiteX5106" fmla="*/ 4464082 w 4853691"/>
              <a:gd name="connsiteY5106" fmla="*/ 3703639 h 4860733"/>
              <a:gd name="connsiteX5107" fmla="*/ 4475818 w 4853691"/>
              <a:gd name="connsiteY5107" fmla="*/ 3689557 h 4860733"/>
              <a:gd name="connsiteX5108" fmla="*/ 4480512 w 4853691"/>
              <a:gd name="connsiteY5108" fmla="*/ 3684863 h 4860733"/>
              <a:gd name="connsiteX5109" fmla="*/ 4457041 w 4853691"/>
              <a:gd name="connsiteY5109" fmla="*/ 3720068 h 4860733"/>
              <a:gd name="connsiteX5110" fmla="*/ 4450000 w 4853691"/>
              <a:gd name="connsiteY5110" fmla="*/ 3731804 h 4860733"/>
              <a:gd name="connsiteX5111" fmla="*/ 4306830 w 4853691"/>
              <a:gd name="connsiteY5111" fmla="*/ 3896097 h 4860733"/>
              <a:gd name="connsiteX5112" fmla="*/ 4290401 w 4853691"/>
              <a:gd name="connsiteY5112" fmla="*/ 3912527 h 4860733"/>
              <a:gd name="connsiteX5113" fmla="*/ 4271625 w 4853691"/>
              <a:gd name="connsiteY5113" fmla="*/ 3931303 h 4860733"/>
              <a:gd name="connsiteX5114" fmla="*/ 4255195 w 4853691"/>
              <a:gd name="connsiteY5114" fmla="*/ 3947732 h 4860733"/>
              <a:gd name="connsiteX5115" fmla="*/ 4236419 w 4853691"/>
              <a:gd name="connsiteY5115" fmla="*/ 3964162 h 4860733"/>
              <a:gd name="connsiteX5116" fmla="*/ 4231725 w 4853691"/>
              <a:gd name="connsiteY5116" fmla="*/ 3968856 h 4860733"/>
              <a:gd name="connsiteX5117" fmla="*/ 4229378 w 4853691"/>
              <a:gd name="connsiteY5117" fmla="*/ 3966508 h 4860733"/>
              <a:gd name="connsiteX5118" fmla="*/ 4236419 w 4853691"/>
              <a:gd name="connsiteY5118" fmla="*/ 3957120 h 4860733"/>
              <a:gd name="connsiteX5119" fmla="*/ 4252848 w 4853691"/>
              <a:gd name="connsiteY5119" fmla="*/ 3931303 h 4860733"/>
              <a:gd name="connsiteX5120" fmla="*/ 4266931 w 4853691"/>
              <a:gd name="connsiteY5120" fmla="*/ 3907832 h 4860733"/>
              <a:gd name="connsiteX5121" fmla="*/ 4273972 w 4853691"/>
              <a:gd name="connsiteY5121" fmla="*/ 3898444 h 4860733"/>
              <a:gd name="connsiteX5122" fmla="*/ 4276319 w 4853691"/>
              <a:gd name="connsiteY5122" fmla="*/ 3898444 h 4860733"/>
              <a:gd name="connsiteX5123" fmla="*/ 4288054 w 4853691"/>
              <a:gd name="connsiteY5123" fmla="*/ 3891403 h 4860733"/>
              <a:gd name="connsiteX5124" fmla="*/ 4313872 w 4853691"/>
              <a:gd name="connsiteY5124" fmla="*/ 3874974 h 4860733"/>
              <a:gd name="connsiteX5125" fmla="*/ 4327954 w 4853691"/>
              <a:gd name="connsiteY5125" fmla="*/ 3865586 h 4860733"/>
              <a:gd name="connsiteX5126" fmla="*/ 4337342 w 4853691"/>
              <a:gd name="connsiteY5126" fmla="*/ 3858544 h 4860733"/>
              <a:gd name="connsiteX5127" fmla="*/ 4323260 w 4853691"/>
              <a:gd name="connsiteY5127" fmla="*/ 3872627 h 4860733"/>
              <a:gd name="connsiteX5128" fmla="*/ 4306830 w 4853691"/>
              <a:gd name="connsiteY5128" fmla="*/ 3896097 h 4860733"/>
              <a:gd name="connsiteX5129" fmla="*/ 4166007 w 4853691"/>
              <a:gd name="connsiteY5129" fmla="*/ 4027532 h 4860733"/>
              <a:gd name="connsiteX5130" fmla="*/ 4130802 w 4853691"/>
              <a:gd name="connsiteY5130" fmla="*/ 4055696 h 4860733"/>
              <a:gd name="connsiteX5131" fmla="*/ 4114372 w 4853691"/>
              <a:gd name="connsiteY5131" fmla="*/ 4069779 h 4860733"/>
              <a:gd name="connsiteX5132" fmla="*/ 4109678 w 4853691"/>
              <a:gd name="connsiteY5132" fmla="*/ 4074473 h 4860733"/>
              <a:gd name="connsiteX5133" fmla="*/ 4116719 w 4853691"/>
              <a:gd name="connsiteY5133" fmla="*/ 4067431 h 4860733"/>
              <a:gd name="connsiteX5134" fmla="*/ 4137843 w 4853691"/>
              <a:gd name="connsiteY5134" fmla="*/ 4043961 h 4860733"/>
              <a:gd name="connsiteX5135" fmla="*/ 4177743 w 4853691"/>
              <a:gd name="connsiteY5135" fmla="*/ 3997020 h 4860733"/>
              <a:gd name="connsiteX5136" fmla="*/ 4201213 w 4853691"/>
              <a:gd name="connsiteY5136" fmla="*/ 3966508 h 4860733"/>
              <a:gd name="connsiteX5137" fmla="*/ 4215296 w 4853691"/>
              <a:gd name="connsiteY5137" fmla="*/ 3950079 h 4860733"/>
              <a:gd name="connsiteX5138" fmla="*/ 4217643 w 4853691"/>
              <a:gd name="connsiteY5138" fmla="*/ 3966508 h 4860733"/>
              <a:gd name="connsiteX5139" fmla="*/ 4201213 w 4853691"/>
              <a:gd name="connsiteY5139" fmla="*/ 3985285 h 4860733"/>
              <a:gd name="connsiteX5140" fmla="*/ 4203560 w 4853691"/>
              <a:gd name="connsiteY5140" fmla="*/ 3994673 h 4860733"/>
              <a:gd name="connsiteX5141" fmla="*/ 4196519 w 4853691"/>
              <a:gd name="connsiteY5141" fmla="*/ 4006408 h 4860733"/>
              <a:gd name="connsiteX5142" fmla="*/ 4182437 w 4853691"/>
              <a:gd name="connsiteY5142" fmla="*/ 4020490 h 4860733"/>
              <a:gd name="connsiteX5143" fmla="*/ 4166007 w 4853691"/>
              <a:gd name="connsiteY5143" fmla="*/ 4027532 h 4860733"/>
              <a:gd name="connsiteX5144" fmla="*/ 4048655 w 4853691"/>
              <a:gd name="connsiteY5144" fmla="*/ 4135496 h 4860733"/>
              <a:gd name="connsiteX5145" fmla="*/ 4013449 w 4853691"/>
              <a:gd name="connsiteY5145" fmla="*/ 4173049 h 4860733"/>
              <a:gd name="connsiteX5146" fmla="*/ 3987632 w 4853691"/>
              <a:gd name="connsiteY5146" fmla="*/ 4201213 h 4860733"/>
              <a:gd name="connsiteX5147" fmla="*/ 3947732 w 4853691"/>
              <a:gd name="connsiteY5147" fmla="*/ 4241113 h 4860733"/>
              <a:gd name="connsiteX5148" fmla="*/ 3924262 w 4853691"/>
              <a:gd name="connsiteY5148" fmla="*/ 4264584 h 4860733"/>
              <a:gd name="connsiteX5149" fmla="*/ 3874974 w 4853691"/>
              <a:gd name="connsiteY5149" fmla="*/ 4309177 h 4860733"/>
              <a:gd name="connsiteX5150" fmla="*/ 3858544 w 4853691"/>
              <a:gd name="connsiteY5150" fmla="*/ 4323260 h 4860733"/>
              <a:gd name="connsiteX5151" fmla="*/ 3738845 w 4853691"/>
              <a:gd name="connsiteY5151" fmla="*/ 4421836 h 4860733"/>
              <a:gd name="connsiteX5152" fmla="*/ 3724763 w 4853691"/>
              <a:gd name="connsiteY5152" fmla="*/ 4414794 h 4860733"/>
              <a:gd name="connsiteX5153" fmla="*/ 3703639 w 4853691"/>
              <a:gd name="connsiteY5153" fmla="*/ 4435918 h 4860733"/>
              <a:gd name="connsiteX5154" fmla="*/ 3705986 w 4853691"/>
              <a:gd name="connsiteY5154" fmla="*/ 4442959 h 4860733"/>
              <a:gd name="connsiteX5155" fmla="*/ 3243618 w 4853691"/>
              <a:gd name="connsiteY5155" fmla="*/ 4588476 h 4860733"/>
              <a:gd name="connsiteX5156" fmla="*/ 3227189 w 4853691"/>
              <a:gd name="connsiteY5156" fmla="*/ 4572047 h 4860733"/>
              <a:gd name="connsiteX5157" fmla="*/ 3189636 w 4853691"/>
              <a:gd name="connsiteY5157" fmla="*/ 4529800 h 4860733"/>
              <a:gd name="connsiteX5158" fmla="*/ 3189636 w 4853691"/>
              <a:gd name="connsiteY5158" fmla="*/ 4529800 h 4860733"/>
              <a:gd name="connsiteX5159" fmla="*/ 3173207 w 4853691"/>
              <a:gd name="connsiteY5159" fmla="*/ 4506329 h 4860733"/>
              <a:gd name="connsiteX5160" fmla="*/ 3170860 w 4853691"/>
              <a:gd name="connsiteY5160" fmla="*/ 4501635 h 4860733"/>
              <a:gd name="connsiteX5161" fmla="*/ 3452505 w 4853691"/>
              <a:gd name="connsiteY5161" fmla="*/ 4407753 h 4860733"/>
              <a:gd name="connsiteX5162" fmla="*/ 3734151 w 4853691"/>
              <a:gd name="connsiteY5162" fmla="*/ 4278666 h 4860733"/>
              <a:gd name="connsiteX5163" fmla="*/ 3757622 w 4853691"/>
              <a:gd name="connsiteY5163" fmla="*/ 4271625 h 4860733"/>
              <a:gd name="connsiteX5164" fmla="*/ 3776398 w 4853691"/>
              <a:gd name="connsiteY5164" fmla="*/ 4264584 h 4860733"/>
              <a:gd name="connsiteX5165" fmla="*/ 3820992 w 4853691"/>
              <a:gd name="connsiteY5165" fmla="*/ 4245807 h 4860733"/>
              <a:gd name="connsiteX5166" fmla="*/ 3846809 w 4853691"/>
              <a:gd name="connsiteY5166" fmla="*/ 4234072 h 4860733"/>
              <a:gd name="connsiteX5167" fmla="*/ 3884362 w 4853691"/>
              <a:gd name="connsiteY5167" fmla="*/ 4217643 h 4860733"/>
              <a:gd name="connsiteX5168" fmla="*/ 3910180 w 4853691"/>
              <a:gd name="connsiteY5168" fmla="*/ 4203560 h 4860733"/>
              <a:gd name="connsiteX5169" fmla="*/ 3945385 w 4853691"/>
              <a:gd name="connsiteY5169" fmla="*/ 4184784 h 4860733"/>
              <a:gd name="connsiteX5170" fmla="*/ 3971203 w 4853691"/>
              <a:gd name="connsiteY5170" fmla="*/ 4170702 h 4860733"/>
              <a:gd name="connsiteX5171" fmla="*/ 4004061 w 4853691"/>
              <a:gd name="connsiteY5171" fmla="*/ 4151925 h 4860733"/>
              <a:gd name="connsiteX5172" fmla="*/ 4029879 w 4853691"/>
              <a:gd name="connsiteY5172" fmla="*/ 4135496 h 4860733"/>
              <a:gd name="connsiteX5173" fmla="*/ 4062738 w 4853691"/>
              <a:gd name="connsiteY5173" fmla="*/ 4114372 h 4860733"/>
              <a:gd name="connsiteX5174" fmla="*/ 4086208 w 4853691"/>
              <a:gd name="connsiteY5174" fmla="*/ 4097943 h 4860733"/>
              <a:gd name="connsiteX5175" fmla="*/ 4100290 w 4853691"/>
              <a:gd name="connsiteY5175" fmla="*/ 4088555 h 4860733"/>
              <a:gd name="connsiteX5176" fmla="*/ 4083861 w 4853691"/>
              <a:gd name="connsiteY5176" fmla="*/ 4107331 h 4860733"/>
              <a:gd name="connsiteX5177" fmla="*/ 4048655 w 4853691"/>
              <a:gd name="connsiteY5177" fmla="*/ 4135496 h 4860733"/>
              <a:gd name="connsiteX5178" fmla="*/ 3663740 w 4853691"/>
              <a:gd name="connsiteY5178" fmla="*/ 4468777 h 4860733"/>
              <a:gd name="connsiteX5179" fmla="*/ 3637922 w 4853691"/>
              <a:gd name="connsiteY5179" fmla="*/ 4485206 h 4860733"/>
              <a:gd name="connsiteX5180" fmla="*/ 3612104 w 4853691"/>
              <a:gd name="connsiteY5180" fmla="*/ 4499288 h 4860733"/>
              <a:gd name="connsiteX5181" fmla="*/ 3583940 w 4853691"/>
              <a:gd name="connsiteY5181" fmla="*/ 4513370 h 4860733"/>
              <a:gd name="connsiteX5182" fmla="*/ 3558123 w 4853691"/>
              <a:gd name="connsiteY5182" fmla="*/ 4527453 h 4860733"/>
              <a:gd name="connsiteX5183" fmla="*/ 3529958 w 4853691"/>
              <a:gd name="connsiteY5183" fmla="*/ 4541535 h 4860733"/>
              <a:gd name="connsiteX5184" fmla="*/ 3504140 w 4853691"/>
              <a:gd name="connsiteY5184" fmla="*/ 4555617 h 4860733"/>
              <a:gd name="connsiteX5185" fmla="*/ 3475976 w 4853691"/>
              <a:gd name="connsiteY5185" fmla="*/ 4569700 h 4860733"/>
              <a:gd name="connsiteX5186" fmla="*/ 3450158 w 4853691"/>
              <a:gd name="connsiteY5186" fmla="*/ 4581435 h 4860733"/>
              <a:gd name="connsiteX5187" fmla="*/ 3419647 w 4853691"/>
              <a:gd name="connsiteY5187" fmla="*/ 4595517 h 4860733"/>
              <a:gd name="connsiteX5188" fmla="*/ 3393829 w 4853691"/>
              <a:gd name="connsiteY5188" fmla="*/ 4607252 h 4860733"/>
              <a:gd name="connsiteX5189" fmla="*/ 3363318 w 4853691"/>
              <a:gd name="connsiteY5189" fmla="*/ 4621335 h 4860733"/>
              <a:gd name="connsiteX5190" fmla="*/ 3337500 w 4853691"/>
              <a:gd name="connsiteY5190" fmla="*/ 4633070 h 4860733"/>
              <a:gd name="connsiteX5191" fmla="*/ 3321071 w 4853691"/>
              <a:gd name="connsiteY5191" fmla="*/ 4640111 h 4860733"/>
              <a:gd name="connsiteX5192" fmla="*/ 3243618 w 4853691"/>
              <a:gd name="connsiteY5192" fmla="*/ 4588476 h 4860733"/>
              <a:gd name="connsiteX5193" fmla="*/ 3253007 w 4853691"/>
              <a:gd name="connsiteY5193" fmla="*/ 4586129 h 4860733"/>
              <a:gd name="connsiteX5194" fmla="*/ 3276477 w 4853691"/>
              <a:gd name="connsiteY5194" fmla="*/ 4581435 h 4860733"/>
              <a:gd name="connsiteX5195" fmla="*/ 3306988 w 4853691"/>
              <a:gd name="connsiteY5195" fmla="*/ 4574394 h 4860733"/>
              <a:gd name="connsiteX5196" fmla="*/ 3330459 w 4853691"/>
              <a:gd name="connsiteY5196" fmla="*/ 4569700 h 4860733"/>
              <a:gd name="connsiteX5197" fmla="*/ 3360970 w 4853691"/>
              <a:gd name="connsiteY5197" fmla="*/ 4562658 h 4860733"/>
              <a:gd name="connsiteX5198" fmla="*/ 3384441 w 4853691"/>
              <a:gd name="connsiteY5198" fmla="*/ 4555617 h 4860733"/>
              <a:gd name="connsiteX5199" fmla="*/ 3414953 w 4853691"/>
              <a:gd name="connsiteY5199" fmla="*/ 4548576 h 4860733"/>
              <a:gd name="connsiteX5200" fmla="*/ 3438423 w 4853691"/>
              <a:gd name="connsiteY5200" fmla="*/ 4541535 h 4860733"/>
              <a:gd name="connsiteX5201" fmla="*/ 3468935 w 4853691"/>
              <a:gd name="connsiteY5201" fmla="*/ 4532147 h 4860733"/>
              <a:gd name="connsiteX5202" fmla="*/ 3492405 w 4853691"/>
              <a:gd name="connsiteY5202" fmla="*/ 4525106 h 4860733"/>
              <a:gd name="connsiteX5203" fmla="*/ 3520570 w 4853691"/>
              <a:gd name="connsiteY5203" fmla="*/ 4515718 h 4860733"/>
              <a:gd name="connsiteX5204" fmla="*/ 3541693 w 4853691"/>
              <a:gd name="connsiteY5204" fmla="*/ 4508676 h 4860733"/>
              <a:gd name="connsiteX5205" fmla="*/ 3569858 w 4853691"/>
              <a:gd name="connsiteY5205" fmla="*/ 4499288 h 4860733"/>
              <a:gd name="connsiteX5206" fmla="*/ 3590981 w 4853691"/>
              <a:gd name="connsiteY5206" fmla="*/ 4489900 h 4860733"/>
              <a:gd name="connsiteX5207" fmla="*/ 3619146 w 4853691"/>
              <a:gd name="connsiteY5207" fmla="*/ 4478165 h 4860733"/>
              <a:gd name="connsiteX5208" fmla="*/ 3640269 w 4853691"/>
              <a:gd name="connsiteY5208" fmla="*/ 4468777 h 4860733"/>
              <a:gd name="connsiteX5209" fmla="*/ 3668434 w 4853691"/>
              <a:gd name="connsiteY5209" fmla="*/ 4457041 h 4860733"/>
              <a:gd name="connsiteX5210" fmla="*/ 3689557 w 4853691"/>
              <a:gd name="connsiteY5210" fmla="*/ 4447653 h 4860733"/>
              <a:gd name="connsiteX5211" fmla="*/ 3703639 w 4853691"/>
              <a:gd name="connsiteY5211" fmla="*/ 4440612 h 4860733"/>
              <a:gd name="connsiteX5212" fmla="*/ 3703639 w 4853691"/>
              <a:gd name="connsiteY5212" fmla="*/ 4440612 h 4860733"/>
              <a:gd name="connsiteX5213" fmla="*/ 3687210 w 4853691"/>
              <a:gd name="connsiteY5213" fmla="*/ 4450000 h 4860733"/>
              <a:gd name="connsiteX5214" fmla="*/ 3663740 w 4853691"/>
              <a:gd name="connsiteY5214" fmla="*/ 4468777 h 4860733"/>
              <a:gd name="connsiteX5215" fmla="*/ 2936155 w 4853691"/>
              <a:gd name="connsiteY5215" fmla="*/ 4647152 h 4860733"/>
              <a:gd name="connsiteX5216" fmla="*/ 2926767 w 4853691"/>
              <a:gd name="connsiteY5216" fmla="*/ 4661234 h 4860733"/>
              <a:gd name="connsiteX5217" fmla="*/ 2917379 w 4853691"/>
              <a:gd name="connsiteY5217" fmla="*/ 4672970 h 4860733"/>
              <a:gd name="connsiteX5218" fmla="*/ 2907991 w 4853691"/>
              <a:gd name="connsiteY5218" fmla="*/ 4687052 h 4860733"/>
              <a:gd name="connsiteX5219" fmla="*/ 2898602 w 4853691"/>
              <a:gd name="connsiteY5219" fmla="*/ 4698787 h 4860733"/>
              <a:gd name="connsiteX5220" fmla="*/ 2889214 w 4853691"/>
              <a:gd name="connsiteY5220" fmla="*/ 4712869 h 4860733"/>
              <a:gd name="connsiteX5221" fmla="*/ 2879826 w 4853691"/>
              <a:gd name="connsiteY5221" fmla="*/ 4724605 h 4860733"/>
              <a:gd name="connsiteX5222" fmla="*/ 2868091 w 4853691"/>
              <a:gd name="connsiteY5222" fmla="*/ 4736340 h 4860733"/>
              <a:gd name="connsiteX5223" fmla="*/ 2858703 w 4853691"/>
              <a:gd name="connsiteY5223" fmla="*/ 4745728 h 4860733"/>
              <a:gd name="connsiteX5224" fmla="*/ 2846967 w 4853691"/>
              <a:gd name="connsiteY5224" fmla="*/ 4757463 h 4860733"/>
              <a:gd name="connsiteX5225" fmla="*/ 2837579 w 4853691"/>
              <a:gd name="connsiteY5225" fmla="*/ 4766851 h 4860733"/>
              <a:gd name="connsiteX5226" fmla="*/ 2825844 w 4853691"/>
              <a:gd name="connsiteY5226" fmla="*/ 4778587 h 4860733"/>
              <a:gd name="connsiteX5227" fmla="*/ 2811762 w 4853691"/>
              <a:gd name="connsiteY5227" fmla="*/ 4773893 h 4860733"/>
              <a:gd name="connsiteX5228" fmla="*/ 2792985 w 4853691"/>
              <a:gd name="connsiteY5228" fmla="*/ 4787975 h 4860733"/>
              <a:gd name="connsiteX5229" fmla="*/ 2757780 w 4853691"/>
              <a:gd name="connsiteY5229" fmla="*/ 4776239 h 4860733"/>
              <a:gd name="connsiteX5230" fmla="*/ 2741350 w 4853691"/>
              <a:gd name="connsiteY5230" fmla="*/ 4769199 h 4860733"/>
              <a:gd name="connsiteX5231" fmla="*/ 2746044 w 4853691"/>
              <a:gd name="connsiteY5231" fmla="*/ 4766851 h 4860733"/>
              <a:gd name="connsiteX5232" fmla="*/ 2760127 w 4853691"/>
              <a:gd name="connsiteY5232" fmla="*/ 4757463 h 4860733"/>
              <a:gd name="connsiteX5233" fmla="*/ 2771862 w 4853691"/>
              <a:gd name="connsiteY5233" fmla="*/ 4748075 h 4860733"/>
              <a:gd name="connsiteX5234" fmla="*/ 2790638 w 4853691"/>
              <a:gd name="connsiteY5234" fmla="*/ 4731646 h 4860733"/>
              <a:gd name="connsiteX5235" fmla="*/ 2804721 w 4853691"/>
              <a:gd name="connsiteY5235" fmla="*/ 4717563 h 4860733"/>
              <a:gd name="connsiteX5236" fmla="*/ 2818803 w 4853691"/>
              <a:gd name="connsiteY5236" fmla="*/ 4703481 h 4860733"/>
              <a:gd name="connsiteX5237" fmla="*/ 2830538 w 4853691"/>
              <a:gd name="connsiteY5237" fmla="*/ 4691746 h 4860733"/>
              <a:gd name="connsiteX5238" fmla="*/ 2844620 w 4853691"/>
              <a:gd name="connsiteY5238" fmla="*/ 4677664 h 4860733"/>
              <a:gd name="connsiteX5239" fmla="*/ 2856355 w 4853691"/>
              <a:gd name="connsiteY5239" fmla="*/ 4665928 h 4860733"/>
              <a:gd name="connsiteX5240" fmla="*/ 2870438 w 4853691"/>
              <a:gd name="connsiteY5240" fmla="*/ 4651846 h 4860733"/>
              <a:gd name="connsiteX5241" fmla="*/ 2882173 w 4853691"/>
              <a:gd name="connsiteY5241" fmla="*/ 4637764 h 4860733"/>
              <a:gd name="connsiteX5242" fmla="*/ 2893908 w 4853691"/>
              <a:gd name="connsiteY5242" fmla="*/ 4623681 h 4860733"/>
              <a:gd name="connsiteX5243" fmla="*/ 2910338 w 4853691"/>
              <a:gd name="connsiteY5243" fmla="*/ 4623681 h 4860733"/>
              <a:gd name="connsiteX5244" fmla="*/ 2929114 w 4853691"/>
              <a:gd name="connsiteY5244" fmla="*/ 4623681 h 4860733"/>
              <a:gd name="connsiteX5245" fmla="*/ 2947890 w 4853691"/>
              <a:gd name="connsiteY5245" fmla="*/ 4623681 h 4860733"/>
              <a:gd name="connsiteX5246" fmla="*/ 2940849 w 4853691"/>
              <a:gd name="connsiteY5246" fmla="*/ 4635417 h 4860733"/>
              <a:gd name="connsiteX5247" fmla="*/ 2936155 w 4853691"/>
              <a:gd name="connsiteY5247" fmla="*/ 4647152 h 4860733"/>
              <a:gd name="connsiteX5248" fmla="*/ 2788291 w 4853691"/>
              <a:gd name="connsiteY5248" fmla="*/ 4797363 h 4860733"/>
              <a:gd name="connsiteX5249" fmla="*/ 2795332 w 4853691"/>
              <a:gd name="connsiteY5249" fmla="*/ 4795016 h 4860733"/>
              <a:gd name="connsiteX5250" fmla="*/ 2797679 w 4853691"/>
              <a:gd name="connsiteY5250" fmla="*/ 4802057 h 4860733"/>
              <a:gd name="connsiteX5251" fmla="*/ 2795332 w 4853691"/>
              <a:gd name="connsiteY5251" fmla="*/ 4804404 h 4860733"/>
              <a:gd name="connsiteX5252" fmla="*/ 2788291 w 4853691"/>
              <a:gd name="connsiteY5252" fmla="*/ 4797363 h 4860733"/>
              <a:gd name="connsiteX5253" fmla="*/ 2729615 w 4853691"/>
              <a:gd name="connsiteY5253" fmla="*/ 4804404 h 4860733"/>
              <a:gd name="connsiteX5254" fmla="*/ 2701450 w 4853691"/>
              <a:gd name="connsiteY5254" fmla="*/ 4809098 h 4860733"/>
              <a:gd name="connsiteX5255" fmla="*/ 2696756 w 4853691"/>
              <a:gd name="connsiteY5255" fmla="*/ 4809098 h 4860733"/>
              <a:gd name="connsiteX5256" fmla="*/ 2694409 w 4853691"/>
              <a:gd name="connsiteY5256" fmla="*/ 4799710 h 4860733"/>
              <a:gd name="connsiteX5257" fmla="*/ 2703797 w 4853691"/>
              <a:gd name="connsiteY5257" fmla="*/ 4795016 h 4860733"/>
              <a:gd name="connsiteX5258" fmla="*/ 2715533 w 4853691"/>
              <a:gd name="connsiteY5258" fmla="*/ 4787975 h 4860733"/>
              <a:gd name="connsiteX5259" fmla="*/ 2727268 w 4853691"/>
              <a:gd name="connsiteY5259" fmla="*/ 4780934 h 4860733"/>
              <a:gd name="connsiteX5260" fmla="*/ 2739003 w 4853691"/>
              <a:gd name="connsiteY5260" fmla="*/ 4771545 h 4860733"/>
              <a:gd name="connsiteX5261" fmla="*/ 2743697 w 4853691"/>
              <a:gd name="connsiteY5261" fmla="*/ 4766851 h 4860733"/>
              <a:gd name="connsiteX5262" fmla="*/ 2753086 w 4853691"/>
              <a:gd name="connsiteY5262" fmla="*/ 4771545 h 4860733"/>
              <a:gd name="connsiteX5263" fmla="*/ 2774209 w 4853691"/>
              <a:gd name="connsiteY5263" fmla="*/ 4780934 h 4860733"/>
              <a:gd name="connsiteX5264" fmla="*/ 2790638 w 4853691"/>
              <a:gd name="connsiteY5264" fmla="*/ 4785628 h 4860733"/>
              <a:gd name="connsiteX5265" fmla="*/ 2792985 w 4853691"/>
              <a:gd name="connsiteY5265" fmla="*/ 4785628 h 4860733"/>
              <a:gd name="connsiteX5266" fmla="*/ 2792985 w 4853691"/>
              <a:gd name="connsiteY5266" fmla="*/ 4790322 h 4860733"/>
              <a:gd name="connsiteX5267" fmla="*/ 2792985 w 4853691"/>
              <a:gd name="connsiteY5267" fmla="*/ 4792669 h 4860733"/>
              <a:gd name="connsiteX5268" fmla="*/ 2783597 w 4853691"/>
              <a:gd name="connsiteY5268" fmla="*/ 4795016 h 4860733"/>
              <a:gd name="connsiteX5269" fmla="*/ 2781250 w 4853691"/>
              <a:gd name="connsiteY5269" fmla="*/ 4795016 h 4860733"/>
              <a:gd name="connsiteX5270" fmla="*/ 2776556 w 4853691"/>
              <a:gd name="connsiteY5270" fmla="*/ 4795016 h 4860733"/>
              <a:gd name="connsiteX5271" fmla="*/ 2767168 w 4853691"/>
              <a:gd name="connsiteY5271" fmla="*/ 4797363 h 4860733"/>
              <a:gd name="connsiteX5272" fmla="*/ 2755433 w 4853691"/>
              <a:gd name="connsiteY5272" fmla="*/ 4799710 h 4860733"/>
              <a:gd name="connsiteX5273" fmla="*/ 2729615 w 4853691"/>
              <a:gd name="connsiteY5273" fmla="*/ 4804404 h 4860733"/>
              <a:gd name="connsiteX5274" fmla="*/ 2607569 w 4853691"/>
              <a:gd name="connsiteY5274" fmla="*/ 4816140 h 4860733"/>
              <a:gd name="connsiteX5275" fmla="*/ 2572363 w 4853691"/>
              <a:gd name="connsiteY5275" fmla="*/ 4818486 h 4860733"/>
              <a:gd name="connsiteX5276" fmla="*/ 2546545 w 4853691"/>
              <a:gd name="connsiteY5276" fmla="*/ 4820834 h 4860733"/>
              <a:gd name="connsiteX5277" fmla="*/ 2506646 w 4853691"/>
              <a:gd name="connsiteY5277" fmla="*/ 4823180 h 4860733"/>
              <a:gd name="connsiteX5278" fmla="*/ 2485522 w 4853691"/>
              <a:gd name="connsiteY5278" fmla="*/ 4823180 h 4860733"/>
              <a:gd name="connsiteX5279" fmla="*/ 2424499 w 4853691"/>
              <a:gd name="connsiteY5279" fmla="*/ 4823180 h 4860733"/>
              <a:gd name="connsiteX5280" fmla="*/ 2424499 w 4853691"/>
              <a:gd name="connsiteY5280" fmla="*/ 4823180 h 4860733"/>
              <a:gd name="connsiteX5281" fmla="*/ 2023154 w 4853691"/>
              <a:gd name="connsiteY5281" fmla="*/ 4790322 h 4860733"/>
              <a:gd name="connsiteX5282" fmla="*/ 2203877 w 4853691"/>
              <a:gd name="connsiteY5282" fmla="*/ 4755116 h 4860733"/>
              <a:gd name="connsiteX5283" fmla="*/ 2241429 w 4853691"/>
              <a:gd name="connsiteY5283" fmla="*/ 4764504 h 4860733"/>
              <a:gd name="connsiteX5284" fmla="*/ 2267247 w 4853691"/>
              <a:gd name="connsiteY5284" fmla="*/ 4769199 h 4860733"/>
              <a:gd name="connsiteX5285" fmla="*/ 2311841 w 4853691"/>
              <a:gd name="connsiteY5285" fmla="*/ 4778587 h 4860733"/>
              <a:gd name="connsiteX5286" fmla="*/ 2340005 w 4853691"/>
              <a:gd name="connsiteY5286" fmla="*/ 4783281 h 4860733"/>
              <a:gd name="connsiteX5287" fmla="*/ 2384599 w 4853691"/>
              <a:gd name="connsiteY5287" fmla="*/ 4790322 h 4860733"/>
              <a:gd name="connsiteX5288" fmla="*/ 2412764 w 4853691"/>
              <a:gd name="connsiteY5288" fmla="*/ 4795016 h 4860733"/>
              <a:gd name="connsiteX5289" fmla="*/ 2455011 w 4853691"/>
              <a:gd name="connsiteY5289" fmla="*/ 4799710 h 4860733"/>
              <a:gd name="connsiteX5290" fmla="*/ 2483175 w 4853691"/>
              <a:gd name="connsiteY5290" fmla="*/ 4802057 h 4860733"/>
              <a:gd name="connsiteX5291" fmla="*/ 2525422 w 4853691"/>
              <a:gd name="connsiteY5291" fmla="*/ 4806751 h 4860733"/>
              <a:gd name="connsiteX5292" fmla="*/ 2555934 w 4853691"/>
              <a:gd name="connsiteY5292" fmla="*/ 4809098 h 4860733"/>
              <a:gd name="connsiteX5293" fmla="*/ 2595833 w 4853691"/>
              <a:gd name="connsiteY5293" fmla="*/ 4811445 h 4860733"/>
              <a:gd name="connsiteX5294" fmla="*/ 2626345 w 4853691"/>
              <a:gd name="connsiteY5294" fmla="*/ 4811445 h 4860733"/>
              <a:gd name="connsiteX5295" fmla="*/ 2661551 w 4853691"/>
              <a:gd name="connsiteY5295" fmla="*/ 4811445 h 4860733"/>
              <a:gd name="connsiteX5296" fmla="*/ 2661551 w 4853691"/>
              <a:gd name="connsiteY5296" fmla="*/ 4811445 h 4860733"/>
              <a:gd name="connsiteX5297" fmla="*/ 2638080 w 4853691"/>
              <a:gd name="connsiteY5297" fmla="*/ 4813792 h 4860733"/>
              <a:gd name="connsiteX5298" fmla="*/ 2607569 w 4853691"/>
              <a:gd name="connsiteY5298" fmla="*/ 4816140 h 4860733"/>
              <a:gd name="connsiteX5299" fmla="*/ 1769673 w 4853691"/>
              <a:gd name="connsiteY5299" fmla="*/ 4733993 h 4860733"/>
              <a:gd name="connsiteX5300" fmla="*/ 1722732 w 4853691"/>
              <a:gd name="connsiteY5300" fmla="*/ 4719911 h 4860733"/>
              <a:gd name="connsiteX5301" fmla="*/ 1722732 w 4853691"/>
              <a:gd name="connsiteY5301" fmla="*/ 4715216 h 4860733"/>
              <a:gd name="connsiteX5302" fmla="*/ 1701609 w 4853691"/>
              <a:gd name="connsiteY5302" fmla="*/ 4694093 h 4860733"/>
              <a:gd name="connsiteX5303" fmla="*/ 1687526 w 4853691"/>
              <a:gd name="connsiteY5303" fmla="*/ 4698787 h 4860733"/>
              <a:gd name="connsiteX5304" fmla="*/ 1659362 w 4853691"/>
              <a:gd name="connsiteY5304" fmla="*/ 4668276 h 4860733"/>
              <a:gd name="connsiteX5305" fmla="*/ 1649974 w 4853691"/>
              <a:gd name="connsiteY5305" fmla="*/ 4656540 h 4860733"/>
              <a:gd name="connsiteX5306" fmla="*/ 1638239 w 4853691"/>
              <a:gd name="connsiteY5306" fmla="*/ 4642458 h 4860733"/>
              <a:gd name="connsiteX5307" fmla="*/ 1626503 w 4853691"/>
              <a:gd name="connsiteY5307" fmla="*/ 4628376 h 4860733"/>
              <a:gd name="connsiteX5308" fmla="*/ 1617115 w 4853691"/>
              <a:gd name="connsiteY5308" fmla="*/ 4614293 h 4860733"/>
              <a:gd name="connsiteX5309" fmla="*/ 1605380 w 4853691"/>
              <a:gd name="connsiteY5309" fmla="*/ 4597864 h 4860733"/>
              <a:gd name="connsiteX5310" fmla="*/ 1595992 w 4853691"/>
              <a:gd name="connsiteY5310" fmla="*/ 4583782 h 4860733"/>
              <a:gd name="connsiteX5311" fmla="*/ 1584256 w 4853691"/>
              <a:gd name="connsiteY5311" fmla="*/ 4565005 h 4860733"/>
              <a:gd name="connsiteX5312" fmla="*/ 1574868 w 4853691"/>
              <a:gd name="connsiteY5312" fmla="*/ 4548576 h 4860733"/>
              <a:gd name="connsiteX5313" fmla="*/ 1565480 w 4853691"/>
              <a:gd name="connsiteY5313" fmla="*/ 4529800 h 4860733"/>
              <a:gd name="connsiteX5314" fmla="*/ 1556092 w 4853691"/>
              <a:gd name="connsiteY5314" fmla="*/ 4511024 h 4860733"/>
              <a:gd name="connsiteX5315" fmla="*/ 1546704 w 4853691"/>
              <a:gd name="connsiteY5315" fmla="*/ 4492247 h 4860733"/>
              <a:gd name="connsiteX5316" fmla="*/ 1546704 w 4853691"/>
              <a:gd name="connsiteY5316" fmla="*/ 4489900 h 4860733"/>
              <a:gd name="connsiteX5317" fmla="*/ 1549051 w 4853691"/>
              <a:gd name="connsiteY5317" fmla="*/ 4487553 h 4860733"/>
              <a:gd name="connsiteX5318" fmla="*/ 1560786 w 4853691"/>
              <a:gd name="connsiteY5318" fmla="*/ 4501635 h 4860733"/>
              <a:gd name="connsiteX5319" fmla="*/ 1570174 w 4853691"/>
              <a:gd name="connsiteY5319" fmla="*/ 4511024 h 4860733"/>
              <a:gd name="connsiteX5320" fmla="*/ 1586603 w 4853691"/>
              <a:gd name="connsiteY5320" fmla="*/ 4529800 h 4860733"/>
              <a:gd name="connsiteX5321" fmla="*/ 1595992 w 4853691"/>
              <a:gd name="connsiteY5321" fmla="*/ 4539188 h 4860733"/>
              <a:gd name="connsiteX5322" fmla="*/ 1610074 w 4853691"/>
              <a:gd name="connsiteY5322" fmla="*/ 4555617 h 4860733"/>
              <a:gd name="connsiteX5323" fmla="*/ 1619462 w 4853691"/>
              <a:gd name="connsiteY5323" fmla="*/ 4567352 h 4860733"/>
              <a:gd name="connsiteX5324" fmla="*/ 1633544 w 4853691"/>
              <a:gd name="connsiteY5324" fmla="*/ 4581435 h 4860733"/>
              <a:gd name="connsiteX5325" fmla="*/ 1645280 w 4853691"/>
              <a:gd name="connsiteY5325" fmla="*/ 4590823 h 4860733"/>
              <a:gd name="connsiteX5326" fmla="*/ 1659362 w 4853691"/>
              <a:gd name="connsiteY5326" fmla="*/ 4604905 h 4860733"/>
              <a:gd name="connsiteX5327" fmla="*/ 1671097 w 4853691"/>
              <a:gd name="connsiteY5327" fmla="*/ 4614293 h 4860733"/>
              <a:gd name="connsiteX5328" fmla="*/ 1685179 w 4853691"/>
              <a:gd name="connsiteY5328" fmla="*/ 4626029 h 4860733"/>
              <a:gd name="connsiteX5329" fmla="*/ 1696915 w 4853691"/>
              <a:gd name="connsiteY5329" fmla="*/ 4635417 h 4860733"/>
              <a:gd name="connsiteX5330" fmla="*/ 1708650 w 4853691"/>
              <a:gd name="connsiteY5330" fmla="*/ 4647152 h 4860733"/>
              <a:gd name="connsiteX5331" fmla="*/ 1720385 w 4853691"/>
              <a:gd name="connsiteY5331" fmla="*/ 4656540 h 4860733"/>
              <a:gd name="connsiteX5332" fmla="*/ 1732120 w 4853691"/>
              <a:gd name="connsiteY5332" fmla="*/ 4668276 h 4860733"/>
              <a:gd name="connsiteX5333" fmla="*/ 1743856 w 4853691"/>
              <a:gd name="connsiteY5333" fmla="*/ 4677664 h 4860733"/>
              <a:gd name="connsiteX5334" fmla="*/ 1755591 w 4853691"/>
              <a:gd name="connsiteY5334" fmla="*/ 4687052 h 4860733"/>
              <a:gd name="connsiteX5335" fmla="*/ 1767326 w 4853691"/>
              <a:gd name="connsiteY5335" fmla="*/ 4696440 h 4860733"/>
              <a:gd name="connsiteX5336" fmla="*/ 1779061 w 4853691"/>
              <a:gd name="connsiteY5336" fmla="*/ 4705828 h 4860733"/>
              <a:gd name="connsiteX5337" fmla="*/ 1790797 w 4853691"/>
              <a:gd name="connsiteY5337" fmla="*/ 4712869 h 4860733"/>
              <a:gd name="connsiteX5338" fmla="*/ 1802532 w 4853691"/>
              <a:gd name="connsiteY5338" fmla="*/ 4722258 h 4860733"/>
              <a:gd name="connsiteX5339" fmla="*/ 1814267 w 4853691"/>
              <a:gd name="connsiteY5339" fmla="*/ 4729299 h 4860733"/>
              <a:gd name="connsiteX5340" fmla="*/ 1826002 w 4853691"/>
              <a:gd name="connsiteY5340" fmla="*/ 4736340 h 4860733"/>
              <a:gd name="connsiteX5341" fmla="*/ 1837737 w 4853691"/>
              <a:gd name="connsiteY5341" fmla="*/ 4743381 h 4860733"/>
              <a:gd name="connsiteX5342" fmla="*/ 1849473 w 4853691"/>
              <a:gd name="connsiteY5342" fmla="*/ 4750422 h 4860733"/>
              <a:gd name="connsiteX5343" fmla="*/ 1849473 w 4853691"/>
              <a:gd name="connsiteY5343" fmla="*/ 4750422 h 4860733"/>
              <a:gd name="connsiteX5344" fmla="*/ 1793144 w 4853691"/>
              <a:gd name="connsiteY5344" fmla="*/ 4736340 h 4860733"/>
              <a:gd name="connsiteX5345" fmla="*/ 1769673 w 4853691"/>
              <a:gd name="connsiteY5345" fmla="*/ 4733993 h 4860733"/>
              <a:gd name="connsiteX5346" fmla="*/ 1642933 w 4853691"/>
              <a:gd name="connsiteY5346" fmla="*/ 4691746 h 4860733"/>
              <a:gd name="connsiteX5347" fmla="*/ 1610074 w 4853691"/>
              <a:gd name="connsiteY5347" fmla="*/ 4677664 h 4860733"/>
              <a:gd name="connsiteX5348" fmla="*/ 1586603 w 4853691"/>
              <a:gd name="connsiteY5348" fmla="*/ 4668276 h 4860733"/>
              <a:gd name="connsiteX5349" fmla="*/ 1551398 w 4853691"/>
              <a:gd name="connsiteY5349" fmla="*/ 4651846 h 4860733"/>
              <a:gd name="connsiteX5350" fmla="*/ 1532621 w 4853691"/>
              <a:gd name="connsiteY5350" fmla="*/ 4642458 h 4860733"/>
              <a:gd name="connsiteX5351" fmla="*/ 1476292 w 4853691"/>
              <a:gd name="connsiteY5351" fmla="*/ 4616641 h 4860733"/>
              <a:gd name="connsiteX5352" fmla="*/ 1471598 w 4853691"/>
              <a:gd name="connsiteY5352" fmla="*/ 4614293 h 4860733"/>
              <a:gd name="connsiteX5353" fmla="*/ 1419963 w 4853691"/>
              <a:gd name="connsiteY5353" fmla="*/ 4588476 h 4860733"/>
              <a:gd name="connsiteX5354" fmla="*/ 1403534 w 4853691"/>
              <a:gd name="connsiteY5354" fmla="*/ 4579088 h 4860733"/>
              <a:gd name="connsiteX5355" fmla="*/ 1365981 w 4853691"/>
              <a:gd name="connsiteY5355" fmla="*/ 4560311 h 4860733"/>
              <a:gd name="connsiteX5356" fmla="*/ 1347205 w 4853691"/>
              <a:gd name="connsiteY5356" fmla="*/ 4548576 h 4860733"/>
              <a:gd name="connsiteX5357" fmla="*/ 1311999 w 4853691"/>
              <a:gd name="connsiteY5357" fmla="*/ 4529800 h 4860733"/>
              <a:gd name="connsiteX5358" fmla="*/ 1290876 w 4853691"/>
              <a:gd name="connsiteY5358" fmla="*/ 4518064 h 4860733"/>
              <a:gd name="connsiteX5359" fmla="*/ 1274446 w 4853691"/>
              <a:gd name="connsiteY5359" fmla="*/ 4508676 h 4860733"/>
              <a:gd name="connsiteX5360" fmla="*/ 1276793 w 4853691"/>
              <a:gd name="connsiteY5360" fmla="*/ 4503982 h 4860733"/>
              <a:gd name="connsiteX5361" fmla="*/ 1286181 w 4853691"/>
              <a:gd name="connsiteY5361" fmla="*/ 4503982 h 4860733"/>
              <a:gd name="connsiteX5362" fmla="*/ 1300264 w 4853691"/>
              <a:gd name="connsiteY5362" fmla="*/ 4506329 h 4860733"/>
              <a:gd name="connsiteX5363" fmla="*/ 1340164 w 4853691"/>
              <a:gd name="connsiteY5363" fmla="*/ 4508676 h 4860733"/>
              <a:gd name="connsiteX5364" fmla="*/ 1340164 w 4853691"/>
              <a:gd name="connsiteY5364" fmla="*/ 4508676 h 4860733"/>
              <a:gd name="connsiteX5365" fmla="*/ 1342511 w 4853691"/>
              <a:gd name="connsiteY5365" fmla="*/ 4508676 h 4860733"/>
              <a:gd name="connsiteX5366" fmla="*/ 1363634 w 4853691"/>
              <a:gd name="connsiteY5366" fmla="*/ 4508676 h 4860733"/>
              <a:gd name="connsiteX5367" fmla="*/ 1370675 w 4853691"/>
              <a:gd name="connsiteY5367" fmla="*/ 4508676 h 4860733"/>
              <a:gd name="connsiteX5368" fmla="*/ 1389452 w 4853691"/>
              <a:gd name="connsiteY5368" fmla="*/ 4506329 h 4860733"/>
              <a:gd name="connsiteX5369" fmla="*/ 1394146 w 4853691"/>
              <a:gd name="connsiteY5369" fmla="*/ 4506329 h 4860733"/>
              <a:gd name="connsiteX5370" fmla="*/ 1412922 w 4853691"/>
              <a:gd name="connsiteY5370" fmla="*/ 4503982 h 4860733"/>
              <a:gd name="connsiteX5371" fmla="*/ 1417616 w 4853691"/>
              <a:gd name="connsiteY5371" fmla="*/ 4503982 h 4860733"/>
              <a:gd name="connsiteX5372" fmla="*/ 1438739 w 4853691"/>
              <a:gd name="connsiteY5372" fmla="*/ 4501635 h 4860733"/>
              <a:gd name="connsiteX5373" fmla="*/ 1441087 w 4853691"/>
              <a:gd name="connsiteY5373" fmla="*/ 4501635 h 4860733"/>
              <a:gd name="connsiteX5374" fmla="*/ 1462210 w 4853691"/>
              <a:gd name="connsiteY5374" fmla="*/ 4496941 h 4860733"/>
              <a:gd name="connsiteX5375" fmla="*/ 1464557 w 4853691"/>
              <a:gd name="connsiteY5375" fmla="*/ 4496941 h 4860733"/>
              <a:gd name="connsiteX5376" fmla="*/ 1488028 w 4853691"/>
              <a:gd name="connsiteY5376" fmla="*/ 4489900 h 4860733"/>
              <a:gd name="connsiteX5377" fmla="*/ 1490375 w 4853691"/>
              <a:gd name="connsiteY5377" fmla="*/ 4489900 h 4860733"/>
              <a:gd name="connsiteX5378" fmla="*/ 1513845 w 4853691"/>
              <a:gd name="connsiteY5378" fmla="*/ 4482859 h 4860733"/>
              <a:gd name="connsiteX5379" fmla="*/ 1516192 w 4853691"/>
              <a:gd name="connsiteY5379" fmla="*/ 4482859 h 4860733"/>
              <a:gd name="connsiteX5380" fmla="*/ 1518539 w 4853691"/>
              <a:gd name="connsiteY5380" fmla="*/ 4480512 h 4860733"/>
              <a:gd name="connsiteX5381" fmla="*/ 1523233 w 4853691"/>
              <a:gd name="connsiteY5381" fmla="*/ 4487553 h 4860733"/>
              <a:gd name="connsiteX5382" fmla="*/ 1537315 w 4853691"/>
              <a:gd name="connsiteY5382" fmla="*/ 4494594 h 4860733"/>
              <a:gd name="connsiteX5383" fmla="*/ 1544357 w 4853691"/>
              <a:gd name="connsiteY5383" fmla="*/ 4492247 h 4860733"/>
              <a:gd name="connsiteX5384" fmla="*/ 1574868 w 4853691"/>
              <a:gd name="connsiteY5384" fmla="*/ 4548576 h 4860733"/>
              <a:gd name="connsiteX5385" fmla="*/ 1579562 w 4853691"/>
              <a:gd name="connsiteY5385" fmla="*/ 4557964 h 4860733"/>
              <a:gd name="connsiteX5386" fmla="*/ 1595992 w 4853691"/>
              <a:gd name="connsiteY5386" fmla="*/ 4583782 h 4860733"/>
              <a:gd name="connsiteX5387" fmla="*/ 1603033 w 4853691"/>
              <a:gd name="connsiteY5387" fmla="*/ 4595517 h 4860733"/>
              <a:gd name="connsiteX5388" fmla="*/ 1617115 w 4853691"/>
              <a:gd name="connsiteY5388" fmla="*/ 4616641 h 4860733"/>
              <a:gd name="connsiteX5389" fmla="*/ 1626503 w 4853691"/>
              <a:gd name="connsiteY5389" fmla="*/ 4628376 h 4860733"/>
              <a:gd name="connsiteX5390" fmla="*/ 1638239 w 4853691"/>
              <a:gd name="connsiteY5390" fmla="*/ 4644805 h 4860733"/>
              <a:gd name="connsiteX5391" fmla="*/ 1647627 w 4853691"/>
              <a:gd name="connsiteY5391" fmla="*/ 4656540 h 4860733"/>
              <a:gd name="connsiteX5392" fmla="*/ 1659362 w 4853691"/>
              <a:gd name="connsiteY5392" fmla="*/ 4670622 h 4860733"/>
              <a:gd name="connsiteX5393" fmla="*/ 1668750 w 4853691"/>
              <a:gd name="connsiteY5393" fmla="*/ 4682358 h 4860733"/>
              <a:gd name="connsiteX5394" fmla="*/ 1680485 w 4853691"/>
              <a:gd name="connsiteY5394" fmla="*/ 4694093 h 4860733"/>
              <a:gd name="connsiteX5395" fmla="*/ 1689873 w 4853691"/>
              <a:gd name="connsiteY5395" fmla="*/ 4703481 h 4860733"/>
              <a:gd name="connsiteX5396" fmla="*/ 1685179 w 4853691"/>
              <a:gd name="connsiteY5396" fmla="*/ 4708175 h 4860733"/>
              <a:gd name="connsiteX5397" fmla="*/ 1671097 w 4853691"/>
              <a:gd name="connsiteY5397" fmla="*/ 4703481 h 4860733"/>
              <a:gd name="connsiteX5398" fmla="*/ 1642933 w 4853691"/>
              <a:gd name="connsiteY5398" fmla="*/ 4691746 h 4860733"/>
              <a:gd name="connsiteX5399" fmla="*/ 1161788 w 4853691"/>
              <a:gd name="connsiteY5399" fmla="*/ 4466429 h 4860733"/>
              <a:gd name="connsiteX5400" fmla="*/ 1145359 w 4853691"/>
              <a:gd name="connsiteY5400" fmla="*/ 4459388 h 4860733"/>
              <a:gd name="connsiteX5401" fmla="*/ 1126582 w 4853691"/>
              <a:gd name="connsiteY5401" fmla="*/ 4450000 h 4860733"/>
              <a:gd name="connsiteX5402" fmla="*/ 1110153 w 4853691"/>
              <a:gd name="connsiteY5402" fmla="*/ 4442959 h 4860733"/>
              <a:gd name="connsiteX5403" fmla="*/ 1091377 w 4853691"/>
              <a:gd name="connsiteY5403" fmla="*/ 4433571 h 4860733"/>
              <a:gd name="connsiteX5404" fmla="*/ 1077294 w 4853691"/>
              <a:gd name="connsiteY5404" fmla="*/ 4426530 h 4860733"/>
              <a:gd name="connsiteX5405" fmla="*/ 1063212 w 4853691"/>
              <a:gd name="connsiteY5405" fmla="*/ 4417142 h 4860733"/>
              <a:gd name="connsiteX5406" fmla="*/ 1063212 w 4853691"/>
              <a:gd name="connsiteY5406" fmla="*/ 4417142 h 4860733"/>
              <a:gd name="connsiteX5407" fmla="*/ 1049130 w 4853691"/>
              <a:gd name="connsiteY5407" fmla="*/ 4398365 h 4860733"/>
              <a:gd name="connsiteX5408" fmla="*/ 1056171 w 4853691"/>
              <a:gd name="connsiteY5408" fmla="*/ 4393671 h 4860733"/>
              <a:gd name="connsiteX5409" fmla="*/ 1079641 w 4853691"/>
              <a:gd name="connsiteY5409" fmla="*/ 4410100 h 4860733"/>
              <a:gd name="connsiteX5410" fmla="*/ 1091377 w 4853691"/>
              <a:gd name="connsiteY5410" fmla="*/ 4417142 h 4860733"/>
              <a:gd name="connsiteX5411" fmla="*/ 1121888 w 4853691"/>
              <a:gd name="connsiteY5411" fmla="*/ 4438265 h 4860733"/>
              <a:gd name="connsiteX5412" fmla="*/ 1140665 w 4853691"/>
              <a:gd name="connsiteY5412" fmla="*/ 4452347 h 4860733"/>
              <a:gd name="connsiteX5413" fmla="*/ 1171176 w 4853691"/>
              <a:gd name="connsiteY5413" fmla="*/ 4471123 h 4860733"/>
              <a:gd name="connsiteX5414" fmla="*/ 1182911 w 4853691"/>
              <a:gd name="connsiteY5414" fmla="*/ 4478165 h 4860733"/>
              <a:gd name="connsiteX5415" fmla="*/ 1178217 w 4853691"/>
              <a:gd name="connsiteY5415" fmla="*/ 4475818 h 4860733"/>
              <a:gd name="connsiteX5416" fmla="*/ 1161788 w 4853691"/>
              <a:gd name="connsiteY5416" fmla="*/ 4466429 h 4860733"/>
              <a:gd name="connsiteX5417" fmla="*/ 985760 w 4853691"/>
              <a:gd name="connsiteY5417" fmla="*/ 4311525 h 4860733"/>
              <a:gd name="connsiteX5418" fmla="*/ 999842 w 4853691"/>
              <a:gd name="connsiteY5418" fmla="*/ 4304483 h 4860733"/>
              <a:gd name="connsiteX5419" fmla="*/ 999842 w 4853691"/>
              <a:gd name="connsiteY5419" fmla="*/ 4304483 h 4860733"/>
              <a:gd name="connsiteX5420" fmla="*/ 1016271 w 4853691"/>
              <a:gd name="connsiteY5420" fmla="*/ 4311525 h 4860733"/>
              <a:gd name="connsiteX5421" fmla="*/ 1030353 w 4853691"/>
              <a:gd name="connsiteY5421" fmla="*/ 4306830 h 4860733"/>
              <a:gd name="connsiteX5422" fmla="*/ 1058518 w 4853691"/>
              <a:gd name="connsiteY5422" fmla="*/ 4334995 h 4860733"/>
              <a:gd name="connsiteX5423" fmla="*/ 1056171 w 4853691"/>
              <a:gd name="connsiteY5423" fmla="*/ 4339689 h 4860733"/>
              <a:gd name="connsiteX5424" fmla="*/ 1053824 w 4853691"/>
              <a:gd name="connsiteY5424" fmla="*/ 4349077 h 4860733"/>
              <a:gd name="connsiteX5425" fmla="*/ 1051477 w 4853691"/>
              <a:gd name="connsiteY5425" fmla="*/ 4356118 h 4860733"/>
              <a:gd name="connsiteX5426" fmla="*/ 1049130 w 4853691"/>
              <a:gd name="connsiteY5426" fmla="*/ 4358466 h 4860733"/>
              <a:gd name="connsiteX5427" fmla="*/ 1042089 w 4853691"/>
              <a:gd name="connsiteY5427" fmla="*/ 4356118 h 4860733"/>
              <a:gd name="connsiteX5428" fmla="*/ 1028006 w 4853691"/>
              <a:gd name="connsiteY5428" fmla="*/ 4363160 h 4860733"/>
              <a:gd name="connsiteX5429" fmla="*/ 1011577 w 4853691"/>
              <a:gd name="connsiteY5429" fmla="*/ 4349077 h 4860733"/>
              <a:gd name="connsiteX5430" fmla="*/ 978718 w 4853691"/>
              <a:gd name="connsiteY5430" fmla="*/ 4320913 h 4860733"/>
              <a:gd name="connsiteX5431" fmla="*/ 978718 w 4853691"/>
              <a:gd name="connsiteY5431" fmla="*/ 4318565 h 4860733"/>
              <a:gd name="connsiteX5432" fmla="*/ 978718 w 4853691"/>
              <a:gd name="connsiteY5432" fmla="*/ 4313871 h 4860733"/>
              <a:gd name="connsiteX5433" fmla="*/ 983412 w 4853691"/>
              <a:gd name="connsiteY5433" fmla="*/ 4311525 h 4860733"/>
              <a:gd name="connsiteX5434" fmla="*/ 985760 w 4853691"/>
              <a:gd name="connsiteY5434" fmla="*/ 4311525 h 4860733"/>
              <a:gd name="connsiteX5435" fmla="*/ 955248 w 4853691"/>
              <a:gd name="connsiteY5435" fmla="*/ 4259889 h 4860733"/>
              <a:gd name="connsiteX5436" fmla="*/ 922389 w 4853691"/>
              <a:gd name="connsiteY5436" fmla="*/ 4241113 h 4860733"/>
              <a:gd name="connsiteX5437" fmla="*/ 898919 w 4853691"/>
              <a:gd name="connsiteY5437" fmla="*/ 4227031 h 4860733"/>
              <a:gd name="connsiteX5438" fmla="*/ 863713 w 4853691"/>
              <a:gd name="connsiteY5438" fmla="*/ 4205908 h 4860733"/>
              <a:gd name="connsiteX5439" fmla="*/ 842590 w 4853691"/>
              <a:gd name="connsiteY5439" fmla="*/ 4191825 h 4860733"/>
              <a:gd name="connsiteX5440" fmla="*/ 805037 w 4853691"/>
              <a:gd name="connsiteY5440" fmla="*/ 4166007 h 4860733"/>
              <a:gd name="connsiteX5441" fmla="*/ 802690 w 4853691"/>
              <a:gd name="connsiteY5441" fmla="*/ 4163660 h 4860733"/>
              <a:gd name="connsiteX5442" fmla="*/ 779219 w 4853691"/>
              <a:gd name="connsiteY5442" fmla="*/ 4140190 h 4860733"/>
              <a:gd name="connsiteX5443" fmla="*/ 755749 w 4853691"/>
              <a:gd name="connsiteY5443" fmla="*/ 4116720 h 4860733"/>
              <a:gd name="connsiteX5444" fmla="*/ 729931 w 4853691"/>
              <a:gd name="connsiteY5444" fmla="*/ 4088555 h 4860733"/>
              <a:gd name="connsiteX5445" fmla="*/ 706461 w 4853691"/>
              <a:gd name="connsiteY5445" fmla="*/ 4062737 h 4860733"/>
              <a:gd name="connsiteX5446" fmla="*/ 680643 w 4853691"/>
              <a:gd name="connsiteY5446" fmla="*/ 4034573 h 4860733"/>
              <a:gd name="connsiteX5447" fmla="*/ 659520 w 4853691"/>
              <a:gd name="connsiteY5447" fmla="*/ 4008755 h 4860733"/>
              <a:gd name="connsiteX5448" fmla="*/ 636050 w 4853691"/>
              <a:gd name="connsiteY5448" fmla="*/ 3980591 h 4860733"/>
              <a:gd name="connsiteX5449" fmla="*/ 619620 w 4853691"/>
              <a:gd name="connsiteY5449" fmla="*/ 3959468 h 4860733"/>
              <a:gd name="connsiteX5450" fmla="*/ 621967 w 4853691"/>
              <a:gd name="connsiteY5450" fmla="*/ 3957120 h 4860733"/>
              <a:gd name="connsiteX5451" fmla="*/ 626661 w 4853691"/>
              <a:gd name="connsiteY5451" fmla="*/ 3952426 h 4860733"/>
              <a:gd name="connsiteX5452" fmla="*/ 629008 w 4853691"/>
              <a:gd name="connsiteY5452" fmla="*/ 3950079 h 4860733"/>
              <a:gd name="connsiteX5453" fmla="*/ 633703 w 4853691"/>
              <a:gd name="connsiteY5453" fmla="*/ 3945385 h 4860733"/>
              <a:gd name="connsiteX5454" fmla="*/ 636050 w 4853691"/>
              <a:gd name="connsiteY5454" fmla="*/ 3943038 h 4860733"/>
              <a:gd name="connsiteX5455" fmla="*/ 640744 w 4853691"/>
              <a:gd name="connsiteY5455" fmla="*/ 3938344 h 4860733"/>
              <a:gd name="connsiteX5456" fmla="*/ 643091 w 4853691"/>
              <a:gd name="connsiteY5456" fmla="*/ 3935997 h 4860733"/>
              <a:gd name="connsiteX5457" fmla="*/ 647785 w 4853691"/>
              <a:gd name="connsiteY5457" fmla="*/ 3928956 h 4860733"/>
              <a:gd name="connsiteX5458" fmla="*/ 650132 w 4853691"/>
              <a:gd name="connsiteY5458" fmla="*/ 3926609 h 4860733"/>
              <a:gd name="connsiteX5459" fmla="*/ 654826 w 4853691"/>
              <a:gd name="connsiteY5459" fmla="*/ 3919567 h 4860733"/>
              <a:gd name="connsiteX5460" fmla="*/ 657173 w 4853691"/>
              <a:gd name="connsiteY5460" fmla="*/ 3914873 h 4860733"/>
              <a:gd name="connsiteX5461" fmla="*/ 661867 w 4853691"/>
              <a:gd name="connsiteY5461" fmla="*/ 3907832 h 4860733"/>
              <a:gd name="connsiteX5462" fmla="*/ 664214 w 4853691"/>
              <a:gd name="connsiteY5462" fmla="*/ 3903138 h 4860733"/>
              <a:gd name="connsiteX5463" fmla="*/ 668908 w 4853691"/>
              <a:gd name="connsiteY5463" fmla="*/ 3896097 h 4860733"/>
              <a:gd name="connsiteX5464" fmla="*/ 671255 w 4853691"/>
              <a:gd name="connsiteY5464" fmla="*/ 3891403 h 4860733"/>
              <a:gd name="connsiteX5465" fmla="*/ 675949 w 4853691"/>
              <a:gd name="connsiteY5465" fmla="*/ 3882015 h 4860733"/>
              <a:gd name="connsiteX5466" fmla="*/ 678296 w 4853691"/>
              <a:gd name="connsiteY5466" fmla="*/ 3877321 h 4860733"/>
              <a:gd name="connsiteX5467" fmla="*/ 682991 w 4853691"/>
              <a:gd name="connsiteY5467" fmla="*/ 3867932 h 4860733"/>
              <a:gd name="connsiteX5468" fmla="*/ 685338 w 4853691"/>
              <a:gd name="connsiteY5468" fmla="*/ 3860891 h 4860733"/>
              <a:gd name="connsiteX5469" fmla="*/ 687685 w 4853691"/>
              <a:gd name="connsiteY5469" fmla="*/ 3853850 h 4860733"/>
              <a:gd name="connsiteX5470" fmla="*/ 694726 w 4853691"/>
              <a:gd name="connsiteY5470" fmla="*/ 3856197 h 4860733"/>
              <a:gd name="connsiteX5471" fmla="*/ 704114 w 4853691"/>
              <a:gd name="connsiteY5471" fmla="*/ 3853850 h 4860733"/>
              <a:gd name="connsiteX5472" fmla="*/ 708808 w 4853691"/>
              <a:gd name="connsiteY5472" fmla="*/ 3860891 h 4860733"/>
              <a:gd name="connsiteX5473" fmla="*/ 734626 w 4853691"/>
              <a:gd name="connsiteY5473" fmla="*/ 3903138 h 4860733"/>
              <a:gd name="connsiteX5474" fmla="*/ 769831 w 4853691"/>
              <a:gd name="connsiteY5474" fmla="*/ 3959468 h 4860733"/>
              <a:gd name="connsiteX5475" fmla="*/ 774525 w 4853691"/>
              <a:gd name="connsiteY5475" fmla="*/ 3968856 h 4860733"/>
              <a:gd name="connsiteX5476" fmla="*/ 814425 w 4853691"/>
              <a:gd name="connsiteY5476" fmla="*/ 4027532 h 4860733"/>
              <a:gd name="connsiteX5477" fmla="*/ 823813 w 4853691"/>
              <a:gd name="connsiteY5477" fmla="*/ 4041614 h 4860733"/>
              <a:gd name="connsiteX5478" fmla="*/ 854325 w 4853691"/>
              <a:gd name="connsiteY5478" fmla="*/ 4086208 h 4860733"/>
              <a:gd name="connsiteX5479" fmla="*/ 868407 w 4853691"/>
              <a:gd name="connsiteY5479" fmla="*/ 4104984 h 4860733"/>
              <a:gd name="connsiteX5480" fmla="*/ 896572 w 4853691"/>
              <a:gd name="connsiteY5480" fmla="*/ 4142537 h 4860733"/>
              <a:gd name="connsiteX5481" fmla="*/ 910654 w 4853691"/>
              <a:gd name="connsiteY5481" fmla="*/ 4161313 h 4860733"/>
              <a:gd name="connsiteX5482" fmla="*/ 936472 w 4853691"/>
              <a:gd name="connsiteY5482" fmla="*/ 4196519 h 4860733"/>
              <a:gd name="connsiteX5483" fmla="*/ 950554 w 4853691"/>
              <a:gd name="connsiteY5483" fmla="*/ 4215296 h 4860733"/>
              <a:gd name="connsiteX5484" fmla="*/ 976371 w 4853691"/>
              <a:gd name="connsiteY5484" fmla="*/ 4248154 h 4860733"/>
              <a:gd name="connsiteX5485" fmla="*/ 990454 w 4853691"/>
              <a:gd name="connsiteY5485" fmla="*/ 4264584 h 4860733"/>
              <a:gd name="connsiteX5486" fmla="*/ 1004536 w 4853691"/>
              <a:gd name="connsiteY5486" fmla="*/ 4281013 h 4860733"/>
              <a:gd name="connsiteX5487" fmla="*/ 999842 w 4853691"/>
              <a:gd name="connsiteY5487" fmla="*/ 4285707 h 4860733"/>
              <a:gd name="connsiteX5488" fmla="*/ 983412 w 4853691"/>
              <a:gd name="connsiteY5488" fmla="*/ 4276319 h 4860733"/>
              <a:gd name="connsiteX5489" fmla="*/ 955248 w 4853691"/>
              <a:gd name="connsiteY5489" fmla="*/ 4259889 h 4860733"/>
              <a:gd name="connsiteX5490" fmla="*/ 591456 w 4853691"/>
              <a:gd name="connsiteY5490" fmla="*/ 3924262 h 4860733"/>
              <a:gd name="connsiteX5491" fmla="*/ 570332 w 4853691"/>
              <a:gd name="connsiteY5491" fmla="*/ 3896097 h 4860733"/>
              <a:gd name="connsiteX5492" fmla="*/ 546862 w 4853691"/>
              <a:gd name="connsiteY5492" fmla="*/ 3867932 h 4860733"/>
              <a:gd name="connsiteX5493" fmla="*/ 525738 w 4853691"/>
              <a:gd name="connsiteY5493" fmla="*/ 3839768 h 4860733"/>
              <a:gd name="connsiteX5494" fmla="*/ 504615 w 4853691"/>
              <a:gd name="connsiteY5494" fmla="*/ 3809256 h 4860733"/>
              <a:gd name="connsiteX5495" fmla="*/ 483492 w 4853691"/>
              <a:gd name="connsiteY5495" fmla="*/ 3778745 h 4860733"/>
              <a:gd name="connsiteX5496" fmla="*/ 462368 w 4853691"/>
              <a:gd name="connsiteY5496" fmla="*/ 3748233 h 4860733"/>
              <a:gd name="connsiteX5497" fmla="*/ 443592 w 4853691"/>
              <a:gd name="connsiteY5497" fmla="*/ 3717722 h 4860733"/>
              <a:gd name="connsiteX5498" fmla="*/ 424815 w 4853691"/>
              <a:gd name="connsiteY5498" fmla="*/ 3687210 h 4860733"/>
              <a:gd name="connsiteX5499" fmla="*/ 406039 w 4853691"/>
              <a:gd name="connsiteY5499" fmla="*/ 3656698 h 4860733"/>
              <a:gd name="connsiteX5500" fmla="*/ 387263 w 4853691"/>
              <a:gd name="connsiteY5500" fmla="*/ 3626187 h 4860733"/>
              <a:gd name="connsiteX5501" fmla="*/ 368486 w 4853691"/>
              <a:gd name="connsiteY5501" fmla="*/ 3595675 h 4860733"/>
              <a:gd name="connsiteX5502" fmla="*/ 349710 w 4853691"/>
              <a:gd name="connsiteY5502" fmla="*/ 3565164 h 4860733"/>
              <a:gd name="connsiteX5503" fmla="*/ 333281 w 4853691"/>
              <a:gd name="connsiteY5503" fmla="*/ 3532305 h 4860733"/>
              <a:gd name="connsiteX5504" fmla="*/ 321545 w 4853691"/>
              <a:gd name="connsiteY5504" fmla="*/ 3511182 h 4860733"/>
              <a:gd name="connsiteX5505" fmla="*/ 321545 w 4853691"/>
              <a:gd name="connsiteY5505" fmla="*/ 3511182 h 4860733"/>
              <a:gd name="connsiteX5506" fmla="*/ 330934 w 4853691"/>
              <a:gd name="connsiteY5506" fmla="*/ 3525264 h 4860733"/>
              <a:gd name="connsiteX5507" fmla="*/ 347363 w 4853691"/>
              <a:gd name="connsiteY5507" fmla="*/ 3546387 h 4860733"/>
              <a:gd name="connsiteX5508" fmla="*/ 366139 w 4853691"/>
              <a:gd name="connsiteY5508" fmla="*/ 3569858 h 4860733"/>
              <a:gd name="connsiteX5509" fmla="*/ 382569 w 4853691"/>
              <a:gd name="connsiteY5509" fmla="*/ 3588634 h 4860733"/>
              <a:gd name="connsiteX5510" fmla="*/ 403692 w 4853691"/>
              <a:gd name="connsiteY5510" fmla="*/ 3612105 h 4860733"/>
              <a:gd name="connsiteX5511" fmla="*/ 420121 w 4853691"/>
              <a:gd name="connsiteY5511" fmla="*/ 3630881 h 4860733"/>
              <a:gd name="connsiteX5512" fmla="*/ 443592 w 4853691"/>
              <a:gd name="connsiteY5512" fmla="*/ 3652004 h 4860733"/>
              <a:gd name="connsiteX5513" fmla="*/ 462368 w 4853691"/>
              <a:gd name="connsiteY5513" fmla="*/ 3668434 h 4860733"/>
              <a:gd name="connsiteX5514" fmla="*/ 485839 w 4853691"/>
              <a:gd name="connsiteY5514" fmla="*/ 3689557 h 4860733"/>
              <a:gd name="connsiteX5515" fmla="*/ 504615 w 4853691"/>
              <a:gd name="connsiteY5515" fmla="*/ 3705986 h 4860733"/>
              <a:gd name="connsiteX5516" fmla="*/ 530433 w 4853691"/>
              <a:gd name="connsiteY5516" fmla="*/ 3727110 h 4860733"/>
              <a:gd name="connsiteX5517" fmla="*/ 549209 w 4853691"/>
              <a:gd name="connsiteY5517" fmla="*/ 3741192 h 4860733"/>
              <a:gd name="connsiteX5518" fmla="*/ 582068 w 4853691"/>
              <a:gd name="connsiteY5518" fmla="*/ 3762315 h 4860733"/>
              <a:gd name="connsiteX5519" fmla="*/ 596150 w 4853691"/>
              <a:gd name="connsiteY5519" fmla="*/ 3771704 h 4860733"/>
              <a:gd name="connsiteX5520" fmla="*/ 643091 w 4853691"/>
              <a:gd name="connsiteY5520" fmla="*/ 3799868 h 4860733"/>
              <a:gd name="connsiteX5521" fmla="*/ 657173 w 4853691"/>
              <a:gd name="connsiteY5521" fmla="*/ 3806909 h 4860733"/>
              <a:gd name="connsiteX5522" fmla="*/ 668908 w 4853691"/>
              <a:gd name="connsiteY5522" fmla="*/ 3818645 h 4860733"/>
              <a:gd name="connsiteX5523" fmla="*/ 664214 w 4853691"/>
              <a:gd name="connsiteY5523" fmla="*/ 3832727 h 4860733"/>
              <a:gd name="connsiteX5524" fmla="*/ 675949 w 4853691"/>
              <a:gd name="connsiteY5524" fmla="*/ 3851503 h 4860733"/>
              <a:gd name="connsiteX5525" fmla="*/ 673602 w 4853691"/>
              <a:gd name="connsiteY5525" fmla="*/ 3858544 h 4860733"/>
              <a:gd name="connsiteX5526" fmla="*/ 671255 w 4853691"/>
              <a:gd name="connsiteY5526" fmla="*/ 3865586 h 4860733"/>
              <a:gd name="connsiteX5527" fmla="*/ 666561 w 4853691"/>
              <a:gd name="connsiteY5527" fmla="*/ 3872627 h 4860733"/>
              <a:gd name="connsiteX5528" fmla="*/ 664214 w 4853691"/>
              <a:gd name="connsiteY5528" fmla="*/ 3879668 h 4860733"/>
              <a:gd name="connsiteX5529" fmla="*/ 661867 w 4853691"/>
              <a:gd name="connsiteY5529" fmla="*/ 3886709 h 4860733"/>
              <a:gd name="connsiteX5530" fmla="*/ 659520 w 4853691"/>
              <a:gd name="connsiteY5530" fmla="*/ 3893750 h 4860733"/>
              <a:gd name="connsiteX5531" fmla="*/ 657173 w 4853691"/>
              <a:gd name="connsiteY5531" fmla="*/ 3900791 h 4860733"/>
              <a:gd name="connsiteX5532" fmla="*/ 654826 w 4853691"/>
              <a:gd name="connsiteY5532" fmla="*/ 3907832 h 4860733"/>
              <a:gd name="connsiteX5533" fmla="*/ 652479 w 4853691"/>
              <a:gd name="connsiteY5533" fmla="*/ 3912527 h 4860733"/>
              <a:gd name="connsiteX5534" fmla="*/ 650132 w 4853691"/>
              <a:gd name="connsiteY5534" fmla="*/ 3919567 h 4860733"/>
              <a:gd name="connsiteX5535" fmla="*/ 647785 w 4853691"/>
              <a:gd name="connsiteY5535" fmla="*/ 3924262 h 4860733"/>
              <a:gd name="connsiteX5536" fmla="*/ 645438 w 4853691"/>
              <a:gd name="connsiteY5536" fmla="*/ 3928956 h 4860733"/>
              <a:gd name="connsiteX5537" fmla="*/ 643091 w 4853691"/>
              <a:gd name="connsiteY5537" fmla="*/ 3933650 h 4860733"/>
              <a:gd name="connsiteX5538" fmla="*/ 638397 w 4853691"/>
              <a:gd name="connsiteY5538" fmla="*/ 3938344 h 4860733"/>
              <a:gd name="connsiteX5539" fmla="*/ 636050 w 4853691"/>
              <a:gd name="connsiteY5539" fmla="*/ 3940691 h 4860733"/>
              <a:gd name="connsiteX5540" fmla="*/ 631355 w 4853691"/>
              <a:gd name="connsiteY5540" fmla="*/ 3945385 h 4860733"/>
              <a:gd name="connsiteX5541" fmla="*/ 629008 w 4853691"/>
              <a:gd name="connsiteY5541" fmla="*/ 3947732 h 4860733"/>
              <a:gd name="connsiteX5542" fmla="*/ 624314 w 4853691"/>
              <a:gd name="connsiteY5542" fmla="*/ 3952426 h 4860733"/>
              <a:gd name="connsiteX5543" fmla="*/ 621967 w 4853691"/>
              <a:gd name="connsiteY5543" fmla="*/ 3954773 h 4860733"/>
              <a:gd name="connsiteX5544" fmla="*/ 619620 w 4853691"/>
              <a:gd name="connsiteY5544" fmla="*/ 3957120 h 4860733"/>
              <a:gd name="connsiteX5545" fmla="*/ 617273 w 4853691"/>
              <a:gd name="connsiteY5545" fmla="*/ 3952426 h 4860733"/>
              <a:gd name="connsiteX5546" fmla="*/ 591456 w 4853691"/>
              <a:gd name="connsiteY5546" fmla="*/ 3924262 h 4860733"/>
              <a:gd name="connsiteX5547" fmla="*/ 274604 w 4853691"/>
              <a:gd name="connsiteY5547" fmla="*/ 3400870 h 4860733"/>
              <a:gd name="connsiteX5548" fmla="*/ 255828 w 4853691"/>
              <a:gd name="connsiteY5548" fmla="*/ 3353929 h 4860733"/>
              <a:gd name="connsiteX5549" fmla="*/ 244093 w 4853691"/>
              <a:gd name="connsiteY5549" fmla="*/ 3323418 h 4860733"/>
              <a:gd name="connsiteX5550" fmla="*/ 227664 w 4853691"/>
              <a:gd name="connsiteY5550" fmla="*/ 3281171 h 4860733"/>
              <a:gd name="connsiteX5551" fmla="*/ 215928 w 4853691"/>
              <a:gd name="connsiteY5551" fmla="*/ 3248312 h 4860733"/>
              <a:gd name="connsiteX5552" fmla="*/ 201846 w 4853691"/>
              <a:gd name="connsiteY5552" fmla="*/ 3208413 h 4860733"/>
              <a:gd name="connsiteX5553" fmla="*/ 192458 w 4853691"/>
              <a:gd name="connsiteY5553" fmla="*/ 3184942 h 4860733"/>
              <a:gd name="connsiteX5554" fmla="*/ 192458 w 4853691"/>
              <a:gd name="connsiteY5554" fmla="*/ 3187289 h 4860733"/>
              <a:gd name="connsiteX5555" fmla="*/ 204193 w 4853691"/>
              <a:gd name="connsiteY5555" fmla="*/ 3210759 h 4860733"/>
              <a:gd name="connsiteX5556" fmla="*/ 218275 w 4853691"/>
              <a:gd name="connsiteY5556" fmla="*/ 3236577 h 4860733"/>
              <a:gd name="connsiteX5557" fmla="*/ 232358 w 4853691"/>
              <a:gd name="connsiteY5557" fmla="*/ 3260048 h 4860733"/>
              <a:gd name="connsiteX5558" fmla="*/ 248787 w 4853691"/>
              <a:gd name="connsiteY5558" fmla="*/ 3288212 h 4860733"/>
              <a:gd name="connsiteX5559" fmla="*/ 262869 w 4853691"/>
              <a:gd name="connsiteY5559" fmla="*/ 3311683 h 4860733"/>
              <a:gd name="connsiteX5560" fmla="*/ 279299 w 4853691"/>
              <a:gd name="connsiteY5560" fmla="*/ 3339847 h 4860733"/>
              <a:gd name="connsiteX5561" fmla="*/ 293381 w 4853691"/>
              <a:gd name="connsiteY5561" fmla="*/ 3363318 h 4860733"/>
              <a:gd name="connsiteX5562" fmla="*/ 312157 w 4853691"/>
              <a:gd name="connsiteY5562" fmla="*/ 3391482 h 4860733"/>
              <a:gd name="connsiteX5563" fmla="*/ 326239 w 4853691"/>
              <a:gd name="connsiteY5563" fmla="*/ 3412606 h 4860733"/>
              <a:gd name="connsiteX5564" fmla="*/ 345016 w 4853691"/>
              <a:gd name="connsiteY5564" fmla="*/ 3440770 h 4860733"/>
              <a:gd name="connsiteX5565" fmla="*/ 359098 w 4853691"/>
              <a:gd name="connsiteY5565" fmla="*/ 3461893 h 4860733"/>
              <a:gd name="connsiteX5566" fmla="*/ 380222 w 4853691"/>
              <a:gd name="connsiteY5566" fmla="*/ 3490058 h 4860733"/>
              <a:gd name="connsiteX5567" fmla="*/ 396651 w 4853691"/>
              <a:gd name="connsiteY5567" fmla="*/ 3511182 h 4860733"/>
              <a:gd name="connsiteX5568" fmla="*/ 417774 w 4853691"/>
              <a:gd name="connsiteY5568" fmla="*/ 3539346 h 4860733"/>
              <a:gd name="connsiteX5569" fmla="*/ 434204 w 4853691"/>
              <a:gd name="connsiteY5569" fmla="*/ 3560470 h 4860733"/>
              <a:gd name="connsiteX5570" fmla="*/ 457674 w 4853691"/>
              <a:gd name="connsiteY5570" fmla="*/ 3588634 h 4860733"/>
              <a:gd name="connsiteX5571" fmla="*/ 474103 w 4853691"/>
              <a:gd name="connsiteY5571" fmla="*/ 3607411 h 4860733"/>
              <a:gd name="connsiteX5572" fmla="*/ 497574 w 4853691"/>
              <a:gd name="connsiteY5572" fmla="*/ 3635575 h 4860733"/>
              <a:gd name="connsiteX5573" fmla="*/ 514003 w 4853691"/>
              <a:gd name="connsiteY5573" fmla="*/ 3654351 h 4860733"/>
              <a:gd name="connsiteX5574" fmla="*/ 539821 w 4853691"/>
              <a:gd name="connsiteY5574" fmla="*/ 3682516 h 4860733"/>
              <a:gd name="connsiteX5575" fmla="*/ 556250 w 4853691"/>
              <a:gd name="connsiteY5575" fmla="*/ 3698945 h 4860733"/>
              <a:gd name="connsiteX5576" fmla="*/ 586762 w 4853691"/>
              <a:gd name="connsiteY5576" fmla="*/ 3729457 h 4860733"/>
              <a:gd name="connsiteX5577" fmla="*/ 600844 w 4853691"/>
              <a:gd name="connsiteY5577" fmla="*/ 3743539 h 4860733"/>
              <a:gd name="connsiteX5578" fmla="*/ 638397 w 4853691"/>
              <a:gd name="connsiteY5578" fmla="*/ 3781092 h 4860733"/>
              <a:gd name="connsiteX5579" fmla="*/ 645438 w 4853691"/>
              <a:gd name="connsiteY5579" fmla="*/ 3788133 h 4860733"/>
              <a:gd name="connsiteX5580" fmla="*/ 659520 w 4853691"/>
              <a:gd name="connsiteY5580" fmla="*/ 3802215 h 4860733"/>
              <a:gd name="connsiteX5581" fmla="*/ 330934 w 4853691"/>
              <a:gd name="connsiteY5581" fmla="*/ 3511182 h 4860733"/>
              <a:gd name="connsiteX5582" fmla="*/ 337975 w 4853691"/>
              <a:gd name="connsiteY5582" fmla="*/ 3494752 h 4860733"/>
              <a:gd name="connsiteX5583" fmla="*/ 316851 w 4853691"/>
              <a:gd name="connsiteY5583" fmla="*/ 3473629 h 4860733"/>
              <a:gd name="connsiteX5584" fmla="*/ 309810 w 4853691"/>
              <a:gd name="connsiteY5584" fmla="*/ 3475976 h 4860733"/>
              <a:gd name="connsiteX5585" fmla="*/ 286340 w 4853691"/>
              <a:gd name="connsiteY5585" fmla="*/ 3424341 h 4860733"/>
              <a:gd name="connsiteX5586" fmla="*/ 274604 w 4853691"/>
              <a:gd name="connsiteY5586" fmla="*/ 3400870 h 4860733"/>
              <a:gd name="connsiteX5587" fmla="*/ 166640 w 4853691"/>
              <a:gd name="connsiteY5587" fmla="*/ 3130960 h 4860733"/>
              <a:gd name="connsiteX5588" fmla="*/ 154905 w 4853691"/>
              <a:gd name="connsiteY5588" fmla="*/ 3102796 h 4860733"/>
              <a:gd name="connsiteX5589" fmla="*/ 145517 w 4853691"/>
              <a:gd name="connsiteY5589" fmla="*/ 3079325 h 4860733"/>
              <a:gd name="connsiteX5590" fmla="*/ 138476 w 4853691"/>
              <a:gd name="connsiteY5590" fmla="*/ 3065243 h 4860733"/>
              <a:gd name="connsiteX5591" fmla="*/ 138476 w 4853691"/>
              <a:gd name="connsiteY5591" fmla="*/ 3065243 h 4860733"/>
              <a:gd name="connsiteX5592" fmla="*/ 140823 w 4853691"/>
              <a:gd name="connsiteY5592" fmla="*/ 3069937 h 4860733"/>
              <a:gd name="connsiteX5593" fmla="*/ 150211 w 4853691"/>
              <a:gd name="connsiteY5593" fmla="*/ 3084019 h 4860733"/>
              <a:gd name="connsiteX5594" fmla="*/ 157252 w 4853691"/>
              <a:gd name="connsiteY5594" fmla="*/ 3095754 h 4860733"/>
              <a:gd name="connsiteX5595" fmla="*/ 168987 w 4853691"/>
              <a:gd name="connsiteY5595" fmla="*/ 3130960 h 4860733"/>
              <a:gd name="connsiteX5596" fmla="*/ 168987 w 4853691"/>
              <a:gd name="connsiteY5596" fmla="*/ 3133307 h 4860733"/>
              <a:gd name="connsiteX5597" fmla="*/ 178376 w 4853691"/>
              <a:gd name="connsiteY5597" fmla="*/ 3163819 h 4860733"/>
              <a:gd name="connsiteX5598" fmla="*/ 176028 w 4853691"/>
              <a:gd name="connsiteY5598" fmla="*/ 3159125 h 4860733"/>
              <a:gd name="connsiteX5599" fmla="*/ 166640 w 4853691"/>
              <a:gd name="connsiteY5599" fmla="*/ 3130960 h 4860733"/>
              <a:gd name="connsiteX5600" fmla="*/ 82147 w 4853691"/>
              <a:gd name="connsiteY5600" fmla="*/ 2912685 h 4860733"/>
              <a:gd name="connsiteX5601" fmla="*/ 77453 w 4853691"/>
              <a:gd name="connsiteY5601" fmla="*/ 2896255 h 4860733"/>
              <a:gd name="connsiteX5602" fmla="*/ 70411 w 4853691"/>
              <a:gd name="connsiteY5602" fmla="*/ 2868091 h 4860733"/>
              <a:gd name="connsiteX5603" fmla="*/ 68064 w 4853691"/>
              <a:gd name="connsiteY5603" fmla="*/ 2856356 h 4860733"/>
              <a:gd name="connsiteX5604" fmla="*/ 68064 w 4853691"/>
              <a:gd name="connsiteY5604" fmla="*/ 2856356 h 4860733"/>
              <a:gd name="connsiteX5605" fmla="*/ 70411 w 4853691"/>
              <a:gd name="connsiteY5605" fmla="*/ 2865744 h 4860733"/>
              <a:gd name="connsiteX5606" fmla="*/ 77453 w 4853691"/>
              <a:gd name="connsiteY5606" fmla="*/ 2893908 h 4860733"/>
              <a:gd name="connsiteX5607" fmla="*/ 82147 w 4853691"/>
              <a:gd name="connsiteY5607" fmla="*/ 2912685 h 4860733"/>
              <a:gd name="connsiteX5608" fmla="*/ 91535 w 4853691"/>
              <a:gd name="connsiteY5608" fmla="*/ 2940849 h 4860733"/>
              <a:gd name="connsiteX5609" fmla="*/ 93882 w 4853691"/>
              <a:gd name="connsiteY5609" fmla="*/ 2950237 h 4860733"/>
              <a:gd name="connsiteX5610" fmla="*/ 91535 w 4853691"/>
              <a:gd name="connsiteY5610" fmla="*/ 2943196 h 4860733"/>
              <a:gd name="connsiteX5611" fmla="*/ 82147 w 4853691"/>
              <a:gd name="connsiteY5611" fmla="*/ 2912685 h 4860733"/>
              <a:gd name="connsiteX5612" fmla="*/ 44594 w 4853691"/>
              <a:gd name="connsiteY5612" fmla="*/ 2774209 h 4860733"/>
              <a:gd name="connsiteX5613" fmla="*/ 44594 w 4853691"/>
              <a:gd name="connsiteY5613" fmla="*/ 2774209 h 4860733"/>
              <a:gd name="connsiteX5614" fmla="*/ 53982 w 4853691"/>
              <a:gd name="connsiteY5614" fmla="*/ 2818803 h 4860733"/>
              <a:gd name="connsiteX5615" fmla="*/ 56329 w 4853691"/>
              <a:gd name="connsiteY5615" fmla="*/ 2830538 h 4860733"/>
              <a:gd name="connsiteX5616" fmla="*/ 58676 w 4853691"/>
              <a:gd name="connsiteY5616" fmla="*/ 2837579 h 4860733"/>
              <a:gd name="connsiteX5617" fmla="*/ 53982 w 4853691"/>
              <a:gd name="connsiteY5617" fmla="*/ 2825844 h 4860733"/>
              <a:gd name="connsiteX5618" fmla="*/ 53982 w 4853691"/>
              <a:gd name="connsiteY5618" fmla="*/ 2823497 h 4860733"/>
              <a:gd name="connsiteX5619" fmla="*/ 51635 w 4853691"/>
              <a:gd name="connsiteY5619" fmla="*/ 2809415 h 4860733"/>
              <a:gd name="connsiteX5620" fmla="*/ 49288 w 4853691"/>
              <a:gd name="connsiteY5620" fmla="*/ 2800026 h 4860733"/>
              <a:gd name="connsiteX5621" fmla="*/ 44594 w 4853691"/>
              <a:gd name="connsiteY5621" fmla="*/ 2774209 h 4860733"/>
              <a:gd name="connsiteX5622" fmla="*/ 25818 w 4853691"/>
              <a:gd name="connsiteY5622" fmla="*/ 2323576 h 4860733"/>
              <a:gd name="connsiteX5623" fmla="*/ 25818 w 4853691"/>
              <a:gd name="connsiteY5623" fmla="*/ 2316535 h 4860733"/>
              <a:gd name="connsiteX5624" fmla="*/ 37553 w 4853691"/>
              <a:gd name="connsiteY5624" fmla="*/ 2311841 h 4860733"/>
              <a:gd name="connsiteX5625" fmla="*/ 37553 w 4853691"/>
              <a:gd name="connsiteY5625" fmla="*/ 2311841 h 4860733"/>
              <a:gd name="connsiteX5626" fmla="*/ 39900 w 4853691"/>
              <a:gd name="connsiteY5626" fmla="*/ 2318882 h 4860733"/>
              <a:gd name="connsiteX5627" fmla="*/ 42247 w 4853691"/>
              <a:gd name="connsiteY5627" fmla="*/ 2323576 h 4860733"/>
              <a:gd name="connsiteX5628" fmla="*/ 44594 w 4853691"/>
              <a:gd name="connsiteY5628" fmla="*/ 2332964 h 4860733"/>
              <a:gd name="connsiteX5629" fmla="*/ 46941 w 4853691"/>
              <a:gd name="connsiteY5629" fmla="*/ 2342352 h 4860733"/>
              <a:gd name="connsiteX5630" fmla="*/ 49288 w 4853691"/>
              <a:gd name="connsiteY5630" fmla="*/ 2354088 h 4860733"/>
              <a:gd name="connsiteX5631" fmla="*/ 49288 w 4853691"/>
              <a:gd name="connsiteY5631" fmla="*/ 2361129 h 4860733"/>
              <a:gd name="connsiteX5632" fmla="*/ 51635 w 4853691"/>
              <a:gd name="connsiteY5632" fmla="*/ 2377558 h 4860733"/>
              <a:gd name="connsiteX5633" fmla="*/ 51635 w 4853691"/>
              <a:gd name="connsiteY5633" fmla="*/ 2384599 h 4860733"/>
              <a:gd name="connsiteX5634" fmla="*/ 53982 w 4853691"/>
              <a:gd name="connsiteY5634" fmla="*/ 2405723 h 4860733"/>
              <a:gd name="connsiteX5635" fmla="*/ 53982 w 4853691"/>
              <a:gd name="connsiteY5635" fmla="*/ 2408070 h 4860733"/>
              <a:gd name="connsiteX5636" fmla="*/ 56329 w 4853691"/>
              <a:gd name="connsiteY5636" fmla="*/ 2436234 h 4860733"/>
              <a:gd name="connsiteX5637" fmla="*/ 58676 w 4853691"/>
              <a:gd name="connsiteY5637" fmla="*/ 2471440 h 4860733"/>
              <a:gd name="connsiteX5638" fmla="*/ 58676 w 4853691"/>
              <a:gd name="connsiteY5638" fmla="*/ 2476134 h 4860733"/>
              <a:gd name="connsiteX5639" fmla="*/ 63370 w 4853691"/>
              <a:gd name="connsiteY5639" fmla="*/ 2516034 h 4860733"/>
              <a:gd name="connsiteX5640" fmla="*/ 63370 w 4853691"/>
              <a:gd name="connsiteY5640" fmla="*/ 2518381 h 4860733"/>
              <a:gd name="connsiteX5641" fmla="*/ 68064 w 4853691"/>
              <a:gd name="connsiteY5641" fmla="*/ 2562975 h 4860733"/>
              <a:gd name="connsiteX5642" fmla="*/ 68064 w 4853691"/>
              <a:gd name="connsiteY5642" fmla="*/ 2562975 h 4860733"/>
              <a:gd name="connsiteX5643" fmla="*/ 72758 w 4853691"/>
              <a:gd name="connsiteY5643" fmla="*/ 2591139 h 4860733"/>
              <a:gd name="connsiteX5644" fmla="*/ 56329 w 4853691"/>
              <a:gd name="connsiteY5644" fmla="*/ 2607569 h 4860733"/>
              <a:gd name="connsiteX5645" fmla="*/ 49288 w 4853691"/>
              <a:gd name="connsiteY5645" fmla="*/ 2605222 h 4860733"/>
              <a:gd name="connsiteX5646" fmla="*/ 53982 w 4853691"/>
              <a:gd name="connsiteY5646" fmla="*/ 2593486 h 4860733"/>
              <a:gd name="connsiteX5647" fmla="*/ 44594 w 4853691"/>
              <a:gd name="connsiteY5647" fmla="*/ 2577057 h 4860733"/>
              <a:gd name="connsiteX5648" fmla="*/ 44594 w 4853691"/>
              <a:gd name="connsiteY5648" fmla="*/ 2574710 h 4860733"/>
              <a:gd name="connsiteX5649" fmla="*/ 42247 w 4853691"/>
              <a:gd name="connsiteY5649" fmla="*/ 2565322 h 4860733"/>
              <a:gd name="connsiteX5650" fmla="*/ 42247 w 4853691"/>
              <a:gd name="connsiteY5650" fmla="*/ 2562975 h 4860733"/>
              <a:gd name="connsiteX5651" fmla="*/ 32859 w 4853691"/>
              <a:gd name="connsiteY5651" fmla="*/ 2546545 h 4860733"/>
              <a:gd name="connsiteX5652" fmla="*/ 32859 w 4853691"/>
              <a:gd name="connsiteY5652" fmla="*/ 2544198 h 4860733"/>
              <a:gd name="connsiteX5653" fmla="*/ 42247 w 4853691"/>
              <a:gd name="connsiteY5653" fmla="*/ 2527769 h 4860733"/>
              <a:gd name="connsiteX5654" fmla="*/ 30512 w 4853691"/>
              <a:gd name="connsiteY5654" fmla="*/ 2508993 h 4860733"/>
              <a:gd name="connsiteX5655" fmla="*/ 30512 w 4853691"/>
              <a:gd name="connsiteY5655" fmla="*/ 2501952 h 4860733"/>
              <a:gd name="connsiteX5656" fmla="*/ 42247 w 4853691"/>
              <a:gd name="connsiteY5656" fmla="*/ 2483175 h 4860733"/>
              <a:gd name="connsiteX5657" fmla="*/ 37553 w 4853691"/>
              <a:gd name="connsiteY5657" fmla="*/ 2469093 h 4860733"/>
              <a:gd name="connsiteX5658" fmla="*/ 37553 w 4853691"/>
              <a:gd name="connsiteY5658" fmla="*/ 2466746 h 4860733"/>
              <a:gd name="connsiteX5659" fmla="*/ 44594 w 4853691"/>
              <a:gd name="connsiteY5659" fmla="*/ 2452664 h 4860733"/>
              <a:gd name="connsiteX5660" fmla="*/ 28165 w 4853691"/>
              <a:gd name="connsiteY5660" fmla="*/ 2433887 h 4860733"/>
              <a:gd name="connsiteX5661" fmla="*/ 25818 w 4853691"/>
              <a:gd name="connsiteY5661" fmla="*/ 2363476 h 4860733"/>
              <a:gd name="connsiteX5662" fmla="*/ 39900 w 4853691"/>
              <a:gd name="connsiteY5662" fmla="*/ 2344700 h 4860733"/>
              <a:gd name="connsiteX5663" fmla="*/ 25818 w 4853691"/>
              <a:gd name="connsiteY5663" fmla="*/ 2323576 h 4860733"/>
              <a:gd name="connsiteX5664" fmla="*/ 35206 w 4853691"/>
              <a:gd name="connsiteY5664" fmla="*/ 2274288 h 4860733"/>
              <a:gd name="connsiteX5665" fmla="*/ 37553 w 4853691"/>
              <a:gd name="connsiteY5665" fmla="*/ 2271941 h 4860733"/>
              <a:gd name="connsiteX5666" fmla="*/ 39900 w 4853691"/>
              <a:gd name="connsiteY5666" fmla="*/ 2269594 h 4860733"/>
              <a:gd name="connsiteX5667" fmla="*/ 42247 w 4853691"/>
              <a:gd name="connsiteY5667" fmla="*/ 2267247 h 4860733"/>
              <a:gd name="connsiteX5668" fmla="*/ 44594 w 4853691"/>
              <a:gd name="connsiteY5668" fmla="*/ 2264900 h 4860733"/>
              <a:gd name="connsiteX5669" fmla="*/ 46941 w 4853691"/>
              <a:gd name="connsiteY5669" fmla="*/ 2262553 h 4860733"/>
              <a:gd name="connsiteX5670" fmla="*/ 49288 w 4853691"/>
              <a:gd name="connsiteY5670" fmla="*/ 2260206 h 4860733"/>
              <a:gd name="connsiteX5671" fmla="*/ 53982 w 4853691"/>
              <a:gd name="connsiteY5671" fmla="*/ 2257859 h 4860733"/>
              <a:gd name="connsiteX5672" fmla="*/ 56329 w 4853691"/>
              <a:gd name="connsiteY5672" fmla="*/ 2257859 h 4860733"/>
              <a:gd name="connsiteX5673" fmla="*/ 63370 w 4853691"/>
              <a:gd name="connsiteY5673" fmla="*/ 2257859 h 4860733"/>
              <a:gd name="connsiteX5674" fmla="*/ 75105 w 4853691"/>
              <a:gd name="connsiteY5674" fmla="*/ 2260206 h 4860733"/>
              <a:gd name="connsiteX5675" fmla="*/ 70411 w 4853691"/>
              <a:gd name="connsiteY5675" fmla="*/ 2269594 h 4860733"/>
              <a:gd name="connsiteX5676" fmla="*/ 91535 w 4853691"/>
              <a:gd name="connsiteY5676" fmla="*/ 2290717 h 4860733"/>
              <a:gd name="connsiteX5677" fmla="*/ 105617 w 4853691"/>
              <a:gd name="connsiteY5677" fmla="*/ 2286023 h 4860733"/>
              <a:gd name="connsiteX5678" fmla="*/ 107964 w 4853691"/>
              <a:gd name="connsiteY5678" fmla="*/ 2288370 h 4860733"/>
              <a:gd name="connsiteX5679" fmla="*/ 110311 w 4853691"/>
              <a:gd name="connsiteY5679" fmla="*/ 2290717 h 4860733"/>
              <a:gd name="connsiteX5680" fmla="*/ 124393 w 4853691"/>
              <a:gd name="connsiteY5680" fmla="*/ 2309494 h 4860733"/>
              <a:gd name="connsiteX5681" fmla="*/ 126741 w 4853691"/>
              <a:gd name="connsiteY5681" fmla="*/ 2314188 h 4860733"/>
              <a:gd name="connsiteX5682" fmla="*/ 140823 w 4853691"/>
              <a:gd name="connsiteY5682" fmla="*/ 2335311 h 4860733"/>
              <a:gd name="connsiteX5683" fmla="*/ 143170 w 4853691"/>
              <a:gd name="connsiteY5683" fmla="*/ 2337658 h 4860733"/>
              <a:gd name="connsiteX5684" fmla="*/ 159599 w 4853691"/>
              <a:gd name="connsiteY5684" fmla="*/ 2361129 h 4860733"/>
              <a:gd name="connsiteX5685" fmla="*/ 164293 w 4853691"/>
              <a:gd name="connsiteY5685" fmla="*/ 2368170 h 4860733"/>
              <a:gd name="connsiteX5686" fmla="*/ 178376 w 4853691"/>
              <a:gd name="connsiteY5686" fmla="*/ 2389293 h 4860733"/>
              <a:gd name="connsiteX5687" fmla="*/ 185417 w 4853691"/>
              <a:gd name="connsiteY5687" fmla="*/ 2401028 h 4860733"/>
              <a:gd name="connsiteX5688" fmla="*/ 197152 w 4853691"/>
              <a:gd name="connsiteY5688" fmla="*/ 2419805 h 4860733"/>
              <a:gd name="connsiteX5689" fmla="*/ 227664 w 4853691"/>
              <a:gd name="connsiteY5689" fmla="*/ 2473787 h 4860733"/>
              <a:gd name="connsiteX5690" fmla="*/ 218275 w 4853691"/>
              <a:gd name="connsiteY5690" fmla="*/ 2490216 h 4860733"/>
              <a:gd name="connsiteX5691" fmla="*/ 222969 w 4853691"/>
              <a:gd name="connsiteY5691" fmla="*/ 2504299 h 4860733"/>
              <a:gd name="connsiteX5692" fmla="*/ 159599 w 4853691"/>
              <a:gd name="connsiteY5692" fmla="*/ 2562975 h 4860733"/>
              <a:gd name="connsiteX5693" fmla="*/ 152558 w 4853691"/>
              <a:gd name="connsiteY5693" fmla="*/ 2570016 h 4860733"/>
              <a:gd name="connsiteX5694" fmla="*/ 143170 w 4853691"/>
              <a:gd name="connsiteY5694" fmla="*/ 2577057 h 4860733"/>
              <a:gd name="connsiteX5695" fmla="*/ 133782 w 4853691"/>
              <a:gd name="connsiteY5695" fmla="*/ 2584098 h 4860733"/>
              <a:gd name="connsiteX5696" fmla="*/ 124393 w 4853691"/>
              <a:gd name="connsiteY5696" fmla="*/ 2588792 h 4860733"/>
              <a:gd name="connsiteX5697" fmla="*/ 115005 w 4853691"/>
              <a:gd name="connsiteY5697" fmla="*/ 2593486 h 4860733"/>
              <a:gd name="connsiteX5698" fmla="*/ 107964 w 4853691"/>
              <a:gd name="connsiteY5698" fmla="*/ 2595833 h 4860733"/>
              <a:gd name="connsiteX5699" fmla="*/ 100923 w 4853691"/>
              <a:gd name="connsiteY5699" fmla="*/ 2598180 h 4860733"/>
              <a:gd name="connsiteX5700" fmla="*/ 82147 w 4853691"/>
              <a:gd name="connsiteY5700" fmla="*/ 2584098 h 4860733"/>
              <a:gd name="connsiteX5701" fmla="*/ 79800 w 4853691"/>
              <a:gd name="connsiteY5701" fmla="*/ 2584098 h 4860733"/>
              <a:gd name="connsiteX5702" fmla="*/ 75105 w 4853691"/>
              <a:gd name="connsiteY5702" fmla="*/ 2555934 h 4860733"/>
              <a:gd name="connsiteX5703" fmla="*/ 75105 w 4853691"/>
              <a:gd name="connsiteY5703" fmla="*/ 2553587 h 4860733"/>
              <a:gd name="connsiteX5704" fmla="*/ 70411 w 4853691"/>
              <a:gd name="connsiteY5704" fmla="*/ 2508993 h 4860733"/>
              <a:gd name="connsiteX5705" fmla="*/ 70411 w 4853691"/>
              <a:gd name="connsiteY5705" fmla="*/ 2506646 h 4860733"/>
              <a:gd name="connsiteX5706" fmla="*/ 65717 w 4853691"/>
              <a:gd name="connsiteY5706" fmla="*/ 2466746 h 4860733"/>
              <a:gd name="connsiteX5707" fmla="*/ 65717 w 4853691"/>
              <a:gd name="connsiteY5707" fmla="*/ 2466746 h 4860733"/>
              <a:gd name="connsiteX5708" fmla="*/ 63370 w 4853691"/>
              <a:gd name="connsiteY5708" fmla="*/ 2429193 h 4860733"/>
              <a:gd name="connsiteX5709" fmla="*/ 58676 w 4853691"/>
              <a:gd name="connsiteY5709" fmla="*/ 2384599 h 4860733"/>
              <a:gd name="connsiteX5710" fmla="*/ 58676 w 4853691"/>
              <a:gd name="connsiteY5710" fmla="*/ 2375211 h 4860733"/>
              <a:gd name="connsiteX5711" fmla="*/ 56329 w 4853691"/>
              <a:gd name="connsiteY5711" fmla="*/ 2363476 h 4860733"/>
              <a:gd name="connsiteX5712" fmla="*/ 53982 w 4853691"/>
              <a:gd name="connsiteY5712" fmla="*/ 2351741 h 4860733"/>
              <a:gd name="connsiteX5713" fmla="*/ 51635 w 4853691"/>
              <a:gd name="connsiteY5713" fmla="*/ 2342352 h 4860733"/>
              <a:gd name="connsiteX5714" fmla="*/ 49288 w 4853691"/>
              <a:gd name="connsiteY5714" fmla="*/ 2332964 h 4860733"/>
              <a:gd name="connsiteX5715" fmla="*/ 46941 w 4853691"/>
              <a:gd name="connsiteY5715" fmla="*/ 2332964 h 4860733"/>
              <a:gd name="connsiteX5716" fmla="*/ 44594 w 4853691"/>
              <a:gd name="connsiteY5716" fmla="*/ 2323576 h 4860733"/>
              <a:gd name="connsiteX5717" fmla="*/ 42247 w 4853691"/>
              <a:gd name="connsiteY5717" fmla="*/ 2316535 h 4860733"/>
              <a:gd name="connsiteX5718" fmla="*/ 39900 w 4853691"/>
              <a:gd name="connsiteY5718" fmla="*/ 2309494 h 4860733"/>
              <a:gd name="connsiteX5719" fmla="*/ 46941 w 4853691"/>
              <a:gd name="connsiteY5719" fmla="*/ 2297759 h 4860733"/>
              <a:gd name="connsiteX5720" fmla="*/ 32859 w 4853691"/>
              <a:gd name="connsiteY5720" fmla="*/ 2278982 h 4860733"/>
              <a:gd name="connsiteX5721" fmla="*/ 32859 w 4853691"/>
              <a:gd name="connsiteY5721" fmla="*/ 2278982 h 4860733"/>
              <a:gd name="connsiteX5722" fmla="*/ 35206 w 4853691"/>
              <a:gd name="connsiteY5722" fmla="*/ 2274288 h 4860733"/>
              <a:gd name="connsiteX5723" fmla="*/ 241746 w 4853691"/>
              <a:gd name="connsiteY5723" fmla="*/ 2443275 h 4860733"/>
              <a:gd name="connsiteX5724" fmla="*/ 246440 w 4853691"/>
              <a:gd name="connsiteY5724" fmla="*/ 2405723 h 4860733"/>
              <a:gd name="connsiteX5725" fmla="*/ 246440 w 4853691"/>
              <a:gd name="connsiteY5725" fmla="*/ 2398681 h 4860733"/>
              <a:gd name="connsiteX5726" fmla="*/ 251134 w 4853691"/>
              <a:gd name="connsiteY5726" fmla="*/ 2361129 h 4860733"/>
              <a:gd name="connsiteX5727" fmla="*/ 251134 w 4853691"/>
              <a:gd name="connsiteY5727" fmla="*/ 2349394 h 4860733"/>
              <a:gd name="connsiteX5728" fmla="*/ 253481 w 4853691"/>
              <a:gd name="connsiteY5728" fmla="*/ 2314188 h 4860733"/>
              <a:gd name="connsiteX5729" fmla="*/ 255828 w 4853691"/>
              <a:gd name="connsiteY5729" fmla="*/ 2300106 h 4860733"/>
              <a:gd name="connsiteX5730" fmla="*/ 260522 w 4853691"/>
              <a:gd name="connsiteY5730" fmla="*/ 2267247 h 4860733"/>
              <a:gd name="connsiteX5731" fmla="*/ 262869 w 4853691"/>
              <a:gd name="connsiteY5731" fmla="*/ 2248470 h 4860733"/>
              <a:gd name="connsiteX5732" fmla="*/ 265216 w 4853691"/>
              <a:gd name="connsiteY5732" fmla="*/ 2217959 h 4860733"/>
              <a:gd name="connsiteX5733" fmla="*/ 267563 w 4853691"/>
              <a:gd name="connsiteY5733" fmla="*/ 2194489 h 4860733"/>
              <a:gd name="connsiteX5734" fmla="*/ 269910 w 4853691"/>
              <a:gd name="connsiteY5734" fmla="*/ 2166324 h 4860733"/>
              <a:gd name="connsiteX5735" fmla="*/ 272257 w 4853691"/>
              <a:gd name="connsiteY5735" fmla="*/ 2138159 h 4860733"/>
              <a:gd name="connsiteX5736" fmla="*/ 274604 w 4853691"/>
              <a:gd name="connsiteY5736" fmla="*/ 2114689 h 4860733"/>
              <a:gd name="connsiteX5737" fmla="*/ 279299 w 4853691"/>
              <a:gd name="connsiteY5737" fmla="*/ 2081830 h 4860733"/>
              <a:gd name="connsiteX5738" fmla="*/ 281646 w 4853691"/>
              <a:gd name="connsiteY5738" fmla="*/ 2063054 h 4860733"/>
              <a:gd name="connsiteX5739" fmla="*/ 286340 w 4853691"/>
              <a:gd name="connsiteY5739" fmla="*/ 2023154 h 4860733"/>
              <a:gd name="connsiteX5740" fmla="*/ 288687 w 4853691"/>
              <a:gd name="connsiteY5740" fmla="*/ 2009072 h 4860733"/>
              <a:gd name="connsiteX5741" fmla="*/ 293381 w 4853691"/>
              <a:gd name="connsiteY5741" fmla="*/ 1964478 h 4860733"/>
              <a:gd name="connsiteX5742" fmla="*/ 295728 w 4853691"/>
              <a:gd name="connsiteY5742" fmla="*/ 1955090 h 4860733"/>
              <a:gd name="connsiteX5743" fmla="*/ 302769 w 4853691"/>
              <a:gd name="connsiteY5743" fmla="*/ 1901108 h 4860733"/>
              <a:gd name="connsiteX5744" fmla="*/ 302769 w 4853691"/>
              <a:gd name="connsiteY5744" fmla="*/ 1898761 h 4860733"/>
              <a:gd name="connsiteX5745" fmla="*/ 305116 w 4853691"/>
              <a:gd name="connsiteY5745" fmla="*/ 1872943 h 4860733"/>
              <a:gd name="connsiteX5746" fmla="*/ 312157 w 4853691"/>
              <a:gd name="connsiteY5746" fmla="*/ 1858861 h 4860733"/>
              <a:gd name="connsiteX5747" fmla="*/ 309810 w 4853691"/>
              <a:gd name="connsiteY5747" fmla="*/ 1849473 h 4860733"/>
              <a:gd name="connsiteX5748" fmla="*/ 312157 w 4853691"/>
              <a:gd name="connsiteY5748" fmla="*/ 1840084 h 4860733"/>
              <a:gd name="connsiteX5749" fmla="*/ 431857 w 4853691"/>
              <a:gd name="connsiteY5749" fmla="*/ 1713344 h 4860733"/>
              <a:gd name="connsiteX5750" fmla="*/ 436551 w 4853691"/>
              <a:gd name="connsiteY5750" fmla="*/ 1715691 h 4860733"/>
              <a:gd name="connsiteX5751" fmla="*/ 434204 w 4853691"/>
              <a:gd name="connsiteY5751" fmla="*/ 1725079 h 4860733"/>
              <a:gd name="connsiteX5752" fmla="*/ 448286 w 4853691"/>
              <a:gd name="connsiteY5752" fmla="*/ 1743855 h 4860733"/>
              <a:gd name="connsiteX5753" fmla="*/ 436551 w 4853691"/>
              <a:gd name="connsiteY5753" fmla="*/ 1783755 h 4860733"/>
              <a:gd name="connsiteX5754" fmla="*/ 429509 w 4853691"/>
              <a:gd name="connsiteY5754" fmla="*/ 1802532 h 4860733"/>
              <a:gd name="connsiteX5755" fmla="*/ 424815 w 4853691"/>
              <a:gd name="connsiteY5755" fmla="*/ 1818961 h 4860733"/>
              <a:gd name="connsiteX5756" fmla="*/ 283993 w 4853691"/>
              <a:gd name="connsiteY5756" fmla="*/ 2321229 h 4860733"/>
              <a:gd name="connsiteX5757" fmla="*/ 265216 w 4853691"/>
              <a:gd name="connsiteY5757" fmla="*/ 2389293 h 4860733"/>
              <a:gd name="connsiteX5758" fmla="*/ 260522 w 4853691"/>
              <a:gd name="connsiteY5758" fmla="*/ 2410417 h 4860733"/>
              <a:gd name="connsiteX5759" fmla="*/ 258175 w 4853691"/>
              <a:gd name="connsiteY5759" fmla="*/ 2422152 h 4860733"/>
              <a:gd name="connsiteX5760" fmla="*/ 248787 w 4853691"/>
              <a:gd name="connsiteY5760" fmla="*/ 2452664 h 4860733"/>
              <a:gd name="connsiteX5761" fmla="*/ 246440 w 4853691"/>
              <a:gd name="connsiteY5761" fmla="*/ 2464399 h 4860733"/>
              <a:gd name="connsiteX5762" fmla="*/ 241746 w 4853691"/>
              <a:gd name="connsiteY5762" fmla="*/ 2478481 h 4860733"/>
              <a:gd name="connsiteX5763" fmla="*/ 239399 w 4853691"/>
              <a:gd name="connsiteY5763" fmla="*/ 2478481 h 4860733"/>
              <a:gd name="connsiteX5764" fmla="*/ 241746 w 4853691"/>
              <a:gd name="connsiteY5764" fmla="*/ 2450317 h 4860733"/>
              <a:gd name="connsiteX5765" fmla="*/ 241746 w 4853691"/>
              <a:gd name="connsiteY5765" fmla="*/ 2443275 h 4860733"/>
              <a:gd name="connsiteX5766" fmla="*/ 307463 w 4853691"/>
              <a:gd name="connsiteY5766" fmla="*/ 1842432 h 4860733"/>
              <a:gd name="connsiteX5767" fmla="*/ 309810 w 4853691"/>
              <a:gd name="connsiteY5767" fmla="*/ 1840084 h 4860733"/>
              <a:gd name="connsiteX5768" fmla="*/ 307463 w 4853691"/>
              <a:gd name="connsiteY5768" fmla="*/ 1842432 h 4860733"/>
              <a:gd name="connsiteX5769" fmla="*/ 307463 w 4853691"/>
              <a:gd name="connsiteY5769" fmla="*/ 1842432 h 4860733"/>
              <a:gd name="connsiteX5770" fmla="*/ 206540 w 4853691"/>
              <a:gd name="connsiteY5770" fmla="*/ 1844779 h 4860733"/>
              <a:gd name="connsiteX5771" fmla="*/ 215928 w 4853691"/>
              <a:gd name="connsiteY5771" fmla="*/ 1830696 h 4860733"/>
              <a:gd name="connsiteX5772" fmla="*/ 237052 w 4853691"/>
              <a:gd name="connsiteY5772" fmla="*/ 1802532 h 4860733"/>
              <a:gd name="connsiteX5773" fmla="*/ 244093 w 4853691"/>
              <a:gd name="connsiteY5773" fmla="*/ 1790796 h 4860733"/>
              <a:gd name="connsiteX5774" fmla="*/ 265216 w 4853691"/>
              <a:gd name="connsiteY5774" fmla="*/ 1760285 h 4860733"/>
              <a:gd name="connsiteX5775" fmla="*/ 269910 w 4853691"/>
              <a:gd name="connsiteY5775" fmla="*/ 1776714 h 4860733"/>
              <a:gd name="connsiteX5776" fmla="*/ 272257 w 4853691"/>
              <a:gd name="connsiteY5776" fmla="*/ 1783755 h 4860733"/>
              <a:gd name="connsiteX5777" fmla="*/ 276951 w 4853691"/>
              <a:gd name="connsiteY5777" fmla="*/ 1800185 h 4860733"/>
              <a:gd name="connsiteX5778" fmla="*/ 279299 w 4853691"/>
              <a:gd name="connsiteY5778" fmla="*/ 1811920 h 4860733"/>
              <a:gd name="connsiteX5779" fmla="*/ 283993 w 4853691"/>
              <a:gd name="connsiteY5779" fmla="*/ 1828349 h 4860733"/>
              <a:gd name="connsiteX5780" fmla="*/ 286340 w 4853691"/>
              <a:gd name="connsiteY5780" fmla="*/ 1840084 h 4860733"/>
              <a:gd name="connsiteX5781" fmla="*/ 274604 w 4853691"/>
              <a:gd name="connsiteY5781" fmla="*/ 1849473 h 4860733"/>
              <a:gd name="connsiteX5782" fmla="*/ 241746 w 4853691"/>
              <a:gd name="connsiteY5782" fmla="*/ 1842432 h 4860733"/>
              <a:gd name="connsiteX5783" fmla="*/ 201846 w 4853691"/>
              <a:gd name="connsiteY5783" fmla="*/ 1851820 h 4860733"/>
              <a:gd name="connsiteX5784" fmla="*/ 206540 w 4853691"/>
              <a:gd name="connsiteY5784" fmla="*/ 1844779 h 4860733"/>
              <a:gd name="connsiteX5785" fmla="*/ 241746 w 4853691"/>
              <a:gd name="connsiteY5785" fmla="*/ 1725079 h 4860733"/>
              <a:gd name="connsiteX5786" fmla="*/ 222969 w 4853691"/>
              <a:gd name="connsiteY5786" fmla="*/ 1741508 h 4860733"/>
              <a:gd name="connsiteX5787" fmla="*/ 218275 w 4853691"/>
              <a:gd name="connsiteY5787" fmla="*/ 1743855 h 4860733"/>
              <a:gd name="connsiteX5788" fmla="*/ 199499 w 4853691"/>
              <a:gd name="connsiteY5788" fmla="*/ 1762632 h 4860733"/>
              <a:gd name="connsiteX5789" fmla="*/ 197152 w 4853691"/>
              <a:gd name="connsiteY5789" fmla="*/ 1764979 h 4860733"/>
              <a:gd name="connsiteX5790" fmla="*/ 180723 w 4853691"/>
              <a:gd name="connsiteY5790" fmla="*/ 1788449 h 4860733"/>
              <a:gd name="connsiteX5791" fmla="*/ 178376 w 4853691"/>
              <a:gd name="connsiteY5791" fmla="*/ 1790796 h 4860733"/>
              <a:gd name="connsiteX5792" fmla="*/ 159599 w 4853691"/>
              <a:gd name="connsiteY5792" fmla="*/ 1816614 h 4860733"/>
              <a:gd name="connsiteX5793" fmla="*/ 143170 w 4853691"/>
              <a:gd name="connsiteY5793" fmla="*/ 1840084 h 4860733"/>
              <a:gd name="connsiteX5794" fmla="*/ 140823 w 4853691"/>
              <a:gd name="connsiteY5794" fmla="*/ 1847126 h 4860733"/>
              <a:gd name="connsiteX5795" fmla="*/ 131435 w 4853691"/>
              <a:gd name="connsiteY5795" fmla="*/ 1863555 h 4860733"/>
              <a:gd name="connsiteX5796" fmla="*/ 131435 w 4853691"/>
              <a:gd name="connsiteY5796" fmla="*/ 1863555 h 4860733"/>
              <a:gd name="connsiteX5797" fmla="*/ 133782 w 4853691"/>
              <a:gd name="connsiteY5797" fmla="*/ 1856514 h 4860733"/>
              <a:gd name="connsiteX5798" fmla="*/ 143170 w 4853691"/>
              <a:gd name="connsiteY5798" fmla="*/ 1833043 h 4860733"/>
              <a:gd name="connsiteX5799" fmla="*/ 150211 w 4853691"/>
              <a:gd name="connsiteY5799" fmla="*/ 1816614 h 4860733"/>
              <a:gd name="connsiteX5800" fmla="*/ 161946 w 4853691"/>
              <a:gd name="connsiteY5800" fmla="*/ 1795491 h 4860733"/>
              <a:gd name="connsiteX5801" fmla="*/ 168987 w 4853691"/>
              <a:gd name="connsiteY5801" fmla="*/ 1779061 h 4860733"/>
              <a:gd name="connsiteX5802" fmla="*/ 183070 w 4853691"/>
              <a:gd name="connsiteY5802" fmla="*/ 1757938 h 4860733"/>
              <a:gd name="connsiteX5803" fmla="*/ 190111 w 4853691"/>
              <a:gd name="connsiteY5803" fmla="*/ 1746203 h 4860733"/>
              <a:gd name="connsiteX5804" fmla="*/ 206540 w 4853691"/>
              <a:gd name="connsiteY5804" fmla="*/ 1722732 h 4860733"/>
              <a:gd name="connsiteX5805" fmla="*/ 213581 w 4853691"/>
              <a:gd name="connsiteY5805" fmla="*/ 1713344 h 4860733"/>
              <a:gd name="connsiteX5806" fmla="*/ 225316 w 4853691"/>
              <a:gd name="connsiteY5806" fmla="*/ 1699262 h 4860733"/>
              <a:gd name="connsiteX5807" fmla="*/ 234705 w 4853691"/>
              <a:gd name="connsiteY5807" fmla="*/ 1703956 h 4860733"/>
              <a:gd name="connsiteX5808" fmla="*/ 241746 w 4853691"/>
              <a:gd name="connsiteY5808" fmla="*/ 1701609 h 4860733"/>
              <a:gd name="connsiteX5809" fmla="*/ 246440 w 4853691"/>
              <a:gd name="connsiteY5809" fmla="*/ 1710997 h 4860733"/>
              <a:gd name="connsiteX5810" fmla="*/ 248787 w 4853691"/>
              <a:gd name="connsiteY5810" fmla="*/ 1715691 h 4860733"/>
              <a:gd name="connsiteX5811" fmla="*/ 248787 w 4853691"/>
              <a:gd name="connsiteY5811" fmla="*/ 1718038 h 4860733"/>
              <a:gd name="connsiteX5812" fmla="*/ 244093 w 4853691"/>
              <a:gd name="connsiteY5812" fmla="*/ 1720385 h 4860733"/>
              <a:gd name="connsiteX5813" fmla="*/ 241746 w 4853691"/>
              <a:gd name="connsiteY5813" fmla="*/ 1725079 h 4860733"/>
              <a:gd name="connsiteX5814" fmla="*/ 105617 w 4853691"/>
              <a:gd name="connsiteY5814" fmla="*/ 1917537 h 4860733"/>
              <a:gd name="connsiteX5815" fmla="*/ 96229 w 4853691"/>
              <a:gd name="connsiteY5815" fmla="*/ 1943354 h 4860733"/>
              <a:gd name="connsiteX5816" fmla="*/ 89188 w 4853691"/>
              <a:gd name="connsiteY5816" fmla="*/ 1964478 h 4860733"/>
              <a:gd name="connsiteX5817" fmla="*/ 86841 w 4853691"/>
              <a:gd name="connsiteY5817" fmla="*/ 1973866 h 4860733"/>
              <a:gd name="connsiteX5818" fmla="*/ 96229 w 4853691"/>
              <a:gd name="connsiteY5818" fmla="*/ 1943354 h 4860733"/>
              <a:gd name="connsiteX5819" fmla="*/ 98576 w 4853691"/>
              <a:gd name="connsiteY5819" fmla="*/ 1929272 h 4860733"/>
              <a:gd name="connsiteX5820" fmla="*/ 100923 w 4853691"/>
              <a:gd name="connsiteY5820" fmla="*/ 1924578 h 4860733"/>
              <a:gd name="connsiteX5821" fmla="*/ 105617 w 4853691"/>
              <a:gd name="connsiteY5821" fmla="*/ 1912843 h 4860733"/>
              <a:gd name="connsiteX5822" fmla="*/ 115005 w 4853691"/>
              <a:gd name="connsiteY5822" fmla="*/ 1894066 h 4860733"/>
              <a:gd name="connsiteX5823" fmla="*/ 115005 w 4853691"/>
              <a:gd name="connsiteY5823" fmla="*/ 1896413 h 4860733"/>
              <a:gd name="connsiteX5824" fmla="*/ 105617 w 4853691"/>
              <a:gd name="connsiteY5824" fmla="*/ 1917537 h 4860733"/>
              <a:gd name="connsiteX5825" fmla="*/ 58676 w 4853691"/>
              <a:gd name="connsiteY5825" fmla="*/ 2037236 h 4860733"/>
              <a:gd name="connsiteX5826" fmla="*/ 58676 w 4853691"/>
              <a:gd name="connsiteY5826" fmla="*/ 2037236 h 4860733"/>
              <a:gd name="connsiteX5827" fmla="*/ 56329 w 4853691"/>
              <a:gd name="connsiteY5827" fmla="*/ 2030195 h 4860733"/>
              <a:gd name="connsiteX5828" fmla="*/ 56329 w 4853691"/>
              <a:gd name="connsiteY5828" fmla="*/ 2027848 h 4860733"/>
              <a:gd name="connsiteX5829" fmla="*/ 56329 w 4853691"/>
              <a:gd name="connsiteY5829" fmla="*/ 2027848 h 4860733"/>
              <a:gd name="connsiteX5830" fmla="*/ 58676 w 4853691"/>
              <a:gd name="connsiteY5830" fmla="*/ 2027848 h 4860733"/>
              <a:gd name="connsiteX5831" fmla="*/ 58676 w 4853691"/>
              <a:gd name="connsiteY5831" fmla="*/ 2037236 h 4860733"/>
              <a:gd name="connsiteX5832" fmla="*/ 248787 w 4853691"/>
              <a:gd name="connsiteY5832" fmla="*/ 1621809 h 4860733"/>
              <a:gd name="connsiteX5833" fmla="*/ 255828 w 4853691"/>
              <a:gd name="connsiteY5833" fmla="*/ 1591297 h 4860733"/>
              <a:gd name="connsiteX5834" fmla="*/ 258175 w 4853691"/>
              <a:gd name="connsiteY5834" fmla="*/ 1574868 h 4860733"/>
              <a:gd name="connsiteX5835" fmla="*/ 262869 w 4853691"/>
              <a:gd name="connsiteY5835" fmla="*/ 1546704 h 4860733"/>
              <a:gd name="connsiteX5836" fmla="*/ 267563 w 4853691"/>
              <a:gd name="connsiteY5836" fmla="*/ 1527927 h 4860733"/>
              <a:gd name="connsiteX5837" fmla="*/ 272257 w 4853691"/>
              <a:gd name="connsiteY5837" fmla="*/ 1504457 h 4860733"/>
              <a:gd name="connsiteX5838" fmla="*/ 276951 w 4853691"/>
              <a:gd name="connsiteY5838" fmla="*/ 1483333 h 4860733"/>
              <a:gd name="connsiteX5839" fmla="*/ 281646 w 4853691"/>
              <a:gd name="connsiteY5839" fmla="*/ 1462210 h 4860733"/>
              <a:gd name="connsiteX5840" fmla="*/ 283993 w 4853691"/>
              <a:gd name="connsiteY5840" fmla="*/ 1448128 h 4860733"/>
              <a:gd name="connsiteX5841" fmla="*/ 293381 w 4853691"/>
              <a:gd name="connsiteY5841" fmla="*/ 1431698 h 4860733"/>
              <a:gd name="connsiteX5842" fmla="*/ 312157 w 4853691"/>
              <a:gd name="connsiteY5842" fmla="*/ 1398840 h 4860733"/>
              <a:gd name="connsiteX5843" fmla="*/ 323892 w 4853691"/>
              <a:gd name="connsiteY5843" fmla="*/ 1377716 h 4860733"/>
              <a:gd name="connsiteX5844" fmla="*/ 345016 w 4853691"/>
              <a:gd name="connsiteY5844" fmla="*/ 1340164 h 4860733"/>
              <a:gd name="connsiteX5845" fmla="*/ 356751 w 4853691"/>
              <a:gd name="connsiteY5845" fmla="*/ 1321387 h 4860733"/>
              <a:gd name="connsiteX5846" fmla="*/ 387263 w 4853691"/>
              <a:gd name="connsiteY5846" fmla="*/ 1272099 h 4860733"/>
              <a:gd name="connsiteX5847" fmla="*/ 389610 w 4853691"/>
              <a:gd name="connsiteY5847" fmla="*/ 1267405 h 4860733"/>
              <a:gd name="connsiteX5848" fmla="*/ 401345 w 4853691"/>
              <a:gd name="connsiteY5848" fmla="*/ 1250976 h 4860733"/>
              <a:gd name="connsiteX5849" fmla="*/ 403692 w 4853691"/>
              <a:gd name="connsiteY5849" fmla="*/ 1248629 h 4860733"/>
              <a:gd name="connsiteX5850" fmla="*/ 417774 w 4853691"/>
              <a:gd name="connsiteY5850" fmla="*/ 1239241 h 4860733"/>
              <a:gd name="connsiteX5851" fmla="*/ 431857 w 4853691"/>
              <a:gd name="connsiteY5851" fmla="*/ 1232199 h 4860733"/>
              <a:gd name="connsiteX5852" fmla="*/ 438898 w 4853691"/>
              <a:gd name="connsiteY5852" fmla="*/ 1227505 h 4860733"/>
              <a:gd name="connsiteX5853" fmla="*/ 434204 w 4853691"/>
              <a:gd name="connsiteY5853" fmla="*/ 1241588 h 4860733"/>
              <a:gd name="connsiteX5854" fmla="*/ 429509 w 4853691"/>
              <a:gd name="connsiteY5854" fmla="*/ 1255670 h 4860733"/>
              <a:gd name="connsiteX5855" fmla="*/ 424815 w 4853691"/>
              <a:gd name="connsiteY5855" fmla="*/ 1269752 h 4860733"/>
              <a:gd name="connsiteX5856" fmla="*/ 420121 w 4853691"/>
              <a:gd name="connsiteY5856" fmla="*/ 1283834 h 4860733"/>
              <a:gd name="connsiteX5857" fmla="*/ 415427 w 4853691"/>
              <a:gd name="connsiteY5857" fmla="*/ 1297917 h 4860733"/>
              <a:gd name="connsiteX5858" fmla="*/ 410733 w 4853691"/>
              <a:gd name="connsiteY5858" fmla="*/ 1311999 h 4860733"/>
              <a:gd name="connsiteX5859" fmla="*/ 406039 w 4853691"/>
              <a:gd name="connsiteY5859" fmla="*/ 1326081 h 4860733"/>
              <a:gd name="connsiteX5860" fmla="*/ 401345 w 4853691"/>
              <a:gd name="connsiteY5860" fmla="*/ 1342511 h 4860733"/>
              <a:gd name="connsiteX5861" fmla="*/ 396651 w 4853691"/>
              <a:gd name="connsiteY5861" fmla="*/ 1356593 h 4860733"/>
              <a:gd name="connsiteX5862" fmla="*/ 391957 w 4853691"/>
              <a:gd name="connsiteY5862" fmla="*/ 1373022 h 4860733"/>
              <a:gd name="connsiteX5863" fmla="*/ 387263 w 4853691"/>
              <a:gd name="connsiteY5863" fmla="*/ 1387104 h 4860733"/>
              <a:gd name="connsiteX5864" fmla="*/ 384916 w 4853691"/>
              <a:gd name="connsiteY5864" fmla="*/ 1398840 h 4860733"/>
              <a:gd name="connsiteX5865" fmla="*/ 361445 w 4853691"/>
              <a:gd name="connsiteY5865" fmla="*/ 1434045 h 4860733"/>
              <a:gd name="connsiteX5866" fmla="*/ 347363 w 4853691"/>
              <a:gd name="connsiteY5866" fmla="*/ 1457516 h 4860733"/>
              <a:gd name="connsiteX5867" fmla="*/ 326239 w 4853691"/>
              <a:gd name="connsiteY5867" fmla="*/ 1495069 h 4860733"/>
              <a:gd name="connsiteX5868" fmla="*/ 309810 w 4853691"/>
              <a:gd name="connsiteY5868" fmla="*/ 1523233 h 4860733"/>
              <a:gd name="connsiteX5869" fmla="*/ 291034 w 4853691"/>
              <a:gd name="connsiteY5869" fmla="*/ 1556092 h 4860733"/>
              <a:gd name="connsiteX5870" fmla="*/ 274604 w 4853691"/>
              <a:gd name="connsiteY5870" fmla="*/ 1586603 h 4860733"/>
              <a:gd name="connsiteX5871" fmla="*/ 258175 w 4853691"/>
              <a:gd name="connsiteY5871" fmla="*/ 1619462 h 4860733"/>
              <a:gd name="connsiteX5872" fmla="*/ 241746 w 4853691"/>
              <a:gd name="connsiteY5872" fmla="*/ 1652321 h 4860733"/>
              <a:gd name="connsiteX5873" fmla="*/ 234705 w 4853691"/>
              <a:gd name="connsiteY5873" fmla="*/ 1668750 h 4860733"/>
              <a:gd name="connsiteX5874" fmla="*/ 230011 w 4853691"/>
              <a:gd name="connsiteY5874" fmla="*/ 1668750 h 4860733"/>
              <a:gd name="connsiteX5875" fmla="*/ 234705 w 4853691"/>
              <a:gd name="connsiteY5875" fmla="*/ 1640586 h 4860733"/>
              <a:gd name="connsiteX5876" fmla="*/ 248787 w 4853691"/>
              <a:gd name="connsiteY5876" fmla="*/ 1621809 h 4860733"/>
              <a:gd name="connsiteX5877" fmla="*/ 382569 w 4853691"/>
              <a:gd name="connsiteY5877" fmla="*/ 1260364 h 4860733"/>
              <a:gd name="connsiteX5878" fmla="*/ 370833 w 4853691"/>
              <a:gd name="connsiteY5878" fmla="*/ 1269752 h 4860733"/>
              <a:gd name="connsiteX5879" fmla="*/ 384916 w 4853691"/>
              <a:gd name="connsiteY5879" fmla="*/ 1248629 h 4860733"/>
              <a:gd name="connsiteX5880" fmla="*/ 401345 w 4853691"/>
              <a:gd name="connsiteY5880" fmla="*/ 1225158 h 4860733"/>
              <a:gd name="connsiteX5881" fmla="*/ 420121 w 4853691"/>
              <a:gd name="connsiteY5881" fmla="*/ 1201688 h 4860733"/>
              <a:gd name="connsiteX5882" fmla="*/ 438898 w 4853691"/>
              <a:gd name="connsiteY5882" fmla="*/ 1180564 h 4860733"/>
              <a:gd name="connsiteX5883" fmla="*/ 450633 w 4853691"/>
              <a:gd name="connsiteY5883" fmla="*/ 1168829 h 4860733"/>
              <a:gd name="connsiteX5884" fmla="*/ 450633 w 4853691"/>
              <a:gd name="connsiteY5884" fmla="*/ 1168829 h 4860733"/>
              <a:gd name="connsiteX5885" fmla="*/ 438898 w 4853691"/>
              <a:gd name="connsiteY5885" fmla="*/ 1187606 h 4860733"/>
              <a:gd name="connsiteX5886" fmla="*/ 422468 w 4853691"/>
              <a:gd name="connsiteY5886" fmla="*/ 1213423 h 4860733"/>
              <a:gd name="connsiteX5887" fmla="*/ 403692 w 4853691"/>
              <a:gd name="connsiteY5887" fmla="*/ 1241588 h 4860733"/>
              <a:gd name="connsiteX5888" fmla="*/ 401345 w 4853691"/>
              <a:gd name="connsiteY5888" fmla="*/ 1243935 h 4860733"/>
              <a:gd name="connsiteX5889" fmla="*/ 394304 w 4853691"/>
              <a:gd name="connsiteY5889" fmla="*/ 1248629 h 4860733"/>
              <a:gd name="connsiteX5890" fmla="*/ 382569 w 4853691"/>
              <a:gd name="connsiteY5890" fmla="*/ 1260364 h 4860733"/>
              <a:gd name="connsiteX5891" fmla="*/ 337975 w 4853691"/>
              <a:gd name="connsiteY5891" fmla="*/ 1311999 h 4860733"/>
              <a:gd name="connsiteX5892" fmla="*/ 328587 w 4853691"/>
              <a:gd name="connsiteY5892" fmla="*/ 1326081 h 4860733"/>
              <a:gd name="connsiteX5893" fmla="*/ 323892 w 4853691"/>
              <a:gd name="connsiteY5893" fmla="*/ 1319040 h 4860733"/>
              <a:gd name="connsiteX5894" fmla="*/ 328587 w 4853691"/>
              <a:gd name="connsiteY5894" fmla="*/ 1311999 h 4860733"/>
              <a:gd name="connsiteX5895" fmla="*/ 335628 w 4853691"/>
              <a:gd name="connsiteY5895" fmla="*/ 1302611 h 4860733"/>
              <a:gd name="connsiteX5896" fmla="*/ 347363 w 4853691"/>
              <a:gd name="connsiteY5896" fmla="*/ 1290876 h 4860733"/>
              <a:gd name="connsiteX5897" fmla="*/ 356751 w 4853691"/>
              <a:gd name="connsiteY5897" fmla="*/ 1281487 h 4860733"/>
              <a:gd name="connsiteX5898" fmla="*/ 352057 w 4853691"/>
              <a:gd name="connsiteY5898" fmla="*/ 1288529 h 4860733"/>
              <a:gd name="connsiteX5899" fmla="*/ 337975 w 4853691"/>
              <a:gd name="connsiteY5899" fmla="*/ 1311999 h 4860733"/>
              <a:gd name="connsiteX5900" fmla="*/ 462368 w 4853691"/>
              <a:gd name="connsiteY5900" fmla="*/ 1213423 h 4860733"/>
              <a:gd name="connsiteX5901" fmla="*/ 476450 w 4853691"/>
              <a:gd name="connsiteY5901" fmla="*/ 1206382 h 4860733"/>
              <a:gd name="connsiteX5902" fmla="*/ 490533 w 4853691"/>
              <a:gd name="connsiteY5902" fmla="*/ 1201688 h 4860733"/>
              <a:gd name="connsiteX5903" fmla="*/ 504615 w 4853691"/>
              <a:gd name="connsiteY5903" fmla="*/ 1196994 h 4860733"/>
              <a:gd name="connsiteX5904" fmla="*/ 514003 w 4853691"/>
              <a:gd name="connsiteY5904" fmla="*/ 1194647 h 4860733"/>
              <a:gd name="connsiteX5905" fmla="*/ 521044 w 4853691"/>
              <a:gd name="connsiteY5905" fmla="*/ 1206382 h 4860733"/>
              <a:gd name="connsiteX5906" fmla="*/ 495227 w 4853691"/>
              <a:gd name="connsiteY5906" fmla="*/ 1241588 h 4860733"/>
              <a:gd name="connsiteX5907" fmla="*/ 488186 w 4853691"/>
              <a:gd name="connsiteY5907" fmla="*/ 1250976 h 4860733"/>
              <a:gd name="connsiteX5908" fmla="*/ 445939 w 4853691"/>
              <a:gd name="connsiteY5908" fmla="*/ 1309652 h 4860733"/>
              <a:gd name="connsiteX5909" fmla="*/ 445939 w 4853691"/>
              <a:gd name="connsiteY5909" fmla="*/ 1309652 h 4860733"/>
              <a:gd name="connsiteX5910" fmla="*/ 406039 w 4853691"/>
              <a:gd name="connsiteY5910" fmla="*/ 1368328 h 4860733"/>
              <a:gd name="connsiteX5911" fmla="*/ 394304 w 4853691"/>
              <a:gd name="connsiteY5911" fmla="*/ 1387104 h 4860733"/>
              <a:gd name="connsiteX5912" fmla="*/ 394304 w 4853691"/>
              <a:gd name="connsiteY5912" fmla="*/ 1387104 h 4860733"/>
              <a:gd name="connsiteX5913" fmla="*/ 396651 w 4853691"/>
              <a:gd name="connsiteY5913" fmla="*/ 1375369 h 4860733"/>
              <a:gd name="connsiteX5914" fmla="*/ 398998 w 4853691"/>
              <a:gd name="connsiteY5914" fmla="*/ 1368328 h 4860733"/>
              <a:gd name="connsiteX5915" fmla="*/ 406039 w 4853691"/>
              <a:gd name="connsiteY5915" fmla="*/ 1344858 h 4860733"/>
              <a:gd name="connsiteX5916" fmla="*/ 408386 w 4853691"/>
              <a:gd name="connsiteY5916" fmla="*/ 1340164 h 4860733"/>
              <a:gd name="connsiteX5917" fmla="*/ 415427 w 4853691"/>
              <a:gd name="connsiteY5917" fmla="*/ 1316693 h 4860733"/>
              <a:gd name="connsiteX5918" fmla="*/ 417774 w 4853691"/>
              <a:gd name="connsiteY5918" fmla="*/ 1311999 h 4860733"/>
              <a:gd name="connsiteX5919" fmla="*/ 424815 w 4853691"/>
              <a:gd name="connsiteY5919" fmla="*/ 1288529 h 4860733"/>
              <a:gd name="connsiteX5920" fmla="*/ 427162 w 4853691"/>
              <a:gd name="connsiteY5920" fmla="*/ 1283834 h 4860733"/>
              <a:gd name="connsiteX5921" fmla="*/ 434204 w 4853691"/>
              <a:gd name="connsiteY5921" fmla="*/ 1260364 h 4860733"/>
              <a:gd name="connsiteX5922" fmla="*/ 434204 w 4853691"/>
              <a:gd name="connsiteY5922" fmla="*/ 1258017 h 4860733"/>
              <a:gd name="connsiteX5923" fmla="*/ 441245 w 4853691"/>
              <a:gd name="connsiteY5923" fmla="*/ 1232199 h 4860733"/>
              <a:gd name="connsiteX5924" fmla="*/ 441245 w 4853691"/>
              <a:gd name="connsiteY5924" fmla="*/ 1229852 h 4860733"/>
              <a:gd name="connsiteX5925" fmla="*/ 443592 w 4853691"/>
              <a:gd name="connsiteY5925" fmla="*/ 1220464 h 4860733"/>
              <a:gd name="connsiteX5926" fmla="*/ 448286 w 4853691"/>
              <a:gd name="connsiteY5926" fmla="*/ 1218117 h 4860733"/>
              <a:gd name="connsiteX5927" fmla="*/ 462368 w 4853691"/>
              <a:gd name="connsiteY5927" fmla="*/ 1213423 h 4860733"/>
              <a:gd name="connsiteX5928" fmla="*/ 577373 w 4853691"/>
              <a:gd name="connsiteY5928" fmla="*/ 1133623 h 4860733"/>
              <a:gd name="connsiteX5929" fmla="*/ 598497 w 4853691"/>
              <a:gd name="connsiteY5929" fmla="*/ 1100765 h 4860733"/>
              <a:gd name="connsiteX5930" fmla="*/ 612579 w 4853691"/>
              <a:gd name="connsiteY5930" fmla="*/ 1079641 h 4860733"/>
              <a:gd name="connsiteX5931" fmla="*/ 638397 w 4853691"/>
              <a:gd name="connsiteY5931" fmla="*/ 1044436 h 4860733"/>
              <a:gd name="connsiteX5932" fmla="*/ 650132 w 4853691"/>
              <a:gd name="connsiteY5932" fmla="*/ 1028006 h 4860733"/>
              <a:gd name="connsiteX5933" fmla="*/ 673602 w 4853691"/>
              <a:gd name="connsiteY5933" fmla="*/ 995148 h 4860733"/>
              <a:gd name="connsiteX5934" fmla="*/ 661867 w 4853691"/>
              <a:gd name="connsiteY5934" fmla="*/ 1013924 h 4860733"/>
              <a:gd name="connsiteX5935" fmla="*/ 650132 w 4853691"/>
              <a:gd name="connsiteY5935" fmla="*/ 1032700 h 4860733"/>
              <a:gd name="connsiteX5936" fmla="*/ 633703 w 4853691"/>
              <a:gd name="connsiteY5936" fmla="*/ 1063212 h 4860733"/>
              <a:gd name="connsiteX5937" fmla="*/ 621967 w 4853691"/>
              <a:gd name="connsiteY5937" fmla="*/ 1081988 h 4860733"/>
              <a:gd name="connsiteX5938" fmla="*/ 610232 w 4853691"/>
              <a:gd name="connsiteY5938" fmla="*/ 1105459 h 4860733"/>
              <a:gd name="connsiteX5939" fmla="*/ 586762 w 4853691"/>
              <a:gd name="connsiteY5939" fmla="*/ 1133623 h 4860733"/>
              <a:gd name="connsiteX5940" fmla="*/ 549209 w 4853691"/>
              <a:gd name="connsiteY5940" fmla="*/ 1178217 h 4860733"/>
              <a:gd name="connsiteX5941" fmla="*/ 549209 w 4853691"/>
              <a:gd name="connsiteY5941" fmla="*/ 1178217 h 4860733"/>
              <a:gd name="connsiteX5942" fmla="*/ 563291 w 4853691"/>
              <a:gd name="connsiteY5942" fmla="*/ 1157094 h 4860733"/>
              <a:gd name="connsiteX5943" fmla="*/ 577373 w 4853691"/>
              <a:gd name="connsiteY5943" fmla="*/ 1133623 h 4860733"/>
              <a:gd name="connsiteX5944" fmla="*/ 847284 w 4853691"/>
              <a:gd name="connsiteY5944" fmla="*/ 790955 h 4860733"/>
              <a:gd name="connsiteX5945" fmla="*/ 873101 w 4853691"/>
              <a:gd name="connsiteY5945" fmla="*/ 786261 h 4860733"/>
              <a:gd name="connsiteX5946" fmla="*/ 884837 w 4853691"/>
              <a:gd name="connsiteY5946" fmla="*/ 786261 h 4860733"/>
              <a:gd name="connsiteX5947" fmla="*/ 891878 w 4853691"/>
              <a:gd name="connsiteY5947" fmla="*/ 786261 h 4860733"/>
              <a:gd name="connsiteX5948" fmla="*/ 873101 w 4853691"/>
              <a:gd name="connsiteY5948" fmla="*/ 819119 h 4860733"/>
              <a:gd name="connsiteX5949" fmla="*/ 861366 w 4853691"/>
              <a:gd name="connsiteY5949" fmla="*/ 840243 h 4860733"/>
              <a:gd name="connsiteX5950" fmla="*/ 856672 w 4853691"/>
              <a:gd name="connsiteY5950" fmla="*/ 847284 h 4860733"/>
              <a:gd name="connsiteX5951" fmla="*/ 847284 w 4853691"/>
              <a:gd name="connsiteY5951" fmla="*/ 844937 h 4860733"/>
              <a:gd name="connsiteX5952" fmla="*/ 826160 w 4853691"/>
              <a:gd name="connsiteY5952" fmla="*/ 866060 h 4860733"/>
              <a:gd name="connsiteX5953" fmla="*/ 828507 w 4853691"/>
              <a:gd name="connsiteY5953" fmla="*/ 875448 h 4860733"/>
              <a:gd name="connsiteX5954" fmla="*/ 802690 w 4853691"/>
              <a:gd name="connsiteY5954" fmla="*/ 891878 h 4860733"/>
              <a:gd name="connsiteX5955" fmla="*/ 788608 w 4853691"/>
              <a:gd name="connsiteY5955" fmla="*/ 901266 h 4860733"/>
              <a:gd name="connsiteX5956" fmla="*/ 760443 w 4853691"/>
              <a:gd name="connsiteY5956" fmla="*/ 920042 h 4860733"/>
              <a:gd name="connsiteX5957" fmla="*/ 744014 w 4853691"/>
              <a:gd name="connsiteY5957" fmla="*/ 931777 h 4860733"/>
              <a:gd name="connsiteX5958" fmla="*/ 720543 w 4853691"/>
              <a:gd name="connsiteY5958" fmla="*/ 948207 h 4860733"/>
              <a:gd name="connsiteX5959" fmla="*/ 704114 w 4853691"/>
              <a:gd name="connsiteY5959" fmla="*/ 962289 h 4860733"/>
              <a:gd name="connsiteX5960" fmla="*/ 697073 w 4853691"/>
              <a:gd name="connsiteY5960" fmla="*/ 966983 h 4860733"/>
              <a:gd name="connsiteX5961" fmla="*/ 692379 w 4853691"/>
              <a:gd name="connsiteY5961" fmla="*/ 962289 h 4860733"/>
              <a:gd name="connsiteX5962" fmla="*/ 692379 w 4853691"/>
              <a:gd name="connsiteY5962" fmla="*/ 962289 h 4860733"/>
              <a:gd name="connsiteX5963" fmla="*/ 692379 w 4853691"/>
              <a:gd name="connsiteY5963" fmla="*/ 962289 h 4860733"/>
              <a:gd name="connsiteX5964" fmla="*/ 706461 w 4853691"/>
              <a:gd name="connsiteY5964" fmla="*/ 938819 h 4860733"/>
              <a:gd name="connsiteX5965" fmla="*/ 722890 w 4853691"/>
              <a:gd name="connsiteY5965" fmla="*/ 915348 h 4860733"/>
              <a:gd name="connsiteX5966" fmla="*/ 736973 w 4853691"/>
              <a:gd name="connsiteY5966" fmla="*/ 894225 h 4860733"/>
              <a:gd name="connsiteX5967" fmla="*/ 751055 w 4853691"/>
              <a:gd name="connsiteY5967" fmla="*/ 873101 h 4860733"/>
              <a:gd name="connsiteX5968" fmla="*/ 786261 w 4853691"/>
              <a:gd name="connsiteY5968" fmla="*/ 823813 h 4860733"/>
              <a:gd name="connsiteX5969" fmla="*/ 797996 w 4853691"/>
              <a:gd name="connsiteY5969" fmla="*/ 826160 h 4860733"/>
              <a:gd name="connsiteX5970" fmla="*/ 819119 w 4853691"/>
              <a:gd name="connsiteY5970" fmla="*/ 805037 h 4860733"/>
              <a:gd name="connsiteX5971" fmla="*/ 819119 w 4853691"/>
              <a:gd name="connsiteY5971" fmla="*/ 800343 h 4860733"/>
              <a:gd name="connsiteX5972" fmla="*/ 835549 w 4853691"/>
              <a:gd name="connsiteY5972" fmla="*/ 795649 h 4860733"/>
              <a:gd name="connsiteX5973" fmla="*/ 847284 w 4853691"/>
              <a:gd name="connsiteY5973" fmla="*/ 790955 h 4860733"/>
              <a:gd name="connsiteX5974" fmla="*/ 971677 w 4853691"/>
              <a:gd name="connsiteY5974" fmla="*/ 760443 h 4860733"/>
              <a:gd name="connsiteX5975" fmla="*/ 1004536 w 4853691"/>
              <a:gd name="connsiteY5975" fmla="*/ 734626 h 4860733"/>
              <a:gd name="connsiteX5976" fmla="*/ 1028006 w 4853691"/>
              <a:gd name="connsiteY5976" fmla="*/ 715849 h 4860733"/>
              <a:gd name="connsiteX5977" fmla="*/ 1058518 w 4853691"/>
              <a:gd name="connsiteY5977" fmla="*/ 692379 h 4860733"/>
              <a:gd name="connsiteX5978" fmla="*/ 1084336 w 4853691"/>
              <a:gd name="connsiteY5978" fmla="*/ 673602 h 4860733"/>
              <a:gd name="connsiteX5979" fmla="*/ 1112500 w 4853691"/>
              <a:gd name="connsiteY5979" fmla="*/ 652479 h 4860733"/>
              <a:gd name="connsiteX5980" fmla="*/ 1138318 w 4853691"/>
              <a:gd name="connsiteY5980" fmla="*/ 633703 h 4860733"/>
              <a:gd name="connsiteX5981" fmla="*/ 1166482 w 4853691"/>
              <a:gd name="connsiteY5981" fmla="*/ 612579 h 4860733"/>
              <a:gd name="connsiteX5982" fmla="*/ 1192300 w 4853691"/>
              <a:gd name="connsiteY5982" fmla="*/ 593803 h 4860733"/>
              <a:gd name="connsiteX5983" fmla="*/ 1220464 w 4853691"/>
              <a:gd name="connsiteY5983" fmla="*/ 575026 h 4860733"/>
              <a:gd name="connsiteX5984" fmla="*/ 1246282 w 4853691"/>
              <a:gd name="connsiteY5984" fmla="*/ 558597 h 4860733"/>
              <a:gd name="connsiteX5985" fmla="*/ 1262711 w 4853691"/>
              <a:gd name="connsiteY5985" fmla="*/ 549209 h 4860733"/>
              <a:gd name="connsiteX5986" fmla="*/ 1267405 w 4853691"/>
              <a:gd name="connsiteY5986" fmla="*/ 553903 h 4860733"/>
              <a:gd name="connsiteX5987" fmla="*/ 1243935 w 4853691"/>
              <a:gd name="connsiteY5987" fmla="*/ 586762 h 4860733"/>
              <a:gd name="connsiteX5988" fmla="*/ 1215770 w 4853691"/>
              <a:gd name="connsiteY5988" fmla="*/ 626661 h 4860733"/>
              <a:gd name="connsiteX5989" fmla="*/ 1182911 w 4853691"/>
              <a:gd name="connsiteY5989" fmla="*/ 675949 h 4860733"/>
              <a:gd name="connsiteX5990" fmla="*/ 1157094 w 4853691"/>
              <a:gd name="connsiteY5990" fmla="*/ 715849 h 4860733"/>
              <a:gd name="connsiteX5991" fmla="*/ 1121888 w 4853691"/>
              <a:gd name="connsiteY5991" fmla="*/ 772178 h 4860733"/>
              <a:gd name="connsiteX5992" fmla="*/ 1103112 w 4853691"/>
              <a:gd name="connsiteY5992" fmla="*/ 802690 h 4860733"/>
              <a:gd name="connsiteX5993" fmla="*/ 1100765 w 4853691"/>
              <a:gd name="connsiteY5993" fmla="*/ 802690 h 4860733"/>
              <a:gd name="connsiteX5994" fmla="*/ 1086683 w 4853691"/>
              <a:gd name="connsiteY5994" fmla="*/ 800343 h 4860733"/>
              <a:gd name="connsiteX5995" fmla="*/ 1070253 w 4853691"/>
              <a:gd name="connsiteY5995" fmla="*/ 797996 h 4860733"/>
              <a:gd name="connsiteX5996" fmla="*/ 1058518 w 4853691"/>
              <a:gd name="connsiteY5996" fmla="*/ 795649 h 4860733"/>
              <a:gd name="connsiteX5997" fmla="*/ 1039742 w 4853691"/>
              <a:gd name="connsiteY5997" fmla="*/ 793302 h 4860733"/>
              <a:gd name="connsiteX5998" fmla="*/ 1030353 w 4853691"/>
              <a:gd name="connsiteY5998" fmla="*/ 790955 h 4860733"/>
              <a:gd name="connsiteX5999" fmla="*/ 1009230 w 4853691"/>
              <a:gd name="connsiteY5999" fmla="*/ 788608 h 4860733"/>
              <a:gd name="connsiteX6000" fmla="*/ 1002189 w 4853691"/>
              <a:gd name="connsiteY6000" fmla="*/ 788608 h 4860733"/>
              <a:gd name="connsiteX6001" fmla="*/ 981065 w 4853691"/>
              <a:gd name="connsiteY6001" fmla="*/ 786261 h 4860733"/>
              <a:gd name="connsiteX6002" fmla="*/ 974024 w 4853691"/>
              <a:gd name="connsiteY6002" fmla="*/ 786261 h 4860733"/>
              <a:gd name="connsiteX6003" fmla="*/ 948207 w 4853691"/>
              <a:gd name="connsiteY6003" fmla="*/ 786261 h 4860733"/>
              <a:gd name="connsiteX6004" fmla="*/ 945860 w 4853691"/>
              <a:gd name="connsiteY6004" fmla="*/ 786261 h 4860733"/>
              <a:gd name="connsiteX6005" fmla="*/ 950554 w 4853691"/>
              <a:gd name="connsiteY6005" fmla="*/ 781566 h 4860733"/>
              <a:gd name="connsiteX6006" fmla="*/ 971677 w 4853691"/>
              <a:gd name="connsiteY6006" fmla="*/ 760443 h 4860733"/>
              <a:gd name="connsiteX6007" fmla="*/ 1478639 w 4853691"/>
              <a:gd name="connsiteY6007" fmla="*/ 450633 h 4860733"/>
              <a:gd name="connsiteX6008" fmla="*/ 1492722 w 4853691"/>
              <a:gd name="connsiteY6008" fmla="*/ 436551 h 4860733"/>
              <a:gd name="connsiteX6009" fmla="*/ 1509151 w 4853691"/>
              <a:gd name="connsiteY6009" fmla="*/ 420121 h 4860733"/>
              <a:gd name="connsiteX6010" fmla="*/ 1523233 w 4853691"/>
              <a:gd name="connsiteY6010" fmla="*/ 406039 h 4860733"/>
              <a:gd name="connsiteX6011" fmla="*/ 1539662 w 4853691"/>
              <a:gd name="connsiteY6011" fmla="*/ 389610 h 4860733"/>
              <a:gd name="connsiteX6012" fmla="*/ 1553745 w 4853691"/>
              <a:gd name="connsiteY6012" fmla="*/ 377874 h 4860733"/>
              <a:gd name="connsiteX6013" fmla="*/ 1570174 w 4853691"/>
              <a:gd name="connsiteY6013" fmla="*/ 361445 h 4860733"/>
              <a:gd name="connsiteX6014" fmla="*/ 1584256 w 4853691"/>
              <a:gd name="connsiteY6014" fmla="*/ 349710 h 4860733"/>
              <a:gd name="connsiteX6015" fmla="*/ 1600686 w 4853691"/>
              <a:gd name="connsiteY6015" fmla="*/ 335628 h 4860733"/>
              <a:gd name="connsiteX6016" fmla="*/ 1614768 w 4853691"/>
              <a:gd name="connsiteY6016" fmla="*/ 323892 h 4860733"/>
              <a:gd name="connsiteX6017" fmla="*/ 1631197 w 4853691"/>
              <a:gd name="connsiteY6017" fmla="*/ 309810 h 4860733"/>
              <a:gd name="connsiteX6018" fmla="*/ 1645280 w 4853691"/>
              <a:gd name="connsiteY6018" fmla="*/ 298075 h 4860733"/>
              <a:gd name="connsiteX6019" fmla="*/ 1649974 w 4853691"/>
              <a:gd name="connsiteY6019" fmla="*/ 293381 h 4860733"/>
              <a:gd name="connsiteX6020" fmla="*/ 1652321 w 4853691"/>
              <a:gd name="connsiteY6020" fmla="*/ 295728 h 4860733"/>
              <a:gd name="connsiteX6021" fmla="*/ 1642933 w 4853691"/>
              <a:gd name="connsiteY6021" fmla="*/ 307463 h 4860733"/>
              <a:gd name="connsiteX6022" fmla="*/ 1626503 w 4853691"/>
              <a:gd name="connsiteY6022" fmla="*/ 328586 h 4860733"/>
              <a:gd name="connsiteX6023" fmla="*/ 1607727 w 4853691"/>
              <a:gd name="connsiteY6023" fmla="*/ 354404 h 4860733"/>
              <a:gd name="connsiteX6024" fmla="*/ 1591298 w 4853691"/>
              <a:gd name="connsiteY6024" fmla="*/ 375527 h 4860733"/>
              <a:gd name="connsiteX6025" fmla="*/ 1572521 w 4853691"/>
              <a:gd name="connsiteY6025" fmla="*/ 403692 h 4860733"/>
              <a:gd name="connsiteX6026" fmla="*/ 1556092 w 4853691"/>
              <a:gd name="connsiteY6026" fmla="*/ 427162 h 4860733"/>
              <a:gd name="connsiteX6027" fmla="*/ 1539662 w 4853691"/>
              <a:gd name="connsiteY6027" fmla="*/ 455327 h 4860733"/>
              <a:gd name="connsiteX6028" fmla="*/ 1539662 w 4853691"/>
              <a:gd name="connsiteY6028" fmla="*/ 455327 h 4860733"/>
              <a:gd name="connsiteX6029" fmla="*/ 1513845 w 4853691"/>
              <a:gd name="connsiteY6029" fmla="*/ 462368 h 4860733"/>
              <a:gd name="connsiteX6030" fmla="*/ 1490375 w 4853691"/>
              <a:gd name="connsiteY6030" fmla="*/ 469409 h 4860733"/>
              <a:gd name="connsiteX6031" fmla="*/ 1464557 w 4853691"/>
              <a:gd name="connsiteY6031" fmla="*/ 476450 h 4860733"/>
              <a:gd name="connsiteX6032" fmla="*/ 1450475 w 4853691"/>
              <a:gd name="connsiteY6032" fmla="*/ 481145 h 4860733"/>
              <a:gd name="connsiteX6033" fmla="*/ 1457516 w 4853691"/>
              <a:gd name="connsiteY6033" fmla="*/ 474103 h 4860733"/>
              <a:gd name="connsiteX6034" fmla="*/ 1478639 w 4853691"/>
              <a:gd name="connsiteY6034" fmla="*/ 450633 h 4860733"/>
              <a:gd name="connsiteX6035" fmla="*/ 1722732 w 4853691"/>
              <a:gd name="connsiteY6035" fmla="*/ 269910 h 4860733"/>
              <a:gd name="connsiteX6036" fmla="*/ 1750897 w 4853691"/>
              <a:gd name="connsiteY6036" fmla="*/ 265216 h 4860733"/>
              <a:gd name="connsiteX6037" fmla="*/ 1774367 w 4853691"/>
              <a:gd name="connsiteY6037" fmla="*/ 260522 h 4860733"/>
              <a:gd name="connsiteX6038" fmla="*/ 1802532 w 4853691"/>
              <a:gd name="connsiteY6038" fmla="*/ 255828 h 4860733"/>
              <a:gd name="connsiteX6039" fmla="*/ 1826002 w 4853691"/>
              <a:gd name="connsiteY6039" fmla="*/ 253481 h 4860733"/>
              <a:gd name="connsiteX6040" fmla="*/ 1854167 w 4853691"/>
              <a:gd name="connsiteY6040" fmla="*/ 251134 h 4860733"/>
              <a:gd name="connsiteX6041" fmla="*/ 1877637 w 4853691"/>
              <a:gd name="connsiteY6041" fmla="*/ 248787 h 4860733"/>
              <a:gd name="connsiteX6042" fmla="*/ 1908149 w 4853691"/>
              <a:gd name="connsiteY6042" fmla="*/ 246440 h 4860733"/>
              <a:gd name="connsiteX6043" fmla="*/ 1931619 w 4853691"/>
              <a:gd name="connsiteY6043" fmla="*/ 244093 h 4860733"/>
              <a:gd name="connsiteX6044" fmla="*/ 1962131 w 4853691"/>
              <a:gd name="connsiteY6044" fmla="*/ 241746 h 4860733"/>
              <a:gd name="connsiteX6045" fmla="*/ 1985601 w 4853691"/>
              <a:gd name="connsiteY6045" fmla="*/ 239399 h 4860733"/>
              <a:gd name="connsiteX6046" fmla="*/ 2018460 w 4853691"/>
              <a:gd name="connsiteY6046" fmla="*/ 237052 h 4860733"/>
              <a:gd name="connsiteX6047" fmla="*/ 2039583 w 4853691"/>
              <a:gd name="connsiteY6047" fmla="*/ 237052 h 4860733"/>
              <a:gd name="connsiteX6048" fmla="*/ 2093565 w 4853691"/>
              <a:gd name="connsiteY6048" fmla="*/ 237052 h 4860733"/>
              <a:gd name="connsiteX6049" fmla="*/ 2163977 w 4853691"/>
              <a:gd name="connsiteY6049" fmla="*/ 237052 h 4860733"/>
              <a:gd name="connsiteX6050" fmla="*/ 2182753 w 4853691"/>
              <a:gd name="connsiteY6050" fmla="*/ 237052 h 4860733"/>
              <a:gd name="connsiteX6051" fmla="*/ 2234388 w 4853691"/>
              <a:gd name="connsiteY6051" fmla="*/ 239399 h 4860733"/>
              <a:gd name="connsiteX6052" fmla="*/ 2257859 w 4853691"/>
              <a:gd name="connsiteY6052" fmla="*/ 241746 h 4860733"/>
              <a:gd name="connsiteX6053" fmla="*/ 2304800 w 4853691"/>
              <a:gd name="connsiteY6053" fmla="*/ 246440 h 4860733"/>
              <a:gd name="connsiteX6054" fmla="*/ 2332964 w 4853691"/>
              <a:gd name="connsiteY6054" fmla="*/ 248787 h 4860733"/>
              <a:gd name="connsiteX6055" fmla="*/ 2354088 w 4853691"/>
              <a:gd name="connsiteY6055" fmla="*/ 251134 h 4860733"/>
              <a:gd name="connsiteX6056" fmla="*/ 2354088 w 4853691"/>
              <a:gd name="connsiteY6056" fmla="*/ 253481 h 4860733"/>
              <a:gd name="connsiteX6057" fmla="*/ 2363476 w 4853691"/>
              <a:gd name="connsiteY6057" fmla="*/ 269910 h 4860733"/>
              <a:gd name="connsiteX6058" fmla="*/ 2351741 w 4853691"/>
              <a:gd name="connsiteY6058" fmla="*/ 293381 h 4860733"/>
              <a:gd name="connsiteX6059" fmla="*/ 2344699 w 4853691"/>
              <a:gd name="connsiteY6059" fmla="*/ 307463 h 4860733"/>
              <a:gd name="connsiteX6060" fmla="*/ 2330617 w 4853691"/>
              <a:gd name="connsiteY6060" fmla="*/ 335628 h 4860733"/>
              <a:gd name="connsiteX6061" fmla="*/ 2323576 w 4853691"/>
              <a:gd name="connsiteY6061" fmla="*/ 349710 h 4860733"/>
              <a:gd name="connsiteX6062" fmla="*/ 2309494 w 4853691"/>
              <a:gd name="connsiteY6062" fmla="*/ 380222 h 4860733"/>
              <a:gd name="connsiteX6063" fmla="*/ 2304800 w 4853691"/>
              <a:gd name="connsiteY6063" fmla="*/ 394304 h 4860733"/>
              <a:gd name="connsiteX6064" fmla="*/ 2274288 w 4853691"/>
              <a:gd name="connsiteY6064" fmla="*/ 391957 h 4860733"/>
              <a:gd name="connsiteX6065" fmla="*/ 2215612 w 4853691"/>
              <a:gd name="connsiteY6065" fmla="*/ 389610 h 4860733"/>
              <a:gd name="connsiteX6066" fmla="*/ 2180406 w 4853691"/>
              <a:gd name="connsiteY6066" fmla="*/ 387263 h 4860733"/>
              <a:gd name="connsiteX6067" fmla="*/ 2086524 w 4853691"/>
              <a:gd name="connsiteY6067" fmla="*/ 384916 h 4860733"/>
              <a:gd name="connsiteX6068" fmla="*/ 2032542 w 4853691"/>
              <a:gd name="connsiteY6068" fmla="*/ 384916 h 4860733"/>
              <a:gd name="connsiteX6069" fmla="*/ 2013766 w 4853691"/>
              <a:gd name="connsiteY6069" fmla="*/ 384916 h 4860733"/>
              <a:gd name="connsiteX6070" fmla="*/ 1978560 w 4853691"/>
              <a:gd name="connsiteY6070" fmla="*/ 384916 h 4860733"/>
              <a:gd name="connsiteX6071" fmla="*/ 1957437 w 4853691"/>
              <a:gd name="connsiteY6071" fmla="*/ 384916 h 4860733"/>
              <a:gd name="connsiteX6072" fmla="*/ 1924578 w 4853691"/>
              <a:gd name="connsiteY6072" fmla="*/ 387263 h 4860733"/>
              <a:gd name="connsiteX6073" fmla="*/ 1912843 w 4853691"/>
              <a:gd name="connsiteY6073" fmla="*/ 387263 h 4860733"/>
              <a:gd name="connsiteX6074" fmla="*/ 1898761 w 4853691"/>
              <a:gd name="connsiteY6074" fmla="*/ 377874 h 4860733"/>
              <a:gd name="connsiteX6075" fmla="*/ 1889372 w 4853691"/>
              <a:gd name="connsiteY6075" fmla="*/ 370833 h 4860733"/>
              <a:gd name="connsiteX6076" fmla="*/ 1865902 w 4853691"/>
              <a:gd name="connsiteY6076" fmla="*/ 356751 h 4860733"/>
              <a:gd name="connsiteX6077" fmla="*/ 1854167 w 4853691"/>
              <a:gd name="connsiteY6077" fmla="*/ 349710 h 4860733"/>
              <a:gd name="connsiteX6078" fmla="*/ 1833043 w 4853691"/>
              <a:gd name="connsiteY6078" fmla="*/ 337975 h 4860733"/>
              <a:gd name="connsiteX6079" fmla="*/ 1821308 w 4853691"/>
              <a:gd name="connsiteY6079" fmla="*/ 330934 h 4860733"/>
              <a:gd name="connsiteX6080" fmla="*/ 1800185 w 4853691"/>
              <a:gd name="connsiteY6080" fmla="*/ 319198 h 4860733"/>
              <a:gd name="connsiteX6081" fmla="*/ 1788449 w 4853691"/>
              <a:gd name="connsiteY6081" fmla="*/ 314504 h 4860733"/>
              <a:gd name="connsiteX6082" fmla="*/ 1767326 w 4853691"/>
              <a:gd name="connsiteY6082" fmla="*/ 305116 h 4860733"/>
              <a:gd name="connsiteX6083" fmla="*/ 1753244 w 4853691"/>
              <a:gd name="connsiteY6083" fmla="*/ 300422 h 4860733"/>
              <a:gd name="connsiteX6084" fmla="*/ 1734467 w 4853691"/>
              <a:gd name="connsiteY6084" fmla="*/ 293381 h 4860733"/>
              <a:gd name="connsiteX6085" fmla="*/ 1720385 w 4853691"/>
              <a:gd name="connsiteY6085" fmla="*/ 288687 h 4860733"/>
              <a:gd name="connsiteX6086" fmla="*/ 1701609 w 4853691"/>
              <a:gd name="connsiteY6086" fmla="*/ 281646 h 4860733"/>
              <a:gd name="connsiteX6087" fmla="*/ 1687526 w 4853691"/>
              <a:gd name="connsiteY6087" fmla="*/ 276951 h 4860733"/>
              <a:gd name="connsiteX6088" fmla="*/ 1687526 w 4853691"/>
              <a:gd name="connsiteY6088" fmla="*/ 276951 h 4860733"/>
              <a:gd name="connsiteX6089" fmla="*/ 1687526 w 4853691"/>
              <a:gd name="connsiteY6089" fmla="*/ 272257 h 4860733"/>
              <a:gd name="connsiteX6090" fmla="*/ 1687526 w 4853691"/>
              <a:gd name="connsiteY6090" fmla="*/ 269910 h 4860733"/>
              <a:gd name="connsiteX6091" fmla="*/ 1699262 w 4853691"/>
              <a:gd name="connsiteY6091" fmla="*/ 267563 h 4860733"/>
              <a:gd name="connsiteX6092" fmla="*/ 1722732 w 4853691"/>
              <a:gd name="connsiteY6092" fmla="*/ 269910 h 4860733"/>
              <a:gd name="connsiteX6093" fmla="*/ 2419805 w 4853691"/>
              <a:gd name="connsiteY6093" fmla="*/ 183070 h 4860733"/>
              <a:gd name="connsiteX6094" fmla="*/ 2417458 w 4853691"/>
              <a:gd name="connsiteY6094" fmla="*/ 173681 h 4860733"/>
              <a:gd name="connsiteX6095" fmla="*/ 2417458 w 4853691"/>
              <a:gd name="connsiteY6095" fmla="*/ 173681 h 4860733"/>
              <a:gd name="connsiteX6096" fmla="*/ 2426846 w 4853691"/>
              <a:gd name="connsiteY6096" fmla="*/ 159599 h 4860733"/>
              <a:gd name="connsiteX6097" fmla="*/ 2431540 w 4853691"/>
              <a:gd name="connsiteY6097" fmla="*/ 150211 h 4860733"/>
              <a:gd name="connsiteX6098" fmla="*/ 2438581 w 4853691"/>
              <a:gd name="connsiteY6098" fmla="*/ 138476 h 4860733"/>
              <a:gd name="connsiteX6099" fmla="*/ 2443275 w 4853691"/>
              <a:gd name="connsiteY6099" fmla="*/ 129088 h 4860733"/>
              <a:gd name="connsiteX6100" fmla="*/ 2450317 w 4853691"/>
              <a:gd name="connsiteY6100" fmla="*/ 119699 h 4860733"/>
              <a:gd name="connsiteX6101" fmla="*/ 2457358 w 4853691"/>
              <a:gd name="connsiteY6101" fmla="*/ 112658 h 4860733"/>
              <a:gd name="connsiteX6102" fmla="*/ 2464399 w 4853691"/>
              <a:gd name="connsiteY6102" fmla="*/ 103270 h 4860733"/>
              <a:gd name="connsiteX6103" fmla="*/ 2466746 w 4853691"/>
              <a:gd name="connsiteY6103" fmla="*/ 100923 h 4860733"/>
              <a:gd name="connsiteX6104" fmla="*/ 2469093 w 4853691"/>
              <a:gd name="connsiteY6104" fmla="*/ 103270 h 4860733"/>
              <a:gd name="connsiteX6105" fmla="*/ 2466746 w 4853691"/>
              <a:gd name="connsiteY6105" fmla="*/ 110311 h 4860733"/>
              <a:gd name="connsiteX6106" fmla="*/ 2464399 w 4853691"/>
              <a:gd name="connsiteY6106" fmla="*/ 117352 h 4860733"/>
              <a:gd name="connsiteX6107" fmla="*/ 2459705 w 4853691"/>
              <a:gd name="connsiteY6107" fmla="*/ 124393 h 4860733"/>
              <a:gd name="connsiteX6108" fmla="*/ 2457358 w 4853691"/>
              <a:gd name="connsiteY6108" fmla="*/ 131435 h 4860733"/>
              <a:gd name="connsiteX6109" fmla="*/ 2452664 w 4853691"/>
              <a:gd name="connsiteY6109" fmla="*/ 140823 h 4860733"/>
              <a:gd name="connsiteX6110" fmla="*/ 2450317 w 4853691"/>
              <a:gd name="connsiteY6110" fmla="*/ 147864 h 4860733"/>
              <a:gd name="connsiteX6111" fmla="*/ 2447970 w 4853691"/>
              <a:gd name="connsiteY6111" fmla="*/ 157252 h 4860733"/>
              <a:gd name="connsiteX6112" fmla="*/ 2445622 w 4853691"/>
              <a:gd name="connsiteY6112" fmla="*/ 166640 h 4860733"/>
              <a:gd name="connsiteX6113" fmla="*/ 2440928 w 4853691"/>
              <a:gd name="connsiteY6113" fmla="*/ 176028 h 4860733"/>
              <a:gd name="connsiteX6114" fmla="*/ 2438581 w 4853691"/>
              <a:gd name="connsiteY6114" fmla="*/ 185417 h 4860733"/>
              <a:gd name="connsiteX6115" fmla="*/ 2433887 w 4853691"/>
              <a:gd name="connsiteY6115" fmla="*/ 197152 h 4860733"/>
              <a:gd name="connsiteX6116" fmla="*/ 2431540 w 4853691"/>
              <a:gd name="connsiteY6116" fmla="*/ 206540 h 4860733"/>
              <a:gd name="connsiteX6117" fmla="*/ 2431540 w 4853691"/>
              <a:gd name="connsiteY6117" fmla="*/ 208887 h 4860733"/>
              <a:gd name="connsiteX6118" fmla="*/ 2426846 w 4853691"/>
              <a:gd name="connsiteY6118" fmla="*/ 208887 h 4860733"/>
              <a:gd name="connsiteX6119" fmla="*/ 2424499 w 4853691"/>
              <a:gd name="connsiteY6119" fmla="*/ 197152 h 4860733"/>
              <a:gd name="connsiteX6120" fmla="*/ 2419805 w 4853691"/>
              <a:gd name="connsiteY6120" fmla="*/ 183070 h 4860733"/>
              <a:gd name="connsiteX6121" fmla="*/ 2513687 w 4853691"/>
              <a:gd name="connsiteY6121" fmla="*/ 227664 h 4860733"/>
              <a:gd name="connsiteX6122" fmla="*/ 2555934 w 4853691"/>
              <a:gd name="connsiteY6122" fmla="*/ 230011 h 4860733"/>
              <a:gd name="connsiteX6123" fmla="*/ 2581751 w 4853691"/>
              <a:gd name="connsiteY6123" fmla="*/ 232358 h 4860733"/>
              <a:gd name="connsiteX6124" fmla="*/ 2621651 w 4853691"/>
              <a:gd name="connsiteY6124" fmla="*/ 234705 h 4860733"/>
              <a:gd name="connsiteX6125" fmla="*/ 2647469 w 4853691"/>
              <a:gd name="connsiteY6125" fmla="*/ 237052 h 4860733"/>
              <a:gd name="connsiteX6126" fmla="*/ 2675633 w 4853691"/>
              <a:gd name="connsiteY6126" fmla="*/ 239399 h 4860733"/>
              <a:gd name="connsiteX6127" fmla="*/ 2647469 w 4853691"/>
              <a:gd name="connsiteY6127" fmla="*/ 239399 h 4860733"/>
              <a:gd name="connsiteX6128" fmla="*/ 2579404 w 4853691"/>
              <a:gd name="connsiteY6128" fmla="*/ 239399 h 4860733"/>
              <a:gd name="connsiteX6129" fmla="*/ 2555934 w 4853691"/>
              <a:gd name="connsiteY6129" fmla="*/ 239399 h 4860733"/>
              <a:gd name="connsiteX6130" fmla="*/ 2511340 w 4853691"/>
              <a:gd name="connsiteY6130" fmla="*/ 241746 h 4860733"/>
              <a:gd name="connsiteX6131" fmla="*/ 2483175 w 4853691"/>
              <a:gd name="connsiteY6131" fmla="*/ 244093 h 4860733"/>
              <a:gd name="connsiteX6132" fmla="*/ 2443275 w 4853691"/>
              <a:gd name="connsiteY6132" fmla="*/ 246440 h 4860733"/>
              <a:gd name="connsiteX6133" fmla="*/ 2433887 w 4853691"/>
              <a:gd name="connsiteY6133" fmla="*/ 246440 h 4860733"/>
              <a:gd name="connsiteX6134" fmla="*/ 2431540 w 4853691"/>
              <a:gd name="connsiteY6134" fmla="*/ 239399 h 4860733"/>
              <a:gd name="connsiteX6135" fmla="*/ 2431540 w 4853691"/>
              <a:gd name="connsiteY6135" fmla="*/ 239399 h 4860733"/>
              <a:gd name="connsiteX6136" fmla="*/ 2440928 w 4853691"/>
              <a:gd name="connsiteY6136" fmla="*/ 222969 h 4860733"/>
              <a:gd name="connsiteX6137" fmla="*/ 2487869 w 4853691"/>
              <a:gd name="connsiteY6137" fmla="*/ 222969 h 4860733"/>
              <a:gd name="connsiteX6138" fmla="*/ 2513687 w 4853691"/>
              <a:gd name="connsiteY6138" fmla="*/ 227664 h 4860733"/>
              <a:gd name="connsiteX6139" fmla="*/ 2839926 w 4853691"/>
              <a:gd name="connsiteY6139" fmla="*/ 309810 h 4860733"/>
              <a:gd name="connsiteX6140" fmla="*/ 2879826 w 4853691"/>
              <a:gd name="connsiteY6140" fmla="*/ 330934 h 4860733"/>
              <a:gd name="connsiteX6141" fmla="*/ 2910338 w 4853691"/>
              <a:gd name="connsiteY6141" fmla="*/ 347363 h 4860733"/>
              <a:gd name="connsiteX6142" fmla="*/ 2945543 w 4853691"/>
              <a:gd name="connsiteY6142" fmla="*/ 368486 h 4860733"/>
              <a:gd name="connsiteX6143" fmla="*/ 2891561 w 4853691"/>
              <a:gd name="connsiteY6143" fmla="*/ 368486 h 4860733"/>
              <a:gd name="connsiteX6144" fmla="*/ 2870438 w 4853691"/>
              <a:gd name="connsiteY6144" fmla="*/ 368486 h 4860733"/>
              <a:gd name="connsiteX6145" fmla="*/ 2830538 w 4853691"/>
              <a:gd name="connsiteY6145" fmla="*/ 370833 h 4860733"/>
              <a:gd name="connsiteX6146" fmla="*/ 2809415 w 4853691"/>
              <a:gd name="connsiteY6146" fmla="*/ 373180 h 4860733"/>
              <a:gd name="connsiteX6147" fmla="*/ 2769515 w 4853691"/>
              <a:gd name="connsiteY6147" fmla="*/ 375527 h 4860733"/>
              <a:gd name="connsiteX6148" fmla="*/ 2748391 w 4853691"/>
              <a:gd name="connsiteY6148" fmla="*/ 377874 h 4860733"/>
              <a:gd name="connsiteX6149" fmla="*/ 2710839 w 4853691"/>
              <a:gd name="connsiteY6149" fmla="*/ 380222 h 4860733"/>
              <a:gd name="connsiteX6150" fmla="*/ 2689715 w 4853691"/>
              <a:gd name="connsiteY6150" fmla="*/ 382569 h 4860733"/>
              <a:gd name="connsiteX6151" fmla="*/ 2649816 w 4853691"/>
              <a:gd name="connsiteY6151" fmla="*/ 387263 h 4860733"/>
              <a:gd name="connsiteX6152" fmla="*/ 2628692 w 4853691"/>
              <a:gd name="connsiteY6152" fmla="*/ 389610 h 4860733"/>
              <a:gd name="connsiteX6153" fmla="*/ 2588792 w 4853691"/>
              <a:gd name="connsiteY6153" fmla="*/ 394304 h 4860733"/>
              <a:gd name="connsiteX6154" fmla="*/ 2570016 w 4853691"/>
              <a:gd name="connsiteY6154" fmla="*/ 396651 h 4860733"/>
              <a:gd name="connsiteX6155" fmla="*/ 2527769 w 4853691"/>
              <a:gd name="connsiteY6155" fmla="*/ 403692 h 4860733"/>
              <a:gd name="connsiteX6156" fmla="*/ 2508993 w 4853691"/>
              <a:gd name="connsiteY6156" fmla="*/ 406039 h 4860733"/>
              <a:gd name="connsiteX6157" fmla="*/ 2485522 w 4853691"/>
              <a:gd name="connsiteY6157" fmla="*/ 410733 h 4860733"/>
              <a:gd name="connsiteX6158" fmla="*/ 2471440 w 4853691"/>
              <a:gd name="connsiteY6158" fmla="*/ 396651 h 4860733"/>
              <a:gd name="connsiteX6159" fmla="*/ 2473787 w 4853691"/>
              <a:gd name="connsiteY6159" fmla="*/ 396651 h 4860733"/>
              <a:gd name="connsiteX6160" fmla="*/ 2490216 w 4853691"/>
              <a:gd name="connsiteY6160" fmla="*/ 382569 h 4860733"/>
              <a:gd name="connsiteX6161" fmla="*/ 2504299 w 4853691"/>
              <a:gd name="connsiteY6161" fmla="*/ 370833 h 4860733"/>
              <a:gd name="connsiteX6162" fmla="*/ 2520728 w 4853691"/>
              <a:gd name="connsiteY6162" fmla="*/ 356751 h 4860733"/>
              <a:gd name="connsiteX6163" fmla="*/ 2534810 w 4853691"/>
              <a:gd name="connsiteY6163" fmla="*/ 347363 h 4860733"/>
              <a:gd name="connsiteX6164" fmla="*/ 2551239 w 4853691"/>
              <a:gd name="connsiteY6164" fmla="*/ 335628 h 4860733"/>
              <a:gd name="connsiteX6165" fmla="*/ 2565322 w 4853691"/>
              <a:gd name="connsiteY6165" fmla="*/ 326239 h 4860733"/>
              <a:gd name="connsiteX6166" fmla="*/ 2581751 w 4853691"/>
              <a:gd name="connsiteY6166" fmla="*/ 314504 h 4860733"/>
              <a:gd name="connsiteX6167" fmla="*/ 2598180 w 4853691"/>
              <a:gd name="connsiteY6167" fmla="*/ 302769 h 4860733"/>
              <a:gd name="connsiteX6168" fmla="*/ 2612263 w 4853691"/>
              <a:gd name="connsiteY6168" fmla="*/ 293381 h 4860733"/>
              <a:gd name="connsiteX6169" fmla="*/ 2685021 w 4853691"/>
              <a:gd name="connsiteY6169" fmla="*/ 248787 h 4860733"/>
              <a:gd name="connsiteX6170" fmla="*/ 2701450 w 4853691"/>
              <a:gd name="connsiteY6170" fmla="*/ 258175 h 4860733"/>
              <a:gd name="connsiteX6171" fmla="*/ 2720227 w 4853691"/>
              <a:gd name="connsiteY6171" fmla="*/ 246440 h 4860733"/>
              <a:gd name="connsiteX6172" fmla="*/ 2816456 w 4853691"/>
              <a:gd name="connsiteY6172" fmla="*/ 293381 h 4860733"/>
              <a:gd name="connsiteX6173" fmla="*/ 2839926 w 4853691"/>
              <a:gd name="connsiteY6173" fmla="*/ 309810 h 4860733"/>
              <a:gd name="connsiteX6174" fmla="*/ 3055854 w 4853691"/>
              <a:gd name="connsiteY6174" fmla="*/ 359098 h 4860733"/>
              <a:gd name="connsiteX6175" fmla="*/ 3076978 w 4853691"/>
              <a:gd name="connsiteY6175" fmla="*/ 349710 h 4860733"/>
              <a:gd name="connsiteX6176" fmla="*/ 3102795 w 4853691"/>
              <a:gd name="connsiteY6176" fmla="*/ 340322 h 4860733"/>
              <a:gd name="connsiteX6177" fmla="*/ 3123919 w 4853691"/>
              <a:gd name="connsiteY6177" fmla="*/ 333281 h 4860733"/>
              <a:gd name="connsiteX6178" fmla="*/ 3149736 w 4853691"/>
              <a:gd name="connsiteY6178" fmla="*/ 326239 h 4860733"/>
              <a:gd name="connsiteX6179" fmla="*/ 3170860 w 4853691"/>
              <a:gd name="connsiteY6179" fmla="*/ 319198 h 4860733"/>
              <a:gd name="connsiteX6180" fmla="*/ 3199024 w 4853691"/>
              <a:gd name="connsiteY6180" fmla="*/ 312157 h 4860733"/>
              <a:gd name="connsiteX6181" fmla="*/ 3217801 w 4853691"/>
              <a:gd name="connsiteY6181" fmla="*/ 307463 h 4860733"/>
              <a:gd name="connsiteX6182" fmla="*/ 3231883 w 4853691"/>
              <a:gd name="connsiteY6182" fmla="*/ 305116 h 4860733"/>
              <a:gd name="connsiteX6183" fmla="*/ 3243618 w 4853691"/>
              <a:gd name="connsiteY6183" fmla="*/ 312157 h 4860733"/>
              <a:gd name="connsiteX6184" fmla="*/ 3283518 w 4853691"/>
              <a:gd name="connsiteY6184" fmla="*/ 335628 h 4860733"/>
              <a:gd name="connsiteX6185" fmla="*/ 3309336 w 4853691"/>
              <a:gd name="connsiteY6185" fmla="*/ 352057 h 4860733"/>
              <a:gd name="connsiteX6186" fmla="*/ 3349235 w 4853691"/>
              <a:gd name="connsiteY6186" fmla="*/ 375527 h 4860733"/>
              <a:gd name="connsiteX6187" fmla="*/ 3377400 w 4853691"/>
              <a:gd name="connsiteY6187" fmla="*/ 394304 h 4860733"/>
              <a:gd name="connsiteX6188" fmla="*/ 3400870 w 4853691"/>
              <a:gd name="connsiteY6188" fmla="*/ 408386 h 4860733"/>
              <a:gd name="connsiteX6189" fmla="*/ 3398523 w 4853691"/>
              <a:gd name="connsiteY6189" fmla="*/ 413080 h 4860733"/>
              <a:gd name="connsiteX6190" fmla="*/ 3384441 w 4853691"/>
              <a:gd name="connsiteY6190" fmla="*/ 410733 h 4860733"/>
              <a:gd name="connsiteX6191" fmla="*/ 3360970 w 4853691"/>
              <a:gd name="connsiteY6191" fmla="*/ 406039 h 4860733"/>
              <a:gd name="connsiteX6192" fmla="*/ 3328112 w 4853691"/>
              <a:gd name="connsiteY6192" fmla="*/ 398998 h 4860733"/>
              <a:gd name="connsiteX6193" fmla="*/ 3304641 w 4853691"/>
              <a:gd name="connsiteY6193" fmla="*/ 394304 h 4860733"/>
              <a:gd name="connsiteX6194" fmla="*/ 3271783 w 4853691"/>
              <a:gd name="connsiteY6194" fmla="*/ 389610 h 4860733"/>
              <a:gd name="connsiteX6195" fmla="*/ 3248312 w 4853691"/>
              <a:gd name="connsiteY6195" fmla="*/ 384916 h 4860733"/>
              <a:gd name="connsiteX6196" fmla="*/ 3213106 w 4853691"/>
              <a:gd name="connsiteY6196" fmla="*/ 380222 h 4860733"/>
              <a:gd name="connsiteX6197" fmla="*/ 3189636 w 4853691"/>
              <a:gd name="connsiteY6197" fmla="*/ 377874 h 4860733"/>
              <a:gd name="connsiteX6198" fmla="*/ 3154430 w 4853691"/>
              <a:gd name="connsiteY6198" fmla="*/ 375527 h 4860733"/>
              <a:gd name="connsiteX6199" fmla="*/ 3130960 w 4853691"/>
              <a:gd name="connsiteY6199" fmla="*/ 373180 h 4860733"/>
              <a:gd name="connsiteX6200" fmla="*/ 3093407 w 4853691"/>
              <a:gd name="connsiteY6200" fmla="*/ 370833 h 4860733"/>
              <a:gd name="connsiteX6201" fmla="*/ 3072284 w 4853691"/>
              <a:gd name="connsiteY6201" fmla="*/ 368486 h 4860733"/>
              <a:gd name="connsiteX6202" fmla="*/ 3032384 w 4853691"/>
              <a:gd name="connsiteY6202" fmla="*/ 366139 h 4860733"/>
              <a:gd name="connsiteX6203" fmla="*/ 3027690 w 4853691"/>
              <a:gd name="connsiteY6203" fmla="*/ 366139 h 4860733"/>
              <a:gd name="connsiteX6204" fmla="*/ 3032384 w 4853691"/>
              <a:gd name="connsiteY6204" fmla="*/ 363792 h 4860733"/>
              <a:gd name="connsiteX6205" fmla="*/ 3055854 w 4853691"/>
              <a:gd name="connsiteY6205" fmla="*/ 359098 h 4860733"/>
              <a:gd name="connsiteX6206" fmla="*/ 3424341 w 4853691"/>
              <a:gd name="connsiteY6206" fmla="*/ 460021 h 4860733"/>
              <a:gd name="connsiteX6207" fmla="*/ 3424341 w 4853691"/>
              <a:gd name="connsiteY6207" fmla="*/ 474103 h 4860733"/>
              <a:gd name="connsiteX6208" fmla="*/ 3356276 w 4853691"/>
              <a:gd name="connsiteY6208" fmla="*/ 455327 h 4860733"/>
              <a:gd name="connsiteX6209" fmla="*/ 3264742 w 4853691"/>
              <a:gd name="connsiteY6209" fmla="*/ 434204 h 4860733"/>
              <a:gd name="connsiteX6210" fmla="*/ 3234230 w 4853691"/>
              <a:gd name="connsiteY6210" fmla="*/ 429510 h 4860733"/>
              <a:gd name="connsiteX6211" fmla="*/ 3170860 w 4853691"/>
              <a:gd name="connsiteY6211" fmla="*/ 417774 h 4860733"/>
              <a:gd name="connsiteX6212" fmla="*/ 3135654 w 4853691"/>
              <a:gd name="connsiteY6212" fmla="*/ 413080 h 4860733"/>
              <a:gd name="connsiteX6213" fmla="*/ 3074631 w 4853691"/>
              <a:gd name="connsiteY6213" fmla="*/ 403692 h 4860733"/>
              <a:gd name="connsiteX6214" fmla="*/ 3037078 w 4853691"/>
              <a:gd name="connsiteY6214" fmla="*/ 398998 h 4860733"/>
              <a:gd name="connsiteX6215" fmla="*/ 2997178 w 4853691"/>
              <a:gd name="connsiteY6215" fmla="*/ 394304 h 4860733"/>
              <a:gd name="connsiteX6216" fmla="*/ 2997178 w 4853691"/>
              <a:gd name="connsiteY6216" fmla="*/ 394304 h 4860733"/>
              <a:gd name="connsiteX6217" fmla="*/ 2994831 w 4853691"/>
              <a:gd name="connsiteY6217" fmla="*/ 387263 h 4860733"/>
              <a:gd name="connsiteX6218" fmla="*/ 3001872 w 4853691"/>
              <a:gd name="connsiteY6218" fmla="*/ 382569 h 4860733"/>
              <a:gd name="connsiteX6219" fmla="*/ 3015955 w 4853691"/>
              <a:gd name="connsiteY6219" fmla="*/ 375527 h 4860733"/>
              <a:gd name="connsiteX6220" fmla="*/ 3051160 w 4853691"/>
              <a:gd name="connsiteY6220" fmla="*/ 377874 h 4860733"/>
              <a:gd name="connsiteX6221" fmla="*/ 3065243 w 4853691"/>
              <a:gd name="connsiteY6221" fmla="*/ 377874 h 4860733"/>
              <a:gd name="connsiteX6222" fmla="*/ 3114531 w 4853691"/>
              <a:gd name="connsiteY6222" fmla="*/ 380222 h 4860733"/>
              <a:gd name="connsiteX6223" fmla="*/ 3126266 w 4853691"/>
              <a:gd name="connsiteY6223" fmla="*/ 380222 h 4860733"/>
              <a:gd name="connsiteX6224" fmla="*/ 3175554 w 4853691"/>
              <a:gd name="connsiteY6224" fmla="*/ 384916 h 4860733"/>
              <a:gd name="connsiteX6225" fmla="*/ 3184942 w 4853691"/>
              <a:gd name="connsiteY6225" fmla="*/ 384916 h 4860733"/>
              <a:gd name="connsiteX6226" fmla="*/ 3229536 w 4853691"/>
              <a:gd name="connsiteY6226" fmla="*/ 389610 h 4860733"/>
              <a:gd name="connsiteX6227" fmla="*/ 3243618 w 4853691"/>
              <a:gd name="connsiteY6227" fmla="*/ 391957 h 4860733"/>
              <a:gd name="connsiteX6228" fmla="*/ 3283518 w 4853691"/>
              <a:gd name="connsiteY6228" fmla="*/ 398998 h 4860733"/>
              <a:gd name="connsiteX6229" fmla="*/ 3299947 w 4853691"/>
              <a:gd name="connsiteY6229" fmla="*/ 401345 h 4860733"/>
              <a:gd name="connsiteX6230" fmla="*/ 3332806 w 4853691"/>
              <a:gd name="connsiteY6230" fmla="*/ 408386 h 4860733"/>
              <a:gd name="connsiteX6231" fmla="*/ 3358624 w 4853691"/>
              <a:gd name="connsiteY6231" fmla="*/ 413080 h 4860733"/>
              <a:gd name="connsiteX6232" fmla="*/ 3382094 w 4853691"/>
              <a:gd name="connsiteY6232" fmla="*/ 417774 h 4860733"/>
              <a:gd name="connsiteX6233" fmla="*/ 3396176 w 4853691"/>
              <a:gd name="connsiteY6233" fmla="*/ 420121 h 4860733"/>
              <a:gd name="connsiteX6234" fmla="*/ 3396176 w 4853691"/>
              <a:gd name="connsiteY6234" fmla="*/ 422468 h 4860733"/>
              <a:gd name="connsiteX6235" fmla="*/ 3417300 w 4853691"/>
              <a:gd name="connsiteY6235" fmla="*/ 443592 h 4860733"/>
              <a:gd name="connsiteX6236" fmla="*/ 3417300 w 4853691"/>
              <a:gd name="connsiteY6236" fmla="*/ 443592 h 4860733"/>
              <a:gd name="connsiteX6237" fmla="*/ 3417300 w 4853691"/>
              <a:gd name="connsiteY6237" fmla="*/ 448286 h 4860733"/>
              <a:gd name="connsiteX6238" fmla="*/ 3424341 w 4853691"/>
              <a:gd name="connsiteY6238" fmla="*/ 460021 h 4860733"/>
              <a:gd name="connsiteX6239" fmla="*/ 3544040 w 4853691"/>
              <a:gd name="connsiteY6239" fmla="*/ 514003 h 4860733"/>
              <a:gd name="connsiteX6240" fmla="*/ 3593328 w 4853691"/>
              <a:gd name="connsiteY6240" fmla="*/ 532780 h 4860733"/>
              <a:gd name="connsiteX6241" fmla="*/ 3590981 w 4853691"/>
              <a:gd name="connsiteY6241" fmla="*/ 537474 h 4860733"/>
              <a:gd name="connsiteX6242" fmla="*/ 3586287 w 4853691"/>
              <a:gd name="connsiteY6242" fmla="*/ 542168 h 4860733"/>
              <a:gd name="connsiteX6243" fmla="*/ 3576899 w 4853691"/>
              <a:gd name="connsiteY6243" fmla="*/ 553903 h 4860733"/>
              <a:gd name="connsiteX6244" fmla="*/ 3574552 w 4853691"/>
              <a:gd name="connsiteY6244" fmla="*/ 556250 h 4860733"/>
              <a:gd name="connsiteX6245" fmla="*/ 3525264 w 4853691"/>
              <a:gd name="connsiteY6245" fmla="*/ 626661 h 4860733"/>
              <a:gd name="connsiteX6246" fmla="*/ 3525264 w 4853691"/>
              <a:gd name="connsiteY6246" fmla="*/ 626661 h 4860733"/>
              <a:gd name="connsiteX6247" fmla="*/ 3513528 w 4853691"/>
              <a:gd name="connsiteY6247" fmla="*/ 645438 h 4860733"/>
              <a:gd name="connsiteX6248" fmla="*/ 3511182 w 4853691"/>
              <a:gd name="connsiteY6248" fmla="*/ 647785 h 4860733"/>
              <a:gd name="connsiteX6249" fmla="*/ 3499446 w 4853691"/>
              <a:gd name="connsiteY6249" fmla="*/ 666561 h 4860733"/>
              <a:gd name="connsiteX6250" fmla="*/ 3497099 w 4853691"/>
              <a:gd name="connsiteY6250" fmla="*/ 671255 h 4860733"/>
              <a:gd name="connsiteX6251" fmla="*/ 3487711 w 4853691"/>
              <a:gd name="connsiteY6251" fmla="*/ 687685 h 4860733"/>
              <a:gd name="connsiteX6252" fmla="*/ 3483017 w 4853691"/>
              <a:gd name="connsiteY6252" fmla="*/ 694726 h 4860733"/>
              <a:gd name="connsiteX6253" fmla="*/ 3473629 w 4853691"/>
              <a:gd name="connsiteY6253" fmla="*/ 711155 h 4860733"/>
              <a:gd name="connsiteX6254" fmla="*/ 3468935 w 4853691"/>
              <a:gd name="connsiteY6254" fmla="*/ 720543 h 4860733"/>
              <a:gd name="connsiteX6255" fmla="*/ 3459546 w 4853691"/>
              <a:gd name="connsiteY6255" fmla="*/ 736973 h 4860733"/>
              <a:gd name="connsiteX6256" fmla="*/ 3454852 w 4853691"/>
              <a:gd name="connsiteY6256" fmla="*/ 746361 h 4860733"/>
              <a:gd name="connsiteX6257" fmla="*/ 3454852 w 4853691"/>
              <a:gd name="connsiteY6257" fmla="*/ 746361 h 4860733"/>
              <a:gd name="connsiteX6258" fmla="*/ 3445464 w 4853691"/>
              <a:gd name="connsiteY6258" fmla="*/ 744014 h 4860733"/>
              <a:gd name="connsiteX6259" fmla="*/ 3445464 w 4853691"/>
              <a:gd name="connsiteY6259" fmla="*/ 711155 h 4860733"/>
              <a:gd name="connsiteX6260" fmla="*/ 3445464 w 4853691"/>
              <a:gd name="connsiteY6260" fmla="*/ 697073 h 4860733"/>
              <a:gd name="connsiteX6261" fmla="*/ 3445464 w 4853691"/>
              <a:gd name="connsiteY6261" fmla="*/ 664214 h 4860733"/>
              <a:gd name="connsiteX6262" fmla="*/ 3445464 w 4853691"/>
              <a:gd name="connsiteY6262" fmla="*/ 638397 h 4860733"/>
              <a:gd name="connsiteX6263" fmla="*/ 3445464 w 4853691"/>
              <a:gd name="connsiteY6263" fmla="*/ 617273 h 4860733"/>
              <a:gd name="connsiteX6264" fmla="*/ 3443117 w 4853691"/>
              <a:gd name="connsiteY6264" fmla="*/ 582068 h 4860733"/>
              <a:gd name="connsiteX6265" fmla="*/ 3443117 w 4853691"/>
              <a:gd name="connsiteY6265" fmla="*/ 575026 h 4860733"/>
              <a:gd name="connsiteX6266" fmla="*/ 3436076 w 4853691"/>
              <a:gd name="connsiteY6266" fmla="*/ 471756 h 4860733"/>
              <a:gd name="connsiteX6267" fmla="*/ 3548734 w 4853691"/>
              <a:gd name="connsiteY6267" fmla="*/ 509309 h 4860733"/>
              <a:gd name="connsiteX6268" fmla="*/ 3544040 w 4853691"/>
              <a:gd name="connsiteY6268" fmla="*/ 514003 h 4860733"/>
              <a:gd name="connsiteX6269" fmla="*/ 3600369 w 4853691"/>
              <a:gd name="connsiteY6269" fmla="*/ 525738 h 4860733"/>
              <a:gd name="connsiteX6270" fmla="*/ 3609758 w 4853691"/>
              <a:gd name="connsiteY6270" fmla="*/ 514003 h 4860733"/>
              <a:gd name="connsiteX6271" fmla="*/ 3609758 w 4853691"/>
              <a:gd name="connsiteY6271" fmla="*/ 514003 h 4860733"/>
              <a:gd name="connsiteX6272" fmla="*/ 3621493 w 4853691"/>
              <a:gd name="connsiteY6272" fmla="*/ 502268 h 4860733"/>
              <a:gd name="connsiteX6273" fmla="*/ 3621493 w 4853691"/>
              <a:gd name="connsiteY6273" fmla="*/ 502268 h 4860733"/>
              <a:gd name="connsiteX6274" fmla="*/ 3628534 w 4853691"/>
              <a:gd name="connsiteY6274" fmla="*/ 495227 h 4860733"/>
              <a:gd name="connsiteX6275" fmla="*/ 3642616 w 4853691"/>
              <a:gd name="connsiteY6275" fmla="*/ 502268 h 4860733"/>
              <a:gd name="connsiteX6276" fmla="*/ 3652004 w 4853691"/>
              <a:gd name="connsiteY6276" fmla="*/ 499921 h 4860733"/>
              <a:gd name="connsiteX6277" fmla="*/ 3666086 w 4853691"/>
              <a:gd name="connsiteY6277" fmla="*/ 521044 h 4860733"/>
              <a:gd name="connsiteX6278" fmla="*/ 3680169 w 4853691"/>
              <a:gd name="connsiteY6278" fmla="*/ 539821 h 4860733"/>
              <a:gd name="connsiteX6279" fmla="*/ 3694251 w 4853691"/>
              <a:gd name="connsiteY6279" fmla="*/ 563291 h 4860733"/>
              <a:gd name="connsiteX6280" fmla="*/ 3696598 w 4853691"/>
              <a:gd name="connsiteY6280" fmla="*/ 567985 h 4860733"/>
              <a:gd name="connsiteX6281" fmla="*/ 3689557 w 4853691"/>
              <a:gd name="connsiteY6281" fmla="*/ 575026 h 4860733"/>
              <a:gd name="connsiteX6282" fmla="*/ 3656698 w 4853691"/>
              <a:gd name="connsiteY6282" fmla="*/ 560944 h 4860733"/>
              <a:gd name="connsiteX6283" fmla="*/ 3621493 w 4853691"/>
              <a:gd name="connsiteY6283" fmla="*/ 544515 h 4860733"/>
              <a:gd name="connsiteX6284" fmla="*/ 3590981 w 4853691"/>
              <a:gd name="connsiteY6284" fmla="*/ 532780 h 4860733"/>
              <a:gd name="connsiteX6285" fmla="*/ 3600369 w 4853691"/>
              <a:gd name="connsiteY6285" fmla="*/ 525738 h 4860733"/>
              <a:gd name="connsiteX6286" fmla="*/ 3600369 w 4853691"/>
              <a:gd name="connsiteY6286" fmla="*/ 525738 h 4860733"/>
              <a:gd name="connsiteX6287" fmla="*/ 3750580 w 4853691"/>
              <a:gd name="connsiteY6287" fmla="*/ 593803 h 4860733"/>
              <a:gd name="connsiteX6288" fmla="*/ 3769357 w 4853691"/>
              <a:gd name="connsiteY6288" fmla="*/ 600844 h 4860733"/>
              <a:gd name="connsiteX6289" fmla="*/ 3785786 w 4853691"/>
              <a:gd name="connsiteY6289" fmla="*/ 605538 h 4860733"/>
              <a:gd name="connsiteX6290" fmla="*/ 3804562 w 4853691"/>
              <a:gd name="connsiteY6290" fmla="*/ 612579 h 4860733"/>
              <a:gd name="connsiteX6291" fmla="*/ 3820992 w 4853691"/>
              <a:gd name="connsiteY6291" fmla="*/ 617273 h 4860733"/>
              <a:gd name="connsiteX6292" fmla="*/ 3839768 w 4853691"/>
              <a:gd name="connsiteY6292" fmla="*/ 624314 h 4860733"/>
              <a:gd name="connsiteX6293" fmla="*/ 3856197 w 4853691"/>
              <a:gd name="connsiteY6293" fmla="*/ 631355 h 4860733"/>
              <a:gd name="connsiteX6294" fmla="*/ 3874974 w 4853691"/>
              <a:gd name="connsiteY6294" fmla="*/ 638397 h 4860733"/>
              <a:gd name="connsiteX6295" fmla="*/ 3891403 w 4853691"/>
              <a:gd name="connsiteY6295" fmla="*/ 645438 h 4860733"/>
              <a:gd name="connsiteX6296" fmla="*/ 3910180 w 4853691"/>
              <a:gd name="connsiteY6296" fmla="*/ 654826 h 4860733"/>
              <a:gd name="connsiteX6297" fmla="*/ 3926609 w 4853691"/>
              <a:gd name="connsiteY6297" fmla="*/ 661867 h 4860733"/>
              <a:gd name="connsiteX6298" fmla="*/ 3940691 w 4853691"/>
              <a:gd name="connsiteY6298" fmla="*/ 668908 h 4860733"/>
              <a:gd name="connsiteX6299" fmla="*/ 3950079 w 4853691"/>
              <a:gd name="connsiteY6299" fmla="*/ 675949 h 4860733"/>
              <a:gd name="connsiteX6300" fmla="*/ 3975897 w 4853691"/>
              <a:gd name="connsiteY6300" fmla="*/ 697073 h 4860733"/>
              <a:gd name="connsiteX6301" fmla="*/ 3994673 w 4853691"/>
              <a:gd name="connsiteY6301" fmla="*/ 711155 h 4860733"/>
              <a:gd name="connsiteX6302" fmla="*/ 4020491 w 4853691"/>
              <a:gd name="connsiteY6302" fmla="*/ 732279 h 4860733"/>
              <a:gd name="connsiteX6303" fmla="*/ 4036920 w 4853691"/>
              <a:gd name="connsiteY6303" fmla="*/ 746361 h 4860733"/>
              <a:gd name="connsiteX6304" fmla="*/ 4062738 w 4853691"/>
              <a:gd name="connsiteY6304" fmla="*/ 767484 h 4860733"/>
              <a:gd name="connsiteX6305" fmla="*/ 4079167 w 4853691"/>
              <a:gd name="connsiteY6305" fmla="*/ 781566 h 4860733"/>
              <a:gd name="connsiteX6306" fmla="*/ 4104984 w 4853691"/>
              <a:gd name="connsiteY6306" fmla="*/ 805037 h 4860733"/>
              <a:gd name="connsiteX6307" fmla="*/ 4121414 w 4853691"/>
              <a:gd name="connsiteY6307" fmla="*/ 819119 h 4860733"/>
              <a:gd name="connsiteX6308" fmla="*/ 4149578 w 4853691"/>
              <a:gd name="connsiteY6308" fmla="*/ 844937 h 4860733"/>
              <a:gd name="connsiteX6309" fmla="*/ 4163660 w 4853691"/>
              <a:gd name="connsiteY6309" fmla="*/ 856672 h 4860733"/>
              <a:gd name="connsiteX6310" fmla="*/ 4194172 w 4853691"/>
              <a:gd name="connsiteY6310" fmla="*/ 887184 h 4860733"/>
              <a:gd name="connsiteX6311" fmla="*/ 4203560 w 4853691"/>
              <a:gd name="connsiteY6311" fmla="*/ 894225 h 4860733"/>
              <a:gd name="connsiteX6312" fmla="*/ 4212948 w 4853691"/>
              <a:gd name="connsiteY6312" fmla="*/ 903613 h 4860733"/>
              <a:gd name="connsiteX6313" fmla="*/ 4208254 w 4853691"/>
              <a:gd name="connsiteY6313" fmla="*/ 905960 h 4860733"/>
              <a:gd name="connsiteX6314" fmla="*/ 4201213 w 4853691"/>
              <a:gd name="connsiteY6314" fmla="*/ 910654 h 4860733"/>
              <a:gd name="connsiteX6315" fmla="*/ 4198866 w 4853691"/>
              <a:gd name="connsiteY6315" fmla="*/ 913001 h 4860733"/>
              <a:gd name="connsiteX6316" fmla="*/ 4182437 w 4853691"/>
              <a:gd name="connsiteY6316" fmla="*/ 927083 h 4860733"/>
              <a:gd name="connsiteX6317" fmla="*/ 4170701 w 4853691"/>
              <a:gd name="connsiteY6317" fmla="*/ 922389 h 4860733"/>
              <a:gd name="connsiteX6318" fmla="*/ 4156619 w 4853691"/>
              <a:gd name="connsiteY6318" fmla="*/ 927083 h 4860733"/>
              <a:gd name="connsiteX6319" fmla="*/ 4121414 w 4853691"/>
              <a:gd name="connsiteY6319" fmla="*/ 894225 h 4860733"/>
              <a:gd name="connsiteX6320" fmla="*/ 4116719 w 4853691"/>
              <a:gd name="connsiteY6320" fmla="*/ 891878 h 4860733"/>
              <a:gd name="connsiteX6321" fmla="*/ 4062738 w 4853691"/>
              <a:gd name="connsiteY6321" fmla="*/ 842590 h 4860733"/>
              <a:gd name="connsiteX6322" fmla="*/ 4046308 w 4853691"/>
              <a:gd name="connsiteY6322" fmla="*/ 828507 h 4860733"/>
              <a:gd name="connsiteX6323" fmla="*/ 4008755 w 4853691"/>
              <a:gd name="connsiteY6323" fmla="*/ 795649 h 4860733"/>
              <a:gd name="connsiteX6324" fmla="*/ 3985285 w 4853691"/>
              <a:gd name="connsiteY6324" fmla="*/ 776872 h 4860733"/>
              <a:gd name="connsiteX6325" fmla="*/ 3950079 w 4853691"/>
              <a:gd name="connsiteY6325" fmla="*/ 748708 h 4860733"/>
              <a:gd name="connsiteX6326" fmla="*/ 3926609 w 4853691"/>
              <a:gd name="connsiteY6326" fmla="*/ 729931 h 4860733"/>
              <a:gd name="connsiteX6327" fmla="*/ 3893750 w 4853691"/>
              <a:gd name="connsiteY6327" fmla="*/ 704114 h 4860733"/>
              <a:gd name="connsiteX6328" fmla="*/ 3867933 w 4853691"/>
              <a:gd name="connsiteY6328" fmla="*/ 685338 h 4860733"/>
              <a:gd name="connsiteX6329" fmla="*/ 3835074 w 4853691"/>
              <a:gd name="connsiteY6329" fmla="*/ 661867 h 4860733"/>
              <a:gd name="connsiteX6330" fmla="*/ 3809256 w 4853691"/>
              <a:gd name="connsiteY6330" fmla="*/ 643091 h 4860733"/>
              <a:gd name="connsiteX6331" fmla="*/ 3774051 w 4853691"/>
              <a:gd name="connsiteY6331" fmla="*/ 619620 h 4860733"/>
              <a:gd name="connsiteX6332" fmla="*/ 3745886 w 4853691"/>
              <a:gd name="connsiteY6332" fmla="*/ 603191 h 4860733"/>
              <a:gd name="connsiteX6333" fmla="*/ 3724763 w 4853691"/>
              <a:gd name="connsiteY6333" fmla="*/ 591456 h 4860733"/>
              <a:gd name="connsiteX6334" fmla="*/ 3727110 w 4853691"/>
              <a:gd name="connsiteY6334" fmla="*/ 586762 h 4860733"/>
              <a:gd name="connsiteX6335" fmla="*/ 3729457 w 4853691"/>
              <a:gd name="connsiteY6335" fmla="*/ 586762 h 4860733"/>
              <a:gd name="connsiteX6336" fmla="*/ 3750580 w 4853691"/>
              <a:gd name="connsiteY6336" fmla="*/ 593803 h 4860733"/>
              <a:gd name="connsiteX6337" fmla="*/ 4219990 w 4853691"/>
              <a:gd name="connsiteY6337" fmla="*/ 983412 h 4860733"/>
              <a:gd name="connsiteX6338" fmla="*/ 4243460 w 4853691"/>
              <a:gd name="connsiteY6338" fmla="*/ 1004536 h 4860733"/>
              <a:gd name="connsiteX6339" fmla="*/ 4262237 w 4853691"/>
              <a:gd name="connsiteY6339" fmla="*/ 1023312 h 4860733"/>
              <a:gd name="connsiteX6340" fmla="*/ 4285707 w 4853691"/>
              <a:gd name="connsiteY6340" fmla="*/ 1046783 h 4860733"/>
              <a:gd name="connsiteX6341" fmla="*/ 4304483 w 4853691"/>
              <a:gd name="connsiteY6341" fmla="*/ 1065559 h 4860733"/>
              <a:gd name="connsiteX6342" fmla="*/ 4325607 w 4853691"/>
              <a:gd name="connsiteY6342" fmla="*/ 1089030 h 4860733"/>
              <a:gd name="connsiteX6343" fmla="*/ 4344383 w 4853691"/>
              <a:gd name="connsiteY6343" fmla="*/ 1107806 h 4860733"/>
              <a:gd name="connsiteX6344" fmla="*/ 4365507 w 4853691"/>
              <a:gd name="connsiteY6344" fmla="*/ 1133623 h 4860733"/>
              <a:gd name="connsiteX6345" fmla="*/ 4381936 w 4853691"/>
              <a:gd name="connsiteY6345" fmla="*/ 1152400 h 4860733"/>
              <a:gd name="connsiteX6346" fmla="*/ 4403059 w 4853691"/>
              <a:gd name="connsiteY6346" fmla="*/ 1178217 h 4860733"/>
              <a:gd name="connsiteX6347" fmla="*/ 4419489 w 4853691"/>
              <a:gd name="connsiteY6347" fmla="*/ 1196994 h 4860733"/>
              <a:gd name="connsiteX6348" fmla="*/ 4440612 w 4853691"/>
              <a:gd name="connsiteY6348" fmla="*/ 1225158 h 4860733"/>
              <a:gd name="connsiteX6349" fmla="*/ 4454694 w 4853691"/>
              <a:gd name="connsiteY6349" fmla="*/ 1243935 h 4860733"/>
              <a:gd name="connsiteX6350" fmla="*/ 4459388 w 4853691"/>
              <a:gd name="connsiteY6350" fmla="*/ 1250976 h 4860733"/>
              <a:gd name="connsiteX6351" fmla="*/ 4452347 w 4853691"/>
              <a:gd name="connsiteY6351" fmla="*/ 1243935 h 4860733"/>
              <a:gd name="connsiteX6352" fmla="*/ 4431224 w 4853691"/>
              <a:gd name="connsiteY6352" fmla="*/ 1222811 h 4860733"/>
              <a:gd name="connsiteX6353" fmla="*/ 4417141 w 4853691"/>
              <a:gd name="connsiteY6353" fmla="*/ 1208729 h 4860733"/>
              <a:gd name="connsiteX6354" fmla="*/ 4396018 w 4853691"/>
              <a:gd name="connsiteY6354" fmla="*/ 1187606 h 4860733"/>
              <a:gd name="connsiteX6355" fmla="*/ 4381936 w 4853691"/>
              <a:gd name="connsiteY6355" fmla="*/ 1175870 h 4860733"/>
              <a:gd name="connsiteX6356" fmla="*/ 4356118 w 4853691"/>
              <a:gd name="connsiteY6356" fmla="*/ 1154747 h 4860733"/>
              <a:gd name="connsiteX6357" fmla="*/ 4344383 w 4853691"/>
              <a:gd name="connsiteY6357" fmla="*/ 1145359 h 4860733"/>
              <a:gd name="connsiteX6358" fmla="*/ 4320913 w 4853691"/>
              <a:gd name="connsiteY6358" fmla="*/ 1126582 h 4860733"/>
              <a:gd name="connsiteX6359" fmla="*/ 4325607 w 4853691"/>
              <a:gd name="connsiteY6359" fmla="*/ 1114847 h 4860733"/>
              <a:gd name="connsiteX6360" fmla="*/ 4304483 w 4853691"/>
              <a:gd name="connsiteY6360" fmla="*/ 1093724 h 4860733"/>
              <a:gd name="connsiteX6361" fmla="*/ 4290401 w 4853691"/>
              <a:gd name="connsiteY6361" fmla="*/ 1098418 h 4860733"/>
              <a:gd name="connsiteX6362" fmla="*/ 4283360 w 4853691"/>
              <a:gd name="connsiteY6362" fmla="*/ 1089030 h 4860733"/>
              <a:gd name="connsiteX6363" fmla="*/ 4248154 w 4853691"/>
              <a:gd name="connsiteY6363" fmla="*/ 1037394 h 4860733"/>
              <a:gd name="connsiteX6364" fmla="*/ 4212948 w 4853691"/>
              <a:gd name="connsiteY6364" fmla="*/ 990454 h 4860733"/>
              <a:gd name="connsiteX6365" fmla="*/ 4184784 w 4853691"/>
              <a:gd name="connsiteY6365" fmla="*/ 955248 h 4860733"/>
              <a:gd name="connsiteX6366" fmla="*/ 4187131 w 4853691"/>
              <a:gd name="connsiteY6366" fmla="*/ 952901 h 4860733"/>
              <a:gd name="connsiteX6367" fmla="*/ 4198866 w 4853691"/>
              <a:gd name="connsiteY6367" fmla="*/ 962289 h 4860733"/>
              <a:gd name="connsiteX6368" fmla="*/ 4219990 w 4853691"/>
              <a:gd name="connsiteY6368" fmla="*/ 983412 h 4860733"/>
              <a:gd name="connsiteX6369" fmla="*/ 4804404 w 4853691"/>
              <a:gd name="connsiteY6369" fmla="*/ 1931619 h 4860733"/>
              <a:gd name="connsiteX6370" fmla="*/ 4797363 w 4853691"/>
              <a:gd name="connsiteY6370" fmla="*/ 1905802 h 4860733"/>
              <a:gd name="connsiteX6371" fmla="*/ 4795016 w 4853691"/>
              <a:gd name="connsiteY6371" fmla="*/ 1896413 h 4860733"/>
              <a:gd name="connsiteX6372" fmla="*/ 4790322 w 4853691"/>
              <a:gd name="connsiteY6372" fmla="*/ 1884678 h 4860733"/>
              <a:gd name="connsiteX6373" fmla="*/ 4792669 w 4853691"/>
              <a:gd name="connsiteY6373" fmla="*/ 1884678 h 4860733"/>
              <a:gd name="connsiteX6374" fmla="*/ 4802057 w 4853691"/>
              <a:gd name="connsiteY6374" fmla="*/ 1922231 h 4860733"/>
              <a:gd name="connsiteX6375" fmla="*/ 4804404 w 4853691"/>
              <a:gd name="connsiteY6375" fmla="*/ 1931619 h 4860733"/>
              <a:gd name="connsiteX6376" fmla="*/ 4804404 w 4853691"/>
              <a:gd name="connsiteY6376" fmla="*/ 1931619 h 4860733"/>
              <a:gd name="connsiteX6377" fmla="*/ 4771546 w 4853691"/>
              <a:gd name="connsiteY6377" fmla="*/ 1894066 h 4860733"/>
              <a:gd name="connsiteX6378" fmla="*/ 4787975 w 4853691"/>
              <a:gd name="connsiteY6378" fmla="*/ 1973866 h 4860733"/>
              <a:gd name="connsiteX6379" fmla="*/ 4787975 w 4853691"/>
              <a:gd name="connsiteY6379" fmla="*/ 1978560 h 4860733"/>
              <a:gd name="connsiteX6380" fmla="*/ 4787975 w 4853691"/>
              <a:gd name="connsiteY6380" fmla="*/ 1978560 h 4860733"/>
              <a:gd name="connsiteX6381" fmla="*/ 4780934 w 4853691"/>
              <a:gd name="connsiteY6381" fmla="*/ 1964478 h 4860733"/>
              <a:gd name="connsiteX6382" fmla="*/ 4773892 w 4853691"/>
              <a:gd name="connsiteY6382" fmla="*/ 1929272 h 4860733"/>
              <a:gd name="connsiteX6383" fmla="*/ 4769198 w 4853691"/>
              <a:gd name="connsiteY6383" fmla="*/ 1912843 h 4860733"/>
              <a:gd name="connsiteX6384" fmla="*/ 4762157 w 4853691"/>
              <a:gd name="connsiteY6384" fmla="*/ 1882331 h 4860733"/>
              <a:gd name="connsiteX6385" fmla="*/ 4757463 w 4853691"/>
              <a:gd name="connsiteY6385" fmla="*/ 1863555 h 4860733"/>
              <a:gd name="connsiteX6386" fmla="*/ 4748075 w 4853691"/>
              <a:gd name="connsiteY6386" fmla="*/ 1835390 h 4860733"/>
              <a:gd name="connsiteX6387" fmla="*/ 4743381 w 4853691"/>
              <a:gd name="connsiteY6387" fmla="*/ 1816614 h 4860733"/>
              <a:gd name="connsiteX6388" fmla="*/ 4733993 w 4853691"/>
              <a:gd name="connsiteY6388" fmla="*/ 1786102 h 4860733"/>
              <a:gd name="connsiteX6389" fmla="*/ 4729299 w 4853691"/>
              <a:gd name="connsiteY6389" fmla="*/ 1769673 h 4860733"/>
              <a:gd name="connsiteX6390" fmla="*/ 4719911 w 4853691"/>
              <a:gd name="connsiteY6390" fmla="*/ 1743855 h 4860733"/>
              <a:gd name="connsiteX6391" fmla="*/ 4731646 w 4853691"/>
              <a:gd name="connsiteY6391" fmla="*/ 1725079 h 4860733"/>
              <a:gd name="connsiteX6392" fmla="*/ 4710522 w 4853691"/>
              <a:gd name="connsiteY6392" fmla="*/ 1703956 h 4860733"/>
              <a:gd name="connsiteX6393" fmla="*/ 4705828 w 4853691"/>
              <a:gd name="connsiteY6393" fmla="*/ 1703956 h 4860733"/>
              <a:gd name="connsiteX6394" fmla="*/ 4696440 w 4853691"/>
              <a:gd name="connsiteY6394" fmla="*/ 1673444 h 4860733"/>
              <a:gd name="connsiteX6395" fmla="*/ 4691746 w 4853691"/>
              <a:gd name="connsiteY6395" fmla="*/ 1652321 h 4860733"/>
              <a:gd name="connsiteX6396" fmla="*/ 4682358 w 4853691"/>
              <a:gd name="connsiteY6396" fmla="*/ 1621809 h 4860733"/>
              <a:gd name="connsiteX6397" fmla="*/ 4724605 w 4853691"/>
              <a:gd name="connsiteY6397" fmla="*/ 1699262 h 4860733"/>
              <a:gd name="connsiteX6398" fmla="*/ 4726952 w 4853691"/>
              <a:gd name="connsiteY6398" fmla="*/ 1706303 h 4860733"/>
              <a:gd name="connsiteX6399" fmla="*/ 4748075 w 4853691"/>
              <a:gd name="connsiteY6399" fmla="*/ 1783755 h 4860733"/>
              <a:gd name="connsiteX6400" fmla="*/ 4752769 w 4853691"/>
              <a:gd name="connsiteY6400" fmla="*/ 1797838 h 4860733"/>
              <a:gd name="connsiteX6401" fmla="*/ 4766852 w 4853691"/>
              <a:gd name="connsiteY6401" fmla="*/ 1854167 h 4860733"/>
              <a:gd name="connsiteX6402" fmla="*/ 4766852 w 4853691"/>
              <a:gd name="connsiteY6402" fmla="*/ 1856514 h 4860733"/>
              <a:gd name="connsiteX6403" fmla="*/ 4769198 w 4853691"/>
              <a:gd name="connsiteY6403" fmla="*/ 1865902 h 4860733"/>
              <a:gd name="connsiteX6404" fmla="*/ 4771546 w 4853691"/>
              <a:gd name="connsiteY6404" fmla="*/ 1875290 h 4860733"/>
              <a:gd name="connsiteX6405" fmla="*/ 4771546 w 4853691"/>
              <a:gd name="connsiteY6405" fmla="*/ 1894066 h 4860733"/>
              <a:gd name="connsiteX6406" fmla="*/ 4799710 w 4853691"/>
              <a:gd name="connsiteY6406" fmla="*/ 2065401 h 4860733"/>
              <a:gd name="connsiteX6407" fmla="*/ 4795016 w 4853691"/>
              <a:gd name="connsiteY6407" fmla="*/ 2034889 h 4860733"/>
              <a:gd name="connsiteX6408" fmla="*/ 4792669 w 4853691"/>
              <a:gd name="connsiteY6408" fmla="*/ 2025501 h 4860733"/>
              <a:gd name="connsiteX6409" fmla="*/ 4785628 w 4853691"/>
              <a:gd name="connsiteY6409" fmla="*/ 1987948 h 4860733"/>
              <a:gd name="connsiteX6410" fmla="*/ 4787975 w 4853691"/>
              <a:gd name="connsiteY6410" fmla="*/ 1980907 h 4860733"/>
              <a:gd name="connsiteX6411" fmla="*/ 4799710 w 4853691"/>
              <a:gd name="connsiteY6411" fmla="*/ 2060707 h 4860733"/>
              <a:gd name="connsiteX6412" fmla="*/ 4799710 w 4853691"/>
              <a:gd name="connsiteY6412" fmla="*/ 2065401 h 4860733"/>
              <a:gd name="connsiteX6413" fmla="*/ 4752769 w 4853691"/>
              <a:gd name="connsiteY6413" fmla="*/ 1941007 h 4860733"/>
              <a:gd name="connsiteX6414" fmla="*/ 4745728 w 4853691"/>
              <a:gd name="connsiteY6414" fmla="*/ 1924578 h 4860733"/>
              <a:gd name="connsiteX6415" fmla="*/ 4741034 w 4853691"/>
              <a:gd name="connsiteY6415" fmla="*/ 1910496 h 4860733"/>
              <a:gd name="connsiteX6416" fmla="*/ 4733993 w 4853691"/>
              <a:gd name="connsiteY6416" fmla="*/ 1894066 h 4860733"/>
              <a:gd name="connsiteX6417" fmla="*/ 4729299 w 4853691"/>
              <a:gd name="connsiteY6417" fmla="*/ 1882331 h 4860733"/>
              <a:gd name="connsiteX6418" fmla="*/ 4722257 w 4853691"/>
              <a:gd name="connsiteY6418" fmla="*/ 1868249 h 4860733"/>
              <a:gd name="connsiteX6419" fmla="*/ 4715216 w 4853691"/>
              <a:gd name="connsiteY6419" fmla="*/ 1856514 h 4860733"/>
              <a:gd name="connsiteX6420" fmla="*/ 4705828 w 4853691"/>
              <a:gd name="connsiteY6420" fmla="*/ 1842432 h 4860733"/>
              <a:gd name="connsiteX6421" fmla="*/ 4698787 w 4853691"/>
              <a:gd name="connsiteY6421" fmla="*/ 1833043 h 4860733"/>
              <a:gd name="connsiteX6422" fmla="*/ 4689399 w 4853691"/>
              <a:gd name="connsiteY6422" fmla="*/ 1818961 h 4860733"/>
              <a:gd name="connsiteX6423" fmla="*/ 4682358 w 4853691"/>
              <a:gd name="connsiteY6423" fmla="*/ 1809573 h 4860733"/>
              <a:gd name="connsiteX6424" fmla="*/ 4670623 w 4853691"/>
              <a:gd name="connsiteY6424" fmla="*/ 1795491 h 4860733"/>
              <a:gd name="connsiteX6425" fmla="*/ 4665929 w 4853691"/>
              <a:gd name="connsiteY6425" fmla="*/ 1790796 h 4860733"/>
              <a:gd name="connsiteX6426" fmla="*/ 4663581 w 4853691"/>
              <a:gd name="connsiteY6426" fmla="*/ 1788449 h 4860733"/>
              <a:gd name="connsiteX6427" fmla="*/ 4668275 w 4853691"/>
              <a:gd name="connsiteY6427" fmla="*/ 1774367 h 4860733"/>
              <a:gd name="connsiteX6428" fmla="*/ 4658887 w 4853691"/>
              <a:gd name="connsiteY6428" fmla="*/ 1757938 h 4860733"/>
              <a:gd name="connsiteX6429" fmla="*/ 4661234 w 4853691"/>
              <a:gd name="connsiteY6429" fmla="*/ 1755591 h 4860733"/>
              <a:gd name="connsiteX6430" fmla="*/ 4663581 w 4853691"/>
              <a:gd name="connsiteY6430" fmla="*/ 1753244 h 4860733"/>
              <a:gd name="connsiteX6431" fmla="*/ 4668275 w 4853691"/>
              <a:gd name="connsiteY6431" fmla="*/ 1748550 h 4860733"/>
              <a:gd name="connsiteX6432" fmla="*/ 4670623 w 4853691"/>
              <a:gd name="connsiteY6432" fmla="*/ 1746203 h 4860733"/>
              <a:gd name="connsiteX6433" fmla="*/ 4672970 w 4853691"/>
              <a:gd name="connsiteY6433" fmla="*/ 1743855 h 4860733"/>
              <a:gd name="connsiteX6434" fmla="*/ 4677664 w 4853691"/>
              <a:gd name="connsiteY6434" fmla="*/ 1741508 h 4860733"/>
              <a:gd name="connsiteX6435" fmla="*/ 4680011 w 4853691"/>
              <a:gd name="connsiteY6435" fmla="*/ 1739161 h 4860733"/>
              <a:gd name="connsiteX6436" fmla="*/ 4684705 w 4853691"/>
              <a:gd name="connsiteY6436" fmla="*/ 1736814 h 4860733"/>
              <a:gd name="connsiteX6437" fmla="*/ 4684705 w 4853691"/>
              <a:gd name="connsiteY6437" fmla="*/ 1736814 h 4860733"/>
              <a:gd name="connsiteX6438" fmla="*/ 4703481 w 4853691"/>
              <a:gd name="connsiteY6438" fmla="*/ 1753244 h 4860733"/>
              <a:gd name="connsiteX6439" fmla="*/ 4708175 w 4853691"/>
              <a:gd name="connsiteY6439" fmla="*/ 1753244 h 4860733"/>
              <a:gd name="connsiteX6440" fmla="*/ 4719911 w 4853691"/>
              <a:gd name="connsiteY6440" fmla="*/ 1793144 h 4860733"/>
              <a:gd name="connsiteX6441" fmla="*/ 4724605 w 4853691"/>
              <a:gd name="connsiteY6441" fmla="*/ 1811920 h 4860733"/>
              <a:gd name="connsiteX6442" fmla="*/ 4733993 w 4853691"/>
              <a:gd name="connsiteY6442" fmla="*/ 1851820 h 4860733"/>
              <a:gd name="connsiteX6443" fmla="*/ 4741034 w 4853691"/>
              <a:gd name="connsiteY6443" fmla="*/ 1877637 h 4860733"/>
              <a:gd name="connsiteX6444" fmla="*/ 4748075 w 4853691"/>
              <a:gd name="connsiteY6444" fmla="*/ 1912843 h 4860733"/>
              <a:gd name="connsiteX6445" fmla="*/ 4755116 w 4853691"/>
              <a:gd name="connsiteY6445" fmla="*/ 1943354 h 4860733"/>
              <a:gd name="connsiteX6446" fmla="*/ 4759810 w 4853691"/>
              <a:gd name="connsiteY6446" fmla="*/ 1962131 h 4860733"/>
              <a:gd name="connsiteX6447" fmla="*/ 4759810 w 4853691"/>
              <a:gd name="connsiteY6447" fmla="*/ 1962131 h 4860733"/>
              <a:gd name="connsiteX6448" fmla="*/ 4757463 w 4853691"/>
              <a:gd name="connsiteY6448" fmla="*/ 1957437 h 4860733"/>
              <a:gd name="connsiteX6449" fmla="*/ 4752769 w 4853691"/>
              <a:gd name="connsiteY6449" fmla="*/ 1941007 h 4860733"/>
              <a:gd name="connsiteX6450" fmla="*/ 4623682 w 4853691"/>
              <a:gd name="connsiteY6450" fmla="*/ 1746203 h 4860733"/>
              <a:gd name="connsiteX6451" fmla="*/ 4616640 w 4853691"/>
              <a:gd name="connsiteY6451" fmla="*/ 1739161 h 4860733"/>
              <a:gd name="connsiteX6452" fmla="*/ 4604905 w 4853691"/>
              <a:gd name="connsiteY6452" fmla="*/ 1732120 h 4860733"/>
              <a:gd name="connsiteX6453" fmla="*/ 4595517 w 4853691"/>
              <a:gd name="connsiteY6453" fmla="*/ 1727426 h 4860733"/>
              <a:gd name="connsiteX6454" fmla="*/ 4583782 w 4853691"/>
              <a:gd name="connsiteY6454" fmla="*/ 1720385 h 4860733"/>
              <a:gd name="connsiteX6455" fmla="*/ 4574393 w 4853691"/>
              <a:gd name="connsiteY6455" fmla="*/ 1715691 h 4860733"/>
              <a:gd name="connsiteX6456" fmla="*/ 4562658 w 4853691"/>
              <a:gd name="connsiteY6456" fmla="*/ 1710997 h 4860733"/>
              <a:gd name="connsiteX6457" fmla="*/ 4553270 w 4853691"/>
              <a:gd name="connsiteY6457" fmla="*/ 1708650 h 4860733"/>
              <a:gd name="connsiteX6458" fmla="*/ 4541535 w 4853691"/>
              <a:gd name="connsiteY6458" fmla="*/ 1703956 h 4860733"/>
              <a:gd name="connsiteX6459" fmla="*/ 4534494 w 4853691"/>
              <a:gd name="connsiteY6459" fmla="*/ 1701609 h 4860733"/>
              <a:gd name="connsiteX6460" fmla="*/ 4520412 w 4853691"/>
              <a:gd name="connsiteY6460" fmla="*/ 1699262 h 4860733"/>
              <a:gd name="connsiteX6461" fmla="*/ 4513371 w 4853691"/>
              <a:gd name="connsiteY6461" fmla="*/ 1696915 h 4860733"/>
              <a:gd name="connsiteX6462" fmla="*/ 4492247 w 4853691"/>
              <a:gd name="connsiteY6462" fmla="*/ 1694568 h 4860733"/>
              <a:gd name="connsiteX6463" fmla="*/ 4482859 w 4853691"/>
              <a:gd name="connsiteY6463" fmla="*/ 1694568 h 4860733"/>
              <a:gd name="connsiteX6464" fmla="*/ 4464082 w 4853691"/>
              <a:gd name="connsiteY6464" fmla="*/ 1678138 h 4860733"/>
              <a:gd name="connsiteX6465" fmla="*/ 4457041 w 4853691"/>
              <a:gd name="connsiteY6465" fmla="*/ 1680485 h 4860733"/>
              <a:gd name="connsiteX6466" fmla="*/ 4440612 w 4853691"/>
              <a:gd name="connsiteY6466" fmla="*/ 1633544 h 4860733"/>
              <a:gd name="connsiteX6467" fmla="*/ 4412447 w 4853691"/>
              <a:gd name="connsiteY6467" fmla="*/ 1556092 h 4860733"/>
              <a:gd name="connsiteX6468" fmla="*/ 4384283 w 4853691"/>
              <a:gd name="connsiteY6468" fmla="*/ 1478639 h 4860733"/>
              <a:gd name="connsiteX6469" fmla="*/ 4384283 w 4853691"/>
              <a:gd name="connsiteY6469" fmla="*/ 1476292 h 4860733"/>
              <a:gd name="connsiteX6470" fmla="*/ 4356118 w 4853691"/>
              <a:gd name="connsiteY6470" fmla="*/ 1401187 h 4860733"/>
              <a:gd name="connsiteX6471" fmla="*/ 4351424 w 4853691"/>
              <a:gd name="connsiteY6471" fmla="*/ 1389451 h 4860733"/>
              <a:gd name="connsiteX6472" fmla="*/ 4327954 w 4853691"/>
              <a:gd name="connsiteY6472" fmla="*/ 1323734 h 4860733"/>
              <a:gd name="connsiteX6473" fmla="*/ 4320913 w 4853691"/>
              <a:gd name="connsiteY6473" fmla="*/ 1307305 h 4860733"/>
              <a:gd name="connsiteX6474" fmla="*/ 4297442 w 4853691"/>
              <a:gd name="connsiteY6474" fmla="*/ 1246282 h 4860733"/>
              <a:gd name="connsiteX6475" fmla="*/ 4288054 w 4853691"/>
              <a:gd name="connsiteY6475" fmla="*/ 1225158 h 4860733"/>
              <a:gd name="connsiteX6476" fmla="*/ 4285707 w 4853691"/>
              <a:gd name="connsiteY6476" fmla="*/ 1220464 h 4860733"/>
              <a:gd name="connsiteX6477" fmla="*/ 4299789 w 4853691"/>
              <a:gd name="connsiteY6477" fmla="*/ 1229852 h 4860733"/>
              <a:gd name="connsiteX6478" fmla="*/ 4297442 w 4853691"/>
              <a:gd name="connsiteY6478" fmla="*/ 1239241 h 4860733"/>
              <a:gd name="connsiteX6479" fmla="*/ 4318566 w 4853691"/>
              <a:gd name="connsiteY6479" fmla="*/ 1260364 h 4860733"/>
              <a:gd name="connsiteX6480" fmla="*/ 4334995 w 4853691"/>
              <a:gd name="connsiteY6480" fmla="*/ 1253323 h 4860733"/>
              <a:gd name="connsiteX6481" fmla="*/ 4445306 w 4853691"/>
              <a:gd name="connsiteY6481" fmla="*/ 1342511 h 4860733"/>
              <a:gd name="connsiteX6482" fmla="*/ 4445306 w 4853691"/>
              <a:gd name="connsiteY6482" fmla="*/ 1344858 h 4860733"/>
              <a:gd name="connsiteX6483" fmla="*/ 4492247 w 4853691"/>
              <a:gd name="connsiteY6483" fmla="*/ 1431698 h 4860733"/>
              <a:gd name="connsiteX6484" fmla="*/ 4522759 w 4853691"/>
              <a:gd name="connsiteY6484" fmla="*/ 1490375 h 4860733"/>
              <a:gd name="connsiteX6485" fmla="*/ 4555617 w 4853691"/>
              <a:gd name="connsiteY6485" fmla="*/ 1556092 h 4860733"/>
              <a:gd name="connsiteX6486" fmla="*/ 4576741 w 4853691"/>
              <a:gd name="connsiteY6486" fmla="*/ 1603033 h 4860733"/>
              <a:gd name="connsiteX6487" fmla="*/ 4604905 w 4853691"/>
              <a:gd name="connsiteY6487" fmla="*/ 1666403 h 4860733"/>
              <a:gd name="connsiteX6488" fmla="*/ 4623682 w 4853691"/>
              <a:gd name="connsiteY6488" fmla="*/ 1713344 h 4860733"/>
              <a:gd name="connsiteX6489" fmla="*/ 4642458 w 4853691"/>
              <a:gd name="connsiteY6489" fmla="*/ 1760285 h 4860733"/>
              <a:gd name="connsiteX6490" fmla="*/ 4637764 w 4853691"/>
              <a:gd name="connsiteY6490" fmla="*/ 1764979 h 4860733"/>
              <a:gd name="connsiteX6491" fmla="*/ 4633070 w 4853691"/>
              <a:gd name="connsiteY6491" fmla="*/ 1760285 h 4860733"/>
              <a:gd name="connsiteX6492" fmla="*/ 4623682 w 4853691"/>
              <a:gd name="connsiteY6492" fmla="*/ 1746203 h 4860733"/>
              <a:gd name="connsiteX6493" fmla="*/ 4541535 w 4853691"/>
              <a:gd name="connsiteY6493" fmla="*/ 2027848 h 4860733"/>
              <a:gd name="connsiteX6494" fmla="*/ 4543882 w 4853691"/>
              <a:gd name="connsiteY6494" fmla="*/ 2039583 h 4860733"/>
              <a:gd name="connsiteX6495" fmla="*/ 4548576 w 4853691"/>
              <a:gd name="connsiteY6495" fmla="*/ 2056013 h 4860733"/>
              <a:gd name="connsiteX6496" fmla="*/ 4550923 w 4853691"/>
              <a:gd name="connsiteY6496" fmla="*/ 2060707 h 4860733"/>
              <a:gd name="connsiteX6497" fmla="*/ 4581435 w 4853691"/>
              <a:gd name="connsiteY6497" fmla="*/ 2163977 h 4860733"/>
              <a:gd name="connsiteX6498" fmla="*/ 4567353 w 4853691"/>
              <a:gd name="connsiteY6498" fmla="*/ 2182753 h 4860733"/>
              <a:gd name="connsiteX6499" fmla="*/ 4588476 w 4853691"/>
              <a:gd name="connsiteY6499" fmla="*/ 2203877 h 4860733"/>
              <a:gd name="connsiteX6500" fmla="*/ 4593170 w 4853691"/>
              <a:gd name="connsiteY6500" fmla="*/ 2203877 h 4860733"/>
              <a:gd name="connsiteX6501" fmla="*/ 4604905 w 4853691"/>
              <a:gd name="connsiteY6501" fmla="*/ 2241429 h 4860733"/>
              <a:gd name="connsiteX6502" fmla="*/ 4604905 w 4853691"/>
              <a:gd name="connsiteY6502" fmla="*/ 2243776 h 4860733"/>
              <a:gd name="connsiteX6503" fmla="*/ 4609599 w 4853691"/>
              <a:gd name="connsiteY6503" fmla="*/ 2260206 h 4860733"/>
              <a:gd name="connsiteX6504" fmla="*/ 4609599 w 4853691"/>
              <a:gd name="connsiteY6504" fmla="*/ 2262553 h 4860733"/>
              <a:gd name="connsiteX6505" fmla="*/ 4614294 w 4853691"/>
              <a:gd name="connsiteY6505" fmla="*/ 2276635 h 4860733"/>
              <a:gd name="connsiteX6506" fmla="*/ 4616640 w 4853691"/>
              <a:gd name="connsiteY6506" fmla="*/ 2281329 h 4860733"/>
              <a:gd name="connsiteX6507" fmla="*/ 4621334 w 4853691"/>
              <a:gd name="connsiteY6507" fmla="*/ 2295411 h 4860733"/>
              <a:gd name="connsiteX6508" fmla="*/ 4623682 w 4853691"/>
              <a:gd name="connsiteY6508" fmla="*/ 2300106 h 4860733"/>
              <a:gd name="connsiteX6509" fmla="*/ 4628376 w 4853691"/>
              <a:gd name="connsiteY6509" fmla="*/ 2314188 h 4860733"/>
              <a:gd name="connsiteX6510" fmla="*/ 4630723 w 4853691"/>
              <a:gd name="connsiteY6510" fmla="*/ 2321229 h 4860733"/>
              <a:gd name="connsiteX6511" fmla="*/ 4635417 w 4853691"/>
              <a:gd name="connsiteY6511" fmla="*/ 2332964 h 4860733"/>
              <a:gd name="connsiteX6512" fmla="*/ 4637764 w 4853691"/>
              <a:gd name="connsiteY6512" fmla="*/ 2340005 h 4860733"/>
              <a:gd name="connsiteX6513" fmla="*/ 4642458 w 4853691"/>
              <a:gd name="connsiteY6513" fmla="*/ 2351741 h 4860733"/>
              <a:gd name="connsiteX6514" fmla="*/ 4644805 w 4853691"/>
              <a:gd name="connsiteY6514" fmla="*/ 2358782 h 4860733"/>
              <a:gd name="connsiteX6515" fmla="*/ 4649499 w 4853691"/>
              <a:gd name="connsiteY6515" fmla="*/ 2368170 h 4860733"/>
              <a:gd name="connsiteX6516" fmla="*/ 4651846 w 4853691"/>
              <a:gd name="connsiteY6516" fmla="*/ 2375211 h 4860733"/>
              <a:gd name="connsiteX6517" fmla="*/ 4656540 w 4853691"/>
              <a:gd name="connsiteY6517" fmla="*/ 2384599 h 4860733"/>
              <a:gd name="connsiteX6518" fmla="*/ 4661234 w 4853691"/>
              <a:gd name="connsiteY6518" fmla="*/ 2391640 h 4860733"/>
              <a:gd name="connsiteX6519" fmla="*/ 4665929 w 4853691"/>
              <a:gd name="connsiteY6519" fmla="*/ 2401028 h 4860733"/>
              <a:gd name="connsiteX6520" fmla="*/ 4670623 w 4853691"/>
              <a:gd name="connsiteY6520" fmla="*/ 2408070 h 4860733"/>
              <a:gd name="connsiteX6521" fmla="*/ 4675317 w 4853691"/>
              <a:gd name="connsiteY6521" fmla="*/ 2415111 h 4860733"/>
              <a:gd name="connsiteX6522" fmla="*/ 4680011 w 4853691"/>
              <a:gd name="connsiteY6522" fmla="*/ 2422152 h 4860733"/>
              <a:gd name="connsiteX6523" fmla="*/ 4684705 w 4853691"/>
              <a:gd name="connsiteY6523" fmla="*/ 2429193 h 4860733"/>
              <a:gd name="connsiteX6524" fmla="*/ 4689399 w 4853691"/>
              <a:gd name="connsiteY6524" fmla="*/ 2436234 h 4860733"/>
              <a:gd name="connsiteX6525" fmla="*/ 4694093 w 4853691"/>
              <a:gd name="connsiteY6525" fmla="*/ 2440928 h 4860733"/>
              <a:gd name="connsiteX6526" fmla="*/ 4698787 w 4853691"/>
              <a:gd name="connsiteY6526" fmla="*/ 2445622 h 4860733"/>
              <a:gd name="connsiteX6527" fmla="*/ 4691746 w 4853691"/>
              <a:gd name="connsiteY6527" fmla="*/ 2455011 h 4860733"/>
              <a:gd name="connsiteX6528" fmla="*/ 4689399 w 4853691"/>
              <a:gd name="connsiteY6528" fmla="*/ 2455011 h 4860733"/>
              <a:gd name="connsiteX6529" fmla="*/ 4684705 w 4853691"/>
              <a:gd name="connsiteY6529" fmla="*/ 2452664 h 4860733"/>
              <a:gd name="connsiteX6530" fmla="*/ 4677664 w 4853691"/>
              <a:gd name="connsiteY6530" fmla="*/ 2450317 h 4860733"/>
              <a:gd name="connsiteX6531" fmla="*/ 4672970 w 4853691"/>
              <a:gd name="connsiteY6531" fmla="*/ 2447969 h 4860733"/>
              <a:gd name="connsiteX6532" fmla="*/ 4665929 w 4853691"/>
              <a:gd name="connsiteY6532" fmla="*/ 2445622 h 4860733"/>
              <a:gd name="connsiteX6533" fmla="*/ 4661234 w 4853691"/>
              <a:gd name="connsiteY6533" fmla="*/ 2443275 h 4860733"/>
              <a:gd name="connsiteX6534" fmla="*/ 4654193 w 4853691"/>
              <a:gd name="connsiteY6534" fmla="*/ 2438581 h 4860733"/>
              <a:gd name="connsiteX6535" fmla="*/ 4649499 w 4853691"/>
              <a:gd name="connsiteY6535" fmla="*/ 2436234 h 4860733"/>
              <a:gd name="connsiteX6536" fmla="*/ 4640111 w 4853691"/>
              <a:gd name="connsiteY6536" fmla="*/ 2431540 h 4860733"/>
              <a:gd name="connsiteX6537" fmla="*/ 4635417 w 4853691"/>
              <a:gd name="connsiteY6537" fmla="*/ 2429193 h 4860733"/>
              <a:gd name="connsiteX6538" fmla="*/ 4626029 w 4853691"/>
              <a:gd name="connsiteY6538" fmla="*/ 2424499 h 4860733"/>
              <a:gd name="connsiteX6539" fmla="*/ 4618988 w 4853691"/>
              <a:gd name="connsiteY6539" fmla="*/ 2419805 h 4860733"/>
              <a:gd name="connsiteX6540" fmla="*/ 4609599 w 4853691"/>
              <a:gd name="connsiteY6540" fmla="*/ 2415111 h 4860733"/>
              <a:gd name="connsiteX6541" fmla="*/ 4602558 w 4853691"/>
              <a:gd name="connsiteY6541" fmla="*/ 2410417 h 4860733"/>
              <a:gd name="connsiteX6542" fmla="*/ 4593170 w 4853691"/>
              <a:gd name="connsiteY6542" fmla="*/ 2403376 h 4860733"/>
              <a:gd name="connsiteX6543" fmla="*/ 4586129 w 4853691"/>
              <a:gd name="connsiteY6543" fmla="*/ 2398681 h 4860733"/>
              <a:gd name="connsiteX6544" fmla="*/ 4576741 w 4853691"/>
              <a:gd name="connsiteY6544" fmla="*/ 2391640 h 4860733"/>
              <a:gd name="connsiteX6545" fmla="*/ 4569699 w 4853691"/>
              <a:gd name="connsiteY6545" fmla="*/ 2386946 h 4860733"/>
              <a:gd name="connsiteX6546" fmla="*/ 4560311 w 4853691"/>
              <a:gd name="connsiteY6546" fmla="*/ 2379905 h 4860733"/>
              <a:gd name="connsiteX6547" fmla="*/ 4553270 w 4853691"/>
              <a:gd name="connsiteY6547" fmla="*/ 2372864 h 4860733"/>
              <a:gd name="connsiteX6548" fmla="*/ 4543882 w 4853691"/>
              <a:gd name="connsiteY6548" fmla="*/ 2365823 h 4860733"/>
              <a:gd name="connsiteX6549" fmla="*/ 4536841 w 4853691"/>
              <a:gd name="connsiteY6549" fmla="*/ 2358782 h 4860733"/>
              <a:gd name="connsiteX6550" fmla="*/ 4527453 w 4853691"/>
              <a:gd name="connsiteY6550" fmla="*/ 2349394 h 4860733"/>
              <a:gd name="connsiteX6551" fmla="*/ 4520412 w 4853691"/>
              <a:gd name="connsiteY6551" fmla="*/ 2342352 h 4860733"/>
              <a:gd name="connsiteX6552" fmla="*/ 4511023 w 4853691"/>
              <a:gd name="connsiteY6552" fmla="*/ 2332964 h 4860733"/>
              <a:gd name="connsiteX6553" fmla="*/ 4503982 w 4853691"/>
              <a:gd name="connsiteY6553" fmla="*/ 2325923 h 4860733"/>
              <a:gd name="connsiteX6554" fmla="*/ 4492247 w 4853691"/>
              <a:gd name="connsiteY6554" fmla="*/ 2314188 h 4860733"/>
              <a:gd name="connsiteX6555" fmla="*/ 4485206 w 4853691"/>
              <a:gd name="connsiteY6555" fmla="*/ 2307147 h 4860733"/>
              <a:gd name="connsiteX6556" fmla="*/ 4480512 w 4853691"/>
              <a:gd name="connsiteY6556" fmla="*/ 2302453 h 4860733"/>
              <a:gd name="connsiteX6557" fmla="*/ 4485206 w 4853691"/>
              <a:gd name="connsiteY6557" fmla="*/ 2288370 h 4860733"/>
              <a:gd name="connsiteX6558" fmla="*/ 4464082 w 4853691"/>
              <a:gd name="connsiteY6558" fmla="*/ 2267247 h 4860733"/>
              <a:gd name="connsiteX6559" fmla="*/ 4450000 w 4853691"/>
              <a:gd name="connsiteY6559" fmla="*/ 2271941 h 4860733"/>
              <a:gd name="connsiteX6560" fmla="*/ 4438265 w 4853691"/>
              <a:gd name="connsiteY6560" fmla="*/ 2257859 h 4860733"/>
              <a:gd name="connsiteX6561" fmla="*/ 4428877 w 4853691"/>
              <a:gd name="connsiteY6561" fmla="*/ 2248470 h 4860733"/>
              <a:gd name="connsiteX6562" fmla="*/ 4426530 w 4853691"/>
              <a:gd name="connsiteY6562" fmla="*/ 2246123 h 4860733"/>
              <a:gd name="connsiteX6563" fmla="*/ 4410100 w 4853691"/>
              <a:gd name="connsiteY6563" fmla="*/ 2229694 h 4860733"/>
              <a:gd name="connsiteX6564" fmla="*/ 4405406 w 4853691"/>
              <a:gd name="connsiteY6564" fmla="*/ 2222653 h 4860733"/>
              <a:gd name="connsiteX6565" fmla="*/ 4393671 w 4853691"/>
              <a:gd name="connsiteY6565" fmla="*/ 2208571 h 4860733"/>
              <a:gd name="connsiteX6566" fmla="*/ 4388977 w 4853691"/>
              <a:gd name="connsiteY6566" fmla="*/ 2203877 h 4860733"/>
              <a:gd name="connsiteX6567" fmla="*/ 4334995 w 4853691"/>
              <a:gd name="connsiteY6567" fmla="*/ 2142853 h 4860733"/>
              <a:gd name="connsiteX6568" fmla="*/ 4334995 w 4853691"/>
              <a:gd name="connsiteY6568" fmla="*/ 2142853 h 4860733"/>
              <a:gd name="connsiteX6569" fmla="*/ 4250501 w 4853691"/>
              <a:gd name="connsiteY6569" fmla="*/ 2041930 h 4860733"/>
              <a:gd name="connsiteX6570" fmla="*/ 4248154 w 4853691"/>
              <a:gd name="connsiteY6570" fmla="*/ 2039583 h 4860733"/>
              <a:gd name="connsiteX6571" fmla="*/ 4203560 w 4853691"/>
              <a:gd name="connsiteY6571" fmla="*/ 1983254 h 4860733"/>
              <a:gd name="connsiteX6572" fmla="*/ 4189478 w 4853691"/>
              <a:gd name="connsiteY6572" fmla="*/ 1964478 h 4860733"/>
              <a:gd name="connsiteX6573" fmla="*/ 4180090 w 4853691"/>
              <a:gd name="connsiteY6573" fmla="*/ 1950396 h 4860733"/>
              <a:gd name="connsiteX6574" fmla="*/ 4161313 w 4853691"/>
              <a:gd name="connsiteY6574" fmla="*/ 1926925 h 4860733"/>
              <a:gd name="connsiteX6575" fmla="*/ 4154272 w 4853691"/>
              <a:gd name="connsiteY6575" fmla="*/ 1917537 h 4860733"/>
              <a:gd name="connsiteX6576" fmla="*/ 4140190 w 4853691"/>
              <a:gd name="connsiteY6576" fmla="*/ 1898761 h 4860733"/>
              <a:gd name="connsiteX6577" fmla="*/ 4147231 w 4853691"/>
              <a:gd name="connsiteY6577" fmla="*/ 1882331 h 4860733"/>
              <a:gd name="connsiteX6578" fmla="*/ 4142537 w 4853691"/>
              <a:gd name="connsiteY6578" fmla="*/ 1868249 h 4860733"/>
              <a:gd name="connsiteX6579" fmla="*/ 4173049 w 4853691"/>
              <a:gd name="connsiteY6579" fmla="*/ 1840084 h 4860733"/>
              <a:gd name="connsiteX6580" fmla="*/ 4177743 w 4853691"/>
              <a:gd name="connsiteY6580" fmla="*/ 1835390 h 4860733"/>
              <a:gd name="connsiteX6581" fmla="*/ 4194172 w 4853691"/>
              <a:gd name="connsiteY6581" fmla="*/ 1818961 h 4860733"/>
              <a:gd name="connsiteX6582" fmla="*/ 4201213 w 4853691"/>
              <a:gd name="connsiteY6582" fmla="*/ 1811920 h 4860733"/>
              <a:gd name="connsiteX6583" fmla="*/ 4215296 w 4853691"/>
              <a:gd name="connsiteY6583" fmla="*/ 1800185 h 4860733"/>
              <a:gd name="connsiteX6584" fmla="*/ 4224684 w 4853691"/>
              <a:gd name="connsiteY6584" fmla="*/ 1793144 h 4860733"/>
              <a:gd name="connsiteX6585" fmla="*/ 4238766 w 4853691"/>
              <a:gd name="connsiteY6585" fmla="*/ 1783755 h 4860733"/>
              <a:gd name="connsiteX6586" fmla="*/ 4248154 w 4853691"/>
              <a:gd name="connsiteY6586" fmla="*/ 1776714 h 4860733"/>
              <a:gd name="connsiteX6587" fmla="*/ 4259889 w 4853691"/>
              <a:gd name="connsiteY6587" fmla="*/ 1767326 h 4860733"/>
              <a:gd name="connsiteX6588" fmla="*/ 4269277 w 4853691"/>
              <a:gd name="connsiteY6588" fmla="*/ 1760285 h 4860733"/>
              <a:gd name="connsiteX6589" fmla="*/ 4281013 w 4853691"/>
              <a:gd name="connsiteY6589" fmla="*/ 1753244 h 4860733"/>
              <a:gd name="connsiteX6590" fmla="*/ 4290401 w 4853691"/>
              <a:gd name="connsiteY6590" fmla="*/ 1746203 h 4860733"/>
              <a:gd name="connsiteX6591" fmla="*/ 4302136 w 4853691"/>
              <a:gd name="connsiteY6591" fmla="*/ 1739161 h 4860733"/>
              <a:gd name="connsiteX6592" fmla="*/ 4311524 w 4853691"/>
              <a:gd name="connsiteY6592" fmla="*/ 1734467 h 4860733"/>
              <a:gd name="connsiteX6593" fmla="*/ 4323260 w 4853691"/>
              <a:gd name="connsiteY6593" fmla="*/ 1729773 h 4860733"/>
              <a:gd name="connsiteX6594" fmla="*/ 4332648 w 4853691"/>
              <a:gd name="connsiteY6594" fmla="*/ 1725079 h 4860733"/>
              <a:gd name="connsiteX6595" fmla="*/ 4344383 w 4853691"/>
              <a:gd name="connsiteY6595" fmla="*/ 1720385 h 4860733"/>
              <a:gd name="connsiteX6596" fmla="*/ 4353771 w 4853691"/>
              <a:gd name="connsiteY6596" fmla="*/ 1715691 h 4860733"/>
              <a:gd name="connsiteX6597" fmla="*/ 4363159 w 4853691"/>
              <a:gd name="connsiteY6597" fmla="*/ 1710997 h 4860733"/>
              <a:gd name="connsiteX6598" fmla="*/ 4372548 w 4853691"/>
              <a:gd name="connsiteY6598" fmla="*/ 1708650 h 4860733"/>
              <a:gd name="connsiteX6599" fmla="*/ 4381936 w 4853691"/>
              <a:gd name="connsiteY6599" fmla="*/ 1706303 h 4860733"/>
              <a:gd name="connsiteX6600" fmla="*/ 4391324 w 4853691"/>
              <a:gd name="connsiteY6600" fmla="*/ 1703956 h 4860733"/>
              <a:gd name="connsiteX6601" fmla="*/ 4400712 w 4853691"/>
              <a:gd name="connsiteY6601" fmla="*/ 1701609 h 4860733"/>
              <a:gd name="connsiteX6602" fmla="*/ 4410100 w 4853691"/>
              <a:gd name="connsiteY6602" fmla="*/ 1699262 h 4860733"/>
              <a:gd name="connsiteX6603" fmla="*/ 4419489 w 4853691"/>
              <a:gd name="connsiteY6603" fmla="*/ 1696915 h 4860733"/>
              <a:gd name="connsiteX6604" fmla="*/ 4428877 w 4853691"/>
              <a:gd name="connsiteY6604" fmla="*/ 1694568 h 4860733"/>
              <a:gd name="connsiteX6605" fmla="*/ 4438265 w 4853691"/>
              <a:gd name="connsiteY6605" fmla="*/ 1694568 h 4860733"/>
              <a:gd name="connsiteX6606" fmla="*/ 4440612 w 4853691"/>
              <a:gd name="connsiteY6606" fmla="*/ 1694568 h 4860733"/>
              <a:gd name="connsiteX6607" fmla="*/ 4461736 w 4853691"/>
              <a:gd name="connsiteY6607" fmla="*/ 1713344 h 4860733"/>
              <a:gd name="connsiteX6608" fmla="*/ 4464082 w 4853691"/>
              <a:gd name="connsiteY6608" fmla="*/ 1713344 h 4860733"/>
              <a:gd name="connsiteX6609" fmla="*/ 4536841 w 4853691"/>
              <a:gd name="connsiteY6609" fmla="*/ 2011419 h 4860733"/>
              <a:gd name="connsiteX6610" fmla="*/ 4541535 w 4853691"/>
              <a:gd name="connsiteY6610" fmla="*/ 2027848 h 4860733"/>
              <a:gd name="connsiteX6611" fmla="*/ 4731646 w 4853691"/>
              <a:gd name="connsiteY6611" fmla="*/ 2476134 h 4860733"/>
              <a:gd name="connsiteX6612" fmla="*/ 4755116 w 4853691"/>
              <a:gd name="connsiteY6612" fmla="*/ 2471440 h 4860733"/>
              <a:gd name="connsiteX6613" fmla="*/ 4762157 w 4853691"/>
              <a:gd name="connsiteY6613" fmla="*/ 2469093 h 4860733"/>
              <a:gd name="connsiteX6614" fmla="*/ 4776240 w 4853691"/>
              <a:gd name="connsiteY6614" fmla="*/ 2464399 h 4860733"/>
              <a:gd name="connsiteX6615" fmla="*/ 4778587 w 4853691"/>
              <a:gd name="connsiteY6615" fmla="*/ 2462052 h 4860733"/>
              <a:gd name="connsiteX6616" fmla="*/ 4780934 w 4853691"/>
              <a:gd name="connsiteY6616" fmla="*/ 2466746 h 4860733"/>
              <a:gd name="connsiteX6617" fmla="*/ 4776240 w 4853691"/>
              <a:gd name="connsiteY6617" fmla="*/ 2480828 h 4860733"/>
              <a:gd name="connsiteX6618" fmla="*/ 4778587 w 4853691"/>
              <a:gd name="connsiteY6618" fmla="*/ 2490216 h 4860733"/>
              <a:gd name="connsiteX6619" fmla="*/ 4776240 w 4853691"/>
              <a:gd name="connsiteY6619" fmla="*/ 2497258 h 4860733"/>
              <a:gd name="connsiteX6620" fmla="*/ 4776240 w 4853691"/>
              <a:gd name="connsiteY6620" fmla="*/ 2501952 h 4860733"/>
              <a:gd name="connsiteX6621" fmla="*/ 4776240 w 4853691"/>
              <a:gd name="connsiteY6621" fmla="*/ 2504299 h 4860733"/>
              <a:gd name="connsiteX6622" fmla="*/ 4771546 w 4853691"/>
              <a:gd name="connsiteY6622" fmla="*/ 2504299 h 4860733"/>
              <a:gd name="connsiteX6623" fmla="*/ 4752769 w 4853691"/>
              <a:gd name="connsiteY6623" fmla="*/ 2523075 h 4860733"/>
              <a:gd name="connsiteX6624" fmla="*/ 4752769 w 4853691"/>
              <a:gd name="connsiteY6624" fmla="*/ 2523075 h 4860733"/>
              <a:gd name="connsiteX6625" fmla="*/ 4750422 w 4853691"/>
              <a:gd name="connsiteY6625" fmla="*/ 2520728 h 4860733"/>
              <a:gd name="connsiteX6626" fmla="*/ 4745728 w 4853691"/>
              <a:gd name="connsiteY6626" fmla="*/ 2518381 h 4860733"/>
              <a:gd name="connsiteX6627" fmla="*/ 4743381 w 4853691"/>
              <a:gd name="connsiteY6627" fmla="*/ 2516034 h 4860733"/>
              <a:gd name="connsiteX6628" fmla="*/ 4738687 w 4853691"/>
              <a:gd name="connsiteY6628" fmla="*/ 2513687 h 4860733"/>
              <a:gd name="connsiteX6629" fmla="*/ 4736340 w 4853691"/>
              <a:gd name="connsiteY6629" fmla="*/ 2511340 h 4860733"/>
              <a:gd name="connsiteX6630" fmla="*/ 4731646 w 4853691"/>
              <a:gd name="connsiteY6630" fmla="*/ 2508993 h 4860733"/>
              <a:gd name="connsiteX6631" fmla="*/ 4729299 w 4853691"/>
              <a:gd name="connsiteY6631" fmla="*/ 2506646 h 4860733"/>
              <a:gd name="connsiteX6632" fmla="*/ 4724605 w 4853691"/>
              <a:gd name="connsiteY6632" fmla="*/ 2501952 h 4860733"/>
              <a:gd name="connsiteX6633" fmla="*/ 4722257 w 4853691"/>
              <a:gd name="connsiteY6633" fmla="*/ 2499605 h 4860733"/>
              <a:gd name="connsiteX6634" fmla="*/ 4729299 w 4853691"/>
              <a:gd name="connsiteY6634" fmla="*/ 2483175 h 4860733"/>
              <a:gd name="connsiteX6635" fmla="*/ 4729299 w 4853691"/>
              <a:gd name="connsiteY6635" fmla="*/ 2483175 h 4860733"/>
              <a:gd name="connsiteX6636" fmla="*/ 4731646 w 4853691"/>
              <a:gd name="connsiteY6636" fmla="*/ 2483175 h 4860733"/>
              <a:gd name="connsiteX6637" fmla="*/ 4731646 w 4853691"/>
              <a:gd name="connsiteY6637" fmla="*/ 2476134 h 4860733"/>
              <a:gd name="connsiteX6638" fmla="*/ 4731646 w 4853691"/>
              <a:gd name="connsiteY6638" fmla="*/ 2476134 h 4860733"/>
              <a:gd name="connsiteX6639" fmla="*/ 4816139 w 4853691"/>
              <a:gd name="connsiteY6639" fmla="*/ 2494910 h 4860733"/>
              <a:gd name="connsiteX6640" fmla="*/ 4816139 w 4853691"/>
              <a:gd name="connsiteY6640" fmla="*/ 2520728 h 4860733"/>
              <a:gd name="connsiteX6641" fmla="*/ 4813793 w 4853691"/>
              <a:gd name="connsiteY6641" fmla="*/ 2520728 h 4860733"/>
              <a:gd name="connsiteX6642" fmla="*/ 4816139 w 4853691"/>
              <a:gd name="connsiteY6642" fmla="*/ 2478481 h 4860733"/>
              <a:gd name="connsiteX6643" fmla="*/ 4816139 w 4853691"/>
              <a:gd name="connsiteY6643" fmla="*/ 2476134 h 4860733"/>
              <a:gd name="connsiteX6644" fmla="*/ 4816139 w 4853691"/>
              <a:gd name="connsiteY6644" fmla="*/ 2473787 h 4860733"/>
              <a:gd name="connsiteX6645" fmla="*/ 4816139 w 4853691"/>
              <a:gd name="connsiteY6645" fmla="*/ 2466746 h 4860733"/>
              <a:gd name="connsiteX6646" fmla="*/ 4816139 w 4853691"/>
              <a:gd name="connsiteY6646" fmla="*/ 2466746 h 4860733"/>
              <a:gd name="connsiteX6647" fmla="*/ 4816139 w 4853691"/>
              <a:gd name="connsiteY6647" fmla="*/ 2473787 h 4860733"/>
              <a:gd name="connsiteX6648" fmla="*/ 4816139 w 4853691"/>
              <a:gd name="connsiteY6648" fmla="*/ 2494910 h 4860733"/>
              <a:gd name="connsiteX6649" fmla="*/ 4785628 w 4853691"/>
              <a:gd name="connsiteY6649" fmla="*/ 2722574 h 4860733"/>
              <a:gd name="connsiteX6650" fmla="*/ 4783281 w 4853691"/>
              <a:gd name="connsiteY6650" fmla="*/ 2736656 h 4860733"/>
              <a:gd name="connsiteX6651" fmla="*/ 4776240 w 4853691"/>
              <a:gd name="connsiteY6651" fmla="*/ 2774209 h 4860733"/>
              <a:gd name="connsiteX6652" fmla="*/ 4771546 w 4853691"/>
              <a:gd name="connsiteY6652" fmla="*/ 2790638 h 4860733"/>
              <a:gd name="connsiteX6653" fmla="*/ 4759810 w 4853691"/>
              <a:gd name="connsiteY6653" fmla="*/ 2837579 h 4860733"/>
              <a:gd name="connsiteX6654" fmla="*/ 4759810 w 4853691"/>
              <a:gd name="connsiteY6654" fmla="*/ 2839926 h 4860733"/>
              <a:gd name="connsiteX6655" fmla="*/ 4745728 w 4853691"/>
              <a:gd name="connsiteY6655" fmla="*/ 2886867 h 4860733"/>
              <a:gd name="connsiteX6656" fmla="*/ 4741034 w 4853691"/>
              <a:gd name="connsiteY6656" fmla="*/ 2900949 h 4860733"/>
              <a:gd name="connsiteX6657" fmla="*/ 4729299 w 4853691"/>
              <a:gd name="connsiteY6657" fmla="*/ 2933808 h 4860733"/>
              <a:gd name="connsiteX6658" fmla="*/ 4724605 w 4853691"/>
              <a:gd name="connsiteY6658" fmla="*/ 2947890 h 4860733"/>
              <a:gd name="connsiteX6659" fmla="*/ 4715216 w 4853691"/>
              <a:gd name="connsiteY6659" fmla="*/ 2971361 h 4860733"/>
              <a:gd name="connsiteX6660" fmla="*/ 4705828 w 4853691"/>
              <a:gd name="connsiteY6660" fmla="*/ 2959626 h 4860733"/>
              <a:gd name="connsiteX6661" fmla="*/ 4719911 w 4853691"/>
              <a:gd name="connsiteY6661" fmla="*/ 2929114 h 4860733"/>
              <a:gd name="connsiteX6662" fmla="*/ 4724605 w 4853691"/>
              <a:gd name="connsiteY6662" fmla="*/ 2917379 h 4860733"/>
              <a:gd name="connsiteX6663" fmla="*/ 4745728 w 4853691"/>
              <a:gd name="connsiteY6663" fmla="*/ 2865744 h 4860733"/>
              <a:gd name="connsiteX6664" fmla="*/ 4748075 w 4853691"/>
              <a:gd name="connsiteY6664" fmla="*/ 2856356 h 4860733"/>
              <a:gd name="connsiteX6665" fmla="*/ 4764504 w 4853691"/>
              <a:gd name="connsiteY6665" fmla="*/ 2807068 h 4860733"/>
              <a:gd name="connsiteX6666" fmla="*/ 4766852 w 4853691"/>
              <a:gd name="connsiteY6666" fmla="*/ 2797679 h 4860733"/>
              <a:gd name="connsiteX6667" fmla="*/ 4780934 w 4853691"/>
              <a:gd name="connsiteY6667" fmla="*/ 2741350 h 4860733"/>
              <a:gd name="connsiteX6668" fmla="*/ 4783281 w 4853691"/>
              <a:gd name="connsiteY6668" fmla="*/ 2727268 h 4860733"/>
              <a:gd name="connsiteX6669" fmla="*/ 4795016 w 4853691"/>
              <a:gd name="connsiteY6669" fmla="*/ 2668592 h 4860733"/>
              <a:gd name="connsiteX6670" fmla="*/ 4795016 w 4853691"/>
              <a:gd name="connsiteY6670" fmla="*/ 2668592 h 4860733"/>
              <a:gd name="connsiteX6671" fmla="*/ 4785628 w 4853691"/>
              <a:gd name="connsiteY6671" fmla="*/ 2722574 h 4860733"/>
              <a:gd name="connsiteX6672" fmla="*/ 4682358 w 4853691"/>
              <a:gd name="connsiteY6672" fmla="*/ 3037078 h 4860733"/>
              <a:gd name="connsiteX6673" fmla="*/ 4675317 w 4853691"/>
              <a:gd name="connsiteY6673" fmla="*/ 3048813 h 4860733"/>
              <a:gd name="connsiteX6674" fmla="*/ 4658887 w 4853691"/>
              <a:gd name="connsiteY6674" fmla="*/ 3079325 h 4860733"/>
              <a:gd name="connsiteX6675" fmla="*/ 4656540 w 4853691"/>
              <a:gd name="connsiteY6675" fmla="*/ 3079325 h 4860733"/>
              <a:gd name="connsiteX6676" fmla="*/ 4665929 w 4853691"/>
              <a:gd name="connsiteY6676" fmla="*/ 3055855 h 4860733"/>
              <a:gd name="connsiteX6677" fmla="*/ 4672970 w 4853691"/>
              <a:gd name="connsiteY6677" fmla="*/ 3037078 h 4860733"/>
              <a:gd name="connsiteX6678" fmla="*/ 4687052 w 4853691"/>
              <a:gd name="connsiteY6678" fmla="*/ 2999525 h 4860733"/>
              <a:gd name="connsiteX6679" fmla="*/ 4691746 w 4853691"/>
              <a:gd name="connsiteY6679" fmla="*/ 2999525 h 4860733"/>
              <a:gd name="connsiteX6680" fmla="*/ 4701134 w 4853691"/>
              <a:gd name="connsiteY6680" fmla="*/ 2997178 h 4860733"/>
              <a:gd name="connsiteX6681" fmla="*/ 4701134 w 4853691"/>
              <a:gd name="connsiteY6681" fmla="*/ 2997178 h 4860733"/>
              <a:gd name="connsiteX6682" fmla="*/ 4682358 w 4853691"/>
              <a:gd name="connsiteY6682" fmla="*/ 3037078 h 4860733"/>
              <a:gd name="connsiteX6683" fmla="*/ 4651846 w 4853691"/>
              <a:gd name="connsiteY6683" fmla="*/ 3145042 h 4860733"/>
              <a:gd name="connsiteX6684" fmla="*/ 4651846 w 4853691"/>
              <a:gd name="connsiteY6684" fmla="*/ 3163819 h 4860733"/>
              <a:gd name="connsiteX6685" fmla="*/ 4651846 w 4853691"/>
              <a:gd name="connsiteY6685" fmla="*/ 3177901 h 4860733"/>
              <a:gd name="connsiteX6686" fmla="*/ 4651846 w 4853691"/>
              <a:gd name="connsiteY6686" fmla="*/ 3194330 h 4860733"/>
              <a:gd name="connsiteX6687" fmla="*/ 4654193 w 4853691"/>
              <a:gd name="connsiteY6687" fmla="*/ 3210759 h 4860733"/>
              <a:gd name="connsiteX6688" fmla="*/ 4654193 w 4853691"/>
              <a:gd name="connsiteY6688" fmla="*/ 3224842 h 4860733"/>
              <a:gd name="connsiteX6689" fmla="*/ 4656540 w 4853691"/>
              <a:gd name="connsiteY6689" fmla="*/ 3241271 h 4860733"/>
              <a:gd name="connsiteX6690" fmla="*/ 4658887 w 4853691"/>
              <a:gd name="connsiteY6690" fmla="*/ 3250659 h 4860733"/>
              <a:gd name="connsiteX6691" fmla="*/ 4661234 w 4853691"/>
              <a:gd name="connsiteY6691" fmla="*/ 3269436 h 4860733"/>
              <a:gd name="connsiteX6692" fmla="*/ 4661234 w 4853691"/>
              <a:gd name="connsiteY6692" fmla="*/ 3274130 h 4860733"/>
              <a:gd name="connsiteX6693" fmla="*/ 4665929 w 4853691"/>
              <a:gd name="connsiteY6693" fmla="*/ 3295253 h 4860733"/>
              <a:gd name="connsiteX6694" fmla="*/ 4651846 w 4853691"/>
              <a:gd name="connsiteY6694" fmla="*/ 3314030 h 4860733"/>
              <a:gd name="connsiteX6695" fmla="*/ 4658887 w 4853691"/>
              <a:gd name="connsiteY6695" fmla="*/ 3328112 h 4860733"/>
              <a:gd name="connsiteX6696" fmla="*/ 4503982 w 4853691"/>
              <a:gd name="connsiteY6696" fmla="*/ 3551081 h 4860733"/>
              <a:gd name="connsiteX6697" fmla="*/ 4492247 w 4853691"/>
              <a:gd name="connsiteY6697" fmla="*/ 3546387 h 4860733"/>
              <a:gd name="connsiteX6698" fmla="*/ 4471124 w 4853691"/>
              <a:gd name="connsiteY6698" fmla="*/ 3567510 h 4860733"/>
              <a:gd name="connsiteX6699" fmla="*/ 4478165 w 4853691"/>
              <a:gd name="connsiteY6699" fmla="*/ 3581593 h 4860733"/>
              <a:gd name="connsiteX6700" fmla="*/ 4414795 w 4853691"/>
              <a:gd name="connsiteY6700" fmla="*/ 3647310 h 4860733"/>
              <a:gd name="connsiteX6701" fmla="*/ 4426530 w 4853691"/>
              <a:gd name="connsiteY6701" fmla="*/ 3623840 h 4860733"/>
              <a:gd name="connsiteX6702" fmla="*/ 4440612 w 4853691"/>
              <a:gd name="connsiteY6702" fmla="*/ 3598022 h 4860733"/>
              <a:gd name="connsiteX6703" fmla="*/ 4454694 w 4853691"/>
              <a:gd name="connsiteY6703" fmla="*/ 3569858 h 4860733"/>
              <a:gd name="connsiteX6704" fmla="*/ 4468776 w 4853691"/>
              <a:gd name="connsiteY6704" fmla="*/ 3539346 h 4860733"/>
              <a:gd name="connsiteX6705" fmla="*/ 4480512 w 4853691"/>
              <a:gd name="connsiteY6705" fmla="*/ 3513529 h 4860733"/>
              <a:gd name="connsiteX6706" fmla="*/ 4499288 w 4853691"/>
              <a:gd name="connsiteY6706" fmla="*/ 3471282 h 4860733"/>
              <a:gd name="connsiteX6707" fmla="*/ 4506329 w 4853691"/>
              <a:gd name="connsiteY6707" fmla="*/ 3457199 h 4860733"/>
              <a:gd name="connsiteX6708" fmla="*/ 4532147 w 4853691"/>
              <a:gd name="connsiteY6708" fmla="*/ 3398523 h 4860733"/>
              <a:gd name="connsiteX6709" fmla="*/ 4536841 w 4853691"/>
              <a:gd name="connsiteY6709" fmla="*/ 3389135 h 4860733"/>
              <a:gd name="connsiteX6710" fmla="*/ 4557964 w 4853691"/>
              <a:gd name="connsiteY6710" fmla="*/ 3339847 h 4860733"/>
              <a:gd name="connsiteX6711" fmla="*/ 4565005 w 4853691"/>
              <a:gd name="connsiteY6711" fmla="*/ 3323418 h 4860733"/>
              <a:gd name="connsiteX6712" fmla="*/ 4581435 w 4853691"/>
              <a:gd name="connsiteY6712" fmla="*/ 3278824 h 4860733"/>
              <a:gd name="connsiteX6713" fmla="*/ 4588476 w 4853691"/>
              <a:gd name="connsiteY6713" fmla="*/ 3260048 h 4860733"/>
              <a:gd name="connsiteX6714" fmla="*/ 4604905 w 4853691"/>
              <a:gd name="connsiteY6714" fmla="*/ 3217801 h 4860733"/>
              <a:gd name="connsiteX6715" fmla="*/ 4611946 w 4853691"/>
              <a:gd name="connsiteY6715" fmla="*/ 3196677 h 4860733"/>
              <a:gd name="connsiteX6716" fmla="*/ 4626029 w 4853691"/>
              <a:gd name="connsiteY6716" fmla="*/ 3156777 h 4860733"/>
              <a:gd name="connsiteX6717" fmla="*/ 4633070 w 4853691"/>
              <a:gd name="connsiteY6717" fmla="*/ 3133307 h 4860733"/>
              <a:gd name="connsiteX6718" fmla="*/ 4640111 w 4853691"/>
              <a:gd name="connsiteY6718" fmla="*/ 3109836 h 4860733"/>
              <a:gd name="connsiteX6719" fmla="*/ 4644805 w 4853691"/>
              <a:gd name="connsiteY6719" fmla="*/ 3109836 h 4860733"/>
              <a:gd name="connsiteX6720" fmla="*/ 4644805 w 4853691"/>
              <a:gd name="connsiteY6720" fmla="*/ 3126266 h 4860733"/>
              <a:gd name="connsiteX6721" fmla="*/ 4651846 w 4853691"/>
              <a:gd name="connsiteY6721" fmla="*/ 3145042 h 4860733"/>
              <a:gd name="connsiteX6722" fmla="*/ 4694093 w 4853691"/>
              <a:gd name="connsiteY6722" fmla="*/ 3290559 h 4860733"/>
              <a:gd name="connsiteX6723" fmla="*/ 4701134 w 4853691"/>
              <a:gd name="connsiteY6723" fmla="*/ 3274130 h 4860733"/>
              <a:gd name="connsiteX6724" fmla="*/ 4691746 w 4853691"/>
              <a:gd name="connsiteY6724" fmla="*/ 3304641 h 4860733"/>
              <a:gd name="connsiteX6725" fmla="*/ 4689399 w 4853691"/>
              <a:gd name="connsiteY6725" fmla="*/ 3302295 h 4860733"/>
              <a:gd name="connsiteX6726" fmla="*/ 4691746 w 4853691"/>
              <a:gd name="connsiteY6726" fmla="*/ 3299947 h 4860733"/>
              <a:gd name="connsiteX6727" fmla="*/ 4694093 w 4853691"/>
              <a:gd name="connsiteY6727" fmla="*/ 3290559 h 4860733"/>
              <a:gd name="connsiteX6728" fmla="*/ 4635417 w 4853691"/>
              <a:gd name="connsiteY6728" fmla="*/ 3452505 h 4860733"/>
              <a:gd name="connsiteX6729" fmla="*/ 4630723 w 4853691"/>
              <a:gd name="connsiteY6729" fmla="*/ 3464241 h 4860733"/>
              <a:gd name="connsiteX6730" fmla="*/ 4630723 w 4853691"/>
              <a:gd name="connsiteY6730" fmla="*/ 3464241 h 4860733"/>
              <a:gd name="connsiteX6731" fmla="*/ 4630723 w 4853691"/>
              <a:gd name="connsiteY6731" fmla="*/ 3464241 h 4860733"/>
              <a:gd name="connsiteX6732" fmla="*/ 4635417 w 4853691"/>
              <a:gd name="connsiteY6732" fmla="*/ 3452505 h 4860733"/>
              <a:gd name="connsiteX6733" fmla="*/ 4637764 w 4853691"/>
              <a:gd name="connsiteY6733" fmla="*/ 3447811 h 4860733"/>
              <a:gd name="connsiteX6734" fmla="*/ 4637764 w 4853691"/>
              <a:gd name="connsiteY6734" fmla="*/ 3445464 h 4860733"/>
              <a:gd name="connsiteX6735" fmla="*/ 4637764 w 4853691"/>
              <a:gd name="connsiteY6735" fmla="*/ 3445464 h 4860733"/>
              <a:gd name="connsiteX6736" fmla="*/ 4635417 w 4853691"/>
              <a:gd name="connsiteY6736" fmla="*/ 3452505 h 4860733"/>
              <a:gd name="connsiteX6737" fmla="*/ 4579088 w 4853691"/>
              <a:gd name="connsiteY6737" fmla="*/ 3532305 h 4860733"/>
              <a:gd name="connsiteX6738" fmla="*/ 4581435 w 4853691"/>
              <a:gd name="connsiteY6738" fmla="*/ 3539346 h 4860733"/>
              <a:gd name="connsiteX6739" fmla="*/ 4508676 w 4853691"/>
              <a:gd name="connsiteY6739" fmla="*/ 3647310 h 4860733"/>
              <a:gd name="connsiteX6740" fmla="*/ 4520412 w 4853691"/>
              <a:gd name="connsiteY6740" fmla="*/ 3628534 h 4860733"/>
              <a:gd name="connsiteX6741" fmla="*/ 4534494 w 4853691"/>
              <a:gd name="connsiteY6741" fmla="*/ 3605063 h 4860733"/>
              <a:gd name="connsiteX6742" fmla="*/ 4546229 w 4853691"/>
              <a:gd name="connsiteY6742" fmla="*/ 3583940 h 4860733"/>
              <a:gd name="connsiteX6743" fmla="*/ 4560311 w 4853691"/>
              <a:gd name="connsiteY6743" fmla="*/ 3560470 h 4860733"/>
              <a:gd name="connsiteX6744" fmla="*/ 4572047 w 4853691"/>
              <a:gd name="connsiteY6744" fmla="*/ 3539346 h 4860733"/>
              <a:gd name="connsiteX6745" fmla="*/ 4586129 w 4853691"/>
              <a:gd name="connsiteY6745" fmla="*/ 3515876 h 4860733"/>
              <a:gd name="connsiteX6746" fmla="*/ 4597864 w 4853691"/>
              <a:gd name="connsiteY6746" fmla="*/ 3494752 h 4860733"/>
              <a:gd name="connsiteX6747" fmla="*/ 4607252 w 4853691"/>
              <a:gd name="connsiteY6747" fmla="*/ 3478323 h 4860733"/>
              <a:gd name="connsiteX6748" fmla="*/ 4604905 w 4853691"/>
              <a:gd name="connsiteY6748" fmla="*/ 3485364 h 4860733"/>
              <a:gd name="connsiteX6749" fmla="*/ 4609599 w 4853691"/>
              <a:gd name="connsiteY6749" fmla="*/ 3497099 h 4860733"/>
              <a:gd name="connsiteX6750" fmla="*/ 4600211 w 4853691"/>
              <a:gd name="connsiteY6750" fmla="*/ 3515876 h 4860733"/>
              <a:gd name="connsiteX6751" fmla="*/ 4579088 w 4853691"/>
              <a:gd name="connsiteY6751" fmla="*/ 3532305 h 4860733"/>
              <a:gd name="connsiteX6752" fmla="*/ 4433571 w 4853691"/>
              <a:gd name="connsiteY6752" fmla="*/ 3743539 h 4860733"/>
              <a:gd name="connsiteX6753" fmla="*/ 4419489 w 4853691"/>
              <a:gd name="connsiteY6753" fmla="*/ 3762315 h 4860733"/>
              <a:gd name="connsiteX6754" fmla="*/ 4403059 w 4853691"/>
              <a:gd name="connsiteY6754" fmla="*/ 3783439 h 4860733"/>
              <a:gd name="connsiteX6755" fmla="*/ 4388977 w 4853691"/>
              <a:gd name="connsiteY6755" fmla="*/ 3802215 h 4860733"/>
              <a:gd name="connsiteX6756" fmla="*/ 4372548 w 4853691"/>
              <a:gd name="connsiteY6756" fmla="*/ 3820992 h 4860733"/>
              <a:gd name="connsiteX6757" fmla="*/ 4356118 w 4853691"/>
              <a:gd name="connsiteY6757" fmla="*/ 3839768 h 4860733"/>
              <a:gd name="connsiteX6758" fmla="*/ 4342036 w 4853691"/>
              <a:gd name="connsiteY6758" fmla="*/ 3856197 h 4860733"/>
              <a:gd name="connsiteX6759" fmla="*/ 4337342 w 4853691"/>
              <a:gd name="connsiteY6759" fmla="*/ 3860891 h 4860733"/>
              <a:gd name="connsiteX6760" fmla="*/ 4316218 w 4853691"/>
              <a:gd name="connsiteY6760" fmla="*/ 3874974 h 4860733"/>
              <a:gd name="connsiteX6761" fmla="*/ 4297442 w 4853691"/>
              <a:gd name="connsiteY6761" fmla="*/ 3886709 h 4860733"/>
              <a:gd name="connsiteX6762" fmla="*/ 4276319 w 4853691"/>
              <a:gd name="connsiteY6762" fmla="*/ 3898444 h 4860733"/>
              <a:gd name="connsiteX6763" fmla="*/ 4273972 w 4853691"/>
              <a:gd name="connsiteY6763" fmla="*/ 3900791 h 4860733"/>
              <a:gd name="connsiteX6764" fmla="*/ 4283360 w 4853691"/>
              <a:gd name="connsiteY6764" fmla="*/ 3886709 h 4860733"/>
              <a:gd name="connsiteX6765" fmla="*/ 4285707 w 4853691"/>
              <a:gd name="connsiteY6765" fmla="*/ 3882015 h 4860733"/>
              <a:gd name="connsiteX6766" fmla="*/ 4309178 w 4853691"/>
              <a:gd name="connsiteY6766" fmla="*/ 3863238 h 4860733"/>
              <a:gd name="connsiteX6767" fmla="*/ 4320913 w 4853691"/>
              <a:gd name="connsiteY6767" fmla="*/ 3853850 h 4860733"/>
              <a:gd name="connsiteX6768" fmla="*/ 4353771 w 4853691"/>
              <a:gd name="connsiteY6768" fmla="*/ 3823339 h 4860733"/>
              <a:gd name="connsiteX6769" fmla="*/ 4370201 w 4853691"/>
              <a:gd name="connsiteY6769" fmla="*/ 3809256 h 4860733"/>
              <a:gd name="connsiteX6770" fmla="*/ 4391324 w 4853691"/>
              <a:gd name="connsiteY6770" fmla="*/ 3788133 h 4860733"/>
              <a:gd name="connsiteX6771" fmla="*/ 4407753 w 4853691"/>
              <a:gd name="connsiteY6771" fmla="*/ 3771704 h 4860733"/>
              <a:gd name="connsiteX6772" fmla="*/ 4426530 w 4853691"/>
              <a:gd name="connsiteY6772" fmla="*/ 3750580 h 4860733"/>
              <a:gd name="connsiteX6773" fmla="*/ 4442959 w 4853691"/>
              <a:gd name="connsiteY6773" fmla="*/ 3731804 h 4860733"/>
              <a:gd name="connsiteX6774" fmla="*/ 4452347 w 4853691"/>
              <a:gd name="connsiteY6774" fmla="*/ 3722416 h 4860733"/>
              <a:gd name="connsiteX6775" fmla="*/ 4450000 w 4853691"/>
              <a:gd name="connsiteY6775" fmla="*/ 3724763 h 4860733"/>
              <a:gd name="connsiteX6776" fmla="*/ 4433571 w 4853691"/>
              <a:gd name="connsiteY6776" fmla="*/ 3743539 h 4860733"/>
              <a:gd name="connsiteX6777" fmla="*/ 4170701 w 4853691"/>
              <a:gd name="connsiteY6777" fmla="*/ 3997020 h 4860733"/>
              <a:gd name="connsiteX6778" fmla="*/ 4137843 w 4853691"/>
              <a:gd name="connsiteY6778" fmla="*/ 4034573 h 4860733"/>
              <a:gd name="connsiteX6779" fmla="*/ 4109678 w 4853691"/>
              <a:gd name="connsiteY6779" fmla="*/ 4067431 h 4860733"/>
              <a:gd name="connsiteX6780" fmla="*/ 4100290 w 4853691"/>
              <a:gd name="connsiteY6780" fmla="*/ 4079167 h 4860733"/>
              <a:gd name="connsiteX6781" fmla="*/ 4081514 w 4853691"/>
              <a:gd name="connsiteY6781" fmla="*/ 4093249 h 4860733"/>
              <a:gd name="connsiteX6782" fmla="*/ 4058043 w 4853691"/>
              <a:gd name="connsiteY6782" fmla="*/ 4109678 h 4860733"/>
              <a:gd name="connsiteX6783" fmla="*/ 4029879 w 4853691"/>
              <a:gd name="connsiteY6783" fmla="*/ 4128455 h 4860733"/>
              <a:gd name="connsiteX6784" fmla="*/ 4001714 w 4853691"/>
              <a:gd name="connsiteY6784" fmla="*/ 4147231 h 4860733"/>
              <a:gd name="connsiteX6785" fmla="*/ 3975897 w 4853691"/>
              <a:gd name="connsiteY6785" fmla="*/ 4163660 h 4860733"/>
              <a:gd name="connsiteX6786" fmla="*/ 3943038 w 4853691"/>
              <a:gd name="connsiteY6786" fmla="*/ 4182437 h 4860733"/>
              <a:gd name="connsiteX6787" fmla="*/ 3917220 w 4853691"/>
              <a:gd name="connsiteY6787" fmla="*/ 4196519 h 4860733"/>
              <a:gd name="connsiteX6788" fmla="*/ 3882015 w 4853691"/>
              <a:gd name="connsiteY6788" fmla="*/ 4215296 h 4860733"/>
              <a:gd name="connsiteX6789" fmla="*/ 3856197 w 4853691"/>
              <a:gd name="connsiteY6789" fmla="*/ 4227031 h 4860733"/>
              <a:gd name="connsiteX6790" fmla="*/ 3820992 w 4853691"/>
              <a:gd name="connsiteY6790" fmla="*/ 4243460 h 4860733"/>
              <a:gd name="connsiteX6791" fmla="*/ 3790480 w 4853691"/>
              <a:gd name="connsiteY6791" fmla="*/ 4255195 h 4860733"/>
              <a:gd name="connsiteX6792" fmla="*/ 3755274 w 4853691"/>
              <a:gd name="connsiteY6792" fmla="*/ 4269278 h 4860733"/>
              <a:gd name="connsiteX6793" fmla="*/ 3743539 w 4853691"/>
              <a:gd name="connsiteY6793" fmla="*/ 4273972 h 4860733"/>
              <a:gd name="connsiteX6794" fmla="*/ 3870279 w 4853691"/>
              <a:gd name="connsiteY6794" fmla="*/ 4201213 h 4860733"/>
              <a:gd name="connsiteX6795" fmla="*/ 3919568 w 4853691"/>
              <a:gd name="connsiteY6795" fmla="*/ 4170702 h 4860733"/>
              <a:gd name="connsiteX6796" fmla="*/ 3935997 w 4853691"/>
              <a:gd name="connsiteY6796" fmla="*/ 4158966 h 4860733"/>
              <a:gd name="connsiteX6797" fmla="*/ 3966509 w 4853691"/>
              <a:gd name="connsiteY6797" fmla="*/ 4137843 h 4860733"/>
              <a:gd name="connsiteX6798" fmla="*/ 3985285 w 4853691"/>
              <a:gd name="connsiteY6798" fmla="*/ 4123761 h 4860733"/>
              <a:gd name="connsiteX6799" fmla="*/ 4013449 w 4853691"/>
              <a:gd name="connsiteY6799" fmla="*/ 4104984 h 4860733"/>
              <a:gd name="connsiteX6800" fmla="*/ 4034573 w 4853691"/>
              <a:gd name="connsiteY6800" fmla="*/ 4090902 h 4860733"/>
              <a:gd name="connsiteX6801" fmla="*/ 4060390 w 4853691"/>
              <a:gd name="connsiteY6801" fmla="*/ 4072125 h 4860733"/>
              <a:gd name="connsiteX6802" fmla="*/ 4081514 w 4853691"/>
              <a:gd name="connsiteY6802" fmla="*/ 4055696 h 4860733"/>
              <a:gd name="connsiteX6803" fmla="*/ 4107331 w 4853691"/>
              <a:gd name="connsiteY6803" fmla="*/ 4036920 h 4860733"/>
              <a:gd name="connsiteX6804" fmla="*/ 4126108 w 4853691"/>
              <a:gd name="connsiteY6804" fmla="*/ 4020490 h 4860733"/>
              <a:gd name="connsiteX6805" fmla="*/ 4149578 w 4853691"/>
              <a:gd name="connsiteY6805" fmla="*/ 4001714 h 4860733"/>
              <a:gd name="connsiteX6806" fmla="*/ 4168355 w 4853691"/>
              <a:gd name="connsiteY6806" fmla="*/ 3985285 h 4860733"/>
              <a:gd name="connsiteX6807" fmla="*/ 4191825 w 4853691"/>
              <a:gd name="connsiteY6807" fmla="*/ 3966508 h 4860733"/>
              <a:gd name="connsiteX6808" fmla="*/ 4210601 w 4853691"/>
              <a:gd name="connsiteY6808" fmla="*/ 3950079 h 4860733"/>
              <a:gd name="connsiteX6809" fmla="*/ 4212948 w 4853691"/>
              <a:gd name="connsiteY6809" fmla="*/ 3947732 h 4860733"/>
              <a:gd name="connsiteX6810" fmla="*/ 4212948 w 4853691"/>
              <a:gd name="connsiteY6810" fmla="*/ 3952426 h 4860733"/>
              <a:gd name="connsiteX6811" fmla="*/ 4198866 w 4853691"/>
              <a:gd name="connsiteY6811" fmla="*/ 3971203 h 4860733"/>
              <a:gd name="connsiteX6812" fmla="*/ 4170701 w 4853691"/>
              <a:gd name="connsiteY6812" fmla="*/ 3997020 h 4860733"/>
              <a:gd name="connsiteX6813" fmla="*/ 3680169 w 4853691"/>
              <a:gd name="connsiteY6813" fmla="*/ 4302136 h 4860733"/>
              <a:gd name="connsiteX6814" fmla="*/ 3656698 w 4853691"/>
              <a:gd name="connsiteY6814" fmla="*/ 4313871 h 4860733"/>
              <a:gd name="connsiteX6815" fmla="*/ 3628534 w 4853691"/>
              <a:gd name="connsiteY6815" fmla="*/ 4327954 h 4860733"/>
              <a:gd name="connsiteX6816" fmla="*/ 3605064 w 4853691"/>
              <a:gd name="connsiteY6816" fmla="*/ 4339689 h 4860733"/>
              <a:gd name="connsiteX6817" fmla="*/ 3576899 w 4853691"/>
              <a:gd name="connsiteY6817" fmla="*/ 4353771 h 4860733"/>
              <a:gd name="connsiteX6818" fmla="*/ 3553428 w 4853691"/>
              <a:gd name="connsiteY6818" fmla="*/ 4365506 h 4860733"/>
              <a:gd name="connsiteX6819" fmla="*/ 3522917 w 4853691"/>
              <a:gd name="connsiteY6819" fmla="*/ 4377242 h 4860733"/>
              <a:gd name="connsiteX6820" fmla="*/ 3499446 w 4853691"/>
              <a:gd name="connsiteY6820" fmla="*/ 4386630 h 4860733"/>
              <a:gd name="connsiteX6821" fmla="*/ 3468935 w 4853691"/>
              <a:gd name="connsiteY6821" fmla="*/ 4398365 h 4860733"/>
              <a:gd name="connsiteX6822" fmla="*/ 3443117 w 4853691"/>
              <a:gd name="connsiteY6822" fmla="*/ 4407753 h 4860733"/>
              <a:gd name="connsiteX6823" fmla="*/ 3412605 w 4853691"/>
              <a:gd name="connsiteY6823" fmla="*/ 4419489 h 4860733"/>
              <a:gd name="connsiteX6824" fmla="*/ 3386788 w 4853691"/>
              <a:gd name="connsiteY6824" fmla="*/ 4428877 h 4860733"/>
              <a:gd name="connsiteX6825" fmla="*/ 3356276 w 4853691"/>
              <a:gd name="connsiteY6825" fmla="*/ 4440612 h 4860733"/>
              <a:gd name="connsiteX6826" fmla="*/ 3330459 w 4853691"/>
              <a:gd name="connsiteY6826" fmla="*/ 4450000 h 4860733"/>
              <a:gd name="connsiteX6827" fmla="*/ 3299947 w 4853691"/>
              <a:gd name="connsiteY6827" fmla="*/ 4459388 h 4860733"/>
              <a:gd name="connsiteX6828" fmla="*/ 3274130 w 4853691"/>
              <a:gd name="connsiteY6828" fmla="*/ 4466429 h 4860733"/>
              <a:gd name="connsiteX6829" fmla="*/ 3243618 w 4853691"/>
              <a:gd name="connsiteY6829" fmla="*/ 4475818 h 4860733"/>
              <a:gd name="connsiteX6830" fmla="*/ 3217801 w 4853691"/>
              <a:gd name="connsiteY6830" fmla="*/ 4482859 h 4860733"/>
              <a:gd name="connsiteX6831" fmla="*/ 3184942 w 4853691"/>
              <a:gd name="connsiteY6831" fmla="*/ 4492247 h 4860733"/>
              <a:gd name="connsiteX6832" fmla="*/ 3166166 w 4853691"/>
              <a:gd name="connsiteY6832" fmla="*/ 4496941 h 4860733"/>
              <a:gd name="connsiteX6833" fmla="*/ 3166166 w 4853691"/>
              <a:gd name="connsiteY6833" fmla="*/ 4496941 h 4860733"/>
              <a:gd name="connsiteX6834" fmla="*/ 3152083 w 4853691"/>
              <a:gd name="connsiteY6834" fmla="*/ 4478165 h 4860733"/>
              <a:gd name="connsiteX6835" fmla="*/ 3145042 w 4853691"/>
              <a:gd name="connsiteY6835" fmla="*/ 4466429 h 4860733"/>
              <a:gd name="connsiteX6836" fmla="*/ 3135654 w 4853691"/>
              <a:gd name="connsiteY6836" fmla="*/ 4450000 h 4860733"/>
              <a:gd name="connsiteX6837" fmla="*/ 3126266 w 4853691"/>
              <a:gd name="connsiteY6837" fmla="*/ 4435918 h 4860733"/>
              <a:gd name="connsiteX6838" fmla="*/ 3116878 w 4853691"/>
              <a:gd name="connsiteY6838" fmla="*/ 4421836 h 4860733"/>
              <a:gd name="connsiteX6839" fmla="*/ 3107489 w 4853691"/>
              <a:gd name="connsiteY6839" fmla="*/ 4407753 h 4860733"/>
              <a:gd name="connsiteX6840" fmla="*/ 3100449 w 4853691"/>
              <a:gd name="connsiteY6840" fmla="*/ 4393671 h 4860733"/>
              <a:gd name="connsiteX6841" fmla="*/ 3093407 w 4853691"/>
              <a:gd name="connsiteY6841" fmla="*/ 4379589 h 4860733"/>
              <a:gd name="connsiteX6842" fmla="*/ 3102795 w 4853691"/>
              <a:gd name="connsiteY6842" fmla="*/ 4363160 h 4860733"/>
              <a:gd name="connsiteX6843" fmla="*/ 3123919 w 4853691"/>
              <a:gd name="connsiteY6843" fmla="*/ 4365506 h 4860733"/>
              <a:gd name="connsiteX6844" fmla="*/ 3147389 w 4853691"/>
              <a:gd name="connsiteY6844" fmla="*/ 4367854 h 4860733"/>
              <a:gd name="connsiteX6845" fmla="*/ 3213106 w 4853691"/>
              <a:gd name="connsiteY6845" fmla="*/ 4370201 h 4860733"/>
              <a:gd name="connsiteX6846" fmla="*/ 3213106 w 4853691"/>
              <a:gd name="connsiteY6846" fmla="*/ 4370201 h 4860733"/>
              <a:gd name="connsiteX6847" fmla="*/ 3722416 w 4853691"/>
              <a:gd name="connsiteY6847" fmla="*/ 4281013 h 4860733"/>
              <a:gd name="connsiteX6848" fmla="*/ 3708333 w 4853691"/>
              <a:gd name="connsiteY6848" fmla="*/ 4288054 h 4860733"/>
              <a:gd name="connsiteX6849" fmla="*/ 3680169 w 4853691"/>
              <a:gd name="connsiteY6849" fmla="*/ 4302136 h 4860733"/>
              <a:gd name="connsiteX6850" fmla="*/ 3177901 w 4853691"/>
              <a:gd name="connsiteY6850" fmla="*/ 4520412 h 4860733"/>
              <a:gd name="connsiteX6851" fmla="*/ 3184942 w 4853691"/>
              <a:gd name="connsiteY6851" fmla="*/ 4529800 h 4860733"/>
              <a:gd name="connsiteX6852" fmla="*/ 3196677 w 4853691"/>
              <a:gd name="connsiteY6852" fmla="*/ 4543882 h 4860733"/>
              <a:gd name="connsiteX6853" fmla="*/ 3203718 w 4853691"/>
              <a:gd name="connsiteY6853" fmla="*/ 4553270 h 4860733"/>
              <a:gd name="connsiteX6854" fmla="*/ 3222495 w 4853691"/>
              <a:gd name="connsiteY6854" fmla="*/ 4574394 h 4860733"/>
              <a:gd name="connsiteX6855" fmla="*/ 3238924 w 4853691"/>
              <a:gd name="connsiteY6855" fmla="*/ 4588476 h 4860733"/>
              <a:gd name="connsiteX6856" fmla="*/ 2952585 w 4853691"/>
              <a:gd name="connsiteY6856" fmla="*/ 4621335 h 4860733"/>
              <a:gd name="connsiteX6857" fmla="*/ 2954932 w 4853691"/>
              <a:gd name="connsiteY6857" fmla="*/ 4616641 h 4860733"/>
              <a:gd name="connsiteX6858" fmla="*/ 2969014 w 4853691"/>
              <a:gd name="connsiteY6858" fmla="*/ 4593170 h 4860733"/>
              <a:gd name="connsiteX6859" fmla="*/ 2973708 w 4853691"/>
              <a:gd name="connsiteY6859" fmla="*/ 4583782 h 4860733"/>
              <a:gd name="connsiteX6860" fmla="*/ 2987790 w 4853691"/>
              <a:gd name="connsiteY6860" fmla="*/ 4555617 h 4860733"/>
              <a:gd name="connsiteX6861" fmla="*/ 2990137 w 4853691"/>
              <a:gd name="connsiteY6861" fmla="*/ 4550923 h 4860733"/>
              <a:gd name="connsiteX6862" fmla="*/ 2994831 w 4853691"/>
              <a:gd name="connsiteY6862" fmla="*/ 4539188 h 4860733"/>
              <a:gd name="connsiteX6863" fmla="*/ 3159125 w 4853691"/>
              <a:gd name="connsiteY6863" fmla="*/ 4499288 h 4860733"/>
              <a:gd name="connsiteX6864" fmla="*/ 3163819 w 4853691"/>
              <a:gd name="connsiteY6864" fmla="*/ 4503982 h 4860733"/>
              <a:gd name="connsiteX6865" fmla="*/ 3177901 w 4853691"/>
              <a:gd name="connsiteY6865" fmla="*/ 4520412 h 4860733"/>
              <a:gd name="connsiteX6866" fmla="*/ 2872785 w 4853691"/>
              <a:gd name="connsiteY6866" fmla="*/ 4649499 h 4860733"/>
              <a:gd name="connsiteX6867" fmla="*/ 2863397 w 4853691"/>
              <a:gd name="connsiteY6867" fmla="*/ 4661234 h 4860733"/>
              <a:gd name="connsiteX6868" fmla="*/ 2849314 w 4853691"/>
              <a:gd name="connsiteY6868" fmla="*/ 4677664 h 4860733"/>
              <a:gd name="connsiteX6869" fmla="*/ 2837579 w 4853691"/>
              <a:gd name="connsiteY6869" fmla="*/ 4689399 h 4860733"/>
              <a:gd name="connsiteX6870" fmla="*/ 2823497 w 4853691"/>
              <a:gd name="connsiteY6870" fmla="*/ 4703481 h 4860733"/>
              <a:gd name="connsiteX6871" fmla="*/ 2811762 w 4853691"/>
              <a:gd name="connsiteY6871" fmla="*/ 4715216 h 4860733"/>
              <a:gd name="connsiteX6872" fmla="*/ 2800027 w 4853691"/>
              <a:gd name="connsiteY6872" fmla="*/ 4726952 h 4860733"/>
              <a:gd name="connsiteX6873" fmla="*/ 2788291 w 4853691"/>
              <a:gd name="connsiteY6873" fmla="*/ 4736340 h 4860733"/>
              <a:gd name="connsiteX6874" fmla="*/ 2776556 w 4853691"/>
              <a:gd name="connsiteY6874" fmla="*/ 4745728 h 4860733"/>
              <a:gd name="connsiteX6875" fmla="*/ 2764821 w 4853691"/>
              <a:gd name="connsiteY6875" fmla="*/ 4755116 h 4860733"/>
              <a:gd name="connsiteX6876" fmla="*/ 2753086 w 4853691"/>
              <a:gd name="connsiteY6876" fmla="*/ 4764504 h 4860733"/>
              <a:gd name="connsiteX6877" fmla="*/ 2746044 w 4853691"/>
              <a:gd name="connsiteY6877" fmla="*/ 4769199 h 4860733"/>
              <a:gd name="connsiteX6878" fmla="*/ 2741350 w 4853691"/>
              <a:gd name="connsiteY6878" fmla="*/ 4766851 h 4860733"/>
              <a:gd name="connsiteX6879" fmla="*/ 2724921 w 4853691"/>
              <a:gd name="connsiteY6879" fmla="*/ 4759810 h 4860733"/>
              <a:gd name="connsiteX6880" fmla="*/ 2703797 w 4853691"/>
              <a:gd name="connsiteY6880" fmla="*/ 4748075 h 4860733"/>
              <a:gd name="connsiteX6881" fmla="*/ 2699103 w 4853691"/>
              <a:gd name="connsiteY6881" fmla="*/ 4745728 h 4860733"/>
              <a:gd name="connsiteX6882" fmla="*/ 2701450 w 4853691"/>
              <a:gd name="connsiteY6882" fmla="*/ 4738687 h 4860733"/>
              <a:gd name="connsiteX6883" fmla="*/ 2703797 w 4853691"/>
              <a:gd name="connsiteY6883" fmla="*/ 4726952 h 4860733"/>
              <a:gd name="connsiteX6884" fmla="*/ 2706145 w 4853691"/>
              <a:gd name="connsiteY6884" fmla="*/ 4712869 h 4860733"/>
              <a:gd name="connsiteX6885" fmla="*/ 2708492 w 4853691"/>
              <a:gd name="connsiteY6885" fmla="*/ 4701134 h 4860733"/>
              <a:gd name="connsiteX6886" fmla="*/ 2710839 w 4853691"/>
              <a:gd name="connsiteY6886" fmla="*/ 4684705 h 4860733"/>
              <a:gd name="connsiteX6887" fmla="*/ 2713186 w 4853691"/>
              <a:gd name="connsiteY6887" fmla="*/ 4672970 h 4860733"/>
              <a:gd name="connsiteX6888" fmla="*/ 2715533 w 4853691"/>
              <a:gd name="connsiteY6888" fmla="*/ 4654193 h 4860733"/>
              <a:gd name="connsiteX6889" fmla="*/ 2717880 w 4853691"/>
              <a:gd name="connsiteY6889" fmla="*/ 4642458 h 4860733"/>
              <a:gd name="connsiteX6890" fmla="*/ 2720227 w 4853691"/>
              <a:gd name="connsiteY6890" fmla="*/ 4628376 h 4860733"/>
              <a:gd name="connsiteX6891" fmla="*/ 2722574 w 4853691"/>
              <a:gd name="connsiteY6891" fmla="*/ 4628376 h 4860733"/>
              <a:gd name="connsiteX6892" fmla="*/ 2736656 w 4853691"/>
              <a:gd name="connsiteY6892" fmla="*/ 4623681 h 4860733"/>
              <a:gd name="connsiteX6893" fmla="*/ 2736656 w 4853691"/>
              <a:gd name="connsiteY6893" fmla="*/ 4623681 h 4860733"/>
              <a:gd name="connsiteX6894" fmla="*/ 2764821 w 4853691"/>
              <a:gd name="connsiteY6894" fmla="*/ 4626029 h 4860733"/>
              <a:gd name="connsiteX6895" fmla="*/ 2851661 w 4853691"/>
              <a:gd name="connsiteY6895" fmla="*/ 4628376 h 4860733"/>
              <a:gd name="connsiteX6896" fmla="*/ 2891561 w 4853691"/>
              <a:gd name="connsiteY6896" fmla="*/ 4628376 h 4860733"/>
              <a:gd name="connsiteX6897" fmla="*/ 2886867 w 4853691"/>
              <a:gd name="connsiteY6897" fmla="*/ 4635417 h 4860733"/>
              <a:gd name="connsiteX6898" fmla="*/ 2872785 w 4853691"/>
              <a:gd name="connsiteY6898" fmla="*/ 4649499 h 4860733"/>
              <a:gd name="connsiteX6899" fmla="*/ 2727268 w 4853691"/>
              <a:gd name="connsiteY6899" fmla="*/ 4778587 h 4860733"/>
              <a:gd name="connsiteX6900" fmla="*/ 2715533 w 4853691"/>
              <a:gd name="connsiteY6900" fmla="*/ 4785628 h 4860733"/>
              <a:gd name="connsiteX6901" fmla="*/ 2703797 w 4853691"/>
              <a:gd name="connsiteY6901" fmla="*/ 4792669 h 4860733"/>
              <a:gd name="connsiteX6902" fmla="*/ 2694409 w 4853691"/>
              <a:gd name="connsiteY6902" fmla="*/ 4797363 h 4860733"/>
              <a:gd name="connsiteX6903" fmla="*/ 2685021 w 4853691"/>
              <a:gd name="connsiteY6903" fmla="*/ 4790322 h 4860733"/>
              <a:gd name="connsiteX6904" fmla="*/ 2685021 w 4853691"/>
              <a:gd name="connsiteY6904" fmla="*/ 4790322 h 4860733"/>
              <a:gd name="connsiteX6905" fmla="*/ 2687368 w 4853691"/>
              <a:gd name="connsiteY6905" fmla="*/ 4780934 h 4860733"/>
              <a:gd name="connsiteX6906" fmla="*/ 2689715 w 4853691"/>
              <a:gd name="connsiteY6906" fmla="*/ 4771545 h 4860733"/>
              <a:gd name="connsiteX6907" fmla="*/ 2692062 w 4853691"/>
              <a:gd name="connsiteY6907" fmla="*/ 4759810 h 4860733"/>
              <a:gd name="connsiteX6908" fmla="*/ 2694409 w 4853691"/>
              <a:gd name="connsiteY6908" fmla="*/ 4748075 h 4860733"/>
              <a:gd name="connsiteX6909" fmla="*/ 2694409 w 4853691"/>
              <a:gd name="connsiteY6909" fmla="*/ 4745728 h 4860733"/>
              <a:gd name="connsiteX6910" fmla="*/ 2696756 w 4853691"/>
              <a:gd name="connsiteY6910" fmla="*/ 4748075 h 4860733"/>
              <a:gd name="connsiteX6911" fmla="*/ 2713186 w 4853691"/>
              <a:gd name="connsiteY6911" fmla="*/ 4755116 h 4860733"/>
              <a:gd name="connsiteX6912" fmla="*/ 2734309 w 4853691"/>
              <a:gd name="connsiteY6912" fmla="*/ 4766851 h 4860733"/>
              <a:gd name="connsiteX6913" fmla="*/ 2739003 w 4853691"/>
              <a:gd name="connsiteY6913" fmla="*/ 4769199 h 4860733"/>
              <a:gd name="connsiteX6914" fmla="*/ 2734309 w 4853691"/>
              <a:gd name="connsiteY6914" fmla="*/ 4771545 h 4860733"/>
              <a:gd name="connsiteX6915" fmla="*/ 2727268 w 4853691"/>
              <a:gd name="connsiteY6915" fmla="*/ 4778587 h 4860733"/>
              <a:gd name="connsiteX6916" fmla="*/ 2572363 w 4853691"/>
              <a:gd name="connsiteY6916" fmla="*/ 4806751 h 4860733"/>
              <a:gd name="connsiteX6917" fmla="*/ 2523075 w 4853691"/>
              <a:gd name="connsiteY6917" fmla="*/ 4804404 h 4860733"/>
              <a:gd name="connsiteX6918" fmla="*/ 2494910 w 4853691"/>
              <a:gd name="connsiteY6918" fmla="*/ 4802057 h 4860733"/>
              <a:gd name="connsiteX6919" fmla="*/ 2452664 w 4853691"/>
              <a:gd name="connsiteY6919" fmla="*/ 4797363 h 4860733"/>
              <a:gd name="connsiteX6920" fmla="*/ 2422152 w 4853691"/>
              <a:gd name="connsiteY6920" fmla="*/ 4792669 h 4860733"/>
              <a:gd name="connsiteX6921" fmla="*/ 2379905 w 4853691"/>
              <a:gd name="connsiteY6921" fmla="*/ 4787975 h 4860733"/>
              <a:gd name="connsiteX6922" fmla="*/ 2349394 w 4853691"/>
              <a:gd name="connsiteY6922" fmla="*/ 4783281 h 4860733"/>
              <a:gd name="connsiteX6923" fmla="*/ 2307147 w 4853691"/>
              <a:gd name="connsiteY6923" fmla="*/ 4776239 h 4860733"/>
              <a:gd name="connsiteX6924" fmla="*/ 2278982 w 4853691"/>
              <a:gd name="connsiteY6924" fmla="*/ 4769199 h 4860733"/>
              <a:gd name="connsiteX6925" fmla="*/ 2236735 w 4853691"/>
              <a:gd name="connsiteY6925" fmla="*/ 4759810 h 4860733"/>
              <a:gd name="connsiteX6926" fmla="*/ 2208571 w 4853691"/>
              <a:gd name="connsiteY6926" fmla="*/ 4752769 h 4860733"/>
              <a:gd name="connsiteX6927" fmla="*/ 2201530 w 4853691"/>
              <a:gd name="connsiteY6927" fmla="*/ 4750422 h 4860733"/>
              <a:gd name="connsiteX6928" fmla="*/ 2234388 w 4853691"/>
              <a:gd name="connsiteY6928" fmla="*/ 4738687 h 4860733"/>
              <a:gd name="connsiteX6929" fmla="*/ 2335311 w 4853691"/>
              <a:gd name="connsiteY6929" fmla="*/ 4694093 h 4860733"/>
              <a:gd name="connsiteX6930" fmla="*/ 2354088 w 4853691"/>
              <a:gd name="connsiteY6930" fmla="*/ 4684705 h 4860733"/>
              <a:gd name="connsiteX6931" fmla="*/ 2368170 w 4853691"/>
              <a:gd name="connsiteY6931" fmla="*/ 4677664 h 4860733"/>
              <a:gd name="connsiteX6932" fmla="*/ 2391640 w 4853691"/>
              <a:gd name="connsiteY6932" fmla="*/ 4665928 h 4860733"/>
              <a:gd name="connsiteX6933" fmla="*/ 2403376 w 4853691"/>
              <a:gd name="connsiteY6933" fmla="*/ 4658887 h 4860733"/>
              <a:gd name="connsiteX6934" fmla="*/ 2424499 w 4853691"/>
              <a:gd name="connsiteY6934" fmla="*/ 4647152 h 4860733"/>
              <a:gd name="connsiteX6935" fmla="*/ 2436234 w 4853691"/>
              <a:gd name="connsiteY6935" fmla="*/ 4640111 h 4860733"/>
              <a:gd name="connsiteX6936" fmla="*/ 2452664 w 4853691"/>
              <a:gd name="connsiteY6936" fmla="*/ 4628376 h 4860733"/>
              <a:gd name="connsiteX6937" fmla="*/ 2469093 w 4853691"/>
              <a:gd name="connsiteY6937" fmla="*/ 4618987 h 4860733"/>
              <a:gd name="connsiteX6938" fmla="*/ 2480828 w 4853691"/>
              <a:gd name="connsiteY6938" fmla="*/ 4609599 h 4860733"/>
              <a:gd name="connsiteX6939" fmla="*/ 2485522 w 4853691"/>
              <a:gd name="connsiteY6939" fmla="*/ 4607252 h 4860733"/>
              <a:gd name="connsiteX6940" fmla="*/ 2501952 w 4853691"/>
              <a:gd name="connsiteY6940" fmla="*/ 4616641 h 4860733"/>
              <a:gd name="connsiteX6941" fmla="*/ 2516034 w 4853691"/>
              <a:gd name="connsiteY6941" fmla="*/ 4609599 h 4860733"/>
              <a:gd name="connsiteX6942" fmla="*/ 2581751 w 4853691"/>
              <a:gd name="connsiteY6942" fmla="*/ 4665928 h 4860733"/>
              <a:gd name="connsiteX6943" fmla="*/ 2593486 w 4853691"/>
              <a:gd name="connsiteY6943" fmla="*/ 4672970 h 4860733"/>
              <a:gd name="connsiteX6944" fmla="*/ 2621651 w 4853691"/>
              <a:gd name="connsiteY6944" fmla="*/ 4694093 h 4860733"/>
              <a:gd name="connsiteX6945" fmla="*/ 2635733 w 4853691"/>
              <a:gd name="connsiteY6945" fmla="*/ 4703481 h 4860733"/>
              <a:gd name="connsiteX6946" fmla="*/ 2661551 w 4853691"/>
              <a:gd name="connsiteY6946" fmla="*/ 4719911 h 4860733"/>
              <a:gd name="connsiteX6947" fmla="*/ 2677980 w 4853691"/>
              <a:gd name="connsiteY6947" fmla="*/ 4729299 h 4860733"/>
              <a:gd name="connsiteX6948" fmla="*/ 2696756 w 4853691"/>
              <a:gd name="connsiteY6948" fmla="*/ 4741034 h 4860733"/>
              <a:gd name="connsiteX6949" fmla="*/ 2696756 w 4853691"/>
              <a:gd name="connsiteY6949" fmla="*/ 4745728 h 4860733"/>
              <a:gd name="connsiteX6950" fmla="*/ 2694409 w 4853691"/>
              <a:gd name="connsiteY6950" fmla="*/ 4752769 h 4860733"/>
              <a:gd name="connsiteX6951" fmla="*/ 2689715 w 4853691"/>
              <a:gd name="connsiteY6951" fmla="*/ 4766851 h 4860733"/>
              <a:gd name="connsiteX6952" fmla="*/ 2687368 w 4853691"/>
              <a:gd name="connsiteY6952" fmla="*/ 4776239 h 4860733"/>
              <a:gd name="connsiteX6953" fmla="*/ 2682674 w 4853691"/>
              <a:gd name="connsiteY6953" fmla="*/ 4787975 h 4860733"/>
              <a:gd name="connsiteX6954" fmla="*/ 2675633 w 4853691"/>
              <a:gd name="connsiteY6954" fmla="*/ 4785628 h 4860733"/>
              <a:gd name="connsiteX6955" fmla="*/ 2654510 w 4853691"/>
              <a:gd name="connsiteY6955" fmla="*/ 4804404 h 4860733"/>
              <a:gd name="connsiteX6956" fmla="*/ 2593486 w 4853691"/>
              <a:gd name="connsiteY6956" fmla="*/ 4804404 h 4860733"/>
              <a:gd name="connsiteX6957" fmla="*/ 2572363 w 4853691"/>
              <a:gd name="connsiteY6957" fmla="*/ 4806751 h 4860733"/>
              <a:gd name="connsiteX6958" fmla="*/ 1898761 w 4853691"/>
              <a:gd name="connsiteY6958" fmla="*/ 4780934 h 4860733"/>
              <a:gd name="connsiteX6959" fmla="*/ 1856514 w 4853691"/>
              <a:gd name="connsiteY6959" fmla="*/ 4759810 h 4860733"/>
              <a:gd name="connsiteX6960" fmla="*/ 1879984 w 4853691"/>
              <a:gd name="connsiteY6960" fmla="*/ 4764504 h 4860733"/>
              <a:gd name="connsiteX6961" fmla="*/ 1910496 w 4853691"/>
              <a:gd name="connsiteY6961" fmla="*/ 4771545 h 4860733"/>
              <a:gd name="connsiteX6962" fmla="*/ 1898761 w 4853691"/>
              <a:gd name="connsiteY6962" fmla="*/ 4780934 h 4860733"/>
              <a:gd name="connsiteX6963" fmla="*/ 1847125 w 4853691"/>
              <a:gd name="connsiteY6963" fmla="*/ 4752769 h 4860733"/>
              <a:gd name="connsiteX6964" fmla="*/ 1826002 w 4853691"/>
              <a:gd name="connsiteY6964" fmla="*/ 4741034 h 4860733"/>
              <a:gd name="connsiteX6965" fmla="*/ 1816614 w 4853691"/>
              <a:gd name="connsiteY6965" fmla="*/ 4736340 h 4860733"/>
              <a:gd name="connsiteX6966" fmla="*/ 1802532 w 4853691"/>
              <a:gd name="connsiteY6966" fmla="*/ 4726952 h 4860733"/>
              <a:gd name="connsiteX6967" fmla="*/ 1790797 w 4853691"/>
              <a:gd name="connsiteY6967" fmla="*/ 4719911 h 4860733"/>
              <a:gd name="connsiteX6968" fmla="*/ 1779061 w 4853691"/>
              <a:gd name="connsiteY6968" fmla="*/ 4712869 h 4860733"/>
              <a:gd name="connsiteX6969" fmla="*/ 1764979 w 4853691"/>
              <a:gd name="connsiteY6969" fmla="*/ 4703481 h 4860733"/>
              <a:gd name="connsiteX6970" fmla="*/ 1755591 w 4853691"/>
              <a:gd name="connsiteY6970" fmla="*/ 4696440 h 4860733"/>
              <a:gd name="connsiteX6971" fmla="*/ 1741508 w 4853691"/>
              <a:gd name="connsiteY6971" fmla="*/ 4684705 h 4860733"/>
              <a:gd name="connsiteX6972" fmla="*/ 1732120 w 4853691"/>
              <a:gd name="connsiteY6972" fmla="*/ 4677664 h 4860733"/>
              <a:gd name="connsiteX6973" fmla="*/ 1718038 w 4853691"/>
              <a:gd name="connsiteY6973" fmla="*/ 4665928 h 4860733"/>
              <a:gd name="connsiteX6974" fmla="*/ 1708650 w 4853691"/>
              <a:gd name="connsiteY6974" fmla="*/ 4658887 h 4860733"/>
              <a:gd name="connsiteX6975" fmla="*/ 1694567 w 4853691"/>
              <a:gd name="connsiteY6975" fmla="*/ 4647152 h 4860733"/>
              <a:gd name="connsiteX6976" fmla="*/ 1685179 w 4853691"/>
              <a:gd name="connsiteY6976" fmla="*/ 4637764 h 4860733"/>
              <a:gd name="connsiteX6977" fmla="*/ 1671097 w 4853691"/>
              <a:gd name="connsiteY6977" fmla="*/ 4623681 h 4860733"/>
              <a:gd name="connsiteX6978" fmla="*/ 1661709 w 4853691"/>
              <a:gd name="connsiteY6978" fmla="*/ 4614293 h 4860733"/>
              <a:gd name="connsiteX6979" fmla="*/ 1647627 w 4853691"/>
              <a:gd name="connsiteY6979" fmla="*/ 4600211 h 4860733"/>
              <a:gd name="connsiteX6980" fmla="*/ 1638239 w 4853691"/>
              <a:gd name="connsiteY6980" fmla="*/ 4590823 h 4860733"/>
              <a:gd name="connsiteX6981" fmla="*/ 1624156 w 4853691"/>
              <a:gd name="connsiteY6981" fmla="*/ 4576741 h 4860733"/>
              <a:gd name="connsiteX6982" fmla="*/ 1612421 w 4853691"/>
              <a:gd name="connsiteY6982" fmla="*/ 4565005 h 4860733"/>
              <a:gd name="connsiteX6983" fmla="*/ 1598339 w 4853691"/>
              <a:gd name="connsiteY6983" fmla="*/ 4550923 h 4860733"/>
              <a:gd name="connsiteX6984" fmla="*/ 1586603 w 4853691"/>
              <a:gd name="connsiteY6984" fmla="*/ 4539188 h 4860733"/>
              <a:gd name="connsiteX6985" fmla="*/ 1574868 w 4853691"/>
              <a:gd name="connsiteY6985" fmla="*/ 4525106 h 4860733"/>
              <a:gd name="connsiteX6986" fmla="*/ 1563133 w 4853691"/>
              <a:gd name="connsiteY6986" fmla="*/ 4511024 h 4860733"/>
              <a:gd name="connsiteX6987" fmla="*/ 1551398 w 4853691"/>
              <a:gd name="connsiteY6987" fmla="*/ 4496941 h 4860733"/>
              <a:gd name="connsiteX6988" fmla="*/ 1551398 w 4853691"/>
              <a:gd name="connsiteY6988" fmla="*/ 4494594 h 4860733"/>
              <a:gd name="connsiteX6989" fmla="*/ 1553745 w 4853691"/>
              <a:gd name="connsiteY6989" fmla="*/ 4489900 h 4860733"/>
              <a:gd name="connsiteX6990" fmla="*/ 1565480 w 4853691"/>
              <a:gd name="connsiteY6990" fmla="*/ 4496941 h 4860733"/>
              <a:gd name="connsiteX6991" fmla="*/ 1605380 w 4853691"/>
              <a:gd name="connsiteY6991" fmla="*/ 4520412 h 4860733"/>
              <a:gd name="connsiteX6992" fmla="*/ 1635891 w 4853691"/>
              <a:gd name="connsiteY6992" fmla="*/ 4536841 h 4860733"/>
              <a:gd name="connsiteX6993" fmla="*/ 1675791 w 4853691"/>
              <a:gd name="connsiteY6993" fmla="*/ 4557964 h 4860733"/>
              <a:gd name="connsiteX6994" fmla="*/ 1708650 w 4853691"/>
              <a:gd name="connsiteY6994" fmla="*/ 4574394 h 4860733"/>
              <a:gd name="connsiteX6995" fmla="*/ 1746203 w 4853691"/>
              <a:gd name="connsiteY6995" fmla="*/ 4593170 h 4860733"/>
              <a:gd name="connsiteX6996" fmla="*/ 1783755 w 4853691"/>
              <a:gd name="connsiteY6996" fmla="*/ 4611946 h 4860733"/>
              <a:gd name="connsiteX6997" fmla="*/ 1816614 w 4853691"/>
              <a:gd name="connsiteY6997" fmla="*/ 4626029 h 4860733"/>
              <a:gd name="connsiteX6998" fmla="*/ 1879984 w 4853691"/>
              <a:gd name="connsiteY6998" fmla="*/ 4654193 h 4860733"/>
              <a:gd name="connsiteX6999" fmla="*/ 1887025 w 4853691"/>
              <a:gd name="connsiteY6999" fmla="*/ 4656540 h 4860733"/>
              <a:gd name="connsiteX7000" fmla="*/ 1957437 w 4853691"/>
              <a:gd name="connsiteY7000" fmla="*/ 4684705 h 4860733"/>
              <a:gd name="connsiteX7001" fmla="*/ 1969172 w 4853691"/>
              <a:gd name="connsiteY7001" fmla="*/ 4689399 h 4860733"/>
              <a:gd name="connsiteX7002" fmla="*/ 2027848 w 4853691"/>
              <a:gd name="connsiteY7002" fmla="*/ 4710522 h 4860733"/>
              <a:gd name="connsiteX7003" fmla="*/ 2046624 w 4853691"/>
              <a:gd name="connsiteY7003" fmla="*/ 4717563 h 4860733"/>
              <a:gd name="connsiteX7004" fmla="*/ 2098260 w 4853691"/>
              <a:gd name="connsiteY7004" fmla="*/ 4733993 h 4860733"/>
              <a:gd name="connsiteX7005" fmla="*/ 2121730 w 4853691"/>
              <a:gd name="connsiteY7005" fmla="*/ 4741034 h 4860733"/>
              <a:gd name="connsiteX7006" fmla="*/ 2171018 w 4853691"/>
              <a:gd name="connsiteY7006" fmla="*/ 4755116 h 4860733"/>
              <a:gd name="connsiteX7007" fmla="*/ 2196835 w 4853691"/>
              <a:gd name="connsiteY7007" fmla="*/ 4762157 h 4860733"/>
              <a:gd name="connsiteX7008" fmla="*/ 2201530 w 4853691"/>
              <a:gd name="connsiteY7008" fmla="*/ 4764504 h 4860733"/>
              <a:gd name="connsiteX7009" fmla="*/ 2187447 w 4853691"/>
              <a:gd name="connsiteY7009" fmla="*/ 4769199 h 4860733"/>
              <a:gd name="connsiteX7010" fmla="*/ 2168671 w 4853691"/>
              <a:gd name="connsiteY7010" fmla="*/ 4773893 h 4860733"/>
              <a:gd name="connsiteX7011" fmla="*/ 2154589 w 4853691"/>
              <a:gd name="connsiteY7011" fmla="*/ 4778587 h 4860733"/>
              <a:gd name="connsiteX7012" fmla="*/ 2135812 w 4853691"/>
              <a:gd name="connsiteY7012" fmla="*/ 4783281 h 4860733"/>
              <a:gd name="connsiteX7013" fmla="*/ 2119383 w 4853691"/>
              <a:gd name="connsiteY7013" fmla="*/ 4785628 h 4860733"/>
              <a:gd name="connsiteX7014" fmla="*/ 2100607 w 4853691"/>
              <a:gd name="connsiteY7014" fmla="*/ 4790322 h 4860733"/>
              <a:gd name="connsiteX7015" fmla="*/ 2084177 w 4853691"/>
              <a:gd name="connsiteY7015" fmla="*/ 4792669 h 4860733"/>
              <a:gd name="connsiteX7016" fmla="*/ 2067748 w 4853691"/>
              <a:gd name="connsiteY7016" fmla="*/ 4795016 h 4860733"/>
              <a:gd name="connsiteX7017" fmla="*/ 2048972 w 4853691"/>
              <a:gd name="connsiteY7017" fmla="*/ 4797363 h 4860733"/>
              <a:gd name="connsiteX7018" fmla="*/ 2034889 w 4853691"/>
              <a:gd name="connsiteY7018" fmla="*/ 4799710 h 4860733"/>
              <a:gd name="connsiteX7019" fmla="*/ 2018460 w 4853691"/>
              <a:gd name="connsiteY7019" fmla="*/ 4799710 h 4860733"/>
              <a:gd name="connsiteX7020" fmla="*/ 1933966 w 4853691"/>
              <a:gd name="connsiteY7020" fmla="*/ 4783281 h 4860733"/>
              <a:gd name="connsiteX7021" fmla="*/ 1924578 w 4853691"/>
              <a:gd name="connsiteY7021" fmla="*/ 4780934 h 4860733"/>
              <a:gd name="connsiteX7022" fmla="*/ 1922231 w 4853691"/>
              <a:gd name="connsiteY7022" fmla="*/ 4780934 h 4860733"/>
              <a:gd name="connsiteX7023" fmla="*/ 1856514 w 4853691"/>
              <a:gd name="connsiteY7023" fmla="*/ 4766851 h 4860733"/>
              <a:gd name="connsiteX7024" fmla="*/ 1854167 w 4853691"/>
              <a:gd name="connsiteY7024" fmla="*/ 4764504 h 4860733"/>
              <a:gd name="connsiteX7025" fmla="*/ 1847125 w 4853691"/>
              <a:gd name="connsiteY7025" fmla="*/ 4752769 h 4860733"/>
              <a:gd name="connsiteX7026" fmla="*/ 1492722 w 4853691"/>
              <a:gd name="connsiteY7026" fmla="*/ 4485206 h 4860733"/>
              <a:gd name="connsiteX7027" fmla="*/ 1483333 w 4853691"/>
              <a:gd name="connsiteY7027" fmla="*/ 4487553 h 4860733"/>
              <a:gd name="connsiteX7028" fmla="*/ 1469251 w 4853691"/>
              <a:gd name="connsiteY7028" fmla="*/ 4492247 h 4860733"/>
              <a:gd name="connsiteX7029" fmla="*/ 1459863 w 4853691"/>
              <a:gd name="connsiteY7029" fmla="*/ 4494594 h 4860733"/>
              <a:gd name="connsiteX7030" fmla="*/ 1445781 w 4853691"/>
              <a:gd name="connsiteY7030" fmla="*/ 4496941 h 4860733"/>
              <a:gd name="connsiteX7031" fmla="*/ 1436392 w 4853691"/>
              <a:gd name="connsiteY7031" fmla="*/ 4499288 h 4860733"/>
              <a:gd name="connsiteX7032" fmla="*/ 1422310 w 4853691"/>
              <a:gd name="connsiteY7032" fmla="*/ 4501635 h 4860733"/>
              <a:gd name="connsiteX7033" fmla="*/ 1412922 w 4853691"/>
              <a:gd name="connsiteY7033" fmla="*/ 4503982 h 4860733"/>
              <a:gd name="connsiteX7034" fmla="*/ 1396493 w 4853691"/>
              <a:gd name="connsiteY7034" fmla="*/ 4506329 h 4860733"/>
              <a:gd name="connsiteX7035" fmla="*/ 1387104 w 4853691"/>
              <a:gd name="connsiteY7035" fmla="*/ 4506329 h 4860733"/>
              <a:gd name="connsiteX7036" fmla="*/ 1370675 w 4853691"/>
              <a:gd name="connsiteY7036" fmla="*/ 4506329 h 4860733"/>
              <a:gd name="connsiteX7037" fmla="*/ 1363634 w 4853691"/>
              <a:gd name="connsiteY7037" fmla="*/ 4506329 h 4860733"/>
              <a:gd name="connsiteX7038" fmla="*/ 1340164 w 4853691"/>
              <a:gd name="connsiteY7038" fmla="*/ 4506329 h 4860733"/>
              <a:gd name="connsiteX7039" fmla="*/ 1297917 w 4853691"/>
              <a:gd name="connsiteY7039" fmla="*/ 4503982 h 4860733"/>
              <a:gd name="connsiteX7040" fmla="*/ 1286181 w 4853691"/>
              <a:gd name="connsiteY7040" fmla="*/ 4501635 h 4860733"/>
              <a:gd name="connsiteX7041" fmla="*/ 1276793 w 4853691"/>
              <a:gd name="connsiteY7041" fmla="*/ 4501635 h 4860733"/>
              <a:gd name="connsiteX7042" fmla="*/ 1276793 w 4853691"/>
              <a:gd name="connsiteY7042" fmla="*/ 4499288 h 4860733"/>
              <a:gd name="connsiteX7043" fmla="*/ 1255670 w 4853691"/>
              <a:gd name="connsiteY7043" fmla="*/ 4478165 h 4860733"/>
              <a:gd name="connsiteX7044" fmla="*/ 1241588 w 4853691"/>
              <a:gd name="connsiteY7044" fmla="*/ 4485206 h 4860733"/>
              <a:gd name="connsiteX7045" fmla="*/ 1196994 w 4853691"/>
              <a:gd name="connsiteY7045" fmla="*/ 4450000 h 4860733"/>
              <a:gd name="connsiteX7046" fmla="*/ 1182911 w 4853691"/>
              <a:gd name="connsiteY7046" fmla="*/ 4438265 h 4860733"/>
              <a:gd name="connsiteX7047" fmla="*/ 1164135 w 4853691"/>
              <a:gd name="connsiteY7047" fmla="*/ 4421836 h 4860733"/>
              <a:gd name="connsiteX7048" fmla="*/ 1178217 w 4853691"/>
              <a:gd name="connsiteY7048" fmla="*/ 4426530 h 4860733"/>
              <a:gd name="connsiteX7049" fmla="*/ 1201688 w 4853691"/>
              <a:gd name="connsiteY7049" fmla="*/ 4433571 h 4860733"/>
              <a:gd name="connsiteX7050" fmla="*/ 1232199 w 4853691"/>
              <a:gd name="connsiteY7050" fmla="*/ 4440612 h 4860733"/>
              <a:gd name="connsiteX7051" fmla="*/ 1255670 w 4853691"/>
              <a:gd name="connsiteY7051" fmla="*/ 4447653 h 4860733"/>
              <a:gd name="connsiteX7052" fmla="*/ 1286181 w 4853691"/>
              <a:gd name="connsiteY7052" fmla="*/ 4454694 h 4860733"/>
              <a:gd name="connsiteX7053" fmla="*/ 1309652 w 4853691"/>
              <a:gd name="connsiteY7053" fmla="*/ 4459388 h 4860733"/>
              <a:gd name="connsiteX7054" fmla="*/ 1342511 w 4853691"/>
              <a:gd name="connsiteY7054" fmla="*/ 4464083 h 4860733"/>
              <a:gd name="connsiteX7055" fmla="*/ 1363634 w 4853691"/>
              <a:gd name="connsiteY7055" fmla="*/ 4466429 h 4860733"/>
              <a:gd name="connsiteX7056" fmla="*/ 1401187 w 4853691"/>
              <a:gd name="connsiteY7056" fmla="*/ 4468777 h 4860733"/>
              <a:gd name="connsiteX7057" fmla="*/ 1417616 w 4853691"/>
              <a:gd name="connsiteY7057" fmla="*/ 4471123 h 4860733"/>
              <a:gd name="connsiteX7058" fmla="*/ 1471598 w 4853691"/>
              <a:gd name="connsiteY7058" fmla="*/ 4473471 h 4860733"/>
              <a:gd name="connsiteX7059" fmla="*/ 1471598 w 4853691"/>
              <a:gd name="connsiteY7059" fmla="*/ 4473471 h 4860733"/>
              <a:gd name="connsiteX7060" fmla="*/ 1473945 w 4853691"/>
              <a:gd name="connsiteY7060" fmla="*/ 4473471 h 4860733"/>
              <a:gd name="connsiteX7061" fmla="*/ 1513845 w 4853691"/>
              <a:gd name="connsiteY7061" fmla="*/ 4471123 h 4860733"/>
              <a:gd name="connsiteX7062" fmla="*/ 1513845 w 4853691"/>
              <a:gd name="connsiteY7062" fmla="*/ 4473471 h 4860733"/>
              <a:gd name="connsiteX7063" fmla="*/ 1506804 w 4853691"/>
              <a:gd name="connsiteY7063" fmla="*/ 4475818 h 4860733"/>
              <a:gd name="connsiteX7064" fmla="*/ 1492722 w 4853691"/>
              <a:gd name="connsiteY7064" fmla="*/ 4485206 h 4860733"/>
              <a:gd name="connsiteX7065" fmla="*/ 1220464 w 4853691"/>
              <a:gd name="connsiteY7065" fmla="*/ 4496941 h 4860733"/>
              <a:gd name="connsiteX7066" fmla="*/ 1201688 w 4853691"/>
              <a:gd name="connsiteY7066" fmla="*/ 4485206 h 4860733"/>
              <a:gd name="connsiteX7067" fmla="*/ 1215770 w 4853691"/>
              <a:gd name="connsiteY7067" fmla="*/ 4489900 h 4860733"/>
              <a:gd name="connsiteX7068" fmla="*/ 1229852 w 4853691"/>
              <a:gd name="connsiteY7068" fmla="*/ 4494594 h 4860733"/>
              <a:gd name="connsiteX7069" fmla="*/ 1234546 w 4853691"/>
              <a:gd name="connsiteY7069" fmla="*/ 4496941 h 4860733"/>
              <a:gd name="connsiteX7070" fmla="*/ 1234546 w 4853691"/>
              <a:gd name="connsiteY7070" fmla="*/ 4499288 h 4860733"/>
              <a:gd name="connsiteX7071" fmla="*/ 1225158 w 4853691"/>
              <a:gd name="connsiteY7071" fmla="*/ 4496941 h 4860733"/>
              <a:gd name="connsiteX7072" fmla="*/ 1220464 w 4853691"/>
              <a:gd name="connsiteY7072" fmla="*/ 4496941 h 4860733"/>
              <a:gd name="connsiteX7073" fmla="*/ 1145359 w 4853691"/>
              <a:gd name="connsiteY7073" fmla="*/ 4447653 h 4860733"/>
              <a:gd name="connsiteX7074" fmla="*/ 1119541 w 4853691"/>
              <a:gd name="connsiteY7074" fmla="*/ 4431224 h 4860733"/>
              <a:gd name="connsiteX7075" fmla="*/ 1105459 w 4853691"/>
              <a:gd name="connsiteY7075" fmla="*/ 4421836 h 4860733"/>
              <a:gd name="connsiteX7076" fmla="*/ 1121888 w 4853691"/>
              <a:gd name="connsiteY7076" fmla="*/ 4431224 h 4860733"/>
              <a:gd name="connsiteX7077" fmla="*/ 1171176 w 4853691"/>
              <a:gd name="connsiteY7077" fmla="*/ 4459388 h 4860733"/>
              <a:gd name="connsiteX7078" fmla="*/ 1201688 w 4853691"/>
              <a:gd name="connsiteY7078" fmla="*/ 4475818 h 4860733"/>
              <a:gd name="connsiteX7079" fmla="*/ 1234546 w 4853691"/>
              <a:gd name="connsiteY7079" fmla="*/ 4494594 h 4860733"/>
              <a:gd name="connsiteX7080" fmla="*/ 1234546 w 4853691"/>
              <a:gd name="connsiteY7080" fmla="*/ 4494594 h 4860733"/>
              <a:gd name="connsiteX7081" fmla="*/ 1229852 w 4853691"/>
              <a:gd name="connsiteY7081" fmla="*/ 4492247 h 4860733"/>
              <a:gd name="connsiteX7082" fmla="*/ 1213423 w 4853691"/>
              <a:gd name="connsiteY7082" fmla="*/ 4485206 h 4860733"/>
              <a:gd name="connsiteX7083" fmla="*/ 1194647 w 4853691"/>
              <a:gd name="connsiteY7083" fmla="*/ 4478165 h 4860733"/>
              <a:gd name="connsiteX7084" fmla="*/ 1192300 w 4853691"/>
              <a:gd name="connsiteY7084" fmla="*/ 4475818 h 4860733"/>
              <a:gd name="connsiteX7085" fmla="*/ 1171176 w 4853691"/>
              <a:gd name="connsiteY7085" fmla="*/ 4461735 h 4860733"/>
              <a:gd name="connsiteX7086" fmla="*/ 1145359 w 4853691"/>
              <a:gd name="connsiteY7086" fmla="*/ 4447653 h 4860733"/>
              <a:gd name="connsiteX7087" fmla="*/ 1006883 w 4853691"/>
              <a:gd name="connsiteY7087" fmla="*/ 4349077 h 4860733"/>
              <a:gd name="connsiteX7088" fmla="*/ 1025659 w 4853691"/>
              <a:gd name="connsiteY7088" fmla="*/ 4363160 h 4860733"/>
              <a:gd name="connsiteX7089" fmla="*/ 1023312 w 4853691"/>
              <a:gd name="connsiteY7089" fmla="*/ 4365506 h 4860733"/>
              <a:gd name="connsiteX7090" fmla="*/ 971677 w 4853691"/>
              <a:gd name="connsiteY7090" fmla="*/ 4330301 h 4860733"/>
              <a:gd name="connsiteX7091" fmla="*/ 974024 w 4853691"/>
              <a:gd name="connsiteY7091" fmla="*/ 4323260 h 4860733"/>
              <a:gd name="connsiteX7092" fmla="*/ 981065 w 4853691"/>
              <a:gd name="connsiteY7092" fmla="*/ 4330301 h 4860733"/>
              <a:gd name="connsiteX7093" fmla="*/ 1006883 w 4853691"/>
              <a:gd name="connsiteY7093" fmla="*/ 4349077 h 4860733"/>
              <a:gd name="connsiteX7094" fmla="*/ 1053824 w 4853691"/>
              <a:gd name="connsiteY7094" fmla="*/ 4346730 h 4860733"/>
              <a:gd name="connsiteX7095" fmla="*/ 1056171 w 4853691"/>
              <a:gd name="connsiteY7095" fmla="*/ 4337342 h 4860733"/>
              <a:gd name="connsiteX7096" fmla="*/ 1056171 w 4853691"/>
              <a:gd name="connsiteY7096" fmla="*/ 4334995 h 4860733"/>
              <a:gd name="connsiteX7097" fmla="*/ 1070253 w 4853691"/>
              <a:gd name="connsiteY7097" fmla="*/ 4349077 h 4860733"/>
              <a:gd name="connsiteX7098" fmla="*/ 1086683 w 4853691"/>
              <a:gd name="connsiteY7098" fmla="*/ 4365506 h 4860733"/>
              <a:gd name="connsiteX7099" fmla="*/ 1128929 w 4853691"/>
              <a:gd name="connsiteY7099" fmla="*/ 4403059 h 4860733"/>
              <a:gd name="connsiteX7100" fmla="*/ 1150053 w 4853691"/>
              <a:gd name="connsiteY7100" fmla="*/ 4421836 h 4860733"/>
              <a:gd name="connsiteX7101" fmla="*/ 1140665 w 4853691"/>
              <a:gd name="connsiteY7101" fmla="*/ 4419489 h 4860733"/>
              <a:gd name="connsiteX7102" fmla="*/ 1119541 w 4853691"/>
              <a:gd name="connsiteY7102" fmla="*/ 4410100 h 4860733"/>
              <a:gd name="connsiteX7103" fmla="*/ 1089030 w 4853691"/>
              <a:gd name="connsiteY7103" fmla="*/ 4398365 h 4860733"/>
              <a:gd name="connsiteX7104" fmla="*/ 1070253 w 4853691"/>
              <a:gd name="connsiteY7104" fmla="*/ 4388977 h 4860733"/>
              <a:gd name="connsiteX7105" fmla="*/ 1056171 w 4853691"/>
              <a:gd name="connsiteY7105" fmla="*/ 4381936 h 4860733"/>
              <a:gd name="connsiteX7106" fmla="*/ 1058518 w 4853691"/>
              <a:gd name="connsiteY7106" fmla="*/ 4374895 h 4860733"/>
              <a:gd name="connsiteX7107" fmla="*/ 1046783 w 4853691"/>
              <a:gd name="connsiteY7107" fmla="*/ 4356118 h 4860733"/>
              <a:gd name="connsiteX7108" fmla="*/ 1049130 w 4853691"/>
              <a:gd name="connsiteY7108" fmla="*/ 4351424 h 4860733"/>
              <a:gd name="connsiteX7109" fmla="*/ 1053824 w 4853691"/>
              <a:gd name="connsiteY7109" fmla="*/ 4346730 h 4860733"/>
              <a:gd name="connsiteX7110" fmla="*/ 974024 w 4853691"/>
              <a:gd name="connsiteY7110" fmla="*/ 4241113 h 4860733"/>
              <a:gd name="connsiteX7111" fmla="*/ 955248 w 4853691"/>
              <a:gd name="connsiteY7111" fmla="*/ 4219990 h 4860733"/>
              <a:gd name="connsiteX7112" fmla="*/ 866060 w 4853691"/>
              <a:gd name="connsiteY7112" fmla="*/ 4102637 h 4860733"/>
              <a:gd name="connsiteX7113" fmla="*/ 849631 w 4853691"/>
              <a:gd name="connsiteY7113" fmla="*/ 4081514 h 4860733"/>
              <a:gd name="connsiteX7114" fmla="*/ 828507 w 4853691"/>
              <a:gd name="connsiteY7114" fmla="*/ 4051002 h 4860733"/>
              <a:gd name="connsiteX7115" fmla="*/ 809731 w 4853691"/>
              <a:gd name="connsiteY7115" fmla="*/ 4022838 h 4860733"/>
              <a:gd name="connsiteX7116" fmla="*/ 790955 w 4853691"/>
              <a:gd name="connsiteY7116" fmla="*/ 3992326 h 4860733"/>
              <a:gd name="connsiteX7117" fmla="*/ 769831 w 4853691"/>
              <a:gd name="connsiteY7117" fmla="*/ 3961814 h 4860733"/>
              <a:gd name="connsiteX7118" fmla="*/ 751055 w 4853691"/>
              <a:gd name="connsiteY7118" fmla="*/ 3931303 h 4860733"/>
              <a:gd name="connsiteX7119" fmla="*/ 729931 w 4853691"/>
              <a:gd name="connsiteY7119" fmla="*/ 3898444 h 4860733"/>
              <a:gd name="connsiteX7120" fmla="*/ 713502 w 4853691"/>
              <a:gd name="connsiteY7120" fmla="*/ 3870280 h 4860733"/>
              <a:gd name="connsiteX7121" fmla="*/ 699420 w 4853691"/>
              <a:gd name="connsiteY7121" fmla="*/ 3849156 h 4860733"/>
              <a:gd name="connsiteX7122" fmla="*/ 704114 w 4853691"/>
              <a:gd name="connsiteY7122" fmla="*/ 3844462 h 4860733"/>
              <a:gd name="connsiteX7123" fmla="*/ 713502 w 4853691"/>
              <a:gd name="connsiteY7123" fmla="*/ 3849156 h 4860733"/>
              <a:gd name="connsiteX7124" fmla="*/ 732279 w 4853691"/>
              <a:gd name="connsiteY7124" fmla="*/ 3860891 h 4860733"/>
              <a:gd name="connsiteX7125" fmla="*/ 758096 w 4853691"/>
              <a:gd name="connsiteY7125" fmla="*/ 3874974 h 4860733"/>
              <a:gd name="connsiteX7126" fmla="*/ 776872 w 4853691"/>
              <a:gd name="connsiteY7126" fmla="*/ 3884362 h 4860733"/>
              <a:gd name="connsiteX7127" fmla="*/ 802690 w 4853691"/>
              <a:gd name="connsiteY7127" fmla="*/ 3898444 h 4860733"/>
              <a:gd name="connsiteX7128" fmla="*/ 821466 w 4853691"/>
              <a:gd name="connsiteY7128" fmla="*/ 3907832 h 4860733"/>
              <a:gd name="connsiteX7129" fmla="*/ 849631 w 4853691"/>
              <a:gd name="connsiteY7129" fmla="*/ 3919567 h 4860733"/>
              <a:gd name="connsiteX7130" fmla="*/ 866060 w 4853691"/>
              <a:gd name="connsiteY7130" fmla="*/ 3926609 h 4860733"/>
              <a:gd name="connsiteX7131" fmla="*/ 896572 w 4853691"/>
              <a:gd name="connsiteY7131" fmla="*/ 3938344 h 4860733"/>
              <a:gd name="connsiteX7132" fmla="*/ 913001 w 4853691"/>
              <a:gd name="connsiteY7132" fmla="*/ 3945385 h 4860733"/>
              <a:gd name="connsiteX7133" fmla="*/ 952901 w 4853691"/>
              <a:gd name="connsiteY7133" fmla="*/ 3959468 h 4860733"/>
              <a:gd name="connsiteX7134" fmla="*/ 959942 w 4853691"/>
              <a:gd name="connsiteY7134" fmla="*/ 3961814 h 4860733"/>
              <a:gd name="connsiteX7135" fmla="*/ 1009230 w 4853691"/>
              <a:gd name="connsiteY7135" fmla="*/ 3978244 h 4860733"/>
              <a:gd name="connsiteX7136" fmla="*/ 1009230 w 4853691"/>
              <a:gd name="connsiteY7136" fmla="*/ 3978244 h 4860733"/>
              <a:gd name="connsiteX7137" fmla="*/ 1039742 w 4853691"/>
              <a:gd name="connsiteY7137" fmla="*/ 3987632 h 4860733"/>
              <a:gd name="connsiteX7138" fmla="*/ 1039742 w 4853691"/>
              <a:gd name="connsiteY7138" fmla="*/ 3992326 h 4860733"/>
              <a:gd name="connsiteX7139" fmla="*/ 1056171 w 4853691"/>
              <a:gd name="connsiteY7139" fmla="*/ 4011102 h 4860733"/>
              <a:gd name="connsiteX7140" fmla="*/ 1044436 w 4853691"/>
              <a:gd name="connsiteY7140" fmla="*/ 4102637 h 4860733"/>
              <a:gd name="connsiteX7141" fmla="*/ 1042089 w 4853691"/>
              <a:gd name="connsiteY7141" fmla="*/ 4116720 h 4860733"/>
              <a:gd name="connsiteX7142" fmla="*/ 1039742 w 4853691"/>
              <a:gd name="connsiteY7142" fmla="*/ 4135496 h 4860733"/>
              <a:gd name="connsiteX7143" fmla="*/ 1037395 w 4853691"/>
              <a:gd name="connsiteY7143" fmla="*/ 4156619 h 4860733"/>
              <a:gd name="connsiteX7144" fmla="*/ 1035047 w 4853691"/>
              <a:gd name="connsiteY7144" fmla="*/ 4175396 h 4860733"/>
              <a:gd name="connsiteX7145" fmla="*/ 1032700 w 4853691"/>
              <a:gd name="connsiteY7145" fmla="*/ 4194172 h 4860733"/>
              <a:gd name="connsiteX7146" fmla="*/ 1030353 w 4853691"/>
              <a:gd name="connsiteY7146" fmla="*/ 4212948 h 4860733"/>
              <a:gd name="connsiteX7147" fmla="*/ 1028006 w 4853691"/>
              <a:gd name="connsiteY7147" fmla="*/ 4231725 h 4860733"/>
              <a:gd name="connsiteX7148" fmla="*/ 1025659 w 4853691"/>
              <a:gd name="connsiteY7148" fmla="*/ 4250501 h 4860733"/>
              <a:gd name="connsiteX7149" fmla="*/ 1023312 w 4853691"/>
              <a:gd name="connsiteY7149" fmla="*/ 4266930 h 4860733"/>
              <a:gd name="connsiteX7150" fmla="*/ 1020965 w 4853691"/>
              <a:gd name="connsiteY7150" fmla="*/ 4278666 h 4860733"/>
              <a:gd name="connsiteX7151" fmla="*/ 1018618 w 4853691"/>
              <a:gd name="connsiteY7151" fmla="*/ 4278666 h 4860733"/>
              <a:gd name="connsiteX7152" fmla="*/ 1006883 w 4853691"/>
              <a:gd name="connsiteY7152" fmla="*/ 4283360 h 4860733"/>
              <a:gd name="connsiteX7153" fmla="*/ 997495 w 4853691"/>
              <a:gd name="connsiteY7153" fmla="*/ 4273972 h 4860733"/>
              <a:gd name="connsiteX7154" fmla="*/ 974024 w 4853691"/>
              <a:gd name="connsiteY7154" fmla="*/ 4241113 h 4860733"/>
              <a:gd name="connsiteX7155" fmla="*/ 640744 w 4853691"/>
              <a:gd name="connsiteY7155" fmla="*/ 3785786 h 4860733"/>
              <a:gd name="connsiteX7156" fmla="*/ 614926 w 4853691"/>
              <a:gd name="connsiteY7156" fmla="*/ 3759969 h 4860733"/>
              <a:gd name="connsiteX7157" fmla="*/ 596150 w 4853691"/>
              <a:gd name="connsiteY7157" fmla="*/ 3741192 h 4860733"/>
              <a:gd name="connsiteX7158" fmla="*/ 567985 w 4853691"/>
              <a:gd name="connsiteY7158" fmla="*/ 3713028 h 4860733"/>
              <a:gd name="connsiteX7159" fmla="*/ 551556 w 4853691"/>
              <a:gd name="connsiteY7159" fmla="*/ 3696598 h 4860733"/>
              <a:gd name="connsiteX7160" fmla="*/ 523391 w 4853691"/>
              <a:gd name="connsiteY7160" fmla="*/ 3663740 h 4860733"/>
              <a:gd name="connsiteX7161" fmla="*/ 509309 w 4853691"/>
              <a:gd name="connsiteY7161" fmla="*/ 3649657 h 4860733"/>
              <a:gd name="connsiteX7162" fmla="*/ 474103 w 4853691"/>
              <a:gd name="connsiteY7162" fmla="*/ 3609757 h 4860733"/>
              <a:gd name="connsiteX7163" fmla="*/ 467062 w 4853691"/>
              <a:gd name="connsiteY7163" fmla="*/ 3602716 h 4860733"/>
              <a:gd name="connsiteX7164" fmla="*/ 427162 w 4853691"/>
              <a:gd name="connsiteY7164" fmla="*/ 3553428 h 4860733"/>
              <a:gd name="connsiteX7165" fmla="*/ 424815 w 4853691"/>
              <a:gd name="connsiteY7165" fmla="*/ 3551081 h 4860733"/>
              <a:gd name="connsiteX7166" fmla="*/ 389610 w 4853691"/>
              <a:gd name="connsiteY7166" fmla="*/ 3504140 h 4860733"/>
              <a:gd name="connsiteX7167" fmla="*/ 377874 w 4853691"/>
              <a:gd name="connsiteY7167" fmla="*/ 3487711 h 4860733"/>
              <a:gd name="connsiteX7168" fmla="*/ 354404 w 4853691"/>
              <a:gd name="connsiteY7168" fmla="*/ 3454853 h 4860733"/>
              <a:gd name="connsiteX7169" fmla="*/ 340322 w 4853691"/>
              <a:gd name="connsiteY7169" fmla="*/ 3436076 h 4860733"/>
              <a:gd name="connsiteX7170" fmla="*/ 319198 w 4853691"/>
              <a:gd name="connsiteY7170" fmla="*/ 3405564 h 4860733"/>
              <a:gd name="connsiteX7171" fmla="*/ 305116 w 4853691"/>
              <a:gd name="connsiteY7171" fmla="*/ 3384441 h 4860733"/>
              <a:gd name="connsiteX7172" fmla="*/ 286340 w 4853691"/>
              <a:gd name="connsiteY7172" fmla="*/ 3356276 h 4860733"/>
              <a:gd name="connsiteX7173" fmla="*/ 272257 w 4853691"/>
              <a:gd name="connsiteY7173" fmla="*/ 3335153 h 4860733"/>
              <a:gd name="connsiteX7174" fmla="*/ 255828 w 4853691"/>
              <a:gd name="connsiteY7174" fmla="*/ 3306989 h 4860733"/>
              <a:gd name="connsiteX7175" fmla="*/ 241746 w 4853691"/>
              <a:gd name="connsiteY7175" fmla="*/ 3283518 h 4860733"/>
              <a:gd name="connsiteX7176" fmla="*/ 225316 w 4853691"/>
              <a:gd name="connsiteY7176" fmla="*/ 3255354 h 4860733"/>
              <a:gd name="connsiteX7177" fmla="*/ 213581 w 4853691"/>
              <a:gd name="connsiteY7177" fmla="*/ 3231883 h 4860733"/>
              <a:gd name="connsiteX7178" fmla="*/ 199499 w 4853691"/>
              <a:gd name="connsiteY7178" fmla="*/ 3203718 h 4860733"/>
              <a:gd name="connsiteX7179" fmla="*/ 187764 w 4853691"/>
              <a:gd name="connsiteY7179" fmla="*/ 3180248 h 4860733"/>
              <a:gd name="connsiteX7180" fmla="*/ 183070 w 4853691"/>
              <a:gd name="connsiteY7180" fmla="*/ 3168513 h 4860733"/>
              <a:gd name="connsiteX7181" fmla="*/ 171334 w 4853691"/>
              <a:gd name="connsiteY7181" fmla="*/ 3133307 h 4860733"/>
              <a:gd name="connsiteX7182" fmla="*/ 159599 w 4853691"/>
              <a:gd name="connsiteY7182" fmla="*/ 3098101 h 4860733"/>
              <a:gd name="connsiteX7183" fmla="*/ 157252 w 4853691"/>
              <a:gd name="connsiteY7183" fmla="*/ 3093407 h 4860733"/>
              <a:gd name="connsiteX7184" fmla="*/ 157252 w 4853691"/>
              <a:gd name="connsiteY7184" fmla="*/ 3093407 h 4860733"/>
              <a:gd name="connsiteX7185" fmla="*/ 166640 w 4853691"/>
              <a:gd name="connsiteY7185" fmla="*/ 3105142 h 4860733"/>
              <a:gd name="connsiteX7186" fmla="*/ 178376 w 4853691"/>
              <a:gd name="connsiteY7186" fmla="*/ 3119225 h 4860733"/>
              <a:gd name="connsiteX7187" fmla="*/ 187764 w 4853691"/>
              <a:gd name="connsiteY7187" fmla="*/ 3130960 h 4860733"/>
              <a:gd name="connsiteX7188" fmla="*/ 201846 w 4853691"/>
              <a:gd name="connsiteY7188" fmla="*/ 3142695 h 4860733"/>
              <a:gd name="connsiteX7189" fmla="*/ 204193 w 4853691"/>
              <a:gd name="connsiteY7189" fmla="*/ 3145042 h 4860733"/>
              <a:gd name="connsiteX7190" fmla="*/ 206540 w 4853691"/>
              <a:gd name="connsiteY7190" fmla="*/ 3149737 h 4860733"/>
              <a:gd name="connsiteX7191" fmla="*/ 218275 w 4853691"/>
              <a:gd name="connsiteY7191" fmla="*/ 3168513 h 4860733"/>
              <a:gd name="connsiteX7192" fmla="*/ 230011 w 4853691"/>
              <a:gd name="connsiteY7192" fmla="*/ 3187289 h 4860733"/>
              <a:gd name="connsiteX7193" fmla="*/ 241746 w 4853691"/>
              <a:gd name="connsiteY7193" fmla="*/ 3206065 h 4860733"/>
              <a:gd name="connsiteX7194" fmla="*/ 253481 w 4853691"/>
              <a:gd name="connsiteY7194" fmla="*/ 3224842 h 4860733"/>
              <a:gd name="connsiteX7195" fmla="*/ 265216 w 4853691"/>
              <a:gd name="connsiteY7195" fmla="*/ 3243618 h 4860733"/>
              <a:gd name="connsiteX7196" fmla="*/ 276951 w 4853691"/>
              <a:gd name="connsiteY7196" fmla="*/ 3262394 h 4860733"/>
              <a:gd name="connsiteX7197" fmla="*/ 291034 w 4853691"/>
              <a:gd name="connsiteY7197" fmla="*/ 3281171 h 4860733"/>
              <a:gd name="connsiteX7198" fmla="*/ 302769 w 4853691"/>
              <a:gd name="connsiteY7198" fmla="*/ 3299947 h 4860733"/>
              <a:gd name="connsiteX7199" fmla="*/ 316851 w 4853691"/>
              <a:gd name="connsiteY7199" fmla="*/ 3318724 h 4860733"/>
              <a:gd name="connsiteX7200" fmla="*/ 328587 w 4853691"/>
              <a:gd name="connsiteY7200" fmla="*/ 3337500 h 4860733"/>
              <a:gd name="connsiteX7201" fmla="*/ 342669 w 4853691"/>
              <a:gd name="connsiteY7201" fmla="*/ 3356276 h 4860733"/>
              <a:gd name="connsiteX7202" fmla="*/ 356751 w 4853691"/>
              <a:gd name="connsiteY7202" fmla="*/ 3372706 h 4860733"/>
              <a:gd name="connsiteX7203" fmla="*/ 373180 w 4853691"/>
              <a:gd name="connsiteY7203" fmla="*/ 3391482 h 4860733"/>
              <a:gd name="connsiteX7204" fmla="*/ 387263 w 4853691"/>
              <a:gd name="connsiteY7204" fmla="*/ 3407912 h 4860733"/>
              <a:gd name="connsiteX7205" fmla="*/ 403692 w 4853691"/>
              <a:gd name="connsiteY7205" fmla="*/ 3426688 h 4860733"/>
              <a:gd name="connsiteX7206" fmla="*/ 415427 w 4853691"/>
              <a:gd name="connsiteY7206" fmla="*/ 3440770 h 4860733"/>
              <a:gd name="connsiteX7207" fmla="*/ 434204 w 4853691"/>
              <a:gd name="connsiteY7207" fmla="*/ 3461893 h 4860733"/>
              <a:gd name="connsiteX7208" fmla="*/ 445939 w 4853691"/>
              <a:gd name="connsiteY7208" fmla="*/ 3473629 h 4860733"/>
              <a:gd name="connsiteX7209" fmla="*/ 478797 w 4853691"/>
              <a:gd name="connsiteY7209" fmla="*/ 3506487 h 4860733"/>
              <a:gd name="connsiteX7210" fmla="*/ 488186 w 4853691"/>
              <a:gd name="connsiteY7210" fmla="*/ 3513529 h 4860733"/>
              <a:gd name="connsiteX7211" fmla="*/ 497574 w 4853691"/>
              <a:gd name="connsiteY7211" fmla="*/ 3529958 h 4860733"/>
              <a:gd name="connsiteX7212" fmla="*/ 518697 w 4853691"/>
              <a:gd name="connsiteY7212" fmla="*/ 3565164 h 4860733"/>
              <a:gd name="connsiteX7213" fmla="*/ 542168 w 4853691"/>
              <a:gd name="connsiteY7213" fmla="*/ 3605063 h 4860733"/>
              <a:gd name="connsiteX7214" fmla="*/ 563291 w 4853691"/>
              <a:gd name="connsiteY7214" fmla="*/ 3640269 h 4860733"/>
              <a:gd name="connsiteX7215" fmla="*/ 586762 w 4853691"/>
              <a:gd name="connsiteY7215" fmla="*/ 3680169 h 4860733"/>
              <a:gd name="connsiteX7216" fmla="*/ 607885 w 4853691"/>
              <a:gd name="connsiteY7216" fmla="*/ 3713028 h 4860733"/>
              <a:gd name="connsiteX7217" fmla="*/ 633703 w 4853691"/>
              <a:gd name="connsiteY7217" fmla="*/ 3752927 h 4860733"/>
              <a:gd name="connsiteX7218" fmla="*/ 654826 w 4853691"/>
              <a:gd name="connsiteY7218" fmla="*/ 3783439 h 4860733"/>
              <a:gd name="connsiteX7219" fmla="*/ 668908 w 4853691"/>
              <a:gd name="connsiteY7219" fmla="*/ 3804562 h 4860733"/>
              <a:gd name="connsiteX7220" fmla="*/ 657173 w 4853691"/>
              <a:gd name="connsiteY7220" fmla="*/ 3797521 h 4860733"/>
              <a:gd name="connsiteX7221" fmla="*/ 654826 w 4853691"/>
              <a:gd name="connsiteY7221" fmla="*/ 3795174 h 4860733"/>
              <a:gd name="connsiteX7222" fmla="*/ 640744 w 4853691"/>
              <a:gd name="connsiteY7222" fmla="*/ 3785786 h 4860733"/>
              <a:gd name="connsiteX7223" fmla="*/ 147864 w 4853691"/>
              <a:gd name="connsiteY7223" fmla="*/ 3076978 h 4860733"/>
              <a:gd name="connsiteX7224" fmla="*/ 138476 w 4853691"/>
              <a:gd name="connsiteY7224" fmla="*/ 3062896 h 4860733"/>
              <a:gd name="connsiteX7225" fmla="*/ 145517 w 4853691"/>
              <a:gd name="connsiteY7225" fmla="*/ 3055855 h 4860733"/>
              <a:gd name="connsiteX7226" fmla="*/ 154905 w 4853691"/>
              <a:gd name="connsiteY7226" fmla="*/ 3086366 h 4860733"/>
              <a:gd name="connsiteX7227" fmla="*/ 154905 w 4853691"/>
              <a:gd name="connsiteY7227" fmla="*/ 3086366 h 4860733"/>
              <a:gd name="connsiteX7228" fmla="*/ 147864 w 4853691"/>
              <a:gd name="connsiteY7228" fmla="*/ 3076978 h 4860733"/>
              <a:gd name="connsiteX7229" fmla="*/ 103270 w 4853691"/>
              <a:gd name="connsiteY7229" fmla="*/ 2983096 h 4860733"/>
              <a:gd name="connsiteX7230" fmla="*/ 103270 w 4853691"/>
              <a:gd name="connsiteY7230" fmla="*/ 2980749 h 4860733"/>
              <a:gd name="connsiteX7231" fmla="*/ 105617 w 4853691"/>
              <a:gd name="connsiteY7231" fmla="*/ 2987790 h 4860733"/>
              <a:gd name="connsiteX7232" fmla="*/ 103270 w 4853691"/>
              <a:gd name="connsiteY7232" fmla="*/ 2987790 h 4860733"/>
              <a:gd name="connsiteX7233" fmla="*/ 103270 w 4853691"/>
              <a:gd name="connsiteY7233" fmla="*/ 2983096 h 4860733"/>
              <a:gd name="connsiteX7234" fmla="*/ 103270 w 4853691"/>
              <a:gd name="connsiteY7234" fmla="*/ 2983096 h 4860733"/>
              <a:gd name="connsiteX7235" fmla="*/ 91535 w 4853691"/>
              <a:gd name="connsiteY7235" fmla="*/ 2943196 h 4860733"/>
              <a:gd name="connsiteX7236" fmla="*/ 82147 w 4853691"/>
              <a:gd name="connsiteY7236" fmla="*/ 2915032 h 4860733"/>
              <a:gd name="connsiteX7237" fmla="*/ 77453 w 4853691"/>
              <a:gd name="connsiteY7237" fmla="*/ 2896255 h 4860733"/>
              <a:gd name="connsiteX7238" fmla="*/ 70411 w 4853691"/>
              <a:gd name="connsiteY7238" fmla="*/ 2868091 h 4860733"/>
              <a:gd name="connsiteX7239" fmla="*/ 68064 w 4853691"/>
              <a:gd name="connsiteY7239" fmla="*/ 2861050 h 4860733"/>
              <a:gd name="connsiteX7240" fmla="*/ 70411 w 4853691"/>
              <a:gd name="connsiteY7240" fmla="*/ 2863397 h 4860733"/>
              <a:gd name="connsiteX7241" fmla="*/ 77453 w 4853691"/>
              <a:gd name="connsiteY7241" fmla="*/ 2872785 h 4860733"/>
              <a:gd name="connsiteX7242" fmla="*/ 77453 w 4853691"/>
              <a:gd name="connsiteY7242" fmla="*/ 2875132 h 4860733"/>
              <a:gd name="connsiteX7243" fmla="*/ 82147 w 4853691"/>
              <a:gd name="connsiteY7243" fmla="*/ 2891561 h 4860733"/>
              <a:gd name="connsiteX7244" fmla="*/ 82147 w 4853691"/>
              <a:gd name="connsiteY7244" fmla="*/ 2893908 h 4860733"/>
              <a:gd name="connsiteX7245" fmla="*/ 82147 w 4853691"/>
              <a:gd name="connsiteY7245" fmla="*/ 2896255 h 4860733"/>
              <a:gd name="connsiteX7246" fmla="*/ 86841 w 4853691"/>
              <a:gd name="connsiteY7246" fmla="*/ 2910338 h 4860733"/>
              <a:gd name="connsiteX7247" fmla="*/ 86841 w 4853691"/>
              <a:gd name="connsiteY7247" fmla="*/ 2910338 h 4860733"/>
              <a:gd name="connsiteX7248" fmla="*/ 93882 w 4853691"/>
              <a:gd name="connsiteY7248" fmla="*/ 2936155 h 4860733"/>
              <a:gd name="connsiteX7249" fmla="*/ 98576 w 4853691"/>
              <a:gd name="connsiteY7249" fmla="*/ 2957279 h 4860733"/>
              <a:gd name="connsiteX7250" fmla="*/ 98576 w 4853691"/>
              <a:gd name="connsiteY7250" fmla="*/ 2964320 h 4860733"/>
              <a:gd name="connsiteX7251" fmla="*/ 98576 w 4853691"/>
              <a:gd name="connsiteY7251" fmla="*/ 2964320 h 4860733"/>
              <a:gd name="connsiteX7252" fmla="*/ 96229 w 4853691"/>
              <a:gd name="connsiteY7252" fmla="*/ 2959626 h 4860733"/>
              <a:gd name="connsiteX7253" fmla="*/ 91535 w 4853691"/>
              <a:gd name="connsiteY7253" fmla="*/ 2943196 h 4860733"/>
              <a:gd name="connsiteX7254" fmla="*/ 112658 w 4853691"/>
              <a:gd name="connsiteY7254" fmla="*/ 2600527 h 4860733"/>
              <a:gd name="connsiteX7255" fmla="*/ 126741 w 4853691"/>
              <a:gd name="connsiteY7255" fmla="*/ 2591139 h 4860733"/>
              <a:gd name="connsiteX7256" fmla="*/ 129088 w 4853691"/>
              <a:gd name="connsiteY7256" fmla="*/ 2588792 h 4860733"/>
              <a:gd name="connsiteX7257" fmla="*/ 168987 w 4853691"/>
              <a:gd name="connsiteY7257" fmla="*/ 2558281 h 4860733"/>
              <a:gd name="connsiteX7258" fmla="*/ 173681 w 4853691"/>
              <a:gd name="connsiteY7258" fmla="*/ 2553587 h 4860733"/>
              <a:gd name="connsiteX7259" fmla="*/ 190111 w 4853691"/>
              <a:gd name="connsiteY7259" fmla="*/ 2539504 h 4860733"/>
              <a:gd name="connsiteX7260" fmla="*/ 199499 w 4853691"/>
              <a:gd name="connsiteY7260" fmla="*/ 2532463 h 4860733"/>
              <a:gd name="connsiteX7261" fmla="*/ 213581 w 4853691"/>
              <a:gd name="connsiteY7261" fmla="*/ 2518381 h 4860733"/>
              <a:gd name="connsiteX7262" fmla="*/ 222969 w 4853691"/>
              <a:gd name="connsiteY7262" fmla="*/ 2508993 h 4860733"/>
              <a:gd name="connsiteX7263" fmla="*/ 230011 w 4853691"/>
              <a:gd name="connsiteY7263" fmla="*/ 2513687 h 4860733"/>
              <a:gd name="connsiteX7264" fmla="*/ 227664 w 4853691"/>
              <a:gd name="connsiteY7264" fmla="*/ 2527769 h 4860733"/>
              <a:gd name="connsiteX7265" fmla="*/ 220622 w 4853691"/>
              <a:gd name="connsiteY7265" fmla="*/ 2553587 h 4860733"/>
              <a:gd name="connsiteX7266" fmla="*/ 220622 w 4853691"/>
              <a:gd name="connsiteY7266" fmla="*/ 2558281 h 4860733"/>
              <a:gd name="connsiteX7267" fmla="*/ 183070 w 4853691"/>
              <a:gd name="connsiteY7267" fmla="*/ 2692062 h 4860733"/>
              <a:gd name="connsiteX7268" fmla="*/ 180723 w 4853691"/>
              <a:gd name="connsiteY7268" fmla="*/ 2696756 h 4860733"/>
              <a:gd name="connsiteX7269" fmla="*/ 176028 w 4853691"/>
              <a:gd name="connsiteY7269" fmla="*/ 2696756 h 4860733"/>
              <a:gd name="connsiteX7270" fmla="*/ 161946 w 4853691"/>
              <a:gd name="connsiteY7270" fmla="*/ 2701451 h 4860733"/>
              <a:gd name="connsiteX7271" fmla="*/ 152558 w 4853691"/>
              <a:gd name="connsiteY7271" fmla="*/ 2692062 h 4860733"/>
              <a:gd name="connsiteX7272" fmla="*/ 147864 w 4853691"/>
              <a:gd name="connsiteY7272" fmla="*/ 2687368 h 4860733"/>
              <a:gd name="connsiteX7273" fmla="*/ 122046 w 4853691"/>
              <a:gd name="connsiteY7273" fmla="*/ 2661551 h 4860733"/>
              <a:gd name="connsiteX7274" fmla="*/ 115005 w 4853691"/>
              <a:gd name="connsiteY7274" fmla="*/ 2654510 h 4860733"/>
              <a:gd name="connsiteX7275" fmla="*/ 98576 w 4853691"/>
              <a:gd name="connsiteY7275" fmla="*/ 2635733 h 4860733"/>
              <a:gd name="connsiteX7276" fmla="*/ 91535 w 4853691"/>
              <a:gd name="connsiteY7276" fmla="*/ 2626345 h 4860733"/>
              <a:gd name="connsiteX7277" fmla="*/ 91535 w 4853691"/>
              <a:gd name="connsiteY7277" fmla="*/ 2623998 h 4860733"/>
              <a:gd name="connsiteX7278" fmla="*/ 98576 w 4853691"/>
              <a:gd name="connsiteY7278" fmla="*/ 2609916 h 4860733"/>
              <a:gd name="connsiteX7279" fmla="*/ 98576 w 4853691"/>
              <a:gd name="connsiteY7279" fmla="*/ 2605222 h 4860733"/>
              <a:gd name="connsiteX7280" fmla="*/ 107964 w 4853691"/>
              <a:gd name="connsiteY7280" fmla="*/ 2600527 h 4860733"/>
              <a:gd name="connsiteX7281" fmla="*/ 112658 w 4853691"/>
              <a:gd name="connsiteY7281" fmla="*/ 2600527 h 4860733"/>
              <a:gd name="connsiteX7282" fmla="*/ 286340 w 4853691"/>
              <a:gd name="connsiteY7282" fmla="*/ 2321229 h 4860733"/>
              <a:gd name="connsiteX7283" fmla="*/ 363792 w 4853691"/>
              <a:gd name="connsiteY7283" fmla="*/ 2034889 h 4860733"/>
              <a:gd name="connsiteX7284" fmla="*/ 427162 w 4853691"/>
              <a:gd name="connsiteY7284" fmla="*/ 1809573 h 4860733"/>
              <a:gd name="connsiteX7285" fmla="*/ 429509 w 4853691"/>
              <a:gd name="connsiteY7285" fmla="*/ 1802532 h 4860733"/>
              <a:gd name="connsiteX7286" fmla="*/ 441245 w 4853691"/>
              <a:gd name="connsiteY7286" fmla="*/ 1767326 h 4860733"/>
              <a:gd name="connsiteX7287" fmla="*/ 448286 w 4853691"/>
              <a:gd name="connsiteY7287" fmla="*/ 1741508 h 4860733"/>
              <a:gd name="connsiteX7288" fmla="*/ 452980 w 4853691"/>
              <a:gd name="connsiteY7288" fmla="*/ 1741508 h 4860733"/>
              <a:gd name="connsiteX7289" fmla="*/ 471756 w 4853691"/>
              <a:gd name="connsiteY7289" fmla="*/ 1722732 h 4860733"/>
              <a:gd name="connsiteX7290" fmla="*/ 504615 w 4853691"/>
              <a:gd name="connsiteY7290" fmla="*/ 1725079 h 4860733"/>
              <a:gd name="connsiteX7291" fmla="*/ 521044 w 4853691"/>
              <a:gd name="connsiteY7291" fmla="*/ 1727426 h 4860733"/>
              <a:gd name="connsiteX7292" fmla="*/ 553903 w 4853691"/>
              <a:gd name="connsiteY7292" fmla="*/ 1732120 h 4860733"/>
              <a:gd name="connsiteX7293" fmla="*/ 575026 w 4853691"/>
              <a:gd name="connsiteY7293" fmla="*/ 1736814 h 4860733"/>
              <a:gd name="connsiteX7294" fmla="*/ 605538 w 4853691"/>
              <a:gd name="connsiteY7294" fmla="*/ 1741508 h 4860733"/>
              <a:gd name="connsiteX7295" fmla="*/ 631355 w 4853691"/>
              <a:gd name="connsiteY7295" fmla="*/ 1748550 h 4860733"/>
              <a:gd name="connsiteX7296" fmla="*/ 657173 w 4853691"/>
              <a:gd name="connsiteY7296" fmla="*/ 1755591 h 4860733"/>
              <a:gd name="connsiteX7297" fmla="*/ 682991 w 4853691"/>
              <a:gd name="connsiteY7297" fmla="*/ 1762632 h 4860733"/>
              <a:gd name="connsiteX7298" fmla="*/ 706461 w 4853691"/>
              <a:gd name="connsiteY7298" fmla="*/ 1769673 h 4860733"/>
              <a:gd name="connsiteX7299" fmla="*/ 734626 w 4853691"/>
              <a:gd name="connsiteY7299" fmla="*/ 1779061 h 4860733"/>
              <a:gd name="connsiteX7300" fmla="*/ 758096 w 4853691"/>
              <a:gd name="connsiteY7300" fmla="*/ 1786102 h 4860733"/>
              <a:gd name="connsiteX7301" fmla="*/ 788608 w 4853691"/>
              <a:gd name="connsiteY7301" fmla="*/ 1797838 h 4860733"/>
              <a:gd name="connsiteX7302" fmla="*/ 809731 w 4853691"/>
              <a:gd name="connsiteY7302" fmla="*/ 1804879 h 4860733"/>
              <a:gd name="connsiteX7303" fmla="*/ 844937 w 4853691"/>
              <a:gd name="connsiteY7303" fmla="*/ 1818961 h 4860733"/>
              <a:gd name="connsiteX7304" fmla="*/ 863713 w 4853691"/>
              <a:gd name="connsiteY7304" fmla="*/ 1826002 h 4860733"/>
              <a:gd name="connsiteX7305" fmla="*/ 901266 w 4853691"/>
              <a:gd name="connsiteY7305" fmla="*/ 1842432 h 4860733"/>
              <a:gd name="connsiteX7306" fmla="*/ 917695 w 4853691"/>
              <a:gd name="connsiteY7306" fmla="*/ 1849473 h 4860733"/>
              <a:gd name="connsiteX7307" fmla="*/ 957595 w 4853691"/>
              <a:gd name="connsiteY7307" fmla="*/ 1868249 h 4860733"/>
              <a:gd name="connsiteX7308" fmla="*/ 971677 w 4853691"/>
              <a:gd name="connsiteY7308" fmla="*/ 1875290 h 4860733"/>
              <a:gd name="connsiteX7309" fmla="*/ 1016271 w 4853691"/>
              <a:gd name="connsiteY7309" fmla="*/ 1898761 h 4860733"/>
              <a:gd name="connsiteX7310" fmla="*/ 1025659 w 4853691"/>
              <a:gd name="connsiteY7310" fmla="*/ 1903455 h 4860733"/>
              <a:gd name="connsiteX7311" fmla="*/ 1074947 w 4853691"/>
              <a:gd name="connsiteY7311" fmla="*/ 1929272 h 4860733"/>
              <a:gd name="connsiteX7312" fmla="*/ 1079641 w 4853691"/>
              <a:gd name="connsiteY7312" fmla="*/ 1931619 h 4860733"/>
              <a:gd name="connsiteX7313" fmla="*/ 1133623 w 4853691"/>
              <a:gd name="connsiteY7313" fmla="*/ 1962131 h 4860733"/>
              <a:gd name="connsiteX7314" fmla="*/ 1133623 w 4853691"/>
              <a:gd name="connsiteY7314" fmla="*/ 1962131 h 4860733"/>
              <a:gd name="connsiteX7315" fmla="*/ 1279140 w 4853691"/>
              <a:gd name="connsiteY7315" fmla="*/ 2048971 h 4860733"/>
              <a:gd name="connsiteX7316" fmla="*/ 1276793 w 4853691"/>
              <a:gd name="connsiteY7316" fmla="*/ 2058360 h 4860733"/>
              <a:gd name="connsiteX7317" fmla="*/ 1279140 w 4853691"/>
              <a:gd name="connsiteY7317" fmla="*/ 2065401 h 4860733"/>
              <a:gd name="connsiteX7318" fmla="*/ 877795 w 4853691"/>
              <a:gd name="connsiteY7318" fmla="*/ 2236735 h 4860733"/>
              <a:gd name="connsiteX7319" fmla="*/ 734626 w 4853691"/>
              <a:gd name="connsiteY7319" fmla="*/ 2297759 h 4860733"/>
              <a:gd name="connsiteX7320" fmla="*/ 697073 w 4853691"/>
              <a:gd name="connsiteY7320" fmla="*/ 2314188 h 4860733"/>
              <a:gd name="connsiteX7321" fmla="*/ 678296 w 4853691"/>
              <a:gd name="connsiteY7321" fmla="*/ 2302453 h 4860733"/>
              <a:gd name="connsiteX7322" fmla="*/ 657173 w 4853691"/>
              <a:gd name="connsiteY7322" fmla="*/ 2323576 h 4860733"/>
              <a:gd name="connsiteX7323" fmla="*/ 659520 w 4853691"/>
              <a:gd name="connsiteY7323" fmla="*/ 2330617 h 4860733"/>
              <a:gd name="connsiteX7324" fmla="*/ 445939 w 4853691"/>
              <a:gd name="connsiteY7324" fmla="*/ 2419805 h 4860733"/>
              <a:gd name="connsiteX7325" fmla="*/ 441245 w 4853691"/>
              <a:gd name="connsiteY7325" fmla="*/ 2422152 h 4860733"/>
              <a:gd name="connsiteX7326" fmla="*/ 389610 w 4853691"/>
              <a:gd name="connsiteY7326" fmla="*/ 2440928 h 4860733"/>
              <a:gd name="connsiteX7327" fmla="*/ 375527 w 4853691"/>
              <a:gd name="connsiteY7327" fmla="*/ 2445622 h 4860733"/>
              <a:gd name="connsiteX7328" fmla="*/ 335628 w 4853691"/>
              <a:gd name="connsiteY7328" fmla="*/ 2459705 h 4860733"/>
              <a:gd name="connsiteX7329" fmla="*/ 319198 w 4853691"/>
              <a:gd name="connsiteY7329" fmla="*/ 2466746 h 4860733"/>
              <a:gd name="connsiteX7330" fmla="*/ 286340 w 4853691"/>
              <a:gd name="connsiteY7330" fmla="*/ 2478481 h 4860733"/>
              <a:gd name="connsiteX7331" fmla="*/ 265216 w 4853691"/>
              <a:gd name="connsiteY7331" fmla="*/ 2485522 h 4860733"/>
              <a:gd name="connsiteX7332" fmla="*/ 255828 w 4853691"/>
              <a:gd name="connsiteY7332" fmla="*/ 2487869 h 4860733"/>
              <a:gd name="connsiteX7333" fmla="*/ 244093 w 4853691"/>
              <a:gd name="connsiteY7333" fmla="*/ 2476134 h 4860733"/>
              <a:gd name="connsiteX7334" fmla="*/ 272257 w 4853691"/>
              <a:gd name="connsiteY7334" fmla="*/ 2370517 h 4860733"/>
              <a:gd name="connsiteX7335" fmla="*/ 286340 w 4853691"/>
              <a:gd name="connsiteY7335" fmla="*/ 2321229 h 4860733"/>
              <a:gd name="connsiteX7336" fmla="*/ 283993 w 4853691"/>
              <a:gd name="connsiteY7336" fmla="*/ 1809573 h 4860733"/>
              <a:gd name="connsiteX7337" fmla="*/ 281646 w 4853691"/>
              <a:gd name="connsiteY7337" fmla="*/ 1797838 h 4860733"/>
              <a:gd name="connsiteX7338" fmla="*/ 276951 w 4853691"/>
              <a:gd name="connsiteY7338" fmla="*/ 1783755 h 4860733"/>
              <a:gd name="connsiteX7339" fmla="*/ 274604 w 4853691"/>
              <a:gd name="connsiteY7339" fmla="*/ 1774367 h 4860733"/>
              <a:gd name="connsiteX7340" fmla="*/ 269910 w 4853691"/>
              <a:gd name="connsiteY7340" fmla="*/ 1757938 h 4860733"/>
              <a:gd name="connsiteX7341" fmla="*/ 269910 w 4853691"/>
              <a:gd name="connsiteY7341" fmla="*/ 1755591 h 4860733"/>
              <a:gd name="connsiteX7342" fmla="*/ 276951 w 4853691"/>
              <a:gd name="connsiteY7342" fmla="*/ 1746203 h 4860733"/>
              <a:gd name="connsiteX7343" fmla="*/ 281646 w 4853691"/>
              <a:gd name="connsiteY7343" fmla="*/ 1741508 h 4860733"/>
              <a:gd name="connsiteX7344" fmla="*/ 307463 w 4853691"/>
              <a:gd name="connsiteY7344" fmla="*/ 1706303 h 4860733"/>
              <a:gd name="connsiteX7345" fmla="*/ 319198 w 4853691"/>
              <a:gd name="connsiteY7345" fmla="*/ 1692221 h 4860733"/>
              <a:gd name="connsiteX7346" fmla="*/ 328587 w 4853691"/>
              <a:gd name="connsiteY7346" fmla="*/ 1680485 h 4860733"/>
              <a:gd name="connsiteX7347" fmla="*/ 335628 w 4853691"/>
              <a:gd name="connsiteY7347" fmla="*/ 1682832 h 4860733"/>
              <a:gd name="connsiteX7348" fmla="*/ 335628 w 4853691"/>
              <a:gd name="connsiteY7348" fmla="*/ 1685179 h 4860733"/>
              <a:gd name="connsiteX7349" fmla="*/ 328587 w 4853691"/>
              <a:gd name="connsiteY7349" fmla="*/ 1722732 h 4860733"/>
              <a:gd name="connsiteX7350" fmla="*/ 326239 w 4853691"/>
              <a:gd name="connsiteY7350" fmla="*/ 1739161 h 4860733"/>
              <a:gd name="connsiteX7351" fmla="*/ 319198 w 4853691"/>
              <a:gd name="connsiteY7351" fmla="*/ 1779061 h 4860733"/>
              <a:gd name="connsiteX7352" fmla="*/ 302769 w 4853691"/>
              <a:gd name="connsiteY7352" fmla="*/ 1830696 h 4860733"/>
              <a:gd name="connsiteX7353" fmla="*/ 300422 w 4853691"/>
              <a:gd name="connsiteY7353" fmla="*/ 1835390 h 4860733"/>
              <a:gd name="connsiteX7354" fmla="*/ 295728 w 4853691"/>
              <a:gd name="connsiteY7354" fmla="*/ 1835390 h 4860733"/>
              <a:gd name="connsiteX7355" fmla="*/ 291034 w 4853691"/>
              <a:gd name="connsiteY7355" fmla="*/ 1835390 h 4860733"/>
              <a:gd name="connsiteX7356" fmla="*/ 288687 w 4853691"/>
              <a:gd name="connsiteY7356" fmla="*/ 1823655 h 4860733"/>
              <a:gd name="connsiteX7357" fmla="*/ 283993 w 4853691"/>
              <a:gd name="connsiteY7357" fmla="*/ 1809573 h 4860733"/>
              <a:gd name="connsiteX7358" fmla="*/ 295728 w 4853691"/>
              <a:gd name="connsiteY7358" fmla="*/ 1687526 h 4860733"/>
              <a:gd name="connsiteX7359" fmla="*/ 288687 w 4853691"/>
              <a:gd name="connsiteY7359" fmla="*/ 1692221 h 4860733"/>
              <a:gd name="connsiteX7360" fmla="*/ 272257 w 4853691"/>
              <a:gd name="connsiteY7360" fmla="*/ 1703956 h 4860733"/>
              <a:gd name="connsiteX7361" fmla="*/ 265216 w 4853691"/>
              <a:gd name="connsiteY7361" fmla="*/ 1708650 h 4860733"/>
              <a:gd name="connsiteX7362" fmla="*/ 253481 w 4853691"/>
              <a:gd name="connsiteY7362" fmla="*/ 1718038 h 4860733"/>
              <a:gd name="connsiteX7363" fmla="*/ 246440 w 4853691"/>
              <a:gd name="connsiteY7363" fmla="*/ 1701609 h 4860733"/>
              <a:gd name="connsiteX7364" fmla="*/ 258175 w 4853691"/>
              <a:gd name="connsiteY7364" fmla="*/ 1685179 h 4860733"/>
              <a:gd name="connsiteX7365" fmla="*/ 246440 w 4853691"/>
              <a:gd name="connsiteY7365" fmla="*/ 1668750 h 4860733"/>
              <a:gd name="connsiteX7366" fmla="*/ 269910 w 4853691"/>
              <a:gd name="connsiteY7366" fmla="*/ 1624156 h 4860733"/>
              <a:gd name="connsiteX7367" fmla="*/ 272257 w 4853691"/>
              <a:gd name="connsiteY7367" fmla="*/ 1619462 h 4860733"/>
              <a:gd name="connsiteX7368" fmla="*/ 302769 w 4853691"/>
              <a:gd name="connsiteY7368" fmla="*/ 1563133 h 4860733"/>
              <a:gd name="connsiteX7369" fmla="*/ 309810 w 4853691"/>
              <a:gd name="connsiteY7369" fmla="*/ 1549051 h 4860733"/>
              <a:gd name="connsiteX7370" fmla="*/ 335628 w 4853691"/>
              <a:gd name="connsiteY7370" fmla="*/ 1502110 h 4860733"/>
              <a:gd name="connsiteX7371" fmla="*/ 347363 w 4853691"/>
              <a:gd name="connsiteY7371" fmla="*/ 1483333 h 4860733"/>
              <a:gd name="connsiteX7372" fmla="*/ 373180 w 4853691"/>
              <a:gd name="connsiteY7372" fmla="*/ 1441087 h 4860733"/>
              <a:gd name="connsiteX7373" fmla="*/ 384916 w 4853691"/>
              <a:gd name="connsiteY7373" fmla="*/ 1419963 h 4860733"/>
              <a:gd name="connsiteX7374" fmla="*/ 394304 w 4853691"/>
              <a:gd name="connsiteY7374" fmla="*/ 1405881 h 4860733"/>
              <a:gd name="connsiteX7375" fmla="*/ 391957 w 4853691"/>
              <a:gd name="connsiteY7375" fmla="*/ 1419963 h 4860733"/>
              <a:gd name="connsiteX7376" fmla="*/ 387263 w 4853691"/>
              <a:gd name="connsiteY7376" fmla="*/ 1436392 h 4860733"/>
              <a:gd name="connsiteX7377" fmla="*/ 382569 w 4853691"/>
              <a:gd name="connsiteY7377" fmla="*/ 1452822 h 4860733"/>
              <a:gd name="connsiteX7378" fmla="*/ 377874 w 4853691"/>
              <a:gd name="connsiteY7378" fmla="*/ 1469251 h 4860733"/>
              <a:gd name="connsiteX7379" fmla="*/ 375527 w 4853691"/>
              <a:gd name="connsiteY7379" fmla="*/ 1480986 h 4860733"/>
              <a:gd name="connsiteX7380" fmla="*/ 373180 w 4853691"/>
              <a:gd name="connsiteY7380" fmla="*/ 1495069 h 4860733"/>
              <a:gd name="connsiteX7381" fmla="*/ 368486 w 4853691"/>
              <a:gd name="connsiteY7381" fmla="*/ 1516192 h 4860733"/>
              <a:gd name="connsiteX7382" fmla="*/ 366139 w 4853691"/>
              <a:gd name="connsiteY7382" fmla="*/ 1525580 h 4860733"/>
              <a:gd name="connsiteX7383" fmla="*/ 340322 w 4853691"/>
              <a:gd name="connsiteY7383" fmla="*/ 1647627 h 4860733"/>
              <a:gd name="connsiteX7384" fmla="*/ 337975 w 4853691"/>
              <a:gd name="connsiteY7384" fmla="*/ 1647627 h 4860733"/>
              <a:gd name="connsiteX7385" fmla="*/ 316851 w 4853691"/>
              <a:gd name="connsiteY7385" fmla="*/ 1668750 h 4860733"/>
              <a:gd name="connsiteX7386" fmla="*/ 319198 w 4853691"/>
              <a:gd name="connsiteY7386" fmla="*/ 1675791 h 4860733"/>
              <a:gd name="connsiteX7387" fmla="*/ 312157 w 4853691"/>
              <a:gd name="connsiteY7387" fmla="*/ 1678138 h 4860733"/>
              <a:gd name="connsiteX7388" fmla="*/ 295728 w 4853691"/>
              <a:gd name="connsiteY7388" fmla="*/ 1687526 h 4860733"/>
              <a:gd name="connsiteX7389" fmla="*/ 424815 w 4853691"/>
              <a:gd name="connsiteY7389" fmla="*/ 1351899 h 4860733"/>
              <a:gd name="connsiteX7390" fmla="*/ 448286 w 4853691"/>
              <a:gd name="connsiteY7390" fmla="*/ 1314346 h 4860733"/>
              <a:gd name="connsiteX7391" fmla="*/ 464715 w 4853691"/>
              <a:gd name="connsiteY7391" fmla="*/ 1288529 h 4860733"/>
              <a:gd name="connsiteX7392" fmla="*/ 488186 w 4853691"/>
              <a:gd name="connsiteY7392" fmla="*/ 1253323 h 4860733"/>
              <a:gd name="connsiteX7393" fmla="*/ 509309 w 4853691"/>
              <a:gd name="connsiteY7393" fmla="*/ 1225158 h 4860733"/>
              <a:gd name="connsiteX7394" fmla="*/ 523391 w 4853691"/>
              <a:gd name="connsiteY7394" fmla="*/ 1206382 h 4860733"/>
              <a:gd name="connsiteX7395" fmla="*/ 525738 w 4853691"/>
              <a:gd name="connsiteY7395" fmla="*/ 1208729 h 4860733"/>
              <a:gd name="connsiteX7396" fmla="*/ 516350 w 4853691"/>
              <a:gd name="connsiteY7396" fmla="*/ 1234546 h 4860733"/>
              <a:gd name="connsiteX7397" fmla="*/ 499921 w 4853691"/>
              <a:gd name="connsiteY7397" fmla="*/ 1274446 h 4860733"/>
              <a:gd name="connsiteX7398" fmla="*/ 483492 w 4853691"/>
              <a:gd name="connsiteY7398" fmla="*/ 1314346 h 4860733"/>
              <a:gd name="connsiteX7399" fmla="*/ 469409 w 4853691"/>
              <a:gd name="connsiteY7399" fmla="*/ 1354246 h 4860733"/>
              <a:gd name="connsiteX7400" fmla="*/ 452980 w 4853691"/>
              <a:gd name="connsiteY7400" fmla="*/ 1396493 h 4860733"/>
              <a:gd name="connsiteX7401" fmla="*/ 445939 w 4853691"/>
              <a:gd name="connsiteY7401" fmla="*/ 1415269 h 4860733"/>
              <a:gd name="connsiteX7402" fmla="*/ 438898 w 4853691"/>
              <a:gd name="connsiteY7402" fmla="*/ 1429351 h 4860733"/>
              <a:gd name="connsiteX7403" fmla="*/ 420121 w 4853691"/>
              <a:gd name="connsiteY7403" fmla="*/ 1469251 h 4860733"/>
              <a:gd name="connsiteX7404" fmla="*/ 410733 w 4853691"/>
              <a:gd name="connsiteY7404" fmla="*/ 1492722 h 4860733"/>
              <a:gd name="connsiteX7405" fmla="*/ 391957 w 4853691"/>
              <a:gd name="connsiteY7405" fmla="*/ 1532621 h 4860733"/>
              <a:gd name="connsiteX7406" fmla="*/ 380222 w 4853691"/>
              <a:gd name="connsiteY7406" fmla="*/ 1558439 h 4860733"/>
              <a:gd name="connsiteX7407" fmla="*/ 363792 w 4853691"/>
              <a:gd name="connsiteY7407" fmla="*/ 1598339 h 4860733"/>
              <a:gd name="connsiteX7408" fmla="*/ 352057 w 4853691"/>
              <a:gd name="connsiteY7408" fmla="*/ 1626503 h 4860733"/>
              <a:gd name="connsiteX7409" fmla="*/ 342669 w 4853691"/>
              <a:gd name="connsiteY7409" fmla="*/ 1649974 h 4860733"/>
              <a:gd name="connsiteX7410" fmla="*/ 340322 w 4853691"/>
              <a:gd name="connsiteY7410" fmla="*/ 1649974 h 4860733"/>
              <a:gd name="connsiteX7411" fmla="*/ 345016 w 4853691"/>
              <a:gd name="connsiteY7411" fmla="*/ 1624156 h 4860733"/>
              <a:gd name="connsiteX7412" fmla="*/ 347363 w 4853691"/>
              <a:gd name="connsiteY7412" fmla="*/ 1612421 h 4860733"/>
              <a:gd name="connsiteX7413" fmla="*/ 352057 w 4853691"/>
              <a:gd name="connsiteY7413" fmla="*/ 1586603 h 4860733"/>
              <a:gd name="connsiteX7414" fmla="*/ 354404 w 4853691"/>
              <a:gd name="connsiteY7414" fmla="*/ 1574868 h 4860733"/>
              <a:gd name="connsiteX7415" fmla="*/ 359098 w 4853691"/>
              <a:gd name="connsiteY7415" fmla="*/ 1549051 h 4860733"/>
              <a:gd name="connsiteX7416" fmla="*/ 361445 w 4853691"/>
              <a:gd name="connsiteY7416" fmla="*/ 1539662 h 4860733"/>
              <a:gd name="connsiteX7417" fmla="*/ 366139 w 4853691"/>
              <a:gd name="connsiteY7417" fmla="*/ 1513845 h 4860733"/>
              <a:gd name="connsiteX7418" fmla="*/ 368486 w 4853691"/>
              <a:gd name="connsiteY7418" fmla="*/ 1506804 h 4860733"/>
              <a:gd name="connsiteX7419" fmla="*/ 373180 w 4853691"/>
              <a:gd name="connsiteY7419" fmla="*/ 1480986 h 4860733"/>
              <a:gd name="connsiteX7420" fmla="*/ 375527 w 4853691"/>
              <a:gd name="connsiteY7420" fmla="*/ 1473945 h 4860733"/>
              <a:gd name="connsiteX7421" fmla="*/ 382569 w 4853691"/>
              <a:gd name="connsiteY7421" fmla="*/ 1448128 h 4860733"/>
              <a:gd name="connsiteX7422" fmla="*/ 384916 w 4853691"/>
              <a:gd name="connsiteY7422" fmla="*/ 1441087 h 4860733"/>
              <a:gd name="connsiteX7423" fmla="*/ 391957 w 4853691"/>
              <a:gd name="connsiteY7423" fmla="*/ 1415269 h 4860733"/>
              <a:gd name="connsiteX7424" fmla="*/ 394304 w 4853691"/>
              <a:gd name="connsiteY7424" fmla="*/ 1408228 h 4860733"/>
              <a:gd name="connsiteX7425" fmla="*/ 396651 w 4853691"/>
              <a:gd name="connsiteY7425" fmla="*/ 1398840 h 4860733"/>
              <a:gd name="connsiteX7426" fmla="*/ 410733 w 4853691"/>
              <a:gd name="connsiteY7426" fmla="*/ 1377716 h 4860733"/>
              <a:gd name="connsiteX7427" fmla="*/ 424815 w 4853691"/>
              <a:gd name="connsiteY7427" fmla="*/ 1351899 h 4860733"/>
              <a:gd name="connsiteX7428" fmla="*/ 640744 w 4853691"/>
              <a:gd name="connsiteY7428" fmla="*/ 1056171 h 4860733"/>
              <a:gd name="connsiteX7429" fmla="*/ 654826 w 4853691"/>
              <a:gd name="connsiteY7429" fmla="*/ 1032700 h 4860733"/>
              <a:gd name="connsiteX7430" fmla="*/ 671255 w 4853691"/>
              <a:gd name="connsiteY7430" fmla="*/ 1006883 h 4860733"/>
              <a:gd name="connsiteX7431" fmla="*/ 678296 w 4853691"/>
              <a:gd name="connsiteY7431" fmla="*/ 995148 h 4860733"/>
              <a:gd name="connsiteX7432" fmla="*/ 687685 w 4853691"/>
              <a:gd name="connsiteY7432" fmla="*/ 997495 h 4860733"/>
              <a:gd name="connsiteX7433" fmla="*/ 708808 w 4853691"/>
              <a:gd name="connsiteY7433" fmla="*/ 976371 h 4860733"/>
              <a:gd name="connsiteX7434" fmla="*/ 704114 w 4853691"/>
              <a:gd name="connsiteY7434" fmla="*/ 964636 h 4860733"/>
              <a:gd name="connsiteX7435" fmla="*/ 727584 w 4853691"/>
              <a:gd name="connsiteY7435" fmla="*/ 948207 h 4860733"/>
              <a:gd name="connsiteX7436" fmla="*/ 739320 w 4853691"/>
              <a:gd name="connsiteY7436" fmla="*/ 938819 h 4860733"/>
              <a:gd name="connsiteX7437" fmla="*/ 767484 w 4853691"/>
              <a:gd name="connsiteY7437" fmla="*/ 920042 h 4860733"/>
              <a:gd name="connsiteX7438" fmla="*/ 783914 w 4853691"/>
              <a:gd name="connsiteY7438" fmla="*/ 910654 h 4860733"/>
              <a:gd name="connsiteX7439" fmla="*/ 809731 w 4853691"/>
              <a:gd name="connsiteY7439" fmla="*/ 894225 h 4860733"/>
              <a:gd name="connsiteX7440" fmla="*/ 826160 w 4853691"/>
              <a:gd name="connsiteY7440" fmla="*/ 882489 h 4860733"/>
              <a:gd name="connsiteX7441" fmla="*/ 837896 w 4853691"/>
              <a:gd name="connsiteY7441" fmla="*/ 875448 h 4860733"/>
              <a:gd name="connsiteX7442" fmla="*/ 837896 w 4853691"/>
              <a:gd name="connsiteY7442" fmla="*/ 877795 h 4860733"/>
              <a:gd name="connsiteX7443" fmla="*/ 786261 w 4853691"/>
              <a:gd name="connsiteY7443" fmla="*/ 924736 h 4860733"/>
              <a:gd name="connsiteX7444" fmla="*/ 767484 w 4853691"/>
              <a:gd name="connsiteY7444" fmla="*/ 943513 h 4860733"/>
              <a:gd name="connsiteX7445" fmla="*/ 687685 w 4853691"/>
              <a:gd name="connsiteY7445" fmla="*/ 1020965 h 4860733"/>
              <a:gd name="connsiteX7446" fmla="*/ 668908 w 4853691"/>
              <a:gd name="connsiteY7446" fmla="*/ 1042089 h 4860733"/>
              <a:gd name="connsiteX7447" fmla="*/ 614926 w 4853691"/>
              <a:gd name="connsiteY7447" fmla="*/ 1100765 h 4860733"/>
              <a:gd name="connsiteX7448" fmla="*/ 624314 w 4853691"/>
              <a:gd name="connsiteY7448" fmla="*/ 1084335 h 4860733"/>
              <a:gd name="connsiteX7449" fmla="*/ 640744 w 4853691"/>
              <a:gd name="connsiteY7449" fmla="*/ 1056171 h 4860733"/>
              <a:gd name="connsiteX7450" fmla="*/ 910654 w 4853691"/>
              <a:gd name="connsiteY7450" fmla="*/ 812078 h 4860733"/>
              <a:gd name="connsiteX7451" fmla="*/ 945860 w 4853691"/>
              <a:gd name="connsiteY7451" fmla="*/ 781566 h 4860733"/>
              <a:gd name="connsiteX7452" fmla="*/ 950554 w 4853691"/>
              <a:gd name="connsiteY7452" fmla="*/ 781566 h 4860733"/>
              <a:gd name="connsiteX7453" fmla="*/ 976371 w 4853691"/>
              <a:gd name="connsiteY7453" fmla="*/ 781566 h 4860733"/>
              <a:gd name="connsiteX7454" fmla="*/ 985760 w 4853691"/>
              <a:gd name="connsiteY7454" fmla="*/ 781566 h 4860733"/>
              <a:gd name="connsiteX7455" fmla="*/ 1004536 w 4853691"/>
              <a:gd name="connsiteY7455" fmla="*/ 783914 h 4860733"/>
              <a:gd name="connsiteX7456" fmla="*/ 1013924 w 4853691"/>
              <a:gd name="connsiteY7456" fmla="*/ 783914 h 4860733"/>
              <a:gd name="connsiteX7457" fmla="*/ 1032700 w 4853691"/>
              <a:gd name="connsiteY7457" fmla="*/ 786261 h 4860733"/>
              <a:gd name="connsiteX7458" fmla="*/ 1042089 w 4853691"/>
              <a:gd name="connsiteY7458" fmla="*/ 788608 h 4860733"/>
              <a:gd name="connsiteX7459" fmla="*/ 1060865 w 4853691"/>
              <a:gd name="connsiteY7459" fmla="*/ 790955 h 4860733"/>
              <a:gd name="connsiteX7460" fmla="*/ 1070253 w 4853691"/>
              <a:gd name="connsiteY7460" fmla="*/ 793302 h 4860733"/>
              <a:gd name="connsiteX7461" fmla="*/ 1086683 w 4853691"/>
              <a:gd name="connsiteY7461" fmla="*/ 795649 h 4860733"/>
              <a:gd name="connsiteX7462" fmla="*/ 1098418 w 4853691"/>
              <a:gd name="connsiteY7462" fmla="*/ 797996 h 4860733"/>
              <a:gd name="connsiteX7463" fmla="*/ 1103112 w 4853691"/>
              <a:gd name="connsiteY7463" fmla="*/ 797996 h 4860733"/>
              <a:gd name="connsiteX7464" fmla="*/ 1100765 w 4853691"/>
              <a:gd name="connsiteY7464" fmla="*/ 800343 h 4860733"/>
              <a:gd name="connsiteX7465" fmla="*/ 1060865 w 4853691"/>
              <a:gd name="connsiteY7465" fmla="*/ 868407 h 4860733"/>
              <a:gd name="connsiteX7466" fmla="*/ 1046783 w 4853691"/>
              <a:gd name="connsiteY7466" fmla="*/ 894225 h 4860733"/>
              <a:gd name="connsiteX7467" fmla="*/ 1028006 w 4853691"/>
              <a:gd name="connsiteY7467" fmla="*/ 927083 h 4860733"/>
              <a:gd name="connsiteX7468" fmla="*/ 934124 w 4853691"/>
              <a:gd name="connsiteY7468" fmla="*/ 1004536 h 4860733"/>
              <a:gd name="connsiteX7469" fmla="*/ 931777 w 4853691"/>
              <a:gd name="connsiteY7469" fmla="*/ 1006883 h 4860733"/>
              <a:gd name="connsiteX7470" fmla="*/ 880142 w 4853691"/>
              <a:gd name="connsiteY7470" fmla="*/ 1053824 h 4860733"/>
              <a:gd name="connsiteX7471" fmla="*/ 868407 w 4853691"/>
              <a:gd name="connsiteY7471" fmla="*/ 1063212 h 4860733"/>
              <a:gd name="connsiteX7472" fmla="*/ 851978 w 4853691"/>
              <a:gd name="connsiteY7472" fmla="*/ 1077294 h 4860733"/>
              <a:gd name="connsiteX7473" fmla="*/ 851978 w 4853691"/>
              <a:gd name="connsiteY7473" fmla="*/ 1074947 h 4860733"/>
              <a:gd name="connsiteX7474" fmla="*/ 851978 w 4853691"/>
              <a:gd name="connsiteY7474" fmla="*/ 1046783 h 4860733"/>
              <a:gd name="connsiteX7475" fmla="*/ 851978 w 4853691"/>
              <a:gd name="connsiteY7475" fmla="*/ 1002189 h 4860733"/>
              <a:gd name="connsiteX7476" fmla="*/ 851978 w 4853691"/>
              <a:gd name="connsiteY7476" fmla="*/ 997495 h 4860733"/>
              <a:gd name="connsiteX7477" fmla="*/ 851978 w 4853691"/>
              <a:gd name="connsiteY7477" fmla="*/ 880142 h 4860733"/>
              <a:gd name="connsiteX7478" fmla="*/ 870754 w 4853691"/>
              <a:gd name="connsiteY7478" fmla="*/ 859019 h 4860733"/>
              <a:gd name="connsiteX7479" fmla="*/ 866060 w 4853691"/>
              <a:gd name="connsiteY7479" fmla="*/ 847284 h 4860733"/>
              <a:gd name="connsiteX7480" fmla="*/ 901266 w 4853691"/>
              <a:gd name="connsiteY7480" fmla="*/ 814425 h 4860733"/>
              <a:gd name="connsiteX7481" fmla="*/ 910654 w 4853691"/>
              <a:gd name="connsiteY7481" fmla="*/ 812078 h 4860733"/>
              <a:gd name="connsiteX7482" fmla="*/ 1157094 w 4853691"/>
              <a:gd name="connsiteY7482" fmla="*/ 713502 h 4860733"/>
              <a:gd name="connsiteX7483" fmla="*/ 1206382 w 4853691"/>
              <a:gd name="connsiteY7483" fmla="*/ 638397 h 4860733"/>
              <a:gd name="connsiteX7484" fmla="*/ 1215770 w 4853691"/>
              <a:gd name="connsiteY7484" fmla="*/ 624314 h 4860733"/>
              <a:gd name="connsiteX7485" fmla="*/ 1265058 w 4853691"/>
              <a:gd name="connsiteY7485" fmla="*/ 553903 h 4860733"/>
              <a:gd name="connsiteX7486" fmla="*/ 1276793 w 4853691"/>
              <a:gd name="connsiteY7486" fmla="*/ 556250 h 4860733"/>
              <a:gd name="connsiteX7487" fmla="*/ 1297917 w 4853691"/>
              <a:gd name="connsiteY7487" fmla="*/ 535127 h 4860733"/>
              <a:gd name="connsiteX7488" fmla="*/ 1295570 w 4853691"/>
              <a:gd name="connsiteY7488" fmla="*/ 528085 h 4860733"/>
              <a:gd name="connsiteX7489" fmla="*/ 1448128 w 4853691"/>
              <a:gd name="connsiteY7489" fmla="*/ 476450 h 4860733"/>
              <a:gd name="connsiteX7490" fmla="*/ 1448128 w 4853691"/>
              <a:gd name="connsiteY7490" fmla="*/ 476450 h 4860733"/>
              <a:gd name="connsiteX7491" fmla="*/ 1429351 w 4853691"/>
              <a:gd name="connsiteY7491" fmla="*/ 495227 h 4860733"/>
              <a:gd name="connsiteX7492" fmla="*/ 1417616 w 4853691"/>
              <a:gd name="connsiteY7492" fmla="*/ 509309 h 4860733"/>
              <a:gd name="connsiteX7493" fmla="*/ 1398840 w 4853691"/>
              <a:gd name="connsiteY7493" fmla="*/ 530433 h 4860733"/>
              <a:gd name="connsiteX7494" fmla="*/ 1387104 w 4853691"/>
              <a:gd name="connsiteY7494" fmla="*/ 544515 h 4860733"/>
              <a:gd name="connsiteX7495" fmla="*/ 1368328 w 4853691"/>
              <a:gd name="connsiteY7495" fmla="*/ 565638 h 4860733"/>
              <a:gd name="connsiteX7496" fmla="*/ 1356593 w 4853691"/>
              <a:gd name="connsiteY7496" fmla="*/ 579720 h 4860733"/>
              <a:gd name="connsiteX7497" fmla="*/ 1337816 w 4853691"/>
              <a:gd name="connsiteY7497" fmla="*/ 600844 h 4860733"/>
              <a:gd name="connsiteX7498" fmla="*/ 1326081 w 4853691"/>
              <a:gd name="connsiteY7498" fmla="*/ 614926 h 4860733"/>
              <a:gd name="connsiteX7499" fmla="*/ 1309652 w 4853691"/>
              <a:gd name="connsiteY7499" fmla="*/ 636050 h 4860733"/>
              <a:gd name="connsiteX7500" fmla="*/ 1295570 w 4853691"/>
              <a:gd name="connsiteY7500" fmla="*/ 652479 h 4860733"/>
              <a:gd name="connsiteX7501" fmla="*/ 1281487 w 4853691"/>
              <a:gd name="connsiteY7501" fmla="*/ 671255 h 4860733"/>
              <a:gd name="connsiteX7502" fmla="*/ 1265058 w 4853691"/>
              <a:gd name="connsiteY7502" fmla="*/ 690032 h 4860733"/>
              <a:gd name="connsiteX7503" fmla="*/ 1255670 w 4853691"/>
              <a:gd name="connsiteY7503" fmla="*/ 701767 h 4860733"/>
              <a:gd name="connsiteX7504" fmla="*/ 1182911 w 4853691"/>
              <a:gd name="connsiteY7504" fmla="*/ 797996 h 4860733"/>
              <a:gd name="connsiteX7505" fmla="*/ 1171176 w 4853691"/>
              <a:gd name="connsiteY7505" fmla="*/ 793302 h 4860733"/>
              <a:gd name="connsiteX7506" fmla="*/ 1152400 w 4853691"/>
              <a:gd name="connsiteY7506" fmla="*/ 807384 h 4860733"/>
              <a:gd name="connsiteX7507" fmla="*/ 1143012 w 4853691"/>
              <a:gd name="connsiteY7507" fmla="*/ 805037 h 4860733"/>
              <a:gd name="connsiteX7508" fmla="*/ 1133623 w 4853691"/>
              <a:gd name="connsiteY7508" fmla="*/ 802690 h 4860733"/>
              <a:gd name="connsiteX7509" fmla="*/ 1117194 w 4853691"/>
              <a:gd name="connsiteY7509" fmla="*/ 797996 h 4860733"/>
              <a:gd name="connsiteX7510" fmla="*/ 1107806 w 4853691"/>
              <a:gd name="connsiteY7510" fmla="*/ 795649 h 4860733"/>
              <a:gd name="connsiteX7511" fmla="*/ 1140665 w 4853691"/>
              <a:gd name="connsiteY7511" fmla="*/ 741667 h 4860733"/>
              <a:gd name="connsiteX7512" fmla="*/ 1157094 w 4853691"/>
              <a:gd name="connsiteY7512" fmla="*/ 713502 h 4860733"/>
              <a:gd name="connsiteX7513" fmla="*/ 1633544 w 4853691"/>
              <a:gd name="connsiteY7513" fmla="*/ 323892 h 4860733"/>
              <a:gd name="connsiteX7514" fmla="*/ 1657015 w 4853691"/>
              <a:gd name="connsiteY7514" fmla="*/ 295728 h 4860733"/>
              <a:gd name="connsiteX7515" fmla="*/ 1657015 w 4853691"/>
              <a:gd name="connsiteY7515" fmla="*/ 295728 h 4860733"/>
              <a:gd name="connsiteX7516" fmla="*/ 1668750 w 4853691"/>
              <a:gd name="connsiteY7516" fmla="*/ 300422 h 4860733"/>
              <a:gd name="connsiteX7517" fmla="*/ 1687526 w 4853691"/>
              <a:gd name="connsiteY7517" fmla="*/ 286340 h 4860733"/>
              <a:gd name="connsiteX7518" fmla="*/ 1699262 w 4853691"/>
              <a:gd name="connsiteY7518" fmla="*/ 291034 h 4860733"/>
              <a:gd name="connsiteX7519" fmla="*/ 1703956 w 4853691"/>
              <a:gd name="connsiteY7519" fmla="*/ 293381 h 4860733"/>
              <a:gd name="connsiteX7520" fmla="*/ 1729773 w 4853691"/>
              <a:gd name="connsiteY7520" fmla="*/ 302769 h 4860733"/>
              <a:gd name="connsiteX7521" fmla="*/ 1736814 w 4853691"/>
              <a:gd name="connsiteY7521" fmla="*/ 305116 h 4860733"/>
              <a:gd name="connsiteX7522" fmla="*/ 1760285 w 4853691"/>
              <a:gd name="connsiteY7522" fmla="*/ 314504 h 4860733"/>
              <a:gd name="connsiteX7523" fmla="*/ 1769673 w 4853691"/>
              <a:gd name="connsiteY7523" fmla="*/ 319198 h 4860733"/>
              <a:gd name="connsiteX7524" fmla="*/ 1790797 w 4853691"/>
              <a:gd name="connsiteY7524" fmla="*/ 328586 h 4860733"/>
              <a:gd name="connsiteX7525" fmla="*/ 1823655 w 4853691"/>
              <a:gd name="connsiteY7525" fmla="*/ 345016 h 4860733"/>
              <a:gd name="connsiteX7526" fmla="*/ 1826002 w 4853691"/>
              <a:gd name="connsiteY7526" fmla="*/ 345016 h 4860733"/>
              <a:gd name="connsiteX7527" fmla="*/ 1856514 w 4853691"/>
              <a:gd name="connsiteY7527" fmla="*/ 363792 h 4860733"/>
              <a:gd name="connsiteX7528" fmla="*/ 1863555 w 4853691"/>
              <a:gd name="connsiteY7528" fmla="*/ 368486 h 4860733"/>
              <a:gd name="connsiteX7529" fmla="*/ 1889372 w 4853691"/>
              <a:gd name="connsiteY7529" fmla="*/ 384916 h 4860733"/>
              <a:gd name="connsiteX7530" fmla="*/ 1898761 w 4853691"/>
              <a:gd name="connsiteY7530" fmla="*/ 391957 h 4860733"/>
              <a:gd name="connsiteX7531" fmla="*/ 1903455 w 4853691"/>
              <a:gd name="connsiteY7531" fmla="*/ 394304 h 4860733"/>
              <a:gd name="connsiteX7532" fmla="*/ 1896414 w 4853691"/>
              <a:gd name="connsiteY7532" fmla="*/ 394304 h 4860733"/>
              <a:gd name="connsiteX7533" fmla="*/ 1865902 w 4853691"/>
              <a:gd name="connsiteY7533" fmla="*/ 396651 h 4860733"/>
              <a:gd name="connsiteX7534" fmla="*/ 1842431 w 4853691"/>
              <a:gd name="connsiteY7534" fmla="*/ 398998 h 4860733"/>
              <a:gd name="connsiteX7535" fmla="*/ 1814267 w 4853691"/>
              <a:gd name="connsiteY7535" fmla="*/ 401345 h 4860733"/>
              <a:gd name="connsiteX7536" fmla="*/ 1790797 w 4853691"/>
              <a:gd name="connsiteY7536" fmla="*/ 403692 h 4860733"/>
              <a:gd name="connsiteX7537" fmla="*/ 1762632 w 4853691"/>
              <a:gd name="connsiteY7537" fmla="*/ 406039 h 4860733"/>
              <a:gd name="connsiteX7538" fmla="*/ 1739161 w 4853691"/>
              <a:gd name="connsiteY7538" fmla="*/ 408386 h 4860733"/>
              <a:gd name="connsiteX7539" fmla="*/ 1710997 w 4853691"/>
              <a:gd name="connsiteY7539" fmla="*/ 413080 h 4860733"/>
              <a:gd name="connsiteX7540" fmla="*/ 1687526 w 4853691"/>
              <a:gd name="connsiteY7540" fmla="*/ 417774 h 4860733"/>
              <a:gd name="connsiteX7541" fmla="*/ 1659362 w 4853691"/>
              <a:gd name="connsiteY7541" fmla="*/ 422468 h 4860733"/>
              <a:gd name="connsiteX7542" fmla="*/ 1635891 w 4853691"/>
              <a:gd name="connsiteY7542" fmla="*/ 427162 h 4860733"/>
              <a:gd name="connsiteX7543" fmla="*/ 1610074 w 4853691"/>
              <a:gd name="connsiteY7543" fmla="*/ 431857 h 4860733"/>
              <a:gd name="connsiteX7544" fmla="*/ 1586603 w 4853691"/>
              <a:gd name="connsiteY7544" fmla="*/ 436551 h 4860733"/>
              <a:gd name="connsiteX7545" fmla="*/ 1560786 w 4853691"/>
              <a:gd name="connsiteY7545" fmla="*/ 441245 h 4860733"/>
              <a:gd name="connsiteX7546" fmla="*/ 1539662 w 4853691"/>
              <a:gd name="connsiteY7546" fmla="*/ 445939 h 4860733"/>
              <a:gd name="connsiteX7547" fmla="*/ 1621809 w 4853691"/>
              <a:gd name="connsiteY7547" fmla="*/ 326239 h 4860733"/>
              <a:gd name="connsiteX7548" fmla="*/ 1633544 w 4853691"/>
              <a:gd name="connsiteY7548" fmla="*/ 323892 h 4860733"/>
              <a:gd name="connsiteX7549" fmla="*/ 1924578 w 4853691"/>
              <a:gd name="connsiteY7549" fmla="*/ 396651 h 4860733"/>
              <a:gd name="connsiteX7550" fmla="*/ 2016113 w 4853691"/>
              <a:gd name="connsiteY7550" fmla="*/ 391957 h 4860733"/>
              <a:gd name="connsiteX7551" fmla="*/ 2086524 w 4853691"/>
              <a:gd name="connsiteY7551" fmla="*/ 391957 h 4860733"/>
              <a:gd name="connsiteX7552" fmla="*/ 2180406 w 4853691"/>
              <a:gd name="connsiteY7552" fmla="*/ 394304 h 4860733"/>
              <a:gd name="connsiteX7553" fmla="*/ 2213265 w 4853691"/>
              <a:gd name="connsiteY7553" fmla="*/ 396651 h 4860733"/>
              <a:gd name="connsiteX7554" fmla="*/ 2274288 w 4853691"/>
              <a:gd name="connsiteY7554" fmla="*/ 398998 h 4860733"/>
              <a:gd name="connsiteX7555" fmla="*/ 2304800 w 4853691"/>
              <a:gd name="connsiteY7555" fmla="*/ 401345 h 4860733"/>
              <a:gd name="connsiteX7556" fmla="*/ 2302453 w 4853691"/>
              <a:gd name="connsiteY7556" fmla="*/ 406039 h 4860733"/>
              <a:gd name="connsiteX7557" fmla="*/ 2290717 w 4853691"/>
              <a:gd name="connsiteY7557" fmla="*/ 434204 h 4860733"/>
              <a:gd name="connsiteX7558" fmla="*/ 2278982 w 4853691"/>
              <a:gd name="connsiteY7558" fmla="*/ 464715 h 4860733"/>
              <a:gd name="connsiteX7559" fmla="*/ 2248471 w 4853691"/>
              <a:gd name="connsiteY7559" fmla="*/ 474103 h 4860733"/>
              <a:gd name="connsiteX7560" fmla="*/ 2192141 w 4853691"/>
              <a:gd name="connsiteY7560" fmla="*/ 492880 h 4860733"/>
              <a:gd name="connsiteX7561" fmla="*/ 2142854 w 4853691"/>
              <a:gd name="connsiteY7561" fmla="*/ 509309 h 4860733"/>
              <a:gd name="connsiteX7562" fmla="*/ 2086524 w 4853691"/>
              <a:gd name="connsiteY7562" fmla="*/ 528085 h 4860733"/>
              <a:gd name="connsiteX7563" fmla="*/ 2081830 w 4853691"/>
              <a:gd name="connsiteY7563" fmla="*/ 530433 h 4860733"/>
              <a:gd name="connsiteX7564" fmla="*/ 2034889 w 4853691"/>
              <a:gd name="connsiteY7564" fmla="*/ 490533 h 4860733"/>
              <a:gd name="connsiteX7565" fmla="*/ 2032542 w 4853691"/>
              <a:gd name="connsiteY7565" fmla="*/ 488186 h 4860733"/>
              <a:gd name="connsiteX7566" fmla="*/ 2002031 w 4853691"/>
              <a:gd name="connsiteY7566" fmla="*/ 462368 h 4860733"/>
              <a:gd name="connsiteX7567" fmla="*/ 1994989 w 4853691"/>
              <a:gd name="connsiteY7567" fmla="*/ 457674 h 4860733"/>
              <a:gd name="connsiteX7568" fmla="*/ 1966825 w 4853691"/>
              <a:gd name="connsiteY7568" fmla="*/ 436551 h 4860733"/>
              <a:gd name="connsiteX7569" fmla="*/ 1959784 w 4853691"/>
              <a:gd name="connsiteY7569" fmla="*/ 429510 h 4860733"/>
              <a:gd name="connsiteX7570" fmla="*/ 1933966 w 4853691"/>
              <a:gd name="connsiteY7570" fmla="*/ 410733 h 4860733"/>
              <a:gd name="connsiteX7571" fmla="*/ 1924578 w 4853691"/>
              <a:gd name="connsiteY7571" fmla="*/ 403692 h 4860733"/>
              <a:gd name="connsiteX7572" fmla="*/ 1917537 w 4853691"/>
              <a:gd name="connsiteY7572" fmla="*/ 398998 h 4860733"/>
              <a:gd name="connsiteX7573" fmla="*/ 1924578 w 4853691"/>
              <a:gd name="connsiteY7573" fmla="*/ 398998 h 4860733"/>
              <a:gd name="connsiteX7574" fmla="*/ 1924578 w 4853691"/>
              <a:gd name="connsiteY7574" fmla="*/ 396651 h 4860733"/>
              <a:gd name="connsiteX7575" fmla="*/ 2314188 w 4853691"/>
              <a:gd name="connsiteY7575" fmla="*/ 384916 h 4860733"/>
              <a:gd name="connsiteX7576" fmla="*/ 2365823 w 4853691"/>
              <a:gd name="connsiteY7576" fmla="*/ 274604 h 4860733"/>
              <a:gd name="connsiteX7577" fmla="*/ 2370517 w 4853691"/>
              <a:gd name="connsiteY7577" fmla="*/ 276951 h 4860733"/>
              <a:gd name="connsiteX7578" fmla="*/ 2379905 w 4853691"/>
              <a:gd name="connsiteY7578" fmla="*/ 288687 h 4860733"/>
              <a:gd name="connsiteX7579" fmla="*/ 2389293 w 4853691"/>
              <a:gd name="connsiteY7579" fmla="*/ 302769 h 4860733"/>
              <a:gd name="connsiteX7580" fmla="*/ 2401029 w 4853691"/>
              <a:gd name="connsiteY7580" fmla="*/ 319198 h 4860733"/>
              <a:gd name="connsiteX7581" fmla="*/ 2408070 w 4853691"/>
              <a:gd name="connsiteY7581" fmla="*/ 330934 h 4860733"/>
              <a:gd name="connsiteX7582" fmla="*/ 2422152 w 4853691"/>
              <a:gd name="connsiteY7582" fmla="*/ 349710 h 4860733"/>
              <a:gd name="connsiteX7583" fmla="*/ 2429193 w 4853691"/>
              <a:gd name="connsiteY7583" fmla="*/ 361445 h 4860733"/>
              <a:gd name="connsiteX7584" fmla="*/ 2443275 w 4853691"/>
              <a:gd name="connsiteY7584" fmla="*/ 384916 h 4860733"/>
              <a:gd name="connsiteX7585" fmla="*/ 2450317 w 4853691"/>
              <a:gd name="connsiteY7585" fmla="*/ 394304 h 4860733"/>
              <a:gd name="connsiteX7586" fmla="*/ 2455011 w 4853691"/>
              <a:gd name="connsiteY7586" fmla="*/ 403692 h 4860733"/>
              <a:gd name="connsiteX7587" fmla="*/ 2445622 w 4853691"/>
              <a:gd name="connsiteY7587" fmla="*/ 417774 h 4860733"/>
              <a:gd name="connsiteX7588" fmla="*/ 2429193 w 4853691"/>
              <a:gd name="connsiteY7588" fmla="*/ 415427 h 4860733"/>
              <a:gd name="connsiteX7589" fmla="*/ 2370517 w 4853691"/>
              <a:gd name="connsiteY7589" fmla="*/ 408386 h 4860733"/>
              <a:gd name="connsiteX7590" fmla="*/ 2325923 w 4853691"/>
              <a:gd name="connsiteY7590" fmla="*/ 403692 h 4860733"/>
              <a:gd name="connsiteX7591" fmla="*/ 2307147 w 4853691"/>
              <a:gd name="connsiteY7591" fmla="*/ 401345 h 4860733"/>
              <a:gd name="connsiteX7592" fmla="*/ 2307147 w 4853691"/>
              <a:gd name="connsiteY7592" fmla="*/ 401345 h 4860733"/>
              <a:gd name="connsiteX7593" fmla="*/ 2314188 w 4853691"/>
              <a:gd name="connsiteY7593" fmla="*/ 384916 h 4860733"/>
              <a:gd name="connsiteX7594" fmla="*/ 2579404 w 4853691"/>
              <a:gd name="connsiteY7594" fmla="*/ 241746 h 4860733"/>
              <a:gd name="connsiteX7595" fmla="*/ 2579404 w 4853691"/>
              <a:gd name="connsiteY7595" fmla="*/ 241746 h 4860733"/>
              <a:gd name="connsiteX7596" fmla="*/ 2649816 w 4853691"/>
              <a:gd name="connsiteY7596" fmla="*/ 241746 h 4860733"/>
              <a:gd name="connsiteX7597" fmla="*/ 2677980 w 4853691"/>
              <a:gd name="connsiteY7597" fmla="*/ 241746 h 4860733"/>
              <a:gd name="connsiteX7598" fmla="*/ 2680327 w 4853691"/>
              <a:gd name="connsiteY7598" fmla="*/ 251134 h 4860733"/>
              <a:gd name="connsiteX7599" fmla="*/ 2666245 w 4853691"/>
              <a:gd name="connsiteY7599" fmla="*/ 258175 h 4860733"/>
              <a:gd name="connsiteX7600" fmla="*/ 2654510 w 4853691"/>
              <a:gd name="connsiteY7600" fmla="*/ 265216 h 4860733"/>
              <a:gd name="connsiteX7601" fmla="*/ 2638080 w 4853691"/>
              <a:gd name="connsiteY7601" fmla="*/ 274604 h 4860733"/>
              <a:gd name="connsiteX7602" fmla="*/ 2626345 w 4853691"/>
              <a:gd name="connsiteY7602" fmla="*/ 281646 h 4860733"/>
              <a:gd name="connsiteX7603" fmla="*/ 2607569 w 4853691"/>
              <a:gd name="connsiteY7603" fmla="*/ 293381 h 4860733"/>
              <a:gd name="connsiteX7604" fmla="*/ 2595833 w 4853691"/>
              <a:gd name="connsiteY7604" fmla="*/ 300422 h 4860733"/>
              <a:gd name="connsiteX7605" fmla="*/ 2577057 w 4853691"/>
              <a:gd name="connsiteY7605" fmla="*/ 312157 h 4860733"/>
              <a:gd name="connsiteX7606" fmla="*/ 2565322 w 4853691"/>
              <a:gd name="connsiteY7606" fmla="*/ 321545 h 4860733"/>
              <a:gd name="connsiteX7607" fmla="*/ 2546545 w 4853691"/>
              <a:gd name="connsiteY7607" fmla="*/ 335628 h 4860733"/>
              <a:gd name="connsiteX7608" fmla="*/ 2534810 w 4853691"/>
              <a:gd name="connsiteY7608" fmla="*/ 345016 h 4860733"/>
              <a:gd name="connsiteX7609" fmla="*/ 2516034 w 4853691"/>
              <a:gd name="connsiteY7609" fmla="*/ 359098 h 4860733"/>
              <a:gd name="connsiteX7610" fmla="*/ 2506646 w 4853691"/>
              <a:gd name="connsiteY7610" fmla="*/ 366139 h 4860733"/>
              <a:gd name="connsiteX7611" fmla="*/ 2485522 w 4853691"/>
              <a:gd name="connsiteY7611" fmla="*/ 382569 h 4860733"/>
              <a:gd name="connsiteX7612" fmla="*/ 2483175 w 4853691"/>
              <a:gd name="connsiteY7612" fmla="*/ 384916 h 4860733"/>
              <a:gd name="connsiteX7613" fmla="*/ 2466746 w 4853691"/>
              <a:gd name="connsiteY7613" fmla="*/ 398998 h 4860733"/>
              <a:gd name="connsiteX7614" fmla="*/ 2464399 w 4853691"/>
              <a:gd name="connsiteY7614" fmla="*/ 398998 h 4860733"/>
              <a:gd name="connsiteX7615" fmla="*/ 2462052 w 4853691"/>
              <a:gd name="connsiteY7615" fmla="*/ 398998 h 4860733"/>
              <a:gd name="connsiteX7616" fmla="*/ 2438581 w 4853691"/>
              <a:gd name="connsiteY7616" fmla="*/ 265216 h 4860733"/>
              <a:gd name="connsiteX7617" fmla="*/ 2438581 w 4853691"/>
              <a:gd name="connsiteY7617" fmla="*/ 262869 h 4860733"/>
              <a:gd name="connsiteX7618" fmla="*/ 2436234 w 4853691"/>
              <a:gd name="connsiteY7618" fmla="*/ 248787 h 4860733"/>
              <a:gd name="connsiteX7619" fmla="*/ 2443275 w 4853691"/>
              <a:gd name="connsiteY7619" fmla="*/ 248787 h 4860733"/>
              <a:gd name="connsiteX7620" fmla="*/ 2579404 w 4853691"/>
              <a:gd name="connsiteY7620" fmla="*/ 241746 h 4860733"/>
              <a:gd name="connsiteX7621" fmla="*/ 2530116 w 4853691"/>
              <a:gd name="connsiteY7621" fmla="*/ 408386 h 4860733"/>
              <a:gd name="connsiteX7622" fmla="*/ 2570016 w 4853691"/>
              <a:gd name="connsiteY7622" fmla="*/ 401345 h 4860733"/>
              <a:gd name="connsiteX7623" fmla="*/ 2591139 w 4853691"/>
              <a:gd name="connsiteY7623" fmla="*/ 398998 h 4860733"/>
              <a:gd name="connsiteX7624" fmla="*/ 2631039 w 4853691"/>
              <a:gd name="connsiteY7624" fmla="*/ 394304 h 4860733"/>
              <a:gd name="connsiteX7625" fmla="*/ 2652163 w 4853691"/>
              <a:gd name="connsiteY7625" fmla="*/ 391957 h 4860733"/>
              <a:gd name="connsiteX7626" fmla="*/ 2692062 w 4853691"/>
              <a:gd name="connsiteY7626" fmla="*/ 387263 h 4860733"/>
              <a:gd name="connsiteX7627" fmla="*/ 2710839 w 4853691"/>
              <a:gd name="connsiteY7627" fmla="*/ 384916 h 4860733"/>
              <a:gd name="connsiteX7628" fmla="*/ 2753086 w 4853691"/>
              <a:gd name="connsiteY7628" fmla="*/ 380222 h 4860733"/>
              <a:gd name="connsiteX7629" fmla="*/ 2771862 w 4853691"/>
              <a:gd name="connsiteY7629" fmla="*/ 377874 h 4860733"/>
              <a:gd name="connsiteX7630" fmla="*/ 2814109 w 4853691"/>
              <a:gd name="connsiteY7630" fmla="*/ 375527 h 4860733"/>
              <a:gd name="connsiteX7631" fmla="*/ 2832885 w 4853691"/>
              <a:gd name="connsiteY7631" fmla="*/ 375527 h 4860733"/>
              <a:gd name="connsiteX7632" fmla="*/ 2875132 w 4853691"/>
              <a:gd name="connsiteY7632" fmla="*/ 373180 h 4860733"/>
              <a:gd name="connsiteX7633" fmla="*/ 2891561 w 4853691"/>
              <a:gd name="connsiteY7633" fmla="*/ 373180 h 4860733"/>
              <a:gd name="connsiteX7634" fmla="*/ 2947890 w 4853691"/>
              <a:gd name="connsiteY7634" fmla="*/ 373180 h 4860733"/>
              <a:gd name="connsiteX7635" fmla="*/ 2964320 w 4853691"/>
              <a:gd name="connsiteY7635" fmla="*/ 382569 h 4860733"/>
              <a:gd name="connsiteX7636" fmla="*/ 2961973 w 4853691"/>
              <a:gd name="connsiteY7636" fmla="*/ 391957 h 4860733"/>
              <a:gd name="connsiteX7637" fmla="*/ 2961973 w 4853691"/>
              <a:gd name="connsiteY7637" fmla="*/ 394304 h 4860733"/>
              <a:gd name="connsiteX7638" fmla="*/ 2952585 w 4853691"/>
              <a:gd name="connsiteY7638" fmla="*/ 396651 h 4860733"/>
              <a:gd name="connsiteX7639" fmla="*/ 2933808 w 4853691"/>
              <a:gd name="connsiteY7639" fmla="*/ 398998 h 4860733"/>
              <a:gd name="connsiteX7640" fmla="*/ 2905644 w 4853691"/>
              <a:gd name="connsiteY7640" fmla="*/ 403692 h 4860733"/>
              <a:gd name="connsiteX7641" fmla="*/ 2886867 w 4853691"/>
              <a:gd name="connsiteY7641" fmla="*/ 406039 h 4860733"/>
              <a:gd name="connsiteX7642" fmla="*/ 2856355 w 4853691"/>
              <a:gd name="connsiteY7642" fmla="*/ 413080 h 4860733"/>
              <a:gd name="connsiteX7643" fmla="*/ 2839926 w 4853691"/>
              <a:gd name="connsiteY7643" fmla="*/ 415427 h 4860733"/>
              <a:gd name="connsiteX7644" fmla="*/ 2809415 w 4853691"/>
              <a:gd name="connsiteY7644" fmla="*/ 422468 h 4860733"/>
              <a:gd name="connsiteX7645" fmla="*/ 2792985 w 4853691"/>
              <a:gd name="connsiteY7645" fmla="*/ 427162 h 4860733"/>
              <a:gd name="connsiteX7646" fmla="*/ 2757780 w 4853691"/>
              <a:gd name="connsiteY7646" fmla="*/ 436551 h 4860733"/>
              <a:gd name="connsiteX7647" fmla="*/ 2746044 w 4853691"/>
              <a:gd name="connsiteY7647" fmla="*/ 438898 h 4860733"/>
              <a:gd name="connsiteX7648" fmla="*/ 2703797 w 4853691"/>
              <a:gd name="connsiteY7648" fmla="*/ 450633 h 4860733"/>
              <a:gd name="connsiteX7649" fmla="*/ 2699103 w 4853691"/>
              <a:gd name="connsiteY7649" fmla="*/ 452980 h 4860733"/>
              <a:gd name="connsiteX7650" fmla="*/ 2668592 w 4853691"/>
              <a:gd name="connsiteY7650" fmla="*/ 462368 h 4860733"/>
              <a:gd name="connsiteX7651" fmla="*/ 2652163 w 4853691"/>
              <a:gd name="connsiteY7651" fmla="*/ 457674 h 4860733"/>
              <a:gd name="connsiteX7652" fmla="*/ 2626345 w 4853691"/>
              <a:gd name="connsiteY7652" fmla="*/ 450633 h 4860733"/>
              <a:gd name="connsiteX7653" fmla="*/ 2591139 w 4853691"/>
              <a:gd name="connsiteY7653" fmla="*/ 441245 h 4860733"/>
              <a:gd name="connsiteX7654" fmla="*/ 2565322 w 4853691"/>
              <a:gd name="connsiteY7654" fmla="*/ 436551 h 4860733"/>
              <a:gd name="connsiteX7655" fmla="*/ 2530116 w 4853691"/>
              <a:gd name="connsiteY7655" fmla="*/ 429510 h 4860733"/>
              <a:gd name="connsiteX7656" fmla="*/ 2506646 w 4853691"/>
              <a:gd name="connsiteY7656" fmla="*/ 424815 h 4860733"/>
              <a:gd name="connsiteX7657" fmla="*/ 2487869 w 4853691"/>
              <a:gd name="connsiteY7657" fmla="*/ 420121 h 4860733"/>
              <a:gd name="connsiteX7658" fmla="*/ 2487869 w 4853691"/>
              <a:gd name="connsiteY7658" fmla="*/ 417774 h 4860733"/>
              <a:gd name="connsiteX7659" fmla="*/ 2487869 w 4853691"/>
              <a:gd name="connsiteY7659" fmla="*/ 415427 h 4860733"/>
              <a:gd name="connsiteX7660" fmla="*/ 2506646 w 4853691"/>
              <a:gd name="connsiteY7660" fmla="*/ 413080 h 4860733"/>
              <a:gd name="connsiteX7661" fmla="*/ 2530116 w 4853691"/>
              <a:gd name="connsiteY7661" fmla="*/ 408386 h 4860733"/>
              <a:gd name="connsiteX7662" fmla="*/ 3079325 w 4853691"/>
              <a:gd name="connsiteY7662" fmla="*/ 403692 h 4860733"/>
              <a:gd name="connsiteX7663" fmla="*/ 3128613 w 4853691"/>
              <a:gd name="connsiteY7663" fmla="*/ 410733 h 4860733"/>
              <a:gd name="connsiteX7664" fmla="*/ 3173207 w 4853691"/>
              <a:gd name="connsiteY7664" fmla="*/ 417774 h 4860733"/>
              <a:gd name="connsiteX7665" fmla="*/ 3227189 w 4853691"/>
              <a:gd name="connsiteY7665" fmla="*/ 427162 h 4860733"/>
              <a:gd name="connsiteX7666" fmla="*/ 3267089 w 4853691"/>
              <a:gd name="connsiteY7666" fmla="*/ 434204 h 4860733"/>
              <a:gd name="connsiteX7667" fmla="*/ 3330459 w 4853691"/>
              <a:gd name="connsiteY7667" fmla="*/ 448286 h 4860733"/>
              <a:gd name="connsiteX7668" fmla="*/ 3360970 w 4853691"/>
              <a:gd name="connsiteY7668" fmla="*/ 455327 h 4860733"/>
              <a:gd name="connsiteX7669" fmla="*/ 3426688 w 4853691"/>
              <a:gd name="connsiteY7669" fmla="*/ 474103 h 4860733"/>
              <a:gd name="connsiteX7670" fmla="*/ 3438423 w 4853691"/>
              <a:gd name="connsiteY7670" fmla="*/ 718196 h 4860733"/>
              <a:gd name="connsiteX7671" fmla="*/ 3438423 w 4853691"/>
              <a:gd name="connsiteY7671" fmla="*/ 720543 h 4860733"/>
              <a:gd name="connsiteX7672" fmla="*/ 3438423 w 4853691"/>
              <a:gd name="connsiteY7672" fmla="*/ 748708 h 4860733"/>
              <a:gd name="connsiteX7673" fmla="*/ 3421994 w 4853691"/>
              <a:gd name="connsiteY7673" fmla="*/ 758096 h 4860733"/>
              <a:gd name="connsiteX7674" fmla="*/ 3412605 w 4853691"/>
              <a:gd name="connsiteY7674" fmla="*/ 753402 h 4860733"/>
              <a:gd name="connsiteX7675" fmla="*/ 3377400 w 4853691"/>
              <a:gd name="connsiteY7675" fmla="*/ 734626 h 4860733"/>
              <a:gd name="connsiteX7676" fmla="*/ 3353929 w 4853691"/>
              <a:gd name="connsiteY7676" fmla="*/ 722890 h 4860733"/>
              <a:gd name="connsiteX7677" fmla="*/ 3318724 w 4853691"/>
              <a:gd name="connsiteY7677" fmla="*/ 704114 h 4860733"/>
              <a:gd name="connsiteX7678" fmla="*/ 3299947 w 4853691"/>
              <a:gd name="connsiteY7678" fmla="*/ 694726 h 4860733"/>
              <a:gd name="connsiteX7679" fmla="*/ 3163819 w 4853691"/>
              <a:gd name="connsiteY7679" fmla="*/ 631355 h 4860733"/>
              <a:gd name="connsiteX7680" fmla="*/ 3138001 w 4853691"/>
              <a:gd name="connsiteY7680" fmla="*/ 619620 h 4860733"/>
              <a:gd name="connsiteX7681" fmla="*/ 3105143 w 4853691"/>
              <a:gd name="connsiteY7681" fmla="*/ 605538 h 4860733"/>
              <a:gd name="connsiteX7682" fmla="*/ 3095754 w 4853691"/>
              <a:gd name="connsiteY7682" fmla="*/ 600844 h 4860733"/>
              <a:gd name="connsiteX7683" fmla="*/ 3093407 w 4853691"/>
              <a:gd name="connsiteY7683" fmla="*/ 596150 h 4860733"/>
              <a:gd name="connsiteX7684" fmla="*/ 3084019 w 4853691"/>
              <a:gd name="connsiteY7684" fmla="*/ 577373 h 4860733"/>
              <a:gd name="connsiteX7685" fmla="*/ 3067590 w 4853691"/>
              <a:gd name="connsiteY7685" fmla="*/ 542168 h 4860733"/>
              <a:gd name="connsiteX7686" fmla="*/ 3055854 w 4853691"/>
              <a:gd name="connsiteY7686" fmla="*/ 518697 h 4860733"/>
              <a:gd name="connsiteX7687" fmla="*/ 3041772 w 4853691"/>
              <a:gd name="connsiteY7687" fmla="*/ 490533 h 4860733"/>
              <a:gd name="connsiteX7688" fmla="*/ 3027690 w 4853691"/>
              <a:gd name="connsiteY7688" fmla="*/ 462368 h 4860733"/>
              <a:gd name="connsiteX7689" fmla="*/ 3015955 w 4853691"/>
              <a:gd name="connsiteY7689" fmla="*/ 438898 h 4860733"/>
              <a:gd name="connsiteX7690" fmla="*/ 2999525 w 4853691"/>
              <a:gd name="connsiteY7690" fmla="*/ 408386 h 4860733"/>
              <a:gd name="connsiteX7691" fmla="*/ 2997178 w 4853691"/>
              <a:gd name="connsiteY7691" fmla="*/ 406039 h 4860733"/>
              <a:gd name="connsiteX7692" fmla="*/ 3006567 w 4853691"/>
              <a:gd name="connsiteY7692" fmla="*/ 391957 h 4860733"/>
              <a:gd name="connsiteX7693" fmla="*/ 3034731 w 4853691"/>
              <a:gd name="connsiteY7693" fmla="*/ 394304 h 4860733"/>
              <a:gd name="connsiteX7694" fmla="*/ 3079325 w 4853691"/>
              <a:gd name="connsiteY7694" fmla="*/ 403692 h 4860733"/>
              <a:gd name="connsiteX7695" fmla="*/ 3574552 w 4853691"/>
              <a:gd name="connsiteY7695" fmla="*/ 558597 h 4860733"/>
              <a:gd name="connsiteX7696" fmla="*/ 3579246 w 4853691"/>
              <a:gd name="connsiteY7696" fmla="*/ 553903 h 4860733"/>
              <a:gd name="connsiteX7697" fmla="*/ 3588634 w 4853691"/>
              <a:gd name="connsiteY7697" fmla="*/ 544515 h 4860733"/>
              <a:gd name="connsiteX7698" fmla="*/ 3590981 w 4853691"/>
              <a:gd name="connsiteY7698" fmla="*/ 542168 h 4860733"/>
              <a:gd name="connsiteX7699" fmla="*/ 3595675 w 4853691"/>
              <a:gd name="connsiteY7699" fmla="*/ 535127 h 4860733"/>
              <a:gd name="connsiteX7700" fmla="*/ 3628534 w 4853691"/>
              <a:gd name="connsiteY7700" fmla="*/ 546862 h 4860733"/>
              <a:gd name="connsiteX7701" fmla="*/ 3647310 w 4853691"/>
              <a:gd name="connsiteY7701" fmla="*/ 556250 h 4860733"/>
              <a:gd name="connsiteX7702" fmla="*/ 3694251 w 4853691"/>
              <a:gd name="connsiteY7702" fmla="*/ 577373 h 4860733"/>
              <a:gd name="connsiteX7703" fmla="*/ 3691904 w 4853691"/>
              <a:gd name="connsiteY7703" fmla="*/ 584415 h 4860733"/>
              <a:gd name="connsiteX7704" fmla="*/ 3703639 w 4853691"/>
              <a:gd name="connsiteY7704" fmla="*/ 603191 h 4860733"/>
              <a:gd name="connsiteX7705" fmla="*/ 3703639 w 4853691"/>
              <a:gd name="connsiteY7705" fmla="*/ 603191 h 4860733"/>
              <a:gd name="connsiteX7706" fmla="*/ 3701292 w 4853691"/>
              <a:gd name="connsiteY7706" fmla="*/ 610232 h 4860733"/>
              <a:gd name="connsiteX7707" fmla="*/ 3696598 w 4853691"/>
              <a:gd name="connsiteY7707" fmla="*/ 621967 h 4860733"/>
              <a:gd name="connsiteX7708" fmla="*/ 3694251 w 4853691"/>
              <a:gd name="connsiteY7708" fmla="*/ 629008 h 4860733"/>
              <a:gd name="connsiteX7709" fmla="*/ 3689557 w 4853691"/>
              <a:gd name="connsiteY7709" fmla="*/ 640744 h 4860733"/>
              <a:gd name="connsiteX7710" fmla="*/ 3687210 w 4853691"/>
              <a:gd name="connsiteY7710" fmla="*/ 647785 h 4860733"/>
              <a:gd name="connsiteX7711" fmla="*/ 3682516 w 4853691"/>
              <a:gd name="connsiteY7711" fmla="*/ 661867 h 4860733"/>
              <a:gd name="connsiteX7712" fmla="*/ 3680169 w 4853691"/>
              <a:gd name="connsiteY7712" fmla="*/ 666561 h 4860733"/>
              <a:gd name="connsiteX7713" fmla="*/ 3675475 w 4853691"/>
              <a:gd name="connsiteY7713" fmla="*/ 682991 h 4860733"/>
              <a:gd name="connsiteX7714" fmla="*/ 3675475 w 4853691"/>
              <a:gd name="connsiteY7714" fmla="*/ 687685 h 4860733"/>
              <a:gd name="connsiteX7715" fmla="*/ 3668434 w 4853691"/>
              <a:gd name="connsiteY7715" fmla="*/ 706461 h 4860733"/>
              <a:gd name="connsiteX7716" fmla="*/ 3668434 w 4853691"/>
              <a:gd name="connsiteY7716" fmla="*/ 708808 h 4860733"/>
              <a:gd name="connsiteX7717" fmla="*/ 3642616 w 4853691"/>
              <a:gd name="connsiteY7717" fmla="*/ 807384 h 4860733"/>
              <a:gd name="connsiteX7718" fmla="*/ 3630881 w 4853691"/>
              <a:gd name="connsiteY7718" fmla="*/ 805037 h 4860733"/>
              <a:gd name="connsiteX7719" fmla="*/ 3607410 w 4853691"/>
              <a:gd name="connsiteY7719" fmla="*/ 800343 h 4860733"/>
              <a:gd name="connsiteX7720" fmla="*/ 3569858 w 4853691"/>
              <a:gd name="connsiteY7720" fmla="*/ 790955 h 4860733"/>
              <a:gd name="connsiteX7721" fmla="*/ 3553428 w 4853691"/>
              <a:gd name="connsiteY7721" fmla="*/ 788608 h 4860733"/>
              <a:gd name="connsiteX7722" fmla="*/ 3508834 w 4853691"/>
              <a:gd name="connsiteY7722" fmla="*/ 779219 h 4860733"/>
              <a:gd name="connsiteX7723" fmla="*/ 3499446 w 4853691"/>
              <a:gd name="connsiteY7723" fmla="*/ 776872 h 4860733"/>
              <a:gd name="connsiteX7724" fmla="*/ 3464241 w 4853691"/>
              <a:gd name="connsiteY7724" fmla="*/ 772178 h 4860733"/>
              <a:gd name="connsiteX7725" fmla="*/ 3464241 w 4853691"/>
              <a:gd name="connsiteY7725" fmla="*/ 769831 h 4860733"/>
              <a:gd name="connsiteX7726" fmla="*/ 3454852 w 4853691"/>
              <a:gd name="connsiteY7726" fmla="*/ 753402 h 4860733"/>
              <a:gd name="connsiteX7727" fmla="*/ 3572205 w 4853691"/>
              <a:gd name="connsiteY7727" fmla="*/ 567985 h 4860733"/>
              <a:gd name="connsiteX7728" fmla="*/ 3574552 w 4853691"/>
              <a:gd name="connsiteY7728" fmla="*/ 558597 h 4860733"/>
              <a:gd name="connsiteX7729" fmla="*/ 3776398 w 4853691"/>
              <a:gd name="connsiteY7729" fmla="*/ 624314 h 4860733"/>
              <a:gd name="connsiteX7730" fmla="*/ 3806909 w 4853691"/>
              <a:gd name="connsiteY7730" fmla="*/ 645438 h 4860733"/>
              <a:gd name="connsiteX7731" fmla="*/ 3837421 w 4853691"/>
              <a:gd name="connsiteY7731" fmla="*/ 666561 h 4860733"/>
              <a:gd name="connsiteX7732" fmla="*/ 3867933 w 4853691"/>
              <a:gd name="connsiteY7732" fmla="*/ 687685 h 4860733"/>
              <a:gd name="connsiteX7733" fmla="*/ 3898444 w 4853691"/>
              <a:gd name="connsiteY7733" fmla="*/ 708808 h 4860733"/>
              <a:gd name="connsiteX7734" fmla="*/ 3928956 w 4853691"/>
              <a:gd name="connsiteY7734" fmla="*/ 729931 h 4860733"/>
              <a:gd name="connsiteX7735" fmla="*/ 3957120 w 4853691"/>
              <a:gd name="connsiteY7735" fmla="*/ 751055 h 4860733"/>
              <a:gd name="connsiteX7736" fmla="*/ 3987632 w 4853691"/>
              <a:gd name="connsiteY7736" fmla="*/ 774525 h 4860733"/>
              <a:gd name="connsiteX7737" fmla="*/ 4013449 w 4853691"/>
              <a:gd name="connsiteY7737" fmla="*/ 795649 h 4860733"/>
              <a:gd name="connsiteX7738" fmla="*/ 4043961 w 4853691"/>
              <a:gd name="connsiteY7738" fmla="*/ 821466 h 4860733"/>
              <a:gd name="connsiteX7739" fmla="*/ 4069778 w 4853691"/>
              <a:gd name="connsiteY7739" fmla="*/ 842590 h 4860733"/>
              <a:gd name="connsiteX7740" fmla="*/ 4102637 w 4853691"/>
              <a:gd name="connsiteY7740" fmla="*/ 873101 h 4860733"/>
              <a:gd name="connsiteX7741" fmla="*/ 4123761 w 4853691"/>
              <a:gd name="connsiteY7741" fmla="*/ 891878 h 4860733"/>
              <a:gd name="connsiteX7742" fmla="*/ 4161313 w 4853691"/>
              <a:gd name="connsiteY7742" fmla="*/ 929430 h 4860733"/>
              <a:gd name="connsiteX7743" fmla="*/ 4156619 w 4853691"/>
              <a:gd name="connsiteY7743" fmla="*/ 943513 h 4860733"/>
              <a:gd name="connsiteX7744" fmla="*/ 4177743 w 4853691"/>
              <a:gd name="connsiteY7744" fmla="*/ 964636 h 4860733"/>
              <a:gd name="connsiteX7745" fmla="*/ 4184784 w 4853691"/>
              <a:gd name="connsiteY7745" fmla="*/ 962289 h 4860733"/>
              <a:gd name="connsiteX7746" fmla="*/ 4222337 w 4853691"/>
              <a:gd name="connsiteY7746" fmla="*/ 1051477 h 4860733"/>
              <a:gd name="connsiteX7747" fmla="*/ 4130802 w 4853691"/>
              <a:gd name="connsiteY7747" fmla="*/ 995148 h 4860733"/>
              <a:gd name="connsiteX7748" fmla="*/ 4128455 w 4853691"/>
              <a:gd name="connsiteY7748" fmla="*/ 992801 h 4860733"/>
              <a:gd name="connsiteX7749" fmla="*/ 4081514 w 4853691"/>
              <a:gd name="connsiteY7749" fmla="*/ 966983 h 4860733"/>
              <a:gd name="connsiteX7750" fmla="*/ 4076820 w 4853691"/>
              <a:gd name="connsiteY7750" fmla="*/ 964636 h 4860733"/>
              <a:gd name="connsiteX7751" fmla="*/ 4027532 w 4853691"/>
              <a:gd name="connsiteY7751" fmla="*/ 938819 h 4860733"/>
              <a:gd name="connsiteX7752" fmla="*/ 4027532 w 4853691"/>
              <a:gd name="connsiteY7752" fmla="*/ 938819 h 4860733"/>
              <a:gd name="connsiteX7753" fmla="*/ 3997020 w 4853691"/>
              <a:gd name="connsiteY7753" fmla="*/ 924736 h 4860733"/>
              <a:gd name="connsiteX7754" fmla="*/ 3947732 w 4853691"/>
              <a:gd name="connsiteY7754" fmla="*/ 856672 h 4860733"/>
              <a:gd name="connsiteX7755" fmla="*/ 3935997 w 4853691"/>
              <a:gd name="connsiteY7755" fmla="*/ 842590 h 4860733"/>
              <a:gd name="connsiteX7756" fmla="*/ 3893750 w 4853691"/>
              <a:gd name="connsiteY7756" fmla="*/ 788608 h 4860733"/>
              <a:gd name="connsiteX7757" fmla="*/ 3872627 w 4853691"/>
              <a:gd name="connsiteY7757" fmla="*/ 762790 h 4860733"/>
              <a:gd name="connsiteX7758" fmla="*/ 3837421 w 4853691"/>
              <a:gd name="connsiteY7758" fmla="*/ 718196 h 4860733"/>
              <a:gd name="connsiteX7759" fmla="*/ 3813950 w 4853691"/>
              <a:gd name="connsiteY7759" fmla="*/ 690032 h 4860733"/>
              <a:gd name="connsiteX7760" fmla="*/ 3778745 w 4853691"/>
              <a:gd name="connsiteY7760" fmla="*/ 650132 h 4860733"/>
              <a:gd name="connsiteX7761" fmla="*/ 3752927 w 4853691"/>
              <a:gd name="connsiteY7761" fmla="*/ 621967 h 4860733"/>
              <a:gd name="connsiteX7762" fmla="*/ 3731804 w 4853691"/>
              <a:gd name="connsiteY7762" fmla="*/ 596150 h 4860733"/>
              <a:gd name="connsiteX7763" fmla="*/ 3734151 w 4853691"/>
              <a:gd name="connsiteY7763" fmla="*/ 593803 h 4860733"/>
              <a:gd name="connsiteX7764" fmla="*/ 3750580 w 4853691"/>
              <a:gd name="connsiteY7764" fmla="*/ 605538 h 4860733"/>
              <a:gd name="connsiteX7765" fmla="*/ 3776398 w 4853691"/>
              <a:gd name="connsiteY7765" fmla="*/ 624314 h 4860733"/>
              <a:gd name="connsiteX7766" fmla="*/ 4248154 w 4853691"/>
              <a:gd name="connsiteY7766" fmla="*/ 1042089 h 4860733"/>
              <a:gd name="connsiteX7767" fmla="*/ 4290401 w 4853691"/>
              <a:gd name="connsiteY7767" fmla="*/ 1100765 h 4860733"/>
              <a:gd name="connsiteX7768" fmla="*/ 4292748 w 4853691"/>
              <a:gd name="connsiteY7768" fmla="*/ 1103112 h 4860733"/>
              <a:gd name="connsiteX7769" fmla="*/ 4292748 w 4853691"/>
              <a:gd name="connsiteY7769" fmla="*/ 1103112 h 4860733"/>
              <a:gd name="connsiteX7770" fmla="*/ 4222337 w 4853691"/>
              <a:gd name="connsiteY7770" fmla="*/ 1053824 h 4860733"/>
              <a:gd name="connsiteX7771" fmla="*/ 4208254 w 4853691"/>
              <a:gd name="connsiteY7771" fmla="*/ 1018618 h 4860733"/>
              <a:gd name="connsiteX7772" fmla="*/ 4198866 w 4853691"/>
              <a:gd name="connsiteY7772" fmla="*/ 995148 h 4860733"/>
              <a:gd name="connsiteX7773" fmla="*/ 4184784 w 4853691"/>
              <a:gd name="connsiteY7773" fmla="*/ 962289 h 4860733"/>
              <a:gd name="connsiteX7774" fmla="*/ 4187131 w 4853691"/>
              <a:gd name="connsiteY7774" fmla="*/ 959942 h 4860733"/>
              <a:gd name="connsiteX7775" fmla="*/ 4219990 w 4853691"/>
              <a:gd name="connsiteY7775" fmla="*/ 1004536 h 4860733"/>
              <a:gd name="connsiteX7776" fmla="*/ 4248154 w 4853691"/>
              <a:gd name="connsiteY7776" fmla="*/ 1042089 h 4860733"/>
              <a:gd name="connsiteX7777" fmla="*/ 4466430 w 4853691"/>
              <a:gd name="connsiteY7777" fmla="*/ 1262711 h 4860733"/>
              <a:gd name="connsiteX7778" fmla="*/ 4473471 w 4853691"/>
              <a:gd name="connsiteY7778" fmla="*/ 1274446 h 4860733"/>
              <a:gd name="connsiteX7779" fmla="*/ 4487553 w 4853691"/>
              <a:gd name="connsiteY7779" fmla="*/ 1295570 h 4860733"/>
              <a:gd name="connsiteX7780" fmla="*/ 4508676 w 4853691"/>
              <a:gd name="connsiteY7780" fmla="*/ 1326081 h 4860733"/>
              <a:gd name="connsiteX7781" fmla="*/ 4522759 w 4853691"/>
              <a:gd name="connsiteY7781" fmla="*/ 1344858 h 4860733"/>
              <a:gd name="connsiteX7782" fmla="*/ 4541535 w 4853691"/>
              <a:gd name="connsiteY7782" fmla="*/ 1377716 h 4860733"/>
              <a:gd name="connsiteX7783" fmla="*/ 4553270 w 4853691"/>
              <a:gd name="connsiteY7783" fmla="*/ 1396493 h 4860733"/>
              <a:gd name="connsiteX7784" fmla="*/ 4572047 w 4853691"/>
              <a:gd name="connsiteY7784" fmla="*/ 1431698 h 4860733"/>
              <a:gd name="connsiteX7785" fmla="*/ 4581435 w 4853691"/>
              <a:gd name="connsiteY7785" fmla="*/ 1450475 h 4860733"/>
              <a:gd name="connsiteX7786" fmla="*/ 4600211 w 4853691"/>
              <a:gd name="connsiteY7786" fmla="*/ 1485680 h 4860733"/>
              <a:gd name="connsiteX7787" fmla="*/ 4567353 w 4853691"/>
              <a:gd name="connsiteY7787" fmla="*/ 1441087 h 4860733"/>
              <a:gd name="connsiteX7788" fmla="*/ 4562658 w 4853691"/>
              <a:gd name="connsiteY7788" fmla="*/ 1436392 h 4860733"/>
              <a:gd name="connsiteX7789" fmla="*/ 4539188 w 4853691"/>
              <a:gd name="connsiteY7789" fmla="*/ 1408228 h 4860733"/>
              <a:gd name="connsiteX7790" fmla="*/ 4527453 w 4853691"/>
              <a:gd name="connsiteY7790" fmla="*/ 1394146 h 4860733"/>
              <a:gd name="connsiteX7791" fmla="*/ 4506329 w 4853691"/>
              <a:gd name="connsiteY7791" fmla="*/ 1370675 h 4860733"/>
              <a:gd name="connsiteX7792" fmla="*/ 4489900 w 4853691"/>
              <a:gd name="connsiteY7792" fmla="*/ 1351899 h 4860733"/>
              <a:gd name="connsiteX7793" fmla="*/ 4471124 w 4853691"/>
              <a:gd name="connsiteY7793" fmla="*/ 1330775 h 4860733"/>
              <a:gd name="connsiteX7794" fmla="*/ 4450000 w 4853691"/>
              <a:gd name="connsiteY7794" fmla="*/ 1307305 h 4860733"/>
              <a:gd name="connsiteX7795" fmla="*/ 4435918 w 4853691"/>
              <a:gd name="connsiteY7795" fmla="*/ 1293223 h 4860733"/>
              <a:gd name="connsiteX7796" fmla="*/ 4412447 w 4853691"/>
              <a:gd name="connsiteY7796" fmla="*/ 1269752 h 4860733"/>
              <a:gd name="connsiteX7797" fmla="*/ 4417141 w 4853691"/>
              <a:gd name="connsiteY7797" fmla="*/ 1255670 h 4860733"/>
              <a:gd name="connsiteX7798" fmla="*/ 4396018 w 4853691"/>
              <a:gd name="connsiteY7798" fmla="*/ 1234546 h 4860733"/>
              <a:gd name="connsiteX7799" fmla="*/ 4381936 w 4853691"/>
              <a:gd name="connsiteY7799" fmla="*/ 1239241 h 4860733"/>
              <a:gd name="connsiteX7800" fmla="*/ 4379589 w 4853691"/>
              <a:gd name="connsiteY7800" fmla="*/ 1236893 h 4860733"/>
              <a:gd name="connsiteX7801" fmla="*/ 4349077 w 4853691"/>
              <a:gd name="connsiteY7801" fmla="*/ 1189953 h 4860733"/>
              <a:gd name="connsiteX7802" fmla="*/ 4313872 w 4853691"/>
              <a:gd name="connsiteY7802" fmla="*/ 1135970 h 4860733"/>
              <a:gd name="connsiteX7803" fmla="*/ 4309178 w 4853691"/>
              <a:gd name="connsiteY7803" fmla="*/ 1131276 h 4860733"/>
              <a:gd name="connsiteX7804" fmla="*/ 4316218 w 4853691"/>
              <a:gd name="connsiteY7804" fmla="*/ 1126582 h 4860733"/>
              <a:gd name="connsiteX7805" fmla="*/ 4457041 w 4853691"/>
              <a:gd name="connsiteY7805" fmla="*/ 1255670 h 4860733"/>
              <a:gd name="connsiteX7806" fmla="*/ 4466430 w 4853691"/>
              <a:gd name="connsiteY7806" fmla="*/ 1262711 h 4860733"/>
              <a:gd name="connsiteX7807" fmla="*/ 4658887 w 4853691"/>
              <a:gd name="connsiteY7807" fmla="*/ 1558439 h 4860733"/>
              <a:gd name="connsiteX7808" fmla="*/ 4649499 w 4853691"/>
              <a:gd name="connsiteY7808" fmla="*/ 1530274 h 4860733"/>
              <a:gd name="connsiteX7809" fmla="*/ 4642458 w 4853691"/>
              <a:gd name="connsiteY7809" fmla="*/ 1509151 h 4860733"/>
              <a:gd name="connsiteX7810" fmla="*/ 4633070 w 4853691"/>
              <a:gd name="connsiteY7810" fmla="*/ 1483333 h 4860733"/>
              <a:gd name="connsiteX7811" fmla="*/ 4633070 w 4853691"/>
              <a:gd name="connsiteY7811" fmla="*/ 1483333 h 4860733"/>
              <a:gd name="connsiteX7812" fmla="*/ 4661234 w 4853691"/>
              <a:gd name="connsiteY7812" fmla="*/ 1532621 h 4860733"/>
              <a:gd name="connsiteX7813" fmla="*/ 4661234 w 4853691"/>
              <a:gd name="connsiteY7813" fmla="*/ 1534968 h 4860733"/>
              <a:gd name="connsiteX7814" fmla="*/ 4689399 w 4853691"/>
              <a:gd name="connsiteY7814" fmla="*/ 1612421 h 4860733"/>
              <a:gd name="connsiteX7815" fmla="*/ 4691746 w 4853691"/>
              <a:gd name="connsiteY7815" fmla="*/ 1619462 h 4860733"/>
              <a:gd name="connsiteX7816" fmla="*/ 4703481 w 4853691"/>
              <a:gd name="connsiteY7816" fmla="*/ 1657015 h 4860733"/>
              <a:gd name="connsiteX7817" fmla="*/ 4691746 w 4853691"/>
              <a:gd name="connsiteY7817" fmla="*/ 1633544 h 4860733"/>
              <a:gd name="connsiteX7818" fmla="*/ 4691746 w 4853691"/>
              <a:gd name="connsiteY7818" fmla="*/ 1633544 h 4860733"/>
              <a:gd name="connsiteX7819" fmla="*/ 4665929 w 4853691"/>
              <a:gd name="connsiteY7819" fmla="*/ 1586603 h 4860733"/>
              <a:gd name="connsiteX7820" fmla="*/ 4663581 w 4853691"/>
              <a:gd name="connsiteY7820" fmla="*/ 1577215 h 4860733"/>
              <a:gd name="connsiteX7821" fmla="*/ 4658887 w 4853691"/>
              <a:gd name="connsiteY7821" fmla="*/ 1558439 h 4860733"/>
              <a:gd name="connsiteX7822" fmla="*/ 4724605 w 4853691"/>
              <a:gd name="connsiteY7822" fmla="*/ 1661709 h 4860733"/>
              <a:gd name="connsiteX7823" fmla="*/ 4738687 w 4853691"/>
              <a:gd name="connsiteY7823" fmla="*/ 1701609 h 4860733"/>
              <a:gd name="connsiteX7824" fmla="*/ 4745728 w 4853691"/>
              <a:gd name="connsiteY7824" fmla="*/ 1727426 h 4860733"/>
              <a:gd name="connsiteX7825" fmla="*/ 4759810 w 4853691"/>
              <a:gd name="connsiteY7825" fmla="*/ 1774367 h 4860733"/>
              <a:gd name="connsiteX7826" fmla="*/ 4759810 w 4853691"/>
              <a:gd name="connsiteY7826" fmla="*/ 1774367 h 4860733"/>
              <a:gd name="connsiteX7827" fmla="*/ 4738687 w 4853691"/>
              <a:gd name="connsiteY7827" fmla="*/ 1720385 h 4860733"/>
              <a:gd name="connsiteX7828" fmla="*/ 4738687 w 4853691"/>
              <a:gd name="connsiteY7828" fmla="*/ 1720385 h 4860733"/>
              <a:gd name="connsiteX7829" fmla="*/ 4719911 w 4853691"/>
              <a:gd name="connsiteY7829" fmla="*/ 1680485 h 4860733"/>
              <a:gd name="connsiteX7830" fmla="*/ 4719911 w 4853691"/>
              <a:gd name="connsiteY7830" fmla="*/ 1678138 h 4860733"/>
              <a:gd name="connsiteX7831" fmla="*/ 4719911 w 4853691"/>
              <a:gd name="connsiteY7831" fmla="*/ 1678138 h 4860733"/>
              <a:gd name="connsiteX7832" fmla="*/ 4708175 w 4853691"/>
              <a:gd name="connsiteY7832" fmla="*/ 1640586 h 4860733"/>
              <a:gd name="connsiteX7833" fmla="*/ 4705828 w 4853691"/>
              <a:gd name="connsiteY7833" fmla="*/ 1631197 h 4860733"/>
              <a:gd name="connsiteX7834" fmla="*/ 4677664 w 4853691"/>
              <a:gd name="connsiteY7834" fmla="*/ 1551398 h 4860733"/>
              <a:gd name="connsiteX7835" fmla="*/ 4675317 w 4853691"/>
              <a:gd name="connsiteY7835" fmla="*/ 1546704 h 4860733"/>
              <a:gd name="connsiteX7836" fmla="*/ 4719911 w 4853691"/>
              <a:gd name="connsiteY7836" fmla="*/ 1638238 h 4860733"/>
              <a:gd name="connsiteX7837" fmla="*/ 4724605 w 4853691"/>
              <a:gd name="connsiteY7837" fmla="*/ 1661709 h 4860733"/>
              <a:gd name="connsiteX7838" fmla="*/ 4689399 w 4853691"/>
              <a:gd name="connsiteY7838" fmla="*/ 1664056 h 4860733"/>
              <a:gd name="connsiteX7839" fmla="*/ 4696440 w 4853691"/>
              <a:gd name="connsiteY7839" fmla="*/ 1687526 h 4860733"/>
              <a:gd name="connsiteX7840" fmla="*/ 4698787 w 4853691"/>
              <a:gd name="connsiteY7840" fmla="*/ 1696915 h 4860733"/>
              <a:gd name="connsiteX7841" fmla="*/ 4694093 w 4853691"/>
              <a:gd name="connsiteY7841" fmla="*/ 1685179 h 4860733"/>
              <a:gd name="connsiteX7842" fmla="*/ 4687052 w 4853691"/>
              <a:gd name="connsiteY7842" fmla="*/ 1661709 h 4860733"/>
              <a:gd name="connsiteX7843" fmla="*/ 4675317 w 4853691"/>
              <a:gd name="connsiteY7843" fmla="*/ 1631197 h 4860733"/>
              <a:gd name="connsiteX7844" fmla="*/ 4665929 w 4853691"/>
              <a:gd name="connsiteY7844" fmla="*/ 1607727 h 4860733"/>
              <a:gd name="connsiteX7845" fmla="*/ 4665929 w 4853691"/>
              <a:gd name="connsiteY7845" fmla="*/ 1607727 h 4860733"/>
              <a:gd name="connsiteX7846" fmla="*/ 4677664 w 4853691"/>
              <a:gd name="connsiteY7846" fmla="*/ 1626503 h 4860733"/>
              <a:gd name="connsiteX7847" fmla="*/ 4682358 w 4853691"/>
              <a:gd name="connsiteY7847" fmla="*/ 1640586 h 4860733"/>
              <a:gd name="connsiteX7848" fmla="*/ 4689399 w 4853691"/>
              <a:gd name="connsiteY7848" fmla="*/ 1664056 h 4860733"/>
              <a:gd name="connsiteX7849" fmla="*/ 4680011 w 4853691"/>
              <a:gd name="connsiteY7849" fmla="*/ 1736814 h 4860733"/>
              <a:gd name="connsiteX7850" fmla="*/ 4680011 w 4853691"/>
              <a:gd name="connsiteY7850" fmla="*/ 1736814 h 4860733"/>
              <a:gd name="connsiteX7851" fmla="*/ 4663581 w 4853691"/>
              <a:gd name="connsiteY7851" fmla="*/ 1753244 h 4860733"/>
              <a:gd name="connsiteX7852" fmla="*/ 4661234 w 4853691"/>
              <a:gd name="connsiteY7852" fmla="*/ 1755591 h 4860733"/>
              <a:gd name="connsiteX7853" fmla="*/ 4658887 w 4853691"/>
              <a:gd name="connsiteY7853" fmla="*/ 1757938 h 4860733"/>
              <a:gd name="connsiteX7854" fmla="*/ 4649499 w 4853691"/>
              <a:gd name="connsiteY7854" fmla="*/ 1755591 h 4860733"/>
              <a:gd name="connsiteX7855" fmla="*/ 4642458 w 4853691"/>
              <a:gd name="connsiteY7855" fmla="*/ 1757938 h 4860733"/>
              <a:gd name="connsiteX7856" fmla="*/ 4616640 w 4853691"/>
              <a:gd name="connsiteY7856" fmla="*/ 1694568 h 4860733"/>
              <a:gd name="connsiteX7857" fmla="*/ 4604905 w 4853691"/>
              <a:gd name="connsiteY7857" fmla="*/ 1664056 h 4860733"/>
              <a:gd name="connsiteX7858" fmla="*/ 4555617 w 4853691"/>
              <a:gd name="connsiteY7858" fmla="*/ 1556092 h 4860733"/>
              <a:gd name="connsiteX7859" fmla="*/ 4539188 w 4853691"/>
              <a:gd name="connsiteY7859" fmla="*/ 1520886 h 4860733"/>
              <a:gd name="connsiteX7860" fmla="*/ 4503982 w 4853691"/>
              <a:gd name="connsiteY7860" fmla="*/ 1448128 h 4860733"/>
              <a:gd name="connsiteX7861" fmla="*/ 4480512 w 4853691"/>
              <a:gd name="connsiteY7861" fmla="*/ 1405881 h 4860733"/>
              <a:gd name="connsiteX7862" fmla="*/ 4447653 w 4853691"/>
              <a:gd name="connsiteY7862" fmla="*/ 1347205 h 4860733"/>
              <a:gd name="connsiteX7863" fmla="*/ 4642458 w 4853691"/>
              <a:gd name="connsiteY7863" fmla="*/ 1572521 h 4860733"/>
              <a:gd name="connsiteX7864" fmla="*/ 4687052 w 4853691"/>
              <a:gd name="connsiteY7864" fmla="*/ 1675791 h 4860733"/>
              <a:gd name="connsiteX7865" fmla="*/ 4694093 w 4853691"/>
              <a:gd name="connsiteY7865" fmla="*/ 1694568 h 4860733"/>
              <a:gd name="connsiteX7866" fmla="*/ 4701134 w 4853691"/>
              <a:gd name="connsiteY7866" fmla="*/ 1715691 h 4860733"/>
              <a:gd name="connsiteX7867" fmla="*/ 4689399 w 4853691"/>
              <a:gd name="connsiteY7867" fmla="*/ 1734467 h 4860733"/>
              <a:gd name="connsiteX7868" fmla="*/ 4689399 w 4853691"/>
              <a:gd name="connsiteY7868" fmla="*/ 1736814 h 4860733"/>
              <a:gd name="connsiteX7869" fmla="*/ 4687052 w 4853691"/>
              <a:gd name="connsiteY7869" fmla="*/ 1736814 h 4860733"/>
              <a:gd name="connsiteX7870" fmla="*/ 4680011 w 4853691"/>
              <a:gd name="connsiteY7870" fmla="*/ 1736814 h 4860733"/>
              <a:gd name="connsiteX7871" fmla="*/ 4318566 w 4853691"/>
              <a:gd name="connsiteY7871" fmla="*/ 1218117 h 4860733"/>
              <a:gd name="connsiteX7872" fmla="*/ 4302136 w 4853691"/>
              <a:gd name="connsiteY7872" fmla="*/ 1227505 h 4860733"/>
              <a:gd name="connsiteX7873" fmla="*/ 4285707 w 4853691"/>
              <a:gd name="connsiteY7873" fmla="*/ 1218117 h 4860733"/>
              <a:gd name="connsiteX7874" fmla="*/ 4266931 w 4853691"/>
              <a:gd name="connsiteY7874" fmla="*/ 1171176 h 4860733"/>
              <a:gd name="connsiteX7875" fmla="*/ 4257542 w 4853691"/>
              <a:gd name="connsiteY7875" fmla="*/ 1147706 h 4860733"/>
              <a:gd name="connsiteX7876" fmla="*/ 4255195 w 4853691"/>
              <a:gd name="connsiteY7876" fmla="*/ 1140665 h 4860733"/>
              <a:gd name="connsiteX7877" fmla="*/ 4332648 w 4853691"/>
              <a:gd name="connsiteY7877" fmla="*/ 1201688 h 4860733"/>
              <a:gd name="connsiteX7878" fmla="*/ 4381936 w 4853691"/>
              <a:gd name="connsiteY7878" fmla="*/ 1243935 h 4860733"/>
              <a:gd name="connsiteX7879" fmla="*/ 4377242 w 4853691"/>
              <a:gd name="connsiteY7879" fmla="*/ 1255670 h 4860733"/>
              <a:gd name="connsiteX7880" fmla="*/ 4398365 w 4853691"/>
              <a:gd name="connsiteY7880" fmla="*/ 1276793 h 4860733"/>
              <a:gd name="connsiteX7881" fmla="*/ 4403059 w 4853691"/>
              <a:gd name="connsiteY7881" fmla="*/ 1276793 h 4860733"/>
              <a:gd name="connsiteX7882" fmla="*/ 4419489 w 4853691"/>
              <a:gd name="connsiteY7882" fmla="*/ 1304958 h 4860733"/>
              <a:gd name="connsiteX7883" fmla="*/ 4438265 w 4853691"/>
              <a:gd name="connsiteY7883" fmla="*/ 1337817 h 4860733"/>
              <a:gd name="connsiteX7884" fmla="*/ 4332648 w 4853691"/>
              <a:gd name="connsiteY7884" fmla="*/ 1253323 h 4860733"/>
              <a:gd name="connsiteX7885" fmla="*/ 4337342 w 4853691"/>
              <a:gd name="connsiteY7885" fmla="*/ 1241588 h 4860733"/>
              <a:gd name="connsiteX7886" fmla="*/ 4318566 w 4853691"/>
              <a:gd name="connsiteY7886" fmla="*/ 1218117 h 4860733"/>
              <a:gd name="connsiteX7887" fmla="*/ 4426530 w 4853691"/>
              <a:gd name="connsiteY7887" fmla="*/ 1701609 h 4860733"/>
              <a:gd name="connsiteX7888" fmla="*/ 4417141 w 4853691"/>
              <a:gd name="connsiteY7888" fmla="*/ 1701609 h 4860733"/>
              <a:gd name="connsiteX7889" fmla="*/ 4410100 w 4853691"/>
              <a:gd name="connsiteY7889" fmla="*/ 1703956 h 4860733"/>
              <a:gd name="connsiteX7890" fmla="*/ 4398365 w 4853691"/>
              <a:gd name="connsiteY7890" fmla="*/ 1706303 h 4860733"/>
              <a:gd name="connsiteX7891" fmla="*/ 4391324 w 4853691"/>
              <a:gd name="connsiteY7891" fmla="*/ 1708650 h 4860733"/>
              <a:gd name="connsiteX7892" fmla="*/ 4379589 w 4853691"/>
              <a:gd name="connsiteY7892" fmla="*/ 1710997 h 4860733"/>
              <a:gd name="connsiteX7893" fmla="*/ 4372548 w 4853691"/>
              <a:gd name="connsiteY7893" fmla="*/ 1713344 h 4860733"/>
              <a:gd name="connsiteX7894" fmla="*/ 4360812 w 4853691"/>
              <a:gd name="connsiteY7894" fmla="*/ 1718038 h 4860733"/>
              <a:gd name="connsiteX7895" fmla="*/ 4353771 w 4853691"/>
              <a:gd name="connsiteY7895" fmla="*/ 1720385 h 4860733"/>
              <a:gd name="connsiteX7896" fmla="*/ 4342036 w 4853691"/>
              <a:gd name="connsiteY7896" fmla="*/ 1725079 h 4860733"/>
              <a:gd name="connsiteX7897" fmla="*/ 4334995 w 4853691"/>
              <a:gd name="connsiteY7897" fmla="*/ 1729773 h 4860733"/>
              <a:gd name="connsiteX7898" fmla="*/ 4323260 w 4853691"/>
              <a:gd name="connsiteY7898" fmla="*/ 1736814 h 4860733"/>
              <a:gd name="connsiteX7899" fmla="*/ 4316218 w 4853691"/>
              <a:gd name="connsiteY7899" fmla="*/ 1741508 h 4860733"/>
              <a:gd name="connsiteX7900" fmla="*/ 4304483 w 4853691"/>
              <a:gd name="connsiteY7900" fmla="*/ 1748550 h 4860733"/>
              <a:gd name="connsiteX7901" fmla="*/ 4297442 w 4853691"/>
              <a:gd name="connsiteY7901" fmla="*/ 1753244 h 4860733"/>
              <a:gd name="connsiteX7902" fmla="*/ 4283360 w 4853691"/>
              <a:gd name="connsiteY7902" fmla="*/ 1762632 h 4860733"/>
              <a:gd name="connsiteX7903" fmla="*/ 4276319 w 4853691"/>
              <a:gd name="connsiteY7903" fmla="*/ 1767326 h 4860733"/>
              <a:gd name="connsiteX7904" fmla="*/ 4262237 w 4853691"/>
              <a:gd name="connsiteY7904" fmla="*/ 1776714 h 4860733"/>
              <a:gd name="connsiteX7905" fmla="*/ 4257542 w 4853691"/>
              <a:gd name="connsiteY7905" fmla="*/ 1781408 h 4860733"/>
              <a:gd name="connsiteX7906" fmla="*/ 4241113 w 4853691"/>
              <a:gd name="connsiteY7906" fmla="*/ 1793144 h 4860733"/>
              <a:gd name="connsiteX7907" fmla="*/ 4238766 w 4853691"/>
              <a:gd name="connsiteY7907" fmla="*/ 1795491 h 4860733"/>
              <a:gd name="connsiteX7908" fmla="*/ 4219990 w 4853691"/>
              <a:gd name="connsiteY7908" fmla="*/ 1809573 h 4860733"/>
              <a:gd name="connsiteX7909" fmla="*/ 4217643 w 4853691"/>
              <a:gd name="connsiteY7909" fmla="*/ 1811920 h 4860733"/>
              <a:gd name="connsiteX7910" fmla="*/ 4198866 w 4853691"/>
              <a:gd name="connsiteY7910" fmla="*/ 1828349 h 4860733"/>
              <a:gd name="connsiteX7911" fmla="*/ 4196519 w 4853691"/>
              <a:gd name="connsiteY7911" fmla="*/ 1830696 h 4860733"/>
              <a:gd name="connsiteX7912" fmla="*/ 4147231 w 4853691"/>
              <a:gd name="connsiteY7912" fmla="*/ 1877637 h 4860733"/>
              <a:gd name="connsiteX7913" fmla="*/ 4133149 w 4853691"/>
              <a:gd name="connsiteY7913" fmla="*/ 1872943 h 4860733"/>
              <a:gd name="connsiteX7914" fmla="*/ 4116719 w 4853691"/>
              <a:gd name="connsiteY7914" fmla="*/ 1882331 h 4860733"/>
              <a:gd name="connsiteX7915" fmla="*/ 3940691 w 4853691"/>
              <a:gd name="connsiteY7915" fmla="*/ 1793144 h 4860733"/>
              <a:gd name="connsiteX7916" fmla="*/ 3921915 w 4853691"/>
              <a:gd name="connsiteY7916" fmla="*/ 1783755 h 4860733"/>
              <a:gd name="connsiteX7917" fmla="*/ 3884362 w 4853691"/>
              <a:gd name="connsiteY7917" fmla="*/ 1767326 h 4860733"/>
              <a:gd name="connsiteX7918" fmla="*/ 3846809 w 4853691"/>
              <a:gd name="connsiteY7918" fmla="*/ 1750897 h 4860733"/>
              <a:gd name="connsiteX7919" fmla="*/ 3816298 w 4853691"/>
              <a:gd name="connsiteY7919" fmla="*/ 1736814 h 4860733"/>
              <a:gd name="connsiteX7920" fmla="*/ 3771704 w 4853691"/>
              <a:gd name="connsiteY7920" fmla="*/ 1715691 h 4860733"/>
              <a:gd name="connsiteX7921" fmla="*/ 3745886 w 4853691"/>
              <a:gd name="connsiteY7921" fmla="*/ 1703956 h 4860733"/>
              <a:gd name="connsiteX7922" fmla="*/ 3696598 w 4853691"/>
              <a:gd name="connsiteY7922" fmla="*/ 1682832 h 4860733"/>
              <a:gd name="connsiteX7923" fmla="*/ 3673128 w 4853691"/>
              <a:gd name="connsiteY7923" fmla="*/ 1673444 h 4860733"/>
              <a:gd name="connsiteX7924" fmla="*/ 3619146 w 4853691"/>
              <a:gd name="connsiteY7924" fmla="*/ 1652321 h 4860733"/>
              <a:gd name="connsiteX7925" fmla="*/ 3598022 w 4853691"/>
              <a:gd name="connsiteY7925" fmla="*/ 1642933 h 4860733"/>
              <a:gd name="connsiteX7926" fmla="*/ 3558123 w 4853691"/>
              <a:gd name="connsiteY7926" fmla="*/ 1626503 h 4860733"/>
              <a:gd name="connsiteX7927" fmla="*/ 3560469 w 4853691"/>
              <a:gd name="connsiteY7927" fmla="*/ 1619462 h 4860733"/>
              <a:gd name="connsiteX7928" fmla="*/ 3560469 w 4853691"/>
              <a:gd name="connsiteY7928" fmla="*/ 1614768 h 4860733"/>
              <a:gd name="connsiteX7929" fmla="*/ 3569858 w 4853691"/>
              <a:gd name="connsiteY7929" fmla="*/ 1612421 h 4860733"/>
              <a:gd name="connsiteX7930" fmla="*/ 3595675 w 4853691"/>
              <a:gd name="connsiteY7930" fmla="*/ 1605380 h 4860733"/>
              <a:gd name="connsiteX7931" fmla="*/ 3621493 w 4853691"/>
              <a:gd name="connsiteY7931" fmla="*/ 1598339 h 4860733"/>
              <a:gd name="connsiteX7932" fmla="*/ 3647310 w 4853691"/>
              <a:gd name="connsiteY7932" fmla="*/ 1591297 h 4860733"/>
              <a:gd name="connsiteX7933" fmla="*/ 3673128 w 4853691"/>
              <a:gd name="connsiteY7933" fmla="*/ 1584256 h 4860733"/>
              <a:gd name="connsiteX7934" fmla="*/ 3698945 w 4853691"/>
              <a:gd name="connsiteY7934" fmla="*/ 1579562 h 4860733"/>
              <a:gd name="connsiteX7935" fmla="*/ 3727110 w 4853691"/>
              <a:gd name="connsiteY7935" fmla="*/ 1574868 h 4860733"/>
              <a:gd name="connsiteX7936" fmla="*/ 3752927 w 4853691"/>
              <a:gd name="connsiteY7936" fmla="*/ 1570174 h 4860733"/>
              <a:gd name="connsiteX7937" fmla="*/ 3781092 w 4853691"/>
              <a:gd name="connsiteY7937" fmla="*/ 1565480 h 4860733"/>
              <a:gd name="connsiteX7938" fmla="*/ 3804562 w 4853691"/>
              <a:gd name="connsiteY7938" fmla="*/ 1563133 h 4860733"/>
              <a:gd name="connsiteX7939" fmla="*/ 3835074 w 4853691"/>
              <a:gd name="connsiteY7939" fmla="*/ 1560786 h 4860733"/>
              <a:gd name="connsiteX7940" fmla="*/ 3856197 w 4853691"/>
              <a:gd name="connsiteY7940" fmla="*/ 1558439 h 4860733"/>
              <a:gd name="connsiteX7941" fmla="*/ 3889056 w 4853691"/>
              <a:gd name="connsiteY7941" fmla="*/ 1556092 h 4860733"/>
              <a:gd name="connsiteX7942" fmla="*/ 3907832 w 4853691"/>
              <a:gd name="connsiteY7942" fmla="*/ 1556092 h 4860733"/>
              <a:gd name="connsiteX7943" fmla="*/ 3959467 w 4853691"/>
              <a:gd name="connsiteY7943" fmla="*/ 1556092 h 4860733"/>
              <a:gd name="connsiteX7944" fmla="*/ 3997020 w 4853691"/>
              <a:gd name="connsiteY7944" fmla="*/ 1556092 h 4860733"/>
              <a:gd name="connsiteX7945" fmla="*/ 4008755 w 4853691"/>
              <a:gd name="connsiteY7945" fmla="*/ 1556092 h 4860733"/>
              <a:gd name="connsiteX7946" fmla="*/ 4034573 w 4853691"/>
              <a:gd name="connsiteY7946" fmla="*/ 1558439 h 4860733"/>
              <a:gd name="connsiteX7947" fmla="*/ 4048655 w 4853691"/>
              <a:gd name="connsiteY7947" fmla="*/ 1558439 h 4860733"/>
              <a:gd name="connsiteX7948" fmla="*/ 4072126 w 4853691"/>
              <a:gd name="connsiteY7948" fmla="*/ 1560786 h 4860733"/>
              <a:gd name="connsiteX7949" fmla="*/ 4086208 w 4853691"/>
              <a:gd name="connsiteY7949" fmla="*/ 1563133 h 4860733"/>
              <a:gd name="connsiteX7950" fmla="*/ 4107331 w 4853691"/>
              <a:gd name="connsiteY7950" fmla="*/ 1565480 h 4860733"/>
              <a:gd name="connsiteX7951" fmla="*/ 4121414 w 4853691"/>
              <a:gd name="connsiteY7951" fmla="*/ 1567827 h 4860733"/>
              <a:gd name="connsiteX7952" fmla="*/ 4140190 w 4853691"/>
              <a:gd name="connsiteY7952" fmla="*/ 1570174 h 4860733"/>
              <a:gd name="connsiteX7953" fmla="*/ 4154272 w 4853691"/>
              <a:gd name="connsiteY7953" fmla="*/ 1572521 h 4860733"/>
              <a:gd name="connsiteX7954" fmla="*/ 4173049 w 4853691"/>
              <a:gd name="connsiteY7954" fmla="*/ 1577215 h 4860733"/>
              <a:gd name="connsiteX7955" fmla="*/ 4187131 w 4853691"/>
              <a:gd name="connsiteY7955" fmla="*/ 1579562 h 4860733"/>
              <a:gd name="connsiteX7956" fmla="*/ 4205907 w 4853691"/>
              <a:gd name="connsiteY7956" fmla="*/ 1584256 h 4860733"/>
              <a:gd name="connsiteX7957" fmla="*/ 4219990 w 4853691"/>
              <a:gd name="connsiteY7957" fmla="*/ 1588950 h 4860733"/>
              <a:gd name="connsiteX7958" fmla="*/ 4236419 w 4853691"/>
              <a:gd name="connsiteY7958" fmla="*/ 1593645 h 4860733"/>
              <a:gd name="connsiteX7959" fmla="*/ 4250501 w 4853691"/>
              <a:gd name="connsiteY7959" fmla="*/ 1598339 h 4860733"/>
              <a:gd name="connsiteX7960" fmla="*/ 4266931 w 4853691"/>
              <a:gd name="connsiteY7960" fmla="*/ 1603033 h 4860733"/>
              <a:gd name="connsiteX7961" fmla="*/ 4281013 w 4853691"/>
              <a:gd name="connsiteY7961" fmla="*/ 1607727 h 4860733"/>
              <a:gd name="connsiteX7962" fmla="*/ 4297442 w 4853691"/>
              <a:gd name="connsiteY7962" fmla="*/ 1612421 h 4860733"/>
              <a:gd name="connsiteX7963" fmla="*/ 4311524 w 4853691"/>
              <a:gd name="connsiteY7963" fmla="*/ 1619462 h 4860733"/>
              <a:gd name="connsiteX7964" fmla="*/ 4325607 w 4853691"/>
              <a:gd name="connsiteY7964" fmla="*/ 1626503 h 4860733"/>
              <a:gd name="connsiteX7965" fmla="*/ 4339689 w 4853691"/>
              <a:gd name="connsiteY7965" fmla="*/ 1633544 h 4860733"/>
              <a:gd name="connsiteX7966" fmla="*/ 4353771 w 4853691"/>
              <a:gd name="connsiteY7966" fmla="*/ 1640586 h 4860733"/>
              <a:gd name="connsiteX7967" fmla="*/ 4367854 w 4853691"/>
              <a:gd name="connsiteY7967" fmla="*/ 1647627 h 4860733"/>
              <a:gd name="connsiteX7968" fmla="*/ 4381936 w 4853691"/>
              <a:gd name="connsiteY7968" fmla="*/ 1654668 h 4860733"/>
              <a:gd name="connsiteX7969" fmla="*/ 4396018 w 4853691"/>
              <a:gd name="connsiteY7969" fmla="*/ 1664056 h 4860733"/>
              <a:gd name="connsiteX7970" fmla="*/ 4407753 w 4853691"/>
              <a:gd name="connsiteY7970" fmla="*/ 1671097 h 4860733"/>
              <a:gd name="connsiteX7971" fmla="*/ 4421835 w 4853691"/>
              <a:gd name="connsiteY7971" fmla="*/ 1680485 h 4860733"/>
              <a:gd name="connsiteX7972" fmla="*/ 4433571 w 4853691"/>
              <a:gd name="connsiteY7972" fmla="*/ 1687526 h 4860733"/>
              <a:gd name="connsiteX7973" fmla="*/ 4442959 w 4853691"/>
              <a:gd name="connsiteY7973" fmla="*/ 1694568 h 4860733"/>
              <a:gd name="connsiteX7974" fmla="*/ 4440612 w 4853691"/>
              <a:gd name="connsiteY7974" fmla="*/ 1703956 h 4860733"/>
              <a:gd name="connsiteX7975" fmla="*/ 4433571 w 4853691"/>
              <a:gd name="connsiteY7975" fmla="*/ 1703956 h 4860733"/>
              <a:gd name="connsiteX7976" fmla="*/ 4426530 w 4853691"/>
              <a:gd name="connsiteY7976" fmla="*/ 1701609 h 4860733"/>
              <a:gd name="connsiteX7977" fmla="*/ 4154272 w 4853691"/>
              <a:gd name="connsiteY7977" fmla="*/ 1924578 h 4860733"/>
              <a:gd name="connsiteX7978" fmla="*/ 4173049 w 4853691"/>
              <a:gd name="connsiteY7978" fmla="*/ 1950396 h 4860733"/>
              <a:gd name="connsiteX7979" fmla="*/ 4180090 w 4853691"/>
              <a:gd name="connsiteY7979" fmla="*/ 1959784 h 4860733"/>
              <a:gd name="connsiteX7980" fmla="*/ 4196519 w 4853691"/>
              <a:gd name="connsiteY7980" fmla="*/ 1980907 h 4860733"/>
              <a:gd name="connsiteX7981" fmla="*/ 4203560 w 4853691"/>
              <a:gd name="connsiteY7981" fmla="*/ 1990295 h 4860733"/>
              <a:gd name="connsiteX7982" fmla="*/ 4217643 w 4853691"/>
              <a:gd name="connsiteY7982" fmla="*/ 2009072 h 4860733"/>
              <a:gd name="connsiteX7983" fmla="*/ 4227031 w 4853691"/>
              <a:gd name="connsiteY7983" fmla="*/ 2020807 h 4860733"/>
              <a:gd name="connsiteX7984" fmla="*/ 4241113 w 4853691"/>
              <a:gd name="connsiteY7984" fmla="*/ 2037236 h 4860733"/>
              <a:gd name="connsiteX7985" fmla="*/ 4250501 w 4853691"/>
              <a:gd name="connsiteY7985" fmla="*/ 2048971 h 4860733"/>
              <a:gd name="connsiteX7986" fmla="*/ 4262237 w 4853691"/>
              <a:gd name="connsiteY7986" fmla="*/ 2063054 h 4860733"/>
              <a:gd name="connsiteX7987" fmla="*/ 4271625 w 4853691"/>
              <a:gd name="connsiteY7987" fmla="*/ 2077136 h 4860733"/>
              <a:gd name="connsiteX7988" fmla="*/ 4281013 w 4853691"/>
              <a:gd name="connsiteY7988" fmla="*/ 2088871 h 4860733"/>
              <a:gd name="connsiteX7989" fmla="*/ 4292748 w 4853691"/>
              <a:gd name="connsiteY7989" fmla="*/ 2102954 h 4860733"/>
              <a:gd name="connsiteX7990" fmla="*/ 4302136 w 4853691"/>
              <a:gd name="connsiteY7990" fmla="*/ 2114689 h 4860733"/>
              <a:gd name="connsiteX7991" fmla="*/ 4313872 w 4853691"/>
              <a:gd name="connsiteY7991" fmla="*/ 2128771 h 4860733"/>
              <a:gd name="connsiteX7992" fmla="*/ 4320913 w 4853691"/>
              <a:gd name="connsiteY7992" fmla="*/ 2138159 h 4860733"/>
              <a:gd name="connsiteX7993" fmla="*/ 4332648 w 4853691"/>
              <a:gd name="connsiteY7993" fmla="*/ 2152242 h 4860733"/>
              <a:gd name="connsiteX7994" fmla="*/ 4339689 w 4853691"/>
              <a:gd name="connsiteY7994" fmla="*/ 2161630 h 4860733"/>
              <a:gd name="connsiteX7995" fmla="*/ 4351424 w 4853691"/>
              <a:gd name="connsiteY7995" fmla="*/ 2175712 h 4860733"/>
              <a:gd name="connsiteX7996" fmla="*/ 4358465 w 4853691"/>
              <a:gd name="connsiteY7996" fmla="*/ 2182753 h 4860733"/>
              <a:gd name="connsiteX7997" fmla="*/ 4370201 w 4853691"/>
              <a:gd name="connsiteY7997" fmla="*/ 2196836 h 4860733"/>
              <a:gd name="connsiteX7998" fmla="*/ 4377242 w 4853691"/>
              <a:gd name="connsiteY7998" fmla="*/ 2203877 h 4860733"/>
              <a:gd name="connsiteX7999" fmla="*/ 4388977 w 4853691"/>
              <a:gd name="connsiteY7999" fmla="*/ 2217959 h 4860733"/>
              <a:gd name="connsiteX8000" fmla="*/ 4396018 w 4853691"/>
              <a:gd name="connsiteY8000" fmla="*/ 2225000 h 4860733"/>
              <a:gd name="connsiteX8001" fmla="*/ 4407753 w 4853691"/>
              <a:gd name="connsiteY8001" fmla="*/ 2239082 h 4860733"/>
              <a:gd name="connsiteX8002" fmla="*/ 4412447 w 4853691"/>
              <a:gd name="connsiteY8002" fmla="*/ 2243776 h 4860733"/>
              <a:gd name="connsiteX8003" fmla="*/ 4424183 w 4853691"/>
              <a:gd name="connsiteY8003" fmla="*/ 2257859 h 4860733"/>
              <a:gd name="connsiteX8004" fmla="*/ 4428877 w 4853691"/>
              <a:gd name="connsiteY8004" fmla="*/ 2262553 h 4860733"/>
              <a:gd name="connsiteX8005" fmla="*/ 4442959 w 4853691"/>
              <a:gd name="connsiteY8005" fmla="*/ 2276635 h 4860733"/>
              <a:gd name="connsiteX8006" fmla="*/ 4445306 w 4853691"/>
              <a:gd name="connsiteY8006" fmla="*/ 2278982 h 4860733"/>
              <a:gd name="connsiteX8007" fmla="*/ 4440612 w 4853691"/>
              <a:gd name="connsiteY8007" fmla="*/ 2293064 h 4860733"/>
              <a:gd name="connsiteX8008" fmla="*/ 4461736 w 4853691"/>
              <a:gd name="connsiteY8008" fmla="*/ 2314188 h 4860733"/>
              <a:gd name="connsiteX8009" fmla="*/ 4475818 w 4853691"/>
              <a:gd name="connsiteY8009" fmla="*/ 2309494 h 4860733"/>
              <a:gd name="connsiteX8010" fmla="*/ 4480512 w 4853691"/>
              <a:gd name="connsiteY8010" fmla="*/ 2314188 h 4860733"/>
              <a:gd name="connsiteX8011" fmla="*/ 4482859 w 4853691"/>
              <a:gd name="connsiteY8011" fmla="*/ 2316535 h 4860733"/>
              <a:gd name="connsiteX8012" fmla="*/ 4499288 w 4853691"/>
              <a:gd name="connsiteY8012" fmla="*/ 2332964 h 4860733"/>
              <a:gd name="connsiteX8013" fmla="*/ 4501635 w 4853691"/>
              <a:gd name="connsiteY8013" fmla="*/ 2335311 h 4860733"/>
              <a:gd name="connsiteX8014" fmla="*/ 4518065 w 4853691"/>
              <a:gd name="connsiteY8014" fmla="*/ 2349394 h 4860733"/>
              <a:gd name="connsiteX8015" fmla="*/ 4520412 w 4853691"/>
              <a:gd name="connsiteY8015" fmla="*/ 2351741 h 4860733"/>
              <a:gd name="connsiteX8016" fmla="*/ 4534494 w 4853691"/>
              <a:gd name="connsiteY8016" fmla="*/ 2363476 h 4860733"/>
              <a:gd name="connsiteX8017" fmla="*/ 4539188 w 4853691"/>
              <a:gd name="connsiteY8017" fmla="*/ 2368170 h 4860733"/>
              <a:gd name="connsiteX8018" fmla="*/ 4550923 w 4853691"/>
              <a:gd name="connsiteY8018" fmla="*/ 2379905 h 4860733"/>
              <a:gd name="connsiteX8019" fmla="*/ 4555617 w 4853691"/>
              <a:gd name="connsiteY8019" fmla="*/ 2384599 h 4860733"/>
              <a:gd name="connsiteX8020" fmla="*/ 4567353 w 4853691"/>
              <a:gd name="connsiteY8020" fmla="*/ 2393987 h 4860733"/>
              <a:gd name="connsiteX8021" fmla="*/ 4572047 w 4853691"/>
              <a:gd name="connsiteY8021" fmla="*/ 2398681 h 4860733"/>
              <a:gd name="connsiteX8022" fmla="*/ 4583782 w 4853691"/>
              <a:gd name="connsiteY8022" fmla="*/ 2408070 h 4860733"/>
              <a:gd name="connsiteX8023" fmla="*/ 4588476 w 4853691"/>
              <a:gd name="connsiteY8023" fmla="*/ 2412764 h 4860733"/>
              <a:gd name="connsiteX8024" fmla="*/ 4597864 w 4853691"/>
              <a:gd name="connsiteY8024" fmla="*/ 2419805 h 4860733"/>
              <a:gd name="connsiteX8025" fmla="*/ 4604905 w 4853691"/>
              <a:gd name="connsiteY8025" fmla="*/ 2424499 h 4860733"/>
              <a:gd name="connsiteX8026" fmla="*/ 4614294 w 4853691"/>
              <a:gd name="connsiteY8026" fmla="*/ 2431540 h 4860733"/>
              <a:gd name="connsiteX8027" fmla="*/ 4621334 w 4853691"/>
              <a:gd name="connsiteY8027" fmla="*/ 2436234 h 4860733"/>
              <a:gd name="connsiteX8028" fmla="*/ 4630723 w 4853691"/>
              <a:gd name="connsiteY8028" fmla="*/ 2440928 h 4860733"/>
              <a:gd name="connsiteX8029" fmla="*/ 4637764 w 4853691"/>
              <a:gd name="connsiteY8029" fmla="*/ 2443275 h 4860733"/>
              <a:gd name="connsiteX8030" fmla="*/ 4644805 w 4853691"/>
              <a:gd name="connsiteY8030" fmla="*/ 2447969 h 4860733"/>
              <a:gd name="connsiteX8031" fmla="*/ 4651846 w 4853691"/>
              <a:gd name="connsiteY8031" fmla="*/ 2450317 h 4860733"/>
              <a:gd name="connsiteX8032" fmla="*/ 4658887 w 4853691"/>
              <a:gd name="connsiteY8032" fmla="*/ 2455011 h 4860733"/>
              <a:gd name="connsiteX8033" fmla="*/ 4665929 w 4853691"/>
              <a:gd name="connsiteY8033" fmla="*/ 2457358 h 4860733"/>
              <a:gd name="connsiteX8034" fmla="*/ 4672970 w 4853691"/>
              <a:gd name="connsiteY8034" fmla="*/ 2459705 h 4860733"/>
              <a:gd name="connsiteX8035" fmla="*/ 4680011 w 4853691"/>
              <a:gd name="connsiteY8035" fmla="*/ 2462052 h 4860733"/>
              <a:gd name="connsiteX8036" fmla="*/ 4687052 w 4853691"/>
              <a:gd name="connsiteY8036" fmla="*/ 2464399 h 4860733"/>
              <a:gd name="connsiteX8037" fmla="*/ 4694093 w 4853691"/>
              <a:gd name="connsiteY8037" fmla="*/ 2466746 h 4860733"/>
              <a:gd name="connsiteX8038" fmla="*/ 4696440 w 4853691"/>
              <a:gd name="connsiteY8038" fmla="*/ 2466746 h 4860733"/>
              <a:gd name="connsiteX8039" fmla="*/ 4696440 w 4853691"/>
              <a:gd name="connsiteY8039" fmla="*/ 2471440 h 4860733"/>
              <a:gd name="connsiteX8040" fmla="*/ 4696440 w 4853691"/>
              <a:gd name="connsiteY8040" fmla="*/ 2471440 h 4860733"/>
              <a:gd name="connsiteX8041" fmla="*/ 4691746 w 4853691"/>
              <a:gd name="connsiteY8041" fmla="*/ 2478481 h 4860733"/>
              <a:gd name="connsiteX8042" fmla="*/ 4684705 w 4853691"/>
              <a:gd name="connsiteY8042" fmla="*/ 2480828 h 4860733"/>
              <a:gd name="connsiteX8043" fmla="*/ 4661234 w 4853691"/>
              <a:gd name="connsiteY8043" fmla="*/ 2490216 h 4860733"/>
              <a:gd name="connsiteX8044" fmla="*/ 4621334 w 4853691"/>
              <a:gd name="connsiteY8044" fmla="*/ 2504299 h 4860733"/>
              <a:gd name="connsiteX8045" fmla="*/ 4602558 w 4853691"/>
              <a:gd name="connsiteY8045" fmla="*/ 2492563 h 4860733"/>
              <a:gd name="connsiteX8046" fmla="*/ 4586129 w 4853691"/>
              <a:gd name="connsiteY8046" fmla="*/ 2499605 h 4860733"/>
              <a:gd name="connsiteX8047" fmla="*/ 4541535 w 4853691"/>
              <a:gd name="connsiteY8047" fmla="*/ 2464399 h 4860733"/>
              <a:gd name="connsiteX8048" fmla="*/ 4534494 w 4853691"/>
              <a:gd name="connsiteY8048" fmla="*/ 2457358 h 4860733"/>
              <a:gd name="connsiteX8049" fmla="*/ 4511023 w 4853691"/>
              <a:gd name="connsiteY8049" fmla="*/ 2436234 h 4860733"/>
              <a:gd name="connsiteX8050" fmla="*/ 4501635 w 4853691"/>
              <a:gd name="connsiteY8050" fmla="*/ 2426846 h 4860733"/>
              <a:gd name="connsiteX8051" fmla="*/ 4480512 w 4853691"/>
              <a:gd name="connsiteY8051" fmla="*/ 2405723 h 4860733"/>
              <a:gd name="connsiteX8052" fmla="*/ 4468776 w 4853691"/>
              <a:gd name="connsiteY8052" fmla="*/ 2393987 h 4860733"/>
              <a:gd name="connsiteX8053" fmla="*/ 4450000 w 4853691"/>
              <a:gd name="connsiteY8053" fmla="*/ 2372864 h 4860733"/>
              <a:gd name="connsiteX8054" fmla="*/ 4438265 w 4853691"/>
              <a:gd name="connsiteY8054" fmla="*/ 2358782 h 4860733"/>
              <a:gd name="connsiteX8055" fmla="*/ 4419489 w 4853691"/>
              <a:gd name="connsiteY8055" fmla="*/ 2337658 h 4860733"/>
              <a:gd name="connsiteX8056" fmla="*/ 4407753 w 4853691"/>
              <a:gd name="connsiteY8056" fmla="*/ 2323576 h 4860733"/>
              <a:gd name="connsiteX8057" fmla="*/ 4391324 w 4853691"/>
              <a:gd name="connsiteY8057" fmla="*/ 2302453 h 4860733"/>
              <a:gd name="connsiteX8058" fmla="*/ 4379589 w 4853691"/>
              <a:gd name="connsiteY8058" fmla="*/ 2286023 h 4860733"/>
              <a:gd name="connsiteX8059" fmla="*/ 4363159 w 4853691"/>
              <a:gd name="connsiteY8059" fmla="*/ 2262553 h 4860733"/>
              <a:gd name="connsiteX8060" fmla="*/ 4351424 w 4853691"/>
              <a:gd name="connsiteY8060" fmla="*/ 2243776 h 4860733"/>
              <a:gd name="connsiteX8061" fmla="*/ 4334995 w 4853691"/>
              <a:gd name="connsiteY8061" fmla="*/ 2220306 h 4860733"/>
              <a:gd name="connsiteX8062" fmla="*/ 4323260 w 4853691"/>
              <a:gd name="connsiteY8062" fmla="*/ 2201530 h 4860733"/>
              <a:gd name="connsiteX8063" fmla="*/ 4306830 w 4853691"/>
              <a:gd name="connsiteY8063" fmla="*/ 2178059 h 4860733"/>
              <a:gd name="connsiteX8064" fmla="*/ 4292748 w 4853691"/>
              <a:gd name="connsiteY8064" fmla="*/ 2156936 h 4860733"/>
              <a:gd name="connsiteX8065" fmla="*/ 4276319 w 4853691"/>
              <a:gd name="connsiteY8065" fmla="*/ 2133465 h 4860733"/>
              <a:gd name="connsiteX8066" fmla="*/ 4262237 w 4853691"/>
              <a:gd name="connsiteY8066" fmla="*/ 2112342 h 4860733"/>
              <a:gd name="connsiteX8067" fmla="*/ 4245807 w 4853691"/>
              <a:gd name="connsiteY8067" fmla="*/ 2088871 h 4860733"/>
              <a:gd name="connsiteX8068" fmla="*/ 4231725 w 4853691"/>
              <a:gd name="connsiteY8068" fmla="*/ 2067748 h 4860733"/>
              <a:gd name="connsiteX8069" fmla="*/ 4215296 w 4853691"/>
              <a:gd name="connsiteY8069" fmla="*/ 2041930 h 4860733"/>
              <a:gd name="connsiteX8070" fmla="*/ 4201213 w 4853691"/>
              <a:gd name="connsiteY8070" fmla="*/ 2018460 h 4860733"/>
              <a:gd name="connsiteX8071" fmla="*/ 4187131 w 4853691"/>
              <a:gd name="connsiteY8071" fmla="*/ 1994990 h 4860733"/>
              <a:gd name="connsiteX8072" fmla="*/ 4173049 w 4853691"/>
              <a:gd name="connsiteY8072" fmla="*/ 1971519 h 4860733"/>
              <a:gd name="connsiteX8073" fmla="*/ 4158966 w 4853691"/>
              <a:gd name="connsiteY8073" fmla="*/ 1945702 h 4860733"/>
              <a:gd name="connsiteX8074" fmla="*/ 4144884 w 4853691"/>
              <a:gd name="connsiteY8074" fmla="*/ 1922231 h 4860733"/>
              <a:gd name="connsiteX8075" fmla="*/ 4137843 w 4853691"/>
              <a:gd name="connsiteY8075" fmla="*/ 1908149 h 4860733"/>
              <a:gd name="connsiteX8076" fmla="*/ 4137843 w 4853691"/>
              <a:gd name="connsiteY8076" fmla="*/ 1908149 h 4860733"/>
              <a:gd name="connsiteX8077" fmla="*/ 4149578 w 4853691"/>
              <a:gd name="connsiteY8077" fmla="*/ 1922231 h 4860733"/>
              <a:gd name="connsiteX8078" fmla="*/ 4154272 w 4853691"/>
              <a:gd name="connsiteY8078" fmla="*/ 1924578 h 4860733"/>
              <a:gd name="connsiteX8079" fmla="*/ 4724605 w 4853691"/>
              <a:gd name="connsiteY8079" fmla="*/ 2499605 h 4860733"/>
              <a:gd name="connsiteX8080" fmla="*/ 4726952 w 4853691"/>
              <a:gd name="connsiteY8080" fmla="*/ 2501952 h 4860733"/>
              <a:gd name="connsiteX8081" fmla="*/ 4731646 w 4853691"/>
              <a:gd name="connsiteY8081" fmla="*/ 2506646 h 4860733"/>
              <a:gd name="connsiteX8082" fmla="*/ 4733993 w 4853691"/>
              <a:gd name="connsiteY8082" fmla="*/ 2508993 h 4860733"/>
              <a:gd name="connsiteX8083" fmla="*/ 4738687 w 4853691"/>
              <a:gd name="connsiteY8083" fmla="*/ 2511340 h 4860733"/>
              <a:gd name="connsiteX8084" fmla="*/ 4741034 w 4853691"/>
              <a:gd name="connsiteY8084" fmla="*/ 2513687 h 4860733"/>
              <a:gd name="connsiteX8085" fmla="*/ 4745728 w 4853691"/>
              <a:gd name="connsiteY8085" fmla="*/ 2516034 h 4860733"/>
              <a:gd name="connsiteX8086" fmla="*/ 4748075 w 4853691"/>
              <a:gd name="connsiteY8086" fmla="*/ 2518381 h 4860733"/>
              <a:gd name="connsiteX8087" fmla="*/ 4748075 w 4853691"/>
              <a:gd name="connsiteY8087" fmla="*/ 2518381 h 4860733"/>
              <a:gd name="connsiteX8088" fmla="*/ 4748075 w 4853691"/>
              <a:gd name="connsiteY8088" fmla="*/ 2518381 h 4860733"/>
              <a:gd name="connsiteX8089" fmla="*/ 4752769 w 4853691"/>
              <a:gd name="connsiteY8089" fmla="*/ 2530116 h 4860733"/>
              <a:gd name="connsiteX8090" fmla="*/ 4745728 w 4853691"/>
              <a:gd name="connsiteY8090" fmla="*/ 2534810 h 4860733"/>
              <a:gd name="connsiteX8091" fmla="*/ 4738687 w 4853691"/>
              <a:gd name="connsiteY8091" fmla="*/ 2537157 h 4860733"/>
              <a:gd name="connsiteX8092" fmla="*/ 4726952 w 4853691"/>
              <a:gd name="connsiteY8092" fmla="*/ 2539504 h 4860733"/>
              <a:gd name="connsiteX8093" fmla="*/ 4719911 w 4853691"/>
              <a:gd name="connsiteY8093" fmla="*/ 2541851 h 4860733"/>
              <a:gd name="connsiteX8094" fmla="*/ 4701134 w 4853691"/>
              <a:gd name="connsiteY8094" fmla="*/ 2544198 h 4860733"/>
              <a:gd name="connsiteX8095" fmla="*/ 4701134 w 4853691"/>
              <a:gd name="connsiteY8095" fmla="*/ 2544198 h 4860733"/>
              <a:gd name="connsiteX8096" fmla="*/ 4687052 w 4853691"/>
              <a:gd name="connsiteY8096" fmla="*/ 2544198 h 4860733"/>
              <a:gd name="connsiteX8097" fmla="*/ 4682358 w 4853691"/>
              <a:gd name="connsiteY8097" fmla="*/ 2544198 h 4860733"/>
              <a:gd name="connsiteX8098" fmla="*/ 4672970 w 4853691"/>
              <a:gd name="connsiteY8098" fmla="*/ 2541851 h 4860733"/>
              <a:gd name="connsiteX8099" fmla="*/ 4668275 w 4853691"/>
              <a:gd name="connsiteY8099" fmla="*/ 2539504 h 4860733"/>
              <a:gd name="connsiteX8100" fmla="*/ 4658887 w 4853691"/>
              <a:gd name="connsiteY8100" fmla="*/ 2537157 h 4860733"/>
              <a:gd name="connsiteX8101" fmla="*/ 4654193 w 4853691"/>
              <a:gd name="connsiteY8101" fmla="*/ 2534810 h 4860733"/>
              <a:gd name="connsiteX8102" fmla="*/ 4647152 w 4853691"/>
              <a:gd name="connsiteY8102" fmla="*/ 2532463 h 4860733"/>
              <a:gd name="connsiteX8103" fmla="*/ 4640111 w 4853691"/>
              <a:gd name="connsiteY8103" fmla="*/ 2530116 h 4860733"/>
              <a:gd name="connsiteX8104" fmla="*/ 4633070 w 4853691"/>
              <a:gd name="connsiteY8104" fmla="*/ 2527769 h 4860733"/>
              <a:gd name="connsiteX8105" fmla="*/ 4626029 w 4853691"/>
              <a:gd name="connsiteY8105" fmla="*/ 2525422 h 4860733"/>
              <a:gd name="connsiteX8106" fmla="*/ 4618988 w 4853691"/>
              <a:gd name="connsiteY8106" fmla="*/ 2520728 h 4860733"/>
              <a:gd name="connsiteX8107" fmla="*/ 4611946 w 4853691"/>
              <a:gd name="connsiteY8107" fmla="*/ 2516034 h 4860733"/>
              <a:gd name="connsiteX8108" fmla="*/ 4607252 w 4853691"/>
              <a:gd name="connsiteY8108" fmla="*/ 2513687 h 4860733"/>
              <a:gd name="connsiteX8109" fmla="*/ 4611946 w 4853691"/>
              <a:gd name="connsiteY8109" fmla="*/ 2501952 h 4860733"/>
              <a:gd name="connsiteX8110" fmla="*/ 4611946 w 4853691"/>
              <a:gd name="connsiteY8110" fmla="*/ 2499605 h 4860733"/>
              <a:gd name="connsiteX8111" fmla="*/ 4623682 w 4853691"/>
              <a:gd name="connsiteY8111" fmla="*/ 2497258 h 4860733"/>
              <a:gd name="connsiteX8112" fmla="*/ 4644805 w 4853691"/>
              <a:gd name="connsiteY8112" fmla="*/ 2492563 h 4860733"/>
              <a:gd name="connsiteX8113" fmla="*/ 4651846 w 4853691"/>
              <a:gd name="connsiteY8113" fmla="*/ 2490216 h 4860733"/>
              <a:gd name="connsiteX8114" fmla="*/ 4684705 w 4853691"/>
              <a:gd name="connsiteY8114" fmla="*/ 2480828 h 4860733"/>
              <a:gd name="connsiteX8115" fmla="*/ 4703481 w 4853691"/>
              <a:gd name="connsiteY8115" fmla="*/ 2494910 h 4860733"/>
              <a:gd name="connsiteX8116" fmla="*/ 4715216 w 4853691"/>
              <a:gd name="connsiteY8116" fmla="*/ 2490216 h 4860733"/>
              <a:gd name="connsiteX8117" fmla="*/ 4717563 w 4853691"/>
              <a:gd name="connsiteY8117" fmla="*/ 2492563 h 4860733"/>
              <a:gd name="connsiteX8118" fmla="*/ 4724605 w 4853691"/>
              <a:gd name="connsiteY8118" fmla="*/ 2499605 h 4860733"/>
              <a:gd name="connsiteX8119" fmla="*/ 4804404 w 4853691"/>
              <a:gd name="connsiteY8119" fmla="*/ 2600527 h 4860733"/>
              <a:gd name="connsiteX8120" fmla="*/ 4797363 w 4853691"/>
              <a:gd name="connsiteY8120" fmla="*/ 2642774 h 4860733"/>
              <a:gd name="connsiteX8121" fmla="*/ 4792669 w 4853691"/>
              <a:gd name="connsiteY8121" fmla="*/ 2670939 h 4860733"/>
              <a:gd name="connsiteX8122" fmla="*/ 4783281 w 4853691"/>
              <a:gd name="connsiteY8122" fmla="*/ 2715533 h 4860733"/>
              <a:gd name="connsiteX8123" fmla="*/ 4778587 w 4853691"/>
              <a:gd name="connsiteY8123" fmla="*/ 2739003 h 4860733"/>
              <a:gd name="connsiteX8124" fmla="*/ 4764504 w 4853691"/>
              <a:gd name="connsiteY8124" fmla="*/ 2790638 h 4860733"/>
              <a:gd name="connsiteX8125" fmla="*/ 4762157 w 4853691"/>
              <a:gd name="connsiteY8125" fmla="*/ 2802374 h 4860733"/>
              <a:gd name="connsiteX8126" fmla="*/ 4741034 w 4853691"/>
              <a:gd name="connsiteY8126" fmla="*/ 2863397 h 4860733"/>
              <a:gd name="connsiteX8127" fmla="*/ 4733993 w 4853691"/>
              <a:gd name="connsiteY8127" fmla="*/ 2879826 h 4860733"/>
              <a:gd name="connsiteX8128" fmla="*/ 4717563 w 4853691"/>
              <a:gd name="connsiteY8128" fmla="*/ 2922073 h 4860733"/>
              <a:gd name="connsiteX8129" fmla="*/ 4705828 w 4853691"/>
              <a:gd name="connsiteY8129" fmla="*/ 2943196 h 4860733"/>
              <a:gd name="connsiteX8130" fmla="*/ 4698787 w 4853691"/>
              <a:gd name="connsiteY8130" fmla="*/ 2959626 h 4860733"/>
              <a:gd name="connsiteX8131" fmla="*/ 4694093 w 4853691"/>
              <a:gd name="connsiteY8131" fmla="*/ 2959626 h 4860733"/>
              <a:gd name="connsiteX8132" fmla="*/ 4696440 w 4853691"/>
              <a:gd name="connsiteY8132" fmla="*/ 2945543 h 4860733"/>
              <a:gd name="connsiteX8133" fmla="*/ 4696440 w 4853691"/>
              <a:gd name="connsiteY8133" fmla="*/ 2943196 h 4860733"/>
              <a:gd name="connsiteX8134" fmla="*/ 4701134 w 4853691"/>
              <a:gd name="connsiteY8134" fmla="*/ 2917379 h 4860733"/>
              <a:gd name="connsiteX8135" fmla="*/ 4703481 w 4853691"/>
              <a:gd name="connsiteY8135" fmla="*/ 2907991 h 4860733"/>
              <a:gd name="connsiteX8136" fmla="*/ 4705828 w 4853691"/>
              <a:gd name="connsiteY8136" fmla="*/ 2886867 h 4860733"/>
              <a:gd name="connsiteX8137" fmla="*/ 4708175 w 4853691"/>
              <a:gd name="connsiteY8137" fmla="*/ 2872785 h 4860733"/>
              <a:gd name="connsiteX8138" fmla="*/ 4710522 w 4853691"/>
              <a:gd name="connsiteY8138" fmla="*/ 2856356 h 4860733"/>
              <a:gd name="connsiteX8139" fmla="*/ 4712869 w 4853691"/>
              <a:gd name="connsiteY8139" fmla="*/ 2837579 h 4860733"/>
              <a:gd name="connsiteX8140" fmla="*/ 4715216 w 4853691"/>
              <a:gd name="connsiteY8140" fmla="*/ 2823497 h 4860733"/>
              <a:gd name="connsiteX8141" fmla="*/ 4719911 w 4853691"/>
              <a:gd name="connsiteY8141" fmla="*/ 2802374 h 4860733"/>
              <a:gd name="connsiteX8142" fmla="*/ 4722257 w 4853691"/>
              <a:gd name="connsiteY8142" fmla="*/ 2792985 h 4860733"/>
              <a:gd name="connsiteX8143" fmla="*/ 4726952 w 4853691"/>
              <a:gd name="connsiteY8143" fmla="*/ 2769515 h 4860733"/>
              <a:gd name="connsiteX8144" fmla="*/ 4729299 w 4853691"/>
              <a:gd name="connsiteY8144" fmla="*/ 2762474 h 4860733"/>
              <a:gd name="connsiteX8145" fmla="*/ 4733993 w 4853691"/>
              <a:gd name="connsiteY8145" fmla="*/ 2736656 h 4860733"/>
              <a:gd name="connsiteX8146" fmla="*/ 4736340 w 4853691"/>
              <a:gd name="connsiteY8146" fmla="*/ 2729615 h 4860733"/>
              <a:gd name="connsiteX8147" fmla="*/ 4741034 w 4853691"/>
              <a:gd name="connsiteY8147" fmla="*/ 2703798 h 4860733"/>
              <a:gd name="connsiteX8148" fmla="*/ 4741034 w 4853691"/>
              <a:gd name="connsiteY8148" fmla="*/ 2701451 h 4860733"/>
              <a:gd name="connsiteX8149" fmla="*/ 4771546 w 4853691"/>
              <a:gd name="connsiteY8149" fmla="*/ 2562975 h 4860733"/>
              <a:gd name="connsiteX8150" fmla="*/ 4773892 w 4853691"/>
              <a:gd name="connsiteY8150" fmla="*/ 2553587 h 4860733"/>
              <a:gd name="connsiteX8151" fmla="*/ 4778587 w 4853691"/>
              <a:gd name="connsiteY8151" fmla="*/ 2539504 h 4860733"/>
              <a:gd name="connsiteX8152" fmla="*/ 4780934 w 4853691"/>
              <a:gd name="connsiteY8152" fmla="*/ 2534810 h 4860733"/>
              <a:gd name="connsiteX8153" fmla="*/ 4792669 w 4853691"/>
              <a:gd name="connsiteY8153" fmla="*/ 2516034 h 4860733"/>
              <a:gd name="connsiteX8154" fmla="*/ 4787975 w 4853691"/>
              <a:gd name="connsiteY8154" fmla="*/ 2504299 h 4860733"/>
              <a:gd name="connsiteX8155" fmla="*/ 4790322 w 4853691"/>
              <a:gd name="connsiteY8155" fmla="*/ 2499605 h 4860733"/>
              <a:gd name="connsiteX8156" fmla="*/ 4792669 w 4853691"/>
              <a:gd name="connsiteY8156" fmla="*/ 2492563 h 4860733"/>
              <a:gd name="connsiteX8157" fmla="*/ 4797363 w 4853691"/>
              <a:gd name="connsiteY8157" fmla="*/ 2492563 h 4860733"/>
              <a:gd name="connsiteX8158" fmla="*/ 4813793 w 4853691"/>
              <a:gd name="connsiteY8158" fmla="*/ 2483175 h 4860733"/>
              <a:gd name="connsiteX8159" fmla="*/ 4813793 w 4853691"/>
              <a:gd name="connsiteY8159" fmla="*/ 2492563 h 4860733"/>
              <a:gd name="connsiteX8160" fmla="*/ 4811445 w 4853691"/>
              <a:gd name="connsiteY8160" fmla="*/ 2520728 h 4860733"/>
              <a:gd name="connsiteX8161" fmla="*/ 4799710 w 4853691"/>
              <a:gd name="connsiteY8161" fmla="*/ 2539504 h 4860733"/>
              <a:gd name="connsiteX8162" fmla="*/ 4806751 w 4853691"/>
              <a:gd name="connsiteY8162" fmla="*/ 2555934 h 4860733"/>
              <a:gd name="connsiteX8163" fmla="*/ 4804404 w 4853691"/>
              <a:gd name="connsiteY8163" fmla="*/ 2567669 h 4860733"/>
              <a:gd name="connsiteX8164" fmla="*/ 4804404 w 4853691"/>
              <a:gd name="connsiteY8164" fmla="*/ 2600527 h 4860733"/>
              <a:gd name="connsiteX8165" fmla="*/ 4665929 w 4853691"/>
              <a:gd name="connsiteY8165" fmla="*/ 3051160 h 4860733"/>
              <a:gd name="connsiteX8166" fmla="*/ 4656540 w 4853691"/>
              <a:gd name="connsiteY8166" fmla="*/ 3076978 h 4860733"/>
              <a:gd name="connsiteX8167" fmla="*/ 4649499 w 4853691"/>
              <a:gd name="connsiteY8167" fmla="*/ 3076978 h 4860733"/>
              <a:gd name="connsiteX8168" fmla="*/ 4647152 w 4853691"/>
              <a:gd name="connsiteY8168" fmla="*/ 3076978 h 4860733"/>
              <a:gd name="connsiteX8169" fmla="*/ 4647152 w 4853691"/>
              <a:gd name="connsiteY8169" fmla="*/ 3069937 h 4860733"/>
              <a:gd name="connsiteX8170" fmla="*/ 4647152 w 4853691"/>
              <a:gd name="connsiteY8170" fmla="*/ 3058201 h 4860733"/>
              <a:gd name="connsiteX8171" fmla="*/ 4644805 w 4853691"/>
              <a:gd name="connsiteY8171" fmla="*/ 3044119 h 4860733"/>
              <a:gd name="connsiteX8172" fmla="*/ 4644805 w 4853691"/>
              <a:gd name="connsiteY8172" fmla="*/ 3037078 h 4860733"/>
              <a:gd name="connsiteX8173" fmla="*/ 4642458 w 4853691"/>
              <a:gd name="connsiteY8173" fmla="*/ 3004220 h 4860733"/>
              <a:gd name="connsiteX8174" fmla="*/ 4658887 w 4853691"/>
              <a:gd name="connsiteY8174" fmla="*/ 2987790 h 4860733"/>
              <a:gd name="connsiteX8175" fmla="*/ 4661234 w 4853691"/>
              <a:gd name="connsiteY8175" fmla="*/ 2987790 h 4860733"/>
              <a:gd name="connsiteX8176" fmla="*/ 4663581 w 4853691"/>
              <a:gd name="connsiteY8176" fmla="*/ 2987790 h 4860733"/>
              <a:gd name="connsiteX8177" fmla="*/ 4670623 w 4853691"/>
              <a:gd name="connsiteY8177" fmla="*/ 2987790 h 4860733"/>
              <a:gd name="connsiteX8178" fmla="*/ 4682358 w 4853691"/>
              <a:gd name="connsiteY8178" fmla="*/ 2999525 h 4860733"/>
              <a:gd name="connsiteX8179" fmla="*/ 4668275 w 4853691"/>
              <a:gd name="connsiteY8179" fmla="*/ 3039425 h 4860733"/>
              <a:gd name="connsiteX8180" fmla="*/ 4665929 w 4853691"/>
              <a:gd name="connsiteY8180" fmla="*/ 3051160 h 4860733"/>
              <a:gd name="connsiteX8181" fmla="*/ 4595517 w 4853691"/>
              <a:gd name="connsiteY8181" fmla="*/ 3243618 h 4860733"/>
              <a:gd name="connsiteX8182" fmla="*/ 4590823 w 4853691"/>
              <a:gd name="connsiteY8182" fmla="*/ 3257700 h 4860733"/>
              <a:gd name="connsiteX8183" fmla="*/ 4550923 w 4853691"/>
              <a:gd name="connsiteY8183" fmla="*/ 3358623 h 4860733"/>
              <a:gd name="connsiteX8184" fmla="*/ 4543882 w 4853691"/>
              <a:gd name="connsiteY8184" fmla="*/ 3372706 h 4860733"/>
              <a:gd name="connsiteX8185" fmla="*/ 4501635 w 4853691"/>
              <a:gd name="connsiteY8185" fmla="*/ 3471282 h 4860733"/>
              <a:gd name="connsiteX8186" fmla="*/ 4496941 w 4853691"/>
              <a:gd name="connsiteY8186" fmla="*/ 3485364 h 4860733"/>
              <a:gd name="connsiteX8187" fmla="*/ 4450000 w 4853691"/>
              <a:gd name="connsiteY8187" fmla="*/ 3581593 h 4860733"/>
              <a:gd name="connsiteX8188" fmla="*/ 4445306 w 4853691"/>
              <a:gd name="connsiteY8188" fmla="*/ 3593328 h 4860733"/>
              <a:gd name="connsiteX8189" fmla="*/ 4414795 w 4853691"/>
              <a:gd name="connsiteY8189" fmla="*/ 3652004 h 4860733"/>
              <a:gd name="connsiteX8190" fmla="*/ 4290401 w 4853691"/>
              <a:gd name="connsiteY8190" fmla="*/ 3757621 h 4860733"/>
              <a:gd name="connsiteX8191" fmla="*/ 4299789 w 4853691"/>
              <a:gd name="connsiteY8191" fmla="*/ 3743539 h 4860733"/>
              <a:gd name="connsiteX8192" fmla="*/ 4339689 w 4853691"/>
              <a:gd name="connsiteY8192" fmla="*/ 3684863 h 4860733"/>
              <a:gd name="connsiteX8193" fmla="*/ 4365507 w 4853691"/>
              <a:gd name="connsiteY8193" fmla="*/ 3647310 h 4860733"/>
              <a:gd name="connsiteX8194" fmla="*/ 4400712 w 4853691"/>
              <a:gd name="connsiteY8194" fmla="*/ 3593328 h 4860733"/>
              <a:gd name="connsiteX8195" fmla="*/ 4426530 w 4853691"/>
              <a:gd name="connsiteY8195" fmla="*/ 3551081 h 4860733"/>
              <a:gd name="connsiteX8196" fmla="*/ 4457041 w 4853691"/>
              <a:gd name="connsiteY8196" fmla="*/ 3499446 h 4860733"/>
              <a:gd name="connsiteX8197" fmla="*/ 4480512 w 4853691"/>
              <a:gd name="connsiteY8197" fmla="*/ 3457199 h 4860733"/>
              <a:gd name="connsiteX8198" fmla="*/ 4508676 w 4853691"/>
              <a:gd name="connsiteY8198" fmla="*/ 3405564 h 4860733"/>
              <a:gd name="connsiteX8199" fmla="*/ 4532147 w 4853691"/>
              <a:gd name="connsiteY8199" fmla="*/ 3360971 h 4860733"/>
              <a:gd name="connsiteX8200" fmla="*/ 4557964 w 4853691"/>
              <a:gd name="connsiteY8200" fmla="*/ 3306989 h 4860733"/>
              <a:gd name="connsiteX8201" fmla="*/ 4579088 w 4853691"/>
              <a:gd name="connsiteY8201" fmla="*/ 3262394 h 4860733"/>
              <a:gd name="connsiteX8202" fmla="*/ 4602558 w 4853691"/>
              <a:gd name="connsiteY8202" fmla="*/ 3208413 h 4860733"/>
              <a:gd name="connsiteX8203" fmla="*/ 4621334 w 4853691"/>
              <a:gd name="connsiteY8203" fmla="*/ 3161472 h 4860733"/>
              <a:gd name="connsiteX8204" fmla="*/ 4635417 w 4853691"/>
              <a:gd name="connsiteY8204" fmla="*/ 3128613 h 4860733"/>
              <a:gd name="connsiteX8205" fmla="*/ 4633070 w 4853691"/>
              <a:gd name="connsiteY8205" fmla="*/ 3133307 h 4860733"/>
              <a:gd name="connsiteX8206" fmla="*/ 4595517 w 4853691"/>
              <a:gd name="connsiteY8206" fmla="*/ 3243618 h 4860733"/>
              <a:gd name="connsiteX8207" fmla="*/ 4494594 w 4853691"/>
              <a:gd name="connsiteY8207" fmla="*/ 3590981 h 4860733"/>
              <a:gd name="connsiteX8208" fmla="*/ 4515717 w 4853691"/>
              <a:gd name="connsiteY8208" fmla="*/ 3569858 h 4860733"/>
              <a:gd name="connsiteX8209" fmla="*/ 4508676 w 4853691"/>
              <a:gd name="connsiteY8209" fmla="*/ 3555775 h 4860733"/>
              <a:gd name="connsiteX8210" fmla="*/ 4663581 w 4853691"/>
              <a:gd name="connsiteY8210" fmla="*/ 3332806 h 4860733"/>
              <a:gd name="connsiteX8211" fmla="*/ 4665929 w 4853691"/>
              <a:gd name="connsiteY8211" fmla="*/ 3339847 h 4860733"/>
              <a:gd name="connsiteX8212" fmla="*/ 4637764 w 4853691"/>
              <a:gd name="connsiteY8212" fmla="*/ 3400870 h 4860733"/>
              <a:gd name="connsiteX8213" fmla="*/ 4464082 w 4853691"/>
              <a:gd name="connsiteY8213" fmla="*/ 3668434 h 4860733"/>
              <a:gd name="connsiteX8214" fmla="*/ 4461736 w 4853691"/>
              <a:gd name="connsiteY8214" fmla="*/ 3670781 h 4860733"/>
              <a:gd name="connsiteX8215" fmla="*/ 4424183 w 4853691"/>
              <a:gd name="connsiteY8215" fmla="*/ 3720068 h 4860733"/>
              <a:gd name="connsiteX8216" fmla="*/ 4419489 w 4853691"/>
              <a:gd name="connsiteY8216" fmla="*/ 3724763 h 4860733"/>
              <a:gd name="connsiteX8217" fmla="*/ 4381936 w 4853691"/>
              <a:gd name="connsiteY8217" fmla="*/ 3769357 h 4860733"/>
              <a:gd name="connsiteX8218" fmla="*/ 4374895 w 4853691"/>
              <a:gd name="connsiteY8218" fmla="*/ 3776398 h 4860733"/>
              <a:gd name="connsiteX8219" fmla="*/ 4337342 w 4853691"/>
              <a:gd name="connsiteY8219" fmla="*/ 3816298 h 4860733"/>
              <a:gd name="connsiteX8220" fmla="*/ 4327954 w 4853691"/>
              <a:gd name="connsiteY8220" fmla="*/ 3825686 h 4860733"/>
              <a:gd name="connsiteX8221" fmla="*/ 4304483 w 4853691"/>
              <a:gd name="connsiteY8221" fmla="*/ 3849156 h 4860733"/>
              <a:gd name="connsiteX8222" fmla="*/ 4311524 w 4853691"/>
              <a:gd name="connsiteY8222" fmla="*/ 3837421 h 4860733"/>
              <a:gd name="connsiteX8223" fmla="*/ 4325607 w 4853691"/>
              <a:gd name="connsiteY8223" fmla="*/ 3813950 h 4860733"/>
              <a:gd name="connsiteX8224" fmla="*/ 4342036 w 4853691"/>
              <a:gd name="connsiteY8224" fmla="*/ 3785786 h 4860733"/>
              <a:gd name="connsiteX8225" fmla="*/ 4356118 w 4853691"/>
              <a:gd name="connsiteY8225" fmla="*/ 3762315 h 4860733"/>
              <a:gd name="connsiteX8226" fmla="*/ 4372548 w 4853691"/>
              <a:gd name="connsiteY8226" fmla="*/ 3734151 h 4860733"/>
              <a:gd name="connsiteX8227" fmla="*/ 4386630 w 4853691"/>
              <a:gd name="connsiteY8227" fmla="*/ 3710680 h 4860733"/>
              <a:gd name="connsiteX8228" fmla="*/ 4403059 w 4853691"/>
              <a:gd name="connsiteY8228" fmla="*/ 3682516 h 4860733"/>
              <a:gd name="connsiteX8229" fmla="*/ 4417141 w 4853691"/>
              <a:gd name="connsiteY8229" fmla="*/ 3656698 h 4860733"/>
              <a:gd name="connsiteX8230" fmla="*/ 4417141 w 4853691"/>
              <a:gd name="connsiteY8230" fmla="*/ 3654351 h 4860733"/>
              <a:gd name="connsiteX8231" fmla="*/ 4485206 w 4853691"/>
              <a:gd name="connsiteY8231" fmla="*/ 3583940 h 4860733"/>
              <a:gd name="connsiteX8232" fmla="*/ 4494594 w 4853691"/>
              <a:gd name="connsiteY8232" fmla="*/ 3590981 h 4860733"/>
              <a:gd name="connsiteX8233" fmla="*/ 4665929 w 4853691"/>
              <a:gd name="connsiteY8233" fmla="*/ 3377400 h 4860733"/>
              <a:gd name="connsiteX8234" fmla="*/ 4656540 w 4853691"/>
              <a:gd name="connsiteY8234" fmla="*/ 3403217 h 4860733"/>
              <a:gd name="connsiteX8235" fmla="*/ 4647152 w 4853691"/>
              <a:gd name="connsiteY8235" fmla="*/ 3421994 h 4860733"/>
              <a:gd name="connsiteX8236" fmla="*/ 4647152 w 4853691"/>
              <a:gd name="connsiteY8236" fmla="*/ 3421994 h 4860733"/>
              <a:gd name="connsiteX8237" fmla="*/ 4649499 w 4853691"/>
              <a:gd name="connsiteY8237" fmla="*/ 3414952 h 4860733"/>
              <a:gd name="connsiteX8238" fmla="*/ 4658887 w 4853691"/>
              <a:gd name="connsiteY8238" fmla="*/ 3389135 h 4860733"/>
              <a:gd name="connsiteX8239" fmla="*/ 4658887 w 4853691"/>
              <a:gd name="connsiteY8239" fmla="*/ 3386788 h 4860733"/>
              <a:gd name="connsiteX8240" fmla="*/ 4665929 w 4853691"/>
              <a:gd name="connsiteY8240" fmla="*/ 3360971 h 4860733"/>
              <a:gd name="connsiteX8241" fmla="*/ 4668275 w 4853691"/>
              <a:gd name="connsiteY8241" fmla="*/ 3351582 h 4860733"/>
              <a:gd name="connsiteX8242" fmla="*/ 4670623 w 4853691"/>
              <a:gd name="connsiteY8242" fmla="*/ 3344541 h 4860733"/>
              <a:gd name="connsiteX8243" fmla="*/ 4677664 w 4853691"/>
              <a:gd name="connsiteY8243" fmla="*/ 3349235 h 4860733"/>
              <a:gd name="connsiteX8244" fmla="*/ 4670623 w 4853691"/>
              <a:gd name="connsiteY8244" fmla="*/ 3365665 h 4860733"/>
              <a:gd name="connsiteX8245" fmla="*/ 4665929 w 4853691"/>
              <a:gd name="connsiteY8245" fmla="*/ 3377400 h 4860733"/>
              <a:gd name="connsiteX8246" fmla="*/ 4623682 w 4853691"/>
              <a:gd name="connsiteY8246" fmla="*/ 3461893 h 4860733"/>
              <a:gd name="connsiteX8247" fmla="*/ 4607252 w 4853691"/>
              <a:gd name="connsiteY8247" fmla="*/ 3471282 h 4860733"/>
              <a:gd name="connsiteX8248" fmla="*/ 4609599 w 4853691"/>
              <a:gd name="connsiteY8248" fmla="*/ 3466588 h 4860733"/>
              <a:gd name="connsiteX8249" fmla="*/ 4621334 w 4853691"/>
              <a:gd name="connsiteY8249" fmla="*/ 3443117 h 4860733"/>
              <a:gd name="connsiteX8250" fmla="*/ 4633070 w 4853691"/>
              <a:gd name="connsiteY8250" fmla="*/ 3417300 h 4860733"/>
              <a:gd name="connsiteX8251" fmla="*/ 4642458 w 4853691"/>
              <a:gd name="connsiteY8251" fmla="*/ 3396176 h 4860733"/>
              <a:gd name="connsiteX8252" fmla="*/ 4665929 w 4853691"/>
              <a:gd name="connsiteY8252" fmla="*/ 3351582 h 4860733"/>
              <a:gd name="connsiteX8253" fmla="*/ 4661234 w 4853691"/>
              <a:gd name="connsiteY8253" fmla="*/ 3368012 h 4860733"/>
              <a:gd name="connsiteX8254" fmla="*/ 4656540 w 4853691"/>
              <a:gd name="connsiteY8254" fmla="*/ 3379747 h 4860733"/>
              <a:gd name="connsiteX8255" fmla="*/ 4651846 w 4853691"/>
              <a:gd name="connsiteY8255" fmla="*/ 3396176 h 4860733"/>
              <a:gd name="connsiteX8256" fmla="*/ 4647152 w 4853691"/>
              <a:gd name="connsiteY8256" fmla="*/ 3407912 h 4860733"/>
              <a:gd name="connsiteX8257" fmla="*/ 4642458 w 4853691"/>
              <a:gd name="connsiteY8257" fmla="*/ 3424341 h 4860733"/>
              <a:gd name="connsiteX8258" fmla="*/ 4637764 w 4853691"/>
              <a:gd name="connsiteY8258" fmla="*/ 3433729 h 4860733"/>
              <a:gd name="connsiteX8259" fmla="*/ 4635417 w 4853691"/>
              <a:gd name="connsiteY8259" fmla="*/ 3438423 h 4860733"/>
              <a:gd name="connsiteX8260" fmla="*/ 4623682 w 4853691"/>
              <a:gd name="connsiteY8260" fmla="*/ 3461893 h 4860733"/>
              <a:gd name="connsiteX8261" fmla="*/ 4623682 w 4853691"/>
              <a:gd name="connsiteY8261" fmla="*/ 3461893 h 4860733"/>
              <a:gd name="connsiteX8262" fmla="*/ 4532147 w 4853691"/>
              <a:gd name="connsiteY8262" fmla="*/ 3605063 h 4860733"/>
              <a:gd name="connsiteX8263" fmla="*/ 4499288 w 4853691"/>
              <a:gd name="connsiteY8263" fmla="*/ 3659045 h 4860733"/>
              <a:gd name="connsiteX8264" fmla="*/ 4494594 w 4853691"/>
              <a:gd name="connsiteY8264" fmla="*/ 3666087 h 4860733"/>
              <a:gd name="connsiteX8265" fmla="*/ 4482859 w 4853691"/>
              <a:gd name="connsiteY8265" fmla="*/ 3682516 h 4860733"/>
              <a:gd name="connsiteX8266" fmla="*/ 4489900 w 4853691"/>
              <a:gd name="connsiteY8266" fmla="*/ 3670781 h 4860733"/>
              <a:gd name="connsiteX8267" fmla="*/ 4499288 w 4853691"/>
              <a:gd name="connsiteY8267" fmla="*/ 3654351 h 4860733"/>
              <a:gd name="connsiteX8268" fmla="*/ 4529800 w 4853691"/>
              <a:gd name="connsiteY8268" fmla="*/ 3607411 h 4860733"/>
              <a:gd name="connsiteX8269" fmla="*/ 4534494 w 4853691"/>
              <a:gd name="connsiteY8269" fmla="*/ 3600369 h 4860733"/>
              <a:gd name="connsiteX8270" fmla="*/ 4560311 w 4853691"/>
              <a:gd name="connsiteY8270" fmla="*/ 3558122 h 4860733"/>
              <a:gd name="connsiteX8271" fmla="*/ 4534494 w 4853691"/>
              <a:gd name="connsiteY8271" fmla="*/ 3602716 h 4860733"/>
              <a:gd name="connsiteX8272" fmla="*/ 4532147 w 4853691"/>
              <a:gd name="connsiteY8272" fmla="*/ 3605063 h 4860733"/>
              <a:gd name="connsiteX8273" fmla="*/ 4323260 w 4853691"/>
              <a:gd name="connsiteY8273" fmla="*/ 3846809 h 4860733"/>
              <a:gd name="connsiteX8274" fmla="*/ 4292748 w 4853691"/>
              <a:gd name="connsiteY8274" fmla="*/ 3872627 h 4860733"/>
              <a:gd name="connsiteX8275" fmla="*/ 4288054 w 4853691"/>
              <a:gd name="connsiteY8275" fmla="*/ 3874974 h 4860733"/>
              <a:gd name="connsiteX8276" fmla="*/ 4295095 w 4853691"/>
              <a:gd name="connsiteY8276" fmla="*/ 3863238 h 4860733"/>
              <a:gd name="connsiteX8277" fmla="*/ 4299789 w 4853691"/>
              <a:gd name="connsiteY8277" fmla="*/ 3856197 h 4860733"/>
              <a:gd name="connsiteX8278" fmla="*/ 4384283 w 4853691"/>
              <a:gd name="connsiteY8278" fmla="*/ 3764663 h 4860733"/>
              <a:gd name="connsiteX8279" fmla="*/ 4386630 w 4853691"/>
              <a:gd name="connsiteY8279" fmla="*/ 3762315 h 4860733"/>
              <a:gd name="connsiteX8280" fmla="*/ 4431224 w 4853691"/>
              <a:gd name="connsiteY8280" fmla="*/ 3710680 h 4860733"/>
              <a:gd name="connsiteX8281" fmla="*/ 4438265 w 4853691"/>
              <a:gd name="connsiteY8281" fmla="*/ 3701292 h 4860733"/>
              <a:gd name="connsiteX8282" fmla="*/ 4473471 w 4853691"/>
              <a:gd name="connsiteY8282" fmla="*/ 3656698 h 4860733"/>
              <a:gd name="connsiteX8283" fmla="*/ 4482859 w 4853691"/>
              <a:gd name="connsiteY8283" fmla="*/ 3642616 h 4860733"/>
              <a:gd name="connsiteX8284" fmla="*/ 4513371 w 4853691"/>
              <a:gd name="connsiteY8284" fmla="*/ 3600369 h 4860733"/>
              <a:gd name="connsiteX8285" fmla="*/ 4525106 w 4853691"/>
              <a:gd name="connsiteY8285" fmla="*/ 3583940 h 4860733"/>
              <a:gd name="connsiteX8286" fmla="*/ 4553270 w 4853691"/>
              <a:gd name="connsiteY8286" fmla="*/ 3544040 h 4860733"/>
              <a:gd name="connsiteX8287" fmla="*/ 4565005 w 4853691"/>
              <a:gd name="connsiteY8287" fmla="*/ 3525264 h 4860733"/>
              <a:gd name="connsiteX8288" fmla="*/ 4579088 w 4853691"/>
              <a:gd name="connsiteY8288" fmla="*/ 3504140 h 4860733"/>
              <a:gd name="connsiteX8289" fmla="*/ 4593170 w 4853691"/>
              <a:gd name="connsiteY8289" fmla="*/ 3483017 h 4860733"/>
              <a:gd name="connsiteX8290" fmla="*/ 4600211 w 4853691"/>
              <a:gd name="connsiteY8290" fmla="*/ 3471282 h 4860733"/>
              <a:gd name="connsiteX8291" fmla="*/ 4626029 w 4853691"/>
              <a:gd name="connsiteY8291" fmla="*/ 3429035 h 4860733"/>
              <a:gd name="connsiteX8292" fmla="*/ 4621334 w 4853691"/>
              <a:gd name="connsiteY8292" fmla="*/ 3440770 h 4860733"/>
              <a:gd name="connsiteX8293" fmla="*/ 4611946 w 4853691"/>
              <a:gd name="connsiteY8293" fmla="*/ 3457199 h 4860733"/>
              <a:gd name="connsiteX8294" fmla="*/ 4597864 w 4853691"/>
              <a:gd name="connsiteY8294" fmla="*/ 3485364 h 4860733"/>
              <a:gd name="connsiteX8295" fmla="*/ 4588476 w 4853691"/>
              <a:gd name="connsiteY8295" fmla="*/ 3504140 h 4860733"/>
              <a:gd name="connsiteX8296" fmla="*/ 4574393 w 4853691"/>
              <a:gd name="connsiteY8296" fmla="*/ 3529958 h 4860733"/>
              <a:gd name="connsiteX8297" fmla="*/ 4562658 w 4853691"/>
              <a:gd name="connsiteY8297" fmla="*/ 3548734 h 4860733"/>
              <a:gd name="connsiteX8298" fmla="*/ 4548576 w 4853691"/>
              <a:gd name="connsiteY8298" fmla="*/ 3572205 h 4860733"/>
              <a:gd name="connsiteX8299" fmla="*/ 4536841 w 4853691"/>
              <a:gd name="connsiteY8299" fmla="*/ 3593328 h 4860733"/>
              <a:gd name="connsiteX8300" fmla="*/ 4522759 w 4853691"/>
              <a:gd name="connsiteY8300" fmla="*/ 3616799 h 4860733"/>
              <a:gd name="connsiteX8301" fmla="*/ 4511023 w 4853691"/>
              <a:gd name="connsiteY8301" fmla="*/ 3637922 h 4860733"/>
              <a:gd name="connsiteX8302" fmla="*/ 4496941 w 4853691"/>
              <a:gd name="connsiteY8302" fmla="*/ 3659045 h 4860733"/>
              <a:gd name="connsiteX8303" fmla="*/ 4482859 w 4853691"/>
              <a:gd name="connsiteY8303" fmla="*/ 3680169 h 4860733"/>
              <a:gd name="connsiteX8304" fmla="*/ 4468776 w 4853691"/>
              <a:gd name="connsiteY8304" fmla="*/ 3698945 h 4860733"/>
              <a:gd name="connsiteX8305" fmla="*/ 4330301 w 4853691"/>
              <a:gd name="connsiteY8305" fmla="*/ 3842115 h 4860733"/>
              <a:gd name="connsiteX8306" fmla="*/ 4323260 w 4853691"/>
              <a:gd name="connsiteY8306" fmla="*/ 3846809 h 4860733"/>
              <a:gd name="connsiteX8307" fmla="*/ 4278666 w 4853691"/>
              <a:gd name="connsiteY8307" fmla="*/ 3891403 h 4860733"/>
              <a:gd name="connsiteX8308" fmla="*/ 4271625 w 4853691"/>
              <a:gd name="connsiteY8308" fmla="*/ 3900791 h 4860733"/>
              <a:gd name="connsiteX8309" fmla="*/ 4259889 w 4853691"/>
              <a:gd name="connsiteY8309" fmla="*/ 3907832 h 4860733"/>
              <a:gd name="connsiteX8310" fmla="*/ 4252848 w 4853691"/>
              <a:gd name="connsiteY8310" fmla="*/ 3910179 h 4860733"/>
              <a:gd name="connsiteX8311" fmla="*/ 4250501 w 4853691"/>
              <a:gd name="connsiteY8311" fmla="*/ 3907832 h 4860733"/>
              <a:gd name="connsiteX8312" fmla="*/ 4264583 w 4853691"/>
              <a:gd name="connsiteY8312" fmla="*/ 3898444 h 4860733"/>
              <a:gd name="connsiteX8313" fmla="*/ 4278666 w 4853691"/>
              <a:gd name="connsiteY8313" fmla="*/ 3886709 h 4860733"/>
              <a:gd name="connsiteX8314" fmla="*/ 4281013 w 4853691"/>
              <a:gd name="connsiteY8314" fmla="*/ 3884362 h 4860733"/>
              <a:gd name="connsiteX8315" fmla="*/ 4278666 w 4853691"/>
              <a:gd name="connsiteY8315" fmla="*/ 3889056 h 4860733"/>
              <a:gd name="connsiteX8316" fmla="*/ 4278666 w 4853691"/>
              <a:gd name="connsiteY8316" fmla="*/ 3891403 h 4860733"/>
              <a:gd name="connsiteX8317" fmla="*/ 4182437 w 4853691"/>
              <a:gd name="connsiteY8317" fmla="*/ 3966508 h 4860733"/>
              <a:gd name="connsiteX8318" fmla="*/ 4161313 w 4853691"/>
              <a:gd name="connsiteY8318" fmla="*/ 3985285 h 4860733"/>
              <a:gd name="connsiteX8319" fmla="*/ 4140190 w 4853691"/>
              <a:gd name="connsiteY8319" fmla="*/ 4004061 h 4860733"/>
              <a:gd name="connsiteX8320" fmla="*/ 4116719 w 4853691"/>
              <a:gd name="connsiteY8320" fmla="*/ 4022838 h 4860733"/>
              <a:gd name="connsiteX8321" fmla="*/ 4095596 w 4853691"/>
              <a:gd name="connsiteY8321" fmla="*/ 4039267 h 4860733"/>
              <a:gd name="connsiteX8322" fmla="*/ 4072126 w 4853691"/>
              <a:gd name="connsiteY8322" fmla="*/ 4058043 h 4860733"/>
              <a:gd name="connsiteX8323" fmla="*/ 4051002 w 4853691"/>
              <a:gd name="connsiteY8323" fmla="*/ 4074473 h 4860733"/>
              <a:gd name="connsiteX8324" fmla="*/ 4027532 w 4853691"/>
              <a:gd name="connsiteY8324" fmla="*/ 4093249 h 4860733"/>
              <a:gd name="connsiteX8325" fmla="*/ 4004061 w 4853691"/>
              <a:gd name="connsiteY8325" fmla="*/ 4109678 h 4860733"/>
              <a:gd name="connsiteX8326" fmla="*/ 3980591 w 4853691"/>
              <a:gd name="connsiteY8326" fmla="*/ 4126108 h 4860733"/>
              <a:gd name="connsiteX8327" fmla="*/ 3957120 w 4853691"/>
              <a:gd name="connsiteY8327" fmla="*/ 4142537 h 4860733"/>
              <a:gd name="connsiteX8328" fmla="*/ 3931303 w 4853691"/>
              <a:gd name="connsiteY8328" fmla="*/ 4158966 h 4860733"/>
              <a:gd name="connsiteX8329" fmla="*/ 3907832 w 4853691"/>
              <a:gd name="connsiteY8329" fmla="*/ 4173049 h 4860733"/>
              <a:gd name="connsiteX8330" fmla="*/ 3882015 w 4853691"/>
              <a:gd name="connsiteY8330" fmla="*/ 4189478 h 4860733"/>
              <a:gd name="connsiteX8331" fmla="*/ 3858544 w 4853691"/>
              <a:gd name="connsiteY8331" fmla="*/ 4203560 h 4860733"/>
              <a:gd name="connsiteX8332" fmla="*/ 3832727 w 4853691"/>
              <a:gd name="connsiteY8332" fmla="*/ 4219990 h 4860733"/>
              <a:gd name="connsiteX8333" fmla="*/ 3809256 w 4853691"/>
              <a:gd name="connsiteY8333" fmla="*/ 4234072 h 4860733"/>
              <a:gd name="connsiteX8334" fmla="*/ 3783439 w 4853691"/>
              <a:gd name="connsiteY8334" fmla="*/ 4250501 h 4860733"/>
              <a:gd name="connsiteX8335" fmla="*/ 3759968 w 4853691"/>
              <a:gd name="connsiteY8335" fmla="*/ 4264584 h 4860733"/>
              <a:gd name="connsiteX8336" fmla="*/ 3736498 w 4853691"/>
              <a:gd name="connsiteY8336" fmla="*/ 4278666 h 4860733"/>
              <a:gd name="connsiteX8337" fmla="*/ 3722416 w 4853691"/>
              <a:gd name="connsiteY8337" fmla="*/ 4283360 h 4860733"/>
              <a:gd name="connsiteX8338" fmla="*/ 3691904 w 4853691"/>
              <a:gd name="connsiteY8338" fmla="*/ 4295095 h 4860733"/>
              <a:gd name="connsiteX8339" fmla="*/ 3647310 w 4853691"/>
              <a:gd name="connsiteY8339" fmla="*/ 4309177 h 4860733"/>
              <a:gd name="connsiteX8340" fmla="*/ 3626187 w 4853691"/>
              <a:gd name="connsiteY8340" fmla="*/ 4316219 h 4860733"/>
              <a:gd name="connsiteX8341" fmla="*/ 3581593 w 4853691"/>
              <a:gd name="connsiteY8341" fmla="*/ 4327954 h 4860733"/>
              <a:gd name="connsiteX8342" fmla="*/ 3560469 w 4853691"/>
              <a:gd name="connsiteY8342" fmla="*/ 4332648 h 4860733"/>
              <a:gd name="connsiteX8343" fmla="*/ 3501793 w 4853691"/>
              <a:gd name="connsiteY8343" fmla="*/ 4344383 h 4860733"/>
              <a:gd name="connsiteX8344" fmla="*/ 3494752 w 4853691"/>
              <a:gd name="connsiteY8344" fmla="*/ 4346730 h 4860733"/>
              <a:gd name="connsiteX8345" fmla="*/ 3220148 w 4853691"/>
              <a:gd name="connsiteY8345" fmla="*/ 4372548 h 4860733"/>
              <a:gd name="connsiteX8346" fmla="*/ 3156778 w 4853691"/>
              <a:gd name="connsiteY8346" fmla="*/ 4370201 h 4860733"/>
              <a:gd name="connsiteX8347" fmla="*/ 3135654 w 4853691"/>
              <a:gd name="connsiteY8347" fmla="*/ 4367854 h 4860733"/>
              <a:gd name="connsiteX8348" fmla="*/ 3109837 w 4853691"/>
              <a:gd name="connsiteY8348" fmla="*/ 4365506 h 4860733"/>
              <a:gd name="connsiteX8349" fmla="*/ 3109837 w 4853691"/>
              <a:gd name="connsiteY8349" fmla="*/ 4365506 h 4860733"/>
              <a:gd name="connsiteX8350" fmla="*/ 3109837 w 4853691"/>
              <a:gd name="connsiteY8350" fmla="*/ 4363160 h 4860733"/>
              <a:gd name="connsiteX8351" fmla="*/ 3133307 w 4853691"/>
              <a:gd name="connsiteY8351" fmla="*/ 4360812 h 4860733"/>
              <a:gd name="connsiteX8352" fmla="*/ 3173207 w 4853691"/>
              <a:gd name="connsiteY8352" fmla="*/ 4356118 h 4860733"/>
              <a:gd name="connsiteX8353" fmla="*/ 3210760 w 4853691"/>
              <a:gd name="connsiteY8353" fmla="*/ 4349077 h 4860733"/>
              <a:gd name="connsiteX8354" fmla="*/ 3250659 w 4853691"/>
              <a:gd name="connsiteY8354" fmla="*/ 4342036 h 4860733"/>
              <a:gd name="connsiteX8355" fmla="*/ 3271783 w 4853691"/>
              <a:gd name="connsiteY8355" fmla="*/ 4337342 h 4860733"/>
              <a:gd name="connsiteX8356" fmla="*/ 3316377 w 4853691"/>
              <a:gd name="connsiteY8356" fmla="*/ 4330301 h 4860733"/>
              <a:gd name="connsiteX8357" fmla="*/ 3360970 w 4853691"/>
              <a:gd name="connsiteY8357" fmla="*/ 4320913 h 4860733"/>
              <a:gd name="connsiteX8358" fmla="*/ 3412605 w 4853691"/>
              <a:gd name="connsiteY8358" fmla="*/ 4309177 h 4860733"/>
              <a:gd name="connsiteX8359" fmla="*/ 3457200 w 4853691"/>
              <a:gd name="connsiteY8359" fmla="*/ 4297442 h 4860733"/>
              <a:gd name="connsiteX8360" fmla="*/ 3506487 w 4853691"/>
              <a:gd name="connsiteY8360" fmla="*/ 4285707 h 4860733"/>
              <a:gd name="connsiteX8361" fmla="*/ 3548734 w 4853691"/>
              <a:gd name="connsiteY8361" fmla="*/ 4273972 h 4860733"/>
              <a:gd name="connsiteX8362" fmla="*/ 3598022 w 4853691"/>
              <a:gd name="connsiteY8362" fmla="*/ 4259889 h 4860733"/>
              <a:gd name="connsiteX8363" fmla="*/ 3640269 w 4853691"/>
              <a:gd name="connsiteY8363" fmla="*/ 4245807 h 4860733"/>
              <a:gd name="connsiteX8364" fmla="*/ 3687210 w 4853691"/>
              <a:gd name="connsiteY8364" fmla="*/ 4229378 h 4860733"/>
              <a:gd name="connsiteX8365" fmla="*/ 3727110 w 4853691"/>
              <a:gd name="connsiteY8365" fmla="*/ 4212948 h 4860733"/>
              <a:gd name="connsiteX8366" fmla="*/ 3771704 w 4853691"/>
              <a:gd name="connsiteY8366" fmla="*/ 4194172 h 4860733"/>
              <a:gd name="connsiteX8367" fmla="*/ 3811603 w 4853691"/>
              <a:gd name="connsiteY8367" fmla="*/ 4177743 h 4860733"/>
              <a:gd name="connsiteX8368" fmla="*/ 3856197 w 4853691"/>
              <a:gd name="connsiteY8368" fmla="*/ 4158966 h 4860733"/>
              <a:gd name="connsiteX8369" fmla="*/ 3893750 w 4853691"/>
              <a:gd name="connsiteY8369" fmla="*/ 4140190 h 4860733"/>
              <a:gd name="connsiteX8370" fmla="*/ 3935997 w 4853691"/>
              <a:gd name="connsiteY8370" fmla="*/ 4119066 h 4860733"/>
              <a:gd name="connsiteX8371" fmla="*/ 3973550 w 4853691"/>
              <a:gd name="connsiteY8371" fmla="*/ 4097943 h 4860733"/>
              <a:gd name="connsiteX8372" fmla="*/ 4013449 w 4853691"/>
              <a:gd name="connsiteY8372" fmla="*/ 4074473 h 4860733"/>
              <a:gd name="connsiteX8373" fmla="*/ 4048655 w 4853691"/>
              <a:gd name="connsiteY8373" fmla="*/ 4053349 h 4860733"/>
              <a:gd name="connsiteX8374" fmla="*/ 4086208 w 4853691"/>
              <a:gd name="connsiteY8374" fmla="*/ 4029879 h 4860733"/>
              <a:gd name="connsiteX8375" fmla="*/ 4121414 w 4853691"/>
              <a:gd name="connsiteY8375" fmla="*/ 4006408 h 4860733"/>
              <a:gd name="connsiteX8376" fmla="*/ 4158966 w 4853691"/>
              <a:gd name="connsiteY8376" fmla="*/ 3980591 h 4860733"/>
              <a:gd name="connsiteX8377" fmla="*/ 4191825 w 4853691"/>
              <a:gd name="connsiteY8377" fmla="*/ 3954773 h 4860733"/>
              <a:gd name="connsiteX8378" fmla="*/ 4215296 w 4853691"/>
              <a:gd name="connsiteY8378" fmla="*/ 3938344 h 4860733"/>
              <a:gd name="connsiteX8379" fmla="*/ 4205907 w 4853691"/>
              <a:gd name="connsiteY8379" fmla="*/ 3947732 h 4860733"/>
              <a:gd name="connsiteX8380" fmla="*/ 4182437 w 4853691"/>
              <a:gd name="connsiteY8380" fmla="*/ 3966508 h 4860733"/>
              <a:gd name="connsiteX8381" fmla="*/ 3098101 w 4853691"/>
              <a:gd name="connsiteY8381" fmla="*/ 4396018 h 4860733"/>
              <a:gd name="connsiteX8382" fmla="*/ 3107489 w 4853691"/>
              <a:gd name="connsiteY8382" fmla="*/ 4412447 h 4860733"/>
              <a:gd name="connsiteX8383" fmla="*/ 3114531 w 4853691"/>
              <a:gd name="connsiteY8383" fmla="*/ 4424183 h 4860733"/>
              <a:gd name="connsiteX8384" fmla="*/ 3123919 w 4853691"/>
              <a:gd name="connsiteY8384" fmla="*/ 4440612 h 4860733"/>
              <a:gd name="connsiteX8385" fmla="*/ 3130960 w 4853691"/>
              <a:gd name="connsiteY8385" fmla="*/ 4452347 h 4860733"/>
              <a:gd name="connsiteX8386" fmla="*/ 3140348 w 4853691"/>
              <a:gd name="connsiteY8386" fmla="*/ 4468777 h 4860733"/>
              <a:gd name="connsiteX8387" fmla="*/ 3147389 w 4853691"/>
              <a:gd name="connsiteY8387" fmla="*/ 4480512 h 4860733"/>
              <a:gd name="connsiteX8388" fmla="*/ 3156778 w 4853691"/>
              <a:gd name="connsiteY8388" fmla="*/ 4494594 h 4860733"/>
              <a:gd name="connsiteX8389" fmla="*/ 3159125 w 4853691"/>
              <a:gd name="connsiteY8389" fmla="*/ 4499288 h 4860733"/>
              <a:gd name="connsiteX8390" fmla="*/ 3154430 w 4853691"/>
              <a:gd name="connsiteY8390" fmla="*/ 4499288 h 4860733"/>
              <a:gd name="connsiteX8391" fmla="*/ 3121572 w 4853691"/>
              <a:gd name="connsiteY8391" fmla="*/ 4508676 h 4860733"/>
              <a:gd name="connsiteX8392" fmla="*/ 3095754 w 4853691"/>
              <a:gd name="connsiteY8392" fmla="*/ 4515718 h 4860733"/>
              <a:gd name="connsiteX8393" fmla="*/ 3062896 w 4853691"/>
              <a:gd name="connsiteY8393" fmla="*/ 4522759 h 4860733"/>
              <a:gd name="connsiteX8394" fmla="*/ 3037078 w 4853691"/>
              <a:gd name="connsiteY8394" fmla="*/ 4529800 h 4860733"/>
              <a:gd name="connsiteX8395" fmla="*/ 3004219 w 4853691"/>
              <a:gd name="connsiteY8395" fmla="*/ 4536841 h 4860733"/>
              <a:gd name="connsiteX8396" fmla="*/ 2994831 w 4853691"/>
              <a:gd name="connsiteY8396" fmla="*/ 4539188 h 4860733"/>
              <a:gd name="connsiteX8397" fmla="*/ 3025343 w 4853691"/>
              <a:gd name="connsiteY8397" fmla="*/ 4480512 h 4860733"/>
              <a:gd name="connsiteX8398" fmla="*/ 3025343 w 4853691"/>
              <a:gd name="connsiteY8398" fmla="*/ 4480512 h 4860733"/>
              <a:gd name="connsiteX8399" fmla="*/ 3044119 w 4853691"/>
              <a:gd name="connsiteY8399" fmla="*/ 4442959 h 4860733"/>
              <a:gd name="connsiteX8400" fmla="*/ 3053508 w 4853691"/>
              <a:gd name="connsiteY8400" fmla="*/ 4424183 h 4860733"/>
              <a:gd name="connsiteX8401" fmla="*/ 3062896 w 4853691"/>
              <a:gd name="connsiteY8401" fmla="*/ 4403059 h 4860733"/>
              <a:gd name="connsiteX8402" fmla="*/ 3072284 w 4853691"/>
              <a:gd name="connsiteY8402" fmla="*/ 4379589 h 4860733"/>
              <a:gd name="connsiteX8403" fmla="*/ 3079325 w 4853691"/>
              <a:gd name="connsiteY8403" fmla="*/ 4381936 h 4860733"/>
              <a:gd name="connsiteX8404" fmla="*/ 3088713 w 4853691"/>
              <a:gd name="connsiteY8404" fmla="*/ 4379589 h 4860733"/>
              <a:gd name="connsiteX8405" fmla="*/ 3088713 w 4853691"/>
              <a:gd name="connsiteY8405" fmla="*/ 4381936 h 4860733"/>
              <a:gd name="connsiteX8406" fmla="*/ 3098101 w 4853691"/>
              <a:gd name="connsiteY8406" fmla="*/ 4396018 h 4860733"/>
              <a:gd name="connsiteX8407" fmla="*/ 2980749 w 4853691"/>
              <a:gd name="connsiteY8407" fmla="*/ 4572047 h 4860733"/>
              <a:gd name="connsiteX8408" fmla="*/ 2973708 w 4853691"/>
              <a:gd name="connsiteY8408" fmla="*/ 4586129 h 4860733"/>
              <a:gd name="connsiteX8409" fmla="*/ 2964320 w 4853691"/>
              <a:gd name="connsiteY8409" fmla="*/ 4602558 h 4860733"/>
              <a:gd name="connsiteX8410" fmla="*/ 2957279 w 4853691"/>
              <a:gd name="connsiteY8410" fmla="*/ 4616641 h 4860733"/>
              <a:gd name="connsiteX8411" fmla="*/ 2954932 w 4853691"/>
              <a:gd name="connsiteY8411" fmla="*/ 4618987 h 4860733"/>
              <a:gd name="connsiteX8412" fmla="*/ 2900949 w 4853691"/>
              <a:gd name="connsiteY8412" fmla="*/ 4621335 h 4860733"/>
              <a:gd name="connsiteX8413" fmla="*/ 2912685 w 4853691"/>
              <a:gd name="connsiteY8413" fmla="*/ 4607252 h 4860733"/>
              <a:gd name="connsiteX8414" fmla="*/ 2926767 w 4853691"/>
              <a:gd name="connsiteY8414" fmla="*/ 4590823 h 4860733"/>
              <a:gd name="connsiteX8415" fmla="*/ 2938502 w 4853691"/>
              <a:gd name="connsiteY8415" fmla="*/ 4574394 h 4860733"/>
              <a:gd name="connsiteX8416" fmla="*/ 2952585 w 4853691"/>
              <a:gd name="connsiteY8416" fmla="*/ 4557964 h 4860733"/>
              <a:gd name="connsiteX8417" fmla="*/ 2961973 w 4853691"/>
              <a:gd name="connsiteY8417" fmla="*/ 4546229 h 4860733"/>
              <a:gd name="connsiteX8418" fmla="*/ 2992484 w 4853691"/>
              <a:gd name="connsiteY8418" fmla="*/ 4541535 h 4860733"/>
              <a:gd name="connsiteX8419" fmla="*/ 3001872 w 4853691"/>
              <a:gd name="connsiteY8419" fmla="*/ 4539188 h 4860733"/>
              <a:gd name="connsiteX8420" fmla="*/ 2994831 w 4853691"/>
              <a:gd name="connsiteY8420" fmla="*/ 4550923 h 4860733"/>
              <a:gd name="connsiteX8421" fmla="*/ 2980749 w 4853691"/>
              <a:gd name="connsiteY8421" fmla="*/ 4572047 h 4860733"/>
              <a:gd name="connsiteX8422" fmla="*/ 2769515 w 4853691"/>
              <a:gd name="connsiteY8422" fmla="*/ 4621335 h 4860733"/>
              <a:gd name="connsiteX8423" fmla="*/ 2741350 w 4853691"/>
              <a:gd name="connsiteY8423" fmla="*/ 4618987 h 4860733"/>
              <a:gd name="connsiteX8424" fmla="*/ 2746044 w 4853691"/>
              <a:gd name="connsiteY8424" fmla="*/ 4604905 h 4860733"/>
              <a:gd name="connsiteX8425" fmla="*/ 2729615 w 4853691"/>
              <a:gd name="connsiteY8425" fmla="*/ 4586129 h 4860733"/>
              <a:gd name="connsiteX8426" fmla="*/ 2729615 w 4853691"/>
              <a:gd name="connsiteY8426" fmla="*/ 4581435 h 4860733"/>
              <a:gd name="connsiteX8427" fmla="*/ 2746044 w 4853691"/>
              <a:gd name="connsiteY8427" fmla="*/ 4579088 h 4860733"/>
              <a:gd name="connsiteX8428" fmla="*/ 2778903 w 4853691"/>
              <a:gd name="connsiteY8428" fmla="*/ 4574394 h 4860733"/>
              <a:gd name="connsiteX8429" fmla="*/ 2804721 w 4853691"/>
              <a:gd name="connsiteY8429" fmla="*/ 4572047 h 4860733"/>
              <a:gd name="connsiteX8430" fmla="*/ 2839926 w 4853691"/>
              <a:gd name="connsiteY8430" fmla="*/ 4567352 h 4860733"/>
              <a:gd name="connsiteX8431" fmla="*/ 2863397 w 4853691"/>
              <a:gd name="connsiteY8431" fmla="*/ 4562658 h 4860733"/>
              <a:gd name="connsiteX8432" fmla="*/ 2903296 w 4853691"/>
              <a:gd name="connsiteY8432" fmla="*/ 4555617 h 4860733"/>
              <a:gd name="connsiteX8433" fmla="*/ 2922073 w 4853691"/>
              <a:gd name="connsiteY8433" fmla="*/ 4553270 h 4860733"/>
              <a:gd name="connsiteX8434" fmla="*/ 2947890 w 4853691"/>
              <a:gd name="connsiteY8434" fmla="*/ 4548576 h 4860733"/>
              <a:gd name="connsiteX8435" fmla="*/ 2940849 w 4853691"/>
              <a:gd name="connsiteY8435" fmla="*/ 4555617 h 4860733"/>
              <a:gd name="connsiteX8436" fmla="*/ 2938502 w 4853691"/>
              <a:gd name="connsiteY8436" fmla="*/ 4557964 h 4860733"/>
              <a:gd name="connsiteX8437" fmla="*/ 2915032 w 4853691"/>
              <a:gd name="connsiteY8437" fmla="*/ 4586129 h 4860733"/>
              <a:gd name="connsiteX8438" fmla="*/ 2907991 w 4853691"/>
              <a:gd name="connsiteY8438" fmla="*/ 4593170 h 4860733"/>
              <a:gd name="connsiteX8439" fmla="*/ 2889214 w 4853691"/>
              <a:gd name="connsiteY8439" fmla="*/ 4616641 h 4860733"/>
              <a:gd name="connsiteX8440" fmla="*/ 2886867 w 4853691"/>
              <a:gd name="connsiteY8440" fmla="*/ 4618987 h 4860733"/>
              <a:gd name="connsiteX8441" fmla="*/ 2844620 w 4853691"/>
              <a:gd name="connsiteY8441" fmla="*/ 4618987 h 4860733"/>
              <a:gd name="connsiteX8442" fmla="*/ 2769515 w 4853691"/>
              <a:gd name="connsiteY8442" fmla="*/ 4621335 h 4860733"/>
              <a:gd name="connsiteX8443" fmla="*/ 2720227 w 4853691"/>
              <a:gd name="connsiteY8443" fmla="*/ 4640111 h 4860733"/>
              <a:gd name="connsiteX8444" fmla="*/ 2715533 w 4853691"/>
              <a:gd name="connsiteY8444" fmla="*/ 4668276 h 4860733"/>
              <a:gd name="connsiteX8445" fmla="*/ 2715533 w 4853691"/>
              <a:gd name="connsiteY8445" fmla="*/ 4670622 h 4860733"/>
              <a:gd name="connsiteX8446" fmla="*/ 2710839 w 4853691"/>
              <a:gd name="connsiteY8446" fmla="*/ 4698787 h 4860733"/>
              <a:gd name="connsiteX8447" fmla="*/ 2710839 w 4853691"/>
              <a:gd name="connsiteY8447" fmla="*/ 4701134 h 4860733"/>
              <a:gd name="connsiteX8448" fmla="*/ 2706145 w 4853691"/>
              <a:gd name="connsiteY8448" fmla="*/ 4724605 h 4860733"/>
              <a:gd name="connsiteX8449" fmla="*/ 2703797 w 4853691"/>
              <a:gd name="connsiteY8449" fmla="*/ 4731646 h 4860733"/>
              <a:gd name="connsiteX8450" fmla="*/ 2701450 w 4853691"/>
              <a:gd name="connsiteY8450" fmla="*/ 4743381 h 4860733"/>
              <a:gd name="connsiteX8451" fmla="*/ 2689715 w 4853691"/>
              <a:gd name="connsiteY8451" fmla="*/ 4736340 h 4860733"/>
              <a:gd name="connsiteX8452" fmla="*/ 2668592 w 4853691"/>
              <a:gd name="connsiteY8452" fmla="*/ 4724605 h 4860733"/>
              <a:gd name="connsiteX8453" fmla="*/ 2649816 w 4853691"/>
              <a:gd name="connsiteY8453" fmla="*/ 4712869 h 4860733"/>
              <a:gd name="connsiteX8454" fmla="*/ 2628692 w 4853691"/>
              <a:gd name="connsiteY8454" fmla="*/ 4698787 h 4860733"/>
              <a:gd name="connsiteX8455" fmla="*/ 2609916 w 4853691"/>
              <a:gd name="connsiteY8455" fmla="*/ 4684705 h 4860733"/>
              <a:gd name="connsiteX8456" fmla="*/ 2588792 w 4853691"/>
              <a:gd name="connsiteY8456" fmla="*/ 4668276 h 4860733"/>
              <a:gd name="connsiteX8457" fmla="*/ 2570016 w 4853691"/>
              <a:gd name="connsiteY8457" fmla="*/ 4651846 h 4860733"/>
              <a:gd name="connsiteX8458" fmla="*/ 2548892 w 4853691"/>
              <a:gd name="connsiteY8458" fmla="*/ 4635417 h 4860733"/>
              <a:gd name="connsiteX8459" fmla="*/ 2527769 w 4853691"/>
              <a:gd name="connsiteY8459" fmla="*/ 4616641 h 4860733"/>
              <a:gd name="connsiteX8460" fmla="*/ 2520728 w 4853691"/>
              <a:gd name="connsiteY8460" fmla="*/ 4611946 h 4860733"/>
              <a:gd name="connsiteX8461" fmla="*/ 2525422 w 4853691"/>
              <a:gd name="connsiteY8461" fmla="*/ 4602558 h 4860733"/>
              <a:gd name="connsiteX8462" fmla="*/ 2555934 w 4853691"/>
              <a:gd name="connsiteY8462" fmla="*/ 4607252 h 4860733"/>
              <a:gd name="connsiteX8463" fmla="*/ 2595833 w 4853691"/>
              <a:gd name="connsiteY8463" fmla="*/ 4611946 h 4860733"/>
              <a:gd name="connsiteX8464" fmla="*/ 2649816 w 4853691"/>
              <a:gd name="connsiteY8464" fmla="*/ 4616641 h 4860733"/>
              <a:gd name="connsiteX8465" fmla="*/ 2685021 w 4853691"/>
              <a:gd name="connsiteY8465" fmla="*/ 4618987 h 4860733"/>
              <a:gd name="connsiteX8466" fmla="*/ 2715533 w 4853691"/>
              <a:gd name="connsiteY8466" fmla="*/ 4621335 h 4860733"/>
              <a:gd name="connsiteX8467" fmla="*/ 2724921 w 4853691"/>
              <a:gd name="connsiteY8467" fmla="*/ 4626029 h 4860733"/>
              <a:gd name="connsiteX8468" fmla="*/ 2720227 w 4853691"/>
              <a:gd name="connsiteY8468" fmla="*/ 4640111 h 4860733"/>
              <a:gd name="connsiteX8469" fmla="*/ 2720227 w 4853691"/>
              <a:gd name="connsiteY8469" fmla="*/ 4640111 h 4860733"/>
              <a:gd name="connsiteX8470" fmla="*/ 2469093 w 4853691"/>
              <a:gd name="connsiteY8470" fmla="*/ 4621335 h 4860733"/>
              <a:gd name="connsiteX8471" fmla="*/ 2450317 w 4853691"/>
              <a:gd name="connsiteY8471" fmla="*/ 4633070 h 4860733"/>
              <a:gd name="connsiteX8472" fmla="*/ 2433887 w 4853691"/>
              <a:gd name="connsiteY8472" fmla="*/ 4642458 h 4860733"/>
              <a:gd name="connsiteX8473" fmla="*/ 2415111 w 4853691"/>
              <a:gd name="connsiteY8473" fmla="*/ 4651846 h 4860733"/>
              <a:gd name="connsiteX8474" fmla="*/ 2398681 w 4853691"/>
              <a:gd name="connsiteY8474" fmla="*/ 4661234 h 4860733"/>
              <a:gd name="connsiteX8475" fmla="*/ 2382252 w 4853691"/>
              <a:gd name="connsiteY8475" fmla="*/ 4670622 h 4860733"/>
              <a:gd name="connsiteX8476" fmla="*/ 2365823 w 4853691"/>
              <a:gd name="connsiteY8476" fmla="*/ 4680011 h 4860733"/>
              <a:gd name="connsiteX8477" fmla="*/ 2349394 w 4853691"/>
              <a:gd name="connsiteY8477" fmla="*/ 4689399 h 4860733"/>
              <a:gd name="connsiteX8478" fmla="*/ 2330617 w 4853691"/>
              <a:gd name="connsiteY8478" fmla="*/ 4698787 h 4860733"/>
              <a:gd name="connsiteX8479" fmla="*/ 2314188 w 4853691"/>
              <a:gd name="connsiteY8479" fmla="*/ 4705828 h 4860733"/>
              <a:gd name="connsiteX8480" fmla="*/ 2295412 w 4853691"/>
              <a:gd name="connsiteY8480" fmla="*/ 4715216 h 4860733"/>
              <a:gd name="connsiteX8481" fmla="*/ 2278982 w 4853691"/>
              <a:gd name="connsiteY8481" fmla="*/ 4722258 h 4860733"/>
              <a:gd name="connsiteX8482" fmla="*/ 2260206 w 4853691"/>
              <a:gd name="connsiteY8482" fmla="*/ 4729299 h 4860733"/>
              <a:gd name="connsiteX8483" fmla="*/ 2246123 w 4853691"/>
              <a:gd name="connsiteY8483" fmla="*/ 4733993 h 4860733"/>
              <a:gd name="connsiteX8484" fmla="*/ 2227347 w 4853691"/>
              <a:gd name="connsiteY8484" fmla="*/ 4741034 h 4860733"/>
              <a:gd name="connsiteX8485" fmla="*/ 2210918 w 4853691"/>
              <a:gd name="connsiteY8485" fmla="*/ 4745728 h 4860733"/>
              <a:gd name="connsiteX8486" fmla="*/ 2194488 w 4853691"/>
              <a:gd name="connsiteY8486" fmla="*/ 4750422 h 4860733"/>
              <a:gd name="connsiteX8487" fmla="*/ 2161630 w 4853691"/>
              <a:gd name="connsiteY8487" fmla="*/ 4743381 h 4860733"/>
              <a:gd name="connsiteX8488" fmla="*/ 2131118 w 4853691"/>
              <a:gd name="connsiteY8488" fmla="*/ 4733993 h 4860733"/>
              <a:gd name="connsiteX8489" fmla="*/ 2088871 w 4853691"/>
              <a:gd name="connsiteY8489" fmla="*/ 4722258 h 4860733"/>
              <a:gd name="connsiteX8490" fmla="*/ 2058360 w 4853691"/>
              <a:gd name="connsiteY8490" fmla="*/ 4712869 h 4860733"/>
              <a:gd name="connsiteX8491" fmla="*/ 2016113 w 4853691"/>
              <a:gd name="connsiteY8491" fmla="*/ 4698787 h 4860733"/>
              <a:gd name="connsiteX8492" fmla="*/ 1985601 w 4853691"/>
              <a:gd name="connsiteY8492" fmla="*/ 4689399 h 4860733"/>
              <a:gd name="connsiteX8493" fmla="*/ 1943355 w 4853691"/>
              <a:gd name="connsiteY8493" fmla="*/ 4675317 h 4860733"/>
              <a:gd name="connsiteX8494" fmla="*/ 1912843 w 4853691"/>
              <a:gd name="connsiteY8494" fmla="*/ 4663582 h 4860733"/>
              <a:gd name="connsiteX8495" fmla="*/ 1872943 w 4853691"/>
              <a:gd name="connsiteY8495" fmla="*/ 4647152 h 4860733"/>
              <a:gd name="connsiteX8496" fmla="*/ 1842431 w 4853691"/>
              <a:gd name="connsiteY8496" fmla="*/ 4633070 h 4860733"/>
              <a:gd name="connsiteX8497" fmla="*/ 1802532 w 4853691"/>
              <a:gd name="connsiteY8497" fmla="*/ 4616641 h 4860733"/>
              <a:gd name="connsiteX8498" fmla="*/ 1772020 w 4853691"/>
              <a:gd name="connsiteY8498" fmla="*/ 4602558 h 4860733"/>
              <a:gd name="connsiteX8499" fmla="*/ 1732120 w 4853691"/>
              <a:gd name="connsiteY8499" fmla="*/ 4583782 h 4860733"/>
              <a:gd name="connsiteX8500" fmla="*/ 1701609 w 4853691"/>
              <a:gd name="connsiteY8500" fmla="*/ 4567352 h 4860733"/>
              <a:gd name="connsiteX8501" fmla="*/ 1664056 w 4853691"/>
              <a:gd name="connsiteY8501" fmla="*/ 4548576 h 4860733"/>
              <a:gd name="connsiteX8502" fmla="*/ 1633544 w 4853691"/>
              <a:gd name="connsiteY8502" fmla="*/ 4532147 h 4860733"/>
              <a:gd name="connsiteX8503" fmla="*/ 1595992 w 4853691"/>
              <a:gd name="connsiteY8503" fmla="*/ 4511024 h 4860733"/>
              <a:gd name="connsiteX8504" fmla="*/ 1565480 w 4853691"/>
              <a:gd name="connsiteY8504" fmla="*/ 4492247 h 4860733"/>
              <a:gd name="connsiteX8505" fmla="*/ 1546704 w 4853691"/>
              <a:gd name="connsiteY8505" fmla="*/ 4480512 h 4860733"/>
              <a:gd name="connsiteX8506" fmla="*/ 1546704 w 4853691"/>
              <a:gd name="connsiteY8506" fmla="*/ 4478165 h 4860733"/>
              <a:gd name="connsiteX8507" fmla="*/ 1581909 w 4853691"/>
              <a:gd name="connsiteY8507" fmla="*/ 4489900 h 4860733"/>
              <a:gd name="connsiteX8508" fmla="*/ 1624156 w 4853691"/>
              <a:gd name="connsiteY8508" fmla="*/ 4503982 h 4860733"/>
              <a:gd name="connsiteX8509" fmla="*/ 1678138 w 4853691"/>
              <a:gd name="connsiteY8509" fmla="*/ 4518064 h 4860733"/>
              <a:gd name="connsiteX8510" fmla="*/ 1720385 w 4853691"/>
              <a:gd name="connsiteY8510" fmla="*/ 4529800 h 4860733"/>
              <a:gd name="connsiteX8511" fmla="*/ 1776714 w 4853691"/>
              <a:gd name="connsiteY8511" fmla="*/ 4541535 h 4860733"/>
              <a:gd name="connsiteX8512" fmla="*/ 1818961 w 4853691"/>
              <a:gd name="connsiteY8512" fmla="*/ 4550923 h 4860733"/>
              <a:gd name="connsiteX8513" fmla="*/ 1877637 w 4853691"/>
              <a:gd name="connsiteY8513" fmla="*/ 4560311 h 4860733"/>
              <a:gd name="connsiteX8514" fmla="*/ 1919884 w 4853691"/>
              <a:gd name="connsiteY8514" fmla="*/ 4567352 h 4860733"/>
              <a:gd name="connsiteX8515" fmla="*/ 1980907 w 4853691"/>
              <a:gd name="connsiteY8515" fmla="*/ 4576741 h 4860733"/>
              <a:gd name="connsiteX8516" fmla="*/ 2020807 w 4853691"/>
              <a:gd name="connsiteY8516" fmla="*/ 4581435 h 4860733"/>
              <a:gd name="connsiteX8517" fmla="*/ 2084177 w 4853691"/>
              <a:gd name="connsiteY8517" fmla="*/ 4588476 h 4860733"/>
              <a:gd name="connsiteX8518" fmla="*/ 2124077 w 4853691"/>
              <a:gd name="connsiteY8518" fmla="*/ 4593170 h 4860733"/>
              <a:gd name="connsiteX8519" fmla="*/ 2194488 w 4853691"/>
              <a:gd name="connsiteY8519" fmla="*/ 4597864 h 4860733"/>
              <a:gd name="connsiteX8520" fmla="*/ 2229694 w 4853691"/>
              <a:gd name="connsiteY8520" fmla="*/ 4600211 h 4860733"/>
              <a:gd name="connsiteX8521" fmla="*/ 2332964 w 4853691"/>
              <a:gd name="connsiteY8521" fmla="*/ 4602558 h 4860733"/>
              <a:gd name="connsiteX8522" fmla="*/ 2332964 w 4853691"/>
              <a:gd name="connsiteY8522" fmla="*/ 4602558 h 4860733"/>
              <a:gd name="connsiteX8523" fmla="*/ 2332964 w 4853691"/>
              <a:gd name="connsiteY8523" fmla="*/ 4602558 h 4860733"/>
              <a:gd name="connsiteX8524" fmla="*/ 2412764 w 4853691"/>
              <a:gd name="connsiteY8524" fmla="*/ 4600211 h 4860733"/>
              <a:gd name="connsiteX8525" fmla="*/ 2438581 w 4853691"/>
              <a:gd name="connsiteY8525" fmla="*/ 4597864 h 4860733"/>
              <a:gd name="connsiteX8526" fmla="*/ 2476134 w 4853691"/>
              <a:gd name="connsiteY8526" fmla="*/ 4595517 h 4860733"/>
              <a:gd name="connsiteX8527" fmla="*/ 2478481 w 4853691"/>
              <a:gd name="connsiteY8527" fmla="*/ 4604905 h 4860733"/>
              <a:gd name="connsiteX8528" fmla="*/ 2476134 w 4853691"/>
              <a:gd name="connsiteY8528" fmla="*/ 4607252 h 4860733"/>
              <a:gd name="connsiteX8529" fmla="*/ 2469093 w 4853691"/>
              <a:gd name="connsiteY8529" fmla="*/ 4621335 h 4860733"/>
              <a:gd name="connsiteX8530" fmla="*/ 1415269 w 4853691"/>
              <a:gd name="connsiteY8530" fmla="*/ 4475818 h 4860733"/>
              <a:gd name="connsiteX8531" fmla="*/ 1396493 w 4853691"/>
              <a:gd name="connsiteY8531" fmla="*/ 4473471 h 4860733"/>
              <a:gd name="connsiteX8532" fmla="*/ 1361287 w 4853691"/>
              <a:gd name="connsiteY8532" fmla="*/ 4471123 h 4860733"/>
              <a:gd name="connsiteX8533" fmla="*/ 1333122 w 4853691"/>
              <a:gd name="connsiteY8533" fmla="*/ 4466429 h 4860733"/>
              <a:gd name="connsiteX8534" fmla="*/ 1304958 w 4853691"/>
              <a:gd name="connsiteY8534" fmla="*/ 4461735 h 4860733"/>
              <a:gd name="connsiteX8535" fmla="*/ 1276793 w 4853691"/>
              <a:gd name="connsiteY8535" fmla="*/ 4457041 h 4860733"/>
              <a:gd name="connsiteX8536" fmla="*/ 1248629 w 4853691"/>
              <a:gd name="connsiteY8536" fmla="*/ 4452347 h 4860733"/>
              <a:gd name="connsiteX8537" fmla="*/ 1222811 w 4853691"/>
              <a:gd name="connsiteY8537" fmla="*/ 4445306 h 4860733"/>
              <a:gd name="connsiteX8538" fmla="*/ 1194647 w 4853691"/>
              <a:gd name="connsiteY8538" fmla="*/ 4438265 h 4860733"/>
              <a:gd name="connsiteX8539" fmla="*/ 1171176 w 4853691"/>
              <a:gd name="connsiteY8539" fmla="*/ 4431224 h 4860733"/>
              <a:gd name="connsiteX8540" fmla="*/ 1154747 w 4853691"/>
              <a:gd name="connsiteY8540" fmla="*/ 4426530 h 4860733"/>
              <a:gd name="connsiteX8541" fmla="*/ 1131276 w 4853691"/>
              <a:gd name="connsiteY8541" fmla="*/ 4407753 h 4860733"/>
              <a:gd name="connsiteX8542" fmla="*/ 1110153 w 4853691"/>
              <a:gd name="connsiteY8542" fmla="*/ 4388977 h 4860733"/>
              <a:gd name="connsiteX8543" fmla="*/ 1072600 w 4853691"/>
              <a:gd name="connsiteY8543" fmla="*/ 4353771 h 4860733"/>
              <a:gd name="connsiteX8544" fmla="*/ 1056171 w 4853691"/>
              <a:gd name="connsiteY8544" fmla="*/ 4337342 h 4860733"/>
              <a:gd name="connsiteX8545" fmla="*/ 1056171 w 4853691"/>
              <a:gd name="connsiteY8545" fmla="*/ 4334995 h 4860733"/>
              <a:gd name="connsiteX8546" fmla="*/ 1058518 w 4853691"/>
              <a:gd name="connsiteY8546" fmla="*/ 4325607 h 4860733"/>
              <a:gd name="connsiteX8547" fmla="*/ 1058518 w 4853691"/>
              <a:gd name="connsiteY8547" fmla="*/ 4320913 h 4860733"/>
              <a:gd name="connsiteX8548" fmla="*/ 1072600 w 4853691"/>
              <a:gd name="connsiteY8548" fmla="*/ 4327954 h 4860733"/>
              <a:gd name="connsiteX8549" fmla="*/ 1107806 w 4853691"/>
              <a:gd name="connsiteY8549" fmla="*/ 4344383 h 4860733"/>
              <a:gd name="connsiteX8550" fmla="*/ 1133623 w 4853691"/>
              <a:gd name="connsiteY8550" fmla="*/ 4356118 h 4860733"/>
              <a:gd name="connsiteX8551" fmla="*/ 1171176 w 4853691"/>
              <a:gd name="connsiteY8551" fmla="*/ 4372548 h 4860733"/>
              <a:gd name="connsiteX8552" fmla="*/ 1196994 w 4853691"/>
              <a:gd name="connsiteY8552" fmla="*/ 4381936 h 4860733"/>
              <a:gd name="connsiteX8553" fmla="*/ 1239241 w 4853691"/>
              <a:gd name="connsiteY8553" fmla="*/ 4398365 h 4860733"/>
              <a:gd name="connsiteX8554" fmla="*/ 1262711 w 4853691"/>
              <a:gd name="connsiteY8554" fmla="*/ 4407753 h 4860733"/>
              <a:gd name="connsiteX8555" fmla="*/ 1316693 w 4853691"/>
              <a:gd name="connsiteY8555" fmla="*/ 4426530 h 4860733"/>
              <a:gd name="connsiteX8556" fmla="*/ 1326081 w 4853691"/>
              <a:gd name="connsiteY8556" fmla="*/ 4428877 h 4860733"/>
              <a:gd name="connsiteX8557" fmla="*/ 1391799 w 4853691"/>
              <a:gd name="connsiteY8557" fmla="*/ 4447653 h 4860733"/>
              <a:gd name="connsiteX8558" fmla="*/ 1410575 w 4853691"/>
              <a:gd name="connsiteY8558" fmla="*/ 4452347 h 4860733"/>
              <a:gd name="connsiteX8559" fmla="*/ 1459863 w 4853691"/>
              <a:gd name="connsiteY8559" fmla="*/ 4464083 h 4860733"/>
              <a:gd name="connsiteX8560" fmla="*/ 1485680 w 4853691"/>
              <a:gd name="connsiteY8560" fmla="*/ 4468777 h 4860733"/>
              <a:gd name="connsiteX8561" fmla="*/ 1511498 w 4853691"/>
              <a:gd name="connsiteY8561" fmla="*/ 4473471 h 4860733"/>
              <a:gd name="connsiteX8562" fmla="*/ 1511498 w 4853691"/>
              <a:gd name="connsiteY8562" fmla="*/ 4475818 h 4860733"/>
              <a:gd name="connsiteX8563" fmla="*/ 1511498 w 4853691"/>
              <a:gd name="connsiteY8563" fmla="*/ 4478165 h 4860733"/>
              <a:gd name="connsiteX8564" fmla="*/ 1469251 w 4853691"/>
              <a:gd name="connsiteY8564" fmla="*/ 4480512 h 4860733"/>
              <a:gd name="connsiteX8565" fmla="*/ 1415269 w 4853691"/>
              <a:gd name="connsiteY8565" fmla="*/ 4475818 h 4860733"/>
              <a:gd name="connsiteX8566" fmla="*/ 1218117 w 4853691"/>
              <a:gd name="connsiteY8566" fmla="*/ 4473471 h 4860733"/>
              <a:gd name="connsiteX8567" fmla="*/ 1239241 w 4853691"/>
              <a:gd name="connsiteY8567" fmla="*/ 4489900 h 4860733"/>
              <a:gd name="connsiteX8568" fmla="*/ 1239241 w 4853691"/>
              <a:gd name="connsiteY8568" fmla="*/ 4492247 h 4860733"/>
              <a:gd name="connsiteX8569" fmla="*/ 1206382 w 4853691"/>
              <a:gd name="connsiteY8569" fmla="*/ 4475818 h 4860733"/>
              <a:gd name="connsiteX8570" fmla="*/ 1175870 w 4853691"/>
              <a:gd name="connsiteY8570" fmla="*/ 4459388 h 4860733"/>
              <a:gd name="connsiteX8571" fmla="*/ 1126582 w 4853691"/>
              <a:gd name="connsiteY8571" fmla="*/ 4431224 h 4860733"/>
              <a:gd name="connsiteX8572" fmla="*/ 1100765 w 4853691"/>
              <a:gd name="connsiteY8572" fmla="*/ 4417142 h 4860733"/>
              <a:gd name="connsiteX8573" fmla="*/ 1081988 w 4853691"/>
              <a:gd name="connsiteY8573" fmla="*/ 4405406 h 4860733"/>
              <a:gd name="connsiteX8574" fmla="*/ 1072600 w 4853691"/>
              <a:gd name="connsiteY8574" fmla="*/ 4398365 h 4860733"/>
              <a:gd name="connsiteX8575" fmla="*/ 1060865 w 4853691"/>
              <a:gd name="connsiteY8575" fmla="*/ 4388977 h 4860733"/>
              <a:gd name="connsiteX8576" fmla="*/ 1060865 w 4853691"/>
              <a:gd name="connsiteY8576" fmla="*/ 4386630 h 4860733"/>
              <a:gd name="connsiteX8577" fmla="*/ 1072600 w 4853691"/>
              <a:gd name="connsiteY8577" fmla="*/ 4391324 h 4860733"/>
              <a:gd name="connsiteX8578" fmla="*/ 1098418 w 4853691"/>
              <a:gd name="connsiteY8578" fmla="*/ 4403059 h 4860733"/>
              <a:gd name="connsiteX8579" fmla="*/ 1124235 w 4853691"/>
              <a:gd name="connsiteY8579" fmla="*/ 4412447 h 4860733"/>
              <a:gd name="connsiteX8580" fmla="*/ 1150053 w 4853691"/>
              <a:gd name="connsiteY8580" fmla="*/ 4421836 h 4860733"/>
              <a:gd name="connsiteX8581" fmla="*/ 1159441 w 4853691"/>
              <a:gd name="connsiteY8581" fmla="*/ 4424183 h 4860733"/>
              <a:gd name="connsiteX8582" fmla="*/ 1192300 w 4853691"/>
              <a:gd name="connsiteY8582" fmla="*/ 4452347 h 4860733"/>
              <a:gd name="connsiteX8583" fmla="*/ 1218117 w 4853691"/>
              <a:gd name="connsiteY8583" fmla="*/ 4473471 h 4860733"/>
              <a:gd name="connsiteX8584" fmla="*/ 1039742 w 4853691"/>
              <a:gd name="connsiteY8584" fmla="*/ 4154272 h 4860733"/>
              <a:gd name="connsiteX8585" fmla="*/ 1042089 w 4853691"/>
              <a:gd name="connsiteY8585" fmla="*/ 4144884 h 4860733"/>
              <a:gd name="connsiteX8586" fmla="*/ 1046783 w 4853691"/>
              <a:gd name="connsiteY8586" fmla="*/ 4116720 h 4860733"/>
              <a:gd name="connsiteX8587" fmla="*/ 1046783 w 4853691"/>
              <a:gd name="connsiteY8587" fmla="*/ 4109678 h 4860733"/>
              <a:gd name="connsiteX8588" fmla="*/ 1051477 w 4853691"/>
              <a:gd name="connsiteY8588" fmla="*/ 4076820 h 4860733"/>
              <a:gd name="connsiteX8589" fmla="*/ 1051477 w 4853691"/>
              <a:gd name="connsiteY8589" fmla="*/ 4074473 h 4860733"/>
              <a:gd name="connsiteX8590" fmla="*/ 1056171 w 4853691"/>
              <a:gd name="connsiteY8590" fmla="*/ 4034573 h 4860733"/>
              <a:gd name="connsiteX8591" fmla="*/ 1056171 w 4853691"/>
              <a:gd name="connsiteY8591" fmla="*/ 4029879 h 4860733"/>
              <a:gd name="connsiteX8592" fmla="*/ 1058518 w 4853691"/>
              <a:gd name="connsiteY8592" fmla="*/ 4013449 h 4860733"/>
              <a:gd name="connsiteX8593" fmla="*/ 1060865 w 4853691"/>
              <a:gd name="connsiteY8593" fmla="*/ 4013449 h 4860733"/>
              <a:gd name="connsiteX8594" fmla="*/ 1072600 w 4853691"/>
              <a:gd name="connsiteY8594" fmla="*/ 4008755 h 4860733"/>
              <a:gd name="connsiteX8595" fmla="*/ 1091377 w 4853691"/>
              <a:gd name="connsiteY8595" fmla="*/ 4032226 h 4860733"/>
              <a:gd name="connsiteX8596" fmla="*/ 1103112 w 4853691"/>
              <a:gd name="connsiteY8596" fmla="*/ 4046308 h 4860733"/>
              <a:gd name="connsiteX8597" fmla="*/ 1084336 w 4853691"/>
              <a:gd name="connsiteY8597" fmla="*/ 4203560 h 4860733"/>
              <a:gd name="connsiteX8598" fmla="*/ 1081988 w 4853691"/>
              <a:gd name="connsiteY8598" fmla="*/ 4203560 h 4860733"/>
              <a:gd name="connsiteX8599" fmla="*/ 1060865 w 4853691"/>
              <a:gd name="connsiteY8599" fmla="*/ 4224684 h 4860733"/>
              <a:gd name="connsiteX8600" fmla="*/ 1077294 w 4853691"/>
              <a:gd name="connsiteY8600" fmla="*/ 4243460 h 4860733"/>
              <a:gd name="connsiteX8601" fmla="*/ 1077294 w 4853691"/>
              <a:gd name="connsiteY8601" fmla="*/ 4250501 h 4860733"/>
              <a:gd name="connsiteX8602" fmla="*/ 1077294 w 4853691"/>
              <a:gd name="connsiteY8602" fmla="*/ 4252848 h 4860733"/>
              <a:gd name="connsiteX8603" fmla="*/ 1072600 w 4853691"/>
              <a:gd name="connsiteY8603" fmla="*/ 4276319 h 4860733"/>
              <a:gd name="connsiteX8604" fmla="*/ 1070253 w 4853691"/>
              <a:gd name="connsiteY8604" fmla="*/ 4283360 h 4860733"/>
              <a:gd name="connsiteX8605" fmla="*/ 1067906 w 4853691"/>
              <a:gd name="connsiteY8605" fmla="*/ 4299789 h 4860733"/>
              <a:gd name="connsiteX8606" fmla="*/ 1065559 w 4853691"/>
              <a:gd name="connsiteY8606" fmla="*/ 4306830 h 4860733"/>
              <a:gd name="connsiteX8607" fmla="*/ 1063212 w 4853691"/>
              <a:gd name="connsiteY8607" fmla="*/ 4318565 h 4860733"/>
              <a:gd name="connsiteX8608" fmla="*/ 1063212 w 4853691"/>
              <a:gd name="connsiteY8608" fmla="*/ 4323260 h 4860733"/>
              <a:gd name="connsiteX8609" fmla="*/ 1035047 w 4853691"/>
              <a:gd name="connsiteY8609" fmla="*/ 4309177 h 4860733"/>
              <a:gd name="connsiteX8610" fmla="*/ 1037395 w 4853691"/>
              <a:gd name="connsiteY8610" fmla="*/ 4299789 h 4860733"/>
              <a:gd name="connsiteX8611" fmla="*/ 1020965 w 4853691"/>
              <a:gd name="connsiteY8611" fmla="*/ 4281013 h 4860733"/>
              <a:gd name="connsiteX8612" fmla="*/ 1037395 w 4853691"/>
              <a:gd name="connsiteY8612" fmla="*/ 4184784 h 4860733"/>
              <a:gd name="connsiteX8613" fmla="*/ 1039742 w 4853691"/>
              <a:gd name="connsiteY8613" fmla="*/ 4154272 h 4860733"/>
              <a:gd name="connsiteX8614" fmla="*/ 1009230 w 4853691"/>
              <a:gd name="connsiteY8614" fmla="*/ 3973550 h 4860733"/>
              <a:gd name="connsiteX8615" fmla="*/ 978718 w 4853691"/>
              <a:gd name="connsiteY8615" fmla="*/ 3964162 h 4860733"/>
              <a:gd name="connsiteX8616" fmla="*/ 957595 w 4853691"/>
              <a:gd name="connsiteY8616" fmla="*/ 3957120 h 4860733"/>
              <a:gd name="connsiteX8617" fmla="*/ 913001 w 4853691"/>
              <a:gd name="connsiteY8617" fmla="*/ 3940691 h 4860733"/>
              <a:gd name="connsiteX8618" fmla="*/ 898919 w 4853691"/>
              <a:gd name="connsiteY8618" fmla="*/ 3935997 h 4860733"/>
              <a:gd name="connsiteX8619" fmla="*/ 866060 w 4853691"/>
              <a:gd name="connsiteY8619" fmla="*/ 3921915 h 4860733"/>
              <a:gd name="connsiteX8620" fmla="*/ 849631 w 4853691"/>
              <a:gd name="connsiteY8620" fmla="*/ 3914873 h 4860733"/>
              <a:gd name="connsiteX8621" fmla="*/ 821466 w 4853691"/>
              <a:gd name="connsiteY8621" fmla="*/ 3903138 h 4860733"/>
              <a:gd name="connsiteX8622" fmla="*/ 802690 w 4853691"/>
              <a:gd name="connsiteY8622" fmla="*/ 3893750 h 4860733"/>
              <a:gd name="connsiteX8623" fmla="*/ 776872 w 4853691"/>
              <a:gd name="connsiteY8623" fmla="*/ 3882015 h 4860733"/>
              <a:gd name="connsiteX8624" fmla="*/ 758096 w 4853691"/>
              <a:gd name="connsiteY8624" fmla="*/ 3872627 h 4860733"/>
              <a:gd name="connsiteX8625" fmla="*/ 732279 w 4853691"/>
              <a:gd name="connsiteY8625" fmla="*/ 3858544 h 4860733"/>
              <a:gd name="connsiteX8626" fmla="*/ 713502 w 4853691"/>
              <a:gd name="connsiteY8626" fmla="*/ 3846809 h 4860733"/>
              <a:gd name="connsiteX8627" fmla="*/ 706461 w 4853691"/>
              <a:gd name="connsiteY8627" fmla="*/ 3842115 h 4860733"/>
              <a:gd name="connsiteX8628" fmla="*/ 708808 w 4853691"/>
              <a:gd name="connsiteY8628" fmla="*/ 3832727 h 4860733"/>
              <a:gd name="connsiteX8629" fmla="*/ 711155 w 4853691"/>
              <a:gd name="connsiteY8629" fmla="*/ 3832727 h 4860733"/>
              <a:gd name="connsiteX8630" fmla="*/ 711155 w 4853691"/>
              <a:gd name="connsiteY8630" fmla="*/ 3832727 h 4860733"/>
              <a:gd name="connsiteX8631" fmla="*/ 1056171 w 4853691"/>
              <a:gd name="connsiteY8631" fmla="*/ 3914873 h 4860733"/>
              <a:gd name="connsiteX8632" fmla="*/ 1056171 w 4853691"/>
              <a:gd name="connsiteY8632" fmla="*/ 3917221 h 4860733"/>
              <a:gd name="connsiteX8633" fmla="*/ 1058518 w 4853691"/>
              <a:gd name="connsiteY8633" fmla="*/ 3952426 h 4860733"/>
              <a:gd name="connsiteX8634" fmla="*/ 1058518 w 4853691"/>
              <a:gd name="connsiteY8634" fmla="*/ 3968856 h 4860733"/>
              <a:gd name="connsiteX8635" fmla="*/ 1042089 w 4853691"/>
              <a:gd name="connsiteY8635" fmla="*/ 3982938 h 4860733"/>
              <a:gd name="connsiteX8636" fmla="*/ 1042089 w 4853691"/>
              <a:gd name="connsiteY8636" fmla="*/ 3982938 h 4860733"/>
              <a:gd name="connsiteX8637" fmla="*/ 1009230 w 4853691"/>
              <a:gd name="connsiteY8637" fmla="*/ 3973550 h 4860733"/>
              <a:gd name="connsiteX8638" fmla="*/ 640744 w 4853691"/>
              <a:gd name="connsiteY8638" fmla="*/ 3762315 h 4860733"/>
              <a:gd name="connsiteX8639" fmla="*/ 614926 w 4853691"/>
              <a:gd name="connsiteY8639" fmla="*/ 3720068 h 4860733"/>
              <a:gd name="connsiteX8640" fmla="*/ 596150 w 4853691"/>
              <a:gd name="connsiteY8640" fmla="*/ 3689557 h 4860733"/>
              <a:gd name="connsiteX8641" fmla="*/ 570332 w 4853691"/>
              <a:gd name="connsiteY8641" fmla="*/ 3647310 h 4860733"/>
              <a:gd name="connsiteX8642" fmla="*/ 549209 w 4853691"/>
              <a:gd name="connsiteY8642" fmla="*/ 3614451 h 4860733"/>
              <a:gd name="connsiteX8643" fmla="*/ 523391 w 4853691"/>
              <a:gd name="connsiteY8643" fmla="*/ 3572205 h 4860733"/>
              <a:gd name="connsiteX8644" fmla="*/ 502268 w 4853691"/>
              <a:gd name="connsiteY8644" fmla="*/ 3539346 h 4860733"/>
              <a:gd name="connsiteX8645" fmla="*/ 495227 w 4853691"/>
              <a:gd name="connsiteY8645" fmla="*/ 3527611 h 4860733"/>
              <a:gd name="connsiteX8646" fmla="*/ 516350 w 4853691"/>
              <a:gd name="connsiteY8646" fmla="*/ 3548734 h 4860733"/>
              <a:gd name="connsiteX8647" fmla="*/ 523391 w 4853691"/>
              <a:gd name="connsiteY8647" fmla="*/ 3555775 h 4860733"/>
              <a:gd name="connsiteX8648" fmla="*/ 551556 w 4853691"/>
              <a:gd name="connsiteY8648" fmla="*/ 3581593 h 4860733"/>
              <a:gd name="connsiteX8649" fmla="*/ 558597 w 4853691"/>
              <a:gd name="connsiteY8649" fmla="*/ 3588634 h 4860733"/>
              <a:gd name="connsiteX8650" fmla="*/ 586762 w 4853691"/>
              <a:gd name="connsiteY8650" fmla="*/ 3614451 h 4860733"/>
              <a:gd name="connsiteX8651" fmla="*/ 593803 w 4853691"/>
              <a:gd name="connsiteY8651" fmla="*/ 3619146 h 4860733"/>
              <a:gd name="connsiteX8652" fmla="*/ 603191 w 4853691"/>
              <a:gd name="connsiteY8652" fmla="*/ 3628534 h 4860733"/>
              <a:gd name="connsiteX8653" fmla="*/ 621967 w 4853691"/>
              <a:gd name="connsiteY8653" fmla="*/ 3644963 h 4860733"/>
              <a:gd name="connsiteX8654" fmla="*/ 629008 w 4853691"/>
              <a:gd name="connsiteY8654" fmla="*/ 3652004 h 4860733"/>
              <a:gd name="connsiteX8655" fmla="*/ 657173 w 4853691"/>
              <a:gd name="connsiteY8655" fmla="*/ 3675475 h 4860733"/>
              <a:gd name="connsiteX8656" fmla="*/ 659520 w 4853691"/>
              <a:gd name="connsiteY8656" fmla="*/ 3677822 h 4860733"/>
              <a:gd name="connsiteX8657" fmla="*/ 664214 w 4853691"/>
              <a:gd name="connsiteY8657" fmla="*/ 3717722 h 4860733"/>
              <a:gd name="connsiteX8658" fmla="*/ 666561 w 4853691"/>
              <a:gd name="connsiteY8658" fmla="*/ 3729457 h 4860733"/>
              <a:gd name="connsiteX8659" fmla="*/ 673602 w 4853691"/>
              <a:gd name="connsiteY8659" fmla="*/ 3778745 h 4860733"/>
              <a:gd name="connsiteX8660" fmla="*/ 675949 w 4853691"/>
              <a:gd name="connsiteY8660" fmla="*/ 3790480 h 4860733"/>
              <a:gd name="connsiteX8661" fmla="*/ 680643 w 4853691"/>
              <a:gd name="connsiteY8661" fmla="*/ 3820992 h 4860733"/>
              <a:gd name="connsiteX8662" fmla="*/ 675949 w 4853691"/>
              <a:gd name="connsiteY8662" fmla="*/ 3823339 h 4860733"/>
              <a:gd name="connsiteX8663" fmla="*/ 673602 w 4853691"/>
              <a:gd name="connsiteY8663" fmla="*/ 3820992 h 4860733"/>
              <a:gd name="connsiteX8664" fmla="*/ 657173 w 4853691"/>
              <a:gd name="connsiteY8664" fmla="*/ 3797521 h 4860733"/>
              <a:gd name="connsiteX8665" fmla="*/ 640744 w 4853691"/>
              <a:gd name="connsiteY8665" fmla="*/ 3762315 h 4860733"/>
              <a:gd name="connsiteX8666" fmla="*/ 441245 w 4853691"/>
              <a:gd name="connsiteY8666" fmla="*/ 3471282 h 4860733"/>
              <a:gd name="connsiteX8667" fmla="*/ 403692 w 4853691"/>
              <a:gd name="connsiteY8667" fmla="*/ 3429035 h 4860733"/>
              <a:gd name="connsiteX8668" fmla="*/ 394304 w 4853691"/>
              <a:gd name="connsiteY8668" fmla="*/ 3419647 h 4860733"/>
              <a:gd name="connsiteX8669" fmla="*/ 354404 w 4853691"/>
              <a:gd name="connsiteY8669" fmla="*/ 3372706 h 4860733"/>
              <a:gd name="connsiteX8670" fmla="*/ 347363 w 4853691"/>
              <a:gd name="connsiteY8670" fmla="*/ 3363318 h 4860733"/>
              <a:gd name="connsiteX8671" fmla="*/ 314504 w 4853691"/>
              <a:gd name="connsiteY8671" fmla="*/ 3318724 h 4860733"/>
              <a:gd name="connsiteX8672" fmla="*/ 307463 w 4853691"/>
              <a:gd name="connsiteY8672" fmla="*/ 3309335 h 4860733"/>
              <a:gd name="connsiteX8673" fmla="*/ 272257 w 4853691"/>
              <a:gd name="connsiteY8673" fmla="*/ 3257700 h 4860733"/>
              <a:gd name="connsiteX8674" fmla="*/ 265216 w 4853691"/>
              <a:gd name="connsiteY8674" fmla="*/ 3245965 h 4860733"/>
              <a:gd name="connsiteX8675" fmla="*/ 234705 w 4853691"/>
              <a:gd name="connsiteY8675" fmla="*/ 3196677 h 4860733"/>
              <a:gd name="connsiteX8676" fmla="*/ 232358 w 4853691"/>
              <a:gd name="connsiteY8676" fmla="*/ 3194330 h 4860733"/>
              <a:gd name="connsiteX8677" fmla="*/ 469409 w 4853691"/>
              <a:gd name="connsiteY8677" fmla="*/ 3492405 h 4860733"/>
              <a:gd name="connsiteX8678" fmla="*/ 471756 w 4853691"/>
              <a:gd name="connsiteY8678" fmla="*/ 3497099 h 4860733"/>
              <a:gd name="connsiteX8679" fmla="*/ 485839 w 4853691"/>
              <a:gd name="connsiteY8679" fmla="*/ 3522917 h 4860733"/>
              <a:gd name="connsiteX8680" fmla="*/ 443592 w 4853691"/>
              <a:gd name="connsiteY8680" fmla="*/ 3480670 h 4860733"/>
              <a:gd name="connsiteX8681" fmla="*/ 441245 w 4853691"/>
              <a:gd name="connsiteY8681" fmla="*/ 3471282 h 4860733"/>
              <a:gd name="connsiteX8682" fmla="*/ 192458 w 4853691"/>
              <a:gd name="connsiteY8682" fmla="*/ 3130960 h 4860733"/>
              <a:gd name="connsiteX8683" fmla="*/ 178376 w 4853691"/>
              <a:gd name="connsiteY8683" fmla="*/ 3114531 h 4860733"/>
              <a:gd name="connsiteX8684" fmla="*/ 168987 w 4853691"/>
              <a:gd name="connsiteY8684" fmla="*/ 3105142 h 4860733"/>
              <a:gd name="connsiteX8685" fmla="*/ 159599 w 4853691"/>
              <a:gd name="connsiteY8685" fmla="*/ 3091060 h 4860733"/>
              <a:gd name="connsiteX8686" fmla="*/ 150211 w 4853691"/>
              <a:gd name="connsiteY8686" fmla="*/ 3060549 h 4860733"/>
              <a:gd name="connsiteX8687" fmla="*/ 147864 w 4853691"/>
              <a:gd name="connsiteY8687" fmla="*/ 3053507 h 4860733"/>
              <a:gd name="connsiteX8688" fmla="*/ 150211 w 4853691"/>
              <a:gd name="connsiteY8688" fmla="*/ 3046466 h 4860733"/>
              <a:gd name="connsiteX8689" fmla="*/ 140823 w 4853691"/>
              <a:gd name="connsiteY8689" fmla="*/ 3030037 h 4860733"/>
              <a:gd name="connsiteX8690" fmla="*/ 140823 w 4853691"/>
              <a:gd name="connsiteY8690" fmla="*/ 3027690 h 4860733"/>
              <a:gd name="connsiteX8691" fmla="*/ 129088 w 4853691"/>
              <a:gd name="connsiteY8691" fmla="*/ 2987790 h 4860733"/>
              <a:gd name="connsiteX8692" fmla="*/ 119699 w 4853691"/>
              <a:gd name="connsiteY8692" fmla="*/ 2952584 h 4860733"/>
              <a:gd name="connsiteX8693" fmla="*/ 112658 w 4853691"/>
              <a:gd name="connsiteY8693" fmla="*/ 2929114 h 4860733"/>
              <a:gd name="connsiteX8694" fmla="*/ 115005 w 4853691"/>
              <a:gd name="connsiteY8694" fmla="*/ 2933808 h 4860733"/>
              <a:gd name="connsiteX8695" fmla="*/ 122046 w 4853691"/>
              <a:gd name="connsiteY8695" fmla="*/ 2952584 h 4860733"/>
              <a:gd name="connsiteX8696" fmla="*/ 129088 w 4853691"/>
              <a:gd name="connsiteY8696" fmla="*/ 2973708 h 4860733"/>
              <a:gd name="connsiteX8697" fmla="*/ 136129 w 4853691"/>
              <a:gd name="connsiteY8697" fmla="*/ 2992484 h 4860733"/>
              <a:gd name="connsiteX8698" fmla="*/ 145517 w 4853691"/>
              <a:gd name="connsiteY8698" fmla="*/ 3013608 h 4860733"/>
              <a:gd name="connsiteX8699" fmla="*/ 154905 w 4853691"/>
              <a:gd name="connsiteY8699" fmla="*/ 3032384 h 4860733"/>
              <a:gd name="connsiteX8700" fmla="*/ 164293 w 4853691"/>
              <a:gd name="connsiteY8700" fmla="*/ 3053507 h 4860733"/>
              <a:gd name="connsiteX8701" fmla="*/ 173681 w 4853691"/>
              <a:gd name="connsiteY8701" fmla="*/ 3072284 h 4860733"/>
              <a:gd name="connsiteX8702" fmla="*/ 183070 w 4853691"/>
              <a:gd name="connsiteY8702" fmla="*/ 3093407 h 4860733"/>
              <a:gd name="connsiteX8703" fmla="*/ 192458 w 4853691"/>
              <a:gd name="connsiteY8703" fmla="*/ 3112184 h 4860733"/>
              <a:gd name="connsiteX8704" fmla="*/ 201846 w 4853691"/>
              <a:gd name="connsiteY8704" fmla="*/ 3133307 h 4860733"/>
              <a:gd name="connsiteX8705" fmla="*/ 206540 w 4853691"/>
              <a:gd name="connsiteY8705" fmla="*/ 3142695 h 4860733"/>
              <a:gd name="connsiteX8706" fmla="*/ 201846 w 4853691"/>
              <a:gd name="connsiteY8706" fmla="*/ 3138001 h 4860733"/>
              <a:gd name="connsiteX8707" fmla="*/ 192458 w 4853691"/>
              <a:gd name="connsiteY8707" fmla="*/ 3130960 h 4860733"/>
              <a:gd name="connsiteX8708" fmla="*/ 96229 w 4853691"/>
              <a:gd name="connsiteY8708" fmla="*/ 2936155 h 4860733"/>
              <a:gd name="connsiteX8709" fmla="*/ 89188 w 4853691"/>
              <a:gd name="connsiteY8709" fmla="*/ 2912685 h 4860733"/>
              <a:gd name="connsiteX8710" fmla="*/ 100923 w 4853691"/>
              <a:gd name="connsiteY8710" fmla="*/ 2917379 h 4860733"/>
              <a:gd name="connsiteX8711" fmla="*/ 100923 w 4853691"/>
              <a:gd name="connsiteY8711" fmla="*/ 2922073 h 4860733"/>
              <a:gd name="connsiteX8712" fmla="*/ 100923 w 4853691"/>
              <a:gd name="connsiteY8712" fmla="*/ 2929114 h 4860733"/>
              <a:gd name="connsiteX8713" fmla="*/ 100923 w 4853691"/>
              <a:gd name="connsiteY8713" fmla="*/ 2938502 h 4860733"/>
              <a:gd name="connsiteX8714" fmla="*/ 100923 w 4853691"/>
              <a:gd name="connsiteY8714" fmla="*/ 2954932 h 4860733"/>
              <a:gd name="connsiteX8715" fmla="*/ 98576 w 4853691"/>
              <a:gd name="connsiteY8715" fmla="*/ 2945543 h 4860733"/>
              <a:gd name="connsiteX8716" fmla="*/ 96229 w 4853691"/>
              <a:gd name="connsiteY8716" fmla="*/ 2936155 h 4860733"/>
              <a:gd name="connsiteX8717" fmla="*/ 58676 w 4853691"/>
              <a:gd name="connsiteY8717" fmla="*/ 2821150 h 4860733"/>
              <a:gd name="connsiteX8718" fmla="*/ 53982 w 4853691"/>
              <a:gd name="connsiteY8718" fmla="*/ 2807068 h 4860733"/>
              <a:gd name="connsiteX8719" fmla="*/ 46941 w 4853691"/>
              <a:gd name="connsiteY8719" fmla="*/ 2767168 h 4860733"/>
              <a:gd name="connsiteX8720" fmla="*/ 46941 w 4853691"/>
              <a:gd name="connsiteY8720" fmla="*/ 2762474 h 4860733"/>
              <a:gd name="connsiteX8721" fmla="*/ 42247 w 4853691"/>
              <a:gd name="connsiteY8721" fmla="*/ 2734309 h 4860733"/>
              <a:gd name="connsiteX8722" fmla="*/ 44594 w 4853691"/>
              <a:gd name="connsiteY8722" fmla="*/ 2734309 h 4860733"/>
              <a:gd name="connsiteX8723" fmla="*/ 75105 w 4853691"/>
              <a:gd name="connsiteY8723" fmla="*/ 2858703 h 4860733"/>
              <a:gd name="connsiteX8724" fmla="*/ 77453 w 4853691"/>
              <a:gd name="connsiteY8724" fmla="*/ 2868091 h 4860733"/>
              <a:gd name="connsiteX8725" fmla="*/ 79800 w 4853691"/>
              <a:gd name="connsiteY8725" fmla="*/ 2875132 h 4860733"/>
              <a:gd name="connsiteX8726" fmla="*/ 70411 w 4853691"/>
              <a:gd name="connsiteY8726" fmla="*/ 2858703 h 4860733"/>
              <a:gd name="connsiteX8727" fmla="*/ 68064 w 4853691"/>
              <a:gd name="connsiteY8727" fmla="*/ 2854009 h 4860733"/>
              <a:gd name="connsiteX8728" fmla="*/ 58676 w 4853691"/>
              <a:gd name="connsiteY8728" fmla="*/ 2821150 h 4860733"/>
              <a:gd name="connsiteX8729" fmla="*/ 58676 w 4853691"/>
              <a:gd name="connsiteY8729" fmla="*/ 2609916 h 4860733"/>
              <a:gd name="connsiteX8730" fmla="*/ 58676 w 4853691"/>
              <a:gd name="connsiteY8730" fmla="*/ 2609916 h 4860733"/>
              <a:gd name="connsiteX8731" fmla="*/ 58676 w 4853691"/>
              <a:gd name="connsiteY8731" fmla="*/ 2609916 h 4860733"/>
              <a:gd name="connsiteX8732" fmla="*/ 77453 w 4853691"/>
              <a:gd name="connsiteY8732" fmla="*/ 2631039 h 4860733"/>
              <a:gd name="connsiteX8733" fmla="*/ 77453 w 4853691"/>
              <a:gd name="connsiteY8733" fmla="*/ 2640427 h 4860733"/>
              <a:gd name="connsiteX8734" fmla="*/ 77453 w 4853691"/>
              <a:gd name="connsiteY8734" fmla="*/ 2652163 h 4860733"/>
              <a:gd name="connsiteX8735" fmla="*/ 77453 w 4853691"/>
              <a:gd name="connsiteY8735" fmla="*/ 2652163 h 4860733"/>
              <a:gd name="connsiteX8736" fmla="*/ 77453 w 4853691"/>
              <a:gd name="connsiteY8736" fmla="*/ 2668592 h 4860733"/>
              <a:gd name="connsiteX8737" fmla="*/ 77453 w 4853691"/>
              <a:gd name="connsiteY8737" fmla="*/ 2670939 h 4860733"/>
              <a:gd name="connsiteX8738" fmla="*/ 77453 w 4853691"/>
              <a:gd name="connsiteY8738" fmla="*/ 2685021 h 4860733"/>
              <a:gd name="connsiteX8739" fmla="*/ 77453 w 4853691"/>
              <a:gd name="connsiteY8739" fmla="*/ 2687368 h 4860733"/>
              <a:gd name="connsiteX8740" fmla="*/ 77453 w 4853691"/>
              <a:gd name="connsiteY8740" fmla="*/ 2701451 h 4860733"/>
              <a:gd name="connsiteX8741" fmla="*/ 77453 w 4853691"/>
              <a:gd name="connsiteY8741" fmla="*/ 2708492 h 4860733"/>
              <a:gd name="connsiteX8742" fmla="*/ 77453 w 4853691"/>
              <a:gd name="connsiteY8742" fmla="*/ 2717880 h 4860733"/>
              <a:gd name="connsiteX8743" fmla="*/ 77453 w 4853691"/>
              <a:gd name="connsiteY8743" fmla="*/ 2727268 h 4860733"/>
              <a:gd name="connsiteX8744" fmla="*/ 77453 w 4853691"/>
              <a:gd name="connsiteY8744" fmla="*/ 2731962 h 4860733"/>
              <a:gd name="connsiteX8745" fmla="*/ 72758 w 4853691"/>
              <a:gd name="connsiteY8745" fmla="*/ 2731962 h 4860733"/>
              <a:gd name="connsiteX8746" fmla="*/ 68064 w 4853691"/>
              <a:gd name="connsiteY8746" fmla="*/ 2720227 h 4860733"/>
              <a:gd name="connsiteX8747" fmla="*/ 70411 w 4853691"/>
              <a:gd name="connsiteY8747" fmla="*/ 2708492 h 4860733"/>
              <a:gd name="connsiteX8748" fmla="*/ 61023 w 4853691"/>
              <a:gd name="connsiteY8748" fmla="*/ 2680327 h 4860733"/>
              <a:gd name="connsiteX8749" fmla="*/ 63370 w 4853691"/>
              <a:gd name="connsiteY8749" fmla="*/ 2673286 h 4860733"/>
              <a:gd name="connsiteX8750" fmla="*/ 56329 w 4853691"/>
              <a:gd name="connsiteY8750" fmla="*/ 2656857 h 4860733"/>
              <a:gd name="connsiteX8751" fmla="*/ 49288 w 4853691"/>
              <a:gd name="connsiteY8751" fmla="*/ 2628692 h 4860733"/>
              <a:gd name="connsiteX8752" fmla="*/ 49288 w 4853691"/>
              <a:gd name="connsiteY8752" fmla="*/ 2623998 h 4860733"/>
              <a:gd name="connsiteX8753" fmla="*/ 44594 w 4853691"/>
              <a:gd name="connsiteY8753" fmla="*/ 2609916 h 4860733"/>
              <a:gd name="connsiteX8754" fmla="*/ 53982 w 4853691"/>
              <a:gd name="connsiteY8754" fmla="*/ 2605222 h 4860733"/>
              <a:gd name="connsiteX8755" fmla="*/ 53982 w 4853691"/>
              <a:gd name="connsiteY8755" fmla="*/ 2605222 h 4860733"/>
              <a:gd name="connsiteX8756" fmla="*/ 58676 w 4853691"/>
              <a:gd name="connsiteY8756" fmla="*/ 2609916 h 4860733"/>
              <a:gd name="connsiteX8757" fmla="*/ 100923 w 4853691"/>
              <a:gd name="connsiteY8757" fmla="*/ 2640427 h 4860733"/>
              <a:gd name="connsiteX8758" fmla="*/ 117352 w 4853691"/>
              <a:gd name="connsiteY8758" fmla="*/ 2656857 h 4860733"/>
              <a:gd name="connsiteX8759" fmla="*/ 124393 w 4853691"/>
              <a:gd name="connsiteY8759" fmla="*/ 2663898 h 4860733"/>
              <a:gd name="connsiteX8760" fmla="*/ 147864 w 4853691"/>
              <a:gd name="connsiteY8760" fmla="*/ 2689715 h 4860733"/>
              <a:gd name="connsiteX8761" fmla="*/ 152558 w 4853691"/>
              <a:gd name="connsiteY8761" fmla="*/ 2692062 h 4860733"/>
              <a:gd name="connsiteX8762" fmla="*/ 164293 w 4853691"/>
              <a:gd name="connsiteY8762" fmla="*/ 2701451 h 4860733"/>
              <a:gd name="connsiteX8763" fmla="*/ 161946 w 4853691"/>
              <a:gd name="connsiteY8763" fmla="*/ 2706145 h 4860733"/>
              <a:gd name="connsiteX8764" fmla="*/ 157252 w 4853691"/>
              <a:gd name="connsiteY8764" fmla="*/ 2703798 h 4860733"/>
              <a:gd name="connsiteX8765" fmla="*/ 147864 w 4853691"/>
              <a:gd name="connsiteY8765" fmla="*/ 2699103 h 4860733"/>
              <a:gd name="connsiteX8766" fmla="*/ 138476 w 4853691"/>
              <a:gd name="connsiteY8766" fmla="*/ 2694409 h 4860733"/>
              <a:gd name="connsiteX8767" fmla="*/ 140823 w 4853691"/>
              <a:gd name="connsiteY8767" fmla="*/ 2685021 h 4860733"/>
              <a:gd name="connsiteX8768" fmla="*/ 119699 w 4853691"/>
              <a:gd name="connsiteY8768" fmla="*/ 2663898 h 4860733"/>
              <a:gd name="connsiteX8769" fmla="*/ 110311 w 4853691"/>
              <a:gd name="connsiteY8769" fmla="*/ 2666245 h 4860733"/>
              <a:gd name="connsiteX8770" fmla="*/ 100923 w 4853691"/>
              <a:gd name="connsiteY8770" fmla="*/ 2647468 h 4860733"/>
              <a:gd name="connsiteX8771" fmla="*/ 93882 w 4853691"/>
              <a:gd name="connsiteY8771" fmla="*/ 2638080 h 4860733"/>
              <a:gd name="connsiteX8772" fmla="*/ 89188 w 4853691"/>
              <a:gd name="connsiteY8772" fmla="*/ 2628692 h 4860733"/>
              <a:gd name="connsiteX8773" fmla="*/ 91535 w 4853691"/>
              <a:gd name="connsiteY8773" fmla="*/ 2626345 h 4860733"/>
              <a:gd name="connsiteX8774" fmla="*/ 93882 w 4853691"/>
              <a:gd name="connsiteY8774" fmla="*/ 2628692 h 4860733"/>
              <a:gd name="connsiteX8775" fmla="*/ 100923 w 4853691"/>
              <a:gd name="connsiteY8775" fmla="*/ 2640427 h 4860733"/>
              <a:gd name="connsiteX8776" fmla="*/ 199499 w 4853691"/>
              <a:gd name="connsiteY8776" fmla="*/ 2638080 h 4860733"/>
              <a:gd name="connsiteX8777" fmla="*/ 206540 w 4853691"/>
              <a:gd name="connsiteY8777" fmla="*/ 2609916 h 4860733"/>
              <a:gd name="connsiteX8778" fmla="*/ 215928 w 4853691"/>
              <a:gd name="connsiteY8778" fmla="*/ 2574710 h 4860733"/>
              <a:gd name="connsiteX8779" fmla="*/ 220622 w 4853691"/>
              <a:gd name="connsiteY8779" fmla="*/ 2553587 h 4860733"/>
              <a:gd name="connsiteX8780" fmla="*/ 232358 w 4853691"/>
              <a:gd name="connsiteY8780" fmla="*/ 2513687 h 4860733"/>
              <a:gd name="connsiteX8781" fmla="*/ 234705 w 4853691"/>
              <a:gd name="connsiteY8781" fmla="*/ 2513687 h 4860733"/>
              <a:gd name="connsiteX8782" fmla="*/ 234705 w 4853691"/>
              <a:gd name="connsiteY8782" fmla="*/ 2534810 h 4860733"/>
              <a:gd name="connsiteX8783" fmla="*/ 234705 w 4853691"/>
              <a:gd name="connsiteY8783" fmla="*/ 2560628 h 4860733"/>
              <a:gd name="connsiteX8784" fmla="*/ 234705 w 4853691"/>
              <a:gd name="connsiteY8784" fmla="*/ 2595833 h 4860733"/>
              <a:gd name="connsiteX8785" fmla="*/ 234705 w 4853691"/>
              <a:gd name="connsiteY8785" fmla="*/ 2626345 h 4860733"/>
              <a:gd name="connsiteX8786" fmla="*/ 234705 w 4853691"/>
              <a:gd name="connsiteY8786" fmla="*/ 2654510 h 4860733"/>
              <a:gd name="connsiteX8787" fmla="*/ 234705 w 4853691"/>
              <a:gd name="connsiteY8787" fmla="*/ 2743697 h 4860733"/>
              <a:gd name="connsiteX8788" fmla="*/ 220622 w 4853691"/>
              <a:gd name="connsiteY8788" fmla="*/ 2750738 h 4860733"/>
              <a:gd name="connsiteX8789" fmla="*/ 215928 w 4853691"/>
              <a:gd name="connsiteY8789" fmla="*/ 2748391 h 4860733"/>
              <a:gd name="connsiteX8790" fmla="*/ 206540 w 4853691"/>
              <a:gd name="connsiteY8790" fmla="*/ 2741350 h 4860733"/>
              <a:gd name="connsiteX8791" fmla="*/ 194805 w 4853691"/>
              <a:gd name="connsiteY8791" fmla="*/ 2731962 h 4860733"/>
              <a:gd name="connsiteX8792" fmla="*/ 199499 w 4853691"/>
              <a:gd name="connsiteY8792" fmla="*/ 2720227 h 4860733"/>
              <a:gd name="connsiteX8793" fmla="*/ 185417 w 4853691"/>
              <a:gd name="connsiteY8793" fmla="*/ 2701451 h 4860733"/>
              <a:gd name="connsiteX8794" fmla="*/ 194805 w 4853691"/>
              <a:gd name="connsiteY8794" fmla="*/ 2668592 h 4860733"/>
              <a:gd name="connsiteX8795" fmla="*/ 199499 w 4853691"/>
              <a:gd name="connsiteY8795" fmla="*/ 2638080 h 4860733"/>
              <a:gd name="connsiteX8796" fmla="*/ 286340 w 4853691"/>
              <a:gd name="connsiteY8796" fmla="*/ 2480828 h 4860733"/>
              <a:gd name="connsiteX8797" fmla="*/ 305116 w 4853691"/>
              <a:gd name="connsiteY8797" fmla="*/ 2473787 h 4860733"/>
              <a:gd name="connsiteX8798" fmla="*/ 335628 w 4853691"/>
              <a:gd name="connsiteY8798" fmla="*/ 2462052 h 4860733"/>
              <a:gd name="connsiteX8799" fmla="*/ 352057 w 4853691"/>
              <a:gd name="connsiteY8799" fmla="*/ 2457358 h 4860733"/>
              <a:gd name="connsiteX8800" fmla="*/ 389610 w 4853691"/>
              <a:gd name="connsiteY8800" fmla="*/ 2443275 h 4860733"/>
              <a:gd name="connsiteX8801" fmla="*/ 398998 w 4853691"/>
              <a:gd name="connsiteY8801" fmla="*/ 2440928 h 4860733"/>
              <a:gd name="connsiteX8802" fmla="*/ 443592 w 4853691"/>
              <a:gd name="connsiteY8802" fmla="*/ 2422152 h 4860733"/>
              <a:gd name="connsiteX8803" fmla="*/ 450633 w 4853691"/>
              <a:gd name="connsiteY8803" fmla="*/ 2419805 h 4860733"/>
              <a:gd name="connsiteX8804" fmla="*/ 497574 w 4853691"/>
              <a:gd name="connsiteY8804" fmla="*/ 2401028 h 4860733"/>
              <a:gd name="connsiteX8805" fmla="*/ 514003 w 4853691"/>
              <a:gd name="connsiteY8805" fmla="*/ 2393987 h 4860733"/>
              <a:gd name="connsiteX8806" fmla="*/ 553903 w 4853691"/>
              <a:gd name="connsiteY8806" fmla="*/ 2377558 h 4860733"/>
              <a:gd name="connsiteX8807" fmla="*/ 596150 w 4853691"/>
              <a:gd name="connsiteY8807" fmla="*/ 2361129 h 4860733"/>
              <a:gd name="connsiteX8808" fmla="*/ 612579 w 4853691"/>
              <a:gd name="connsiteY8808" fmla="*/ 2354088 h 4860733"/>
              <a:gd name="connsiteX8809" fmla="*/ 652479 w 4853691"/>
              <a:gd name="connsiteY8809" fmla="*/ 2337658 h 4860733"/>
              <a:gd name="connsiteX8810" fmla="*/ 671255 w 4853691"/>
              <a:gd name="connsiteY8810" fmla="*/ 2349394 h 4860733"/>
              <a:gd name="connsiteX8811" fmla="*/ 692379 w 4853691"/>
              <a:gd name="connsiteY8811" fmla="*/ 2328270 h 4860733"/>
              <a:gd name="connsiteX8812" fmla="*/ 690032 w 4853691"/>
              <a:gd name="connsiteY8812" fmla="*/ 2321229 h 4860733"/>
              <a:gd name="connsiteX8813" fmla="*/ 870754 w 4853691"/>
              <a:gd name="connsiteY8813" fmla="*/ 2243776 h 4860733"/>
              <a:gd name="connsiteX8814" fmla="*/ 1180564 w 4853691"/>
              <a:gd name="connsiteY8814" fmla="*/ 2109995 h 4860733"/>
              <a:gd name="connsiteX8815" fmla="*/ 1208729 w 4853691"/>
              <a:gd name="connsiteY8815" fmla="*/ 2098260 h 4860733"/>
              <a:gd name="connsiteX8816" fmla="*/ 1269752 w 4853691"/>
              <a:gd name="connsiteY8816" fmla="*/ 2072442 h 4860733"/>
              <a:gd name="connsiteX8817" fmla="*/ 1276793 w 4853691"/>
              <a:gd name="connsiteY8817" fmla="*/ 2079483 h 4860733"/>
              <a:gd name="connsiteX8818" fmla="*/ 1222811 w 4853691"/>
              <a:gd name="connsiteY8818" fmla="*/ 2156936 h 4860733"/>
              <a:gd name="connsiteX8819" fmla="*/ 1201688 w 4853691"/>
              <a:gd name="connsiteY8819" fmla="*/ 2187447 h 4860733"/>
              <a:gd name="connsiteX8820" fmla="*/ 1121888 w 4853691"/>
              <a:gd name="connsiteY8820" fmla="*/ 2307147 h 4860733"/>
              <a:gd name="connsiteX8821" fmla="*/ 755749 w 4853691"/>
              <a:gd name="connsiteY8821" fmla="*/ 2828191 h 4860733"/>
              <a:gd name="connsiteX8822" fmla="*/ 755749 w 4853691"/>
              <a:gd name="connsiteY8822" fmla="*/ 2830538 h 4860733"/>
              <a:gd name="connsiteX8823" fmla="*/ 725237 w 4853691"/>
              <a:gd name="connsiteY8823" fmla="*/ 2870438 h 4860733"/>
              <a:gd name="connsiteX8824" fmla="*/ 720543 w 4853691"/>
              <a:gd name="connsiteY8824" fmla="*/ 2877479 h 4860733"/>
              <a:gd name="connsiteX8825" fmla="*/ 694726 w 4853691"/>
              <a:gd name="connsiteY8825" fmla="*/ 2910338 h 4860733"/>
              <a:gd name="connsiteX8826" fmla="*/ 687685 w 4853691"/>
              <a:gd name="connsiteY8826" fmla="*/ 2917379 h 4860733"/>
              <a:gd name="connsiteX8827" fmla="*/ 661867 w 4853691"/>
              <a:gd name="connsiteY8827" fmla="*/ 2947890 h 4860733"/>
              <a:gd name="connsiteX8828" fmla="*/ 654826 w 4853691"/>
              <a:gd name="connsiteY8828" fmla="*/ 2957279 h 4860733"/>
              <a:gd name="connsiteX8829" fmla="*/ 631355 w 4853691"/>
              <a:gd name="connsiteY8829" fmla="*/ 2985443 h 4860733"/>
              <a:gd name="connsiteX8830" fmla="*/ 621967 w 4853691"/>
              <a:gd name="connsiteY8830" fmla="*/ 2997178 h 4860733"/>
              <a:gd name="connsiteX8831" fmla="*/ 612579 w 4853691"/>
              <a:gd name="connsiteY8831" fmla="*/ 3006567 h 4860733"/>
              <a:gd name="connsiteX8832" fmla="*/ 600844 w 4853691"/>
              <a:gd name="connsiteY8832" fmla="*/ 3001873 h 4860733"/>
              <a:gd name="connsiteX8833" fmla="*/ 589109 w 4853691"/>
              <a:gd name="connsiteY8833" fmla="*/ 3004220 h 4860733"/>
              <a:gd name="connsiteX8834" fmla="*/ 563291 w 4853691"/>
              <a:gd name="connsiteY8834" fmla="*/ 2969014 h 4860733"/>
              <a:gd name="connsiteX8835" fmla="*/ 460021 w 4853691"/>
              <a:gd name="connsiteY8835" fmla="*/ 2818803 h 4860733"/>
              <a:gd name="connsiteX8836" fmla="*/ 340322 w 4853691"/>
              <a:gd name="connsiteY8836" fmla="*/ 2647468 h 4860733"/>
              <a:gd name="connsiteX8837" fmla="*/ 333281 w 4853691"/>
              <a:gd name="connsiteY8837" fmla="*/ 2635733 h 4860733"/>
              <a:gd name="connsiteX8838" fmla="*/ 312157 w 4853691"/>
              <a:gd name="connsiteY8838" fmla="*/ 2607569 h 4860733"/>
              <a:gd name="connsiteX8839" fmla="*/ 288687 w 4853691"/>
              <a:gd name="connsiteY8839" fmla="*/ 2574710 h 4860733"/>
              <a:gd name="connsiteX8840" fmla="*/ 286340 w 4853691"/>
              <a:gd name="connsiteY8840" fmla="*/ 2572363 h 4860733"/>
              <a:gd name="connsiteX8841" fmla="*/ 265216 w 4853691"/>
              <a:gd name="connsiteY8841" fmla="*/ 2541851 h 4860733"/>
              <a:gd name="connsiteX8842" fmla="*/ 260522 w 4853691"/>
              <a:gd name="connsiteY8842" fmla="*/ 2534810 h 4860733"/>
              <a:gd name="connsiteX8843" fmla="*/ 246440 w 4853691"/>
              <a:gd name="connsiteY8843" fmla="*/ 2516034 h 4860733"/>
              <a:gd name="connsiteX8844" fmla="*/ 253481 w 4853691"/>
              <a:gd name="connsiteY8844" fmla="*/ 2499605 h 4860733"/>
              <a:gd name="connsiteX8845" fmla="*/ 253481 w 4853691"/>
              <a:gd name="connsiteY8845" fmla="*/ 2494910 h 4860733"/>
              <a:gd name="connsiteX8846" fmla="*/ 258175 w 4853691"/>
              <a:gd name="connsiteY8846" fmla="*/ 2492563 h 4860733"/>
              <a:gd name="connsiteX8847" fmla="*/ 286340 w 4853691"/>
              <a:gd name="connsiteY8847" fmla="*/ 2480828 h 4860733"/>
              <a:gd name="connsiteX8848" fmla="*/ 1227505 w 4853691"/>
              <a:gd name="connsiteY8848" fmla="*/ 2016113 h 4860733"/>
              <a:gd name="connsiteX8849" fmla="*/ 1189953 w 4853691"/>
              <a:gd name="connsiteY8849" fmla="*/ 1992643 h 4860733"/>
              <a:gd name="connsiteX8850" fmla="*/ 1171176 w 4853691"/>
              <a:gd name="connsiteY8850" fmla="*/ 1980907 h 4860733"/>
              <a:gd name="connsiteX8851" fmla="*/ 1135971 w 4853691"/>
              <a:gd name="connsiteY8851" fmla="*/ 1959784 h 4860733"/>
              <a:gd name="connsiteX8852" fmla="*/ 1114847 w 4853691"/>
              <a:gd name="connsiteY8852" fmla="*/ 1948049 h 4860733"/>
              <a:gd name="connsiteX8853" fmla="*/ 1081988 w 4853691"/>
              <a:gd name="connsiteY8853" fmla="*/ 1929272 h 4860733"/>
              <a:gd name="connsiteX8854" fmla="*/ 1058518 w 4853691"/>
              <a:gd name="connsiteY8854" fmla="*/ 1917537 h 4860733"/>
              <a:gd name="connsiteX8855" fmla="*/ 1028006 w 4853691"/>
              <a:gd name="connsiteY8855" fmla="*/ 1901108 h 4860733"/>
              <a:gd name="connsiteX8856" fmla="*/ 1004536 w 4853691"/>
              <a:gd name="connsiteY8856" fmla="*/ 1889372 h 4860733"/>
              <a:gd name="connsiteX8857" fmla="*/ 974024 w 4853691"/>
              <a:gd name="connsiteY8857" fmla="*/ 1872943 h 4860733"/>
              <a:gd name="connsiteX8858" fmla="*/ 950554 w 4853691"/>
              <a:gd name="connsiteY8858" fmla="*/ 1861208 h 4860733"/>
              <a:gd name="connsiteX8859" fmla="*/ 920042 w 4853691"/>
              <a:gd name="connsiteY8859" fmla="*/ 1847126 h 4860733"/>
              <a:gd name="connsiteX8860" fmla="*/ 894225 w 4853691"/>
              <a:gd name="connsiteY8860" fmla="*/ 1835390 h 4860733"/>
              <a:gd name="connsiteX8861" fmla="*/ 866060 w 4853691"/>
              <a:gd name="connsiteY8861" fmla="*/ 1823655 h 4860733"/>
              <a:gd name="connsiteX8862" fmla="*/ 837896 w 4853691"/>
              <a:gd name="connsiteY8862" fmla="*/ 1811920 h 4860733"/>
              <a:gd name="connsiteX8863" fmla="*/ 812078 w 4853691"/>
              <a:gd name="connsiteY8863" fmla="*/ 1800185 h 4860733"/>
              <a:gd name="connsiteX8864" fmla="*/ 783914 w 4853691"/>
              <a:gd name="connsiteY8864" fmla="*/ 1788449 h 4860733"/>
              <a:gd name="connsiteX8865" fmla="*/ 758096 w 4853691"/>
              <a:gd name="connsiteY8865" fmla="*/ 1779061 h 4860733"/>
              <a:gd name="connsiteX8866" fmla="*/ 729931 w 4853691"/>
              <a:gd name="connsiteY8866" fmla="*/ 1769673 h 4860733"/>
              <a:gd name="connsiteX8867" fmla="*/ 704114 w 4853691"/>
              <a:gd name="connsiteY8867" fmla="*/ 1760285 h 4860733"/>
              <a:gd name="connsiteX8868" fmla="*/ 675949 w 4853691"/>
              <a:gd name="connsiteY8868" fmla="*/ 1750897 h 4860733"/>
              <a:gd name="connsiteX8869" fmla="*/ 652479 w 4853691"/>
              <a:gd name="connsiteY8869" fmla="*/ 1743855 h 4860733"/>
              <a:gd name="connsiteX8870" fmla="*/ 624314 w 4853691"/>
              <a:gd name="connsiteY8870" fmla="*/ 1736814 h 4860733"/>
              <a:gd name="connsiteX8871" fmla="*/ 603191 w 4853691"/>
              <a:gd name="connsiteY8871" fmla="*/ 1732120 h 4860733"/>
              <a:gd name="connsiteX8872" fmla="*/ 572679 w 4853691"/>
              <a:gd name="connsiteY8872" fmla="*/ 1727426 h 4860733"/>
              <a:gd name="connsiteX8873" fmla="*/ 553903 w 4853691"/>
              <a:gd name="connsiteY8873" fmla="*/ 1725079 h 4860733"/>
              <a:gd name="connsiteX8874" fmla="*/ 523391 w 4853691"/>
              <a:gd name="connsiteY8874" fmla="*/ 1720385 h 4860733"/>
              <a:gd name="connsiteX8875" fmla="*/ 506962 w 4853691"/>
              <a:gd name="connsiteY8875" fmla="*/ 1718038 h 4860733"/>
              <a:gd name="connsiteX8876" fmla="*/ 474103 w 4853691"/>
              <a:gd name="connsiteY8876" fmla="*/ 1715691 h 4860733"/>
              <a:gd name="connsiteX8877" fmla="*/ 464715 w 4853691"/>
              <a:gd name="connsiteY8877" fmla="*/ 1699262 h 4860733"/>
              <a:gd name="connsiteX8878" fmla="*/ 478797 w 4853691"/>
              <a:gd name="connsiteY8878" fmla="*/ 1675791 h 4860733"/>
              <a:gd name="connsiteX8879" fmla="*/ 497574 w 4853691"/>
              <a:gd name="connsiteY8879" fmla="*/ 1647627 h 4860733"/>
              <a:gd name="connsiteX8880" fmla="*/ 514003 w 4853691"/>
              <a:gd name="connsiteY8880" fmla="*/ 1624156 h 4860733"/>
              <a:gd name="connsiteX8881" fmla="*/ 1204035 w 4853691"/>
              <a:gd name="connsiteY8881" fmla="*/ 1194647 h 4860733"/>
              <a:gd name="connsiteX8882" fmla="*/ 1218117 w 4853691"/>
              <a:gd name="connsiteY8882" fmla="*/ 1335469 h 4860733"/>
              <a:gd name="connsiteX8883" fmla="*/ 1201688 w 4853691"/>
              <a:gd name="connsiteY8883" fmla="*/ 1354246 h 4860733"/>
              <a:gd name="connsiteX8884" fmla="*/ 1222811 w 4853691"/>
              <a:gd name="connsiteY8884" fmla="*/ 1375369 h 4860733"/>
              <a:gd name="connsiteX8885" fmla="*/ 1222811 w 4853691"/>
              <a:gd name="connsiteY8885" fmla="*/ 1375369 h 4860733"/>
              <a:gd name="connsiteX8886" fmla="*/ 1293223 w 4853691"/>
              <a:gd name="connsiteY8886" fmla="*/ 2032542 h 4860733"/>
              <a:gd name="connsiteX8887" fmla="*/ 1279140 w 4853691"/>
              <a:gd name="connsiteY8887" fmla="*/ 2041930 h 4860733"/>
              <a:gd name="connsiteX8888" fmla="*/ 1241588 w 4853691"/>
              <a:gd name="connsiteY8888" fmla="*/ 2018460 h 4860733"/>
              <a:gd name="connsiteX8889" fmla="*/ 1227505 w 4853691"/>
              <a:gd name="connsiteY8889" fmla="*/ 2016113 h 4860733"/>
              <a:gd name="connsiteX8890" fmla="*/ 384916 w 4853691"/>
              <a:gd name="connsiteY8890" fmla="*/ 1734467 h 4860733"/>
              <a:gd name="connsiteX8891" fmla="*/ 352057 w 4853691"/>
              <a:gd name="connsiteY8891" fmla="*/ 1776714 h 4860733"/>
              <a:gd name="connsiteX8892" fmla="*/ 328587 w 4853691"/>
              <a:gd name="connsiteY8892" fmla="*/ 1809573 h 4860733"/>
              <a:gd name="connsiteX8893" fmla="*/ 314504 w 4853691"/>
              <a:gd name="connsiteY8893" fmla="*/ 1828349 h 4860733"/>
              <a:gd name="connsiteX8894" fmla="*/ 321545 w 4853691"/>
              <a:gd name="connsiteY8894" fmla="*/ 1783755 h 4860733"/>
              <a:gd name="connsiteX8895" fmla="*/ 359098 w 4853691"/>
              <a:gd name="connsiteY8895" fmla="*/ 1673444 h 4860733"/>
              <a:gd name="connsiteX8896" fmla="*/ 366139 w 4853691"/>
              <a:gd name="connsiteY8896" fmla="*/ 1675791 h 4860733"/>
              <a:gd name="connsiteX8897" fmla="*/ 387263 w 4853691"/>
              <a:gd name="connsiteY8897" fmla="*/ 1685179 h 4860733"/>
              <a:gd name="connsiteX8898" fmla="*/ 394304 w 4853691"/>
              <a:gd name="connsiteY8898" fmla="*/ 1687526 h 4860733"/>
              <a:gd name="connsiteX8899" fmla="*/ 415427 w 4853691"/>
              <a:gd name="connsiteY8899" fmla="*/ 1699262 h 4860733"/>
              <a:gd name="connsiteX8900" fmla="*/ 413080 w 4853691"/>
              <a:gd name="connsiteY8900" fmla="*/ 1703956 h 4860733"/>
              <a:gd name="connsiteX8901" fmla="*/ 384916 w 4853691"/>
              <a:gd name="connsiteY8901" fmla="*/ 1734467 h 4860733"/>
              <a:gd name="connsiteX8902" fmla="*/ 368486 w 4853691"/>
              <a:gd name="connsiteY8902" fmla="*/ 1595992 h 4860733"/>
              <a:gd name="connsiteX8903" fmla="*/ 382569 w 4853691"/>
              <a:gd name="connsiteY8903" fmla="*/ 1563133 h 4860733"/>
              <a:gd name="connsiteX8904" fmla="*/ 396651 w 4853691"/>
              <a:gd name="connsiteY8904" fmla="*/ 1532621 h 4860733"/>
              <a:gd name="connsiteX8905" fmla="*/ 410733 w 4853691"/>
              <a:gd name="connsiteY8905" fmla="*/ 1499763 h 4860733"/>
              <a:gd name="connsiteX8906" fmla="*/ 424815 w 4853691"/>
              <a:gd name="connsiteY8906" fmla="*/ 1469251 h 4860733"/>
              <a:gd name="connsiteX8907" fmla="*/ 438898 w 4853691"/>
              <a:gd name="connsiteY8907" fmla="*/ 1438740 h 4860733"/>
              <a:gd name="connsiteX8908" fmla="*/ 441245 w 4853691"/>
              <a:gd name="connsiteY8908" fmla="*/ 1436392 h 4860733"/>
              <a:gd name="connsiteX8909" fmla="*/ 424815 w 4853691"/>
              <a:gd name="connsiteY8909" fmla="*/ 1483333 h 4860733"/>
              <a:gd name="connsiteX8910" fmla="*/ 413080 w 4853691"/>
              <a:gd name="connsiteY8910" fmla="*/ 1513845 h 4860733"/>
              <a:gd name="connsiteX8911" fmla="*/ 391957 w 4853691"/>
              <a:gd name="connsiteY8911" fmla="*/ 1574868 h 4860733"/>
              <a:gd name="connsiteX8912" fmla="*/ 384916 w 4853691"/>
              <a:gd name="connsiteY8912" fmla="*/ 1591297 h 4860733"/>
              <a:gd name="connsiteX8913" fmla="*/ 382569 w 4853691"/>
              <a:gd name="connsiteY8913" fmla="*/ 1600686 h 4860733"/>
              <a:gd name="connsiteX8914" fmla="*/ 361445 w 4853691"/>
              <a:gd name="connsiteY8914" fmla="*/ 1628850 h 4860733"/>
              <a:gd name="connsiteX8915" fmla="*/ 349710 w 4853691"/>
              <a:gd name="connsiteY8915" fmla="*/ 1645280 h 4860733"/>
              <a:gd name="connsiteX8916" fmla="*/ 347363 w 4853691"/>
              <a:gd name="connsiteY8916" fmla="*/ 1642933 h 4860733"/>
              <a:gd name="connsiteX8917" fmla="*/ 356751 w 4853691"/>
              <a:gd name="connsiteY8917" fmla="*/ 1621809 h 4860733"/>
              <a:gd name="connsiteX8918" fmla="*/ 368486 w 4853691"/>
              <a:gd name="connsiteY8918" fmla="*/ 1595992 h 4860733"/>
              <a:gd name="connsiteX8919" fmla="*/ 582068 w 4853691"/>
              <a:gd name="connsiteY8919" fmla="*/ 1157094 h 4860733"/>
              <a:gd name="connsiteX8920" fmla="*/ 596150 w 4853691"/>
              <a:gd name="connsiteY8920" fmla="*/ 1131276 h 4860733"/>
              <a:gd name="connsiteX8921" fmla="*/ 610232 w 4853691"/>
              <a:gd name="connsiteY8921" fmla="*/ 1105459 h 4860733"/>
              <a:gd name="connsiteX8922" fmla="*/ 666561 w 4853691"/>
              <a:gd name="connsiteY8922" fmla="*/ 1044436 h 4860733"/>
              <a:gd name="connsiteX8923" fmla="*/ 687685 w 4853691"/>
              <a:gd name="connsiteY8923" fmla="*/ 1023312 h 4860733"/>
              <a:gd name="connsiteX8924" fmla="*/ 767484 w 4853691"/>
              <a:gd name="connsiteY8924" fmla="*/ 943513 h 4860733"/>
              <a:gd name="connsiteX8925" fmla="*/ 802690 w 4853691"/>
              <a:gd name="connsiteY8925" fmla="*/ 910654 h 4860733"/>
              <a:gd name="connsiteX8926" fmla="*/ 837896 w 4853691"/>
              <a:gd name="connsiteY8926" fmla="*/ 877795 h 4860733"/>
              <a:gd name="connsiteX8927" fmla="*/ 851978 w 4853691"/>
              <a:gd name="connsiteY8927" fmla="*/ 882489 h 4860733"/>
              <a:gd name="connsiteX8928" fmla="*/ 851978 w 4853691"/>
              <a:gd name="connsiteY8928" fmla="*/ 948207 h 4860733"/>
              <a:gd name="connsiteX8929" fmla="*/ 851978 w 4853691"/>
              <a:gd name="connsiteY8929" fmla="*/ 952901 h 4860733"/>
              <a:gd name="connsiteX8930" fmla="*/ 849631 w 4853691"/>
              <a:gd name="connsiteY8930" fmla="*/ 1081988 h 4860733"/>
              <a:gd name="connsiteX8931" fmla="*/ 823813 w 4853691"/>
              <a:gd name="connsiteY8931" fmla="*/ 1105459 h 4860733"/>
              <a:gd name="connsiteX8932" fmla="*/ 807384 w 4853691"/>
              <a:gd name="connsiteY8932" fmla="*/ 1119541 h 4860733"/>
              <a:gd name="connsiteX8933" fmla="*/ 769831 w 4853691"/>
              <a:gd name="connsiteY8933" fmla="*/ 1157094 h 4860733"/>
              <a:gd name="connsiteX8934" fmla="*/ 753402 w 4853691"/>
              <a:gd name="connsiteY8934" fmla="*/ 1173523 h 4860733"/>
              <a:gd name="connsiteX8935" fmla="*/ 725237 w 4853691"/>
              <a:gd name="connsiteY8935" fmla="*/ 1201688 h 4860733"/>
              <a:gd name="connsiteX8936" fmla="*/ 708808 w 4853691"/>
              <a:gd name="connsiteY8936" fmla="*/ 1196994 h 4860733"/>
              <a:gd name="connsiteX8937" fmla="*/ 694726 w 4853691"/>
              <a:gd name="connsiteY8937" fmla="*/ 1192300 h 4860733"/>
              <a:gd name="connsiteX8938" fmla="*/ 675949 w 4853691"/>
              <a:gd name="connsiteY8938" fmla="*/ 1187606 h 4860733"/>
              <a:gd name="connsiteX8939" fmla="*/ 664214 w 4853691"/>
              <a:gd name="connsiteY8939" fmla="*/ 1185259 h 4860733"/>
              <a:gd name="connsiteX8940" fmla="*/ 643091 w 4853691"/>
              <a:gd name="connsiteY8940" fmla="*/ 1182911 h 4860733"/>
              <a:gd name="connsiteX8941" fmla="*/ 633703 w 4853691"/>
              <a:gd name="connsiteY8941" fmla="*/ 1180564 h 4860733"/>
              <a:gd name="connsiteX8942" fmla="*/ 603191 w 4853691"/>
              <a:gd name="connsiteY8942" fmla="*/ 1178217 h 4860733"/>
              <a:gd name="connsiteX8943" fmla="*/ 570332 w 4853691"/>
              <a:gd name="connsiteY8943" fmla="*/ 1180564 h 4860733"/>
              <a:gd name="connsiteX8944" fmla="*/ 567985 w 4853691"/>
              <a:gd name="connsiteY8944" fmla="*/ 1180564 h 4860733"/>
              <a:gd name="connsiteX8945" fmla="*/ 567985 w 4853691"/>
              <a:gd name="connsiteY8945" fmla="*/ 1178217 h 4860733"/>
              <a:gd name="connsiteX8946" fmla="*/ 582068 w 4853691"/>
              <a:gd name="connsiteY8946" fmla="*/ 1157094 h 4860733"/>
              <a:gd name="connsiteX8947" fmla="*/ 901266 w 4853691"/>
              <a:gd name="connsiteY8947" fmla="*/ 1037394 h 4860733"/>
              <a:gd name="connsiteX8948" fmla="*/ 929430 w 4853691"/>
              <a:gd name="connsiteY8948" fmla="*/ 1011577 h 4860733"/>
              <a:gd name="connsiteX8949" fmla="*/ 957595 w 4853691"/>
              <a:gd name="connsiteY8949" fmla="*/ 988107 h 4860733"/>
              <a:gd name="connsiteX8950" fmla="*/ 985760 w 4853691"/>
              <a:gd name="connsiteY8950" fmla="*/ 964636 h 4860733"/>
              <a:gd name="connsiteX8951" fmla="*/ 1013924 w 4853691"/>
              <a:gd name="connsiteY8951" fmla="*/ 941166 h 4860733"/>
              <a:gd name="connsiteX8952" fmla="*/ 1020965 w 4853691"/>
              <a:gd name="connsiteY8952" fmla="*/ 936472 h 4860733"/>
              <a:gd name="connsiteX8953" fmla="*/ 988107 w 4853691"/>
              <a:gd name="connsiteY8953" fmla="*/ 992801 h 4860733"/>
              <a:gd name="connsiteX8954" fmla="*/ 966983 w 4853691"/>
              <a:gd name="connsiteY8954" fmla="*/ 1030353 h 4860733"/>
              <a:gd name="connsiteX8955" fmla="*/ 964636 w 4853691"/>
              <a:gd name="connsiteY8955" fmla="*/ 1035047 h 4860733"/>
              <a:gd name="connsiteX8956" fmla="*/ 950554 w 4853691"/>
              <a:gd name="connsiteY8956" fmla="*/ 1051477 h 4860733"/>
              <a:gd name="connsiteX8957" fmla="*/ 934124 w 4853691"/>
              <a:gd name="connsiteY8957" fmla="*/ 1070253 h 4860733"/>
              <a:gd name="connsiteX8958" fmla="*/ 903613 w 4853691"/>
              <a:gd name="connsiteY8958" fmla="*/ 1105459 h 4860733"/>
              <a:gd name="connsiteX8959" fmla="*/ 889531 w 4853691"/>
              <a:gd name="connsiteY8959" fmla="*/ 1121888 h 4860733"/>
              <a:gd name="connsiteX8960" fmla="*/ 859019 w 4853691"/>
              <a:gd name="connsiteY8960" fmla="*/ 1159441 h 4860733"/>
              <a:gd name="connsiteX8961" fmla="*/ 844937 w 4853691"/>
              <a:gd name="connsiteY8961" fmla="*/ 1175870 h 4860733"/>
              <a:gd name="connsiteX8962" fmla="*/ 844937 w 4853691"/>
              <a:gd name="connsiteY8962" fmla="*/ 1175870 h 4860733"/>
              <a:gd name="connsiteX8963" fmla="*/ 844937 w 4853691"/>
              <a:gd name="connsiteY8963" fmla="*/ 1154747 h 4860733"/>
              <a:gd name="connsiteX8964" fmla="*/ 844937 w 4853691"/>
              <a:gd name="connsiteY8964" fmla="*/ 1135970 h 4860733"/>
              <a:gd name="connsiteX8965" fmla="*/ 844937 w 4853691"/>
              <a:gd name="connsiteY8965" fmla="*/ 1103112 h 4860733"/>
              <a:gd name="connsiteX8966" fmla="*/ 844937 w 4853691"/>
              <a:gd name="connsiteY8966" fmla="*/ 1086683 h 4860733"/>
              <a:gd name="connsiteX8967" fmla="*/ 868407 w 4853691"/>
              <a:gd name="connsiteY8967" fmla="*/ 1063212 h 4860733"/>
              <a:gd name="connsiteX8968" fmla="*/ 901266 w 4853691"/>
              <a:gd name="connsiteY8968" fmla="*/ 1037394 h 4860733"/>
              <a:gd name="connsiteX8969" fmla="*/ 1077294 w 4853691"/>
              <a:gd name="connsiteY8969" fmla="*/ 844937 h 4860733"/>
              <a:gd name="connsiteX8970" fmla="*/ 1100765 w 4853691"/>
              <a:gd name="connsiteY8970" fmla="*/ 805037 h 4860733"/>
              <a:gd name="connsiteX8971" fmla="*/ 1103112 w 4853691"/>
              <a:gd name="connsiteY8971" fmla="*/ 802690 h 4860733"/>
              <a:gd name="connsiteX8972" fmla="*/ 1112500 w 4853691"/>
              <a:gd name="connsiteY8972" fmla="*/ 805037 h 4860733"/>
              <a:gd name="connsiteX8973" fmla="*/ 1124235 w 4853691"/>
              <a:gd name="connsiteY8973" fmla="*/ 807384 h 4860733"/>
              <a:gd name="connsiteX8974" fmla="*/ 1138318 w 4853691"/>
              <a:gd name="connsiteY8974" fmla="*/ 812078 h 4860733"/>
              <a:gd name="connsiteX8975" fmla="*/ 1147706 w 4853691"/>
              <a:gd name="connsiteY8975" fmla="*/ 814425 h 4860733"/>
              <a:gd name="connsiteX8976" fmla="*/ 1147706 w 4853691"/>
              <a:gd name="connsiteY8976" fmla="*/ 819119 h 4860733"/>
              <a:gd name="connsiteX8977" fmla="*/ 1152400 w 4853691"/>
              <a:gd name="connsiteY8977" fmla="*/ 830854 h 4860733"/>
              <a:gd name="connsiteX8978" fmla="*/ 1110153 w 4853691"/>
              <a:gd name="connsiteY8978" fmla="*/ 863713 h 4860733"/>
              <a:gd name="connsiteX8979" fmla="*/ 1110153 w 4853691"/>
              <a:gd name="connsiteY8979" fmla="*/ 863713 h 4860733"/>
              <a:gd name="connsiteX8980" fmla="*/ 1032700 w 4853691"/>
              <a:gd name="connsiteY8980" fmla="*/ 924736 h 4860733"/>
              <a:gd name="connsiteX8981" fmla="*/ 1049130 w 4853691"/>
              <a:gd name="connsiteY8981" fmla="*/ 896572 h 4860733"/>
              <a:gd name="connsiteX8982" fmla="*/ 1077294 w 4853691"/>
              <a:gd name="connsiteY8982" fmla="*/ 844937 h 4860733"/>
              <a:gd name="connsiteX8983" fmla="*/ 1201688 w 4853691"/>
              <a:gd name="connsiteY8983" fmla="*/ 776872 h 4860733"/>
              <a:gd name="connsiteX8984" fmla="*/ 1213423 w 4853691"/>
              <a:gd name="connsiteY8984" fmla="*/ 762790 h 4860733"/>
              <a:gd name="connsiteX8985" fmla="*/ 1232199 w 4853691"/>
              <a:gd name="connsiteY8985" fmla="*/ 736973 h 4860733"/>
              <a:gd name="connsiteX8986" fmla="*/ 1243935 w 4853691"/>
              <a:gd name="connsiteY8986" fmla="*/ 722890 h 4860733"/>
              <a:gd name="connsiteX8987" fmla="*/ 1281487 w 4853691"/>
              <a:gd name="connsiteY8987" fmla="*/ 675949 h 4860733"/>
              <a:gd name="connsiteX8988" fmla="*/ 1295570 w 4853691"/>
              <a:gd name="connsiteY8988" fmla="*/ 659520 h 4860733"/>
              <a:gd name="connsiteX8989" fmla="*/ 1307305 w 4853691"/>
              <a:gd name="connsiteY8989" fmla="*/ 645438 h 4860733"/>
              <a:gd name="connsiteX8990" fmla="*/ 1326081 w 4853691"/>
              <a:gd name="connsiteY8990" fmla="*/ 621967 h 4860733"/>
              <a:gd name="connsiteX8991" fmla="*/ 1337816 w 4853691"/>
              <a:gd name="connsiteY8991" fmla="*/ 607885 h 4860733"/>
              <a:gd name="connsiteX8992" fmla="*/ 1356593 w 4853691"/>
              <a:gd name="connsiteY8992" fmla="*/ 586762 h 4860733"/>
              <a:gd name="connsiteX8993" fmla="*/ 1368328 w 4853691"/>
              <a:gd name="connsiteY8993" fmla="*/ 572679 h 4860733"/>
              <a:gd name="connsiteX8994" fmla="*/ 1387104 w 4853691"/>
              <a:gd name="connsiteY8994" fmla="*/ 551556 h 4860733"/>
              <a:gd name="connsiteX8995" fmla="*/ 1401187 w 4853691"/>
              <a:gd name="connsiteY8995" fmla="*/ 537474 h 4860733"/>
              <a:gd name="connsiteX8996" fmla="*/ 1419963 w 4853691"/>
              <a:gd name="connsiteY8996" fmla="*/ 518697 h 4860733"/>
              <a:gd name="connsiteX8997" fmla="*/ 1434045 w 4853691"/>
              <a:gd name="connsiteY8997" fmla="*/ 504615 h 4860733"/>
              <a:gd name="connsiteX8998" fmla="*/ 1452822 w 4853691"/>
              <a:gd name="connsiteY8998" fmla="*/ 485839 h 4860733"/>
              <a:gd name="connsiteX8999" fmla="*/ 1455169 w 4853691"/>
              <a:gd name="connsiteY8999" fmla="*/ 483492 h 4860733"/>
              <a:gd name="connsiteX9000" fmla="*/ 1544357 w 4853691"/>
              <a:gd name="connsiteY9000" fmla="*/ 460021 h 4860733"/>
              <a:gd name="connsiteX9001" fmla="*/ 1544357 w 4853691"/>
              <a:gd name="connsiteY9001" fmla="*/ 462368 h 4860733"/>
              <a:gd name="connsiteX9002" fmla="*/ 1530274 w 4853691"/>
              <a:gd name="connsiteY9002" fmla="*/ 485839 h 4860733"/>
              <a:gd name="connsiteX9003" fmla="*/ 1509151 w 4853691"/>
              <a:gd name="connsiteY9003" fmla="*/ 518697 h 4860733"/>
              <a:gd name="connsiteX9004" fmla="*/ 1495069 w 4853691"/>
              <a:gd name="connsiteY9004" fmla="*/ 544515 h 4860733"/>
              <a:gd name="connsiteX9005" fmla="*/ 1473945 w 4853691"/>
              <a:gd name="connsiteY9005" fmla="*/ 582068 h 4860733"/>
              <a:gd name="connsiteX9006" fmla="*/ 1459863 w 4853691"/>
              <a:gd name="connsiteY9006" fmla="*/ 607885 h 4860733"/>
              <a:gd name="connsiteX9007" fmla="*/ 1441087 w 4853691"/>
              <a:gd name="connsiteY9007" fmla="*/ 645438 h 4860733"/>
              <a:gd name="connsiteX9008" fmla="*/ 1424657 w 4853691"/>
              <a:gd name="connsiteY9008" fmla="*/ 675949 h 4860733"/>
              <a:gd name="connsiteX9009" fmla="*/ 1412922 w 4853691"/>
              <a:gd name="connsiteY9009" fmla="*/ 697073 h 4860733"/>
              <a:gd name="connsiteX9010" fmla="*/ 1398840 w 4853691"/>
              <a:gd name="connsiteY9010" fmla="*/ 727584 h 4860733"/>
              <a:gd name="connsiteX9011" fmla="*/ 1391799 w 4853691"/>
              <a:gd name="connsiteY9011" fmla="*/ 725237 h 4860733"/>
              <a:gd name="connsiteX9012" fmla="*/ 1370675 w 4853691"/>
              <a:gd name="connsiteY9012" fmla="*/ 746361 h 4860733"/>
              <a:gd name="connsiteX9013" fmla="*/ 1370675 w 4853691"/>
              <a:gd name="connsiteY9013" fmla="*/ 751055 h 4860733"/>
              <a:gd name="connsiteX9014" fmla="*/ 1347205 w 4853691"/>
              <a:gd name="connsiteY9014" fmla="*/ 758096 h 4860733"/>
              <a:gd name="connsiteX9015" fmla="*/ 1335469 w 4853691"/>
              <a:gd name="connsiteY9015" fmla="*/ 762790 h 4860733"/>
              <a:gd name="connsiteX9016" fmla="*/ 1311999 w 4853691"/>
              <a:gd name="connsiteY9016" fmla="*/ 772178 h 4860733"/>
              <a:gd name="connsiteX9017" fmla="*/ 1281487 w 4853691"/>
              <a:gd name="connsiteY9017" fmla="*/ 783914 h 4860733"/>
              <a:gd name="connsiteX9018" fmla="*/ 1255670 w 4853691"/>
              <a:gd name="connsiteY9018" fmla="*/ 793302 h 4860733"/>
              <a:gd name="connsiteX9019" fmla="*/ 1227505 w 4853691"/>
              <a:gd name="connsiteY9019" fmla="*/ 805037 h 4860733"/>
              <a:gd name="connsiteX9020" fmla="*/ 1199341 w 4853691"/>
              <a:gd name="connsiteY9020" fmla="*/ 816772 h 4860733"/>
              <a:gd name="connsiteX9021" fmla="*/ 1189953 w 4853691"/>
              <a:gd name="connsiteY9021" fmla="*/ 821466 h 4860733"/>
              <a:gd name="connsiteX9022" fmla="*/ 1185258 w 4853691"/>
              <a:gd name="connsiteY9022" fmla="*/ 814425 h 4860733"/>
              <a:gd name="connsiteX9023" fmla="*/ 1185258 w 4853691"/>
              <a:gd name="connsiteY9023" fmla="*/ 814425 h 4860733"/>
              <a:gd name="connsiteX9024" fmla="*/ 1201688 w 4853691"/>
              <a:gd name="connsiteY9024" fmla="*/ 776872 h 4860733"/>
              <a:gd name="connsiteX9025" fmla="*/ 1938660 w 4853691"/>
              <a:gd name="connsiteY9025" fmla="*/ 415427 h 4860733"/>
              <a:gd name="connsiteX9026" fmla="*/ 1964478 w 4853691"/>
              <a:gd name="connsiteY9026" fmla="*/ 434204 h 4860733"/>
              <a:gd name="connsiteX9027" fmla="*/ 1973866 w 4853691"/>
              <a:gd name="connsiteY9027" fmla="*/ 441245 h 4860733"/>
              <a:gd name="connsiteX9028" fmla="*/ 1997336 w 4853691"/>
              <a:gd name="connsiteY9028" fmla="*/ 460021 h 4860733"/>
              <a:gd name="connsiteX9029" fmla="*/ 2009072 w 4853691"/>
              <a:gd name="connsiteY9029" fmla="*/ 469409 h 4860733"/>
              <a:gd name="connsiteX9030" fmla="*/ 2032542 w 4853691"/>
              <a:gd name="connsiteY9030" fmla="*/ 488186 h 4860733"/>
              <a:gd name="connsiteX9031" fmla="*/ 2044277 w 4853691"/>
              <a:gd name="connsiteY9031" fmla="*/ 497574 h 4860733"/>
              <a:gd name="connsiteX9032" fmla="*/ 2067748 w 4853691"/>
              <a:gd name="connsiteY9032" fmla="*/ 518697 h 4860733"/>
              <a:gd name="connsiteX9033" fmla="*/ 2079483 w 4853691"/>
              <a:gd name="connsiteY9033" fmla="*/ 528085 h 4860733"/>
              <a:gd name="connsiteX9034" fmla="*/ 2032542 w 4853691"/>
              <a:gd name="connsiteY9034" fmla="*/ 544515 h 4860733"/>
              <a:gd name="connsiteX9035" fmla="*/ 1978560 w 4853691"/>
              <a:gd name="connsiteY9035" fmla="*/ 565638 h 4860733"/>
              <a:gd name="connsiteX9036" fmla="*/ 1924578 w 4853691"/>
              <a:gd name="connsiteY9036" fmla="*/ 586762 h 4860733"/>
              <a:gd name="connsiteX9037" fmla="*/ 1870596 w 4853691"/>
              <a:gd name="connsiteY9037" fmla="*/ 610232 h 4860733"/>
              <a:gd name="connsiteX9038" fmla="*/ 1816614 w 4853691"/>
              <a:gd name="connsiteY9038" fmla="*/ 633703 h 4860733"/>
              <a:gd name="connsiteX9039" fmla="*/ 1760285 w 4853691"/>
              <a:gd name="connsiteY9039" fmla="*/ 659520 h 4860733"/>
              <a:gd name="connsiteX9040" fmla="*/ 1736814 w 4853691"/>
              <a:gd name="connsiteY9040" fmla="*/ 671255 h 4860733"/>
              <a:gd name="connsiteX9041" fmla="*/ 1710997 w 4853691"/>
              <a:gd name="connsiteY9041" fmla="*/ 673602 h 4860733"/>
              <a:gd name="connsiteX9042" fmla="*/ 1678138 w 4853691"/>
              <a:gd name="connsiteY9042" fmla="*/ 678296 h 4860733"/>
              <a:gd name="connsiteX9043" fmla="*/ 1628850 w 4853691"/>
              <a:gd name="connsiteY9043" fmla="*/ 685338 h 4860733"/>
              <a:gd name="connsiteX9044" fmla="*/ 1595992 w 4853691"/>
              <a:gd name="connsiteY9044" fmla="*/ 690032 h 4860733"/>
              <a:gd name="connsiteX9045" fmla="*/ 1546704 w 4853691"/>
              <a:gd name="connsiteY9045" fmla="*/ 699420 h 4860733"/>
              <a:gd name="connsiteX9046" fmla="*/ 1511498 w 4853691"/>
              <a:gd name="connsiteY9046" fmla="*/ 706461 h 4860733"/>
              <a:gd name="connsiteX9047" fmla="*/ 1464557 w 4853691"/>
              <a:gd name="connsiteY9047" fmla="*/ 715849 h 4860733"/>
              <a:gd name="connsiteX9048" fmla="*/ 1429351 w 4853691"/>
              <a:gd name="connsiteY9048" fmla="*/ 725237 h 4860733"/>
              <a:gd name="connsiteX9049" fmla="*/ 1403534 w 4853691"/>
              <a:gd name="connsiteY9049" fmla="*/ 732279 h 4860733"/>
              <a:gd name="connsiteX9050" fmla="*/ 1394146 w 4853691"/>
              <a:gd name="connsiteY9050" fmla="*/ 720543 h 4860733"/>
              <a:gd name="connsiteX9051" fmla="*/ 1403534 w 4853691"/>
              <a:gd name="connsiteY9051" fmla="*/ 704114 h 4860733"/>
              <a:gd name="connsiteX9052" fmla="*/ 1422310 w 4853691"/>
              <a:gd name="connsiteY9052" fmla="*/ 666561 h 4860733"/>
              <a:gd name="connsiteX9053" fmla="*/ 1438739 w 4853691"/>
              <a:gd name="connsiteY9053" fmla="*/ 636050 h 4860733"/>
              <a:gd name="connsiteX9054" fmla="*/ 1457516 w 4853691"/>
              <a:gd name="connsiteY9054" fmla="*/ 600844 h 4860733"/>
              <a:gd name="connsiteX9055" fmla="*/ 1473945 w 4853691"/>
              <a:gd name="connsiteY9055" fmla="*/ 572679 h 4860733"/>
              <a:gd name="connsiteX9056" fmla="*/ 1492722 w 4853691"/>
              <a:gd name="connsiteY9056" fmla="*/ 537474 h 4860733"/>
              <a:gd name="connsiteX9057" fmla="*/ 1509151 w 4853691"/>
              <a:gd name="connsiteY9057" fmla="*/ 511656 h 4860733"/>
              <a:gd name="connsiteX9058" fmla="*/ 1527927 w 4853691"/>
              <a:gd name="connsiteY9058" fmla="*/ 478797 h 4860733"/>
              <a:gd name="connsiteX9059" fmla="*/ 1539662 w 4853691"/>
              <a:gd name="connsiteY9059" fmla="*/ 460021 h 4860733"/>
              <a:gd name="connsiteX9060" fmla="*/ 1544357 w 4853691"/>
              <a:gd name="connsiteY9060" fmla="*/ 452980 h 4860733"/>
              <a:gd name="connsiteX9061" fmla="*/ 1912843 w 4853691"/>
              <a:gd name="connsiteY9061" fmla="*/ 396651 h 4860733"/>
              <a:gd name="connsiteX9062" fmla="*/ 1931619 w 4853691"/>
              <a:gd name="connsiteY9062" fmla="*/ 408386 h 4860733"/>
              <a:gd name="connsiteX9063" fmla="*/ 1938660 w 4853691"/>
              <a:gd name="connsiteY9063" fmla="*/ 415427 h 4860733"/>
              <a:gd name="connsiteX9064" fmla="*/ 2152242 w 4853691"/>
              <a:gd name="connsiteY9064" fmla="*/ 506962 h 4860733"/>
              <a:gd name="connsiteX9065" fmla="*/ 2210918 w 4853691"/>
              <a:gd name="connsiteY9065" fmla="*/ 488186 h 4860733"/>
              <a:gd name="connsiteX9066" fmla="*/ 2255512 w 4853691"/>
              <a:gd name="connsiteY9066" fmla="*/ 474103 h 4860733"/>
              <a:gd name="connsiteX9067" fmla="*/ 2278982 w 4853691"/>
              <a:gd name="connsiteY9067" fmla="*/ 467062 h 4860733"/>
              <a:gd name="connsiteX9068" fmla="*/ 2253165 w 4853691"/>
              <a:gd name="connsiteY9068" fmla="*/ 542168 h 4860733"/>
              <a:gd name="connsiteX9069" fmla="*/ 2250818 w 4853691"/>
              <a:gd name="connsiteY9069" fmla="*/ 546862 h 4860733"/>
              <a:gd name="connsiteX9070" fmla="*/ 2234388 w 4853691"/>
              <a:gd name="connsiteY9070" fmla="*/ 600844 h 4860733"/>
              <a:gd name="connsiteX9071" fmla="*/ 2232041 w 4853691"/>
              <a:gd name="connsiteY9071" fmla="*/ 610232 h 4860733"/>
              <a:gd name="connsiteX9072" fmla="*/ 2222653 w 4853691"/>
              <a:gd name="connsiteY9072" fmla="*/ 643091 h 4860733"/>
              <a:gd name="connsiteX9073" fmla="*/ 2217959 w 4853691"/>
              <a:gd name="connsiteY9073" fmla="*/ 643091 h 4860733"/>
              <a:gd name="connsiteX9074" fmla="*/ 2203877 w 4853691"/>
              <a:gd name="connsiteY9074" fmla="*/ 647785 h 4860733"/>
              <a:gd name="connsiteX9075" fmla="*/ 2189794 w 4853691"/>
              <a:gd name="connsiteY9075" fmla="*/ 633703 h 4860733"/>
              <a:gd name="connsiteX9076" fmla="*/ 2180406 w 4853691"/>
              <a:gd name="connsiteY9076" fmla="*/ 624314 h 4860733"/>
              <a:gd name="connsiteX9077" fmla="*/ 2147548 w 4853691"/>
              <a:gd name="connsiteY9077" fmla="*/ 591456 h 4860733"/>
              <a:gd name="connsiteX9078" fmla="*/ 2145201 w 4853691"/>
              <a:gd name="connsiteY9078" fmla="*/ 589109 h 4860733"/>
              <a:gd name="connsiteX9079" fmla="*/ 2086524 w 4853691"/>
              <a:gd name="connsiteY9079" fmla="*/ 532780 h 4860733"/>
              <a:gd name="connsiteX9080" fmla="*/ 2109995 w 4853691"/>
              <a:gd name="connsiteY9080" fmla="*/ 525738 h 4860733"/>
              <a:gd name="connsiteX9081" fmla="*/ 2152242 w 4853691"/>
              <a:gd name="connsiteY9081" fmla="*/ 506962 h 4860733"/>
              <a:gd name="connsiteX9082" fmla="*/ 2293064 w 4853691"/>
              <a:gd name="connsiteY9082" fmla="*/ 434204 h 4860733"/>
              <a:gd name="connsiteX9083" fmla="*/ 2307147 w 4853691"/>
              <a:gd name="connsiteY9083" fmla="*/ 401345 h 4860733"/>
              <a:gd name="connsiteX9084" fmla="*/ 2314188 w 4853691"/>
              <a:gd name="connsiteY9084" fmla="*/ 401345 h 4860733"/>
              <a:gd name="connsiteX9085" fmla="*/ 2370517 w 4853691"/>
              <a:gd name="connsiteY9085" fmla="*/ 406039 h 4860733"/>
              <a:gd name="connsiteX9086" fmla="*/ 2410417 w 4853691"/>
              <a:gd name="connsiteY9086" fmla="*/ 410733 h 4860733"/>
              <a:gd name="connsiteX9087" fmla="*/ 2447970 w 4853691"/>
              <a:gd name="connsiteY9087" fmla="*/ 415427 h 4860733"/>
              <a:gd name="connsiteX9088" fmla="*/ 2447970 w 4853691"/>
              <a:gd name="connsiteY9088" fmla="*/ 417774 h 4860733"/>
              <a:gd name="connsiteX9089" fmla="*/ 2447970 w 4853691"/>
              <a:gd name="connsiteY9089" fmla="*/ 417774 h 4860733"/>
              <a:gd name="connsiteX9090" fmla="*/ 2443275 w 4853691"/>
              <a:gd name="connsiteY9090" fmla="*/ 422468 h 4860733"/>
              <a:gd name="connsiteX9091" fmla="*/ 2403376 w 4853691"/>
              <a:gd name="connsiteY9091" fmla="*/ 431857 h 4860733"/>
              <a:gd name="connsiteX9092" fmla="*/ 2358782 w 4853691"/>
              <a:gd name="connsiteY9092" fmla="*/ 443592 h 4860733"/>
              <a:gd name="connsiteX9093" fmla="*/ 2297759 w 4853691"/>
              <a:gd name="connsiteY9093" fmla="*/ 460021 h 4860733"/>
              <a:gd name="connsiteX9094" fmla="*/ 2283676 w 4853691"/>
              <a:gd name="connsiteY9094" fmla="*/ 464715 h 4860733"/>
              <a:gd name="connsiteX9095" fmla="*/ 2288370 w 4853691"/>
              <a:gd name="connsiteY9095" fmla="*/ 452980 h 4860733"/>
              <a:gd name="connsiteX9096" fmla="*/ 2293064 w 4853691"/>
              <a:gd name="connsiteY9096" fmla="*/ 434204 h 4860733"/>
              <a:gd name="connsiteX9097" fmla="*/ 2530116 w 4853691"/>
              <a:gd name="connsiteY9097" fmla="*/ 431857 h 4860733"/>
              <a:gd name="connsiteX9098" fmla="*/ 2562975 w 4853691"/>
              <a:gd name="connsiteY9098" fmla="*/ 438898 h 4860733"/>
              <a:gd name="connsiteX9099" fmla="*/ 2591139 w 4853691"/>
              <a:gd name="connsiteY9099" fmla="*/ 445939 h 4860733"/>
              <a:gd name="connsiteX9100" fmla="*/ 2623998 w 4853691"/>
              <a:gd name="connsiteY9100" fmla="*/ 452980 h 4860733"/>
              <a:gd name="connsiteX9101" fmla="*/ 2649816 w 4853691"/>
              <a:gd name="connsiteY9101" fmla="*/ 460021 h 4860733"/>
              <a:gd name="connsiteX9102" fmla="*/ 2663898 w 4853691"/>
              <a:gd name="connsiteY9102" fmla="*/ 464715 h 4860733"/>
              <a:gd name="connsiteX9103" fmla="*/ 2652163 w 4853691"/>
              <a:gd name="connsiteY9103" fmla="*/ 469409 h 4860733"/>
              <a:gd name="connsiteX9104" fmla="*/ 2638080 w 4853691"/>
              <a:gd name="connsiteY9104" fmla="*/ 474103 h 4860733"/>
              <a:gd name="connsiteX9105" fmla="*/ 2602875 w 4853691"/>
              <a:gd name="connsiteY9105" fmla="*/ 485839 h 4860733"/>
              <a:gd name="connsiteX9106" fmla="*/ 2598180 w 4853691"/>
              <a:gd name="connsiteY9106" fmla="*/ 488186 h 4860733"/>
              <a:gd name="connsiteX9107" fmla="*/ 2598180 w 4853691"/>
              <a:gd name="connsiteY9107" fmla="*/ 488186 h 4860733"/>
              <a:gd name="connsiteX9108" fmla="*/ 2577057 w 4853691"/>
              <a:gd name="connsiteY9108" fmla="*/ 476450 h 4860733"/>
              <a:gd name="connsiteX9109" fmla="*/ 2555934 w 4853691"/>
              <a:gd name="connsiteY9109" fmla="*/ 464715 h 4860733"/>
              <a:gd name="connsiteX9110" fmla="*/ 2534810 w 4853691"/>
              <a:gd name="connsiteY9110" fmla="*/ 455327 h 4860733"/>
              <a:gd name="connsiteX9111" fmla="*/ 2511340 w 4853691"/>
              <a:gd name="connsiteY9111" fmla="*/ 443592 h 4860733"/>
              <a:gd name="connsiteX9112" fmla="*/ 2490216 w 4853691"/>
              <a:gd name="connsiteY9112" fmla="*/ 434204 h 4860733"/>
              <a:gd name="connsiteX9113" fmla="*/ 2483175 w 4853691"/>
              <a:gd name="connsiteY9113" fmla="*/ 431857 h 4860733"/>
              <a:gd name="connsiteX9114" fmla="*/ 2483175 w 4853691"/>
              <a:gd name="connsiteY9114" fmla="*/ 429510 h 4860733"/>
              <a:gd name="connsiteX9115" fmla="*/ 2499605 w 4853691"/>
              <a:gd name="connsiteY9115" fmla="*/ 431857 h 4860733"/>
              <a:gd name="connsiteX9116" fmla="*/ 2530116 w 4853691"/>
              <a:gd name="connsiteY9116" fmla="*/ 431857 h 4860733"/>
              <a:gd name="connsiteX9117" fmla="*/ 2699103 w 4853691"/>
              <a:gd name="connsiteY9117" fmla="*/ 452980 h 4860733"/>
              <a:gd name="connsiteX9118" fmla="*/ 2727268 w 4853691"/>
              <a:gd name="connsiteY9118" fmla="*/ 445939 h 4860733"/>
              <a:gd name="connsiteX9119" fmla="*/ 2748391 w 4853691"/>
              <a:gd name="connsiteY9119" fmla="*/ 441245 h 4860733"/>
              <a:gd name="connsiteX9120" fmla="*/ 2776556 w 4853691"/>
              <a:gd name="connsiteY9120" fmla="*/ 434204 h 4860733"/>
              <a:gd name="connsiteX9121" fmla="*/ 2795332 w 4853691"/>
              <a:gd name="connsiteY9121" fmla="*/ 429510 h 4860733"/>
              <a:gd name="connsiteX9122" fmla="*/ 2825844 w 4853691"/>
              <a:gd name="connsiteY9122" fmla="*/ 422468 h 4860733"/>
              <a:gd name="connsiteX9123" fmla="*/ 2842273 w 4853691"/>
              <a:gd name="connsiteY9123" fmla="*/ 417774 h 4860733"/>
              <a:gd name="connsiteX9124" fmla="*/ 2872785 w 4853691"/>
              <a:gd name="connsiteY9124" fmla="*/ 410733 h 4860733"/>
              <a:gd name="connsiteX9125" fmla="*/ 2889214 w 4853691"/>
              <a:gd name="connsiteY9125" fmla="*/ 408386 h 4860733"/>
              <a:gd name="connsiteX9126" fmla="*/ 2919726 w 4853691"/>
              <a:gd name="connsiteY9126" fmla="*/ 403692 h 4860733"/>
              <a:gd name="connsiteX9127" fmla="*/ 2933808 w 4853691"/>
              <a:gd name="connsiteY9127" fmla="*/ 401345 h 4860733"/>
              <a:gd name="connsiteX9128" fmla="*/ 2961973 w 4853691"/>
              <a:gd name="connsiteY9128" fmla="*/ 396651 h 4860733"/>
              <a:gd name="connsiteX9129" fmla="*/ 2978402 w 4853691"/>
              <a:gd name="connsiteY9129" fmla="*/ 413080 h 4860733"/>
              <a:gd name="connsiteX9130" fmla="*/ 2978402 w 4853691"/>
              <a:gd name="connsiteY9130" fmla="*/ 420121 h 4860733"/>
              <a:gd name="connsiteX9131" fmla="*/ 2978402 w 4853691"/>
              <a:gd name="connsiteY9131" fmla="*/ 424815 h 4860733"/>
              <a:gd name="connsiteX9132" fmla="*/ 2976055 w 4853691"/>
              <a:gd name="connsiteY9132" fmla="*/ 448286 h 4860733"/>
              <a:gd name="connsiteX9133" fmla="*/ 2976055 w 4853691"/>
              <a:gd name="connsiteY9133" fmla="*/ 457674 h 4860733"/>
              <a:gd name="connsiteX9134" fmla="*/ 2973708 w 4853691"/>
              <a:gd name="connsiteY9134" fmla="*/ 478797 h 4860733"/>
              <a:gd name="connsiteX9135" fmla="*/ 2973708 w 4853691"/>
              <a:gd name="connsiteY9135" fmla="*/ 492880 h 4860733"/>
              <a:gd name="connsiteX9136" fmla="*/ 2973708 w 4853691"/>
              <a:gd name="connsiteY9136" fmla="*/ 506962 h 4860733"/>
              <a:gd name="connsiteX9137" fmla="*/ 2971361 w 4853691"/>
              <a:gd name="connsiteY9137" fmla="*/ 528085 h 4860733"/>
              <a:gd name="connsiteX9138" fmla="*/ 2971361 w 4853691"/>
              <a:gd name="connsiteY9138" fmla="*/ 537474 h 4860733"/>
              <a:gd name="connsiteX9139" fmla="*/ 2971361 w 4853691"/>
              <a:gd name="connsiteY9139" fmla="*/ 556250 h 4860733"/>
              <a:gd name="connsiteX9140" fmla="*/ 2957279 w 4853691"/>
              <a:gd name="connsiteY9140" fmla="*/ 551556 h 4860733"/>
              <a:gd name="connsiteX9141" fmla="*/ 2929114 w 4853691"/>
              <a:gd name="connsiteY9141" fmla="*/ 542168 h 4860733"/>
              <a:gd name="connsiteX9142" fmla="*/ 2896255 w 4853691"/>
              <a:gd name="connsiteY9142" fmla="*/ 530433 h 4860733"/>
              <a:gd name="connsiteX9143" fmla="*/ 2868091 w 4853691"/>
              <a:gd name="connsiteY9143" fmla="*/ 521044 h 4860733"/>
              <a:gd name="connsiteX9144" fmla="*/ 2835232 w 4853691"/>
              <a:gd name="connsiteY9144" fmla="*/ 511656 h 4860733"/>
              <a:gd name="connsiteX9145" fmla="*/ 2807068 w 4853691"/>
              <a:gd name="connsiteY9145" fmla="*/ 502268 h 4860733"/>
              <a:gd name="connsiteX9146" fmla="*/ 2774209 w 4853691"/>
              <a:gd name="connsiteY9146" fmla="*/ 492880 h 4860733"/>
              <a:gd name="connsiteX9147" fmla="*/ 2748391 w 4853691"/>
              <a:gd name="connsiteY9147" fmla="*/ 485839 h 4860733"/>
              <a:gd name="connsiteX9148" fmla="*/ 2713186 w 4853691"/>
              <a:gd name="connsiteY9148" fmla="*/ 476450 h 4860733"/>
              <a:gd name="connsiteX9149" fmla="*/ 2687368 w 4853691"/>
              <a:gd name="connsiteY9149" fmla="*/ 469409 h 4860733"/>
              <a:gd name="connsiteX9150" fmla="*/ 2673286 w 4853691"/>
              <a:gd name="connsiteY9150" fmla="*/ 464715 h 4860733"/>
              <a:gd name="connsiteX9151" fmla="*/ 2680327 w 4853691"/>
              <a:gd name="connsiteY9151" fmla="*/ 462368 h 4860733"/>
              <a:gd name="connsiteX9152" fmla="*/ 2699103 w 4853691"/>
              <a:gd name="connsiteY9152" fmla="*/ 452980 h 4860733"/>
              <a:gd name="connsiteX9153" fmla="*/ 3008914 w 4853691"/>
              <a:gd name="connsiteY9153" fmla="*/ 443592 h 4860733"/>
              <a:gd name="connsiteX9154" fmla="*/ 3025343 w 4853691"/>
              <a:gd name="connsiteY9154" fmla="*/ 474103 h 4860733"/>
              <a:gd name="connsiteX9155" fmla="*/ 3037078 w 4853691"/>
              <a:gd name="connsiteY9155" fmla="*/ 495227 h 4860733"/>
              <a:gd name="connsiteX9156" fmla="*/ 3051160 w 4853691"/>
              <a:gd name="connsiteY9156" fmla="*/ 523391 h 4860733"/>
              <a:gd name="connsiteX9157" fmla="*/ 3062896 w 4853691"/>
              <a:gd name="connsiteY9157" fmla="*/ 546862 h 4860733"/>
              <a:gd name="connsiteX9158" fmla="*/ 3076978 w 4853691"/>
              <a:gd name="connsiteY9158" fmla="*/ 572679 h 4860733"/>
              <a:gd name="connsiteX9159" fmla="*/ 3091060 w 4853691"/>
              <a:gd name="connsiteY9159" fmla="*/ 600844 h 4860733"/>
              <a:gd name="connsiteX9160" fmla="*/ 3093407 w 4853691"/>
              <a:gd name="connsiteY9160" fmla="*/ 603191 h 4860733"/>
              <a:gd name="connsiteX9161" fmla="*/ 3076978 w 4853691"/>
              <a:gd name="connsiteY9161" fmla="*/ 596150 h 4860733"/>
              <a:gd name="connsiteX9162" fmla="*/ 3046466 w 4853691"/>
              <a:gd name="connsiteY9162" fmla="*/ 584415 h 4860733"/>
              <a:gd name="connsiteX9163" fmla="*/ 3015955 w 4853691"/>
              <a:gd name="connsiteY9163" fmla="*/ 572679 h 4860733"/>
              <a:gd name="connsiteX9164" fmla="*/ 2987790 w 4853691"/>
              <a:gd name="connsiteY9164" fmla="*/ 560944 h 4860733"/>
              <a:gd name="connsiteX9165" fmla="*/ 2971361 w 4853691"/>
              <a:gd name="connsiteY9165" fmla="*/ 553903 h 4860733"/>
              <a:gd name="connsiteX9166" fmla="*/ 2973708 w 4853691"/>
              <a:gd name="connsiteY9166" fmla="*/ 528085 h 4860733"/>
              <a:gd name="connsiteX9167" fmla="*/ 2973708 w 4853691"/>
              <a:gd name="connsiteY9167" fmla="*/ 525738 h 4860733"/>
              <a:gd name="connsiteX9168" fmla="*/ 2976055 w 4853691"/>
              <a:gd name="connsiteY9168" fmla="*/ 492880 h 4860733"/>
              <a:gd name="connsiteX9169" fmla="*/ 2976055 w 4853691"/>
              <a:gd name="connsiteY9169" fmla="*/ 490533 h 4860733"/>
              <a:gd name="connsiteX9170" fmla="*/ 2978402 w 4853691"/>
              <a:gd name="connsiteY9170" fmla="*/ 460021 h 4860733"/>
              <a:gd name="connsiteX9171" fmla="*/ 2978402 w 4853691"/>
              <a:gd name="connsiteY9171" fmla="*/ 455327 h 4860733"/>
              <a:gd name="connsiteX9172" fmla="*/ 2980749 w 4853691"/>
              <a:gd name="connsiteY9172" fmla="*/ 429510 h 4860733"/>
              <a:gd name="connsiteX9173" fmla="*/ 2980749 w 4853691"/>
              <a:gd name="connsiteY9173" fmla="*/ 422468 h 4860733"/>
              <a:gd name="connsiteX9174" fmla="*/ 2983096 w 4853691"/>
              <a:gd name="connsiteY9174" fmla="*/ 408386 h 4860733"/>
              <a:gd name="connsiteX9175" fmla="*/ 2983096 w 4853691"/>
              <a:gd name="connsiteY9175" fmla="*/ 408386 h 4860733"/>
              <a:gd name="connsiteX9176" fmla="*/ 2992484 w 4853691"/>
              <a:gd name="connsiteY9176" fmla="*/ 406039 h 4860733"/>
              <a:gd name="connsiteX9177" fmla="*/ 3001872 w 4853691"/>
              <a:gd name="connsiteY9177" fmla="*/ 420121 h 4860733"/>
              <a:gd name="connsiteX9178" fmla="*/ 3008914 w 4853691"/>
              <a:gd name="connsiteY9178" fmla="*/ 443592 h 4860733"/>
              <a:gd name="connsiteX9179" fmla="*/ 3138001 w 4853691"/>
              <a:gd name="connsiteY9179" fmla="*/ 621967 h 4860733"/>
              <a:gd name="connsiteX9180" fmla="*/ 3175554 w 4853691"/>
              <a:gd name="connsiteY9180" fmla="*/ 638397 h 4860733"/>
              <a:gd name="connsiteX9181" fmla="*/ 3196677 w 4853691"/>
              <a:gd name="connsiteY9181" fmla="*/ 647785 h 4860733"/>
              <a:gd name="connsiteX9182" fmla="*/ 3257701 w 4853691"/>
              <a:gd name="connsiteY9182" fmla="*/ 675949 h 4860733"/>
              <a:gd name="connsiteX9183" fmla="*/ 3278824 w 4853691"/>
              <a:gd name="connsiteY9183" fmla="*/ 685338 h 4860733"/>
              <a:gd name="connsiteX9184" fmla="*/ 3318724 w 4853691"/>
              <a:gd name="connsiteY9184" fmla="*/ 704114 h 4860733"/>
              <a:gd name="connsiteX9185" fmla="*/ 3344541 w 4853691"/>
              <a:gd name="connsiteY9185" fmla="*/ 718196 h 4860733"/>
              <a:gd name="connsiteX9186" fmla="*/ 3377400 w 4853691"/>
              <a:gd name="connsiteY9186" fmla="*/ 734626 h 4860733"/>
              <a:gd name="connsiteX9187" fmla="*/ 3405565 w 4853691"/>
              <a:gd name="connsiteY9187" fmla="*/ 748708 h 4860733"/>
              <a:gd name="connsiteX9188" fmla="*/ 3421994 w 4853691"/>
              <a:gd name="connsiteY9188" fmla="*/ 758096 h 4860733"/>
              <a:gd name="connsiteX9189" fmla="*/ 3419647 w 4853691"/>
              <a:gd name="connsiteY9189" fmla="*/ 767484 h 4860733"/>
              <a:gd name="connsiteX9190" fmla="*/ 3421994 w 4853691"/>
              <a:gd name="connsiteY9190" fmla="*/ 774525 h 4860733"/>
              <a:gd name="connsiteX9191" fmla="*/ 3407911 w 4853691"/>
              <a:gd name="connsiteY9191" fmla="*/ 779219 h 4860733"/>
              <a:gd name="connsiteX9192" fmla="*/ 3375053 w 4853691"/>
              <a:gd name="connsiteY9192" fmla="*/ 790955 h 4860733"/>
              <a:gd name="connsiteX9193" fmla="*/ 3339847 w 4853691"/>
              <a:gd name="connsiteY9193" fmla="*/ 807384 h 4860733"/>
              <a:gd name="connsiteX9194" fmla="*/ 3311683 w 4853691"/>
              <a:gd name="connsiteY9194" fmla="*/ 819119 h 4860733"/>
              <a:gd name="connsiteX9195" fmla="*/ 3253007 w 4853691"/>
              <a:gd name="connsiteY9195" fmla="*/ 847284 h 4860733"/>
              <a:gd name="connsiteX9196" fmla="*/ 3243618 w 4853691"/>
              <a:gd name="connsiteY9196" fmla="*/ 851978 h 4860733"/>
              <a:gd name="connsiteX9197" fmla="*/ 3217801 w 4853691"/>
              <a:gd name="connsiteY9197" fmla="*/ 866060 h 4860733"/>
              <a:gd name="connsiteX9198" fmla="*/ 3170860 w 4853691"/>
              <a:gd name="connsiteY9198" fmla="*/ 762790 h 4860733"/>
              <a:gd name="connsiteX9199" fmla="*/ 3166166 w 4853691"/>
              <a:gd name="connsiteY9199" fmla="*/ 753402 h 4860733"/>
              <a:gd name="connsiteX9200" fmla="*/ 3145042 w 4853691"/>
              <a:gd name="connsiteY9200" fmla="*/ 706461 h 4860733"/>
              <a:gd name="connsiteX9201" fmla="*/ 3140348 w 4853691"/>
              <a:gd name="connsiteY9201" fmla="*/ 694726 h 4860733"/>
              <a:gd name="connsiteX9202" fmla="*/ 3119225 w 4853691"/>
              <a:gd name="connsiteY9202" fmla="*/ 650132 h 4860733"/>
              <a:gd name="connsiteX9203" fmla="*/ 3109837 w 4853691"/>
              <a:gd name="connsiteY9203" fmla="*/ 633703 h 4860733"/>
              <a:gd name="connsiteX9204" fmla="*/ 3095754 w 4853691"/>
              <a:gd name="connsiteY9204" fmla="*/ 605538 h 4860733"/>
              <a:gd name="connsiteX9205" fmla="*/ 3112184 w 4853691"/>
              <a:gd name="connsiteY9205" fmla="*/ 612579 h 4860733"/>
              <a:gd name="connsiteX9206" fmla="*/ 3138001 w 4853691"/>
              <a:gd name="connsiteY9206" fmla="*/ 621967 h 4860733"/>
              <a:gd name="connsiteX9207" fmla="*/ 3511182 w 4853691"/>
              <a:gd name="connsiteY9207" fmla="*/ 781566 h 4860733"/>
              <a:gd name="connsiteX9208" fmla="*/ 3544040 w 4853691"/>
              <a:gd name="connsiteY9208" fmla="*/ 788608 h 4860733"/>
              <a:gd name="connsiteX9209" fmla="*/ 3572205 w 4853691"/>
              <a:gd name="connsiteY9209" fmla="*/ 795649 h 4860733"/>
              <a:gd name="connsiteX9210" fmla="*/ 3602716 w 4853691"/>
              <a:gd name="connsiteY9210" fmla="*/ 802690 h 4860733"/>
              <a:gd name="connsiteX9211" fmla="*/ 3630881 w 4853691"/>
              <a:gd name="connsiteY9211" fmla="*/ 809731 h 4860733"/>
              <a:gd name="connsiteX9212" fmla="*/ 3635575 w 4853691"/>
              <a:gd name="connsiteY9212" fmla="*/ 812078 h 4860733"/>
              <a:gd name="connsiteX9213" fmla="*/ 3633228 w 4853691"/>
              <a:gd name="connsiteY9213" fmla="*/ 826160 h 4860733"/>
              <a:gd name="connsiteX9214" fmla="*/ 3623840 w 4853691"/>
              <a:gd name="connsiteY9214" fmla="*/ 823813 h 4860733"/>
              <a:gd name="connsiteX9215" fmla="*/ 3588634 w 4853691"/>
              <a:gd name="connsiteY9215" fmla="*/ 812078 h 4860733"/>
              <a:gd name="connsiteX9216" fmla="*/ 3555775 w 4853691"/>
              <a:gd name="connsiteY9216" fmla="*/ 802690 h 4860733"/>
              <a:gd name="connsiteX9217" fmla="*/ 3518223 w 4853691"/>
              <a:gd name="connsiteY9217" fmla="*/ 790955 h 4860733"/>
              <a:gd name="connsiteX9218" fmla="*/ 3485364 w 4853691"/>
              <a:gd name="connsiteY9218" fmla="*/ 781566 h 4860733"/>
              <a:gd name="connsiteX9219" fmla="*/ 3459546 w 4853691"/>
              <a:gd name="connsiteY9219" fmla="*/ 774525 h 4860733"/>
              <a:gd name="connsiteX9220" fmla="*/ 3480670 w 4853691"/>
              <a:gd name="connsiteY9220" fmla="*/ 776872 h 4860733"/>
              <a:gd name="connsiteX9221" fmla="*/ 3511182 w 4853691"/>
              <a:gd name="connsiteY9221" fmla="*/ 781566 h 4860733"/>
              <a:gd name="connsiteX9222" fmla="*/ 3644963 w 4853691"/>
              <a:gd name="connsiteY9222" fmla="*/ 795649 h 4860733"/>
              <a:gd name="connsiteX9223" fmla="*/ 3649657 w 4853691"/>
              <a:gd name="connsiteY9223" fmla="*/ 779219 h 4860733"/>
              <a:gd name="connsiteX9224" fmla="*/ 3652004 w 4853691"/>
              <a:gd name="connsiteY9224" fmla="*/ 769831 h 4860733"/>
              <a:gd name="connsiteX9225" fmla="*/ 3656698 w 4853691"/>
              <a:gd name="connsiteY9225" fmla="*/ 753402 h 4860733"/>
              <a:gd name="connsiteX9226" fmla="*/ 3659045 w 4853691"/>
              <a:gd name="connsiteY9226" fmla="*/ 744014 h 4860733"/>
              <a:gd name="connsiteX9227" fmla="*/ 3663740 w 4853691"/>
              <a:gd name="connsiteY9227" fmla="*/ 729931 h 4860733"/>
              <a:gd name="connsiteX9228" fmla="*/ 3666086 w 4853691"/>
              <a:gd name="connsiteY9228" fmla="*/ 720543 h 4860733"/>
              <a:gd name="connsiteX9229" fmla="*/ 3670781 w 4853691"/>
              <a:gd name="connsiteY9229" fmla="*/ 706461 h 4860733"/>
              <a:gd name="connsiteX9230" fmla="*/ 3673128 w 4853691"/>
              <a:gd name="connsiteY9230" fmla="*/ 697073 h 4860733"/>
              <a:gd name="connsiteX9231" fmla="*/ 3677822 w 4853691"/>
              <a:gd name="connsiteY9231" fmla="*/ 682991 h 4860733"/>
              <a:gd name="connsiteX9232" fmla="*/ 3680169 w 4853691"/>
              <a:gd name="connsiteY9232" fmla="*/ 673602 h 4860733"/>
              <a:gd name="connsiteX9233" fmla="*/ 3684863 w 4853691"/>
              <a:gd name="connsiteY9233" fmla="*/ 659520 h 4860733"/>
              <a:gd name="connsiteX9234" fmla="*/ 3687210 w 4853691"/>
              <a:gd name="connsiteY9234" fmla="*/ 652479 h 4860733"/>
              <a:gd name="connsiteX9235" fmla="*/ 3691904 w 4853691"/>
              <a:gd name="connsiteY9235" fmla="*/ 640744 h 4860733"/>
              <a:gd name="connsiteX9236" fmla="*/ 3694251 w 4853691"/>
              <a:gd name="connsiteY9236" fmla="*/ 633703 h 4860733"/>
              <a:gd name="connsiteX9237" fmla="*/ 3698945 w 4853691"/>
              <a:gd name="connsiteY9237" fmla="*/ 621967 h 4860733"/>
              <a:gd name="connsiteX9238" fmla="*/ 3701292 w 4853691"/>
              <a:gd name="connsiteY9238" fmla="*/ 614926 h 4860733"/>
              <a:gd name="connsiteX9239" fmla="*/ 3705986 w 4853691"/>
              <a:gd name="connsiteY9239" fmla="*/ 603191 h 4860733"/>
              <a:gd name="connsiteX9240" fmla="*/ 3705986 w 4853691"/>
              <a:gd name="connsiteY9240" fmla="*/ 603191 h 4860733"/>
              <a:gd name="connsiteX9241" fmla="*/ 3713027 w 4853691"/>
              <a:gd name="connsiteY9241" fmla="*/ 605538 h 4860733"/>
              <a:gd name="connsiteX9242" fmla="*/ 3724763 w 4853691"/>
              <a:gd name="connsiteY9242" fmla="*/ 600844 h 4860733"/>
              <a:gd name="connsiteX9243" fmla="*/ 3727110 w 4853691"/>
              <a:gd name="connsiteY9243" fmla="*/ 603191 h 4860733"/>
              <a:gd name="connsiteX9244" fmla="*/ 3771704 w 4853691"/>
              <a:gd name="connsiteY9244" fmla="*/ 652479 h 4860733"/>
              <a:gd name="connsiteX9245" fmla="*/ 3785786 w 4853691"/>
              <a:gd name="connsiteY9245" fmla="*/ 668908 h 4860733"/>
              <a:gd name="connsiteX9246" fmla="*/ 3830380 w 4853691"/>
              <a:gd name="connsiteY9246" fmla="*/ 720543 h 4860733"/>
              <a:gd name="connsiteX9247" fmla="*/ 3842115 w 4853691"/>
              <a:gd name="connsiteY9247" fmla="*/ 734626 h 4860733"/>
              <a:gd name="connsiteX9248" fmla="*/ 3903138 w 4853691"/>
              <a:gd name="connsiteY9248" fmla="*/ 812078 h 4860733"/>
              <a:gd name="connsiteX9249" fmla="*/ 3940691 w 4853691"/>
              <a:gd name="connsiteY9249" fmla="*/ 861366 h 4860733"/>
              <a:gd name="connsiteX9250" fmla="*/ 3957120 w 4853691"/>
              <a:gd name="connsiteY9250" fmla="*/ 884836 h 4860733"/>
              <a:gd name="connsiteX9251" fmla="*/ 3987632 w 4853691"/>
              <a:gd name="connsiteY9251" fmla="*/ 927083 h 4860733"/>
              <a:gd name="connsiteX9252" fmla="*/ 3973550 w 4853691"/>
              <a:gd name="connsiteY9252" fmla="*/ 920042 h 4860733"/>
              <a:gd name="connsiteX9253" fmla="*/ 3968856 w 4853691"/>
              <a:gd name="connsiteY9253" fmla="*/ 917695 h 4860733"/>
              <a:gd name="connsiteX9254" fmla="*/ 3921915 w 4853691"/>
              <a:gd name="connsiteY9254" fmla="*/ 898919 h 4860733"/>
              <a:gd name="connsiteX9255" fmla="*/ 3914874 w 4853691"/>
              <a:gd name="connsiteY9255" fmla="*/ 896572 h 4860733"/>
              <a:gd name="connsiteX9256" fmla="*/ 3870279 w 4853691"/>
              <a:gd name="connsiteY9256" fmla="*/ 880142 h 4860733"/>
              <a:gd name="connsiteX9257" fmla="*/ 3858544 w 4853691"/>
              <a:gd name="connsiteY9257" fmla="*/ 875448 h 4860733"/>
              <a:gd name="connsiteX9258" fmla="*/ 3816298 w 4853691"/>
              <a:gd name="connsiteY9258" fmla="*/ 861366 h 4860733"/>
              <a:gd name="connsiteX9259" fmla="*/ 3802215 w 4853691"/>
              <a:gd name="connsiteY9259" fmla="*/ 856672 h 4860733"/>
              <a:gd name="connsiteX9260" fmla="*/ 3764662 w 4853691"/>
              <a:gd name="connsiteY9260" fmla="*/ 844937 h 4860733"/>
              <a:gd name="connsiteX9261" fmla="*/ 3743539 w 4853691"/>
              <a:gd name="connsiteY9261" fmla="*/ 837896 h 4860733"/>
              <a:gd name="connsiteX9262" fmla="*/ 3710681 w 4853691"/>
              <a:gd name="connsiteY9262" fmla="*/ 828507 h 4860733"/>
              <a:gd name="connsiteX9263" fmla="*/ 3684863 w 4853691"/>
              <a:gd name="connsiteY9263" fmla="*/ 821466 h 4860733"/>
              <a:gd name="connsiteX9264" fmla="*/ 3654351 w 4853691"/>
              <a:gd name="connsiteY9264" fmla="*/ 814425 h 4860733"/>
              <a:gd name="connsiteX9265" fmla="*/ 3637922 w 4853691"/>
              <a:gd name="connsiteY9265" fmla="*/ 809731 h 4860733"/>
              <a:gd name="connsiteX9266" fmla="*/ 3637922 w 4853691"/>
              <a:gd name="connsiteY9266" fmla="*/ 809731 h 4860733"/>
              <a:gd name="connsiteX9267" fmla="*/ 3644963 w 4853691"/>
              <a:gd name="connsiteY9267" fmla="*/ 795649 h 4860733"/>
              <a:gd name="connsiteX9268" fmla="*/ 4022837 w 4853691"/>
              <a:gd name="connsiteY9268" fmla="*/ 943513 h 4860733"/>
              <a:gd name="connsiteX9269" fmla="*/ 4051002 w 4853691"/>
              <a:gd name="connsiteY9269" fmla="*/ 957595 h 4860733"/>
              <a:gd name="connsiteX9270" fmla="*/ 4072126 w 4853691"/>
              <a:gd name="connsiteY9270" fmla="*/ 969330 h 4860733"/>
              <a:gd name="connsiteX9271" fmla="*/ 4100290 w 4853691"/>
              <a:gd name="connsiteY9271" fmla="*/ 985760 h 4860733"/>
              <a:gd name="connsiteX9272" fmla="*/ 4121414 w 4853691"/>
              <a:gd name="connsiteY9272" fmla="*/ 997495 h 4860733"/>
              <a:gd name="connsiteX9273" fmla="*/ 4149578 w 4853691"/>
              <a:gd name="connsiteY9273" fmla="*/ 1013924 h 4860733"/>
              <a:gd name="connsiteX9274" fmla="*/ 4168355 w 4853691"/>
              <a:gd name="connsiteY9274" fmla="*/ 1025659 h 4860733"/>
              <a:gd name="connsiteX9275" fmla="*/ 4196519 w 4853691"/>
              <a:gd name="connsiteY9275" fmla="*/ 1044436 h 4860733"/>
              <a:gd name="connsiteX9276" fmla="*/ 4212948 w 4853691"/>
              <a:gd name="connsiteY9276" fmla="*/ 1056171 h 4860733"/>
              <a:gd name="connsiteX9277" fmla="*/ 4215296 w 4853691"/>
              <a:gd name="connsiteY9277" fmla="*/ 1058518 h 4860733"/>
              <a:gd name="connsiteX9278" fmla="*/ 4248154 w 4853691"/>
              <a:gd name="connsiteY9278" fmla="*/ 1138318 h 4860733"/>
              <a:gd name="connsiteX9279" fmla="*/ 4229378 w 4853691"/>
              <a:gd name="connsiteY9279" fmla="*/ 1124235 h 4860733"/>
              <a:gd name="connsiteX9280" fmla="*/ 4201213 w 4853691"/>
              <a:gd name="connsiteY9280" fmla="*/ 1103112 h 4860733"/>
              <a:gd name="connsiteX9281" fmla="*/ 4177743 w 4853691"/>
              <a:gd name="connsiteY9281" fmla="*/ 1086683 h 4860733"/>
              <a:gd name="connsiteX9282" fmla="*/ 4147231 w 4853691"/>
              <a:gd name="connsiteY9282" fmla="*/ 1067906 h 4860733"/>
              <a:gd name="connsiteX9283" fmla="*/ 4121414 w 4853691"/>
              <a:gd name="connsiteY9283" fmla="*/ 1051477 h 4860733"/>
              <a:gd name="connsiteX9284" fmla="*/ 4090902 w 4853691"/>
              <a:gd name="connsiteY9284" fmla="*/ 1032700 h 4860733"/>
              <a:gd name="connsiteX9285" fmla="*/ 4065084 w 4853691"/>
              <a:gd name="connsiteY9285" fmla="*/ 1016271 h 4860733"/>
              <a:gd name="connsiteX9286" fmla="*/ 4041614 w 4853691"/>
              <a:gd name="connsiteY9286" fmla="*/ 1002189 h 4860733"/>
              <a:gd name="connsiteX9287" fmla="*/ 4004061 w 4853691"/>
              <a:gd name="connsiteY9287" fmla="*/ 948207 h 4860733"/>
              <a:gd name="connsiteX9288" fmla="*/ 3992326 w 4853691"/>
              <a:gd name="connsiteY9288" fmla="*/ 931777 h 4860733"/>
              <a:gd name="connsiteX9289" fmla="*/ 3992326 w 4853691"/>
              <a:gd name="connsiteY9289" fmla="*/ 931777 h 4860733"/>
              <a:gd name="connsiteX9290" fmla="*/ 3999367 w 4853691"/>
              <a:gd name="connsiteY9290" fmla="*/ 934125 h 4860733"/>
              <a:gd name="connsiteX9291" fmla="*/ 4022837 w 4853691"/>
              <a:gd name="connsiteY9291" fmla="*/ 943513 h 4860733"/>
              <a:gd name="connsiteX9292" fmla="*/ 4356118 w 4853691"/>
              <a:gd name="connsiteY9292" fmla="*/ 1199341 h 4860733"/>
              <a:gd name="connsiteX9293" fmla="*/ 4381936 w 4853691"/>
              <a:gd name="connsiteY9293" fmla="*/ 1239241 h 4860733"/>
              <a:gd name="connsiteX9294" fmla="*/ 4381936 w 4853691"/>
              <a:gd name="connsiteY9294" fmla="*/ 1241588 h 4860733"/>
              <a:gd name="connsiteX9295" fmla="*/ 4351424 w 4853691"/>
              <a:gd name="connsiteY9295" fmla="*/ 1215770 h 4860733"/>
              <a:gd name="connsiteX9296" fmla="*/ 4334995 w 4853691"/>
              <a:gd name="connsiteY9296" fmla="*/ 1201688 h 4860733"/>
              <a:gd name="connsiteX9297" fmla="*/ 4304483 w 4853691"/>
              <a:gd name="connsiteY9297" fmla="*/ 1175870 h 4860733"/>
              <a:gd name="connsiteX9298" fmla="*/ 4283360 w 4853691"/>
              <a:gd name="connsiteY9298" fmla="*/ 1159441 h 4860733"/>
              <a:gd name="connsiteX9299" fmla="*/ 4252848 w 4853691"/>
              <a:gd name="connsiteY9299" fmla="*/ 1135970 h 4860733"/>
              <a:gd name="connsiteX9300" fmla="*/ 4252848 w 4853691"/>
              <a:gd name="connsiteY9300" fmla="*/ 1135970 h 4860733"/>
              <a:gd name="connsiteX9301" fmla="*/ 4236419 w 4853691"/>
              <a:gd name="connsiteY9301" fmla="*/ 1093724 h 4860733"/>
              <a:gd name="connsiteX9302" fmla="*/ 4227031 w 4853691"/>
              <a:gd name="connsiteY9302" fmla="*/ 1070253 h 4860733"/>
              <a:gd name="connsiteX9303" fmla="*/ 4222337 w 4853691"/>
              <a:gd name="connsiteY9303" fmla="*/ 1056171 h 4860733"/>
              <a:gd name="connsiteX9304" fmla="*/ 4248154 w 4853691"/>
              <a:gd name="connsiteY9304" fmla="*/ 1074947 h 4860733"/>
              <a:gd name="connsiteX9305" fmla="*/ 4262237 w 4853691"/>
              <a:gd name="connsiteY9305" fmla="*/ 1084335 h 4860733"/>
              <a:gd name="connsiteX9306" fmla="*/ 4290401 w 4853691"/>
              <a:gd name="connsiteY9306" fmla="*/ 1105459 h 4860733"/>
              <a:gd name="connsiteX9307" fmla="*/ 4285707 w 4853691"/>
              <a:gd name="connsiteY9307" fmla="*/ 1117194 h 4860733"/>
              <a:gd name="connsiteX9308" fmla="*/ 4306830 w 4853691"/>
              <a:gd name="connsiteY9308" fmla="*/ 1138318 h 4860733"/>
              <a:gd name="connsiteX9309" fmla="*/ 4313872 w 4853691"/>
              <a:gd name="connsiteY9309" fmla="*/ 1135970 h 4860733"/>
              <a:gd name="connsiteX9310" fmla="*/ 4318566 w 4853691"/>
              <a:gd name="connsiteY9310" fmla="*/ 1140665 h 4860733"/>
              <a:gd name="connsiteX9311" fmla="*/ 4356118 w 4853691"/>
              <a:gd name="connsiteY9311" fmla="*/ 1199341 h 4860733"/>
              <a:gd name="connsiteX9312" fmla="*/ 4471124 w 4853691"/>
              <a:gd name="connsiteY9312" fmla="*/ 1328428 h 4860733"/>
              <a:gd name="connsiteX9313" fmla="*/ 4478165 w 4853691"/>
              <a:gd name="connsiteY9313" fmla="*/ 1337817 h 4860733"/>
              <a:gd name="connsiteX9314" fmla="*/ 4508676 w 4853691"/>
              <a:gd name="connsiteY9314" fmla="*/ 1370675 h 4860733"/>
              <a:gd name="connsiteX9315" fmla="*/ 4513371 w 4853691"/>
              <a:gd name="connsiteY9315" fmla="*/ 1375369 h 4860733"/>
              <a:gd name="connsiteX9316" fmla="*/ 4607252 w 4853691"/>
              <a:gd name="connsiteY9316" fmla="*/ 1497416 h 4860733"/>
              <a:gd name="connsiteX9317" fmla="*/ 4611946 w 4853691"/>
              <a:gd name="connsiteY9317" fmla="*/ 1504457 h 4860733"/>
              <a:gd name="connsiteX9318" fmla="*/ 4633070 w 4853691"/>
              <a:gd name="connsiteY9318" fmla="*/ 1549051 h 4860733"/>
              <a:gd name="connsiteX9319" fmla="*/ 4637764 w 4853691"/>
              <a:gd name="connsiteY9319" fmla="*/ 1558439 h 4860733"/>
              <a:gd name="connsiteX9320" fmla="*/ 4637764 w 4853691"/>
              <a:gd name="connsiteY9320" fmla="*/ 1560786 h 4860733"/>
              <a:gd name="connsiteX9321" fmla="*/ 4442959 w 4853691"/>
              <a:gd name="connsiteY9321" fmla="*/ 1340164 h 4860733"/>
              <a:gd name="connsiteX9322" fmla="*/ 4417141 w 4853691"/>
              <a:gd name="connsiteY9322" fmla="*/ 1295570 h 4860733"/>
              <a:gd name="connsiteX9323" fmla="*/ 4405406 w 4853691"/>
              <a:gd name="connsiteY9323" fmla="*/ 1274446 h 4860733"/>
              <a:gd name="connsiteX9324" fmla="*/ 4412447 w 4853691"/>
              <a:gd name="connsiteY9324" fmla="*/ 1269752 h 4860733"/>
              <a:gd name="connsiteX9325" fmla="*/ 4433571 w 4853691"/>
              <a:gd name="connsiteY9325" fmla="*/ 1290876 h 4860733"/>
              <a:gd name="connsiteX9326" fmla="*/ 4442959 w 4853691"/>
              <a:gd name="connsiteY9326" fmla="*/ 1300264 h 4860733"/>
              <a:gd name="connsiteX9327" fmla="*/ 4471124 w 4853691"/>
              <a:gd name="connsiteY9327" fmla="*/ 1328428 h 4860733"/>
              <a:gd name="connsiteX9328" fmla="*/ 4675317 w 4853691"/>
              <a:gd name="connsiteY9328" fmla="*/ 1619462 h 4860733"/>
              <a:gd name="connsiteX9329" fmla="*/ 4663581 w 4853691"/>
              <a:gd name="connsiteY9329" fmla="*/ 1598339 h 4860733"/>
              <a:gd name="connsiteX9330" fmla="*/ 4654193 w 4853691"/>
              <a:gd name="connsiteY9330" fmla="*/ 1574868 h 4860733"/>
              <a:gd name="connsiteX9331" fmla="*/ 4649499 w 4853691"/>
              <a:gd name="connsiteY9331" fmla="*/ 1558439 h 4860733"/>
              <a:gd name="connsiteX9332" fmla="*/ 4668275 w 4853691"/>
              <a:gd name="connsiteY9332" fmla="*/ 1588950 h 4860733"/>
              <a:gd name="connsiteX9333" fmla="*/ 4675317 w 4853691"/>
              <a:gd name="connsiteY9333" fmla="*/ 1614768 h 4860733"/>
              <a:gd name="connsiteX9334" fmla="*/ 4675317 w 4853691"/>
              <a:gd name="connsiteY9334" fmla="*/ 1619462 h 4860733"/>
              <a:gd name="connsiteX9335" fmla="*/ 4670623 w 4853691"/>
              <a:gd name="connsiteY9335" fmla="*/ 1624156 h 4860733"/>
              <a:gd name="connsiteX9336" fmla="*/ 4682358 w 4853691"/>
              <a:gd name="connsiteY9336" fmla="*/ 1654668 h 4860733"/>
              <a:gd name="connsiteX9337" fmla="*/ 4691746 w 4853691"/>
              <a:gd name="connsiteY9337" fmla="*/ 1678138 h 4860733"/>
              <a:gd name="connsiteX9338" fmla="*/ 4691746 w 4853691"/>
              <a:gd name="connsiteY9338" fmla="*/ 1680485 h 4860733"/>
              <a:gd name="connsiteX9339" fmla="*/ 4689399 w 4853691"/>
              <a:gd name="connsiteY9339" fmla="*/ 1675791 h 4860733"/>
              <a:gd name="connsiteX9340" fmla="*/ 4680011 w 4853691"/>
              <a:gd name="connsiteY9340" fmla="*/ 1654668 h 4860733"/>
              <a:gd name="connsiteX9341" fmla="*/ 4665929 w 4853691"/>
              <a:gd name="connsiteY9341" fmla="*/ 1621809 h 4860733"/>
              <a:gd name="connsiteX9342" fmla="*/ 4656540 w 4853691"/>
              <a:gd name="connsiteY9342" fmla="*/ 1598339 h 4860733"/>
              <a:gd name="connsiteX9343" fmla="*/ 4647152 w 4853691"/>
              <a:gd name="connsiteY9343" fmla="*/ 1574868 h 4860733"/>
              <a:gd name="connsiteX9344" fmla="*/ 4661234 w 4853691"/>
              <a:gd name="connsiteY9344" fmla="*/ 1595992 h 4860733"/>
              <a:gd name="connsiteX9345" fmla="*/ 4661234 w 4853691"/>
              <a:gd name="connsiteY9345" fmla="*/ 1598339 h 4860733"/>
              <a:gd name="connsiteX9346" fmla="*/ 4670623 w 4853691"/>
              <a:gd name="connsiteY9346" fmla="*/ 1624156 h 4860733"/>
              <a:gd name="connsiteX9347" fmla="*/ 4618988 w 4853691"/>
              <a:gd name="connsiteY9347" fmla="*/ 1516192 h 4860733"/>
              <a:gd name="connsiteX9348" fmla="*/ 4614294 w 4853691"/>
              <a:gd name="connsiteY9348" fmla="*/ 1509151 h 4860733"/>
              <a:gd name="connsiteX9349" fmla="*/ 4640111 w 4853691"/>
              <a:gd name="connsiteY9349" fmla="*/ 1549051 h 4860733"/>
              <a:gd name="connsiteX9350" fmla="*/ 4647152 w 4853691"/>
              <a:gd name="connsiteY9350" fmla="*/ 1567827 h 4860733"/>
              <a:gd name="connsiteX9351" fmla="*/ 4654193 w 4853691"/>
              <a:gd name="connsiteY9351" fmla="*/ 1588950 h 4860733"/>
              <a:gd name="connsiteX9352" fmla="*/ 4649499 w 4853691"/>
              <a:gd name="connsiteY9352" fmla="*/ 1581909 h 4860733"/>
              <a:gd name="connsiteX9353" fmla="*/ 4640111 w 4853691"/>
              <a:gd name="connsiteY9353" fmla="*/ 1567827 h 4860733"/>
              <a:gd name="connsiteX9354" fmla="*/ 4630723 w 4853691"/>
              <a:gd name="connsiteY9354" fmla="*/ 1544357 h 4860733"/>
              <a:gd name="connsiteX9355" fmla="*/ 4618988 w 4853691"/>
              <a:gd name="connsiteY9355" fmla="*/ 1516192 h 4860733"/>
              <a:gd name="connsiteX9356" fmla="*/ 4156619 w 4853691"/>
              <a:gd name="connsiteY9356" fmla="*/ 1173523 h 4860733"/>
              <a:gd name="connsiteX9357" fmla="*/ 4187131 w 4853691"/>
              <a:gd name="connsiteY9357" fmla="*/ 1220464 h 4860733"/>
              <a:gd name="connsiteX9358" fmla="*/ 4203560 w 4853691"/>
              <a:gd name="connsiteY9358" fmla="*/ 1246282 h 4860733"/>
              <a:gd name="connsiteX9359" fmla="*/ 4231725 w 4853691"/>
              <a:gd name="connsiteY9359" fmla="*/ 1290876 h 4860733"/>
              <a:gd name="connsiteX9360" fmla="*/ 4248154 w 4853691"/>
              <a:gd name="connsiteY9360" fmla="*/ 1319040 h 4860733"/>
              <a:gd name="connsiteX9361" fmla="*/ 4273972 w 4853691"/>
              <a:gd name="connsiteY9361" fmla="*/ 1363634 h 4860733"/>
              <a:gd name="connsiteX9362" fmla="*/ 4290401 w 4853691"/>
              <a:gd name="connsiteY9362" fmla="*/ 1389451 h 4860733"/>
              <a:gd name="connsiteX9363" fmla="*/ 4316218 w 4853691"/>
              <a:gd name="connsiteY9363" fmla="*/ 1434045 h 4860733"/>
              <a:gd name="connsiteX9364" fmla="*/ 4330301 w 4853691"/>
              <a:gd name="connsiteY9364" fmla="*/ 1459863 h 4860733"/>
              <a:gd name="connsiteX9365" fmla="*/ 4353771 w 4853691"/>
              <a:gd name="connsiteY9365" fmla="*/ 1502110 h 4860733"/>
              <a:gd name="connsiteX9366" fmla="*/ 4370201 w 4853691"/>
              <a:gd name="connsiteY9366" fmla="*/ 1530274 h 4860733"/>
              <a:gd name="connsiteX9367" fmla="*/ 4391324 w 4853691"/>
              <a:gd name="connsiteY9367" fmla="*/ 1570174 h 4860733"/>
              <a:gd name="connsiteX9368" fmla="*/ 4407753 w 4853691"/>
              <a:gd name="connsiteY9368" fmla="*/ 1598339 h 4860733"/>
              <a:gd name="connsiteX9369" fmla="*/ 4428877 w 4853691"/>
              <a:gd name="connsiteY9369" fmla="*/ 1635891 h 4860733"/>
              <a:gd name="connsiteX9370" fmla="*/ 4445306 w 4853691"/>
              <a:gd name="connsiteY9370" fmla="*/ 1666403 h 4860733"/>
              <a:gd name="connsiteX9371" fmla="*/ 4454694 w 4853691"/>
              <a:gd name="connsiteY9371" fmla="*/ 1682832 h 4860733"/>
              <a:gd name="connsiteX9372" fmla="*/ 4450000 w 4853691"/>
              <a:gd name="connsiteY9372" fmla="*/ 1687526 h 4860733"/>
              <a:gd name="connsiteX9373" fmla="*/ 4440612 w 4853691"/>
              <a:gd name="connsiteY9373" fmla="*/ 1680485 h 4860733"/>
              <a:gd name="connsiteX9374" fmla="*/ 4426530 w 4853691"/>
              <a:gd name="connsiteY9374" fmla="*/ 1671097 h 4860733"/>
              <a:gd name="connsiteX9375" fmla="*/ 4414795 w 4853691"/>
              <a:gd name="connsiteY9375" fmla="*/ 1664056 h 4860733"/>
              <a:gd name="connsiteX9376" fmla="*/ 4398365 w 4853691"/>
              <a:gd name="connsiteY9376" fmla="*/ 1654668 h 4860733"/>
              <a:gd name="connsiteX9377" fmla="*/ 4386630 w 4853691"/>
              <a:gd name="connsiteY9377" fmla="*/ 1647627 h 4860733"/>
              <a:gd name="connsiteX9378" fmla="*/ 4370201 w 4853691"/>
              <a:gd name="connsiteY9378" fmla="*/ 1638238 h 4860733"/>
              <a:gd name="connsiteX9379" fmla="*/ 4358465 w 4853691"/>
              <a:gd name="connsiteY9379" fmla="*/ 1631197 h 4860733"/>
              <a:gd name="connsiteX9380" fmla="*/ 4342036 w 4853691"/>
              <a:gd name="connsiteY9380" fmla="*/ 1624156 h 4860733"/>
              <a:gd name="connsiteX9381" fmla="*/ 4330301 w 4853691"/>
              <a:gd name="connsiteY9381" fmla="*/ 1619462 h 4860733"/>
              <a:gd name="connsiteX9382" fmla="*/ 4311524 w 4853691"/>
              <a:gd name="connsiteY9382" fmla="*/ 1612421 h 4860733"/>
              <a:gd name="connsiteX9383" fmla="*/ 4299789 w 4853691"/>
              <a:gd name="connsiteY9383" fmla="*/ 1607727 h 4860733"/>
              <a:gd name="connsiteX9384" fmla="*/ 4281013 w 4853691"/>
              <a:gd name="connsiteY9384" fmla="*/ 1600686 h 4860733"/>
              <a:gd name="connsiteX9385" fmla="*/ 4269277 w 4853691"/>
              <a:gd name="connsiteY9385" fmla="*/ 1595992 h 4860733"/>
              <a:gd name="connsiteX9386" fmla="*/ 4250501 w 4853691"/>
              <a:gd name="connsiteY9386" fmla="*/ 1588950 h 4860733"/>
              <a:gd name="connsiteX9387" fmla="*/ 4238766 w 4853691"/>
              <a:gd name="connsiteY9387" fmla="*/ 1584256 h 4860733"/>
              <a:gd name="connsiteX9388" fmla="*/ 4219990 w 4853691"/>
              <a:gd name="connsiteY9388" fmla="*/ 1579562 h 4860733"/>
              <a:gd name="connsiteX9389" fmla="*/ 4208254 w 4853691"/>
              <a:gd name="connsiteY9389" fmla="*/ 1574868 h 4860733"/>
              <a:gd name="connsiteX9390" fmla="*/ 4187131 w 4853691"/>
              <a:gd name="connsiteY9390" fmla="*/ 1570174 h 4860733"/>
              <a:gd name="connsiteX9391" fmla="*/ 4173049 w 4853691"/>
              <a:gd name="connsiteY9391" fmla="*/ 1567827 h 4860733"/>
              <a:gd name="connsiteX9392" fmla="*/ 4151925 w 4853691"/>
              <a:gd name="connsiteY9392" fmla="*/ 1563133 h 4860733"/>
              <a:gd name="connsiteX9393" fmla="*/ 4137843 w 4853691"/>
              <a:gd name="connsiteY9393" fmla="*/ 1560786 h 4860733"/>
              <a:gd name="connsiteX9394" fmla="*/ 4116719 w 4853691"/>
              <a:gd name="connsiteY9394" fmla="*/ 1558439 h 4860733"/>
              <a:gd name="connsiteX9395" fmla="*/ 4102637 w 4853691"/>
              <a:gd name="connsiteY9395" fmla="*/ 1556092 h 4860733"/>
              <a:gd name="connsiteX9396" fmla="*/ 4081514 w 4853691"/>
              <a:gd name="connsiteY9396" fmla="*/ 1553745 h 4860733"/>
              <a:gd name="connsiteX9397" fmla="*/ 4067432 w 4853691"/>
              <a:gd name="connsiteY9397" fmla="*/ 1551398 h 4860733"/>
              <a:gd name="connsiteX9398" fmla="*/ 4043961 w 4853691"/>
              <a:gd name="connsiteY9398" fmla="*/ 1549051 h 4860733"/>
              <a:gd name="connsiteX9399" fmla="*/ 4029879 w 4853691"/>
              <a:gd name="connsiteY9399" fmla="*/ 1549051 h 4860733"/>
              <a:gd name="connsiteX9400" fmla="*/ 4006408 w 4853691"/>
              <a:gd name="connsiteY9400" fmla="*/ 1546704 h 4860733"/>
              <a:gd name="connsiteX9401" fmla="*/ 3994673 w 4853691"/>
              <a:gd name="connsiteY9401" fmla="*/ 1546704 h 4860733"/>
              <a:gd name="connsiteX9402" fmla="*/ 3957120 w 4853691"/>
              <a:gd name="connsiteY9402" fmla="*/ 1546704 h 4860733"/>
              <a:gd name="connsiteX9403" fmla="*/ 3905485 w 4853691"/>
              <a:gd name="connsiteY9403" fmla="*/ 1546704 h 4860733"/>
              <a:gd name="connsiteX9404" fmla="*/ 3884362 w 4853691"/>
              <a:gd name="connsiteY9404" fmla="*/ 1549051 h 4860733"/>
              <a:gd name="connsiteX9405" fmla="*/ 3853850 w 4853691"/>
              <a:gd name="connsiteY9405" fmla="*/ 1551398 h 4860733"/>
              <a:gd name="connsiteX9406" fmla="*/ 3828033 w 4853691"/>
              <a:gd name="connsiteY9406" fmla="*/ 1553745 h 4860733"/>
              <a:gd name="connsiteX9407" fmla="*/ 3802215 w 4853691"/>
              <a:gd name="connsiteY9407" fmla="*/ 1556092 h 4860733"/>
              <a:gd name="connsiteX9408" fmla="*/ 3774051 w 4853691"/>
              <a:gd name="connsiteY9408" fmla="*/ 1560786 h 4860733"/>
              <a:gd name="connsiteX9409" fmla="*/ 3750580 w 4853691"/>
              <a:gd name="connsiteY9409" fmla="*/ 1563133 h 4860733"/>
              <a:gd name="connsiteX9410" fmla="*/ 3720069 w 4853691"/>
              <a:gd name="connsiteY9410" fmla="*/ 1567827 h 4860733"/>
              <a:gd name="connsiteX9411" fmla="*/ 3698945 w 4853691"/>
              <a:gd name="connsiteY9411" fmla="*/ 1572521 h 4860733"/>
              <a:gd name="connsiteX9412" fmla="*/ 3666086 w 4853691"/>
              <a:gd name="connsiteY9412" fmla="*/ 1579562 h 4860733"/>
              <a:gd name="connsiteX9413" fmla="*/ 3644963 w 4853691"/>
              <a:gd name="connsiteY9413" fmla="*/ 1584256 h 4860733"/>
              <a:gd name="connsiteX9414" fmla="*/ 3609758 w 4853691"/>
              <a:gd name="connsiteY9414" fmla="*/ 1593645 h 4860733"/>
              <a:gd name="connsiteX9415" fmla="*/ 3593328 w 4853691"/>
              <a:gd name="connsiteY9415" fmla="*/ 1598339 h 4860733"/>
              <a:gd name="connsiteX9416" fmla="*/ 3558123 w 4853691"/>
              <a:gd name="connsiteY9416" fmla="*/ 1607727 h 4860733"/>
              <a:gd name="connsiteX9417" fmla="*/ 3541693 w 4853691"/>
              <a:gd name="connsiteY9417" fmla="*/ 1593645 h 4860733"/>
              <a:gd name="connsiteX9418" fmla="*/ 3546387 w 4853691"/>
              <a:gd name="connsiteY9418" fmla="*/ 1523233 h 4860733"/>
              <a:gd name="connsiteX9419" fmla="*/ 3548734 w 4853691"/>
              <a:gd name="connsiteY9419" fmla="*/ 1495069 h 4860733"/>
              <a:gd name="connsiteX9420" fmla="*/ 3553428 w 4853691"/>
              <a:gd name="connsiteY9420" fmla="*/ 1438740 h 4860733"/>
              <a:gd name="connsiteX9421" fmla="*/ 3558123 w 4853691"/>
              <a:gd name="connsiteY9421" fmla="*/ 1394146 h 4860733"/>
              <a:gd name="connsiteX9422" fmla="*/ 3562817 w 4853691"/>
              <a:gd name="connsiteY9422" fmla="*/ 1356593 h 4860733"/>
              <a:gd name="connsiteX9423" fmla="*/ 3567511 w 4853691"/>
              <a:gd name="connsiteY9423" fmla="*/ 1307305 h 4860733"/>
              <a:gd name="connsiteX9424" fmla="*/ 3569858 w 4853691"/>
              <a:gd name="connsiteY9424" fmla="*/ 1279140 h 4860733"/>
              <a:gd name="connsiteX9425" fmla="*/ 3576899 w 4853691"/>
              <a:gd name="connsiteY9425" fmla="*/ 1229852 h 4860733"/>
              <a:gd name="connsiteX9426" fmla="*/ 3579246 w 4853691"/>
              <a:gd name="connsiteY9426" fmla="*/ 1204035 h 4860733"/>
              <a:gd name="connsiteX9427" fmla="*/ 3583940 w 4853691"/>
              <a:gd name="connsiteY9427" fmla="*/ 1161788 h 4860733"/>
              <a:gd name="connsiteX9428" fmla="*/ 3588634 w 4853691"/>
              <a:gd name="connsiteY9428" fmla="*/ 1131276 h 4860733"/>
              <a:gd name="connsiteX9429" fmla="*/ 3593328 w 4853691"/>
              <a:gd name="connsiteY9429" fmla="*/ 1100765 h 4860733"/>
              <a:gd name="connsiteX9430" fmla="*/ 3600369 w 4853691"/>
              <a:gd name="connsiteY9430" fmla="*/ 1058518 h 4860733"/>
              <a:gd name="connsiteX9431" fmla="*/ 3607410 w 4853691"/>
              <a:gd name="connsiteY9431" fmla="*/ 1009230 h 4860733"/>
              <a:gd name="connsiteX9432" fmla="*/ 3609758 w 4853691"/>
              <a:gd name="connsiteY9432" fmla="*/ 1009230 h 4860733"/>
              <a:gd name="connsiteX9433" fmla="*/ 3630881 w 4853691"/>
              <a:gd name="connsiteY9433" fmla="*/ 988107 h 4860733"/>
              <a:gd name="connsiteX9434" fmla="*/ 3614452 w 4853691"/>
              <a:gd name="connsiteY9434" fmla="*/ 969330 h 4860733"/>
              <a:gd name="connsiteX9435" fmla="*/ 3616799 w 4853691"/>
              <a:gd name="connsiteY9435" fmla="*/ 955248 h 4860733"/>
              <a:gd name="connsiteX9436" fmla="*/ 3619146 w 4853691"/>
              <a:gd name="connsiteY9436" fmla="*/ 945860 h 4860733"/>
              <a:gd name="connsiteX9437" fmla="*/ 4133149 w 4853691"/>
              <a:gd name="connsiteY9437" fmla="*/ 1124235 h 4860733"/>
              <a:gd name="connsiteX9438" fmla="*/ 4147231 w 4853691"/>
              <a:gd name="connsiteY9438" fmla="*/ 1147706 h 4860733"/>
              <a:gd name="connsiteX9439" fmla="*/ 4156619 w 4853691"/>
              <a:gd name="connsiteY9439" fmla="*/ 1173523 h 4860733"/>
              <a:gd name="connsiteX9440" fmla="*/ 3612104 w 4853691"/>
              <a:gd name="connsiteY9440" fmla="*/ 1649974 h 4860733"/>
              <a:gd name="connsiteX9441" fmla="*/ 3642616 w 4853691"/>
              <a:gd name="connsiteY9441" fmla="*/ 1661709 h 4860733"/>
              <a:gd name="connsiteX9442" fmla="*/ 3689557 w 4853691"/>
              <a:gd name="connsiteY9442" fmla="*/ 1680485 h 4860733"/>
              <a:gd name="connsiteX9443" fmla="*/ 3752927 w 4853691"/>
              <a:gd name="connsiteY9443" fmla="*/ 1708650 h 4860733"/>
              <a:gd name="connsiteX9444" fmla="*/ 3767010 w 4853691"/>
              <a:gd name="connsiteY9444" fmla="*/ 1713344 h 4860733"/>
              <a:gd name="connsiteX9445" fmla="*/ 3842115 w 4853691"/>
              <a:gd name="connsiteY9445" fmla="*/ 1746203 h 4860733"/>
              <a:gd name="connsiteX9446" fmla="*/ 3863239 w 4853691"/>
              <a:gd name="connsiteY9446" fmla="*/ 1755591 h 4860733"/>
              <a:gd name="connsiteX9447" fmla="*/ 3917220 w 4853691"/>
              <a:gd name="connsiteY9447" fmla="*/ 1781408 h 4860733"/>
              <a:gd name="connsiteX9448" fmla="*/ 3945385 w 4853691"/>
              <a:gd name="connsiteY9448" fmla="*/ 1795491 h 4860733"/>
              <a:gd name="connsiteX9449" fmla="*/ 3989979 w 4853691"/>
              <a:gd name="connsiteY9449" fmla="*/ 1816614 h 4860733"/>
              <a:gd name="connsiteX9450" fmla="*/ 4022837 w 4853691"/>
              <a:gd name="connsiteY9450" fmla="*/ 1833043 h 4860733"/>
              <a:gd name="connsiteX9451" fmla="*/ 4060390 w 4853691"/>
              <a:gd name="connsiteY9451" fmla="*/ 1851820 h 4860733"/>
              <a:gd name="connsiteX9452" fmla="*/ 4095596 w 4853691"/>
              <a:gd name="connsiteY9452" fmla="*/ 1870596 h 4860733"/>
              <a:gd name="connsiteX9453" fmla="*/ 4112025 w 4853691"/>
              <a:gd name="connsiteY9453" fmla="*/ 1879984 h 4860733"/>
              <a:gd name="connsiteX9454" fmla="*/ 4109678 w 4853691"/>
              <a:gd name="connsiteY9454" fmla="*/ 1889372 h 4860733"/>
              <a:gd name="connsiteX9455" fmla="*/ 4114372 w 4853691"/>
              <a:gd name="connsiteY9455" fmla="*/ 1901108 h 4860733"/>
              <a:gd name="connsiteX9456" fmla="*/ 4104984 w 4853691"/>
              <a:gd name="connsiteY9456" fmla="*/ 1908149 h 4860733"/>
              <a:gd name="connsiteX9457" fmla="*/ 4093249 w 4853691"/>
              <a:gd name="connsiteY9457" fmla="*/ 1917537 h 4860733"/>
              <a:gd name="connsiteX9458" fmla="*/ 4072126 w 4853691"/>
              <a:gd name="connsiteY9458" fmla="*/ 1933966 h 4860733"/>
              <a:gd name="connsiteX9459" fmla="*/ 4055696 w 4853691"/>
              <a:gd name="connsiteY9459" fmla="*/ 1945702 h 4860733"/>
              <a:gd name="connsiteX9460" fmla="*/ 4039267 w 4853691"/>
              <a:gd name="connsiteY9460" fmla="*/ 1959784 h 4860733"/>
              <a:gd name="connsiteX9461" fmla="*/ 4020491 w 4853691"/>
              <a:gd name="connsiteY9461" fmla="*/ 1976213 h 4860733"/>
              <a:gd name="connsiteX9462" fmla="*/ 4006408 w 4853691"/>
              <a:gd name="connsiteY9462" fmla="*/ 1990295 h 4860733"/>
              <a:gd name="connsiteX9463" fmla="*/ 3982938 w 4853691"/>
              <a:gd name="connsiteY9463" fmla="*/ 2011419 h 4860733"/>
              <a:gd name="connsiteX9464" fmla="*/ 3971203 w 4853691"/>
              <a:gd name="connsiteY9464" fmla="*/ 2023154 h 4860733"/>
              <a:gd name="connsiteX9465" fmla="*/ 3945385 w 4853691"/>
              <a:gd name="connsiteY9465" fmla="*/ 2048971 h 4860733"/>
              <a:gd name="connsiteX9466" fmla="*/ 3938344 w 4853691"/>
              <a:gd name="connsiteY9466" fmla="*/ 2056013 h 4860733"/>
              <a:gd name="connsiteX9467" fmla="*/ 3907832 w 4853691"/>
              <a:gd name="connsiteY9467" fmla="*/ 2086524 h 4860733"/>
              <a:gd name="connsiteX9468" fmla="*/ 3907832 w 4853691"/>
              <a:gd name="connsiteY9468" fmla="*/ 2086524 h 4860733"/>
              <a:gd name="connsiteX9469" fmla="*/ 3830380 w 4853691"/>
              <a:gd name="connsiteY9469" fmla="*/ 2173365 h 4860733"/>
              <a:gd name="connsiteX9470" fmla="*/ 3795174 w 4853691"/>
              <a:gd name="connsiteY9470" fmla="*/ 2213265 h 4860733"/>
              <a:gd name="connsiteX9471" fmla="*/ 3792827 w 4853691"/>
              <a:gd name="connsiteY9471" fmla="*/ 2217959 h 4860733"/>
              <a:gd name="connsiteX9472" fmla="*/ 3762316 w 4853691"/>
              <a:gd name="connsiteY9472" fmla="*/ 2257859 h 4860733"/>
              <a:gd name="connsiteX9473" fmla="*/ 3755274 w 4853691"/>
              <a:gd name="connsiteY9473" fmla="*/ 2267247 h 4860733"/>
              <a:gd name="connsiteX9474" fmla="*/ 3727110 w 4853691"/>
              <a:gd name="connsiteY9474" fmla="*/ 2304800 h 4860733"/>
              <a:gd name="connsiteX9475" fmla="*/ 3717721 w 4853691"/>
              <a:gd name="connsiteY9475" fmla="*/ 2316535 h 4860733"/>
              <a:gd name="connsiteX9476" fmla="*/ 3691904 w 4853691"/>
              <a:gd name="connsiteY9476" fmla="*/ 2351741 h 4860733"/>
              <a:gd name="connsiteX9477" fmla="*/ 3675475 w 4853691"/>
              <a:gd name="connsiteY9477" fmla="*/ 2375211 h 4860733"/>
              <a:gd name="connsiteX9478" fmla="*/ 3656698 w 4853691"/>
              <a:gd name="connsiteY9478" fmla="*/ 2401028 h 4860733"/>
              <a:gd name="connsiteX9479" fmla="*/ 3630881 w 4853691"/>
              <a:gd name="connsiteY9479" fmla="*/ 2438581 h 4860733"/>
              <a:gd name="connsiteX9480" fmla="*/ 3619146 w 4853691"/>
              <a:gd name="connsiteY9480" fmla="*/ 2455011 h 4860733"/>
              <a:gd name="connsiteX9481" fmla="*/ 3581593 w 4853691"/>
              <a:gd name="connsiteY9481" fmla="*/ 2508993 h 4860733"/>
              <a:gd name="connsiteX9482" fmla="*/ 3581593 w 4853691"/>
              <a:gd name="connsiteY9482" fmla="*/ 2508993 h 4860733"/>
              <a:gd name="connsiteX9483" fmla="*/ 3551081 w 4853691"/>
              <a:gd name="connsiteY9483" fmla="*/ 2553587 h 4860733"/>
              <a:gd name="connsiteX9484" fmla="*/ 3541693 w 4853691"/>
              <a:gd name="connsiteY9484" fmla="*/ 2551240 h 4860733"/>
              <a:gd name="connsiteX9485" fmla="*/ 3541693 w 4853691"/>
              <a:gd name="connsiteY9485" fmla="*/ 2548892 h 4860733"/>
              <a:gd name="connsiteX9486" fmla="*/ 3539346 w 4853691"/>
              <a:gd name="connsiteY9486" fmla="*/ 2447969 h 4860733"/>
              <a:gd name="connsiteX9487" fmla="*/ 3539346 w 4853691"/>
              <a:gd name="connsiteY9487" fmla="*/ 2410417 h 4860733"/>
              <a:gd name="connsiteX9488" fmla="*/ 3536999 w 4853691"/>
              <a:gd name="connsiteY9488" fmla="*/ 2328270 h 4860733"/>
              <a:gd name="connsiteX9489" fmla="*/ 3536999 w 4853691"/>
              <a:gd name="connsiteY9489" fmla="*/ 2274288 h 4860733"/>
              <a:gd name="connsiteX9490" fmla="*/ 3536999 w 4853691"/>
              <a:gd name="connsiteY9490" fmla="*/ 2208571 h 4860733"/>
              <a:gd name="connsiteX9491" fmla="*/ 3536999 w 4853691"/>
              <a:gd name="connsiteY9491" fmla="*/ 2142853 h 4860733"/>
              <a:gd name="connsiteX9492" fmla="*/ 3536999 w 4853691"/>
              <a:gd name="connsiteY9492" fmla="*/ 2088871 h 4860733"/>
              <a:gd name="connsiteX9493" fmla="*/ 3536999 w 4853691"/>
              <a:gd name="connsiteY9493" fmla="*/ 2006725 h 4860733"/>
              <a:gd name="connsiteX9494" fmla="*/ 3536999 w 4853691"/>
              <a:gd name="connsiteY9494" fmla="*/ 1971519 h 4860733"/>
              <a:gd name="connsiteX9495" fmla="*/ 3539346 w 4853691"/>
              <a:gd name="connsiteY9495" fmla="*/ 1854167 h 4860733"/>
              <a:gd name="connsiteX9496" fmla="*/ 3541693 w 4853691"/>
              <a:gd name="connsiteY9496" fmla="*/ 1800185 h 4860733"/>
              <a:gd name="connsiteX9497" fmla="*/ 3544040 w 4853691"/>
              <a:gd name="connsiteY9497" fmla="*/ 1736814 h 4860733"/>
              <a:gd name="connsiteX9498" fmla="*/ 3546387 w 4853691"/>
              <a:gd name="connsiteY9498" fmla="*/ 1673444 h 4860733"/>
              <a:gd name="connsiteX9499" fmla="*/ 3548734 w 4853691"/>
              <a:gd name="connsiteY9499" fmla="*/ 1642933 h 4860733"/>
              <a:gd name="connsiteX9500" fmla="*/ 3548734 w 4853691"/>
              <a:gd name="connsiteY9500" fmla="*/ 1642933 h 4860733"/>
              <a:gd name="connsiteX9501" fmla="*/ 3567511 w 4853691"/>
              <a:gd name="connsiteY9501" fmla="*/ 1631197 h 4860733"/>
              <a:gd name="connsiteX9502" fmla="*/ 3572205 w 4853691"/>
              <a:gd name="connsiteY9502" fmla="*/ 1633544 h 4860733"/>
              <a:gd name="connsiteX9503" fmla="*/ 3612104 w 4853691"/>
              <a:gd name="connsiteY9503" fmla="*/ 1649974 h 4860733"/>
              <a:gd name="connsiteX9504" fmla="*/ 4156619 w 4853691"/>
              <a:gd name="connsiteY9504" fmla="*/ 1936313 h 4860733"/>
              <a:gd name="connsiteX9505" fmla="*/ 4180090 w 4853691"/>
              <a:gd name="connsiteY9505" fmla="*/ 1976213 h 4860733"/>
              <a:gd name="connsiteX9506" fmla="*/ 4184784 w 4853691"/>
              <a:gd name="connsiteY9506" fmla="*/ 1985601 h 4860733"/>
              <a:gd name="connsiteX9507" fmla="*/ 4210601 w 4853691"/>
              <a:gd name="connsiteY9507" fmla="*/ 2030195 h 4860733"/>
              <a:gd name="connsiteX9508" fmla="*/ 4212948 w 4853691"/>
              <a:gd name="connsiteY9508" fmla="*/ 2032542 h 4860733"/>
              <a:gd name="connsiteX9509" fmla="*/ 4445306 w 4853691"/>
              <a:gd name="connsiteY9509" fmla="*/ 2365823 h 4860733"/>
              <a:gd name="connsiteX9510" fmla="*/ 4447653 w 4853691"/>
              <a:gd name="connsiteY9510" fmla="*/ 2370517 h 4860733"/>
              <a:gd name="connsiteX9511" fmla="*/ 4473471 w 4853691"/>
              <a:gd name="connsiteY9511" fmla="*/ 2398681 h 4860733"/>
              <a:gd name="connsiteX9512" fmla="*/ 4480512 w 4853691"/>
              <a:gd name="connsiteY9512" fmla="*/ 2405723 h 4860733"/>
              <a:gd name="connsiteX9513" fmla="*/ 4501635 w 4853691"/>
              <a:gd name="connsiteY9513" fmla="*/ 2429193 h 4860733"/>
              <a:gd name="connsiteX9514" fmla="*/ 4513371 w 4853691"/>
              <a:gd name="connsiteY9514" fmla="*/ 2438581 h 4860733"/>
              <a:gd name="connsiteX9515" fmla="*/ 4532147 w 4853691"/>
              <a:gd name="connsiteY9515" fmla="*/ 2457358 h 4860733"/>
              <a:gd name="connsiteX9516" fmla="*/ 4543882 w 4853691"/>
              <a:gd name="connsiteY9516" fmla="*/ 2466746 h 4860733"/>
              <a:gd name="connsiteX9517" fmla="*/ 4560311 w 4853691"/>
              <a:gd name="connsiteY9517" fmla="*/ 2480828 h 4860733"/>
              <a:gd name="connsiteX9518" fmla="*/ 4574393 w 4853691"/>
              <a:gd name="connsiteY9518" fmla="*/ 2490216 h 4860733"/>
              <a:gd name="connsiteX9519" fmla="*/ 4576741 w 4853691"/>
              <a:gd name="connsiteY9519" fmla="*/ 2490216 h 4860733"/>
              <a:gd name="connsiteX9520" fmla="*/ 4572047 w 4853691"/>
              <a:gd name="connsiteY9520" fmla="*/ 2501952 h 4860733"/>
              <a:gd name="connsiteX9521" fmla="*/ 4574393 w 4853691"/>
              <a:gd name="connsiteY9521" fmla="*/ 2511340 h 4860733"/>
              <a:gd name="connsiteX9522" fmla="*/ 4534494 w 4853691"/>
              <a:gd name="connsiteY9522" fmla="*/ 2532463 h 4860733"/>
              <a:gd name="connsiteX9523" fmla="*/ 4534494 w 4853691"/>
              <a:gd name="connsiteY9523" fmla="*/ 2532463 h 4860733"/>
              <a:gd name="connsiteX9524" fmla="*/ 4337342 w 4853691"/>
              <a:gd name="connsiteY9524" fmla="*/ 2647468 h 4860733"/>
              <a:gd name="connsiteX9525" fmla="*/ 4292748 w 4853691"/>
              <a:gd name="connsiteY9525" fmla="*/ 2675633 h 4860733"/>
              <a:gd name="connsiteX9526" fmla="*/ 4285707 w 4853691"/>
              <a:gd name="connsiteY9526" fmla="*/ 2680327 h 4860733"/>
              <a:gd name="connsiteX9527" fmla="*/ 4227031 w 4853691"/>
              <a:gd name="connsiteY9527" fmla="*/ 2717880 h 4860733"/>
              <a:gd name="connsiteX9528" fmla="*/ 4208254 w 4853691"/>
              <a:gd name="connsiteY9528" fmla="*/ 2729615 h 4860733"/>
              <a:gd name="connsiteX9529" fmla="*/ 4158966 w 4853691"/>
              <a:gd name="connsiteY9529" fmla="*/ 2760127 h 4860733"/>
              <a:gd name="connsiteX9530" fmla="*/ 4112025 w 4853691"/>
              <a:gd name="connsiteY9530" fmla="*/ 2790638 h 4860733"/>
              <a:gd name="connsiteX9531" fmla="*/ 4104984 w 4853691"/>
              <a:gd name="connsiteY9531" fmla="*/ 2795332 h 4860733"/>
              <a:gd name="connsiteX9532" fmla="*/ 4088555 w 4853691"/>
              <a:gd name="connsiteY9532" fmla="*/ 2785944 h 4860733"/>
              <a:gd name="connsiteX9533" fmla="*/ 4088555 w 4853691"/>
              <a:gd name="connsiteY9533" fmla="*/ 2750738 h 4860733"/>
              <a:gd name="connsiteX9534" fmla="*/ 4088555 w 4853691"/>
              <a:gd name="connsiteY9534" fmla="*/ 2685021 h 4860733"/>
              <a:gd name="connsiteX9535" fmla="*/ 4088555 w 4853691"/>
              <a:gd name="connsiteY9535" fmla="*/ 2623998 h 4860733"/>
              <a:gd name="connsiteX9536" fmla="*/ 4088555 w 4853691"/>
              <a:gd name="connsiteY9536" fmla="*/ 2565322 h 4860733"/>
              <a:gd name="connsiteX9537" fmla="*/ 4090902 w 4853691"/>
              <a:gd name="connsiteY9537" fmla="*/ 2490216 h 4860733"/>
              <a:gd name="connsiteX9538" fmla="*/ 4093249 w 4853691"/>
              <a:gd name="connsiteY9538" fmla="*/ 2401028 h 4860733"/>
              <a:gd name="connsiteX9539" fmla="*/ 4095596 w 4853691"/>
              <a:gd name="connsiteY9539" fmla="*/ 2332964 h 4860733"/>
              <a:gd name="connsiteX9540" fmla="*/ 4097943 w 4853691"/>
              <a:gd name="connsiteY9540" fmla="*/ 2286023 h 4860733"/>
              <a:gd name="connsiteX9541" fmla="*/ 4100290 w 4853691"/>
              <a:gd name="connsiteY9541" fmla="*/ 2217959 h 4860733"/>
              <a:gd name="connsiteX9542" fmla="*/ 4102637 w 4853691"/>
              <a:gd name="connsiteY9542" fmla="*/ 2173365 h 4860733"/>
              <a:gd name="connsiteX9543" fmla="*/ 4107331 w 4853691"/>
              <a:gd name="connsiteY9543" fmla="*/ 2105301 h 4860733"/>
              <a:gd name="connsiteX9544" fmla="*/ 4109678 w 4853691"/>
              <a:gd name="connsiteY9544" fmla="*/ 2065401 h 4860733"/>
              <a:gd name="connsiteX9545" fmla="*/ 4114372 w 4853691"/>
              <a:gd name="connsiteY9545" fmla="*/ 1994990 h 4860733"/>
              <a:gd name="connsiteX9546" fmla="*/ 4116719 w 4853691"/>
              <a:gd name="connsiteY9546" fmla="*/ 1962131 h 4860733"/>
              <a:gd name="connsiteX9547" fmla="*/ 4121414 w 4853691"/>
              <a:gd name="connsiteY9547" fmla="*/ 1905802 h 4860733"/>
              <a:gd name="connsiteX9548" fmla="*/ 4121414 w 4853691"/>
              <a:gd name="connsiteY9548" fmla="*/ 1905802 h 4860733"/>
              <a:gd name="connsiteX9549" fmla="*/ 4130802 w 4853691"/>
              <a:gd name="connsiteY9549" fmla="*/ 1903455 h 4860733"/>
              <a:gd name="connsiteX9550" fmla="*/ 4142537 w 4853691"/>
              <a:gd name="connsiteY9550" fmla="*/ 1924578 h 4860733"/>
              <a:gd name="connsiteX9551" fmla="*/ 4156619 w 4853691"/>
              <a:gd name="connsiteY9551" fmla="*/ 1936313 h 4860733"/>
              <a:gd name="connsiteX9552" fmla="*/ 4642458 w 4853691"/>
              <a:gd name="connsiteY9552" fmla="*/ 2487869 h 4860733"/>
              <a:gd name="connsiteX9553" fmla="*/ 4682358 w 4853691"/>
              <a:gd name="connsiteY9553" fmla="*/ 2473787 h 4860733"/>
              <a:gd name="connsiteX9554" fmla="*/ 4689399 w 4853691"/>
              <a:gd name="connsiteY9554" fmla="*/ 2471440 h 4860733"/>
              <a:gd name="connsiteX9555" fmla="*/ 4689399 w 4853691"/>
              <a:gd name="connsiteY9555" fmla="*/ 2476134 h 4860733"/>
              <a:gd name="connsiteX9556" fmla="*/ 4689399 w 4853691"/>
              <a:gd name="connsiteY9556" fmla="*/ 2480828 h 4860733"/>
              <a:gd name="connsiteX9557" fmla="*/ 4684705 w 4853691"/>
              <a:gd name="connsiteY9557" fmla="*/ 2483175 h 4860733"/>
              <a:gd name="connsiteX9558" fmla="*/ 4677664 w 4853691"/>
              <a:gd name="connsiteY9558" fmla="*/ 2485522 h 4860733"/>
              <a:gd name="connsiteX9559" fmla="*/ 4661234 w 4853691"/>
              <a:gd name="connsiteY9559" fmla="*/ 2490216 h 4860733"/>
              <a:gd name="connsiteX9560" fmla="*/ 4649499 w 4853691"/>
              <a:gd name="connsiteY9560" fmla="*/ 2492563 h 4860733"/>
              <a:gd name="connsiteX9561" fmla="*/ 4633070 w 4853691"/>
              <a:gd name="connsiteY9561" fmla="*/ 2497258 h 4860733"/>
              <a:gd name="connsiteX9562" fmla="*/ 4621334 w 4853691"/>
              <a:gd name="connsiteY9562" fmla="*/ 2499605 h 4860733"/>
              <a:gd name="connsiteX9563" fmla="*/ 4618988 w 4853691"/>
              <a:gd name="connsiteY9563" fmla="*/ 2499605 h 4860733"/>
              <a:gd name="connsiteX9564" fmla="*/ 4618988 w 4853691"/>
              <a:gd name="connsiteY9564" fmla="*/ 2499605 h 4860733"/>
              <a:gd name="connsiteX9565" fmla="*/ 4640111 w 4853691"/>
              <a:gd name="connsiteY9565" fmla="*/ 2492563 h 4860733"/>
              <a:gd name="connsiteX9566" fmla="*/ 4642458 w 4853691"/>
              <a:gd name="connsiteY9566" fmla="*/ 2487869 h 4860733"/>
              <a:gd name="connsiteX9567" fmla="*/ 4623682 w 4853691"/>
              <a:gd name="connsiteY9567" fmla="*/ 2523075 h 4860733"/>
              <a:gd name="connsiteX9568" fmla="*/ 4630723 w 4853691"/>
              <a:gd name="connsiteY9568" fmla="*/ 2527769 h 4860733"/>
              <a:gd name="connsiteX9569" fmla="*/ 4637764 w 4853691"/>
              <a:gd name="connsiteY9569" fmla="*/ 2530116 h 4860733"/>
              <a:gd name="connsiteX9570" fmla="*/ 4644805 w 4853691"/>
              <a:gd name="connsiteY9570" fmla="*/ 2532463 h 4860733"/>
              <a:gd name="connsiteX9571" fmla="*/ 4651846 w 4853691"/>
              <a:gd name="connsiteY9571" fmla="*/ 2534810 h 4860733"/>
              <a:gd name="connsiteX9572" fmla="*/ 4658887 w 4853691"/>
              <a:gd name="connsiteY9572" fmla="*/ 2537157 h 4860733"/>
              <a:gd name="connsiteX9573" fmla="*/ 4665929 w 4853691"/>
              <a:gd name="connsiteY9573" fmla="*/ 2539504 h 4860733"/>
              <a:gd name="connsiteX9574" fmla="*/ 4672970 w 4853691"/>
              <a:gd name="connsiteY9574" fmla="*/ 2541851 h 4860733"/>
              <a:gd name="connsiteX9575" fmla="*/ 4677664 w 4853691"/>
              <a:gd name="connsiteY9575" fmla="*/ 2544198 h 4860733"/>
              <a:gd name="connsiteX9576" fmla="*/ 4687052 w 4853691"/>
              <a:gd name="connsiteY9576" fmla="*/ 2546545 h 4860733"/>
              <a:gd name="connsiteX9577" fmla="*/ 4691746 w 4853691"/>
              <a:gd name="connsiteY9577" fmla="*/ 2546545 h 4860733"/>
              <a:gd name="connsiteX9578" fmla="*/ 4703481 w 4853691"/>
              <a:gd name="connsiteY9578" fmla="*/ 2546545 h 4860733"/>
              <a:gd name="connsiteX9579" fmla="*/ 4703481 w 4853691"/>
              <a:gd name="connsiteY9579" fmla="*/ 2546545 h 4860733"/>
              <a:gd name="connsiteX9580" fmla="*/ 4703481 w 4853691"/>
              <a:gd name="connsiteY9580" fmla="*/ 2546545 h 4860733"/>
              <a:gd name="connsiteX9581" fmla="*/ 4703481 w 4853691"/>
              <a:gd name="connsiteY9581" fmla="*/ 2546545 h 4860733"/>
              <a:gd name="connsiteX9582" fmla="*/ 4722257 w 4853691"/>
              <a:gd name="connsiteY9582" fmla="*/ 2544198 h 4860733"/>
              <a:gd name="connsiteX9583" fmla="*/ 4726952 w 4853691"/>
              <a:gd name="connsiteY9583" fmla="*/ 2541851 h 4860733"/>
              <a:gd name="connsiteX9584" fmla="*/ 4738687 w 4853691"/>
              <a:gd name="connsiteY9584" fmla="*/ 2539504 h 4860733"/>
              <a:gd name="connsiteX9585" fmla="*/ 4745728 w 4853691"/>
              <a:gd name="connsiteY9585" fmla="*/ 2537157 h 4860733"/>
              <a:gd name="connsiteX9586" fmla="*/ 4755116 w 4853691"/>
              <a:gd name="connsiteY9586" fmla="*/ 2532463 h 4860733"/>
              <a:gd name="connsiteX9587" fmla="*/ 4759810 w 4853691"/>
              <a:gd name="connsiteY9587" fmla="*/ 2534810 h 4860733"/>
              <a:gd name="connsiteX9588" fmla="*/ 4757463 w 4853691"/>
              <a:gd name="connsiteY9588" fmla="*/ 2539504 h 4860733"/>
              <a:gd name="connsiteX9589" fmla="*/ 4748075 w 4853691"/>
              <a:gd name="connsiteY9589" fmla="*/ 2555934 h 4860733"/>
              <a:gd name="connsiteX9590" fmla="*/ 4736340 w 4853691"/>
              <a:gd name="connsiteY9590" fmla="*/ 2577057 h 4860733"/>
              <a:gd name="connsiteX9591" fmla="*/ 4726952 w 4853691"/>
              <a:gd name="connsiteY9591" fmla="*/ 2593486 h 4860733"/>
              <a:gd name="connsiteX9592" fmla="*/ 4712869 w 4853691"/>
              <a:gd name="connsiteY9592" fmla="*/ 2614610 h 4860733"/>
              <a:gd name="connsiteX9593" fmla="*/ 4701134 w 4853691"/>
              <a:gd name="connsiteY9593" fmla="*/ 2631039 h 4860733"/>
              <a:gd name="connsiteX9594" fmla="*/ 4684705 w 4853691"/>
              <a:gd name="connsiteY9594" fmla="*/ 2654510 h 4860733"/>
              <a:gd name="connsiteX9595" fmla="*/ 4675317 w 4853691"/>
              <a:gd name="connsiteY9595" fmla="*/ 2670939 h 4860733"/>
              <a:gd name="connsiteX9596" fmla="*/ 4656540 w 4853691"/>
              <a:gd name="connsiteY9596" fmla="*/ 2699103 h 4860733"/>
              <a:gd name="connsiteX9597" fmla="*/ 4647152 w 4853691"/>
              <a:gd name="connsiteY9597" fmla="*/ 2710839 h 4860733"/>
              <a:gd name="connsiteX9598" fmla="*/ 4583782 w 4853691"/>
              <a:gd name="connsiteY9598" fmla="*/ 2792985 h 4860733"/>
              <a:gd name="connsiteX9599" fmla="*/ 4579088 w 4853691"/>
              <a:gd name="connsiteY9599" fmla="*/ 2800026 h 4860733"/>
              <a:gd name="connsiteX9600" fmla="*/ 4560311 w 4853691"/>
              <a:gd name="connsiteY9600" fmla="*/ 2821150 h 4860733"/>
              <a:gd name="connsiteX9601" fmla="*/ 4550923 w 4853691"/>
              <a:gd name="connsiteY9601" fmla="*/ 2816456 h 4860733"/>
              <a:gd name="connsiteX9602" fmla="*/ 4553270 w 4853691"/>
              <a:gd name="connsiteY9602" fmla="*/ 2785944 h 4860733"/>
              <a:gd name="connsiteX9603" fmla="*/ 4553270 w 4853691"/>
              <a:gd name="connsiteY9603" fmla="*/ 2783597 h 4860733"/>
              <a:gd name="connsiteX9604" fmla="*/ 4557964 w 4853691"/>
              <a:gd name="connsiteY9604" fmla="*/ 2741350 h 4860733"/>
              <a:gd name="connsiteX9605" fmla="*/ 4557964 w 4853691"/>
              <a:gd name="connsiteY9605" fmla="*/ 2739003 h 4860733"/>
              <a:gd name="connsiteX9606" fmla="*/ 4581435 w 4853691"/>
              <a:gd name="connsiteY9606" fmla="*/ 2579404 h 4860733"/>
              <a:gd name="connsiteX9607" fmla="*/ 4581435 w 4853691"/>
              <a:gd name="connsiteY9607" fmla="*/ 2574710 h 4860733"/>
              <a:gd name="connsiteX9608" fmla="*/ 4586129 w 4853691"/>
              <a:gd name="connsiteY9608" fmla="*/ 2555934 h 4860733"/>
              <a:gd name="connsiteX9609" fmla="*/ 4588476 w 4853691"/>
              <a:gd name="connsiteY9609" fmla="*/ 2537157 h 4860733"/>
              <a:gd name="connsiteX9610" fmla="*/ 4590823 w 4853691"/>
              <a:gd name="connsiteY9610" fmla="*/ 2523075 h 4860733"/>
              <a:gd name="connsiteX9611" fmla="*/ 4590823 w 4853691"/>
              <a:gd name="connsiteY9611" fmla="*/ 2518381 h 4860733"/>
              <a:gd name="connsiteX9612" fmla="*/ 4593170 w 4853691"/>
              <a:gd name="connsiteY9612" fmla="*/ 2518381 h 4860733"/>
              <a:gd name="connsiteX9613" fmla="*/ 4609599 w 4853691"/>
              <a:gd name="connsiteY9613" fmla="*/ 2511340 h 4860733"/>
              <a:gd name="connsiteX9614" fmla="*/ 4614294 w 4853691"/>
              <a:gd name="connsiteY9614" fmla="*/ 2513687 h 4860733"/>
              <a:gd name="connsiteX9615" fmla="*/ 4623682 w 4853691"/>
              <a:gd name="connsiteY9615" fmla="*/ 2523075 h 4860733"/>
              <a:gd name="connsiteX9616" fmla="*/ 4785628 w 4853691"/>
              <a:gd name="connsiteY9616" fmla="*/ 2497258 h 4860733"/>
              <a:gd name="connsiteX9617" fmla="*/ 4787975 w 4853691"/>
              <a:gd name="connsiteY9617" fmla="*/ 2494910 h 4860733"/>
              <a:gd name="connsiteX9618" fmla="*/ 4785628 w 4853691"/>
              <a:gd name="connsiteY9618" fmla="*/ 2497258 h 4860733"/>
              <a:gd name="connsiteX9619" fmla="*/ 4783281 w 4853691"/>
              <a:gd name="connsiteY9619" fmla="*/ 2504299 h 4860733"/>
              <a:gd name="connsiteX9620" fmla="*/ 4780934 w 4853691"/>
              <a:gd name="connsiteY9620" fmla="*/ 2504299 h 4860733"/>
              <a:gd name="connsiteX9621" fmla="*/ 4780934 w 4853691"/>
              <a:gd name="connsiteY9621" fmla="*/ 2501952 h 4860733"/>
              <a:gd name="connsiteX9622" fmla="*/ 4785628 w 4853691"/>
              <a:gd name="connsiteY9622" fmla="*/ 2497258 h 4860733"/>
              <a:gd name="connsiteX9623" fmla="*/ 4813793 w 4853691"/>
              <a:gd name="connsiteY9623" fmla="*/ 2466746 h 4860733"/>
              <a:gd name="connsiteX9624" fmla="*/ 4813793 w 4853691"/>
              <a:gd name="connsiteY9624" fmla="*/ 2466746 h 4860733"/>
              <a:gd name="connsiteX9625" fmla="*/ 4813793 w 4853691"/>
              <a:gd name="connsiteY9625" fmla="*/ 2466746 h 4860733"/>
              <a:gd name="connsiteX9626" fmla="*/ 4813793 w 4853691"/>
              <a:gd name="connsiteY9626" fmla="*/ 2466746 h 4860733"/>
              <a:gd name="connsiteX9627" fmla="*/ 4769198 w 4853691"/>
              <a:gd name="connsiteY9627" fmla="*/ 2567669 h 4860733"/>
              <a:gd name="connsiteX9628" fmla="*/ 4757463 w 4853691"/>
              <a:gd name="connsiteY9628" fmla="*/ 2614610 h 4860733"/>
              <a:gd name="connsiteX9629" fmla="*/ 4757463 w 4853691"/>
              <a:gd name="connsiteY9629" fmla="*/ 2619304 h 4860733"/>
              <a:gd name="connsiteX9630" fmla="*/ 4745728 w 4853691"/>
              <a:gd name="connsiteY9630" fmla="*/ 2668592 h 4860733"/>
              <a:gd name="connsiteX9631" fmla="*/ 4745728 w 4853691"/>
              <a:gd name="connsiteY9631" fmla="*/ 2673286 h 4860733"/>
              <a:gd name="connsiteX9632" fmla="*/ 4736340 w 4853691"/>
              <a:gd name="connsiteY9632" fmla="*/ 2724921 h 4860733"/>
              <a:gd name="connsiteX9633" fmla="*/ 4733993 w 4853691"/>
              <a:gd name="connsiteY9633" fmla="*/ 2731962 h 4860733"/>
              <a:gd name="connsiteX9634" fmla="*/ 4724605 w 4853691"/>
              <a:gd name="connsiteY9634" fmla="*/ 2783597 h 4860733"/>
              <a:gd name="connsiteX9635" fmla="*/ 4722257 w 4853691"/>
              <a:gd name="connsiteY9635" fmla="*/ 2792985 h 4860733"/>
              <a:gd name="connsiteX9636" fmla="*/ 4712869 w 4853691"/>
              <a:gd name="connsiteY9636" fmla="*/ 2846967 h 4860733"/>
              <a:gd name="connsiteX9637" fmla="*/ 4710522 w 4853691"/>
              <a:gd name="connsiteY9637" fmla="*/ 2856356 h 4860733"/>
              <a:gd name="connsiteX9638" fmla="*/ 4701134 w 4853691"/>
              <a:gd name="connsiteY9638" fmla="*/ 2912685 h 4860733"/>
              <a:gd name="connsiteX9639" fmla="*/ 4701134 w 4853691"/>
              <a:gd name="connsiteY9639" fmla="*/ 2917379 h 4860733"/>
              <a:gd name="connsiteX9640" fmla="*/ 4694093 w 4853691"/>
              <a:gd name="connsiteY9640" fmla="*/ 2959626 h 4860733"/>
              <a:gd name="connsiteX9641" fmla="*/ 4691746 w 4853691"/>
              <a:gd name="connsiteY9641" fmla="*/ 2959626 h 4860733"/>
              <a:gd name="connsiteX9642" fmla="*/ 4670623 w 4853691"/>
              <a:gd name="connsiteY9642" fmla="*/ 2980749 h 4860733"/>
              <a:gd name="connsiteX9643" fmla="*/ 4670623 w 4853691"/>
              <a:gd name="connsiteY9643" fmla="*/ 2985443 h 4860733"/>
              <a:gd name="connsiteX9644" fmla="*/ 4661234 w 4853691"/>
              <a:gd name="connsiteY9644" fmla="*/ 2985443 h 4860733"/>
              <a:gd name="connsiteX9645" fmla="*/ 4658887 w 4853691"/>
              <a:gd name="connsiteY9645" fmla="*/ 2985443 h 4860733"/>
              <a:gd name="connsiteX9646" fmla="*/ 4658887 w 4853691"/>
              <a:gd name="connsiteY9646" fmla="*/ 2983096 h 4860733"/>
              <a:gd name="connsiteX9647" fmla="*/ 4644805 w 4853691"/>
              <a:gd name="connsiteY9647" fmla="*/ 2964320 h 4860733"/>
              <a:gd name="connsiteX9648" fmla="*/ 4649499 w 4853691"/>
              <a:gd name="connsiteY9648" fmla="*/ 2947890 h 4860733"/>
              <a:gd name="connsiteX9649" fmla="*/ 4658887 w 4853691"/>
              <a:gd name="connsiteY9649" fmla="*/ 2915032 h 4860733"/>
              <a:gd name="connsiteX9650" fmla="*/ 4668275 w 4853691"/>
              <a:gd name="connsiteY9650" fmla="*/ 2884520 h 4860733"/>
              <a:gd name="connsiteX9651" fmla="*/ 4672970 w 4853691"/>
              <a:gd name="connsiteY9651" fmla="*/ 2865744 h 4860733"/>
              <a:gd name="connsiteX9652" fmla="*/ 4684705 w 4853691"/>
              <a:gd name="connsiteY9652" fmla="*/ 2821150 h 4860733"/>
              <a:gd name="connsiteX9653" fmla="*/ 4691746 w 4853691"/>
              <a:gd name="connsiteY9653" fmla="*/ 2797679 h 4860733"/>
              <a:gd name="connsiteX9654" fmla="*/ 4703481 w 4853691"/>
              <a:gd name="connsiteY9654" fmla="*/ 2757780 h 4860733"/>
              <a:gd name="connsiteX9655" fmla="*/ 4710522 w 4853691"/>
              <a:gd name="connsiteY9655" fmla="*/ 2734309 h 4860733"/>
              <a:gd name="connsiteX9656" fmla="*/ 4722257 w 4853691"/>
              <a:gd name="connsiteY9656" fmla="*/ 2699103 h 4860733"/>
              <a:gd name="connsiteX9657" fmla="*/ 4729299 w 4853691"/>
              <a:gd name="connsiteY9657" fmla="*/ 2675633 h 4860733"/>
              <a:gd name="connsiteX9658" fmla="*/ 4738687 w 4853691"/>
              <a:gd name="connsiteY9658" fmla="*/ 2642774 h 4860733"/>
              <a:gd name="connsiteX9659" fmla="*/ 4745728 w 4853691"/>
              <a:gd name="connsiteY9659" fmla="*/ 2619304 h 4860733"/>
              <a:gd name="connsiteX9660" fmla="*/ 4755116 w 4853691"/>
              <a:gd name="connsiteY9660" fmla="*/ 2588792 h 4860733"/>
              <a:gd name="connsiteX9661" fmla="*/ 4762157 w 4853691"/>
              <a:gd name="connsiteY9661" fmla="*/ 2567669 h 4860733"/>
              <a:gd name="connsiteX9662" fmla="*/ 4771546 w 4853691"/>
              <a:gd name="connsiteY9662" fmla="*/ 2537157 h 4860733"/>
              <a:gd name="connsiteX9663" fmla="*/ 4771546 w 4853691"/>
              <a:gd name="connsiteY9663" fmla="*/ 2537157 h 4860733"/>
              <a:gd name="connsiteX9664" fmla="*/ 4773892 w 4853691"/>
              <a:gd name="connsiteY9664" fmla="*/ 2537157 h 4860733"/>
              <a:gd name="connsiteX9665" fmla="*/ 4766852 w 4853691"/>
              <a:gd name="connsiteY9665" fmla="*/ 2560628 h 4860733"/>
              <a:gd name="connsiteX9666" fmla="*/ 4769198 w 4853691"/>
              <a:gd name="connsiteY9666" fmla="*/ 2567669 h 4860733"/>
              <a:gd name="connsiteX9667" fmla="*/ 4644805 w 4853691"/>
              <a:gd name="connsiteY9667" fmla="*/ 3032384 h 4860733"/>
              <a:gd name="connsiteX9668" fmla="*/ 4644805 w 4853691"/>
              <a:gd name="connsiteY9668" fmla="*/ 3041772 h 4860733"/>
              <a:gd name="connsiteX9669" fmla="*/ 4647152 w 4853691"/>
              <a:gd name="connsiteY9669" fmla="*/ 3058201 h 4860733"/>
              <a:gd name="connsiteX9670" fmla="*/ 4647152 w 4853691"/>
              <a:gd name="connsiteY9670" fmla="*/ 3067590 h 4860733"/>
              <a:gd name="connsiteX9671" fmla="*/ 4647152 w 4853691"/>
              <a:gd name="connsiteY9671" fmla="*/ 3069937 h 4860733"/>
              <a:gd name="connsiteX9672" fmla="*/ 4647152 w 4853691"/>
              <a:gd name="connsiteY9672" fmla="*/ 3074631 h 4860733"/>
              <a:gd name="connsiteX9673" fmla="*/ 4630723 w 4853691"/>
              <a:gd name="connsiteY9673" fmla="*/ 3093407 h 4860733"/>
              <a:gd name="connsiteX9674" fmla="*/ 4640111 w 4853691"/>
              <a:gd name="connsiteY9674" fmla="*/ 3109836 h 4860733"/>
              <a:gd name="connsiteX9675" fmla="*/ 4600211 w 4853691"/>
              <a:gd name="connsiteY9675" fmla="*/ 3177901 h 4860733"/>
              <a:gd name="connsiteX9676" fmla="*/ 4595517 w 4853691"/>
              <a:gd name="connsiteY9676" fmla="*/ 3182595 h 4860733"/>
              <a:gd name="connsiteX9677" fmla="*/ 4572047 w 4853691"/>
              <a:gd name="connsiteY9677" fmla="*/ 3217801 h 4860733"/>
              <a:gd name="connsiteX9678" fmla="*/ 4565005 w 4853691"/>
              <a:gd name="connsiteY9678" fmla="*/ 3227189 h 4860733"/>
              <a:gd name="connsiteX9679" fmla="*/ 4541535 w 4853691"/>
              <a:gd name="connsiteY9679" fmla="*/ 3257700 h 4860733"/>
              <a:gd name="connsiteX9680" fmla="*/ 4532147 w 4853691"/>
              <a:gd name="connsiteY9680" fmla="*/ 3269436 h 4860733"/>
              <a:gd name="connsiteX9681" fmla="*/ 4511023 w 4853691"/>
              <a:gd name="connsiteY9681" fmla="*/ 3295253 h 4860733"/>
              <a:gd name="connsiteX9682" fmla="*/ 4499288 w 4853691"/>
              <a:gd name="connsiteY9682" fmla="*/ 3306989 h 4860733"/>
              <a:gd name="connsiteX9683" fmla="*/ 4478165 w 4853691"/>
              <a:gd name="connsiteY9683" fmla="*/ 3330459 h 4860733"/>
              <a:gd name="connsiteX9684" fmla="*/ 4466430 w 4853691"/>
              <a:gd name="connsiteY9684" fmla="*/ 3342194 h 4860733"/>
              <a:gd name="connsiteX9685" fmla="*/ 4445306 w 4853691"/>
              <a:gd name="connsiteY9685" fmla="*/ 3365665 h 4860733"/>
              <a:gd name="connsiteX9686" fmla="*/ 4431224 w 4853691"/>
              <a:gd name="connsiteY9686" fmla="*/ 3377400 h 4860733"/>
              <a:gd name="connsiteX9687" fmla="*/ 4410100 w 4853691"/>
              <a:gd name="connsiteY9687" fmla="*/ 3398523 h 4860733"/>
              <a:gd name="connsiteX9688" fmla="*/ 4396018 w 4853691"/>
              <a:gd name="connsiteY9688" fmla="*/ 3410258 h 4860733"/>
              <a:gd name="connsiteX9689" fmla="*/ 4374895 w 4853691"/>
              <a:gd name="connsiteY9689" fmla="*/ 3429035 h 4860733"/>
              <a:gd name="connsiteX9690" fmla="*/ 4358465 w 4853691"/>
              <a:gd name="connsiteY9690" fmla="*/ 3440770 h 4860733"/>
              <a:gd name="connsiteX9691" fmla="*/ 4337342 w 4853691"/>
              <a:gd name="connsiteY9691" fmla="*/ 3457199 h 4860733"/>
              <a:gd name="connsiteX9692" fmla="*/ 4320913 w 4853691"/>
              <a:gd name="connsiteY9692" fmla="*/ 3468935 h 4860733"/>
              <a:gd name="connsiteX9693" fmla="*/ 4299789 w 4853691"/>
              <a:gd name="connsiteY9693" fmla="*/ 3485364 h 4860733"/>
              <a:gd name="connsiteX9694" fmla="*/ 4281013 w 4853691"/>
              <a:gd name="connsiteY9694" fmla="*/ 3497099 h 4860733"/>
              <a:gd name="connsiteX9695" fmla="*/ 4259889 w 4853691"/>
              <a:gd name="connsiteY9695" fmla="*/ 3511182 h 4860733"/>
              <a:gd name="connsiteX9696" fmla="*/ 4241113 w 4853691"/>
              <a:gd name="connsiteY9696" fmla="*/ 3522917 h 4860733"/>
              <a:gd name="connsiteX9697" fmla="*/ 4219990 w 4853691"/>
              <a:gd name="connsiteY9697" fmla="*/ 3534652 h 4860733"/>
              <a:gd name="connsiteX9698" fmla="*/ 4201213 w 4853691"/>
              <a:gd name="connsiteY9698" fmla="*/ 3544040 h 4860733"/>
              <a:gd name="connsiteX9699" fmla="*/ 4180090 w 4853691"/>
              <a:gd name="connsiteY9699" fmla="*/ 3555775 h 4860733"/>
              <a:gd name="connsiteX9700" fmla="*/ 4158966 w 4853691"/>
              <a:gd name="connsiteY9700" fmla="*/ 3565164 h 4860733"/>
              <a:gd name="connsiteX9701" fmla="*/ 4135496 w 4853691"/>
              <a:gd name="connsiteY9701" fmla="*/ 3574552 h 4860733"/>
              <a:gd name="connsiteX9702" fmla="*/ 4114372 w 4853691"/>
              <a:gd name="connsiteY9702" fmla="*/ 3581593 h 4860733"/>
              <a:gd name="connsiteX9703" fmla="*/ 4107331 w 4853691"/>
              <a:gd name="connsiteY9703" fmla="*/ 3583940 h 4860733"/>
              <a:gd name="connsiteX9704" fmla="*/ 4104984 w 4853691"/>
              <a:gd name="connsiteY9704" fmla="*/ 3581593 h 4860733"/>
              <a:gd name="connsiteX9705" fmla="*/ 4116719 w 4853691"/>
              <a:gd name="connsiteY9705" fmla="*/ 3572205 h 4860733"/>
              <a:gd name="connsiteX9706" fmla="*/ 4133149 w 4853691"/>
              <a:gd name="connsiteY9706" fmla="*/ 3558122 h 4860733"/>
              <a:gd name="connsiteX9707" fmla="*/ 4158966 w 4853691"/>
              <a:gd name="connsiteY9707" fmla="*/ 3536999 h 4860733"/>
              <a:gd name="connsiteX9708" fmla="*/ 4175395 w 4853691"/>
              <a:gd name="connsiteY9708" fmla="*/ 3522917 h 4860733"/>
              <a:gd name="connsiteX9709" fmla="*/ 4201213 w 4853691"/>
              <a:gd name="connsiteY9709" fmla="*/ 3501793 h 4860733"/>
              <a:gd name="connsiteX9710" fmla="*/ 4217643 w 4853691"/>
              <a:gd name="connsiteY9710" fmla="*/ 3487711 h 4860733"/>
              <a:gd name="connsiteX9711" fmla="*/ 4241113 w 4853691"/>
              <a:gd name="connsiteY9711" fmla="*/ 3466588 h 4860733"/>
              <a:gd name="connsiteX9712" fmla="*/ 4257542 w 4853691"/>
              <a:gd name="connsiteY9712" fmla="*/ 3452505 h 4860733"/>
              <a:gd name="connsiteX9713" fmla="*/ 4281013 w 4853691"/>
              <a:gd name="connsiteY9713" fmla="*/ 3431382 h 4860733"/>
              <a:gd name="connsiteX9714" fmla="*/ 4295095 w 4853691"/>
              <a:gd name="connsiteY9714" fmla="*/ 3417300 h 4860733"/>
              <a:gd name="connsiteX9715" fmla="*/ 4318566 w 4853691"/>
              <a:gd name="connsiteY9715" fmla="*/ 3393829 h 4860733"/>
              <a:gd name="connsiteX9716" fmla="*/ 4332648 w 4853691"/>
              <a:gd name="connsiteY9716" fmla="*/ 3379747 h 4860733"/>
              <a:gd name="connsiteX9717" fmla="*/ 4356118 w 4853691"/>
              <a:gd name="connsiteY9717" fmla="*/ 3356276 h 4860733"/>
              <a:gd name="connsiteX9718" fmla="*/ 4370201 w 4853691"/>
              <a:gd name="connsiteY9718" fmla="*/ 3342194 h 4860733"/>
              <a:gd name="connsiteX9719" fmla="*/ 4393671 w 4853691"/>
              <a:gd name="connsiteY9719" fmla="*/ 3316377 h 4860733"/>
              <a:gd name="connsiteX9720" fmla="*/ 4405406 w 4853691"/>
              <a:gd name="connsiteY9720" fmla="*/ 3302295 h 4860733"/>
              <a:gd name="connsiteX9721" fmla="*/ 4428877 w 4853691"/>
              <a:gd name="connsiteY9721" fmla="*/ 3276477 h 4860733"/>
              <a:gd name="connsiteX9722" fmla="*/ 4440612 w 4853691"/>
              <a:gd name="connsiteY9722" fmla="*/ 3262394 h 4860733"/>
              <a:gd name="connsiteX9723" fmla="*/ 4466430 w 4853691"/>
              <a:gd name="connsiteY9723" fmla="*/ 3229536 h 4860733"/>
              <a:gd name="connsiteX9724" fmla="*/ 4471124 w 4853691"/>
              <a:gd name="connsiteY9724" fmla="*/ 3222495 h 4860733"/>
              <a:gd name="connsiteX9725" fmla="*/ 4501635 w 4853691"/>
              <a:gd name="connsiteY9725" fmla="*/ 3182595 h 4860733"/>
              <a:gd name="connsiteX9726" fmla="*/ 4508676 w 4853691"/>
              <a:gd name="connsiteY9726" fmla="*/ 3173207 h 4860733"/>
              <a:gd name="connsiteX9727" fmla="*/ 4532147 w 4853691"/>
              <a:gd name="connsiteY9727" fmla="*/ 3142695 h 4860733"/>
              <a:gd name="connsiteX9728" fmla="*/ 4541535 w 4853691"/>
              <a:gd name="connsiteY9728" fmla="*/ 3128613 h 4860733"/>
              <a:gd name="connsiteX9729" fmla="*/ 4560311 w 4853691"/>
              <a:gd name="connsiteY9729" fmla="*/ 3100448 h 4860733"/>
              <a:gd name="connsiteX9730" fmla="*/ 4569699 w 4853691"/>
              <a:gd name="connsiteY9730" fmla="*/ 3084019 h 4860733"/>
              <a:gd name="connsiteX9731" fmla="*/ 4586129 w 4853691"/>
              <a:gd name="connsiteY9731" fmla="*/ 3058201 h 4860733"/>
              <a:gd name="connsiteX9732" fmla="*/ 4595517 w 4853691"/>
              <a:gd name="connsiteY9732" fmla="*/ 3041772 h 4860733"/>
              <a:gd name="connsiteX9733" fmla="*/ 4611946 w 4853691"/>
              <a:gd name="connsiteY9733" fmla="*/ 3013608 h 4860733"/>
              <a:gd name="connsiteX9734" fmla="*/ 4621334 w 4853691"/>
              <a:gd name="connsiteY9734" fmla="*/ 2997178 h 4860733"/>
              <a:gd name="connsiteX9735" fmla="*/ 4628376 w 4853691"/>
              <a:gd name="connsiteY9735" fmla="*/ 2985443 h 4860733"/>
              <a:gd name="connsiteX9736" fmla="*/ 4637764 w 4853691"/>
              <a:gd name="connsiteY9736" fmla="*/ 2987790 h 4860733"/>
              <a:gd name="connsiteX9737" fmla="*/ 4637764 w 4853691"/>
              <a:gd name="connsiteY9737" fmla="*/ 2987790 h 4860733"/>
              <a:gd name="connsiteX9738" fmla="*/ 4637764 w 4853691"/>
              <a:gd name="connsiteY9738" fmla="*/ 2999525 h 4860733"/>
              <a:gd name="connsiteX9739" fmla="*/ 4644805 w 4853691"/>
              <a:gd name="connsiteY9739" fmla="*/ 3032384 h 4860733"/>
              <a:gd name="connsiteX9740" fmla="*/ 4604905 w 4853691"/>
              <a:gd name="connsiteY9740" fmla="*/ 3203718 h 4860733"/>
              <a:gd name="connsiteX9741" fmla="*/ 4579088 w 4853691"/>
              <a:gd name="connsiteY9741" fmla="*/ 3257700 h 4860733"/>
              <a:gd name="connsiteX9742" fmla="*/ 4557964 w 4853691"/>
              <a:gd name="connsiteY9742" fmla="*/ 3304641 h 4860733"/>
              <a:gd name="connsiteX9743" fmla="*/ 4532147 w 4853691"/>
              <a:gd name="connsiteY9743" fmla="*/ 3358623 h 4860733"/>
              <a:gd name="connsiteX9744" fmla="*/ 4508676 w 4853691"/>
              <a:gd name="connsiteY9744" fmla="*/ 3403217 h 4860733"/>
              <a:gd name="connsiteX9745" fmla="*/ 4478165 w 4853691"/>
              <a:gd name="connsiteY9745" fmla="*/ 3457199 h 4860733"/>
              <a:gd name="connsiteX9746" fmla="*/ 4454694 w 4853691"/>
              <a:gd name="connsiteY9746" fmla="*/ 3499446 h 4860733"/>
              <a:gd name="connsiteX9747" fmla="*/ 4421835 w 4853691"/>
              <a:gd name="connsiteY9747" fmla="*/ 3555775 h 4860733"/>
              <a:gd name="connsiteX9748" fmla="*/ 4398365 w 4853691"/>
              <a:gd name="connsiteY9748" fmla="*/ 3595675 h 4860733"/>
              <a:gd name="connsiteX9749" fmla="*/ 4360812 w 4853691"/>
              <a:gd name="connsiteY9749" fmla="*/ 3654351 h 4860733"/>
              <a:gd name="connsiteX9750" fmla="*/ 4337342 w 4853691"/>
              <a:gd name="connsiteY9750" fmla="*/ 3689557 h 4860733"/>
              <a:gd name="connsiteX9751" fmla="*/ 4290401 w 4853691"/>
              <a:gd name="connsiteY9751" fmla="*/ 3757621 h 4860733"/>
              <a:gd name="connsiteX9752" fmla="*/ 4283360 w 4853691"/>
              <a:gd name="connsiteY9752" fmla="*/ 3767009 h 4860733"/>
              <a:gd name="connsiteX9753" fmla="*/ 4187131 w 4853691"/>
              <a:gd name="connsiteY9753" fmla="*/ 3837421 h 4860733"/>
              <a:gd name="connsiteX9754" fmla="*/ 4184784 w 4853691"/>
              <a:gd name="connsiteY9754" fmla="*/ 3832727 h 4860733"/>
              <a:gd name="connsiteX9755" fmla="*/ 4177743 w 4853691"/>
              <a:gd name="connsiteY9755" fmla="*/ 3820992 h 4860733"/>
              <a:gd name="connsiteX9756" fmla="*/ 4168355 w 4853691"/>
              <a:gd name="connsiteY9756" fmla="*/ 3804562 h 4860733"/>
              <a:gd name="connsiteX9757" fmla="*/ 4161313 w 4853691"/>
              <a:gd name="connsiteY9757" fmla="*/ 3792827 h 4860733"/>
              <a:gd name="connsiteX9758" fmla="*/ 4151925 w 4853691"/>
              <a:gd name="connsiteY9758" fmla="*/ 3774051 h 4860733"/>
              <a:gd name="connsiteX9759" fmla="*/ 4147231 w 4853691"/>
              <a:gd name="connsiteY9759" fmla="*/ 3762315 h 4860733"/>
              <a:gd name="connsiteX9760" fmla="*/ 4137843 w 4853691"/>
              <a:gd name="connsiteY9760" fmla="*/ 3738845 h 4860733"/>
              <a:gd name="connsiteX9761" fmla="*/ 4133149 w 4853691"/>
              <a:gd name="connsiteY9761" fmla="*/ 3729457 h 4860733"/>
              <a:gd name="connsiteX9762" fmla="*/ 4119067 w 4853691"/>
              <a:gd name="connsiteY9762" fmla="*/ 3691904 h 4860733"/>
              <a:gd name="connsiteX9763" fmla="*/ 4116719 w 4853691"/>
              <a:gd name="connsiteY9763" fmla="*/ 3682516 h 4860733"/>
              <a:gd name="connsiteX9764" fmla="*/ 4104984 w 4853691"/>
              <a:gd name="connsiteY9764" fmla="*/ 3652004 h 4860733"/>
              <a:gd name="connsiteX9765" fmla="*/ 4097943 w 4853691"/>
              <a:gd name="connsiteY9765" fmla="*/ 3628534 h 4860733"/>
              <a:gd name="connsiteX9766" fmla="*/ 4097943 w 4853691"/>
              <a:gd name="connsiteY9766" fmla="*/ 3626187 h 4860733"/>
              <a:gd name="connsiteX9767" fmla="*/ 4112025 w 4853691"/>
              <a:gd name="connsiteY9767" fmla="*/ 3607411 h 4860733"/>
              <a:gd name="connsiteX9768" fmla="*/ 4109678 w 4853691"/>
              <a:gd name="connsiteY9768" fmla="*/ 3600369 h 4860733"/>
              <a:gd name="connsiteX9769" fmla="*/ 4116719 w 4853691"/>
              <a:gd name="connsiteY9769" fmla="*/ 3598022 h 4860733"/>
              <a:gd name="connsiteX9770" fmla="*/ 4135496 w 4853691"/>
              <a:gd name="connsiteY9770" fmla="*/ 3590981 h 4860733"/>
              <a:gd name="connsiteX9771" fmla="*/ 4166007 w 4853691"/>
              <a:gd name="connsiteY9771" fmla="*/ 3576899 h 4860733"/>
              <a:gd name="connsiteX9772" fmla="*/ 4177743 w 4853691"/>
              <a:gd name="connsiteY9772" fmla="*/ 3572205 h 4860733"/>
              <a:gd name="connsiteX9773" fmla="*/ 4212948 w 4853691"/>
              <a:gd name="connsiteY9773" fmla="*/ 3553428 h 4860733"/>
              <a:gd name="connsiteX9774" fmla="*/ 4219990 w 4853691"/>
              <a:gd name="connsiteY9774" fmla="*/ 3548734 h 4860733"/>
              <a:gd name="connsiteX9775" fmla="*/ 4257542 w 4853691"/>
              <a:gd name="connsiteY9775" fmla="*/ 3527611 h 4860733"/>
              <a:gd name="connsiteX9776" fmla="*/ 4259889 w 4853691"/>
              <a:gd name="connsiteY9776" fmla="*/ 3525264 h 4860733"/>
              <a:gd name="connsiteX9777" fmla="*/ 4414795 w 4853691"/>
              <a:gd name="connsiteY9777" fmla="*/ 3410258 h 4860733"/>
              <a:gd name="connsiteX9778" fmla="*/ 4450000 w 4853691"/>
              <a:gd name="connsiteY9778" fmla="*/ 3377400 h 4860733"/>
              <a:gd name="connsiteX9779" fmla="*/ 4461736 w 4853691"/>
              <a:gd name="connsiteY9779" fmla="*/ 3365665 h 4860733"/>
              <a:gd name="connsiteX9780" fmla="*/ 4482859 w 4853691"/>
              <a:gd name="connsiteY9780" fmla="*/ 3342194 h 4860733"/>
              <a:gd name="connsiteX9781" fmla="*/ 4494594 w 4853691"/>
              <a:gd name="connsiteY9781" fmla="*/ 3328112 h 4860733"/>
              <a:gd name="connsiteX9782" fmla="*/ 4513371 w 4853691"/>
              <a:gd name="connsiteY9782" fmla="*/ 3306989 h 4860733"/>
              <a:gd name="connsiteX9783" fmla="*/ 4525106 w 4853691"/>
              <a:gd name="connsiteY9783" fmla="*/ 3290559 h 4860733"/>
              <a:gd name="connsiteX9784" fmla="*/ 4541535 w 4853691"/>
              <a:gd name="connsiteY9784" fmla="*/ 3269436 h 4860733"/>
              <a:gd name="connsiteX9785" fmla="*/ 4553270 w 4853691"/>
              <a:gd name="connsiteY9785" fmla="*/ 3253006 h 4860733"/>
              <a:gd name="connsiteX9786" fmla="*/ 4569699 w 4853691"/>
              <a:gd name="connsiteY9786" fmla="*/ 3231883 h 4860733"/>
              <a:gd name="connsiteX9787" fmla="*/ 4581435 w 4853691"/>
              <a:gd name="connsiteY9787" fmla="*/ 3215454 h 4860733"/>
              <a:gd name="connsiteX9788" fmla="*/ 4595517 w 4853691"/>
              <a:gd name="connsiteY9788" fmla="*/ 3191983 h 4860733"/>
              <a:gd name="connsiteX9789" fmla="*/ 4607252 w 4853691"/>
              <a:gd name="connsiteY9789" fmla="*/ 3173207 h 4860733"/>
              <a:gd name="connsiteX9790" fmla="*/ 4621334 w 4853691"/>
              <a:gd name="connsiteY9790" fmla="*/ 3149737 h 4860733"/>
              <a:gd name="connsiteX9791" fmla="*/ 4633070 w 4853691"/>
              <a:gd name="connsiteY9791" fmla="*/ 3130960 h 4860733"/>
              <a:gd name="connsiteX9792" fmla="*/ 4640111 w 4853691"/>
              <a:gd name="connsiteY9792" fmla="*/ 3119225 h 4860733"/>
              <a:gd name="connsiteX9793" fmla="*/ 4640111 w 4853691"/>
              <a:gd name="connsiteY9793" fmla="*/ 3119225 h 4860733"/>
              <a:gd name="connsiteX9794" fmla="*/ 4621334 w 4853691"/>
              <a:gd name="connsiteY9794" fmla="*/ 3161472 h 4860733"/>
              <a:gd name="connsiteX9795" fmla="*/ 4604905 w 4853691"/>
              <a:gd name="connsiteY9795" fmla="*/ 3203718 h 4860733"/>
              <a:gd name="connsiteX9796" fmla="*/ 4396018 w 4853691"/>
              <a:gd name="connsiteY9796" fmla="*/ 3689557 h 4860733"/>
              <a:gd name="connsiteX9797" fmla="*/ 4391324 w 4853691"/>
              <a:gd name="connsiteY9797" fmla="*/ 3698945 h 4860733"/>
              <a:gd name="connsiteX9798" fmla="*/ 4339689 w 4853691"/>
              <a:gd name="connsiteY9798" fmla="*/ 3792827 h 4860733"/>
              <a:gd name="connsiteX9799" fmla="*/ 4334995 w 4853691"/>
              <a:gd name="connsiteY9799" fmla="*/ 3799868 h 4860733"/>
              <a:gd name="connsiteX9800" fmla="*/ 4299789 w 4853691"/>
              <a:gd name="connsiteY9800" fmla="*/ 3856197 h 4860733"/>
              <a:gd name="connsiteX9801" fmla="*/ 4290401 w 4853691"/>
              <a:gd name="connsiteY9801" fmla="*/ 3865586 h 4860733"/>
              <a:gd name="connsiteX9802" fmla="*/ 4281013 w 4853691"/>
              <a:gd name="connsiteY9802" fmla="*/ 3874974 h 4860733"/>
              <a:gd name="connsiteX9803" fmla="*/ 4248154 w 4853691"/>
              <a:gd name="connsiteY9803" fmla="*/ 3907832 h 4860733"/>
              <a:gd name="connsiteX9804" fmla="*/ 4234072 w 4853691"/>
              <a:gd name="connsiteY9804" fmla="*/ 3903138 h 4860733"/>
              <a:gd name="connsiteX9805" fmla="*/ 4212948 w 4853691"/>
              <a:gd name="connsiteY9805" fmla="*/ 3924262 h 4860733"/>
              <a:gd name="connsiteX9806" fmla="*/ 4217643 w 4853691"/>
              <a:gd name="connsiteY9806" fmla="*/ 3935997 h 4860733"/>
              <a:gd name="connsiteX9807" fmla="*/ 4212948 w 4853691"/>
              <a:gd name="connsiteY9807" fmla="*/ 3938344 h 4860733"/>
              <a:gd name="connsiteX9808" fmla="*/ 4212948 w 4853691"/>
              <a:gd name="connsiteY9808" fmla="*/ 3933650 h 4860733"/>
              <a:gd name="connsiteX9809" fmla="*/ 4210601 w 4853691"/>
              <a:gd name="connsiteY9809" fmla="*/ 3891403 h 4860733"/>
              <a:gd name="connsiteX9810" fmla="*/ 4229378 w 4853691"/>
              <a:gd name="connsiteY9810" fmla="*/ 3872627 h 4860733"/>
              <a:gd name="connsiteX9811" fmla="*/ 4222337 w 4853691"/>
              <a:gd name="connsiteY9811" fmla="*/ 3856197 h 4860733"/>
              <a:gd name="connsiteX9812" fmla="*/ 4276319 w 4853691"/>
              <a:gd name="connsiteY9812" fmla="*/ 3783439 h 4860733"/>
              <a:gd name="connsiteX9813" fmla="*/ 4285707 w 4853691"/>
              <a:gd name="connsiteY9813" fmla="*/ 3769357 h 4860733"/>
              <a:gd name="connsiteX9814" fmla="*/ 4410100 w 4853691"/>
              <a:gd name="connsiteY9814" fmla="*/ 3661392 h 4860733"/>
              <a:gd name="connsiteX9815" fmla="*/ 4396018 w 4853691"/>
              <a:gd name="connsiteY9815" fmla="*/ 3689557 h 4860733"/>
              <a:gd name="connsiteX9816" fmla="*/ 4257542 w 4853691"/>
              <a:gd name="connsiteY9816" fmla="*/ 3900791 h 4860733"/>
              <a:gd name="connsiteX9817" fmla="*/ 4250501 w 4853691"/>
              <a:gd name="connsiteY9817" fmla="*/ 3905485 h 4860733"/>
              <a:gd name="connsiteX9818" fmla="*/ 4250501 w 4853691"/>
              <a:gd name="connsiteY9818" fmla="*/ 3905485 h 4860733"/>
              <a:gd name="connsiteX9819" fmla="*/ 4273972 w 4853691"/>
              <a:gd name="connsiteY9819" fmla="*/ 3882015 h 4860733"/>
              <a:gd name="connsiteX9820" fmla="*/ 4290401 w 4853691"/>
              <a:gd name="connsiteY9820" fmla="*/ 3865586 h 4860733"/>
              <a:gd name="connsiteX9821" fmla="*/ 4295095 w 4853691"/>
              <a:gd name="connsiteY9821" fmla="*/ 3860891 h 4860733"/>
              <a:gd name="connsiteX9822" fmla="*/ 4285707 w 4853691"/>
              <a:gd name="connsiteY9822" fmla="*/ 3877321 h 4860733"/>
              <a:gd name="connsiteX9823" fmla="*/ 4283360 w 4853691"/>
              <a:gd name="connsiteY9823" fmla="*/ 3879668 h 4860733"/>
              <a:gd name="connsiteX9824" fmla="*/ 4257542 w 4853691"/>
              <a:gd name="connsiteY9824" fmla="*/ 3900791 h 4860733"/>
              <a:gd name="connsiteX9825" fmla="*/ 4215296 w 4853691"/>
              <a:gd name="connsiteY9825" fmla="*/ 3943038 h 4860733"/>
              <a:gd name="connsiteX9826" fmla="*/ 4215296 w 4853691"/>
              <a:gd name="connsiteY9826" fmla="*/ 3940691 h 4860733"/>
              <a:gd name="connsiteX9827" fmla="*/ 4222337 w 4853691"/>
              <a:gd name="connsiteY9827" fmla="*/ 3935997 h 4860733"/>
              <a:gd name="connsiteX9828" fmla="*/ 4222337 w 4853691"/>
              <a:gd name="connsiteY9828" fmla="*/ 3935997 h 4860733"/>
              <a:gd name="connsiteX9829" fmla="*/ 4215296 w 4853691"/>
              <a:gd name="connsiteY9829" fmla="*/ 3943038 h 4860733"/>
              <a:gd name="connsiteX9830" fmla="*/ 4215296 w 4853691"/>
              <a:gd name="connsiteY9830" fmla="*/ 3943038 h 4860733"/>
              <a:gd name="connsiteX9831" fmla="*/ 4144884 w 4853691"/>
              <a:gd name="connsiteY9831" fmla="*/ 3987632 h 4860733"/>
              <a:gd name="connsiteX9832" fmla="*/ 4107331 w 4853691"/>
              <a:gd name="connsiteY9832" fmla="*/ 4013449 h 4860733"/>
              <a:gd name="connsiteX9833" fmla="*/ 4074473 w 4853691"/>
              <a:gd name="connsiteY9833" fmla="*/ 4034573 h 4860733"/>
              <a:gd name="connsiteX9834" fmla="*/ 4034573 w 4853691"/>
              <a:gd name="connsiteY9834" fmla="*/ 4058043 h 4860733"/>
              <a:gd name="connsiteX9835" fmla="*/ 3999367 w 4853691"/>
              <a:gd name="connsiteY9835" fmla="*/ 4079167 h 4860733"/>
              <a:gd name="connsiteX9836" fmla="*/ 3959467 w 4853691"/>
              <a:gd name="connsiteY9836" fmla="*/ 4102637 h 4860733"/>
              <a:gd name="connsiteX9837" fmla="*/ 3921915 w 4853691"/>
              <a:gd name="connsiteY9837" fmla="*/ 4121414 h 4860733"/>
              <a:gd name="connsiteX9838" fmla="*/ 3879668 w 4853691"/>
              <a:gd name="connsiteY9838" fmla="*/ 4142537 h 4860733"/>
              <a:gd name="connsiteX9839" fmla="*/ 3842115 w 4853691"/>
              <a:gd name="connsiteY9839" fmla="*/ 4161313 h 4860733"/>
              <a:gd name="connsiteX9840" fmla="*/ 3797521 w 4853691"/>
              <a:gd name="connsiteY9840" fmla="*/ 4180090 h 4860733"/>
              <a:gd name="connsiteX9841" fmla="*/ 3757622 w 4853691"/>
              <a:gd name="connsiteY9841" fmla="*/ 4196519 h 4860733"/>
              <a:gd name="connsiteX9842" fmla="*/ 3710681 w 4853691"/>
              <a:gd name="connsiteY9842" fmla="*/ 4215296 h 4860733"/>
              <a:gd name="connsiteX9843" fmla="*/ 3670781 w 4853691"/>
              <a:gd name="connsiteY9843" fmla="*/ 4229378 h 4860733"/>
              <a:gd name="connsiteX9844" fmla="*/ 3623840 w 4853691"/>
              <a:gd name="connsiteY9844" fmla="*/ 4245807 h 4860733"/>
              <a:gd name="connsiteX9845" fmla="*/ 3583940 w 4853691"/>
              <a:gd name="connsiteY9845" fmla="*/ 4259889 h 4860733"/>
              <a:gd name="connsiteX9846" fmla="*/ 3534652 w 4853691"/>
              <a:gd name="connsiteY9846" fmla="*/ 4273972 h 4860733"/>
              <a:gd name="connsiteX9847" fmla="*/ 3494752 w 4853691"/>
              <a:gd name="connsiteY9847" fmla="*/ 4285707 h 4860733"/>
              <a:gd name="connsiteX9848" fmla="*/ 3443117 w 4853691"/>
              <a:gd name="connsiteY9848" fmla="*/ 4297442 h 4860733"/>
              <a:gd name="connsiteX9849" fmla="*/ 3400870 w 4853691"/>
              <a:gd name="connsiteY9849" fmla="*/ 4306830 h 4860733"/>
              <a:gd name="connsiteX9850" fmla="*/ 3346888 w 4853691"/>
              <a:gd name="connsiteY9850" fmla="*/ 4318565 h 4860733"/>
              <a:gd name="connsiteX9851" fmla="*/ 3332806 w 4853691"/>
              <a:gd name="connsiteY9851" fmla="*/ 4320913 h 4860733"/>
              <a:gd name="connsiteX9852" fmla="*/ 3360970 w 4853691"/>
              <a:gd name="connsiteY9852" fmla="*/ 4313871 h 4860733"/>
              <a:gd name="connsiteX9853" fmla="*/ 3400870 w 4853691"/>
              <a:gd name="connsiteY9853" fmla="*/ 4304483 h 4860733"/>
              <a:gd name="connsiteX9854" fmla="*/ 3438423 w 4853691"/>
              <a:gd name="connsiteY9854" fmla="*/ 4295095 h 4860733"/>
              <a:gd name="connsiteX9855" fmla="*/ 3478323 w 4853691"/>
              <a:gd name="connsiteY9855" fmla="*/ 4283360 h 4860733"/>
              <a:gd name="connsiteX9856" fmla="*/ 3513528 w 4853691"/>
              <a:gd name="connsiteY9856" fmla="*/ 4271625 h 4860733"/>
              <a:gd name="connsiteX9857" fmla="*/ 3551081 w 4853691"/>
              <a:gd name="connsiteY9857" fmla="*/ 4259889 h 4860733"/>
              <a:gd name="connsiteX9858" fmla="*/ 3586287 w 4853691"/>
              <a:gd name="connsiteY9858" fmla="*/ 4245807 h 4860733"/>
              <a:gd name="connsiteX9859" fmla="*/ 3623840 w 4853691"/>
              <a:gd name="connsiteY9859" fmla="*/ 4231725 h 4860733"/>
              <a:gd name="connsiteX9860" fmla="*/ 3659045 w 4853691"/>
              <a:gd name="connsiteY9860" fmla="*/ 4217643 h 4860733"/>
              <a:gd name="connsiteX9861" fmla="*/ 3696598 w 4853691"/>
              <a:gd name="connsiteY9861" fmla="*/ 4201213 h 4860733"/>
              <a:gd name="connsiteX9862" fmla="*/ 3731804 w 4853691"/>
              <a:gd name="connsiteY9862" fmla="*/ 4184784 h 4860733"/>
              <a:gd name="connsiteX9863" fmla="*/ 3767010 w 4853691"/>
              <a:gd name="connsiteY9863" fmla="*/ 4168354 h 4860733"/>
              <a:gd name="connsiteX9864" fmla="*/ 3781092 w 4853691"/>
              <a:gd name="connsiteY9864" fmla="*/ 4161313 h 4860733"/>
              <a:gd name="connsiteX9865" fmla="*/ 3792827 w 4853691"/>
              <a:gd name="connsiteY9865" fmla="*/ 4156619 h 4860733"/>
              <a:gd name="connsiteX9866" fmla="*/ 3830380 w 4853691"/>
              <a:gd name="connsiteY9866" fmla="*/ 4142537 h 4860733"/>
              <a:gd name="connsiteX9867" fmla="*/ 3863239 w 4853691"/>
              <a:gd name="connsiteY9867" fmla="*/ 4130802 h 4860733"/>
              <a:gd name="connsiteX9868" fmla="*/ 3900791 w 4853691"/>
              <a:gd name="connsiteY9868" fmla="*/ 4114372 h 4860733"/>
              <a:gd name="connsiteX9869" fmla="*/ 3931303 w 4853691"/>
              <a:gd name="connsiteY9869" fmla="*/ 4100290 h 4860733"/>
              <a:gd name="connsiteX9870" fmla="*/ 3966509 w 4853691"/>
              <a:gd name="connsiteY9870" fmla="*/ 4083861 h 4860733"/>
              <a:gd name="connsiteX9871" fmla="*/ 3997020 w 4853691"/>
              <a:gd name="connsiteY9871" fmla="*/ 4069779 h 4860733"/>
              <a:gd name="connsiteX9872" fmla="*/ 4032226 w 4853691"/>
              <a:gd name="connsiteY9872" fmla="*/ 4051002 h 4860733"/>
              <a:gd name="connsiteX9873" fmla="*/ 4060390 w 4853691"/>
              <a:gd name="connsiteY9873" fmla="*/ 4034573 h 4860733"/>
              <a:gd name="connsiteX9874" fmla="*/ 4095596 w 4853691"/>
              <a:gd name="connsiteY9874" fmla="*/ 4013449 h 4860733"/>
              <a:gd name="connsiteX9875" fmla="*/ 4123761 w 4853691"/>
              <a:gd name="connsiteY9875" fmla="*/ 3997020 h 4860733"/>
              <a:gd name="connsiteX9876" fmla="*/ 4156619 w 4853691"/>
              <a:gd name="connsiteY9876" fmla="*/ 3975897 h 4860733"/>
              <a:gd name="connsiteX9877" fmla="*/ 4182437 w 4853691"/>
              <a:gd name="connsiteY9877" fmla="*/ 3959468 h 4860733"/>
              <a:gd name="connsiteX9878" fmla="*/ 4177743 w 4853691"/>
              <a:gd name="connsiteY9878" fmla="*/ 3964162 h 4860733"/>
              <a:gd name="connsiteX9879" fmla="*/ 4144884 w 4853691"/>
              <a:gd name="connsiteY9879" fmla="*/ 3987632 h 4860733"/>
              <a:gd name="connsiteX9880" fmla="*/ 3123919 w 4853691"/>
              <a:gd name="connsiteY9880" fmla="*/ 4356118 h 4860733"/>
              <a:gd name="connsiteX9881" fmla="*/ 3102795 w 4853691"/>
              <a:gd name="connsiteY9881" fmla="*/ 4358466 h 4860733"/>
              <a:gd name="connsiteX9882" fmla="*/ 3102795 w 4853691"/>
              <a:gd name="connsiteY9882" fmla="*/ 4358466 h 4860733"/>
              <a:gd name="connsiteX9883" fmla="*/ 3114531 w 4853691"/>
              <a:gd name="connsiteY9883" fmla="*/ 4356118 h 4860733"/>
              <a:gd name="connsiteX9884" fmla="*/ 3161472 w 4853691"/>
              <a:gd name="connsiteY9884" fmla="*/ 4351424 h 4860733"/>
              <a:gd name="connsiteX9885" fmla="*/ 3177901 w 4853691"/>
              <a:gd name="connsiteY9885" fmla="*/ 4349077 h 4860733"/>
              <a:gd name="connsiteX9886" fmla="*/ 3166166 w 4853691"/>
              <a:gd name="connsiteY9886" fmla="*/ 4351424 h 4860733"/>
              <a:gd name="connsiteX9887" fmla="*/ 3123919 w 4853691"/>
              <a:gd name="connsiteY9887" fmla="*/ 4356118 h 4860733"/>
              <a:gd name="connsiteX9888" fmla="*/ 3062896 w 4853691"/>
              <a:gd name="connsiteY9888" fmla="*/ 4407753 h 4860733"/>
              <a:gd name="connsiteX9889" fmla="*/ 3053508 w 4853691"/>
              <a:gd name="connsiteY9889" fmla="*/ 4426530 h 4860733"/>
              <a:gd name="connsiteX9890" fmla="*/ 3044119 w 4853691"/>
              <a:gd name="connsiteY9890" fmla="*/ 4445306 h 4860733"/>
              <a:gd name="connsiteX9891" fmla="*/ 3034731 w 4853691"/>
              <a:gd name="connsiteY9891" fmla="*/ 4464083 h 4860733"/>
              <a:gd name="connsiteX9892" fmla="*/ 3025343 w 4853691"/>
              <a:gd name="connsiteY9892" fmla="*/ 4482859 h 4860733"/>
              <a:gd name="connsiteX9893" fmla="*/ 3015955 w 4853691"/>
              <a:gd name="connsiteY9893" fmla="*/ 4501635 h 4860733"/>
              <a:gd name="connsiteX9894" fmla="*/ 3006567 w 4853691"/>
              <a:gd name="connsiteY9894" fmla="*/ 4518064 h 4860733"/>
              <a:gd name="connsiteX9895" fmla="*/ 2997178 w 4853691"/>
              <a:gd name="connsiteY9895" fmla="*/ 4536841 h 4860733"/>
              <a:gd name="connsiteX9896" fmla="*/ 2997178 w 4853691"/>
              <a:gd name="connsiteY9896" fmla="*/ 4539188 h 4860733"/>
              <a:gd name="connsiteX9897" fmla="*/ 2983096 w 4853691"/>
              <a:gd name="connsiteY9897" fmla="*/ 4541535 h 4860733"/>
              <a:gd name="connsiteX9898" fmla="*/ 2957279 w 4853691"/>
              <a:gd name="connsiteY9898" fmla="*/ 4546229 h 4860733"/>
              <a:gd name="connsiteX9899" fmla="*/ 2959626 w 4853691"/>
              <a:gd name="connsiteY9899" fmla="*/ 4543882 h 4860733"/>
              <a:gd name="connsiteX9900" fmla="*/ 2973708 w 4853691"/>
              <a:gd name="connsiteY9900" fmla="*/ 4525106 h 4860733"/>
              <a:gd name="connsiteX9901" fmla="*/ 2985443 w 4853691"/>
              <a:gd name="connsiteY9901" fmla="*/ 4508676 h 4860733"/>
              <a:gd name="connsiteX9902" fmla="*/ 2999525 w 4853691"/>
              <a:gd name="connsiteY9902" fmla="*/ 4489900 h 4860733"/>
              <a:gd name="connsiteX9903" fmla="*/ 3011261 w 4853691"/>
              <a:gd name="connsiteY9903" fmla="*/ 4471123 h 4860733"/>
              <a:gd name="connsiteX9904" fmla="*/ 3025343 w 4853691"/>
              <a:gd name="connsiteY9904" fmla="*/ 4450000 h 4860733"/>
              <a:gd name="connsiteX9905" fmla="*/ 3037078 w 4853691"/>
              <a:gd name="connsiteY9905" fmla="*/ 4431224 h 4860733"/>
              <a:gd name="connsiteX9906" fmla="*/ 3051160 w 4853691"/>
              <a:gd name="connsiteY9906" fmla="*/ 4410100 h 4860733"/>
              <a:gd name="connsiteX9907" fmla="*/ 3062896 w 4853691"/>
              <a:gd name="connsiteY9907" fmla="*/ 4391324 h 4860733"/>
              <a:gd name="connsiteX9908" fmla="*/ 3069937 w 4853691"/>
              <a:gd name="connsiteY9908" fmla="*/ 4379589 h 4860733"/>
              <a:gd name="connsiteX9909" fmla="*/ 3069937 w 4853691"/>
              <a:gd name="connsiteY9909" fmla="*/ 4379589 h 4860733"/>
              <a:gd name="connsiteX9910" fmla="*/ 3067590 w 4853691"/>
              <a:gd name="connsiteY9910" fmla="*/ 4386630 h 4860733"/>
              <a:gd name="connsiteX9911" fmla="*/ 3062896 w 4853691"/>
              <a:gd name="connsiteY9911" fmla="*/ 4407753 h 4860733"/>
              <a:gd name="connsiteX9912" fmla="*/ 2924420 w 4853691"/>
              <a:gd name="connsiteY9912" fmla="*/ 4553270 h 4860733"/>
              <a:gd name="connsiteX9913" fmla="*/ 2889214 w 4853691"/>
              <a:gd name="connsiteY9913" fmla="*/ 4557964 h 4860733"/>
              <a:gd name="connsiteX9914" fmla="*/ 2863397 w 4853691"/>
              <a:gd name="connsiteY9914" fmla="*/ 4562658 h 4860733"/>
              <a:gd name="connsiteX9915" fmla="*/ 2828191 w 4853691"/>
              <a:gd name="connsiteY9915" fmla="*/ 4567352 h 4860733"/>
              <a:gd name="connsiteX9916" fmla="*/ 2804721 w 4853691"/>
              <a:gd name="connsiteY9916" fmla="*/ 4572047 h 4860733"/>
              <a:gd name="connsiteX9917" fmla="*/ 2769515 w 4853691"/>
              <a:gd name="connsiteY9917" fmla="*/ 4576741 h 4860733"/>
              <a:gd name="connsiteX9918" fmla="*/ 2746044 w 4853691"/>
              <a:gd name="connsiteY9918" fmla="*/ 4579088 h 4860733"/>
              <a:gd name="connsiteX9919" fmla="*/ 2731962 w 4853691"/>
              <a:gd name="connsiteY9919" fmla="*/ 4581435 h 4860733"/>
              <a:gd name="connsiteX9920" fmla="*/ 2764821 w 4853691"/>
              <a:gd name="connsiteY9920" fmla="*/ 4374895 h 4860733"/>
              <a:gd name="connsiteX9921" fmla="*/ 2807068 w 4853691"/>
              <a:gd name="connsiteY9921" fmla="*/ 4374895 h 4860733"/>
              <a:gd name="connsiteX9922" fmla="*/ 2807068 w 4853691"/>
              <a:gd name="connsiteY9922" fmla="*/ 4374895 h 4860733"/>
              <a:gd name="connsiteX9923" fmla="*/ 2807068 w 4853691"/>
              <a:gd name="connsiteY9923" fmla="*/ 4374895 h 4860733"/>
              <a:gd name="connsiteX9924" fmla="*/ 2807068 w 4853691"/>
              <a:gd name="connsiteY9924" fmla="*/ 4374895 h 4860733"/>
              <a:gd name="connsiteX9925" fmla="*/ 2910338 w 4853691"/>
              <a:gd name="connsiteY9925" fmla="*/ 4372548 h 4860733"/>
              <a:gd name="connsiteX9926" fmla="*/ 2950237 w 4853691"/>
              <a:gd name="connsiteY9926" fmla="*/ 4370201 h 4860733"/>
              <a:gd name="connsiteX9927" fmla="*/ 3013608 w 4853691"/>
              <a:gd name="connsiteY9927" fmla="*/ 4367854 h 4860733"/>
              <a:gd name="connsiteX9928" fmla="*/ 3058202 w 4853691"/>
              <a:gd name="connsiteY9928" fmla="*/ 4363160 h 4860733"/>
              <a:gd name="connsiteX9929" fmla="*/ 3062896 w 4853691"/>
              <a:gd name="connsiteY9929" fmla="*/ 4363160 h 4860733"/>
              <a:gd name="connsiteX9930" fmla="*/ 3062896 w 4853691"/>
              <a:gd name="connsiteY9930" fmla="*/ 4363160 h 4860733"/>
              <a:gd name="connsiteX9931" fmla="*/ 3072284 w 4853691"/>
              <a:gd name="connsiteY9931" fmla="*/ 4379589 h 4860733"/>
              <a:gd name="connsiteX9932" fmla="*/ 2957279 w 4853691"/>
              <a:gd name="connsiteY9932" fmla="*/ 4548576 h 4860733"/>
              <a:gd name="connsiteX9933" fmla="*/ 2952585 w 4853691"/>
              <a:gd name="connsiteY9933" fmla="*/ 4548576 h 4860733"/>
              <a:gd name="connsiteX9934" fmla="*/ 2924420 w 4853691"/>
              <a:gd name="connsiteY9934" fmla="*/ 4553270 h 4860733"/>
              <a:gd name="connsiteX9935" fmla="*/ 2649816 w 4853691"/>
              <a:gd name="connsiteY9935" fmla="*/ 4614293 h 4860733"/>
              <a:gd name="connsiteX9936" fmla="*/ 2595833 w 4853691"/>
              <a:gd name="connsiteY9936" fmla="*/ 4609599 h 4860733"/>
              <a:gd name="connsiteX9937" fmla="*/ 2560628 w 4853691"/>
              <a:gd name="connsiteY9937" fmla="*/ 4604905 h 4860733"/>
              <a:gd name="connsiteX9938" fmla="*/ 2525422 w 4853691"/>
              <a:gd name="connsiteY9938" fmla="*/ 4600211 h 4860733"/>
              <a:gd name="connsiteX9939" fmla="*/ 2525422 w 4853691"/>
              <a:gd name="connsiteY9939" fmla="*/ 4597864 h 4860733"/>
              <a:gd name="connsiteX9940" fmla="*/ 2541851 w 4853691"/>
              <a:gd name="connsiteY9940" fmla="*/ 4597864 h 4860733"/>
              <a:gd name="connsiteX9941" fmla="*/ 2570016 w 4853691"/>
              <a:gd name="connsiteY9941" fmla="*/ 4597864 h 4860733"/>
              <a:gd name="connsiteX9942" fmla="*/ 2602875 w 4853691"/>
              <a:gd name="connsiteY9942" fmla="*/ 4595517 h 4860733"/>
              <a:gd name="connsiteX9943" fmla="*/ 2631039 w 4853691"/>
              <a:gd name="connsiteY9943" fmla="*/ 4593170 h 4860733"/>
              <a:gd name="connsiteX9944" fmla="*/ 2663898 w 4853691"/>
              <a:gd name="connsiteY9944" fmla="*/ 4590823 h 4860733"/>
              <a:gd name="connsiteX9945" fmla="*/ 2692062 w 4853691"/>
              <a:gd name="connsiteY9945" fmla="*/ 4588476 h 4860733"/>
              <a:gd name="connsiteX9946" fmla="*/ 2724921 w 4853691"/>
              <a:gd name="connsiteY9946" fmla="*/ 4586129 h 4860733"/>
              <a:gd name="connsiteX9947" fmla="*/ 2734309 w 4853691"/>
              <a:gd name="connsiteY9947" fmla="*/ 4586129 h 4860733"/>
              <a:gd name="connsiteX9948" fmla="*/ 2734309 w 4853691"/>
              <a:gd name="connsiteY9948" fmla="*/ 4590823 h 4860733"/>
              <a:gd name="connsiteX9949" fmla="*/ 2731962 w 4853691"/>
              <a:gd name="connsiteY9949" fmla="*/ 4590823 h 4860733"/>
              <a:gd name="connsiteX9950" fmla="*/ 2710839 w 4853691"/>
              <a:gd name="connsiteY9950" fmla="*/ 4611946 h 4860733"/>
              <a:gd name="connsiteX9951" fmla="*/ 2715533 w 4853691"/>
              <a:gd name="connsiteY9951" fmla="*/ 4623681 h 4860733"/>
              <a:gd name="connsiteX9952" fmla="*/ 2687368 w 4853691"/>
              <a:gd name="connsiteY9952" fmla="*/ 4621335 h 4860733"/>
              <a:gd name="connsiteX9953" fmla="*/ 2649816 w 4853691"/>
              <a:gd name="connsiteY9953" fmla="*/ 4614293 h 4860733"/>
              <a:gd name="connsiteX9954" fmla="*/ 2422152 w 4853691"/>
              <a:gd name="connsiteY9954" fmla="*/ 4600211 h 4860733"/>
              <a:gd name="connsiteX9955" fmla="*/ 2340005 w 4853691"/>
              <a:gd name="connsiteY9955" fmla="*/ 4602558 h 4860733"/>
              <a:gd name="connsiteX9956" fmla="*/ 2236735 w 4853691"/>
              <a:gd name="connsiteY9956" fmla="*/ 4600211 h 4860733"/>
              <a:gd name="connsiteX9957" fmla="*/ 2206224 w 4853691"/>
              <a:gd name="connsiteY9957" fmla="*/ 4597864 h 4860733"/>
              <a:gd name="connsiteX9958" fmla="*/ 2133465 w 4853691"/>
              <a:gd name="connsiteY9958" fmla="*/ 4593170 h 4860733"/>
              <a:gd name="connsiteX9959" fmla="*/ 2095913 w 4853691"/>
              <a:gd name="connsiteY9959" fmla="*/ 4588476 h 4860733"/>
              <a:gd name="connsiteX9960" fmla="*/ 2032542 w 4853691"/>
              <a:gd name="connsiteY9960" fmla="*/ 4581435 h 4860733"/>
              <a:gd name="connsiteX9961" fmla="*/ 1992642 w 4853691"/>
              <a:gd name="connsiteY9961" fmla="*/ 4576741 h 4860733"/>
              <a:gd name="connsiteX9962" fmla="*/ 1931619 w 4853691"/>
              <a:gd name="connsiteY9962" fmla="*/ 4567352 h 4860733"/>
              <a:gd name="connsiteX9963" fmla="*/ 1889372 w 4853691"/>
              <a:gd name="connsiteY9963" fmla="*/ 4560311 h 4860733"/>
              <a:gd name="connsiteX9964" fmla="*/ 1830696 w 4853691"/>
              <a:gd name="connsiteY9964" fmla="*/ 4550923 h 4860733"/>
              <a:gd name="connsiteX9965" fmla="*/ 1788449 w 4853691"/>
              <a:gd name="connsiteY9965" fmla="*/ 4541535 h 4860733"/>
              <a:gd name="connsiteX9966" fmla="*/ 1732120 w 4853691"/>
              <a:gd name="connsiteY9966" fmla="*/ 4529800 h 4860733"/>
              <a:gd name="connsiteX9967" fmla="*/ 1687526 w 4853691"/>
              <a:gd name="connsiteY9967" fmla="*/ 4518064 h 4860733"/>
              <a:gd name="connsiteX9968" fmla="*/ 1633544 w 4853691"/>
              <a:gd name="connsiteY9968" fmla="*/ 4503982 h 4860733"/>
              <a:gd name="connsiteX9969" fmla="*/ 1588950 w 4853691"/>
              <a:gd name="connsiteY9969" fmla="*/ 4489900 h 4860733"/>
              <a:gd name="connsiteX9970" fmla="*/ 1556092 w 4853691"/>
              <a:gd name="connsiteY9970" fmla="*/ 4480512 h 4860733"/>
              <a:gd name="connsiteX9971" fmla="*/ 1556092 w 4853691"/>
              <a:gd name="connsiteY9971" fmla="*/ 4478165 h 4860733"/>
              <a:gd name="connsiteX9972" fmla="*/ 1570174 w 4853691"/>
              <a:gd name="connsiteY9972" fmla="*/ 4480512 h 4860733"/>
              <a:gd name="connsiteX9973" fmla="*/ 1595992 w 4853691"/>
              <a:gd name="connsiteY9973" fmla="*/ 4482859 h 4860733"/>
              <a:gd name="connsiteX9974" fmla="*/ 1631197 w 4853691"/>
              <a:gd name="connsiteY9974" fmla="*/ 4485206 h 4860733"/>
              <a:gd name="connsiteX9975" fmla="*/ 1654668 w 4853691"/>
              <a:gd name="connsiteY9975" fmla="*/ 4487553 h 4860733"/>
              <a:gd name="connsiteX9976" fmla="*/ 1694567 w 4853691"/>
              <a:gd name="connsiteY9976" fmla="*/ 4489900 h 4860733"/>
              <a:gd name="connsiteX9977" fmla="*/ 1715691 w 4853691"/>
              <a:gd name="connsiteY9977" fmla="*/ 4489900 h 4860733"/>
              <a:gd name="connsiteX9978" fmla="*/ 1776714 w 4853691"/>
              <a:gd name="connsiteY9978" fmla="*/ 4489900 h 4860733"/>
              <a:gd name="connsiteX9979" fmla="*/ 2232041 w 4853691"/>
              <a:gd name="connsiteY9979" fmla="*/ 4438265 h 4860733"/>
              <a:gd name="connsiteX9980" fmla="*/ 2257859 w 4853691"/>
              <a:gd name="connsiteY9980" fmla="*/ 4457041 h 4860733"/>
              <a:gd name="connsiteX9981" fmla="*/ 2278982 w 4853691"/>
              <a:gd name="connsiteY9981" fmla="*/ 4471123 h 4860733"/>
              <a:gd name="connsiteX9982" fmla="*/ 2321229 w 4853691"/>
              <a:gd name="connsiteY9982" fmla="*/ 4496941 h 4860733"/>
              <a:gd name="connsiteX9983" fmla="*/ 2342352 w 4853691"/>
              <a:gd name="connsiteY9983" fmla="*/ 4508676 h 4860733"/>
              <a:gd name="connsiteX9984" fmla="*/ 2382252 w 4853691"/>
              <a:gd name="connsiteY9984" fmla="*/ 4532147 h 4860733"/>
              <a:gd name="connsiteX9985" fmla="*/ 2405723 w 4853691"/>
              <a:gd name="connsiteY9985" fmla="*/ 4543882 h 4860733"/>
              <a:gd name="connsiteX9986" fmla="*/ 2443275 w 4853691"/>
              <a:gd name="connsiteY9986" fmla="*/ 4565005 h 4860733"/>
              <a:gd name="connsiteX9987" fmla="*/ 2466746 w 4853691"/>
              <a:gd name="connsiteY9987" fmla="*/ 4576741 h 4860733"/>
              <a:gd name="connsiteX9988" fmla="*/ 2485522 w 4853691"/>
              <a:gd name="connsiteY9988" fmla="*/ 4586129 h 4860733"/>
              <a:gd name="connsiteX9989" fmla="*/ 2483175 w 4853691"/>
              <a:gd name="connsiteY9989" fmla="*/ 4595517 h 4860733"/>
              <a:gd name="connsiteX9990" fmla="*/ 2483175 w 4853691"/>
              <a:gd name="connsiteY9990" fmla="*/ 4595517 h 4860733"/>
              <a:gd name="connsiteX9991" fmla="*/ 2447970 w 4853691"/>
              <a:gd name="connsiteY9991" fmla="*/ 4597864 h 4860733"/>
              <a:gd name="connsiteX9992" fmla="*/ 2422152 w 4853691"/>
              <a:gd name="connsiteY9992" fmla="*/ 4600211 h 4860733"/>
              <a:gd name="connsiteX9993" fmla="*/ 1464557 w 4853691"/>
              <a:gd name="connsiteY9993" fmla="*/ 4457041 h 4860733"/>
              <a:gd name="connsiteX9994" fmla="*/ 1429351 w 4853691"/>
              <a:gd name="connsiteY9994" fmla="*/ 4447653 h 4860733"/>
              <a:gd name="connsiteX9995" fmla="*/ 1398840 w 4853691"/>
              <a:gd name="connsiteY9995" fmla="*/ 4440612 h 4860733"/>
              <a:gd name="connsiteX9996" fmla="*/ 1363634 w 4853691"/>
              <a:gd name="connsiteY9996" fmla="*/ 4431224 h 4860733"/>
              <a:gd name="connsiteX9997" fmla="*/ 1333122 w 4853691"/>
              <a:gd name="connsiteY9997" fmla="*/ 4421836 h 4860733"/>
              <a:gd name="connsiteX9998" fmla="*/ 1297917 w 4853691"/>
              <a:gd name="connsiteY9998" fmla="*/ 4410100 h 4860733"/>
              <a:gd name="connsiteX9999" fmla="*/ 1267405 w 4853691"/>
              <a:gd name="connsiteY9999" fmla="*/ 4400712 h 4860733"/>
              <a:gd name="connsiteX10000" fmla="*/ 1229852 w 4853691"/>
              <a:gd name="connsiteY10000" fmla="*/ 4386630 h 4860733"/>
              <a:gd name="connsiteX10001" fmla="*/ 1204035 w 4853691"/>
              <a:gd name="connsiteY10001" fmla="*/ 4377242 h 4860733"/>
              <a:gd name="connsiteX10002" fmla="*/ 1159441 w 4853691"/>
              <a:gd name="connsiteY10002" fmla="*/ 4358466 h 4860733"/>
              <a:gd name="connsiteX10003" fmla="*/ 1143012 w 4853691"/>
              <a:gd name="connsiteY10003" fmla="*/ 4351424 h 4860733"/>
              <a:gd name="connsiteX10004" fmla="*/ 1081988 w 4853691"/>
              <a:gd name="connsiteY10004" fmla="*/ 4323260 h 4860733"/>
              <a:gd name="connsiteX10005" fmla="*/ 1079641 w 4853691"/>
              <a:gd name="connsiteY10005" fmla="*/ 4320913 h 4860733"/>
              <a:gd name="connsiteX10006" fmla="*/ 1070253 w 4853691"/>
              <a:gd name="connsiteY10006" fmla="*/ 4316219 h 4860733"/>
              <a:gd name="connsiteX10007" fmla="*/ 1070253 w 4853691"/>
              <a:gd name="connsiteY10007" fmla="*/ 4311525 h 4860733"/>
              <a:gd name="connsiteX10008" fmla="*/ 1072600 w 4853691"/>
              <a:gd name="connsiteY10008" fmla="*/ 4302136 h 4860733"/>
              <a:gd name="connsiteX10009" fmla="*/ 1074947 w 4853691"/>
              <a:gd name="connsiteY10009" fmla="*/ 4290401 h 4860733"/>
              <a:gd name="connsiteX10010" fmla="*/ 1077294 w 4853691"/>
              <a:gd name="connsiteY10010" fmla="*/ 4278666 h 4860733"/>
              <a:gd name="connsiteX10011" fmla="*/ 1079641 w 4853691"/>
              <a:gd name="connsiteY10011" fmla="*/ 4266930 h 4860733"/>
              <a:gd name="connsiteX10012" fmla="*/ 1081988 w 4853691"/>
              <a:gd name="connsiteY10012" fmla="*/ 4248154 h 4860733"/>
              <a:gd name="connsiteX10013" fmla="*/ 1081988 w 4853691"/>
              <a:gd name="connsiteY10013" fmla="*/ 4243460 h 4860733"/>
              <a:gd name="connsiteX10014" fmla="*/ 1081988 w 4853691"/>
              <a:gd name="connsiteY10014" fmla="*/ 4238766 h 4860733"/>
              <a:gd name="connsiteX10015" fmla="*/ 1084336 w 4853691"/>
              <a:gd name="connsiteY10015" fmla="*/ 4238766 h 4860733"/>
              <a:gd name="connsiteX10016" fmla="*/ 1105459 w 4853691"/>
              <a:gd name="connsiteY10016" fmla="*/ 4217643 h 4860733"/>
              <a:gd name="connsiteX10017" fmla="*/ 1089030 w 4853691"/>
              <a:gd name="connsiteY10017" fmla="*/ 4198866 h 4860733"/>
              <a:gd name="connsiteX10018" fmla="*/ 1096071 w 4853691"/>
              <a:gd name="connsiteY10018" fmla="*/ 4154272 h 4860733"/>
              <a:gd name="connsiteX10019" fmla="*/ 1096071 w 4853691"/>
              <a:gd name="connsiteY10019" fmla="*/ 4151925 h 4860733"/>
              <a:gd name="connsiteX10020" fmla="*/ 1100765 w 4853691"/>
              <a:gd name="connsiteY10020" fmla="*/ 4119066 h 4860733"/>
              <a:gd name="connsiteX10021" fmla="*/ 1100765 w 4853691"/>
              <a:gd name="connsiteY10021" fmla="*/ 4109678 h 4860733"/>
              <a:gd name="connsiteX10022" fmla="*/ 1103112 w 4853691"/>
              <a:gd name="connsiteY10022" fmla="*/ 4081514 h 4860733"/>
              <a:gd name="connsiteX10023" fmla="*/ 1103112 w 4853691"/>
              <a:gd name="connsiteY10023" fmla="*/ 4069779 h 4860733"/>
              <a:gd name="connsiteX10024" fmla="*/ 1105459 w 4853691"/>
              <a:gd name="connsiteY10024" fmla="*/ 4041614 h 4860733"/>
              <a:gd name="connsiteX10025" fmla="*/ 1105459 w 4853691"/>
              <a:gd name="connsiteY10025" fmla="*/ 4039267 h 4860733"/>
              <a:gd name="connsiteX10026" fmla="*/ 1119541 w 4853691"/>
              <a:gd name="connsiteY10026" fmla="*/ 4058043 h 4860733"/>
              <a:gd name="connsiteX10027" fmla="*/ 1145359 w 4853691"/>
              <a:gd name="connsiteY10027" fmla="*/ 4088555 h 4860733"/>
              <a:gd name="connsiteX10028" fmla="*/ 1272099 w 4853691"/>
              <a:gd name="connsiteY10028" fmla="*/ 4227031 h 4860733"/>
              <a:gd name="connsiteX10029" fmla="*/ 1295570 w 4853691"/>
              <a:gd name="connsiteY10029" fmla="*/ 4250501 h 4860733"/>
              <a:gd name="connsiteX10030" fmla="*/ 1323734 w 4853691"/>
              <a:gd name="connsiteY10030" fmla="*/ 4278666 h 4860733"/>
              <a:gd name="connsiteX10031" fmla="*/ 1354246 w 4853691"/>
              <a:gd name="connsiteY10031" fmla="*/ 4309177 h 4860733"/>
              <a:gd name="connsiteX10032" fmla="*/ 1380063 w 4853691"/>
              <a:gd name="connsiteY10032" fmla="*/ 4334995 h 4860733"/>
              <a:gd name="connsiteX10033" fmla="*/ 1412922 w 4853691"/>
              <a:gd name="connsiteY10033" fmla="*/ 4365506 h 4860733"/>
              <a:gd name="connsiteX10034" fmla="*/ 1436392 w 4853691"/>
              <a:gd name="connsiteY10034" fmla="*/ 4386630 h 4860733"/>
              <a:gd name="connsiteX10035" fmla="*/ 1471598 w 4853691"/>
              <a:gd name="connsiteY10035" fmla="*/ 4417142 h 4860733"/>
              <a:gd name="connsiteX10036" fmla="*/ 1495069 w 4853691"/>
              <a:gd name="connsiteY10036" fmla="*/ 4435918 h 4860733"/>
              <a:gd name="connsiteX10037" fmla="*/ 1518539 w 4853691"/>
              <a:gd name="connsiteY10037" fmla="*/ 4454694 h 4860733"/>
              <a:gd name="connsiteX10038" fmla="*/ 1516192 w 4853691"/>
              <a:gd name="connsiteY10038" fmla="*/ 4461735 h 4860733"/>
              <a:gd name="connsiteX10039" fmla="*/ 1497416 w 4853691"/>
              <a:gd name="connsiteY10039" fmla="*/ 4457041 h 4860733"/>
              <a:gd name="connsiteX10040" fmla="*/ 1464557 w 4853691"/>
              <a:gd name="connsiteY10040" fmla="*/ 4457041 h 4860733"/>
              <a:gd name="connsiteX10041" fmla="*/ 610232 w 4853691"/>
              <a:gd name="connsiteY10041" fmla="*/ 3628534 h 4860733"/>
              <a:gd name="connsiteX10042" fmla="*/ 605538 w 4853691"/>
              <a:gd name="connsiteY10042" fmla="*/ 3623840 h 4860733"/>
              <a:gd name="connsiteX10043" fmla="*/ 610232 w 4853691"/>
              <a:gd name="connsiteY10043" fmla="*/ 3623840 h 4860733"/>
              <a:gd name="connsiteX10044" fmla="*/ 626661 w 4853691"/>
              <a:gd name="connsiteY10044" fmla="*/ 3616799 h 4860733"/>
              <a:gd name="connsiteX10045" fmla="*/ 659520 w 4853691"/>
              <a:gd name="connsiteY10045" fmla="*/ 3640269 h 4860733"/>
              <a:gd name="connsiteX10046" fmla="*/ 659520 w 4853691"/>
              <a:gd name="connsiteY10046" fmla="*/ 3647310 h 4860733"/>
              <a:gd name="connsiteX10047" fmla="*/ 661867 w 4853691"/>
              <a:gd name="connsiteY10047" fmla="*/ 3659045 h 4860733"/>
              <a:gd name="connsiteX10048" fmla="*/ 664214 w 4853691"/>
              <a:gd name="connsiteY10048" fmla="*/ 3670781 h 4860733"/>
              <a:gd name="connsiteX10049" fmla="*/ 661867 w 4853691"/>
              <a:gd name="connsiteY10049" fmla="*/ 3668434 h 4860733"/>
              <a:gd name="connsiteX10050" fmla="*/ 610232 w 4853691"/>
              <a:gd name="connsiteY10050" fmla="*/ 3628534 h 4860733"/>
              <a:gd name="connsiteX10051" fmla="*/ 549209 w 4853691"/>
              <a:gd name="connsiteY10051" fmla="*/ 3576899 h 4860733"/>
              <a:gd name="connsiteX10052" fmla="*/ 502268 w 4853691"/>
              <a:gd name="connsiteY10052" fmla="*/ 3532305 h 4860733"/>
              <a:gd name="connsiteX10053" fmla="*/ 495227 w 4853691"/>
              <a:gd name="connsiteY10053" fmla="*/ 3525264 h 4860733"/>
              <a:gd name="connsiteX10054" fmla="*/ 478797 w 4853691"/>
              <a:gd name="connsiteY10054" fmla="*/ 3499446 h 4860733"/>
              <a:gd name="connsiteX10055" fmla="*/ 476450 w 4853691"/>
              <a:gd name="connsiteY10055" fmla="*/ 3497099 h 4860733"/>
              <a:gd name="connsiteX10056" fmla="*/ 593803 w 4853691"/>
              <a:gd name="connsiteY10056" fmla="*/ 3595675 h 4860733"/>
              <a:gd name="connsiteX10057" fmla="*/ 589109 w 4853691"/>
              <a:gd name="connsiteY10057" fmla="*/ 3607411 h 4860733"/>
              <a:gd name="connsiteX10058" fmla="*/ 591456 w 4853691"/>
              <a:gd name="connsiteY10058" fmla="*/ 3614451 h 4860733"/>
              <a:gd name="connsiteX10059" fmla="*/ 549209 w 4853691"/>
              <a:gd name="connsiteY10059" fmla="*/ 3576899 h 4860733"/>
              <a:gd name="connsiteX10060" fmla="*/ 549209 w 4853691"/>
              <a:gd name="connsiteY10060" fmla="*/ 3576899 h 4860733"/>
              <a:gd name="connsiteX10061" fmla="*/ 115005 w 4853691"/>
              <a:gd name="connsiteY10061" fmla="*/ 2983096 h 4860733"/>
              <a:gd name="connsiteX10062" fmla="*/ 117352 w 4853691"/>
              <a:gd name="connsiteY10062" fmla="*/ 2997178 h 4860733"/>
              <a:gd name="connsiteX10063" fmla="*/ 112658 w 4853691"/>
              <a:gd name="connsiteY10063" fmla="*/ 2992484 h 4860733"/>
              <a:gd name="connsiteX10064" fmla="*/ 103270 w 4853691"/>
              <a:gd name="connsiteY10064" fmla="*/ 2959626 h 4860733"/>
              <a:gd name="connsiteX10065" fmla="*/ 103270 w 4853691"/>
              <a:gd name="connsiteY10065" fmla="*/ 2945543 h 4860733"/>
              <a:gd name="connsiteX10066" fmla="*/ 103270 w 4853691"/>
              <a:gd name="connsiteY10066" fmla="*/ 2933808 h 4860733"/>
              <a:gd name="connsiteX10067" fmla="*/ 103270 w 4853691"/>
              <a:gd name="connsiteY10067" fmla="*/ 2931461 h 4860733"/>
              <a:gd name="connsiteX10068" fmla="*/ 105617 w 4853691"/>
              <a:gd name="connsiteY10068" fmla="*/ 2947890 h 4860733"/>
              <a:gd name="connsiteX10069" fmla="*/ 115005 w 4853691"/>
              <a:gd name="connsiteY10069" fmla="*/ 2983096 h 4860733"/>
              <a:gd name="connsiteX10070" fmla="*/ 124393 w 4853691"/>
              <a:gd name="connsiteY10070" fmla="*/ 3025343 h 4860733"/>
              <a:gd name="connsiteX10071" fmla="*/ 122046 w 4853691"/>
              <a:gd name="connsiteY10071" fmla="*/ 3018302 h 4860733"/>
              <a:gd name="connsiteX10072" fmla="*/ 119699 w 4853691"/>
              <a:gd name="connsiteY10072" fmla="*/ 3011261 h 4860733"/>
              <a:gd name="connsiteX10073" fmla="*/ 119699 w 4853691"/>
              <a:gd name="connsiteY10073" fmla="*/ 3008914 h 4860733"/>
              <a:gd name="connsiteX10074" fmla="*/ 124393 w 4853691"/>
              <a:gd name="connsiteY10074" fmla="*/ 3025343 h 4860733"/>
              <a:gd name="connsiteX10075" fmla="*/ 117352 w 4853691"/>
              <a:gd name="connsiteY10075" fmla="*/ 3015955 h 4860733"/>
              <a:gd name="connsiteX10076" fmla="*/ 117352 w 4853691"/>
              <a:gd name="connsiteY10076" fmla="*/ 3015955 h 4860733"/>
              <a:gd name="connsiteX10077" fmla="*/ 117352 w 4853691"/>
              <a:gd name="connsiteY10077" fmla="*/ 3015955 h 4860733"/>
              <a:gd name="connsiteX10078" fmla="*/ 117352 w 4853691"/>
              <a:gd name="connsiteY10078" fmla="*/ 3015955 h 4860733"/>
              <a:gd name="connsiteX10079" fmla="*/ 110311 w 4853691"/>
              <a:gd name="connsiteY10079" fmla="*/ 2985443 h 4860733"/>
              <a:gd name="connsiteX10080" fmla="*/ 110311 w 4853691"/>
              <a:gd name="connsiteY10080" fmla="*/ 2987790 h 4860733"/>
              <a:gd name="connsiteX10081" fmla="*/ 110311 w 4853691"/>
              <a:gd name="connsiteY10081" fmla="*/ 2985443 h 4860733"/>
              <a:gd name="connsiteX10082" fmla="*/ 103270 w 4853691"/>
              <a:gd name="connsiteY10082" fmla="*/ 2971361 h 4860733"/>
              <a:gd name="connsiteX10083" fmla="*/ 103270 w 4853691"/>
              <a:gd name="connsiteY10083" fmla="*/ 2964320 h 4860733"/>
              <a:gd name="connsiteX10084" fmla="*/ 110311 w 4853691"/>
              <a:gd name="connsiteY10084" fmla="*/ 2985443 h 4860733"/>
              <a:gd name="connsiteX10085" fmla="*/ 70411 w 4853691"/>
              <a:gd name="connsiteY10085" fmla="*/ 2713186 h 4860733"/>
              <a:gd name="connsiteX10086" fmla="*/ 77453 w 4853691"/>
              <a:gd name="connsiteY10086" fmla="*/ 2731962 h 4860733"/>
              <a:gd name="connsiteX10087" fmla="*/ 72758 w 4853691"/>
              <a:gd name="connsiteY10087" fmla="*/ 2734309 h 4860733"/>
              <a:gd name="connsiteX10088" fmla="*/ 70411 w 4853691"/>
              <a:gd name="connsiteY10088" fmla="*/ 2731962 h 4860733"/>
              <a:gd name="connsiteX10089" fmla="*/ 63370 w 4853691"/>
              <a:gd name="connsiteY10089" fmla="*/ 2720227 h 4860733"/>
              <a:gd name="connsiteX10090" fmla="*/ 58676 w 4853691"/>
              <a:gd name="connsiteY10090" fmla="*/ 2713186 h 4860733"/>
              <a:gd name="connsiteX10091" fmla="*/ 58676 w 4853691"/>
              <a:gd name="connsiteY10091" fmla="*/ 2710839 h 4860733"/>
              <a:gd name="connsiteX10092" fmla="*/ 49288 w 4853691"/>
              <a:gd name="connsiteY10092" fmla="*/ 2694409 h 4860733"/>
              <a:gd name="connsiteX10093" fmla="*/ 49288 w 4853691"/>
              <a:gd name="connsiteY10093" fmla="*/ 2692062 h 4860733"/>
              <a:gd name="connsiteX10094" fmla="*/ 58676 w 4853691"/>
              <a:gd name="connsiteY10094" fmla="*/ 2682674 h 4860733"/>
              <a:gd name="connsiteX10095" fmla="*/ 65717 w 4853691"/>
              <a:gd name="connsiteY10095" fmla="*/ 2708492 h 4860733"/>
              <a:gd name="connsiteX10096" fmla="*/ 70411 w 4853691"/>
              <a:gd name="connsiteY10096" fmla="*/ 2713186 h 4860733"/>
              <a:gd name="connsiteX10097" fmla="*/ 79800 w 4853691"/>
              <a:gd name="connsiteY10097" fmla="*/ 2670939 h 4860733"/>
              <a:gd name="connsiteX10098" fmla="*/ 79800 w 4853691"/>
              <a:gd name="connsiteY10098" fmla="*/ 2663898 h 4860733"/>
              <a:gd name="connsiteX10099" fmla="*/ 79800 w 4853691"/>
              <a:gd name="connsiteY10099" fmla="*/ 2654510 h 4860733"/>
              <a:gd name="connsiteX10100" fmla="*/ 79800 w 4853691"/>
              <a:gd name="connsiteY10100" fmla="*/ 2638080 h 4860733"/>
              <a:gd name="connsiteX10101" fmla="*/ 79800 w 4853691"/>
              <a:gd name="connsiteY10101" fmla="*/ 2635733 h 4860733"/>
              <a:gd name="connsiteX10102" fmla="*/ 79800 w 4853691"/>
              <a:gd name="connsiteY10102" fmla="*/ 2633386 h 4860733"/>
              <a:gd name="connsiteX10103" fmla="*/ 86841 w 4853691"/>
              <a:gd name="connsiteY10103" fmla="*/ 2631039 h 4860733"/>
              <a:gd name="connsiteX10104" fmla="*/ 91535 w 4853691"/>
              <a:gd name="connsiteY10104" fmla="*/ 2642774 h 4860733"/>
              <a:gd name="connsiteX10105" fmla="*/ 96229 w 4853691"/>
              <a:gd name="connsiteY10105" fmla="*/ 2652163 h 4860733"/>
              <a:gd name="connsiteX10106" fmla="*/ 105617 w 4853691"/>
              <a:gd name="connsiteY10106" fmla="*/ 2673286 h 4860733"/>
              <a:gd name="connsiteX10107" fmla="*/ 96229 w 4853691"/>
              <a:gd name="connsiteY10107" fmla="*/ 2689715 h 4860733"/>
              <a:gd name="connsiteX10108" fmla="*/ 107964 w 4853691"/>
              <a:gd name="connsiteY10108" fmla="*/ 2708492 h 4860733"/>
              <a:gd name="connsiteX10109" fmla="*/ 107964 w 4853691"/>
              <a:gd name="connsiteY10109" fmla="*/ 2710839 h 4860733"/>
              <a:gd name="connsiteX10110" fmla="*/ 107964 w 4853691"/>
              <a:gd name="connsiteY10110" fmla="*/ 2710839 h 4860733"/>
              <a:gd name="connsiteX10111" fmla="*/ 100923 w 4853691"/>
              <a:gd name="connsiteY10111" fmla="*/ 2724921 h 4860733"/>
              <a:gd name="connsiteX10112" fmla="*/ 100923 w 4853691"/>
              <a:gd name="connsiteY10112" fmla="*/ 2727268 h 4860733"/>
              <a:gd name="connsiteX10113" fmla="*/ 96229 w 4853691"/>
              <a:gd name="connsiteY10113" fmla="*/ 2736656 h 4860733"/>
              <a:gd name="connsiteX10114" fmla="*/ 86841 w 4853691"/>
              <a:gd name="connsiteY10114" fmla="*/ 2734309 h 4860733"/>
              <a:gd name="connsiteX10115" fmla="*/ 86841 w 4853691"/>
              <a:gd name="connsiteY10115" fmla="*/ 2706145 h 4860733"/>
              <a:gd name="connsiteX10116" fmla="*/ 79800 w 4853691"/>
              <a:gd name="connsiteY10116" fmla="*/ 2670939 h 4860733"/>
              <a:gd name="connsiteX10117" fmla="*/ 147864 w 4853691"/>
              <a:gd name="connsiteY10117" fmla="*/ 2706145 h 4860733"/>
              <a:gd name="connsiteX10118" fmla="*/ 157252 w 4853691"/>
              <a:gd name="connsiteY10118" fmla="*/ 2710839 h 4860733"/>
              <a:gd name="connsiteX10119" fmla="*/ 154905 w 4853691"/>
              <a:gd name="connsiteY10119" fmla="*/ 2717880 h 4860733"/>
              <a:gd name="connsiteX10120" fmla="*/ 159599 w 4853691"/>
              <a:gd name="connsiteY10120" fmla="*/ 2729615 h 4860733"/>
              <a:gd name="connsiteX10121" fmla="*/ 159599 w 4853691"/>
              <a:gd name="connsiteY10121" fmla="*/ 2729615 h 4860733"/>
              <a:gd name="connsiteX10122" fmla="*/ 154905 w 4853691"/>
              <a:gd name="connsiteY10122" fmla="*/ 2734309 h 4860733"/>
              <a:gd name="connsiteX10123" fmla="*/ 150211 w 4853691"/>
              <a:gd name="connsiteY10123" fmla="*/ 2736656 h 4860733"/>
              <a:gd name="connsiteX10124" fmla="*/ 145517 w 4853691"/>
              <a:gd name="connsiteY10124" fmla="*/ 2739003 h 4860733"/>
              <a:gd name="connsiteX10125" fmla="*/ 140823 w 4853691"/>
              <a:gd name="connsiteY10125" fmla="*/ 2741350 h 4860733"/>
              <a:gd name="connsiteX10126" fmla="*/ 136129 w 4853691"/>
              <a:gd name="connsiteY10126" fmla="*/ 2743697 h 4860733"/>
              <a:gd name="connsiteX10127" fmla="*/ 131435 w 4853691"/>
              <a:gd name="connsiteY10127" fmla="*/ 2746044 h 4860733"/>
              <a:gd name="connsiteX10128" fmla="*/ 126741 w 4853691"/>
              <a:gd name="connsiteY10128" fmla="*/ 2748391 h 4860733"/>
              <a:gd name="connsiteX10129" fmla="*/ 122046 w 4853691"/>
              <a:gd name="connsiteY10129" fmla="*/ 2750738 h 4860733"/>
              <a:gd name="connsiteX10130" fmla="*/ 117352 w 4853691"/>
              <a:gd name="connsiteY10130" fmla="*/ 2753085 h 4860733"/>
              <a:gd name="connsiteX10131" fmla="*/ 112658 w 4853691"/>
              <a:gd name="connsiteY10131" fmla="*/ 2755433 h 4860733"/>
              <a:gd name="connsiteX10132" fmla="*/ 110311 w 4853691"/>
              <a:gd name="connsiteY10132" fmla="*/ 2755433 h 4860733"/>
              <a:gd name="connsiteX10133" fmla="*/ 105617 w 4853691"/>
              <a:gd name="connsiteY10133" fmla="*/ 2755433 h 4860733"/>
              <a:gd name="connsiteX10134" fmla="*/ 105617 w 4853691"/>
              <a:gd name="connsiteY10134" fmla="*/ 2753085 h 4860733"/>
              <a:gd name="connsiteX10135" fmla="*/ 96229 w 4853691"/>
              <a:gd name="connsiteY10135" fmla="*/ 2736656 h 4860733"/>
              <a:gd name="connsiteX10136" fmla="*/ 100923 w 4853691"/>
              <a:gd name="connsiteY10136" fmla="*/ 2727268 h 4860733"/>
              <a:gd name="connsiteX10137" fmla="*/ 100923 w 4853691"/>
              <a:gd name="connsiteY10137" fmla="*/ 2724921 h 4860733"/>
              <a:gd name="connsiteX10138" fmla="*/ 107964 w 4853691"/>
              <a:gd name="connsiteY10138" fmla="*/ 2710839 h 4860733"/>
              <a:gd name="connsiteX10139" fmla="*/ 107964 w 4853691"/>
              <a:gd name="connsiteY10139" fmla="*/ 2708492 h 4860733"/>
              <a:gd name="connsiteX10140" fmla="*/ 107964 w 4853691"/>
              <a:gd name="connsiteY10140" fmla="*/ 2706145 h 4860733"/>
              <a:gd name="connsiteX10141" fmla="*/ 115005 w 4853691"/>
              <a:gd name="connsiteY10141" fmla="*/ 2708492 h 4860733"/>
              <a:gd name="connsiteX10142" fmla="*/ 131435 w 4853691"/>
              <a:gd name="connsiteY10142" fmla="*/ 2699103 h 4860733"/>
              <a:gd name="connsiteX10143" fmla="*/ 143170 w 4853691"/>
              <a:gd name="connsiteY10143" fmla="*/ 2706145 h 4860733"/>
              <a:gd name="connsiteX10144" fmla="*/ 147864 w 4853691"/>
              <a:gd name="connsiteY10144" fmla="*/ 2706145 h 4860733"/>
              <a:gd name="connsiteX10145" fmla="*/ 211234 w 4853691"/>
              <a:gd name="connsiteY10145" fmla="*/ 2746044 h 4860733"/>
              <a:gd name="connsiteX10146" fmla="*/ 218275 w 4853691"/>
              <a:gd name="connsiteY10146" fmla="*/ 2750738 h 4860733"/>
              <a:gd name="connsiteX10147" fmla="*/ 213581 w 4853691"/>
              <a:gd name="connsiteY10147" fmla="*/ 2762474 h 4860733"/>
              <a:gd name="connsiteX10148" fmla="*/ 213581 w 4853691"/>
              <a:gd name="connsiteY10148" fmla="*/ 2767168 h 4860733"/>
              <a:gd name="connsiteX10149" fmla="*/ 213581 w 4853691"/>
              <a:gd name="connsiteY10149" fmla="*/ 2767168 h 4860733"/>
              <a:gd name="connsiteX10150" fmla="*/ 204193 w 4853691"/>
              <a:gd name="connsiteY10150" fmla="*/ 2769515 h 4860733"/>
              <a:gd name="connsiteX10151" fmla="*/ 194805 w 4853691"/>
              <a:gd name="connsiteY10151" fmla="*/ 2771862 h 4860733"/>
              <a:gd name="connsiteX10152" fmla="*/ 183070 w 4853691"/>
              <a:gd name="connsiteY10152" fmla="*/ 2774209 h 4860733"/>
              <a:gd name="connsiteX10153" fmla="*/ 176028 w 4853691"/>
              <a:gd name="connsiteY10153" fmla="*/ 2776556 h 4860733"/>
              <a:gd name="connsiteX10154" fmla="*/ 157252 w 4853691"/>
              <a:gd name="connsiteY10154" fmla="*/ 2776556 h 4860733"/>
              <a:gd name="connsiteX10155" fmla="*/ 136129 w 4853691"/>
              <a:gd name="connsiteY10155" fmla="*/ 2774209 h 4860733"/>
              <a:gd name="connsiteX10156" fmla="*/ 129088 w 4853691"/>
              <a:gd name="connsiteY10156" fmla="*/ 2771862 h 4860733"/>
              <a:gd name="connsiteX10157" fmla="*/ 115005 w 4853691"/>
              <a:gd name="connsiteY10157" fmla="*/ 2769515 h 4860733"/>
              <a:gd name="connsiteX10158" fmla="*/ 107964 w 4853691"/>
              <a:gd name="connsiteY10158" fmla="*/ 2767168 h 4860733"/>
              <a:gd name="connsiteX10159" fmla="*/ 98576 w 4853691"/>
              <a:gd name="connsiteY10159" fmla="*/ 2762474 h 4860733"/>
              <a:gd name="connsiteX10160" fmla="*/ 98576 w 4853691"/>
              <a:gd name="connsiteY10160" fmla="*/ 2762474 h 4860733"/>
              <a:gd name="connsiteX10161" fmla="*/ 100923 w 4853691"/>
              <a:gd name="connsiteY10161" fmla="*/ 2755433 h 4860733"/>
              <a:gd name="connsiteX10162" fmla="*/ 105617 w 4853691"/>
              <a:gd name="connsiteY10162" fmla="*/ 2755433 h 4860733"/>
              <a:gd name="connsiteX10163" fmla="*/ 107964 w 4853691"/>
              <a:gd name="connsiteY10163" fmla="*/ 2755433 h 4860733"/>
              <a:gd name="connsiteX10164" fmla="*/ 115005 w 4853691"/>
              <a:gd name="connsiteY10164" fmla="*/ 2753085 h 4860733"/>
              <a:gd name="connsiteX10165" fmla="*/ 119699 w 4853691"/>
              <a:gd name="connsiteY10165" fmla="*/ 2750738 h 4860733"/>
              <a:gd name="connsiteX10166" fmla="*/ 124393 w 4853691"/>
              <a:gd name="connsiteY10166" fmla="*/ 2748391 h 4860733"/>
              <a:gd name="connsiteX10167" fmla="*/ 129088 w 4853691"/>
              <a:gd name="connsiteY10167" fmla="*/ 2746044 h 4860733"/>
              <a:gd name="connsiteX10168" fmla="*/ 133782 w 4853691"/>
              <a:gd name="connsiteY10168" fmla="*/ 2743697 h 4860733"/>
              <a:gd name="connsiteX10169" fmla="*/ 138476 w 4853691"/>
              <a:gd name="connsiteY10169" fmla="*/ 2741350 h 4860733"/>
              <a:gd name="connsiteX10170" fmla="*/ 143170 w 4853691"/>
              <a:gd name="connsiteY10170" fmla="*/ 2739003 h 4860733"/>
              <a:gd name="connsiteX10171" fmla="*/ 147864 w 4853691"/>
              <a:gd name="connsiteY10171" fmla="*/ 2736656 h 4860733"/>
              <a:gd name="connsiteX10172" fmla="*/ 152558 w 4853691"/>
              <a:gd name="connsiteY10172" fmla="*/ 2734309 h 4860733"/>
              <a:gd name="connsiteX10173" fmla="*/ 157252 w 4853691"/>
              <a:gd name="connsiteY10173" fmla="*/ 2729615 h 4860733"/>
              <a:gd name="connsiteX10174" fmla="*/ 157252 w 4853691"/>
              <a:gd name="connsiteY10174" fmla="*/ 2729615 h 4860733"/>
              <a:gd name="connsiteX10175" fmla="*/ 171334 w 4853691"/>
              <a:gd name="connsiteY10175" fmla="*/ 2736656 h 4860733"/>
              <a:gd name="connsiteX10176" fmla="*/ 185417 w 4853691"/>
              <a:gd name="connsiteY10176" fmla="*/ 2729615 h 4860733"/>
              <a:gd name="connsiteX10177" fmla="*/ 197152 w 4853691"/>
              <a:gd name="connsiteY10177" fmla="*/ 2739003 h 4860733"/>
              <a:gd name="connsiteX10178" fmla="*/ 211234 w 4853691"/>
              <a:gd name="connsiteY10178" fmla="*/ 2746044 h 4860733"/>
              <a:gd name="connsiteX10179" fmla="*/ 234705 w 4853691"/>
              <a:gd name="connsiteY10179" fmla="*/ 2670939 h 4860733"/>
              <a:gd name="connsiteX10180" fmla="*/ 234705 w 4853691"/>
              <a:gd name="connsiteY10180" fmla="*/ 2626345 h 4860733"/>
              <a:gd name="connsiteX10181" fmla="*/ 234705 w 4853691"/>
              <a:gd name="connsiteY10181" fmla="*/ 2602875 h 4860733"/>
              <a:gd name="connsiteX10182" fmla="*/ 234705 w 4853691"/>
              <a:gd name="connsiteY10182" fmla="*/ 2560628 h 4860733"/>
              <a:gd name="connsiteX10183" fmla="*/ 234705 w 4853691"/>
              <a:gd name="connsiteY10183" fmla="*/ 2544198 h 4860733"/>
              <a:gd name="connsiteX10184" fmla="*/ 234705 w 4853691"/>
              <a:gd name="connsiteY10184" fmla="*/ 2516034 h 4860733"/>
              <a:gd name="connsiteX10185" fmla="*/ 239399 w 4853691"/>
              <a:gd name="connsiteY10185" fmla="*/ 2516034 h 4860733"/>
              <a:gd name="connsiteX10186" fmla="*/ 241746 w 4853691"/>
              <a:gd name="connsiteY10186" fmla="*/ 2525422 h 4860733"/>
              <a:gd name="connsiteX10187" fmla="*/ 251134 w 4853691"/>
              <a:gd name="connsiteY10187" fmla="*/ 2551240 h 4860733"/>
              <a:gd name="connsiteX10188" fmla="*/ 255828 w 4853691"/>
              <a:gd name="connsiteY10188" fmla="*/ 2565322 h 4860733"/>
              <a:gd name="connsiteX10189" fmla="*/ 309810 w 4853691"/>
              <a:gd name="connsiteY10189" fmla="*/ 2710839 h 4860733"/>
              <a:gd name="connsiteX10190" fmla="*/ 323892 w 4853691"/>
              <a:gd name="connsiteY10190" fmla="*/ 2750738 h 4860733"/>
              <a:gd name="connsiteX10191" fmla="*/ 333281 w 4853691"/>
              <a:gd name="connsiteY10191" fmla="*/ 2776556 h 4860733"/>
              <a:gd name="connsiteX10192" fmla="*/ 321545 w 4853691"/>
              <a:gd name="connsiteY10192" fmla="*/ 2790638 h 4860733"/>
              <a:gd name="connsiteX10193" fmla="*/ 309810 w 4853691"/>
              <a:gd name="connsiteY10193" fmla="*/ 2788291 h 4860733"/>
              <a:gd name="connsiteX10194" fmla="*/ 293381 w 4853691"/>
              <a:gd name="connsiteY10194" fmla="*/ 2783597 h 4860733"/>
              <a:gd name="connsiteX10195" fmla="*/ 281646 w 4853691"/>
              <a:gd name="connsiteY10195" fmla="*/ 2781250 h 4860733"/>
              <a:gd name="connsiteX10196" fmla="*/ 262869 w 4853691"/>
              <a:gd name="connsiteY10196" fmla="*/ 2776556 h 4860733"/>
              <a:gd name="connsiteX10197" fmla="*/ 246440 w 4853691"/>
              <a:gd name="connsiteY10197" fmla="*/ 2771862 h 4860733"/>
              <a:gd name="connsiteX10198" fmla="*/ 246440 w 4853691"/>
              <a:gd name="connsiteY10198" fmla="*/ 2767168 h 4860733"/>
              <a:gd name="connsiteX10199" fmla="*/ 227664 w 4853691"/>
              <a:gd name="connsiteY10199" fmla="*/ 2746044 h 4860733"/>
              <a:gd name="connsiteX10200" fmla="*/ 227664 w 4853691"/>
              <a:gd name="connsiteY10200" fmla="*/ 2696756 h 4860733"/>
              <a:gd name="connsiteX10201" fmla="*/ 234705 w 4853691"/>
              <a:gd name="connsiteY10201" fmla="*/ 2670939 h 4860733"/>
              <a:gd name="connsiteX10202" fmla="*/ 265216 w 4853691"/>
              <a:gd name="connsiteY10202" fmla="*/ 2532463 h 4860733"/>
              <a:gd name="connsiteX10203" fmla="*/ 279299 w 4853691"/>
              <a:gd name="connsiteY10203" fmla="*/ 2551240 h 4860733"/>
              <a:gd name="connsiteX10204" fmla="*/ 291034 w 4853691"/>
              <a:gd name="connsiteY10204" fmla="*/ 2567669 h 4860733"/>
              <a:gd name="connsiteX10205" fmla="*/ 305116 w 4853691"/>
              <a:gd name="connsiteY10205" fmla="*/ 2588792 h 4860733"/>
              <a:gd name="connsiteX10206" fmla="*/ 316851 w 4853691"/>
              <a:gd name="connsiteY10206" fmla="*/ 2605222 h 4860733"/>
              <a:gd name="connsiteX10207" fmla="*/ 333281 w 4853691"/>
              <a:gd name="connsiteY10207" fmla="*/ 2628692 h 4860733"/>
              <a:gd name="connsiteX10208" fmla="*/ 345016 w 4853691"/>
              <a:gd name="connsiteY10208" fmla="*/ 2645121 h 4860733"/>
              <a:gd name="connsiteX10209" fmla="*/ 363792 w 4853691"/>
              <a:gd name="connsiteY10209" fmla="*/ 2673286 h 4860733"/>
              <a:gd name="connsiteX10210" fmla="*/ 373180 w 4853691"/>
              <a:gd name="connsiteY10210" fmla="*/ 2687368 h 4860733"/>
              <a:gd name="connsiteX10211" fmla="*/ 398998 w 4853691"/>
              <a:gd name="connsiteY10211" fmla="*/ 2724921 h 4860733"/>
              <a:gd name="connsiteX10212" fmla="*/ 401345 w 4853691"/>
              <a:gd name="connsiteY10212" fmla="*/ 2727268 h 4860733"/>
              <a:gd name="connsiteX10213" fmla="*/ 462368 w 4853691"/>
              <a:gd name="connsiteY10213" fmla="*/ 2816456 h 4860733"/>
              <a:gd name="connsiteX10214" fmla="*/ 521044 w 4853691"/>
              <a:gd name="connsiteY10214" fmla="*/ 2898602 h 4860733"/>
              <a:gd name="connsiteX10215" fmla="*/ 530433 w 4853691"/>
              <a:gd name="connsiteY10215" fmla="*/ 2912685 h 4860733"/>
              <a:gd name="connsiteX10216" fmla="*/ 542168 w 4853691"/>
              <a:gd name="connsiteY10216" fmla="*/ 2929114 h 4860733"/>
              <a:gd name="connsiteX10217" fmla="*/ 565638 w 4853691"/>
              <a:gd name="connsiteY10217" fmla="*/ 2964320 h 4860733"/>
              <a:gd name="connsiteX10218" fmla="*/ 572679 w 4853691"/>
              <a:gd name="connsiteY10218" fmla="*/ 2976055 h 4860733"/>
              <a:gd name="connsiteX10219" fmla="*/ 591456 w 4853691"/>
              <a:gd name="connsiteY10219" fmla="*/ 3001873 h 4860733"/>
              <a:gd name="connsiteX10220" fmla="*/ 589109 w 4853691"/>
              <a:gd name="connsiteY10220" fmla="*/ 3004220 h 4860733"/>
              <a:gd name="connsiteX10221" fmla="*/ 556250 w 4853691"/>
              <a:gd name="connsiteY10221" fmla="*/ 2978402 h 4860733"/>
              <a:gd name="connsiteX10222" fmla="*/ 535127 w 4853691"/>
              <a:gd name="connsiteY10222" fmla="*/ 2961973 h 4860733"/>
              <a:gd name="connsiteX10223" fmla="*/ 490533 w 4853691"/>
              <a:gd name="connsiteY10223" fmla="*/ 2924420 h 4860733"/>
              <a:gd name="connsiteX10224" fmla="*/ 469409 w 4853691"/>
              <a:gd name="connsiteY10224" fmla="*/ 2905643 h 4860733"/>
              <a:gd name="connsiteX10225" fmla="*/ 415427 w 4853691"/>
              <a:gd name="connsiteY10225" fmla="*/ 2858703 h 4860733"/>
              <a:gd name="connsiteX10226" fmla="*/ 406039 w 4853691"/>
              <a:gd name="connsiteY10226" fmla="*/ 2851662 h 4860733"/>
              <a:gd name="connsiteX10227" fmla="*/ 359098 w 4853691"/>
              <a:gd name="connsiteY10227" fmla="*/ 2809415 h 4860733"/>
              <a:gd name="connsiteX10228" fmla="*/ 363792 w 4853691"/>
              <a:gd name="connsiteY10228" fmla="*/ 2797679 h 4860733"/>
              <a:gd name="connsiteX10229" fmla="*/ 342669 w 4853691"/>
              <a:gd name="connsiteY10229" fmla="*/ 2776556 h 4860733"/>
              <a:gd name="connsiteX10230" fmla="*/ 335628 w 4853691"/>
              <a:gd name="connsiteY10230" fmla="*/ 2776556 h 4860733"/>
              <a:gd name="connsiteX10231" fmla="*/ 323892 w 4853691"/>
              <a:gd name="connsiteY10231" fmla="*/ 2746044 h 4860733"/>
              <a:gd name="connsiteX10232" fmla="*/ 309810 w 4853691"/>
              <a:gd name="connsiteY10232" fmla="*/ 2708492 h 4860733"/>
              <a:gd name="connsiteX10233" fmla="*/ 300422 w 4853691"/>
              <a:gd name="connsiteY10233" fmla="*/ 2682674 h 4860733"/>
              <a:gd name="connsiteX10234" fmla="*/ 239399 w 4853691"/>
              <a:gd name="connsiteY10234" fmla="*/ 2518381 h 4860733"/>
              <a:gd name="connsiteX10235" fmla="*/ 239399 w 4853691"/>
              <a:gd name="connsiteY10235" fmla="*/ 2518381 h 4860733"/>
              <a:gd name="connsiteX10236" fmla="*/ 241746 w 4853691"/>
              <a:gd name="connsiteY10236" fmla="*/ 2516034 h 4860733"/>
              <a:gd name="connsiteX10237" fmla="*/ 246440 w 4853691"/>
              <a:gd name="connsiteY10237" fmla="*/ 2520728 h 4860733"/>
              <a:gd name="connsiteX10238" fmla="*/ 265216 w 4853691"/>
              <a:gd name="connsiteY10238" fmla="*/ 2532463 h 4860733"/>
              <a:gd name="connsiteX10239" fmla="*/ 638397 w 4853691"/>
              <a:gd name="connsiteY10239" fmla="*/ 2978402 h 4860733"/>
              <a:gd name="connsiteX10240" fmla="*/ 654826 w 4853691"/>
              <a:gd name="connsiteY10240" fmla="*/ 2957279 h 4860733"/>
              <a:gd name="connsiteX10241" fmla="*/ 668908 w 4853691"/>
              <a:gd name="connsiteY10241" fmla="*/ 2940849 h 4860733"/>
              <a:gd name="connsiteX10242" fmla="*/ 685338 w 4853691"/>
              <a:gd name="connsiteY10242" fmla="*/ 2919726 h 4860733"/>
              <a:gd name="connsiteX10243" fmla="*/ 699420 w 4853691"/>
              <a:gd name="connsiteY10243" fmla="*/ 2903296 h 4860733"/>
              <a:gd name="connsiteX10244" fmla="*/ 718196 w 4853691"/>
              <a:gd name="connsiteY10244" fmla="*/ 2882173 h 4860733"/>
              <a:gd name="connsiteX10245" fmla="*/ 732279 w 4853691"/>
              <a:gd name="connsiteY10245" fmla="*/ 2865744 h 4860733"/>
              <a:gd name="connsiteX10246" fmla="*/ 751055 w 4853691"/>
              <a:gd name="connsiteY10246" fmla="*/ 2842273 h 4860733"/>
              <a:gd name="connsiteX10247" fmla="*/ 765137 w 4853691"/>
              <a:gd name="connsiteY10247" fmla="*/ 2823497 h 4860733"/>
              <a:gd name="connsiteX10248" fmla="*/ 781566 w 4853691"/>
              <a:gd name="connsiteY10248" fmla="*/ 2800026 h 4860733"/>
              <a:gd name="connsiteX10249" fmla="*/ 795649 w 4853691"/>
              <a:gd name="connsiteY10249" fmla="*/ 2781250 h 4860733"/>
              <a:gd name="connsiteX10250" fmla="*/ 812078 w 4853691"/>
              <a:gd name="connsiteY10250" fmla="*/ 2757780 h 4860733"/>
              <a:gd name="connsiteX10251" fmla="*/ 826160 w 4853691"/>
              <a:gd name="connsiteY10251" fmla="*/ 2739003 h 4860733"/>
              <a:gd name="connsiteX10252" fmla="*/ 842590 w 4853691"/>
              <a:gd name="connsiteY10252" fmla="*/ 2715533 h 4860733"/>
              <a:gd name="connsiteX10253" fmla="*/ 856672 w 4853691"/>
              <a:gd name="connsiteY10253" fmla="*/ 2694409 h 4860733"/>
              <a:gd name="connsiteX10254" fmla="*/ 873101 w 4853691"/>
              <a:gd name="connsiteY10254" fmla="*/ 2673286 h 4860733"/>
              <a:gd name="connsiteX10255" fmla="*/ 889531 w 4853691"/>
              <a:gd name="connsiteY10255" fmla="*/ 2649816 h 4860733"/>
              <a:gd name="connsiteX10256" fmla="*/ 903613 w 4853691"/>
              <a:gd name="connsiteY10256" fmla="*/ 2628692 h 4860733"/>
              <a:gd name="connsiteX10257" fmla="*/ 922389 w 4853691"/>
              <a:gd name="connsiteY10257" fmla="*/ 2602875 h 4860733"/>
              <a:gd name="connsiteX10258" fmla="*/ 936472 w 4853691"/>
              <a:gd name="connsiteY10258" fmla="*/ 2584098 h 4860733"/>
              <a:gd name="connsiteX10259" fmla="*/ 955248 w 4853691"/>
              <a:gd name="connsiteY10259" fmla="*/ 2555934 h 4860733"/>
              <a:gd name="connsiteX10260" fmla="*/ 964636 w 4853691"/>
              <a:gd name="connsiteY10260" fmla="*/ 2541851 h 4860733"/>
              <a:gd name="connsiteX10261" fmla="*/ 988107 w 4853691"/>
              <a:gd name="connsiteY10261" fmla="*/ 2506646 h 4860733"/>
              <a:gd name="connsiteX10262" fmla="*/ 990454 w 4853691"/>
              <a:gd name="connsiteY10262" fmla="*/ 2501952 h 4860733"/>
              <a:gd name="connsiteX10263" fmla="*/ 1124235 w 4853691"/>
              <a:gd name="connsiteY10263" fmla="*/ 2304800 h 4860733"/>
              <a:gd name="connsiteX10264" fmla="*/ 1204035 w 4853691"/>
              <a:gd name="connsiteY10264" fmla="*/ 2185100 h 4860733"/>
              <a:gd name="connsiteX10265" fmla="*/ 1208729 w 4853691"/>
              <a:gd name="connsiteY10265" fmla="*/ 2178059 h 4860733"/>
              <a:gd name="connsiteX10266" fmla="*/ 1276793 w 4853691"/>
              <a:gd name="connsiteY10266" fmla="*/ 2077136 h 4860733"/>
              <a:gd name="connsiteX10267" fmla="*/ 1295570 w 4853691"/>
              <a:gd name="connsiteY10267" fmla="*/ 2079483 h 4860733"/>
              <a:gd name="connsiteX10268" fmla="*/ 1300264 w 4853691"/>
              <a:gd name="connsiteY10268" fmla="*/ 2079483 h 4860733"/>
              <a:gd name="connsiteX10269" fmla="*/ 1323734 w 4853691"/>
              <a:gd name="connsiteY10269" fmla="*/ 2168671 h 4860733"/>
              <a:gd name="connsiteX10270" fmla="*/ 1377716 w 4853691"/>
              <a:gd name="connsiteY10270" fmla="*/ 2365823 h 4860733"/>
              <a:gd name="connsiteX10271" fmla="*/ 1363634 w 4853691"/>
              <a:gd name="connsiteY10271" fmla="*/ 2384599 h 4860733"/>
              <a:gd name="connsiteX10272" fmla="*/ 1368328 w 4853691"/>
              <a:gd name="connsiteY10272" fmla="*/ 2396334 h 4860733"/>
              <a:gd name="connsiteX10273" fmla="*/ 1368328 w 4853691"/>
              <a:gd name="connsiteY10273" fmla="*/ 2396334 h 4860733"/>
              <a:gd name="connsiteX10274" fmla="*/ 1265058 w 4853691"/>
              <a:gd name="connsiteY10274" fmla="*/ 2492563 h 4860733"/>
              <a:gd name="connsiteX10275" fmla="*/ 1253323 w 4853691"/>
              <a:gd name="connsiteY10275" fmla="*/ 2501952 h 4860733"/>
              <a:gd name="connsiteX10276" fmla="*/ 1213423 w 4853691"/>
              <a:gd name="connsiteY10276" fmla="*/ 2537157 h 4860733"/>
              <a:gd name="connsiteX10277" fmla="*/ 1194647 w 4853691"/>
              <a:gd name="connsiteY10277" fmla="*/ 2553587 h 4860733"/>
              <a:gd name="connsiteX10278" fmla="*/ 1161788 w 4853691"/>
              <a:gd name="connsiteY10278" fmla="*/ 2581751 h 4860733"/>
              <a:gd name="connsiteX10279" fmla="*/ 1140665 w 4853691"/>
              <a:gd name="connsiteY10279" fmla="*/ 2600527 h 4860733"/>
              <a:gd name="connsiteX10280" fmla="*/ 1112500 w 4853691"/>
              <a:gd name="connsiteY10280" fmla="*/ 2623998 h 4860733"/>
              <a:gd name="connsiteX10281" fmla="*/ 1086683 w 4853691"/>
              <a:gd name="connsiteY10281" fmla="*/ 2645121 h 4860733"/>
              <a:gd name="connsiteX10282" fmla="*/ 1063212 w 4853691"/>
              <a:gd name="connsiteY10282" fmla="*/ 2666245 h 4860733"/>
              <a:gd name="connsiteX10283" fmla="*/ 1039742 w 4853691"/>
              <a:gd name="connsiteY10283" fmla="*/ 2687368 h 4860733"/>
              <a:gd name="connsiteX10284" fmla="*/ 1016271 w 4853691"/>
              <a:gd name="connsiteY10284" fmla="*/ 2708492 h 4860733"/>
              <a:gd name="connsiteX10285" fmla="*/ 992801 w 4853691"/>
              <a:gd name="connsiteY10285" fmla="*/ 2729615 h 4860733"/>
              <a:gd name="connsiteX10286" fmla="*/ 969330 w 4853691"/>
              <a:gd name="connsiteY10286" fmla="*/ 2748391 h 4860733"/>
              <a:gd name="connsiteX10287" fmla="*/ 945860 w 4853691"/>
              <a:gd name="connsiteY10287" fmla="*/ 2767168 h 4860733"/>
              <a:gd name="connsiteX10288" fmla="*/ 922389 w 4853691"/>
              <a:gd name="connsiteY10288" fmla="*/ 2785944 h 4860733"/>
              <a:gd name="connsiteX10289" fmla="*/ 898919 w 4853691"/>
              <a:gd name="connsiteY10289" fmla="*/ 2804721 h 4860733"/>
              <a:gd name="connsiteX10290" fmla="*/ 875448 w 4853691"/>
              <a:gd name="connsiteY10290" fmla="*/ 2823497 h 4860733"/>
              <a:gd name="connsiteX10291" fmla="*/ 851978 w 4853691"/>
              <a:gd name="connsiteY10291" fmla="*/ 2842273 h 4860733"/>
              <a:gd name="connsiteX10292" fmla="*/ 828507 w 4853691"/>
              <a:gd name="connsiteY10292" fmla="*/ 2858703 h 4860733"/>
              <a:gd name="connsiteX10293" fmla="*/ 805037 w 4853691"/>
              <a:gd name="connsiteY10293" fmla="*/ 2875132 h 4860733"/>
              <a:gd name="connsiteX10294" fmla="*/ 781566 w 4853691"/>
              <a:gd name="connsiteY10294" fmla="*/ 2891561 h 4860733"/>
              <a:gd name="connsiteX10295" fmla="*/ 758096 w 4853691"/>
              <a:gd name="connsiteY10295" fmla="*/ 2907991 h 4860733"/>
              <a:gd name="connsiteX10296" fmla="*/ 734626 w 4853691"/>
              <a:gd name="connsiteY10296" fmla="*/ 2924420 h 4860733"/>
              <a:gd name="connsiteX10297" fmla="*/ 711155 w 4853691"/>
              <a:gd name="connsiteY10297" fmla="*/ 2938502 h 4860733"/>
              <a:gd name="connsiteX10298" fmla="*/ 687685 w 4853691"/>
              <a:gd name="connsiteY10298" fmla="*/ 2952584 h 4860733"/>
              <a:gd name="connsiteX10299" fmla="*/ 666561 w 4853691"/>
              <a:gd name="connsiteY10299" fmla="*/ 2966667 h 4860733"/>
              <a:gd name="connsiteX10300" fmla="*/ 643091 w 4853691"/>
              <a:gd name="connsiteY10300" fmla="*/ 2980749 h 4860733"/>
              <a:gd name="connsiteX10301" fmla="*/ 621967 w 4853691"/>
              <a:gd name="connsiteY10301" fmla="*/ 2992484 h 4860733"/>
              <a:gd name="connsiteX10302" fmla="*/ 614926 w 4853691"/>
              <a:gd name="connsiteY10302" fmla="*/ 2997178 h 4860733"/>
              <a:gd name="connsiteX10303" fmla="*/ 612579 w 4853691"/>
              <a:gd name="connsiteY10303" fmla="*/ 2992484 h 4860733"/>
              <a:gd name="connsiteX10304" fmla="*/ 617273 w 4853691"/>
              <a:gd name="connsiteY10304" fmla="*/ 2987790 h 4860733"/>
              <a:gd name="connsiteX10305" fmla="*/ 638397 w 4853691"/>
              <a:gd name="connsiteY10305" fmla="*/ 2978402 h 4860733"/>
              <a:gd name="connsiteX10306" fmla="*/ 452980 w 4853691"/>
              <a:gd name="connsiteY10306" fmla="*/ 1701609 h 4860733"/>
              <a:gd name="connsiteX10307" fmla="*/ 436551 w 4853691"/>
              <a:gd name="connsiteY10307" fmla="*/ 1710997 h 4860733"/>
              <a:gd name="connsiteX10308" fmla="*/ 431857 w 4853691"/>
              <a:gd name="connsiteY10308" fmla="*/ 1708650 h 4860733"/>
              <a:gd name="connsiteX10309" fmla="*/ 509309 w 4853691"/>
              <a:gd name="connsiteY10309" fmla="*/ 1638238 h 4860733"/>
              <a:gd name="connsiteX10310" fmla="*/ 464715 w 4853691"/>
              <a:gd name="connsiteY10310" fmla="*/ 1706303 h 4860733"/>
              <a:gd name="connsiteX10311" fmla="*/ 452980 w 4853691"/>
              <a:gd name="connsiteY10311" fmla="*/ 1701609 h 4860733"/>
              <a:gd name="connsiteX10312" fmla="*/ 521044 w 4853691"/>
              <a:gd name="connsiteY10312" fmla="*/ 1621809 h 4860733"/>
              <a:gd name="connsiteX10313" fmla="*/ 542168 w 4853691"/>
              <a:gd name="connsiteY10313" fmla="*/ 1588950 h 4860733"/>
              <a:gd name="connsiteX10314" fmla="*/ 558597 w 4853691"/>
              <a:gd name="connsiteY10314" fmla="*/ 1565480 h 4860733"/>
              <a:gd name="connsiteX10315" fmla="*/ 586762 w 4853691"/>
              <a:gd name="connsiteY10315" fmla="*/ 1525580 h 4860733"/>
              <a:gd name="connsiteX10316" fmla="*/ 593803 w 4853691"/>
              <a:gd name="connsiteY10316" fmla="*/ 1516192 h 4860733"/>
              <a:gd name="connsiteX10317" fmla="*/ 626661 w 4853691"/>
              <a:gd name="connsiteY10317" fmla="*/ 1469251 h 4860733"/>
              <a:gd name="connsiteX10318" fmla="*/ 661867 w 4853691"/>
              <a:gd name="connsiteY10318" fmla="*/ 1434045 h 4860733"/>
              <a:gd name="connsiteX10319" fmla="*/ 687685 w 4853691"/>
              <a:gd name="connsiteY10319" fmla="*/ 1408228 h 4860733"/>
              <a:gd name="connsiteX10320" fmla="*/ 748708 w 4853691"/>
              <a:gd name="connsiteY10320" fmla="*/ 1351899 h 4860733"/>
              <a:gd name="connsiteX10321" fmla="*/ 765137 w 4853691"/>
              <a:gd name="connsiteY10321" fmla="*/ 1337817 h 4860733"/>
              <a:gd name="connsiteX10322" fmla="*/ 830854 w 4853691"/>
              <a:gd name="connsiteY10322" fmla="*/ 1281487 h 4860733"/>
              <a:gd name="connsiteX10323" fmla="*/ 844937 w 4853691"/>
              <a:gd name="connsiteY10323" fmla="*/ 1288529 h 4860733"/>
              <a:gd name="connsiteX10324" fmla="*/ 866060 w 4853691"/>
              <a:gd name="connsiteY10324" fmla="*/ 1267405 h 4860733"/>
              <a:gd name="connsiteX10325" fmla="*/ 863713 w 4853691"/>
              <a:gd name="connsiteY10325" fmla="*/ 1258017 h 4860733"/>
              <a:gd name="connsiteX10326" fmla="*/ 1192300 w 4853691"/>
              <a:gd name="connsiteY10326" fmla="*/ 1091377 h 4860733"/>
              <a:gd name="connsiteX10327" fmla="*/ 1204035 w 4853691"/>
              <a:gd name="connsiteY10327" fmla="*/ 1201688 h 4860733"/>
              <a:gd name="connsiteX10328" fmla="*/ 816772 w 4853691"/>
              <a:gd name="connsiteY10328" fmla="*/ 1408228 h 4860733"/>
              <a:gd name="connsiteX10329" fmla="*/ 518697 w 4853691"/>
              <a:gd name="connsiteY10329" fmla="*/ 1628850 h 4860733"/>
              <a:gd name="connsiteX10330" fmla="*/ 521044 w 4853691"/>
              <a:gd name="connsiteY10330" fmla="*/ 1621809 h 4860733"/>
              <a:gd name="connsiteX10331" fmla="*/ 584415 w 4853691"/>
              <a:gd name="connsiteY10331" fmla="*/ 1509151 h 4860733"/>
              <a:gd name="connsiteX10332" fmla="*/ 539821 w 4853691"/>
              <a:gd name="connsiteY10332" fmla="*/ 1553745 h 4860733"/>
              <a:gd name="connsiteX10333" fmla="*/ 511656 w 4853691"/>
              <a:gd name="connsiteY10333" fmla="*/ 1584256 h 4860733"/>
              <a:gd name="connsiteX10334" fmla="*/ 474103 w 4853691"/>
              <a:gd name="connsiteY10334" fmla="*/ 1626503 h 4860733"/>
              <a:gd name="connsiteX10335" fmla="*/ 445939 w 4853691"/>
              <a:gd name="connsiteY10335" fmla="*/ 1659362 h 4860733"/>
              <a:gd name="connsiteX10336" fmla="*/ 415427 w 4853691"/>
              <a:gd name="connsiteY10336" fmla="*/ 1696915 h 4860733"/>
              <a:gd name="connsiteX10337" fmla="*/ 394304 w 4853691"/>
              <a:gd name="connsiteY10337" fmla="*/ 1685179 h 4860733"/>
              <a:gd name="connsiteX10338" fmla="*/ 384916 w 4853691"/>
              <a:gd name="connsiteY10338" fmla="*/ 1680485 h 4860733"/>
              <a:gd name="connsiteX10339" fmla="*/ 366139 w 4853691"/>
              <a:gd name="connsiteY10339" fmla="*/ 1671097 h 4860733"/>
              <a:gd name="connsiteX10340" fmla="*/ 359098 w 4853691"/>
              <a:gd name="connsiteY10340" fmla="*/ 1668750 h 4860733"/>
              <a:gd name="connsiteX10341" fmla="*/ 382569 w 4853691"/>
              <a:gd name="connsiteY10341" fmla="*/ 1603033 h 4860733"/>
              <a:gd name="connsiteX10342" fmla="*/ 450633 w 4853691"/>
              <a:gd name="connsiteY10342" fmla="*/ 1511498 h 4860733"/>
              <a:gd name="connsiteX10343" fmla="*/ 469409 w 4853691"/>
              <a:gd name="connsiteY10343" fmla="*/ 1488027 h 4860733"/>
              <a:gd name="connsiteX10344" fmla="*/ 492880 w 4853691"/>
              <a:gd name="connsiteY10344" fmla="*/ 1457516 h 4860733"/>
              <a:gd name="connsiteX10345" fmla="*/ 514003 w 4853691"/>
              <a:gd name="connsiteY10345" fmla="*/ 1431698 h 4860733"/>
              <a:gd name="connsiteX10346" fmla="*/ 537474 w 4853691"/>
              <a:gd name="connsiteY10346" fmla="*/ 1403534 h 4860733"/>
              <a:gd name="connsiteX10347" fmla="*/ 560944 w 4853691"/>
              <a:gd name="connsiteY10347" fmla="*/ 1375369 h 4860733"/>
              <a:gd name="connsiteX10348" fmla="*/ 584415 w 4853691"/>
              <a:gd name="connsiteY10348" fmla="*/ 1347205 h 4860733"/>
              <a:gd name="connsiteX10349" fmla="*/ 607885 w 4853691"/>
              <a:gd name="connsiteY10349" fmla="*/ 1319040 h 4860733"/>
              <a:gd name="connsiteX10350" fmla="*/ 631355 w 4853691"/>
              <a:gd name="connsiteY10350" fmla="*/ 1293223 h 4860733"/>
              <a:gd name="connsiteX10351" fmla="*/ 657173 w 4853691"/>
              <a:gd name="connsiteY10351" fmla="*/ 1265058 h 4860733"/>
              <a:gd name="connsiteX10352" fmla="*/ 682991 w 4853691"/>
              <a:gd name="connsiteY10352" fmla="*/ 1239241 h 4860733"/>
              <a:gd name="connsiteX10353" fmla="*/ 708808 w 4853691"/>
              <a:gd name="connsiteY10353" fmla="*/ 1211076 h 4860733"/>
              <a:gd name="connsiteX10354" fmla="*/ 718196 w 4853691"/>
              <a:gd name="connsiteY10354" fmla="*/ 1201688 h 4860733"/>
              <a:gd name="connsiteX10355" fmla="*/ 734626 w 4853691"/>
              <a:gd name="connsiteY10355" fmla="*/ 1208729 h 4860733"/>
              <a:gd name="connsiteX10356" fmla="*/ 748708 w 4853691"/>
              <a:gd name="connsiteY10356" fmla="*/ 1213423 h 4860733"/>
              <a:gd name="connsiteX10357" fmla="*/ 767484 w 4853691"/>
              <a:gd name="connsiteY10357" fmla="*/ 1220464 h 4860733"/>
              <a:gd name="connsiteX10358" fmla="*/ 779219 w 4853691"/>
              <a:gd name="connsiteY10358" fmla="*/ 1225158 h 4860733"/>
              <a:gd name="connsiteX10359" fmla="*/ 793302 w 4853691"/>
              <a:gd name="connsiteY10359" fmla="*/ 1232199 h 4860733"/>
              <a:gd name="connsiteX10360" fmla="*/ 769831 w 4853691"/>
              <a:gd name="connsiteY10360" fmla="*/ 1262711 h 4860733"/>
              <a:gd name="connsiteX10361" fmla="*/ 755749 w 4853691"/>
              <a:gd name="connsiteY10361" fmla="*/ 1279140 h 4860733"/>
              <a:gd name="connsiteX10362" fmla="*/ 725237 w 4853691"/>
              <a:gd name="connsiteY10362" fmla="*/ 1319040 h 4860733"/>
              <a:gd name="connsiteX10363" fmla="*/ 711155 w 4853691"/>
              <a:gd name="connsiteY10363" fmla="*/ 1335469 h 4860733"/>
              <a:gd name="connsiteX10364" fmla="*/ 680643 w 4853691"/>
              <a:gd name="connsiteY10364" fmla="*/ 1375369 h 4860733"/>
              <a:gd name="connsiteX10365" fmla="*/ 666561 w 4853691"/>
              <a:gd name="connsiteY10365" fmla="*/ 1394146 h 4860733"/>
              <a:gd name="connsiteX10366" fmla="*/ 636050 w 4853691"/>
              <a:gd name="connsiteY10366" fmla="*/ 1434045 h 4860733"/>
              <a:gd name="connsiteX10367" fmla="*/ 621967 w 4853691"/>
              <a:gd name="connsiteY10367" fmla="*/ 1455169 h 4860733"/>
              <a:gd name="connsiteX10368" fmla="*/ 619620 w 4853691"/>
              <a:gd name="connsiteY10368" fmla="*/ 1457516 h 4860733"/>
              <a:gd name="connsiteX10369" fmla="*/ 605538 w 4853691"/>
              <a:gd name="connsiteY10369" fmla="*/ 1471598 h 4860733"/>
              <a:gd name="connsiteX10370" fmla="*/ 584415 w 4853691"/>
              <a:gd name="connsiteY10370" fmla="*/ 1509151 h 4860733"/>
              <a:gd name="connsiteX10371" fmla="*/ 467062 w 4853691"/>
              <a:gd name="connsiteY10371" fmla="*/ 1380063 h 4860733"/>
              <a:gd name="connsiteX10372" fmla="*/ 481145 w 4853691"/>
              <a:gd name="connsiteY10372" fmla="*/ 1351899 h 4860733"/>
              <a:gd name="connsiteX10373" fmla="*/ 495227 w 4853691"/>
              <a:gd name="connsiteY10373" fmla="*/ 1323734 h 4860733"/>
              <a:gd name="connsiteX10374" fmla="*/ 509309 w 4853691"/>
              <a:gd name="connsiteY10374" fmla="*/ 1295570 h 4860733"/>
              <a:gd name="connsiteX10375" fmla="*/ 523391 w 4853691"/>
              <a:gd name="connsiteY10375" fmla="*/ 1267405 h 4860733"/>
              <a:gd name="connsiteX10376" fmla="*/ 537474 w 4853691"/>
              <a:gd name="connsiteY10376" fmla="*/ 1241588 h 4860733"/>
              <a:gd name="connsiteX10377" fmla="*/ 551556 w 4853691"/>
              <a:gd name="connsiteY10377" fmla="*/ 1213423 h 4860733"/>
              <a:gd name="connsiteX10378" fmla="*/ 563291 w 4853691"/>
              <a:gd name="connsiteY10378" fmla="*/ 1189953 h 4860733"/>
              <a:gd name="connsiteX10379" fmla="*/ 567985 w 4853691"/>
              <a:gd name="connsiteY10379" fmla="*/ 1189953 h 4860733"/>
              <a:gd name="connsiteX10380" fmla="*/ 600844 w 4853691"/>
              <a:gd name="connsiteY10380" fmla="*/ 1187606 h 4860733"/>
              <a:gd name="connsiteX10381" fmla="*/ 629008 w 4853691"/>
              <a:gd name="connsiteY10381" fmla="*/ 1189953 h 4860733"/>
              <a:gd name="connsiteX10382" fmla="*/ 640744 w 4853691"/>
              <a:gd name="connsiteY10382" fmla="*/ 1192300 h 4860733"/>
              <a:gd name="connsiteX10383" fmla="*/ 657173 w 4853691"/>
              <a:gd name="connsiteY10383" fmla="*/ 1194647 h 4860733"/>
              <a:gd name="connsiteX10384" fmla="*/ 671255 w 4853691"/>
              <a:gd name="connsiteY10384" fmla="*/ 1196994 h 4860733"/>
              <a:gd name="connsiteX10385" fmla="*/ 687685 w 4853691"/>
              <a:gd name="connsiteY10385" fmla="*/ 1199341 h 4860733"/>
              <a:gd name="connsiteX10386" fmla="*/ 704114 w 4853691"/>
              <a:gd name="connsiteY10386" fmla="*/ 1204035 h 4860733"/>
              <a:gd name="connsiteX10387" fmla="*/ 718196 w 4853691"/>
              <a:gd name="connsiteY10387" fmla="*/ 1208729 h 4860733"/>
              <a:gd name="connsiteX10388" fmla="*/ 711155 w 4853691"/>
              <a:gd name="connsiteY10388" fmla="*/ 1215770 h 4860733"/>
              <a:gd name="connsiteX10389" fmla="*/ 692379 w 4853691"/>
              <a:gd name="connsiteY10389" fmla="*/ 1234546 h 4860733"/>
              <a:gd name="connsiteX10390" fmla="*/ 659520 w 4853691"/>
              <a:gd name="connsiteY10390" fmla="*/ 1267405 h 4860733"/>
              <a:gd name="connsiteX10391" fmla="*/ 640744 w 4853691"/>
              <a:gd name="connsiteY10391" fmla="*/ 1288529 h 4860733"/>
              <a:gd name="connsiteX10392" fmla="*/ 610232 w 4853691"/>
              <a:gd name="connsiteY10392" fmla="*/ 1321387 h 4860733"/>
              <a:gd name="connsiteX10393" fmla="*/ 589109 w 4853691"/>
              <a:gd name="connsiteY10393" fmla="*/ 1344858 h 4860733"/>
              <a:gd name="connsiteX10394" fmla="*/ 560944 w 4853691"/>
              <a:gd name="connsiteY10394" fmla="*/ 1377716 h 4860733"/>
              <a:gd name="connsiteX10395" fmla="*/ 539821 w 4853691"/>
              <a:gd name="connsiteY10395" fmla="*/ 1401187 h 4860733"/>
              <a:gd name="connsiteX10396" fmla="*/ 511656 w 4853691"/>
              <a:gd name="connsiteY10396" fmla="*/ 1434045 h 4860733"/>
              <a:gd name="connsiteX10397" fmla="*/ 490533 w 4853691"/>
              <a:gd name="connsiteY10397" fmla="*/ 1459863 h 4860733"/>
              <a:gd name="connsiteX10398" fmla="*/ 464715 w 4853691"/>
              <a:gd name="connsiteY10398" fmla="*/ 1490375 h 4860733"/>
              <a:gd name="connsiteX10399" fmla="*/ 443592 w 4853691"/>
              <a:gd name="connsiteY10399" fmla="*/ 1516192 h 4860733"/>
              <a:gd name="connsiteX10400" fmla="*/ 420121 w 4853691"/>
              <a:gd name="connsiteY10400" fmla="*/ 1546704 h 4860733"/>
              <a:gd name="connsiteX10401" fmla="*/ 398998 w 4853691"/>
              <a:gd name="connsiteY10401" fmla="*/ 1574868 h 4860733"/>
              <a:gd name="connsiteX10402" fmla="*/ 380222 w 4853691"/>
              <a:gd name="connsiteY10402" fmla="*/ 1600686 h 4860733"/>
              <a:gd name="connsiteX10403" fmla="*/ 445939 w 4853691"/>
              <a:gd name="connsiteY10403" fmla="*/ 1417616 h 4860733"/>
              <a:gd name="connsiteX10404" fmla="*/ 448286 w 4853691"/>
              <a:gd name="connsiteY10404" fmla="*/ 1410575 h 4860733"/>
              <a:gd name="connsiteX10405" fmla="*/ 467062 w 4853691"/>
              <a:gd name="connsiteY10405" fmla="*/ 1380063 h 4860733"/>
              <a:gd name="connsiteX10406" fmla="*/ 765137 w 4853691"/>
              <a:gd name="connsiteY10406" fmla="*/ 1164135 h 4860733"/>
              <a:gd name="connsiteX10407" fmla="*/ 790955 w 4853691"/>
              <a:gd name="connsiteY10407" fmla="*/ 1138318 h 4860733"/>
              <a:gd name="connsiteX10408" fmla="*/ 819119 w 4853691"/>
              <a:gd name="connsiteY10408" fmla="*/ 1112500 h 4860733"/>
              <a:gd name="connsiteX10409" fmla="*/ 847284 w 4853691"/>
              <a:gd name="connsiteY10409" fmla="*/ 1086683 h 4860733"/>
              <a:gd name="connsiteX10410" fmla="*/ 849631 w 4853691"/>
              <a:gd name="connsiteY10410" fmla="*/ 1084335 h 4860733"/>
              <a:gd name="connsiteX10411" fmla="*/ 847284 w 4853691"/>
              <a:gd name="connsiteY10411" fmla="*/ 1175870 h 4860733"/>
              <a:gd name="connsiteX10412" fmla="*/ 819119 w 4853691"/>
              <a:gd name="connsiteY10412" fmla="*/ 1211076 h 4860733"/>
              <a:gd name="connsiteX10413" fmla="*/ 805037 w 4853691"/>
              <a:gd name="connsiteY10413" fmla="*/ 1227505 h 4860733"/>
              <a:gd name="connsiteX10414" fmla="*/ 797996 w 4853691"/>
              <a:gd name="connsiteY10414" fmla="*/ 1234546 h 4860733"/>
              <a:gd name="connsiteX10415" fmla="*/ 797996 w 4853691"/>
              <a:gd name="connsiteY10415" fmla="*/ 1234546 h 4860733"/>
              <a:gd name="connsiteX10416" fmla="*/ 783914 w 4853691"/>
              <a:gd name="connsiteY10416" fmla="*/ 1227505 h 4860733"/>
              <a:gd name="connsiteX10417" fmla="*/ 767484 w 4853691"/>
              <a:gd name="connsiteY10417" fmla="*/ 1220464 h 4860733"/>
              <a:gd name="connsiteX10418" fmla="*/ 753402 w 4853691"/>
              <a:gd name="connsiteY10418" fmla="*/ 1213423 h 4860733"/>
              <a:gd name="connsiteX10419" fmla="*/ 736973 w 4853691"/>
              <a:gd name="connsiteY10419" fmla="*/ 1206382 h 4860733"/>
              <a:gd name="connsiteX10420" fmla="*/ 725237 w 4853691"/>
              <a:gd name="connsiteY10420" fmla="*/ 1201688 h 4860733"/>
              <a:gd name="connsiteX10421" fmla="*/ 739320 w 4853691"/>
              <a:gd name="connsiteY10421" fmla="*/ 1187606 h 4860733"/>
              <a:gd name="connsiteX10422" fmla="*/ 765137 w 4853691"/>
              <a:gd name="connsiteY10422" fmla="*/ 1164135 h 4860733"/>
              <a:gd name="connsiteX10423" fmla="*/ 884837 w 4853691"/>
              <a:gd name="connsiteY10423" fmla="*/ 1133623 h 4860733"/>
              <a:gd name="connsiteX10424" fmla="*/ 896572 w 4853691"/>
              <a:gd name="connsiteY10424" fmla="*/ 1119541 h 4860733"/>
              <a:gd name="connsiteX10425" fmla="*/ 924736 w 4853691"/>
              <a:gd name="connsiteY10425" fmla="*/ 1086683 h 4860733"/>
              <a:gd name="connsiteX10426" fmla="*/ 941166 w 4853691"/>
              <a:gd name="connsiteY10426" fmla="*/ 1065559 h 4860733"/>
              <a:gd name="connsiteX10427" fmla="*/ 964636 w 4853691"/>
              <a:gd name="connsiteY10427" fmla="*/ 1039742 h 4860733"/>
              <a:gd name="connsiteX10428" fmla="*/ 964636 w 4853691"/>
              <a:gd name="connsiteY10428" fmla="*/ 1039742 h 4860733"/>
              <a:gd name="connsiteX10429" fmla="*/ 941166 w 4853691"/>
              <a:gd name="connsiteY10429" fmla="*/ 1081988 h 4860733"/>
              <a:gd name="connsiteX10430" fmla="*/ 917695 w 4853691"/>
              <a:gd name="connsiteY10430" fmla="*/ 1124235 h 4860733"/>
              <a:gd name="connsiteX10431" fmla="*/ 891878 w 4853691"/>
              <a:gd name="connsiteY10431" fmla="*/ 1173523 h 4860733"/>
              <a:gd name="connsiteX10432" fmla="*/ 870754 w 4853691"/>
              <a:gd name="connsiteY10432" fmla="*/ 1213423 h 4860733"/>
              <a:gd name="connsiteX10433" fmla="*/ 854325 w 4853691"/>
              <a:gd name="connsiteY10433" fmla="*/ 1246282 h 4860733"/>
              <a:gd name="connsiteX10434" fmla="*/ 847284 w 4853691"/>
              <a:gd name="connsiteY10434" fmla="*/ 1243935 h 4860733"/>
              <a:gd name="connsiteX10435" fmla="*/ 847284 w 4853691"/>
              <a:gd name="connsiteY10435" fmla="*/ 1206382 h 4860733"/>
              <a:gd name="connsiteX10436" fmla="*/ 847284 w 4853691"/>
              <a:gd name="connsiteY10436" fmla="*/ 1194647 h 4860733"/>
              <a:gd name="connsiteX10437" fmla="*/ 847284 w 4853691"/>
              <a:gd name="connsiteY10437" fmla="*/ 1178217 h 4860733"/>
              <a:gd name="connsiteX10438" fmla="*/ 849631 w 4853691"/>
              <a:gd name="connsiteY10438" fmla="*/ 1175870 h 4860733"/>
              <a:gd name="connsiteX10439" fmla="*/ 884837 w 4853691"/>
              <a:gd name="connsiteY10439" fmla="*/ 1133623 h 4860733"/>
              <a:gd name="connsiteX10440" fmla="*/ 1020965 w 4853691"/>
              <a:gd name="connsiteY10440" fmla="*/ 941166 h 4860733"/>
              <a:gd name="connsiteX10441" fmla="*/ 1025659 w 4853691"/>
              <a:gd name="connsiteY10441" fmla="*/ 931777 h 4860733"/>
              <a:gd name="connsiteX10442" fmla="*/ 1044436 w 4853691"/>
              <a:gd name="connsiteY10442" fmla="*/ 917695 h 4860733"/>
              <a:gd name="connsiteX10443" fmla="*/ 1074947 w 4853691"/>
              <a:gd name="connsiteY10443" fmla="*/ 894225 h 4860733"/>
              <a:gd name="connsiteX10444" fmla="*/ 1105459 w 4853691"/>
              <a:gd name="connsiteY10444" fmla="*/ 870754 h 4860733"/>
              <a:gd name="connsiteX10445" fmla="*/ 1135971 w 4853691"/>
              <a:gd name="connsiteY10445" fmla="*/ 847284 h 4860733"/>
              <a:gd name="connsiteX10446" fmla="*/ 1154747 w 4853691"/>
              <a:gd name="connsiteY10446" fmla="*/ 833202 h 4860733"/>
              <a:gd name="connsiteX10447" fmla="*/ 1154747 w 4853691"/>
              <a:gd name="connsiteY10447" fmla="*/ 833202 h 4860733"/>
              <a:gd name="connsiteX10448" fmla="*/ 1138318 w 4853691"/>
              <a:gd name="connsiteY10448" fmla="*/ 849631 h 4860733"/>
              <a:gd name="connsiteX10449" fmla="*/ 1119541 w 4853691"/>
              <a:gd name="connsiteY10449" fmla="*/ 868407 h 4860733"/>
              <a:gd name="connsiteX10450" fmla="*/ 1091377 w 4853691"/>
              <a:gd name="connsiteY10450" fmla="*/ 896572 h 4860733"/>
              <a:gd name="connsiteX10451" fmla="*/ 1072600 w 4853691"/>
              <a:gd name="connsiteY10451" fmla="*/ 915348 h 4860733"/>
              <a:gd name="connsiteX10452" fmla="*/ 1044436 w 4853691"/>
              <a:gd name="connsiteY10452" fmla="*/ 945860 h 4860733"/>
              <a:gd name="connsiteX10453" fmla="*/ 1028006 w 4853691"/>
              <a:gd name="connsiteY10453" fmla="*/ 964636 h 4860733"/>
              <a:gd name="connsiteX10454" fmla="*/ 999842 w 4853691"/>
              <a:gd name="connsiteY10454" fmla="*/ 997495 h 4860733"/>
              <a:gd name="connsiteX10455" fmla="*/ 983412 w 4853691"/>
              <a:gd name="connsiteY10455" fmla="*/ 1016271 h 4860733"/>
              <a:gd name="connsiteX10456" fmla="*/ 974024 w 4853691"/>
              <a:gd name="connsiteY10456" fmla="*/ 1025659 h 4860733"/>
              <a:gd name="connsiteX10457" fmla="*/ 992801 w 4853691"/>
              <a:gd name="connsiteY10457" fmla="*/ 990454 h 4860733"/>
              <a:gd name="connsiteX10458" fmla="*/ 1020965 w 4853691"/>
              <a:gd name="connsiteY10458" fmla="*/ 941166 h 4860733"/>
              <a:gd name="connsiteX10459" fmla="*/ 1222811 w 4853691"/>
              <a:gd name="connsiteY10459" fmla="*/ 797996 h 4860733"/>
              <a:gd name="connsiteX10460" fmla="*/ 1276793 w 4853691"/>
              <a:gd name="connsiteY10460" fmla="*/ 776872 h 4860733"/>
              <a:gd name="connsiteX10461" fmla="*/ 1323734 w 4853691"/>
              <a:gd name="connsiteY10461" fmla="*/ 760443 h 4860733"/>
              <a:gd name="connsiteX10462" fmla="*/ 1330775 w 4853691"/>
              <a:gd name="connsiteY10462" fmla="*/ 758096 h 4860733"/>
              <a:gd name="connsiteX10463" fmla="*/ 1368328 w 4853691"/>
              <a:gd name="connsiteY10463" fmla="*/ 746361 h 4860733"/>
              <a:gd name="connsiteX10464" fmla="*/ 1384757 w 4853691"/>
              <a:gd name="connsiteY10464" fmla="*/ 758096 h 4860733"/>
              <a:gd name="connsiteX10465" fmla="*/ 1380063 w 4853691"/>
              <a:gd name="connsiteY10465" fmla="*/ 783914 h 4860733"/>
              <a:gd name="connsiteX10466" fmla="*/ 1377716 w 4853691"/>
              <a:gd name="connsiteY10466" fmla="*/ 802690 h 4860733"/>
              <a:gd name="connsiteX10467" fmla="*/ 1370675 w 4853691"/>
              <a:gd name="connsiteY10467" fmla="*/ 859019 h 4860733"/>
              <a:gd name="connsiteX10468" fmla="*/ 1368328 w 4853691"/>
              <a:gd name="connsiteY10468" fmla="*/ 870754 h 4860733"/>
              <a:gd name="connsiteX10469" fmla="*/ 1368328 w 4853691"/>
              <a:gd name="connsiteY10469" fmla="*/ 875448 h 4860733"/>
              <a:gd name="connsiteX10470" fmla="*/ 1361287 w 4853691"/>
              <a:gd name="connsiteY10470" fmla="*/ 882489 h 4860733"/>
              <a:gd name="connsiteX10471" fmla="*/ 1311999 w 4853691"/>
              <a:gd name="connsiteY10471" fmla="*/ 913001 h 4860733"/>
              <a:gd name="connsiteX10472" fmla="*/ 1265058 w 4853691"/>
              <a:gd name="connsiteY10472" fmla="*/ 945860 h 4860733"/>
              <a:gd name="connsiteX10473" fmla="*/ 1218117 w 4853691"/>
              <a:gd name="connsiteY10473" fmla="*/ 978718 h 4860733"/>
              <a:gd name="connsiteX10474" fmla="*/ 1187605 w 4853691"/>
              <a:gd name="connsiteY10474" fmla="*/ 999842 h 4860733"/>
              <a:gd name="connsiteX10475" fmla="*/ 1185258 w 4853691"/>
              <a:gd name="connsiteY10475" fmla="*/ 985760 h 4860733"/>
              <a:gd name="connsiteX10476" fmla="*/ 1175870 w 4853691"/>
              <a:gd name="connsiteY10476" fmla="*/ 875448 h 4860733"/>
              <a:gd name="connsiteX10477" fmla="*/ 1171176 w 4853691"/>
              <a:gd name="connsiteY10477" fmla="*/ 837896 h 4860733"/>
              <a:gd name="connsiteX10478" fmla="*/ 1187605 w 4853691"/>
              <a:gd name="connsiteY10478" fmla="*/ 819119 h 4860733"/>
              <a:gd name="connsiteX10479" fmla="*/ 1185258 w 4853691"/>
              <a:gd name="connsiteY10479" fmla="*/ 812078 h 4860733"/>
              <a:gd name="connsiteX10480" fmla="*/ 1192300 w 4853691"/>
              <a:gd name="connsiteY10480" fmla="*/ 809731 h 4860733"/>
              <a:gd name="connsiteX10481" fmla="*/ 1222811 w 4853691"/>
              <a:gd name="connsiteY10481" fmla="*/ 797996 h 4860733"/>
              <a:gd name="connsiteX10482" fmla="*/ 1466904 w 4853691"/>
              <a:gd name="connsiteY10482" fmla="*/ 720543 h 4860733"/>
              <a:gd name="connsiteX10483" fmla="*/ 1530274 w 4853691"/>
              <a:gd name="connsiteY10483" fmla="*/ 706461 h 4860733"/>
              <a:gd name="connsiteX10484" fmla="*/ 1546704 w 4853691"/>
              <a:gd name="connsiteY10484" fmla="*/ 704114 h 4860733"/>
              <a:gd name="connsiteX10485" fmla="*/ 1607727 w 4853691"/>
              <a:gd name="connsiteY10485" fmla="*/ 694726 h 4860733"/>
              <a:gd name="connsiteX10486" fmla="*/ 1628850 w 4853691"/>
              <a:gd name="connsiteY10486" fmla="*/ 690032 h 4860733"/>
              <a:gd name="connsiteX10487" fmla="*/ 1685179 w 4853691"/>
              <a:gd name="connsiteY10487" fmla="*/ 682991 h 4860733"/>
              <a:gd name="connsiteX10488" fmla="*/ 1710997 w 4853691"/>
              <a:gd name="connsiteY10488" fmla="*/ 678296 h 4860733"/>
              <a:gd name="connsiteX10489" fmla="*/ 1732120 w 4853691"/>
              <a:gd name="connsiteY10489" fmla="*/ 675949 h 4860733"/>
              <a:gd name="connsiteX10490" fmla="*/ 1710997 w 4853691"/>
              <a:gd name="connsiteY10490" fmla="*/ 685338 h 4860733"/>
              <a:gd name="connsiteX10491" fmla="*/ 1605380 w 4853691"/>
              <a:gd name="connsiteY10491" fmla="*/ 739320 h 4860733"/>
              <a:gd name="connsiteX10492" fmla="*/ 1506804 w 4853691"/>
              <a:gd name="connsiteY10492" fmla="*/ 793302 h 4860733"/>
              <a:gd name="connsiteX10493" fmla="*/ 1469251 w 4853691"/>
              <a:gd name="connsiteY10493" fmla="*/ 816772 h 4860733"/>
              <a:gd name="connsiteX10494" fmla="*/ 1441087 w 4853691"/>
              <a:gd name="connsiteY10494" fmla="*/ 833202 h 4860733"/>
              <a:gd name="connsiteX10495" fmla="*/ 1441087 w 4853691"/>
              <a:gd name="connsiteY10495" fmla="*/ 833202 h 4860733"/>
              <a:gd name="connsiteX10496" fmla="*/ 1441087 w 4853691"/>
              <a:gd name="connsiteY10496" fmla="*/ 830854 h 4860733"/>
              <a:gd name="connsiteX10497" fmla="*/ 1415269 w 4853691"/>
              <a:gd name="connsiteY10497" fmla="*/ 783914 h 4860733"/>
              <a:gd name="connsiteX10498" fmla="*/ 1415269 w 4853691"/>
              <a:gd name="connsiteY10498" fmla="*/ 781566 h 4860733"/>
              <a:gd name="connsiteX10499" fmla="*/ 1398840 w 4853691"/>
              <a:gd name="connsiteY10499" fmla="*/ 753402 h 4860733"/>
              <a:gd name="connsiteX10500" fmla="*/ 1408228 w 4853691"/>
              <a:gd name="connsiteY10500" fmla="*/ 736973 h 4860733"/>
              <a:gd name="connsiteX10501" fmla="*/ 1408228 w 4853691"/>
              <a:gd name="connsiteY10501" fmla="*/ 732279 h 4860733"/>
              <a:gd name="connsiteX10502" fmla="*/ 1459863 w 4853691"/>
              <a:gd name="connsiteY10502" fmla="*/ 720543 h 4860733"/>
              <a:gd name="connsiteX10503" fmla="*/ 1466904 w 4853691"/>
              <a:gd name="connsiteY10503" fmla="*/ 720543 h 4860733"/>
              <a:gd name="connsiteX10504" fmla="*/ 1840084 w 4853691"/>
              <a:gd name="connsiteY10504" fmla="*/ 626661 h 4860733"/>
              <a:gd name="connsiteX10505" fmla="*/ 1894066 w 4853691"/>
              <a:gd name="connsiteY10505" fmla="*/ 603191 h 4860733"/>
              <a:gd name="connsiteX10506" fmla="*/ 1943355 w 4853691"/>
              <a:gd name="connsiteY10506" fmla="*/ 582068 h 4860733"/>
              <a:gd name="connsiteX10507" fmla="*/ 1999684 w 4853691"/>
              <a:gd name="connsiteY10507" fmla="*/ 560944 h 4860733"/>
              <a:gd name="connsiteX10508" fmla="*/ 2046624 w 4853691"/>
              <a:gd name="connsiteY10508" fmla="*/ 542168 h 4860733"/>
              <a:gd name="connsiteX10509" fmla="*/ 2079483 w 4853691"/>
              <a:gd name="connsiteY10509" fmla="*/ 530433 h 4860733"/>
              <a:gd name="connsiteX10510" fmla="*/ 2079483 w 4853691"/>
              <a:gd name="connsiteY10510" fmla="*/ 530433 h 4860733"/>
              <a:gd name="connsiteX10511" fmla="*/ 2102954 w 4853691"/>
              <a:gd name="connsiteY10511" fmla="*/ 551556 h 4860733"/>
              <a:gd name="connsiteX10512" fmla="*/ 2114689 w 4853691"/>
              <a:gd name="connsiteY10512" fmla="*/ 563291 h 4860733"/>
              <a:gd name="connsiteX10513" fmla="*/ 2138159 w 4853691"/>
              <a:gd name="connsiteY10513" fmla="*/ 584415 h 4860733"/>
              <a:gd name="connsiteX10514" fmla="*/ 2152242 w 4853691"/>
              <a:gd name="connsiteY10514" fmla="*/ 598497 h 4860733"/>
              <a:gd name="connsiteX10515" fmla="*/ 2173365 w 4853691"/>
              <a:gd name="connsiteY10515" fmla="*/ 619620 h 4860733"/>
              <a:gd name="connsiteX10516" fmla="*/ 2187447 w 4853691"/>
              <a:gd name="connsiteY10516" fmla="*/ 633703 h 4860733"/>
              <a:gd name="connsiteX10517" fmla="*/ 2196835 w 4853691"/>
              <a:gd name="connsiteY10517" fmla="*/ 643091 h 4860733"/>
              <a:gd name="connsiteX10518" fmla="*/ 2192141 w 4853691"/>
              <a:gd name="connsiteY10518" fmla="*/ 654826 h 4860733"/>
              <a:gd name="connsiteX10519" fmla="*/ 2147548 w 4853691"/>
              <a:gd name="connsiteY10519" fmla="*/ 652479 h 4860733"/>
              <a:gd name="connsiteX10520" fmla="*/ 2128771 w 4853691"/>
              <a:gd name="connsiteY10520" fmla="*/ 652479 h 4860733"/>
              <a:gd name="connsiteX10521" fmla="*/ 2046624 w 4853691"/>
              <a:gd name="connsiteY10521" fmla="*/ 652479 h 4860733"/>
              <a:gd name="connsiteX10522" fmla="*/ 1959784 w 4853691"/>
              <a:gd name="connsiteY10522" fmla="*/ 654826 h 4860733"/>
              <a:gd name="connsiteX10523" fmla="*/ 1936313 w 4853691"/>
              <a:gd name="connsiteY10523" fmla="*/ 654826 h 4860733"/>
              <a:gd name="connsiteX10524" fmla="*/ 1872943 w 4853691"/>
              <a:gd name="connsiteY10524" fmla="*/ 657173 h 4860733"/>
              <a:gd name="connsiteX10525" fmla="*/ 1840084 w 4853691"/>
              <a:gd name="connsiteY10525" fmla="*/ 659520 h 4860733"/>
              <a:gd name="connsiteX10526" fmla="*/ 1788449 w 4853691"/>
              <a:gd name="connsiteY10526" fmla="*/ 664214 h 4860733"/>
              <a:gd name="connsiteX10527" fmla="*/ 1755591 w 4853691"/>
              <a:gd name="connsiteY10527" fmla="*/ 668908 h 4860733"/>
              <a:gd name="connsiteX10528" fmla="*/ 1734467 w 4853691"/>
              <a:gd name="connsiteY10528" fmla="*/ 671255 h 4860733"/>
              <a:gd name="connsiteX10529" fmla="*/ 1786102 w 4853691"/>
              <a:gd name="connsiteY10529" fmla="*/ 647785 h 4860733"/>
              <a:gd name="connsiteX10530" fmla="*/ 1840084 w 4853691"/>
              <a:gd name="connsiteY10530" fmla="*/ 626661 h 4860733"/>
              <a:gd name="connsiteX10531" fmla="*/ 2234388 w 4853691"/>
              <a:gd name="connsiteY10531" fmla="*/ 598497 h 4860733"/>
              <a:gd name="connsiteX10532" fmla="*/ 2243776 w 4853691"/>
              <a:gd name="connsiteY10532" fmla="*/ 567985 h 4860733"/>
              <a:gd name="connsiteX10533" fmla="*/ 2253165 w 4853691"/>
              <a:gd name="connsiteY10533" fmla="*/ 542168 h 4860733"/>
              <a:gd name="connsiteX10534" fmla="*/ 2264900 w 4853691"/>
              <a:gd name="connsiteY10534" fmla="*/ 511656 h 4860733"/>
              <a:gd name="connsiteX10535" fmla="*/ 2274288 w 4853691"/>
              <a:gd name="connsiteY10535" fmla="*/ 488186 h 4860733"/>
              <a:gd name="connsiteX10536" fmla="*/ 2281329 w 4853691"/>
              <a:gd name="connsiteY10536" fmla="*/ 469409 h 4860733"/>
              <a:gd name="connsiteX10537" fmla="*/ 2321229 w 4853691"/>
              <a:gd name="connsiteY10537" fmla="*/ 457674 h 4860733"/>
              <a:gd name="connsiteX10538" fmla="*/ 2361129 w 4853691"/>
              <a:gd name="connsiteY10538" fmla="*/ 445939 h 4860733"/>
              <a:gd name="connsiteX10539" fmla="*/ 2436234 w 4853691"/>
              <a:gd name="connsiteY10539" fmla="*/ 427162 h 4860733"/>
              <a:gd name="connsiteX10540" fmla="*/ 2403376 w 4853691"/>
              <a:gd name="connsiteY10540" fmla="*/ 455327 h 4860733"/>
              <a:gd name="connsiteX10541" fmla="*/ 2393987 w 4853691"/>
              <a:gd name="connsiteY10541" fmla="*/ 464715 h 4860733"/>
              <a:gd name="connsiteX10542" fmla="*/ 2377558 w 4853691"/>
              <a:gd name="connsiteY10542" fmla="*/ 481145 h 4860733"/>
              <a:gd name="connsiteX10543" fmla="*/ 2365823 w 4853691"/>
              <a:gd name="connsiteY10543" fmla="*/ 492880 h 4860733"/>
              <a:gd name="connsiteX10544" fmla="*/ 2349394 w 4853691"/>
              <a:gd name="connsiteY10544" fmla="*/ 509309 h 4860733"/>
              <a:gd name="connsiteX10545" fmla="*/ 2335311 w 4853691"/>
              <a:gd name="connsiteY10545" fmla="*/ 523391 h 4860733"/>
              <a:gd name="connsiteX10546" fmla="*/ 2321229 w 4853691"/>
              <a:gd name="connsiteY10546" fmla="*/ 537474 h 4860733"/>
              <a:gd name="connsiteX10547" fmla="*/ 2304800 w 4853691"/>
              <a:gd name="connsiteY10547" fmla="*/ 553903 h 4860733"/>
              <a:gd name="connsiteX10548" fmla="*/ 2293064 w 4853691"/>
              <a:gd name="connsiteY10548" fmla="*/ 567985 h 4860733"/>
              <a:gd name="connsiteX10549" fmla="*/ 2276635 w 4853691"/>
              <a:gd name="connsiteY10549" fmla="*/ 586762 h 4860733"/>
              <a:gd name="connsiteX10550" fmla="*/ 2264900 w 4853691"/>
              <a:gd name="connsiteY10550" fmla="*/ 600844 h 4860733"/>
              <a:gd name="connsiteX10551" fmla="*/ 2246123 w 4853691"/>
              <a:gd name="connsiteY10551" fmla="*/ 621967 h 4860733"/>
              <a:gd name="connsiteX10552" fmla="*/ 2234388 w 4853691"/>
              <a:gd name="connsiteY10552" fmla="*/ 636050 h 4860733"/>
              <a:gd name="connsiteX10553" fmla="*/ 2227347 w 4853691"/>
              <a:gd name="connsiteY10553" fmla="*/ 645438 h 4860733"/>
              <a:gd name="connsiteX10554" fmla="*/ 2222653 w 4853691"/>
              <a:gd name="connsiteY10554" fmla="*/ 643091 h 4860733"/>
              <a:gd name="connsiteX10555" fmla="*/ 2227347 w 4853691"/>
              <a:gd name="connsiteY10555" fmla="*/ 629008 h 4860733"/>
              <a:gd name="connsiteX10556" fmla="*/ 2234388 w 4853691"/>
              <a:gd name="connsiteY10556" fmla="*/ 598497 h 4860733"/>
              <a:gd name="connsiteX10557" fmla="*/ 2633386 w 4853691"/>
              <a:gd name="connsiteY10557" fmla="*/ 474103 h 4860733"/>
              <a:gd name="connsiteX10558" fmla="*/ 2652163 w 4853691"/>
              <a:gd name="connsiteY10558" fmla="*/ 467062 h 4860733"/>
              <a:gd name="connsiteX10559" fmla="*/ 2668592 w 4853691"/>
              <a:gd name="connsiteY10559" fmla="*/ 462368 h 4860733"/>
              <a:gd name="connsiteX10560" fmla="*/ 2687368 w 4853691"/>
              <a:gd name="connsiteY10560" fmla="*/ 467062 h 4860733"/>
              <a:gd name="connsiteX10561" fmla="*/ 2713186 w 4853691"/>
              <a:gd name="connsiteY10561" fmla="*/ 474103 h 4860733"/>
              <a:gd name="connsiteX10562" fmla="*/ 2748391 w 4853691"/>
              <a:gd name="connsiteY10562" fmla="*/ 483492 h 4860733"/>
              <a:gd name="connsiteX10563" fmla="*/ 2774209 w 4853691"/>
              <a:gd name="connsiteY10563" fmla="*/ 490533 h 4860733"/>
              <a:gd name="connsiteX10564" fmla="*/ 2809415 w 4853691"/>
              <a:gd name="connsiteY10564" fmla="*/ 502268 h 4860733"/>
              <a:gd name="connsiteX10565" fmla="*/ 2835232 w 4853691"/>
              <a:gd name="connsiteY10565" fmla="*/ 509309 h 4860733"/>
              <a:gd name="connsiteX10566" fmla="*/ 2870438 w 4853691"/>
              <a:gd name="connsiteY10566" fmla="*/ 521044 h 4860733"/>
              <a:gd name="connsiteX10567" fmla="*/ 2896255 w 4853691"/>
              <a:gd name="connsiteY10567" fmla="*/ 530433 h 4860733"/>
              <a:gd name="connsiteX10568" fmla="*/ 2931461 w 4853691"/>
              <a:gd name="connsiteY10568" fmla="*/ 542168 h 4860733"/>
              <a:gd name="connsiteX10569" fmla="*/ 2954932 w 4853691"/>
              <a:gd name="connsiteY10569" fmla="*/ 551556 h 4860733"/>
              <a:gd name="connsiteX10570" fmla="*/ 2969014 w 4853691"/>
              <a:gd name="connsiteY10570" fmla="*/ 556250 h 4860733"/>
              <a:gd name="connsiteX10571" fmla="*/ 2969014 w 4853691"/>
              <a:gd name="connsiteY10571" fmla="*/ 563291 h 4860733"/>
              <a:gd name="connsiteX10572" fmla="*/ 2969014 w 4853691"/>
              <a:gd name="connsiteY10572" fmla="*/ 565638 h 4860733"/>
              <a:gd name="connsiteX10573" fmla="*/ 2961973 w 4853691"/>
              <a:gd name="connsiteY10573" fmla="*/ 718196 h 4860733"/>
              <a:gd name="connsiteX10574" fmla="*/ 2950237 w 4853691"/>
              <a:gd name="connsiteY10574" fmla="*/ 708808 h 4860733"/>
              <a:gd name="connsiteX10575" fmla="*/ 2931461 w 4853691"/>
              <a:gd name="connsiteY10575" fmla="*/ 694726 h 4860733"/>
              <a:gd name="connsiteX10576" fmla="*/ 2905644 w 4853691"/>
              <a:gd name="connsiteY10576" fmla="*/ 675949 h 4860733"/>
              <a:gd name="connsiteX10577" fmla="*/ 2884520 w 4853691"/>
              <a:gd name="connsiteY10577" fmla="*/ 661867 h 4860733"/>
              <a:gd name="connsiteX10578" fmla="*/ 2861050 w 4853691"/>
              <a:gd name="connsiteY10578" fmla="*/ 645438 h 4860733"/>
              <a:gd name="connsiteX10579" fmla="*/ 2839926 w 4853691"/>
              <a:gd name="connsiteY10579" fmla="*/ 631355 h 4860733"/>
              <a:gd name="connsiteX10580" fmla="*/ 2816456 w 4853691"/>
              <a:gd name="connsiteY10580" fmla="*/ 614926 h 4860733"/>
              <a:gd name="connsiteX10581" fmla="*/ 2795332 w 4853691"/>
              <a:gd name="connsiteY10581" fmla="*/ 600844 h 4860733"/>
              <a:gd name="connsiteX10582" fmla="*/ 2771862 w 4853691"/>
              <a:gd name="connsiteY10582" fmla="*/ 586762 h 4860733"/>
              <a:gd name="connsiteX10583" fmla="*/ 2750738 w 4853691"/>
              <a:gd name="connsiteY10583" fmla="*/ 572679 h 4860733"/>
              <a:gd name="connsiteX10584" fmla="*/ 2727268 w 4853691"/>
              <a:gd name="connsiteY10584" fmla="*/ 558597 h 4860733"/>
              <a:gd name="connsiteX10585" fmla="*/ 2706145 w 4853691"/>
              <a:gd name="connsiteY10585" fmla="*/ 546862 h 4860733"/>
              <a:gd name="connsiteX10586" fmla="*/ 2682674 w 4853691"/>
              <a:gd name="connsiteY10586" fmla="*/ 532780 h 4860733"/>
              <a:gd name="connsiteX10587" fmla="*/ 2661551 w 4853691"/>
              <a:gd name="connsiteY10587" fmla="*/ 521044 h 4860733"/>
              <a:gd name="connsiteX10588" fmla="*/ 2638080 w 4853691"/>
              <a:gd name="connsiteY10588" fmla="*/ 506962 h 4860733"/>
              <a:gd name="connsiteX10589" fmla="*/ 2616957 w 4853691"/>
              <a:gd name="connsiteY10589" fmla="*/ 495227 h 4860733"/>
              <a:gd name="connsiteX10590" fmla="*/ 2598180 w 4853691"/>
              <a:gd name="connsiteY10590" fmla="*/ 483492 h 4860733"/>
              <a:gd name="connsiteX10591" fmla="*/ 2600528 w 4853691"/>
              <a:gd name="connsiteY10591" fmla="*/ 483492 h 4860733"/>
              <a:gd name="connsiteX10592" fmla="*/ 2633386 w 4853691"/>
              <a:gd name="connsiteY10592" fmla="*/ 474103 h 4860733"/>
              <a:gd name="connsiteX10593" fmla="*/ 3015955 w 4853691"/>
              <a:gd name="connsiteY10593" fmla="*/ 575026 h 4860733"/>
              <a:gd name="connsiteX10594" fmla="*/ 3051160 w 4853691"/>
              <a:gd name="connsiteY10594" fmla="*/ 589109 h 4860733"/>
              <a:gd name="connsiteX10595" fmla="*/ 3076978 w 4853691"/>
              <a:gd name="connsiteY10595" fmla="*/ 598497 h 4860733"/>
              <a:gd name="connsiteX10596" fmla="*/ 3093407 w 4853691"/>
              <a:gd name="connsiteY10596" fmla="*/ 605538 h 4860733"/>
              <a:gd name="connsiteX10597" fmla="*/ 3102795 w 4853691"/>
              <a:gd name="connsiteY10597" fmla="*/ 624314 h 4860733"/>
              <a:gd name="connsiteX10598" fmla="*/ 3116878 w 4853691"/>
              <a:gd name="connsiteY10598" fmla="*/ 654826 h 4860733"/>
              <a:gd name="connsiteX10599" fmla="*/ 3126266 w 4853691"/>
              <a:gd name="connsiteY10599" fmla="*/ 675949 h 4860733"/>
              <a:gd name="connsiteX10600" fmla="*/ 3142695 w 4853691"/>
              <a:gd name="connsiteY10600" fmla="*/ 711155 h 4860733"/>
              <a:gd name="connsiteX10601" fmla="*/ 3149736 w 4853691"/>
              <a:gd name="connsiteY10601" fmla="*/ 727584 h 4860733"/>
              <a:gd name="connsiteX10602" fmla="*/ 3168513 w 4853691"/>
              <a:gd name="connsiteY10602" fmla="*/ 767484 h 4860733"/>
              <a:gd name="connsiteX10603" fmla="*/ 3175554 w 4853691"/>
              <a:gd name="connsiteY10603" fmla="*/ 781566 h 4860733"/>
              <a:gd name="connsiteX10604" fmla="*/ 3194330 w 4853691"/>
              <a:gd name="connsiteY10604" fmla="*/ 826160 h 4860733"/>
              <a:gd name="connsiteX10605" fmla="*/ 3196677 w 4853691"/>
              <a:gd name="connsiteY10605" fmla="*/ 833202 h 4860733"/>
              <a:gd name="connsiteX10606" fmla="*/ 3213106 w 4853691"/>
              <a:gd name="connsiteY10606" fmla="*/ 870754 h 4860733"/>
              <a:gd name="connsiteX10607" fmla="*/ 3189636 w 4853691"/>
              <a:gd name="connsiteY10607" fmla="*/ 882489 h 4860733"/>
              <a:gd name="connsiteX10608" fmla="*/ 3173207 w 4853691"/>
              <a:gd name="connsiteY10608" fmla="*/ 873101 h 4860733"/>
              <a:gd name="connsiteX10609" fmla="*/ 3159125 w 4853691"/>
              <a:gd name="connsiteY10609" fmla="*/ 880142 h 4860733"/>
              <a:gd name="connsiteX10610" fmla="*/ 3084019 w 4853691"/>
              <a:gd name="connsiteY10610" fmla="*/ 819119 h 4860733"/>
              <a:gd name="connsiteX10611" fmla="*/ 3076978 w 4853691"/>
              <a:gd name="connsiteY10611" fmla="*/ 814425 h 4860733"/>
              <a:gd name="connsiteX10612" fmla="*/ 3039425 w 4853691"/>
              <a:gd name="connsiteY10612" fmla="*/ 783914 h 4860733"/>
              <a:gd name="connsiteX10613" fmla="*/ 3025343 w 4853691"/>
              <a:gd name="connsiteY10613" fmla="*/ 772178 h 4860733"/>
              <a:gd name="connsiteX10614" fmla="*/ 2994831 w 4853691"/>
              <a:gd name="connsiteY10614" fmla="*/ 748708 h 4860733"/>
              <a:gd name="connsiteX10615" fmla="*/ 2976055 w 4853691"/>
              <a:gd name="connsiteY10615" fmla="*/ 734626 h 4860733"/>
              <a:gd name="connsiteX10616" fmla="*/ 2961973 w 4853691"/>
              <a:gd name="connsiteY10616" fmla="*/ 725237 h 4860733"/>
              <a:gd name="connsiteX10617" fmla="*/ 2964320 w 4853691"/>
              <a:gd name="connsiteY10617" fmla="*/ 685338 h 4860733"/>
              <a:gd name="connsiteX10618" fmla="*/ 2964320 w 4853691"/>
              <a:gd name="connsiteY10618" fmla="*/ 685338 h 4860733"/>
              <a:gd name="connsiteX10619" fmla="*/ 2971361 w 4853691"/>
              <a:gd name="connsiteY10619" fmla="*/ 565638 h 4860733"/>
              <a:gd name="connsiteX10620" fmla="*/ 2992484 w 4853691"/>
              <a:gd name="connsiteY10620" fmla="*/ 572679 h 4860733"/>
              <a:gd name="connsiteX10621" fmla="*/ 3015955 w 4853691"/>
              <a:gd name="connsiteY10621" fmla="*/ 575026 h 4860733"/>
              <a:gd name="connsiteX10622" fmla="*/ 3281171 w 4853691"/>
              <a:gd name="connsiteY10622" fmla="*/ 835549 h 4860733"/>
              <a:gd name="connsiteX10623" fmla="*/ 3311683 w 4853691"/>
              <a:gd name="connsiteY10623" fmla="*/ 821466 h 4860733"/>
              <a:gd name="connsiteX10624" fmla="*/ 3351582 w 4853691"/>
              <a:gd name="connsiteY10624" fmla="*/ 805037 h 4860733"/>
              <a:gd name="connsiteX10625" fmla="*/ 3377400 w 4853691"/>
              <a:gd name="connsiteY10625" fmla="*/ 793302 h 4860733"/>
              <a:gd name="connsiteX10626" fmla="*/ 3421994 w 4853691"/>
              <a:gd name="connsiteY10626" fmla="*/ 776872 h 4860733"/>
              <a:gd name="connsiteX10627" fmla="*/ 3440770 w 4853691"/>
              <a:gd name="connsiteY10627" fmla="*/ 788608 h 4860733"/>
              <a:gd name="connsiteX10628" fmla="*/ 3459546 w 4853691"/>
              <a:gd name="connsiteY10628" fmla="*/ 774525 h 4860733"/>
              <a:gd name="connsiteX10629" fmla="*/ 3581593 w 4853691"/>
              <a:gd name="connsiteY10629" fmla="*/ 807384 h 4860733"/>
              <a:gd name="connsiteX10630" fmla="*/ 3590981 w 4853691"/>
              <a:gd name="connsiteY10630" fmla="*/ 809731 h 4860733"/>
              <a:gd name="connsiteX10631" fmla="*/ 3633228 w 4853691"/>
              <a:gd name="connsiteY10631" fmla="*/ 823813 h 4860733"/>
              <a:gd name="connsiteX10632" fmla="*/ 3609758 w 4853691"/>
              <a:gd name="connsiteY10632" fmla="*/ 943513 h 4860733"/>
              <a:gd name="connsiteX10633" fmla="*/ 3227189 w 4853691"/>
              <a:gd name="connsiteY10633" fmla="*/ 889531 h 4860733"/>
              <a:gd name="connsiteX10634" fmla="*/ 3215454 w 4853691"/>
              <a:gd name="connsiteY10634" fmla="*/ 866060 h 4860733"/>
              <a:gd name="connsiteX10635" fmla="*/ 3241271 w 4853691"/>
              <a:gd name="connsiteY10635" fmla="*/ 851978 h 4860733"/>
              <a:gd name="connsiteX10636" fmla="*/ 3281171 w 4853691"/>
              <a:gd name="connsiteY10636" fmla="*/ 835549 h 4860733"/>
              <a:gd name="connsiteX10637" fmla="*/ 3691904 w 4853691"/>
              <a:gd name="connsiteY10637" fmla="*/ 821466 h 4860733"/>
              <a:gd name="connsiteX10638" fmla="*/ 3722416 w 4853691"/>
              <a:gd name="connsiteY10638" fmla="*/ 830854 h 4860733"/>
              <a:gd name="connsiteX10639" fmla="*/ 3748233 w 4853691"/>
              <a:gd name="connsiteY10639" fmla="*/ 837896 h 4860733"/>
              <a:gd name="connsiteX10640" fmla="*/ 3778745 w 4853691"/>
              <a:gd name="connsiteY10640" fmla="*/ 847284 h 4860733"/>
              <a:gd name="connsiteX10641" fmla="*/ 3804562 w 4853691"/>
              <a:gd name="connsiteY10641" fmla="*/ 856672 h 4860733"/>
              <a:gd name="connsiteX10642" fmla="*/ 3835074 w 4853691"/>
              <a:gd name="connsiteY10642" fmla="*/ 868407 h 4860733"/>
              <a:gd name="connsiteX10643" fmla="*/ 3860891 w 4853691"/>
              <a:gd name="connsiteY10643" fmla="*/ 877795 h 4860733"/>
              <a:gd name="connsiteX10644" fmla="*/ 3891403 w 4853691"/>
              <a:gd name="connsiteY10644" fmla="*/ 889531 h 4860733"/>
              <a:gd name="connsiteX10645" fmla="*/ 3914874 w 4853691"/>
              <a:gd name="connsiteY10645" fmla="*/ 898919 h 4860733"/>
              <a:gd name="connsiteX10646" fmla="*/ 3945385 w 4853691"/>
              <a:gd name="connsiteY10646" fmla="*/ 910654 h 4860733"/>
              <a:gd name="connsiteX10647" fmla="*/ 3968856 w 4853691"/>
              <a:gd name="connsiteY10647" fmla="*/ 920042 h 4860733"/>
              <a:gd name="connsiteX10648" fmla="*/ 3987632 w 4853691"/>
              <a:gd name="connsiteY10648" fmla="*/ 929430 h 4860733"/>
              <a:gd name="connsiteX10649" fmla="*/ 3989979 w 4853691"/>
              <a:gd name="connsiteY10649" fmla="*/ 931777 h 4860733"/>
              <a:gd name="connsiteX10650" fmla="*/ 4006408 w 4853691"/>
              <a:gd name="connsiteY10650" fmla="*/ 955248 h 4860733"/>
              <a:gd name="connsiteX10651" fmla="*/ 4036920 w 4853691"/>
              <a:gd name="connsiteY10651" fmla="*/ 997495 h 4860733"/>
              <a:gd name="connsiteX10652" fmla="*/ 4032226 w 4853691"/>
              <a:gd name="connsiteY10652" fmla="*/ 995148 h 4860733"/>
              <a:gd name="connsiteX10653" fmla="*/ 4004061 w 4853691"/>
              <a:gd name="connsiteY10653" fmla="*/ 981065 h 4860733"/>
              <a:gd name="connsiteX10654" fmla="*/ 3973550 w 4853691"/>
              <a:gd name="connsiteY10654" fmla="*/ 964636 h 4860733"/>
              <a:gd name="connsiteX10655" fmla="*/ 3945385 w 4853691"/>
              <a:gd name="connsiteY10655" fmla="*/ 950554 h 4860733"/>
              <a:gd name="connsiteX10656" fmla="*/ 3912526 w 4853691"/>
              <a:gd name="connsiteY10656" fmla="*/ 934125 h 4860733"/>
              <a:gd name="connsiteX10657" fmla="*/ 3882015 w 4853691"/>
              <a:gd name="connsiteY10657" fmla="*/ 920042 h 4860733"/>
              <a:gd name="connsiteX10658" fmla="*/ 3849156 w 4853691"/>
              <a:gd name="connsiteY10658" fmla="*/ 905960 h 4860733"/>
              <a:gd name="connsiteX10659" fmla="*/ 3818645 w 4853691"/>
              <a:gd name="connsiteY10659" fmla="*/ 894225 h 4860733"/>
              <a:gd name="connsiteX10660" fmla="*/ 3785786 w 4853691"/>
              <a:gd name="connsiteY10660" fmla="*/ 880142 h 4860733"/>
              <a:gd name="connsiteX10661" fmla="*/ 3755274 w 4853691"/>
              <a:gd name="connsiteY10661" fmla="*/ 868407 h 4860733"/>
              <a:gd name="connsiteX10662" fmla="*/ 3720069 w 4853691"/>
              <a:gd name="connsiteY10662" fmla="*/ 854325 h 4860733"/>
              <a:gd name="connsiteX10663" fmla="*/ 3689557 w 4853691"/>
              <a:gd name="connsiteY10663" fmla="*/ 842590 h 4860733"/>
              <a:gd name="connsiteX10664" fmla="*/ 3654351 w 4853691"/>
              <a:gd name="connsiteY10664" fmla="*/ 830854 h 4860733"/>
              <a:gd name="connsiteX10665" fmla="*/ 3633228 w 4853691"/>
              <a:gd name="connsiteY10665" fmla="*/ 823813 h 4860733"/>
              <a:gd name="connsiteX10666" fmla="*/ 3633228 w 4853691"/>
              <a:gd name="connsiteY10666" fmla="*/ 819119 h 4860733"/>
              <a:gd name="connsiteX10667" fmla="*/ 3635575 w 4853691"/>
              <a:gd name="connsiteY10667" fmla="*/ 807384 h 4860733"/>
              <a:gd name="connsiteX10668" fmla="*/ 3659045 w 4853691"/>
              <a:gd name="connsiteY10668" fmla="*/ 814425 h 4860733"/>
              <a:gd name="connsiteX10669" fmla="*/ 3691904 w 4853691"/>
              <a:gd name="connsiteY10669" fmla="*/ 821466 h 4860733"/>
              <a:gd name="connsiteX10670" fmla="*/ 4060390 w 4853691"/>
              <a:gd name="connsiteY10670" fmla="*/ 1025659 h 4860733"/>
              <a:gd name="connsiteX10671" fmla="*/ 4093249 w 4853691"/>
              <a:gd name="connsiteY10671" fmla="*/ 1074947 h 4860733"/>
              <a:gd name="connsiteX10672" fmla="*/ 4109678 w 4853691"/>
              <a:gd name="connsiteY10672" fmla="*/ 1100765 h 4860733"/>
              <a:gd name="connsiteX10673" fmla="*/ 4123761 w 4853691"/>
              <a:gd name="connsiteY10673" fmla="*/ 1121888 h 4860733"/>
              <a:gd name="connsiteX10674" fmla="*/ 3612104 w 4853691"/>
              <a:gd name="connsiteY10674" fmla="*/ 945860 h 4860733"/>
              <a:gd name="connsiteX10675" fmla="*/ 3612104 w 4853691"/>
              <a:gd name="connsiteY10675" fmla="*/ 943513 h 4860733"/>
              <a:gd name="connsiteX10676" fmla="*/ 3614452 w 4853691"/>
              <a:gd name="connsiteY10676" fmla="*/ 924736 h 4860733"/>
              <a:gd name="connsiteX10677" fmla="*/ 3619146 w 4853691"/>
              <a:gd name="connsiteY10677" fmla="*/ 896572 h 4860733"/>
              <a:gd name="connsiteX10678" fmla="*/ 3619146 w 4853691"/>
              <a:gd name="connsiteY10678" fmla="*/ 891878 h 4860733"/>
              <a:gd name="connsiteX10679" fmla="*/ 3623840 w 4853691"/>
              <a:gd name="connsiteY10679" fmla="*/ 873101 h 4860733"/>
              <a:gd name="connsiteX10680" fmla="*/ 3626187 w 4853691"/>
              <a:gd name="connsiteY10680" fmla="*/ 861366 h 4860733"/>
              <a:gd name="connsiteX10681" fmla="*/ 3628534 w 4853691"/>
              <a:gd name="connsiteY10681" fmla="*/ 847284 h 4860733"/>
              <a:gd name="connsiteX10682" fmla="*/ 3630881 w 4853691"/>
              <a:gd name="connsiteY10682" fmla="*/ 833202 h 4860733"/>
              <a:gd name="connsiteX10683" fmla="*/ 3633228 w 4853691"/>
              <a:gd name="connsiteY10683" fmla="*/ 823813 h 4860733"/>
              <a:gd name="connsiteX10684" fmla="*/ 3647310 w 4853691"/>
              <a:gd name="connsiteY10684" fmla="*/ 828507 h 4860733"/>
              <a:gd name="connsiteX10685" fmla="*/ 3656698 w 4853691"/>
              <a:gd name="connsiteY10685" fmla="*/ 830854 h 4860733"/>
              <a:gd name="connsiteX10686" fmla="*/ 3715375 w 4853691"/>
              <a:gd name="connsiteY10686" fmla="*/ 851978 h 4860733"/>
              <a:gd name="connsiteX10687" fmla="*/ 3734151 w 4853691"/>
              <a:gd name="connsiteY10687" fmla="*/ 859019 h 4860733"/>
              <a:gd name="connsiteX10688" fmla="*/ 3783439 w 4853691"/>
              <a:gd name="connsiteY10688" fmla="*/ 877795 h 4860733"/>
              <a:gd name="connsiteX10689" fmla="*/ 3809256 w 4853691"/>
              <a:gd name="connsiteY10689" fmla="*/ 887184 h 4860733"/>
              <a:gd name="connsiteX10690" fmla="*/ 3849156 w 4853691"/>
              <a:gd name="connsiteY10690" fmla="*/ 903613 h 4860733"/>
              <a:gd name="connsiteX10691" fmla="*/ 3872627 w 4853691"/>
              <a:gd name="connsiteY10691" fmla="*/ 913001 h 4860733"/>
              <a:gd name="connsiteX10692" fmla="*/ 3912526 w 4853691"/>
              <a:gd name="connsiteY10692" fmla="*/ 931777 h 4860733"/>
              <a:gd name="connsiteX10693" fmla="*/ 3940691 w 4853691"/>
              <a:gd name="connsiteY10693" fmla="*/ 945860 h 4860733"/>
              <a:gd name="connsiteX10694" fmla="*/ 3973550 w 4853691"/>
              <a:gd name="connsiteY10694" fmla="*/ 962289 h 4860733"/>
              <a:gd name="connsiteX10695" fmla="*/ 3992326 w 4853691"/>
              <a:gd name="connsiteY10695" fmla="*/ 971677 h 4860733"/>
              <a:gd name="connsiteX10696" fmla="*/ 4032226 w 4853691"/>
              <a:gd name="connsiteY10696" fmla="*/ 992801 h 4860733"/>
              <a:gd name="connsiteX10697" fmla="*/ 4043961 w 4853691"/>
              <a:gd name="connsiteY10697" fmla="*/ 999842 h 4860733"/>
              <a:gd name="connsiteX10698" fmla="*/ 4043961 w 4853691"/>
              <a:gd name="connsiteY10698" fmla="*/ 1002189 h 4860733"/>
              <a:gd name="connsiteX10699" fmla="*/ 4060390 w 4853691"/>
              <a:gd name="connsiteY10699" fmla="*/ 1025659 h 4860733"/>
              <a:gd name="connsiteX10700" fmla="*/ 3586287 w 4853691"/>
              <a:gd name="connsiteY10700" fmla="*/ 1098418 h 4860733"/>
              <a:gd name="connsiteX10701" fmla="*/ 3581593 w 4853691"/>
              <a:gd name="connsiteY10701" fmla="*/ 1131276 h 4860733"/>
              <a:gd name="connsiteX10702" fmla="*/ 3576899 w 4853691"/>
              <a:gd name="connsiteY10702" fmla="*/ 1173523 h 4860733"/>
              <a:gd name="connsiteX10703" fmla="*/ 3572205 w 4853691"/>
              <a:gd name="connsiteY10703" fmla="*/ 1204035 h 4860733"/>
              <a:gd name="connsiteX10704" fmla="*/ 3567511 w 4853691"/>
              <a:gd name="connsiteY10704" fmla="*/ 1246282 h 4860733"/>
              <a:gd name="connsiteX10705" fmla="*/ 3562817 w 4853691"/>
              <a:gd name="connsiteY10705" fmla="*/ 1281487 h 4860733"/>
              <a:gd name="connsiteX10706" fmla="*/ 3558123 w 4853691"/>
              <a:gd name="connsiteY10706" fmla="*/ 1321387 h 4860733"/>
              <a:gd name="connsiteX10707" fmla="*/ 3553428 w 4853691"/>
              <a:gd name="connsiteY10707" fmla="*/ 1358940 h 4860733"/>
              <a:gd name="connsiteX10708" fmla="*/ 3548734 w 4853691"/>
              <a:gd name="connsiteY10708" fmla="*/ 1398840 h 4860733"/>
              <a:gd name="connsiteX10709" fmla="*/ 3544040 w 4853691"/>
              <a:gd name="connsiteY10709" fmla="*/ 1441087 h 4860733"/>
              <a:gd name="connsiteX10710" fmla="*/ 3539346 w 4853691"/>
              <a:gd name="connsiteY10710" fmla="*/ 1483333 h 4860733"/>
              <a:gd name="connsiteX10711" fmla="*/ 3534652 w 4853691"/>
              <a:gd name="connsiteY10711" fmla="*/ 1525580 h 4860733"/>
              <a:gd name="connsiteX10712" fmla="*/ 3529958 w 4853691"/>
              <a:gd name="connsiteY10712" fmla="*/ 1574868 h 4860733"/>
              <a:gd name="connsiteX10713" fmla="*/ 3527611 w 4853691"/>
              <a:gd name="connsiteY10713" fmla="*/ 1595992 h 4860733"/>
              <a:gd name="connsiteX10714" fmla="*/ 3527611 w 4853691"/>
              <a:gd name="connsiteY10714" fmla="*/ 1595992 h 4860733"/>
              <a:gd name="connsiteX10715" fmla="*/ 3520570 w 4853691"/>
              <a:gd name="connsiteY10715" fmla="*/ 1598339 h 4860733"/>
              <a:gd name="connsiteX10716" fmla="*/ 3513528 w 4853691"/>
              <a:gd name="connsiteY10716" fmla="*/ 1581909 h 4860733"/>
              <a:gd name="connsiteX10717" fmla="*/ 3492405 w 4853691"/>
              <a:gd name="connsiteY10717" fmla="*/ 1534968 h 4860733"/>
              <a:gd name="connsiteX10718" fmla="*/ 3464241 w 4853691"/>
              <a:gd name="connsiteY10718" fmla="*/ 1466904 h 4860733"/>
              <a:gd name="connsiteX10719" fmla="*/ 3459546 w 4853691"/>
              <a:gd name="connsiteY10719" fmla="*/ 1457516 h 4860733"/>
              <a:gd name="connsiteX10720" fmla="*/ 3393829 w 4853691"/>
              <a:gd name="connsiteY10720" fmla="*/ 1300264 h 4860733"/>
              <a:gd name="connsiteX10721" fmla="*/ 3222495 w 4853691"/>
              <a:gd name="connsiteY10721" fmla="*/ 894225 h 4860733"/>
              <a:gd name="connsiteX10722" fmla="*/ 3602716 w 4853691"/>
              <a:gd name="connsiteY10722" fmla="*/ 948207 h 4860733"/>
              <a:gd name="connsiteX10723" fmla="*/ 3598022 w 4853691"/>
              <a:gd name="connsiteY10723" fmla="*/ 971677 h 4860733"/>
              <a:gd name="connsiteX10724" fmla="*/ 3595675 w 4853691"/>
              <a:gd name="connsiteY10724" fmla="*/ 971677 h 4860733"/>
              <a:gd name="connsiteX10725" fmla="*/ 3574552 w 4853691"/>
              <a:gd name="connsiteY10725" fmla="*/ 992801 h 4860733"/>
              <a:gd name="connsiteX10726" fmla="*/ 3590981 w 4853691"/>
              <a:gd name="connsiteY10726" fmla="*/ 1011577 h 4860733"/>
              <a:gd name="connsiteX10727" fmla="*/ 3583940 w 4853691"/>
              <a:gd name="connsiteY10727" fmla="*/ 1060865 h 4860733"/>
              <a:gd name="connsiteX10728" fmla="*/ 3586287 w 4853691"/>
              <a:gd name="connsiteY10728" fmla="*/ 1098418 h 4860733"/>
              <a:gd name="connsiteX10729" fmla="*/ 3520570 w 4853691"/>
              <a:gd name="connsiteY10729" fmla="*/ 2365823 h 4860733"/>
              <a:gd name="connsiteX10730" fmla="*/ 3522917 w 4853691"/>
              <a:gd name="connsiteY10730" fmla="*/ 2443275 h 4860733"/>
              <a:gd name="connsiteX10731" fmla="*/ 3525264 w 4853691"/>
              <a:gd name="connsiteY10731" fmla="*/ 2501952 h 4860733"/>
              <a:gd name="connsiteX10732" fmla="*/ 3527611 w 4853691"/>
              <a:gd name="connsiteY10732" fmla="*/ 2546545 h 4860733"/>
              <a:gd name="connsiteX10733" fmla="*/ 3515876 w 4853691"/>
              <a:gd name="connsiteY10733" fmla="*/ 2551240 h 4860733"/>
              <a:gd name="connsiteX10734" fmla="*/ 3487711 w 4853691"/>
              <a:gd name="connsiteY10734" fmla="*/ 2518381 h 4860733"/>
              <a:gd name="connsiteX10735" fmla="*/ 3457200 w 4853691"/>
              <a:gd name="connsiteY10735" fmla="*/ 2483175 h 4860733"/>
              <a:gd name="connsiteX10736" fmla="*/ 3417300 w 4853691"/>
              <a:gd name="connsiteY10736" fmla="*/ 2433887 h 4860733"/>
              <a:gd name="connsiteX10737" fmla="*/ 3386788 w 4853691"/>
              <a:gd name="connsiteY10737" fmla="*/ 2398681 h 4860733"/>
              <a:gd name="connsiteX10738" fmla="*/ 3344541 w 4853691"/>
              <a:gd name="connsiteY10738" fmla="*/ 2347047 h 4860733"/>
              <a:gd name="connsiteX10739" fmla="*/ 3316377 w 4853691"/>
              <a:gd name="connsiteY10739" fmla="*/ 2311841 h 4860733"/>
              <a:gd name="connsiteX10740" fmla="*/ 3269436 w 4853691"/>
              <a:gd name="connsiteY10740" fmla="*/ 2250818 h 4860733"/>
              <a:gd name="connsiteX10741" fmla="*/ 3248312 w 4853691"/>
              <a:gd name="connsiteY10741" fmla="*/ 2222653 h 4860733"/>
              <a:gd name="connsiteX10742" fmla="*/ 3180248 w 4853691"/>
              <a:gd name="connsiteY10742" fmla="*/ 2133465 h 4860733"/>
              <a:gd name="connsiteX10743" fmla="*/ 3180248 w 4853691"/>
              <a:gd name="connsiteY10743" fmla="*/ 2131118 h 4860733"/>
              <a:gd name="connsiteX10744" fmla="*/ 2992484 w 4853691"/>
              <a:gd name="connsiteY10744" fmla="*/ 1877637 h 4860733"/>
              <a:gd name="connsiteX10745" fmla="*/ 2999525 w 4853691"/>
              <a:gd name="connsiteY10745" fmla="*/ 1861208 h 4860733"/>
              <a:gd name="connsiteX10746" fmla="*/ 2997178 w 4853691"/>
              <a:gd name="connsiteY10746" fmla="*/ 1851820 h 4860733"/>
              <a:gd name="connsiteX10747" fmla="*/ 3041772 w 4853691"/>
              <a:gd name="connsiteY10747" fmla="*/ 1828349 h 4860733"/>
              <a:gd name="connsiteX10748" fmla="*/ 3055854 w 4853691"/>
              <a:gd name="connsiteY10748" fmla="*/ 1821308 h 4860733"/>
              <a:gd name="connsiteX10749" fmla="*/ 3119225 w 4853691"/>
              <a:gd name="connsiteY10749" fmla="*/ 1788449 h 4860733"/>
              <a:gd name="connsiteX10750" fmla="*/ 3128613 w 4853691"/>
              <a:gd name="connsiteY10750" fmla="*/ 1783755 h 4860733"/>
              <a:gd name="connsiteX10751" fmla="*/ 3269436 w 4853691"/>
              <a:gd name="connsiteY10751" fmla="*/ 1715691 h 4860733"/>
              <a:gd name="connsiteX10752" fmla="*/ 3288212 w 4853691"/>
              <a:gd name="connsiteY10752" fmla="*/ 1706303 h 4860733"/>
              <a:gd name="connsiteX10753" fmla="*/ 3337500 w 4853691"/>
              <a:gd name="connsiteY10753" fmla="*/ 1685179 h 4860733"/>
              <a:gd name="connsiteX10754" fmla="*/ 3363318 w 4853691"/>
              <a:gd name="connsiteY10754" fmla="*/ 1673444 h 4860733"/>
              <a:gd name="connsiteX10755" fmla="*/ 3403217 w 4853691"/>
              <a:gd name="connsiteY10755" fmla="*/ 1657015 h 4860733"/>
              <a:gd name="connsiteX10756" fmla="*/ 3436076 w 4853691"/>
              <a:gd name="connsiteY10756" fmla="*/ 1645280 h 4860733"/>
              <a:gd name="connsiteX10757" fmla="*/ 3468935 w 4853691"/>
              <a:gd name="connsiteY10757" fmla="*/ 1633544 h 4860733"/>
              <a:gd name="connsiteX10758" fmla="*/ 3501793 w 4853691"/>
              <a:gd name="connsiteY10758" fmla="*/ 1621809 h 4860733"/>
              <a:gd name="connsiteX10759" fmla="*/ 3513528 w 4853691"/>
              <a:gd name="connsiteY10759" fmla="*/ 1617115 h 4860733"/>
              <a:gd name="connsiteX10760" fmla="*/ 3529958 w 4853691"/>
              <a:gd name="connsiteY10760" fmla="*/ 1628850 h 4860733"/>
              <a:gd name="connsiteX10761" fmla="*/ 3518223 w 4853691"/>
              <a:gd name="connsiteY10761" fmla="*/ 2196836 h 4860733"/>
              <a:gd name="connsiteX10762" fmla="*/ 3518223 w 4853691"/>
              <a:gd name="connsiteY10762" fmla="*/ 2220306 h 4860733"/>
              <a:gd name="connsiteX10763" fmla="*/ 3518223 w 4853691"/>
              <a:gd name="connsiteY10763" fmla="*/ 2316535 h 4860733"/>
              <a:gd name="connsiteX10764" fmla="*/ 3520570 w 4853691"/>
              <a:gd name="connsiteY10764" fmla="*/ 2365823 h 4860733"/>
              <a:gd name="connsiteX10765" fmla="*/ 3844462 w 4853691"/>
              <a:gd name="connsiteY10765" fmla="*/ 2149895 h 4860733"/>
              <a:gd name="connsiteX10766" fmla="*/ 3879668 w 4853691"/>
              <a:gd name="connsiteY10766" fmla="*/ 2112342 h 4860733"/>
              <a:gd name="connsiteX10767" fmla="*/ 3889056 w 4853691"/>
              <a:gd name="connsiteY10767" fmla="*/ 2100607 h 4860733"/>
              <a:gd name="connsiteX10768" fmla="*/ 3919568 w 4853691"/>
              <a:gd name="connsiteY10768" fmla="*/ 2070095 h 4860733"/>
              <a:gd name="connsiteX10769" fmla="*/ 3933650 w 4853691"/>
              <a:gd name="connsiteY10769" fmla="*/ 2056013 h 4860733"/>
              <a:gd name="connsiteX10770" fmla="*/ 3959467 w 4853691"/>
              <a:gd name="connsiteY10770" fmla="*/ 2030195 h 4860733"/>
              <a:gd name="connsiteX10771" fmla="*/ 3975897 w 4853691"/>
              <a:gd name="connsiteY10771" fmla="*/ 2013766 h 4860733"/>
              <a:gd name="connsiteX10772" fmla="*/ 3999367 w 4853691"/>
              <a:gd name="connsiteY10772" fmla="*/ 1990295 h 4860733"/>
              <a:gd name="connsiteX10773" fmla="*/ 4018143 w 4853691"/>
              <a:gd name="connsiteY10773" fmla="*/ 1973866 h 4860733"/>
              <a:gd name="connsiteX10774" fmla="*/ 4041614 w 4853691"/>
              <a:gd name="connsiteY10774" fmla="*/ 1952743 h 4860733"/>
              <a:gd name="connsiteX10775" fmla="*/ 4062738 w 4853691"/>
              <a:gd name="connsiteY10775" fmla="*/ 1936313 h 4860733"/>
              <a:gd name="connsiteX10776" fmla="*/ 4083861 w 4853691"/>
              <a:gd name="connsiteY10776" fmla="*/ 1917537 h 4860733"/>
              <a:gd name="connsiteX10777" fmla="*/ 4104984 w 4853691"/>
              <a:gd name="connsiteY10777" fmla="*/ 1901108 h 4860733"/>
              <a:gd name="connsiteX10778" fmla="*/ 4112025 w 4853691"/>
              <a:gd name="connsiteY10778" fmla="*/ 1896413 h 4860733"/>
              <a:gd name="connsiteX10779" fmla="*/ 4123761 w 4853691"/>
              <a:gd name="connsiteY10779" fmla="*/ 1903455 h 4860733"/>
              <a:gd name="connsiteX10780" fmla="*/ 4119067 w 4853691"/>
              <a:gd name="connsiteY10780" fmla="*/ 1952743 h 4860733"/>
              <a:gd name="connsiteX10781" fmla="*/ 4114372 w 4853691"/>
              <a:gd name="connsiteY10781" fmla="*/ 1992643 h 4860733"/>
              <a:gd name="connsiteX10782" fmla="*/ 4109678 w 4853691"/>
              <a:gd name="connsiteY10782" fmla="*/ 2053666 h 4860733"/>
              <a:gd name="connsiteX10783" fmla="*/ 4104984 w 4853691"/>
              <a:gd name="connsiteY10783" fmla="*/ 2102954 h 4860733"/>
              <a:gd name="connsiteX10784" fmla="*/ 4100290 w 4853691"/>
              <a:gd name="connsiteY10784" fmla="*/ 2166324 h 4860733"/>
              <a:gd name="connsiteX10785" fmla="*/ 4097943 w 4853691"/>
              <a:gd name="connsiteY10785" fmla="*/ 2215612 h 4860733"/>
              <a:gd name="connsiteX10786" fmla="*/ 4095596 w 4853691"/>
              <a:gd name="connsiteY10786" fmla="*/ 2288370 h 4860733"/>
              <a:gd name="connsiteX10787" fmla="*/ 4093249 w 4853691"/>
              <a:gd name="connsiteY10787" fmla="*/ 2330617 h 4860733"/>
              <a:gd name="connsiteX10788" fmla="*/ 4088555 w 4853691"/>
              <a:gd name="connsiteY10788" fmla="*/ 2783597 h 4860733"/>
              <a:gd name="connsiteX10789" fmla="*/ 4069778 w 4853691"/>
              <a:gd name="connsiteY10789" fmla="*/ 2797679 h 4860733"/>
              <a:gd name="connsiteX10790" fmla="*/ 4039267 w 4853691"/>
              <a:gd name="connsiteY10790" fmla="*/ 2788291 h 4860733"/>
              <a:gd name="connsiteX10791" fmla="*/ 4027532 w 4853691"/>
              <a:gd name="connsiteY10791" fmla="*/ 2785944 h 4860733"/>
              <a:gd name="connsiteX10792" fmla="*/ 3980591 w 4853691"/>
              <a:gd name="connsiteY10792" fmla="*/ 2771862 h 4860733"/>
              <a:gd name="connsiteX10793" fmla="*/ 3961814 w 4853691"/>
              <a:gd name="connsiteY10793" fmla="*/ 2767168 h 4860733"/>
              <a:gd name="connsiteX10794" fmla="*/ 3917220 w 4853691"/>
              <a:gd name="connsiteY10794" fmla="*/ 2750738 h 4860733"/>
              <a:gd name="connsiteX10795" fmla="*/ 3893750 w 4853691"/>
              <a:gd name="connsiteY10795" fmla="*/ 2741350 h 4860733"/>
              <a:gd name="connsiteX10796" fmla="*/ 3849156 w 4853691"/>
              <a:gd name="connsiteY10796" fmla="*/ 2722574 h 4860733"/>
              <a:gd name="connsiteX10797" fmla="*/ 3825686 w 4853691"/>
              <a:gd name="connsiteY10797" fmla="*/ 2713186 h 4860733"/>
              <a:gd name="connsiteX10798" fmla="*/ 3757622 w 4853691"/>
              <a:gd name="connsiteY10798" fmla="*/ 2682674 h 4860733"/>
              <a:gd name="connsiteX10799" fmla="*/ 3752927 w 4853691"/>
              <a:gd name="connsiteY10799" fmla="*/ 2680327 h 4860733"/>
              <a:gd name="connsiteX10800" fmla="*/ 3677822 w 4853691"/>
              <a:gd name="connsiteY10800" fmla="*/ 2645121 h 4860733"/>
              <a:gd name="connsiteX10801" fmla="*/ 3663740 w 4853691"/>
              <a:gd name="connsiteY10801" fmla="*/ 2638080 h 4860733"/>
              <a:gd name="connsiteX10802" fmla="*/ 3600369 w 4853691"/>
              <a:gd name="connsiteY10802" fmla="*/ 2605222 h 4860733"/>
              <a:gd name="connsiteX10803" fmla="*/ 3574552 w 4853691"/>
              <a:gd name="connsiteY10803" fmla="*/ 2591139 h 4860733"/>
              <a:gd name="connsiteX10804" fmla="*/ 3539346 w 4853691"/>
              <a:gd name="connsiteY10804" fmla="*/ 2572363 h 4860733"/>
              <a:gd name="connsiteX10805" fmla="*/ 3541693 w 4853691"/>
              <a:gd name="connsiteY10805" fmla="*/ 2562975 h 4860733"/>
              <a:gd name="connsiteX10806" fmla="*/ 3532305 w 4853691"/>
              <a:gd name="connsiteY10806" fmla="*/ 2546545 h 4860733"/>
              <a:gd name="connsiteX10807" fmla="*/ 3832727 w 4853691"/>
              <a:gd name="connsiteY10807" fmla="*/ 2152242 h 4860733"/>
              <a:gd name="connsiteX10808" fmla="*/ 3844462 w 4853691"/>
              <a:gd name="connsiteY10808" fmla="*/ 2149895 h 4860733"/>
              <a:gd name="connsiteX10809" fmla="*/ 4431224 w 4853691"/>
              <a:gd name="connsiteY10809" fmla="*/ 2595833 h 4860733"/>
              <a:gd name="connsiteX10810" fmla="*/ 4482859 w 4853691"/>
              <a:gd name="connsiteY10810" fmla="*/ 2565322 h 4860733"/>
              <a:gd name="connsiteX10811" fmla="*/ 4499288 w 4853691"/>
              <a:gd name="connsiteY10811" fmla="*/ 2555934 h 4860733"/>
              <a:gd name="connsiteX10812" fmla="*/ 4539188 w 4853691"/>
              <a:gd name="connsiteY10812" fmla="*/ 2532463 h 4860733"/>
              <a:gd name="connsiteX10813" fmla="*/ 4560311 w 4853691"/>
              <a:gd name="connsiteY10813" fmla="*/ 2520728 h 4860733"/>
              <a:gd name="connsiteX10814" fmla="*/ 4579088 w 4853691"/>
              <a:gd name="connsiteY10814" fmla="*/ 2511340 h 4860733"/>
              <a:gd name="connsiteX10815" fmla="*/ 4590823 w 4853691"/>
              <a:gd name="connsiteY10815" fmla="*/ 2520728 h 4860733"/>
              <a:gd name="connsiteX10816" fmla="*/ 4588476 w 4853691"/>
              <a:gd name="connsiteY10816" fmla="*/ 2530116 h 4860733"/>
              <a:gd name="connsiteX10817" fmla="*/ 4586129 w 4853691"/>
              <a:gd name="connsiteY10817" fmla="*/ 2537157 h 4860733"/>
              <a:gd name="connsiteX10818" fmla="*/ 4581435 w 4853691"/>
              <a:gd name="connsiteY10818" fmla="*/ 2565322 h 4860733"/>
              <a:gd name="connsiteX10819" fmla="*/ 4579088 w 4853691"/>
              <a:gd name="connsiteY10819" fmla="*/ 2574710 h 4860733"/>
              <a:gd name="connsiteX10820" fmla="*/ 4574393 w 4853691"/>
              <a:gd name="connsiteY10820" fmla="*/ 2605222 h 4860733"/>
              <a:gd name="connsiteX10821" fmla="*/ 4572047 w 4853691"/>
              <a:gd name="connsiteY10821" fmla="*/ 2614610 h 4860733"/>
              <a:gd name="connsiteX10822" fmla="*/ 4567353 w 4853691"/>
              <a:gd name="connsiteY10822" fmla="*/ 2647468 h 4860733"/>
              <a:gd name="connsiteX10823" fmla="*/ 4565005 w 4853691"/>
              <a:gd name="connsiteY10823" fmla="*/ 2656857 h 4860733"/>
              <a:gd name="connsiteX10824" fmla="*/ 4553270 w 4853691"/>
              <a:gd name="connsiteY10824" fmla="*/ 2741350 h 4860733"/>
              <a:gd name="connsiteX10825" fmla="*/ 4553270 w 4853691"/>
              <a:gd name="connsiteY10825" fmla="*/ 2743697 h 4860733"/>
              <a:gd name="connsiteX10826" fmla="*/ 4548576 w 4853691"/>
              <a:gd name="connsiteY10826" fmla="*/ 2776556 h 4860733"/>
              <a:gd name="connsiteX10827" fmla="*/ 4543882 w 4853691"/>
              <a:gd name="connsiteY10827" fmla="*/ 2816456 h 4860733"/>
              <a:gd name="connsiteX10828" fmla="*/ 4541535 w 4853691"/>
              <a:gd name="connsiteY10828" fmla="*/ 2816456 h 4860733"/>
              <a:gd name="connsiteX10829" fmla="*/ 4520412 w 4853691"/>
              <a:gd name="connsiteY10829" fmla="*/ 2837579 h 4860733"/>
              <a:gd name="connsiteX10830" fmla="*/ 4522759 w 4853691"/>
              <a:gd name="connsiteY10830" fmla="*/ 2844620 h 4860733"/>
              <a:gd name="connsiteX10831" fmla="*/ 4518065 w 4853691"/>
              <a:gd name="connsiteY10831" fmla="*/ 2846967 h 4860733"/>
              <a:gd name="connsiteX10832" fmla="*/ 4503982 w 4853691"/>
              <a:gd name="connsiteY10832" fmla="*/ 2851662 h 4860733"/>
              <a:gd name="connsiteX10833" fmla="*/ 4475818 w 4853691"/>
              <a:gd name="connsiteY10833" fmla="*/ 2858703 h 4860733"/>
              <a:gd name="connsiteX10834" fmla="*/ 4464082 w 4853691"/>
              <a:gd name="connsiteY10834" fmla="*/ 2861050 h 4860733"/>
              <a:gd name="connsiteX10835" fmla="*/ 4433571 w 4853691"/>
              <a:gd name="connsiteY10835" fmla="*/ 2865744 h 4860733"/>
              <a:gd name="connsiteX10836" fmla="*/ 4421835 w 4853691"/>
              <a:gd name="connsiteY10836" fmla="*/ 2868091 h 4860733"/>
              <a:gd name="connsiteX10837" fmla="*/ 4381936 w 4853691"/>
              <a:gd name="connsiteY10837" fmla="*/ 2870438 h 4860733"/>
              <a:gd name="connsiteX10838" fmla="*/ 4377242 w 4853691"/>
              <a:gd name="connsiteY10838" fmla="*/ 2870438 h 4860733"/>
              <a:gd name="connsiteX10839" fmla="*/ 4344383 w 4853691"/>
              <a:gd name="connsiteY10839" fmla="*/ 2870438 h 4860733"/>
              <a:gd name="connsiteX10840" fmla="*/ 4337342 w 4853691"/>
              <a:gd name="connsiteY10840" fmla="*/ 2870438 h 4860733"/>
              <a:gd name="connsiteX10841" fmla="*/ 4309178 w 4853691"/>
              <a:gd name="connsiteY10841" fmla="*/ 2868091 h 4860733"/>
              <a:gd name="connsiteX10842" fmla="*/ 4297442 w 4853691"/>
              <a:gd name="connsiteY10842" fmla="*/ 2865744 h 4860733"/>
              <a:gd name="connsiteX10843" fmla="*/ 4273972 w 4853691"/>
              <a:gd name="connsiteY10843" fmla="*/ 2863397 h 4860733"/>
              <a:gd name="connsiteX10844" fmla="*/ 4259889 w 4853691"/>
              <a:gd name="connsiteY10844" fmla="*/ 2861050 h 4860733"/>
              <a:gd name="connsiteX10845" fmla="*/ 4238766 w 4853691"/>
              <a:gd name="connsiteY10845" fmla="*/ 2856356 h 4860733"/>
              <a:gd name="connsiteX10846" fmla="*/ 4222337 w 4853691"/>
              <a:gd name="connsiteY10846" fmla="*/ 2851662 h 4860733"/>
              <a:gd name="connsiteX10847" fmla="*/ 4203560 w 4853691"/>
              <a:gd name="connsiteY10847" fmla="*/ 2846967 h 4860733"/>
              <a:gd name="connsiteX10848" fmla="*/ 4184784 w 4853691"/>
              <a:gd name="connsiteY10848" fmla="*/ 2842273 h 4860733"/>
              <a:gd name="connsiteX10849" fmla="*/ 4166007 w 4853691"/>
              <a:gd name="connsiteY10849" fmla="*/ 2837579 h 4860733"/>
              <a:gd name="connsiteX10850" fmla="*/ 4147231 w 4853691"/>
              <a:gd name="connsiteY10850" fmla="*/ 2830538 h 4860733"/>
              <a:gd name="connsiteX10851" fmla="*/ 4128455 w 4853691"/>
              <a:gd name="connsiteY10851" fmla="*/ 2823497 h 4860733"/>
              <a:gd name="connsiteX10852" fmla="*/ 4109678 w 4853691"/>
              <a:gd name="connsiteY10852" fmla="*/ 2816456 h 4860733"/>
              <a:gd name="connsiteX10853" fmla="*/ 4107331 w 4853691"/>
              <a:gd name="connsiteY10853" fmla="*/ 2816456 h 4860733"/>
              <a:gd name="connsiteX10854" fmla="*/ 4109678 w 4853691"/>
              <a:gd name="connsiteY10854" fmla="*/ 2809415 h 4860733"/>
              <a:gd name="connsiteX10855" fmla="*/ 4107331 w 4853691"/>
              <a:gd name="connsiteY10855" fmla="*/ 2800026 h 4860733"/>
              <a:gd name="connsiteX10856" fmla="*/ 4419489 w 4853691"/>
              <a:gd name="connsiteY10856" fmla="*/ 2605222 h 4860733"/>
              <a:gd name="connsiteX10857" fmla="*/ 4431224 w 4853691"/>
              <a:gd name="connsiteY10857" fmla="*/ 2595833 h 4860733"/>
              <a:gd name="connsiteX10858" fmla="*/ 4593170 w 4853691"/>
              <a:gd name="connsiteY10858" fmla="*/ 2785944 h 4860733"/>
              <a:gd name="connsiteX10859" fmla="*/ 4616640 w 4853691"/>
              <a:gd name="connsiteY10859" fmla="*/ 2757780 h 4860733"/>
              <a:gd name="connsiteX10860" fmla="*/ 4628376 w 4853691"/>
              <a:gd name="connsiteY10860" fmla="*/ 2743697 h 4860733"/>
              <a:gd name="connsiteX10861" fmla="*/ 4647152 w 4853691"/>
              <a:gd name="connsiteY10861" fmla="*/ 2717880 h 4860733"/>
              <a:gd name="connsiteX10862" fmla="*/ 4658887 w 4853691"/>
              <a:gd name="connsiteY10862" fmla="*/ 2701451 h 4860733"/>
              <a:gd name="connsiteX10863" fmla="*/ 4675317 w 4853691"/>
              <a:gd name="connsiteY10863" fmla="*/ 2677980 h 4860733"/>
              <a:gd name="connsiteX10864" fmla="*/ 4687052 w 4853691"/>
              <a:gd name="connsiteY10864" fmla="*/ 2661551 h 4860733"/>
              <a:gd name="connsiteX10865" fmla="*/ 4703481 w 4853691"/>
              <a:gd name="connsiteY10865" fmla="*/ 2638080 h 4860733"/>
              <a:gd name="connsiteX10866" fmla="*/ 4712869 w 4853691"/>
              <a:gd name="connsiteY10866" fmla="*/ 2621651 h 4860733"/>
              <a:gd name="connsiteX10867" fmla="*/ 4726952 w 4853691"/>
              <a:gd name="connsiteY10867" fmla="*/ 2600527 h 4860733"/>
              <a:gd name="connsiteX10868" fmla="*/ 4736340 w 4853691"/>
              <a:gd name="connsiteY10868" fmla="*/ 2584098 h 4860733"/>
              <a:gd name="connsiteX10869" fmla="*/ 4748075 w 4853691"/>
              <a:gd name="connsiteY10869" fmla="*/ 2562975 h 4860733"/>
              <a:gd name="connsiteX10870" fmla="*/ 4757463 w 4853691"/>
              <a:gd name="connsiteY10870" fmla="*/ 2546545 h 4860733"/>
              <a:gd name="connsiteX10871" fmla="*/ 4764504 w 4853691"/>
              <a:gd name="connsiteY10871" fmla="*/ 2537157 h 4860733"/>
              <a:gd name="connsiteX10872" fmla="*/ 4759810 w 4853691"/>
              <a:gd name="connsiteY10872" fmla="*/ 2546545 h 4860733"/>
              <a:gd name="connsiteX10873" fmla="*/ 4750422 w 4853691"/>
              <a:gd name="connsiteY10873" fmla="*/ 2567669 h 4860733"/>
              <a:gd name="connsiteX10874" fmla="*/ 4743381 w 4853691"/>
              <a:gd name="connsiteY10874" fmla="*/ 2586445 h 4860733"/>
              <a:gd name="connsiteX10875" fmla="*/ 4733993 w 4853691"/>
              <a:gd name="connsiteY10875" fmla="*/ 2607569 h 4860733"/>
              <a:gd name="connsiteX10876" fmla="*/ 4726952 w 4853691"/>
              <a:gd name="connsiteY10876" fmla="*/ 2626345 h 4860733"/>
              <a:gd name="connsiteX10877" fmla="*/ 4717563 w 4853691"/>
              <a:gd name="connsiteY10877" fmla="*/ 2649816 h 4860733"/>
              <a:gd name="connsiteX10878" fmla="*/ 4710522 w 4853691"/>
              <a:gd name="connsiteY10878" fmla="*/ 2668592 h 4860733"/>
              <a:gd name="connsiteX10879" fmla="*/ 4701134 w 4853691"/>
              <a:gd name="connsiteY10879" fmla="*/ 2692062 h 4860733"/>
              <a:gd name="connsiteX10880" fmla="*/ 4691746 w 4853691"/>
              <a:gd name="connsiteY10880" fmla="*/ 2713186 h 4860733"/>
              <a:gd name="connsiteX10881" fmla="*/ 4682358 w 4853691"/>
              <a:gd name="connsiteY10881" fmla="*/ 2736656 h 4860733"/>
              <a:gd name="connsiteX10882" fmla="*/ 4672970 w 4853691"/>
              <a:gd name="connsiteY10882" fmla="*/ 2760127 h 4860733"/>
              <a:gd name="connsiteX10883" fmla="*/ 4663581 w 4853691"/>
              <a:gd name="connsiteY10883" fmla="*/ 2783597 h 4860733"/>
              <a:gd name="connsiteX10884" fmla="*/ 4623682 w 4853691"/>
              <a:gd name="connsiteY10884" fmla="*/ 2882173 h 4860733"/>
              <a:gd name="connsiteX10885" fmla="*/ 4597864 w 4853691"/>
              <a:gd name="connsiteY10885" fmla="*/ 2945543 h 4860733"/>
              <a:gd name="connsiteX10886" fmla="*/ 4586129 w 4853691"/>
              <a:gd name="connsiteY10886" fmla="*/ 2976055 h 4860733"/>
              <a:gd name="connsiteX10887" fmla="*/ 4579088 w 4853691"/>
              <a:gd name="connsiteY10887" fmla="*/ 2973708 h 4860733"/>
              <a:gd name="connsiteX10888" fmla="*/ 4576741 w 4853691"/>
              <a:gd name="connsiteY10888" fmla="*/ 2973708 h 4860733"/>
              <a:gd name="connsiteX10889" fmla="*/ 4576741 w 4853691"/>
              <a:gd name="connsiteY10889" fmla="*/ 2969014 h 4860733"/>
              <a:gd name="connsiteX10890" fmla="*/ 4574393 w 4853691"/>
              <a:gd name="connsiteY10890" fmla="*/ 2954932 h 4860733"/>
              <a:gd name="connsiteX10891" fmla="*/ 4569699 w 4853691"/>
              <a:gd name="connsiteY10891" fmla="*/ 2931461 h 4860733"/>
              <a:gd name="connsiteX10892" fmla="*/ 4567353 w 4853691"/>
              <a:gd name="connsiteY10892" fmla="*/ 2917379 h 4860733"/>
              <a:gd name="connsiteX10893" fmla="*/ 4562658 w 4853691"/>
              <a:gd name="connsiteY10893" fmla="*/ 2884520 h 4860733"/>
              <a:gd name="connsiteX10894" fmla="*/ 4562658 w 4853691"/>
              <a:gd name="connsiteY10894" fmla="*/ 2877479 h 4860733"/>
              <a:gd name="connsiteX10895" fmla="*/ 4560311 w 4853691"/>
              <a:gd name="connsiteY10895" fmla="*/ 2856356 h 4860733"/>
              <a:gd name="connsiteX10896" fmla="*/ 4576741 w 4853691"/>
              <a:gd name="connsiteY10896" fmla="*/ 2837579 h 4860733"/>
              <a:gd name="connsiteX10897" fmla="*/ 4569699 w 4853691"/>
              <a:gd name="connsiteY10897" fmla="*/ 2823497 h 4860733"/>
              <a:gd name="connsiteX10898" fmla="*/ 4590823 w 4853691"/>
              <a:gd name="connsiteY10898" fmla="*/ 2797679 h 4860733"/>
              <a:gd name="connsiteX10899" fmla="*/ 4593170 w 4853691"/>
              <a:gd name="connsiteY10899" fmla="*/ 2785944 h 4860733"/>
              <a:gd name="connsiteX10900" fmla="*/ 4764504 w 4853691"/>
              <a:gd name="connsiteY10900" fmla="*/ 2570016 h 4860733"/>
              <a:gd name="connsiteX10901" fmla="*/ 4757463 w 4853691"/>
              <a:gd name="connsiteY10901" fmla="*/ 2591139 h 4860733"/>
              <a:gd name="connsiteX10902" fmla="*/ 4748075 w 4853691"/>
              <a:gd name="connsiteY10902" fmla="*/ 2619304 h 4860733"/>
              <a:gd name="connsiteX10903" fmla="*/ 4741034 w 4853691"/>
              <a:gd name="connsiteY10903" fmla="*/ 2642774 h 4860733"/>
              <a:gd name="connsiteX10904" fmla="*/ 4731646 w 4853691"/>
              <a:gd name="connsiteY10904" fmla="*/ 2673286 h 4860733"/>
              <a:gd name="connsiteX10905" fmla="*/ 4724605 w 4853691"/>
              <a:gd name="connsiteY10905" fmla="*/ 2699103 h 4860733"/>
              <a:gd name="connsiteX10906" fmla="*/ 4715216 w 4853691"/>
              <a:gd name="connsiteY10906" fmla="*/ 2729615 h 4860733"/>
              <a:gd name="connsiteX10907" fmla="*/ 4705828 w 4853691"/>
              <a:gd name="connsiteY10907" fmla="*/ 2757780 h 4860733"/>
              <a:gd name="connsiteX10908" fmla="*/ 4696440 w 4853691"/>
              <a:gd name="connsiteY10908" fmla="*/ 2788291 h 4860733"/>
              <a:gd name="connsiteX10909" fmla="*/ 4687052 w 4853691"/>
              <a:gd name="connsiteY10909" fmla="*/ 2818803 h 4860733"/>
              <a:gd name="connsiteX10910" fmla="*/ 4677664 w 4853691"/>
              <a:gd name="connsiteY10910" fmla="*/ 2846967 h 4860733"/>
              <a:gd name="connsiteX10911" fmla="*/ 4649499 w 4853691"/>
              <a:gd name="connsiteY10911" fmla="*/ 2943196 h 4860733"/>
              <a:gd name="connsiteX10912" fmla="*/ 4644805 w 4853691"/>
              <a:gd name="connsiteY10912" fmla="*/ 2959626 h 4860733"/>
              <a:gd name="connsiteX10913" fmla="*/ 4640111 w 4853691"/>
              <a:gd name="connsiteY10913" fmla="*/ 2959626 h 4860733"/>
              <a:gd name="connsiteX10914" fmla="*/ 4618988 w 4853691"/>
              <a:gd name="connsiteY10914" fmla="*/ 2980749 h 4860733"/>
              <a:gd name="connsiteX10915" fmla="*/ 4621334 w 4853691"/>
              <a:gd name="connsiteY10915" fmla="*/ 2987790 h 4860733"/>
              <a:gd name="connsiteX10916" fmla="*/ 4604905 w 4853691"/>
              <a:gd name="connsiteY10916" fmla="*/ 2992484 h 4860733"/>
              <a:gd name="connsiteX10917" fmla="*/ 4604905 w 4853691"/>
              <a:gd name="connsiteY10917" fmla="*/ 2992484 h 4860733"/>
              <a:gd name="connsiteX10918" fmla="*/ 4590823 w 4853691"/>
              <a:gd name="connsiteY10918" fmla="*/ 2994831 h 4860733"/>
              <a:gd name="connsiteX10919" fmla="*/ 4579088 w 4853691"/>
              <a:gd name="connsiteY10919" fmla="*/ 2978402 h 4860733"/>
              <a:gd name="connsiteX10920" fmla="*/ 4602558 w 4853691"/>
              <a:gd name="connsiteY10920" fmla="*/ 2929114 h 4860733"/>
              <a:gd name="connsiteX10921" fmla="*/ 4611946 w 4853691"/>
              <a:gd name="connsiteY10921" fmla="*/ 2910338 h 4860733"/>
              <a:gd name="connsiteX10922" fmla="*/ 4633070 w 4853691"/>
              <a:gd name="connsiteY10922" fmla="*/ 2863397 h 4860733"/>
              <a:gd name="connsiteX10923" fmla="*/ 4642458 w 4853691"/>
              <a:gd name="connsiteY10923" fmla="*/ 2839926 h 4860733"/>
              <a:gd name="connsiteX10924" fmla="*/ 4661234 w 4853691"/>
              <a:gd name="connsiteY10924" fmla="*/ 2797679 h 4860733"/>
              <a:gd name="connsiteX10925" fmla="*/ 4672970 w 4853691"/>
              <a:gd name="connsiteY10925" fmla="*/ 2774209 h 4860733"/>
              <a:gd name="connsiteX10926" fmla="*/ 4689399 w 4853691"/>
              <a:gd name="connsiteY10926" fmla="*/ 2734309 h 4860733"/>
              <a:gd name="connsiteX10927" fmla="*/ 4701134 w 4853691"/>
              <a:gd name="connsiteY10927" fmla="*/ 2710839 h 4860733"/>
              <a:gd name="connsiteX10928" fmla="*/ 4717563 w 4853691"/>
              <a:gd name="connsiteY10928" fmla="*/ 2673286 h 4860733"/>
              <a:gd name="connsiteX10929" fmla="*/ 4726952 w 4853691"/>
              <a:gd name="connsiteY10929" fmla="*/ 2649816 h 4860733"/>
              <a:gd name="connsiteX10930" fmla="*/ 4743381 w 4853691"/>
              <a:gd name="connsiteY10930" fmla="*/ 2612263 h 4860733"/>
              <a:gd name="connsiteX10931" fmla="*/ 4752769 w 4853691"/>
              <a:gd name="connsiteY10931" fmla="*/ 2588792 h 4860733"/>
              <a:gd name="connsiteX10932" fmla="*/ 4769198 w 4853691"/>
              <a:gd name="connsiteY10932" fmla="*/ 2551240 h 4860733"/>
              <a:gd name="connsiteX10933" fmla="*/ 4773892 w 4853691"/>
              <a:gd name="connsiteY10933" fmla="*/ 2541851 h 4860733"/>
              <a:gd name="connsiteX10934" fmla="*/ 4776240 w 4853691"/>
              <a:gd name="connsiteY10934" fmla="*/ 2541851 h 4860733"/>
              <a:gd name="connsiteX10935" fmla="*/ 4776240 w 4853691"/>
              <a:gd name="connsiteY10935" fmla="*/ 2541851 h 4860733"/>
              <a:gd name="connsiteX10936" fmla="*/ 4764504 w 4853691"/>
              <a:gd name="connsiteY10936" fmla="*/ 2570016 h 4860733"/>
              <a:gd name="connsiteX10937" fmla="*/ 4616640 w 4853691"/>
              <a:gd name="connsiteY10937" fmla="*/ 3025343 h 4860733"/>
              <a:gd name="connsiteX10938" fmla="*/ 4595517 w 4853691"/>
              <a:gd name="connsiteY10938" fmla="*/ 3060549 h 4860733"/>
              <a:gd name="connsiteX10939" fmla="*/ 4590823 w 4853691"/>
              <a:gd name="connsiteY10939" fmla="*/ 3067590 h 4860733"/>
              <a:gd name="connsiteX10940" fmla="*/ 4506329 w 4853691"/>
              <a:gd name="connsiteY10940" fmla="*/ 3194330 h 4860733"/>
              <a:gd name="connsiteX10941" fmla="*/ 4496941 w 4853691"/>
              <a:gd name="connsiteY10941" fmla="*/ 3206065 h 4860733"/>
              <a:gd name="connsiteX10942" fmla="*/ 4473471 w 4853691"/>
              <a:gd name="connsiteY10942" fmla="*/ 3236577 h 4860733"/>
              <a:gd name="connsiteX10943" fmla="*/ 4461736 w 4853691"/>
              <a:gd name="connsiteY10943" fmla="*/ 3250659 h 4860733"/>
              <a:gd name="connsiteX10944" fmla="*/ 4440612 w 4853691"/>
              <a:gd name="connsiteY10944" fmla="*/ 3276477 h 4860733"/>
              <a:gd name="connsiteX10945" fmla="*/ 4426530 w 4853691"/>
              <a:gd name="connsiteY10945" fmla="*/ 3292906 h 4860733"/>
              <a:gd name="connsiteX10946" fmla="*/ 4405406 w 4853691"/>
              <a:gd name="connsiteY10946" fmla="*/ 3316377 h 4860733"/>
              <a:gd name="connsiteX10947" fmla="*/ 4391324 w 4853691"/>
              <a:gd name="connsiteY10947" fmla="*/ 3332806 h 4860733"/>
              <a:gd name="connsiteX10948" fmla="*/ 4370201 w 4853691"/>
              <a:gd name="connsiteY10948" fmla="*/ 3353929 h 4860733"/>
              <a:gd name="connsiteX10949" fmla="*/ 4353771 w 4853691"/>
              <a:gd name="connsiteY10949" fmla="*/ 3370359 h 4860733"/>
              <a:gd name="connsiteX10950" fmla="*/ 4332648 w 4853691"/>
              <a:gd name="connsiteY10950" fmla="*/ 3391482 h 4860733"/>
              <a:gd name="connsiteX10951" fmla="*/ 4316218 w 4853691"/>
              <a:gd name="connsiteY10951" fmla="*/ 3407912 h 4860733"/>
              <a:gd name="connsiteX10952" fmla="*/ 4295095 w 4853691"/>
              <a:gd name="connsiteY10952" fmla="*/ 3429035 h 4860733"/>
              <a:gd name="connsiteX10953" fmla="*/ 4278666 w 4853691"/>
              <a:gd name="connsiteY10953" fmla="*/ 3445464 h 4860733"/>
              <a:gd name="connsiteX10954" fmla="*/ 4257542 w 4853691"/>
              <a:gd name="connsiteY10954" fmla="*/ 3464241 h 4860733"/>
              <a:gd name="connsiteX10955" fmla="*/ 4238766 w 4853691"/>
              <a:gd name="connsiteY10955" fmla="*/ 3480670 h 4860733"/>
              <a:gd name="connsiteX10956" fmla="*/ 4217643 w 4853691"/>
              <a:gd name="connsiteY10956" fmla="*/ 3499446 h 4860733"/>
              <a:gd name="connsiteX10957" fmla="*/ 4198866 w 4853691"/>
              <a:gd name="connsiteY10957" fmla="*/ 3515876 h 4860733"/>
              <a:gd name="connsiteX10958" fmla="*/ 4177743 w 4853691"/>
              <a:gd name="connsiteY10958" fmla="*/ 3534652 h 4860733"/>
              <a:gd name="connsiteX10959" fmla="*/ 4158966 w 4853691"/>
              <a:gd name="connsiteY10959" fmla="*/ 3551081 h 4860733"/>
              <a:gd name="connsiteX10960" fmla="*/ 4135496 w 4853691"/>
              <a:gd name="connsiteY10960" fmla="*/ 3569858 h 4860733"/>
              <a:gd name="connsiteX10961" fmla="*/ 4114372 w 4853691"/>
              <a:gd name="connsiteY10961" fmla="*/ 3583940 h 4860733"/>
              <a:gd name="connsiteX10962" fmla="*/ 4102637 w 4853691"/>
              <a:gd name="connsiteY10962" fmla="*/ 3590981 h 4860733"/>
              <a:gd name="connsiteX10963" fmla="*/ 4102637 w 4853691"/>
              <a:gd name="connsiteY10963" fmla="*/ 3588634 h 4860733"/>
              <a:gd name="connsiteX10964" fmla="*/ 4128455 w 4853691"/>
              <a:gd name="connsiteY10964" fmla="*/ 3560470 h 4860733"/>
              <a:gd name="connsiteX10965" fmla="*/ 4161313 w 4853691"/>
              <a:gd name="connsiteY10965" fmla="*/ 3525264 h 4860733"/>
              <a:gd name="connsiteX10966" fmla="*/ 4196519 w 4853691"/>
              <a:gd name="connsiteY10966" fmla="*/ 3485364 h 4860733"/>
              <a:gd name="connsiteX10967" fmla="*/ 4227031 w 4853691"/>
              <a:gd name="connsiteY10967" fmla="*/ 3450158 h 4860733"/>
              <a:gd name="connsiteX10968" fmla="*/ 4262237 w 4853691"/>
              <a:gd name="connsiteY10968" fmla="*/ 3407912 h 4860733"/>
              <a:gd name="connsiteX10969" fmla="*/ 4290401 w 4853691"/>
              <a:gd name="connsiteY10969" fmla="*/ 3375053 h 4860733"/>
              <a:gd name="connsiteX10970" fmla="*/ 4325607 w 4853691"/>
              <a:gd name="connsiteY10970" fmla="*/ 3330459 h 4860733"/>
              <a:gd name="connsiteX10971" fmla="*/ 4351424 w 4853691"/>
              <a:gd name="connsiteY10971" fmla="*/ 3299947 h 4860733"/>
              <a:gd name="connsiteX10972" fmla="*/ 4386630 w 4853691"/>
              <a:gd name="connsiteY10972" fmla="*/ 3253006 h 4860733"/>
              <a:gd name="connsiteX10973" fmla="*/ 4410100 w 4853691"/>
              <a:gd name="connsiteY10973" fmla="*/ 3222495 h 4860733"/>
              <a:gd name="connsiteX10974" fmla="*/ 4447653 w 4853691"/>
              <a:gd name="connsiteY10974" fmla="*/ 3170860 h 4860733"/>
              <a:gd name="connsiteX10975" fmla="*/ 4464082 w 4853691"/>
              <a:gd name="connsiteY10975" fmla="*/ 3147389 h 4860733"/>
              <a:gd name="connsiteX10976" fmla="*/ 4508676 w 4853691"/>
              <a:gd name="connsiteY10976" fmla="*/ 3079325 h 4860733"/>
              <a:gd name="connsiteX10977" fmla="*/ 4515717 w 4853691"/>
              <a:gd name="connsiteY10977" fmla="*/ 3069937 h 4860733"/>
              <a:gd name="connsiteX10978" fmla="*/ 4553270 w 4853691"/>
              <a:gd name="connsiteY10978" fmla="*/ 3008914 h 4860733"/>
              <a:gd name="connsiteX10979" fmla="*/ 4562658 w 4853691"/>
              <a:gd name="connsiteY10979" fmla="*/ 3011261 h 4860733"/>
              <a:gd name="connsiteX10980" fmla="*/ 4583782 w 4853691"/>
              <a:gd name="connsiteY10980" fmla="*/ 2992484 h 4860733"/>
              <a:gd name="connsiteX10981" fmla="*/ 4586129 w 4853691"/>
              <a:gd name="connsiteY10981" fmla="*/ 2992484 h 4860733"/>
              <a:gd name="connsiteX10982" fmla="*/ 4595517 w 4853691"/>
              <a:gd name="connsiteY10982" fmla="*/ 2990137 h 4860733"/>
              <a:gd name="connsiteX10983" fmla="*/ 4602558 w 4853691"/>
              <a:gd name="connsiteY10983" fmla="*/ 2987790 h 4860733"/>
              <a:gd name="connsiteX10984" fmla="*/ 4611946 w 4853691"/>
              <a:gd name="connsiteY10984" fmla="*/ 2985443 h 4860733"/>
              <a:gd name="connsiteX10985" fmla="*/ 4616640 w 4853691"/>
              <a:gd name="connsiteY10985" fmla="*/ 2985443 h 4860733"/>
              <a:gd name="connsiteX10986" fmla="*/ 4623682 w 4853691"/>
              <a:gd name="connsiteY10986" fmla="*/ 2994831 h 4860733"/>
              <a:gd name="connsiteX10987" fmla="*/ 4614294 w 4853691"/>
              <a:gd name="connsiteY10987" fmla="*/ 3011261 h 4860733"/>
              <a:gd name="connsiteX10988" fmla="*/ 4616640 w 4853691"/>
              <a:gd name="connsiteY10988" fmla="*/ 3025343 h 4860733"/>
              <a:gd name="connsiteX10989" fmla="*/ 4107331 w 4853691"/>
              <a:gd name="connsiteY10989" fmla="*/ 3659045 h 4860733"/>
              <a:gd name="connsiteX10990" fmla="*/ 4116719 w 4853691"/>
              <a:gd name="connsiteY10990" fmla="*/ 3687210 h 4860733"/>
              <a:gd name="connsiteX10991" fmla="*/ 4121414 w 4853691"/>
              <a:gd name="connsiteY10991" fmla="*/ 3701292 h 4860733"/>
              <a:gd name="connsiteX10992" fmla="*/ 4130802 w 4853691"/>
              <a:gd name="connsiteY10992" fmla="*/ 3727110 h 4860733"/>
              <a:gd name="connsiteX10993" fmla="*/ 4135496 w 4853691"/>
              <a:gd name="connsiteY10993" fmla="*/ 3736498 h 4860733"/>
              <a:gd name="connsiteX10994" fmla="*/ 4151925 w 4853691"/>
              <a:gd name="connsiteY10994" fmla="*/ 3774051 h 4860733"/>
              <a:gd name="connsiteX10995" fmla="*/ 4161313 w 4853691"/>
              <a:gd name="connsiteY10995" fmla="*/ 3790480 h 4860733"/>
              <a:gd name="connsiteX10996" fmla="*/ 4166007 w 4853691"/>
              <a:gd name="connsiteY10996" fmla="*/ 3802215 h 4860733"/>
              <a:gd name="connsiteX10997" fmla="*/ 4175395 w 4853691"/>
              <a:gd name="connsiteY10997" fmla="*/ 3818645 h 4860733"/>
              <a:gd name="connsiteX10998" fmla="*/ 4180090 w 4853691"/>
              <a:gd name="connsiteY10998" fmla="*/ 3828033 h 4860733"/>
              <a:gd name="connsiteX10999" fmla="*/ 4184784 w 4853691"/>
              <a:gd name="connsiteY10999" fmla="*/ 3835074 h 4860733"/>
              <a:gd name="connsiteX11000" fmla="*/ 3731804 w 4853691"/>
              <a:gd name="connsiteY11000" fmla="*/ 4053349 h 4860733"/>
              <a:gd name="connsiteX11001" fmla="*/ 3713027 w 4853691"/>
              <a:gd name="connsiteY11001" fmla="*/ 4041614 h 4860733"/>
              <a:gd name="connsiteX11002" fmla="*/ 3691904 w 4853691"/>
              <a:gd name="connsiteY11002" fmla="*/ 4062737 h 4860733"/>
              <a:gd name="connsiteX11003" fmla="*/ 3691904 w 4853691"/>
              <a:gd name="connsiteY11003" fmla="*/ 4067431 h 4860733"/>
              <a:gd name="connsiteX11004" fmla="*/ 3480670 w 4853691"/>
              <a:gd name="connsiteY11004" fmla="*/ 4123761 h 4860733"/>
              <a:gd name="connsiteX11005" fmla="*/ 3487711 w 4853691"/>
              <a:gd name="connsiteY11005" fmla="*/ 4119066 h 4860733"/>
              <a:gd name="connsiteX11006" fmla="*/ 3520570 w 4853691"/>
              <a:gd name="connsiteY11006" fmla="*/ 4095596 h 4860733"/>
              <a:gd name="connsiteX11007" fmla="*/ 3553428 w 4853691"/>
              <a:gd name="connsiteY11007" fmla="*/ 4072125 h 4860733"/>
              <a:gd name="connsiteX11008" fmla="*/ 3619146 w 4853691"/>
              <a:gd name="connsiteY11008" fmla="*/ 4022838 h 4860733"/>
              <a:gd name="connsiteX11009" fmla="*/ 3680169 w 4853691"/>
              <a:gd name="connsiteY11009" fmla="*/ 3975897 h 4860733"/>
              <a:gd name="connsiteX11010" fmla="*/ 3684863 w 4853691"/>
              <a:gd name="connsiteY11010" fmla="*/ 3973550 h 4860733"/>
              <a:gd name="connsiteX11011" fmla="*/ 3741192 w 4853691"/>
              <a:gd name="connsiteY11011" fmla="*/ 3926609 h 4860733"/>
              <a:gd name="connsiteX11012" fmla="*/ 3752927 w 4853691"/>
              <a:gd name="connsiteY11012" fmla="*/ 3917221 h 4860733"/>
              <a:gd name="connsiteX11013" fmla="*/ 3799868 w 4853691"/>
              <a:gd name="connsiteY11013" fmla="*/ 3877321 h 4860733"/>
              <a:gd name="connsiteX11014" fmla="*/ 3809256 w 4853691"/>
              <a:gd name="connsiteY11014" fmla="*/ 3867932 h 4860733"/>
              <a:gd name="connsiteX11015" fmla="*/ 3858544 w 4853691"/>
              <a:gd name="connsiteY11015" fmla="*/ 3823339 h 4860733"/>
              <a:gd name="connsiteX11016" fmla="*/ 3874974 w 4853691"/>
              <a:gd name="connsiteY11016" fmla="*/ 3809256 h 4860733"/>
              <a:gd name="connsiteX11017" fmla="*/ 3917220 w 4853691"/>
              <a:gd name="connsiteY11017" fmla="*/ 3769357 h 4860733"/>
              <a:gd name="connsiteX11018" fmla="*/ 3938344 w 4853691"/>
              <a:gd name="connsiteY11018" fmla="*/ 3748233 h 4860733"/>
              <a:gd name="connsiteX11019" fmla="*/ 3975897 w 4853691"/>
              <a:gd name="connsiteY11019" fmla="*/ 3713028 h 4860733"/>
              <a:gd name="connsiteX11020" fmla="*/ 4001714 w 4853691"/>
              <a:gd name="connsiteY11020" fmla="*/ 3687210 h 4860733"/>
              <a:gd name="connsiteX11021" fmla="*/ 4032226 w 4853691"/>
              <a:gd name="connsiteY11021" fmla="*/ 3656698 h 4860733"/>
              <a:gd name="connsiteX11022" fmla="*/ 4060390 w 4853691"/>
              <a:gd name="connsiteY11022" fmla="*/ 3626187 h 4860733"/>
              <a:gd name="connsiteX11023" fmla="*/ 4074473 w 4853691"/>
              <a:gd name="connsiteY11023" fmla="*/ 3612105 h 4860733"/>
              <a:gd name="connsiteX11024" fmla="*/ 4088555 w 4853691"/>
              <a:gd name="connsiteY11024" fmla="*/ 3616799 h 4860733"/>
              <a:gd name="connsiteX11025" fmla="*/ 4093249 w 4853691"/>
              <a:gd name="connsiteY11025" fmla="*/ 3616799 h 4860733"/>
              <a:gd name="connsiteX11026" fmla="*/ 4102637 w 4853691"/>
              <a:gd name="connsiteY11026" fmla="*/ 3644963 h 4860733"/>
              <a:gd name="connsiteX11027" fmla="*/ 4107331 w 4853691"/>
              <a:gd name="connsiteY11027" fmla="*/ 3659045 h 4860733"/>
              <a:gd name="connsiteX11028" fmla="*/ 4276319 w 4853691"/>
              <a:gd name="connsiteY11028" fmla="*/ 3776398 h 4860733"/>
              <a:gd name="connsiteX11029" fmla="*/ 4219990 w 4853691"/>
              <a:gd name="connsiteY11029" fmla="*/ 3849156 h 4860733"/>
              <a:gd name="connsiteX11030" fmla="*/ 4208254 w 4853691"/>
              <a:gd name="connsiteY11030" fmla="*/ 3844462 h 4860733"/>
              <a:gd name="connsiteX11031" fmla="*/ 4196519 w 4853691"/>
              <a:gd name="connsiteY11031" fmla="*/ 3849156 h 4860733"/>
              <a:gd name="connsiteX11032" fmla="*/ 4191825 w 4853691"/>
              <a:gd name="connsiteY11032" fmla="*/ 3842115 h 4860733"/>
              <a:gd name="connsiteX11033" fmla="*/ 4187131 w 4853691"/>
              <a:gd name="connsiteY11033" fmla="*/ 3835074 h 4860733"/>
              <a:gd name="connsiteX11034" fmla="*/ 4278666 w 4853691"/>
              <a:gd name="connsiteY11034" fmla="*/ 3769357 h 4860733"/>
              <a:gd name="connsiteX11035" fmla="*/ 4276319 w 4853691"/>
              <a:gd name="connsiteY11035" fmla="*/ 3776398 h 4860733"/>
              <a:gd name="connsiteX11036" fmla="*/ 4210601 w 4853691"/>
              <a:gd name="connsiteY11036" fmla="*/ 3900791 h 4860733"/>
              <a:gd name="connsiteX11037" fmla="*/ 4212948 w 4853691"/>
              <a:gd name="connsiteY11037" fmla="*/ 3935997 h 4860733"/>
              <a:gd name="connsiteX11038" fmla="*/ 3795174 w 4853691"/>
              <a:gd name="connsiteY11038" fmla="*/ 4156619 h 4860733"/>
              <a:gd name="connsiteX11039" fmla="*/ 3804562 w 4853691"/>
              <a:gd name="connsiteY11039" fmla="*/ 4151925 h 4860733"/>
              <a:gd name="connsiteX11040" fmla="*/ 3839768 w 4853691"/>
              <a:gd name="connsiteY11040" fmla="*/ 4133149 h 4860733"/>
              <a:gd name="connsiteX11041" fmla="*/ 3874974 w 4853691"/>
              <a:gd name="connsiteY11041" fmla="*/ 4114372 h 4860733"/>
              <a:gd name="connsiteX11042" fmla="*/ 3907832 w 4853691"/>
              <a:gd name="connsiteY11042" fmla="*/ 4095596 h 4860733"/>
              <a:gd name="connsiteX11043" fmla="*/ 3943038 w 4853691"/>
              <a:gd name="connsiteY11043" fmla="*/ 4074473 h 4860733"/>
              <a:gd name="connsiteX11044" fmla="*/ 3973550 w 4853691"/>
              <a:gd name="connsiteY11044" fmla="*/ 4055696 h 4860733"/>
              <a:gd name="connsiteX11045" fmla="*/ 4006408 w 4853691"/>
              <a:gd name="connsiteY11045" fmla="*/ 4032226 h 4860733"/>
              <a:gd name="connsiteX11046" fmla="*/ 4060390 w 4853691"/>
              <a:gd name="connsiteY11046" fmla="*/ 3992326 h 4860733"/>
              <a:gd name="connsiteX11047" fmla="*/ 4095596 w 4853691"/>
              <a:gd name="connsiteY11047" fmla="*/ 3966508 h 4860733"/>
              <a:gd name="connsiteX11048" fmla="*/ 4123761 w 4853691"/>
              <a:gd name="connsiteY11048" fmla="*/ 3943038 h 4860733"/>
              <a:gd name="connsiteX11049" fmla="*/ 4154272 w 4853691"/>
              <a:gd name="connsiteY11049" fmla="*/ 3919567 h 4860733"/>
              <a:gd name="connsiteX11050" fmla="*/ 4182437 w 4853691"/>
              <a:gd name="connsiteY11050" fmla="*/ 3893750 h 4860733"/>
              <a:gd name="connsiteX11051" fmla="*/ 4196519 w 4853691"/>
              <a:gd name="connsiteY11051" fmla="*/ 3882015 h 4860733"/>
              <a:gd name="connsiteX11052" fmla="*/ 4210601 w 4853691"/>
              <a:gd name="connsiteY11052" fmla="*/ 3889056 h 4860733"/>
              <a:gd name="connsiteX11053" fmla="*/ 4210601 w 4853691"/>
              <a:gd name="connsiteY11053" fmla="*/ 3889056 h 4860733"/>
              <a:gd name="connsiteX11054" fmla="*/ 4210601 w 4853691"/>
              <a:gd name="connsiteY11054" fmla="*/ 3896097 h 4860733"/>
              <a:gd name="connsiteX11055" fmla="*/ 4210601 w 4853691"/>
              <a:gd name="connsiteY11055" fmla="*/ 3900791 h 4860733"/>
              <a:gd name="connsiteX11056" fmla="*/ 3729457 w 4853691"/>
              <a:gd name="connsiteY11056" fmla="*/ 4187131 h 4860733"/>
              <a:gd name="connsiteX11057" fmla="*/ 3696598 w 4853691"/>
              <a:gd name="connsiteY11057" fmla="*/ 4201213 h 4860733"/>
              <a:gd name="connsiteX11058" fmla="*/ 3659045 w 4853691"/>
              <a:gd name="connsiteY11058" fmla="*/ 4217643 h 4860733"/>
              <a:gd name="connsiteX11059" fmla="*/ 3623840 w 4853691"/>
              <a:gd name="connsiteY11059" fmla="*/ 4231725 h 4860733"/>
              <a:gd name="connsiteX11060" fmla="*/ 3583940 w 4853691"/>
              <a:gd name="connsiteY11060" fmla="*/ 4245807 h 4860733"/>
              <a:gd name="connsiteX11061" fmla="*/ 3548734 w 4853691"/>
              <a:gd name="connsiteY11061" fmla="*/ 4257542 h 4860733"/>
              <a:gd name="connsiteX11062" fmla="*/ 3508834 w 4853691"/>
              <a:gd name="connsiteY11062" fmla="*/ 4271625 h 4860733"/>
              <a:gd name="connsiteX11063" fmla="*/ 3473629 w 4853691"/>
              <a:gd name="connsiteY11063" fmla="*/ 4283360 h 4860733"/>
              <a:gd name="connsiteX11064" fmla="*/ 3433729 w 4853691"/>
              <a:gd name="connsiteY11064" fmla="*/ 4295095 h 4860733"/>
              <a:gd name="connsiteX11065" fmla="*/ 3398523 w 4853691"/>
              <a:gd name="connsiteY11065" fmla="*/ 4304483 h 4860733"/>
              <a:gd name="connsiteX11066" fmla="*/ 3358624 w 4853691"/>
              <a:gd name="connsiteY11066" fmla="*/ 4313871 h 4860733"/>
              <a:gd name="connsiteX11067" fmla="*/ 3321071 w 4853691"/>
              <a:gd name="connsiteY11067" fmla="*/ 4323260 h 4860733"/>
              <a:gd name="connsiteX11068" fmla="*/ 3281171 w 4853691"/>
              <a:gd name="connsiteY11068" fmla="*/ 4332648 h 4860733"/>
              <a:gd name="connsiteX11069" fmla="*/ 3267089 w 4853691"/>
              <a:gd name="connsiteY11069" fmla="*/ 4334995 h 4860733"/>
              <a:gd name="connsiteX11070" fmla="*/ 3250659 w 4853691"/>
              <a:gd name="connsiteY11070" fmla="*/ 4337342 h 4860733"/>
              <a:gd name="connsiteX11071" fmla="*/ 3210760 w 4853691"/>
              <a:gd name="connsiteY11071" fmla="*/ 4344383 h 4860733"/>
              <a:gd name="connsiteX11072" fmla="*/ 3152083 w 4853691"/>
              <a:gd name="connsiteY11072" fmla="*/ 4351424 h 4860733"/>
              <a:gd name="connsiteX11073" fmla="*/ 3112184 w 4853691"/>
              <a:gd name="connsiteY11073" fmla="*/ 4356118 h 4860733"/>
              <a:gd name="connsiteX11074" fmla="*/ 3102795 w 4853691"/>
              <a:gd name="connsiteY11074" fmla="*/ 4356118 h 4860733"/>
              <a:gd name="connsiteX11075" fmla="*/ 3102795 w 4853691"/>
              <a:gd name="connsiteY11075" fmla="*/ 4353771 h 4860733"/>
              <a:gd name="connsiteX11076" fmla="*/ 3123919 w 4853691"/>
              <a:gd name="connsiteY11076" fmla="*/ 4342036 h 4860733"/>
              <a:gd name="connsiteX11077" fmla="*/ 3154430 w 4853691"/>
              <a:gd name="connsiteY11077" fmla="*/ 4325607 h 4860733"/>
              <a:gd name="connsiteX11078" fmla="*/ 3191983 w 4853691"/>
              <a:gd name="connsiteY11078" fmla="*/ 4304483 h 4860733"/>
              <a:gd name="connsiteX11079" fmla="*/ 3222495 w 4853691"/>
              <a:gd name="connsiteY11079" fmla="*/ 4288054 h 4860733"/>
              <a:gd name="connsiteX11080" fmla="*/ 3250659 w 4853691"/>
              <a:gd name="connsiteY11080" fmla="*/ 4271625 h 4860733"/>
              <a:gd name="connsiteX11081" fmla="*/ 3288212 w 4853691"/>
              <a:gd name="connsiteY11081" fmla="*/ 4269278 h 4860733"/>
              <a:gd name="connsiteX11082" fmla="*/ 3325765 w 4853691"/>
              <a:gd name="connsiteY11082" fmla="*/ 4264584 h 4860733"/>
              <a:gd name="connsiteX11083" fmla="*/ 3370359 w 4853691"/>
              <a:gd name="connsiteY11083" fmla="*/ 4259889 h 4860733"/>
              <a:gd name="connsiteX11084" fmla="*/ 3407911 w 4853691"/>
              <a:gd name="connsiteY11084" fmla="*/ 4255195 h 4860733"/>
              <a:gd name="connsiteX11085" fmla="*/ 3450158 w 4853691"/>
              <a:gd name="connsiteY11085" fmla="*/ 4248154 h 4860733"/>
              <a:gd name="connsiteX11086" fmla="*/ 3487711 w 4853691"/>
              <a:gd name="connsiteY11086" fmla="*/ 4241113 h 4860733"/>
              <a:gd name="connsiteX11087" fmla="*/ 3529958 w 4853691"/>
              <a:gd name="connsiteY11087" fmla="*/ 4234072 h 4860733"/>
              <a:gd name="connsiteX11088" fmla="*/ 3567511 w 4853691"/>
              <a:gd name="connsiteY11088" fmla="*/ 4227031 h 4860733"/>
              <a:gd name="connsiteX11089" fmla="*/ 3607410 w 4853691"/>
              <a:gd name="connsiteY11089" fmla="*/ 4217643 h 4860733"/>
              <a:gd name="connsiteX11090" fmla="*/ 3642616 w 4853691"/>
              <a:gd name="connsiteY11090" fmla="*/ 4208254 h 4860733"/>
              <a:gd name="connsiteX11091" fmla="*/ 3682516 w 4853691"/>
              <a:gd name="connsiteY11091" fmla="*/ 4196519 h 4860733"/>
              <a:gd name="connsiteX11092" fmla="*/ 3717721 w 4853691"/>
              <a:gd name="connsiteY11092" fmla="*/ 4184784 h 4860733"/>
              <a:gd name="connsiteX11093" fmla="*/ 3757622 w 4853691"/>
              <a:gd name="connsiteY11093" fmla="*/ 4173049 h 4860733"/>
              <a:gd name="connsiteX11094" fmla="*/ 3769357 w 4853691"/>
              <a:gd name="connsiteY11094" fmla="*/ 4168354 h 4860733"/>
              <a:gd name="connsiteX11095" fmla="*/ 3767010 w 4853691"/>
              <a:gd name="connsiteY11095" fmla="*/ 4170702 h 4860733"/>
              <a:gd name="connsiteX11096" fmla="*/ 3729457 w 4853691"/>
              <a:gd name="connsiteY11096" fmla="*/ 4187131 h 4860733"/>
              <a:gd name="connsiteX11097" fmla="*/ 3013608 w 4853691"/>
              <a:gd name="connsiteY11097" fmla="*/ 4365506 h 4860733"/>
              <a:gd name="connsiteX11098" fmla="*/ 2943196 w 4853691"/>
              <a:gd name="connsiteY11098" fmla="*/ 4370201 h 4860733"/>
              <a:gd name="connsiteX11099" fmla="*/ 2912685 w 4853691"/>
              <a:gd name="connsiteY11099" fmla="*/ 4372548 h 4860733"/>
              <a:gd name="connsiteX11100" fmla="*/ 2809415 w 4853691"/>
              <a:gd name="connsiteY11100" fmla="*/ 4374895 h 4860733"/>
              <a:gd name="connsiteX11101" fmla="*/ 2767168 w 4853691"/>
              <a:gd name="connsiteY11101" fmla="*/ 4374895 h 4860733"/>
              <a:gd name="connsiteX11102" fmla="*/ 2769515 w 4853691"/>
              <a:gd name="connsiteY11102" fmla="*/ 4358466 h 4860733"/>
              <a:gd name="connsiteX11103" fmla="*/ 2781250 w 4853691"/>
              <a:gd name="connsiteY11103" fmla="*/ 4273972 h 4860733"/>
              <a:gd name="connsiteX11104" fmla="*/ 2783597 w 4853691"/>
              <a:gd name="connsiteY11104" fmla="*/ 4273972 h 4860733"/>
              <a:gd name="connsiteX11105" fmla="*/ 2788291 w 4853691"/>
              <a:gd name="connsiteY11105" fmla="*/ 4273972 h 4860733"/>
              <a:gd name="connsiteX11106" fmla="*/ 2830538 w 4853691"/>
              <a:gd name="connsiteY11106" fmla="*/ 4276319 h 4860733"/>
              <a:gd name="connsiteX11107" fmla="*/ 2858703 w 4853691"/>
              <a:gd name="connsiteY11107" fmla="*/ 4288054 h 4860733"/>
              <a:gd name="connsiteX11108" fmla="*/ 2858703 w 4853691"/>
              <a:gd name="connsiteY11108" fmla="*/ 4288054 h 4860733"/>
              <a:gd name="connsiteX11109" fmla="*/ 2933808 w 4853691"/>
              <a:gd name="connsiteY11109" fmla="*/ 4316219 h 4860733"/>
              <a:gd name="connsiteX11110" fmla="*/ 2933808 w 4853691"/>
              <a:gd name="connsiteY11110" fmla="*/ 4316219 h 4860733"/>
              <a:gd name="connsiteX11111" fmla="*/ 3006567 w 4853691"/>
              <a:gd name="connsiteY11111" fmla="*/ 4342036 h 4860733"/>
              <a:gd name="connsiteX11112" fmla="*/ 3008914 w 4853691"/>
              <a:gd name="connsiteY11112" fmla="*/ 4342036 h 4860733"/>
              <a:gd name="connsiteX11113" fmla="*/ 3065243 w 4853691"/>
              <a:gd name="connsiteY11113" fmla="*/ 4358466 h 4860733"/>
              <a:gd name="connsiteX11114" fmla="*/ 3065243 w 4853691"/>
              <a:gd name="connsiteY11114" fmla="*/ 4360812 h 4860733"/>
              <a:gd name="connsiteX11115" fmla="*/ 3051160 w 4853691"/>
              <a:gd name="connsiteY11115" fmla="*/ 4363160 h 4860733"/>
              <a:gd name="connsiteX11116" fmla="*/ 3013608 w 4853691"/>
              <a:gd name="connsiteY11116" fmla="*/ 4365506 h 4860733"/>
              <a:gd name="connsiteX11117" fmla="*/ 2685021 w 4853691"/>
              <a:gd name="connsiteY11117" fmla="*/ 4586129 h 4860733"/>
              <a:gd name="connsiteX11118" fmla="*/ 2642774 w 4853691"/>
              <a:gd name="connsiteY11118" fmla="*/ 4588476 h 4860733"/>
              <a:gd name="connsiteX11119" fmla="*/ 2623998 w 4853691"/>
              <a:gd name="connsiteY11119" fmla="*/ 4590823 h 4860733"/>
              <a:gd name="connsiteX11120" fmla="*/ 2570016 w 4853691"/>
              <a:gd name="connsiteY11120" fmla="*/ 4593170 h 4860733"/>
              <a:gd name="connsiteX11121" fmla="*/ 2562975 w 4853691"/>
              <a:gd name="connsiteY11121" fmla="*/ 4593170 h 4860733"/>
              <a:gd name="connsiteX11122" fmla="*/ 2523075 w 4853691"/>
              <a:gd name="connsiteY11122" fmla="*/ 4595517 h 4860733"/>
              <a:gd name="connsiteX11123" fmla="*/ 2501952 w 4853691"/>
              <a:gd name="connsiteY11123" fmla="*/ 4576741 h 4860733"/>
              <a:gd name="connsiteX11124" fmla="*/ 2485522 w 4853691"/>
              <a:gd name="connsiteY11124" fmla="*/ 4586129 h 4860733"/>
              <a:gd name="connsiteX11125" fmla="*/ 2443275 w 4853691"/>
              <a:gd name="connsiteY11125" fmla="*/ 4565005 h 4860733"/>
              <a:gd name="connsiteX11126" fmla="*/ 2436234 w 4853691"/>
              <a:gd name="connsiteY11126" fmla="*/ 4560311 h 4860733"/>
              <a:gd name="connsiteX11127" fmla="*/ 2382252 w 4853691"/>
              <a:gd name="connsiteY11127" fmla="*/ 4529800 h 4860733"/>
              <a:gd name="connsiteX11128" fmla="*/ 2361129 w 4853691"/>
              <a:gd name="connsiteY11128" fmla="*/ 4518064 h 4860733"/>
              <a:gd name="connsiteX11129" fmla="*/ 2321229 w 4853691"/>
              <a:gd name="connsiteY11129" fmla="*/ 4494594 h 4860733"/>
              <a:gd name="connsiteX11130" fmla="*/ 2297759 w 4853691"/>
              <a:gd name="connsiteY11130" fmla="*/ 4480512 h 4860733"/>
              <a:gd name="connsiteX11131" fmla="*/ 2257859 w 4853691"/>
              <a:gd name="connsiteY11131" fmla="*/ 4454694 h 4860733"/>
              <a:gd name="connsiteX11132" fmla="*/ 2234388 w 4853691"/>
              <a:gd name="connsiteY11132" fmla="*/ 4438265 h 4860733"/>
              <a:gd name="connsiteX11133" fmla="*/ 2232041 w 4853691"/>
              <a:gd name="connsiteY11133" fmla="*/ 4438265 h 4860733"/>
              <a:gd name="connsiteX11134" fmla="*/ 2281329 w 4853691"/>
              <a:gd name="connsiteY11134" fmla="*/ 4426530 h 4860733"/>
              <a:gd name="connsiteX11135" fmla="*/ 2342352 w 4853691"/>
              <a:gd name="connsiteY11135" fmla="*/ 4410100 h 4860733"/>
              <a:gd name="connsiteX11136" fmla="*/ 2356435 w 4853691"/>
              <a:gd name="connsiteY11136" fmla="*/ 4405406 h 4860733"/>
              <a:gd name="connsiteX11137" fmla="*/ 2405723 w 4853691"/>
              <a:gd name="connsiteY11137" fmla="*/ 4391324 h 4860733"/>
              <a:gd name="connsiteX11138" fmla="*/ 2417458 w 4853691"/>
              <a:gd name="connsiteY11138" fmla="*/ 4386630 h 4860733"/>
              <a:gd name="connsiteX11139" fmla="*/ 2469093 w 4853691"/>
              <a:gd name="connsiteY11139" fmla="*/ 4370201 h 4860733"/>
              <a:gd name="connsiteX11140" fmla="*/ 2476134 w 4853691"/>
              <a:gd name="connsiteY11140" fmla="*/ 4367854 h 4860733"/>
              <a:gd name="connsiteX11141" fmla="*/ 2511340 w 4853691"/>
              <a:gd name="connsiteY11141" fmla="*/ 4356118 h 4860733"/>
              <a:gd name="connsiteX11142" fmla="*/ 2586445 w 4853691"/>
              <a:gd name="connsiteY11142" fmla="*/ 4363160 h 4860733"/>
              <a:gd name="connsiteX11143" fmla="*/ 2602875 w 4853691"/>
              <a:gd name="connsiteY11143" fmla="*/ 4365506 h 4860733"/>
              <a:gd name="connsiteX11144" fmla="*/ 2694409 w 4853691"/>
              <a:gd name="connsiteY11144" fmla="*/ 4370201 h 4860733"/>
              <a:gd name="connsiteX11145" fmla="*/ 2703797 w 4853691"/>
              <a:gd name="connsiteY11145" fmla="*/ 4370201 h 4860733"/>
              <a:gd name="connsiteX11146" fmla="*/ 2762474 w 4853691"/>
              <a:gd name="connsiteY11146" fmla="*/ 4370201 h 4860733"/>
              <a:gd name="connsiteX11147" fmla="*/ 2757780 w 4853691"/>
              <a:gd name="connsiteY11147" fmla="*/ 4400712 h 4860733"/>
              <a:gd name="connsiteX11148" fmla="*/ 2757780 w 4853691"/>
              <a:gd name="connsiteY11148" fmla="*/ 4403059 h 4860733"/>
              <a:gd name="connsiteX11149" fmla="*/ 2750738 w 4853691"/>
              <a:gd name="connsiteY11149" fmla="*/ 4445306 h 4860733"/>
              <a:gd name="connsiteX11150" fmla="*/ 2727268 w 4853691"/>
              <a:gd name="connsiteY11150" fmla="*/ 4579088 h 4860733"/>
              <a:gd name="connsiteX11151" fmla="*/ 2703797 w 4853691"/>
              <a:gd name="connsiteY11151" fmla="*/ 4581435 h 4860733"/>
              <a:gd name="connsiteX11152" fmla="*/ 2685021 w 4853691"/>
              <a:gd name="connsiteY11152" fmla="*/ 4586129 h 4860733"/>
              <a:gd name="connsiteX11153" fmla="*/ 2171018 w 4853691"/>
              <a:gd name="connsiteY11153" fmla="*/ 4450000 h 4860733"/>
              <a:gd name="connsiteX11154" fmla="*/ 2142854 w 4853691"/>
              <a:gd name="connsiteY11154" fmla="*/ 4454694 h 4860733"/>
              <a:gd name="connsiteX11155" fmla="*/ 2107648 w 4853691"/>
              <a:gd name="connsiteY11155" fmla="*/ 4461735 h 4860733"/>
              <a:gd name="connsiteX11156" fmla="*/ 2079483 w 4853691"/>
              <a:gd name="connsiteY11156" fmla="*/ 4466429 h 4860733"/>
              <a:gd name="connsiteX11157" fmla="*/ 2044277 w 4853691"/>
              <a:gd name="connsiteY11157" fmla="*/ 4471123 h 4860733"/>
              <a:gd name="connsiteX11158" fmla="*/ 2018460 w 4853691"/>
              <a:gd name="connsiteY11158" fmla="*/ 4475818 h 4860733"/>
              <a:gd name="connsiteX11159" fmla="*/ 1983254 w 4853691"/>
              <a:gd name="connsiteY11159" fmla="*/ 4480512 h 4860733"/>
              <a:gd name="connsiteX11160" fmla="*/ 1957437 w 4853691"/>
              <a:gd name="connsiteY11160" fmla="*/ 4482859 h 4860733"/>
              <a:gd name="connsiteX11161" fmla="*/ 1922231 w 4853691"/>
              <a:gd name="connsiteY11161" fmla="*/ 4485206 h 4860733"/>
              <a:gd name="connsiteX11162" fmla="*/ 1896414 w 4853691"/>
              <a:gd name="connsiteY11162" fmla="*/ 4487553 h 4860733"/>
              <a:gd name="connsiteX11163" fmla="*/ 1856514 w 4853691"/>
              <a:gd name="connsiteY11163" fmla="*/ 4489900 h 4860733"/>
              <a:gd name="connsiteX11164" fmla="*/ 1835390 w 4853691"/>
              <a:gd name="connsiteY11164" fmla="*/ 4489900 h 4860733"/>
              <a:gd name="connsiteX11165" fmla="*/ 1776714 w 4853691"/>
              <a:gd name="connsiteY11165" fmla="*/ 4489900 h 4860733"/>
              <a:gd name="connsiteX11166" fmla="*/ 1715691 w 4853691"/>
              <a:gd name="connsiteY11166" fmla="*/ 4489900 h 4860733"/>
              <a:gd name="connsiteX11167" fmla="*/ 1699262 w 4853691"/>
              <a:gd name="connsiteY11167" fmla="*/ 4489900 h 4860733"/>
              <a:gd name="connsiteX11168" fmla="*/ 1654668 w 4853691"/>
              <a:gd name="connsiteY11168" fmla="*/ 4487553 h 4860733"/>
              <a:gd name="connsiteX11169" fmla="*/ 1633544 w 4853691"/>
              <a:gd name="connsiteY11169" fmla="*/ 4485206 h 4860733"/>
              <a:gd name="connsiteX11170" fmla="*/ 1595992 w 4853691"/>
              <a:gd name="connsiteY11170" fmla="*/ 4482859 h 4860733"/>
              <a:gd name="connsiteX11171" fmla="*/ 1565480 w 4853691"/>
              <a:gd name="connsiteY11171" fmla="*/ 4478165 h 4860733"/>
              <a:gd name="connsiteX11172" fmla="*/ 1556092 w 4853691"/>
              <a:gd name="connsiteY11172" fmla="*/ 4478165 h 4860733"/>
              <a:gd name="connsiteX11173" fmla="*/ 1556092 w 4853691"/>
              <a:gd name="connsiteY11173" fmla="*/ 4475818 h 4860733"/>
              <a:gd name="connsiteX11174" fmla="*/ 1567827 w 4853691"/>
              <a:gd name="connsiteY11174" fmla="*/ 4473471 h 4860733"/>
              <a:gd name="connsiteX11175" fmla="*/ 1593645 w 4853691"/>
              <a:gd name="connsiteY11175" fmla="*/ 4468777 h 4860733"/>
              <a:gd name="connsiteX11176" fmla="*/ 1624156 w 4853691"/>
              <a:gd name="connsiteY11176" fmla="*/ 4459388 h 4860733"/>
              <a:gd name="connsiteX11177" fmla="*/ 1649974 w 4853691"/>
              <a:gd name="connsiteY11177" fmla="*/ 4452347 h 4860733"/>
              <a:gd name="connsiteX11178" fmla="*/ 1680485 w 4853691"/>
              <a:gd name="connsiteY11178" fmla="*/ 4440612 h 4860733"/>
              <a:gd name="connsiteX11179" fmla="*/ 1706303 w 4853691"/>
              <a:gd name="connsiteY11179" fmla="*/ 4431224 h 4860733"/>
              <a:gd name="connsiteX11180" fmla="*/ 1739161 w 4853691"/>
              <a:gd name="connsiteY11180" fmla="*/ 4417142 h 4860733"/>
              <a:gd name="connsiteX11181" fmla="*/ 1762632 w 4853691"/>
              <a:gd name="connsiteY11181" fmla="*/ 4407753 h 4860733"/>
              <a:gd name="connsiteX11182" fmla="*/ 1800185 w 4853691"/>
              <a:gd name="connsiteY11182" fmla="*/ 4388977 h 4860733"/>
              <a:gd name="connsiteX11183" fmla="*/ 1821308 w 4853691"/>
              <a:gd name="connsiteY11183" fmla="*/ 4379589 h 4860733"/>
              <a:gd name="connsiteX11184" fmla="*/ 1865902 w 4853691"/>
              <a:gd name="connsiteY11184" fmla="*/ 4353771 h 4860733"/>
              <a:gd name="connsiteX11185" fmla="*/ 1877637 w 4853691"/>
              <a:gd name="connsiteY11185" fmla="*/ 4346730 h 4860733"/>
              <a:gd name="connsiteX11186" fmla="*/ 1978560 w 4853691"/>
              <a:gd name="connsiteY11186" fmla="*/ 4281013 h 4860733"/>
              <a:gd name="connsiteX11187" fmla="*/ 1994989 w 4853691"/>
              <a:gd name="connsiteY11187" fmla="*/ 4290401 h 4860733"/>
              <a:gd name="connsiteX11188" fmla="*/ 2009072 w 4853691"/>
              <a:gd name="connsiteY11188" fmla="*/ 4283360 h 4860733"/>
              <a:gd name="connsiteX11189" fmla="*/ 2013766 w 4853691"/>
              <a:gd name="connsiteY11189" fmla="*/ 4288054 h 4860733"/>
              <a:gd name="connsiteX11190" fmla="*/ 2084177 w 4853691"/>
              <a:gd name="connsiteY11190" fmla="*/ 4342036 h 4860733"/>
              <a:gd name="connsiteX11191" fmla="*/ 2124077 w 4853691"/>
              <a:gd name="connsiteY11191" fmla="*/ 4372548 h 4860733"/>
              <a:gd name="connsiteX11192" fmla="*/ 2147548 w 4853691"/>
              <a:gd name="connsiteY11192" fmla="*/ 4388977 h 4860733"/>
              <a:gd name="connsiteX11193" fmla="*/ 2189794 w 4853691"/>
              <a:gd name="connsiteY11193" fmla="*/ 4419489 h 4860733"/>
              <a:gd name="connsiteX11194" fmla="*/ 2213265 w 4853691"/>
              <a:gd name="connsiteY11194" fmla="*/ 4433571 h 4860733"/>
              <a:gd name="connsiteX11195" fmla="*/ 2225000 w 4853691"/>
              <a:gd name="connsiteY11195" fmla="*/ 4442959 h 4860733"/>
              <a:gd name="connsiteX11196" fmla="*/ 2201530 w 4853691"/>
              <a:gd name="connsiteY11196" fmla="*/ 4447653 h 4860733"/>
              <a:gd name="connsiteX11197" fmla="*/ 2171018 w 4853691"/>
              <a:gd name="connsiteY11197" fmla="*/ 4450000 h 4860733"/>
              <a:gd name="connsiteX11198" fmla="*/ 1469251 w 4853691"/>
              <a:gd name="connsiteY11198" fmla="*/ 4417142 h 4860733"/>
              <a:gd name="connsiteX11199" fmla="*/ 1438739 w 4853691"/>
              <a:gd name="connsiteY11199" fmla="*/ 4388977 h 4860733"/>
              <a:gd name="connsiteX11200" fmla="*/ 1410575 w 4853691"/>
              <a:gd name="connsiteY11200" fmla="*/ 4365506 h 4860733"/>
              <a:gd name="connsiteX11201" fmla="*/ 1380063 w 4853691"/>
              <a:gd name="connsiteY11201" fmla="*/ 4334995 h 4860733"/>
              <a:gd name="connsiteX11202" fmla="*/ 1354246 w 4853691"/>
              <a:gd name="connsiteY11202" fmla="*/ 4309177 h 4860733"/>
              <a:gd name="connsiteX11203" fmla="*/ 1321387 w 4853691"/>
              <a:gd name="connsiteY11203" fmla="*/ 4276319 h 4860733"/>
              <a:gd name="connsiteX11204" fmla="*/ 1295570 w 4853691"/>
              <a:gd name="connsiteY11204" fmla="*/ 4250501 h 4860733"/>
              <a:gd name="connsiteX11205" fmla="*/ 1262711 w 4853691"/>
              <a:gd name="connsiteY11205" fmla="*/ 4215296 h 4860733"/>
              <a:gd name="connsiteX11206" fmla="*/ 1236894 w 4853691"/>
              <a:gd name="connsiteY11206" fmla="*/ 4189478 h 4860733"/>
              <a:gd name="connsiteX11207" fmla="*/ 1201688 w 4853691"/>
              <a:gd name="connsiteY11207" fmla="*/ 4151925 h 4860733"/>
              <a:gd name="connsiteX11208" fmla="*/ 1178217 w 4853691"/>
              <a:gd name="connsiteY11208" fmla="*/ 4126108 h 4860733"/>
              <a:gd name="connsiteX11209" fmla="*/ 1138318 w 4853691"/>
              <a:gd name="connsiteY11209" fmla="*/ 4079167 h 4860733"/>
              <a:gd name="connsiteX11210" fmla="*/ 1119541 w 4853691"/>
              <a:gd name="connsiteY11210" fmla="*/ 4058043 h 4860733"/>
              <a:gd name="connsiteX11211" fmla="*/ 1105459 w 4853691"/>
              <a:gd name="connsiteY11211" fmla="*/ 4039267 h 4860733"/>
              <a:gd name="connsiteX11212" fmla="*/ 1105459 w 4853691"/>
              <a:gd name="connsiteY11212" fmla="*/ 4027532 h 4860733"/>
              <a:gd name="connsiteX11213" fmla="*/ 1107806 w 4853691"/>
              <a:gd name="connsiteY11213" fmla="*/ 4001714 h 4860733"/>
              <a:gd name="connsiteX11214" fmla="*/ 1110153 w 4853691"/>
              <a:gd name="connsiteY11214" fmla="*/ 3980591 h 4860733"/>
              <a:gd name="connsiteX11215" fmla="*/ 1112500 w 4853691"/>
              <a:gd name="connsiteY11215" fmla="*/ 3959468 h 4860733"/>
              <a:gd name="connsiteX11216" fmla="*/ 1114847 w 4853691"/>
              <a:gd name="connsiteY11216" fmla="*/ 3938344 h 4860733"/>
              <a:gd name="connsiteX11217" fmla="*/ 1154747 w 4853691"/>
              <a:gd name="connsiteY11217" fmla="*/ 3999367 h 4860733"/>
              <a:gd name="connsiteX11218" fmla="*/ 1154747 w 4853691"/>
              <a:gd name="connsiteY11218" fmla="*/ 3999367 h 4860733"/>
              <a:gd name="connsiteX11219" fmla="*/ 1206382 w 4853691"/>
              <a:gd name="connsiteY11219" fmla="*/ 4074473 h 4860733"/>
              <a:gd name="connsiteX11220" fmla="*/ 1208729 w 4853691"/>
              <a:gd name="connsiteY11220" fmla="*/ 4076820 h 4860733"/>
              <a:gd name="connsiteX11221" fmla="*/ 1258017 w 4853691"/>
              <a:gd name="connsiteY11221" fmla="*/ 4144884 h 4860733"/>
              <a:gd name="connsiteX11222" fmla="*/ 1262711 w 4853691"/>
              <a:gd name="connsiteY11222" fmla="*/ 4149578 h 4860733"/>
              <a:gd name="connsiteX11223" fmla="*/ 1309652 w 4853691"/>
              <a:gd name="connsiteY11223" fmla="*/ 4212948 h 4860733"/>
              <a:gd name="connsiteX11224" fmla="*/ 1314346 w 4853691"/>
              <a:gd name="connsiteY11224" fmla="*/ 4217643 h 4860733"/>
              <a:gd name="connsiteX11225" fmla="*/ 1361287 w 4853691"/>
              <a:gd name="connsiteY11225" fmla="*/ 4276319 h 4860733"/>
              <a:gd name="connsiteX11226" fmla="*/ 1365981 w 4853691"/>
              <a:gd name="connsiteY11226" fmla="*/ 4283360 h 4860733"/>
              <a:gd name="connsiteX11227" fmla="*/ 1412922 w 4853691"/>
              <a:gd name="connsiteY11227" fmla="*/ 4339689 h 4860733"/>
              <a:gd name="connsiteX11228" fmla="*/ 1417616 w 4853691"/>
              <a:gd name="connsiteY11228" fmla="*/ 4346730 h 4860733"/>
              <a:gd name="connsiteX11229" fmla="*/ 1464557 w 4853691"/>
              <a:gd name="connsiteY11229" fmla="*/ 4398365 h 4860733"/>
              <a:gd name="connsiteX11230" fmla="*/ 1471598 w 4853691"/>
              <a:gd name="connsiteY11230" fmla="*/ 4405406 h 4860733"/>
              <a:gd name="connsiteX11231" fmla="*/ 1518539 w 4853691"/>
              <a:gd name="connsiteY11231" fmla="*/ 4454694 h 4860733"/>
              <a:gd name="connsiteX11232" fmla="*/ 1520886 w 4853691"/>
              <a:gd name="connsiteY11232" fmla="*/ 4457041 h 4860733"/>
              <a:gd name="connsiteX11233" fmla="*/ 1520886 w 4853691"/>
              <a:gd name="connsiteY11233" fmla="*/ 4457041 h 4860733"/>
              <a:gd name="connsiteX11234" fmla="*/ 1497416 w 4853691"/>
              <a:gd name="connsiteY11234" fmla="*/ 4438265 h 4860733"/>
              <a:gd name="connsiteX11235" fmla="*/ 1469251 w 4853691"/>
              <a:gd name="connsiteY11235" fmla="*/ 4417142 h 4860733"/>
              <a:gd name="connsiteX11236" fmla="*/ 1072600 w 4853691"/>
              <a:gd name="connsiteY11236" fmla="*/ 3973550 h 4860733"/>
              <a:gd name="connsiteX11237" fmla="*/ 1084336 w 4853691"/>
              <a:gd name="connsiteY11237" fmla="*/ 3957120 h 4860733"/>
              <a:gd name="connsiteX11238" fmla="*/ 1089030 w 4853691"/>
              <a:gd name="connsiteY11238" fmla="*/ 3950079 h 4860733"/>
              <a:gd name="connsiteX11239" fmla="*/ 1096071 w 4853691"/>
              <a:gd name="connsiteY11239" fmla="*/ 3938344 h 4860733"/>
              <a:gd name="connsiteX11240" fmla="*/ 1105459 w 4853691"/>
              <a:gd name="connsiteY11240" fmla="*/ 3940691 h 4860733"/>
              <a:gd name="connsiteX11241" fmla="*/ 1114847 w 4853691"/>
              <a:gd name="connsiteY11241" fmla="*/ 3938344 h 4860733"/>
              <a:gd name="connsiteX11242" fmla="*/ 1114847 w 4853691"/>
              <a:gd name="connsiteY11242" fmla="*/ 3938344 h 4860733"/>
              <a:gd name="connsiteX11243" fmla="*/ 1105459 w 4853691"/>
              <a:gd name="connsiteY11243" fmla="*/ 4041614 h 4860733"/>
              <a:gd name="connsiteX11244" fmla="*/ 1074947 w 4853691"/>
              <a:gd name="connsiteY11244" fmla="*/ 4006408 h 4860733"/>
              <a:gd name="connsiteX11245" fmla="*/ 1081988 w 4853691"/>
              <a:gd name="connsiteY11245" fmla="*/ 3992326 h 4860733"/>
              <a:gd name="connsiteX11246" fmla="*/ 1072600 w 4853691"/>
              <a:gd name="connsiteY11246" fmla="*/ 3973550 h 4860733"/>
              <a:gd name="connsiteX11247" fmla="*/ 755749 w 4853691"/>
              <a:gd name="connsiteY11247" fmla="*/ 3851503 h 4860733"/>
              <a:gd name="connsiteX11248" fmla="*/ 751055 w 4853691"/>
              <a:gd name="connsiteY11248" fmla="*/ 3849156 h 4860733"/>
              <a:gd name="connsiteX11249" fmla="*/ 715849 w 4853691"/>
              <a:gd name="connsiteY11249" fmla="*/ 3832727 h 4860733"/>
              <a:gd name="connsiteX11250" fmla="*/ 722890 w 4853691"/>
              <a:gd name="connsiteY11250" fmla="*/ 3832727 h 4860733"/>
              <a:gd name="connsiteX11251" fmla="*/ 732279 w 4853691"/>
              <a:gd name="connsiteY11251" fmla="*/ 3832727 h 4860733"/>
              <a:gd name="connsiteX11252" fmla="*/ 744014 w 4853691"/>
              <a:gd name="connsiteY11252" fmla="*/ 3830380 h 4860733"/>
              <a:gd name="connsiteX11253" fmla="*/ 753402 w 4853691"/>
              <a:gd name="connsiteY11253" fmla="*/ 3828033 h 4860733"/>
              <a:gd name="connsiteX11254" fmla="*/ 765137 w 4853691"/>
              <a:gd name="connsiteY11254" fmla="*/ 3825686 h 4860733"/>
              <a:gd name="connsiteX11255" fmla="*/ 774525 w 4853691"/>
              <a:gd name="connsiteY11255" fmla="*/ 3823339 h 4860733"/>
              <a:gd name="connsiteX11256" fmla="*/ 786261 w 4853691"/>
              <a:gd name="connsiteY11256" fmla="*/ 3820992 h 4860733"/>
              <a:gd name="connsiteX11257" fmla="*/ 795649 w 4853691"/>
              <a:gd name="connsiteY11257" fmla="*/ 3818645 h 4860733"/>
              <a:gd name="connsiteX11258" fmla="*/ 809731 w 4853691"/>
              <a:gd name="connsiteY11258" fmla="*/ 3813950 h 4860733"/>
              <a:gd name="connsiteX11259" fmla="*/ 819119 w 4853691"/>
              <a:gd name="connsiteY11259" fmla="*/ 3811604 h 4860733"/>
              <a:gd name="connsiteX11260" fmla="*/ 833201 w 4853691"/>
              <a:gd name="connsiteY11260" fmla="*/ 3806909 h 4860733"/>
              <a:gd name="connsiteX11261" fmla="*/ 842590 w 4853691"/>
              <a:gd name="connsiteY11261" fmla="*/ 3804562 h 4860733"/>
              <a:gd name="connsiteX11262" fmla="*/ 856672 w 4853691"/>
              <a:gd name="connsiteY11262" fmla="*/ 3799868 h 4860733"/>
              <a:gd name="connsiteX11263" fmla="*/ 861366 w 4853691"/>
              <a:gd name="connsiteY11263" fmla="*/ 3797521 h 4860733"/>
              <a:gd name="connsiteX11264" fmla="*/ 870754 w 4853691"/>
              <a:gd name="connsiteY11264" fmla="*/ 3802215 h 4860733"/>
              <a:gd name="connsiteX11265" fmla="*/ 903613 w 4853691"/>
              <a:gd name="connsiteY11265" fmla="*/ 3818645 h 4860733"/>
              <a:gd name="connsiteX11266" fmla="*/ 913001 w 4853691"/>
              <a:gd name="connsiteY11266" fmla="*/ 3823339 h 4860733"/>
              <a:gd name="connsiteX11267" fmla="*/ 945860 w 4853691"/>
              <a:gd name="connsiteY11267" fmla="*/ 3839768 h 4860733"/>
              <a:gd name="connsiteX11268" fmla="*/ 957595 w 4853691"/>
              <a:gd name="connsiteY11268" fmla="*/ 3844462 h 4860733"/>
              <a:gd name="connsiteX11269" fmla="*/ 990454 w 4853691"/>
              <a:gd name="connsiteY11269" fmla="*/ 3858544 h 4860733"/>
              <a:gd name="connsiteX11270" fmla="*/ 1002189 w 4853691"/>
              <a:gd name="connsiteY11270" fmla="*/ 3863238 h 4860733"/>
              <a:gd name="connsiteX11271" fmla="*/ 1032700 w 4853691"/>
              <a:gd name="connsiteY11271" fmla="*/ 3877321 h 4860733"/>
              <a:gd name="connsiteX11272" fmla="*/ 1044436 w 4853691"/>
              <a:gd name="connsiteY11272" fmla="*/ 3882015 h 4860733"/>
              <a:gd name="connsiteX11273" fmla="*/ 1060865 w 4853691"/>
              <a:gd name="connsiteY11273" fmla="*/ 3889056 h 4860733"/>
              <a:gd name="connsiteX11274" fmla="*/ 1060865 w 4853691"/>
              <a:gd name="connsiteY11274" fmla="*/ 3896097 h 4860733"/>
              <a:gd name="connsiteX11275" fmla="*/ 1060865 w 4853691"/>
              <a:gd name="connsiteY11275" fmla="*/ 3910179 h 4860733"/>
              <a:gd name="connsiteX11276" fmla="*/ 772178 w 4853691"/>
              <a:gd name="connsiteY11276" fmla="*/ 3851503 h 4860733"/>
              <a:gd name="connsiteX11277" fmla="*/ 755749 w 4853691"/>
              <a:gd name="connsiteY11277" fmla="*/ 3851503 h 4860733"/>
              <a:gd name="connsiteX11278" fmla="*/ 837896 w 4853691"/>
              <a:gd name="connsiteY11278" fmla="*/ 3785786 h 4860733"/>
              <a:gd name="connsiteX11279" fmla="*/ 788608 w 4853691"/>
              <a:gd name="connsiteY11279" fmla="*/ 3757621 h 4860733"/>
              <a:gd name="connsiteX11280" fmla="*/ 779219 w 4853691"/>
              <a:gd name="connsiteY11280" fmla="*/ 3750580 h 4860733"/>
              <a:gd name="connsiteX11281" fmla="*/ 725237 w 4853691"/>
              <a:gd name="connsiteY11281" fmla="*/ 3715374 h 4860733"/>
              <a:gd name="connsiteX11282" fmla="*/ 713502 w 4853691"/>
              <a:gd name="connsiteY11282" fmla="*/ 3708333 h 4860733"/>
              <a:gd name="connsiteX11283" fmla="*/ 666561 w 4853691"/>
              <a:gd name="connsiteY11283" fmla="*/ 3673128 h 4860733"/>
              <a:gd name="connsiteX11284" fmla="*/ 664214 w 4853691"/>
              <a:gd name="connsiteY11284" fmla="*/ 3673128 h 4860733"/>
              <a:gd name="connsiteX11285" fmla="*/ 659520 w 4853691"/>
              <a:gd name="connsiteY11285" fmla="*/ 3642616 h 4860733"/>
              <a:gd name="connsiteX11286" fmla="*/ 908307 w 4853691"/>
              <a:gd name="connsiteY11286" fmla="*/ 3774051 h 4860733"/>
              <a:gd name="connsiteX11287" fmla="*/ 856672 w 4853691"/>
              <a:gd name="connsiteY11287" fmla="*/ 3797521 h 4860733"/>
              <a:gd name="connsiteX11288" fmla="*/ 847284 w 4853691"/>
              <a:gd name="connsiteY11288" fmla="*/ 3792827 h 4860733"/>
              <a:gd name="connsiteX11289" fmla="*/ 837896 w 4853691"/>
              <a:gd name="connsiteY11289" fmla="*/ 3785786 h 4860733"/>
              <a:gd name="connsiteX11290" fmla="*/ 610232 w 4853691"/>
              <a:gd name="connsiteY11290" fmla="*/ 3583940 h 4860733"/>
              <a:gd name="connsiteX11291" fmla="*/ 593803 w 4853691"/>
              <a:gd name="connsiteY11291" fmla="*/ 3590981 h 4860733"/>
              <a:gd name="connsiteX11292" fmla="*/ 474103 w 4853691"/>
              <a:gd name="connsiteY11292" fmla="*/ 3490058 h 4860733"/>
              <a:gd name="connsiteX11293" fmla="*/ 431857 w 4853691"/>
              <a:gd name="connsiteY11293" fmla="*/ 3414952 h 4860733"/>
              <a:gd name="connsiteX11294" fmla="*/ 413080 w 4853691"/>
              <a:gd name="connsiteY11294" fmla="*/ 3382094 h 4860733"/>
              <a:gd name="connsiteX11295" fmla="*/ 389610 w 4853691"/>
              <a:gd name="connsiteY11295" fmla="*/ 3337500 h 4860733"/>
              <a:gd name="connsiteX11296" fmla="*/ 368486 w 4853691"/>
              <a:gd name="connsiteY11296" fmla="*/ 3299947 h 4860733"/>
              <a:gd name="connsiteX11297" fmla="*/ 347363 w 4853691"/>
              <a:gd name="connsiteY11297" fmla="*/ 3257700 h 4860733"/>
              <a:gd name="connsiteX11298" fmla="*/ 333281 w 4853691"/>
              <a:gd name="connsiteY11298" fmla="*/ 3231883 h 4860733"/>
              <a:gd name="connsiteX11299" fmla="*/ 340322 w 4853691"/>
              <a:gd name="connsiteY11299" fmla="*/ 3224842 h 4860733"/>
              <a:gd name="connsiteX11300" fmla="*/ 349710 w 4853691"/>
              <a:gd name="connsiteY11300" fmla="*/ 3229536 h 4860733"/>
              <a:gd name="connsiteX11301" fmla="*/ 363792 w 4853691"/>
              <a:gd name="connsiteY11301" fmla="*/ 3234230 h 4860733"/>
              <a:gd name="connsiteX11302" fmla="*/ 377874 w 4853691"/>
              <a:gd name="connsiteY11302" fmla="*/ 3238924 h 4860733"/>
              <a:gd name="connsiteX11303" fmla="*/ 391957 w 4853691"/>
              <a:gd name="connsiteY11303" fmla="*/ 3243618 h 4860733"/>
              <a:gd name="connsiteX11304" fmla="*/ 406039 w 4853691"/>
              <a:gd name="connsiteY11304" fmla="*/ 3248312 h 4860733"/>
              <a:gd name="connsiteX11305" fmla="*/ 422468 w 4853691"/>
              <a:gd name="connsiteY11305" fmla="*/ 3253006 h 4860733"/>
              <a:gd name="connsiteX11306" fmla="*/ 436551 w 4853691"/>
              <a:gd name="connsiteY11306" fmla="*/ 3255354 h 4860733"/>
              <a:gd name="connsiteX11307" fmla="*/ 455327 w 4853691"/>
              <a:gd name="connsiteY11307" fmla="*/ 3257700 h 4860733"/>
              <a:gd name="connsiteX11308" fmla="*/ 469409 w 4853691"/>
              <a:gd name="connsiteY11308" fmla="*/ 3260048 h 4860733"/>
              <a:gd name="connsiteX11309" fmla="*/ 488186 w 4853691"/>
              <a:gd name="connsiteY11309" fmla="*/ 3262394 h 4860733"/>
              <a:gd name="connsiteX11310" fmla="*/ 499921 w 4853691"/>
              <a:gd name="connsiteY11310" fmla="*/ 3264742 h 4860733"/>
              <a:gd name="connsiteX11311" fmla="*/ 523391 w 4853691"/>
              <a:gd name="connsiteY11311" fmla="*/ 3267089 h 4860733"/>
              <a:gd name="connsiteX11312" fmla="*/ 535127 w 4853691"/>
              <a:gd name="connsiteY11312" fmla="*/ 3267089 h 4860733"/>
              <a:gd name="connsiteX11313" fmla="*/ 570332 w 4853691"/>
              <a:gd name="connsiteY11313" fmla="*/ 3267089 h 4860733"/>
              <a:gd name="connsiteX11314" fmla="*/ 570332 w 4853691"/>
              <a:gd name="connsiteY11314" fmla="*/ 3267089 h 4860733"/>
              <a:gd name="connsiteX11315" fmla="*/ 570332 w 4853691"/>
              <a:gd name="connsiteY11315" fmla="*/ 3267089 h 4860733"/>
              <a:gd name="connsiteX11316" fmla="*/ 596150 w 4853691"/>
              <a:gd name="connsiteY11316" fmla="*/ 3267089 h 4860733"/>
              <a:gd name="connsiteX11317" fmla="*/ 617273 w 4853691"/>
              <a:gd name="connsiteY11317" fmla="*/ 3285865 h 4860733"/>
              <a:gd name="connsiteX11318" fmla="*/ 617273 w 4853691"/>
              <a:gd name="connsiteY11318" fmla="*/ 3285865 h 4860733"/>
              <a:gd name="connsiteX11319" fmla="*/ 640744 w 4853691"/>
              <a:gd name="connsiteY11319" fmla="*/ 3504140 h 4860733"/>
              <a:gd name="connsiteX11320" fmla="*/ 640744 w 4853691"/>
              <a:gd name="connsiteY11320" fmla="*/ 3511182 h 4860733"/>
              <a:gd name="connsiteX11321" fmla="*/ 647785 w 4853691"/>
              <a:gd name="connsiteY11321" fmla="*/ 3574552 h 4860733"/>
              <a:gd name="connsiteX11322" fmla="*/ 650132 w 4853691"/>
              <a:gd name="connsiteY11322" fmla="*/ 3586287 h 4860733"/>
              <a:gd name="connsiteX11323" fmla="*/ 657173 w 4853691"/>
              <a:gd name="connsiteY11323" fmla="*/ 3635575 h 4860733"/>
              <a:gd name="connsiteX11324" fmla="*/ 626661 w 4853691"/>
              <a:gd name="connsiteY11324" fmla="*/ 3614451 h 4860733"/>
              <a:gd name="connsiteX11325" fmla="*/ 629008 w 4853691"/>
              <a:gd name="connsiteY11325" fmla="*/ 3602716 h 4860733"/>
              <a:gd name="connsiteX11326" fmla="*/ 610232 w 4853691"/>
              <a:gd name="connsiteY11326" fmla="*/ 3583940 h 4860733"/>
              <a:gd name="connsiteX11327" fmla="*/ 281646 w 4853691"/>
              <a:gd name="connsiteY11327" fmla="*/ 3196677 h 4860733"/>
              <a:gd name="connsiteX11328" fmla="*/ 267563 w 4853691"/>
              <a:gd name="connsiteY11328" fmla="*/ 3189636 h 4860733"/>
              <a:gd name="connsiteX11329" fmla="*/ 253481 w 4853691"/>
              <a:gd name="connsiteY11329" fmla="*/ 3180248 h 4860733"/>
              <a:gd name="connsiteX11330" fmla="*/ 241746 w 4853691"/>
              <a:gd name="connsiteY11330" fmla="*/ 3173207 h 4860733"/>
              <a:gd name="connsiteX11331" fmla="*/ 227664 w 4853691"/>
              <a:gd name="connsiteY11331" fmla="*/ 3161472 h 4860733"/>
              <a:gd name="connsiteX11332" fmla="*/ 215928 w 4853691"/>
              <a:gd name="connsiteY11332" fmla="*/ 3152083 h 4860733"/>
              <a:gd name="connsiteX11333" fmla="*/ 211234 w 4853691"/>
              <a:gd name="connsiteY11333" fmla="*/ 3149737 h 4860733"/>
              <a:gd name="connsiteX11334" fmla="*/ 107964 w 4853691"/>
              <a:gd name="connsiteY11334" fmla="*/ 2917379 h 4860733"/>
              <a:gd name="connsiteX11335" fmla="*/ 119699 w 4853691"/>
              <a:gd name="connsiteY11335" fmla="*/ 2903296 h 4860733"/>
              <a:gd name="connsiteX11336" fmla="*/ 124393 w 4853691"/>
              <a:gd name="connsiteY11336" fmla="*/ 2910338 h 4860733"/>
              <a:gd name="connsiteX11337" fmla="*/ 138476 w 4853691"/>
              <a:gd name="connsiteY11337" fmla="*/ 2938502 h 4860733"/>
              <a:gd name="connsiteX11338" fmla="*/ 150211 w 4853691"/>
              <a:gd name="connsiteY11338" fmla="*/ 2959626 h 4860733"/>
              <a:gd name="connsiteX11339" fmla="*/ 166640 w 4853691"/>
              <a:gd name="connsiteY11339" fmla="*/ 2987790 h 4860733"/>
              <a:gd name="connsiteX11340" fmla="*/ 178376 w 4853691"/>
              <a:gd name="connsiteY11340" fmla="*/ 3008914 h 4860733"/>
              <a:gd name="connsiteX11341" fmla="*/ 197152 w 4853691"/>
              <a:gd name="connsiteY11341" fmla="*/ 3039425 h 4860733"/>
              <a:gd name="connsiteX11342" fmla="*/ 211234 w 4853691"/>
              <a:gd name="connsiteY11342" fmla="*/ 3060549 h 4860733"/>
              <a:gd name="connsiteX11343" fmla="*/ 232358 w 4853691"/>
              <a:gd name="connsiteY11343" fmla="*/ 3093407 h 4860733"/>
              <a:gd name="connsiteX11344" fmla="*/ 244093 w 4853691"/>
              <a:gd name="connsiteY11344" fmla="*/ 3112184 h 4860733"/>
              <a:gd name="connsiteX11345" fmla="*/ 281646 w 4853691"/>
              <a:gd name="connsiteY11345" fmla="*/ 3163819 h 4860733"/>
              <a:gd name="connsiteX11346" fmla="*/ 298075 w 4853691"/>
              <a:gd name="connsiteY11346" fmla="*/ 3184942 h 4860733"/>
              <a:gd name="connsiteX11347" fmla="*/ 309810 w 4853691"/>
              <a:gd name="connsiteY11347" fmla="*/ 3199024 h 4860733"/>
              <a:gd name="connsiteX11348" fmla="*/ 305116 w 4853691"/>
              <a:gd name="connsiteY11348" fmla="*/ 3206065 h 4860733"/>
              <a:gd name="connsiteX11349" fmla="*/ 293381 w 4853691"/>
              <a:gd name="connsiteY11349" fmla="*/ 3201371 h 4860733"/>
              <a:gd name="connsiteX11350" fmla="*/ 281646 w 4853691"/>
              <a:gd name="connsiteY11350" fmla="*/ 3196677 h 4860733"/>
              <a:gd name="connsiteX11351" fmla="*/ 56329 w 4853691"/>
              <a:gd name="connsiteY11351" fmla="*/ 2774209 h 4860733"/>
              <a:gd name="connsiteX11352" fmla="*/ 46941 w 4853691"/>
              <a:gd name="connsiteY11352" fmla="*/ 2731962 h 4860733"/>
              <a:gd name="connsiteX11353" fmla="*/ 49288 w 4853691"/>
              <a:gd name="connsiteY11353" fmla="*/ 2731962 h 4860733"/>
              <a:gd name="connsiteX11354" fmla="*/ 51635 w 4853691"/>
              <a:gd name="connsiteY11354" fmla="*/ 2741350 h 4860733"/>
              <a:gd name="connsiteX11355" fmla="*/ 56329 w 4853691"/>
              <a:gd name="connsiteY11355" fmla="*/ 2753085 h 4860733"/>
              <a:gd name="connsiteX11356" fmla="*/ 63370 w 4853691"/>
              <a:gd name="connsiteY11356" fmla="*/ 2774209 h 4860733"/>
              <a:gd name="connsiteX11357" fmla="*/ 68064 w 4853691"/>
              <a:gd name="connsiteY11357" fmla="*/ 2783597 h 4860733"/>
              <a:gd name="connsiteX11358" fmla="*/ 72758 w 4853691"/>
              <a:gd name="connsiteY11358" fmla="*/ 2792985 h 4860733"/>
              <a:gd name="connsiteX11359" fmla="*/ 63370 w 4853691"/>
              <a:gd name="connsiteY11359" fmla="*/ 2804721 h 4860733"/>
              <a:gd name="connsiteX11360" fmla="*/ 61023 w 4853691"/>
              <a:gd name="connsiteY11360" fmla="*/ 2790638 h 4860733"/>
              <a:gd name="connsiteX11361" fmla="*/ 56329 w 4853691"/>
              <a:gd name="connsiteY11361" fmla="*/ 2774209 h 4860733"/>
              <a:gd name="connsiteX11362" fmla="*/ 68064 w 4853691"/>
              <a:gd name="connsiteY11362" fmla="*/ 2731962 h 4860733"/>
              <a:gd name="connsiteX11363" fmla="*/ 70411 w 4853691"/>
              <a:gd name="connsiteY11363" fmla="*/ 2736656 h 4860733"/>
              <a:gd name="connsiteX11364" fmla="*/ 63370 w 4853691"/>
              <a:gd name="connsiteY11364" fmla="*/ 2748391 h 4860733"/>
              <a:gd name="connsiteX11365" fmla="*/ 61023 w 4853691"/>
              <a:gd name="connsiteY11365" fmla="*/ 2741350 h 4860733"/>
              <a:gd name="connsiteX11366" fmla="*/ 56329 w 4853691"/>
              <a:gd name="connsiteY11366" fmla="*/ 2722574 h 4860733"/>
              <a:gd name="connsiteX11367" fmla="*/ 58676 w 4853691"/>
              <a:gd name="connsiteY11367" fmla="*/ 2715533 h 4860733"/>
              <a:gd name="connsiteX11368" fmla="*/ 58676 w 4853691"/>
              <a:gd name="connsiteY11368" fmla="*/ 2717880 h 4860733"/>
              <a:gd name="connsiteX11369" fmla="*/ 68064 w 4853691"/>
              <a:gd name="connsiteY11369" fmla="*/ 2731962 h 4860733"/>
              <a:gd name="connsiteX11370" fmla="*/ 110311 w 4853691"/>
              <a:gd name="connsiteY11370" fmla="*/ 2769515 h 4860733"/>
              <a:gd name="connsiteX11371" fmla="*/ 117352 w 4853691"/>
              <a:gd name="connsiteY11371" fmla="*/ 2771862 h 4860733"/>
              <a:gd name="connsiteX11372" fmla="*/ 131435 w 4853691"/>
              <a:gd name="connsiteY11372" fmla="*/ 2774209 h 4860733"/>
              <a:gd name="connsiteX11373" fmla="*/ 138476 w 4853691"/>
              <a:gd name="connsiteY11373" fmla="*/ 2776556 h 4860733"/>
              <a:gd name="connsiteX11374" fmla="*/ 159599 w 4853691"/>
              <a:gd name="connsiteY11374" fmla="*/ 2778903 h 4860733"/>
              <a:gd name="connsiteX11375" fmla="*/ 159599 w 4853691"/>
              <a:gd name="connsiteY11375" fmla="*/ 2778903 h 4860733"/>
              <a:gd name="connsiteX11376" fmla="*/ 159599 w 4853691"/>
              <a:gd name="connsiteY11376" fmla="*/ 2778903 h 4860733"/>
              <a:gd name="connsiteX11377" fmla="*/ 176028 w 4853691"/>
              <a:gd name="connsiteY11377" fmla="*/ 2778903 h 4860733"/>
              <a:gd name="connsiteX11378" fmla="*/ 183070 w 4853691"/>
              <a:gd name="connsiteY11378" fmla="*/ 2778903 h 4860733"/>
              <a:gd name="connsiteX11379" fmla="*/ 194805 w 4853691"/>
              <a:gd name="connsiteY11379" fmla="*/ 2776556 h 4860733"/>
              <a:gd name="connsiteX11380" fmla="*/ 201846 w 4853691"/>
              <a:gd name="connsiteY11380" fmla="*/ 2774209 h 4860733"/>
              <a:gd name="connsiteX11381" fmla="*/ 213581 w 4853691"/>
              <a:gd name="connsiteY11381" fmla="*/ 2771862 h 4860733"/>
              <a:gd name="connsiteX11382" fmla="*/ 213581 w 4853691"/>
              <a:gd name="connsiteY11382" fmla="*/ 2771862 h 4860733"/>
              <a:gd name="connsiteX11383" fmla="*/ 232358 w 4853691"/>
              <a:gd name="connsiteY11383" fmla="*/ 2783597 h 4860733"/>
              <a:gd name="connsiteX11384" fmla="*/ 234705 w 4853691"/>
              <a:gd name="connsiteY11384" fmla="*/ 2783597 h 4860733"/>
              <a:gd name="connsiteX11385" fmla="*/ 265216 w 4853691"/>
              <a:gd name="connsiteY11385" fmla="*/ 2947890 h 4860733"/>
              <a:gd name="connsiteX11386" fmla="*/ 267563 w 4853691"/>
              <a:gd name="connsiteY11386" fmla="*/ 2957279 h 4860733"/>
              <a:gd name="connsiteX11387" fmla="*/ 276951 w 4853691"/>
              <a:gd name="connsiteY11387" fmla="*/ 3004220 h 4860733"/>
              <a:gd name="connsiteX11388" fmla="*/ 279299 w 4853691"/>
              <a:gd name="connsiteY11388" fmla="*/ 3020649 h 4860733"/>
              <a:gd name="connsiteX11389" fmla="*/ 286340 w 4853691"/>
              <a:gd name="connsiteY11389" fmla="*/ 3060549 h 4860733"/>
              <a:gd name="connsiteX11390" fmla="*/ 291034 w 4853691"/>
              <a:gd name="connsiteY11390" fmla="*/ 3076978 h 4860733"/>
              <a:gd name="connsiteX11391" fmla="*/ 298075 w 4853691"/>
              <a:gd name="connsiteY11391" fmla="*/ 3112184 h 4860733"/>
              <a:gd name="connsiteX11392" fmla="*/ 302769 w 4853691"/>
              <a:gd name="connsiteY11392" fmla="*/ 3128613 h 4860733"/>
              <a:gd name="connsiteX11393" fmla="*/ 309810 w 4853691"/>
              <a:gd name="connsiteY11393" fmla="*/ 3163819 h 4860733"/>
              <a:gd name="connsiteX11394" fmla="*/ 314504 w 4853691"/>
              <a:gd name="connsiteY11394" fmla="*/ 3180248 h 4860733"/>
              <a:gd name="connsiteX11395" fmla="*/ 319198 w 4853691"/>
              <a:gd name="connsiteY11395" fmla="*/ 3196677 h 4860733"/>
              <a:gd name="connsiteX11396" fmla="*/ 314504 w 4853691"/>
              <a:gd name="connsiteY11396" fmla="*/ 3199024 h 4860733"/>
              <a:gd name="connsiteX11397" fmla="*/ 300422 w 4853691"/>
              <a:gd name="connsiteY11397" fmla="*/ 3175554 h 4860733"/>
              <a:gd name="connsiteX11398" fmla="*/ 286340 w 4853691"/>
              <a:gd name="connsiteY11398" fmla="*/ 3152083 h 4860733"/>
              <a:gd name="connsiteX11399" fmla="*/ 262869 w 4853691"/>
              <a:gd name="connsiteY11399" fmla="*/ 3114531 h 4860733"/>
              <a:gd name="connsiteX11400" fmla="*/ 248787 w 4853691"/>
              <a:gd name="connsiteY11400" fmla="*/ 3091060 h 4860733"/>
              <a:gd name="connsiteX11401" fmla="*/ 225316 w 4853691"/>
              <a:gd name="connsiteY11401" fmla="*/ 3048813 h 4860733"/>
              <a:gd name="connsiteX11402" fmla="*/ 215928 w 4853691"/>
              <a:gd name="connsiteY11402" fmla="*/ 3030037 h 4860733"/>
              <a:gd name="connsiteX11403" fmla="*/ 185417 w 4853691"/>
              <a:gd name="connsiteY11403" fmla="*/ 2973708 h 4860733"/>
              <a:gd name="connsiteX11404" fmla="*/ 185417 w 4853691"/>
              <a:gd name="connsiteY11404" fmla="*/ 2971361 h 4860733"/>
              <a:gd name="connsiteX11405" fmla="*/ 157252 w 4853691"/>
              <a:gd name="connsiteY11405" fmla="*/ 2915032 h 4860733"/>
              <a:gd name="connsiteX11406" fmla="*/ 147864 w 4853691"/>
              <a:gd name="connsiteY11406" fmla="*/ 2896255 h 4860733"/>
              <a:gd name="connsiteX11407" fmla="*/ 129088 w 4853691"/>
              <a:gd name="connsiteY11407" fmla="*/ 2858703 h 4860733"/>
              <a:gd name="connsiteX11408" fmla="*/ 119699 w 4853691"/>
              <a:gd name="connsiteY11408" fmla="*/ 2835232 h 4860733"/>
              <a:gd name="connsiteX11409" fmla="*/ 105617 w 4853691"/>
              <a:gd name="connsiteY11409" fmla="*/ 2804721 h 4860733"/>
              <a:gd name="connsiteX11410" fmla="*/ 96229 w 4853691"/>
              <a:gd name="connsiteY11410" fmla="*/ 2778903 h 4860733"/>
              <a:gd name="connsiteX11411" fmla="*/ 91535 w 4853691"/>
              <a:gd name="connsiteY11411" fmla="*/ 2767168 h 4860733"/>
              <a:gd name="connsiteX11412" fmla="*/ 98576 w 4853691"/>
              <a:gd name="connsiteY11412" fmla="*/ 2760127 h 4860733"/>
              <a:gd name="connsiteX11413" fmla="*/ 98576 w 4853691"/>
              <a:gd name="connsiteY11413" fmla="*/ 2760127 h 4860733"/>
              <a:gd name="connsiteX11414" fmla="*/ 110311 w 4853691"/>
              <a:gd name="connsiteY11414" fmla="*/ 2769515 h 4860733"/>
              <a:gd name="connsiteX11415" fmla="*/ 276951 w 4853691"/>
              <a:gd name="connsiteY11415" fmla="*/ 2776556 h 4860733"/>
              <a:gd name="connsiteX11416" fmla="*/ 286340 w 4853691"/>
              <a:gd name="connsiteY11416" fmla="*/ 2778903 h 4860733"/>
              <a:gd name="connsiteX11417" fmla="*/ 314504 w 4853691"/>
              <a:gd name="connsiteY11417" fmla="*/ 2785944 h 4860733"/>
              <a:gd name="connsiteX11418" fmla="*/ 323892 w 4853691"/>
              <a:gd name="connsiteY11418" fmla="*/ 2788291 h 4860733"/>
              <a:gd name="connsiteX11419" fmla="*/ 326239 w 4853691"/>
              <a:gd name="connsiteY11419" fmla="*/ 2788291 h 4860733"/>
              <a:gd name="connsiteX11420" fmla="*/ 326239 w 4853691"/>
              <a:gd name="connsiteY11420" fmla="*/ 2790638 h 4860733"/>
              <a:gd name="connsiteX11421" fmla="*/ 345016 w 4853691"/>
              <a:gd name="connsiteY11421" fmla="*/ 2809415 h 4860733"/>
              <a:gd name="connsiteX11422" fmla="*/ 335628 w 4853691"/>
              <a:gd name="connsiteY11422" fmla="*/ 2997178 h 4860733"/>
              <a:gd name="connsiteX11423" fmla="*/ 333281 w 4853691"/>
              <a:gd name="connsiteY11423" fmla="*/ 3020649 h 4860733"/>
              <a:gd name="connsiteX11424" fmla="*/ 328587 w 4853691"/>
              <a:gd name="connsiteY11424" fmla="*/ 3102796 h 4860733"/>
              <a:gd name="connsiteX11425" fmla="*/ 326239 w 4853691"/>
              <a:gd name="connsiteY11425" fmla="*/ 3152083 h 4860733"/>
              <a:gd name="connsiteX11426" fmla="*/ 323892 w 4853691"/>
              <a:gd name="connsiteY11426" fmla="*/ 3194330 h 4860733"/>
              <a:gd name="connsiteX11427" fmla="*/ 323892 w 4853691"/>
              <a:gd name="connsiteY11427" fmla="*/ 3194330 h 4860733"/>
              <a:gd name="connsiteX11428" fmla="*/ 319198 w 4853691"/>
              <a:gd name="connsiteY11428" fmla="*/ 3194330 h 4860733"/>
              <a:gd name="connsiteX11429" fmla="*/ 312157 w 4853691"/>
              <a:gd name="connsiteY11429" fmla="*/ 3159125 h 4860733"/>
              <a:gd name="connsiteX11430" fmla="*/ 307463 w 4853691"/>
              <a:gd name="connsiteY11430" fmla="*/ 3142695 h 4860733"/>
              <a:gd name="connsiteX11431" fmla="*/ 300422 w 4853691"/>
              <a:gd name="connsiteY11431" fmla="*/ 3107490 h 4860733"/>
              <a:gd name="connsiteX11432" fmla="*/ 295728 w 4853691"/>
              <a:gd name="connsiteY11432" fmla="*/ 3086366 h 4860733"/>
              <a:gd name="connsiteX11433" fmla="*/ 288687 w 4853691"/>
              <a:gd name="connsiteY11433" fmla="*/ 3053507 h 4860733"/>
              <a:gd name="connsiteX11434" fmla="*/ 283993 w 4853691"/>
              <a:gd name="connsiteY11434" fmla="*/ 3030037 h 4860733"/>
              <a:gd name="connsiteX11435" fmla="*/ 276951 w 4853691"/>
              <a:gd name="connsiteY11435" fmla="*/ 2999525 h 4860733"/>
              <a:gd name="connsiteX11436" fmla="*/ 269910 w 4853691"/>
              <a:gd name="connsiteY11436" fmla="*/ 2969014 h 4860733"/>
              <a:gd name="connsiteX11437" fmla="*/ 265216 w 4853691"/>
              <a:gd name="connsiteY11437" fmla="*/ 2943196 h 4860733"/>
              <a:gd name="connsiteX11438" fmla="*/ 258175 w 4853691"/>
              <a:gd name="connsiteY11438" fmla="*/ 2910338 h 4860733"/>
              <a:gd name="connsiteX11439" fmla="*/ 253481 w 4853691"/>
              <a:gd name="connsiteY11439" fmla="*/ 2884520 h 4860733"/>
              <a:gd name="connsiteX11440" fmla="*/ 251134 w 4853691"/>
              <a:gd name="connsiteY11440" fmla="*/ 2872785 h 4860733"/>
              <a:gd name="connsiteX11441" fmla="*/ 232358 w 4853691"/>
              <a:gd name="connsiteY11441" fmla="*/ 2778903 h 4860733"/>
              <a:gd name="connsiteX11442" fmla="*/ 246440 w 4853691"/>
              <a:gd name="connsiteY11442" fmla="*/ 2767168 h 4860733"/>
              <a:gd name="connsiteX11443" fmla="*/ 253481 w 4853691"/>
              <a:gd name="connsiteY11443" fmla="*/ 2769515 h 4860733"/>
              <a:gd name="connsiteX11444" fmla="*/ 276951 w 4853691"/>
              <a:gd name="connsiteY11444" fmla="*/ 2776556 h 4860733"/>
              <a:gd name="connsiteX11445" fmla="*/ 410733 w 4853691"/>
              <a:gd name="connsiteY11445" fmla="*/ 2849314 h 4860733"/>
              <a:gd name="connsiteX11446" fmla="*/ 450633 w 4853691"/>
              <a:gd name="connsiteY11446" fmla="*/ 2884520 h 4860733"/>
              <a:gd name="connsiteX11447" fmla="*/ 474103 w 4853691"/>
              <a:gd name="connsiteY11447" fmla="*/ 2903296 h 4860733"/>
              <a:gd name="connsiteX11448" fmla="*/ 530433 w 4853691"/>
              <a:gd name="connsiteY11448" fmla="*/ 2950237 h 4860733"/>
              <a:gd name="connsiteX11449" fmla="*/ 539821 w 4853691"/>
              <a:gd name="connsiteY11449" fmla="*/ 2957279 h 4860733"/>
              <a:gd name="connsiteX11450" fmla="*/ 591456 w 4853691"/>
              <a:gd name="connsiteY11450" fmla="*/ 2999525 h 4860733"/>
              <a:gd name="connsiteX11451" fmla="*/ 586762 w 4853691"/>
              <a:gd name="connsiteY11451" fmla="*/ 3011261 h 4860733"/>
              <a:gd name="connsiteX11452" fmla="*/ 607885 w 4853691"/>
              <a:gd name="connsiteY11452" fmla="*/ 3032384 h 4860733"/>
              <a:gd name="connsiteX11453" fmla="*/ 612579 w 4853691"/>
              <a:gd name="connsiteY11453" fmla="*/ 3126266 h 4860733"/>
              <a:gd name="connsiteX11454" fmla="*/ 612579 w 4853691"/>
              <a:gd name="connsiteY11454" fmla="*/ 3140348 h 4860733"/>
              <a:gd name="connsiteX11455" fmla="*/ 612579 w 4853691"/>
              <a:gd name="connsiteY11455" fmla="*/ 3159125 h 4860733"/>
              <a:gd name="connsiteX11456" fmla="*/ 614926 w 4853691"/>
              <a:gd name="connsiteY11456" fmla="*/ 3203718 h 4860733"/>
              <a:gd name="connsiteX11457" fmla="*/ 614926 w 4853691"/>
              <a:gd name="connsiteY11457" fmla="*/ 3206065 h 4860733"/>
              <a:gd name="connsiteX11458" fmla="*/ 617273 w 4853691"/>
              <a:gd name="connsiteY11458" fmla="*/ 3243618 h 4860733"/>
              <a:gd name="connsiteX11459" fmla="*/ 610232 w 4853691"/>
              <a:gd name="connsiteY11459" fmla="*/ 3245965 h 4860733"/>
              <a:gd name="connsiteX11460" fmla="*/ 575026 w 4853691"/>
              <a:gd name="connsiteY11460" fmla="*/ 3187289 h 4860733"/>
              <a:gd name="connsiteX11461" fmla="*/ 549209 w 4853691"/>
              <a:gd name="connsiteY11461" fmla="*/ 3142695 h 4860733"/>
              <a:gd name="connsiteX11462" fmla="*/ 511656 w 4853691"/>
              <a:gd name="connsiteY11462" fmla="*/ 3076978 h 4860733"/>
              <a:gd name="connsiteX11463" fmla="*/ 431857 w 4853691"/>
              <a:gd name="connsiteY11463" fmla="*/ 2933808 h 4860733"/>
              <a:gd name="connsiteX11464" fmla="*/ 417774 w 4853691"/>
              <a:gd name="connsiteY11464" fmla="*/ 2907991 h 4860733"/>
              <a:gd name="connsiteX11465" fmla="*/ 361445 w 4853691"/>
              <a:gd name="connsiteY11465" fmla="*/ 2804721 h 4860733"/>
              <a:gd name="connsiteX11466" fmla="*/ 366139 w 4853691"/>
              <a:gd name="connsiteY11466" fmla="*/ 2802374 h 4860733"/>
              <a:gd name="connsiteX11467" fmla="*/ 380222 w 4853691"/>
              <a:gd name="connsiteY11467" fmla="*/ 2814109 h 4860733"/>
              <a:gd name="connsiteX11468" fmla="*/ 410733 w 4853691"/>
              <a:gd name="connsiteY11468" fmla="*/ 2849314 h 4860733"/>
              <a:gd name="connsiteX11469" fmla="*/ 652479 w 4853691"/>
              <a:gd name="connsiteY11469" fmla="*/ 2990137 h 4860733"/>
              <a:gd name="connsiteX11470" fmla="*/ 675949 w 4853691"/>
              <a:gd name="connsiteY11470" fmla="*/ 2976055 h 4860733"/>
              <a:gd name="connsiteX11471" fmla="*/ 697073 w 4853691"/>
              <a:gd name="connsiteY11471" fmla="*/ 2964320 h 4860733"/>
              <a:gd name="connsiteX11472" fmla="*/ 722890 w 4853691"/>
              <a:gd name="connsiteY11472" fmla="*/ 2947890 h 4860733"/>
              <a:gd name="connsiteX11473" fmla="*/ 744014 w 4853691"/>
              <a:gd name="connsiteY11473" fmla="*/ 2933808 h 4860733"/>
              <a:gd name="connsiteX11474" fmla="*/ 769831 w 4853691"/>
              <a:gd name="connsiteY11474" fmla="*/ 2915032 h 4860733"/>
              <a:gd name="connsiteX11475" fmla="*/ 788608 w 4853691"/>
              <a:gd name="connsiteY11475" fmla="*/ 2900949 h 4860733"/>
              <a:gd name="connsiteX11476" fmla="*/ 814425 w 4853691"/>
              <a:gd name="connsiteY11476" fmla="*/ 2882173 h 4860733"/>
              <a:gd name="connsiteX11477" fmla="*/ 835549 w 4853691"/>
              <a:gd name="connsiteY11477" fmla="*/ 2868091 h 4860733"/>
              <a:gd name="connsiteX11478" fmla="*/ 861366 w 4853691"/>
              <a:gd name="connsiteY11478" fmla="*/ 2849314 h 4860733"/>
              <a:gd name="connsiteX11479" fmla="*/ 882489 w 4853691"/>
              <a:gd name="connsiteY11479" fmla="*/ 2832885 h 4860733"/>
              <a:gd name="connsiteX11480" fmla="*/ 908307 w 4853691"/>
              <a:gd name="connsiteY11480" fmla="*/ 2811762 h 4860733"/>
              <a:gd name="connsiteX11481" fmla="*/ 929430 w 4853691"/>
              <a:gd name="connsiteY11481" fmla="*/ 2795332 h 4860733"/>
              <a:gd name="connsiteX11482" fmla="*/ 957595 w 4853691"/>
              <a:gd name="connsiteY11482" fmla="*/ 2774209 h 4860733"/>
              <a:gd name="connsiteX11483" fmla="*/ 976371 w 4853691"/>
              <a:gd name="connsiteY11483" fmla="*/ 2757780 h 4860733"/>
              <a:gd name="connsiteX11484" fmla="*/ 1004536 w 4853691"/>
              <a:gd name="connsiteY11484" fmla="*/ 2734309 h 4860733"/>
              <a:gd name="connsiteX11485" fmla="*/ 1023312 w 4853691"/>
              <a:gd name="connsiteY11485" fmla="*/ 2717880 h 4860733"/>
              <a:gd name="connsiteX11486" fmla="*/ 1056171 w 4853691"/>
              <a:gd name="connsiteY11486" fmla="*/ 2689715 h 4860733"/>
              <a:gd name="connsiteX11487" fmla="*/ 1070253 w 4853691"/>
              <a:gd name="connsiteY11487" fmla="*/ 2677980 h 4860733"/>
              <a:gd name="connsiteX11488" fmla="*/ 1107806 w 4853691"/>
              <a:gd name="connsiteY11488" fmla="*/ 2645121 h 4860733"/>
              <a:gd name="connsiteX11489" fmla="*/ 1119541 w 4853691"/>
              <a:gd name="connsiteY11489" fmla="*/ 2635733 h 4860733"/>
              <a:gd name="connsiteX11490" fmla="*/ 1159441 w 4853691"/>
              <a:gd name="connsiteY11490" fmla="*/ 2600527 h 4860733"/>
              <a:gd name="connsiteX11491" fmla="*/ 1168829 w 4853691"/>
              <a:gd name="connsiteY11491" fmla="*/ 2591139 h 4860733"/>
              <a:gd name="connsiteX11492" fmla="*/ 1373022 w 4853691"/>
              <a:gd name="connsiteY11492" fmla="*/ 2403376 h 4860733"/>
              <a:gd name="connsiteX11493" fmla="*/ 1373022 w 4853691"/>
              <a:gd name="connsiteY11493" fmla="*/ 2403376 h 4860733"/>
              <a:gd name="connsiteX11494" fmla="*/ 1387104 w 4853691"/>
              <a:gd name="connsiteY11494" fmla="*/ 2410417 h 4860733"/>
              <a:gd name="connsiteX11495" fmla="*/ 1391799 w 4853691"/>
              <a:gd name="connsiteY11495" fmla="*/ 2410417 h 4860733"/>
              <a:gd name="connsiteX11496" fmla="*/ 1424657 w 4853691"/>
              <a:gd name="connsiteY11496" fmla="*/ 2513687 h 4860733"/>
              <a:gd name="connsiteX11497" fmla="*/ 1424657 w 4853691"/>
              <a:gd name="connsiteY11497" fmla="*/ 2516034 h 4860733"/>
              <a:gd name="connsiteX11498" fmla="*/ 1483333 w 4853691"/>
              <a:gd name="connsiteY11498" fmla="*/ 2692062 h 4860733"/>
              <a:gd name="connsiteX11499" fmla="*/ 1485680 w 4853691"/>
              <a:gd name="connsiteY11499" fmla="*/ 2699103 h 4860733"/>
              <a:gd name="connsiteX11500" fmla="*/ 1495069 w 4853691"/>
              <a:gd name="connsiteY11500" fmla="*/ 2727268 h 4860733"/>
              <a:gd name="connsiteX11501" fmla="*/ 1502110 w 4853691"/>
              <a:gd name="connsiteY11501" fmla="*/ 2748391 h 4860733"/>
              <a:gd name="connsiteX11502" fmla="*/ 1504457 w 4853691"/>
              <a:gd name="connsiteY11502" fmla="*/ 2755433 h 4860733"/>
              <a:gd name="connsiteX11503" fmla="*/ 1638239 w 4853691"/>
              <a:gd name="connsiteY11503" fmla="*/ 3128613 h 4860733"/>
              <a:gd name="connsiteX11504" fmla="*/ 1626503 w 4853691"/>
              <a:gd name="connsiteY11504" fmla="*/ 3145042 h 4860733"/>
              <a:gd name="connsiteX11505" fmla="*/ 1572521 w 4853691"/>
              <a:gd name="connsiteY11505" fmla="*/ 3145042 h 4860733"/>
              <a:gd name="connsiteX11506" fmla="*/ 1567827 w 4853691"/>
              <a:gd name="connsiteY11506" fmla="*/ 3145042 h 4860733"/>
              <a:gd name="connsiteX11507" fmla="*/ 1072600 w 4853691"/>
              <a:gd name="connsiteY11507" fmla="*/ 3114531 h 4860733"/>
              <a:gd name="connsiteX11508" fmla="*/ 1072600 w 4853691"/>
              <a:gd name="connsiteY11508" fmla="*/ 3114531 h 4860733"/>
              <a:gd name="connsiteX11509" fmla="*/ 1009230 w 4853691"/>
              <a:gd name="connsiteY11509" fmla="*/ 3107490 h 4860733"/>
              <a:gd name="connsiteX11510" fmla="*/ 1004536 w 4853691"/>
              <a:gd name="connsiteY11510" fmla="*/ 3107490 h 4860733"/>
              <a:gd name="connsiteX11511" fmla="*/ 948207 w 4853691"/>
              <a:gd name="connsiteY11511" fmla="*/ 3100448 h 4860733"/>
              <a:gd name="connsiteX11512" fmla="*/ 938819 w 4853691"/>
              <a:gd name="connsiteY11512" fmla="*/ 3098101 h 4860733"/>
              <a:gd name="connsiteX11513" fmla="*/ 887184 w 4853691"/>
              <a:gd name="connsiteY11513" fmla="*/ 3088713 h 4860733"/>
              <a:gd name="connsiteX11514" fmla="*/ 875448 w 4853691"/>
              <a:gd name="connsiteY11514" fmla="*/ 3086366 h 4860733"/>
              <a:gd name="connsiteX11515" fmla="*/ 828507 w 4853691"/>
              <a:gd name="connsiteY11515" fmla="*/ 3076978 h 4860733"/>
              <a:gd name="connsiteX11516" fmla="*/ 814425 w 4853691"/>
              <a:gd name="connsiteY11516" fmla="*/ 3074631 h 4860733"/>
              <a:gd name="connsiteX11517" fmla="*/ 772178 w 4853691"/>
              <a:gd name="connsiteY11517" fmla="*/ 3065243 h 4860733"/>
              <a:gd name="connsiteX11518" fmla="*/ 755749 w 4853691"/>
              <a:gd name="connsiteY11518" fmla="*/ 3060549 h 4860733"/>
              <a:gd name="connsiteX11519" fmla="*/ 715849 w 4853691"/>
              <a:gd name="connsiteY11519" fmla="*/ 3051160 h 4860733"/>
              <a:gd name="connsiteX11520" fmla="*/ 699420 w 4853691"/>
              <a:gd name="connsiteY11520" fmla="*/ 3046466 h 4860733"/>
              <a:gd name="connsiteX11521" fmla="*/ 661867 w 4853691"/>
              <a:gd name="connsiteY11521" fmla="*/ 3037078 h 4860733"/>
              <a:gd name="connsiteX11522" fmla="*/ 643091 w 4853691"/>
              <a:gd name="connsiteY11522" fmla="*/ 3032384 h 4860733"/>
              <a:gd name="connsiteX11523" fmla="*/ 626661 w 4853691"/>
              <a:gd name="connsiteY11523" fmla="*/ 3027690 h 4860733"/>
              <a:gd name="connsiteX11524" fmla="*/ 626661 w 4853691"/>
              <a:gd name="connsiteY11524" fmla="*/ 3022996 h 4860733"/>
              <a:gd name="connsiteX11525" fmla="*/ 624314 w 4853691"/>
              <a:gd name="connsiteY11525" fmla="*/ 3013608 h 4860733"/>
              <a:gd name="connsiteX11526" fmla="*/ 633703 w 4853691"/>
              <a:gd name="connsiteY11526" fmla="*/ 3008914 h 4860733"/>
              <a:gd name="connsiteX11527" fmla="*/ 652479 w 4853691"/>
              <a:gd name="connsiteY11527" fmla="*/ 2990137 h 4860733"/>
              <a:gd name="connsiteX11528" fmla="*/ 1286181 w 4853691"/>
              <a:gd name="connsiteY11528" fmla="*/ 1971519 h 4860733"/>
              <a:gd name="connsiteX11529" fmla="*/ 1281487 w 4853691"/>
              <a:gd name="connsiteY11529" fmla="*/ 1933966 h 4860733"/>
              <a:gd name="connsiteX11530" fmla="*/ 1276793 w 4853691"/>
              <a:gd name="connsiteY11530" fmla="*/ 1887025 h 4860733"/>
              <a:gd name="connsiteX11531" fmla="*/ 1274446 w 4853691"/>
              <a:gd name="connsiteY11531" fmla="*/ 1856514 h 4860733"/>
              <a:gd name="connsiteX11532" fmla="*/ 1267405 w 4853691"/>
              <a:gd name="connsiteY11532" fmla="*/ 1802532 h 4860733"/>
              <a:gd name="connsiteX11533" fmla="*/ 1265058 w 4853691"/>
              <a:gd name="connsiteY11533" fmla="*/ 1779061 h 4860733"/>
              <a:gd name="connsiteX11534" fmla="*/ 1258017 w 4853691"/>
              <a:gd name="connsiteY11534" fmla="*/ 1718038 h 4860733"/>
              <a:gd name="connsiteX11535" fmla="*/ 1255670 w 4853691"/>
              <a:gd name="connsiteY11535" fmla="*/ 1701609 h 4860733"/>
              <a:gd name="connsiteX11536" fmla="*/ 1248629 w 4853691"/>
              <a:gd name="connsiteY11536" fmla="*/ 1631197 h 4860733"/>
              <a:gd name="connsiteX11537" fmla="*/ 1248629 w 4853691"/>
              <a:gd name="connsiteY11537" fmla="*/ 1621809 h 4860733"/>
              <a:gd name="connsiteX11538" fmla="*/ 1241588 w 4853691"/>
              <a:gd name="connsiteY11538" fmla="*/ 1544357 h 4860733"/>
              <a:gd name="connsiteX11539" fmla="*/ 1241588 w 4853691"/>
              <a:gd name="connsiteY11539" fmla="*/ 1537315 h 4860733"/>
              <a:gd name="connsiteX11540" fmla="*/ 1225158 w 4853691"/>
              <a:gd name="connsiteY11540" fmla="*/ 1382410 h 4860733"/>
              <a:gd name="connsiteX11541" fmla="*/ 1241588 w 4853691"/>
              <a:gd name="connsiteY11541" fmla="*/ 1363634 h 4860733"/>
              <a:gd name="connsiteX11542" fmla="*/ 1220464 w 4853691"/>
              <a:gd name="connsiteY11542" fmla="*/ 1342511 h 4860733"/>
              <a:gd name="connsiteX11543" fmla="*/ 1220464 w 4853691"/>
              <a:gd name="connsiteY11543" fmla="*/ 1342511 h 4860733"/>
              <a:gd name="connsiteX11544" fmla="*/ 1213423 w 4853691"/>
              <a:gd name="connsiteY11544" fmla="*/ 1262711 h 4860733"/>
              <a:gd name="connsiteX11545" fmla="*/ 1206382 w 4853691"/>
              <a:gd name="connsiteY11545" fmla="*/ 1199341 h 4860733"/>
              <a:gd name="connsiteX11546" fmla="*/ 1342511 w 4853691"/>
              <a:gd name="connsiteY11546" fmla="*/ 1140665 h 4860733"/>
              <a:gd name="connsiteX11547" fmla="*/ 1328428 w 4853691"/>
              <a:gd name="connsiteY11547" fmla="*/ 1314346 h 4860733"/>
              <a:gd name="connsiteX11548" fmla="*/ 1328428 w 4853691"/>
              <a:gd name="connsiteY11548" fmla="*/ 1314346 h 4860733"/>
              <a:gd name="connsiteX11549" fmla="*/ 1307305 w 4853691"/>
              <a:gd name="connsiteY11549" fmla="*/ 1335469 h 4860733"/>
              <a:gd name="connsiteX11550" fmla="*/ 1326081 w 4853691"/>
              <a:gd name="connsiteY11550" fmla="*/ 1354246 h 4860733"/>
              <a:gd name="connsiteX11551" fmla="*/ 1321387 w 4853691"/>
              <a:gd name="connsiteY11551" fmla="*/ 1417616 h 4860733"/>
              <a:gd name="connsiteX11552" fmla="*/ 1319040 w 4853691"/>
              <a:gd name="connsiteY11552" fmla="*/ 1443434 h 4860733"/>
              <a:gd name="connsiteX11553" fmla="*/ 1314346 w 4853691"/>
              <a:gd name="connsiteY11553" fmla="*/ 1502110 h 4860733"/>
              <a:gd name="connsiteX11554" fmla="*/ 1311999 w 4853691"/>
              <a:gd name="connsiteY11554" fmla="*/ 1537315 h 4860733"/>
              <a:gd name="connsiteX11555" fmla="*/ 1309652 w 4853691"/>
              <a:gd name="connsiteY11555" fmla="*/ 1588950 h 4860733"/>
              <a:gd name="connsiteX11556" fmla="*/ 1307305 w 4853691"/>
              <a:gd name="connsiteY11556" fmla="*/ 1626503 h 4860733"/>
              <a:gd name="connsiteX11557" fmla="*/ 1304958 w 4853691"/>
              <a:gd name="connsiteY11557" fmla="*/ 1675791 h 4860733"/>
              <a:gd name="connsiteX11558" fmla="*/ 1302611 w 4853691"/>
              <a:gd name="connsiteY11558" fmla="*/ 1718038 h 4860733"/>
              <a:gd name="connsiteX11559" fmla="*/ 1300264 w 4853691"/>
              <a:gd name="connsiteY11559" fmla="*/ 1767326 h 4860733"/>
              <a:gd name="connsiteX11560" fmla="*/ 1297917 w 4853691"/>
              <a:gd name="connsiteY11560" fmla="*/ 1807226 h 4860733"/>
              <a:gd name="connsiteX11561" fmla="*/ 1295570 w 4853691"/>
              <a:gd name="connsiteY11561" fmla="*/ 1858861 h 4860733"/>
              <a:gd name="connsiteX11562" fmla="*/ 1293223 w 4853691"/>
              <a:gd name="connsiteY11562" fmla="*/ 1896413 h 4860733"/>
              <a:gd name="connsiteX11563" fmla="*/ 1290876 w 4853691"/>
              <a:gd name="connsiteY11563" fmla="*/ 1952743 h 4860733"/>
              <a:gd name="connsiteX11564" fmla="*/ 1290876 w 4853691"/>
              <a:gd name="connsiteY11564" fmla="*/ 1985601 h 4860733"/>
              <a:gd name="connsiteX11565" fmla="*/ 1288529 w 4853691"/>
              <a:gd name="connsiteY11565" fmla="*/ 2030195 h 4860733"/>
              <a:gd name="connsiteX11566" fmla="*/ 1288529 w 4853691"/>
              <a:gd name="connsiteY11566" fmla="*/ 2030195 h 4860733"/>
              <a:gd name="connsiteX11567" fmla="*/ 1290876 w 4853691"/>
              <a:gd name="connsiteY11567" fmla="*/ 2009072 h 4860733"/>
              <a:gd name="connsiteX11568" fmla="*/ 1286181 w 4853691"/>
              <a:gd name="connsiteY11568" fmla="*/ 1971519 h 4860733"/>
              <a:gd name="connsiteX11569" fmla="*/ 1124235 w 4853691"/>
              <a:gd name="connsiteY11569" fmla="*/ 1117194 h 4860733"/>
              <a:gd name="connsiteX11570" fmla="*/ 1086683 w 4853691"/>
              <a:gd name="connsiteY11570" fmla="*/ 1135970 h 4860733"/>
              <a:gd name="connsiteX11571" fmla="*/ 1030353 w 4853691"/>
              <a:gd name="connsiteY11571" fmla="*/ 1161788 h 4860733"/>
              <a:gd name="connsiteX11572" fmla="*/ 990454 w 4853691"/>
              <a:gd name="connsiteY11572" fmla="*/ 1182911 h 4860733"/>
              <a:gd name="connsiteX11573" fmla="*/ 938819 w 4853691"/>
              <a:gd name="connsiteY11573" fmla="*/ 1211076 h 4860733"/>
              <a:gd name="connsiteX11574" fmla="*/ 898919 w 4853691"/>
              <a:gd name="connsiteY11574" fmla="*/ 1234546 h 4860733"/>
              <a:gd name="connsiteX11575" fmla="*/ 863713 w 4853691"/>
              <a:gd name="connsiteY11575" fmla="*/ 1255670 h 4860733"/>
              <a:gd name="connsiteX11576" fmla="*/ 863713 w 4853691"/>
              <a:gd name="connsiteY11576" fmla="*/ 1253323 h 4860733"/>
              <a:gd name="connsiteX11577" fmla="*/ 898919 w 4853691"/>
              <a:gd name="connsiteY11577" fmla="*/ 1222811 h 4860733"/>
              <a:gd name="connsiteX11578" fmla="*/ 945860 w 4853691"/>
              <a:gd name="connsiteY11578" fmla="*/ 1182911 h 4860733"/>
              <a:gd name="connsiteX11579" fmla="*/ 992801 w 4853691"/>
              <a:gd name="connsiteY11579" fmla="*/ 1145359 h 4860733"/>
              <a:gd name="connsiteX11580" fmla="*/ 1039742 w 4853691"/>
              <a:gd name="connsiteY11580" fmla="*/ 1107806 h 4860733"/>
              <a:gd name="connsiteX11581" fmla="*/ 1089030 w 4853691"/>
              <a:gd name="connsiteY11581" fmla="*/ 1072600 h 4860733"/>
              <a:gd name="connsiteX11582" fmla="*/ 1135971 w 4853691"/>
              <a:gd name="connsiteY11582" fmla="*/ 1037394 h 4860733"/>
              <a:gd name="connsiteX11583" fmla="*/ 1185258 w 4853691"/>
              <a:gd name="connsiteY11583" fmla="*/ 1002189 h 4860733"/>
              <a:gd name="connsiteX11584" fmla="*/ 1192300 w 4853691"/>
              <a:gd name="connsiteY11584" fmla="*/ 1086683 h 4860733"/>
              <a:gd name="connsiteX11585" fmla="*/ 1182911 w 4853691"/>
              <a:gd name="connsiteY11585" fmla="*/ 1091377 h 4860733"/>
              <a:gd name="connsiteX11586" fmla="*/ 1124235 w 4853691"/>
              <a:gd name="connsiteY11586" fmla="*/ 1117194 h 4860733"/>
              <a:gd name="connsiteX11587" fmla="*/ 762790 w 4853691"/>
              <a:gd name="connsiteY11587" fmla="*/ 1337817 h 4860733"/>
              <a:gd name="connsiteX11588" fmla="*/ 685338 w 4853691"/>
              <a:gd name="connsiteY11588" fmla="*/ 1410575 h 4860733"/>
              <a:gd name="connsiteX11589" fmla="*/ 664214 w 4853691"/>
              <a:gd name="connsiteY11589" fmla="*/ 1431698 h 4860733"/>
              <a:gd name="connsiteX11590" fmla="*/ 633703 w 4853691"/>
              <a:gd name="connsiteY11590" fmla="*/ 1462210 h 4860733"/>
              <a:gd name="connsiteX11591" fmla="*/ 797996 w 4853691"/>
              <a:gd name="connsiteY11591" fmla="*/ 1241588 h 4860733"/>
              <a:gd name="connsiteX11592" fmla="*/ 800343 w 4853691"/>
              <a:gd name="connsiteY11592" fmla="*/ 1243935 h 4860733"/>
              <a:gd name="connsiteX11593" fmla="*/ 812078 w 4853691"/>
              <a:gd name="connsiteY11593" fmla="*/ 1250976 h 4860733"/>
              <a:gd name="connsiteX11594" fmla="*/ 826160 w 4853691"/>
              <a:gd name="connsiteY11594" fmla="*/ 1260364 h 4860733"/>
              <a:gd name="connsiteX11595" fmla="*/ 823813 w 4853691"/>
              <a:gd name="connsiteY11595" fmla="*/ 1269752 h 4860733"/>
              <a:gd name="connsiteX11596" fmla="*/ 828507 w 4853691"/>
              <a:gd name="connsiteY11596" fmla="*/ 1281487 h 4860733"/>
              <a:gd name="connsiteX11597" fmla="*/ 769831 w 4853691"/>
              <a:gd name="connsiteY11597" fmla="*/ 1333122 h 4860733"/>
              <a:gd name="connsiteX11598" fmla="*/ 762790 w 4853691"/>
              <a:gd name="connsiteY11598" fmla="*/ 1337817 h 4860733"/>
              <a:gd name="connsiteX11599" fmla="*/ 894225 w 4853691"/>
              <a:gd name="connsiteY11599" fmla="*/ 1175870 h 4860733"/>
              <a:gd name="connsiteX11600" fmla="*/ 917695 w 4853691"/>
              <a:gd name="connsiteY11600" fmla="*/ 1131276 h 4860733"/>
              <a:gd name="connsiteX11601" fmla="*/ 943513 w 4853691"/>
              <a:gd name="connsiteY11601" fmla="*/ 1084335 h 4860733"/>
              <a:gd name="connsiteX11602" fmla="*/ 969330 w 4853691"/>
              <a:gd name="connsiteY11602" fmla="*/ 1037394 h 4860733"/>
              <a:gd name="connsiteX11603" fmla="*/ 971677 w 4853691"/>
              <a:gd name="connsiteY11603" fmla="*/ 1035047 h 4860733"/>
              <a:gd name="connsiteX11604" fmla="*/ 988107 w 4853691"/>
              <a:gd name="connsiteY11604" fmla="*/ 1016271 h 4860733"/>
              <a:gd name="connsiteX11605" fmla="*/ 1009230 w 4853691"/>
              <a:gd name="connsiteY11605" fmla="*/ 992801 h 4860733"/>
              <a:gd name="connsiteX11606" fmla="*/ 1032700 w 4853691"/>
              <a:gd name="connsiteY11606" fmla="*/ 966983 h 4860733"/>
              <a:gd name="connsiteX11607" fmla="*/ 1053824 w 4853691"/>
              <a:gd name="connsiteY11607" fmla="*/ 943513 h 4860733"/>
              <a:gd name="connsiteX11608" fmla="*/ 1077294 w 4853691"/>
              <a:gd name="connsiteY11608" fmla="*/ 917695 h 4860733"/>
              <a:gd name="connsiteX11609" fmla="*/ 1098418 w 4853691"/>
              <a:gd name="connsiteY11609" fmla="*/ 894225 h 4860733"/>
              <a:gd name="connsiteX11610" fmla="*/ 1121888 w 4853691"/>
              <a:gd name="connsiteY11610" fmla="*/ 870754 h 4860733"/>
              <a:gd name="connsiteX11611" fmla="*/ 1145359 w 4853691"/>
              <a:gd name="connsiteY11611" fmla="*/ 847284 h 4860733"/>
              <a:gd name="connsiteX11612" fmla="*/ 1154747 w 4853691"/>
              <a:gd name="connsiteY11612" fmla="*/ 837896 h 4860733"/>
              <a:gd name="connsiteX11613" fmla="*/ 1168829 w 4853691"/>
              <a:gd name="connsiteY11613" fmla="*/ 842590 h 4860733"/>
              <a:gd name="connsiteX11614" fmla="*/ 1168829 w 4853691"/>
              <a:gd name="connsiteY11614" fmla="*/ 842590 h 4860733"/>
              <a:gd name="connsiteX11615" fmla="*/ 1182911 w 4853691"/>
              <a:gd name="connsiteY11615" fmla="*/ 990454 h 4860733"/>
              <a:gd name="connsiteX11616" fmla="*/ 1185258 w 4853691"/>
              <a:gd name="connsiteY11616" fmla="*/ 1004536 h 4860733"/>
              <a:gd name="connsiteX11617" fmla="*/ 1168829 w 4853691"/>
              <a:gd name="connsiteY11617" fmla="*/ 1016271 h 4860733"/>
              <a:gd name="connsiteX11618" fmla="*/ 1121888 w 4853691"/>
              <a:gd name="connsiteY11618" fmla="*/ 1049130 h 4860733"/>
              <a:gd name="connsiteX11619" fmla="*/ 1077294 w 4853691"/>
              <a:gd name="connsiteY11619" fmla="*/ 1081988 h 4860733"/>
              <a:gd name="connsiteX11620" fmla="*/ 1028006 w 4853691"/>
              <a:gd name="connsiteY11620" fmla="*/ 1119541 h 4860733"/>
              <a:gd name="connsiteX11621" fmla="*/ 988107 w 4853691"/>
              <a:gd name="connsiteY11621" fmla="*/ 1152400 h 4860733"/>
              <a:gd name="connsiteX11622" fmla="*/ 936472 w 4853691"/>
              <a:gd name="connsiteY11622" fmla="*/ 1192300 h 4860733"/>
              <a:gd name="connsiteX11623" fmla="*/ 901266 w 4853691"/>
              <a:gd name="connsiteY11623" fmla="*/ 1222811 h 4860733"/>
              <a:gd name="connsiteX11624" fmla="*/ 861366 w 4853691"/>
              <a:gd name="connsiteY11624" fmla="*/ 1255670 h 4860733"/>
              <a:gd name="connsiteX11625" fmla="*/ 856672 w 4853691"/>
              <a:gd name="connsiteY11625" fmla="*/ 1250976 h 4860733"/>
              <a:gd name="connsiteX11626" fmla="*/ 868407 w 4853691"/>
              <a:gd name="connsiteY11626" fmla="*/ 1229852 h 4860733"/>
              <a:gd name="connsiteX11627" fmla="*/ 894225 w 4853691"/>
              <a:gd name="connsiteY11627" fmla="*/ 1175870 h 4860733"/>
              <a:gd name="connsiteX11628" fmla="*/ 1283834 w 4853691"/>
              <a:gd name="connsiteY11628" fmla="*/ 934125 h 4860733"/>
              <a:gd name="connsiteX11629" fmla="*/ 1333122 w 4853691"/>
              <a:gd name="connsiteY11629" fmla="*/ 901266 h 4860733"/>
              <a:gd name="connsiteX11630" fmla="*/ 1368328 w 4853691"/>
              <a:gd name="connsiteY11630" fmla="*/ 877795 h 4860733"/>
              <a:gd name="connsiteX11631" fmla="*/ 1361287 w 4853691"/>
              <a:gd name="connsiteY11631" fmla="*/ 931777 h 4860733"/>
              <a:gd name="connsiteX11632" fmla="*/ 1361287 w 4853691"/>
              <a:gd name="connsiteY11632" fmla="*/ 941166 h 4860733"/>
              <a:gd name="connsiteX11633" fmla="*/ 1351899 w 4853691"/>
              <a:gd name="connsiteY11633" fmla="*/ 1023312 h 4860733"/>
              <a:gd name="connsiteX11634" fmla="*/ 1321387 w 4853691"/>
              <a:gd name="connsiteY11634" fmla="*/ 1035047 h 4860733"/>
              <a:gd name="connsiteX11635" fmla="*/ 1283834 w 4853691"/>
              <a:gd name="connsiteY11635" fmla="*/ 1049130 h 4860733"/>
              <a:gd name="connsiteX11636" fmla="*/ 1220464 w 4853691"/>
              <a:gd name="connsiteY11636" fmla="*/ 1072600 h 4860733"/>
              <a:gd name="connsiteX11637" fmla="*/ 1192300 w 4853691"/>
              <a:gd name="connsiteY11637" fmla="*/ 1084335 h 4860733"/>
              <a:gd name="connsiteX11638" fmla="*/ 1185258 w 4853691"/>
              <a:gd name="connsiteY11638" fmla="*/ 997495 h 4860733"/>
              <a:gd name="connsiteX11639" fmla="*/ 1232199 w 4853691"/>
              <a:gd name="connsiteY11639" fmla="*/ 964636 h 4860733"/>
              <a:gd name="connsiteX11640" fmla="*/ 1283834 w 4853691"/>
              <a:gd name="connsiteY11640" fmla="*/ 934125 h 4860733"/>
              <a:gd name="connsiteX11641" fmla="*/ 1373022 w 4853691"/>
              <a:gd name="connsiteY11641" fmla="*/ 861366 h 4860733"/>
              <a:gd name="connsiteX11642" fmla="*/ 1380063 w 4853691"/>
              <a:gd name="connsiteY11642" fmla="*/ 805037 h 4860733"/>
              <a:gd name="connsiteX11643" fmla="*/ 1382410 w 4853691"/>
              <a:gd name="connsiteY11643" fmla="*/ 788608 h 4860733"/>
              <a:gd name="connsiteX11644" fmla="*/ 1387104 w 4853691"/>
              <a:gd name="connsiteY11644" fmla="*/ 758096 h 4860733"/>
              <a:gd name="connsiteX11645" fmla="*/ 1389452 w 4853691"/>
              <a:gd name="connsiteY11645" fmla="*/ 758096 h 4860733"/>
              <a:gd name="connsiteX11646" fmla="*/ 1398840 w 4853691"/>
              <a:gd name="connsiteY11646" fmla="*/ 755749 h 4860733"/>
              <a:gd name="connsiteX11647" fmla="*/ 1401187 w 4853691"/>
              <a:gd name="connsiteY11647" fmla="*/ 760443 h 4860733"/>
              <a:gd name="connsiteX11648" fmla="*/ 1415269 w 4853691"/>
              <a:gd name="connsiteY11648" fmla="*/ 788608 h 4860733"/>
              <a:gd name="connsiteX11649" fmla="*/ 1427004 w 4853691"/>
              <a:gd name="connsiteY11649" fmla="*/ 809731 h 4860733"/>
              <a:gd name="connsiteX11650" fmla="*/ 1441087 w 4853691"/>
              <a:gd name="connsiteY11650" fmla="*/ 835549 h 4860733"/>
              <a:gd name="connsiteX11651" fmla="*/ 1410575 w 4853691"/>
              <a:gd name="connsiteY11651" fmla="*/ 854325 h 4860733"/>
              <a:gd name="connsiteX11652" fmla="*/ 1373022 w 4853691"/>
              <a:gd name="connsiteY11652" fmla="*/ 877795 h 4860733"/>
              <a:gd name="connsiteX11653" fmla="*/ 1373022 w 4853691"/>
              <a:gd name="connsiteY11653" fmla="*/ 873101 h 4860733"/>
              <a:gd name="connsiteX11654" fmla="*/ 1373022 w 4853691"/>
              <a:gd name="connsiteY11654" fmla="*/ 861366 h 4860733"/>
              <a:gd name="connsiteX11655" fmla="*/ 1532621 w 4853691"/>
              <a:gd name="connsiteY11655" fmla="*/ 781566 h 4860733"/>
              <a:gd name="connsiteX11656" fmla="*/ 1586603 w 4853691"/>
              <a:gd name="connsiteY11656" fmla="*/ 753402 h 4860733"/>
              <a:gd name="connsiteX11657" fmla="*/ 1635891 w 4853691"/>
              <a:gd name="connsiteY11657" fmla="*/ 727584 h 4860733"/>
              <a:gd name="connsiteX11658" fmla="*/ 1689873 w 4853691"/>
              <a:gd name="connsiteY11658" fmla="*/ 699420 h 4860733"/>
              <a:gd name="connsiteX11659" fmla="*/ 1736814 w 4853691"/>
              <a:gd name="connsiteY11659" fmla="*/ 675949 h 4860733"/>
              <a:gd name="connsiteX11660" fmla="*/ 1767326 w 4853691"/>
              <a:gd name="connsiteY11660" fmla="*/ 673602 h 4860733"/>
              <a:gd name="connsiteX11661" fmla="*/ 1795491 w 4853691"/>
              <a:gd name="connsiteY11661" fmla="*/ 671255 h 4860733"/>
              <a:gd name="connsiteX11662" fmla="*/ 1849473 w 4853691"/>
              <a:gd name="connsiteY11662" fmla="*/ 666561 h 4860733"/>
              <a:gd name="connsiteX11663" fmla="*/ 1879984 w 4853691"/>
              <a:gd name="connsiteY11663" fmla="*/ 664214 h 4860733"/>
              <a:gd name="connsiteX11664" fmla="*/ 1938660 w 4853691"/>
              <a:gd name="connsiteY11664" fmla="*/ 661867 h 4860733"/>
              <a:gd name="connsiteX11665" fmla="*/ 1966825 w 4853691"/>
              <a:gd name="connsiteY11665" fmla="*/ 659520 h 4860733"/>
              <a:gd name="connsiteX11666" fmla="*/ 2053666 w 4853691"/>
              <a:gd name="connsiteY11666" fmla="*/ 657173 h 4860733"/>
              <a:gd name="connsiteX11667" fmla="*/ 2135812 w 4853691"/>
              <a:gd name="connsiteY11667" fmla="*/ 657173 h 4860733"/>
              <a:gd name="connsiteX11668" fmla="*/ 2180406 w 4853691"/>
              <a:gd name="connsiteY11668" fmla="*/ 659520 h 4860733"/>
              <a:gd name="connsiteX11669" fmla="*/ 2196835 w 4853691"/>
              <a:gd name="connsiteY11669" fmla="*/ 659520 h 4860733"/>
              <a:gd name="connsiteX11670" fmla="*/ 2206224 w 4853691"/>
              <a:gd name="connsiteY11670" fmla="*/ 675949 h 4860733"/>
              <a:gd name="connsiteX11671" fmla="*/ 2203877 w 4853691"/>
              <a:gd name="connsiteY11671" fmla="*/ 680643 h 4860733"/>
              <a:gd name="connsiteX11672" fmla="*/ 2189794 w 4853691"/>
              <a:gd name="connsiteY11672" fmla="*/ 708808 h 4860733"/>
              <a:gd name="connsiteX11673" fmla="*/ 2178059 w 4853691"/>
              <a:gd name="connsiteY11673" fmla="*/ 732279 h 4860733"/>
              <a:gd name="connsiteX11674" fmla="*/ 2163977 w 4853691"/>
              <a:gd name="connsiteY11674" fmla="*/ 760443 h 4860733"/>
              <a:gd name="connsiteX11675" fmla="*/ 2152242 w 4853691"/>
              <a:gd name="connsiteY11675" fmla="*/ 781566 h 4860733"/>
              <a:gd name="connsiteX11676" fmla="*/ 2135812 w 4853691"/>
              <a:gd name="connsiteY11676" fmla="*/ 812078 h 4860733"/>
              <a:gd name="connsiteX11677" fmla="*/ 2124077 w 4853691"/>
              <a:gd name="connsiteY11677" fmla="*/ 835549 h 4860733"/>
              <a:gd name="connsiteX11678" fmla="*/ 2119383 w 4853691"/>
              <a:gd name="connsiteY11678" fmla="*/ 847284 h 4860733"/>
              <a:gd name="connsiteX11679" fmla="*/ 1638239 w 4853691"/>
              <a:gd name="connsiteY11679" fmla="*/ 934125 h 4860733"/>
              <a:gd name="connsiteX11680" fmla="*/ 1530274 w 4853691"/>
              <a:gd name="connsiteY11680" fmla="*/ 964636 h 4860733"/>
              <a:gd name="connsiteX11681" fmla="*/ 1509151 w 4853691"/>
              <a:gd name="connsiteY11681" fmla="*/ 971677 h 4860733"/>
              <a:gd name="connsiteX11682" fmla="*/ 1466904 w 4853691"/>
              <a:gd name="connsiteY11682" fmla="*/ 882489 h 4860733"/>
              <a:gd name="connsiteX11683" fmla="*/ 1464557 w 4853691"/>
              <a:gd name="connsiteY11683" fmla="*/ 877795 h 4860733"/>
              <a:gd name="connsiteX11684" fmla="*/ 1441087 w 4853691"/>
              <a:gd name="connsiteY11684" fmla="*/ 833202 h 4860733"/>
              <a:gd name="connsiteX11685" fmla="*/ 1485680 w 4853691"/>
              <a:gd name="connsiteY11685" fmla="*/ 807384 h 4860733"/>
              <a:gd name="connsiteX11686" fmla="*/ 1532621 w 4853691"/>
              <a:gd name="connsiteY11686" fmla="*/ 781566 h 4860733"/>
              <a:gd name="connsiteX11687" fmla="*/ 2246123 w 4853691"/>
              <a:gd name="connsiteY11687" fmla="*/ 624314 h 4860733"/>
              <a:gd name="connsiteX11688" fmla="*/ 2260206 w 4853691"/>
              <a:gd name="connsiteY11688" fmla="*/ 607885 h 4860733"/>
              <a:gd name="connsiteX11689" fmla="*/ 2276635 w 4853691"/>
              <a:gd name="connsiteY11689" fmla="*/ 589109 h 4860733"/>
              <a:gd name="connsiteX11690" fmla="*/ 2290717 w 4853691"/>
              <a:gd name="connsiteY11690" fmla="*/ 575026 h 4860733"/>
              <a:gd name="connsiteX11691" fmla="*/ 2307147 w 4853691"/>
              <a:gd name="connsiteY11691" fmla="*/ 556250 h 4860733"/>
              <a:gd name="connsiteX11692" fmla="*/ 2321229 w 4853691"/>
              <a:gd name="connsiteY11692" fmla="*/ 542168 h 4860733"/>
              <a:gd name="connsiteX11693" fmla="*/ 2337658 w 4853691"/>
              <a:gd name="connsiteY11693" fmla="*/ 525738 h 4860733"/>
              <a:gd name="connsiteX11694" fmla="*/ 2351741 w 4853691"/>
              <a:gd name="connsiteY11694" fmla="*/ 511656 h 4860733"/>
              <a:gd name="connsiteX11695" fmla="*/ 2368170 w 4853691"/>
              <a:gd name="connsiteY11695" fmla="*/ 495227 h 4860733"/>
              <a:gd name="connsiteX11696" fmla="*/ 2382252 w 4853691"/>
              <a:gd name="connsiteY11696" fmla="*/ 481145 h 4860733"/>
              <a:gd name="connsiteX11697" fmla="*/ 2398681 w 4853691"/>
              <a:gd name="connsiteY11697" fmla="*/ 464715 h 4860733"/>
              <a:gd name="connsiteX11698" fmla="*/ 2412764 w 4853691"/>
              <a:gd name="connsiteY11698" fmla="*/ 450633 h 4860733"/>
              <a:gd name="connsiteX11699" fmla="*/ 2429193 w 4853691"/>
              <a:gd name="connsiteY11699" fmla="*/ 436551 h 4860733"/>
              <a:gd name="connsiteX11700" fmla="*/ 2440928 w 4853691"/>
              <a:gd name="connsiteY11700" fmla="*/ 424815 h 4860733"/>
              <a:gd name="connsiteX11701" fmla="*/ 2447970 w 4853691"/>
              <a:gd name="connsiteY11701" fmla="*/ 422468 h 4860733"/>
              <a:gd name="connsiteX11702" fmla="*/ 2466746 w 4853691"/>
              <a:gd name="connsiteY11702" fmla="*/ 436551 h 4860733"/>
              <a:gd name="connsiteX11703" fmla="*/ 2485522 w 4853691"/>
              <a:gd name="connsiteY11703" fmla="*/ 424815 h 4860733"/>
              <a:gd name="connsiteX11704" fmla="*/ 2598180 w 4853691"/>
              <a:gd name="connsiteY11704" fmla="*/ 481145 h 4860733"/>
              <a:gd name="connsiteX11705" fmla="*/ 2586445 w 4853691"/>
              <a:gd name="connsiteY11705" fmla="*/ 485839 h 4860733"/>
              <a:gd name="connsiteX11706" fmla="*/ 2555934 w 4853691"/>
              <a:gd name="connsiteY11706" fmla="*/ 497574 h 4860733"/>
              <a:gd name="connsiteX11707" fmla="*/ 2537157 w 4853691"/>
              <a:gd name="connsiteY11707" fmla="*/ 504615 h 4860733"/>
              <a:gd name="connsiteX11708" fmla="*/ 2508993 w 4853691"/>
              <a:gd name="connsiteY11708" fmla="*/ 516350 h 4860733"/>
              <a:gd name="connsiteX11709" fmla="*/ 2487869 w 4853691"/>
              <a:gd name="connsiteY11709" fmla="*/ 525738 h 4860733"/>
              <a:gd name="connsiteX11710" fmla="*/ 2459705 w 4853691"/>
              <a:gd name="connsiteY11710" fmla="*/ 537474 h 4860733"/>
              <a:gd name="connsiteX11711" fmla="*/ 2438581 w 4853691"/>
              <a:gd name="connsiteY11711" fmla="*/ 546862 h 4860733"/>
              <a:gd name="connsiteX11712" fmla="*/ 2410417 w 4853691"/>
              <a:gd name="connsiteY11712" fmla="*/ 558597 h 4860733"/>
              <a:gd name="connsiteX11713" fmla="*/ 2389293 w 4853691"/>
              <a:gd name="connsiteY11713" fmla="*/ 567985 h 4860733"/>
              <a:gd name="connsiteX11714" fmla="*/ 2361129 w 4853691"/>
              <a:gd name="connsiteY11714" fmla="*/ 579720 h 4860733"/>
              <a:gd name="connsiteX11715" fmla="*/ 2340005 w 4853691"/>
              <a:gd name="connsiteY11715" fmla="*/ 591456 h 4860733"/>
              <a:gd name="connsiteX11716" fmla="*/ 2311841 w 4853691"/>
              <a:gd name="connsiteY11716" fmla="*/ 605538 h 4860733"/>
              <a:gd name="connsiteX11717" fmla="*/ 2290717 w 4853691"/>
              <a:gd name="connsiteY11717" fmla="*/ 617273 h 4860733"/>
              <a:gd name="connsiteX11718" fmla="*/ 2262553 w 4853691"/>
              <a:gd name="connsiteY11718" fmla="*/ 631355 h 4860733"/>
              <a:gd name="connsiteX11719" fmla="*/ 2241429 w 4853691"/>
              <a:gd name="connsiteY11719" fmla="*/ 643091 h 4860733"/>
              <a:gd name="connsiteX11720" fmla="*/ 2229694 w 4853691"/>
              <a:gd name="connsiteY11720" fmla="*/ 650132 h 4860733"/>
              <a:gd name="connsiteX11721" fmla="*/ 2227347 w 4853691"/>
              <a:gd name="connsiteY11721" fmla="*/ 645438 h 4860733"/>
              <a:gd name="connsiteX11722" fmla="*/ 2229694 w 4853691"/>
              <a:gd name="connsiteY11722" fmla="*/ 643091 h 4860733"/>
              <a:gd name="connsiteX11723" fmla="*/ 2246123 w 4853691"/>
              <a:gd name="connsiteY11723" fmla="*/ 624314 h 4860733"/>
              <a:gd name="connsiteX11724" fmla="*/ 2447970 w 4853691"/>
              <a:gd name="connsiteY11724" fmla="*/ 422468 h 4860733"/>
              <a:gd name="connsiteX11725" fmla="*/ 2445622 w 4853691"/>
              <a:gd name="connsiteY11725" fmla="*/ 422468 h 4860733"/>
              <a:gd name="connsiteX11726" fmla="*/ 2447970 w 4853691"/>
              <a:gd name="connsiteY11726" fmla="*/ 422468 h 4860733"/>
              <a:gd name="connsiteX11727" fmla="*/ 2447970 w 4853691"/>
              <a:gd name="connsiteY11727" fmla="*/ 422468 h 4860733"/>
              <a:gd name="connsiteX11728" fmla="*/ 2682674 w 4853691"/>
              <a:gd name="connsiteY11728" fmla="*/ 532780 h 4860733"/>
              <a:gd name="connsiteX11729" fmla="*/ 2710839 w 4853691"/>
              <a:gd name="connsiteY11729" fmla="*/ 549209 h 4860733"/>
              <a:gd name="connsiteX11730" fmla="*/ 2727268 w 4853691"/>
              <a:gd name="connsiteY11730" fmla="*/ 558597 h 4860733"/>
              <a:gd name="connsiteX11731" fmla="*/ 2750738 w 4853691"/>
              <a:gd name="connsiteY11731" fmla="*/ 572679 h 4860733"/>
              <a:gd name="connsiteX11732" fmla="*/ 2771862 w 4853691"/>
              <a:gd name="connsiteY11732" fmla="*/ 584415 h 4860733"/>
              <a:gd name="connsiteX11733" fmla="*/ 2792985 w 4853691"/>
              <a:gd name="connsiteY11733" fmla="*/ 598497 h 4860733"/>
              <a:gd name="connsiteX11734" fmla="*/ 2816456 w 4853691"/>
              <a:gd name="connsiteY11734" fmla="*/ 612579 h 4860733"/>
              <a:gd name="connsiteX11735" fmla="*/ 2835232 w 4853691"/>
              <a:gd name="connsiteY11735" fmla="*/ 626661 h 4860733"/>
              <a:gd name="connsiteX11736" fmla="*/ 2861050 w 4853691"/>
              <a:gd name="connsiteY11736" fmla="*/ 643091 h 4860733"/>
              <a:gd name="connsiteX11737" fmla="*/ 2879826 w 4853691"/>
              <a:gd name="connsiteY11737" fmla="*/ 654826 h 4860733"/>
              <a:gd name="connsiteX11738" fmla="*/ 2905644 w 4853691"/>
              <a:gd name="connsiteY11738" fmla="*/ 673602 h 4860733"/>
              <a:gd name="connsiteX11739" fmla="*/ 2922073 w 4853691"/>
              <a:gd name="connsiteY11739" fmla="*/ 685338 h 4860733"/>
              <a:gd name="connsiteX11740" fmla="*/ 2950237 w 4853691"/>
              <a:gd name="connsiteY11740" fmla="*/ 704114 h 4860733"/>
              <a:gd name="connsiteX11741" fmla="*/ 2964320 w 4853691"/>
              <a:gd name="connsiteY11741" fmla="*/ 713502 h 4860733"/>
              <a:gd name="connsiteX11742" fmla="*/ 2959626 w 4853691"/>
              <a:gd name="connsiteY11742" fmla="*/ 849631 h 4860733"/>
              <a:gd name="connsiteX11743" fmla="*/ 2931461 w 4853691"/>
              <a:gd name="connsiteY11743" fmla="*/ 847284 h 4860733"/>
              <a:gd name="connsiteX11744" fmla="*/ 2882173 w 4853691"/>
              <a:gd name="connsiteY11744" fmla="*/ 842590 h 4860733"/>
              <a:gd name="connsiteX11745" fmla="*/ 2849314 w 4853691"/>
              <a:gd name="connsiteY11745" fmla="*/ 840243 h 4860733"/>
              <a:gd name="connsiteX11746" fmla="*/ 2800027 w 4853691"/>
              <a:gd name="connsiteY11746" fmla="*/ 835549 h 4860733"/>
              <a:gd name="connsiteX11747" fmla="*/ 2767168 w 4853691"/>
              <a:gd name="connsiteY11747" fmla="*/ 833202 h 4860733"/>
              <a:gd name="connsiteX11748" fmla="*/ 2717880 w 4853691"/>
              <a:gd name="connsiteY11748" fmla="*/ 830854 h 4860733"/>
              <a:gd name="connsiteX11749" fmla="*/ 2685021 w 4853691"/>
              <a:gd name="connsiteY11749" fmla="*/ 828507 h 4860733"/>
              <a:gd name="connsiteX11750" fmla="*/ 2631039 w 4853691"/>
              <a:gd name="connsiteY11750" fmla="*/ 826160 h 4860733"/>
              <a:gd name="connsiteX11751" fmla="*/ 2602875 w 4853691"/>
              <a:gd name="connsiteY11751" fmla="*/ 826160 h 4860733"/>
              <a:gd name="connsiteX11752" fmla="*/ 2520728 w 4853691"/>
              <a:gd name="connsiteY11752" fmla="*/ 826160 h 4860733"/>
              <a:gd name="connsiteX11753" fmla="*/ 2344699 w 4853691"/>
              <a:gd name="connsiteY11753" fmla="*/ 830854 h 4860733"/>
              <a:gd name="connsiteX11754" fmla="*/ 2332964 w 4853691"/>
              <a:gd name="connsiteY11754" fmla="*/ 814425 h 4860733"/>
              <a:gd name="connsiteX11755" fmla="*/ 2316535 w 4853691"/>
              <a:gd name="connsiteY11755" fmla="*/ 793302 h 4860733"/>
              <a:gd name="connsiteX11756" fmla="*/ 2293064 w 4853691"/>
              <a:gd name="connsiteY11756" fmla="*/ 760443 h 4860733"/>
              <a:gd name="connsiteX11757" fmla="*/ 2271941 w 4853691"/>
              <a:gd name="connsiteY11757" fmla="*/ 732279 h 4860733"/>
              <a:gd name="connsiteX11758" fmla="*/ 2255512 w 4853691"/>
              <a:gd name="connsiteY11758" fmla="*/ 708808 h 4860733"/>
              <a:gd name="connsiteX11759" fmla="*/ 2229694 w 4853691"/>
              <a:gd name="connsiteY11759" fmla="*/ 673602 h 4860733"/>
              <a:gd name="connsiteX11760" fmla="*/ 2229694 w 4853691"/>
              <a:gd name="connsiteY11760" fmla="*/ 671255 h 4860733"/>
              <a:gd name="connsiteX11761" fmla="*/ 2236735 w 4853691"/>
              <a:gd name="connsiteY11761" fmla="*/ 654826 h 4860733"/>
              <a:gd name="connsiteX11762" fmla="*/ 2234388 w 4853691"/>
              <a:gd name="connsiteY11762" fmla="*/ 645438 h 4860733"/>
              <a:gd name="connsiteX11763" fmla="*/ 2267247 w 4853691"/>
              <a:gd name="connsiteY11763" fmla="*/ 626661 h 4860733"/>
              <a:gd name="connsiteX11764" fmla="*/ 2278982 w 4853691"/>
              <a:gd name="connsiteY11764" fmla="*/ 619620 h 4860733"/>
              <a:gd name="connsiteX11765" fmla="*/ 2314188 w 4853691"/>
              <a:gd name="connsiteY11765" fmla="*/ 600844 h 4860733"/>
              <a:gd name="connsiteX11766" fmla="*/ 2330617 w 4853691"/>
              <a:gd name="connsiteY11766" fmla="*/ 591456 h 4860733"/>
              <a:gd name="connsiteX11767" fmla="*/ 2363476 w 4853691"/>
              <a:gd name="connsiteY11767" fmla="*/ 575026 h 4860733"/>
              <a:gd name="connsiteX11768" fmla="*/ 2379905 w 4853691"/>
              <a:gd name="connsiteY11768" fmla="*/ 567985 h 4860733"/>
              <a:gd name="connsiteX11769" fmla="*/ 2412764 w 4853691"/>
              <a:gd name="connsiteY11769" fmla="*/ 553903 h 4860733"/>
              <a:gd name="connsiteX11770" fmla="*/ 2431540 w 4853691"/>
              <a:gd name="connsiteY11770" fmla="*/ 546862 h 4860733"/>
              <a:gd name="connsiteX11771" fmla="*/ 2462052 w 4853691"/>
              <a:gd name="connsiteY11771" fmla="*/ 532780 h 4860733"/>
              <a:gd name="connsiteX11772" fmla="*/ 2473787 w 4853691"/>
              <a:gd name="connsiteY11772" fmla="*/ 528085 h 4860733"/>
              <a:gd name="connsiteX11773" fmla="*/ 2508993 w 4853691"/>
              <a:gd name="connsiteY11773" fmla="*/ 514003 h 4860733"/>
              <a:gd name="connsiteX11774" fmla="*/ 2525422 w 4853691"/>
              <a:gd name="connsiteY11774" fmla="*/ 506962 h 4860733"/>
              <a:gd name="connsiteX11775" fmla="*/ 2581751 w 4853691"/>
              <a:gd name="connsiteY11775" fmla="*/ 485839 h 4860733"/>
              <a:gd name="connsiteX11776" fmla="*/ 2600528 w 4853691"/>
              <a:gd name="connsiteY11776" fmla="*/ 478797 h 4860733"/>
              <a:gd name="connsiteX11777" fmla="*/ 2673286 w 4853691"/>
              <a:gd name="connsiteY11777" fmla="*/ 518697 h 4860733"/>
              <a:gd name="connsiteX11778" fmla="*/ 2682674 w 4853691"/>
              <a:gd name="connsiteY11778" fmla="*/ 532780 h 4860733"/>
              <a:gd name="connsiteX11779" fmla="*/ 2992484 w 4853691"/>
              <a:gd name="connsiteY11779" fmla="*/ 744014 h 4860733"/>
              <a:gd name="connsiteX11780" fmla="*/ 3008914 w 4853691"/>
              <a:gd name="connsiteY11780" fmla="*/ 755749 h 4860733"/>
              <a:gd name="connsiteX11781" fmla="*/ 3037078 w 4853691"/>
              <a:gd name="connsiteY11781" fmla="*/ 779219 h 4860733"/>
              <a:gd name="connsiteX11782" fmla="*/ 3053508 w 4853691"/>
              <a:gd name="connsiteY11782" fmla="*/ 790955 h 4860733"/>
              <a:gd name="connsiteX11783" fmla="*/ 3084019 w 4853691"/>
              <a:gd name="connsiteY11783" fmla="*/ 814425 h 4860733"/>
              <a:gd name="connsiteX11784" fmla="*/ 3098101 w 4853691"/>
              <a:gd name="connsiteY11784" fmla="*/ 826160 h 4860733"/>
              <a:gd name="connsiteX11785" fmla="*/ 3128613 w 4853691"/>
              <a:gd name="connsiteY11785" fmla="*/ 851978 h 4860733"/>
              <a:gd name="connsiteX11786" fmla="*/ 3145042 w 4853691"/>
              <a:gd name="connsiteY11786" fmla="*/ 863713 h 4860733"/>
              <a:gd name="connsiteX11787" fmla="*/ 3161472 w 4853691"/>
              <a:gd name="connsiteY11787" fmla="*/ 877795 h 4860733"/>
              <a:gd name="connsiteX11788" fmla="*/ 3156778 w 4853691"/>
              <a:gd name="connsiteY11788" fmla="*/ 884836 h 4860733"/>
              <a:gd name="connsiteX11789" fmla="*/ 3133307 w 4853691"/>
              <a:gd name="connsiteY11789" fmla="*/ 880142 h 4860733"/>
              <a:gd name="connsiteX11790" fmla="*/ 3093407 w 4853691"/>
              <a:gd name="connsiteY11790" fmla="*/ 873101 h 4860733"/>
              <a:gd name="connsiteX11791" fmla="*/ 3048813 w 4853691"/>
              <a:gd name="connsiteY11791" fmla="*/ 866060 h 4860733"/>
              <a:gd name="connsiteX11792" fmla="*/ 3013608 w 4853691"/>
              <a:gd name="connsiteY11792" fmla="*/ 861366 h 4860733"/>
              <a:gd name="connsiteX11793" fmla="*/ 2966667 w 4853691"/>
              <a:gd name="connsiteY11793" fmla="*/ 856672 h 4860733"/>
              <a:gd name="connsiteX11794" fmla="*/ 2961973 w 4853691"/>
              <a:gd name="connsiteY11794" fmla="*/ 856672 h 4860733"/>
              <a:gd name="connsiteX11795" fmla="*/ 2961973 w 4853691"/>
              <a:gd name="connsiteY11795" fmla="*/ 842590 h 4860733"/>
              <a:gd name="connsiteX11796" fmla="*/ 2961973 w 4853691"/>
              <a:gd name="connsiteY11796" fmla="*/ 816772 h 4860733"/>
              <a:gd name="connsiteX11797" fmla="*/ 2961973 w 4853691"/>
              <a:gd name="connsiteY11797" fmla="*/ 800343 h 4860733"/>
              <a:gd name="connsiteX11798" fmla="*/ 2961973 w 4853691"/>
              <a:gd name="connsiteY11798" fmla="*/ 762790 h 4860733"/>
              <a:gd name="connsiteX11799" fmla="*/ 2961973 w 4853691"/>
              <a:gd name="connsiteY11799" fmla="*/ 758096 h 4860733"/>
              <a:gd name="connsiteX11800" fmla="*/ 2964320 w 4853691"/>
              <a:gd name="connsiteY11800" fmla="*/ 722890 h 4860733"/>
              <a:gd name="connsiteX11801" fmla="*/ 2964320 w 4853691"/>
              <a:gd name="connsiteY11801" fmla="*/ 722890 h 4860733"/>
              <a:gd name="connsiteX11802" fmla="*/ 2992484 w 4853691"/>
              <a:gd name="connsiteY11802" fmla="*/ 744014 h 4860733"/>
              <a:gd name="connsiteX11803" fmla="*/ 3497099 w 4853691"/>
              <a:gd name="connsiteY11803" fmla="*/ 1537315 h 4860733"/>
              <a:gd name="connsiteX11804" fmla="*/ 3522917 w 4853691"/>
              <a:gd name="connsiteY11804" fmla="*/ 1598339 h 4860733"/>
              <a:gd name="connsiteX11805" fmla="*/ 3511182 w 4853691"/>
              <a:gd name="connsiteY11805" fmla="*/ 1617115 h 4860733"/>
              <a:gd name="connsiteX11806" fmla="*/ 3511182 w 4853691"/>
              <a:gd name="connsiteY11806" fmla="*/ 1621809 h 4860733"/>
              <a:gd name="connsiteX11807" fmla="*/ 3508834 w 4853691"/>
              <a:gd name="connsiteY11807" fmla="*/ 1621809 h 4860733"/>
              <a:gd name="connsiteX11808" fmla="*/ 3466588 w 4853691"/>
              <a:gd name="connsiteY11808" fmla="*/ 1635891 h 4860733"/>
              <a:gd name="connsiteX11809" fmla="*/ 3433729 w 4853691"/>
              <a:gd name="connsiteY11809" fmla="*/ 1647627 h 4860733"/>
              <a:gd name="connsiteX11810" fmla="*/ 3403217 w 4853691"/>
              <a:gd name="connsiteY11810" fmla="*/ 1659362 h 4860733"/>
              <a:gd name="connsiteX11811" fmla="*/ 3344541 w 4853691"/>
              <a:gd name="connsiteY11811" fmla="*/ 1682832 h 4860733"/>
              <a:gd name="connsiteX11812" fmla="*/ 3335153 w 4853691"/>
              <a:gd name="connsiteY11812" fmla="*/ 1685179 h 4860733"/>
              <a:gd name="connsiteX11813" fmla="*/ 3126266 w 4853691"/>
              <a:gd name="connsiteY11813" fmla="*/ 1781408 h 4860733"/>
              <a:gd name="connsiteX11814" fmla="*/ 3116878 w 4853691"/>
              <a:gd name="connsiteY11814" fmla="*/ 1786102 h 4860733"/>
              <a:gd name="connsiteX11815" fmla="*/ 3053508 w 4853691"/>
              <a:gd name="connsiteY11815" fmla="*/ 1818961 h 4860733"/>
              <a:gd name="connsiteX11816" fmla="*/ 3037078 w 4853691"/>
              <a:gd name="connsiteY11816" fmla="*/ 1828349 h 4860733"/>
              <a:gd name="connsiteX11817" fmla="*/ 2994831 w 4853691"/>
              <a:gd name="connsiteY11817" fmla="*/ 1851820 h 4860733"/>
              <a:gd name="connsiteX11818" fmla="*/ 2978402 w 4853691"/>
              <a:gd name="connsiteY11818" fmla="*/ 1842432 h 4860733"/>
              <a:gd name="connsiteX11819" fmla="*/ 2978402 w 4853691"/>
              <a:gd name="connsiteY11819" fmla="*/ 1842432 h 4860733"/>
              <a:gd name="connsiteX11820" fmla="*/ 2969014 w 4853691"/>
              <a:gd name="connsiteY11820" fmla="*/ 1649974 h 4860733"/>
              <a:gd name="connsiteX11821" fmla="*/ 2969014 w 4853691"/>
              <a:gd name="connsiteY11821" fmla="*/ 1645280 h 4860733"/>
              <a:gd name="connsiteX11822" fmla="*/ 2966667 w 4853691"/>
              <a:gd name="connsiteY11822" fmla="*/ 1558439 h 4860733"/>
              <a:gd name="connsiteX11823" fmla="*/ 2966667 w 4853691"/>
              <a:gd name="connsiteY11823" fmla="*/ 1539662 h 4860733"/>
              <a:gd name="connsiteX11824" fmla="*/ 2964320 w 4853691"/>
              <a:gd name="connsiteY11824" fmla="*/ 1445781 h 4860733"/>
              <a:gd name="connsiteX11825" fmla="*/ 2964320 w 4853691"/>
              <a:gd name="connsiteY11825" fmla="*/ 1434045 h 4860733"/>
              <a:gd name="connsiteX11826" fmla="*/ 2959626 w 4853691"/>
              <a:gd name="connsiteY11826" fmla="*/ 1234546 h 4860733"/>
              <a:gd name="connsiteX11827" fmla="*/ 2959626 w 4853691"/>
              <a:gd name="connsiteY11827" fmla="*/ 1225158 h 4860733"/>
              <a:gd name="connsiteX11828" fmla="*/ 2959626 w 4853691"/>
              <a:gd name="connsiteY11828" fmla="*/ 1042089 h 4860733"/>
              <a:gd name="connsiteX11829" fmla="*/ 2978402 w 4853691"/>
              <a:gd name="connsiteY11829" fmla="*/ 1020965 h 4860733"/>
              <a:gd name="connsiteX11830" fmla="*/ 2959626 w 4853691"/>
              <a:gd name="connsiteY11830" fmla="*/ 999842 h 4860733"/>
              <a:gd name="connsiteX11831" fmla="*/ 2959626 w 4853691"/>
              <a:gd name="connsiteY11831" fmla="*/ 974024 h 4860733"/>
              <a:gd name="connsiteX11832" fmla="*/ 2959626 w 4853691"/>
              <a:gd name="connsiteY11832" fmla="*/ 962289 h 4860733"/>
              <a:gd name="connsiteX11833" fmla="*/ 2959626 w 4853691"/>
              <a:gd name="connsiteY11833" fmla="*/ 927083 h 4860733"/>
              <a:gd name="connsiteX11834" fmla="*/ 2959626 w 4853691"/>
              <a:gd name="connsiteY11834" fmla="*/ 908307 h 4860733"/>
              <a:gd name="connsiteX11835" fmla="*/ 2959626 w 4853691"/>
              <a:gd name="connsiteY11835" fmla="*/ 882489 h 4860733"/>
              <a:gd name="connsiteX11836" fmla="*/ 2959626 w 4853691"/>
              <a:gd name="connsiteY11836" fmla="*/ 870754 h 4860733"/>
              <a:gd name="connsiteX11837" fmla="*/ 3154430 w 4853691"/>
              <a:gd name="connsiteY11837" fmla="*/ 884836 h 4860733"/>
              <a:gd name="connsiteX11838" fmla="*/ 3154430 w 4853691"/>
              <a:gd name="connsiteY11838" fmla="*/ 884836 h 4860733"/>
              <a:gd name="connsiteX11839" fmla="*/ 3175554 w 4853691"/>
              <a:gd name="connsiteY11839" fmla="*/ 905960 h 4860733"/>
              <a:gd name="connsiteX11840" fmla="*/ 3194330 w 4853691"/>
              <a:gd name="connsiteY11840" fmla="*/ 887184 h 4860733"/>
              <a:gd name="connsiteX11841" fmla="*/ 3227189 w 4853691"/>
              <a:gd name="connsiteY11841" fmla="*/ 889531 h 4860733"/>
              <a:gd name="connsiteX11842" fmla="*/ 3398523 w 4853691"/>
              <a:gd name="connsiteY11842" fmla="*/ 1295570 h 4860733"/>
              <a:gd name="connsiteX11843" fmla="*/ 3497099 w 4853691"/>
              <a:gd name="connsiteY11843" fmla="*/ 1537315 h 4860733"/>
              <a:gd name="connsiteX11844" fmla="*/ 3464241 w 4853691"/>
              <a:gd name="connsiteY11844" fmla="*/ 2492563 h 4860733"/>
              <a:gd name="connsiteX11845" fmla="*/ 3515876 w 4853691"/>
              <a:gd name="connsiteY11845" fmla="*/ 2551240 h 4860733"/>
              <a:gd name="connsiteX11846" fmla="*/ 3508834 w 4853691"/>
              <a:gd name="connsiteY11846" fmla="*/ 2562975 h 4860733"/>
              <a:gd name="connsiteX11847" fmla="*/ 3201371 w 4853691"/>
              <a:gd name="connsiteY11847" fmla="*/ 2530116 h 4860733"/>
              <a:gd name="connsiteX11848" fmla="*/ 3194330 w 4853691"/>
              <a:gd name="connsiteY11848" fmla="*/ 2530116 h 4860733"/>
              <a:gd name="connsiteX11849" fmla="*/ 3189636 w 4853691"/>
              <a:gd name="connsiteY11849" fmla="*/ 2530116 h 4860733"/>
              <a:gd name="connsiteX11850" fmla="*/ 3091060 w 4853691"/>
              <a:gd name="connsiteY11850" fmla="*/ 2518381 h 4860733"/>
              <a:gd name="connsiteX11851" fmla="*/ 3091060 w 4853691"/>
              <a:gd name="connsiteY11851" fmla="*/ 2516034 h 4860733"/>
              <a:gd name="connsiteX11852" fmla="*/ 3069937 w 4853691"/>
              <a:gd name="connsiteY11852" fmla="*/ 2494910 h 4860733"/>
              <a:gd name="connsiteX11853" fmla="*/ 3067590 w 4853691"/>
              <a:gd name="connsiteY11853" fmla="*/ 2494910 h 4860733"/>
              <a:gd name="connsiteX11854" fmla="*/ 2980749 w 4853691"/>
              <a:gd name="connsiteY11854" fmla="*/ 1879984 h 4860733"/>
              <a:gd name="connsiteX11855" fmla="*/ 2987790 w 4853691"/>
              <a:gd name="connsiteY11855" fmla="*/ 1877637 h 4860733"/>
              <a:gd name="connsiteX11856" fmla="*/ 3452505 w 4853691"/>
              <a:gd name="connsiteY11856" fmla="*/ 2483175 h 4860733"/>
              <a:gd name="connsiteX11857" fmla="*/ 3464241 w 4853691"/>
              <a:gd name="connsiteY11857" fmla="*/ 2492563 h 4860733"/>
              <a:gd name="connsiteX11858" fmla="*/ 3607410 w 4853691"/>
              <a:gd name="connsiteY11858" fmla="*/ 2612263 h 4860733"/>
              <a:gd name="connsiteX11859" fmla="*/ 3757622 w 4853691"/>
              <a:gd name="connsiteY11859" fmla="*/ 2687368 h 4860733"/>
              <a:gd name="connsiteX11860" fmla="*/ 3776398 w 4853691"/>
              <a:gd name="connsiteY11860" fmla="*/ 2696756 h 4860733"/>
              <a:gd name="connsiteX11861" fmla="*/ 3828033 w 4853691"/>
              <a:gd name="connsiteY11861" fmla="*/ 2720227 h 4860733"/>
              <a:gd name="connsiteX11862" fmla="*/ 3851503 w 4853691"/>
              <a:gd name="connsiteY11862" fmla="*/ 2729615 h 4860733"/>
              <a:gd name="connsiteX11863" fmla="*/ 3896097 w 4853691"/>
              <a:gd name="connsiteY11863" fmla="*/ 2748391 h 4860733"/>
              <a:gd name="connsiteX11864" fmla="*/ 3924262 w 4853691"/>
              <a:gd name="connsiteY11864" fmla="*/ 2757780 h 4860733"/>
              <a:gd name="connsiteX11865" fmla="*/ 3964161 w 4853691"/>
              <a:gd name="connsiteY11865" fmla="*/ 2771862 h 4860733"/>
              <a:gd name="connsiteX11866" fmla="*/ 3992326 w 4853691"/>
              <a:gd name="connsiteY11866" fmla="*/ 2781250 h 4860733"/>
              <a:gd name="connsiteX11867" fmla="*/ 4027532 w 4853691"/>
              <a:gd name="connsiteY11867" fmla="*/ 2792985 h 4860733"/>
              <a:gd name="connsiteX11868" fmla="*/ 4058043 w 4853691"/>
              <a:gd name="connsiteY11868" fmla="*/ 2800026 h 4860733"/>
              <a:gd name="connsiteX11869" fmla="*/ 4072126 w 4853691"/>
              <a:gd name="connsiteY11869" fmla="*/ 2804721 h 4860733"/>
              <a:gd name="connsiteX11870" fmla="*/ 4072126 w 4853691"/>
              <a:gd name="connsiteY11870" fmla="*/ 2809415 h 4860733"/>
              <a:gd name="connsiteX11871" fmla="*/ 4074473 w 4853691"/>
              <a:gd name="connsiteY11871" fmla="*/ 2818803 h 4860733"/>
              <a:gd name="connsiteX11872" fmla="*/ 3989979 w 4853691"/>
              <a:gd name="connsiteY11872" fmla="*/ 2870438 h 4860733"/>
              <a:gd name="connsiteX11873" fmla="*/ 3846809 w 4853691"/>
              <a:gd name="connsiteY11873" fmla="*/ 2959626 h 4860733"/>
              <a:gd name="connsiteX11874" fmla="*/ 3778745 w 4853691"/>
              <a:gd name="connsiteY11874" fmla="*/ 3001873 h 4860733"/>
              <a:gd name="connsiteX11875" fmla="*/ 3764662 w 4853691"/>
              <a:gd name="connsiteY11875" fmla="*/ 3011261 h 4860733"/>
              <a:gd name="connsiteX11876" fmla="*/ 3673128 w 4853691"/>
              <a:gd name="connsiteY11876" fmla="*/ 3067590 h 4860733"/>
              <a:gd name="connsiteX11877" fmla="*/ 3654351 w 4853691"/>
              <a:gd name="connsiteY11877" fmla="*/ 3079325 h 4860733"/>
              <a:gd name="connsiteX11878" fmla="*/ 3565163 w 4853691"/>
              <a:gd name="connsiteY11878" fmla="*/ 3133307 h 4860733"/>
              <a:gd name="connsiteX11879" fmla="*/ 3548734 w 4853691"/>
              <a:gd name="connsiteY11879" fmla="*/ 3142695 h 4860733"/>
              <a:gd name="connsiteX11880" fmla="*/ 3454852 w 4853691"/>
              <a:gd name="connsiteY11880" fmla="*/ 3199024 h 4860733"/>
              <a:gd name="connsiteX11881" fmla="*/ 3436076 w 4853691"/>
              <a:gd name="connsiteY11881" fmla="*/ 3208413 h 4860733"/>
              <a:gd name="connsiteX11882" fmla="*/ 3342194 w 4853691"/>
              <a:gd name="connsiteY11882" fmla="*/ 3262394 h 4860733"/>
              <a:gd name="connsiteX11883" fmla="*/ 3330459 w 4853691"/>
              <a:gd name="connsiteY11883" fmla="*/ 3269436 h 4860733"/>
              <a:gd name="connsiteX11884" fmla="*/ 3227189 w 4853691"/>
              <a:gd name="connsiteY11884" fmla="*/ 3328112 h 4860733"/>
              <a:gd name="connsiteX11885" fmla="*/ 3210760 w 4853691"/>
              <a:gd name="connsiteY11885" fmla="*/ 3337500 h 4860733"/>
              <a:gd name="connsiteX11886" fmla="*/ 3126266 w 4853691"/>
              <a:gd name="connsiteY11886" fmla="*/ 3384441 h 4860733"/>
              <a:gd name="connsiteX11887" fmla="*/ 3119225 w 4853691"/>
              <a:gd name="connsiteY11887" fmla="*/ 3377400 h 4860733"/>
              <a:gd name="connsiteX11888" fmla="*/ 3208412 w 4853691"/>
              <a:gd name="connsiteY11888" fmla="*/ 3194330 h 4860733"/>
              <a:gd name="connsiteX11889" fmla="*/ 3236577 w 4853691"/>
              <a:gd name="connsiteY11889" fmla="*/ 3138001 h 4860733"/>
              <a:gd name="connsiteX11890" fmla="*/ 3260047 w 4853691"/>
              <a:gd name="connsiteY11890" fmla="*/ 3091060 h 4860733"/>
              <a:gd name="connsiteX11891" fmla="*/ 3297600 w 4853691"/>
              <a:gd name="connsiteY11891" fmla="*/ 3015955 h 4860733"/>
              <a:gd name="connsiteX11892" fmla="*/ 3311683 w 4853691"/>
              <a:gd name="connsiteY11892" fmla="*/ 2987790 h 4860733"/>
              <a:gd name="connsiteX11893" fmla="*/ 3363318 w 4853691"/>
              <a:gd name="connsiteY11893" fmla="*/ 2886867 h 4860733"/>
              <a:gd name="connsiteX11894" fmla="*/ 3365664 w 4853691"/>
              <a:gd name="connsiteY11894" fmla="*/ 2882173 h 4860733"/>
              <a:gd name="connsiteX11895" fmla="*/ 3473629 w 4853691"/>
              <a:gd name="connsiteY11895" fmla="*/ 2675633 h 4860733"/>
              <a:gd name="connsiteX11896" fmla="*/ 3518223 w 4853691"/>
              <a:gd name="connsiteY11896" fmla="*/ 2593486 h 4860733"/>
              <a:gd name="connsiteX11897" fmla="*/ 3520570 w 4853691"/>
              <a:gd name="connsiteY11897" fmla="*/ 2588792 h 4860733"/>
              <a:gd name="connsiteX11898" fmla="*/ 3529958 w 4853691"/>
              <a:gd name="connsiteY11898" fmla="*/ 2591139 h 4860733"/>
              <a:gd name="connsiteX11899" fmla="*/ 3546387 w 4853691"/>
              <a:gd name="connsiteY11899" fmla="*/ 2581751 h 4860733"/>
              <a:gd name="connsiteX11900" fmla="*/ 3602716 w 4853691"/>
              <a:gd name="connsiteY11900" fmla="*/ 2612263 h 4860733"/>
              <a:gd name="connsiteX11901" fmla="*/ 3607410 w 4853691"/>
              <a:gd name="connsiteY11901" fmla="*/ 2612263 h 4860733"/>
              <a:gd name="connsiteX11902" fmla="*/ 4130802 w 4853691"/>
              <a:gd name="connsiteY11902" fmla="*/ 2823497 h 4860733"/>
              <a:gd name="connsiteX11903" fmla="*/ 4151925 w 4853691"/>
              <a:gd name="connsiteY11903" fmla="*/ 2830538 h 4860733"/>
              <a:gd name="connsiteX11904" fmla="*/ 4168355 w 4853691"/>
              <a:gd name="connsiteY11904" fmla="*/ 2835232 h 4860733"/>
              <a:gd name="connsiteX11905" fmla="*/ 4191825 w 4853691"/>
              <a:gd name="connsiteY11905" fmla="*/ 2842273 h 4860733"/>
              <a:gd name="connsiteX11906" fmla="*/ 4205907 w 4853691"/>
              <a:gd name="connsiteY11906" fmla="*/ 2846967 h 4860733"/>
              <a:gd name="connsiteX11907" fmla="*/ 4229378 w 4853691"/>
              <a:gd name="connsiteY11907" fmla="*/ 2851662 h 4860733"/>
              <a:gd name="connsiteX11908" fmla="*/ 4241113 w 4853691"/>
              <a:gd name="connsiteY11908" fmla="*/ 2854009 h 4860733"/>
              <a:gd name="connsiteX11909" fmla="*/ 4264583 w 4853691"/>
              <a:gd name="connsiteY11909" fmla="*/ 2858703 h 4860733"/>
              <a:gd name="connsiteX11910" fmla="*/ 4276319 w 4853691"/>
              <a:gd name="connsiteY11910" fmla="*/ 2861050 h 4860733"/>
              <a:gd name="connsiteX11911" fmla="*/ 4299789 w 4853691"/>
              <a:gd name="connsiteY11911" fmla="*/ 2863397 h 4860733"/>
              <a:gd name="connsiteX11912" fmla="*/ 4311524 w 4853691"/>
              <a:gd name="connsiteY11912" fmla="*/ 2865744 h 4860733"/>
              <a:gd name="connsiteX11913" fmla="*/ 4334995 w 4853691"/>
              <a:gd name="connsiteY11913" fmla="*/ 2868091 h 4860733"/>
              <a:gd name="connsiteX11914" fmla="*/ 4344383 w 4853691"/>
              <a:gd name="connsiteY11914" fmla="*/ 2868091 h 4860733"/>
              <a:gd name="connsiteX11915" fmla="*/ 4377242 w 4853691"/>
              <a:gd name="connsiteY11915" fmla="*/ 2868091 h 4860733"/>
              <a:gd name="connsiteX11916" fmla="*/ 4377242 w 4853691"/>
              <a:gd name="connsiteY11916" fmla="*/ 2868091 h 4860733"/>
              <a:gd name="connsiteX11917" fmla="*/ 4421835 w 4853691"/>
              <a:gd name="connsiteY11917" fmla="*/ 2865744 h 4860733"/>
              <a:gd name="connsiteX11918" fmla="*/ 4435918 w 4853691"/>
              <a:gd name="connsiteY11918" fmla="*/ 2863397 h 4860733"/>
              <a:gd name="connsiteX11919" fmla="*/ 4464082 w 4853691"/>
              <a:gd name="connsiteY11919" fmla="*/ 2858703 h 4860733"/>
              <a:gd name="connsiteX11920" fmla="*/ 4480512 w 4853691"/>
              <a:gd name="connsiteY11920" fmla="*/ 2854009 h 4860733"/>
              <a:gd name="connsiteX11921" fmla="*/ 4503982 w 4853691"/>
              <a:gd name="connsiteY11921" fmla="*/ 2849314 h 4860733"/>
              <a:gd name="connsiteX11922" fmla="*/ 4520412 w 4853691"/>
              <a:gd name="connsiteY11922" fmla="*/ 2842273 h 4860733"/>
              <a:gd name="connsiteX11923" fmla="*/ 4522759 w 4853691"/>
              <a:gd name="connsiteY11923" fmla="*/ 2842273 h 4860733"/>
              <a:gd name="connsiteX11924" fmla="*/ 4529800 w 4853691"/>
              <a:gd name="connsiteY11924" fmla="*/ 2851662 h 4860733"/>
              <a:gd name="connsiteX11925" fmla="*/ 4520412 w 4853691"/>
              <a:gd name="connsiteY11925" fmla="*/ 2870438 h 4860733"/>
              <a:gd name="connsiteX11926" fmla="*/ 4452347 w 4853691"/>
              <a:gd name="connsiteY11926" fmla="*/ 2985443 h 4860733"/>
              <a:gd name="connsiteX11927" fmla="*/ 4323260 w 4853691"/>
              <a:gd name="connsiteY11927" fmla="*/ 3206065 h 4860733"/>
              <a:gd name="connsiteX11928" fmla="*/ 4295095 w 4853691"/>
              <a:gd name="connsiteY11928" fmla="*/ 3253006 h 4860733"/>
              <a:gd name="connsiteX11929" fmla="*/ 4276319 w 4853691"/>
              <a:gd name="connsiteY11929" fmla="*/ 3283518 h 4860733"/>
              <a:gd name="connsiteX11930" fmla="*/ 4248154 w 4853691"/>
              <a:gd name="connsiteY11930" fmla="*/ 3332806 h 4860733"/>
              <a:gd name="connsiteX11931" fmla="*/ 4229378 w 4853691"/>
              <a:gd name="connsiteY11931" fmla="*/ 3363318 h 4860733"/>
              <a:gd name="connsiteX11932" fmla="*/ 4201213 w 4853691"/>
              <a:gd name="connsiteY11932" fmla="*/ 3410258 h 4860733"/>
              <a:gd name="connsiteX11933" fmla="*/ 4182437 w 4853691"/>
              <a:gd name="connsiteY11933" fmla="*/ 3440770 h 4860733"/>
              <a:gd name="connsiteX11934" fmla="*/ 4151925 w 4853691"/>
              <a:gd name="connsiteY11934" fmla="*/ 3490058 h 4860733"/>
              <a:gd name="connsiteX11935" fmla="*/ 4133149 w 4853691"/>
              <a:gd name="connsiteY11935" fmla="*/ 3520570 h 4860733"/>
              <a:gd name="connsiteX11936" fmla="*/ 4102637 w 4853691"/>
              <a:gd name="connsiteY11936" fmla="*/ 3567510 h 4860733"/>
              <a:gd name="connsiteX11937" fmla="*/ 4090902 w 4853691"/>
              <a:gd name="connsiteY11937" fmla="*/ 3586287 h 4860733"/>
              <a:gd name="connsiteX11938" fmla="*/ 4081514 w 4853691"/>
              <a:gd name="connsiteY11938" fmla="*/ 3583940 h 4860733"/>
              <a:gd name="connsiteX11939" fmla="*/ 4081514 w 4853691"/>
              <a:gd name="connsiteY11939" fmla="*/ 3583940 h 4860733"/>
              <a:gd name="connsiteX11940" fmla="*/ 4079167 w 4853691"/>
              <a:gd name="connsiteY11940" fmla="*/ 3555775 h 4860733"/>
              <a:gd name="connsiteX11941" fmla="*/ 4076820 w 4853691"/>
              <a:gd name="connsiteY11941" fmla="*/ 3511182 h 4860733"/>
              <a:gd name="connsiteX11942" fmla="*/ 4074473 w 4853691"/>
              <a:gd name="connsiteY11942" fmla="*/ 3454853 h 4860733"/>
              <a:gd name="connsiteX11943" fmla="*/ 4074473 w 4853691"/>
              <a:gd name="connsiteY11943" fmla="*/ 3417300 h 4860733"/>
              <a:gd name="connsiteX11944" fmla="*/ 4074473 w 4853691"/>
              <a:gd name="connsiteY11944" fmla="*/ 3356276 h 4860733"/>
              <a:gd name="connsiteX11945" fmla="*/ 4074473 w 4853691"/>
              <a:gd name="connsiteY11945" fmla="*/ 3321071 h 4860733"/>
              <a:gd name="connsiteX11946" fmla="*/ 4074473 w 4853691"/>
              <a:gd name="connsiteY11946" fmla="*/ 3257700 h 4860733"/>
              <a:gd name="connsiteX11947" fmla="*/ 4074473 w 4853691"/>
              <a:gd name="connsiteY11947" fmla="*/ 3224842 h 4860733"/>
              <a:gd name="connsiteX11948" fmla="*/ 4074473 w 4853691"/>
              <a:gd name="connsiteY11948" fmla="*/ 3168513 h 4860733"/>
              <a:gd name="connsiteX11949" fmla="*/ 4074473 w 4853691"/>
              <a:gd name="connsiteY11949" fmla="*/ 3123919 h 4860733"/>
              <a:gd name="connsiteX11950" fmla="*/ 4074473 w 4853691"/>
              <a:gd name="connsiteY11950" fmla="*/ 3119225 h 4860733"/>
              <a:gd name="connsiteX11951" fmla="*/ 4083861 w 4853691"/>
              <a:gd name="connsiteY11951" fmla="*/ 2832885 h 4860733"/>
              <a:gd name="connsiteX11952" fmla="*/ 4083861 w 4853691"/>
              <a:gd name="connsiteY11952" fmla="*/ 2832885 h 4860733"/>
              <a:gd name="connsiteX11953" fmla="*/ 4102637 w 4853691"/>
              <a:gd name="connsiteY11953" fmla="*/ 2821150 h 4860733"/>
              <a:gd name="connsiteX11954" fmla="*/ 4102637 w 4853691"/>
              <a:gd name="connsiteY11954" fmla="*/ 2821150 h 4860733"/>
              <a:gd name="connsiteX11955" fmla="*/ 4130802 w 4853691"/>
              <a:gd name="connsiteY11955" fmla="*/ 2823497 h 4860733"/>
              <a:gd name="connsiteX11956" fmla="*/ 4553270 w 4853691"/>
              <a:gd name="connsiteY11956" fmla="*/ 2879826 h 4860733"/>
              <a:gd name="connsiteX11957" fmla="*/ 4557964 w 4853691"/>
              <a:gd name="connsiteY11957" fmla="*/ 2907991 h 4860733"/>
              <a:gd name="connsiteX11958" fmla="*/ 4560311 w 4853691"/>
              <a:gd name="connsiteY11958" fmla="*/ 2919726 h 4860733"/>
              <a:gd name="connsiteX11959" fmla="*/ 4569699 w 4853691"/>
              <a:gd name="connsiteY11959" fmla="*/ 2976055 h 4860733"/>
              <a:gd name="connsiteX11960" fmla="*/ 4553270 w 4853691"/>
              <a:gd name="connsiteY11960" fmla="*/ 2994831 h 4860733"/>
              <a:gd name="connsiteX11961" fmla="*/ 4562658 w 4853691"/>
              <a:gd name="connsiteY11961" fmla="*/ 3011261 h 4860733"/>
              <a:gd name="connsiteX11962" fmla="*/ 4525106 w 4853691"/>
              <a:gd name="connsiteY11962" fmla="*/ 3072284 h 4860733"/>
              <a:gd name="connsiteX11963" fmla="*/ 4513371 w 4853691"/>
              <a:gd name="connsiteY11963" fmla="*/ 3088713 h 4860733"/>
              <a:gd name="connsiteX11964" fmla="*/ 4471124 w 4853691"/>
              <a:gd name="connsiteY11964" fmla="*/ 3149737 h 4860733"/>
              <a:gd name="connsiteX11965" fmla="*/ 4452347 w 4853691"/>
              <a:gd name="connsiteY11965" fmla="*/ 3175554 h 4860733"/>
              <a:gd name="connsiteX11966" fmla="*/ 4414795 w 4853691"/>
              <a:gd name="connsiteY11966" fmla="*/ 3227189 h 4860733"/>
              <a:gd name="connsiteX11967" fmla="*/ 4391324 w 4853691"/>
              <a:gd name="connsiteY11967" fmla="*/ 3257700 h 4860733"/>
              <a:gd name="connsiteX11968" fmla="*/ 4356118 w 4853691"/>
              <a:gd name="connsiteY11968" fmla="*/ 3304641 h 4860733"/>
              <a:gd name="connsiteX11969" fmla="*/ 4330301 w 4853691"/>
              <a:gd name="connsiteY11969" fmla="*/ 3337500 h 4860733"/>
              <a:gd name="connsiteX11970" fmla="*/ 4295095 w 4853691"/>
              <a:gd name="connsiteY11970" fmla="*/ 3382094 h 4860733"/>
              <a:gd name="connsiteX11971" fmla="*/ 4266931 w 4853691"/>
              <a:gd name="connsiteY11971" fmla="*/ 3414952 h 4860733"/>
              <a:gd name="connsiteX11972" fmla="*/ 4231725 w 4853691"/>
              <a:gd name="connsiteY11972" fmla="*/ 3454853 h 4860733"/>
              <a:gd name="connsiteX11973" fmla="*/ 4198866 w 4853691"/>
              <a:gd name="connsiteY11973" fmla="*/ 3490058 h 4860733"/>
              <a:gd name="connsiteX11974" fmla="*/ 4163660 w 4853691"/>
              <a:gd name="connsiteY11974" fmla="*/ 3527611 h 4860733"/>
              <a:gd name="connsiteX11975" fmla="*/ 4128455 w 4853691"/>
              <a:gd name="connsiteY11975" fmla="*/ 3562816 h 4860733"/>
              <a:gd name="connsiteX11976" fmla="*/ 4104984 w 4853691"/>
              <a:gd name="connsiteY11976" fmla="*/ 3588634 h 4860733"/>
              <a:gd name="connsiteX11977" fmla="*/ 4102637 w 4853691"/>
              <a:gd name="connsiteY11977" fmla="*/ 3586287 h 4860733"/>
              <a:gd name="connsiteX11978" fmla="*/ 4119067 w 4853691"/>
              <a:gd name="connsiteY11978" fmla="*/ 3562816 h 4860733"/>
              <a:gd name="connsiteX11979" fmla="*/ 4144884 w 4853691"/>
              <a:gd name="connsiteY11979" fmla="*/ 3520570 h 4860733"/>
              <a:gd name="connsiteX11980" fmla="*/ 4170701 w 4853691"/>
              <a:gd name="connsiteY11980" fmla="*/ 3480670 h 4860733"/>
              <a:gd name="connsiteX11981" fmla="*/ 4194172 w 4853691"/>
              <a:gd name="connsiteY11981" fmla="*/ 3440770 h 4860733"/>
              <a:gd name="connsiteX11982" fmla="*/ 4222337 w 4853691"/>
              <a:gd name="connsiteY11982" fmla="*/ 3396176 h 4860733"/>
              <a:gd name="connsiteX11983" fmla="*/ 4243460 w 4853691"/>
              <a:gd name="connsiteY11983" fmla="*/ 3363318 h 4860733"/>
              <a:gd name="connsiteX11984" fmla="*/ 4273972 w 4853691"/>
              <a:gd name="connsiteY11984" fmla="*/ 3314030 h 4860733"/>
              <a:gd name="connsiteX11985" fmla="*/ 4290401 w 4853691"/>
              <a:gd name="connsiteY11985" fmla="*/ 3285865 h 4860733"/>
              <a:gd name="connsiteX11986" fmla="*/ 4323260 w 4853691"/>
              <a:gd name="connsiteY11986" fmla="*/ 3231883 h 4860733"/>
              <a:gd name="connsiteX11987" fmla="*/ 4334995 w 4853691"/>
              <a:gd name="connsiteY11987" fmla="*/ 3210759 h 4860733"/>
              <a:gd name="connsiteX11988" fmla="*/ 4372548 w 4853691"/>
              <a:gd name="connsiteY11988" fmla="*/ 3147389 h 4860733"/>
              <a:gd name="connsiteX11989" fmla="*/ 4379589 w 4853691"/>
              <a:gd name="connsiteY11989" fmla="*/ 3135654 h 4860733"/>
              <a:gd name="connsiteX11990" fmla="*/ 4421835 w 4853691"/>
              <a:gd name="connsiteY11990" fmla="*/ 3062896 h 4860733"/>
              <a:gd name="connsiteX11991" fmla="*/ 4421835 w 4853691"/>
              <a:gd name="connsiteY11991" fmla="*/ 3062896 h 4860733"/>
              <a:gd name="connsiteX11992" fmla="*/ 4464082 w 4853691"/>
              <a:gd name="connsiteY11992" fmla="*/ 2992484 h 4860733"/>
              <a:gd name="connsiteX11993" fmla="*/ 4511023 w 4853691"/>
              <a:gd name="connsiteY11993" fmla="*/ 2910338 h 4860733"/>
              <a:gd name="connsiteX11994" fmla="*/ 4541535 w 4853691"/>
              <a:gd name="connsiteY11994" fmla="*/ 2861050 h 4860733"/>
              <a:gd name="connsiteX11995" fmla="*/ 4550923 w 4853691"/>
              <a:gd name="connsiteY11995" fmla="*/ 2863397 h 4860733"/>
              <a:gd name="connsiteX11996" fmla="*/ 4553270 w 4853691"/>
              <a:gd name="connsiteY11996" fmla="*/ 2863397 h 4860733"/>
              <a:gd name="connsiteX11997" fmla="*/ 4553270 w 4853691"/>
              <a:gd name="connsiteY11997" fmla="*/ 2863397 h 4860733"/>
              <a:gd name="connsiteX11998" fmla="*/ 4553270 w 4853691"/>
              <a:gd name="connsiteY11998" fmla="*/ 2879826 h 4860733"/>
              <a:gd name="connsiteX11999" fmla="*/ 4029879 w 4853691"/>
              <a:gd name="connsiteY11999" fmla="*/ 3661392 h 4860733"/>
              <a:gd name="connsiteX12000" fmla="*/ 3997020 w 4853691"/>
              <a:gd name="connsiteY12000" fmla="*/ 3694251 h 4860733"/>
              <a:gd name="connsiteX12001" fmla="*/ 3971203 w 4853691"/>
              <a:gd name="connsiteY12001" fmla="*/ 3720068 h 4860733"/>
              <a:gd name="connsiteX12002" fmla="*/ 3938344 w 4853691"/>
              <a:gd name="connsiteY12002" fmla="*/ 3750580 h 4860733"/>
              <a:gd name="connsiteX12003" fmla="*/ 3910180 w 4853691"/>
              <a:gd name="connsiteY12003" fmla="*/ 3776398 h 4860733"/>
              <a:gd name="connsiteX12004" fmla="*/ 3879668 w 4853691"/>
              <a:gd name="connsiteY12004" fmla="*/ 3804562 h 4860733"/>
              <a:gd name="connsiteX12005" fmla="*/ 3851503 w 4853691"/>
              <a:gd name="connsiteY12005" fmla="*/ 3830380 h 4860733"/>
              <a:gd name="connsiteX12006" fmla="*/ 3820992 w 4853691"/>
              <a:gd name="connsiteY12006" fmla="*/ 3856197 h 4860733"/>
              <a:gd name="connsiteX12007" fmla="*/ 3790480 w 4853691"/>
              <a:gd name="connsiteY12007" fmla="*/ 3882015 h 4860733"/>
              <a:gd name="connsiteX12008" fmla="*/ 3759968 w 4853691"/>
              <a:gd name="connsiteY12008" fmla="*/ 3907832 h 4860733"/>
              <a:gd name="connsiteX12009" fmla="*/ 3727110 w 4853691"/>
              <a:gd name="connsiteY12009" fmla="*/ 3933650 h 4860733"/>
              <a:gd name="connsiteX12010" fmla="*/ 3698945 w 4853691"/>
              <a:gd name="connsiteY12010" fmla="*/ 3957120 h 4860733"/>
              <a:gd name="connsiteX12011" fmla="*/ 3666086 w 4853691"/>
              <a:gd name="connsiteY12011" fmla="*/ 3982938 h 4860733"/>
              <a:gd name="connsiteX12012" fmla="*/ 3637922 w 4853691"/>
              <a:gd name="connsiteY12012" fmla="*/ 4006408 h 4860733"/>
              <a:gd name="connsiteX12013" fmla="*/ 3605064 w 4853691"/>
              <a:gd name="connsiteY12013" fmla="*/ 4032226 h 4860733"/>
              <a:gd name="connsiteX12014" fmla="*/ 3579246 w 4853691"/>
              <a:gd name="connsiteY12014" fmla="*/ 4051002 h 4860733"/>
              <a:gd name="connsiteX12015" fmla="*/ 3541693 w 4853691"/>
              <a:gd name="connsiteY12015" fmla="*/ 4079167 h 4860733"/>
              <a:gd name="connsiteX12016" fmla="*/ 3518223 w 4853691"/>
              <a:gd name="connsiteY12016" fmla="*/ 4095596 h 4860733"/>
              <a:gd name="connsiteX12017" fmla="*/ 3480670 w 4853691"/>
              <a:gd name="connsiteY12017" fmla="*/ 4121414 h 4860733"/>
              <a:gd name="connsiteX12018" fmla="*/ 3084019 w 4853691"/>
              <a:gd name="connsiteY12018" fmla="*/ 4177743 h 4860733"/>
              <a:gd name="connsiteX12019" fmla="*/ 3095754 w 4853691"/>
              <a:gd name="connsiteY12019" fmla="*/ 3689557 h 4860733"/>
              <a:gd name="connsiteX12020" fmla="*/ 3098101 w 4853691"/>
              <a:gd name="connsiteY12020" fmla="*/ 3649657 h 4860733"/>
              <a:gd name="connsiteX12021" fmla="*/ 3100449 w 4853691"/>
              <a:gd name="connsiteY12021" fmla="*/ 3595675 h 4860733"/>
              <a:gd name="connsiteX12022" fmla="*/ 3105143 w 4853691"/>
              <a:gd name="connsiteY12022" fmla="*/ 3520570 h 4860733"/>
              <a:gd name="connsiteX12023" fmla="*/ 3107489 w 4853691"/>
              <a:gd name="connsiteY12023" fmla="*/ 3494752 h 4860733"/>
              <a:gd name="connsiteX12024" fmla="*/ 3112184 w 4853691"/>
              <a:gd name="connsiteY12024" fmla="*/ 3407912 h 4860733"/>
              <a:gd name="connsiteX12025" fmla="*/ 3112184 w 4853691"/>
              <a:gd name="connsiteY12025" fmla="*/ 3407912 h 4860733"/>
              <a:gd name="connsiteX12026" fmla="*/ 3128613 w 4853691"/>
              <a:gd name="connsiteY12026" fmla="*/ 3398523 h 4860733"/>
              <a:gd name="connsiteX12027" fmla="*/ 3149736 w 4853691"/>
              <a:gd name="connsiteY12027" fmla="*/ 3410258 h 4860733"/>
              <a:gd name="connsiteX12028" fmla="*/ 3163819 w 4853691"/>
              <a:gd name="connsiteY12028" fmla="*/ 3417300 h 4860733"/>
              <a:gd name="connsiteX12029" fmla="*/ 3201371 w 4853691"/>
              <a:gd name="connsiteY12029" fmla="*/ 3436076 h 4860733"/>
              <a:gd name="connsiteX12030" fmla="*/ 3215454 w 4853691"/>
              <a:gd name="connsiteY12030" fmla="*/ 3443117 h 4860733"/>
              <a:gd name="connsiteX12031" fmla="*/ 3255353 w 4853691"/>
              <a:gd name="connsiteY12031" fmla="*/ 3461893 h 4860733"/>
              <a:gd name="connsiteX12032" fmla="*/ 3267089 w 4853691"/>
              <a:gd name="connsiteY12032" fmla="*/ 3468935 h 4860733"/>
              <a:gd name="connsiteX12033" fmla="*/ 3306988 w 4853691"/>
              <a:gd name="connsiteY12033" fmla="*/ 3485364 h 4860733"/>
              <a:gd name="connsiteX12034" fmla="*/ 3318724 w 4853691"/>
              <a:gd name="connsiteY12034" fmla="*/ 3490058 h 4860733"/>
              <a:gd name="connsiteX12035" fmla="*/ 3356276 w 4853691"/>
              <a:gd name="connsiteY12035" fmla="*/ 3506487 h 4860733"/>
              <a:gd name="connsiteX12036" fmla="*/ 3370359 w 4853691"/>
              <a:gd name="connsiteY12036" fmla="*/ 3511182 h 4860733"/>
              <a:gd name="connsiteX12037" fmla="*/ 3407911 w 4853691"/>
              <a:gd name="connsiteY12037" fmla="*/ 3525264 h 4860733"/>
              <a:gd name="connsiteX12038" fmla="*/ 3419647 w 4853691"/>
              <a:gd name="connsiteY12038" fmla="*/ 3529958 h 4860733"/>
              <a:gd name="connsiteX12039" fmla="*/ 3457200 w 4853691"/>
              <a:gd name="connsiteY12039" fmla="*/ 3544040 h 4860733"/>
              <a:gd name="connsiteX12040" fmla="*/ 3468935 w 4853691"/>
              <a:gd name="connsiteY12040" fmla="*/ 3548734 h 4860733"/>
              <a:gd name="connsiteX12041" fmla="*/ 3506487 w 4853691"/>
              <a:gd name="connsiteY12041" fmla="*/ 3560470 h 4860733"/>
              <a:gd name="connsiteX12042" fmla="*/ 3518223 w 4853691"/>
              <a:gd name="connsiteY12042" fmla="*/ 3565164 h 4860733"/>
              <a:gd name="connsiteX12043" fmla="*/ 3553428 w 4853691"/>
              <a:gd name="connsiteY12043" fmla="*/ 3574552 h 4860733"/>
              <a:gd name="connsiteX12044" fmla="*/ 3565163 w 4853691"/>
              <a:gd name="connsiteY12044" fmla="*/ 3576899 h 4860733"/>
              <a:gd name="connsiteX12045" fmla="*/ 3600369 w 4853691"/>
              <a:gd name="connsiteY12045" fmla="*/ 3586287 h 4860733"/>
              <a:gd name="connsiteX12046" fmla="*/ 3612104 w 4853691"/>
              <a:gd name="connsiteY12046" fmla="*/ 3588634 h 4860733"/>
              <a:gd name="connsiteX12047" fmla="*/ 3644963 w 4853691"/>
              <a:gd name="connsiteY12047" fmla="*/ 3595675 h 4860733"/>
              <a:gd name="connsiteX12048" fmla="*/ 3659045 w 4853691"/>
              <a:gd name="connsiteY12048" fmla="*/ 3598022 h 4860733"/>
              <a:gd name="connsiteX12049" fmla="*/ 3689557 w 4853691"/>
              <a:gd name="connsiteY12049" fmla="*/ 3602716 h 4860733"/>
              <a:gd name="connsiteX12050" fmla="*/ 3705986 w 4853691"/>
              <a:gd name="connsiteY12050" fmla="*/ 3605063 h 4860733"/>
              <a:gd name="connsiteX12051" fmla="*/ 3738845 w 4853691"/>
              <a:gd name="connsiteY12051" fmla="*/ 3609757 h 4860733"/>
              <a:gd name="connsiteX12052" fmla="*/ 3752927 w 4853691"/>
              <a:gd name="connsiteY12052" fmla="*/ 3612105 h 4860733"/>
              <a:gd name="connsiteX12053" fmla="*/ 3781092 w 4853691"/>
              <a:gd name="connsiteY12053" fmla="*/ 3614451 h 4860733"/>
              <a:gd name="connsiteX12054" fmla="*/ 3797521 w 4853691"/>
              <a:gd name="connsiteY12054" fmla="*/ 3616799 h 4860733"/>
              <a:gd name="connsiteX12055" fmla="*/ 3823339 w 4853691"/>
              <a:gd name="connsiteY12055" fmla="*/ 3619146 h 4860733"/>
              <a:gd name="connsiteX12056" fmla="*/ 3842115 w 4853691"/>
              <a:gd name="connsiteY12056" fmla="*/ 3621493 h 4860733"/>
              <a:gd name="connsiteX12057" fmla="*/ 3886709 w 4853691"/>
              <a:gd name="connsiteY12057" fmla="*/ 3621493 h 4860733"/>
              <a:gd name="connsiteX12058" fmla="*/ 3886709 w 4853691"/>
              <a:gd name="connsiteY12058" fmla="*/ 3621493 h 4860733"/>
              <a:gd name="connsiteX12059" fmla="*/ 3886709 w 4853691"/>
              <a:gd name="connsiteY12059" fmla="*/ 3621493 h 4860733"/>
              <a:gd name="connsiteX12060" fmla="*/ 3938344 w 4853691"/>
              <a:gd name="connsiteY12060" fmla="*/ 3619146 h 4860733"/>
              <a:gd name="connsiteX12061" fmla="*/ 3954773 w 4853691"/>
              <a:gd name="connsiteY12061" fmla="*/ 3616799 h 4860733"/>
              <a:gd name="connsiteX12062" fmla="*/ 3989979 w 4853691"/>
              <a:gd name="connsiteY12062" fmla="*/ 3614451 h 4860733"/>
              <a:gd name="connsiteX12063" fmla="*/ 4008755 w 4853691"/>
              <a:gd name="connsiteY12063" fmla="*/ 3612105 h 4860733"/>
              <a:gd name="connsiteX12064" fmla="*/ 4039267 w 4853691"/>
              <a:gd name="connsiteY12064" fmla="*/ 3607411 h 4860733"/>
              <a:gd name="connsiteX12065" fmla="*/ 4058043 w 4853691"/>
              <a:gd name="connsiteY12065" fmla="*/ 3602716 h 4860733"/>
              <a:gd name="connsiteX12066" fmla="*/ 4069778 w 4853691"/>
              <a:gd name="connsiteY12066" fmla="*/ 3600369 h 4860733"/>
              <a:gd name="connsiteX12067" fmla="*/ 4074473 w 4853691"/>
              <a:gd name="connsiteY12067" fmla="*/ 3609757 h 4860733"/>
              <a:gd name="connsiteX12068" fmla="*/ 4053349 w 4853691"/>
              <a:gd name="connsiteY12068" fmla="*/ 3630881 h 4860733"/>
              <a:gd name="connsiteX12069" fmla="*/ 4029879 w 4853691"/>
              <a:gd name="connsiteY12069" fmla="*/ 3661392 h 4860733"/>
              <a:gd name="connsiteX12070" fmla="*/ 3715375 w 4853691"/>
              <a:gd name="connsiteY12070" fmla="*/ 4081514 h 4860733"/>
              <a:gd name="connsiteX12071" fmla="*/ 3736498 w 4853691"/>
              <a:gd name="connsiteY12071" fmla="*/ 4060390 h 4860733"/>
              <a:gd name="connsiteX12072" fmla="*/ 3736498 w 4853691"/>
              <a:gd name="connsiteY12072" fmla="*/ 4055696 h 4860733"/>
              <a:gd name="connsiteX12073" fmla="*/ 4189478 w 4853691"/>
              <a:gd name="connsiteY12073" fmla="*/ 3837421 h 4860733"/>
              <a:gd name="connsiteX12074" fmla="*/ 4194172 w 4853691"/>
              <a:gd name="connsiteY12074" fmla="*/ 3844462 h 4860733"/>
              <a:gd name="connsiteX12075" fmla="*/ 4198866 w 4853691"/>
              <a:gd name="connsiteY12075" fmla="*/ 3851503 h 4860733"/>
              <a:gd name="connsiteX12076" fmla="*/ 4191825 w 4853691"/>
              <a:gd name="connsiteY12076" fmla="*/ 3867932 h 4860733"/>
              <a:gd name="connsiteX12077" fmla="*/ 4196519 w 4853691"/>
              <a:gd name="connsiteY12077" fmla="*/ 3879668 h 4860733"/>
              <a:gd name="connsiteX12078" fmla="*/ 4173049 w 4853691"/>
              <a:gd name="connsiteY12078" fmla="*/ 3900791 h 4860733"/>
              <a:gd name="connsiteX12079" fmla="*/ 4154272 w 4853691"/>
              <a:gd name="connsiteY12079" fmla="*/ 3917221 h 4860733"/>
              <a:gd name="connsiteX12080" fmla="*/ 4109678 w 4853691"/>
              <a:gd name="connsiteY12080" fmla="*/ 3954773 h 4860733"/>
              <a:gd name="connsiteX12081" fmla="*/ 4095596 w 4853691"/>
              <a:gd name="connsiteY12081" fmla="*/ 3966508 h 4860733"/>
              <a:gd name="connsiteX12082" fmla="*/ 4034573 w 4853691"/>
              <a:gd name="connsiteY12082" fmla="*/ 4011102 h 4860733"/>
              <a:gd name="connsiteX12083" fmla="*/ 4011102 w 4853691"/>
              <a:gd name="connsiteY12083" fmla="*/ 4027532 h 4860733"/>
              <a:gd name="connsiteX12084" fmla="*/ 3971203 w 4853691"/>
              <a:gd name="connsiteY12084" fmla="*/ 4053349 h 4860733"/>
              <a:gd name="connsiteX12085" fmla="*/ 3940691 w 4853691"/>
              <a:gd name="connsiteY12085" fmla="*/ 4072125 h 4860733"/>
              <a:gd name="connsiteX12086" fmla="*/ 3905485 w 4853691"/>
              <a:gd name="connsiteY12086" fmla="*/ 4093249 h 4860733"/>
              <a:gd name="connsiteX12087" fmla="*/ 3870279 w 4853691"/>
              <a:gd name="connsiteY12087" fmla="*/ 4112026 h 4860733"/>
              <a:gd name="connsiteX12088" fmla="*/ 3837421 w 4853691"/>
              <a:gd name="connsiteY12088" fmla="*/ 4130802 h 4860733"/>
              <a:gd name="connsiteX12089" fmla="*/ 3799868 w 4853691"/>
              <a:gd name="connsiteY12089" fmla="*/ 4149578 h 4860733"/>
              <a:gd name="connsiteX12090" fmla="*/ 3781092 w 4853691"/>
              <a:gd name="connsiteY12090" fmla="*/ 4158966 h 4860733"/>
              <a:gd name="connsiteX12091" fmla="*/ 3253007 w 4853691"/>
              <a:gd name="connsiteY12091" fmla="*/ 4266930 h 4860733"/>
              <a:gd name="connsiteX12092" fmla="*/ 3257701 w 4853691"/>
              <a:gd name="connsiteY12092" fmla="*/ 4264584 h 4860733"/>
              <a:gd name="connsiteX12093" fmla="*/ 3288212 w 4853691"/>
              <a:gd name="connsiteY12093" fmla="*/ 4245807 h 4860733"/>
              <a:gd name="connsiteX12094" fmla="*/ 3325765 w 4853691"/>
              <a:gd name="connsiteY12094" fmla="*/ 4222337 h 4860733"/>
              <a:gd name="connsiteX12095" fmla="*/ 3356276 w 4853691"/>
              <a:gd name="connsiteY12095" fmla="*/ 4203560 h 4860733"/>
              <a:gd name="connsiteX12096" fmla="*/ 3391482 w 4853691"/>
              <a:gd name="connsiteY12096" fmla="*/ 4180090 h 4860733"/>
              <a:gd name="connsiteX12097" fmla="*/ 3424341 w 4853691"/>
              <a:gd name="connsiteY12097" fmla="*/ 4158966 h 4860733"/>
              <a:gd name="connsiteX12098" fmla="*/ 3457200 w 4853691"/>
              <a:gd name="connsiteY12098" fmla="*/ 4135496 h 4860733"/>
              <a:gd name="connsiteX12099" fmla="*/ 3480670 w 4853691"/>
              <a:gd name="connsiteY12099" fmla="*/ 4119066 h 4860733"/>
              <a:gd name="connsiteX12100" fmla="*/ 3696598 w 4853691"/>
              <a:gd name="connsiteY12100" fmla="*/ 4060390 h 4860733"/>
              <a:gd name="connsiteX12101" fmla="*/ 3715375 w 4853691"/>
              <a:gd name="connsiteY12101" fmla="*/ 4081514 h 4860733"/>
              <a:gd name="connsiteX12102" fmla="*/ 3191983 w 4853691"/>
              <a:gd name="connsiteY12102" fmla="*/ 4304483 h 4860733"/>
              <a:gd name="connsiteX12103" fmla="*/ 3152083 w 4853691"/>
              <a:gd name="connsiteY12103" fmla="*/ 4327954 h 4860733"/>
              <a:gd name="connsiteX12104" fmla="*/ 3128613 w 4853691"/>
              <a:gd name="connsiteY12104" fmla="*/ 4339689 h 4860733"/>
              <a:gd name="connsiteX12105" fmla="*/ 3102795 w 4853691"/>
              <a:gd name="connsiteY12105" fmla="*/ 4353771 h 4860733"/>
              <a:gd name="connsiteX12106" fmla="*/ 3086366 w 4853691"/>
              <a:gd name="connsiteY12106" fmla="*/ 4344383 h 4860733"/>
              <a:gd name="connsiteX12107" fmla="*/ 3086366 w 4853691"/>
              <a:gd name="connsiteY12107" fmla="*/ 4283360 h 4860733"/>
              <a:gd name="connsiteX12108" fmla="*/ 3121572 w 4853691"/>
              <a:gd name="connsiteY12108" fmla="*/ 4283360 h 4860733"/>
              <a:gd name="connsiteX12109" fmla="*/ 3152083 w 4853691"/>
              <a:gd name="connsiteY12109" fmla="*/ 4281013 h 4860733"/>
              <a:gd name="connsiteX12110" fmla="*/ 3206066 w 4853691"/>
              <a:gd name="connsiteY12110" fmla="*/ 4278666 h 4860733"/>
              <a:gd name="connsiteX12111" fmla="*/ 3243618 w 4853691"/>
              <a:gd name="connsiteY12111" fmla="*/ 4276319 h 4860733"/>
              <a:gd name="connsiteX12112" fmla="*/ 3250659 w 4853691"/>
              <a:gd name="connsiteY12112" fmla="*/ 4276319 h 4860733"/>
              <a:gd name="connsiteX12113" fmla="*/ 3222495 w 4853691"/>
              <a:gd name="connsiteY12113" fmla="*/ 4292748 h 4860733"/>
              <a:gd name="connsiteX12114" fmla="*/ 3191983 w 4853691"/>
              <a:gd name="connsiteY12114" fmla="*/ 4304483 h 4860733"/>
              <a:gd name="connsiteX12115" fmla="*/ 3030037 w 4853691"/>
              <a:gd name="connsiteY12115" fmla="*/ 4346730 h 4860733"/>
              <a:gd name="connsiteX12116" fmla="*/ 3011261 w 4853691"/>
              <a:gd name="connsiteY12116" fmla="*/ 4339689 h 4860733"/>
              <a:gd name="connsiteX12117" fmla="*/ 2994831 w 4853691"/>
              <a:gd name="connsiteY12117" fmla="*/ 4334995 h 4860733"/>
              <a:gd name="connsiteX12118" fmla="*/ 2973708 w 4853691"/>
              <a:gd name="connsiteY12118" fmla="*/ 4327954 h 4860733"/>
              <a:gd name="connsiteX12119" fmla="*/ 2961973 w 4853691"/>
              <a:gd name="connsiteY12119" fmla="*/ 4323260 h 4860733"/>
              <a:gd name="connsiteX12120" fmla="*/ 2837579 w 4853691"/>
              <a:gd name="connsiteY12120" fmla="*/ 4273972 h 4860733"/>
              <a:gd name="connsiteX12121" fmla="*/ 3032384 w 4853691"/>
              <a:gd name="connsiteY12121" fmla="*/ 4281013 h 4860733"/>
              <a:gd name="connsiteX12122" fmla="*/ 3032384 w 4853691"/>
              <a:gd name="connsiteY12122" fmla="*/ 4281013 h 4860733"/>
              <a:gd name="connsiteX12123" fmla="*/ 3034731 w 4853691"/>
              <a:gd name="connsiteY12123" fmla="*/ 4281013 h 4860733"/>
              <a:gd name="connsiteX12124" fmla="*/ 3084019 w 4853691"/>
              <a:gd name="connsiteY12124" fmla="*/ 4281013 h 4860733"/>
              <a:gd name="connsiteX12125" fmla="*/ 3084019 w 4853691"/>
              <a:gd name="connsiteY12125" fmla="*/ 4342036 h 4860733"/>
              <a:gd name="connsiteX12126" fmla="*/ 3065243 w 4853691"/>
              <a:gd name="connsiteY12126" fmla="*/ 4356118 h 4860733"/>
              <a:gd name="connsiteX12127" fmla="*/ 3046466 w 4853691"/>
              <a:gd name="connsiteY12127" fmla="*/ 4351424 h 4860733"/>
              <a:gd name="connsiteX12128" fmla="*/ 3030037 w 4853691"/>
              <a:gd name="connsiteY12128" fmla="*/ 4346730 h 4860733"/>
              <a:gd name="connsiteX12129" fmla="*/ 2767168 w 4853691"/>
              <a:gd name="connsiteY12129" fmla="*/ 4356118 h 4860733"/>
              <a:gd name="connsiteX12130" fmla="*/ 2767168 w 4853691"/>
              <a:gd name="connsiteY12130" fmla="*/ 4363160 h 4860733"/>
              <a:gd name="connsiteX12131" fmla="*/ 2764821 w 4853691"/>
              <a:gd name="connsiteY12131" fmla="*/ 4372548 h 4860733"/>
              <a:gd name="connsiteX12132" fmla="*/ 2518381 w 4853691"/>
              <a:gd name="connsiteY12132" fmla="*/ 4358466 h 4860733"/>
              <a:gd name="connsiteX12133" fmla="*/ 2532463 w 4853691"/>
              <a:gd name="connsiteY12133" fmla="*/ 4353771 h 4860733"/>
              <a:gd name="connsiteX12134" fmla="*/ 2541851 w 4853691"/>
              <a:gd name="connsiteY12134" fmla="*/ 4351424 h 4860733"/>
              <a:gd name="connsiteX12135" fmla="*/ 2595833 w 4853691"/>
              <a:gd name="connsiteY12135" fmla="*/ 4332648 h 4860733"/>
              <a:gd name="connsiteX12136" fmla="*/ 2605222 w 4853691"/>
              <a:gd name="connsiteY12136" fmla="*/ 4327954 h 4860733"/>
              <a:gd name="connsiteX12137" fmla="*/ 2659204 w 4853691"/>
              <a:gd name="connsiteY12137" fmla="*/ 4306830 h 4860733"/>
              <a:gd name="connsiteX12138" fmla="*/ 2670939 w 4853691"/>
              <a:gd name="connsiteY12138" fmla="*/ 4302136 h 4860733"/>
              <a:gd name="connsiteX12139" fmla="*/ 2722574 w 4853691"/>
              <a:gd name="connsiteY12139" fmla="*/ 4281013 h 4860733"/>
              <a:gd name="connsiteX12140" fmla="*/ 2739003 w 4853691"/>
              <a:gd name="connsiteY12140" fmla="*/ 4273972 h 4860733"/>
              <a:gd name="connsiteX12141" fmla="*/ 2750738 w 4853691"/>
              <a:gd name="connsiteY12141" fmla="*/ 4269278 h 4860733"/>
              <a:gd name="connsiteX12142" fmla="*/ 2776556 w 4853691"/>
              <a:gd name="connsiteY12142" fmla="*/ 4271625 h 4860733"/>
              <a:gd name="connsiteX12143" fmla="*/ 2781250 w 4853691"/>
              <a:gd name="connsiteY12143" fmla="*/ 4273972 h 4860733"/>
              <a:gd name="connsiteX12144" fmla="*/ 2771862 w 4853691"/>
              <a:gd name="connsiteY12144" fmla="*/ 4337342 h 4860733"/>
              <a:gd name="connsiteX12145" fmla="*/ 2767168 w 4853691"/>
              <a:gd name="connsiteY12145" fmla="*/ 4356118 h 4860733"/>
              <a:gd name="connsiteX12146" fmla="*/ 2459705 w 4853691"/>
              <a:gd name="connsiteY12146" fmla="*/ 4374895 h 4860733"/>
              <a:gd name="connsiteX12147" fmla="*/ 2429193 w 4853691"/>
              <a:gd name="connsiteY12147" fmla="*/ 4384283 h 4860733"/>
              <a:gd name="connsiteX12148" fmla="*/ 2396334 w 4853691"/>
              <a:gd name="connsiteY12148" fmla="*/ 4393671 h 4860733"/>
              <a:gd name="connsiteX12149" fmla="*/ 2363476 w 4853691"/>
              <a:gd name="connsiteY12149" fmla="*/ 4403059 h 4860733"/>
              <a:gd name="connsiteX12150" fmla="*/ 2332964 w 4853691"/>
              <a:gd name="connsiteY12150" fmla="*/ 4412447 h 4860733"/>
              <a:gd name="connsiteX12151" fmla="*/ 2300106 w 4853691"/>
              <a:gd name="connsiteY12151" fmla="*/ 4421836 h 4860733"/>
              <a:gd name="connsiteX12152" fmla="*/ 2269594 w 4853691"/>
              <a:gd name="connsiteY12152" fmla="*/ 4428877 h 4860733"/>
              <a:gd name="connsiteX12153" fmla="*/ 2236735 w 4853691"/>
              <a:gd name="connsiteY12153" fmla="*/ 4435918 h 4860733"/>
              <a:gd name="connsiteX12154" fmla="*/ 2234388 w 4853691"/>
              <a:gd name="connsiteY12154" fmla="*/ 4435918 h 4860733"/>
              <a:gd name="connsiteX12155" fmla="*/ 2199183 w 4853691"/>
              <a:gd name="connsiteY12155" fmla="*/ 4412447 h 4860733"/>
              <a:gd name="connsiteX12156" fmla="*/ 2173365 w 4853691"/>
              <a:gd name="connsiteY12156" fmla="*/ 4393671 h 4860733"/>
              <a:gd name="connsiteX12157" fmla="*/ 2135812 w 4853691"/>
              <a:gd name="connsiteY12157" fmla="*/ 4365506 h 4860733"/>
              <a:gd name="connsiteX12158" fmla="*/ 2109995 w 4853691"/>
              <a:gd name="connsiteY12158" fmla="*/ 4346730 h 4860733"/>
              <a:gd name="connsiteX12159" fmla="*/ 2072442 w 4853691"/>
              <a:gd name="connsiteY12159" fmla="*/ 4318565 h 4860733"/>
              <a:gd name="connsiteX12160" fmla="*/ 2044277 w 4853691"/>
              <a:gd name="connsiteY12160" fmla="*/ 4297442 h 4860733"/>
              <a:gd name="connsiteX12161" fmla="*/ 2020807 w 4853691"/>
              <a:gd name="connsiteY12161" fmla="*/ 4278666 h 4860733"/>
              <a:gd name="connsiteX12162" fmla="*/ 2023154 w 4853691"/>
              <a:gd name="connsiteY12162" fmla="*/ 4271625 h 4860733"/>
              <a:gd name="connsiteX12163" fmla="*/ 2063054 w 4853691"/>
              <a:gd name="connsiteY12163" fmla="*/ 4281013 h 4860733"/>
              <a:gd name="connsiteX12164" fmla="*/ 2105301 w 4853691"/>
              <a:gd name="connsiteY12164" fmla="*/ 4292748 h 4860733"/>
              <a:gd name="connsiteX12165" fmla="*/ 2168671 w 4853691"/>
              <a:gd name="connsiteY12165" fmla="*/ 4306830 h 4860733"/>
              <a:gd name="connsiteX12166" fmla="*/ 2206224 w 4853691"/>
              <a:gd name="connsiteY12166" fmla="*/ 4313871 h 4860733"/>
              <a:gd name="connsiteX12167" fmla="*/ 2274288 w 4853691"/>
              <a:gd name="connsiteY12167" fmla="*/ 4325607 h 4860733"/>
              <a:gd name="connsiteX12168" fmla="*/ 2307147 w 4853691"/>
              <a:gd name="connsiteY12168" fmla="*/ 4332648 h 4860733"/>
              <a:gd name="connsiteX12169" fmla="*/ 2379905 w 4853691"/>
              <a:gd name="connsiteY12169" fmla="*/ 4344383 h 4860733"/>
              <a:gd name="connsiteX12170" fmla="*/ 2408070 w 4853691"/>
              <a:gd name="connsiteY12170" fmla="*/ 4349077 h 4860733"/>
              <a:gd name="connsiteX12171" fmla="*/ 2487869 w 4853691"/>
              <a:gd name="connsiteY12171" fmla="*/ 4358466 h 4860733"/>
              <a:gd name="connsiteX12172" fmla="*/ 2508993 w 4853691"/>
              <a:gd name="connsiteY12172" fmla="*/ 4360812 h 4860733"/>
              <a:gd name="connsiteX12173" fmla="*/ 2513687 w 4853691"/>
              <a:gd name="connsiteY12173" fmla="*/ 4360812 h 4860733"/>
              <a:gd name="connsiteX12174" fmla="*/ 2497258 w 4853691"/>
              <a:gd name="connsiteY12174" fmla="*/ 4365506 h 4860733"/>
              <a:gd name="connsiteX12175" fmla="*/ 2459705 w 4853691"/>
              <a:gd name="connsiteY12175" fmla="*/ 4374895 h 4860733"/>
              <a:gd name="connsiteX12176" fmla="*/ 1938660 w 4853691"/>
              <a:gd name="connsiteY12176" fmla="*/ 4304483 h 4860733"/>
              <a:gd name="connsiteX12177" fmla="*/ 1884678 w 4853691"/>
              <a:gd name="connsiteY12177" fmla="*/ 4337342 h 4860733"/>
              <a:gd name="connsiteX12178" fmla="*/ 1879984 w 4853691"/>
              <a:gd name="connsiteY12178" fmla="*/ 4339689 h 4860733"/>
              <a:gd name="connsiteX12179" fmla="*/ 1821308 w 4853691"/>
              <a:gd name="connsiteY12179" fmla="*/ 4372548 h 4860733"/>
              <a:gd name="connsiteX12180" fmla="*/ 1802532 w 4853691"/>
              <a:gd name="connsiteY12180" fmla="*/ 4381936 h 4860733"/>
              <a:gd name="connsiteX12181" fmla="*/ 1762632 w 4853691"/>
              <a:gd name="connsiteY12181" fmla="*/ 4400712 h 4860733"/>
              <a:gd name="connsiteX12182" fmla="*/ 1741508 w 4853691"/>
              <a:gd name="connsiteY12182" fmla="*/ 4410100 h 4860733"/>
              <a:gd name="connsiteX12183" fmla="*/ 1706303 w 4853691"/>
              <a:gd name="connsiteY12183" fmla="*/ 4424183 h 4860733"/>
              <a:gd name="connsiteX12184" fmla="*/ 1682832 w 4853691"/>
              <a:gd name="connsiteY12184" fmla="*/ 4431224 h 4860733"/>
              <a:gd name="connsiteX12185" fmla="*/ 1647627 w 4853691"/>
              <a:gd name="connsiteY12185" fmla="*/ 4442959 h 4860733"/>
              <a:gd name="connsiteX12186" fmla="*/ 1624156 w 4853691"/>
              <a:gd name="connsiteY12186" fmla="*/ 4450000 h 4860733"/>
              <a:gd name="connsiteX12187" fmla="*/ 1591298 w 4853691"/>
              <a:gd name="connsiteY12187" fmla="*/ 4459388 h 4860733"/>
              <a:gd name="connsiteX12188" fmla="*/ 1567827 w 4853691"/>
              <a:gd name="connsiteY12188" fmla="*/ 4464083 h 4860733"/>
              <a:gd name="connsiteX12189" fmla="*/ 1551398 w 4853691"/>
              <a:gd name="connsiteY12189" fmla="*/ 4466429 h 4860733"/>
              <a:gd name="connsiteX12190" fmla="*/ 1549051 w 4853691"/>
              <a:gd name="connsiteY12190" fmla="*/ 4461735 h 4860733"/>
              <a:gd name="connsiteX12191" fmla="*/ 1551398 w 4853691"/>
              <a:gd name="connsiteY12191" fmla="*/ 4459388 h 4860733"/>
              <a:gd name="connsiteX12192" fmla="*/ 1565480 w 4853691"/>
              <a:gd name="connsiteY12192" fmla="*/ 4450000 h 4860733"/>
              <a:gd name="connsiteX12193" fmla="*/ 1584256 w 4853691"/>
              <a:gd name="connsiteY12193" fmla="*/ 4438265 h 4860733"/>
              <a:gd name="connsiteX12194" fmla="*/ 1598339 w 4853691"/>
              <a:gd name="connsiteY12194" fmla="*/ 4428877 h 4860733"/>
              <a:gd name="connsiteX12195" fmla="*/ 1617115 w 4853691"/>
              <a:gd name="connsiteY12195" fmla="*/ 4414794 h 4860733"/>
              <a:gd name="connsiteX12196" fmla="*/ 1631197 w 4853691"/>
              <a:gd name="connsiteY12196" fmla="*/ 4403059 h 4860733"/>
              <a:gd name="connsiteX12197" fmla="*/ 1649974 w 4853691"/>
              <a:gd name="connsiteY12197" fmla="*/ 4386630 h 4860733"/>
              <a:gd name="connsiteX12198" fmla="*/ 1664056 w 4853691"/>
              <a:gd name="connsiteY12198" fmla="*/ 4374895 h 4860733"/>
              <a:gd name="connsiteX12199" fmla="*/ 1685179 w 4853691"/>
              <a:gd name="connsiteY12199" fmla="*/ 4353771 h 4860733"/>
              <a:gd name="connsiteX12200" fmla="*/ 1696915 w 4853691"/>
              <a:gd name="connsiteY12200" fmla="*/ 4342036 h 4860733"/>
              <a:gd name="connsiteX12201" fmla="*/ 1720385 w 4853691"/>
              <a:gd name="connsiteY12201" fmla="*/ 4318565 h 4860733"/>
              <a:gd name="connsiteX12202" fmla="*/ 1729773 w 4853691"/>
              <a:gd name="connsiteY12202" fmla="*/ 4309177 h 4860733"/>
              <a:gd name="connsiteX12203" fmla="*/ 1760285 w 4853691"/>
              <a:gd name="connsiteY12203" fmla="*/ 4276319 h 4860733"/>
              <a:gd name="connsiteX12204" fmla="*/ 1762632 w 4853691"/>
              <a:gd name="connsiteY12204" fmla="*/ 4273972 h 4860733"/>
              <a:gd name="connsiteX12205" fmla="*/ 1783755 w 4853691"/>
              <a:gd name="connsiteY12205" fmla="*/ 4250501 h 4860733"/>
              <a:gd name="connsiteX12206" fmla="*/ 1795491 w 4853691"/>
              <a:gd name="connsiteY12206" fmla="*/ 4255195 h 4860733"/>
              <a:gd name="connsiteX12207" fmla="*/ 1814267 w 4853691"/>
              <a:gd name="connsiteY12207" fmla="*/ 4238766 h 4860733"/>
              <a:gd name="connsiteX12208" fmla="*/ 1891719 w 4853691"/>
              <a:gd name="connsiteY12208" fmla="*/ 4250501 h 4860733"/>
              <a:gd name="connsiteX12209" fmla="*/ 1919884 w 4853691"/>
              <a:gd name="connsiteY12209" fmla="*/ 4255195 h 4860733"/>
              <a:gd name="connsiteX12210" fmla="*/ 1973866 w 4853691"/>
              <a:gd name="connsiteY12210" fmla="*/ 4262236 h 4860733"/>
              <a:gd name="connsiteX12211" fmla="*/ 1973866 w 4853691"/>
              <a:gd name="connsiteY12211" fmla="*/ 4264584 h 4860733"/>
              <a:gd name="connsiteX12212" fmla="*/ 1976213 w 4853691"/>
              <a:gd name="connsiteY12212" fmla="*/ 4273972 h 4860733"/>
              <a:gd name="connsiteX12213" fmla="*/ 1950396 w 4853691"/>
              <a:gd name="connsiteY12213" fmla="*/ 4292748 h 4860733"/>
              <a:gd name="connsiteX12214" fmla="*/ 1938660 w 4853691"/>
              <a:gd name="connsiteY12214" fmla="*/ 4304483 h 4860733"/>
              <a:gd name="connsiteX12215" fmla="*/ 1495069 w 4853691"/>
              <a:gd name="connsiteY12215" fmla="*/ 4433571 h 4860733"/>
              <a:gd name="connsiteX12216" fmla="*/ 1478639 w 4853691"/>
              <a:gd name="connsiteY12216" fmla="*/ 4417142 h 4860733"/>
              <a:gd name="connsiteX12217" fmla="*/ 1471598 w 4853691"/>
              <a:gd name="connsiteY12217" fmla="*/ 4407753 h 4860733"/>
              <a:gd name="connsiteX12218" fmla="*/ 1452822 w 4853691"/>
              <a:gd name="connsiteY12218" fmla="*/ 4386630 h 4860733"/>
              <a:gd name="connsiteX12219" fmla="*/ 1450475 w 4853691"/>
              <a:gd name="connsiteY12219" fmla="*/ 4381936 h 4860733"/>
              <a:gd name="connsiteX12220" fmla="*/ 1380063 w 4853691"/>
              <a:gd name="connsiteY12220" fmla="*/ 4299789 h 4860733"/>
              <a:gd name="connsiteX12221" fmla="*/ 1375369 w 4853691"/>
              <a:gd name="connsiteY12221" fmla="*/ 4292748 h 4860733"/>
              <a:gd name="connsiteX12222" fmla="*/ 1354246 w 4853691"/>
              <a:gd name="connsiteY12222" fmla="*/ 4266930 h 4860733"/>
              <a:gd name="connsiteX12223" fmla="*/ 1347205 w 4853691"/>
              <a:gd name="connsiteY12223" fmla="*/ 4259889 h 4860733"/>
              <a:gd name="connsiteX12224" fmla="*/ 1328428 w 4853691"/>
              <a:gd name="connsiteY12224" fmla="*/ 4236419 h 4860733"/>
              <a:gd name="connsiteX12225" fmla="*/ 1321387 w 4853691"/>
              <a:gd name="connsiteY12225" fmla="*/ 4227031 h 4860733"/>
              <a:gd name="connsiteX12226" fmla="*/ 1304958 w 4853691"/>
              <a:gd name="connsiteY12226" fmla="*/ 4205908 h 4860733"/>
              <a:gd name="connsiteX12227" fmla="*/ 1295570 w 4853691"/>
              <a:gd name="connsiteY12227" fmla="*/ 4194172 h 4860733"/>
              <a:gd name="connsiteX12228" fmla="*/ 1279140 w 4853691"/>
              <a:gd name="connsiteY12228" fmla="*/ 4173049 h 4860733"/>
              <a:gd name="connsiteX12229" fmla="*/ 1269752 w 4853691"/>
              <a:gd name="connsiteY12229" fmla="*/ 4158966 h 4860733"/>
              <a:gd name="connsiteX12230" fmla="*/ 1253323 w 4853691"/>
              <a:gd name="connsiteY12230" fmla="*/ 4135496 h 4860733"/>
              <a:gd name="connsiteX12231" fmla="*/ 1243935 w 4853691"/>
              <a:gd name="connsiteY12231" fmla="*/ 4121414 h 4860733"/>
              <a:gd name="connsiteX12232" fmla="*/ 1225158 w 4853691"/>
              <a:gd name="connsiteY12232" fmla="*/ 4095596 h 4860733"/>
              <a:gd name="connsiteX12233" fmla="*/ 1215770 w 4853691"/>
              <a:gd name="connsiteY12233" fmla="*/ 4083861 h 4860733"/>
              <a:gd name="connsiteX12234" fmla="*/ 1196994 w 4853691"/>
              <a:gd name="connsiteY12234" fmla="*/ 4058043 h 4860733"/>
              <a:gd name="connsiteX12235" fmla="*/ 1187605 w 4853691"/>
              <a:gd name="connsiteY12235" fmla="*/ 4043961 h 4860733"/>
              <a:gd name="connsiteX12236" fmla="*/ 1168829 w 4853691"/>
              <a:gd name="connsiteY12236" fmla="*/ 4015796 h 4860733"/>
              <a:gd name="connsiteX12237" fmla="*/ 1159441 w 4853691"/>
              <a:gd name="connsiteY12237" fmla="*/ 4004061 h 4860733"/>
              <a:gd name="connsiteX12238" fmla="*/ 1140665 w 4853691"/>
              <a:gd name="connsiteY12238" fmla="*/ 3975897 h 4860733"/>
              <a:gd name="connsiteX12239" fmla="*/ 1131276 w 4853691"/>
              <a:gd name="connsiteY12239" fmla="*/ 3964162 h 4860733"/>
              <a:gd name="connsiteX12240" fmla="*/ 1114847 w 4853691"/>
              <a:gd name="connsiteY12240" fmla="*/ 3938344 h 4860733"/>
              <a:gd name="connsiteX12241" fmla="*/ 1114847 w 4853691"/>
              <a:gd name="connsiteY12241" fmla="*/ 3935997 h 4860733"/>
              <a:gd name="connsiteX12242" fmla="*/ 1114847 w 4853691"/>
              <a:gd name="connsiteY12242" fmla="*/ 3935997 h 4860733"/>
              <a:gd name="connsiteX12243" fmla="*/ 1114847 w 4853691"/>
              <a:gd name="connsiteY12243" fmla="*/ 3935997 h 4860733"/>
              <a:gd name="connsiteX12244" fmla="*/ 1124235 w 4853691"/>
              <a:gd name="connsiteY12244" fmla="*/ 3933650 h 4860733"/>
              <a:gd name="connsiteX12245" fmla="*/ 1143012 w 4853691"/>
              <a:gd name="connsiteY12245" fmla="*/ 3961814 h 4860733"/>
              <a:gd name="connsiteX12246" fmla="*/ 1152400 w 4853691"/>
              <a:gd name="connsiteY12246" fmla="*/ 3975897 h 4860733"/>
              <a:gd name="connsiteX12247" fmla="*/ 1171176 w 4853691"/>
              <a:gd name="connsiteY12247" fmla="*/ 4004061 h 4860733"/>
              <a:gd name="connsiteX12248" fmla="*/ 1185258 w 4853691"/>
              <a:gd name="connsiteY12248" fmla="*/ 4025185 h 4860733"/>
              <a:gd name="connsiteX12249" fmla="*/ 1199341 w 4853691"/>
              <a:gd name="connsiteY12249" fmla="*/ 4046308 h 4860733"/>
              <a:gd name="connsiteX12250" fmla="*/ 1215770 w 4853691"/>
              <a:gd name="connsiteY12250" fmla="*/ 4069779 h 4860733"/>
              <a:gd name="connsiteX12251" fmla="*/ 1227505 w 4853691"/>
              <a:gd name="connsiteY12251" fmla="*/ 4086208 h 4860733"/>
              <a:gd name="connsiteX12252" fmla="*/ 1243935 w 4853691"/>
              <a:gd name="connsiteY12252" fmla="*/ 4109678 h 4860733"/>
              <a:gd name="connsiteX12253" fmla="*/ 1255670 w 4853691"/>
              <a:gd name="connsiteY12253" fmla="*/ 4126108 h 4860733"/>
              <a:gd name="connsiteX12254" fmla="*/ 1274446 w 4853691"/>
              <a:gd name="connsiteY12254" fmla="*/ 4151925 h 4860733"/>
              <a:gd name="connsiteX12255" fmla="*/ 1283834 w 4853691"/>
              <a:gd name="connsiteY12255" fmla="*/ 4163660 h 4860733"/>
              <a:gd name="connsiteX12256" fmla="*/ 1297917 w 4853691"/>
              <a:gd name="connsiteY12256" fmla="*/ 4184784 h 4860733"/>
              <a:gd name="connsiteX12257" fmla="*/ 1361287 w 4853691"/>
              <a:gd name="connsiteY12257" fmla="*/ 4269278 h 4860733"/>
              <a:gd name="connsiteX12258" fmla="*/ 1361287 w 4853691"/>
              <a:gd name="connsiteY12258" fmla="*/ 4269278 h 4860733"/>
              <a:gd name="connsiteX12259" fmla="*/ 1410575 w 4853691"/>
              <a:gd name="connsiteY12259" fmla="*/ 4332648 h 4860733"/>
              <a:gd name="connsiteX12260" fmla="*/ 1410575 w 4853691"/>
              <a:gd name="connsiteY12260" fmla="*/ 4332648 h 4860733"/>
              <a:gd name="connsiteX12261" fmla="*/ 1434045 w 4853691"/>
              <a:gd name="connsiteY12261" fmla="*/ 4360812 h 4860733"/>
              <a:gd name="connsiteX12262" fmla="*/ 1436392 w 4853691"/>
              <a:gd name="connsiteY12262" fmla="*/ 4363160 h 4860733"/>
              <a:gd name="connsiteX12263" fmla="*/ 1457516 w 4853691"/>
              <a:gd name="connsiteY12263" fmla="*/ 4388977 h 4860733"/>
              <a:gd name="connsiteX12264" fmla="*/ 1462210 w 4853691"/>
              <a:gd name="connsiteY12264" fmla="*/ 4393671 h 4860733"/>
              <a:gd name="connsiteX12265" fmla="*/ 1480986 w 4853691"/>
              <a:gd name="connsiteY12265" fmla="*/ 4417142 h 4860733"/>
              <a:gd name="connsiteX12266" fmla="*/ 1485680 w 4853691"/>
              <a:gd name="connsiteY12266" fmla="*/ 4421836 h 4860733"/>
              <a:gd name="connsiteX12267" fmla="*/ 1504457 w 4853691"/>
              <a:gd name="connsiteY12267" fmla="*/ 4442959 h 4860733"/>
              <a:gd name="connsiteX12268" fmla="*/ 1509151 w 4853691"/>
              <a:gd name="connsiteY12268" fmla="*/ 4447653 h 4860733"/>
              <a:gd name="connsiteX12269" fmla="*/ 1509151 w 4853691"/>
              <a:gd name="connsiteY12269" fmla="*/ 4447653 h 4860733"/>
              <a:gd name="connsiteX12270" fmla="*/ 1495069 w 4853691"/>
              <a:gd name="connsiteY12270" fmla="*/ 4433571 h 4860733"/>
              <a:gd name="connsiteX12271" fmla="*/ 1039742 w 4853691"/>
              <a:gd name="connsiteY12271" fmla="*/ 3884362 h 4860733"/>
              <a:gd name="connsiteX12272" fmla="*/ 978718 w 4853691"/>
              <a:gd name="connsiteY12272" fmla="*/ 3858544 h 4860733"/>
              <a:gd name="connsiteX12273" fmla="*/ 971677 w 4853691"/>
              <a:gd name="connsiteY12273" fmla="*/ 3853850 h 4860733"/>
              <a:gd name="connsiteX12274" fmla="*/ 917695 w 4853691"/>
              <a:gd name="connsiteY12274" fmla="*/ 3828033 h 4860733"/>
              <a:gd name="connsiteX12275" fmla="*/ 905960 w 4853691"/>
              <a:gd name="connsiteY12275" fmla="*/ 3820992 h 4860733"/>
              <a:gd name="connsiteX12276" fmla="*/ 861366 w 4853691"/>
              <a:gd name="connsiteY12276" fmla="*/ 3795174 h 4860733"/>
              <a:gd name="connsiteX12277" fmla="*/ 861366 w 4853691"/>
              <a:gd name="connsiteY12277" fmla="*/ 3795174 h 4860733"/>
              <a:gd name="connsiteX12278" fmla="*/ 875448 w 4853691"/>
              <a:gd name="connsiteY12278" fmla="*/ 3788133 h 4860733"/>
              <a:gd name="connsiteX12279" fmla="*/ 882489 w 4853691"/>
              <a:gd name="connsiteY12279" fmla="*/ 3785786 h 4860733"/>
              <a:gd name="connsiteX12280" fmla="*/ 898919 w 4853691"/>
              <a:gd name="connsiteY12280" fmla="*/ 3778745 h 4860733"/>
              <a:gd name="connsiteX12281" fmla="*/ 905960 w 4853691"/>
              <a:gd name="connsiteY12281" fmla="*/ 3776398 h 4860733"/>
              <a:gd name="connsiteX12282" fmla="*/ 910654 w 4853691"/>
              <a:gd name="connsiteY12282" fmla="*/ 3774051 h 4860733"/>
              <a:gd name="connsiteX12283" fmla="*/ 1051477 w 4853691"/>
              <a:gd name="connsiteY12283" fmla="*/ 3825686 h 4860733"/>
              <a:gd name="connsiteX12284" fmla="*/ 1053824 w 4853691"/>
              <a:gd name="connsiteY12284" fmla="*/ 3891403 h 4860733"/>
              <a:gd name="connsiteX12285" fmla="*/ 1051477 w 4853691"/>
              <a:gd name="connsiteY12285" fmla="*/ 3891403 h 4860733"/>
              <a:gd name="connsiteX12286" fmla="*/ 1039742 w 4853691"/>
              <a:gd name="connsiteY12286" fmla="*/ 3884362 h 4860733"/>
              <a:gd name="connsiteX12287" fmla="*/ 633703 w 4853691"/>
              <a:gd name="connsiteY12287" fmla="*/ 3429035 h 4860733"/>
              <a:gd name="connsiteX12288" fmla="*/ 631355 w 4853691"/>
              <a:gd name="connsiteY12288" fmla="*/ 3405564 h 4860733"/>
              <a:gd name="connsiteX12289" fmla="*/ 626661 w 4853691"/>
              <a:gd name="connsiteY12289" fmla="*/ 3351582 h 4860733"/>
              <a:gd name="connsiteX12290" fmla="*/ 621967 w 4853691"/>
              <a:gd name="connsiteY12290" fmla="*/ 3297600 h 4860733"/>
              <a:gd name="connsiteX12291" fmla="*/ 621967 w 4853691"/>
              <a:gd name="connsiteY12291" fmla="*/ 3285865 h 4860733"/>
              <a:gd name="connsiteX12292" fmla="*/ 631355 w 4853691"/>
              <a:gd name="connsiteY12292" fmla="*/ 3281171 h 4860733"/>
              <a:gd name="connsiteX12293" fmla="*/ 661867 w 4853691"/>
              <a:gd name="connsiteY12293" fmla="*/ 3314030 h 4860733"/>
              <a:gd name="connsiteX12294" fmla="*/ 671255 w 4853691"/>
              <a:gd name="connsiteY12294" fmla="*/ 3323418 h 4860733"/>
              <a:gd name="connsiteX12295" fmla="*/ 715849 w 4853691"/>
              <a:gd name="connsiteY12295" fmla="*/ 3370359 h 4860733"/>
              <a:gd name="connsiteX12296" fmla="*/ 725237 w 4853691"/>
              <a:gd name="connsiteY12296" fmla="*/ 3379747 h 4860733"/>
              <a:gd name="connsiteX12297" fmla="*/ 769831 w 4853691"/>
              <a:gd name="connsiteY12297" fmla="*/ 3426688 h 4860733"/>
              <a:gd name="connsiteX12298" fmla="*/ 776872 w 4853691"/>
              <a:gd name="connsiteY12298" fmla="*/ 3433729 h 4860733"/>
              <a:gd name="connsiteX12299" fmla="*/ 823813 w 4853691"/>
              <a:gd name="connsiteY12299" fmla="*/ 3480670 h 4860733"/>
              <a:gd name="connsiteX12300" fmla="*/ 830854 w 4853691"/>
              <a:gd name="connsiteY12300" fmla="*/ 3487711 h 4860733"/>
              <a:gd name="connsiteX12301" fmla="*/ 877795 w 4853691"/>
              <a:gd name="connsiteY12301" fmla="*/ 3532305 h 4860733"/>
              <a:gd name="connsiteX12302" fmla="*/ 884837 w 4853691"/>
              <a:gd name="connsiteY12302" fmla="*/ 3539346 h 4860733"/>
              <a:gd name="connsiteX12303" fmla="*/ 936472 w 4853691"/>
              <a:gd name="connsiteY12303" fmla="*/ 3588634 h 4860733"/>
              <a:gd name="connsiteX12304" fmla="*/ 1032700 w 4853691"/>
              <a:gd name="connsiteY12304" fmla="*/ 3675475 h 4860733"/>
              <a:gd name="connsiteX12305" fmla="*/ 1028006 w 4853691"/>
              <a:gd name="connsiteY12305" fmla="*/ 3687210 h 4860733"/>
              <a:gd name="connsiteX12306" fmla="*/ 1032700 w 4853691"/>
              <a:gd name="connsiteY12306" fmla="*/ 3698945 h 4860733"/>
              <a:gd name="connsiteX12307" fmla="*/ 1025659 w 4853691"/>
              <a:gd name="connsiteY12307" fmla="*/ 3703639 h 4860733"/>
              <a:gd name="connsiteX12308" fmla="*/ 1023312 w 4853691"/>
              <a:gd name="connsiteY12308" fmla="*/ 3705986 h 4860733"/>
              <a:gd name="connsiteX12309" fmla="*/ 999842 w 4853691"/>
              <a:gd name="connsiteY12309" fmla="*/ 3722416 h 4860733"/>
              <a:gd name="connsiteX12310" fmla="*/ 999842 w 4853691"/>
              <a:gd name="connsiteY12310" fmla="*/ 3722416 h 4860733"/>
              <a:gd name="connsiteX12311" fmla="*/ 910654 w 4853691"/>
              <a:gd name="connsiteY12311" fmla="*/ 3774051 h 4860733"/>
              <a:gd name="connsiteX12312" fmla="*/ 659520 w 4853691"/>
              <a:gd name="connsiteY12312" fmla="*/ 3640269 h 4860733"/>
              <a:gd name="connsiteX12313" fmla="*/ 633703 w 4853691"/>
              <a:gd name="connsiteY12313" fmla="*/ 3429035 h 4860733"/>
              <a:gd name="connsiteX12314" fmla="*/ 535127 w 4853691"/>
              <a:gd name="connsiteY12314" fmla="*/ 3267089 h 4860733"/>
              <a:gd name="connsiteX12315" fmla="*/ 521044 w 4853691"/>
              <a:gd name="connsiteY12315" fmla="*/ 3267089 h 4860733"/>
              <a:gd name="connsiteX12316" fmla="*/ 502268 w 4853691"/>
              <a:gd name="connsiteY12316" fmla="*/ 3264742 h 4860733"/>
              <a:gd name="connsiteX12317" fmla="*/ 485839 w 4853691"/>
              <a:gd name="connsiteY12317" fmla="*/ 3262394 h 4860733"/>
              <a:gd name="connsiteX12318" fmla="*/ 469409 w 4853691"/>
              <a:gd name="connsiteY12318" fmla="*/ 3260048 h 4860733"/>
              <a:gd name="connsiteX12319" fmla="*/ 455327 w 4853691"/>
              <a:gd name="connsiteY12319" fmla="*/ 3257700 h 4860733"/>
              <a:gd name="connsiteX12320" fmla="*/ 438898 w 4853691"/>
              <a:gd name="connsiteY12320" fmla="*/ 3255354 h 4860733"/>
              <a:gd name="connsiteX12321" fmla="*/ 424815 w 4853691"/>
              <a:gd name="connsiteY12321" fmla="*/ 3253006 h 4860733"/>
              <a:gd name="connsiteX12322" fmla="*/ 408386 w 4853691"/>
              <a:gd name="connsiteY12322" fmla="*/ 3248312 h 4860733"/>
              <a:gd name="connsiteX12323" fmla="*/ 396651 w 4853691"/>
              <a:gd name="connsiteY12323" fmla="*/ 3243618 h 4860733"/>
              <a:gd name="connsiteX12324" fmla="*/ 380222 w 4853691"/>
              <a:gd name="connsiteY12324" fmla="*/ 3238924 h 4860733"/>
              <a:gd name="connsiteX12325" fmla="*/ 368486 w 4853691"/>
              <a:gd name="connsiteY12325" fmla="*/ 3234230 h 4860733"/>
              <a:gd name="connsiteX12326" fmla="*/ 352057 w 4853691"/>
              <a:gd name="connsiteY12326" fmla="*/ 3227189 h 4860733"/>
              <a:gd name="connsiteX12327" fmla="*/ 342669 w 4853691"/>
              <a:gd name="connsiteY12327" fmla="*/ 3222495 h 4860733"/>
              <a:gd name="connsiteX12328" fmla="*/ 345016 w 4853691"/>
              <a:gd name="connsiteY12328" fmla="*/ 3215454 h 4860733"/>
              <a:gd name="connsiteX12329" fmla="*/ 326239 w 4853691"/>
              <a:gd name="connsiteY12329" fmla="*/ 3196677 h 4860733"/>
              <a:gd name="connsiteX12330" fmla="*/ 330934 w 4853691"/>
              <a:gd name="connsiteY12330" fmla="*/ 3114531 h 4860733"/>
              <a:gd name="connsiteX12331" fmla="*/ 330934 w 4853691"/>
              <a:gd name="connsiteY12331" fmla="*/ 3107490 h 4860733"/>
              <a:gd name="connsiteX12332" fmla="*/ 330934 w 4853691"/>
              <a:gd name="connsiteY12332" fmla="*/ 3100448 h 4860733"/>
              <a:gd name="connsiteX12333" fmla="*/ 347363 w 4853691"/>
              <a:gd name="connsiteY12333" fmla="*/ 2814109 h 4860733"/>
              <a:gd name="connsiteX12334" fmla="*/ 347363 w 4853691"/>
              <a:gd name="connsiteY12334" fmla="*/ 2814109 h 4860733"/>
              <a:gd name="connsiteX12335" fmla="*/ 356751 w 4853691"/>
              <a:gd name="connsiteY12335" fmla="*/ 2811762 h 4860733"/>
              <a:gd name="connsiteX12336" fmla="*/ 605538 w 4853691"/>
              <a:gd name="connsiteY12336" fmla="*/ 3250659 h 4860733"/>
              <a:gd name="connsiteX12337" fmla="*/ 596150 w 4853691"/>
              <a:gd name="connsiteY12337" fmla="*/ 3267089 h 4860733"/>
              <a:gd name="connsiteX12338" fmla="*/ 570332 w 4853691"/>
              <a:gd name="connsiteY12338" fmla="*/ 3267089 h 4860733"/>
              <a:gd name="connsiteX12339" fmla="*/ 535127 w 4853691"/>
              <a:gd name="connsiteY12339" fmla="*/ 3267089 h 4860733"/>
              <a:gd name="connsiteX12340" fmla="*/ 281646 w 4853691"/>
              <a:gd name="connsiteY12340" fmla="*/ 3156777 h 4860733"/>
              <a:gd name="connsiteX12341" fmla="*/ 260522 w 4853691"/>
              <a:gd name="connsiteY12341" fmla="*/ 3128613 h 4860733"/>
              <a:gd name="connsiteX12342" fmla="*/ 244093 w 4853691"/>
              <a:gd name="connsiteY12342" fmla="*/ 3105142 h 4860733"/>
              <a:gd name="connsiteX12343" fmla="*/ 225316 w 4853691"/>
              <a:gd name="connsiteY12343" fmla="*/ 3076978 h 4860733"/>
              <a:gd name="connsiteX12344" fmla="*/ 211234 w 4853691"/>
              <a:gd name="connsiteY12344" fmla="*/ 3053507 h 4860733"/>
              <a:gd name="connsiteX12345" fmla="*/ 192458 w 4853691"/>
              <a:gd name="connsiteY12345" fmla="*/ 3025343 h 4860733"/>
              <a:gd name="connsiteX12346" fmla="*/ 178376 w 4853691"/>
              <a:gd name="connsiteY12346" fmla="*/ 3004220 h 4860733"/>
              <a:gd name="connsiteX12347" fmla="*/ 161946 w 4853691"/>
              <a:gd name="connsiteY12347" fmla="*/ 2976055 h 4860733"/>
              <a:gd name="connsiteX12348" fmla="*/ 150211 w 4853691"/>
              <a:gd name="connsiteY12348" fmla="*/ 2954932 h 4860733"/>
              <a:gd name="connsiteX12349" fmla="*/ 133782 w 4853691"/>
              <a:gd name="connsiteY12349" fmla="*/ 2924420 h 4860733"/>
              <a:gd name="connsiteX12350" fmla="*/ 124393 w 4853691"/>
              <a:gd name="connsiteY12350" fmla="*/ 2905643 h 4860733"/>
              <a:gd name="connsiteX12351" fmla="*/ 122046 w 4853691"/>
              <a:gd name="connsiteY12351" fmla="*/ 2900949 h 4860733"/>
              <a:gd name="connsiteX12352" fmla="*/ 122046 w 4853691"/>
              <a:gd name="connsiteY12352" fmla="*/ 2898602 h 4860733"/>
              <a:gd name="connsiteX12353" fmla="*/ 112658 w 4853691"/>
              <a:gd name="connsiteY12353" fmla="*/ 2882173 h 4860733"/>
              <a:gd name="connsiteX12354" fmla="*/ 107964 w 4853691"/>
              <a:gd name="connsiteY12354" fmla="*/ 2872785 h 4860733"/>
              <a:gd name="connsiteX12355" fmla="*/ 100923 w 4853691"/>
              <a:gd name="connsiteY12355" fmla="*/ 2856356 h 4860733"/>
              <a:gd name="connsiteX12356" fmla="*/ 89188 w 4853691"/>
              <a:gd name="connsiteY12356" fmla="*/ 2825844 h 4860733"/>
              <a:gd name="connsiteX12357" fmla="*/ 100923 w 4853691"/>
              <a:gd name="connsiteY12357" fmla="*/ 2807068 h 4860733"/>
              <a:gd name="connsiteX12358" fmla="*/ 82147 w 4853691"/>
              <a:gd name="connsiteY12358" fmla="*/ 2785944 h 4860733"/>
              <a:gd name="connsiteX12359" fmla="*/ 82147 w 4853691"/>
              <a:gd name="connsiteY12359" fmla="*/ 2771862 h 4860733"/>
              <a:gd name="connsiteX12360" fmla="*/ 89188 w 4853691"/>
              <a:gd name="connsiteY12360" fmla="*/ 2769515 h 4860733"/>
              <a:gd name="connsiteX12361" fmla="*/ 96229 w 4853691"/>
              <a:gd name="connsiteY12361" fmla="*/ 2783597 h 4860733"/>
              <a:gd name="connsiteX12362" fmla="*/ 105617 w 4853691"/>
              <a:gd name="connsiteY12362" fmla="*/ 2804721 h 4860733"/>
              <a:gd name="connsiteX12363" fmla="*/ 124393 w 4853691"/>
              <a:gd name="connsiteY12363" fmla="*/ 2849314 h 4860733"/>
              <a:gd name="connsiteX12364" fmla="*/ 131435 w 4853691"/>
              <a:gd name="connsiteY12364" fmla="*/ 2863397 h 4860733"/>
              <a:gd name="connsiteX12365" fmla="*/ 154905 w 4853691"/>
              <a:gd name="connsiteY12365" fmla="*/ 2912685 h 4860733"/>
              <a:gd name="connsiteX12366" fmla="*/ 164293 w 4853691"/>
              <a:gd name="connsiteY12366" fmla="*/ 2931461 h 4860733"/>
              <a:gd name="connsiteX12367" fmla="*/ 183070 w 4853691"/>
              <a:gd name="connsiteY12367" fmla="*/ 2969014 h 4860733"/>
              <a:gd name="connsiteX12368" fmla="*/ 194805 w 4853691"/>
              <a:gd name="connsiteY12368" fmla="*/ 2990137 h 4860733"/>
              <a:gd name="connsiteX12369" fmla="*/ 213581 w 4853691"/>
              <a:gd name="connsiteY12369" fmla="*/ 3025343 h 4860733"/>
              <a:gd name="connsiteX12370" fmla="*/ 227664 w 4853691"/>
              <a:gd name="connsiteY12370" fmla="*/ 3048813 h 4860733"/>
              <a:gd name="connsiteX12371" fmla="*/ 248787 w 4853691"/>
              <a:gd name="connsiteY12371" fmla="*/ 3084019 h 4860733"/>
              <a:gd name="connsiteX12372" fmla="*/ 262869 w 4853691"/>
              <a:gd name="connsiteY12372" fmla="*/ 3107490 h 4860733"/>
              <a:gd name="connsiteX12373" fmla="*/ 283993 w 4853691"/>
              <a:gd name="connsiteY12373" fmla="*/ 3142695 h 4860733"/>
              <a:gd name="connsiteX12374" fmla="*/ 300422 w 4853691"/>
              <a:gd name="connsiteY12374" fmla="*/ 3168513 h 4860733"/>
              <a:gd name="connsiteX12375" fmla="*/ 316851 w 4853691"/>
              <a:gd name="connsiteY12375" fmla="*/ 3194330 h 4860733"/>
              <a:gd name="connsiteX12376" fmla="*/ 316851 w 4853691"/>
              <a:gd name="connsiteY12376" fmla="*/ 3194330 h 4860733"/>
              <a:gd name="connsiteX12377" fmla="*/ 302769 w 4853691"/>
              <a:gd name="connsiteY12377" fmla="*/ 3175554 h 4860733"/>
              <a:gd name="connsiteX12378" fmla="*/ 281646 w 4853691"/>
              <a:gd name="connsiteY12378" fmla="*/ 3156777 h 4860733"/>
              <a:gd name="connsiteX12379" fmla="*/ 103270 w 4853691"/>
              <a:gd name="connsiteY12379" fmla="*/ 2877479 h 4860733"/>
              <a:gd name="connsiteX12380" fmla="*/ 96229 w 4853691"/>
              <a:gd name="connsiteY12380" fmla="*/ 2879826 h 4860733"/>
              <a:gd name="connsiteX12381" fmla="*/ 93882 w 4853691"/>
              <a:gd name="connsiteY12381" fmla="*/ 2872785 h 4860733"/>
              <a:gd name="connsiteX12382" fmla="*/ 86841 w 4853691"/>
              <a:gd name="connsiteY12382" fmla="*/ 2837579 h 4860733"/>
              <a:gd name="connsiteX12383" fmla="*/ 84494 w 4853691"/>
              <a:gd name="connsiteY12383" fmla="*/ 2825844 h 4860733"/>
              <a:gd name="connsiteX12384" fmla="*/ 86841 w 4853691"/>
              <a:gd name="connsiteY12384" fmla="*/ 2825844 h 4860733"/>
              <a:gd name="connsiteX12385" fmla="*/ 91535 w 4853691"/>
              <a:gd name="connsiteY12385" fmla="*/ 2837579 h 4860733"/>
              <a:gd name="connsiteX12386" fmla="*/ 100923 w 4853691"/>
              <a:gd name="connsiteY12386" fmla="*/ 2858703 h 4860733"/>
              <a:gd name="connsiteX12387" fmla="*/ 110311 w 4853691"/>
              <a:gd name="connsiteY12387" fmla="*/ 2877479 h 4860733"/>
              <a:gd name="connsiteX12388" fmla="*/ 103270 w 4853691"/>
              <a:gd name="connsiteY12388" fmla="*/ 2877479 h 4860733"/>
              <a:gd name="connsiteX12389" fmla="*/ 65717 w 4853691"/>
              <a:gd name="connsiteY12389" fmla="*/ 2771862 h 4860733"/>
              <a:gd name="connsiteX12390" fmla="*/ 58676 w 4853691"/>
              <a:gd name="connsiteY12390" fmla="*/ 2753085 h 4860733"/>
              <a:gd name="connsiteX12391" fmla="*/ 53982 w 4853691"/>
              <a:gd name="connsiteY12391" fmla="*/ 2741350 h 4860733"/>
              <a:gd name="connsiteX12392" fmla="*/ 49288 w 4853691"/>
              <a:gd name="connsiteY12392" fmla="*/ 2729615 h 4860733"/>
              <a:gd name="connsiteX12393" fmla="*/ 53982 w 4853691"/>
              <a:gd name="connsiteY12393" fmla="*/ 2727268 h 4860733"/>
              <a:gd name="connsiteX12394" fmla="*/ 53982 w 4853691"/>
              <a:gd name="connsiteY12394" fmla="*/ 2729615 h 4860733"/>
              <a:gd name="connsiteX12395" fmla="*/ 56329 w 4853691"/>
              <a:gd name="connsiteY12395" fmla="*/ 2736656 h 4860733"/>
              <a:gd name="connsiteX12396" fmla="*/ 61023 w 4853691"/>
              <a:gd name="connsiteY12396" fmla="*/ 2753085 h 4860733"/>
              <a:gd name="connsiteX12397" fmla="*/ 63370 w 4853691"/>
              <a:gd name="connsiteY12397" fmla="*/ 2762474 h 4860733"/>
              <a:gd name="connsiteX12398" fmla="*/ 72758 w 4853691"/>
              <a:gd name="connsiteY12398" fmla="*/ 2788291 h 4860733"/>
              <a:gd name="connsiteX12399" fmla="*/ 72758 w 4853691"/>
              <a:gd name="connsiteY12399" fmla="*/ 2788291 h 4860733"/>
              <a:gd name="connsiteX12400" fmla="*/ 70411 w 4853691"/>
              <a:gd name="connsiteY12400" fmla="*/ 2783597 h 4860733"/>
              <a:gd name="connsiteX12401" fmla="*/ 65717 w 4853691"/>
              <a:gd name="connsiteY12401" fmla="*/ 2771862 h 4860733"/>
              <a:gd name="connsiteX12402" fmla="*/ 49288 w 4853691"/>
              <a:gd name="connsiteY12402" fmla="*/ 2694409 h 4860733"/>
              <a:gd name="connsiteX12403" fmla="*/ 49288 w 4853691"/>
              <a:gd name="connsiteY12403" fmla="*/ 2694409 h 4860733"/>
              <a:gd name="connsiteX12404" fmla="*/ 49288 w 4853691"/>
              <a:gd name="connsiteY12404" fmla="*/ 2694409 h 4860733"/>
              <a:gd name="connsiteX12405" fmla="*/ 49288 w 4853691"/>
              <a:gd name="connsiteY12405" fmla="*/ 2694409 h 4860733"/>
              <a:gd name="connsiteX12406" fmla="*/ 49288 w 4853691"/>
              <a:gd name="connsiteY12406" fmla="*/ 2694409 h 4860733"/>
              <a:gd name="connsiteX12407" fmla="*/ 49288 w 4853691"/>
              <a:gd name="connsiteY12407" fmla="*/ 2694409 h 4860733"/>
              <a:gd name="connsiteX12408" fmla="*/ 39900 w 4853691"/>
              <a:gd name="connsiteY12408" fmla="*/ 2647468 h 4860733"/>
              <a:gd name="connsiteX12409" fmla="*/ 35206 w 4853691"/>
              <a:gd name="connsiteY12409" fmla="*/ 2645121 h 4860733"/>
              <a:gd name="connsiteX12410" fmla="*/ 39900 w 4853691"/>
              <a:gd name="connsiteY12410" fmla="*/ 2642774 h 4860733"/>
              <a:gd name="connsiteX12411" fmla="*/ 39900 w 4853691"/>
              <a:gd name="connsiteY12411" fmla="*/ 2647468 h 4860733"/>
              <a:gd name="connsiteX12412" fmla="*/ 46941 w 4853691"/>
              <a:gd name="connsiteY12412" fmla="*/ 2654510 h 4860733"/>
              <a:gd name="connsiteX12413" fmla="*/ 39900 w 4853691"/>
              <a:gd name="connsiteY12413" fmla="*/ 2647468 h 4860733"/>
              <a:gd name="connsiteX12414" fmla="*/ 39900 w 4853691"/>
              <a:gd name="connsiteY12414" fmla="*/ 2640427 h 4860733"/>
              <a:gd name="connsiteX12415" fmla="*/ 44594 w 4853691"/>
              <a:gd name="connsiteY12415" fmla="*/ 2633386 h 4860733"/>
              <a:gd name="connsiteX12416" fmla="*/ 51635 w 4853691"/>
              <a:gd name="connsiteY12416" fmla="*/ 2654510 h 4860733"/>
              <a:gd name="connsiteX12417" fmla="*/ 46941 w 4853691"/>
              <a:gd name="connsiteY12417" fmla="*/ 2654510 h 4860733"/>
              <a:gd name="connsiteX12418" fmla="*/ 79800 w 4853691"/>
              <a:gd name="connsiteY12418" fmla="*/ 2785944 h 4860733"/>
              <a:gd name="connsiteX12419" fmla="*/ 75105 w 4853691"/>
              <a:gd name="connsiteY12419" fmla="*/ 2785944 h 4860733"/>
              <a:gd name="connsiteX12420" fmla="*/ 68064 w 4853691"/>
              <a:gd name="connsiteY12420" fmla="*/ 2764821 h 4860733"/>
              <a:gd name="connsiteX12421" fmla="*/ 79800 w 4853691"/>
              <a:gd name="connsiteY12421" fmla="*/ 2769515 h 4860733"/>
              <a:gd name="connsiteX12422" fmla="*/ 79800 w 4853691"/>
              <a:gd name="connsiteY12422" fmla="*/ 2785944 h 4860733"/>
              <a:gd name="connsiteX12423" fmla="*/ 607885 w 4853691"/>
              <a:gd name="connsiteY12423" fmla="*/ 3046466 h 4860733"/>
              <a:gd name="connsiteX12424" fmla="*/ 607885 w 4853691"/>
              <a:gd name="connsiteY12424" fmla="*/ 3034731 h 4860733"/>
              <a:gd name="connsiteX12425" fmla="*/ 614926 w 4853691"/>
              <a:gd name="connsiteY12425" fmla="*/ 3032384 h 4860733"/>
              <a:gd name="connsiteX12426" fmla="*/ 619620 w 4853691"/>
              <a:gd name="connsiteY12426" fmla="*/ 3041772 h 4860733"/>
              <a:gd name="connsiteX12427" fmla="*/ 652479 w 4853691"/>
              <a:gd name="connsiteY12427" fmla="*/ 3093407 h 4860733"/>
              <a:gd name="connsiteX12428" fmla="*/ 680643 w 4853691"/>
              <a:gd name="connsiteY12428" fmla="*/ 3138001 h 4860733"/>
              <a:gd name="connsiteX12429" fmla="*/ 701767 w 4853691"/>
              <a:gd name="connsiteY12429" fmla="*/ 3170860 h 4860733"/>
              <a:gd name="connsiteX12430" fmla="*/ 807384 w 4853691"/>
              <a:gd name="connsiteY12430" fmla="*/ 3335153 h 4860733"/>
              <a:gd name="connsiteX12431" fmla="*/ 823813 w 4853691"/>
              <a:gd name="connsiteY12431" fmla="*/ 3358623 h 4860733"/>
              <a:gd name="connsiteX12432" fmla="*/ 863713 w 4853691"/>
              <a:gd name="connsiteY12432" fmla="*/ 3419647 h 4860733"/>
              <a:gd name="connsiteX12433" fmla="*/ 887184 w 4853691"/>
              <a:gd name="connsiteY12433" fmla="*/ 3452505 h 4860733"/>
              <a:gd name="connsiteX12434" fmla="*/ 922389 w 4853691"/>
              <a:gd name="connsiteY12434" fmla="*/ 3506487 h 4860733"/>
              <a:gd name="connsiteX12435" fmla="*/ 948207 w 4853691"/>
              <a:gd name="connsiteY12435" fmla="*/ 3544040 h 4860733"/>
              <a:gd name="connsiteX12436" fmla="*/ 981065 w 4853691"/>
              <a:gd name="connsiteY12436" fmla="*/ 3593328 h 4860733"/>
              <a:gd name="connsiteX12437" fmla="*/ 1013924 w 4853691"/>
              <a:gd name="connsiteY12437" fmla="*/ 3637922 h 4860733"/>
              <a:gd name="connsiteX12438" fmla="*/ 1035047 w 4853691"/>
              <a:gd name="connsiteY12438" fmla="*/ 3668434 h 4860733"/>
              <a:gd name="connsiteX12439" fmla="*/ 1032700 w 4853691"/>
              <a:gd name="connsiteY12439" fmla="*/ 3670781 h 4860733"/>
              <a:gd name="connsiteX12440" fmla="*/ 1016271 w 4853691"/>
              <a:gd name="connsiteY12440" fmla="*/ 3656698 h 4860733"/>
              <a:gd name="connsiteX12441" fmla="*/ 990454 w 4853691"/>
              <a:gd name="connsiteY12441" fmla="*/ 3633228 h 4860733"/>
              <a:gd name="connsiteX12442" fmla="*/ 964636 w 4853691"/>
              <a:gd name="connsiteY12442" fmla="*/ 3609757 h 4860733"/>
              <a:gd name="connsiteX12443" fmla="*/ 936472 w 4853691"/>
              <a:gd name="connsiteY12443" fmla="*/ 3583940 h 4860733"/>
              <a:gd name="connsiteX12444" fmla="*/ 910654 w 4853691"/>
              <a:gd name="connsiteY12444" fmla="*/ 3560470 h 4860733"/>
              <a:gd name="connsiteX12445" fmla="*/ 882489 w 4853691"/>
              <a:gd name="connsiteY12445" fmla="*/ 3534652 h 4860733"/>
              <a:gd name="connsiteX12446" fmla="*/ 856672 w 4853691"/>
              <a:gd name="connsiteY12446" fmla="*/ 3511182 h 4860733"/>
              <a:gd name="connsiteX12447" fmla="*/ 828507 w 4853691"/>
              <a:gd name="connsiteY12447" fmla="*/ 3483017 h 4860733"/>
              <a:gd name="connsiteX12448" fmla="*/ 805037 w 4853691"/>
              <a:gd name="connsiteY12448" fmla="*/ 3459547 h 4860733"/>
              <a:gd name="connsiteX12449" fmla="*/ 774525 w 4853691"/>
              <a:gd name="connsiteY12449" fmla="*/ 3431382 h 4860733"/>
              <a:gd name="connsiteX12450" fmla="*/ 751055 w 4853691"/>
              <a:gd name="connsiteY12450" fmla="*/ 3407912 h 4860733"/>
              <a:gd name="connsiteX12451" fmla="*/ 720543 w 4853691"/>
              <a:gd name="connsiteY12451" fmla="*/ 3377400 h 4860733"/>
              <a:gd name="connsiteX12452" fmla="*/ 699420 w 4853691"/>
              <a:gd name="connsiteY12452" fmla="*/ 3356276 h 4860733"/>
              <a:gd name="connsiteX12453" fmla="*/ 629008 w 4853691"/>
              <a:gd name="connsiteY12453" fmla="*/ 3281171 h 4860733"/>
              <a:gd name="connsiteX12454" fmla="*/ 633703 w 4853691"/>
              <a:gd name="connsiteY12454" fmla="*/ 3267089 h 4860733"/>
              <a:gd name="connsiteX12455" fmla="*/ 612579 w 4853691"/>
              <a:gd name="connsiteY12455" fmla="*/ 3245965 h 4860733"/>
              <a:gd name="connsiteX12456" fmla="*/ 612579 w 4853691"/>
              <a:gd name="connsiteY12456" fmla="*/ 3245965 h 4860733"/>
              <a:gd name="connsiteX12457" fmla="*/ 605538 w 4853691"/>
              <a:gd name="connsiteY12457" fmla="*/ 3081672 h 4860733"/>
              <a:gd name="connsiteX12458" fmla="*/ 607885 w 4853691"/>
              <a:gd name="connsiteY12458" fmla="*/ 3046466 h 4860733"/>
              <a:gd name="connsiteX12459" fmla="*/ 659520 w 4853691"/>
              <a:gd name="connsiteY12459" fmla="*/ 3030037 h 4860733"/>
              <a:gd name="connsiteX12460" fmla="*/ 685338 w 4853691"/>
              <a:gd name="connsiteY12460" fmla="*/ 3037078 h 4860733"/>
              <a:gd name="connsiteX12461" fmla="*/ 713502 w 4853691"/>
              <a:gd name="connsiteY12461" fmla="*/ 3044119 h 4860733"/>
              <a:gd name="connsiteX12462" fmla="*/ 741667 w 4853691"/>
              <a:gd name="connsiteY12462" fmla="*/ 3051160 h 4860733"/>
              <a:gd name="connsiteX12463" fmla="*/ 767484 w 4853691"/>
              <a:gd name="connsiteY12463" fmla="*/ 3058201 h 4860733"/>
              <a:gd name="connsiteX12464" fmla="*/ 800343 w 4853691"/>
              <a:gd name="connsiteY12464" fmla="*/ 3065243 h 4860733"/>
              <a:gd name="connsiteX12465" fmla="*/ 826160 w 4853691"/>
              <a:gd name="connsiteY12465" fmla="*/ 3069937 h 4860733"/>
              <a:gd name="connsiteX12466" fmla="*/ 861366 w 4853691"/>
              <a:gd name="connsiteY12466" fmla="*/ 3076978 h 4860733"/>
              <a:gd name="connsiteX12467" fmla="*/ 884837 w 4853691"/>
              <a:gd name="connsiteY12467" fmla="*/ 3081672 h 4860733"/>
              <a:gd name="connsiteX12468" fmla="*/ 922389 w 4853691"/>
              <a:gd name="connsiteY12468" fmla="*/ 3088713 h 4860733"/>
              <a:gd name="connsiteX12469" fmla="*/ 945860 w 4853691"/>
              <a:gd name="connsiteY12469" fmla="*/ 3093407 h 4860733"/>
              <a:gd name="connsiteX12470" fmla="*/ 988107 w 4853691"/>
              <a:gd name="connsiteY12470" fmla="*/ 3100448 h 4860733"/>
              <a:gd name="connsiteX12471" fmla="*/ 1009230 w 4853691"/>
              <a:gd name="connsiteY12471" fmla="*/ 3102796 h 4860733"/>
              <a:gd name="connsiteX12472" fmla="*/ 1060865 w 4853691"/>
              <a:gd name="connsiteY12472" fmla="*/ 3109836 h 4860733"/>
              <a:gd name="connsiteX12473" fmla="*/ 1074947 w 4853691"/>
              <a:gd name="connsiteY12473" fmla="*/ 3112184 h 4860733"/>
              <a:gd name="connsiteX12474" fmla="*/ 1138318 w 4853691"/>
              <a:gd name="connsiteY12474" fmla="*/ 3119225 h 4860733"/>
              <a:gd name="connsiteX12475" fmla="*/ 1140665 w 4853691"/>
              <a:gd name="connsiteY12475" fmla="*/ 3119225 h 4860733"/>
              <a:gd name="connsiteX12476" fmla="*/ 1276793 w 4853691"/>
              <a:gd name="connsiteY12476" fmla="*/ 3130960 h 4860733"/>
              <a:gd name="connsiteX12477" fmla="*/ 1276793 w 4853691"/>
              <a:gd name="connsiteY12477" fmla="*/ 3130960 h 4860733"/>
              <a:gd name="connsiteX12478" fmla="*/ 1347205 w 4853691"/>
              <a:gd name="connsiteY12478" fmla="*/ 3135654 h 4860733"/>
              <a:gd name="connsiteX12479" fmla="*/ 1356593 w 4853691"/>
              <a:gd name="connsiteY12479" fmla="*/ 3135654 h 4860733"/>
              <a:gd name="connsiteX12480" fmla="*/ 1419963 w 4853691"/>
              <a:gd name="connsiteY12480" fmla="*/ 3138001 h 4860733"/>
              <a:gd name="connsiteX12481" fmla="*/ 1443434 w 4853691"/>
              <a:gd name="connsiteY12481" fmla="*/ 3138001 h 4860733"/>
              <a:gd name="connsiteX12482" fmla="*/ 1495069 w 4853691"/>
              <a:gd name="connsiteY12482" fmla="*/ 3140348 h 4860733"/>
              <a:gd name="connsiteX12483" fmla="*/ 1525580 w 4853691"/>
              <a:gd name="connsiteY12483" fmla="*/ 3140348 h 4860733"/>
              <a:gd name="connsiteX12484" fmla="*/ 1570174 w 4853691"/>
              <a:gd name="connsiteY12484" fmla="*/ 3140348 h 4860733"/>
              <a:gd name="connsiteX12485" fmla="*/ 1605380 w 4853691"/>
              <a:gd name="connsiteY12485" fmla="*/ 3140348 h 4860733"/>
              <a:gd name="connsiteX12486" fmla="*/ 1628850 w 4853691"/>
              <a:gd name="connsiteY12486" fmla="*/ 3140348 h 4860733"/>
              <a:gd name="connsiteX12487" fmla="*/ 1635891 w 4853691"/>
              <a:gd name="connsiteY12487" fmla="*/ 3154431 h 4860733"/>
              <a:gd name="connsiteX12488" fmla="*/ 1584256 w 4853691"/>
              <a:gd name="connsiteY12488" fmla="*/ 3210759 h 4860733"/>
              <a:gd name="connsiteX12489" fmla="*/ 1579562 w 4853691"/>
              <a:gd name="connsiteY12489" fmla="*/ 3215454 h 4860733"/>
              <a:gd name="connsiteX12490" fmla="*/ 1556092 w 4853691"/>
              <a:gd name="connsiteY12490" fmla="*/ 3241271 h 4860733"/>
              <a:gd name="connsiteX12491" fmla="*/ 1544357 w 4853691"/>
              <a:gd name="connsiteY12491" fmla="*/ 3253006 h 4860733"/>
              <a:gd name="connsiteX12492" fmla="*/ 1525580 w 4853691"/>
              <a:gd name="connsiteY12492" fmla="*/ 3274130 h 4860733"/>
              <a:gd name="connsiteX12493" fmla="*/ 1509151 w 4853691"/>
              <a:gd name="connsiteY12493" fmla="*/ 3292906 h 4860733"/>
              <a:gd name="connsiteX12494" fmla="*/ 1495069 w 4853691"/>
              <a:gd name="connsiteY12494" fmla="*/ 3309335 h 4860733"/>
              <a:gd name="connsiteX12495" fmla="*/ 1473945 w 4853691"/>
              <a:gd name="connsiteY12495" fmla="*/ 3330459 h 4860733"/>
              <a:gd name="connsiteX12496" fmla="*/ 1462210 w 4853691"/>
              <a:gd name="connsiteY12496" fmla="*/ 3342194 h 4860733"/>
              <a:gd name="connsiteX12497" fmla="*/ 1436392 w 4853691"/>
              <a:gd name="connsiteY12497" fmla="*/ 3368012 h 4860733"/>
              <a:gd name="connsiteX12498" fmla="*/ 1429351 w 4853691"/>
              <a:gd name="connsiteY12498" fmla="*/ 3375053 h 4860733"/>
              <a:gd name="connsiteX12499" fmla="*/ 1398840 w 4853691"/>
              <a:gd name="connsiteY12499" fmla="*/ 3405564 h 4860733"/>
              <a:gd name="connsiteX12500" fmla="*/ 1398840 w 4853691"/>
              <a:gd name="connsiteY12500" fmla="*/ 3405564 h 4860733"/>
              <a:gd name="connsiteX12501" fmla="*/ 1178217 w 4853691"/>
              <a:gd name="connsiteY12501" fmla="*/ 3600369 h 4860733"/>
              <a:gd name="connsiteX12502" fmla="*/ 1171176 w 4853691"/>
              <a:gd name="connsiteY12502" fmla="*/ 3605063 h 4860733"/>
              <a:gd name="connsiteX12503" fmla="*/ 1147706 w 4853691"/>
              <a:gd name="connsiteY12503" fmla="*/ 3621493 h 4860733"/>
              <a:gd name="connsiteX12504" fmla="*/ 1131276 w 4853691"/>
              <a:gd name="connsiteY12504" fmla="*/ 3633228 h 4860733"/>
              <a:gd name="connsiteX12505" fmla="*/ 1114847 w 4853691"/>
              <a:gd name="connsiteY12505" fmla="*/ 3644963 h 4860733"/>
              <a:gd name="connsiteX12506" fmla="*/ 1093724 w 4853691"/>
              <a:gd name="connsiteY12506" fmla="*/ 3661392 h 4860733"/>
              <a:gd name="connsiteX12507" fmla="*/ 1081988 w 4853691"/>
              <a:gd name="connsiteY12507" fmla="*/ 3668434 h 4860733"/>
              <a:gd name="connsiteX12508" fmla="*/ 1070253 w 4853691"/>
              <a:gd name="connsiteY12508" fmla="*/ 3675475 h 4860733"/>
              <a:gd name="connsiteX12509" fmla="*/ 1053824 w 4853691"/>
              <a:gd name="connsiteY12509" fmla="*/ 3666087 h 4860733"/>
              <a:gd name="connsiteX12510" fmla="*/ 1042089 w 4853691"/>
              <a:gd name="connsiteY12510" fmla="*/ 3670781 h 4860733"/>
              <a:gd name="connsiteX12511" fmla="*/ 868407 w 4853691"/>
              <a:gd name="connsiteY12511" fmla="*/ 3421994 h 4860733"/>
              <a:gd name="connsiteX12512" fmla="*/ 859019 w 4853691"/>
              <a:gd name="connsiteY12512" fmla="*/ 3407912 h 4860733"/>
              <a:gd name="connsiteX12513" fmla="*/ 812078 w 4853691"/>
              <a:gd name="connsiteY12513" fmla="*/ 3337500 h 4860733"/>
              <a:gd name="connsiteX12514" fmla="*/ 795649 w 4853691"/>
              <a:gd name="connsiteY12514" fmla="*/ 3311683 h 4860733"/>
              <a:gd name="connsiteX12515" fmla="*/ 758096 w 4853691"/>
              <a:gd name="connsiteY12515" fmla="*/ 3253006 h 4860733"/>
              <a:gd name="connsiteX12516" fmla="*/ 734626 w 4853691"/>
              <a:gd name="connsiteY12516" fmla="*/ 3217801 h 4860733"/>
              <a:gd name="connsiteX12517" fmla="*/ 706461 w 4853691"/>
              <a:gd name="connsiteY12517" fmla="*/ 3170860 h 4860733"/>
              <a:gd name="connsiteX12518" fmla="*/ 668908 w 4853691"/>
              <a:gd name="connsiteY12518" fmla="*/ 3112184 h 4860733"/>
              <a:gd name="connsiteX12519" fmla="*/ 657173 w 4853691"/>
              <a:gd name="connsiteY12519" fmla="*/ 3093407 h 4860733"/>
              <a:gd name="connsiteX12520" fmla="*/ 619620 w 4853691"/>
              <a:gd name="connsiteY12520" fmla="*/ 3032384 h 4860733"/>
              <a:gd name="connsiteX12521" fmla="*/ 626661 w 4853691"/>
              <a:gd name="connsiteY12521" fmla="*/ 3022996 h 4860733"/>
              <a:gd name="connsiteX12522" fmla="*/ 633703 w 4853691"/>
              <a:gd name="connsiteY12522" fmla="*/ 3025343 h 4860733"/>
              <a:gd name="connsiteX12523" fmla="*/ 659520 w 4853691"/>
              <a:gd name="connsiteY12523" fmla="*/ 3030037 h 4860733"/>
              <a:gd name="connsiteX12524" fmla="*/ 1621809 w 4853691"/>
              <a:gd name="connsiteY12524" fmla="*/ 3067590 h 4860733"/>
              <a:gd name="connsiteX12525" fmla="*/ 1610074 w 4853691"/>
              <a:gd name="connsiteY12525" fmla="*/ 3034731 h 4860733"/>
              <a:gd name="connsiteX12526" fmla="*/ 1603033 w 4853691"/>
              <a:gd name="connsiteY12526" fmla="*/ 3013608 h 4860733"/>
              <a:gd name="connsiteX12527" fmla="*/ 1591298 w 4853691"/>
              <a:gd name="connsiteY12527" fmla="*/ 2985443 h 4860733"/>
              <a:gd name="connsiteX12528" fmla="*/ 1581909 w 4853691"/>
              <a:gd name="connsiteY12528" fmla="*/ 2957279 h 4860733"/>
              <a:gd name="connsiteX12529" fmla="*/ 1574868 w 4853691"/>
              <a:gd name="connsiteY12529" fmla="*/ 2933808 h 4860733"/>
              <a:gd name="connsiteX12530" fmla="*/ 1560786 w 4853691"/>
              <a:gd name="connsiteY12530" fmla="*/ 2893908 h 4860733"/>
              <a:gd name="connsiteX12531" fmla="*/ 1556092 w 4853691"/>
              <a:gd name="connsiteY12531" fmla="*/ 2882173 h 4860733"/>
              <a:gd name="connsiteX12532" fmla="*/ 1523233 w 4853691"/>
              <a:gd name="connsiteY12532" fmla="*/ 2788291 h 4860733"/>
              <a:gd name="connsiteX12533" fmla="*/ 1520886 w 4853691"/>
              <a:gd name="connsiteY12533" fmla="*/ 2783597 h 4860733"/>
              <a:gd name="connsiteX12534" fmla="*/ 1391799 w 4853691"/>
              <a:gd name="connsiteY12534" fmla="*/ 2403376 h 4860733"/>
              <a:gd name="connsiteX12535" fmla="*/ 1405881 w 4853691"/>
              <a:gd name="connsiteY12535" fmla="*/ 2384599 h 4860733"/>
              <a:gd name="connsiteX12536" fmla="*/ 1403534 w 4853691"/>
              <a:gd name="connsiteY12536" fmla="*/ 2377558 h 4860733"/>
              <a:gd name="connsiteX12537" fmla="*/ 1513845 w 4853691"/>
              <a:gd name="connsiteY12537" fmla="*/ 2328270 h 4860733"/>
              <a:gd name="connsiteX12538" fmla="*/ 1642933 w 4853691"/>
              <a:gd name="connsiteY12538" fmla="*/ 2271941 h 4860733"/>
              <a:gd name="connsiteX12539" fmla="*/ 2020807 w 4853691"/>
              <a:gd name="connsiteY12539" fmla="*/ 2109995 h 4860733"/>
              <a:gd name="connsiteX12540" fmla="*/ 2025501 w 4853691"/>
              <a:gd name="connsiteY12540" fmla="*/ 2107648 h 4860733"/>
              <a:gd name="connsiteX12541" fmla="*/ 2034889 w 4853691"/>
              <a:gd name="connsiteY12541" fmla="*/ 2117036 h 4860733"/>
              <a:gd name="connsiteX12542" fmla="*/ 1976213 w 4853691"/>
              <a:gd name="connsiteY12542" fmla="*/ 2262553 h 4860733"/>
              <a:gd name="connsiteX12543" fmla="*/ 1955090 w 4853691"/>
              <a:gd name="connsiteY12543" fmla="*/ 2314188 h 4860733"/>
              <a:gd name="connsiteX12544" fmla="*/ 1882331 w 4853691"/>
              <a:gd name="connsiteY12544" fmla="*/ 2499605 h 4860733"/>
              <a:gd name="connsiteX12545" fmla="*/ 1870596 w 4853691"/>
              <a:gd name="connsiteY12545" fmla="*/ 2527769 h 4860733"/>
              <a:gd name="connsiteX12546" fmla="*/ 1809573 w 4853691"/>
              <a:gd name="connsiteY12546" fmla="*/ 2687368 h 4860733"/>
              <a:gd name="connsiteX12547" fmla="*/ 1790797 w 4853691"/>
              <a:gd name="connsiteY12547" fmla="*/ 2739003 h 4860733"/>
              <a:gd name="connsiteX12548" fmla="*/ 1713344 w 4853691"/>
              <a:gd name="connsiteY12548" fmla="*/ 2947890 h 4860733"/>
              <a:gd name="connsiteX12549" fmla="*/ 1649974 w 4853691"/>
              <a:gd name="connsiteY12549" fmla="*/ 3116878 h 4860733"/>
              <a:gd name="connsiteX12550" fmla="*/ 1642933 w 4853691"/>
              <a:gd name="connsiteY12550" fmla="*/ 3114531 h 4860733"/>
              <a:gd name="connsiteX12551" fmla="*/ 1635891 w 4853691"/>
              <a:gd name="connsiteY12551" fmla="*/ 3116878 h 4860733"/>
              <a:gd name="connsiteX12552" fmla="*/ 1624156 w 4853691"/>
              <a:gd name="connsiteY12552" fmla="*/ 3084019 h 4860733"/>
              <a:gd name="connsiteX12553" fmla="*/ 1621809 w 4853691"/>
              <a:gd name="connsiteY12553" fmla="*/ 3067590 h 4860733"/>
              <a:gd name="connsiteX12554" fmla="*/ 1300264 w 4853691"/>
              <a:gd name="connsiteY12554" fmla="*/ 1962131 h 4860733"/>
              <a:gd name="connsiteX12555" fmla="*/ 1300264 w 4853691"/>
              <a:gd name="connsiteY12555" fmla="*/ 1952743 h 4860733"/>
              <a:gd name="connsiteX12556" fmla="*/ 1302611 w 4853691"/>
              <a:gd name="connsiteY12556" fmla="*/ 1868249 h 4860733"/>
              <a:gd name="connsiteX12557" fmla="*/ 1302611 w 4853691"/>
              <a:gd name="connsiteY12557" fmla="*/ 1851820 h 4860733"/>
              <a:gd name="connsiteX12558" fmla="*/ 1304958 w 4853691"/>
              <a:gd name="connsiteY12558" fmla="*/ 1776714 h 4860733"/>
              <a:gd name="connsiteX12559" fmla="*/ 1307305 w 4853691"/>
              <a:gd name="connsiteY12559" fmla="*/ 1725079 h 4860733"/>
              <a:gd name="connsiteX12560" fmla="*/ 1309652 w 4853691"/>
              <a:gd name="connsiteY12560" fmla="*/ 1685179 h 4860733"/>
              <a:gd name="connsiteX12561" fmla="*/ 1311999 w 4853691"/>
              <a:gd name="connsiteY12561" fmla="*/ 1614768 h 4860733"/>
              <a:gd name="connsiteX12562" fmla="*/ 1311999 w 4853691"/>
              <a:gd name="connsiteY12562" fmla="*/ 1595992 h 4860733"/>
              <a:gd name="connsiteX12563" fmla="*/ 1326081 w 4853691"/>
              <a:gd name="connsiteY12563" fmla="*/ 1356593 h 4860733"/>
              <a:gd name="connsiteX12564" fmla="*/ 1326081 w 4853691"/>
              <a:gd name="connsiteY12564" fmla="*/ 1356593 h 4860733"/>
              <a:gd name="connsiteX12565" fmla="*/ 1347205 w 4853691"/>
              <a:gd name="connsiteY12565" fmla="*/ 1335469 h 4860733"/>
              <a:gd name="connsiteX12566" fmla="*/ 1328428 w 4853691"/>
              <a:gd name="connsiteY12566" fmla="*/ 1316693 h 4860733"/>
              <a:gd name="connsiteX12567" fmla="*/ 1333122 w 4853691"/>
              <a:gd name="connsiteY12567" fmla="*/ 1250976 h 4860733"/>
              <a:gd name="connsiteX12568" fmla="*/ 1335469 w 4853691"/>
              <a:gd name="connsiteY12568" fmla="*/ 1225158 h 4860733"/>
              <a:gd name="connsiteX12569" fmla="*/ 1340164 w 4853691"/>
              <a:gd name="connsiteY12569" fmla="*/ 1168829 h 4860733"/>
              <a:gd name="connsiteX12570" fmla="*/ 1342511 w 4853691"/>
              <a:gd name="connsiteY12570" fmla="*/ 1145359 h 4860733"/>
              <a:gd name="connsiteX12571" fmla="*/ 1342511 w 4853691"/>
              <a:gd name="connsiteY12571" fmla="*/ 1140665 h 4860733"/>
              <a:gd name="connsiteX12572" fmla="*/ 1490375 w 4853691"/>
              <a:gd name="connsiteY12572" fmla="*/ 1084335 h 4860733"/>
              <a:gd name="connsiteX12573" fmla="*/ 1509151 w 4853691"/>
              <a:gd name="connsiteY12573" fmla="*/ 1096071 h 4860733"/>
              <a:gd name="connsiteX12574" fmla="*/ 1530274 w 4853691"/>
              <a:gd name="connsiteY12574" fmla="*/ 1074947 h 4860733"/>
              <a:gd name="connsiteX12575" fmla="*/ 1530274 w 4853691"/>
              <a:gd name="connsiteY12575" fmla="*/ 1070253 h 4860733"/>
              <a:gd name="connsiteX12576" fmla="*/ 1549051 w 4853691"/>
              <a:gd name="connsiteY12576" fmla="*/ 1063212 h 4860733"/>
              <a:gd name="connsiteX12577" fmla="*/ 1556092 w 4853691"/>
              <a:gd name="connsiteY12577" fmla="*/ 1077294 h 4860733"/>
              <a:gd name="connsiteX12578" fmla="*/ 1565480 w 4853691"/>
              <a:gd name="connsiteY12578" fmla="*/ 1098418 h 4860733"/>
              <a:gd name="connsiteX12579" fmla="*/ 1584256 w 4853691"/>
              <a:gd name="connsiteY12579" fmla="*/ 1140665 h 4860733"/>
              <a:gd name="connsiteX12580" fmla="*/ 1591298 w 4853691"/>
              <a:gd name="connsiteY12580" fmla="*/ 1157094 h 4860733"/>
              <a:gd name="connsiteX12581" fmla="*/ 1612421 w 4853691"/>
              <a:gd name="connsiteY12581" fmla="*/ 1208729 h 4860733"/>
              <a:gd name="connsiteX12582" fmla="*/ 1617115 w 4853691"/>
              <a:gd name="connsiteY12582" fmla="*/ 1218117 h 4860733"/>
              <a:gd name="connsiteX12583" fmla="*/ 1640586 w 4853691"/>
              <a:gd name="connsiteY12583" fmla="*/ 1276793 h 4860733"/>
              <a:gd name="connsiteX12584" fmla="*/ 1640586 w 4853691"/>
              <a:gd name="connsiteY12584" fmla="*/ 1279140 h 4860733"/>
              <a:gd name="connsiteX12585" fmla="*/ 1790797 w 4853691"/>
              <a:gd name="connsiteY12585" fmla="*/ 1668750 h 4860733"/>
              <a:gd name="connsiteX12586" fmla="*/ 1779061 w 4853691"/>
              <a:gd name="connsiteY12586" fmla="*/ 1687526 h 4860733"/>
              <a:gd name="connsiteX12587" fmla="*/ 1783755 w 4853691"/>
              <a:gd name="connsiteY12587" fmla="*/ 1699262 h 4860733"/>
              <a:gd name="connsiteX12588" fmla="*/ 1746203 w 4853691"/>
              <a:gd name="connsiteY12588" fmla="*/ 1725079 h 4860733"/>
              <a:gd name="connsiteX12589" fmla="*/ 1732120 w 4853691"/>
              <a:gd name="connsiteY12589" fmla="*/ 1734467 h 4860733"/>
              <a:gd name="connsiteX12590" fmla="*/ 1715691 w 4853691"/>
              <a:gd name="connsiteY12590" fmla="*/ 1746203 h 4860733"/>
              <a:gd name="connsiteX12591" fmla="*/ 1551398 w 4853691"/>
              <a:gd name="connsiteY12591" fmla="*/ 1865902 h 4860733"/>
              <a:gd name="connsiteX12592" fmla="*/ 1534968 w 4853691"/>
              <a:gd name="connsiteY12592" fmla="*/ 1877637 h 4860733"/>
              <a:gd name="connsiteX12593" fmla="*/ 1509151 w 4853691"/>
              <a:gd name="connsiteY12593" fmla="*/ 1896413 h 4860733"/>
              <a:gd name="connsiteX12594" fmla="*/ 1473945 w 4853691"/>
              <a:gd name="connsiteY12594" fmla="*/ 1922231 h 4860733"/>
              <a:gd name="connsiteX12595" fmla="*/ 1466904 w 4853691"/>
              <a:gd name="connsiteY12595" fmla="*/ 1926925 h 4860733"/>
              <a:gd name="connsiteX12596" fmla="*/ 1316693 w 4853691"/>
              <a:gd name="connsiteY12596" fmla="*/ 2039583 h 4860733"/>
              <a:gd name="connsiteX12597" fmla="*/ 1302611 w 4853691"/>
              <a:gd name="connsiteY12597" fmla="*/ 2032542 h 4860733"/>
              <a:gd name="connsiteX12598" fmla="*/ 1302611 w 4853691"/>
              <a:gd name="connsiteY12598" fmla="*/ 2030195 h 4860733"/>
              <a:gd name="connsiteX12599" fmla="*/ 1300264 w 4853691"/>
              <a:gd name="connsiteY12599" fmla="*/ 1962131 h 4860733"/>
              <a:gd name="connsiteX12600" fmla="*/ 1356593 w 4853691"/>
              <a:gd name="connsiteY12600" fmla="*/ 1004536 h 4860733"/>
              <a:gd name="connsiteX12601" fmla="*/ 1363634 w 4853691"/>
              <a:gd name="connsiteY12601" fmla="*/ 943513 h 4860733"/>
              <a:gd name="connsiteX12602" fmla="*/ 1363634 w 4853691"/>
              <a:gd name="connsiteY12602" fmla="*/ 934125 h 4860733"/>
              <a:gd name="connsiteX12603" fmla="*/ 1370675 w 4853691"/>
              <a:gd name="connsiteY12603" fmla="*/ 880142 h 4860733"/>
              <a:gd name="connsiteX12604" fmla="*/ 1382410 w 4853691"/>
              <a:gd name="connsiteY12604" fmla="*/ 873101 h 4860733"/>
              <a:gd name="connsiteX12605" fmla="*/ 1431698 w 4853691"/>
              <a:gd name="connsiteY12605" fmla="*/ 842590 h 4860733"/>
              <a:gd name="connsiteX12606" fmla="*/ 1438739 w 4853691"/>
              <a:gd name="connsiteY12606" fmla="*/ 837896 h 4860733"/>
              <a:gd name="connsiteX12607" fmla="*/ 1450475 w 4853691"/>
              <a:gd name="connsiteY12607" fmla="*/ 861366 h 4860733"/>
              <a:gd name="connsiteX12608" fmla="*/ 1464557 w 4853691"/>
              <a:gd name="connsiteY12608" fmla="*/ 889531 h 4860733"/>
              <a:gd name="connsiteX12609" fmla="*/ 1476292 w 4853691"/>
              <a:gd name="connsiteY12609" fmla="*/ 915348 h 4860733"/>
              <a:gd name="connsiteX12610" fmla="*/ 1488028 w 4853691"/>
              <a:gd name="connsiteY12610" fmla="*/ 941166 h 4860733"/>
              <a:gd name="connsiteX12611" fmla="*/ 1502110 w 4853691"/>
              <a:gd name="connsiteY12611" fmla="*/ 971677 h 4860733"/>
              <a:gd name="connsiteX12612" fmla="*/ 1504457 w 4853691"/>
              <a:gd name="connsiteY12612" fmla="*/ 978718 h 4860733"/>
              <a:gd name="connsiteX12613" fmla="*/ 1497416 w 4853691"/>
              <a:gd name="connsiteY12613" fmla="*/ 976371 h 4860733"/>
              <a:gd name="connsiteX12614" fmla="*/ 1422310 w 4853691"/>
              <a:gd name="connsiteY12614" fmla="*/ 999842 h 4860733"/>
              <a:gd name="connsiteX12615" fmla="*/ 1387104 w 4853691"/>
              <a:gd name="connsiteY12615" fmla="*/ 1011577 h 4860733"/>
              <a:gd name="connsiteX12616" fmla="*/ 1354246 w 4853691"/>
              <a:gd name="connsiteY12616" fmla="*/ 1023312 h 4860733"/>
              <a:gd name="connsiteX12617" fmla="*/ 1354246 w 4853691"/>
              <a:gd name="connsiteY12617" fmla="*/ 1016271 h 4860733"/>
              <a:gd name="connsiteX12618" fmla="*/ 1356593 w 4853691"/>
              <a:gd name="connsiteY12618" fmla="*/ 1004536 h 4860733"/>
              <a:gd name="connsiteX12619" fmla="*/ 2135812 w 4853691"/>
              <a:gd name="connsiteY12619" fmla="*/ 819119 h 4860733"/>
              <a:gd name="connsiteX12620" fmla="*/ 2152242 w 4853691"/>
              <a:gd name="connsiteY12620" fmla="*/ 783914 h 4860733"/>
              <a:gd name="connsiteX12621" fmla="*/ 2161630 w 4853691"/>
              <a:gd name="connsiteY12621" fmla="*/ 765137 h 4860733"/>
              <a:gd name="connsiteX12622" fmla="*/ 2178059 w 4853691"/>
              <a:gd name="connsiteY12622" fmla="*/ 732279 h 4860733"/>
              <a:gd name="connsiteX12623" fmla="*/ 2187447 w 4853691"/>
              <a:gd name="connsiteY12623" fmla="*/ 713502 h 4860733"/>
              <a:gd name="connsiteX12624" fmla="*/ 2203877 w 4853691"/>
              <a:gd name="connsiteY12624" fmla="*/ 680643 h 4860733"/>
              <a:gd name="connsiteX12625" fmla="*/ 2203877 w 4853691"/>
              <a:gd name="connsiteY12625" fmla="*/ 680643 h 4860733"/>
              <a:gd name="connsiteX12626" fmla="*/ 2213265 w 4853691"/>
              <a:gd name="connsiteY12626" fmla="*/ 682991 h 4860733"/>
              <a:gd name="connsiteX12627" fmla="*/ 2225000 w 4853691"/>
              <a:gd name="connsiteY12627" fmla="*/ 678296 h 4860733"/>
              <a:gd name="connsiteX12628" fmla="*/ 2246123 w 4853691"/>
              <a:gd name="connsiteY12628" fmla="*/ 704114 h 4860733"/>
              <a:gd name="connsiteX12629" fmla="*/ 2253165 w 4853691"/>
              <a:gd name="connsiteY12629" fmla="*/ 713502 h 4860733"/>
              <a:gd name="connsiteX12630" fmla="*/ 2278982 w 4853691"/>
              <a:gd name="connsiteY12630" fmla="*/ 748708 h 4860733"/>
              <a:gd name="connsiteX12631" fmla="*/ 2290717 w 4853691"/>
              <a:gd name="connsiteY12631" fmla="*/ 765137 h 4860733"/>
              <a:gd name="connsiteX12632" fmla="*/ 2311841 w 4853691"/>
              <a:gd name="connsiteY12632" fmla="*/ 793302 h 4860733"/>
              <a:gd name="connsiteX12633" fmla="*/ 2330617 w 4853691"/>
              <a:gd name="connsiteY12633" fmla="*/ 819119 h 4860733"/>
              <a:gd name="connsiteX12634" fmla="*/ 2340005 w 4853691"/>
              <a:gd name="connsiteY12634" fmla="*/ 833202 h 4860733"/>
              <a:gd name="connsiteX12635" fmla="*/ 2117036 w 4853691"/>
              <a:gd name="connsiteY12635" fmla="*/ 849631 h 4860733"/>
              <a:gd name="connsiteX12636" fmla="*/ 2124077 w 4853691"/>
              <a:gd name="connsiteY12636" fmla="*/ 833202 h 4860733"/>
              <a:gd name="connsiteX12637" fmla="*/ 2135812 w 4853691"/>
              <a:gd name="connsiteY12637" fmla="*/ 819119 h 4860733"/>
              <a:gd name="connsiteX12638" fmla="*/ 2600528 w 4853691"/>
              <a:gd name="connsiteY12638" fmla="*/ 833202 h 4860733"/>
              <a:gd name="connsiteX12639" fmla="*/ 2626345 w 4853691"/>
              <a:gd name="connsiteY12639" fmla="*/ 833202 h 4860733"/>
              <a:gd name="connsiteX12640" fmla="*/ 2680327 w 4853691"/>
              <a:gd name="connsiteY12640" fmla="*/ 835549 h 4860733"/>
              <a:gd name="connsiteX12641" fmla="*/ 2713186 w 4853691"/>
              <a:gd name="connsiteY12641" fmla="*/ 837896 h 4860733"/>
              <a:gd name="connsiteX12642" fmla="*/ 2762474 w 4853691"/>
              <a:gd name="connsiteY12642" fmla="*/ 840243 h 4860733"/>
              <a:gd name="connsiteX12643" fmla="*/ 2795332 w 4853691"/>
              <a:gd name="connsiteY12643" fmla="*/ 842590 h 4860733"/>
              <a:gd name="connsiteX12644" fmla="*/ 2842273 w 4853691"/>
              <a:gd name="connsiteY12644" fmla="*/ 847284 h 4860733"/>
              <a:gd name="connsiteX12645" fmla="*/ 2877479 w 4853691"/>
              <a:gd name="connsiteY12645" fmla="*/ 849631 h 4860733"/>
              <a:gd name="connsiteX12646" fmla="*/ 2922073 w 4853691"/>
              <a:gd name="connsiteY12646" fmla="*/ 854325 h 4860733"/>
              <a:gd name="connsiteX12647" fmla="*/ 2957279 w 4853691"/>
              <a:gd name="connsiteY12647" fmla="*/ 859019 h 4860733"/>
              <a:gd name="connsiteX12648" fmla="*/ 2957279 w 4853691"/>
              <a:gd name="connsiteY12648" fmla="*/ 873101 h 4860733"/>
              <a:gd name="connsiteX12649" fmla="*/ 2783597 w 4853691"/>
              <a:gd name="connsiteY12649" fmla="*/ 868407 h 4860733"/>
              <a:gd name="connsiteX12650" fmla="*/ 2379905 w 4853691"/>
              <a:gd name="connsiteY12650" fmla="*/ 889531 h 4860733"/>
              <a:gd name="connsiteX12651" fmla="*/ 2370517 w 4853691"/>
              <a:gd name="connsiteY12651" fmla="*/ 875448 h 4860733"/>
              <a:gd name="connsiteX12652" fmla="*/ 2361129 w 4853691"/>
              <a:gd name="connsiteY12652" fmla="*/ 861366 h 4860733"/>
              <a:gd name="connsiteX12653" fmla="*/ 2344699 w 4853691"/>
              <a:gd name="connsiteY12653" fmla="*/ 837896 h 4860733"/>
              <a:gd name="connsiteX12654" fmla="*/ 2520728 w 4853691"/>
              <a:gd name="connsiteY12654" fmla="*/ 833202 h 4860733"/>
              <a:gd name="connsiteX12655" fmla="*/ 2600528 w 4853691"/>
              <a:gd name="connsiteY12655" fmla="*/ 833202 h 4860733"/>
              <a:gd name="connsiteX12656" fmla="*/ 3039425 w 4853691"/>
              <a:gd name="connsiteY12656" fmla="*/ 868407 h 4860733"/>
              <a:gd name="connsiteX12657" fmla="*/ 3084019 w 4853691"/>
              <a:gd name="connsiteY12657" fmla="*/ 875448 h 4860733"/>
              <a:gd name="connsiteX12658" fmla="*/ 3121572 w 4853691"/>
              <a:gd name="connsiteY12658" fmla="*/ 880142 h 4860733"/>
              <a:gd name="connsiteX12659" fmla="*/ 3149736 w 4853691"/>
              <a:gd name="connsiteY12659" fmla="*/ 884836 h 4860733"/>
              <a:gd name="connsiteX12660" fmla="*/ 2964320 w 4853691"/>
              <a:gd name="connsiteY12660" fmla="*/ 870754 h 4860733"/>
              <a:gd name="connsiteX12661" fmla="*/ 2964320 w 4853691"/>
              <a:gd name="connsiteY12661" fmla="*/ 866060 h 4860733"/>
              <a:gd name="connsiteX12662" fmla="*/ 2964320 w 4853691"/>
              <a:gd name="connsiteY12662" fmla="*/ 859019 h 4860733"/>
              <a:gd name="connsiteX12663" fmla="*/ 3006567 w 4853691"/>
              <a:gd name="connsiteY12663" fmla="*/ 863713 h 4860733"/>
              <a:gd name="connsiteX12664" fmla="*/ 3039425 w 4853691"/>
              <a:gd name="connsiteY12664" fmla="*/ 868407 h 4860733"/>
              <a:gd name="connsiteX12665" fmla="*/ 3215454 w 4853691"/>
              <a:gd name="connsiteY12665" fmla="*/ 868407 h 4860733"/>
              <a:gd name="connsiteX12666" fmla="*/ 3224842 w 4853691"/>
              <a:gd name="connsiteY12666" fmla="*/ 891878 h 4860733"/>
              <a:gd name="connsiteX12667" fmla="*/ 3191983 w 4853691"/>
              <a:gd name="connsiteY12667" fmla="*/ 889531 h 4860733"/>
              <a:gd name="connsiteX12668" fmla="*/ 3191983 w 4853691"/>
              <a:gd name="connsiteY12668" fmla="*/ 889531 h 4860733"/>
              <a:gd name="connsiteX12669" fmla="*/ 3189636 w 4853691"/>
              <a:gd name="connsiteY12669" fmla="*/ 880142 h 4860733"/>
              <a:gd name="connsiteX12670" fmla="*/ 3206066 w 4853691"/>
              <a:gd name="connsiteY12670" fmla="*/ 870754 h 4860733"/>
              <a:gd name="connsiteX12671" fmla="*/ 3215454 w 4853691"/>
              <a:gd name="connsiteY12671" fmla="*/ 868407 h 4860733"/>
              <a:gd name="connsiteX12672" fmla="*/ 2957279 w 4853691"/>
              <a:gd name="connsiteY12672" fmla="*/ 1002189 h 4860733"/>
              <a:gd name="connsiteX12673" fmla="*/ 2938502 w 4853691"/>
              <a:gd name="connsiteY12673" fmla="*/ 1023312 h 4860733"/>
              <a:gd name="connsiteX12674" fmla="*/ 2957279 w 4853691"/>
              <a:gd name="connsiteY12674" fmla="*/ 1044436 h 4860733"/>
              <a:gd name="connsiteX12675" fmla="*/ 2959626 w 4853691"/>
              <a:gd name="connsiteY12675" fmla="*/ 1330775 h 4860733"/>
              <a:gd name="connsiteX12676" fmla="*/ 2959626 w 4853691"/>
              <a:gd name="connsiteY12676" fmla="*/ 1335469 h 4860733"/>
              <a:gd name="connsiteX12677" fmla="*/ 2961973 w 4853691"/>
              <a:gd name="connsiteY12677" fmla="*/ 1436392 h 4860733"/>
              <a:gd name="connsiteX12678" fmla="*/ 2961973 w 4853691"/>
              <a:gd name="connsiteY12678" fmla="*/ 1452822 h 4860733"/>
              <a:gd name="connsiteX12679" fmla="*/ 2964320 w 4853691"/>
              <a:gd name="connsiteY12679" fmla="*/ 1542009 h 4860733"/>
              <a:gd name="connsiteX12680" fmla="*/ 2964320 w 4853691"/>
              <a:gd name="connsiteY12680" fmla="*/ 1572521 h 4860733"/>
              <a:gd name="connsiteX12681" fmla="*/ 2966667 w 4853691"/>
              <a:gd name="connsiteY12681" fmla="*/ 1647627 h 4860733"/>
              <a:gd name="connsiteX12682" fmla="*/ 2969014 w 4853691"/>
              <a:gd name="connsiteY12682" fmla="*/ 1701609 h 4860733"/>
              <a:gd name="connsiteX12683" fmla="*/ 2971361 w 4853691"/>
              <a:gd name="connsiteY12683" fmla="*/ 1755591 h 4860733"/>
              <a:gd name="connsiteX12684" fmla="*/ 2976055 w 4853691"/>
              <a:gd name="connsiteY12684" fmla="*/ 1837737 h 4860733"/>
              <a:gd name="connsiteX12685" fmla="*/ 2976055 w 4853691"/>
              <a:gd name="connsiteY12685" fmla="*/ 1847126 h 4860733"/>
              <a:gd name="connsiteX12686" fmla="*/ 2969014 w 4853691"/>
              <a:gd name="connsiteY12686" fmla="*/ 1849473 h 4860733"/>
              <a:gd name="connsiteX12687" fmla="*/ 2966667 w 4853691"/>
              <a:gd name="connsiteY12687" fmla="*/ 1844779 h 4860733"/>
              <a:gd name="connsiteX12688" fmla="*/ 2938502 w 4853691"/>
              <a:gd name="connsiteY12688" fmla="*/ 1795491 h 4860733"/>
              <a:gd name="connsiteX12689" fmla="*/ 2863397 w 4853691"/>
              <a:gd name="connsiteY12689" fmla="*/ 1671097 h 4860733"/>
              <a:gd name="connsiteX12690" fmla="*/ 2856355 w 4853691"/>
              <a:gd name="connsiteY12690" fmla="*/ 1659362 h 4860733"/>
              <a:gd name="connsiteX12691" fmla="*/ 2816456 w 4853691"/>
              <a:gd name="connsiteY12691" fmla="*/ 1593645 h 4860733"/>
              <a:gd name="connsiteX12692" fmla="*/ 2741350 w 4853691"/>
              <a:gd name="connsiteY12692" fmla="*/ 1466904 h 4860733"/>
              <a:gd name="connsiteX12693" fmla="*/ 2739003 w 4853691"/>
              <a:gd name="connsiteY12693" fmla="*/ 1462210 h 4860733"/>
              <a:gd name="connsiteX12694" fmla="*/ 2483175 w 4853691"/>
              <a:gd name="connsiteY12694" fmla="*/ 1044436 h 4860733"/>
              <a:gd name="connsiteX12695" fmla="*/ 2483175 w 4853691"/>
              <a:gd name="connsiteY12695" fmla="*/ 1044436 h 4860733"/>
              <a:gd name="connsiteX12696" fmla="*/ 2445622 w 4853691"/>
              <a:gd name="connsiteY12696" fmla="*/ 988107 h 4860733"/>
              <a:gd name="connsiteX12697" fmla="*/ 2443275 w 4853691"/>
              <a:gd name="connsiteY12697" fmla="*/ 983412 h 4860733"/>
              <a:gd name="connsiteX12698" fmla="*/ 2408070 w 4853691"/>
              <a:gd name="connsiteY12698" fmla="*/ 931777 h 4860733"/>
              <a:gd name="connsiteX12699" fmla="*/ 2398681 w 4853691"/>
              <a:gd name="connsiteY12699" fmla="*/ 917695 h 4860733"/>
              <a:gd name="connsiteX12700" fmla="*/ 2382252 w 4853691"/>
              <a:gd name="connsiteY12700" fmla="*/ 891878 h 4860733"/>
              <a:gd name="connsiteX12701" fmla="*/ 2785944 w 4853691"/>
              <a:gd name="connsiteY12701" fmla="*/ 870754 h 4860733"/>
              <a:gd name="connsiteX12702" fmla="*/ 2959626 w 4853691"/>
              <a:gd name="connsiteY12702" fmla="*/ 875448 h 4860733"/>
              <a:gd name="connsiteX12703" fmla="*/ 2957279 w 4853691"/>
              <a:gd name="connsiteY12703" fmla="*/ 971677 h 4860733"/>
              <a:gd name="connsiteX12704" fmla="*/ 2957279 w 4853691"/>
              <a:gd name="connsiteY12704" fmla="*/ 1002189 h 4860733"/>
              <a:gd name="connsiteX12705" fmla="*/ 3421994 w 4853691"/>
              <a:gd name="connsiteY12705" fmla="*/ 2558281 h 4860733"/>
              <a:gd name="connsiteX12706" fmla="*/ 3445464 w 4853691"/>
              <a:gd name="connsiteY12706" fmla="*/ 2560628 h 4860733"/>
              <a:gd name="connsiteX12707" fmla="*/ 3473629 w 4853691"/>
              <a:gd name="connsiteY12707" fmla="*/ 2562975 h 4860733"/>
              <a:gd name="connsiteX12708" fmla="*/ 3506487 w 4853691"/>
              <a:gd name="connsiteY12708" fmla="*/ 2565322 h 4860733"/>
              <a:gd name="connsiteX12709" fmla="*/ 3506487 w 4853691"/>
              <a:gd name="connsiteY12709" fmla="*/ 2565322 h 4860733"/>
              <a:gd name="connsiteX12710" fmla="*/ 3515876 w 4853691"/>
              <a:gd name="connsiteY12710" fmla="*/ 2581751 h 4860733"/>
              <a:gd name="connsiteX12711" fmla="*/ 3490058 w 4853691"/>
              <a:gd name="connsiteY12711" fmla="*/ 2628692 h 4860733"/>
              <a:gd name="connsiteX12712" fmla="*/ 3468935 w 4853691"/>
              <a:gd name="connsiteY12712" fmla="*/ 2666245 h 4860733"/>
              <a:gd name="connsiteX12713" fmla="*/ 3360970 w 4853691"/>
              <a:gd name="connsiteY12713" fmla="*/ 2875132 h 4860733"/>
              <a:gd name="connsiteX12714" fmla="*/ 3351582 w 4853691"/>
              <a:gd name="connsiteY12714" fmla="*/ 2893908 h 4860733"/>
              <a:gd name="connsiteX12715" fmla="*/ 3306988 w 4853691"/>
              <a:gd name="connsiteY12715" fmla="*/ 2980749 h 4860733"/>
              <a:gd name="connsiteX12716" fmla="*/ 3276477 w 4853691"/>
              <a:gd name="connsiteY12716" fmla="*/ 3044119 h 4860733"/>
              <a:gd name="connsiteX12717" fmla="*/ 3255353 w 4853691"/>
              <a:gd name="connsiteY12717" fmla="*/ 3084019 h 4860733"/>
              <a:gd name="connsiteX12718" fmla="*/ 3114531 w 4853691"/>
              <a:gd name="connsiteY12718" fmla="*/ 3370359 h 4860733"/>
              <a:gd name="connsiteX12719" fmla="*/ 3107489 w 4853691"/>
              <a:gd name="connsiteY12719" fmla="*/ 3368012 h 4860733"/>
              <a:gd name="connsiteX12720" fmla="*/ 3107489 w 4853691"/>
              <a:gd name="connsiteY12720" fmla="*/ 3368012 h 4860733"/>
              <a:gd name="connsiteX12721" fmla="*/ 3107489 w 4853691"/>
              <a:gd name="connsiteY12721" fmla="*/ 3353929 h 4860733"/>
              <a:gd name="connsiteX12722" fmla="*/ 3102795 w 4853691"/>
              <a:gd name="connsiteY12722" fmla="*/ 3281171 h 4860733"/>
              <a:gd name="connsiteX12723" fmla="*/ 3100449 w 4853691"/>
              <a:gd name="connsiteY12723" fmla="*/ 3238924 h 4860733"/>
              <a:gd name="connsiteX12724" fmla="*/ 3095754 w 4853691"/>
              <a:gd name="connsiteY12724" fmla="*/ 3175554 h 4860733"/>
              <a:gd name="connsiteX12725" fmla="*/ 3093407 w 4853691"/>
              <a:gd name="connsiteY12725" fmla="*/ 3123919 h 4860733"/>
              <a:gd name="connsiteX12726" fmla="*/ 3091060 w 4853691"/>
              <a:gd name="connsiteY12726" fmla="*/ 3067590 h 4860733"/>
              <a:gd name="connsiteX12727" fmla="*/ 3088713 w 4853691"/>
              <a:gd name="connsiteY12727" fmla="*/ 3001873 h 4860733"/>
              <a:gd name="connsiteX12728" fmla="*/ 3086366 w 4853691"/>
              <a:gd name="connsiteY12728" fmla="*/ 2959626 h 4860733"/>
              <a:gd name="connsiteX12729" fmla="*/ 3081672 w 4853691"/>
              <a:gd name="connsiteY12729" fmla="*/ 2865744 h 4860733"/>
              <a:gd name="connsiteX12730" fmla="*/ 3081672 w 4853691"/>
              <a:gd name="connsiteY12730" fmla="*/ 2849314 h 4860733"/>
              <a:gd name="connsiteX12731" fmla="*/ 3074631 w 4853691"/>
              <a:gd name="connsiteY12731" fmla="*/ 2532463 h 4860733"/>
              <a:gd name="connsiteX12732" fmla="*/ 3093407 w 4853691"/>
              <a:gd name="connsiteY12732" fmla="*/ 2516034 h 4860733"/>
              <a:gd name="connsiteX12733" fmla="*/ 3135654 w 4853691"/>
              <a:gd name="connsiteY12733" fmla="*/ 2520728 h 4860733"/>
              <a:gd name="connsiteX12734" fmla="*/ 3421994 w 4853691"/>
              <a:gd name="connsiteY12734" fmla="*/ 2558281 h 4860733"/>
              <a:gd name="connsiteX12735" fmla="*/ 3227189 w 4853691"/>
              <a:gd name="connsiteY12735" fmla="*/ 3325765 h 4860733"/>
              <a:gd name="connsiteX12736" fmla="*/ 3281171 w 4853691"/>
              <a:gd name="connsiteY12736" fmla="*/ 3295253 h 4860733"/>
              <a:gd name="connsiteX12737" fmla="*/ 3342194 w 4853691"/>
              <a:gd name="connsiteY12737" fmla="*/ 3260048 h 4860733"/>
              <a:gd name="connsiteX12738" fmla="*/ 3407911 w 4853691"/>
              <a:gd name="connsiteY12738" fmla="*/ 3222495 h 4860733"/>
              <a:gd name="connsiteX12739" fmla="*/ 3454852 w 4853691"/>
              <a:gd name="connsiteY12739" fmla="*/ 3194330 h 4860733"/>
              <a:gd name="connsiteX12740" fmla="*/ 3522917 w 4853691"/>
              <a:gd name="connsiteY12740" fmla="*/ 3154431 h 4860733"/>
              <a:gd name="connsiteX12741" fmla="*/ 3565163 w 4853691"/>
              <a:gd name="connsiteY12741" fmla="*/ 3128613 h 4860733"/>
              <a:gd name="connsiteX12742" fmla="*/ 3623840 w 4853691"/>
              <a:gd name="connsiteY12742" fmla="*/ 3093407 h 4860733"/>
              <a:gd name="connsiteX12743" fmla="*/ 3673128 w 4853691"/>
              <a:gd name="connsiteY12743" fmla="*/ 3062896 h 4860733"/>
              <a:gd name="connsiteX12744" fmla="*/ 3724763 w 4853691"/>
              <a:gd name="connsiteY12744" fmla="*/ 3032384 h 4860733"/>
              <a:gd name="connsiteX12745" fmla="*/ 3781092 w 4853691"/>
              <a:gd name="connsiteY12745" fmla="*/ 2997178 h 4860733"/>
              <a:gd name="connsiteX12746" fmla="*/ 3799868 w 4853691"/>
              <a:gd name="connsiteY12746" fmla="*/ 2985443 h 4860733"/>
              <a:gd name="connsiteX12747" fmla="*/ 3992326 w 4853691"/>
              <a:gd name="connsiteY12747" fmla="*/ 2868091 h 4860733"/>
              <a:gd name="connsiteX12748" fmla="*/ 4076820 w 4853691"/>
              <a:gd name="connsiteY12748" fmla="*/ 2816456 h 4860733"/>
              <a:gd name="connsiteX12749" fmla="*/ 4090902 w 4853691"/>
              <a:gd name="connsiteY12749" fmla="*/ 2825844 h 4860733"/>
              <a:gd name="connsiteX12750" fmla="*/ 4086208 w 4853691"/>
              <a:gd name="connsiteY12750" fmla="*/ 2903296 h 4860733"/>
              <a:gd name="connsiteX12751" fmla="*/ 4086208 w 4853691"/>
              <a:gd name="connsiteY12751" fmla="*/ 2912685 h 4860733"/>
              <a:gd name="connsiteX12752" fmla="*/ 4081514 w 4853691"/>
              <a:gd name="connsiteY12752" fmla="*/ 3414952 h 4860733"/>
              <a:gd name="connsiteX12753" fmla="*/ 4081514 w 4853691"/>
              <a:gd name="connsiteY12753" fmla="*/ 3419647 h 4860733"/>
              <a:gd name="connsiteX12754" fmla="*/ 4083861 w 4853691"/>
              <a:gd name="connsiteY12754" fmla="*/ 3508834 h 4860733"/>
              <a:gd name="connsiteX12755" fmla="*/ 4086208 w 4853691"/>
              <a:gd name="connsiteY12755" fmla="*/ 3546387 h 4860733"/>
              <a:gd name="connsiteX12756" fmla="*/ 4088555 w 4853691"/>
              <a:gd name="connsiteY12756" fmla="*/ 3581593 h 4860733"/>
              <a:gd name="connsiteX12757" fmla="*/ 4069778 w 4853691"/>
              <a:gd name="connsiteY12757" fmla="*/ 3600369 h 4860733"/>
              <a:gd name="connsiteX12758" fmla="*/ 4069778 w 4853691"/>
              <a:gd name="connsiteY12758" fmla="*/ 3602716 h 4860733"/>
              <a:gd name="connsiteX12759" fmla="*/ 4060390 w 4853691"/>
              <a:gd name="connsiteY12759" fmla="*/ 3605063 h 4860733"/>
              <a:gd name="connsiteX12760" fmla="*/ 4039267 w 4853691"/>
              <a:gd name="connsiteY12760" fmla="*/ 3609757 h 4860733"/>
              <a:gd name="connsiteX12761" fmla="*/ 4008755 w 4853691"/>
              <a:gd name="connsiteY12761" fmla="*/ 3614451 h 4860733"/>
              <a:gd name="connsiteX12762" fmla="*/ 3987632 w 4853691"/>
              <a:gd name="connsiteY12762" fmla="*/ 3616799 h 4860733"/>
              <a:gd name="connsiteX12763" fmla="*/ 3952426 w 4853691"/>
              <a:gd name="connsiteY12763" fmla="*/ 3619146 h 4860733"/>
              <a:gd name="connsiteX12764" fmla="*/ 3935997 w 4853691"/>
              <a:gd name="connsiteY12764" fmla="*/ 3621493 h 4860733"/>
              <a:gd name="connsiteX12765" fmla="*/ 3882015 w 4853691"/>
              <a:gd name="connsiteY12765" fmla="*/ 3623840 h 4860733"/>
              <a:gd name="connsiteX12766" fmla="*/ 3797521 w 4853691"/>
              <a:gd name="connsiteY12766" fmla="*/ 3619146 h 4860733"/>
              <a:gd name="connsiteX12767" fmla="*/ 3795174 w 4853691"/>
              <a:gd name="connsiteY12767" fmla="*/ 3619146 h 4860733"/>
              <a:gd name="connsiteX12768" fmla="*/ 3764662 w 4853691"/>
              <a:gd name="connsiteY12768" fmla="*/ 3616799 h 4860733"/>
              <a:gd name="connsiteX12769" fmla="*/ 3750580 w 4853691"/>
              <a:gd name="connsiteY12769" fmla="*/ 3614451 h 4860733"/>
              <a:gd name="connsiteX12770" fmla="*/ 3727110 w 4853691"/>
              <a:gd name="connsiteY12770" fmla="*/ 3612105 h 4860733"/>
              <a:gd name="connsiteX12771" fmla="*/ 3705986 w 4853691"/>
              <a:gd name="connsiteY12771" fmla="*/ 3609757 h 4860733"/>
              <a:gd name="connsiteX12772" fmla="*/ 3682516 w 4853691"/>
              <a:gd name="connsiteY12772" fmla="*/ 3605063 h 4860733"/>
              <a:gd name="connsiteX12773" fmla="*/ 3659045 w 4853691"/>
              <a:gd name="connsiteY12773" fmla="*/ 3600369 h 4860733"/>
              <a:gd name="connsiteX12774" fmla="*/ 3637922 w 4853691"/>
              <a:gd name="connsiteY12774" fmla="*/ 3595675 h 4860733"/>
              <a:gd name="connsiteX12775" fmla="*/ 3612104 w 4853691"/>
              <a:gd name="connsiteY12775" fmla="*/ 3590981 h 4860733"/>
              <a:gd name="connsiteX12776" fmla="*/ 3593328 w 4853691"/>
              <a:gd name="connsiteY12776" fmla="*/ 3586287 h 4860733"/>
              <a:gd name="connsiteX12777" fmla="*/ 3562817 w 4853691"/>
              <a:gd name="connsiteY12777" fmla="*/ 3579246 h 4860733"/>
              <a:gd name="connsiteX12778" fmla="*/ 3546387 w 4853691"/>
              <a:gd name="connsiteY12778" fmla="*/ 3574552 h 4860733"/>
              <a:gd name="connsiteX12779" fmla="*/ 3515876 w 4853691"/>
              <a:gd name="connsiteY12779" fmla="*/ 3565164 h 4860733"/>
              <a:gd name="connsiteX12780" fmla="*/ 3499446 w 4853691"/>
              <a:gd name="connsiteY12780" fmla="*/ 3560470 h 4860733"/>
              <a:gd name="connsiteX12781" fmla="*/ 3466588 w 4853691"/>
              <a:gd name="connsiteY12781" fmla="*/ 3551081 h 4860733"/>
              <a:gd name="connsiteX12782" fmla="*/ 3450158 w 4853691"/>
              <a:gd name="connsiteY12782" fmla="*/ 3544040 h 4860733"/>
              <a:gd name="connsiteX12783" fmla="*/ 3417300 w 4853691"/>
              <a:gd name="connsiteY12783" fmla="*/ 3532305 h 4860733"/>
              <a:gd name="connsiteX12784" fmla="*/ 3400870 w 4853691"/>
              <a:gd name="connsiteY12784" fmla="*/ 3525264 h 4860733"/>
              <a:gd name="connsiteX12785" fmla="*/ 3368012 w 4853691"/>
              <a:gd name="connsiteY12785" fmla="*/ 3513529 h 4860733"/>
              <a:gd name="connsiteX12786" fmla="*/ 3349235 w 4853691"/>
              <a:gd name="connsiteY12786" fmla="*/ 3506487 h 4860733"/>
              <a:gd name="connsiteX12787" fmla="*/ 3316377 w 4853691"/>
              <a:gd name="connsiteY12787" fmla="*/ 3492405 h 4860733"/>
              <a:gd name="connsiteX12788" fmla="*/ 3295253 w 4853691"/>
              <a:gd name="connsiteY12788" fmla="*/ 3483017 h 4860733"/>
              <a:gd name="connsiteX12789" fmla="*/ 3264742 w 4853691"/>
              <a:gd name="connsiteY12789" fmla="*/ 3468935 h 4860733"/>
              <a:gd name="connsiteX12790" fmla="*/ 3241271 w 4853691"/>
              <a:gd name="connsiteY12790" fmla="*/ 3457199 h 4860733"/>
              <a:gd name="connsiteX12791" fmla="*/ 3213106 w 4853691"/>
              <a:gd name="connsiteY12791" fmla="*/ 3443117 h 4860733"/>
              <a:gd name="connsiteX12792" fmla="*/ 3184942 w 4853691"/>
              <a:gd name="connsiteY12792" fmla="*/ 3429035 h 4860733"/>
              <a:gd name="connsiteX12793" fmla="*/ 3161472 w 4853691"/>
              <a:gd name="connsiteY12793" fmla="*/ 3417300 h 4860733"/>
              <a:gd name="connsiteX12794" fmla="*/ 3128613 w 4853691"/>
              <a:gd name="connsiteY12794" fmla="*/ 3398523 h 4860733"/>
              <a:gd name="connsiteX12795" fmla="*/ 3126266 w 4853691"/>
              <a:gd name="connsiteY12795" fmla="*/ 3398523 h 4860733"/>
              <a:gd name="connsiteX12796" fmla="*/ 3128613 w 4853691"/>
              <a:gd name="connsiteY12796" fmla="*/ 3389135 h 4860733"/>
              <a:gd name="connsiteX12797" fmla="*/ 3126266 w 4853691"/>
              <a:gd name="connsiteY12797" fmla="*/ 3379747 h 4860733"/>
              <a:gd name="connsiteX12798" fmla="*/ 3140348 w 4853691"/>
              <a:gd name="connsiteY12798" fmla="*/ 3372706 h 4860733"/>
              <a:gd name="connsiteX12799" fmla="*/ 3227189 w 4853691"/>
              <a:gd name="connsiteY12799" fmla="*/ 3325765 h 4860733"/>
              <a:gd name="connsiteX12800" fmla="*/ 3100449 w 4853691"/>
              <a:gd name="connsiteY12800" fmla="*/ 3522917 h 4860733"/>
              <a:gd name="connsiteX12801" fmla="*/ 3095754 w 4853691"/>
              <a:gd name="connsiteY12801" fmla="*/ 3626187 h 4860733"/>
              <a:gd name="connsiteX12802" fmla="*/ 3093407 w 4853691"/>
              <a:gd name="connsiteY12802" fmla="*/ 3652004 h 4860733"/>
              <a:gd name="connsiteX12803" fmla="*/ 3088713 w 4853691"/>
              <a:gd name="connsiteY12803" fmla="*/ 3750580 h 4860733"/>
              <a:gd name="connsiteX12804" fmla="*/ 3088713 w 4853691"/>
              <a:gd name="connsiteY12804" fmla="*/ 3778745 h 4860733"/>
              <a:gd name="connsiteX12805" fmla="*/ 3086366 w 4853691"/>
              <a:gd name="connsiteY12805" fmla="*/ 3874974 h 4860733"/>
              <a:gd name="connsiteX12806" fmla="*/ 3086366 w 4853691"/>
              <a:gd name="connsiteY12806" fmla="*/ 3903138 h 4860733"/>
              <a:gd name="connsiteX12807" fmla="*/ 3084019 w 4853691"/>
              <a:gd name="connsiteY12807" fmla="*/ 3999367 h 4860733"/>
              <a:gd name="connsiteX12808" fmla="*/ 3084019 w 4853691"/>
              <a:gd name="connsiteY12808" fmla="*/ 4022838 h 4860733"/>
              <a:gd name="connsiteX12809" fmla="*/ 3081672 w 4853691"/>
              <a:gd name="connsiteY12809" fmla="*/ 4180090 h 4860733"/>
              <a:gd name="connsiteX12810" fmla="*/ 2870438 w 4853691"/>
              <a:gd name="connsiteY12810" fmla="*/ 4187131 h 4860733"/>
              <a:gd name="connsiteX12811" fmla="*/ 2870438 w 4853691"/>
              <a:gd name="connsiteY12811" fmla="*/ 4187131 h 4860733"/>
              <a:gd name="connsiteX12812" fmla="*/ 2811762 w 4853691"/>
              <a:gd name="connsiteY12812" fmla="*/ 4187131 h 4860733"/>
              <a:gd name="connsiteX12813" fmla="*/ 2818803 w 4853691"/>
              <a:gd name="connsiteY12813" fmla="*/ 4170702 h 4860733"/>
              <a:gd name="connsiteX12814" fmla="*/ 3053508 w 4853691"/>
              <a:gd name="connsiteY12814" fmla="*/ 3546387 h 4860733"/>
              <a:gd name="connsiteX12815" fmla="*/ 3088713 w 4853691"/>
              <a:gd name="connsiteY12815" fmla="*/ 3450158 h 4860733"/>
              <a:gd name="connsiteX12816" fmla="*/ 3102795 w 4853691"/>
              <a:gd name="connsiteY12816" fmla="*/ 3410258 h 4860733"/>
              <a:gd name="connsiteX12817" fmla="*/ 3107489 w 4853691"/>
              <a:gd name="connsiteY12817" fmla="*/ 3410258 h 4860733"/>
              <a:gd name="connsiteX12818" fmla="*/ 3102795 w 4853691"/>
              <a:gd name="connsiteY12818" fmla="*/ 3499446 h 4860733"/>
              <a:gd name="connsiteX12819" fmla="*/ 3100449 w 4853691"/>
              <a:gd name="connsiteY12819" fmla="*/ 3522917 h 4860733"/>
              <a:gd name="connsiteX12820" fmla="*/ 3417300 w 4853691"/>
              <a:gd name="connsiteY12820" fmla="*/ 4168354 h 4860733"/>
              <a:gd name="connsiteX12821" fmla="*/ 3414953 w 4853691"/>
              <a:gd name="connsiteY12821" fmla="*/ 4170702 h 4860733"/>
              <a:gd name="connsiteX12822" fmla="*/ 3384441 w 4853691"/>
              <a:gd name="connsiteY12822" fmla="*/ 4191825 h 4860733"/>
              <a:gd name="connsiteX12823" fmla="*/ 3351582 w 4853691"/>
              <a:gd name="connsiteY12823" fmla="*/ 4212948 h 4860733"/>
              <a:gd name="connsiteX12824" fmla="*/ 3321071 w 4853691"/>
              <a:gd name="connsiteY12824" fmla="*/ 4231725 h 4860733"/>
              <a:gd name="connsiteX12825" fmla="*/ 3285865 w 4853691"/>
              <a:gd name="connsiteY12825" fmla="*/ 4252848 h 4860733"/>
              <a:gd name="connsiteX12826" fmla="*/ 3257701 w 4853691"/>
              <a:gd name="connsiteY12826" fmla="*/ 4269278 h 4860733"/>
              <a:gd name="connsiteX12827" fmla="*/ 3253007 w 4853691"/>
              <a:gd name="connsiteY12827" fmla="*/ 4271625 h 4860733"/>
              <a:gd name="connsiteX12828" fmla="*/ 3086366 w 4853691"/>
              <a:gd name="connsiteY12828" fmla="*/ 4281013 h 4860733"/>
              <a:gd name="connsiteX12829" fmla="*/ 3086366 w 4853691"/>
              <a:gd name="connsiteY12829" fmla="*/ 4184784 h 4860733"/>
              <a:gd name="connsiteX12830" fmla="*/ 3480670 w 4853691"/>
              <a:gd name="connsiteY12830" fmla="*/ 4128455 h 4860733"/>
              <a:gd name="connsiteX12831" fmla="*/ 3417300 w 4853691"/>
              <a:gd name="connsiteY12831" fmla="*/ 4168354 h 4860733"/>
              <a:gd name="connsiteX12832" fmla="*/ 2938502 w 4853691"/>
              <a:gd name="connsiteY12832" fmla="*/ 4278666 h 4860733"/>
              <a:gd name="connsiteX12833" fmla="*/ 2898602 w 4853691"/>
              <a:gd name="connsiteY12833" fmla="*/ 4276319 h 4860733"/>
              <a:gd name="connsiteX12834" fmla="*/ 2844620 w 4853691"/>
              <a:gd name="connsiteY12834" fmla="*/ 4273972 h 4860733"/>
              <a:gd name="connsiteX12835" fmla="*/ 2830538 w 4853691"/>
              <a:gd name="connsiteY12835" fmla="*/ 4273972 h 4860733"/>
              <a:gd name="connsiteX12836" fmla="*/ 2825844 w 4853691"/>
              <a:gd name="connsiteY12836" fmla="*/ 4271625 h 4860733"/>
              <a:gd name="connsiteX12837" fmla="*/ 2821150 w 4853691"/>
              <a:gd name="connsiteY12837" fmla="*/ 4269278 h 4860733"/>
              <a:gd name="connsiteX12838" fmla="*/ 2802374 w 4853691"/>
              <a:gd name="connsiteY12838" fmla="*/ 4259889 h 4860733"/>
              <a:gd name="connsiteX12839" fmla="*/ 2804721 w 4853691"/>
              <a:gd name="connsiteY12839" fmla="*/ 4252848 h 4860733"/>
              <a:gd name="connsiteX12840" fmla="*/ 2792985 w 4853691"/>
              <a:gd name="connsiteY12840" fmla="*/ 4234072 h 4860733"/>
              <a:gd name="connsiteX12841" fmla="*/ 2807068 w 4853691"/>
              <a:gd name="connsiteY12841" fmla="*/ 4198866 h 4860733"/>
              <a:gd name="connsiteX12842" fmla="*/ 2811762 w 4853691"/>
              <a:gd name="connsiteY12842" fmla="*/ 4187131 h 4860733"/>
              <a:gd name="connsiteX12843" fmla="*/ 2872785 w 4853691"/>
              <a:gd name="connsiteY12843" fmla="*/ 4187131 h 4860733"/>
              <a:gd name="connsiteX12844" fmla="*/ 2872785 w 4853691"/>
              <a:gd name="connsiteY12844" fmla="*/ 4187131 h 4860733"/>
              <a:gd name="connsiteX12845" fmla="*/ 3084019 w 4853691"/>
              <a:gd name="connsiteY12845" fmla="*/ 4180090 h 4860733"/>
              <a:gd name="connsiteX12846" fmla="*/ 3084019 w 4853691"/>
              <a:gd name="connsiteY12846" fmla="*/ 4276319 h 4860733"/>
              <a:gd name="connsiteX12847" fmla="*/ 3032384 w 4853691"/>
              <a:gd name="connsiteY12847" fmla="*/ 4276319 h 4860733"/>
              <a:gd name="connsiteX12848" fmla="*/ 2938502 w 4853691"/>
              <a:gd name="connsiteY12848" fmla="*/ 4278666 h 4860733"/>
              <a:gd name="connsiteX12849" fmla="*/ 2692062 w 4853691"/>
              <a:gd name="connsiteY12849" fmla="*/ 4290401 h 4860733"/>
              <a:gd name="connsiteX12850" fmla="*/ 2654510 w 4853691"/>
              <a:gd name="connsiteY12850" fmla="*/ 4306830 h 4860733"/>
              <a:gd name="connsiteX12851" fmla="*/ 2626345 w 4853691"/>
              <a:gd name="connsiteY12851" fmla="*/ 4316219 h 4860733"/>
              <a:gd name="connsiteX12852" fmla="*/ 2588792 w 4853691"/>
              <a:gd name="connsiteY12852" fmla="*/ 4330301 h 4860733"/>
              <a:gd name="connsiteX12853" fmla="*/ 2560628 w 4853691"/>
              <a:gd name="connsiteY12853" fmla="*/ 4339689 h 4860733"/>
              <a:gd name="connsiteX12854" fmla="*/ 2525422 w 4853691"/>
              <a:gd name="connsiteY12854" fmla="*/ 4351424 h 4860733"/>
              <a:gd name="connsiteX12855" fmla="*/ 2516034 w 4853691"/>
              <a:gd name="connsiteY12855" fmla="*/ 4353771 h 4860733"/>
              <a:gd name="connsiteX12856" fmla="*/ 2318882 w 4853691"/>
              <a:gd name="connsiteY12856" fmla="*/ 4327954 h 4860733"/>
              <a:gd name="connsiteX12857" fmla="*/ 2304800 w 4853691"/>
              <a:gd name="connsiteY12857" fmla="*/ 4325607 h 4860733"/>
              <a:gd name="connsiteX12858" fmla="*/ 2269594 w 4853691"/>
              <a:gd name="connsiteY12858" fmla="*/ 4318565 h 4860733"/>
              <a:gd name="connsiteX12859" fmla="*/ 2023154 w 4853691"/>
              <a:gd name="connsiteY12859" fmla="*/ 4264584 h 4860733"/>
              <a:gd name="connsiteX12860" fmla="*/ 2023154 w 4853691"/>
              <a:gd name="connsiteY12860" fmla="*/ 4259889 h 4860733"/>
              <a:gd name="connsiteX12861" fmla="*/ 2002031 w 4853691"/>
              <a:gd name="connsiteY12861" fmla="*/ 4238766 h 4860733"/>
              <a:gd name="connsiteX12862" fmla="*/ 1985601 w 4853691"/>
              <a:gd name="connsiteY12862" fmla="*/ 4248154 h 4860733"/>
              <a:gd name="connsiteX12863" fmla="*/ 1952743 w 4853691"/>
              <a:gd name="connsiteY12863" fmla="*/ 4227031 h 4860733"/>
              <a:gd name="connsiteX12864" fmla="*/ 1943355 w 4853691"/>
              <a:gd name="connsiteY12864" fmla="*/ 4219990 h 4860733"/>
              <a:gd name="connsiteX12865" fmla="*/ 1910496 w 4853691"/>
              <a:gd name="connsiteY12865" fmla="*/ 4198866 h 4860733"/>
              <a:gd name="connsiteX12866" fmla="*/ 1882331 w 4853691"/>
              <a:gd name="connsiteY12866" fmla="*/ 4180090 h 4860733"/>
              <a:gd name="connsiteX12867" fmla="*/ 1854167 w 4853691"/>
              <a:gd name="connsiteY12867" fmla="*/ 4161313 h 4860733"/>
              <a:gd name="connsiteX12868" fmla="*/ 1821308 w 4853691"/>
              <a:gd name="connsiteY12868" fmla="*/ 4140190 h 4860733"/>
              <a:gd name="connsiteX12869" fmla="*/ 1795491 w 4853691"/>
              <a:gd name="connsiteY12869" fmla="*/ 4121414 h 4860733"/>
              <a:gd name="connsiteX12870" fmla="*/ 1783755 w 4853691"/>
              <a:gd name="connsiteY12870" fmla="*/ 4112026 h 4860733"/>
              <a:gd name="connsiteX12871" fmla="*/ 1809573 w 4853691"/>
              <a:gd name="connsiteY12871" fmla="*/ 4065085 h 4860733"/>
              <a:gd name="connsiteX12872" fmla="*/ 1814267 w 4853691"/>
              <a:gd name="connsiteY12872" fmla="*/ 4058043 h 4860733"/>
              <a:gd name="connsiteX12873" fmla="*/ 1821308 w 4853691"/>
              <a:gd name="connsiteY12873" fmla="*/ 4043961 h 4860733"/>
              <a:gd name="connsiteX12874" fmla="*/ 1830696 w 4853691"/>
              <a:gd name="connsiteY12874" fmla="*/ 4046308 h 4860733"/>
              <a:gd name="connsiteX12875" fmla="*/ 1833043 w 4853691"/>
              <a:gd name="connsiteY12875" fmla="*/ 4046308 h 4860733"/>
              <a:gd name="connsiteX12876" fmla="*/ 1854167 w 4853691"/>
              <a:gd name="connsiteY12876" fmla="*/ 4053349 h 4860733"/>
              <a:gd name="connsiteX12877" fmla="*/ 1884678 w 4853691"/>
              <a:gd name="connsiteY12877" fmla="*/ 4065085 h 4860733"/>
              <a:gd name="connsiteX12878" fmla="*/ 1955090 w 4853691"/>
              <a:gd name="connsiteY12878" fmla="*/ 4088555 h 4860733"/>
              <a:gd name="connsiteX12879" fmla="*/ 1978560 w 4853691"/>
              <a:gd name="connsiteY12879" fmla="*/ 4095596 h 4860733"/>
              <a:gd name="connsiteX12880" fmla="*/ 2063054 w 4853691"/>
              <a:gd name="connsiteY12880" fmla="*/ 4121414 h 4860733"/>
              <a:gd name="connsiteX12881" fmla="*/ 2074789 w 4853691"/>
              <a:gd name="connsiteY12881" fmla="*/ 4123761 h 4860733"/>
              <a:gd name="connsiteX12882" fmla="*/ 2267247 w 4853691"/>
              <a:gd name="connsiteY12882" fmla="*/ 4175396 h 4860733"/>
              <a:gd name="connsiteX12883" fmla="*/ 2748391 w 4853691"/>
              <a:gd name="connsiteY12883" fmla="*/ 4257542 h 4860733"/>
              <a:gd name="connsiteX12884" fmla="*/ 2720227 w 4853691"/>
              <a:gd name="connsiteY12884" fmla="*/ 4269278 h 4860733"/>
              <a:gd name="connsiteX12885" fmla="*/ 2692062 w 4853691"/>
              <a:gd name="connsiteY12885" fmla="*/ 4290401 h 4860733"/>
              <a:gd name="connsiteX12886" fmla="*/ 1898761 w 4853691"/>
              <a:gd name="connsiteY12886" fmla="*/ 4250501 h 4860733"/>
              <a:gd name="connsiteX12887" fmla="*/ 1821308 w 4853691"/>
              <a:gd name="connsiteY12887" fmla="*/ 4238766 h 4860733"/>
              <a:gd name="connsiteX12888" fmla="*/ 1821308 w 4853691"/>
              <a:gd name="connsiteY12888" fmla="*/ 4236419 h 4860733"/>
              <a:gd name="connsiteX12889" fmla="*/ 1800185 w 4853691"/>
              <a:gd name="connsiteY12889" fmla="*/ 4215296 h 4860733"/>
              <a:gd name="connsiteX12890" fmla="*/ 1786102 w 4853691"/>
              <a:gd name="connsiteY12890" fmla="*/ 4219990 h 4860733"/>
              <a:gd name="connsiteX12891" fmla="*/ 1764979 w 4853691"/>
              <a:gd name="connsiteY12891" fmla="*/ 4198866 h 4860733"/>
              <a:gd name="connsiteX12892" fmla="*/ 1755591 w 4853691"/>
              <a:gd name="connsiteY12892" fmla="*/ 4189478 h 4860733"/>
              <a:gd name="connsiteX12893" fmla="*/ 1746203 w 4853691"/>
              <a:gd name="connsiteY12893" fmla="*/ 4180090 h 4860733"/>
              <a:gd name="connsiteX12894" fmla="*/ 1779061 w 4853691"/>
              <a:gd name="connsiteY12894" fmla="*/ 4121414 h 4860733"/>
              <a:gd name="connsiteX12895" fmla="*/ 1800185 w 4853691"/>
              <a:gd name="connsiteY12895" fmla="*/ 4135496 h 4860733"/>
              <a:gd name="connsiteX12896" fmla="*/ 1816614 w 4853691"/>
              <a:gd name="connsiteY12896" fmla="*/ 4147231 h 4860733"/>
              <a:gd name="connsiteX12897" fmla="*/ 1875290 w 4853691"/>
              <a:gd name="connsiteY12897" fmla="*/ 4187131 h 4860733"/>
              <a:gd name="connsiteX12898" fmla="*/ 1901108 w 4853691"/>
              <a:gd name="connsiteY12898" fmla="*/ 4203560 h 4860733"/>
              <a:gd name="connsiteX12899" fmla="*/ 1933966 w 4853691"/>
              <a:gd name="connsiteY12899" fmla="*/ 4224684 h 4860733"/>
              <a:gd name="connsiteX12900" fmla="*/ 1964478 w 4853691"/>
              <a:gd name="connsiteY12900" fmla="*/ 4243460 h 4860733"/>
              <a:gd name="connsiteX12901" fmla="*/ 1978560 w 4853691"/>
              <a:gd name="connsiteY12901" fmla="*/ 4252848 h 4860733"/>
              <a:gd name="connsiteX12902" fmla="*/ 1976213 w 4853691"/>
              <a:gd name="connsiteY12902" fmla="*/ 4259889 h 4860733"/>
              <a:gd name="connsiteX12903" fmla="*/ 1926925 w 4853691"/>
              <a:gd name="connsiteY12903" fmla="*/ 4252848 h 4860733"/>
              <a:gd name="connsiteX12904" fmla="*/ 1898761 w 4853691"/>
              <a:gd name="connsiteY12904" fmla="*/ 4250501 h 4860733"/>
              <a:gd name="connsiteX12905" fmla="*/ 1767326 w 4853691"/>
              <a:gd name="connsiteY12905" fmla="*/ 4276319 h 4860733"/>
              <a:gd name="connsiteX12906" fmla="*/ 1743856 w 4853691"/>
              <a:gd name="connsiteY12906" fmla="*/ 4304483 h 4860733"/>
              <a:gd name="connsiteX12907" fmla="*/ 1734467 w 4853691"/>
              <a:gd name="connsiteY12907" fmla="*/ 4313871 h 4860733"/>
              <a:gd name="connsiteX12908" fmla="*/ 1668750 w 4853691"/>
              <a:gd name="connsiteY12908" fmla="*/ 4379589 h 4860733"/>
              <a:gd name="connsiteX12909" fmla="*/ 1659362 w 4853691"/>
              <a:gd name="connsiteY12909" fmla="*/ 4386630 h 4860733"/>
              <a:gd name="connsiteX12910" fmla="*/ 1633544 w 4853691"/>
              <a:gd name="connsiteY12910" fmla="*/ 4407753 h 4860733"/>
              <a:gd name="connsiteX12911" fmla="*/ 1621809 w 4853691"/>
              <a:gd name="connsiteY12911" fmla="*/ 4417142 h 4860733"/>
              <a:gd name="connsiteX12912" fmla="*/ 1600686 w 4853691"/>
              <a:gd name="connsiteY12912" fmla="*/ 4433571 h 4860733"/>
              <a:gd name="connsiteX12913" fmla="*/ 1584256 w 4853691"/>
              <a:gd name="connsiteY12913" fmla="*/ 4445306 h 4860733"/>
              <a:gd name="connsiteX12914" fmla="*/ 1565480 w 4853691"/>
              <a:gd name="connsiteY12914" fmla="*/ 4457041 h 4860733"/>
              <a:gd name="connsiteX12915" fmla="*/ 1549051 w 4853691"/>
              <a:gd name="connsiteY12915" fmla="*/ 4466429 h 4860733"/>
              <a:gd name="connsiteX12916" fmla="*/ 1549051 w 4853691"/>
              <a:gd name="connsiteY12916" fmla="*/ 4466429 h 4860733"/>
              <a:gd name="connsiteX12917" fmla="*/ 1544357 w 4853691"/>
              <a:gd name="connsiteY12917" fmla="*/ 4461735 h 4860733"/>
              <a:gd name="connsiteX12918" fmla="*/ 1544357 w 4853691"/>
              <a:gd name="connsiteY12918" fmla="*/ 4461735 h 4860733"/>
              <a:gd name="connsiteX12919" fmla="*/ 1549051 w 4853691"/>
              <a:gd name="connsiteY12919" fmla="*/ 4457041 h 4860733"/>
              <a:gd name="connsiteX12920" fmla="*/ 1558439 w 4853691"/>
              <a:gd name="connsiteY12920" fmla="*/ 4447653 h 4860733"/>
              <a:gd name="connsiteX12921" fmla="*/ 1567827 w 4853691"/>
              <a:gd name="connsiteY12921" fmla="*/ 4438265 h 4860733"/>
              <a:gd name="connsiteX12922" fmla="*/ 1577215 w 4853691"/>
              <a:gd name="connsiteY12922" fmla="*/ 4428877 h 4860733"/>
              <a:gd name="connsiteX12923" fmla="*/ 1584256 w 4853691"/>
              <a:gd name="connsiteY12923" fmla="*/ 4419489 h 4860733"/>
              <a:gd name="connsiteX12924" fmla="*/ 1593645 w 4853691"/>
              <a:gd name="connsiteY12924" fmla="*/ 4407753 h 4860733"/>
              <a:gd name="connsiteX12925" fmla="*/ 1600686 w 4853691"/>
              <a:gd name="connsiteY12925" fmla="*/ 4400712 h 4860733"/>
              <a:gd name="connsiteX12926" fmla="*/ 1612421 w 4853691"/>
              <a:gd name="connsiteY12926" fmla="*/ 4386630 h 4860733"/>
              <a:gd name="connsiteX12927" fmla="*/ 1617115 w 4853691"/>
              <a:gd name="connsiteY12927" fmla="*/ 4379589 h 4860733"/>
              <a:gd name="connsiteX12928" fmla="*/ 1631197 w 4853691"/>
              <a:gd name="connsiteY12928" fmla="*/ 4363160 h 4860733"/>
              <a:gd name="connsiteX12929" fmla="*/ 1635891 w 4853691"/>
              <a:gd name="connsiteY12929" fmla="*/ 4356118 h 4860733"/>
              <a:gd name="connsiteX12930" fmla="*/ 1649974 w 4853691"/>
              <a:gd name="connsiteY12930" fmla="*/ 4337342 h 4860733"/>
              <a:gd name="connsiteX12931" fmla="*/ 1654668 w 4853691"/>
              <a:gd name="connsiteY12931" fmla="*/ 4332648 h 4860733"/>
              <a:gd name="connsiteX12932" fmla="*/ 1671097 w 4853691"/>
              <a:gd name="connsiteY12932" fmla="*/ 4311525 h 4860733"/>
              <a:gd name="connsiteX12933" fmla="*/ 1673444 w 4853691"/>
              <a:gd name="connsiteY12933" fmla="*/ 4306830 h 4860733"/>
              <a:gd name="connsiteX12934" fmla="*/ 1689873 w 4853691"/>
              <a:gd name="connsiteY12934" fmla="*/ 4281013 h 4860733"/>
              <a:gd name="connsiteX12935" fmla="*/ 1692220 w 4853691"/>
              <a:gd name="connsiteY12935" fmla="*/ 4278666 h 4860733"/>
              <a:gd name="connsiteX12936" fmla="*/ 1739161 w 4853691"/>
              <a:gd name="connsiteY12936" fmla="*/ 4201213 h 4860733"/>
              <a:gd name="connsiteX12937" fmla="*/ 1783755 w 4853691"/>
              <a:gd name="connsiteY12937" fmla="*/ 4227031 h 4860733"/>
              <a:gd name="connsiteX12938" fmla="*/ 1781408 w 4853691"/>
              <a:gd name="connsiteY12938" fmla="*/ 4236419 h 4860733"/>
              <a:gd name="connsiteX12939" fmla="*/ 1788449 w 4853691"/>
              <a:gd name="connsiteY12939" fmla="*/ 4250501 h 4860733"/>
              <a:gd name="connsiteX12940" fmla="*/ 1783755 w 4853691"/>
              <a:gd name="connsiteY12940" fmla="*/ 4255195 h 4860733"/>
              <a:gd name="connsiteX12941" fmla="*/ 1767326 w 4853691"/>
              <a:gd name="connsiteY12941" fmla="*/ 4276319 h 4860733"/>
              <a:gd name="connsiteX12942" fmla="*/ 1499763 w 4853691"/>
              <a:gd name="connsiteY12942" fmla="*/ 4433571 h 4860733"/>
              <a:gd name="connsiteX12943" fmla="*/ 1485680 w 4853691"/>
              <a:gd name="connsiteY12943" fmla="*/ 4419489 h 4860733"/>
              <a:gd name="connsiteX12944" fmla="*/ 1476292 w 4853691"/>
              <a:gd name="connsiteY12944" fmla="*/ 4407753 h 4860733"/>
              <a:gd name="connsiteX12945" fmla="*/ 1462210 w 4853691"/>
              <a:gd name="connsiteY12945" fmla="*/ 4391324 h 4860733"/>
              <a:gd name="connsiteX12946" fmla="*/ 1452822 w 4853691"/>
              <a:gd name="connsiteY12946" fmla="*/ 4381936 h 4860733"/>
              <a:gd name="connsiteX12947" fmla="*/ 1436392 w 4853691"/>
              <a:gd name="connsiteY12947" fmla="*/ 4363160 h 4860733"/>
              <a:gd name="connsiteX12948" fmla="*/ 1429351 w 4853691"/>
              <a:gd name="connsiteY12948" fmla="*/ 4353771 h 4860733"/>
              <a:gd name="connsiteX12949" fmla="*/ 1410575 w 4853691"/>
              <a:gd name="connsiteY12949" fmla="*/ 4332648 h 4860733"/>
              <a:gd name="connsiteX12950" fmla="*/ 1403534 w 4853691"/>
              <a:gd name="connsiteY12950" fmla="*/ 4325607 h 4860733"/>
              <a:gd name="connsiteX12951" fmla="*/ 1384757 w 4853691"/>
              <a:gd name="connsiteY12951" fmla="*/ 4302136 h 4860733"/>
              <a:gd name="connsiteX12952" fmla="*/ 1380063 w 4853691"/>
              <a:gd name="connsiteY12952" fmla="*/ 4295095 h 4860733"/>
              <a:gd name="connsiteX12953" fmla="*/ 1358940 w 4853691"/>
              <a:gd name="connsiteY12953" fmla="*/ 4269278 h 4860733"/>
              <a:gd name="connsiteX12954" fmla="*/ 1356593 w 4853691"/>
              <a:gd name="connsiteY12954" fmla="*/ 4266930 h 4860733"/>
              <a:gd name="connsiteX12955" fmla="*/ 1262711 w 4853691"/>
              <a:gd name="connsiteY12955" fmla="*/ 4140190 h 4860733"/>
              <a:gd name="connsiteX12956" fmla="*/ 1253323 w 4853691"/>
              <a:gd name="connsiteY12956" fmla="*/ 4126108 h 4860733"/>
              <a:gd name="connsiteX12957" fmla="*/ 1243935 w 4853691"/>
              <a:gd name="connsiteY12957" fmla="*/ 4112026 h 4860733"/>
              <a:gd name="connsiteX12958" fmla="*/ 1227505 w 4853691"/>
              <a:gd name="connsiteY12958" fmla="*/ 4088555 h 4860733"/>
              <a:gd name="connsiteX12959" fmla="*/ 1220464 w 4853691"/>
              <a:gd name="connsiteY12959" fmla="*/ 4079167 h 4860733"/>
              <a:gd name="connsiteX12960" fmla="*/ 1199341 w 4853691"/>
              <a:gd name="connsiteY12960" fmla="*/ 4048655 h 4860733"/>
              <a:gd name="connsiteX12961" fmla="*/ 1194647 w 4853691"/>
              <a:gd name="connsiteY12961" fmla="*/ 4039267 h 4860733"/>
              <a:gd name="connsiteX12962" fmla="*/ 1171176 w 4853691"/>
              <a:gd name="connsiteY12962" fmla="*/ 4006408 h 4860733"/>
              <a:gd name="connsiteX12963" fmla="*/ 1168829 w 4853691"/>
              <a:gd name="connsiteY12963" fmla="*/ 4001714 h 4860733"/>
              <a:gd name="connsiteX12964" fmla="*/ 1143012 w 4853691"/>
              <a:gd name="connsiteY12964" fmla="*/ 3964162 h 4860733"/>
              <a:gd name="connsiteX12965" fmla="*/ 1143012 w 4853691"/>
              <a:gd name="connsiteY12965" fmla="*/ 3961814 h 4860733"/>
              <a:gd name="connsiteX12966" fmla="*/ 1126582 w 4853691"/>
              <a:gd name="connsiteY12966" fmla="*/ 3935997 h 4860733"/>
              <a:gd name="connsiteX12967" fmla="*/ 1128929 w 4853691"/>
              <a:gd name="connsiteY12967" fmla="*/ 3933650 h 4860733"/>
              <a:gd name="connsiteX12968" fmla="*/ 1143012 w 4853691"/>
              <a:gd name="connsiteY12968" fmla="*/ 3938344 h 4860733"/>
              <a:gd name="connsiteX12969" fmla="*/ 1185258 w 4853691"/>
              <a:gd name="connsiteY12969" fmla="*/ 3950079 h 4860733"/>
              <a:gd name="connsiteX12970" fmla="*/ 1199341 w 4853691"/>
              <a:gd name="connsiteY12970" fmla="*/ 3954773 h 4860733"/>
              <a:gd name="connsiteX12971" fmla="*/ 1204035 w 4853691"/>
              <a:gd name="connsiteY12971" fmla="*/ 3957120 h 4860733"/>
              <a:gd name="connsiteX12972" fmla="*/ 1253323 w 4853691"/>
              <a:gd name="connsiteY12972" fmla="*/ 3973550 h 4860733"/>
              <a:gd name="connsiteX12973" fmla="*/ 1297917 w 4853691"/>
              <a:gd name="connsiteY12973" fmla="*/ 3987632 h 4860733"/>
              <a:gd name="connsiteX12974" fmla="*/ 1356593 w 4853691"/>
              <a:gd name="connsiteY12974" fmla="*/ 4004061 h 4860733"/>
              <a:gd name="connsiteX12975" fmla="*/ 1394146 w 4853691"/>
              <a:gd name="connsiteY12975" fmla="*/ 4015796 h 4860733"/>
              <a:gd name="connsiteX12976" fmla="*/ 1473945 w 4853691"/>
              <a:gd name="connsiteY12976" fmla="*/ 4036920 h 4860733"/>
              <a:gd name="connsiteX12977" fmla="*/ 1473945 w 4853691"/>
              <a:gd name="connsiteY12977" fmla="*/ 4041614 h 4860733"/>
              <a:gd name="connsiteX12978" fmla="*/ 1495069 w 4853691"/>
              <a:gd name="connsiteY12978" fmla="*/ 4062737 h 4860733"/>
              <a:gd name="connsiteX12979" fmla="*/ 1495069 w 4853691"/>
              <a:gd name="connsiteY12979" fmla="*/ 4062737 h 4860733"/>
              <a:gd name="connsiteX12980" fmla="*/ 1497416 w 4853691"/>
              <a:gd name="connsiteY12980" fmla="*/ 4100290 h 4860733"/>
              <a:gd name="connsiteX12981" fmla="*/ 1497416 w 4853691"/>
              <a:gd name="connsiteY12981" fmla="*/ 4100290 h 4860733"/>
              <a:gd name="connsiteX12982" fmla="*/ 1511498 w 4853691"/>
              <a:gd name="connsiteY12982" fmla="*/ 4259889 h 4860733"/>
              <a:gd name="connsiteX12983" fmla="*/ 1525580 w 4853691"/>
              <a:gd name="connsiteY12983" fmla="*/ 4424183 h 4860733"/>
              <a:gd name="connsiteX12984" fmla="*/ 1525580 w 4853691"/>
              <a:gd name="connsiteY12984" fmla="*/ 4428877 h 4860733"/>
              <a:gd name="connsiteX12985" fmla="*/ 1527927 w 4853691"/>
              <a:gd name="connsiteY12985" fmla="*/ 4454694 h 4860733"/>
              <a:gd name="connsiteX12986" fmla="*/ 1527927 w 4853691"/>
              <a:gd name="connsiteY12986" fmla="*/ 4459388 h 4860733"/>
              <a:gd name="connsiteX12987" fmla="*/ 1516192 w 4853691"/>
              <a:gd name="connsiteY12987" fmla="*/ 4464083 h 4860733"/>
              <a:gd name="connsiteX12988" fmla="*/ 1506804 w 4853691"/>
              <a:gd name="connsiteY12988" fmla="*/ 4452347 h 4860733"/>
              <a:gd name="connsiteX12989" fmla="*/ 1499763 w 4853691"/>
              <a:gd name="connsiteY12989" fmla="*/ 4433571 h 4860733"/>
              <a:gd name="connsiteX12990" fmla="*/ 922389 w 4853691"/>
              <a:gd name="connsiteY12990" fmla="*/ 3767009 h 4860733"/>
              <a:gd name="connsiteX12991" fmla="*/ 927083 w 4853691"/>
              <a:gd name="connsiteY12991" fmla="*/ 3764663 h 4860733"/>
              <a:gd name="connsiteX12992" fmla="*/ 950554 w 4853691"/>
              <a:gd name="connsiteY12992" fmla="*/ 3750580 h 4860733"/>
              <a:gd name="connsiteX12993" fmla="*/ 957595 w 4853691"/>
              <a:gd name="connsiteY12993" fmla="*/ 3745886 h 4860733"/>
              <a:gd name="connsiteX12994" fmla="*/ 974024 w 4853691"/>
              <a:gd name="connsiteY12994" fmla="*/ 3736498 h 4860733"/>
              <a:gd name="connsiteX12995" fmla="*/ 988107 w 4853691"/>
              <a:gd name="connsiteY12995" fmla="*/ 3727110 h 4860733"/>
              <a:gd name="connsiteX12996" fmla="*/ 999842 w 4853691"/>
              <a:gd name="connsiteY12996" fmla="*/ 3720068 h 4860733"/>
              <a:gd name="connsiteX12997" fmla="*/ 1013924 w 4853691"/>
              <a:gd name="connsiteY12997" fmla="*/ 3710680 h 4860733"/>
              <a:gd name="connsiteX12998" fmla="*/ 1023312 w 4853691"/>
              <a:gd name="connsiteY12998" fmla="*/ 3703639 h 4860733"/>
              <a:gd name="connsiteX12999" fmla="*/ 1032700 w 4853691"/>
              <a:gd name="connsiteY12999" fmla="*/ 3696598 h 4860733"/>
              <a:gd name="connsiteX13000" fmla="*/ 1049130 w 4853691"/>
              <a:gd name="connsiteY13000" fmla="*/ 3703639 h 4860733"/>
              <a:gd name="connsiteX13001" fmla="*/ 1049130 w 4853691"/>
              <a:gd name="connsiteY13001" fmla="*/ 3727110 h 4860733"/>
              <a:gd name="connsiteX13002" fmla="*/ 1051477 w 4853691"/>
              <a:gd name="connsiteY13002" fmla="*/ 3820992 h 4860733"/>
              <a:gd name="connsiteX13003" fmla="*/ 910654 w 4853691"/>
              <a:gd name="connsiteY13003" fmla="*/ 3769357 h 4860733"/>
              <a:gd name="connsiteX13004" fmla="*/ 922389 w 4853691"/>
              <a:gd name="connsiteY13004" fmla="*/ 3767009 h 4860733"/>
              <a:gd name="connsiteX13005" fmla="*/ 1089030 w 4853691"/>
              <a:gd name="connsiteY13005" fmla="*/ 3661392 h 4860733"/>
              <a:gd name="connsiteX13006" fmla="*/ 1112500 w 4853691"/>
              <a:gd name="connsiteY13006" fmla="*/ 3644963 h 4860733"/>
              <a:gd name="connsiteX13007" fmla="*/ 1128929 w 4853691"/>
              <a:gd name="connsiteY13007" fmla="*/ 3633228 h 4860733"/>
              <a:gd name="connsiteX13008" fmla="*/ 1152400 w 4853691"/>
              <a:gd name="connsiteY13008" fmla="*/ 3614451 h 4860733"/>
              <a:gd name="connsiteX13009" fmla="*/ 1187605 w 4853691"/>
              <a:gd name="connsiteY13009" fmla="*/ 3586287 h 4860733"/>
              <a:gd name="connsiteX13010" fmla="*/ 1204035 w 4853691"/>
              <a:gd name="connsiteY13010" fmla="*/ 3572205 h 4860733"/>
              <a:gd name="connsiteX13011" fmla="*/ 1225158 w 4853691"/>
              <a:gd name="connsiteY13011" fmla="*/ 3555775 h 4860733"/>
              <a:gd name="connsiteX13012" fmla="*/ 1241588 w 4853691"/>
              <a:gd name="connsiteY13012" fmla="*/ 3541693 h 4860733"/>
              <a:gd name="connsiteX13013" fmla="*/ 1262711 w 4853691"/>
              <a:gd name="connsiteY13013" fmla="*/ 3522917 h 4860733"/>
              <a:gd name="connsiteX13014" fmla="*/ 1279140 w 4853691"/>
              <a:gd name="connsiteY13014" fmla="*/ 3508834 h 4860733"/>
              <a:gd name="connsiteX13015" fmla="*/ 1300264 w 4853691"/>
              <a:gd name="connsiteY13015" fmla="*/ 3490058 h 4860733"/>
              <a:gd name="connsiteX13016" fmla="*/ 1316693 w 4853691"/>
              <a:gd name="connsiteY13016" fmla="*/ 3475976 h 4860733"/>
              <a:gd name="connsiteX13017" fmla="*/ 1337816 w 4853691"/>
              <a:gd name="connsiteY13017" fmla="*/ 3454853 h 4860733"/>
              <a:gd name="connsiteX13018" fmla="*/ 1354246 w 4853691"/>
              <a:gd name="connsiteY13018" fmla="*/ 3440770 h 4860733"/>
              <a:gd name="connsiteX13019" fmla="*/ 1375369 w 4853691"/>
              <a:gd name="connsiteY13019" fmla="*/ 3419647 h 4860733"/>
              <a:gd name="connsiteX13020" fmla="*/ 1391799 w 4853691"/>
              <a:gd name="connsiteY13020" fmla="*/ 3405564 h 4860733"/>
              <a:gd name="connsiteX13021" fmla="*/ 1412922 w 4853691"/>
              <a:gd name="connsiteY13021" fmla="*/ 3384441 h 4860733"/>
              <a:gd name="connsiteX13022" fmla="*/ 1427004 w 4853691"/>
              <a:gd name="connsiteY13022" fmla="*/ 3370359 h 4860733"/>
              <a:gd name="connsiteX13023" fmla="*/ 1448128 w 4853691"/>
              <a:gd name="connsiteY13023" fmla="*/ 3346888 h 4860733"/>
              <a:gd name="connsiteX13024" fmla="*/ 1462210 w 4853691"/>
              <a:gd name="connsiteY13024" fmla="*/ 3332806 h 4860733"/>
              <a:gd name="connsiteX13025" fmla="*/ 1483333 w 4853691"/>
              <a:gd name="connsiteY13025" fmla="*/ 3309335 h 4860733"/>
              <a:gd name="connsiteX13026" fmla="*/ 1497416 w 4853691"/>
              <a:gd name="connsiteY13026" fmla="*/ 3295253 h 4860733"/>
              <a:gd name="connsiteX13027" fmla="*/ 1518539 w 4853691"/>
              <a:gd name="connsiteY13027" fmla="*/ 3271783 h 4860733"/>
              <a:gd name="connsiteX13028" fmla="*/ 1532621 w 4853691"/>
              <a:gd name="connsiteY13028" fmla="*/ 3257700 h 4860733"/>
              <a:gd name="connsiteX13029" fmla="*/ 1553745 w 4853691"/>
              <a:gd name="connsiteY13029" fmla="*/ 3234230 h 4860733"/>
              <a:gd name="connsiteX13030" fmla="*/ 1567827 w 4853691"/>
              <a:gd name="connsiteY13030" fmla="*/ 3220148 h 4860733"/>
              <a:gd name="connsiteX13031" fmla="*/ 1591298 w 4853691"/>
              <a:gd name="connsiteY13031" fmla="*/ 3194330 h 4860733"/>
              <a:gd name="connsiteX13032" fmla="*/ 1603033 w 4853691"/>
              <a:gd name="connsiteY13032" fmla="*/ 3180248 h 4860733"/>
              <a:gd name="connsiteX13033" fmla="*/ 1626503 w 4853691"/>
              <a:gd name="connsiteY13033" fmla="*/ 3152083 h 4860733"/>
              <a:gd name="connsiteX13034" fmla="*/ 1626503 w 4853691"/>
              <a:gd name="connsiteY13034" fmla="*/ 3152083 h 4860733"/>
              <a:gd name="connsiteX13035" fmla="*/ 1628850 w 4853691"/>
              <a:gd name="connsiteY13035" fmla="*/ 3154431 h 4860733"/>
              <a:gd name="connsiteX13036" fmla="*/ 1621809 w 4853691"/>
              <a:gd name="connsiteY13036" fmla="*/ 3166166 h 4860733"/>
              <a:gd name="connsiteX13037" fmla="*/ 1607727 w 4853691"/>
              <a:gd name="connsiteY13037" fmla="*/ 3189636 h 4860733"/>
              <a:gd name="connsiteX13038" fmla="*/ 1593645 w 4853691"/>
              <a:gd name="connsiteY13038" fmla="*/ 3213107 h 4860733"/>
              <a:gd name="connsiteX13039" fmla="*/ 1579562 w 4853691"/>
              <a:gd name="connsiteY13039" fmla="*/ 3236577 h 4860733"/>
              <a:gd name="connsiteX13040" fmla="*/ 1567827 w 4853691"/>
              <a:gd name="connsiteY13040" fmla="*/ 3257700 h 4860733"/>
              <a:gd name="connsiteX13041" fmla="*/ 1553745 w 4853691"/>
              <a:gd name="connsiteY13041" fmla="*/ 3283518 h 4860733"/>
              <a:gd name="connsiteX13042" fmla="*/ 1542009 w 4853691"/>
              <a:gd name="connsiteY13042" fmla="*/ 3302295 h 4860733"/>
              <a:gd name="connsiteX13043" fmla="*/ 1527927 w 4853691"/>
              <a:gd name="connsiteY13043" fmla="*/ 3328112 h 4860733"/>
              <a:gd name="connsiteX13044" fmla="*/ 1516192 w 4853691"/>
              <a:gd name="connsiteY13044" fmla="*/ 3346888 h 4860733"/>
              <a:gd name="connsiteX13045" fmla="*/ 1502110 w 4853691"/>
              <a:gd name="connsiteY13045" fmla="*/ 3372706 h 4860733"/>
              <a:gd name="connsiteX13046" fmla="*/ 1492722 w 4853691"/>
              <a:gd name="connsiteY13046" fmla="*/ 3391482 h 4860733"/>
              <a:gd name="connsiteX13047" fmla="*/ 1478639 w 4853691"/>
              <a:gd name="connsiteY13047" fmla="*/ 3417300 h 4860733"/>
              <a:gd name="connsiteX13048" fmla="*/ 1469251 w 4853691"/>
              <a:gd name="connsiteY13048" fmla="*/ 3433729 h 4860733"/>
              <a:gd name="connsiteX13049" fmla="*/ 1455169 w 4853691"/>
              <a:gd name="connsiteY13049" fmla="*/ 3457199 h 4860733"/>
              <a:gd name="connsiteX13050" fmla="*/ 1445781 w 4853691"/>
              <a:gd name="connsiteY13050" fmla="*/ 3473629 h 4860733"/>
              <a:gd name="connsiteX13051" fmla="*/ 1431698 w 4853691"/>
              <a:gd name="connsiteY13051" fmla="*/ 3499446 h 4860733"/>
              <a:gd name="connsiteX13052" fmla="*/ 1422310 w 4853691"/>
              <a:gd name="connsiteY13052" fmla="*/ 3513529 h 4860733"/>
              <a:gd name="connsiteX13053" fmla="*/ 1405881 w 4853691"/>
              <a:gd name="connsiteY13053" fmla="*/ 3539346 h 4860733"/>
              <a:gd name="connsiteX13054" fmla="*/ 1398840 w 4853691"/>
              <a:gd name="connsiteY13054" fmla="*/ 3551081 h 4860733"/>
              <a:gd name="connsiteX13055" fmla="*/ 1382410 w 4853691"/>
              <a:gd name="connsiteY13055" fmla="*/ 3579246 h 4860733"/>
              <a:gd name="connsiteX13056" fmla="*/ 1375369 w 4853691"/>
              <a:gd name="connsiteY13056" fmla="*/ 3588634 h 4860733"/>
              <a:gd name="connsiteX13057" fmla="*/ 1356593 w 4853691"/>
              <a:gd name="connsiteY13057" fmla="*/ 3616799 h 4860733"/>
              <a:gd name="connsiteX13058" fmla="*/ 1351899 w 4853691"/>
              <a:gd name="connsiteY13058" fmla="*/ 3623840 h 4860733"/>
              <a:gd name="connsiteX13059" fmla="*/ 1246282 w 4853691"/>
              <a:gd name="connsiteY13059" fmla="*/ 3774051 h 4860733"/>
              <a:gd name="connsiteX13060" fmla="*/ 1234546 w 4853691"/>
              <a:gd name="connsiteY13060" fmla="*/ 3769357 h 4860733"/>
              <a:gd name="connsiteX13061" fmla="*/ 1215770 w 4853691"/>
              <a:gd name="connsiteY13061" fmla="*/ 3781092 h 4860733"/>
              <a:gd name="connsiteX13062" fmla="*/ 1206382 w 4853691"/>
              <a:gd name="connsiteY13062" fmla="*/ 3776398 h 4860733"/>
              <a:gd name="connsiteX13063" fmla="*/ 1091377 w 4853691"/>
              <a:gd name="connsiteY13063" fmla="*/ 3717722 h 4860733"/>
              <a:gd name="connsiteX13064" fmla="*/ 1086683 w 4853691"/>
              <a:gd name="connsiteY13064" fmla="*/ 3715374 h 4860733"/>
              <a:gd name="connsiteX13065" fmla="*/ 1056171 w 4853691"/>
              <a:gd name="connsiteY13065" fmla="*/ 3698945 h 4860733"/>
              <a:gd name="connsiteX13066" fmla="*/ 1058518 w 4853691"/>
              <a:gd name="connsiteY13066" fmla="*/ 3689557 h 4860733"/>
              <a:gd name="connsiteX13067" fmla="*/ 1056171 w 4853691"/>
              <a:gd name="connsiteY13067" fmla="*/ 3680169 h 4860733"/>
              <a:gd name="connsiteX13068" fmla="*/ 1063212 w 4853691"/>
              <a:gd name="connsiteY13068" fmla="*/ 3675475 h 4860733"/>
              <a:gd name="connsiteX13069" fmla="*/ 1089030 w 4853691"/>
              <a:gd name="connsiteY13069" fmla="*/ 3661392 h 4860733"/>
              <a:gd name="connsiteX13070" fmla="*/ 1795491 w 4853691"/>
              <a:gd name="connsiteY13070" fmla="*/ 2741350 h 4860733"/>
              <a:gd name="connsiteX13071" fmla="*/ 1936313 w 4853691"/>
              <a:gd name="connsiteY13071" fmla="*/ 2375211 h 4860733"/>
              <a:gd name="connsiteX13072" fmla="*/ 1957437 w 4853691"/>
              <a:gd name="connsiteY13072" fmla="*/ 2318882 h 4860733"/>
              <a:gd name="connsiteX13073" fmla="*/ 1997336 w 4853691"/>
              <a:gd name="connsiteY13073" fmla="*/ 2220306 h 4860733"/>
              <a:gd name="connsiteX13074" fmla="*/ 2037236 w 4853691"/>
              <a:gd name="connsiteY13074" fmla="*/ 2121730 h 4860733"/>
              <a:gd name="connsiteX13075" fmla="*/ 2044277 w 4853691"/>
              <a:gd name="connsiteY13075" fmla="*/ 2124077 h 4860733"/>
              <a:gd name="connsiteX13076" fmla="*/ 2053666 w 4853691"/>
              <a:gd name="connsiteY13076" fmla="*/ 2121730 h 4860733"/>
              <a:gd name="connsiteX13077" fmla="*/ 2548892 w 4853691"/>
              <a:gd name="connsiteY13077" fmla="*/ 2929114 h 4860733"/>
              <a:gd name="connsiteX13078" fmla="*/ 2551239 w 4853691"/>
              <a:gd name="connsiteY13078" fmla="*/ 2933808 h 4860733"/>
              <a:gd name="connsiteX13079" fmla="*/ 2612263 w 4853691"/>
              <a:gd name="connsiteY13079" fmla="*/ 3022996 h 4860733"/>
              <a:gd name="connsiteX13080" fmla="*/ 2602875 w 4853691"/>
              <a:gd name="connsiteY13080" fmla="*/ 3039425 h 4860733"/>
              <a:gd name="connsiteX13081" fmla="*/ 2602875 w 4853691"/>
              <a:gd name="connsiteY13081" fmla="*/ 3041772 h 4860733"/>
              <a:gd name="connsiteX13082" fmla="*/ 2490216 w 4853691"/>
              <a:gd name="connsiteY13082" fmla="*/ 3058201 h 4860733"/>
              <a:gd name="connsiteX13083" fmla="*/ 2485522 w 4853691"/>
              <a:gd name="connsiteY13083" fmla="*/ 3058201 h 4860733"/>
              <a:gd name="connsiteX13084" fmla="*/ 2361129 w 4853691"/>
              <a:gd name="connsiteY13084" fmla="*/ 3074631 h 4860733"/>
              <a:gd name="connsiteX13085" fmla="*/ 2344699 w 4853691"/>
              <a:gd name="connsiteY13085" fmla="*/ 3076978 h 4860733"/>
              <a:gd name="connsiteX13086" fmla="*/ 2121730 w 4853691"/>
              <a:gd name="connsiteY13086" fmla="*/ 3102796 h 4860733"/>
              <a:gd name="connsiteX13087" fmla="*/ 2112342 w 4853691"/>
              <a:gd name="connsiteY13087" fmla="*/ 3102796 h 4860733"/>
              <a:gd name="connsiteX13088" fmla="*/ 2084177 w 4853691"/>
              <a:gd name="connsiteY13088" fmla="*/ 3105142 h 4860733"/>
              <a:gd name="connsiteX13089" fmla="*/ 1992642 w 4853691"/>
              <a:gd name="connsiteY13089" fmla="*/ 3114531 h 4860733"/>
              <a:gd name="connsiteX13090" fmla="*/ 1959784 w 4853691"/>
              <a:gd name="connsiteY13090" fmla="*/ 3116878 h 4860733"/>
              <a:gd name="connsiteX13091" fmla="*/ 1875290 w 4853691"/>
              <a:gd name="connsiteY13091" fmla="*/ 3123919 h 4860733"/>
              <a:gd name="connsiteX13092" fmla="*/ 1840084 w 4853691"/>
              <a:gd name="connsiteY13092" fmla="*/ 3126266 h 4860733"/>
              <a:gd name="connsiteX13093" fmla="*/ 1760285 w 4853691"/>
              <a:gd name="connsiteY13093" fmla="*/ 3130960 h 4860733"/>
              <a:gd name="connsiteX13094" fmla="*/ 1718038 w 4853691"/>
              <a:gd name="connsiteY13094" fmla="*/ 3133307 h 4860733"/>
              <a:gd name="connsiteX13095" fmla="*/ 1666403 w 4853691"/>
              <a:gd name="connsiteY13095" fmla="*/ 3135654 h 4860733"/>
              <a:gd name="connsiteX13096" fmla="*/ 1654668 w 4853691"/>
              <a:gd name="connsiteY13096" fmla="*/ 3119225 h 4860733"/>
              <a:gd name="connsiteX13097" fmla="*/ 1718038 w 4853691"/>
              <a:gd name="connsiteY13097" fmla="*/ 2950237 h 4860733"/>
              <a:gd name="connsiteX13098" fmla="*/ 1795491 w 4853691"/>
              <a:gd name="connsiteY13098" fmla="*/ 2741350 h 4860733"/>
              <a:gd name="connsiteX13099" fmla="*/ 1905802 w 4853691"/>
              <a:gd name="connsiteY13099" fmla="*/ 2159283 h 4860733"/>
              <a:gd name="connsiteX13100" fmla="*/ 1816614 w 4853691"/>
              <a:gd name="connsiteY13100" fmla="*/ 2196836 h 4860733"/>
              <a:gd name="connsiteX13101" fmla="*/ 1774367 w 4853691"/>
              <a:gd name="connsiteY13101" fmla="*/ 2215612 h 4860733"/>
              <a:gd name="connsiteX13102" fmla="*/ 1671097 w 4853691"/>
              <a:gd name="connsiteY13102" fmla="*/ 2260206 h 4860733"/>
              <a:gd name="connsiteX13103" fmla="*/ 1645280 w 4853691"/>
              <a:gd name="connsiteY13103" fmla="*/ 2271941 h 4860733"/>
              <a:gd name="connsiteX13104" fmla="*/ 1516192 w 4853691"/>
              <a:gd name="connsiteY13104" fmla="*/ 2328270 h 4860733"/>
              <a:gd name="connsiteX13105" fmla="*/ 1405881 w 4853691"/>
              <a:gd name="connsiteY13105" fmla="*/ 2377558 h 4860733"/>
              <a:gd name="connsiteX13106" fmla="*/ 1389452 w 4853691"/>
              <a:gd name="connsiteY13106" fmla="*/ 2365823 h 4860733"/>
              <a:gd name="connsiteX13107" fmla="*/ 1389452 w 4853691"/>
              <a:gd name="connsiteY13107" fmla="*/ 2318882 h 4860733"/>
              <a:gd name="connsiteX13108" fmla="*/ 1389452 w 4853691"/>
              <a:gd name="connsiteY13108" fmla="*/ 2288370 h 4860733"/>
              <a:gd name="connsiteX13109" fmla="*/ 1389452 w 4853691"/>
              <a:gd name="connsiteY13109" fmla="*/ 2264900 h 4860733"/>
              <a:gd name="connsiteX13110" fmla="*/ 1408228 w 4853691"/>
              <a:gd name="connsiteY13110" fmla="*/ 2243776 h 4860733"/>
              <a:gd name="connsiteX13111" fmla="*/ 1408228 w 4853691"/>
              <a:gd name="connsiteY13111" fmla="*/ 2241429 h 4860733"/>
              <a:gd name="connsiteX13112" fmla="*/ 1560786 w 4853691"/>
              <a:gd name="connsiteY13112" fmla="*/ 2206224 h 4860733"/>
              <a:gd name="connsiteX13113" fmla="*/ 1567827 w 4853691"/>
              <a:gd name="connsiteY13113" fmla="*/ 2203877 h 4860733"/>
              <a:gd name="connsiteX13114" fmla="*/ 1612421 w 4853691"/>
              <a:gd name="connsiteY13114" fmla="*/ 2194489 h 4860733"/>
              <a:gd name="connsiteX13115" fmla="*/ 1654668 w 4853691"/>
              <a:gd name="connsiteY13115" fmla="*/ 2185100 h 4860733"/>
              <a:gd name="connsiteX13116" fmla="*/ 1685179 w 4853691"/>
              <a:gd name="connsiteY13116" fmla="*/ 2178059 h 4860733"/>
              <a:gd name="connsiteX13117" fmla="*/ 1736814 w 4853691"/>
              <a:gd name="connsiteY13117" fmla="*/ 2166324 h 4860733"/>
              <a:gd name="connsiteX13118" fmla="*/ 1762632 w 4853691"/>
              <a:gd name="connsiteY13118" fmla="*/ 2161630 h 4860733"/>
              <a:gd name="connsiteX13119" fmla="*/ 1816614 w 4853691"/>
              <a:gd name="connsiteY13119" fmla="*/ 2149895 h 4860733"/>
              <a:gd name="connsiteX13120" fmla="*/ 1840084 w 4853691"/>
              <a:gd name="connsiteY13120" fmla="*/ 2145201 h 4860733"/>
              <a:gd name="connsiteX13121" fmla="*/ 1894066 w 4853691"/>
              <a:gd name="connsiteY13121" fmla="*/ 2133465 h 4860733"/>
              <a:gd name="connsiteX13122" fmla="*/ 1917537 w 4853691"/>
              <a:gd name="connsiteY13122" fmla="*/ 2128771 h 4860733"/>
              <a:gd name="connsiteX13123" fmla="*/ 1971519 w 4853691"/>
              <a:gd name="connsiteY13123" fmla="*/ 2117036 h 4860733"/>
              <a:gd name="connsiteX13124" fmla="*/ 1992642 w 4853691"/>
              <a:gd name="connsiteY13124" fmla="*/ 2112342 h 4860733"/>
              <a:gd name="connsiteX13125" fmla="*/ 2027848 w 4853691"/>
              <a:gd name="connsiteY13125" fmla="*/ 2105301 h 4860733"/>
              <a:gd name="connsiteX13126" fmla="*/ 2027848 w 4853691"/>
              <a:gd name="connsiteY13126" fmla="*/ 2107648 h 4860733"/>
              <a:gd name="connsiteX13127" fmla="*/ 1962131 w 4853691"/>
              <a:gd name="connsiteY13127" fmla="*/ 2135812 h 4860733"/>
              <a:gd name="connsiteX13128" fmla="*/ 1905802 w 4853691"/>
              <a:gd name="connsiteY13128" fmla="*/ 2159283 h 4860733"/>
              <a:gd name="connsiteX13129" fmla="*/ 1316693 w 4853691"/>
              <a:gd name="connsiteY13129" fmla="*/ 2060707 h 4860733"/>
              <a:gd name="connsiteX13130" fmla="*/ 1311999 w 4853691"/>
              <a:gd name="connsiteY13130" fmla="*/ 2048971 h 4860733"/>
              <a:gd name="connsiteX13131" fmla="*/ 1384757 w 4853691"/>
              <a:gd name="connsiteY13131" fmla="*/ 1994990 h 4860733"/>
              <a:gd name="connsiteX13132" fmla="*/ 1410575 w 4853691"/>
              <a:gd name="connsiteY13132" fmla="*/ 1976213 h 4860733"/>
              <a:gd name="connsiteX13133" fmla="*/ 1427004 w 4853691"/>
              <a:gd name="connsiteY13133" fmla="*/ 1964478 h 4860733"/>
              <a:gd name="connsiteX13134" fmla="*/ 1469251 w 4853691"/>
              <a:gd name="connsiteY13134" fmla="*/ 1931619 h 4860733"/>
              <a:gd name="connsiteX13135" fmla="*/ 1490375 w 4853691"/>
              <a:gd name="connsiteY13135" fmla="*/ 1915190 h 4860733"/>
              <a:gd name="connsiteX13136" fmla="*/ 1530274 w 4853691"/>
              <a:gd name="connsiteY13136" fmla="*/ 1884678 h 4860733"/>
              <a:gd name="connsiteX13137" fmla="*/ 1563133 w 4853691"/>
              <a:gd name="connsiteY13137" fmla="*/ 1861208 h 4860733"/>
              <a:gd name="connsiteX13138" fmla="*/ 1593645 w 4853691"/>
              <a:gd name="connsiteY13138" fmla="*/ 1837737 h 4860733"/>
              <a:gd name="connsiteX13139" fmla="*/ 1633544 w 4853691"/>
              <a:gd name="connsiteY13139" fmla="*/ 1809573 h 4860733"/>
              <a:gd name="connsiteX13140" fmla="*/ 1659362 w 4853691"/>
              <a:gd name="connsiteY13140" fmla="*/ 1790796 h 4860733"/>
              <a:gd name="connsiteX13141" fmla="*/ 1701609 w 4853691"/>
              <a:gd name="connsiteY13141" fmla="*/ 1762632 h 4860733"/>
              <a:gd name="connsiteX13142" fmla="*/ 1727426 w 4853691"/>
              <a:gd name="connsiteY13142" fmla="*/ 1743855 h 4860733"/>
              <a:gd name="connsiteX13143" fmla="*/ 1769673 w 4853691"/>
              <a:gd name="connsiteY13143" fmla="*/ 1713344 h 4860733"/>
              <a:gd name="connsiteX13144" fmla="*/ 1781408 w 4853691"/>
              <a:gd name="connsiteY13144" fmla="*/ 1703956 h 4860733"/>
              <a:gd name="connsiteX13145" fmla="*/ 1783755 w 4853691"/>
              <a:gd name="connsiteY13145" fmla="*/ 1706303 h 4860733"/>
              <a:gd name="connsiteX13146" fmla="*/ 1764979 w 4853691"/>
              <a:gd name="connsiteY13146" fmla="*/ 1729773 h 4860733"/>
              <a:gd name="connsiteX13147" fmla="*/ 1739161 w 4853691"/>
              <a:gd name="connsiteY13147" fmla="*/ 1762632 h 4860733"/>
              <a:gd name="connsiteX13148" fmla="*/ 1710997 w 4853691"/>
              <a:gd name="connsiteY13148" fmla="*/ 1800185 h 4860733"/>
              <a:gd name="connsiteX13149" fmla="*/ 1687526 w 4853691"/>
              <a:gd name="connsiteY13149" fmla="*/ 1830696 h 4860733"/>
              <a:gd name="connsiteX13150" fmla="*/ 1654668 w 4853691"/>
              <a:gd name="connsiteY13150" fmla="*/ 1875290 h 4860733"/>
              <a:gd name="connsiteX13151" fmla="*/ 1635891 w 4853691"/>
              <a:gd name="connsiteY13151" fmla="*/ 1898761 h 4860733"/>
              <a:gd name="connsiteX13152" fmla="*/ 1593645 w 4853691"/>
              <a:gd name="connsiteY13152" fmla="*/ 1955090 h 4860733"/>
              <a:gd name="connsiteX13153" fmla="*/ 1584256 w 4853691"/>
              <a:gd name="connsiteY13153" fmla="*/ 1969172 h 4860733"/>
              <a:gd name="connsiteX13154" fmla="*/ 1434045 w 4853691"/>
              <a:gd name="connsiteY13154" fmla="*/ 2173365 h 4860733"/>
              <a:gd name="connsiteX13155" fmla="*/ 1396493 w 4853691"/>
              <a:gd name="connsiteY13155" fmla="*/ 2225000 h 4860733"/>
              <a:gd name="connsiteX13156" fmla="*/ 1384757 w 4853691"/>
              <a:gd name="connsiteY13156" fmla="*/ 2220306 h 4860733"/>
              <a:gd name="connsiteX13157" fmla="*/ 1377716 w 4853691"/>
              <a:gd name="connsiteY13157" fmla="*/ 2222653 h 4860733"/>
              <a:gd name="connsiteX13158" fmla="*/ 1363634 w 4853691"/>
              <a:gd name="connsiteY13158" fmla="*/ 2196836 h 4860733"/>
              <a:gd name="connsiteX13159" fmla="*/ 1304958 w 4853691"/>
              <a:gd name="connsiteY13159" fmla="*/ 2077136 h 4860733"/>
              <a:gd name="connsiteX13160" fmla="*/ 1316693 w 4853691"/>
              <a:gd name="connsiteY13160" fmla="*/ 2060707 h 4860733"/>
              <a:gd name="connsiteX13161" fmla="*/ 1706303 w 4853691"/>
              <a:gd name="connsiteY13161" fmla="*/ 1455169 h 4860733"/>
              <a:gd name="connsiteX13162" fmla="*/ 1664056 w 4853691"/>
              <a:gd name="connsiteY13162" fmla="*/ 1344858 h 4860733"/>
              <a:gd name="connsiteX13163" fmla="*/ 1661709 w 4853691"/>
              <a:gd name="connsiteY13163" fmla="*/ 1337817 h 4860733"/>
              <a:gd name="connsiteX13164" fmla="*/ 1614768 w 4853691"/>
              <a:gd name="connsiteY13164" fmla="*/ 1220464 h 4860733"/>
              <a:gd name="connsiteX13165" fmla="*/ 1610074 w 4853691"/>
              <a:gd name="connsiteY13165" fmla="*/ 1211076 h 4860733"/>
              <a:gd name="connsiteX13166" fmla="*/ 1588950 w 4853691"/>
              <a:gd name="connsiteY13166" fmla="*/ 1159441 h 4860733"/>
              <a:gd name="connsiteX13167" fmla="*/ 1586603 w 4853691"/>
              <a:gd name="connsiteY13167" fmla="*/ 1154747 h 4860733"/>
              <a:gd name="connsiteX13168" fmla="*/ 1549051 w 4853691"/>
              <a:gd name="connsiteY13168" fmla="*/ 1065559 h 4860733"/>
              <a:gd name="connsiteX13169" fmla="*/ 2079483 w 4853691"/>
              <a:gd name="connsiteY13169" fmla="*/ 929430 h 4860733"/>
              <a:gd name="connsiteX13170" fmla="*/ 2067748 w 4853691"/>
              <a:gd name="connsiteY13170" fmla="*/ 955248 h 4860733"/>
              <a:gd name="connsiteX13171" fmla="*/ 2056013 w 4853691"/>
              <a:gd name="connsiteY13171" fmla="*/ 983412 h 4860733"/>
              <a:gd name="connsiteX13172" fmla="*/ 2041930 w 4853691"/>
              <a:gd name="connsiteY13172" fmla="*/ 1018618 h 4860733"/>
              <a:gd name="connsiteX13173" fmla="*/ 2030195 w 4853691"/>
              <a:gd name="connsiteY13173" fmla="*/ 1044436 h 4860733"/>
              <a:gd name="connsiteX13174" fmla="*/ 1978560 w 4853691"/>
              <a:gd name="connsiteY13174" fmla="*/ 1171176 h 4860733"/>
              <a:gd name="connsiteX13175" fmla="*/ 1978560 w 4853691"/>
              <a:gd name="connsiteY13175" fmla="*/ 1173523 h 4860733"/>
              <a:gd name="connsiteX13176" fmla="*/ 1952743 w 4853691"/>
              <a:gd name="connsiteY13176" fmla="*/ 1236893 h 4860733"/>
              <a:gd name="connsiteX13177" fmla="*/ 1950396 w 4853691"/>
              <a:gd name="connsiteY13177" fmla="*/ 1246282 h 4860733"/>
              <a:gd name="connsiteX13178" fmla="*/ 1926925 w 4853691"/>
              <a:gd name="connsiteY13178" fmla="*/ 1304958 h 4860733"/>
              <a:gd name="connsiteX13179" fmla="*/ 1924578 w 4853691"/>
              <a:gd name="connsiteY13179" fmla="*/ 1311999 h 4860733"/>
              <a:gd name="connsiteX13180" fmla="*/ 1901108 w 4853691"/>
              <a:gd name="connsiteY13180" fmla="*/ 1375369 h 4860733"/>
              <a:gd name="connsiteX13181" fmla="*/ 1898761 w 4853691"/>
              <a:gd name="connsiteY13181" fmla="*/ 1380063 h 4860733"/>
              <a:gd name="connsiteX13182" fmla="*/ 1802532 w 4853691"/>
              <a:gd name="connsiteY13182" fmla="*/ 1666403 h 4860733"/>
              <a:gd name="connsiteX13183" fmla="*/ 1797838 w 4853691"/>
              <a:gd name="connsiteY13183" fmla="*/ 1666403 h 4860733"/>
              <a:gd name="connsiteX13184" fmla="*/ 1790797 w 4853691"/>
              <a:gd name="connsiteY13184" fmla="*/ 1668750 h 4860733"/>
              <a:gd name="connsiteX13185" fmla="*/ 1750897 w 4853691"/>
              <a:gd name="connsiteY13185" fmla="*/ 1563133 h 4860733"/>
              <a:gd name="connsiteX13186" fmla="*/ 1706303 w 4853691"/>
              <a:gd name="connsiteY13186" fmla="*/ 1455169 h 4860733"/>
              <a:gd name="connsiteX13187" fmla="*/ 1511498 w 4853691"/>
              <a:gd name="connsiteY13187" fmla="*/ 1060865 h 4860733"/>
              <a:gd name="connsiteX13188" fmla="*/ 1490375 w 4853691"/>
              <a:gd name="connsiteY13188" fmla="*/ 1081988 h 4860733"/>
              <a:gd name="connsiteX13189" fmla="*/ 1490375 w 4853691"/>
              <a:gd name="connsiteY13189" fmla="*/ 1089030 h 4860733"/>
              <a:gd name="connsiteX13190" fmla="*/ 1342511 w 4853691"/>
              <a:gd name="connsiteY13190" fmla="*/ 1143012 h 4860733"/>
              <a:gd name="connsiteX13191" fmla="*/ 1347205 w 4853691"/>
              <a:gd name="connsiteY13191" fmla="*/ 1093724 h 4860733"/>
              <a:gd name="connsiteX13192" fmla="*/ 1349552 w 4853691"/>
              <a:gd name="connsiteY13192" fmla="*/ 1077294 h 4860733"/>
              <a:gd name="connsiteX13193" fmla="*/ 1354246 w 4853691"/>
              <a:gd name="connsiteY13193" fmla="*/ 1028006 h 4860733"/>
              <a:gd name="connsiteX13194" fmla="*/ 1506804 w 4853691"/>
              <a:gd name="connsiteY13194" fmla="*/ 978718 h 4860733"/>
              <a:gd name="connsiteX13195" fmla="*/ 1513845 w 4853691"/>
              <a:gd name="connsiteY13195" fmla="*/ 995148 h 4860733"/>
              <a:gd name="connsiteX13196" fmla="*/ 1527927 w 4853691"/>
              <a:gd name="connsiteY13196" fmla="*/ 1028006 h 4860733"/>
              <a:gd name="connsiteX13197" fmla="*/ 1537315 w 4853691"/>
              <a:gd name="connsiteY13197" fmla="*/ 1049130 h 4860733"/>
              <a:gd name="connsiteX13198" fmla="*/ 1546704 w 4853691"/>
              <a:gd name="connsiteY13198" fmla="*/ 1070253 h 4860733"/>
              <a:gd name="connsiteX13199" fmla="*/ 1530274 w 4853691"/>
              <a:gd name="connsiteY13199" fmla="*/ 1074947 h 4860733"/>
              <a:gd name="connsiteX13200" fmla="*/ 1511498 w 4853691"/>
              <a:gd name="connsiteY13200" fmla="*/ 1060865 h 4860733"/>
              <a:gd name="connsiteX13201" fmla="*/ 2100607 w 4853691"/>
              <a:gd name="connsiteY13201" fmla="*/ 891878 h 4860733"/>
              <a:gd name="connsiteX13202" fmla="*/ 2109995 w 4853691"/>
              <a:gd name="connsiteY13202" fmla="*/ 873101 h 4860733"/>
              <a:gd name="connsiteX13203" fmla="*/ 2119383 w 4853691"/>
              <a:gd name="connsiteY13203" fmla="*/ 854325 h 4860733"/>
              <a:gd name="connsiteX13204" fmla="*/ 2344699 w 4853691"/>
              <a:gd name="connsiteY13204" fmla="*/ 835549 h 4860733"/>
              <a:gd name="connsiteX13205" fmla="*/ 2349394 w 4853691"/>
              <a:gd name="connsiteY13205" fmla="*/ 840243 h 4860733"/>
              <a:gd name="connsiteX13206" fmla="*/ 2372864 w 4853691"/>
              <a:gd name="connsiteY13206" fmla="*/ 873101 h 4860733"/>
              <a:gd name="connsiteX13207" fmla="*/ 2382252 w 4853691"/>
              <a:gd name="connsiteY13207" fmla="*/ 884836 h 4860733"/>
              <a:gd name="connsiteX13208" fmla="*/ 2382252 w 4853691"/>
              <a:gd name="connsiteY13208" fmla="*/ 884836 h 4860733"/>
              <a:gd name="connsiteX13209" fmla="*/ 2142854 w 4853691"/>
              <a:gd name="connsiteY13209" fmla="*/ 917695 h 4860733"/>
              <a:gd name="connsiteX13210" fmla="*/ 2084177 w 4853691"/>
              <a:gd name="connsiteY13210" fmla="*/ 927083 h 4860733"/>
              <a:gd name="connsiteX13211" fmla="*/ 2084177 w 4853691"/>
              <a:gd name="connsiteY13211" fmla="*/ 924736 h 4860733"/>
              <a:gd name="connsiteX13212" fmla="*/ 2100607 w 4853691"/>
              <a:gd name="connsiteY13212" fmla="*/ 891878 h 4860733"/>
              <a:gd name="connsiteX13213" fmla="*/ 2408070 w 4853691"/>
              <a:gd name="connsiteY13213" fmla="*/ 931777 h 4860733"/>
              <a:gd name="connsiteX13214" fmla="*/ 2816456 w 4853691"/>
              <a:gd name="connsiteY13214" fmla="*/ 1593645 h 4860733"/>
              <a:gd name="connsiteX13215" fmla="*/ 2964320 w 4853691"/>
              <a:gd name="connsiteY13215" fmla="*/ 1842432 h 4860733"/>
              <a:gd name="connsiteX13216" fmla="*/ 2966667 w 4853691"/>
              <a:gd name="connsiteY13216" fmla="*/ 1847126 h 4860733"/>
              <a:gd name="connsiteX13217" fmla="*/ 2957279 w 4853691"/>
              <a:gd name="connsiteY13217" fmla="*/ 1858861 h 4860733"/>
              <a:gd name="connsiteX13218" fmla="*/ 2863397 w 4853691"/>
              <a:gd name="connsiteY13218" fmla="*/ 1840084 h 4860733"/>
              <a:gd name="connsiteX13219" fmla="*/ 2814109 w 4853691"/>
              <a:gd name="connsiteY13219" fmla="*/ 1830696 h 4860733"/>
              <a:gd name="connsiteX13220" fmla="*/ 2710839 w 4853691"/>
              <a:gd name="connsiteY13220" fmla="*/ 1811920 h 4860733"/>
              <a:gd name="connsiteX13221" fmla="*/ 2656857 w 4853691"/>
              <a:gd name="connsiteY13221" fmla="*/ 1802532 h 4860733"/>
              <a:gd name="connsiteX13222" fmla="*/ 2572363 w 4853691"/>
              <a:gd name="connsiteY13222" fmla="*/ 1788449 h 4860733"/>
              <a:gd name="connsiteX13223" fmla="*/ 2504299 w 4853691"/>
              <a:gd name="connsiteY13223" fmla="*/ 1776714 h 4860733"/>
              <a:gd name="connsiteX13224" fmla="*/ 2438581 w 4853691"/>
              <a:gd name="connsiteY13224" fmla="*/ 1767326 h 4860733"/>
              <a:gd name="connsiteX13225" fmla="*/ 2354088 w 4853691"/>
              <a:gd name="connsiteY13225" fmla="*/ 1755591 h 4860733"/>
              <a:gd name="connsiteX13226" fmla="*/ 2347047 w 4853691"/>
              <a:gd name="connsiteY13226" fmla="*/ 1755591 h 4860733"/>
              <a:gd name="connsiteX13227" fmla="*/ 2084177 w 4853691"/>
              <a:gd name="connsiteY13227" fmla="*/ 1722732 h 4860733"/>
              <a:gd name="connsiteX13228" fmla="*/ 2065401 w 4853691"/>
              <a:gd name="connsiteY13228" fmla="*/ 1720385 h 4860733"/>
              <a:gd name="connsiteX13229" fmla="*/ 1980907 w 4853691"/>
              <a:gd name="connsiteY13229" fmla="*/ 1710997 h 4860733"/>
              <a:gd name="connsiteX13230" fmla="*/ 1926925 w 4853691"/>
              <a:gd name="connsiteY13230" fmla="*/ 1706303 h 4860733"/>
              <a:gd name="connsiteX13231" fmla="*/ 1858861 w 4853691"/>
              <a:gd name="connsiteY13231" fmla="*/ 1701609 h 4860733"/>
              <a:gd name="connsiteX13232" fmla="*/ 1809573 w 4853691"/>
              <a:gd name="connsiteY13232" fmla="*/ 1696915 h 4860733"/>
              <a:gd name="connsiteX13233" fmla="*/ 1809573 w 4853691"/>
              <a:gd name="connsiteY13233" fmla="*/ 1696915 h 4860733"/>
              <a:gd name="connsiteX13234" fmla="*/ 1795491 w 4853691"/>
              <a:gd name="connsiteY13234" fmla="*/ 1678138 h 4860733"/>
              <a:gd name="connsiteX13235" fmla="*/ 1804879 w 4853691"/>
              <a:gd name="connsiteY13235" fmla="*/ 1649974 h 4860733"/>
              <a:gd name="connsiteX13236" fmla="*/ 1816614 w 4853691"/>
              <a:gd name="connsiteY13236" fmla="*/ 1614768 h 4860733"/>
              <a:gd name="connsiteX13237" fmla="*/ 1833043 w 4853691"/>
              <a:gd name="connsiteY13237" fmla="*/ 1567827 h 4860733"/>
              <a:gd name="connsiteX13238" fmla="*/ 1844778 w 4853691"/>
              <a:gd name="connsiteY13238" fmla="*/ 1534968 h 4860733"/>
              <a:gd name="connsiteX13239" fmla="*/ 1863555 w 4853691"/>
              <a:gd name="connsiteY13239" fmla="*/ 1480986 h 4860733"/>
              <a:gd name="connsiteX13240" fmla="*/ 1870596 w 4853691"/>
              <a:gd name="connsiteY13240" fmla="*/ 1457516 h 4860733"/>
              <a:gd name="connsiteX13241" fmla="*/ 1889372 w 4853691"/>
              <a:gd name="connsiteY13241" fmla="*/ 1405881 h 4860733"/>
              <a:gd name="connsiteX13242" fmla="*/ 1896414 w 4853691"/>
              <a:gd name="connsiteY13242" fmla="*/ 1384757 h 4860733"/>
              <a:gd name="connsiteX13243" fmla="*/ 1948049 w 4853691"/>
              <a:gd name="connsiteY13243" fmla="*/ 1243935 h 4860733"/>
              <a:gd name="connsiteX13244" fmla="*/ 1959784 w 4853691"/>
              <a:gd name="connsiteY13244" fmla="*/ 1213423 h 4860733"/>
              <a:gd name="connsiteX13245" fmla="*/ 1973866 w 4853691"/>
              <a:gd name="connsiteY13245" fmla="*/ 1175870 h 4860733"/>
              <a:gd name="connsiteX13246" fmla="*/ 1987948 w 4853691"/>
              <a:gd name="connsiteY13246" fmla="*/ 1140665 h 4860733"/>
              <a:gd name="connsiteX13247" fmla="*/ 1999684 w 4853691"/>
              <a:gd name="connsiteY13247" fmla="*/ 1110153 h 4860733"/>
              <a:gd name="connsiteX13248" fmla="*/ 2016113 w 4853691"/>
              <a:gd name="connsiteY13248" fmla="*/ 1070253 h 4860733"/>
              <a:gd name="connsiteX13249" fmla="*/ 2025501 w 4853691"/>
              <a:gd name="connsiteY13249" fmla="*/ 1049130 h 4860733"/>
              <a:gd name="connsiteX13250" fmla="*/ 2044277 w 4853691"/>
              <a:gd name="connsiteY13250" fmla="*/ 1006883 h 4860733"/>
              <a:gd name="connsiteX13251" fmla="*/ 2051319 w 4853691"/>
              <a:gd name="connsiteY13251" fmla="*/ 988107 h 4860733"/>
              <a:gd name="connsiteX13252" fmla="*/ 2070095 w 4853691"/>
              <a:gd name="connsiteY13252" fmla="*/ 948207 h 4860733"/>
              <a:gd name="connsiteX13253" fmla="*/ 2077136 w 4853691"/>
              <a:gd name="connsiteY13253" fmla="*/ 934125 h 4860733"/>
              <a:gd name="connsiteX13254" fmla="*/ 2375211 w 4853691"/>
              <a:gd name="connsiteY13254" fmla="*/ 891878 h 4860733"/>
              <a:gd name="connsiteX13255" fmla="*/ 2408070 w 4853691"/>
              <a:gd name="connsiteY13255" fmla="*/ 931777 h 4860733"/>
              <a:gd name="connsiteX13256" fmla="*/ 2408070 w 4853691"/>
              <a:gd name="connsiteY13256" fmla="*/ 931777 h 4860733"/>
              <a:gd name="connsiteX13257" fmla="*/ 3044119 w 4853691"/>
              <a:gd name="connsiteY13257" fmla="*/ 2358782 h 4860733"/>
              <a:gd name="connsiteX13258" fmla="*/ 3051160 w 4853691"/>
              <a:gd name="connsiteY13258" fmla="*/ 2398681 h 4860733"/>
              <a:gd name="connsiteX13259" fmla="*/ 3058202 w 4853691"/>
              <a:gd name="connsiteY13259" fmla="*/ 2438581 h 4860733"/>
              <a:gd name="connsiteX13260" fmla="*/ 3060548 w 4853691"/>
              <a:gd name="connsiteY13260" fmla="*/ 2455011 h 4860733"/>
              <a:gd name="connsiteX13261" fmla="*/ 3067590 w 4853691"/>
              <a:gd name="connsiteY13261" fmla="*/ 2497258 h 4860733"/>
              <a:gd name="connsiteX13262" fmla="*/ 3053508 w 4853691"/>
              <a:gd name="connsiteY13262" fmla="*/ 2508993 h 4860733"/>
              <a:gd name="connsiteX13263" fmla="*/ 3030037 w 4853691"/>
              <a:gd name="connsiteY13263" fmla="*/ 2499605 h 4860733"/>
              <a:gd name="connsiteX13264" fmla="*/ 2983096 w 4853691"/>
              <a:gd name="connsiteY13264" fmla="*/ 2480828 h 4860733"/>
              <a:gd name="connsiteX13265" fmla="*/ 2933808 w 4853691"/>
              <a:gd name="connsiteY13265" fmla="*/ 2462052 h 4860733"/>
              <a:gd name="connsiteX13266" fmla="*/ 2893908 w 4853691"/>
              <a:gd name="connsiteY13266" fmla="*/ 2445622 h 4860733"/>
              <a:gd name="connsiteX13267" fmla="*/ 2832885 w 4853691"/>
              <a:gd name="connsiteY13267" fmla="*/ 2422152 h 4860733"/>
              <a:gd name="connsiteX13268" fmla="*/ 2802374 w 4853691"/>
              <a:gd name="connsiteY13268" fmla="*/ 2410417 h 4860733"/>
              <a:gd name="connsiteX13269" fmla="*/ 2734309 w 4853691"/>
              <a:gd name="connsiteY13269" fmla="*/ 2382252 h 4860733"/>
              <a:gd name="connsiteX13270" fmla="*/ 2713186 w 4853691"/>
              <a:gd name="connsiteY13270" fmla="*/ 2375211 h 4860733"/>
              <a:gd name="connsiteX13271" fmla="*/ 2626345 w 4853691"/>
              <a:gd name="connsiteY13271" fmla="*/ 2340005 h 4860733"/>
              <a:gd name="connsiteX13272" fmla="*/ 2623998 w 4853691"/>
              <a:gd name="connsiteY13272" fmla="*/ 2340005 h 4860733"/>
              <a:gd name="connsiteX13273" fmla="*/ 2358782 w 4853691"/>
              <a:gd name="connsiteY13273" fmla="*/ 2229694 h 4860733"/>
              <a:gd name="connsiteX13274" fmla="*/ 2255512 w 4853691"/>
              <a:gd name="connsiteY13274" fmla="*/ 2187447 h 4860733"/>
              <a:gd name="connsiteX13275" fmla="*/ 2086524 w 4853691"/>
              <a:gd name="connsiteY13275" fmla="*/ 2119383 h 4860733"/>
              <a:gd name="connsiteX13276" fmla="*/ 2063054 w 4853691"/>
              <a:gd name="connsiteY13276" fmla="*/ 2109995 h 4860733"/>
              <a:gd name="connsiteX13277" fmla="*/ 2065401 w 4853691"/>
              <a:gd name="connsiteY13277" fmla="*/ 2102954 h 4860733"/>
              <a:gd name="connsiteX13278" fmla="*/ 2065401 w 4853691"/>
              <a:gd name="connsiteY13278" fmla="*/ 2098260 h 4860733"/>
              <a:gd name="connsiteX13279" fmla="*/ 2180406 w 4853691"/>
              <a:gd name="connsiteY13279" fmla="*/ 2063054 h 4860733"/>
              <a:gd name="connsiteX13280" fmla="*/ 2182753 w 4853691"/>
              <a:gd name="connsiteY13280" fmla="*/ 2063054 h 4860733"/>
              <a:gd name="connsiteX13281" fmla="*/ 2243776 w 4853691"/>
              <a:gd name="connsiteY13281" fmla="*/ 2044277 h 4860733"/>
              <a:gd name="connsiteX13282" fmla="*/ 2246123 w 4853691"/>
              <a:gd name="connsiteY13282" fmla="*/ 2044277 h 4860733"/>
              <a:gd name="connsiteX13283" fmla="*/ 2917379 w 4853691"/>
              <a:gd name="connsiteY13283" fmla="*/ 1877637 h 4860733"/>
              <a:gd name="connsiteX13284" fmla="*/ 2926767 w 4853691"/>
              <a:gd name="connsiteY13284" fmla="*/ 1875290 h 4860733"/>
              <a:gd name="connsiteX13285" fmla="*/ 2959626 w 4853691"/>
              <a:gd name="connsiteY13285" fmla="*/ 1868249 h 4860733"/>
              <a:gd name="connsiteX13286" fmla="*/ 2959626 w 4853691"/>
              <a:gd name="connsiteY13286" fmla="*/ 1868249 h 4860733"/>
              <a:gd name="connsiteX13287" fmla="*/ 2978402 w 4853691"/>
              <a:gd name="connsiteY13287" fmla="*/ 1884678 h 4860733"/>
              <a:gd name="connsiteX13288" fmla="*/ 2980749 w 4853691"/>
              <a:gd name="connsiteY13288" fmla="*/ 1884678 h 4860733"/>
              <a:gd name="connsiteX13289" fmla="*/ 3044119 w 4853691"/>
              <a:gd name="connsiteY13289" fmla="*/ 2347047 h 4860733"/>
              <a:gd name="connsiteX13290" fmla="*/ 3044119 w 4853691"/>
              <a:gd name="connsiteY13290" fmla="*/ 2358782 h 4860733"/>
              <a:gd name="connsiteX13291" fmla="*/ 3072284 w 4853691"/>
              <a:gd name="connsiteY13291" fmla="*/ 2631039 h 4860733"/>
              <a:gd name="connsiteX13292" fmla="*/ 3074631 w 4853691"/>
              <a:gd name="connsiteY13292" fmla="*/ 2727268 h 4860733"/>
              <a:gd name="connsiteX13293" fmla="*/ 3074631 w 4853691"/>
              <a:gd name="connsiteY13293" fmla="*/ 2743697 h 4860733"/>
              <a:gd name="connsiteX13294" fmla="*/ 3076978 w 4853691"/>
              <a:gd name="connsiteY13294" fmla="*/ 2849314 h 4860733"/>
              <a:gd name="connsiteX13295" fmla="*/ 3076978 w 4853691"/>
              <a:gd name="connsiteY13295" fmla="*/ 2854009 h 4860733"/>
              <a:gd name="connsiteX13296" fmla="*/ 3105143 w 4853691"/>
              <a:gd name="connsiteY13296" fmla="*/ 3370359 h 4860733"/>
              <a:gd name="connsiteX13297" fmla="*/ 3091060 w 4853691"/>
              <a:gd name="connsiteY13297" fmla="*/ 3379747 h 4860733"/>
              <a:gd name="connsiteX13298" fmla="*/ 3074631 w 4853691"/>
              <a:gd name="connsiteY13298" fmla="*/ 3370359 h 4860733"/>
              <a:gd name="connsiteX13299" fmla="*/ 3048813 w 4853691"/>
              <a:gd name="connsiteY13299" fmla="*/ 3353929 h 4860733"/>
              <a:gd name="connsiteX13300" fmla="*/ 3015955 w 4853691"/>
              <a:gd name="connsiteY13300" fmla="*/ 3332806 h 4860733"/>
              <a:gd name="connsiteX13301" fmla="*/ 2990137 w 4853691"/>
              <a:gd name="connsiteY13301" fmla="*/ 3316377 h 4860733"/>
              <a:gd name="connsiteX13302" fmla="*/ 2957279 w 4853691"/>
              <a:gd name="connsiteY13302" fmla="*/ 3295253 h 4860733"/>
              <a:gd name="connsiteX13303" fmla="*/ 2931461 w 4853691"/>
              <a:gd name="connsiteY13303" fmla="*/ 3276477 h 4860733"/>
              <a:gd name="connsiteX13304" fmla="*/ 2903296 w 4853691"/>
              <a:gd name="connsiteY13304" fmla="*/ 3257700 h 4860733"/>
              <a:gd name="connsiteX13305" fmla="*/ 2870438 w 4853691"/>
              <a:gd name="connsiteY13305" fmla="*/ 3234230 h 4860733"/>
              <a:gd name="connsiteX13306" fmla="*/ 2856355 w 4853691"/>
              <a:gd name="connsiteY13306" fmla="*/ 3224842 h 4860733"/>
              <a:gd name="connsiteX13307" fmla="*/ 2635733 w 4853691"/>
              <a:gd name="connsiteY13307" fmla="*/ 3051160 h 4860733"/>
              <a:gd name="connsiteX13308" fmla="*/ 2640427 w 4853691"/>
              <a:gd name="connsiteY13308" fmla="*/ 3039425 h 4860733"/>
              <a:gd name="connsiteX13309" fmla="*/ 2633386 w 4853691"/>
              <a:gd name="connsiteY13309" fmla="*/ 3025343 h 4860733"/>
              <a:gd name="connsiteX13310" fmla="*/ 2952585 w 4853691"/>
              <a:gd name="connsiteY13310" fmla="*/ 2649816 h 4860733"/>
              <a:gd name="connsiteX13311" fmla="*/ 2978402 w 4853691"/>
              <a:gd name="connsiteY13311" fmla="*/ 2621651 h 4860733"/>
              <a:gd name="connsiteX13312" fmla="*/ 3053508 w 4853691"/>
              <a:gd name="connsiteY13312" fmla="*/ 2534810 h 4860733"/>
              <a:gd name="connsiteX13313" fmla="*/ 3065243 w 4853691"/>
              <a:gd name="connsiteY13313" fmla="*/ 2539504 h 4860733"/>
              <a:gd name="connsiteX13314" fmla="*/ 3067590 w 4853691"/>
              <a:gd name="connsiteY13314" fmla="*/ 2621651 h 4860733"/>
              <a:gd name="connsiteX13315" fmla="*/ 3072284 w 4853691"/>
              <a:gd name="connsiteY13315" fmla="*/ 2631039 h 4860733"/>
              <a:gd name="connsiteX13316" fmla="*/ 3051160 w 4853691"/>
              <a:gd name="connsiteY13316" fmla="*/ 3544040 h 4860733"/>
              <a:gd name="connsiteX13317" fmla="*/ 2917379 w 4853691"/>
              <a:gd name="connsiteY13317" fmla="*/ 3910179 h 4860733"/>
              <a:gd name="connsiteX13318" fmla="*/ 2912685 w 4853691"/>
              <a:gd name="connsiteY13318" fmla="*/ 3921915 h 4860733"/>
              <a:gd name="connsiteX13319" fmla="*/ 2884520 w 4853691"/>
              <a:gd name="connsiteY13319" fmla="*/ 3997020 h 4860733"/>
              <a:gd name="connsiteX13320" fmla="*/ 2877479 w 4853691"/>
              <a:gd name="connsiteY13320" fmla="*/ 4018144 h 4860733"/>
              <a:gd name="connsiteX13321" fmla="*/ 2851661 w 4853691"/>
              <a:gd name="connsiteY13321" fmla="*/ 4083861 h 4860733"/>
              <a:gd name="connsiteX13322" fmla="*/ 2842273 w 4853691"/>
              <a:gd name="connsiteY13322" fmla="*/ 4104984 h 4860733"/>
              <a:gd name="connsiteX13323" fmla="*/ 2816456 w 4853691"/>
              <a:gd name="connsiteY13323" fmla="*/ 4168354 h 4860733"/>
              <a:gd name="connsiteX13324" fmla="*/ 2809415 w 4853691"/>
              <a:gd name="connsiteY13324" fmla="*/ 4187131 h 4860733"/>
              <a:gd name="connsiteX13325" fmla="*/ 2769515 w 4853691"/>
              <a:gd name="connsiteY13325" fmla="*/ 4187131 h 4860733"/>
              <a:gd name="connsiteX13326" fmla="*/ 2762474 w 4853691"/>
              <a:gd name="connsiteY13326" fmla="*/ 4156619 h 4860733"/>
              <a:gd name="connsiteX13327" fmla="*/ 2757780 w 4853691"/>
              <a:gd name="connsiteY13327" fmla="*/ 4130802 h 4860733"/>
              <a:gd name="connsiteX13328" fmla="*/ 2750738 w 4853691"/>
              <a:gd name="connsiteY13328" fmla="*/ 4095596 h 4860733"/>
              <a:gd name="connsiteX13329" fmla="*/ 2746044 w 4853691"/>
              <a:gd name="connsiteY13329" fmla="*/ 4067431 h 4860733"/>
              <a:gd name="connsiteX13330" fmla="*/ 2739003 w 4853691"/>
              <a:gd name="connsiteY13330" fmla="*/ 4032226 h 4860733"/>
              <a:gd name="connsiteX13331" fmla="*/ 2734309 w 4853691"/>
              <a:gd name="connsiteY13331" fmla="*/ 4001714 h 4860733"/>
              <a:gd name="connsiteX13332" fmla="*/ 2727268 w 4853691"/>
              <a:gd name="connsiteY13332" fmla="*/ 3964162 h 4860733"/>
              <a:gd name="connsiteX13333" fmla="*/ 2722574 w 4853691"/>
              <a:gd name="connsiteY13333" fmla="*/ 3933650 h 4860733"/>
              <a:gd name="connsiteX13334" fmla="*/ 2715533 w 4853691"/>
              <a:gd name="connsiteY13334" fmla="*/ 3893750 h 4860733"/>
              <a:gd name="connsiteX13335" fmla="*/ 2710839 w 4853691"/>
              <a:gd name="connsiteY13335" fmla="*/ 3863238 h 4860733"/>
              <a:gd name="connsiteX13336" fmla="*/ 2703797 w 4853691"/>
              <a:gd name="connsiteY13336" fmla="*/ 3818645 h 4860733"/>
              <a:gd name="connsiteX13337" fmla="*/ 2699103 w 4853691"/>
              <a:gd name="connsiteY13337" fmla="*/ 3790480 h 4860733"/>
              <a:gd name="connsiteX13338" fmla="*/ 2692062 w 4853691"/>
              <a:gd name="connsiteY13338" fmla="*/ 3736498 h 4860733"/>
              <a:gd name="connsiteX13339" fmla="*/ 2689715 w 4853691"/>
              <a:gd name="connsiteY13339" fmla="*/ 3717722 h 4860733"/>
              <a:gd name="connsiteX13340" fmla="*/ 2680327 w 4853691"/>
              <a:gd name="connsiteY13340" fmla="*/ 3647310 h 4860733"/>
              <a:gd name="connsiteX13341" fmla="*/ 2680327 w 4853691"/>
              <a:gd name="connsiteY13341" fmla="*/ 3642616 h 4860733"/>
              <a:gd name="connsiteX13342" fmla="*/ 2645121 w 4853691"/>
              <a:gd name="connsiteY13342" fmla="*/ 3314030 h 4860733"/>
              <a:gd name="connsiteX13343" fmla="*/ 2642774 w 4853691"/>
              <a:gd name="connsiteY13343" fmla="*/ 3295253 h 4860733"/>
              <a:gd name="connsiteX13344" fmla="*/ 2635733 w 4853691"/>
              <a:gd name="connsiteY13344" fmla="*/ 3227189 h 4860733"/>
              <a:gd name="connsiteX13345" fmla="*/ 2631039 w 4853691"/>
              <a:gd name="connsiteY13345" fmla="*/ 3166166 h 4860733"/>
              <a:gd name="connsiteX13346" fmla="*/ 2628692 w 4853691"/>
              <a:gd name="connsiteY13346" fmla="*/ 3138001 h 4860733"/>
              <a:gd name="connsiteX13347" fmla="*/ 2623998 w 4853691"/>
              <a:gd name="connsiteY13347" fmla="*/ 3062896 h 4860733"/>
              <a:gd name="connsiteX13348" fmla="*/ 2635733 w 4853691"/>
              <a:gd name="connsiteY13348" fmla="*/ 3055855 h 4860733"/>
              <a:gd name="connsiteX13349" fmla="*/ 2652163 w 4853691"/>
              <a:gd name="connsiteY13349" fmla="*/ 3069937 h 4860733"/>
              <a:gd name="connsiteX13350" fmla="*/ 2685021 w 4853691"/>
              <a:gd name="connsiteY13350" fmla="*/ 3095754 h 4860733"/>
              <a:gd name="connsiteX13351" fmla="*/ 2717880 w 4853691"/>
              <a:gd name="connsiteY13351" fmla="*/ 3121572 h 4860733"/>
              <a:gd name="connsiteX13352" fmla="*/ 2748391 w 4853691"/>
              <a:gd name="connsiteY13352" fmla="*/ 3147389 h 4860733"/>
              <a:gd name="connsiteX13353" fmla="*/ 2776556 w 4853691"/>
              <a:gd name="connsiteY13353" fmla="*/ 3170860 h 4860733"/>
              <a:gd name="connsiteX13354" fmla="*/ 2809415 w 4853691"/>
              <a:gd name="connsiteY13354" fmla="*/ 3196677 h 4860733"/>
              <a:gd name="connsiteX13355" fmla="*/ 2835232 w 4853691"/>
              <a:gd name="connsiteY13355" fmla="*/ 3215454 h 4860733"/>
              <a:gd name="connsiteX13356" fmla="*/ 2870438 w 4853691"/>
              <a:gd name="connsiteY13356" fmla="*/ 3241271 h 4860733"/>
              <a:gd name="connsiteX13357" fmla="*/ 2893908 w 4853691"/>
              <a:gd name="connsiteY13357" fmla="*/ 3257700 h 4860733"/>
              <a:gd name="connsiteX13358" fmla="*/ 2947890 w 4853691"/>
              <a:gd name="connsiteY13358" fmla="*/ 3295253 h 4860733"/>
              <a:gd name="connsiteX13359" fmla="*/ 2990137 w 4853691"/>
              <a:gd name="connsiteY13359" fmla="*/ 3325765 h 4860733"/>
              <a:gd name="connsiteX13360" fmla="*/ 2999525 w 4853691"/>
              <a:gd name="connsiteY13360" fmla="*/ 3330459 h 4860733"/>
              <a:gd name="connsiteX13361" fmla="*/ 3048813 w 4853691"/>
              <a:gd name="connsiteY13361" fmla="*/ 3363318 h 4860733"/>
              <a:gd name="connsiteX13362" fmla="*/ 3053508 w 4853691"/>
              <a:gd name="connsiteY13362" fmla="*/ 3365665 h 4860733"/>
              <a:gd name="connsiteX13363" fmla="*/ 3088713 w 4853691"/>
              <a:gd name="connsiteY13363" fmla="*/ 3389135 h 4860733"/>
              <a:gd name="connsiteX13364" fmla="*/ 3086366 w 4853691"/>
              <a:gd name="connsiteY13364" fmla="*/ 3398523 h 4860733"/>
              <a:gd name="connsiteX13365" fmla="*/ 3098101 w 4853691"/>
              <a:gd name="connsiteY13365" fmla="*/ 3417300 h 4860733"/>
              <a:gd name="connsiteX13366" fmla="*/ 3079325 w 4853691"/>
              <a:gd name="connsiteY13366" fmla="*/ 3468935 h 4860733"/>
              <a:gd name="connsiteX13367" fmla="*/ 3051160 w 4853691"/>
              <a:gd name="connsiteY13367" fmla="*/ 3544040 h 4860733"/>
              <a:gd name="connsiteX13368" fmla="*/ 2227347 w 4853691"/>
              <a:gd name="connsiteY13368" fmla="*/ 4175396 h 4860733"/>
              <a:gd name="connsiteX13369" fmla="*/ 2178059 w 4853691"/>
              <a:gd name="connsiteY13369" fmla="*/ 4163660 h 4860733"/>
              <a:gd name="connsiteX13370" fmla="*/ 2131118 w 4853691"/>
              <a:gd name="connsiteY13370" fmla="*/ 4149578 h 4860733"/>
              <a:gd name="connsiteX13371" fmla="*/ 2081830 w 4853691"/>
              <a:gd name="connsiteY13371" fmla="*/ 4135496 h 4860733"/>
              <a:gd name="connsiteX13372" fmla="*/ 2034889 w 4853691"/>
              <a:gd name="connsiteY13372" fmla="*/ 4121414 h 4860733"/>
              <a:gd name="connsiteX13373" fmla="*/ 1985601 w 4853691"/>
              <a:gd name="connsiteY13373" fmla="*/ 4107331 h 4860733"/>
              <a:gd name="connsiteX13374" fmla="*/ 1938660 w 4853691"/>
              <a:gd name="connsiteY13374" fmla="*/ 4090902 h 4860733"/>
              <a:gd name="connsiteX13375" fmla="*/ 1889372 w 4853691"/>
              <a:gd name="connsiteY13375" fmla="*/ 4074473 h 4860733"/>
              <a:gd name="connsiteX13376" fmla="*/ 1842431 w 4853691"/>
              <a:gd name="connsiteY13376" fmla="*/ 4058043 h 4860733"/>
              <a:gd name="connsiteX13377" fmla="*/ 1828349 w 4853691"/>
              <a:gd name="connsiteY13377" fmla="*/ 4053349 h 4860733"/>
              <a:gd name="connsiteX13378" fmla="*/ 1840084 w 4853691"/>
              <a:gd name="connsiteY13378" fmla="*/ 4041614 h 4860733"/>
              <a:gd name="connsiteX13379" fmla="*/ 1844778 w 4853691"/>
              <a:gd name="connsiteY13379" fmla="*/ 4043961 h 4860733"/>
              <a:gd name="connsiteX13380" fmla="*/ 1882331 w 4853691"/>
              <a:gd name="connsiteY13380" fmla="*/ 4058043 h 4860733"/>
              <a:gd name="connsiteX13381" fmla="*/ 1896414 w 4853691"/>
              <a:gd name="connsiteY13381" fmla="*/ 4062737 h 4860733"/>
              <a:gd name="connsiteX13382" fmla="*/ 2046624 w 4853691"/>
              <a:gd name="connsiteY13382" fmla="*/ 4114372 h 4860733"/>
              <a:gd name="connsiteX13383" fmla="*/ 2063054 w 4853691"/>
              <a:gd name="connsiteY13383" fmla="*/ 4119066 h 4860733"/>
              <a:gd name="connsiteX13384" fmla="*/ 2098260 w 4853691"/>
              <a:gd name="connsiteY13384" fmla="*/ 4128455 h 4860733"/>
              <a:gd name="connsiteX13385" fmla="*/ 2124077 w 4853691"/>
              <a:gd name="connsiteY13385" fmla="*/ 4135496 h 4860733"/>
              <a:gd name="connsiteX13386" fmla="*/ 2156936 w 4853691"/>
              <a:gd name="connsiteY13386" fmla="*/ 4144884 h 4860733"/>
              <a:gd name="connsiteX13387" fmla="*/ 2185100 w 4853691"/>
              <a:gd name="connsiteY13387" fmla="*/ 4151925 h 4860733"/>
              <a:gd name="connsiteX13388" fmla="*/ 2215612 w 4853691"/>
              <a:gd name="connsiteY13388" fmla="*/ 4158966 h 4860733"/>
              <a:gd name="connsiteX13389" fmla="*/ 2246123 w 4853691"/>
              <a:gd name="connsiteY13389" fmla="*/ 4166007 h 4860733"/>
              <a:gd name="connsiteX13390" fmla="*/ 2274288 w 4853691"/>
              <a:gd name="connsiteY13390" fmla="*/ 4173049 h 4860733"/>
              <a:gd name="connsiteX13391" fmla="*/ 2307147 w 4853691"/>
              <a:gd name="connsiteY13391" fmla="*/ 4180090 h 4860733"/>
              <a:gd name="connsiteX13392" fmla="*/ 2332964 w 4853691"/>
              <a:gd name="connsiteY13392" fmla="*/ 4184784 h 4860733"/>
              <a:gd name="connsiteX13393" fmla="*/ 2365823 w 4853691"/>
              <a:gd name="connsiteY13393" fmla="*/ 4191825 h 4860733"/>
              <a:gd name="connsiteX13394" fmla="*/ 2391640 w 4853691"/>
              <a:gd name="connsiteY13394" fmla="*/ 4196519 h 4860733"/>
              <a:gd name="connsiteX13395" fmla="*/ 2424499 w 4853691"/>
              <a:gd name="connsiteY13395" fmla="*/ 4203560 h 4860733"/>
              <a:gd name="connsiteX13396" fmla="*/ 2450317 w 4853691"/>
              <a:gd name="connsiteY13396" fmla="*/ 4208254 h 4860733"/>
              <a:gd name="connsiteX13397" fmla="*/ 2483175 w 4853691"/>
              <a:gd name="connsiteY13397" fmla="*/ 4212948 h 4860733"/>
              <a:gd name="connsiteX13398" fmla="*/ 2508993 w 4853691"/>
              <a:gd name="connsiteY13398" fmla="*/ 4217643 h 4860733"/>
              <a:gd name="connsiteX13399" fmla="*/ 2541851 w 4853691"/>
              <a:gd name="connsiteY13399" fmla="*/ 4222337 h 4860733"/>
              <a:gd name="connsiteX13400" fmla="*/ 2567669 w 4853691"/>
              <a:gd name="connsiteY13400" fmla="*/ 4224684 h 4860733"/>
              <a:gd name="connsiteX13401" fmla="*/ 2600528 w 4853691"/>
              <a:gd name="connsiteY13401" fmla="*/ 4229378 h 4860733"/>
              <a:gd name="connsiteX13402" fmla="*/ 2626345 w 4853691"/>
              <a:gd name="connsiteY13402" fmla="*/ 4231725 h 4860733"/>
              <a:gd name="connsiteX13403" fmla="*/ 2659204 w 4853691"/>
              <a:gd name="connsiteY13403" fmla="*/ 4236419 h 4860733"/>
              <a:gd name="connsiteX13404" fmla="*/ 2685021 w 4853691"/>
              <a:gd name="connsiteY13404" fmla="*/ 4238766 h 4860733"/>
              <a:gd name="connsiteX13405" fmla="*/ 2717880 w 4853691"/>
              <a:gd name="connsiteY13405" fmla="*/ 4241113 h 4860733"/>
              <a:gd name="connsiteX13406" fmla="*/ 2743697 w 4853691"/>
              <a:gd name="connsiteY13406" fmla="*/ 4243460 h 4860733"/>
              <a:gd name="connsiteX13407" fmla="*/ 2757780 w 4853691"/>
              <a:gd name="connsiteY13407" fmla="*/ 4243460 h 4860733"/>
              <a:gd name="connsiteX13408" fmla="*/ 2757780 w 4853691"/>
              <a:gd name="connsiteY13408" fmla="*/ 4243460 h 4860733"/>
              <a:gd name="connsiteX13409" fmla="*/ 2760127 w 4853691"/>
              <a:gd name="connsiteY13409" fmla="*/ 4250501 h 4860733"/>
              <a:gd name="connsiteX13410" fmla="*/ 2753086 w 4853691"/>
              <a:gd name="connsiteY13410" fmla="*/ 4252848 h 4860733"/>
              <a:gd name="connsiteX13411" fmla="*/ 2746044 w 4853691"/>
              <a:gd name="connsiteY13411" fmla="*/ 4255195 h 4860733"/>
              <a:gd name="connsiteX13412" fmla="*/ 2701450 w 4853691"/>
              <a:gd name="connsiteY13412" fmla="*/ 4250501 h 4860733"/>
              <a:gd name="connsiteX13413" fmla="*/ 2654510 w 4853691"/>
              <a:gd name="connsiteY13413" fmla="*/ 4245807 h 4860733"/>
              <a:gd name="connsiteX13414" fmla="*/ 2607569 w 4853691"/>
              <a:gd name="connsiteY13414" fmla="*/ 4238766 h 4860733"/>
              <a:gd name="connsiteX13415" fmla="*/ 2560628 w 4853691"/>
              <a:gd name="connsiteY13415" fmla="*/ 4231725 h 4860733"/>
              <a:gd name="connsiteX13416" fmla="*/ 2511340 w 4853691"/>
              <a:gd name="connsiteY13416" fmla="*/ 4224684 h 4860733"/>
              <a:gd name="connsiteX13417" fmla="*/ 2464399 w 4853691"/>
              <a:gd name="connsiteY13417" fmla="*/ 4217643 h 4860733"/>
              <a:gd name="connsiteX13418" fmla="*/ 2417458 w 4853691"/>
              <a:gd name="connsiteY13418" fmla="*/ 4208254 h 4860733"/>
              <a:gd name="connsiteX13419" fmla="*/ 2370517 w 4853691"/>
              <a:gd name="connsiteY13419" fmla="*/ 4198866 h 4860733"/>
              <a:gd name="connsiteX13420" fmla="*/ 2323576 w 4853691"/>
              <a:gd name="connsiteY13420" fmla="*/ 4187131 h 4860733"/>
              <a:gd name="connsiteX13421" fmla="*/ 2276635 w 4853691"/>
              <a:gd name="connsiteY13421" fmla="*/ 4175396 h 4860733"/>
              <a:gd name="connsiteX13422" fmla="*/ 2227347 w 4853691"/>
              <a:gd name="connsiteY13422" fmla="*/ 4175396 h 4860733"/>
              <a:gd name="connsiteX13423" fmla="*/ 1807226 w 4853691"/>
              <a:gd name="connsiteY13423" fmla="*/ 4074473 h 4860733"/>
              <a:gd name="connsiteX13424" fmla="*/ 1790797 w 4853691"/>
              <a:gd name="connsiteY13424" fmla="*/ 4102637 h 4860733"/>
              <a:gd name="connsiteX13425" fmla="*/ 1786102 w 4853691"/>
              <a:gd name="connsiteY13425" fmla="*/ 4112026 h 4860733"/>
              <a:gd name="connsiteX13426" fmla="*/ 1781408 w 4853691"/>
              <a:gd name="connsiteY13426" fmla="*/ 4121414 h 4860733"/>
              <a:gd name="connsiteX13427" fmla="*/ 1760285 w 4853691"/>
              <a:gd name="connsiteY13427" fmla="*/ 4107331 h 4860733"/>
              <a:gd name="connsiteX13428" fmla="*/ 1734467 w 4853691"/>
              <a:gd name="connsiteY13428" fmla="*/ 4088555 h 4860733"/>
              <a:gd name="connsiteX13429" fmla="*/ 1699262 w 4853691"/>
              <a:gd name="connsiteY13429" fmla="*/ 4062737 h 4860733"/>
              <a:gd name="connsiteX13430" fmla="*/ 1673444 w 4853691"/>
              <a:gd name="connsiteY13430" fmla="*/ 4043961 h 4860733"/>
              <a:gd name="connsiteX13431" fmla="*/ 1652321 w 4853691"/>
              <a:gd name="connsiteY13431" fmla="*/ 4027532 h 4860733"/>
              <a:gd name="connsiteX13432" fmla="*/ 1666403 w 4853691"/>
              <a:gd name="connsiteY13432" fmla="*/ 4027532 h 4860733"/>
              <a:gd name="connsiteX13433" fmla="*/ 1729773 w 4853691"/>
              <a:gd name="connsiteY13433" fmla="*/ 4032226 h 4860733"/>
              <a:gd name="connsiteX13434" fmla="*/ 1762632 w 4853691"/>
              <a:gd name="connsiteY13434" fmla="*/ 4032226 h 4860733"/>
              <a:gd name="connsiteX13435" fmla="*/ 1774367 w 4853691"/>
              <a:gd name="connsiteY13435" fmla="*/ 4032226 h 4860733"/>
              <a:gd name="connsiteX13436" fmla="*/ 1786102 w 4853691"/>
              <a:gd name="connsiteY13436" fmla="*/ 4036920 h 4860733"/>
              <a:gd name="connsiteX13437" fmla="*/ 1811920 w 4853691"/>
              <a:gd name="connsiteY13437" fmla="*/ 4046308 h 4860733"/>
              <a:gd name="connsiteX13438" fmla="*/ 1816614 w 4853691"/>
              <a:gd name="connsiteY13438" fmla="*/ 4051002 h 4860733"/>
              <a:gd name="connsiteX13439" fmla="*/ 1807226 w 4853691"/>
              <a:gd name="connsiteY13439" fmla="*/ 4067431 h 4860733"/>
              <a:gd name="connsiteX13440" fmla="*/ 1807226 w 4853691"/>
              <a:gd name="connsiteY13440" fmla="*/ 4074473 h 4860733"/>
              <a:gd name="connsiteX13441" fmla="*/ 1779061 w 4853691"/>
              <a:gd name="connsiteY13441" fmla="*/ 4215296 h 4860733"/>
              <a:gd name="connsiteX13442" fmla="*/ 1786102 w 4853691"/>
              <a:gd name="connsiteY13442" fmla="*/ 4222337 h 4860733"/>
              <a:gd name="connsiteX13443" fmla="*/ 1783755 w 4853691"/>
              <a:gd name="connsiteY13443" fmla="*/ 4224684 h 4860733"/>
              <a:gd name="connsiteX13444" fmla="*/ 1757938 w 4853691"/>
              <a:gd name="connsiteY13444" fmla="*/ 4208254 h 4860733"/>
              <a:gd name="connsiteX13445" fmla="*/ 1739161 w 4853691"/>
              <a:gd name="connsiteY13445" fmla="*/ 4196519 h 4860733"/>
              <a:gd name="connsiteX13446" fmla="*/ 1748550 w 4853691"/>
              <a:gd name="connsiteY13446" fmla="*/ 4182437 h 4860733"/>
              <a:gd name="connsiteX13447" fmla="*/ 1764979 w 4853691"/>
              <a:gd name="connsiteY13447" fmla="*/ 4198866 h 4860733"/>
              <a:gd name="connsiteX13448" fmla="*/ 1779061 w 4853691"/>
              <a:gd name="connsiteY13448" fmla="*/ 4215296 h 4860733"/>
              <a:gd name="connsiteX13449" fmla="*/ 1722732 w 4853691"/>
              <a:gd name="connsiteY13449" fmla="*/ 4222337 h 4860733"/>
              <a:gd name="connsiteX13450" fmla="*/ 1659362 w 4853691"/>
              <a:gd name="connsiteY13450" fmla="*/ 4320913 h 4860733"/>
              <a:gd name="connsiteX13451" fmla="*/ 1654668 w 4853691"/>
              <a:gd name="connsiteY13451" fmla="*/ 4327954 h 4860733"/>
              <a:gd name="connsiteX13452" fmla="*/ 1645280 w 4853691"/>
              <a:gd name="connsiteY13452" fmla="*/ 4342036 h 4860733"/>
              <a:gd name="connsiteX13453" fmla="*/ 1638239 w 4853691"/>
              <a:gd name="connsiteY13453" fmla="*/ 4351424 h 4860733"/>
              <a:gd name="connsiteX13454" fmla="*/ 1628850 w 4853691"/>
              <a:gd name="connsiteY13454" fmla="*/ 4363160 h 4860733"/>
              <a:gd name="connsiteX13455" fmla="*/ 1619462 w 4853691"/>
              <a:gd name="connsiteY13455" fmla="*/ 4374895 h 4860733"/>
              <a:gd name="connsiteX13456" fmla="*/ 1612421 w 4853691"/>
              <a:gd name="connsiteY13456" fmla="*/ 4384283 h 4860733"/>
              <a:gd name="connsiteX13457" fmla="*/ 1603033 w 4853691"/>
              <a:gd name="connsiteY13457" fmla="*/ 4396018 h 4860733"/>
              <a:gd name="connsiteX13458" fmla="*/ 1595992 w 4853691"/>
              <a:gd name="connsiteY13458" fmla="*/ 4405406 h 4860733"/>
              <a:gd name="connsiteX13459" fmla="*/ 1586603 w 4853691"/>
              <a:gd name="connsiteY13459" fmla="*/ 4417142 h 4860733"/>
              <a:gd name="connsiteX13460" fmla="*/ 1579562 w 4853691"/>
              <a:gd name="connsiteY13460" fmla="*/ 4424183 h 4860733"/>
              <a:gd name="connsiteX13461" fmla="*/ 1567827 w 4853691"/>
              <a:gd name="connsiteY13461" fmla="*/ 4435918 h 4860733"/>
              <a:gd name="connsiteX13462" fmla="*/ 1560786 w 4853691"/>
              <a:gd name="connsiteY13462" fmla="*/ 4442959 h 4860733"/>
              <a:gd name="connsiteX13463" fmla="*/ 1549051 w 4853691"/>
              <a:gd name="connsiteY13463" fmla="*/ 4454694 h 4860733"/>
              <a:gd name="connsiteX13464" fmla="*/ 1546704 w 4853691"/>
              <a:gd name="connsiteY13464" fmla="*/ 4457041 h 4860733"/>
              <a:gd name="connsiteX13465" fmla="*/ 1532621 w 4853691"/>
              <a:gd name="connsiteY13465" fmla="*/ 4452347 h 4860733"/>
              <a:gd name="connsiteX13466" fmla="*/ 1525580 w 4853691"/>
              <a:gd name="connsiteY13466" fmla="*/ 4367854 h 4860733"/>
              <a:gd name="connsiteX13467" fmla="*/ 1516192 w 4853691"/>
              <a:gd name="connsiteY13467" fmla="*/ 4252848 h 4860733"/>
              <a:gd name="connsiteX13468" fmla="*/ 1497416 w 4853691"/>
              <a:gd name="connsiteY13468" fmla="*/ 4055696 h 4860733"/>
              <a:gd name="connsiteX13469" fmla="*/ 1511498 w 4853691"/>
              <a:gd name="connsiteY13469" fmla="*/ 4048655 h 4860733"/>
              <a:gd name="connsiteX13470" fmla="*/ 1549051 w 4853691"/>
              <a:gd name="connsiteY13470" fmla="*/ 4074473 h 4860733"/>
              <a:gd name="connsiteX13471" fmla="*/ 1572521 w 4853691"/>
              <a:gd name="connsiteY13471" fmla="*/ 4090902 h 4860733"/>
              <a:gd name="connsiteX13472" fmla="*/ 1736814 w 4853691"/>
              <a:gd name="connsiteY13472" fmla="*/ 4196519 h 4860733"/>
              <a:gd name="connsiteX13473" fmla="*/ 1727426 w 4853691"/>
              <a:gd name="connsiteY13473" fmla="*/ 4212948 h 4860733"/>
              <a:gd name="connsiteX13474" fmla="*/ 1722732 w 4853691"/>
              <a:gd name="connsiteY13474" fmla="*/ 4222337 h 4860733"/>
              <a:gd name="connsiteX13475" fmla="*/ 1375369 w 4853691"/>
              <a:gd name="connsiteY13475" fmla="*/ 4004061 h 4860733"/>
              <a:gd name="connsiteX13476" fmla="*/ 1302611 w 4853691"/>
              <a:gd name="connsiteY13476" fmla="*/ 3982938 h 4860733"/>
              <a:gd name="connsiteX13477" fmla="*/ 1269752 w 4853691"/>
              <a:gd name="connsiteY13477" fmla="*/ 3971203 h 4860733"/>
              <a:gd name="connsiteX13478" fmla="*/ 1220464 w 4853691"/>
              <a:gd name="connsiteY13478" fmla="*/ 3954773 h 4860733"/>
              <a:gd name="connsiteX13479" fmla="*/ 1225158 w 4853691"/>
              <a:gd name="connsiteY13479" fmla="*/ 3957120 h 4860733"/>
              <a:gd name="connsiteX13480" fmla="*/ 1272099 w 4853691"/>
              <a:gd name="connsiteY13480" fmla="*/ 3968856 h 4860733"/>
              <a:gd name="connsiteX13481" fmla="*/ 1307305 w 4853691"/>
              <a:gd name="connsiteY13481" fmla="*/ 3975897 h 4860733"/>
              <a:gd name="connsiteX13482" fmla="*/ 1358940 w 4853691"/>
              <a:gd name="connsiteY13482" fmla="*/ 3987632 h 4860733"/>
              <a:gd name="connsiteX13483" fmla="*/ 1394146 w 4853691"/>
              <a:gd name="connsiteY13483" fmla="*/ 3994673 h 4860733"/>
              <a:gd name="connsiteX13484" fmla="*/ 1450475 w 4853691"/>
              <a:gd name="connsiteY13484" fmla="*/ 4004061 h 4860733"/>
              <a:gd name="connsiteX13485" fmla="*/ 1488028 w 4853691"/>
              <a:gd name="connsiteY13485" fmla="*/ 4008755 h 4860733"/>
              <a:gd name="connsiteX13486" fmla="*/ 1497416 w 4853691"/>
              <a:gd name="connsiteY13486" fmla="*/ 4011102 h 4860733"/>
              <a:gd name="connsiteX13487" fmla="*/ 1497416 w 4853691"/>
              <a:gd name="connsiteY13487" fmla="*/ 4018144 h 4860733"/>
              <a:gd name="connsiteX13488" fmla="*/ 1495069 w 4853691"/>
              <a:gd name="connsiteY13488" fmla="*/ 4018144 h 4860733"/>
              <a:gd name="connsiteX13489" fmla="*/ 1476292 w 4853691"/>
              <a:gd name="connsiteY13489" fmla="*/ 4032226 h 4860733"/>
              <a:gd name="connsiteX13490" fmla="*/ 1396493 w 4853691"/>
              <a:gd name="connsiteY13490" fmla="*/ 4011102 h 4860733"/>
              <a:gd name="connsiteX13491" fmla="*/ 1375369 w 4853691"/>
              <a:gd name="connsiteY13491" fmla="*/ 4004061 h 4860733"/>
              <a:gd name="connsiteX13492" fmla="*/ 1154747 w 4853691"/>
              <a:gd name="connsiteY13492" fmla="*/ 3935997 h 4860733"/>
              <a:gd name="connsiteX13493" fmla="*/ 1131276 w 4853691"/>
              <a:gd name="connsiteY13493" fmla="*/ 3928956 h 4860733"/>
              <a:gd name="connsiteX13494" fmla="*/ 1133623 w 4853691"/>
              <a:gd name="connsiteY13494" fmla="*/ 3924262 h 4860733"/>
              <a:gd name="connsiteX13495" fmla="*/ 1166482 w 4853691"/>
              <a:gd name="connsiteY13495" fmla="*/ 3935997 h 4860733"/>
              <a:gd name="connsiteX13496" fmla="*/ 1187605 w 4853691"/>
              <a:gd name="connsiteY13496" fmla="*/ 3945385 h 4860733"/>
              <a:gd name="connsiteX13497" fmla="*/ 1185258 w 4853691"/>
              <a:gd name="connsiteY13497" fmla="*/ 3945385 h 4860733"/>
              <a:gd name="connsiteX13498" fmla="*/ 1154747 w 4853691"/>
              <a:gd name="connsiteY13498" fmla="*/ 3935997 h 4860733"/>
              <a:gd name="connsiteX13499" fmla="*/ 1053824 w 4853691"/>
              <a:gd name="connsiteY13499" fmla="*/ 3804562 h 4860733"/>
              <a:gd name="connsiteX13500" fmla="*/ 1051477 w 4853691"/>
              <a:gd name="connsiteY13500" fmla="*/ 3769357 h 4860733"/>
              <a:gd name="connsiteX13501" fmla="*/ 1049130 w 4853691"/>
              <a:gd name="connsiteY13501" fmla="*/ 3722416 h 4860733"/>
              <a:gd name="connsiteX13502" fmla="*/ 1049130 w 4853691"/>
              <a:gd name="connsiteY13502" fmla="*/ 3705986 h 4860733"/>
              <a:gd name="connsiteX13503" fmla="*/ 1051477 w 4853691"/>
              <a:gd name="connsiteY13503" fmla="*/ 3705986 h 4860733"/>
              <a:gd name="connsiteX13504" fmla="*/ 1053824 w 4853691"/>
              <a:gd name="connsiteY13504" fmla="*/ 3720068 h 4860733"/>
              <a:gd name="connsiteX13505" fmla="*/ 1060865 w 4853691"/>
              <a:gd name="connsiteY13505" fmla="*/ 3750580 h 4860733"/>
              <a:gd name="connsiteX13506" fmla="*/ 1067906 w 4853691"/>
              <a:gd name="connsiteY13506" fmla="*/ 3781092 h 4860733"/>
              <a:gd name="connsiteX13507" fmla="*/ 1074947 w 4853691"/>
              <a:gd name="connsiteY13507" fmla="*/ 3806909 h 4860733"/>
              <a:gd name="connsiteX13508" fmla="*/ 1081988 w 4853691"/>
              <a:gd name="connsiteY13508" fmla="*/ 3832727 h 4860733"/>
              <a:gd name="connsiteX13509" fmla="*/ 1056171 w 4853691"/>
              <a:gd name="connsiteY13509" fmla="*/ 3823339 h 4860733"/>
              <a:gd name="connsiteX13510" fmla="*/ 1053824 w 4853691"/>
              <a:gd name="connsiteY13510" fmla="*/ 3804562 h 4860733"/>
              <a:gd name="connsiteX13511" fmla="*/ 1093724 w 4853691"/>
              <a:gd name="connsiteY13511" fmla="*/ 3713028 h 4860733"/>
              <a:gd name="connsiteX13512" fmla="*/ 1138318 w 4853691"/>
              <a:gd name="connsiteY13512" fmla="*/ 3736498 h 4860733"/>
              <a:gd name="connsiteX13513" fmla="*/ 1143012 w 4853691"/>
              <a:gd name="connsiteY13513" fmla="*/ 3738845 h 4860733"/>
              <a:gd name="connsiteX13514" fmla="*/ 1225158 w 4853691"/>
              <a:gd name="connsiteY13514" fmla="*/ 3778745 h 4860733"/>
              <a:gd name="connsiteX13515" fmla="*/ 1222811 w 4853691"/>
              <a:gd name="connsiteY13515" fmla="*/ 3785786 h 4860733"/>
              <a:gd name="connsiteX13516" fmla="*/ 1227505 w 4853691"/>
              <a:gd name="connsiteY13516" fmla="*/ 3799868 h 4860733"/>
              <a:gd name="connsiteX13517" fmla="*/ 1208729 w 4853691"/>
              <a:gd name="connsiteY13517" fmla="*/ 3818645 h 4860733"/>
              <a:gd name="connsiteX13518" fmla="*/ 1204035 w 4853691"/>
              <a:gd name="connsiteY13518" fmla="*/ 3823339 h 4860733"/>
              <a:gd name="connsiteX13519" fmla="*/ 1168829 w 4853691"/>
              <a:gd name="connsiteY13519" fmla="*/ 3858544 h 4860733"/>
              <a:gd name="connsiteX13520" fmla="*/ 1079641 w 4853691"/>
              <a:gd name="connsiteY13520" fmla="*/ 3835074 h 4860733"/>
              <a:gd name="connsiteX13521" fmla="*/ 1051477 w 4853691"/>
              <a:gd name="connsiteY13521" fmla="*/ 3705986 h 4860733"/>
              <a:gd name="connsiteX13522" fmla="*/ 1063212 w 4853691"/>
              <a:gd name="connsiteY13522" fmla="*/ 3696598 h 4860733"/>
              <a:gd name="connsiteX13523" fmla="*/ 1072600 w 4853691"/>
              <a:gd name="connsiteY13523" fmla="*/ 3701292 h 4860733"/>
              <a:gd name="connsiteX13524" fmla="*/ 1093724 w 4853691"/>
              <a:gd name="connsiteY13524" fmla="*/ 3713028 h 4860733"/>
              <a:gd name="connsiteX13525" fmla="*/ 1269752 w 4853691"/>
              <a:gd name="connsiteY13525" fmla="*/ 3752927 h 4860733"/>
              <a:gd name="connsiteX13526" fmla="*/ 1286181 w 4853691"/>
              <a:gd name="connsiteY13526" fmla="*/ 3729457 h 4860733"/>
              <a:gd name="connsiteX13527" fmla="*/ 1293223 w 4853691"/>
              <a:gd name="connsiteY13527" fmla="*/ 3720068 h 4860733"/>
              <a:gd name="connsiteX13528" fmla="*/ 1314346 w 4853691"/>
              <a:gd name="connsiteY13528" fmla="*/ 3691904 h 4860733"/>
              <a:gd name="connsiteX13529" fmla="*/ 1319040 w 4853691"/>
              <a:gd name="connsiteY13529" fmla="*/ 3687210 h 4860733"/>
              <a:gd name="connsiteX13530" fmla="*/ 1638239 w 4853691"/>
              <a:gd name="connsiteY13530" fmla="*/ 3156777 h 4860733"/>
              <a:gd name="connsiteX13531" fmla="*/ 1647627 w 4853691"/>
              <a:gd name="connsiteY13531" fmla="*/ 3159125 h 4860733"/>
              <a:gd name="connsiteX13532" fmla="*/ 1654668 w 4853691"/>
              <a:gd name="connsiteY13532" fmla="*/ 3156777 h 4860733"/>
              <a:gd name="connsiteX13533" fmla="*/ 1678138 w 4853691"/>
              <a:gd name="connsiteY13533" fmla="*/ 3208413 h 4860733"/>
              <a:gd name="connsiteX13534" fmla="*/ 1685179 w 4853691"/>
              <a:gd name="connsiteY13534" fmla="*/ 3222495 h 4860733"/>
              <a:gd name="connsiteX13535" fmla="*/ 1710997 w 4853691"/>
              <a:gd name="connsiteY13535" fmla="*/ 3278824 h 4860733"/>
              <a:gd name="connsiteX13536" fmla="*/ 1720385 w 4853691"/>
              <a:gd name="connsiteY13536" fmla="*/ 3299947 h 4860733"/>
              <a:gd name="connsiteX13537" fmla="*/ 1746203 w 4853691"/>
              <a:gd name="connsiteY13537" fmla="*/ 3351582 h 4860733"/>
              <a:gd name="connsiteX13538" fmla="*/ 1757938 w 4853691"/>
              <a:gd name="connsiteY13538" fmla="*/ 3375053 h 4860733"/>
              <a:gd name="connsiteX13539" fmla="*/ 1790797 w 4853691"/>
              <a:gd name="connsiteY13539" fmla="*/ 3440770 h 4860733"/>
              <a:gd name="connsiteX13540" fmla="*/ 1795491 w 4853691"/>
              <a:gd name="connsiteY13540" fmla="*/ 3447811 h 4860733"/>
              <a:gd name="connsiteX13541" fmla="*/ 1830696 w 4853691"/>
              <a:gd name="connsiteY13541" fmla="*/ 3518223 h 4860733"/>
              <a:gd name="connsiteX13542" fmla="*/ 1830696 w 4853691"/>
              <a:gd name="connsiteY13542" fmla="*/ 3518223 h 4860733"/>
              <a:gd name="connsiteX13543" fmla="*/ 1865902 w 4853691"/>
              <a:gd name="connsiteY13543" fmla="*/ 3586287 h 4860733"/>
              <a:gd name="connsiteX13544" fmla="*/ 1872943 w 4853691"/>
              <a:gd name="connsiteY13544" fmla="*/ 3598022 h 4860733"/>
              <a:gd name="connsiteX13545" fmla="*/ 1901108 w 4853691"/>
              <a:gd name="connsiteY13545" fmla="*/ 3652004 h 4860733"/>
              <a:gd name="connsiteX13546" fmla="*/ 1919884 w 4853691"/>
              <a:gd name="connsiteY13546" fmla="*/ 3687210 h 4860733"/>
              <a:gd name="connsiteX13547" fmla="*/ 1926925 w 4853691"/>
              <a:gd name="connsiteY13547" fmla="*/ 3698945 h 4860733"/>
              <a:gd name="connsiteX13548" fmla="*/ 1917537 w 4853691"/>
              <a:gd name="connsiteY13548" fmla="*/ 3715374 h 4860733"/>
              <a:gd name="connsiteX13549" fmla="*/ 1917537 w 4853691"/>
              <a:gd name="connsiteY13549" fmla="*/ 3717722 h 4860733"/>
              <a:gd name="connsiteX13550" fmla="*/ 1908149 w 4853691"/>
              <a:gd name="connsiteY13550" fmla="*/ 3720068 h 4860733"/>
              <a:gd name="connsiteX13551" fmla="*/ 1856514 w 4853691"/>
              <a:gd name="connsiteY13551" fmla="*/ 3729457 h 4860733"/>
              <a:gd name="connsiteX13552" fmla="*/ 1811920 w 4853691"/>
              <a:gd name="connsiteY13552" fmla="*/ 3736498 h 4860733"/>
              <a:gd name="connsiteX13553" fmla="*/ 1779061 w 4853691"/>
              <a:gd name="connsiteY13553" fmla="*/ 3743539 h 4860733"/>
              <a:gd name="connsiteX13554" fmla="*/ 1725079 w 4853691"/>
              <a:gd name="connsiteY13554" fmla="*/ 3752927 h 4860733"/>
              <a:gd name="connsiteX13555" fmla="*/ 1703956 w 4853691"/>
              <a:gd name="connsiteY13555" fmla="*/ 3755274 h 4860733"/>
              <a:gd name="connsiteX13556" fmla="*/ 1645280 w 4853691"/>
              <a:gd name="connsiteY13556" fmla="*/ 3762315 h 4860733"/>
              <a:gd name="connsiteX13557" fmla="*/ 1628850 w 4853691"/>
              <a:gd name="connsiteY13557" fmla="*/ 3764663 h 4860733"/>
              <a:gd name="connsiteX13558" fmla="*/ 1565480 w 4853691"/>
              <a:gd name="connsiteY13558" fmla="*/ 3771704 h 4860733"/>
              <a:gd name="connsiteX13559" fmla="*/ 1553745 w 4853691"/>
              <a:gd name="connsiteY13559" fmla="*/ 3771704 h 4860733"/>
              <a:gd name="connsiteX13560" fmla="*/ 1490375 w 4853691"/>
              <a:gd name="connsiteY13560" fmla="*/ 3776398 h 4860733"/>
              <a:gd name="connsiteX13561" fmla="*/ 1483333 w 4853691"/>
              <a:gd name="connsiteY13561" fmla="*/ 3776398 h 4860733"/>
              <a:gd name="connsiteX13562" fmla="*/ 1422310 w 4853691"/>
              <a:gd name="connsiteY13562" fmla="*/ 3778745 h 4860733"/>
              <a:gd name="connsiteX13563" fmla="*/ 1412922 w 4853691"/>
              <a:gd name="connsiteY13563" fmla="*/ 3778745 h 4860733"/>
              <a:gd name="connsiteX13564" fmla="*/ 1344858 w 4853691"/>
              <a:gd name="connsiteY13564" fmla="*/ 3778745 h 4860733"/>
              <a:gd name="connsiteX13565" fmla="*/ 1295570 w 4853691"/>
              <a:gd name="connsiteY13565" fmla="*/ 3778745 h 4860733"/>
              <a:gd name="connsiteX13566" fmla="*/ 1265058 w 4853691"/>
              <a:gd name="connsiteY13566" fmla="*/ 3778745 h 4860733"/>
              <a:gd name="connsiteX13567" fmla="*/ 1258017 w 4853691"/>
              <a:gd name="connsiteY13567" fmla="*/ 3762315 h 4860733"/>
              <a:gd name="connsiteX13568" fmla="*/ 1260364 w 4853691"/>
              <a:gd name="connsiteY13568" fmla="*/ 3757621 h 4860733"/>
              <a:gd name="connsiteX13569" fmla="*/ 1269752 w 4853691"/>
              <a:gd name="connsiteY13569" fmla="*/ 3752927 h 4860733"/>
              <a:gd name="connsiteX13570" fmla="*/ 1816614 w 4853691"/>
              <a:gd name="connsiteY13570" fmla="*/ 3128613 h 4860733"/>
              <a:gd name="connsiteX13571" fmla="*/ 1875290 w 4853691"/>
              <a:gd name="connsiteY13571" fmla="*/ 3123919 h 4860733"/>
              <a:gd name="connsiteX13572" fmla="*/ 2236735 w 4853691"/>
              <a:gd name="connsiteY13572" fmla="*/ 3091060 h 4860733"/>
              <a:gd name="connsiteX13573" fmla="*/ 2257859 w 4853691"/>
              <a:gd name="connsiteY13573" fmla="*/ 3088713 h 4860733"/>
              <a:gd name="connsiteX13574" fmla="*/ 2361129 w 4853691"/>
              <a:gd name="connsiteY13574" fmla="*/ 3076978 h 4860733"/>
              <a:gd name="connsiteX13575" fmla="*/ 2398681 w 4853691"/>
              <a:gd name="connsiteY13575" fmla="*/ 3072284 h 4860733"/>
              <a:gd name="connsiteX13576" fmla="*/ 2490216 w 4853691"/>
              <a:gd name="connsiteY13576" fmla="*/ 3060549 h 4860733"/>
              <a:gd name="connsiteX13577" fmla="*/ 2534810 w 4853691"/>
              <a:gd name="connsiteY13577" fmla="*/ 3053507 h 4860733"/>
              <a:gd name="connsiteX13578" fmla="*/ 2602875 w 4853691"/>
              <a:gd name="connsiteY13578" fmla="*/ 3044119 h 4860733"/>
              <a:gd name="connsiteX13579" fmla="*/ 2607569 w 4853691"/>
              <a:gd name="connsiteY13579" fmla="*/ 3053507 h 4860733"/>
              <a:gd name="connsiteX13580" fmla="*/ 2537157 w 4853691"/>
              <a:gd name="connsiteY13580" fmla="*/ 3128613 h 4860733"/>
              <a:gd name="connsiteX13581" fmla="*/ 2490216 w 4853691"/>
              <a:gd name="connsiteY13581" fmla="*/ 3177901 h 4860733"/>
              <a:gd name="connsiteX13582" fmla="*/ 2452664 w 4853691"/>
              <a:gd name="connsiteY13582" fmla="*/ 3217801 h 4860733"/>
              <a:gd name="connsiteX13583" fmla="*/ 2389293 w 4853691"/>
              <a:gd name="connsiteY13583" fmla="*/ 3283518 h 4860733"/>
              <a:gd name="connsiteX13584" fmla="*/ 2368170 w 4853691"/>
              <a:gd name="connsiteY13584" fmla="*/ 3304641 h 4860733"/>
              <a:gd name="connsiteX13585" fmla="*/ 2293064 w 4853691"/>
              <a:gd name="connsiteY13585" fmla="*/ 3382094 h 4860733"/>
              <a:gd name="connsiteX13586" fmla="*/ 2283676 w 4853691"/>
              <a:gd name="connsiteY13586" fmla="*/ 3391482 h 4860733"/>
              <a:gd name="connsiteX13587" fmla="*/ 2023154 w 4853691"/>
              <a:gd name="connsiteY13587" fmla="*/ 3642616 h 4860733"/>
              <a:gd name="connsiteX13588" fmla="*/ 2020807 w 4853691"/>
              <a:gd name="connsiteY13588" fmla="*/ 3644963 h 4860733"/>
              <a:gd name="connsiteX13589" fmla="*/ 1952743 w 4853691"/>
              <a:gd name="connsiteY13589" fmla="*/ 3705986 h 4860733"/>
              <a:gd name="connsiteX13590" fmla="*/ 1938660 w 4853691"/>
              <a:gd name="connsiteY13590" fmla="*/ 3698945 h 4860733"/>
              <a:gd name="connsiteX13591" fmla="*/ 1929272 w 4853691"/>
              <a:gd name="connsiteY13591" fmla="*/ 3701292 h 4860733"/>
              <a:gd name="connsiteX13592" fmla="*/ 1657015 w 4853691"/>
              <a:gd name="connsiteY13592" fmla="*/ 3152083 h 4860733"/>
              <a:gd name="connsiteX13593" fmla="*/ 1668750 w 4853691"/>
              <a:gd name="connsiteY13593" fmla="*/ 3133307 h 4860733"/>
              <a:gd name="connsiteX13594" fmla="*/ 1668750 w 4853691"/>
              <a:gd name="connsiteY13594" fmla="*/ 3133307 h 4860733"/>
              <a:gd name="connsiteX13595" fmla="*/ 1762632 w 4853691"/>
              <a:gd name="connsiteY13595" fmla="*/ 3128613 h 4860733"/>
              <a:gd name="connsiteX13596" fmla="*/ 1816614 w 4853691"/>
              <a:gd name="connsiteY13596" fmla="*/ 3128613 h 4860733"/>
              <a:gd name="connsiteX13597" fmla="*/ 2480828 w 4853691"/>
              <a:gd name="connsiteY13597" fmla="*/ 2823497 h 4860733"/>
              <a:gd name="connsiteX13598" fmla="*/ 2473787 w 4853691"/>
              <a:gd name="connsiteY13598" fmla="*/ 2814109 h 4860733"/>
              <a:gd name="connsiteX13599" fmla="*/ 2053666 w 4853691"/>
              <a:gd name="connsiteY13599" fmla="*/ 2119383 h 4860733"/>
              <a:gd name="connsiteX13600" fmla="*/ 2060707 w 4853691"/>
              <a:gd name="connsiteY13600" fmla="*/ 2109995 h 4860733"/>
              <a:gd name="connsiteX13601" fmla="*/ 2121730 w 4853691"/>
              <a:gd name="connsiteY13601" fmla="*/ 2135812 h 4860733"/>
              <a:gd name="connsiteX13602" fmla="*/ 2356435 w 4853691"/>
              <a:gd name="connsiteY13602" fmla="*/ 2232041 h 4860733"/>
              <a:gd name="connsiteX13603" fmla="*/ 2598180 w 4853691"/>
              <a:gd name="connsiteY13603" fmla="*/ 2332964 h 4860733"/>
              <a:gd name="connsiteX13604" fmla="*/ 2621651 w 4853691"/>
              <a:gd name="connsiteY13604" fmla="*/ 2342352 h 4860733"/>
              <a:gd name="connsiteX13605" fmla="*/ 2652163 w 4853691"/>
              <a:gd name="connsiteY13605" fmla="*/ 2354088 h 4860733"/>
              <a:gd name="connsiteX13606" fmla="*/ 2710839 w 4853691"/>
              <a:gd name="connsiteY13606" fmla="*/ 2377558 h 4860733"/>
              <a:gd name="connsiteX13607" fmla="*/ 2729615 w 4853691"/>
              <a:gd name="connsiteY13607" fmla="*/ 2384599 h 4860733"/>
              <a:gd name="connsiteX13608" fmla="*/ 2800027 w 4853691"/>
              <a:gd name="connsiteY13608" fmla="*/ 2412764 h 4860733"/>
              <a:gd name="connsiteX13609" fmla="*/ 2807068 w 4853691"/>
              <a:gd name="connsiteY13609" fmla="*/ 2415111 h 4860733"/>
              <a:gd name="connsiteX13610" fmla="*/ 3051160 w 4853691"/>
              <a:gd name="connsiteY13610" fmla="*/ 2508993 h 4860733"/>
              <a:gd name="connsiteX13611" fmla="*/ 3048813 w 4853691"/>
              <a:gd name="connsiteY13611" fmla="*/ 2516034 h 4860733"/>
              <a:gd name="connsiteX13612" fmla="*/ 3055854 w 4853691"/>
              <a:gd name="connsiteY13612" fmla="*/ 2530116 h 4860733"/>
              <a:gd name="connsiteX13613" fmla="*/ 2635733 w 4853691"/>
              <a:gd name="connsiteY13613" fmla="*/ 3020649 h 4860733"/>
              <a:gd name="connsiteX13614" fmla="*/ 2623998 w 4853691"/>
              <a:gd name="connsiteY13614" fmla="*/ 3015955 h 4860733"/>
              <a:gd name="connsiteX13615" fmla="*/ 2614610 w 4853691"/>
              <a:gd name="connsiteY13615" fmla="*/ 3018302 h 4860733"/>
              <a:gd name="connsiteX13616" fmla="*/ 2548892 w 4853691"/>
              <a:gd name="connsiteY13616" fmla="*/ 2922073 h 4860733"/>
              <a:gd name="connsiteX13617" fmla="*/ 2480828 w 4853691"/>
              <a:gd name="connsiteY13617" fmla="*/ 2823497 h 4860733"/>
              <a:gd name="connsiteX13618" fmla="*/ 1933966 w 4853691"/>
              <a:gd name="connsiteY13618" fmla="*/ 1703956 h 4860733"/>
              <a:gd name="connsiteX13619" fmla="*/ 2006725 w 4853691"/>
              <a:gd name="connsiteY13619" fmla="*/ 1710997 h 4860733"/>
              <a:gd name="connsiteX13620" fmla="*/ 2072442 w 4853691"/>
              <a:gd name="connsiteY13620" fmla="*/ 1718038 h 4860733"/>
              <a:gd name="connsiteX13621" fmla="*/ 2215612 w 4853691"/>
              <a:gd name="connsiteY13621" fmla="*/ 1734467 h 4860733"/>
              <a:gd name="connsiteX13622" fmla="*/ 2236735 w 4853691"/>
              <a:gd name="connsiteY13622" fmla="*/ 1736814 h 4860733"/>
              <a:gd name="connsiteX13623" fmla="*/ 2361129 w 4853691"/>
              <a:gd name="connsiteY13623" fmla="*/ 1753244 h 4860733"/>
              <a:gd name="connsiteX13624" fmla="*/ 2408070 w 4853691"/>
              <a:gd name="connsiteY13624" fmla="*/ 1760285 h 4860733"/>
              <a:gd name="connsiteX13625" fmla="*/ 2511340 w 4853691"/>
              <a:gd name="connsiteY13625" fmla="*/ 1776714 h 4860733"/>
              <a:gd name="connsiteX13626" fmla="*/ 2562975 w 4853691"/>
              <a:gd name="connsiteY13626" fmla="*/ 1786102 h 4860733"/>
              <a:gd name="connsiteX13627" fmla="*/ 2663898 w 4853691"/>
              <a:gd name="connsiteY13627" fmla="*/ 1802532 h 4860733"/>
              <a:gd name="connsiteX13628" fmla="*/ 2720227 w 4853691"/>
              <a:gd name="connsiteY13628" fmla="*/ 1811920 h 4860733"/>
              <a:gd name="connsiteX13629" fmla="*/ 2821150 w 4853691"/>
              <a:gd name="connsiteY13629" fmla="*/ 1830696 h 4860733"/>
              <a:gd name="connsiteX13630" fmla="*/ 2875132 w 4853691"/>
              <a:gd name="connsiteY13630" fmla="*/ 1842432 h 4860733"/>
              <a:gd name="connsiteX13631" fmla="*/ 2964320 w 4853691"/>
              <a:gd name="connsiteY13631" fmla="*/ 1861208 h 4860733"/>
              <a:gd name="connsiteX13632" fmla="*/ 2964320 w 4853691"/>
              <a:gd name="connsiteY13632" fmla="*/ 1863555 h 4860733"/>
              <a:gd name="connsiteX13633" fmla="*/ 2964320 w 4853691"/>
              <a:gd name="connsiteY13633" fmla="*/ 1865902 h 4860733"/>
              <a:gd name="connsiteX13634" fmla="*/ 2957279 w 4853691"/>
              <a:gd name="connsiteY13634" fmla="*/ 1868249 h 4860733"/>
              <a:gd name="connsiteX13635" fmla="*/ 2931461 w 4853691"/>
              <a:gd name="connsiteY13635" fmla="*/ 1872943 h 4860733"/>
              <a:gd name="connsiteX13636" fmla="*/ 2905644 w 4853691"/>
              <a:gd name="connsiteY13636" fmla="*/ 1877637 h 4860733"/>
              <a:gd name="connsiteX13637" fmla="*/ 2877479 w 4853691"/>
              <a:gd name="connsiteY13637" fmla="*/ 1882331 h 4860733"/>
              <a:gd name="connsiteX13638" fmla="*/ 2854008 w 4853691"/>
              <a:gd name="connsiteY13638" fmla="*/ 1887025 h 4860733"/>
              <a:gd name="connsiteX13639" fmla="*/ 2825844 w 4853691"/>
              <a:gd name="connsiteY13639" fmla="*/ 1894066 h 4860733"/>
              <a:gd name="connsiteX13640" fmla="*/ 2802374 w 4853691"/>
              <a:gd name="connsiteY13640" fmla="*/ 1898761 h 4860733"/>
              <a:gd name="connsiteX13641" fmla="*/ 2771862 w 4853691"/>
              <a:gd name="connsiteY13641" fmla="*/ 1905802 h 4860733"/>
              <a:gd name="connsiteX13642" fmla="*/ 2748391 w 4853691"/>
              <a:gd name="connsiteY13642" fmla="*/ 1910496 h 4860733"/>
              <a:gd name="connsiteX13643" fmla="*/ 2717880 w 4853691"/>
              <a:gd name="connsiteY13643" fmla="*/ 1917537 h 4860733"/>
              <a:gd name="connsiteX13644" fmla="*/ 2692062 w 4853691"/>
              <a:gd name="connsiteY13644" fmla="*/ 1922231 h 4860733"/>
              <a:gd name="connsiteX13645" fmla="*/ 2661551 w 4853691"/>
              <a:gd name="connsiteY13645" fmla="*/ 1929272 h 4860733"/>
              <a:gd name="connsiteX13646" fmla="*/ 2633386 w 4853691"/>
              <a:gd name="connsiteY13646" fmla="*/ 1936313 h 4860733"/>
              <a:gd name="connsiteX13647" fmla="*/ 2605222 w 4853691"/>
              <a:gd name="connsiteY13647" fmla="*/ 1943354 h 4860733"/>
              <a:gd name="connsiteX13648" fmla="*/ 2574710 w 4853691"/>
              <a:gd name="connsiteY13648" fmla="*/ 1950396 h 4860733"/>
              <a:gd name="connsiteX13649" fmla="*/ 2546545 w 4853691"/>
              <a:gd name="connsiteY13649" fmla="*/ 1957437 h 4860733"/>
              <a:gd name="connsiteX13650" fmla="*/ 2513687 w 4853691"/>
              <a:gd name="connsiteY13650" fmla="*/ 1966825 h 4860733"/>
              <a:gd name="connsiteX13651" fmla="*/ 2487869 w 4853691"/>
              <a:gd name="connsiteY13651" fmla="*/ 1973866 h 4860733"/>
              <a:gd name="connsiteX13652" fmla="*/ 2452664 w 4853691"/>
              <a:gd name="connsiteY13652" fmla="*/ 1983254 h 4860733"/>
              <a:gd name="connsiteX13653" fmla="*/ 2429193 w 4853691"/>
              <a:gd name="connsiteY13653" fmla="*/ 1990295 h 4860733"/>
              <a:gd name="connsiteX13654" fmla="*/ 2379905 w 4853691"/>
              <a:gd name="connsiteY13654" fmla="*/ 2004378 h 4860733"/>
              <a:gd name="connsiteX13655" fmla="*/ 2368170 w 4853691"/>
              <a:gd name="connsiteY13655" fmla="*/ 2006725 h 4860733"/>
              <a:gd name="connsiteX13656" fmla="*/ 2314188 w 4853691"/>
              <a:gd name="connsiteY13656" fmla="*/ 2020807 h 4860733"/>
              <a:gd name="connsiteX13657" fmla="*/ 2304800 w 4853691"/>
              <a:gd name="connsiteY13657" fmla="*/ 2023154 h 4860733"/>
              <a:gd name="connsiteX13658" fmla="*/ 2063054 w 4853691"/>
              <a:gd name="connsiteY13658" fmla="*/ 2093565 h 4860733"/>
              <a:gd name="connsiteX13659" fmla="*/ 2044277 w 4853691"/>
              <a:gd name="connsiteY13659" fmla="*/ 2079483 h 4860733"/>
              <a:gd name="connsiteX13660" fmla="*/ 2034889 w 4853691"/>
              <a:gd name="connsiteY13660" fmla="*/ 2081830 h 4860733"/>
              <a:gd name="connsiteX13661" fmla="*/ 2030195 w 4853691"/>
              <a:gd name="connsiteY13661" fmla="*/ 2072442 h 4860733"/>
              <a:gd name="connsiteX13662" fmla="*/ 2004378 w 4853691"/>
              <a:gd name="connsiteY13662" fmla="*/ 2030195 h 4860733"/>
              <a:gd name="connsiteX13663" fmla="*/ 1807226 w 4853691"/>
              <a:gd name="connsiteY13663" fmla="*/ 1706303 h 4860733"/>
              <a:gd name="connsiteX13664" fmla="*/ 1816614 w 4853691"/>
              <a:gd name="connsiteY13664" fmla="*/ 1692221 h 4860733"/>
              <a:gd name="connsiteX13665" fmla="*/ 1849473 w 4853691"/>
              <a:gd name="connsiteY13665" fmla="*/ 1694568 h 4860733"/>
              <a:gd name="connsiteX13666" fmla="*/ 1933966 w 4853691"/>
              <a:gd name="connsiteY13666" fmla="*/ 1703956 h 4860733"/>
              <a:gd name="connsiteX13667" fmla="*/ 1403534 w 4853691"/>
              <a:gd name="connsiteY13667" fmla="*/ 2236735 h 4860733"/>
              <a:gd name="connsiteX13668" fmla="*/ 1396493 w 4853691"/>
              <a:gd name="connsiteY13668" fmla="*/ 2227347 h 4860733"/>
              <a:gd name="connsiteX13669" fmla="*/ 1783755 w 4853691"/>
              <a:gd name="connsiteY13669" fmla="*/ 1708650 h 4860733"/>
              <a:gd name="connsiteX13670" fmla="*/ 1795491 w 4853691"/>
              <a:gd name="connsiteY13670" fmla="*/ 1713344 h 4860733"/>
              <a:gd name="connsiteX13671" fmla="*/ 1804879 w 4853691"/>
              <a:gd name="connsiteY13671" fmla="*/ 1710997 h 4860733"/>
              <a:gd name="connsiteX13672" fmla="*/ 1875290 w 4853691"/>
              <a:gd name="connsiteY13672" fmla="*/ 1826002 h 4860733"/>
              <a:gd name="connsiteX13673" fmla="*/ 2002031 w 4853691"/>
              <a:gd name="connsiteY13673" fmla="*/ 2034889 h 4860733"/>
              <a:gd name="connsiteX13674" fmla="*/ 2032542 w 4853691"/>
              <a:gd name="connsiteY13674" fmla="*/ 2086524 h 4860733"/>
              <a:gd name="connsiteX13675" fmla="*/ 2023154 w 4853691"/>
              <a:gd name="connsiteY13675" fmla="*/ 2102954 h 4860733"/>
              <a:gd name="connsiteX13676" fmla="*/ 2023154 w 4853691"/>
              <a:gd name="connsiteY13676" fmla="*/ 2105301 h 4860733"/>
              <a:gd name="connsiteX13677" fmla="*/ 1872943 w 4853691"/>
              <a:gd name="connsiteY13677" fmla="*/ 2135812 h 4860733"/>
              <a:gd name="connsiteX13678" fmla="*/ 1403534 w 4853691"/>
              <a:gd name="connsiteY13678" fmla="*/ 2236735 h 4860733"/>
              <a:gd name="connsiteX13679" fmla="*/ 2631039 w 4853691"/>
              <a:gd name="connsiteY13679" fmla="*/ 3130960 h 4860733"/>
              <a:gd name="connsiteX13680" fmla="*/ 2638080 w 4853691"/>
              <a:gd name="connsiteY13680" fmla="*/ 3217801 h 4860733"/>
              <a:gd name="connsiteX13681" fmla="*/ 2638080 w 4853691"/>
              <a:gd name="connsiteY13681" fmla="*/ 3220148 h 4860733"/>
              <a:gd name="connsiteX13682" fmla="*/ 2734309 w 4853691"/>
              <a:gd name="connsiteY13682" fmla="*/ 3999367 h 4860733"/>
              <a:gd name="connsiteX13683" fmla="*/ 2736656 w 4853691"/>
              <a:gd name="connsiteY13683" fmla="*/ 4018144 h 4860733"/>
              <a:gd name="connsiteX13684" fmla="*/ 2746044 w 4853691"/>
              <a:gd name="connsiteY13684" fmla="*/ 4065085 h 4860733"/>
              <a:gd name="connsiteX13685" fmla="*/ 2753086 w 4853691"/>
              <a:gd name="connsiteY13685" fmla="*/ 4100290 h 4860733"/>
              <a:gd name="connsiteX13686" fmla="*/ 2757780 w 4853691"/>
              <a:gd name="connsiteY13686" fmla="*/ 4128455 h 4860733"/>
              <a:gd name="connsiteX13687" fmla="*/ 2767168 w 4853691"/>
              <a:gd name="connsiteY13687" fmla="*/ 4177743 h 4860733"/>
              <a:gd name="connsiteX13688" fmla="*/ 2769515 w 4853691"/>
              <a:gd name="connsiteY13688" fmla="*/ 4187131 h 4860733"/>
              <a:gd name="connsiteX13689" fmla="*/ 2619304 w 4853691"/>
              <a:gd name="connsiteY13689" fmla="*/ 4180090 h 4860733"/>
              <a:gd name="connsiteX13690" fmla="*/ 2616957 w 4853691"/>
              <a:gd name="connsiteY13690" fmla="*/ 4180090 h 4860733"/>
              <a:gd name="connsiteX13691" fmla="*/ 2579404 w 4853691"/>
              <a:gd name="connsiteY13691" fmla="*/ 4161313 h 4860733"/>
              <a:gd name="connsiteX13692" fmla="*/ 2567669 w 4853691"/>
              <a:gd name="connsiteY13692" fmla="*/ 4154272 h 4860733"/>
              <a:gd name="connsiteX13693" fmla="*/ 2530116 w 4853691"/>
              <a:gd name="connsiteY13693" fmla="*/ 4133149 h 4860733"/>
              <a:gd name="connsiteX13694" fmla="*/ 2516034 w 4853691"/>
              <a:gd name="connsiteY13694" fmla="*/ 4126108 h 4860733"/>
              <a:gd name="connsiteX13695" fmla="*/ 2478481 w 4853691"/>
              <a:gd name="connsiteY13695" fmla="*/ 4104984 h 4860733"/>
              <a:gd name="connsiteX13696" fmla="*/ 2464399 w 4853691"/>
              <a:gd name="connsiteY13696" fmla="*/ 4095596 h 4860733"/>
              <a:gd name="connsiteX13697" fmla="*/ 2426846 w 4853691"/>
              <a:gd name="connsiteY13697" fmla="*/ 4074473 h 4860733"/>
              <a:gd name="connsiteX13698" fmla="*/ 2415111 w 4853691"/>
              <a:gd name="connsiteY13698" fmla="*/ 4067431 h 4860733"/>
              <a:gd name="connsiteX13699" fmla="*/ 2375211 w 4853691"/>
              <a:gd name="connsiteY13699" fmla="*/ 4043961 h 4860733"/>
              <a:gd name="connsiteX13700" fmla="*/ 2354088 w 4853691"/>
              <a:gd name="connsiteY13700" fmla="*/ 4029879 h 4860733"/>
              <a:gd name="connsiteX13701" fmla="*/ 2321229 w 4853691"/>
              <a:gd name="connsiteY13701" fmla="*/ 4008755 h 4860733"/>
              <a:gd name="connsiteX13702" fmla="*/ 2288370 w 4853691"/>
              <a:gd name="connsiteY13702" fmla="*/ 3987632 h 4860733"/>
              <a:gd name="connsiteX13703" fmla="*/ 2267247 w 4853691"/>
              <a:gd name="connsiteY13703" fmla="*/ 3973550 h 4860733"/>
              <a:gd name="connsiteX13704" fmla="*/ 2159283 w 4853691"/>
              <a:gd name="connsiteY13704" fmla="*/ 3896097 h 4860733"/>
              <a:gd name="connsiteX13705" fmla="*/ 2159283 w 4853691"/>
              <a:gd name="connsiteY13705" fmla="*/ 3896097 h 4860733"/>
              <a:gd name="connsiteX13706" fmla="*/ 1955090 w 4853691"/>
              <a:gd name="connsiteY13706" fmla="*/ 3734151 h 4860733"/>
              <a:gd name="connsiteX13707" fmla="*/ 1959784 w 4853691"/>
              <a:gd name="connsiteY13707" fmla="*/ 3722416 h 4860733"/>
              <a:gd name="connsiteX13708" fmla="*/ 1955090 w 4853691"/>
              <a:gd name="connsiteY13708" fmla="*/ 3710680 h 4860733"/>
              <a:gd name="connsiteX13709" fmla="*/ 1992642 w 4853691"/>
              <a:gd name="connsiteY13709" fmla="*/ 3677822 h 4860733"/>
              <a:gd name="connsiteX13710" fmla="*/ 2027848 w 4853691"/>
              <a:gd name="connsiteY13710" fmla="*/ 3644963 h 4860733"/>
              <a:gd name="connsiteX13711" fmla="*/ 2084177 w 4853691"/>
              <a:gd name="connsiteY13711" fmla="*/ 3593328 h 4860733"/>
              <a:gd name="connsiteX13712" fmla="*/ 2114689 w 4853691"/>
              <a:gd name="connsiteY13712" fmla="*/ 3565164 h 4860733"/>
              <a:gd name="connsiteX13713" fmla="*/ 2288370 w 4853691"/>
              <a:gd name="connsiteY13713" fmla="*/ 3396176 h 4860733"/>
              <a:gd name="connsiteX13714" fmla="*/ 2318882 w 4853691"/>
              <a:gd name="connsiteY13714" fmla="*/ 3365665 h 4860733"/>
              <a:gd name="connsiteX13715" fmla="*/ 2372864 w 4853691"/>
              <a:gd name="connsiteY13715" fmla="*/ 3309335 h 4860733"/>
              <a:gd name="connsiteX13716" fmla="*/ 2415111 w 4853691"/>
              <a:gd name="connsiteY13716" fmla="*/ 3267089 h 4860733"/>
              <a:gd name="connsiteX13717" fmla="*/ 2459705 w 4853691"/>
              <a:gd name="connsiteY13717" fmla="*/ 3222495 h 4860733"/>
              <a:gd name="connsiteX13718" fmla="*/ 2501952 w 4853691"/>
              <a:gd name="connsiteY13718" fmla="*/ 3177901 h 4860733"/>
              <a:gd name="connsiteX13719" fmla="*/ 2544198 w 4853691"/>
              <a:gd name="connsiteY13719" fmla="*/ 3133307 h 4860733"/>
              <a:gd name="connsiteX13720" fmla="*/ 2586445 w 4853691"/>
              <a:gd name="connsiteY13720" fmla="*/ 3088713 h 4860733"/>
              <a:gd name="connsiteX13721" fmla="*/ 2614610 w 4853691"/>
              <a:gd name="connsiteY13721" fmla="*/ 3058201 h 4860733"/>
              <a:gd name="connsiteX13722" fmla="*/ 2628692 w 4853691"/>
              <a:gd name="connsiteY13722" fmla="*/ 3062896 h 4860733"/>
              <a:gd name="connsiteX13723" fmla="*/ 2628692 w 4853691"/>
              <a:gd name="connsiteY13723" fmla="*/ 3062896 h 4860733"/>
              <a:gd name="connsiteX13724" fmla="*/ 2633386 w 4853691"/>
              <a:gd name="connsiteY13724" fmla="*/ 3109836 h 4860733"/>
              <a:gd name="connsiteX13725" fmla="*/ 2631039 w 4853691"/>
              <a:gd name="connsiteY13725" fmla="*/ 3130960 h 4860733"/>
              <a:gd name="connsiteX13726" fmla="*/ 2724921 w 4853691"/>
              <a:gd name="connsiteY13726" fmla="*/ 4248154 h 4860733"/>
              <a:gd name="connsiteX13727" fmla="*/ 2689715 w 4853691"/>
              <a:gd name="connsiteY13727" fmla="*/ 4245807 h 4860733"/>
              <a:gd name="connsiteX13728" fmla="*/ 2666245 w 4853691"/>
              <a:gd name="connsiteY13728" fmla="*/ 4243460 h 4860733"/>
              <a:gd name="connsiteX13729" fmla="*/ 2631039 w 4853691"/>
              <a:gd name="connsiteY13729" fmla="*/ 4238766 h 4860733"/>
              <a:gd name="connsiteX13730" fmla="*/ 2607569 w 4853691"/>
              <a:gd name="connsiteY13730" fmla="*/ 4236419 h 4860733"/>
              <a:gd name="connsiteX13731" fmla="*/ 2572363 w 4853691"/>
              <a:gd name="connsiteY13731" fmla="*/ 4231725 h 4860733"/>
              <a:gd name="connsiteX13732" fmla="*/ 2548892 w 4853691"/>
              <a:gd name="connsiteY13732" fmla="*/ 4229378 h 4860733"/>
              <a:gd name="connsiteX13733" fmla="*/ 2511340 w 4853691"/>
              <a:gd name="connsiteY13733" fmla="*/ 4224684 h 4860733"/>
              <a:gd name="connsiteX13734" fmla="*/ 2490216 w 4853691"/>
              <a:gd name="connsiteY13734" fmla="*/ 4222337 h 4860733"/>
              <a:gd name="connsiteX13735" fmla="*/ 2452664 w 4853691"/>
              <a:gd name="connsiteY13735" fmla="*/ 4215296 h 4860733"/>
              <a:gd name="connsiteX13736" fmla="*/ 2431540 w 4853691"/>
              <a:gd name="connsiteY13736" fmla="*/ 4210602 h 4860733"/>
              <a:gd name="connsiteX13737" fmla="*/ 2393987 w 4853691"/>
              <a:gd name="connsiteY13737" fmla="*/ 4203560 h 4860733"/>
              <a:gd name="connsiteX13738" fmla="*/ 2372864 w 4853691"/>
              <a:gd name="connsiteY13738" fmla="*/ 4198866 h 4860733"/>
              <a:gd name="connsiteX13739" fmla="*/ 2335311 w 4853691"/>
              <a:gd name="connsiteY13739" fmla="*/ 4189478 h 4860733"/>
              <a:gd name="connsiteX13740" fmla="*/ 2314188 w 4853691"/>
              <a:gd name="connsiteY13740" fmla="*/ 4184784 h 4860733"/>
              <a:gd name="connsiteX13741" fmla="*/ 2274288 w 4853691"/>
              <a:gd name="connsiteY13741" fmla="*/ 4175396 h 4860733"/>
              <a:gd name="connsiteX13742" fmla="*/ 2253165 w 4853691"/>
              <a:gd name="connsiteY13742" fmla="*/ 4170702 h 4860733"/>
              <a:gd name="connsiteX13743" fmla="*/ 2213265 w 4853691"/>
              <a:gd name="connsiteY13743" fmla="*/ 4161313 h 4860733"/>
              <a:gd name="connsiteX13744" fmla="*/ 2192141 w 4853691"/>
              <a:gd name="connsiteY13744" fmla="*/ 4156619 h 4860733"/>
              <a:gd name="connsiteX13745" fmla="*/ 2152242 w 4853691"/>
              <a:gd name="connsiteY13745" fmla="*/ 4144884 h 4860733"/>
              <a:gd name="connsiteX13746" fmla="*/ 2131118 w 4853691"/>
              <a:gd name="connsiteY13746" fmla="*/ 4140190 h 4860733"/>
              <a:gd name="connsiteX13747" fmla="*/ 2091218 w 4853691"/>
              <a:gd name="connsiteY13747" fmla="*/ 4128455 h 4860733"/>
              <a:gd name="connsiteX13748" fmla="*/ 2070095 w 4853691"/>
              <a:gd name="connsiteY13748" fmla="*/ 4121414 h 4860733"/>
              <a:gd name="connsiteX13749" fmla="*/ 2030195 w 4853691"/>
              <a:gd name="connsiteY13749" fmla="*/ 4107331 h 4860733"/>
              <a:gd name="connsiteX13750" fmla="*/ 2009072 w 4853691"/>
              <a:gd name="connsiteY13750" fmla="*/ 4100290 h 4860733"/>
              <a:gd name="connsiteX13751" fmla="*/ 1950396 w 4853691"/>
              <a:gd name="connsiteY13751" fmla="*/ 4081514 h 4860733"/>
              <a:gd name="connsiteX13752" fmla="*/ 1948049 w 4853691"/>
              <a:gd name="connsiteY13752" fmla="*/ 4081514 h 4860733"/>
              <a:gd name="connsiteX13753" fmla="*/ 1887025 w 4853691"/>
              <a:gd name="connsiteY13753" fmla="*/ 4060390 h 4860733"/>
              <a:gd name="connsiteX13754" fmla="*/ 1865902 w 4853691"/>
              <a:gd name="connsiteY13754" fmla="*/ 4051002 h 4860733"/>
              <a:gd name="connsiteX13755" fmla="*/ 1844778 w 4853691"/>
              <a:gd name="connsiteY13755" fmla="*/ 4043961 h 4860733"/>
              <a:gd name="connsiteX13756" fmla="*/ 1844778 w 4853691"/>
              <a:gd name="connsiteY13756" fmla="*/ 4039267 h 4860733"/>
              <a:gd name="connsiteX13757" fmla="*/ 2614610 w 4853691"/>
              <a:gd name="connsiteY13757" fmla="*/ 4184784 h 4860733"/>
              <a:gd name="connsiteX13758" fmla="*/ 2626345 w 4853691"/>
              <a:gd name="connsiteY13758" fmla="*/ 4189478 h 4860733"/>
              <a:gd name="connsiteX13759" fmla="*/ 2647469 w 4853691"/>
              <a:gd name="connsiteY13759" fmla="*/ 4198866 h 4860733"/>
              <a:gd name="connsiteX13760" fmla="*/ 2675633 w 4853691"/>
              <a:gd name="connsiteY13760" fmla="*/ 4212948 h 4860733"/>
              <a:gd name="connsiteX13761" fmla="*/ 2699103 w 4853691"/>
              <a:gd name="connsiteY13761" fmla="*/ 4222337 h 4860733"/>
              <a:gd name="connsiteX13762" fmla="*/ 2727268 w 4853691"/>
              <a:gd name="connsiteY13762" fmla="*/ 4234072 h 4860733"/>
              <a:gd name="connsiteX13763" fmla="*/ 2750738 w 4853691"/>
              <a:gd name="connsiteY13763" fmla="*/ 4243460 h 4860733"/>
              <a:gd name="connsiteX13764" fmla="*/ 2760127 w 4853691"/>
              <a:gd name="connsiteY13764" fmla="*/ 4248154 h 4860733"/>
              <a:gd name="connsiteX13765" fmla="*/ 2760127 w 4853691"/>
              <a:gd name="connsiteY13765" fmla="*/ 4252848 h 4860733"/>
              <a:gd name="connsiteX13766" fmla="*/ 2743697 w 4853691"/>
              <a:gd name="connsiteY13766" fmla="*/ 4252848 h 4860733"/>
              <a:gd name="connsiteX13767" fmla="*/ 2724921 w 4853691"/>
              <a:gd name="connsiteY13767" fmla="*/ 4248154 h 4860733"/>
              <a:gd name="connsiteX13768" fmla="*/ 1729773 w 4853691"/>
              <a:gd name="connsiteY13768" fmla="*/ 4029879 h 4860733"/>
              <a:gd name="connsiteX13769" fmla="*/ 1673444 w 4853691"/>
              <a:gd name="connsiteY13769" fmla="*/ 4025185 h 4860733"/>
              <a:gd name="connsiteX13770" fmla="*/ 1649974 w 4853691"/>
              <a:gd name="connsiteY13770" fmla="*/ 4022838 h 4860733"/>
              <a:gd name="connsiteX13771" fmla="*/ 1638239 w 4853691"/>
              <a:gd name="connsiteY13771" fmla="*/ 4013449 h 4860733"/>
              <a:gd name="connsiteX13772" fmla="*/ 1610074 w 4853691"/>
              <a:gd name="connsiteY13772" fmla="*/ 3992326 h 4860733"/>
              <a:gd name="connsiteX13773" fmla="*/ 1574868 w 4853691"/>
              <a:gd name="connsiteY13773" fmla="*/ 3964162 h 4860733"/>
              <a:gd name="connsiteX13774" fmla="*/ 1544357 w 4853691"/>
              <a:gd name="connsiteY13774" fmla="*/ 3940691 h 4860733"/>
              <a:gd name="connsiteX13775" fmla="*/ 1523233 w 4853691"/>
              <a:gd name="connsiteY13775" fmla="*/ 3924262 h 4860733"/>
              <a:gd name="connsiteX13776" fmla="*/ 1525580 w 4853691"/>
              <a:gd name="connsiteY13776" fmla="*/ 3921915 h 4860733"/>
              <a:gd name="connsiteX13777" fmla="*/ 1565480 w 4853691"/>
              <a:gd name="connsiteY13777" fmla="*/ 3940691 h 4860733"/>
              <a:gd name="connsiteX13778" fmla="*/ 1603033 w 4853691"/>
              <a:gd name="connsiteY13778" fmla="*/ 3957120 h 4860733"/>
              <a:gd name="connsiteX13779" fmla="*/ 1659362 w 4853691"/>
              <a:gd name="connsiteY13779" fmla="*/ 3980591 h 4860733"/>
              <a:gd name="connsiteX13780" fmla="*/ 1694567 w 4853691"/>
              <a:gd name="connsiteY13780" fmla="*/ 3997020 h 4860733"/>
              <a:gd name="connsiteX13781" fmla="*/ 1753244 w 4853691"/>
              <a:gd name="connsiteY13781" fmla="*/ 4020490 h 4860733"/>
              <a:gd name="connsiteX13782" fmla="*/ 1772020 w 4853691"/>
              <a:gd name="connsiteY13782" fmla="*/ 4027532 h 4860733"/>
              <a:gd name="connsiteX13783" fmla="*/ 1769673 w 4853691"/>
              <a:gd name="connsiteY13783" fmla="*/ 4027532 h 4860733"/>
              <a:gd name="connsiteX13784" fmla="*/ 1729773 w 4853691"/>
              <a:gd name="connsiteY13784" fmla="*/ 4029879 h 4860733"/>
              <a:gd name="connsiteX13785" fmla="*/ 1699262 w 4853691"/>
              <a:gd name="connsiteY13785" fmla="*/ 4062737 h 4860733"/>
              <a:gd name="connsiteX13786" fmla="*/ 1739161 w 4853691"/>
              <a:gd name="connsiteY13786" fmla="*/ 4090902 h 4860733"/>
              <a:gd name="connsiteX13787" fmla="*/ 1760285 w 4853691"/>
              <a:gd name="connsiteY13787" fmla="*/ 4107331 h 4860733"/>
              <a:gd name="connsiteX13788" fmla="*/ 1781408 w 4853691"/>
              <a:gd name="connsiteY13788" fmla="*/ 4121414 h 4860733"/>
              <a:gd name="connsiteX13789" fmla="*/ 1774367 w 4853691"/>
              <a:gd name="connsiteY13789" fmla="*/ 4135496 h 4860733"/>
              <a:gd name="connsiteX13790" fmla="*/ 1767326 w 4853691"/>
              <a:gd name="connsiteY13790" fmla="*/ 4149578 h 4860733"/>
              <a:gd name="connsiteX13791" fmla="*/ 1757938 w 4853691"/>
              <a:gd name="connsiteY13791" fmla="*/ 4168354 h 4860733"/>
              <a:gd name="connsiteX13792" fmla="*/ 1750897 w 4853691"/>
              <a:gd name="connsiteY13792" fmla="*/ 4182437 h 4860733"/>
              <a:gd name="connsiteX13793" fmla="*/ 1734467 w 4853691"/>
              <a:gd name="connsiteY13793" fmla="*/ 4166007 h 4860733"/>
              <a:gd name="connsiteX13794" fmla="*/ 1722732 w 4853691"/>
              <a:gd name="connsiteY13794" fmla="*/ 4151925 h 4860733"/>
              <a:gd name="connsiteX13795" fmla="*/ 1699262 w 4853691"/>
              <a:gd name="connsiteY13795" fmla="*/ 4128455 h 4860733"/>
              <a:gd name="connsiteX13796" fmla="*/ 1685179 w 4853691"/>
              <a:gd name="connsiteY13796" fmla="*/ 4112026 h 4860733"/>
              <a:gd name="connsiteX13797" fmla="*/ 1664056 w 4853691"/>
              <a:gd name="connsiteY13797" fmla="*/ 4088555 h 4860733"/>
              <a:gd name="connsiteX13798" fmla="*/ 1649974 w 4853691"/>
              <a:gd name="connsiteY13798" fmla="*/ 4072125 h 4860733"/>
              <a:gd name="connsiteX13799" fmla="*/ 1628850 w 4853691"/>
              <a:gd name="connsiteY13799" fmla="*/ 4048655 h 4860733"/>
              <a:gd name="connsiteX13800" fmla="*/ 1614768 w 4853691"/>
              <a:gd name="connsiteY13800" fmla="*/ 4032226 h 4860733"/>
              <a:gd name="connsiteX13801" fmla="*/ 1605380 w 4853691"/>
              <a:gd name="connsiteY13801" fmla="*/ 4020490 h 4860733"/>
              <a:gd name="connsiteX13802" fmla="*/ 1638239 w 4853691"/>
              <a:gd name="connsiteY13802" fmla="*/ 4022838 h 4860733"/>
              <a:gd name="connsiteX13803" fmla="*/ 1652321 w 4853691"/>
              <a:gd name="connsiteY13803" fmla="*/ 4022838 h 4860733"/>
              <a:gd name="connsiteX13804" fmla="*/ 1678138 w 4853691"/>
              <a:gd name="connsiteY13804" fmla="*/ 4041614 h 4860733"/>
              <a:gd name="connsiteX13805" fmla="*/ 1699262 w 4853691"/>
              <a:gd name="connsiteY13805" fmla="*/ 4062737 h 4860733"/>
              <a:gd name="connsiteX13806" fmla="*/ 1680485 w 4853691"/>
              <a:gd name="connsiteY13806" fmla="*/ 4161313 h 4860733"/>
              <a:gd name="connsiteX13807" fmla="*/ 1647627 w 4853691"/>
              <a:gd name="connsiteY13807" fmla="*/ 4140190 h 4860733"/>
              <a:gd name="connsiteX13808" fmla="*/ 1595992 w 4853691"/>
              <a:gd name="connsiteY13808" fmla="*/ 4104984 h 4860733"/>
              <a:gd name="connsiteX13809" fmla="*/ 1572521 w 4853691"/>
              <a:gd name="connsiteY13809" fmla="*/ 4088555 h 4860733"/>
              <a:gd name="connsiteX13810" fmla="*/ 1511498 w 4853691"/>
              <a:gd name="connsiteY13810" fmla="*/ 4046308 h 4860733"/>
              <a:gd name="connsiteX13811" fmla="*/ 1513845 w 4853691"/>
              <a:gd name="connsiteY13811" fmla="*/ 4034573 h 4860733"/>
              <a:gd name="connsiteX13812" fmla="*/ 1497416 w 4853691"/>
              <a:gd name="connsiteY13812" fmla="*/ 4015796 h 4860733"/>
              <a:gd name="connsiteX13813" fmla="*/ 1497416 w 4853691"/>
              <a:gd name="connsiteY13813" fmla="*/ 4008755 h 4860733"/>
              <a:gd name="connsiteX13814" fmla="*/ 1565480 w 4853691"/>
              <a:gd name="connsiteY13814" fmla="*/ 4018144 h 4860733"/>
              <a:gd name="connsiteX13815" fmla="*/ 1598339 w 4853691"/>
              <a:gd name="connsiteY13815" fmla="*/ 4020490 h 4860733"/>
              <a:gd name="connsiteX13816" fmla="*/ 1621809 w 4853691"/>
              <a:gd name="connsiteY13816" fmla="*/ 4046308 h 4860733"/>
              <a:gd name="connsiteX13817" fmla="*/ 1628850 w 4853691"/>
              <a:gd name="connsiteY13817" fmla="*/ 4055696 h 4860733"/>
              <a:gd name="connsiteX13818" fmla="*/ 1657015 w 4853691"/>
              <a:gd name="connsiteY13818" fmla="*/ 4086208 h 4860733"/>
              <a:gd name="connsiteX13819" fmla="*/ 1668750 w 4853691"/>
              <a:gd name="connsiteY13819" fmla="*/ 4097943 h 4860733"/>
              <a:gd name="connsiteX13820" fmla="*/ 1692220 w 4853691"/>
              <a:gd name="connsiteY13820" fmla="*/ 4123761 h 4860733"/>
              <a:gd name="connsiteX13821" fmla="*/ 1706303 w 4853691"/>
              <a:gd name="connsiteY13821" fmla="*/ 4137843 h 4860733"/>
              <a:gd name="connsiteX13822" fmla="*/ 1727426 w 4853691"/>
              <a:gd name="connsiteY13822" fmla="*/ 4161313 h 4860733"/>
              <a:gd name="connsiteX13823" fmla="*/ 1741508 w 4853691"/>
              <a:gd name="connsiteY13823" fmla="*/ 4175396 h 4860733"/>
              <a:gd name="connsiteX13824" fmla="*/ 1743856 w 4853691"/>
              <a:gd name="connsiteY13824" fmla="*/ 4177743 h 4860733"/>
              <a:gd name="connsiteX13825" fmla="*/ 1743856 w 4853691"/>
              <a:gd name="connsiteY13825" fmla="*/ 4177743 h 4860733"/>
              <a:gd name="connsiteX13826" fmla="*/ 1736814 w 4853691"/>
              <a:gd name="connsiteY13826" fmla="*/ 4189478 h 4860733"/>
              <a:gd name="connsiteX13827" fmla="*/ 1736814 w 4853691"/>
              <a:gd name="connsiteY13827" fmla="*/ 4191825 h 4860733"/>
              <a:gd name="connsiteX13828" fmla="*/ 1722732 w 4853691"/>
              <a:gd name="connsiteY13828" fmla="*/ 4182437 h 4860733"/>
              <a:gd name="connsiteX13829" fmla="*/ 1680485 w 4853691"/>
              <a:gd name="connsiteY13829" fmla="*/ 4161313 h 4860733"/>
              <a:gd name="connsiteX13830" fmla="*/ 1448128 w 4853691"/>
              <a:gd name="connsiteY13830" fmla="*/ 4001714 h 4860733"/>
              <a:gd name="connsiteX13831" fmla="*/ 1391799 w 4853691"/>
              <a:gd name="connsiteY13831" fmla="*/ 3992326 h 4860733"/>
              <a:gd name="connsiteX13832" fmla="*/ 1358940 w 4853691"/>
              <a:gd name="connsiteY13832" fmla="*/ 3987632 h 4860733"/>
              <a:gd name="connsiteX13833" fmla="*/ 1290876 w 4853691"/>
              <a:gd name="connsiteY13833" fmla="*/ 3973550 h 4860733"/>
              <a:gd name="connsiteX13834" fmla="*/ 1262711 w 4853691"/>
              <a:gd name="connsiteY13834" fmla="*/ 3966508 h 4860733"/>
              <a:gd name="connsiteX13835" fmla="*/ 1204035 w 4853691"/>
              <a:gd name="connsiteY13835" fmla="*/ 3950079 h 4860733"/>
              <a:gd name="connsiteX13836" fmla="*/ 1175870 w 4853691"/>
              <a:gd name="connsiteY13836" fmla="*/ 3938344 h 4860733"/>
              <a:gd name="connsiteX13837" fmla="*/ 1135971 w 4853691"/>
              <a:gd name="connsiteY13837" fmla="*/ 3921915 h 4860733"/>
              <a:gd name="connsiteX13838" fmla="*/ 1135971 w 4853691"/>
              <a:gd name="connsiteY13838" fmla="*/ 3919567 h 4860733"/>
              <a:gd name="connsiteX13839" fmla="*/ 1145359 w 4853691"/>
              <a:gd name="connsiteY13839" fmla="*/ 3921915 h 4860733"/>
              <a:gd name="connsiteX13840" fmla="*/ 1164135 w 4853691"/>
              <a:gd name="connsiteY13840" fmla="*/ 3924262 h 4860733"/>
              <a:gd name="connsiteX13841" fmla="*/ 1192300 w 4853691"/>
              <a:gd name="connsiteY13841" fmla="*/ 3926609 h 4860733"/>
              <a:gd name="connsiteX13842" fmla="*/ 1211076 w 4853691"/>
              <a:gd name="connsiteY13842" fmla="*/ 3928956 h 4860733"/>
              <a:gd name="connsiteX13843" fmla="*/ 1241588 w 4853691"/>
              <a:gd name="connsiteY13843" fmla="*/ 3931303 h 4860733"/>
              <a:gd name="connsiteX13844" fmla="*/ 1258017 w 4853691"/>
              <a:gd name="connsiteY13844" fmla="*/ 3931303 h 4860733"/>
              <a:gd name="connsiteX13845" fmla="*/ 1304958 w 4853691"/>
              <a:gd name="connsiteY13845" fmla="*/ 3931303 h 4860733"/>
              <a:gd name="connsiteX13846" fmla="*/ 1304958 w 4853691"/>
              <a:gd name="connsiteY13846" fmla="*/ 3931303 h 4860733"/>
              <a:gd name="connsiteX13847" fmla="*/ 1307305 w 4853691"/>
              <a:gd name="connsiteY13847" fmla="*/ 3931303 h 4860733"/>
              <a:gd name="connsiteX13848" fmla="*/ 1354246 w 4853691"/>
              <a:gd name="connsiteY13848" fmla="*/ 3931303 h 4860733"/>
              <a:gd name="connsiteX13849" fmla="*/ 1370675 w 4853691"/>
              <a:gd name="connsiteY13849" fmla="*/ 3931303 h 4860733"/>
              <a:gd name="connsiteX13850" fmla="*/ 1403534 w 4853691"/>
              <a:gd name="connsiteY13850" fmla="*/ 3928956 h 4860733"/>
              <a:gd name="connsiteX13851" fmla="*/ 1424657 w 4853691"/>
              <a:gd name="connsiteY13851" fmla="*/ 3926609 h 4860733"/>
              <a:gd name="connsiteX13852" fmla="*/ 1455169 w 4853691"/>
              <a:gd name="connsiteY13852" fmla="*/ 3924262 h 4860733"/>
              <a:gd name="connsiteX13853" fmla="*/ 1483333 w 4853691"/>
              <a:gd name="connsiteY13853" fmla="*/ 3921915 h 4860733"/>
              <a:gd name="connsiteX13854" fmla="*/ 1488028 w 4853691"/>
              <a:gd name="connsiteY13854" fmla="*/ 3921915 h 4860733"/>
              <a:gd name="connsiteX13855" fmla="*/ 1504457 w 4853691"/>
              <a:gd name="connsiteY13855" fmla="*/ 3938344 h 4860733"/>
              <a:gd name="connsiteX13856" fmla="*/ 1502110 w 4853691"/>
              <a:gd name="connsiteY13856" fmla="*/ 3964162 h 4860733"/>
              <a:gd name="connsiteX13857" fmla="*/ 1497416 w 4853691"/>
              <a:gd name="connsiteY13857" fmla="*/ 4011102 h 4860733"/>
              <a:gd name="connsiteX13858" fmla="*/ 1483333 w 4853691"/>
              <a:gd name="connsiteY13858" fmla="*/ 4008755 h 4860733"/>
              <a:gd name="connsiteX13859" fmla="*/ 1448128 w 4853691"/>
              <a:gd name="connsiteY13859" fmla="*/ 4001714 h 4860733"/>
              <a:gd name="connsiteX13860" fmla="*/ 1293223 w 4853691"/>
              <a:gd name="connsiteY13860" fmla="*/ 3790480 h 4860733"/>
              <a:gd name="connsiteX13861" fmla="*/ 1342511 w 4853691"/>
              <a:gd name="connsiteY13861" fmla="*/ 3790480 h 4860733"/>
              <a:gd name="connsiteX13862" fmla="*/ 1410575 w 4853691"/>
              <a:gd name="connsiteY13862" fmla="*/ 3790480 h 4860733"/>
              <a:gd name="connsiteX13863" fmla="*/ 1424657 w 4853691"/>
              <a:gd name="connsiteY13863" fmla="*/ 3790480 h 4860733"/>
              <a:gd name="connsiteX13864" fmla="*/ 1480986 w 4853691"/>
              <a:gd name="connsiteY13864" fmla="*/ 3788133 h 4860733"/>
              <a:gd name="connsiteX13865" fmla="*/ 1499763 w 4853691"/>
              <a:gd name="connsiteY13865" fmla="*/ 3785786 h 4860733"/>
              <a:gd name="connsiteX13866" fmla="*/ 1551398 w 4853691"/>
              <a:gd name="connsiteY13866" fmla="*/ 3781092 h 4860733"/>
              <a:gd name="connsiteX13867" fmla="*/ 1574868 w 4853691"/>
              <a:gd name="connsiteY13867" fmla="*/ 3778745 h 4860733"/>
              <a:gd name="connsiteX13868" fmla="*/ 1624156 w 4853691"/>
              <a:gd name="connsiteY13868" fmla="*/ 3774051 h 4860733"/>
              <a:gd name="connsiteX13869" fmla="*/ 1647627 w 4853691"/>
              <a:gd name="connsiteY13869" fmla="*/ 3771704 h 4860733"/>
              <a:gd name="connsiteX13870" fmla="*/ 1699262 w 4853691"/>
              <a:gd name="connsiteY13870" fmla="*/ 3764663 h 4860733"/>
              <a:gd name="connsiteX13871" fmla="*/ 1725079 w 4853691"/>
              <a:gd name="connsiteY13871" fmla="*/ 3759969 h 4860733"/>
              <a:gd name="connsiteX13872" fmla="*/ 1774367 w 4853691"/>
              <a:gd name="connsiteY13872" fmla="*/ 3752927 h 4860733"/>
              <a:gd name="connsiteX13873" fmla="*/ 1807226 w 4853691"/>
              <a:gd name="connsiteY13873" fmla="*/ 3748233 h 4860733"/>
              <a:gd name="connsiteX13874" fmla="*/ 1851820 w 4853691"/>
              <a:gd name="connsiteY13874" fmla="*/ 3741192 h 4860733"/>
              <a:gd name="connsiteX13875" fmla="*/ 1891719 w 4853691"/>
              <a:gd name="connsiteY13875" fmla="*/ 3734151 h 4860733"/>
              <a:gd name="connsiteX13876" fmla="*/ 1912843 w 4853691"/>
              <a:gd name="connsiteY13876" fmla="*/ 3729457 h 4860733"/>
              <a:gd name="connsiteX13877" fmla="*/ 1924578 w 4853691"/>
              <a:gd name="connsiteY13877" fmla="*/ 3743539 h 4860733"/>
              <a:gd name="connsiteX13878" fmla="*/ 1828349 w 4853691"/>
              <a:gd name="connsiteY13878" fmla="*/ 4018144 h 4860733"/>
              <a:gd name="connsiteX13879" fmla="*/ 1821308 w 4853691"/>
              <a:gd name="connsiteY13879" fmla="*/ 4018144 h 4860733"/>
              <a:gd name="connsiteX13880" fmla="*/ 1804879 w 4853691"/>
              <a:gd name="connsiteY13880" fmla="*/ 4027532 h 4860733"/>
              <a:gd name="connsiteX13881" fmla="*/ 1595992 w 4853691"/>
              <a:gd name="connsiteY13881" fmla="*/ 3957120 h 4860733"/>
              <a:gd name="connsiteX13882" fmla="*/ 1525580 w 4853691"/>
              <a:gd name="connsiteY13882" fmla="*/ 3928956 h 4860733"/>
              <a:gd name="connsiteX13883" fmla="*/ 1518539 w 4853691"/>
              <a:gd name="connsiteY13883" fmla="*/ 3926609 h 4860733"/>
              <a:gd name="connsiteX13884" fmla="*/ 1518539 w 4853691"/>
              <a:gd name="connsiteY13884" fmla="*/ 3921915 h 4860733"/>
              <a:gd name="connsiteX13885" fmla="*/ 1497416 w 4853691"/>
              <a:gd name="connsiteY13885" fmla="*/ 3900791 h 4860733"/>
              <a:gd name="connsiteX13886" fmla="*/ 1480986 w 4853691"/>
              <a:gd name="connsiteY13886" fmla="*/ 3910179 h 4860733"/>
              <a:gd name="connsiteX13887" fmla="*/ 1450475 w 4853691"/>
              <a:gd name="connsiteY13887" fmla="*/ 3896097 h 4860733"/>
              <a:gd name="connsiteX13888" fmla="*/ 1427004 w 4853691"/>
              <a:gd name="connsiteY13888" fmla="*/ 3886709 h 4860733"/>
              <a:gd name="connsiteX13889" fmla="*/ 1377716 w 4853691"/>
              <a:gd name="connsiteY13889" fmla="*/ 3863238 h 4860733"/>
              <a:gd name="connsiteX13890" fmla="*/ 1349552 w 4853691"/>
              <a:gd name="connsiteY13890" fmla="*/ 3849156 h 4860733"/>
              <a:gd name="connsiteX13891" fmla="*/ 1304958 w 4853691"/>
              <a:gd name="connsiteY13891" fmla="*/ 3828033 h 4860733"/>
              <a:gd name="connsiteX13892" fmla="*/ 1274446 w 4853691"/>
              <a:gd name="connsiteY13892" fmla="*/ 3811604 h 4860733"/>
              <a:gd name="connsiteX13893" fmla="*/ 1250976 w 4853691"/>
              <a:gd name="connsiteY13893" fmla="*/ 3799868 h 4860733"/>
              <a:gd name="connsiteX13894" fmla="*/ 1253323 w 4853691"/>
              <a:gd name="connsiteY13894" fmla="*/ 3792827 h 4860733"/>
              <a:gd name="connsiteX13895" fmla="*/ 1267405 w 4853691"/>
              <a:gd name="connsiteY13895" fmla="*/ 3792827 h 4860733"/>
              <a:gd name="connsiteX13896" fmla="*/ 1293223 w 4853691"/>
              <a:gd name="connsiteY13896" fmla="*/ 3790480 h 4860733"/>
              <a:gd name="connsiteX13897" fmla="*/ 1992642 w 4853691"/>
              <a:gd name="connsiteY13897" fmla="*/ 3769357 h 4860733"/>
              <a:gd name="connsiteX13898" fmla="*/ 2102954 w 4853691"/>
              <a:gd name="connsiteY13898" fmla="*/ 3856197 h 4860733"/>
              <a:gd name="connsiteX13899" fmla="*/ 2107648 w 4853691"/>
              <a:gd name="connsiteY13899" fmla="*/ 3858544 h 4860733"/>
              <a:gd name="connsiteX13900" fmla="*/ 2156936 w 4853691"/>
              <a:gd name="connsiteY13900" fmla="*/ 3896097 h 4860733"/>
              <a:gd name="connsiteX13901" fmla="*/ 2171018 w 4853691"/>
              <a:gd name="connsiteY13901" fmla="*/ 3905485 h 4860733"/>
              <a:gd name="connsiteX13902" fmla="*/ 2210918 w 4853691"/>
              <a:gd name="connsiteY13902" fmla="*/ 3933650 h 4860733"/>
              <a:gd name="connsiteX13903" fmla="*/ 2229694 w 4853691"/>
              <a:gd name="connsiteY13903" fmla="*/ 3945385 h 4860733"/>
              <a:gd name="connsiteX13904" fmla="*/ 2264900 w 4853691"/>
              <a:gd name="connsiteY13904" fmla="*/ 3971203 h 4860733"/>
              <a:gd name="connsiteX13905" fmla="*/ 2283676 w 4853691"/>
              <a:gd name="connsiteY13905" fmla="*/ 3982938 h 4860733"/>
              <a:gd name="connsiteX13906" fmla="*/ 2318882 w 4853691"/>
              <a:gd name="connsiteY13906" fmla="*/ 4006408 h 4860733"/>
              <a:gd name="connsiteX13907" fmla="*/ 2337658 w 4853691"/>
              <a:gd name="connsiteY13907" fmla="*/ 4018144 h 4860733"/>
              <a:gd name="connsiteX13908" fmla="*/ 2370517 w 4853691"/>
              <a:gd name="connsiteY13908" fmla="*/ 4039267 h 4860733"/>
              <a:gd name="connsiteX13909" fmla="*/ 2389293 w 4853691"/>
              <a:gd name="connsiteY13909" fmla="*/ 4051002 h 4860733"/>
              <a:gd name="connsiteX13910" fmla="*/ 2422152 w 4853691"/>
              <a:gd name="connsiteY13910" fmla="*/ 4072125 h 4860733"/>
              <a:gd name="connsiteX13911" fmla="*/ 2440928 w 4853691"/>
              <a:gd name="connsiteY13911" fmla="*/ 4083861 h 4860733"/>
              <a:gd name="connsiteX13912" fmla="*/ 2473787 w 4853691"/>
              <a:gd name="connsiteY13912" fmla="*/ 4102637 h 4860733"/>
              <a:gd name="connsiteX13913" fmla="*/ 2492563 w 4853691"/>
              <a:gd name="connsiteY13913" fmla="*/ 4114372 h 4860733"/>
              <a:gd name="connsiteX13914" fmla="*/ 2525422 w 4853691"/>
              <a:gd name="connsiteY13914" fmla="*/ 4133149 h 4860733"/>
              <a:gd name="connsiteX13915" fmla="*/ 2546545 w 4853691"/>
              <a:gd name="connsiteY13915" fmla="*/ 4142537 h 4860733"/>
              <a:gd name="connsiteX13916" fmla="*/ 2577057 w 4853691"/>
              <a:gd name="connsiteY13916" fmla="*/ 4158966 h 4860733"/>
              <a:gd name="connsiteX13917" fmla="*/ 2598180 w 4853691"/>
              <a:gd name="connsiteY13917" fmla="*/ 4168354 h 4860733"/>
              <a:gd name="connsiteX13918" fmla="*/ 2612263 w 4853691"/>
              <a:gd name="connsiteY13918" fmla="*/ 4175396 h 4860733"/>
              <a:gd name="connsiteX13919" fmla="*/ 1847125 w 4853691"/>
              <a:gd name="connsiteY13919" fmla="*/ 4029879 h 4860733"/>
              <a:gd name="connsiteX13920" fmla="*/ 1847125 w 4853691"/>
              <a:gd name="connsiteY13920" fmla="*/ 4029879 h 4860733"/>
              <a:gd name="connsiteX13921" fmla="*/ 1835390 w 4853691"/>
              <a:gd name="connsiteY13921" fmla="*/ 4011102 h 4860733"/>
              <a:gd name="connsiteX13922" fmla="*/ 1863555 w 4853691"/>
              <a:gd name="connsiteY13922" fmla="*/ 3931303 h 4860733"/>
              <a:gd name="connsiteX13923" fmla="*/ 1929272 w 4853691"/>
              <a:gd name="connsiteY13923" fmla="*/ 3736498 h 4860733"/>
              <a:gd name="connsiteX13924" fmla="*/ 1933966 w 4853691"/>
              <a:gd name="connsiteY13924" fmla="*/ 3736498 h 4860733"/>
              <a:gd name="connsiteX13925" fmla="*/ 1948049 w 4853691"/>
              <a:gd name="connsiteY13925" fmla="*/ 3729457 h 4860733"/>
              <a:gd name="connsiteX13926" fmla="*/ 1978560 w 4853691"/>
              <a:gd name="connsiteY13926" fmla="*/ 3755274 h 4860733"/>
              <a:gd name="connsiteX13927" fmla="*/ 1992642 w 4853691"/>
              <a:gd name="connsiteY13927" fmla="*/ 3769357 h 4860733"/>
              <a:gd name="connsiteX13928" fmla="*/ 1703956 w 4853691"/>
              <a:gd name="connsiteY13928" fmla="*/ 4001714 h 4860733"/>
              <a:gd name="connsiteX13929" fmla="*/ 1659362 w 4853691"/>
              <a:gd name="connsiteY13929" fmla="*/ 3982938 h 4860733"/>
              <a:gd name="connsiteX13930" fmla="*/ 1612421 w 4853691"/>
              <a:gd name="connsiteY13930" fmla="*/ 3961814 h 4860733"/>
              <a:gd name="connsiteX13931" fmla="*/ 1567827 w 4853691"/>
              <a:gd name="connsiteY13931" fmla="*/ 3940691 h 4860733"/>
              <a:gd name="connsiteX13932" fmla="*/ 1537315 w 4853691"/>
              <a:gd name="connsiteY13932" fmla="*/ 3926609 h 4860733"/>
              <a:gd name="connsiteX13933" fmla="*/ 1603033 w 4853691"/>
              <a:gd name="connsiteY13933" fmla="*/ 3952426 h 4860733"/>
              <a:gd name="connsiteX13934" fmla="*/ 1605380 w 4853691"/>
              <a:gd name="connsiteY13934" fmla="*/ 3954773 h 4860733"/>
              <a:gd name="connsiteX13935" fmla="*/ 1635891 w 4853691"/>
              <a:gd name="connsiteY13935" fmla="*/ 3966508 h 4860733"/>
              <a:gd name="connsiteX13936" fmla="*/ 1678138 w 4853691"/>
              <a:gd name="connsiteY13936" fmla="*/ 3982938 h 4860733"/>
              <a:gd name="connsiteX13937" fmla="*/ 1708650 w 4853691"/>
              <a:gd name="connsiteY13937" fmla="*/ 3994673 h 4860733"/>
              <a:gd name="connsiteX13938" fmla="*/ 1750897 w 4853691"/>
              <a:gd name="connsiteY13938" fmla="*/ 4011102 h 4860733"/>
              <a:gd name="connsiteX13939" fmla="*/ 1781408 w 4853691"/>
              <a:gd name="connsiteY13939" fmla="*/ 4020490 h 4860733"/>
              <a:gd name="connsiteX13940" fmla="*/ 1809573 w 4853691"/>
              <a:gd name="connsiteY13940" fmla="*/ 4029879 h 4860733"/>
              <a:gd name="connsiteX13941" fmla="*/ 1809573 w 4853691"/>
              <a:gd name="connsiteY13941" fmla="*/ 4034573 h 4860733"/>
              <a:gd name="connsiteX13942" fmla="*/ 1779061 w 4853691"/>
              <a:gd name="connsiteY13942" fmla="*/ 4034573 h 4860733"/>
              <a:gd name="connsiteX13943" fmla="*/ 1755591 w 4853691"/>
              <a:gd name="connsiteY13943" fmla="*/ 4025185 h 4860733"/>
              <a:gd name="connsiteX13944" fmla="*/ 1703956 w 4853691"/>
              <a:gd name="connsiteY13944" fmla="*/ 4001714 h 4860733"/>
              <a:gd name="connsiteX13945" fmla="*/ 1572521 w 4853691"/>
              <a:gd name="connsiteY13945" fmla="*/ 3968856 h 4860733"/>
              <a:gd name="connsiteX13946" fmla="*/ 1610074 w 4853691"/>
              <a:gd name="connsiteY13946" fmla="*/ 3997020 h 4860733"/>
              <a:gd name="connsiteX13947" fmla="*/ 1635891 w 4853691"/>
              <a:gd name="connsiteY13947" fmla="*/ 4015796 h 4860733"/>
              <a:gd name="connsiteX13948" fmla="*/ 1645280 w 4853691"/>
              <a:gd name="connsiteY13948" fmla="*/ 4022838 h 4860733"/>
              <a:gd name="connsiteX13949" fmla="*/ 1633544 w 4853691"/>
              <a:gd name="connsiteY13949" fmla="*/ 4022838 h 4860733"/>
              <a:gd name="connsiteX13950" fmla="*/ 1598339 w 4853691"/>
              <a:gd name="connsiteY13950" fmla="*/ 4020490 h 4860733"/>
              <a:gd name="connsiteX13951" fmla="*/ 1586603 w 4853691"/>
              <a:gd name="connsiteY13951" fmla="*/ 4006408 h 4860733"/>
              <a:gd name="connsiteX13952" fmla="*/ 1572521 w 4853691"/>
              <a:gd name="connsiteY13952" fmla="*/ 3989979 h 4860733"/>
              <a:gd name="connsiteX13953" fmla="*/ 1546704 w 4853691"/>
              <a:gd name="connsiteY13953" fmla="*/ 3961814 h 4860733"/>
              <a:gd name="connsiteX13954" fmla="*/ 1532621 w 4853691"/>
              <a:gd name="connsiteY13954" fmla="*/ 3947732 h 4860733"/>
              <a:gd name="connsiteX13955" fmla="*/ 1518539 w 4853691"/>
              <a:gd name="connsiteY13955" fmla="*/ 3928956 h 4860733"/>
              <a:gd name="connsiteX13956" fmla="*/ 1520886 w 4853691"/>
              <a:gd name="connsiteY13956" fmla="*/ 3926609 h 4860733"/>
              <a:gd name="connsiteX13957" fmla="*/ 1546704 w 4853691"/>
              <a:gd name="connsiteY13957" fmla="*/ 3945385 h 4860733"/>
              <a:gd name="connsiteX13958" fmla="*/ 1572521 w 4853691"/>
              <a:gd name="connsiteY13958" fmla="*/ 3968856 h 4860733"/>
              <a:gd name="connsiteX13959" fmla="*/ 1539662 w 4853691"/>
              <a:gd name="connsiteY13959" fmla="*/ 4013449 h 4860733"/>
              <a:gd name="connsiteX13960" fmla="*/ 1499763 w 4853691"/>
              <a:gd name="connsiteY13960" fmla="*/ 4008755 h 4860733"/>
              <a:gd name="connsiteX13961" fmla="*/ 1504457 w 4853691"/>
              <a:gd name="connsiteY13961" fmla="*/ 3950079 h 4860733"/>
              <a:gd name="connsiteX13962" fmla="*/ 1506804 w 4853691"/>
              <a:gd name="connsiteY13962" fmla="*/ 3935997 h 4860733"/>
              <a:gd name="connsiteX13963" fmla="*/ 1506804 w 4853691"/>
              <a:gd name="connsiteY13963" fmla="*/ 3935997 h 4860733"/>
              <a:gd name="connsiteX13964" fmla="*/ 1518539 w 4853691"/>
              <a:gd name="connsiteY13964" fmla="*/ 3931303 h 4860733"/>
              <a:gd name="connsiteX13965" fmla="*/ 1595992 w 4853691"/>
              <a:gd name="connsiteY13965" fmla="*/ 4020490 h 4860733"/>
              <a:gd name="connsiteX13966" fmla="*/ 1577215 w 4853691"/>
              <a:gd name="connsiteY13966" fmla="*/ 4018144 h 4860733"/>
              <a:gd name="connsiteX13967" fmla="*/ 1539662 w 4853691"/>
              <a:gd name="connsiteY13967" fmla="*/ 4013449 h 4860733"/>
              <a:gd name="connsiteX13968" fmla="*/ 1450475 w 4853691"/>
              <a:gd name="connsiteY13968" fmla="*/ 3919567 h 4860733"/>
              <a:gd name="connsiteX13969" fmla="*/ 1422310 w 4853691"/>
              <a:gd name="connsiteY13969" fmla="*/ 3921915 h 4860733"/>
              <a:gd name="connsiteX13970" fmla="*/ 1401187 w 4853691"/>
              <a:gd name="connsiteY13970" fmla="*/ 3924262 h 4860733"/>
              <a:gd name="connsiteX13971" fmla="*/ 1368328 w 4853691"/>
              <a:gd name="connsiteY13971" fmla="*/ 3926609 h 4860733"/>
              <a:gd name="connsiteX13972" fmla="*/ 1349552 w 4853691"/>
              <a:gd name="connsiteY13972" fmla="*/ 3926609 h 4860733"/>
              <a:gd name="connsiteX13973" fmla="*/ 1300264 w 4853691"/>
              <a:gd name="connsiteY13973" fmla="*/ 3926609 h 4860733"/>
              <a:gd name="connsiteX13974" fmla="*/ 1133623 w 4853691"/>
              <a:gd name="connsiteY13974" fmla="*/ 3917221 h 4860733"/>
              <a:gd name="connsiteX13975" fmla="*/ 1133623 w 4853691"/>
              <a:gd name="connsiteY13975" fmla="*/ 3914873 h 4860733"/>
              <a:gd name="connsiteX13976" fmla="*/ 1126582 w 4853691"/>
              <a:gd name="connsiteY13976" fmla="*/ 3898444 h 4860733"/>
              <a:gd name="connsiteX13977" fmla="*/ 1135971 w 4853691"/>
              <a:gd name="connsiteY13977" fmla="*/ 3889056 h 4860733"/>
              <a:gd name="connsiteX13978" fmla="*/ 1159441 w 4853691"/>
              <a:gd name="connsiteY13978" fmla="*/ 3867932 h 4860733"/>
              <a:gd name="connsiteX13979" fmla="*/ 1171176 w 4853691"/>
              <a:gd name="connsiteY13979" fmla="*/ 3858544 h 4860733"/>
              <a:gd name="connsiteX13980" fmla="*/ 1488028 w 4853691"/>
              <a:gd name="connsiteY13980" fmla="*/ 3912527 h 4860733"/>
              <a:gd name="connsiteX13981" fmla="*/ 1488028 w 4853691"/>
              <a:gd name="connsiteY13981" fmla="*/ 3912527 h 4860733"/>
              <a:gd name="connsiteX13982" fmla="*/ 1488028 w 4853691"/>
              <a:gd name="connsiteY13982" fmla="*/ 3914873 h 4860733"/>
              <a:gd name="connsiteX13983" fmla="*/ 1476292 w 4853691"/>
              <a:gd name="connsiteY13983" fmla="*/ 3917221 h 4860733"/>
              <a:gd name="connsiteX13984" fmla="*/ 1450475 w 4853691"/>
              <a:gd name="connsiteY13984" fmla="*/ 3919567 h 4860733"/>
              <a:gd name="connsiteX13985" fmla="*/ 1243935 w 4853691"/>
              <a:gd name="connsiteY13985" fmla="*/ 3806909 h 4860733"/>
              <a:gd name="connsiteX13986" fmla="*/ 1260364 w 4853691"/>
              <a:gd name="connsiteY13986" fmla="*/ 3797521 h 4860733"/>
              <a:gd name="connsiteX13987" fmla="*/ 1314346 w 4853691"/>
              <a:gd name="connsiteY13987" fmla="*/ 3825686 h 4860733"/>
              <a:gd name="connsiteX13988" fmla="*/ 1316693 w 4853691"/>
              <a:gd name="connsiteY13988" fmla="*/ 3828033 h 4860733"/>
              <a:gd name="connsiteX13989" fmla="*/ 1384757 w 4853691"/>
              <a:gd name="connsiteY13989" fmla="*/ 3860891 h 4860733"/>
              <a:gd name="connsiteX13990" fmla="*/ 1405881 w 4853691"/>
              <a:gd name="connsiteY13990" fmla="*/ 3870280 h 4860733"/>
              <a:gd name="connsiteX13991" fmla="*/ 1455169 w 4853691"/>
              <a:gd name="connsiteY13991" fmla="*/ 3893750 h 4860733"/>
              <a:gd name="connsiteX13992" fmla="*/ 1483333 w 4853691"/>
              <a:gd name="connsiteY13992" fmla="*/ 3905485 h 4860733"/>
              <a:gd name="connsiteX13993" fmla="*/ 1488028 w 4853691"/>
              <a:gd name="connsiteY13993" fmla="*/ 3907832 h 4860733"/>
              <a:gd name="connsiteX13994" fmla="*/ 1485680 w 4853691"/>
              <a:gd name="connsiteY13994" fmla="*/ 3914873 h 4860733"/>
              <a:gd name="connsiteX13995" fmla="*/ 1171176 w 4853691"/>
              <a:gd name="connsiteY13995" fmla="*/ 3860891 h 4860733"/>
              <a:gd name="connsiteX13996" fmla="*/ 1227505 w 4853691"/>
              <a:gd name="connsiteY13996" fmla="*/ 3804562 h 4860733"/>
              <a:gd name="connsiteX13997" fmla="*/ 1243935 w 4853691"/>
              <a:gd name="connsiteY13997" fmla="*/ 3806909 h 4860733"/>
              <a:gd name="connsiteX13998" fmla="*/ 1809573 w 4853691"/>
              <a:gd name="connsiteY13998" fmla="*/ 4025185 h 4860733"/>
              <a:gd name="connsiteX13999" fmla="*/ 1678138 w 4853691"/>
              <a:gd name="connsiteY13999" fmla="*/ 3978244 h 4860733"/>
              <a:gd name="connsiteX14000" fmla="*/ 1811920 w 4853691"/>
              <a:gd name="connsiteY14000" fmla="*/ 4022838 h 4860733"/>
              <a:gd name="connsiteX14001" fmla="*/ 1809573 w 4853691"/>
              <a:gd name="connsiteY14001" fmla="*/ 4025185 h 4860733"/>
              <a:gd name="connsiteX14002" fmla="*/ 1135971 w 4853691"/>
              <a:gd name="connsiteY14002" fmla="*/ 3889056 h 4860733"/>
              <a:gd name="connsiteX14003" fmla="*/ 1126582 w 4853691"/>
              <a:gd name="connsiteY14003" fmla="*/ 3898444 h 4860733"/>
              <a:gd name="connsiteX14004" fmla="*/ 1114847 w 4853691"/>
              <a:gd name="connsiteY14004" fmla="*/ 3896097 h 4860733"/>
              <a:gd name="connsiteX14005" fmla="*/ 1103112 w 4853691"/>
              <a:gd name="connsiteY14005" fmla="*/ 3900791 h 4860733"/>
              <a:gd name="connsiteX14006" fmla="*/ 1103112 w 4853691"/>
              <a:gd name="connsiteY14006" fmla="*/ 3900791 h 4860733"/>
              <a:gd name="connsiteX14007" fmla="*/ 1098418 w 4853691"/>
              <a:gd name="connsiteY14007" fmla="*/ 3900791 h 4860733"/>
              <a:gd name="connsiteX14008" fmla="*/ 1081988 w 4853691"/>
              <a:gd name="connsiteY14008" fmla="*/ 3837421 h 4860733"/>
              <a:gd name="connsiteX14009" fmla="*/ 1168829 w 4853691"/>
              <a:gd name="connsiteY14009" fmla="*/ 3860891 h 4860733"/>
              <a:gd name="connsiteX14010" fmla="*/ 1135971 w 4853691"/>
              <a:gd name="connsiteY14010" fmla="*/ 3889056 h 4860733"/>
              <a:gd name="connsiteX14011" fmla="*/ 1781408 w 4853691"/>
              <a:gd name="connsiteY14011" fmla="*/ 4032226 h 4860733"/>
              <a:gd name="connsiteX14012" fmla="*/ 1807226 w 4853691"/>
              <a:gd name="connsiteY14012" fmla="*/ 4032226 h 4860733"/>
              <a:gd name="connsiteX14013" fmla="*/ 1811920 w 4853691"/>
              <a:gd name="connsiteY14013" fmla="*/ 4041614 h 4860733"/>
              <a:gd name="connsiteX14014" fmla="*/ 1800185 w 4853691"/>
              <a:gd name="connsiteY14014" fmla="*/ 4036920 h 4860733"/>
              <a:gd name="connsiteX14015" fmla="*/ 1781408 w 4853691"/>
              <a:gd name="connsiteY14015" fmla="*/ 4032226 h 4860733"/>
              <a:gd name="connsiteX14016" fmla="*/ 2764821 w 4853691"/>
              <a:gd name="connsiteY14016" fmla="*/ 4262236 h 4860733"/>
              <a:gd name="connsiteX14017" fmla="*/ 2771862 w 4853691"/>
              <a:gd name="connsiteY14017" fmla="*/ 4269278 h 4860733"/>
              <a:gd name="connsiteX14018" fmla="*/ 2753086 w 4853691"/>
              <a:gd name="connsiteY14018" fmla="*/ 4266930 h 4860733"/>
              <a:gd name="connsiteX14019" fmla="*/ 2764821 w 4853691"/>
              <a:gd name="connsiteY14019" fmla="*/ 4262236 h 4860733"/>
              <a:gd name="connsiteX14020" fmla="*/ 2778903 w 4853691"/>
              <a:gd name="connsiteY14020" fmla="*/ 4234072 h 4860733"/>
              <a:gd name="connsiteX14021" fmla="*/ 2764821 w 4853691"/>
              <a:gd name="connsiteY14021" fmla="*/ 4245807 h 4860733"/>
              <a:gd name="connsiteX14022" fmla="*/ 2731962 w 4853691"/>
              <a:gd name="connsiteY14022" fmla="*/ 4231725 h 4860733"/>
              <a:gd name="connsiteX14023" fmla="*/ 2720227 w 4853691"/>
              <a:gd name="connsiteY14023" fmla="*/ 4227031 h 4860733"/>
              <a:gd name="connsiteX14024" fmla="*/ 2682674 w 4853691"/>
              <a:gd name="connsiteY14024" fmla="*/ 4210602 h 4860733"/>
              <a:gd name="connsiteX14025" fmla="*/ 2668592 w 4853691"/>
              <a:gd name="connsiteY14025" fmla="*/ 4203560 h 4860733"/>
              <a:gd name="connsiteX14026" fmla="*/ 2631039 w 4853691"/>
              <a:gd name="connsiteY14026" fmla="*/ 4187131 h 4860733"/>
              <a:gd name="connsiteX14027" fmla="*/ 2623998 w 4853691"/>
              <a:gd name="connsiteY14027" fmla="*/ 4182437 h 4860733"/>
              <a:gd name="connsiteX14028" fmla="*/ 2769515 w 4853691"/>
              <a:gd name="connsiteY14028" fmla="*/ 4189478 h 4860733"/>
              <a:gd name="connsiteX14029" fmla="*/ 2769515 w 4853691"/>
              <a:gd name="connsiteY14029" fmla="*/ 4191825 h 4860733"/>
              <a:gd name="connsiteX14030" fmla="*/ 2778903 w 4853691"/>
              <a:gd name="connsiteY14030" fmla="*/ 4234072 h 4860733"/>
              <a:gd name="connsiteX14031" fmla="*/ 2790638 w 4853691"/>
              <a:gd name="connsiteY14031" fmla="*/ 4234072 h 4860733"/>
              <a:gd name="connsiteX14032" fmla="*/ 2783597 w 4853691"/>
              <a:gd name="connsiteY14032" fmla="*/ 4231725 h 4860733"/>
              <a:gd name="connsiteX14033" fmla="*/ 2781250 w 4853691"/>
              <a:gd name="connsiteY14033" fmla="*/ 4231725 h 4860733"/>
              <a:gd name="connsiteX14034" fmla="*/ 2776556 w 4853691"/>
              <a:gd name="connsiteY14034" fmla="*/ 4215296 h 4860733"/>
              <a:gd name="connsiteX14035" fmla="*/ 2771862 w 4853691"/>
              <a:gd name="connsiteY14035" fmla="*/ 4189478 h 4860733"/>
              <a:gd name="connsiteX14036" fmla="*/ 2771862 w 4853691"/>
              <a:gd name="connsiteY14036" fmla="*/ 4187131 h 4860733"/>
              <a:gd name="connsiteX14037" fmla="*/ 2809415 w 4853691"/>
              <a:gd name="connsiteY14037" fmla="*/ 4187131 h 4860733"/>
              <a:gd name="connsiteX14038" fmla="*/ 2809415 w 4853691"/>
              <a:gd name="connsiteY14038" fmla="*/ 4187131 h 4860733"/>
              <a:gd name="connsiteX14039" fmla="*/ 2790638 w 4853691"/>
              <a:gd name="connsiteY14039" fmla="*/ 4234072 h 4860733"/>
              <a:gd name="connsiteX14040" fmla="*/ 1056171 w 4853691"/>
              <a:gd name="connsiteY14040" fmla="*/ 3884362 h 4860733"/>
              <a:gd name="connsiteX14041" fmla="*/ 1053824 w 4853691"/>
              <a:gd name="connsiteY14041" fmla="*/ 3846809 h 4860733"/>
              <a:gd name="connsiteX14042" fmla="*/ 1053824 w 4853691"/>
              <a:gd name="connsiteY14042" fmla="*/ 3828033 h 4860733"/>
              <a:gd name="connsiteX14043" fmla="*/ 1079641 w 4853691"/>
              <a:gd name="connsiteY14043" fmla="*/ 3837421 h 4860733"/>
              <a:gd name="connsiteX14044" fmla="*/ 1079641 w 4853691"/>
              <a:gd name="connsiteY14044" fmla="*/ 3839768 h 4860733"/>
              <a:gd name="connsiteX14045" fmla="*/ 1086683 w 4853691"/>
              <a:gd name="connsiteY14045" fmla="*/ 3865586 h 4860733"/>
              <a:gd name="connsiteX14046" fmla="*/ 1096071 w 4853691"/>
              <a:gd name="connsiteY14046" fmla="*/ 3900791 h 4860733"/>
              <a:gd name="connsiteX14047" fmla="*/ 1089030 w 4853691"/>
              <a:gd name="connsiteY14047" fmla="*/ 3905485 h 4860733"/>
              <a:gd name="connsiteX14048" fmla="*/ 1056171 w 4853691"/>
              <a:gd name="connsiteY14048" fmla="*/ 3893750 h 4860733"/>
              <a:gd name="connsiteX14049" fmla="*/ 1056171 w 4853691"/>
              <a:gd name="connsiteY14049" fmla="*/ 3884362 h 4860733"/>
              <a:gd name="connsiteX14050" fmla="*/ 2792985 w 4853691"/>
              <a:gd name="connsiteY14050" fmla="*/ 4269278 h 4860733"/>
              <a:gd name="connsiteX14051" fmla="*/ 2802374 w 4853691"/>
              <a:gd name="connsiteY14051" fmla="*/ 4259889 h 4860733"/>
              <a:gd name="connsiteX14052" fmla="*/ 2825844 w 4853691"/>
              <a:gd name="connsiteY14052" fmla="*/ 4271625 h 4860733"/>
              <a:gd name="connsiteX14053" fmla="*/ 2800027 w 4853691"/>
              <a:gd name="connsiteY14053" fmla="*/ 4269278 h 4860733"/>
              <a:gd name="connsiteX14054" fmla="*/ 2792985 w 4853691"/>
              <a:gd name="connsiteY14054" fmla="*/ 4269278 h 4860733"/>
              <a:gd name="connsiteX14055" fmla="*/ 2107648 w 4853691"/>
              <a:gd name="connsiteY14055" fmla="*/ 873101 h 4860733"/>
              <a:gd name="connsiteX14056" fmla="*/ 2095913 w 4853691"/>
              <a:gd name="connsiteY14056" fmla="*/ 901266 h 4860733"/>
              <a:gd name="connsiteX14057" fmla="*/ 2081830 w 4853691"/>
              <a:gd name="connsiteY14057" fmla="*/ 929430 h 4860733"/>
              <a:gd name="connsiteX14058" fmla="*/ 2079483 w 4853691"/>
              <a:gd name="connsiteY14058" fmla="*/ 931777 h 4860733"/>
              <a:gd name="connsiteX14059" fmla="*/ 1549051 w 4853691"/>
              <a:gd name="connsiteY14059" fmla="*/ 1067906 h 4860733"/>
              <a:gd name="connsiteX14060" fmla="*/ 1539662 w 4853691"/>
              <a:gd name="connsiteY14060" fmla="*/ 1046783 h 4860733"/>
              <a:gd name="connsiteX14061" fmla="*/ 1537315 w 4853691"/>
              <a:gd name="connsiteY14061" fmla="*/ 1042089 h 4860733"/>
              <a:gd name="connsiteX14062" fmla="*/ 1513845 w 4853691"/>
              <a:gd name="connsiteY14062" fmla="*/ 992801 h 4860733"/>
              <a:gd name="connsiteX14063" fmla="*/ 1513845 w 4853691"/>
              <a:gd name="connsiteY14063" fmla="*/ 992801 h 4860733"/>
              <a:gd name="connsiteX14064" fmla="*/ 1506804 w 4853691"/>
              <a:gd name="connsiteY14064" fmla="*/ 978718 h 4860733"/>
              <a:gd name="connsiteX14065" fmla="*/ 2114689 w 4853691"/>
              <a:gd name="connsiteY14065" fmla="*/ 856672 h 4860733"/>
              <a:gd name="connsiteX14066" fmla="*/ 2107648 w 4853691"/>
              <a:gd name="connsiteY14066" fmla="*/ 873101 h 4860733"/>
              <a:gd name="connsiteX14067" fmla="*/ 1342511 w 4853691"/>
              <a:gd name="connsiteY14067" fmla="*/ 1143012 h 4860733"/>
              <a:gd name="connsiteX14068" fmla="*/ 1204035 w 4853691"/>
              <a:gd name="connsiteY14068" fmla="*/ 1201688 h 4860733"/>
              <a:gd name="connsiteX14069" fmla="*/ 1192300 w 4853691"/>
              <a:gd name="connsiteY14069" fmla="*/ 1091377 h 4860733"/>
              <a:gd name="connsiteX14070" fmla="*/ 1351899 w 4853691"/>
              <a:gd name="connsiteY14070" fmla="*/ 1030353 h 4860733"/>
              <a:gd name="connsiteX14071" fmla="*/ 1342511 w 4853691"/>
              <a:gd name="connsiteY14071" fmla="*/ 1143012 h 4860733"/>
              <a:gd name="connsiteX14072" fmla="*/ 847284 w 4853691"/>
              <a:gd name="connsiteY14072" fmla="*/ 1180564 h 4860733"/>
              <a:gd name="connsiteX14073" fmla="*/ 844937 w 4853691"/>
              <a:gd name="connsiteY14073" fmla="*/ 1246282 h 4860733"/>
              <a:gd name="connsiteX14074" fmla="*/ 828507 w 4853691"/>
              <a:gd name="connsiteY14074" fmla="*/ 1255670 h 4860733"/>
              <a:gd name="connsiteX14075" fmla="*/ 828507 w 4853691"/>
              <a:gd name="connsiteY14075" fmla="*/ 1255670 h 4860733"/>
              <a:gd name="connsiteX14076" fmla="*/ 814425 w 4853691"/>
              <a:gd name="connsiteY14076" fmla="*/ 1246282 h 4860733"/>
              <a:gd name="connsiteX14077" fmla="*/ 800343 w 4853691"/>
              <a:gd name="connsiteY14077" fmla="*/ 1239241 h 4860733"/>
              <a:gd name="connsiteX14078" fmla="*/ 847284 w 4853691"/>
              <a:gd name="connsiteY14078" fmla="*/ 1180564 h 4860733"/>
              <a:gd name="connsiteX14079" fmla="*/ 847284 w 4853691"/>
              <a:gd name="connsiteY14079" fmla="*/ 1180564 h 4860733"/>
              <a:gd name="connsiteX14080" fmla="*/ 1302611 w 4853691"/>
              <a:gd name="connsiteY14080" fmla="*/ 2079483 h 4860733"/>
              <a:gd name="connsiteX14081" fmla="*/ 1302611 w 4853691"/>
              <a:gd name="connsiteY14081" fmla="*/ 2079483 h 4860733"/>
              <a:gd name="connsiteX14082" fmla="*/ 1319040 w 4853691"/>
              <a:gd name="connsiteY14082" fmla="*/ 2109995 h 4860733"/>
              <a:gd name="connsiteX14083" fmla="*/ 1363634 w 4853691"/>
              <a:gd name="connsiteY14083" fmla="*/ 2199183 h 4860733"/>
              <a:gd name="connsiteX14084" fmla="*/ 1377716 w 4853691"/>
              <a:gd name="connsiteY14084" fmla="*/ 2227347 h 4860733"/>
              <a:gd name="connsiteX14085" fmla="*/ 1365981 w 4853691"/>
              <a:gd name="connsiteY14085" fmla="*/ 2243776 h 4860733"/>
              <a:gd name="connsiteX14086" fmla="*/ 1384757 w 4853691"/>
              <a:gd name="connsiteY14086" fmla="*/ 2264900 h 4860733"/>
              <a:gd name="connsiteX14087" fmla="*/ 1384757 w 4853691"/>
              <a:gd name="connsiteY14087" fmla="*/ 2278982 h 4860733"/>
              <a:gd name="connsiteX14088" fmla="*/ 1384757 w 4853691"/>
              <a:gd name="connsiteY14088" fmla="*/ 2283676 h 4860733"/>
              <a:gd name="connsiteX14089" fmla="*/ 1384757 w 4853691"/>
              <a:gd name="connsiteY14089" fmla="*/ 2309494 h 4860733"/>
              <a:gd name="connsiteX14090" fmla="*/ 1384757 w 4853691"/>
              <a:gd name="connsiteY14090" fmla="*/ 2323576 h 4860733"/>
              <a:gd name="connsiteX14091" fmla="*/ 1384757 w 4853691"/>
              <a:gd name="connsiteY14091" fmla="*/ 2344700 h 4860733"/>
              <a:gd name="connsiteX14092" fmla="*/ 1384757 w 4853691"/>
              <a:gd name="connsiteY14092" fmla="*/ 2354088 h 4860733"/>
              <a:gd name="connsiteX14093" fmla="*/ 1384757 w 4853691"/>
              <a:gd name="connsiteY14093" fmla="*/ 2368170 h 4860733"/>
              <a:gd name="connsiteX14094" fmla="*/ 1380063 w 4853691"/>
              <a:gd name="connsiteY14094" fmla="*/ 2368170 h 4860733"/>
              <a:gd name="connsiteX14095" fmla="*/ 1356593 w 4853691"/>
              <a:gd name="connsiteY14095" fmla="*/ 2286023 h 4860733"/>
              <a:gd name="connsiteX14096" fmla="*/ 1302611 w 4853691"/>
              <a:gd name="connsiteY14096" fmla="*/ 2079483 h 4860733"/>
              <a:gd name="connsiteX14097" fmla="*/ 65717 w 4853691"/>
              <a:gd name="connsiteY14097" fmla="*/ 2821150 h 4860733"/>
              <a:gd name="connsiteX14098" fmla="*/ 79800 w 4853691"/>
              <a:gd name="connsiteY14098" fmla="*/ 2828191 h 4860733"/>
              <a:gd name="connsiteX14099" fmla="*/ 82147 w 4853691"/>
              <a:gd name="connsiteY14099" fmla="*/ 2828191 h 4860733"/>
              <a:gd name="connsiteX14100" fmla="*/ 89188 w 4853691"/>
              <a:gd name="connsiteY14100" fmla="*/ 2868091 h 4860733"/>
              <a:gd name="connsiteX14101" fmla="*/ 91535 w 4853691"/>
              <a:gd name="connsiteY14101" fmla="*/ 2882173 h 4860733"/>
              <a:gd name="connsiteX14102" fmla="*/ 86841 w 4853691"/>
              <a:gd name="connsiteY14102" fmla="*/ 2884520 h 4860733"/>
              <a:gd name="connsiteX14103" fmla="*/ 72758 w 4853691"/>
              <a:gd name="connsiteY14103" fmla="*/ 2858703 h 4860733"/>
              <a:gd name="connsiteX14104" fmla="*/ 65717 w 4853691"/>
              <a:gd name="connsiteY14104" fmla="*/ 2821150 h 4860733"/>
              <a:gd name="connsiteX14105" fmla="*/ 1058518 w 4853691"/>
              <a:gd name="connsiteY14105" fmla="*/ 3914873 h 4860733"/>
              <a:gd name="connsiteX14106" fmla="*/ 1058518 w 4853691"/>
              <a:gd name="connsiteY14106" fmla="*/ 3893750 h 4860733"/>
              <a:gd name="connsiteX14107" fmla="*/ 1072600 w 4853691"/>
              <a:gd name="connsiteY14107" fmla="*/ 3898444 h 4860733"/>
              <a:gd name="connsiteX14108" fmla="*/ 1086683 w 4853691"/>
              <a:gd name="connsiteY14108" fmla="*/ 3903138 h 4860733"/>
              <a:gd name="connsiteX14109" fmla="*/ 1091377 w 4853691"/>
              <a:gd name="connsiteY14109" fmla="*/ 3905485 h 4860733"/>
              <a:gd name="connsiteX14110" fmla="*/ 1086683 w 4853691"/>
              <a:gd name="connsiteY14110" fmla="*/ 3914873 h 4860733"/>
              <a:gd name="connsiteX14111" fmla="*/ 1081988 w 4853691"/>
              <a:gd name="connsiteY14111" fmla="*/ 3914873 h 4860733"/>
              <a:gd name="connsiteX14112" fmla="*/ 1058518 w 4853691"/>
              <a:gd name="connsiteY14112" fmla="*/ 3914873 h 4860733"/>
              <a:gd name="connsiteX14113" fmla="*/ 4769198 w 4853691"/>
              <a:gd name="connsiteY14113" fmla="*/ 2539504 h 4860733"/>
              <a:gd name="connsiteX14114" fmla="*/ 4755116 w 4853691"/>
              <a:gd name="connsiteY14114" fmla="*/ 2577057 h 4860733"/>
              <a:gd name="connsiteX14115" fmla="*/ 4745728 w 4853691"/>
              <a:gd name="connsiteY14115" fmla="*/ 2598180 h 4860733"/>
              <a:gd name="connsiteX14116" fmla="*/ 4719911 w 4853691"/>
              <a:gd name="connsiteY14116" fmla="*/ 2656857 h 4860733"/>
              <a:gd name="connsiteX14117" fmla="*/ 4715216 w 4853691"/>
              <a:gd name="connsiteY14117" fmla="*/ 2666245 h 4860733"/>
              <a:gd name="connsiteX14118" fmla="*/ 4691746 w 4853691"/>
              <a:gd name="connsiteY14118" fmla="*/ 2717880 h 4860733"/>
              <a:gd name="connsiteX14119" fmla="*/ 4682358 w 4853691"/>
              <a:gd name="connsiteY14119" fmla="*/ 2739003 h 4860733"/>
              <a:gd name="connsiteX14120" fmla="*/ 4663581 w 4853691"/>
              <a:gd name="connsiteY14120" fmla="*/ 2778903 h 4860733"/>
              <a:gd name="connsiteX14121" fmla="*/ 4651846 w 4853691"/>
              <a:gd name="connsiteY14121" fmla="*/ 2804721 h 4860733"/>
              <a:gd name="connsiteX14122" fmla="*/ 4635417 w 4853691"/>
              <a:gd name="connsiteY14122" fmla="*/ 2844620 h 4860733"/>
              <a:gd name="connsiteX14123" fmla="*/ 4623682 w 4853691"/>
              <a:gd name="connsiteY14123" fmla="*/ 2872785 h 4860733"/>
              <a:gd name="connsiteX14124" fmla="*/ 4607252 w 4853691"/>
              <a:gd name="connsiteY14124" fmla="*/ 2910338 h 4860733"/>
              <a:gd name="connsiteX14125" fmla="*/ 4593170 w 4853691"/>
              <a:gd name="connsiteY14125" fmla="*/ 2938502 h 4860733"/>
              <a:gd name="connsiteX14126" fmla="*/ 4583782 w 4853691"/>
              <a:gd name="connsiteY14126" fmla="*/ 2957279 h 4860733"/>
              <a:gd name="connsiteX14127" fmla="*/ 4590823 w 4853691"/>
              <a:gd name="connsiteY14127" fmla="*/ 2943196 h 4860733"/>
              <a:gd name="connsiteX14128" fmla="*/ 4602558 w 4853691"/>
              <a:gd name="connsiteY14128" fmla="*/ 2912685 h 4860733"/>
              <a:gd name="connsiteX14129" fmla="*/ 4614294 w 4853691"/>
              <a:gd name="connsiteY14129" fmla="*/ 2884520 h 4860733"/>
              <a:gd name="connsiteX14130" fmla="*/ 4682358 w 4853691"/>
              <a:gd name="connsiteY14130" fmla="*/ 2717880 h 4860733"/>
              <a:gd name="connsiteX14131" fmla="*/ 4759810 w 4853691"/>
              <a:gd name="connsiteY14131" fmla="*/ 2537157 h 4860733"/>
              <a:gd name="connsiteX14132" fmla="*/ 4769198 w 4853691"/>
              <a:gd name="connsiteY14132" fmla="*/ 2539504 h 4860733"/>
              <a:gd name="connsiteX14133" fmla="*/ 4769198 w 4853691"/>
              <a:gd name="connsiteY14133" fmla="*/ 2539504 h 4860733"/>
              <a:gd name="connsiteX14134" fmla="*/ 377874 w 4853691"/>
              <a:gd name="connsiteY14134" fmla="*/ 1610074 h 4860733"/>
              <a:gd name="connsiteX14135" fmla="*/ 356751 w 4853691"/>
              <a:gd name="connsiteY14135" fmla="*/ 1671097 h 4860733"/>
              <a:gd name="connsiteX14136" fmla="*/ 356751 w 4853691"/>
              <a:gd name="connsiteY14136" fmla="*/ 1671097 h 4860733"/>
              <a:gd name="connsiteX14137" fmla="*/ 356751 w 4853691"/>
              <a:gd name="connsiteY14137" fmla="*/ 1666403 h 4860733"/>
              <a:gd name="connsiteX14138" fmla="*/ 349710 w 4853691"/>
              <a:gd name="connsiteY14138" fmla="*/ 1649974 h 4860733"/>
              <a:gd name="connsiteX14139" fmla="*/ 354404 w 4853691"/>
              <a:gd name="connsiteY14139" fmla="*/ 1642933 h 4860733"/>
              <a:gd name="connsiteX14140" fmla="*/ 377874 w 4853691"/>
              <a:gd name="connsiteY14140" fmla="*/ 1610074 h 4860733"/>
              <a:gd name="connsiteX14141" fmla="*/ 337975 w 4853691"/>
              <a:gd name="connsiteY14141" fmla="*/ 1685179 h 4860733"/>
              <a:gd name="connsiteX14142" fmla="*/ 356751 w 4853691"/>
              <a:gd name="connsiteY14142" fmla="*/ 1671097 h 4860733"/>
              <a:gd name="connsiteX14143" fmla="*/ 356751 w 4853691"/>
              <a:gd name="connsiteY14143" fmla="*/ 1671097 h 4860733"/>
              <a:gd name="connsiteX14144" fmla="*/ 321545 w 4853691"/>
              <a:gd name="connsiteY14144" fmla="*/ 1772020 h 4860733"/>
              <a:gd name="connsiteX14145" fmla="*/ 337975 w 4853691"/>
              <a:gd name="connsiteY14145" fmla="*/ 1685179 h 4860733"/>
              <a:gd name="connsiteX14146" fmla="*/ 337975 w 4853691"/>
              <a:gd name="connsiteY14146" fmla="*/ 1685179 h 4860733"/>
              <a:gd name="connsiteX14147" fmla="*/ 44594 w 4853691"/>
              <a:gd name="connsiteY14147" fmla="*/ 2731962 h 4860733"/>
              <a:gd name="connsiteX14148" fmla="*/ 49288 w 4853691"/>
              <a:gd name="connsiteY14148" fmla="*/ 2760127 h 4860733"/>
              <a:gd name="connsiteX14149" fmla="*/ 51635 w 4853691"/>
              <a:gd name="connsiteY14149" fmla="*/ 2774209 h 4860733"/>
              <a:gd name="connsiteX14150" fmla="*/ 58676 w 4853691"/>
              <a:gd name="connsiteY14150" fmla="*/ 2802374 h 4860733"/>
              <a:gd name="connsiteX14151" fmla="*/ 58676 w 4853691"/>
              <a:gd name="connsiteY14151" fmla="*/ 2804721 h 4860733"/>
              <a:gd name="connsiteX14152" fmla="*/ 58676 w 4853691"/>
              <a:gd name="connsiteY14152" fmla="*/ 2807068 h 4860733"/>
              <a:gd name="connsiteX14153" fmla="*/ 61023 w 4853691"/>
              <a:gd name="connsiteY14153" fmla="*/ 2816456 h 4860733"/>
              <a:gd name="connsiteX14154" fmla="*/ 61023 w 4853691"/>
              <a:gd name="connsiteY14154" fmla="*/ 2818803 h 4860733"/>
              <a:gd name="connsiteX14155" fmla="*/ 68064 w 4853691"/>
              <a:gd name="connsiteY14155" fmla="*/ 2844620 h 4860733"/>
              <a:gd name="connsiteX14156" fmla="*/ 44594 w 4853691"/>
              <a:gd name="connsiteY14156" fmla="*/ 2731962 h 4860733"/>
              <a:gd name="connsiteX14157" fmla="*/ 44594 w 4853691"/>
              <a:gd name="connsiteY14157" fmla="*/ 2731962 h 4860733"/>
              <a:gd name="connsiteX14158" fmla="*/ 77453 w 4853691"/>
              <a:gd name="connsiteY14158" fmla="*/ 2863397 h 4860733"/>
              <a:gd name="connsiteX14159" fmla="*/ 89188 w 4853691"/>
              <a:gd name="connsiteY14159" fmla="*/ 2882173 h 4860733"/>
              <a:gd name="connsiteX14160" fmla="*/ 89188 w 4853691"/>
              <a:gd name="connsiteY14160" fmla="*/ 2882173 h 4860733"/>
              <a:gd name="connsiteX14161" fmla="*/ 84494 w 4853691"/>
              <a:gd name="connsiteY14161" fmla="*/ 2879826 h 4860733"/>
              <a:gd name="connsiteX14162" fmla="*/ 84494 w 4853691"/>
              <a:gd name="connsiteY14162" fmla="*/ 2879826 h 4860733"/>
              <a:gd name="connsiteX14163" fmla="*/ 82147 w 4853691"/>
              <a:gd name="connsiteY14163" fmla="*/ 2875132 h 4860733"/>
              <a:gd name="connsiteX14164" fmla="*/ 77453 w 4853691"/>
              <a:gd name="connsiteY14164" fmla="*/ 2863397 h 4860733"/>
              <a:gd name="connsiteX14165" fmla="*/ 77453 w 4853691"/>
              <a:gd name="connsiteY14165" fmla="*/ 2863397 h 4860733"/>
              <a:gd name="connsiteX14166" fmla="*/ 82147 w 4853691"/>
              <a:gd name="connsiteY14166" fmla="*/ 2882173 h 4860733"/>
              <a:gd name="connsiteX14167" fmla="*/ 86841 w 4853691"/>
              <a:gd name="connsiteY14167" fmla="*/ 2886867 h 4860733"/>
              <a:gd name="connsiteX14168" fmla="*/ 84494 w 4853691"/>
              <a:gd name="connsiteY14168" fmla="*/ 2891561 h 4860733"/>
              <a:gd name="connsiteX14169" fmla="*/ 82147 w 4853691"/>
              <a:gd name="connsiteY14169" fmla="*/ 2882173 h 4860733"/>
              <a:gd name="connsiteX14170" fmla="*/ 82147 w 4853691"/>
              <a:gd name="connsiteY14170" fmla="*/ 2882173 h 4860733"/>
              <a:gd name="connsiteX14171" fmla="*/ 218275 w 4853691"/>
              <a:gd name="connsiteY14171" fmla="*/ 3156777 h 4860733"/>
              <a:gd name="connsiteX14172" fmla="*/ 232358 w 4853691"/>
              <a:gd name="connsiteY14172" fmla="*/ 3168513 h 4860733"/>
              <a:gd name="connsiteX14173" fmla="*/ 244093 w 4853691"/>
              <a:gd name="connsiteY14173" fmla="*/ 3175554 h 4860733"/>
              <a:gd name="connsiteX14174" fmla="*/ 260522 w 4853691"/>
              <a:gd name="connsiteY14174" fmla="*/ 3184942 h 4860733"/>
              <a:gd name="connsiteX14175" fmla="*/ 269910 w 4853691"/>
              <a:gd name="connsiteY14175" fmla="*/ 3191983 h 4860733"/>
              <a:gd name="connsiteX14176" fmla="*/ 291034 w 4853691"/>
              <a:gd name="connsiteY14176" fmla="*/ 3201371 h 4860733"/>
              <a:gd name="connsiteX14177" fmla="*/ 298075 w 4853691"/>
              <a:gd name="connsiteY14177" fmla="*/ 3203718 h 4860733"/>
              <a:gd name="connsiteX14178" fmla="*/ 307463 w 4853691"/>
              <a:gd name="connsiteY14178" fmla="*/ 3206065 h 4860733"/>
              <a:gd name="connsiteX14179" fmla="*/ 307463 w 4853691"/>
              <a:gd name="connsiteY14179" fmla="*/ 3210759 h 4860733"/>
              <a:gd name="connsiteX14180" fmla="*/ 328587 w 4853691"/>
              <a:gd name="connsiteY14180" fmla="*/ 3231883 h 4860733"/>
              <a:gd name="connsiteX14181" fmla="*/ 337975 w 4853691"/>
              <a:gd name="connsiteY14181" fmla="*/ 3229536 h 4860733"/>
              <a:gd name="connsiteX14182" fmla="*/ 373180 w 4853691"/>
              <a:gd name="connsiteY14182" fmla="*/ 3295253 h 4860733"/>
              <a:gd name="connsiteX14183" fmla="*/ 384916 w 4853691"/>
              <a:gd name="connsiteY14183" fmla="*/ 3316377 h 4860733"/>
              <a:gd name="connsiteX14184" fmla="*/ 417774 w 4853691"/>
              <a:gd name="connsiteY14184" fmla="*/ 3377400 h 4860733"/>
              <a:gd name="connsiteX14185" fmla="*/ 434204 w 4853691"/>
              <a:gd name="connsiteY14185" fmla="*/ 3407912 h 4860733"/>
              <a:gd name="connsiteX14186" fmla="*/ 462368 w 4853691"/>
              <a:gd name="connsiteY14186" fmla="*/ 3457199 h 4860733"/>
              <a:gd name="connsiteX14187" fmla="*/ 476450 w 4853691"/>
              <a:gd name="connsiteY14187" fmla="*/ 3483017 h 4860733"/>
              <a:gd name="connsiteX14188" fmla="*/ 220622 w 4853691"/>
              <a:gd name="connsiteY14188" fmla="*/ 3152083 h 4860733"/>
              <a:gd name="connsiteX14189" fmla="*/ 218275 w 4853691"/>
              <a:gd name="connsiteY14189" fmla="*/ 3156777 h 4860733"/>
              <a:gd name="connsiteX14190" fmla="*/ 664214 w 4853691"/>
              <a:gd name="connsiteY14190" fmla="*/ 3673128 h 4860733"/>
              <a:gd name="connsiteX14191" fmla="*/ 666561 w 4853691"/>
              <a:gd name="connsiteY14191" fmla="*/ 3675475 h 4860733"/>
              <a:gd name="connsiteX14192" fmla="*/ 697073 w 4853691"/>
              <a:gd name="connsiteY14192" fmla="*/ 3696598 h 4860733"/>
              <a:gd name="connsiteX14193" fmla="*/ 706461 w 4853691"/>
              <a:gd name="connsiteY14193" fmla="*/ 3703639 h 4860733"/>
              <a:gd name="connsiteX14194" fmla="*/ 736973 w 4853691"/>
              <a:gd name="connsiteY14194" fmla="*/ 3724763 h 4860733"/>
              <a:gd name="connsiteX14195" fmla="*/ 746361 w 4853691"/>
              <a:gd name="connsiteY14195" fmla="*/ 3731804 h 4860733"/>
              <a:gd name="connsiteX14196" fmla="*/ 776872 w 4853691"/>
              <a:gd name="connsiteY14196" fmla="*/ 3750580 h 4860733"/>
              <a:gd name="connsiteX14197" fmla="*/ 786261 w 4853691"/>
              <a:gd name="connsiteY14197" fmla="*/ 3755274 h 4860733"/>
              <a:gd name="connsiteX14198" fmla="*/ 816772 w 4853691"/>
              <a:gd name="connsiteY14198" fmla="*/ 3774051 h 4860733"/>
              <a:gd name="connsiteX14199" fmla="*/ 826160 w 4853691"/>
              <a:gd name="connsiteY14199" fmla="*/ 3778745 h 4860733"/>
              <a:gd name="connsiteX14200" fmla="*/ 856672 w 4853691"/>
              <a:gd name="connsiteY14200" fmla="*/ 3797521 h 4860733"/>
              <a:gd name="connsiteX14201" fmla="*/ 837896 w 4853691"/>
              <a:gd name="connsiteY14201" fmla="*/ 3804562 h 4860733"/>
              <a:gd name="connsiteX14202" fmla="*/ 833201 w 4853691"/>
              <a:gd name="connsiteY14202" fmla="*/ 3806909 h 4860733"/>
              <a:gd name="connsiteX14203" fmla="*/ 816772 w 4853691"/>
              <a:gd name="connsiteY14203" fmla="*/ 3811604 h 4860733"/>
              <a:gd name="connsiteX14204" fmla="*/ 807384 w 4853691"/>
              <a:gd name="connsiteY14204" fmla="*/ 3813950 h 4860733"/>
              <a:gd name="connsiteX14205" fmla="*/ 793302 w 4853691"/>
              <a:gd name="connsiteY14205" fmla="*/ 3818645 h 4860733"/>
              <a:gd name="connsiteX14206" fmla="*/ 783914 w 4853691"/>
              <a:gd name="connsiteY14206" fmla="*/ 3820992 h 4860733"/>
              <a:gd name="connsiteX14207" fmla="*/ 772178 w 4853691"/>
              <a:gd name="connsiteY14207" fmla="*/ 3823339 h 4860733"/>
              <a:gd name="connsiteX14208" fmla="*/ 762790 w 4853691"/>
              <a:gd name="connsiteY14208" fmla="*/ 3825686 h 4860733"/>
              <a:gd name="connsiteX14209" fmla="*/ 751055 w 4853691"/>
              <a:gd name="connsiteY14209" fmla="*/ 3828033 h 4860733"/>
              <a:gd name="connsiteX14210" fmla="*/ 741667 w 4853691"/>
              <a:gd name="connsiteY14210" fmla="*/ 3830380 h 4860733"/>
              <a:gd name="connsiteX14211" fmla="*/ 729931 w 4853691"/>
              <a:gd name="connsiteY14211" fmla="*/ 3832727 h 4860733"/>
              <a:gd name="connsiteX14212" fmla="*/ 720543 w 4853691"/>
              <a:gd name="connsiteY14212" fmla="*/ 3832727 h 4860733"/>
              <a:gd name="connsiteX14213" fmla="*/ 711155 w 4853691"/>
              <a:gd name="connsiteY14213" fmla="*/ 3832727 h 4860733"/>
              <a:gd name="connsiteX14214" fmla="*/ 706461 w 4853691"/>
              <a:gd name="connsiteY14214" fmla="*/ 3830380 h 4860733"/>
              <a:gd name="connsiteX14215" fmla="*/ 687685 w 4853691"/>
              <a:gd name="connsiteY14215" fmla="*/ 3813950 h 4860733"/>
              <a:gd name="connsiteX14216" fmla="*/ 685338 w 4853691"/>
              <a:gd name="connsiteY14216" fmla="*/ 3813950 h 4860733"/>
              <a:gd name="connsiteX14217" fmla="*/ 680643 w 4853691"/>
              <a:gd name="connsiteY14217" fmla="*/ 3781092 h 4860733"/>
              <a:gd name="connsiteX14218" fmla="*/ 664214 w 4853691"/>
              <a:gd name="connsiteY14218" fmla="*/ 3673128 h 4860733"/>
              <a:gd name="connsiteX14219" fmla="*/ 675949 w 4853691"/>
              <a:gd name="connsiteY14219" fmla="*/ 3816298 h 4860733"/>
              <a:gd name="connsiteX14220" fmla="*/ 675949 w 4853691"/>
              <a:gd name="connsiteY14220" fmla="*/ 3816298 h 4860733"/>
              <a:gd name="connsiteX14221" fmla="*/ 675949 w 4853691"/>
              <a:gd name="connsiteY14221" fmla="*/ 3816298 h 4860733"/>
              <a:gd name="connsiteX14222" fmla="*/ 666561 w 4853691"/>
              <a:gd name="connsiteY14222" fmla="*/ 3811604 h 4860733"/>
              <a:gd name="connsiteX14223" fmla="*/ 675949 w 4853691"/>
              <a:gd name="connsiteY14223" fmla="*/ 3816298 h 4860733"/>
              <a:gd name="connsiteX14224" fmla="*/ 1058518 w 4853691"/>
              <a:gd name="connsiteY14224" fmla="*/ 3917221 h 4860733"/>
              <a:gd name="connsiteX14225" fmla="*/ 1079641 w 4853691"/>
              <a:gd name="connsiteY14225" fmla="*/ 3917221 h 4860733"/>
              <a:gd name="connsiteX14226" fmla="*/ 1079641 w 4853691"/>
              <a:gd name="connsiteY14226" fmla="*/ 3917221 h 4860733"/>
              <a:gd name="connsiteX14227" fmla="*/ 1081988 w 4853691"/>
              <a:gd name="connsiteY14227" fmla="*/ 3917221 h 4860733"/>
              <a:gd name="connsiteX14228" fmla="*/ 1081988 w 4853691"/>
              <a:gd name="connsiteY14228" fmla="*/ 3919567 h 4860733"/>
              <a:gd name="connsiteX14229" fmla="*/ 1091377 w 4853691"/>
              <a:gd name="connsiteY14229" fmla="*/ 3935997 h 4860733"/>
              <a:gd name="connsiteX14230" fmla="*/ 1081988 w 4853691"/>
              <a:gd name="connsiteY14230" fmla="*/ 3952426 h 4860733"/>
              <a:gd name="connsiteX14231" fmla="*/ 1077294 w 4853691"/>
              <a:gd name="connsiteY14231" fmla="*/ 3959468 h 4860733"/>
              <a:gd name="connsiteX14232" fmla="*/ 1070253 w 4853691"/>
              <a:gd name="connsiteY14232" fmla="*/ 3971203 h 4860733"/>
              <a:gd name="connsiteX14233" fmla="*/ 1060865 w 4853691"/>
              <a:gd name="connsiteY14233" fmla="*/ 3968856 h 4860733"/>
              <a:gd name="connsiteX14234" fmla="*/ 1060865 w 4853691"/>
              <a:gd name="connsiteY14234" fmla="*/ 3968856 h 4860733"/>
              <a:gd name="connsiteX14235" fmla="*/ 1060865 w 4853691"/>
              <a:gd name="connsiteY14235" fmla="*/ 3945385 h 4860733"/>
              <a:gd name="connsiteX14236" fmla="*/ 1058518 w 4853691"/>
              <a:gd name="connsiteY14236" fmla="*/ 3917221 h 4860733"/>
              <a:gd name="connsiteX14237" fmla="*/ 4112025 w 4853691"/>
              <a:gd name="connsiteY14237" fmla="*/ 1103112 h 4860733"/>
              <a:gd name="connsiteX14238" fmla="*/ 4093249 w 4853691"/>
              <a:gd name="connsiteY14238" fmla="*/ 1074947 h 4860733"/>
              <a:gd name="connsiteX14239" fmla="*/ 4062738 w 4853691"/>
              <a:gd name="connsiteY14239" fmla="*/ 1030353 h 4860733"/>
              <a:gd name="connsiteX14240" fmla="*/ 4046308 w 4853691"/>
              <a:gd name="connsiteY14240" fmla="*/ 1004536 h 4860733"/>
              <a:gd name="connsiteX14241" fmla="*/ 4048655 w 4853691"/>
              <a:gd name="connsiteY14241" fmla="*/ 1006883 h 4860733"/>
              <a:gd name="connsiteX14242" fmla="*/ 4088555 w 4853691"/>
              <a:gd name="connsiteY14242" fmla="*/ 1030353 h 4860733"/>
              <a:gd name="connsiteX14243" fmla="*/ 4107331 w 4853691"/>
              <a:gd name="connsiteY14243" fmla="*/ 1042089 h 4860733"/>
              <a:gd name="connsiteX14244" fmla="*/ 4144884 w 4853691"/>
              <a:gd name="connsiteY14244" fmla="*/ 1065559 h 4860733"/>
              <a:gd name="connsiteX14245" fmla="*/ 4173049 w 4853691"/>
              <a:gd name="connsiteY14245" fmla="*/ 1084335 h 4860733"/>
              <a:gd name="connsiteX14246" fmla="*/ 4198866 w 4853691"/>
              <a:gd name="connsiteY14246" fmla="*/ 1100765 h 4860733"/>
              <a:gd name="connsiteX14247" fmla="*/ 4243460 w 4853691"/>
              <a:gd name="connsiteY14247" fmla="*/ 1133623 h 4860733"/>
              <a:gd name="connsiteX14248" fmla="*/ 4250501 w 4853691"/>
              <a:gd name="connsiteY14248" fmla="*/ 1138318 h 4860733"/>
              <a:gd name="connsiteX14249" fmla="*/ 4250501 w 4853691"/>
              <a:gd name="connsiteY14249" fmla="*/ 1138318 h 4860733"/>
              <a:gd name="connsiteX14250" fmla="*/ 4281013 w 4853691"/>
              <a:gd name="connsiteY14250" fmla="*/ 1215770 h 4860733"/>
              <a:gd name="connsiteX14251" fmla="*/ 4123761 w 4853691"/>
              <a:gd name="connsiteY14251" fmla="*/ 1124235 h 4860733"/>
              <a:gd name="connsiteX14252" fmla="*/ 4112025 w 4853691"/>
              <a:gd name="connsiteY14252" fmla="*/ 1103112 h 4860733"/>
              <a:gd name="connsiteX14253" fmla="*/ 563291 w 4853691"/>
              <a:gd name="connsiteY14253" fmla="*/ 1189953 h 4860733"/>
              <a:gd name="connsiteX14254" fmla="*/ 537474 w 4853691"/>
              <a:gd name="connsiteY14254" fmla="*/ 1241588 h 4860733"/>
              <a:gd name="connsiteX14255" fmla="*/ 537474 w 4853691"/>
              <a:gd name="connsiteY14255" fmla="*/ 1243935 h 4860733"/>
              <a:gd name="connsiteX14256" fmla="*/ 509309 w 4853691"/>
              <a:gd name="connsiteY14256" fmla="*/ 1297917 h 4860733"/>
              <a:gd name="connsiteX14257" fmla="*/ 504615 w 4853691"/>
              <a:gd name="connsiteY14257" fmla="*/ 1309652 h 4860733"/>
              <a:gd name="connsiteX14258" fmla="*/ 481145 w 4853691"/>
              <a:gd name="connsiteY14258" fmla="*/ 1354246 h 4860733"/>
              <a:gd name="connsiteX14259" fmla="*/ 474103 w 4853691"/>
              <a:gd name="connsiteY14259" fmla="*/ 1370675 h 4860733"/>
              <a:gd name="connsiteX14260" fmla="*/ 460021 w 4853691"/>
              <a:gd name="connsiteY14260" fmla="*/ 1401187 h 4860733"/>
              <a:gd name="connsiteX14261" fmla="*/ 532780 w 4853691"/>
              <a:gd name="connsiteY14261" fmla="*/ 1213423 h 4860733"/>
              <a:gd name="connsiteX14262" fmla="*/ 539821 w 4853691"/>
              <a:gd name="connsiteY14262" fmla="*/ 1215770 h 4860733"/>
              <a:gd name="connsiteX14263" fmla="*/ 560944 w 4853691"/>
              <a:gd name="connsiteY14263" fmla="*/ 1194647 h 4860733"/>
              <a:gd name="connsiteX14264" fmla="*/ 560944 w 4853691"/>
              <a:gd name="connsiteY14264" fmla="*/ 1192300 h 4860733"/>
              <a:gd name="connsiteX14265" fmla="*/ 565638 w 4853691"/>
              <a:gd name="connsiteY14265" fmla="*/ 1192300 h 4860733"/>
              <a:gd name="connsiteX14266" fmla="*/ 563291 w 4853691"/>
              <a:gd name="connsiteY14266" fmla="*/ 1189953 h 4860733"/>
              <a:gd name="connsiteX14267" fmla="*/ 316851 w 4853691"/>
              <a:gd name="connsiteY14267" fmla="*/ 1793144 h 4860733"/>
              <a:gd name="connsiteX14268" fmla="*/ 316851 w 4853691"/>
              <a:gd name="connsiteY14268" fmla="*/ 1795491 h 4860733"/>
              <a:gd name="connsiteX14269" fmla="*/ 312157 w 4853691"/>
              <a:gd name="connsiteY14269" fmla="*/ 1833043 h 4860733"/>
              <a:gd name="connsiteX14270" fmla="*/ 305116 w 4853691"/>
              <a:gd name="connsiteY14270" fmla="*/ 1842432 h 4860733"/>
              <a:gd name="connsiteX14271" fmla="*/ 300422 w 4853691"/>
              <a:gd name="connsiteY14271" fmla="*/ 1840084 h 4860733"/>
              <a:gd name="connsiteX14272" fmla="*/ 302769 w 4853691"/>
              <a:gd name="connsiteY14272" fmla="*/ 1835390 h 4860733"/>
              <a:gd name="connsiteX14273" fmla="*/ 316851 w 4853691"/>
              <a:gd name="connsiteY14273" fmla="*/ 1793144 h 4860733"/>
              <a:gd name="connsiteX14274" fmla="*/ 417774 w 4853691"/>
              <a:gd name="connsiteY14274" fmla="*/ 1699262 h 4860733"/>
              <a:gd name="connsiteX14275" fmla="*/ 452980 w 4853691"/>
              <a:gd name="connsiteY14275" fmla="*/ 1659362 h 4860733"/>
              <a:gd name="connsiteX14276" fmla="*/ 481145 w 4853691"/>
              <a:gd name="connsiteY14276" fmla="*/ 1626503 h 4860733"/>
              <a:gd name="connsiteX14277" fmla="*/ 518697 w 4853691"/>
              <a:gd name="connsiteY14277" fmla="*/ 1586603 h 4860733"/>
              <a:gd name="connsiteX14278" fmla="*/ 546862 w 4853691"/>
              <a:gd name="connsiteY14278" fmla="*/ 1553745 h 4860733"/>
              <a:gd name="connsiteX14279" fmla="*/ 586762 w 4853691"/>
              <a:gd name="connsiteY14279" fmla="*/ 1511498 h 4860733"/>
              <a:gd name="connsiteX14280" fmla="*/ 614926 w 4853691"/>
              <a:gd name="connsiteY14280" fmla="*/ 1480986 h 4860733"/>
              <a:gd name="connsiteX14281" fmla="*/ 619620 w 4853691"/>
              <a:gd name="connsiteY14281" fmla="*/ 1476292 h 4860733"/>
              <a:gd name="connsiteX14282" fmla="*/ 600844 w 4853691"/>
              <a:gd name="connsiteY14282" fmla="*/ 1504457 h 4860733"/>
              <a:gd name="connsiteX14283" fmla="*/ 584415 w 4853691"/>
              <a:gd name="connsiteY14283" fmla="*/ 1527927 h 4860733"/>
              <a:gd name="connsiteX14284" fmla="*/ 560944 w 4853691"/>
              <a:gd name="connsiteY14284" fmla="*/ 1563133 h 4860733"/>
              <a:gd name="connsiteX14285" fmla="*/ 542168 w 4853691"/>
              <a:gd name="connsiteY14285" fmla="*/ 1591297 h 4860733"/>
              <a:gd name="connsiteX14286" fmla="*/ 530433 w 4853691"/>
              <a:gd name="connsiteY14286" fmla="*/ 1610074 h 4860733"/>
              <a:gd name="connsiteX14287" fmla="*/ 514003 w 4853691"/>
              <a:gd name="connsiteY14287" fmla="*/ 1633544 h 4860733"/>
              <a:gd name="connsiteX14288" fmla="*/ 431857 w 4853691"/>
              <a:gd name="connsiteY14288" fmla="*/ 1708650 h 4860733"/>
              <a:gd name="connsiteX14289" fmla="*/ 422468 w 4853691"/>
              <a:gd name="connsiteY14289" fmla="*/ 1701609 h 4860733"/>
              <a:gd name="connsiteX14290" fmla="*/ 417774 w 4853691"/>
              <a:gd name="connsiteY14290" fmla="*/ 1699262 h 4860733"/>
              <a:gd name="connsiteX14291" fmla="*/ 30512 w 4853691"/>
              <a:gd name="connsiteY14291" fmla="*/ 2508993 h 4860733"/>
              <a:gd name="connsiteX14292" fmla="*/ 25818 w 4853691"/>
              <a:gd name="connsiteY14292" fmla="*/ 2508993 h 4860733"/>
              <a:gd name="connsiteX14293" fmla="*/ 25818 w 4853691"/>
              <a:gd name="connsiteY14293" fmla="*/ 2504299 h 4860733"/>
              <a:gd name="connsiteX14294" fmla="*/ 30512 w 4853691"/>
              <a:gd name="connsiteY14294" fmla="*/ 2504299 h 4860733"/>
              <a:gd name="connsiteX14295" fmla="*/ 30512 w 4853691"/>
              <a:gd name="connsiteY14295" fmla="*/ 2504299 h 4860733"/>
              <a:gd name="connsiteX14296" fmla="*/ 30512 w 4853691"/>
              <a:gd name="connsiteY14296" fmla="*/ 2508993 h 4860733"/>
              <a:gd name="connsiteX14297" fmla="*/ 126741 w 4853691"/>
              <a:gd name="connsiteY14297" fmla="*/ 3025343 h 4860733"/>
              <a:gd name="connsiteX14298" fmla="*/ 117352 w 4853691"/>
              <a:gd name="connsiteY14298" fmla="*/ 2987790 h 4860733"/>
              <a:gd name="connsiteX14299" fmla="*/ 115005 w 4853691"/>
              <a:gd name="connsiteY14299" fmla="*/ 2971361 h 4860733"/>
              <a:gd name="connsiteX14300" fmla="*/ 105617 w 4853691"/>
              <a:gd name="connsiteY14300" fmla="*/ 2931461 h 4860733"/>
              <a:gd name="connsiteX14301" fmla="*/ 103270 w 4853691"/>
              <a:gd name="connsiteY14301" fmla="*/ 2922073 h 4860733"/>
              <a:gd name="connsiteX14302" fmla="*/ 103270 w 4853691"/>
              <a:gd name="connsiteY14302" fmla="*/ 2919726 h 4860733"/>
              <a:gd name="connsiteX14303" fmla="*/ 107964 w 4853691"/>
              <a:gd name="connsiteY14303" fmla="*/ 2919726 h 4860733"/>
              <a:gd name="connsiteX14304" fmla="*/ 117352 w 4853691"/>
              <a:gd name="connsiteY14304" fmla="*/ 2952584 h 4860733"/>
              <a:gd name="connsiteX14305" fmla="*/ 124393 w 4853691"/>
              <a:gd name="connsiteY14305" fmla="*/ 2978402 h 4860733"/>
              <a:gd name="connsiteX14306" fmla="*/ 138476 w 4853691"/>
              <a:gd name="connsiteY14306" fmla="*/ 3030037 h 4860733"/>
              <a:gd name="connsiteX14307" fmla="*/ 129088 w 4853691"/>
              <a:gd name="connsiteY14307" fmla="*/ 3027690 h 4860733"/>
              <a:gd name="connsiteX14308" fmla="*/ 126741 w 4853691"/>
              <a:gd name="connsiteY14308" fmla="*/ 3025343 h 4860733"/>
              <a:gd name="connsiteX14309" fmla="*/ 1030353 w 4853691"/>
              <a:gd name="connsiteY14309" fmla="*/ 4304483 h 4860733"/>
              <a:gd name="connsiteX14310" fmla="*/ 1032700 w 4853691"/>
              <a:gd name="connsiteY14310" fmla="*/ 4302136 h 4860733"/>
              <a:gd name="connsiteX14311" fmla="*/ 1051477 w 4853691"/>
              <a:gd name="connsiteY14311" fmla="*/ 4311525 h 4860733"/>
              <a:gd name="connsiteX14312" fmla="*/ 1060865 w 4853691"/>
              <a:gd name="connsiteY14312" fmla="*/ 4316219 h 4860733"/>
              <a:gd name="connsiteX14313" fmla="*/ 1060865 w 4853691"/>
              <a:gd name="connsiteY14313" fmla="*/ 4318565 h 4860733"/>
              <a:gd name="connsiteX14314" fmla="*/ 1058518 w 4853691"/>
              <a:gd name="connsiteY14314" fmla="*/ 4327954 h 4860733"/>
              <a:gd name="connsiteX14315" fmla="*/ 1058518 w 4853691"/>
              <a:gd name="connsiteY14315" fmla="*/ 4330301 h 4860733"/>
              <a:gd name="connsiteX14316" fmla="*/ 1053824 w 4853691"/>
              <a:gd name="connsiteY14316" fmla="*/ 4325607 h 4860733"/>
              <a:gd name="connsiteX14317" fmla="*/ 1030353 w 4853691"/>
              <a:gd name="connsiteY14317" fmla="*/ 4304483 h 4860733"/>
              <a:gd name="connsiteX14318" fmla="*/ 4215296 w 4853691"/>
              <a:gd name="connsiteY14318" fmla="*/ 3945385 h 4860733"/>
              <a:gd name="connsiteX14319" fmla="*/ 4222337 w 4853691"/>
              <a:gd name="connsiteY14319" fmla="*/ 3935997 h 4860733"/>
              <a:gd name="connsiteX14320" fmla="*/ 4229378 w 4853691"/>
              <a:gd name="connsiteY14320" fmla="*/ 3938344 h 4860733"/>
              <a:gd name="connsiteX14321" fmla="*/ 4227031 w 4853691"/>
              <a:gd name="connsiteY14321" fmla="*/ 3947732 h 4860733"/>
              <a:gd name="connsiteX14322" fmla="*/ 4224684 w 4853691"/>
              <a:gd name="connsiteY14322" fmla="*/ 3957120 h 4860733"/>
              <a:gd name="connsiteX14323" fmla="*/ 4222337 w 4853691"/>
              <a:gd name="connsiteY14323" fmla="*/ 3964162 h 4860733"/>
              <a:gd name="connsiteX14324" fmla="*/ 4215296 w 4853691"/>
              <a:gd name="connsiteY14324" fmla="*/ 3961814 h 4860733"/>
              <a:gd name="connsiteX14325" fmla="*/ 4215296 w 4853691"/>
              <a:gd name="connsiteY14325" fmla="*/ 3961814 h 4860733"/>
              <a:gd name="connsiteX14326" fmla="*/ 4215296 w 4853691"/>
              <a:gd name="connsiteY14326" fmla="*/ 3954773 h 4860733"/>
              <a:gd name="connsiteX14327" fmla="*/ 4215296 w 4853691"/>
              <a:gd name="connsiteY14327" fmla="*/ 3945385 h 4860733"/>
              <a:gd name="connsiteX14328" fmla="*/ 4227031 w 4853691"/>
              <a:gd name="connsiteY14328" fmla="*/ 3966508 h 4860733"/>
              <a:gd name="connsiteX14329" fmla="*/ 4229378 w 4853691"/>
              <a:gd name="connsiteY14329" fmla="*/ 3959468 h 4860733"/>
              <a:gd name="connsiteX14330" fmla="*/ 4231725 w 4853691"/>
              <a:gd name="connsiteY14330" fmla="*/ 3947732 h 4860733"/>
              <a:gd name="connsiteX14331" fmla="*/ 4234072 w 4853691"/>
              <a:gd name="connsiteY14331" fmla="*/ 3940691 h 4860733"/>
              <a:gd name="connsiteX14332" fmla="*/ 4236419 w 4853691"/>
              <a:gd name="connsiteY14332" fmla="*/ 3940691 h 4860733"/>
              <a:gd name="connsiteX14333" fmla="*/ 4257542 w 4853691"/>
              <a:gd name="connsiteY14333" fmla="*/ 3919567 h 4860733"/>
              <a:gd name="connsiteX14334" fmla="*/ 4255195 w 4853691"/>
              <a:gd name="connsiteY14334" fmla="*/ 3912527 h 4860733"/>
              <a:gd name="connsiteX14335" fmla="*/ 4271625 w 4853691"/>
              <a:gd name="connsiteY14335" fmla="*/ 3905485 h 4860733"/>
              <a:gd name="connsiteX14336" fmla="*/ 4227031 w 4853691"/>
              <a:gd name="connsiteY14336" fmla="*/ 3966508 h 4860733"/>
              <a:gd name="connsiteX14337" fmla="*/ 4227031 w 4853691"/>
              <a:gd name="connsiteY14337" fmla="*/ 3966508 h 4860733"/>
              <a:gd name="connsiteX14338" fmla="*/ 4642458 w 4853691"/>
              <a:gd name="connsiteY14338" fmla="*/ 3429035 h 4860733"/>
              <a:gd name="connsiteX14339" fmla="*/ 4640111 w 4853691"/>
              <a:gd name="connsiteY14339" fmla="*/ 3433729 h 4860733"/>
              <a:gd name="connsiteX14340" fmla="*/ 4640111 w 4853691"/>
              <a:gd name="connsiteY14340" fmla="*/ 3436076 h 4860733"/>
              <a:gd name="connsiteX14341" fmla="*/ 4647152 w 4853691"/>
              <a:gd name="connsiteY14341" fmla="*/ 3414952 h 4860733"/>
              <a:gd name="connsiteX14342" fmla="*/ 4647152 w 4853691"/>
              <a:gd name="connsiteY14342" fmla="*/ 3412606 h 4860733"/>
              <a:gd name="connsiteX14343" fmla="*/ 4642458 w 4853691"/>
              <a:gd name="connsiteY14343" fmla="*/ 3429035 h 4860733"/>
              <a:gd name="connsiteX14344" fmla="*/ 4663581 w 4853691"/>
              <a:gd name="connsiteY14344" fmla="*/ 3346888 h 4860733"/>
              <a:gd name="connsiteX14345" fmla="*/ 4665929 w 4853691"/>
              <a:gd name="connsiteY14345" fmla="*/ 3339847 h 4860733"/>
              <a:gd name="connsiteX14346" fmla="*/ 4665929 w 4853691"/>
              <a:gd name="connsiteY14346" fmla="*/ 3342194 h 4860733"/>
              <a:gd name="connsiteX14347" fmla="*/ 4665929 w 4853691"/>
              <a:gd name="connsiteY14347" fmla="*/ 3344541 h 4860733"/>
              <a:gd name="connsiteX14348" fmla="*/ 4654193 w 4853691"/>
              <a:gd name="connsiteY14348" fmla="*/ 3365665 h 4860733"/>
              <a:gd name="connsiteX14349" fmla="*/ 4663581 w 4853691"/>
              <a:gd name="connsiteY14349" fmla="*/ 3346888 h 4860733"/>
              <a:gd name="connsiteX14350" fmla="*/ 4565005 w 4853691"/>
              <a:gd name="connsiteY14350" fmla="*/ 3548734 h 4860733"/>
              <a:gd name="connsiteX14351" fmla="*/ 4567353 w 4853691"/>
              <a:gd name="connsiteY14351" fmla="*/ 3544040 h 4860733"/>
              <a:gd name="connsiteX14352" fmla="*/ 4567353 w 4853691"/>
              <a:gd name="connsiteY14352" fmla="*/ 3544040 h 4860733"/>
              <a:gd name="connsiteX14353" fmla="*/ 4565005 w 4853691"/>
              <a:gd name="connsiteY14353" fmla="*/ 3546387 h 4860733"/>
              <a:gd name="connsiteX14354" fmla="*/ 4565005 w 4853691"/>
              <a:gd name="connsiteY14354" fmla="*/ 3548734 h 4860733"/>
              <a:gd name="connsiteX14355" fmla="*/ 4780934 w 4853691"/>
              <a:gd name="connsiteY14355" fmla="*/ 2487869 h 4860733"/>
              <a:gd name="connsiteX14356" fmla="*/ 4787975 w 4853691"/>
              <a:gd name="connsiteY14356" fmla="*/ 2492563 h 4860733"/>
              <a:gd name="connsiteX14357" fmla="*/ 4785628 w 4853691"/>
              <a:gd name="connsiteY14357" fmla="*/ 2497258 h 4860733"/>
              <a:gd name="connsiteX14358" fmla="*/ 4783281 w 4853691"/>
              <a:gd name="connsiteY14358" fmla="*/ 2501952 h 4860733"/>
              <a:gd name="connsiteX14359" fmla="*/ 4778587 w 4853691"/>
              <a:gd name="connsiteY14359" fmla="*/ 2499605 h 4860733"/>
              <a:gd name="connsiteX14360" fmla="*/ 4778587 w 4853691"/>
              <a:gd name="connsiteY14360" fmla="*/ 2494910 h 4860733"/>
              <a:gd name="connsiteX14361" fmla="*/ 4780934 w 4853691"/>
              <a:gd name="connsiteY14361" fmla="*/ 2487869 h 4860733"/>
              <a:gd name="connsiteX14362" fmla="*/ 4410100 w 4853691"/>
              <a:gd name="connsiteY14362" fmla="*/ 1556092 h 4860733"/>
              <a:gd name="connsiteX14363" fmla="*/ 4454694 w 4853691"/>
              <a:gd name="connsiteY14363" fmla="*/ 1680485 h 4860733"/>
              <a:gd name="connsiteX14364" fmla="*/ 4454694 w 4853691"/>
              <a:gd name="connsiteY14364" fmla="*/ 1680485 h 4860733"/>
              <a:gd name="connsiteX14365" fmla="*/ 4440612 w 4853691"/>
              <a:gd name="connsiteY14365" fmla="*/ 1652321 h 4860733"/>
              <a:gd name="connsiteX14366" fmla="*/ 4428877 w 4853691"/>
              <a:gd name="connsiteY14366" fmla="*/ 1631197 h 4860733"/>
              <a:gd name="connsiteX14367" fmla="*/ 4405406 w 4853691"/>
              <a:gd name="connsiteY14367" fmla="*/ 1588950 h 4860733"/>
              <a:gd name="connsiteX14368" fmla="*/ 4391324 w 4853691"/>
              <a:gd name="connsiteY14368" fmla="*/ 1563133 h 4860733"/>
              <a:gd name="connsiteX14369" fmla="*/ 4367854 w 4853691"/>
              <a:gd name="connsiteY14369" fmla="*/ 1523233 h 4860733"/>
              <a:gd name="connsiteX14370" fmla="*/ 4353771 w 4853691"/>
              <a:gd name="connsiteY14370" fmla="*/ 1495069 h 4860733"/>
              <a:gd name="connsiteX14371" fmla="*/ 4330301 w 4853691"/>
              <a:gd name="connsiteY14371" fmla="*/ 1455169 h 4860733"/>
              <a:gd name="connsiteX14372" fmla="*/ 4313872 w 4853691"/>
              <a:gd name="connsiteY14372" fmla="*/ 1427004 h 4860733"/>
              <a:gd name="connsiteX14373" fmla="*/ 4290401 w 4853691"/>
              <a:gd name="connsiteY14373" fmla="*/ 1387104 h 4860733"/>
              <a:gd name="connsiteX14374" fmla="*/ 4271625 w 4853691"/>
              <a:gd name="connsiteY14374" fmla="*/ 1356593 h 4860733"/>
              <a:gd name="connsiteX14375" fmla="*/ 4248154 w 4853691"/>
              <a:gd name="connsiteY14375" fmla="*/ 1316693 h 4860733"/>
              <a:gd name="connsiteX14376" fmla="*/ 4229378 w 4853691"/>
              <a:gd name="connsiteY14376" fmla="*/ 1283834 h 4860733"/>
              <a:gd name="connsiteX14377" fmla="*/ 4203560 w 4853691"/>
              <a:gd name="connsiteY14377" fmla="*/ 1243935 h 4860733"/>
              <a:gd name="connsiteX14378" fmla="*/ 4184784 w 4853691"/>
              <a:gd name="connsiteY14378" fmla="*/ 1213423 h 4860733"/>
              <a:gd name="connsiteX14379" fmla="*/ 4158966 w 4853691"/>
              <a:gd name="connsiteY14379" fmla="*/ 1171176 h 4860733"/>
              <a:gd name="connsiteX14380" fmla="*/ 4140190 w 4853691"/>
              <a:gd name="connsiteY14380" fmla="*/ 1140665 h 4860733"/>
              <a:gd name="connsiteX14381" fmla="*/ 4128455 w 4853691"/>
              <a:gd name="connsiteY14381" fmla="*/ 1121888 h 4860733"/>
              <a:gd name="connsiteX14382" fmla="*/ 4283360 w 4853691"/>
              <a:gd name="connsiteY14382" fmla="*/ 1213423 h 4860733"/>
              <a:gd name="connsiteX14383" fmla="*/ 4295095 w 4853691"/>
              <a:gd name="connsiteY14383" fmla="*/ 1241588 h 4860733"/>
              <a:gd name="connsiteX14384" fmla="*/ 4410100 w 4853691"/>
              <a:gd name="connsiteY14384" fmla="*/ 1556092 h 4860733"/>
              <a:gd name="connsiteX14385" fmla="*/ 4675317 w 4853691"/>
              <a:gd name="connsiteY14385" fmla="*/ 1607727 h 4860733"/>
              <a:gd name="connsiteX14386" fmla="*/ 4672970 w 4853691"/>
              <a:gd name="connsiteY14386" fmla="*/ 1595992 h 4860733"/>
              <a:gd name="connsiteX14387" fmla="*/ 4712869 w 4853691"/>
              <a:gd name="connsiteY14387" fmla="*/ 1673444 h 4860733"/>
              <a:gd name="connsiteX14388" fmla="*/ 4719911 w 4853691"/>
              <a:gd name="connsiteY14388" fmla="*/ 1694568 h 4860733"/>
              <a:gd name="connsiteX14389" fmla="*/ 4680011 w 4853691"/>
              <a:gd name="connsiteY14389" fmla="*/ 1624156 h 4860733"/>
              <a:gd name="connsiteX14390" fmla="*/ 4675317 w 4853691"/>
              <a:gd name="connsiteY14390" fmla="*/ 1607727 h 4860733"/>
              <a:gd name="connsiteX14391" fmla="*/ 4719911 w 4853691"/>
              <a:gd name="connsiteY14391" fmla="*/ 1687526 h 4860733"/>
              <a:gd name="connsiteX14392" fmla="*/ 4757463 w 4853691"/>
              <a:gd name="connsiteY14392" fmla="*/ 1774367 h 4860733"/>
              <a:gd name="connsiteX14393" fmla="*/ 4757463 w 4853691"/>
              <a:gd name="connsiteY14393" fmla="*/ 1774367 h 4860733"/>
              <a:gd name="connsiteX14394" fmla="*/ 4726952 w 4853691"/>
              <a:gd name="connsiteY14394" fmla="*/ 1703956 h 4860733"/>
              <a:gd name="connsiteX14395" fmla="*/ 4719911 w 4853691"/>
              <a:gd name="connsiteY14395" fmla="*/ 1687526 h 4860733"/>
              <a:gd name="connsiteX14396" fmla="*/ 2433887 w 4853691"/>
              <a:gd name="connsiteY14396" fmla="*/ 251134 h 4860733"/>
              <a:gd name="connsiteX14397" fmla="*/ 2436234 w 4853691"/>
              <a:gd name="connsiteY14397" fmla="*/ 262869 h 4860733"/>
              <a:gd name="connsiteX14398" fmla="*/ 2438581 w 4853691"/>
              <a:gd name="connsiteY14398" fmla="*/ 279299 h 4860733"/>
              <a:gd name="connsiteX14399" fmla="*/ 2440928 w 4853691"/>
              <a:gd name="connsiteY14399" fmla="*/ 291034 h 4860733"/>
              <a:gd name="connsiteX14400" fmla="*/ 2443275 w 4853691"/>
              <a:gd name="connsiteY14400" fmla="*/ 309810 h 4860733"/>
              <a:gd name="connsiteX14401" fmla="*/ 2445622 w 4853691"/>
              <a:gd name="connsiteY14401" fmla="*/ 321545 h 4860733"/>
              <a:gd name="connsiteX14402" fmla="*/ 2447970 w 4853691"/>
              <a:gd name="connsiteY14402" fmla="*/ 340322 h 4860733"/>
              <a:gd name="connsiteX14403" fmla="*/ 2450317 w 4853691"/>
              <a:gd name="connsiteY14403" fmla="*/ 352057 h 4860733"/>
              <a:gd name="connsiteX14404" fmla="*/ 2455011 w 4853691"/>
              <a:gd name="connsiteY14404" fmla="*/ 373180 h 4860733"/>
              <a:gd name="connsiteX14405" fmla="*/ 2457358 w 4853691"/>
              <a:gd name="connsiteY14405" fmla="*/ 382569 h 4860733"/>
              <a:gd name="connsiteX14406" fmla="*/ 2459705 w 4853691"/>
              <a:gd name="connsiteY14406" fmla="*/ 398998 h 4860733"/>
              <a:gd name="connsiteX14407" fmla="*/ 2455011 w 4853691"/>
              <a:gd name="connsiteY14407" fmla="*/ 401345 h 4860733"/>
              <a:gd name="connsiteX14408" fmla="*/ 2452664 w 4853691"/>
              <a:gd name="connsiteY14408" fmla="*/ 396651 h 4860733"/>
              <a:gd name="connsiteX14409" fmla="*/ 2443275 w 4853691"/>
              <a:gd name="connsiteY14409" fmla="*/ 380222 h 4860733"/>
              <a:gd name="connsiteX14410" fmla="*/ 2431540 w 4853691"/>
              <a:gd name="connsiteY14410" fmla="*/ 361445 h 4860733"/>
              <a:gd name="connsiteX14411" fmla="*/ 2422152 w 4853691"/>
              <a:gd name="connsiteY14411" fmla="*/ 347363 h 4860733"/>
              <a:gd name="connsiteX14412" fmla="*/ 2410417 w 4853691"/>
              <a:gd name="connsiteY14412" fmla="*/ 328586 h 4860733"/>
              <a:gd name="connsiteX14413" fmla="*/ 2401029 w 4853691"/>
              <a:gd name="connsiteY14413" fmla="*/ 314504 h 4860733"/>
              <a:gd name="connsiteX14414" fmla="*/ 2386946 w 4853691"/>
              <a:gd name="connsiteY14414" fmla="*/ 295728 h 4860733"/>
              <a:gd name="connsiteX14415" fmla="*/ 2379905 w 4853691"/>
              <a:gd name="connsiteY14415" fmla="*/ 283993 h 4860733"/>
              <a:gd name="connsiteX14416" fmla="*/ 2372864 w 4853691"/>
              <a:gd name="connsiteY14416" fmla="*/ 274604 h 4860733"/>
              <a:gd name="connsiteX14417" fmla="*/ 2372864 w 4853691"/>
              <a:gd name="connsiteY14417" fmla="*/ 274604 h 4860733"/>
              <a:gd name="connsiteX14418" fmla="*/ 2393987 w 4853691"/>
              <a:gd name="connsiteY14418" fmla="*/ 253481 h 4860733"/>
              <a:gd name="connsiteX14419" fmla="*/ 2393987 w 4853691"/>
              <a:gd name="connsiteY14419" fmla="*/ 253481 h 4860733"/>
              <a:gd name="connsiteX14420" fmla="*/ 2417458 w 4853691"/>
              <a:gd name="connsiteY14420" fmla="*/ 251134 h 4860733"/>
              <a:gd name="connsiteX14421" fmla="*/ 2433887 w 4853691"/>
              <a:gd name="connsiteY14421" fmla="*/ 251134 h 4860733"/>
              <a:gd name="connsiteX14422" fmla="*/ 603191 w 4853691"/>
              <a:gd name="connsiteY14422" fmla="*/ 1114847 h 4860733"/>
              <a:gd name="connsiteX14423" fmla="*/ 603191 w 4853691"/>
              <a:gd name="connsiteY14423" fmla="*/ 1114847 h 4860733"/>
              <a:gd name="connsiteX14424" fmla="*/ 591456 w 4853691"/>
              <a:gd name="connsiteY14424" fmla="*/ 1135970 h 4860733"/>
              <a:gd name="connsiteX14425" fmla="*/ 567985 w 4853691"/>
              <a:gd name="connsiteY14425" fmla="*/ 1178217 h 4860733"/>
              <a:gd name="connsiteX14426" fmla="*/ 563291 w 4853691"/>
              <a:gd name="connsiteY14426" fmla="*/ 1187606 h 4860733"/>
              <a:gd name="connsiteX14427" fmla="*/ 563291 w 4853691"/>
              <a:gd name="connsiteY14427" fmla="*/ 1189953 h 4860733"/>
              <a:gd name="connsiteX14428" fmla="*/ 558597 w 4853691"/>
              <a:gd name="connsiteY14428" fmla="*/ 1189953 h 4860733"/>
              <a:gd name="connsiteX14429" fmla="*/ 556250 w 4853691"/>
              <a:gd name="connsiteY14429" fmla="*/ 1189953 h 4860733"/>
              <a:gd name="connsiteX14430" fmla="*/ 551556 w 4853691"/>
              <a:gd name="connsiteY14430" fmla="*/ 1180564 h 4860733"/>
              <a:gd name="connsiteX14431" fmla="*/ 586762 w 4853691"/>
              <a:gd name="connsiteY14431" fmla="*/ 1138318 h 4860733"/>
              <a:gd name="connsiteX14432" fmla="*/ 603191 w 4853691"/>
              <a:gd name="connsiteY14432" fmla="*/ 1114847 h 4860733"/>
              <a:gd name="connsiteX14433" fmla="*/ 312157 w 4853691"/>
              <a:gd name="connsiteY14433" fmla="*/ 1833043 h 4860733"/>
              <a:gd name="connsiteX14434" fmla="*/ 330934 w 4853691"/>
              <a:gd name="connsiteY14434" fmla="*/ 1807226 h 4860733"/>
              <a:gd name="connsiteX14435" fmla="*/ 356751 w 4853691"/>
              <a:gd name="connsiteY14435" fmla="*/ 1772020 h 4860733"/>
              <a:gd name="connsiteX14436" fmla="*/ 389610 w 4853691"/>
              <a:gd name="connsiteY14436" fmla="*/ 1732120 h 4860733"/>
              <a:gd name="connsiteX14437" fmla="*/ 415427 w 4853691"/>
              <a:gd name="connsiteY14437" fmla="*/ 1699262 h 4860733"/>
              <a:gd name="connsiteX14438" fmla="*/ 422468 w 4853691"/>
              <a:gd name="connsiteY14438" fmla="*/ 1701609 h 4860733"/>
              <a:gd name="connsiteX14439" fmla="*/ 422468 w 4853691"/>
              <a:gd name="connsiteY14439" fmla="*/ 1701609 h 4860733"/>
              <a:gd name="connsiteX14440" fmla="*/ 429509 w 4853691"/>
              <a:gd name="connsiteY14440" fmla="*/ 1706303 h 4860733"/>
              <a:gd name="connsiteX14441" fmla="*/ 312157 w 4853691"/>
              <a:gd name="connsiteY14441" fmla="*/ 1833043 h 4860733"/>
              <a:gd name="connsiteX14442" fmla="*/ 312157 w 4853691"/>
              <a:gd name="connsiteY14442" fmla="*/ 1833043 h 4860733"/>
              <a:gd name="connsiteX14443" fmla="*/ 53982 w 4853691"/>
              <a:gd name="connsiteY14443" fmla="*/ 2804721 h 4860733"/>
              <a:gd name="connsiteX14444" fmla="*/ 53982 w 4853691"/>
              <a:gd name="connsiteY14444" fmla="*/ 2804721 h 4860733"/>
              <a:gd name="connsiteX14445" fmla="*/ 53982 w 4853691"/>
              <a:gd name="connsiteY14445" fmla="*/ 2804721 h 4860733"/>
              <a:gd name="connsiteX14446" fmla="*/ 53982 w 4853691"/>
              <a:gd name="connsiteY14446" fmla="*/ 2804721 h 4860733"/>
              <a:gd name="connsiteX14447" fmla="*/ 53982 w 4853691"/>
              <a:gd name="connsiteY14447" fmla="*/ 2811762 h 4860733"/>
              <a:gd name="connsiteX14448" fmla="*/ 56329 w 4853691"/>
              <a:gd name="connsiteY14448" fmla="*/ 2821150 h 4860733"/>
              <a:gd name="connsiteX14449" fmla="*/ 63370 w 4853691"/>
              <a:gd name="connsiteY14449" fmla="*/ 2849314 h 4860733"/>
              <a:gd name="connsiteX14450" fmla="*/ 63370 w 4853691"/>
              <a:gd name="connsiteY14450" fmla="*/ 2849314 h 4860733"/>
              <a:gd name="connsiteX14451" fmla="*/ 63370 w 4853691"/>
              <a:gd name="connsiteY14451" fmla="*/ 2846967 h 4860733"/>
              <a:gd name="connsiteX14452" fmla="*/ 58676 w 4853691"/>
              <a:gd name="connsiteY14452" fmla="*/ 2823497 h 4860733"/>
              <a:gd name="connsiteX14453" fmla="*/ 53982 w 4853691"/>
              <a:gd name="connsiteY14453" fmla="*/ 2811762 h 4860733"/>
              <a:gd name="connsiteX14454" fmla="*/ 117352 w 4853691"/>
              <a:gd name="connsiteY14454" fmla="*/ 3018302 h 4860733"/>
              <a:gd name="connsiteX14455" fmla="*/ 117352 w 4853691"/>
              <a:gd name="connsiteY14455" fmla="*/ 3018302 h 4860733"/>
              <a:gd name="connsiteX14456" fmla="*/ 117352 w 4853691"/>
              <a:gd name="connsiteY14456" fmla="*/ 3018302 h 4860733"/>
              <a:gd name="connsiteX14457" fmla="*/ 117352 w 4853691"/>
              <a:gd name="connsiteY14457" fmla="*/ 3018302 h 4860733"/>
              <a:gd name="connsiteX14458" fmla="*/ 4630723 w 4853691"/>
              <a:gd name="connsiteY14458" fmla="*/ 3457199 h 4860733"/>
              <a:gd name="connsiteX14459" fmla="*/ 4628376 w 4853691"/>
              <a:gd name="connsiteY14459" fmla="*/ 3461893 h 4860733"/>
              <a:gd name="connsiteX14460" fmla="*/ 4628376 w 4853691"/>
              <a:gd name="connsiteY14460" fmla="*/ 3461893 h 4860733"/>
              <a:gd name="connsiteX14461" fmla="*/ 4630723 w 4853691"/>
              <a:gd name="connsiteY14461" fmla="*/ 3457199 h 4860733"/>
              <a:gd name="connsiteX14462" fmla="*/ 4668275 w 4853691"/>
              <a:gd name="connsiteY14462" fmla="*/ 3375053 h 4860733"/>
              <a:gd name="connsiteX14463" fmla="*/ 4677664 w 4853691"/>
              <a:gd name="connsiteY14463" fmla="*/ 3349235 h 4860733"/>
              <a:gd name="connsiteX14464" fmla="*/ 4680011 w 4853691"/>
              <a:gd name="connsiteY14464" fmla="*/ 3349235 h 4860733"/>
              <a:gd name="connsiteX14465" fmla="*/ 4665929 w 4853691"/>
              <a:gd name="connsiteY14465" fmla="*/ 3382094 h 4860733"/>
              <a:gd name="connsiteX14466" fmla="*/ 4668275 w 4853691"/>
              <a:gd name="connsiteY14466" fmla="*/ 3375053 h 4860733"/>
              <a:gd name="connsiteX14467" fmla="*/ 4764504 w 4853691"/>
              <a:gd name="connsiteY14467" fmla="*/ 1959784 h 4860733"/>
              <a:gd name="connsiteX14468" fmla="*/ 4755116 w 4853691"/>
              <a:gd name="connsiteY14468" fmla="*/ 1917537 h 4860733"/>
              <a:gd name="connsiteX14469" fmla="*/ 4750422 w 4853691"/>
              <a:gd name="connsiteY14469" fmla="*/ 1898761 h 4860733"/>
              <a:gd name="connsiteX14470" fmla="*/ 4741034 w 4853691"/>
              <a:gd name="connsiteY14470" fmla="*/ 1856514 h 4860733"/>
              <a:gd name="connsiteX14471" fmla="*/ 4736340 w 4853691"/>
              <a:gd name="connsiteY14471" fmla="*/ 1833043 h 4860733"/>
              <a:gd name="connsiteX14472" fmla="*/ 4726952 w 4853691"/>
              <a:gd name="connsiteY14472" fmla="*/ 1795491 h 4860733"/>
              <a:gd name="connsiteX14473" fmla="*/ 4719911 w 4853691"/>
              <a:gd name="connsiteY14473" fmla="*/ 1769673 h 4860733"/>
              <a:gd name="connsiteX14474" fmla="*/ 4712869 w 4853691"/>
              <a:gd name="connsiteY14474" fmla="*/ 1746203 h 4860733"/>
              <a:gd name="connsiteX14475" fmla="*/ 4712869 w 4853691"/>
              <a:gd name="connsiteY14475" fmla="*/ 1746203 h 4860733"/>
              <a:gd name="connsiteX14476" fmla="*/ 4719911 w 4853691"/>
              <a:gd name="connsiteY14476" fmla="*/ 1762632 h 4860733"/>
              <a:gd name="connsiteX14477" fmla="*/ 4726952 w 4853691"/>
              <a:gd name="connsiteY14477" fmla="*/ 1781408 h 4860733"/>
              <a:gd name="connsiteX14478" fmla="*/ 4736340 w 4853691"/>
              <a:gd name="connsiteY14478" fmla="*/ 1811920 h 4860733"/>
              <a:gd name="connsiteX14479" fmla="*/ 4741034 w 4853691"/>
              <a:gd name="connsiteY14479" fmla="*/ 1828349 h 4860733"/>
              <a:gd name="connsiteX14480" fmla="*/ 4752769 w 4853691"/>
              <a:gd name="connsiteY14480" fmla="*/ 1868249 h 4860733"/>
              <a:gd name="connsiteX14481" fmla="*/ 4755116 w 4853691"/>
              <a:gd name="connsiteY14481" fmla="*/ 1875290 h 4860733"/>
              <a:gd name="connsiteX14482" fmla="*/ 4766852 w 4853691"/>
              <a:gd name="connsiteY14482" fmla="*/ 1922231 h 4860733"/>
              <a:gd name="connsiteX14483" fmla="*/ 4771546 w 4853691"/>
              <a:gd name="connsiteY14483" fmla="*/ 1936313 h 4860733"/>
              <a:gd name="connsiteX14484" fmla="*/ 4776240 w 4853691"/>
              <a:gd name="connsiteY14484" fmla="*/ 1962131 h 4860733"/>
              <a:gd name="connsiteX14485" fmla="*/ 4764504 w 4853691"/>
              <a:gd name="connsiteY14485" fmla="*/ 1957437 h 4860733"/>
              <a:gd name="connsiteX14486" fmla="*/ 4764504 w 4853691"/>
              <a:gd name="connsiteY14486" fmla="*/ 1959784 h 4860733"/>
              <a:gd name="connsiteX14487" fmla="*/ 4755116 w 4853691"/>
              <a:gd name="connsiteY14487" fmla="*/ 1821308 h 4860733"/>
              <a:gd name="connsiteX14488" fmla="*/ 4752769 w 4853691"/>
              <a:gd name="connsiteY14488" fmla="*/ 1811920 h 4860733"/>
              <a:gd name="connsiteX14489" fmla="*/ 4729299 w 4853691"/>
              <a:gd name="connsiteY14489" fmla="*/ 1727426 h 4860733"/>
              <a:gd name="connsiteX14490" fmla="*/ 4726952 w 4853691"/>
              <a:gd name="connsiteY14490" fmla="*/ 1718038 h 4860733"/>
              <a:gd name="connsiteX14491" fmla="*/ 4752769 w 4853691"/>
              <a:gd name="connsiteY14491" fmla="*/ 1779061 h 4860733"/>
              <a:gd name="connsiteX14492" fmla="*/ 4748075 w 4853691"/>
              <a:gd name="connsiteY14492" fmla="*/ 1790796 h 4860733"/>
              <a:gd name="connsiteX14493" fmla="*/ 4764504 w 4853691"/>
              <a:gd name="connsiteY14493" fmla="*/ 1809573 h 4860733"/>
              <a:gd name="connsiteX14494" fmla="*/ 4769198 w 4853691"/>
              <a:gd name="connsiteY14494" fmla="*/ 1821308 h 4860733"/>
              <a:gd name="connsiteX14495" fmla="*/ 4769198 w 4853691"/>
              <a:gd name="connsiteY14495" fmla="*/ 1823655 h 4860733"/>
              <a:gd name="connsiteX14496" fmla="*/ 4762157 w 4853691"/>
              <a:gd name="connsiteY14496" fmla="*/ 1840084 h 4860733"/>
              <a:gd name="connsiteX14497" fmla="*/ 4766852 w 4853691"/>
              <a:gd name="connsiteY14497" fmla="*/ 1851820 h 4860733"/>
              <a:gd name="connsiteX14498" fmla="*/ 4762157 w 4853691"/>
              <a:gd name="connsiteY14498" fmla="*/ 1858861 h 4860733"/>
              <a:gd name="connsiteX14499" fmla="*/ 4755116 w 4853691"/>
              <a:gd name="connsiteY14499" fmla="*/ 1821308 h 4860733"/>
              <a:gd name="connsiteX14500" fmla="*/ 4745728 w 4853691"/>
              <a:gd name="connsiteY14500" fmla="*/ 1727426 h 4860733"/>
              <a:gd name="connsiteX14501" fmla="*/ 4738687 w 4853691"/>
              <a:gd name="connsiteY14501" fmla="*/ 1706303 h 4860733"/>
              <a:gd name="connsiteX14502" fmla="*/ 4726952 w 4853691"/>
              <a:gd name="connsiteY14502" fmla="*/ 1668750 h 4860733"/>
              <a:gd name="connsiteX14503" fmla="*/ 4764504 w 4853691"/>
              <a:gd name="connsiteY14503" fmla="*/ 1772020 h 4860733"/>
              <a:gd name="connsiteX14504" fmla="*/ 4759810 w 4853691"/>
              <a:gd name="connsiteY14504" fmla="*/ 1774367 h 4860733"/>
              <a:gd name="connsiteX14505" fmla="*/ 4745728 w 4853691"/>
              <a:gd name="connsiteY14505" fmla="*/ 1727426 h 4860733"/>
              <a:gd name="connsiteX14506" fmla="*/ 4635417 w 4853691"/>
              <a:gd name="connsiteY14506" fmla="*/ 1492722 h 4860733"/>
              <a:gd name="connsiteX14507" fmla="*/ 4644805 w 4853691"/>
              <a:gd name="connsiteY14507" fmla="*/ 1518539 h 4860733"/>
              <a:gd name="connsiteX14508" fmla="*/ 4651846 w 4853691"/>
              <a:gd name="connsiteY14508" fmla="*/ 1539662 h 4860733"/>
              <a:gd name="connsiteX14509" fmla="*/ 4661234 w 4853691"/>
              <a:gd name="connsiteY14509" fmla="*/ 1565480 h 4860733"/>
              <a:gd name="connsiteX14510" fmla="*/ 4665929 w 4853691"/>
              <a:gd name="connsiteY14510" fmla="*/ 1581909 h 4860733"/>
              <a:gd name="connsiteX14511" fmla="*/ 4644805 w 4853691"/>
              <a:gd name="connsiteY14511" fmla="*/ 1546704 h 4860733"/>
              <a:gd name="connsiteX14512" fmla="*/ 4633070 w 4853691"/>
              <a:gd name="connsiteY14512" fmla="*/ 1518539 h 4860733"/>
              <a:gd name="connsiteX14513" fmla="*/ 4623682 w 4853691"/>
              <a:gd name="connsiteY14513" fmla="*/ 1495069 h 4860733"/>
              <a:gd name="connsiteX14514" fmla="*/ 4609599 w 4853691"/>
              <a:gd name="connsiteY14514" fmla="*/ 1464557 h 4860733"/>
              <a:gd name="connsiteX14515" fmla="*/ 4600211 w 4853691"/>
              <a:gd name="connsiteY14515" fmla="*/ 1443434 h 4860733"/>
              <a:gd name="connsiteX14516" fmla="*/ 4586129 w 4853691"/>
              <a:gd name="connsiteY14516" fmla="*/ 1410575 h 4860733"/>
              <a:gd name="connsiteX14517" fmla="*/ 4581435 w 4853691"/>
              <a:gd name="connsiteY14517" fmla="*/ 1401187 h 4860733"/>
              <a:gd name="connsiteX14518" fmla="*/ 4630723 w 4853691"/>
              <a:gd name="connsiteY14518" fmla="*/ 1476292 h 4860733"/>
              <a:gd name="connsiteX14519" fmla="*/ 4635417 w 4853691"/>
              <a:gd name="connsiteY14519" fmla="*/ 1492722 h 4860733"/>
              <a:gd name="connsiteX14520" fmla="*/ 4574393 w 4853691"/>
              <a:gd name="connsiteY14520" fmla="*/ 1391799 h 4860733"/>
              <a:gd name="connsiteX14521" fmla="*/ 4581435 w 4853691"/>
              <a:gd name="connsiteY14521" fmla="*/ 1405881 h 4860733"/>
              <a:gd name="connsiteX14522" fmla="*/ 4595517 w 4853691"/>
              <a:gd name="connsiteY14522" fmla="*/ 1434045 h 4860733"/>
              <a:gd name="connsiteX14523" fmla="*/ 4607252 w 4853691"/>
              <a:gd name="connsiteY14523" fmla="*/ 1457516 h 4860733"/>
              <a:gd name="connsiteX14524" fmla="*/ 4618988 w 4853691"/>
              <a:gd name="connsiteY14524" fmla="*/ 1488027 h 4860733"/>
              <a:gd name="connsiteX14525" fmla="*/ 4628376 w 4853691"/>
              <a:gd name="connsiteY14525" fmla="*/ 1511498 h 4860733"/>
              <a:gd name="connsiteX14526" fmla="*/ 4637764 w 4853691"/>
              <a:gd name="connsiteY14526" fmla="*/ 1537315 h 4860733"/>
              <a:gd name="connsiteX14527" fmla="*/ 4609599 w 4853691"/>
              <a:gd name="connsiteY14527" fmla="*/ 1495069 h 4860733"/>
              <a:gd name="connsiteX14528" fmla="*/ 4607252 w 4853691"/>
              <a:gd name="connsiteY14528" fmla="*/ 1492722 h 4860733"/>
              <a:gd name="connsiteX14529" fmla="*/ 4590823 w 4853691"/>
              <a:gd name="connsiteY14529" fmla="*/ 1462210 h 4860733"/>
              <a:gd name="connsiteX14530" fmla="*/ 4579088 w 4853691"/>
              <a:gd name="connsiteY14530" fmla="*/ 1441087 h 4860733"/>
              <a:gd name="connsiteX14531" fmla="*/ 4562658 w 4853691"/>
              <a:gd name="connsiteY14531" fmla="*/ 1410575 h 4860733"/>
              <a:gd name="connsiteX14532" fmla="*/ 4550923 w 4853691"/>
              <a:gd name="connsiteY14532" fmla="*/ 1389451 h 4860733"/>
              <a:gd name="connsiteX14533" fmla="*/ 4532147 w 4853691"/>
              <a:gd name="connsiteY14533" fmla="*/ 1356593 h 4860733"/>
              <a:gd name="connsiteX14534" fmla="*/ 4522759 w 4853691"/>
              <a:gd name="connsiteY14534" fmla="*/ 1340164 h 4860733"/>
              <a:gd name="connsiteX14535" fmla="*/ 4492247 w 4853691"/>
              <a:gd name="connsiteY14535" fmla="*/ 1293223 h 4860733"/>
              <a:gd name="connsiteX14536" fmla="*/ 4478165 w 4853691"/>
              <a:gd name="connsiteY14536" fmla="*/ 1274446 h 4860733"/>
              <a:gd name="connsiteX14537" fmla="*/ 4574393 w 4853691"/>
              <a:gd name="connsiteY14537" fmla="*/ 1391799 h 4860733"/>
              <a:gd name="connsiteX14538" fmla="*/ 3020649 w 4853691"/>
              <a:gd name="connsiteY14538" fmla="*/ 373180 h 4860733"/>
              <a:gd name="connsiteX14539" fmla="*/ 3008914 w 4853691"/>
              <a:gd name="connsiteY14539" fmla="*/ 377874 h 4860733"/>
              <a:gd name="connsiteX14540" fmla="*/ 2999525 w 4853691"/>
              <a:gd name="connsiteY14540" fmla="*/ 382569 h 4860733"/>
              <a:gd name="connsiteX14541" fmla="*/ 2985443 w 4853691"/>
              <a:gd name="connsiteY14541" fmla="*/ 373180 h 4860733"/>
              <a:gd name="connsiteX14542" fmla="*/ 2985443 w 4853691"/>
              <a:gd name="connsiteY14542" fmla="*/ 373180 h 4860733"/>
              <a:gd name="connsiteX14543" fmla="*/ 3011261 w 4853691"/>
              <a:gd name="connsiteY14543" fmla="*/ 373180 h 4860733"/>
              <a:gd name="connsiteX14544" fmla="*/ 3020649 w 4853691"/>
              <a:gd name="connsiteY14544" fmla="*/ 373180 h 4860733"/>
              <a:gd name="connsiteX14545" fmla="*/ 2980749 w 4853691"/>
              <a:gd name="connsiteY14545" fmla="*/ 373180 h 4860733"/>
              <a:gd name="connsiteX14546" fmla="*/ 2966667 w 4853691"/>
              <a:gd name="connsiteY14546" fmla="*/ 382569 h 4860733"/>
              <a:gd name="connsiteX14547" fmla="*/ 2961973 w 4853691"/>
              <a:gd name="connsiteY14547" fmla="*/ 380222 h 4860733"/>
              <a:gd name="connsiteX14548" fmla="*/ 2952585 w 4853691"/>
              <a:gd name="connsiteY14548" fmla="*/ 373180 h 4860733"/>
              <a:gd name="connsiteX14549" fmla="*/ 2952585 w 4853691"/>
              <a:gd name="connsiteY14549" fmla="*/ 373180 h 4860733"/>
              <a:gd name="connsiteX14550" fmla="*/ 2980749 w 4853691"/>
              <a:gd name="connsiteY14550" fmla="*/ 373180 h 4860733"/>
              <a:gd name="connsiteX14551" fmla="*/ 2408070 w 4853691"/>
              <a:gd name="connsiteY14551" fmla="*/ 234705 h 4860733"/>
              <a:gd name="connsiteX14552" fmla="*/ 2424499 w 4853691"/>
              <a:gd name="connsiteY14552" fmla="*/ 244093 h 4860733"/>
              <a:gd name="connsiteX14553" fmla="*/ 2433887 w 4853691"/>
              <a:gd name="connsiteY14553" fmla="*/ 241746 h 4860733"/>
              <a:gd name="connsiteX14554" fmla="*/ 2436234 w 4853691"/>
              <a:gd name="connsiteY14554" fmla="*/ 248787 h 4860733"/>
              <a:gd name="connsiteX14555" fmla="*/ 2412764 w 4853691"/>
              <a:gd name="connsiteY14555" fmla="*/ 251134 h 4860733"/>
              <a:gd name="connsiteX14556" fmla="*/ 2396334 w 4853691"/>
              <a:gd name="connsiteY14556" fmla="*/ 253481 h 4860733"/>
              <a:gd name="connsiteX14557" fmla="*/ 2393987 w 4853691"/>
              <a:gd name="connsiteY14557" fmla="*/ 246440 h 4860733"/>
              <a:gd name="connsiteX14558" fmla="*/ 2401029 w 4853691"/>
              <a:gd name="connsiteY14558" fmla="*/ 241746 h 4860733"/>
              <a:gd name="connsiteX14559" fmla="*/ 2408070 w 4853691"/>
              <a:gd name="connsiteY14559" fmla="*/ 234705 h 4860733"/>
              <a:gd name="connsiteX14560" fmla="*/ 943513 w 4853691"/>
              <a:gd name="connsiteY14560" fmla="*/ 781566 h 4860733"/>
              <a:gd name="connsiteX14561" fmla="*/ 927083 w 4853691"/>
              <a:gd name="connsiteY14561" fmla="*/ 795649 h 4860733"/>
              <a:gd name="connsiteX14562" fmla="*/ 903613 w 4853691"/>
              <a:gd name="connsiteY14562" fmla="*/ 816772 h 4860733"/>
              <a:gd name="connsiteX14563" fmla="*/ 880142 w 4853691"/>
              <a:gd name="connsiteY14563" fmla="*/ 837896 h 4860733"/>
              <a:gd name="connsiteX14564" fmla="*/ 866060 w 4853691"/>
              <a:gd name="connsiteY14564" fmla="*/ 849631 h 4860733"/>
              <a:gd name="connsiteX14565" fmla="*/ 861366 w 4853691"/>
              <a:gd name="connsiteY14565" fmla="*/ 847284 h 4860733"/>
              <a:gd name="connsiteX14566" fmla="*/ 863713 w 4853691"/>
              <a:gd name="connsiteY14566" fmla="*/ 840243 h 4860733"/>
              <a:gd name="connsiteX14567" fmla="*/ 870754 w 4853691"/>
              <a:gd name="connsiteY14567" fmla="*/ 826160 h 4860733"/>
              <a:gd name="connsiteX14568" fmla="*/ 882489 w 4853691"/>
              <a:gd name="connsiteY14568" fmla="*/ 802690 h 4860733"/>
              <a:gd name="connsiteX14569" fmla="*/ 889531 w 4853691"/>
              <a:gd name="connsiteY14569" fmla="*/ 788608 h 4860733"/>
              <a:gd name="connsiteX14570" fmla="*/ 891878 w 4853691"/>
              <a:gd name="connsiteY14570" fmla="*/ 781566 h 4860733"/>
              <a:gd name="connsiteX14571" fmla="*/ 908307 w 4853691"/>
              <a:gd name="connsiteY14571" fmla="*/ 779219 h 4860733"/>
              <a:gd name="connsiteX14572" fmla="*/ 943513 w 4853691"/>
              <a:gd name="connsiteY14572" fmla="*/ 781566 h 4860733"/>
              <a:gd name="connsiteX14573" fmla="*/ 788608 w 4853691"/>
              <a:gd name="connsiteY14573" fmla="*/ 816772 h 4860733"/>
              <a:gd name="connsiteX14574" fmla="*/ 788608 w 4853691"/>
              <a:gd name="connsiteY14574" fmla="*/ 816772 h 4860733"/>
              <a:gd name="connsiteX14575" fmla="*/ 781566 w 4853691"/>
              <a:gd name="connsiteY14575" fmla="*/ 828507 h 4860733"/>
              <a:gd name="connsiteX14576" fmla="*/ 776872 w 4853691"/>
              <a:gd name="connsiteY14576" fmla="*/ 835549 h 4860733"/>
              <a:gd name="connsiteX14577" fmla="*/ 788608 w 4853691"/>
              <a:gd name="connsiteY14577" fmla="*/ 816772 h 4860733"/>
              <a:gd name="connsiteX14578" fmla="*/ 788608 w 4853691"/>
              <a:gd name="connsiteY14578" fmla="*/ 816772 h 4860733"/>
              <a:gd name="connsiteX14579" fmla="*/ 422468 w 4853691"/>
              <a:gd name="connsiteY14579" fmla="*/ 1232199 h 4860733"/>
              <a:gd name="connsiteX14580" fmla="*/ 410733 w 4853691"/>
              <a:gd name="connsiteY14580" fmla="*/ 1239241 h 4860733"/>
              <a:gd name="connsiteX14581" fmla="*/ 406039 w 4853691"/>
              <a:gd name="connsiteY14581" fmla="*/ 1241588 h 4860733"/>
              <a:gd name="connsiteX14582" fmla="*/ 427162 w 4853691"/>
              <a:gd name="connsiteY14582" fmla="*/ 1208729 h 4860733"/>
              <a:gd name="connsiteX14583" fmla="*/ 436551 w 4853691"/>
              <a:gd name="connsiteY14583" fmla="*/ 1194647 h 4860733"/>
              <a:gd name="connsiteX14584" fmla="*/ 452980 w 4853691"/>
              <a:gd name="connsiteY14584" fmla="*/ 1171176 h 4860733"/>
              <a:gd name="connsiteX14585" fmla="*/ 457674 w 4853691"/>
              <a:gd name="connsiteY14585" fmla="*/ 1173523 h 4860733"/>
              <a:gd name="connsiteX14586" fmla="*/ 455327 w 4853691"/>
              <a:gd name="connsiteY14586" fmla="*/ 1182911 h 4860733"/>
              <a:gd name="connsiteX14587" fmla="*/ 450633 w 4853691"/>
              <a:gd name="connsiteY14587" fmla="*/ 1194647 h 4860733"/>
              <a:gd name="connsiteX14588" fmla="*/ 445939 w 4853691"/>
              <a:gd name="connsiteY14588" fmla="*/ 1208729 h 4860733"/>
              <a:gd name="connsiteX14589" fmla="*/ 443592 w 4853691"/>
              <a:gd name="connsiteY14589" fmla="*/ 1220464 h 4860733"/>
              <a:gd name="connsiteX14590" fmla="*/ 441245 w 4853691"/>
              <a:gd name="connsiteY14590" fmla="*/ 1222811 h 4860733"/>
              <a:gd name="connsiteX14591" fmla="*/ 422468 w 4853691"/>
              <a:gd name="connsiteY14591" fmla="*/ 1232199 h 4860733"/>
              <a:gd name="connsiteX14592" fmla="*/ 253481 w 4853691"/>
              <a:gd name="connsiteY14592" fmla="*/ 1718038 h 4860733"/>
              <a:gd name="connsiteX14593" fmla="*/ 253481 w 4853691"/>
              <a:gd name="connsiteY14593" fmla="*/ 1718038 h 4860733"/>
              <a:gd name="connsiteX14594" fmla="*/ 265216 w 4853691"/>
              <a:gd name="connsiteY14594" fmla="*/ 1708650 h 4860733"/>
              <a:gd name="connsiteX14595" fmla="*/ 276951 w 4853691"/>
              <a:gd name="connsiteY14595" fmla="*/ 1701609 h 4860733"/>
              <a:gd name="connsiteX14596" fmla="*/ 288687 w 4853691"/>
              <a:gd name="connsiteY14596" fmla="*/ 1694568 h 4860733"/>
              <a:gd name="connsiteX14597" fmla="*/ 300422 w 4853691"/>
              <a:gd name="connsiteY14597" fmla="*/ 1687526 h 4860733"/>
              <a:gd name="connsiteX14598" fmla="*/ 312157 w 4853691"/>
              <a:gd name="connsiteY14598" fmla="*/ 1680485 h 4860733"/>
              <a:gd name="connsiteX14599" fmla="*/ 319198 w 4853691"/>
              <a:gd name="connsiteY14599" fmla="*/ 1675791 h 4860733"/>
              <a:gd name="connsiteX14600" fmla="*/ 323892 w 4853691"/>
              <a:gd name="connsiteY14600" fmla="*/ 1680485 h 4860733"/>
              <a:gd name="connsiteX14601" fmla="*/ 312157 w 4853691"/>
              <a:gd name="connsiteY14601" fmla="*/ 1694568 h 4860733"/>
              <a:gd name="connsiteX14602" fmla="*/ 302769 w 4853691"/>
              <a:gd name="connsiteY14602" fmla="*/ 1706303 h 4860733"/>
              <a:gd name="connsiteX14603" fmla="*/ 272257 w 4853691"/>
              <a:gd name="connsiteY14603" fmla="*/ 1743855 h 4860733"/>
              <a:gd name="connsiteX14604" fmla="*/ 265216 w 4853691"/>
              <a:gd name="connsiteY14604" fmla="*/ 1753244 h 4860733"/>
              <a:gd name="connsiteX14605" fmla="*/ 265216 w 4853691"/>
              <a:gd name="connsiteY14605" fmla="*/ 1750897 h 4860733"/>
              <a:gd name="connsiteX14606" fmla="*/ 253481 w 4853691"/>
              <a:gd name="connsiteY14606" fmla="*/ 1718038 h 4860733"/>
              <a:gd name="connsiteX14607" fmla="*/ 93882 w 4853691"/>
              <a:gd name="connsiteY14607" fmla="*/ 2952584 h 4860733"/>
              <a:gd name="connsiteX14608" fmla="*/ 93882 w 4853691"/>
              <a:gd name="connsiteY14608" fmla="*/ 2954932 h 4860733"/>
              <a:gd name="connsiteX14609" fmla="*/ 93882 w 4853691"/>
              <a:gd name="connsiteY14609" fmla="*/ 2957279 h 4860733"/>
              <a:gd name="connsiteX14610" fmla="*/ 93882 w 4853691"/>
              <a:gd name="connsiteY14610" fmla="*/ 2957279 h 4860733"/>
              <a:gd name="connsiteX14611" fmla="*/ 93882 w 4853691"/>
              <a:gd name="connsiteY14611" fmla="*/ 2952584 h 4860733"/>
              <a:gd name="connsiteX14612" fmla="*/ 1232199 w 4853691"/>
              <a:gd name="connsiteY14612" fmla="*/ 4499288 h 4860733"/>
              <a:gd name="connsiteX14613" fmla="*/ 1236894 w 4853691"/>
              <a:gd name="connsiteY14613" fmla="*/ 4499288 h 4860733"/>
              <a:gd name="connsiteX14614" fmla="*/ 1236894 w 4853691"/>
              <a:gd name="connsiteY14614" fmla="*/ 4501635 h 4860733"/>
              <a:gd name="connsiteX14615" fmla="*/ 1236894 w 4853691"/>
              <a:gd name="connsiteY14615" fmla="*/ 4503982 h 4860733"/>
              <a:gd name="connsiteX14616" fmla="*/ 1227505 w 4853691"/>
              <a:gd name="connsiteY14616" fmla="*/ 4496941 h 4860733"/>
              <a:gd name="connsiteX14617" fmla="*/ 1232199 w 4853691"/>
              <a:gd name="connsiteY14617" fmla="*/ 4499288 h 4860733"/>
              <a:gd name="connsiteX14618" fmla="*/ 1938660 w 4853691"/>
              <a:gd name="connsiteY14618" fmla="*/ 4790322 h 4860733"/>
              <a:gd name="connsiteX14619" fmla="*/ 1931619 w 4853691"/>
              <a:gd name="connsiteY14619" fmla="*/ 4776239 h 4860733"/>
              <a:gd name="connsiteX14620" fmla="*/ 1969172 w 4853691"/>
              <a:gd name="connsiteY14620" fmla="*/ 4783281 h 4860733"/>
              <a:gd name="connsiteX14621" fmla="*/ 2006725 w 4853691"/>
              <a:gd name="connsiteY14621" fmla="*/ 4790322 h 4860733"/>
              <a:gd name="connsiteX14622" fmla="*/ 1997336 w 4853691"/>
              <a:gd name="connsiteY14622" fmla="*/ 4790322 h 4860733"/>
              <a:gd name="connsiteX14623" fmla="*/ 1964478 w 4853691"/>
              <a:gd name="connsiteY14623" fmla="*/ 4790322 h 4860733"/>
              <a:gd name="connsiteX14624" fmla="*/ 1938660 w 4853691"/>
              <a:gd name="connsiteY14624" fmla="*/ 4790322 h 4860733"/>
              <a:gd name="connsiteX14625" fmla="*/ 4604905 w 4853691"/>
              <a:gd name="connsiteY14625" fmla="*/ 3504140 h 4860733"/>
              <a:gd name="connsiteX14626" fmla="*/ 4609599 w 4853691"/>
              <a:gd name="connsiteY14626" fmla="*/ 3497099 h 4860733"/>
              <a:gd name="connsiteX14627" fmla="*/ 4614294 w 4853691"/>
              <a:gd name="connsiteY14627" fmla="*/ 3499446 h 4860733"/>
              <a:gd name="connsiteX14628" fmla="*/ 4607252 w 4853691"/>
              <a:gd name="connsiteY14628" fmla="*/ 3513529 h 4860733"/>
              <a:gd name="connsiteX14629" fmla="*/ 4600211 w 4853691"/>
              <a:gd name="connsiteY14629" fmla="*/ 3511182 h 4860733"/>
              <a:gd name="connsiteX14630" fmla="*/ 4604905 w 4853691"/>
              <a:gd name="connsiteY14630" fmla="*/ 3504140 h 4860733"/>
              <a:gd name="connsiteX14631" fmla="*/ 4640111 w 4853691"/>
              <a:gd name="connsiteY14631" fmla="*/ 3440770 h 4860733"/>
              <a:gd name="connsiteX14632" fmla="*/ 4642458 w 4853691"/>
              <a:gd name="connsiteY14632" fmla="*/ 3433729 h 4860733"/>
              <a:gd name="connsiteX14633" fmla="*/ 4647152 w 4853691"/>
              <a:gd name="connsiteY14633" fmla="*/ 3426688 h 4860733"/>
              <a:gd name="connsiteX14634" fmla="*/ 4640111 w 4853691"/>
              <a:gd name="connsiteY14634" fmla="*/ 3443117 h 4860733"/>
              <a:gd name="connsiteX14635" fmla="*/ 4640111 w 4853691"/>
              <a:gd name="connsiteY14635" fmla="*/ 3440770 h 4860733"/>
              <a:gd name="connsiteX14636" fmla="*/ 4795016 w 4853691"/>
              <a:gd name="connsiteY14636" fmla="*/ 1959784 h 4860733"/>
              <a:gd name="connsiteX14637" fmla="*/ 4795016 w 4853691"/>
              <a:gd name="connsiteY14637" fmla="*/ 1955090 h 4860733"/>
              <a:gd name="connsiteX14638" fmla="*/ 4792669 w 4853691"/>
              <a:gd name="connsiteY14638" fmla="*/ 1924578 h 4860733"/>
              <a:gd name="connsiteX14639" fmla="*/ 4792669 w 4853691"/>
              <a:gd name="connsiteY14639" fmla="*/ 1919884 h 4860733"/>
              <a:gd name="connsiteX14640" fmla="*/ 4790322 w 4853691"/>
              <a:gd name="connsiteY14640" fmla="*/ 1896413 h 4860733"/>
              <a:gd name="connsiteX14641" fmla="*/ 4790322 w 4853691"/>
              <a:gd name="connsiteY14641" fmla="*/ 1889372 h 4860733"/>
              <a:gd name="connsiteX14642" fmla="*/ 4790322 w 4853691"/>
              <a:gd name="connsiteY14642" fmla="*/ 1884678 h 4860733"/>
              <a:gd name="connsiteX14643" fmla="*/ 4792669 w 4853691"/>
              <a:gd name="connsiteY14643" fmla="*/ 1884678 h 4860733"/>
              <a:gd name="connsiteX14644" fmla="*/ 4795016 w 4853691"/>
              <a:gd name="connsiteY14644" fmla="*/ 1894066 h 4860733"/>
              <a:gd name="connsiteX14645" fmla="*/ 4799710 w 4853691"/>
              <a:gd name="connsiteY14645" fmla="*/ 1910496 h 4860733"/>
              <a:gd name="connsiteX14646" fmla="*/ 4802057 w 4853691"/>
              <a:gd name="connsiteY14646" fmla="*/ 1919884 h 4860733"/>
              <a:gd name="connsiteX14647" fmla="*/ 4806751 w 4853691"/>
              <a:gd name="connsiteY14647" fmla="*/ 1938660 h 4860733"/>
              <a:gd name="connsiteX14648" fmla="*/ 4809098 w 4853691"/>
              <a:gd name="connsiteY14648" fmla="*/ 1948049 h 4860733"/>
              <a:gd name="connsiteX14649" fmla="*/ 4811445 w 4853691"/>
              <a:gd name="connsiteY14649" fmla="*/ 1957437 h 4860733"/>
              <a:gd name="connsiteX14650" fmla="*/ 4799710 w 4853691"/>
              <a:gd name="connsiteY14650" fmla="*/ 1966825 h 4860733"/>
              <a:gd name="connsiteX14651" fmla="*/ 4795016 w 4853691"/>
              <a:gd name="connsiteY14651" fmla="*/ 1959784 h 4860733"/>
              <a:gd name="connsiteX14652" fmla="*/ 4778587 w 4853691"/>
              <a:gd name="connsiteY14652" fmla="*/ 1821308 h 4860733"/>
              <a:gd name="connsiteX14653" fmla="*/ 4776240 w 4853691"/>
              <a:gd name="connsiteY14653" fmla="*/ 1821308 h 4860733"/>
              <a:gd name="connsiteX14654" fmla="*/ 4771546 w 4853691"/>
              <a:gd name="connsiteY14654" fmla="*/ 1809573 h 4860733"/>
              <a:gd name="connsiteX14655" fmla="*/ 4771546 w 4853691"/>
              <a:gd name="connsiteY14655" fmla="*/ 1809573 h 4860733"/>
              <a:gd name="connsiteX14656" fmla="*/ 4776240 w 4853691"/>
              <a:gd name="connsiteY14656" fmla="*/ 1809573 h 4860733"/>
              <a:gd name="connsiteX14657" fmla="*/ 4778587 w 4853691"/>
              <a:gd name="connsiteY14657" fmla="*/ 1821308 h 4860733"/>
              <a:gd name="connsiteX14658" fmla="*/ 4607252 w 4853691"/>
              <a:gd name="connsiteY14658" fmla="*/ 1401187 h 4860733"/>
              <a:gd name="connsiteX14659" fmla="*/ 4600211 w 4853691"/>
              <a:gd name="connsiteY14659" fmla="*/ 1389451 h 4860733"/>
              <a:gd name="connsiteX14660" fmla="*/ 4595517 w 4853691"/>
              <a:gd name="connsiteY14660" fmla="*/ 1375369 h 4860733"/>
              <a:gd name="connsiteX14661" fmla="*/ 4590823 w 4853691"/>
              <a:gd name="connsiteY14661" fmla="*/ 1365981 h 4860733"/>
              <a:gd name="connsiteX14662" fmla="*/ 4593170 w 4853691"/>
              <a:gd name="connsiteY14662" fmla="*/ 1370675 h 4860733"/>
              <a:gd name="connsiteX14663" fmla="*/ 4607252 w 4853691"/>
              <a:gd name="connsiteY14663" fmla="*/ 1401187 h 4860733"/>
              <a:gd name="connsiteX14664" fmla="*/ 309810 w 4853691"/>
              <a:gd name="connsiteY14664" fmla="*/ 1354246 h 4860733"/>
              <a:gd name="connsiteX14665" fmla="*/ 305116 w 4853691"/>
              <a:gd name="connsiteY14665" fmla="*/ 1361287 h 4860733"/>
              <a:gd name="connsiteX14666" fmla="*/ 302769 w 4853691"/>
              <a:gd name="connsiteY14666" fmla="*/ 1363634 h 4860733"/>
              <a:gd name="connsiteX14667" fmla="*/ 305116 w 4853691"/>
              <a:gd name="connsiteY14667" fmla="*/ 1354246 h 4860733"/>
              <a:gd name="connsiteX14668" fmla="*/ 309810 w 4853691"/>
              <a:gd name="connsiteY14668" fmla="*/ 1354246 h 4860733"/>
              <a:gd name="connsiteX14669" fmla="*/ 93882 w 4853691"/>
              <a:gd name="connsiteY14669" fmla="*/ 1966825 h 4860733"/>
              <a:gd name="connsiteX14670" fmla="*/ 100923 w 4853691"/>
              <a:gd name="connsiteY14670" fmla="*/ 1945702 h 4860733"/>
              <a:gd name="connsiteX14671" fmla="*/ 110311 w 4853691"/>
              <a:gd name="connsiteY14671" fmla="*/ 1919884 h 4860733"/>
              <a:gd name="connsiteX14672" fmla="*/ 117352 w 4853691"/>
              <a:gd name="connsiteY14672" fmla="*/ 1901108 h 4860733"/>
              <a:gd name="connsiteX14673" fmla="*/ 124393 w 4853691"/>
              <a:gd name="connsiteY14673" fmla="*/ 1882331 h 4860733"/>
              <a:gd name="connsiteX14674" fmla="*/ 131435 w 4853691"/>
              <a:gd name="connsiteY14674" fmla="*/ 1868249 h 4860733"/>
              <a:gd name="connsiteX14675" fmla="*/ 138476 w 4853691"/>
              <a:gd name="connsiteY14675" fmla="*/ 1856514 h 4860733"/>
              <a:gd name="connsiteX14676" fmla="*/ 147864 w 4853691"/>
              <a:gd name="connsiteY14676" fmla="*/ 1840084 h 4860733"/>
              <a:gd name="connsiteX14677" fmla="*/ 154905 w 4853691"/>
              <a:gd name="connsiteY14677" fmla="*/ 1828349 h 4860733"/>
              <a:gd name="connsiteX14678" fmla="*/ 164293 w 4853691"/>
              <a:gd name="connsiteY14678" fmla="*/ 1814267 h 4860733"/>
              <a:gd name="connsiteX14679" fmla="*/ 173681 w 4853691"/>
              <a:gd name="connsiteY14679" fmla="*/ 1802532 h 4860733"/>
              <a:gd name="connsiteX14680" fmla="*/ 183070 w 4853691"/>
              <a:gd name="connsiteY14680" fmla="*/ 1788449 h 4860733"/>
              <a:gd name="connsiteX14681" fmla="*/ 192458 w 4853691"/>
              <a:gd name="connsiteY14681" fmla="*/ 1776714 h 4860733"/>
              <a:gd name="connsiteX14682" fmla="*/ 201846 w 4853691"/>
              <a:gd name="connsiteY14682" fmla="*/ 1764979 h 4860733"/>
              <a:gd name="connsiteX14683" fmla="*/ 211234 w 4853691"/>
              <a:gd name="connsiteY14683" fmla="*/ 1755591 h 4860733"/>
              <a:gd name="connsiteX14684" fmla="*/ 222969 w 4853691"/>
              <a:gd name="connsiteY14684" fmla="*/ 1743855 h 4860733"/>
              <a:gd name="connsiteX14685" fmla="*/ 232358 w 4853691"/>
              <a:gd name="connsiteY14685" fmla="*/ 1734467 h 4860733"/>
              <a:gd name="connsiteX14686" fmla="*/ 244093 w 4853691"/>
              <a:gd name="connsiteY14686" fmla="*/ 1725079 h 4860733"/>
              <a:gd name="connsiteX14687" fmla="*/ 253481 w 4853691"/>
              <a:gd name="connsiteY14687" fmla="*/ 1718038 h 4860733"/>
              <a:gd name="connsiteX14688" fmla="*/ 255828 w 4853691"/>
              <a:gd name="connsiteY14688" fmla="*/ 1727426 h 4860733"/>
              <a:gd name="connsiteX14689" fmla="*/ 258175 w 4853691"/>
              <a:gd name="connsiteY14689" fmla="*/ 1732120 h 4860733"/>
              <a:gd name="connsiteX14690" fmla="*/ 265216 w 4853691"/>
              <a:gd name="connsiteY14690" fmla="*/ 1750897 h 4860733"/>
              <a:gd name="connsiteX14691" fmla="*/ 265216 w 4853691"/>
              <a:gd name="connsiteY14691" fmla="*/ 1753244 h 4860733"/>
              <a:gd name="connsiteX14692" fmla="*/ 265216 w 4853691"/>
              <a:gd name="connsiteY14692" fmla="*/ 1755591 h 4860733"/>
              <a:gd name="connsiteX14693" fmla="*/ 262869 w 4853691"/>
              <a:gd name="connsiteY14693" fmla="*/ 1760285 h 4860733"/>
              <a:gd name="connsiteX14694" fmla="*/ 244093 w 4853691"/>
              <a:gd name="connsiteY14694" fmla="*/ 1783755 h 4860733"/>
              <a:gd name="connsiteX14695" fmla="*/ 232358 w 4853691"/>
              <a:gd name="connsiteY14695" fmla="*/ 1800185 h 4860733"/>
              <a:gd name="connsiteX14696" fmla="*/ 215928 w 4853691"/>
              <a:gd name="connsiteY14696" fmla="*/ 1823655 h 4860733"/>
              <a:gd name="connsiteX14697" fmla="*/ 204193 w 4853691"/>
              <a:gd name="connsiteY14697" fmla="*/ 1840084 h 4860733"/>
              <a:gd name="connsiteX14698" fmla="*/ 199499 w 4853691"/>
              <a:gd name="connsiteY14698" fmla="*/ 1847126 h 4860733"/>
              <a:gd name="connsiteX14699" fmla="*/ 86841 w 4853691"/>
              <a:gd name="connsiteY14699" fmla="*/ 1976213 h 4860733"/>
              <a:gd name="connsiteX14700" fmla="*/ 93882 w 4853691"/>
              <a:gd name="connsiteY14700" fmla="*/ 1966825 h 4860733"/>
              <a:gd name="connsiteX14701" fmla="*/ 1718038 w 4853691"/>
              <a:gd name="connsiteY14701" fmla="*/ 4726952 h 4860733"/>
              <a:gd name="connsiteX14702" fmla="*/ 1732120 w 4853691"/>
              <a:gd name="connsiteY14702" fmla="*/ 4733993 h 4860733"/>
              <a:gd name="connsiteX14703" fmla="*/ 1739161 w 4853691"/>
              <a:gd name="connsiteY14703" fmla="*/ 4738687 h 4860733"/>
              <a:gd name="connsiteX14704" fmla="*/ 1715691 w 4853691"/>
              <a:gd name="connsiteY14704" fmla="*/ 4731646 h 4860733"/>
              <a:gd name="connsiteX14705" fmla="*/ 1718038 w 4853691"/>
              <a:gd name="connsiteY14705" fmla="*/ 4726952 h 4860733"/>
              <a:gd name="connsiteX14706" fmla="*/ 2800027 w 4853691"/>
              <a:gd name="connsiteY14706" fmla="*/ 4813792 h 4860733"/>
              <a:gd name="connsiteX14707" fmla="*/ 2797679 w 4853691"/>
              <a:gd name="connsiteY14707" fmla="*/ 4806751 h 4860733"/>
              <a:gd name="connsiteX14708" fmla="*/ 2797679 w 4853691"/>
              <a:gd name="connsiteY14708" fmla="*/ 4806751 h 4860733"/>
              <a:gd name="connsiteX14709" fmla="*/ 2800027 w 4853691"/>
              <a:gd name="connsiteY14709" fmla="*/ 4804404 h 4860733"/>
              <a:gd name="connsiteX14710" fmla="*/ 2811762 w 4853691"/>
              <a:gd name="connsiteY14710" fmla="*/ 4811445 h 4860733"/>
              <a:gd name="connsiteX14711" fmla="*/ 2800027 w 4853691"/>
              <a:gd name="connsiteY14711" fmla="*/ 4813792 h 4860733"/>
              <a:gd name="connsiteX14712" fmla="*/ 4696440 w 4853691"/>
              <a:gd name="connsiteY14712" fmla="*/ 3314030 h 4860733"/>
              <a:gd name="connsiteX14713" fmla="*/ 4696440 w 4853691"/>
              <a:gd name="connsiteY14713" fmla="*/ 3311683 h 4860733"/>
              <a:gd name="connsiteX14714" fmla="*/ 4696440 w 4853691"/>
              <a:gd name="connsiteY14714" fmla="*/ 3309335 h 4860733"/>
              <a:gd name="connsiteX14715" fmla="*/ 4698787 w 4853691"/>
              <a:gd name="connsiteY14715" fmla="*/ 3302295 h 4860733"/>
              <a:gd name="connsiteX14716" fmla="*/ 4705828 w 4853691"/>
              <a:gd name="connsiteY14716" fmla="*/ 3285865 h 4860733"/>
              <a:gd name="connsiteX14717" fmla="*/ 4703481 w 4853691"/>
              <a:gd name="connsiteY14717" fmla="*/ 3290559 h 4860733"/>
              <a:gd name="connsiteX14718" fmla="*/ 4698787 w 4853691"/>
              <a:gd name="connsiteY14718" fmla="*/ 3299947 h 4860733"/>
              <a:gd name="connsiteX14719" fmla="*/ 4696440 w 4853691"/>
              <a:gd name="connsiteY14719" fmla="*/ 3314030 h 4860733"/>
              <a:gd name="connsiteX14720" fmla="*/ 4715216 w 4853691"/>
              <a:gd name="connsiteY14720" fmla="*/ 3257700 h 4860733"/>
              <a:gd name="connsiteX14721" fmla="*/ 4712869 w 4853691"/>
              <a:gd name="connsiteY14721" fmla="*/ 3264742 h 4860733"/>
              <a:gd name="connsiteX14722" fmla="*/ 4705828 w 4853691"/>
              <a:gd name="connsiteY14722" fmla="*/ 3281171 h 4860733"/>
              <a:gd name="connsiteX14723" fmla="*/ 4701134 w 4853691"/>
              <a:gd name="connsiteY14723" fmla="*/ 3290559 h 4860733"/>
              <a:gd name="connsiteX14724" fmla="*/ 4694093 w 4853691"/>
              <a:gd name="connsiteY14724" fmla="*/ 3304641 h 4860733"/>
              <a:gd name="connsiteX14725" fmla="*/ 4691746 w 4853691"/>
              <a:gd name="connsiteY14725" fmla="*/ 3309335 h 4860733"/>
              <a:gd name="connsiteX14726" fmla="*/ 4691746 w 4853691"/>
              <a:gd name="connsiteY14726" fmla="*/ 3306989 h 4860733"/>
              <a:gd name="connsiteX14727" fmla="*/ 4694093 w 4853691"/>
              <a:gd name="connsiteY14727" fmla="*/ 3297600 h 4860733"/>
              <a:gd name="connsiteX14728" fmla="*/ 4701134 w 4853691"/>
              <a:gd name="connsiteY14728" fmla="*/ 3274130 h 4860733"/>
              <a:gd name="connsiteX14729" fmla="*/ 4705828 w 4853691"/>
              <a:gd name="connsiteY14729" fmla="*/ 3257700 h 4860733"/>
              <a:gd name="connsiteX14730" fmla="*/ 4710522 w 4853691"/>
              <a:gd name="connsiteY14730" fmla="*/ 3248312 h 4860733"/>
              <a:gd name="connsiteX14731" fmla="*/ 4715216 w 4853691"/>
              <a:gd name="connsiteY14731" fmla="*/ 3250659 h 4860733"/>
              <a:gd name="connsiteX14732" fmla="*/ 4715216 w 4853691"/>
              <a:gd name="connsiteY14732" fmla="*/ 3257700 h 4860733"/>
              <a:gd name="connsiteX14733" fmla="*/ 4712869 w 4853691"/>
              <a:gd name="connsiteY14733" fmla="*/ 3243618 h 4860733"/>
              <a:gd name="connsiteX14734" fmla="*/ 4710522 w 4853691"/>
              <a:gd name="connsiteY14734" fmla="*/ 3250659 h 4860733"/>
              <a:gd name="connsiteX14735" fmla="*/ 4689399 w 4853691"/>
              <a:gd name="connsiteY14735" fmla="*/ 3299947 h 4860733"/>
              <a:gd name="connsiteX14736" fmla="*/ 4684705 w 4853691"/>
              <a:gd name="connsiteY14736" fmla="*/ 3297600 h 4860733"/>
              <a:gd name="connsiteX14737" fmla="*/ 4687052 w 4853691"/>
              <a:gd name="connsiteY14737" fmla="*/ 3292906 h 4860733"/>
              <a:gd name="connsiteX14738" fmla="*/ 4712869 w 4853691"/>
              <a:gd name="connsiteY14738" fmla="*/ 3241271 h 4860733"/>
              <a:gd name="connsiteX14739" fmla="*/ 4712869 w 4853691"/>
              <a:gd name="connsiteY14739" fmla="*/ 3243618 h 4860733"/>
              <a:gd name="connsiteX14740" fmla="*/ 4785628 w 4853691"/>
              <a:gd name="connsiteY14740" fmla="*/ 2060707 h 4860733"/>
              <a:gd name="connsiteX14741" fmla="*/ 4785628 w 4853691"/>
              <a:gd name="connsiteY14741" fmla="*/ 2058360 h 4860733"/>
              <a:gd name="connsiteX14742" fmla="*/ 4773892 w 4853691"/>
              <a:gd name="connsiteY14742" fmla="*/ 2002031 h 4860733"/>
              <a:gd name="connsiteX14743" fmla="*/ 4773892 w 4853691"/>
              <a:gd name="connsiteY14743" fmla="*/ 1999684 h 4860733"/>
              <a:gd name="connsiteX14744" fmla="*/ 4773892 w 4853691"/>
              <a:gd name="connsiteY14744" fmla="*/ 1999684 h 4860733"/>
              <a:gd name="connsiteX14745" fmla="*/ 4776240 w 4853691"/>
              <a:gd name="connsiteY14745" fmla="*/ 2006725 h 4860733"/>
              <a:gd name="connsiteX14746" fmla="*/ 4780934 w 4853691"/>
              <a:gd name="connsiteY14746" fmla="*/ 2020807 h 4860733"/>
              <a:gd name="connsiteX14747" fmla="*/ 4787975 w 4853691"/>
              <a:gd name="connsiteY14747" fmla="*/ 2041930 h 4860733"/>
              <a:gd name="connsiteX14748" fmla="*/ 4792669 w 4853691"/>
              <a:gd name="connsiteY14748" fmla="*/ 2056013 h 4860733"/>
              <a:gd name="connsiteX14749" fmla="*/ 4799710 w 4853691"/>
              <a:gd name="connsiteY14749" fmla="*/ 2081830 h 4860733"/>
              <a:gd name="connsiteX14750" fmla="*/ 4802057 w 4853691"/>
              <a:gd name="connsiteY14750" fmla="*/ 2093565 h 4860733"/>
              <a:gd name="connsiteX14751" fmla="*/ 4806751 w 4853691"/>
              <a:gd name="connsiteY14751" fmla="*/ 2112342 h 4860733"/>
              <a:gd name="connsiteX14752" fmla="*/ 4799710 w 4853691"/>
              <a:gd name="connsiteY14752" fmla="*/ 2114689 h 4860733"/>
              <a:gd name="connsiteX14753" fmla="*/ 4785628 w 4853691"/>
              <a:gd name="connsiteY14753" fmla="*/ 2060707 h 4860733"/>
              <a:gd name="connsiteX14754" fmla="*/ 4593170 w 4853691"/>
              <a:gd name="connsiteY14754" fmla="*/ 1377716 h 4860733"/>
              <a:gd name="connsiteX14755" fmla="*/ 4581435 w 4853691"/>
              <a:gd name="connsiteY14755" fmla="*/ 1358940 h 4860733"/>
              <a:gd name="connsiteX14756" fmla="*/ 4583782 w 4853691"/>
              <a:gd name="connsiteY14756" fmla="*/ 1358940 h 4860733"/>
              <a:gd name="connsiteX14757" fmla="*/ 4593170 w 4853691"/>
              <a:gd name="connsiteY14757" fmla="*/ 1377716 h 4860733"/>
              <a:gd name="connsiteX14758" fmla="*/ 3630881 w 4853691"/>
              <a:gd name="connsiteY14758" fmla="*/ 467062 h 4860733"/>
              <a:gd name="connsiteX14759" fmla="*/ 3628534 w 4853691"/>
              <a:gd name="connsiteY14759" fmla="*/ 462368 h 4860733"/>
              <a:gd name="connsiteX14760" fmla="*/ 3630881 w 4853691"/>
              <a:gd name="connsiteY14760" fmla="*/ 467062 h 4860733"/>
              <a:gd name="connsiteX14761" fmla="*/ 3630881 w 4853691"/>
              <a:gd name="connsiteY14761" fmla="*/ 467062 h 4860733"/>
              <a:gd name="connsiteX14762" fmla="*/ 281646 w 4853691"/>
              <a:gd name="connsiteY14762" fmla="*/ 3443117 h 4860733"/>
              <a:gd name="connsiteX14763" fmla="*/ 281646 w 4853691"/>
              <a:gd name="connsiteY14763" fmla="*/ 3443117 h 4860733"/>
              <a:gd name="connsiteX14764" fmla="*/ 305116 w 4853691"/>
              <a:gd name="connsiteY14764" fmla="*/ 3480670 h 4860733"/>
              <a:gd name="connsiteX14765" fmla="*/ 300422 w 4853691"/>
              <a:gd name="connsiteY14765" fmla="*/ 3485364 h 4860733"/>
              <a:gd name="connsiteX14766" fmla="*/ 293381 w 4853691"/>
              <a:gd name="connsiteY14766" fmla="*/ 3466588 h 4860733"/>
              <a:gd name="connsiteX14767" fmla="*/ 281646 w 4853691"/>
              <a:gd name="connsiteY14767" fmla="*/ 3443117 h 4860733"/>
              <a:gd name="connsiteX14768" fmla="*/ 964636 w 4853691"/>
              <a:gd name="connsiteY14768" fmla="*/ 4339689 h 4860733"/>
              <a:gd name="connsiteX14769" fmla="*/ 964636 w 4853691"/>
              <a:gd name="connsiteY14769" fmla="*/ 4339689 h 4860733"/>
              <a:gd name="connsiteX14770" fmla="*/ 969330 w 4853691"/>
              <a:gd name="connsiteY14770" fmla="*/ 4342036 h 4860733"/>
              <a:gd name="connsiteX14771" fmla="*/ 964636 w 4853691"/>
              <a:gd name="connsiteY14771" fmla="*/ 4344383 h 4860733"/>
              <a:gd name="connsiteX14772" fmla="*/ 964636 w 4853691"/>
              <a:gd name="connsiteY14772" fmla="*/ 4339689 h 4860733"/>
              <a:gd name="connsiteX14773" fmla="*/ 964636 w 4853691"/>
              <a:gd name="connsiteY14773" fmla="*/ 4339689 h 4860733"/>
              <a:gd name="connsiteX14774" fmla="*/ 1009230 w 4853691"/>
              <a:gd name="connsiteY14774" fmla="*/ 4381936 h 4860733"/>
              <a:gd name="connsiteX14775" fmla="*/ 992801 w 4853691"/>
              <a:gd name="connsiteY14775" fmla="*/ 4370201 h 4860733"/>
              <a:gd name="connsiteX14776" fmla="*/ 995148 w 4853691"/>
              <a:gd name="connsiteY14776" fmla="*/ 4360812 h 4860733"/>
              <a:gd name="connsiteX14777" fmla="*/ 992801 w 4853691"/>
              <a:gd name="connsiteY14777" fmla="*/ 4353771 h 4860733"/>
              <a:gd name="connsiteX14778" fmla="*/ 995148 w 4853691"/>
              <a:gd name="connsiteY14778" fmla="*/ 4356118 h 4860733"/>
              <a:gd name="connsiteX14779" fmla="*/ 1004536 w 4853691"/>
              <a:gd name="connsiteY14779" fmla="*/ 4360812 h 4860733"/>
              <a:gd name="connsiteX14780" fmla="*/ 1018618 w 4853691"/>
              <a:gd name="connsiteY14780" fmla="*/ 4367854 h 4860733"/>
              <a:gd name="connsiteX14781" fmla="*/ 1016271 w 4853691"/>
              <a:gd name="connsiteY14781" fmla="*/ 4374895 h 4860733"/>
              <a:gd name="connsiteX14782" fmla="*/ 1018618 w 4853691"/>
              <a:gd name="connsiteY14782" fmla="*/ 4381936 h 4860733"/>
              <a:gd name="connsiteX14783" fmla="*/ 1013924 w 4853691"/>
              <a:gd name="connsiteY14783" fmla="*/ 4381936 h 4860733"/>
              <a:gd name="connsiteX14784" fmla="*/ 1009230 w 4853691"/>
              <a:gd name="connsiteY14784" fmla="*/ 4381936 h 4860733"/>
              <a:gd name="connsiteX14785" fmla="*/ 1760285 w 4853691"/>
              <a:gd name="connsiteY14785" fmla="*/ 4745728 h 4860733"/>
              <a:gd name="connsiteX14786" fmla="*/ 1788449 w 4853691"/>
              <a:gd name="connsiteY14786" fmla="*/ 4755116 h 4860733"/>
              <a:gd name="connsiteX14787" fmla="*/ 1814267 w 4853691"/>
              <a:gd name="connsiteY14787" fmla="*/ 4762157 h 4860733"/>
              <a:gd name="connsiteX14788" fmla="*/ 1821308 w 4853691"/>
              <a:gd name="connsiteY14788" fmla="*/ 4764504 h 4860733"/>
              <a:gd name="connsiteX14789" fmla="*/ 1818961 w 4853691"/>
              <a:gd name="connsiteY14789" fmla="*/ 4766851 h 4860733"/>
              <a:gd name="connsiteX14790" fmla="*/ 1814267 w 4853691"/>
              <a:gd name="connsiteY14790" fmla="*/ 4766851 h 4860733"/>
              <a:gd name="connsiteX14791" fmla="*/ 1788449 w 4853691"/>
              <a:gd name="connsiteY14791" fmla="*/ 4759810 h 4860733"/>
              <a:gd name="connsiteX14792" fmla="*/ 1769673 w 4853691"/>
              <a:gd name="connsiteY14792" fmla="*/ 4750422 h 4860733"/>
              <a:gd name="connsiteX14793" fmla="*/ 1760285 w 4853691"/>
              <a:gd name="connsiteY14793" fmla="*/ 4745728 h 4860733"/>
              <a:gd name="connsiteX14794" fmla="*/ 1854167 w 4853691"/>
              <a:gd name="connsiteY14794" fmla="*/ 4780934 h 4860733"/>
              <a:gd name="connsiteX14795" fmla="*/ 1854167 w 4853691"/>
              <a:gd name="connsiteY14795" fmla="*/ 4778587 h 4860733"/>
              <a:gd name="connsiteX14796" fmla="*/ 1854167 w 4853691"/>
              <a:gd name="connsiteY14796" fmla="*/ 4776239 h 4860733"/>
              <a:gd name="connsiteX14797" fmla="*/ 1854167 w 4853691"/>
              <a:gd name="connsiteY14797" fmla="*/ 4776239 h 4860733"/>
              <a:gd name="connsiteX14798" fmla="*/ 1894066 w 4853691"/>
              <a:gd name="connsiteY14798" fmla="*/ 4785628 h 4860733"/>
              <a:gd name="connsiteX14799" fmla="*/ 1898761 w 4853691"/>
              <a:gd name="connsiteY14799" fmla="*/ 4785628 h 4860733"/>
              <a:gd name="connsiteX14800" fmla="*/ 1898761 w 4853691"/>
              <a:gd name="connsiteY14800" fmla="*/ 4787975 h 4860733"/>
              <a:gd name="connsiteX14801" fmla="*/ 1898761 w 4853691"/>
              <a:gd name="connsiteY14801" fmla="*/ 4790322 h 4860733"/>
              <a:gd name="connsiteX14802" fmla="*/ 1896414 w 4853691"/>
              <a:gd name="connsiteY14802" fmla="*/ 4790322 h 4860733"/>
              <a:gd name="connsiteX14803" fmla="*/ 1894066 w 4853691"/>
              <a:gd name="connsiteY14803" fmla="*/ 4790322 h 4860733"/>
              <a:gd name="connsiteX14804" fmla="*/ 1854167 w 4853691"/>
              <a:gd name="connsiteY14804" fmla="*/ 4780934 h 4860733"/>
              <a:gd name="connsiteX14805" fmla="*/ 1936313 w 4853691"/>
              <a:gd name="connsiteY14805" fmla="*/ 4795016 h 4860733"/>
              <a:gd name="connsiteX14806" fmla="*/ 2027848 w 4853691"/>
              <a:gd name="connsiteY14806" fmla="*/ 4813792 h 4860733"/>
              <a:gd name="connsiteX14807" fmla="*/ 1936313 w 4853691"/>
              <a:gd name="connsiteY14807" fmla="*/ 4797363 h 4860733"/>
              <a:gd name="connsiteX14808" fmla="*/ 1936313 w 4853691"/>
              <a:gd name="connsiteY14808" fmla="*/ 4795016 h 4860733"/>
              <a:gd name="connsiteX14809" fmla="*/ 4651846 w 4853691"/>
              <a:gd name="connsiteY14809" fmla="*/ 3419647 h 4860733"/>
              <a:gd name="connsiteX14810" fmla="*/ 4658887 w 4853691"/>
              <a:gd name="connsiteY14810" fmla="*/ 3405564 h 4860733"/>
              <a:gd name="connsiteX14811" fmla="*/ 4665929 w 4853691"/>
              <a:gd name="connsiteY14811" fmla="*/ 3393829 h 4860733"/>
              <a:gd name="connsiteX14812" fmla="*/ 4658887 w 4853691"/>
              <a:gd name="connsiteY14812" fmla="*/ 3412606 h 4860733"/>
              <a:gd name="connsiteX14813" fmla="*/ 4651846 w 4853691"/>
              <a:gd name="connsiteY14813" fmla="*/ 3419647 h 4860733"/>
              <a:gd name="connsiteX14814" fmla="*/ 4811445 w 4853691"/>
              <a:gd name="connsiteY14814" fmla="*/ 2706145 h 4860733"/>
              <a:gd name="connsiteX14815" fmla="*/ 4811445 w 4853691"/>
              <a:gd name="connsiteY14815" fmla="*/ 2701451 h 4860733"/>
              <a:gd name="connsiteX14816" fmla="*/ 4811445 w 4853691"/>
              <a:gd name="connsiteY14816" fmla="*/ 2706145 h 4860733"/>
              <a:gd name="connsiteX14817" fmla="*/ 4811445 w 4853691"/>
              <a:gd name="connsiteY14817" fmla="*/ 2706145 h 4860733"/>
              <a:gd name="connsiteX14818" fmla="*/ 4818487 w 4853691"/>
              <a:gd name="connsiteY14818" fmla="*/ 2626345 h 4860733"/>
              <a:gd name="connsiteX14819" fmla="*/ 4818487 w 4853691"/>
              <a:gd name="connsiteY14819" fmla="*/ 2614610 h 4860733"/>
              <a:gd name="connsiteX14820" fmla="*/ 4818487 w 4853691"/>
              <a:gd name="connsiteY14820" fmla="*/ 2619304 h 4860733"/>
              <a:gd name="connsiteX14821" fmla="*/ 4818487 w 4853691"/>
              <a:gd name="connsiteY14821" fmla="*/ 2628692 h 4860733"/>
              <a:gd name="connsiteX14822" fmla="*/ 4818487 w 4853691"/>
              <a:gd name="connsiteY14822" fmla="*/ 2628692 h 4860733"/>
              <a:gd name="connsiteX14823" fmla="*/ 4818487 w 4853691"/>
              <a:gd name="connsiteY14823" fmla="*/ 2626345 h 4860733"/>
              <a:gd name="connsiteX14824" fmla="*/ 302769 w 4853691"/>
              <a:gd name="connsiteY14824" fmla="*/ 1354246 h 4860733"/>
              <a:gd name="connsiteX14825" fmla="*/ 302769 w 4853691"/>
              <a:gd name="connsiteY14825" fmla="*/ 1354246 h 4860733"/>
              <a:gd name="connsiteX14826" fmla="*/ 302769 w 4853691"/>
              <a:gd name="connsiteY14826" fmla="*/ 1363634 h 4860733"/>
              <a:gd name="connsiteX14827" fmla="*/ 300422 w 4853691"/>
              <a:gd name="connsiteY14827" fmla="*/ 1370675 h 4860733"/>
              <a:gd name="connsiteX14828" fmla="*/ 288687 w 4853691"/>
              <a:gd name="connsiteY14828" fmla="*/ 1389451 h 4860733"/>
              <a:gd name="connsiteX14829" fmla="*/ 276951 w 4853691"/>
              <a:gd name="connsiteY14829" fmla="*/ 1408228 h 4860733"/>
              <a:gd name="connsiteX14830" fmla="*/ 281646 w 4853691"/>
              <a:gd name="connsiteY14830" fmla="*/ 1396493 h 4860733"/>
              <a:gd name="connsiteX14831" fmla="*/ 302769 w 4853691"/>
              <a:gd name="connsiteY14831" fmla="*/ 1354246 h 4860733"/>
              <a:gd name="connsiteX14832" fmla="*/ 37553 w 4853691"/>
              <a:gd name="connsiteY14832" fmla="*/ 2731962 h 4860733"/>
              <a:gd name="connsiteX14833" fmla="*/ 37553 w 4853691"/>
              <a:gd name="connsiteY14833" fmla="*/ 2731962 h 4860733"/>
              <a:gd name="connsiteX14834" fmla="*/ 44594 w 4853691"/>
              <a:gd name="connsiteY14834" fmla="*/ 2785944 h 4860733"/>
              <a:gd name="connsiteX14835" fmla="*/ 37553 w 4853691"/>
              <a:gd name="connsiteY14835" fmla="*/ 2731962 h 4860733"/>
              <a:gd name="connsiteX14836" fmla="*/ 37553 w 4853691"/>
              <a:gd name="connsiteY14836" fmla="*/ 2731962 h 4860733"/>
              <a:gd name="connsiteX14837" fmla="*/ 93882 w 4853691"/>
              <a:gd name="connsiteY14837" fmla="*/ 2987790 h 4860733"/>
              <a:gd name="connsiteX14838" fmla="*/ 86841 w 4853691"/>
              <a:gd name="connsiteY14838" fmla="*/ 2992484 h 4860733"/>
              <a:gd name="connsiteX14839" fmla="*/ 51635 w 4853691"/>
              <a:gd name="connsiteY14839" fmla="*/ 2825844 h 4860733"/>
              <a:gd name="connsiteX14840" fmla="*/ 93882 w 4853691"/>
              <a:gd name="connsiteY14840" fmla="*/ 2987790 h 4860733"/>
              <a:gd name="connsiteX14841" fmla="*/ 992801 w 4853691"/>
              <a:gd name="connsiteY14841" fmla="*/ 4372548 h 4860733"/>
              <a:gd name="connsiteX14842" fmla="*/ 999842 w 4853691"/>
              <a:gd name="connsiteY14842" fmla="*/ 4377242 h 4860733"/>
              <a:gd name="connsiteX14843" fmla="*/ 1002189 w 4853691"/>
              <a:gd name="connsiteY14843" fmla="*/ 4379589 h 4860733"/>
              <a:gd name="connsiteX14844" fmla="*/ 995148 w 4853691"/>
              <a:gd name="connsiteY14844" fmla="*/ 4377242 h 4860733"/>
              <a:gd name="connsiteX14845" fmla="*/ 992801 w 4853691"/>
              <a:gd name="connsiteY14845" fmla="*/ 4372548 h 4860733"/>
              <a:gd name="connsiteX14846" fmla="*/ 992801 w 4853691"/>
              <a:gd name="connsiteY14846" fmla="*/ 4372548 h 4860733"/>
              <a:gd name="connsiteX14847" fmla="*/ 1013924 w 4853691"/>
              <a:gd name="connsiteY14847" fmla="*/ 4384283 h 4860733"/>
              <a:gd name="connsiteX14848" fmla="*/ 1018618 w 4853691"/>
              <a:gd name="connsiteY14848" fmla="*/ 4384283 h 4860733"/>
              <a:gd name="connsiteX14849" fmla="*/ 1023312 w 4853691"/>
              <a:gd name="connsiteY14849" fmla="*/ 4384283 h 4860733"/>
              <a:gd name="connsiteX14850" fmla="*/ 1035047 w 4853691"/>
              <a:gd name="connsiteY14850" fmla="*/ 4393671 h 4860733"/>
              <a:gd name="connsiteX14851" fmla="*/ 1032700 w 4853691"/>
              <a:gd name="connsiteY14851" fmla="*/ 4396018 h 4860733"/>
              <a:gd name="connsiteX14852" fmla="*/ 1020965 w 4853691"/>
              <a:gd name="connsiteY14852" fmla="*/ 4388977 h 4860733"/>
              <a:gd name="connsiteX14853" fmla="*/ 1013924 w 4853691"/>
              <a:gd name="connsiteY14853" fmla="*/ 4384283 h 4860733"/>
              <a:gd name="connsiteX14854" fmla="*/ 1797838 w 4853691"/>
              <a:gd name="connsiteY14854" fmla="*/ 4764504 h 4860733"/>
              <a:gd name="connsiteX14855" fmla="*/ 1816614 w 4853691"/>
              <a:gd name="connsiteY14855" fmla="*/ 4769199 h 4860733"/>
              <a:gd name="connsiteX14856" fmla="*/ 1814267 w 4853691"/>
              <a:gd name="connsiteY14856" fmla="*/ 4771545 h 4860733"/>
              <a:gd name="connsiteX14857" fmla="*/ 1800185 w 4853691"/>
              <a:gd name="connsiteY14857" fmla="*/ 4766851 h 4860733"/>
              <a:gd name="connsiteX14858" fmla="*/ 1797838 w 4853691"/>
              <a:gd name="connsiteY14858" fmla="*/ 4764504 h 4860733"/>
              <a:gd name="connsiteX14859" fmla="*/ 2800027 w 4853691"/>
              <a:gd name="connsiteY14859" fmla="*/ 4816140 h 4860733"/>
              <a:gd name="connsiteX14860" fmla="*/ 2800027 w 4853691"/>
              <a:gd name="connsiteY14860" fmla="*/ 4816140 h 4860733"/>
              <a:gd name="connsiteX14861" fmla="*/ 2861050 w 4853691"/>
              <a:gd name="connsiteY14861" fmla="*/ 4806751 h 4860733"/>
              <a:gd name="connsiteX14862" fmla="*/ 2861050 w 4853691"/>
              <a:gd name="connsiteY14862" fmla="*/ 4806751 h 4860733"/>
              <a:gd name="connsiteX14863" fmla="*/ 2872785 w 4853691"/>
              <a:gd name="connsiteY14863" fmla="*/ 4804404 h 4860733"/>
              <a:gd name="connsiteX14864" fmla="*/ 2879826 w 4853691"/>
              <a:gd name="connsiteY14864" fmla="*/ 4804404 h 4860733"/>
              <a:gd name="connsiteX14865" fmla="*/ 2884520 w 4853691"/>
              <a:gd name="connsiteY14865" fmla="*/ 4804404 h 4860733"/>
              <a:gd name="connsiteX14866" fmla="*/ 2907991 w 4853691"/>
              <a:gd name="connsiteY14866" fmla="*/ 4804404 h 4860733"/>
              <a:gd name="connsiteX14867" fmla="*/ 2931461 w 4853691"/>
              <a:gd name="connsiteY14867" fmla="*/ 4804404 h 4860733"/>
              <a:gd name="connsiteX14868" fmla="*/ 2816456 w 4853691"/>
              <a:gd name="connsiteY14868" fmla="*/ 4813792 h 4860733"/>
              <a:gd name="connsiteX14869" fmla="*/ 2800027 w 4853691"/>
              <a:gd name="connsiteY14869" fmla="*/ 4816140 h 4860733"/>
              <a:gd name="connsiteX14870" fmla="*/ 2983096 w 4853691"/>
              <a:gd name="connsiteY14870" fmla="*/ 4783281 h 4860733"/>
              <a:gd name="connsiteX14871" fmla="*/ 2978402 w 4853691"/>
              <a:gd name="connsiteY14871" fmla="*/ 4780934 h 4860733"/>
              <a:gd name="connsiteX14872" fmla="*/ 3032384 w 4853691"/>
              <a:gd name="connsiteY14872" fmla="*/ 4773893 h 4860733"/>
              <a:gd name="connsiteX14873" fmla="*/ 3018302 w 4853691"/>
              <a:gd name="connsiteY14873" fmla="*/ 4776239 h 4860733"/>
              <a:gd name="connsiteX14874" fmla="*/ 2983096 w 4853691"/>
              <a:gd name="connsiteY14874" fmla="*/ 4783281 h 4860733"/>
              <a:gd name="connsiteX14875" fmla="*/ 3473629 w 4853691"/>
              <a:gd name="connsiteY14875" fmla="*/ 4623681 h 4860733"/>
              <a:gd name="connsiteX14876" fmla="*/ 3522917 w 4853691"/>
              <a:gd name="connsiteY14876" fmla="*/ 4597864 h 4860733"/>
              <a:gd name="connsiteX14877" fmla="*/ 3536999 w 4853691"/>
              <a:gd name="connsiteY14877" fmla="*/ 4590823 h 4860733"/>
              <a:gd name="connsiteX14878" fmla="*/ 3532305 w 4853691"/>
              <a:gd name="connsiteY14878" fmla="*/ 4593170 h 4860733"/>
              <a:gd name="connsiteX14879" fmla="*/ 3518223 w 4853691"/>
              <a:gd name="connsiteY14879" fmla="*/ 4602558 h 4860733"/>
              <a:gd name="connsiteX14880" fmla="*/ 3515876 w 4853691"/>
              <a:gd name="connsiteY14880" fmla="*/ 4604905 h 4860733"/>
              <a:gd name="connsiteX14881" fmla="*/ 3475976 w 4853691"/>
              <a:gd name="connsiteY14881" fmla="*/ 4626029 h 4860733"/>
              <a:gd name="connsiteX14882" fmla="*/ 3473629 w 4853691"/>
              <a:gd name="connsiteY14882" fmla="*/ 4623681 h 4860733"/>
              <a:gd name="connsiteX14883" fmla="*/ 3656698 w 4853691"/>
              <a:gd name="connsiteY14883" fmla="*/ 4515718 h 4860733"/>
              <a:gd name="connsiteX14884" fmla="*/ 3661392 w 4853691"/>
              <a:gd name="connsiteY14884" fmla="*/ 4513370 h 4860733"/>
              <a:gd name="connsiteX14885" fmla="*/ 3677822 w 4853691"/>
              <a:gd name="connsiteY14885" fmla="*/ 4501635 h 4860733"/>
              <a:gd name="connsiteX14886" fmla="*/ 3661392 w 4853691"/>
              <a:gd name="connsiteY14886" fmla="*/ 4513370 h 4860733"/>
              <a:gd name="connsiteX14887" fmla="*/ 3656698 w 4853691"/>
              <a:gd name="connsiteY14887" fmla="*/ 4515718 h 4860733"/>
              <a:gd name="connsiteX14888" fmla="*/ 4818487 w 4853691"/>
              <a:gd name="connsiteY14888" fmla="*/ 2616957 h 4860733"/>
              <a:gd name="connsiteX14889" fmla="*/ 4818487 w 4853691"/>
              <a:gd name="connsiteY14889" fmla="*/ 2562975 h 4860733"/>
              <a:gd name="connsiteX14890" fmla="*/ 4818487 w 4853691"/>
              <a:gd name="connsiteY14890" fmla="*/ 2562975 h 4860733"/>
              <a:gd name="connsiteX14891" fmla="*/ 4820833 w 4853691"/>
              <a:gd name="connsiteY14891" fmla="*/ 2628692 h 4860733"/>
              <a:gd name="connsiteX14892" fmla="*/ 4816139 w 4853691"/>
              <a:gd name="connsiteY14892" fmla="*/ 2628692 h 4860733"/>
              <a:gd name="connsiteX14893" fmla="*/ 4818487 w 4853691"/>
              <a:gd name="connsiteY14893" fmla="*/ 2616957 h 4860733"/>
              <a:gd name="connsiteX14894" fmla="*/ 4816139 w 4853691"/>
              <a:gd name="connsiteY14894" fmla="*/ 2253165 h 4860733"/>
              <a:gd name="connsiteX14895" fmla="*/ 4816139 w 4853691"/>
              <a:gd name="connsiteY14895" fmla="*/ 2234388 h 4860733"/>
              <a:gd name="connsiteX14896" fmla="*/ 4816139 w 4853691"/>
              <a:gd name="connsiteY14896" fmla="*/ 2215612 h 4860733"/>
              <a:gd name="connsiteX14897" fmla="*/ 4813793 w 4853691"/>
              <a:gd name="connsiteY14897" fmla="*/ 2152242 h 4860733"/>
              <a:gd name="connsiteX14898" fmla="*/ 4818487 w 4853691"/>
              <a:gd name="connsiteY14898" fmla="*/ 2152242 h 4860733"/>
              <a:gd name="connsiteX14899" fmla="*/ 4818487 w 4853691"/>
              <a:gd name="connsiteY14899" fmla="*/ 2201530 h 4860733"/>
              <a:gd name="connsiteX14900" fmla="*/ 4816139 w 4853691"/>
              <a:gd name="connsiteY14900" fmla="*/ 2253165 h 4860733"/>
              <a:gd name="connsiteX14901" fmla="*/ 4816139 w 4853691"/>
              <a:gd name="connsiteY14901" fmla="*/ 1999684 h 4860733"/>
              <a:gd name="connsiteX14902" fmla="*/ 4816139 w 4853691"/>
              <a:gd name="connsiteY14902" fmla="*/ 1994990 h 4860733"/>
              <a:gd name="connsiteX14903" fmla="*/ 4818487 w 4853691"/>
              <a:gd name="connsiteY14903" fmla="*/ 1994990 h 4860733"/>
              <a:gd name="connsiteX14904" fmla="*/ 4820833 w 4853691"/>
              <a:gd name="connsiteY14904" fmla="*/ 2006725 h 4860733"/>
              <a:gd name="connsiteX14905" fmla="*/ 4820833 w 4853691"/>
              <a:gd name="connsiteY14905" fmla="*/ 2011419 h 4860733"/>
              <a:gd name="connsiteX14906" fmla="*/ 4820833 w 4853691"/>
              <a:gd name="connsiteY14906" fmla="*/ 2013766 h 4860733"/>
              <a:gd name="connsiteX14907" fmla="*/ 4816139 w 4853691"/>
              <a:gd name="connsiteY14907" fmla="*/ 2016113 h 4860733"/>
              <a:gd name="connsiteX14908" fmla="*/ 4816139 w 4853691"/>
              <a:gd name="connsiteY14908" fmla="*/ 1999684 h 4860733"/>
              <a:gd name="connsiteX14909" fmla="*/ 3468935 w 4853691"/>
              <a:gd name="connsiteY14909" fmla="*/ 298075 h 4860733"/>
              <a:gd name="connsiteX14910" fmla="*/ 3464241 w 4853691"/>
              <a:gd name="connsiteY14910" fmla="*/ 293381 h 4860733"/>
              <a:gd name="connsiteX14911" fmla="*/ 3468935 w 4853691"/>
              <a:gd name="connsiteY14911" fmla="*/ 298075 h 4860733"/>
              <a:gd name="connsiteX14912" fmla="*/ 3468935 w 4853691"/>
              <a:gd name="connsiteY14912" fmla="*/ 298075 h 4860733"/>
              <a:gd name="connsiteX14913" fmla="*/ 1002189 w 4853691"/>
              <a:gd name="connsiteY14913" fmla="*/ 4381936 h 4860733"/>
              <a:gd name="connsiteX14914" fmla="*/ 1004536 w 4853691"/>
              <a:gd name="connsiteY14914" fmla="*/ 4381936 h 4860733"/>
              <a:gd name="connsiteX14915" fmla="*/ 1006883 w 4853691"/>
              <a:gd name="connsiteY14915" fmla="*/ 4381936 h 4860733"/>
              <a:gd name="connsiteX14916" fmla="*/ 1006883 w 4853691"/>
              <a:gd name="connsiteY14916" fmla="*/ 4381936 h 4860733"/>
              <a:gd name="connsiteX14917" fmla="*/ 1011577 w 4853691"/>
              <a:gd name="connsiteY14917" fmla="*/ 4384283 h 4860733"/>
              <a:gd name="connsiteX14918" fmla="*/ 1028006 w 4853691"/>
              <a:gd name="connsiteY14918" fmla="*/ 4393671 h 4860733"/>
              <a:gd name="connsiteX14919" fmla="*/ 1023312 w 4853691"/>
              <a:gd name="connsiteY14919" fmla="*/ 4396018 h 4860733"/>
              <a:gd name="connsiteX14920" fmla="*/ 1002189 w 4853691"/>
              <a:gd name="connsiteY14920" fmla="*/ 4379589 h 4860733"/>
              <a:gd name="connsiteX14921" fmla="*/ 1002189 w 4853691"/>
              <a:gd name="connsiteY14921" fmla="*/ 4381936 h 4860733"/>
              <a:gd name="connsiteX14922" fmla="*/ 2729615 w 4853691"/>
              <a:gd name="connsiteY14922" fmla="*/ 4839610 h 4860733"/>
              <a:gd name="connsiteX14923" fmla="*/ 2736656 w 4853691"/>
              <a:gd name="connsiteY14923" fmla="*/ 4837263 h 4860733"/>
              <a:gd name="connsiteX14924" fmla="*/ 2741350 w 4853691"/>
              <a:gd name="connsiteY14924" fmla="*/ 4834916 h 4860733"/>
              <a:gd name="connsiteX14925" fmla="*/ 2760127 w 4853691"/>
              <a:gd name="connsiteY14925" fmla="*/ 4827875 h 4860733"/>
              <a:gd name="connsiteX14926" fmla="*/ 2764821 w 4853691"/>
              <a:gd name="connsiteY14926" fmla="*/ 4825528 h 4860733"/>
              <a:gd name="connsiteX14927" fmla="*/ 2764821 w 4853691"/>
              <a:gd name="connsiteY14927" fmla="*/ 4825528 h 4860733"/>
              <a:gd name="connsiteX14928" fmla="*/ 2774209 w 4853691"/>
              <a:gd name="connsiteY14928" fmla="*/ 4832569 h 4860733"/>
              <a:gd name="connsiteX14929" fmla="*/ 2739003 w 4853691"/>
              <a:gd name="connsiteY14929" fmla="*/ 4837263 h 4860733"/>
              <a:gd name="connsiteX14930" fmla="*/ 2729615 w 4853691"/>
              <a:gd name="connsiteY14930" fmla="*/ 4839610 h 4860733"/>
              <a:gd name="connsiteX14931" fmla="*/ 4752769 w 4853691"/>
              <a:gd name="connsiteY14931" fmla="*/ 3147389 h 4860733"/>
              <a:gd name="connsiteX14932" fmla="*/ 4757463 w 4853691"/>
              <a:gd name="connsiteY14932" fmla="*/ 3128613 h 4860733"/>
              <a:gd name="connsiteX14933" fmla="*/ 4762157 w 4853691"/>
              <a:gd name="connsiteY14933" fmla="*/ 3114531 h 4860733"/>
              <a:gd name="connsiteX14934" fmla="*/ 4755116 w 4853691"/>
              <a:gd name="connsiteY14934" fmla="*/ 3138001 h 4860733"/>
              <a:gd name="connsiteX14935" fmla="*/ 4752769 w 4853691"/>
              <a:gd name="connsiteY14935" fmla="*/ 3147389 h 4860733"/>
              <a:gd name="connsiteX14936" fmla="*/ 4827875 w 4853691"/>
              <a:gd name="connsiteY14936" fmla="*/ 2788291 h 4860733"/>
              <a:gd name="connsiteX14937" fmla="*/ 4811445 w 4853691"/>
              <a:gd name="connsiteY14937" fmla="*/ 2797679 h 4860733"/>
              <a:gd name="connsiteX14938" fmla="*/ 4813793 w 4853691"/>
              <a:gd name="connsiteY14938" fmla="*/ 2781250 h 4860733"/>
              <a:gd name="connsiteX14939" fmla="*/ 4818487 w 4853691"/>
              <a:gd name="connsiteY14939" fmla="*/ 2710839 h 4860733"/>
              <a:gd name="connsiteX14940" fmla="*/ 4818487 w 4853691"/>
              <a:gd name="connsiteY14940" fmla="*/ 2708492 h 4860733"/>
              <a:gd name="connsiteX14941" fmla="*/ 4820833 w 4853691"/>
              <a:gd name="connsiteY14941" fmla="*/ 2666245 h 4860733"/>
              <a:gd name="connsiteX14942" fmla="*/ 4827875 w 4853691"/>
              <a:gd name="connsiteY14942" fmla="*/ 2668592 h 4860733"/>
              <a:gd name="connsiteX14943" fmla="*/ 4827875 w 4853691"/>
              <a:gd name="connsiteY14943" fmla="*/ 2788291 h 4860733"/>
              <a:gd name="connsiteX14944" fmla="*/ 4802057 w 4853691"/>
              <a:gd name="connsiteY14944" fmla="*/ 2398681 h 4860733"/>
              <a:gd name="connsiteX14945" fmla="*/ 4795016 w 4853691"/>
              <a:gd name="connsiteY14945" fmla="*/ 2401028 h 4860733"/>
              <a:gd name="connsiteX14946" fmla="*/ 4804404 w 4853691"/>
              <a:gd name="connsiteY14946" fmla="*/ 2335311 h 4860733"/>
              <a:gd name="connsiteX14947" fmla="*/ 4806751 w 4853691"/>
              <a:gd name="connsiteY14947" fmla="*/ 2335311 h 4860733"/>
              <a:gd name="connsiteX14948" fmla="*/ 4802057 w 4853691"/>
              <a:gd name="connsiteY14948" fmla="*/ 2398681 h 4860733"/>
              <a:gd name="connsiteX14949" fmla="*/ 4818487 w 4853691"/>
              <a:gd name="connsiteY14949" fmla="*/ 2166324 h 4860733"/>
              <a:gd name="connsiteX14950" fmla="*/ 4818487 w 4853691"/>
              <a:gd name="connsiteY14950" fmla="*/ 2159283 h 4860733"/>
              <a:gd name="connsiteX14951" fmla="*/ 4818487 w 4853691"/>
              <a:gd name="connsiteY14951" fmla="*/ 2147548 h 4860733"/>
              <a:gd name="connsiteX14952" fmla="*/ 4818487 w 4853691"/>
              <a:gd name="connsiteY14952" fmla="*/ 2147548 h 4860733"/>
              <a:gd name="connsiteX14953" fmla="*/ 4818487 w 4853691"/>
              <a:gd name="connsiteY14953" fmla="*/ 2166324 h 4860733"/>
              <a:gd name="connsiteX14954" fmla="*/ 4818487 w 4853691"/>
              <a:gd name="connsiteY14954" fmla="*/ 2114689 h 4860733"/>
              <a:gd name="connsiteX14955" fmla="*/ 4818487 w 4853691"/>
              <a:gd name="connsiteY14955" fmla="*/ 2114689 h 4860733"/>
              <a:gd name="connsiteX14956" fmla="*/ 4816139 w 4853691"/>
              <a:gd name="connsiteY14956" fmla="*/ 2109995 h 4860733"/>
              <a:gd name="connsiteX14957" fmla="*/ 4816139 w 4853691"/>
              <a:gd name="connsiteY14957" fmla="*/ 2098260 h 4860733"/>
              <a:gd name="connsiteX14958" fmla="*/ 4816139 w 4853691"/>
              <a:gd name="connsiteY14958" fmla="*/ 2081830 h 4860733"/>
              <a:gd name="connsiteX14959" fmla="*/ 4816139 w 4853691"/>
              <a:gd name="connsiteY14959" fmla="*/ 2070095 h 4860733"/>
              <a:gd name="connsiteX14960" fmla="*/ 4816139 w 4853691"/>
              <a:gd name="connsiteY14960" fmla="*/ 2053666 h 4860733"/>
              <a:gd name="connsiteX14961" fmla="*/ 4816139 w 4853691"/>
              <a:gd name="connsiteY14961" fmla="*/ 2048971 h 4860733"/>
              <a:gd name="connsiteX14962" fmla="*/ 4820833 w 4853691"/>
              <a:gd name="connsiteY14962" fmla="*/ 2051319 h 4860733"/>
              <a:gd name="connsiteX14963" fmla="*/ 4818487 w 4853691"/>
              <a:gd name="connsiteY14963" fmla="*/ 2114689 h 4860733"/>
              <a:gd name="connsiteX14964" fmla="*/ 3551081 w 4853691"/>
              <a:gd name="connsiteY14964" fmla="*/ 291034 h 4860733"/>
              <a:gd name="connsiteX14965" fmla="*/ 3546387 w 4853691"/>
              <a:gd name="connsiteY14965" fmla="*/ 302769 h 4860733"/>
              <a:gd name="connsiteX14966" fmla="*/ 3567511 w 4853691"/>
              <a:gd name="connsiteY14966" fmla="*/ 323892 h 4860733"/>
              <a:gd name="connsiteX14967" fmla="*/ 3579246 w 4853691"/>
              <a:gd name="connsiteY14967" fmla="*/ 319198 h 4860733"/>
              <a:gd name="connsiteX14968" fmla="*/ 3579246 w 4853691"/>
              <a:gd name="connsiteY14968" fmla="*/ 321545 h 4860733"/>
              <a:gd name="connsiteX14969" fmla="*/ 3586287 w 4853691"/>
              <a:gd name="connsiteY14969" fmla="*/ 330934 h 4860733"/>
              <a:gd name="connsiteX14970" fmla="*/ 3588634 w 4853691"/>
              <a:gd name="connsiteY14970" fmla="*/ 335628 h 4860733"/>
              <a:gd name="connsiteX14971" fmla="*/ 3595675 w 4853691"/>
              <a:gd name="connsiteY14971" fmla="*/ 347363 h 4860733"/>
              <a:gd name="connsiteX14972" fmla="*/ 3598022 w 4853691"/>
              <a:gd name="connsiteY14972" fmla="*/ 352057 h 4860733"/>
              <a:gd name="connsiteX14973" fmla="*/ 3602716 w 4853691"/>
              <a:gd name="connsiteY14973" fmla="*/ 363792 h 4860733"/>
              <a:gd name="connsiteX14974" fmla="*/ 3598022 w 4853691"/>
              <a:gd name="connsiteY14974" fmla="*/ 361445 h 4860733"/>
              <a:gd name="connsiteX14975" fmla="*/ 3569858 w 4853691"/>
              <a:gd name="connsiteY14975" fmla="*/ 345016 h 4860733"/>
              <a:gd name="connsiteX14976" fmla="*/ 3544040 w 4853691"/>
              <a:gd name="connsiteY14976" fmla="*/ 330934 h 4860733"/>
              <a:gd name="connsiteX14977" fmla="*/ 3506487 w 4853691"/>
              <a:gd name="connsiteY14977" fmla="*/ 312157 h 4860733"/>
              <a:gd name="connsiteX14978" fmla="*/ 3508834 w 4853691"/>
              <a:gd name="connsiteY14978" fmla="*/ 302769 h 4860733"/>
              <a:gd name="connsiteX14979" fmla="*/ 3504140 w 4853691"/>
              <a:gd name="connsiteY14979" fmla="*/ 291034 h 4860733"/>
              <a:gd name="connsiteX14980" fmla="*/ 3508834 w 4853691"/>
              <a:gd name="connsiteY14980" fmla="*/ 288687 h 4860733"/>
              <a:gd name="connsiteX14981" fmla="*/ 3515876 w 4853691"/>
              <a:gd name="connsiteY14981" fmla="*/ 286340 h 4860733"/>
              <a:gd name="connsiteX14982" fmla="*/ 3520570 w 4853691"/>
              <a:gd name="connsiteY14982" fmla="*/ 283993 h 4860733"/>
              <a:gd name="connsiteX14983" fmla="*/ 3532305 w 4853691"/>
              <a:gd name="connsiteY14983" fmla="*/ 281646 h 4860733"/>
              <a:gd name="connsiteX14984" fmla="*/ 3551081 w 4853691"/>
              <a:gd name="connsiteY14984" fmla="*/ 291034 h 4860733"/>
              <a:gd name="connsiteX14985" fmla="*/ 51635 w 4853691"/>
              <a:gd name="connsiteY14985" fmla="*/ 2027848 h 4860733"/>
              <a:gd name="connsiteX14986" fmla="*/ 56329 w 4853691"/>
              <a:gd name="connsiteY14986" fmla="*/ 2027848 h 4860733"/>
              <a:gd name="connsiteX14987" fmla="*/ 56329 w 4853691"/>
              <a:gd name="connsiteY14987" fmla="*/ 2030195 h 4860733"/>
              <a:gd name="connsiteX14988" fmla="*/ 53982 w 4853691"/>
              <a:gd name="connsiteY14988" fmla="*/ 2037236 h 4860733"/>
              <a:gd name="connsiteX14989" fmla="*/ 53982 w 4853691"/>
              <a:gd name="connsiteY14989" fmla="*/ 2037236 h 4860733"/>
              <a:gd name="connsiteX14990" fmla="*/ 46941 w 4853691"/>
              <a:gd name="connsiteY14990" fmla="*/ 2039583 h 4860733"/>
              <a:gd name="connsiteX14991" fmla="*/ 51635 w 4853691"/>
              <a:gd name="connsiteY14991" fmla="*/ 2027848 h 4860733"/>
              <a:gd name="connsiteX14992" fmla="*/ 25818 w 4853691"/>
              <a:gd name="connsiteY14992" fmla="*/ 2255512 h 4860733"/>
              <a:gd name="connsiteX14993" fmla="*/ 39900 w 4853691"/>
              <a:gd name="connsiteY14993" fmla="*/ 2065401 h 4860733"/>
              <a:gd name="connsiteX14994" fmla="*/ 44594 w 4853691"/>
              <a:gd name="connsiteY14994" fmla="*/ 2072442 h 4860733"/>
              <a:gd name="connsiteX14995" fmla="*/ 44594 w 4853691"/>
              <a:gd name="connsiteY14995" fmla="*/ 2077136 h 4860733"/>
              <a:gd name="connsiteX14996" fmla="*/ 44594 w 4853691"/>
              <a:gd name="connsiteY14996" fmla="*/ 2084177 h 4860733"/>
              <a:gd name="connsiteX14997" fmla="*/ 42247 w 4853691"/>
              <a:gd name="connsiteY14997" fmla="*/ 2093565 h 4860733"/>
              <a:gd name="connsiteX14998" fmla="*/ 42247 w 4853691"/>
              <a:gd name="connsiteY14998" fmla="*/ 2102954 h 4860733"/>
              <a:gd name="connsiteX14999" fmla="*/ 42247 w 4853691"/>
              <a:gd name="connsiteY14999" fmla="*/ 2112342 h 4860733"/>
              <a:gd name="connsiteX15000" fmla="*/ 39900 w 4853691"/>
              <a:gd name="connsiteY15000" fmla="*/ 2128771 h 4860733"/>
              <a:gd name="connsiteX15001" fmla="*/ 39900 w 4853691"/>
              <a:gd name="connsiteY15001" fmla="*/ 2133465 h 4860733"/>
              <a:gd name="connsiteX15002" fmla="*/ 37553 w 4853691"/>
              <a:gd name="connsiteY15002" fmla="*/ 2147548 h 4860733"/>
              <a:gd name="connsiteX15003" fmla="*/ 37553 w 4853691"/>
              <a:gd name="connsiteY15003" fmla="*/ 2152242 h 4860733"/>
              <a:gd name="connsiteX15004" fmla="*/ 35206 w 4853691"/>
              <a:gd name="connsiteY15004" fmla="*/ 2166324 h 4860733"/>
              <a:gd name="connsiteX15005" fmla="*/ 35206 w 4853691"/>
              <a:gd name="connsiteY15005" fmla="*/ 2171018 h 4860733"/>
              <a:gd name="connsiteX15006" fmla="*/ 35206 w 4853691"/>
              <a:gd name="connsiteY15006" fmla="*/ 2187447 h 4860733"/>
              <a:gd name="connsiteX15007" fmla="*/ 35206 w 4853691"/>
              <a:gd name="connsiteY15007" fmla="*/ 2192142 h 4860733"/>
              <a:gd name="connsiteX15008" fmla="*/ 35206 w 4853691"/>
              <a:gd name="connsiteY15008" fmla="*/ 2208571 h 4860733"/>
              <a:gd name="connsiteX15009" fmla="*/ 35206 w 4853691"/>
              <a:gd name="connsiteY15009" fmla="*/ 2213265 h 4860733"/>
              <a:gd name="connsiteX15010" fmla="*/ 35206 w 4853691"/>
              <a:gd name="connsiteY15010" fmla="*/ 2229694 h 4860733"/>
              <a:gd name="connsiteX15011" fmla="*/ 35206 w 4853691"/>
              <a:gd name="connsiteY15011" fmla="*/ 2234388 h 4860733"/>
              <a:gd name="connsiteX15012" fmla="*/ 35206 w 4853691"/>
              <a:gd name="connsiteY15012" fmla="*/ 2250818 h 4860733"/>
              <a:gd name="connsiteX15013" fmla="*/ 25818 w 4853691"/>
              <a:gd name="connsiteY15013" fmla="*/ 2255512 h 4860733"/>
              <a:gd name="connsiteX15014" fmla="*/ 25818 w 4853691"/>
              <a:gd name="connsiteY15014" fmla="*/ 2271941 h 4860733"/>
              <a:gd name="connsiteX15015" fmla="*/ 25818 w 4853691"/>
              <a:gd name="connsiteY15015" fmla="*/ 2276635 h 4860733"/>
              <a:gd name="connsiteX15016" fmla="*/ 25818 w 4853691"/>
              <a:gd name="connsiteY15016" fmla="*/ 2276635 h 4860733"/>
              <a:gd name="connsiteX15017" fmla="*/ 25818 w 4853691"/>
              <a:gd name="connsiteY15017" fmla="*/ 2276635 h 4860733"/>
              <a:gd name="connsiteX15018" fmla="*/ 25818 w 4853691"/>
              <a:gd name="connsiteY15018" fmla="*/ 2276635 h 4860733"/>
              <a:gd name="connsiteX15019" fmla="*/ 25818 w 4853691"/>
              <a:gd name="connsiteY15019" fmla="*/ 2255512 h 4860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</a:cxnLst>
            <a:rect l="l" t="t" r="r" b="b"/>
            <a:pathLst>
              <a:path w="4853691" h="4860733">
                <a:moveTo>
                  <a:pt x="4827875" y="2788291"/>
                </a:moveTo>
                <a:cubicBezTo>
                  <a:pt x="4827875" y="2753085"/>
                  <a:pt x="4827875" y="2715533"/>
                  <a:pt x="4825528" y="2668592"/>
                </a:cubicBezTo>
                <a:cubicBezTo>
                  <a:pt x="4834916" y="2668592"/>
                  <a:pt x="4844304" y="2659204"/>
                  <a:pt x="4844304" y="2647468"/>
                </a:cubicBezTo>
                <a:cubicBezTo>
                  <a:pt x="4844304" y="2635733"/>
                  <a:pt x="4834916" y="2626345"/>
                  <a:pt x="4823181" y="2626345"/>
                </a:cubicBezTo>
                <a:cubicBezTo>
                  <a:pt x="4823181" y="2602875"/>
                  <a:pt x="4820833" y="2581751"/>
                  <a:pt x="4820833" y="2560628"/>
                </a:cubicBezTo>
                <a:cubicBezTo>
                  <a:pt x="4830222" y="2560628"/>
                  <a:pt x="4839610" y="2551240"/>
                  <a:pt x="4839610" y="2541851"/>
                </a:cubicBezTo>
                <a:cubicBezTo>
                  <a:pt x="4839610" y="2530116"/>
                  <a:pt x="4830222" y="2520728"/>
                  <a:pt x="4818487" y="2520728"/>
                </a:cubicBezTo>
                <a:cubicBezTo>
                  <a:pt x="4818487" y="2501952"/>
                  <a:pt x="4816139" y="2483175"/>
                  <a:pt x="4816139" y="2464399"/>
                </a:cubicBezTo>
                <a:cubicBezTo>
                  <a:pt x="4825528" y="2462052"/>
                  <a:pt x="4832569" y="2455011"/>
                  <a:pt x="4832569" y="2445622"/>
                </a:cubicBezTo>
                <a:cubicBezTo>
                  <a:pt x="4832569" y="2440928"/>
                  <a:pt x="4830222" y="2438581"/>
                  <a:pt x="4830222" y="2436234"/>
                </a:cubicBezTo>
                <a:cubicBezTo>
                  <a:pt x="4832569" y="2433887"/>
                  <a:pt x="4832569" y="2429193"/>
                  <a:pt x="4832569" y="2424499"/>
                </a:cubicBezTo>
                <a:cubicBezTo>
                  <a:pt x="4832569" y="2415111"/>
                  <a:pt x="4825528" y="2405723"/>
                  <a:pt x="4813793" y="2405723"/>
                </a:cubicBezTo>
                <a:cubicBezTo>
                  <a:pt x="4809098" y="2401028"/>
                  <a:pt x="4804404" y="2398681"/>
                  <a:pt x="4799710" y="2398681"/>
                </a:cubicBezTo>
                <a:cubicBezTo>
                  <a:pt x="4799710" y="2398681"/>
                  <a:pt x="4799710" y="2398681"/>
                  <a:pt x="4799710" y="2398681"/>
                </a:cubicBezTo>
                <a:cubicBezTo>
                  <a:pt x="4797363" y="2377558"/>
                  <a:pt x="4797363" y="2351741"/>
                  <a:pt x="4802057" y="2337658"/>
                </a:cubicBezTo>
                <a:cubicBezTo>
                  <a:pt x="4804404" y="2340005"/>
                  <a:pt x="4809098" y="2340005"/>
                  <a:pt x="4811445" y="2340005"/>
                </a:cubicBezTo>
                <a:cubicBezTo>
                  <a:pt x="4823181" y="2340005"/>
                  <a:pt x="4832569" y="2330617"/>
                  <a:pt x="4832569" y="2318882"/>
                </a:cubicBezTo>
                <a:cubicBezTo>
                  <a:pt x="4832569" y="2311841"/>
                  <a:pt x="4830222" y="2307147"/>
                  <a:pt x="4825528" y="2302453"/>
                </a:cubicBezTo>
                <a:cubicBezTo>
                  <a:pt x="4825528" y="2300106"/>
                  <a:pt x="4825528" y="2297759"/>
                  <a:pt x="4825528" y="2297759"/>
                </a:cubicBezTo>
                <a:cubicBezTo>
                  <a:pt x="4825528" y="2288370"/>
                  <a:pt x="4820833" y="2281329"/>
                  <a:pt x="4813793" y="2278982"/>
                </a:cubicBezTo>
                <a:cubicBezTo>
                  <a:pt x="4813793" y="2229694"/>
                  <a:pt x="4816139" y="2185100"/>
                  <a:pt x="4816139" y="2147548"/>
                </a:cubicBezTo>
                <a:cubicBezTo>
                  <a:pt x="4820833" y="2142853"/>
                  <a:pt x="4825528" y="2138159"/>
                  <a:pt x="4825528" y="2131118"/>
                </a:cubicBezTo>
                <a:cubicBezTo>
                  <a:pt x="4825528" y="2124077"/>
                  <a:pt x="4823181" y="2119383"/>
                  <a:pt x="4818487" y="2114689"/>
                </a:cubicBezTo>
                <a:cubicBezTo>
                  <a:pt x="4818487" y="2088871"/>
                  <a:pt x="4820833" y="2067748"/>
                  <a:pt x="4823181" y="2048971"/>
                </a:cubicBezTo>
                <a:cubicBezTo>
                  <a:pt x="4823181" y="2048971"/>
                  <a:pt x="4823181" y="2048971"/>
                  <a:pt x="4823181" y="2048971"/>
                </a:cubicBezTo>
                <a:cubicBezTo>
                  <a:pt x="4834916" y="2048971"/>
                  <a:pt x="4844304" y="2039583"/>
                  <a:pt x="4844304" y="2027848"/>
                </a:cubicBezTo>
                <a:cubicBezTo>
                  <a:pt x="4844304" y="2016113"/>
                  <a:pt x="4834916" y="2006725"/>
                  <a:pt x="4823181" y="2006725"/>
                </a:cubicBezTo>
                <a:cubicBezTo>
                  <a:pt x="4823181" y="2006725"/>
                  <a:pt x="4820833" y="2006725"/>
                  <a:pt x="4820833" y="2006725"/>
                </a:cubicBezTo>
                <a:cubicBezTo>
                  <a:pt x="4820833" y="2004378"/>
                  <a:pt x="4820833" y="2004378"/>
                  <a:pt x="4820833" y="2002031"/>
                </a:cubicBezTo>
                <a:cubicBezTo>
                  <a:pt x="4820833" y="1997337"/>
                  <a:pt x="4818487" y="1992643"/>
                  <a:pt x="4818487" y="1987948"/>
                </a:cubicBezTo>
                <a:cubicBezTo>
                  <a:pt x="4825528" y="1985601"/>
                  <a:pt x="4832569" y="1978560"/>
                  <a:pt x="4832569" y="1969172"/>
                </a:cubicBezTo>
                <a:cubicBezTo>
                  <a:pt x="4832569" y="1957437"/>
                  <a:pt x="4823181" y="1948049"/>
                  <a:pt x="4811445" y="1948049"/>
                </a:cubicBezTo>
                <a:cubicBezTo>
                  <a:pt x="4811445" y="1948049"/>
                  <a:pt x="4811445" y="1948049"/>
                  <a:pt x="4809098" y="1948049"/>
                </a:cubicBezTo>
                <a:cubicBezTo>
                  <a:pt x="4806751" y="1941007"/>
                  <a:pt x="4806751" y="1933966"/>
                  <a:pt x="4804404" y="1926925"/>
                </a:cubicBezTo>
                <a:cubicBezTo>
                  <a:pt x="4802057" y="1919884"/>
                  <a:pt x="4802057" y="1912843"/>
                  <a:pt x="4799710" y="1905802"/>
                </a:cubicBezTo>
                <a:cubicBezTo>
                  <a:pt x="4797363" y="1898761"/>
                  <a:pt x="4797363" y="1891719"/>
                  <a:pt x="4795016" y="1882331"/>
                </a:cubicBezTo>
                <a:cubicBezTo>
                  <a:pt x="4795016" y="1877637"/>
                  <a:pt x="4792669" y="1875290"/>
                  <a:pt x="4792669" y="1870596"/>
                </a:cubicBezTo>
                <a:cubicBezTo>
                  <a:pt x="4797363" y="1865902"/>
                  <a:pt x="4799710" y="1861208"/>
                  <a:pt x="4799710" y="1854167"/>
                </a:cubicBezTo>
                <a:cubicBezTo>
                  <a:pt x="4799710" y="1849473"/>
                  <a:pt x="4797363" y="1847126"/>
                  <a:pt x="4795016" y="1842432"/>
                </a:cubicBezTo>
                <a:cubicBezTo>
                  <a:pt x="4797363" y="1837737"/>
                  <a:pt x="4799710" y="1835390"/>
                  <a:pt x="4799710" y="1828349"/>
                </a:cubicBezTo>
                <a:cubicBezTo>
                  <a:pt x="4799710" y="1816614"/>
                  <a:pt x="4790322" y="1807226"/>
                  <a:pt x="4778587" y="1807226"/>
                </a:cubicBezTo>
                <a:cubicBezTo>
                  <a:pt x="4776240" y="1807226"/>
                  <a:pt x="4776240" y="1807226"/>
                  <a:pt x="4776240" y="1807226"/>
                </a:cubicBezTo>
                <a:cubicBezTo>
                  <a:pt x="4776240" y="1807226"/>
                  <a:pt x="4776240" y="1804879"/>
                  <a:pt x="4776240" y="1804879"/>
                </a:cubicBezTo>
                <a:cubicBezTo>
                  <a:pt x="4776240" y="1802532"/>
                  <a:pt x="4776240" y="1802532"/>
                  <a:pt x="4776240" y="1800185"/>
                </a:cubicBezTo>
                <a:cubicBezTo>
                  <a:pt x="4776240" y="1797838"/>
                  <a:pt x="4776240" y="1797838"/>
                  <a:pt x="4776240" y="1795491"/>
                </a:cubicBezTo>
                <a:cubicBezTo>
                  <a:pt x="4776240" y="1795491"/>
                  <a:pt x="4776240" y="1793144"/>
                  <a:pt x="4776240" y="1793144"/>
                </a:cubicBezTo>
                <a:cubicBezTo>
                  <a:pt x="4783281" y="1790796"/>
                  <a:pt x="4790322" y="1783755"/>
                  <a:pt x="4790322" y="1774367"/>
                </a:cubicBezTo>
                <a:cubicBezTo>
                  <a:pt x="4790322" y="1762632"/>
                  <a:pt x="4780934" y="1753244"/>
                  <a:pt x="4769198" y="1753244"/>
                </a:cubicBezTo>
                <a:cubicBezTo>
                  <a:pt x="4766852" y="1753244"/>
                  <a:pt x="4766852" y="1753244"/>
                  <a:pt x="4764504" y="1753244"/>
                </a:cubicBezTo>
                <a:cubicBezTo>
                  <a:pt x="4762157" y="1748550"/>
                  <a:pt x="4762157" y="1741508"/>
                  <a:pt x="4759810" y="1736814"/>
                </a:cubicBezTo>
                <a:cubicBezTo>
                  <a:pt x="4750422" y="1706303"/>
                  <a:pt x="4743381" y="1678138"/>
                  <a:pt x="4733993" y="1652321"/>
                </a:cubicBezTo>
                <a:cubicBezTo>
                  <a:pt x="4698787" y="1549051"/>
                  <a:pt x="4661234" y="1459863"/>
                  <a:pt x="4618988" y="1387104"/>
                </a:cubicBezTo>
                <a:cubicBezTo>
                  <a:pt x="4609599" y="1370675"/>
                  <a:pt x="4597864" y="1354246"/>
                  <a:pt x="4588476" y="1337817"/>
                </a:cubicBezTo>
                <a:cubicBezTo>
                  <a:pt x="4593170" y="1333122"/>
                  <a:pt x="4597864" y="1328428"/>
                  <a:pt x="4597864" y="1321387"/>
                </a:cubicBezTo>
                <a:cubicBezTo>
                  <a:pt x="4597864" y="1309652"/>
                  <a:pt x="4588476" y="1300264"/>
                  <a:pt x="4576741" y="1300264"/>
                </a:cubicBezTo>
                <a:cubicBezTo>
                  <a:pt x="4574393" y="1300264"/>
                  <a:pt x="4572047" y="1300264"/>
                  <a:pt x="4569699" y="1302611"/>
                </a:cubicBezTo>
                <a:cubicBezTo>
                  <a:pt x="4560311" y="1283834"/>
                  <a:pt x="4550923" y="1265058"/>
                  <a:pt x="4541535" y="1246282"/>
                </a:cubicBezTo>
                <a:cubicBezTo>
                  <a:pt x="4541535" y="1243935"/>
                  <a:pt x="4539188" y="1241588"/>
                  <a:pt x="4539188" y="1239241"/>
                </a:cubicBezTo>
                <a:cubicBezTo>
                  <a:pt x="4527453" y="1215770"/>
                  <a:pt x="4513371" y="1192300"/>
                  <a:pt x="4501635" y="1168829"/>
                </a:cubicBezTo>
                <a:cubicBezTo>
                  <a:pt x="4499288" y="1166482"/>
                  <a:pt x="4499288" y="1164135"/>
                  <a:pt x="4499288" y="1161788"/>
                </a:cubicBezTo>
                <a:cubicBezTo>
                  <a:pt x="4485206" y="1138318"/>
                  <a:pt x="4471124" y="1114847"/>
                  <a:pt x="4457041" y="1091377"/>
                </a:cubicBezTo>
                <a:cubicBezTo>
                  <a:pt x="4457041" y="1089030"/>
                  <a:pt x="4454694" y="1089030"/>
                  <a:pt x="4454694" y="1086683"/>
                </a:cubicBezTo>
                <a:cubicBezTo>
                  <a:pt x="4440612" y="1063212"/>
                  <a:pt x="4424183" y="1042089"/>
                  <a:pt x="4410100" y="1018618"/>
                </a:cubicBezTo>
                <a:cubicBezTo>
                  <a:pt x="4410100" y="1018618"/>
                  <a:pt x="4407753" y="1016271"/>
                  <a:pt x="4407753" y="1016271"/>
                </a:cubicBezTo>
                <a:cubicBezTo>
                  <a:pt x="4391324" y="992801"/>
                  <a:pt x="4374895" y="971677"/>
                  <a:pt x="4358465" y="950554"/>
                </a:cubicBezTo>
                <a:cubicBezTo>
                  <a:pt x="4358465" y="950554"/>
                  <a:pt x="4358465" y="950554"/>
                  <a:pt x="4358465" y="950554"/>
                </a:cubicBezTo>
                <a:cubicBezTo>
                  <a:pt x="4325607" y="908307"/>
                  <a:pt x="4290401" y="866060"/>
                  <a:pt x="4252848" y="828507"/>
                </a:cubicBezTo>
                <a:cubicBezTo>
                  <a:pt x="4252848" y="828507"/>
                  <a:pt x="4250501" y="826160"/>
                  <a:pt x="4250501" y="826160"/>
                </a:cubicBezTo>
                <a:cubicBezTo>
                  <a:pt x="4234072" y="807384"/>
                  <a:pt x="4215296" y="790955"/>
                  <a:pt x="4198866" y="774525"/>
                </a:cubicBezTo>
                <a:cubicBezTo>
                  <a:pt x="4196519" y="772178"/>
                  <a:pt x="4196519" y="772178"/>
                  <a:pt x="4194172" y="769831"/>
                </a:cubicBezTo>
                <a:cubicBezTo>
                  <a:pt x="4191825" y="767484"/>
                  <a:pt x="4191825" y="767484"/>
                  <a:pt x="4189478" y="765137"/>
                </a:cubicBezTo>
                <a:cubicBezTo>
                  <a:pt x="4184784" y="760443"/>
                  <a:pt x="4180090" y="755749"/>
                  <a:pt x="4175395" y="751055"/>
                </a:cubicBezTo>
                <a:cubicBezTo>
                  <a:pt x="4170701" y="746361"/>
                  <a:pt x="4163660" y="741667"/>
                  <a:pt x="4158966" y="736973"/>
                </a:cubicBezTo>
                <a:cubicBezTo>
                  <a:pt x="4156619" y="734626"/>
                  <a:pt x="4154272" y="734626"/>
                  <a:pt x="4154272" y="732279"/>
                </a:cubicBezTo>
                <a:cubicBezTo>
                  <a:pt x="4151925" y="729931"/>
                  <a:pt x="4151925" y="729931"/>
                  <a:pt x="4149578" y="727584"/>
                </a:cubicBezTo>
                <a:cubicBezTo>
                  <a:pt x="4142537" y="720543"/>
                  <a:pt x="4135496" y="711155"/>
                  <a:pt x="4130802" y="704114"/>
                </a:cubicBezTo>
                <a:cubicBezTo>
                  <a:pt x="4128455" y="701767"/>
                  <a:pt x="4126108" y="697073"/>
                  <a:pt x="4121414" y="694726"/>
                </a:cubicBezTo>
                <a:cubicBezTo>
                  <a:pt x="4116719" y="687685"/>
                  <a:pt x="4109678" y="682991"/>
                  <a:pt x="4104984" y="675949"/>
                </a:cubicBezTo>
                <a:cubicBezTo>
                  <a:pt x="4100290" y="671255"/>
                  <a:pt x="4097943" y="668908"/>
                  <a:pt x="4093249" y="664214"/>
                </a:cubicBezTo>
                <a:cubicBezTo>
                  <a:pt x="4088555" y="659520"/>
                  <a:pt x="4083861" y="654826"/>
                  <a:pt x="4079167" y="650132"/>
                </a:cubicBezTo>
                <a:cubicBezTo>
                  <a:pt x="4074473" y="645438"/>
                  <a:pt x="4069778" y="640744"/>
                  <a:pt x="4065084" y="636050"/>
                </a:cubicBezTo>
                <a:cubicBezTo>
                  <a:pt x="4062738" y="633703"/>
                  <a:pt x="4060390" y="631355"/>
                  <a:pt x="4058043" y="629008"/>
                </a:cubicBezTo>
                <a:cubicBezTo>
                  <a:pt x="4055696" y="626661"/>
                  <a:pt x="4053349" y="624314"/>
                  <a:pt x="4051002" y="624314"/>
                </a:cubicBezTo>
                <a:cubicBezTo>
                  <a:pt x="4046308" y="619620"/>
                  <a:pt x="4041614" y="614926"/>
                  <a:pt x="4036920" y="610232"/>
                </a:cubicBezTo>
                <a:cubicBezTo>
                  <a:pt x="4032226" y="605538"/>
                  <a:pt x="4027532" y="600844"/>
                  <a:pt x="4022837" y="598497"/>
                </a:cubicBezTo>
                <a:cubicBezTo>
                  <a:pt x="4018143" y="596150"/>
                  <a:pt x="4013449" y="591456"/>
                  <a:pt x="4011102" y="589109"/>
                </a:cubicBezTo>
                <a:cubicBezTo>
                  <a:pt x="4006408" y="584415"/>
                  <a:pt x="3999367" y="579720"/>
                  <a:pt x="3994673" y="575026"/>
                </a:cubicBezTo>
                <a:cubicBezTo>
                  <a:pt x="3992326" y="572679"/>
                  <a:pt x="3987632" y="570332"/>
                  <a:pt x="3985285" y="567985"/>
                </a:cubicBezTo>
                <a:cubicBezTo>
                  <a:pt x="3978244" y="563291"/>
                  <a:pt x="3971203" y="558597"/>
                  <a:pt x="3964161" y="553903"/>
                </a:cubicBezTo>
                <a:cubicBezTo>
                  <a:pt x="3961814" y="551556"/>
                  <a:pt x="3959467" y="551556"/>
                  <a:pt x="3957120" y="549209"/>
                </a:cubicBezTo>
                <a:cubicBezTo>
                  <a:pt x="3950079" y="544515"/>
                  <a:pt x="3943038" y="539821"/>
                  <a:pt x="3933650" y="535127"/>
                </a:cubicBezTo>
                <a:cubicBezTo>
                  <a:pt x="3931303" y="535127"/>
                  <a:pt x="3928956" y="532780"/>
                  <a:pt x="3928956" y="532780"/>
                </a:cubicBezTo>
                <a:cubicBezTo>
                  <a:pt x="3921915" y="528085"/>
                  <a:pt x="3912526" y="523391"/>
                  <a:pt x="3905485" y="518697"/>
                </a:cubicBezTo>
                <a:cubicBezTo>
                  <a:pt x="3903138" y="518697"/>
                  <a:pt x="3903138" y="516350"/>
                  <a:pt x="3900791" y="516350"/>
                </a:cubicBezTo>
                <a:cubicBezTo>
                  <a:pt x="3893750" y="511656"/>
                  <a:pt x="3884362" y="509309"/>
                  <a:pt x="3877321" y="504615"/>
                </a:cubicBezTo>
                <a:cubicBezTo>
                  <a:pt x="3874974" y="504615"/>
                  <a:pt x="3874974" y="502268"/>
                  <a:pt x="3872627" y="502268"/>
                </a:cubicBezTo>
                <a:cubicBezTo>
                  <a:pt x="3865585" y="499921"/>
                  <a:pt x="3856197" y="495227"/>
                  <a:pt x="3849156" y="492880"/>
                </a:cubicBezTo>
                <a:cubicBezTo>
                  <a:pt x="3846809" y="492880"/>
                  <a:pt x="3844462" y="490533"/>
                  <a:pt x="3842115" y="490533"/>
                </a:cubicBezTo>
                <a:cubicBezTo>
                  <a:pt x="3837421" y="488186"/>
                  <a:pt x="3832727" y="488186"/>
                  <a:pt x="3828033" y="485839"/>
                </a:cubicBezTo>
                <a:cubicBezTo>
                  <a:pt x="3823339" y="481145"/>
                  <a:pt x="3816298" y="478797"/>
                  <a:pt x="3811603" y="474103"/>
                </a:cubicBezTo>
                <a:cubicBezTo>
                  <a:pt x="3811603" y="474103"/>
                  <a:pt x="3809256" y="471756"/>
                  <a:pt x="3809256" y="471756"/>
                </a:cubicBezTo>
                <a:cubicBezTo>
                  <a:pt x="3792827" y="462368"/>
                  <a:pt x="3778745" y="450633"/>
                  <a:pt x="3762316" y="441245"/>
                </a:cubicBezTo>
                <a:cubicBezTo>
                  <a:pt x="3759968" y="438898"/>
                  <a:pt x="3757622" y="438898"/>
                  <a:pt x="3755274" y="436551"/>
                </a:cubicBezTo>
                <a:cubicBezTo>
                  <a:pt x="3741192" y="427162"/>
                  <a:pt x="3727110" y="417774"/>
                  <a:pt x="3713027" y="410733"/>
                </a:cubicBezTo>
                <a:cubicBezTo>
                  <a:pt x="3708333" y="408386"/>
                  <a:pt x="3703639" y="406039"/>
                  <a:pt x="3698945" y="403692"/>
                </a:cubicBezTo>
                <a:cubicBezTo>
                  <a:pt x="3687210" y="396651"/>
                  <a:pt x="3673128" y="387263"/>
                  <a:pt x="3661392" y="380222"/>
                </a:cubicBezTo>
                <a:cubicBezTo>
                  <a:pt x="3656698" y="377874"/>
                  <a:pt x="3649657" y="373180"/>
                  <a:pt x="3644963" y="370833"/>
                </a:cubicBezTo>
                <a:cubicBezTo>
                  <a:pt x="3635575" y="366139"/>
                  <a:pt x="3626187" y="359098"/>
                  <a:pt x="3616799" y="354404"/>
                </a:cubicBezTo>
                <a:cubicBezTo>
                  <a:pt x="3614452" y="349710"/>
                  <a:pt x="3612104" y="345016"/>
                  <a:pt x="3609758" y="340322"/>
                </a:cubicBezTo>
                <a:cubicBezTo>
                  <a:pt x="3609758" y="340322"/>
                  <a:pt x="3609758" y="337975"/>
                  <a:pt x="3607410" y="337975"/>
                </a:cubicBezTo>
                <a:cubicBezTo>
                  <a:pt x="3605064" y="333281"/>
                  <a:pt x="3602716" y="328586"/>
                  <a:pt x="3600369" y="323892"/>
                </a:cubicBezTo>
                <a:cubicBezTo>
                  <a:pt x="3600369" y="323892"/>
                  <a:pt x="3600369" y="321545"/>
                  <a:pt x="3598022" y="321545"/>
                </a:cubicBezTo>
                <a:cubicBezTo>
                  <a:pt x="3595675" y="316851"/>
                  <a:pt x="3593328" y="312157"/>
                  <a:pt x="3590981" y="309810"/>
                </a:cubicBezTo>
                <a:cubicBezTo>
                  <a:pt x="3595675" y="305116"/>
                  <a:pt x="3598022" y="300422"/>
                  <a:pt x="3598022" y="295728"/>
                </a:cubicBezTo>
                <a:cubicBezTo>
                  <a:pt x="3598022" y="283993"/>
                  <a:pt x="3588634" y="274604"/>
                  <a:pt x="3576899" y="274604"/>
                </a:cubicBezTo>
                <a:cubicBezTo>
                  <a:pt x="3569858" y="274604"/>
                  <a:pt x="3565163" y="276951"/>
                  <a:pt x="3560469" y="281646"/>
                </a:cubicBezTo>
                <a:cubicBezTo>
                  <a:pt x="3553428" y="279299"/>
                  <a:pt x="3546387" y="276951"/>
                  <a:pt x="3536999" y="276951"/>
                </a:cubicBezTo>
                <a:cubicBezTo>
                  <a:pt x="3532305" y="276951"/>
                  <a:pt x="3529958" y="276951"/>
                  <a:pt x="3525264" y="279299"/>
                </a:cubicBezTo>
                <a:cubicBezTo>
                  <a:pt x="3525264" y="279299"/>
                  <a:pt x="3522917" y="279299"/>
                  <a:pt x="3522917" y="279299"/>
                </a:cubicBezTo>
                <a:cubicBezTo>
                  <a:pt x="3520570" y="279299"/>
                  <a:pt x="3518223" y="281646"/>
                  <a:pt x="3515876" y="281646"/>
                </a:cubicBezTo>
                <a:cubicBezTo>
                  <a:pt x="3513528" y="281646"/>
                  <a:pt x="3513528" y="283993"/>
                  <a:pt x="3511182" y="283993"/>
                </a:cubicBezTo>
                <a:cubicBezTo>
                  <a:pt x="3506487" y="279299"/>
                  <a:pt x="3501793" y="276951"/>
                  <a:pt x="3497099" y="276951"/>
                </a:cubicBezTo>
                <a:cubicBezTo>
                  <a:pt x="3490058" y="276951"/>
                  <a:pt x="3483017" y="281646"/>
                  <a:pt x="3480670" y="286340"/>
                </a:cubicBezTo>
                <a:cubicBezTo>
                  <a:pt x="3475976" y="283993"/>
                  <a:pt x="3471282" y="281646"/>
                  <a:pt x="3466588" y="279299"/>
                </a:cubicBezTo>
                <a:cubicBezTo>
                  <a:pt x="3461894" y="274604"/>
                  <a:pt x="3457200" y="272257"/>
                  <a:pt x="3452505" y="267563"/>
                </a:cubicBezTo>
                <a:cubicBezTo>
                  <a:pt x="3447811" y="265216"/>
                  <a:pt x="3445464" y="260522"/>
                  <a:pt x="3440770" y="258175"/>
                </a:cubicBezTo>
                <a:cubicBezTo>
                  <a:pt x="3431382" y="251134"/>
                  <a:pt x="3421994" y="244093"/>
                  <a:pt x="3412605" y="237052"/>
                </a:cubicBezTo>
                <a:cubicBezTo>
                  <a:pt x="3407911" y="234705"/>
                  <a:pt x="3405565" y="232358"/>
                  <a:pt x="3400870" y="230011"/>
                </a:cubicBezTo>
                <a:cubicBezTo>
                  <a:pt x="3393829" y="225316"/>
                  <a:pt x="3389135" y="220622"/>
                  <a:pt x="3382094" y="218275"/>
                </a:cubicBezTo>
                <a:cubicBezTo>
                  <a:pt x="3377400" y="215928"/>
                  <a:pt x="3372706" y="213581"/>
                  <a:pt x="3368012" y="208887"/>
                </a:cubicBezTo>
                <a:cubicBezTo>
                  <a:pt x="3363318" y="206540"/>
                  <a:pt x="3356276" y="201846"/>
                  <a:pt x="3351582" y="199499"/>
                </a:cubicBezTo>
                <a:cubicBezTo>
                  <a:pt x="3346888" y="197152"/>
                  <a:pt x="3342194" y="194805"/>
                  <a:pt x="3337500" y="192458"/>
                </a:cubicBezTo>
                <a:cubicBezTo>
                  <a:pt x="3332806" y="190111"/>
                  <a:pt x="3328112" y="187764"/>
                  <a:pt x="3323418" y="183070"/>
                </a:cubicBezTo>
                <a:cubicBezTo>
                  <a:pt x="3318724" y="180723"/>
                  <a:pt x="3314030" y="178376"/>
                  <a:pt x="3309336" y="176028"/>
                </a:cubicBezTo>
                <a:cubicBezTo>
                  <a:pt x="3304641" y="173681"/>
                  <a:pt x="3299947" y="171334"/>
                  <a:pt x="3295253" y="168987"/>
                </a:cubicBezTo>
                <a:cubicBezTo>
                  <a:pt x="3290559" y="166640"/>
                  <a:pt x="3283518" y="164293"/>
                  <a:pt x="3278824" y="161946"/>
                </a:cubicBezTo>
                <a:cubicBezTo>
                  <a:pt x="3276477" y="159599"/>
                  <a:pt x="3274130" y="159599"/>
                  <a:pt x="3271783" y="159599"/>
                </a:cubicBezTo>
                <a:cubicBezTo>
                  <a:pt x="3257701" y="154905"/>
                  <a:pt x="3245965" y="147864"/>
                  <a:pt x="3231883" y="143170"/>
                </a:cubicBezTo>
                <a:cubicBezTo>
                  <a:pt x="3229536" y="143170"/>
                  <a:pt x="3227189" y="140823"/>
                  <a:pt x="3224842" y="140823"/>
                </a:cubicBezTo>
                <a:cubicBezTo>
                  <a:pt x="3217801" y="138476"/>
                  <a:pt x="3213106" y="136129"/>
                  <a:pt x="3206066" y="133782"/>
                </a:cubicBezTo>
                <a:cubicBezTo>
                  <a:pt x="3203718" y="133782"/>
                  <a:pt x="3199024" y="131435"/>
                  <a:pt x="3196677" y="131435"/>
                </a:cubicBezTo>
                <a:cubicBezTo>
                  <a:pt x="3189636" y="129088"/>
                  <a:pt x="3184942" y="129088"/>
                  <a:pt x="3177901" y="126741"/>
                </a:cubicBezTo>
                <a:cubicBezTo>
                  <a:pt x="3173207" y="126741"/>
                  <a:pt x="3170860" y="124393"/>
                  <a:pt x="3166166" y="124393"/>
                </a:cubicBezTo>
                <a:cubicBezTo>
                  <a:pt x="3161472" y="124393"/>
                  <a:pt x="3159125" y="122046"/>
                  <a:pt x="3156778" y="122046"/>
                </a:cubicBezTo>
                <a:cubicBezTo>
                  <a:pt x="3154430" y="122046"/>
                  <a:pt x="3154430" y="122046"/>
                  <a:pt x="3152083" y="119699"/>
                </a:cubicBezTo>
                <a:cubicBezTo>
                  <a:pt x="3149736" y="119699"/>
                  <a:pt x="3149736" y="117352"/>
                  <a:pt x="3147389" y="117352"/>
                </a:cubicBezTo>
                <a:cubicBezTo>
                  <a:pt x="3142695" y="115005"/>
                  <a:pt x="3135654" y="112658"/>
                  <a:pt x="3130960" y="112658"/>
                </a:cubicBezTo>
                <a:cubicBezTo>
                  <a:pt x="3130960" y="112658"/>
                  <a:pt x="3128613" y="112658"/>
                  <a:pt x="3128613" y="112658"/>
                </a:cubicBezTo>
                <a:cubicBezTo>
                  <a:pt x="3121572" y="110311"/>
                  <a:pt x="3116878" y="110311"/>
                  <a:pt x="3109837" y="110311"/>
                </a:cubicBezTo>
                <a:cubicBezTo>
                  <a:pt x="3107489" y="110311"/>
                  <a:pt x="3105143" y="110311"/>
                  <a:pt x="3105143" y="110311"/>
                </a:cubicBezTo>
                <a:cubicBezTo>
                  <a:pt x="3100449" y="110311"/>
                  <a:pt x="3095754" y="110311"/>
                  <a:pt x="3088713" y="110311"/>
                </a:cubicBezTo>
                <a:cubicBezTo>
                  <a:pt x="3088713" y="110311"/>
                  <a:pt x="3086366" y="110311"/>
                  <a:pt x="3086366" y="110311"/>
                </a:cubicBezTo>
                <a:cubicBezTo>
                  <a:pt x="3086366" y="110311"/>
                  <a:pt x="3086366" y="110311"/>
                  <a:pt x="3086366" y="110311"/>
                </a:cubicBezTo>
                <a:cubicBezTo>
                  <a:pt x="3081672" y="110311"/>
                  <a:pt x="3074631" y="110311"/>
                  <a:pt x="3069937" y="110311"/>
                </a:cubicBezTo>
                <a:cubicBezTo>
                  <a:pt x="3069937" y="110311"/>
                  <a:pt x="3067590" y="110311"/>
                  <a:pt x="3067590" y="110311"/>
                </a:cubicBezTo>
                <a:cubicBezTo>
                  <a:pt x="3065243" y="100923"/>
                  <a:pt x="3058202" y="93882"/>
                  <a:pt x="3048813" y="93882"/>
                </a:cubicBezTo>
                <a:cubicBezTo>
                  <a:pt x="3039425" y="93882"/>
                  <a:pt x="3032384" y="98576"/>
                  <a:pt x="3030037" y="105617"/>
                </a:cubicBezTo>
                <a:cubicBezTo>
                  <a:pt x="3018302" y="100923"/>
                  <a:pt x="3008914" y="96229"/>
                  <a:pt x="2997178" y="93882"/>
                </a:cubicBezTo>
                <a:cubicBezTo>
                  <a:pt x="2992484" y="91535"/>
                  <a:pt x="2990137" y="91535"/>
                  <a:pt x="2985443" y="89188"/>
                </a:cubicBezTo>
                <a:cubicBezTo>
                  <a:pt x="2973708" y="84494"/>
                  <a:pt x="2959626" y="79800"/>
                  <a:pt x="2947890" y="77453"/>
                </a:cubicBezTo>
                <a:cubicBezTo>
                  <a:pt x="2938502" y="75105"/>
                  <a:pt x="2931461" y="72758"/>
                  <a:pt x="2924420" y="70411"/>
                </a:cubicBezTo>
                <a:cubicBezTo>
                  <a:pt x="2915032" y="68064"/>
                  <a:pt x="2905644" y="65717"/>
                  <a:pt x="2893908" y="63370"/>
                </a:cubicBezTo>
                <a:cubicBezTo>
                  <a:pt x="2882173" y="61023"/>
                  <a:pt x="2870438" y="56329"/>
                  <a:pt x="2858703" y="53982"/>
                </a:cubicBezTo>
                <a:cubicBezTo>
                  <a:pt x="2849314" y="51635"/>
                  <a:pt x="2842273" y="49288"/>
                  <a:pt x="2832885" y="49288"/>
                </a:cubicBezTo>
                <a:cubicBezTo>
                  <a:pt x="2821150" y="46941"/>
                  <a:pt x="2807068" y="42247"/>
                  <a:pt x="2792985" y="39900"/>
                </a:cubicBezTo>
                <a:cubicBezTo>
                  <a:pt x="2783597" y="37553"/>
                  <a:pt x="2776556" y="37553"/>
                  <a:pt x="2767168" y="35206"/>
                </a:cubicBezTo>
                <a:cubicBezTo>
                  <a:pt x="2753086" y="32859"/>
                  <a:pt x="2741350" y="30512"/>
                  <a:pt x="2727268" y="28165"/>
                </a:cubicBezTo>
                <a:cubicBezTo>
                  <a:pt x="2715533" y="25818"/>
                  <a:pt x="2706145" y="25818"/>
                  <a:pt x="2694409" y="23470"/>
                </a:cubicBezTo>
                <a:cubicBezTo>
                  <a:pt x="2682674" y="21123"/>
                  <a:pt x="2673286" y="21123"/>
                  <a:pt x="2661551" y="18776"/>
                </a:cubicBezTo>
                <a:cubicBezTo>
                  <a:pt x="2649816" y="18776"/>
                  <a:pt x="2640427" y="16429"/>
                  <a:pt x="2628692" y="16429"/>
                </a:cubicBezTo>
                <a:cubicBezTo>
                  <a:pt x="2616957" y="16429"/>
                  <a:pt x="2607569" y="14082"/>
                  <a:pt x="2595833" y="14082"/>
                </a:cubicBezTo>
                <a:cubicBezTo>
                  <a:pt x="2574710" y="14082"/>
                  <a:pt x="2551239" y="11735"/>
                  <a:pt x="2530116" y="11735"/>
                </a:cubicBezTo>
                <a:cubicBezTo>
                  <a:pt x="2513687" y="11735"/>
                  <a:pt x="2494910" y="11735"/>
                  <a:pt x="2478481" y="11735"/>
                </a:cubicBezTo>
                <a:cubicBezTo>
                  <a:pt x="2473787" y="11735"/>
                  <a:pt x="2466746" y="11735"/>
                  <a:pt x="2462052" y="11735"/>
                </a:cubicBezTo>
                <a:cubicBezTo>
                  <a:pt x="2450317" y="11735"/>
                  <a:pt x="2438581" y="14082"/>
                  <a:pt x="2426846" y="14082"/>
                </a:cubicBezTo>
                <a:cubicBezTo>
                  <a:pt x="2424499" y="14082"/>
                  <a:pt x="2419805" y="14082"/>
                  <a:pt x="2417458" y="14082"/>
                </a:cubicBezTo>
                <a:cubicBezTo>
                  <a:pt x="2417458" y="14082"/>
                  <a:pt x="2417458" y="14082"/>
                  <a:pt x="2417458" y="14082"/>
                </a:cubicBezTo>
                <a:cubicBezTo>
                  <a:pt x="2415111" y="14082"/>
                  <a:pt x="2412764" y="14082"/>
                  <a:pt x="2410417" y="11735"/>
                </a:cubicBezTo>
                <a:cubicBezTo>
                  <a:pt x="2408070" y="11735"/>
                  <a:pt x="2405723" y="9388"/>
                  <a:pt x="2403376" y="9388"/>
                </a:cubicBezTo>
                <a:cubicBezTo>
                  <a:pt x="2398681" y="9388"/>
                  <a:pt x="2393987" y="9388"/>
                  <a:pt x="2391640" y="9388"/>
                </a:cubicBezTo>
                <a:cubicBezTo>
                  <a:pt x="2389293" y="9388"/>
                  <a:pt x="2384599" y="9388"/>
                  <a:pt x="2382252" y="9388"/>
                </a:cubicBezTo>
                <a:cubicBezTo>
                  <a:pt x="2382252" y="9388"/>
                  <a:pt x="2379905" y="9388"/>
                  <a:pt x="2379905" y="9388"/>
                </a:cubicBezTo>
                <a:cubicBezTo>
                  <a:pt x="2377558" y="9388"/>
                  <a:pt x="2375211" y="9388"/>
                  <a:pt x="2372864" y="11735"/>
                </a:cubicBezTo>
                <a:lnTo>
                  <a:pt x="2372864" y="11735"/>
                </a:lnTo>
                <a:cubicBezTo>
                  <a:pt x="2368170" y="4694"/>
                  <a:pt x="2363476" y="0"/>
                  <a:pt x="2356435" y="0"/>
                </a:cubicBezTo>
                <a:cubicBezTo>
                  <a:pt x="2347047" y="0"/>
                  <a:pt x="2340005" y="7041"/>
                  <a:pt x="2337658" y="16429"/>
                </a:cubicBezTo>
                <a:cubicBezTo>
                  <a:pt x="2335311" y="16429"/>
                  <a:pt x="2332964" y="16429"/>
                  <a:pt x="2332964" y="16429"/>
                </a:cubicBezTo>
                <a:cubicBezTo>
                  <a:pt x="2330617" y="16429"/>
                  <a:pt x="2328270" y="16429"/>
                  <a:pt x="2323576" y="16429"/>
                </a:cubicBezTo>
                <a:cubicBezTo>
                  <a:pt x="2314188" y="16429"/>
                  <a:pt x="2304800" y="14082"/>
                  <a:pt x="2293064" y="14082"/>
                </a:cubicBezTo>
                <a:cubicBezTo>
                  <a:pt x="2286023" y="14082"/>
                  <a:pt x="2278982" y="14082"/>
                  <a:pt x="2271941" y="14082"/>
                </a:cubicBezTo>
                <a:cubicBezTo>
                  <a:pt x="2271941" y="14082"/>
                  <a:pt x="2271941" y="14082"/>
                  <a:pt x="2269594" y="14082"/>
                </a:cubicBezTo>
                <a:cubicBezTo>
                  <a:pt x="2262553" y="14082"/>
                  <a:pt x="2255512" y="14082"/>
                  <a:pt x="2250818" y="16429"/>
                </a:cubicBezTo>
                <a:cubicBezTo>
                  <a:pt x="2250818" y="16429"/>
                  <a:pt x="2248471" y="16429"/>
                  <a:pt x="2248471" y="16429"/>
                </a:cubicBezTo>
                <a:cubicBezTo>
                  <a:pt x="2241429" y="16429"/>
                  <a:pt x="2236735" y="18776"/>
                  <a:pt x="2229694" y="18776"/>
                </a:cubicBezTo>
                <a:cubicBezTo>
                  <a:pt x="2229694" y="18776"/>
                  <a:pt x="2227347" y="18776"/>
                  <a:pt x="2227347" y="18776"/>
                </a:cubicBezTo>
                <a:cubicBezTo>
                  <a:pt x="2220306" y="21123"/>
                  <a:pt x="2215612" y="21123"/>
                  <a:pt x="2208571" y="23470"/>
                </a:cubicBezTo>
                <a:cubicBezTo>
                  <a:pt x="2208571" y="23470"/>
                  <a:pt x="2206224" y="23470"/>
                  <a:pt x="2206224" y="23470"/>
                </a:cubicBezTo>
                <a:cubicBezTo>
                  <a:pt x="2199183" y="25818"/>
                  <a:pt x="2194488" y="25818"/>
                  <a:pt x="2187447" y="28165"/>
                </a:cubicBezTo>
                <a:cubicBezTo>
                  <a:pt x="2187447" y="28165"/>
                  <a:pt x="2185100" y="28165"/>
                  <a:pt x="2185100" y="28165"/>
                </a:cubicBezTo>
                <a:cubicBezTo>
                  <a:pt x="2180406" y="30512"/>
                  <a:pt x="2173365" y="32859"/>
                  <a:pt x="2168671" y="35206"/>
                </a:cubicBezTo>
                <a:cubicBezTo>
                  <a:pt x="2166324" y="35206"/>
                  <a:pt x="2166324" y="35206"/>
                  <a:pt x="2163977" y="37553"/>
                </a:cubicBezTo>
                <a:cubicBezTo>
                  <a:pt x="2159283" y="39900"/>
                  <a:pt x="2152242" y="42247"/>
                  <a:pt x="2147548" y="44594"/>
                </a:cubicBezTo>
                <a:cubicBezTo>
                  <a:pt x="2147548" y="44594"/>
                  <a:pt x="2147548" y="44594"/>
                  <a:pt x="2145201" y="44594"/>
                </a:cubicBezTo>
                <a:cubicBezTo>
                  <a:pt x="2140506" y="37553"/>
                  <a:pt x="2135812" y="32859"/>
                  <a:pt x="2128771" y="32859"/>
                </a:cubicBezTo>
                <a:cubicBezTo>
                  <a:pt x="2119383" y="32859"/>
                  <a:pt x="2112342" y="39900"/>
                  <a:pt x="2109995" y="46941"/>
                </a:cubicBezTo>
                <a:cubicBezTo>
                  <a:pt x="2107648" y="46941"/>
                  <a:pt x="2107648" y="46941"/>
                  <a:pt x="2105301" y="46941"/>
                </a:cubicBezTo>
                <a:cubicBezTo>
                  <a:pt x="2095913" y="61023"/>
                  <a:pt x="2091218" y="61023"/>
                  <a:pt x="2086524" y="61023"/>
                </a:cubicBezTo>
                <a:cubicBezTo>
                  <a:pt x="2084177" y="61023"/>
                  <a:pt x="2081830" y="61023"/>
                  <a:pt x="2079483" y="61023"/>
                </a:cubicBezTo>
                <a:cubicBezTo>
                  <a:pt x="2074789" y="61023"/>
                  <a:pt x="2072442" y="61023"/>
                  <a:pt x="2067748" y="61023"/>
                </a:cubicBezTo>
                <a:cubicBezTo>
                  <a:pt x="2060707" y="61023"/>
                  <a:pt x="2056013" y="61023"/>
                  <a:pt x="2048972" y="61023"/>
                </a:cubicBezTo>
                <a:cubicBezTo>
                  <a:pt x="2041930" y="61023"/>
                  <a:pt x="2032542" y="61023"/>
                  <a:pt x="2025501" y="61023"/>
                </a:cubicBezTo>
                <a:cubicBezTo>
                  <a:pt x="2023154" y="61023"/>
                  <a:pt x="2023154" y="61023"/>
                  <a:pt x="2020807" y="61023"/>
                </a:cubicBezTo>
                <a:cubicBezTo>
                  <a:pt x="2016113" y="61023"/>
                  <a:pt x="2009072" y="61023"/>
                  <a:pt x="2002031" y="61023"/>
                </a:cubicBezTo>
                <a:cubicBezTo>
                  <a:pt x="2002031" y="61023"/>
                  <a:pt x="1999684" y="61023"/>
                  <a:pt x="1999684" y="61023"/>
                </a:cubicBezTo>
                <a:cubicBezTo>
                  <a:pt x="1992642" y="61023"/>
                  <a:pt x="1985601" y="63370"/>
                  <a:pt x="1978560" y="65717"/>
                </a:cubicBezTo>
                <a:cubicBezTo>
                  <a:pt x="1978560" y="65717"/>
                  <a:pt x="1976213" y="65717"/>
                  <a:pt x="1976213" y="65717"/>
                </a:cubicBezTo>
                <a:cubicBezTo>
                  <a:pt x="1969172" y="68064"/>
                  <a:pt x="1959784" y="70411"/>
                  <a:pt x="1952743" y="72758"/>
                </a:cubicBezTo>
                <a:cubicBezTo>
                  <a:pt x="1952743" y="72758"/>
                  <a:pt x="1952743" y="72758"/>
                  <a:pt x="1952743" y="72758"/>
                </a:cubicBezTo>
                <a:cubicBezTo>
                  <a:pt x="1929272" y="79800"/>
                  <a:pt x="1903455" y="89188"/>
                  <a:pt x="1879984" y="103270"/>
                </a:cubicBezTo>
                <a:cubicBezTo>
                  <a:pt x="1868249" y="105617"/>
                  <a:pt x="1858861" y="107964"/>
                  <a:pt x="1847125" y="110311"/>
                </a:cubicBezTo>
                <a:cubicBezTo>
                  <a:pt x="1840084" y="112658"/>
                  <a:pt x="1835390" y="112658"/>
                  <a:pt x="1830696" y="115005"/>
                </a:cubicBezTo>
                <a:cubicBezTo>
                  <a:pt x="1816614" y="117352"/>
                  <a:pt x="1800185" y="122046"/>
                  <a:pt x="1786102" y="126741"/>
                </a:cubicBezTo>
                <a:cubicBezTo>
                  <a:pt x="1781408" y="129088"/>
                  <a:pt x="1776714" y="129088"/>
                  <a:pt x="1772020" y="131435"/>
                </a:cubicBezTo>
                <a:cubicBezTo>
                  <a:pt x="1755591" y="136129"/>
                  <a:pt x="1741508" y="140823"/>
                  <a:pt x="1725079" y="143170"/>
                </a:cubicBezTo>
                <a:cubicBezTo>
                  <a:pt x="1722732" y="143170"/>
                  <a:pt x="1718038" y="145517"/>
                  <a:pt x="1715691" y="145517"/>
                </a:cubicBezTo>
                <a:cubicBezTo>
                  <a:pt x="1645280" y="166640"/>
                  <a:pt x="1577215" y="190111"/>
                  <a:pt x="1509151" y="215928"/>
                </a:cubicBezTo>
                <a:cubicBezTo>
                  <a:pt x="1504457" y="218275"/>
                  <a:pt x="1499763" y="218275"/>
                  <a:pt x="1495069" y="220622"/>
                </a:cubicBezTo>
                <a:cubicBezTo>
                  <a:pt x="1478639" y="225316"/>
                  <a:pt x="1466904" y="230011"/>
                  <a:pt x="1452822" y="234705"/>
                </a:cubicBezTo>
                <a:cubicBezTo>
                  <a:pt x="1445781" y="237052"/>
                  <a:pt x="1438739" y="241746"/>
                  <a:pt x="1431698" y="244093"/>
                </a:cubicBezTo>
                <a:cubicBezTo>
                  <a:pt x="1419963" y="248787"/>
                  <a:pt x="1408228" y="253481"/>
                  <a:pt x="1398840" y="258175"/>
                </a:cubicBezTo>
                <a:cubicBezTo>
                  <a:pt x="1389452" y="262869"/>
                  <a:pt x="1380063" y="267563"/>
                  <a:pt x="1370675" y="272257"/>
                </a:cubicBezTo>
                <a:cubicBezTo>
                  <a:pt x="1363634" y="274604"/>
                  <a:pt x="1356593" y="279299"/>
                  <a:pt x="1351899" y="281646"/>
                </a:cubicBezTo>
                <a:cubicBezTo>
                  <a:pt x="1347205" y="283993"/>
                  <a:pt x="1342511" y="283993"/>
                  <a:pt x="1340164" y="286340"/>
                </a:cubicBezTo>
                <a:cubicBezTo>
                  <a:pt x="1337816" y="286340"/>
                  <a:pt x="1335469" y="288687"/>
                  <a:pt x="1333122" y="288687"/>
                </a:cubicBezTo>
                <a:cubicBezTo>
                  <a:pt x="1323734" y="293381"/>
                  <a:pt x="1314346" y="295728"/>
                  <a:pt x="1307305" y="300422"/>
                </a:cubicBezTo>
                <a:cubicBezTo>
                  <a:pt x="1304958" y="302769"/>
                  <a:pt x="1302611" y="302769"/>
                  <a:pt x="1300264" y="305116"/>
                </a:cubicBezTo>
                <a:cubicBezTo>
                  <a:pt x="1290876" y="309810"/>
                  <a:pt x="1283834" y="314504"/>
                  <a:pt x="1274446" y="319198"/>
                </a:cubicBezTo>
                <a:cubicBezTo>
                  <a:pt x="1272099" y="321545"/>
                  <a:pt x="1269752" y="321545"/>
                  <a:pt x="1267405" y="323892"/>
                </a:cubicBezTo>
                <a:cubicBezTo>
                  <a:pt x="1262711" y="326239"/>
                  <a:pt x="1258017" y="330934"/>
                  <a:pt x="1253323" y="333281"/>
                </a:cubicBezTo>
                <a:cubicBezTo>
                  <a:pt x="1248629" y="328586"/>
                  <a:pt x="1243935" y="323892"/>
                  <a:pt x="1236894" y="323892"/>
                </a:cubicBezTo>
                <a:cubicBezTo>
                  <a:pt x="1225158" y="323892"/>
                  <a:pt x="1215770" y="333281"/>
                  <a:pt x="1215770" y="345016"/>
                </a:cubicBezTo>
                <a:cubicBezTo>
                  <a:pt x="1215770" y="347363"/>
                  <a:pt x="1215770" y="349710"/>
                  <a:pt x="1218117" y="352057"/>
                </a:cubicBezTo>
                <a:cubicBezTo>
                  <a:pt x="1213423" y="354404"/>
                  <a:pt x="1208729" y="356751"/>
                  <a:pt x="1201688" y="359098"/>
                </a:cubicBezTo>
                <a:cubicBezTo>
                  <a:pt x="1199341" y="361445"/>
                  <a:pt x="1196994" y="361445"/>
                  <a:pt x="1194647" y="363792"/>
                </a:cubicBezTo>
                <a:cubicBezTo>
                  <a:pt x="1185258" y="368486"/>
                  <a:pt x="1175870" y="375527"/>
                  <a:pt x="1166482" y="380222"/>
                </a:cubicBezTo>
                <a:cubicBezTo>
                  <a:pt x="1164135" y="382569"/>
                  <a:pt x="1161788" y="382569"/>
                  <a:pt x="1161788" y="384916"/>
                </a:cubicBezTo>
                <a:cubicBezTo>
                  <a:pt x="1138318" y="398998"/>
                  <a:pt x="1114847" y="417774"/>
                  <a:pt x="1091377" y="436551"/>
                </a:cubicBezTo>
                <a:cubicBezTo>
                  <a:pt x="1091377" y="436551"/>
                  <a:pt x="1091377" y="436551"/>
                  <a:pt x="1091377" y="436551"/>
                </a:cubicBezTo>
                <a:cubicBezTo>
                  <a:pt x="1079641" y="443592"/>
                  <a:pt x="1067906" y="452980"/>
                  <a:pt x="1056171" y="462368"/>
                </a:cubicBezTo>
                <a:cubicBezTo>
                  <a:pt x="1046783" y="469409"/>
                  <a:pt x="1035047" y="476450"/>
                  <a:pt x="1025659" y="483492"/>
                </a:cubicBezTo>
                <a:cubicBezTo>
                  <a:pt x="1004536" y="499921"/>
                  <a:pt x="983412" y="516350"/>
                  <a:pt x="962289" y="532780"/>
                </a:cubicBezTo>
                <a:cubicBezTo>
                  <a:pt x="952901" y="539821"/>
                  <a:pt x="945860" y="546862"/>
                  <a:pt x="938819" y="553903"/>
                </a:cubicBezTo>
                <a:cubicBezTo>
                  <a:pt x="924736" y="565638"/>
                  <a:pt x="913001" y="575026"/>
                  <a:pt x="898919" y="586762"/>
                </a:cubicBezTo>
                <a:cubicBezTo>
                  <a:pt x="891878" y="593803"/>
                  <a:pt x="882489" y="600844"/>
                  <a:pt x="875448" y="607885"/>
                </a:cubicBezTo>
                <a:cubicBezTo>
                  <a:pt x="861366" y="619620"/>
                  <a:pt x="849631" y="631355"/>
                  <a:pt x="837896" y="643091"/>
                </a:cubicBezTo>
                <a:cubicBezTo>
                  <a:pt x="830854" y="650132"/>
                  <a:pt x="823813" y="657173"/>
                  <a:pt x="814425" y="664214"/>
                </a:cubicBezTo>
                <a:cubicBezTo>
                  <a:pt x="802690" y="675949"/>
                  <a:pt x="788608" y="687685"/>
                  <a:pt x="776872" y="701767"/>
                </a:cubicBezTo>
                <a:cubicBezTo>
                  <a:pt x="769831" y="708808"/>
                  <a:pt x="762790" y="718196"/>
                  <a:pt x="753402" y="725237"/>
                </a:cubicBezTo>
                <a:cubicBezTo>
                  <a:pt x="741667" y="736973"/>
                  <a:pt x="729931" y="751055"/>
                  <a:pt x="718196" y="762790"/>
                </a:cubicBezTo>
                <a:cubicBezTo>
                  <a:pt x="715849" y="765137"/>
                  <a:pt x="713502" y="767484"/>
                  <a:pt x="711155" y="769831"/>
                </a:cubicBezTo>
                <a:cubicBezTo>
                  <a:pt x="704114" y="776872"/>
                  <a:pt x="699420" y="783914"/>
                  <a:pt x="694726" y="788608"/>
                </a:cubicBezTo>
                <a:cubicBezTo>
                  <a:pt x="682991" y="800343"/>
                  <a:pt x="673602" y="812078"/>
                  <a:pt x="664214" y="823813"/>
                </a:cubicBezTo>
                <a:cubicBezTo>
                  <a:pt x="654826" y="833202"/>
                  <a:pt x="647785" y="844937"/>
                  <a:pt x="638397" y="854325"/>
                </a:cubicBezTo>
                <a:cubicBezTo>
                  <a:pt x="631355" y="861366"/>
                  <a:pt x="626661" y="868407"/>
                  <a:pt x="619620" y="875448"/>
                </a:cubicBezTo>
                <a:cubicBezTo>
                  <a:pt x="617273" y="877795"/>
                  <a:pt x="614926" y="880142"/>
                  <a:pt x="612579" y="880142"/>
                </a:cubicBezTo>
                <a:cubicBezTo>
                  <a:pt x="607885" y="882489"/>
                  <a:pt x="605538" y="887184"/>
                  <a:pt x="600844" y="889531"/>
                </a:cubicBezTo>
                <a:cubicBezTo>
                  <a:pt x="593803" y="894225"/>
                  <a:pt x="589109" y="898919"/>
                  <a:pt x="584415" y="905960"/>
                </a:cubicBezTo>
                <a:cubicBezTo>
                  <a:pt x="582068" y="908307"/>
                  <a:pt x="579721" y="908307"/>
                  <a:pt x="579721" y="910654"/>
                </a:cubicBezTo>
                <a:cubicBezTo>
                  <a:pt x="577373" y="913001"/>
                  <a:pt x="577373" y="913001"/>
                  <a:pt x="575026" y="915348"/>
                </a:cubicBezTo>
                <a:cubicBezTo>
                  <a:pt x="570332" y="920042"/>
                  <a:pt x="565638" y="927083"/>
                  <a:pt x="558597" y="931777"/>
                </a:cubicBezTo>
                <a:cubicBezTo>
                  <a:pt x="556250" y="934125"/>
                  <a:pt x="553903" y="938819"/>
                  <a:pt x="549209" y="941166"/>
                </a:cubicBezTo>
                <a:cubicBezTo>
                  <a:pt x="542168" y="948207"/>
                  <a:pt x="537474" y="955248"/>
                  <a:pt x="532780" y="959942"/>
                </a:cubicBezTo>
                <a:cubicBezTo>
                  <a:pt x="530433" y="962289"/>
                  <a:pt x="528085" y="964636"/>
                  <a:pt x="525738" y="966983"/>
                </a:cubicBezTo>
                <a:cubicBezTo>
                  <a:pt x="518697" y="976371"/>
                  <a:pt x="511656" y="983412"/>
                  <a:pt x="504615" y="992801"/>
                </a:cubicBezTo>
                <a:cubicBezTo>
                  <a:pt x="504615" y="995148"/>
                  <a:pt x="502268" y="995148"/>
                  <a:pt x="502268" y="995148"/>
                </a:cubicBezTo>
                <a:cubicBezTo>
                  <a:pt x="485839" y="1016271"/>
                  <a:pt x="469409" y="1039742"/>
                  <a:pt x="455327" y="1060865"/>
                </a:cubicBezTo>
                <a:cubicBezTo>
                  <a:pt x="452980" y="1063212"/>
                  <a:pt x="452980" y="1065559"/>
                  <a:pt x="450633" y="1067906"/>
                </a:cubicBezTo>
                <a:cubicBezTo>
                  <a:pt x="443592" y="1077294"/>
                  <a:pt x="438898" y="1086683"/>
                  <a:pt x="434204" y="1096071"/>
                </a:cubicBezTo>
                <a:cubicBezTo>
                  <a:pt x="431857" y="1098418"/>
                  <a:pt x="429509" y="1103112"/>
                  <a:pt x="429509" y="1105459"/>
                </a:cubicBezTo>
                <a:cubicBezTo>
                  <a:pt x="422468" y="1114847"/>
                  <a:pt x="417774" y="1126582"/>
                  <a:pt x="413080" y="1135970"/>
                </a:cubicBezTo>
                <a:cubicBezTo>
                  <a:pt x="410733" y="1138318"/>
                  <a:pt x="410733" y="1140665"/>
                  <a:pt x="408386" y="1143012"/>
                </a:cubicBezTo>
                <a:cubicBezTo>
                  <a:pt x="401345" y="1157094"/>
                  <a:pt x="394304" y="1168829"/>
                  <a:pt x="387263" y="1182911"/>
                </a:cubicBezTo>
                <a:cubicBezTo>
                  <a:pt x="387263" y="1182911"/>
                  <a:pt x="387263" y="1182911"/>
                  <a:pt x="387263" y="1185259"/>
                </a:cubicBezTo>
                <a:cubicBezTo>
                  <a:pt x="387263" y="1185259"/>
                  <a:pt x="384916" y="1187606"/>
                  <a:pt x="384916" y="1187606"/>
                </a:cubicBezTo>
                <a:cubicBezTo>
                  <a:pt x="382569" y="1189953"/>
                  <a:pt x="382569" y="1192300"/>
                  <a:pt x="380222" y="1194647"/>
                </a:cubicBezTo>
                <a:cubicBezTo>
                  <a:pt x="377874" y="1196994"/>
                  <a:pt x="377874" y="1199341"/>
                  <a:pt x="375527" y="1201688"/>
                </a:cubicBezTo>
                <a:cubicBezTo>
                  <a:pt x="373180" y="1204035"/>
                  <a:pt x="373180" y="1206382"/>
                  <a:pt x="370833" y="1208729"/>
                </a:cubicBezTo>
                <a:cubicBezTo>
                  <a:pt x="368486" y="1211076"/>
                  <a:pt x="366139" y="1215770"/>
                  <a:pt x="366139" y="1218117"/>
                </a:cubicBezTo>
                <a:cubicBezTo>
                  <a:pt x="366139" y="1220464"/>
                  <a:pt x="363792" y="1220464"/>
                  <a:pt x="363792" y="1222811"/>
                </a:cubicBezTo>
                <a:cubicBezTo>
                  <a:pt x="361445" y="1227505"/>
                  <a:pt x="359098" y="1229852"/>
                  <a:pt x="356751" y="1234546"/>
                </a:cubicBezTo>
                <a:cubicBezTo>
                  <a:pt x="356751" y="1236893"/>
                  <a:pt x="354404" y="1236893"/>
                  <a:pt x="354404" y="1239241"/>
                </a:cubicBezTo>
                <a:cubicBezTo>
                  <a:pt x="352057" y="1243935"/>
                  <a:pt x="349710" y="1248629"/>
                  <a:pt x="347363" y="1250976"/>
                </a:cubicBezTo>
                <a:cubicBezTo>
                  <a:pt x="347363" y="1253323"/>
                  <a:pt x="345016" y="1253323"/>
                  <a:pt x="345016" y="1255670"/>
                </a:cubicBezTo>
                <a:cubicBezTo>
                  <a:pt x="342669" y="1260364"/>
                  <a:pt x="340322" y="1265058"/>
                  <a:pt x="337975" y="1269752"/>
                </a:cubicBezTo>
                <a:cubicBezTo>
                  <a:pt x="337975" y="1272099"/>
                  <a:pt x="335628" y="1272099"/>
                  <a:pt x="335628" y="1274446"/>
                </a:cubicBezTo>
                <a:cubicBezTo>
                  <a:pt x="333281" y="1279140"/>
                  <a:pt x="330934" y="1283834"/>
                  <a:pt x="330934" y="1288529"/>
                </a:cubicBezTo>
                <a:cubicBezTo>
                  <a:pt x="330934" y="1290876"/>
                  <a:pt x="328587" y="1293223"/>
                  <a:pt x="328587" y="1295570"/>
                </a:cubicBezTo>
                <a:cubicBezTo>
                  <a:pt x="326239" y="1300264"/>
                  <a:pt x="326239" y="1304958"/>
                  <a:pt x="323892" y="1307305"/>
                </a:cubicBezTo>
                <a:cubicBezTo>
                  <a:pt x="323892" y="1307305"/>
                  <a:pt x="323892" y="1307305"/>
                  <a:pt x="323892" y="1309652"/>
                </a:cubicBezTo>
                <a:cubicBezTo>
                  <a:pt x="321545" y="1309652"/>
                  <a:pt x="321545" y="1309652"/>
                  <a:pt x="319198" y="1309652"/>
                </a:cubicBezTo>
                <a:cubicBezTo>
                  <a:pt x="307463" y="1309652"/>
                  <a:pt x="298075" y="1319040"/>
                  <a:pt x="298075" y="1330775"/>
                </a:cubicBezTo>
                <a:cubicBezTo>
                  <a:pt x="298075" y="1337817"/>
                  <a:pt x="300422" y="1342511"/>
                  <a:pt x="307463" y="1347205"/>
                </a:cubicBezTo>
                <a:cubicBezTo>
                  <a:pt x="295728" y="1363634"/>
                  <a:pt x="286340" y="1377716"/>
                  <a:pt x="276951" y="1394146"/>
                </a:cubicBezTo>
                <a:cubicBezTo>
                  <a:pt x="276951" y="1394146"/>
                  <a:pt x="274604" y="1396493"/>
                  <a:pt x="274604" y="1398840"/>
                </a:cubicBezTo>
                <a:cubicBezTo>
                  <a:pt x="267563" y="1408228"/>
                  <a:pt x="262869" y="1419963"/>
                  <a:pt x="255828" y="1429351"/>
                </a:cubicBezTo>
                <a:cubicBezTo>
                  <a:pt x="255828" y="1431698"/>
                  <a:pt x="253481" y="1434045"/>
                  <a:pt x="253481" y="1436392"/>
                </a:cubicBezTo>
                <a:cubicBezTo>
                  <a:pt x="248787" y="1445781"/>
                  <a:pt x="241746" y="1455169"/>
                  <a:pt x="237052" y="1466904"/>
                </a:cubicBezTo>
                <a:cubicBezTo>
                  <a:pt x="237052" y="1469251"/>
                  <a:pt x="234705" y="1471598"/>
                  <a:pt x="234705" y="1473945"/>
                </a:cubicBezTo>
                <a:cubicBezTo>
                  <a:pt x="230011" y="1483333"/>
                  <a:pt x="225316" y="1495069"/>
                  <a:pt x="220622" y="1504457"/>
                </a:cubicBezTo>
                <a:cubicBezTo>
                  <a:pt x="218275" y="1506804"/>
                  <a:pt x="218275" y="1509151"/>
                  <a:pt x="215928" y="1511498"/>
                </a:cubicBezTo>
                <a:cubicBezTo>
                  <a:pt x="211234" y="1520886"/>
                  <a:pt x="206540" y="1532621"/>
                  <a:pt x="201846" y="1542009"/>
                </a:cubicBezTo>
                <a:cubicBezTo>
                  <a:pt x="199499" y="1544357"/>
                  <a:pt x="199499" y="1549051"/>
                  <a:pt x="197152" y="1551398"/>
                </a:cubicBezTo>
                <a:cubicBezTo>
                  <a:pt x="192458" y="1560786"/>
                  <a:pt x="187764" y="1570174"/>
                  <a:pt x="185417" y="1581909"/>
                </a:cubicBezTo>
                <a:cubicBezTo>
                  <a:pt x="183070" y="1584256"/>
                  <a:pt x="183070" y="1588950"/>
                  <a:pt x="180723" y="1591297"/>
                </a:cubicBezTo>
                <a:cubicBezTo>
                  <a:pt x="176028" y="1600686"/>
                  <a:pt x="171334" y="1612421"/>
                  <a:pt x="168987" y="1624156"/>
                </a:cubicBezTo>
                <a:cubicBezTo>
                  <a:pt x="166640" y="1628850"/>
                  <a:pt x="166640" y="1631197"/>
                  <a:pt x="164293" y="1635891"/>
                </a:cubicBezTo>
                <a:cubicBezTo>
                  <a:pt x="159599" y="1647627"/>
                  <a:pt x="157252" y="1657015"/>
                  <a:pt x="152558" y="1668750"/>
                </a:cubicBezTo>
                <a:cubicBezTo>
                  <a:pt x="143170" y="1673444"/>
                  <a:pt x="140823" y="1678138"/>
                  <a:pt x="140823" y="1680485"/>
                </a:cubicBezTo>
                <a:cubicBezTo>
                  <a:pt x="136129" y="1692221"/>
                  <a:pt x="133782" y="1701609"/>
                  <a:pt x="129088" y="1713344"/>
                </a:cubicBezTo>
                <a:cubicBezTo>
                  <a:pt x="129088" y="1715691"/>
                  <a:pt x="126741" y="1718038"/>
                  <a:pt x="126741" y="1722732"/>
                </a:cubicBezTo>
                <a:cubicBezTo>
                  <a:pt x="122046" y="1734467"/>
                  <a:pt x="119699" y="1746203"/>
                  <a:pt x="115005" y="1760285"/>
                </a:cubicBezTo>
                <a:cubicBezTo>
                  <a:pt x="115005" y="1762632"/>
                  <a:pt x="112658" y="1764979"/>
                  <a:pt x="112658" y="1767326"/>
                </a:cubicBezTo>
                <a:cubicBezTo>
                  <a:pt x="107964" y="1781408"/>
                  <a:pt x="105617" y="1793144"/>
                  <a:pt x="100923" y="1807226"/>
                </a:cubicBezTo>
                <a:cubicBezTo>
                  <a:pt x="100923" y="1809573"/>
                  <a:pt x="98576" y="1811920"/>
                  <a:pt x="98576" y="1814267"/>
                </a:cubicBezTo>
                <a:cubicBezTo>
                  <a:pt x="93882" y="1828349"/>
                  <a:pt x="91535" y="1842432"/>
                  <a:pt x="89188" y="1856514"/>
                </a:cubicBezTo>
                <a:cubicBezTo>
                  <a:pt x="89188" y="1858861"/>
                  <a:pt x="89188" y="1858861"/>
                  <a:pt x="89188" y="1861208"/>
                </a:cubicBezTo>
                <a:cubicBezTo>
                  <a:pt x="84494" y="1875290"/>
                  <a:pt x="82147" y="1891719"/>
                  <a:pt x="79800" y="1905802"/>
                </a:cubicBezTo>
                <a:cubicBezTo>
                  <a:pt x="79800" y="1908149"/>
                  <a:pt x="79800" y="1910496"/>
                  <a:pt x="79800" y="1910496"/>
                </a:cubicBezTo>
                <a:cubicBezTo>
                  <a:pt x="77453" y="1924578"/>
                  <a:pt x="72758" y="1941007"/>
                  <a:pt x="70411" y="1957437"/>
                </a:cubicBezTo>
                <a:cubicBezTo>
                  <a:pt x="70411" y="1957437"/>
                  <a:pt x="70411" y="1959784"/>
                  <a:pt x="70411" y="1959784"/>
                </a:cubicBezTo>
                <a:cubicBezTo>
                  <a:pt x="68064" y="1969172"/>
                  <a:pt x="65717" y="1980907"/>
                  <a:pt x="63370" y="1990295"/>
                </a:cubicBezTo>
                <a:cubicBezTo>
                  <a:pt x="63370" y="1990295"/>
                  <a:pt x="61023" y="1990295"/>
                  <a:pt x="61023" y="1990295"/>
                </a:cubicBezTo>
                <a:cubicBezTo>
                  <a:pt x="49288" y="1990295"/>
                  <a:pt x="39900" y="1999684"/>
                  <a:pt x="39900" y="2011419"/>
                </a:cubicBezTo>
                <a:cubicBezTo>
                  <a:pt x="39900" y="2018460"/>
                  <a:pt x="44594" y="2025501"/>
                  <a:pt x="51635" y="2030195"/>
                </a:cubicBezTo>
                <a:cubicBezTo>
                  <a:pt x="49288" y="2034889"/>
                  <a:pt x="46941" y="2039583"/>
                  <a:pt x="44594" y="2044277"/>
                </a:cubicBezTo>
                <a:cubicBezTo>
                  <a:pt x="39900" y="2048971"/>
                  <a:pt x="37553" y="2053666"/>
                  <a:pt x="37553" y="2058360"/>
                </a:cubicBezTo>
                <a:cubicBezTo>
                  <a:pt x="37553" y="2060707"/>
                  <a:pt x="37553" y="2063054"/>
                  <a:pt x="39900" y="2065401"/>
                </a:cubicBezTo>
                <a:cubicBezTo>
                  <a:pt x="30512" y="2112342"/>
                  <a:pt x="28165" y="2185100"/>
                  <a:pt x="25818" y="2257859"/>
                </a:cubicBezTo>
                <a:cubicBezTo>
                  <a:pt x="25818" y="2264900"/>
                  <a:pt x="25818" y="2274288"/>
                  <a:pt x="25818" y="2281329"/>
                </a:cubicBezTo>
                <a:cubicBezTo>
                  <a:pt x="16429" y="2283676"/>
                  <a:pt x="7041" y="2290717"/>
                  <a:pt x="7041" y="2300106"/>
                </a:cubicBezTo>
                <a:cubicBezTo>
                  <a:pt x="7041" y="2309494"/>
                  <a:pt x="14082" y="2318882"/>
                  <a:pt x="23470" y="2318882"/>
                </a:cubicBezTo>
                <a:cubicBezTo>
                  <a:pt x="23470" y="2321229"/>
                  <a:pt x="23470" y="2323576"/>
                  <a:pt x="23470" y="2323576"/>
                </a:cubicBezTo>
                <a:cubicBezTo>
                  <a:pt x="11735" y="2323576"/>
                  <a:pt x="2347" y="2332964"/>
                  <a:pt x="2347" y="2344700"/>
                </a:cubicBezTo>
                <a:cubicBezTo>
                  <a:pt x="2347" y="2354088"/>
                  <a:pt x="11735" y="2363476"/>
                  <a:pt x="21123" y="2363476"/>
                </a:cubicBezTo>
                <a:cubicBezTo>
                  <a:pt x="21123" y="2391640"/>
                  <a:pt x="18776" y="2415111"/>
                  <a:pt x="18776" y="2433887"/>
                </a:cubicBezTo>
                <a:cubicBezTo>
                  <a:pt x="11735" y="2436234"/>
                  <a:pt x="4694" y="2443275"/>
                  <a:pt x="4694" y="2452664"/>
                </a:cubicBezTo>
                <a:cubicBezTo>
                  <a:pt x="4694" y="2455011"/>
                  <a:pt x="4694" y="2457358"/>
                  <a:pt x="7041" y="2459705"/>
                </a:cubicBezTo>
                <a:cubicBezTo>
                  <a:pt x="2347" y="2464399"/>
                  <a:pt x="0" y="2469093"/>
                  <a:pt x="0" y="2473787"/>
                </a:cubicBezTo>
                <a:cubicBezTo>
                  <a:pt x="0" y="2476134"/>
                  <a:pt x="0" y="2476134"/>
                  <a:pt x="0" y="2478481"/>
                </a:cubicBezTo>
                <a:cubicBezTo>
                  <a:pt x="0" y="2478481"/>
                  <a:pt x="0" y="2478481"/>
                  <a:pt x="0" y="2480828"/>
                </a:cubicBezTo>
                <a:cubicBezTo>
                  <a:pt x="0" y="2480828"/>
                  <a:pt x="0" y="2480828"/>
                  <a:pt x="0" y="2480828"/>
                </a:cubicBezTo>
                <a:cubicBezTo>
                  <a:pt x="0" y="2480828"/>
                  <a:pt x="0" y="2483175"/>
                  <a:pt x="0" y="2483175"/>
                </a:cubicBezTo>
                <a:cubicBezTo>
                  <a:pt x="0" y="2494910"/>
                  <a:pt x="9388" y="2504299"/>
                  <a:pt x="21123" y="2504299"/>
                </a:cubicBezTo>
                <a:cubicBezTo>
                  <a:pt x="21123" y="2504299"/>
                  <a:pt x="23470" y="2504299"/>
                  <a:pt x="23470" y="2504299"/>
                </a:cubicBezTo>
                <a:cubicBezTo>
                  <a:pt x="23470" y="2506646"/>
                  <a:pt x="23470" y="2506646"/>
                  <a:pt x="23470" y="2508993"/>
                </a:cubicBezTo>
                <a:cubicBezTo>
                  <a:pt x="14082" y="2508993"/>
                  <a:pt x="4694" y="2518381"/>
                  <a:pt x="4694" y="2527769"/>
                </a:cubicBezTo>
                <a:cubicBezTo>
                  <a:pt x="4694" y="2534810"/>
                  <a:pt x="9388" y="2541851"/>
                  <a:pt x="16429" y="2546545"/>
                </a:cubicBezTo>
                <a:cubicBezTo>
                  <a:pt x="9388" y="2548892"/>
                  <a:pt x="4694" y="2555934"/>
                  <a:pt x="4694" y="2565322"/>
                </a:cubicBezTo>
                <a:cubicBezTo>
                  <a:pt x="4694" y="2570016"/>
                  <a:pt x="7041" y="2572363"/>
                  <a:pt x="7041" y="2574710"/>
                </a:cubicBezTo>
                <a:cubicBezTo>
                  <a:pt x="7041" y="2574710"/>
                  <a:pt x="7041" y="2577057"/>
                  <a:pt x="7041" y="2577057"/>
                </a:cubicBezTo>
                <a:cubicBezTo>
                  <a:pt x="7041" y="2584098"/>
                  <a:pt x="11735" y="2591139"/>
                  <a:pt x="16429" y="2593486"/>
                </a:cubicBezTo>
                <a:cubicBezTo>
                  <a:pt x="16429" y="2593486"/>
                  <a:pt x="16429" y="2593486"/>
                  <a:pt x="16429" y="2595833"/>
                </a:cubicBezTo>
                <a:cubicBezTo>
                  <a:pt x="16429" y="2600527"/>
                  <a:pt x="18776" y="2605222"/>
                  <a:pt x="21123" y="2609916"/>
                </a:cubicBezTo>
                <a:cubicBezTo>
                  <a:pt x="11735" y="2612263"/>
                  <a:pt x="7041" y="2619304"/>
                  <a:pt x="7041" y="2628692"/>
                </a:cubicBezTo>
                <a:cubicBezTo>
                  <a:pt x="7041" y="2638080"/>
                  <a:pt x="14082" y="2645121"/>
                  <a:pt x="23470" y="2647468"/>
                </a:cubicBezTo>
                <a:cubicBezTo>
                  <a:pt x="16429" y="2649816"/>
                  <a:pt x="9388" y="2656857"/>
                  <a:pt x="9388" y="2666245"/>
                </a:cubicBezTo>
                <a:cubicBezTo>
                  <a:pt x="9388" y="2668592"/>
                  <a:pt x="9388" y="2670939"/>
                  <a:pt x="11735" y="2673286"/>
                </a:cubicBezTo>
                <a:cubicBezTo>
                  <a:pt x="11735" y="2675633"/>
                  <a:pt x="14082" y="2680327"/>
                  <a:pt x="16429" y="2682674"/>
                </a:cubicBezTo>
                <a:cubicBezTo>
                  <a:pt x="18776" y="2687368"/>
                  <a:pt x="23470" y="2692062"/>
                  <a:pt x="28165" y="2694409"/>
                </a:cubicBezTo>
                <a:cubicBezTo>
                  <a:pt x="28165" y="2694409"/>
                  <a:pt x="28165" y="2694409"/>
                  <a:pt x="28165" y="2694409"/>
                </a:cubicBezTo>
                <a:cubicBezTo>
                  <a:pt x="23470" y="2696756"/>
                  <a:pt x="18776" y="2703798"/>
                  <a:pt x="18776" y="2710839"/>
                </a:cubicBezTo>
                <a:cubicBezTo>
                  <a:pt x="18776" y="2720227"/>
                  <a:pt x="23470" y="2727268"/>
                  <a:pt x="32859" y="2729615"/>
                </a:cubicBezTo>
                <a:cubicBezTo>
                  <a:pt x="35206" y="2746044"/>
                  <a:pt x="37553" y="2762474"/>
                  <a:pt x="39900" y="2778903"/>
                </a:cubicBezTo>
                <a:cubicBezTo>
                  <a:pt x="39900" y="2781250"/>
                  <a:pt x="39900" y="2781250"/>
                  <a:pt x="39900" y="2783597"/>
                </a:cubicBezTo>
                <a:cubicBezTo>
                  <a:pt x="42247" y="2790638"/>
                  <a:pt x="42247" y="2795332"/>
                  <a:pt x="44594" y="2802374"/>
                </a:cubicBezTo>
                <a:cubicBezTo>
                  <a:pt x="44594" y="2802374"/>
                  <a:pt x="44594" y="2804721"/>
                  <a:pt x="44594" y="2804721"/>
                </a:cubicBezTo>
                <a:cubicBezTo>
                  <a:pt x="44594" y="2809415"/>
                  <a:pt x="46941" y="2811762"/>
                  <a:pt x="46941" y="2816456"/>
                </a:cubicBezTo>
                <a:cubicBezTo>
                  <a:pt x="51635" y="2839926"/>
                  <a:pt x="53982" y="2863397"/>
                  <a:pt x="58676" y="2884520"/>
                </a:cubicBezTo>
                <a:cubicBezTo>
                  <a:pt x="58676" y="2889214"/>
                  <a:pt x="61023" y="2893908"/>
                  <a:pt x="61023" y="2900949"/>
                </a:cubicBezTo>
                <a:cubicBezTo>
                  <a:pt x="63370" y="2910338"/>
                  <a:pt x="65717" y="2919726"/>
                  <a:pt x="65717" y="2929114"/>
                </a:cubicBezTo>
                <a:cubicBezTo>
                  <a:pt x="68064" y="2940849"/>
                  <a:pt x="70411" y="2950237"/>
                  <a:pt x="72758" y="2961973"/>
                </a:cubicBezTo>
                <a:cubicBezTo>
                  <a:pt x="72758" y="2966667"/>
                  <a:pt x="75105" y="2971361"/>
                  <a:pt x="75105" y="2976055"/>
                </a:cubicBezTo>
                <a:cubicBezTo>
                  <a:pt x="77453" y="2980749"/>
                  <a:pt x="77453" y="2987790"/>
                  <a:pt x="79800" y="2992484"/>
                </a:cubicBezTo>
                <a:cubicBezTo>
                  <a:pt x="77453" y="2994831"/>
                  <a:pt x="75105" y="2999525"/>
                  <a:pt x="75105" y="3004220"/>
                </a:cubicBezTo>
                <a:cubicBezTo>
                  <a:pt x="75105" y="3013608"/>
                  <a:pt x="79800" y="3020649"/>
                  <a:pt x="86841" y="3022996"/>
                </a:cubicBezTo>
                <a:cubicBezTo>
                  <a:pt x="89188" y="3030037"/>
                  <a:pt x="89188" y="3034731"/>
                  <a:pt x="91535" y="3041772"/>
                </a:cubicBezTo>
                <a:cubicBezTo>
                  <a:pt x="93882" y="3048813"/>
                  <a:pt x="96229" y="3055855"/>
                  <a:pt x="98576" y="3062896"/>
                </a:cubicBezTo>
                <a:cubicBezTo>
                  <a:pt x="105617" y="3084019"/>
                  <a:pt x="110311" y="3107490"/>
                  <a:pt x="117352" y="3128613"/>
                </a:cubicBezTo>
                <a:cubicBezTo>
                  <a:pt x="119699" y="3135654"/>
                  <a:pt x="122046" y="3140348"/>
                  <a:pt x="122046" y="3147389"/>
                </a:cubicBezTo>
                <a:cubicBezTo>
                  <a:pt x="126741" y="3166166"/>
                  <a:pt x="133782" y="3182595"/>
                  <a:pt x="140823" y="3201371"/>
                </a:cubicBezTo>
                <a:cubicBezTo>
                  <a:pt x="143170" y="3208413"/>
                  <a:pt x="145517" y="3217801"/>
                  <a:pt x="147864" y="3224842"/>
                </a:cubicBezTo>
                <a:cubicBezTo>
                  <a:pt x="154905" y="3245965"/>
                  <a:pt x="164293" y="3267089"/>
                  <a:pt x="171334" y="3288212"/>
                </a:cubicBezTo>
                <a:cubicBezTo>
                  <a:pt x="173681" y="3295253"/>
                  <a:pt x="178376" y="3302295"/>
                  <a:pt x="180723" y="3311683"/>
                </a:cubicBezTo>
                <a:cubicBezTo>
                  <a:pt x="183070" y="3318724"/>
                  <a:pt x="185417" y="3325765"/>
                  <a:pt x="190111" y="3332806"/>
                </a:cubicBezTo>
                <a:cubicBezTo>
                  <a:pt x="190111" y="3335153"/>
                  <a:pt x="192458" y="3337500"/>
                  <a:pt x="192458" y="3339847"/>
                </a:cubicBezTo>
                <a:cubicBezTo>
                  <a:pt x="194805" y="3346888"/>
                  <a:pt x="197152" y="3351582"/>
                  <a:pt x="199499" y="3358623"/>
                </a:cubicBezTo>
                <a:cubicBezTo>
                  <a:pt x="204193" y="3370359"/>
                  <a:pt x="208887" y="3379747"/>
                  <a:pt x="211234" y="3391482"/>
                </a:cubicBezTo>
                <a:cubicBezTo>
                  <a:pt x="213581" y="3396176"/>
                  <a:pt x="215928" y="3403217"/>
                  <a:pt x="218275" y="3407912"/>
                </a:cubicBezTo>
                <a:cubicBezTo>
                  <a:pt x="222969" y="3419647"/>
                  <a:pt x="227664" y="3431382"/>
                  <a:pt x="232358" y="3440770"/>
                </a:cubicBezTo>
                <a:cubicBezTo>
                  <a:pt x="232358" y="3443117"/>
                  <a:pt x="234705" y="3443117"/>
                  <a:pt x="234705" y="3445464"/>
                </a:cubicBezTo>
                <a:cubicBezTo>
                  <a:pt x="237052" y="3447811"/>
                  <a:pt x="237052" y="3450158"/>
                  <a:pt x="237052" y="3452505"/>
                </a:cubicBezTo>
                <a:cubicBezTo>
                  <a:pt x="241746" y="3466588"/>
                  <a:pt x="248787" y="3480670"/>
                  <a:pt x="255828" y="3492405"/>
                </a:cubicBezTo>
                <a:cubicBezTo>
                  <a:pt x="258175" y="3494752"/>
                  <a:pt x="258175" y="3499446"/>
                  <a:pt x="260522" y="3501793"/>
                </a:cubicBezTo>
                <a:cubicBezTo>
                  <a:pt x="267563" y="3515876"/>
                  <a:pt x="274604" y="3532305"/>
                  <a:pt x="281646" y="3546387"/>
                </a:cubicBezTo>
                <a:cubicBezTo>
                  <a:pt x="281646" y="3546387"/>
                  <a:pt x="281646" y="3548734"/>
                  <a:pt x="283993" y="3551081"/>
                </a:cubicBezTo>
                <a:cubicBezTo>
                  <a:pt x="333281" y="3649657"/>
                  <a:pt x="387263" y="3741192"/>
                  <a:pt x="445939" y="3820992"/>
                </a:cubicBezTo>
                <a:cubicBezTo>
                  <a:pt x="445939" y="3820992"/>
                  <a:pt x="445939" y="3820992"/>
                  <a:pt x="445939" y="3823339"/>
                </a:cubicBezTo>
                <a:cubicBezTo>
                  <a:pt x="460021" y="3849156"/>
                  <a:pt x="476450" y="3872627"/>
                  <a:pt x="492880" y="3893750"/>
                </a:cubicBezTo>
                <a:cubicBezTo>
                  <a:pt x="492880" y="3893750"/>
                  <a:pt x="495227" y="3896097"/>
                  <a:pt x="495227" y="3896097"/>
                </a:cubicBezTo>
                <a:cubicBezTo>
                  <a:pt x="499921" y="3900791"/>
                  <a:pt x="504615" y="3907832"/>
                  <a:pt x="506962" y="3912527"/>
                </a:cubicBezTo>
                <a:cubicBezTo>
                  <a:pt x="509309" y="3914873"/>
                  <a:pt x="509309" y="3917221"/>
                  <a:pt x="511656" y="3917221"/>
                </a:cubicBezTo>
                <a:cubicBezTo>
                  <a:pt x="516350" y="3921915"/>
                  <a:pt x="518697" y="3926609"/>
                  <a:pt x="523391" y="3928956"/>
                </a:cubicBezTo>
                <a:cubicBezTo>
                  <a:pt x="525738" y="3931303"/>
                  <a:pt x="528085" y="3933650"/>
                  <a:pt x="530433" y="3935997"/>
                </a:cubicBezTo>
                <a:cubicBezTo>
                  <a:pt x="532780" y="3938344"/>
                  <a:pt x="537474" y="3943038"/>
                  <a:pt x="539821" y="3945385"/>
                </a:cubicBezTo>
                <a:cubicBezTo>
                  <a:pt x="542168" y="3947732"/>
                  <a:pt x="546862" y="3952426"/>
                  <a:pt x="549209" y="3954773"/>
                </a:cubicBezTo>
                <a:cubicBezTo>
                  <a:pt x="551556" y="3957120"/>
                  <a:pt x="553903" y="3959468"/>
                  <a:pt x="556250" y="3961814"/>
                </a:cubicBezTo>
                <a:cubicBezTo>
                  <a:pt x="556250" y="3961814"/>
                  <a:pt x="558597" y="3964162"/>
                  <a:pt x="558597" y="3964162"/>
                </a:cubicBezTo>
                <a:cubicBezTo>
                  <a:pt x="556250" y="3966508"/>
                  <a:pt x="553903" y="3971203"/>
                  <a:pt x="553903" y="3975897"/>
                </a:cubicBezTo>
                <a:cubicBezTo>
                  <a:pt x="553903" y="3987632"/>
                  <a:pt x="563291" y="3997020"/>
                  <a:pt x="575026" y="3997020"/>
                </a:cubicBezTo>
                <a:cubicBezTo>
                  <a:pt x="579721" y="3997020"/>
                  <a:pt x="582068" y="3994673"/>
                  <a:pt x="586762" y="3992326"/>
                </a:cubicBezTo>
                <a:cubicBezTo>
                  <a:pt x="593803" y="4001714"/>
                  <a:pt x="600844" y="4011102"/>
                  <a:pt x="607885" y="4020490"/>
                </a:cubicBezTo>
                <a:cubicBezTo>
                  <a:pt x="610232" y="4025185"/>
                  <a:pt x="612579" y="4027532"/>
                  <a:pt x="617273" y="4032226"/>
                </a:cubicBezTo>
                <a:cubicBezTo>
                  <a:pt x="626661" y="4043961"/>
                  <a:pt x="636050" y="4055696"/>
                  <a:pt x="645438" y="4067431"/>
                </a:cubicBezTo>
                <a:cubicBezTo>
                  <a:pt x="647785" y="4069779"/>
                  <a:pt x="650132" y="4072125"/>
                  <a:pt x="652479" y="4074473"/>
                </a:cubicBezTo>
                <a:cubicBezTo>
                  <a:pt x="675949" y="4102637"/>
                  <a:pt x="699420" y="4128455"/>
                  <a:pt x="722890" y="4154272"/>
                </a:cubicBezTo>
                <a:cubicBezTo>
                  <a:pt x="725237" y="4156619"/>
                  <a:pt x="727584" y="4158966"/>
                  <a:pt x="727584" y="4158966"/>
                </a:cubicBezTo>
                <a:cubicBezTo>
                  <a:pt x="739320" y="4170702"/>
                  <a:pt x="751055" y="4182437"/>
                  <a:pt x="760443" y="4191825"/>
                </a:cubicBezTo>
                <a:cubicBezTo>
                  <a:pt x="760443" y="4191825"/>
                  <a:pt x="762790" y="4194172"/>
                  <a:pt x="762790" y="4194172"/>
                </a:cubicBezTo>
                <a:cubicBezTo>
                  <a:pt x="774525" y="4205908"/>
                  <a:pt x="788608" y="4217643"/>
                  <a:pt x="800343" y="4229378"/>
                </a:cubicBezTo>
                <a:cubicBezTo>
                  <a:pt x="800343" y="4229378"/>
                  <a:pt x="802690" y="4229378"/>
                  <a:pt x="802690" y="4231725"/>
                </a:cubicBezTo>
                <a:cubicBezTo>
                  <a:pt x="814425" y="4241113"/>
                  <a:pt x="826160" y="4250501"/>
                  <a:pt x="835549" y="4259889"/>
                </a:cubicBezTo>
                <a:cubicBezTo>
                  <a:pt x="837896" y="4262236"/>
                  <a:pt x="840243" y="4264584"/>
                  <a:pt x="842590" y="4266930"/>
                </a:cubicBezTo>
                <a:cubicBezTo>
                  <a:pt x="854325" y="4276319"/>
                  <a:pt x="863713" y="4283360"/>
                  <a:pt x="875448" y="4290401"/>
                </a:cubicBezTo>
                <a:cubicBezTo>
                  <a:pt x="877795" y="4290401"/>
                  <a:pt x="877795" y="4292748"/>
                  <a:pt x="880142" y="4292748"/>
                </a:cubicBezTo>
                <a:cubicBezTo>
                  <a:pt x="887184" y="4299789"/>
                  <a:pt x="894225" y="4304483"/>
                  <a:pt x="901266" y="4311525"/>
                </a:cubicBezTo>
                <a:cubicBezTo>
                  <a:pt x="905960" y="4316219"/>
                  <a:pt x="910654" y="4320913"/>
                  <a:pt x="917695" y="4325607"/>
                </a:cubicBezTo>
                <a:cubicBezTo>
                  <a:pt x="922389" y="4330301"/>
                  <a:pt x="927083" y="4332648"/>
                  <a:pt x="931777" y="4337342"/>
                </a:cubicBezTo>
                <a:cubicBezTo>
                  <a:pt x="931777" y="4337342"/>
                  <a:pt x="931777" y="4337342"/>
                  <a:pt x="931777" y="4337342"/>
                </a:cubicBezTo>
                <a:cubicBezTo>
                  <a:pt x="936472" y="4342036"/>
                  <a:pt x="943513" y="4346730"/>
                  <a:pt x="948207" y="4351424"/>
                </a:cubicBezTo>
                <a:cubicBezTo>
                  <a:pt x="945860" y="4353771"/>
                  <a:pt x="943513" y="4358466"/>
                  <a:pt x="943513" y="4363160"/>
                </a:cubicBezTo>
                <a:cubicBezTo>
                  <a:pt x="943513" y="4374895"/>
                  <a:pt x="952901" y="4384283"/>
                  <a:pt x="964636" y="4384283"/>
                </a:cubicBezTo>
                <a:cubicBezTo>
                  <a:pt x="969330" y="4384283"/>
                  <a:pt x="976371" y="4381936"/>
                  <a:pt x="978718" y="4377242"/>
                </a:cubicBezTo>
                <a:cubicBezTo>
                  <a:pt x="981065" y="4377242"/>
                  <a:pt x="981065" y="4379589"/>
                  <a:pt x="983412" y="4379589"/>
                </a:cubicBezTo>
                <a:cubicBezTo>
                  <a:pt x="985760" y="4381936"/>
                  <a:pt x="990454" y="4384283"/>
                  <a:pt x="992801" y="4386630"/>
                </a:cubicBezTo>
                <a:cubicBezTo>
                  <a:pt x="995148" y="4388977"/>
                  <a:pt x="997495" y="4391324"/>
                  <a:pt x="999842" y="4393671"/>
                </a:cubicBezTo>
                <a:cubicBezTo>
                  <a:pt x="1004536" y="4398365"/>
                  <a:pt x="1009230" y="4400712"/>
                  <a:pt x="1013924" y="4405406"/>
                </a:cubicBezTo>
                <a:cubicBezTo>
                  <a:pt x="1011577" y="4407753"/>
                  <a:pt x="1009230" y="4412447"/>
                  <a:pt x="1009230" y="4417142"/>
                </a:cubicBezTo>
                <a:cubicBezTo>
                  <a:pt x="1009230" y="4428877"/>
                  <a:pt x="1018618" y="4438265"/>
                  <a:pt x="1030353" y="4438265"/>
                </a:cubicBezTo>
                <a:cubicBezTo>
                  <a:pt x="1037395" y="4438265"/>
                  <a:pt x="1042089" y="4435918"/>
                  <a:pt x="1046783" y="4431224"/>
                </a:cubicBezTo>
                <a:cubicBezTo>
                  <a:pt x="1051477" y="4435918"/>
                  <a:pt x="1056171" y="4438265"/>
                  <a:pt x="1063212" y="4442959"/>
                </a:cubicBezTo>
                <a:lnTo>
                  <a:pt x="1063212" y="4442959"/>
                </a:lnTo>
                <a:cubicBezTo>
                  <a:pt x="1065559" y="4442959"/>
                  <a:pt x="1065559" y="4445306"/>
                  <a:pt x="1067906" y="4445306"/>
                </a:cubicBezTo>
                <a:cubicBezTo>
                  <a:pt x="1093724" y="4461735"/>
                  <a:pt x="1119541" y="4478165"/>
                  <a:pt x="1145359" y="4494594"/>
                </a:cubicBezTo>
                <a:cubicBezTo>
                  <a:pt x="1150053" y="4496941"/>
                  <a:pt x="1154747" y="4499288"/>
                  <a:pt x="1157094" y="4501635"/>
                </a:cubicBezTo>
                <a:cubicBezTo>
                  <a:pt x="1182911" y="4518064"/>
                  <a:pt x="1208729" y="4532147"/>
                  <a:pt x="1234546" y="4548576"/>
                </a:cubicBezTo>
                <a:cubicBezTo>
                  <a:pt x="1239241" y="4550923"/>
                  <a:pt x="1243935" y="4553270"/>
                  <a:pt x="1248629" y="4555617"/>
                </a:cubicBezTo>
                <a:cubicBezTo>
                  <a:pt x="1274446" y="4569700"/>
                  <a:pt x="1302611" y="4583782"/>
                  <a:pt x="1328428" y="4597864"/>
                </a:cubicBezTo>
                <a:cubicBezTo>
                  <a:pt x="1333122" y="4600211"/>
                  <a:pt x="1337816" y="4602558"/>
                  <a:pt x="1342511" y="4604905"/>
                </a:cubicBezTo>
                <a:cubicBezTo>
                  <a:pt x="1365981" y="4616641"/>
                  <a:pt x="1389452" y="4628376"/>
                  <a:pt x="1412922" y="4637764"/>
                </a:cubicBezTo>
                <a:cubicBezTo>
                  <a:pt x="1417616" y="4640111"/>
                  <a:pt x="1419963" y="4642458"/>
                  <a:pt x="1424657" y="4642458"/>
                </a:cubicBezTo>
                <a:cubicBezTo>
                  <a:pt x="1427004" y="4642458"/>
                  <a:pt x="1429351" y="4644805"/>
                  <a:pt x="1429351" y="4644805"/>
                </a:cubicBezTo>
                <a:cubicBezTo>
                  <a:pt x="1436392" y="4647152"/>
                  <a:pt x="1441087" y="4649499"/>
                  <a:pt x="1448128" y="4651846"/>
                </a:cubicBezTo>
                <a:cubicBezTo>
                  <a:pt x="1455169" y="4654193"/>
                  <a:pt x="1462210" y="4658887"/>
                  <a:pt x="1469251" y="4661234"/>
                </a:cubicBezTo>
                <a:cubicBezTo>
                  <a:pt x="1478639" y="4665928"/>
                  <a:pt x="1488028" y="4668276"/>
                  <a:pt x="1497416" y="4672970"/>
                </a:cubicBezTo>
                <a:cubicBezTo>
                  <a:pt x="1504457" y="4675317"/>
                  <a:pt x="1511498" y="4680011"/>
                  <a:pt x="1518539" y="4682358"/>
                </a:cubicBezTo>
                <a:cubicBezTo>
                  <a:pt x="1527927" y="4687052"/>
                  <a:pt x="1537315" y="4689399"/>
                  <a:pt x="1546704" y="4694093"/>
                </a:cubicBezTo>
                <a:cubicBezTo>
                  <a:pt x="1553745" y="4696440"/>
                  <a:pt x="1560786" y="4698787"/>
                  <a:pt x="1567827" y="4703481"/>
                </a:cubicBezTo>
                <a:cubicBezTo>
                  <a:pt x="1577215" y="4705828"/>
                  <a:pt x="1586603" y="4710522"/>
                  <a:pt x="1595992" y="4712869"/>
                </a:cubicBezTo>
                <a:cubicBezTo>
                  <a:pt x="1603033" y="4715216"/>
                  <a:pt x="1610074" y="4717563"/>
                  <a:pt x="1619462" y="4719911"/>
                </a:cubicBezTo>
                <a:cubicBezTo>
                  <a:pt x="1628850" y="4722258"/>
                  <a:pt x="1638239" y="4726952"/>
                  <a:pt x="1647627" y="4729299"/>
                </a:cubicBezTo>
                <a:cubicBezTo>
                  <a:pt x="1654668" y="4731646"/>
                  <a:pt x="1661709" y="4733993"/>
                  <a:pt x="1668750" y="4736340"/>
                </a:cubicBezTo>
                <a:cubicBezTo>
                  <a:pt x="1678138" y="4738687"/>
                  <a:pt x="1689873" y="4743381"/>
                  <a:pt x="1699262" y="4745728"/>
                </a:cubicBezTo>
                <a:cubicBezTo>
                  <a:pt x="1706303" y="4748075"/>
                  <a:pt x="1713344" y="4750422"/>
                  <a:pt x="1718038" y="4752769"/>
                </a:cubicBezTo>
                <a:cubicBezTo>
                  <a:pt x="1732120" y="4757463"/>
                  <a:pt x="1743856" y="4759810"/>
                  <a:pt x="1757938" y="4764504"/>
                </a:cubicBezTo>
                <a:cubicBezTo>
                  <a:pt x="1762632" y="4764504"/>
                  <a:pt x="1764979" y="4766851"/>
                  <a:pt x="1769673" y="4766851"/>
                </a:cubicBezTo>
                <a:cubicBezTo>
                  <a:pt x="1781408" y="4769199"/>
                  <a:pt x="1790797" y="4771545"/>
                  <a:pt x="1802532" y="4776239"/>
                </a:cubicBezTo>
                <a:cubicBezTo>
                  <a:pt x="1802532" y="4778587"/>
                  <a:pt x="1802532" y="4778587"/>
                  <a:pt x="1802532" y="4780934"/>
                </a:cubicBezTo>
                <a:cubicBezTo>
                  <a:pt x="1802532" y="4792669"/>
                  <a:pt x="1811920" y="4802057"/>
                  <a:pt x="1823655" y="4802057"/>
                </a:cubicBezTo>
                <a:cubicBezTo>
                  <a:pt x="1833043" y="4802057"/>
                  <a:pt x="1840084" y="4797363"/>
                  <a:pt x="1842431" y="4790322"/>
                </a:cubicBezTo>
                <a:cubicBezTo>
                  <a:pt x="1844778" y="4790322"/>
                  <a:pt x="1849473" y="4792669"/>
                  <a:pt x="1851820" y="4792669"/>
                </a:cubicBezTo>
                <a:cubicBezTo>
                  <a:pt x="1854167" y="4792669"/>
                  <a:pt x="1856514" y="4792669"/>
                  <a:pt x="1856514" y="4792669"/>
                </a:cubicBezTo>
                <a:cubicBezTo>
                  <a:pt x="1858861" y="4792669"/>
                  <a:pt x="1863555" y="4792669"/>
                  <a:pt x="1865902" y="4795016"/>
                </a:cubicBezTo>
                <a:cubicBezTo>
                  <a:pt x="1868249" y="4795016"/>
                  <a:pt x="1870596" y="4795016"/>
                  <a:pt x="1872943" y="4795016"/>
                </a:cubicBezTo>
                <a:cubicBezTo>
                  <a:pt x="1875290" y="4795016"/>
                  <a:pt x="1877637" y="4795016"/>
                  <a:pt x="1877637" y="4795016"/>
                </a:cubicBezTo>
                <a:cubicBezTo>
                  <a:pt x="1882331" y="4795016"/>
                  <a:pt x="1884678" y="4797363"/>
                  <a:pt x="1889372" y="4797363"/>
                </a:cubicBezTo>
                <a:lnTo>
                  <a:pt x="1889372" y="4797363"/>
                </a:lnTo>
                <a:cubicBezTo>
                  <a:pt x="1891719" y="4806751"/>
                  <a:pt x="1898761" y="4811445"/>
                  <a:pt x="1908149" y="4811445"/>
                </a:cubicBezTo>
                <a:cubicBezTo>
                  <a:pt x="1915190" y="4811445"/>
                  <a:pt x="1919884" y="4809098"/>
                  <a:pt x="1922231" y="4804404"/>
                </a:cubicBezTo>
                <a:cubicBezTo>
                  <a:pt x="1933966" y="4806751"/>
                  <a:pt x="1948049" y="4809098"/>
                  <a:pt x="1959784" y="4811445"/>
                </a:cubicBezTo>
                <a:cubicBezTo>
                  <a:pt x="1971519" y="4813792"/>
                  <a:pt x="1980907" y="4816140"/>
                  <a:pt x="1992642" y="4818486"/>
                </a:cubicBezTo>
                <a:cubicBezTo>
                  <a:pt x="2006725" y="4820834"/>
                  <a:pt x="2018460" y="4823180"/>
                  <a:pt x="2032542" y="4825528"/>
                </a:cubicBezTo>
                <a:cubicBezTo>
                  <a:pt x="2044277" y="4827875"/>
                  <a:pt x="2056013" y="4830222"/>
                  <a:pt x="2067748" y="4830222"/>
                </a:cubicBezTo>
                <a:cubicBezTo>
                  <a:pt x="2081830" y="4832569"/>
                  <a:pt x="2093565" y="4834916"/>
                  <a:pt x="2107648" y="4834916"/>
                </a:cubicBezTo>
                <a:cubicBezTo>
                  <a:pt x="2119383" y="4837263"/>
                  <a:pt x="2131118" y="4837263"/>
                  <a:pt x="2142854" y="4839610"/>
                </a:cubicBezTo>
                <a:cubicBezTo>
                  <a:pt x="2156936" y="4841957"/>
                  <a:pt x="2168671" y="4841957"/>
                  <a:pt x="2182753" y="4844304"/>
                </a:cubicBezTo>
                <a:cubicBezTo>
                  <a:pt x="2194488" y="4846651"/>
                  <a:pt x="2206224" y="4846651"/>
                  <a:pt x="2215612" y="4846651"/>
                </a:cubicBezTo>
                <a:cubicBezTo>
                  <a:pt x="2229694" y="4848998"/>
                  <a:pt x="2243776" y="4848998"/>
                  <a:pt x="2257859" y="4848998"/>
                </a:cubicBezTo>
                <a:cubicBezTo>
                  <a:pt x="2269594" y="4848998"/>
                  <a:pt x="2278982" y="4851345"/>
                  <a:pt x="2290717" y="4851345"/>
                </a:cubicBezTo>
                <a:cubicBezTo>
                  <a:pt x="2307147" y="4851345"/>
                  <a:pt x="2321229" y="4853692"/>
                  <a:pt x="2337658" y="4853692"/>
                </a:cubicBezTo>
                <a:cubicBezTo>
                  <a:pt x="2347047" y="4853692"/>
                  <a:pt x="2354088" y="4853692"/>
                  <a:pt x="2363476" y="4856039"/>
                </a:cubicBezTo>
                <a:cubicBezTo>
                  <a:pt x="2389293" y="4856039"/>
                  <a:pt x="2412764" y="4856039"/>
                  <a:pt x="2438581" y="4856039"/>
                </a:cubicBezTo>
                <a:cubicBezTo>
                  <a:pt x="2459705" y="4856039"/>
                  <a:pt x="2480828" y="4856039"/>
                  <a:pt x="2501952" y="4856039"/>
                </a:cubicBezTo>
                <a:cubicBezTo>
                  <a:pt x="2508993" y="4856039"/>
                  <a:pt x="2516034" y="4856039"/>
                  <a:pt x="2523075" y="4856039"/>
                </a:cubicBezTo>
                <a:cubicBezTo>
                  <a:pt x="2537157" y="4856039"/>
                  <a:pt x="2551239" y="4856039"/>
                  <a:pt x="2565322" y="4853692"/>
                </a:cubicBezTo>
                <a:cubicBezTo>
                  <a:pt x="2572363" y="4853692"/>
                  <a:pt x="2579404" y="4853692"/>
                  <a:pt x="2586445" y="4851345"/>
                </a:cubicBezTo>
                <a:cubicBezTo>
                  <a:pt x="2600528" y="4851345"/>
                  <a:pt x="2614610" y="4848998"/>
                  <a:pt x="2628692" y="4848998"/>
                </a:cubicBezTo>
                <a:cubicBezTo>
                  <a:pt x="2635733" y="4848998"/>
                  <a:pt x="2642774" y="4846651"/>
                  <a:pt x="2649816" y="4846651"/>
                </a:cubicBezTo>
                <a:cubicBezTo>
                  <a:pt x="2656857" y="4846651"/>
                  <a:pt x="2663898" y="4844304"/>
                  <a:pt x="2670939" y="4844304"/>
                </a:cubicBezTo>
                <a:cubicBezTo>
                  <a:pt x="2673286" y="4853692"/>
                  <a:pt x="2680327" y="4860733"/>
                  <a:pt x="2689715" y="4860733"/>
                </a:cubicBezTo>
                <a:cubicBezTo>
                  <a:pt x="2701450" y="4860733"/>
                  <a:pt x="2710839" y="4851345"/>
                  <a:pt x="2710839" y="4839610"/>
                </a:cubicBezTo>
                <a:cubicBezTo>
                  <a:pt x="2710839" y="4839610"/>
                  <a:pt x="2710839" y="4839610"/>
                  <a:pt x="2710839" y="4837263"/>
                </a:cubicBezTo>
                <a:cubicBezTo>
                  <a:pt x="2720227" y="4837263"/>
                  <a:pt x="2727268" y="4834916"/>
                  <a:pt x="2736656" y="4834916"/>
                </a:cubicBezTo>
                <a:cubicBezTo>
                  <a:pt x="2746044" y="4834916"/>
                  <a:pt x="2755433" y="4832569"/>
                  <a:pt x="2764821" y="4830222"/>
                </a:cubicBezTo>
                <a:cubicBezTo>
                  <a:pt x="2767168" y="4830222"/>
                  <a:pt x="2769515" y="4830222"/>
                  <a:pt x="2771862" y="4830222"/>
                </a:cubicBezTo>
                <a:cubicBezTo>
                  <a:pt x="2771862" y="4830222"/>
                  <a:pt x="2774209" y="4830222"/>
                  <a:pt x="2774209" y="4830222"/>
                </a:cubicBezTo>
                <a:cubicBezTo>
                  <a:pt x="2776556" y="4830222"/>
                  <a:pt x="2781250" y="4830222"/>
                  <a:pt x="2783597" y="4827875"/>
                </a:cubicBezTo>
                <a:cubicBezTo>
                  <a:pt x="2790638" y="4827875"/>
                  <a:pt x="2797679" y="4825528"/>
                  <a:pt x="2804721" y="4825528"/>
                </a:cubicBezTo>
                <a:cubicBezTo>
                  <a:pt x="2814109" y="4823180"/>
                  <a:pt x="2823497" y="4823180"/>
                  <a:pt x="2832885" y="4820834"/>
                </a:cubicBezTo>
                <a:cubicBezTo>
                  <a:pt x="2846967" y="4818486"/>
                  <a:pt x="2858703" y="4816140"/>
                  <a:pt x="2872785" y="4813792"/>
                </a:cubicBezTo>
                <a:cubicBezTo>
                  <a:pt x="2882173" y="4811445"/>
                  <a:pt x="2891561" y="4811445"/>
                  <a:pt x="2900949" y="4809098"/>
                </a:cubicBezTo>
                <a:cubicBezTo>
                  <a:pt x="2915032" y="4806751"/>
                  <a:pt x="2929114" y="4804404"/>
                  <a:pt x="2940849" y="4799710"/>
                </a:cubicBezTo>
                <a:cubicBezTo>
                  <a:pt x="2943196" y="4799710"/>
                  <a:pt x="2945543" y="4799710"/>
                  <a:pt x="2947890" y="4797363"/>
                </a:cubicBezTo>
                <a:cubicBezTo>
                  <a:pt x="2950237" y="4806751"/>
                  <a:pt x="2957279" y="4813792"/>
                  <a:pt x="2966667" y="4813792"/>
                </a:cubicBezTo>
                <a:cubicBezTo>
                  <a:pt x="2978402" y="4813792"/>
                  <a:pt x="2987790" y="4804404"/>
                  <a:pt x="2987790" y="4792669"/>
                </a:cubicBezTo>
                <a:cubicBezTo>
                  <a:pt x="2987790" y="4790322"/>
                  <a:pt x="2987790" y="4790322"/>
                  <a:pt x="2987790" y="4787975"/>
                </a:cubicBezTo>
                <a:cubicBezTo>
                  <a:pt x="3001872" y="4785628"/>
                  <a:pt x="3015955" y="4780934"/>
                  <a:pt x="3032384" y="4776239"/>
                </a:cubicBezTo>
                <a:cubicBezTo>
                  <a:pt x="3039425" y="4773893"/>
                  <a:pt x="3044119" y="4773893"/>
                  <a:pt x="3051160" y="4771545"/>
                </a:cubicBezTo>
                <a:cubicBezTo>
                  <a:pt x="3065243" y="4766851"/>
                  <a:pt x="3081672" y="4764504"/>
                  <a:pt x="3095754" y="4759810"/>
                </a:cubicBezTo>
                <a:cubicBezTo>
                  <a:pt x="3102795" y="4757463"/>
                  <a:pt x="3109837" y="4755116"/>
                  <a:pt x="3119225" y="4752769"/>
                </a:cubicBezTo>
                <a:cubicBezTo>
                  <a:pt x="3133307" y="4748075"/>
                  <a:pt x="3145042" y="4745728"/>
                  <a:pt x="3159125" y="4741034"/>
                </a:cubicBezTo>
                <a:cubicBezTo>
                  <a:pt x="3166166" y="4738687"/>
                  <a:pt x="3175554" y="4736340"/>
                  <a:pt x="3182595" y="4733993"/>
                </a:cubicBezTo>
                <a:cubicBezTo>
                  <a:pt x="3196677" y="4729299"/>
                  <a:pt x="3208412" y="4724605"/>
                  <a:pt x="3222495" y="4719911"/>
                </a:cubicBezTo>
                <a:cubicBezTo>
                  <a:pt x="3227189" y="4717563"/>
                  <a:pt x="3234230" y="4715216"/>
                  <a:pt x="3238924" y="4715216"/>
                </a:cubicBezTo>
                <a:cubicBezTo>
                  <a:pt x="3248312" y="4712869"/>
                  <a:pt x="3255353" y="4708175"/>
                  <a:pt x="3264742" y="4705828"/>
                </a:cubicBezTo>
                <a:cubicBezTo>
                  <a:pt x="3267089" y="4705828"/>
                  <a:pt x="3269436" y="4703481"/>
                  <a:pt x="3271783" y="4703481"/>
                </a:cubicBezTo>
                <a:cubicBezTo>
                  <a:pt x="3292906" y="4696440"/>
                  <a:pt x="3316377" y="4687052"/>
                  <a:pt x="3337500" y="4677664"/>
                </a:cubicBezTo>
                <a:cubicBezTo>
                  <a:pt x="3342194" y="4675317"/>
                  <a:pt x="3344541" y="4675317"/>
                  <a:pt x="3349235" y="4672970"/>
                </a:cubicBezTo>
                <a:cubicBezTo>
                  <a:pt x="3365664" y="4665928"/>
                  <a:pt x="3379747" y="4658887"/>
                  <a:pt x="3396176" y="4651846"/>
                </a:cubicBezTo>
                <a:cubicBezTo>
                  <a:pt x="3398523" y="4658887"/>
                  <a:pt x="3405565" y="4663582"/>
                  <a:pt x="3414953" y="4663582"/>
                </a:cubicBezTo>
                <a:cubicBezTo>
                  <a:pt x="3426688" y="4663582"/>
                  <a:pt x="3436076" y="4654193"/>
                  <a:pt x="3436076" y="4642458"/>
                </a:cubicBezTo>
                <a:cubicBezTo>
                  <a:pt x="3436076" y="4640111"/>
                  <a:pt x="3436076" y="4637764"/>
                  <a:pt x="3433729" y="4635417"/>
                </a:cubicBezTo>
                <a:cubicBezTo>
                  <a:pt x="3438423" y="4633070"/>
                  <a:pt x="3443117" y="4630723"/>
                  <a:pt x="3450158" y="4628376"/>
                </a:cubicBezTo>
                <a:cubicBezTo>
                  <a:pt x="3452505" y="4626029"/>
                  <a:pt x="3457200" y="4626029"/>
                  <a:pt x="3459546" y="4623681"/>
                </a:cubicBezTo>
                <a:cubicBezTo>
                  <a:pt x="3471282" y="4618987"/>
                  <a:pt x="3480670" y="4614293"/>
                  <a:pt x="3492405" y="4607252"/>
                </a:cubicBezTo>
                <a:cubicBezTo>
                  <a:pt x="3494752" y="4604905"/>
                  <a:pt x="3499446" y="4604905"/>
                  <a:pt x="3501793" y="4602558"/>
                </a:cubicBezTo>
                <a:cubicBezTo>
                  <a:pt x="3506487" y="4600211"/>
                  <a:pt x="3511182" y="4597864"/>
                  <a:pt x="3515876" y="4595517"/>
                </a:cubicBezTo>
                <a:cubicBezTo>
                  <a:pt x="3515876" y="4595517"/>
                  <a:pt x="3515876" y="4595517"/>
                  <a:pt x="3518223" y="4595517"/>
                </a:cubicBezTo>
                <a:cubicBezTo>
                  <a:pt x="3539346" y="4586129"/>
                  <a:pt x="3558123" y="4574394"/>
                  <a:pt x="3579246" y="4565005"/>
                </a:cubicBezTo>
                <a:cubicBezTo>
                  <a:pt x="3586287" y="4562658"/>
                  <a:pt x="3590981" y="4557964"/>
                  <a:pt x="3598022" y="4555617"/>
                </a:cubicBezTo>
                <a:cubicBezTo>
                  <a:pt x="3612104" y="4548576"/>
                  <a:pt x="3628534" y="4539188"/>
                  <a:pt x="3642616" y="4529800"/>
                </a:cubicBezTo>
                <a:cubicBezTo>
                  <a:pt x="3649657" y="4525106"/>
                  <a:pt x="3654351" y="4522759"/>
                  <a:pt x="3661392" y="4518064"/>
                </a:cubicBezTo>
                <a:cubicBezTo>
                  <a:pt x="3680169" y="4506329"/>
                  <a:pt x="3698945" y="4494594"/>
                  <a:pt x="3720069" y="4482859"/>
                </a:cubicBezTo>
                <a:cubicBezTo>
                  <a:pt x="3724763" y="4480512"/>
                  <a:pt x="3729457" y="4475818"/>
                  <a:pt x="3734151" y="4473471"/>
                </a:cubicBezTo>
                <a:cubicBezTo>
                  <a:pt x="3748233" y="4464083"/>
                  <a:pt x="3764662" y="4454694"/>
                  <a:pt x="3778745" y="4445306"/>
                </a:cubicBezTo>
                <a:cubicBezTo>
                  <a:pt x="3785786" y="4440612"/>
                  <a:pt x="3792827" y="4435918"/>
                  <a:pt x="3797521" y="4431224"/>
                </a:cubicBezTo>
                <a:cubicBezTo>
                  <a:pt x="3802215" y="4428877"/>
                  <a:pt x="3806909" y="4424183"/>
                  <a:pt x="3811603" y="4421836"/>
                </a:cubicBezTo>
                <a:cubicBezTo>
                  <a:pt x="3820992" y="4414794"/>
                  <a:pt x="3832727" y="4407753"/>
                  <a:pt x="3842115" y="4400712"/>
                </a:cubicBezTo>
                <a:cubicBezTo>
                  <a:pt x="3846809" y="4398365"/>
                  <a:pt x="3851503" y="4393671"/>
                  <a:pt x="3856197" y="4391324"/>
                </a:cubicBezTo>
                <a:cubicBezTo>
                  <a:pt x="3874974" y="4377242"/>
                  <a:pt x="3891403" y="4365506"/>
                  <a:pt x="3910180" y="4351424"/>
                </a:cubicBezTo>
                <a:cubicBezTo>
                  <a:pt x="3917220" y="4346730"/>
                  <a:pt x="3921915" y="4342036"/>
                  <a:pt x="3928956" y="4337342"/>
                </a:cubicBezTo>
                <a:cubicBezTo>
                  <a:pt x="3943038" y="4327954"/>
                  <a:pt x="3954773" y="4316219"/>
                  <a:pt x="3968856" y="4306830"/>
                </a:cubicBezTo>
                <a:cubicBezTo>
                  <a:pt x="3973550" y="4302136"/>
                  <a:pt x="3980591" y="4297442"/>
                  <a:pt x="3985285" y="4292748"/>
                </a:cubicBezTo>
                <a:cubicBezTo>
                  <a:pt x="4001714" y="4278666"/>
                  <a:pt x="4020491" y="4264584"/>
                  <a:pt x="4036920" y="4248154"/>
                </a:cubicBezTo>
                <a:cubicBezTo>
                  <a:pt x="4036920" y="4248154"/>
                  <a:pt x="4039267" y="4245807"/>
                  <a:pt x="4039267" y="4245807"/>
                </a:cubicBezTo>
                <a:cubicBezTo>
                  <a:pt x="4043961" y="4243460"/>
                  <a:pt x="4046308" y="4238766"/>
                  <a:pt x="4051002" y="4236419"/>
                </a:cubicBezTo>
                <a:cubicBezTo>
                  <a:pt x="4055696" y="4234072"/>
                  <a:pt x="4058043" y="4229378"/>
                  <a:pt x="4062738" y="4227031"/>
                </a:cubicBezTo>
                <a:cubicBezTo>
                  <a:pt x="4067432" y="4222337"/>
                  <a:pt x="4072126" y="4217643"/>
                  <a:pt x="4076820" y="4212948"/>
                </a:cubicBezTo>
                <a:cubicBezTo>
                  <a:pt x="4081514" y="4208254"/>
                  <a:pt x="4086208" y="4203560"/>
                  <a:pt x="4090902" y="4198866"/>
                </a:cubicBezTo>
                <a:cubicBezTo>
                  <a:pt x="4095596" y="4194172"/>
                  <a:pt x="4097943" y="4191825"/>
                  <a:pt x="4102637" y="4187131"/>
                </a:cubicBezTo>
                <a:cubicBezTo>
                  <a:pt x="4109678" y="4180090"/>
                  <a:pt x="4114372" y="4175396"/>
                  <a:pt x="4121414" y="4168354"/>
                </a:cubicBezTo>
                <a:cubicBezTo>
                  <a:pt x="4123761" y="4166007"/>
                  <a:pt x="4126108" y="4163660"/>
                  <a:pt x="4128455" y="4161313"/>
                </a:cubicBezTo>
                <a:cubicBezTo>
                  <a:pt x="4133149" y="4156619"/>
                  <a:pt x="4137843" y="4151925"/>
                  <a:pt x="4142537" y="4147231"/>
                </a:cubicBezTo>
                <a:cubicBezTo>
                  <a:pt x="4147231" y="4149578"/>
                  <a:pt x="4149578" y="4151925"/>
                  <a:pt x="4156619" y="4151925"/>
                </a:cubicBezTo>
                <a:cubicBezTo>
                  <a:pt x="4168355" y="4151925"/>
                  <a:pt x="4177743" y="4142537"/>
                  <a:pt x="4177743" y="4130802"/>
                </a:cubicBezTo>
                <a:cubicBezTo>
                  <a:pt x="4177743" y="4126108"/>
                  <a:pt x="4175395" y="4121414"/>
                  <a:pt x="4173049" y="4119066"/>
                </a:cubicBezTo>
                <a:cubicBezTo>
                  <a:pt x="4175395" y="4116720"/>
                  <a:pt x="4177743" y="4114372"/>
                  <a:pt x="4180090" y="4112026"/>
                </a:cubicBezTo>
                <a:cubicBezTo>
                  <a:pt x="4180090" y="4112026"/>
                  <a:pt x="4180090" y="4112026"/>
                  <a:pt x="4180090" y="4109678"/>
                </a:cubicBezTo>
                <a:cubicBezTo>
                  <a:pt x="4184784" y="4104984"/>
                  <a:pt x="4189478" y="4100290"/>
                  <a:pt x="4194172" y="4095596"/>
                </a:cubicBezTo>
                <a:cubicBezTo>
                  <a:pt x="4201213" y="4088555"/>
                  <a:pt x="4210601" y="4079167"/>
                  <a:pt x="4217643" y="4072125"/>
                </a:cubicBezTo>
                <a:cubicBezTo>
                  <a:pt x="4227031" y="4062737"/>
                  <a:pt x="4234072" y="4053349"/>
                  <a:pt x="4243460" y="4043961"/>
                </a:cubicBezTo>
                <a:cubicBezTo>
                  <a:pt x="4250501" y="4036920"/>
                  <a:pt x="4257542" y="4027532"/>
                  <a:pt x="4264583" y="4020490"/>
                </a:cubicBezTo>
                <a:cubicBezTo>
                  <a:pt x="4273972" y="4011102"/>
                  <a:pt x="4281013" y="4001714"/>
                  <a:pt x="4290401" y="3992326"/>
                </a:cubicBezTo>
                <a:cubicBezTo>
                  <a:pt x="4297442" y="3982938"/>
                  <a:pt x="4304483" y="3975897"/>
                  <a:pt x="4311524" y="3966508"/>
                </a:cubicBezTo>
                <a:cubicBezTo>
                  <a:pt x="4318566" y="3957120"/>
                  <a:pt x="4327954" y="3947732"/>
                  <a:pt x="4334995" y="3935997"/>
                </a:cubicBezTo>
                <a:cubicBezTo>
                  <a:pt x="4337342" y="3933650"/>
                  <a:pt x="4339689" y="3931303"/>
                  <a:pt x="4339689" y="3928956"/>
                </a:cubicBezTo>
                <a:cubicBezTo>
                  <a:pt x="4346730" y="3919567"/>
                  <a:pt x="4353771" y="3912527"/>
                  <a:pt x="4360812" y="3903138"/>
                </a:cubicBezTo>
                <a:cubicBezTo>
                  <a:pt x="4372548" y="3889056"/>
                  <a:pt x="4381936" y="3874974"/>
                  <a:pt x="4393671" y="3860891"/>
                </a:cubicBezTo>
                <a:cubicBezTo>
                  <a:pt x="4400712" y="3851503"/>
                  <a:pt x="4405406" y="3844462"/>
                  <a:pt x="4412447" y="3835074"/>
                </a:cubicBezTo>
                <a:cubicBezTo>
                  <a:pt x="4426530" y="3816298"/>
                  <a:pt x="4438265" y="3797521"/>
                  <a:pt x="4450000" y="3778745"/>
                </a:cubicBezTo>
                <a:cubicBezTo>
                  <a:pt x="4457041" y="3769357"/>
                  <a:pt x="4461736" y="3759969"/>
                  <a:pt x="4468776" y="3752927"/>
                </a:cubicBezTo>
                <a:cubicBezTo>
                  <a:pt x="4482859" y="3734151"/>
                  <a:pt x="4494594" y="3713028"/>
                  <a:pt x="4506329" y="3694251"/>
                </a:cubicBezTo>
                <a:cubicBezTo>
                  <a:pt x="4511023" y="3687210"/>
                  <a:pt x="4513371" y="3680169"/>
                  <a:pt x="4518065" y="3673128"/>
                </a:cubicBezTo>
                <a:cubicBezTo>
                  <a:pt x="4518065" y="3673128"/>
                  <a:pt x="4520412" y="3670781"/>
                  <a:pt x="4520412" y="3670781"/>
                </a:cubicBezTo>
                <a:cubicBezTo>
                  <a:pt x="4522759" y="3670781"/>
                  <a:pt x="4525106" y="3673128"/>
                  <a:pt x="4527453" y="3673128"/>
                </a:cubicBezTo>
                <a:cubicBezTo>
                  <a:pt x="4539188" y="3673128"/>
                  <a:pt x="4548576" y="3663740"/>
                  <a:pt x="4548576" y="3652004"/>
                </a:cubicBezTo>
                <a:cubicBezTo>
                  <a:pt x="4548576" y="3644963"/>
                  <a:pt x="4546229" y="3640269"/>
                  <a:pt x="4541535" y="3637922"/>
                </a:cubicBezTo>
                <a:cubicBezTo>
                  <a:pt x="4546229" y="3628534"/>
                  <a:pt x="4550923" y="3621493"/>
                  <a:pt x="4555617" y="3612105"/>
                </a:cubicBezTo>
                <a:cubicBezTo>
                  <a:pt x="4557964" y="3609757"/>
                  <a:pt x="4557964" y="3607411"/>
                  <a:pt x="4560311" y="3602716"/>
                </a:cubicBezTo>
                <a:cubicBezTo>
                  <a:pt x="4569699" y="3586287"/>
                  <a:pt x="4576741" y="3569858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8476" y="3551081"/>
                  <a:pt x="4590823" y="3544040"/>
                  <a:pt x="4595517" y="3539346"/>
                </a:cubicBezTo>
                <a:cubicBezTo>
                  <a:pt x="4597864" y="3539346"/>
                  <a:pt x="4600211" y="3541693"/>
                  <a:pt x="4604905" y="3541693"/>
                </a:cubicBezTo>
                <a:cubicBezTo>
                  <a:pt x="4616640" y="3541693"/>
                  <a:pt x="4626029" y="3532305"/>
                  <a:pt x="4626029" y="3520570"/>
                </a:cubicBezTo>
                <a:cubicBezTo>
                  <a:pt x="4626029" y="3513529"/>
                  <a:pt x="4621334" y="3506487"/>
                  <a:pt x="4614294" y="3504140"/>
                </a:cubicBezTo>
                <a:cubicBezTo>
                  <a:pt x="4616640" y="3499446"/>
                  <a:pt x="4618988" y="3494752"/>
                  <a:pt x="4621334" y="3490058"/>
                </a:cubicBezTo>
                <a:cubicBezTo>
                  <a:pt x="4623682" y="3490058"/>
                  <a:pt x="4626029" y="3492405"/>
                  <a:pt x="4628376" y="3492405"/>
                </a:cubicBezTo>
                <a:cubicBezTo>
                  <a:pt x="4640111" y="3492405"/>
                  <a:pt x="4649499" y="3483017"/>
                  <a:pt x="4649499" y="3471282"/>
                </a:cubicBezTo>
                <a:cubicBezTo>
                  <a:pt x="4649499" y="3464241"/>
                  <a:pt x="4644805" y="3457199"/>
                  <a:pt x="4640111" y="3454853"/>
                </a:cubicBezTo>
                <a:cubicBezTo>
                  <a:pt x="4642458" y="3450158"/>
                  <a:pt x="4644805" y="3445464"/>
                  <a:pt x="4647152" y="3440770"/>
                </a:cubicBezTo>
                <a:cubicBezTo>
                  <a:pt x="4651846" y="3431382"/>
                  <a:pt x="4654193" y="3424341"/>
                  <a:pt x="4658887" y="3414952"/>
                </a:cubicBezTo>
                <a:cubicBezTo>
                  <a:pt x="4658887" y="3412606"/>
                  <a:pt x="4661234" y="3410258"/>
                  <a:pt x="4661234" y="3407912"/>
                </a:cubicBezTo>
                <a:cubicBezTo>
                  <a:pt x="4665929" y="3393829"/>
                  <a:pt x="4672970" y="3382094"/>
                  <a:pt x="4677664" y="3368012"/>
                </a:cubicBezTo>
                <a:cubicBezTo>
                  <a:pt x="4680011" y="3363318"/>
                  <a:pt x="4682358" y="3356276"/>
                  <a:pt x="4684705" y="3351582"/>
                </a:cubicBezTo>
                <a:cubicBezTo>
                  <a:pt x="4684705" y="3349235"/>
                  <a:pt x="4687052" y="3346888"/>
                  <a:pt x="4687052" y="3344541"/>
                </a:cubicBezTo>
                <a:lnTo>
                  <a:pt x="4687052" y="3344541"/>
                </a:lnTo>
                <a:cubicBezTo>
                  <a:pt x="4687052" y="3344541"/>
                  <a:pt x="4687052" y="3342194"/>
                  <a:pt x="4687052" y="3342194"/>
                </a:cubicBezTo>
                <a:cubicBezTo>
                  <a:pt x="4687052" y="3342194"/>
                  <a:pt x="4687052" y="3342194"/>
                  <a:pt x="4687052" y="3342194"/>
                </a:cubicBezTo>
                <a:cubicBezTo>
                  <a:pt x="4698787" y="3342194"/>
                  <a:pt x="4708175" y="3332806"/>
                  <a:pt x="4708175" y="3321071"/>
                </a:cubicBezTo>
                <a:cubicBezTo>
                  <a:pt x="4708175" y="3314030"/>
                  <a:pt x="4705828" y="3309335"/>
                  <a:pt x="4701134" y="3306989"/>
                </a:cubicBezTo>
                <a:cubicBezTo>
                  <a:pt x="4701134" y="3304641"/>
                  <a:pt x="4701134" y="3304641"/>
                  <a:pt x="4703481" y="3302295"/>
                </a:cubicBezTo>
                <a:cubicBezTo>
                  <a:pt x="4703481" y="3299947"/>
                  <a:pt x="4705828" y="3297600"/>
                  <a:pt x="4705828" y="3297600"/>
                </a:cubicBezTo>
                <a:cubicBezTo>
                  <a:pt x="4708175" y="3290559"/>
                  <a:pt x="4710522" y="3285865"/>
                  <a:pt x="4712869" y="3278824"/>
                </a:cubicBezTo>
                <a:cubicBezTo>
                  <a:pt x="4712869" y="3276477"/>
                  <a:pt x="4715216" y="3276477"/>
                  <a:pt x="4715216" y="3274130"/>
                </a:cubicBezTo>
                <a:cubicBezTo>
                  <a:pt x="4715216" y="3271783"/>
                  <a:pt x="4717563" y="3271783"/>
                  <a:pt x="4717563" y="3269436"/>
                </a:cubicBezTo>
                <a:lnTo>
                  <a:pt x="4717563" y="3269436"/>
                </a:lnTo>
                <a:cubicBezTo>
                  <a:pt x="4719911" y="3260048"/>
                  <a:pt x="4724605" y="3253006"/>
                  <a:pt x="4726952" y="3243618"/>
                </a:cubicBezTo>
                <a:cubicBezTo>
                  <a:pt x="4729299" y="3243618"/>
                  <a:pt x="4731646" y="3245965"/>
                  <a:pt x="4731646" y="3245965"/>
                </a:cubicBezTo>
                <a:cubicBezTo>
                  <a:pt x="4743381" y="3245965"/>
                  <a:pt x="4752769" y="3236577"/>
                  <a:pt x="4752769" y="3224842"/>
                </a:cubicBezTo>
                <a:cubicBezTo>
                  <a:pt x="4752769" y="3215454"/>
                  <a:pt x="4748075" y="3208413"/>
                  <a:pt x="4738687" y="3206065"/>
                </a:cubicBezTo>
                <a:cubicBezTo>
                  <a:pt x="4741034" y="3194330"/>
                  <a:pt x="4745728" y="3184942"/>
                  <a:pt x="4748075" y="3173207"/>
                </a:cubicBezTo>
                <a:cubicBezTo>
                  <a:pt x="4750422" y="3166166"/>
                  <a:pt x="4752769" y="3159125"/>
                  <a:pt x="4755116" y="3152083"/>
                </a:cubicBezTo>
                <a:cubicBezTo>
                  <a:pt x="4757463" y="3142695"/>
                  <a:pt x="4762157" y="3130960"/>
                  <a:pt x="4764504" y="3121572"/>
                </a:cubicBezTo>
                <a:cubicBezTo>
                  <a:pt x="4766852" y="3114531"/>
                  <a:pt x="4769198" y="3107490"/>
                  <a:pt x="4771546" y="3098101"/>
                </a:cubicBezTo>
                <a:cubicBezTo>
                  <a:pt x="4773892" y="3088713"/>
                  <a:pt x="4776240" y="3079325"/>
                  <a:pt x="4778587" y="3069937"/>
                </a:cubicBezTo>
                <a:cubicBezTo>
                  <a:pt x="4780934" y="3062896"/>
                  <a:pt x="4783281" y="3055855"/>
                  <a:pt x="4785628" y="3048813"/>
                </a:cubicBezTo>
                <a:cubicBezTo>
                  <a:pt x="4787975" y="3044119"/>
                  <a:pt x="4787975" y="3039425"/>
                  <a:pt x="4790322" y="3032384"/>
                </a:cubicBezTo>
                <a:cubicBezTo>
                  <a:pt x="4795016" y="3013608"/>
                  <a:pt x="4799710" y="2992484"/>
                  <a:pt x="4804404" y="2973708"/>
                </a:cubicBezTo>
                <a:cubicBezTo>
                  <a:pt x="4804404" y="2973708"/>
                  <a:pt x="4804404" y="2973708"/>
                  <a:pt x="4804404" y="2971361"/>
                </a:cubicBezTo>
                <a:lnTo>
                  <a:pt x="4804404" y="2971361"/>
                </a:lnTo>
                <a:cubicBezTo>
                  <a:pt x="4816139" y="2922073"/>
                  <a:pt x="4825528" y="2870438"/>
                  <a:pt x="4830222" y="2818803"/>
                </a:cubicBezTo>
                <a:cubicBezTo>
                  <a:pt x="4830222" y="2818803"/>
                  <a:pt x="4830222" y="2818803"/>
                  <a:pt x="4832569" y="2818803"/>
                </a:cubicBezTo>
                <a:cubicBezTo>
                  <a:pt x="4844304" y="2818803"/>
                  <a:pt x="4853692" y="2809415"/>
                  <a:pt x="4853692" y="2797679"/>
                </a:cubicBezTo>
                <a:cubicBezTo>
                  <a:pt x="4846651" y="2797679"/>
                  <a:pt x="4839610" y="2788291"/>
                  <a:pt x="4827875" y="2788291"/>
                </a:cubicBezTo>
                <a:close/>
                <a:moveTo>
                  <a:pt x="4494594" y="3715374"/>
                </a:moveTo>
                <a:cubicBezTo>
                  <a:pt x="4480512" y="3738845"/>
                  <a:pt x="4466430" y="3759969"/>
                  <a:pt x="4452347" y="3781092"/>
                </a:cubicBezTo>
                <a:cubicBezTo>
                  <a:pt x="4459388" y="3771704"/>
                  <a:pt x="4466430" y="3759969"/>
                  <a:pt x="4471124" y="3750580"/>
                </a:cubicBezTo>
                <a:cubicBezTo>
                  <a:pt x="4475818" y="3743539"/>
                  <a:pt x="4480512" y="3734151"/>
                  <a:pt x="4485206" y="3727110"/>
                </a:cubicBezTo>
                <a:cubicBezTo>
                  <a:pt x="4492247" y="3717722"/>
                  <a:pt x="4496941" y="3708333"/>
                  <a:pt x="4503982" y="3696598"/>
                </a:cubicBezTo>
                <a:cubicBezTo>
                  <a:pt x="4506329" y="3691904"/>
                  <a:pt x="4511023" y="3687210"/>
                  <a:pt x="4513371" y="3682516"/>
                </a:cubicBezTo>
                <a:cubicBezTo>
                  <a:pt x="4513371" y="3682516"/>
                  <a:pt x="4513371" y="3682516"/>
                  <a:pt x="4513371" y="3682516"/>
                </a:cubicBezTo>
                <a:cubicBezTo>
                  <a:pt x="4508676" y="3689557"/>
                  <a:pt x="4506329" y="3694251"/>
                  <a:pt x="4501635" y="3701292"/>
                </a:cubicBezTo>
                <a:cubicBezTo>
                  <a:pt x="4501635" y="3705986"/>
                  <a:pt x="4499288" y="3710680"/>
                  <a:pt x="4494594" y="3715374"/>
                </a:cubicBezTo>
                <a:close/>
                <a:moveTo>
                  <a:pt x="3917220" y="4353771"/>
                </a:moveTo>
                <a:cubicBezTo>
                  <a:pt x="3809256" y="4438265"/>
                  <a:pt x="3691904" y="4511024"/>
                  <a:pt x="3572205" y="4576741"/>
                </a:cubicBezTo>
                <a:cubicBezTo>
                  <a:pt x="3567511" y="4579088"/>
                  <a:pt x="3562817" y="4581435"/>
                  <a:pt x="3560469" y="4583782"/>
                </a:cubicBezTo>
                <a:cubicBezTo>
                  <a:pt x="3553428" y="4588476"/>
                  <a:pt x="3546387" y="4590823"/>
                  <a:pt x="3539346" y="4595517"/>
                </a:cubicBezTo>
                <a:cubicBezTo>
                  <a:pt x="3546387" y="4590823"/>
                  <a:pt x="3555775" y="4586129"/>
                  <a:pt x="3562817" y="4579088"/>
                </a:cubicBezTo>
                <a:cubicBezTo>
                  <a:pt x="3567511" y="4576741"/>
                  <a:pt x="3574552" y="4572047"/>
                  <a:pt x="3579246" y="4569700"/>
                </a:cubicBezTo>
                <a:cubicBezTo>
                  <a:pt x="3586287" y="4565005"/>
                  <a:pt x="3593328" y="4560311"/>
                  <a:pt x="3600369" y="4555617"/>
                </a:cubicBezTo>
                <a:cubicBezTo>
                  <a:pt x="3609758" y="4548576"/>
                  <a:pt x="3621493" y="4543882"/>
                  <a:pt x="3630881" y="4536841"/>
                </a:cubicBezTo>
                <a:cubicBezTo>
                  <a:pt x="3637922" y="4532147"/>
                  <a:pt x="3644963" y="4527453"/>
                  <a:pt x="3654351" y="4522759"/>
                </a:cubicBezTo>
                <a:cubicBezTo>
                  <a:pt x="3663740" y="4515718"/>
                  <a:pt x="3673128" y="4511024"/>
                  <a:pt x="3682516" y="4503982"/>
                </a:cubicBezTo>
                <a:cubicBezTo>
                  <a:pt x="3689557" y="4499288"/>
                  <a:pt x="3698945" y="4494594"/>
                  <a:pt x="3705986" y="4487553"/>
                </a:cubicBezTo>
                <a:cubicBezTo>
                  <a:pt x="3715375" y="4480512"/>
                  <a:pt x="3724763" y="4475818"/>
                  <a:pt x="3734151" y="4468777"/>
                </a:cubicBezTo>
                <a:cubicBezTo>
                  <a:pt x="3741192" y="4464083"/>
                  <a:pt x="3750580" y="4457041"/>
                  <a:pt x="3757622" y="4452347"/>
                </a:cubicBezTo>
                <a:cubicBezTo>
                  <a:pt x="3767010" y="4445306"/>
                  <a:pt x="3776398" y="4438265"/>
                  <a:pt x="3785786" y="4431224"/>
                </a:cubicBezTo>
                <a:cubicBezTo>
                  <a:pt x="3792827" y="4426530"/>
                  <a:pt x="3799868" y="4419489"/>
                  <a:pt x="3809256" y="4414794"/>
                </a:cubicBezTo>
                <a:cubicBezTo>
                  <a:pt x="3818645" y="4407753"/>
                  <a:pt x="3828033" y="4400712"/>
                  <a:pt x="3835074" y="4393671"/>
                </a:cubicBezTo>
                <a:cubicBezTo>
                  <a:pt x="3837421" y="4391324"/>
                  <a:pt x="3839768" y="4388977"/>
                  <a:pt x="3842115" y="4386630"/>
                </a:cubicBezTo>
                <a:cubicBezTo>
                  <a:pt x="3867933" y="4372548"/>
                  <a:pt x="3893750" y="4358466"/>
                  <a:pt x="3919568" y="4342036"/>
                </a:cubicBezTo>
                <a:cubicBezTo>
                  <a:pt x="3921915" y="4342036"/>
                  <a:pt x="3921915" y="4339689"/>
                  <a:pt x="3924262" y="4339689"/>
                </a:cubicBezTo>
                <a:cubicBezTo>
                  <a:pt x="3933650" y="4334995"/>
                  <a:pt x="3940691" y="4330301"/>
                  <a:pt x="3950079" y="4323260"/>
                </a:cubicBezTo>
                <a:cubicBezTo>
                  <a:pt x="3950079" y="4323260"/>
                  <a:pt x="3952426" y="4320913"/>
                  <a:pt x="3952426" y="4320913"/>
                </a:cubicBezTo>
                <a:cubicBezTo>
                  <a:pt x="3968856" y="4309177"/>
                  <a:pt x="3987632" y="4297442"/>
                  <a:pt x="4004061" y="4285707"/>
                </a:cubicBezTo>
                <a:cubicBezTo>
                  <a:pt x="3978244" y="4309177"/>
                  <a:pt x="3950079" y="4330301"/>
                  <a:pt x="3924262" y="4351424"/>
                </a:cubicBezTo>
                <a:cubicBezTo>
                  <a:pt x="3919568" y="4351424"/>
                  <a:pt x="3917220" y="4351424"/>
                  <a:pt x="3917220" y="4353771"/>
                </a:cubicBezTo>
                <a:close/>
                <a:moveTo>
                  <a:pt x="3149736" y="4750422"/>
                </a:moveTo>
                <a:cubicBezTo>
                  <a:pt x="3123919" y="4757463"/>
                  <a:pt x="3098101" y="4766851"/>
                  <a:pt x="3069937" y="4773893"/>
                </a:cubicBezTo>
                <a:cubicBezTo>
                  <a:pt x="3065243" y="4776239"/>
                  <a:pt x="3060548" y="4776239"/>
                  <a:pt x="3055854" y="4778587"/>
                </a:cubicBezTo>
                <a:cubicBezTo>
                  <a:pt x="3034731" y="4783281"/>
                  <a:pt x="3013608" y="4790322"/>
                  <a:pt x="2992484" y="4795016"/>
                </a:cubicBezTo>
                <a:cubicBezTo>
                  <a:pt x="2992484" y="4792669"/>
                  <a:pt x="2990137" y="4787975"/>
                  <a:pt x="2987790" y="4785628"/>
                </a:cubicBezTo>
                <a:cubicBezTo>
                  <a:pt x="2997178" y="4783281"/>
                  <a:pt x="3004219" y="4783281"/>
                  <a:pt x="3013608" y="4780934"/>
                </a:cubicBezTo>
                <a:cubicBezTo>
                  <a:pt x="3022996" y="4778587"/>
                  <a:pt x="3032384" y="4776239"/>
                  <a:pt x="3041772" y="4773893"/>
                </a:cubicBezTo>
                <a:cubicBezTo>
                  <a:pt x="3053508" y="4771545"/>
                  <a:pt x="3062896" y="4769199"/>
                  <a:pt x="3074631" y="4766851"/>
                </a:cubicBezTo>
                <a:cubicBezTo>
                  <a:pt x="3091060" y="4764504"/>
                  <a:pt x="3107489" y="4759810"/>
                  <a:pt x="3121572" y="4757463"/>
                </a:cubicBezTo>
                <a:cubicBezTo>
                  <a:pt x="3121572" y="4757463"/>
                  <a:pt x="3121572" y="4757463"/>
                  <a:pt x="3123919" y="4757463"/>
                </a:cubicBezTo>
                <a:cubicBezTo>
                  <a:pt x="3145042" y="4752769"/>
                  <a:pt x="3163819" y="4748075"/>
                  <a:pt x="3184942" y="4741034"/>
                </a:cubicBezTo>
                <a:cubicBezTo>
                  <a:pt x="3177901" y="4743381"/>
                  <a:pt x="3173207" y="4745728"/>
                  <a:pt x="3166166" y="4748075"/>
                </a:cubicBezTo>
                <a:cubicBezTo>
                  <a:pt x="3159125" y="4748075"/>
                  <a:pt x="3154430" y="4750422"/>
                  <a:pt x="3149736" y="4750422"/>
                </a:cubicBezTo>
                <a:close/>
                <a:moveTo>
                  <a:pt x="2907991" y="4811445"/>
                </a:moveTo>
                <a:cubicBezTo>
                  <a:pt x="2879826" y="4816140"/>
                  <a:pt x="2851661" y="4820834"/>
                  <a:pt x="2825844" y="4825528"/>
                </a:cubicBezTo>
                <a:cubicBezTo>
                  <a:pt x="2823497" y="4825528"/>
                  <a:pt x="2821150" y="4825528"/>
                  <a:pt x="2818803" y="4825528"/>
                </a:cubicBezTo>
                <a:cubicBezTo>
                  <a:pt x="2809415" y="4827875"/>
                  <a:pt x="2802374" y="4827875"/>
                  <a:pt x="2792985" y="4830222"/>
                </a:cubicBezTo>
                <a:cubicBezTo>
                  <a:pt x="2797679" y="4827875"/>
                  <a:pt x="2800027" y="4820834"/>
                  <a:pt x="2800027" y="4816140"/>
                </a:cubicBezTo>
                <a:cubicBezTo>
                  <a:pt x="2804721" y="4816140"/>
                  <a:pt x="2809415" y="4816140"/>
                  <a:pt x="2814109" y="4816140"/>
                </a:cubicBezTo>
                <a:cubicBezTo>
                  <a:pt x="2830538" y="4816140"/>
                  <a:pt x="2844620" y="4816140"/>
                  <a:pt x="2861050" y="4813792"/>
                </a:cubicBezTo>
                <a:cubicBezTo>
                  <a:pt x="2865744" y="4813792"/>
                  <a:pt x="2870438" y="4813792"/>
                  <a:pt x="2875132" y="4813792"/>
                </a:cubicBezTo>
                <a:cubicBezTo>
                  <a:pt x="2886867" y="4813792"/>
                  <a:pt x="2896255" y="4813792"/>
                  <a:pt x="2907991" y="4811445"/>
                </a:cubicBezTo>
                <a:cubicBezTo>
                  <a:pt x="2910338" y="4811445"/>
                  <a:pt x="2912685" y="4809098"/>
                  <a:pt x="2915032" y="4809098"/>
                </a:cubicBezTo>
                <a:cubicBezTo>
                  <a:pt x="2912685" y="4811445"/>
                  <a:pt x="2910338" y="4811445"/>
                  <a:pt x="2907991" y="4811445"/>
                </a:cubicBezTo>
                <a:close/>
                <a:moveTo>
                  <a:pt x="2443275" y="4858386"/>
                </a:moveTo>
                <a:cubicBezTo>
                  <a:pt x="2278982" y="4858386"/>
                  <a:pt x="2117036" y="4841957"/>
                  <a:pt x="1957437" y="4806751"/>
                </a:cubicBezTo>
                <a:cubicBezTo>
                  <a:pt x="1950396" y="4804404"/>
                  <a:pt x="1941007" y="4802057"/>
                  <a:pt x="1933966" y="4802057"/>
                </a:cubicBezTo>
                <a:cubicBezTo>
                  <a:pt x="1933966" y="4802057"/>
                  <a:pt x="1933966" y="4802057"/>
                  <a:pt x="1933966" y="4802057"/>
                </a:cubicBezTo>
                <a:cubicBezTo>
                  <a:pt x="1941007" y="4804404"/>
                  <a:pt x="1945702" y="4804404"/>
                  <a:pt x="1952743" y="4806751"/>
                </a:cubicBezTo>
                <a:cubicBezTo>
                  <a:pt x="1959784" y="4809098"/>
                  <a:pt x="1966825" y="4809098"/>
                  <a:pt x="1971519" y="4809098"/>
                </a:cubicBezTo>
                <a:cubicBezTo>
                  <a:pt x="1985601" y="4811445"/>
                  <a:pt x="1997336" y="4813792"/>
                  <a:pt x="2011419" y="4816140"/>
                </a:cubicBezTo>
                <a:cubicBezTo>
                  <a:pt x="2018460" y="4816140"/>
                  <a:pt x="2025501" y="4818486"/>
                  <a:pt x="2034889" y="4818486"/>
                </a:cubicBezTo>
                <a:cubicBezTo>
                  <a:pt x="2044277" y="4818486"/>
                  <a:pt x="2051319" y="4820834"/>
                  <a:pt x="2060707" y="4820834"/>
                </a:cubicBezTo>
                <a:cubicBezTo>
                  <a:pt x="2171018" y="4841957"/>
                  <a:pt x="2283676" y="4853692"/>
                  <a:pt x="2396334" y="4856039"/>
                </a:cubicBezTo>
                <a:cubicBezTo>
                  <a:pt x="2396334" y="4856039"/>
                  <a:pt x="2398681" y="4856039"/>
                  <a:pt x="2398681" y="4856039"/>
                </a:cubicBezTo>
                <a:cubicBezTo>
                  <a:pt x="2422152" y="4856039"/>
                  <a:pt x="2445622" y="4856039"/>
                  <a:pt x="2469093" y="4856039"/>
                </a:cubicBezTo>
                <a:cubicBezTo>
                  <a:pt x="2469093" y="4856039"/>
                  <a:pt x="2471440" y="4856039"/>
                  <a:pt x="2471440" y="4856039"/>
                </a:cubicBezTo>
                <a:cubicBezTo>
                  <a:pt x="2462052" y="4858386"/>
                  <a:pt x="2452664" y="4858386"/>
                  <a:pt x="2443275" y="4858386"/>
                </a:cubicBezTo>
                <a:close/>
                <a:moveTo>
                  <a:pt x="1870596" y="4787975"/>
                </a:moveTo>
                <a:cubicBezTo>
                  <a:pt x="1868249" y="4787975"/>
                  <a:pt x="1865902" y="4787975"/>
                  <a:pt x="1863555" y="4785628"/>
                </a:cubicBezTo>
                <a:cubicBezTo>
                  <a:pt x="1861208" y="4785628"/>
                  <a:pt x="1858861" y="4783281"/>
                  <a:pt x="1856514" y="4783281"/>
                </a:cubicBezTo>
                <a:cubicBezTo>
                  <a:pt x="1856514" y="4783281"/>
                  <a:pt x="1854167" y="4783281"/>
                  <a:pt x="1854167" y="4783281"/>
                </a:cubicBezTo>
                <a:cubicBezTo>
                  <a:pt x="1854167" y="4783281"/>
                  <a:pt x="1854167" y="4783281"/>
                  <a:pt x="1854167" y="4783281"/>
                </a:cubicBezTo>
                <a:cubicBezTo>
                  <a:pt x="1861208" y="4785628"/>
                  <a:pt x="1868249" y="4787975"/>
                  <a:pt x="1875290" y="4787975"/>
                </a:cubicBezTo>
                <a:cubicBezTo>
                  <a:pt x="1872943" y="4790322"/>
                  <a:pt x="1870596" y="4790322"/>
                  <a:pt x="1870596" y="4787975"/>
                </a:cubicBezTo>
                <a:close/>
                <a:moveTo>
                  <a:pt x="1757938" y="4757463"/>
                </a:moveTo>
                <a:cubicBezTo>
                  <a:pt x="1748550" y="4755116"/>
                  <a:pt x="1741508" y="4752769"/>
                  <a:pt x="1732120" y="4750422"/>
                </a:cubicBezTo>
                <a:cubicBezTo>
                  <a:pt x="1718038" y="4745728"/>
                  <a:pt x="1706303" y="4743381"/>
                  <a:pt x="1692220" y="4738687"/>
                </a:cubicBezTo>
                <a:cubicBezTo>
                  <a:pt x="1671097" y="4731646"/>
                  <a:pt x="1647627" y="4724605"/>
                  <a:pt x="1626503" y="4717563"/>
                </a:cubicBezTo>
                <a:cubicBezTo>
                  <a:pt x="1624156" y="4717563"/>
                  <a:pt x="1624156" y="4717563"/>
                  <a:pt x="1621809" y="4715216"/>
                </a:cubicBezTo>
                <a:cubicBezTo>
                  <a:pt x="1553745" y="4691746"/>
                  <a:pt x="1485680" y="4663582"/>
                  <a:pt x="1419963" y="4633070"/>
                </a:cubicBezTo>
                <a:cubicBezTo>
                  <a:pt x="1424657" y="4635417"/>
                  <a:pt x="1431698" y="4637764"/>
                  <a:pt x="1436392" y="4640111"/>
                </a:cubicBezTo>
                <a:cubicBezTo>
                  <a:pt x="1448128" y="4644805"/>
                  <a:pt x="1459863" y="4649499"/>
                  <a:pt x="1469251" y="4654193"/>
                </a:cubicBezTo>
                <a:cubicBezTo>
                  <a:pt x="1478639" y="4658887"/>
                  <a:pt x="1485680" y="4661234"/>
                  <a:pt x="1495069" y="4663582"/>
                </a:cubicBezTo>
                <a:cubicBezTo>
                  <a:pt x="1506804" y="4668276"/>
                  <a:pt x="1516192" y="4672970"/>
                  <a:pt x="1527927" y="4677664"/>
                </a:cubicBezTo>
                <a:cubicBezTo>
                  <a:pt x="1537315" y="4680011"/>
                  <a:pt x="1544357" y="4684705"/>
                  <a:pt x="1553745" y="4687052"/>
                </a:cubicBezTo>
                <a:cubicBezTo>
                  <a:pt x="1565480" y="4691746"/>
                  <a:pt x="1574868" y="4696440"/>
                  <a:pt x="1586603" y="4698787"/>
                </a:cubicBezTo>
                <a:cubicBezTo>
                  <a:pt x="1595992" y="4701134"/>
                  <a:pt x="1603033" y="4705828"/>
                  <a:pt x="1612421" y="4708175"/>
                </a:cubicBezTo>
                <a:cubicBezTo>
                  <a:pt x="1624156" y="4712869"/>
                  <a:pt x="1633544" y="4715216"/>
                  <a:pt x="1645280" y="4719911"/>
                </a:cubicBezTo>
                <a:cubicBezTo>
                  <a:pt x="1654668" y="4722258"/>
                  <a:pt x="1661709" y="4724605"/>
                  <a:pt x="1671097" y="4729299"/>
                </a:cubicBezTo>
                <a:cubicBezTo>
                  <a:pt x="1682832" y="4733993"/>
                  <a:pt x="1694567" y="4736340"/>
                  <a:pt x="1703956" y="4738687"/>
                </a:cubicBezTo>
                <a:cubicBezTo>
                  <a:pt x="1713344" y="4741034"/>
                  <a:pt x="1720385" y="4743381"/>
                  <a:pt x="1729773" y="4745728"/>
                </a:cubicBezTo>
                <a:cubicBezTo>
                  <a:pt x="1741508" y="4748075"/>
                  <a:pt x="1753244" y="4752769"/>
                  <a:pt x="1764979" y="4755116"/>
                </a:cubicBezTo>
                <a:cubicBezTo>
                  <a:pt x="1772020" y="4757463"/>
                  <a:pt x="1776714" y="4757463"/>
                  <a:pt x="1783755" y="4759810"/>
                </a:cubicBezTo>
                <a:cubicBezTo>
                  <a:pt x="1786102" y="4759810"/>
                  <a:pt x="1788449" y="4762157"/>
                  <a:pt x="1790797" y="4762157"/>
                </a:cubicBezTo>
                <a:cubicBezTo>
                  <a:pt x="1795491" y="4764504"/>
                  <a:pt x="1797838" y="4764504"/>
                  <a:pt x="1802532" y="4766851"/>
                </a:cubicBezTo>
                <a:cubicBezTo>
                  <a:pt x="1804879" y="4766851"/>
                  <a:pt x="1807226" y="4769199"/>
                  <a:pt x="1809573" y="4769199"/>
                </a:cubicBezTo>
                <a:cubicBezTo>
                  <a:pt x="1809573" y="4769199"/>
                  <a:pt x="1809573" y="4769199"/>
                  <a:pt x="1809573" y="4769199"/>
                </a:cubicBezTo>
                <a:cubicBezTo>
                  <a:pt x="1807226" y="4769199"/>
                  <a:pt x="1802532" y="4766851"/>
                  <a:pt x="1800185" y="4766851"/>
                </a:cubicBezTo>
                <a:cubicBezTo>
                  <a:pt x="1788449" y="4766851"/>
                  <a:pt x="1774367" y="4762157"/>
                  <a:pt x="1757938" y="4757463"/>
                </a:cubicBezTo>
                <a:close/>
                <a:moveTo>
                  <a:pt x="917695" y="4311525"/>
                </a:moveTo>
                <a:cubicBezTo>
                  <a:pt x="913001" y="4309177"/>
                  <a:pt x="910654" y="4304483"/>
                  <a:pt x="905960" y="4299789"/>
                </a:cubicBezTo>
                <a:cubicBezTo>
                  <a:pt x="908307" y="4302136"/>
                  <a:pt x="910654" y="4302136"/>
                  <a:pt x="910654" y="4302136"/>
                </a:cubicBezTo>
                <a:cubicBezTo>
                  <a:pt x="917695" y="4306830"/>
                  <a:pt x="924736" y="4311525"/>
                  <a:pt x="931777" y="4316219"/>
                </a:cubicBezTo>
                <a:cubicBezTo>
                  <a:pt x="934124" y="4316219"/>
                  <a:pt x="934124" y="4318565"/>
                  <a:pt x="936472" y="4318565"/>
                </a:cubicBezTo>
                <a:cubicBezTo>
                  <a:pt x="936472" y="4320913"/>
                  <a:pt x="936472" y="4323260"/>
                  <a:pt x="938819" y="4325607"/>
                </a:cubicBezTo>
                <a:cubicBezTo>
                  <a:pt x="936472" y="4323260"/>
                  <a:pt x="934124" y="4320913"/>
                  <a:pt x="931777" y="4320913"/>
                </a:cubicBezTo>
                <a:cubicBezTo>
                  <a:pt x="927083" y="4320913"/>
                  <a:pt x="922389" y="4316219"/>
                  <a:pt x="917695" y="4311525"/>
                </a:cubicBezTo>
                <a:close/>
                <a:moveTo>
                  <a:pt x="844937" y="4255195"/>
                </a:moveTo>
                <a:cubicBezTo>
                  <a:pt x="842590" y="4252848"/>
                  <a:pt x="840243" y="4252848"/>
                  <a:pt x="837896" y="4250501"/>
                </a:cubicBezTo>
                <a:cubicBezTo>
                  <a:pt x="814425" y="4231725"/>
                  <a:pt x="793302" y="4212948"/>
                  <a:pt x="772178" y="4191825"/>
                </a:cubicBezTo>
                <a:cubicBezTo>
                  <a:pt x="772178" y="4191825"/>
                  <a:pt x="769831" y="4189478"/>
                  <a:pt x="769831" y="4189478"/>
                </a:cubicBezTo>
                <a:cubicBezTo>
                  <a:pt x="760443" y="4180090"/>
                  <a:pt x="751055" y="4170702"/>
                  <a:pt x="739320" y="4158966"/>
                </a:cubicBezTo>
                <a:cubicBezTo>
                  <a:pt x="736973" y="4156619"/>
                  <a:pt x="734626" y="4154272"/>
                  <a:pt x="732279" y="4151925"/>
                </a:cubicBezTo>
                <a:cubicBezTo>
                  <a:pt x="722890" y="4142537"/>
                  <a:pt x="713502" y="4133149"/>
                  <a:pt x="706461" y="4123761"/>
                </a:cubicBezTo>
                <a:cubicBezTo>
                  <a:pt x="704114" y="4121414"/>
                  <a:pt x="701767" y="4119066"/>
                  <a:pt x="699420" y="4116720"/>
                </a:cubicBezTo>
                <a:cubicBezTo>
                  <a:pt x="690032" y="4104984"/>
                  <a:pt x="680643" y="4095596"/>
                  <a:pt x="671255" y="4083861"/>
                </a:cubicBezTo>
                <a:cubicBezTo>
                  <a:pt x="671255" y="4081514"/>
                  <a:pt x="668908" y="4081514"/>
                  <a:pt x="668908" y="4081514"/>
                </a:cubicBezTo>
                <a:cubicBezTo>
                  <a:pt x="657173" y="4069779"/>
                  <a:pt x="647785" y="4055696"/>
                  <a:pt x="636050" y="4041614"/>
                </a:cubicBezTo>
                <a:cubicBezTo>
                  <a:pt x="636050" y="4039267"/>
                  <a:pt x="633703" y="4039267"/>
                  <a:pt x="633703" y="4036920"/>
                </a:cubicBezTo>
                <a:cubicBezTo>
                  <a:pt x="624314" y="4025185"/>
                  <a:pt x="614926" y="4013449"/>
                  <a:pt x="607885" y="4001714"/>
                </a:cubicBezTo>
                <a:cubicBezTo>
                  <a:pt x="607885" y="4001714"/>
                  <a:pt x="605538" y="3999367"/>
                  <a:pt x="605538" y="3999367"/>
                </a:cubicBezTo>
                <a:cubicBezTo>
                  <a:pt x="607885" y="4001714"/>
                  <a:pt x="610232" y="4006408"/>
                  <a:pt x="612579" y="4008755"/>
                </a:cubicBezTo>
                <a:cubicBezTo>
                  <a:pt x="629008" y="4027532"/>
                  <a:pt x="643091" y="4046308"/>
                  <a:pt x="659520" y="4065085"/>
                </a:cubicBezTo>
                <a:cubicBezTo>
                  <a:pt x="661867" y="4069779"/>
                  <a:pt x="666561" y="4072125"/>
                  <a:pt x="668908" y="4076820"/>
                </a:cubicBezTo>
                <a:cubicBezTo>
                  <a:pt x="687685" y="4097943"/>
                  <a:pt x="708808" y="4119066"/>
                  <a:pt x="727584" y="4140190"/>
                </a:cubicBezTo>
                <a:cubicBezTo>
                  <a:pt x="732279" y="4144884"/>
                  <a:pt x="736973" y="4149578"/>
                  <a:pt x="741667" y="4154272"/>
                </a:cubicBezTo>
                <a:cubicBezTo>
                  <a:pt x="758096" y="4170702"/>
                  <a:pt x="774525" y="4187131"/>
                  <a:pt x="790955" y="4203560"/>
                </a:cubicBezTo>
                <a:cubicBezTo>
                  <a:pt x="795649" y="4208254"/>
                  <a:pt x="800343" y="4212948"/>
                  <a:pt x="807384" y="4219990"/>
                </a:cubicBezTo>
                <a:cubicBezTo>
                  <a:pt x="828507" y="4238766"/>
                  <a:pt x="849631" y="4259889"/>
                  <a:pt x="870754" y="4278666"/>
                </a:cubicBezTo>
                <a:cubicBezTo>
                  <a:pt x="870754" y="4278666"/>
                  <a:pt x="870754" y="4278666"/>
                  <a:pt x="870754" y="4278666"/>
                </a:cubicBezTo>
                <a:cubicBezTo>
                  <a:pt x="870754" y="4278666"/>
                  <a:pt x="868407" y="4276319"/>
                  <a:pt x="868407" y="4276319"/>
                </a:cubicBezTo>
                <a:cubicBezTo>
                  <a:pt x="861366" y="4266930"/>
                  <a:pt x="851978" y="4259889"/>
                  <a:pt x="844937" y="4255195"/>
                </a:cubicBezTo>
                <a:close/>
                <a:moveTo>
                  <a:pt x="563291" y="3954773"/>
                </a:moveTo>
                <a:cubicBezTo>
                  <a:pt x="558597" y="3950079"/>
                  <a:pt x="551556" y="3945385"/>
                  <a:pt x="546862" y="3940691"/>
                </a:cubicBezTo>
                <a:cubicBezTo>
                  <a:pt x="544515" y="3938344"/>
                  <a:pt x="542168" y="3935997"/>
                  <a:pt x="539821" y="3933650"/>
                </a:cubicBezTo>
                <a:cubicBezTo>
                  <a:pt x="537474" y="3931303"/>
                  <a:pt x="532780" y="3926609"/>
                  <a:pt x="530433" y="3924262"/>
                </a:cubicBezTo>
                <a:cubicBezTo>
                  <a:pt x="528085" y="3921915"/>
                  <a:pt x="523391" y="3917221"/>
                  <a:pt x="521044" y="3914873"/>
                </a:cubicBezTo>
                <a:cubicBezTo>
                  <a:pt x="518697" y="3912527"/>
                  <a:pt x="516350" y="3910179"/>
                  <a:pt x="516350" y="3907832"/>
                </a:cubicBezTo>
                <a:cubicBezTo>
                  <a:pt x="499921" y="3886709"/>
                  <a:pt x="481145" y="3863238"/>
                  <a:pt x="464715" y="3837421"/>
                </a:cubicBezTo>
                <a:cubicBezTo>
                  <a:pt x="464715" y="3837421"/>
                  <a:pt x="464715" y="3837421"/>
                  <a:pt x="464715" y="3835074"/>
                </a:cubicBezTo>
                <a:cubicBezTo>
                  <a:pt x="464715" y="3835074"/>
                  <a:pt x="464715" y="3835074"/>
                  <a:pt x="464715" y="3835074"/>
                </a:cubicBezTo>
                <a:cubicBezTo>
                  <a:pt x="471756" y="3844462"/>
                  <a:pt x="478797" y="3853850"/>
                  <a:pt x="485839" y="3863238"/>
                </a:cubicBezTo>
                <a:cubicBezTo>
                  <a:pt x="488186" y="3865586"/>
                  <a:pt x="490533" y="3867932"/>
                  <a:pt x="490533" y="3870280"/>
                </a:cubicBezTo>
                <a:cubicBezTo>
                  <a:pt x="497574" y="3879668"/>
                  <a:pt x="504615" y="3886709"/>
                  <a:pt x="511656" y="3893750"/>
                </a:cubicBezTo>
                <a:cubicBezTo>
                  <a:pt x="514003" y="3896097"/>
                  <a:pt x="516350" y="3900791"/>
                  <a:pt x="521044" y="3903138"/>
                </a:cubicBezTo>
                <a:cubicBezTo>
                  <a:pt x="525738" y="3910179"/>
                  <a:pt x="532780" y="3917221"/>
                  <a:pt x="539821" y="3921915"/>
                </a:cubicBezTo>
                <a:cubicBezTo>
                  <a:pt x="544515" y="3926609"/>
                  <a:pt x="546862" y="3931303"/>
                  <a:pt x="551556" y="3935997"/>
                </a:cubicBezTo>
                <a:cubicBezTo>
                  <a:pt x="556250" y="3943038"/>
                  <a:pt x="560944" y="3947732"/>
                  <a:pt x="563291" y="3954773"/>
                </a:cubicBezTo>
                <a:cubicBezTo>
                  <a:pt x="565638" y="3954773"/>
                  <a:pt x="567985" y="3957120"/>
                  <a:pt x="570332" y="3957120"/>
                </a:cubicBezTo>
                <a:cubicBezTo>
                  <a:pt x="570332" y="3957120"/>
                  <a:pt x="570332" y="3957120"/>
                  <a:pt x="570332" y="3959468"/>
                </a:cubicBezTo>
                <a:cubicBezTo>
                  <a:pt x="570332" y="3959468"/>
                  <a:pt x="570332" y="3959468"/>
                  <a:pt x="570332" y="3959468"/>
                </a:cubicBezTo>
                <a:cubicBezTo>
                  <a:pt x="567985" y="3957120"/>
                  <a:pt x="565638" y="3957120"/>
                  <a:pt x="563291" y="3954773"/>
                </a:cubicBezTo>
                <a:close/>
                <a:moveTo>
                  <a:pt x="161946" y="3238924"/>
                </a:moveTo>
                <a:cubicBezTo>
                  <a:pt x="159599" y="3229536"/>
                  <a:pt x="154905" y="3220148"/>
                  <a:pt x="152558" y="3210759"/>
                </a:cubicBezTo>
                <a:cubicBezTo>
                  <a:pt x="136129" y="3161472"/>
                  <a:pt x="119699" y="3112184"/>
                  <a:pt x="105617" y="3065243"/>
                </a:cubicBezTo>
                <a:cubicBezTo>
                  <a:pt x="105617" y="3060549"/>
                  <a:pt x="103270" y="3058201"/>
                  <a:pt x="103270" y="3053507"/>
                </a:cubicBezTo>
                <a:cubicBezTo>
                  <a:pt x="100923" y="3044119"/>
                  <a:pt x="98576" y="3034731"/>
                  <a:pt x="96229" y="3025343"/>
                </a:cubicBezTo>
                <a:cubicBezTo>
                  <a:pt x="98576" y="3025343"/>
                  <a:pt x="98576" y="3025343"/>
                  <a:pt x="100923" y="3025343"/>
                </a:cubicBezTo>
                <a:cubicBezTo>
                  <a:pt x="103270" y="3025343"/>
                  <a:pt x="103270" y="3025343"/>
                  <a:pt x="105617" y="3025343"/>
                </a:cubicBezTo>
                <a:cubicBezTo>
                  <a:pt x="107964" y="3032384"/>
                  <a:pt x="107964" y="3037078"/>
                  <a:pt x="110311" y="3044119"/>
                </a:cubicBezTo>
                <a:cubicBezTo>
                  <a:pt x="110311" y="3044119"/>
                  <a:pt x="110311" y="3044119"/>
                  <a:pt x="110311" y="3044119"/>
                </a:cubicBezTo>
                <a:cubicBezTo>
                  <a:pt x="110311" y="3046466"/>
                  <a:pt x="110311" y="3051160"/>
                  <a:pt x="112658" y="3053507"/>
                </a:cubicBezTo>
                <a:cubicBezTo>
                  <a:pt x="115005" y="3060549"/>
                  <a:pt x="115005" y="3065243"/>
                  <a:pt x="117352" y="3072284"/>
                </a:cubicBezTo>
                <a:cubicBezTo>
                  <a:pt x="119699" y="3079325"/>
                  <a:pt x="122046" y="3086366"/>
                  <a:pt x="122046" y="3093407"/>
                </a:cubicBezTo>
                <a:cubicBezTo>
                  <a:pt x="126741" y="3109836"/>
                  <a:pt x="131435" y="3123919"/>
                  <a:pt x="136129" y="3140348"/>
                </a:cubicBezTo>
                <a:cubicBezTo>
                  <a:pt x="138476" y="3147389"/>
                  <a:pt x="140823" y="3154431"/>
                  <a:pt x="143170" y="3161472"/>
                </a:cubicBezTo>
                <a:cubicBezTo>
                  <a:pt x="147864" y="3177901"/>
                  <a:pt x="152558" y="3191983"/>
                  <a:pt x="157252" y="3208413"/>
                </a:cubicBezTo>
                <a:cubicBezTo>
                  <a:pt x="159599" y="3215454"/>
                  <a:pt x="161946" y="3220148"/>
                  <a:pt x="161946" y="3227189"/>
                </a:cubicBezTo>
                <a:cubicBezTo>
                  <a:pt x="168987" y="3245965"/>
                  <a:pt x="173681" y="3267089"/>
                  <a:pt x="180723" y="3285865"/>
                </a:cubicBezTo>
                <a:cubicBezTo>
                  <a:pt x="178376" y="3281171"/>
                  <a:pt x="176028" y="3276477"/>
                  <a:pt x="176028" y="3271783"/>
                </a:cubicBezTo>
                <a:cubicBezTo>
                  <a:pt x="171334" y="3260048"/>
                  <a:pt x="166640" y="3248312"/>
                  <a:pt x="161946" y="3238924"/>
                </a:cubicBezTo>
                <a:close/>
                <a:moveTo>
                  <a:pt x="32859" y="2192142"/>
                </a:moveTo>
                <a:cubicBezTo>
                  <a:pt x="32859" y="2187447"/>
                  <a:pt x="32859" y="2182753"/>
                  <a:pt x="32859" y="2178059"/>
                </a:cubicBezTo>
                <a:cubicBezTo>
                  <a:pt x="32859" y="2175712"/>
                  <a:pt x="32859" y="2171018"/>
                  <a:pt x="32859" y="2168671"/>
                </a:cubicBezTo>
                <a:cubicBezTo>
                  <a:pt x="32859" y="2163977"/>
                  <a:pt x="32859" y="2159283"/>
                  <a:pt x="32859" y="2154589"/>
                </a:cubicBezTo>
                <a:cubicBezTo>
                  <a:pt x="32859" y="2152242"/>
                  <a:pt x="32859" y="2149895"/>
                  <a:pt x="32859" y="2147548"/>
                </a:cubicBezTo>
                <a:cubicBezTo>
                  <a:pt x="32859" y="2142853"/>
                  <a:pt x="32859" y="2138159"/>
                  <a:pt x="35206" y="2133465"/>
                </a:cubicBezTo>
                <a:cubicBezTo>
                  <a:pt x="35206" y="2131118"/>
                  <a:pt x="35206" y="2128771"/>
                  <a:pt x="35206" y="2126424"/>
                </a:cubicBezTo>
                <a:cubicBezTo>
                  <a:pt x="35206" y="2121730"/>
                  <a:pt x="35206" y="2117036"/>
                  <a:pt x="37553" y="2112342"/>
                </a:cubicBezTo>
                <a:cubicBezTo>
                  <a:pt x="37553" y="2109995"/>
                  <a:pt x="37553" y="2109995"/>
                  <a:pt x="37553" y="2107648"/>
                </a:cubicBezTo>
                <a:cubicBezTo>
                  <a:pt x="37553" y="2102954"/>
                  <a:pt x="39900" y="2098260"/>
                  <a:pt x="39900" y="2093565"/>
                </a:cubicBezTo>
                <a:cubicBezTo>
                  <a:pt x="39900" y="2091218"/>
                  <a:pt x="39900" y="2091218"/>
                  <a:pt x="39900" y="2088871"/>
                </a:cubicBezTo>
                <a:cubicBezTo>
                  <a:pt x="39900" y="2084177"/>
                  <a:pt x="42247" y="2079483"/>
                  <a:pt x="42247" y="2074789"/>
                </a:cubicBezTo>
                <a:cubicBezTo>
                  <a:pt x="42247" y="2074789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4789"/>
                  <a:pt x="42247" y="2074789"/>
                </a:cubicBezTo>
                <a:cubicBezTo>
                  <a:pt x="42247" y="2079483"/>
                  <a:pt x="39900" y="2084177"/>
                  <a:pt x="39900" y="2088871"/>
                </a:cubicBezTo>
                <a:cubicBezTo>
                  <a:pt x="39900" y="2095912"/>
                  <a:pt x="37553" y="2102954"/>
                  <a:pt x="37553" y="2109995"/>
                </a:cubicBezTo>
                <a:cubicBezTo>
                  <a:pt x="37553" y="2114689"/>
                  <a:pt x="35206" y="2119383"/>
                  <a:pt x="35206" y="2126424"/>
                </a:cubicBezTo>
                <a:cubicBezTo>
                  <a:pt x="35206" y="2133465"/>
                  <a:pt x="32859" y="2140506"/>
                  <a:pt x="32859" y="2147548"/>
                </a:cubicBezTo>
                <a:cubicBezTo>
                  <a:pt x="32859" y="2152242"/>
                  <a:pt x="32859" y="2159283"/>
                  <a:pt x="30512" y="2163977"/>
                </a:cubicBezTo>
                <a:cubicBezTo>
                  <a:pt x="30512" y="2171018"/>
                  <a:pt x="28165" y="2178059"/>
                  <a:pt x="28165" y="2185100"/>
                </a:cubicBezTo>
                <a:cubicBezTo>
                  <a:pt x="28165" y="2187447"/>
                  <a:pt x="28165" y="2189794"/>
                  <a:pt x="28165" y="2192142"/>
                </a:cubicBezTo>
                <a:cubicBezTo>
                  <a:pt x="32859" y="2194489"/>
                  <a:pt x="32859" y="2192142"/>
                  <a:pt x="32859" y="2192142"/>
                </a:cubicBezTo>
                <a:close/>
                <a:moveTo>
                  <a:pt x="91535" y="1856514"/>
                </a:moveTo>
                <a:cubicBezTo>
                  <a:pt x="96229" y="1833043"/>
                  <a:pt x="103270" y="1809573"/>
                  <a:pt x="110311" y="1788449"/>
                </a:cubicBezTo>
                <a:cubicBezTo>
                  <a:pt x="110311" y="1783755"/>
                  <a:pt x="112658" y="1779061"/>
                  <a:pt x="115005" y="1776714"/>
                </a:cubicBezTo>
                <a:cubicBezTo>
                  <a:pt x="122046" y="1753244"/>
                  <a:pt x="129088" y="1732120"/>
                  <a:pt x="136129" y="1708650"/>
                </a:cubicBezTo>
                <a:cubicBezTo>
                  <a:pt x="136129" y="1706303"/>
                  <a:pt x="136129" y="1706303"/>
                  <a:pt x="138476" y="1703956"/>
                </a:cubicBezTo>
                <a:cubicBezTo>
                  <a:pt x="145517" y="1682832"/>
                  <a:pt x="152558" y="1661709"/>
                  <a:pt x="159599" y="1642933"/>
                </a:cubicBezTo>
                <a:cubicBezTo>
                  <a:pt x="161946" y="1640586"/>
                  <a:pt x="161946" y="1635891"/>
                  <a:pt x="164293" y="1633544"/>
                </a:cubicBezTo>
                <a:cubicBezTo>
                  <a:pt x="171334" y="1612421"/>
                  <a:pt x="178376" y="1593645"/>
                  <a:pt x="187764" y="1574868"/>
                </a:cubicBezTo>
                <a:cubicBezTo>
                  <a:pt x="183070" y="1570174"/>
                  <a:pt x="185417" y="1565480"/>
                  <a:pt x="187764" y="1563133"/>
                </a:cubicBezTo>
                <a:cubicBezTo>
                  <a:pt x="194805" y="1544357"/>
                  <a:pt x="204193" y="1525580"/>
                  <a:pt x="213581" y="1506804"/>
                </a:cubicBezTo>
                <a:cubicBezTo>
                  <a:pt x="215928" y="1504457"/>
                  <a:pt x="215928" y="1502110"/>
                  <a:pt x="218275" y="1499763"/>
                </a:cubicBezTo>
                <a:cubicBezTo>
                  <a:pt x="227664" y="1483333"/>
                  <a:pt x="234705" y="1464557"/>
                  <a:pt x="244093" y="1450475"/>
                </a:cubicBezTo>
                <a:cubicBezTo>
                  <a:pt x="244093" y="1448128"/>
                  <a:pt x="246440" y="1445781"/>
                  <a:pt x="246440" y="1443434"/>
                </a:cubicBezTo>
                <a:cubicBezTo>
                  <a:pt x="255828" y="1427004"/>
                  <a:pt x="265216" y="1410575"/>
                  <a:pt x="274604" y="1394146"/>
                </a:cubicBezTo>
                <a:cubicBezTo>
                  <a:pt x="276951" y="1391799"/>
                  <a:pt x="279299" y="1387104"/>
                  <a:pt x="281646" y="1384757"/>
                </a:cubicBezTo>
                <a:cubicBezTo>
                  <a:pt x="288687" y="1373022"/>
                  <a:pt x="295728" y="1363634"/>
                  <a:pt x="302769" y="1351899"/>
                </a:cubicBezTo>
                <a:cubicBezTo>
                  <a:pt x="302769" y="1351899"/>
                  <a:pt x="302769" y="1351899"/>
                  <a:pt x="302769" y="1351899"/>
                </a:cubicBezTo>
                <a:cubicBezTo>
                  <a:pt x="298075" y="1361287"/>
                  <a:pt x="293381" y="1370675"/>
                  <a:pt x="288687" y="1382410"/>
                </a:cubicBezTo>
                <a:cubicBezTo>
                  <a:pt x="283993" y="1394146"/>
                  <a:pt x="276951" y="1405881"/>
                  <a:pt x="272257" y="1419963"/>
                </a:cubicBezTo>
                <a:cubicBezTo>
                  <a:pt x="272257" y="1422310"/>
                  <a:pt x="269910" y="1422310"/>
                  <a:pt x="269910" y="1424657"/>
                </a:cubicBezTo>
                <a:cubicBezTo>
                  <a:pt x="267563" y="1429351"/>
                  <a:pt x="262869" y="1436392"/>
                  <a:pt x="260522" y="1441087"/>
                </a:cubicBezTo>
                <a:cubicBezTo>
                  <a:pt x="253481" y="1450475"/>
                  <a:pt x="248787" y="1462210"/>
                  <a:pt x="244093" y="1473945"/>
                </a:cubicBezTo>
                <a:cubicBezTo>
                  <a:pt x="239399" y="1480986"/>
                  <a:pt x="237052" y="1488027"/>
                  <a:pt x="232358" y="1495069"/>
                </a:cubicBezTo>
                <a:cubicBezTo>
                  <a:pt x="222969" y="1513845"/>
                  <a:pt x="213581" y="1530274"/>
                  <a:pt x="206540" y="1549051"/>
                </a:cubicBezTo>
                <a:cubicBezTo>
                  <a:pt x="194805" y="1572521"/>
                  <a:pt x="185417" y="1593645"/>
                  <a:pt x="176028" y="1617115"/>
                </a:cubicBezTo>
                <a:cubicBezTo>
                  <a:pt x="173681" y="1624156"/>
                  <a:pt x="171334" y="1628850"/>
                  <a:pt x="168987" y="1635891"/>
                </a:cubicBezTo>
                <a:cubicBezTo>
                  <a:pt x="161946" y="1654668"/>
                  <a:pt x="154905" y="1673444"/>
                  <a:pt x="147864" y="1692221"/>
                </a:cubicBezTo>
                <a:cubicBezTo>
                  <a:pt x="145517" y="1696915"/>
                  <a:pt x="143170" y="1701609"/>
                  <a:pt x="140823" y="1708650"/>
                </a:cubicBezTo>
                <a:cubicBezTo>
                  <a:pt x="131435" y="1732120"/>
                  <a:pt x="124393" y="1755591"/>
                  <a:pt x="117352" y="1779061"/>
                </a:cubicBezTo>
                <a:cubicBezTo>
                  <a:pt x="115005" y="1783755"/>
                  <a:pt x="115005" y="1790796"/>
                  <a:pt x="112658" y="1795491"/>
                </a:cubicBezTo>
                <a:cubicBezTo>
                  <a:pt x="107964" y="1814267"/>
                  <a:pt x="100923" y="1833043"/>
                  <a:pt x="96229" y="1854167"/>
                </a:cubicBezTo>
                <a:cubicBezTo>
                  <a:pt x="96229" y="1856514"/>
                  <a:pt x="93882" y="1861208"/>
                  <a:pt x="93882" y="1863555"/>
                </a:cubicBezTo>
                <a:cubicBezTo>
                  <a:pt x="91535" y="1858861"/>
                  <a:pt x="91535" y="1858861"/>
                  <a:pt x="91535" y="1856514"/>
                </a:cubicBezTo>
                <a:close/>
                <a:moveTo>
                  <a:pt x="330934" y="1283834"/>
                </a:moveTo>
                <a:cubicBezTo>
                  <a:pt x="335628" y="1274446"/>
                  <a:pt x="337975" y="1265058"/>
                  <a:pt x="342669" y="1258017"/>
                </a:cubicBezTo>
                <a:cubicBezTo>
                  <a:pt x="342669" y="1255670"/>
                  <a:pt x="345016" y="1255670"/>
                  <a:pt x="345016" y="1253323"/>
                </a:cubicBezTo>
                <a:cubicBezTo>
                  <a:pt x="354404" y="1234546"/>
                  <a:pt x="363792" y="1218117"/>
                  <a:pt x="373180" y="1204035"/>
                </a:cubicBezTo>
                <a:cubicBezTo>
                  <a:pt x="373180" y="1206382"/>
                  <a:pt x="370833" y="1206382"/>
                  <a:pt x="370833" y="1208729"/>
                </a:cubicBezTo>
                <a:cubicBezTo>
                  <a:pt x="361445" y="1225158"/>
                  <a:pt x="354404" y="1241588"/>
                  <a:pt x="347363" y="1258017"/>
                </a:cubicBezTo>
                <a:cubicBezTo>
                  <a:pt x="347363" y="1260364"/>
                  <a:pt x="345016" y="1262711"/>
                  <a:pt x="345016" y="1265058"/>
                </a:cubicBezTo>
                <a:cubicBezTo>
                  <a:pt x="335628" y="1283834"/>
                  <a:pt x="328587" y="1300264"/>
                  <a:pt x="321545" y="1319040"/>
                </a:cubicBezTo>
                <a:cubicBezTo>
                  <a:pt x="321545" y="1319040"/>
                  <a:pt x="321545" y="1319040"/>
                  <a:pt x="321545" y="1319040"/>
                </a:cubicBezTo>
                <a:cubicBezTo>
                  <a:pt x="323892" y="1309652"/>
                  <a:pt x="328587" y="1300264"/>
                  <a:pt x="330934" y="1290876"/>
                </a:cubicBezTo>
                <a:cubicBezTo>
                  <a:pt x="328587" y="1286181"/>
                  <a:pt x="328587" y="1286181"/>
                  <a:pt x="330934" y="1283834"/>
                </a:cubicBezTo>
                <a:close/>
                <a:moveTo>
                  <a:pt x="406039" y="1143012"/>
                </a:moveTo>
                <a:cubicBezTo>
                  <a:pt x="406039" y="1143012"/>
                  <a:pt x="406039" y="1140665"/>
                  <a:pt x="408386" y="1140665"/>
                </a:cubicBezTo>
                <a:cubicBezTo>
                  <a:pt x="415427" y="1128929"/>
                  <a:pt x="420121" y="1119541"/>
                  <a:pt x="427162" y="1107806"/>
                </a:cubicBezTo>
                <a:cubicBezTo>
                  <a:pt x="429509" y="1105459"/>
                  <a:pt x="429509" y="1103112"/>
                  <a:pt x="431857" y="1098418"/>
                </a:cubicBezTo>
                <a:cubicBezTo>
                  <a:pt x="436551" y="1089030"/>
                  <a:pt x="443592" y="1079641"/>
                  <a:pt x="448286" y="1070253"/>
                </a:cubicBezTo>
                <a:cubicBezTo>
                  <a:pt x="450633" y="1067906"/>
                  <a:pt x="450633" y="1065559"/>
                  <a:pt x="452980" y="1063212"/>
                </a:cubicBezTo>
                <a:cubicBezTo>
                  <a:pt x="467062" y="1039742"/>
                  <a:pt x="483492" y="1018618"/>
                  <a:pt x="497574" y="999842"/>
                </a:cubicBezTo>
                <a:cubicBezTo>
                  <a:pt x="497574" y="997495"/>
                  <a:pt x="499921" y="997495"/>
                  <a:pt x="499921" y="995148"/>
                </a:cubicBezTo>
                <a:cubicBezTo>
                  <a:pt x="506962" y="985760"/>
                  <a:pt x="514003" y="978718"/>
                  <a:pt x="518697" y="969330"/>
                </a:cubicBezTo>
                <a:cubicBezTo>
                  <a:pt x="521044" y="966983"/>
                  <a:pt x="523391" y="964636"/>
                  <a:pt x="523391" y="962289"/>
                </a:cubicBezTo>
                <a:cubicBezTo>
                  <a:pt x="528085" y="955248"/>
                  <a:pt x="535127" y="948207"/>
                  <a:pt x="539821" y="943513"/>
                </a:cubicBezTo>
                <a:cubicBezTo>
                  <a:pt x="542168" y="941166"/>
                  <a:pt x="544515" y="938819"/>
                  <a:pt x="546862" y="936472"/>
                </a:cubicBezTo>
                <a:cubicBezTo>
                  <a:pt x="551556" y="931777"/>
                  <a:pt x="558597" y="924736"/>
                  <a:pt x="563291" y="920042"/>
                </a:cubicBezTo>
                <a:cubicBezTo>
                  <a:pt x="565638" y="917695"/>
                  <a:pt x="567985" y="915348"/>
                  <a:pt x="570332" y="913001"/>
                </a:cubicBezTo>
                <a:cubicBezTo>
                  <a:pt x="577373" y="905960"/>
                  <a:pt x="582068" y="901266"/>
                  <a:pt x="589109" y="896572"/>
                </a:cubicBezTo>
                <a:cubicBezTo>
                  <a:pt x="591456" y="894225"/>
                  <a:pt x="593803" y="891878"/>
                  <a:pt x="596150" y="889531"/>
                </a:cubicBezTo>
                <a:cubicBezTo>
                  <a:pt x="596150" y="889531"/>
                  <a:pt x="598497" y="887184"/>
                  <a:pt x="598497" y="887184"/>
                </a:cubicBezTo>
                <a:cubicBezTo>
                  <a:pt x="596150" y="889531"/>
                  <a:pt x="593803" y="891878"/>
                  <a:pt x="591456" y="894225"/>
                </a:cubicBezTo>
                <a:cubicBezTo>
                  <a:pt x="586762" y="901266"/>
                  <a:pt x="582068" y="908307"/>
                  <a:pt x="575026" y="913001"/>
                </a:cubicBezTo>
                <a:cubicBezTo>
                  <a:pt x="563291" y="927083"/>
                  <a:pt x="553903" y="941166"/>
                  <a:pt x="542168" y="955248"/>
                </a:cubicBezTo>
                <a:cubicBezTo>
                  <a:pt x="537474" y="962289"/>
                  <a:pt x="530433" y="969330"/>
                  <a:pt x="525738" y="978718"/>
                </a:cubicBezTo>
                <a:cubicBezTo>
                  <a:pt x="514003" y="995148"/>
                  <a:pt x="502268" y="1011577"/>
                  <a:pt x="490533" y="1028006"/>
                </a:cubicBezTo>
                <a:cubicBezTo>
                  <a:pt x="485839" y="1035047"/>
                  <a:pt x="481145" y="1042089"/>
                  <a:pt x="476450" y="1049130"/>
                </a:cubicBezTo>
                <a:cubicBezTo>
                  <a:pt x="464715" y="1065559"/>
                  <a:pt x="452980" y="1084335"/>
                  <a:pt x="441245" y="1100765"/>
                </a:cubicBezTo>
                <a:cubicBezTo>
                  <a:pt x="436551" y="1107806"/>
                  <a:pt x="431857" y="1117194"/>
                  <a:pt x="424815" y="1124235"/>
                </a:cubicBezTo>
                <a:cubicBezTo>
                  <a:pt x="417774" y="1133623"/>
                  <a:pt x="413080" y="1143012"/>
                  <a:pt x="406039" y="1152400"/>
                </a:cubicBezTo>
                <a:cubicBezTo>
                  <a:pt x="406039" y="1152400"/>
                  <a:pt x="406039" y="1152400"/>
                  <a:pt x="403692" y="1152400"/>
                </a:cubicBezTo>
                <a:cubicBezTo>
                  <a:pt x="396651" y="1157094"/>
                  <a:pt x="391957" y="1161788"/>
                  <a:pt x="384916" y="1168829"/>
                </a:cubicBezTo>
                <a:cubicBezTo>
                  <a:pt x="384916" y="1168829"/>
                  <a:pt x="382569" y="1171176"/>
                  <a:pt x="382569" y="1171176"/>
                </a:cubicBezTo>
                <a:cubicBezTo>
                  <a:pt x="380222" y="1173523"/>
                  <a:pt x="380222" y="1173523"/>
                  <a:pt x="377874" y="1175870"/>
                </a:cubicBezTo>
                <a:cubicBezTo>
                  <a:pt x="377874" y="1178217"/>
                  <a:pt x="375527" y="1178217"/>
                  <a:pt x="375527" y="1178217"/>
                </a:cubicBezTo>
                <a:cubicBezTo>
                  <a:pt x="375527" y="1178217"/>
                  <a:pt x="375527" y="1175870"/>
                  <a:pt x="377874" y="1175870"/>
                </a:cubicBezTo>
                <a:cubicBezTo>
                  <a:pt x="391957" y="1168829"/>
                  <a:pt x="398998" y="1154747"/>
                  <a:pt x="406039" y="1143012"/>
                </a:cubicBezTo>
                <a:close/>
                <a:moveTo>
                  <a:pt x="1105459" y="424815"/>
                </a:moveTo>
                <a:cubicBezTo>
                  <a:pt x="1112500" y="417774"/>
                  <a:pt x="1121888" y="413080"/>
                  <a:pt x="1128929" y="406039"/>
                </a:cubicBezTo>
                <a:cubicBezTo>
                  <a:pt x="1131276" y="403692"/>
                  <a:pt x="1133623" y="403692"/>
                  <a:pt x="1133623" y="401345"/>
                </a:cubicBezTo>
                <a:cubicBezTo>
                  <a:pt x="1140665" y="396651"/>
                  <a:pt x="1147706" y="391957"/>
                  <a:pt x="1154747" y="387263"/>
                </a:cubicBezTo>
                <a:cubicBezTo>
                  <a:pt x="1157094" y="384916"/>
                  <a:pt x="1159441" y="384916"/>
                  <a:pt x="1161788" y="382569"/>
                </a:cubicBezTo>
                <a:cubicBezTo>
                  <a:pt x="1168829" y="377874"/>
                  <a:pt x="1175870" y="375527"/>
                  <a:pt x="1180564" y="370833"/>
                </a:cubicBezTo>
                <a:cubicBezTo>
                  <a:pt x="1182911" y="368486"/>
                  <a:pt x="1187605" y="366139"/>
                  <a:pt x="1189953" y="366139"/>
                </a:cubicBezTo>
                <a:cubicBezTo>
                  <a:pt x="1194647" y="363792"/>
                  <a:pt x="1201688" y="359098"/>
                  <a:pt x="1206382" y="356751"/>
                </a:cubicBezTo>
                <a:cubicBezTo>
                  <a:pt x="1206382" y="356751"/>
                  <a:pt x="1208729" y="356751"/>
                  <a:pt x="1208729" y="354404"/>
                </a:cubicBezTo>
                <a:lnTo>
                  <a:pt x="1208729" y="354404"/>
                </a:lnTo>
                <a:cubicBezTo>
                  <a:pt x="1192300" y="363792"/>
                  <a:pt x="1178217" y="373180"/>
                  <a:pt x="1161788" y="384916"/>
                </a:cubicBezTo>
                <a:cubicBezTo>
                  <a:pt x="1159441" y="387263"/>
                  <a:pt x="1157094" y="387263"/>
                  <a:pt x="1152400" y="389610"/>
                </a:cubicBezTo>
                <a:cubicBezTo>
                  <a:pt x="1133623" y="401345"/>
                  <a:pt x="1114847" y="413080"/>
                  <a:pt x="1096071" y="427162"/>
                </a:cubicBezTo>
                <a:cubicBezTo>
                  <a:pt x="1103112" y="427162"/>
                  <a:pt x="1105459" y="424815"/>
                  <a:pt x="1105459" y="424815"/>
                </a:cubicBezTo>
                <a:close/>
                <a:moveTo>
                  <a:pt x="1279140" y="316851"/>
                </a:moveTo>
                <a:cubicBezTo>
                  <a:pt x="1283834" y="314504"/>
                  <a:pt x="1290876" y="309810"/>
                  <a:pt x="1295570" y="307463"/>
                </a:cubicBezTo>
                <a:cubicBezTo>
                  <a:pt x="1302611" y="305116"/>
                  <a:pt x="1309652" y="300422"/>
                  <a:pt x="1316693" y="298075"/>
                </a:cubicBezTo>
                <a:cubicBezTo>
                  <a:pt x="1321387" y="295728"/>
                  <a:pt x="1323734" y="293381"/>
                  <a:pt x="1328428" y="293381"/>
                </a:cubicBezTo>
                <a:cubicBezTo>
                  <a:pt x="1326081" y="293381"/>
                  <a:pt x="1326081" y="295728"/>
                  <a:pt x="1323734" y="295728"/>
                </a:cubicBezTo>
                <a:cubicBezTo>
                  <a:pt x="1302611" y="307463"/>
                  <a:pt x="1281487" y="316851"/>
                  <a:pt x="1260364" y="328586"/>
                </a:cubicBezTo>
                <a:cubicBezTo>
                  <a:pt x="1258017" y="328586"/>
                  <a:pt x="1255670" y="330934"/>
                  <a:pt x="1253323" y="330934"/>
                </a:cubicBezTo>
                <a:cubicBezTo>
                  <a:pt x="1253323" y="330934"/>
                  <a:pt x="1255670" y="328586"/>
                  <a:pt x="1255670" y="328586"/>
                </a:cubicBezTo>
                <a:cubicBezTo>
                  <a:pt x="1262711" y="326239"/>
                  <a:pt x="1272099" y="321545"/>
                  <a:pt x="1279140" y="316851"/>
                </a:cubicBezTo>
                <a:close/>
                <a:moveTo>
                  <a:pt x="1377716" y="272257"/>
                </a:moveTo>
                <a:cubicBezTo>
                  <a:pt x="1387104" y="267563"/>
                  <a:pt x="1394146" y="265216"/>
                  <a:pt x="1403534" y="260522"/>
                </a:cubicBezTo>
                <a:cubicBezTo>
                  <a:pt x="1415269" y="255828"/>
                  <a:pt x="1427004" y="251134"/>
                  <a:pt x="1436392" y="246440"/>
                </a:cubicBezTo>
                <a:cubicBezTo>
                  <a:pt x="1441087" y="244093"/>
                  <a:pt x="1448128" y="241746"/>
                  <a:pt x="1452822" y="239399"/>
                </a:cubicBezTo>
                <a:cubicBezTo>
                  <a:pt x="1518539" y="211234"/>
                  <a:pt x="1586603" y="185417"/>
                  <a:pt x="1654668" y="164293"/>
                </a:cubicBezTo>
                <a:cubicBezTo>
                  <a:pt x="1654668" y="164293"/>
                  <a:pt x="1657015" y="164293"/>
                  <a:pt x="1657015" y="164293"/>
                </a:cubicBezTo>
                <a:cubicBezTo>
                  <a:pt x="1673444" y="159599"/>
                  <a:pt x="1689873" y="154905"/>
                  <a:pt x="1706303" y="150211"/>
                </a:cubicBezTo>
                <a:cubicBezTo>
                  <a:pt x="1708650" y="150211"/>
                  <a:pt x="1713344" y="147864"/>
                  <a:pt x="1715691" y="147864"/>
                </a:cubicBezTo>
                <a:cubicBezTo>
                  <a:pt x="1732120" y="143170"/>
                  <a:pt x="1746203" y="138476"/>
                  <a:pt x="1762632" y="136129"/>
                </a:cubicBezTo>
                <a:cubicBezTo>
                  <a:pt x="1767326" y="136129"/>
                  <a:pt x="1772020" y="133782"/>
                  <a:pt x="1774367" y="133782"/>
                </a:cubicBezTo>
                <a:cubicBezTo>
                  <a:pt x="1788449" y="129088"/>
                  <a:pt x="1804879" y="126741"/>
                  <a:pt x="1818961" y="122046"/>
                </a:cubicBezTo>
                <a:cubicBezTo>
                  <a:pt x="1823655" y="122046"/>
                  <a:pt x="1828349" y="119699"/>
                  <a:pt x="1833043" y="119699"/>
                </a:cubicBezTo>
                <a:cubicBezTo>
                  <a:pt x="1844778" y="117352"/>
                  <a:pt x="1856514" y="115005"/>
                  <a:pt x="1868249" y="112658"/>
                </a:cubicBezTo>
                <a:cubicBezTo>
                  <a:pt x="1865902" y="115005"/>
                  <a:pt x="1863555" y="115005"/>
                  <a:pt x="1858861" y="117352"/>
                </a:cubicBezTo>
                <a:cubicBezTo>
                  <a:pt x="1854167" y="119699"/>
                  <a:pt x="1849473" y="122046"/>
                  <a:pt x="1847125" y="124393"/>
                </a:cubicBezTo>
                <a:cubicBezTo>
                  <a:pt x="1847125" y="124393"/>
                  <a:pt x="1844778" y="124393"/>
                  <a:pt x="1844778" y="126741"/>
                </a:cubicBezTo>
                <a:cubicBezTo>
                  <a:pt x="1840084" y="129088"/>
                  <a:pt x="1837737" y="131435"/>
                  <a:pt x="1835390" y="133782"/>
                </a:cubicBezTo>
                <a:cubicBezTo>
                  <a:pt x="1830696" y="136129"/>
                  <a:pt x="1826002" y="140823"/>
                  <a:pt x="1821308" y="143170"/>
                </a:cubicBezTo>
                <a:cubicBezTo>
                  <a:pt x="1816614" y="145517"/>
                  <a:pt x="1814267" y="147864"/>
                  <a:pt x="1809573" y="152558"/>
                </a:cubicBezTo>
                <a:cubicBezTo>
                  <a:pt x="1807226" y="147864"/>
                  <a:pt x="1802532" y="150211"/>
                  <a:pt x="1797838" y="154905"/>
                </a:cubicBezTo>
                <a:cubicBezTo>
                  <a:pt x="1793144" y="157252"/>
                  <a:pt x="1788449" y="161946"/>
                  <a:pt x="1783755" y="164293"/>
                </a:cubicBezTo>
                <a:cubicBezTo>
                  <a:pt x="1779061" y="166640"/>
                  <a:pt x="1776714" y="171334"/>
                  <a:pt x="1772020" y="173681"/>
                </a:cubicBezTo>
                <a:cubicBezTo>
                  <a:pt x="1767326" y="178376"/>
                  <a:pt x="1762632" y="180723"/>
                  <a:pt x="1757938" y="185417"/>
                </a:cubicBezTo>
                <a:cubicBezTo>
                  <a:pt x="1755591" y="187764"/>
                  <a:pt x="1750897" y="192458"/>
                  <a:pt x="1748550" y="194805"/>
                </a:cubicBezTo>
                <a:cubicBezTo>
                  <a:pt x="1746203" y="197152"/>
                  <a:pt x="1741508" y="201846"/>
                  <a:pt x="1736814" y="206540"/>
                </a:cubicBezTo>
                <a:cubicBezTo>
                  <a:pt x="1732120" y="211234"/>
                  <a:pt x="1729773" y="213581"/>
                  <a:pt x="1725079" y="218275"/>
                </a:cubicBezTo>
                <a:cubicBezTo>
                  <a:pt x="1720385" y="220622"/>
                  <a:pt x="1718038" y="225316"/>
                  <a:pt x="1713344" y="230011"/>
                </a:cubicBezTo>
                <a:cubicBezTo>
                  <a:pt x="1710997" y="232358"/>
                  <a:pt x="1708650" y="234705"/>
                  <a:pt x="1708650" y="234705"/>
                </a:cubicBezTo>
                <a:cubicBezTo>
                  <a:pt x="1701609" y="239399"/>
                  <a:pt x="1692220" y="244093"/>
                  <a:pt x="1685179" y="246440"/>
                </a:cubicBezTo>
                <a:cubicBezTo>
                  <a:pt x="1671097" y="253481"/>
                  <a:pt x="1659362" y="262869"/>
                  <a:pt x="1645280" y="269910"/>
                </a:cubicBezTo>
                <a:cubicBezTo>
                  <a:pt x="1640586" y="269910"/>
                  <a:pt x="1638239" y="267563"/>
                  <a:pt x="1633544" y="265216"/>
                </a:cubicBezTo>
                <a:cubicBezTo>
                  <a:pt x="1626503" y="262869"/>
                  <a:pt x="1617115" y="260522"/>
                  <a:pt x="1610074" y="260522"/>
                </a:cubicBezTo>
                <a:cubicBezTo>
                  <a:pt x="1605380" y="260522"/>
                  <a:pt x="1600686" y="258175"/>
                  <a:pt x="1595992" y="258175"/>
                </a:cubicBezTo>
                <a:cubicBezTo>
                  <a:pt x="1586603" y="255828"/>
                  <a:pt x="1577215" y="255828"/>
                  <a:pt x="1570174" y="253481"/>
                </a:cubicBezTo>
                <a:cubicBezTo>
                  <a:pt x="1565480" y="253481"/>
                  <a:pt x="1563133" y="251134"/>
                  <a:pt x="1558439" y="251134"/>
                </a:cubicBezTo>
                <a:cubicBezTo>
                  <a:pt x="1544357" y="251134"/>
                  <a:pt x="1532621" y="248787"/>
                  <a:pt x="1518539" y="248787"/>
                </a:cubicBezTo>
                <a:cubicBezTo>
                  <a:pt x="1506804" y="248787"/>
                  <a:pt x="1492722" y="248787"/>
                  <a:pt x="1480986" y="251134"/>
                </a:cubicBezTo>
                <a:cubicBezTo>
                  <a:pt x="1443434" y="253481"/>
                  <a:pt x="1408228" y="260522"/>
                  <a:pt x="1370675" y="272257"/>
                </a:cubicBezTo>
                <a:cubicBezTo>
                  <a:pt x="1370675" y="272257"/>
                  <a:pt x="1370675" y="272257"/>
                  <a:pt x="1368328" y="272257"/>
                </a:cubicBezTo>
                <a:cubicBezTo>
                  <a:pt x="1368328" y="272257"/>
                  <a:pt x="1365981" y="272257"/>
                  <a:pt x="1365981" y="272257"/>
                </a:cubicBezTo>
                <a:cubicBezTo>
                  <a:pt x="1370675" y="274604"/>
                  <a:pt x="1373022" y="272257"/>
                  <a:pt x="1377716" y="272257"/>
                </a:cubicBezTo>
                <a:close/>
                <a:moveTo>
                  <a:pt x="2004378" y="63370"/>
                </a:moveTo>
                <a:cubicBezTo>
                  <a:pt x="2011419" y="63370"/>
                  <a:pt x="2018460" y="61023"/>
                  <a:pt x="2025501" y="61023"/>
                </a:cubicBezTo>
                <a:cubicBezTo>
                  <a:pt x="2027848" y="61023"/>
                  <a:pt x="2027848" y="61023"/>
                  <a:pt x="2030195" y="61023"/>
                </a:cubicBezTo>
                <a:cubicBezTo>
                  <a:pt x="2037236" y="61023"/>
                  <a:pt x="2044277" y="61023"/>
                  <a:pt x="2053666" y="61023"/>
                </a:cubicBezTo>
                <a:cubicBezTo>
                  <a:pt x="2065401" y="61023"/>
                  <a:pt x="2074789" y="61023"/>
                  <a:pt x="2086524" y="63370"/>
                </a:cubicBezTo>
                <a:cubicBezTo>
                  <a:pt x="2086524" y="63370"/>
                  <a:pt x="2088871" y="63370"/>
                  <a:pt x="2088871" y="63370"/>
                </a:cubicBezTo>
                <a:cubicBezTo>
                  <a:pt x="2095913" y="63370"/>
                  <a:pt x="2100607" y="65717"/>
                  <a:pt x="2105301" y="65717"/>
                </a:cubicBezTo>
                <a:cubicBezTo>
                  <a:pt x="2105301" y="65717"/>
                  <a:pt x="2105301" y="68064"/>
                  <a:pt x="2105301" y="68064"/>
                </a:cubicBezTo>
                <a:cubicBezTo>
                  <a:pt x="2105301" y="68064"/>
                  <a:pt x="2105301" y="68064"/>
                  <a:pt x="2105301" y="70411"/>
                </a:cubicBezTo>
                <a:cubicBezTo>
                  <a:pt x="2100607" y="70411"/>
                  <a:pt x="2098260" y="70411"/>
                  <a:pt x="2093565" y="72758"/>
                </a:cubicBezTo>
                <a:cubicBezTo>
                  <a:pt x="2084177" y="72758"/>
                  <a:pt x="2074789" y="75105"/>
                  <a:pt x="2065401" y="75105"/>
                </a:cubicBezTo>
                <a:cubicBezTo>
                  <a:pt x="2053666" y="77453"/>
                  <a:pt x="2039583" y="77453"/>
                  <a:pt x="2027848" y="79800"/>
                </a:cubicBezTo>
                <a:cubicBezTo>
                  <a:pt x="2020807" y="79800"/>
                  <a:pt x="2013766" y="82147"/>
                  <a:pt x="2006725" y="82147"/>
                </a:cubicBezTo>
                <a:cubicBezTo>
                  <a:pt x="1987948" y="84494"/>
                  <a:pt x="1971519" y="86841"/>
                  <a:pt x="1952743" y="91535"/>
                </a:cubicBezTo>
                <a:cubicBezTo>
                  <a:pt x="1952743" y="91535"/>
                  <a:pt x="1950396" y="91535"/>
                  <a:pt x="1950396" y="91535"/>
                </a:cubicBezTo>
                <a:cubicBezTo>
                  <a:pt x="1929272" y="96229"/>
                  <a:pt x="1908149" y="98576"/>
                  <a:pt x="1889372" y="103270"/>
                </a:cubicBezTo>
                <a:cubicBezTo>
                  <a:pt x="1924578" y="82147"/>
                  <a:pt x="1964478" y="70411"/>
                  <a:pt x="2004378" y="63370"/>
                </a:cubicBezTo>
                <a:cubicBezTo>
                  <a:pt x="2002031" y="63370"/>
                  <a:pt x="2002031" y="63370"/>
                  <a:pt x="2004378" y="63370"/>
                </a:cubicBezTo>
                <a:close/>
                <a:moveTo>
                  <a:pt x="2154589" y="53982"/>
                </a:moveTo>
                <a:cubicBezTo>
                  <a:pt x="2156936" y="51635"/>
                  <a:pt x="2159283" y="51635"/>
                  <a:pt x="2163977" y="51635"/>
                </a:cubicBezTo>
                <a:cubicBezTo>
                  <a:pt x="2168671" y="49288"/>
                  <a:pt x="2171018" y="49288"/>
                  <a:pt x="2175712" y="46941"/>
                </a:cubicBezTo>
                <a:cubicBezTo>
                  <a:pt x="2178059" y="46941"/>
                  <a:pt x="2180406" y="44594"/>
                  <a:pt x="2185100" y="44594"/>
                </a:cubicBezTo>
                <a:cubicBezTo>
                  <a:pt x="2189794" y="44594"/>
                  <a:pt x="2192141" y="42247"/>
                  <a:pt x="2196835" y="42247"/>
                </a:cubicBezTo>
                <a:cubicBezTo>
                  <a:pt x="2199183" y="42247"/>
                  <a:pt x="2201530" y="39900"/>
                  <a:pt x="2206224" y="39900"/>
                </a:cubicBezTo>
                <a:cubicBezTo>
                  <a:pt x="2210918" y="39900"/>
                  <a:pt x="2213265" y="37553"/>
                  <a:pt x="2217959" y="37553"/>
                </a:cubicBezTo>
                <a:cubicBezTo>
                  <a:pt x="2220306" y="37553"/>
                  <a:pt x="2222653" y="35206"/>
                  <a:pt x="2227347" y="35206"/>
                </a:cubicBezTo>
                <a:cubicBezTo>
                  <a:pt x="2232041" y="35206"/>
                  <a:pt x="2236735" y="32859"/>
                  <a:pt x="2239082" y="32859"/>
                </a:cubicBezTo>
                <a:cubicBezTo>
                  <a:pt x="2241429" y="32859"/>
                  <a:pt x="2243776" y="32859"/>
                  <a:pt x="2246123" y="32859"/>
                </a:cubicBezTo>
                <a:cubicBezTo>
                  <a:pt x="2250818" y="32859"/>
                  <a:pt x="2255512" y="32859"/>
                  <a:pt x="2260206" y="30512"/>
                </a:cubicBezTo>
                <a:cubicBezTo>
                  <a:pt x="2262553" y="30512"/>
                  <a:pt x="2264900" y="30512"/>
                  <a:pt x="2267247" y="30512"/>
                </a:cubicBezTo>
                <a:cubicBezTo>
                  <a:pt x="2274288" y="30512"/>
                  <a:pt x="2281329" y="30512"/>
                  <a:pt x="2288370" y="30512"/>
                </a:cubicBezTo>
                <a:cubicBezTo>
                  <a:pt x="2297759" y="30512"/>
                  <a:pt x="2307147" y="30512"/>
                  <a:pt x="2316535" y="32859"/>
                </a:cubicBezTo>
                <a:cubicBezTo>
                  <a:pt x="2318882" y="32859"/>
                  <a:pt x="2321229" y="32859"/>
                  <a:pt x="2325923" y="32859"/>
                </a:cubicBezTo>
                <a:cubicBezTo>
                  <a:pt x="2328270" y="32859"/>
                  <a:pt x="2330617" y="32859"/>
                  <a:pt x="2332964" y="32859"/>
                </a:cubicBezTo>
                <a:cubicBezTo>
                  <a:pt x="2332964" y="32859"/>
                  <a:pt x="2332964" y="35206"/>
                  <a:pt x="2332964" y="35206"/>
                </a:cubicBezTo>
                <a:cubicBezTo>
                  <a:pt x="2332964" y="35206"/>
                  <a:pt x="2332964" y="35206"/>
                  <a:pt x="2332964" y="37553"/>
                </a:cubicBezTo>
                <a:cubicBezTo>
                  <a:pt x="2321229" y="39900"/>
                  <a:pt x="2309494" y="39900"/>
                  <a:pt x="2295412" y="42247"/>
                </a:cubicBezTo>
                <a:lnTo>
                  <a:pt x="2295412" y="42247"/>
                </a:lnTo>
                <a:cubicBezTo>
                  <a:pt x="2276635" y="44594"/>
                  <a:pt x="2257859" y="46941"/>
                  <a:pt x="2239082" y="49288"/>
                </a:cubicBezTo>
                <a:cubicBezTo>
                  <a:pt x="2232041" y="49288"/>
                  <a:pt x="2227347" y="51635"/>
                  <a:pt x="2220306" y="51635"/>
                </a:cubicBezTo>
                <a:cubicBezTo>
                  <a:pt x="2208571" y="53982"/>
                  <a:pt x="2194488" y="56329"/>
                  <a:pt x="2182753" y="58676"/>
                </a:cubicBezTo>
                <a:cubicBezTo>
                  <a:pt x="2173365" y="56329"/>
                  <a:pt x="2166324" y="58676"/>
                  <a:pt x="2159283" y="61023"/>
                </a:cubicBezTo>
                <a:cubicBezTo>
                  <a:pt x="2154589" y="61023"/>
                  <a:pt x="2147548" y="63370"/>
                  <a:pt x="2140506" y="63370"/>
                </a:cubicBezTo>
                <a:cubicBezTo>
                  <a:pt x="2140506" y="63370"/>
                  <a:pt x="2140506" y="61023"/>
                  <a:pt x="2140506" y="61023"/>
                </a:cubicBezTo>
                <a:cubicBezTo>
                  <a:pt x="2140506" y="61023"/>
                  <a:pt x="2142854" y="61023"/>
                  <a:pt x="2142854" y="58676"/>
                </a:cubicBezTo>
                <a:cubicBezTo>
                  <a:pt x="2147548" y="56329"/>
                  <a:pt x="2152242" y="56329"/>
                  <a:pt x="2154589" y="53982"/>
                </a:cubicBezTo>
                <a:close/>
                <a:moveTo>
                  <a:pt x="2372864" y="25818"/>
                </a:moveTo>
                <a:cubicBezTo>
                  <a:pt x="2375211" y="25818"/>
                  <a:pt x="2375211" y="25818"/>
                  <a:pt x="2377558" y="25818"/>
                </a:cubicBezTo>
                <a:cubicBezTo>
                  <a:pt x="2379905" y="25818"/>
                  <a:pt x="2382252" y="25818"/>
                  <a:pt x="2386946" y="25818"/>
                </a:cubicBezTo>
                <a:cubicBezTo>
                  <a:pt x="2391640" y="25818"/>
                  <a:pt x="2393987" y="25818"/>
                  <a:pt x="2398681" y="25818"/>
                </a:cubicBezTo>
                <a:cubicBezTo>
                  <a:pt x="2398681" y="25818"/>
                  <a:pt x="2401029" y="25818"/>
                  <a:pt x="2401029" y="25818"/>
                </a:cubicBezTo>
                <a:cubicBezTo>
                  <a:pt x="2403376" y="25818"/>
                  <a:pt x="2405723" y="25818"/>
                  <a:pt x="2408070" y="28165"/>
                </a:cubicBezTo>
                <a:cubicBezTo>
                  <a:pt x="2405723" y="28165"/>
                  <a:pt x="2403376" y="28165"/>
                  <a:pt x="2401029" y="28165"/>
                </a:cubicBezTo>
                <a:cubicBezTo>
                  <a:pt x="2389293" y="28165"/>
                  <a:pt x="2379905" y="30512"/>
                  <a:pt x="2368170" y="32859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68170" y="28165"/>
                  <a:pt x="2368170" y="28165"/>
                  <a:pt x="2368170" y="28165"/>
                </a:cubicBezTo>
                <a:cubicBezTo>
                  <a:pt x="2370517" y="25818"/>
                  <a:pt x="2370517" y="25818"/>
                  <a:pt x="2372864" y="25818"/>
                </a:cubicBezTo>
                <a:close/>
                <a:moveTo>
                  <a:pt x="2426846" y="28165"/>
                </a:moveTo>
                <a:cubicBezTo>
                  <a:pt x="2438581" y="28165"/>
                  <a:pt x="2450317" y="25818"/>
                  <a:pt x="2462052" y="25818"/>
                </a:cubicBezTo>
                <a:cubicBezTo>
                  <a:pt x="2466746" y="25818"/>
                  <a:pt x="2471440" y="25818"/>
                  <a:pt x="2476134" y="25818"/>
                </a:cubicBezTo>
                <a:cubicBezTo>
                  <a:pt x="2492563" y="25818"/>
                  <a:pt x="2508993" y="25818"/>
                  <a:pt x="2525422" y="25818"/>
                </a:cubicBezTo>
                <a:cubicBezTo>
                  <a:pt x="2546545" y="25818"/>
                  <a:pt x="2567669" y="25818"/>
                  <a:pt x="2591139" y="28165"/>
                </a:cubicBezTo>
                <a:cubicBezTo>
                  <a:pt x="2598180" y="28165"/>
                  <a:pt x="2605222" y="28165"/>
                  <a:pt x="2612263" y="30512"/>
                </a:cubicBezTo>
                <a:cubicBezTo>
                  <a:pt x="2626345" y="30512"/>
                  <a:pt x="2640427" y="32859"/>
                  <a:pt x="2656857" y="32859"/>
                </a:cubicBezTo>
                <a:cubicBezTo>
                  <a:pt x="2666245" y="32859"/>
                  <a:pt x="2673286" y="35206"/>
                  <a:pt x="2682674" y="35206"/>
                </a:cubicBezTo>
                <a:cubicBezTo>
                  <a:pt x="2696756" y="37553"/>
                  <a:pt x="2708492" y="37553"/>
                  <a:pt x="2722574" y="39900"/>
                </a:cubicBezTo>
                <a:cubicBezTo>
                  <a:pt x="2731962" y="42247"/>
                  <a:pt x="2741350" y="42247"/>
                  <a:pt x="2748391" y="44594"/>
                </a:cubicBezTo>
                <a:cubicBezTo>
                  <a:pt x="2760127" y="46941"/>
                  <a:pt x="2774209" y="49288"/>
                  <a:pt x="2785944" y="51635"/>
                </a:cubicBezTo>
                <a:cubicBezTo>
                  <a:pt x="2795332" y="53982"/>
                  <a:pt x="2804721" y="56329"/>
                  <a:pt x="2814109" y="56329"/>
                </a:cubicBezTo>
                <a:cubicBezTo>
                  <a:pt x="2825844" y="58676"/>
                  <a:pt x="2837579" y="61023"/>
                  <a:pt x="2851661" y="63370"/>
                </a:cubicBezTo>
                <a:cubicBezTo>
                  <a:pt x="2861050" y="65717"/>
                  <a:pt x="2870438" y="68064"/>
                  <a:pt x="2879826" y="70411"/>
                </a:cubicBezTo>
                <a:cubicBezTo>
                  <a:pt x="2891561" y="72758"/>
                  <a:pt x="2903296" y="77453"/>
                  <a:pt x="2915032" y="79800"/>
                </a:cubicBezTo>
                <a:cubicBezTo>
                  <a:pt x="2924420" y="82147"/>
                  <a:pt x="2933808" y="84494"/>
                  <a:pt x="2943196" y="89188"/>
                </a:cubicBezTo>
                <a:cubicBezTo>
                  <a:pt x="2954932" y="93882"/>
                  <a:pt x="2966667" y="96229"/>
                  <a:pt x="2978402" y="100923"/>
                </a:cubicBezTo>
                <a:cubicBezTo>
                  <a:pt x="2987790" y="103270"/>
                  <a:pt x="2997178" y="107964"/>
                  <a:pt x="3006567" y="110311"/>
                </a:cubicBezTo>
                <a:cubicBezTo>
                  <a:pt x="3013608" y="112658"/>
                  <a:pt x="3020649" y="115005"/>
                  <a:pt x="3025343" y="117352"/>
                </a:cubicBezTo>
                <a:cubicBezTo>
                  <a:pt x="3025343" y="117352"/>
                  <a:pt x="3025343" y="117352"/>
                  <a:pt x="3025343" y="119699"/>
                </a:cubicBezTo>
                <a:cubicBezTo>
                  <a:pt x="3020649" y="119699"/>
                  <a:pt x="3015955" y="117352"/>
                  <a:pt x="3011261" y="117352"/>
                </a:cubicBezTo>
                <a:cubicBezTo>
                  <a:pt x="3004219" y="115005"/>
                  <a:pt x="2994831" y="115005"/>
                  <a:pt x="2987790" y="112658"/>
                </a:cubicBezTo>
                <a:cubicBezTo>
                  <a:pt x="2978402" y="110311"/>
                  <a:pt x="2969014" y="110311"/>
                  <a:pt x="2959626" y="107964"/>
                </a:cubicBezTo>
                <a:cubicBezTo>
                  <a:pt x="2952585" y="105617"/>
                  <a:pt x="2943196" y="105617"/>
                  <a:pt x="2936155" y="103270"/>
                </a:cubicBezTo>
                <a:cubicBezTo>
                  <a:pt x="2926767" y="100923"/>
                  <a:pt x="2917379" y="100923"/>
                  <a:pt x="2907991" y="98576"/>
                </a:cubicBezTo>
                <a:cubicBezTo>
                  <a:pt x="2900949" y="98576"/>
                  <a:pt x="2893908" y="96229"/>
                  <a:pt x="2884520" y="96229"/>
                </a:cubicBezTo>
                <a:cubicBezTo>
                  <a:pt x="2875132" y="93882"/>
                  <a:pt x="2865744" y="93882"/>
                  <a:pt x="2854008" y="93882"/>
                </a:cubicBezTo>
                <a:cubicBezTo>
                  <a:pt x="2846967" y="93882"/>
                  <a:pt x="2839926" y="91535"/>
                  <a:pt x="2830538" y="91535"/>
                </a:cubicBezTo>
                <a:cubicBezTo>
                  <a:pt x="2821150" y="91535"/>
                  <a:pt x="2809415" y="89188"/>
                  <a:pt x="2800027" y="89188"/>
                </a:cubicBezTo>
                <a:cubicBezTo>
                  <a:pt x="2792985" y="89188"/>
                  <a:pt x="2785944" y="86841"/>
                  <a:pt x="2778903" y="86841"/>
                </a:cubicBezTo>
                <a:cubicBezTo>
                  <a:pt x="2767168" y="86841"/>
                  <a:pt x="2757780" y="84494"/>
                  <a:pt x="2746044" y="84494"/>
                </a:cubicBezTo>
                <a:cubicBezTo>
                  <a:pt x="2739003" y="84494"/>
                  <a:pt x="2731962" y="84494"/>
                  <a:pt x="2724921" y="82147"/>
                </a:cubicBezTo>
                <a:cubicBezTo>
                  <a:pt x="2713186" y="82147"/>
                  <a:pt x="2701450" y="82147"/>
                  <a:pt x="2689715" y="79800"/>
                </a:cubicBezTo>
                <a:cubicBezTo>
                  <a:pt x="2685021" y="79800"/>
                  <a:pt x="2677980" y="79800"/>
                  <a:pt x="2673286" y="79800"/>
                </a:cubicBezTo>
                <a:cubicBezTo>
                  <a:pt x="2670939" y="79800"/>
                  <a:pt x="2668592" y="77453"/>
                  <a:pt x="2666245" y="77453"/>
                </a:cubicBezTo>
                <a:cubicBezTo>
                  <a:pt x="2652163" y="75105"/>
                  <a:pt x="2640427" y="70411"/>
                  <a:pt x="2626345" y="68064"/>
                </a:cubicBezTo>
                <a:cubicBezTo>
                  <a:pt x="2616957" y="65717"/>
                  <a:pt x="2607569" y="63370"/>
                  <a:pt x="2595833" y="63370"/>
                </a:cubicBezTo>
                <a:cubicBezTo>
                  <a:pt x="2584098" y="61023"/>
                  <a:pt x="2570016" y="58676"/>
                  <a:pt x="2558281" y="56329"/>
                </a:cubicBezTo>
                <a:cubicBezTo>
                  <a:pt x="2548892" y="53982"/>
                  <a:pt x="2539504" y="53982"/>
                  <a:pt x="2527769" y="51635"/>
                </a:cubicBezTo>
                <a:cubicBezTo>
                  <a:pt x="2516034" y="49288"/>
                  <a:pt x="2501952" y="46941"/>
                  <a:pt x="2490216" y="46941"/>
                </a:cubicBezTo>
                <a:cubicBezTo>
                  <a:pt x="2480828" y="44594"/>
                  <a:pt x="2471440" y="44594"/>
                  <a:pt x="2459705" y="44594"/>
                </a:cubicBezTo>
                <a:cubicBezTo>
                  <a:pt x="2452664" y="44594"/>
                  <a:pt x="2445622" y="42247"/>
                  <a:pt x="2438581" y="42247"/>
                </a:cubicBezTo>
                <a:cubicBezTo>
                  <a:pt x="2438581" y="42247"/>
                  <a:pt x="2436234" y="39900"/>
                  <a:pt x="2436234" y="39900"/>
                </a:cubicBezTo>
                <a:cubicBezTo>
                  <a:pt x="2433887" y="39900"/>
                  <a:pt x="2431540" y="37553"/>
                  <a:pt x="2431540" y="37553"/>
                </a:cubicBezTo>
                <a:cubicBezTo>
                  <a:pt x="2429193" y="35206"/>
                  <a:pt x="2424499" y="32859"/>
                  <a:pt x="2419805" y="32859"/>
                </a:cubicBezTo>
                <a:cubicBezTo>
                  <a:pt x="2419805" y="32859"/>
                  <a:pt x="2417458" y="32859"/>
                  <a:pt x="2417458" y="30512"/>
                </a:cubicBezTo>
                <a:cubicBezTo>
                  <a:pt x="2419805" y="28165"/>
                  <a:pt x="2422152" y="28165"/>
                  <a:pt x="2426846" y="28165"/>
                </a:cubicBezTo>
                <a:close/>
                <a:moveTo>
                  <a:pt x="3074631" y="117352"/>
                </a:moveTo>
                <a:cubicBezTo>
                  <a:pt x="3079325" y="117352"/>
                  <a:pt x="3084019" y="117352"/>
                  <a:pt x="3088713" y="117352"/>
                </a:cubicBezTo>
                <a:cubicBezTo>
                  <a:pt x="3091060" y="117352"/>
                  <a:pt x="3095754" y="117352"/>
                  <a:pt x="3098101" y="117352"/>
                </a:cubicBezTo>
                <a:cubicBezTo>
                  <a:pt x="3102795" y="117352"/>
                  <a:pt x="3107489" y="117352"/>
                  <a:pt x="3112184" y="119699"/>
                </a:cubicBezTo>
                <a:cubicBezTo>
                  <a:pt x="3114531" y="119699"/>
                  <a:pt x="3116878" y="119699"/>
                  <a:pt x="3121572" y="122046"/>
                </a:cubicBezTo>
                <a:cubicBezTo>
                  <a:pt x="3126266" y="122046"/>
                  <a:pt x="3130960" y="124393"/>
                  <a:pt x="3135654" y="126741"/>
                </a:cubicBezTo>
                <a:cubicBezTo>
                  <a:pt x="3138001" y="126741"/>
                  <a:pt x="3140348" y="126741"/>
                  <a:pt x="3140348" y="129088"/>
                </a:cubicBezTo>
                <a:cubicBezTo>
                  <a:pt x="3138001" y="129088"/>
                  <a:pt x="3138001" y="129088"/>
                  <a:pt x="3135654" y="129088"/>
                </a:cubicBezTo>
                <a:cubicBezTo>
                  <a:pt x="3126266" y="126741"/>
                  <a:pt x="3116878" y="126741"/>
                  <a:pt x="3105143" y="124393"/>
                </a:cubicBezTo>
                <a:cubicBezTo>
                  <a:pt x="3102795" y="124393"/>
                  <a:pt x="3098101" y="124393"/>
                  <a:pt x="3095754" y="124393"/>
                </a:cubicBezTo>
                <a:cubicBezTo>
                  <a:pt x="3084019" y="124393"/>
                  <a:pt x="3072284" y="122046"/>
                  <a:pt x="3060548" y="122046"/>
                </a:cubicBezTo>
                <a:cubicBezTo>
                  <a:pt x="3060548" y="122046"/>
                  <a:pt x="3060548" y="122046"/>
                  <a:pt x="3058202" y="122046"/>
                </a:cubicBezTo>
                <a:cubicBezTo>
                  <a:pt x="3058202" y="122046"/>
                  <a:pt x="3058202" y="122046"/>
                  <a:pt x="3058202" y="119699"/>
                </a:cubicBezTo>
                <a:cubicBezTo>
                  <a:pt x="3060548" y="119699"/>
                  <a:pt x="3062896" y="119699"/>
                  <a:pt x="3065243" y="119699"/>
                </a:cubicBezTo>
                <a:cubicBezTo>
                  <a:pt x="3069937" y="117352"/>
                  <a:pt x="3072284" y="117352"/>
                  <a:pt x="3074631" y="117352"/>
                </a:cubicBezTo>
                <a:close/>
                <a:moveTo>
                  <a:pt x="3170860" y="136129"/>
                </a:moveTo>
                <a:cubicBezTo>
                  <a:pt x="3175554" y="136129"/>
                  <a:pt x="3180248" y="138476"/>
                  <a:pt x="3182595" y="138476"/>
                </a:cubicBezTo>
                <a:cubicBezTo>
                  <a:pt x="3187289" y="140823"/>
                  <a:pt x="3191983" y="140823"/>
                  <a:pt x="3196677" y="143170"/>
                </a:cubicBezTo>
                <a:cubicBezTo>
                  <a:pt x="3201371" y="145517"/>
                  <a:pt x="3206066" y="145517"/>
                  <a:pt x="3208412" y="147864"/>
                </a:cubicBezTo>
                <a:cubicBezTo>
                  <a:pt x="3213106" y="150211"/>
                  <a:pt x="3217801" y="150211"/>
                  <a:pt x="3222495" y="152558"/>
                </a:cubicBezTo>
                <a:cubicBezTo>
                  <a:pt x="3227189" y="154905"/>
                  <a:pt x="3231883" y="154905"/>
                  <a:pt x="3236577" y="157252"/>
                </a:cubicBezTo>
                <a:cubicBezTo>
                  <a:pt x="3243618" y="159599"/>
                  <a:pt x="3250659" y="161946"/>
                  <a:pt x="3257701" y="166640"/>
                </a:cubicBezTo>
                <a:cubicBezTo>
                  <a:pt x="3264742" y="168987"/>
                  <a:pt x="3269436" y="171334"/>
                  <a:pt x="3276477" y="173681"/>
                </a:cubicBezTo>
                <a:cubicBezTo>
                  <a:pt x="3281171" y="176028"/>
                  <a:pt x="3285865" y="178376"/>
                  <a:pt x="3288212" y="180723"/>
                </a:cubicBezTo>
                <a:cubicBezTo>
                  <a:pt x="3292906" y="183070"/>
                  <a:pt x="3297600" y="185417"/>
                  <a:pt x="3304641" y="187764"/>
                </a:cubicBezTo>
                <a:cubicBezTo>
                  <a:pt x="3309336" y="190111"/>
                  <a:pt x="3314030" y="192458"/>
                  <a:pt x="3316377" y="194805"/>
                </a:cubicBezTo>
                <a:cubicBezTo>
                  <a:pt x="3321071" y="197152"/>
                  <a:pt x="3328112" y="201846"/>
                  <a:pt x="3332806" y="204193"/>
                </a:cubicBezTo>
                <a:cubicBezTo>
                  <a:pt x="3337500" y="206540"/>
                  <a:pt x="3339847" y="208887"/>
                  <a:pt x="3344541" y="211234"/>
                </a:cubicBezTo>
                <a:cubicBezTo>
                  <a:pt x="3351582" y="215928"/>
                  <a:pt x="3358624" y="218275"/>
                  <a:pt x="3363318" y="222969"/>
                </a:cubicBezTo>
                <a:cubicBezTo>
                  <a:pt x="3365664" y="225316"/>
                  <a:pt x="3368012" y="225316"/>
                  <a:pt x="3372706" y="227664"/>
                </a:cubicBezTo>
                <a:cubicBezTo>
                  <a:pt x="3382094" y="234705"/>
                  <a:pt x="3391482" y="239399"/>
                  <a:pt x="3400870" y="246440"/>
                </a:cubicBezTo>
                <a:cubicBezTo>
                  <a:pt x="3403217" y="248787"/>
                  <a:pt x="3407911" y="251134"/>
                  <a:pt x="3410259" y="253481"/>
                </a:cubicBezTo>
                <a:cubicBezTo>
                  <a:pt x="3414953" y="258175"/>
                  <a:pt x="3421994" y="262869"/>
                  <a:pt x="3426688" y="267563"/>
                </a:cubicBezTo>
                <a:cubicBezTo>
                  <a:pt x="3431382" y="269910"/>
                  <a:pt x="3433729" y="274604"/>
                  <a:pt x="3438423" y="276951"/>
                </a:cubicBezTo>
                <a:cubicBezTo>
                  <a:pt x="3440770" y="279299"/>
                  <a:pt x="3443117" y="281646"/>
                  <a:pt x="3445464" y="281646"/>
                </a:cubicBezTo>
                <a:cubicBezTo>
                  <a:pt x="3443117" y="279299"/>
                  <a:pt x="3440770" y="279299"/>
                  <a:pt x="3438423" y="276951"/>
                </a:cubicBezTo>
                <a:cubicBezTo>
                  <a:pt x="3431382" y="272257"/>
                  <a:pt x="3424341" y="269910"/>
                  <a:pt x="3417300" y="267563"/>
                </a:cubicBezTo>
                <a:cubicBezTo>
                  <a:pt x="3407911" y="262869"/>
                  <a:pt x="3396176" y="258175"/>
                  <a:pt x="3386788" y="251134"/>
                </a:cubicBezTo>
                <a:cubicBezTo>
                  <a:pt x="3379747" y="248787"/>
                  <a:pt x="3372706" y="244093"/>
                  <a:pt x="3365664" y="241746"/>
                </a:cubicBezTo>
                <a:cubicBezTo>
                  <a:pt x="3356276" y="237052"/>
                  <a:pt x="3344541" y="232358"/>
                  <a:pt x="3335153" y="227664"/>
                </a:cubicBezTo>
                <a:cubicBezTo>
                  <a:pt x="3328112" y="225316"/>
                  <a:pt x="3321071" y="220622"/>
                  <a:pt x="3311683" y="218275"/>
                </a:cubicBezTo>
                <a:cubicBezTo>
                  <a:pt x="3302294" y="213581"/>
                  <a:pt x="3290559" y="208887"/>
                  <a:pt x="3281171" y="204193"/>
                </a:cubicBezTo>
                <a:cubicBezTo>
                  <a:pt x="3274130" y="201846"/>
                  <a:pt x="3267089" y="197152"/>
                  <a:pt x="3257701" y="194805"/>
                </a:cubicBezTo>
                <a:cubicBezTo>
                  <a:pt x="3255353" y="192458"/>
                  <a:pt x="3250659" y="192458"/>
                  <a:pt x="3248312" y="190111"/>
                </a:cubicBezTo>
                <a:cubicBezTo>
                  <a:pt x="3243618" y="185417"/>
                  <a:pt x="3241271" y="183070"/>
                  <a:pt x="3236577" y="180723"/>
                </a:cubicBezTo>
                <a:cubicBezTo>
                  <a:pt x="3234230" y="178376"/>
                  <a:pt x="3231883" y="176028"/>
                  <a:pt x="3229536" y="173681"/>
                </a:cubicBezTo>
                <a:cubicBezTo>
                  <a:pt x="3222495" y="168987"/>
                  <a:pt x="3217801" y="164293"/>
                  <a:pt x="3210760" y="159599"/>
                </a:cubicBezTo>
                <a:cubicBezTo>
                  <a:pt x="3208412" y="159599"/>
                  <a:pt x="3208412" y="157252"/>
                  <a:pt x="3206066" y="157252"/>
                </a:cubicBezTo>
                <a:cubicBezTo>
                  <a:pt x="3201371" y="152558"/>
                  <a:pt x="3194330" y="150211"/>
                  <a:pt x="3189636" y="145517"/>
                </a:cubicBezTo>
                <a:cubicBezTo>
                  <a:pt x="3187289" y="143170"/>
                  <a:pt x="3184942" y="143170"/>
                  <a:pt x="3182595" y="140823"/>
                </a:cubicBezTo>
                <a:cubicBezTo>
                  <a:pt x="3177901" y="138476"/>
                  <a:pt x="3173207" y="136129"/>
                  <a:pt x="3168513" y="133782"/>
                </a:cubicBezTo>
                <a:cubicBezTo>
                  <a:pt x="3166166" y="133782"/>
                  <a:pt x="3163819" y="131435"/>
                  <a:pt x="3161472" y="131435"/>
                </a:cubicBezTo>
                <a:cubicBezTo>
                  <a:pt x="3161472" y="131435"/>
                  <a:pt x="3159125" y="131435"/>
                  <a:pt x="3159125" y="129088"/>
                </a:cubicBezTo>
                <a:cubicBezTo>
                  <a:pt x="3163819" y="133782"/>
                  <a:pt x="3166166" y="136129"/>
                  <a:pt x="3170860" y="136129"/>
                </a:cubicBezTo>
                <a:close/>
                <a:moveTo>
                  <a:pt x="3560469" y="342669"/>
                </a:moveTo>
                <a:cubicBezTo>
                  <a:pt x="3574552" y="349710"/>
                  <a:pt x="3586287" y="356751"/>
                  <a:pt x="3600369" y="363792"/>
                </a:cubicBezTo>
                <a:cubicBezTo>
                  <a:pt x="3602716" y="363792"/>
                  <a:pt x="3602716" y="366139"/>
                  <a:pt x="3605064" y="366139"/>
                </a:cubicBezTo>
                <a:cubicBezTo>
                  <a:pt x="3616799" y="391957"/>
                  <a:pt x="3626187" y="422468"/>
                  <a:pt x="3637922" y="462368"/>
                </a:cubicBezTo>
                <a:cubicBezTo>
                  <a:pt x="3635575" y="462368"/>
                  <a:pt x="3633228" y="464715"/>
                  <a:pt x="3633228" y="464715"/>
                </a:cubicBezTo>
                <a:cubicBezTo>
                  <a:pt x="3623840" y="452980"/>
                  <a:pt x="3614452" y="441245"/>
                  <a:pt x="3605064" y="431857"/>
                </a:cubicBezTo>
                <a:cubicBezTo>
                  <a:pt x="3602716" y="429510"/>
                  <a:pt x="3600369" y="427162"/>
                  <a:pt x="3598022" y="424815"/>
                </a:cubicBezTo>
                <a:cubicBezTo>
                  <a:pt x="3595675" y="420121"/>
                  <a:pt x="3590981" y="417774"/>
                  <a:pt x="3588634" y="413080"/>
                </a:cubicBezTo>
                <a:cubicBezTo>
                  <a:pt x="3583940" y="406039"/>
                  <a:pt x="3576899" y="398998"/>
                  <a:pt x="3572205" y="391957"/>
                </a:cubicBezTo>
                <a:cubicBezTo>
                  <a:pt x="3567511" y="387263"/>
                  <a:pt x="3565163" y="382569"/>
                  <a:pt x="3560469" y="380222"/>
                </a:cubicBezTo>
                <a:cubicBezTo>
                  <a:pt x="3555775" y="373180"/>
                  <a:pt x="3548734" y="368486"/>
                  <a:pt x="3544040" y="361445"/>
                </a:cubicBezTo>
                <a:cubicBezTo>
                  <a:pt x="3539346" y="356751"/>
                  <a:pt x="3536999" y="352057"/>
                  <a:pt x="3532305" y="349710"/>
                </a:cubicBezTo>
                <a:cubicBezTo>
                  <a:pt x="3527611" y="345016"/>
                  <a:pt x="3522917" y="337975"/>
                  <a:pt x="3515876" y="333281"/>
                </a:cubicBezTo>
                <a:cubicBezTo>
                  <a:pt x="3511182" y="328586"/>
                  <a:pt x="3508834" y="326239"/>
                  <a:pt x="3504140" y="321545"/>
                </a:cubicBezTo>
                <a:cubicBezTo>
                  <a:pt x="3504140" y="321545"/>
                  <a:pt x="3501793" y="319198"/>
                  <a:pt x="3501793" y="319198"/>
                </a:cubicBezTo>
                <a:cubicBezTo>
                  <a:pt x="3501793" y="319198"/>
                  <a:pt x="3504140" y="316851"/>
                  <a:pt x="3504140" y="314504"/>
                </a:cubicBezTo>
                <a:cubicBezTo>
                  <a:pt x="3518223" y="321545"/>
                  <a:pt x="3529958" y="328586"/>
                  <a:pt x="3544040" y="335628"/>
                </a:cubicBezTo>
                <a:cubicBezTo>
                  <a:pt x="3551081" y="337975"/>
                  <a:pt x="3555775" y="340322"/>
                  <a:pt x="3560469" y="342669"/>
                </a:cubicBezTo>
                <a:close/>
                <a:moveTo>
                  <a:pt x="3652004" y="394304"/>
                </a:moveTo>
                <a:cubicBezTo>
                  <a:pt x="3666086" y="401345"/>
                  <a:pt x="3677822" y="410733"/>
                  <a:pt x="3691904" y="417774"/>
                </a:cubicBezTo>
                <a:cubicBezTo>
                  <a:pt x="3696598" y="420121"/>
                  <a:pt x="3698945" y="422468"/>
                  <a:pt x="3703639" y="424815"/>
                </a:cubicBezTo>
                <a:cubicBezTo>
                  <a:pt x="3717721" y="434204"/>
                  <a:pt x="3731804" y="443592"/>
                  <a:pt x="3745886" y="452980"/>
                </a:cubicBezTo>
                <a:cubicBezTo>
                  <a:pt x="3748233" y="455327"/>
                  <a:pt x="3750580" y="455327"/>
                  <a:pt x="3750580" y="457674"/>
                </a:cubicBezTo>
                <a:cubicBezTo>
                  <a:pt x="3767010" y="467062"/>
                  <a:pt x="3781092" y="478797"/>
                  <a:pt x="3797521" y="488186"/>
                </a:cubicBezTo>
                <a:cubicBezTo>
                  <a:pt x="3797521" y="488186"/>
                  <a:pt x="3797521" y="488186"/>
                  <a:pt x="3799868" y="488186"/>
                </a:cubicBezTo>
                <a:cubicBezTo>
                  <a:pt x="3804562" y="490533"/>
                  <a:pt x="3809256" y="495227"/>
                  <a:pt x="3813950" y="497574"/>
                </a:cubicBezTo>
                <a:cubicBezTo>
                  <a:pt x="3811603" y="497574"/>
                  <a:pt x="3811603" y="497574"/>
                  <a:pt x="3809256" y="495227"/>
                </a:cubicBezTo>
                <a:cubicBezTo>
                  <a:pt x="3806909" y="495227"/>
                  <a:pt x="3804562" y="492880"/>
                  <a:pt x="3802215" y="492880"/>
                </a:cubicBezTo>
                <a:cubicBezTo>
                  <a:pt x="3795174" y="490533"/>
                  <a:pt x="3788133" y="488186"/>
                  <a:pt x="3778745" y="485839"/>
                </a:cubicBezTo>
                <a:cubicBezTo>
                  <a:pt x="3776398" y="485839"/>
                  <a:pt x="3771704" y="483492"/>
                  <a:pt x="3769357" y="483492"/>
                </a:cubicBezTo>
                <a:cubicBezTo>
                  <a:pt x="3762316" y="481145"/>
                  <a:pt x="3755274" y="481145"/>
                  <a:pt x="3750580" y="478797"/>
                </a:cubicBezTo>
                <a:cubicBezTo>
                  <a:pt x="3745886" y="478797"/>
                  <a:pt x="3741192" y="476450"/>
                  <a:pt x="3736498" y="476450"/>
                </a:cubicBezTo>
                <a:cubicBezTo>
                  <a:pt x="3731804" y="476450"/>
                  <a:pt x="3727110" y="474103"/>
                  <a:pt x="3722416" y="474103"/>
                </a:cubicBezTo>
                <a:cubicBezTo>
                  <a:pt x="3713027" y="474103"/>
                  <a:pt x="3703639" y="471756"/>
                  <a:pt x="3691904" y="471756"/>
                </a:cubicBezTo>
                <a:cubicBezTo>
                  <a:pt x="3684863" y="471756"/>
                  <a:pt x="3675475" y="471756"/>
                  <a:pt x="3668434" y="471756"/>
                </a:cubicBezTo>
                <a:cubicBezTo>
                  <a:pt x="3666086" y="471756"/>
                  <a:pt x="3666086" y="471756"/>
                  <a:pt x="3663740" y="471756"/>
                </a:cubicBezTo>
                <a:cubicBezTo>
                  <a:pt x="3661392" y="462368"/>
                  <a:pt x="3654351" y="455327"/>
                  <a:pt x="3644963" y="455327"/>
                </a:cubicBezTo>
                <a:cubicBezTo>
                  <a:pt x="3642616" y="455327"/>
                  <a:pt x="3642616" y="455327"/>
                  <a:pt x="3640269" y="455327"/>
                </a:cubicBezTo>
                <a:cubicBezTo>
                  <a:pt x="3628534" y="417774"/>
                  <a:pt x="3619146" y="387263"/>
                  <a:pt x="3607410" y="361445"/>
                </a:cubicBezTo>
                <a:cubicBezTo>
                  <a:pt x="3616799" y="366139"/>
                  <a:pt x="3626187" y="373180"/>
                  <a:pt x="3635575" y="377874"/>
                </a:cubicBezTo>
                <a:cubicBezTo>
                  <a:pt x="3642616" y="387263"/>
                  <a:pt x="3647310" y="389610"/>
                  <a:pt x="3652004" y="394304"/>
                </a:cubicBezTo>
                <a:close/>
                <a:moveTo>
                  <a:pt x="3832727" y="504615"/>
                </a:moveTo>
                <a:cubicBezTo>
                  <a:pt x="3832727" y="504615"/>
                  <a:pt x="3835074" y="504615"/>
                  <a:pt x="3835074" y="506962"/>
                </a:cubicBezTo>
                <a:cubicBezTo>
                  <a:pt x="3844462" y="509309"/>
                  <a:pt x="3851503" y="514003"/>
                  <a:pt x="3860891" y="516350"/>
                </a:cubicBezTo>
                <a:cubicBezTo>
                  <a:pt x="3860891" y="516350"/>
                  <a:pt x="3863239" y="516350"/>
                  <a:pt x="3863239" y="516350"/>
                </a:cubicBezTo>
                <a:cubicBezTo>
                  <a:pt x="3872627" y="521044"/>
                  <a:pt x="3882015" y="525738"/>
                  <a:pt x="3891403" y="530433"/>
                </a:cubicBezTo>
                <a:cubicBezTo>
                  <a:pt x="3891403" y="530433"/>
                  <a:pt x="3891403" y="530433"/>
                  <a:pt x="3891403" y="530433"/>
                </a:cubicBezTo>
                <a:cubicBezTo>
                  <a:pt x="3978244" y="575026"/>
                  <a:pt x="4062738" y="645438"/>
                  <a:pt x="4142537" y="739320"/>
                </a:cubicBezTo>
                <a:cubicBezTo>
                  <a:pt x="4140190" y="739320"/>
                  <a:pt x="4140190" y="736973"/>
                  <a:pt x="4137843" y="736973"/>
                </a:cubicBezTo>
                <a:cubicBezTo>
                  <a:pt x="4121414" y="722890"/>
                  <a:pt x="4104984" y="711155"/>
                  <a:pt x="4088555" y="697073"/>
                </a:cubicBezTo>
                <a:cubicBezTo>
                  <a:pt x="4083861" y="694726"/>
                  <a:pt x="4081514" y="690032"/>
                  <a:pt x="4076820" y="687685"/>
                </a:cubicBezTo>
                <a:cubicBezTo>
                  <a:pt x="4060390" y="675949"/>
                  <a:pt x="4046308" y="664214"/>
                  <a:pt x="4029879" y="652479"/>
                </a:cubicBezTo>
                <a:cubicBezTo>
                  <a:pt x="4025185" y="650132"/>
                  <a:pt x="4020491" y="645438"/>
                  <a:pt x="4015797" y="643091"/>
                </a:cubicBezTo>
                <a:cubicBezTo>
                  <a:pt x="4001714" y="633703"/>
                  <a:pt x="3987632" y="624314"/>
                  <a:pt x="3973550" y="614926"/>
                </a:cubicBezTo>
                <a:cubicBezTo>
                  <a:pt x="3971203" y="614926"/>
                  <a:pt x="3971203" y="612579"/>
                  <a:pt x="3968856" y="612579"/>
                </a:cubicBezTo>
                <a:cubicBezTo>
                  <a:pt x="3947732" y="593803"/>
                  <a:pt x="3924262" y="577373"/>
                  <a:pt x="3903138" y="560944"/>
                </a:cubicBezTo>
                <a:cubicBezTo>
                  <a:pt x="3900791" y="560944"/>
                  <a:pt x="3900791" y="558597"/>
                  <a:pt x="3898444" y="558597"/>
                </a:cubicBezTo>
                <a:cubicBezTo>
                  <a:pt x="3884362" y="546862"/>
                  <a:pt x="3870279" y="537474"/>
                  <a:pt x="3856197" y="525738"/>
                </a:cubicBezTo>
                <a:cubicBezTo>
                  <a:pt x="3853850" y="523391"/>
                  <a:pt x="3851503" y="521044"/>
                  <a:pt x="3846809" y="518697"/>
                </a:cubicBezTo>
                <a:cubicBezTo>
                  <a:pt x="3839768" y="514003"/>
                  <a:pt x="3832727" y="506962"/>
                  <a:pt x="3825686" y="502268"/>
                </a:cubicBezTo>
                <a:cubicBezTo>
                  <a:pt x="3828033" y="504615"/>
                  <a:pt x="3830380" y="504615"/>
                  <a:pt x="3832727" y="504615"/>
                </a:cubicBezTo>
                <a:close/>
                <a:moveTo>
                  <a:pt x="4325607" y="929430"/>
                </a:moveTo>
                <a:cubicBezTo>
                  <a:pt x="4332648" y="936472"/>
                  <a:pt x="4339689" y="945860"/>
                  <a:pt x="4344383" y="952901"/>
                </a:cubicBezTo>
                <a:cubicBezTo>
                  <a:pt x="4346730" y="957595"/>
                  <a:pt x="4351424" y="959942"/>
                  <a:pt x="4353771" y="964636"/>
                </a:cubicBezTo>
                <a:cubicBezTo>
                  <a:pt x="4358465" y="971677"/>
                  <a:pt x="4363159" y="978718"/>
                  <a:pt x="4370201" y="985760"/>
                </a:cubicBezTo>
                <a:cubicBezTo>
                  <a:pt x="4374895" y="990454"/>
                  <a:pt x="4377242" y="997495"/>
                  <a:pt x="4381936" y="1002189"/>
                </a:cubicBezTo>
                <a:cubicBezTo>
                  <a:pt x="4386630" y="1006883"/>
                  <a:pt x="4388977" y="1013924"/>
                  <a:pt x="4393671" y="1018618"/>
                </a:cubicBezTo>
                <a:cubicBezTo>
                  <a:pt x="4398365" y="1025659"/>
                  <a:pt x="4403059" y="1032700"/>
                  <a:pt x="4407753" y="1039742"/>
                </a:cubicBezTo>
                <a:cubicBezTo>
                  <a:pt x="4410100" y="1044436"/>
                  <a:pt x="4414795" y="1049130"/>
                  <a:pt x="4417141" y="1053824"/>
                </a:cubicBezTo>
                <a:cubicBezTo>
                  <a:pt x="4421835" y="1060865"/>
                  <a:pt x="4426530" y="1067906"/>
                  <a:pt x="4433571" y="1077294"/>
                </a:cubicBezTo>
                <a:cubicBezTo>
                  <a:pt x="4435918" y="1081988"/>
                  <a:pt x="4438265" y="1086683"/>
                  <a:pt x="4442959" y="1089030"/>
                </a:cubicBezTo>
                <a:cubicBezTo>
                  <a:pt x="4447653" y="1098418"/>
                  <a:pt x="4454694" y="1105459"/>
                  <a:pt x="4459388" y="1114847"/>
                </a:cubicBezTo>
                <a:cubicBezTo>
                  <a:pt x="4461736" y="1119541"/>
                  <a:pt x="4464082" y="1121888"/>
                  <a:pt x="4466430" y="1126582"/>
                </a:cubicBezTo>
                <a:cubicBezTo>
                  <a:pt x="4471124" y="1135970"/>
                  <a:pt x="4475818" y="1143012"/>
                  <a:pt x="4482859" y="1152400"/>
                </a:cubicBezTo>
                <a:cubicBezTo>
                  <a:pt x="4485206" y="1157094"/>
                  <a:pt x="4487553" y="1161788"/>
                  <a:pt x="4489900" y="1164135"/>
                </a:cubicBezTo>
                <a:cubicBezTo>
                  <a:pt x="4494594" y="1173523"/>
                  <a:pt x="4499288" y="1180564"/>
                  <a:pt x="4503982" y="1189953"/>
                </a:cubicBezTo>
                <a:cubicBezTo>
                  <a:pt x="4506329" y="1194647"/>
                  <a:pt x="4508676" y="1199341"/>
                  <a:pt x="4511023" y="1204035"/>
                </a:cubicBezTo>
                <a:cubicBezTo>
                  <a:pt x="4515717" y="1213423"/>
                  <a:pt x="4520412" y="1220464"/>
                  <a:pt x="4525106" y="1229852"/>
                </a:cubicBezTo>
                <a:cubicBezTo>
                  <a:pt x="4527453" y="1234546"/>
                  <a:pt x="4529800" y="1239241"/>
                  <a:pt x="4532147" y="1246282"/>
                </a:cubicBezTo>
                <a:cubicBezTo>
                  <a:pt x="4536841" y="1253323"/>
                  <a:pt x="4541535" y="1262711"/>
                  <a:pt x="4543882" y="1269752"/>
                </a:cubicBezTo>
                <a:cubicBezTo>
                  <a:pt x="4546229" y="1274446"/>
                  <a:pt x="4548576" y="1281487"/>
                  <a:pt x="4553270" y="1286181"/>
                </a:cubicBezTo>
                <a:cubicBezTo>
                  <a:pt x="4557964" y="1293223"/>
                  <a:pt x="4560311" y="1302611"/>
                  <a:pt x="4565005" y="1309652"/>
                </a:cubicBezTo>
                <a:cubicBezTo>
                  <a:pt x="4565005" y="1311999"/>
                  <a:pt x="4567353" y="1314346"/>
                  <a:pt x="4567353" y="1316693"/>
                </a:cubicBezTo>
                <a:cubicBezTo>
                  <a:pt x="4562658" y="1309652"/>
                  <a:pt x="4560311" y="1302611"/>
                  <a:pt x="4555617" y="1295570"/>
                </a:cubicBezTo>
                <a:cubicBezTo>
                  <a:pt x="4550923" y="1286181"/>
                  <a:pt x="4546229" y="1276793"/>
                  <a:pt x="4539188" y="1267405"/>
                </a:cubicBezTo>
                <a:cubicBezTo>
                  <a:pt x="4532147" y="1255670"/>
                  <a:pt x="4525106" y="1246282"/>
                  <a:pt x="4520412" y="1234546"/>
                </a:cubicBezTo>
                <a:cubicBezTo>
                  <a:pt x="4515717" y="1225158"/>
                  <a:pt x="4508676" y="1215770"/>
                  <a:pt x="4503982" y="1208729"/>
                </a:cubicBezTo>
                <a:cubicBezTo>
                  <a:pt x="4496941" y="1196994"/>
                  <a:pt x="4489900" y="1187606"/>
                  <a:pt x="4482859" y="1178217"/>
                </a:cubicBezTo>
                <a:cubicBezTo>
                  <a:pt x="4478165" y="1168829"/>
                  <a:pt x="4471124" y="1161788"/>
                  <a:pt x="4466430" y="1152400"/>
                </a:cubicBezTo>
                <a:cubicBezTo>
                  <a:pt x="4459388" y="1143012"/>
                  <a:pt x="4452347" y="1131276"/>
                  <a:pt x="4445306" y="1121888"/>
                </a:cubicBezTo>
                <a:cubicBezTo>
                  <a:pt x="4438265" y="1112500"/>
                  <a:pt x="4433571" y="1105459"/>
                  <a:pt x="4426530" y="1096071"/>
                </a:cubicBezTo>
                <a:cubicBezTo>
                  <a:pt x="4419489" y="1086683"/>
                  <a:pt x="4410100" y="1074947"/>
                  <a:pt x="4403059" y="1065559"/>
                </a:cubicBezTo>
                <a:cubicBezTo>
                  <a:pt x="4396018" y="1058518"/>
                  <a:pt x="4391324" y="1049130"/>
                  <a:pt x="4384283" y="1042089"/>
                </a:cubicBezTo>
                <a:cubicBezTo>
                  <a:pt x="4377242" y="1032700"/>
                  <a:pt x="4367854" y="1020965"/>
                  <a:pt x="4358465" y="1011577"/>
                </a:cubicBezTo>
                <a:cubicBezTo>
                  <a:pt x="4351424" y="1004536"/>
                  <a:pt x="4346730" y="997495"/>
                  <a:pt x="4342036" y="990454"/>
                </a:cubicBezTo>
                <a:cubicBezTo>
                  <a:pt x="4332648" y="978718"/>
                  <a:pt x="4323260" y="969330"/>
                  <a:pt x="4313872" y="957595"/>
                </a:cubicBezTo>
                <a:cubicBezTo>
                  <a:pt x="4309178" y="950554"/>
                  <a:pt x="4302136" y="945860"/>
                  <a:pt x="4297442" y="938819"/>
                </a:cubicBezTo>
                <a:cubicBezTo>
                  <a:pt x="4288054" y="927083"/>
                  <a:pt x="4276319" y="915348"/>
                  <a:pt x="4264583" y="905960"/>
                </a:cubicBezTo>
                <a:cubicBezTo>
                  <a:pt x="4269277" y="901266"/>
                  <a:pt x="4269277" y="896572"/>
                  <a:pt x="4269277" y="891878"/>
                </a:cubicBezTo>
                <a:cubicBezTo>
                  <a:pt x="4269277" y="880142"/>
                  <a:pt x="4259889" y="870754"/>
                  <a:pt x="4248154" y="870754"/>
                </a:cubicBezTo>
                <a:cubicBezTo>
                  <a:pt x="4243460" y="870754"/>
                  <a:pt x="4241113" y="873101"/>
                  <a:pt x="4238766" y="873101"/>
                </a:cubicBezTo>
                <a:cubicBezTo>
                  <a:pt x="4212948" y="830854"/>
                  <a:pt x="4184784" y="793302"/>
                  <a:pt x="4156619" y="758096"/>
                </a:cubicBezTo>
                <a:cubicBezTo>
                  <a:pt x="4212948" y="807384"/>
                  <a:pt x="4266931" y="863713"/>
                  <a:pt x="4316218" y="924736"/>
                </a:cubicBezTo>
                <a:cubicBezTo>
                  <a:pt x="4320913" y="924736"/>
                  <a:pt x="4323260" y="927083"/>
                  <a:pt x="4325607" y="929430"/>
                </a:cubicBezTo>
                <a:close/>
                <a:moveTo>
                  <a:pt x="4602558" y="1375369"/>
                </a:moveTo>
                <a:cubicBezTo>
                  <a:pt x="4602558" y="1377716"/>
                  <a:pt x="4604905" y="1377716"/>
                  <a:pt x="4604905" y="1380063"/>
                </a:cubicBezTo>
                <a:cubicBezTo>
                  <a:pt x="4611946" y="1389451"/>
                  <a:pt x="4616640" y="1401187"/>
                  <a:pt x="4623682" y="1412922"/>
                </a:cubicBezTo>
                <a:cubicBezTo>
                  <a:pt x="4626029" y="1417616"/>
                  <a:pt x="4628376" y="1422310"/>
                  <a:pt x="4630723" y="1424657"/>
                </a:cubicBezTo>
                <a:cubicBezTo>
                  <a:pt x="4635417" y="1434045"/>
                  <a:pt x="4640111" y="1443434"/>
                  <a:pt x="4644805" y="1452822"/>
                </a:cubicBezTo>
                <a:cubicBezTo>
                  <a:pt x="4647152" y="1457516"/>
                  <a:pt x="4649499" y="1462210"/>
                  <a:pt x="4651846" y="1466904"/>
                </a:cubicBezTo>
                <a:cubicBezTo>
                  <a:pt x="4656540" y="1478639"/>
                  <a:pt x="4663581" y="1490375"/>
                  <a:pt x="4668275" y="1502110"/>
                </a:cubicBezTo>
                <a:cubicBezTo>
                  <a:pt x="4670623" y="1504457"/>
                  <a:pt x="4670623" y="1506804"/>
                  <a:pt x="4672970" y="1509151"/>
                </a:cubicBezTo>
                <a:cubicBezTo>
                  <a:pt x="4680011" y="1523233"/>
                  <a:pt x="4687052" y="1539662"/>
                  <a:pt x="4691746" y="1553745"/>
                </a:cubicBezTo>
                <a:cubicBezTo>
                  <a:pt x="4694093" y="1558439"/>
                  <a:pt x="4694093" y="1563133"/>
                  <a:pt x="4696440" y="1565480"/>
                </a:cubicBezTo>
                <a:cubicBezTo>
                  <a:pt x="4701134" y="1577215"/>
                  <a:pt x="4705828" y="1588950"/>
                  <a:pt x="4710522" y="1600686"/>
                </a:cubicBezTo>
                <a:cubicBezTo>
                  <a:pt x="4712869" y="1605380"/>
                  <a:pt x="4715216" y="1612421"/>
                  <a:pt x="4717563" y="1617115"/>
                </a:cubicBezTo>
                <a:cubicBezTo>
                  <a:pt x="4722257" y="1628850"/>
                  <a:pt x="4726952" y="1642933"/>
                  <a:pt x="4731646" y="1654668"/>
                </a:cubicBezTo>
                <a:cubicBezTo>
                  <a:pt x="4733993" y="1659362"/>
                  <a:pt x="4733993" y="1664056"/>
                  <a:pt x="4736340" y="1668750"/>
                </a:cubicBezTo>
                <a:cubicBezTo>
                  <a:pt x="4736340" y="1668750"/>
                  <a:pt x="4736340" y="1671097"/>
                  <a:pt x="4736340" y="1671097"/>
                </a:cubicBezTo>
                <a:cubicBezTo>
                  <a:pt x="4731646" y="1657015"/>
                  <a:pt x="4726952" y="1645280"/>
                  <a:pt x="4722257" y="1631197"/>
                </a:cubicBezTo>
                <a:cubicBezTo>
                  <a:pt x="4722257" y="1628850"/>
                  <a:pt x="4722257" y="1628850"/>
                  <a:pt x="4719911" y="1626503"/>
                </a:cubicBezTo>
                <a:cubicBezTo>
                  <a:pt x="4712869" y="1607727"/>
                  <a:pt x="4705828" y="1591297"/>
                  <a:pt x="4698787" y="1572521"/>
                </a:cubicBezTo>
                <a:cubicBezTo>
                  <a:pt x="4696440" y="1567827"/>
                  <a:pt x="4696440" y="1565480"/>
                  <a:pt x="4694093" y="1560786"/>
                </a:cubicBezTo>
                <a:cubicBezTo>
                  <a:pt x="4687052" y="1542009"/>
                  <a:pt x="4680011" y="1525580"/>
                  <a:pt x="4670623" y="1506804"/>
                </a:cubicBezTo>
                <a:cubicBezTo>
                  <a:pt x="4668275" y="1502110"/>
                  <a:pt x="4668275" y="1499763"/>
                  <a:pt x="4665929" y="1497416"/>
                </a:cubicBezTo>
                <a:cubicBezTo>
                  <a:pt x="4658887" y="1480986"/>
                  <a:pt x="4649499" y="1464557"/>
                  <a:pt x="4642458" y="1448128"/>
                </a:cubicBezTo>
                <a:cubicBezTo>
                  <a:pt x="4642458" y="1445781"/>
                  <a:pt x="4640111" y="1445781"/>
                  <a:pt x="4640111" y="1443434"/>
                </a:cubicBezTo>
                <a:cubicBezTo>
                  <a:pt x="4630723" y="1427004"/>
                  <a:pt x="4623682" y="1410575"/>
                  <a:pt x="4614294" y="1394146"/>
                </a:cubicBezTo>
                <a:cubicBezTo>
                  <a:pt x="4611946" y="1389451"/>
                  <a:pt x="4609599" y="1387104"/>
                  <a:pt x="4607252" y="1382410"/>
                </a:cubicBezTo>
                <a:cubicBezTo>
                  <a:pt x="4604905" y="1382410"/>
                  <a:pt x="4602558" y="1380063"/>
                  <a:pt x="4602558" y="1375369"/>
                </a:cubicBezTo>
                <a:cubicBezTo>
                  <a:pt x="4602558" y="1375369"/>
                  <a:pt x="4602558" y="1375369"/>
                  <a:pt x="4602558" y="1375369"/>
                </a:cubicBezTo>
                <a:close/>
                <a:moveTo>
                  <a:pt x="4799710" y="2342352"/>
                </a:moveTo>
                <a:cubicBezTo>
                  <a:pt x="4799710" y="2344700"/>
                  <a:pt x="4797363" y="2349394"/>
                  <a:pt x="4797363" y="2351741"/>
                </a:cubicBezTo>
                <a:cubicBezTo>
                  <a:pt x="4797363" y="2351741"/>
                  <a:pt x="4797363" y="2354088"/>
                  <a:pt x="4797363" y="2354088"/>
                </a:cubicBezTo>
                <a:cubicBezTo>
                  <a:pt x="4797363" y="2356435"/>
                  <a:pt x="4797363" y="2361129"/>
                  <a:pt x="4795016" y="2363476"/>
                </a:cubicBezTo>
                <a:cubicBezTo>
                  <a:pt x="4795016" y="2363476"/>
                  <a:pt x="4795016" y="2365823"/>
                  <a:pt x="4795016" y="2365823"/>
                </a:cubicBezTo>
                <a:cubicBezTo>
                  <a:pt x="4795016" y="2370517"/>
                  <a:pt x="4795016" y="2372864"/>
                  <a:pt x="4795016" y="2377558"/>
                </a:cubicBezTo>
                <a:cubicBezTo>
                  <a:pt x="4795016" y="2379905"/>
                  <a:pt x="4795016" y="2379905"/>
                  <a:pt x="4795016" y="2382252"/>
                </a:cubicBezTo>
                <a:cubicBezTo>
                  <a:pt x="4795016" y="2386946"/>
                  <a:pt x="4795016" y="2389293"/>
                  <a:pt x="4795016" y="2393987"/>
                </a:cubicBezTo>
                <a:cubicBezTo>
                  <a:pt x="4795016" y="2396334"/>
                  <a:pt x="4795016" y="2396334"/>
                  <a:pt x="4795016" y="2398681"/>
                </a:cubicBezTo>
                <a:cubicBezTo>
                  <a:pt x="4795016" y="2398681"/>
                  <a:pt x="4795016" y="2398681"/>
                  <a:pt x="4795016" y="2401028"/>
                </a:cubicBezTo>
                <a:cubicBezTo>
                  <a:pt x="4795016" y="2401028"/>
                  <a:pt x="4795016" y="2401028"/>
                  <a:pt x="4795016" y="2401028"/>
                </a:cubicBezTo>
                <a:cubicBezTo>
                  <a:pt x="4795016" y="2401028"/>
                  <a:pt x="4795016" y="2398681"/>
                  <a:pt x="4795016" y="2398681"/>
                </a:cubicBezTo>
                <a:cubicBezTo>
                  <a:pt x="4795016" y="2393987"/>
                  <a:pt x="4795016" y="2389293"/>
                  <a:pt x="4795016" y="2384599"/>
                </a:cubicBezTo>
                <a:cubicBezTo>
                  <a:pt x="4795016" y="2382252"/>
                  <a:pt x="4795016" y="2379905"/>
                  <a:pt x="4795016" y="2379905"/>
                </a:cubicBezTo>
                <a:cubicBezTo>
                  <a:pt x="4795016" y="2372864"/>
                  <a:pt x="4795016" y="2368170"/>
                  <a:pt x="4795016" y="2361129"/>
                </a:cubicBezTo>
                <a:cubicBezTo>
                  <a:pt x="4795016" y="2358782"/>
                  <a:pt x="4795016" y="2358782"/>
                  <a:pt x="4795016" y="2356435"/>
                </a:cubicBezTo>
                <a:cubicBezTo>
                  <a:pt x="4795016" y="2351741"/>
                  <a:pt x="4795016" y="2347047"/>
                  <a:pt x="4797363" y="2342352"/>
                </a:cubicBezTo>
                <a:cubicBezTo>
                  <a:pt x="4797363" y="2340005"/>
                  <a:pt x="4797363" y="2337658"/>
                  <a:pt x="4797363" y="2337658"/>
                </a:cubicBezTo>
                <a:cubicBezTo>
                  <a:pt x="4797363" y="2332964"/>
                  <a:pt x="4799710" y="2330617"/>
                  <a:pt x="4799710" y="2328270"/>
                </a:cubicBezTo>
                <a:cubicBezTo>
                  <a:pt x="4799710" y="2328270"/>
                  <a:pt x="4799710" y="2328270"/>
                  <a:pt x="4799710" y="2328270"/>
                </a:cubicBezTo>
                <a:cubicBezTo>
                  <a:pt x="4799710" y="2330617"/>
                  <a:pt x="4802057" y="2332964"/>
                  <a:pt x="4804404" y="2335311"/>
                </a:cubicBezTo>
                <a:cubicBezTo>
                  <a:pt x="4802057" y="2335311"/>
                  <a:pt x="4799710" y="2337658"/>
                  <a:pt x="4799710" y="2342352"/>
                </a:cubicBezTo>
                <a:cubicBezTo>
                  <a:pt x="4799710" y="2340005"/>
                  <a:pt x="4799710" y="2342352"/>
                  <a:pt x="4799710" y="2342352"/>
                </a:cubicBezTo>
                <a:close/>
                <a:moveTo>
                  <a:pt x="4816139" y="2703798"/>
                </a:moveTo>
                <a:cubicBezTo>
                  <a:pt x="4816139" y="2729615"/>
                  <a:pt x="4813793" y="2753085"/>
                  <a:pt x="4811445" y="2776556"/>
                </a:cubicBezTo>
                <a:cubicBezTo>
                  <a:pt x="4811445" y="2781250"/>
                  <a:pt x="4811445" y="2785944"/>
                  <a:pt x="4809098" y="2792985"/>
                </a:cubicBezTo>
                <a:cubicBezTo>
                  <a:pt x="4809098" y="2795332"/>
                  <a:pt x="4809098" y="2797679"/>
                  <a:pt x="4809098" y="2800026"/>
                </a:cubicBezTo>
                <a:cubicBezTo>
                  <a:pt x="4809098" y="2802374"/>
                  <a:pt x="4806751" y="2804721"/>
                  <a:pt x="4806751" y="2809415"/>
                </a:cubicBezTo>
                <a:cubicBezTo>
                  <a:pt x="4806751" y="2811762"/>
                  <a:pt x="4806751" y="2811762"/>
                  <a:pt x="4806751" y="2814109"/>
                </a:cubicBezTo>
                <a:cubicBezTo>
                  <a:pt x="4804404" y="2832885"/>
                  <a:pt x="4804404" y="2849314"/>
                  <a:pt x="4802057" y="2865744"/>
                </a:cubicBezTo>
                <a:cubicBezTo>
                  <a:pt x="4802057" y="2865744"/>
                  <a:pt x="4802057" y="2865744"/>
                  <a:pt x="4802057" y="2868091"/>
                </a:cubicBezTo>
                <a:cubicBezTo>
                  <a:pt x="4799710" y="2891561"/>
                  <a:pt x="4797363" y="2915032"/>
                  <a:pt x="4792669" y="2938502"/>
                </a:cubicBezTo>
                <a:cubicBezTo>
                  <a:pt x="4792669" y="2943196"/>
                  <a:pt x="4790322" y="2947890"/>
                  <a:pt x="4790322" y="2952584"/>
                </a:cubicBezTo>
                <a:cubicBezTo>
                  <a:pt x="4787975" y="2976055"/>
                  <a:pt x="4783281" y="2997178"/>
                  <a:pt x="4778587" y="3018302"/>
                </a:cubicBezTo>
                <a:cubicBezTo>
                  <a:pt x="4778587" y="3022996"/>
                  <a:pt x="4776240" y="3025343"/>
                  <a:pt x="4776240" y="3030037"/>
                </a:cubicBezTo>
                <a:cubicBezTo>
                  <a:pt x="4771546" y="3048813"/>
                  <a:pt x="4769198" y="3069937"/>
                  <a:pt x="4764504" y="3088713"/>
                </a:cubicBezTo>
                <a:cubicBezTo>
                  <a:pt x="4764504" y="3093407"/>
                  <a:pt x="4762157" y="3095754"/>
                  <a:pt x="4762157" y="3100448"/>
                </a:cubicBezTo>
                <a:cubicBezTo>
                  <a:pt x="4762157" y="3105142"/>
                  <a:pt x="4759810" y="3107490"/>
                  <a:pt x="4759810" y="3112184"/>
                </a:cubicBezTo>
                <a:cubicBezTo>
                  <a:pt x="4750422" y="3140348"/>
                  <a:pt x="4738687" y="3168513"/>
                  <a:pt x="4726952" y="3196677"/>
                </a:cubicBezTo>
                <a:cubicBezTo>
                  <a:pt x="4726952" y="3194330"/>
                  <a:pt x="4726952" y="3194330"/>
                  <a:pt x="4729299" y="3191983"/>
                </a:cubicBezTo>
                <a:cubicBezTo>
                  <a:pt x="4731646" y="3182595"/>
                  <a:pt x="4733993" y="3175554"/>
                  <a:pt x="4736340" y="3166166"/>
                </a:cubicBezTo>
                <a:cubicBezTo>
                  <a:pt x="4738687" y="3156777"/>
                  <a:pt x="4741034" y="3147389"/>
                  <a:pt x="4743381" y="3138001"/>
                </a:cubicBezTo>
                <a:cubicBezTo>
                  <a:pt x="4745728" y="3128613"/>
                  <a:pt x="4748075" y="3121572"/>
                  <a:pt x="4750422" y="3112184"/>
                </a:cubicBezTo>
                <a:cubicBezTo>
                  <a:pt x="4752769" y="3102796"/>
                  <a:pt x="4755116" y="3093407"/>
                  <a:pt x="4757463" y="3081672"/>
                </a:cubicBezTo>
                <a:cubicBezTo>
                  <a:pt x="4759810" y="3072284"/>
                  <a:pt x="4762157" y="3065243"/>
                  <a:pt x="4764504" y="3055855"/>
                </a:cubicBezTo>
                <a:cubicBezTo>
                  <a:pt x="4766852" y="3046466"/>
                  <a:pt x="4769198" y="3034731"/>
                  <a:pt x="4771546" y="3025343"/>
                </a:cubicBezTo>
                <a:cubicBezTo>
                  <a:pt x="4773892" y="3018302"/>
                  <a:pt x="4773892" y="3008914"/>
                  <a:pt x="4776240" y="3001873"/>
                </a:cubicBezTo>
                <a:cubicBezTo>
                  <a:pt x="4778587" y="2990137"/>
                  <a:pt x="4780934" y="2978402"/>
                  <a:pt x="4783281" y="2966667"/>
                </a:cubicBezTo>
                <a:cubicBezTo>
                  <a:pt x="4785628" y="2959626"/>
                  <a:pt x="4785628" y="2952584"/>
                  <a:pt x="4787975" y="2945543"/>
                </a:cubicBezTo>
                <a:cubicBezTo>
                  <a:pt x="4790322" y="2929114"/>
                  <a:pt x="4792669" y="2915032"/>
                  <a:pt x="4795016" y="2898602"/>
                </a:cubicBezTo>
                <a:cubicBezTo>
                  <a:pt x="4795016" y="2896255"/>
                  <a:pt x="4795016" y="2891561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6867"/>
                </a:cubicBezTo>
                <a:cubicBezTo>
                  <a:pt x="4799710" y="2865744"/>
                  <a:pt x="4802057" y="2844620"/>
                  <a:pt x="4804404" y="2825844"/>
                </a:cubicBezTo>
                <a:cubicBezTo>
                  <a:pt x="4804404" y="2818803"/>
                  <a:pt x="4806751" y="2811762"/>
                  <a:pt x="4806751" y="2804721"/>
                </a:cubicBezTo>
                <a:cubicBezTo>
                  <a:pt x="4809098" y="2790638"/>
                  <a:pt x="4809098" y="2776556"/>
                  <a:pt x="4811445" y="2760127"/>
                </a:cubicBezTo>
                <a:cubicBezTo>
                  <a:pt x="4811445" y="2753085"/>
                  <a:pt x="4813793" y="2743697"/>
                  <a:pt x="4813793" y="2736656"/>
                </a:cubicBezTo>
                <a:cubicBezTo>
                  <a:pt x="4813793" y="2722574"/>
                  <a:pt x="4816139" y="2708492"/>
                  <a:pt x="4816139" y="2694409"/>
                </a:cubicBezTo>
                <a:cubicBezTo>
                  <a:pt x="4816139" y="2687368"/>
                  <a:pt x="4816139" y="2677980"/>
                  <a:pt x="4818487" y="2670939"/>
                </a:cubicBezTo>
                <a:cubicBezTo>
                  <a:pt x="4818487" y="2668592"/>
                  <a:pt x="4818487" y="2666245"/>
                  <a:pt x="4818487" y="2666245"/>
                </a:cubicBezTo>
                <a:cubicBezTo>
                  <a:pt x="4818487" y="2666245"/>
                  <a:pt x="4818487" y="2666245"/>
                  <a:pt x="4818487" y="2666245"/>
                </a:cubicBezTo>
                <a:cubicBezTo>
                  <a:pt x="4818487" y="2673286"/>
                  <a:pt x="4818487" y="2682674"/>
                  <a:pt x="4818487" y="2689715"/>
                </a:cubicBezTo>
                <a:cubicBezTo>
                  <a:pt x="4816139" y="2694409"/>
                  <a:pt x="4816139" y="2699103"/>
                  <a:pt x="4816139" y="2703798"/>
                </a:cubicBezTo>
                <a:close/>
                <a:moveTo>
                  <a:pt x="4816139" y="2882173"/>
                </a:moveTo>
                <a:cubicBezTo>
                  <a:pt x="4816139" y="2889214"/>
                  <a:pt x="4813793" y="2896255"/>
                  <a:pt x="4811445" y="2903296"/>
                </a:cubicBezTo>
                <a:cubicBezTo>
                  <a:pt x="4806751" y="2926767"/>
                  <a:pt x="4802057" y="2947890"/>
                  <a:pt x="4797363" y="2971361"/>
                </a:cubicBezTo>
                <a:cubicBezTo>
                  <a:pt x="4797363" y="2973708"/>
                  <a:pt x="4797363" y="2976055"/>
                  <a:pt x="4795016" y="2978402"/>
                </a:cubicBezTo>
                <a:cubicBezTo>
                  <a:pt x="4790322" y="2994831"/>
                  <a:pt x="4785628" y="3013608"/>
                  <a:pt x="4783281" y="3030037"/>
                </a:cubicBezTo>
                <a:cubicBezTo>
                  <a:pt x="4778587" y="3048813"/>
                  <a:pt x="4771546" y="3067590"/>
                  <a:pt x="4766852" y="3086366"/>
                </a:cubicBezTo>
                <a:cubicBezTo>
                  <a:pt x="4766852" y="3084019"/>
                  <a:pt x="4769198" y="3079325"/>
                  <a:pt x="4769198" y="3076978"/>
                </a:cubicBezTo>
                <a:cubicBezTo>
                  <a:pt x="4773892" y="3058201"/>
                  <a:pt x="4776240" y="3039425"/>
                  <a:pt x="4780934" y="3020649"/>
                </a:cubicBezTo>
                <a:cubicBezTo>
                  <a:pt x="4780934" y="3018302"/>
                  <a:pt x="4780934" y="3015955"/>
                  <a:pt x="4783281" y="3013608"/>
                </a:cubicBezTo>
                <a:cubicBezTo>
                  <a:pt x="4787975" y="2992484"/>
                  <a:pt x="4790322" y="2971361"/>
                  <a:pt x="4795016" y="2950237"/>
                </a:cubicBezTo>
                <a:cubicBezTo>
                  <a:pt x="4795016" y="2945543"/>
                  <a:pt x="4797363" y="2940849"/>
                  <a:pt x="4797363" y="2933808"/>
                </a:cubicBezTo>
                <a:cubicBezTo>
                  <a:pt x="4799710" y="2912685"/>
                  <a:pt x="4802057" y="2891561"/>
                  <a:pt x="4804404" y="2870438"/>
                </a:cubicBezTo>
                <a:cubicBezTo>
                  <a:pt x="4804404" y="2868091"/>
                  <a:pt x="4804404" y="2865744"/>
                  <a:pt x="4804404" y="2865744"/>
                </a:cubicBezTo>
                <a:cubicBezTo>
                  <a:pt x="4806751" y="2849314"/>
                  <a:pt x="4806751" y="2832885"/>
                  <a:pt x="4809098" y="2816456"/>
                </a:cubicBezTo>
                <a:cubicBezTo>
                  <a:pt x="4811445" y="2821150"/>
                  <a:pt x="4816139" y="2825844"/>
                  <a:pt x="4823181" y="2825844"/>
                </a:cubicBezTo>
                <a:cubicBezTo>
                  <a:pt x="4820833" y="2846967"/>
                  <a:pt x="4818487" y="2863397"/>
                  <a:pt x="4816139" y="2882173"/>
                </a:cubicBezTo>
                <a:close/>
                <a:moveTo>
                  <a:pt x="4743381" y="3170860"/>
                </a:moveTo>
                <a:cubicBezTo>
                  <a:pt x="4738687" y="3184942"/>
                  <a:pt x="4736340" y="3196677"/>
                  <a:pt x="4731646" y="3210759"/>
                </a:cubicBezTo>
                <a:cubicBezTo>
                  <a:pt x="4729299" y="3210759"/>
                  <a:pt x="4729299" y="3210759"/>
                  <a:pt x="4726952" y="3210759"/>
                </a:cubicBezTo>
                <a:cubicBezTo>
                  <a:pt x="4731646" y="3199024"/>
                  <a:pt x="4736340" y="3189636"/>
                  <a:pt x="4738687" y="3177901"/>
                </a:cubicBezTo>
                <a:cubicBezTo>
                  <a:pt x="4741034" y="3173207"/>
                  <a:pt x="4741034" y="3170860"/>
                  <a:pt x="4743381" y="3166166"/>
                </a:cubicBezTo>
                <a:cubicBezTo>
                  <a:pt x="4745728" y="3161472"/>
                  <a:pt x="4745728" y="3156777"/>
                  <a:pt x="4748075" y="3154431"/>
                </a:cubicBezTo>
                <a:cubicBezTo>
                  <a:pt x="4748075" y="3154431"/>
                  <a:pt x="4748075" y="3156777"/>
                  <a:pt x="4748075" y="3156777"/>
                </a:cubicBezTo>
                <a:cubicBezTo>
                  <a:pt x="4748075" y="3161472"/>
                  <a:pt x="4745728" y="3166166"/>
                  <a:pt x="4743381" y="3170860"/>
                </a:cubicBezTo>
                <a:close/>
                <a:moveTo>
                  <a:pt x="4391324" y="3867932"/>
                </a:moveTo>
                <a:cubicBezTo>
                  <a:pt x="4386630" y="3872627"/>
                  <a:pt x="4384283" y="3879668"/>
                  <a:pt x="4379589" y="3884362"/>
                </a:cubicBezTo>
                <a:cubicBezTo>
                  <a:pt x="4367854" y="3898444"/>
                  <a:pt x="4358465" y="3912527"/>
                  <a:pt x="4346730" y="3928956"/>
                </a:cubicBezTo>
                <a:cubicBezTo>
                  <a:pt x="4342036" y="3935997"/>
                  <a:pt x="4337342" y="3940691"/>
                  <a:pt x="4332648" y="3947732"/>
                </a:cubicBezTo>
                <a:cubicBezTo>
                  <a:pt x="4323260" y="3961814"/>
                  <a:pt x="4311524" y="3973550"/>
                  <a:pt x="4299789" y="3987632"/>
                </a:cubicBezTo>
                <a:cubicBezTo>
                  <a:pt x="4295095" y="3994673"/>
                  <a:pt x="4290401" y="3999367"/>
                  <a:pt x="4283360" y="4006408"/>
                </a:cubicBezTo>
                <a:cubicBezTo>
                  <a:pt x="4273972" y="4018144"/>
                  <a:pt x="4262237" y="4029879"/>
                  <a:pt x="4252848" y="4041614"/>
                </a:cubicBezTo>
                <a:cubicBezTo>
                  <a:pt x="4245807" y="4048655"/>
                  <a:pt x="4238766" y="4058043"/>
                  <a:pt x="4231725" y="4065085"/>
                </a:cubicBezTo>
                <a:cubicBezTo>
                  <a:pt x="4222337" y="4074473"/>
                  <a:pt x="4212948" y="4083861"/>
                  <a:pt x="4205907" y="4093249"/>
                </a:cubicBezTo>
                <a:cubicBezTo>
                  <a:pt x="4198866" y="4102637"/>
                  <a:pt x="4189478" y="4109678"/>
                  <a:pt x="4182437" y="4119066"/>
                </a:cubicBezTo>
                <a:cubicBezTo>
                  <a:pt x="4182437" y="4119066"/>
                  <a:pt x="4182437" y="4119066"/>
                  <a:pt x="4182437" y="4116720"/>
                </a:cubicBezTo>
                <a:cubicBezTo>
                  <a:pt x="4184784" y="4114372"/>
                  <a:pt x="4184784" y="4112026"/>
                  <a:pt x="4187131" y="4107331"/>
                </a:cubicBezTo>
                <a:cubicBezTo>
                  <a:pt x="4187131" y="4104984"/>
                  <a:pt x="4189478" y="4102637"/>
                  <a:pt x="4189478" y="4100290"/>
                </a:cubicBezTo>
                <a:cubicBezTo>
                  <a:pt x="4191825" y="4097943"/>
                  <a:pt x="4191825" y="4095596"/>
                  <a:pt x="4194172" y="4090902"/>
                </a:cubicBezTo>
                <a:cubicBezTo>
                  <a:pt x="4196519" y="4086208"/>
                  <a:pt x="4198866" y="4081514"/>
                  <a:pt x="4198866" y="4076820"/>
                </a:cubicBezTo>
                <a:cubicBezTo>
                  <a:pt x="4198866" y="4074473"/>
                  <a:pt x="4201213" y="4072125"/>
                  <a:pt x="4201213" y="4072125"/>
                </a:cubicBezTo>
                <a:cubicBezTo>
                  <a:pt x="4205907" y="4060390"/>
                  <a:pt x="4208254" y="4046308"/>
                  <a:pt x="4212948" y="4029879"/>
                </a:cubicBezTo>
                <a:cubicBezTo>
                  <a:pt x="4224684" y="4029879"/>
                  <a:pt x="4231725" y="4020490"/>
                  <a:pt x="4231725" y="4008755"/>
                </a:cubicBezTo>
                <a:cubicBezTo>
                  <a:pt x="4231725" y="4006408"/>
                  <a:pt x="4231725" y="4004061"/>
                  <a:pt x="4229378" y="4001714"/>
                </a:cubicBezTo>
                <a:cubicBezTo>
                  <a:pt x="4231725" y="3999367"/>
                  <a:pt x="4234072" y="3997020"/>
                  <a:pt x="4234072" y="3994673"/>
                </a:cubicBezTo>
                <a:cubicBezTo>
                  <a:pt x="4238766" y="3989979"/>
                  <a:pt x="4243460" y="3987632"/>
                  <a:pt x="4248154" y="3982938"/>
                </a:cubicBezTo>
                <a:cubicBezTo>
                  <a:pt x="4250501" y="3980591"/>
                  <a:pt x="4252848" y="3978244"/>
                  <a:pt x="4257542" y="3975897"/>
                </a:cubicBezTo>
                <a:cubicBezTo>
                  <a:pt x="4269277" y="3966508"/>
                  <a:pt x="4281013" y="3957120"/>
                  <a:pt x="4292748" y="3945385"/>
                </a:cubicBezTo>
                <a:cubicBezTo>
                  <a:pt x="4295095" y="3943038"/>
                  <a:pt x="4297442" y="3940691"/>
                  <a:pt x="4299789" y="3940691"/>
                </a:cubicBezTo>
                <a:cubicBezTo>
                  <a:pt x="4311524" y="3931303"/>
                  <a:pt x="4320913" y="3921915"/>
                  <a:pt x="4332648" y="3910179"/>
                </a:cubicBezTo>
                <a:cubicBezTo>
                  <a:pt x="4334995" y="3907832"/>
                  <a:pt x="4337342" y="3905485"/>
                  <a:pt x="4339689" y="3903138"/>
                </a:cubicBezTo>
                <a:cubicBezTo>
                  <a:pt x="4351424" y="3891403"/>
                  <a:pt x="4363159" y="3879668"/>
                  <a:pt x="4374895" y="3867932"/>
                </a:cubicBezTo>
                <a:cubicBezTo>
                  <a:pt x="4377242" y="3865586"/>
                  <a:pt x="4379589" y="3863238"/>
                  <a:pt x="4381936" y="3858544"/>
                </a:cubicBezTo>
                <a:cubicBezTo>
                  <a:pt x="4393671" y="3846809"/>
                  <a:pt x="4403059" y="3835074"/>
                  <a:pt x="4414795" y="3820992"/>
                </a:cubicBezTo>
                <a:cubicBezTo>
                  <a:pt x="4414795" y="3818645"/>
                  <a:pt x="4417141" y="3818645"/>
                  <a:pt x="4417141" y="3816298"/>
                </a:cubicBezTo>
                <a:cubicBezTo>
                  <a:pt x="4428877" y="3802215"/>
                  <a:pt x="4440612" y="3788133"/>
                  <a:pt x="4450000" y="3774051"/>
                </a:cubicBezTo>
                <a:cubicBezTo>
                  <a:pt x="4452347" y="3771704"/>
                  <a:pt x="4454694" y="3767009"/>
                  <a:pt x="4457041" y="3764663"/>
                </a:cubicBezTo>
                <a:cubicBezTo>
                  <a:pt x="4464082" y="3752927"/>
                  <a:pt x="4473471" y="3741192"/>
                  <a:pt x="4480512" y="3729457"/>
                </a:cubicBezTo>
                <a:cubicBezTo>
                  <a:pt x="4478165" y="3731804"/>
                  <a:pt x="4475818" y="3736498"/>
                  <a:pt x="4473471" y="3738845"/>
                </a:cubicBezTo>
                <a:cubicBezTo>
                  <a:pt x="4450000" y="3783439"/>
                  <a:pt x="4421835" y="3828033"/>
                  <a:pt x="4391324" y="3867932"/>
                </a:cubicBezTo>
                <a:close/>
                <a:moveTo>
                  <a:pt x="4065084" y="4229378"/>
                </a:moveTo>
                <a:cubicBezTo>
                  <a:pt x="4051002" y="4241113"/>
                  <a:pt x="4036920" y="4252848"/>
                  <a:pt x="4025185" y="4264584"/>
                </a:cubicBezTo>
                <a:cubicBezTo>
                  <a:pt x="4018143" y="4269278"/>
                  <a:pt x="4011102" y="4276319"/>
                  <a:pt x="4004061" y="4281013"/>
                </a:cubicBezTo>
                <a:cubicBezTo>
                  <a:pt x="3997020" y="4285707"/>
                  <a:pt x="3989979" y="4292748"/>
                  <a:pt x="3982938" y="4297442"/>
                </a:cubicBezTo>
                <a:cubicBezTo>
                  <a:pt x="3978244" y="4299789"/>
                  <a:pt x="3975897" y="4302136"/>
                  <a:pt x="3971203" y="4304483"/>
                </a:cubicBezTo>
                <a:cubicBezTo>
                  <a:pt x="3964161" y="4309177"/>
                  <a:pt x="3957120" y="4313871"/>
                  <a:pt x="3950079" y="4318565"/>
                </a:cubicBezTo>
                <a:cubicBezTo>
                  <a:pt x="3947732" y="4320913"/>
                  <a:pt x="3945385" y="4320913"/>
                  <a:pt x="3943038" y="4323260"/>
                </a:cubicBezTo>
                <a:cubicBezTo>
                  <a:pt x="3928956" y="4332648"/>
                  <a:pt x="3914874" y="4342036"/>
                  <a:pt x="3900791" y="4351424"/>
                </a:cubicBezTo>
                <a:cubicBezTo>
                  <a:pt x="3898444" y="4353771"/>
                  <a:pt x="3896097" y="4353771"/>
                  <a:pt x="3891403" y="4356118"/>
                </a:cubicBezTo>
                <a:cubicBezTo>
                  <a:pt x="3884362" y="4360812"/>
                  <a:pt x="3877321" y="4365506"/>
                  <a:pt x="3870279" y="4367854"/>
                </a:cubicBezTo>
                <a:cubicBezTo>
                  <a:pt x="3865585" y="4370201"/>
                  <a:pt x="3860891" y="4372548"/>
                  <a:pt x="3858544" y="4374895"/>
                </a:cubicBezTo>
                <a:cubicBezTo>
                  <a:pt x="3853850" y="4377242"/>
                  <a:pt x="3849156" y="4379589"/>
                  <a:pt x="3846809" y="4381936"/>
                </a:cubicBezTo>
                <a:cubicBezTo>
                  <a:pt x="3849156" y="4379589"/>
                  <a:pt x="3851503" y="4377242"/>
                  <a:pt x="3853850" y="4374895"/>
                </a:cubicBezTo>
                <a:cubicBezTo>
                  <a:pt x="3863239" y="4367854"/>
                  <a:pt x="3872627" y="4360812"/>
                  <a:pt x="3879668" y="4353771"/>
                </a:cubicBezTo>
                <a:cubicBezTo>
                  <a:pt x="3886709" y="4346730"/>
                  <a:pt x="3893750" y="4342036"/>
                  <a:pt x="3900791" y="4334995"/>
                </a:cubicBezTo>
                <a:cubicBezTo>
                  <a:pt x="3910180" y="4327954"/>
                  <a:pt x="3919568" y="4318565"/>
                  <a:pt x="3926609" y="4311525"/>
                </a:cubicBezTo>
                <a:cubicBezTo>
                  <a:pt x="3933650" y="4304483"/>
                  <a:pt x="3940691" y="4299789"/>
                  <a:pt x="3947732" y="4292748"/>
                </a:cubicBezTo>
                <a:cubicBezTo>
                  <a:pt x="3957120" y="4285707"/>
                  <a:pt x="3966509" y="4276319"/>
                  <a:pt x="3973550" y="4266930"/>
                </a:cubicBezTo>
                <a:cubicBezTo>
                  <a:pt x="3980591" y="4259889"/>
                  <a:pt x="3987632" y="4255195"/>
                  <a:pt x="3992326" y="4248154"/>
                </a:cubicBezTo>
                <a:cubicBezTo>
                  <a:pt x="4001714" y="4238766"/>
                  <a:pt x="4011102" y="4229378"/>
                  <a:pt x="4020491" y="4222337"/>
                </a:cubicBezTo>
                <a:cubicBezTo>
                  <a:pt x="4027532" y="4215296"/>
                  <a:pt x="4032226" y="4210602"/>
                  <a:pt x="4039267" y="4203560"/>
                </a:cubicBezTo>
                <a:cubicBezTo>
                  <a:pt x="4048655" y="4194172"/>
                  <a:pt x="4058043" y="4184784"/>
                  <a:pt x="4067432" y="4173049"/>
                </a:cubicBezTo>
                <a:cubicBezTo>
                  <a:pt x="4072126" y="4168354"/>
                  <a:pt x="4079167" y="4161313"/>
                  <a:pt x="4083861" y="4156619"/>
                </a:cubicBezTo>
                <a:cubicBezTo>
                  <a:pt x="4095596" y="4144884"/>
                  <a:pt x="4104984" y="4133149"/>
                  <a:pt x="4116719" y="4121414"/>
                </a:cubicBezTo>
                <a:cubicBezTo>
                  <a:pt x="4121414" y="4116720"/>
                  <a:pt x="4123761" y="4114372"/>
                  <a:pt x="4128455" y="4109678"/>
                </a:cubicBezTo>
                <a:cubicBezTo>
                  <a:pt x="4154272" y="4081514"/>
                  <a:pt x="4177743" y="4053349"/>
                  <a:pt x="4201213" y="4022838"/>
                </a:cubicBezTo>
                <a:cubicBezTo>
                  <a:pt x="4203560" y="4025185"/>
                  <a:pt x="4203560" y="4025185"/>
                  <a:pt x="4205907" y="4025185"/>
                </a:cubicBezTo>
                <a:cubicBezTo>
                  <a:pt x="4205907" y="4025185"/>
                  <a:pt x="4205907" y="4027532"/>
                  <a:pt x="4205907" y="4027532"/>
                </a:cubicBezTo>
                <a:cubicBezTo>
                  <a:pt x="4205907" y="4029879"/>
                  <a:pt x="4203560" y="4034573"/>
                  <a:pt x="4203560" y="4036920"/>
                </a:cubicBezTo>
                <a:cubicBezTo>
                  <a:pt x="4203560" y="4039267"/>
                  <a:pt x="4201213" y="4043961"/>
                  <a:pt x="4201213" y="4046308"/>
                </a:cubicBezTo>
                <a:cubicBezTo>
                  <a:pt x="4198866" y="4048655"/>
                  <a:pt x="4198866" y="4053349"/>
                  <a:pt x="4196519" y="4055696"/>
                </a:cubicBezTo>
                <a:cubicBezTo>
                  <a:pt x="4196519" y="4058043"/>
                  <a:pt x="4194172" y="4062737"/>
                  <a:pt x="4194172" y="4065085"/>
                </a:cubicBezTo>
                <a:cubicBezTo>
                  <a:pt x="4191825" y="4067431"/>
                  <a:pt x="4191825" y="4072125"/>
                  <a:pt x="4189478" y="4074473"/>
                </a:cubicBezTo>
                <a:cubicBezTo>
                  <a:pt x="4189478" y="4076820"/>
                  <a:pt x="4187131" y="4079167"/>
                  <a:pt x="4187131" y="4081514"/>
                </a:cubicBezTo>
                <a:cubicBezTo>
                  <a:pt x="4184784" y="4086208"/>
                  <a:pt x="4184784" y="4088555"/>
                  <a:pt x="4182437" y="4093249"/>
                </a:cubicBezTo>
                <a:cubicBezTo>
                  <a:pt x="4182437" y="4095596"/>
                  <a:pt x="4180090" y="4097943"/>
                  <a:pt x="4180090" y="4100290"/>
                </a:cubicBezTo>
                <a:cubicBezTo>
                  <a:pt x="4177743" y="4104984"/>
                  <a:pt x="4175395" y="4109678"/>
                  <a:pt x="4173049" y="4112026"/>
                </a:cubicBezTo>
                <a:cubicBezTo>
                  <a:pt x="4173049" y="4112026"/>
                  <a:pt x="4173049" y="4114372"/>
                  <a:pt x="4170701" y="4116720"/>
                </a:cubicBezTo>
                <a:cubicBezTo>
                  <a:pt x="4168355" y="4121414"/>
                  <a:pt x="4166007" y="4123761"/>
                  <a:pt x="4163660" y="4128455"/>
                </a:cubicBezTo>
                <a:cubicBezTo>
                  <a:pt x="4161313" y="4126108"/>
                  <a:pt x="4156619" y="4126108"/>
                  <a:pt x="4154272" y="4126108"/>
                </a:cubicBezTo>
                <a:cubicBezTo>
                  <a:pt x="4142537" y="4126108"/>
                  <a:pt x="4133149" y="4135496"/>
                  <a:pt x="4133149" y="4147231"/>
                </a:cubicBezTo>
                <a:cubicBezTo>
                  <a:pt x="4133149" y="4151925"/>
                  <a:pt x="4135496" y="4156619"/>
                  <a:pt x="4137843" y="4161313"/>
                </a:cubicBezTo>
                <a:cubicBezTo>
                  <a:pt x="4119067" y="4180090"/>
                  <a:pt x="4102637" y="4196519"/>
                  <a:pt x="4083861" y="4212948"/>
                </a:cubicBezTo>
                <a:cubicBezTo>
                  <a:pt x="4079167" y="4217643"/>
                  <a:pt x="4072126" y="4222337"/>
                  <a:pt x="4065084" y="4229378"/>
                </a:cubicBezTo>
                <a:close/>
                <a:moveTo>
                  <a:pt x="3797521" y="4417142"/>
                </a:moveTo>
                <a:cubicBezTo>
                  <a:pt x="3776398" y="4433571"/>
                  <a:pt x="3752927" y="4450000"/>
                  <a:pt x="3731804" y="4466429"/>
                </a:cubicBezTo>
                <a:cubicBezTo>
                  <a:pt x="3727110" y="4468777"/>
                  <a:pt x="3722416" y="4473471"/>
                  <a:pt x="3717721" y="4475818"/>
                </a:cubicBezTo>
                <a:cubicBezTo>
                  <a:pt x="3708333" y="4482859"/>
                  <a:pt x="3698945" y="4487553"/>
                  <a:pt x="3689557" y="4494594"/>
                </a:cubicBezTo>
                <a:cubicBezTo>
                  <a:pt x="3698945" y="4487553"/>
                  <a:pt x="3708333" y="4480512"/>
                  <a:pt x="3717721" y="4475818"/>
                </a:cubicBezTo>
                <a:cubicBezTo>
                  <a:pt x="3722416" y="4471123"/>
                  <a:pt x="3727110" y="4468777"/>
                  <a:pt x="3731804" y="4464083"/>
                </a:cubicBezTo>
                <a:cubicBezTo>
                  <a:pt x="3755274" y="4447653"/>
                  <a:pt x="3776398" y="4431224"/>
                  <a:pt x="3797521" y="4414794"/>
                </a:cubicBezTo>
                <a:cubicBezTo>
                  <a:pt x="3802215" y="4410100"/>
                  <a:pt x="3806909" y="4407753"/>
                  <a:pt x="3811603" y="4403059"/>
                </a:cubicBezTo>
                <a:cubicBezTo>
                  <a:pt x="3813950" y="4400712"/>
                  <a:pt x="3816298" y="4398365"/>
                  <a:pt x="3820992" y="4396018"/>
                </a:cubicBezTo>
                <a:cubicBezTo>
                  <a:pt x="3823339" y="4393671"/>
                  <a:pt x="3825686" y="4393671"/>
                  <a:pt x="3828033" y="4391324"/>
                </a:cubicBezTo>
                <a:cubicBezTo>
                  <a:pt x="3823339" y="4396018"/>
                  <a:pt x="3816298" y="4400712"/>
                  <a:pt x="3811603" y="4405406"/>
                </a:cubicBezTo>
                <a:cubicBezTo>
                  <a:pt x="3806909" y="4407753"/>
                  <a:pt x="3802215" y="4412447"/>
                  <a:pt x="3797521" y="4417142"/>
                </a:cubicBezTo>
                <a:close/>
                <a:moveTo>
                  <a:pt x="3278824" y="4705828"/>
                </a:moveTo>
                <a:cubicBezTo>
                  <a:pt x="3269436" y="4710522"/>
                  <a:pt x="3260047" y="4712869"/>
                  <a:pt x="3250659" y="4717563"/>
                </a:cubicBezTo>
                <a:cubicBezTo>
                  <a:pt x="3234230" y="4722258"/>
                  <a:pt x="3217801" y="4729299"/>
                  <a:pt x="3201371" y="4733993"/>
                </a:cubicBezTo>
                <a:cubicBezTo>
                  <a:pt x="3199024" y="4733993"/>
                  <a:pt x="3199024" y="4733993"/>
                  <a:pt x="3196677" y="4733993"/>
                </a:cubicBezTo>
                <a:cubicBezTo>
                  <a:pt x="3170860" y="4741034"/>
                  <a:pt x="3142695" y="4748075"/>
                  <a:pt x="3116878" y="4755116"/>
                </a:cubicBezTo>
                <a:cubicBezTo>
                  <a:pt x="3133307" y="4750422"/>
                  <a:pt x="3147389" y="4745728"/>
                  <a:pt x="3163819" y="4743381"/>
                </a:cubicBezTo>
                <a:cubicBezTo>
                  <a:pt x="3173207" y="4741034"/>
                  <a:pt x="3182595" y="4738687"/>
                  <a:pt x="3191983" y="4736340"/>
                </a:cubicBezTo>
                <a:cubicBezTo>
                  <a:pt x="3208412" y="4731646"/>
                  <a:pt x="3224842" y="4724605"/>
                  <a:pt x="3243618" y="4719911"/>
                </a:cubicBezTo>
                <a:cubicBezTo>
                  <a:pt x="3250659" y="4717563"/>
                  <a:pt x="3257701" y="4715216"/>
                  <a:pt x="3267089" y="4712869"/>
                </a:cubicBezTo>
                <a:cubicBezTo>
                  <a:pt x="3290559" y="4705828"/>
                  <a:pt x="3314030" y="4696440"/>
                  <a:pt x="3335153" y="4687052"/>
                </a:cubicBezTo>
                <a:cubicBezTo>
                  <a:pt x="3335153" y="4687052"/>
                  <a:pt x="3335153" y="4687052"/>
                  <a:pt x="3332806" y="4687052"/>
                </a:cubicBezTo>
                <a:cubicBezTo>
                  <a:pt x="3314030" y="4694093"/>
                  <a:pt x="3297600" y="4698787"/>
                  <a:pt x="3278824" y="4705828"/>
                </a:cubicBezTo>
                <a:close/>
                <a:moveTo>
                  <a:pt x="2753086" y="4830222"/>
                </a:moveTo>
                <a:cubicBezTo>
                  <a:pt x="2748391" y="4832569"/>
                  <a:pt x="2746044" y="4832569"/>
                  <a:pt x="2741350" y="4834916"/>
                </a:cubicBezTo>
                <a:cubicBezTo>
                  <a:pt x="2739003" y="4834916"/>
                  <a:pt x="2736656" y="4837263"/>
                  <a:pt x="2734309" y="4837263"/>
                </a:cubicBezTo>
                <a:cubicBezTo>
                  <a:pt x="2731962" y="4837263"/>
                  <a:pt x="2729615" y="4837263"/>
                  <a:pt x="2727268" y="4839610"/>
                </a:cubicBezTo>
                <a:cubicBezTo>
                  <a:pt x="2731962" y="4837263"/>
                  <a:pt x="2736656" y="4837263"/>
                  <a:pt x="2739003" y="4834916"/>
                </a:cubicBezTo>
                <a:cubicBezTo>
                  <a:pt x="2739003" y="4834916"/>
                  <a:pt x="2739003" y="4834916"/>
                  <a:pt x="2741350" y="4834916"/>
                </a:cubicBezTo>
                <a:cubicBezTo>
                  <a:pt x="2748391" y="4832569"/>
                  <a:pt x="2755433" y="4830222"/>
                  <a:pt x="2762474" y="4825528"/>
                </a:cubicBezTo>
                <a:cubicBezTo>
                  <a:pt x="2762474" y="4825528"/>
                  <a:pt x="2762474" y="4825528"/>
                  <a:pt x="2762474" y="4825528"/>
                </a:cubicBezTo>
                <a:cubicBezTo>
                  <a:pt x="2762474" y="4825528"/>
                  <a:pt x="2760127" y="4825528"/>
                  <a:pt x="2760127" y="4827875"/>
                </a:cubicBezTo>
                <a:cubicBezTo>
                  <a:pt x="2757780" y="4827875"/>
                  <a:pt x="2755433" y="4827875"/>
                  <a:pt x="2753086" y="4830222"/>
                </a:cubicBezTo>
                <a:close/>
                <a:moveTo>
                  <a:pt x="2401029" y="4853692"/>
                </a:moveTo>
                <a:cubicBezTo>
                  <a:pt x="2393987" y="4853692"/>
                  <a:pt x="2386946" y="4853692"/>
                  <a:pt x="2379905" y="4853692"/>
                </a:cubicBezTo>
                <a:cubicBezTo>
                  <a:pt x="2365823" y="4853692"/>
                  <a:pt x="2349394" y="4853692"/>
                  <a:pt x="2335311" y="4851345"/>
                </a:cubicBezTo>
                <a:cubicBezTo>
                  <a:pt x="2325923" y="4851345"/>
                  <a:pt x="2316535" y="4848998"/>
                  <a:pt x="2309494" y="4848998"/>
                </a:cubicBezTo>
                <a:cubicBezTo>
                  <a:pt x="2295412" y="4848998"/>
                  <a:pt x="2283676" y="4846651"/>
                  <a:pt x="2269594" y="4846651"/>
                </a:cubicBezTo>
                <a:cubicBezTo>
                  <a:pt x="2260206" y="4846651"/>
                  <a:pt x="2250818" y="4844304"/>
                  <a:pt x="2241429" y="4844304"/>
                </a:cubicBezTo>
                <a:cubicBezTo>
                  <a:pt x="2229694" y="4841957"/>
                  <a:pt x="2215612" y="4841957"/>
                  <a:pt x="2203877" y="4839610"/>
                </a:cubicBezTo>
                <a:cubicBezTo>
                  <a:pt x="2194488" y="4837263"/>
                  <a:pt x="2185100" y="4837263"/>
                  <a:pt x="2175712" y="4834916"/>
                </a:cubicBezTo>
                <a:cubicBezTo>
                  <a:pt x="2163977" y="4832569"/>
                  <a:pt x="2149895" y="4832569"/>
                  <a:pt x="2138159" y="4830222"/>
                </a:cubicBezTo>
                <a:cubicBezTo>
                  <a:pt x="2128771" y="4827875"/>
                  <a:pt x="2119383" y="4827875"/>
                  <a:pt x="2107648" y="4825528"/>
                </a:cubicBezTo>
                <a:cubicBezTo>
                  <a:pt x="2105301" y="4825528"/>
                  <a:pt x="2100607" y="4825528"/>
                  <a:pt x="2098260" y="4823180"/>
                </a:cubicBezTo>
                <a:cubicBezTo>
                  <a:pt x="2098260" y="4823180"/>
                  <a:pt x="2098260" y="4823180"/>
                  <a:pt x="2100607" y="4823180"/>
                </a:cubicBezTo>
                <a:cubicBezTo>
                  <a:pt x="2112342" y="4825528"/>
                  <a:pt x="2124077" y="4825528"/>
                  <a:pt x="2135812" y="4827875"/>
                </a:cubicBezTo>
                <a:cubicBezTo>
                  <a:pt x="2142854" y="4827875"/>
                  <a:pt x="2152242" y="4830222"/>
                  <a:pt x="2159283" y="4830222"/>
                </a:cubicBezTo>
                <a:cubicBezTo>
                  <a:pt x="2171018" y="4830222"/>
                  <a:pt x="2185100" y="4832569"/>
                  <a:pt x="2196835" y="4832569"/>
                </a:cubicBezTo>
                <a:cubicBezTo>
                  <a:pt x="2203877" y="4832569"/>
                  <a:pt x="2213265" y="4832569"/>
                  <a:pt x="2220306" y="4834916"/>
                </a:cubicBezTo>
                <a:cubicBezTo>
                  <a:pt x="2234388" y="4834916"/>
                  <a:pt x="2246123" y="4837263"/>
                  <a:pt x="2260206" y="4837263"/>
                </a:cubicBezTo>
                <a:cubicBezTo>
                  <a:pt x="2267247" y="4837263"/>
                  <a:pt x="2274288" y="4837263"/>
                  <a:pt x="2278982" y="4837263"/>
                </a:cubicBezTo>
                <a:cubicBezTo>
                  <a:pt x="2300106" y="4837263"/>
                  <a:pt x="2318882" y="4837263"/>
                  <a:pt x="2340005" y="4837263"/>
                </a:cubicBezTo>
                <a:cubicBezTo>
                  <a:pt x="2368170" y="4837263"/>
                  <a:pt x="2396334" y="4837263"/>
                  <a:pt x="2426846" y="4834916"/>
                </a:cubicBezTo>
                <a:cubicBezTo>
                  <a:pt x="2431540" y="4834916"/>
                  <a:pt x="2436234" y="4834916"/>
                  <a:pt x="2443275" y="4834916"/>
                </a:cubicBezTo>
                <a:cubicBezTo>
                  <a:pt x="2466746" y="4832569"/>
                  <a:pt x="2490216" y="4832569"/>
                  <a:pt x="2513687" y="4830222"/>
                </a:cubicBezTo>
                <a:cubicBezTo>
                  <a:pt x="2520728" y="4830222"/>
                  <a:pt x="2525422" y="4827875"/>
                  <a:pt x="2532463" y="4827875"/>
                </a:cubicBezTo>
                <a:cubicBezTo>
                  <a:pt x="2534810" y="4827875"/>
                  <a:pt x="2537157" y="4827875"/>
                  <a:pt x="2539504" y="4827875"/>
                </a:cubicBezTo>
                <a:cubicBezTo>
                  <a:pt x="2539504" y="4827875"/>
                  <a:pt x="2541851" y="4827875"/>
                  <a:pt x="2541851" y="4827875"/>
                </a:cubicBezTo>
                <a:cubicBezTo>
                  <a:pt x="2551239" y="4827875"/>
                  <a:pt x="2558281" y="4825528"/>
                  <a:pt x="2567669" y="4825528"/>
                </a:cubicBezTo>
                <a:cubicBezTo>
                  <a:pt x="2577057" y="4825528"/>
                  <a:pt x="2588792" y="4823180"/>
                  <a:pt x="2598180" y="4823180"/>
                </a:cubicBezTo>
                <a:cubicBezTo>
                  <a:pt x="2607569" y="4823180"/>
                  <a:pt x="2614610" y="4820834"/>
                  <a:pt x="2623998" y="4820834"/>
                </a:cubicBezTo>
                <a:cubicBezTo>
                  <a:pt x="2633386" y="4820834"/>
                  <a:pt x="2642774" y="4818486"/>
                  <a:pt x="2652163" y="4818486"/>
                </a:cubicBezTo>
                <a:cubicBezTo>
                  <a:pt x="2656857" y="4818486"/>
                  <a:pt x="2659204" y="4818486"/>
                  <a:pt x="2663898" y="4816140"/>
                </a:cubicBezTo>
                <a:cubicBezTo>
                  <a:pt x="2666245" y="4823180"/>
                  <a:pt x="2673286" y="4830222"/>
                  <a:pt x="2682674" y="4830222"/>
                </a:cubicBezTo>
                <a:cubicBezTo>
                  <a:pt x="2685021" y="4830222"/>
                  <a:pt x="2685021" y="4830222"/>
                  <a:pt x="2687368" y="4830222"/>
                </a:cubicBezTo>
                <a:cubicBezTo>
                  <a:pt x="2687368" y="4830222"/>
                  <a:pt x="2687368" y="4830222"/>
                  <a:pt x="2687368" y="4830222"/>
                </a:cubicBezTo>
                <a:cubicBezTo>
                  <a:pt x="2682674" y="4834916"/>
                  <a:pt x="2680327" y="4839610"/>
                  <a:pt x="2680327" y="4844304"/>
                </a:cubicBezTo>
                <a:cubicBezTo>
                  <a:pt x="2680327" y="4844304"/>
                  <a:pt x="2680327" y="4844304"/>
                  <a:pt x="2680327" y="4844304"/>
                </a:cubicBezTo>
                <a:cubicBezTo>
                  <a:pt x="2612263" y="4851345"/>
                  <a:pt x="2541851" y="4853692"/>
                  <a:pt x="2471440" y="4853692"/>
                </a:cubicBezTo>
                <a:cubicBezTo>
                  <a:pt x="2445622" y="4856039"/>
                  <a:pt x="2422152" y="4856039"/>
                  <a:pt x="2401029" y="4853692"/>
                </a:cubicBezTo>
                <a:close/>
                <a:moveTo>
                  <a:pt x="1898761" y="4792669"/>
                </a:moveTo>
                <a:lnTo>
                  <a:pt x="1898761" y="4792669"/>
                </a:lnTo>
                <a:cubicBezTo>
                  <a:pt x="1898761" y="4792669"/>
                  <a:pt x="1896414" y="4792669"/>
                  <a:pt x="1896414" y="4792669"/>
                </a:cubicBezTo>
                <a:cubicBezTo>
                  <a:pt x="1896414" y="4792669"/>
                  <a:pt x="1896414" y="4792669"/>
                  <a:pt x="1898761" y="4792669"/>
                </a:cubicBezTo>
                <a:close/>
                <a:moveTo>
                  <a:pt x="1729773" y="4743381"/>
                </a:moveTo>
                <a:cubicBezTo>
                  <a:pt x="1720385" y="4741034"/>
                  <a:pt x="1713344" y="4738687"/>
                  <a:pt x="1703956" y="4736340"/>
                </a:cubicBezTo>
                <a:cubicBezTo>
                  <a:pt x="1708650" y="4736340"/>
                  <a:pt x="1710997" y="4733993"/>
                  <a:pt x="1715691" y="4731646"/>
                </a:cubicBezTo>
                <a:cubicBezTo>
                  <a:pt x="1722732" y="4733993"/>
                  <a:pt x="1727426" y="4736340"/>
                  <a:pt x="1734467" y="4738687"/>
                </a:cubicBezTo>
                <a:cubicBezTo>
                  <a:pt x="1739161" y="4741034"/>
                  <a:pt x="1746203" y="4743381"/>
                  <a:pt x="1750897" y="4743381"/>
                </a:cubicBezTo>
                <a:cubicBezTo>
                  <a:pt x="1755591" y="4745728"/>
                  <a:pt x="1760285" y="4748075"/>
                  <a:pt x="1764979" y="4750422"/>
                </a:cubicBezTo>
                <a:cubicBezTo>
                  <a:pt x="1769673" y="4752769"/>
                  <a:pt x="1772020" y="4752769"/>
                  <a:pt x="1776714" y="4755116"/>
                </a:cubicBezTo>
                <a:cubicBezTo>
                  <a:pt x="1776714" y="4755116"/>
                  <a:pt x="1779061" y="4755116"/>
                  <a:pt x="1779061" y="4755116"/>
                </a:cubicBezTo>
                <a:cubicBezTo>
                  <a:pt x="1772020" y="4752769"/>
                  <a:pt x="1764979" y="4750422"/>
                  <a:pt x="1757938" y="4750422"/>
                </a:cubicBezTo>
                <a:cubicBezTo>
                  <a:pt x="1746203" y="4748075"/>
                  <a:pt x="1739161" y="4745728"/>
                  <a:pt x="1729773" y="4743381"/>
                </a:cubicBezTo>
                <a:close/>
                <a:moveTo>
                  <a:pt x="1645280" y="4717563"/>
                </a:moveTo>
                <a:cubicBezTo>
                  <a:pt x="1635891" y="4715216"/>
                  <a:pt x="1626503" y="4710522"/>
                  <a:pt x="1619462" y="4708175"/>
                </a:cubicBezTo>
                <a:cubicBezTo>
                  <a:pt x="1610074" y="4705828"/>
                  <a:pt x="1600686" y="4701134"/>
                  <a:pt x="1591298" y="4698787"/>
                </a:cubicBezTo>
                <a:cubicBezTo>
                  <a:pt x="1581909" y="4696440"/>
                  <a:pt x="1574868" y="4691746"/>
                  <a:pt x="1565480" y="4689399"/>
                </a:cubicBezTo>
                <a:cubicBezTo>
                  <a:pt x="1556092" y="4684705"/>
                  <a:pt x="1546704" y="4682358"/>
                  <a:pt x="1537315" y="4677664"/>
                </a:cubicBezTo>
                <a:cubicBezTo>
                  <a:pt x="1527927" y="4675317"/>
                  <a:pt x="1520886" y="4670622"/>
                  <a:pt x="1511498" y="4668276"/>
                </a:cubicBezTo>
                <a:cubicBezTo>
                  <a:pt x="1502110" y="4663582"/>
                  <a:pt x="1492722" y="4661234"/>
                  <a:pt x="1483333" y="4656540"/>
                </a:cubicBezTo>
                <a:cubicBezTo>
                  <a:pt x="1473945" y="4654193"/>
                  <a:pt x="1466904" y="4649499"/>
                  <a:pt x="1457516" y="4644805"/>
                </a:cubicBezTo>
                <a:cubicBezTo>
                  <a:pt x="1448128" y="4640111"/>
                  <a:pt x="1438739" y="4635417"/>
                  <a:pt x="1429351" y="4633070"/>
                </a:cubicBezTo>
                <a:cubicBezTo>
                  <a:pt x="1419963" y="4628376"/>
                  <a:pt x="1412922" y="4626029"/>
                  <a:pt x="1403534" y="4621335"/>
                </a:cubicBezTo>
                <a:cubicBezTo>
                  <a:pt x="1394146" y="4616641"/>
                  <a:pt x="1384757" y="4611946"/>
                  <a:pt x="1375369" y="4607252"/>
                </a:cubicBezTo>
                <a:cubicBezTo>
                  <a:pt x="1368328" y="4602558"/>
                  <a:pt x="1358940" y="4600211"/>
                  <a:pt x="1351899" y="4595517"/>
                </a:cubicBezTo>
                <a:cubicBezTo>
                  <a:pt x="1342511" y="4590823"/>
                  <a:pt x="1333122" y="4586129"/>
                  <a:pt x="1323734" y="4581435"/>
                </a:cubicBezTo>
                <a:cubicBezTo>
                  <a:pt x="1316693" y="4576741"/>
                  <a:pt x="1307305" y="4574394"/>
                  <a:pt x="1300264" y="4569700"/>
                </a:cubicBezTo>
                <a:cubicBezTo>
                  <a:pt x="1297917" y="4569700"/>
                  <a:pt x="1297917" y="4567352"/>
                  <a:pt x="1295570" y="4567352"/>
                </a:cubicBezTo>
                <a:cubicBezTo>
                  <a:pt x="1319040" y="4579088"/>
                  <a:pt x="1344858" y="4590823"/>
                  <a:pt x="1370675" y="4602558"/>
                </a:cubicBezTo>
                <a:cubicBezTo>
                  <a:pt x="1370675" y="4602558"/>
                  <a:pt x="1370675" y="4602558"/>
                  <a:pt x="1370675" y="4602558"/>
                </a:cubicBezTo>
                <a:cubicBezTo>
                  <a:pt x="1373022" y="4602558"/>
                  <a:pt x="1373022" y="4604905"/>
                  <a:pt x="1375369" y="4604905"/>
                </a:cubicBezTo>
                <a:cubicBezTo>
                  <a:pt x="1401187" y="4616641"/>
                  <a:pt x="1424657" y="4626029"/>
                  <a:pt x="1450475" y="4637764"/>
                </a:cubicBezTo>
                <a:cubicBezTo>
                  <a:pt x="1452822" y="4637764"/>
                  <a:pt x="1452822" y="4637764"/>
                  <a:pt x="1455169" y="4640111"/>
                </a:cubicBezTo>
                <a:cubicBezTo>
                  <a:pt x="1466904" y="4644805"/>
                  <a:pt x="1478639" y="4649499"/>
                  <a:pt x="1490375" y="4654193"/>
                </a:cubicBezTo>
                <a:cubicBezTo>
                  <a:pt x="1495069" y="4656540"/>
                  <a:pt x="1499763" y="4658887"/>
                  <a:pt x="1506804" y="4658887"/>
                </a:cubicBezTo>
                <a:cubicBezTo>
                  <a:pt x="1518539" y="4663582"/>
                  <a:pt x="1527927" y="4665928"/>
                  <a:pt x="1539662" y="4670622"/>
                </a:cubicBezTo>
                <a:cubicBezTo>
                  <a:pt x="1553745" y="4675317"/>
                  <a:pt x="1567827" y="4680011"/>
                  <a:pt x="1584256" y="4684705"/>
                </a:cubicBezTo>
                <a:cubicBezTo>
                  <a:pt x="1591298" y="4687052"/>
                  <a:pt x="1598339" y="4689399"/>
                  <a:pt x="1605380" y="4691746"/>
                </a:cubicBezTo>
                <a:cubicBezTo>
                  <a:pt x="1607727" y="4691746"/>
                  <a:pt x="1607727" y="4691746"/>
                  <a:pt x="1610074" y="4694093"/>
                </a:cubicBezTo>
                <a:cubicBezTo>
                  <a:pt x="1617115" y="4696440"/>
                  <a:pt x="1624156" y="4698787"/>
                  <a:pt x="1631197" y="4701134"/>
                </a:cubicBezTo>
                <a:cubicBezTo>
                  <a:pt x="1638239" y="4703481"/>
                  <a:pt x="1647627" y="4708175"/>
                  <a:pt x="1654668" y="4710522"/>
                </a:cubicBezTo>
                <a:cubicBezTo>
                  <a:pt x="1664056" y="4715216"/>
                  <a:pt x="1675791" y="4717563"/>
                  <a:pt x="1685179" y="4722258"/>
                </a:cubicBezTo>
                <a:cubicBezTo>
                  <a:pt x="1687526" y="4722258"/>
                  <a:pt x="1689873" y="4724605"/>
                  <a:pt x="1689873" y="4724605"/>
                </a:cubicBezTo>
                <a:cubicBezTo>
                  <a:pt x="1689873" y="4729299"/>
                  <a:pt x="1694567" y="4733993"/>
                  <a:pt x="1696915" y="4736340"/>
                </a:cubicBezTo>
                <a:cubicBezTo>
                  <a:pt x="1692220" y="4733993"/>
                  <a:pt x="1685179" y="4733993"/>
                  <a:pt x="1680485" y="4731646"/>
                </a:cubicBezTo>
                <a:cubicBezTo>
                  <a:pt x="1664056" y="4722258"/>
                  <a:pt x="1654668" y="4719911"/>
                  <a:pt x="1645280" y="4717563"/>
                </a:cubicBezTo>
                <a:close/>
                <a:moveTo>
                  <a:pt x="959942" y="4349077"/>
                </a:moveTo>
                <a:cubicBezTo>
                  <a:pt x="957595" y="4346730"/>
                  <a:pt x="952901" y="4344383"/>
                  <a:pt x="950554" y="4342036"/>
                </a:cubicBezTo>
                <a:cubicBezTo>
                  <a:pt x="952901" y="4342036"/>
                  <a:pt x="952901" y="4342036"/>
                  <a:pt x="955248" y="4342036"/>
                </a:cubicBezTo>
                <a:cubicBezTo>
                  <a:pt x="957595" y="4342036"/>
                  <a:pt x="959942" y="4342036"/>
                  <a:pt x="962289" y="4339689"/>
                </a:cubicBezTo>
                <a:cubicBezTo>
                  <a:pt x="962289" y="4342036"/>
                  <a:pt x="962289" y="4342036"/>
                  <a:pt x="964636" y="4342036"/>
                </a:cubicBezTo>
                <a:cubicBezTo>
                  <a:pt x="964636" y="4342036"/>
                  <a:pt x="964636" y="4342036"/>
                  <a:pt x="964636" y="4344383"/>
                </a:cubicBezTo>
                <a:cubicBezTo>
                  <a:pt x="964636" y="4344383"/>
                  <a:pt x="962289" y="4346730"/>
                  <a:pt x="959942" y="4349077"/>
                </a:cubicBezTo>
                <a:close/>
                <a:moveTo>
                  <a:pt x="924736" y="4311525"/>
                </a:moveTo>
                <a:cubicBezTo>
                  <a:pt x="913001" y="4304483"/>
                  <a:pt x="901266" y="4297442"/>
                  <a:pt x="891878" y="4288054"/>
                </a:cubicBezTo>
                <a:cubicBezTo>
                  <a:pt x="889531" y="4285707"/>
                  <a:pt x="887184" y="4283360"/>
                  <a:pt x="884837" y="4281013"/>
                </a:cubicBezTo>
                <a:cubicBezTo>
                  <a:pt x="877795" y="4276319"/>
                  <a:pt x="873101" y="4271625"/>
                  <a:pt x="866060" y="4264584"/>
                </a:cubicBezTo>
                <a:cubicBezTo>
                  <a:pt x="856672" y="4257542"/>
                  <a:pt x="849631" y="4248154"/>
                  <a:pt x="840243" y="4241113"/>
                </a:cubicBezTo>
                <a:cubicBezTo>
                  <a:pt x="833201" y="4236419"/>
                  <a:pt x="828507" y="4229378"/>
                  <a:pt x="821466" y="4224684"/>
                </a:cubicBezTo>
                <a:cubicBezTo>
                  <a:pt x="814425" y="4217643"/>
                  <a:pt x="805037" y="4210602"/>
                  <a:pt x="797996" y="4201213"/>
                </a:cubicBezTo>
                <a:cubicBezTo>
                  <a:pt x="790955" y="4194172"/>
                  <a:pt x="786261" y="4189478"/>
                  <a:pt x="779219" y="4182437"/>
                </a:cubicBezTo>
                <a:cubicBezTo>
                  <a:pt x="772178" y="4175396"/>
                  <a:pt x="762790" y="4166007"/>
                  <a:pt x="755749" y="4158966"/>
                </a:cubicBezTo>
                <a:cubicBezTo>
                  <a:pt x="748708" y="4151925"/>
                  <a:pt x="744014" y="4147231"/>
                  <a:pt x="736973" y="4140190"/>
                </a:cubicBezTo>
                <a:cubicBezTo>
                  <a:pt x="729931" y="4130802"/>
                  <a:pt x="720543" y="4123761"/>
                  <a:pt x="713502" y="4114372"/>
                </a:cubicBezTo>
                <a:cubicBezTo>
                  <a:pt x="708808" y="4109678"/>
                  <a:pt x="701767" y="4102637"/>
                  <a:pt x="697073" y="4095596"/>
                </a:cubicBezTo>
                <a:cubicBezTo>
                  <a:pt x="687685" y="4083861"/>
                  <a:pt x="675949" y="4074473"/>
                  <a:pt x="666561" y="4062737"/>
                </a:cubicBezTo>
                <a:cubicBezTo>
                  <a:pt x="664214" y="4058043"/>
                  <a:pt x="659520" y="4055696"/>
                  <a:pt x="657173" y="4051002"/>
                </a:cubicBezTo>
                <a:cubicBezTo>
                  <a:pt x="643091" y="4036920"/>
                  <a:pt x="631355" y="4020490"/>
                  <a:pt x="619620" y="4006408"/>
                </a:cubicBezTo>
                <a:cubicBezTo>
                  <a:pt x="619620" y="4006408"/>
                  <a:pt x="619620" y="4006408"/>
                  <a:pt x="619620" y="4004061"/>
                </a:cubicBezTo>
                <a:cubicBezTo>
                  <a:pt x="621967" y="4006408"/>
                  <a:pt x="621967" y="4006408"/>
                  <a:pt x="624314" y="4008755"/>
                </a:cubicBezTo>
                <a:cubicBezTo>
                  <a:pt x="629008" y="4015796"/>
                  <a:pt x="636050" y="4020490"/>
                  <a:pt x="640744" y="4027532"/>
                </a:cubicBezTo>
                <a:cubicBezTo>
                  <a:pt x="647785" y="4036920"/>
                  <a:pt x="657173" y="4046308"/>
                  <a:pt x="666561" y="4053349"/>
                </a:cubicBezTo>
                <a:cubicBezTo>
                  <a:pt x="673602" y="4060390"/>
                  <a:pt x="678296" y="4065085"/>
                  <a:pt x="685338" y="4072125"/>
                </a:cubicBezTo>
                <a:cubicBezTo>
                  <a:pt x="694726" y="4081514"/>
                  <a:pt x="701767" y="4088555"/>
                  <a:pt x="711155" y="4097943"/>
                </a:cubicBezTo>
                <a:cubicBezTo>
                  <a:pt x="718196" y="4104984"/>
                  <a:pt x="722890" y="4109678"/>
                  <a:pt x="729931" y="4116720"/>
                </a:cubicBezTo>
                <a:cubicBezTo>
                  <a:pt x="739320" y="4126108"/>
                  <a:pt x="746361" y="4133149"/>
                  <a:pt x="755749" y="4142537"/>
                </a:cubicBezTo>
                <a:cubicBezTo>
                  <a:pt x="762790" y="4147231"/>
                  <a:pt x="767484" y="4154272"/>
                  <a:pt x="774525" y="4158966"/>
                </a:cubicBezTo>
                <a:cubicBezTo>
                  <a:pt x="783914" y="4168354"/>
                  <a:pt x="793302" y="4175396"/>
                  <a:pt x="802690" y="4184784"/>
                </a:cubicBezTo>
                <a:cubicBezTo>
                  <a:pt x="809731" y="4189478"/>
                  <a:pt x="814425" y="4196519"/>
                  <a:pt x="821466" y="4201213"/>
                </a:cubicBezTo>
                <a:cubicBezTo>
                  <a:pt x="830854" y="4210602"/>
                  <a:pt x="840243" y="4217643"/>
                  <a:pt x="849631" y="4227031"/>
                </a:cubicBezTo>
                <a:cubicBezTo>
                  <a:pt x="854325" y="4231725"/>
                  <a:pt x="861366" y="4236419"/>
                  <a:pt x="866060" y="4241113"/>
                </a:cubicBezTo>
                <a:cubicBezTo>
                  <a:pt x="877795" y="4250501"/>
                  <a:pt x="887184" y="4259889"/>
                  <a:pt x="898919" y="4266930"/>
                </a:cubicBezTo>
                <a:cubicBezTo>
                  <a:pt x="903613" y="4271625"/>
                  <a:pt x="908307" y="4273972"/>
                  <a:pt x="913001" y="4278666"/>
                </a:cubicBezTo>
                <a:cubicBezTo>
                  <a:pt x="924736" y="4288054"/>
                  <a:pt x="934124" y="4295095"/>
                  <a:pt x="945860" y="4304483"/>
                </a:cubicBezTo>
                <a:cubicBezTo>
                  <a:pt x="943513" y="4306830"/>
                  <a:pt x="941166" y="4311525"/>
                  <a:pt x="941166" y="4313871"/>
                </a:cubicBezTo>
                <a:cubicBezTo>
                  <a:pt x="941166" y="4313871"/>
                  <a:pt x="938819" y="4311525"/>
                  <a:pt x="938819" y="4311525"/>
                </a:cubicBezTo>
                <a:cubicBezTo>
                  <a:pt x="929430" y="4316219"/>
                  <a:pt x="927083" y="4313871"/>
                  <a:pt x="924736" y="4311525"/>
                </a:cubicBezTo>
                <a:close/>
                <a:moveTo>
                  <a:pt x="549209" y="3933650"/>
                </a:moveTo>
                <a:cubicBezTo>
                  <a:pt x="528085" y="3910179"/>
                  <a:pt x="506962" y="3886709"/>
                  <a:pt x="488186" y="3860891"/>
                </a:cubicBezTo>
                <a:cubicBezTo>
                  <a:pt x="488186" y="3858544"/>
                  <a:pt x="485839" y="3858544"/>
                  <a:pt x="485839" y="3856197"/>
                </a:cubicBezTo>
                <a:cubicBezTo>
                  <a:pt x="476450" y="3844462"/>
                  <a:pt x="467062" y="3832727"/>
                  <a:pt x="457674" y="3820992"/>
                </a:cubicBezTo>
                <a:cubicBezTo>
                  <a:pt x="457674" y="3820992"/>
                  <a:pt x="455327" y="3818645"/>
                  <a:pt x="455327" y="3818645"/>
                </a:cubicBezTo>
                <a:cubicBezTo>
                  <a:pt x="448286" y="3806909"/>
                  <a:pt x="441245" y="3795174"/>
                  <a:pt x="436551" y="3783439"/>
                </a:cubicBezTo>
                <a:cubicBezTo>
                  <a:pt x="436551" y="3781092"/>
                  <a:pt x="434204" y="3778745"/>
                  <a:pt x="434204" y="3778745"/>
                </a:cubicBezTo>
                <a:cubicBezTo>
                  <a:pt x="429509" y="3769357"/>
                  <a:pt x="424815" y="3759969"/>
                  <a:pt x="420121" y="3748233"/>
                </a:cubicBezTo>
                <a:cubicBezTo>
                  <a:pt x="417774" y="3745886"/>
                  <a:pt x="417774" y="3741192"/>
                  <a:pt x="415427" y="3738845"/>
                </a:cubicBezTo>
                <a:cubicBezTo>
                  <a:pt x="415427" y="3738845"/>
                  <a:pt x="415427" y="3738845"/>
                  <a:pt x="415427" y="3738845"/>
                </a:cubicBezTo>
                <a:cubicBezTo>
                  <a:pt x="417774" y="3743539"/>
                  <a:pt x="422468" y="3750580"/>
                  <a:pt x="424815" y="3755274"/>
                </a:cubicBezTo>
                <a:cubicBezTo>
                  <a:pt x="429509" y="3762315"/>
                  <a:pt x="434204" y="3769357"/>
                  <a:pt x="438898" y="3776398"/>
                </a:cubicBezTo>
                <a:cubicBezTo>
                  <a:pt x="450633" y="3792827"/>
                  <a:pt x="462368" y="3809256"/>
                  <a:pt x="474103" y="3828033"/>
                </a:cubicBezTo>
                <a:cubicBezTo>
                  <a:pt x="481145" y="3837421"/>
                  <a:pt x="488186" y="3846809"/>
                  <a:pt x="492880" y="3856197"/>
                </a:cubicBezTo>
                <a:cubicBezTo>
                  <a:pt x="502268" y="3870280"/>
                  <a:pt x="514003" y="3884362"/>
                  <a:pt x="525738" y="3898444"/>
                </a:cubicBezTo>
                <a:cubicBezTo>
                  <a:pt x="532780" y="3910179"/>
                  <a:pt x="542168" y="3919567"/>
                  <a:pt x="549209" y="3928956"/>
                </a:cubicBezTo>
                <a:cubicBezTo>
                  <a:pt x="556250" y="3938344"/>
                  <a:pt x="563291" y="3947732"/>
                  <a:pt x="570332" y="3957120"/>
                </a:cubicBezTo>
                <a:cubicBezTo>
                  <a:pt x="565638" y="3952426"/>
                  <a:pt x="560944" y="3947732"/>
                  <a:pt x="556250" y="3943038"/>
                </a:cubicBezTo>
                <a:cubicBezTo>
                  <a:pt x="553903" y="3940691"/>
                  <a:pt x="551556" y="3935997"/>
                  <a:pt x="549209" y="3933650"/>
                </a:cubicBezTo>
                <a:close/>
                <a:moveTo>
                  <a:pt x="410733" y="3741192"/>
                </a:moveTo>
                <a:cubicBezTo>
                  <a:pt x="415427" y="3750580"/>
                  <a:pt x="420121" y="3759969"/>
                  <a:pt x="424815" y="3769357"/>
                </a:cubicBezTo>
                <a:cubicBezTo>
                  <a:pt x="424815" y="3771704"/>
                  <a:pt x="427162" y="3774051"/>
                  <a:pt x="427162" y="3776398"/>
                </a:cubicBezTo>
                <a:cubicBezTo>
                  <a:pt x="431857" y="3785786"/>
                  <a:pt x="436551" y="3797521"/>
                  <a:pt x="443592" y="3806909"/>
                </a:cubicBezTo>
                <a:cubicBezTo>
                  <a:pt x="443592" y="3806909"/>
                  <a:pt x="443592" y="3809256"/>
                  <a:pt x="445939" y="3809256"/>
                </a:cubicBezTo>
                <a:cubicBezTo>
                  <a:pt x="356751" y="3687210"/>
                  <a:pt x="279299" y="3541693"/>
                  <a:pt x="215928" y="3377400"/>
                </a:cubicBezTo>
                <a:cubicBezTo>
                  <a:pt x="222969" y="3393829"/>
                  <a:pt x="230011" y="3407912"/>
                  <a:pt x="237052" y="3424341"/>
                </a:cubicBezTo>
                <a:cubicBezTo>
                  <a:pt x="241746" y="3433729"/>
                  <a:pt x="244093" y="3443117"/>
                  <a:pt x="248787" y="3450158"/>
                </a:cubicBezTo>
                <a:cubicBezTo>
                  <a:pt x="255828" y="3461893"/>
                  <a:pt x="260522" y="3475976"/>
                  <a:pt x="267563" y="3487711"/>
                </a:cubicBezTo>
                <a:cubicBezTo>
                  <a:pt x="274604" y="3501793"/>
                  <a:pt x="281646" y="3515876"/>
                  <a:pt x="288687" y="3527611"/>
                </a:cubicBezTo>
                <a:cubicBezTo>
                  <a:pt x="293381" y="3536999"/>
                  <a:pt x="298075" y="3544040"/>
                  <a:pt x="302769" y="3553428"/>
                </a:cubicBezTo>
                <a:cubicBezTo>
                  <a:pt x="312157" y="3569858"/>
                  <a:pt x="321545" y="3588634"/>
                  <a:pt x="330934" y="3605063"/>
                </a:cubicBezTo>
                <a:cubicBezTo>
                  <a:pt x="333281" y="3612105"/>
                  <a:pt x="337975" y="3616799"/>
                  <a:pt x="342669" y="3623840"/>
                </a:cubicBezTo>
                <a:cubicBezTo>
                  <a:pt x="354404" y="3642616"/>
                  <a:pt x="366139" y="3661392"/>
                  <a:pt x="375527" y="3680169"/>
                </a:cubicBezTo>
                <a:cubicBezTo>
                  <a:pt x="380222" y="3684863"/>
                  <a:pt x="382569" y="3691904"/>
                  <a:pt x="387263" y="3696598"/>
                </a:cubicBezTo>
                <a:cubicBezTo>
                  <a:pt x="391957" y="3705986"/>
                  <a:pt x="398998" y="3715374"/>
                  <a:pt x="406039" y="3724763"/>
                </a:cubicBezTo>
                <a:cubicBezTo>
                  <a:pt x="406039" y="3727110"/>
                  <a:pt x="408386" y="3727110"/>
                  <a:pt x="408386" y="3729457"/>
                </a:cubicBezTo>
                <a:cubicBezTo>
                  <a:pt x="408386" y="3734151"/>
                  <a:pt x="410733" y="3736498"/>
                  <a:pt x="410733" y="3741192"/>
                </a:cubicBezTo>
                <a:close/>
                <a:moveTo>
                  <a:pt x="173681" y="3262394"/>
                </a:moveTo>
                <a:cubicBezTo>
                  <a:pt x="171334" y="3253006"/>
                  <a:pt x="166640" y="3241271"/>
                  <a:pt x="164293" y="3231883"/>
                </a:cubicBezTo>
                <a:cubicBezTo>
                  <a:pt x="159599" y="3217801"/>
                  <a:pt x="154905" y="3203718"/>
                  <a:pt x="150211" y="3187289"/>
                </a:cubicBezTo>
                <a:cubicBezTo>
                  <a:pt x="147864" y="3180248"/>
                  <a:pt x="145517" y="3170860"/>
                  <a:pt x="143170" y="3163819"/>
                </a:cubicBezTo>
                <a:cubicBezTo>
                  <a:pt x="136129" y="3140348"/>
                  <a:pt x="129088" y="3119225"/>
                  <a:pt x="124393" y="3095754"/>
                </a:cubicBezTo>
                <a:cubicBezTo>
                  <a:pt x="122046" y="3088713"/>
                  <a:pt x="122046" y="3084019"/>
                  <a:pt x="119699" y="3076978"/>
                </a:cubicBezTo>
                <a:cubicBezTo>
                  <a:pt x="117352" y="3072284"/>
                  <a:pt x="117352" y="3065243"/>
                  <a:pt x="115005" y="3060549"/>
                </a:cubicBezTo>
                <a:cubicBezTo>
                  <a:pt x="115005" y="3060549"/>
                  <a:pt x="115005" y="3060549"/>
                  <a:pt x="115005" y="3060549"/>
                </a:cubicBezTo>
                <a:cubicBezTo>
                  <a:pt x="115005" y="3060549"/>
                  <a:pt x="115005" y="3062896"/>
                  <a:pt x="115005" y="3062896"/>
                </a:cubicBezTo>
                <a:cubicBezTo>
                  <a:pt x="117352" y="3072284"/>
                  <a:pt x="122046" y="3081672"/>
                  <a:pt x="124393" y="3091060"/>
                </a:cubicBezTo>
                <a:cubicBezTo>
                  <a:pt x="129088" y="3102796"/>
                  <a:pt x="131435" y="3114531"/>
                  <a:pt x="136129" y="3126266"/>
                </a:cubicBezTo>
                <a:cubicBezTo>
                  <a:pt x="138476" y="3135654"/>
                  <a:pt x="143170" y="3145042"/>
                  <a:pt x="145517" y="3154431"/>
                </a:cubicBezTo>
                <a:cubicBezTo>
                  <a:pt x="150211" y="3166166"/>
                  <a:pt x="154905" y="3177901"/>
                  <a:pt x="157252" y="3189636"/>
                </a:cubicBezTo>
                <a:cubicBezTo>
                  <a:pt x="159599" y="3199024"/>
                  <a:pt x="164293" y="3208413"/>
                  <a:pt x="166640" y="3215454"/>
                </a:cubicBezTo>
                <a:cubicBezTo>
                  <a:pt x="171334" y="3227189"/>
                  <a:pt x="176028" y="3238924"/>
                  <a:pt x="180723" y="3250659"/>
                </a:cubicBezTo>
                <a:cubicBezTo>
                  <a:pt x="185417" y="3260048"/>
                  <a:pt x="187764" y="3267089"/>
                  <a:pt x="192458" y="3276477"/>
                </a:cubicBezTo>
                <a:cubicBezTo>
                  <a:pt x="197152" y="3288212"/>
                  <a:pt x="201846" y="3299947"/>
                  <a:pt x="208887" y="3309335"/>
                </a:cubicBezTo>
                <a:cubicBezTo>
                  <a:pt x="213581" y="3316377"/>
                  <a:pt x="215928" y="3325765"/>
                  <a:pt x="220622" y="3332806"/>
                </a:cubicBezTo>
                <a:cubicBezTo>
                  <a:pt x="225316" y="3344541"/>
                  <a:pt x="232358" y="3356276"/>
                  <a:pt x="237052" y="3368012"/>
                </a:cubicBezTo>
                <a:cubicBezTo>
                  <a:pt x="241746" y="3375053"/>
                  <a:pt x="244093" y="3382094"/>
                  <a:pt x="248787" y="3389135"/>
                </a:cubicBezTo>
                <a:cubicBezTo>
                  <a:pt x="255828" y="3400870"/>
                  <a:pt x="262869" y="3412606"/>
                  <a:pt x="269910" y="3424341"/>
                </a:cubicBezTo>
                <a:cubicBezTo>
                  <a:pt x="269910" y="3424341"/>
                  <a:pt x="269910" y="3424341"/>
                  <a:pt x="269910" y="3424341"/>
                </a:cubicBezTo>
                <a:cubicBezTo>
                  <a:pt x="272257" y="3431382"/>
                  <a:pt x="276951" y="3440770"/>
                  <a:pt x="279299" y="3447811"/>
                </a:cubicBezTo>
                <a:cubicBezTo>
                  <a:pt x="283993" y="3459547"/>
                  <a:pt x="288687" y="3471282"/>
                  <a:pt x="293381" y="3480670"/>
                </a:cubicBezTo>
                <a:cubicBezTo>
                  <a:pt x="293381" y="3480670"/>
                  <a:pt x="293381" y="3483017"/>
                  <a:pt x="295728" y="3483017"/>
                </a:cubicBezTo>
                <a:cubicBezTo>
                  <a:pt x="293381" y="3485364"/>
                  <a:pt x="291034" y="3490058"/>
                  <a:pt x="291034" y="3494752"/>
                </a:cubicBezTo>
                <a:cubicBezTo>
                  <a:pt x="291034" y="3506487"/>
                  <a:pt x="298075" y="3513529"/>
                  <a:pt x="309810" y="3515876"/>
                </a:cubicBezTo>
                <a:cubicBezTo>
                  <a:pt x="314504" y="3522917"/>
                  <a:pt x="316851" y="3532305"/>
                  <a:pt x="321545" y="3539346"/>
                </a:cubicBezTo>
                <a:cubicBezTo>
                  <a:pt x="326239" y="3548734"/>
                  <a:pt x="330934" y="3555775"/>
                  <a:pt x="333281" y="3565164"/>
                </a:cubicBezTo>
                <a:cubicBezTo>
                  <a:pt x="335628" y="3569858"/>
                  <a:pt x="337975" y="3574552"/>
                  <a:pt x="340322" y="3581593"/>
                </a:cubicBezTo>
                <a:cubicBezTo>
                  <a:pt x="356751" y="3623840"/>
                  <a:pt x="373180" y="3668434"/>
                  <a:pt x="391957" y="3710680"/>
                </a:cubicBezTo>
                <a:cubicBezTo>
                  <a:pt x="391957" y="3713028"/>
                  <a:pt x="394304" y="3715374"/>
                  <a:pt x="394304" y="3715374"/>
                </a:cubicBezTo>
                <a:cubicBezTo>
                  <a:pt x="394304" y="3715374"/>
                  <a:pt x="394304" y="3715374"/>
                  <a:pt x="394304" y="3713028"/>
                </a:cubicBezTo>
                <a:cubicBezTo>
                  <a:pt x="384916" y="3698945"/>
                  <a:pt x="377874" y="3687210"/>
                  <a:pt x="368486" y="3673128"/>
                </a:cubicBezTo>
                <a:cubicBezTo>
                  <a:pt x="361445" y="3661392"/>
                  <a:pt x="354404" y="3649657"/>
                  <a:pt x="347363" y="3637922"/>
                </a:cubicBezTo>
                <a:cubicBezTo>
                  <a:pt x="340322" y="3623840"/>
                  <a:pt x="330934" y="3612105"/>
                  <a:pt x="323892" y="3598022"/>
                </a:cubicBezTo>
                <a:cubicBezTo>
                  <a:pt x="316851" y="3586287"/>
                  <a:pt x="312157" y="3574552"/>
                  <a:pt x="305116" y="3562816"/>
                </a:cubicBezTo>
                <a:cubicBezTo>
                  <a:pt x="298075" y="3548734"/>
                  <a:pt x="288687" y="3532305"/>
                  <a:pt x="281646" y="3518223"/>
                </a:cubicBezTo>
                <a:cubicBezTo>
                  <a:pt x="276951" y="3508834"/>
                  <a:pt x="272257" y="3497099"/>
                  <a:pt x="265216" y="3487711"/>
                </a:cubicBezTo>
                <a:cubicBezTo>
                  <a:pt x="255828" y="3468935"/>
                  <a:pt x="246440" y="3452505"/>
                  <a:pt x="239399" y="3433729"/>
                </a:cubicBezTo>
                <a:cubicBezTo>
                  <a:pt x="234705" y="3426688"/>
                  <a:pt x="232358" y="3419647"/>
                  <a:pt x="227664" y="3410258"/>
                </a:cubicBezTo>
                <a:cubicBezTo>
                  <a:pt x="215928" y="3386788"/>
                  <a:pt x="206540" y="3360971"/>
                  <a:pt x="194805" y="3335153"/>
                </a:cubicBezTo>
                <a:cubicBezTo>
                  <a:pt x="192458" y="3328112"/>
                  <a:pt x="187764" y="3318724"/>
                  <a:pt x="185417" y="3311683"/>
                </a:cubicBezTo>
                <a:cubicBezTo>
                  <a:pt x="185417" y="3295253"/>
                  <a:pt x="180723" y="3278824"/>
                  <a:pt x="173681" y="3262394"/>
                </a:cubicBezTo>
                <a:close/>
                <a:moveTo>
                  <a:pt x="37553" y="2178059"/>
                </a:moveTo>
                <a:cubicBezTo>
                  <a:pt x="37553" y="2175712"/>
                  <a:pt x="37553" y="2171018"/>
                  <a:pt x="37553" y="2168671"/>
                </a:cubicBezTo>
                <a:cubicBezTo>
                  <a:pt x="39900" y="2154589"/>
                  <a:pt x="39900" y="2140506"/>
                  <a:pt x="42247" y="2126424"/>
                </a:cubicBezTo>
                <a:cubicBezTo>
                  <a:pt x="42247" y="2126424"/>
                  <a:pt x="42247" y="2124077"/>
                  <a:pt x="42247" y="2124077"/>
                </a:cubicBezTo>
                <a:cubicBezTo>
                  <a:pt x="44594" y="2107648"/>
                  <a:pt x="46941" y="2091218"/>
                  <a:pt x="49288" y="2079483"/>
                </a:cubicBezTo>
                <a:cubicBezTo>
                  <a:pt x="49288" y="2077136"/>
                  <a:pt x="49288" y="2077136"/>
                  <a:pt x="49288" y="2074789"/>
                </a:cubicBezTo>
                <a:cubicBezTo>
                  <a:pt x="49288" y="2074789"/>
                  <a:pt x="51635" y="2074789"/>
                  <a:pt x="53982" y="2074789"/>
                </a:cubicBezTo>
                <a:cubicBezTo>
                  <a:pt x="51635" y="2086524"/>
                  <a:pt x="49288" y="2100607"/>
                  <a:pt x="49288" y="2112342"/>
                </a:cubicBezTo>
                <a:cubicBezTo>
                  <a:pt x="49288" y="2117036"/>
                  <a:pt x="46941" y="2121730"/>
                  <a:pt x="46941" y="2126424"/>
                </a:cubicBezTo>
                <a:cubicBezTo>
                  <a:pt x="42247" y="2145201"/>
                  <a:pt x="39900" y="2161630"/>
                  <a:pt x="37553" y="2178059"/>
                </a:cubicBezTo>
                <a:cubicBezTo>
                  <a:pt x="37553" y="2180406"/>
                  <a:pt x="37553" y="2182753"/>
                  <a:pt x="37553" y="2185100"/>
                </a:cubicBezTo>
                <a:cubicBezTo>
                  <a:pt x="35206" y="2199183"/>
                  <a:pt x="35206" y="2213265"/>
                  <a:pt x="32859" y="2227347"/>
                </a:cubicBezTo>
                <a:cubicBezTo>
                  <a:pt x="32859" y="2227347"/>
                  <a:pt x="32859" y="2227347"/>
                  <a:pt x="32859" y="2225000"/>
                </a:cubicBezTo>
                <a:cubicBezTo>
                  <a:pt x="32859" y="2208571"/>
                  <a:pt x="35206" y="2192142"/>
                  <a:pt x="37553" y="2178059"/>
                </a:cubicBezTo>
                <a:close/>
                <a:moveTo>
                  <a:pt x="77453" y="1924578"/>
                </a:moveTo>
                <a:cubicBezTo>
                  <a:pt x="79800" y="1912843"/>
                  <a:pt x="82147" y="1901108"/>
                  <a:pt x="86841" y="1887025"/>
                </a:cubicBezTo>
                <a:cubicBezTo>
                  <a:pt x="89188" y="1877637"/>
                  <a:pt x="91535" y="1868249"/>
                  <a:pt x="93882" y="1861208"/>
                </a:cubicBezTo>
                <a:cubicBezTo>
                  <a:pt x="96229" y="1849473"/>
                  <a:pt x="98576" y="1840084"/>
                  <a:pt x="103270" y="1828349"/>
                </a:cubicBezTo>
                <a:cubicBezTo>
                  <a:pt x="105617" y="1818961"/>
                  <a:pt x="107964" y="1809573"/>
                  <a:pt x="112658" y="1800185"/>
                </a:cubicBezTo>
                <a:cubicBezTo>
                  <a:pt x="115005" y="1790796"/>
                  <a:pt x="119699" y="1779061"/>
                  <a:pt x="122046" y="1769673"/>
                </a:cubicBezTo>
                <a:cubicBezTo>
                  <a:pt x="124393" y="1760285"/>
                  <a:pt x="129088" y="1750897"/>
                  <a:pt x="131435" y="1741508"/>
                </a:cubicBezTo>
                <a:cubicBezTo>
                  <a:pt x="133782" y="1732120"/>
                  <a:pt x="138476" y="1722732"/>
                  <a:pt x="140823" y="1713344"/>
                </a:cubicBezTo>
                <a:cubicBezTo>
                  <a:pt x="140823" y="1703956"/>
                  <a:pt x="143170" y="1694568"/>
                  <a:pt x="147864" y="1685179"/>
                </a:cubicBezTo>
                <a:cubicBezTo>
                  <a:pt x="152558" y="1675791"/>
                  <a:pt x="154905" y="1666403"/>
                  <a:pt x="159599" y="1657015"/>
                </a:cubicBezTo>
                <a:cubicBezTo>
                  <a:pt x="164293" y="1647627"/>
                  <a:pt x="166640" y="1638238"/>
                  <a:pt x="171334" y="1628850"/>
                </a:cubicBezTo>
                <a:cubicBezTo>
                  <a:pt x="176028" y="1619462"/>
                  <a:pt x="178376" y="1610074"/>
                  <a:pt x="183070" y="1600686"/>
                </a:cubicBezTo>
                <a:cubicBezTo>
                  <a:pt x="187764" y="1591297"/>
                  <a:pt x="190111" y="1581909"/>
                  <a:pt x="194805" y="1574868"/>
                </a:cubicBezTo>
                <a:cubicBezTo>
                  <a:pt x="199499" y="1565480"/>
                  <a:pt x="201846" y="1556092"/>
                  <a:pt x="206540" y="1546704"/>
                </a:cubicBezTo>
                <a:cubicBezTo>
                  <a:pt x="211234" y="1537315"/>
                  <a:pt x="215928" y="1530274"/>
                  <a:pt x="218275" y="1520886"/>
                </a:cubicBezTo>
                <a:cubicBezTo>
                  <a:pt x="222969" y="1511498"/>
                  <a:pt x="227664" y="1502110"/>
                  <a:pt x="232358" y="1495069"/>
                </a:cubicBezTo>
                <a:cubicBezTo>
                  <a:pt x="237052" y="1485680"/>
                  <a:pt x="241746" y="1478639"/>
                  <a:pt x="246440" y="1469251"/>
                </a:cubicBezTo>
                <a:cubicBezTo>
                  <a:pt x="251134" y="1459863"/>
                  <a:pt x="255828" y="1450475"/>
                  <a:pt x="260522" y="1443434"/>
                </a:cubicBezTo>
                <a:cubicBezTo>
                  <a:pt x="262869" y="1441087"/>
                  <a:pt x="265216" y="1436392"/>
                  <a:pt x="265216" y="1434045"/>
                </a:cubicBezTo>
                <a:cubicBezTo>
                  <a:pt x="260522" y="1443434"/>
                  <a:pt x="255828" y="1455169"/>
                  <a:pt x="253481" y="1464557"/>
                </a:cubicBezTo>
                <a:cubicBezTo>
                  <a:pt x="248787" y="1476292"/>
                  <a:pt x="244093" y="1488027"/>
                  <a:pt x="239399" y="1499763"/>
                </a:cubicBezTo>
                <a:cubicBezTo>
                  <a:pt x="232358" y="1516192"/>
                  <a:pt x="227664" y="1532621"/>
                  <a:pt x="220622" y="1546704"/>
                </a:cubicBezTo>
                <a:cubicBezTo>
                  <a:pt x="215928" y="1558439"/>
                  <a:pt x="211234" y="1570174"/>
                  <a:pt x="206540" y="1579562"/>
                </a:cubicBezTo>
                <a:cubicBezTo>
                  <a:pt x="199499" y="1595992"/>
                  <a:pt x="194805" y="1614768"/>
                  <a:pt x="187764" y="1631197"/>
                </a:cubicBezTo>
                <a:cubicBezTo>
                  <a:pt x="183070" y="1640586"/>
                  <a:pt x="180723" y="1652321"/>
                  <a:pt x="176028" y="1661709"/>
                </a:cubicBezTo>
                <a:cubicBezTo>
                  <a:pt x="168987" y="1682832"/>
                  <a:pt x="161946" y="1701609"/>
                  <a:pt x="157252" y="1722732"/>
                </a:cubicBezTo>
                <a:cubicBezTo>
                  <a:pt x="154905" y="1727426"/>
                  <a:pt x="154905" y="1732120"/>
                  <a:pt x="152558" y="1736814"/>
                </a:cubicBezTo>
                <a:cubicBezTo>
                  <a:pt x="147864" y="1748550"/>
                  <a:pt x="143170" y="1760285"/>
                  <a:pt x="138476" y="1772020"/>
                </a:cubicBezTo>
                <a:cubicBezTo>
                  <a:pt x="136129" y="1779061"/>
                  <a:pt x="133782" y="1788449"/>
                  <a:pt x="131435" y="1795491"/>
                </a:cubicBezTo>
                <a:cubicBezTo>
                  <a:pt x="126741" y="1807226"/>
                  <a:pt x="124393" y="1816614"/>
                  <a:pt x="119699" y="1828349"/>
                </a:cubicBezTo>
                <a:cubicBezTo>
                  <a:pt x="117352" y="1835390"/>
                  <a:pt x="115005" y="1844779"/>
                  <a:pt x="112658" y="1851820"/>
                </a:cubicBezTo>
                <a:cubicBezTo>
                  <a:pt x="110311" y="1863555"/>
                  <a:pt x="105617" y="1872943"/>
                  <a:pt x="103270" y="1884678"/>
                </a:cubicBezTo>
                <a:cubicBezTo>
                  <a:pt x="100923" y="1891719"/>
                  <a:pt x="98576" y="1901108"/>
                  <a:pt x="96229" y="1908149"/>
                </a:cubicBezTo>
                <a:cubicBezTo>
                  <a:pt x="93882" y="1917537"/>
                  <a:pt x="89188" y="1929272"/>
                  <a:pt x="86841" y="1938660"/>
                </a:cubicBezTo>
                <a:cubicBezTo>
                  <a:pt x="84494" y="1948049"/>
                  <a:pt x="82147" y="1955090"/>
                  <a:pt x="79800" y="1962131"/>
                </a:cubicBezTo>
                <a:cubicBezTo>
                  <a:pt x="75105" y="1971519"/>
                  <a:pt x="72758" y="1978560"/>
                  <a:pt x="70411" y="1985601"/>
                </a:cubicBezTo>
                <a:cubicBezTo>
                  <a:pt x="70411" y="1985601"/>
                  <a:pt x="70411" y="1985601"/>
                  <a:pt x="70411" y="1985601"/>
                </a:cubicBezTo>
                <a:cubicBezTo>
                  <a:pt x="68064" y="1985601"/>
                  <a:pt x="68064" y="1985601"/>
                  <a:pt x="65717" y="1987948"/>
                </a:cubicBezTo>
                <a:cubicBezTo>
                  <a:pt x="65717" y="1987948"/>
                  <a:pt x="65717" y="1987948"/>
                  <a:pt x="65717" y="1990295"/>
                </a:cubicBezTo>
                <a:cubicBezTo>
                  <a:pt x="65717" y="1990295"/>
                  <a:pt x="65717" y="1990295"/>
                  <a:pt x="65717" y="1992643"/>
                </a:cubicBezTo>
                <a:cubicBezTo>
                  <a:pt x="65717" y="1992643"/>
                  <a:pt x="65717" y="1992643"/>
                  <a:pt x="63370" y="1992643"/>
                </a:cubicBezTo>
                <a:cubicBezTo>
                  <a:pt x="65717" y="1976213"/>
                  <a:pt x="68064" y="1962131"/>
                  <a:pt x="70411" y="1948049"/>
                </a:cubicBezTo>
                <a:cubicBezTo>
                  <a:pt x="72758" y="1941007"/>
                  <a:pt x="75105" y="1931619"/>
                  <a:pt x="77453" y="1924578"/>
                </a:cubicBezTo>
                <a:close/>
                <a:moveTo>
                  <a:pt x="330934" y="1293223"/>
                </a:moveTo>
                <a:cubicBezTo>
                  <a:pt x="335628" y="1283834"/>
                  <a:pt x="340322" y="1274446"/>
                  <a:pt x="345016" y="1265058"/>
                </a:cubicBezTo>
                <a:cubicBezTo>
                  <a:pt x="345016" y="1262711"/>
                  <a:pt x="347363" y="1262711"/>
                  <a:pt x="347363" y="1260364"/>
                </a:cubicBezTo>
                <a:cubicBezTo>
                  <a:pt x="352057" y="1248629"/>
                  <a:pt x="356751" y="1239241"/>
                  <a:pt x="363792" y="1227505"/>
                </a:cubicBezTo>
                <a:cubicBezTo>
                  <a:pt x="366139" y="1225158"/>
                  <a:pt x="366139" y="1220464"/>
                  <a:pt x="368486" y="1218117"/>
                </a:cubicBezTo>
                <a:cubicBezTo>
                  <a:pt x="373180" y="1211076"/>
                  <a:pt x="375527" y="1204035"/>
                  <a:pt x="380222" y="1196994"/>
                </a:cubicBezTo>
                <a:cubicBezTo>
                  <a:pt x="380222" y="1194647"/>
                  <a:pt x="382569" y="1194647"/>
                  <a:pt x="382569" y="1192300"/>
                </a:cubicBezTo>
                <a:cubicBezTo>
                  <a:pt x="394304" y="1178217"/>
                  <a:pt x="403692" y="1166482"/>
                  <a:pt x="415427" y="1159441"/>
                </a:cubicBezTo>
                <a:cubicBezTo>
                  <a:pt x="413080" y="1164135"/>
                  <a:pt x="410733" y="1166482"/>
                  <a:pt x="408386" y="1171176"/>
                </a:cubicBezTo>
                <a:cubicBezTo>
                  <a:pt x="403692" y="1178217"/>
                  <a:pt x="398998" y="1187606"/>
                  <a:pt x="394304" y="1194647"/>
                </a:cubicBezTo>
                <a:cubicBezTo>
                  <a:pt x="382569" y="1215770"/>
                  <a:pt x="368486" y="1236893"/>
                  <a:pt x="356751" y="1258017"/>
                </a:cubicBezTo>
                <a:cubicBezTo>
                  <a:pt x="352057" y="1258017"/>
                  <a:pt x="352057" y="1258017"/>
                  <a:pt x="352057" y="1260364"/>
                </a:cubicBezTo>
                <a:cubicBezTo>
                  <a:pt x="342669" y="1279140"/>
                  <a:pt x="330934" y="1295570"/>
                  <a:pt x="321545" y="1314346"/>
                </a:cubicBezTo>
                <a:cubicBezTo>
                  <a:pt x="323892" y="1311999"/>
                  <a:pt x="323892" y="1307305"/>
                  <a:pt x="326239" y="1304958"/>
                </a:cubicBezTo>
                <a:cubicBezTo>
                  <a:pt x="326239" y="1300264"/>
                  <a:pt x="328587" y="1297917"/>
                  <a:pt x="330934" y="1293223"/>
                </a:cubicBezTo>
                <a:close/>
                <a:moveTo>
                  <a:pt x="621967" y="875448"/>
                </a:moveTo>
                <a:cubicBezTo>
                  <a:pt x="624314" y="873101"/>
                  <a:pt x="629008" y="870754"/>
                  <a:pt x="631355" y="868407"/>
                </a:cubicBezTo>
                <a:cubicBezTo>
                  <a:pt x="638397" y="863713"/>
                  <a:pt x="643091" y="859019"/>
                  <a:pt x="650132" y="856672"/>
                </a:cubicBezTo>
                <a:cubicBezTo>
                  <a:pt x="652479" y="854325"/>
                  <a:pt x="654826" y="854325"/>
                  <a:pt x="657173" y="851978"/>
                </a:cubicBezTo>
                <a:cubicBezTo>
                  <a:pt x="666561" y="847284"/>
                  <a:pt x="673602" y="842590"/>
                  <a:pt x="682991" y="837896"/>
                </a:cubicBezTo>
                <a:cubicBezTo>
                  <a:pt x="685338" y="837896"/>
                  <a:pt x="687685" y="835549"/>
                  <a:pt x="690032" y="835549"/>
                </a:cubicBezTo>
                <a:cubicBezTo>
                  <a:pt x="697073" y="833202"/>
                  <a:pt x="704114" y="828507"/>
                  <a:pt x="708808" y="826160"/>
                </a:cubicBezTo>
                <a:cubicBezTo>
                  <a:pt x="711155" y="823813"/>
                  <a:pt x="715849" y="823813"/>
                  <a:pt x="718196" y="821466"/>
                </a:cubicBezTo>
                <a:cubicBezTo>
                  <a:pt x="722890" y="819119"/>
                  <a:pt x="729931" y="816772"/>
                  <a:pt x="734626" y="816772"/>
                </a:cubicBezTo>
                <a:cubicBezTo>
                  <a:pt x="736973" y="816772"/>
                  <a:pt x="741667" y="814425"/>
                  <a:pt x="744014" y="814425"/>
                </a:cubicBezTo>
                <a:cubicBezTo>
                  <a:pt x="748708" y="812078"/>
                  <a:pt x="755749" y="812078"/>
                  <a:pt x="760443" y="809731"/>
                </a:cubicBezTo>
                <a:cubicBezTo>
                  <a:pt x="762790" y="809731"/>
                  <a:pt x="767484" y="807384"/>
                  <a:pt x="769831" y="807384"/>
                </a:cubicBezTo>
                <a:cubicBezTo>
                  <a:pt x="772178" y="807384"/>
                  <a:pt x="774525" y="807384"/>
                  <a:pt x="776872" y="807384"/>
                </a:cubicBezTo>
                <a:cubicBezTo>
                  <a:pt x="776872" y="812078"/>
                  <a:pt x="779219" y="814425"/>
                  <a:pt x="781566" y="816772"/>
                </a:cubicBezTo>
                <a:cubicBezTo>
                  <a:pt x="776872" y="821466"/>
                  <a:pt x="772178" y="823813"/>
                  <a:pt x="767484" y="828507"/>
                </a:cubicBezTo>
                <a:cubicBezTo>
                  <a:pt x="760443" y="833202"/>
                  <a:pt x="755749" y="840243"/>
                  <a:pt x="748708" y="844937"/>
                </a:cubicBezTo>
                <a:cubicBezTo>
                  <a:pt x="739320" y="854325"/>
                  <a:pt x="729931" y="861366"/>
                  <a:pt x="720543" y="870754"/>
                </a:cubicBezTo>
                <a:cubicBezTo>
                  <a:pt x="713502" y="875448"/>
                  <a:pt x="708808" y="882489"/>
                  <a:pt x="701767" y="887184"/>
                </a:cubicBezTo>
                <a:cubicBezTo>
                  <a:pt x="692379" y="896572"/>
                  <a:pt x="682991" y="905960"/>
                  <a:pt x="673602" y="915348"/>
                </a:cubicBezTo>
                <a:cubicBezTo>
                  <a:pt x="668908" y="920042"/>
                  <a:pt x="664214" y="924736"/>
                  <a:pt x="657173" y="929430"/>
                </a:cubicBezTo>
                <a:cubicBezTo>
                  <a:pt x="645438" y="941166"/>
                  <a:pt x="636050" y="950554"/>
                  <a:pt x="624314" y="962289"/>
                </a:cubicBezTo>
                <a:cubicBezTo>
                  <a:pt x="621967" y="964636"/>
                  <a:pt x="617273" y="969330"/>
                  <a:pt x="614926" y="971677"/>
                </a:cubicBezTo>
                <a:cubicBezTo>
                  <a:pt x="572679" y="1013924"/>
                  <a:pt x="532780" y="1060865"/>
                  <a:pt x="495227" y="1105459"/>
                </a:cubicBezTo>
                <a:cubicBezTo>
                  <a:pt x="495227" y="1105459"/>
                  <a:pt x="492880" y="1107806"/>
                  <a:pt x="492880" y="1107806"/>
                </a:cubicBezTo>
                <a:cubicBezTo>
                  <a:pt x="488186" y="1112500"/>
                  <a:pt x="483492" y="1114847"/>
                  <a:pt x="481145" y="1119541"/>
                </a:cubicBezTo>
                <a:cubicBezTo>
                  <a:pt x="476450" y="1121888"/>
                  <a:pt x="474103" y="1126582"/>
                  <a:pt x="469409" y="1131276"/>
                </a:cubicBezTo>
                <a:cubicBezTo>
                  <a:pt x="467062" y="1133623"/>
                  <a:pt x="464715" y="1135970"/>
                  <a:pt x="462368" y="1138318"/>
                </a:cubicBezTo>
                <a:cubicBezTo>
                  <a:pt x="460021" y="1138318"/>
                  <a:pt x="457674" y="1135970"/>
                  <a:pt x="455327" y="1135970"/>
                </a:cubicBezTo>
                <a:cubicBezTo>
                  <a:pt x="448286" y="1135970"/>
                  <a:pt x="441245" y="1140665"/>
                  <a:pt x="438898" y="1145359"/>
                </a:cubicBezTo>
                <a:cubicBezTo>
                  <a:pt x="436551" y="1145359"/>
                  <a:pt x="436551" y="1145359"/>
                  <a:pt x="434204" y="1145359"/>
                </a:cubicBezTo>
                <a:cubicBezTo>
                  <a:pt x="431857" y="1145359"/>
                  <a:pt x="429509" y="1145359"/>
                  <a:pt x="427162" y="1145359"/>
                </a:cubicBezTo>
                <a:cubicBezTo>
                  <a:pt x="427162" y="1145359"/>
                  <a:pt x="424815" y="1145359"/>
                  <a:pt x="424815" y="1145359"/>
                </a:cubicBezTo>
                <a:cubicBezTo>
                  <a:pt x="422468" y="1145359"/>
                  <a:pt x="422468" y="1145359"/>
                  <a:pt x="420121" y="1147706"/>
                </a:cubicBezTo>
                <a:cubicBezTo>
                  <a:pt x="417774" y="1147706"/>
                  <a:pt x="417774" y="1150053"/>
                  <a:pt x="415427" y="1150053"/>
                </a:cubicBezTo>
                <a:cubicBezTo>
                  <a:pt x="415427" y="1150053"/>
                  <a:pt x="413080" y="1150053"/>
                  <a:pt x="413080" y="1152400"/>
                </a:cubicBezTo>
                <a:cubicBezTo>
                  <a:pt x="413080" y="1152400"/>
                  <a:pt x="410733" y="1152400"/>
                  <a:pt x="410733" y="1152400"/>
                </a:cubicBezTo>
                <a:cubicBezTo>
                  <a:pt x="469409" y="1058518"/>
                  <a:pt x="535127" y="966983"/>
                  <a:pt x="607885" y="880142"/>
                </a:cubicBezTo>
                <a:cubicBezTo>
                  <a:pt x="617273" y="877795"/>
                  <a:pt x="619620" y="875448"/>
                  <a:pt x="621967" y="875448"/>
                </a:cubicBezTo>
                <a:close/>
                <a:moveTo>
                  <a:pt x="767484" y="805037"/>
                </a:moveTo>
                <a:cubicBezTo>
                  <a:pt x="760443" y="805037"/>
                  <a:pt x="755749" y="807384"/>
                  <a:pt x="748708" y="809731"/>
                </a:cubicBezTo>
                <a:cubicBezTo>
                  <a:pt x="746361" y="809731"/>
                  <a:pt x="741667" y="812078"/>
                  <a:pt x="739320" y="812078"/>
                </a:cubicBezTo>
                <a:cubicBezTo>
                  <a:pt x="732279" y="814425"/>
                  <a:pt x="727584" y="816772"/>
                  <a:pt x="720543" y="819119"/>
                </a:cubicBezTo>
                <a:cubicBezTo>
                  <a:pt x="718196" y="819119"/>
                  <a:pt x="715849" y="821466"/>
                  <a:pt x="711155" y="821466"/>
                </a:cubicBezTo>
                <a:cubicBezTo>
                  <a:pt x="701767" y="823813"/>
                  <a:pt x="694726" y="828507"/>
                  <a:pt x="685338" y="833202"/>
                </a:cubicBezTo>
                <a:cubicBezTo>
                  <a:pt x="685338" y="833202"/>
                  <a:pt x="682991" y="835549"/>
                  <a:pt x="682991" y="835549"/>
                </a:cubicBezTo>
                <a:cubicBezTo>
                  <a:pt x="675949" y="840243"/>
                  <a:pt x="666561" y="842590"/>
                  <a:pt x="659520" y="847284"/>
                </a:cubicBezTo>
                <a:cubicBezTo>
                  <a:pt x="657173" y="849631"/>
                  <a:pt x="654826" y="851978"/>
                  <a:pt x="650132" y="851978"/>
                </a:cubicBezTo>
                <a:cubicBezTo>
                  <a:pt x="643091" y="856672"/>
                  <a:pt x="638397" y="859019"/>
                  <a:pt x="631355" y="863713"/>
                </a:cubicBezTo>
                <a:cubicBezTo>
                  <a:pt x="629008" y="866060"/>
                  <a:pt x="624314" y="868407"/>
                  <a:pt x="621967" y="870754"/>
                </a:cubicBezTo>
                <a:cubicBezTo>
                  <a:pt x="621967" y="870754"/>
                  <a:pt x="619620" y="873101"/>
                  <a:pt x="617273" y="873101"/>
                </a:cubicBezTo>
                <a:cubicBezTo>
                  <a:pt x="751055" y="713502"/>
                  <a:pt x="903613" y="570332"/>
                  <a:pt x="1067906" y="452980"/>
                </a:cubicBezTo>
                <a:cubicBezTo>
                  <a:pt x="1046783" y="471756"/>
                  <a:pt x="1025659" y="492880"/>
                  <a:pt x="1002189" y="516350"/>
                </a:cubicBezTo>
                <a:cubicBezTo>
                  <a:pt x="999842" y="518697"/>
                  <a:pt x="997495" y="521044"/>
                  <a:pt x="995148" y="525738"/>
                </a:cubicBezTo>
                <a:cubicBezTo>
                  <a:pt x="988107" y="535127"/>
                  <a:pt x="978718" y="542168"/>
                  <a:pt x="971677" y="551556"/>
                </a:cubicBezTo>
                <a:cubicBezTo>
                  <a:pt x="969330" y="556250"/>
                  <a:pt x="964636" y="558597"/>
                  <a:pt x="962289" y="563291"/>
                </a:cubicBezTo>
                <a:cubicBezTo>
                  <a:pt x="955248" y="572679"/>
                  <a:pt x="948207" y="582068"/>
                  <a:pt x="941166" y="589109"/>
                </a:cubicBezTo>
                <a:cubicBezTo>
                  <a:pt x="938819" y="593803"/>
                  <a:pt x="934124" y="596150"/>
                  <a:pt x="931777" y="600844"/>
                </a:cubicBezTo>
                <a:cubicBezTo>
                  <a:pt x="922389" y="612579"/>
                  <a:pt x="913001" y="626661"/>
                  <a:pt x="903613" y="638397"/>
                </a:cubicBezTo>
                <a:cubicBezTo>
                  <a:pt x="898919" y="643091"/>
                  <a:pt x="896572" y="650132"/>
                  <a:pt x="891878" y="654826"/>
                </a:cubicBezTo>
                <a:cubicBezTo>
                  <a:pt x="884837" y="664214"/>
                  <a:pt x="880142" y="673602"/>
                  <a:pt x="873101" y="680643"/>
                </a:cubicBezTo>
                <a:cubicBezTo>
                  <a:pt x="868407" y="687685"/>
                  <a:pt x="863713" y="692379"/>
                  <a:pt x="861366" y="699420"/>
                </a:cubicBezTo>
                <a:cubicBezTo>
                  <a:pt x="854325" y="708808"/>
                  <a:pt x="849631" y="718196"/>
                  <a:pt x="842590" y="729931"/>
                </a:cubicBezTo>
                <a:cubicBezTo>
                  <a:pt x="837896" y="736973"/>
                  <a:pt x="835549" y="741667"/>
                  <a:pt x="830854" y="748708"/>
                </a:cubicBezTo>
                <a:cubicBezTo>
                  <a:pt x="826160" y="755749"/>
                  <a:pt x="821466" y="762790"/>
                  <a:pt x="816772" y="769831"/>
                </a:cubicBezTo>
                <a:cubicBezTo>
                  <a:pt x="814425" y="772178"/>
                  <a:pt x="812078" y="776872"/>
                  <a:pt x="809731" y="779219"/>
                </a:cubicBezTo>
                <a:cubicBezTo>
                  <a:pt x="807384" y="776872"/>
                  <a:pt x="805037" y="776872"/>
                  <a:pt x="800343" y="776872"/>
                </a:cubicBezTo>
                <a:cubicBezTo>
                  <a:pt x="788608" y="776872"/>
                  <a:pt x="779219" y="786261"/>
                  <a:pt x="779219" y="797996"/>
                </a:cubicBezTo>
                <a:cubicBezTo>
                  <a:pt x="779219" y="797996"/>
                  <a:pt x="779219" y="797996"/>
                  <a:pt x="779219" y="797996"/>
                </a:cubicBezTo>
                <a:cubicBezTo>
                  <a:pt x="776872" y="797996"/>
                  <a:pt x="774525" y="797996"/>
                  <a:pt x="772178" y="797996"/>
                </a:cubicBezTo>
                <a:cubicBezTo>
                  <a:pt x="772178" y="805037"/>
                  <a:pt x="769831" y="805037"/>
                  <a:pt x="767484" y="805037"/>
                </a:cubicBezTo>
                <a:close/>
                <a:moveTo>
                  <a:pt x="1084336" y="443592"/>
                </a:moveTo>
                <a:cubicBezTo>
                  <a:pt x="1084336" y="443592"/>
                  <a:pt x="1084336" y="443592"/>
                  <a:pt x="1084336" y="443592"/>
                </a:cubicBezTo>
                <a:cubicBezTo>
                  <a:pt x="1093724" y="436551"/>
                  <a:pt x="1105459" y="429510"/>
                  <a:pt x="1114847" y="422468"/>
                </a:cubicBezTo>
                <a:cubicBezTo>
                  <a:pt x="1126582" y="415427"/>
                  <a:pt x="1135971" y="408386"/>
                  <a:pt x="1147706" y="398998"/>
                </a:cubicBezTo>
                <a:cubicBezTo>
                  <a:pt x="1159441" y="391957"/>
                  <a:pt x="1168829" y="384916"/>
                  <a:pt x="1180564" y="377874"/>
                </a:cubicBezTo>
                <a:cubicBezTo>
                  <a:pt x="1187605" y="373180"/>
                  <a:pt x="1194647" y="368486"/>
                  <a:pt x="1201688" y="363792"/>
                </a:cubicBezTo>
                <a:cubicBezTo>
                  <a:pt x="1201688" y="363792"/>
                  <a:pt x="1199341" y="366139"/>
                  <a:pt x="1199341" y="366139"/>
                </a:cubicBezTo>
                <a:cubicBezTo>
                  <a:pt x="1194647" y="370833"/>
                  <a:pt x="1189953" y="373180"/>
                  <a:pt x="1185258" y="377874"/>
                </a:cubicBezTo>
                <a:cubicBezTo>
                  <a:pt x="1178217" y="382569"/>
                  <a:pt x="1171176" y="387263"/>
                  <a:pt x="1164135" y="394304"/>
                </a:cubicBezTo>
                <a:cubicBezTo>
                  <a:pt x="1159441" y="398998"/>
                  <a:pt x="1154747" y="401345"/>
                  <a:pt x="1150053" y="406039"/>
                </a:cubicBezTo>
                <a:cubicBezTo>
                  <a:pt x="1143012" y="410733"/>
                  <a:pt x="1135971" y="417774"/>
                  <a:pt x="1128929" y="422468"/>
                </a:cubicBezTo>
                <a:cubicBezTo>
                  <a:pt x="1124235" y="427162"/>
                  <a:pt x="1119541" y="431857"/>
                  <a:pt x="1114847" y="434204"/>
                </a:cubicBezTo>
                <a:cubicBezTo>
                  <a:pt x="1107806" y="441245"/>
                  <a:pt x="1100765" y="445939"/>
                  <a:pt x="1093724" y="452980"/>
                </a:cubicBezTo>
                <a:cubicBezTo>
                  <a:pt x="1089030" y="457674"/>
                  <a:pt x="1084336" y="462368"/>
                  <a:pt x="1079641" y="467062"/>
                </a:cubicBezTo>
                <a:cubicBezTo>
                  <a:pt x="1072600" y="474103"/>
                  <a:pt x="1065559" y="481145"/>
                  <a:pt x="1058518" y="488186"/>
                </a:cubicBezTo>
                <a:cubicBezTo>
                  <a:pt x="1053824" y="492880"/>
                  <a:pt x="1049130" y="497574"/>
                  <a:pt x="1044436" y="502268"/>
                </a:cubicBezTo>
                <a:cubicBezTo>
                  <a:pt x="1037395" y="509309"/>
                  <a:pt x="1030353" y="516350"/>
                  <a:pt x="1023312" y="525738"/>
                </a:cubicBezTo>
                <a:cubicBezTo>
                  <a:pt x="1018618" y="530433"/>
                  <a:pt x="1013924" y="535127"/>
                  <a:pt x="1011577" y="539821"/>
                </a:cubicBezTo>
                <a:cubicBezTo>
                  <a:pt x="1004536" y="549209"/>
                  <a:pt x="995148" y="556250"/>
                  <a:pt x="988107" y="565638"/>
                </a:cubicBezTo>
                <a:cubicBezTo>
                  <a:pt x="983412" y="570332"/>
                  <a:pt x="981065" y="572679"/>
                  <a:pt x="976371" y="577373"/>
                </a:cubicBezTo>
                <a:cubicBezTo>
                  <a:pt x="964636" y="591456"/>
                  <a:pt x="952901" y="603191"/>
                  <a:pt x="941166" y="617273"/>
                </a:cubicBezTo>
                <a:cubicBezTo>
                  <a:pt x="905960" y="659520"/>
                  <a:pt x="868407" y="706461"/>
                  <a:pt x="833201" y="758096"/>
                </a:cubicBezTo>
                <a:cubicBezTo>
                  <a:pt x="833201" y="755749"/>
                  <a:pt x="835549" y="753402"/>
                  <a:pt x="835549" y="753402"/>
                </a:cubicBezTo>
                <a:cubicBezTo>
                  <a:pt x="837896" y="748708"/>
                  <a:pt x="842590" y="744014"/>
                  <a:pt x="844937" y="739320"/>
                </a:cubicBezTo>
                <a:cubicBezTo>
                  <a:pt x="851978" y="727584"/>
                  <a:pt x="859019" y="715849"/>
                  <a:pt x="866060" y="706461"/>
                </a:cubicBezTo>
                <a:cubicBezTo>
                  <a:pt x="870754" y="701767"/>
                  <a:pt x="873101" y="694726"/>
                  <a:pt x="877795" y="690032"/>
                </a:cubicBezTo>
                <a:cubicBezTo>
                  <a:pt x="884837" y="678296"/>
                  <a:pt x="894225" y="666561"/>
                  <a:pt x="901266" y="657173"/>
                </a:cubicBezTo>
                <a:cubicBezTo>
                  <a:pt x="903613" y="652479"/>
                  <a:pt x="905960" y="650132"/>
                  <a:pt x="910654" y="645438"/>
                </a:cubicBezTo>
                <a:cubicBezTo>
                  <a:pt x="920042" y="631355"/>
                  <a:pt x="931777" y="617273"/>
                  <a:pt x="941166" y="605538"/>
                </a:cubicBezTo>
                <a:cubicBezTo>
                  <a:pt x="945860" y="600844"/>
                  <a:pt x="948207" y="596150"/>
                  <a:pt x="952901" y="591456"/>
                </a:cubicBezTo>
                <a:cubicBezTo>
                  <a:pt x="959942" y="582068"/>
                  <a:pt x="966983" y="572679"/>
                  <a:pt x="976371" y="563291"/>
                </a:cubicBezTo>
                <a:cubicBezTo>
                  <a:pt x="978718" y="558597"/>
                  <a:pt x="983412" y="556250"/>
                  <a:pt x="985760" y="551556"/>
                </a:cubicBezTo>
                <a:cubicBezTo>
                  <a:pt x="1006883" y="525738"/>
                  <a:pt x="1030353" y="502268"/>
                  <a:pt x="1051477" y="481145"/>
                </a:cubicBezTo>
                <a:cubicBezTo>
                  <a:pt x="1053824" y="478797"/>
                  <a:pt x="1053824" y="478797"/>
                  <a:pt x="1056171" y="476450"/>
                </a:cubicBezTo>
                <a:cubicBezTo>
                  <a:pt x="1063212" y="462368"/>
                  <a:pt x="1072600" y="452980"/>
                  <a:pt x="1084336" y="443592"/>
                </a:cubicBezTo>
                <a:close/>
                <a:moveTo>
                  <a:pt x="1307305" y="305116"/>
                </a:moveTo>
                <a:cubicBezTo>
                  <a:pt x="1319040" y="298075"/>
                  <a:pt x="1330775" y="293381"/>
                  <a:pt x="1342511" y="288687"/>
                </a:cubicBezTo>
                <a:cubicBezTo>
                  <a:pt x="1344858" y="288687"/>
                  <a:pt x="1347205" y="286340"/>
                  <a:pt x="1347205" y="286340"/>
                </a:cubicBezTo>
                <a:cubicBezTo>
                  <a:pt x="1351899" y="283993"/>
                  <a:pt x="1356593" y="281646"/>
                  <a:pt x="1361287" y="281646"/>
                </a:cubicBezTo>
                <a:cubicBezTo>
                  <a:pt x="1365981" y="279299"/>
                  <a:pt x="1370675" y="279299"/>
                  <a:pt x="1375369" y="276951"/>
                </a:cubicBezTo>
                <a:cubicBezTo>
                  <a:pt x="1382410" y="274604"/>
                  <a:pt x="1391799" y="272257"/>
                  <a:pt x="1398840" y="269910"/>
                </a:cubicBezTo>
                <a:cubicBezTo>
                  <a:pt x="1403534" y="267563"/>
                  <a:pt x="1408228" y="267563"/>
                  <a:pt x="1415269" y="265216"/>
                </a:cubicBezTo>
                <a:cubicBezTo>
                  <a:pt x="1422310" y="262869"/>
                  <a:pt x="1429351" y="262869"/>
                  <a:pt x="1438739" y="260522"/>
                </a:cubicBezTo>
                <a:cubicBezTo>
                  <a:pt x="1445781" y="260522"/>
                  <a:pt x="1452822" y="258175"/>
                  <a:pt x="1457516" y="258175"/>
                </a:cubicBezTo>
                <a:cubicBezTo>
                  <a:pt x="1464557" y="258175"/>
                  <a:pt x="1469251" y="255828"/>
                  <a:pt x="1476292" y="255828"/>
                </a:cubicBezTo>
                <a:cubicBezTo>
                  <a:pt x="1490375" y="255828"/>
                  <a:pt x="1502110" y="253481"/>
                  <a:pt x="1516192" y="253481"/>
                </a:cubicBezTo>
                <a:cubicBezTo>
                  <a:pt x="1530274" y="253481"/>
                  <a:pt x="1542009" y="253481"/>
                  <a:pt x="1556092" y="255828"/>
                </a:cubicBezTo>
                <a:cubicBezTo>
                  <a:pt x="1560786" y="255828"/>
                  <a:pt x="1565480" y="255828"/>
                  <a:pt x="1567827" y="258175"/>
                </a:cubicBezTo>
                <a:cubicBezTo>
                  <a:pt x="1577215" y="258175"/>
                  <a:pt x="1584256" y="260522"/>
                  <a:pt x="1593645" y="260522"/>
                </a:cubicBezTo>
                <a:cubicBezTo>
                  <a:pt x="1598339" y="260522"/>
                  <a:pt x="1603033" y="262869"/>
                  <a:pt x="1610074" y="262869"/>
                </a:cubicBezTo>
                <a:cubicBezTo>
                  <a:pt x="1617115" y="265216"/>
                  <a:pt x="1624156" y="265216"/>
                  <a:pt x="1631197" y="267563"/>
                </a:cubicBezTo>
                <a:cubicBezTo>
                  <a:pt x="1633544" y="267563"/>
                  <a:pt x="1638239" y="269910"/>
                  <a:pt x="1640586" y="269910"/>
                </a:cubicBezTo>
                <a:cubicBezTo>
                  <a:pt x="1638239" y="272257"/>
                  <a:pt x="1633544" y="272257"/>
                  <a:pt x="1631197" y="274604"/>
                </a:cubicBezTo>
                <a:cubicBezTo>
                  <a:pt x="1626503" y="276951"/>
                  <a:pt x="1624156" y="279299"/>
                  <a:pt x="1619462" y="281646"/>
                </a:cubicBezTo>
                <a:cubicBezTo>
                  <a:pt x="1605380" y="288687"/>
                  <a:pt x="1593645" y="298075"/>
                  <a:pt x="1579562" y="307463"/>
                </a:cubicBezTo>
                <a:cubicBezTo>
                  <a:pt x="1574868" y="309810"/>
                  <a:pt x="1572521" y="312157"/>
                  <a:pt x="1567827" y="314504"/>
                </a:cubicBezTo>
                <a:cubicBezTo>
                  <a:pt x="1565480" y="316851"/>
                  <a:pt x="1563133" y="316851"/>
                  <a:pt x="1563133" y="319198"/>
                </a:cubicBezTo>
                <a:cubicBezTo>
                  <a:pt x="1558439" y="321545"/>
                  <a:pt x="1553745" y="323892"/>
                  <a:pt x="1549051" y="323892"/>
                </a:cubicBezTo>
                <a:cubicBezTo>
                  <a:pt x="1534968" y="328586"/>
                  <a:pt x="1523233" y="335628"/>
                  <a:pt x="1509151" y="340322"/>
                </a:cubicBezTo>
                <a:cubicBezTo>
                  <a:pt x="1502110" y="342669"/>
                  <a:pt x="1495069" y="345016"/>
                  <a:pt x="1490375" y="349710"/>
                </a:cubicBezTo>
                <a:cubicBezTo>
                  <a:pt x="1476292" y="356751"/>
                  <a:pt x="1462210" y="361445"/>
                  <a:pt x="1450475" y="368486"/>
                </a:cubicBezTo>
                <a:cubicBezTo>
                  <a:pt x="1445781" y="370833"/>
                  <a:pt x="1438739" y="373180"/>
                  <a:pt x="1434045" y="375527"/>
                </a:cubicBezTo>
                <a:cubicBezTo>
                  <a:pt x="1419963" y="382569"/>
                  <a:pt x="1405881" y="389610"/>
                  <a:pt x="1391799" y="396651"/>
                </a:cubicBezTo>
                <a:cubicBezTo>
                  <a:pt x="1387104" y="398998"/>
                  <a:pt x="1382410" y="401345"/>
                  <a:pt x="1375369" y="403692"/>
                </a:cubicBezTo>
                <a:cubicBezTo>
                  <a:pt x="1361287" y="410733"/>
                  <a:pt x="1347205" y="417774"/>
                  <a:pt x="1333122" y="424815"/>
                </a:cubicBezTo>
                <a:cubicBezTo>
                  <a:pt x="1328428" y="427162"/>
                  <a:pt x="1323734" y="429510"/>
                  <a:pt x="1319040" y="431857"/>
                </a:cubicBezTo>
                <a:cubicBezTo>
                  <a:pt x="1302611" y="441245"/>
                  <a:pt x="1286181" y="450633"/>
                  <a:pt x="1269752" y="457674"/>
                </a:cubicBezTo>
                <a:cubicBezTo>
                  <a:pt x="1269752" y="457674"/>
                  <a:pt x="1267405" y="457674"/>
                  <a:pt x="1267405" y="460021"/>
                </a:cubicBezTo>
                <a:cubicBezTo>
                  <a:pt x="1267405" y="460021"/>
                  <a:pt x="1267405" y="457674"/>
                  <a:pt x="1267405" y="457674"/>
                </a:cubicBezTo>
                <a:cubicBezTo>
                  <a:pt x="1267405" y="457674"/>
                  <a:pt x="1267405" y="457674"/>
                  <a:pt x="1267405" y="457674"/>
                </a:cubicBezTo>
                <a:cubicBezTo>
                  <a:pt x="1267405" y="452980"/>
                  <a:pt x="1267405" y="448286"/>
                  <a:pt x="1265058" y="443592"/>
                </a:cubicBezTo>
                <a:cubicBezTo>
                  <a:pt x="1265058" y="443592"/>
                  <a:pt x="1265058" y="443592"/>
                  <a:pt x="1265058" y="441245"/>
                </a:cubicBezTo>
                <a:cubicBezTo>
                  <a:pt x="1265058" y="436551"/>
                  <a:pt x="1265058" y="434204"/>
                  <a:pt x="1262711" y="429510"/>
                </a:cubicBezTo>
                <a:cubicBezTo>
                  <a:pt x="1262711" y="429510"/>
                  <a:pt x="1262711" y="427162"/>
                  <a:pt x="1262711" y="427162"/>
                </a:cubicBezTo>
                <a:cubicBezTo>
                  <a:pt x="1262711" y="424815"/>
                  <a:pt x="1262711" y="420121"/>
                  <a:pt x="1260364" y="417774"/>
                </a:cubicBezTo>
                <a:cubicBezTo>
                  <a:pt x="1260364" y="415427"/>
                  <a:pt x="1260364" y="415427"/>
                  <a:pt x="1260364" y="413080"/>
                </a:cubicBezTo>
                <a:cubicBezTo>
                  <a:pt x="1260364" y="410733"/>
                  <a:pt x="1260364" y="408386"/>
                  <a:pt x="1258017" y="403692"/>
                </a:cubicBezTo>
                <a:cubicBezTo>
                  <a:pt x="1258017" y="401345"/>
                  <a:pt x="1258017" y="401345"/>
                  <a:pt x="1258017" y="398998"/>
                </a:cubicBezTo>
                <a:cubicBezTo>
                  <a:pt x="1258017" y="396651"/>
                  <a:pt x="1258017" y="394304"/>
                  <a:pt x="1255670" y="391957"/>
                </a:cubicBezTo>
                <a:cubicBezTo>
                  <a:pt x="1255670" y="389610"/>
                  <a:pt x="1255670" y="389610"/>
                  <a:pt x="1255670" y="387263"/>
                </a:cubicBezTo>
                <a:cubicBezTo>
                  <a:pt x="1255670" y="384916"/>
                  <a:pt x="1255670" y="382569"/>
                  <a:pt x="1253323" y="380222"/>
                </a:cubicBezTo>
                <a:cubicBezTo>
                  <a:pt x="1253323" y="377874"/>
                  <a:pt x="1253323" y="377874"/>
                  <a:pt x="1253323" y="375527"/>
                </a:cubicBezTo>
                <a:cubicBezTo>
                  <a:pt x="1253323" y="373180"/>
                  <a:pt x="1253323" y="370833"/>
                  <a:pt x="1250976" y="370833"/>
                </a:cubicBezTo>
                <a:cubicBezTo>
                  <a:pt x="1250976" y="368486"/>
                  <a:pt x="1250976" y="368486"/>
                  <a:pt x="1250976" y="366139"/>
                </a:cubicBezTo>
                <a:cubicBezTo>
                  <a:pt x="1250976" y="363792"/>
                  <a:pt x="1250976" y="363792"/>
                  <a:pt x="1248629" y="361445"/>
                </a:cubicBezTo>
                <a:cubicBezTo>
                  <a:pt x="1248629" y="361445"/>
                  <a:pt x="1248629" y="359098"/>
                  <a:pt x="1246282" y="359098"/>
                </a:cubicBezTo>
                <a:cubicBezTo>
                  <a:pt x="1246282" y="356751"/>
                  <a:pt x="1246282" y="356751"/>
                  <a:pt x="1243935" y="354404"/>
                </a:cubicBezTo>
                <a:cubicBezTo>
                  <a:pt x="1243935" y="354404"/>
                  <a:pt x="1243935" y="352057"/>
                  <a:pt x="1241588" y="352057"/>
                </a:cubicBezTo>
                <a:cubicBezTo>
                  <a:pt x="1241588" y="352057"/>
                  <a:pt x="1241588" y="352057"/>
                  <a:pt x="1241588" y="349710"/>
                </a:cubicBezTo>
                <a:cubicBezTo>
                  <a:pt x="1246282" y="345016"/>
                  <a:pt x="1248629" y="340322"/>
                  <a:pt x="1248629" y="335628"/>
                </a:cubicBezTo>
                <a:cubicBezTo>
                  <a:pt x="1248629" y="333281"/>
                  <a:pt x="1248629" y="328586"/>
                  <a:pt x="1246282" y="326239"/>
                </a:cubicBezTo>
                <a:cubicBezTo>
                  <a:pt x="1258017" y="319198"/>
                  <a:pt x="1272099" y="312157"/>
                  <a:pt x="1283834" y="305116"/>
                </a:cubicBezTo>
                <a:cubicBezTo>
                  <a:pt x="1293223" y="312157"/>
                  <a:pt x="1300264" y="309810"/>
                  <a:pt x="1307305" y="305116"/>
                </a:cubicBezTo>
                <a:close/>
                <a:moveTo>
                  <a:pt x="1699262" y="241746"/>
                </a:moveTo>
                <a:cubicBezTo>
                  <a:pt x="1701609" y="241746"/>
                  <a:pt x="1703956" y="239399"/>
                  <a:pt x="1703956" y="239399"/>
                </a:cubicBezTo>
                <a:cubicBezTo>
                  <a:pt x="1703956" y="239399"/>
                  <a:pt x="1701609" y="241746"/>
                  <a:pt x="1699262" y="241746"/>
                </a:cubicBezTo>
                <a:cubicBezTo>
                  <a:pt x="1696915" y="246440"/>
                  <a:pt x="1694567" y="251134"/>
                  <a:pt x="1692220" y="253481"/>
                </a:cubicBezTo>
                <a:cubicBezTo>
                  <a:pt x="1689873" y="258175"/>
                  <a:pt x="1685179" y="260522"/>
                  <a:pt x="1682832" y="265216"/>
                </a:cubicBezTo>
                <a:cubicBezTo>
                  <a:pt x="1680485" y="262869"/>
                  <a:pt x="1675791" y="260522"/>
                  <a:pt x="1671097" y="260522"/>
                </a:cubicBezTo>
                <a:cubicBezTo>
                  <a:pt x="1668750" y="260522"/>
                  <a:pt x="1668750" y="260522"/>
                  <a:pt x="1666403" y="260522"/>
                </a:cubicBezTo>
                <a:cubicBezTo>
                  <a:pt x="1668750" y="258175"/>
                  <a:pt x="1673444" y="255828"/>
                  <a:pt x="1678138" y="253481"/>
                </a:cubicBezTo>
                <a:cubicBezTo>
                  <a:pt x="1682832" y="251134"/>
                  <a:pt x="1692220" y="246440"/>
                  <a:pt x="1699262" y="241746"/>
                </a:cubicBezTo>
                <a:close/>
                <a:moveTo>
                  <a:pt x="1739161" y="204193"/>
                </a:moveTo>
                <a:cubicBezTo>
                  <a:pt x="1743856" y="199499"/>
                  <a:pt x="1748550" y="194805"/>
                  <a:pt x="1753244" y="190111"/>
                </a:cubicBezTo>
                <a:cubicBezTo>
                  <a:pt x="1755591" y="187764"/>
                  <a:pt x="1760285" y="185417"/>
                  <a:pt x="1762632" y="183070"/>
                </a:cubicBezTo>
                <a:cubicBezTo>
                  <a:pt x="1767326" y="178376"/>
                  <a:pt x="1774367" y="173681"/>
                  <a:pt x="1779061" y="168987"/>
                </a:cubicBezTo>
                <a:cubicBezTo>
                  <a:pt x="1781408" y="166640"/>
                  <a:pt x="1783755" y="164293"/>
                  <a:pt x="1786102" y="164293"/>
                </a:cubicBezTo>
                <a:cubicBezTo>
                  <a:pt x="1793144" y="159599"/>
                  <a:pt x="1800185" y="154905"/>
                  <a:pt x="1807226" y="150211"/>
                </a:cubicBezTo>
                <a:cubicBezTo>
                  <a:pt x="1809573" y="150211"/>
                  <a:pt x="1809573" y="147864"/>
                  <a:pt x="1811920" y="147864"/>
                </a:cubicBezTo>
                <a:cubicBezTo>
                  <a:pt x="1818961" y="143170"/>
                  <a:pt x="1826002" y="138476"/>
                  <a:pt x="1833043" y="133782"/>
                </a:cubicBezTo>
                <a:cubicBezTo>
                  <a:pt x="1833043" y="133782"/>
                  <a:pt x="1833043" y="133782"/>
                  <a:pt x="1833043" y="133782"/>
                </a:cubicBezTo>
                <a:cubicBezTo>
                  <a:pt x="1849473" y="124393"/>
                  <a:pt x="1863555" y="115005"/>
                  <a:pt x="1879984" y="105617"/>
                </a:cubicBezTo>
                <a:cubicBezTo>
                  <a:pt x="1912843" y="98576"/>
                  <a:pt x="1948049" y="91535"/>
                  <a:pt x="1980907" y="86841"/>
                </a:cubicBezTo>
                <a:cubicBezTo>
                  <a:pt x="1987948" y="86841"/>
                  <a:pt x="1992642" y="84494"/>
                  <a:pt x="1999684" y="84494"/>
                </a:cubicBezTo>
                <a:cubicBezTo>
                  <a:pt x="2006725" y="82147"/>
                  <a:pt x="2016113" y="82147"/>
                  <a:pt x="2023154" y="82147"/>
                </a:cubicBezTo>
                <a:cubicBezTo>
                  <a:pt x="2034889" y="79800"/>
                  <a:pt x="2046624" y="79800"/>
                  <a:pt x="2060707" y="77453"/>
                </a:cubicBezTo>
                <a:cubicBezTo>
                  <a:pt x="2067748" y="77453"/>
                  <a:pt x="2074789" y="75105"/>
                  <a:pt x="2084177" y="75105"/>
                </a:cubicBezTo>
                <a:cubicBezTo>
                  <a:pt x="2091218" y="75105"/>
                  <a:pt x="2098260" y="72758"/>
                  <a:pt x="2105301" y="72758"/>
                </a:cubicBezTo>
                <a:cubicBezTo>
                  <a:pt x="2105301" y="72758"/>
                  <a:pt x="2105301" y="72758"/>
                  <a:pt x="2105301" y="75105"/>
                </a:cubicBezTo>
                <a:cubicBezTo>
                  <a:pt x="2100607" y="77453"/>
                  <a:pt x="2095913" y="77453"/>
                  <a:pt x="2091218" y="79800"/>
                </a:cubicBezTo>
                <a:cubicBezTo>
                  <a:pt x="2084177" y="82147"/>
                  <a:pt x="2074789" y="84494"/>
                  <a:pt x="2067748" y="86841"/>
                </a:cubicBezTo>
                <a:cubicBezTo>
                  <a:pt x="2058360" y="89188"/>
                  <a:pt x="2048972" y="93882"/>
                  <a:pt x="2039583" y="96229"/>
                </a:cubicBezTo>
                <a:cubicBezTo>
                  <a:pt x="2032542" y="98576"/>
                  <a:pt x="2023154" y="100923"/>
                  <a:pt x="2013766" y="103270"/>
                </a:cubicBezTo>
                <a:cubicBezTo>
                  <a:pt x="2004378" y="105617"/>
                  <a:pt x="1994989" y="110311"/>
                  <a:pt x="1985601" y="112658"/>
                </a:cubicBezTo>
                <a:cubicBezTo>
                  <a:pt x="1976213" y="115005"/>
                  <a:pt x="1969172" y="117352"/>
                  <a:pt x="1959784" y="122046"/>
                </a:cubicBezTo>
                <a:cubicBezTo>
                  <a:pt x="1950396" y="126741"/>
                  <a:pt x="1941007" y="129088"/>
                  <a:pt x="1929272" y="133782"/>
                </a:cubicBezTo>
                <a:cubicBezTo>
                  <a:pt x="1922231" y="136129"/>
                  <a:pt x="1912843" y="140823"/>
                  <a:pt x="1905802" y="143170"/>
                </a:cubicBezTo>
                <a:cubicBezTo>
                  <a:pt x="1896414" y="147864"/>
                  <a:pt x="1884678" y="152558"/>
                  <a:pt x="1875290" y="157252"/>
                </a:cubicBezTo>
                <a:cubicBezTo>
                  <a:pt x="1868249" y="159599"/>
                  <a:pt x="1858861" y="164293"/>
                  <a:pt x="1851820" y="166640"/>
                </a:cubicBezTo>
                <a:cubicBezTo>
                  <a:pt x="1840084" y="171334"/>
                  <a:pt x="1830696" y="176028"/>
                  <a:pt x="1818961" y="180723"/>
                </a:cubicBezTo>
                <a:cubicBezTo>
                  <a:pt x="1811920" y="183070"/>
                  <a:pt x="1804879" y="187764"/>
                  <a:pt x="1797838" y="190111"/>
                </a:cubicBezTo>
                <a:cubicBezTo>
                  <a:pt x="1786102" y="197152"/>
                  <a:pt x="1774367" y="201846"/>
                  <a:pt x="1762632" y="208887"/>
                </a:cubicBezTo>
                <a:cubicBezTo>
                  <a:pt x="1755591" y="211234"/>
                  <a:pt x="1750897" y="215928"/>
                  <a:pt x="1743856" y="218275"/>
                </a:cubicBezTo>
                <a:cubicBezTo>
                  <a:pt x="1734467" y="222969"/>
                  <a:pt x="1727426" y="227664"/>
                  <a:pt x="1718038" y="232358"/>
                </a:cubicBezTo>
                <a:cubicBezTo>
                  <a:pt x="1720385" y="230011"/>
                  <a:pt x="1720385" y="230011"/>
                  <a:pt x="1722732" y="227664"/>
                </a:cubicBezTo>
                <a:cubicBezTo>
                  <a:pt x="1727426" y="222969"/>
                  <a:pt x="1729773" y="220622"/>
                  <a:pt x="1734467" y="215928"/>
                </a:cubicBezTo>
                <a:cubicBezTo>
                  <a:pt x="1732120" y="213581"/>
                  <a:pt x="1736814" y="208887"/>
                  <a:pt x="1739161" y="204193"/>
                </a:cubicBezTo>
                <a:close/>
                <a:moveTo>
                  <a:pt x="2180406" y="58676"/>
                </a:moveTo>
                <a:cubicBezTo>
                  <a:pt x="2192141" y="56329"/>
                  <a:pt x="2206224" y="53982"/>
                  <a:pt x="2217959" y="51635"/>
                </a:cubicBezTo>
                <a:cubicBezTo>
                  <a:pt x="2225000" y="51635"/>
                  <a:pt x="2229694" y="49288"/>
                  <a:pt x="2236735" y="49288"/>
                </a:cubicBezTo>
                <a:cubicBezTo>
                  <a:pt x="2255512" y="46941"/>
                  <a:pt x="2271941" y="44594"/>
                  <a:pt x="2290717" y="42247"/>
                </a:cubicBezTo>
                <a:cubicBezTo>
                  <a:pt x="2290717" y="42247"/>
                  <a:pt x="2293064" y="42247"/>
                  <a:pt x="2293064" y="42247"/>
                </a:cubicBezTo>
                <a:cubicBezTo>
                  <a:pt x="2304800" y="39900"/>
                  <a:pt x="2316535" y="39900"/>
                  <a:pt x="2330617" y="37553"/>
                </a:cubicBezTo>
                <a:cubicBezTo>
                  <a:pt x="2332964" y="46941"/>
                  <a:pt x="2340005" y="53982"/>
                  <a:pt x="2349394" y="53982"/>
                </a:cubicBezTo>
                <a:cubicBezTo>
                  <a:pt x="2354088" y="53982"/>
                  <a:pt x="2358782" y="51635"/>
                  <a:pt x="2361129" y="49288"/>
                </a:cubicBezTo>
                <a:cubicBezTo>
                  <a:pt x="2363476" y="51635"/>
                  <a:pt x="2365823" y="53982"/>
                  <a:pt x="2368170" y="58676"/>
                </a:cubicBezTo>
                <a:cubicBezTo>
                  <a:pt x="2368170" y="58676"/>
                  <a:pt x="2368170" y="61023"/>
                  <a:pt x="2370517" y="61023"/>
                </a:cubicBezTo>
                <a:cubicBezTo>
                  <a:pt x="2372864" y="65717"/>
                  <a:pt x="2377558" y="70411"/>
                  <a:pt x="2379905" y="77453"/>
                </a:cubicBezTo>
                <a:cubicBezTo>
                  <a:pt x="2379905" y="79800"/>
                  <a:pt x="2382252" y="79800"/>
                  <a:pt x="2382252" y="82147"/>
                </a:cubicBezTo>
                <a:cubicBezTo>
                  <a:pt x="2384599" y="84494"/>
                  <a:pt x="2384599" y="89188"/>
                  <a:pt x="2386946" y="91535"/>
                </a:cubicBezTo>
                <a:cubicBezTo>
                  <a:pt x="2384599" y="91535"/>
                  <a:pt x="2382252" y="91535"/>
                  <a:pt x="2379905" y="91535"/>
                </a:cubicBezTo>
                <a:cubicBezTo>
                  <a:pt x="2368170" y="93882"/>
                  <a:pt x="2356435" y="93882"/>
                  <a:pt x="2344699" y="96229"/>
                </a:cubicBezTo>
                <a:cubicBezTo>
                  <a:pt x="2340005" y="96229"/>
                  <a:pt x="2335311" y="98576"/>
                  <a:pt x="2328270" y="98576"/>
                </a:cubicBezTo>
                <a:cubicBezTo>
                  <a:pt x="2316535" y="100923"/>
                  <a:pt x="2304800" y="100923"/>
                  <a:pt x="2293064" y="103270"/>
                </a:cubicBezTo>
                <a:cubicBezTo>
                  <a:pt x="2288370" y="103270"/>
                  <a:pt x="2283676" y="105617"/>
                  <a:pt x="2278982" y="105617"/>
                </a:cubicBezTo>
                <a:cubicBezTo>
                  <a:pt x="2267247" y="107964"/>
                  <a:pt x="2255512" y="110311"/>
                  <a:pt x="2243776" y="110311"/>
                </a:cubicBezTo>
                <a:cubicBezTo>
                  <a:pt x="2239082" y="110311"/>
                  <a:pt x="2234388" y="112658"/>
                  <a:pt x="2227347" y="112658"/>
                </a:cubicBezTo>
                <a:cubicBezTo>
                  <a:pt x="2222653" y="112658"/>
                  <a:pt x="2220306" y="115005"/>
                  <a:pt x="2215612" y="115005"/>
                </a:cubicBezTo>
                <a:cubicBezTo>
                  <a:pt x="2213265" y="115005"/>
                  <a:pt x="2213265" y="112658"/>
                  <a:pt x="2210918" y="112658"/>
                </a:cubicBezTo>
                <a:cubicBezTo>
                  <a:pt x="2206224" y="107964"/>
                  <a:pt x="2203877" y="107964"/>
                  <a:pt x="2199183" y="105617"/>
                </a:cubicBezTo>
                <a:cubicBezTo>
                  <a:pt x="2194488" y="103270"/>
                  <a:pt x="2192141" y="100923"/>
                  <a:pt x="2187447" y="98576"/>
                </a:cubicBezTo>
                <a:cubicBezTo>
                  <a:pt x="2185100" y="96229"/>
                  <a:pt x="2180406" y="93882"/>
                  <a:pt x="2178059" y="93882"/>
                </a:cubicBezTo>
                <a:cubicBezTo>
                  <a:pt x="2173365" y="91535"/>
                  <a:pt x="2171018" y="89188"/>
                  <a:pt x="2166324" y="86841"/>
                </a:cubicBezTo>
                <a:cubicBezTo>
                  <a:pt x="2163977" y="84494"/>
                  <a:pt x="2159283" y="82147"/>
                  <a:pt x="2156936" y="79800"/>
                </a:cubicBezTo>
                <a:cubicBezTo>
                  <a:pt x="2152242" y="77453"/>
                  <a:pt x="2149895" y="77453"/>
                  <a:pt x="2145201" y="75105"/>
                </a:cubicBezTo>
                <a:cubicBezTo>
                  <a:pt x="2142854" y="75105"/>
                  <a:pt x="2142854" y="75105"/>
                  <a:pt x="2140506" y="72758"/>
                </a:cubicBezTo>
                <a:cubicBezTo>
                  <a:pt x="2140506" y="70411"/>
                  <a:pt x="2142854" y="68064"/>
                  <a:pt x="2142854" y="65717"/>
                </a:cubicBezTo>
                <a:cubicBezTo>
                  <a:pt x="2142854" y="65717"/>
                  <a:pt x="2142854" y="63370"/>
                  <a:pt x="2142854" y="63370"/>
                </a:cubicBezTo>
                <a:cubicBezTo>
                  <a:pt x="2147548" y="63370"/>
                  <a:pt x="2152242" y="61023"/>
                  <a:pt x="2156936" y="61023"/>
                </a:cubicBezTo>
                <a:cubicBezTo>
                  <a:pt x="2163977" y="61023"/>
                  <a:pt x="2171018" y="58676"/>
                  <a:pt x="2180406" y="58676"/>
                </a:cubicBezTo>
                <a:close/>
                <a:moveTo>
                  <a:pt x="2412764" y="28165"/>
                </a:moveTo>
                <a:cubicBezTo>
                  <a:pt x="2412764" y="28165"/>
                  <a:pt x="2415111" y="28165"/>
                  <a:pt x="2415111" y="28165"/>
                </a:cubicBezTo>
                <a:cubicBezTo>
                  <a:pt x="2419805" y="30512"/>
                  <a:pt x="2424499" y="32859"/>
                  <a:pt x="2426846" y="32859"/>
                </a:cubicBezTo>
                <a:cubicBezTo>
                  <a:pt x="2429193" y="32859"/>
                  <a:pt x="2429193" y="35206"/>
                  <a:pt x="2431540" y="35206"/>
                </a:cubicBezTo>
                <a:cubicBezTo>
                  <a:pt x="2431540" y="35206"/>
                  <a:pt x="2433887" y="35206"/>
                  <a:pt x="2433887" y="37553"/>
                </a:cubicBezTo>
                <a:cubicBezTo>
                  <a:pt x="2429193" y="37553"/>
                  <a:pt x="2424499" y="37553"/>
                  <a:pt x="2419805" y="35206"/>
                </a:cubicBezTo>
                <a:cubicBezTo>
                  <a:pt x="2410417" y="35206"/>
                  <a:pt x="2401029" y="32859"/>
                  <a:pt x="2389293" y="32859"/>
                </a:cubicBezTo>
                <a:cubicBezTo>
                  <a:pt x="2382252" y="32859"/>
                  <a:pt x="2375211" y="32859"/>
                  <a:pt x="2368170" y="30512"/>
                </a:cubicBezTo>
                <a:cubicBezTo>
                  <a:pt x="2368170" y="30512"/>
                  <a:pt x="2368170" y="30512"/>
                  <a:pt x="2368170" y="30512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79905" y="25818"/>
                  <a:pt x="2393987" y="25818"/>
                  <a:pt x="2405723" y="23470"/>
                </a:cubicBezTo>
                <a:cubicBezTo>
                  <a:pt x="2410417" y="28165"/>
                  <a:pt x="2410417" y="28165"/>
                  <a:pt x="2412764" y="28165"/>
                </a:cubicBezTo>
                <a:close/>
                <a:moveTo>
                  <a:pt x="2483175" y="46941"/>
                </a:moveTo>
                <a:cubicBezTo>
                  <a:pt x="2494910" y="49288"/>
                  <a:pt x="2506646" y="49288"/>
                  <a:pt x="2520728" y="51635"/>
                </a:cubicBezTo>
                <a:cubicBezTo>
                  <a:pt x="2530116" y="53982"/>
                  <a:pt x="2541851" y="53982"/>
                  <a:pt x="2551239" y="56329"/>
                </a:cubicBezTo>
                <a:cubicBezTo>
                  <a:pt x="2565322" y="58676"/>
                  <a:pt x="2579404" y="61023"/>
                  <a:pt x="2591139" y="63370"/>
                </a:cubicBezTo>
                <a:cubicBezTo>
                  <a:pt x="2600528" y="65717"/>
                  <a:pt x="2607569" y="65717"/>
                  <a:pt x="2616957" y="68064"/>
                </a:cubicBezTo>
                <a:cubicBezTo>
                  <a:pt x="2633386" y="70411"/>
                  <a:pt x="2647469" y="75105"/>
                  <a:pt x="2663898" y="77453"/>
                </a:cubicBezTo>
                <a:cubicBezTo>
                  <a:pt x="2647469" y="77453"/>
                  <a:pt x="2633386" y="77453"/>
                  <a:pt x="2616957" y="77453"/>
                </a:cubicBezTo>
                <a:cubicBezTo>
                  <a:pt x="2593486" y="77453"/>
                  <a:pt x="2572363" y="77453"/>
                  <a:pt x="2548892" y="77453"/>
                </a:cubicBezTo>
                <a:cubicBezTo>
                  <a:pt x="2544198" y="77453"/>
                  <a:pt x="2539504" y="77453"/>
                  <a:pt x="2534810" y="77453"/>
                </a:cubicBezTo>
                <a:cubicBezTo>
                  <a:pt x="2523075" y="77453"/>
                  <a:pt x="2511340" y="77453"/>
                  <a:pt x="2499605" y="79800"/>
                </a:cubicBezTo>
                <a:cubicBezTo>
                  <a:pt x="2499605" y="70411"/>
                  <a:pt x="2490216" y="61023"/>
                  <a:pt x="2480828" y="61023"/>
                </a:cubicBezTo>
                <a:cubicBezTo>
                  <a:pt x="2476134" y="61023"/>
                  <a:pt x="2473787" y="63370"/>
                  <a:pt x="2469093" y="65717"/>
                </a:cubicBezTo>
                <a:cubicBezTo>
                  <a:pt x="2469093" y="65717"/>
                  <a:pt x="2469093" y="65717"/>
                  <a:pt x="2469093" y="65717"/>
                </a:cubicBezTo>
                <a:cubicBezTo>
                  <a:pt x="2466746" y="63370"/>
                  <a:pt x="2466746" y="63370"/>
                  <a:pt x="2464399" y="61023"/>
                </a:cubicBezTo>
                <a:cubicBezTo>
                  <a:pt x="2462052" y="58676"/>
                  <a:pt x="2457358" y="53982"/>
                  <a:pt x="2455011" y="51635"/>
                </a:cubicBezTo>
                <a:cubicBezTo>
                  <a:pt x="2452664" y="49288"/>
                  <a:pt x="2452664" y="49288"/>
                  <a:pt x="2450317" y="46941"/>
                </a:cubicBezTo>
                <a:cubicBezTo>
                  <a:pt x="2447970" y="44594"/>
                  <a:pt x="2445622" y="42247"/>
                  <a:pt x="2443275" y="42247"/>
                </a:cubicBezTo>
                <a:cubicBezTo>
                  <a:pt x="2445622" y="42247"/>
                  <a:pt x="2450317" y="42247"/>
                  <a:pt x="2452664" y="42247"/>
                </a:cubicBezTo>
                <a:cubicBezTo>
                  <a:pt x="2462052" y="44594"/>
                  <a:pt x="2471440" y="44594"/>
                  <a:pt x="2483175" y="46941"/>
                </a:cubicBezTo>
                <a:close/>
                <a:moveTo>
                  <a:pt x="2722574" y="82147"/>
                </a:moveTo>
                <a:cubicBezTo>
                  <a:pt x="2729615" y="82147"/>
                  <a:pt x="2736656" y="82147"/>
                  <a:pt x="2741350" y="84494"/>
                </a:cubicBezTo>
                <a:cubicBezTo>
                  <a:pt x="2753086" y="84494"/>
                  <a:pt x="2762474" y="86841"/>
                  <a:pt x="2774209" y="86841"/>
                </a:cubicBezTo>
                <a:cubicBezTo>
                  <a:pt x="2781250" y="86841"/>
                  <a:pt x="2788291" y="89188"/>
                  <a:pt x="2795332" y="89188"/>
                </a:cubicBezTo>
                <a:cubicBezTo>
                  <a:pt x="2807068" y="89188"/>
                  <a:pt x="2816456" y="91535"/>
                  <a:pt x="2828191" y="91535"/>
                </a:cubicBezTo>
                <a:cubicBezTo>
                  <a:pt x="2835232" y="91535"/>
                  <a:pt x="2842273" y="93882"/>
                  <a:pt x="2849314" y="93882"/>
                </a:cubicBezTo>
                <a:cubicBezTo>
                  <a:pt x="2858703" y="93882"/>
                  <a:pt x="2870438" y="96229"/>
                  <a:pt x="2879826" y="96229"/>
                </a:cubicBezTo>
                <a:cubicBezTo>
                  <a:pt x="2886867" y="96229"/>
                  <a:pt x="2893908" y="98576"/>
                  <a:pt x="2903296" y="98576"/>
                </a:cubicBezTo>
                <a:cubicBezTo>
                  <a:pt x="2912685" y="100923"/>
                  <a:pt x="2922073" y="100923"/>
                  <a:pt x="2933808" y="103270"/>
                </a:cubicBezTo>
                <a:cubicBezTo>
                  <a:pt x="2940849" y="103270"/>
                  <a:pt x="2950237" y="105617"/>
                  <a:pt x="2957279" y="107964"/>
                </a:cubicBezTo>
                <a:cubicBezTo>
                  <a:pt x="2966667" y="110311"/>
                  <a:pt x="2976055" y="110311"/>
                  <a:pt x="2985443" y="112658"/>
                </a:cubicBezTo>
                <a:cubicBezTo>
                  <a:pt x="2992484" y="115005"/>
                  <a:pt x="3001872" y="115005"/>
                  <a:pt x="3008914" y="117352"/>
                </a:cubicBezTo>
                <a:cubicBezTo>
                  <a:pt x="3013608" y="117352"/>
                  <a:pt x="3015955" y="119699"/>
                  <a:pt x="3020649" y="119699"/>
                </a:cubicBezTo>
                <a:cubicBezTo>
                  <a:pt x="3020649" y="119699"/>
                  <a:pt x="3020649" y="122046"/>
                  <a:pt x="3020649" y="122046"/>
                </a:cubicBezTo>
                <a:cubicBezTo>
                  <a:pt x="3020649" y="122046"/>
                  <a:pt x="3020649" y="122046"/>
                  <a:pt x="3020649" y="122046"/>
                </a:cubicBezTo>
                <a:cubicBezTo>
                  <a:pt x="3018302" y="122046"/>
                  <a:pt x="3015955" y="122046"/>
                  <a:pt x="3015955" y="122046"/>
                </a:cubicBezTo>
                <a:cubicBezTo>
                  <a:pt x="3008914" y="122046"/>
                  <a:pt x="3001872" y="122046"/>
                  <a:pt x="2994831" y="124393"/>
                </a:cubicBezTo>
                <a:cubicBezTo>
                  <a:pt x="2987790" y="124393"/>
                  <a:pt x="2980749" y="126741"/>
                  <a:pt x="2973708" y="126741"/>
                </a:cubicBezTo>
                <a:cubicBezTo>
                  <a:pt x="2966667" y="126741"/>
                  <a:pt x="2959626" y="129088"/>
                  <a:pt x="2952585" y="129088"/>
                </a:cubicBezTo>
                <a:cubicBezTo>
                  <a:pt x="2945543" y="131435"/>
                  <a:pt x="2938502" y="131435"/>
                  <a:pt x="2929114" y="133782"/>
                </a:cubicBezTo>
                <a:cubicBezTo>
                  <a:pt x="2922073" y="136129"/>
                  <a:pt x="2915032" y="136129"/>
                  <a:pt x="2910338" y="138476"/>
                </a:cubicBezTo>
                <a:cubicBezTo>
                  <a:pt x="2905644" y="140823"/>
                  <a:pt x="2898602" y="140823"/>
                  <a:pt x="2893908" y="143170"/>
                </a:cubicBezTo>
                <a:cubicBezTo>
                  <a:pt x="2872785" y="136129"/>
                  <a:pt x="2851661" y="129088"/>
                  <a:pt x="2830538" y="122046"/>
                </a:cubicBezTo>
                <a:cubicBezTo>
                  <a:pt x="2821150" y="119699"/>
                  <a:pt x="2814109" y="117352"/>
                  <a:pt x="2804721" y="115005"/>
                </a:cubicBezTo>
                <a:cubicBezTo>
                  <a:pt x="2790638" y="110311"/>
                  <a:pt x="2776556" y="105617"/>
                  <a:pt x="2760127" y="100923"/>
                </a:cubicBezTo>
                <a:cubicBezTo>
                  <a:pt x="2750738" y="98576"/>
                  <a:pt x="2741350" y="96229"/>
                  <a:pt x="2731962" y="93882"/>
                </a:cubicBezTo>
                <a:cubicBezTo>
                  <a:pt x="2717880" y="89188"/>
                  <a:pt x="2706145" y="86841"/>
                  <a:pt x="2692062" y="82147"/>
                </a:cubicBezTo>
                <a:cubicBezTo>
                  <a:pt x="2687368" y="82147"/>
                  <a:pt x="2685021" y="79800"/>
                  <a:pt x="2680327" y="79800"/>
                </a:cubicBezTo>
                <a:cubicBezTo>
                  <a:pt x="2682674" y="79800"/>
                  <a:pt x="2685021" y="79800"/>
                  <a:pt x="2687368" y="79800"/>
                </a:cubicBezTo>
                <a:cubicBezTo>
                  <a:pt x="2699103" y="82147"/>
                  <a:pt x="2710839" y="82147"/>
                  <a:pt x="2722574" y="82147"/>
                </a:cubicBezTo>
                <a:close/>
                <a:moveTo>
                  <a:pt x="3072284" y="122046"/>
                </a:moveTo>
                <a:cubicBezTo>
                  <a:pt x="3076978" y="122046"/>
                  <a:pt x="3084019" y="122046"/>
                  <a:pt x="3088713" y="122046"/>
                </a:cubicBezTo>
                <a:cubicBezTo>
                  <a:pt x="3091060" y="122046"/>
                  <a:pt x="3095754" y="122046"/>
                  <a:pt x="3098101" y="122046"/>
                </a:cubicBezTo>
                <a:cubicBezTo>
                  <a:pt x="3102795" y="122046"/>
                  <a:pt x="3107489" y="122046"/>
                  <a:pt x="3112184" y="124393"/>
                </a:cubicBezTo>
                <a:cubicBezTo>
                  <a:pt x="3116878" y="124393"/>
                  <a:pt x="3119225" y="124393"/>
                  <a:pt x="3123919" y="126741"/>
                </a:cubicBezTo>
                <a:cubicBezTo>
                  <a:pt x="3128613" y="126741"/>
                  <a:pt x="3133307" y="129088"/>
                  <a:pt x="3135654" y="129088"/>
                </a:cubicBezTo>
                <a:cubicBezTo>
                  <a:pt x="3138001" y="129088"/>
                  <a:pt x="3142695" y="131435"/>
                  <a:pt x="3145042" y="131435"/>
                </a:cubicBezTo>
                <a:cubicBezTo>
                  <a:pt x="3147389" y="133782"/>
                  <a:pt x="3152083" y="133782"/>
                  <a:pt x="3154430" y="136129"/>
                </a:cubicBezTo>
                <a:cubicBezTo>
                  <a:pt x="3156778" y="136129"/>
                  <a:pt x="3159125" y="138476"/>
                  <a:pt x="3161472" y="138476"/>
                </a:cubicBezTo>
                <a:cubicBezTo>
                  <a:pt x="3168513" y="140823"/>
                  <a:pt x="3173207" y="145517"/>
                  <a:pt x="3180248" y="147864"/>
                </a:cubicBezTo>
                <a:cubicBezTo>
                  <a:pt x="3182595" y="150211"/>
                  <a:pt x="3184942" y="152558"/>
                  <a:pt x="3189636" y="152558"/>
                </a:cubicBezTo>
                <a:cubicBezTo>
                  <a:pt x="3194330" y="154905"/>
                  <a:pt x="3196677" y="157252"/>
                  <a:pt x="3201371" y="159599"/>
                </a:cubicBezTo>
                <a:cubicBezTo>
                  <a:pt x="3203718" y="161946"/>
                  <a:pt x="3208412" y="164293"/>
                  <a:pt x="3210760" y="166640"/>
                </a:cubicBezTo>
                <a:cubicBezTo>
                  <a:pt x="3213106" y="168987"/>
                  <a:pt x="3217801" y="171334"/>
                  <a:pt x="3220148" y="173681"/>
                </a:cubicBezTo>
                <a:cubicBezTo>
                  <a:pt x="3222495" y="176028"/>
                  <a:pt x="3227189" y="178376"/>
                  <a:pt x="3229536" y="180723"/>
                </a:cubicBezTo>
                <a:cubicBezTo>
                  <a:pt x="3231883" y="183070"/>
                  <a:pt x="3236577" y="185417"/>
                  <a:pt x="3238924" y="187764"/>
                </a:cubicBezTo>
                <a:cubicBezTo>
                  <a:pt x="3238924" y="187764"/>
                  <a:pt x="3238924" y="187764"/>
                  <a:pt x="3238924" y="187764"/>
                </a:cubicBezTo>
                <a:cubicBezTo>
                  <a:pt x="3231883" y="185417"/>
                  <a:pt x="3227189" y="183070"/>
                  <a:pt x="3220148" y="180723"/>
                </a:cubicBezTo>
                <a:cubicBezTo>
                  <a:pt x="3213106" y="178376"/>
                  <a:pt x="3206066" y="176028"/>
                  <a:pt x="3199024" y="171334"/>
                </a:cubicBezTo>
                <a:cubicBezTo>
                  <a:pt x="3187289" y="166640"/>
                  <a:pt x="3175554" y="161946"/>
                  <a:pt x="3163819" y="159599"/>
                </a:cubicBezTo>
                <a:cubicBezTo>
                  <a:pt x="3156778" y="157252"/>
                  <a:pt x="3149736" y="154905"/>
                  <a:pt x="3145042" y="152558"/>
                </a:cubicBezTo>
                <a:cubicBezTo>
                  <a:pt x="3128613" y="147864"/>
                  <a:pt x="3112184" y="140823"/>
                  <a:pt x="3098101" y="136129"/>
                </a:cubicBezTo>
                <a:cubicBezTo>
                  <a:pt x="3095754" y="136129"/>
                  <a:pt x="3093407" y="133782"/>
                  <a:pt x="3091060" y="133782"/>
                </a:cubicBezTo>
                <a:cubicBezTo>
                  <a:pt x="3079325" y="129088"/>
                  <a:pt x="3065243" y="126741"/>
                  <a:pt x="3053508" y="122046"/>
                </a:cubicBezTo>
                <a:cubicBezTo>
                  <a:pt x="3053508" y="119699"/>
                  <a:pt x="3053508" y="119699"/>
                  <a:pt x="3053508" y="117352"/>
                </a:cubicBezTo>
                <a:cubicBezTo>
                  <a:pt x="3055854" y="117352"/>
                  <a:pt x="3055854" y="117352"/>
                  <a:pt x="3058202" y="117352"/>
                </a:cubicBezTo>
                <a:cubicBezTo>
                  <a:pt x="3067590" y="122046"/>
                  <a:pt x="3069937" y="122046"/>
                  <a:pt x="3072284" y="122046"/>
                </a:cubicBezTo>
                <a:close/>
                <a:moveTo>
                  <a:pt x="3283518" y="208887"/>
                </a:moveTo>
                <a:cubicBezTo>
                  <a:pt x="3292906" y="213581"/>
                  <a:pt x="3304641" y="218275"/>
                  <a:pt x="3314030" y="222969"/>
                </a:cubicBezTo>
                <a:cubicBezTo>
                  <a:pt x="3321071" y="225316"/>
                  <a:pt x="3330459" y="230011"/>
                  <a:pt x="3337500" y="232358"/>
                </a:cubicBezTo>
                <a:cubicBezTo>
                  <a:pt x="3346888" y="237052"/>
                  <a:pt x="3358624" y="241746"/>
                  <a:pt x="3368012" y="246440"/>
                </a:cubicBezTo>
                <a:cubicBezTo>
                  <a:pt x="3375053" y="248787"/>
                  <a:pt x="3384441" y="253481"/>
                  <a:pt x="3391482" y="258175"/>
                </a:cubicBezTo>
                <a:cubicBezTo>
                  <a:pt x="3400870" y="262869"/>
                  <a:pt x="3412605" y="267563"/>
                  <a:pt x="3421994" y="272257"/>
                </a:cubicBezTo>
                <a:cubicBezTo>
                  <a:pt x="3429035" y="276951"/>
                  <a:pt x="3438423" y="279299"/>
                  <a:pt x="3445464" y="283993"/>
                </a:cubicBezTo>
                <a:cubicBezTo>
                  <a:pt x="3450158" y="286340"/>
                  <a:pt x="3454852" y="288687"/>
                  <a:pt x="3459546" y="291034"/>
                </a:cubicBezTo>
                <a:cubicBezTo>
                  <a:pt x="3459546" y="291034"/>
                  <a:pt x="3461894" y="293381"/>
                  <a:pt x="3461894" y="293381"/>
                </a:cubicBezTo>
                <a:cubicBezTo>
                  <a:pt x="3464241" y="295728"/>
                  <a:pt x="3468935" y="298075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66588" y="302769"/>
                  <a:pt x="3464241" y="300422"/>
                  <a:pt x="3459546" y="300422"/>
                </a:cubicBezTo>
                <a:cubicBezTo>
                  <a:pt x="3452505" y="300422"/>
                  <a:pt x="3447811" y="298075"/>
                  <a:pt x="3440770" y="298075"/>
                </a:cubicBezTo>
                <a:cubicBezTo>
                  <a:pt x="3436076" y="298075"/>
                  <a:pt x="3433729" y="298075"/>
                  <a:pt x="3429035" y="295728"/>
                </a:cubicBezTo>
                <a:cubicBezTo>
                  <a:pt x="3421994" y="295728"/>
                  <a:pt x="3414953" y="295728"/>
                  <a:pt x="3407911" y="293381"/>
                </a:cubicBezTo>
                <a:cubicBezTo>
                  <a:pt x="3405565" y="293381"/>
                  <a:pt x="3400870" y="293381"/>
                  <a:pt x="3398523" y="293381"/>
                </a:cubicBezTo>
                <a:cubicBezTo>
                  <a:pt x="3389135" y="293381"/>
                  <a:pt x="3377400" y="293381"/>
                  <a:pt x="3368012" y="293381"/>
                </a:cubicBezTo>
                <a:cubicBezTo>
                  <a:pt x="3360970" y="293381"/>
                  <a:pt x="3353929" y="293381"/>
                  <a:pt x="3346888" y="293381"/>
                </a:cubicBezTo>
                <a:cubicBezTo>
                  <a:pt x="3344541" y="291034"/>
                  <a:pt x="3344541" y="288687"/>
                  <a:pt x="3342194" y="286340"/>
                </a:cubicBezTo>
                <a:cubicBezTo>
                  <a:pt x="3337500" y="281646"/>
                  <a:pt x="3335153" y="276951"/>
                  <a:pt x="3330459" y="269910"/>
                </a:cubicBezTo>
                <a:cubicBezTo>
                  <a:pt x="3328112" y="267563"/>
                  <a:pt x="3325765" y="262869"/>
                  <a:pt x="3323418" y="260522"/>
                </a:cubicBezTo>
                <a:cubicBezTo>
                  <a:pt x="3318724" y="255828"/>
                  <a:pt x="3316377" y="251134"/>
                  <a:pt x="3311683" y="246440"/>
                </a:cubicBezTo>
                <a:cubicBezTo>
                  <a:pt x="3309336" y="244093"/>
                  <a:pt x="3306988" y="241746"/>
                  <a:pt x="3304641" y="237052"/>
                </a:cubicBezTo>
                <a:cubicBezTo>
                  <a:pt x="3297600" y="230011"/>
                  <a:pt x="3292906" y="222969"/>
                  <a:pt x="3285865" y="218275"/>
                </a:cubicBezTo>
                <a:cubicBezTo>
                  <a:pt x="3283518" y="215928"/>
                  <a:pt x="3281171" y="213581"/>
                  <a:pt x="3278824" y="211234"/>
                </a:cubicBezTo>
                <a:cubicBezTo>
                  <a:pt x="3274130" y="206540"/>
                  <a:pt x="3269436" y="201846"/>
                  <a:pt x="3264742" y="199499"/>
                </a:cubicBezTo>
                <a:cubicBezTo>
                  <a:pt x="3262395" y="199499"/>
                  <a:pt x="3262395" y="197152"/>
                  <a:pt x="3260047" y="194805"/>
                </a:cubicBezTo>
                <a:cubicBezTo>
                  <a:pt x="3262395" y="194805"/>
                  <a:pt x="3262395" y="194805"/>
                  <a:pt x="3264742" y="197152"/>
                </a:cubicBezTo>
                <a:cubicBezTo>
                  <a:pt x="3267089" y="201846"/>
                  <a:pt x="3274130" y="204193"/>
                  <a:pt x="3283518" y="208887"/>
                </a:cubicBezTo>
                <a:close/>
                <a:moveTo>
                  <a:pt x="3544040" y="363792"/>
                </a:moveTo>
                <a:cubicBezTo>
                  <a:pt x="3553428" y="373180"/>
                  <a:pt x="3560469" y="382569"/>
                  <a:pt x="3569858" y="391957"/>
                </a:cubicBezTo>
                <a:cubicBezTo>
                  <a:pt x="3572205" y="394304"/>
                  <a:pt x="3574552" y="396651"/>
                  <a:pt x="3574552" y="398998"/>
                </a:cubicBezTo>
                <a:cubicBezTo>
                  <a:pt x="3567511" y="391957"/>
                  <a:pt x="3560469" y="384916"/>
                  <a:pt x="3555775" y="377874"/>
                </a:cubicBezTo>
                <a:cubicBezTo>
                  <a:pt x="3555775" y="377874"/>
                  <a:pt x="3555775" y="377874"/>
                  <a:pt x="3555775" y="377874"/>
                </a:cubicBezTo>
                <a:cubicBezTo>
                  <a:pt x="3541693" y="363792"/>
                  <a:pt x="3527611" y="349710"/>
                  <a:pt x="3515876" y="337975"/>
                </a:cubicBezTo>
                <a:cubicBezTo>
                  <a:pt x="3513528" y="335628"/>
                  <a:pt x="3511182" y="333281"/>
                  <a:pt x="3508834" y="330934"/>
                </a:cubicBezTo>
                <a:cubicBezTo>
                  <a:pt x="3506487" y="328586"/>
                  <a:pt x="3504140" y="326239"/>
                  <a:pt x="3499446" y="323892"/>
                </a:cubicBezTo>
                <a:cubicBezTo>
                  <a:pt x="3501793" y="323892"/>
                  <a:pt x="3501793" y="321545"/>
                  <a:pt x="3504140" y="321545"/>
                </a:cubicBezTo>
                <a:cubicBezTo>
                  <a:pt x="3518223" y="335628"/>
                  <a:pt x="3529958" y="347363"/>
                  <a:pt x="3544040" y="363792"/>
                </a:cubicBezTo>
                <a:cubicBezTo>
                  <a:pt x="3544040" y="361445"/>
                  <a:pt x="3544040" y="363792"/>
                  <a:pt x="3544040" y="363792"/>
                </a:cubicBezTo>
                <a:close/>
                <a:moveTo>
                  <a:pt x="3691904" y="478797"/>
                </a:moveTo>
                <a:cubicBezTo>
                  <a:pt x="3701292" y="478797"/>
                  <a:pt x="3710681" y="478797"/>
                  <a:pt x="3722416" y="481145"/>
                </a:cubicBezTo>
                <a:cubicBezTo>
                  <a:pt x="3727110" y="481145"/>
                  <a:pt x="3729457" y="481145"/>
                  <a:pt x="3734151" y="483492"/>
                </a:cubicBezTo>
                <a:cubicBezTo>
                  <a:pt x="3741192" y="483492"/>
                  <a:pt x="3745886" y="485839"/>
                  <a:pt x="3752927" y="485839"/>
                </a:cubicBezTo>
                <a:cubicBezTo>
                  <a:pt x="3757622" y="485839"/>
                  <a:pt x="3764662" y="488186"/>
                  <a:pt x="3769357" y="488186"/>
                </a:cubicBezTo>
                <a:cubicBezTo>
                  <a:pt x="3774051" y="488186"/>
                  <a:pt x="3778745" y="490533"/>
                  <a:pt x="3783439" y="490533"/>
                </a:cubicBezTo>
                <a:cubicBezTo>
                  <a:pt x="3790480" y="492880"/>
                  <a:pt x="3795174" y="492880"/>
                  <a:pt x="3802215" y="495227"/>
                </a:cubicBezTo>
                <a:cubicBezTo>
                  <a:pt x="3806909" y="495227"/>
                  <a:pt x="3809256" y="497574"/>
                  <a:pt x="3813950" y="497574"/>
                </a:cubicBezTo>
                <a:cubicBezTo>
                  <a:pt x="3816298" y="497574"/>
                  <a:pt x="3820992" y="499921"/>
                  <a:pt x="3823339" y="499921"/>
                </a:cubicBezTo>
                <a:cubicBezTo>
                  <a:pt x="3830380" y="504615"/>
                  <a:pt x="3837421" y="509309"/>
                  <a:pt x="3844462" y="516350"/>
                </a:cubicBezTo>
                <a:cubicBezTo>
                  <a:pt x="3849156" y="518697"/>
                  <a:pt x="3853850" y="523391"/>
                  <a:pt x="3858544" y="525738"/>
                </a:cubicBezTo>
                <a:cubicBezTo>
                  <a:pt x="3872627" y="535127"/>
                  <a:pt x="3884362" y="544515"/>
                  <a:pt x="3898444" y="553903"/>
                </a:cubicBezTo>
                <a:cubicBezTo>
                  <a:pt x="3900791" y="556250"/>
                  <a:pt x="3903138" y="556250"/>
                  <a:pt x="3905485" y="558597"/>
                </a:cubicBezTo>
                <a:cubicBezTo>
                  <a:pt x="3926609" y="575026"/>
                  <a:pt x="3945385" y="589109"/>
                  <a:pt x="3964161" y="605538"/>
                </a:cubicBezTo>
                <a:cubicBezTo>
                  <a:pt x="3961814" y="605538"/>
                  <a:pt x="3961814" y="603191"/>
                  <a:pt x="3959467" y="603191"/>
                </a:cubicBezTo>
                <a:cubicBezTo>
                  <a:pt x="3952426" y="598497"/>
                  <a:pt x="3947732" y="596150"/>
                  <a:pt x="3940691" y="591456"/>
                </a:cubicBezTo>
                <a:cubicBezTo>
                  <a:pt x="3933650" y="589109"/>
                  <a:pt x="3928956" y="584415"/>
                  <a:pt x="3921915" y="582068"/>
                </a:cubicBezTo>
                <a:cubicBezTo>
                  <a:pt x="3914874" y="577373"/>
                  <a:pt x="3907832" y="575026"/>
                  <a:pt x="3900791" y="570332"/>
                </a:cubicBezTo>
                <a:cubicBezTo>
                  <a:pt x="3886709" y="563291"/>
                  <a:pt x="3872627" y="556250"/>
                  <a:pt x="3858544" y="549209"/>
                </a:cubicBezTo>
                <a:cubicBezTo>
                  <a:pt x="3851503" y="546862"/>
                  <a:pt x="3844462" y="542168"/>
                  <a:pt x="3837421" y="539821"/>
                </a:cubicBezTo>
                <a:cubicBezTo>
                  <a:pt x="3820992" y="532780"/>
                  <a:pt x="3806909" y="525738"/>
                  <a:pt x="3790480" y="521044"/>
                </a:cubicBezTo>
                <a:cubicBezTo>
                  <a:pt x="3785786" y="518697"/>
                  <a:pt x="3778745" y="516350"/>
                  <a:pt x="3774051" y="514003"/>
                </a:cubicBezTo>
                <a:cubicBezTo>
                  <a:pt x="3757622" y="506962"/>
                  <a:pt x="3738845" y="502268"/>
                  <a:pt x="3722416" y="497574"/>
                </a:cubicBezTo>
                <a:cubicBezTo>
                  <a:pt x="3720069" y="497574"/>
                  <a:pt x="3717721" y="495227"/>
                  <a:pt x="3715375" y="495227"/>
                </a:cubicBezTo>
                <a:cubicBezTo>
                  <a:pt x="3701292" y="490533"/>
                  <a:pt x="3684863" y="485839"/>
                  <a:pt x="3670781" y="483492"/>
                </a:cubicBezTo>
                <a:cubicBezTo>
                  <a:pt x="3670781" y="481145"/>
                  <a:pt x="3670781" y="481145"/>
                  <a:pt x="3670781" y="478797"/>
                </a:cubicBezTo>
                <a:cubicBezTo>
                  <a:pt x="3670781" y="478797"/>
                  <a:pt x="3670781" y="478797"/>
                  <a:pt x="3670781" y="478797"/>
                </a:cubicBezTo>
                <a:cubicBezTo>
                  <a:pt x="3673128" y="478797"/>
                  <a:pt x="3673128" y="478797"/>
                  <a:pt x="3675475" y="478797"/>
                </a:cubicBezTo>
                <a:cubicBezTo>
                  <a:pt x="3677822" y="478797"/>
                  <a:pt x="3684863" y="478797"/>
                  <a:pt x="3691904" y="478797"/>
                </a:cubicBezTo>
                <a:close/>
                <a:moveTo>
                  <a:pt x="4234072" y="863713"/>
                </a:moveTo>
                <a:cubicBezTo>
                  <a:pt x="4236419" y="866060"/>
                  <a:pt x="4238766" y="870754"/>
                  <a:pt x="4241113" y="873101"/>
                </a:cubicBezTo>
                <a:cubicBezTo>
                  <a:pt x="4241113" y="873101"/>
                  <a:pt x="4241113" y="873101"/>
                  <a:pt x="4241113" y="873101"/>
                </a:cubicBezTo>
                <a:cubicBezTo>
                  <a:pt x="4238766" y="870754"/>
                  <a:pt x="4236419" y="868407"/>
                  <a:pt x="4234072" y="866060"/>
                </a:cubicBezTo>
                <a:cubicBezTo>
                  <a:pt x="4224684" y="856672"/>
                  <a:pt x="4215296" y="844937"/>
                  <a:pt x="4205907" y="835549"/>
                </a:cubicBezTo>
                <a:cubicBezTo>
                  <a:pt x="4198866" y="828507"/>
                  <a:pt x="4191825" y="821466"/>
                  <a:pt x="4184784" y="814425"/>
                </a:cubicBezTo>
                <a:cubicBezTo>
                  <a:pt x="4177743" y="805037"/>
                  <a:pt x="4168355" y="797996"/>
                  <a:pt x="4161313" y="788608"/>
                </a:cubicBezTo>
                <a:cubicBezTo>
                  <a:pt x="4154272" y="779219"/>
                  <a:pt x="4144884" y="772178"/>
                  <a:pt x="4137843" y="765137"/>
                </a:cubicBezTo>
                <a:cubicBezTo>
                  <a:pt x="4130802" y="758096"/>
                  <a:pt x="4123761" y="751055"/>
                  <a:pt x="4119067" y="746361"/>
                </a:cubicBezTo>
                <a:cubicBezTo>
                  <a:pt x="4109678" y="736973"/>
                  <a:pt x="4100290" y="727584"/>
                  <a:pt x="4090902" y="718196"/>
                </a:cubicBezTo>
                <a:cubicBezTo>
                  <a:pt x="4086208" y="713502"/>
                  <a:pt x="4081514" y="711155"/>
                  <a:pt x="4076820" y="706461"/>
                </a:cubicBezTo>
                <a:cubicBezTo>
                  <a:pt x="4046308" y="678296"/>
                  <a:pt x="4015797" y="652479"/>
                  <a:pt x="3985285" y="624314"/>
                </a:cubicBezTo>
                <a:cubicBezTo>
                  <a:pt x="4043961" y="661867"/>
                  <a:pt x="4100290" y="701767"/>
                  <a:pt x="4154272" y="748708"/>
                </a:cubicBezTo>
                <a:cubicBezTo>
                  <a:pt x="4180090" y="779219"/>
                  <a:pt x="4205907" y="814425"/>
                  <a:pt x="4229378" y="849631"/>
                </a:cubicBezTo>
                <a:cubicBezTo>
                  <a:pt x="4229378" y="854325"/>
                  <a:pt x="4231725" y="859019"/>
                  <a:pt x="4234072" y="863713"/>
                </a:cubicBezTo>
                <a:close/>
                <a:moveTo>
                  <a:pt x="4304483" y="948207"/>
                </a:moveTo>
                <a:cubicBezTo>
                  <a:pt x="4311524" y="957595"/>
                  <a:pt x="4320913" y="966983"/>
                  <a:pt x="4327954" y="976371"/>
                </a:cubicBezTo>
                <a:cubicBezTo>
                  <a:pt x="4334995" y="983412"/>
                  <a:pt x="4342036" y="992801"/>
                  <a:pt x="4349077" y="999842"/>
                </a:cubicBezTo>
                <a:cubicBezTo>
                  <a:pt x="4356118" y="1009230"/>
                  <a:pt x="4365507" y="1018618"/>
                  <a:pt x="4372548" y="1028006"/>
                </a:cubicBezTo>
                <a:cubicBezTo>
                  <a:pt x="4379589" y="1035047"/>
                  <a:pt x="4384283" y="1044436"/>
                  <a:pt x="4391324" y="1051477"/>
                </a:cubicBezTo>
                <a:cubicBezTo>
                  <a:pt x="4398365" y="1060865"/>
                  <a:pt x="4407753" y="1072600"/>
                  <a:pt x="4414795" y="1081988"/>
                </a:cubicBezTo>
                <a:cubicBezTo>
                  <a:pt x="4419489" y="1089030"/>
                  <a:pt x="4426530" y="1098418"/>
                  <a:pt x="4433571" y="1105459"/>
                </a:cubicBezTo>
                <a:cubicBezTo>
                  <a:pt x="4440612" y="1117194"/>
                  <a:pt x="4450000" y="1126582"/>
                  <a:pt x="4457041" y="1138318"/>
                </a:cubicBezTo>
                <a:cubicBezTo>
                  <a:pt x="4461736" y="1145359"/>
                  <a:pt x="4468776" y="1154747"/>
                  <a:pt x="4473471" y="1161788"/>
                </a:cubicBezTo>
                <a:cubicBezTo>
                  <a:pt x="4480512" y="1173523"/>
                  <a:pt x="4489900" y="1185259"/>
                  <a:pt x="4496941" y="1196994"/>
                </a:cubicBezTo>
                <a:cubicBezTo>
                  <a:pt x="4501635" y="1204035"/>
                  <a:pt x="4506329" y="1211076"/>
                  <a:pt x="4511023" y="1218117"/>
                </a:cubicBezTo>
                <a:cubicBezTo>
                  <a:pt x="4520412" y="1232199"/>
                  <a:pt x="4527453" y="1246282"/>
                  <a:pt x="4536841" y="1260364"/>
                </a:cubicBezTo>
                <a:cubicBezTo>
                  <a:pt x="4539188" y="1265058"/>
                  <a:pt x="4543882" y="1272099"/>
                  <a:pt x="4546229" y="1276793"/>
                </a:cubicBezTo>
                <a:cubicBezTo>
                  <a:pt x="4555617" y="1290876"/>
                  <a:pt x="4562658" y="1304958"/>
                  <a:pt x="4569699" y="1321387"/>
                </a:cubicBezTo>
                <a:cubicBezTo>
                  <a:pt x="4567353" y="1323734"/>
                  <a:pt x="4565005" y="1323734"/>
                  <a:pt x="4565005" y="1326081"/>
                </a:cubicBezTo>
                <a:cubicBezTo>
                  <a:pt x="4532147" y="1272099"/>
                  <a:pt x="4496941" y="1220464"/>
                  <a:pt x="4457041" y="1168829"/>
                </a:cubicBezTo>
                <a:cubicBezTo>
                  <a:pt x="4454694" y="1166482"/>
                  <a:pt x="4454694" y="1164135"/>
                  <a:pt x="4452347" y="1161788"/>
                </a:cubicBezTo>
                <a:cubicBezTo>
                  <a:pt x="4447653" y="1152400"/>
                  <a:pt x="4440612" y="1143012"/>
                  <a:pt x="4433571" y="1133623"/>
                </a:cubicBezTo>
                <a:cubicBezTo>
                  <a:pt x="4428877" y="1126582"/>
                  <a:pt x="4424183" y="1119541"/>
                  <a:pt x="4419489" y="1110153"/>
                </a:cubicBezTo>
                <a:cubicBezTo>
                  <a:pt x="4412447" y="1100765"/>
                  <a:pt x="4407753" y="1091377"/>
                  <a:pt x="4400712" y="1084335"/>
                </a:cubicBezTo>
                <a:cubicBezTo>
                  <a:pt x="4396018" y="1077294"/>
                  <a:pt x="4391324" y="1070253"/>
                  <a:pt x="4384283" y="1060865"/>
                </a:cubicBezTo>
                <a:cubicBezTo>
                  <a:pt x="4379589" y="1051477"/>
                  <a:pt x="4372548" y="1044436"/>
                  <a:pt x="4367854" y="1035047"/>
                </a:cubicBezTo>
                <a:cubicBezTo>
                  <a:pt x="4363159" y="1028006"/>
                  <a:pt x="4356118" y="1018618"/>
                  <a:pt x="4351424" y="1011577"/>
                </a:cubicBezTo>
                <a:cubicBezTo>
                  <a:pt x="4344383" y="1004536"/>
                  <a:pt x="4339689" y="995148"/>
                  <a:pt x="4332648" y="988107"/>
                </a:cubicBezTo>
                <a:cubicBezTo>
                  <a:pt x="4327954" y="981065"/>
                  <a:pt x="4320913" y="971677"/>
                  <a:pt x="4313872" y="964636"/>
                </a:cubicBezTo>
                <a:cubicBezTo>
                  <a:pt x="4306830" y="957595"/>
                  <a:pt x="4302136" y="948207"/>
                  <a:pt x="4295095" y="941166"/>
                </a:cubicBezTo>
                <a:cubicBezTo>
                  <a:pt x="4288054" y="934125"/>
                  <a:pt x="4283360" y="924736"/>
                  <a:pt x="4276319" y="917695"/>
                </a:cubicBezTo>
                <a:cubicBezTo>
                  <a:pt x="4273972" y="913001"/>
                  <a:pt x="4269277" y="910654"/>
                  <a:pt x="4266931" y="905960"/>
                </a:cubicBezTo>
                <a:cubicBezTo>
                  <a:pt x="4271625" y="910654"/>
                  <a:pt x="4276319" y="915348"/>
                  <a:pt x="4281013" y="920042"/>
                </a:cubicBezTo>
                <a:cubicBezTo>
                  <a:pt x="4290401" y="931777"/>
                  <a:pt x="4297442" y="941166"/>
                  <a:pt x="4304483" y="948207"/>
                </a:cubicBezTo>
                <a:close/>
                <a:moveTo>
                  <a:pt x="4602558" y="1382410"/>
                </a:moveTo>
                <a:cubicBezTo>
                  <a:pt x="4607252" y="1389451"/>
                  <a:pt x="4611946" y="1398840"/>
                  <a:pt x="4616640" y="1405881"/>
                </a:cubicBezTo>
                <a:cubicBezTo>
                  <a:pt x="4621334" y="1415269"/>
                  <a:pt x="4628376" y="1424657"/>
                  <a:pt x="4633070" y="1434045"/>
                </a:cubicBezTo>
                <a:cubicBezTo>
                  <a:pt x="4637764" y="1441087"/>
                  <a:pt x="4642458" y="1450475"/>
                  <a:pt x="4644805" y="1459863"/>
                </a:cubicBezTo>
                <a:cubicBezTo>
                  <a:pt x="4649499" y="1469251"/>
                  <a:pt x="4654193" y="1480986"/>
                  <a:pt x="4658887" y="1490375"/>
                </a:cubicBezTo>
                <a:cubicBezTo>
                  <a:pt x="4663581" y="1499763"/>
                  <a:pt x="4665929" y="1506804"/>
                  <a:pt x="4670623" y="1516192"/>
                </a:cubicBezTo>
                <a:cubicBezTo>
                  <a:pt x="4675317" y="1527927"/>
                  <a:pt x="4680011" y="1537315"/>
                  <a:pt x="4684705" y="1549051"/>
                </a:cubicBezTo>
                <a:cubicBezTo>
                  <a:pt x="4689399" y="1558439"/>
                  <a:pt x="4691746" y="1565480"/>
                  <a:pt x="4696440" y="1574868"/>
                </a:cubicBezTo>
                <a:cubicBezTo>
                  <a:pt x="4701134" y="1586603"/>
                  <a:pt x="4705828" y="1598339"/>
                  <a:pt x="4710522" y="1610074"/>
                </a:cubicBezTo>
                <a:cubicBezTo>
                  <a:pt x="4712869" y="1619462"/>
                  <a:pt x="4717563" y="1626503"/>
                  <a:pt x="4719911" y="1635891"/>
                </a:cubicBezTo>
                <a:cubicBezTo>
                  <a:pt x="4724605" y="1647627"/>
                  <a:pt x="4729299" y="1659362"/>
                  <a:pt x="4731646" y="1671097"/>
                </a:cubicBezTo>
                <a:cubicBezTo>
                  <a:pt x="4726952" y="1661709"/>
                  <a:pt x="4724605" y="1649974"/>
                  <a:pt x="4719911" y="1640586"/>
                </a:cubicBezTo>
                <a:cubicBezTo>
                  <a:pt x="4719911" y="1640586"/>
                  <a:pt x="4719911" y="1640586"/>
                  <a:pt x="4719911" y="1640586"/>
                </a:cubicBezTo>
                <a:cubicBezTo>
                  <a:pt x="4710522" y="1617115"/>
                  <a:pt x="4701134" y="1593645"/>
                  <a:pt x="4689399" y="1567827"/>
                </a:cubicBezTo>
                <a:cubicBezTo>
                  <a:pt x="4687052" y="1563133"/>
                  <a:pt x="4684705" y="1558439"/>
                  <a:pt x="4684705" y="1556092"/>
                </a:cubicBezTo>
                <a:cubicBezTo>
                  <a:pt x="4682358" y="1553745"/>
                  <a:pt x="4682358" y="1551398"/>
                  <a:pt x="4680011" y="1549051"/>
                </a:cubicBezTo>
                <a:cubicBezTo>
                  <a:pt x="4677664" y="1544357"/>
                  <a:pt x="4675317" y="1537315"/>
                  <a:pt x="4672970" y="1532621"/>
                </a:cubicBezTo>
                <a:cubicBezTo>
                  <a:pt x="4668275" y="1523233"/>
                  <a:pt x="4665929" y="1513845"/>
                  <a:pt x="4661234" y="1506804"/>
                </a:cubicBezTo>
                <a:cubicBezTo>
                  <a:pt x="4656540" y="1495069"/>
                  <a:pt x="4651846" y="1483333"/>
                  <a:pt x="4644805" y="1471598"/>
                </a:cubicBezTo>
                <a:cubicBezTo>
                  <a:pt x="4640111" y="1462210"/>
                  <a:pt x="4635417" y="1452822"/>
                  <a:pt x="4633070" y="1445781"/>
                </a:cubicBezTo>
                <a:cubicBezTo>
                  <a:pt x="4628376" y="1434045"/>
                  <a:pt x="4621334" y="1424657"/>
                  <a:pt x="4616640" y="1412922"/>
                </a:cubicBezTo>
                <a:cubicBezTo>
                  <a:pt x="4611946" y="1403534"/>
                  <a:pt x="4607252" y="1394146"/>
                  <a:pt x="4602558" y="1387104"/>
                </a:cubicBezTo>
                <a:cubicBezTo>
                  <a:pt x="4600211" y="1384757"/>
                  <a:pt x="4600211" y="1382410"/>
                  <a:pt x="4597864" y="1377716"/>
                </a:cubicBezTo>
                <a:cubicBezTo>
                  <a:pt x="4602558" y="1380063"/>
                  <a:pt x="4602558" y="1382410"/>
                  <a:pt x="4602558" y="1382410"/>
                </a:cubicBezTo>
                <a:close/>
                <a:moveTo>
                  <a:pt x="4813793" y="2013766"/>
                </a:moveTo>
                <a:cubicBezTo>
                  <a:pt x="4813793" y="2013766"/>
                  <a:pt x="4813793" y="2013766"/>
                  <a:pt x="4813793" y="2013766"/>
                </a:cubicBezTo>
                <a:cubicBezTo>
                  <a:pt x="4813793" y="2016113"/>
                  <a:pt x="4811445" y="2018460"/>
                  <a:pt x="4811445" y="2018460"/>
                </a:cubicBezTo>
                <a:cubicBezTo>
                  <a:pt x="4811445" y="2016113"/>
                  <a:pt x="4811445" y="2011419"/>
                  <a:pt x="4811445" y="2009072"/>
                </a:cubicBezTo>
                <a:cubicBezTo>
                  <a:pt x="4811445" y="2006725"/>
                  <a:pt x="4811445" y="2004378"/>
                  <a:pt x="4811445" y="2002031"/>
                </a:cubicBezTo>
                <a:cubicBezTo>
                  <a:pt x="4811445" y="1999684"/>
                  <a:pt x="4811445" y="1997337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7337"/>
                  <a:pt x="4811445" y="1999684"/>
                  <a:pt x="4811445" y="2002031"/>
                </a:cubicBezTo>
                <a:cubicBezTo>
                  <a:pt x="4813793" y="2006725"/>
                  <a:pt x="4813793" y="2009072"/>
                  <a:pt x="4813793" y="2013766"/>
                </a:cubicBezTo>
                <a:close/>
                <a:moveTo>
                  <a:pt x="4816139" y="2063054"/>
                </a:moveTo>
                <a:cubicBezTo>
                  <a:pt x="4816139" y="2067748"/>
                  <a:pt x="4816139" y="2074789"/>
                  <a:pt x="4816139" y="2079483"/>
                </a:cubicBezTo>
                <a:cubicBezTo>
                  <a:pt x="4816139" y="2084177"/>
                  <a:pt x="4816139" y="2086524"/>
                  <a:pt x="4816139" y="2091218"/>
                </a:cubicBezTo>
                <a:cubicBezTo>
                  <a:pt x="4816139" y="2098260"/>
                  <a:pt x="4816139" y="2102954"/>
                  <a:pt x="4816139" y="2109995"/>
                </a:cubicBezTo>
                <a:cubicBezTo>
                  <a:pt x="4816139" y="2112342"/>
                  <a:pt x="4816139" y="2114689"/>
                  <a:pt x="4816139" y="2114689"/>
                </a:cubicBezTo>
                <a:cubicBezTo>
                  <a:pt x="4813793" y="2114689"/>
                  <a:pt x="4811445" y="2112342"/>
                  <a:pt x="4809098" y="2112342"/>
                </a:cubicBezTo>
                <a:cubicBezTo>
                  <a:pt x="4809098" y="2112342"/>
                  <a:pt x="4809098" y="2109995"/>
                  <a:pt x="4809098" y="2109995"/>
                </a:cubicBezTo>
                <a:cubicBezTo>
                  <a:pt x="4809098" y="2109995"/>
                  <a:pt x="4809098" y="2109995"/>
                  <a:pt x="4809098" y="2109995"/>
                </a:cubicBezTo>
                <a:cubicBezTo>
                  <a:pt x="4809098" y="2102954"/>
                  <a:pt x="4809098" y="2095912"/>
                  <a:pt x="4809098" y="2088871"/>
                </a:cubicBezTo>
                <a:cubicBezTo>
                  <a:pt x="4809098" y="2086524"/>
                  <a:pt x="4809098" y="2086524"/>
                  <a:pt x="4809098" y="2084177"/>
                </a:cubicBezTo>
                <a:cubicBezTo>
                  <a:pt x="4809098" y="2079483"/>
                  <a:pt x="4809098" y="2072442"/>
                  <a:pt x="4809098" y="2067748"/>
                </a:cubicBezTo>
                <a:cubicBezTo>
                  <a:pt x="4809098" y="2065401"/>
                  <a:pt x="4809098" y="2063054"/>
                  <a:pt x="4809098" y="2060707"/>
                </a:cubicBezTo>
                <a:cubicBezTo>
                  <a:pt x="4809098" y="2056013"/>
                  <a:pt x="4809098" y="2051319"/>
                  <a:pt x="4809098" y="2046624"/>
                </a:cubicBezTo>
                <a:cubicBezTo>
                  <a:pt x="4809098" y="2046624"/>
                  <a:pt x="4809098" y="2046624"/>
                  <a:pt x="4809098" y="2046624"/>
                </a:cubicBezTo>
                <a:cubicBezTo>
                  <a:pt x="4811445" y="2048971"/>
                  <a:pt x="4811445" y="2048971"/>
                  <a:pt x="4813793" y="2051319"/>
                </a:cubicBezTo>
                <a:cubicBezTo>
                  <a:pt x="4813793" y="2051319"/>
                  <a:pt x="4813793" y="2053666"/>
                  <a:pt x="4813793" y="2053666"/>
                </a:cubicBezTo>
                <a:cubicBezTo>
                  <a:pt x="4816139" y="2056013"/>
                  <a:pt x="4816139" y="2060707"/>
                  <a:pt x="4816139" y="2063054"/>
                </a:cubicBezTo>
                <a:close/>
                <a:moveTo>
                  <a:pt x="4813793" y="2239082"/>
                </a:moveTo>
                <a:cubicBezTo>
                  <a:pt x="4813793" y="2246123"/>
                  <a:pt x="4813793" y="2250818"/>
                  <a:pt x="4813793" y="2257859"/>
                </a:cubicBezTo>
                <a:cubicBezTo>
                  <a:pt x="4813793" y="2257859"/>
                  <a:pt x="4813793" y="2255512"/>
                  <a:pt x="4813793" y="2255512"/>
                </a:cubicBezTo>
                <a:cubicBezTo>
                  <a:pt x="4811445" y="2236735"/>
                  <a:pt x="4811445" y="2217959"/>
                  <a:pt x="4809098" y="2199183"/>
                </a:cubicBezTo>
                <a:cubicBezTo>
                  <a:pt x="4809098" y="2196836"/>
                  <a:pt x="4809098" y="2194489"/>
                  <a:pt x="4809098" y="2192142"/>
                </a:cubicBezTo>
                <a:cubicBezTo>
                  <a:pt x="4806751" y="2178059"/>
                  <a:pt x="4806751" y="2163977"/>
                  <a:pt x="4804404" y="2152242"/>
                </a:cubicBezTo>
                <a:cubicBezTo>
                  <a:pt x="4806751" y="2152242"/>
                  <a:pt x="4809098" y="2154589"/>
                  <a:pt x="4811445" y="2154589"/>
                </a:cubicBezTo>
                <a:cubicBezTo>
                  <a:pt x="4811445" y="2154589"/>
                  <a:pt x="4811445" y="2154589"/>
                  <a:pt x="4811445" y="2154589"/>
                </a:cubicBezTo>
                <a:cubicBezTo>
                  <a:pt x="4813793" y="2175712"/>
                  <a:pt x="4813793" y="2196836"/>
                  <a:pt x="4816139" y="2217959"/>
                </a:cubicBezTo>
                <a:cubicBezTo>
                  <a:pt x="4811445" y="2222653"/>
                  <a:pt x="4811445" y="2229694"/>
                  <a:pt x="4813793" y="2239082"/>
                </a:cubicBezTo>
                <a:close/>
                <a:moveTo>
                  <a:pt x="4792669" y="2340005"/>
                </a:moveTo>
                <a:cubicBezTo>
                  <a:pt x="4792669" y="2340005"/>
                  <a:pt x="4792669" y="2340005"/>
                  <a:pt x="4792669" y="2340005"/>
                </a:cubicBezTo>
                <a:cubicBezTo>
                  <a:pt x="4792669" y="2347047"/>
                  <a:pt x="4790322" y="2351741"/>
                  <a:pt x="4790322" y="2358782"/>
                </a:cubicBezTo>
                <a:cubicBezTo>
                  <a:pt x="4790322" y="2361129"/>
                  <a:pt x="4790322" y="2363476"/>
                  <a:pt x="4790322" y="2365823"/>
                </a:cubicBezTo>
                <a:cubicBezTo>
                  <a:pt x="4790322" y="2370517"/>
                  <a:pt x="4790322" y="2375211"/>
                  <a:pt x="4790322" y="2379905"/>
                </a:cubicBezTo>
                <a:cubicBezTo>
                  <a:pt x="4790322" y="2382252"/>
                  <a:pt x="4790322" y="2386946"/>
                  <a:pt x="4790322" y="2389293"/>
                </a:cubicBezTo>
                <a:cubicBezTo>
                  <a:pt x="4790322" y="2393987"/>
                  <a:pt x="4790322" y="2398681"/>
                  <a:pt x="4790322" y="2401028"/>
                </a:cubicBezTo>
                <a:cubicBezTo>
                  <a:pt x="4790322" y="2401028"/>
                  <a:pt x="4790322" y="2401028"/>
                  <a:pt x="4790322" y="2403376"/>
                </a:cubicBezTo>
                <a:cubicBezTo>
                  <a:pt x="4785628" y="2408070"/>
                  <a:pt x="4783281" y="2412764"/>
                  <a:pt x="4783281" y="2419805"/>
                </a:cubicBezTo>
                <a:cubicBezTo>
                  <a:pt x="4783281" y="2424499"/>
                  <a:pt x="4785628" y="2426846"/>
                  <a:pt x="4785628" y="2431540"/>
                </a:cubicBezTo>
                <a:cubicBezTo>
                  <a:pt x="4780934" y="2433887"/>
                  <a:pt x="4778587" y="2436234"/>
                  <a:pt x="4776240" y="2438581"/>
                </a:cubicBezTo>
                <a:cubicBezTo>
                  <a:pt x="4776240" y="2438581"/>
                  <a:pt x="4776240" y="2438581"/>
                  <a:pt x="4776240" y="2438581"/>
                </a:cubicBezTo>
                <a:cubicBezTo>
                  <a:pt x="4776240" y="2438581"/>
                  <a:pt x="4773892" y="2436234"/>
                  <a:pt x="4773892" y="2436234"/>
                </a:cubicBezTo>
                <a:cubicBezTo>
                  <a:pt x="4773892" y="2436234"/>
                  <a:pt x="4771546" y="2433887"/>
                  <a:pt x="4771546" y="2433887"/>
                </a:cubicBezTo>
                <a:cubicBezTo>
                  <a:pt x="4771546" y="2431540"/>
                  <a:pt x="4769198" y="2431540"/>
                  <a:pt x="4769198" y="2429193"/>
                </a:cubicBezTo>
                <a:cubicBezTo>
                  <a:pt x="4769198" y="2426846"/>
                  <a:pt x="4766852" y="2426846"/>
                  <a:pt x="4766852" y="2426846"/>
                </a:cubicBezTo>
                <a:cubicBezTo>
                  <a:pt x="4766852" y="2424499"/>
                  <a:pt x="4764504" y="2424499"/>
                  <a:pt x="4764504" y="2422152"/>
                </a:cubicBezTo>
                <a:cubicBezTo>
                  <a:pt x="4764504" y="2419805"/>
                  <a:pt x="4762157" y="2419805"/>
                  <a:pt x="4762157" y="2417458"/>
                </a:cubicBezTo>
                <a:cubicBezTo>
                  <a:pt x="4762157" y="2415111"/>
                  <a:pt x="4759810" y="2412764"/>
                  <a:pt x="4759810" y="2410417"/>
                </a:cubicBezTo>
                <a:cubicBezTo>
                  <a:pt x="4759810" y="2408070"/>
                  <a:pt x="4759810" y="2408070"/>
                  <a:pt x="4757463" y="2405723"/>
                </a:cubicBezTo>
                <a:cubicBezTo>
                  <a:pt x="4757463" y="2403376"/>
                  <a:pt x="4755116" y="2401028"/>
                  <a:pt x="4755116" y="2398681"/>
                </a:cubicBezTo>
                <a:cubicBezTo>
                  <a:pt x="4755116" y="2396334"/>
                  <a:pt x="4755116" y="2396334"/>
                  <a:pt x="4752769" y="2393987"/>
                </a:cubicBezTo>
                <a:cubicBezTo>
                  <a:pt x="4752769" y="2391640"/>
                  <a:pt x="4750422" y="2389293"/>
                  <a:pt x="4750422" y="2384599"/>
                </a:cubicBezTo>
                <a:cubicBezTo>
                  <a:pt x="4750422" y="2382252"/>
                  <a:pt x="4750422" y="2382252"/>
                  <a:pt x="4748075" y="2379905"/>
                </a:cubicBezTo>
                <a:cubicBezTo>
                  <a:pt x="4748075" y="2377558"/>
                  <a:pt x="4745728" y="2372864"/>
                  <a:pt x="4745728" y="2370517"/>
                </a:cubicBezTo>
                <a:cubicBezTo>
                  <a:pt x="4745728" y="2370517"/>
                  <a:pt x="4745728" y="2368170"/>
                  <a:pt x="4745728" y="2368170"/>
                </a:cubicBezTo>
                <a:cubicBezTo>
                  <a:pt x="4745728" y="2365823"/>
                  <a:pt x="4743381" y="2361129"/>
                  <a:pt x="4743381" y="2356435"/>
                </a:cubicBezTo>
                <a:cubicBezTo>
                  <a:pt x="4743381" y="2356435"/>
                  <a:pt x="4743381" y="2354088"/>
                  <a:pt x="4743381" y="2354088"/>
                </a:cubicBezTo>
                <a:cubicBezTo>
                  <a:pt x="4741034" y="2349394"/>
                  <a:pt x="4741034" y="2344700"/>
                  <a:pt x="4738687" y="2340005"/>
                </a:cubicBezTo>
                <a:cubicBezTo>
                  <a:pt x="4738687" y="2340005"/>
                  <a:pt x="4738687" y="2340005"/>
                  <a:pt x="4738687" y="2340005"/>
                </a:cubicBezTo>
                <a:cubicBezTo>
                  <a:pt x="4736340" y="2325923"/>
                  <a:pt x="4731646" y="2311841"/>
                  <a:pt x="4729299" y="2297759"/>
                </a:cubicBezTo>
                <a:cubicBezTo>
                  <a:pt x="4738687" y="2295411"/>
                  <a:pt x="4743381" y="2288370"/>
                  <a:pt x="4743381" y="2278982"/>
                </a:cubicBezTo>
                <a:cubicBezTo>
                  <a:pt x="4743381" y="2267247"/>
                  <a:pt x="4733993" y="2257859"/>
                  <a:pt x="4722257" y="2257859"/>
                </a:cubicBezTo>
                <a:cubicBezTo>
                  <a:pt x="4722257" y="2257859"/>
                  <a:pt x="4719911" y="2257859"/>
                  <a:pt x="4719911" y="2257859"/>
                </a:cubicBezTo>
                <a:cubicBezTo>
                  <a:pt x="4717563" y="2250818"/>
                  <a:pt x="4717563" y="2243776"/>
                  <a:pt x="4715216" y="2236735"/>
                </a:cubicBezTo>
                <a:cubicBezTo>
                  <a:pt x="4712869" y="2227347"/>
                  <a:pt x="4712869" y="2217959"/>
                  <a:pt x="4710522" y="2208571"/>
                </a:cubicBezTo>
                <a:cubicBezTo>
                  <a:pt x="4710522" y="2203877"/>
                  <a:pt x="4708175" y="2199183"/>
                  <a:pt x="4708175" y="2194489"/>
                </a:cubicBezTo>
                <a:cubicBezTo>
                  <a:pt x="4705828" y="2185100"/>
                  <a:pt x="4705828" y="2175712"/>
                  <a:pt x="4703481" y="2166324"/>
                </a:cubicBezTo>
                <a:cubicBezTo>
                  <a:pt x="4703481" y="2161630"/>
                  <a:pt x="4701134" y="2154589"/>
                  <a:pt x="4701134" y="2149895"/>
                </a:cubicBezTo>
                <a:cubicBezTo>
                  <a:pt x="4698787" y="2140506"/>
                  <a:pt x="4698787" y="2133465"/>
                  <a:pt x="4696440" y="2124077"/>
                </a:cubicBezTo>
                <a:cubicBezTo>
                  <a:pt x="4696440" y="2117036"/>
                  <a:pt x="4694093" y="2109995"/>
                  <a:pt x="4694093" y="2102954"/>
                </a:cubicBezTo>
                <a:cubicBezTo>
                  <a:pt x="4694093" y="2095912"/>
                  <a:pt x="4691746" y="2088871"/>
                  <a:pt x="4691746" y="2079483"/>
                </a:cubicBezTo>
                <a:cubicBezTo>
                  <a:pt x="4689399" y="2070095"/>
                  <a:pt x="4689399" y="2060707"/>
                  <a:pt x="4689399" y="2051319"/>
                </a:cubicBezTo>
                <a:cubicBezTo>
                  <a:pt x="4689399" y="2044277"/>
                  <a:pt x="4687052" y="2037236"/>
                  <a:pt x="4687052" y="2030195"/>
                </a:cubicBezTo>
                <a:cubicBezTo>
                  <a:pt x="4687052" y="2020807"/>
                  <a:pt x="4684705" y="2009072"/>
                  <a:pt x="4682358" y="1999684"/>
                </a:cubicBezTo>
                <a:cubicBezTo>
                  <a:pt x="4682358" y="1992643"/>
                  <a:pt x="4680011" y="1985601"/>
                  <a:pt x="4680011" y="1980907"/>
                </a:cubicBezTo>
                <a:cubicBezTo>
                  <a:pt x="4677664" y="1969172"/>
                  <a:pt x="4677664" y="1957437"/>
                  <a:pt x="4675317" y="1945702"/>
                </a:cubicBezTo>
                <a:cubicBezTo>
                  <a:pt x="4675317" y="1938660"/>
                  <a:pt x="4675317" y="1933966"/>
                  <a:pt x="4672970" y="1926925"/>
                </a:cubicBezTo>
                <a:cubicBezTo>
                  <a:pt x="4672970" y="1919884"/>
                  <a:pt x="4672970" y="1915190"/>
                  <a:pt x="4670623" y="1908149"/>
                </a:cubicBezTo>
                <a:cubicBezTo>
                  <a:pt x="4672970" y="1908149"/>
                  <a:pt x="4677664" y="1905802"/>
                  <a:pt x="4680011" y="1905802"/>
                </a:cubicBezTo>
                <a:cubicBezTo>
                  <a:pt x="4680011" y="1905802"/>
                  <a:pt x="4682358" y="1908149"/>
                  <a:pt x="4682358" y="1908149"/>
                </a:cubicBezTo>
                <a:cubicBezTo>
                  <a:pt x="4684705" y="1910496"/>
                  <a:pt x="4687052" y="1912843"/>
                  <a:pt x="4689399" y="1917537"/>
                </a:cubicBezTo>
                <a:cubicBezTo>
                  <a:pt x="4691746" y="1919884"/>
                  <a:pt x="4694093" y="1924578"/>
                  <a:pt x="4696440" y="1926925"/>
                </a:cubicBezTo>
                <a:cubicBezTo>
                  <a:pt x="4698787" y="1929272"/>
                  <a:pt x="4701134" y="1933966"/>
                  <a:pt x="4701134" y="1936313"/>
                </a:cubicBezTo>
                <a:cubicBezTo>
                  <a:pt x="4703481" y="1941007"/>
                  <a:pt x="4705828" y="1943354"/>
                  <a:pt x="4708175" y="1948049"/>
                </a:cubicBezTo>
                <a:cubicBezTo>
                  <a:pt x="4710522" y="1950396"/>
                  <a:pt x="4712869" y="1955090"/>
                  <a:pt x="4712869" y="1957437"/>
                </a:cubicBezTo>
                <a:cubicBezTo>
                  <a:pt x="4715216" y="1962131"/>
                  <a:pt x="4717563" y="1964478"/>
                  <a:pt x="4719911" y="1969172"/>
                </a:cubicBezTo>
                <a:cubicBezTo>
                  <a:pt x="4722257" y="1971519"/>
                  <a:pt x="4722257" y="1976213"/>
                  <a:pt x="4724605" y="1978560"/>
                </a:cubicBezTo>
                <a:cubicBezTo>
                  <a:pt x="4726952" y="1983254"/>
                  <a:pt x="4729299" y="1985601"/>
                  <a:pt x="4731646" y="1990295"/>
                </a:cubicBezTo>
                <a:cubicBezTo>
                  <a:pt x="4733993" y="1994990"/>
                  <a:pt x="4733993" y="1997337"/>
                  <a:pt x="4736340" y="2002031"/>
                </a:cubicBezTo>
                <a:cubicBezTo>
                  <a:pt x="4738687" y="2006725"/>
                  <a:pt x="4741034" y="2009072"/>
                  <a:pt x="4741034" y="2013766"/>
                </a:cubicBezTo>
                <a:cubicBezTo>
                  <a:pt x="4743381" y="2018460"/>
                  <a:pt x="4743381" y="2020807"/>
                  <a:pt x="4745728" y="2025501"/>
                </a:cubicBezTo>
                <a:cubicBezTo>
                  <a:pt x="4748075" y="2030195"/>
                  <a:pt x="4748075" y="2032542"/>
                  <a:pt x="4750422" y="2037236"/>
                </a:cubicBezTo>
                <a:cubicBezTo>
                  <a:pt x="4752769" y="2041930"/>
                  <a:pt x="4752769" y="2046624"/>
                  <a:pt x="4755116" y="2048971"/>
                </a:cubicBezTo>
                <a:cubicBezTo>
                  <a:pt x="4757463" y="2053666"/>
                  <a:pt x="4757463" y="2058360"/>
                  <a:pt x="4759810" y="2060707"/>
                </a:cubicBezTo>
                <a:cubicBezTo>
                  <a:pt x="4762157" y="2065401"/>
                  <a:pt x="4762157" y="2070095"/>
                  <a:pt x="4764504" y="2074789"/>
                </a:cubicBezTo>
                <a:cubicBezTo>
                  <a:pt x="4766852" y="2079483"/>
                  <a:pt x="4766852" y="2081830"/>
                  <a:pt x="4769198" y="2086524"/>
                </a:cubicBezTo>
                <a:cubicBezTo>
                  <a:pt x="4771546" y="2091218"/>
                  <a:pt x="4771546" y="2098260"/>
                  <a:pt x="4773892" y="2102954"/>
                </a:cubicBezTo>
                <a:cubicBezTo>
                  <a:pt x="4773892" y="2107648"/>
                  <a:pt x="4776240" y="2109995"/>
                  <a:pt x="4776240" y="2114689"/>
                </a:cubicBezTo>
                <a:cubicBezTo>
                  <a:pt x="4778587" y="2121730"/>
                  <a:pt x="4778587" y="2126424"/>
                  <a:pt x="4780934" y="2133465"/>
                </a:cubicBezTo>
                <a:cubicBezTo>
                  <a:pt x="4780934" y="2135812"/>
                  <a:pt x="4783281" y="2140506"/>
                  <a:pt x="4783281" y="2142853"/>
                </a:cubicBezTo>
                <a:cubicBezTo>
                  <a:pt x="4785628" y="2149895"/>
                  <a:pt x="4785628" y="2156936"/>
                  <a:pt x="4787975" y="2163977"/>
                </a:cubicBezTo>
                <a:cubicBezTo>
                  <a:pt x="4787975" y="2166324"/>
                  <a:pt x="4787975" y="2168671"/>
                  <a:pt x="4790322" y="2171018"/>
                </a:cubicBezTo>
                <a:cubicBezTo>
                  <a:pt x="4792669" y="2180406"/>
                  <a:pt x="4795016" y="2189794"/>
                  <a:pt x="4795016" y="2199183"/>
                </a:cubicBezTo>
                <a:cubicBezTo>
                  <a:pt x="4795016" y="2199183"/>
                  <a:pt x="4795016" y="2201530"/>
                  <a:pt x="4795016" y="2201530"/>
                </a:cubicBezTo>
                <a:cubicBezTo>
                  <a:pt x="4799710" y="2220306"/>
                  <a:pt x="4802057" y="2241429"/>
                  <a:pt x="4804404" y="2262553"/>
                </a:cubicBezTo>
                <a:cubicBezTo>
                  <a:pt x="4804404" y="2267247"/>
                  <a:pt x="4806751" y="2271941"/>
                  <a:pt x="4806751" y="2278982"/>
                </a:cubicBezTo>
                <a:cubicBezTo>
                  <a:pt x="4797363" y="2281329"/>
                  <a:pt x="4790322" y="2288370"/>
                  <a:pt x="4790322" y="2297759"/>
                </a:cubicBezTo>
                <a:cubicBezTo>
                  <a:pt x="4790322" y="2304800"/>
                  <a:pt x="4792669" y="2309494"/>
                  <a:pt x="4797363" y="2314188"/>
                </a:cubicBezTo>
                <a:cubicBezTo>
                  <a:pt x="4797363" y="2316535"/>
                  <a:pt x="4795016" y="2318882"/>
                  <a:pt x="4795016" y="2318882"/>
                </a:cubicBezTo>
                <a:cubicBezTo>
                  <a:pt x="4795016" y="2321229"/>
                  <a:pt x="4795016" y="2321229"/>
                  <a:pt x="4795016" y="2323576"/>
                </a:cubicBezTo>
                <a:cubicBezTo>
                  <a:pt x="4795016" y="2323576"/>
                  <a:pt x="4795016" y="2323576"/>
                  <a:pt x="4795016" y="2323576"/>
                </a:cubicBezTo>
                <a:cubicBezTo>
                  <a:pt x="4795016" y="2328270"/>
                  <a:pt x="4792669" y="2335311"/>
                  <a:pt x="4792669" y="2340005"/>
                </a:cubicBezTo>
                <a:close/>
                <a:moveTo>
                  <a:pt x="4804404" y="2781250"/>
                </a:moveTo>
                <a:cubicBezTo>
                  <a:pt x="4802057" y="2804721"/>
                  <a:pt x="4799710" y="2828191"/>
                  <a:pt x="4797363" y="2851662"/>
                </a:cubicBezTo>
                <a:cubicBezTo>
                  <a:pt x="4797363" y="2858703"/>
                  <a:pt x="4795016" y="2865744"/>
                  <a:pt x="4795016" y="2872785"/>
                </a:cubicBezTo>
                <a:cubicBezTo>
                  <a:pt x="4792669" y="2891561"/>
                  <a:pt x="4790322" y="2912685"/>
                  <a:pt x="4785628" y="2931461"/>
                </a:cubicBezTo>
                <a:cubicBezTo>
                  <a:pt x="4785628" y="2936155"/>
                  <a:pt x="4783281" y="2940849"/>
                  <a:pt x="4783281" y="2945543"/>
                </a:cubicBezTo>
                <a:cubicBezTo>
                  <a:pt x="4778587" y="2969014"/>
                  <a:pt x="4773892" y="2992484"/>
                  <a:pt x="4769198" y="3015955"/>
                </a:cubicBezTo>
                <a:cubicBezTo>
                  <a:pt x="4766852" y="3022996"/>
                  <a:pt x="4766852" y="3027690"/>
                  <a:pt x="4764504" y="3034731"/>
                </a:cubicBezTo>
                <a:cubicBezTo>
                  <a:pt x="4759810" y="3053507"/>
                  <a:pt x="4757463" y="3072284"/>
                  <a:pt x="4752769" y="3088713"/>
                </a:cubicBezTo>
                <a:cubicBezTo>
                  <a:pt x="4750422" y="3095754"/>
                  <a:pt x="4750422" y="3100448"/>
                  <a:pt x="4748075" y="3107490"/>
                </a:cubicBezTo>
                <a:cubicBezTo>
                  <a:pt x="4743381" y="3130960"/>
                  <a:pt x="4736340" y="3152083"/>
                  <a:pt x="4729299" y="3175554"/>
                </a:cubicBezTo>
                <a:cubicBezTo>
                  <a:pt x="4726952" y="3180248"/>
                  <a:pt x="4726952" y="3184942"/>
                  <a:pt x="4724605" y="3189636"/>
                </a:cubicBezTo>
                <a:cubicBezTo>
                  <a:pt x="4722257" y="3196677"/>
                  <a:pt x="4719911" y="3206065"/>
                  <a:pt x="4717563" y="3213107"/>
                </a:cubicBezTo>
                <a:cubicBezTo>
                  <a:pt x="4717563" y="3213107"/>
                  <a:pt x="4717563" y="3213107"/>
                  <a:pt x="4717563" y="3213107"/>
                </a:cubicBezTo>
                <a:cubicBezTo>
                  <a:pt x="4712869" y="3215454"/>
                  <a:pt x="4708175" y="3217801"/>
                  <a:pt x="4705828" y="3224842"/>
                </a:cubicBezTo>
                <a:cubicBezTo>
                  <a:pt x="4741034" y="3114531"/>
                  <a:pt x="4769198" y="3001873"/>
                  <a:pt x="4787975" y="2886867"/>
                </a:cubicBezTo>
                <a:cubicBezTo>
                  <a:pt x="4787975" y="2884520"/>
                  <a:pt x="4787975" y="2882173"/>
                  <a:pt x="4790322" y="2879826"/>
                </a:cubicBezTo>
                <a:lnTo>
                  <a:pt x="4790322" y="2879826"/>
                </a:lnTo>
                <a:cubicBezTo>
                  <a:pt x="4790322" y="2879826"/>
                  <a:pt x="4790322" y="2879826"/>
                  <a:pt x="4790322" y="2879826"/>
                </a:cubicBezTo>
                <a:cubicBezTo>
                  <a:pt x="4795016" y="2851662"/>
                  <a:pt x="4797363" y="2825844"/>
                  <a:pt x="4802057" y="2797679"/>
                </a:cubicBezTo>
                <a:cubicBezTo>
                  <a:pt x="4802057" y="2790638"/>
                  <a:pt x="4804404" y="2783597"/>
                  <a:pt x="4804404" y="2781250"/>
                </a:cubicBezTo>
                <a:cubicBezTo>
                  <a:pt x="4806751" y="2755433"/>
                  <a:pt x="4809098" y="2734309"/>
                  <a:pt x="4811445" y="2710839"/>
                </a:cubicBezTo>
                <a:cubicBezTo>
                  <a:pt x="4809098" y="2734309"/>
                  <a:pt x="4809098" y="2755433"/>
                  <a:pt x="4806751" y="2778903"/>
                </a:cubicBezTo>
                <a:cubicBezTo>
                  <a:pt x="4804404" y="2778903"/>
                  <a:pt x="4804404" y="2778903"/>
                  <a:pt x="4804404" y="2781250"/>
                </a:cubicBezTo>
                <a:close/>
                <a:moveTo>
                  <a:pt x="4755116" y="3130960"/>
                </a:moveTo>
                <a:cubicBezTo>
                  <a:pt x="4752769" y="3135654"/>
                  <a:pt x="4752769" y="3140348"/>
                  <a:pt x="4750422" y="3145042"/>
                </a:cubicBezTo>
                <a:cubicBezTo>
                  <a:pt x="4748075" y="3152083"/>
                  <a:pt x="4745728" y="3156777"/>
                  <a:pt x="4743381" y="3163819"/>
                </a:cubicBezTo>
                <a:cubicBezTo>
                  <a:pt x="4738687" y="3180248"/>
                  <a:pt x="4731646" y="3194330"/>
                  <a:pt x="4724605" y="3210759"/>
                </a:cubicBezTo>
                <a:cubicBezTo>
                  <a:pt x="4724605" y="3210759"/>
                  <a:pt x="4722257" y="3210759"/>
                  <a:pt x="4722257" y="3210759"/>
                </a:cubicBezTo>
                <a:cubicBezTo>
                  <a:pt x="4722257" y="3208413"/>
                  <a:pt x="4722257" y="3208413"/>
                  <a:pt x="4724605" y="3206065"/>
                </a:cubicBezTo>
                <a:cubicBezTo>
                  <a:pt x="4736340" y="3180248"/>
                  <a:pt x="4745728" y="3154431"/>
                  <a:pt x="4755116" y="3130960"/>
                </a:cubicBezTo>
                <a:cubicBezTo>
                  <a:pt x="4755116" y="3128613"/>
                  <a:pt x="4755116" y="3128613"/>
                  <a:pt x="4755116" y="3130960"/>
                </a:cubicBezTo>
                <a:close/>
                <a:moveTo>
                  <a:pt x="4478165" y="3734151"/>
                </a:moveTo>
                <a:cubicBezTo>
                  <a:pt x="4473471" y="3741192"/>
                  <a:pt x="4471124" y="3745886"/>
                  <a:pt x="4466430" y="3752927"/>
                </a:cubicBezTo>
                <a:cubicBezTo>
                  <a:pt x="4461736" y="3757621"/>
                  <a:pt x="4459388" y="3762315"/>
                  <a:pt x="4454694" y="3767009"/>
                </a:cubicBezTo>
                <a:cubicBezTo>
                  <a:pt x="4450000" y="3771704"/>
                  <a:pt x="4447653" y="3778745"/>
                  <a:pt x="4442959" y="3783439"/>
                </a:cubicBezTo>
                <a:cubicBezTo>
                  <a:pt x="4438265" y="3788133"/>
                  <a:pt x="4435918" y="3792827"/>
                  <a:pt x="4431224" y="3797521"/>
                </a:cubicBezTo>
                <a:cubicBezTo>
                  <a:pt x="4426530" y="3802215"/>
                  <a:pt x="4424183" y="3806909"/>
                  <a:pt x="4419489" y="3813950"/>
                </a:cubicBezTo>
                <a:cubicBezTo>
                  <a:pt x="4414795" y="3818645"/>
                  <a:pt x="4412447" y="3823339"/>
                  <a:pt x="4407753" y="3828033"/>
                </a:cubicBezTo>
                <a:cubicBezTo>
                  <a:pt x="4403059" y="3832727"/>
                  <a:pt x="4398365" y="3837421"/>
                  <a:pt x="4396018" y="3842115"/>
                </a:cubicBezTo>
                <a:cubicBezTo>
                  <a:pt x="4391324" y="3846809"/>
                  <a:pt x="4388977" y="3851503"/>
                  <a:pt x="4384283" y="3856197"/>
                </a:cubicBezTo>
                <a:cubicBezTo>
                  <a:pt x="4379589" y="3860891"/>
                  <a:pt x="4374895" y="3865586"/>
                  <a:pt x="4372548" y="3870280"/>
                </a:cubicBezTo>
                <a:cubicBezTo>
                  <a:pt x="4367854" y="3874974"/>
                  <a:pt x="4365507" y="3879668"/>
                  <a:pt x="4360812" y="3882015"/>
                </a:cubicBezTo>
                <a:cubicBezTo>
                  <a:pt x="4356118" y="3886709"/>
                  <a:pt x="4351424" y="3891403"/>
                  <a:pt x="4349077" y="3896097"/>
                </a:cubicBezTo>
                <a:cubicBezTo>
                  <a:pt x="4344383" y="3900791"/>
                  <a:pt x="4342036" y="3903138"/>
                  <a:pt x="4337342" y="3907832"/>
                </a:cubicBezTo>
                <a:cubicBezTo>
                  <a:pt x="4332648" y="3912527"/>
                  <a:pt x="4327954" y="3917221"/>
                  <a:pt x="4325607" y="3919567"/>
                </a:cubicBezTo>
                <a:cubicBezTo>
                  <a:pt x="4320913" y="3924262"/>
                  <a:pt x="4316218" y="3926609"/>
                  <a:pt x="4313872" y="3931303"/>
                </a:cubicBezTo>
                <a:cubicBezTo>
                  <a:pt x="4309178" y="3935997"/>
                  <a:pt x="4304483" y="3938344"/>
                  <a:pt x="4299789" y="3943038"/>
                </a:cubicBezTo>
                <a:cubicBezTo>
                  <a:pt x="4295095" y="3947732"/>
                  <a:pt x="4290401" y="3950079"/>
                  <a:pt x="4288054" y="3954773"/>
                </a:cubicBezTo>
                <a:cubicBezTo>
                  <a:pt x="4283360" y="3959468"/>
                  <a:pt x="4278666" y="3961814"/>
                  <a:pt x="4273972" y="3966508"/>
                </a:cubicBezTo>
                <a:cubicBezTo>
                  <a:pt x="4269277" y="3968856"/>
                  <a:pt x="4264583" y="3973550"/>
                  <a:pt x="4262237" y="3975897"/>
                </a:cubicBezTo>
                <a:cubicBezTo>
                  <a:pt x="4257542" y="3978244"/>
                  <a:pt x="4252848" y="3982938"/>
                  <a:pt x="4248154" y="3985285"/>
                </a:cubicBezTo>
                <a:cubicBezTo>
                  <a:pt x="4245807" y="3987632"/>
                  <a:pt x="4243460" y="3987632"/>
                  <a:pt x="4241113" y="3989979"/>
                </a:cubicBezTo>
                <a:cubicBezTo>
                  <a:pt x="4241113" y="3987632"/>
                  <a:pt x="4241113" y="3987632"/>
                  <a:pt x="4241113" y="3985285"/>
                </a:cubicBezTo>
                <a:cubicBezTo>
                  <a:pt x="4241113" y="3985285"/>
                  <a:pt x="4241113" y="3985285"/>
                  <a:pt x="4241113" y="3985285"/>
                </a:cubicBezTo>
                <a:cubicBezTo>
                  <a:pt x="4245807" y="3980591"/>
                  <a:pt x="4250501" y="3975897"/>
                  <a:pt x="4255195" y="3971203"/>
                </a:cubicBezTo>
                <a:cubicBezTo>
                  <a:pt x="4262237" y="3964162"/>
                  <a:pt x="4266931" y="3959468"/>
                  <a:pt x="4273972" y="3952426"/>
                </a:cubicBezTo>
                <a:cubicBezTo>
                  <a:pt x="4278666" y="3947732"/>
                  <a:pt x="4285707" y="3940691"/>
                  <a:pt x="4290401" y="3933650"/>
                </a:cubicBezTo>
                <a:cubicBezTo>
                  <a:pt x="4295095" y="3926609"/>
                  <a:pt x="4302136" y="3921915"/>
                  <a:pt x="4306830" y="3914873"/>
                </a:cubicBezTo>
                <a:cubicBezTo>
                  <a:pt x="4311524" y="3907832"/>
                  <a:pt x="4318566" y="3903138"/>
                  <a:pt x="4323260" y="3896097"/>
                </a:cubicBezTo>
                <a:cubicBezTo>
                  <a:pt x="4330301" y="3889056"/>
                  <a:pt x="4334995" y="3882015"/>
                  <a:pt x="4339689" y="3877321"/>
                </a:cubicBezTo>
                <a:cubicBezTo>
                  <a:pt x="4344383" y="3870280"/>
                  <a:pt x="4351424" y="3865586"/>
                  <a:pt x="4356118" y="3858544"/>
                </a:cubicBezTo>
                <a:cubicBezTo>
                  <a:pt x="4360812" y="3851503"/>
                  <a:pt x="4367854" y="3844462"/>
                  <a:pt x="4372548" y="3837421"/>
                </a:cubicBezTo>
                <a:cubicBezTo>
                  <a:pt x="4372548" y="3837421"/>
                  <a:pt x="4372548" y="3837421"/>
                  <a:pt x="4372548" y="3837421"/>
                </a:cubicBezTo>
                <a:cubicBezTo>
                  <a:pt x="4377242" y="3832727"/>
                  <a:pt x="4381936" y="3830380"/>
                  <a:pt x="4386630" y="3825686"/>
                </a:cubicBezTo>
                <a:cubicBezTo>
                  <a:pt x="4391324" y="3820992"/>
                  <a:pt x="4396018" y="3816298"/>
                  <a:pt x="4403059" y="3811604"/>
                </a:cubicBezTo>
                <a:cubicBezTo>
                  <a:pt x="4410100" y="3804562"/>
                  <a:pt x="4417141" y="3799868"/>
                  <a:pt x="4421835" y="3792827"/>
                </a:cubicBezTo>
                <a:cubicBezTo>
                  <a:pt x="4426530" y="3788133"/>
                  <a:pt x="4431224" y="3783439"/>
                  <a:pt x="4435918" y="3776398"/>
                </a:cubicBezTo>
                <a:cubicBezTo>
                  <a:pt x="4442959" y="3769357"/>
                  <a:pt x="4447653" y="3762315"/>
                  <a:pt x="4454694" y="3755274"/>
                </a:cubicBezTo>
                <a:cubicBezTo>
                  <a:pt x="4459388" y="3750580"/>
                  <a:pt x="4464082" y="3743539"/>
                  <a:pt x="4468776" y="3738845"/>
                </a:cubicBezTo>
                <a:cubicBezTo>
                  <a:pt x="4475818" y="3731804"/>
                  <a:pt x="4480512" y="3724763"/>
                  <a:pt x="4487553" y="3717722"/>
                </a:cubicBezTo>
                <a:cubicBezTo>
                  <a:pt x="4492247" y="3710680"/>
                  <a:pt x="4496941" y="3705986"/>
                  <a:pt x="4501635" y="3698945"/>
                </a:cubicBezTo>
                <a:cubicBezTo>
                  <a:pt x="4503982" y="3694251"/>
                  <a:pt x="4506329" y="3691904"/>
                  <a:pt x="4508676" y="3689557"/>
                </a:cubicBezTo>
                <a:cubicBezTo>
                  <a:pt x="4506329" y="3694251"/>
                  <a:pt x="4503982" y="3696598"/>
                  <a:pt x="4501635" y="3701292"/>
                </a:cubicBezTo>
                <a:cubicBezTo>
                  <a:pt x="4496941" y="3708333"/>
                  <a:pt x="4494594" y="3713028"/>
                  <a:pt x="4489900" y="3720068"/>
                </a:cubicBezTo>
                <a:cubicBezTo>
                  <a:pt x="4485206" y="3722416"/>
                  <a:pt x="4482859" y="3727110"/>
                  <a:pt x="4478165" y="3734151"/>
                </a:cubicBezTo>
                <a:close/>
                <a:moveTo>
                  <a:pt x="4205907" y="4051002"/>
                </a:moveTo>
                <a:cubicBezTo>
                  <a:pt x="4205907" y="4055696"/>
                  <a:pt x="4203560" y="4058043"/>
                  <a:pt x="4203560" y="4060390"/>
                </a:cubicBezTo>
                <a:cubicBezTo>
                  <a:pt x="4203560" y="4062737"/>
                  <a:pt x="4201213" y="4067431"/>
                  <a:pt x="4201213" y="4069779"/>
                </a:cubicBezTo>
                <a:cubicBezTo>
                  <a:pt x="4198866" y="4074473"/>
                  <a:pt x="4196519" y="4081514"/>
                  <a:pt x="4196519" y="4086208"/>
                </a:cubicBezTo>
                <a:cubicBezTo>
                  <a:pt x="4196519" y="4088555"/>
                  <a:pt x="4194172" y="4090902"/>
                  <a:pt x="4194172" y="4093249"/>
                </a:cubicBezTo>
                <a:cubicBezTo>
                  <a:pt x="4191825" y="4097943"/>
                  <a:pt x="4189478" y="4102637"/>
                  <a:pt x="4189478" y="4107331"/>
                </a:cubicBezTo>
                <a:cubicBezTo>
                  <a:pt x="4189478" y="4107331"/>
                  <a:pt x="4189478" y="4109678"/>
                  <a:pt x="4187131" y="4109678"/>
                </a:cubicBezTo>
                <a:cubicBezTo>
                  <a:pt x="4184784" y="4114372"/>
                  <a:pt x="4182437" y="4119066"/>
                  <a:pt x="4180090" y="4123761"/>
                </a:cubicBezTo>
                <a:cubicBezTo>
                  <a:pt x="4177743" y="4126108"/>
                  <a:pt x="4173049" y="4130802"/>
                  <a:pt x="4170701" y="4133149"/>
                </a:cubicBezTo>
                <a:cubicBezTo>
                  <a:pt x="4170701" y="4133149"/>
                  <a:pt x="4168355" y="4133149"/>
                  <a:pt x="4168355" y="4130802"/>
                </a:cubicBezTo>
                <a:cubicBezTo>
                  <a:pt x="4168355" y="4130802"/>
                  <a:pt x="4168355" y="4130802"/>
                  <a:pt x="4168355" y="4130802"/>
                </a:cubicBezTo>
                <a:cubicBezTo>
                  <a:pt x="4170701" y="4128455"/>
                  <a:pt x="4170701" y="4126108"/>
                  <a:pt x="4173049" y="4123761"/>
                </a:cubicBezTo>
                <a:cubicBezTo>
                  <a:pt x="4173049" y="4121414"/>
                  <a:pt x="4175395" y="4119066"/>
                  <a:pt x="4177743" y="4116720"/>
                </a:cubicBezTo>
                <a:cubicBezTo>
                  <a:pt x="4180090" y="4114372"/>
                  <a:pt x="4180090" y="4112026"/>
                  <a:pt x="4182437" y="4107331"/>
                </a:cubicBezTo>
                <a:cubicBezTo>
                  <a:pt x="4184784" y="4104984"/>
                  <a:pt x="4184784" y="4102637"/>
                  <a:pt x="4184784" y="4100290"/>
                </a:cubicBezTo>
                <a:cubicBezTo>
                  <a:pt x="4187131" y="4097943"/>
                  <a:pt x="4187131" y="4093249"/>
                  <a:pt x="4189478" y="4090902"/>
                </a:cubicBezTo>
                <a:cubicBezTo>
                  <a:pt x="4189478" y="4088555"/>
                  <a:pt x="4191825" y="4086208"/>
                  <a:pt x="4191825" y="4083861"/>
                </a:cubicBezTo>
                <a:cubicBezTo>
                  <a:pt x="4194172" y="4081514"/>
                  <a:pt x="4194172" y="4076820"/>
                  <a:pt x="4196519" y="4074473"/>
                </a:cubicBezTo>
                <a:cubicBezTo>
                  <a:pt x="4196519" y="4072125"/>
                  <a:pt x="4198866" y="4069779"/>
                  <a:pt x="4198866" y="4067431"/>
                </a:cubicBezTo>
                <a:cubicBezTo>
                  <a:pt x="4201213" y="4062737"/>
                  <a:pt x="4201213" y="4060390"/>
                  <a:pt x="4203560" y="4055696"/>
                </a:cubicBezTo>
                <a:cubicBezTo>
                  <a:pt x="4203560" y="4053349"/>
                  <a:pt x="4205907" y="4051002"/>
                  <a:pt x="4205907" y="4048655"/>
                </a:cubicBezTo>
                <a:cubicBezTo>
                  <a:pt x="4208254" y="4043961"/>
                  <a:pt x="4208254" y="4039267"/>
                  <a:pt x="4210601" y="4034573"/>
                </a:cubicBezTo>
                <a:cubicBezTo>
                  <a:pt x="4210601" y="4032226"/>
                  <a:pt x="4210601" y="4032226"/>
                  <a:pt x="4212948" y="4029879"/>
                </a:cubicBezTo>
                <a:cubicBezTo>
                  <a:pt x="4212948" y="4029879"/>
                  <a:pt x="4212948" y="4029879"/>
                  <a:pt x="4212948" y="4029879"/>
                </a:cubicBezTo>
                <a:cubicBezTo>
                  <a:pt x="4215296" y="4029879"/>
                  <a:pt x="4215296" y="4029879"/>
                  <a:pt x="4217643" y="4029879"/>
                </a:cubicBezTo>
                <a:cubicBezTo>
                  <a:pt x="4217643" y="4032226"/>
                  <a:pt x="4217643" y="4034573"/>
                  <a:pt x="4215296" y="4036920"/>
                </a:cubicBezTo>
                <a:cubicBezTo>
                  <a:pt x="4208254" y="4039267"/>
                  <a:pt x="4208254" y="4043961"/>
                  <a:pt x="4205907" y="4051002"/>
                </a:cubicBezTo>
                <a:close/>
                <a:moveTo>
                  <a:pt x="4142537" y="4090902"/>
                </a:moveTo>
                <a:cubicBezTo>
                  <a:pt x="4126108" y="4109678"/>
                  <a:pt x="4107331" y="4130802"/>
                  <a:pt x="4090902" y="4149578"/>
                </a:cubicBezTo>
                <a:cubicBezTo>
                  <a:pt x="4088555" y="4151925"/>
                  <a:pt x="4086208" y="4154272"/>
                  <a:pt x="4083861" y="4156619"/>
                </a:cubicBezTo>
                <a:cubicBezTo>
                  <a:pt x="4065084" y="4177743"/>
                  <a:pt x="4043961" y="4198866"/>
                  <a:pt x="4025185" y="4217643"/>
                </a:cubicBezTo>
                <a:cubicBezTo>
                  <a:pt x="4020491" y="4222337"/>
                  <a:pt x="4015797" y="4227031"/>
                  <a:pt x="4008755" y="4231725"/>
                </a:cubicBezTo>
                <a:cubicBezTo>
                  <a:pt x="3992326" y="4248154"/>
                  <a:pt x="3973550" y="4264584"/>
                  <a:pt x="3957120" y="4281013"/>
                </a:cubicBezTo>
                <a:cubicBezTo>
                  <a:pt x="3952426" y="4283360"/>
                  <a:pt x="3950079" y="4288054"/>
                  <a:pt x="3945385" y="4292748"/>
                </a:cubicBezTo>
                <a:cubicBezTo>
                  <a:pt x="3924262" y="4311525"/>
                  <a:pt x="3903138" y="4330301"/>
                  <a:pt x="3882015" y="4349077"/>
                </a:cubicBezTo>
                <a:cubicBezTo>
                  <a:pt x="3877321" y="4353771"/>
                  <a:pt x="3872627" y="4358466"/>
                  <a:pt x="3867933" y="4360812"/>
                </a:cubicBezTo>
                <a:cubicBezTo>
                  <a:pt x="3858544" y="4370201"/>
                  <a:pt x="3846809" y="4377242"/>
                  <a:pt x="3837421" y="4384283"/>
                </a:cubicBezTo>
                <a:cubicBezTo>
                  <a:pt x="3835074" y="4384283"/>
                  <a:pt x="3832727" y="4386630"/>
                  <a:pt x="3830380" y="4386630"/>
                </a:cubicBezTo>
                <a:cubicBezTo>
                  <a:pt x="3830380" y="4386630"/>
                  <a:pt x="3828033" y="4386630"/>
                  <a:pt x="3828033" y="4386630"/>
                </a:cubicBezTo>
                <a:cubicBezTo>
                  <a:pt x="3842115" y="4374895"/>
                  <a:pt x="3853850" y="4365506"/>
                  <a:pt x="3867933" y="4353771"/>
                </a:cubicBezTo>
                <a:cubicBezTo>
                  <a:pt x="3872627" y="4349077"/>
                  <a:pt x="3879668" y="4344383"/>
                  <a:pt x="3884362" y="4339689"/>
                </a:cubicBezTo>
                <a:cubicBezTo>
                  <a:pt x="3905485" y="4320913"/>
                  <a:pt x="3926609" y="4302136"/>
                  <a:pt x="3947732" y="4283360"/>
                </a:cubicBezTo>
                <a:cubicBezTo>
                  <a:pt x="3950079" y="4281013"/>
                  <a:pt x="3954773" y="4276319"/>
                  <a:pt x="3957120" y="4273972"/>
                </a:cubicBezTo>
                <a:cubicBezTo>
                  <a:pt x="3975897" y="4257542"/>
                  <a:pt x="3992326" y="4238766"/>
                  <a:pt x="4011102" y="4222337"/>
                </a:cubicBezTo>
                <a:cubicBezTo>
                  <a:pt x="4015797" y="4217643"/>
                  <a:pt x="4022837" y="4210602"/>
                  <a:pt x="4027532" y="4205908"/>
                </a:cubicBezTo>
                <a:cubicBezTo>
                  <a:pt x="4048655" y="4184784"/>
                  <a:pt x="4067432" y="4163660"/>
                  <a:pt x="4088555" y="4142537"/>
                </a:cubicBezTo>
                <a:cubicBezTo>
                  <a:pt x="4088555" y="4140190"/>
                  <a:pt x="4090902" y="4140190"/>
                  <a:pt x="4090902" y="4137843"/>
                </a:cubicBezTo>
                <a:cubicBezTo>
                  <a:pt x="4109678" y="4116720"/>
                  <a:pt x="4128455" y="4095596"/>
                  <a:pt x="4147231" y="4074473"/>
                </a:cubicBezTo>
                <a:cubicBezTo>
                  <a:pt x="4151925" y="4067431"/>
                  <a:pt x="4156619" y="4062737"/>
                  <a:pt x="4161313" y="4055696"/>
                </a:cubicBezTo>
                <a:cubicBezTo>
                  <a:pt x="4173049" y="4041614"/>
                  <a:pt x="4184784" y="4027532"/>
                  <a:pt x="4196519" y="4013449"/>
                </a:cubicBezTo>
                <a:cubicBezTo>
                  <a:pt x="4196519" y="4015796"/>
                  <a:pt x="4198866" y="4018144"/>
                  <a:pt x="4201213" y="4020490"/>
                </a:cubicBezTo>
                <a:cubicBezTo>
                  <a:pt x="4187131" y="4039267"/>
                  <a:pt x="4173049" y="4055696"/>
                  <a:pt x="4158966" y="4072125"/>
                </a:cubicBezTo>
                <a:cubicBezTo>
                  <a:pt x="4151925" y="4079167"/>
                  <a:pt x="4147231" y="4086208"/>
                  <a:pt x="4142537" y="4090902"/>
                </a:cubicBezTo>
                <a:close/>
                <a:moveTo>
                  <a:pt x="3790480" y="4419489"/>
                </a:moveTo>
                <a:cubicBezTo>
                  <a:pt x="3778745" y="4428877"/>
                  <a:pt x="3767010" y="4438265"/>
                  <a:pt x="3755274" y="4445306"/>
                </a:cubicBezTo>
                <a:cubicBezTo>
                  <a:pt x="3750580" y="4450000"/>
                  <a:pt x="3743539" y="4454694"/>
                  <a:pt x="3738845" y="4457041"/>
                </a:cubicBezTo>
                <a:cubicBezTo>
                  <a:pt x="3727110" y="4466429"/>
                  <a:pt x="3713027" y="4475818"/>
                  <a:pt x="3698945" y="4485206"/>
                </a:cubicBezTo>
                <a:cubicBezTo>
                  <a:pt x="3694251" y="4487553"/>
                  <a:pt x="3689557" y="4492247"/>
                  <a:pt x="3684863" y="4494594"/>
                </a:cubicBezTo>
                <a:cubicBezTo>
                  <a:pt x="3670781" y="4503982"/>
                  <a:pt x="3656698" y="4513370"/>
                  <a:pt x="3642616" y="4522759"/>
                </a:cubicBezTo>
                <a:cubicBezTo>
                  <a:pt x="3640269" y="4525106"/>
                  <a:pt x="3635575" y="4527453"/>
                  <a:pt x="3633228" y="4529800"/>
                </a:cubicBezTo>
                <a:cubicBezTo>
                  <a:pt x="3616799" y="4539188"/>
                  <a:pt x="3600369" y="4548576"/>
                  <a:pt x="3586287" y="4560311"/>
                </a:cubicBezTo>
                <a:cubicBezTo>
                  <a:pt x="3593328" y="4555617"/>
                  <a:pt x="3600369" y="4550923"/>
                  <a:pt x="3607410" y="4543882"/>
                </a:cubicBezTo>
                <a:cubicBezTo>
                  <a:pt x="3612104" y="4541535"/>
                  <a:pt x="3614452" y="4539188"/>
                  <a:pt x="3619146" y="4534494"/>
                </a:cubicBezTo>
                <a:cubicBezTo>
                  <a:pt x="3626187" y="4527453"/>
                  <a:pt x="3635575" y="4520412"/>
                  <a:pt x="3642616" y="4513370"/>
                </a:cubicBezTo>
                <a:cubicBezTo>
                  <a:pt x="3644963" y="4511024"/>
                  <a:pt x="3649657" y="4508676"/>
                  <a:pt x="3652004" y="4503982"/>
                </a:cubicBezTo>
                <a:cubicBezTo>
                  <a:pt x="3661392" y="4494594"/>
                  <a:pt x="3673128" y="4485206"/>
                  <a:pt x="3682516" y="4473471"/>
                </a:cubicBezTo>
                <a:cubicBezTo>
                  <a:pt x="3684863" y="4471123"/>
                  <a:pt x="3687210" y="4468777"/>
                  <a:pt x="3689557" y="4466429"/>
                </a:cubicBezTo>
                <a:cubicBezTo>
                  <a:pt x="3696598" y="4459388"/>
                  <a:pt x="3703639" y="4452347"/>
                  <a:pt x="3708333" y="4447653"/>
                </a:cubicBezTo>
                <a:cubicBezTo>
                  <a:pt x="3713027" y="4450000"/>
                  <a:pt x="3715375" y="4452347"/>
                  <a:pt x="3722416" y="4452347"/>
                </a:cubicBezTo>
                <a:cubicBezTo>
                  <a:pt x="3734151" y="4452347"/>
                  <a:pt x="3743539" y="4442959"/>
                  <a:pt x="3743539" y="4431224"/>
                </a:cubicBezTo>
                <a:cubicBezTo>
                  <a:pt x="3743539" y="4428877"/>
                  <a:pt x="3743539" y="4426530"/>
                  <a:pt x="3743539" y="4426530"/>
                </a:cubicBezTo>
                <a:cubicBezTo>
                  <a:pt x="3748233" y="4424183"/>
                  <a:pt x="3752927" y="4424183"/>
                  <a:pt x="3757622" y="4421836"/>
                </a:cubicBezTo>
                <a:cubicBezTo>
                  <a:pt x="3762316" y="4419489"/>
                  <a:pt x="3764662" y="4419489"/>
                  <a:pt x="3769357" y="4417142"/>
                </a:cubicBezTo>
                <a:cubicBezTo>
                  <a:pt x="3776398" y="4414794"/>
                  <a:pt x="3781092" y="4412447"/>
                  <a:pt x="3788133" y="4410100"/>
                </a:cubicBezTo>
                <a:cubicBezTo>
                  <a:pt x="3792827" y="4407753"/>
                  <a:pt x="3799868" y="4405406"/>
                  <a:pt x="3804562" y="4403059"/>
                </a:cubicBezTo>
                <a:cubicBezTo>
                  <a:pt x="3809256" y="4400712"/>
                  <a:pt x="3813950" y="4398365"/>
                  <a:pt x="3816298" y="4398365"/>
                </a:cubicBezTo>
                <a:cubicBezTo>
                  <a:pt x="3813950" y="4400712"/>
                  <a:pt x="3811603" y="4403059"/>
                  <a:pt x="3809256" y="4405406"/>
                </a:cubicBezTo>
                <a:cubicBezTo>
                  <a:pt x="3802215" y="4407753"/>
                  <a:pt x="3795174" y="4414794"/>
                  <a:pt x="3790480" y="4419489"/>
                </a:cubicBezTo>
                <a:close/>
                <a:moveTo>
                  <a:pt x="3332806" y="4684705"/>
                </a:moveTo>
                <a:cubicBezTo>
                  <a:pt x="3318724" y="4689399"/>
                  <a:pt x="3304641" y="4694093"/>
                  <a:pt x="3288212" y="4701134"/>
                </a:cubicBezTo>
                <a:cubicBezTo>
                  <a:pt x="3276477" y="4705828"/>
                  <a:pt x="3267089" y="4708175"/>
                  <a:pt x="3255353" y="4712869"/>
                </a:cubicBezTo>
                <a:cubicBezTo>
                  <a:pt x="3241271" y="4717563"/>
                  <a:pt x="3224842" y="4722258"/>
                  <a:pt x="3208412" y="4726952"/>
                </a:cubicBezTo>
                <a:cubicBezTo>
                  <a:pt x="3199024" y="4729299"/>
                  <a:pt x="3187289" y="4733993"/>
                  <a:pt x="3177901" y="4736340"/>
                </a:cubicBezTo>
                <a:cubicBezTo>
                  <a:pt x="3161472" y="4741034"/>
                  <a:pt x="3145042" y="4745728"/>
                  <a:pt x="3128613" y="4750422"/>
                </a:cubicBezTo>
                <a:cubicBezTo>
                  <a:pt x="3119225" y="4752769"/>
                  <a:pt x="3109837" y="4755116"/>
                  <a:pt x="3100449" y="4757463"/>
                </a:cubicBezTo>
                <a:cubicBezTo>
                  <a:pt x="3093407" y="4759810"/>
                  <a:pt x="3084019" y="4762157"/>
                  <a:pt x="3076978" y="4762157"/>
                </a:cubicBezTo>
                <a:cubicBezTo>
                  <a:pt x="3069937" y="4764504"/>
                  <a:pt x="3062896" y="4764504"/>
                  <a:pt x="3055854" y="4766851"/>
                </a:cubicBezTo>
                <a:cubicBezTo>
                  <a:pt x="3053508" y="4766851"/>
                  <a:pt x="3051160" y="4766851"/>
                  <a:pt x="3051160" y="4766851"/>
                </a:cubicBezTo>
                <a:cubicBezTo>
                  <a:pt x="3027690" y="4771545"/>
                  <a:pt x="3001872" y="4773893"/>
                  <a:pt x="2978402" y="4778587"/>
                </a:cubicBezTo>
                <a:cubicBezTo>
                  <a:pt x="2976055" y="4778587"/>
                  <a:pt x="2976055" y="4778587"/>
                  <a:pt x="2973708" y="4778587"/>
                </a:cubicBezTo>
                <a:cubicBezTo>
                  <a:pt x="2971361" y="4778587"/>
                  <a:pt x="2966667" y="4778587"/>
                  <a:pt x="2964320" y="4780934"/>
                </a:cubicBezTo>
                <a:cubicBezTo>
                  <a:pt x="2945543" y="4783281"/>
                  <a:pt x="2926767" y="4785628"/>
                  <a:pt x="2907991" y="4785628"/>
                </a:cubicBezTo>
                <a:cubicBezTo>
                  <a:pt x="2903296" y="4785628"/>
                  <a:pt x="2898602" y="4785628"/>
                  <a:pt x="2893908" y="4785628"/>
                </a:cubicBezTo>
                <a:cubicBezTo>
                  <a:pt x="2875132" y="4787975"/>
                  <a:pt x="2856355" y="4787975"/>
                  <a:pt x="2837579" y="4787975"/>
                </a:cubicBezTo>
                <a:cubicBezTo>
                  <a:pt x="2837579" y="4787975"/>
                  <a:pt x="2837579" y="4787975"/>
                  <a:pt x="2837579" y="4787975"/>
                </a:cubicBezTo>
                <a:cubicBezTo>
                  <a:pt x="2837579" y="4787975"/>
                  <a:pt x="2837579" y="4787975"/>
                  <a:pt x="2837579" y="4785628"/>
                </a:cubicBezTo>
                <a:cubicBezTo>
                  <a:pt x="2844620" y="4783281"/>
                  <a:pt x="2849314" y="4783281"/>
                  <a:pt x="2856355" y="4780934"/>
                </a:cubicBezTo>
                <a:cubicBezTo>
                  <a:pt x="2863397" y="4778587"/>
                  <a:pt x="2872785" y="4778587"/>
                  <a:pt x="2879826" y="4776239"/>
                </a:cubicBezTo>
                <a:cubicBezTo>
                  <a:pt x="2891561" y="4773893"/>
                  <a:pt x="2903296" y="4771545"/>
                  <a:pt x="2912685" y="4769199"/>
                </a:cubicBezTo>
                <a:cubicBezTo>
                  <a:pt x="2922073" y="4766851"/>
                  <a:pt x="2929114" y="4764504"/>
                  <a:pt x="2938502" y="4764504"/>
                </a:cubicBezTo>
                <a:cubicBezTo>
                  <a:pt x="2950237" y="4762157"/>
                  <a:pt x="2959626" y="4759810"/>
                  <a:pt x="2971361" y="4757463"/>
                </a:cubicBezTo>
                <a:cubicBezTo>
                  <a:pt x="2980749" y="4755116"/>
                  <a:pt x="2987790" y="4752769"/>
                  <a:pt x="2997178" y="4750422"/>
                </a:cubicBezTo>
                <a:cubicBezTo>
                  <a:pt x="3008914" y="4748075"/>
                  <a:pt x="3018302" y="4745728"/>
                  <a:pt x="3030037" y="4741034"/>
                </a:cubicBezTo>
                <a:cubicBezTo>
                  <a:pt x="3039425" y="4738687"/>
                  <a:pt x="3046466" y="4736340"/>
                  <a:pt x="3055854" y="4733993"/>
                </a:cubicBezTo>
                <a:cubicBezTo>
                  <a:pt x="3067590" y="4731646"/>
                  <a:pt x="3076978" y="4726952"/>
                  <a:pt x="3088713" y="4724605"/>
                </a:cubicBezTo>
                <a:cubicBezTo>
                  <a:pt x="3098101" y="4722258"/>
                  <a:pt x="3107489" y="4719911"/>
                  <a:pt x="3114531" y="4717563"/>
                </a:cubicBezTo>
                <a:cubicBezTo>
                  <a:pt x="3126266" y="4715216"/>
                  <a:pt x="3135654" y="4710522"/>
                  <a:pt x="3147389" y="4708175"/>
                </a:cubicBezTo>
                <a:cubicBezTo>
                  <a:pt x="3156778" y="4705828"/>
                  <a:pt x="3163819" y="4703481"/>
                  <a:pt x="3173207" y="4698787"/>
                </a:cubicBezTo>
                <a:cubicBezTo>
                  <a:pt x="3184942" y="4694093"/>
                  <a:pt x="3196677" y="4691746"/>
                  <a:pt x="3206066" y="4687052"/>
                </a:cubicBezTo>
                <a:cubicBezTo>
                  <a:pt x="3213106" y="4684705"/>
                  <a:pt x="3222495" y="4682358"/>
                  <a:pt x="3229536" y="4677664"/>
                </a:cubicBezTo>
                <a:cubicBezTo>
                  <a:pt x="3248312" y="4670622"/>
                  <a:pt x="3267089" y="4663582"/>
                  <a:pt x="3285865" y="4656540"/>
                </a:cubicBezTo>
                <a:cubicBezTo>
                  <a:pt x="3297600" y="4651846"/>
                  <a:pt x="3309336" y="4647152"/>
                  <a:pt x="3321071" y="4642458"/>
                </a:cubicBezTo>
                <a:cubicBezTo>
                  <a:pt x="3342194" y="4651846"/>
                  <a:pt x="3363318" y="4656540"/>
                  <a:pt x="3382094" y="4656540"/>
                </a:cubicBezTo>
                <a:cubicBezTo>
                  <a:pt x="3386788" y="4656540"/>
                  <a:pt x="3389135" y="4656540"/>
                  <a:pt x="3393829" y="4656540"/>
                </a:cubicBezTo>
                <a:cubicBezTo>
                  <a:pt x="3393829" y="4656540"/>
                  <a:pt x="3393829" y="4658887"/>
                  <a:pt x="3393829" y="4658887"/>
                </a:cubicBezTo>
                <a:cubicBezTo>
                  <a:pt x="3384441" y="4663582"/>
                  <a:pt x="3375053" y="4665928"/>
                  <a:pt x="3365664" y="4670622"/>
                </a:cubicBezTo>
                <a:cubicBezTo>
                  <a:pt x="3356276" y="4675317"/>
                  <a:pt x="3344541" y="4680011"/>
                  <a:pt x="3332806" y="4684705"/>
                </a:cubicBezTo>
                <a:close/>
                <a:moveTo>
                  <a:pt x="2954932" y="4790322"/>
                </a:moveTo>
                <a:cubicBezTo>
                  <a:pt x="2950237" y="4790322"/>
                  <a:pt x="2945543" y="4792669"/>
                  <a:pt x="2943196" y="4792669"/>
                </a:cubicBezTo>
                <a:cubicBezTo>
                  <a:pt x="2938502" y="4792669"/>
                  <a:pt x="2933808" y="4795016"/>
                  <a:pt x="2929114" y="4795016"/>
                </a:cubicBezTo>
                <a:cubicBezTo>
                  <a:pt x="2910338" y="4797363"/>
                  <a:pt x="2891561" y="4802057"/>
                  <a:pt x="2872785" y="4804404"/>
                </a:cubicBezTo>
                <a:cubicBezTo>
                  <a:pt x="2870438" y="4804404"/>
                  <a:pt x="2865744" y="4804404"/>
                  <a:pt x="2863397" y="4804404"/>
                </a:cubicBezTo>
                <a:cubicBezTo>
                  <a:pt x="2861050" y="4804404"/>
                  <a:pt x="2856355" y="4804404"/>
                  <a:pt x="2854008" y="4802057"/>
                </a:cubicBezTo>
                <a:cubicBezTo>
                  <a:pt x="2849314" y="4802057"/>
                  <a:pt x="2844620" y="4799710"/>
                  <a:pt x="2839926" y="4799710"/>
                </a:cubicBezTo>
                <a:cubicBezTo>
                  <a:pt x="2837579" y="4799710"/>
                  <a:pt x="2835232" y="4799710"/>
                  <a:pt x="2835232" y="4797363"/>
                </a:cubicBezTo>
                <a:cubicBezTo>
                  <a:pt x="2835232" y="4795016"/>
                  <a:pt x="2835232" y="4795016"/>
                  <a:pt x="2835232" y="4792669"/>
                </a:cubicBezTo>
                <a:cubicBezTo>
                  <a:pt x="2851661" y="4792669"/>
                  <a:pt x="2868091" y="4792669"/>
                  <a:pt x="2886867" y="4790322"/>
                </a:cubicBezTo>
                <a:cubicBezTo>
                  <a:pt x="2891561" y="4790322"/>
                  <a:pt x="2893908" y="4790322"/>
                  <a:pt x="2898602" y="4790322"/>
                </a:cubicBezTo>
                <a:cubicBezTo>
                  <a:pt x="2919726" y="4787975"/>
                  <a:pt x="2940849" y="4787975"/>
                  <a:pt x="2959626" y="4785628"/>
                </a:cubicBezTo>
                <a:cubicBezTo>
                  <a:pt x="2957279" y="4785628"/>
                  <a:pt x="2954932" y="4787975"/>
                  <a:pt x="2954932" y="4790322"/>
                </a:cubicBezTo>
                <a:close/>
                <a:moveTo>
                  <a:pt x="2947890" y="4802057"/>
                </a:moveTo>
                <a:cubicBezTo>
                  <a:pt x="2945543" y="4802057"/>
                  <a:pt x="2940849" y="4802057"/>
                  <a:pt x="2938502" y="4804404"/>
                </a:cubicBezTo>
                <a:cubicBezTo>
                  <a:pt x="2929114" y="4806751"/>
                  <a:pt x="2917379" y="4806751"/>
                  <a:pt x="2907991" y="4806751"/>
                </a:cubicBezTo>
                <a:cubicBezTo>
                  <a:pt x="2900949" y="4806751"/>
                  <a:pt x="2893908" y="4806751"/>
                  <a:pt x="2884520" y="4806751"/>
                </a:cubicBezTo>
                <a:cubicBezTo>
                  <a:pt x="2882173" y="4806751"/>
                  <a:pt x="2879826" y="4806751"/>
                  <a:pt x="2877479" y="4806751"/>
                </a:cubicBezTo>
                <a:cubicBezTo>
                  <a:pt x="2896255" y="4804404"/>
                  <a:pt x="2915032" y="4802057"/>
                  <a:pt x="2936155" y="4797363"/>
                </a:cubicBezTo>
                <a:cubicBezTo>
                  <a:pt x="2940849" y="4797363"/>
                  <a:pt x="2947890" y="4795016"/>
                  <a:pt x="2952585" y="4795016"/>
                </a:cubicBezTo>
                <a:cubicBezTo>
                  <a:pt x="2952585" y="4797363"/>
                  <a:pt x="2950237" y="4799710"/>
                  <a:pt x="2950237" y="4802057"/>
                </a:cubicBezTo>
                <a:cubicBezTo>
                  <a:pt x="2950237" y="4802057"/>
                  <a:pt x="2950237" y="4804404"/>
                  <a:pt x="2950237" y="4804404"/>
                </a:cubicBezTo>
                <a:cubicBezTo>
                  <a:pt x="2950237" y="4802057"/>
                  <a:pt x="2950237" y="4802057"/>
                  <a:pt x="2947890" y="4802057"/>
                </a:cubicBezTo>
                <a:close/>
                <a:moveTo>
                  <a:pt x="2832885" y="4809098"/>
                </a:moveTo>
                <a:cubicBezTo>
                  <a:pt x="2830538" y="4809098"/>
                  <a:pt x="2828191" y="4809098"/>
                  <a:pt x="2825844" y="4809098"/>
                </a:cubicBezTo>
                <a:cubicBezTo>
                  <a:pt x="2830538" y="4806751"/>
                  <a:pt x="2832885" y="4802057"/>
                  <a:pt x="2835232" y="4797363"/>
                </a:cubicBezTo>
                <a:cubicBezTo>
                  <a:pt x="2837579" y="4797363"/>
                  <a:pt x="2837579" y="4797363"/>
                  <a:pt x="2839926" y="4797363"/>
                </a:cubicBezTo>
                <a:cubicBezTo>
                  <a:pt x="2844620" y="4799710"/>
                  <a:pt x="2851661" y="4799710"/>
                  <a:pt x="2856355" y="4799710"/>
                </a:cubicBezTo>
                <a:cubicBezTo>
                  <a:pt x="2858703" y="4799710"/>
                  <a:pt x="2861050" y="4799710"/>
                  <a:pt x="2861050" y="4802057"/>
                </a:cubicBezTo>
                <a:cubicBezTo>
                  <a:pt x="2863397" y="4802057"/>
                  <a:pt x="2863397" y="4802057"/>
                  <a:pt x="2865744" y="4802057"/>
                </a:cubicBezTo>
                <a:cubicBezTo>
                  <a:pt x="2863397" y="4802057"/>
                  <a:pt x="2863397" y="4802057"/>
                  <a:pt x="2861050" y="4802057"/>
                </a:cubicBezTo>
                <a:cubicBezTo>
                  <a:pt x="2851661" y="4806751"/>
                  <a:pt x="2842273" y="4806751"/>
                  <a:pt x="2832885" y="4809098"/>
                </a:cubicBezTo>
                <a:close/>
                <a:moveTo>
                  <a:pt x="2753086" y="4827875"/>
                </a:moveTo>
                <a:cubicBezTo>
                  <a:pt x="2743697" y="4832569"/>
                  <a:pt x="2734309" y="4834916"/>
                  <a:pt x="2724921" y="4837263"/>
                </a:cubicBezTo>
                <a:cubicBezTo>
                  <a:pt x="2724921" y="4837263"/>
                  <a:pt x="2724921" y="4837263"/>
                  <a:pt x="2724921" y="4837263"/>
                </a:cubicBezTo>
                <a:cubicBezTo>
                  <a:pt x="2722574" y="4837263"/>
                  <a:pt x="2720227" y="4839610"/>
                  <a:pt x="2715533" y="4839610"/>
                </a:cubicBezTo>
                <a:cubicBezTo>
                  <a:pt x="2713186" y="4830222"/>
                  <a:pt x="2706145" y="4825528"/>
                  <a:pt x="2696756" y="4825528"/>
                </a:cubicBezTo>
                <a:cubicBezTo>
                  <a:pt x="2694409" y="4825528"/>
                  <a:pt x="2692062" y="4825528"/>
                  <a:pt x="2689715" y="4827875"/>
                </a:cubicBezTo>
                <a:cubicBezTo>
                  <a:pt x="2694409" y="4825528"/>
                  <a:pt x="2696756" y="4820834"/>
                  <a:pt x="2696756" y="4813792"/>
                </a:cubicBezTo>
                <a:cubicBezTo>
                  <a:pt x="2706145" y="4813792"/>
                  <a:pt x="2717880" y="4816140"/>
                  <a:pt x="2727268" y="4816140"/>
                </a:cubicBezTo>
                <a:cubicBezTo>
                  <a:pt x="2729615" y="4816140"/>
                  <a:pt x="2734309" y="4816140"/>
                  <a:pt x="2736656" y="4816140"/>
                </a:cubicBezTo>
                <a:cubicBezTo>
                  <a:pt x="2743697" y="4816140"/>
                  <a:pt x="2750738" y="4816140"/>
                  <a:pt x="2757780" y="4816140"/>
                </a:cubicBezTo>
                <a:cubicBezTo>
                  <a:pt x="2757780" y="4818486"/>
                  <a:pt x="2757780" y="4820834"/>
                  <a:pt x="2760127" y="4823180"/>
                </a:cubicBezTo>
                <a:cubicBezTo>
                  <a:pt x="2757780" y="4825528"/>
                  <a:pt x="2757780" y="4825528"/>
                  <a:pt x="2753086" y="4827875"/>
                </a:cubicBezTo>
                <a:cubicBezTo>
                  <a:pt x="2753086" y="4827875"/>
                  <a:pt x="2753086" y="4827875"/>
                  <a:pt x="2753086" y="4827875"/>
                </a:cubicBezTo>
                <a:close/>
                <a:moveTo>
                  <a:pt x="2619304" y="4820834"/>
                </a:moveTo>
                <a:cubicBezTo>
                  <a:pt x="2616957" y="4820834"/>
                  <a:pt x="2614610" y="4820834"/>
                  <a:pt x="2612263" y="4820834"/>
                </a:cubicBezTo>
                <a:cubicBezTo>
                  <a:pt x="2626345" y="4818486"/>
                  <a:pt x="2642774" y="4816140"/>
                  <a:pt x="2656857" y="4813792"/>
                </a:cubicBezTo>
                <a:cubicBezTo>
                  <a:pt x="2656857" y="4813792"/>
                  <a:pt x="2656857" y="4813792"/>
                  <a:pt x="2656857" y="4816140"/>
                </a:cubicBezTo>
                <a:cubicBezTo>
                  <a:pt x="2654510" y="4816140"/>
                  <a:pt x="2649816" y="4816140"/>
                  <a:pt x="2647469" y="4818486"/>
                </a:cubicBezTo>
                <a:cubicBezTo>
                  <a:pt x="2638080" y="4818486"/>
                  <a:pt x="2628692" y="4818486"/>
                  <a:pt x="2619304" y="4820834"/>
                </a:cubicBezTo>
                <a:close/>
                <a:moveTo>
                  <a:pt x="2417458" y="4834916"/>
                </a:moveTo>
                <a:cubicBezTo>
                  <a:pt x="2389293" y="4834916"/>
                  <a:pt x="2363476" y="4837263"/>
                  <a:pt x="2335311" y="4837263"/>
                </a:cubicBezTo>
                <a:cubicBezTo>
                  <a:pt x="2314188" y="4837263"/>
                  <a:pt x="2293064" y="4837263"/>
                  <a:pt x="2271941" y="4837263"/>
                </a:cubicBezTo>
                <a:cubicBezTo>
                  <a:pt x="2248471" y="4837263"/>
                  <a:pt x="2225000" y="4834916"/>
                  <a:pt x="2201530" y="4834916"/>
                </a:cubicBezTo>
                <a:cubicBezTo>
                  <a:pt x="2152242" y="4832569"/>
                  <a:pt x="2105301" y="4827875"/>
                  <a:pt x="2058360" y="4820834"/>
                </a:cubicBezTo>
                <a:cubicBezTo>
                  <a:pt x="2051319" y="4818486"/>
                  <a:pt x="2044277" y="4818486"/>
                  <a:pt x="2037236" y="4816140"/>
                </a:cubicBezTo>
                <a:cubicBezTo>
                  <a:pt x="2025501" y="4813792"/>
                  <a:pt x="2013766" y="4811445"/>
                  <a:pt x="1999684" y="4809098"/>
                </a:cubicBezTo>
                <a:cubicBezTo>
                  <a:pt x="1990295" y="4806751"/>
                  <a:pt x="1980907" y="4804404"/>
                  <a:pt x="1971519" y="4802057"/>
                </a:cubicBezTo>
                <a:cubicBezTo>
                  <a:pt x="1966825" y="4802057"/>
                  <a:pt x="1964478" y="4799710"/>
                  <a:pt x="1959784" y="4799710"/>
                </a:cubicBezTo>
                <a:cubicBezTo>
                  <a:pt x="1962131" y="4799710"/>
                  <a:pt x="1962131" y="4799710"/>
                  <a:pt x="1964478" y="4799710"/>
                </a:cubicBezTo>
                <a:cubicBezTo>
                  <a:pt x="1971519" y="4802057"/>
                  <a:pt x="1978560" y="4802057"/>
                  <a:pt x="1987948" y="4804404"/>
                </a:cubicBezTo>
                <a:cubicBezTo>
                  <a:pt x="1997336" y="4806751"/>
                  <a:pt x="2009072" y="4806751"/>
                  <a:pt x="2018460" y="4809098"/>
                </a:cubicBezTo>
                <a:cubicBezTo>
                  <a:pt x="2025501" y="4809098"/>
                  <a:pt x="2034889" y="4811445"/>
                  <a:pt x="2041930" y="4811445"/>
                </a:cubicBezTo>
                <a:cubicBezTo>
                  <a:pt x="2051319" y="4813792"/>
                  <a:pt x="2063054" y="4813792"/>
                  <a:pt x="2072442" y="4816140"/>
                </a:cubicBezTo>
                <a:cubicBezTo>
                  <a:pt x="2079483" y="4816140"/>
                  <a:pt x="2088871" y="4818486"/>
                  <a:pt x="2095913" y="4818486"/>
                </a:cubicBezTo>
                <a:cubicBezTo>
                  <a:pt x="2105301" y="4818486"/>
                  <a:pt x="2117036" y="4820834"/>
                  <a:pt x="2126424" y="4820834"/>
                </a:cubicBezTo>
                <a:cubicBezTo>
                  <a:pt x="2133465" y="4820834"/>
                  <a:pt x="2142854" y="4823180"/>
                  <a:pt x="2149895" y="4823180"/>
                </a:cubicBezTo>
                <a:cubicBezTo>
                  <a:pt x="2159283" y="4823180"/>
                  <a:pt x="2171018" y="4825528"/>
                  <a:pt x="2180406" y="4825528"/>
                </a:cubicBezTo>
                <a:cubicBezTo>
                  <a:pt x="2187447" y="4825528"/>
                  <a:pt x="2196835" y="4827875"/>
                  <a:pt x="2203877" y="4827875"/>
                </a:cubicBezTo>
                <a:cubicBezTo>
                  <a:pt x="2215612" y="4827875"/>
                  <a:pt x="2225000" y="4830222"/>
                  <a:pt x="2236735" y="4830222"/>
                </a:cubicBezTo>
                <a:cubicBezTo>
                  <a:pt x="2243776" y="4830222"/>
                  <a:pt x="2250818" y="4830222"/>
                  <a:pt x="2257859" y="4830222"/>
                </a:cubicBezTo>
                <a:cubicBezTo>
                  <a:pt x="2269594" y="4830222"/>
                  <a:pt x="2281329" y="4830222"/>
                  <a:pt x="2295412" y="4832569"/>
                </a:cubicBezTo>
                <a:cubicBezTo>
                  <a:pt x="2302453" y="4832569"/>
                  <a:pt x="2307147" y="4832569"/>
                  <a:pt x="2314188" y="4832569"/>
                </a:cubicBezTo>
                <a:cubicBezTo>
                  <a:pt x="2332964" y="4832569"/>
                  <a:pt x="2351741" y="4832569"/>
                  <a:pt x="2368170" y="4832569"/>
                </a:cubicBezTo>
                <a:cubicBezTo>
                  <a:pt x="2386946" y="4832569"/>
                  <a:pt x="2405723" y="4832569"/>
                  <a:pt x="2424499" y="4832569"/>
                </a:cubicBezTo>
                <a:cubicBezTo>
                  <a:pt x="2431540" y="4832569"/>
                  <a:pt x="2438581" y="4832569"/>
                  <a:pt x="2445622" y="4832569"/>
                </a:cubicBezTo>
                <a:cubicBezTo>
                  <a:pt x="2447970" y="4832569"/>
                  <a:pt x="2450317" y="4832569"/>
                  <a:pt x="2452664" y="4832569"/>
                </a:cubicBezTo>
                <a:cubicBezTo>
                  <a:pt x="2450317" y="4832569"/>
                  <a:pt x="2445622" y="4832569"/>
                  <a:pt x="2443275" y="4832569"/>
                </a:cubicBezTo>
                <a:cubicBezTo>
                  <a:pt x="2436234" y="4834916"/>
                  <a:pt x="2426846" y="4834916"/>
                  <a:pt x="2417458" y="4834916"/>
                </a:cubicBezTo>
                <a:close/>
                <a:moveTo>
                  <a:pt x="1628850" y="4698787"/>
                </a:moveTo>
                <a:cubicBezTo>
                  <a:pt x="1626503" y="4698787"/>
                  <a:pt x="1624156" y="4696440"/>
                  <a:pt x="1621809" y="4696440"/>
                </a:cubicBezTo>
                <a:cubicBezTo>
                  <a:pt x="1624156" y="4696440"/>
                  <a:pt x="1626503" y="4696440"/>
                  <a:pt x="1628850" y="4698787"/>
                </a:cubicBezTo>
                <a:cubicBezTo>
                  <a:pt x="1638239" y="4701134"/>
                  <a:pt x="1642933" y="4701134"/>
                  <a:pt x="1649974" y="4703481"/>
                </a:cubicBezTo>
                <a:cubicBezTo>
                  <a:pt x="1661709" y="4705828"/>
                  <a:pt x="1673444" y="4708175"/>
                  <a:pt x="1682832" y="4712869"/>
                </a:cubicBezTo>
                <a:cubicBezTo>
                  <a:pt x="1682832" y="4715216"/>
                  <a:pt x="1682832" y="4715216"/>
                  <a:pt x="1682832" y="4717563"/>
                </a:cubicBezTo>
                <a:cubicBezTo>
                  <a:pt x="1682832" y="4717563"/>
                  <a:pt x="1682832" y="4719911"/>
                  <a:pt x="1682832" y="4719911"/>
                </a:cubicBezTo>
                <a:cubicBezTo>
                  <a:pt x="1673444" y="4715216"/>
                  <a:pt x="1661709" y="4712869"/>
                  <a:pt x="1652321" y="4708175"/>
                </a:cubicBezTo>
                <a:cubicBezTo>
                  <a:pt x="1642933" y="4703481"/>
                  <a:pt x="1635891" y="4701134"/>
                  <a:pt x="1628850" y="4698787"/>
                </a:cubicBezTo>
                <a:close/>
                <a:moveTo>
                  <a:pt x="1534968" y="4665928"/>
                </a:moveTo>
                <a:cubicBezTo>
                  <a:pt x="1511498" y="4658887"/>
                  <a:pt x="1490375" y="4649499"/>
                  <a:pt x="1466904" y="4642458"/>
                </a:cubicBezTo>
                <a:cubicBezTo>
                  <a:pt x="1462210" y="4640111"/>
                  <a:pt x="1459863" y="4640111"/>
                  <a:pt x="1455169" y="4637764"/>
                </a:cubicBezTo>
                <a:cubicBezTo>
                  <a:pt x="1429351" y="4628376"/>
                  <a:pt x="1403534" y="4616641"/>
                  <a:pt x="1377716" y="4604905"/>
                </a:cubicBezTo>
                <a:cubicBezTo>
                  <a:pt x="1377716" y="4604905"/>
                  <a:pt x="1375369" y="4604905"/>
                  <a:pt x="1375369" y="4604905"/>
                </a:cubicBezTo>
                <a:cubicBezTo>
                  <a:pt x="1349552" y="4593170"/>
                  <a:pt x="1326081" y="4581435"/>
                  <a:pt x="1300264" y="4569700"/>
                </a:cubicBezTo>
                <a:cubicBezTo>
                  <a:pt x="1293223" y="4567352"/>
                  <a:pt x="1286181" y="4562658"/>
                  <a:pt x="1281487" y="4560311"/>
                </a:cubicBezTo>
                <a:cubicBezTo>
                  <a:pt x="1262711" y="4550923"/>
                  <a:pt x="1243935" y="4541535"/>
                  <a:pt x="1227505" y="4532147"/>
                </a:cubicBezTo>
                <a:cubicBezTo>
                  <a:pt x="1218117" y="4527453"/>
                  <a:pt x="1208729" y="4522759"/>
                  <a:pt x="1201688" y="4515718"/>
                </a:cubicBezTo>
                <a:cubicBezTo>
                  <a:pt x="1185258" y="4506329"/>
                  <a:pt x="1171176" y="4496941"/>
                  <a:pt x="1154747" y="4487553"/>
                </a:cubicBezTo>
                <a:cubicBezTo>
                  <a:pt x="1145359" y="4480512"/>
                  <a:pt x="1133623" y="4473471"/>
                  <a:pt x="1124235" y="4468777"/>
                </a:cubicBezTo>
                <a:cubicBezTo>
                  <a:pt x="1114847" y="4461735"/>
                  <a:pt x="1105459" y="4457041"/>
                  <a:pt x="1096071" y="4450000"/>
                </a:cubicBezTo>
                <a:cubicBezTo>
                  <a:pt x="1096071" y="4450000"/>
                  <a:pt x="1098418" y="4450000"/>
                  <a:pt x="1098418" y="4452347"/>
                </a:cubicBezTo>
                <a:cubicBezTo>
                  <a:pt x="1105459" y="4454694"/>
                  <a:pt x="1110153" y="4459388"/>
                  <a:pt x="1117194" y="4461735"/>
                </a:cubicBezTo>
                <a:cubicBezTo>
                  <a:pt x="1119541" y="4464083"/>
                  <a:pt x="1121888" y="4464083"/>
                  <a:pt x="1126582" y="4466429"/>
                </a:cubicBezTo>
                <a:cubicBezTo>
                  <a:pt x="1131276" y="4468777"/>
                  <a:pt x="1138318" y="4471123"/>
                  <a:pt x="1143012" y="4473471"/>
                </a:cubicBezTo>
                <a:cubicBezTo>
                  <a:pt x="1145359" y="4473471"/>
                  <a:pt x="1147706" y="4475818"/>
                  <a:pt x="1150053" y="4475818"/>
                </a:cubicBezTo>
                <a:cubicBezTo>
                  <a:pt x="1157094" y="4478165"/>
                  <a:pt x="1166482" y="4482859"/>
                  <a:pt x="1173523" y="4485206"/>
                </a:cubicBezTo>
                <a:cubicBezTo>
                  <a:pt x="1175870" y="4485206"/>
                  <a:pt x="1175870" y="4485206"/>
                  <a:pt x="1178217" y="4487553"/>
                </a:cubicBezTo>
                <a:cubicBezTo>
                  <a:pt x="1185258" y="4489900"/>
                  <a:pt x="1189953" y="4492247"/>
                  <a:pt x="1196994" y="4494594"/>
                </a:cubicBezTo>
                <a:cubicBezTo>
                  <a:pt x="1199341" y="4494594"/>
                  <a:pt x="1201688" y="4496941"/>
                  <a:pt x="1204035" y="4496941"/>
                </a:cubicBezTo>
                <a:cubicBezTo>
                  <a:pt x="1208729" y="4499288"/>
                  <a:pt x="1213423" y="4499288"/>
                  <a:pt x="1218117" y="4499288"/>
                </a:cubicBezTo>
                <a:cubicBezTo>
                  <a:pt x="1218117" y="4499288"/>
                  <a:pt x="1218117" y="4499288"/>
                  <a:pt x="1220464" y="4499288"/>
                </a:cubicBezTo>
                <a:cubicBezTo>
                  <a:pt x="1225158" y="4501635"/>
                  <a:pt x="1229852" y="4503982"/>
                  <a:pt x="1234546" y="4508676"/>
                </a:cubicBezTo>
                <a:cubicBezTo>
                  <a:pt x="1236894" y="4518064"/>
                  <a:pt x="1243935" y="4525106"/>
                  <a:pt x="1253323" y="4525106"/>
                </a:cubicBezTo>
                <a:cubicBezTo>
                  <a:pt x="1255670" y="4525106"/>
                  <a:pt x="1258017" y="4525106"/>
                  <a:pt x="1258017" y="4525106"/>
                </a:cubicBezTo>
                <a:cubicBezTo>
                  <a:pt x="1262711" y="4527453"/>
                  <a:pt x="1267405" y="4529800"/>
                  <a:pt x="1272099" y="4532147"/>
                </a:cubicBezTo>
                <a:cubicBezTo>
                  <a:pt x="1279140" y="4536841"/>
                  <a:pt x="1288529" y="4541535"/>
                  <a:pt x="1295570" y="4546229"/>
                </a:cubicBezTo>
                <a:cubicBezTo>
                  <a:pt x="1304958" y="4550923"/>
                  <a:pt x="1314346" y="4555617"/>
                  <a:pt x="1323734" y="4562658"/>
                </a:cubicBezTo>
                <a:cubicBezTo>
                  <a:pt x="1333122" y="4567352"/>
                  <a:pt x="1340164" y="4572047"/>
                  <a:pt x="1349552" y="4576741"/>
                </a:cubicBezTo>
                <a:cubicBezTo>
                  <a:pt x="1358940" y="4581435"/>
                  <a:pt x="1368328" y="4586129"/>
                  <a:pt x="1377716" y="4590823"/>
                </a:cubicBezTo>
                <a:cubicBezTo>
                  <a:pt x="1387104" y="4595517"/>
                  <a:pt x="1396493" y="4600211"/>
                  <a:pt x="1403534" y="4604905"/>
                </a:cubicBezTo>
                <a:cubicBezTo>
                  <a:pt x="1422310" y="4614293"/>
                  <a:pt x="1438739" y="4623681"/>
                  <a:pt x="1457516" y="4630723"/>
                </a:cubicBezTo>
                <a:cubicBezTo>
                  <a:pt x="1476292" y="4640111"/>
                  <a:pt x="1492722" y="4647152"/>
                  <a:pt x="1511498" y="4654193"/>
                </a:cubicBezTo>
                <a:cubicBezTo>
                  <a:pt x="1518539" y="4656540"/>
                  <a:pt x="1523233" y="4658887"/>
                  <a:pt x="1530274" y="4661234"/>
                </a:cubicBezTo>
                <a:cubicBezTo>
                  <a:pt x="1542009" y="4665928"/>
                  <a:pt x="1553745" y="4670622"/>
                  <a:pt x="1565480" y="4675317"/>
                </a:cubicBezTo>
                <a:cubicBezTo>
                  <a:pt x="1570174" y="4677664"/>
                  <a:pt x="1572521" y="4677664"/>
                  <a:pt x="1577215" y="4680011"/>
                </a:cubicBezTo>
                <a:cubicBezTo>
                  <a:pt x="1572521" y="4677664"/>
                  <a:pt x="1565480" y="4677664"/>
                  <a:pt x="1560786" y="4675317"/>
                </a:cubicBezTo>
                <a:cubicBezTo>
                  <a:pt x="1553745" y="4672970"/>
                  <a:pt x="1544357" y="4670622"/>
                  <a:pt x="1534968" y="4665928"/>
                </a:cubicBezTo>
                <a:close/>
                <a:moveTo>
                  <a:pt x="889531" y="4266930"/>
                </a:moveTo>
                <a:cubicBezTo>
                  <a:pt x="880142" y="4259889"/>
                  <a:pt x="868407" y="4250501"/>
                  <a:pt x="859019" y="4243460"/>
                </a:cubicBezTo>
                <a:cubicBezTo>
                  <a:pt x="851978" y="4238766"/>
                  <a:pt x="847284" y="4231725"/>
                  <a:pt x="840243" y="4227031"/>
                </a:cubicBezTo>
                <a:cubicBezTo>
                  <a:pt x="830854" y="4219990"/>
                  <a:pt x="821466" y="4210602"/>
                  <a:pt x="812078" y="4203560"/>
                </a:cubicBezTo>
                <a:cubicBezTo>
                  <a:pt x="805037" y="4198866"/>
                  <a:pt x="797996" y="4191825"/>
                  <a:pt x="793302" y="4184784"/>
                </a:cubicBezTo>
                <a:cubicBezTo>
                  <a:pt x="783914" y="4177743"/>
                  <a:pt x="776872" y="4168354"/>
                  <a:pt x="767484" y="4161313"/>
                </a:cubicBezTo>
                <a:cubicBezTo>
                  <a:pt x="760443" y="4154272"/>
                  <a:pt x="753402" y="4149578"/>
                  <a:pt x="748708" y="4142537"/>
                </a:cubicBezTo>
                <a:cubicBezTo>
                  <a:pt x="739320" y="4135496"/>
                  <a:pt x="732279" y="4126108"/>
                  <a:pt x="722890" y="4119066"/>
                </a:cubicBezTo>
                <a:cubicBezTo>
                  <a:pt x="715849" y="4112026"/>
                  <a:pt x="708808" y="4107331"/>
                  <a:pt x="704114" y="4100290"/>
                </a:cubicBezTo>
                <a:cubicBezTo>
                  <a:pt x="697073" y="4093249"/>
                  <a:pt x="687685" y="4083861"/>
                  <a:pt x="680643" y="4076820"/>
                </a:cubicBezTo>
                <a:cubicBezTo>
                  <a:pt x="673602" y="4069779"/>
                  <a:pt x="668908" y="4062737"/>
                  <a:pt x="661867" y="4058043"/>
                </a:cubicBezTo>
                <a:cubicBezTo>
                  <a:pt x="654826" y="4048655"/>
                  <a:pt x="645438" y="4041614"/>
                  <a:pt x="638397" y="4032226"/>
                </a:cubicBezTo>
                <a:cubicBezTo>
                  <a:pt x="631355" y="4025185"/>
                  <a:pt x="626661" y="4018144"/>
                  <a:pt x="619620" y="4011102"/>
                </a:cubicBezTo>
                <a:cubicBezTo>
                  <a:pt x="617273" y="4008755"/>
                  <a:pt x="614926" y="4006408"/>
                  <a:pt x="612579" y="4001714"/>
                </a:cubicBezTo>
                <a:cubicBezTo>
                  <a:pt x="617273" y="4006408"/>
                  <a:pt x="619620" y="4008755"/>
                  <a:pt x="624314" y="4011102"/>
                </a:cubicBezTo>
                <a:cubicBezTo>
                  <a:pt x="631355" y="4018144"/>
                  <a:pt x="638397" y="4025185"/>
                  <a:pt x="645438" y="4032226"/>
                </a:cubicBezTo>
                <a:cubicBezTo>
                  <a:pt x="654826" y="4041614"/>
                  <a:pt x="664214" y="4048655"/>
                  <a:pt x="673602" y="4058043"/>
                </a:cubicBezTo>
                <a:cubicBezTo>
                  <a:pt x="680643" y="4065085"/>
                  <a:pt x="687685" y="4072125"/>
                  <a:pt x="694726" y="4076820"/>
                </a:cubicBezTo>
                <a:cubicBezTo>
                  <a:pt x="704114" y="4083861"/>
                  <a:pt x="713502" y="4093249"/>
                  <a:pt x="722890" y="4100290"/>
                </a:cubicBezTo>
                <a:cubicBezTo>
                  <a:pt x="729931" y="4107331"/>
                  <a:pt x="736973" y="4112026"/>
                  <a:pt x="744014" y="4119066"/>
                </a:cubicBezTo>
                <a:cubicBezTo>
                  <a:pt x="753402" y="4126108"/>
                  <a:pt x="762790" y="4135496"/>
                  <a:pt x="774525" y="4142537"/>
                </a:cubicBezTo>
                <a:cubicBezTo>
                  <a:pt x="781566" y="4147231"/>
                  <a:pt x="788608" y="4154272"/>
                  <a:pt x="797996" y="4158966"/>
                </a:cubicBezTo>
                <a:cubicBezTo>
                  <a:pt x="800343" y="4161313"/>
                  <a:pt x="802690" y="4163660"/>
                  <a:pt x="807384" y="4166007"/>
                </a:cubicBezTo>
                <a:cubicBezTo>
                  <a:pt x="814425" y="4173049"/>
                  <a:pt x="823813" y="4182437"/>
                  <a:pt x="830854" y="4189478"/>
                </a:cubicBezTo>
                <a:cubicBezTo>
                  <a:pt x="837896" y="4194172"/>
                  <a:pt x="842590" y="4201213"/>
                  <a:pt x="849631" y="4205908"/>
                </a:cubicBezTo>
                <a:cubicBezTo>
                  <a:pt x="861366" y="4215296"/>
                  <a:pt x="870754" y="4227031"/>
                  <a:pt x="882489" y="4236419"/>
                </a:cubicBezTo>
                <a:cubicBezTo>
                  <a:pt x="889531" y="4243460"/>
                  <a:pt x="896572" y="4248154"/>
                  <a:pt x="903613" y="4255195"/>
                </a:cubicBezTo>
                <a:cubicBezTo>
                  <a:pt x="915348" y="4264584"/>
                  <a:pt x="924736" y="4273972"/>
                  <a:pt x="936472" y="4283360"/>
                </a:cubicBezTo>
                <a:cubicBezTo>
                  <a:pt x="943513" y="4288054"/>
                  <a:pt x="948207" y="4295095"/>
                  <a:pt x="955248" y="4299789"/>
                </a:cubicBezTo>
                <a:cubicBezTo>
                  <a:pt x="952901" y="4302136"/>
                  <a:pt x="948207" y="4302136"/>
                  <a:pt x="945860" y="4306830"/>
                </a:cubicBezTo>
                <a:cubicBezTo>
                  <a:pt x="934124" y="4297442"/>
                  <a:pt x="924736" y="4290401"/>
                  <a:pt x="913001" y="4281013"/>
                </a:cubicBezTo>
                <a:cubicBezTo>
                  <a:pt x="901266" y="4278666"/>
                  <a:pt x="896572" y="4273972"/>
                  <a:pt x="889531" y="4266930"/>
                </a:cubicBezTo>
                <a:close/>
                <a:moveTo>
                  <a:pt x="521044" y="3889056"/>
                </a:moveTo>
                <a:cubicBezTo>
                  <a:pt x="509309" y="3874974"/>
                  <a:pt x="497574" y="3858544"/>
                  <a:pt x="488186" y="3844462"/>
                </a:cubicBezTo>
                <a:cubicBezTo>
                  <a:pt x="481145" y="3835074"/>
                  <a:pt x="474103" y="3825686"/>
                  <a:pt x="469409" y="3816298"/>
                </a:cubicBezTo>
                <a:cubicBezTo>
                  <a:pt x="452980" y="3792827"/>
                  <a:pt x="436551" y="3769357"/>
                  <a:pt x="422468" y="3745886"/>
                </a:cubicBezTo>
                <a:cubicBezTo>
                  <a:pt x="417774" y="3738845"/>
                  <a:pt x="413080" y="3731804"/>
                  <a:pt x="408386" y="3724763"/>
                </a:cubicBezTo>
                <a:cubicBezTo>
                  <a:pt x="406039" y="3720068"/>
                  <a:pt x="403692" y="3717722"/>
                  <a:pt x="403692" y="3713028"/>
                </a:cubicBezTo>
                <a:cubicBezTo>
                  <a:pt x="401345" y="3708333"/>
                  <a:pt x="398998" y="3703639"/>
                  <a:pt x="396651" y="3698945"/>
                </a:cubicBezTo>
                <a:cubicBezTo>
                  <a:pt x="394304" y="3696598"/>
                  <a:pt x="394304" y="3691904"/>
                  <a:pt x="391957" y="3689557"/>
                </a:cubicBezTo>
                <a:cubicBezTo>
                  <a:pt x="377874" y="3659045"/>
                  <a:pt x="366139" y="3628534"/>
                  <a:pt x="354404" y="3595675"/>
                </a:cubicBezTo>
                <a:cubicBezTo>
                  <a:pt x="354404" y="3595675"/>
                  <a:pt x="354404" y="3595675"/>
                  <a:pt x="354404" y="3595675"/>
                </a:cubicBezTo>
                <a:cubicBezTo>
                  <a:pt x="359098" y="3605063"/>
                  <a:pt x="363792" y="3612105"/>
                  <a:pt x="368486" y="3621493"/>
                </a:cubicBezTo>
                <a:cubicBezTo>
                  <a:pt x="373180" y="3630881"/>
                  <a:pt x="380222" y="3642616"/>
                  <a:pt x="384916" y="3652004"/>
                </a:cubicBezTo>
                <a:cubicBezTo>
                  <a:pt x="389610" y="3659045"/>
                  <a:pt x="394304" y="3668434"/>
                  <a:pt x="398998" y="3675475"/>
                </a:cubicBezTo>
                <a:cubicBezTo>
                  <a:pt x="403692" y="3684863"/>
                  <a:pt x="410733" y="3696598"/>
                  <a:pt x="415427" y="3705986"/>
                </a:cubicBezTo>
                <a:cubicBezTo>
                  <a:pt x="420121" y="3713028"/>
                  <a:pt x="424815" y="3722416"/>
                  <a:pt x="429509" y="3729457"/>
                </a:cubicBezTo>
                <a:cubicBezTo>
                  <a:pt x="434204" y="3738845"/>
                  <a:pt x="441245" y="3748233"/>
                  <a:pt x="445939" y="3757621"/>
                </a:cubicBezTo>
                <a:cubicBezTo>
                  <a:pt x="450633" y="3764663"/>
                  <a:pt x="455327" y="3774051"/>
                  <a:pt x="460021" y="3781092"/>
                </a:cubicBezTo>
                <a:cubicBezTo>
                  <a:pt x="464715" y="3790480"/>
                  <a:pt x="471756" y="3799868"/>
                  <a:pt x="476450" y="3809256"/>
                </a:cubicBezTo>
                <a:cubicBezTo>
                  <a:pt x="481145" y="3816298"/>
                  <a:pt x="485839" y="3825686"/>
                  <a:pt x="490533" y="3832727"/>
                </a:cubicBezTo>
                <a:cubicBezTo>
                  <a:pt x="497574" y="3842115"/>
                  <a:pt x="502268" y="3851503"/>
                  <a:pt x="509309" y="3860891"/>
                </a:cubicBezTo>
                <a:cubicBezTo>
                  <a:pt x="514003" y="3867932"/>
                  <a:pt x="518697" y="3877321"/>
                  <a:pt x="525738" y="3884362"/>
                </a:cubicBezTo>
                <a:cubicBezTo>
                  <a:pt x="532780" y="3893750"/>
                  <a:pt x="537474" y="3903138"/>
                  <a:pt x="544515" y="3910179"/>
                </a:cubicBezTo>
                <a:cubicBezTo>
                  <a:pt x="549209" y="3917221"/>
                  <a:pt x="556250" y="3924262"/>
                  <a:pt x="560944" y="3933650"/>
                </a:cubicBezTo>
                <a:cubicBezTo>
                  <a:pt x="563291" y="3935997"/>
                  <a:pt x="563291" y="3938344"/>
                  <a:pt x="565638" y="3938344"/>
                </a:cubicBezTo>
                <a:cubicBezTo>
                  <a:pt x="558597" y="3931303"/>
                  <a:pt x="553903" y="3921915"/>
                  <a:pt x="546862" y="3914873"/>
                </a:cubicBezTo>
                <a:cubicBezTo>
                  <a:pt x="535127" y="3907832"/>
                  <a:pt x="528085" y="3898444"/>
                  <a:pt x="521044" y="3889056"/>
                </a:cubicBezTo>
                <a:close/>
                <a:moveTo>
                  <a:pt x="319198" y="3525264"/>
                </a:moveTo>
                <a:cubicBezTo>
                  <a:pt x="316851" y="3522917"/>
                  <a:pt x="316851" y="3520570"/>
                  <a:pt x="314504" y="3518223"/>
                </a:cubicBezTo>
                <a:cubicBezTo>
                  <a:pt x="316851" y="3518223"/>
                  <a:pt x="319198" y="3518223"/>
                  <a:pt x="319198" y="3518223"/>
                </a:cubicBezTo>
                <a:cubicBezTo>
                  <a:pt x="326239" y="3534652"/>
                  <a:pt x="330934" y="3551081"/>
                  <a:pt x="337975" y="3567510"/>
                </a:cubicBezTo>
                <a:cubicBezTo>
                  <a:pt x="335628" y="3562816"/>
                  <a:pt x="333281" y="3558122"/>
                  <a:pt x="330934" y="3553428"/>
                </a:cubicBezTo>
                <a:cubicBezTo>
                  <a:pt x="326239" y="3541693"/>
                  <a:pt x="323892" y="3534652"/>
                  <a:pt x="319198" y="3525264"/>
                </a:cubicBezTo>
                <a:close/>
                <a:moveTo>
                  <a:pt x="246440" y="3379747"/>
                </a:moveTo>
                <a:cubicBezTo>
                  <a:pt x="241746" y="3370359"/>
                  <a:pt x="234705" y="3358623"/>
                  <a:pt x="230011" y="3349235"/>
                </a:cubicBezTo>
                <a:cubicBezTo>
                  <a:pt x="225316" y="3339847"/>
                  <a:pt x="220622" y="3330459"/>
                  <a:pt x="215928" y="3323418"/>
                </a:cubicBezTo>
                <a:cubicBezTo>
                  <a:pt x="211234" y="3311683"/>
                  <a:pt x="206540" y="3302295"/>
                  <a:pt x="201846" y="3290559"/>
                </a:cubicBezTo>
                <a:cubicBezTo>
                  <a:pt x="197152" y="3281171"/>
                  <a:pt x="192458" y="3271783"/>
                  <a:pt x="190111" y="3262394"/>
                </a:cubicBezTo>
                <a:cubicBezTo>
                  <a:pt x="185417" y="3250659"/>
                  <a:pt x="180723" y="3238924"/>
                  <a:pt x="176028" y="3227189"/>
                </a:cubicBezTo>
                <a:cubicBezTo>
                  <a:pt x="171334" y="3217801"/>
                  <a:pt x="168987" y="3208413"/>
                  <a:pt x="164293" y="3201371"/>
                </a:cubicBezTo>
                <a:cubicBezTo>
                  <a:pt x="159599" y="3189636"/>
                  <a:pt x="154905" y="3175554"/>
                  <a:pt x="150211" y="3163819"/>
                </a:cubicBezTo>
                <a:cubicBezTo>
                  <a:pt x="147864" y="3154431"/>
                  <a:pt x="143170" y="3147389"/>
                  <a:pt x="140823" y="3138001"/>
                </a:cubicBezTo>
                <a:cubicBezTo>
                  <a:pt x="136129" y="3123919"/>
                  <a:pt x="131435" y="3109836"/>
                  <a:pt x="126741" y="3095754"/>
                </a:cubicBezTo>
                <a:cubicBezTo>
                  <a:pt x="124393" y="3088713"/>
                  <a:pt x="122046" y="3081672"/>
                  <a:pt x="119699" y="3072284"/>
                </a:cubicBezTo>
                <a:cubicBezTo>
                  <a:pt x="119699" y="3069937"/>
                  <a:pt x="117352" y="3065243"/>
                  <a:pt x="117352" y="3060549"/>
                </a:cubicBezTo>
                <a:cubicBezTo>
                  <a:pt x="119699" y="3062896"/>
                  <a:pt x="124393" y="3065243"/>
                  <a:pt x="129088" y="3065243"/>
                </a:cubicBezTo>
                <a:cubicBezTo>
                  <a:pt x="131435" y="3065243"/>
                  <a:pt x="133782" y="3065243"/>
                  <a:pt x="133782" y="3065243"/>
                </a:cubicBezTo>
                <a:cubicBezTo>
                  <a:pt x="138476" y="3081672"/>
                  <a:pt x="143170" y="3095754"/>
                  <a:pt x="150211" y="3112184"/>
                </a:cubicBezTo>
                <a:cubicBezTo>
                  <a:pt x="152558" y="3119225"/>
                  <a:pt x="154905" y="3126266"/>
                  <a:pt x="157252" y="3133307"/>
                </a:cubicBezTo>
                <a:cubicBezTo>
                  <a:pt x="161946" y="3147389"/>
                  <a:pt x="166640" y="3163819"/>
                  <a:pt x="173681" y="3177901"/>
                </a:cubicBezTo>
                <a:cubicBezTo>
                  <a:pt x="176028" y="3184942"/>
                  <a:pt x="178376" y="3194330"/>
                  <a:pt x="183070" y="3201371"/>
                </a:cubicBezTo>
                <a:cubicBezTo>
                  <a:pt x="187764" y="3215454"/>
                  <a:pt x="192458" y="3227189"/>
                  <a:pt x="197152" y="3241271"/>
                </a:cubicBezTo>
                <a:cubicBezTo>
                  <a:pt x="199499" y="3250659"/>
                  <a:pt x="204193" y="3257700"/>
                  <a:pt x="206540" y="3267089"/>
                </a:cubicBezTo>
                <a:cubicBezTo>
                  <a:pt x="211234" y="3278824"/>
                  <a:pt x="215928" y="3292906"/>
                  <a:pt x="220622" y="3304641"/>
                </a:cubicBezTo>
                <a:cubicBezTo>
                  <a:pt x="222969" y="3314030"/>
                  <a:pt x="227664" y="3321071"/>
                  <a:pt x="230011" y="3330459"/>
                </a:cubicBezTo>
                <a:cubicBezTo>
                  <a:pt x="234705" y="3342194"/>
                  <a:pt x="239399" y="3353929"/>
                  <a:pt x="244093" y="3365665"/>
                </a:cubicBezTo>
                <a:cubicBezTo>
                  <a:pt x="248787" y="3375053"/>
                  <a:pt x="251134" y="3382094"/>
                  <a:pt x="255828" y="3391482"/>
                </a:cubicBezTo>
                <a:cubicBezTo>
                  <a:pt x="258175" y="3398523"/>
                  <a:pt x="260522" y="3405564"/>
                  <a:pt x="265216" y="3412606"/>
                </a:cubicBezTo>
                <a:cubicBezTo>
                  <a:pt x="265216" y="3412606"/>
                  <a:pt x="262869" y="3410258"/>
                  <a:pt x="262869" y="3410258"/>
                </a:cubicBezTo>
                <a:cubicBezTo>
                  <a:pt x="258175" y="3398523"/>
                  <a:pt x="253481" y="3389135"/>
                  <a:pt x="246440" y="3379747"/>
                </a:cubicBezTo>
                <a:close/>
                <a:moveTo>
                  <a:pt x="82147" y="2947890"/>
                </a:moveTo>
                <a:cubicBezTo>
                  <a:pt x="77453" y="2933808"/>
                  <a:pt x="75105" y="2922073"/>
                  <a:pt x="70411" y="2907991"/>
                </a:cubicBezTo>
                <a:cubicBezTo>
                  <a:pt x="70411" y="2903296"/>
                  <a:pt x="68064" y="2900949"/>
                  <a:pt x="68064" y="2896255"/>
                </a:cubicBezTo>
                <a:cubicBezTo>
                  <a:pt x="65717" y="2891561"/>
                  <a:pt x="65717" y="2884520"/>
                  <a:pt x="63370" y="2879826"/>
                </a:cubicBezTo>
                <a:cubicBezTo>
                  <a:pt x="63370" y="2879826"/>
                  <a:pt x="63370" y="2882173"/>
                  <a:pt x="63370" y="2882173"/>
                </a:cubicBezTo>
                <a:cubicBezTo>
                  <a:pt x="65717" y="2893908"/>
                  <a:pt x="70411" y="2905643"/>
                  <a:pt x="72758" y="2917379"/>
                </a:cubicBezTo>
                <a:cubicBezTo>
                  <a:pt x="72758" y="2922073"/>
                  <a:pt x="75105" y="2924420"/>
                  <a:pt x="75105" y="2929114"/>
                </a:cubicBezTo>
                <a:cubicBezTo>
                  <a:pt x="79800" y="2943196"/>
                  <a:pt x="84494" y="2954932"/>
                  <a:pt x="89188" y="2966667"/>
                </a:cubicBezTo>
                <a:cubicBezTo>
                  <a:pt x="89188" y="2969014"/>
                  <a:pt x="89188" y="2969014"/>
                  <a:pt x="91535" y="2971361"/>
                </a:cubicBezTo>
                <a:cubicBezTo>
                  <a:pt x="93882" y="2976055"/>
                  <a:pt x="96229" y="2983096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6229" y="2987790"/>
                  <a:pt x="93882" y="2987790"/>
                  <a:pt x="93882" y="2987790"/>
                </a:cubicBezTo>
                <a:cubicBezTo>
                  <a:pt x="91535" y="2978402"/>
                  <a:pt x="86841" y="2969014"/>
                  <a:pt x="84494" y="2957279"/>
                </a:cubicBezTo>
                <a:cubicBezTo>
                  <a:pt x="84494" y="2954932"/>
                  <a:pt x="84494" y="2950237"/>
                  <a:pt x="82147" y="2947890"/>
                </a:cubicBezTo>
                <a:close/>
                <a:moveTo>
                  <a:pt x="21123" y="2405723"/>
                </a:moveTo>
                <a:cubicBezTo>
                  <a:pt x="21123" y="2393987"/>
                  <a:pt x="21123" y="2382252"/>
                  <a:pt x="23470" y="2370517"/>
                </a:cubicBezTo>
                <a:cubicBezTo>
                  <a:pt x="23470" y="2370517"/>
                  <a:pt x="23470" y="2370517"/>
                  <a:pt x="23470" y="2368170"/>
                </a:cubicBezTo>
                <a:cubicBezTo>
                  <a:pt x="23470" y="2365823"/>
                  <a:pt x="23470" y="2365823"/>
                  <a:pt x="23470" y="2363476"/>
                </a:cubicBezTo>
                <a:cubicBezTo>
                  <a:pt x="23470" y="2363476"/>
                  <a:pt x="25818" y="2363476"/>
                  <a:pt x="25818" y="2363476"/>
                </a:cubicBezTo>
                <a:cubicBezTo>
                  <a:pt x="25818" y="2365823"/>
                  <a:pt x="25818" y="2368170"/>
                  <a:pt x="25818" y="2370517"/>
                </a:cubicBezTo>
                <a:cubicBezTo>
                  <a:pt x="25818" y="2377558"/>
                  <a:pt x="25818" y="2382252"/>
                  <a:pt x="25818" y="2389293"/>
                </a:cubicBezTo>
                <a:cubicBezTo>
                  <a:pt x="25818" y="2393987"/>
                  <a:pt x="25818" y="2398681"/>
                  <a:pt x="25818" y="2403376"/>
                </a:cubicBezTo>
                <a:cubicBezTo>
                  <a:pt x="25818" y="2410417"/>
                  <a:pt x="25818" y="2417458"/>
                  <a:pt x="25818" y="2424499"/>
                </a:cubicBezTo>
                <a:cubicBezTo>
                  <a:pt x="25818" y="2426846"/>
                  <a:pt x="25818" y="2429193"/>
                  <a:pt x="25818" y="2431540"/>
                </a:cubicBezTo>
                <a:cubicBezTo>
                  <a:pt x="25818" y="2431540"/>
                  <a:pt x="23470" y="2431540"/>
                  <a:pt x="23470" y="2431540"/>
                </a:cubicBezTo>
                <a:cubicBezTo>
                  <a:pt x="21123" y="2431540"/>
                  <a:pt x="21123" y="2431540"/>
                  <a:pt x="18776" y="2431540"/>
                </a:cubicBezTo>
                <a:cubicBezTo>
                  <a:pt x="18776" y="2424499"/>
                  <a:pt x="18776" y="2417458"/>
                  <a:pt x="18776" y="2408070"/>
                </a:cubicBezTo>
                <a:cubicBezTo>
                  <a:pt x="21123" y="2408070"/>
                  <a:pt x="21123" y="2408070"/>
                  <a:pt x="21123" y="2405723"/>
                </a:cubicBezTo>
                <a:close/>
                <a:moveTo>
                  <a:pt x="32859" y="2229694"/>
                </a:moveTo>
                <a:cubicBezTo>
                  <a:pt x="35206" y="2217959"/>
                  <a:pt x="35206" y="2206224"/>
                  <a:pt x="37553" y="2196836"/>
                </a:cubicBezTo>
                <a:cubicBezTo>
                  <a:pt x="37553" y="2189794"/>
                  <a:pt x="39900" y="2182753"/>
                  <a:pt x="39900" y="2175712"/>
                </a:cubicBezTo>
                <a:cubicBezTo>
                  <a:pt x="42247" y="2163977"/>
                  <a:pt x="42247" y="2149895"/>
                  <a:pt x="44594" y="2135812"/>
                </a:cubicBezTo>
                <a:cubicBezTo>
                  <a:pt x="46941" y="2128771"/>
                  <a:pt x="46941" y="2121730"/>
                  <a:pt x="46941" y="2117036"/>
                </a:cubicBezTo>
                <a:cubicBezTo>
                  <a:pt x="49288" y="2102954"/>
                  <a:pt x="51635" y="2091218"/>
                  <a:pt x="53982" y="2077136"/>
                </a:cubicBezTo>
                <a:cubicBezTo>
                  <a:pt x="53982" y="2077136"/>
                  <a:pt x="56329" y="2077136"/>
                  <a:pt x="56329" y="2077136"/>
                </a:cubicBezTo>
                <a:cubicBezTo>
                  <a:pt x="68064" y="2077136"/>
                  <a:pt x="77453" y="2067748"/>
                  <a:pt x="77453" y="2056013"/>
                </a:cubicBezTo>
                <a:cubicBezTo>
                  <a:pt x="77453" y="2046624"/>
                  <a:pt x="70411" y="2039583"/>
                  <a:pt x="63370" y="2037236"/>
                </a:cubicBezTo>
                <a:cubicBezTo>
                  <a:pt x="63370" y="2034889"/>
                  <a:pt x="65717" y="2030195"/>
                  <a:pt x="65717" y="2027848"/>
                </a:cubicBezTo>
                <a:cubicBezTo>
                  <a:pt x="70411" y="2025501"/>
                  <a:pt x="72758" y="2025501"/>
                  <a:pt x="75105" y="2020807"/>
                </a:cubicBezTo>
                <a:cubicBezTo>
                  <a:pt x="77453" y="2020807"/>
                  <a:pt x="79800" y="2023154"/>
                  <a:pt x="82147" y="2023154"/>
                </a:cubicBezTo>
                <a:cubicBezTo>
                  <a:pt x="93882" y="2023154"/>
                  <a:pt x="103270" y="2013766"/>
                  <a:pt x="103270" y="2002031"/>
                </a:cubicBezTo>
                <a:cubicBezTo>
                  <a:pt x="103270" y="1992643"/>
                  <a:pt x="98576" y="1985601"/>
                  <a:pt x="91535" y="1983254"/>
                </a:cubicBezTo>
                <a:cubicBezTo>
                  <a:pt x="105617" y="1945702"/>
                  <a:pt x="129088" y="1910496"/>
                  <a:pt x="152558" y="1887025"/>
                </a:cubicBezTo>
                <a:cubicBezTo>
                  <a:pt x="168987" y="1872943"/>
                  <a:pt x="185417" y="1861208"/>
                  <a:pt x="201846" y="1851820"/>
                </a:cubicBezTo>
                <a:cubicBezTo>
                  <a:pt x="199499" y="1856514"/>
                  <a:pt x="197152" y="1858861"/>
                  <a:pt x="194805" y="1863555"/>
                </a:cubicBezTo>
                <a:cubicBezTo>
                  <a:pt x="190111" y="1870596"/>
                  <a:pt x="187764" y="1875290"/>
                  <a:pt x="183070" y="1882331"/>
                </a:cubicBezTo>
                <a:cubicBezTo>
                  <a:pt x="178376" y="1889372"/>
                  <a:pt x="173681" y="1896413"/>
                  <a:pt x="171334" y="1903455"/>
                </a:cubicBezTo>
                <a:cubicBezTo>
                  <a:pt x="164293" y="1910496"/>
                  <a:pt x="161946" y="1915190"/>
                  <a:pt x="157252" y="1922231"/>
                </a:cubicBezTo>
                <a:cubicBezTo>
                  <a:pt x="152558" y="1929272"/>
                  <a:pt x="150211" y="1936313"/>
                  <a:pt x="145517" y="1943354"/>
                </a:cubicBezTo>
                <a:cubicBezTo>
                  <a:pt x="143170" y="1948049"/>
                  <a:pt x="140823" y="1955090"/>
                  <a:pt x="136129" y="1962131"/>
                </a:cubicBezTo>
                <a:cubicBezTo>
                  <a:pt x="131435" y="1969172"/>
                  <a:pt x="129088" y="1976213"/>
                  <a:pt x="124393" y="1983254"/>
                </a:cubicBezTo>
                <a:cubicBezTo>
                  <a:pt x="122046" y="1990295"/>
                  <a:pt x="117352" y="1994990"/>
                  <a:pt x="115005" y="2002031"/>
                </a:cubicBezTo>
                <a:cubicBezTo>
                  <a:pt x="112658" y="2009072"/>
                  <a:pt x="107964" y="2016113"/>
                  <a:pt x="105617" y="2023154"/>
                </a:cubicBezTo>
                <a:cubicBezTo>
                  <a:pt x="103270" y="2030195"/>
                  <a:pt x="100923" y="2034889"/>
                  <a:pt x="98576" y="2041930"/>
                </a:cubicBezTo>
                <a:cubicBezTo>
                  <a:pt x="96229" y="2048971"/>
                  <a:pt x="91535" y="2056013"/>
                  <a:pt x="89188" y="2063054"/>
                </a:cubicBezTo>
                <a:cubicBezTo>
                  <a:pt x="86841" y="2070095"/>
                  <a:pt x="84494" y="2074789"/>
                  <a:pt x="82147" y="2081830"/>
                </a:cubicBezTo>
                <a:cubicBezTo>
                  <a:pt x="79800" y="2088871"/>
                  <a:pt x="77453" y="2095912"/>
                  <a:pt x="75105" y="2102954"/>
                </a:cubicBezTo>
                <a:cubicBezTo>
                  <a:pt x="72758" y="2102954"/>
                  <a:pt x="70411" y="2109995"/>
                  <a:pt x="68064" y="2114689"/>
                </a:cubicBezTo>
                <a:cubicBezTo>
                  <a:pt x="65717" y="2121730"/>
                  <a:pt x="63370" y="2128771"/>
                  <a:pt x="61023" y="2135812"/>
                </a:cubicBezTo>
                <a:cubicBezTo>
                  <a:pt x="58676" y="2140506"/>
                  <a:pt x="56329" y="2147548"/>
                  <a:pt x="56329" y="2152242"/>
                </a:cubicBezTo>
                <a:cubicBezTo>
                  <a:pt x="53982" y="2159283"/>
                  <a:pt x="51635" y="2166324"/>
                  <a:pt x="49288" y="2173365"/>
                </a:cubicBezTo>
                <a:cubicBezTo>
                  <a:pt x="49288" y="2178059"/>
                  <a:pt x="46941" y="2185100"/>
                  <a:pt x="46941" y="2189794"/>
                </a:cubicBezTo>
                <a:cubicBezTo>
                  <a:pt x="44594" y="2196836"/>
                  <a:pt x="44594" y="2203877"/>
                  <a:pt x="42247" y="2210918"/>
                </a:cubicBezTo>
                <a:cubicBezTo>
                  <a:pt x="39900" y="2215612"/>
                  <a:pt x="39900" y="2222653"/>
                  <a:pt x="37553" y="2227347"/>
                </a:cubicBezTo>
                <a:cubicBezTo>
                  <a:pt x="35206" y="2234388"/>
                  <a:pt x="35206" y="2241429"/>
                  <a:pt x="32859" y="2248470"/>
                </a:cubicBezTo>
                <a:cubicBezTo>
                  <a:pt x="32859" y="2253165"/>
                  <a:pt x="30512" y="2257859"/>
                  <a:pt x="30512" y="2264900"/>
                </a:cubicBezTo>
                <a:cubicBezTo>
                  <a:pt x="30512" y="2264900"/>
                  <a:pt x="30512" y="2264900"/>
                  <a:pt x="30512" y="2264900"/>
                </a:cubicBezTo>
                <a:cubicBezTo>
                  <a:pt x="30512" y="2260206"/>
                  <a:pt x="30512" y="2257859"/>
                  <a:pt x="30512" y="2253165"/>
                </a:cubicBezTo>
                <a:cubicBezTo>
                  <a:pt x="32859" y="2243776"/>
                  <a:pt x="32859" y="2236735"/>
                  <a:pt x="32859" y="2229694"/>
                </a:cubicBezTo>
                <a:close/>
                <a:moveTo>
                  <a:pt x="56329" y="2027848"/>
                </a:move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30195"/>
                  <a:pt x="56329" y="2030195"/>
                  <a:pt x="56329" y="2032542"/>
                </a:cubicBezTo>
                <a:cubicBezTo>
                  <a:pt x="56329" y="2032542"/>
                  <a:pt x="56329" y="2034889"/>
                  <a:pt x="56329" y="2034889"/>
                </a:cubicBezTo>
                <a:cubicBezTo>
                  <a:pt x="56329" y="2034889"/>
                  <a:pt x="56329" y="2034889"/>
                  <a:pt x="56329" y="2034889"/>
                </a:cubicBezTo>
                <a:cubicBezTo>
                  <a:pt x="53982" y="2032542"/>
                  <a:pt x="56329" y="2030195"/>
                  <a:pt x="56329" y="2027848"/>
                </a:cubicBezTo>
                <a:close/>
                <a:moveTo>
                  <a:pt x="82147" y="1952743"/>
                </a:moveTo>
                <a:cubicBezTo>
                  <a:pt x="84494" y="1943354"/>
                  <a:pt x="86841" y="1936313"/>
                  <a:pt x="89188" y="1926925"/>
                </a:cubicBezTo>
                <a:cubicBezTo>
                  <a:pt x="91535" y="1917537"/>
                  <a:pt x="93882" y="1908149"/>
                  <a:pt x="98576" y="1898761"/>
                </a:cubicBezTo>
                <a:cubicBezTo>
                  <a:pt x="100923" y="1889372"/>
                  <a:pt x="103270" y="1882331"/>
                  <a:pt x="105617" y="1872943"/>
                </a:cubicBezTo>
                <a:cubicBezTo>
                  <a:pt x="107964" y="1863555"/>
                  <a:pt x="112658" y="1854167"/>
                  <a:pt x="115005" y="1842432"/>
                </a:cubicBezTo>
                <a:cubicBezTo>
                  <a:pt x="117352" y="1833043"/>
                  <a:pt x="119699" y="1826002"/>
                  <a:pt x="124393" y="1816614"/>
                </a:cubicBezTo>
                <a:cubicBezTo>
                  <a:pt x="126741" y="1807226"/>
                  <a:pt x="131435" y="1797838"/>
                  <a:pt x="133782" y="1786102"/>
                </a:cubicBezTo>
                <a:cubicBezTo>
                  <a:pt x="136129" y="1776714"/>
                  <a:pt x="140823" y="1769673"/>
                  <a:pt x="143170" y="1760285"/>
                </a:cubicBezTo>
                <a:cubicBezTo>
                  <a:pt x="143170" y="1757938"/>
                  <a:pt x="145517" y="1755591"/>
                  <a:pt x="145517" y="1753244"/>
                </a:cubicBezTo>
                <a:cubicBezTo>
                  <a:pt x="138476" y="1779061"/>
                  <a:pt x="131435" y="1802532"/>
                  <a:pt x="124393" y="1828349"/>
                </a:cubicBezTo>
                <a:cubicBezTo>
                  <a:pt x="124393" y="1830696"/>
                  <a:pt x="124393" y="1830696"/>
                  <a:pt x="124393" y="1833043"/>
                </a:cubicBezTo>
                <a:cubicBezTo>
                  <a:pt x="117352" y="1858861"/>
                  <a:pt x="110311" y="1887025"/>
                  <a:pt x="103270" y="1915190"/>
                </a:cubicBezTo>
                <a:cubicBezTo>
                  <a:pt x="100923" y="1919884"/>
                  <a:pt x="100923" y="1924578"/>
                  <a:pt x="100923" y="1929272"/>
                </a:cubicBezTo>
                <a:cubicBezTo>
                  <a:pt x="100923" y="1929272"/>
                  <a:pt x="100923" y="1929272"/>
                  <a:pt x="100923" y="1929272"/>
                </a:cubicBezTo>
                <a:cubicBezTo>
                  <a:pt x="98576" y="1936313"/>
                  <a:pt x="96229" y="1943354"/>
                  <a:pt x="91535" y="1950396"/>
                </a:cubicBezTo>
                <a:cubicBezTo>
                  <a:pt x="89188" y="1952743"/>
                  <a:pt x="89188" y="1955090"/>
                  <a:pt x="86841" y="1959784"/>
                </a:cubicBezTo>
                <a:cubicBezTo>
                  <a:pt x="84494" y="1966825"/>
                  <a:pt x="82147" y="1976213"/>
                  <a:pt x="77453" y="1983254"/>
                </a:cubicBezTo>
                <a:cubicBezTo>
                  <a:pt x="77453" y="1983254"/>
                  <a:pt x="75105" y="1983254"/>
                  <a:pt x="75105" y="1983254"/>
                </a:cubicBezTo>
                <a:cubicBezTo>
                  <a:pt x="75105" y="1983254"/>
                  <a:pt x="75105" y="1983254"/>
                  <a:pt x="75105" y="1980907"/>
                </a:cubicBezTo>
                <a:cubicBezTo>
                  <a:pt x="77453" y="1973866"/>
                  <a:pt x="79800" y="1964478"/>
                  <a:pt x="82147" y="1952743"/>
                </a:cubicBezTo>
                <a:close/>
                <a:moveTo>
                  <a:pt x="178376" y="1657015"/>
                </a:moveTo>
                <a:cubicBezTo>
                  <a:pt x="185417" y="1638238"/>
                  <a:pt x="190111" y="1621809"/>
                  <a:pt x="197152" y="1603033"/>
                </a:cubicBezTo>
                <a:cubicBezTo>
                  <a:pt x="199499" y="1593645"/>
                  <a:pt x="204193" y="1584256"/>
                  <a:pt x="206540" y="1577215"/>
                </a:cubicBezTo>
                <a:cubicBezTo>
                  <a:pt x="227664" y="1523233"/>
                  <a:pt x="248787" y="1471598"/>
                  <a:pt x="272257" y="1419963"/>
                </a:cubicBezTo>
                <a:cubicBezTo>
                  <a:pt x="272257" y="1419963"/>
                  <a:pt x="272257" y="1419963"/>
                  <a:pt x="272257" y="1419963"/>
                </a:cubicBezTo>
                <a:cubicBezTo>
                  <a:pt x="276951" y="1410575"/>
                  <a:pt x="281646" y="1403534"/>
                  <a:pt x="286340" y="1394146"/>
                </a:cubicBezTo>
                <a:cubicBezTo>
                  <a:pt x="291034" y="1387104"/>
                  <a:pt x="293381" y="1382410"/>
                  <a:pt x="298075" y="1375369"/>
                </a:cubicBezTo>
                <a:cubicBezTo>
                  <a:pt x="298075" y="1377716"/>
                  <a:pt x="298075" y="1377716"/>
                  <a:pt x="295728" y="1380063"/>
                </a:cubicBezTo>
                <a:cubicBezTo>
                  <a:pt x="293381" y="1387104"/>
                  <a:pt x="291034" y="1396493"/>
                  <a:pt x="291034" y="1403534"/>
                </a:cubicBezTo>
                <a:cubicBezTo>
                  <a:pt x="288687" y="1410575"/>
                  <a:pt x="288687" y="1415269"/>
                  <a:pt x="286340" y="1422310"/>
                </a:cubicBezTo>
                <a:cubicBezTo>
                  <a:pt x="283993" y="1429351"/>
                  <a:pt x="281646" y="1438740"/>
                  <a:pt x="281646" y="1445781"/>
                </a:cubicBezTo>
                <a:cubicBezTo>
                  <a:pt x="276951" y="1452822"/>
                  <a:pt x="274604" y="1459863"/>
                  <a:pt x="269910" y="1466904"/>
                </a:cubicBezTo>
                <a:cubicBezTo>
                  <a:pt x="265216" y="1476292"/>
                  <a:pt x="260522" y="1483333"/>
                  <a:pt x="255828" y="1492722"/>
                </a:cubicBezTo>
                <a:cubicBezTo>
                  <a:pt x="251134" y="1502110"/>
                  <a:pt x="246440" y="1513845"/>
                  <a:pt x="239399" y="1523233"/>
                </a:cubicBezTo>
                <a:cubicBezTo>
                  <a:pt x="234705" y="1532621"/>
                  <a:pt x="232358" y="1539662"/>
                  <a:pt x="227664" y="1549051"/>
                </a:cubicBezTo>
                <a:cubicBezTo>
                  <a:pt x="222969" y="1560786"/>
                  <a:pt x="218275" y="1570174"/>
                  <a:pt x="211234" y="1581909"/>
                </a:cubicBezTo>
                <a:cubicBezTo>
                  <a:pt x="206540" y="1588950"/>
                  <a:pt x="204193" y="1598339"/>
                  <a:pt x="199499" y="1605380"/>
                </a:cubicBezTo>
                <a:cubicBezTo>
                  <a:pt x="192458" y="1619462"/>
                  <a:pt x="187764" y="1631197"/>
                  <a:pt x="183070" y="1645280"/>
                </a:cubicBezTo>
                <a:cubicBezTo>
                  <a:pt x="185417" y="1647627"/>
                  <a:pt x="183070" y="1654668"/>
                  <a:pt x="178376" y="1657015"/>
                </a:cubicBezTo>
                <a:cubicBezTo>
                  <a:pt x="176028" y="1671097"/>
                  <a:pt x="171334" y="1685179"/>
                  <a:pt x="164293" y="1696915"/>
                </a:cubicBezTo>
                <a:cubicBezTo>
                  <a:pt x="164293" y="1694568"/>
                  <a:pt x="166640" y="1692221"/>
                  <a:pt x="166640" y="1689873"/>
                </a:cubicBezTo>
                <a:cubicBezTo>
                  <a:pt x="171334" y="1680485"/>
                  <a:pt x="173681" y="1668750"/>
                  <a:pt x="178376" y="1657015"/>
                </a:cubicBezTo>
                <a:close/>
                <a:moveTo>
                  <a:pt x="354404" y="1255670"/>
                </a:moveTo>
                <a:cubicBezTo>
                  <a:pt x="359098" y="1248629"/>
                  <a:pt x="361445" y="1241588"/>
                  <a:pt x="366139" y="1234546"/>
                </a:cubicBezTo>
                <a:cubicBezTo>
                  <a:pt x="375527" y="1215770"/>
                  <a:pt x="387263" y="1199341"/>
                  <a:pt x="396651" y="1180564"/>
                </a:cubicBezTo>
                <a:cubicBezTo>
                  <a:pt x="398998" y="1175870"/>
                  <a:pt x="401345" y="1173523"/>
                  <a:pt x="403692" y="1168829"/>
                </a:cubicBezTo>
                <a:cubicBezTo>
                  <a:pt x="406039" y="1164135"/>
                  <a:pt x="410733" y="1159441"/>
                  <a:pt x="413080" y="1154747"/>
                </a:cubicBezTo>
                <a:cubicBezTo>
                  <a:pt x="415427" y="1154747"/>
                  <a:pt x="415427" y="1152400"/>
                  <a:pt x="417774" y="1152400"/>
                </a:cubicBezTo>
                <a:cubicBezTo>
                  <a:pt x="417774" y="1152400"/>
                  <a:pt x="417774" y="1152400"/>
                  <a:pt x="417774" y="1152400"/>
                </a:cubicBezTo>
                <a:cubicBezTo>
                  <a:pt x="420121" y="1150053"/>
                  <a:pt x="422468" y="1150053"/>
                  <a:pt x="424815" y="1150053"/>
                </a:cubicBezTo>
                <a:cubicBezTo>
                  <a:pt x="424815" y="1150053"/>
                  <a:pt x="427162" y="1150053"/>
                  <a:pt x="427162" y="1150053"/>
                </a:cubicBezTo>
                <a:cubicBezTo>
                  <a:pt x="429509" y="1150053"/>
                  <a:pt x="429509" y="1150053"/>
                  <a:pt x="431857" y="1147706"/>
                </a:cubicBezTo>
                <a:cubicBezTo>
                  <a:pt x="434204" y="1147706"/>
                  <a:pt x="436551" y="1147706"/>
                  <a:pt x="438898" y="1147706"/>
                </a:cubicBezTo>
                <a:cubicBezTo>
                  <a:pt x="438898" y="1147706"/>
                  <a:pt x="441245" y="1147706"/>
                  <a:pt x="441245" y="1147706"/>
                </a:cubicBezTo>
                <a:cubicBezTo>
                  <a:pt x="441245" y="1150053"/>
                  <a:pt x="438898" y="1152400"/>
                  <a:pt x="438898" y="1154747"/>
                </a:cubicBezTo>
                <a:cubicBezTo>
                  <a:pt x="438898" y="1157094"/>
                  <a:pt x="438898" y="1159441"/>
                  <a:pt x="441245" y="1161788"/>
                </a:cubicBezTo>
                <a:cubicBezTo>
                  <a:pt x="441245" y="1161788"/>
                  <a:pt x="438898" y="1164135"/>
                  <a:pt x="438898" y="1164135"/>
                </a:cubicBezTo>
                <a:cubicBezTo>
                  <a:pt x="434204" y="1168829"/>
                  <a:pt x="431857" y="1171176"/>
                  <a:pt x="427162" y="1175870"/>
                </a:cubicBezTo>
                <a:cubicBezTo>
                  <a:pt x="422468" y="1180564"/>
                  <a:pt x="420121" y="1185259"/>
                  <a:pt x="415427" y="1189953"/>
                </a:cubicBezTo>
                <a:cubicBezTo>
                  <a:pt x="413080" y="1194647"/>
                  <a:pt x="408386" y="1196994"/>
                  <a:pt x="406039" y="1201688"/>
                </a:cubicBezTo>
                <a:cubicBezTo>
                  <a:pt x="401345" y="1206382"/>
                  <a:pt x="398998" y="1211076"/>
                  <a:pt x="394304" y="1215770"/>
                </a:cubicBezTo>
                <a:cubicBezTo>
                  <a:pt x="391957" y="1220464"/>
                  <a:pt x="387263" y="1225158"/>
                  <a:pt x="384916" y="1227505"/>
                </a:cubicBezTo>
                <a:cubicBezTo>
                  <a:pt x="380222" y="1232199"/>
                  <a:pt x="377874" y="1236893"/>
                  <a:pt x="373180" y="1241588"/>
                </a:cubicBezTo>
                <a:cubicBezTo>
                  <a:pt x="370833" y="1246282"/>
                  <a:pt x="366139" y="1250976"/>
                  <a:pt x="363792" y="1255670"/>
                </a:cubicBezTo>
                <a:cubicBezTo>
                  <a:pt x="359098" y="1260364"/>
                  <a:pt x="356751" y="1265058"/>
                  <a:pt x="352057" y="1269752"/>
                </a:cubicBezTo>
                <a:cubicBezTo>
                  <a:pt x="349710" y="1274446"/>
                  <a:pt x="345016" y="1279140"/>
                  <a:pt x="342669" y="1283834"/>
                </a:cubicBezTo>
                <a:cubicBezTo>
                  <a:pt x="337975" y="1288529"/>
                  <a:pt x="335628" y="1293223"/>
                  <a:pt x="333281" y="1297917"/>
                </a:cubicBezTo>
                <a:cubicBezTo>
                  <a:pt x="330934" y="1302611"/>
                  <a:pt x="326239" y="1307305"/>
                  <a:pt x="323892" y="1311999"/>
                </a:cubicBezTo>
                <a:cubicBezTo>
                  <a:pt x="321545" y="1314346"/>
                  <a:pt x="321545" y="1316693"/>
                  <a:pt x="319198" y="1319040"/>
                </a:cubicBezTo>
                <a:cubicBezTo>
                  <a:pt x="321545" y="1314346"/>
                  <a:pt x="323892" y="1309652"/>
                  <a:pt x="326239" y="1304958"/>
                </a:cubicBezTo>
                <a:cubicBezTo>
                  <a:pt x="337975" y="1288529"/>
                  <a:pt x="347363" y="1272099"/>
                  <a:pt x="354404" y="1255670"/>
                </a:cubicBezTo>
                <a:close/>
                <a:moveTo>
                  <a:pt x="488186" y="1121888"/>
                </a:moveTo>
                <a:cubicBezTo>
                  <a:pt x="490533" y="1119541"/>
                  <a:pt x="492880" y="1117194"/>
                  <a:pt x="495227" y="1114847"/>
                </a:cubicBezTo>
                <a:cubicBezTo>
                  <a:pt x="488186" y="1121888"/>
                  <a:pt x="481145" y="1131276"/>
                  <a:pt x="476450" y="1140665"/>
                </a:cubicBezTo>
                <a:cubicBezTo>
                  <a:pt x="476450" y="1140665"/>
                  <a:pt x="474103" y="1138318"/>
                  <a:pt x="474103" y="1138318"/>
                </a:cubicBezTo>
                <a:cubicBezTo>
                  <a:pt x="476450" y="1135970"/>
                  <a:pt x="478797" y="1133623"/>
                  <a:pt x="481145" y="1131276"/>
                </a:cubicBezTo>
                <a:cubicBezTo>
                  <a:pt x="481145" y="1126582"/>
                  <a:pt x="483492" y="1124235"/>
                  <a:pt x="488186" y="1121888"/>
                </a:cubicBezTo>
                <a:close/>
                <a:moveTo>
                  <a:pt x="539821" y="1063212"/>
                </a:moveTo>
                <a:cubicBezTo>
                  <a:pt x="546862" y="1053824"/>
                  <a:pt x="556250" y="1046783"/>
                  <a:pt x="563291" y="1037394"/>
                </a:cubicBezTo>
                <a:cubicBezTo>
                  <a:pt x="567985" y="1030353"/>
                  <a:pt x="575026" y="1025659"/>
                  <a:pt x="579721" y="1018618"/>
                </a:cubicBezTo>
                <a:cubicBezTo>
                  <a:pt x="586762" y="1011577"/>
                  <a:pt x="593803" y="1002189"/>
                  <a:pt x="603191" y="995148"/>
                </a:cubicBezTo>
                <a:cubicBezTo>
                  <a:pt x="610232" y="988107"/>
                  <a:pt x="614926" y="981065"/>
                  <a:pt x="621967" y="974024"/>
                </a:cubicBezTo>
                <a:cubicBezTo>
                  <a:pt x="629008" y="966983"/>
                  <a:pt x="636050" y="959942"/>
                  <a:pt x="643091" y="950554"/>
                </a:cubicBezTo>
                <a:cubicBezTo>
                  <a:pt x="650132" y="943513"/>
                  <a:pt x="657173" y="936472"/>
                  <a:pt x="664214" y="929430"/>
                </a:cubicBezTo>
                <a:cubicBezTo>
                  <a:pt x="671255" y="922389"/>
                  <a:pt x="678296" y="915348"/>
                  <a:pt x="685338" y="908307"/>
                </a:cubicBezTo>
                <a:cubicBezTo>
                  <a:pt x="692379" y="901266"/>
                  <a:pt x="699420" y="894225"/>
                  <a:pt x="708808" y="887184"/>
                </a:cubicBezTo>
                <a:cubicBezTo>
                  <a:pt x="715849" y="880142"/>
                  <a:pt x="722890" y="875448"/>
                  <a:pt x="729931" y="868407"/>
                </a:cubicBezTo>
                <a:cubicBezTo>
                  <a:pt x="739320" y="861366"/>
                  <a:pt x="746361" y="851978"/>
                  <a:pt x="755749" y="844937"/>
                </a:cubicBezTo>
                <a:cubicBezTo>
                  <a:pt x="762790" y="840243"/>
                  <a:pt x="767484" y="833202"/>
                  <a:pt x="774525" y="828507"/>
                </a:cubicBezTo>
                <a:cubicBezTo>
                  <a:pt x="779219" y="823813"/>
                  <a:pt x="783914" y="819119"/>
                  <a:pt x="788608" y="816772"/>
                </a:cubicBezTo>
                <a:cubicBezTo>
                  <a:pt x="788608" y="816772"/>
                  <a:pt x="788608" y="816772"/>
                  <a:pt x="788608" y="816772"/>
                </a:cubicBezTo>
                <a:cubicBezTo>
                  <a:pt x="758096" y="861366"/>
                  <a:pt x="727584" y="908307"/>
                  <a:pt x="697073" y="959942"/>
                </a:cubicBezTo>
                <a:cubicBezTo>
                  <a:pt x="694726" y="957595"/>
                  <a:pt x="690032" y="957595"/>
                  <a:pt x="687685" y="957595"/>
                </a:cubicBezTo>
                <a:cubicBezTo>
                  <a:pt x="675949" y="957595"/>
                  <a:pt x="666561" y="966983"/>
                  <a:pt x="666561" y="978718"/>
                </a:cubicBezTo>
                <a:cubicBezTo>
                  <a:pt x="666561" y="981065"/>
                  <a:pt x="666561" y="985760"/>
                  <a:pt x="668908" y="988107"/>
                </a:cubicBezTo>
                <a:cubicBezTo>
                  <a:pt x="666561" y="990454"/>
                  <a:pt x="664214" y="990454"/>
                  <a:pt x="659520" y="992801"/>
                </a:cubicBezTo>
                <a:cubicBezTo>
                  <a:pt x="657173" y="992801"/>
                  <a:pt x="654826" y="995148"/>
                  <a:pt x="654826" y="995148"/>
                </a:cubicBezTo>
                <a:cubicBezTo>
                  <a:pt x="647785" y="999842"/>
                  <a:pt x="640744" y="1002189"/>
                  <a:pt x="636050" y="1006883"/>
                </a:cubicBezTo>
                <a:cubicBezTo>
                  <a:pt x="633703" y="1009230"/>
                  <a:pt x="629008" y="1011577"/>
                  <a:pt x="626661" y="1013924"/>
                </a:cubicBezTo>
                <a:cubicBezTo>
                  <a:pt x="621967" y="1016271"/>
                  <a:pt x="614926" y="1020965"/>
                  <a:pt x="610232" y="1023312"/>
                </a:cubicBezTo>
                <a:cubicBezTo>
                  <a:pt x="607885" y="1025659"/>
                  <a:pt x="603191" y="1028006"/>
                  <a:pt x="600844" y="1030353"/>
                </a:cubicBezTo>
                <a:cubicBezTo>
                  <a:pt x="596150" y="1032700"/>
                  <a:pt x="591456" y="1037394"/>
                  <a:pt x="586762" y="1039742"/>
                </a:cubicBezTo>
                <a:cubicBezTo>
                  <a:pt x="582068" y="1042089"/>
                  <a:pt x="579721" y="1044436"/>
                  <a:pt x="575026" y="1046783"/>
                </a:cubicBezTo>
                <a:cubicBezTo>
                  <a:pt x="570332" y="1049130"/>
                  <a:pt x="565638" y="1053824"/>
                  <a:pt x="560944" y="1056171"/>
                </a:cubicBezTo>
                <a:cubicBezTo>
                  <a:pt x="556250" y="1058518"/>
                  <a:pt x="553903" y="1063212"/>
                  <a:pt x="549209" y="1065559"/>
                </a:cubicBezTo>
                <a:cubicBezTo>
                  <a:pt x="544515" y="1067906"/>
                  <a:pt x="539821" y="1072600"/>
                  <a:pt x="535127" y="1077294"/>
                </a:cubicBezTo>
                <a:cubicBezTo>
                  <a:pt x="530433" y="1079641"/>
                  <a:pt x="528085" y="1084335"/>
                  <a:pt x="523391" y="1086683"/>
                </a:cubicBezTo>
                <a:cubicBezTo>
                  <a:pt x="518697" y="1089030"/>
                  <a:pt x="516350" y="1093724"/>
                  <a:pt x="511656" y="1096071"/>
                </a:cubicBezTo>
                <a:cubicBezTo>
                  <a:pt x="516350" y="1091377"/>
                  <a:pt x="521044" y="1084335"/>
                  <a:pt x="525738" y="1079641"/>
                </a:cubicBezTo>
                <a:cubicBezTo>
                  <a:pt x="530433" y="1072600"/>
                  <a:pt x="535127" y="1067906"/>
                  <a:pt x="539821" y="1063212"/>
                </a:cubicBezTo>
                <a:close/>
                <a:moveTo>
                  <a:pt x="835549" y="751055"/>
                </a:moveTo>
                <a:cubicBezTo>
                  <a:pt x="842590" y="741667"/>
                  <a:pt x="847284" y="734626"/>
                  <a:pt x="854325" y="725237"/>
                </a:cubicBezTo>
                <a:cubicBezTo>
                  <a:pt x="859019" y="718196"/>
                  <a:pt x="863713" y="711155"/>
                  <a:pt x="868407" y="706461"/>
                </a:cubicBezTo>
                <a:cubicBezTo>
                  <a:pt x="875448" y="699420"/>
                  <a:pt x="880142" y="690032"/>
                  <a:pt x="887184" y="682991"/>
                </a:cubicBezTo>
                <a:cubicBezTo>
                  <a:pt x="891878" y="675949"/>
                  <a:pt x="896572" y="671255"/>
                  <a:pt x="901266" y="664214"/>
                </a:cubicBezTo>
                <a:cubicBezTo>
                  <a:pt x="908307" y="657173"/>
                  <a:pt x="913001" y="650132"/>
                  <a:pt x="920042" y="643091"/>
                </a:cubicBezTo>
                <a:cubicBezTo>
                  <a:pt x="924736" y="636050"/>
                  <a:pt x="929430" y="631355"/>
                  <a:pt x="934124" y="624314"/>
                </a:cubicBezTo>
                <a:cubicBezTo>
                  <a:pt x="938819" y="617273"/>
                  <a:pt x="945860" y="610232"/>
                  <a:pt x="950554" y="603191"/>
                </a:cubicBezTo>
                <a:cubicBezTo>
                  <a:pt x="955248" y="596150"/>
                  <a:pt x="959942" y="591456"/>
                  <a:pt x="966983" y="584415"/>
                </a:cubicBezTo>
                <a:cubicBezTo>
                  <a:pt x="971677" y="577373"/>
                  <a:pt x="978718" y="570332"/>
                  <a:pt x="983412" y="565638"/>
                </a:cubicBezTo>
                <a:cubicBezTo>
                  <a:pt x="988107" y="560944"/>
                  <a:pt x="992801" y="553903"/>
                  <a:pt x="999842" y="549209"/>
                </a:cubicBezTo>
                <a:cubicBezTo>
                  <a:pt x="1004536" y="542168"/>
                  <a:pt x="1011577" y="537474"/>
                  <a:pt x="1016271" y="530433"/>
                </a:cubicBezTo>
                <a:cubicBezTo>
                  <a:pt x="1020965" y="525738"/>
                  <a:pt x="1025659" y="518697"/>
                  <a:pt x="1032700" y="514003"/>
                </a:cubicBezTo>
                <a:cubicBezTo>
                  <a:pt x="1037395" y="506962"/>
                  <a:pt x="1044436" y="502268"/>
                  <a:pt x="1049130" y="497574"/>
                </a:cubicBezTo>
                <a:cubicBezTo>
                  <a:pt x="1053824" y="492880"/>
                  <a:pt x="1058518" y="488186"/>
                  <a:pt x="1065559" y="483492"/>
                </a:cubicBezTo>
                <a:cubicBezTo>
                  <a:pt x="1070253" y="478797"/>
                  <a:pt x="1077294" y="471756"/>
                  <a:pt x="1081988" y="467062"/>
                </a:cubicBezTo>
                <a:cubicBezTo>
                  <a:pt x="1086683" y="462368"/>
                  <a:pt x="1091377" y="457674"/>
                  <a:pt x="1098418" y="452980"/>
                </a:cubicBezTo>
                <a:cubicBezTo>
                  <a:pt x="1105459" y="448286"/>
                  <a:pt x="1110153" y="443592"/>
                  <a:pt x="1117194" y="436551"/>
                </a:cubicBezTo>
                <a:cubicBezTo>
                  <a:pt x="1121888" y="431857"/>
                  <a:pt x="1126582" y="427162"/>
                  <a:pt x="1133623" y="422468"/>
                </a:cubicBezTo>
                <a:cubicBezTo>
                  <a:pt x="1140665" y="417774"/>
                  <a:pt x="1145359" y="413080"/>
                  <a:pt x="1152400" y="408386"/>
                </a:cubicBezTo>
                <a:cubicBezTo>
                  <a:pt x="1157094" y="403692"/>
                  <a:pt x="1161788" y="398998"/>
                  <a:pt x="1168829" y="396651"/>
                </a:cubicBezTo>
                <a:cubicBezTo>
                  <a:pt x="1175870" y="391957"/>
                  <a:pt x="1180564" y="387263"/>
                  <a:pt x="1187605" y="382569"/>
                </a:cubicBezTo>
                <a:cubicBezTo>
                  <a:pt x="1192300" y="377874"/>
                  <a:pt x="1196994" y="375527"/>
                  <a:pt x="1204035" y="370833"/>
                </a:cubicBezTo>
                <a:cubicBezTo>
                  <a:pt x="1204035" y="370833"/>
                  <a:pt x="1206382" y="370833"/>
                  <a:pt x="1206382" y="368486"/>
                </a:cubicBezTo>
                <a:cubicBezTo>
                  <a:pt x="1199341" y="375527"/>
                  <a:pt x="1192300" y="380222"/>
                  <a:pt x="1185258" y="387263"/>
                </a:cubicBezTo>
                <a:cubicBezTo>
                  <a:pt x="1178217" y="387263"/>
                  <a:pt x="1175870" y="389610"/>
                  <a:pt x="1173523" y="389610"/>
                </a:cubicBezTo>
                <a:cubicBezTo>
                  <a:pt x="1166482" y="394304"/>
                  <a:pt x="1161788" y="401345"/>
                  <a:pt x="1154747" y="406039"/>
                </a:cubicBezTo>
                <a:cubicBezTo>
                  <a:pt x="1152400" y="408386"/>
                  <a:pt x="1147706" y="413080"/>
                  <a:pt x="1145359" y="415427"/>
                </a:cubicBezTo>
                <a:cubicBezTo>
                  <a:pt x="1140665" y="420121"/>
                  <a:pt x="1135971" y="424815"/>
                  <a:pt x="1131276" y="429510"/>
                </a:cubicBezTo>
                <a:cubicBezTo>
                  <a:pt x="1128929" y="431857"/>
                  <a:pt x="1124235" y="436551"/>
                  <a:pt x="1121888" y="438898"/>
                </a:cubicBezTo>
                <a:cubicBezTo>
                  <a:pt x="1117194" y="443592"/>
                  <a:pt x="1112500" y="448286"/>
                  <a:pt x="1107806" y="455327"/>
                </a:cubicBezTo>
                <a:cubicBezTo>
                  <a:pt x="1105459" y="460021"/>
                  <a:pt x="1100765" y="462368"/>
                  <a:pt x="1098418" y="467062"/>
                </a:cubicBezTo>
                <a:cubicBezTo>
                  <a:pt x="1093724" y="471756"/>
                  <a:pt x="1089030" y="478797"/>
                  <a:pt x="1084336" y="483492"/>
                </a:cubicBezTo>
                <a:cubicBezTo>
                  <a:pt x="1081988" y="488186"/>
                  <a:pt x="1077294" y="490533"/>
                  <a:pt x="1074947" y="495227"/>
                </a:cubicBezTo>
                <a:cubicBezTo>
                  <a:pt x="1070253" y="502268"/>
                  <a:pt x="1065559" y="509309"/>
                  <a:pt x="1058518" y="516350"/>
                </a:cubicBezTo>
                <a:cubicBezTo>
                  <a:pt x="1056171" y="518697"/>
                  <a:pt x="1053824" y="523391"/>
                  <a:pt x="1051477" y="525738"/>
                </a:cubicBezTo>
                <a:cubicBezTo>
                  <a:pt x="1044436" y="535127"/>
                  <a:pt x="1035047" y="546862"/>
                  <a:pt x="1028006" y="558597"/>
                </a:cubicBezTo>
                <a:cubicBezTo>
                  <a:pt x="1004536" y="591456"/>
                  <a:pt x="981065" y="629008"/>
                  <a:pt x="955248" y="671255"/>
                </a:cubicBezTo>
                <a:cubicBezTo>
                  <a:pt x="952901" y="673602"/>
                  <a:pt x="950554" y="675949"/>
                  <a:pt x="948207" y="678296"/>
                </a:cubicBezTo>
                <a:cubicBezTo>
                  <a:pt x="941166" y="682991"/>
                  <a:pt x="934124" y="690032"/>
                  <a:pt x="924736" y="697073"/>
                </a:cubicBezTo>
                <a:cubicBezTo>
                  <a:pt x="915348" y="704114"/>
                  <a:pt x="905960" y="711155"/>
                  <a:pt x="896572" y="718196"/>
                </a:cubicBezTo>
                <a:cubicBezTo>
                  <a:pt x="889531" y="725237"/>
                  <a:pt x="880142" y="732279"/>
                  <a:pt x="873101" y="736973"/>
                </a:cubicBezTo>
                <a:cubicBezTo>
                  <a:pt x="863713" y="744014"/>
                  <a:pt x="856672" y="751055"/>
                  <a:pt x="847284" y="758096"/>
                </a:cubicBezTo>
                <a:cubicBezTo>
                  <a:pt x="840243" y="765137"/>
                  <a:pt x="830854" y="772178"/>
                  <a:pt x="823813" y="779219"/>
                </a:cubicBezTo>
                <a:cubicBezTo>
                  <a:pt x="821466" y="781566"/>
                  <a:pt x="816772" y="786261"/>
                  <a:pt x="814425" y="788608"/>
                </a:cubicBezTo>
                <a:cubicBezTo>
                  <a:pt x="814425" y="788608"/>
                  <a:pt x="812078" y="786261"/>
                  <a:pt x="809731" y="786261"/>
                </a:cubicBezTo>
                <a:cubicBezTo>
                  <a:pt x="812078" y="781566"/>
                  <a:pt x="814425" y="776872"/>
                  <a:pt x="816772" y="772178"/>
                </a:cubicBezTo>
                <a:cubicBezTo>
                  <a:pt x="816772" y="772178"/>
                  <a:pt x="816772" y="772178"/>
                  <a:pt x="816772" y="769831"/>
                </a:cubicBezTo>
                <a:cubicBezTo>
                  <a:pt x="826160" y="765137"/>
                  <a:pt x="830854" y="758096"/>
                  <a:pt x="835549" y="751055"/>
                </a:cubicBezTo>
                <a:close/>
                <a:moveTo>
                  <a:pt x="1246282" y="363792"/>
                </a:moveTo>
                <a:cubicBezTo>
                  <a:pt x="1246282" y="366139"/>
                  <a:pt x="1246282" y="366139"/>
                  <a:pt x="1248629" y="368486"/>
                </a:cubicBezTo>
                <a:cubicBezTo>
                  <a:pt x="1248629" y="368486"/>
                  <a:pt x="1248629" y="370833"/>
                  <a:pt x="1250976" y="370833"/>
                </a:cubicBezTo>
                <a:cubicBezTo>
                  <a:pt x="1250976" y="373180"/>
                  <a:pt x="1250976" y="373180"/>
                  <a:pt x="1253323" y="375527"/>
                </a:cubicBezTo>
                <a:cubicBezTo>
                  <a:pt x="1253323" y="377874"/>
                  <a:pt x="1253323" y="377874"/>
                  <a:pt x="1255670" y="380222"/>
                </a:cubicBezTo>
                <a:cubicBezTo>
                  <a:pt x="1255670" y="382569"/>
                  <a:pt x="1255670" y="382569"/>
                  <a:pt x="1255670" y="384916"/>
                </a:cubicBezTo>
                <a:cubicBezTo>
                  <a:pt x="1255670" y="387263"/>
                  <a:pt x="1255670" y="387263"/>
                  <a:pt x="1258017" y="389610"/>
                </a:cubicBezTo>
                <a:cubicBezTo>
                  <a:pt x="1258017" y="391957"/>
                  <a:pt x="1258017" y="391957"/>
                  <a:pt x="1258017" y="394304"/>
                </a:cubicBezTo>
                <a:cubicBezTo>
                  <a:pt x="1258017" y="396651"/>
                  <a:pt x="1258017" y="398998"/>
                  <a:pt x="1260364" y="398998"/>
                </a:cubicBezTo>
                <a:cubicBezTo>
                  <a:pt x="1260364" y="401345"/>
                  <a:pt x="1260364" y="401345"/>
                  <a:pt x="1260364" y="403692"/>
                </a:cubicBezTo>
                <a:cubicBezTo>
                  <a:pt x="1260364" y="406039"/>
                  <a:pt x="1260364" y="408386"/>
                  <a:pt x="1262711" y="410733"/>
                </a:cubicBezTo>
                <a:cubicBezTo>
                  <a:pt x="1262711" y="413080"/>
                  <a:pt x="1262711" y="413080"/>
                  <a:pt x="1262711" y="415427"/>
                </a:cubicBezTo>
                <a:cubicBezTo>
                  <a:pt x="1262711" y="417774"/>
                  <a:pt x="1262711" y="420121"/>
                  <a:pt x="1265058" y="422468"/>
                </a:cubicBezTo>
                <a:cubicBezTo>
                  <a:pt x="1265058" y="422468"/>
                  <a:pt x="1265058" y="424815"/>
                  <a:pt x="1265058" y="427162"/>
                </a:cubicBezTo>
                <a:cubicBezTo>
                  <a:pt x="1265058" y="429510"/>
                  <a:pt x="1265058" y="434204"/>
                  <a:pt x="1267405" y="436551"/>
                </a:cubicBezTo>
                <a:cubicBezTo>
                  <a:pt x="1267405" y="436551"/>
                  <a:pt x="1267405" y="438898"/>
                  <a:pt x="1267405" y="438898"/>
                </a:cubicBezTo>
                <a:cubicBezTo>
                  <a:pt x="1267405" y="441245"/>
                  <a:pt x="1267405" y="445939"/>
                  <a:pt x="1269752" y="450633"/>
                </a:cubicBezTo>
                <a:cubicBezTo>
                  <a:pt x="1269752" y="450633"/>
                  <a:pt x="1269752" y="450633"/>
                  <a:pt x="1269752" y="450633"/>
                </a:cubicBezTo>
                <a:cubicBezTo>
                  <a:pt x="1269752" y="455327"/>
                  <a:pt x="1272099" y="462368"/>
                  <a:pt x="1272099" y="467062"/>
                </a:cubicBezTo>
                <a:cubicBezTo>
                  <a:pt x="1272099" y="467062"/>
                  <a:pt x="1269752" y="467062"/>
                  <a:pt x="1269752" y="469409"/>
                </a:cubicBezTo>
                <a:cubicBezTo>
                  <a:pt x="1250976" y="481145"/>
                  <a:pt x="1232199" y="490533"/>
                  <a:pt x="1213423" y="502268"/>
                </a:cubicBezTo>
                <a:cubicBezTo>
                  <a:pt x="1194647" y="514003"/>
                  <a:pt x="1178217" y="523391"/>
                  <a:pt x="1159441" y="535127"/>
                </a:cubicBezTo>
                <a:cubicBezTo>
                  <a:pt x="1154747" y="537474"/>
                  <a:pt x="1152400" y="539821"/>
                  <a:pt x="1147706" y="542168"/>
                </a:cubicBezTo>
                <a:cubicBezTo>
                  <a:pt x="1133623" y="551556"/>
                  <a:pt x="1119541" y="560944"/>
                  <a:pt x="1105459" y="570332"/>
                </a:cubicBezTo>
                <a:cubicBezTo>
                  <a:pt x="1100765" y="575026"/>
                  <a:pt x="1096071" y="577373"/>
                  <a:pt x="1089030" y="582068"/>
                </a:cubicBezTo>
                <a:cubicBezTo>
                  <a:pt x="1077294" y="591456"/>
                  <a:pt x="1065559" y="598497"/>
                  <a:pt x="1053824" y="607885"/>
                </a:cubicBezTo>
                <a:cubicBezTo>
                  <a:pt x="1046783" y="612579"/>
                  <a:pt x="1042089" y="617273"/>
                  <a:pt x="1035047" y="621967"/>
                </a:cubicBezTo>
                <a:cubicBezTo>
                  <a:pt x="1023312" y="629008"/>
                  <a:pt x="1013924" y="638397"/>
                  <a:pt x="1002189" y="645438"/>
                </a:cubicBezTo>
                <a:cubicBezTo>
                  <a:pt x="995148" y="650132"/>
                  <a:pt x="988107" y="654826"/>
                  <a:pt x="981065" y="661867"/>
                </a:cubicBezTo>
                <a:cubicBezTo>
                  <a:pt x="974024" y="666561"/>
                  <a:pt x="969330" y="671255"/>
                  <a:pt x="962289" y="675949"/>
                </a:cubicBezTo>
                <a:cubicBezTo>
                  <a:pt x="964636" y="671255"/>
                  <a:pt x="966983" y="668908"/>
                  <a:pt x="969330" y="664214"/>
                </a:cubicBezTo>
                <a:cubicBezTo>
                  <a:pt x="971677" y="659520"/>
                  <a:pt x="974024" y="654826"/>
                  <a:pt x="976371" y="652479"/>
                </a:cubicBezTo>
                <a:cubicBezTo>
                  <a:pt x="981065" y="645438"/>
                  <a:pt x="985760" y="638397"/>
                  <a:pt x="990454" y="629008"/>
                </a:cubicBezTo>
                <a:cubicBezTo>
                  <a:pt x="992801" y="624314"/>
                  <a:pt x="995148" y="619620"/>
                  <a:pt x="997495" y="617273"/>
                </a:cubicBezTo>
                <a:cubicBezTo>
                  <a:pt x="1002189" y="610232"/>
                  <a:pt x="1006883" y="603191"/>
                  <a:pt x="1011577" y="596150"/>
                </a:cubicBezTo>
                <a:cubicBezTo>
                  <a:pt x="1013924" y="591456"/>
                  <a:pt x="1016271" y="586762"/>
                  <a:pt x="1020965" y="584415"/>
                </a:cubicBezTo>
                <a:cubicBezTo>
                  <a:pt x="1025659" y="577373"/>
                  <a:pt x="1030353" y="570332"/>
                  <a:pt x="1037395" y="563291"/>
                </a:cubicBezTo>
                <a:cubicBezTo>
                  <a:pt x="1039742" y="558597"/>
                  <a:pt x="1042089" y="556250"/>
                  <a:pt x="1046783" y="551556"/>
                </a:cubicBezTo>
                <a:cubicBezTo>
                  <a:pt x="1051477" y="544515"/>
                  <a:pt x="1058518" y="537474"/>
                  <a:pt x="1063212" y="530433"/>
                </a:cubicBezTo>
                <a:cubicBezTo>
                  <a:pt x="1065559" y="525738"/>
                  <a:pt x="1067906" y="523391"/>
                  <a:pt x="1072600" y="518697"/>
                </a:cubicBezTo>
                <a:cubicBezTo>
                  <a:pt x="1077294" y="511656"/>
                  <a:pt x="1084336" y="504615"/>
                  <a:pt x="1089030" y="497574"/>
                </a:cubicBezTo>
                <a:cubicBezTo>
                  <a:pt x="1091377" y="495227"/>
                  <a:pt x="1093724" y="490533"/>
                  <a:pt x="1098418" y="485839"/>
                </a:cubicBezTo>
                <a:cubicBezTo>
                  <a:pt x="1103112" y="478797"/>
                  <a:pt x="1110153" y="471756"/>
                  <a:pt x="1114847" y="464715"/>
                </a:cubicBezTo>
                <a:cubicBezTo>
                  <a:pt x="1117194" y="462368"/>
                  <a:pt x="1119541" y="457674"/>
                  <a:pt x="1124235" y="455327"/>
                </a:cubicBezTo>
                <a:cubicBezTo>
                  <a:pt x="1131276" y="448286"/>
                  <a:pt x="1138318" y="441245"/>
                  <a:pt x="1145359" y="434204"/>
                </a:cubicBezTo>
                <a:cubicBezTo>
                  <a:pt x="1147706" y="431857"/>
                  <a:pt x="1150053" y="429510"/>
                  <a:pt x="1152400" y="427162"/>
                </a:cubicBezTo>
                <a:cubicBezTo>
                  <a:pt x="1171176" y="408386"/>
                  <a:pt x="1189953" y="391957"/>
                  <a:pt x="1208729" y="375527"/>
                </a:cubicBezTo>
                <a:cubicBezTo>
                  <a:pt x="1208729" y="375527"/>
                  <a:pt x="1211076" y="373180"/>
                  <a:pt x="1211076" y="373180"/>
                </a:cubicBezTo>
                <a:cubicBezTo>
                  <a:pt x="1213423" y="370833"/>
                  <a:pt x="1218117" y="368486"/>
                  <a:pt x="1220464" y="366139"/>
                </a:cubicBezTo>
                <a:cubicBezTo>
                  <a:pt x="1225158" y="370833"/>
                  <a:pt x="1229852" y="373180"/>
                  <a:pt x="1236894" y="373180"/>
                </a:cubicBezTo>
                <a:cubicBezTo>
                  <a:pt x="1241588" y="373180"/>
                  <a:pt x="1246282" y="370833"/>
                  <a:pt x="1250976" y="368486"/>
                </a:cubicBezTo>
                <a:cubicBezTo>
                  <a:pt x="1250976" y="368486"/>
                  <a:pt x="1250976" y="368486"/>
                  <a:pt x="1250976" y="368486"/>
                </a:cubicBezTo>
                <a:cubicBezTo>
                  <a:pt x="1246282" y="363792"/>
                  <a:pt x="1246282" y="363792"/>
                  <a:pt x="1246282" y="363792"/>
                </a:cubicBezTo>
                <a:close/>
                <a:moveTo>
                  <a:pt x="1321387" y="436551"/>
                </a:moveTo>
                <a:cubicBezTo>
                  <a:pt x="1330775" y="431857"/>
                  <a:pt x="1340164" y="427162"/>
                  <a:pt x="1351899" y="420121"/>
                </a:cubicBezTo>
                <a:cubicBezTo>
                  <a:pt x="1361287" y="415427"/>
                  <a:pt x="1370675" y="410733"/>
                  <a:pt x="1377716" y="406039"/>
                </a:cubicBezTo>
                <a:cubicBezTo>
                  <a:pt x="1387104" y="401345"/>
                  <a:pt x="1396493" y="396651"/>
                  <a:pt x="1405881" y="391957"/>
                </a:cubicBezTo>
                <a:cubicBezTo>
                  <a:pt x="1415269" y="387263"/>
                  <a:pt x="1424657" y="382569"/>
                  <a:pt x="1434045" y="377874"/>
                </a:cubicBezTo>
                <a:cubicBezTo>
                  <a:pt x="1443434" y="373180"/>
                  <a:pt x="1452822" y="368486"/>
                  <a:pt x="1462210" y="363792"/>
                </a:cubicBezTo>
                <a:cubicBezTo>
                  <a:pt x="1471598" y="359098"/>
                  <a:pt x="1480986" y="354404"/>
                  <a:pt x="1490375" y="349710"/>
                </a:cubicBezTo>
                <a:cubicBezTo>
                  <a:pt x="1499763" y="345016"/>
                  <a:pt x="1509151" y="340322"/>
                  <a:pt x="1518539" y="337975"/>
                </a:cubicBezTo>
                <a:cubicBezTo>
                  <a:pt x="1527927" y="333281"/>
                  <a:pt x="1537315" y="328586"/>
                  <a:pt x="1546704" y="326239"/>
                </a:cubicBezTo>
                <a:cubicBezTo>
                  <a:pt x="1549051" y="326239"/>
                  <a:pt x="1551398" y="323892"/>
                  <a:pt x="1553745" y="323892"/>
                </a:cubicBezTo>
                <a:cubicBezTo>
                  <a:pt x="1544357" y="328586"/>
                  <a:pt x="1537315" y="335628"/>
                  <a:pt x="1527927" y="340322"/>
                </a:cubicBezTo>
                <a:cubicBezTo>
                  <a:pt x="1523233" y="342669"/>
                  <a:pt x="1518539" y="345016"/>
                  <a:pt x="1516192" y="349710"/>
                </a:cubicBezTo>
                <a:cubicBezTo>
                  <a:pt x="1502110" y="359098"/>
                  <a:pt x="1490375" y="366139"/>
                  <a:pt x="1476292" y="375527"/>
                </a:cubicBezTo>
                <a:cubicBezTo>
                  <a:pt x="1471598" y="377874"/>
                  <a:pt x="1466904" y="382569"/>
                  <a:pt x="1462210" y="387263"/>
                </a:cubicBezTo>
                <a:cubicBezTo>
                  <a:pt x="1450475" y="396651"/>
                  <a:pt x="1438739" y="403692"/>
                  <a:pt x="1427004" y="413080"/>
                </a:cubicBezTo>
                <a:cubicBezTo>
                  <a:pt x="1419963" y="417774"/>
                  <a:pt x="1415269" y="422468"/>
                  <a:pt x="1410575" y="427162"/>
                </a:cubicBezTo>
                <a:cubicBezTo>
                  <a:pt x="1398840" y="436551"/>
                  <a:pt x="1389452" y="443592"/>
                  <a:pt x="1377716" y="452980"/>
                </a:cubicBezTo>
                <a:cubicBezTo>
                  <a:pt x="1370675" y="457674"/>
                  <a:pt x="1363634" y="462368"/>
                  <a:pt x="1358940" y="469409"/>
                </a:cubicBezTo>
                <a:cubicBezTo>
                  <a:pt x="1349552" y="476450"/>
                  <a:pt x="1337816" y="485839"/>
                  <a:pt x="1328428" y="495227"/>
                </a:cubicBezTo>
                <a:cubicBezTo>
                  <a:pt x="1321387" y="502268"/>
                  <a:pt x="1314346" y="506962"/>
                  <a:pt x="1307305" y="514003"/>
                </a:cubicBezTo>
                <a:cubicBezTo>
                  <a:pt x="1302611" y="518697"/>
                  <a:pt x="1297917" y="521044"/>
                  <a:pt x="1293223" y="525738"/>
                </a:cubicBezTo>
                <a:cubicBezTo>
                  <a:pt x="1288529" y="521044"/>
                  <a:pt x="1283834" y="518697"/>
                  <a:pt x="1279140" y="518697"/>
                </a:cubicBezTo>
                <a:cubicBezTo>
                  <a:pt x="1279140" y="518697"/>
                  <a:pt x="1279140" y="518697"/>
                  <a:pt x="1276793" y="518697"/>
                </a:cubicBezTo>
                <a:cubicBezTo>
                  <a:pt x="1276793" y="516350"/>
                  <a:pt x="1276793" y="514003"/>
                  <a:pt x="1276793" y="511656"/>
                </a:cubicBezTo>
                <a:cubicBezTo>
                  <a:pt x="1274446" y="499921"/>
                  <a:pt x="1274446" y="490533"/>
                  <a:pt x="1272099" y="481145"/>
                </a:cubicBezTo>
                <a:cubicBezTo>
                  <a:pt x="1272099" y="481145"/>
                  <a:pt x="1272099" y="481145"/>
                  <a:pt x="1272099" y="481145"/>
                </a:cubicBezTo>
                <a:cubicBezTo>
                  <a:pt x="1272099" y="478797"/>
                  <a:pt x="1272099" y="476450"/>
                  <a:pt x="1272099" y="471756"/>
                </a:cubicBezTo>
                <a:cubicBezTo>
                  <a:pt x="1281487" y="467062"/>
                  <a:pt x="1290876" y="460021"/>
                  <a:pt x="1300264" y="455327"/>
                </a:cubicBezTo>
                <a:cubicBezTo>
                  <a:pt x="1304958" y="445939"/>
                  <a:pt x="1314346" y="441245"/>
                  <a:pt x="1321387" y="436551"/>
                </a:cubicBezTo>
                <a:close/>
                <a:moveTo>
                  <a:pt x="1621809" y="286340"/>
                </a:moveTo>
                <a:cubicBezTo>
                  <a:pt x="1628850" y="281646"/>
                  <a:pt x="1635891" y="276951"/>
                  <a:pt x="1642933" y="272257"/>
                </a:cubicBezTo>
                <a:cubicBezTo>
                  <a:pt x="1645280" y="272257"/>
                  <a:pt x="1645280" y="272257"/>
                  <a:pt x="1647627" y="274604"/>
                </a:cubicBezTo>
                <a:cubicBezTo>
                  <a:pt x="1647627" y="274604"/>
                  <a:pt x="1649974" y="274604"/>
                  <a:pt x="1649974" y="274604"/>
                </a:cubicBezTo>
                <a:cubicBezTo>
                  <a:pt x="1649974" y="276951"/>
                  <a:pt x="1649974" y="276951"/>
                  <a:pt x="1649974" y="279299"/>
                </a:cubicBezTo>
                <a:cubicBezTo>
                  <a:pt x="1649974" y="281646"/>
                  <a:pt x="1649974" y="283993"/>
                  <a:pt x="1652321" y="286340"/>
                </a:cubicBezTo>
                <a:cubicBezTo>
                  <a:pt x="1645280" y="288687"/>
                  <a:pt x="1640586" y="291034"/>
                  <a:pt x="1633544" y="293381"/>
                </a:cubicBezTo>
                <a:cubicBezTo>
                  <a:pt x="1626503" y="295728"/>
                  <a:pt x="1619462" y="298075"/>
                  <a:pt x="1610074" y="302769"/>
                </a:cubicBezTo>
                <a:cubicBezTo>
                  <a:pt x="1598339" y="307463"/>
                  <a:pt x="1584256" y="312157"/>
                  <a:pt x="1572521" y="316851"/>
                </a:cubicBezTo>
                <a:cubicBezTo>
                  <a:pt x="1579562" y="312157"/>
                  <a:pt x="1586603" y="307463"/>
                  <a:pt x="1593645" y="302769"/>
                </a:cubicBezTo>
                <a:cubicBezTo>
                  <a:pt x="1603033" y="298075"/>
                  <a:pt x="1612421" y="291034"/>
                  <a:pt x="1621809" y="286340"/>
                </a:cubicBezTo>
                <a:close/>
                <a:moveTo>
                  <a:pt x="1654668" y="267563"/>
                </a:moveTo>
                <a:cubicBezTo>
                  <a:pt x="1652321" y="269910"/>
                  <a:pt x="1652321" y="272257"/>
                  <a:pt x="1649974" y="274604"/>
                </a:cubicBezTo>
                <a:cubicBezTo>
                  <a:pt x="1649974" y="274604"/>
                  <a:pt x="1649974" y="274604"/>
                  <a:pt x="1647627" y="274604"/>
                </a:cubicBezTo>
                <a:cubicBezTo>
                  <a:pt x="1647627" y="274604"/>
                  <a:pt x="1645280" y="274604"/>
                  <a:pt x="1645280" y="274604"/>
                </a:cubicBezTo>
                <a:cubicBezTo>
                  <a:pt x="1645280" y="274604"/>
                  <a:pt x="1645280" y="274604"/>
                  <a:pt x="1645280" y="274604"/>
                </a:cubicBezTo>
                <a:cubicBezTo>
                  <a:pt x="1649974" y="269910"/>
                  <a:pt x="1652321" y="267563"/>
                  <a:pt x="1654668" y="267563"/>
                </a:cubicBezTo>
                <a:close/>
                <a:moveTo>
                  <a:pt x="1699262" y="248787"/>
                </a:moveTo>
                <a:cubicBezTo>
                  <a:pt x="1703956" y="244093"/>
                  <a:pt x="1706303" y="239399"/>
                  <a:pt x="1710997" y="237052"/>
                </a:cubicBezTo>
                <a:cubicBezTo>
                  <a:pt x="1718038" y="232358"/>
                  <a:pt x="1722732" y="230011"/>
                  <a:pt x="1729773" y="227664"/>
                </a:cubicBezTo>
                <a:cubicBezTo>
                  <a:pt x="1736814" y="222969"/>
                  <a:pt x="1746203" y="218275"/>
                  <a:pt x="1753244" y="215928"/>
                </a:cubicBezTo>
                <a:cubicBezTo>
                  <a:pt x="1762632" y="206540"/>
                  <a:pt x="1772020" y="201846"/>
                  <a:pt x="1783755" y="197152"/>
                </a:cubicBezTo>
                <a:cubicBezTo>
                  <a:pt x="1790797" y="192458"/>
                  <a:pt x="1797838" y="190111"/>
                  <a:pt x="1807226" y="185417"/>
                </a:cubicBezTo>
                <a:cubicBezTo>
                  <a:pt x="1816614" y="180723"/>
                  <a:pt x="1828349" y="176028"/>
                  <a:pt x="1837737" y="171334"/>
                </a:cubicBezTo>
                <a:cubicBezTo>
                  <a:pt x="1844778" y="168987"/>
                  <a:pt x="1851820" y="164293"/>
                  <a:pt x="1861208" y="161946"/>
                </a:cubicBezTo>
                <a:cubicBezTo>
                  <a:pt x="1870596" y="157252"/>
                  <a:pt x="1879984" y="152558"/>
                  <a:pt x="1891719" y="150211"/>
                </a:cubicBezTo>
                <a:cubicBezTo>
                  <a:pt x="1898761" y="147864"/>
                  <a:pt x="1908149" y="143170"/>
                  <a:pt x="1915190" y="140823"/>
                </a:cubicBezTo>
                <a:cubicBezTo>
                  <a:pt x="1924578" y="136129"/>
                  <a:pt x="1936313" y="133782"/>
                  <a:pt x="1945702" y="129088"/>
                </a:cubicBezTo>
                <a:cubicBezTo>
                  <a:pt x="1952743" y="126741"/>
                  <a:pt x="1959784" y="124393"/>
                  <a:pt x="1966825" y="119699"/>
                </a:cubicBezTo>
                <a:cubicBezTo>
                  <a:pt x="1978560" y="115005"/>
                  <a:pt x="1990295" y="112658"/>
                  <a:pt x="2002031" y="107964"/>
                </a:cubicBezTo>
                <a:cubicBezTo>
                  <a:pt x="2009072" y="105617"/>
                  <a:pt x="2013766" y="103270"/>
                  <a:pt x="2020807" y="100923"/>
                </a:cubicBezTo>
                <a:cubicBezTo>
                  <a:pt x="2034889" y="96229"/>
                  <a:pt x="2048972" y="91535"/>
                  <a:pt x="2063054" y="86841"/>
                </a:cubicBezTo>
                <a:cubicBezTo>
                  <a:pt x="2065401" y="84494"/>
                  <a:pt x="2072442" y="82147"/>
                  <a:pt x="2079483" y="82147"/>
                </a:cubicBezTo>
                <a:cubicBezTo>
                  <a:pt x="2086524" y="79800"/>
                  <a:pt x="2095913" y="77453"/>
                  <a:pt x="2102954" y="75105"/>
                </a:cubicBezTo>
                <a:cubicBezTo>
                  <a:pt x="2105301" y="82147"/>
                  <a:pt x="2112342" y="89188"/>
                  <a:pt x="2121730" y="89188"/>
                </a:cubicBezTo>
                <a:cubicBezTo>
                  <a:pt x="2131118" y="89188"/>
                  <a:pt x="2138159" y="84494"/>
                  <a:pt x="2140506" y="77453"/>
                </a:cubicBezTo>
                <a:cubicBezTo>
                  <a:pt x="2163977" y="86841"/>
                  <a:pt x="2187447" y="100923"/>
                  <a:pt x="2210918" y="115005"/>
                </a:cubicBezTo>
                <a:cubicBezTo>
                  <a:pt x="2203877" y="117352"/>
                  <a:pt x="2194488" y="117352"/>
                  <a:pt x="2187447" y="119699"/>
                </a:cubicBezTo>
                <a:cubicBezTo>
                  <a:pt x="2182753" y="119699"/>
                  <a:pt x="2178059" y="122046"/>
                  <a:pt x="2173365" y="122046"/>
                </a:cubicBezTo>
                <a:cubicBezTo>
                  <a:pt x="2156936" y="124393"/>
                  <a:pt x="2140506" y="129088"/>
                  <a:pt x="2124077" y="131435"/>
                </a:cubicBezTo>
                <a:cubicBezTo>
                  <a:pt x="2124077" y="131435"/>
                  <a:pt x="2121730" y="131435"/>
                  <a:pt x="2121730" y="131435"/>
                </a:cubicBezTo>
                <a:cubicBezTo>
                  <a:pt x="2105301" y="136129"/>
                  <a:pt x="2088871" y="138476"/>
                  <a:pt x="2070095" y="143170"/>
                </a:cubicBezTo>
                <a:cubicBezTo>
                  <a:pt x="2065401" y="145517"/>
                  <a:pt x="2058360" y="145517"/>
                  <a:pt x="2053666" y="147864"/>
                </a:cubicBezTo>
                <a:cubicBezTo>
                  <a:pt x="2041930" y="150211"/>
                  <a:pt x="2030195" y="152558"/>
                  <a:pt x="2018460" y="157252"/>
                </a:cubicBezTo>
                <a:cubicBezTo>
                  <a:pt x="2011419" y="159599"/>
                  <a:pt x="2004378" y="161946"/>
                  <a:pt x="1997336" y="164293"/>
                </a:cubicBezTo>
                <a:cubicBezTo>
                  <a:pt x="1987948" y="166640"/>
                  <a:pt x="1978560" y="168987"/>
                  <a:pt x="1969172" y="171334"/>
                </a:cubicBezTo>
                <a:cubicBezTo>
                  <a:pt x="1962131" y="173681"/>
                  <a:pt x="1952743" y="176028"/>
                  <a:pt x="1945702" y="178376"/>
                </a:cubicBezTo>
                <a:cubicBezTo>
                  <a:pt x="1936313" y="180723"/>
                  <a:pt x="1926925" y="183070"/>
                  <a:pt x="1919884" y="185417"/>
                </a:cubicBezTo>
                <a:cubicBezTo>
                  <a:pt x="1912843" y="187764"/>
                  <a:pt x="1903455" y="190111"/>
                  <a:pt x="1896414" y="192458"/>
                </a:cubicBezTo>
                <a:cubicBezTo>
                  <a:pt x="1887025" y="194805"/>
                  <a:pt x="1877637" y="197152"/>
                  <a:pt x="1870596" y="201846"/>
                </a:cubicBezTo>
                <a:cubicBezTo>
                  <a:pt x="1863555" y="204193"/>
                  <a:pt x="1854167" y="206540"/>
                  <a:pt x="1847125" y="211234"/>
                </a:cubicBezTo>
                <a:cubicBezTo>
                  <a:pt x="1837737" y="213581"/>
                  <a:pt x="1830696" y="218275"/>
                  <a:pt x="1821308" y="220622"/>
                </a:cubicBezTo>
                <a:cubicBezTo>
                  <a:pt x="1811920" y="222969"/>
                  <a:pt x="1804879" y="227664"/>
                  <a:pt x="1795491" y="230011"/>
                </a:cubicBezTo>
                <a:cubicBezTo>
                  <a:pt x="1786102" y="232358"/>
                  <a:pt x="1779061" y="237052"/>
                  <a:pt x="1769673" y="239399"/>
                </a:cubicBezTo>
                <a:cubicBezTo>
                  <a:pt x="1762632" y="241746"/>
                  <a:pt x="1753244" y="246440"/>
                  <a:pt x="1746203" y="248787"/>
                </a:cubicBezTo>
                <a:cubicBezTo>
                  <a:pt x="1736814" y="251134"/>
                  <a:pt x="1729773" y="255828"/>
                  <a:pt x="1720385" y="258175"/>
                </a:cubicBezTo>
                <a:cubicBezTo>
                  <a:pt x="1713344" y="260522"/>
                  <a:pt x="1703956" y="265216"/>
                  <a:pt x="1696915" y="267563"/>
                </a:cubicBezTo>
                <a:cubicBezTo>
                  <a:pt x="1694567" y="269910"/>
                  <a:pt x="1689873" y="269910"/>
                  <a:pt x="1687526" y="272257"/>
                </a:cubicBezTo>
                <a:cubicBezTo>
                  <a:pt x="1687526" y="269910"/>
                  <a:pt x="1685179" y="267563"/>
                  <a:pt x="1682832" y="265216"/>
                </a:cubicBezTo>
                <a:cubicBezTo>
                  <a:pt x="1685179" y="260522"/>
                  <a:pt x="1689873" y="258175"/>
                  <a:pt x="1692220" y="253481"/>
                </a:cubicBezTo>
                <a:cubicBezTo>
                  <a:pt x="1694567" y="251134"/>
                  <a:pt x="1696915" y="248787"/>
                  <a:pt x="1699262" y="248787"/>
                </a:cubicBezTo>
                <a:close/>
                <a:moveTo>
                  <a:pt x="2246123" y="110311"/>
                </a:moveTo>
                <a:cubicBezTo>
                  <a:pt x="2283676" y="103270"/>
                  <a:pt x="2323576" y="98576"/>
                  <a:pt x="2361129" y="93882"/>
                </a:cubicBezTo>
                <a:cubicBezTo>
                  <a:pt x="2368170" y="93882"/>
                  <a:pt x="2372864" y="91535"/>
                  <a:pt x="2377558" y="91535"/>
                </a:cubicBezTo>
                <a:cubicBezTo>
                  <a:pt x="2379905" y="91535"/>
                  <a:pt x="2382252" y="91535"/>
                  <a:pt x="2386946" y="91535"/>
                </a:cubicBezTo>
                <a:cubicBezTo>
                  <a:pt x="2386946" y="91535"/>
                  <a:pt x="2386946" y="93882"/>
                  <a:pt x="2389293" y="93882"/>
                </a:cubicBezTo>
                <a:cubicBezTo>
                  <a:pt x="2389293" y="96229"/>
                  <a:pt x="2391640" y="98576"/>
                  <a:pt x="2391640" y="100923"/>
                </a:cubicBezTo>
                <a:cubicBezTo>
                  <a:pt x="2393987" y="105617"/>
                  <a:pt x="2396334" y="107964"/>
                  <a:pt x="2396334" y="112658"/>
                </a:cubicBezTo>
                <a:cubicBezTo>
                  <a:pt x="2398681" y="115005"/>
                  <a:pt x="2398681" y="119699"/>
                  <a:pt x="2398681" y="122046"/>
                </a:cubicBezTo>
                <a:cubicBezTo>
                  <a:pt x="2401029" y="126741"/>
                  <a:pt x="2401029" y="129088"/>
                  <a:pt x="2403376" y="133782"/>
                </a:cubicBezTo>
                <a:cubicBezTo>
                  <a:pt x="2403376" y="136129"/>
                  <a:pt x="2405723" y="140823"/>
                  <a:pt x="2405723" y="145517"/>
                </a:cubicBezTo>
                <a:cubicBezTo>
                  <a:pt x="2408070" y="150211"/>
                  <a:pt x="2408070" y="152558"/>
                  <a:pt x="2410417" y="157252"/>
                </a:cubicBezTo>
                <a:cubicBezTo>
                  <a:pt x="2410417" y="161946"/>
                  <a:pt x="2412764" y="164293"/>
                  <a:pt x="2415111" y="168987"/>
                </a:cubicBezTo>
                <a:cubicBezTo>
                  <a:pt x="2415111" y="168987"/>
                  <a:pt x="2415111" y="171334"/>
                  <a:pt x="2415111" y="171334"/>
                </a:cubicBezTo>
                <a:cubicBezTo>
                  <a:pt x="2415111" y="173681"/>
                  <a:pt x="2412764" y="176028"/>
                  <a:pt x="2412764" y="176028"/>
                </a:cubicBezTo>
                <a:cubicBezTo>
                  <a:pt x="2410417" y="180723"/>
                  <a:pt x="2408070" y="185417"/>
                  <a:pt x="2405723" y="190111"/>
                </a:cubicBezTo>
                <a:cubicBezTo>
                  <a:pt x="2403376" y="192458"/>
                  <a:pt x="2401029" y="197152"/>
                  <a:pt x="2401029" y="199499"/>
                </a:cubicBezTo>
                <a:cubicBezTo>
                  <a:pt x="2398681" y="204193"/>
                  <a:pt x="2393987" y="211234"/>
                  <a:pt x="2391640" y="215928"/>
                </a:cubicBezTo>
                <a:cubicBezTo>
                  <a:pt x="2389293" y="220622"/>
                  <a:pt x="2386946" y="227664"/>
                  <a:pt x="2382252" y="234705"/>
                </a:cubicBezTo>
                <a:cubicBezTo>
                  <a:pt x="2379905" y="234705"/>
                  <a:pt x="2377558" y="232358"/>
                  <a:pt x="2375211" y="232358"/>
                </a:cubicBezTo>
                <a:cubicBezTo>
                  <a:pt x="2365823" y="232358"/>
                  <a:pt x="2358782" y="239399"/>
                  <a:pt x="2356435" y="248787"/>
                </a:cubicBezTo>
                <a:cubicBezTo>
                  <a:pt x="2351741" y="244093"/>
                  <a:pt x="2349394" y="239399"/>
                  <a:pt x="2344699" y="234705"/>
                </a:cubicBezTo>
                <a:cubicBezTo>
                  <a:pt x="2342352" y="232358"/>
                  <a:pt x="2342352" y="232358"/>
                  <a:pt x="2340005" y="230011"/>
                </a:cubicBezTo>
                <a:cubicBezTo>
                  <a:pt x="2332964" y="220622"/>
                  <a:pt x="2325923" y="213581"/>
                  <a:pt x="2318882" y="204193"/>
                </a:cubicBezTo>
                <a:cubicBezTo>
                  <a:pt x="2318882" y="204193"/>
                  <a:pt x="2318882" y="204193"/>
                  <a:pt x="2318882" y="204193"/>
                </a:cubicBezTo>
                <a:cubicBezTo>
                  <a:pt x="2311841" y="197152"/>
                  <a:pt x="2304800" y="187764"/>
                  <a:pt x="2297759" y="180723"/>
                </a:cubicBezTo>
                <a:cubicBezTo>
                  <a:pt x="2295412" y="178376"/>
                  <a:pt x="2293064" y="176028"/>
                  <a:pt x="2290717" y="173681"/>
                </a:cubicBezTo>
                <a:cubicBezTo>
                  <a:pt x="2286023" y="168987"/>
                  <a:pt x="2281329" y="164293"/>
                  <a:pt x="2276635" y="159599"/>
                </a:cubicBezTo>
                <a:cubicBezTo>
                  <a:pt x="2274288" y="157252"/>
                  <a:pt x="2271941" y="154905"/>
                  <a:pt x="2267247" y="152558"/>
                </a:cubicBezTo>
                <a:cubicBezTo>
                  <a:pt x="2262553" y="147864"/>
                  <a:pt x="2257859" y="145517"/>
                  <a:pt x="2255512" y="140823"/>
                </a:cubicBezTo>
                <a:cubicBezTo>
                  <a:pt x="2253165" y="138476"/>
                  <a:pt x="2248471" y="136129"/>
                  <a:pt x="2246123" y="133782"/>
                </a:cubicBezTo>
                <a:cubicBezTo>
                  <a:pt x="2241429" y="131435"/>
                  <a:pt x="2239082" y="126741"/>
                  <a:pt x="2234388" y="124393"/>
                </a:cubicBezTo>
                <a:cubicBezTo>
                  <a:pt x="2232041" y="122046"/>
                  <a:pt x="2227347" y="119699"/>
                  <a:pt x="2225000" y="117352"/>
                </a:cubicBezTo>
                <a:cubicBezTo>
                  <a:pt x="2222653" y="115005"/>
                  <a:pt x="2220306" y="115005"/>
                  <a:pt x="2220306" y="112658"/>
                </a:cubicBezTo>
                <a:cubicBezTo>
                  <a:pt x="2222653" y="112658"/>
                  <a:pt x="2227347" y="110311"/>
                  <a:pt x="2229694" y="110311"/>
                </a:cubicBezTo>
                <a:cubicBezTo>
                  <a:pt x="2232041" y="112658"/>
                  <a:pt x="2239082" y="110311"/>
                  <a:pt x="2246123" y="110311"/>
                </a:cubicBezTo>
                <a:close/>
                <a:moveTo>
                  <a:pt x="2379905" y="77453"/>
                </a:moveTo>
                <a:cubicBezTo>
                  <a:pt x="2377558" y="75105"/>
                  <a:pt x="2377558" y="72758"/>
                  <a:pt x="2375211" y="70411"/>
                </a:cubicBezTo>
                <a:cubicBezTo>
                  <a:pt x="2372864" y="68064"/>
                  <a:pt x="2372864" y="65717"/>
                  <a:pt x="2370517" y="61023"/>
                </a:cubicBezTo>
                <a:cubicBezTo>
                  <a:pt x="2368170" y="58676"/>
                  <a:pt x="2368170" y="56329"/>
                  <a:pt x="2365823" y="53982"/>
                </a:cubicBezTo>
                <a:cubicBezTo>
                  <a:pt x="2363476" y="51635"/>
                  <a:pt x="2363476" y="51635"/>
                  <a:pt x="2361129" y="49288"/>
                </a:cubicBezTo>
                <a:cubicBezTo>
                  <a:pt x="2363476" y="46941"/>
                  <a:pt x="2365823" y="42247"/>
                  <a:pt x="2365823" y="37553"/>
                </a:cubicBezTo>
                <a:cubicBezTo>
                  <a:pt x="2370517" y="37553"/>
                  <a:pt x="2375211" y="39900"/>
                  <a:pt x="2379905" y="39900"/>
                </a:cubicBezTo>
                <a:cubicBezTo>
                  <a:pt x="2379905" y="39900"/>
                  <a:pt x="2379905" y="39900"/>
                  <a:pt x="2382252" y="39900"/>
                </a:cubicBezTo>
                <a:cubicBezTo>
                  <a:pt x="2391640" y="42247"/>
                  <a:pt x="2401029" y="46941"/>
                  <a:pt x="2410417" y="49288"/>
                </a:cubicBezTo>
                <a:cubicBezTo>
                  <a:pt x="2412764" y="49288"/>
                  <a:pt x="2417458" y="51635"/>
                  <a:pt x="2419805" y="51635"/>
                </a:cubicBezTo>
                <a:cubicBezTo>
                  <a:pt x="2426846" y="53982"/>
                  <a:pt x="2433887" y="58676"/>
                  <a:pt x="2440928" y="61023"/>
                </a:cubicBezTo>
                <a:cubicBezTo>
                  <a:pt x="2443275" y="63370"/>
                  <a:pt x="2445622" y="63370"/>
                  <a:pt x="2447970" y="65717"/>
                </a:cubicBezTo>
                <a:cubicBezTo>
                  <a:pt x="2452664" y="68064"/>
                  <a:pt x="2455011" y="70411"/>
                  <a:pt x="2459705" y="72758"/>
                </a:cubicBezTo>
                <a:cubicBezTo>
                  <a:pt x="2457358" y="75105"/>
                  <a:pt x="2457358" y="77453"/>
                  <a:pt x="2457358" y="82147"/>
                </a:cubicBezTo>
                <a:cubicBezTo>
                  <a:pt x="2457358" y="82147"/>
                  <a:pt x="2457358" y="82147"/>
                  <a:pt x="2457358" y="82147"/>
                </a:cubicBezTo>
                <a:cubicBezTo>
                  <a:pt x="2452664" y="82147"/>
                  <a:pt x="2447970" y="82147"/>
                  <a:pt x="2440928" y="82147"/>
                </a:cubicBezTo>
                <a:cubicBezTo>
                  <a:pt x="2436234" y="82147"/>
                  <a:pt x="2429193" y="82147"/>
                  <a:pt x="2424499" y="82147"/>
                </a:cubicBezTo>
                <a:cubicBezTo>
                  <a:pt x="2412764" y="82147"/>
                  <a:pt x="2401029" y="84494"/>
                  <a:pt x="2389293" y="84494"/>
                </a:cubicBezTo>
                <a:cubicBezTo>
                  <a:pt x="2386946" y="84494"/>
                  <a:pt x="2384599" y="84494"/>
                  <a:pt x="2382252" y="84494"/>
                </a:cubicBezTo>
                <a:cubicBezTo>
                  <a:pt x="2382252" y="82147"/>
                  <a:pt x="2379905" y="82147"/>
                  <a:pt x="2379905" y="79800"/>
                </a:cubicBezTo>
                <a:cubicBezTo>
                  <a:pt x="2384599" y="82147"/>
                  <a:pt x="2382252" y="79800"/>
                  <a:pt x="2379905" y="77453"/>
                </a:cubicBezTo>
                <a:close/>
                <a:moveTo>
                  <a:pt x="2417458" y="39900"/>
                </a:moveTo>
                <a:cubicBezTo>
                  <a:pt x="2424499" y="39900"/>
                  <a:pt x="2431540" y="42247"/>
                  <a:pt x="2438581" y="42247"/>
                </a:cubicBezTo>
                <a:cubicBezTo>
                  <a:pt x="2440928" y="44594"/>
                  <a:pt x="2445622" y="46941"/>
                  <a:pt x="2447970" y="49288"/>
                </a:cubicBezTo>
                <a:cubicBezTo>
                  <a:pt x="2450317" y="51635"/>
                  <a:pt x="2450317" y="51635"/>
                  <a:pt x="2452664" y="53982"/>
                </a:cubicBezTo>
                <a:cubicBezTo>
                  <a:pt x="2457358" y="56329"/>
                  <a:pt x="2459705" y="61023"/>
                  <a:pt x="2464399" y="63370"/>
                </a:cubicBezTo>
                <a:cubicBezTo>
                  <a:pt x="2466746" y="65717"/>
                  <a:pt x="2466746" y="65717"/>
                  <a:pt x="2469093" y="68064"/>
                </a:cubicBezTo>
                <a:cubicBezTo>
                  <a:pt x="2469093" y="68064"/>
                  <a:pt x="2469093" y="70411"/>
                  <a:pt x="2471440" y="70411"/>
                </a:cubicBezTo>
                <a:cubicBezTo>
                  <a:pt x="2469093" y="72758"/>
                  <a:pt x="2469093" y="72758"/>
                  <a:pt x="2466746" y="75105"/>
                </a:cubicBezTo>
                <a:cubicBezTo>
                  <a:pt x="2462052" y="72758"/>
                  <a:pt x="2459705" y="70411"/>
                  <a:pt x="2455011" y="68064"/>
                </a:cubicBezTo>
                <a:cubicBezTo>
                  <a:pt x="2452664" y="65717"/>
                  <a:pt x="2447970" y="65717"/>
                  <a:pt x="2445622" y="63370"/>
                </a:cubicBezTo>
                <a:cubicBezTo>
                  <a:pt x="2438581" y="61023"/>
                  <a:pt x="2431540" y="56329"/>
                  <a:pt x="2426846" y="53982"/>
                </a:cubicBezTo>
                <a:cubicBezTo>
                  <a:pt x="2424499" y="53982"/>
                  <a:pt x="2422152" y="51635"/>
                  <a:pt x="2417458" y="51635"/>
                </a:cubicBezTo>
                <a:cubicBezTo>
                  <a:pt x="2408070" y="49288"/>
                  <a:pt x="2398681" y="44594"/>
                  <a:pt x="2389293" y="42247"/>
                </a:cubicBezTo>
                <a:cubicBezTo>
                  <a:pt x="2389293" y="42247"/>
                  <a:pt x="2386946" y="42247"/>
                  <a:pt x="2386946" y="42247"/>
                </a:cubicBezTo>
                <a:cubicBezTo>
                  <a:pt x="2377558" y="37553"/>
                  <a:pt x="2372864" y="37553"/>
                  <a:pt x="2370517" y="37553"/>
                </a:cubicBezTo>
                <a:cubicBezTo>
                  <a:pt x="2375211" y="37553"/>
                  <a:pt x="2379905" y="37553"/>
                  <a:pt x="2384599" y="37553"/>
                </a:cubicBezTo>
                <a:cubicBezTo>
                  <a:pt x="2396334" y="37553"/>
                  <a:pt x="2405723" y="37553"/>
                  <a:pt x="2417458" y="39900"/>
                </a:cubicBezTo>
                <a:close/>
                <a:moveTo>
                  <a:pt x="2548892" y="82147"/>
                </a:moveTo>
                <a:cubicBezTo>
                  <a:pt x="2572363" y="82147"/>
                  <a:pt x="2593486" y="82147"/>
                  <a:pt x="2616957" y="82147"/>
                </a:cubicBezTo>
                <a:cubicBezTo>
                  <a:pt x="2635733" y="82147"/>
                  <a:pt x="2652163" y="82147"/>
                  <a:pt x="2670939" y="82147"/>
                </a:cubicBezTo>
                <a:cubicBezTo>
                  <a:pt x="2670939" y="82147"/>
                  <a:pt x="2673286" y="82147"/>
                  <a:pt x="2673286" y="82147"/>
                </a:cubicBezTo>
                <a:cubicBezTo>
                  <a:pt x="2677980" y="82147"/>
                  <a:pt x="2680327" y="84494"/>
                  <a:pt x="2685021" y="84494"/>
                </a:cubicBezTo>
                <a:cubicBezTo>
                  <a:pt x="2729615" y="96229"/>
                  <a:pt x="2774209" y="107964"/>
                  <a:pt x="2818803" y="122046"/>
                </a:cubicBezTo>
                <a:cubicBezTo>
                  <a:pt x="2821150" y="122046"/>
                  <a:pt x="2825844" y="124393"/>
                  <a:pt x="2828191" y="124393"/>
                </a:cubicBezTo>
                <a:cubicBezTo>
                  <a:pt x="2846967" y="131435"/>
                  <a:pt x="2868091" y="136129"/>
                  <a:pt x="2886867" y="143170"/>
                </a:cubicBezTo>
                <a:cubicBezTo>
                  <a:pt x="2889214" y="143170"/>
                  <a:pt x="2889214" y="145517"/>
                  <a:pt x="2891561" y="145517"/>
                </a:cubicBezTo>
                <a:cubicBezTo>
                  <a:pt x="2889214" y="145517"/>
                  <a:pt x="2889214" y="145517"/>
                  <a:pt x="2886867" y="147864"/>
                </a:cubicBezTo>
                <a:cubicBezTo>
                  <a:pt x="2879826" y="150211"/>
                  <a:pt x="2875132" y="152558"/>
                  <a:pt x="2868091" y="154905"/>
                </a:cubicBezTo>
                <a:cubicBezTo>
                  <a:pt x="2858703" y="157252"/>
                  <a:pt x="2851661" y="161946"/>
                  <a:pt x="2842273" y="164293"/>
                </a:cubicBezTo>
                <a:cubicBezTo>
                  <a:pt x="2835232" y="166640"/>
                  <a:pt x="2830538" y="168987"/>
                  <a:pt x="2823497" y="171334"/>
                </a:cubicBezTo>
                <a:cubicBezTo>
                  <a:pt x="2814109" y="176028"/>
                  <a:pt x="2804721" y="180723"/>
                  <a:pt x="2795332" y="183070"/>
                </a:cubicBezTo>
                <a:cubicBezTo>
                  <a:pt x="2790638" y="185417"/>
                  <a:pt x="2785944" y="187764"/>
                  <a:pt x="2778903" y="190111"/>
                </a:cubicBezTo>
                <a:cubicBezTo>
                  <a:pt x="2767168" y="194805"/>
                  <a:pt x="2755433" y="201846"/>
                  <a:pt x="2743697" y="208887"/>
                </a:cubicBezTo>
                <a:cubicBezTo>
                  <a:pt x="2741350" y="211234"/>
                  <a:pt x="2739003" y="211234"/>
                  <a:pt x="2736656" y="213581"/>
                </a:cubicBezTo>
                <a:cubicBezTo>
                  <a:pt x="2727268" y="218275"/>
                  <a:pt x="2720227" y="222969"/>
                  <a:pt x="2710839" y="230011"/>
                </a:cubicBezTo>
                <a:cubicBezTo>
                  <a:pt x="2706145" y="225316"/>
                  <a:pt x="2701450" y="220622"/>
                  <a:pt x="2694409" y="220622"/>
                </a:cubicBezTo>
                <a:cubicBezTo>
                  <a:pt x="2689715" y="220622"/>
                  <a:pt x="2682674" y="222969"/>
                  <a:pt x="2680327" y="227664"/>
                </a:cubicBezTo>
                <a:cubicBezTo>
                  <a:pt x="2668592" y="215928"/>
                  <a:pt x="2656857" y="206540"/>
                  <a:pt x="2645121" y="197152"/>
                </a:cubicBezTo>
                <a:cubicBezTo>
                  <a:pt x="2642774" y="197152"/>
                  <a:pt x="2642774" y="194805"/>
                  <a:pt x="2640427" y="192458"/>
                </a:cubicBezTo>
                <a:cubicBezTo>
                  <a:pt x="2635733" y="187764"/>
                  <a:pt x="2631039" y="183070"/>
                  <a:pt x="2623998" y="180723"/>
                </a:cubicBezTo>
                <a:cubicBezTo>
                  <a:pt x="2619304" y="178376"/>
                  <a:pt x="2616957" y="173681"/>
                  <a:pt x="2612263" y="171334"/>
                </a:cubicBezTo>
                <a:cubicBezTo>
                  <a:pt x="2607569" y="168987"/>
                  <a:pt x="2602875" y="164293"/>
                  <a:pt x="2598180" y="161946"/>
                </a:cubicBezTo>
                <a:cubicBezTo>
                  <a:pt x="2593486" y="159599"/>
                  <a:pt x="2588792" y="154905"/>
                  <a:pt x="2584098" y="152558"/>
                </a:cubicBezTo>
                <a:cubicBezTo>
                  <a:pt x="2579404" y="150211"/>
                  <a:pt x="2574710" y="147864"/>
                  <a:pt x="2572363" y="143170"/>
                </a:cubicBezTo>
                <a:cubicBezTo>
                  <a:pt x="2567669" y="140823"/>
                  <a:pt x="2562975" y="136129"/>
                  <a:pt x="2558281" y="133782"/>
                </a:cubicBezTo>
                <a:cubicBezTo>
                  <a:pt x="2553587" y="131435"/>
                  <a:pt x="2548892" y="129088"/>
                  <a:pt x="2546545" y="126741"/>
                </a:cubicBezTo>
                <a:cubicBezTo>
                  <a:pt x="2541851" y="124393"/>
                  <a:pt x="2537157" y="119699"/>
                  <a:pt x="2532463" y="117352"/>
                </a:cubicBezTo>
                <a:cubicBezTo>
                  <a:pt x="2527769" y="115005"/>
                  <a:pt x="2523075" y="112658"/>
                  <a:pt x="2520728" y="110311"/>
                </a:cubicBezTo>
                <a:cubicBezTo>
                  <a:pt x="2516034" y="107964"/>
                  <a:pt x="2511340" y="105617"/>
                  <a:pt x="2506646" y="100923"/>
                </a:cubicBezTo>
                <a:cubicBezTo>
                  <a:pt x="2504299" y="98576"/>
                  <a:pt x="2499605" y="96229"/>
                  <a:pt x="2497258" y="96229"/>
                </a:cubicBezTo>
                <a:cubicBezTo>
                  <a:pt x="2497258" y="93882"/>
                  <a:pt x="2499605" y="91535"/>
                  <a:pt x="2499605" y="86841"/>
                </a:cubicBezTo>
                <a:cubicBezTo>
                  <a:pt x="2499605" y="86841"/>
                  <a:pt x="2499605" y="86841"/>
                  <a:pt x="2499605" y="86841"/>
                </a:cubicBezTo>
                <a:cubicBezTo>
                  <a:pt x="2506646" y="86841"/>
                  <a:pt x="2513687" y="86841"/>
                  <a:pt x="2518381" y="86841"/>
                </a:cubicBezTo>
                <a:cubicBezTo>
                  <a:pt x="2530116" y="82147"/>
                  <a:pt x="2539504" y="82147"/>
                  <a:pt x="2548892" y="82147"/>
                </a:cubicBezTo>
                <a:close/>
                <a:moveTo>
                  <a:pt x="2929114" y="138476"/>
                </a:moveTo>
                <a:cubicBezTo>
                  <a:pt x="2938502" y="136129"/>
                  <a:pt x="2945543" y="133782"/>
                  <a:pt x="2954932" y="131435"/>
                </a:cubicBezTo>
                <a:cubicBezTo>
                  <a:pt x="2961973" y="129088"/>
                  <a:pt x="2966667" y="129088"/>
                  <a:pt x="2973708" y="129088"/>
                </a:cubicBezTo>
                <a:cubicBezTo>
                  <a:pt x="2980749" y="126741"/>
                  <a:pt x="2990137" y="126741"/>
                  <a:pt x="2997178" y="124393"/>
                </a:cubicBezTo>
                <a:cubicBezTo>
                  <a:pt x="3004219" y="124393"/>
                  <a:pt x="3011261" y="124393"/>
                  <a:pt x="3015955" y="122046"/>
                </a:cubicBezTo>
                <a:cubicBezTo>
                  <a:pt x="3015955" y="122046"/>
                  <a:pt x="3018302" y="122046"/>
                  <a:pt x="3018302" y="122046"/>
                </a:cubicBezTo>
                <a:cubicBezTo>
                  <a:pt x="3018302" y="129088"/>
                  <a:pt x="3022996" y="133782"/>
                  <a:pt x="3027690" y="138476"/>
                </a:cubicBezTo>
                <a:cubicBezTo>
                  <a:pt x="3027690" y="138476"/>
                  <a:pt x="3027690" y="138476"/>
                  <a:pt x="3027690" y="138476"/>
                </a:cubicBezTo>
                <a:cubicBezTo>
                  <a:pt x="3027690" y="140823"/>
                  <a:pt x="3025343" y="143170"/>
                  <a:pt x="3025343" y="143170"/>
                </a:cubicBezTo>
                <a:cubicBezTo>
                  <a:pt x="3025343" y="145517"/>
                  <a:pt x="3022996" y="147864"/>
                  <a:pt x="3022996" y="150211"/>
                </a:cubicBezTo>
                <a:cubicBezTo>
                  <a:pt x="3022996" y="152558"/>
                  <a:pt x="3020649" y="154905"/>
                  <a:pt x="3020649" y="154905"/>
                </a:cubicBezTo>
                <a:cubicBezTo>
                  <a:pt x="3020649" y="157252"/>
                  <a:pt x="3018302" y="159599"/>
                  <a:pt x="3018302" y="164293"/>
                </a:cubicBezTo>
                <a:cubicBezTo>
                  <a:pt x="3018302" y="166640"/>
                  <a:pt x="3015955" y="168987"/>
                  <a:pt x="3015955" y="168987"/>
                </a:cubicBezTo>
                <a:cubicBezTo>
                  <a:pt x="3015955" y="171334"/>
                  <a:pt x="3013608" y="176028"/>
                  <a:pt x="3013608" y="178376"/>
                </a:cubicBezTo>
                <a:cubicBezTo>
                  <a:pt x="3013608" y="180723"/>
                  <a:pt x="3013608" y="180723"/>
                  <a:pt x="3011261" y="183070"/>
                </a:cubicBezTo>
                <a:cubicBezTo>
                  <a:pt x="3011261" y="185417"/>
                  <a:pt x="3011261" y="187764"/>
                  <a:pt x="3008914" y="190111"/>
                </a:cubicBezTo>
                <a:cubicBezTo>
                  <a:pt x="2999525" y="185417"/>
                  <a:pt x="2990137" y="180723"/>
                  <a:pt x="2980749" y="178376"/>
                </a:cubicBezTo>
                <a:cubicBezTo>
                  <a:pt x="2973708" y="176028"/>
                  <a:pt x="2969014" y="173681"/>
                  <a:pt x="2961973" y="171334"/>
                </a:cubicBezTo>
                <a:cubicBezTo>
                  <a:pt x="2940849" y="161946"/>
                  <a:pt x="2917379" y="152558"/>
                  <a:pt x="2896255" y="145517"/>
                </a:cubicBezTo>
                <a:cubicBezTo>
                  <a:pt x="2896255" y="145517"/>
                  <a:pt x="2893908" y="145517"/>
                  <a:pt x="2893908" y="145517"/>
                </a:cubicBezTo>
                <a:cubicBezTo>
                  <a:pt x="2898602" y="143170"/>
                  <a:pt x="2905644" y="143170"/>
                  <a:pt x="2910338" y="140823"/>
                </a:cubicBezTo>
                <a:cubicBezTo>
                  <a:pt x="2917379" y="140823"/>
                  <a:pt x="2924420" y="138476"/>
                  <a:pt x="2929114" y="138476"/>
                </a:cubicBezTo>
                <a:close/>
                <a:moveTo>
                  <a:pt x="3114531" y="145517"/>
                </a:moveTo>
                <a:cubicBezTo>
                  <a:pt x="3126266" y="150211"/>
                  <a:pt x="3138001" y="152558"/>
                  <a:pt x="3152083" y="157252"/>
                </a:cubicBezTo>
                <a:cubicBezTo>
                  <a:pt x="3159125" y="159599"/>
                  <a:pt x="3166166" y="161946"/>
                  <a:pt x="3173207" y="164293"/>
                </a:cubicBezTo>
                <a:cubicBezTo>
                  <a:pt x="3184942" y="168987"/>
                  <a:pt x="3194330" y="171334"/>
                  <a:pt x="3206066" y="176028"/>
                </a:cubicBezTo>
                <a:cubicBezTo>
                  <a:pt x="3213106" y="178376"/>
                  <a:pt x="3220148" y="180723"/>
                  <a:pt x="3229536" y="185417"/>
                </a:cubicBezTo>
                <a:cubicBezTo>
                  <a:pt x="3236577" y="187764"/>
                  <a:pt x="3243618" y="192458"/>
                  <a:pt x="3253007" y="194805"/>
                </a:cubicBezTo>
                <a:cubicBezTo>
                  <a:pt x="3255353" y="197152"/>
                  <a:pt x="3257701" y="197152"/>
                  <a:pt x="3260047" y="199499"/>
                </a:cubicBezTo>
                <a:cubicBezTo>
                  <a:pt x="3264742" y="204193"/>
                  <a:pt x="3267089" y="206540"/>
                  <a:pt x="3271783" y="211234"/>
                </a:cubicBezTo>
                <a:cubicBezTo>
                  <a:pt x="3276477" y="215928"/>
                  <a:pt x="3283518" y="220622"/>
                  <a:pt x="3288212" y="227664"/>
                </a:cubicBezTo>
                <a:cubicBezTo>
                  <a:pt x="3290559" y="230011"/>
                  <a:pt x="3295253" y="234705"/>
                  <a:pt x="3297600" y="237052"/>
                </a:cubicBezTo>
                <a:cubicBezTo>
                  <a:pt x="3299947" y="241746"/>
                  <a:pt x="3304641" y="244093"/>
                  <a:pt x="3306988" y="248787"/>
                </a:cubicBezTo>
                <a:cubicBezTo>
                  <a:pt x="3309336" y="253481"/>
                  <a:pt x="3314030" y="255828"/>
                  <a:pt x="3316377" y="260522"/>
                </a:cubicBezTo>
                <a:cubicBezTo>
                  <a:pt x="3318724" y="265216"/>
                  <a:pt x="3323418" y="267563"/>
                  <a:pt x="3325765" y="272257"/>
                </a:cubicBezTo>
                <a:cubicBezTo>
                  <a:pt x="3328112" y="276951"/>
                  <a:pt x="3332806" y="281646"/>
                  <a:pt x="3335153" y="286340"/>
                </a:cubicBezTo>
                <a:cubicBezTo>
                  <a:pt x="3337500" y="288687"/>
                  <a:pt x="3339847" y="293381"/>
                  <a:pt x="3342194" y="295728"/>
                </a:cubicBezTo>
                <a:cubicBezTo>
                  <a:pt x="3335153" y="295728"/>
                  <a:pt x="3325765" y="295728"/>
                  <a:pt x="3318724" y="295728"/>
                </a:cubicBezTo>
                <a:cubicBezTo>
                  <a:pt x="3314030" y="295728"/>
                  <a:pt x="3306988" y="295728"/>
                  <a:pt x="3302294" y="298075"/>
                </a:cubicBezTo>
                <a:cubicBezTo>
                  <a:pt x="3292906" y="298075"/>
                  <a:pt x="3281171" y="300422"/>
                  <a:pt x="3271783" y="300422"/>
                </a:cubicBezTo>
                <a:cubicBezTo>
                  <a:pt x="3264742" y="300422"/>
                  <a:pt x="3257701" y="302769"/>
                  <a:pt x="3253007" y="302769"/>
                </a:cubicBezTo>
                <a:cubicBezTo>
                  <a:pt x="3248312" y="302769"/>
                  <a:pt x="3243618" y="305116"/>
                  <a:pt x="3238924" y="305116"/>
                </a:cubicBezTo>
                <a:cubicBezTo>
                  <a:pt x="3236577" y="302769"/>
                  <a:pt x="3234230" y="302769"/>
                  <a:pt x="3231883" y="300422"/>
                </a:cubicBezTo>
                <a:cubicBezTo>
                  <a:pt x="3217801" y="293381"/>
                  <a:pt x="3206066" y="286340"/>
                  <a:pt x="3191983" y="279299"/>
                </a:cubicBezTo>
                <a:cubicBezTo>
                  <a:pt x="3182595" y="274604"/>
                  <a:pt x="3175554" y="269910"/>
                  <a:pt x="3166166" y="265216"/>
                </a:cubicBezTo>
                <a:cubicBezTo>
                  <a:pt x="3152083" y="258175"/>
                  <a:pt x="3138001" y="251134"/>
                  <a:pt x="3126266" y="244093"/>
                </a:cubicBezTo>
                <a:cubicBezTo>
                  <a:pt x="3116878" y="239399"/>
                  <a:pt x="3109837" y="234705"/>
                  <a:pt x="3100449" y="232358"/>
                </a:cubicBezTo>
                <a:cubicBezTo>
                  <a:pt x="3086366" y="225316"/>
                  <a:pt x="3072284" y="218275"/>
                  <a:pt x="3058202" y="211234"/>
                </a:cubicBezTo>
                <a:cubicBezTo>
                  <a:pt x="3051160" y="208887"/>
                  <a:pt x="3044119" y="204193"/>
                  <a:pt x="3034731" y="201846"/>
                </a:cubicBezTo>
                <a:cubicBezTo>
                  <a:pt x="3030037" y="199499"/>
                  <a:pt x="3022996" y="197152"/>
                  <a:pt x="3018302" y="194805"/>
                </a:cubicBezTo>
                <a:cubicBezTo>
                  <a:pt x="3018302" y="192458"/>
                  <a:pt x="3018302" y="190111"/>
                  <a:pt x="3020649" y="187764"/>
                </a:cubicBezTo>
                <a:cubicBezTo>
                  <a:pt x="3020649" y="185417"/>
                  <a:pt x="3022996" y="183070"/>
                  <a:pt x="3022996" y="180723"/>
                </a:cubicBezTo>
                <a:cubicBezTo>
                  <a:pt x="3022996" y="178376"/>
                  <a:pt x="3025343" y="176028"/>
                  <a:pt x="3025343" y="171334"/>
                </a:cubicBezTo>
                <a:cubicBezTo>
                  <a:pt x="3025343" y="168987"/>
                  <a:pt x="3027690" y="166640"/>
                  <a:pt x="3027690" y="164293"/>
                </a:cubicBezTo>
                <a:cubicBezTo>
                  <a:pt x="3027690" y="161946"/>
                  <a:pt x="3030037" y="159599"/>
                  <a:pt x="3030037" y="157252"/>
                </a:cubicBezTo>
                <a:cubicBezTo>
                  <a:pt x="3030037" y="154905"/>
                  <a:pt x="3032384" y="152558"/>
                  <a:pt x="3032384" y="152558"/>
                </a:cubicBezTo>
                <a:cubicBezTo>
                  <a:pt x="3032384" y="150211"/>
                  <a:pt x="3034731" y="147864"/>
                  <a:pt x="3034731" y="145517"/>
                </a:cubicBezTo>
                <a:cubicBezTo>
                  <a:pt x="3034731" y="143170"/>
                  <a:pt x="3037078" y="143170"/>
                  <a:pt x="3037078" y="140823"/>
                </a:cubicBezTo>
                <a:cubicBezTo>
                  <a:pt x="3039425" y="140823"/>
                  <a:pt x="3041772" y="143170"/>
                  <a:pt x="3044119" y="143170"/>
                </a:cubicBezTo>
                <a:cubicBezTo>
                  <a:pt x="3053508" y="143170"/>
                  <a:pt x="3060548" y="138476"/>
                  <a:pt x="3062896" y="129088"/>
                </a:cubicBezTo>
                <a:cubicBezTo>
                  <a:pt x="3074631" y="133782"/>
                  <a:pt x="3086366" y="136129"/>
                  <a:pt x="3100449" y="140823"/>
                </a:cubicBezTo>
                <a:cubicBezTo>
                  <a:pt x="3102795" y="140823"/>
                  <a:pt x="3107489" y="143170"/>
                  <a:pt x="3114531" y="145517"/>
                </a:cubicBezTo>
                <a:close/>
                <a:moveTo>
                  <a:pt x="3396176" y="295728"/>
                </a:moveTo>
                <a:cubicBezTo>
                  <a:pt x="3403217" y="295728"/>
                  <a:pt x="3407911" y="295728"/>
                  <a:pt x="3414953" y="298075"/>
                </a:cubicBezTo>
                <a:cubicBezTo>
                  <a:pt x="3419647" y="298075"/>
                  <a:pt x="3424341" y="298075"/>
                  <a:pt x="3429035" y="298075"/>
                </a:cubicBezTo>
                <a:cubicBezTo>
                  <a:pt x="3433729" y="298075"/>
                  <a:pt x="3438423" y="298075"/>
                  <a:pt x="3440770" y="300422"/>
                </a:cubicBezTo>
                <a:cubicBezTo>
                  <a:pt x="3447811" y="300422"/>
                  <a:pt x="3452505" y="302769"/>
                  <a:pt x="3459546" y="302769"/>
                </a:cubicBezTo>
                <a:cubicBezTo>
                  <a:pt x="3461894" y="302769"/>
                  <a:pt x="3461894" y="302769"/>
                  <a:pt x="3464241" y="302769"/>
                </a:cubicBezTo>
                <a:cubicBezTo>
                  <a:pt x="3466588" y="302769"/>
                  <a:pt x="3468935" y="302769"/>
                  <a:pt x="3471282" y="302769"/>
                </a:cubicBezTo>
                <a:cubicBezTo>
                  <a:pt x="3471282" y="302769"/>
                  <a:pt x="3471282" y="305116"/>
                  <a:pt x="3471282" y="305116"/>
                </a:cubicBezTo>
                <a:cubicBezTo>
                  <a:pt x="3471282" y="316851"/>
                  <a:pt x="3480670" y="326239"/>
                  <a:pt x="3492405" y="326239"/>
                </a:cubicBezTo>
                <a:cubicBezTo>
                  <a:pt x="3494752" y="326239"/>
                  <a:pt x="3497099" y="326239"/>
                  <a:pt x="3499446" y="323892"/>
                </a:cubicBezTo>
                <a:cubicBezTo>
                  <a:pt x="3501793" y="326239"/>
                  <a:pt x="3504140" y="328586"/>
                  <a:pt x="3506487" y="328586"/>
                </a:cubicBezTo>
                <a:cubicBezTo>
                  <a:pt x="3508834" y="330934"/>
                  <a:pt x="3511182" y="333281"/>
                  <a:pt x="3513528" y="335628"/>
                </a:cubicBezTo>
                <a:cubicBezTo>
                  <a:pt x="3527611" y="349710"/>
                  <a:pt x="3541693" y="361445"/>
                  <a:pt x="3555775" y="375527"/>
                </a:cubicBezTo>
                <a:cubicBezTo>
                  <a:pt x="3555775" y="375527"/>
                  <a:pt x="3558123" y="377874"/>
                  <a:pt x="3558123" y="377874"/>
                </a:cubicBezTo>
                <a:cubicBezTo>
                  <a:pt x="3572205" y="391957"/>
                  <a:pt x="3586287" y="408386"/>
                  <a:pt x="3600369" y="422468"/>
                </a:cubicBezTo>
                <a:cubicBezTo>
                  <a:pt x="3602716" y="424815"/>
                  <a:pt x="3602716" y="424815"/>
                  <a:pt x="3605064" y="427162"/>
                </a:cubicBezTo>
                <a:cubicBezTo>
                  <a:pt x="3609758" y="431857"/>
                  <a:pt x="3612104" y="436551"/>
                  <a:pt x="3616799" y="441245"/>
                </a:cubicBezTo>
                <a:cubicBezTo>
                  <a:pt x="3621493" y="448286"/>
                  <a:pt x="3626187" y="452980"/>
                  <a:pt x="3630881" y="460021"/>
                </a:cubicBezTo>
                <a:cubicBezTo>
                  <a:pt x="3633228" y="462368"/>
                  <a:pt x="3633228" y="464715"/>
                  <a:pt x="3635575" y="467062"/>
                </a:cubicBezTo>
                <a:cubicBezTo>
                  <a:pt x="3633228" y="469409"/>
                  <a:pt x="3633228" y="471756"/>
                  <a:pt x="3630881" y="474103"/>
                </a:cubicBezTo>
                <a:cubicBezTo>
                  <a:pt x="3623840" y="471756"/>
                  <a:pt x="3619146" y="469409"/>
                  <a:pt x="3612104" y="467062"/>
                </a:cubicBezTo>
                <a:cubicBezTo>
                  <a:pt x="3607410" y="464715"/>
                  <a:pt x="3600369" y="462368"/>
                  <a:pt x="3595675" y="462368"/>
                </a:cubicBezTo>
                <a:cubicBezTo>
                  <a:pt x="3583940" y="457674"/>
                  <a:pt x="3569858" y="455327"/>
                  <a:pt x="3558123" y="450633"/>
                </a:cubicBezTo>
                <a:cubicBezTo>
                  <a:pt x="3553428" y="448286"/>
                  <a:pt x="3546387" y="448286"/>
                  <a:pt x="3541693" y="445939"/>
                </a:cubicBezTo>
                <a:cubicBezTo>
                  <a:pt x="3525264" y="441245"/>
                  <a:pt x="3511182" y="438898"/>
                  <a:pt x="3494752" y="434204"/>
                </a:cubicBezTo>
                <a:cubicBezTo>
                  <a:pt x="3492405" y="434204"/>
                  <a:pt x="3490058" y="431857"/>
                  <a:pt x="3485364" y="431857"/>
                </a:cubicBezTo>
                <a:cubicBezTo>
                  <a:pt x="3473629" y="429510"/>
                  <a:pt x="3459546" y="427162"/>
                  <a:pt x="3447811" y="424815"/>
                </a:cubicBezTo>
                <a:cubicBezTo>
                  <a:pt x="3447811" y="424815"/>
                  <a:pt x="3447811" y="422468"/>
                  <a:pt x="3447811" y="422468"/>
                </a:cubicBezTo>
                <a:cubicBezTo>
                  <a:pt x="3447811" y="410733"/>
                  <a:pt x="3438423" y="401345"/>
                  <a:pt x="3426688" y="401345"/>
                </a:cubicBezTo>
                <a:cubicBezTo>
                  <a:pt x="3424341" y="401345"/>
                  <a:pt x="3419647" y="401345"/>
                  <a:pt x="3417300" y="403692"/>
                </a:cubicBezTo>
                <a:cubicBezTo>
                  <a:pt x="3414953" y="398998"/>
                  <a:pt x="3412605" y="394304"/>
                  <a:pt x="3410259" y="389610"/>
                </a:cubicBezTo>
                <a:cubicBezTo>
                  <a:pt x="3407911" y="387263"/>
                  <a:pt x="3405565" y="382569"/>
                  <a:pt x="3405565" y="380222"/>
                </a:cubicBezTo>
                <a:cubicBezTo>
                  <a:pt x="3400870" y="373180"/>
                  <a:pt x="3396176" y="366139"/>
                  <a:pt x="3393829" y="359098"/>
                </a:cubicBezTo>
                <a:cubicBezTo>
                  <a:pt x="3391482" y="356751"/>
                  <a:pt x="3389135" y="352057"/>
                  <a:pt x="3386788" y="349710"/>
                </a:cubicBezTo>
                <a:cubicBezTo>
                  <a:pt x="3382094" y="342669"/>
                  <a:pt x="3377400" y="335628"/>
                  <a:pt x="3372706" y="328586"/>
                </a:cubicBezTo>
                <a:cubicBezTo>
                  <a:pt x="3370359" y="326239"/>
                  <a:pt x="3370359" y="323892"/>
                  <a:pt x="3368012" y="321545"/>
                </a:cubicBezTo>
                <a:cubicBezTo>
                  <a:pt x="3360970" y="312157"/>
                  <a:pt x="3356276" y="305116"/>
                  <a:pt x="3349235" y="295728"/>
                </a:cubicBezTo>
                <a:cubicBezTo>
                  <a:pt x="3349235" y="295728"/>
                  <a:pt x="3349235" y="295728"/>
                  <a:pt x="3349235" y="293381"/>
                </a:cubicBezTo>
                <a:cubicBezTo>
                  <a:pt x="3356276" y="293381"/>
                  <a:pt x="3363318" y="293381"/>
                  <a:pt x="3370359" y="293381"/>
                </a:cubicBezTo>
                <a:cubicBezTo>
                  <a:pt x="3375053" y="295728"/>
                  <a:pt x="3386788" y="295728"/>
                  <a:pt x="3396176" y="295728"/>
                </a:cubicBezTo>
                <a:close/>
                <a:moveTo>
                  <a:pt x="3694251" y="495227"/>
                </a:moveTo>
                <a:cubicBezTo>
                  <a:pt x="3703639" y="497574"/>
                  <a:pt x="3713027" y="499921"/>
                  <a:pt x="3722416" y="502268"/>
                </a:cubicBezTo>
                <a:cubicBezTo>
                  <a:pt x="3722416" y="502268"/>
                  <a:pt x="3724763" y="502268"/>
                  <a:pt x="3724763" y="502268"/>
                </a:cubicBezTo>
                <a:cubicBezTo>
                  <a:pt x="3809256" y="528085"/>
                  <a:pt x="3893750" y="567985"/>
                  <a:pt x="3973550" y="617273"/>
                </a:cubicBezTo>
                <a:cubicBezTo>
                  <a:pt x="3989979" y="631355"/>
                  <a:pt x="4008755" y="645438"/>
                  <a:pt x="4025185" y="661867"/>
                </a:cubicBezTo>
                <a:cubicBezTo>
                  <a:pt x="4029879" y="664214"/>
                  <a:pt x="4032226" y="668908"/>
                  <a:pt x="4036920" y="671255"/>
                </a:cubicBezTo>
                <a:cubicBezTo>
                  <a:pt x="4048655" y="680643"/>
                  <a:pt x="4058043" y="690032"/>
                  <a:pt x="4069778" y="699420"/>
                </a:cubicBezTo>
                <a:cubicBezTo>
                  <a:pt x="4076820" y="704114"/>
                  <a:pt x="4081514" y="711155"/>
                  <a:pt x="4088555" y="715849"/>
                </a:cubicBezTo>
                <a:cubicBezTo>
                  <a:pt x="4097943" y="725237"/>
                  <a:pt x="4107331" y="734626"/>
                  <a:pt x="4116719" y="741667"/>
                </a:cubicBezTo>
                <a:cubicBezTo>
                  <a:pt x="4123761" y="748708"/>
                  <a:pt x="4130802" y="755749"/>
                  <a:pt x="4140190" y="762790"/>
                </a:cubicBezTo>
                <a:cubicBezTo>
                  <a:pt x="4147231" y="769831"/>
                  <a:pt x="4156619" y="779219"/>
                  <a:pt x="4163660" y="786261"/>
                </a:cubicBezTo>
                <a:cubicBezTo>
                  <a:pt x="4177743" y="800343"/>
                  <a:pt x="4191825" y="816772"/>
                  <a:pt x="4205907" y="833202"/>
                </a:cubicBezTo>
                <a:cubicBezTo>
                  <a:pt x="4210601" y="837896"/>
                  <a:pt x="4212948" y="842590"/>
                  <a:pt x="4217643" y="844937"/>
                </a:cubicBezTo>
                <a:cubicBezTo>
                  <a:pt x="4227031" y="854325"/>
                  <a:pt x="4234072" y="863713"/>
                  <a:pt x="4243460" y="873101"/>
                </a:cubicBezTo>
                <a:cubicBezTo>
                  <a:pt x="4243460" y="873101"/>
                  <a:pt x="4243460" y="873101"/>
                  <a:pt x="4243460" y="873101"/>
                </a:cubicBezTo>
                <a:cubicBezTo>
                  <a:pt x="4241113" y="870754"/>
                  <a:pt x="4238766" y="870754"/>
                  <a:pt x="4236419" y="868407"/>
                </a:cubicBezTo>
                <a:cubicBezTo>
                  <a:pt x="4231725" y="863713"/>
                  <a:pt x="4224684" y="859019"/>
                  <a:pt x="4219990" y="854325"/>
                </a:cubicBezTo>
                <a:cubicBezTo>
                  <a:pt x="4215296" y="849631"/>
                  <a:pt x="4210601" y="844937"/>
                  <a:pt x="4205907" y="842590"/>
                </a:cubicBezTo>
                <a:cubicBezTo>
                  <a:pt x="4201213" y="837896"/>
                  <a:pt x="4194172" y="833202"/>
                  <a:pt x="4189478" y="828507"/>
                </a:cubicBezTo>
                <a:cubicBezTo>
                  <a:pt x="4184784" y="823813"/>
                  <a:pt x="4180090" y="819119"/>
                  <a:pt x="4175395" y="816772"/>
                </a:cubicBezTo>
                <a:cubicBezTo>
                  <a:pt x="4170701" y="812078"/>
                  <a:pt x="4163660" y="807384"/>
                  <a:pt x="4158966" y="805037"/>
                </a:cubicBezTo>
                <a:cubicBezTo>
                  <a:pt x="4154272" y="800343"/>
                  <a:pt x="4149578" y="797996"/>
                  <a:pt x="4142537" y="793302"/>
                </a:cubicBezTo>
                <a:cubicBezTo>
                  <a:pt x="4137843" y="788608"/>
                  <a:pt x="4130802" y="786261"/>
                  <a:pt x="4126108" y="781566"/>
                </a:cubicBezTo>
                <a:cubicBezTo>
                  <a:pt x="4121414" y="776872"/>
                  <a:pt x="4114372" y="774525"/>
                  <a:pt x="4109678" y="769831"/>
                </a:cubicBezTo>
                <a:cubicBezTo>
                  <a:pt x="4104984" y="765137"/>
                  <a:pt x="4097943" y="762790"/>
                  <a:pt x="4093249" y="758096"/>
                </a:cubicBezTo>
                <a:cubicBezTo>
                  <a:pt x="4088555" y="753402"/>
                  <a:pt x="4081514" y="751055"/>
                  <a:pt x="4076820" y="746361"/>
                </a:cubicBezTo>
                <a:cubicBezTo>
                  <a:pt x="4072126" y="744014"/>
                  <a:pt x="4067432" y="739320"/>
                  <a:pt x="4060390" y="736973"/>
                </a:cubicBezTo>
                <a:cubicBezTo>
                  <a:pt x="4055696" y="732279"/>
                  <a:pt x="4048655" y="729931"/>
                  <a:pt x="4043961" y="725237"/>
                </a:cubicBezTo>
                <a:cubicBezTo>
                  <a:pt x="4039267" y="722890"/>
                  <a:pt x="4034573" y="718196"/>
                  <a:pt x="4027532" y="715849"/>
                </a:cubicBezTo>
                <a:cubicBezTo>
                  <a:pt x="4020491" y="711155"/>
                  <a:pt x="4015797" y="708808"/>
                  <a:pt x="4008755" y="706461"/>
                </a:cubicBezTo>
                <a:cubicBezTo>
                  <a:pt x="4004061" y="704114"/>
                  <a:pt x="3999367" y="699420"/>
                  <a:pt x="3992326" y="697073"/>
                </a:cubicBezTo>
                <a:cubicBezTo>
                  <a:pt x="3985285" y="694726"/>
                  <a:pt x="3980591" y="690032"/>
                  <a:pt x="3973550" y="687685"/>
                </a:cubicBezTo>
                <a:cubicBezTo>
                  <a:pt x="3968856" y="685338"/>
                  <a:pt x="3964161" y="682991"/>
                  <a:pt x="3957120" y="678296"/>
                </a:cubicBezTo>
                <a:cubicBezTo>
                  <a:pt x="3952426" y="675949"/>
                  <a:pt x="3947732" y="673602"/>
                  <a:pt x="3943038" y="671255"/>
                </a:cubicBezTo>
                <a:cubicBezTo>
                  <a:pt x="3943038" y="671255"/>
                  <a:pt x="3943038" y="671255"/>
                  <a:pt x="3940691" y="668908"/>
                </a:cubicBezTo>
                <a:cubicBezTo>
                  <a:pt x="3933650" y="664214"/>
                  <a:pt x="3924262" y="657173"/>
                  <a:pt x="3917220" y="652479"/>
                </a:cubicBezTo>
                <a:cubicBezTo>
                  <a:pt x="3910180" y="647785"/>
                  <a:pt x="3900791" y="640744"/>
                  <a:pt x="3893750" y="636050"/>
                </a:cubicBezTo>
                <a:cubicBezTo>
                  <a:pt x="3886709" y="631355"/>
                  <a:pt x="3877321" y="624314"/>
                  <a:pt x="3870279" y="619620"/>
                </a:cubicBezTo>
                <a:cubicBezTo>
                  <a:pt x="3863239" y="614926"/>
                  <a:pt x="3853850" y="607885"/>
                  <a:pt x="3846809" y="603191"/>
                </a:cubicBezTo>
                <a:cubicBezTo>
                  <a:pt x="3839768" y="598497"/>
                  <a:pt x="3830380" y="593803"/>
                  <a:pt x="3823339" y="586762"/>
                </a:cubicBezTo>
                <a:cubicBezTo>
                  <a:pt x="3816298" y="582068"/>
                  <a:pt x="3806909" y="575026"/>
                  <a:pt x="3799868" y="570332"/>
                </a:cubicBezTo>
                <a:cubicBezTo>
                  <a:pt x="3792827" y="565638"/>
                  <a:pt x="3783439" y="560944"/>
                  <a:pt x="3776398" y="556250"/>
                </a:cubicBezTo>
                <a:cubicBezTo>
                  <a:pt x="3767010" y="551556"/>
                  <a:pt x="3759968" y="546862"/>
                  <a:pt x="3750580" y="539821"/>
                </a:cubicBezTo>
                <a:cubicBezTo>
                  <a:pt x="3743539" y="535127"/>
                  <a:pt x="3734151" y="530433"/>
                  <a:pt x="3724763" y="525738"/>
                </a:cubicBezTo>
                <a:cubicBezTo>
                  <a:pt x="3715375" y="521044"/>
                  <a:pt x="3708333" y="516350"/>
                  <a:pt x="3698945" y="511656"/>
                </a:cubicBezTo>
                <a:cubicBezTo>
                  <a:pt x="3691904" y="506962"/>
                  <a:pt x="3682516" y="502268"/>
                  <a:pt x="3673128" y="497574"/>
                </a:cubicBezTo>
                <a:cubicBezTo>
                  <a:pt x="3668434" y="495227"/>
                  <a:pt x="3666086" y="492880"/>
                  <a:pt x="3661392" y="490533"/>
                </a:cubicBezTo>
                <a:cubicBezTo>
                  <a:pt x="3661392" y="490533"/>
                  <a:pt x="3661392" y="488186"/>
                  <a:pt x="3663740" y="488186"/>
                </a:cubicBezTo>
                <a:cubicBezTo>
                  <a:pt x="3670781" y="490533"/>
                  <a:pt x="3677822" y="490533"/>
                  <a:pt x="3682516" y="492880"/>
                </a:cubicBezTo>
                <a:cubicBezTo>
                  <a:pt x="3687210" y="492880"/>
                  <a:pt x="3689557" y="492880"/>
                  <a:pt x="3694251" y="495227"/>
                </a:cubicBezTo>
                <a:close/>
                <a:moveTo>
                  <a:pt x="4299789" y="952901"/>
                </a:moveTo>
                <a:cubicBezTo>
                  <a:pt x="4306830" y="962289"/>
                  <a:pt x="4316218" y="971677"/>
                  <a:pt x="4323260" y="983412"/>
                </a:cubicBezTo>
                <a:cubicBezTo>
                  <a:pt x="4327954" y="990454"/>
                  <a:pt x="4332648" y="995148"/>
                  <a:pt x="4337342" y="1002189"/>
                </a:cubicBezTo>
                <a:cubicBezTo>
                  <a:pt x="4344383" y="1011577"/>
                  <a:pt x="4351424" y="1020965"/>
                  <a:pt x="4358465" y="1030353"/>
                </a:cubicBezTo>
                <a:cubicBezTo>
                  <a:pt x="4363159" y="1037394"/>
                  <a:pt x="4367854" y="1044436"/>
                  <a:pt x="4372548" y="1051477"/>
                </a:cubicBezTo>
                <a:cubicBezTo>
                  <a:pt x="4379589" y="1060865"/>
                  <a:pt x="4384283" y="1070253"/>
                  <a:pt x="4391324" y="1079641"/>
                </a:cubicBezTo>
                <a:cubicBezTo>
                  <a:pt x="4396018" y="1086683"/>
                  <a:pt x="4400712" y="1093724"/>
                  <a:pt x="4405406" y="1100765"/>
                </a:cubicBezTo>
                <a:cubicBezTo>
                  <a:pt x="4412447" y="1110153"/>
                  <a:pt x="4417141" y="1119541"/>
                  <a:pt x="4424183" y="1128929"/>
                </a:cubicBezTo>
                <a:cubicBezTo>
                  <a:pt x="4428877" y="1135970"/>
                  <a:pt x="4433571" y="1143012"/>
                  <a:pt x="4438265" y="1150053"/>
                </a:cubicBezTo>
                <a:cubicBezTo>
                  <a:pt x="4438265" y="1152400"/>
                  <a:pt x="4440612" y="1154747"/>
                  <a:pt x="4440612" y="1154747"/>
                </a:cubicBezTo>
                <a:cubicBezTo>
                  <a:pt x="4414795" y="1119541"/>
                  <a:pt x="4386630" y="1086683"/>
                  <a:pt x="4358465" y="1053824"/>
                </a:cubicBezTo>
                <a:cubicBezTo>
                  <a:pt x="4346730" y="1039742"/>
                  <a:pt x="4334995" y="1025659"/>
                  <a:pt x="4320913" y="1011577"/>
                </a:cubicBezTo>
                <a:cubicBezTo>
                  <a:pt x="4318566" y="1009230"/>
                  <a:pt x="4313872" y="1004536"/>
                  <a:pt x="4311524" y="1002189"/>
                </a:cubicBezTo>
                <a:cubicBezTo>
                  <a:pt x="4302136" y="992801"/>
                  <a:pt x="4292748" y="981065"/>
                  <a:pt x="4283360" y="971677"/>
                </a:cubicBezTo>
                <a:cubicBezTo>
                  <a:pt x="4278666" y="966983"/>
                  <a:pt x="4273972" y="962289"/>
                  <a:pt x="4269277" y="957595"/>
                </a:cubicBezTo>
                <a:cubicBezTo>
                  <a:pt x="4259889" y="948207"/>
                  <a:pt x="4252848" y="938819"/>
                  <a:pt x="4243460" y="931777"/>
                </a:cubicBezTo>
                <a:cubicBezTo>
                  <a:pt x="4238766" y="927083"/>
                  <a:pt x="4234072" y="922389"/>
                  <a:pt x="4227031" y="917695"/>
                </a:cubicBezTo>
                <a:cubicBezTo>
                  <a:pt x="4222337" y="913001"/>
                  <a:pt x="4219990" y="910654"/>
                  <a:pt x="4215296" y="905960"/>
                </a:cubicBezTo>
                <a:cubicBezTo>
                  <a:pt x="4217643" y="905960"/>
                  <a:pt x="4217643" y="903613"/>
                  <a:pt x="4219990" y="903613"/>
                </a:cubicBezTo>
                <a:cubicBezTo>
                  <a:pt x="4219990" y="903613"/>
                  <a:pt x="4222337" y="903613"/>
                  <a:pt x="4222337" y="901266"/>
                </a:cubicBezTo>
                <a:cubicBezTo>
                  <a:pt x="4224684" y="901266"/>
                  <a:pt x="4227031" y="898919"/>
                  <a:pt x="4229378" y="898919"/>
                </a:cubicBezTo>
                <a:cubicBezTo>
                  <a:pt x="4229378" y="898919"/>
                  <a:pt x="4229378" y="898919"/>
                  <a:pt x="4229378" y="898919"/>
                </a:cubicBezTo>
                <a:cubicBezTo>
                  <a:pt x="4231725" y="908307"/>
                  <a:pt x="4238766" y="913001"/>
                  <a:pt x="4248154" y="913001"/>
                </a:cubicBezTo>
                <a:cubicBezTo>
                  <a:pt x="4252848" y="913001"/>
                  <a:pt x="4257542" y="910654"/>
                  <a:pt x="4259889" y="908307"/>
                </a:cubicBezTo>
                <a:cubicBezTo>
                  <a:pt x="4266931" y="917695"/>
                  <a:pt x="4276319" y="927083"/>
                  <a:pt x="4283360" y="938819"/>
                </a:cubicBezTo>
                <a:cubicBezTo>
                  <a:pt x="4292748" y="941166"/>
                  <a:pt x="4295095" y="945860"/>
                  <a:pt x="4299789" y="952901"/>
                </a:cubicBezTo>
                <a:close/>
                <a:moveTo>
                  <a:pt x="4487553" y="1218117"/>
                </a:moveTo>
                <a:cubicBezTo>
                  <a:pt x="4492247" y="1225158"/>
                  <a:pt x="4496941" y="1229852"/>
                  <a:pt x="4499288" y="1236893"/>
                </a:cubicBezTo>
                <a:cubicBezTo>
                  <a:pt x="4506329" y="1246282"/>
                  <a:pt x="4511023" y="1253323"/>
                  <a:pt x="4518065" y="1262711"/>
                </a:cubicBezTo>
                <a:cubicBezTo>
                  <a:pt x="4522759" y="1267405"/>
                  <a:pt x="4525106" y="1274446"/>
                  <a:pt x="4529800" y="1279140"/>
                </a:cubicBezTo>
                <a:cubicBezTo>
                  <a:pt x="4534494" y="1288529"/>
                  <a:pt x="4541535" y="1297917"/>
                  <a:pt x="4546229" y="1304958"/>
                </a:cubicBezTo>
                <a:cubicBezTo>
                  <a:pt x="4550923" y="1309652"/>
                  <a:pt x="4553270" y="1316693"/>
                  <a:pt x="4557964" y="1321387"/>
                </a:cubicBezTo>
                <a:cubicBezTo>
                  <a:pt x="4557964" y="1323734"/>
                  <a:pt x="4560311" y="1326081"/>
                  <a:pt x="4560311" y="1326081"/>
                </a:cubicBezTo>
                <a:cubicBezTo>
                  <a:pt x="4557964" y="1328428"/>
                  <a:pt x="4557964" y="1333122"/>
                  <a:pt x="4557964" y="1335469"/>
                </a:cubicBezTo>
                <a:cubicBezTo>
                  <a:pt x="4557964" y="1347205"/>
                  <a:pt x="4567353" y="1356593"/>
                  <a:pt x="4579088" y="1356593"/>
                </a:cubicBezTo>
                <a:cubicBezTo>
                  <a:pt x="4579088" y="1356593"/>
                  <a:pt x="4579088" y="1356593"/>
                  <a:pt x="4581435" y="1356593"/>
                </a:cubicBezTo>
                <a:cubicBezTo>
                  <a:pt x="4583782" y="1358940"/>
                  <a:pt x="4586129" y="1361287"/>
                  <a:pt x="4586129" y="1365981"/>
                </a:cubicBezTo>
                <a:cubicBezTo>
                  <a:pt x="4590823" y="1373022"/>
                  <a:pt x="4595517" y="1382410"/>
                  <a:pt x="4600211" y="1389451"/>
                </a:cubicBezTo>
                <a:cubicBezTo>
                  <a:pt x="4600211" y="1391799"/>
                  <a:pt x="4602558" y="1394146"/>
                  <a:pt x="4602558" y="1396493"/>
                </a:cubicBezTo>
                <a:cubicBezTo>
                  <a:pt x="4607252" y="1405881"/>
                  <a:pt x="4609599" y="1415269"/>
                  <a:pt x="4614294" y="1424657"/>
                </a:cubicBezTo>
                <a:cubicBezTo>
                  <a:pt x="4616640" y="1431698"/>
                  <a:pt x="4618988" y="1436392"/>
                  <a:pt x="4621334" y="1443434"/>
                </a:cubicBezTo>
                <a:cubicBezTo>
                  <a:pt x="4623682" y="1450475"/>
                  <a:pt x="4626029" y="1459863"/>
                  <a:pt x="4630723" y="1466904"/>
                </a:cubicBezTo>
                <a:cubicBezTo>
                  <a:pt x="4630723" y="1466904"/>
                  <a:pt x="4630723" y="1466904"/>
                  <a:pt x="4630723" y="1466904"/>
                </a:cubicBezTo>
                <a:cubicBezTo>
                  <a:pt x="4628376" y="1462210"/>
                  <a:pt x="4623682" y="1457516"/>
                  <a:pt x="4621334" y="1450475"/>
                </a:cubicBezTo>
                <a:cubicBezTo>
                  <a:pt x="4616640" y="1441087"/>
                  <a:pt x="4609599" y="1434045"/>
                  <a:pt x="4604905" y="1424657"/>
                </a:cubicBezTo>
                <a:cubicBezTo>
                  <a:pt x="4602558" y="1419963"/>
                  <a:pt x="4597864" y="1415269"/>
                  <a:pt x="4595517" y="1410575"/>
                </a:cubicBezTo>
                <a:cubicBezTo>
                  <a:pt x="4590823" y="1403534"/>
                  <a:pt x="4586129" y="1398840"/>
                  <a:pt x="4581435" y="1391799"/>
                </a:cubicBezTo>
                <a:cubicBezTo>
                  <a:pt x="4581435" y="1391799"/>
                  <a:pt x="4581435" y="1389451"/>
                  <a:pt x="4581435" y="1389451"/>
                </a:cubicBezTo>
                <a:cubicBezTo>
                  <a:pt x="4576741" y="1377716"/>
                  <a:pt x="4569699" y="1365981"/>
                  <a:pt x="4565005" y="1354246"/>
                </a:cubicBezTo>
                <a:cubicBezTo>
                  <a:pt x="4562658" y="1349552"/>
                  <a:pt x="4560311" y="1342511"/>
                  <a:pt x="4555617" y="1337817"/>
                </a:cubicBezTo>
                <a:cubicBezTo>
                  <a:pt x="4546229" y="1321387"/>
                  <a:pt x="4536841" y="1302611"/>
                  <a:pt x="4527453" y="1286181"/>
                </a:cubicBezTo>
                <a:cubicBezTo>
                  <a:pt x="4518065" y="1269752"/>
                  <a:pt x="4508676" y="1250976"/>
                  <a:pt x="4499288" y="1234546"/>
                </a:cubicBezTo>
                <a:cubicBezTo>
                  <a:pt x="4494594" y="1227505"/>
                  <a:pt x="4492247" y="1222811"/>
                  <a:pt x="4487553" y="1215770"/>
                </a:cubicBezTo>
                <a:cubicBezTo>
                  <a:pt x="4482859" y="1206382"/>
                  <a:pt x="4478165" y="1199341"/>
                  <a:pt x="4471124" y="1189953"/>
                </a:cubicBezTo>
                <a:cubicBezTo>
                  <a:pt x="4471124" y="1189953"/>
                  <a:pt x="4471124" y="1192300"/>
                  <a:pt x="4473471" y="1192300"/>
                </a:cubicBezTo>
                <a:cubicBezTo>
                  <a:pt x="4475818" y="1201688"/>
                  <a:pt x="4480512" y="1211076"/>
                  <a:pt x="4487553" y="1218117"/>
                </a:cubicBezTo>
                <a:close/>
                <a:moveTo>
                  <a:pt x="4616640" y="1412922"/>
                </a:moveTo>
                <a:cubicBezTo>
                  <a:pt x="4621334" y="1424657"/>
                  <a:pt x="4628376" y="1434045"/>
                  <a:pt x="4633070" y="1445781"/>
                </a:cubicBezTo>
                <a:cubicBezTo>
                  <a:pt x="4637764" y="1455169"/>
                  <a:pt x="4642458" y="1464557"/>
                  <a:pt x="4647152" y="1473945"/>
                </a:cubicBezTo>
                <a:cubicBezTo>
                  <a:pt x="4651846" y="1483333"/>
                  <a:pt x="4656540" y="1492722"/>
                  <a:pt x="4658887" y="1502110"/>
                </a:cubicBezTo>
                <a:cubicBezTo>
                  <a:pt x="4656540" y="1499763"/>
                  <a:pt x="4656540" y="1495069"/>
                  <a:pt x="4654193" y="1492722"/>
                </a:cubicBezTo>
                <a:cubicBezTo>
                  <a:pt x="4651846" y="1488027"/>
                  <a:pt x="4649499" y="1483333"/>
                  <a:pt x="4647152" y="1478639"/>
                </a:cubicBezTo>
                <a:cubicBezTo>
                  <a:pt x="4637764" y="1462210"/>
                  <a:pt x="4628376" y="1443434"/>
                  <a:pt x="4618988" y="1427004"/>
                </a:cubicBezTo>
                <a:cubicBezTo>
                  <a:pt x="4611946" y="1408228"/>
                  <a:pt x="4602558" y="1391799"/>
                  <a:pt x="4593170" y="1373022"/>
                </a:cubicBezTo>
                <a:cubicBezTo>
                  <a:pt x="4593170" y="1373022"/>
                  <a:pt x="4593170" y="1373022"/>
                  <a:pt x="4593170" y="1370675"/>
                </a:cubicBezTo>
                <a:cubicBezTo>
                  <a:pt x="4595517" y="1375369"/>
                  <a:pt x="4597864" y="1380063"/>
                  <a:pt x="4600211" y="1384757"/>
                </a:cubicBezTo>
                <a:cubicBezTo>
                  <a:pt x="4607252" y="1394146"/>
                  <a:pt x="4611946" y="1403534"/>
                  <a:pt x="4616640" y="1412922"/>
                </a:cubicBezTo>
                <a:close/>
                <a:moveTo>
                  <a:pt x="4719911" y="1640586"/>
                </a:moveTo>
                <a:cubicBezTo>
                  <a:pt x="4722257" y="1647627"/>
                  <a:pt x="4724605" y="1652321"/>
                  <a:pt x="4726952" y="1659362"/>
                </a:cubicBezTo>
                <a:cubicBezTo>
                  <a:pt x="4729299" y="1664056"/>
                  <a:pt x="4731646" y="1668750"/>
                  <a:pt x="4731646" y="1673444"/>
                </a:cubicBezTo>
                <a:cubicBezTo>
                  <a:pt x="4729299" y="1666403"/>
                  <a:pt x="4726952" y="1661709"/>
                  <a:pt x="4724605" y="1654668"/>
                </a:cubicBezTo>
                <a:cubicBezTo>
                  <a:pt x="4722257" y="1649974"/>
                  <a:pt x="4719911" y="1645280"/>
                  <a:pt x="4719911" y="1640586"/>
                </a:cubicBezTo>
                <a:cubicBezTo>
                  <a:pt x="4717563" y="1640586"/>
                  <a:pt x="4717563" y="1638238"/>
                  <a:pt x="4717563" y="1635891"/>
                </a:cubicBezTo>
                <a:cubicBezTo>
                  <a:pt x="4712869" y="1626503"/>
                  <a:pt x="4710522" y="1614768"/>
                  <a:pt x="4705828" y="1605380"/>
                </a:cubicBezTo>
                <a:cubicBezTo>
                  <a:pt x="4705828" y="1607727"/>
                  <a:pt x="4708175" y="1610074"/>
                  <a:pt x="4708175" y="1612421"/>
                </a:cubicBezTo>
                <a:cubicBezTo>
                  <a:pt x="4710522" y="1621809"/>
                  <a:pt x="4715216" y="1631197"/>
                  <a:pt x="4719911" y="1640586"/>
                </a:cubicBezTo>
                <a:close/>
                <a:moveTo>
                  <a:pt x="4809098" y="2060707"/>
                </a:moveTo>
                <a:cubicBezTo>
                  <a:pt x="4809098" y="2063054"/>
                  <a:pt x="4809098" y="2063054"/>
                  <a:pt x="4809098" y="2060707"/>
                </a:cubicBezTo>
                <a:cubicBezTo>
                  <a:pt x="4809098" y="2077136"/>
                  <a:pt x="4809098" y="2088871"/>
                  <a:pt x="4809098" y="2102954"/>
                </a:cubicBezTo>
                <a:cubicBezTo>
                  <a:pt x="4809098" y="2100607"/>
                  <a:pt x="4809098" y="2098260"/>
                  <a:pt x="4809098" y="2098260"/>
                </a:cubicBezTo>
                <a:cubicBezTo>
                  <a:pt x="4809098" y="2093565"/>
                  <a:pt x="4809098" y="2086524"/>
                  <a:pt x="4809098" y="2081830"/>
                </a:cubicBezTo>
                <a:cubicBezTo>
                  <a:pt x="4809098" y="2074789"/>
                  <a:pt x="4809098" y="2067748"/>
                  <a:pt x="4806751" y="2063054"/>
                </a:cubicBezTo>
                <a:cubicBezTo>
                  <a:pt x="4806751" y="2058360"/>
                  <a:pt x="4806751" y="2053666"/>
                  <a:pt x="4806751" y="2046624"/>
                </a:cubicBezTo>
                <a:cubicBezTo>
                  <a:pt x="4806751" y="2039583"/>
                  <a:pt x="4806751" y="2034889"/>
                  <a:pt x="4804404" y="2027848"/>
                </a:cubicBezTo>
                <a:cubicBezTo>
                  <a:pt x="4804404" y="2023154"/>
                  <a:pt x="4804404" y="2018460"/>
                  <a:pt x="4802057" y="2013766"/>
                </a:cubicBezTo>
                <a:cubicBezTo>
                  <a:pt x="4802057" y="2006725"/>
                  <a:pt x="4802057" y="1999684"/>
                  <a:pt x="4799710" y="1994990"/>
                </a:cubicBezTo>
                <a:cubicBezTo>
                  <a:pt x="4799710" y="1992643"/>
                  <a:pt x="4799710" y="1990295"/>
                  <a:pt x="4799710" y="1985601"/>
                </a:cubicBezTo>
                <a:cubicBezTo>
                  <a:pt x="4802057" y="1990295"/>
                  <a:pt x="4806751" y="1992643"/>
                  <a:pt x="4811445" y="1992643"/>
                </a:cubicBezTo>
                <a:cubicBezTo>
                  <a:pt x="4811445" y="1994990"/>
                  <a:pt x="4811445" y="1997337"/>
                  <a:pt x="4811445" y="1999684"/>
                </a:cubicBezTo>
                <a:cubicBezTo>
                  <a:pt x="4811445" y="2002031"/>
                  <a:pt x="4811445" y="2004378"/>
                  <a:pt x="4811445" y="2004378"/>
                </a:cubicBezTo>
                <a:cubicBezTo>
                  <a:pt x="4811445" y="2009072"/>
                  <a:pt x="4811445" y="2011419"/>
                  <a:pt x="4811445" y="2016113"/>
                </a:cubicBezTo>
                <a:cubicBezTo>
                  <a:pt x="4811445" y="2016113"/>
                  <a:pt x="4811445" y="2016113"/>
                  <a:pt x="4811445" y="2016113"/>
                </a:cubicBezTo>
                <a:cubicBezTo>
                  <a:pt x="4809098" y="2018460"/>
                  <a:pt x="4806751" y="2023154"/>
                  <a:pt x="4806751" y="2027848"/>
                </a:cubicBezTo>
                <a:cubicBezTo>
                  <a:pt x="4806751" y="2032542"/>
                  <a:pt x="4809098" y="2034889"/>
                  <a:pt x="4809098" y="2037236"/>
                </a:cubicBezTo>
                <a:cubicBezTo>
                  <a:pt x="4809098" y="2037236"/>
                  <a:pt x="4809098" y="2039583"/>
                  <a:pt x="4809098" y="2039583"/>
                </a:cubicBezTo>
                <a:cubicBezTo>
                  <a:pt x="4809098" y="2048971"/>
                  <a:pt x="4809098" y="2056013"/>
                  <a:pt x="4809098" y="2060707"/>
                </a:cubicBezTo>
                <a:close/>
                <a:moveTo>
                  <a:pt x="4802057" y="2161630"/>
                </a:moveTo>
                <a:cubicBezTo>
                  <a:pt x="4804404" y="2185100"/>
                  <a:pt x="4809098" y="2208571"/>
                  <a:pt x="4809098" y="2232041"/>
                </a:cubicBezTo>
                <a:cubicBezTo>
                  <a:pt x="4809098" y="2232041"/>
                  <a:pt x="4809098" y="2232041"/>
                  <a:pt x="4809098" y="2232041"/>
                </a:cubicBezTo>
                <a:cubicBezTo>
                  <a:pt x="4811445" y="2246123"/>
                  <a:pt x="4811445" y="2262553"/>
                  <a:pt x="4811445" y="2276635"/>
                </a:cubicBezTo>
                <a:cubicBezTo>
                  <a:pt x="4811445" y="2276635"/>
                  <a:pt x="4809098" y="2276635"/>
                  <a:pt x="4809098" y="2276635"/>
                </a:cubicBezTo>
                <a:cubicBezTo>
                  <a:pt x="4809098" y="2276635"/>
                  <a:pt x="4809098" y="2276635"/>
                  <a:pt x="4809098" y="2276635"/>
                </a:cubicBezTo>
                <a:cubicBezTo>
                  <a:pt x="4806751" y="2257859"/>
                  <a:pt x="4806751" y="2239082"/>
                  <a:pt x="4804404" y="2220306"/>
                </a:cubicBezTo>
                <a:cubicBezTo>
                  <a:pt x="4804404" y="2213265"/>
                  <a:pt x="4802057" y="2206224"/>
                  <a:pt x="4802057" y="2196836"/>
                </a:cubicBezTo>
                <a:cubicBezTo>
                  <a:pt x="4799710" y="2180406"/>
                  <a:pt x="4797363" y="2161630"/>
                  <a:pt x="4795016" y="2145201"/>
                </a:cubicBezTo>
                <a:cubicBezTo>
                  <a:pt x="4797363" y="2147548"/>
                  <a:pt x="4799710" y="2147548"/>
                  <a:pt x="4799710" y="2149895"/>
                </a:cubicBezTo>
                <a:cubicBezTo>
                  <a:pt x="4799710" y="2149895"/>
                  <a:pt x="4799710" y="2152242"/>
                  <a:pt x="4799710" y="2152242"/>
                </a:cubicBezTo>
                <a:cubicBezTo>
                  <a:pt x="4799710" y="2156936"/>
                  <a:pt x="4802057" y="2159283"/>
                  <a:pt x="4802057" y="2161630"/>
                </a:cubicBezTo>
                <a:close/>
                <a:moveTo>
                  <a:pt x="4785628" y="2145201"/>
                </a:moveTo>
                <a:cubicBezTo>
                  <a:pt x="4783281" y="2131118"/>
                  <a:pt x="4778587" y="2119383"/>
                  <a:pt x="4776240" y="2105301"/>
                </a:cubicBezTo>
                <a:cubicBezTo>
                  <a:pt x="4776240" y="2102954"/>
                  <a:pt x="4773892" y="2100607"/>
                  <a:pt x="4773892" y="2098260"/>
                </a:cubicBezTo>
                <a:cubicBezTo>
                  <a:pt x="4769198" y="2084177"/>
                  <a:pt x="4766852" y="2072442"/>
                  <a:pt x="4762157" y="2060707"/>
                </a:cubicBezTo>
                <a:cubicBezTo>
                  <a:pt x="4762157" y="2060707"/>
                  <a:pt x="4762157" y="2060707"/>
                  <a:pt x="4762157" y="2060707"/>
                </a:cubicBezTo>
                <a:cubicBezTo>
                  <a:pt x="4757463" y="2048971"/>
                  <a:pt x="4752769" y="2037236"/>
                  <a:pt x="4748075" y="2025501"/>
                </a:cubicBezTo>
                <a:cubicBezTo>
                  <a:pt x="4748075" y="2023154"/>
                  <a:pt x="4745728" y="2020807"/>
                  <a:pt x="4745728" y="2018460"/>
                </a:cubicBezTo>
                <a:cubicBezTo>
                  <a:pt x="4741034" y="2006725"/>
                  <a:pt x="4736340" y="1997337"/>
                  <a:pt x="4731646" y="1985601"/>
                </a:cubicBezTo>
                <a:cubicBezTo>
                  <a:pt x="4731646" y="1983254"/>
                  <a:pt x="4729299" y="1980907"/>
                  <a:pt x="4729299" y="1980907"/>
                </a:cubicBezTo>
                <a:cubicBezTo>
                  <a:pt x="4724605" y="1971519"/>
                  <a:pt x="4719911" y="1962131"/>
                  <a:pt x="4715216" y="1952743"/>
                </a:cubicBezTo>
                <a:cubicBezTo>
                  <a:pt x="4715216" y="1950396"/>
                  <a:pt x="4712869" y="1950396"/>
                  <a:pt x="4712869" y="1948049"/>
                </a:cubicBezTo>
                <a:cubicBezTo>
                  <a:pt x="4708175" y="1938660"/>
                  <a:pt x="4701134" y="1929272"/>
                  <a:pt x="4696440" y="1919884"/>
                </a:cubicBezTo>
                <a:cubicBezTo>
                  <a:pt x="4694093" y="1917537"/>
                  <a:pt x="4694093" y="1915190"/>
                  <a:pt x="4691746" y="1915190"/>
                </a:cubicBezTo>
                <a:cubicBezTo>
                  <a:pt x="4689399" y="1912843"/>
                  <a:pt x="4687052" y="1908149"/>
                  <a:pt x="4684705" y="1905802"/>
                </a:cubicBezTo>
                <a:cubicBezTo>
                  <a:pt x="4689399" y="1901108"/>
                  <a:pt x="4691746" y="1896413"/>
                  <a:pt x="4691746" y="1889372"/>
                </a:cubicBezTo>
                <a:cubicBezTo>
                  <a:pt x="4691746" y="1877637"/>
                  <a:pt x="4682358" y="1868249"/>
                  <a:pt x="4670623" y="1868249"/>
                </a:cubicBezTo>
                <a:cubicBezTo>
                  <a:pt x="4670623" y="1868249"/>
                  <a:pt x="4668275" y="1868249"/>
                  <a:pt x="4668275" y="1868249"/>
                </a:cubicBezTo>
                <a:cubicBezTo>
                  <a:pt x="4665929" y="1856514"/>
                  <a:pt x="4665929" y="1847126"/>
                  <a:pt x="4663581" y="1837737"/>
                </a:cubicBezTo>
                <a:cubicBezTo>
                  <a:pt x="4663581" y="1835390"/>
                  <a:pt x="4663581" y="1833043"/>
                  <a:pt x="4663581" y="1830696"/>
                </a:cubicBezTo>
                <a:cubicBezTo>
                  <a:pt x="4663581" y="1826002"/>
                  <a:pt x="4661234" y="1821308"/>
                  <a:pt x="4661234" y="1816614"/>
                </a:cubicBezTo>
                <a:cubicBezTo>
                  <a:pt x="4661234" y="1811920"/>
                  <a:pt x="4658887" y="1807226"/>
                  <a:pt x="4658887" y="1802532"/>
                </a:cubicBezTo>
                <a:cubicBezTo>
                  <a:pt x="4658887" y="1800185"/>
                  <a:pt x="4658887" y="1797838"/>
                  <a:pt x="4658887" y="1795491"/>
                </a:cubicBezTo>
                <a:cubicBezTo>
                  <a:pt x="4658887" y="1795491"/>
                  <a:pt x="4658887" y="1795491"/>
                  <a:pt x="4658887" y="1795491"/>
                </a:cubicBezTo>
                <a:cubicBezTo>
                  <a:pt x="4661234" y="1795491"/>
                  <a:pt x="4663581" y="1795491"/>
                  <a:pt x="4663581" y="1793144"/>
                </a:cubicBezTo>
                <a:cubicBezTo>
                  <a:pt x="4670623" y="1804879"/>
                  <a:pt x="4675317" y="1816614"/>
                  <a:pt x="4682358" y="1828349"/>
                </a:cubicBezTo>
                <a:cubicBezTo>
                  <a:pt x="4684705" y="1833043"/>
                  <a:pt x="4687052" y="1837737"/>
                  <a:pt x="4689399" y="1842432"/>
                </a:cubicBezTo>
                <a:cubicBezTo>
                  <a:pt x="4696440" y="1854167"/>
                  <a:pt x="4701134" y="1868249"/>
                  <a:pt x="4708175" y="1882331"/>
                </a:cubicBezTo>
                <a:cubicBezTo>
                  <a:pt x="4710522" y="1889372"/>
                  <a:pt x="4712869" y="1896413"/>
                  <a:pt x="4717563" y="1901108"/>
                </a:cubicBezTo>
                <a:cubicBezTo>
                  <a:pt x="4722257" y="1912843"/>
                  <a:pt x="4726952" y="1926925"/>
                  <a:pt x="4731646" y="1938660"/>
                </a:cubicBezTo>
                <a:cubicBezTo>
                  <a:pt x="4733993" y="1945702"/>
                  <a:pt x="4736340" y="1952743"/>
                  <a:pt x="4738687" y="1959784"/>
                </a:cubicBezTo>
                <a:cubicBezTo>
                  <a:pt x="4743381" y="1973866"/>
                  <a:pt x="4748075" y="1987948"/>
                  <a:pt x="4752769" y="2002031"/>
                </a:cubicBezTo>
                <a:cubicBezTo>
                  <a:pt x="4755116" y="2006725"/>
                  <a:pt x="4757463" y="2013766"/>
                  <a:pt x="4757463" y="2018460"/>
                </a:cubicBezTo>
                <a:cubicBezTo>
                  <a:pt x="4764504" y="2039583"/>
                  <a:pt x="4769198" y="2058360"/>
                  <a:pt x="4773892" y="2079483"/>
                </a:cubicBezTo>
                <a:cubicBezTo>
                  <a:pt x="4773892" y="2081830"/>
                  <a:pt x="4776240" y="2086524"/>
                  <a:pt x="4776240" y="2088871"/>
                </a:cubicBezTo>
                <a:cubicBezTo>
                  <a:pt x="4778587" y="2107648"/>
                  <a:pt x="4783281" y="2126424"/>
                  <a:pt x="4785628" y="2145201"/>
                </a:cubicBezTo>
                <a:cubicBezTo>
                  <a:pt x="4787975" y="2152242"/>
                  <a:pt x="4790322" y="2159283"/>
                  <a:pt x="4790322" y="2166324"/>
                </a:cubicBezTo>
                <a:cubicBezTo>
                  <a:pt x="4790322" y="2171018"/>
                  <a:pt x="4792669" y="2175712"/>
                  <a:pt x="4792669" y="2180406"/>
                </a:cubicBezTo>
                <a:cubicBezTo>
                  <a:pt x="4790322" y="2168671"/>
                  <a:pt x="4787975" y="2159283"/>
                  <a:pt x="4785628" y="2149895"/>
                </a:cubicBezTo>
                <a:cubicBezTo>
                  <a:pt x="4785628" y="2147548"/>
                  <a:pt x="4785628" y="2147548"/>
                  <a:pt x="4785628" y="2145201"/>
                </a:cubicBezTo>
                <a:close/>
                <a:moveTo>
                  <a:pt x="4672970" y="1950396"/>
                </a:moveTo>
                <a:cubicBezTo>
                  <a:pt x="4672970" y="1959784"/>
                  <a:pt x="4675317" y="1969172"/>
                  <a:pt x="4675317" y="1978560"/>
                </a:cubicBezTo>
                <a:cubicBezTo>
                  <a:pt x="4675317" y="1987948"/>
                  <a:pt x="4677664" y="1994990"/>
                  <a:pt x="4677664" y="2004378"/>
                </a:cubicBezTo>
                <a:cubicBezTo>
                  <a:pt x="4677664" y="2013766"/>
                  <a:pt x="4680011" y="2020807"/>
                  <a:pt x="4680011" y="2030195"/>
                </a:cubicBezTo>
                <a:cubicBezTo>
                  <a:pt x="4680011" y="2039583"/>
                  <a:pt x="4682358" y="2046624"/>
                  <a:pt x="4682358" y="2056013"/>
                </a:cubicBezTo>
                <a:cubicBezTo>
                  <a:pt x="4682358" y="2065401"/>
                  <a:pt x="4684705" y="2072442"/>
                  <a:pt x="4684705" y="2081830"/>
                </a:cubicBezTo>
                <a:cubicBezTo>
                  <a:pt x="4684705" y="2088871"/>
                  <a:pt x="4687052" y="2098260"/>
                  <a:pt x="4687052" y="2105301"/>
                </a:cubicBezTo>
                <a:cubicBezTo>
                  <a:pt x="4689399" y="2114689"/>
                  <a:pt x="4689399" y="2121730"/>
                  <a:pt x="4691746" y="2128771"/>
                </a:cubicBezTo>
                <a:cubicBezTo>
                  <a:pt x="4691746" y="2135812"/>
                  <a:pt x="4694093" y="2142853"/>
                  <a:pt x="4694093" y="2149895"/>
                </a:cubicBezTo>
                <a:cubicBezTo>
                  <a:pt x="4696440" y="2159283"/>
                  <a:pt x="4696440" y="2166324"/>
                  <a:pt x="4698787" y="2175712"/>
                </a:cubicBezTo>
                <a:cubicBezTo>
                  <a:pt x="4698787" y="2182753"/>
                  <a:pt x="4701134" y="2189794"/>
                  <a:pt x="4701134" y="2194489"/>
                </a:cubicBezTo>
                <a:cubicBezTo>
                  <a:pt x="4703481" y="2203877"/>
                  <a:pt x="4703481" y="2213265"/>
                  <a:pt x="4705828" y="2220306"/>
                </a:cubicBezTo>
                <a:cubicBezTo>
                  <a:pt x="4705828" y="2225000"/>
                  <a:pt x="4708175" y="2232041"/>
                  <a:pt x="4708175" y="2236735"/>
                </a:cubicBezTo>
                <a:cubicBezTo>
                  <a:pt x="4710522" y="2243776"/>
                  <a:pt x="4710522" y="2250818"/>
                  <a:pt x="4712869" y="2257859"/>
                </a:cubicBezTo>
                <a:cubicBezTo>
                  <a:pt x="4703481" y="2260206"/>
                  <a:pt x="4696440" y="2267247"/>
                  <a:pt x="4696440" y="2276635"/>
                </a:cubicBezTo>
                <a:cubicBezTo>
                  <a:pt x="4696440" y="2288370"/>
                  <a:pt x="4705828" y="2297759"/>
                  <a:pt x="4717563" y="2297759"/>
                </a:cubicBezTo>
                <a:cubicBezTo>
                  <a:pt x="4719911" y="2297759"/>
                  <a:pt x="4719911" y="2297759"/>
                  <a:pt x="4722257" y="2297759"/>
                </a:cubicBezTo>
                <a:cubicBezTo>
                  <a:pt x="4722257" y="2302453"/>
                  <a:pt x="4724605" y="2304800"/>
                  <a:pt x="4724605" y="2309494"/>
                </a:cubicBezTo>
                <a:cubicBezTo>
                  <a:pt x="4724605" y="2309494"/>
                  <a:pt x="4724605" y="2311841"/>
                  <a:pt x="4724605" y="2311841"/>
                </a:cubicBezTo>
                <a:cubicBezTo>
                  <a:pt x="4724605" y="2316535"/>
                  <a:pt x="4726952" y="2318882"/>
                  <a:pt x="4726952" y="2323576"/>
                </a:cubicBezTo>
                <a:cubicBezTo>
                  <a:pt x="4726952" y="2325923"/>
                  <a:pt x="4726952" y="2325923"/>
                  <a:pt x="4726952" y="2328270"/>
                </a:cubicBezTo>
                <a:cubicBezTo>
                  <a:pt x="4726952" y="2332964"/>
                  <a:pt x="4729299" y="2335311"/>
                  <a:pt x="4729299" y="2340005"/>
                </a:cubicBezTo>
                <a:cubicBezTo>
                  <a:pt x="4729299" y="2342352"/>
                  <a:pt x="4729299" y="2342352"/>
                  <a:pt x="4731646" y="2344700"/>
                </a:cubicBezTo>
                <a:cubicBezTo>
                  <a:pt x="4731646" y="2347047"/>
                  <a:pt x="4733993" y="2351741"/>
                  <a:pt x="4733993" y="2354088"/>
                </a:cubicBezTo>
                <a:cubicBezTo>
                  <a:pt x="4733993" y="2356435"/>
                  <a:pt x="4733993" y="2356435"/>
                  <a:pt x="4736340" y="2358782"/>
                </a:cubicBezTo>
                <a:cubicBezTo>
                  <a:pt x="4736340" y="2361129"/>
                  <a:pt x="4738687" y="2363476"/>
                  <a:pt x="4738687" y="2368170"/>
                </a:cubicBezTo>
                <a:cubicBezTo>
                  <a:pt x="4738687" y="2370517"/>
                  <a:pt x="4738687" y="2370517"/>
                  <a:pt x="4741034" y="2372864"/>
                </a:cubicBezTo>
                <a:cubicBezTo>
                  <a:pt x="4741034" y="2375211"/>
                  <a:pt x="4743381" y="2377558"/>
                  <a:pt x="4743381" y="2379905"/>
                </a:cubicBezTo>
                <a:cubicBezTo>
                  <a:pt x="4743381" y="2382252"/>
                  <a:pt x="4743381" y="2382252"/>
                  <a:pt x="4745728" y="2384599"/>
                </a:cubicBezTo>
                <a:cubicBezTo>
                  <a:pt x="4745728" y="2386946"/>
                  <a:pt x="4748075" y="2389293"/>
                  <a:pt x="4748075" y="2391640"/>
                </a:cubicBezTo>
                <a:cubicBezTo>
                  <a:pt x="4748075" y="2393987"/>
                  <a:pt x="4750422" y="2393987"/>
                  <a:pt x="4750422" y="2396334"/>
                </a:cubicBezTo>
                <a:cubicBezTo>
                  <a:pt x="4750422" y="2398681"/>
                  <a:pt x="4752769" y="2401028"/>
                  <a:pt x="4752769" y="2403376"/>
                </a:cubicBezTo>
                <a:cubicBezTo>
                  <a:pt x="4752769" y="2405723"/>
                  <a:pt x="4755116" y="2405723"/>
                  <a:pt x="4755116" y="2408070"/>
                </a:cubicBezTo>
                <a:cubicBezTo>
                  <a:pt x="4755116" y="2410417"/>
                  <a:pt x="4757463" y="2412764"/>
                  <a:pt x="4757463" y="2412764"/>
                </a:cubicBezTo>
                <a:cubicBezTo>
                  <a:pt x="4757463" y="2415111"/>
                  <a:pt x="4759810" y="2415111"/>
                  <a:pt x="4759810" y="2417458"/>
                </a:cubicBezTo>
                <a:cubicBezTo>
                  <a:pt x="4759810" y="2419805"/>
                  <a:pt x="4762157" y="2419805"/>
                  <a:pt x="4762157" y="2422152"/>
                </a:cubicBezTo>
                <a:cubicBezTo>
                  <a:pt x="4762157" y="2422152"/>
                  <a:pt x="4764504" y="2424499"/>
                  <a:pt x="4764504" y="2424499"/>
                </a:cubicBezTo>
                <a:cubicBezTo>
                  <a:pt x="4764504" y="2426846"/>
                  <a:pt x="4766852" y="2426846"/>
                  <a:pt x="4766852" y="2429193"/>
                </a:cubicBezTo>
                <a:cubicBezTo>
                  <a:pt x="4766852" y="2429193"/>
                  <a:pt x="4769198" y="2431540"/>
                  <a:pt x="4769198" y="2431540"/>
                </a:cubicBezTo>
                <a:cubicBezTo>
                  <a:pt x="4769198" y="2431540"/>
                  <a:pt x="4771546" y="2433887"/>
                  <a:pt x="4771546" y="2433887"/>
                </a:cubicBezTo>
                <a:cubicBezTo>
                  <a:pt x="4771546" y="2433887"/>
                  <a:pt x="4771546" y="2433887"/>
                  <a:pt x="4771546" y="2433887"/>
                </a:cubicBezTo>
                <a:cubicBezTo>
                  <a:pt x="4769198" y="2436234"/>
                  <a:pt x="4769198" y="2438581"/>
                  <a:pt x="4769198" y="2443275"/>
                </a:cubicBezTo>
                <a:cubicBezTo>
                  <a:pt x="4769198" y="2445622"/>
                  <a:pt x="4769198" y="2450317"/>
                  <a:pt x="4771546" y="2452664"/>
                </a:cubicBezTo>
                <a:cubicBezTo>
                  <a:pt x="4771546" y="2452664"/>
                  <a:pt x="4769198" y="2452664"/>
                  <a:pt x="4769198" y="2452664"/>
                </a:cubicBezTo>
                <a:cubicBezTo>
                  <a:pt x="4766852" y="2452664"/>
                  <a:pt x="4766852" y="2455011"/>
                  <a:pt x="4764504" y="2455011"/>
                </a:cubicBezTo>
                <a:cubicBezTo>
                  <a:pt x="4762157" y="2455011"/>
                  <a:pt x="4757463" y="2457358"/>
                  <a:pt x="4755116" y="2457358"/>
                </a:cubicBezTo>
                <a:cubicBezTo>
                  <a:pt x="4752769" y="2457358"/>
                  <a:pt x="4752769" y="2457358"/>
                  <a:pt x="4750422" y="2457358"/>
                </a:cubicBezTo>
                <a:cubicBezTo>
                  <a:pt x="4745728" y="2457358"/>
                  <a:pt x="4741034" y="2457358"/>
                  <a:pt x="4736340" y="2457358"/>
                </a:cubicBezTo>
                <a:cubicBezTo>
                  <a:pt x="4733993" y="2457358"/>
                  <a:pt x="4731646" y="2457358"/>
                  <a:pt x="4729299" y="2457358"/>
                </a:cubicBezTo>
                <a:cubicBezTo>
                  <a:pt x="4729299" y="2457358"/>
                  <a:pt x="4729299" y="2457358"/>
                  <a:pt x="4729299" y="2455011"/>
                </a:cubicBezTo>
                <a:cubicBezTo>
                  <a:pt x="4729299" y="2443275"/>
                  <a:pt x="4719911" y="2433887"/>
                  <a:pt x="4708175" y="2433887"/>
                </a:cubicBezTo>
                <a:cubicBezTo>
                  <a:pt x="4705828" y="2433887"/>
                  <a:pt x="4705828" y="2433887"/>
                  <a:pt x="4703481" y="2433887"/>
                </a:cubicBezTo>
                <a:cubicBezTo>
                  <a:pt x="4701134" y="2419805"/>
                  <a:pt x="4696440" y="2408070"/>
                  <a:pt x="4694093" y="2393987"/>
                </a:cubicBezTo>
                <a:cubicBezTo>
                  <a:pt x="4694093" y="2391640"/>
                  <a:pt x="4694093" y="2389293"/>
                  <a:pt x="4691746" y="2384599"/>
                </a:cubicBezTo>
                <a:cubicBezTo>
                  <a:pt x="4689399" y="2377558"/>
                  <a:pt x="4689399" y="2370517"/>
                  <a:pt x="4687052" y="2361129"/>
                </a:cubicBezTo>
                <a:cubicBezTo>
                  <a:pt x="4687052" y="2356435"/>
                  <a:pt x="4684705" y="2354088"/>
                  <a:pt x="4684705" y="2349394"/>
                </a:cubicBezTo>
                <a:cubicBezTo>
                  <a:pt x="4684705" y="2342352"/>
                  <a:pt x="4682358" y="2335311"/>
                  <a:pt x="4682358" y="2328270"/>
                </a:cubicBezTo>
                <a:cubicBezTo>
                  <a:pt x="4682358" y="2323576"/>
                  <a:pt x="4680011" y="2318882"/>
                  <a:pt x="4680011" y="2314188"/>
                </a:cubicBezTo>
                <a:cubicBezTo>
                  <a:pt x="4680011" y="2307147"/>
                  <a:pt x="4677664" y="2300106"/>
                  <a:pt x="4677664" y="2293064"/>
                </a:cubicBezTo>
                <a:cubicBezTo>
                  <a:pt x="4677664" y="2288370"/>
                  <a:pt x="4675317" y="2283676"/>
                  <a:pt x="4675317" y="2278982"/>
                </a:cubicBezTo>
                <a:cubicBezTo>
                  <a:pt x="4675317" y="2271941"/>
                  <a:pt x="4672970" y="2264900"/>
                  <a:pt x="4672970" y="2260206"/>
                </a:cubicBezTo>
                <a:cubicBezTo>
                  <a:pt x="4672970" y="2255512"/>
                  <a:pt x="4672970" y="2250818"/>
                  <a:pt x="4670623" y="2246123"/>
                </a:cubicBezTo>
                <a:cubicBezTo>
                  <a:pt x="4670623" y="2239082"/>
                  <a:pt x="4668275" y="2232041"/>
                  <a:pt x="4668275" y="2227347"/>
                </a:cubicBezTo>
                <a:cubicBezTo>
                  <a:pt x="4668275" y="2222653"/>
                  <a:pt x="4668275" y="2215612"/>
                  <a:pt x="4665929" y="2210918"/>
                </a:cubicBezTo>
                <a:cubicBezTo>
                  <a:pt x="4665929" y="2203877"/>
                  <a:pt x="4663581" y="2196836"/>
                  <a:pt x="4663581" y="2192142"/>
                </a:cubicBezTo>
                <a:cubicBezTo>
                  <a:pt x="4663581" y="2187447"/>
                  <a:pt x="4663581" y="2180406"/>
                  <a:pt x="4661234" y="2175712"/>
                </a:cubicBezTo>
                <a:cubicBezTo>
                  <a:pt x="4661234" y="2168671"/>
                  <a:pt x="4661234" y="2161630"/>
                  <a:pt x="4658887" y="2154589"/>
                </a:cubicBezTo>
                <a:cubicBezTo>
                  <a:pt x="4658887" y="2149895"/>
                  <a:pt x="4658887" y="2142853"/>
                  <a:pt x="4658887" y="2138159"/>
                </a:cubicBezTo>
                <a:cubicBezTo>
                  <a:pt x="4658887" y="2131118"/>
                  <a:pt x="4658887" y="2124077"/>
                  <a:pt x="4658887" y="2117036"/>
                </a:cubicBezTo>
                <a:cubicBezTo>
                  <a:pt x="4658887" y="2112342"/>
                  <a:pt x="4658887" y="2105301"/>
                  <a:pt x="4658887" y="2100607"/>
                </a:cubicBezTo>
                <a:cubicBezTo>
                  <a:pt x="4658887" y="2093565"/>
                  <a:pt x="4658887" y="2086524"/>
                  <a:pt x="4658887" y="2079483"/>
                </a:cubicBezTo>
                <a:cubicBezTo>
                  <a:pt x="4658887" y="2074789"/>
                  <a:pt x="4658887" y="2067748"/>
                  <a:pt x="4658887" y="2063054"/>
                </a:cubicBezTo>
                <a:cubicBezTo>
                  <a:pt x="4658887" y="2056013"/>
                  <a:pt x="4658887" y="2048971"/>
                  <a:pt x="4658887" y="2041930"/>
                </a:cubicBezTo>
                <a:cubicBezTo>
                  <a:pt x="4658887" y="2034889"/>
                  <a:pt x="4658887" y="2030195"/>
                  <a:pt x="4658887" y="2023154"/>
                </a:cubicBezTo>
                <a:cubicBezTo>
                  <a:pt x="4658887" y="2016113"/>
                  <a:pt x="4658887" y="2009072"/>
                  <a:pt x="4658887" y="2002031"/>
                </a:cubicBezTo>
                <a:cubicBezTo>
                  <a:pt x="4658887" y="1994990"/>
                  <a:pt x="4658887" y="1990295"/>
                  <a:pt x="4658887" y="1983254"/>
                </a:cubicBezTo>
                <a:cubicBezTo>
                  <a:pt x="4658887" y="1976213"/>
                  <a:pt x="4658887" y="1969172"/>
                  <a:pt x="4658887" y="1962131"/>
                </a:cubicBezTo>
                <a:cubicBezTo>
                  <a:pt x="4658887" y="1955090"/>
                  <a:pt x="4658887" y="1950396"/>
                  <a:pt x="4658887" y="1943354"/>
                </a:cubicBezTo>
                <a:cubicBezTo>
                  <a:pt x="4658887" y="1936313"/>
                  <a:pt x="4658887" y="1929272"/>
                  <a:pt x="4658887" y="1922231"/>
                </a:cubicBezTo>
                <a:cubicBezTo>
                  <a:pt x="4658887" y="1915190"/>
                  <a:pt x="4658887" y="1910496"/>
                  <a:pt x="4658887" y="1903455"/>
                </a:cubicBezTo>
                <a:cubicBezTo>
                  <a:pt x="4658887" y="1901108"/>
                  <a:pt x="4658887" y="1898761"/>
                  <a:pt x="4658887" y="1894066"/>
                </a:cubicBezTo>
                <a:cubicBezTo>
                  <a:pt x="4658887" y="1894066"/>
                  <a:pt x="4658887" y="1894066"/>
                  <a:pt x="4658887" y="1894066"/>
                </a:cubicBezTo>
                <a:cubicBezTo>
                  <a:pt x="4658887" y="1901108"/>
                  <a:pt x="4658887" y="1905802"/>
                  <a:pt x="4661234" y="1912843"/>
                </a:cubicBezTo>
                <a:cubicBezTo>
                  <a:pt x="4670623" y="1933966"/>
                  <a:pt x="4670623" y="1943354"/>
                  <a:pt x="4672970" y="1950396"/>
                </a:cubicBezTo>
                <a:close/>
                <a:moveTo>
                  <a:pt x="4809098" y="2710839"/>
                </a:moveTo>
                <a:cubicBezTo>
                  <a:pt x="4809098" y="2724921"/>
                  <a:pt x="4806751" y="2739003"/>
                  <a:pt x="4804404" y="2750738"/>
                </a:cubicBezTo>
                <a:cubicBezTo>
                  <a:pt x="4804404" y="2755433"/>
                  <a:pt x="4804404" y="2760127"/>
                  <a:pt x="4802057" y="2764821"/>
                </a:cubicBezTo>
                <a:cubicBezTo>
                  <a:pt x="4799710" y="2783597"/>
                  <a:pt x="4797363" y="2800026"/>
                  <a:pt x="4795016" y="2818803"/>
                </a:cubicBezTo>
                <a:cubicBezTo>
                  <a:pt x="4795016" y="2823497"/>
                  <a:pt x="4792669" y="2828191"/>
                  <a:pt x="4792669" y="2832885"/>
                </a:cubicBezTo>
                <a:cubicBezTo>
                  <a:pt x="4790322" y="2846967"/>
                  <a:pt x="4787975" y="2861050"/>
                  <a:pt x="4785628" y="2872785"/>
                </a:cubicBezTo>
                <a:cubicBezTo>
                  <a:pt x="4785628" y="2879826"/>
                  <a:pt x="4783281" y="2884520"/>
                  <a:pt x="4783281" y="2891561"/>
                </a:cubicBezTo>
                <a:cubicBezTo>
                  <a:pt x="4780934" y="2903296"/>
                  <a:pt x="4778587" y="2915032"/>
                  <a:pt x="4776240" y="2926767"/>
                </a:cubicBezTo>
                <a:cubicBezTo>
                  <a:pt x="4773892" y="2933808"/>
                  <a:pt x="4773892" y="2940849"/>
                  <a:pt x="4771546" y="2947890"/>
                </a:cubicBezTo>
                <a:cubicBezTo>
                  <a:pt x="4769198" y="2959626"/>
                  <a:pt x="4766852" y="2969014"/>
                  <a:pt x="4764504" y="2980749"/>
                </a:cubicBezTo>
                <a:cubicBezTo>
                  <a:pt x="4762157" y="2987790"/>
                  <a:pt x="4762157" y="2994831"/>
                  <a:pt x="4759810" y="3001873"/>
                </a:cubicBezTo>
                <a:cubicBezTo>
                  <a:pt x="4757463" y="3011261"/>
                  <a:pt x="4755116" y="3022996"/>
                  <a:pt x="4752769" y="3032384"/>
                </a:cubicBezTo>
                <a:cubicBezTo>
                  <a:pt x="4750422" y="3039425"/>
                  <a:pt x="4750422" y="3046466"/>
                  <a:pt x="4748075" y="3053507"/>
                </a:cubicBezTo>
                <a:cubicBezTo>
                  <a:pt x="4745728" y="3062896"/>
                  <a:pt x="4743381" y="3074631"/>
                  <a:pt x="4741034" y="3084019"/>
                </a:cubicBezTo>
                <a:cubicBezTo>
                  <a:pt x="4738687" y="3091060"/>
                  <a:pt x="4736340" y="3098101"/>
                  <a:pt x="4736340" y="3105142"/>
                </a:cubicBezTo>
                <a:cubicBezTo>
                  <a:pt x="4733993" y="3114531"/>
                  <a:pt x="4731646" y="3126266"/>
                  <a:pt x="4726952" y="3135654"/>
                </a:cubicBezTo>
                <a:cubicBezTo>
                  <a:pt x="4724605" y="3142695"/>
                  <a:pt x="4722257" y="3149737"/>
                  <a:pt x="4719911" y="3156777"/>
                </a:cubicBezTo>
                <a:cubicBezTo>
                  <a:pt x="4717563" y="3168513"/>
                  <a:pt x="4712869" y="3177901"/>
                  <a:pt x="4710522" y="3187289"/>
                </a:cubicBezTo>
                <a:cubicBezTo>
                  <a:pt x="4708175" y="3194330"/>
                  <a:pt x="4705828" y="3201371"/>
                  <a:pt x="4703481" y="3208413"/>
                </a:cubicBezTo>
                <a:cubicBezTo>
                  <a:pt x="4698787" y="3220148"/>
                  <a:pt x="4696440" y="3231883"/>
                  <a:pt x="4691746" y="3243618"/>
                </a:cubicBezTo>
                <a:cubicBezTo>
                  <a:pt x="4689399" y="3248312"/>
                  <a:pt x="4687052" y="3255354"/>
                  <a:pt x="4687052" y="3260048"/>
                </a:cubicBezTo>
                <a:cubicBezTo>
                  <a:pt x="4687052" y="3260048"/>
                  <a:pt x="4687052" y="3260048"/>
                  <a:pt x="4687052" y="3260048"/>
                </a:cubicBezTo>
                <a:cubicBezTo>
                  <a:pt x="4689399" y="3250659"/>
                  <a:pt x="4691746" y="3241271"/>
                  <a:pt x="4694093" y="3231883"/>
                </a:cubicBezTo>
                <a:cubicBezTo>
                  <a:pt x="4698787" y="3217801"/>
                  <a:pt x="4703481" y="3203718"/>
                  <a:pt x="4705828" y="3187289"/>
                </a:cubicBezTo>
                <a:cubicBezTo>
                  <a:pt x="4710522" y="3168513"/>
                  <a:pt x="4715216" y="3149737"/>
                  <a:pt x="4719911" y="3130960"/>
                </a:cubicBezTo>
                <a:cubicBezTo>
                  <a:pt x="4724605" y="3116878"/>
                  <a:pt x="4726952" y="3100448"/>
                  <a:pt x="4731646" y="3086366"/>
                </a:cubicBezTo>
                <a:cubicBezTo>
                  <a:pt x="4736340" y="3067590"/>
                  <a:pt x="4741034" y="3046466"/>
                  <a:pt x="4743381" y="3027690"/>
                </a:cubicBezTo>
                <a:cubicBezTo>
                  <a:pt x="4745728" y="3013608"/>
                  <a:pt x="4750422" y="2999525"/>
                  <a:pt x="4752769" y="2983096"/>
                </a:cubicBezTo>
                <a:cubicBezTo>
                  <a:pt x="4757463" y="2961973"/>
                  <a:pt x="4759810" y="2943196"/>
                  <a:pt x="4764504" y="2922073"/>
                </a:cubicBezTo>
                <a:cubicBezTo>
                  <a:pt x="4766852" y="2907991"/>
                  <a:pt x="4769198" y="2893908"/>
                  <a:pt x="4771546" y="2879826"/>
                </a:cubicBezTo>
                <a:cubicBezTo>
                  <a:pt x="4773892" y="2856356"/>
                  <a:pt x="4778587" y="2835232"/>
                  <a:pt x="4780934" y="2811762"/>
                </a:cubicBezTo>
                <a:cubicBezTo>
                  <a:pt x="4783281" y="2800026"/>
                  <a:pt x="4785628" y="2785944"/>
                  <a:pt x="4785628" y="2774209"/>
                </a:cubicBezTo>
                <a:cubicBezTo>
                  <a:pt x="4787975" y="2746044"/>
                  <a:pt x="4792669" y="2717880"/>
                  <a:pt x="4795016" y="2687368"/>
                </a:cubicBezTo>
                <a:cubicBezTo>
                  <a:pt x="4795016" y="2680327"/>
                  <a:pt x="4797363" y="2673286"/>
                  <a:pt x="4797363" y="2666245"/>
                </a:cubicBezTo>
                <a:cubicBezTo>
                  <a:pt x="4797363" y="2661551"/>
                  <a:pt x="4797363" y="2654510"/>
                  <a:pt x="4799710" y="2649816"/>
                </a:cubicBezTo>
                <a:cubicBezTo>
                  <a:pt x="4802057" y="2652163"/>
                  <a:pt x="4802057" y="2654510"/>
                  <a:pt x="4804404" y="2656857"/>
                </a:cubicBezTo>
                <a:cubicBezTo>
                  <a:pt x="4804404" y="2666245"/>
                  <a:pt x="4802057" y="2675633"/>
                  <a:pt x="4802057" y="2685021"/>
                </a:cubicBezTo>
                <a:cubicBezTo>
                  <a:pt x="4809098" y="2699103"/>
                  <a:pt x="4809098" y="2706145"/>
                  <a:pt x="4809098" y="2710839"/>
                </a:cubicBezTo>
                <a:close/>
                <a:moveTo>
                  <a:pt x="4696440" y="3262394"/>
                </a:moveTo>
                <a:cubicBezTo>
                  <a:pt x="4698787" y="3253006"/>
                  <a:pt x="4701134" y="3245965"/>
                  <a:pt x="4705828" y="3236577"/>
                </a:cubicBezTo>
                <a:cubicBezTo>
                  <a:pt x="4708175" y="3231883"/>
                  <a:pt x="4708175" y="3227189"/>
                  <a:pt x="4710522" y="3222495"/>
                </a:cubicBezTo>
                <a:cubicBezTo>
                  <a:pt x="4710522" y="3224842"/>
                  <a:pt x="4708175" y="3227189"/>
                  <a:pt x="4708175" y="3229536"/>
                </a:cubicBezTo>
                <a:cubicBezTo>
                  <a:pt x="4708175" y="3231883"/>
                  <a:pt x="4708175" y="3234230"/>
                  <a:pt x="4710522" y="3238924"/>
                </a:cubicBezTo>
                <a:cubicBezTo>
                  <a:pt x="4703481" y="3253006"/>
                  <a:pt x="4698787" y="3264742"/>
                  <a:pt x="4691746" y="3278824"/>
                </a:cubicBezTo>
                <a:cubicBezTo>
                  <a:pt x="4691746" y="3276477"/>
                  <a:pt x="4691746" y="3276477"/>
                  <a:pt x="4694093" y="3274130"/>
                </a:cubicBezTo>
                <a:cubicBezTo>
                  <a:pt x="4691746" y="3271783"/>
                  <a:pt x="4694093" y="3267089"/>
                  <a:pt x="4696440" y="3262394"/>
                </a:cubicBezTo>
                <a:close/>
                <a:moveTo>
                  <a:pt x="4480512" y="3722416"/>
                </a:moveTo>
                <a:cubicBezTo>
                  <a:pt x="4473471" y="3731804"/>
                  <a:pt x="4466430" y="3741192"/>
                  <a:pt x="4459388" y="3748233"/>
                </a:cubicBezTo>
                <a:cubicBezTo>
                  <a:pt x="4454694" y="3752927"/>
                  <a:pt x="4450000" y="3757621"/>
                  <a:pt x="4445306" y="3762315"/>
                </a:cubicBezTo>
                <a:cubicBezTo>
                  <a:pt x="4438265" y="3769357"/>
                  <a:pt x="4431224" y="3776398"/>
                  <a:pt x="4424183" y="3783439"/>
                </a:cubicBezTo>
                <a:cubicBezTo>
                  <a:pt x="4419489" y="3788133"/>
                  <a:pt x="4414795" y="3792827"/>
                  <a:pt x="4410100" y="3797521"/>
                </a:cubicBezTo>
                <a:cubicBezTo>
                  <a:pt x="4403059" y="3804562"/>
                  <a:pt x="4396018" y="3811604"/>
                  <a:pt x="4388977" y="3816298"/>
                </a:cubicBezTo>
                <a:cubicBezTo>
                  <a:pt x="4384283" y="3820992"/>
                  <a:pt x="4381936" y="3823339"/>
                  <a:pt x="4377242" y="3825686"/>
                </a:cubicBezTo>
                <a:cubicBezTo>
                  <a:pt x="4379589" y="3820992"/>
                  <a:pt x="4384283" y="3818645"/>
                  <a:pt x="4386630" y="3813950"/>
                </a:cubicBezTo>
                <a:cubicBezTo>
                  <a:pt x="4391324" y="3806909"/>
                  <a:pt x="4398365" y="3799868"/>
                  <a:pt x="4403059" y="3792827"/>
                </a:cubicBezTo>
                <a:cubicBezTo>
                  <a:pt x="4407753" y="3785786"/>
                  <a:pt x="4412447" y="3781092"/>
                  <a:pt x="4417141" y="3774051"/>
                </a:cubicBezTo>
                <a:cubicBezTo>
                  <a:pt x="4424183" y="3764663"/>
                  <a:pt x="4431224" y="3755274"/>
                  <a:pt x="4438265" y="3743539"/>
                </a:cubicBezTo>
                <a:cubicBezTo>
                  <a:pt x="4445306" y="3734151"/>
                  <a:pt x="4450000" y="3727110"/>
                  <a:pt x="4457041" y="3717722"/>
                </a:cubicBezTo>
                <a:cubicBezTo>
                  <a:pt x="4464082" y="3708333"/>
                  <a:pt x="4471124" y="3698945"/>
                  <a:pt x="4475818" y="3689557"/>
                </a:cubicBezTo>
                <a:cubicBezTo>
                  <a:pt x="4480512" y="3682516"/>
                  <a:pt x="4482859" y="3677822"/>
                  <a:pt x="4487553" y="3670781"/>
                </a:cubicBezTo>
                <a:cubicBezTo>
                  <a:pt x="4487553" y="3668434"/>
                  <a:pt x="4489900" y="3668434"/>
                  <a:pt x="4489900" y="3666087"/>
                </a:cubicBezTo>
                <a:cubicBezTo>
                  <a:pt x="4489900" y="3666087"/>
                  <a:pt x="4489900" y="3666087"/>
                  <a:pt x="4489900" y="3666087"/>
                </a:cubicBezTo>
                <a:cubicBezTo>
                  <a:pt x="4494594" y="3659045"/>
                  <a:pt x="4499288" y="3654351"/>
                  <a:pt x="4503982" y="3647310"/>
                </a:cubicBezTo>
                <a:cubicBezTo>
                  <a:pt x="4508676" y="3642616"/>
                  <a:pt x="4511023" y="3637922"/>
                  <a:pt x="4513371" y="3633228"/>
                </a:cubicBezTo>
                <a:cubicBezTo>
                  <a:pt x="4515717" y="3630881"/>
                  <a:pt x="4515717" y="3628534"/>
                  <a:pt x="4518065" y="3626187"/>
                </a:cubicBezTo>
                <a:cubicBezTo>
                  <a:pt x="4520412" y="3621493"/>
                  <a:pt x="4522759" y="3619146"/>
                  <a:pt x="4527453" y="3614451"/>
                </a:cubicBezTo>
                <a:cubicBezTo>
                  <a:pt x="4536841" y="3602716"/>
                  <a:pt x="4543882" y="3590981"/>
                  <a:pt x="4553270" y="3576899"/>
                </a:cubicBezTo>
                <a:cubicBezTo>
                  <a:pt x="4555617" y="3574552"/>
                  <a:pt x="4555617" y="3572205"/>
                  <a:pt x="4557964" y="3569858"/>
                </a:cubicBezTo>
                <a:cubicBezTo>
                  <a:pt x="4565005" y="3560470"/>
                  <a:pt x="4572047" y="3548734"/>
                  <a:pt x="4579088" y="3536999"/>
                </a:cubicBezTo>
                <a:cubicBezTo>
                  <a:pt x="4581435" y="3539346"/>
                  <a:pt x="4581435" y="3541693"/>
                  <a:pt x="4586129" y="3544040"/>
                </a:cubicBezTo>
                <a:cubicBezTo>
                  <a:pt x="4583782" y="3551081"/>
                  <a:pt x="4579088" y="3555775"/>
                  <a:pt x="4576741" y="3562816"/>
                </a:cubicBezTo>
                <a:cubicBezTo>
                  <a:pt x="4572047" y="3569858"/>
                  <a:pt x="4567353" y="3579246"/>
                  <a:pt x="4562658" y="3586287"/>
                </a:cubicBezTo>
                <a:cubicBezTo>
                  <a:pt x="4553270" y="3605063"/>
                  <a:pt x="4541535" y="3623840"/>
                  <a:pt x="4529800" y="3642616"/>
                </a:cubicBezTo>
                <a:cubicBezTo>
                  <a:pt x="4527453" y="3640269"/>
                  <a:pt x="4522759" y="3640269"/>
                  <a:pt x="4520412" y="3640269"/>
                </a:cubicBezTo>
                <a:cubicBezTo>
                  <a:pt x="4508676" y="3640269"/>
                  <a:pt x="4499288" y="3649657"/>
                  <a:pt x="4499288" y="3661392"/>
                </a:cubicBezTo>
                <a:cubicBezTo>
                  <a:pt x="4499288" y="3668434"/>
                  <a:pt x="4501635" y="3673128"/>
                  <a:pt x="4506329" y="3677822"/>
                </a:cubicBezTo>
                <a:cubicBezTo>
                  <a:pt x="4499288" y="3687210"/>
                  <a:pt x="4494594" y="3696598"/>
                  <a:pt x="4487553" y="3703639"/>
                </a:cubicBezTo>
                <a:cubicBezTo>
                  <a:pt x="4487553" y="3713028"/>
                  <a:pt x="4485206" y="3717722"/>
                  <a:pt x="4480512" y="3722416"/>
                </a:cubicBezTo>
                <a:close/>
                <a:moveTo>
                  <a:pt x="4316218" y="3898444"/>
                </a:moveTo>
                <a:cubicBezTo>
                  <a:pt x="4313872" y="3900791"/>
                  <a:pt x="4311524" y="3903138"/>
                  <a:pt x="4309178" y="3905485"/>
                </a:cubicBezTo>
                <a:cubicBezTo>
                  <a:pt x="4297442" y="3919567"/>
                  <a:pt x="4283360" y="3931303"/>
                  <a:pt x="4271625" y="3945385"/>
                </a:cubicBezTo>
                <a:cubicBezTo>
                  <a:pt x="4266931" y="3950079"/>
                  <a:pt x="4262237" y="3954773"/>
                  <a:pt x="4259889" y="3959468"/>
                </a:cubicBezTo>
                <a:cubicBezTo>
                  <a:pt x="4252848" y="3966508"/>
                  <a:pt x="4245807" y="3973550"/>
                  <a:pt x="4238766" y="3980591"/>
                </a:cubicBezTo>
                <a:cubicBezTo>
                  <a:pt x="4238766" y="3975897"/>
                  <a:pt x="4236419" y="3973550"/>
                  <a:pt x="4234072" y="3971203"/>
                </a:cubicBezTo>
                <a:cubicBezTo>
                  <a:pt x="4243460" y="3961814"/>
                  <a:pt x="4255195" y="3952426"/>
                  <a:pt x="4264583" y="3943038"/>
                </a:cubicBezTo>
                <a:cubicBezTo>
                  <a:pt x="4269277" y="3938344"/>
                  <a:pt x="4271625" y="3935997"/>
                  <a:pt x="4276319" y="3931303"/>
                </a:cubicBezTo>
                <a:cubicBezTo>
                  <a:pt x="4288054" y="3919567"/>
                  <a:pt x="4299789" y="3907832"/>
                  <a:pt x="4311524" y="3893750"/>
                </a:cubicBezTo>
                <a:cubicBezTo>
                  <a:pt x="4313872" y="3891403"/>
                  <a:pt x="4316218" y="3889056"/>
                  <a:pt x="4320913" y="3884362"/>
                </a:cubicBezTo>
                <a:cubicBezTo>
                  <a:pt x="4327954" y="3874974"/>
                  <a:pt x="4337342" y="3867932"/>
                  <a:pt x="4344383" y="3858544"/>
                </a:cubicBezTo>
                <a:cubicBezTo>
                  <a:pt x="4346730" y="3856197"/>
                  <a:pt x="4349077" y="3856197"/>
                  <a:pt x="4351424" y="3853850"/>
                </a:cubicBezTo>
                <a:cubicBezTo>
                  <a:pt x="4356118" y="3849156"/>
                  <a:pt x="4360812" y="3846809"/>
                  <a:pt x="4367854" y="3842115"/>
                </a:cubicBezTo>
                <a:cubicBezTo>
                  <a:pt x="4367854" y="3842115"/>
                  <a:pt x="4367854" y="3842115"/>
                  <a:pt x="4367854" y="3842115"/>
                </a:cubicBezTo>
                <a:cubicBezTo>
                  <a:pt x="4365507" y="3844462"/>
                  <a:pt x="4363159" y="3849156"/>
                  <a:pt x="4360812" y="3851503"/>
                </a:cubicBezTo>
                <a:cubicBezTo>
                  <a:pt x="4344383" y="3865586"/>
                  <a:pt x="4330301" y="3882015"/>
                  <a:pt x="4316218" y="3898444"/>
                </a:cubicBezTo>
                <a:close/>
                <a:moveTo>
                  <a:pt x="4170701" y="4041614"/>
                </a:moveTo>
                <a:cubicBezTo>
                  <a:pt x="4163660" y="4051002"/>
                  <a:pt x="4154272" y="4060390"/>
                  <a:pt x="4147231" y="4069779"/>
                </a:cubicBezTo>
                <a:cubicBezTo>
                  <a:pt x="4140190" y="4076820"/>
                  <a:pt x="4133149" y="4086208"/>
                  <a:pt x="4126108" y="4093249"/>
                </a:cubicBezTo>
                <a:cubicBezTo>
                  <a:pt x="4119067" y="4102637"/>
                  <a:pt x="4109678" y="4112026"/>
                  <a:pt x="4100290" y="4121414"/>
                </a:cubicBezTo>
                <a:cubicBezTo>
                  <a:pt x="4093249" y="4128455"/>
                  <a:pt x="4086208" y="4137843"/>
                  <a:pt x="4079167" y="4144884"/>
                </a:cubicBezTo>
                <a:cubicBezTo>
                  <a:pt x="4069778" y="4154272"/>
                  <a:pt x="4062738" y="4163660"/>
                  <a:pt x="4053349" y="4173049"/>
                </a:cubicBezTo>
                <a:cubicBezTo>
                  <a:pt x="4046308" y="4180090"/>
                  <a:pt x="4039267" y="4187131"/>
                  <a:pt x="4032226" y="4194172"/>
                </a:cubicBezTo>
                <a:cubicBezTo>
                  <a:pt x="4022837" y="4203560"/>
                  <a:pt x="4013449" y="4212948"/>
                  <a:pt x="4004061" y="4222337"/>
                </a:cubicBezTo>
                <a:cubicBezTo>
                  <a:pt x="3997020" y="4229378"/>
                  <a:pt x="3989979" y="4236419"/>
                  <a:pt x="3982938" y="4243460"/>
                </a:cubicBezTo>
                <a:cubicBezTo>
                  <a:pt x="3973550" y="4252848"/>
                  <a:pt x="3964161" y="4262236"/>
                  <a:pt x="3954773" y="4271625"/>
                </a:cubicBezTo>
                <a:cubicBezTo>
                  <a:pt x="3947732" y="4278666"/>
                  <a:pt x="3940691" y="4283360"/>
                  <a:pt x="3935997" y="4290401"/>
                </a:cubicBezTo>
                <a:cubicBezTo>
                  <a:pt x="3926609" y="4299789"/>
                  <a:pt x="3917220" y="4309177"/>
                  <a:pt x="3905485" y="4316219"/>
                </a:cubicBezTo>
                <a:cubicBezTo>
                  <a:pt x="3898444" y="4323260"/>
                  <a:pt x="3891403" y="4327954"/>
                  <a:pt x="3886709" y="4334995"/>
                </a:cubicBezTo>
                <a:cubicBezTo>
                  <a:pt x="3877321" y="4344383"/>
                  <a:pt x="3865585" y="4353771"/>
                  <a:pt x="3856197" y="4360812"/>
                </a:cubicBezTo>
                <a:cubicBezTo>
                  <a:pt x="3849156" y="4365506"/>
                  <a:pt x="3844462" y="4372548"/>
                  <a:pt x="3837421" y="4377242"/>
                </a:cubicBezTo>
                <a:cubicBezTo>
                  <a:pt x="3830380" y="4381936"/>
                  <a:pt x="3825686" y="4386630"/>
                  <a:pt x="3818645" y="4393671"/>
                </a:cubicBezTo>
                <a:cubicBezTo>
                  <a:pt x="3813950" y="4396018"/>
                  <a:pt x="3809256" y="4398365"/>
                  <a:pt x="3804562" y="4400712"/>
                </a:cubicBezTo>
                <a:cubicBezTo>
                  <a:pt x="3799868" y="4403059"/>
                  <a:pt x="3795174" y="4405406"/>
                  <a:pt x="3790480" y="4407753"/>
                </a:cubicBezTo>
                <a:cubicBezTo>
                  <a:pt x="3783439" y="4410100"/>
                  <a:pt x="3774051" y="4414794"/>
                  <a:pt x="3767010" y="4417142"/>
                </a:cubicBezTo>
                <a:cubicBezTo>
                  <a:pt x="3762316" y="4419489"/>
                  <a:pt x="3759968" y="4419489"/>
                  <a:pt x="3755274" y="4421836"/>
                </a:cubicBezTo>
                <a:cubicBezTo>
                  <a:pt x="3748233" y="4424183"/>
                  <a:pt x="3743539" y="4426530"/>
                  <a:pt x="3736498" y="4428877"/>
                </a:cubicBezTo>
                <a:cubicBezTo>
                  <a:pt x="3736498" y="4426530"/>
                  <a:pt x="3734151" y="4426530"/>
                  <a:pt x="3734151" y="4424183"/>
                </a:cubicBezTo>
                <a:cubicBezTo>
                  <a:pt x="3741192" y="4419489"/>
                  <a:pt x="3748233" y="4412447"/>
                  <a:pt x="3755274" y="4405406"/>
                </a:cubicBezTo>
                <a:cubicBezTo>
                  <a:pt x="3767010" y="4396018"/>
                  <a:pt x="3776398" y="4388977"/>
                  <a:pt x="3788133" y="4379589"/>
                </a:cubicBezTo>
                <a:cubicBezTo>
                  <a:pt x="3799868" y="4370201"/>
                  <a:pt x="3813950" y="4358466"/>
                  <a:pt x="3825686" y="4349077"/>
                </a:cubicBezTo>
                <a:cubicBezTo>
                  <a:pt x="3835074" y="4339689"/>
                  <a:pt x="3844462" y="4332648"/>
                  <a:pt x="3856197" y="4323260"/>
                </a:cubicBezTo>
                <a:cubicBezTo>
                  <a:pt x="3870279" y="4311525"/>
                  <a:pt x="3882015" y="4299789"/>
                  <a:pt x="3896097" y="4288054"/>
                </a:cubicBezTo>
                <a:cubicBezTo>
                  <a:pt x="3905485" y="4281013"/>
                  <a:pt x="3912526" y="4271625"/>
                  <a:pt x="3921915" y="4264584"/>
                </a:cubicBezTo>
                <a:cubicBezTo>
                  <a:pt x="3935997" y="4250501"/>
                  <a:pt x="3952426" y="4236419"/>
                  <a:pt x="3966509" y="4219990"/>
                </a:cubicBezTo>
                <a:cubicBezTo>
                  <a:pt x="3973550" y="4212948"/>
                  <a:pt x="3980591" y="4208254"/>
                  <a:pt x="3985285" y="4201213"/>
                </a:cubicBezTo>
                <a:cubicBezTo>
                  <a:pt x="4022837" y="4163660"/>
                  <a:pt x="4060390" y="4123761"/>
                  <a:pt x="4097943" y="4081514"/>
                </a:cubicBezTo>
                <a:cubicBezTo>
                  <a:pt x="4100290" y="4079167"/>
                  <a:pt x="4104984" y="4076820"/>
                  <a:pt x="4107331" y="4074473"/>
                </a:cubicBezTo>
                <a:cubicBezTo>
                  <a:pt x="4114372" y="4067431"/>
                  <a:pt x="4123761" y="4062737"/>
                  <a:pt x="4130802" y="4055696"/>
                </a:cubicBezTo>
                <a:cubicBezTo>
                  <a:pt x="4140190" y="4048655"/>
                  <a:pt x="4149578" y="4039267"/>
                  <a:pt x="4158966" y="4032226"/>
                </a:cubicBezTo>
                <a:cubicBezTo>
                  <a:pt x="4166007" y="4025185"/>
                  <a:pt x="4175395" y="4018144"/>
                  <a:pt x="4182437" y="4013449"/>
                </a:cubicBezTo>
                <a:cubicBezTo>
                  <a:pt x="4184784" y="4011102"/>
                  <a:pt x="4187131" y="4011102"/>
                  <a:pt x="4187131" y="4008755"/>
                </a:cubicBezTo>
                <a:lnTo>
                  <a:pt x="4187131" y="4008755"/>
                </a:lnTo>
                <a:cubicBezTo>
                  <a:pt x="4187131" y="4011102"/>
                  <a:pt x="4187131" y="4013449"/>
                  <a:pt x="4189478" y="4015796"/>
                </a:cubicBezTo>
                <a:cubicBezTo>
                  <a:pt x="4189478" y="4015796"/>
                  <a:pt x="4187131" y="4018144"/>
                  <a:pt x="4187131" y="4018144"/>
                </a:cubicBezTo>
                <a:cubicBezTo>
                  <a:pt x="4184784" y="4025185"/>
                  <a:pt x="4177743" y="4034573"/>
                  <a:pt x="4170701" y="4041614"/>
                </a:cubicBezTo>
                <a:close/>
                <a:moveTo>
                  <a:pt x="3675475" y="4480512"/>
                </a:moveTo>
                <a:cubicBezTo>
                  <a:pt x="3666086" y="4489900"/>
                  <a:pt x="3654351" y="4499288"/>
                  <a:pt x="3644963" y="4508676"/>
                </a:cubicBezTo>
                <a:cubicBezTo>
                  <a:pt x="3642616" y="4511024"/>
                  <a:pt x="3637922" y="4513370"/>
                  <a:pt x="3635575" y="4518064"/>
                </a:cubicBezTo>
                <a:cubicBezTo>
                  <a:pt x="3628534" y="4525106"/>
                  <a:pt x="3621493" y="4529800"/>
                  <a:pt x="3612104" y="4536841"/>
                </a:cubicBezTo>
                <a:cubicBezTo>
                  <a:pt x="3607410" y="4541535"/>
                  <a:pt x="3602716" y="4543882"/>
                  <a:pt x="3598022" y="4548576"/>
                </a:cubicBezTo>
                <a:cubicBezTo>
                  <a:pt x="3590981" y="4553270"/>
                  <a:pt x="3583940" y="4560311"/>
                  <a:pt x="3576899" y="4565005"/>
                </a:cubicBezTo>
                <a:cubicBezTo>
                  <a:pt x="3574552" y="4567352"/>
                  <a:pt x="3572205" y="4569700"/>
                  <a:pt x="3569858" y="4569700"/>
                </a:cubicBezTo>
                <a:cubicBezTo>
                  <a:pt x="3525264" y="4595517"/>
                  <a:pt x="3478323" y="4621335"/>
                  <a:pt x="3431382" y="4642458"/>
                </a:cubicBezTo>
                <a:cubicBezTo>
                  <a:pt x="3429035" y="4635417"/>
                  <a:pt x="3421994" y="4630723"/>
                  <a:pt x="3414953" y="4630723"/>
                </a:cubicBezTo>
                <a:cubicBezTo>
                  <a:pt x="3403217" y="4630723"/>
                  <a:pt x="3393829" y="4640111"/>
                  <a:pt x="3393829" y="4651846"/>
                </a:cubicBezTo>
                <a:cubicBezTo>
                  <a:pt x="3393829" y="4651846"/>
                  <a:pt x="3393829" y="4654193"/>
                  <a:pt x="3393829" y="4654193"/>
                </a:cubicBezTo>
                <a:cubicBezTo>
                  <a:pt x="3389135" y="4654193"/>
                  <a:pt x="3386788" y="4654193"/>
                  <a:pt x="3382094" y="4654193"/>
                </a:cubicBezTo>
                <a:cubicBezTo>
                  <a:pt x="3363318" y="4654193"/>
                  <a:pt x="3342194" y="4649499"/>
                  <a:pt x="3323418" y="4640111"/>
                </a:cubicBezTo>
                <a:cubicBezTo>
                  <a:pt x="3330459" y="4637764"/>
                  <a:pt x="3337500" y="4635417"/>
                  <a:pt x="3342194" y="4633070"/>
                </a:cubicBezTo>
                <a:cubicBezTo>
                  <a:pt x="3349235" y="4630723"/>
                  <a:pt x="3356276" y="4628376"/>
                  <a:pt x="3363318" y="4623681"/>
                </a:cubicBezTo>
                <a:cubicBezTo>
                  <a:pt x="3375053" y="4618987"/>
                  <a:pt x="3386788" y="4614293"/>
                  <a:pt x="3398523" y="4607252"/>
                </a:cubicBezTo>
                <a:cubicBezTo>
                  <a:pt x="3407911" y="4602558"/>
                  <a:pt x="3414953" y="4600211"/>
                  <a:pt x="3424341" y="4595517"/>
                </a:cubicBezTo>
                <a:cubicBezTo>
                  <a:pt x="3433729" y="4590823"/>
                  <a:pt x="3445464" y="4586129"/>
                  <a:pt x="3454852" y="4581435"/>
                </a:cubicBezTo>
                <a:cubicBezTo>
                  <a:pt x="3464241" y="4576741"/>
                  <a:pt x="3471282" y="4572047"/>
                  <a:pt x="3480670" y="4569700"/>
                </a:cubicBezTo>
                <a:cubicBezTo>
                  <a:pt x="3490058" y="4565005"/>
                  <a:pt x="3499446" y="4560311"/>
                  <a:pt x="3508834" y="4555617"/>
                </a:cubicBezTo>
                <a:cubicBezTo>
                  <a:pt x="3518223" y="4550923"/>
                  <a:pt x="3527611" y="4546229"/>
                  <a:pt x="3534652" y="4541535"/>
                </a:cubicBezTo>
                <a:cubicBezTo>
                  <a:pt x="3544040" y="4536841"/>
                  <a:pt x="3553428" y="4532147"/>
                  <a:pt x="3562817" y="4527453"/>
                </a:cubicBezTo>
                <a:cubicBezTo>
                  <a:pt x="3572205" y="4522759"/>
                  <a:pt x="3581593" y="4518064"/>
                  <a:pt x="3588634" y="4513370"/>
                </a:cubicBezTo>
                <a:cubicBezTo>
                  <a:pt x="3598022" y="4508676"/>
                  <a:pt x="3607410" y="4503982"/>
                  <a:pt x="3614452" y="4499288"/>
                </a:cubicBezTo>
                <a:cubicBezTo>
                  <a:pt x="3623840" y="4494594"/>
                  <a:pt x="3630881" y="4489900"/>
                  <a:pt x="3640269" y="4482859"/>
                </a:cubicBezTo>
                <a:cubicBezTo>
                  <a:pt x="3649657" y="4478165"/>
                  <a:pt x="3659045" y="4473471"/>
                  <a:pt x="3666086" y="4466429"/>
                </a:cubicBezTo>
                <a:cubicBezTo>
                  <a:pt x="3675475" y="4461735"/>
                  <a:pt x="3682516" y="4457041"/>
                  <a:pt x="3691904" y="4450000"/>
                </a:cubicBezTo>
                <a:cubicBezTo>
                  <a:pt x="3696598" y="4447653"/>
                  <a:pt x="3701292" y="4445306"/>
                  <a:pt x="3703639" y="4442959"/>
                </a:cubicBezTo>
                <a:cubicBezTo>
                  <a:pt x="3703639" y="4442959"/>
                  <a:pt x="3703639" y="4445306"/>
                  <a:pt x="3705986" y="4445306"/>
                </a:cubicBezTo>
                <a:cubicBezTo>
                  <a:pt x="3698945" y="4452347"/>
                  <a:pt x="3691904" y="4459388"/>
                  <a:pt x="3684863" y="4466429"/>
                </a:cubicBezTo>
                <a:cubicBezTo>
                  <a:pt x="3682516" y="4473471"/>
                  <a:pt x="3677822" y="4478165"/>
                  <a:pt x="3675475" y="4480512"/>
                </a:cubicBezTo>
                <a:close/>
                <a:moveTo>
                  <a:pt x="3278824" y="4656540"/>
                </a:moveTo>
                <a:cubicBezTo>
                  <a:pt x="3269436" y="4661234"/>
                  <a:pt x="3257701" y="4663582"/>
                  <a:pt x="3248312" y="4668276"/>
                </a:cubicBezTo>
                <a:cubicBezTo>
                  <a:pt x="3238924" y="4670622"/>
                  <a:pt x="3231883" y="4675317"/>
                  <a:pt x="3222495" y="4677664"/>
                </a:cubicBezTo>
                <a:cubicBezTo>
                  <a:pt x="3210760" y="4682358"/>
                  <a:pt x="3201371" y="4684705"/>
                  <a:pt x="3189636" y="4689399"/>
                </a:cubicBezTo>
                <a:cubicBezTo>
                  <a:pt x="3180248" y="4691746"/>
                  <a:pt x="3173207" y="4696440"/>
                  <a:pt x="3163819" y="4698787"/>
                </a:cubicBezTo>
                <a:cubicBezTo>
                  <a:pt x="3152083" y="4703481"/>
                  <a:pt x="3142695" y="4705828"/>
                  <a:pt x="3130960" y="4710522"/>
                </a:cubicBezTo>
                <a:cubicBezTo>
                  <a:pt x="3121572" y="4712869"/>
                  <a:pt x="3114531" y="4715216"/>
                  <a:pt x="3105143" y="4717563"/>
                </a:cubicBezTo>
                <a:cubicBezTo>
                  <a:pt x="3093407" y="4722258"/>
                  <a:pt x="3084019" y="4724605"/>
                  <a:pt x="3072284" y="4726952"/>
                </a:cubicBezTo>
                <a:cubicBezTo>
                  <a:pt x="3062896" y="4729299"/>
                  <a:pt x="3055854" y="4731646"/>
                  <a:pt x="3046466" y="4733993"/>
                </a:cubicBezTo>
                <a:cubicBezTo>
                  <a:pt x="3034731" y="4736340"/>
                  <a:pt x="3022996" y="4741034"/>
                  <a:pt x="3011261" y="4743381"/>
                </a:cubicBezTo>
                <a:cubicBezTo>
                  <a:pt x="3004219" y="4745728"/>
                  <a:pt x="2994831" y="4748075"/>
                  <a:pt x="2987790" y="4750422"/>
                </a:cubicBezTo>
                <a:cubicBezTo>
                  <a:pt x="2976055" y="4752769"/>
                  <a:pt x="2964320" y="4755116"/>
                  <a:pt x="2952585" y="4759810"/>
                </a:cubicBezTo>
                <a:cubicBezTo>
                  <a:pt x="2945543" y="4762157"/>
                  <a:pt x="2936155" y="4764504"/>
                  <a:pt x="2929114" y="4766851"/>
                </a:cubicBezTo>
                <a:cubicBezTo>
                  <a:pt x="2917379" y="4769199"/>
                  <a:pt x="2905644" y="4771545"/>
                  <a:pt x="2893908" y="4773893"/>
                </a:cubicBezTo>
                <a:cubicBezTo>
                  <a:pt x="2886867" y="4776239"/>
                  <a:pt x="2877479" y="4776239"/>
                  <a:pt x="2870438" y="4778587"/>
                </a:cubicBezTo>
                <a:cubicBezTo>
                  <a:pt x="2856355" y="4780934"/>
                  <a:pt x="2844620" y="4783281"/>
                  <a:pt x="2830538" y="4785628"/>
                </a:cubicBezTo>
                <a:cubicBezTo>
                  <a:pt x="2830538" y="4783281"/>
                  <a:pt x="2828191" y="4778587"/>
                  <a:pt x="2825844" y="4776239"/>
                </a:cubicBezTo>
                <a:cubicBezTo>
                  <a:pt x="2828191" y="4773893"/>
                  <a:pt x="2828191" y="4773893"/>
                  <a:pt x="2830538" y="4771545"/>
                </a:cubicBezTo>
                <a:cubicBezTo>
                  <a:pt x="2832885" y="4769199"/>
                  <a:pt x="2837579" y="4766851"/>
                  <a:pt x="2839926" y="4762157"/>
                </a:cubicBezTo>
                <a:cubicBezTo>
                  <a:pt x="2844620" y="4757463"/>
                  <a:pt x="2846967" y="4755116"/>
                  <a:pt x="2851661" y="4750422"/>
                </a:cubicBezTo>
                <a:cubicBezTo>
                  <a:pt x="2854008" y="4748075"/>
                  <a:pt x="2856355" y="4745728"/>
                  <a:pt x="2861050" y="4741034"/>
                </a:cubicBezTo>
                <a:cubicBezTo>
                  <a:pt x="2865744" y="4736340"/>
                  <a:pt x="2868091" y="4731646"/>
                  <a:pt x="2872785" y="4729299"/>
                </a:cubicBezTo>
                <a:cubicBezTo>
                  <a:pt x="2875132" y="4726952"/>
                  <a:pt x="2877479" y="4722258"/>
                  <a:pt x="2879826" y="4719911"/>
                </a:cubicBezTo>
                <a:cubicBezTo>
                  <a:pt x="2884520" y="4715216"/>
                  <a:pt x="2886867" y="4710522"/>
                  <a:pt x="2891561" y="4705828"/>
                </a:cubicBezTo>
                <a:cubicBezTo>
                  <a:pt x="2893908" y="4703481"/>
                  <a:pt x="2896255" y="4698787"/>
                  <a:pt x="2898602" y="4696440"/>
                </a:cubicBezTo>
                <a:cubicBezTo>
                  <a:pt x="2903296" y="4691746"/>
                  <a:pt x="2905644" y="4684705"/>
                  <a:pt x="2910338" y="4680011"/>
                </a:cubicBezTo>
                <a:cubicBezTo>
                  <a:pt x="2912685" y="4677664"/>
                  <a:pt x="2915032" y="4672970"/>
                  <a:pt x="2917379" y="4670622"/>
                </a:cubicBezTo>
                <a:cubicBezTo>
                  <a:pt x="2922073" y="4665928"/>
                  <a:pt x="2924420" y="4658887"/>
                  <a:pt x="2929114" y="4651846"/>
                </a:cubicBezTo>
                <a:cubicBezTo>
                  <a:pt x="2931461" y="4649499"/>
                  <a:pt x="2933808" y="4644805"/>
                  <a:pt x="2936155" y="4642458"/>
                </a:cubicBezTo>
                <a:cubicBezTo>
                  <a:pt x="2940849" y="4635417"/>
                  <a:pt x="2945543" y="4628376"/>
                  <a:pt x="2947890" y="4623681"/>
                </a:cubicBezTo>
                <a:cubicBezTo>
                  <a:pt x="2947890" y="4621335"/>
                  <a:pt x="2950237" y="4621335"/>
                  <a:pt x="2950237" y="4621335"/>
                </a:cubicBezTo>
                <a:cubicBezTo>
                  <a:pt x="2954932" y="4621335"/>
                  <a:pt x="2961973" y="4621335"/>
                  <a:pt x="2966667" y="4621335"/>
                </a:cubicBezTo>
                <a:cubicBezTo>
                  <a:pt x="2973708" y="4621335"/>
                  <a:pt x="2983096" y="4621335"/>
                  <a:pt x="2990137" y="4618987"/>
                </a:cubicBezTo>
                <a:cubicBezTo>
                  <a:pt x="3001872" y="4618987"/>
                  <a:pt x="3013608" y="4616641"/>
                  <a:pt x="3022996" y="4616641"/>
                </a:cubicBezTo>
                <a:cubicBezTo>
                  <a:pt x="3032384" y="4616641"/>
                  <a:pt x="3039425" y="4614293"/>
                  <a:pt x="3048813" y="4614293"/>
                </a:cubicBezTo>
                <a:cubicBezTo>
                  <a:pt x="3060548" y="4614293"/>
                  <a:pt x="3069937" y="4611946"/>
                  <a:pt x="3081672" y="4611946"/>
                </a:cubicBezTo>
                <a:cubicBezTo>
                  <a:pt x="3091060" y="4611946"/>
                  <a:pt x="3098101" y="4609599"/>
                  <a:pt x="3107489" y="4609599"/>
                </a:cubicBezTo>
                <a:cubicBezTo>
                  <a:pt x="3116878" y="4607252"/>
                  <a:pt x="3128613" y="4607252"/>
                  <a:pt x="3138001" y="4604905"/>
                </a:cubicBezTo>
                <a:cubicBezTo>
                  <a:pt x="3147389" y="4604905"/>
                  <a:pt x="3154430" y="4602558"/>
                  <a:pt x="3163819" y="4600211"/>
                </a:cubicBezTo>
                <a:cubicBezTo>
                  <a:pt x="3173207" y="4597864"/>
                  <a:pt x="3184942" y="4597864"/>
                  <a:pt x="3194330" y="4595517"/>
                </a:cubicBezTo>
                <a:cubicBezTo>
                  <a:pt x="3203718" y="4593170"/>
                  <a:pt x="3210760" y="4593170"/>
                  <a:pt x="3217801" y="4590823"/>
                </a:cubicBezTo>
                <a:cubicBezTo>
                  <a:pt x="3224842" y="4588476"/>
                  <a:pt x="3231883" y="4588476"/>
                  <a:pt x="3238924" y="4588476"/>
                </a:cubicBezTo>
                <a:cubicBezTo>
                  <a:pt x="3264742" y="4611946"/>
                  <a:pt x="3290559" y="4628376"/>
                  <a:pt x="3316377" y="4640111"/>
                </a:cubicBezTo>
                <a:cubicBezTo>
                  <a:pt x="3311683" y="4642458"/>
                  <a:pt x="3306988" y="4642458"/>
                  <a:pt x="3304641" y="4644805"/>
                </a:cubicBezTo>
                <a:cubicBezTo>
                  <a:pt x="3295253" y="4649499"/>
                  <a:pt x="3288212" y="4654193"/>
                  <a:pt x="3278824" y="4656540"/>
                </a:cubicBezTo>
                <a:close/>
                <a:moveTo>
                  <a:pt x="2713186" y="4813792"/>
                </a:moveTo>
                <a:cubicBezTo>
                  <a:pt x="2708492" y="4813792"/>
                  <a:pt x="2703797" y="4813792"/>
                  <a:pt x="2701450" y="4813792"/>
                </a:cubicBezTo>
                <a:cubicBezTo>
                  <a:pt x="2701450" y="4813792"/>
                  <a:pt x="2703797" y="4813792"/>
                  <a:pt x="2703797" y="4813792"/>
                </a:cubicBezTo>
                <a:cubicBezTo>
                  <a:pt x="2713186" y="4811445"/>
                  <a:pt x="2720227" y="4811445"/>
                  <a:pt x="2729615" y="4809098"/>
                </a:cubicBezTo>
                <a:cubicBezTo>
                  <a:pt x="2739003" y="4806751"/>
                  <a:pt x="2748391" y="4806751"/>
                  <a:pt x="2757780" y="4804404"/>
                </a:cubicBezTo>
                <a:cubicBezTo>
                  <a:pt x="2760127" y="4804404"/>
                  <a:pt x="2762474" y="4804404"/>
                  <a:pt x="2764821" y="4804404"/>
                </a:cubicBezTo>
                <a:cubicBezTo>
                  <a:pt x="2762474" y="4806751"/>
                  <a:pt x="2760127" y="4811445"/>
                  <a:pt x="2760127" y="4818486"/>
                </a:cubicBezTo>
                <a:cubicBezTo>
                  <a:pt x="2750738" y="4818486"/>
                  <a:pt x="2739003" y="4818486"/>
                  <a:pt x="2729615" y="4818486"/>
                </a:cubicBezTo>
                <a:cubicBezTo>
                  <a:pt x="2724921" y="4813792"/>
                  <a:pt x="2717880" y="4813792"/>
                  <a:pt x="2713186" y="4813792"/>
                </a:cubicBezTo>
                <a:close/>
                <a:moveTo>
                  <a:pt x="2480828" y="4830222"/>
                </a:moveTo>
                <a:cubicBezTo>
                  <a:pt x="2469093" y="4830222"/>
                  <a:pt x="2455011" y="4830222"/>
                  <a:pt x="2443275" y="4832569"/>
                </a:cubicBezTo>
                <a:cubicBezTo>
                  <a:pt x="2438581" y="4832569"/>
                  <a:pt x="2431540" y="4832569"/>
                  <a:pt x="2426846" y="4832569"/>
                </a:cubicBezTo>
                <a:cubicBezTo>
                  <a:pt x="2408070" y="4832569"/>
                  <a:pt x="2389293" y="4832569"/>
                  <a:pt x="2370517" y="4832569"/>
                </a:cubicBezTo>
                <a:cubicBezTo>
                  <a:pt x="2351741" y="4832569"/>
                  <a:pt x="2332964" y="4832569"/>
                  <a:pt x="2314188" y="4832569"/>
                </a:cubicBezTo>
                <a:cubicBezTo>
                  <a:pt x="2307147" y="4832569"/>
                  <a:pt x="2302453" y="4832569"/>
                  <a:pt x="2297759" y="4832569"/>
                </a:cubicBezTo>
                <a:cubicBezTo>
                  <a:pt x="2283676" y="4832569"/>
                  <a:pt x="2271941" y="4832569"/>
                  <a:pt x="2257859" y="4830222"/>
                </a:cubicBezTo>
                <a:cubicBezTo>
                  <a:pt x="2250818" y="4830222"/>
                  <a:pt x="2243776" y="4830222"/>
                  <a:pt x="2236735" y="4827875"/>
                </a:cubicBezTo>
                <a:cubicBezTo>
                  <a:pt x="2225000" y="4827875"/>
                  <a:pt x="2213265" y="4825528"/>
                  <a:pt x="2201530" y="4825528"/>
                </a:cubicBezTo>
                <a:cubicBezTo>
                  <a:pt x="2194488" y="4825528"/>
                  <a:pt x="2187447" y="4823180"/>
                  <a:pt x="2180406" y="4823180"/>
                </a:cubicBezTo>
                <a:cubicBezTo>
                  <a:pt x="2168671" y="4823180"/>
                  <a:pt x="2156936" y="4820834"/>
                  <a:pt x="2147548" y="4820834"/>
                </a:cubicBezTo>
                <a:cubicBezTo>
                  <a:pt x="2140506" y="4820834"/>
                  <a:pt x="2131118" y="4818486"/>
                  <a:pt x="2124077" y="4818486"/>
                </a:cubicBezTo>
                <a:cubicBezTo>
                  <a:pt x="2112342" y="4818486"/>
                  <a:pt x="2102954" y="4816140"/>
                  <a:pt x="2091218" y="4813792"/>
                </a:cubicBezTo>
                <a:cubicBezTo>
                  <a:pt x="2084177" y="4813792"/>
                  <a:pt x="2074789" y="4811445"/>
                  <a:pt x="2067748" y="4811445"/>
                </a:cubicBezTo>
                <a:cubicBezTo>
                  <a:pt x="2056013" y="4809098"/>
                  <a:pt x="2046624" y="4809098"/>
                  <a:pt x="2034889" y="4806751"/>
                </a:cubicBezTo>
                <a:cubicBezTo>
                  <a:pt x="2027848" y="4804404"/>
                  <a:pt x="2018460" y="4804404"/>
                  <a:pt x="2011419" y="4802057"/>
                </a:cubicBezTo>
                <a:cubicBezTo>
                  <a:pt x="2002031" y="4799710"/>
                  <a:pt x="1990295" y="4799710"/>
                  <a:pt x="1980907" y="4797363"/>
                </a:cubicBezTo>
                <a:cubicBezTo>
                  <a:pt x="1973866" y="4795016"/>
                  <a:pt x="1964478" y="4795016"/>
                  <a:pt x="1957437" y="4792669"/>
                </a:cubicBezTo>
                <a:cubicBezTo>
                  <a:pt x="1952743" y="4792669"/>
                  <a:pt x="1945702" y="4790322"/>
                  <a:pt x="1941007" y="4790322"/>
                </a:cubicBezTo>
                <a:cubicBezTo>
                  <a:pt x="1941007" y="4790322"/>
                  <a:pt x="1941007" y="4790322"/>
                  <a:pt x="1941007" y="4790322"/>
                </a:cubicBezTo>
                <a:cubicBezTo>
                  <a:pt x="1950396" y="4790322"/>
                  <a:pt x="1957437" y="4790322"/>
                  <a:pt x="1966825" y="4790322"/>
                </a:cubicBezTo>
                <a:cubicBezTo>
                  <a:pt x="1983254" y="4790322"/>
                  <a:pt x="1999684" y="4790322"/>
                  <a:pt x="2016113" y="4787975"/>
                </a:cubicBezTo>
                <a:cubicBezTo>
                  <a:pt x="2018460" y="4787975"/>
                  <a:pt x="2018460" y="4787975"/>
                  <a:pt x="2020807" y="4787975"/>
                </a:cubicBezTo>
                <a:cubicBezTo>
                  <a:pt x="2034889" y="4790322"/>
                  <a:pt x="2048972" y="4792669"/>
                  <a:pt x="2063054" y="4795016"/>
                </a:cubicBezTo>
                <a:cubicBezTo>
                  <a:pt x="2079483" y="4797363"/>
                  <a:pt x="2095913" y="4799710"/>
                  <a:pt x="2112342" y="4802057"/>
                </a:cubicBezTo>
                <a:cubicBezTo>
                  <a:pt x="2126424" y="4804404"/>
                  <a:pt x="2140506" y="4806751"/>
                  <a:pt x="2152242" y="4806751"/>
                </a:cubicBezTo>
                <a:cubicBezTo>
                  <a:pt x="2168671" y="4809098"/>
                  <a:pt x="2187447" y="4809098"/>
                  <a:pt x="2203877" y="4811445"/>
                </a:cubicBezTo>
                <a:cubicBezTo>
                  <a:pt x="2215612" y="4811445"/>
                  <a:pt x="2229694" y="4813792"/>
                  <a:pt x="2241429" y="4816140"/>
                </a:cubicBezTo>
                <a:cubicBezTo>
                  <a:pt x="2260206" y="4818486"/>
                  <a:pt x="2281329" y="4818486"/>
                  <a:pt x="2300106" y="4818486"/>
                </a:cubicBezTo>
                <a:cubicBezTo>
                  <a:pt x="2309494" y="4818486"/>
                  <a:pt x="2321229" y="4820834"/>
                  <a:pt x="2330617" y="4820834"/>
                </a:cubicBezTo>
                <a:cubicBezTo>
                  <a:pt x="2361129" y="4820834"/>
                  <a:pt x="2391640" y="4823180"/>
                  <a:pt x="2422152" y="4823180"/>
                </a:cubicBezTo>
                <a:lnTo>
                  <a:pt x="2422152" y="4823180"/>
                </a:lnTo>
                <a:cubicBezTo>
                  <a:pt x="2443275" y="4823180"/>
                  <a:pt x="2462052" y="4823180"/>
                  <a:pt x="2483175" y="4823180"/>
                </a:cubicBezTo>
                <a:cubicBezTo>
                  <a:pt x="2490216" y="4823180"/>
                  <a:pt x="2497258" y="4823180"/>
                  <a:pt x="2501952" y="4823180"/>
                </a:cubicBezTo>
                <a:cubicBezTo>
                  <a:pt x="2516034" y="4823180"/>
                  <a:pt x="2530116" y="4823180"/>
                  <a:pt x="2541851" y="4820834"/>
                </a:cubicBezTo>
                <a:cubicBezTo>
                  <a:pt x="2548892" y="4820834"/>
                  <a:pt x="2558281" y="4820834"/>
                  <a:pt x="2565322" y="4818486"/>
                </a:cubicBezTo>
                <a:cubicBezTo>
                  <a:pt x="2577057" y="4818486"/>
                  <a:pt x="2588792" y="4816140"/>
                  <a:pt x="2602875" y="4816140"/>
                </a:cubicBezTo>
                <a:cubicBezTo>
                  <a:pt x="2609916" y="4816140"/>
                  <a:pt x="2619304" y="4813792"/>
                  <a:pt x="2626345" y="4813792"/>
                </a:cubicBezTo>
                <a:cubicBezTo>
                  <a:pt x="2628692" y="4813792"/>
                  <a:pt x="2633386" y="4813792"/>
                  <a:pt x="2635733" y="4813792"/>
                </a:cubicBezTo>
                <a:cubicBezTo>
                  <a:pt x="2628692" y="4813792"/>
                  <a:pt x="2621651" y="4816140"/>
                  <a:pt x="2612263" y="4816140"/>
                </a:cubicBezTo>
                <a:cubicBezTo>
                  <a:pt x="2600528" y="4818486"/>
                  <a:pt x="2591139" y="4818486"/>
                  <a:pt x="2579404" y="4820834"/>
                </a:cubicBezTo>
                <a:cubicBezTo>
                  <a:pt x="2562975" y="4823180"/>
                  <a:pt x="2548892" y="4823180"/>
                  <a:pt x="2532463" y="4825528"/>
                </a:cubicBezTo>
                <a:cubicBezTo>
                  <a:pt x="2523075" y="4825528"/>
                  <a:pt x="2513687" y="4825528"/>
                  <a:pt x="2501952" y="4827875"/>
                </a:cubicBezTo>
                <a:cubicBezTo>
                  <a:pt x="2497258" y="4830222"/>
                  <a:pt x="2487869" y="4830222"/>
                  <a:pt x="2480828" y="4830222"/>
                </a:cubicBezTo>
                <a:close/>
                <a:moveTo>
                  <a:pt x="1854167" y="4773893"/>
                </a:moveTo>
                <a:cubicBezTo>
                  <a:pt x="1854167" y="4773893"/>
                  <a:pt x="1854167" y="4773893"/>
                  <a:pt x="1854167" y="4773893"/>
                </a:cubicBezTo>
                <a:cubicBezTo>
                  <a:pt x="1858861" y="4773893"/>
                  <a:pt x="1863555" y="4776239"/>
                  <a:pt x="1870596" y="4776239"/>
                </a:cubicBezTo>
                <a:cubicBezTo>
                  <a:pt x="1872943" y="4776239"/>
                  <a:pt x="1875290" y="4778587"/>
                  <a:pt x="1877637" y="4778587"/>
                </a:cubicBezTo>
                <a:cubicBezTo>
                  <a:pt x="1875290" y="4778587"/>
                  <a:pt x="1872943" y="4778587"/>
                  <a:pt x="1870596" y="4776239"/>
                </a:cubicBezTo>
                <a:cubicBezTo>
                  <a:pt x="1863555" y="4778587"/>
                  <a:pt x="1858861" y="4776239"/>
                  <a:pt x="1854167" y="4773893"/>
                </a:cubicBezTo>
                <a:close/>
                <a:moveTo>
                  <a:pt x="1767326" y="4745728"/>
                </a:moveTo>
                <a:cubicBezTo>
                  <a:pt x="1762632" y="4743381"/>
                  <a:pt x="1755591" y="4743381"/>
                  <a:pt x="1750897" y="4741034"/>
                </a:cubicBezTo>
                <a:cubicBezTo>
                  <a:pt x="1746203" y="4738687"/>
                  <a:pt x="1741508" y="4736340"/>
                  <a:pt x="1736814" y="4733993"/>
                </a:cubicBezTo>
                <a:cubicBezTo>
                  <a:pt x="1732120" y="4731646"/>
                  <a:pt x="1727426" y="4729299"/>
                  <a:pt x="1722732" y="4726952"/>
                </a:cubicBezTo>
                <a:cubicBezTo>
                  <a:pt x="1722732" y="4726952"/>
                  <a:pt x="1720385" y="4724605"/>
                  <a:pt x="1720385" y="4724605"/>
                </a:cubicBezTo>
                <a:cubicBezTo>
                  <a:pt x="1720385" y="4724605"/>
                  <a:pt x="1720385" y="4722258"/>
                  <a:pt x="1720385" y="4722258"/>
                </a:cubicBezTo>
                <a:cubicBezTo>
                  <a:pt x="1729773" y="4724605"/>
                  <a:pt x="1741508" y="4729299"/>
                  <a:pt x="1750897" y="4731646"/>
                </a:cubicBezTo>
                <a:cubicBezTo>
                  <a:pt x="1764979" y="4736340"/>
                  <a:pt x="1776714" y="4738687"/>
                  <a:pt x="1790797" y="4743381"/>
                </a:cubicBezTo>
                <a:cubicBezTo>
                  <a:pt x="1807226" y="4748075"/>
                  <a:pt x="1821308" y="4750422"/>
                  <a:pt x="1837737" y="4755116"/>
                </a:cubicBezTo>
                <a:cubicBezTo>
                  <a:pt x="1842431" y="4755116"/>
                  <a:pt x="1844778" y="4757463"/>
                  <a:pt x="1849473" y="4757463"/>
                </a:cubicBezTo>
                <a:cubicBezTo>
                  <a:pt x="1851820" y="4757463"/>
                  <a:pt x="1851820" y="4759810"/>
                  <a:pt x="1854167" y="4759810"/>
                </a:cubicBezTo>
                <a:cubicBezTo>
                  <a:pt x="1858861" y="4762157"/>
                  <a:pt x="1861208" y="4764504"/>
                  <a:pt x="1865902" y="4766851"/>
                </a:cubicBezTo>
                <a:cubicBezTo>
                  <a:pt x="1870596" y="4769199"/>
                  <a:pt x="1872943" y="4771545"/>
                  <a:pt x="1877637" y="4771545"/>
                </a:cubicBezTo>
                <a:cubicBezTo>
                  <a:pt x="1882331" y="4773893"/>
                  <a:pt x="1884678" y="4776239"/>
                  <a:pt x="1889372" y="4778587"/>
                </a:cubicBezTo>
                <a:cubicBezTo>
                  <a:pt x="1891719" y="4780934"/>
                  <a:pt x="1894066" y="4780934"/>
                  <a:pt x="1898761" y="4783281"/>
                </a:cubicBezTo>
                <a:cubicBezTo>
                  <a:pt x="1898761" y="4783281"/>
                  <a:pt x="1898761" y="4785628"/>
                  <a:pt x="1898761" y="4785628"/>
                </a:cubicBezTo>
                <a:cubicBezTo>
                  <a:pt x="1894066" y="4783281"/>
                  <a:pt x="1887025" y="4783281"/>
                  <a:pt x="1882331" y="4780934"/>
                </a:cubicBezTo>
                <a:cubicBezTo>
                  <a:pt x="1872943" y="4778587"/>
                  <a:pt x="1863555" y="4776239"/>
                  <a:pt x="1856514" y="4773893"/>
                </a:cubicBezTo>
                <a:cubicBezTo>
                  <a:pt x="1856514" y="4773893"/>
                  <a:pt x="1854167" y="4773893"/>
                  <a:pt x="1854167" y="4773893"/>
                </a:cubicBezTo>
                <a:cubicBezTo>
                  <a:pt x="1851820" y="4766851"/>
                  <a:pt x="1844778" y="4759810"/>
                  <a:pt x="1835390" y="4759810"/>
                </a:cubicBezTo>
                <a:cubicBezTo>
                  <a:pt x="1830696" y="4759810"/>
                  <a:pt x="1826002" y="4762157"/>
                  <a:pt x="1823655" y="4764504"/>
                </a:cubicBezTo>
                <a:cubicBezTo>
                  <a:pt x="1816614" y="4762157"/>
                  <a:pt x="1807226" y="4759810"/>
                  <a:pt x="1800185" y="4757463"/>
                </a:cubicBezTo>
                <a:cubicBezTo>
                  <a:pt x="1788449" y="4752769"/>
                  <a:pt x="1776714" y="4750422"/>
                  <a:pt x="1767326" y="4745728"/>
                </a:cubicBezTo>
                <a:close/>
                <a:moveTo>
                  <a:pt x="1614768" y="4691746"/>
                </a:moveTo>
                <a:cubicBezTo>
                  <a:pt x="1610074" y="4691746"/>
                  <a:pt x="1607727" y="4689399"/>
                  <a:pt x="1603033" y="4687052"/>
                </a:cubicBezTo>
                <a:cubicBezTo>
                  <a:pt x="1600686" y="4684705"/>
                  <a:pt x="1595992" y="4684705"/>
                  <a:pt x="1593645" y="4682358"/>
                </a:cubicBezTo>
                <a:cubicBezTo>
                  <a:pt x="1586603" y="4680011"/>
                  <a:pt x="1579562" y="4677664"/>
                  <a:pt x="1572521" y="4672970"/>
                </a:cubicBezTo>
                <a:cubicBezTo>
                  <a:pt x="1560786" y="4668276"/>
                  <a:pt x="1546704" y="4661234"/>
                  <a:pt x="1534968" y="4656540"/>
                </a:cubicBezTo>
                <a:cubicBezTo>
                  <a:pt x="1530274" y="4654193"/>
                  <a:pt x="1523233" y="4651846"/>
                  <a:pt x="1518539" y="4649499"/>
                </a:cubicBezTo>
                <a:cubicBezTo>
                  <a:pt x="1502110" y="4642458"/>
                  <a:pt x="1485680" y="4633070"/>
                  <a:pt x="1466904" y="4626029"/>
                </a:cubicBezTo>
                <a:cubicBezTo>
                  <a:pt x="1464557" y="4626029"/>
                  <a:pt x="1464557" y="4623681"/>
                  <a:pt x="1462210" y="4623681"/>
                </a:cubicBezTo>
                <a:cubicBezTo>
                  <a:pt x="1443434" y="4614293"/>
                  <a:pt x="1424657" y="4607252"/>
                  <a:pt x="1408228" y="4597864"/>
                </a:cubicBezTo>
                <a:cubicBezTo>
                  <a:pt x="1403534" y="4595517"/>
                  <a:pt x="1398840" y="4593170"/>
                  <a:pt x="1396493" y="4590823"/>
                </a:cubicBezTo>
                <a:cubicBezTo>
                  <a:pt x="1382410" y="4583782"/>
                  <a:pt x="1368328" y="4576741"/>
                  <a:pt x="1354246" y="4569700"/>
                </a:cubicBezTo>
                <a:cubicBezTo>
                  <a:pt x="1347205" y="4567352"/>
                  <a:pt x="1342511" y="4562658"/>
                  <a:pt x="1335469" y="4557964"/>
                </a:cubicBezTo>
                <a:cubicBezTo>
                  <a:pt x="1323734" y="4550923"/>
                  <a:pt x="1311999" y="4546229"/>
                  <a:pt x="1302611" y="4539188"/>
                </a:cubicBezTo>
                <a:cubicBezTo>
                  <a:pt x="1295570" y="4534494"/>
                  <a:pt x="1288529" y="4529800"/>
                  <a:pt x="1279140" y="4525106"/>
                </a:cubicBezTo>
                <a:cubicBezTo>
                  <a:pt x="1274446" y="4522759"/>
                  <a:pt x="1269752" y="4520412"/>
                  <a:pt x="1265058" y="4515718"/>
                </a:cubicBezTo>
                <a:cubicBezTo>
                  <a:pt x="1269752" y="4513370"/>
                  <a:pt x="1272099" y="4511024"/>
                  <a:pt x="1274446" y="4508676"/>
                </a:cubicBezTo>
                <a:cubicBezTo>
                  <a:pt x="1286181" y="4515718"/>
                  <a:pt x="1297917" y="4522759"/>
                  <a:pt x="1309652" y="4529800"/>
                </a:cubicBezTo>
                <a:cubicBezTo>
                  <a:pt x="1314346" y="4532147"/>
                  <a:pt x="1316693" y="4534494"/>
                  <a:pt x="1321387" y="4536841"/>
                </a:cubicBezTo>
                <a:cubicBezTo>
                  <a:pt x="1335469" y="4543882"/>
                  <a:pt x="1349552" y="4553270"/>
                  <a:pt x="1363634" y="4560311"/>
                </a:cubicBezTo>
                <a:cubicBezTo>
                  <a:pt x="1370675" y="4562658"/>
                  <a:pt x="1375369" y="4567352"/>
                  <a:pt x="1382410" y="4569700"/>
                </a:cubicBezTo>
                <a:cubicBezTo>
                  <a:pt x="1394146" y="4576741"/>
                  <a:pt x="1405881" y="4581435"/>
                  <a:pt x="1417616" y="4588476"/>
                </a:cubicBezTo>
                <a:cubicBezTo>
                  <a:pt x="1424657" y="4593170"/>
                  <a:pt x="1431698" y="4595517"/>
                  <a:pt x="1438739" y="4600211"/>
                </a:cubicBezTo>
                <a:cubicBezTo>
                  <a:pt x="1450475" y="4604905"/>
                  <a:pt x="1459863" y="4611946"/>
                  <a:pt x="1471598" y="4616641"/>
                </a:cubicBezTo>
                <a:cubicBezTo>
                  <a:pt x="1478639" y="4621335"/>
                  <a:pt x="1488028" y="4623681"/>
                  <a:pt x="1495069" y="4628376"/>
                </a:cubicBezTo>
                <a:cubicBezTo>
                  <a:pt x="1506804" y="4633070"/>
                  <a:pt x="1516192" y="4637764"/>
                  <a:pt x="1527927" y="4642458"/>
                </a:cubicBezTo>
                <a:cubicBezTo>
                  <a:pt x="1534968" y="4647152"/>
                  <a:pt x="1544357" y="4649499"/>
                  <a:pt x="1551398" y="4654193"/>
                </a:cubicBezTo>
                <a:cubicBezTo>
                  <a:pt x="1560786" y="4658887"/>
                  <a:pt x="1572521" y="4663582"/>
                  <a:pt x="1581909" y="4668276"/>
                </a:cubicBezTo>
                <a:cubicBezTo>
                  <a:pt x="1591298" y="4670622"/>
                  <a:pt x="1598339" y="4675317"/>
                  <a:pt x="1607727" y="4677664"/>
                </a:cubicBezTo>
                <a:cubicBezTo>
                  <a:pt x="1617115" y="4682358"/>
                  <a:pt x="1628850" y="4687052"/>
                  <a:pt x="1638239" y="4689399"/>
                </a:cubicBezTo>
                <a:cubicBezTo>
                  <a:pt x="1647627" y="4691746"/>
                  <a:pt x="1654668" y="4696440"/>
                  <a:pt x="1664056" y="4698787"/>
                </a:cubicBezTo>
                <a:cubicBezTo>
                  <a:pt x="1671097" y="4701134"/>
                  <a:pt x="1675791" y="4703481"/>
                  <a:pt x="1682832" y="4705828"/>
                </a:cubicBezTo>
                <a:cubicBezTo>
                  <a:pt x="1682832" y="4705828"/>
                  <a:pt x="1682832" y="4705828"/>
                  <a:pt x="1682832" y="4705828"/>
                </a:cubicBezTo>
                <a:cubicBezTo>
                  <a:pt x="1671097" y="4703481"/>
                  <a:pt x="1659362" y="4698787"/>
                  <a:pt x="1647627" y="4696440"/>
                </a:cubicBezTo>
                <a:cubicBezTo>
                  <a:pt x="1635891" y="4696440"/>
                  <a:pt x="1626503" y="4694093"/>
                  <a:pt x="1614768" y="4691746"/>
                </a:cubicBezTo>
                <a:close/>
                <a:moveTo>
                  <a:pt x="1201688" y="4492247"/>
                </a:moveTo>
                <a:cubicBezTo>
                  <a:pt x="1196994" y="4489900"/>
                  <a:pt x="1192300" y="4489900"/>
                  <a:pt x="1187605" y="4487553"/>
                </a:cubicBezTo>
                <a:cubicBezTo>
                  <a:pt x="1182911" y="4485206"/>
                  <a:pt x="1180564" y="4485206"/>
                  <a:pt x="1175870" y="4482859"/>
                </a:cubicBezTo>
                <a:cubicBezTo>
                  <a:pt x="1171176" y="4480512"/>
                  <a:pt x="1166482" y="4480512"/>
                  <a:pt x="1161788" y="4478165"/>
                </a:cubicBezTo>
                <a:cubicBezTo>
                  <a:pt x="1157094" y="4475818"/>
                  <a:pt x="1154747" y="4475818"/>
                  <a:pt x="1150053" y="4473471"/>
                </a:cubicBezTo>
                <a:cubicBezTo>
                  <a:pt x="1145359" y="4471123"/>
                  <a:pt x="1140665" y="4468777"/>
                  <a:pt x="1135971" y="4466429"/>
                </a:cubicBezTo>
                <a:cubicBezTo>
                  <a:pt x="1131276" y="4464083"/>
                  <a:pt x="1126582" y="4461735"/>
                  <a:pt x="1124235" y="4461735"/>
                </a:cubicBezTo>
                <a:cubicBezTo>
                  <a:pt x="1119541" y="4459388"/>
                  <a:pt x="1114847" y="4457041"/>
                  <a:pt x="1110153" y="4454694"/>
                </a:cubicBezTo>
                <a:cubicBezTo>
                  <a:pt x="1105459" y="4452347"/>
                  <a:pt x="1100765" y="4450000"/>
                  <a:pt x="1098418" y="4447653"/>
                </a:cubicBezTo>
                <a:cubicBezTo>
                  <a:pt x="1093724" y="4445306"/>
                  <a:pt x="1089030" y="4442959"/>
                  <a:pt x="1086683" y="4440612"/>
                </a:cubicBezTo>
                <a:cubicBezTo>
                  <a:pt x="1081988" y="4438265"/>
                  <a:pt x="1077294" y="4435918"/>
                  <a:pt x="1074947" y="4433571"/>
                </a:cubicBezTo>
                <a:cubicBezTo>
                  <a:pt x="1070253" y="4431224"/>
                  <a:pt x="1065559" y="4428877"/>
                  <a:pt x="1063212" y="4426530"/>
                </a:cubicBezTo>
                <a:cubicBezTo>
                  <a:pt x="1063212" y="4426530"/>
                  <a:pt x="1063212" y="4426530"/>
                  <a:pt x="1063212" y="4426530"/>
                </a:cubicBezTo>
                <a:cubicBezTo>
                  <a:pt x="1065559" y="4424183"/>
                  <a:pt x="1065559" y="4421836"/>
                  <a:pt x="1065559" y="4419489"/>
                </a:cubicBezTo>
                <a:cubicBezTo>
                  <a:pt x="1067906" y="4419489"/>
                  <a:pt x="1070253" y="4421836"/>
                  <a:pt x="1070253" y="4421836"/>
                </a:cubicBezTo>
                <a:cubicBezTo>
                  <a:pt x="1074947" y="4424183"/>
                  <a:pt x="1079641" y="4426530"/>
                  <a:pt x="1081988" y="4428877"/>
                </a:cubicBezTo>
                <a:cubicBezTo>
                  <a:pt x="1089030" y="4433571"/>
                  <a:pt x="1098418" y="4438265"/>
                  <a:pt x="1105459" y="4440612"/>
                </a:cubicBezTo>
                <a:cubicBezTo>
                  <a:pt x="1107806" y="4442959"/>
                  <a:pt x="1112500" y="4445306"/>
                  <a:pt x="1114847" y="4445306"/>
                </a:cubicBezTo>
                <a:cubicBezTo>
                  <a:pt x="1126582" y="4450000"/>
                  <a:pt x="1138318" y="4457041"/>
                  <a:pt x="1147706" y="4461735"/>
                </a:cubicBezTo>
                <a:cubicBezTo>
                  <a:pt x="1150053" y="4461735"/>
                  <a:pt x="1152400" y="4464083"/>
                  <a:pt x="1154747" y="4464083"/>
                </a:cubicBezTo>
                <a:cubicBezTo>
                  <a:pt x="1164135" y="4468777"/>
                  <a:pt x="1173523" y="4473471"/>
                  <a:pt x="1182911" y="4475818"/>
                </a:cubicBezTo>
                <a:cubicBezTo>
                  <a:pt x="1185258" y="4478165"/>
                  <a:pt x="1189953" y="4478165"/>
                  <a:pt x="1192300" y="4480512"/>
                </a:cubicBezTo>
                <a:cubicBezTo>
                  <a:pt x="1192300" y="4480512"/>
                  <a:pt x="1192300" y="4480512"/>
                  <a:pt x="1194647" y="4480512"/>
                </a:cubicBezTo>
                <a:cubicBezTo>
                  <a:pt x="1201688" y="4485206"/>
                  <a:pt x="1208729" y="4489900"/>
                  <a:pt x="1218117" y="4494594"/>
                </a:cubicBezTo>
                <a:cubicBezTo>
                  <a:pt x="1218117" y="4494594"/>
                  <a:pt x="1215770" y="4494594"/>
                  <a:pt x="1215770" y="4494594"/>
                </a:cubicBezTo>
                <a:cubicBezTo>
                  <a:pt x="1208729" y="4494594"/>
                  <a:pt x="1204035" y="4492247"/>
                  <a:pt x="1201688" y="4492247"/>
                </a:cubicBezTo>
                <a:close/>
                <a:moveTo>
                  <a:pt x="999842" y="4356118"/>
                </a:moveTo>
                <a:cubicBezTo>
                  <a:pt x="997495" y="4356118"/>
                  <a:pt x="995148" y="4353771"/>
                  <a:pt x="995148" y="4353771"/>
                </a:cubicBezTo>
                <a:cubicBezTo>
                  <a:pt x="992801" y="4346730"/>
                  <a:pt x="985760" y="4342036"/>
                  <a:pt x="976371" y="4342036"/>
                </a:cubicBezTo>
                <a:cubicBezTo>
                  <a:pt x="976371" y="4342036"/>
                  <a:pt x="974024" y="4342036"/>
                  <a:pt x="974024" y="4342036"/>
                </a:cubicBezTo>
                <a:cubicBezTo>
                  <a:pt x="971677" y="4342036"/>
                  <a:pt x="971677" y="4339689"/>
                  <a:pt x="969330" y="4339689"/>
                </a:cubicBezTo>
                <a:cubicBezTo>
                  <a:pt x="969330" y="4339689"/>
                  <a:pt x="966983" y="4339689"/>
                  <a:pt x="966983" y="4337342"/>
                </a:cubicBezTo>
                <a:cubicBezTo>
                  <a:pt x="969330" y="4334995"/>
                  <a:pt x="971677" y="4334995"/>
                  <a:pt x="971677" y="4332648"/>
                </a:cubicBezTo>
                <a:cubicBezTo>
                  <a:pt x="985760" y="4342036"/>
                  <a:pt x="999842" y="4353771"/>
                  <a:pt x="1016271" y="4363160"/>
                </a:cubicBezTo>
                <a:cubicBezTo>
                  <a:pt x="1011577" y="4360812"/>
                  <a:pt x="1009230" y="4360812"/>
                  <a:pt x="1004536" y="4358466"/>
                </a:cubicBezTo>
                <a:cubicBezTo>
                  <a:pt x="1002189" y="4358466"/>
                  <a:pt x="1002189" y="4356118"/>
                  <a:pt x="999842" y="4356118"/>
                </a:cubicBezTo>
                <a:close/>
                <a:moveTo>
                  <a:pt x="910654" y="4266930"/>
                </a:moveTo>
                <a:cubicBezTo>
                  <a:pt x="901266" y="4257542"/>
                  <a:pt x="889531" y="4248154"/>
                  <a:pt x="880142" y="4238766"/>
                </a:cubicBezTo>
                <a:cubicBezTo>
                  <a:pt x="873101" y="4231725"/>
                  <a:pt x="866060" y="4224684"/>
                  <a:pt x="856672" y="4217643"/>
                </a:cubicBezTo>
                <a:cubicBezTo>
                  <a:pt x="847284" y="4208254"/>
                  <a:pt x="837896" y="4198866"/>
                  <a:pt x="828507" y="4189478"/>
                </a:cubicBezTo>
                <a:cubicBezTo>
                  <a:pt x="821466" y="4182437"/>
                  <a:pt x="816772" y="4177743"/>
                  <a:pt x="809731" y="4170702"/>
                </a:cubicBezTo>
                <a:cubicBezTo>
                  <a:pt x="814425" y="4173049"/>
                  <a:pt x="819119" y="4177743"/>
                  <a:pt x="823813" y="4180090"/>
                </a:cubicBezTo>
                <a:cubicBezTo>
                  <a:pt x="830854" y="4184784"/>
                  <a:pt x="837896" y="4189478"/>
                  <a:pt x="844937" y="4196519"/>
                </a:cubicBezTo>
                <a:cubicBezTo>
                  <a:pt x="856672" y="4203560"/>
                  <a:pt x="868407" y="4210602"/>
                  <a:pt x="877795" y="4217643"/>
                </a:cubicBezTo>
                <a:cubicBezTo>
                  <a:pt x="884837" y="4222337"/>
                  <a:pt x="891878" y="4227031"/>
                  <a:pt x="898919" y="4231725"/>
                </a:cubicBezTo>
                <a:cubicBezTo>
                  <a:pt x="913001" y="4238766"/>
                  <a:pt x="924736" y="4248154"/>
                  <a:pt x="938819" y="4255195"/>
                </a:cubicBezTo>
                <a:cubicBezTo>
                  <a:pt x="943513" y="4257542"/>
                  <a:pt x="948207" y="4262236"/>
                  <a:pt x="955248" y="4264584"/>
                </a:cubicBezTo>
                <a:cubicBezTo>
                  <a:pt x="969330" y="4271625"/>
                  <a:pt x="981065" y="4278666"/>
                  <a:pt x="995148" y="4285707"/>
                </a:cubicBezTo>
                <a:cubicBezTo>
                  <a:pt x="992801" y="4288054"/>
                  <a:pt x="992801" y="4290401"/>
                  <a:pt x="992801" y="4295095"/>
                </a:cubicBezTo>
                <a:cubicBezTo>
                  <a:pt x="992801" y="4299789"/>
                  <a:pt x="995148" y="4302136"/>
                  <a:pt x="997495" y="4306830"/>
                </a:cubicBezTo>
                <a:cubicBezTo>
                  <a:pt x="995148" y="4309177"/>
                  <a:pt x="990454" y="4311525"/>
                  <a:pt x="988107" y="4311525"/>
                </a:cubicBezTo>
                <a:cubicBezTo>
                  <a:pt x="985760" y="4311525"/>
                  <a:pt x="985760" y="4313871"/>
                  <a:pt x="983412" y="4313871"/>
                </a:cubicBezTo>
                <a:cubicBezTo>
                  <a:pt x="981065" y="4316219"/>
                  <a:pt x="976371" y="4316219"/>
                  <a:pt x="974024" y="4318565"/>
                </a:cubicBezTo>
                <a:cubicBezTo>
                  <a:pt x="971677" y="4309177"/>
                  <a:pt x="964636" y="4304483"/>
                  <a:pt x="955248" y="4304483"/>
                </a:cubicBezTo>
                <a:cubicBezTo>
                  <a:pt x="952901" y="4304483"/>
                  <a:pt x="952901" y="4304483"/>
                  <a:pt x="950554" y="4304483"/>
                </a:cubicBezTo>
                <a:cubicBezTo>
                  <a:pt x="943513" y="4299789"/>
                  <a:pt x="938819" y="4295095"/>
                  <a:pt x="931777" y="4288054"/>
                </a:cubicBezTo>
                <a:cubicBezTo>
                  <a:pt x="927083" y="4278666"/>
                  <a:pt x="920042" y="4271625"/>
                  <a:pt x="910654" y="4266930"/>
                </a:cubicBezTo>
                <a:close/>
                <a:moveTo>
                  <a:pt x="739320" y="4116720"/>
                </a:moveTo>
                <a:cubicBezTo>
                  <a:pt x="736973" y="4116720"/>
                  <a:pt x="736973" y="4114372"/>
                  <a:pt x="734626" y="4114372"/>
                </a:cubicBezTo>
                <a:cubicBezTo>
                  <a:pt x="718196" y="4100290"/>
                  <a:pt x="699420" y="4086208"/>
                  <a:pt x="682991" y="4069779"/>
                </a:cubicBezTo>
                <a:cubicBezTo>
                  <a:pt x="678296" y="4065085"/>
                  <a:pt x="675949" y="4062737"/>
                  <a:pt x="671255" y="4058043"/>
                </a:cubicBezTo>
                <a:cubicBezTo>
                  <a:pt x="659520" y="4046308"/>
                  <a:pt x="645438" y="4034573"/>
                  <a:pt x="633703" y="4022838"/>
                </a:cubicBezTo>
                <a:cubicBezTo>
                  <a:pt x="626661" y="4015796"/>
                  <a:pt x="621967" y="4011102"/>
                  <a:pt x="614926" y="4004061"/>
                </a:cubicBezTo>
                <a:cubicBezTo>
                  <a:pt x="610232" y="3999367"/>
                  <a:pt x="603191" y="3992326"/>
                  <a:pt x="598497" y="3987632"/>
                </a:cubicBezTo>
                <a:cubicBezTo>
                  <a:pt x="600844" y="3982938"/>
                  <a:pt x="603191" y="3978244"/>
                  <a:pt x="603191" y="3973550"/>
                </a:cubicBezTo>
                <a:cubicBezTo>
                  <a:pt x="603191" y="3973550"/>
                  <a:pt x="603191" y="3971203"/>
                  <a:pt x="603191" y="3971203"/>
                </a:cubicBezTo>
                <a:cubicBezTo>
                  <a:pt x="603191" y="3971203"/>
                  <a:pt x="605538" y="3971203"/>
                  <a:pt x="605538" y="3971203"/>
                </a:cubicBezTo>
                <a:cubicBezTo>
                  <a:pt x="605538" y="3971203"/>
                  <a:pt x="607885" y="3971203"/>
                  <a:pt x="607885" y="3971203"/>
                </a:cubicBezTo>
                <a:cubicBezTo>
                  <a:pt x="610232" y="3971203"/>
                  <a:pt x="610232" y="3968856"/>
                  <a:pt x="612579" y="3968856"/>
                </a:cubicBezTo>
                <a:cubicBezTo>
                  <a:pt x="612579" y="3968856"/>
                  <a:pt x="614926" y="3968856"/>
                  <a:pt x="614926" y="3966508"/>
                </a:cubicBezTo>
                <a:cubicBezTo>
                  <a:pt x="614926" y="3966508"/>
                  <a:pt x="617273" y="3964162"/>
                  <a:pt x="617273" y="3964162"/>
                </a:cubicBezTo>
                <a:cubicBezTo>
                  <a:pt x="621967" y="3971203"/>
                  <a:pt x="629008" y="3978244"/>
                  <a:pt x="633703" y="3985285"/>
                </a:cubicBezTo>
                <a:cubicBezTo>
                  <a:pt x="643091" y="3997020"/>
                  <a:pt x="652479" y="4008755"/>
                  <a:pt x="664214" y="4020490"/>
                </a:cubicBezTo>
                <a:cubicBezTo>
                  <a:pt x="668908" y="4027532"/>
                  <a:pt x="675949" y="4032226"/>
                  <a:pt x="680643" y="4039267"/>
                </a:cubicBezTo>
                <a:cubicBezTo>
                  <a:pt x="694726" y="4055696"/>
                  <a:pt x="708808" y="4069779"/>
                  <a:pt x="722890" y="4086208"/>
                </a:cubicBezTo>
                <a:cubicBezTo>
                  <a:pt x="725237" y="4088555"/>
                  <a:pt x="725237" y="4090902"/>
                  <a:pt x="727584" y="4093249"/>
                </a:cubicBezTo>
                <a:cubicBezTo>
                  <a:pt x="744014" y="4109678"/>
                  <a:pt x="760443" y="4128455"/>
                  <a:pt x="776872" y="4144884"/>
                </a:cubicBezTo>
                <a:cubicBezTo>
                  <a:pt x="781566" y="4149578"/>
                  <a:pt x="783914" y="4151925"/>
                  <a:pt x="788608" y="4156619"/>
                </a:cubicBezTo>
                <a:cubicBezTo>
                  <a:pt x="790955" y="4158966"/>
                  <a:pt x="793302" y="4161313"/>
                  <a:pt x="795649" y="4163660"/>
                </a:cubicBezTo>
                <a:cubicBezTo>
                  <a:pt x="793302" y="4161313"/>
                  <a:pt x="790955" y="4161313"/>
                  <a:pt x="788608" y="4158966"/>
                </a:cubicBezTo>
                <a:cubicBezTo>
                  <a:pt x="772178" y="4140190"/>
                  <a:pt x="755749" y="4128455"/>
                  <a:pt x="739320" y="4116720"/>
                </a:cubicBezTo>
                <a:close/>
                <a:moveTo>
                  <a:pt x="539821" y="3907832"/>
                </a:moveTo>
                <a:cubicBezTo>
                  <a:pt x="532780" y="3896097"/>
                  <a:pt x="525738" y="3886709"/>
                  <a:pt x="518697" y="3874974"/>
                </a:cubicBezTo>
                <a:cubicBezTo>
                  <a:pt x="514003" y="3867932"/>
                  <a:pt x="509309" y="3860891"/>
                  <a:pt x="504615" y="3853850"/>
                </a:cubicBezTo>
                <a:cubicBezTo>
                  <a:pt x="497574" y="3844462"/>
                  <a:pt x="490533" y="3832727"/>
                  <a:pt x="485839" y="3823339"/>
                </a:cubicBezTo>
                <a:cubicBezTo>
                  <a:pt x="481145" y="3816298"/>
                  <a:pt x="476450" y="3809256"/>
                  <a:pt x="471756" y="3802215"/>
                </a:cubicBezTo>
                <a:cubicBezTo>
                  <a:pt x="464715" y="3792827"/>
                  <a:pt x="460021" y="3783439"/>
                  <a:pt x="452980" y="3771704"/>
                </a:cubicBezTo>
                <a:cubicBezTo>
                  <a:pt x="448286" y="3764663"/>
                  <a:pt x="443592" y="3755274"/>
                  <a:pt x="438898" y="3748233"/>
                </a:cubicBezTo>
                <a:cubicBezTo>
                  <a:pt x="434204" y="3738845"/>
                  <a:pt x="427162" y="3729457"/>
                  <a:pt x="422468" y="3717722"/>
                </a:cubicBezTo>
                <a:cubicBezTo>
                  <a:pt x="417774" y="3710680"/>
                  <a:pt x="413080" y="3701292"/>
                  <a:pt x="408386" y="3694251"/>
                </a:cubicBezTo>
                <a:cubicBezTo>
                  <a:pt x="403692" y="3684863"/>
                  <a:pt x="396651" y="3675475"/>
                  <a:pt x="391957" y="3663740"/>
                </a:cubicBezTo>
                <a:cubicBezTo>
                  <a:pt x="387263" y="3654351"/>
                  <a:pt x="382569" y="3647310"/>
                  <a:pt x="377874" y="3637922"/>
                </a:cubicBezTo>
                <a:cubicBezTo>
                  <a:pt x="373180" y="3628534"/>
                  <a:pt x="366139" y="3616799"/>
                  <a:pt x="361445" y="3607411"/>
                </a:cubicBezTo>
                <a:cubicBezTo>
                  <a:pt x="356751" y="3598022"/>
                  <a:pt x="352057" y="3590981"/>
                  <a:pt x="347363" y="3581593"/>
                </a:cubicBezTo>
                <a:cubicBezTo>
                  <a:pt x="347363" y="3581593"/>
                  <a:pt x="347363" y="3579246"/>
                  <a:pt x="347363" y="3579246"/>
                </a:cubicBezTo>
                <a:cubicBezTo>
                  <a:pt x="345016" y="3569858"/>
                  <a:pt x="340322" y="3560470"/>
                  <a:pt x="335628" y="3551081"/>
                </a:cubicBezTo>
                <a:cubicBezTo>
                  <a:pt x="335628" y="3548734"/>
                  <a:pt x="335628" y="3548734"/>
                  <a:pt x="333281" y="3546387"/>
                </a:cubicBezTo>
                <a:cubicBezTo>
                  <a:pt x="328587" y="3536999"/>
                  <a:pt x="326239" y="3525264"/>
                  <a:pt x="321545" y="3513529"/>
                </a:cubicBezTo>
                <a:cubicBezTo>
                  <a:pt x="321545" y="3513529"/>
                  <a:pt x="321545" y="3513529"/>
                  <a:pt x="321545" y="3513529"/>
                </a:cubicBezTo>
                <a:cubicBezTo>
                  <a:pt x="326239" y="3520570"/>
                  <a:pt x="328587" y="3527611"/>
                  <a:pt x="333281" y="3534652"/>
                </a:cubicBezTo>
                <a:cubicBezTo>
                  <a:pt x="337975" y="3544040"/>
                  <a:pt x="345016" y="3553428"/>
                  <a:pt x="349710" y="3565164"/>
                </a:cubicBezTo>
                <a:cubicBezTo>
                  <a:pt x="356751" y="3576899"/>
                  <a:pt x="361445" y="3586287"/>
                  <a:pt x="368486" y="3598022"/>
                </a:cubicBezTo>
                <a:cubicBezTo>
                  <a:pt x="373180" y="3607411"/>
                  <a:pt x="380222" y="3616799"/>
                  <a:pt x="384916" y="3626187"/>
                </a:cubicBezTo>
                <a:cubicBezTo>
                  <a:pt x="391957" y="3637922"/>
                  <a:pt x="398998" y="3647310"/>
                  <a:pt x="406039" y="3659045"/>
                </a:cubicBezTo>
                <a:cubicBezTo>
                  <a:pt x="413080" y="3668434"/>
                  <a:pt x="417774" y="3677822"/>
                  <a:pt x="422468" y="3687210"/>
                </a:cubicBezTo>
                <a:cubicBezTo>
                  <a:pt x="429509" y="3698945"/>
                  <a:pt x="436551" y="3708333"/>
                  <a:pt x="443592" y="3720068"/>
                </a:cubicBezTo>
                <a:cubicBezTo>
                  <a:pt x="450633" y="3729457"/>
                  <a:pt x="455327" y="3738845"/>
                  <a:pt x="462368" y="3748233"/>
                </a:cubicBezTo>
                <a:cubicBezTo>
                  <a:pt x="469409" y="3759969"/>
                  <a:pt x="476450" y="3769357"/>
                  <a:pt x="485839" y="3781092"/>
                </a:cubicBezTo>
                <a:cubicBezTo>
                  <a:pt x="492880" y="3790480"/>
                  <a:pt x="497574" y="3799868"/>
                  <a:pt x="504615" y="3806909"/>
                </a:cubicBezTo>
                <a:cubicBezTo>
                  <a:pt x="511656" y="3818645"/>
                  <a:pt x="521044" y="3828033"/>
                  <a:pt x="528085" y="3839768"/>
                </a:cubicBezTo>
                <a:cubicBezTo>
                  <a:pt x="535127" y="3849156"/>
                  <a:pt x="539821" y="3856197"/>
                  <a:pt x="546862" y="3865586"/>
                </a:cubicBezTo>
                <a:cubicBezTo>
                  <a:pt x="553903" y="3877321"/>
                  <a:pt x="563291" y="3886709"/>
                  <a:pt x="572679" y="3898444"/>
                </a:cubicBezTo>
                <a:cubicBezTo>
                  <a:pt x="579721" y="3905485"/>
                  <a:pt x="584415" y="3914873"/>
                  <a:pt x="591456" y="3921915"/>
                </a:cubicBezTo>
                <a:cubicBezTo>
                  <a:pt x="600844" y="3933650"/>
                  <a:pt x="610232" y="3943038"/>
                  <a:pt x="617273" y="3954773"/>
                </a:cubicBezTo>
                <a:cubicBezTo>
                  <a:pt x="617273" y="3954773"/>
                  <a:pt x="617273" y="3954773"/>
                  <a:pt x="617273" y="3954773"/>
                </a:cubicBezTo>
                <a:cubicBezTo>
                  <a:pt x="617273" y="3954773"/>
                  <a:pt x="614926" y="3954773"/>
                  <a:pt x="614926" y="3957120"/>
                </a:cubicBezTo>
                <a:cubicBezTo>
                  <a:pt x="612579" y="3957120"/>
                  <a:pt x="612579" y="3959468"/>
                  <a:pt x="610232" y="3959468"/>
                </a:cubicBezTo>
                <a:cubicBezTo>
                  <a:pt x="610232" y="3959468"/>
                  <a:pt x="607885" y="3959468"/>
                  <a:pt x="607885" y="3961814"/>
                </a:cubicBezTo>
                <a:cubicBezTo>
                  <a:pt x="605538" y="3961814"/>
                  <a:pt x="605538" y="3964162"/>
                  <a:pt x="603191" y="3964162"/>
                </a:cubicBezTo>
                <a:cubicBezTo>
                  <a:pt x="603191" y="3964162"/>
                  <a:pt x="603191" y="3964162"/>
                  <a:pt x="603191" y="3964162"/>
                </a:cubicBezTo>
                <a:cubicBezTo>
                  <a:pt x="600844" y="3954773"/>
                  <a:pt x="593803" y="3947732"/>
                  <a:pt x="584415" y="3947732"/>
                </a:cubicBezTo>
                <a:cubicBezTo>
                  <a:pt x="579721" y="3947732"/>
                  <a:pt x="577373" y="3950079"/>
                  <a:pt x="572679" y="3952426"/>
                </a:cubicBezTo>
                <a:cubicBezTo>
                  <a:pt x="565638" y="3940691"/>
                  <a:pt x="556250" y="3931303"/>
                  <a:pt x="549209" y="3919567"/>
                </a:cubicBezTo>
                <a:cubicBezTo>
                  <a:pt x="546862" y="3917221"/>
                  <a:pt x="542168" y="3912527"/>
                  <a:pt x="539821" y="3907832"/>
                </a:cubicBezTo>
                <a:close/>
                <a:moveTo>
                  <a:pt x="279299" y="3436076"/>
                </a:moveTo>
                <a:cubicBezTo>
                  <a:pt x="276951" y="3433729"/>
                  <a:pt x="274604" y="3429035"/>
                  <a:pt x="272257" y="3424341"/>
                </a:cubicBezTo>
                <a:cubicBezTo>
                  <a:pt x="269910" y="3417300"/>
                  <a:pt x="267563" y="3410258"/>
                  <a:pt x="262869" y="3403217"/>
                </a:cubicBezTo>
                <a:cubicBezTo>
                  <a:pt x="258175" y="3393829"/>
                  <a:pt x="253481" y="3382094"/>
                  <a:pt x="248787" y="3372706"/>
                </a:cubicBezTo>
                <a:cubicBezTo>
                  <a:pt x="244093" y="3363318"/>
                  <a:pt x="239399" y="3351582"/>
                  <a:pt x="237052" y="3342194"/>
                </a:cubicBezTo>
                <a:cubicBezTo>
                  <a:pt x="232358" y="3332806"/>
                  <a:pt x="227664" y="3321071"/>
                  <a:pt x="225316" y="3311683"/>
                </a:cubicBezTo>
                <a:cubicBezTo>
                  <a:pt x="220622" y="3302295"/>
                  <a:pt x="218275" y="3290559"/>
                  <a:pt x="213581" y="3281171"/>
                </a:cubicBezTo>
                <a:cubicBezTo>
                  <a:pt x="208887" y="3271783"/>
                  <a:pt x="206540" y="3260048"/>
                  <a:pt x="201846" y="3250659"/>
                </a:cubicBezTo>
                <a:cubicBezTo>
                  <a:pt x="197152" y="3238924"/>
                  <a:pt x="194805" y="3229536"/>
                  <a:pt x="190111" y="3217801"/>
                </a:cubicBezTo>
                <a:cubicBezTo>
                  <a:pt x="185417" y="3208413"/>
                  <a:pt x="183070" y="3196677"/>
                  <a:pt x="178376" y="3187289"/>
                </a:cubicBezTo>
                <a:cubicBezTo>
                  <a:pt x="173681" y="3175554"/>
                  <a:pt x="171334" y="3163819"/>
                  <a:pt x="166640" y="3154431"/>
                </a:cubicBezTo>
                <a:cubicBezTo>
                  <a:pt x="161946" y="3145042"/>
                  <a:pt x="159599" y="3133307"/>
                  <a:pt x="154905" y="3123919"/>
                </a:cubicBezTo>
                <a:cubicBezTo>
                  <a:pt x="150211" y="3112184"/>
                  <a:pt x="147864" y="3100448"/>
                  <a:pt x="143170" y="3088713"/>
                </a:cubicBezTo>
                <a:cubicBezTo>
                  <a:pt x="140823" y="3081672"/>
                  <a:pt x="138476" y="3074631"/>
                  <a:pt x="136129" y="3069937"/>
                </a:cubicBezTo>
                <a:cubicBezTo>
                  <a:pt x="138476" y="3074631"/>
                  <a:pt x="140823" y="3079325"/>
                  <a:pt x="143170" y="3084019"/>
                </a:cubicBezTo>
                <a:cubicBezTo>
                  <a:pt x="147864" y="3093407"/>
                  <a:pt x="150211" y="3100448"/>
                  <a:pt x="154905" y="3109836"/>
                </a:cubicBezTo>
                <a:cubicBezTo>
                  <a:pt x="159599" y="3119225"/>
                  <a:pt x="161946" y="3128613"/>
                  <a:pt x="166640" y="3135654"/>
                </a:cubicBezTo>
                <a:cubicBezTo>
                  <a:pt x="171334" y="3142695"/>
                  <a:pt x="173681" y="3152083"/>
                  <a:pt x="178376" y="3159125"/>
                </a:cubicBezTo>
                <a:cubicBezTo>
                  <a:pt x="180723" y="3163819"/>
                  <a:pt x="183070" y="3168513"/>
                  <a:pt x="185417" y="3173207"/>
                </a:cubicBezTo>
                <a:cubicBezTo>
                  <a:pt x="187764" y="3182595"/>
                  <a:pt x="192458" y="3191983"/>
                  <a:pt x="194805" y="3201371"/>
                </a:cubicBezTo>
                <a:cubicBezTo>
                  <a:pt x="197152" y="3208413"/>
                  <a:pt x="199499" y="3215454"/>
                  <a:pt x="201846" y="3222495"/>
                </a:cubicBezTo>
                <a:cubicBezTo>
                  <a:pt x="208887" y="3241271"/>
                  <a:pt x="213581" y="3257700"/>
                  <a:pt x="220622" y="3276477"/>
                </a:cubicBezTo>
                <a:cubicBezTo>
                  <a:pt x="222969" y="3285865"/>
                  <a:pt x="227664" y="3292906"/>
                  <a:pt x="230011" y="3302295"/>
                </a:cubicBezTo>
                <a:cubicBezTo>
                  <a:pt x="237052" y="3318724"/>
                  <a:pt x="241746" y="3335153"/>
                  <a:pt x="248787" y="3349235"/>
                </a:cubicBezTo>
                <a:cubicBezTo>
                  <a:pt x="253481" y="3358623"/>
                  <a:pt x="255828" y="3368012"/>
                  <a:pt x="260522" y="3377400"/>
                </a:cubicBezTo>
                <a:cubicBezTo>
                  <a:pt x="267563" y="3391482"/>
                  <a:pt x="272257" y="3407912"/>
                  <a:pt x="279299" y="3421994"/>
                </a:cubicBezTo>
                <a:cubicBezTo>
                  <a:pt x="283993" y="3431382"/>
                  <a:pt x="288687" y="3440770"/>
                  <a:pt x="291034" y="3450158"/>
                </a:cubicBezTo>
                <a:cubicBezTo>
                  <a:pt x="295728" y="3459547"/>
                  <a:pt x="300422" y="3468935"/>
                  <a:pt x="305116" y="3480670"/>
                </a:cubicBezTo>
                <a:cubicBezTo>
                  <a:pt x="305116" y="3480670"/>
                  <a:pt x="305116" y="3480670"/>
                  <a:pt x="305116" y="3480670"/>
                </a:cubicBezTo>
                <a:cubicBezTo>
                  <a:pt x="300422" y="3475976"/>
                  <a:pt x="298075" y="3468935"/>
                  <a:pt x="295728" y="3464241"/>
                </a:cubicBezTo>
                <a:cubicBezTo>
                  <a:pt x="288687" y="3452505"/>
                  <a:pt x="283993" y="3445464"/>
                  <a:pt x="279299" y="3436076"/>
                </a:cubicBezTo>
                <a:close/>
                <a:moveTo>
                  <a:pt x="110311" y="3037078"/>
                </a:moveTo>
                <a:cubicBezTo>
                  <a:pt x="107964" y="3032384"/>
                  <a:pt x="107964" y="3027690"/>
                  <a:pt x="105617" y="3025343"/>
                </a:cubicBezTo>
                <a:cubicBezTo>
                  <a:pt x="107964" y="3025343"/>
                  <a:pt x="112658" y="3022996"/>
                  <a:pt x="115005" y="3020649"/>
                </a:cubicBezTo>
                <a:cubicBezTo>
                  <a:pt x="117352" y="3022996"/>
                  <a:pt x="117352" y="3025343"/>
                  <a:pt x="119699" y="3030037"/>
                </a:cubicBezTo>
                <a:cubicBezTo>
                  <a:pt x="115005" y="3030037"/>
                  <a:pt x="112658" y="3034731"/>
                  <a:pt x="110311" y="3037078"/>
                </a:cubicBezTo>
                <a:close/>
                <a:moveTo>
                  <a:pt x="89188" y="2947890"/>
                </a:moveTo>
                <a:cubicBezTo>
                  <a:pt x="86841" y="2943196"/>
                  <a:pt x="86841" y="2938502"/>
                  <a:pt x="84494" y="2936155"/>
                </a:cubicBezTo>
                <a:cubicBezTo>
                  <a:pt x="82147" y="2926767"/>
                  <a:pt x="79800" y="2919726"/>
                  <a:pt x="77453" y="2910338"/>
                </a:cubicBezTo>
                <a:cubicBezTo>
                  <a:pt x="77453" y="2907991"/>
                  <a:pt x="75105" y="2903296"/>
                  <a:pt x="75105" y="2898602"/>
                </a:cubicBezTo>
                <a:cubicBezTo>
                  <a:pt x="70411" y="2886867"/>
                  <a:pt x="68064" y="2872785"/>
                  <a:pt x="65717" y="2861050"/>
                </a:cubicBezTo>
                <a:cubicBezTo>
                  <a:pt x="65717" y="2858703"/>
                  <a:pt x="65717" y="2856356"/>
                  <a:pt x="63370" y="2854009"/>
                </a:cubicBezTo>
                <a:cubicBezTo>
                  <a:pt x="61023" y="2849314"/>
                  <a:pt x="61023" y="2842273"/>
                  <a:pt x="58676" y="2837579"/>
                </a:cubicBezTo>
                <a:cubicBezTo>
                  <a:pt x="58676" y="2839926"/>
                  <a:pt x="61023" y="2839926"/>
                  <a:pt x="61023" y="2842273"/>
                </a:cubicBezTo>
                <a:cubicBezTo>
                  <a:pt x="61023" y="2844620"/>
                  <a:pt x="63370" y="2844620"/>
                  <a:pt x="63370" y="2846967"/>
                </a:cubicBezTo>
                <a:cubicBezTo>
                  <a:pt x="65717" y="2858703"/>
                  <a:pt x="68064" y="2868091"/>
                  <a:pt x="72758" y="2879826"/>
                </a:cubicBezTo>
                <a:cubicBezTo>
                  <a:pt x="75105" y="2884520"/>
                  <a:pt x="75105" y="2891561"/>
                  <a:pt x="77453" y="2896255"/>
                </a:cubicBezTo>
                <a:cubicBezTo>
                  <a:pt x="82147" y="2917379"/>
                  <a:pt x="89188" y="2936155"/>
                  <a:pt x="96229" y="2954932"/>
                </a:cubicBezTo>
                <a:cubicBezTo>
                  <a:pt x="96229" y="2954932"/>
                  <a:pt x="96229" y="2954932"/>
                  <a:pt x="96229" y="2954932"/>
                </a:cubicBezTo>
                <a:cubicBezTo>
                  <a:pt x="98576" y="2961973"/>
                  <a:pt x="100923" y="2969014"/>
                  <a:pt x="103270" y="2976055"/>
                </a:cubicBezTo>
                <a:cubicBezTo>
                  <a:pt x="103270" y="2978402"/>
                  <a:pt x="103270" y="2978402"/>
                  <a:pt x="103270" y="2980749"/>
                </a:cubicBezTo>
                <a:cubicBezTo>
                  <a:pt x="100923" y="2976055"/>
                  <a:pt x="100923" y="2973708"/>
                  <a:pt x="98576" y="2969014"/>
                </a:cubicBezTo>
                <a:cubicBezTo>
                  <a:pt x="93882" y="2961973"/>
                  <a:pt x="91535" y="2954932"/>
                  <a:pt x="89188" y="2947890"/>
                </a:cubicBezTo>
                <a:close/>
                <a:moveTo>
                  <a:pt x="32859" y="2255512"/>
                </a:moveTo>
                <a:cubicBezTo>
                  <a:pt x="35206" y="2248470"/>
                  <a:pt x="35206" y="2241429"/>
                  <a:pt x="37553" y="2236735"/>
                </a:cubicBezTo>
                <a:cubicBezTo>
                  <a:pt x="39900" y="2232041"/>
                  <a:pt x="39900" y="2225000"/>
                  <a:pt x="42247" y="2220306"/>
                </a:cubicBezTo>
                <a:cubicBezTo>
                  <a:pt x="44594" y="2213265"/>
                  <a:pt x="44594" y="2206224"/>
                  <a:pt x="46941" y="2201530"/>
                </a:cubicBezTo>
                <a:cubicBezTo>
                  <a:pt x="49288" y="2194489"/>
                  <a:pt x="49288" y="2189794"/>
                  <a:pt x="51635" y="2182753"/>
                </a:cubicBezTo>
                <a:cubicBezTo>
                  <a:pt x="53982" y="2175712"/>
                  <a:pt x="56329" y="2168671"/>
                  <a:pt x="56329" y="2163977"/>
                </a:cubicBezTo>
                <a:cubicBezTo>
                  <a:pt x="58676" y="2156936"/>
                  <a:pt x="58676" y="2152242"/>
                  <a:pt x="61023" y="2145201"/>
                </a:cubicBezTo>
                <a:cubicBezTo>
                  <a:pt x="63370" y="2138159"/>
                  <a:pt x="65717" y="2131118"/>
                  <a:pt x="68064" y="2124077"/>
                </a:cubicBezTo>
                <a:cubicBezTo>
                  <a:pt x="70411" y="2117036"/>
                  <a:pt x="72758" y="2112342"/>
                  <a:pt x="75105" y="2105301"/>
                </a:cubicBezTo>
                <a:cubicBezTo>
                  <a:pt x="77453" y="2098260"/>
                  <a:pt x="79800" y="2091218"/>
                  <a:pt x="82147" y="2084177"/>
                </a:cubicBezTo>
                <a:cubicBezTo>
                  <a:pt x="84494" y="2077136"/>
                  <a:pt x="86841" y="2072442"/>
                  <a:pt x="89188" y="2065401"/>
                </a:cubicBezTo>
                <a:cubicBezTo>
                  <a:pt x="91535" y="2058360"/>
                  <a:pt x="93882" y="2051319"/>
                  <a:pt x="98576" y="2044277"/>
                </a:cubicBezTo>
                <a:cubicBezTo>
                  <a:pt x="100923" y="2037236"/>
                  <a:pt x="103270" y="2032542"/>
                  <a:pt x="105617" y="2025501"/>
                </a:cubicBezTo>
                <a:cubicBezTo>
                  <a:pt x="107964" y="2018460"/>
                  <a:pt x="112658" y="2011419"/>
                  <a:pt x="115005" y="2004378"/>
                </a:cubicBezTo>
                <a:cubicBezTo>
                  <a:pt x="117352" y="1997337"/>
                  <a:pt x="119699" y="1992643"/>
                  <a:pt x="124393" y="1985601"/>
                </a:cubicBezTo>
                <a:cubicBezTo>
                  <a:pt x="129088" y="1978560"/>
                  <a:pt x="131435" y="1971519"/>
                  <a:pt x="136129" y="1964478"/>
                </a:cubicBezTo>
                <a:cubicBezTo>
                  <a:pt x="138476" y="1957437"/>
                  <a:pt x="143170" y="1952743"/>
                  <a:pt x="145517" y="1945702"/>
                </a:cubicBezTo>
                <a:cubicBezTo>
                  <a:pt x="150211" y="1938660"/>
                  <a:pt x="152558" y="1931619"/>
                  <a:pt x="157252" y="1924578"/>
                </a:cubicBezTo>
                <a:cubicBezTo>
                  <a:pt x="161946" y="1919884"/>
                  <a:pt x="164293" y="1915190"/>
                  <a:pt x="166640" y="1908149"/>
                </a:cubicBezTo>
                <a:cubicBezTo>
                  <a:pt x="171334" y="1901108"/>
                  <a:pt x="176028" y="1891719"/>
                  <a:pt x="180723" y="1884678"/>
                </a:cubicBezTo>
                <a:cubicBezTo>
                  <a:pt x="185417" y="1879984"/>
                  <a:pt x="187764" y="1875290"/>
                  <a:pt x="192458" y="1868249"/>
                </a:cubicBezTo>
                <a:cubicBezTo>
                  <a:pt x="194805" y="1863555"/>
                  <a:pt x="199499" y="1856514"/>
                  <a:pt x="204193" y="1851820"/>
                </a:cubicBezTo>
                <a:cubicBezTo>
                  <a:pt x="218275" y="1844779"/>
                  <a:pt x="232358" y="1842432"/>
                  <a:pt x="246440" y="1842432"/>
                </a:cubicBezTo>
                <a:cubicBezTo>
                  <a:pt x="258175" y="1842432"/>
                  <a:pt x="267563" y="1844779"/>
                  <a:pt x="276951" y="1847126"/>
                </a:cubicBezTo>
                <a:cubicBezTo>
                  <a:pt x="276951" y="1849473"/>
                  <a:pt x="274604" y="1851820"/>
                  <a:pt x="274604" y="1854167"/>
                </a:cubicBezTo>
                <a:cubicBezTo>
                  <a:pt x="274604" y="1865902"/>
                  <a:pt x="283993" y="1875290"/>
                  <a:pt x="295728" y="1875290"/>
                </a:cubicBezTo>
                <a:cubicBezTo>
                  <a:pt x="300422" y="1875290"/>
                  <a:pt x="305116" y="1872943"/>
                  <a:pt x="307463" y="1870596"/>
                </a:cubicBezTo>
                <a:cubicBezTo>
                  <a:pt x="286340" y="2027848"/>
                  <a:pt x="269910" y="2180406"/>
                  <a:pt x="255828" y="2311841"/>
                </a:cubicBezTo>
                <a:cubicBezTo>
                  <a:pt x="255828" y="2314188"/>
                  <a:pt x="255828" y="2316535"/>
                  <a:pt x="255828" y="2318882"/>
                </a:cubicBezTo>
                <a:cubicBezTo>
                  <a:pt x="253481" y="2332964"/>
                  <a:pt x="253481" y="2347047"/>
                  <a:pt x="251134" y="2361129"/>
                </a:cubicBezTo>
                <a:cubicBezTo>
                  <a:pt x="251134" y="2363476"/>
                  <a:pt x="251134" y="2363476"/>
                  <a:pt x="251134" y="2365823"/>
                </a:cubicBezTo>
                <a:cubicBezTo>
                  <a:pt x="248787" y="2379905"/>
                  <a:pt x="248787" y="2393987"/>
                  <a:pt x="246440" y="2408070"/>
                </a:cubicBezTo>
                <a:cubicBezTo>
                  <a:pt x="246440" y="2408070"/>
                  <a:pt x="246440" y="2408070"/>
                  <a:pt x="246440" y="2408070"/>
                </a:cubicBezTo>
                <a:cubicBezTo>
                  <a:pt x="244093" y="2422152"/>
                  <a:pt x="244093" y="2436234"/>
                  <a:pt x="241746" y="2450317"/>
                </a:cubicBezTo>
                <a:cubicBezTo>
                  <a:pt x="241746" y="2450317"/>
                  <a:pt x="241746" y="2450317"/>
                  <a:pt x="241746" y="2450317"/>
                </a:cubicBezTo>
                <a:cubicBezTo>
                  <a:pt x="241746" y="2457358"/>
                  <a:pt x="239399" y="2466746"/>
                  <a:pt x="239399" y="2473787"/>
                </a:cubicBezTo>
                <a:cubicBezTo>
                  <a:pt x="239399" y="2473787"/>
                  <a:pt x="239399" y="2473787"/>
                  <a:pt x="239399" y="2473787"/>
                </a:cubicBezTo>
                <a:cubicBezTo>
                  <a:pt x="237052" y="2473787"/>
                  <a:pt x="232358" y="2473787"/>
                  <a:pt x="230011" y="2476134"/>
                </a:cubicBezTo>
                <a:cubicBezTo>
                  <a:pt x="225316" y="2469093"/>
                  <a:pt x="222969" y="2462052"/>
                  <a:pt x="218275" y="2455011"/>
                </a:cubicBezTo>
                <a:cubicBezTo>
                  <a:pt x="215928" y="2447969"/>
                  <a:pt x="211234" y="2443275"/>
                  <a:pt x="208887" y="2436234"/>
                </a:cubicBezTo>
                <a:cubicBezTo>
                  <a:pt x="206540" y="2431540"/>
                  <a:pt x="201846" y="2424499"/>
                  <a:pt x="199499" y="2419805"/>
                </a:cubicBezTo>
                <a:cubicBezTo>
                  <a:pt x="194805" y="2412764"/>
                  <a:pt x="192458" y="2408070"/>
                  <a:pt x="190111" y="2401028"/>
                </a:cubicBezTo>
                <a:cubicBezTo>
                  <a:pt x="187764" y="2396334"/>
                  <a:pt x="185417" y="2391640"/>
                  <a:pt x="180723" y="2386946"/>
                </a:cubicBezTo>
                <a:cubicBezTo>
                  <a:pt x="178376" y="2379905"/>
                  <a:pt x="173681" y="2375211"/>
                  <a:pt x="171334" y="2370517"/>
                </a:cubicBezTo>
                <a:cubicBezTo>
                  <a:pt x="168987" y="2365823"/>
                  <a:pt x="166640" y="2361129"/>
                  <a:pt x="164293" y="2356435"/>
                </a:cubicBezTo>
                <a:cubicBezTo>
                  <a:pt x="161946" y="2351741"/>
                  <a:pt x="157252" y="2347047"/>
                  <a:pt x="154905" y="2340005"/>
                </a:cubicBezTo>
                <a:cubicBezTo>
                  <a:pt x="152558" y="2335311"/>
                  <a:pt x="150211" y="2332964"/>
                  <a:pt x="147864" y="2328270"/>
                </a:cubicBezTo>
                <a:cubicBezTo>
                  <a:pt x="145517" y="2323576"/>
                  <a:pt x="140823" y="2318882"/>
                  <a:pt x="138476" y="2314188"/>
                </a:cubicBezTo>
                <a:cubicBezTo>
                  <a:pt x="136129" y="2311841"/>
                  <a:pt x="133782" y="2307147"/>
                  <a:pt x="131435" y="2304800"/>
                </a:cubicBezTo>
                <a:cubicBezTo>
                  <a:pt x="126741" y="2300106"/>
                  <a:pt x="124393" y="2295411"/>
                  <a:pt x="119699" y="2290717"/>
                </a:cubicBezTo>
                <a:cubicBezTo>
                  <a:pt x="117352" y="2288370"/>
                  <a:pt x="115005" y="2286023"/>
                  <a:pt x="112658" y="2283676"/>
                </a:cubicBezTo>
                <a:cubicBezTo>
                  <a:pt x="112658" y="2283676"/>
                  <a:pt x="110311" y="2281329"/>
                  <a:pt x="110311" y="2281329"/>
                </a:cubicBezTo>
                <a:cubicBezTo>
                  <a:pt x="115005" y="2276635"/>
                  <a:pt x="115005" y="2271941"/>
                  <a:pt x="115005" y="2267247"/>
                </a:cubicBezTo>
                <a:cubicBezTo>
                  <a:pt x="115005" y="2255512"/>
                  <a:pt x="105617" y="2246123"/>
                  <a:pt x="93882" y="2246123"/>
                </a:cubicBezTo>
                <a:cubicBezTo>
                  <a:pt x="86841" y="2246123"/>
                  <a:pt x="82147" y="2250818"/>
                  <a:pt x="77453" y="2255512"/>
                </a:cubicBezTo>
                <a:cubicBezTo>
                  <a:pt x="72758" y="2253165"/>
                  <a:pt x="70411" y="2253165"/>
                  <a:pt x="65717" y="2253165"/>
                </a:cubicBezTo>
                <a:cubicBezTo>
                  <a:pt x="63370" y="2253165"/>
                  <a:pt x="58676" y="2253165"/>
                  <a:pt x="56329" y="2255512"/>
                </a:cubicBezTo>
                <a:cubicBezTo>
                  <a:pt x="56329" y="2255512"/>
                  <a:pt x="53982" y="2255512"/>
                  <a:pt x="53982" y="2255512"/>
                </a:cubicBezTo>
                <a:cubicBezTo>
                  <a:pt x="51635" y="2257859"/>
                  <a:pt x="49288" y="2257859"/>
                  <a:pt x="44594" y="2260206"/>
                </a:cubicBezTo>
                <a:cubicBezTo>
                  <a:pt x="44594" y="2260206"/>
                  <a:pt x="44594" y="2260206"/>
                  <a:pt x="42247" y="2262553"/>
                </a:cubicBezTo>
                <a:cubicBezTo>
                  <a:pt x="39900" y="2264900"/>
                  <a:pt x="37553" y="2267247"/>
                  <a:pt x="35206" y="2269594"/>
                </a:cubicBezTo>
                <a:cubicBezTo>
                  <a:pt x="35206" y="2269594"/>
                  <a:pt x="35206" y="2269594"/>
                  <a:pt x="35206" y="2269594"/>
                </a:cubicBezTo>
                <a:cubicBezTo>
                  <a:pt x="35206" y="2271941"/>
                  <a:pt x="32859" y="2271941"/>
                  <a:pt x="32859" y="2274288"/>
                </a:cubicBezTo>
                <a:cubicBezTo>
                  <a:pt x="32859" y="2274288"/>
                  <a:pt x="32859" y="2274288"/>
                  <a:pt x="30512" y="2274288"/>
                </a:cubicBezTo>
                <a:cubicBezTo>
                  <a:pt x="30512" y="2271941"/>
                  <a:pt x="30512" y="2269594"/>
                  <a:pt x="30512" y="2267247"/>
                </a:cubicBezTo>
                <a:cubicBezTo>
                  <a:pt x="30512" y="2267247"/>
                  <a:pt x="32859" y="2260206"/>
                  <a:pt x="32859" y="2255512"/>
                </a:cubicBezTo>
                <a:close/>
                <a:moveTo>
                  <a:pt x="89188" y="1957437"/>
                </a:moveTo>
                <a:cubicBezTo>
                  <a:pt x="91535" y="1952743"/>
                  <a:pt x="91535" y="1950396"/>
                  <a:pt x="93882" y="1945702"/>
                </a:cubicBezTo>
                <a:cubicBezTo>
                  <a:pt x="93882" y="1943354"/>
                  <a:pt x="93882" y="1943354"/>
                  <a:pt x="96229" y="1941007"/>
                </a:cubicBezTo>
                <a:cubicBezTo>
                  <a:pt x="96229" y="1943354"/>
                  <a:pt x="96229" y="1945702"/>
                  <a:pt x="93882" y="1948049"/>
                </a:cubicBezTo>
                <a:cubicBezTo>
                  <a:pt x="91535" y="1959784"/>
                  <a:pt x="89188" y="1971519"/>
                  <a:pt x="86841" y="1983254"/>
                </a:cubicBezTo>
                <a:cubicBezTo>
                  <a:pt x="86841" y="1983254"/>
                  <a:pt x="84494" y="1983254"/>
                  <a:pt x="82147" y="1983254"/>
                </a:cubicBezTo>
                <a:cubicBezTo>
                  <a:pt x="82147" y="1983254"/>
                  <a:pt x="79800" y="1983254"/>
                  <a:pt x="79800" y="1983254"/>
                </a:cubicBezTo>
                <a:cubicBezTo>
                  <a:pt x="79800" y="1980907"/>
                  <a:pt x="82147" y="1980907"/>
                  <a:pt x="82147" y="1978560"/>
                </a:cubicBezTo>
                <a:cubicBezTo>
                  <a:pt x="82147" y="1971519"/>
                  <a:pt x="84494" y="1964478"/>
                  <a:pt x="89188" y="1957437"/>
                </a:cubicBezTo>
                <a:close/>
                <a:moveTo>
                  <a:pt x="117352" y="1861208"/>
                </a:moveTo>
                <a:cubicBezTo>
                  <a:pt x="119699" y="1849473"/>
                  <a:pt x="124393" y="1835390"/>
                  <a:pt x="126741" y="1823655"/>
                </a:cubicBezTo>
                <a:cubicBezTo>
                  <a:pt x="131435" y="1807226"/>
                  <a:pt x="136129" y="1793144"/>
                  <a:pt x="140823" y="1776714"/>
                </a:cubicBezTo>
                <a:cubicBezTo>
                  <a:pt x="145517" y="1764979"/>
                  <a:pt x="147864" y="1753244"/>
                  <a:pt x="152558" y="1739161"/>
                </a:cubicBezTo>
                <a:cubicBezTo>
                  <a:pt x="154905" y="1734467"/>
                  <a:pt x="154905" y="1729773"/>
                  <a:pt x="157252" y="1725079"/>
                </a:cubicBezTo>
                <a:cubicBezTo>
                  <a:pt x="159599" y="1718038"/>
                  <a:pt x="161946" y="1710997"/>
                  <a:pt x="164293" y="1706303"/>
                </a:cubicBezTo>
                <a:cubicBezTo>
                  <a:pt x="168987" y="1696915"/>
                  <a:pt x="171334" y="1685179"/>
                  <a:pt x="176028" y="1675791"/>
                </a:cubicBezTo>
                <a:cubicBezTo>
                  <a:pt x="178376" y="1666403"/>
                  <a:pt x="183070" y="1659362"/>
                  <a:pt x="187764" y="1649974"/>
                </a:cubicBezTo>
                <a:cubicBezTo>
                  <a:pt x="192458" y="1640586"/>
                  <a:pt x="197152" y="1628850"/>
                  <a:pt x="201846" y="1619462"/>
                </a:cubicBezTo>
                <a:cubicBezTo>
                  <a:pt x="206540" y="1610074"/>
                  <a:pt x="208887" y="1603033"/>
                  <a:pt x="213581" y="1593645"/>
                </a:cubicBezTo>
                <a:cubicBezTo>
                  <a:pt x="218275" y="1584256"/>
                  <a:pt x="222969" y="1572521"/>
                  <a:pt x="227664" y="1563133"/>
                </a:cubicBezTo>
                <a:cubicBezTo>
                  <a:pt x="232358" y="1553745"/>
                  <a:pt x="234705" y="1546704"/>
                  <a:pt x="239399" y="1537315"/>
                </a:cubicBezTo>
                <a:cubicBezTo>
                  <a:pt x="244093" y="1527927"/>
                  <a:pt x="248787" y="1516192"/>
                  <a:pt x="255828" y="1506804"/>
                </a:cubicBezTo>
                <a:cubicBezTo>
                  <a:pt x="260522" y="1499763"/>
                  <a:pt x="262869" y="1490375"/>
                  <a:pt x="267563" y="1483333"/>
                </a:cubicBezTo>
                <a:cubicBezTo>
                  <a:pt x="272257" y="1471598"/>
                  <a:pt x="279299" y="1462210"/>
                  <a:pt x="283993" y="1450475"/>
                </a:cubicBezTo>
                <a:cubicBezTo>
                  <a:pt x="283993" y="1450475"/>
                  <a:pt x="283993" y="1450475"/>
                  <a:pt x="283993" y="1450475"/>
                </a:cubicBezTo>
                <a:cubicBezTo>
                  <a:pt x="283993" y="1455169"/>
                  <a:pt x="281646" y="1457516"/>
                  <a:pt x="281646" y="1462210"/>
                </a:cubicBezTo>
                <a:cubicBezTo>
                  <a:pt x="279299" y="1471598"/>
                  <a:pt x="276951" y="1478639"/>
                  <a:pt x="276951" y="1488027"/>
                </a:cubicBezTo>
                <a:cubicBezTo>
                  <a:pt x="274604" y="1495069"/>
                  <a:pt x="274604" y="1499763"/>
                  <a:pt x="272257" y="1506804"/>
                </a:cubicBezTo>
                <a:cubicBezTo>
                  <a:pt x="269910" y="1516192"/>
                  <a:pt x="267563" y="1525580"/>
                  <a:pt x="267563" y="1534968"/>
                </a:cubicBezTo>
                <a:cubicBezTo>
                  <a:pt x="267563" y="1539662"/>
                  <a:pt x="265216" y="1546704"/>
                  <a:pt x="265216" y="1551398"/>
                </a:cubicBezTo>
                <a:cubicBezTo>
                  <a:pt x="262869" y="1563133"/>
                  <a:pt x="260522" y="1572521"/>
                  <a:pt x="258175" y="1584256"/>
                </a:cubicBezTo>
                <a:cubicBezTo>
                  <a:pt x="258175" y="1588950"/>
                  <a:pt x="255828" y="1591297"/>
                  <a:pt x="255828" y="1595992"/>
                </a:cubicBezTo>
                <a:cubicBezTo>
                  <a:pt x="251134" y="1619462"/>
                  <a:pt x="246440" y="1642933"/>
                  <a:pt x="241746" y="1664056"/>
                </a:cubicBezTo>
                <a:cubicBezTo>
                  <a:pt x="241746" y="1664056"/>
                  <a:pt x="239399" y="1664056"/>
                  <a:pt x="239399" y="1664056"/>
                </a:cubicBezTo>
                <a:cubicBezTo>
                  <a:pt x="227664" y="1664056"/>
                  <a:pt x="218275" y="1673444"/>
                  <a:pt x="218275" y="1685179"/>
                </a:cubicBezTo>
                <a:cubicBezTo>
                  <a:pt x="218275" y="1692221"/>
                  <a:pt x="220622" y="1696915"/>
                  <a:pt x="225316" y="1699262"/>
                </a:cubicBezTo>
                <a:cubicBezTo>
                  <a:pt x="220622" y="1703956"/>
                  <a:pt x="218275" y="1708650"/>
                  <a:pt x="213581" y="1713344"/>
                </a:cubicBezTo>
                <a:cubicBezTo>
                  <a:pt x="211234" y="1718038"/>
                  <a:pt x="208887" y="1720385"/>
                  <a:pt x="206540" y="1725079"/>
                </a:cubicBezTo>
                <a:cubicBezTo>
                  <a:pt x="201846" y="1732120"/>
                  <a:pt x="197152" y="1739161"/>
                  <a:pt x="192458" y="1746203"/>
                </a:cubicBezTo>
                <a:cubicBezTo>
                  <a:pt x="190111" y="1750897"/>
                  <a:pt x="187764" y="1755591"/>
                  <a:pt x="183070" y="1760285"/>
                </a:cubicBezTo>
                <a:cubicBezTo>
                  <a:pt x="178376" y="1767326"/>
                  <a:pt x="173681" y="1774367"/>
                  <a:pt x="171334" y="1781408"/>
                </a:cubicBezTo>
                <a:cubicBezTo>
                  <a:pt x="168987" y="1786102"/>
                  <a:pt x="166640" y="1790796"/>
                  <a:pt x="161946" y="1797838"/>
                </a:cubicBezTo>
                <a:cubicBezTo>
                  <a:pt x="157252" y="1804879"/>
                  <a:pt x="154905" y="1811920"/>
                  <a:pt x="150211" y="1818961"/>
                </a:cubicBezTo>
                <a:cubicBezTo>
                  <a:pt x="145517" y="1821308"/>
                  <a:pt x="143170" y="1828349"/>
                  <a:pt x="140823" y="1833043"/>
                </a:cubicBezTo>
                <a:cubicBezTo>
                  <a:pt x="138476" y="1840084"/>
                  <a:pt x="133782" y="1847126"/>
                  <a:pt x="131435" y="1856514"/>
                </a:cubicBezTo>
                <a:cubicBezTo>
                  <a:pt x="129088" y="1863555"/>
                  <a:pt x="126741" y="1868249"/>
                  <a:pt x="124393" y="1875290"/>
                </a:cubicBezTo>
                <a:cubicBezTo>
                  <a:pt x="124393" y="1877637"/>
                  <a:pt x="124393" y="1877637"/>
                  <a:pt x="122046" y="1879984"/>
                </a:cubicBezTo>
                <a:cubicBezTo>
                  <a:pt x="119699" y="1884678"/>
                  <a:pt x="117352" y="1887025"/>
                  <a:pt x="115005" y="1891719"/>
                </a:cubicBezTo>
                <a:cubicBezTo>
                  <a:pt x="112658" y="1894066"/>
                  <a:pt x="112658" y="1898761"/>
                  <a:pt x="110311" y="1901108"/>
                </a:cubicBezTo>
                <a:cubicBezTo>
                  <a:pt x="107964" y="1905802"/>
                  <a:pt x="105617" y="1912843"/>
                  <a:pt x="100923" y="1919884"/>
                </a:cubicBezTo>
                <a:cubicBezTo>
                  <a:pt x="100923" y="1919884"/>
                  <a:pt x="100923" y="1919884"/>
                  <a:pt x="100923" y="1919884"/>
                </a:cubicBezTo>
                <a:cubicBezTo>
                  <a:pt x="103270" y="1915190"/>
                  <a:pt x="103270" y="1910496"/>
                  <a:pt x="105617" y="1903455"/>
                </a:cubicBezTo>
                <a:cubicBezTo>
                  <a:pt x="107964" y="1889372"/>
                  <a:pt x="112658" y="1875290"/>
                  <a:pt x="117352" y="1861208"/>
                </a:cubicBezTo>
                <a:close/>
                <a:moveTo>
                  <a:pt x="291034" y="1417616"/>
                </a:moveTo>
                <a:cubicBezTo>
                  <a:pt x="293381" y="1408228"/>
                  <a:pt x="295728" y="1396493"/>
                  <a:pt x="298075" y="1387104"/>
                </a:cubicBezTo>
                <a:cubicBezTo>
                  <a:pt x="298075" y="1382410"/>
                  <a:pt x="300422" y="1380063"/>
                  <a:pt x="300422" y="1375369"/>
                </a:cubicBezTo>
                <a:cubicBezTo>
                  <a:pt x="300422" y="1373022"/>
                  <a:pt x="300422" y="1370675"/>
                  <a:pt x="302769" y="1368328"/>
                </a:cubicBezTo>
                <a:cubicBezTo>
                  <a:pt x="302769" y="1368328"/>
                  <a:pt x="302769" y="1368328"/>
                  <a:pt x="302769" y="1368328"/>
                </a:cubicBezTo>
                <a:cubicBezTo>
                  <a:pt x="305116" y="1363634"/>
                  <a:pt x="307463" y="1358940"/>
                  <a:pt x="312157" y="1354246"/>
                </a:cubicBezTo>
                <a:cubicBezTo>
                  <a:pt x="323892" y="1354246"/>
                  <a:pt x="330934" y="1344858"/>
                  <a:pt x="330934" y="1333122"/>
                </a:cubicBezTo>
                <a:cubicBezTo>
                  <a:pt x="330934" y="1330775"/>
                  <a:pt x="330934" y="1328428"/>
                  <a:pt x="328587" y="1326081"/>
                </a:cubicBezTo>
                <a:cubicBezTo>
                  <a:pt x="330934" y="1323734"/>
                  <a:pt x="330934" y="1321387"/>
                  <a:pt x="333281" y="1319040"/>
                </a:cubicBezTo>
                <a:cubicBezTo>
                  <a:pt x="337975" y="1311999"/>
                  <a:pt x="345016" y="1302611"/>
                  <a:pt x="349710" y="1295570"/>
                </a:cubicBezTo>
                <a:cubicBezTo>
                  <a:pt x="354404" y="1288529"/>
                  <a:pt x="359098" y="1283834"/>
                  <a:pt x="363792" y="1276793"/>
                </a:cubicBezTo>
                <a:cubicBezTo>
                  <a:pt x="366139" y="1274446"/>
                  <a:pt x="370833" y="1269752"/>
                  <a:pt x="375527" y="1267405"/>
                </a:cubicBezTo>
                <a:cubicBezTo>
                  <a:pt x="380222" y="1262711"/>
                  <a:pt x="384916" y="1258017"/>
                  <a:pt x="389610" y="1255670"/>
                </a:cubicBezTo>
                <a:cubicBezTo>
                  <a:pt x="391957" y="1253323"/>
                  <a:pt x="394304" y="1253323"/>
                  <a:pt x="396651" y="1250976"/>
                </a:cubicBezTo>
                <a:cubicBezTo>
                  <a:pt x="391957" y="1258017"/>
                  <a:pt x="389610" y="1262711"/>
                  <a:pt x="384916" y="1269752"/>
                </a:cubicBezTo>
                <a:cubicBezTo>
                  <a:pt x="377874" y="1279140"/>
                  <a:pt x="373180" y="1288529"/>
                  <a:pt x="366139" y="1300264"/>
                </a:cubicBezTo>
                <a:cubicBezTo>
                  <a:pt x="361445" y="1309652"/>
                  <a:pt x="354404" y="1316693"/>
                  <a:pt x="349710" y="1326081"/>
                </a:cubicBezTo>
                <a:cubicBezTo>
                  <a:pt x="342669" y="1335469"/>
                  <a:pt x="337975" y="1344858"/>
                  <a:pt x="333281" y="1356593"/>
                </a:cubicBezTo>
                <a:cubicBezTo>
                  <a:pt x="328587" y="1365981"/>
                  <a:pt x="323892" y="1373022"/>
                  <a:pt x="319198" y="1382410"/>
                </a:cubicBezTo>
                <a:cubicBezTo>
                  <a:pt x="314504" y="1391799"/>
                  <a:pt x="307463" y="1403534"/>
                  <a:pt x="302769" y="1412922"/>
                </a:cubicBezTo>
                <a:cubicBezTo>
                  <a:pt x="298075" y="1422310"/>
                  <a:pt x="293381" y="1429351"/>
                  <a:pt x="288687" y="1438740"/>
                </a:cubicBezTo>
                <a:cubicBezTo>
                  <a:pt x="288687" y="1438740"/>
                  <a:pt x="286340" y="1441087"/>
                  <a:pt x="286340" y="1441087"/>
                </a:cubicBezTo>
                <a:cubicBezTo>
                  <a:pt x="286340" y="1438740"/>
                  <a:pt x="286340" y="1438740"/>
                  <a:pt x="286340" y="1436392"/>
                </a:cubicBezTo>
                <a:cubicBezTo>
                  <a:pt x="288687" y="1427004"/>
                  <a:pt x="291034" y="1422310"/>
                  <a:pt x="291034" y="1417616"/>
                </a:cubicBezTo>
                <a:close/>
                <a:moveTo>
                  <a:pt x="335628" y="1297917"/>
                </a:moveTo>
                <a:cubicBezTo>
                  <a:pt x="337975" y="1293223"/>
                  <a:pt x="342669" y="1288529"/>
                  <a:pt x="345016" y="1283834"/>
                </a:cubicBezTo>
                <a:cubicBezTo>
                  <a:pt x="347363" y="1279140"/>
                  <a:pt x="352057" y="1274446"/>
                  <a:pt x="354404" y="1269752"/>
                </a:cubicBezTo>
                <a:cubicBezTo>
                  <a:pt x="356751" y="1265058"/>
                  <a:pt x="361445" y="1260364"/>
                  <a:pt x="363792" y="1255670"/>
                </a:cubicBezTo>
                <a:cubicBezTo>
                  <a:pt x="366139" y="1250976"/>
                  <a:pt x="370833" y="1246282"/>
                  <a:pt x="373180" y="1241588"/>
                </a:cubicBezTo>
                <a:cubicBezTo>
                  <a:pt x="377874" y="1236893"/>
                  <a:pt x="380222" y="1232199"/>
                  <a:pt x="384916" y="1227505"/>
                </a:cubicBezTo>
                <a:cubicBezTo>
                  <a:pt x="387263" y="1222811"/>
                  <a:pt x="391957" y="1220464"/>
                  <a:pt x="394304" y="1215770"/>
                </a:cubicBezTo>
                <a:cubicBezTo>
                  <a:pt x="398998" y="1211076"/>
                  <a:pt x="401345" y="1206382"/>
                  <a:pt x="406039" y="1201688"/>
                </a:cubicBezTo>
                <a:cubicBezTo>
                  <a:pt x="408386" y="1196994"/>
                  <a:pt x="413080" y="1194647"/>
                  <a:pt x="415427" y="1189953"/>
                </a:cubicBezTo>
                <a:cubicBezTo>
                  <a:pt x="420121" y="1185259"/>
                  <a:pt x="424815" y="1180564"/>
                  <a:pt x="427162" y="1175870"/>
                </a:cubicBezTo>
                <a:cubicBezTo>
                  <a:pt x="429509" y="1171176"/>
                  <a:pt x="434204" y="1168829"/>
                  <a:pt x="436551" y="1164135"/>
                </a:cubicBezTo>
                <a:cubicBezTo>
                  <a:pt x="436551" y="1161788"/>
                  <a:pt x="438898" y="1161788"/>
                  <a:pt x="438898" y="1161788"/>
                </a:cubicBezTo>
                <a:cubicBezTo>
                  <a:pt x="438898" y="1164135"/>
                  <a:pt x="441245" y="1166482"/>
                  <a:pt x="443592" y="1168829"/>
                </a:cubicBezTo>
                <a:cubicBezTo>
                  <a:pt x="438898" y="1173523"/>
                  <a:pt x="436551" y="1178217"/>
                  <a:pt x="431857" y="1182911"/>
                </a:cubicBezTo>
                <a:cubicBezTo>
                  <a:pt x="427162" y="1187606"/>
                  <a:pt x="422468" y="1192300"/>
                  <a:pt x="420121" y="1196994"/>
                </a:cubicBezTo>
                <a:cubicBezTo>
                  <a:pt x="413080" y="1206382"/>
                  <a:pt x="406039" y="1215770"/>
                  <a:pt x="398998" y="1225158"/>
                </a:cubicBezTo>
                <a:cubicBezTo>
                  <a:pt x="394304" y="1229852"/>
                  <a:pt x="389610" y="1236893"/>
                  <a:pt x="384916" y="1241588"/>
                </a:cubicBezTo>
                <a:cubicBezTo>
                  <a:pt x="377874" y="1248629"/>
                  <a:pt x="373180" y="1258017"/>
                  <a:pt x="366139" y="1267405"/>
                </a:cubicBezTo>
                <a:cubicBezTo>
                  <a:pt x="363792" y="1269752"/>
                  <a:pt x="361445" y="1272099"/>
                  <a:pt x="361445" y="1274446"/>
                </a:cubicBezTo>
                <a:cubicBezTo>
                  <a:pt x="359098" y="1276793"/>
                  <a:pt x="354404" y="1281487"/>
                  <a:pt x="352057" y="1283834"/>
                </a:cubicBezTo>
                <a:cubicBezTo>
                  <a:pt x="347363" y="1288529"/>
                  <a:pt x="342669" y="1293223"/>
                  <a:pt x="337975" y="1297917"/>
                </a:cubicBezTo>
                <a:cubicBezTo>
                  <a:pt x="333281" y="1302611"/>
                  <a:pt x="330934" y="1307305"/>
                  <a:pt x="326239" y="1311999"/>
                </a:cubicBezTo>
                <a:cubicBezTo>
                  <a:pt x="323892" y="1314346"/>
                  <a:pt x="321545" y="1316693"/>
                  <a:pt x="319198" y="1319040"/>
                </a:cubicBezTo>
                <a:cubicBezTo>
                  <a:pt x="319198" y="1319040"/>
                  <a:pt x="319198" y="1319040"/>
                  <a:pt x="319198" y="1319040"/>
                </a:cubicBezTo>
                <a:cubicBezTo>
                  <a:pt x="319198" y="1316693"/>
                  <a:pt x="321545" y="1316693"/>
                  <a:pt x="321545" y="1314346"/>
                </a:cubicBezTo>
                <a:cubicBezTo>
                  <a:pt x="330934" y="1309652"/>
                  <a:pt x="333281" y="1302611"/>
                  <a:pt x="335628" y="1297917"/>
                </a:cubicBezTo>
                <a:close/>
                <a:moveTo>
                  <a:pt x="525738" y="1086683"/>
                </a:moveTo>
                <a:cubicBezTo>
                  <a:pt x="528085" y="1084335"/>
                  <a:pt x="530433" y="1081988"/>
                  <a:pt x="532780" y="1079641"/>
                </a:cubicBezTo>
                <a:cubicBezTo>
                  <a:pt x="537474" y="1074947"/>
                  <a:pt x="544515" y="1070253"/>
                  <a:pt x="551556" y="1065559"/>
                </a:cubicBezTo>
                <a:cubicBezTo>
                  <a:pt x="553903" y="1063212"/>
                  <a:pt x="556250" y="1063212"/>
                  <a:pt x="558597" y="1060865"/>
                </a:cubicBezTo>
                <a:cubicBezTo>
                  <a:pt x="565638" y="1053824"/>
                  <a:pt x="575026" y="1049130"/>
                  <a:pt x="582068" y="1044436"/>
                </a:cubicBezTo>
                <a:cubicBezTo>
                  <a:pt x="582068" y="1044436"/>
                  <a:pt x="582068" y="1044436"/>
                  <a:pt x="582068" y="1044436"/>
                </a:cubicBezTo>
                <a:cubicBezTo>
                  <a:pt x="598497" y="1032700"/>
                  <a:pt x="614926" y="1020965"/>
                  <a:pt x="633703" y="1011577"/>
                </a:cubicBezTo>
                <a:cubicBezTo>
                  <a:pt x="636050" y="1011577"/>
                  <a:pt x="636050" y="1009230"/>
                  <a:pt x="638397" y="1009230"/>
                </a:cubicBezTo>
                <a:cubicBezTo>
                  <a:pt x="645438" y="1004536"/>
                  <a:pt x="652479" y="1002189"/>
                  <a:pt x="659520" y="997495"/>
                </a:cubicBezTo>
                <a:cubicBezTo>
                  <a:pt x="661867" y="995148"/>
                  <a:pt x="664214" y="995148"/>
                  <a:pt x="666561" y="992801"/>
                </a:cubicBezTo>
                <a:cubicBezTo>
                  <a:pt x="666561" y="992801"/>
                  <a:pt x="668908" y="992801"/>
                  <a:pt x="668908" y="992801"/>
                </a:cubicBezTo>
                <a:cubicBezTo>
                  <a:pt x="671255" y="995148"/>
                  <a:pt x="671255" y="997495"/>
                  <a:pt x="673602" y="997495"/>
                </a:cubicBezTo>
                <a:cubicBezTo>
                  <a:pt x="668908" y="1002189"/>
                  <a:pt x="666561" y="1006883"/>
                  <a:pt x="661867" y="1011577"/>
                </a:cubicBezTo>
                <a:cubicBezTo>
                  <a:pt x="657173" y="1018618"/>
                  <a:pt x="650132" y="1025659"/>
                  <a:pt x="645438" y="1035047"/>
                </a:cubicBezTo>
                <a:cubicBezTo>
                  <a:pt x="638397" y="1044436"/>
                  <a:pt x="631355" y="1053824"/>
                  <a:pt x="624314" y="1065559"/>
                </a:cubicBezTo>
                <a:cubicBezTo>
                  <a:pt x="619620" y="1072600"/>
                  <a:pt x="612579" y="1081988"/>
                  <a:pt x="607885" y="1089030"/>
                </a:cubicBezTo>
                <a:cubicBezTo>
                  <a:pt x="600844" y="1098418"/>
                  <a:pt x="596150" y="1105459"/>
                  <a:pt x="589109" y="1114847"/>
                </a:cubicBezTo>
                <a:cubicBezTo>
                  <a:pt x="575026" y="1135970"/>
                  <a:pt x="558597" y="1159441"/>
                  <a:pt x="544515" y="1182911"/>
                </a:cubicBezTo>
                <a:cubicBezTo>
                  <a:pt x="542168" y="1180564"/>
                  <a:pt x="537474" y="1180564"/>
                  <a:pt x="535127" y="1180564"/>
                </a:cubicBezTo>
                <a:cubicBezTo>
                  <a:pt x="523391" y="1180564"/>
                  <a:pt x="514003" y="1189953"/>
                  <a:pt x="514003" y="1201688"/>
                </a:cubicBezTo>
                <a:cubicBezTo>
                  <a:pt x="514003" y="1201688"/>
                  <a:pt x="514003" y="1204035"/>
                  <a:pt x="514003" y="1204035"/>
                </a:cubicBezTo>
                <a:cubicBezTo>
                  <a:pt x="511656" y="1204035"/>
                  <a:pt x="506962" y="1204035"/>
                  <a:pt x="504615" y="1206382"/>
                </a:cubicBezTo>
                <a:cubicBezTo>
                  <a:pt x="502268" y="1206382"/>
                  <a:pt x="497574" y="1208729"/>
                  <a:pt x="495227" y="1208729"/>
                </a:cubicBezTo>
                <a:cubicBezTo>
                  <a:pt x="488186" y="1211076"/>
                  <a:pt x="483492" y="1211076"/>
                  <a:pt x="476450" y="1213423"/>
                </a:cubicBezTo>
                <a:cubicBezTo>
                  <a:pt x="471756" y="1215770"/>
                  <a:pt x="469409" y="1215770"/>
                  <a:pt x="464715" y="1218117"/>
                </a:cubicBezTo>
                <a:cubicBezTo>
                  <a:pt x="460021" y="1220464"/>
                  <a:pt x="452980" y="1222811"/>
                  <a:pt x="448286" y="1225158"/>
                </a:cubicBezTo>
                <a:cubicBezTo>
                  <a:pt x="445939" y="1225158"/>
                  <a:pt x="443592" y="1227505"/>
                  <a:pt x="441245" y="1227505"/>
                </a:cubicBezTo>
                <a:cubicBezTo>
                  <a:pt x="445939" y="1211076"/>
                  <a:pt x="450633" y="1196994"/>
                  <a:pt x="455327" y="1182911"/>
                </a:cubicBezTo>
                <a:cubicBezTo>
                  <a:pt x="457674" y="1182911"/>
                  <a:pt x="457674" y="1182911"/>
                  <a:pt x="460021" y="1182911"/>
                </a:cubicBezTo>
                <a:cubicBezTo>
                  <a:pt x="471756" y="1182911"/>
                  <a:pt x="481145" y="1173523"/>
                  <a:pt x="481145" y="1161788"/>
                </a:cubicBezTo>
                <a:cubicBezTo>
                  <a:pt x="481145" y="1154747"/>
                  <a:pt x="478797" y="1150053"/>
                  <a:pt x="474103" y="1147706"/>
                </a:cubicBezTo>
                <a:cubicBezTo>
                  <a:pt x="483492" y="1135970"/>
                  <a:pt x="492880" y="1124235"/>
                  <a:pt x="502268" y="1114847"/>
                </a:cubicBezTo>
                <a:cubicBezTo>
                  <a:pt x="504615" y="1112500"/>
                  <a:pt x="506962" y="1110153"/>
                  <a:pt x="509309" y="1107806"/>
                </a:cubicBezTo>
                <a:cubicBezTo>
                  <a:pt x="516350" y="1093724"/>
                  <a:pt x="521044" y="1091377"/>
                  <a:pt x="525738" y="1086683"/>
                </a:cubicBezTo>
                <a:close/>
                <a:moveTo>
                  <a:pt x="851978" y="760443"/>
                </a:moveTo>
                <a:cubicBezTo>
                  <a:pt x="859019" y="753402"/>
                  <a:pt x="866060" y="748708"/>
                  <a:pt x="873101" y="741667"/>
                </a:cubicBezTo>
                <a:cubicBezTo>
                  <a:pt x="882489" y="734626"/>
                  <a:pt x="891878" y="727584"/>
                  <a:pt x="901266" y="718196"/>
                </a:cubicBezTo>
                <a:cubicBezTo>
                  <a:pt x="908307" y="713502"/>
                  <a:pt x="915348" y="706461"/>
                  <a:pt x="922389" y="701767"/>
                </a:cubicBezTo>
                <a:cubicBezTo>
                  <a:pt x="931777" y="694726"/>
                  <a:pt x="941166" y="685338"/>
                  <a:pt x="952901" y="678296"/>
                </a:cubicBezTo>
                <a:cubicBezTo>
                  <a:pt x="955248" y="678296"/>
                  <a:pt x="955248" y="675949"/>
                  <a:pt x="957595" y="675949"/>
                </a:cubicBezTo>
                <a:cubicBezTo>
                  <a:pt x="938819" y="706461"/>
                  <a:pt x="920042" y="739320"/>
                  <a:pt x="901266" y="774525"/>
                </a:cubicBezTo>
                <a:cubicBezTo>
                  <a:pt x="901266" y="776872"/>
                  <a:pt x="898919" y="779219"/>
                  <a:pt x="898919" y="781566"/>
                </a:cubicBezTo>
                <a:cubicBezTo>
                  <a:pt x="898919" y="781566"/>
                  <a:pt x="898919" y="783914"/>
                  <a:pt x="896572" y="783914"/>
                </a:cubicBezTo>
                <a:cubicBezTo>
                  <a:pt x="889531" y="783914"/>
                  <a:pt x="884837" y="783914"/>
                  <a:pt x="877795" y="786261"/>
                </a:cubicBezTo>
                <a:cubicBezTo>
                  <a:pt x="873101" y="786261"/>
                  <a:pt x="868407" y="788608"/>
                  <a:pt x="863713" y="788608"/>
                </a:cubicBezTo>
                <a:cubicBezTo>
                  <a:pt x="856672" y="790955"/>
                  <a:pt x="847284" y="790955"/>
                  <a:pt x="840243" y="793302"/>
                </a:cubicBezTo>
                <a:cubicBezTo>
                  <a:pt x="835549" y="793302"/>
                  <a:pt x="830854" y="795649"/>
                  <a:pt x="826160" y="795649"/>
                </a:cubicBezTo>
                <a:cubicBezTo>
                  <a:pt x="826160" y="795649"/>
                  <a:pt x="823813" y="795649"/>
                  <a:pt x="823813" y="795649"/>
                </a:cubicBezTo>
                <a:cubicBezTo>
                  <a:pt x="823813" y="793302"/>
                  <a:pt x="821466" y="790955"/>
                  <a:pt x="819119" y="788608"/>
                </a:cubicBezTo>
                <a:cubicBezTo>
                  <a:pt x="821466" y="786261"/>
                  <a:pt x="823813" y="783914"/>
                  <a:pt x="828507" y="781566"/>
                </a:cubicBezTo>
                <a:cubicBezTo>
                  <a:pt x="833201" y="774525"/>
                  <a:pt x="842590" y="767484"/>
                  <a:pt x="851978" y="760443"/>
                </a:cubicBezTo>
                <a:close/>
                <a:moveTo>
                  <a:pt x="999842" y="640744"/>
                </a:moveTo>
                <a:cubicBezTo>
                  <a:pt x="1004536" y="636050"/>
                  <a:pt x="1011577" y="633703"/>
                  <a:pt x="1016271" y="629008"/>
                </a:cubicBezTo>
                <a:cubicBezTo>
                  <a:pt x="1028006" y="619620"/>
                  <a:pt x="1039742" y="612579"/>
                  <a:pt x="1051477" y="603191"/>
                </a:cubicBezTo>
                <a:cubicBezTo>
                  <a:pt x="1053824" y="600844"/>
                  <a:pt x="1058518" y="598497"/>
                  <a:pt x="1060865" y="596150"/>
                </a:cubicBezTo>
                <a:cubicBezTo>
                  <a:pt x="1105459" y="565638"/>
                  <a:pt x="1150053" y="535127"/>
                  <a:pt x="1196994" y="506962"/>
                </a:cubicBezTo>
                <a:cubicBezTo>
                  <a:pt x="1201688" y="504615"/>
                  <a:pt x="1206382" y="499921"/>
                  <a:pt x="1211076" y="497574"/>
                </a:cubicBezTo>
                <a:cubicBezTo>
                  <a:pt x="1222811" y="490533"/>
                  <a:pt x="1232199" y="483492"/>
                  <a:pt x="1243935" y="478797"/>
                </a:cubicBezTo>
                <a:cubicBezTo>
                  <a:pt x="1250976" y="474103"/>
                  <a:pt x="1258017" y="469409"/>
                  <a:pt x="1265058" y="467062"/>
                </a:cubicBezTo>
                <a:cubicBezTo>
                  <a:pt x="1265058" y="467062"/>
                  <a:pt x="1265058" y="467062"/>
                  <a:pt x="1265058" y="467062"/>
                </a:cubicBezTo>
                <a:cubicBezTo>
                  <a:pt x="1267405" y="478797"/>
                  <a:pt x="1267405" y="492880"/>
                  <a:pt x="1269752" y="506962"/>
                </a:cubicBezTo>
                <a:cubicBezTo>
                  <a:pt x="1269752" y="509309"/>
                  <a:pt x="1269752" y="511656"/>
                  <a:pt x="1269752" y="514003"/>
                </a:cubicBezTo>
                <a:cubicBezTo>
                  <a:pt x="1260364" y="516350"/>
                  <a:pt x="1253323" y="523391"/>
                  <a:pt x="1253323" y="532780"/>
                </a:cubicBezTo>
                <a:cubicBezTo>
                  <a:pt x="1253323" y="537474"/>
                  <a:pt x="1255670" y="539821"/>
                  <a:pt x="1255670" y="542168"/>
                </a:cubicBezTo>
                <a:cubicBezTo>
                  <a:pt x="1225158" y="563291"/>
                  <a:pt x="1192300" y="584415"/>
                  <a:pt x="1161788" y="605538"/>
                </a:cubicBezTo>
                <a:cubicBezTo>
                  <a:pt x="1152400" y="612579"/>
                  <a:pt x="1145359" y="617273"/>
                  <a:pt x="1135971" y="624314"/>
                </a:cubicBezTo>
                <a:cubicBezTo>
                  <a:pt x="1126582" y="631355"/>
                  <a:pt x="1117194" y="638397"/>
                  <a:pt x="1107806" y="645438"/>
                </a:cubicBezTo>
                <a:cubicBezTo>
                  <a:pt x="1098418" y="652479"/>
                  <a:pt x="1086683" y="661867"/>
                  <a:pt x="1077294" y="668908"/>
                </a:cubicBezTo>
                <a:cubicBezTo>
                  <a:pt x="1070253" y="673602"/>
                  <a:pt x="1063212" y="680643"/>
                  <a:pt x="1053824" y="685338"/>
                </a:cubicBezTo>
                <a:cubicBezTo>
                  <a:pt x="1044436" y="692379"/>
                  <a:pt x="1032700" y="701767"/>
                  <a:pt x="1023312" y="711155"/>
                </a:cubicBezTo>
                <a:cubicBezTo>
                  <a:pt x="1016271" y="715849"/>
                  <a:pt x="1009230" y="722890"/>
                  <a:pt x="1002189" y="727584"/>
                </a:cubicBezTo>
                <a:cubicBezTo>
                  <a:pt x="992801" y="734626"/>
                  <a:pt x="981065" y="744014"/>
                  <a:pt x="971677" y="753402"/>
                </a:cubicBezTo>
                <a:cubicBezTo>
                  <a:pt x="964636" y="760443"/>
                  <a:pt x="957595" y="765137"/>
                  <a:pt x="950554" y="772178"/>
                </a:cubicBezTo>
                <a:cubicBezTo>
                  <a:pt x="948207" y="774525"/>
                  <a:pt x="945860" y="776872"/>
                  <a:pt x="941166" y="779219"/>
                </a:cubicBezTo>
                <a:cubicBezTo>
                  <a:pt x="929430" y="779219"/>
                  <a:pt x="920042" y="779219"/>
                  <a:pt x="908307" y="779219"/>
                </a:cubicBezTo>
                <a:cubicBezTo>
                  <a:pt x="903613" y="779219"/>
                  <a:pt x="901266" y="779219"/>
                  <a:pt x="896572" y="779219"/>
                </a:cubicBezTo>
                <a:cubicBezTo>
                  <a:pt x="894225" y="779219"/>
                  <a:pt x="894225" y="779219"/>
                  <a:pt x="891878" y="779219"/>
                </a:cubicBezTo>
                <a:cubicBezTo>
                  <a:pt x="894225" y="774525"/>
                  <a:pt x="896572" y="769831"/>
                  <a:pt x="901266" y="762790"/>
                </a:cubicBezTo>
                <a:cubicBezTo>
                  <a:pt x="903613" y="758096"/>
                  <a:pt x="905960" y="753402"/>
                  <a:pt x="908307" y="748708"/>
                </a:cubicBezTo>
                <a:cubicBezTo>
                  <a:pt x="913001" y="741667"/>
                  <a:pt x="917695" y="732279"/>
                  <a:pt x="922389" y="725237"/>
                </a:cubicBezTo>
                <a:cubicBezTo>
                  <a:pt x="924736" y="720543"/>
                  <a:pt x="927083" y="715849"/>
                  <a:pt x="929430" y="711155"/>
                </a:cubicBezTo>
                <a:cubicBezTo>
                  <a:pt x="934124" y="704114"/>
                  <a:pt x="938819" y="694726"/>
                  <a:pt x="943513" y="687685"/>
                </a:cubicBezTo>
                <a:cubicBezTo>
                  <a:pt x="945860" y="682991"/>
                  <a:pt x="948207" y="678296"/>
                  <a:pt x="950554" y="673602"/>
                </a:cubicBezTo>
                <a:cubicBezTo>
                  <a:pt x="952901" y="671255"/>
                  <a:pt x="952901" y="668908"/>
                  <a:pt x="955248" y="666561"/>
                </a:cubicBezTo>
                <a:cubicBezTo>
                  <a:pt x="959942" y="664214"/>
                  <a:pt x="962289" y="661867"/>
                  <a:pt x="966983" y="657173"/>
                </a:cubicBezTo>
                <a:cubicBezTo>
                  <a:pt x="978718" y="657173"/>
                  <a:pt x="990454" y="650132"/>
                  <a:pt x="999842" y="640744"/>
                </a:cubicBezTo>
                <a:close/>
                <a:moveTo>
                  <a:pt x="1330775" y="492880"/>
                </a:moveTo>
                <a:cubicBezTo>
                  <a:pt x="1340164" y="485839"/>
                  <a:pt x="1349552" y="478797"/>
                  <a:pt x="1358940" y="471756"/>
                </a:cubicBezTo>
                <a:cubicBezTo>
                  <a:pt x="1368328" y="464715"/>
                  <a:pt x="1375369" y="457674"/>
                  <a:pt x="1384757" y="452980"/>
                </a:cubicBezTo>
                <a:cubicBezTo>
                  <a:pt x="1394146" y="445939"/>
                  <a:pt x="1403534" y="438898"/>
                  <a:pt x="1412922" y="431857"/>
                </a:cubicBezTo>
                <a:cubicBezTo>
                  <a:pt x="1419963" y="424815"/>
                  <a:pt x="1429351" y="420121"/>
                  <a:pt x="1436392" y="413080"/>
                </a:cubicBezTo>
                <a:cubicBezTo>
                  <a:pt x="1445781" y="406039"/>
                  <a:pt x="1455169" y="398998"/>
                  <a:pt x="1464557" y="391957"/>
                </a:cubicBezTo>
                <a:cubicBezTo>
                  <a:pt x="1471598" y="387263"/>
                  <a:pt x="1480986" y="380222"/>
                  <a:pt x="1488028" y="375527"/>
                </a:cubicBezTo>
                <a:cubicBezTo>
                  <a:pt x="1497416" y="368486"/>
                  <a:pt x="1506804" y="363792"/>
                  <a:pt x="1516192" y="356751"/>
                </a:cubicBezTo>
                <a:cubicBezTo>
                  <a:pt x="1523233" y="352057"/>
                  <a:pt x="1532621" y="345016"/>
                  <a:pt x="1539662" y="340322"/>
                </a:cubicBezTo>
                <a:cubicBezTo>
                  <a:pt x="1546704" y="335628"/>
                  <a:pt x="1556092" y="330934"/>
                  <a:pt x="1563133" y="326239"/>
                </a:cubicBezTo>
                <a:cubicBezTo>
                  <a:pt x="1567827" y="323892"/>
                  <a:pt x="1572521" y="321545"/>
                  <a:pt x="1579562" y="319198"/>
                </a:cubicBezTo>
                <a:cubicBezTo>
                  <a:pt x="1588950" y="314504"/>
                  <a:pt x="1598339" y="312157"/>
                  <a:pt x="1607727" y="307463"/>
                </a:cubicBezTo>
                <a:cubicBezTo>
                  <a:pt x="1617115" y="302769"/>
                  <a:pt x="1626503" y="300422"/>
                  <a:pt x="1638239" y="295728"/>
                </a:cubicBezTo>
                <a:cubicBezTo>
                  <a:pt x="1642933" y="293381"/>
                  <a:pt x="1647627" y="293381"/>
                  <a:pt x="1649974" y="291034"/>
                </a:cubicBezTo>
                <a:cubicBezTo>
                  <a:pt x="1649974" y="293381"/>
                  <a:pt x="1652321" y="293381"/>
                  <a:pt x="1652321" y="295728"/>
                </a:cubicBezTo>
                <a:cubicBezTo>
                  <a:pt x="1652321" y="295728"/>
                  <a:pt x="1649974" y="298075"/>
                  <a:pt x="1649974" y="298075"/>
                </a:cubicBezTo>
                <a:cubicBezTo>
                  <a:pt x="1645280" y="302769"/>
                  <a:pt x="1638239" y="307463"/>
                  <a:pt x="1633544" y="309810"/>
                </a:cubicBezTo>
                <a:cubicBezTo>
                  <a:pt x="1628850" y="314504"/>
                  <a:pt x="1621809" y="319198"/>
                  <a:pt x="1617115" y="323892"/>
                </a:cubicBezTo>
                <a:cubicBezTo>
                  <a:pt x="1612421" y="328586"/>
                  <a:pt x="1607727" y="333281"/>
                  <a:pt x="1600686" y="337975"/>
                </a:cubicBezTo>
                <a:cubicBezTo>
                  <a:pt x="1595992" y="342669"/>
                  <a:pt x="1588950" y="347363"/>
                  <a:pt x="1584256" y="352057"/>
                </a:cubicBezTo>
                <a:cubicBezTo>
                  <a:pt x="1579562" y="356751"/>
                  <a:pt x="1574868" y="361445"/>
                  <a:pt x="1570174" y="366139"/>
                </a:cubicBezTo>
                <a:cubicBezTo>
                  <a:pt x="1565480" y="370833"/>
                  <a:pt x="1558439" y="375527"/>
                  <a:pt x="1553745" y="380222"/>
                </a:cubicBezTo>
                <a:cubicBezTo>
                  <a:pt x="1549051" y="384916"/>
                  <a:pt x="1544357" y="389610"/>
                  <a:pt x="1539662" y="394304"/>
                </a:cubicBezTo>
                <a:cubicBezTo>
                  <a:pt x="1534968" y="398998"/>
                  <a:pt x="1527927" y="406039"/>
                  <a:pt x="1523233" y="410733"/>
                </a:cubicBezTo>
                <a:cubicBezTo>
                  <a:pt x="1518539" y="415427"/>
                  <a:pt x="1513845" y="420121"/>
                  <a:pt x="1509151" y="424815"/>
                </a:cubicBezTo>
                <a:cubicBezTo>
                  <a:pt x="1502110" y="429510"/>
                  <a:pt x="1497416" y="436551"/>
                  <a:pt x="1490375" y="441245"/>
                </a:cubicBezTo>
                <a:cubicBezTo>
                  <a:pt x="1485680" y="445939"/>
                  <a:pt x="1480986" y="450633"/>
                  <a:pt x="1476292" y="455327"/>
                </a:cubicBezTo>
                <a:cubicBezTo>
                  <a:pt x="1469251" y="462368"/>
                  <a:pt x="1464557" y="467062"/>
                  <a:pt x="1457516" y="474103"/>
                </a:cubicBezTo>
                <a:cubicBezTo>
                  <a:pt x="1455169" y="476450"/>
                  <a:pt x="1450475" y="481145"/>
                  <a:pt x="1448128" y="483492"/>
                </a:cubicBezTo>
                <a:cubicBezTo>
                  <a:pt x="1445781" y="483492"/>
                  <a:pt x="1443434" y="485839"/>
                  <a:pt x="1441087" y="485839"/>
                </a:cubicBezTo>
                <a:cubicBezTo>
                  <a:pt x="1434045" y="488186"/>
                  <a:pt x="1424657" y="490533"/>
                  <a:pt x="1417616" y="492880"/>
                </a:cubicBezTo>
                <a:cubicBezTo>
                  <a:pt x="1410575" y="495227"/>
                  <a:pt x="1401187" y="497574"/>
                  <a:pt x="1394146" y="499921"/>
                </a:cubicBezTo>
                <a:cubicBezTo>
                  <a:pt x="1387104" y="502268"/>
                  <a:pt x="1377716" y="504615"/>
                  <a:pt x="1370675" y="506962"/>
                </a:cubicBezTo>
                <a:cubicBezTo>
                  <a:pt x="1363634" y="509309"/>
                  <a:pt x="1354246" y="511656"/>
                  <a:pt x="1347205" y="514003"/>
                </a:cubicBezTo>
                <a:cubicBezTo>
                  <a:pt x="1340164" y="516350"/>
                  <a:pt x="1330775" y="518697"/>
                  <a:pt x="1323734" y="523391"/>
                </a:cubicBezTo>
                <a:cubicBezTo>
                  <a:pt x="1316693" y="525738"/>
                  <a:pt x="1307305" y="528085"/>
                  <a:pt x="1300264" y="532780"/>
                </a:cubicBezTo>
                <a:cubicBezTo>
                  <a:pt x="1297917" y="532780"/>
                  <a:pt x="1295570" y="535127"/>
                  <a:pt x="1293223" y="535127"/>
                </a:cubicBezTo>
                <a:cubicBezTo>
                  <a:pt x="1293223" y="532780"/>
                  <a:pt x="1290876" y="532780"/>
                  <a:pt x="1290876" y="530433"/>
                </a:cubicBezTo>
                <a:cubicBezTo>
                  <a:pt x="1295570" y="525738"/>
                  <a:pt x="1300264" y="523391"/>
                  <a:pt x="1304958" y="518697"/>
                </a:cubicBezTo>
                <a:cubicBezTo>
                  <a:pt x="1314346" y="506962"/>
                  <a:pt x="1321387" y="499921"/>
                  <a:pt x="1330775" y="492880"/>
                </a:cubicBezTo>
                <a:close/>
                <a:moveTo>
                  <a:pt x="1722732" y="258175"/>
                </a:moveTo>
                <a:cubicBezTo>
                  <a:pt x="1732120" y="253481"/>
                  <a:pt x="1741508" y="251134"/>
                  <a:pt x="1750897" y="246440"/>
                </a:cubicBezTo>
                <a:cubicBezTo>
                  <a:pt x="1757938" y="244093"/>
                  <a:pt x="1764979" y="241746"/>
                  <a:pt x="1772020" y="237052"/>
                </a:cubicBezTo>
                <a:cubicBezTo>
                  <a:pt x="1781408" y="234705"/>
                  <a:pt x="1790797" y="230011"/>
                  <a:pt x="1800185" y="227664"/>
                </a:cubicBezTo>
                <a:cubicBezTo>
                  <a:pt x="1807226" y="225316"/>
                  <a:pt x="1814267" y="222969"/>
                  <a:pt x="1823655" y="218275"/>
                </a:cubicBezTo>
                <a:cubicBezTo>
                  <a:pt x="1833043" y="215928"/>
                  <a:pt x="1842431" y="211234"/>
                  <a:pt x="1849473" y="208887"/>
                </a:cubicBezTo>
                <a:cubicBezTo>
                  <a:pt x="1856514" y="206540"/>
                  <a:pt x="1865902" y="204193"/>
                  <a:pt x="1872943" y="201846"/>
                </a:cubicBezTo>
                <a:cubicBezTo>
                  <a:pt x="1882331" y="199499"/>
                  <a:pt x="1891719" y="197152"/>
                  <a:pt x="1898761" y="192458"/>
                </a:cubicBezTo>
                <a:cubicBezTo>
                  <a:pt x="1905802" y="190111"/>
                  <a:pt x="1915190" y="187764"/>
                  <a:pt x="1922231" y="185417"/>
                </a:cubicBezTo>
                <a:cubicBezTo>
                  <a:pt x="1931619" y="183070"/>
                  <a:pt x="1941007" y="180723"/>
                  <a:pt x="1948049" y="178376"/>
                </a:cubicBezTo>
                <a:cubicBezTo>
                  <a:pt x="1955090" y="176028"/>
                  <a:pt x="1964478" y="173681"/>
                  <a:pt x="1971519" y="171334"/>
                </a:cubicBezTo>
                <a:cubicBezTo>
                  <a:pt x="1980907" y="168987"/>
                  <a:pt x="1987948" y="166640"/>
                  <a:pt x="1997336" y="164293"/>
                </a:cubicBezTo>
                <a:cubicBezTo>
                  <a:pt x="2004378" y="161946"/>
                  <a:pt x="2013766" y="159599"/>
                  <a:pt x="2023154" y="157252"/>
                </a:cubicBezTo>
                <a:cubicBezTo>
                  <a:pt x="2032542" y="154905"/>
                  <a:pt x="2039583" y="152558"/>
                  <a:pt x="2048972" y="150211"/>
                </a:cubicBezTo>
                <a:cubicBezTo>
                  <a:pt x="2058360" y="147864"/>
                  <a:pt x="2065401" y="145517"/>
                  <a:pt x="2074789" y="143170"/>
                </a:cubicBezTo>
                <a:cubicBezTo>
                  <a:pt x="2084177" y="140823"/>
                  <a:pt x="2091218" y="138476"/>
                  <a:pt x="2100607" y="138476"/>
                </a:cubicBezTo>
                <a:cubicBezTo>
                  <a:pt x="2109995" y="136129"/>
                  <a:pt x="2117036" y="133782"/>
                  <a:pt x="2126424" y="131435"/>
                </a:cubicBezTo>
                <a:cubicBezTo>
                  <a:pt x="2133465" y="129088"/>
                  <a:pt x="2142854" y="129088"/>
                  <a:pt x="2149895" y="126741"/>
                </a:cubicBezTo>
                <a:cubicBezTo>
                  <a:pt x="2159283" y="124393"/>
                  <a:pt x="2168671" y="122046"/>
                  <a:pt x="2175712" y="122046"/>
                </a:cubicBezTo>
                <a:cubicBezTo>
                  <a:pt x="2182753" y="119699"/>
                  <a:pt x="2189794" y="119699"/>
                  <a:pt x="2199183" y="117352"/>
                </a:cubicBezTo>
                <a:cubicBezTo>
                  <a:pt x="2203877" y="117352"/>
                  <a:pt x="2208571" y="115005"/>
                  <a:pt x="2215612" y="115005"/>
                </a:cubicBezTo>
                <a:cubicBezTo>
                  <a:pt x="2234388" y="129088"/>
                  <a:pt x="2253165" y="143170"/>
                  <a:pt x="2271941" y="159599"/>
                </a:cubicBezTo>
                <a:cubicBezTo>
                  <a:pt x="2271941" y="159599"/>
                  <a:pt x="2274288" y="161946"/>
                  <a:pt x="2274288" y="161946"/>
                </a:cubicBezTo>
                <a:cubicBezTo>
                  <a:pt x="2278982" y="166640"/>
                  <a:pt x="2286023" y="173681"/>
                  <a:pt x="2290717" y="178376"/>
                </a:cubicBezTo>
                <a:cubicBezTo>
                  <a:pt x="2293064" y="180723"/>
                  <a:pt x="2293064" y="180723"/>
                  <a:pt x="2295412" y="183070"/>
                </a:cubicBezTo>
                <a:cubicBezTo>
                  <a:pt x="2300106" y="187764"/>
                  <a:pt x="2304800" y="194805"/>
                  <a:pt x="2311841" y="199499"/>
                </a:cubicBezTo>
                <a:cubicBezTo>
                  <a:pt x="2314188" y="201846"/>
                  <a:pt x="2316535" y="204193"/>
                  <a:pt x="2316535" y="206540"/>
                </a:cubicBezTo>
                <a:cubicBezTo>
                  <a:pt x="2321229" y="211234"/>
                  <a:pt x="2325923" y="215928"/>
                  <a:pt x="2330617" y="222969"/>
                </a:cubicBezTo>
                <a:cubicBezTo>
                  <a:pt x="2332964" y="225316"/>
                  <a:pt x="2335311" y="227664"/>
                  <a:pt x="2337658" y="232358"/>
                </a:cubicBezTo>
                <a:cubicBezTo>
                  <a:pt x="2342352" y="237052"/>
                  <a:pt x="2344699" y="241746"/>
                  <a:pt x="2349394" y="246440"/>
                </a:cubicBezTo>
                <a:cubicBezTo>
                  <a:pt x="2351741" y="248787"/>
                  <a:pt x="2351741" y="251134"/>
                  <a:pt x="2354088" y="251134"/>
                </a:cubicBezTo>
                <a:cubicBezTo>
                  <a:pt x="2351741" y="251134"/>
                  <a:pt x="2347047" y="251134"/>
                  <a:pt x="2344699" y="251134"/>
                </a:cubicBezTo>
                <a:cubicBezTo>
                  <a:pt x="2330617" y="248787"/>
                  <a:pt x="2316535" y="248787"/>
                  <a:pt x="2304800" y="246440"/>
                </a:cubicBezTo>
                <a:cubicBezTo>
                  <a:pt x="2297759" y="246440"/>
                  <a:pt x="2290717" y="246440"/>
                  <a:pt x="2283676" y="244093"/>
                </a:cubicBezTo>
                <a:cubicBezTo>
                  <a:pt x="2267247" y="241746"/>
                  <a:pt x="2250818" y="241746"/>
                  <a:pt x="2234388" y="239399"/>
                </a:cubicBezTo>
                <a:cubicBezTo>
                  <a:pt x="2227347" y="239399"/>
                  <a:pt x="2220306" y="239399"/>
                  <a:pt x="2210918" y="239399"/>
                </a:cubicBezTo>
                <a:cubicBezTo>
                  <a:pt x="2194488" y="239399"/>
                  <a:pt x="2178059" y="237052"/>
                  <a:pt x="2163977" y="237052"/>
                </a:cubicBezTo>
                <a:cubicBezTo>
                  <a:pt x="2140506" y="237052"/>
                  <a:pt x="2117036" y="237052"/>
                  <a:pt x="2093565" y="237052"/>
                </a:cubicBezTo>
                <a:cubicBezTo>
                  <a:pt x="2074789" y="237052"/>
                  <a:pt x="2058360" y="237052"/>
                  <a:pt x="2039583" y="237052"/>
                </a:cubicBezTo>
                <a:cubicBezTo>
                  <a:pt x="2032542" y="237052"/>
                  <a:pt x="2027848" y="237052"/>
                  <a:pt x="2020807" y="237052"/>
                </a:cubicBezTo>
                <a:cubicBezTo>
                  <a:pt x="2009072" y="237052"/>
                  <a:pt x="1997336" y="237052"/>
                  <a:pt x="1985601" y="239399"/>
                </a:cubicBezTo>
                <a:cubicBezTo>
                  <a:pt x="1978560" y="239399"/>
                  <a:pt x="1971519" y="239399"/>
                  <a:pt x="1964478" y="241746"/>
                </a:cubicBezTo>
                <a:cubicBezTo>
                  <a:pt x="1955090" y="241746"/>
                  <a:pt x="1943355" y="241746"/>
                  <a:pt x="1933966" y="244093"/>
                </a:cubicBezTo>
                <a:cubicBezTo>
                  <a:pt x="1926925" y="244093"/>
                  <a:pt x="1917537" y="246440"/>
                  <a:pt x="1910496" y="246440"/>
                </a:cubicBezTo>
                <a:cubicBezTo>
                  <a:pt x="1901108" y="246440"/>
                  <a:pt x="1891719" y="248787"/>
                  <a:pt x="1882331" y="248787"/>
                </a:cubicBezTo>
                <a:cubicBezTo>
                  <a:pt x="1875290" y="248787"/>
                  <a:pt x="1865902" y="251134"/>
                  <a:pt x="1858861" y="251134"/>
                </a:cubicBezTo>
                <a:cubicBezTo>
                  <a:pt x="1849473" y="251134"/>
                  <a:pt x="1840084" y="253481"/>
                  <a:pt x="1830696" y="253481"/>
                </a:cubicBezTo>
                <a:cubicBezTo>
                  <a:pt x="1823655" y="253481"/>
                  <a:pt x="1814267" y="255828"/>
                  <a:pt x="1807226" y="255828"/>
                </a:cubicBezTo>
                <a:cubicBezTo>
                  <a:pt x="1797838" y="258175"/>
                  <a:pt x="1788449" y="258175"/>
                  <a:pt x="1779061" y="260522"/>
                </a:cubicBezTo>
                <a:cubicBezTo>
                  <a:pt x="1772020" y="262869"/>
                  <a:pt x="1762632" y="262869"/>
                  <a:pt x="1755591" y="265216"/>
                </a:cubicBezTo>
                <a:cubicBezTo>
                  <a:pt x="1746203" y="267563"/>
                  <a:pt x="1736814" y="267563"/>
                  <a:pt x="1729773" y="269910"/>
                </a:cubicBezTo>
                <a:cubicBezTo>
                  <a:pt x="1722732" y="272257"/>
                  <a:pt x="1713344" y="272257"/>
                  <a:pt x="1706303" y="274604"/>
                </a:cubicBezTo>
                <a:cubicBezTo>
                  <a:pt x="1701609" y="274604"/>
                  <a:pt x="1699262" y="276951"/>
                  <a:pt x="1694567" y="276951"/>
                </a:cubicBezTo>
                <a:cubicBezTo>
                  <a:pt x="1694567" y="276951"/>
                  <a:pt x="1694567" y="274604"/>
                  <a:pt x="1694567" y="274604"/>
                </a:cubicBezTo>
                <a:cubicBezTo>
                  <a:pt x="1699262" y="272257"/>
                  <a:pt x="1703956" y="269910"/>
                  <a:pt x="1708650" y="269910"/>
                </a:cubicBezTo>
                <a:cubicBezTo>
                  <a:pt x="1708650" y="265216"/>
                  <a:pt x="1715691" y="260522"/>
                  <a:pt x="1722732" y="258175"/>
                </a:cubicBezTo>
                <a:close/>
                <a:moveTo>
                  <a:pt x="2386946" y="227664"/>
                </a:moveTo>
                <a:cubicBezTo>
                  <a:pt x="2391640" y="218275"/>
                  <a:pt x="2396334" y="211234"/>
                  <a:pt x="2398681" y="201846"/>
                </a:cubicBezTo>
                <a:cubicBezTo>
                  <a:pt x="2398681" y="199499"/>
                  <a:pt x="2401029" y="199499"/>
                  <a:pt x="2401029" y="197152"/>
                </a:cubicBezTo>
                <a:cubicBezTo>
                  <a:pt x="2403376" y="190111"/>
                  <a:pt x="2408070" y="183070"/>
                  <a:pt x="2412764" y="178376"/>
                </a:cubicBezTo>
                <a:cubicBezTo>
                  <a:pt x="2412764" y="176028"/>
                  <a:pt x="2415111" y="176028"/>
                  <a:pt x="2415111" y="173681"/>
                </a:cubicBezTo>
                <a:cubicBezTo>
                  <a:pt x="2415111" y="176028"/>
                  <a:pt x="2417458" y="178376"/>
                  <a:pt x="2417458" y="180723"/>
                </a:cubicBezTo>
                <a:cubicBezTo>
                  <a:pt x="2419805" y="185417"/>
                  <a:pt x="2419805" y="190111"/>
                  <a:pt x="2422152" y="194805"/>
                </a:cubicBezTo>
                <a:cubicBezTo>
                  <a:pt x="2422152" y="197152"/>
                  <a:pt x="2424499" y="201846"/>
                  <a:pt x="2424499" y="204193"/>
                </a:cubicBezTo>
                <a:cubicBezTo>
                  <a:pt x="2412764" y="204193"/>
                  <a:pt x="2405723" y="213581"/>
                  <a:pt x="2405723" y="225316"/>
                </a:cubicBezTo>
                <a:cubicBezTo>
                  <a:pt x="2405723" y="227664"/>
                  <a:pt x="2405723" y="232358"/>
                  <a:pt x="2408070" y="234705"/>
                </a:cubicBezTo>
                <a:cubicBezTo>
                  <a:pt x="2405723" y="237052"/>
                  <a:pt x="2401029" y="239399"/>
                  <a:pt x="2398681" y="239399"/>
                </a:cubicBezTo>
                <a:cubicBezTo>
                  <a:pt x="2396334" y="241746"/>
                  <a:pt x="2393987" y="241746"/>
                  <a:pt x="2393987" y="244093"/>
                </a:cubicBezTo>
                <a:cubicBezTo>
                  <a:pt x="2393987" y="244093"/>
                  <a:pt x="2391640" y="244093"/>
                  <a:pt x="2391640" y="246440"/>
                </a:cubicBezTo>
                <a:cubicBezTo>
                  <a:pt x="2389293" y="244093"/>
                  <a:pt x="2386946" y="241746"/>
                  <a:pt x="2384599" y="239399"/>
                </a:cubicBezTo>
                <a:cubicBezTo>
                  <a:pt x="2384599" y="239399"/>
                  <a:pt x="2384599" y="237052"/>
                  <a:pt x="2386946" y="237052"/>
                </a:cubicBezTo>
                <a:cubicBezTo>
                  <a:pt x="2384599" y="232358"/>
                  <a:pt x="2386946" y="230011"/>
                  <a:pt x="2386946" y="227664"/>
                </a:cubicBezTo>
                <a:close/>
                <a:moveTo>
                  <a:pt x="2412764" y="157252"/>
                </a:moveTo>
                <a:cubicBezTo>
                  <a:pt x="2410417" y="152558"/>
                  <a:pt x="2410417" y="150211"/>
                  <a:pt x="2408070" y="145517"/>
                </a:cubicBezTo>
                <a:cubicBezTo>
                  <a:pt x="2408070" y="140823"/>
                  <a:pt x="2405723" y="138476"/>
                  <a:pt x="2403376" y="133782"/>
                </a:cubicBezTo>
                <a:cubicBezTo>
                  <a:pt x="2401029" y="129088"/>
                  <a:pt x="2401029" y="126741"/>
                  <a:pt x="2398681" y="122046"/>
                </a:cubicBezTo>
                <a:cubicBezTo>
                  <a:pt x="2396334" y="117352"/>
                  <a:pt x="2396334" y="115005"/>
                  <a:pt x="2393987" y="110311"/>
                </a:cubicBezTo>
                <a:cubicBezTo>
                  <a:pt x="2391640" y="107964"/>
                  <a:pt x="2391640" y="103270"/>
                  <a:pt x="2389293" y="100923"/>
                </a:cubicBezTo>
                <a:cubicBezTo>
                  <a:pt x="2386946" y="98576"/>
                  <a:pt x="2386946" y="93882"/>
                  <a:pt x="2384599" y="91535"/>
                </a:cubicBezTo>
                <a:cubicBezTo>
                  <a:pt x="2384599" y="91535"/>
                  <a:pt x="2384599" y="89188"/>
                  <a:pt x="2382252" y="89188"/>
                </a:cubicBezTo>
                <a:cubicBezTo>
                  <a:pt x="2389293" y="89188"/>
                  <a:pt x="2393987" y="89188"/>
                  <a:pt x="2401029" y="86841"/>
                </a:cubicBezTo>
                <a:cubicBezTo>
                  <a:pt x="2408070" y="86841"/>
                  <a:pt x="2415111" y="84494"/>
                  <a:pt x="2422152" y="84494"/>
                </a:cubicBezTo>
                <a:cubicBezTo>
                  <a:pt x="2431540" y="84494"/>
                  <a:pt x="2440928" y="82147"/>
                  <a:pt x="2450317" y="82147"/>
                </a:cubicBezTo>
                <a:cubicBezTo>
                  <a:pt x="2450317" y="82147"/>
                  <a:pt x="2452664" y="82147"/>
                  <a:pt x="2455011" y="82147"/>
                </a:cubicBezTo>
                <a:cubicBezTo>
                  <a:pt x="2455011" y="86841"/>
                  <a:pt x="2457358" y="91535"/>
                  <a:pt x="2459705" y="93882"/>
                </a:cubicBezTo>
                <a:cubicBezTo>
                  <a:pt x="2459705" y="93882"/>
                  <a:pt x="2459705" y="93882"/>
                  <a:pt x="2457358" y="96229"/>
                </a:cubicBezTo>
                <a:cubicBezTo>
                  <a:pt x="2455011" y="98576"/>
                  <a:pt x="2452664" y="103270"/>
                  <a:pt x="2450317" y="105617"/>
                </a:cubicBezTo>
                <a:cubicBezTo>
                  <a:pt x="2447970" y="107964"/>
                  <a:pt x="2445622" y="110311"/>
                  <a:pt x="2443275" y="112658"/>
                </a:cubicBezTo>
                <a:cubicBezTo>
                  <a:pt x="2440928" y="115005"/>
                  <a:pt x="2438581" y="119699"/>
                  <a:pt x="2436234" y="122046"/>
                </a:cubicBezTo>
                <a:cubicBezTo>
                  <a:pt x="2433887" y="124393"/>
                  <a:pt x="2431540" y="126741"/>
                  <a:pt x="2429193" y="131435"/>
                </a:cubicBezTo>
                <a:cubicBezTo>
                  <a:pt x="2426846" y="133782"/>
                  <a:pt x="2424499" y="138476"/>
                  <a:pt x="2422152" y="143170"/>
                </a:cubicBezTo>
                <a:cubicBezTo>
                  <a:pt x="2419805" y="145517"/>
                  <a:pt x="2417458" y="150211"/>
                  <a:pt x="2415111" y="152558"/>
                </a:cubicBezTo>
                <a:cubicBezTo>
                  <a:pt x="2412764" y="157252"/>
                  <a:pt x="2410417" y="159599"/>
                  <a:pt x="2408070" y="164293"/>
                </a:cubicBezTo>
                <a:cubicBezTo>
                  <a:pt x="2408070" y="164293"/>
                  <a:pt x="2408070" y="166640"/>
                  <a:pt x="2405723" y="166640"/>
                </a:cubicBezTo>
                <a:cubicBezTo>
                  <a:pt x="2405723" y="166640"/>
                  <a:pt x="2405723" y="166640"/>
                  <a:pt x="2405723" y="166640"/>
                </a:cubicBezTo>
                <a:cubicBezTo>
                  <a:pt x="2415111" y="166640"/>
                  <a:pt x="2415111" y="161946"/>
                  <a:pt x="2412764" y="157252"/>
                </a:cubicBezTo>
                <a:close/>
                <a:moveTo>
                  <a:pt x="2518381" y="103270"/>
                </a:moveTo>
                <a:cubicBezTo>
                  <a:pt x="2539504" y="115005"/>
                  <a:pt x="2560628" y="129088"/>
                  <a:pt x="2579404" y="143170"/>
                </a:cubicBezTo>
                <a:cubicBezTo>
                  <a:pt x="2581751" y="145517"/>
                  <a:pt x="2584098" y="147864"/>
                  <a:pt x="2586445" y="147864"/>
                </a:cubicBezTo>
                <a:cubicBezTo>
                  <a:pt x="2593486" y="152558"/>
                  <a:pt x="2598180" y="157252"/>
                  <a:pt x="2605222" y="161946"/>
                </a:cubicBezTo>
                <a:cubicBezTo>
                  <a:pt x="2607569" y="164293"/>
                  <a:pt x="2612263" y="166640"/>
                  <a:pt x="2614610" y="168987"/>
                </a:cubicBezTo>
                <a:cubicBezTo>
                  <a:pt x="2621651" y="173681"/>
                  <a:pt x="2626345" y="178376"/>
                  <a:pt x="2633386" y="183070"/>
                </a:cubicBezTo>
                <a:cubicBezTo>
                  <a:pt x="2635733" y="185417"/>
                  <a:pt x="2640427" y="187764"/>
                  <a:pt x="2642774" y="190111"/>
                </a:cubicBezTo>
                <a:cubicBezTo>
                  <a:pt x="2649816" y="194805"/>
                  <a:pt x="2654510" y="199499"/>
                  <a:pt x="2661551" y="204193"/>
                </a:cubicBezTo>
                <a:cubicBezTo>
                  <a:pt x="2663898" y="206540"/>
                  <a:pt x="2668592" y="208887"/>
                  <a:pt x="2670939" y="213581"/>
                </a:cubicBezTo>
                <a:cubicBezTo>
                  <a:pt x="2675633" y="218275"/>
                  <a:pt x="2680327" y="222969"/>
                  <a:pt x="2685021" y="225316"/>
                </a:cubicBezTo>
                <a:cubicBezTo>
                  <a:pt x="2682674" y="227664"/>
                  <a:pt x="2680327" y="232358"/>
                  <a:pt x="2680327" y="234705"/>
                </a:cubicBezTo>
                <a:cubicBezTo>
                  <a:pt x="2675633" y="234705"/>
                  <a:pt x="2673286" y="234705"/>
                  <a:pt x="2668592" y="234705"/>
                </a:cubicBezTo>
                <a:cubicBezTo>
                  <a:pt x="2656857" y="232358"/>
                  <a:pt x="2642774" y="232358"/>
                  <a:pt x="2631039" y="230011"/>
                </a:cubicBezTo>
                <a:cubicBezTo>
                  <a:pt x="2616957" y="227664"/>
                  <a:pt x="2602875" y="227664"/>
                  <a:pt x="2588792" y="227664"/>
                </a:cubicBezTo>
                <a:cubicBezTo>
                  <a:pt x="2579404" y="227664"/>
                  <a:pt x="2572363" y="225316"/>
                  <a:pt x="2562975" y="225316"/>
                </a:cubicBezTo>
                <a:cubicBezTo>
                  <a:pt x="2539504" y="222969"/>
                  <a:pt x="2518381" y="222969"/>
                  <a:pt x="2494910" y="222969"/>
                </a:cubicBezTo>
                <a:cubicBezTo>
                  <a:pt x="2490216" y="222969"/>
                  <a:pt x="2485522" y="222969"/>
                  <a:pt x="2480828" y="222969"/>
                </a:cubicBezTo>
                <a:cubicBezTo>
                  <a:pt x="2469093" y="222969"/>
                  <a:pt x="2457358" y="222969"/>
                  <a:pt x="2447970" y="222969"/>
                </a:cubicBezTo>
                <a:cubicBezTo>
                  <a:pt x="2447970" y="213581"/>
                  <a:pt x="2443275" y="206540"/>
                  <a:pt x="2433887" y="204193"/>
                </a:cubicBezTo>
                <a:cubicBezTo>
                  <a:pt x="2433887" y="204193"/>
                  <a:pt x="2433887" y="201846"/>
                  <a:pt x="2433887" y="201846"/>
                </a:cubicBezTo>
                <a:cubicBezTo>
                  <a:pt x="2436234" y="197152"/>
                  <a:pt x="2436234" y="192458"/>
                  <a:pt x="2438581" y="187764"/>
                </a:cubicBezTo>
                <a:cubicBezTo>
                  <a:pt x="2438581" y="185417"/>
                  <a:pt x="2440928" y="183070"/>
                  <a:pt x="2440928" y="180723"/>
                </a:cubicBezTo>
                <a:cubicBezTo>
                  <a:pt x="2443275" y="176028"/>
                  <a:pt x="2443275" y="171334"/>
                  <a:pt x="2445622" y="166640"/>
                </a:cubicBezTo>
                <a:cubicBezTo>
                  <a:pt x="2445622" y="164293"/>
                  <a:pt x="2447970" y="164293"/>
                  <a:pt x="2447970" y="161946"/>
                </a:cubicBezTo>
                <a:cubicBezTo>
                  <a:pt x="2450317" y="154905"/>
                  <a:pt x="2452664" y="150211"/>
                  <a:pt x="2455011" y="143170"/>
                </a:cubicBezTo>
                <a:cubicBezTo>
                  <a:pt x="2455011" y="140823"/>
                  <a:pt x="2457358" y="138476"/>
                  <a:pt x="2457358" y="136129"/>
                </a:cubicBezTo>
                <a:cubicBezTo>
                  <a:pt x="2459705" y="131435"/>
                  <a:pt x="2459705" y="129088"/>
                  <a:pt x="2462052" y="126741"/>
                </a:cubicBezTo>
                <a:cubicBezTo>
                  <a:pt x="2464399" y="124393"/>
                  <a:pt x="2464399" y="119699"/>
                  <a:pt x="2466746" y="117352"/>
                </a:cubicBezTo>
                <a:cubicBezTo>
                  <a:pt x="2466746" y="115005"/>
                  <a:pt x="2469093" y="112658"/>
                  <a:pt x="2469093" y="112658"/>
                </a:cubicBezTo>
                <a:cubicBezTo>
                  <a:pt x="2471440" y="110311"/>
                  <a:pt x="2471440" y="105617"/>
                  <a:pt x="2473787" y="103270"/>
                </a:cubicBezTo>
                <a:cubicBezTo>
                  <a:pt x="2473787" y="103270"/>
                  <a:pt x="2473787" y="103270"/>
                  <a:pt x="2473787" y="103270"/>
                </a:cubicBezTo>
                <a:cubicBezTo>
                  <a:pt x="2476134" y="105617"/>
                  <a:pt x="2478481" y="105617"/>
                  <a:pt x="2483175" y="105617"/>
                </a:cubicBezTo>
                <a:cubicBezTo>
                  <a:pt x="2490216" y="105617"/>
                  <a:pt x="2497258" y="100923"/>
                  <a:pt x="2499605" y="96229"/>
                </a:cubicBezTo>
                <a:cubicBezTo>
                  <a:pt x="2501952" y="98576"/>
                  <a:pt x="2506646" y="98576"/>
                  <a:pt x="2508993" y="100923"/>
                </a:cubicBezTo>
                <a:cubicBezTo>
                  <a:pt x="2511340" y="100923"/>
                  <a:pt x="2513687" y="103270"/>
                  <a:pt x="2518381" y="103270"/>
                </a:cubicBezTo>
                <a:close/>
                <a:moveTo>
                  <a:pt x="2743697" y="213581"/>
                </a:moveTo>
                <a:cubicBezTo>
                  <a:pt x="2753086" y="208887"/>
                  <a:pt x="2762474" y="204193"/>
                  <a:pt x="2771862" y="197152"/>
                </a:cubicBezTo>
                <a:cubicBezTo>
                  <a:pt x="2776556" y="194805"/>
                  <a:pt x="2781250" y="192458"/>
                  <a:pt x="2785944" y="190111"/>
                </a:cubicBezTo>
                <a:cubicBezTo>
                  <a:pt x="2795332" y="185417"/>
                  <a:pt x="2807068" y="180723"/>
                  <a:pt x="2818803" y="176028"/>
                </a:cubicBezTo>
                <a:cubicBezTo>
                  <a:pt x="2823497" y="173681"/>
                  <a:pt x="2825844" y="173681"/>
                  <a:pt x="2830538" y="171334"/>
                </a:cubicBezTo>
                <a:cubicBezTo>
                  <a:pt x="2844620" y="164293"/>
                  <a:pt x="2858703" y="159599"/>
                  <a:pt x="2872785" y="154905"/>
                </a:cubicBezTo>
                <a:cubicBezTo>
                  <a:pt x="2875132" y="154905"/>
                  <a:pt x="2877479" y="152558"/>
                  <a:pt x="2882173" y="152558"/>
                </a:cubicBezTo>
                <a:cubicBezTo>
                  <a:pt x="2886867" y="150211"/>
                  <a:pt x="2891561" y="150211"/>
                  <a:pt x="2898602" y="147864"/>
                </a:cubicBezTo>
                <a:cubicBezTo>
                  <a:pt x="2900949" y="147864"/>
                  <a:pt x="2905644" y="150211"/>
                  <a:pt x="2907991" y="150211"/>
                </a:cubicBezTo>
                <a:cubicBezTo>
                  <a:pt x="2924420" y="157252"/>
                  <a:pt x="2940849" y="161946"/>
                  <a:pt x="2959626" y="168987"/>
                </a:cubicBezTo>
                <a:cubicBezTo>
                  <a:pt x="2966667" y="171334"/>
                  <a:pt x="2973708" y="173681"/>
                  <a:pt x="2978402" y="178376"/>
                </a:cubicBezTo>
                <a:cubicBezTo>
                  <a:pt x="2992484" y="183070"/>
                  <a:pt x="3004219" y="190111"/>
                  <a:pt x="3018302" y="194805"/>
                </a:cubicBezTo>
                <a:cubicBezTo>
                  <a:pt x="3018302" y="194805"/>
                  <a:pt x="3018302" y="197152"/>
                  <a:pt x="3018302" y="197152"/>
                </a:cubicBezTo>
                <a:cubicBezTo>
                  <a:pt x="3018302" y="199499"/>
                  <a:pt x="3018302" y="199499"/>
                  <a:pt x="3015955" y="201846"/>
                </a:cubicBezTo>
                <a:cubicBezTo>
                  <a:pt x="3015955" y="206540"/>
                  <a:pt x="3013608" y="208887"/>
                  <a:pt x="3013608" y="213581"/>
                </a:cubicBezTo>
                <a:cubicBezTo>
                  <a:pt x="3013608" y="215928"/>
                  <a:pt x="3013608" y="215928"/>
                  <a:pt x="3013608" y="218275"/>
                </a:cubicBezTo>
                <a:cubicBezTo>
                  <a:pt x="3013608" y="222969"/>
                  <a:pt x="3011261" y="227664"/>
                  <a:pt x="3011261" y="234705"/>
                </a:cubicBezTo>
                <a:cubicBezTo>
                  <a:pt x="3011261" y="234705"/>
                  <a:pt x="3011261" y="237052"/>
                  <a:pt x="3011261" y="237052"/>
                </a:cubicBezTo>
                <a:cubicBezTo>
                  <a:pt x="3006567" y="267563"/>
                  <a:pt x="3001872" y="298075"/>
                  <a:pt x="2997178" y="330934"/>
                </a:cubicBezTo>
                <a:cubicBezTo>
                  <a:pt x="2997178" y="330934"/>
                  <a:pt x="2997178" y="333281"/>
                  <a:pt x="2997178" y="333281"/>
                </a:cubicBezTo>
                <a:cubicBezTo>
                  <a:pt x="2997178" y="337975"/>
                  <a:pt x="2994831" y="345016"/>
                  <a:pt x="2994831" y="349710"/>
                </a:cubicBezTo>
                <a:cubicBezTo>
                  <a:pt x="2994831" y="354404"/>
                  <a:pt x="2994831" y="356751"/>
                  <a:pt x="2992484" y="361445"/>
                </a:cubicBezTo>
                <a:cubicBezTo>
                  <a:pt x="2992484" y="363792"/>
                  <a:pt x="2992484" y="366139"/>
                  <a:pt x="2992484" y="370833"/>
                </a:cubicBezTo>
                <a:cubicBezTo>
                  <a:pt x="2980749" y="370833"/>
                  <a:pt x="2971361" y="370833"/>
                  <a:pt x="2959626" y="370833"/>
                </a:cubicBezTo>
                <a:cubicBezTo>
                  <a:pt x="2959626" y="370833"/>
                  <a:pt x="2957279" y="370833"/>
                  <a:pt x="2957279" y="370833"/>
                </a:cubicBezTo>
                <a:cubicBezTo>
                  <a:pt x="2945543" y="363792"/>
                  <a:pt x="2933808" y="356751"/>
                  <a:pt x="2922073" y="349710"/>
                </a:cubicBezTo>
                <a:cubicBezTo>
                  <a:pt x="2907991" y="342669"/>
                  <a:pt x="2893908" y="333281"/>
                  <a:pt x="2882173" y="326239"/>
                </a:cubicBezTo>
                <a:cubicBezTo>
                  <a:pt x="2865744" y="316851"/>
                  <a:pt x="2849314" y="307463"/>
                  <a:pt x="2832885" y="298075"/>
                </a:cubicBezTo>
                <a:cubicBezTo>
                  <a:pt x="2816456" y="288687"/>
                  <a:pt x="2800027" y="281646"/>
                  <a:pt x="2783597" y="272257"/>
                </a:cubicBezTo>
                <a:cubicBezTo>
                  <a:pt x="2776556" y="267563"/>
                  <a:pt x="2769515" y="265216"/>
                  <a:pt x="2762474" y="262869"/>
                </a:cubicBezTo>
                <a:cubicBezTo>
                  <a:pt x="2753086" y="258175"/>
                  <a:pt x="2741350" y="253481"/>
                  <a:pt x="2731962" y="248787"/>
                </a:cubicBezTo>
                <a:cubicBezTo>
                  <a:pt x="2731962" y="246440"/>
                  <a:pt x="2734309" y="244093"/>
                  <a:pt x="2734309" y="241746"/>
                </a:cubicBezTo>
                <a:cubicBezTo>
                  <a:pt x="2734309" y="237052"/>
                  <a:pt x="2731962" y="234705"/>
                  <a:pt x="2731962" y="232358"/>
                </a:cubicBezTo>
                <a:cubicBezTo>
                  <a:pt x="2734309" y="230011"/>
                  <a:pt x="2739003" y="227664"/>
                  <a:pt x="2741350" y="225316"/>
                </a:cubicBezTo>
                <a:cubicBezTo>
                  <a:pt x="2731962" y="220622"/>
                  <a:pt x="2736656" y="218275"/>
                  <a:pt x="2743697" y="213581"/>
                </a:cubicBezTo>
                <a:close/>
                <a:moveTo>
                  <a:pt x="3041772" y="208887"/>
                </a:moveTo>
                <a:cubicBezTo>
                  <a:pt x="3058202" y="215928"/>
                  <a:pt x="3072284" y="222969"/>
                  <a:pt x="3088713" y="230011"/>
                </a:cubicBezTo>
                <a:cubicBezTo>
                  <a:pt x="3095754" y="234705"/>
                  <a:pt x="3105143" y="237052"/>
                  <a:pt x="3112184" y="241746"/>
                </a:cubicBezTo>
                <a:cubicBezTo>
                  <a:pt x="3126266" y="248787"/>
                  <a:pt x="3140348" y="255828"/>
                  <a:pt x="3156778" y="262869"/>
                </a:cubicBezTo>
                <a:cubicBezTo>
                  <a:pt x="3163819" y="267563"/>
                  <a:pt x="3173207" y="272257"/>
                  <a:pt x="3180248" y="276951"/>
                </a:cubicBezTo>
                <a:cubicBezTo>
                  <a:pt x="3194330" y="283993"/>
                  <a:pt x="3208412" y="291034"/>
                  <a:pt x="3222495" y="300422"/>
                </a:cubicBezTo>
                <a:cubicBezTo>
                  <a:pt x="3227189" y="302769"/>
                  <a:pt x="3229536" y="305116"/>
                  <a:pt x="3234230" y="307463"/>
                </a:cubicBezTo>
                <a:cubicBezTo>
                  <a:pt x="3229536" y="307463"/>
                  <a:pt x="3224842" y="309810"/>
                  <a:pt x="3222495" y="309810"/>
                </a:cubicBezTo>
                <a:cubicBezTo>
                  <a:pt x="3215454" y="312157"/>
                  <a:pt x="3208412" y="312157"/>
                  <a:pt x="3201371" y="314504"/>
                </a:cubicBezTo>
                <a:cubicBezTo>
                  <a:pt x="3191983" y="316851"/>
                  <a:pt x="3182595" y="319198"/>
                  <a:pt x="3173207" y="321545"/>
                </a:cubicBezTo>
                <a:cubicBezTo>
                  <a:pt x="3166166" y="323892"/>
                  <a:pt x="3159125" y="326239"/>
                  <a:pt x="3152083" y="328586"/>
                </a:cubicBezTo>
                <a:cubicBezTo>
                  <a:pt x="3142695" y="330934"/>
                  <a:pt x="3133307" y="333281"/>
                  <a:pt x="3126266" y="335628"/>
                </a:cubicBezTo>
                <a:cubicBezTo>
                  <a:pt x="3119225" y="337975"/>
                  <a:pt x="3112184" y="340322"/>
                  <a:pt x="3105143" y="342669"/>
                </a:cubicBezTo>
                <a:cubicBezTo>
                  <a:pt x="3095754" y="345016"/>
                  <a:pt x="3088713" y="349710"/>
                  <a:pt x="3079325" y="352057"/>
                </a:cubicBezTo>
                <a:cubicBezTo>
                  <a:pt x="3072284" y="354404"/>
                  <a:pt x="3065243" y="359098"/>
                  <a:pt x="3058202" y="361445"/>
                </a:cubicBezTo>
                <a:cubicBezTo>
                  <a:pt x="3048813" y="366139"/>
                  <a:pt x="3041772" y="368486"/>
                  <a:pt x="3032384" y="373180"/>
                </a:cubicBezTo>
                <a:cubicBezTo>
                  <a:pt x="3030037" y="373180"/>
                  <a:pt x="3027690" y="375527"/>
                  <a:pt x="3025343" y="375527"/>
                </a:cubicBezTo>
                <a:cubicBezTo>
                  <a:pt x="3020649" y="375527"/>
                  <a:pt x="3018302" y="375527"/>
                  <a:pt x="3013608" y="375527"/>
                </a:cubicBezTo>
                <a:cubicBezTo>
                  <a:pt x="3004219" y="375527"/>
                  <a:pt x="2997178" y="375527"/>
                  <a:pt x="2987790" y="375527"/>
                </a:cubicBezTo>
                <a:cubicBezTo>
                  <a:pt x="2994831" y="314504"/>
                  <a:pt x="3004219" y="255828"/>
                  <a:pt x="3013608" y="206540"/>
                </a:cubicBezTo>
                <a:cubicBezTo>
                  <a:pt x="3013608" y="204193"/>
                  <a:pt x="3013608" y="201846"/>
                  <a:pt x="3015955" y="199499"/>
                </a:cubicBezTo>
                <a:cubicBezTo>
                  <a:pt x="3015955" y="199499"/>
                  <a:pt x="3015955" y="199499"/>
                  <a:pt x="3015955" y="199499"/>
                </a:cubicBezTo>
                <a:cubicBezTo>
                  <a:pt x="3018302" y="199499"/>
                  <a:pt x="3020649" y="201846"/>
                  <a:pt x="3022996" y="201846"/>
                </a:cubicBezTo>
                <a:cubicBezTo>
                  <a:pt x="3027690" y="201846"/>
                  <a:pt x="3034731" y="204193"/>
                  <a:pt x="3041772" y="208887"/>
                </a:cubicBezTo>
                <a:close/>
                <a:moveTo>
                  <a:pt x="3269436" y="300422"/>
                </a:moveTo>
                <a:cubicBezTo>
                  <a:pt x="3281171" y="298075"/>
                  <a:pt x="3290559" y="298075"/>
                  <a:pt x="3302294" y="298075"/>
                </a:cubicBezTo>
                <a:cubicBezTo>
                  <a:pt x="3306988" y="298075"/>
                  <a:pt x="3311683" y="298075"/>
                  <a:pt x="3316377" y="295728"/>
                </a:cubicBezTo>
                <a:cubicBezTo>
                  <a:pt x="3323418" y="295728"/>
                  <a:pt x="3332806" y="295728"/>
                  <a:pt x="3339847" y="295728"/>
                </a:cubicBezTo>
                <a:cubicBezTo>
                  <a:pt x="3339847" y="295728"/>
                  <a:pt x="3339847" y="295728"/>
                  <a:pt x="3339847" y="295728"/>
                </a:cubicBezTo>
                <a:cubicBezTo>
                  <a:pt x="3344541" y="302769"/>
                  <a:pt x="3351582" y="312157"/>
                  <a:pt x="3356276" y="319198"/>
                </a:cubicBezTo>
                <a:cubicBezTo>
                  <a:pt x="3358624" y="321545"/>
                  <a:pt x="3360970" y="326239"/>
                  <a:pt x="3363318" y="328586"/>
                </a:cubicBezTo>
                <a:cubicBezTo>
                  <a:pt x="3368012" y="335628"/>
                  <a:pt x="3370359" y="340322"/>
                  <a:pt x="3375053" y="347363"/>
                </a:cubicBezTo>
                <a:cubicBezTo>
                  <a:pt x="3377400" y="352057"/>
                  <a:pt x="3379747" y="354404"/>
                  <a:pt x="3382094" y="359098"/>
                </a:cubicBezTo>
                <a:cubicBezTo>
                  <a:pt x="3386788" y="366139"/>
                  <a:pt x="3389135" y="370833"/>
                  <a:pt x="3393829" y="377874"/>
                </a:cubicBezTo>
                <a:cubicBezTo>
                  <a:pt x="3396176" y="382569"/>
                  <a:pt x="3398523" y="384916"/>
                  <a:pt x="3400870" y="389610"/>
                </a:cubicBezTo>
                <a:cubicBezTo>
                  <a:pt x="3403217" y="394304"/>
                  <a:pt x="3405565" y="398998"/>
                  <a:pt x="3410259" y="406039"/>
                </a:cubicBezTo>
                <a:cubicBezTo>
                  <a:pt x="3407911" y="408386"/>
                  <a:pt x="3405565" y="408386"/>
                  <a:pt x="3405565" y="410733"/>
                </a:cubicBezTo>
                <a:cubicBezTo>
                  <a:pt x="3396176" y="403692"/>
                  <a:pt x="3386788" y="398998"/>
                  <a:pt x="3377400" y="391957"/>
                </a:cubicBezTo>
                <a:cubicBezTo>
                  <a:pt x="3370359" y="387263"/>
                  <a:pt x="3363318" y="382569"/>
                  <a:pt x="3356276" y="377874"/>
                </a:cubicBezTo>
                <a:cubicBezTo>
                  <a:pt x="3342194" y="368486"/>
                  <a:pt x="3328112" y="361445"/>
                  <a:pt x="3314030" y="352057"/>
                </a:cubicBezTo>
                <a:cubicBezTo>
                  <a:pt x="3306988" y="347363"/>
                  <a:pt x="3297600" y="342669"/>
                  <a:pt x="3290559" y="337975"/>
                </a:cubicBezTo>
                <a:cubicBezTo>
                  <a:pt x="3276477" y="330934"/>
                  <a:pt x="3264742" y="321545"/>
                  <a:pt x="3250659" y="314504"/>
                </a:cubicBezTo>
                <a:cubicBezTo>
                  <a:pt x="3245965" y="312157"/>
                  <a:pt x="3241271" y="307463"/>
                  <a:pt x="3234230" y="305116"/>
                </a:cubicBezTo>
                <a:cubicBezTo>
                  <a:pt x="3238924" y="305116"/>
                  <a:pt x="3243618" y="302769"/>
                  <a:pt x="3248312" y="302769"/>
                </a:cubicBezTo>
                <a:cubicBezTo>
                  <a:pt x="3257701" y="302769"/>
                  <a:pt x="3262395" y="302769"/>
                  <a:pt x="3269436" y="300422"/>
                </a:cubicBezTo>
                <a:close/>
                <a:moveTo>
                  <a:pt x="3480670" y="436551"/>
                </a:moveTo>
                <a:cubicBezTo>
                  <a:pt x="3492405" y="438898"/>
                  <a:pt x="3504140" y="441245"/>
                  <a:pt x="3515876" y="445939"/>
                </a:cubicBezTo>
                <a:cubicBezTo>
                  <a:pt x="3532305" y="450633"/>
                  <a:pt x="3548734" y="455327"/>
                  <a:pt x="3562817" y="457674"/>
                </a:cubicBezTo>
                <a:cubicBezTo>
                  <a:pt x="3572205" y="460021"/>
                  <a:pt x="3581593" y="462368"/>
                  <a:pt x="3590981" y="464715"/>
                </a:cubicBezTo>
                <a:cubicBezTo>
                  <a:pt x="3600369" y="467062"/>
                  <a:pt x="3607410" y="469409"/>
                  <a:pt x="3616799" y="471756"/>
                </a:cubicBezTo>
                <a:cubicBezTo>
                  <a:pt x="3621493" y="471756"/>
                  <a:pt x="3623840" y="474103"/>
                  <a:pt x="3628534" y="474103"/>
                </a:cubicBezTo>
                <a:cubicBezTo>
                  <a:pt x="3628534" y="476450"/>
                  <a:pt x="3628534" y="476450"/>
                  <a:pt x="3628534" y="478797"/>
                </a:cubicBezTo>
                <a:cubicBezTo>
                  <a:pt x="3628534" y="483492"/>
                  <a:pt x="3630881" y="488186"/>
                  <a:pt x="3633228" y="490533"/>
                </a:cubicBezTo>
                <a:cubicBezTo>
                  <a:pt x="3633228" y="490533"/>
                  <a:pt x="3630881" y="492880"/>
                  <a:pt x="3630881" y="492880"/>
                </a:cubicBezTo>
                <a:cubicBezTo>
                  <a:pt x="3628534" y="495227"/>
                  <a:pt x="3626187" y="497574"/>
                  <a:pt x="3623840" y="497574"/>
                </a:cubicBezTo>
                <a:cubicBezTo>
                  <a:pt x="3621493" y="499921"/>
                  <a:pt x="3619146" y="502268"/>
                  <a:pt x="3616799" y="504615"/>
                </a:cubicBezTo>
                <a:cubicBezTo>
                  <a:pt x="3614452" y="506962"/>
                  <a:pt x="3612104" y="509309"/>
                  <a:pt x="3612104" y="511656"/>
                </a:cubicBezTo>
                <a:cubicBezTo>
                  <a:pt x="3609758" y="514003"/>
                  <a:pt x="3607410" y="516350"/>
                  <a:pt x="3605064" y="518697"/>
                </a:cubicBezTo>
                <a:cubicBezTo>
                  <a:pt x="3602716" y="521044"/>
                  <a:pt x="3602716" y="523391"/>
                  <a:pt x="3600369" y="523391"/>
                </a:cubicBezTo>
                <a:cubicBezTo>
                  <a:pt x="3600369" y="523391"/>
                  <a:pt x="3598022" y="525738"/>
                  <a:pt x="3598022" y="525738"/>
                </a:cubicBezTo>
                <a:cubicBezTo>
                  <a:pt x="3590981" y="523391"/>
                  <a:pt x="3586287" y="521044"/>
                  <a:pt x="3579246" y="518697"/>
                </a:cubicBezTo>
                <a:cubicBezTo>
                  <a:pt x="3567511" y="514003"/>
                  <a:pt x="3555775" y="509309"/>
                  <a:pt x="3541693" y="504615"/>
                </a:cubicBezTo>
                <a:cubicBezTo>
                  <a:pt x="3522917" y="497574"/>
                  <a:pt x="3504140" y="490533"/>
                  <a:pt x="3483017" y="485839"/>
                </a:cubicBezTo>
                <a:cubicBezTo>
                  <a:pt x="3471282" y="483492"/>
                  <a:pt x="3461894" y="478797"/>
                  <a:pt x="3450158" y="474103"/>
                </a:cubicBezTo>
                <a:cubicBezTo>
                  <a:pt x="3443117" y="471756"/>
                  <a:pt x="3436076" y="469409"/>
                  <a:pt x="3429035" y="467062"/>
                </a:cubicBezTo>
                <a:cubicBezTo>
                  <a:pt x="3429035" y="462368"/>
                  <a:pt x="3429035" y="457674"/>
                  <a:pt x="3429035" y="452980"/>
                </a:cubicBezTo>
                <a:cubicBezTo>
                  <a:pt x="3429035" y="452980"/>
                  <a:pt x="3429035" y="452980"/>
                  <a:pt x="3429035" y="452980"/>
                </a:cubicBezTo>
                <a:cubicBezTo>
                  <a:pt x="3429035" y="448286"/>
                  <a:pt x="3429035" y="443592"/>
                  <a:pt x="3426688" y="436551"/>
                </a:cubicBezTo>
                <a:cubicBezTo>
                  <a:pt x="3433729" y="436551"/>
                  <a:pt x="3440770" y="429510"/>
                  <a:pt x="3443117" y="422468"/>
                </a:cubicBezTo>
                <a:cubicBezTo>
                  <a:pt x="3447811" y="422468"/>
                  <a:pt x="3450158" y="424815"/>
                  <a:pt x="3454852" y="424815"/>
                </a:cubicBezTo>
                <a:cubicBezTo>
                  <a:pt x="3461894" y="431857"/>
                  <a:pt x="3471282" y="434204"/>
                  <a:pt x="3480670" y="436551"/>
                </a:cubicBezTo>
                <a:close/>
                <a:moveTo>
                  <a:pt x="3705986" y="516350"/>
                </a:moveTo>
                <a:cubicBezTo>
                  <a:pt x="3720069" y="523391"/>
                  <a:pt x="3731804" y="530433"/>
                  <a:pt x="3745886" y="539821"/>
                </a:cubicBezTo>
                <a:cubicBezTo>
                  <a:pt x="3750580" y="542168"/>
                  <a:pt x="3755274" y="546862"/>
                  <a:pt x="3762316" y="549209"/>
                </a:cubicBezTo>
                <a:cubicBezTo>
                  <a:pt x="3774051" y="556250"/>
                  <a:pt x="3783439" y="563291"/>
                  <a:pt x="3795174" y="570332"/>
                </a:cubicBezTo>
                <a:cubicBezTo>
                  <a:pt x="3802215" y="575026"/>
                  <a:pt x="3806909" y="577373"/>
                  <a:pt x="3813950" y="582068"/>
                </a:cubicBezTo>
                <a:cubicBezTo>
                  <a:pt x="3823339" y="589109"/>
                  <a:pt x="3835074" y="596150"/>
                  <a:pt x="3844462" y="600844"/>
                </a:cubicBezTo>
                <a:cubicBezTo>
                  <a:pt x="3851503" y="605538"/>
                  <a:pt x="3856197" y="607885"/>
                  <a:pt x="3863239" y="612579"/>
                </a:cubicBezTo>
                <a:cubicBezTo>
                  <a:pt x="3872627" y="619620"/>
                  <a:pt x="3882015" y="626661"/>
                  <a:pt x="3891403" y="631355"/>
                </a:cubicBezTo>
                <a:cubicBezTo>
                  <a:pt x="3898444" y="636050"/>
                  <a:pt x="3903138" y="640744"/>
                  <a:pt x="3910180" y="645438"/>
                </a:cubicBezTo>
                <a:cubicBezTo>
                  <a:pt x="3919568" y="652479"/>
                  <a:pt x="3928956" y="659520"/>
                  <a:pt x="3938344" y="664214"/>
                </a:cubicBezTo>
                <a:cubicBezTo>
                  <a:pt x="3938344" y="664214"/>
                  <a:pt x="3938344" y="664214"/>
                  <a:pt x="3938344" y="664214"/>
                </a:cubicBezTo>
                <a:cubicBezTo>
                  <a:pt x="3935997" y="661867"/>
                  <a:pt x="3931303" y="661867"/>
                  <a:pt x="3928956" y="659520"/>
                </a:cubicBezTo>
                <a:cubicBezTo>
                  <a:pt x="3921915" y="657173"/>
                  <a:pt x="3914874" y="652479"/>
                  <a:pt x="3910180" y="650132"/>
                </a:cubicBezTo>
                <a:cubicBezTo>
                  <a:pt x="3905485" y="647785"/>
                  <a:pt x="3900791" y="645438"/>
                  <a:pt x="3896097" y="643091"/>
                </a:cubicBezTo>
                <a:cubicBezTo>
                  <a:pt x="3889056" y="640744"/>
                  <a:pt x="3882015" y="636050"/>
                  <a:pt x="3874974" y="633703"/>
                </a:cubicBezTo>
                <a:cubicBezTo>
                  <a:pt x="3870279" y="631355"/>
                  <a:pt x="3865585" y="629008"/>
                  <a:pt x="3860891" y="626661"/>
                </a:cubicBezTo>
                <a:cubicBezTo>
                  <a:pt x="3853850" y="624314"/>
                  <a:pt x="3846809" y="621967"/>
                  <a:pt x="3839768" y="617273"/>
                </a:cubicBezTo>
                <a:cubicBezTo>
                  <a:pt x="3835074" y="614926"/>
                  <a:pt x="3830380" y="614926"/>
                  <a:pt x="3825686" y="612579"/>
                </a:cubicBezTo>
                <a:cubicBezTo>
                  <a:pt x="3818645" y="610232"/>
                  <a:pt x="3809256" y="607885"/>
                  <a:pt x="3799868" y="603191"/>
                </a:cubicBezTo>
                <a:cubicBezTo>
                  <a:pt x="3797521" y="600844"/>
                  <a:pt x="3792827" y="600844"/>
                  <a:pt x="3790480" y="598497"/>
                </a:cubicBezTo>
                <a:cubicBezTo>
                  <a:pt x="3778745" y="596150"/>
                  <a:pt x="3769357" y="591456"/>
                  <a:pt x="3757622" y="589109"/>
                </a:cubicBezTo>
                <a:cubicBezTo>
                  <a:pt x="3757622" y="589109"/>
                  <a:pt x="3755274" y="589109"/>
                  <a:pt x="3752927" y="589109"/>
                </a:cubicBezTo>
                <a:cubicBezTo>
                  <a:pt x="3748233" y="586762"/>
                  <a:pt x="3741192" y="586762"/>
                  <a:pt x="3736498" y="584415"/>
                </a:cubicBezTo>
                <a:cubicBezTo>
                  <a:pt x="3736498" y="582068"/>
                  <a:pt x="3736498" y="582068"/>
                  <a:pt x="3736498" y="579720"/>
                </a:cubicBezTo>
                <a:cubicBezTo>
                  <a:pt x="3736498" y="567985"/>
                  <a:pt x="3727110" y="558597"/>
                  <a:pt x="3715375" y="558597"/>
                </a:cubicBezTo>
                <a:cubicBezTo>
                  <a:pt x="3710681" y="558597"/>
                  <a:pt x="3708333" y="560944"/>
                  <a:pt x="3705986" y="560944"/>
                </a:cubicBezTo>
                <a:cubicBezTo>
                  <a:pt x="3698945" y="551556"/>
                  <a:pt x="3694251" y="542168"/>
                  <a:pt x="3687210" y="535127"/>
                </a:cubicBezTo>
                <a:cubicBezTo>
                  <a:pt x="3687210" y="535127"/>
                  <a:pt x="3687210" y="535127"/>
                  <a:pt x="3687210" y="535127"/>
                </a:cubicBezTo>
                <a:cubicBezTo>
                  <a:pt x="3677822" y="521044"/>
                  <a:pt x="3668434" y="509309"/>
                  <a:pt x="3659045" y="495227"/>
                </a:cubicBezTo>
                <a:cubicBezTo>
                  <a:pt x="3659045" y="495227"/>
                  <a:pt x="3659045" y="495227"/>
                  <a:pt x="3659045" y="495227"/>
                </a:cubicBezTo>
                <a:cubicBezTo>
                  <a:pt x="3661392" y="492880"/>
                  <a:pt x="3663740" y="490533"/>
                  <a:pt x="3666086" y="488186"/>
                </a:cubicBezTo>
                <a:cubicBezTo>
                  <a:pt x="3677822" y="495227"/>
                  <a:pt x="3687210" y="499921"/>
                  <a:pt x="3698945" y="506962"/>
                </a:cubicBezTo>
                <a:cubicBezTo>
                  <a:pt x="3698945" y="511656"/>
                  <a:pt x="3701292" y="514003"/>
                  <a:pt x="3705986" y="516350"/>
                </a:cubicBezTo>
                <a:close/>
                <a:moveTo>
                  <a:pt x="3980591" y="692379"/>
                </a:moveTo>
                <a:cubicBezTo>
                  <a:pt x="3985285" y="694726"/>
                  <a:pt x="3989979" y="697073"/>
                  <a:pt x="3994673" y="701767"/>
                </a:cubicBezTo>
                <a:cubicBezTo>
                  <a:pt x="4001714" y="706461"/>
                  <a:pt x="4006408" y="708808"/>
                  <a:pt x="4013449" y="713502"/>
                </a:cubicBezTo>
                <a:cubicBezTo>
                  <a:pt x="4018143" y="715849"/>
                  <a:pt x="4022837" y="718196"/>
                  <a:pt x="4027532" y="722890"/>
                </a:cubicBezTo>
                <a:cubicBezTo>
                  <a:pt x="4034573" y="727584"/>
                  <a:pt x="4039267" y="729931"/>
                  <a:pt x="4046308" y="734626"/>
                </a:cubicBezTo>
                <a:cubicBezTo>
                  <a:pt x="4051002" y="736973"/>
                  <a:pt x="4055696" y="741667"/>
                  <a:pt x="4060390" y="744014"/>
                </a:cubicBezTo>
                <a:cubicBezTo>
                  <a:pt x="4067432" y="748708"/>
                  <a:pt x="4072126" y="753402"/>
                  <a:pt x="4079167" y="755749"/>
                </a:cubicBezTo>
                <a:cubicBezTo>
                  <a:pt x="4083861" y="758096"/>
                  <a:pt x="4088555" y="762790"/>
                  <a:pt x="4093249" y="765137"/>
                </a:cubicBezTo>
                <a:cubicBezTo>
                  <a:pt x="4100290" y="769831"/>
                  <a:pt x="4104984" y="774525"/>
                  <a:pt x="4112025" y="779219"/>
                </a:cubicBezTo>
                <a:cubicBezTo>
                  <a:pt x="4116719" y="781566"/>
                  <a:pt x="4121414" y="786261"/>
                  <a:pt x="4126108" y="788608"/>
                </a:cubicBezTo>
                <a:cubicBezTo>
                  <a:pt x="4137843" y="795649"/>
                  <a:pt x="4147231" y="805037"/>
                  <a:pt x="4156619" y="812078"/>
                </a:cubicBezTo>
                <a:cubicBezTo>
                  <a:pt x="4161313" y="816772"/>
                  <a:pt x="4166007" y="819119"/>
                  <a:pt x="4170701" y="823813"/>
                </a:cubicBezTo>
                <a:cubicBezTo>
                  <a:pt x="4175395" y="828507"/>
                  <a:pt x="4182437" y="833202"/>
                  <a:pt x="4187131" y="837896"/>
                </a:cubicBezTo>
                <a:cubicBezTo>
                  <a:pt x="4191825" y="842590"/>
                  <a:pt x="4196519" y="847284"/>
                  <a:pt x="4203560" y="851978"/>
                </a:cubicBezTo>
                <a:cubicBezTo>
                  <a:pt x="4208254" y="856672"/>
                  <a:pt x="4212948" y="861366"/>
                  <a:pt x="4217643" y="866060"/>
                </a:cubicBezTo>
                <a:cubicBezTo>
                  <a:pt x="4222337" y="870754"/>
                  <a:pt x="4227031" y="875448"/>
                  <a:pt x="4231725" y="880142"/>
                </a:cubicBezTo>
                <a:cubicBezTo>
                  <a:pt x="4231725" y="880142"/>
                  <a:pt x="4231725" y="880142"/>
                  <a:pt x="4231725" y="880142"/>
                </a:cubicBezTo>
                <a:cubicBezTo>
                  <a:pt x="4229378" y="884836"/>
                  <a:pt x="4227031" y="887184"/>
                  <a:pt x="4227031" y="891878"/>
                </a:cubicBezTo>
                <a:cubicBezTo>
                  <a:pt x="4227031" y="894225"/>
                  <a:pt x="4227031" y="894225"/>
                  <a:pt x="4227031" y="896572"/>
                </a:cubicBezTo>
                <a:cubicBezTo>
                  <a:pt x="4227031" y="896572"/>
                  <a:pt x="4227031" y="896572"/>
                  <a:pt x="4227031" y="896572"/>
                </a:cubicBezTo>
                <a:cubicBezTo>
                  <a:pt x="4224684" y="896572"/>
                  <a:pt x="4222337" y="898919"/>
                  <a:pt x="4222337" y="898919"/>
                </a:cubicBezTo>
                <a:cubicBezTo>
                  <a:pt x="4219990" y="898919"/>
                  <a:pt x="4219990" y="901266"/>
                  <a:pt x="4217643" y="901266"/>
                </a:cubicBezTo>
                <a:cubicBezTo>
                  <a:pt x="4215296" y="901266"/>
                  <a:pt x="4215296" y="903613"/>
                  <a:pt x="4212948" y="903613"/>
                </a:cubicBezTo>
                <a:cubicBezTo>
                  <a:pt x="4208254" y="898919"/>
                  <a:pt x="4203560" y="894225"/>
                  <a:pt x="4201213" y="891878"/>
                </a:cubicBezTo>
                <a:cubicBezTo>
                  <a:pt x="4196519" y="887184"/>
                  <a:pt x="4189478" y="882489"/>
                  <a:pt x="4184784" y="875448"/>
                </a:cubicBezTo>
                <a:cubicBezTo>
                  <a:pt x="4175395" y="868407"/>
                  <a:pt x="4168355" y="859019"/>
                  <a:pt x="4158966" y="851978"/>
                </a:cubicBezTo>
                <a:cubicBezTo>
                  <a:pt x="4151925" y="847284"/>
                  <a:pt x="4147231" y="840243"/>
                  <a:pt x="4140190" y="835549"/>
                </a:cubicBezTo>
                <a:cubicBezTo>
                  <a:pt x="4133149" y="828507"/>
                  <a:pt x="4123761" y="821466"/>
                  <a:pt x="4116719" y="814425"/>
                </a:cubicBezTo>
                <a:cubicBezTo>
                  <a:pt x="4109678" y="809731"/>
                  <a:pt x="4102637" y="802690"/>
                  <a:pt x="4097943" y="797996"/>
                </a:cubicBezTo>
                <a:cubicBezTo>
                  <a:pt x="4090902" y="790955"/>
                  <a:pt x="4081514" y="783914"/>
                  <a:pt x="4074473" y="776872"/>
                </a:cubicBezTo>
                <a:cubicBezTo>
                  <a:pt x="4067432" y="772178"/>
                  <a:pt x="4060390" y="765137"/>
                  <a:pt x="4053349" y="760443"/>
                </a:cubicBezTo>
                <a:cubicBezTo>
                  <a:pt x="4046308" y="753402"/>
                  <a:pt x="4036920" y="746361"/>
                  <a:pt x="4029879" y="741667"/>
                </a:cubicBezTo>
                <a:cubicBezTo>
                  <a:pt x="4022837" y="736973"/>
                  <a:pt x="4015797" y="729931"/>
                  <a:pt x="4008755" y="725237"/>
                </a:cubicBezTo>
                <a:cubicBezTo>
                  <a:pt x="4001714" y="718196"/>
                  <a:pt x="3992326" y="713502"/>
                  <a:pt x="3985285" y="706461"/>
                </a:cubicBezTo>
                <a:cubicBezTo>
                  <a:pt x="3978244" y="701767"/>
                  <a:pt x="3971203" y="694726"/>
                  <a:pt x="3961814" y="690032"/>
                </a:cubicBezTo>
                <a:cubicBezTo>
                  <a:pt x="3957120" y="687685"/>
                  <a:pt x="3952426" y="682991"/>
                  <a:pt x="3947732" y="680643"/>
                </a:cubicBezTo>
                <a:cubicBezTo>
                  <a:pt x="3950079" y="682991"/>
                  <a:pt x="3954773" y="682991"/>
                  <a:pt x="3957120" y="685338"/>
                </a:cubicBezTo>
                <a:cubicBezTo>
                  <a:pt x="3966509" y="685338"/>
                  <a:pt x="3973550" y="687685"/>
                  <a:pt x="3980591" y="692379"/>
                </a:cubicBezTo>
                <a:close/>
                <a:moveTo>
                  <a:pt x="4292748" y="981065"/>
                </a:moveTo>
                <a:cubicBezTo>
                  <a:pt x="4302136" y="990454"/>
                  <a:pt x="4311524" y="999842"/>
                  <a:pt x="4320913" y="1011577"/>
                </a:cubicBezTo>
                <a:cubicBezTo>
                  <a:pt x="4325607" y="1016271"/>
                  <a:pt x="4327954" y="1020965"/>
                  <a:pt x="4332648" y="1025659"/>
                </a:cubicBezTo>
                <a:cubicBezTo>
                  <a:pt x="4339689" y="1035047"/>
                  <a:pt x="4349077" y="1044436"/>
                  <a:pt x="4356118" y="1051477"/>
                </a:cubicBezTo>
                <a:cubicBezTo>
                  <a:pt x="4360812" y="1056171"/>
                  <a:pt x="4365507" y="1060865"/>
                  <a:pt x="4370201" y="1067906"/>
                </a:cubicBezTo>
                <a:cubicBezTo>
                  <a:pt x="4377242" y="1077294"/>
                  <a:pt x="4384283" y="1084335"/>
                  <a:pt x="4391324" y="1093724"/>
                </a:cubicBezTo>
                <a:cubicBezTo>
                  <a:pt x="4396018" y="1098418"/>
                  <a:pt x="4400712" y="1105459"/>
                  <a:pt x="4405406" y="1110153"/>
                </a:cubicBezTo>
                <a:cubicBezTo>
                  <a:pt x="4412447" y="1119541"/>
                  <a:pt x="4419489" y="1126582"/>
                  <a:pt x="4426530" y="1135970"/>
                </a:cubicBezTo>
                <a:cubicBezTo>
                  <a:pt x="4431224" y="1140665"/>
                  <a:pt x="4435918" y="1147706"/>
                  <a:pt x="4440612" y="1152400"/>
                </a:cubicBezTo>
                <a:cubicBezTo>
                  <a:pt x="4447653" y="1159441"/>
                  <a:pt x="4452347" y="1168829"/>
                  <a:pt x="4459388" y="1175870"/>
                </a:cubicBezTo>
                <a:cubicBezTo>
                  <a:pt x="4459388" y="1175870"/>
                  <a:pt x="4459388" y="1175870"/>
                  <a:pt x="4459388" y="1178217"/>
                </a:cubicBezTo>
                <a:cubicBezTo>
                  <a:pt x="4464082" y="1185259"/>
                  <a:pt x="4468776" y="1192300"/>
                  <a:pt x="4473471" y="1201688"/>
                </a:cubicBezTo>
                <a:cubicBezTo>
                  <a:pt x="4478165" y="1211076"/>
                  <a:pt x="4485206" y="1220464"/>
                  <a:pt x="4489900" y="1229852"/>
                </a:cubicBezTo>
                <a:cubicBezTo>
                  <a:pt x="4494594" y="1236893"/>
                  <a:pt x="4499288" y="1246282"/>
                  <a:pt x="4503982" y="1253323"/>
                </a:cubicBezTo>
                <a:cubicBezTo>
                  <a:pt x="4508676" y="1262711"/>
                  <a:pt x="4513371" y="1272099"/>
                  <a:pt x="4520412" y="1281487"/>
                </a:cubicBezTo>
                <a:cubicBezTo>
                  <a:pt x="4525106" y="1288529"/>
                  <a:pt x="4529800" y="1297917"/>
                  <a:pt x="4532147" y="1304958"/>
                </a:cubicBezTo>
                <a:cubicBezTo>
                  <a:pt x="4536841" y="1314346"/>
                  <a:pt x="4541535" y="1323734"/>
                  <a:pt x="4546229" y="1333122"/>
                </a:cubicBezTo>
                <a:cubicBezTo>
                  <a:pt x="4550923" y="1340164"/>
                  <a:pt x="4555617" y="1349552"/>
                  <a:pt x="4557964" y="1356593"/>
                </a:cubicBezTo>
                <a:cubicBezTo>
                  <a:pt x="4562658" y="1365981"/>
                  <a:pt x="4567353" y="1375369"/>
                  <a:pt x="4572047" y="1384757"/>
                </a:cubicBezTo>
                <a:cubicBezTo>
                  <a:pt x="4572047" y="1384757"/>
                  <a:pt x="4572047" y="1384757"/>
                  <a:pt x="4572047" y="1387104"/>
                </a:cubicBezTo>
                <a:cubicBezTo>
                  <a:pt x="4569699" y="1382410"/>
                  <a:pt x="4567353" y="1380063"/>
                  <a:pt x="4565005" y="1375369"/>
                </a:cubicBezTo>
                <a:cubicBezTo>
                  <a:pt x="4546229" y="1349552"/>
                  <a:pt x="4525106" y="1323734"/>
                  <a:pt x="4503982" y="1300264"/>
                </a:cubicBezTo>
                <a:cubicBezTo>
                  <a:pt x="4501635" y="1295570"/>
                  <a:pt x="4496941" y="1293223"/>
                  <a:pt x="4492247" y="1288529"/>
                </a:cubicBezTo>
                <a:cubicBezTo>
                  <a:pt x="4485206" y="1281487"/>
                  <a:pt x="4480512" y="1274446"/>
                  <a:pt x="4473471" y="1267405"/>
                </a:cubicBezTo>
                <a:cubicBezTo>
                  <a:pt x="4433571" y="1211076"/>
                  <a:pt x="4391324" y="1159441"/>
                  <a:pt x="4346730" y="1107806"/>
                </a:cubicBezTo>
                <a:cubicBezTo>
                  <a:pt x="4346730" y="1107806"/>
                  <a:pt x="4344383" y="1105459"/>
                  <a:pt x="4344383" y="1105459"/>
                </a:cubicBezTo>
                <a:cubicBezTo>
                  <a:pt x="4332648" y="1091377"/>
                  <a:pt x="4318566" y="1077294"/>
                  <a:pt x="4306830" y="1063212"/>
                </a:cubicBezTo>
                <a:cubicBezTo>
                  <a:pt x="4304483" y="1060865"/>
                  <a:pt x="4302136" y="1058518"/>
                  <a:pt x="4299789" y="1056171"/>
                </a:cubicBezTo>
                <a:cubicBezTo>
                  <a:pt x="4288054" y="1044436"/>
                  <a:pt x="4276319" y="1032700"/>
                  <a:pt x="4264583" y="1020965"/>
                </a:cubicBezTo>
                <a:cubicBezTo>
                  <a:pt x="4259889" y="1016271"/>
                  <a:pt x="4255195" y="1011577"/>
                  <a:pt x="4250501" y="1006883"/>
                </a:cubicBezTo>
                <a:cubicBezTo>
                  <a:pt x="4241113" y="997495"/>
                  <a:pt x="4231725" y="988107"/>
                  <a:pt x="4222337" y="981065"/>
                </a:cubicBezTo>
                <a:cubicBezTo>
                  <a:pt x="4215296" y="974024"/>
                  <a:pt x="4208254" y="969330"/>
                  <a:pt x="4201213" y="964636"/>
                </a:cubicBezTo>
                <a:cubicBezTo>
                  <a:pt x="4198866" y="962289"/>
                  <a:pt x="4194172" y="959942"/>
                  <a:pt x="4191825" y="957595"/>
                </a:cubicBezTo>
                <a:cubicBezTo>
                  <a:pt x="4194172" y="955248"/>
                  <a:pt x="4196519" y="950554"/>
                  <a:pt x="4196519" y="945860"/>
                </a:cubicBezTo>
                <a:cubicBezTo>
                  <a:pt x="4196519" y="941166"/>
                  <a:pt x="4194172" y="934125"/>
                  <a:pt x="4189478" y="931777"/>
                </a:cubicBezTo>
                <a:cubicBezTo>
                  <a:pt x="4189478" y="931777"/>
                  <a:pt x="4191825" y="929430"/>
                  <a:pt x="4191825" y="929430"/>
                </a:cubicBezTo>
                <a:cubicBezTo>
                  <a:pt x="4194172" y="927083"/>
                  <a:pt x="4194172" y="927083"/>
                  <a:pt x="4196519" y="924736"/>
                </a:cubicBezTo>
                <a:cubicBezTo>
                  <a:pt x="4198866" y="922389"/>
                  <a:pt x="4201213" y="920042"/>
                  <a:pt x="4203560" y="920042"/>
                </a:cubicBezTo>
                <a:cubicBezTo>
                  <a:pt x="4203560" y="920042"/>
                  <a:pt x="4205907" y="917695"/>
                  <a:pt x="4208254" y="917695"/>
                </a:cubicBezTo>
                <a:cubicBezTo>
                  <a:pt x="4210601" y="915348"/>
                  <a:pt x="4212948" y="913001"/>
                  <a:pt x="4215296" y="913001"/>
                </a:cubicBezTo>
                <a:cubicBezTo>
                  <a:pt x="4215296" y="913001"/>
                  <a:pt x="4217643" y="910654"/>
                  <a:pt x="4217643" y="910654"/>
                </a:cubicBezTo>
                <a:cubicBezTo>
                  <a:pt x="4219990" y="910654"/>
                  <a:pt x="4219990" y="908307"/>
                  <a:pt x="4222337" y="908307"/>
                </a:cubicBezTo>
                <a:cubicBezTo>
                  <a:pt x="4245807" y="929430"/>
                  <a:pt x="4266931" y="952901"/>
                  <a:pt x="4288054" y="976371"/>
                </a:cubicBezTo>
                <a:cubicBezTo>
                  <a:pt x="4285707" y="974024"/>
                  <a:pt x="4288054" y="978718"/>
                  <a:pt x="4292748" y="981065"/>
                </a:cubicBezTo>
                <a:close/>
                <a:moveTo>
                  <a:pt x="4618988" y="1438740"/>
                </a:moveTo>
                <a:cubicBezTo>
                  <a:pt x="4616640" y="1431698"/>
                  <a:pt x="4614294" y="1424657"/>
                  <a:pt x="4611946" y="1419963"/>
                </a:cubicBezTo>
                <a:cubicBezTo>
                  <a:pt x="4609599" y="1415269"/>
                  <a:pt x="4607252" y="1408228"/>
                  <a:pt x="4604905" y="1403534"/>
                </a:cubicBezTo>
                <a:cubicBezTo>
                  <a:pt x="4607252" y="1408228"/>
                  <a:pt x="4609599" y="1410575"/>
                  <a:pt x="4611946" y="1415269"/>
                </a:cubicBezTo>
                <a:cubicBezTo>
                  <a:pt x="4614294" y="1419963"/>
                  <a:pt x="4616640" y="1424657"/>
                  <a:pt x="4618988" y="1429351"/>
                </a:cubicBezTo>
                <a:cubicBezTo>
                  <a:pt x="4621334" y="1434045"/>
                  <a:pt x="4623682" y="1441087"/>
                  <a:pt x="4626029" y="1445781"/>
                </a:cubicBezTo>
                <a:cubicBezTo>
                  <a:pt x="4628376" y="1450475"/>
                  <a:pt x="4628376" y="1452822"/>
                  <a:pt x="4630723" y="1457516"/>
                </a:cubicBezTo>
                <a:cubicBezTo>
                  <a:pt x="4640111" y="1478639"/>
                  <a:pt x="4649499" y="1499763"/>
                  <a:pt x="4656540" y="1520886"/>
                </a:cubicBezTo>
                <a:cubicBezTo>
                  <a:pt x="4654193" y="1518539"/>
                  <a:pt x="4654193" y="1516192"/>
                  <a:pt x="4651846" y="1513845"/>
                </a:cubicBezTo>
                <a:cubicBezTo>
                  <a:pt x="4649499" y="1509151"/>
                  <a:pt x="4644805" y="1504457"/>
                  <a:pt x="4642458" y="1497416"/>
                </a:cubicBezTo>
                <a:cubicBezTo>
                  <a:pt x="4637764" y="1490375"/>
                  <a:pt x="4635417" y="1483333"/>
                  <a:pt x="4630723" y="1478639"/>
                </a:cubicBezTo>
                <a:cubicBezTo>
                  <a:pt x="4628376" y="1473945"/>
                  <a:pt x="4628376" y="1471598"/>
                  <a:pt x="4626029" y="1466904"/>
                </a:cubicBezTo>
                <a:cubicBezTo>
                  <a:pt x="4623682" y="1455169"/>
                  <a:pt x="4621334" y="1445781"/>
                  <a:pt x="4618988" y="1438740"/>
                </a:cubicBezTo>
                <a:close/>
                <a:moveTo>
                  <a:pt x="4635417" y="1457516"/>
                </a:moveTo>
                <a:cubicBezTo>
                  <a:pt x="4642458" y="1471598"/>
                  <a:pt x="4651846" y="1488027"/>
                  <a:pt x="4658887" y="1502110"/>
                </a:cubicBezTo>
                <a:cubicBezTo>
                  <a:pt x="4658887" y="1504457"/>
                  <a:pt x="4661234" y="1506804"/>
                  <a:pt x="4661234" y="1509151"/>
                </a:cubicBezTo>
                <a:cubicBezTo>
                  <a:pt x="4668275" y="1523233"/>
                  <a:pt x="4672970" y="1534968"/>
                  <a:pt x="4680011" y="1549051"/>
                </a:cubicBezTo>
                <a:cubicBezTo>
                  <a:pt x="4680011" y="1549051"/>
                  <a:pt x="4680011" y="1551398"/>
                  <a:pt x="4680011" y="1551398"/>
                </a:cubicBezTo>
                <a:cubicBezTo>
                  <a:pt x="4682358" y="1558439"/>
                  <a:pt x="4684705" y="1563133"/>
                  <a:pt x="4687052" y="1570174"/>
                </a:cubicBezTo>
                <a:cubicBezTo>
                  <a:pt x="4691746" y="1579562"/>
                  <a:pt x="4694093" y="1588950"/>
                  <a:pt x="4698787" y="1598339"/>
                </a:cubicBezTo>
                <a:cubicBezTo>
                  <a:pt x="4701134" y="1603033"/>
                  <a:pt x="4703481" y="1610074"/>
                  <a:pt x="4705828" y="1614768"/>
                </a:cubicBezTo>
                <a:cubicBezTo>
                  <a:pt x="4696440" y="1593645"/>
                  <a:pt x="4687052" y="1574868"/>
                  <a:pt x="4675317" y="1553745"/>
                </a:cubicBezTo>
                <a:cubicBezTo>
                  <a:pt x="4672970" y="1549051"/>
                  <a:pt x="4670623" y="1544357"/>
                  <a:pt x="4668275" y="1539662"/>
                </a:cubicBezTo>
                <a:cubicBezTo>
                  <a:pt x="4665929" y="1537315"/>
                  <a:pt x="4665929" y="1534968"/>
                  <a:pt x="4663581" y="1532621"/>
                </a:cubicBezTo>
                <a:cubicBezTo>
                  <a:pt x="4654193" y="1509151"/>
                  <a:pt x="4644805" y="1483333"/>
                  <a:pt x="4633070" y="1459863"/>
                </a:cubicBezTo>
                <a:cubicBezTo>
                  <a:pt x="4630723" y="1455169"/>
                  <a:pt x="4628376" y="1450475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30723" y="1450475"/>
                  <a:pt x="4633070" y="1455169"/>
                  <a:pt x="4635417" y="1457516"/>
                </a:cubicBezTo>
                <a:close/>
                <a:moveTo>
                  <a:pt x="4799710" y="2011419"/>
                </a:moveTo>
                <a:cubicBezTo>
                  <a:pt x="4799710" y="2016113"/>
                  <a:pt x="4799710" y="2020807"/>
                  <a:pt x="4799710" y="2025501"/>
                </a:cubicBezTo>
                <a:cubicBezTo>
                  <a:pt x="4799710" y="2032542"/>
                  <a:pt x="4799710" y="2039583"/>
                  <a:pt x="4802057" y="2046624"/>
                </a:cubicBezTo>
                <a:cubicBezTo>
                  <a:pt x="4802057" y="2051319"/>
                  <a:pt x="4802057" y="2053666"/>
                  <a:pt x="4802057" y="2058360"/>
                </a:cubicBezTo>
                <a:cubicBezTo>
                  <a:pt x="4802057" y="2067748"/>
                  <a:pt x="4804404" y="2077136"/>
                  <a:pt x="4804404" y="2086524"/>
                </a:cubicBezTo>
                <a:cubicBezTo>
                  <a:pt x="4804404" y="2088871"/>
                  <a:pt x="4804404" y="2091218"/>
                  <a:pt x="4804404" y="2093565"/>
                </a:cubicBezTo>
                <a:cubicBezTo>
                  <a:pt x="4804404" y="2093565"/>
                  <a:pt x="4804404" y="2093565"/>
                  <a:pt x="4804404" y="2093565"/>
                </a:cubicBezTo>
                <a:cubicBezTo>
                  <a:pt x="4804404" y="2091218"/>
                  <a:pt x="4804404" y="2091218"/>
                  <a:pt x="4804404" y="2088871"/>
                </a:cubicBezTo>
                <a:cubicBezTo>
                  <a:pt x="4802057" y="2060707"/>
                  <a:pt x="4797363" y="2034889"/>
                  <a:pt x="4792669" y="2006725"/>
                </a:cubicBezTo>
                <a:cubicBezTo>
                  <a:pt x="4792669" y="2002031"/>
                  <a:pt x="4790322" y="1997337"/>
                  <a:pt x="4790322" y="1992643"/>
                </a:cubicBezTo>
                <a:cubicBezTo>
                  <a:pt x="4785628" y="1966825"/>
                  <a:pt x="4780934" y="1938660"/>
                  <a:pt x="4776240" y="1912843"/>
                </a:cubicBezTo>
                <a:cubicBezTo>
                  <a:pt x="4776240" y="1908149"/>
                  <a:pt x="4773892" y="1903455"/>
                  <a:pt x="4773892" y="1901108"/>
                </a:cubicBezTo>
                <a:cubicBezTo>
                  <a:pt x="4771546" y="1894066"/>
                  <a:pt x="4771546" y="1884678"/>
                  <a:pt x="4769198" y="1877637"/>
                </a:cubicBezTo>
                <a:cubicBezTo>
                  <a:pt x="4773892" y="1879984"/>
                  <a:pt x="4778587" y="1882331"/>
                  <a:pt x="4783281" y="1882331"/>
                </a:cubicBezTo>
                <a:cubicBezTo>
                  <a:pt x="4783281" y="1882331"/>
                  <a:pt x="4785628" y="1882331"/>
                  <a:pt x="4785628" y="1882331"/>
                </a:cubicBezTo>
                <a:cubicBezTo>
                  <a:pt x="4785628" y="1884678"/>
                  <a:pt x="4785628" y="1887025"/>
                  <a:pt x="4785628" y="1889372"/>
                </a:cubicBezTo>
                <a:cubicBezTo>
                  <a:pt x="4785628" y="1891719"/>
                  <a:pt x="4785628" y="1896413"/>
                  <a:pt x="4787975" y="1898761"/>
                </a:cubicBezTo>
                <a:cubicBezTo>
                  <a:pt x="4787975" y="1903455"/>
                  <a:pt x="4790322" y="1910496"/>
                  <a:pt x="4790322" y="1917537"/>
                </a:cubicBezTo>
                <a:cubicBezTo>
                  <a:pt x="4790322" y="1922231"/>
                  <a:pt x="4790322" y="1926925"/>
                  <a:pt x="4792669" y="1929272"/>
                </a:cubicBezTo>
                <a:cubicBezTo>
                  <a:pt x="4792669" y="1933966"/>
                  <a:pt x="4795016" y="1941007"/>
                  <a:pt x="4795016" y="1945702"/>
                </a:cubicBezTo>
                <a:cubicBezTo>
                  <a:pt x="4795016" y="1950396"/>
                  <a:pt x="4795016" y="1955090"/>
                  <a:pt x="4797363" y="1959784"/>
                </a:cubicBezTo>
                <a:cubicBezTo>
                  <a:pt x="4797363" y="1962131"/>
                  <a:pt x="4797363" y="1964478"/>
                  <a:pt x="4797363" y="1964478"/>
                </a:cubicBezTo>
                <a:cubicBezTo>
                  <a:pt x="4797363" y="1966825"/>
                  <a:pt x="4795016" y="1969172"/>
                  <a:pt x="4795016" y="1971519"/>
                </a:cubicBezTo>
                <a:cubicBezTo>
                  <a:pt x="4795016" y="1976213"/>
                  <a:pt x="4797363" y="1978560"/>
                  <a:pt x="4797363" y="1980907"/>
                </a:cubicBezTo>
                <a:cubicBezTo>
                  <a:pt x="4797363" y="1983254"/>
                  <a:pt x="4797363" y="1985601"/>
                  <a:pt x="4797363" y="1990295"/>
                </a:cubicBezTo>
                <a:cubicBezTo>
                  <a:pt x="4797363" y="1999684"/>
                  <a:pt x="4797363" y="2006725"/>
                  <a:pt x="4799710" y="2011419"/>
                </a:cubicBezTo>
                <a:close/>
                <a:moveTo>
                  <a:pt x="4799710" y="2084177"/>
                </a:moveTo>
                <a:cubicBezTo>
                  <a:pt x="4797363" y="2077136"/>
                  <a:pt x="4795016" y="2067748"/>
                  <a:pt x="4795016" y="2060707"/>
                </a:cubicBezTo>
                <a:cubicBezTo>
                  <a:pt x="4795016" y="2056013"/>
                  <a:pt x="4792669" y="2051319"/>
                  <a:pt x="4792669" y="2048971"/>
                </a:cubicBezTo>
                <a:cubicBezTo>
                  <a:pt x="4790322" y="2041930"/>
                  <a:pt x="4787975" y="2032542"/>
                  <a:pt x="4785628" y="2025501"/>
                </a:cubicBezTo>
                <a:cubicBezTo>
                  <a:pt x="4785628" y="2020807"/>
                  <a:pt x="4783281" y="2018460"/>
                  <a:pt x="4783281" y="2013766"/>
                </a:cubicBezTo>
                <a:cubicBezTo>
                  <a:pt x="4780934" y="2009072"/>
                  <a:pt x="4780934" y="2004378"/>
                  <a:pt x="4778587" y="1999684"/>
                </a:cubicBezTo>
                <a:cubicBezTo>
                  <a:pt x="4783281" y="1997337"/>
                  <a:pt x="4785628" y="1994990"/>
                  <a:pt x="4787975" y="1990295"/>
                </a:cubicBezTo>
                <a:cubicBezTo>
                  <a:pt x="4787975" y="1990295"/>
                  <a:pt x="4787975" y="1990295"/>
                  <a:pt x="4787975" y="1990295"/>
                </a:cubicBezTo>
                <a:cubicBezTo>
                  <a:pt x="4790322" y="1999684"/>
                  <a:pt x="4792669" y="2011419"/>
                  <a:pt x="4795016" y="2020807"/>
                </a:cubicBezTo>
                <a:cubicBezTo>
                  <a:pt x="4797363" y="2027848"/>
                  <a:pt x="4797363" y="2034889"/>
                  <a:pt x="4799710" y="2041930"/>
                </a:cubicBezTo>
                <a:cubicBezTo>
                  <a:pt x="4802057" y="2051319"/>
                  <a:pt x="4802057" y="2060707"/>
                  <a:pt x="4804404" y="2072442"/>
                </a:cubicBezTo>
                <a:cubicBezTo>
                  <a:pt x="4804404" y="2079483"/>
                  <a:pt x="4806751" y="2086524"/>
                  <a:pt x="4806751" y="2093565"/>
                </a:cubicBezTo>
                <a:cubicBezTo>
                  <a:pt x="4806751" y="2098260"/>
                  <a:pt x="4806751" y="2100607"/>
                  <a:pt x="4809098" y="2105301"/>
                </a:cubicBezTo>
                <a:cubicBezTo>
                  <a:pt x="4809098" y="2102954"/>
                  <a:pt x="4809098" y="2102954"/>
                  <a:pt x="4809098" y="2100607"/>
                </a:cubicBezTo>
                <a:cubicBezTo>
                  <a:pt x="4799710" y="2091218"/>
                  <a:pt x="4799710" y="2088871"/>
                  <a:pt x="4799710" y="2084177"/>
                </a:cubicBezTo>
                <a:close/>
                <a:moveTo>
                  <a:pt x="4787975" y="2074789"/>
                </a:moveTo>
                <a:cubicBezTo>
                  <a:pt x="4787975" y="2079483"/>
                  <a:pt x="4790322" y="2081830"/>
                  <a:pt x="4790322" y="2086524"/>
                </a:cubicBezTo>
                <a:cubicBezTo>
                  <a:pt x="4792669" y="2095912"/>
                  <a:pt x="4792669" y="2107648"/>
                  <a:pt x="4795016" y="2117036"/>
                </a:cubicBezTo>
                <a:cubicBezTo>
                  <a:pt x="4792669" y="2119383"/>
                  <a:pt x="4792669" y="2119383"/>
                  <a:pt x="4790322" y="2121730"/>
                </a:cubicBezTo>
                <a:cubicBezTo>
                  <a:pt x="4790322" y="2119383"/>
                  <a:pt x="4790322" y="2119383"/>
                  <a:pt x="4790322" y="2117036"/>
                </a:cubicBezTo>
                <a:cubicBezTo>
                  <a:pt x="4787975" y="2100607"/>
                  <a:pt x="4785628" y="2084177"/>
                  <a:pt x="4783281" y="2067748"/>
                </a:cubicBezTo>
                <a:cubicBezTo>
                  <a:pt x="4780934" y="2058360"/>
                  <a:pt x="4780934" y="2048971"/>
                  <a:pt x="4778587" y="2037236"/>
                </a:cubicBezTo>
                <a:cubicBezTo>
                  <a:pt x="4776240" y="2027848"/>
                  <a:pt x="4776240" y="2016113"/>
                  <a:pt x="4773892" y="2006725"/>
                </a:cubicBezTo>
                <a:cubicBezTo>
                  <a:pt x="4773892" y="2006725"/>
                  <a:pt x="4773892" y="2009072"/>
                  <a:pt x="4773892" y="2009072"/>
                </a:cubicBezTo>
                <a:cubicBezTo>
                  <a:pt x="4778587" y="2032542"/>
                  <a:pt x="4783281" y="2053666"/>
                  <a:pt x="4787975" y="2074789"/>
                </a:cubicBezTo>
                <a:close/>
                <a:moveTo>
                  <a:pt x="4799710" y="2203877"/>
                </a:moveTo>
                <a:cubicBezTo>
                  <a:pt x="4799710" y="2210918"/>
                  <a:pt x="4802057" y="2217959"/>
                  <a:pt x="4802057" y="2225000"/>
                </a:cubicBezTo>
                <a:cubicBezTo>
                  <a:pt x="4802057" y="2227347"/>
                  <a:pt x="4802057" y="2227347"/>
                  <a:pt x="4802057" y="2229694"/>
                </a:cubicBezTo>
                <a:cubicBezTo>
                  <a:pt x="4802057" y="2229694"/>
                  <a:pt x="4802057" y="2227347"/>
                  <a:pt x="4802057" y="2227347"/>
                </a:cubicBezTo>
                <a:cubicBezTo>
                  <a:pt x="4799710" y="2220306"/>
                  <a:pt x="4799710" y="2213265"/>
                  <a:pt x="4799710" y="2203877"/>
                </a:cubicBezTo>
                <a:cubicBezTo>
                  <a:pt x="4797363" y="2189794"/>
                  <a:pt x="4792669" y="2173365"/>
                  <a:pt x="4790322" y="2159283"/>
                </a:cubicBezTo>
                <a:cubicBezTo>
                  <a:pt x="4787975" y="2149895"/>
                  <a:pt x="4787975" y="2142853"/>
                  <a:pt x="4785628" y="2133465"/>
                </a:cubicBezTo>
                <a:cubicBezTo>
                  <a:pt x="4783281" y="2119383"/>
                  <a:pt x="4780934" y="2105301"/>
                  <a:pt x="4776240" y="2093565"/>
                </a:cubicBezTo>
                <a:cubicBezTo>
                  <a:pt x="4773892" y="2084177"/>
                  <a:pt x="4771546" y="2077136"/>
                  <a:pt x="4769198" y="2067748"/>
                </a:cubicBezTo>
                <a:cubicBezTo>
                  <a:pt x="4766852" y="2056013"/>
                  <a:pt x="4762157" y="2041930"/>
                  <a:pt x="4759810" y="2030195"/>
                </a:cubicBezTo>
                <a:cubicBezTo>
                  <a:pt x="4757463" y="2020807"/>
                  <a:pt x="4755116" y="2013766"/>
                  <a:pt x="4752769" y="2004378"/>
                </a:cubicBezTo>
                <a:cubicBezTo>
                  <a:pt x="4748075" y="1992643"/>
                  <a:pt x="4745728" y="1978560"/>
                  <a:pt x="4741034" y="1966825"/>
                </a:cubicBezTo>
                <a:cubicBezTo>
                  <a:pt x="4738687" y="1959784"/>
                  <a:pt x="4736340" y="1950396"/>
                  <a:pt x="4731646" y="1943354"/>
                </a:cubicBezTo>
                <a:cubicBezTo>
                  <a:pt x="4726952" y="1931619"/>
                  <a:pt x="4722257" y="1917537"/>
                  <a:pt x="4717563" y="1905802"/>
                </a:cubicBezTo>
                <a:cubicBezTo>
                  <a:pt x="4715216" y="1898761"/>
                  <a:pt x="4712869" y="1891719"/>
                  <a:pt x="4708175" y="1884678"/>
                </a:cubicBezTo>
                <a:cubicBezTo>
                  <a:pt x="4701134" y="1868249"/>
                  <a:pt x="4694093" y="1851820"/>
                  <a:pt x="4684705" y="1837737"/>
                </a:cubicBezTo>
                <a:cubicBezTo>
                  <a:pt x="4684705" y="1835390"/>
                  <a:pt x="4682358" y="1833043"/>
                  <a:pt x="4682358" y="1830696"/>
                </a:cubicBezTo>
                <a:cubicBezTo>
                  <a:pt x="4675317" y="1818961"/>
                  <a:pt x="4668275" y="1804879"/>
                  <a:pt x="4661234" y="1793144"/>
                </a:cubicBezTo>
                <a:cubicBezTo>
                  <a:pt x="4661234" y="1793144"/>
                  <a:pt x="4663581" y="1793144"/>
                  <a:pt x="4663581" y="1790796"/>
                </a:cubicBezTo>
                <a:cubicBezTo>
                  <a:pt x="4665929" y="1793144"/>
                  <a:pt x="4665929" y="1795491"/>
                  <a:pt x="4668275" y="1795491"/>
                </a:cubicBezTo>
                <a:cubicBezTo>
                  <a:pt x="4670623" y="1797838"/>
                  <a:pt x="4672970" y="1802532"/>
                  <a:pt x="4677664" y="1804879"/>
                </a:cubicBezTo>
                <a:cubicBezTo>
                  <a:pt x="4680011" y="1807226"/>
                  <a:pt x="4682358" y="1811920"/>
                  <a:pt x="4684705" y="1814267"/>
                </a:cubicBezTo>
                <a:cubicBezTo>
                  <a:pt x="4687052" y="1818961"/>
                  <a:pt x="4689399" y="1821308"/>
                  <a:pt x="4691746" y="1826002"/>
                </a:cubicBezTo>
                <a:cubicBezTo>
                  <a:pt x="4694093" y="1828349"/>
                  <a:pt x="4696440" y="1833043"/>
                  <a:pt x="4698787" y="1835390"/>
                </a:cubicBezTo>
                <a:cubicBezTo>
                  <a:pt x="4701134" y="1840084"/>
                  <a:pt x="4703481" y="1844779"/>
                  <a:pt x="4705828" y="1849473"/>
                </a:cubicBezTo>
                <a:cubicBezTo>
                  <a:pt x="4708175" y="1854167"/>
                  <a:pt x="4710522" y="1856514"/>
                  <a:pt x="4712869" y="1861208"/>
                </a:cubicBezTo>
                <a:cubicBezTo>
                  <a:pt x="4715216" y="1865902"/>
                  <a:pt x="4717563" y="1872943"/>
                  <a:pt x="4722257" y="1877637"/>
                </a:cubicBezTo>
                <a:cubicBezTo>
                  <a:pt x="4724605" y="1879984"/>
                  <a:pt x="4726952" y="1884678"/>
                  <a:pt x="4726952" y="1887025"/>
                </a:cubicBezTo>
                <a:cubicBezTo>
                  <a:pt x="4729299" y="1894066"/>
                  <a:pt x="4733993" y="1898761"/>
                  <a:pt x="4736340" y="1905802"/>
                </a:cubicBezTo>
                <a:cubicBezTo>
                  <a:pt x="4738687" y="1908149"/>
                  <a:pt x="4738687" y="1912843"/>
                  <a:pt x="4741034" y="1915190"/>
                </a:cubicBezTo>
                <a:cubicBezTo>
                  <a:pt x="4743381" y="1922231"/>
                  <a:pt x="4748075" y="1931619"/>
                  <a:pt x="4750422" y="1938660"/>
                </a:cubicBezTo>
                <a:cubicBezTo>
                  <a:pt x="4750422" y="1941007"/>
                  <a:pt x="4752769" y="1943354"/>
                  <a:pt x="4752769" y="1945702"/>
                </a:cubicBezTo>
                <a:cubicBezTo>
                  <a:pt x="4755116" y="1950396"/>
                  <a:pt x="4755116" y="1955090"/>
                  <a:pt x="4757463" y="1959784"/>
                </a:cubicBezTo>
                <a:cubicBezTo>
                  <a:pt x="4750422" y="1962131"/>
                  <a:pt x="4745728" y="1969172"/>
                  <a:pt x="4745728" y="1978560"/>
                </a:cubicBezTo>
                <a:cubicBezTo>
                  <a:pt x="4745728" y="1990295"/>
                  <a:pt x="4755116" y="1999684"/>
                  <a:pt x="4766852" y="1999684"/>
                </a:cubicBezTo>
                <a:cubicBezTo>
                  <a:pt x="4766852" y="1999684"/>
                  <a:pt x="4769198" y="1999684"/>
                  <a:pt x="4769198" y="1999684"/>
                </a:cubicBezTo>
                <a:cubicBezTo>
                  <a:pt x="4771546" y="2018460"/>
                  <a:pt x="4776240" y="2034889"/>
                  <a:pt x="4778587" y="2053666"/>
                </a:cubicBezTo>
                <a:cubicBezTo>
                  <a:pt x="4780934" y="2060707"/>
                  <a:pt x="4780934" y="2070095"/>
                  <a:pt x="4783281" y="2077136"/>
                </a:cubicBezTo>
                <a:cubicBezTo>
                  <a:pt x="4785628" y="2093565"/>
                  <a:pt x="4787975" y="2109995"/>
                  <a:pt x="4790322" y="2126424"/>
                </a:cubicBezTo>
                <a:cubicBezTo>
                  <a:pt x="4790322" y="2128771"/>
                  <a:pt x="4787975" y="2131118"/>
                  <a:pt x="4787975" y="2133465"/>
                </a:cubicBezTo>
                <a:cubicBezTo>
                  <a:pt x="4787975" y="2138159"/>
                  <a:pt x="4790322" y="2142853"/>
                  <a:pt x="4792669" y="2145201"/>
                </a:cubicBezTo>
                <a:cubicBezTo>
                  <a:pt x="4792669" y="2147548"/>
                  <a:pt x="4792669" y="2149895"/>
                  <a:pt x="4792669" y="2152242"/>
                </a:cubicBezTo>
                <a:cubicBezTo>
                  <a:pt x="4795016" y="2168671"/>
                  <a:pt x="4797363" y="2187447"/>
                  <a:pt x="4799710" y="2203877"/>
                </a:cubicBezTo>
                <a:close/>
                <a:moveTo>
                  <a:pt x="4656540" y="1816614"/>
                </a:moveTo>
                <a:cubicBezTo>
                  <a:pt x="4656540" y="1818961"/>
                  <a:pt x="4656540" y="1823655"/>
                  <a:pt x="4658887" y="1826002"/>
                </a:cubicBezTo>
                <a:cubicBezTo>
                  <a:pt x="4658887" y="1833043"/>
                  <a:pt x="4661234" y="1840084"/>
                  <a:pt x="4661234" y="1847126"/>
                </a:cubicBezTo>
                <a:cubicBezTo>
                  <a:pt x="4661234" y="1849473"/>
                  <a:pt x="4661234" y="1851820"/>
                  <a:pt x="4661234" y="1854167"/>
                </a:cubicBezTo>
                <a:cubicBezTo>
                  <a:pt x="4661234" y="1858861"/>
                  <a:pt x="4663581" y="1863555"/>
                  <a:pt x="4663581" y="1868249"/>
                </a:cubicBezTo>
                <a:cubicBezTo>
                  <a:pt x="4661234" y="1868249"/>
                  <a:pt x="4658887" y="1870596"/>
                  <a:pt x="4656540" y="1870596"/>
                </a:cubicBezTo>
                <a:cubicBezTo>
                  <a:pt x="4656540" y="1870596"/>
                  <a:pt x="4654193" y="1868249"/>
                  <a:pt x="4654193" y="1868249"/>
                </a:cubicBezTo>
                <a:cubicBezTo>
                  <a:pt x="4651846" y="1863555"/>
                  <a:pt x="4647152" y="1858861"/>
                  <a:pt x="4644805" y="1854167"/>
                </a:cubicBezTo>
                <a:cubicBezTo>
                  <a:pt x="4640111" y="1849473"/>
                  <a:pt x="4635417" y="1842432"/>
                  <a:pt x="4630723" y="1837737"/>
                </a:cubicBezTo>
                <a:cubicBezTo>
                  <a:pt x="4628376" y="1833043"/>
                  <a:pt x="4623682" y="1830696"/>
                  <a:pt x="4621334" y="1826002"/>
                </a:cubicBezTo>
                <a:cubicBezTo>
                  <a:pt x="4616640" y="1818961"/>
                  <a:pt x="4611946" y="1814267"/>
                  <a:pt x="4604905" y="1809573"/>
                </a:cubicBezTo>
                <a:cubicBezTo>
                  <a:pt x="4602558" y="1807226"/>
                  <a:pt x="4600211" y="1802532"/>
                  <a:pt x="4595517" y="1800185"/>
                </a:cubicBezTo>
                <a:cubicBezTo>
                  <a:pt x="4588476" y="1793144"/>
                  <a:pt x="4581435" y="1786102"/>
                  <a:pt x="4574393" y="1779061"/>
                </a:cubicBezTo>
                <a:cubicBezTo>
                  <a:pt x="4572047" y="1776714"/>
                  <a:pt x="4572047" y="1776714"/>
                  <a:pt x="4569699" y="1774367"/>
                </a:cubicBezTo>
                <a:cubicBezTo>
                  <a:pt x="4560311" y="1767326"/>
                  <a:pt x="4553270" y="1760285"/>
                  <a:pt x="4543882" y="1753244"/>
                </a:cubicBezTo>
                <a:cubicBezTo>
                  <a:pt x="4541535" y="1750897"/>
                  <a:pt x="4539188" y="1750897"/>
                  <a:pt x="4536841" y="1748550"/>
                </a:cubicBezTo>
                <a:cubicBezTo>
                  <a:pt x="4529800" y="1743855"/>
                  <a:pt x="4522759" y="1739161"/>
                  <a:pt x="4515717" y="1734467"/>
                </a:cubicBezTo>
                <a:cubicBezTo>
                  <a:pt x="4511023" y="1732120"/>
                  <a:pt x="4508676" y="1729773"/>
                  <a:pt x="4503982" y="1727426"/>
                </a:cubicBezTo>
                <a:cubicBezTo>
                  <a:pt x="4499288" y="1722732"/>
                  <a:pt x="4492247" y="1720385"/>
                  <a:pt x="4487553" y="1715691"/>
                </a:cubicBezTo>
                <a:cubicBezTo>
                  <a:pt x="4482859" y="1713344"/>
                  <a:pt x="4480512" y="1710997"/>
                  <a:pt x="4475818" y="1708650"/>
                </a:cubicBezTo>
                <a:cubicBezTo>
                  <a:pt x="4478165" y="1706303"/>
                  <a:pt x="4478165" y="1703956"/>
                  <a:pt x="4478165" y="1699262"/>
                </a:cubicBezTo>
                <a:cubicBezTo>
                  <a:pt x="4478165" y="1699262"/>
                  <a:pt x="4478165" y="1699262"/>
                  <a:pt x="4478165" y="1699262"/>
                </a:cubicBezTo>
                <a:cubicBezTo>
                  <a:pt x="4480512" y="1699262"/>
                  <a:pt x="4482859" y="1699262"/>
                  <a:pt x="4487553" y="1699262"/>
                </a:cubicBezTo>
                <a:cubicBezTo>
                  <a:pt x="4494594" y="1699262"/>
                  <a:pt x="4501635" y="1699262"/>
                  <a:pt x="4508676" y="1701609"/>
                </a:cubicBezTo>
                <a:cubicBezTo>
                  <a:pt x="4511023" y="1701609"/>
                  <a:pt x="4513371" y="1701609"/>
                  <a:pt x="4513371" y="1701609"/>
                </a:cubicBezTo>
                <a:cubicBezTo>
                  <a:pt x="4518065" y="1701609"/>
                  <a:pt x="4522759" y="1703956"/>
                  <a:pt x="4529800" y="1703956"/>
                </a:cubicBezTo>
                <a:cubicBezTo>
                  <a:pt x="4532147" y="1703956"/>
                  <a:pt x="4534494" y="1706303"/>
                  <a:pt x="4536841" y="1706303"/>
                </a:cubicBezTo>
                <a:cubicBezTo>
                  <a:pt x="4541535" y="1708650"/>
                  <a:pt x="4546229" y="1708650"/>
                  <a:pt x="4550923" y="1710997"/>
                </a:cubicBezTo>
                <a:cubicBezTo>
                  <a:pt x="4553270" y="1710997"/>
                  <a:pt x="4555617" y="1713344"/>
                  <a:pt x="4557964" y="1713344"/>
                </a:cubicBezTo>
                <a:cubicBezTo>
                  <a:pt x="4562658" y="1715691"/>
                  <a:pt x="4567353" y="1718038"/>
                  <a:pt x="4572047" y="1720385"/>
                </a:cubicBezTo>
                <a:cubicBezTo>
                  <a:pt x="4574393" y="1720385"/>
                  <a:pt x="4574393" y="1722732"/>
                  <a:pt x="4576741" y="1722732"/>
                </a:cubicBezTo>
                <a:cubicBezTo>
                  <a:pt x="4581435" y="1725079"/>
                  <a:pt x="4586129" y="1727426"/>
                  <a:pt x="4590823" y="1729773"/>
                </a:cubicBezTo>
                <a:cubicBezTo>
                  <a:pt x="4593170" y="1729773"/>
                  <a:pt x="4595517" y="1732120"/>
                  <a:pt x="4595517" y="1734467"/>
                </a:cubicBezTo>
                <a:cubicBezTo>
                  <a:pt x="4600211" y="1736814"/>
                  <a:pt x="4604905" y="1741508"/>
                  <a:pt x="4609599" y="1743855"/>
                </a:cubicBezTo>
                <a:cubicBezTo>
                  <a:pt x="4611946" y="1746203"/>
                  <a:pt x="4614294" y="1746203"/>
                  <a:pt x="4616640" y="1748550"/>
                </a:cubicBezTo>
                <a:cubicBezTo>
                  <a:pt x="4621334" y="1750897"/>
                  <a:pt x="4626029" y="1755591"/>
                  <a:pt x="4628376" y="1757938"/>
                </a:cubicBezTo>
                <a:cubicBezTo>
                  <a:pt x="4628376" y="1757938"/>
                  <a:pt x="4630723" y="1760285"/>
                  <a:pt x="4630723" y="1760285"/>
                </a:cubicBezTo>
                <a:cubicBezTo>
                  <a:pt x="4628376" y="1764979"/>
                  <a:pt x="4626029" y="1769673"/>
                  <a:pt x="4626029" y="1774367"/>
                </a:cubicBezTo>
                <a:cubicBezTo>
                  <a:pt x="4626029" y="1786102"/>
                  <a:pt x="4635417" y="1795491"/>
                  <a:pt x="4647152" y="1795491"/>
                </a:cubicBezTo>
                <a:cubicBezTo>
                  <a:pt x="4647152" y="1795491"/>
                  <a:pt x="4649499" y="1795491"/>
                  <a:pt x="4649499" y="1795491"/>
                </a:cubicBezTo>
                <a:cubicBezTo>
                  <a:pt x="4649499" y="1797838"/>
                  <a:pt x="4649499" y="1800185"/>
                  <a:pt x="4649499" y="1802532"/>
                </a:cubicBezTo>
                <a:cubicBezTo>
                  <a:pt x="4654193" y="1804879"/>
                  <a:pt x="4656540" y="1811920"/>
                  <a:pt x="4656540" y="1816614"/>
                </a:cubicBezTo>
                <a:close/>
                <a:moveTo>
                  <a:pt x="4668275" y="2100607"/>
                </a:moveTo>
                <a:cubicBezTo>
                  <a:pt x="4668275" y="2107648"/>
                  <a:pt x="4668275" y="2114689"/>
                  <a:pt x="4668275" y="2121730"/>
                </a:cubicBezTo>
                <a:cubicBezTo>
                  <a:pt x="4668275" y="2126424"/>
                  <a:pt x="4668275" y="2131118"/>
                  <a:pt x="4668275" y="2135812"/>
                </a:cubicBezTo>
                <a:cubicBezTo>
                  <a:pt x="4668275" y="2142853"/>
                  <a:pt x="4668275" y="2149895"/>
                  <a:pt x="4670623" y="2156936"/>
                </a:cubicBezTo>
                <a:cubicBezTo>
                  <a:pt x="4670623" y="2161630"/>
                  <a:pt x="4670623" y="2166324"/>
                  <a:pt x="4670623" y="2171018"/>
                </a:cubicBezTo>
                <a:cubicBezTo>
                  <a:pt x="4670623" y="2178059"/>
                  <a:pt x="4670623" y="2185100"/>
                  <a:pt x="4672970" y="2192142"/>
                </a:cubicBezTo>
                <a:cubicBezTo>
                  <a:pt x="4672970" y="2196836"/>
                  <a:pt x="4672970" y="2201530"/>
                  <a:pt x="4675317" y="2206224"/>
                </a:cubicBezTo>
                <a:cubicBezTo>
                  <a:pt x="4675317" y="2213265"/>
                  <a:pt x="4677664" y="2220306"/>
                  <a:pt x="4677664" y="2227347"/>
                </a:cubicBezTo>
                <a:cubicBezTo>
                  <a:pt x="4677664" y="2232041"/>
                  <a:pt x="4677664" y="2236735"/>
                  <a:pt x="4680011" y="2241429"/>
                </a:cubicBezTo>
                <a:cubicBezTo>
                  <a:pt x="4680011" y="2248470"/>
                  <a:pt x="4682358" y="2255512"/>
                  <a:pt x="4682358" y="2262553"/>
                </a:cubicBezTo>
                <a:cubicBezTo>
                  <a:pt x="4682358" y="2267247"/>
                  <a:pt x="4684705" y="2271941"/>
                  <a:pt x="4684705" y="2278982"/>
                </a:cubicBezTo>
                <a:cubicBezTo>
                  <a:pt x="4684705" y="2286023"/>
                  <a:pt x="4687052" y="2290717"/>
                  <a:pt x="4687052" y="2297759"/>
                </a:cubicBezTo>
                <a:cubicBezTo>
                  <a:pt x="4687052" y="2302453"/>
                  <a:pt x="4689399" y="2307147"/>
                  <a:pt x="4689399" y="2311841"/>
                </a:cubicBezTo>
                <a:cubicBezTo>
                  <a:pt x="4689399" y="2318882"/>
                  <a:pt x="4691746" y="2323576"/>
                  <a:pt x="4691746" y="2330617"/>
                </a:cubicBezTo>
                <a:cubicBezTo>
                  <a:pt x="4691746" y="2335311"/>
                  <a:pt x="4694093" y="2340005"/>
                  <a:pt x="4694093" y="2344700"/>
                </a:cubicBezTo>
                <a:cubicBezTo>
                  <a:pt x="4694093" y="2349394"/>
                  <a:pt x="4696440" y="2356435"/>
                  <a:pt x="4696440" y="2361129"/>
                </a:cubicBezTo>
                <a:cubicBezTo>
                  <a:pt x="4696440" y="2365823"/>
                  <a:pt x="4698787" y="2370517"/>
                  <a:pt x="4698787" y="2375211"/>
                </a:cubicBezTo>
                <a:cubicBezTo>
                  <a:pt x="4698787" y="2379905"/>
                  <a:pt x="4701134" y="2386946"/>
                  <a:pt x="4701134" y="2391640"/>
                </a:cubicBezTo>
                <a:cubicBezTo>
                  <a:pt x="4701134" y="2396334"/>
                  <a:pt x="4703481" y="2401028"/>
                  <a:pt x="4703481" y="2405723"/>
                </a:cubicBezTo>
                <a:cubicBezTo>
                  <a:pt x="4703481" y="2410417"/>
                  <a:pt x="4705828" y="2415111"/>
                  <a:pt x="4705828" y="2419805"/>
                </a:cubicBezTo>
                <a:cubicBezTo>
                  <a:pt x="4705828" y="2424499"/>
                  <a:pt x="4708175" y="2426846"/>
                  <a:pt x="4708175" y="2431540"/>
                </a:cubicBezTo>
                <a:cubicBezTo>
                  <a:pt x="4705828" y="2431540"/>
                  <a:pt x="4703481" y="2433887"/>
                  <a:pt x="4701134" y="2433887"/>
                </a:cubicBezTo>
                <a:cubicBezTo>
                  <a:pt x="4698787" y="2431540"/>
                  <a:pt x="4698787" y="2429193"/>
                  <a:pt x="4696440" y="2426846"/>
                </a:cubicBezTo>
                <a:cubicBezTo>
                  <a:pt x="4694093" y="2424499"/>
                  <a:pt x="4694093" y="2422152"/>
                  <a:pt x="4691746" y="2422152"/>
                </a:cubicBezTo>
                <a:cubicBezTo>
                  <a:pt x="4689399" y="2419805"/>
                  <a:pt x="4687052" y="2417458"/>
                  <a:pt x="4687052" y="2412764"/>
                </a:cubicBezTo>
                <a:cubicBezTo>
                  <a:pt x="4684705" y="2410417"/>
                  <a:pt x="4684705" y="2408070"/>
                  <a:pt x="4682358" y="2408070"/>
                </a:cubicBezTo>
                <a:cubicBezTo>
                  <a:pt x="4680011" y="2405723"/>
                  <a:pt x="4677664" y="2401028"/>
                  <a:pt x="4677664" y="2398681"/>
                </a:cubicBezTo>
                <a:cubicBezTo>
                  <a:pt x="4677664" y="2396334"/>
                  <a:pt x="4675317" y="2393987"/>
                  <a:pt x="4675317" y="2391640"/>
                </a:cubicBezTo>
                <a:cubicBezTo>
                  <a:pt x="4672970" y="2389293"/>
                  <a:pt x="4670623" y="2384599"/>
                  <a:pt x="4670623" y="2382252"/>
                </a:cubicBezTo>
                <a:cubicBezTo>
                  <a:pt x="4670623" y="2379905"/>
                  <a:pt x="4668275" y="2377558"/>
                  <a:pt x="4668275" y="2375211"/>
                </a:cubicBezTo>
                <a:cubicBezTo>
                  <a:pt x="4665929" y="2372864"/>
                  <a:pt x="4665929" y="2368170"/>
                  <a:pt x="4663581" y="2365823"/>
                </a:cubicBezTo>
                <a:cubicBezTo>
                  <a:pt x="4663581" y="2363476"/>
                  <a:pt x="4661234" y="2361129"/>
                  <a:pt x="4661234" y="2358782"/>
                </a:cubicBezTo>
                <a:cubicBezTo>
                  <a:pt x="4658887" y="2354088"/>
                  <a:pt x="4658887" y="2351741"/>
                  <a:pt x="4656540" y="2347047"/>
                </a:cubicBezTo>
                <a:cubicBezTo>
                  <a:pt x="4656540" y="2344700"/>
                  <a:pt x="4654193" y="2342352"/>
                  <a:pt x="4654193" y="2340005"/>
                </a:cubicBezTo>
                <a:cubicBezTo>
                  <a:pt x="4651846" y="2335311"/>
                  <a:pt x="4651846" y="2332964"/>
                  <a:pt x="4649499" y="2328270"/>
                </a:cubicBezTo>
                <a:cubicBezTo>
                  <a:pt x="4649499" y="2325923"/>
                  <a:pt x="4647152" y="2323576"/>
                  <a:pt x="4647152" y="2321229"/>
                </a:cubicBezTo>
                <a:cubicBezTo>
                  <a:pt x="4644805" y="2316535"/>
                  <a:pt x="4644805" y="2314188"/>
                  <a:pt x="4642458" y="2309494"/>
                </a:cubicBezTo>
                <a:cubicBezTo>
                  <a:pt x="4642458" y="2307147"/>
                  <a:pt x="4640111" y="2304800"/>
                  <a:pt x="4640111" y="2302453"/>
                </a:cubicBezTo>
                <a:cubicBezTo>
                  <a:pt x="4637764" y="2297759"/>
                  <a:pt x="4637764" y="2295411"/>
                  <a:pt x="4635417" y="2290717"/>
                </a:cubicBezTo>
                <a:cubicBezTo>
                  <a:pt x="4635417" y="2288370"/>
                  <a:pt x="4633070" y="2286023"/>
                  <a:pt x="4633070" y="2283676"/>
                </a:cubicBezTo>
                <a:cubicBezTo>
                  <a:pt x="4630723" y="2278982"/>
                  <a:pt x="4630723" y="2276635"/>
                  <a:pt x="4628376" y="2271941"/>
                </a:cubicBezTo>
                <a:cubicBezTo>
                  <a:pt x="4628376" y="2269594"/>
                  <a:pt x="4626029" y="2267247"/>
                  <a:pt x="4626029" y="2264900"/>
                </a:cubicBezTo>
                <a:cubicBezTo>
                  <a:pt x="4623682" y="2262553"/>
                  <a:pt x="4623682" y="2257859"/>
                  <a:pt x="4621334" y="2255512"/>
                </a:cubicBezTo>
                <a:cubicBezTo>
                  <a:pt x="4621334" y="2253165"/>
                  <a:pt x="4618988" y="2248470"/>
                  <a:pt x="4618988" y="2246123"/>
                </a:cubicBezTo>
                <a:cubicBezTo>
                  <a:pt x="4618988" y="2243776"/>
                  <a:pt x="4616640" y="2239082"/>
                  <a:pt x="4616640" y="2236735"/>
                </a:cubicBezTo>
                <a:cubicBezTo>
                  <a:pt x="4616640" y="2234388"/>
                  <a:pt x="4614294" y="2229694"/>
                  <a:pt x="4611946" y="2227347"/>
                </a:cubicBezTo>
                <a:cubicBezTo>
                  <a:pt x="4611946" y="2225000"/>
                  <a:pt x="4609599" y="2220306"/>
                  <a:pt x="4609599" y="2217959"/>
                </a:cubicBezTo>
                <a:cubicBezTo>
                  <a:pt x="4607252" y="2215612"/>
                  <a:pt x="4607252" y="2210918"/>
                  <a:pt x="4604905" y="2208571"/>
                </a:cubicBezTo>
                <a:cubicBezTo>
                  <a:pt x="4604905" y="2206224"/>
                  <a:pt x="4602558" y="2203877"/>
                  <a:pt x="4602558" y="2201530"/>
                </a:cubicBezTo>
                <a:cubicBezTo>
                  <a:pt x="4600211" y="2196836"/>
                  <a:pt x="4600211" y="2194489"/>
                  <a:pt x="4597864" y="2189794"/>
                </a:cubicBezTo>
                <a:cubicBezTo>
                  <a:pt x="4604905" y="2187447"/>
                  <a:pt x="4611946" y="2180406"/>
                  <a:pt x="4611946" y="2171018"/>
                </a:cubicBezTo>
                <a:cubicBezTo>
                  <a:pt x="4611946" y="2159283"/>
                  <a:pt x="4602558" y="2149895"/>
                  <a:pt x="4590823" y="2149895"/>
                </a:cubicBezTo>
                <a:cubicBezTo>
                  <a:pt x="4588476" y="2149895"/>
                  <a:pt x="4588476" y="2149895"/>
                  <a:pt x="4586129" y="2149895"/>
                </a:cubicBezTo>
                <a:cubicBezTo>
                  <a:pt x="4583782" y="2140506"/>
                  <a:pt x="4579088" y="2131118"/>
                  <a:pt x="4576741" y="2119383"/>
                </a:cubicBezTo>
                <a:cubicBezTo>
                  <a:pt x="4576741" y="2117036"/>
                  <a:pt x="4574393" y="2112342"/>
                  <a:pt x="4574393" y="2109995"/>
                </a:cubicBezTo>
                <a:cubicBezTo>
                  <a:pt x="4572047" y="2105301"/>
                  <a:pt x="4572047" y="2100607"/>
                  <a:pt x="4569699" y="2093565"/>
                </a:cubicBezTo>
                <a:cubicBezTo>
                  <a:pt x="4569699" y="2091218"/>
                  <a:pt x="4567353" y="2086524"/>
                  <a:pt x="4567353" y="2084177"/>
                </a:cubicBezTo>
                <a:cubicBezTo>
                  <a:pt x="4565005" y="2079483"/>
                  <a:pt x="4565005" y="2072442"/>
                  <a:pt x="4562658" y="2067748"/>
                </a:cubicBezTo>
                <a:cubicBezTo>
                  <a:pt x="4562658" y="2065401"/>
                  <a:pt x="4562658" y="2063054"/>
                  <a:pt x="4560311" y="2060707"/>
                </a:cubicBezTo>
                <a:cubicBezTo>
                  <a:pt x="4532147" y="1959784"/>
                  <a:pt x="4503982" y="1844779"/>
                  <a:pt x="4471124" y="1706303"/>
                </a:cubicBezTo>
                <a:cubicBezTo>
                  <a:pt x="4475818" y="1703956"/>
                  <a:pt x="4480512" y="1701609"/>
                  <a:pt x="4482859" y="1696915"/>
                </a:cubicBezTo>
                <a:cubicBezTo>
                  <a:pt x="4487553" y="1699262"/>
                  <a:pt x="4489900" y="1701609"/>
                  <a:pt x="4494594" y="1703956"/>
                </a:cubicBezTo>
                <a:cubicBezTo>
                  <a:pt x="4499288" y="1706303"/>
                  <a:pt x="4503982" y="1710997"/>
                  <a:pt x="4508676" y="1713344"/>
                </a:cubicBezTo>
                <a:cubicBezTo>
                  <a:pt x="4513371" y="1715691"/>
                  <a:pt x="4518065" y="1718038"/>
                  <a:pt x="4522759" y="1722732"/>
                </a:cubicBezTo>
                <a:cubicBezTo>
                  <a:pt x="4527453" y="1725079"/>
                  <a:pt x="4532147" y="1729773"/>
                  <a:pt x="4536841" y="1734467"/>
                </a:cubicBezTo>
                <a:cubicBezTo>
                  <a:pt x="4541535" y="1736814"/>
                  <a:pt x="4543882" y="1739161"/>
                  <a:pt x="4548576" y="1743855"/>
                </a:cubicBezTo>
                <a:cubicBezTo>
                  <a:pt x="4553270" y="1748550"/>
                  <a:pt x="4557964" y="1753244"/>
                  <a:pt x="4565005" y="1757938"/>
                </a:cubicBezTo>
                <a:cubicBezTo>
                  <a:pt x="4569699" y="1760285"/>
                  <a:pt x="4572047" y="1764979"/>
                  <a:pt x="4576741" y="1767326"/>
                </a:cubicBezTo>
                <a:cubicBezTo>
                  <a:pt x="4581435" y="1772020"/>
                  <a:pt x="4588476" y="1776714"/>
                  <a:pt x="4593170" y="1783755"/>
                </a:cubicBezTo>
                <a:cubicBezTo>
                  <a:pt x="4595517" y="1786102"/>
                  <a:pt x="4600211" y="1788449"/>
                  <a:pt x="4602558" y="1793144"/>
                </a:cubicBezTo>
                <a:cubicBezTo>
                  <a:pt x="4609599" y="1800185"/>
                  <a:pt x="4614294" y="1807226"/>
                  <a:pt x="4618988" y="1811920"/>
                </a:cubicBezTo>
                <a:cubicBezTo>
                  <a:pt x="4621334" y="1814267"/>
                  <a:pt x="4623682" y="1816614"/>
                  <a:pt x="4626029" y="1818961"/>
                </a:cubicBezTo>
                <a:cubicBezTo>
                  <a:pt x="4637764" y="1833043"/>
                  <a:pt x="4649499" y="1847126"/>
                  <a:pt x="4658887" y="1863555"/>
                </a:cubicBezTo>
                <a:cubicBezTo>
                  <a:pt x="4654193" y="1868249"/>
                  <a:pt x="4649499" y="1872943"/>
                  <a:pt x="4649499" y="1879984"/>
                </a:cubicBezTo>
                <a:cubicBezTo>
                  <a:pt x="4649499" y="1891719"/>
                  <a:pt x="4658887" y="1898761"/>
                  <a:pt x="4668275" y="1898761"/>
                </a:cubicBezTo>
                <a:cubicBezTo>
                  <a:pt x="4668275" y="1929272"/>
                  <a:pt x="4665929" y="1959784"/>
                  <a:pt x="4668275" y="1990295"/>
                </a:cubicBezTo>
                <a:cubicBezTo>
                  <a:pt x="4668275" y="1992643"/>
                  <a:pt x="4668275" y="1994990"/>
                  <a:pt x="4668275" y="1999684"/>
                </a:cubicBezTo>
                <a:cubicBezTo>
                  <a:pt x="4668275" y="2006725"/>
                  <a:pt x="4668275" y="2013766"/>
                  <a:pt x="4668275" y="2023154"/>
                </a:cubicBezTo>
                <a:cubicBezTo>
                  <a:pt x="4668275" y="2027848"/>
                  <a:pt x="4668275" y="2034889"/>
                  <a:pt x="4668275" y="2039583"/>
                </a:cubicBezTo>
                <a:cubicBezTo>
                  <a:pt x="4668275" y="2046624"/>
                  <a:pt x="4668275" y="2051319"/>
                  <a:pt x="4668275" y="2058360"/>
                </a:cubicBezTo>
                <a:cubicBezTo>
                  <a:pt x="4668275" y="2065401"/>
                  <a:pt x="4668275" y="2072442"/>
                  <a:pt x="4668275" y="2077136"/>
                </a:cubicBezTo>
                <a:cubicBezTo>
                  <a:pt x="4665929" y="2091218"/>
                  <a:pt x="4668275" y="2095912"/>
                  <a:pt x="4668275" y="2100607"/>
                </a:cubicBezTo>
                <a:close/>
                <a:moveTo>
                  <a:pt x="4757463" y="2464399"/>
                </a:moveTo>
                <a:cubicBezTo>
                  <a:pt x="4759810" y="2464399"/>
                  <a:pt x="4759810" y="2464399"/>
                  <a:pt x="4762157" y="2464399"/>
                </a:cubicBezTo>
                <a:cubicBezTo>
                  <a:pt x="4766852" y="2464399"/>
                  <a:pt x="4769198" y="2462052"/>
                  <a:pt x="4773892" y="2462052"/>
                </a:cubicBezTo>
                <a:cubicBezTo>
                  <a:pt x="4773892" y="2462052"/>
                  <a:pt x="4776240" y="2462052"/>
                  <a:pt x="4776240" y="2462052"/>
                </a:cubicBezTo>
                <a:cubicBezTo>
                  <a:pt x="4776240" y="2462052"/>
                  <a:pt x="4776240" y="2462052"/>
                  <a:pt x="4776240" y="2462052"/>
                </a:cubicBezTo>
                <a:cubicBezTo>
                  <a:pt x="4776240" y="2462052"/>
                  <a:pt x="4773892" y="2462052"/>
                  <a:pt x="4773892" y="2462052"/>
                </a:cubicBezTo>
                <a:cubicBezTo>
                  <a:pt x="4769198" y="2464399"/>
                  <a:pt x="4762157" y="2466746"/>
                  <a:pt x="4757463" y="2469093"/>
                </a:cubicBezTo>
                <a:cubicBezTo>
                  <a:pt x="4755116" y="2469093"/>
                  <a:pt x="4752769" y="2471440"/>
                  <a:pt x="4750422" y="2471440"/>
                </a:cubicBezTo>
                <a:cubicBezTo>
                  <a:pt x="4745728" y="2473787"/>
                  <a:pt x="4741034" y="2473787"/>
                  <a:pt x="4733993" y="2476134"/>
                </a:cubicBezTo>
                <a:cubicBezTo>
                  <a:pt x="4731646" y="2476134"/>
                  <a:pt x="4729299" y="2476134"/>
                  <a:pt x="4729299" y="2476134"/>
                </a:cubicBezTo>
                <a:cubicBezTo>
                  <a:pt x="4729299" y="2476134"/>
                  <a:pt x="4729299" y="2476134"/>
                  <a:pt x="4729299" y="2476134"/>
                </a:cubicBezTo>
                <a:cubicBezTo>
                  <a:pt x="4731646" y="2473787"/>
                  <a:pt x="4731646" y="2471440"/>
                  <a:pt x="4733993" y="2466746"/>
                </a:cubicBezTo>
                <a:cubicBezTo>
                  <a:pt x="4736340" y="2466746"/>
                  <a:pt x="4738687" y="2466746"/>
                  <a:pt x="4741034" y="2466746"/>
                </a:cubicBezTo>
                <a:cubicBezTo>
                  <a:pt x="4745728" y="2464399"/>
                  <a:pt x="4752769" y="2464399"/>
                  <a:pt x="4757463" y="2464399"/>
                </a:cubicBezTo>
                <a:close/>
                <a:moveTo>
                  <a:pt x="4816139" y="2602875"/>
                </a:moveTo>
                <a:cubicBezTo>
                  <a:pt x="4816139" y="2612263"/>
                  <a:pt x="4816139" y="2621651"/>
                  <a:pt x="4813793" y="2631039"/>
                </a:cubicBezTo>
                <a:cubicBezTo>
                  <a:pt x="4811445" y="2633386"/>
                  <a:pt x="4809098" y="2635733"/>
                  <a:pt x="4806751" y="2638080"/>
                </a:cubicBezTo>
                <a:cubicBezTo>
                  <a:pt x="4809098" y="2614610"/>
                  <a:pt x="4811445" y="2588792"/>
                  <a:pt x="4811445" y="2565322"/>
                </a:cubicBezTo>
                <a:cubicBezTo>
                  <a:pt x="4811445" y="2562975"/>
                  <a:pt x="4811445" y="2562975"/>
                  <a:pt x="4811445" y="2560628"/>
                </a:cubicBezTo>
                <a:cubicBezTo>
                  <a:pt x="4811445" y="2560628"/>
                  <a:pt x="4813793" y="2560628"/>
                  <a:pt x="4816139" y="2560628"/>
                </a:cubicBezTo>
                <a:cubicBezTo>
                  <a:pt x="4816139" y="2567669"/>
                  <a:pt x="4816139" y="2574710"/>
                  <a:pt x="4816139" y="2579404"/>
                </a:cubicBezTo>
                <a:cubicBezTo>
                  <a:pt x="4816139" y="2588792"/>
                  <a:pt x="4816139" y="2595833"/>
                  <a:pt x="4816139" y="2602875"/>
                </a:cubicBezTo>
                <a:close/>
                <a:moveTo>
                  <a:pt x="4799710" y="2703798"/>
                </a:moveTo>
                <a:cubicBezTo>
                  <a:pt x="4797363" y="2724921"/>
                  <a:pt x="4795016" y="2748391"/>
                  <a:pt x="4792669" y="2769515"/>
                </a:cubicBezTo>
                <a:cubicBezTo>
                  <a:pt x="4790322" y="2783597"/>
                  <a:pt x="4790322" y="2797679"/>
                  <a:pt x="4787975" y="2811762"/>
                </a:cubicBezTo>
                <a:cubicBezTo>
                  <a:pt x="4785628" y="2832885"/>
                  <a:pt x="4783281" y="2854009"/>
                  <a:pt x="4778587" y="2875132"/>
                </a:cubicBezTo>
                <a:cubicBezTo>
                  <a:pt x="4776240" y="2889214"/>
                  <a:pt x="4773892" y="2903296"/>
                  <a:pt x="4771546" y="2917379"/>
                </a:cubicBezTo>
                <a:cubicBezTo>
                  <a:pt x="4769198" y="2938502"/>
                  <a:pt x="4764504" y="2959626"/>
                  <a:pt x="4759810" y="2978402"/>
                </a:cubicBezTo>
                <a:cubicBezTo>
                  <a:pt x="4757463" y="2992484"/>
                  <a:pt x="4755116" y="3006567"/>
                  <a:pt x="4752769" y="3018302"/>
                </a:cubicBezTo>
                <a:cubicBezTo>
                  <a:pt x="4748075" y="3039425"/>
                  <a:pt x="4743381" y="3060549"/>
                  <a:pt x="4738687" y="3081672"/>
                </a:cubicBezTo>
                <a:cubicBezTo>
                  <a:pt x="4736340" y="3093407"/>
                  <a:pt x="4733993" y="3107490"/>
                  <a:pt x="4729299" y="3119225"/>
                </a:cubicBezTo>
                <a:cubicBezTo>
                  <a:pt x="4724605" y="3142695"/>
                  <a:pt x="4717563" y="3166166"/>
                  <a:pt x="4710522" y="3187289"/>
                </a:cubicBezTo>
                <a:cubicBezTo>
                  <a:pt x="4708175" y="3196677"/>
                  <a:pt x="4705828" y="3208413"/>
                  <a:pt x="4703481" y="3217801"/>
                </a:cubicBezTo>
                <a:cubicBezTo>
                  <a:pt x="4696440" y="3243618"/>
                  <a:pt x="4687052" y="3269436"/>
                  <a:pt x="4680011" y="3295253"/>
                </a:cubicBezTo>
                <a:cubicBezTo>
                  <a:pt x="4677664" y="3295253"/>
                  <a:pt x="4677664" y="3295253"/>
                  <a:pt x="4675317" y="3295253"/>
                </a:cubicBezTo>
                <a:cubicBezTo>
                  <a:pt x="4672970" y="3295253"/>
                  <a:pt x="4670623" y="3295253"/>
                  <a:pt x="4670623" y="3295253"/>
                </a:cubicBezTo>
                <a:cubicBezTo>
                  <a:pt x="4670623" y="3295253"/>
                  <a:pt x="4670623" y="3295253"/>
                  <a:pt x="4670623" y="3295253"/>
                </a:cubicBezTo>
                <a:cubicBezTo>
                  <a:pt x="4670623" y="3292906"/>
                  <a:pt x="4668275" y="3288212"/>
                  <a:pt x="4668275" y="3283518"/>
                </a:cubicBezTo>
                <a:cubicBezTo>
                  <a:pt x="4668275" y="3278824"/>
                  <a:pt x="4665929" y="3276477"/>
                  <a:pt x="4665929" y="3271783"/>
                </a:cubicBezTo>
                <a:cubicBezTo>
                  <a:pt x="4665929" y="3267089"/>
                  <a:pt x="4663581" y="3264742"/>
                  <a:pt x="4663581" y="3260048"/>
                </a:cubicBezTo>
                <a:cubicBezTo>
                  <a:pt x="4663581" y="3255354"/>
                  <a:pt x="4661234" y="3253006"/>
                  <a:pt x="4661234" y="3248312"/>
                </a:cubicBezTo>
                <a:cubicBezTo>
                  <a:pt x="4661234" y="3243618"/>
                  <a:pt x="4661234" y="3238924"/>
                  <a:pt x="4658887" y="3234230"/>
                </a:cubicBezTo>
                <a:cubicBezTo>
                  <a:pt x="4658887" y="3229536"/>
                  <a:pt x="4658887" y="3224842"/>
                  <a:pt x="4656540" y="3220148"/>
                </a:cubicBezTo>
                <a:cubicBezTo>
                  <a:pt x="4656540" y="3215454"/>
                  <a:pt x="4656540" y="3210759"/>
                  <a:pt x="4656540" y="3206065"/>
                </a:cubicBezTo>
                <a:cubicBezTo>
                  <a:pt x="4656540" y="3201371"/>
                  <a:pt x="4656540" y="3196677"/>
                  <a:pt x="4654193" y="3191983"/>
                </a:cubicBezTo>
                <a:cubicBezTo>
                  <a:pt x="4654193" y="3187289"/>
                  <a:pt x="4654193" y="3182595"/>
                  <a:pt x="4654193" y="3175554"/>
                </a:cubicBezTo>
                <a:cubicBezTo>
                  <a:pt x="4654193" y="3170860"/>
                  <a:pt x="4654193" y="3166166"/>
                  <a:pt x="4654193" y="3159125"/>
                </a:cubicBezTo>
                <a:cubicBezTo>
                  <a:pt x="4654193" y="3149737"/>
                  <a:pt x="4654193" y="3138001"/>
                  <a:pt x="4651846" y="3128613"/>
                </a:cubicBezTo>
                <a:cubicBezTo>
                  <a:pt x="4651846" y="3128613"/>
                  <a:pt x="4651846" y="3128613"/>
                  <a:pt x="4651846" y="3126266"/>
                </a:cubicBezTo>
                <a:cubicBezTo>
                  <a:pt x="4651846" y="3121572"/>
                  <a:pt x="4651846" y="3116878"/>
                  <a:pt x="4651846" y="3112184"/>
                </a:cubicBezTo>
                <a:cubicBezTo>
                  <a:pt x="4661234" y="3112184"/>
                  <a:pt x="4670623" y="3102796"/>
                  <a:pt x="4670623" y="3091060"/>
                </a:cubicBezTo>
                <a:cubicBezTo>
                  <a:pt x="4670623" y="3084019"/>
                  <a:pt x="4665929" y="3076978"/>
                  <a:pt x="4661234" y="3074631"/>
                </a:cubicBezTo>
                <a:cubicBezTo>
                  <a:pt x="4668275" y="3062896"/>
                  <a:pt x="4675317" y="3051160"/>
                  <a:pt x="4680011" y="3039425"/>
                </a:cubicBezTo>
                <a:cubicBezTo>
                  <a:pt x="4682358" y="3037078"/>
                  <a:pt x="4682358" y="3034731"/>
                  <a:pt x="4684705" y="3030037"/>
                </a:cubicBezTo>
                <a:cubicBezTo>
                  <a:pt x="4691746" y="3015955"/>
                  <a:pt x="4696440" y="3004220"/>
                  <a:pt x="4703481" y="2990137"/>
                </a:cubicBezTo>
                <a:cubicBezTo>
                  <a:pt x="4708175" y="2985443"/>
                  <a:pt x="4712869" y="2980749"/>
                  <a:pt x="4712869" y="2973708"/>
                </a:cubicBezTo>
                <a:cubicBezTo>
                  <a:pt x="4712869" y="2973708"/>
                  <a:pt x="4712869" y="2971361"/>
                  <a:pt x="4712869" y="2971361"/>
                </a:cubicBezTo>
                <a:cubicBezTo>
                  <a:pt x="4712869" y="2969014"/>
                  <a:pt x="4715216" y="2966667"/>
                  <a:pt x="4715216" y="2966667"/>
                </a:cubicBezTo>
                <a:cubicBezTo>
                  <a:pt x="4722257" y="2947890"/>
                  <a:pt x="4729299" y="2929114"/>
                  <a:pt x="4736340" y="2910338"/>
                </a:cubicBezTo>
                <a:cubicBezTo>
                  <a:pt x="4736340" y="2907991"/>
                  <a:pt x="4738687" y="2905643"/>
                  <a:pt x="4738687" y="2903296"/>
                </a:cubicBezTo>
                <a:cubicBezTo>
                  <a:pt x="4745728" y="2884520"/>
                  <a:pt x="4752769" y="2863397"/>
                  <a:pt x="4757463" y="2844620"/>
                </a:cubicBezTo>
                <a:cubicBezTo>
                  <a:pt x="4757463" y="2842273"/>
                  <a:pt x="4757463" y="2842273"/>
                  <a:pt x="4759810" y="2839926"/>
                </a:cubicBezTo>
                <a:cubicBezTo>
                  <a:pt x="4766852" y="2818803"/>
                  <a:pt x="4771546" y="2797679"/>
                  <a:pt x="4776240" y="2776556"/>
                </a:cubicBezTo>
                <a:cubicBezTo>
                  <a:pt x="4776240" y="2771862"/>
                  <a:pt x="4778587" y="2769515"/>
                  <a:pt x="4778587" y="2764821"/>
                </a:cubicBezTo>
                <a:cubicBezTo>
                  <a:pt x="4783281" y="2743697"/>
                  <a:pt x="4787975" y="2722574"/>
                  <a:pt x="4792669" y="2701451"/>
                </a:cubicBezTo>
                <a:cubicBezTo>
                  <a:pt x="4792669" y="2696756"/>
                  <a:pt x="4795016" y="2694409"/>
                  <a:pt x="4795016" y="2689715"/>
                </a:cubicBezTo>
                <a:cubicBezTo>
                  <a:pt x="4799710" y="2668592"/>
                  <a:pt x="4802057" y="2645121"/>
                  <a:pt x="4804404" y="2621651"/>
                </a:cubicBezTo>
                <a:cubicBezTo>
                  <a:pt x="4804404" y="2619304"/>
                  <a:pt x="4804404" y="2619304"/>
                  <a:pt x="4804404" y="2616957"/>
                </a:cubicBezTo>
                <a:cubicBezTo>
                  <a:pt x="4806751" y="2595833"/>
                  <a:pt x="4809098" y="2574710"/>
                  <a:pt x="4811445" y="2553587"/>
                </a:cubicBezTo>
                <a:cubicBezTo>
                  <a:pt x="4811445" y="2553587"/>
                  <a:pt x="4811445" y="2553587"/>
                  <a:pt x="4811445" y="2553587"/>
                </a:cubicBezTo>
                <a:cubicBezTo>
                  <a:pt x="4811445" y="2562975"/>
                  <a:pt x="4809098" y="2574710"/>
                  <a:pt x="4809098" y="2584098"/>
                </a:cubicBezTo>
                <a:cubicBezTo>
                  <a:pt x="4809098" y="2600527"/>
                  <a:pt x="4806751" y="2619304"/>
                  <a:pt x="4806751" y="2635733"/>
                </a:cubicBezTo>
                <a:cubicBezTo>
                  <a:pt x="4806751" y="2638080"/>
                  <a:pt x="4804404" y="2640427"/>
                  <a:pt x="4804404" y="2642774"/>
                </a:cubicBezTo>
                <a:cubicBezTo>
                  <a:pt x="4804404" y="2645121"/>
                  <a:pt x="4804404" y="2645121"/>
                  <a:pt x="4804404" y="2645121"/>
                </a:cubicBezTo>
                <a:cubicBezTo>
                  <a:pt x="4804404" y="2649816"/>
                  <a:pt x="4804404" y="2652163"/>
                  <a:pt x="4804404" y="2656857"/>
                </a:cubicBezTo>
                <a:cubicBezTo>
                  <a:pt x="4804404" y="2675633"/>
                  <a:pt x="4802057" y="2689715"/>
                  <a:pt x="4799710" y="2703798"/>
                </a:cubicBezTo>
                <a:close/>
                <a:moveTo>
                  <a:pt x="4450000" y="3731804"/>
                </a:moveTo>
                <a:cubicBezTo>
                  <a:pt x="4438265" y="3750580"/>
                  <a:pt x="4424183" y="3767009"/>
                  <a:pt x="4412447" y="3783439"/>
                </a:cubicBezTo>
                <a:cubicBezTo>
                  <a:pt x="4410100" y="3788133"/>
                  <a:pt x="4405406" y="3792827"/>
                  <a:pt x="4403059" y="3797521"/>
                </a:cubicBezTo>
                <a:cubicBezTo>
                  <a:pt x="4393671" y="3809256"/>
                  <a:pt x="4384283" y="3823339"/>
                  <a:pt x="4372548" y="3835074"/>
                </a:cubicBezTo>
                <a:cubicBezTo>
                  <a:pt x="4367854" y="3839768"/>
                  <a:pt x="4360812" y="3844462"/>
                  <a:pt x="4356118" y="3849156"/>
                </a:cubicBezTo>
                <a:cubicBezTo>
                  <a:pt x="4353771" y="3851503"/>
                  <a:pt x="4351424" y="3851503"/>
                  <a:pt x="4351424" y="3853850"/>
                </a:cubicBezTo>
                <a:cubicBezTo>
                  <a:pt x="4356118" y="3849156"/>
                  <a:pt x="4358465" y="3844462"/>
                  <a:pt x="4363159" y="3839768"/>
                </a:cubicBezTo>
                <a:cubicBezTo>
                  <a:pt x="4365507" y="3835074"/>
                  <a:pt x="4370201" y="3832727"/>
                  <a:pt x="4372548" y="3828033"/>
                </a:cubicBezTo>
                <a:cubicBezTo>
                  <a:pt x="4384283" y="3816298"/>
                  <a:pt x="4393671" y="3802215"/>
                  <a:pt x="4405406" y="3788133"/>
                </a:cubicBezTo>
                <a:cubicBezTo>
                  <a:pt x="4407753" y="3783439"/>
                  <a:pt x="4412447" y="3778745"/>
                  <a:pt x="4414795" y="3774051"/>
                </a:cubicBezTo>
                <a:cubicBezTo>
                  <a:pt x="4428877" y="3757621"/>
                  <a:pt x="4440612" y="3741192"/>
                  <a:pt x="4452347" y="3722416"/>
                </a:cubicBezTo>
                <a:cubicBezTo>
                  <a:pt x="4454694" y="3720068"/>
                  <a:pt x="4454694" y="3717722"/>
                  <a:pt x="4457041" y="3715374"/>
                </a:cubicBezTo>
                <a:cubicBezTo>
                  <a:pt x="4459388" y="3710680"/>
                  <a:pt x="4461736" y="3708333"/>
                  <a:pt x="4464082" y="3703639"/>
                </a:cubicBezTo>
                <a:cubicBezTo>
                  <a:pt x="4468776" y="3698945"/>
                  <a:pt x="4471124" y="3694251"/>
                  <a:pt x="4475818" y="3689557"/>
                </a:cubicBezTo>
                <a:cubicBezTo>
                  <a:pt x="4478165" y="3687210"/>
                  <a:pt x="4478165" y="3687210"/>
                  <a:pt x="4480512" y="3684863"/>
                </a:cubicBezTo>
                <a:cubicBezTo>
                  <a:pt x="4473471" y="3696598"/>
                  <a:pt x="4464082" y="3708333"/>
                  <a:pt x="4457041" y="3720068"/>
                </a:cubicBezTo>
                <a:cubicBezTo>
                  <a:pt x="4454694" y="3724763"/>
                  <a:pt x="4452347" y="3727110"/>
                  <a:pt x="4450000" y="3731804"/>
                </a:cubicBezTo>
                <a:close/>
                <a:moveTo>
                  <a:pt x="4306830" y="3896097"/>
                </a:moveTo>
                <a:cubicBezTo>
                  <a:pt x="4302136" y="3900791"/>
                  <a:pt x="4295095" y="3907832"/>
                  <a:pt x="4290401" y="3912527"/>
                </a:cubicBezTo>
                <a:cubicBezTo>
                  <a:pt x="4283360" y="3919567"/>
                  <a:pt x="4278666" y="3924262"/>
                  <a:pt x="4271625" y="3931303"/>
                </a:cubicBezTo>
                <a:cubicBezTo>
                  <a:pt x="4266931" y="3935997"/>
                  <a:pt x="4259889" y="3943038"/>
                  <a:pt x="4255195" y="3947732"/>
                </a:cubicBezTo>
                <a:cubicBezTo>
                  <a:pt x="4248154" y="3952426"/>
                  <a:pt x="4243460" y="3959468"/>
                  <a:pt x="4236419" y="3964162"/>
                </a:cubicBezTo>
                <a:cubicBezTo>
                  <a:pt x="4234072" y="3966508"/>
                  <a:pt x="4231725" y="3966508"/>
                  <a:pt x="4231725" y="3968856"/>
                </a:cubicBezTo>
                <a:cubicBezTo>
                  <a:pt x="4231725" y="3968856"/>
                  <a:pt x="4229378" y="3968856"/>
                  <a:pt x="4229378" y="3966508"/>
                </a:cubicBezTo>
                <a:cubicBezTo>
                  <a:pt x="4231725" y="3964162"/>
                  <a:pt x="4234072" y="3959468"/>
                  <a:pt x="4236419" y="3957120"/>
                </a:cubicBezTo>
                <a:cubicBezTo>
                  <a:pt x="4241113" y="3947732"/>
                  <a:pt x="4248154" y="3940691"/>
                  <a:pt x="4252848" y="3931303"/>
                </a:cubicBezTo>
                <a:cubicBezTo>
                  <a:pt x="4257542" y="3924262"/>
                  <a:pt x="4262237" y="3917221"/>
                  <a:pt x="4266931" y="3907832"/>
                </a:cubicBezTo>
                <a:cubicBezTo>
                  <a:pt x="4269277" y="3905485"/>
                  <a:pt x="4271625" y="3900791"/>
                  <a:pt x="4273972" y="3898444"/>
                </a:cubicBezTo>
                <a:cubicBezTo>
                  <a:pt x="4273972" y="3898444"/>
                  <a:pt x="4276319" y="3898444"/>
                  <a:pt x="4276319" y="3898444"/>
                </a:cubicBezTo>
                <a:cubicBezTo>
                  <a:pt x="4281013" y="3896097"/>
                  <a:pt x="4283360" y="3893750"/>
                  <a:pt x="4288054" y="3891403"/>
                </a:cubicBezTo>
                <a:cubicBezTo>
                  <a:pt x="4297442" y="3886709"/>
                  <a:pt x="4306830" y="3882015"/>
                  <a:pt x="4313872" y="3874974"/>
                </a:cubicBezTo>
                <a:cubicBezTo>
                  <a:pt x="4318566" y="3872627"/>
                  <a:pt x="4323260" y="3867932"/>
                  <a:pt x="4327954" y="3865586"/>
                </a:cubicBezTo>
                <a:cubicBezTo>
                  <a:pt x="4330301" y="3863238"/>
                  <a:pt x="4334995" y="3860891"/>
                  <a:pt x="4337342" y="3858544"/>
                </a:cubicBezTo>
                <a:cubicBezTo>
                  <a:pt x="4332648" y="3863238"/>
                  <a:pt x="4327954" y="3867932"/>
                  <a:pt x="4323260" y="3872627"/>
                </a:cubicBezTo>
                <a:cubicBezTo>
                  <a:pt x="4318566" y="3884362"/>
                  <a:pt x="4311524" y="3889056"/>
                  <a:pt x="4306830" y="3896097"/>
                </a:cubicBezTo>
                <a:close/>
                <a:moveTo>
                  <a:pt x="4166007" y="4027532"/>
                </a:moveTo>
                <a:cubicBezTo>
                  <a:pt x="4154272" y="4036920"/>
                  <a:pt x="4142537" y="4046308"/>
                  <a:pt x="4130802" y="4055696"/>
                </a:cubicBezTo>
                <a:cubicBezTo>
                  <a:pt x="4123761" y="4060390"/>
                  <a:pt x="4119067" y="4065085"/>
                  <a:pt x="4114372" y="4069779"/>
                </a:cubicBezTo>
                <a:cubicBezTo>
                  <a:pt x="4112025" y="4072125"/>
                  <a:pt x="4109678" y="4072125"/>
                  <a:pt x="4109678" y="4074473"/>
                </a:cubicBezTo>
                <a:cubicBezTo>
                  <a:pt x="4112025" y="4072125"/>
                  <a:pt x="4114372" y="4069779"/>
                  <a:pt x="4116719" y="4067431"/>
                </a:cubicBezTo>
                <a:cubicBezTo>
                  <a:pt x="4123761" y="4060390"/>
                  <a:pt x="4130802" y="4051002"/>
                  <a:pt x="4137843" y="4043961"/>
                </a:cubicBezTo>
                <a:cubicBezTo>
                  <a:pt x="4151925" y="4027532"/>
                  <a:pt x="4163660" y="4013449"/>
                  <a:pt x="4177743" y="3997020"/>
                </a:cubicBezTo>
                <a:cubicBezTo>
                  <a:pt x="4187131" y="3987632"/>
                  <a:pt x="4194172" y="3975897"/>
                  <a:pt x="4201213" y="3966508"/>
                </a:cubicBezTo>
                <a:cubicBezTo>
                  <a:pt x="4205907" y="3961814"/>
                  <a:pt x="4210601" y="3954773"/>
                  <a:pt x="4215296" y="3950079"/>
                </a:cubicBezTo>
                <a:cubicBezTo>
                  <a:pt x="4215296" y="3954773"/>
                  <a:pt x="4215296" y="3961814"/>
                  <a:pt x="4217643" y="3966508"/>
                </a:cubicBezTo>
                <a:cubicBezTo>
                  <a:pt x="4208254" y="3968856"/>
                  <a:pt x="4201213" y="3975897"/>
                  <a:pt x="4201213" y="3985285"/>
                </a:cubicBezTo>
                <a:cubicBezTo>
                  <a:pt x="4201213" y="3987632"/>
                  <a:pt x="4201213" y="3989979"/>
                  <a:pt x="4203560" y="3994673"/>
                </a:cubicBezTo>
                <a:cubicBezTo>
                  <a:pt x="4201213" y="3997020"/>
                  <a:pt x="4198866" y="4001714"/>
                  <a:pt x="4196519" y="4006408"/>
                </a:cubicBezTo>
                <a:cubicBezTo>
                  <a:pt x="4191825" y="4011102"/>
                  <a:pt x="4187131" y="4015796"/>
                  <a:pt x="4182437" y="4020490"/>
                </a:cubicBezTo>
                <a:cubicBezTo>
                  <a:pt x="4175395" y="4020490"/>
                  <a:pt x="4170701" y="4025185"/>
                  <a:pt x="4166007" y="4027532"/>
                </a:cubicBezTo>
                <a:close/>
                <a:moveTo>
                  <a:pt x="4048655" y="4135496"/>
                </a:moveTo>
                <a:cubicBezTo>
                  <a:pt x="4036920" y="4147231"/>
                  <a:pt x="4025185" y="4161313"/>
                  <a:pt x="4013449" y="4173049"/>
                </a:cubicBezTo>
                <a:cubicBezTo>
                  <a:pt x="4004061" y="4182437"/>
                  <a:pt x="3994673" y="4191825"/>
                  <a:pt x="3987632" y="4201213"/>
                </a:cubicBezTo>
                <a:cubicBezTo>
                  <a:pt x="3973550" y="4215296"/>
                  <a:pt x="3959467" y="4227031"/>
                  <a:pt x="3947732" y="4241113"/>
                </a:cubicBezTo>
                <a:cubicBezTo>
                  <a:pt x="3940691" y="4248154"/>
                  <a:pt x="3931303" y="4255195"/>
                  <a:pt x="3924262" y="4264584"/>
                </a:cubicBezTo>
                <a:cubicBezTo>
                  <a:pt x="3907832" y="4281013"/>
                  <a:pt x="3891403" y="4295095"/>
                  <a:pt x="3874974" y="4309177"/>
                </a:cubicBezTo>
                <a:cubicBezTo>
                  <a:pt x="3870279" y="4313871"/>
                  <a:pt x="3865585" y="4318565"/>
                  <a:pt x="3858544" y="4323260"/>
                </a:cubicBezTo>
                <a:cubicBezTo>
                  <a:pt x="3818645" y="4358466"/>
                  <a:pt x="3781092" y="4391324"/>
                  <a:pt x="3738845" y="4421836"/>
                </a:cubicBezTo>
                <a:cubicBezTo>
                  <a:pt x="3734151" y="4417142"/>
                  <a:pt x="3729457" y="4414794"/>
                  <a:pt x="3724763" y="4414794"/>
                </a:cubicBezTo>
                <a:cubicBezTo>
                  <a:pt x="3713027" y="4414794"/>
                  <a:pt x="3703639" y="4424183"/>
                  <a:pt x="3703639" y="4435918"/>
                </a:cubicBezTo>
                <a:cubicBezTo>
                  <a:pt x="3703639" y="4438265"/>
                  <a:pt x="3703639" y="4440612"/>
                  <a:pt x="3705986" y="4442959"/>
                </a:cubicBezTo>
                <a:cubicBezTo>
                  <a:pt x="3562817" y="4511024"/>
                  <a:pt x="3407911" y="4560311"/>
                  <a:pt x="3243618" y="4588476"/>
                </a:cubicBezTo>
                <a:cubicBezTo>
                  <a:pt x="3238924" y="4583782"/>
                  <a:pt x="3231883" y="4579088"/>
                  <a:pt x="3227189" y="4572047"/>
                </a:cubicBezTo>
                <a:cubicBezTo>
                  <a:pt x="3215454" y="4557964"/>
                  <a:pt x="3201371" y="4543882"/>
                  <a:pt x="3189636" y="4529800"/>
                </a:cubicBezTo>
                <a:cubicBezTo>
                  <a:pt x="3189636" y="4529800"/>
                  <a:pt x="3189636" y="4529800"/>
                  <a:pt x="3189636" y="4529800"/>
                </a:cubicBezTo>
                <a:cubicBezTo>
                  <a:pt x="3182595" y="4522759"/>
                  <a:pt x="3177901" y="4515718"/>
                  <a:pt x="3173207" y="4506329"/>
                </a:cubicBezTo>
                <a:cubicBezTo>
                  <a:pt x="3173207" y="4503982"/>
                  <a:pt x="3170860" y="4503982"/>
                  <a:pt x="3170860" y="4501635"/>
                </a:cubicBezTo>
                <a:cubicBezTo>
                  <a:pt x="3267089" y="4475818"/>
                  <a:pt x="3360970" y="4445306"/>
                  <a:pt x="3452505" y="4407753"/>
                </a:cubicBezTo>
                <a:cubicBezTo>
                  <a:pt x="3548734" y="4370201"/>
                  <a:pt x="3642616" y="4325607"/>
                  <a:pt x="3734151" y="4278666"/>
                </a:cubicBezTo>
                <a:cubicBezTo>
                  <a:pt x="3741192" y="4276319"/>
                  <a:pt x="3750580" y="4273972"/>
                  <a:pt x="3757622" y="4271625"/>
                </a:cubicBezTo>
                <a:cubicBezTo>
                  <a:pt x="3764662" y="4269278"/>
                  <a:pt x="3769357" y="4266930"/>
                  <a:pt x="3776398" y="4264584"/>
                </a:cubicBezTo>
                <a:cubicBezTo>
                  <a:pt x="3790480" y="4257542"/>
                  <a:pt x="3806909" y="4252848"/>
                  <a:pt x="3820992" y="4245807"/>
                </a:cubicBezTo>
                <a:cubicBezTo>
                  <a:pt x="3830380" y="4241113"/>
                  <a:pt x="3837421" y="4238766"/>
                  <a:pt x="3846809" y="4234072"/>
                </a:cubicBezTo>
                <a:cubicBezTo>
                  <a:pt x="3858544" y="4229378"/>
                  <a:pt x="3872627" y="4222337"/>
                  <a:pt x="3884362" y="4217643"/>
                </a:cubicBezTo>
                <a:cubicBezTo>
                  <a:pt x="3893750" y="4212948"/>
                  <a:pt x="3900791" y="4208254"/>
                  <a:pt x="3910180" y="4203560"/>
                </a:cubicBezTo>
                <a:cubicBezTo>
                  <a:pt x="3921915" y="4196519"/>
                  <a:pt x="3933650" y="4191825"/>
                  <a:pt x="3945385" y="4184784"/>
                </a:cubicBezTo>
                <a:cubicBezTo>
                  <a:pt x="3954773" y="4180090"/>
                  <a:pt x="3961814" y="4175396"/>
                  <a:pt x="3971203" y="4170702"/>
                </a:cubicBezTo>
                <a:cubicBezTo>
                  <a:pt x="3982938" y="4163660"/>
                  <a:pt x="3994673" y="4158966"/>
                  <a:pt x="4004061" y="4151925"/>
                </a:cubicBezTo>
                <a:cubicBezTo>
                  <a:pt x="4013449" y="4147231"/>
                  <a:pt x="4020491" y="4142537"/>
                  <a:pt x="4029879" y="4135496"/>
                </a:cubicBezTo>
                <a:cubicBezTo>
                  <a:pt x="4041614" y="4128455"/>
                  <a:pt x="4051002" y="4121414"/>
                  <a:pt x="4062738" y="4114372"/>
                </a:cubicBezTo>
                <a:cubicBezTo>
                  <a:pt x="4069778" y="4109678"/>
                  <a:pt x="4079167" y="4102637"/>
                  <a:pt x="4086208" y="4097943"/>
                </a:cubicBezTo>
                <a:cubicBezTo>
                  <a:pt x="4090902" y="4095596"/>
                  <a:pt x="4095596" y="4090902"/>
                  <a:pt x="4100290" y="4088555"/>
                </a:cubicBezTo>
                <a:cubicBezTo>
                  <a:pt x="4095596" y="4095596"/>
                  <a:pt x="4088555" y="4100290"/>
                  <a:pt x="4083861" y="4107331"/>
                </a:cubicBezTo>
                <a:cubicBezTo>
                  <a:pt x="4067432" y="4114372"/>
                  <a:pt x="4058043" y="4126108"/>
                  <a:pt x="4048655" y="4135496"/>
                </a:cubicBezTo>
                <a:close/>
                <a:moveTo>
                  <a:pt x="3663740" y="4468777"/>
                </a:moveTo>
                <a:cubicBezTo>
                  <a:pt x="3654351" y="4473471"/>
                  <a:pt x="3644963" y="4478165"/>
                  <a:pt x="3637922" y="4485206"/>
                </a:cubicBezTo>
                <a:cubicBezTo>
                  <a:pt x="3628534" y="4489900"/>
                  <a:pt x="3621493" y="4494594"/>
                  <a:pt x="3612104" y="4499288"/>
                </a:cubicBezTo>
                <a:cubicBezTo>
                  <a:pt x="3602716" y="4503982"/>
                  <a:pt x="3593328" y="4508676"/>
                  <a:pt x="3583940" y="4513370"/>
                </a:cubicBezTo>
                <a:cubicBezTo>
                  <a:pt x="3574552" y="4518064"/>
                  <a:pt x="3567511" y="4522759"/>
                  <a:pt x="3558123" y="4527453"/>
                </a:cubicBezTo>
                <a:cubicBezTo>
                  <a:pt x="3548734" y="4532147"/>
                  <a:pt x="3539346" y="4536841"/>
                  <a:pt x="3529958" y="4541535"/>
                </a:cubicBezTo>
                <a:cubicBezTo>
                  <a:pt x="3520570" y="4546229"/>
                  <a:pt x="3513528" y="4550923"/>
                  <a:pt x="3504140" y="4555617"/>
                </a:cubicBezTo>
                <a:cubicBezTo>
                  <a:pt x="3494752" y="4560311"/>
                  <a:pt x="3485364" y="4565005"/>
                  <a:pt x="3475976" y="4569700"/>
                </a:cubicBezTo>
                <a:cubicBezTo>
                  <a:pt x="3466588" y="4574394"/>
                  <a:pt x="3459546" y="4579088"/>
                  <a:pt x="3450158" y="4581435"/>
                </a:cubicBezTo>
                <a:cubicBezTo>
                  <a:pt x="3440770" y="4586129"/>
                  <a:pt x="3431382" y="4590823"/>
                  <a:pt x="3419647" y="4595517"/>
                </a:cubicBezTo>
                <a:cubicBezTo>
                  <a:pt x="3410259" y="4600211"/>
                  <a:pt x="3403217" y="4602558"/>
                  <a:pt x="3393829" y="4607252"/>
                </a:cubicBezTo>
                <a:cubicBezTo>
                  <a:pt x="3384441" y="4611946"/>
                  <a:pt x="3372706" y="4616641"/>
                  <a:pt x="3363318" y="4621335"/>
                </a:cubicBezTo>
                <a:cubicBezTo>
                  <a:pt x="3353929" y="4626029"/>
                  <a:pt x="3346888" y="4628376"/>
                  <a:pt x="3337500" y="4633070"/>
                </a:cubicBezTo>
                <a:cubicBezTo>
                  <a:pt x="3332806" y="4635417"/>
                  <a:pt x="3325765" y="4637764"/>
                  <a:pt x="3321071" y="4640111"/>
                </a:cubicBezTo>
                <a:cubicBezTo>
                  <a:pt x="3295253" y="4628376"/>
                  <a:pt x="3269436" y="4611946"/>
                  <a:pt x="3243618" y="4588476"/>
                </a:cubicBezTo>
                <a:cubicBezTo>
                  <a:pt x="3245965" y="4588476"/>
                  <a:pt x="3248312" y="4588476"/>
                  <a:pt x="3253007" y="4586129"/>
                </a:cubicBezTo>
                <a:cubicBezTo>
                  <a:pt x="3260047" y="4583782"/>
                  <a:pt x="3269436" y="4583782"/>
                  <a:pt x="3276477" y="4581435"/>
                </a:cubicBezTo>
                <a:cubicBezTo>
                  <a:pt x="3285865" y="4579088"/>
                  <a:pt x="3297600" y="4576741"/>
                  <a:pt x="3306988" y="4574394"/>
                </a:cubicBezTo>
                <a:cubicBezTo>
                  <a:pt x="3314030" y="4572047"/>
                  <a:pt x="3323418" y="4569700"/>
                  <a:pt x="3330459" y="4569700"/>
                </a:cubicBezTo>
                <a:cubicBezTo>
                  <a:pt x="3339847" y="4567352"/>
                  <a:pt x="3351582" y="4565005"/>
                  <a:pt x="3360970" y="4562658"/>
                </a:cubicBezTo>
                <a:cubicBezTo>
                  <a:pt x="3368012" y="4560311"/>
                  <a:pt x="3377400" y="4557964"/>
                  <a:pt x="3384441" y="4555617"/>
                </a:cubicBezTo>
                <a:cubicBezTo>
                  <a:pt x="3393829" y="4553270"/>
                  <a:pt x="3405565" y="4550923"/>
                  <a:pt x="3414953" y="4548576"/>
                </a:cubicBezTo>
                <a:cubicBezTo>
                  <a:pt x="3421994" y="4546229"/>
                  <a:pt x="3431382" y="4543882"/>
                  <a:pt x="3438423" y="4541535"/>
                </a:cubicBezTo>
                <a:cubicBezTo>
                  <a:pt x="3447811" y="4539188"/>
                  <a:pt x="3457200" y="4536841"/>
                  <a:pt x="3468935" y="4532147"/>
                </a:cubicBezTo>
                <a:cubicBezTo>
                  <a:pt x="3475976" y="4529800"/>
                  <a:pt x="3483017" y="4527453"/>
                  <a:pt x="3492405" y="4525106"/>
                </a:cubicBezTo>
                <a:cubicBezTo>
                  <a:pt x="3501793" y="4522759"/>
                  <a:pt x="3511182" y="4518064"/>
                  <a:pt x="3520570" y="4515718"/>
                </a:cubicBezTo>
                <a:cubicBezTo>
                  <a:pt x="3527611" y="4513370"/>
                  <a:pt x="3534652" y="4511024"/>
                  <a:pt x="3541693" y="4508676"/>
                </a:cubicBezTo>
                <a:cubicBezTo>
                  <a:pt x="3551081" y="4506329"/>
                  <a:pt x="3560469" y="4501635"/>
                  <a:pt x="3569858" y="4499288"/>
                </a:cubicBezTo>
                <a:cubicBezTo>
                  <a:pt x="3576899" y="4496941"/>
                  <a:pt x="3583940" y="4494594"/>
                  <a:pt x="3590981" y="4489900"/>
                </a:cubicBezTo>
                <a:cubicBezTo>
                  <a:pt x="3600369" y="4485206"/>
                  <a:pt x="3609758" y="4482859"/>
                  <a:pt x="3619146" y="4478165"/>
                </a:cubicBezTo>
                <a:cubicBezTo>
                  <a:pt x="3626187" y="4475818"/>
                  <a:pt x="3633228" y="4471123"/>
                  <a:pt x="3640269" y="4468777"/>
                </a:cubicBezTo>
                <a:cubicBezTo>
                  <a:pt x="3649657" y="4464083"/>
                  <a:pt x="3659045" y="4461735"/>
                  <a:pt x="3668434" y="4457041"/>
                </a:cubicBezTo>
                <a:cubicBezTo>
                  <a:pt x="3675475" y="4454694"/>
                  <a:pt x="3682516" y="4450000"/>
                  <a:pt x="3689557" y="4447653"/>
                </a:cubicBezTo>
                <a:cubicBezTo>
                  <a:pt x="3694251" y="4445306"/>
                  <a:pt x="3698945" y="4442959"/>
                  <a:pt x="3703639" y="4440612"/>
                </a:cubicBezTo>
                <a:cubicBezTo>
                  <a:pt x="3703639" y="4440612"/>
                  <a:pt x="3703639" y="4440612"/>
                  <a:pt x="3703639" y="4440612"/>
                </a:cubicBezTo>
                <a:cubicBezTo>
                  <a:pt x="3698945" y="4442959"/>
                  <a:pt x="3694251" y="4447653"/>
                  <a:pt x="3687210" y="4450000"/>
                </a:cubicBezTo>
                <a:cubicBezTo>
                  <a:pt x="3680169" y="4459388"/>
                  <a:pt x="3670781" y="4464083"/>
                  <a:pt x="3663740" y="4468777"/>
                </a:cubicBezTo>
                <a:close/>
                <a:moveTo>
                  <a:pt x="2936155" y="4647152"/>
                </a:moveTo>
                <a:cubicBezTo>
                  <a:pt x="2933808" y="4651846"/>
                  <a:pt x="2929114" y="4656540"/>
                  <a:pt x="2926767" y="4661234"/>
                </a:cubicBezTo>
                <a:cubicBezTo>
                  <a:pt x="2924420" y="4665928"/>
                  <a:pt x="2922073" y="4670622"/>
                  <a:pt x="2917379" y="4672970"/>
                </a:cubicBezTo>
                <a:cubicBezTo>
                  <a:pt x="2915032" y="4677664"/>
                  <a:pt x="2910338" y="4682358"/>
                  <a:pt x="2907991" y="4687052"/>
                </a:cubicBezTo>
                <a:cubicBezTo>
                  <a:pt x="2905644" y="4691746"/>
                  <a:pt x="2903296" y="4694093"/>
                  <a:pt x="2898602" y="4698787"/>
                </a:cubicBezTo>
                <a:cubicBezTo>
                  <a:pt x="2893908" y="4703481"/>
                  <a:pt x="2891561" y="4708175"/>
                  <a:pt x="2889214" y="4712869"/>
                </a:cubicBezTo>
                <a:cubicBezTo>
                  <a:pt x="2886867" y="4717563"/>
                  <a:pt x="2884520" y="4719911"/>
                  <a:pt x="2879826" y="4724605"/>
                </a:cubicBezTo>
                <a:cubicBezTo>
                  <a:pt x="2875132" y="4729299"/>
                  <a:pt x="2872785" y="4733993"/>
                  <a:pt x="2868091" y="4736340"/>
                </a:cubicBezTo>
                <a:cubicBezTo>
                  <a:pt x="2865744" y="4738687"/>
                  <a:pt x="2863397" y="4743381"/>
                  <a:pt x="2858703" y="4745728"/>
                </a:cubicBezTo>
                <a:cubicBezTo>
                  <a:pt x="2854008" y="4750422"/>
                  <a:pt x="2851661" y="4752769"/>
                  <a:pt x="2846967" y="4757463"/>
                </a:cubicBezTo>
                <a:cubicBezTo>
                  <a:pt x="2844620" y="4759810"/>
                  <a:pt x="2842273" y="4762157"/>
                  <a:pt x="2837579" y="4766851"/>
                </a:cubicBezTo>
                <a:cubicBezTo>
                  <a:pt x="2832885" y="4771545"/>
                  <a:pt x="2830538" y="4773893"/>
                  <a:pt x="2825844" y="4778587"/>
                </a:cubicBezTo>
                <a:cubicBezTo>
                  <a:pt x="2821150" y="4776239"/>
                  <a:pt x="2816456" y="4773893"/>
                  <a:pt x="2811762" y="4773893"/>
                </a:cubicBezTo>
                <a:cubicBezTo>
                  <a:pt x="2802374" y="4773893"/>
                  <a:pt x="2795332" y="4778587"/>
                  <a:pt x="2792985" y="4787975"/>
                </a:cubicBezTo>
                <a:cubicBezTo>
                  <a:pt x="2781250" y="4785628"/>
                  <a:pt x="2769515" y="4780934"/>
                  <a:pt x="2757780" y="4776239"/>
                </a:cubicBezTo>
                <a:cubicBezTo>
                  <a:pt x="2753086" y="4773893"/>
                  <a:pt x="2748391" y="4771545"/>
                  <a:pt x="2741350" y="4769199"/>
                </a:cubicBezTo>
                <a:cubicBezTo>
                  <a:pt x="2743697" y="4769199"/>
                  <a:pt x="2743697" y="4766851"/>
                  <a:pt x="2746044" y="4766851"/>
                </a:cubicBezTo>
                <a:cubicBezTo>
                  <a:pt x="2750738" y="4764504"/>
                  <a:pt x="2755433" y="4759810"/>
                  <a:pt x="2760127" y="4757463"/>
                </a:cubicBezTo>
                <a:cubicBezTo>
                  <a:pt x="2764821" y="4755116"/>
                  <a:pt x="2767168" y="4752769"/>
                  <a:pt x="2771862" y="4748075"/>
                </a:cubicBezTo>
                <a:cubicBezTo>
                  <a:pt x="2778903" y="4743381"/>
                  <a:pt x="2783597" y="4738687"/>
                  <a:pt x="2790638" y="4731646"/>
                </a:cubicBezTo>
                <a:cubicBezTo>
                  <a:pt x="2795332" y="4726952"/>
                  <a:pt x="2800027" y="4722258"/>
                  <a:pt x="2804721" y="4717563"/>
                </a:cubicBezTo>
                <a:cubicBezTo>
                  <a:pt x="2809415" y="4712869"/>
                  <a:pt x="2814109" y="4708175"/>
                  <a:pt x="2818803" y="4703481"/>
                </a:cubicBezTo>
                <a:cubicBezTo>
                  <a:pt x="2823497" y="4698787"/>
                  <a:pt x="2825844" y="4696440"/>
                  <a:pt x="2830538" y="4691746"/>
                </a:cubicBezTo>
                <a:cubicBezTo>
                  <a:pt x="2835232" y="4687052"/>
                  <a:pt x="2839926" y="4682358"/>
                  <a:pt x="2844620" y="4677664"/>
                </a:cubicBezTo>
                <a:cubicBezTo>
                  <a:pt x="2849314" y="4672970"/>
                  <a:pt x="2851661" y="4670622"/>
                  <a:pt x="2856355" y="4665928"/>
                </a:cubicBezTo>
                <a:cubicBezTo>
                  <a:pt x="2861050" y="4661234"/>
                  <a:pt x="2865744" y="4656540"/>
                  <a:pt x="2870438" y="4651846"/>
                </a:cubicBezTo>
                <a:cubicBezTo>
                  <a:pt x="2875132" y="4647152"/>
                  <a:pt x="2877479" y="4642458"/>
                  <a:pt x="2882173" y="4637764"/>
                </a:cubicBezTo>
                <a:cubicBezTo>
                  <a:pt x="2886867" y="4633070"/>
                  <a:pt x="2889214" y="4628376"/>
                  <a:pt x="2893908" y="4623681"/>
                </a:cubicBezTo>
                <a:cubicBezTo>
                  <a:pt x="2898602" y="4623681"/>
                  <a:pt x="2903296" y="4623681"/>
                  <a:pt x="2910338" y="4623681"/>
                </a:cubicBezTo>
                <a:cubicBezTo>
                  <a:pt x="2917379" y="4623681"/>
                  <a:pt x="2924420" y="4623681"/>
                  <a:pt x="2929114" y="4623681"/>
                </a:cubicBezTo>
                <a:cubicBezTo>
                  <a:pt x="2936155" y="4623681"/>
                  <a:pt x="2940849" y="4623681"/>
                  <a:pt x="2947890" y="4623681"/>
                </a:cubicBezTo>
                <a:cubicBezTo>
                  <a:pt x="2945543" y="4628376"/>
                  <a:pt x="2943196" y="4630723"/>
                  <a:pt x="2940849" y="4635417"/>
                </a:cubicBezTo>
                <a:cubicBezTo>
                  <a:pt x="2940849" y="4637764"/>
                  <a:pt x="2938502" y="4642458"/>
                  <a:pt x="2936155" y="4647152"/>
                </a:cubicBezTo>
                <a:close/>
                <a:moveTo>
                  <a:pt x="2788291" y="4797363"/>
                </a:moveTo>
                <a:cubicBezTo>
                  <a:pt x="2790638" y="4797363"/>
                  <a:pt x="2792985" y="4797363"/>
                  <a:pt x="2795332" y="4795016"/>
                </a:cubicBezTo>
                <a:cubicBezTo>
                  <a:pt x="2795332" y="4797363"/>
                  <a:pt x="2795332" y="4799710"/>
                  <a:pt x="2797679" y="4802057"/>
                </a:cubicBezTo>
                <a:cubicBezTo>
                  <a:pt x="2797679" y="4802057"/>
                  <a:pt x="2795332" y="4804404"/>
                  <a:pt x="2795332" y="4804404"/>
                </a:cubicBezTo>
                <a:cubicBezTo>
                  <a:pt x="2792985" y="4802057"/>
                  <a:pt x="2790638" y="4799710"/>
                  <a:pt x="2788291" y="4797363"/>
                </a:cubicBezTo>
                <a:close/>
                <a:moveTo>
                  <a:pt x="2729615" y="4804404"/>
                </a:moveTo>
                <a:cubicBezTo>
                  <a:pt x="2720227" y="4806751"/>
                  <a:pt x="2710839" y="4806751"/>
                  <a:pt x="2701450" y="4809098"/>
                </a:cubicBezTo>
                <a:cubicBezTo>
                  <a:pt x="2699103" y="4809098"/>
                  <a:pt x="2696756" y="4809098"/>
                  <a:pt x="2696756" y="4809098"/>
                </a:cubicBezTo>
                <a:cubicBezTo>
                  <a:pt x="2696756" y="4806751"/>
                  <a:pt x="2696756" y="4802057"/>
                  <a:pt x="2694409" y="4799710"/>
                </a:cubicBezTo>
                <a:cubicBezTo>
                  <a:pt x="2696756" y="4797363"/>
                  <a:pt x="2699103" y="4797363"/>
                  <a:pt x="2703797" y="4795016"/>
                </a:cubicBezTo>
                <a:cubicBezTo>
                  <a:pt x="2708492" y="4792669"/>
                  <a:pt x="2713186" y="4790322"/>
                  <a:pt x="2715533" y="4787975"/>
                </a:cubicBezTo>
                <a:cubicBezTo>
                  <a:pt x="2720227" y="4785628"/>
                  <a:pt x="2722574" y="4783281"/>
                  <a:pt x="2727268" y="4780934"/>
                </a:cubicBezTo>
                <a:cubicBezTo>
                  <a:pt x="2731962" y="4778587"/>
                  <a:pt x="2736656" y="4773893"/>
                  <a:pt x="2739003" y="4771545"/>
                </a:cubicBezTo>
                <a:cubicBezTo>
                  <a:pt x="2741350" y="4769199"/>
                  <a:pt x="2741350" y="4769199"/>
                  <a:pt x="2743697" y="4766851"/>
                </a:cubicBezTo>
                <a:cubicBezTo>
                  <a:pt x="2748391" y="4769199"/>
                  <a:pt x="2750738" y="4769199"/>
                  <a:pt x="2753086" y="4771545"/>
                </a:cubicBezTo>
                <a:cubicBezTo>
                  <a:pt x="2760127" y="4773893"/>
                  <a:pt x="2767168" y="4778587"/>
                  <a:pt x="2774209" y="4780934"/>
                </a:cubicBezTo>
                <a:cubicBezTo>
                  <a:pt x="2778903" y="4783281"/>
                  <a:pt x="2785944" y="4783281"/>
                  <a:pt x="2790638" y="4785628"/>
                </a:cubicBezTo>
                <a:cubicBezTo>
                  <a:pt x="2790638" y="4785628"/>
                  <a:pt x="2792985" y="4785628"/>
                  <a:pt x="2792985" y="4785628"/>
                </a:cubicBezTo>
                <a:cubicBezTo>
                  <a:pt x="2792985" y="4787975"/>
                  <a:pt x="2792985" y="4787975"/>
                  <a:pt x="2792985" y="4790322"/>
                </a:cubicBezTo>
                <a:cubicBezTo>
                  <a:pt x="2792985" y="4790322"/>
                  <a:pt x="2792985" y="4792669"/>
                  <a:pt x="2792985" y="4792669"/>
                </a:cubicBezTo>
                <a:cubicBezTo>
                  <a:pt x="2790638" y="4792669"/>
                  <a:pt x="2785944" y="4792669"/>
                  <a:pt x="2783597" y="4795016"/>
                </a:cubicBezTo>
                <a:cubicBezTo>
                  <a:pt x="2783597" y="4795016"/>
                  <a:pt x="2781250" y="4795016"/>
                  <a:pt x="2781250" y="4795016"/>
                </a:cubicBezTo>
                <a:cubicBezTo>
                  <a:pt x="2778903" y="4795016"/>
                  <a:pt x="2778903" y="4795016"/>
                  <a:pt x="2776556" y="4795016"/>
                </a:cubicBezTo>
                <a:cubicBezTo>
                  <a:pt x="2771862" y="4795016"/>
                  <a:pt x="2769515" y="4797363"/>
                  <a:pt x="2767168" y="4797363"/>
                </a:cubicBezTo>
                <a:cubicBezTo>
                  <a:pt x="2762474" y="4797363"/>
                  <a:pt x="2760127" y="4799710"/>
                  <a:pt x="2755433" y="4799710"/>
                </a:cubicBezTo>
                <a:cubicBezTo>
                  <a:pt x="2748391" y="4802057"/>
                  <a:pt x="2739003" y="4804404"/>
                  <a:pt x="2729615" y="4804404"/>
                </a:cubicBezTo>
                <a:close/>
                <a:moveTo>
                  <a:pt x="2607569" y="4816140"/>
                </a:moveTo>
                <a:cubicBezTo>
                  <a:pt x="2595833" y="4816140"/>
                  <a:pt x="2584098" y="4818486"/>
                  <a:pt x="2572363" y="4818486"/>
                </a:cubicBezTo>
                <a:cubicBezTo>
                  <a:pt x="2562975" y="4818486"/>
                  <a:pt x="2555934" y="4818486"/>
                  <a:pt x="2546545" y="4820834"/>
                </a:cubicBezTo>
                <a:cubicBezTo>
                  <a:pt x="2532463" y="4820834"/>
                  <a:pt x="2520728" y="4823180"/>
                  <a:pt x="2506646" y="4823180"/>
                </a:cubicBezTo>
                <a:cubicBezTo>
                  <a:pt x="2499605" y="4823180"/>
                  <a:pt x="2492563" y="4823180"/>
                  <a:pt x="2485522" y="4823180"/>
                </a:cubicBezTo>
                <a:cubicBezTo>
                  <a:pt x="2464399" y="4823180"/>
                  <a:pt x="2445622" y="4823180"/>
                  <a:pt x="2424499" y="4823180"/>
                </a:cubicBezTo>
                <a:cubicBezTo>
                  <a:pt x="2424499" y="4823180"/>
                  <a:pt x="2424499" y="4823180"/>
                  <a:pt x="2424499" y="4823180"/>
                </a:cubicBezTo>
                <a:cubicBezTo>
                  <a:pt x="2288370" y="4823180"/>
                  <a:pt x="2154589" y="4811445"/>
                  <a:pt x="2023154" y="4790322"/>
                </a:cubicBezTo>
                <a:cubicBezTo>
                  <a:pt x="2081830" y="4785628"/>
                  <a:pt x="2142854" y="4773893"/>
                  <a:pt x="2203877" y="4755116"/>
                </a:cubicBezTo>
                <a:cubicBezTo>
                  <a:pt x="2215612" y="4757463"/>
                  <a:pt x="2229694" y="4762157"/>
                  <a:pt x="2241429" y="4764504"/>
                </a:cubicBezTo>
                <a:cubicBezTo>
                  <a:pt x="2250818" y="4766851"/>
                  <a:pt x="2257859" y="4766851"/>
                  <a:pt x="2267247" y="4769199"/>
                </a:cubicBezTo>
                <a:cubicBezTo>
                  <a:pt x="2281329" y="4771545"/>
                  <a:pt x="2297759" y="4776239"/>
                  <a:pt x="2311841" y="4778587"/>
                </a:cubicBezTo>
                <a:cubicBezTo>
                  <a:pt x="2321229" y="4780934"/>
                  <a:pt x="2330617" y="4780934"/>
                  <a:pt x="2340005" y="4783281"/>
                </a:cubicBezTo>
                <a:cubicBezTo>
                  <a:pt x="2354088" y="4785628"/>
                  <a:pt x="2368170" y="4787975"/>
                  <a:pt x="2384599" y="4790322"/>
                </a:cubicBezTo>
                <a:cubicBezTo>
                  <a:pt x="2393987" y="4792669"/>
                  <a:pt x="2403376" y="4792669"/>
                  <a:pt x="2412764" y="4795016"/>
                </a:cubicBezTo>
                <a:cubicBezTo>
                  <a:pt x="2426846" y="4797363"/>
                  <a:pt x="2440928" y="4799710"/>
                  <a:pt x="2455011" y="4799710"/>
                </a:cubicBezTo>
                <a:cubicBezTo>
                  <a:pt x="2464399" y="4799710"/>
                  <a:pt x="2473787" y="4802057"/>
                  <a:pt x="2483175" y="4802057"/>
                </a:cubicBezTo>
                <a:cubicBezTo>
                  <a:pt x="2497258" y="4804404"/>
                  <a:pt x="2511340" y="4804404"/>
                  <a:pt x="2525422" y="4806751"/>
                </a:cubicBezTo>
                <a:cubicBezTo>
                  <a:pt x="2534810" y="4806751"/>
                  <a:pt x="2546545" y="4809098"/>
                  <a:pt x="2555934" y="4809098"/>
                </a:cubicBezTo>
                <a:cubicBezTo>
                  <a:pt x="2570016" y="4809098"/>
                  <a:pt x="2584098" y="4811445"/>
                  <a:pt x="2595833" y="4811445"/>
                </a:cubicBezTo>
                <a:cubicBezTo>
                  <a:pt x="2605222" y="4811445"/>
                  <a:pt x="2616957" y="4811445"/>
                  <a:pt x="2626345" y="4811445"/>
                </a:cubicBezTo>
                <a:cubicBezTo>
                  <a:pt x="2638080" y="4811445"/>
                  <a:pt x="2649816" y="4811445"/>
                  <a:pt x="2661551" y="4811445"/>
                </a:cubicBezTo>
                <a:cubicBezTo>
                  <a:pt x="2661551" y="4811445"/>
                  <a:pt x="2661551" y="4811445"/>
                  <a:pt x="2661551" y="4811445"/>
                </a:cubicBezTo>
                <a:cubicBezTo>
                  <a:pt x="2654510" y="4811445"/>
                  <a:pt x="2645121" y="4813792"/>
                  <a:pt x="2638080" y="4813792"/>
                </a:cubicBezTo>
                <a:cubicBezTo>
                  <a:pt x="2623998" y="4813792"/>
                  <a:pt x="2616957" y="4816140"/>
                  <a:pt x="2607569" y="4816140"/>
                </a:cubicBezTo>
                <a:close/>
                <a:moveTo>
                  <a:pt x="1769673" y="4733993"/>
                </a:moveTo>
                <a:cubicBezTo>
                  <a:pt x="1753244" y="4729299"/>
                  <a:pt x="1736814" y="4724605"/>
                  <a:pt x="1722732" y="4719911"/>
                </a:cubicBezTo>
                <a:cubicBezTo>
                  <a:pt x="1722732" y="4717563"/>
                  <a:pt x="1722732" y="4717563"/>
                  <a:pt x="1722732" y="4715216"/>
                </a:cubicBezTo>
                <a:cubicBezTo>
                  <a:pt x="1722732" y="4703481"/>
                  <a:pt x="1713344" y="4694093"/>
                  <a:pt x="1701609" y="4694093"/>
                </a:cubicBezTo>
                <a:cubicBezTo>
                  <a:pt x="1696915" y="4694093"/>
                  <a:pt x="1692220" y="4696440"/>
                  <a:pt x="1687526" y="4698787"/>
                </a:cubicBezTo>
                <a:cubicBezTo>
                  <a:pt x="1678138" y="4689399"/>
                  <a:pt x="1668750" y="4680011"/>
                  <a:pt x="1659362" y="4668276"/>
                </a:cubicBezTo>
                <a:cubicBezTo>
                  <a:pt x="1657015" y="4665928"/>
                  <a:pt x="1652321" y="4661234"/>
                  <a:pt x="1649974" y="4656540"/>
                </a:cubicBezTo>
                <a:cubicBezTo>
                  <a:pt x="1645280" y="4651846"/>
                  <a:pt x="1642933" y="4647152"/>
                  <a:pt x="1638239" y="4642458"/>
                </a:cubicBezTo>
                <a:cubicBezTo>
                  <a:pt x="1633544" y="4637764"/>
                  <a:pt x="1631197" y="4633070"/>
                  <a:pt x="1626503" y="4628376"/>
                </a:cubicBezTo>
                <a:cubicBezTo>
                  <a:pt x="1624156" y="4623681"/>
                  <a:pt x="1619462" y="4618987"/>
                  <a:pt x="1617115" y="4614293"/>
                </a:cubicBezTo>
                <a:cubicBezTo>
                  <a:pt x="1612421" y="4609599"/>
                  <a:pt x="1610074" y="4602558"/>
                  <a:pt x="1605380" y="4597864"/>
                </a:cubicBezTo>
                <a:cubicBezTo>
                  <a:pt x="1603033" y="4593170"/>
                  <a:pt x="1598339" y="4588476"/>
                  <a:pt x="1595992" y="4583782"/>
                </a:cubicBezTo>
                <a:cubicBezTo>
                  <a:pt x="1591298" y="4579088"/>
                  <a:pt x="1588950" y="4572047"/>
                  <a:pt x="1584256" y="4565005"/>
                </a:cubicBezTo>
                <a:cubicBezTo>
                  <a:pt x="1581909" y="4560311"/>
                  <a:pt x="1577215" y="4553270"/>
                  <a:pt x="1574868" y="4548576"/>
                </a:cubicBezTo>
                <a:cubicBezTo>
                  <a:pt x="1572521" y="4541535"/>
                  <a:pt x="1567827" y="4536841"/>
                  <a:pt x="1565480" y="4529800"/>
                </a:cubicBezTo>
                <a:cubicBezTo>
                  <a:pt x="1563133" y="4522759"/>
                  <a:pt x="1558439" y="4518064"/>
                  <a:pt x="1556092" y="4511024"/>
                </a:cubicBezTo>
                <a:cubicBezTo>
                  <a:pt x="1553745" y="4503982"/>
                  <a:pt x="1549051" y="4496941"/>
                  <a:pt x="1546704" y="4492247"/>
                </a:cubicBezTo>
                <a:cubicBezTo>
                  <a:pt x="1546704" y="4492247"/>
                  <a:pt x="1546704" y="4492247"/>
                  <a:pt x="1546704" y="4489900"/>
                </a:cubicBezTo>
                <a:cubicBezTo>
                  <a:pt x="1546704" y="4489900"/>
                  <a:pt x="1549051" y="4487553"/>
                  <a:pt x="1549051" y="4487553"/>
                </a:cubicBezTo>
                <a:cubicBezTo>
                  <a:pt x="1553745" y="4492247"/>
                  <a:pt x="1556092" y="4496941"/>
                  <a:pt x="1560786" y="4501635"/>
                </a:cubicBezTo>
                <a:cubicBezTo>
                  <a:pt x="1563133" y="4503982"/>
                  <a:pt x="1565480" y="4508676"/>
                  <a:pt x="1570174" y="4511024"/>
                </a:cubicBezTo>
                <a:cubicBezTo>
                  <a:pt x="1574868" y="4518064"/>
                  <a:pt x="1581909" y="4522759"/>
                  <a:pt x="1586603" y="4529800"/>
                </a:cubicBezTo>
                <a:cubicBezTo>
                  <a:pt x="1588950" y="4532147"/>
                  <a:pt x="1593645" y="4536841"/>
                  <a:pt x="1595992" y="4539188"/>
                </a:cubicBezTo>
                <a:cubicBezTo>
                  <a:pt x="1600686" y="4543882"/>
                  <a:pt x="1605380" y="4550923"/>
                  <a:pt x="1610074" y="4555617"/>
                </a:cubicBezTo>
                <a:cubicBezTo>
                  <a:pt x="1612421" y="4560311"/>
                  <a:pt x="1617115" y="4562658"/>
                  <a:pt x="1619462" y="4567352"/>
                </a:cubicBezTo>
                <a:cubicBezTo>
                  <a:pt x="1624156" y="4572047"/>
                  <a:pt x="1628850" y="4576741"/>
                  <a:pt x="1633544" y="4581435"/>
                </a:cubicBezTo>
                <a:cubicBezTo>
                  <a:pt x="1635891" y="4586129"/>
                  <a:pt x="1640586" y="4588476"/>
                  <a:pt x="1645280" y="4590823"/>
                </a:cubicBezTo>
                <a:cubicBezTo>
                  <a:pt x="1649974" y="4595517"/>
                  <a:pt x="1654668" y="4600211"/>
                  <a:pt x="1659362" y="4604905"/>
                </a:cubicBezTo>
                <a:cubicBezTo>
                  <a:pt x="1664056" y="4607252"/>
                  <a:pt x="1666403" y="4611946"/>
                  <a:pt x="1671097" y="4614293"/>
                </a:cubicBezTo>
                <a:cubicBezTo>
                  <a:pt x="1675791" y="4618987"/>
                  <a:pt x="1680485" y="4623681"/>
                  <a:pt x="1685179" y="4626029"/>
                </a:cubicBezTo>
                <a:cubicBezTo>
                  <a:pt x="1689873" y="4628376"/>
                  <a:pt x="1692220" y="4633070"/>
                  <a:pt x="1696915" y="4635417"/>
                </a:cubicBezTo>
                <a:cubicBezTo>
                  <a:pt x="1701609" y="4640111"/>
                  <a:pt x="1706303" y="4642458"/>
                  <a:pt x="1708650" y="4647152"/>
                </a:cubicBezTo>
                <a:cubicBezTo>
                  <a:pt x="1713344" y="4649499"/>
                  <a:pt x="1715691" y="4654193"/>
                  <a:pt x="1720385" y="4656540"/>
                </a:cubicBezTo>
                <a:cubicBezTo>
                  <a:pt x="1725079" y="4661234"/>
                  <a:pt x="1729773" y="4663582"/>
                  <a:pt x="1732120" y="4668276"/>
                </a:cubicBezTo>
                <a:cubicBezTo>
                  <a:pt x="1736814" y="4670622"/>
                  <a:pt x="1739161" y="4675317"/>
                  <a:pt x="1743856" y="4677664"/>
                </a:cubicBezTo>
                <a:cubicBezTo>
                  <a:pt x="1748550" y="4680011"/>
                  <a:pt x="1753244" y="4684705"/>
                  <a:pt x="1755591" y="4687052"/>
                </a:cubicBezTo>
                <a:cubicBezTo>
                  <a:pt x="1760285" y="4689399"/>
                  <a:pt x="1762632" y="4691746"/>
                  <a:pt x="1767326" y="4696440"/>
                </a:cubicBezTo>
                <a:cubicBezTo>
                  <a:pt x="1772020" y="4698787"/>
                  <a:pt x="1776714" y="4703481"/>
                  <a:pt x="1779061" y="4705828"/>
                </a:cubicBezTo>
                <a:cubicBezTo>
                  <a:pt x="1783755" y="4708175"/>
                  <a:pt x="1786102" y="4710522"/>
                  <a:pt x="1790797" y="4712869"/>
                </a:cubicBezTo>
                <a:cubicBezTo>
                  <a:pt x="1795491" y="4715216"/>
                  <a:pt x="1797838" y="4717563"/>
                  <a:pt x="1802532" y="4722258"/>
                </a:cubicBezTo>
                <a:cubicBezTo>
                  <a:pt x="1807226" y="4724605"/>
                  <a:pt x="1809573" y="4726952"/>
                  <a:pt x="1814267" y="4729299"/>
                </a:cubicBezTo>
                <a:cubicBezTo>
                  <a:pt x="1818961" y="4731646"/>
                  <a:pt x="1821308" y="4733993"/>
                  <a:pt x="1826002" y="4736340"/>
                </a:cubicBezTo>
                <a:cubicBezTo>
                  <a:pt x="1830696" y="4738687"/>
                  <a:pt x="1833043" y="4741034"/>
                  <a:pt x="1837737" y="4743381"/>
                </a:cubicBezTo>
                <a:cubicBezTo>
                  <a:pt x="1842431" y="4745728"/>
                  <a:pt x="1844778" y="4748075"/>
                  <a:pt x="1849473" y="4750422"/>
                </a:cubicBezTo>
                <a:cubicBezTo>
                  <a:pt x="1849473" y="4750422"/>
                  <a:pt x="1849473" y="4750422"/>
                  <a:pt x="1849473" y="4750422"/>
                </a:cubicBezTo>
                <a:cubicBezTo>
                  <a:pt x="1830696" y="4745728"/>
                  <a:pt x="1811920" y="4741034"/>
                  <a:pt x="1793144" y="4736340"/>
                </a:cubicBezTo>
                <a:cubicBezTo>
                  <a:pt x="1783755" y="4738687"/>
                  <a:pt x="1776714" y="4736340"/>
                  <a:pt x="1769673" y="4733993"/>
                </a:cubicBezTo>
                <a:close/>
                <a:moveTo>
                  <a:pt x="1642933" y="4691746"/>
                </a:moveTo>
                <a:cubicBezTo>
                  <a:pt x="1631197" y="4687052"/>
                  <a:pt x="1621809" y="4682358"/>
                  <a:pt x="1610074" y="4677664"/>
                </a:cubicBezTo>
                <a:cubicBezTo>
                  <a:pt x="1603033" y="4675317"/>
                  <a:pt x="1593645" y="4670622"/>
                  <a:pt x="1586603" y="4668276"/>
                </a:cubicBezTo>
                <a:cubicBezTo>
                  <a:pt x="1574868" y="4663582"/>
                  <a:pt x="1563133" y="4658887"/>
                  <a:pt x="1551398" y="4651846"/>
                </a:cubicBezTo>
                <a:cubicBezTo>
                  <a:pt x="1544357" y="4649499"/>
                  <a:pt x="1537315" y="4647152"/>
                  <a:pt x="1532621" y="4642458"/>
                </a:cubicBezTo>
                <a:cubicBezTo>
                  <a:pt x="1513845" y="4633070"/>
                  <a:pt x="1495069" y="4626029"/>
                  <a:pt x="1476292" y="4616641"/>
                </a:cubicBezTo>
                <a:cubicBezTo>
                  <a:pt x="1473945" y="4616641"/>
                  <a:pt x="1473945" y="4614293"/>
                  <a:pt x="1471598" y="4614293"/>
                </a:cubicBezTo>
                <a:cubicBezTo>
                  <a:pt x="1455169" y="4607252"/>
                  <a:pt x="1438739" y="4597864"/>
                  <a:pt x="1419963" y="4588476"/>
                </a:cubicBezTo>
                <a:cubicBezTo>
                  <a:pt x="1415269" y="4586129"/>
                  <a:pt x="1408228" y="4581435"/>
                  <a:pt x="1403534" y="4579088"/>
                </a:cubicBezTo>
                <a:cubicBezTo>
                  <a:pt x="1391799" y="4572047"/>
                  <a:pt x="1377716" y="4565005"/>
                  <a:pt x="1365981" y="4560311"/>
                </a:cubicBezTo>
                <a:cubicBezTo>
                  <a:pt x="1358940" y="4555617"/>
                  <a:pt x="1351899" y="4553270"/>
                  <a:pt x="1347205" y="4548576"/>
                </a:cubicBezTo>
                <a:cubicBezTo>
                  <a:pt x="1335469" y="4541535"/>
                  <a:pt x="1323734" y="4536841"/>
                  <a:pt x="1311999" y="4529800"/>
                </a:cubicBezTo>
                <a:cubicBezTo>
                  <a:pt x="1304958" y="4525106"/>
                  <a:pt x="1297917" y="4520412"/>
                  <a:pt x="1290876" y="4518064"/>
                </a:cubicBezTo>
                <a:cubicBezTo>
                  <a:pt x="1286181" y="4515718"/>
                  <a:pt x="1279140" y="4511024"/>
                  <a:pt x="1274446" y="4508676"/>
                </a:cubicBezTo>
                <a:cubicBezTo>
                  <a:pt x="1274446" y="4506329"/>
                  <a:pt x="1276793" y="4503982"/>
                  <a:pt x="1276793" y="4503982"/>
                </a:cubicBezTo>
                <a:cubicBezTo>
                  <a:pt x="1279140" y="4503982"/>
                  <a:pt x="1281487" y="4503982"/>
                  <a:pt x="1286181" y="4503982"/>
                </a:cubicBezTo>
                <a:cubicBezTo>
                  <a:pt x="1290876" y="4503982"/>
                  <a:pt x="1295570" y="4506329"/>
                  <a:pt x="1300264" y="4506329"/>
                </a:cubicBezTo>
                <a:cubicBezTo>
                  <a:pt x="1314346" y="4508676"/>
                  <a:pt x="1328428" y="4508676"/>
                  <a:pt x="1340164" y="4508676"/>
                </a:cubicBezTo>
                <a:lnTo>
                  <a:pt x="1340164" y="4508676"/>
                </a:lnTo>
                <a:cubicBezTo>
                  <a:pt x="1340164" y="4508676"/>
                  <a:pt x="1342511" y="4508676"/>
                  <a:pt x="1342511" y="4508676"/>
                </a:cubicBezTo>
                <a:cubicBezTo>
                  <a:pt x="1349552" y="4508676"/>
                  <a:pt x="1356593" y="4508676"/>
                  <a:pt x="1363634" y="4508676"/>
                </a:cubicBezTo>
                <a:cubicBezTo>
                  <a:pt x="1365981" y="4508676"/>
                  <a:pt x="1368328" y="4508676"/>
                  <a:pt x="1370675" y="4508676"/>
                </a:cubicBezTo>
                <a:cubicBezTo>
                  <a:pt x="1377716" y="4508676"/>
                  <a:pt x="1382410" y="4508676"/>
                  <a:pt x="1389452" y="4506329"/>
                </a:cubicBezTo>
                <a:cubicBezTo>
                  <a:pt x="1391799" y="4506329"/>
                  <a:pt x="1394146" y="4506329"/>
                  <a:pt x="1394146" y="4506329"/>
                </a:cubicBezTo>
                <a:cubicBezTo>
                  <a:pt x="1401187" y="4506329"/>
                  <a:pt x="1405881" y="4503982"/>
                  <a:pt x="1412922" y="4503982"/>
                </a:cubicBezTo>
                <a:cubicBezTo>
                  <a:pt x="1415269" y="4503982"/>
                  <a:pt x="1415269" y="4503982"/>
                  <a:pt x="1417616" y="4503982"/>
                </a:cubicBezTo>
                <a:cubicBezTo>
                  <a:pt x="1424657" y="4503982"/>
                  <a:pt x="1431698" y="4501635"/>
                  <a:pt x="1438739" y="4501635"/>
                </a:cubicBezTo>
                <a:cubicBezTo>
                  <a:pt x="1438739" y="4501635"/>
                  <a:pt x="1441087" y="4501635"/>
                  <a:pt x="1441087" y="4501635"/>
                </a:cubicBezTo>
                <a:cubicBezTo>
                  <a:pt x="1448128" y="4499288"/>
                  <a:pt x="1455169" y="4499288"/>
                  <a:pt x="1462210" y="4496941"/>
                </a:cubicBezTo>
                <a:cubicBezTo>
                  <a:pt x="1462210" y="4496941"/>
                  <a:pt x="1464557" y="4496941"/>
                  <a:pt x="1464557" y="4496941"/>
                </a:cubicBezTo>
                <a:cubicBezTo>
                  <a:pt x="1471598" y="4494594"/>
                  <a:pt x="1478639" y="4492247"/>
                  <a:pt x="1488028" y="4489900"/>
                </a:cubicBezTo>
                <a:cubicBezTo>
                  <a:pt x="1488028" y="4489900"/>
                  <a:pt x="1488028" y="4489900"/>
                  <a:pt x="1490375" y="4489900"/>
                </a:cubicBezTo>
                <a:cubicBezTo>
                  <a:pt x="1497416" y="4487553"/>
                  <a:pt x="1506804" y="4485206"/>
                  <a:pt x="1513845" y="4482859"/>
                </a:cubicBezTo>
                <a:cubicBezTo>
                  <a:pt x="1513845" y="4482859"/>
                  <a:pt x="1516192" y="4482859"/>
                  <a:pt x="1516192" y="4482859"/>
                </a:cubicBezTo>
                <a:cubicBezTo>
                  <a:pt x="1516192" y="4482859"/>
                  <a:pt x="1518539" y="4482859"/>
                  <a:pt x="1518539" y="4480512"/>
                </a:cubicBezTo>
                <a:cubicBezTo>
                  <a:pt x="1520886" y="4482859"/>
                  <a:pt x="1520886" y="4485206"/>
                  <a:pt x="1523233" y="4487553"/>
                </a:cubicBezTo>
                <a:cubicBezTo>
                  <a:pt x="1527927" y="4492247"/>
                  <a:pt x="1532621" y="4494594"/>
                  <a:pt x="1537315" y="4494594"/>
                </a:cubicBezTo>
                <a:cubicBezTo>
                  <a:pt x="1539662" y="4494594"/>
                  <a:pt x="1542009" y="4494594"/>
                  <a:pt x="1544357" y="4492247"/>
                </a:cubicBezTo>
                <a:cubicBezTo>
                  <a:pt x="1553745" y="4513370"/>
                  <a:pt x="1565480" y="4532147"/>
                  <a:pt x="1574868" y="4548576"/>
                </a:cubicBezTo>
                <a:cubicBezTo>
                  <a:pt x="1577215" y="4550923"/>
                  <a:pt x="1577215" y="4555617"/>
                  <a:pt x="1579562" y="4557964"/>
                </a:cubicBezTo>
                <a:cubicBezTo>
                  <a:pt x="1584256" y="4567352"/>
                  <a:pt x="1588950" y="4574394"/>
                  <a:pt x="1595992" y="4583782"/>
                </a:cubicBezTo>
                <a:cubicBezTo>
                  <a:pt x="1598339" y="4588476"/>
                  <a:pt x="1600686" y="4590823"/>
                  <a:pt x="1603033" y="4595517"/>
                </a:cubicBezTo>
                <a:cubicBezTo>
                  <a:pt x="1607727" y="4602558"/>
                  <a:pt x="1612421" y="4609599"/>
                  <a:pt x="1617115" y="4616641"/>
                </a:cubicBezTo>
                <a:cubicBezTo>
                  <a:pt x="1619462" y="4621335"/>
                  <a:pt x="1621809" y="4623681"/>
                  <a:pt x="1626503" y="4628376"/>
                </a:cubicBezTo>
                <a:cubicBezTo>
                  <a:pt x="1631197" y="4635417"/>
                  <a:pt x="1635891" y="4640111"/>
                  <a:pt x="1638239" y="4644805"/>
                </a:cubicBezTo>
                <a:cubicBezTo>
                  <a:pt x="1640586" y="4649499"/>
                  <a:pt x="1645280" y="4651846"/>
                  <a:pt x="1647627" y="4656540"/>
                </a:cubicBezTo>
                <a:cubicBezTo>
                  <a:pt x="1652321" y="4661234"/>
                  <a:pt x="1654668" y="4665928"/>
                  <a:pt x="1659362" y="4670622"/>
                </a:cubicBezTo>
                <a:cubicBezTo>
                  <a:pt x="1661709" y="4675317"/>
                  <a:pt x="1666403" y="4677664"/>
                  <a:pt x="1668750" y="4682358"/>
                </a:cubicBezTo>
                <a:cubicBezTo>
                  <a:pt x="1673444" y="4687052"/>
                  <a:pt x="1675791" y="4691746"/>
                  <a:pt x="1680485" y="4694093"/>
                </a:cubicBezTo>
                <a:cubicBezTo>
                  <a:pt x="1682832" y="4696440"/>
                  <a:pt x="1685179" y="4698787"/>
                  <a:pt x="1689873" y="4703481"/>
                </a:cubicBezTo>
                <a:cubicBezTo>
                  <a:pt x="1687526" y="4705828"/>
                  <a:pt x="1687526" y="4705828"/>
                  <a:pt x="1685179" y="4708175"/>
                </a:cubicBezTo>
                <a:cubicBezTo>
                  <a:pt x="1680485" y="4705828"/>
                  <a:pt x="1675791" y="4705828"/>
                  <a:pt x="1671097" y="4703481"/>
                </a:cubicBezTo>
                <a:cubicBezTo>
                  <a:pt x="1661709" y="4698787"/>
                  <a:pt x="1652321" y="4696440"/>
                  <a:pt x="1642933" y="4691746"/>
                </a:cubicBezTo>
                <a:close/>
                <a:moveTo>
                  <a:pt x="1161788" y="4466429"/>
                </a:moveTo>
                <a:cubicBezTo>
                  <a:pt x="1157094" y="4464083"/>
                  <a:pt x="1150053" y="4461735"/>
                  <a:pt x="1145359" y="4459388"/>
                </a:cubicBezTo>
                <a:cubicBezTo>
                  <a:pt x="1138318" y="4457041"/>
                  <a:pt x="1133623" y="4452347"/>
                  <a:pt x="1126582" y="4450000"/>
                </a:cubicBezTo>
                <a:cubicBezTo>
                  <a:pt x="1121888" y="4447653"/>
                  <a:pt x="1117194" y="4445306"/>
                  <a:pt x="1110153" y="4442959"/>
                </a:cubicBezTo>
                <a:cubicBezTo>
                  <a:pt x="1103112" y="4440612"/>
                  <a:pt x="1098418" y="4435918"/>
                  <a:pt x="1091377" y="4433571"/>
                </a:cubicBezTo>
                <a:cubicBezTo>
                  <a:pt x="1086683" y="4431224"/>
                  <a:pt x="1081988" y="4428877"/>
                  <a:pt x="1077294" y="4426530"/>
                </a:cubicBezTo>
                <a:cubicBezTo>
                  <a:pt x="1072600" y="4424183"/>
                  <a:pt x="1067906" y="4421836"/>
                  <a:pt x="1063212" y="4417142"/>
                </a:cubicBezTo>
                <a:cubicBezTo>
                  <a:pt x="1063212" y="4417142"/>
                  <a:pt x="1063212" y="4417142"/>
                  <a:pt x="1063212" y="4417142"/>
                </a:cubicBezTo>
                <a:cubicBezTo>
                  <a:pt x="1063212" y="4407753"/>
                  <a:pt x="1056171" y="4400712"/>
                  <a:pt x="1049130" y="4398365"/>
                </a:cubicBezTo>
                <a:cubicBezTo>
                  <a:pt x="1051477" y="4398365"/>
                  <a:pt x="1056171" y="4396018"/>
                  <a:pt x="1056171" y="4393671"/>
                </a:cubicBezTo>
                <a:cubicBezTo>
                  <a:pt x="1063212" y="4398365"/>
                  <a:pt x="1072600" y="4403059"/>
                  <a:pt x="1079641" y="4410100"/>
                </a:cubicBezTo>
                <a:cubicBezTo>
                  <a:pt x="1084336" y="4412447"/>
                  <a:pt x="1086683" y="4414794"/>
                  <a:pt x="1091377" y="4417142"/>
                </a:cubicBezTo>
                <a:cubicBezTo>
                  <a:pt x="1100765" y="4424183"/>
                  <a:pt x="1112500" y="4431224"/>
                  <a:pt x="1121888" y="4438265"/>
                </a:cubicBezTo>
                <a:cubicBezTo>
                  <a:pt x="1128929" y="4442959"/>
                  <a:pt x="1135971" y="4447653"/>
                  <a:pt x="1140665" y="4452347"/>
                </a:cubicBezTo>
                <a:cubicBezTo>
                  <a:pt x="1150053" y="4459388"/>
                  <a:pt x="1161788" y="4466429"/>
                  <a:pt x="1171176" y="4471123"/>
                </a:cubicBezTo>
                <a:cubicBezTo>
                  <a:pt x="1175870" y="4473471"/>
                  <a:pt x="1178217" y="4475818"/>
                  <a:pt x="1182911" y="4478165"/>
                </a:cubicBezTo>
                <a:cubicBezTo>
                  <a:pt x="1180564" y="4478165"/>
                  <a:pt x="1180564" y="4478165"/>
                  <a:pt x="1178217" y="4475818"/>
                </a:cubicBezTo>
                <a:cubicBezTo>
                  <a:pt x="1173523" y="4471123"/>
                  <a:pt x="1166482" y="4468777"/>
                  <a:pt x="1161788" y="4466429"/>
                </a:cubicBezTo>
                <a:close/>
                <a:moveTo>
                  <a:pt x="985760" y="4311525"/>
                </a:moveTo>
                <a:cubicBezTo>
                  <a:pt x="990454" y="4309177"/>
                  <a:pt x="995148" y="4306830"/>
                  <a:pt x="999842" y="4304483"/>
                </a:cubicBezTo>
                <a:cubicBezTo>
                  <a:pt x="999842" y="4304483"/>
                  <a:pt x="999842" y="4304483"/>
                  <a:pt x="999842" y="4304483"/>
                </a:cubicBezTo>
                <a:cubicBezTo>
                  <a:pt x="1004536" y="4309177"/>
                  <a:pt x="1009230" y="4311525"/>
                  <a:pt x="1016271" y="4311525"/>
                </a:cubicBezTo>
                <a:cubicBezTo>
                  <a:pt x="1020965" y="4311525"/>
                  <a:pt x="1025659" y="4309177"/>
                  <a:pt x="1030353" y="4306830"/>
                </a:cubicBezTo>
                <a:cubicBezTo>
                  <a:pt x="1039742" y="4316219"/>
                  <a:pt x="1049130" y="4325607"/>
                  <a:pt x="1058518" y="4334995"/>
                </a:cubicBezTo>
                <a:cubicBezTo>
                  <a:pt x="1058518" y="4337342"/>
                  <a:pt x="1058518" y="4337342"/>
                  <a:pt x="1056171" y="4339689"/>
                </a:cubicBezTo>
                <a:cubicBezTo>
                  <a:pt x="1056171" y="4342036"/>
                  <a:pt x="1053824" y="4346730"/>
                  <a:pt x="1053824" y="4349077"/>
                </a:cubicBezTo>
                <a:cubicBezTo>
                  <a:pt x="1053824" y="4351424"/>
                  <a:pt x="1051477" y="4353771"/>
                  <a:pt x="1051477" y="4356118"/>
                </a:cubicBezTo>
                <a:cubicBezTo>
                  <a:pt x="1051477" y="4356118"/>
                  <a:pt x="1051477" y="4358466"/>
                  <a:pt x="1049130" y="4358466"/>
                </a:cubicBezTo>
                <a:cubicBezTo>
                  <a:pt x="1046783" y="4358466"/>
                  <a:pt x="1044436" y="4356118"/>
                  <a:pt x="1042089" y="4356118"/>
                </a:cubicBezTo>
                <a:cubicBezTo>
                  <a:pt x="1035047" y="4356118"/>
                  <a:pt x="1030353" y="4358466"/>
                  <a:pt x="1028006" y="4363160"/>
                </a:cubicBezTo>
                <a:cubicBezTo>
                  <a:pt x="1023312" y="4358466"/>
                  <a:pt x="1016271" y="4353771"/>
                  <a:pt x="1011577" y="4349077"/>
                </a:cubicBezTo>
                <a:cubicBezTo>
                  <a:pt x="999842" y="4339689"/>
                  <a:pt x="988107" y="4330301"/>
                  <a:pt x="978718" y="4320913"/>
                </a:cubicBezTo>
                <a:cubicBezTo>
                  <a:pt x="978718" y="4320913"/>
                  <a:pt x="978718" y="4320913"/>
                  <a:pt x="978718" y="4318565"/>
                </a:cubicBezTo>
                <a:cubicBezTo>
                  <a:pt x="978718" y="4316219"/>
                  <a:pt x="978718" y="4316219"/>
                  <a:pt x="978718" y="4313871"/>
                </a:cubicBezTo>
                <a:cubicBezTo>
                  <a:pt x="981065" y="4313871"/>
                  <a:pt x="983412" y="4311525"/>
                  <a:pt x="983412" y="4311525"/>
                </a:cubicBezTo>
                <a:cubicBezTo>
                  <a:pt x="983412" y="4313871"/>
                  <a:pt x="985760" y="4313871"/>
                  <a:pt x="985760" y="4311525"/>
                </a:cubicBezTo>
                <a:close/>
                <a:moveTo>
                  <a:pt x="955248" y="4259889"/>
                </a:moveTo>
                <a:cubicBezTo>
                  <a:pt x="943513" y="4252848"/>
                  <a:pt x="931777" y="4248154"/>
                  <a:pt x="922389" y="4241113"/>
                </a:cubicBezTo>
                <a:cubicBezTo>
                  <a:pt x="915348" y="4236419"/>
                  <a:pt x="905960" y="4231725"/>
                  <a:pt x="898919" y="4227031"/>
                </a:cubicBezTo>
                <a:cubicBezTo>
                  <a:pt x="887184" y="4219990"/>
                  <a:pt x="875448" y="4212948"/>
                  <a:pt x="863713" y="4205908"/>
                </a:cubicBezTo>
                <a:cubicBezTo>
                  <a:pt x="856672" y="4201213"/>
                  <a:pt x="849631" y="4196519"/>
                  <a:pt x="842590" y="4191825"/>
                </a:cubicBezTo>
                <a:cubicBezTo>
                  <a:pt x="830854" y="4182437"/>
                  <a:pt x="816772" y="4175396"/>
                  <a:pt x="805037" y="4166007"/>
                </a:cubicBezTo>
                <a:cubicBezTo>
                  <a:pt x="805037" y="4166007"/>
                  <a:pt x="802690" y="4166007"/>
                  <a:pt x="802690" y="4163660"/>
                </a:cubicBezTo>
                <a:cubicBezTo>
                  <a:pt x="795649" y="4156619"/>
                  <a:pt x="786261" y="4147231"/>
                  <a:pt x="779219" y="4140190"/>
                </a:cubicBezTo>
                <a:cubicBezTo>
                  <a:pt x="772178" y="4133149"/>
                  <a:pt x="765137" y="4123761"/>
                  <a:pt x="755749" y="4116720"/>
                </a:cubicBezTo>
                <a:cubicBezTo>
                  <a:pt x="746361" y="4107331"/>
                  <a:pt x="736973" y="4097943"/>
                  <a:pt x="729931" y="4088555"/>
                </a:cubicBezTo>
                <a:cubicBezTo>
                  <a:pt x="722890" y="4081514"/>
                  <a:pt x="715849" y="4072125"/>
                  <a:pt x="706461" y="4062737"/>
                </a:cubicBezTo>
                <a:cubicBezTo>
                  <a:pt x="697073" y="4053349"/>
                  <a:pt x="690032" y="4043961"/>
                  <a:pt x="680643" y="4034573"/>
                </a:cubicBezTo>
                <a:cubicBezTo>
                  <a:pt x="673602" y="4025185"/>
                  <a:pt x="666561" y="4018144"/>
                  <a:pt x="659520" y="4008755"/>
                </a:cubicBezTo>
                <a:cubicBezTo>
                  <a:pt x="652479" y="3999367"/>
                  <a:pt x="643091" y="3989979"/>
                  <a:pt x="636050" y="3980591"/>
                </a:cubicBezTo>
                <a:cubicBezTo>
                  <a:pt x="629008" y="3973550"/>
                  <a:pt x="624314" y="3966508"/>
                  <a:pt x="619620" y="3959468"/>
                </a:cubicBezTo>
                <a:cubicBezTo>
                  <a:pt x="619620" y="3959468"/>
                  <a:pt x="619620" y="3959468"/>
                  <a:pt x="621967" y="3957120"/>
                </a:cubicBezTo>
                <a:cubicBezTo>
                  <a:pt x="624314" y="3954773"/>
                  <a:pt x="624314" y="3954773"/>
                  <a:pt x="626661" y="3952426"/>
                </a:cubicBezTo>
                <a:cubicBezTo>
                  <a:pt x="626661" y="3952426"/>
                  <a:pt x="629008" y="3950079"/>
                  <a:pt x="629008" y="3950079"/>
                </a:cubicBezTo>
                <a:cubicBezTo>
                  <a:pt x="631355" y="3947732"/>
                  <a:pt x="631355" y="3947732"/>
                  <a:pt x="633703" y="3945385"/>
                </a:cubicBezTo>
                <a:cubicBezTo>
                  <a:pt x="633703" y="3945385"/>
                  <a:pt x="636050" y="3943038"/>
                  <a:pt x="636050" y="3943038"/>
                </a:cubicBezTo>
                <a:cubicBezTo>
                  <a:pt x="638397" y="3940691"/>
                  <a:pt x="638397" y="3938344"/>
                  <a:pt x="640744" y="3938344"/>
                </a:cubicBezTo>
                <a:cubicBezTo>
                  <a:pt x="640744" y="3938344"/>
                  <a:pt x="643091" y="3935997"/>
                  <a:pt x="643091" y="3935997"/>
                </a:cubicBezTo>
                <a:cubicBezTo>
                  <a:pt x="645438" y="3933650"/>
                  <a:pt x="645438" y="3931303"/>
                  <a:pt x="647785" y="3928956"/>
                </a:cubicBezTo>
                <a:cubicBezTo>
                  <a:pt x="647785" y="3928956"/>
                  <a:pt x="650132" y="3926609"/>
                  <a:pt x="650132" y="3926609"/>
                </a:cubicBezTo>
                <a:cubicBezTo>
                  <a:pt x="652479" y="3924262"/>
                  <a:pt x="652479" y="3921915"/>
                  <a:pt x="654826" y="3919567"/>
                </a:cubicBezTo>
                <a:cubicBezTo>
                  <a:pt x="654826" y="3917221"/>
                  <a:pt x="657173" y="3917221"/>
                  <a:pt x="657173" y="3914873"/>
                </a:cubicBezTo>
                <a:cubicBezTo>
                  <a:pt x="659520" y="3912527"/>
                  <a:pt x="659520" y="3910179"/>
                  <a:pt x="661867" y="3907832"/>
                </a:cubicBezTo>
                <a:cubicBezTo>
                  <a:pt x="661867" y="3905485"/>
                  <a:pt x="664214" y="3905485"/>
                  <a:pt x="664214" y="3903138"/>
                </a:cubicBezTo>
                <a:cubicBezTo>
                  <a:pt x="666561" y="3900791"/>
                  <a:pt x="666561" y="3898444"/>
                  <a:pt x="668908" y="3896097"/>
                </a:cubicBezTo>
                <a:cubicBezTo>
                  <a:pt x="668908" y="3893750"/>
                  <a:pt x="671255" y="3893750"/>
                  <a:pt x="671255" y="3891403"/>
                </a:cubicBezTo>
                <a:cubicBezTo>
                  <a:pt x="673602" y="3889056"/>
                  <a:pt x="673602" y="3886709"/>
                  <a:pt x="675949" y="3882015"/>
                </a:cubicBezTo>
                <a:cubicBezTo>
                  <a:pt x="675949" y="3879668"/>
                  <a:pt x="678296" y="3877321"/>
                  <a:pt x="678296" y="3877321"/>
                </a:cubicBezTo>
                <a:cubicBezTo>
                  <a:pt x="680643" y="3874974"/>
                  <a:pt x="680643" y="3872627"/>
                  <a:pt x="682991" y="3867932"/>
                </a:cubicBezTo>
                <a:cubicBezTo>
                  <a:pt x="682991" y="3865586"/>
                  <a:pt x="685338" y="3863238"/>
                  <a:pt x="685338" y="3860891"/>
                </a:cubicBezTo>
                <a:cubicBezTo>
                  <a:pt x="685338" y="3858544"/>
                  <a:pt x="687685" y="3856197"/>
                  <a:pt x="687685" y="3853850"/>
                </a:cubicBezTo>
                <a:cubicBezTo>
                  <a:pt x="690032" y="3853850"/>
                  <a:pt x="692379" y="3856197"/>
                  <a:pt x="694726" y="3856197"/>
                </a:cubicBezTo>
                <a:cubicBezTo>
                  <a:pt x="699420" y="3856197"/>
                  <a:pt x="701767" y="3856197"/>
                  <a:pt x="704114" y="3853850"/>
                </a:cubicBezTo>
                <a:cubicBezTo>
                  <a:pt x="706461" y="3856197"/>
                  <a:pt x="706461" y="3858544"/>
                  <a:pt x="708808" y="3860891"/>
                </a:cubicBezTo>
                <a:cubicBezTo>
                  <a:pt x="718196" y="3874974"/>
                  <a:pt x="727584" y="3889056"/>
                  <a:pt x="734626" y="3903138"/>
                </a:cubicBezTo>
                <a:cubicBezTo>
                  <a:pt x="746361" y="3921915"/>
                  <a:pt x="758096" y="3940691"/>
                  <a:pt x="769831" y="3959468"/>
                </a:cubicBezTo>
                <a:cubicBezTo>
                  <a:pt x="772178" y="3961814"/>
                  <a:pt x="774525" y="3964162"/>
                  <a:pt x="774525" y="3968856"/>
                </a:cubicBezTo>
                <a:cubicBezTo>
                  <a:pt x="788608" y="3989979"/>
                  <a:pt x="800343" y="4008755"/>
                  <a:pt x="814425" y="4027532"/>
                </a:cubicBezTo>
                <a:cubicBezTo>
                  <a:pt x="816772" y="4032226"/>
                  <a:pt x="821466" y="4036920"/>
                  <a:pt x="823813" y="4041614"/>
                </a:cubicBezTo>
                <a:cubicBezTo>
                  <a:pt x="833201" y="4055696"/>
                  <a:pt x="844937" y="4069779"/>
                  <a:pt x="854325" y="4086208"/>
                </a:cubicBezTo>
                <a:cubicBezTo>
                  <a:pt x="859019" y="4093249"/>
                  <a:pt x="863713" y="4097943"/>
                  <a:pt x="868407" y="4104984"/>
                </a:cubicBezTo>
                <a:cubicBezTo>
                  <a:pt x="877795" y="4116720"/>
                  <a:pt x="887184" y="4130802"/>
                  <a:pt x="896572" y="4142537"/>
                </a:cubicBezTo>
                <a:cubicBezTo>
                  <a:pt x="901266" y="4149578"/>
                  <a:pt x="905960" y="4154272"/>
                  <a:pt x="910654" y="4161313"/>
                </a:cubicBezTo>
                <a:cubicBezTo>
                  <a:pt x="920042" y="4173049"/>
                  <a:pt x="929430" y="4184784"/>
                  <a:pt x="936472" y="4196519"/>
                </a:cubicBezTo>
                <a:cubicBezTo>
                  <a:pt x="941166" y="4203560"/>
                  <a:pt x="945860" y="4208254"/>
                  <a:pt x="950554" y="4215296"/>
                </a:cubicBezTo>
                <a:cubicBezTo>
                  <a:pt x="959942" y="4227031"/>
                  <a:pt x="969330" y="4236419"/>
                  <a:pt x="976371" y="4248154"/>
                </a:cubicBezTo>
                <a:cubicBezTo>
                  <a:pt x="981065" y="4252848"/>
                  <a:pt x="985760" y="4259889"/>
                  <a:pt x="990454" y="4264584"/>
                </a:cubicBezTo>
                <a:cubicBezTo>
                  <a:pt x="995148" y="4269278"/>
                  <a:pt x="999842" y="4276319"/>
                  <a:pt x="1004536" y="4281013"/>
                </a:cubicBezTo>
                <a:cubicBezTo>
                  <a:pt x="1002189" y="4283360"/>
                  <a:pt x="1002189" y="4283360"/>
                  <a:pt x="999842" y="4285707"/>
                </a:cubicBezTo>
                <a:cubicBezTo>
                  <a:pt x="992801" y="4283360"/>
                  <a:pt x="988107" y="4278666"/>
                  <a:pt x="983412" y="4276319"/>
                </a:cubicBezTo>
                <a:cubicBezTo>
                  <a:pt x="971677" y="4269278"/>
                  <a:pt x="964636" y="4264584"/>
                  <a:pt x="955248" y="4259889"/>
                </a:cubicBezTo>
                <a:close/>
                <a:moveTo>
                  <a:pt x="591456" y="3924262"/>
                </a:moveTo>
                <a:cubicBezTo>
                  <a:pt x="584415" y="3914873"/>
                  <a:pt x="577373" y="3905485"/>
                  <a:pt x="570332" y="3896097"/>
                </a:cubicBezTo>
                <a:cubicBezTo>
                  <a:pt x="563291" y="3886709"/>
                  <a:pt x="556250" y="3877321"/>
                  <a:pt x="546862" y="3867932"/>
                </a:cubicBezTo>
                <a:cubicBezTo>
                  <a:pt x="539821" y="3858544"/>
                  <a:pt x="532780" y="3849156"/>
                  <a:pt x="525738" y="3839768"/>
                </a:cubicBezTo>
                <a:cubicBezTo>
                  <a:pt x="518697" y="3830380"/>
                  <a:pt x="511656" y="3820992"/>
                  <a:pt x="504615" y="3809256"/>
                </a:cubicBezTo>
                <a:cubicBezTo>
                  <a:pt x="497574" y="3799868"/>
                  <a:pt x="490533" y="3790480"/>
                  <a:pt x="483492" y="3778745"/>
                </a:cubicBezTo>
                <a:cubicBezTo>
                  <a:pt x="476450" y="3769357"/>
                  <a:pt x="469409" y="3757621"/>
                  <a:pt x="462368" y="3748233"/>
                </a:cubicBezTo>
                <a:cubicBezTo>
                  <a:pt x="455327" y="3738845"/>
                  <a:pt x="448286" y="3727110"/>
                  <a:pt x="443592" y="3717722"/>
                </a:cubicBezTo>
                <a:cubicBezTo>
                  <a:pt x="436551" y="3708333"/>
                  <a:pt x="429509" y="3696598"/>
                  <a:pt x="424815" y="3687210"/>
                </a:cubicBezTo>
                <a:cubicBezTo>
                  <a:pt x="417774" y="3677822"/>
                  <a:pt x="413080" y="3666087"/>
                  <a:pt x="406039" y="3656698"/>
                </a:cubicBezTo>
                <a:cubicBezTo>
                  <a:pt x="398998" y="3647310"/>
                  <a:pt x="394304" y="3635575"/>
                  <a:pt x="387263" y="3626187"/>
                </a:cubicBezTo>
                <a:cubicBezTo>
                  <a:pt x="380222" y="3616799"/>
                  <a:pt x="375527" y="3605063"/>
                  <a:pt x="368486" y="3595675"/>
                </a:cubicBezTo>
                <a:cubicBezTo>
                  <a:pt x="361445" y="3586287"/>
                  <a:pt x="356751" y="3574552"/>
                  <a:pt x="349710" y="3565164"/>
                </a:cubicBezTo>
                <a:cubicBezTo>
                  <a:pt x="342669" y="3553428"/>
                  <a:pt x="337975" y="3544040"/>
                  <a:pt x="333281" y="3532305"/>
                </a:cubicBezTo>
                <a:cubicBezTo>
                  <a:pt x="328587" y="3525264"/>
                  <a:pt x="326239" y="3518223"/>
                  <a:pt x="321545" y="3511182"/>
                </a:cubicBezTo>
                <a:cubicBezTo>
                  <a:pt x="321545" y="3511182"/>
                  <a:pt x="321545" y="3511182"/>
                  <a:pt x="321545" y="3511182"/>
                </a:cubicBezTo>
                <a:cubicBezTo>
                  <a:pt x="323892" y="3515876"/>
                  <a:pt x="328587" y="3520570"/>
                  <a:pt x="330934" y="3525264"/>
                </a:cubicBezTo>
                <a:cubicBezTo>
                  <a:pt x="335628" y="3532305"/>
                  <a:pt x="340322" y="3539346"/>
                  <a:pt x="347363" y="3546387"/>
                </a:cubicBezTo>
                <a:cubicBezTo>
                  <a:pt x="354404" y="3553428"/>
                  <a:pt x="359098" y="3562816"/>
                  <a:pt x="366139" y="3569858"/>
                </a:cubicBezTo>
                <a:cubicBezTo>
                  <a:pt x="370833" y="3576899"/>
                  <a:pt x="377874" y="3583940"/>
                  <a:pt x="382569" y="3588634"/>
                </a:cubicBezTo>
                <a:cubicBezTo>
                  <a:pt x="389610" y="3595675"/>
                  <a:pt x="396651" y="3602716"/>
                  <a:pt x="403692" y="3612105"/>
                </a:cubicBezTo>
                <a:cubicBezTo>
                  <a:pt x="408386" y="3619146"/>
                  <a:pt x="415427" y="3623840"/>
                  <a:pt x="420121" y="3630881"/>
                </a:cubicBezTo>
                <a:cubicBezTo>
                  <a:pt x="427162" y="3637922"/>
                  <a:pt x="434204" y="3644963"/>
                  <a:pt x="443592" y="3652004"/>
                </a:cubicBezTo>
                <a:cubicBezTo>
                  <a:pt x="450633" y="3656698"/>
                  <a:pt x="455327" y="3663740"/>
                  <a:pt x="462368" y="3668434"/>
                </a:cubicBezTo>
                <a:cubicBezTo>
                  <a:pt x="469409" y="3675475"/>
                  <a:pt x="478797" y="3682516"/>
                  <a:pt x="485839" y="3689557"/>
                </a:cubicBezTo>
                <a:cubicBezTo>
                  <a:pt x="492880" y="3694251"/>
                  <a:pt x="497574" y="3698945"/>
                  <a:pt x="504615" y="3705986"/>
                </a:cubicBezTo>
                <a:cubicBezTo>
                  <a:pt x="514003" y="3713028"/>
                  <a:pt x="523391" y="3720068"/>
                  <a:pt x="530433" y="3727110"/>
                </a:cubicBezTo>
                <a:cubicBezTo>
                  <a:pt x="537474" y="3731804"/>
                  <a:pt x="542168" y="3736498"/>
                  <a:pt x="549209" y="3741192"/>
                </a:cubicBezTo>
                <a:cubicBezTo>
                  <a:pt x="558597" y="3748233"/>
                  <a:pt x="570332" y="3755274"/>
                  <a:pt x="582068" y="3762315"/>
                </a:cubicBezTo>
                <a:cubicBezTo>
                  <a:pt x="586762" y="3764663"/>
                  <a:pt x="591456" y="3769357"/>
                  <a:pt x="596150" y="3771704"/>
                </a:cubicBezTo>
                <a:cubicBezTo>
                  <a:pt x="612579" y="3781092"/>
                  <a:pt x="626661" y="3790480"/>
                  <a:pt x="643091" y="3799868"/>
                </a:cubicBezTo>
                <a:cubicBezTo>
                  <a:pt x="647785" y="3802215"/>
                  <a:pt x="652479" y="3804562"/>
                  <a:pt x="657173" y="3806909"/>
                </a:cubicBezTo>
                <a:cubicBezTo>
                  <a:pt x="661867" y="3811604"/>
                  <a:pt x="664214" y="3813950"/>
                  <a:pt x="668908" y="3818645"/>
                </a:cubicBezTo>
                <a:cubicBezTo>
                  <a:pt x="666561" y="3823339"/>
                  <a:pt x="664214" y="3825686"/>
                  <a:pt x="664214" y="3832727"/>
                </a:cubicBezTo>
                <a:cubicBezTo>
                  <a:pt x="664214" y="3842115"/>
                  <a:pt x="668908" y="3849156"/>
                  <a:pt x="675949" y="3851503"/>
                </a:cubicBezTo>
                <a:cubicBezTo>
                  <a:pt x="675949" y="3853850"/>
                  <a:pt x="673602" y="3856197"/>
                  <a:pt x="673602" y="3858544"/>
                </a:cubicBezTo>
                <a:cubicBezTo>
                  <a:pt x="673602" y="3860891"/>
                  <a:pt x="671255" y="3863238"/>
                  <a:pt x="671255" y="3865586"/>
                </a:cubicBezTo>
                <a:cubicBezTo>
                  <a:pt x="668908" y="3867932"/>
                  <a:pt x="668908" y="3870280"/>
                  <a:pt x="666561" y="3872627"/>
                </a:cubicBezTo>
                <a:cubicBezTo>
                  <a:pt x="666561" y="3874974"/>
                  <a:pt x="664214" y="3877321"/>
                  <a:pt x="664214" y="3879668"/>
                </a:cubicBezTo>
                <a:cubicBezTo>
                  <a:pt x="664214" y="3882015"/>
                  <a:pt x="661867" y="3884362"/>
                  <a:pt x="661867" y="3886709"/>
                </a:cubicBezTo>
                <a:cubicBezTo>
                  <a:pt x="661867" y="3889056"/>
                  <a:pt x="659520" y="3891403"/>
                  <a:pt x="659520" y="3893750"/>
                </a:cubicBezTo>
                <a:cubicBezTo>
                  <a:pt x="659520" y="3896097"/>
                  <a:pt x="657173" y="3898444"/>
                  <a:pt x="657173" y="3900791"/>
                </a:cubicBezTo>
                <a:cubicBezTo>
                  <a:pt x="657173" y="3903138"/>
                  <a:pt x="654826" y="3905485"/>
                  <a:pt x="654826" y="3907832"/>
                </a:cubicBezTo>
                <a:cubicBezTo>
                  <a:pt x="654826" y="3910179"/>
                  <a:pt x="652479" y="3912527"/>
                  <a:pt x="652479" y="3912527"/>
                </a:cubicBezTo>
                <a:cubicBezTo>
                  <a:pt x="652479" y="3914873"/>
                  <a:pt x="650132" y="3917221"/>
                  <a:pt x="650132" y="3919567"/>
                </a:cubicBezTo>
                <a:cubicBezTo>
                  <a:pt x="650132" y="3921915"/>
                  <a:pt x="647785" y="3921915"/>
                  <a:pt x="647785" y="3924262"/>
                </a:cubicBezTo>
                <a:cubicBezTo>
                  <a:pt x="645438" y="3926609"/>
                  <a:pt x="645438" y="3928956"/>
                  <a:pt x="645438" y="3928956"/>
                </a:cubicBezTo>
                <a:cubicBezTo>
                  <a:pt x="645438" y="3931303"/>
                  <a:pt x="643091" y="3931303"/>
                  <a:pt x="643091" y="3933650"/>
                </a:cubicBezTo>
                <a:cubicBezTo>
                  <a:pt x="640744" y="3935997"/>
                  <a:pt x="640744" y="3935997"/>
                  <a:pt x="638397" y="3938344"/>
                </a:cubicBezTo>
                <a:cubicBezTo>
                  <a:pt x="638397" y="3940691"/>
                  <a:pt x="636050" y="3940691"/>
                  <a:pt x="636050" y="3940691"/>
                </a:cubicBezTo>
                <a:cubicBezTo>
                  <a:pt x="633703" y="3943038"/>
                  <a:pt x="633703" y="3943038"/>
                  <a:pt x="631355" y="3945385"/>
                </a:cubicBezTo>
                <a:cubicBezTo>
                  <a:pt x="631355" y="3945385"/>
                  <a:pt x="629008" y="3947732"/>
                  <a:pt x="629008" y="3947732"/>
                </a:cubicBezTo>
                <a:cubicBezTo>
                  <a:pt x="626661" y="3950079"/>
                  <a:pt x="626661" y="3950079"/>
                  <a:pt x="624314" y="3952426"/>
                </a:cubicBezTo>
                <a:cubicBezTo>
                  <a:pt x="624314" y="3952426"/>
                  <a:pt x="621967" y="3954773"/>
                  <a:pt x="621967" y="3954773"/>
                </a:cubicBezTo>
                <a:cubicBezTo>
                  <a:pt x="621967" y="3954773"/>
                  <a:pt x="619620" y="3957120"/>
                  <a:pt x="619620" y="3957120"/>
                </a:cubicBezTo>
                <a:cubicBezTo>
                  <a:pt x="619620" y="3954773"/>
                  <a:pt x="617273" y="3954773"/>
                  <a:pt x="617273" y="3952426"/>
                </a:cubicBezTo>
                <a:cubicBezTo>
                  <a:pt x="607885" y="3943038"/>
                  <a:pt x="598497" y="3933650"/>
                  <a:pt x="591456" y="3924262"/>
                </a:cubicBezTo>
                <a:close/>
                <a:moveTo>
                  <a:pt x="274604" y="3400870"/>
                </a:moveTo>
                <a:cubicBezTo>
                  <a:pt x="267563" y="3384441"/>
                  <a:pt x="260522" y="3370359"/>
                  <a:pt x="255828" y="3353929"/>
                </a:cubicBezTo>
                <a:cubicBezTo>
                  <a:pt x="251134" y="3344541"/>
                  <a:pt x="248787" y="3335153"/>
                  <a:pt x="244093" y="3323418"/>
                </a:cubicBezTo>
                <a:cubicBezTo>
                  <a:pt x="239399" y="3309335"/>
                  <a:pt x="232358" y="3295253"/>
                  <a:pt x="227664" y="3281171"/>
                </a:cubicBezTo>
                <a:cubicBezTo>
                  <a:pt x="222969" y="3269436"/>
                  <a:pt x="220622" y="3260048"/>
                  <a:pt x="215928" y="3248312"/>
                </a:cubicBezTo>
                <a:cubicBezTo>
                  <a:pt x="211234" y="3234230"/>
                  <a:pt x="206540" y="3220148"/>
                  <a:pt x="201846" y="3208413"/>
                </a:cubicBezTo>
                <a:cubicBezTo>
                  <a:pt x="199499" y="3201371"/>
                  <a:pt x="197152" y="3191983"/>
                  <a:pt x="192458" y="3184942"/>
                </a:cubicBezTo>
                <a:cubicBezTo>
                  <a:pt x="192458" y="3184942"/>
                  <a:pt x="192458" y="3187289"/>
                  <a:pt x="192458" y="3187289"/>
                </a:cubicBezTo>
                <a:cubicBezTo>
                  <a:pt x="197152" y="3194330"/>
                  <a:pt x="199499" y="3203718"/>
                  <a:pt x="204193" y="3210759"/>
                </a:cubicBezTo>
                <a:cubicBezTo>
                  <a:pt x="208887" y="3220148"/>
                  <a:pt x="213581" y="3229536"/>
                  <a:pt x="218275" y="3236577"/>
                </a:cubicBezTo>
                <a:cubicBezTo>
                  <a:pt x="222969" y="3243618"/>
                  <a:pt x="227664" y="3253006"/>
                  <a:pt x="232358" y="3260048"/>
                </a:cubicBezTo>
                <a:cubicBezTo>
                  <a:pt x="237052" y="3269436"/>
                  <a:pt x="241746" y="3278824"/>
                  <a:pt x="248787" y="3288212"/>
                </a:cubicBezTo>
                <a:cubicBezTo>
                  <a:pt x="253481" y="3295253"/>
                  <a:pt x="258175" y="3304641"/>
                  <a:pt x="262869" y="3311683"/>
                </a:cubicBezTo>
                <a:cubicBezTo>
                  <a:pt x="267563" y="3321071"/>
                  <a:pt x="274604" y="3330459"/>
                  <a:pt x="279299" y="3339847"/>
                </a:cubicBezTo>
                <a:cubicBezTo>
                  <a:pt x="283993" y="3346888"/>
                  <a:pt x="288687" y="3356276"/>
                  <a:pt x="293381" y="3363318"/>
                </a:cubicBezTo>
                <a:cubicBezTo>
                  <a:pt x="298075" y="3372706"/>
                  <a:pt x="305116" y="3382094"/>
                  <a:pt x="312157" y="3391482"/>
                </a:cubicBezTo>
                <a:cubicBezTo>
                  <a:pt x="316851" y="3398523"/>
                  <a:pt x="321545" y="3405564"/>
                  <a:pt x="326239" y="3412606"/>
                </a:cubicBezTo>
                <a:cubicBezTo>
                  <a:pt x="333281" y="3421994"/>
                  <a:pt x="337975" y="3431382"/>
                  <a:pt x="345016" y="3440770"/>
                </a:cubicBezTo>
                <a:cubicBezTo>
                  <a:pt x="349710" y="3447811"/>
                  <a:pt x="354404" y="3454853"/>
                  <a:pt x="359098" y="3461893"/>
                </a:cubicBezTo>
                <a:cubicBezTo>
                  <a:pt x="366139" y="3471282"/>
                  <a:pt x="373180" y="3480670"/>
                  <a:pt x="380222" y="3490058"/>
                </a:cubicBezTo>
                <a:cubicBezTo>
                  <a:pt x="384916" y="3497099"/>
                  <a:pt x="389610" y="3504140"/>
                  <a:pt x="396651" y="3511182"/>
                </a:cubicBezTo>
                <a:cubicBezTo>
                  <a:pt x="403692" y="3520570"/>
                  <a:pt x="410733" y="3529958"/>
                  <a:pt x="417774" y="3539346"/>
                </a:cubicBezTo>
                <a:cubicBezTo>
                  <a:pt x="422468" y="3546387"/>
                  <a:pt x="427162" y="3553428"/>
                  <a:pt x="434204" y="3560470"/>
                </a:cubicBezTo>
                <a:cubicBezTo>
                  <a:pt x="441245" y="3569858"/>
                  <a:pt x="450633" y="3579246"/>
                  <a:pt x="457674" y="3588634"/>
                </a:cubicBezTo>
                <a:cubicBezTo>
                  <a:pt x="462368" y="3595675"/>
                  <a:pt x="469409" y="3602716"/>
                  <a:pt x="474103" y="3607411"/>
                </a:cubicBezTo>
                <a:cubicBezTo>
                  <a:pt x="481145" y="3616799"/>
                  <a:pt x="490533" y="3626187"/>
                  <a:pt x="497574" y="3635575"/>
                </a:cubicBezTo>
                <a:cubicBezTo>
                  <a:pt x="502268" y="3642616"/>
                  <a:pt x="509309" y="3647310"/>
                  <a:pt x="514003" y="3654351"/>
                </a:cubicBezTo>
                <a:cubicBezTo>
                  <a:pt x="523391" y="3663740"/>
                  <a:pt x="532780" y="3673128"/>
                  <a:pt x="539821" y="3682516"/>
                </a:cubicBezTo>
                <a:cubicBezTo>
                  <a:pt x="544515" y="3687210"/>
                  <a:pt x="549209" y="3694251"/>
                  <a:pt x="556250" y="3698945"/>
                </a:cubicBezTo>
                <a:cubicBezTo>
                  <a:pt x="565638" y="3708333"/>
                  <a:pt x="575026" y="3720068"/>
                  <a:pt x="586762" y="3729457"/>
                </a:cubicBezTo>
                <a:cubicBezTo>
                  <a:pt x="591456" y="3734151"/>
                  <a:pt x="596150" y="3738845"/>
                  <a:pt x="600844" y="3743539"/>
                </a:cubicBezTo>
                <a:cubicBezTo>
                  <a:pt x="612579" y="3755274"/>
                  <a:pt x="626661" y="3769357"/>
                  <a:pt x="638397" y="3781092"/>
                </a:cubicBezTo>
                <a:cubicBezTo>
                  <a:pt x="640744" y="3783439"/>
                  <a:pt x="643091" y="3785786"/>
                  <a:pt x="645438" y="3788133"/>
                </a:cubicBezTo>
                <a:cubicBezTo>
                  <a:pt x="650132" y="3792827"/>
                  <a:pt x="654826" y="3797521"/>
                  <a:pt x="659520" y="3802215"/>
                </a:cubicBezTo>
                <a:cubicBezTo>
                  <a:pt x="532780" y="3731804"/>
                  <a:pt x="417774" y="3633228"/>
                  <a:pt x="330934" y="3511182"/>
                </a:cubicBezTo>
                <a:cubicBezTo>
                  <a:pt x="335628" y="3506487"/>
                  <a:pt x="337975" y="3501793"/>
                  <a:pt x="337975" y="3494752"/>
                </a:cubicBezTo>
                <a:cubicBezTo>
                  <a:pt x="337975" y="3483017"/>
                  <a:pt x="328587" y="3473629"/>
                  <a:pt x="316851" y="3473629"/>
                </a:cubicBezTo>
                <a:cubicBezTo>
                  <a:pt x="314504" y="3473629"/>
                  <a:pt x="312157" y="3473629"/>
                  <a:pt x="309810" y="3475976"/>
                </a:cubicBezTo>
                <a:cubicBezTo>
                  <a:pt x="302769" y="3459547"/>
                  <a:pt x="293381" y="3440770"/>
                  <a:pt x="286340" y="3424341"/>
                </a:cubicBezTo>
                <a:cubicBezTo>
                  <a:pt x="279299" y="3417300"/>
                  <a:pt x="276951" y="3410258"/>
                  <a:pt x="274604" y="3400870"/>
                </a:cubicBezTo>
                <a:close/>
                <a:moveTo>
                  <a:pt x="166640" y="3130960"/>
                </a:moveTo>
                <a:cubicBezTo>
                  <a:pt x="161946" y="3121572"/>
                  <a:pt x="157252" y="3112184"/>
                  <a:pt x="154905" y="3102796"/>
                </a:cubicBezTo>
                <a:cubicBezTo>
                  <a:pt x="152558" y="3095754"/>
                  <a:pt x="147864" y="3086366"/>
                  <a:pt x="145517" y="3079325"/>
                </a:cubicBezTo>
                <a:cubicBezTo>
                  <a:pt x="143170" y="3074631"/>
                  <a:pt x="140823" y="3069937"/>
                  <a:pt x="138476" y="3065243"/>
                </a:cubicBezTo>
                <a:cubicBezTo>
                  <a:pt x="138476" y="3065243"/>
                  <a:pt x="138476" y="3065243"/>
                  <a:pt x="138476" y="3065243"/>
                </a:cubicBezTo>
                <a:cubicBezTo>
                  <a:pt x="138476" y="3067590"/>
                  <a:pt x="140823" y="3067590"/>
                  <a:pt x="140823" y="3069937"/>
                </a:cubicBezTo>
                <a:cubicBezTo>
                  <a:pt x="143170" y="3074631"/>
                  <a:pt x="145517" y="3079325"/>
                  <a:pt x="150211" y="3084019"/>
                </a:cubicBezTo>
                <a:cubicBezTo>
                  <a:pt x="152558" y="3088713"/>
                  <a:pt x="154905" y="3091060"/>
                  <a:pt x="157252" y="3095754"/>
                </a:cubicBezTo>
                <a:cubicBezTo>
                  <a:pt x="161946" y="3107490"/>
                  <a:pt x="164293" y="3119225"/>
                  <a:pt x="168987" y="3130960"/>
                </a:cubicBezTo>
                <a:cubicBezTo>
                  <a:pt x="168987" y="3130960"/>
                  <a:pt x="168987" y="3130960"/>
                  <a:pt x="168987" y="3133307"/>
                </a:cubicBezTo>
                <a:cubicBezTo>
                  <a:pt x="171334" y="3142695"/>
                  <a:pt x="176028" y="3154431"/>
                  <a:pt x="178376" y="3163819"/>
                </a:cubicBezTo>
                <a:cubicBezTo>
                  <a:pt x="178376" y="3161472"/>
                  <a:pt x="176028" y="3161472"/>
                  <a:pt x="176028" y="3159125"/>
                </a:cubicBezTo>
                <a:cubicBezTo>
                  <a:pt x="173681" y="3147389"/>
                  <a:pt x="171334" y="3138001"/>
                  <a:pt x="166640" y="3130960"/>
                </a:cubicBezTo>
                <a:close/>
                <a:moveTo>
                  <a:pt x="82147" y="2912685"/>
                </a:moveTo>
                <a:cubicBezTo>
                  <a:pt x="79800" y="2907991"/>
                  <a:pt x="79800" y="2900949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3397"/>
                  <a:pt x="68064" y="2858703"/>
                  <a:pt x="68064" y="2856356"/>
                </a:cubicBezTo>
                <a:cubicBezTo>
                  <a:pt x="68064" y="2856356"/>
                  <a:pt x="68064" y="2856356"/>
                  <a:pt x="68064" y="2856356"/>
                </a:cubicBezTo>
                <a:cubicBezTo>
                  <a:pt x="68064" y="2858703"/>
                  <a:pt x="70411" y="2861050"/>
                  <a:pt x="70411" y="2865744"/>
                </a:cubicBezTo>
                <a:cubicBezTo>
                  <a:pt x="72758" y="2875132"/>
                  <a:pt x="75105" y="2884520"/>
                  <a:pt x="77453" y="2893908"/>
                </a:cubicBezTo>
                <a:cubicBezTo>
                  <a:pt x="79800" y="2900949"/>
                  <a:pt x="79800" y="2905643"/>
                  <a:pt x="82147" y="2912685"/>
                </a:cubicBezTo>
                <a:cubicBezTo>
                  <a:pt x="84494" y="2922073"/>
                  <a:pt x="86841" y="2931461"/>
                  <a:pt x="91535" y="2940849"/>
                </a:cubicBezTo>
                <a:cubicBezTo>
                  <a:pt x="91535" y="2945543"/>
                  <a:pt x="93882" y="2947890"/>
                  <a:pt x="93882" y="2950237"/>
                </a:cubicBezTo>
                <a:cubicBezTo>
                  <a:pt x="93882" y="2947890"/>
                  <a:pt x="91535" y="2945543"/>
                  <a:pt x="91535" y="2943196"/>
                </a:cubicBezTo>
                <a:cubicBezTo>
                  <a:pt x="86841" y="2933808"/>
                  <a:pt x="84494" y="2924420"/>
                  <a:pt x="82147" y="2912685"/>
                </a:cubicBezTo>
                <a:close/>
                <a:moveTo>
                  <a:pt x="44594" y="2774209"/>
                </a:moveTo>
                <a:cubicBezTo>
                  <a:pt x="44594" y="2774209"/>
                  <a:pt x="44594" y="2774209"/>
                  <a:pt x="44594" y="2774209"/>
                </a:cubicBezTo>
                <a:cubicBezTo>
                  <a:pt x="46941" y="2788291"/>
                  <a:pt x="49288" y="2802374"/>
                  <a:pt x="53982" y="2818803"/>
                </a:cubicBezTo>
                <a:cubicBezTo>
                  <a:pt x="53982" y="2823497"/>
                  <a:pt x="56329" y="2825844"/>
                  <a:pt x="56329" y="2830538"/>
                </a:cubicBezTo>
                <a:cubicBezTo>
                  <a:pt x="56329" y="2832885"/>
                  <a:pt x="58676" y="2835232"/>
                  <a:pt x="58676" y="2837579"/>
                </a:cubicBezTo>
                <a:cubicBezTo>
                  <a:pt x="56329" y="2832885"/>
                  <a:pt x="56329" y="2828191"/>
                  <a:pt x="53982" y="2825844"/>
                </a:cubicBezTo>
                <a:cubicBezTo>
                  <a:pt x="53982" y="2825844"/>
                  <a:pt x="53982" y="2823497"/>
                  <a:pt x="53982" y="2823497"/>
                </a:cubicBezTo>
                <a:cubicBezTo>
                  <a:pt x="53982" y="2818803"/>
                  <a:pt x="51635" y="2814109"/>
                  <a:pt x="51635" y="2809415"/>
                </a:cubicBezTo>
                <a:cubicBezTo>
                  <a:pt x="51635" y="2807068"/>
                  <a:pt x="51635" y="2802374"/>
                  <a:pt x="49288" y="2800026"/>
                </a:cubicBezTo>
                <a:cubicBezTo>
                  <a:pt x="46941" y="2790638"/>
                  <a:pt x="46941" y="2783597"/>
                  <a:pt x="44594" y="2774209"/>
                </a:cubicBezTo>
                <a:close/>
                <a:moveTo>
                  <a:pt x="25818" y="2323576"/>
                </a:moveTo>
                <a:cubicBezTo>
                  <a:pt x="25818" y="2321229"/>
                  <a:pt x="25818" y="2318882"/>
                  <a:pt x="25818" y="2316535"/>
                </a:cubicBezTo>
                <a:cubicBezTo>
                  <a:pt x="30512" y="2316535"/>
                  <a:pt x="35206" y="2314188"/>
                  <a:pt x="37553" y="2311841"/>
                </a:cubicBezTo>
                <a:lnTo>
                  <a:pt x="37553" y="2311841"/>
                </a:lnTo>
                <a:cubicBezTo>
                  <a:pt x="37553" y="2314188"/>
                  <a:pt x="39900" y="2316535"/>
                  <a:pt x="39900" y="2318882"/>
                </a:cubicBezTo>
                <a:cubicBezTo>
                  <a:pt x="39900" y="2321229"/>
                  <a:pt x="42247" y="2321229"/>
                  <a:pt x="42247" y="2323576"/>
                </a:cubicBezTo>
                <a:cubicBezTo>
                  <a:pt x="42247" y="2325923"/>
                  <a:pt x="44594" y="2330617"/>
                  <a:pt x="44594" y="2332964"/>
                </a:cubicBezTo>
                <a:cubicBezTo>
                  <a:pt x="46941" y="2337658"/>
                  <a:pt x="46941" y="2340005"/>
                  <a:pt x="46941" y="2342352"/>
                </a:cubicBezTo>
                <a:cubicBezTo>
                  <a:pt x="46941" y="2347047"/>
                  <a:pt x="49288" y="2351741"/>
                  <a:pt x="49288" y="2354088"/>
                </a:cubicBezTo>
                <a:cubicBezTo>
                  <a:pt x="49288" y="2356435"/>
                  <a:pt x="49288" y="2358782"/>
                  <a:pt x="49288" y="2361129"/>
                </a:cubicBezTo>
                <a:cubicBezTo>
                  <a:pt x="49288" y="2365823"/>
                  <a:pt x="51635" y="2372864"/>
                  <a:pt x="51635" y="2377558"/>
                </a:cubicBezTo>
                <a:cubicBezTo>
                  <a:pt x="51635" y="2379905"/>
                  <a:pt x="51635" y="2382252"/>
                  <a:pt x="51635" y="2384599"/>
                </a:cubicBezTo>
                <a:cubicBezTo>
                  <a:pt x="51635" y="2391640"/>
                  <a:pt x="53982" y="2398681"/>
                  <a:pt x="53982" y="2405723"/>
                </a:cubicBezTo>
                <a:cubicBezTo>
                  <a:pt x="53982" y="2405723"/>
                  <a:pt x="53982" y="2408070"/>
                  <a:pt x="53982" y="2408070"/>
                </a:cubicBezTo>
                <a:cubicBezTo>
                  <a:pt x="53982" y="2417458"/>
                  <a:pt x="56329" y="2426846"/>
                  <a:pt x="56329" y="2436234"/>
                </a:cubicBezTo>
                <a:cubicBezTo>
                  <a:pt x="56329" y="2447969"/>
                  <a:pt x="58676" y="2459705"/>
                  <a:pt x="58676" y="2471440"/>
                </a:cubicBezTo>
                <a:cubicBezTo>
                  <a:pt x="58676" y="2473787"/>
                  <a:pt x="58676" y="2473787"/>
                  <a:pt x="58676" y="2476134"/>
                </a:cubicBezTo>
                <a:cubicBezTo>
                  <a:pt x="58676" y="2487869"/>
                  <a:pt x="61023" y="2501952"/>
                  <a:pt x="63370" y="2516034"/>
                </a:cubicBezTo>
                <a:cubicBezTo>
                  <a:pt x="63370" y="2516034"/>
                  <a:pt x="63370" y="2518381"/>
                  <a:pt x="63370" y="2518381"/>
                </a:cubicBezTo>
                <a:cubicBezTo>
                  <a:pt x="65717" y="2532463"/>
                  <a:pt x="65717" y="2546545"/>
                  <a:pt x="68064" y="2562975"/>
                </a:cubicBezTo>
                <a:cubicBezTo>
                  <a:pt x="68064" y="2562975"/>
                  <a:pt x="68064" y="2562975"/>
                  <a:pt x="68064" y="2562975"/>
                </a:cubicBezTo>
                <a:cubicBezTo>
                  <a:pt x="70411" y="2572363"/>
                  <a:pt x="70411" y="2581751"/>
                  <a:pt x="72758" y="2591139"/>
                </a:cubicBezTo>
                <a:cubicBezTo>
                  <a:pt x="63370" y="2593486"/>
                  <a:pt x="58676" y="2600527"/>
                  <a:pt x="56329" y="2607569"/>
                </a:cubicBezTo>
                <a:cubicBezTo>
                  <a:pt x="53982" y="2607569"/>
                  <a:pt x="51635" y="2605222"/>
                  <a:pt x="49288" y="2605222"/>
                </a:cubicBezTo>
                <a:cubicBezTo>
                  <a:pt x="51635" y="2602875"/>
                  <a:pt x="53982" y="2598180"/>
                  <a:pt x="53982" y="2593486"/>
                </a:cubicBezTo>
                <a:cubicBezTo>
                  <a:pt x="53982" y="2586445"/>
                  <a:pt x="49288" y="2579404"/>
                  <a:pt x="44594" y="2577057"/>
                </a:cubicBezTo>
                <a:cubicBezTo>
                  <a:pt x="44594" y="2577057"/>
                  <a:pt x="44594" y="2577057"/>
                  <a:pt x="44594" y="2574710"/>
                </a:cubicBezTo>
                <a:cubicBezTo>
                  <a:pt x="44594" y="2570016"/>
                  <a:pt x="42247" y="2567669"/>
                  <a:pt x="42247" y="2565322"/>
                </a:cubicBezTo>
                <a:cubicBezTo>
                  <a:pt x="42247" y="2565322"/>
                  <a:pt x="42247" y="2562975"/>
                  <a:pt x="42247" y="2562975"/>
                </a:cubicBezTo>
                <a:cubicBezTo>
                  <a:pt x="42247" y="2555934"/>
                  <a:pt x="37553" y="2548892"/>
                  <a:pt x="32859" y="2546545"/>
                </a:cubicBezTo>
                <a:cubicBezTo>
                  <a:pt x="32859" y="2546545"/>
                  <a:pt x="32859" y="2544198"/>
                  <a:pt x="32859" y="2544198"/>
                </a:cubicBezTo>
                <a:cubicBezTo>
                  <a:pt x="39900" y="2541851"/>
                  <a:pt x="42247" y="2534810"/>
                  <a:pt x="42247" y="2527769"/>
                </a:cubicBezTo>
                <a:cubicBezTo>
                  <a:pt x="42247" y="2518381"/>
                  <a:pt x="37553" y="2511340"/>
                  <a:pt x="30512" y="2508993"/>
                </a:cubicBezTo>
                <a:cubicBezTo>
                  <a:pt x="30512" y="2506646"/>
                  <a:pt x="30512" y="2504299"/>
                  <a:pt x="30512" y="2501952"/>
                </a:cubicBezTo>
                <a:cubicBezTo>
                  <a:pt x="37553" y="2499605"/>
                  <a:pt x="42247" y="2492563"/>
                  <a:pt x="42247" y="2483175"/>
                </a:cubicBezTo>
                <a:cubicBezTo>
                  <a:pt x="42247" y="2478481"/>
                  <a:pt x="39900" y="2473787"/>
                  <a:pt x="37553" y="2469093"/>
                </a:cubicBezTo>
                <a:cubicBezTo>
                  <a:pt x="37553" y="2469093"/>
                  <a:pt x="37553" y="2466746"/>
                  <a:pt x="37553" y="2466746"/>
                </a:cubicBezTo>
                <a:cubicBezTo>
                  <a:pt x="42247" y="2462052"/>
                  <a:pt x="44594" y="2457358"/>
                  <a:pt x="44594" y="2452664"/>
                </a:cubicBezTo>
                <a:cubicBezTo>
                  <a:pt x="44594" y="2443275"/>
                  <a:pt x="37553" y="2433887"/>
                  <a:pt x="28165" y="2433887"/>
                </a:cubicBezTo>
                <a:cubicBezTo>
                  <a:pt x="28165" y="2408070"/>
                  <a:pt x="25818" y="2384599"/>
                  <a:pt x="25818" y="2363476"/>
                </a:cubicBezTo>
                <a:cubicBezTo>
                  <a:pt x="35206" y="2361129"/>
                  <a:pt x="39900" y="2354088"/>
                  <a:pt x="39900" y="2344700"/>
                </a:cubicBezTo>
                <a:cubicBezTo>
                  <a:pt x="42247" y="2332964"/>
                  <a:pt x="35206" y="2325923"/>
                  <a:pt x="25818" y="2323576"/>
                </a:cubicBezTo>
                <a:close/>
                <a:moveTo>
                  <a:pt x="35206" y="2274288"/>
                </a:moveTo>
                <a:cubicBezTo>
                  <a:pt x="35206" y="2274288"/>
                  <a:pt x="37553" y="2271941"/>
                  <a:pt x="37553" y="2271941"/>
                </a:cubicBezTo>
                <a:cubicBezTo>
                  <a:pt x="37553" y="2271941"/>
                  <a:pt x="39900" y="2269594"/>
                  <a:pt x="39900" y="2269594"/>
                </a:cubicBezTo>
                <a:cubicBezTo>
                  <a:pt x="39900" y="2269594"/>
                  <a:pt x="42247" y="2267247"/>
                  <a:pt x="42247" y="2267247"/>
                </a:cubicBezTo>
                <a:cubicBezTo>
                  <a:pt x="42247" y="2267247"/>
                  <a:pt x="44594" y="2264900"/>
                  <a:pt x="44594" y="2264900"/>
                </a:cubicBezTo>
                <a:cubicBezTo>
                  <a:pt x="44594" y="2264900"/>
                  <a:pt x="46941" y="2262553"/>
                  <a:pt x="46941" y="2262553"/>
                </a:cubicBezTo>
                <a:cubicBezTo>
                  <a:pt x="46941" y="2262553"/>
                  <a:pt x="49288" y="2262553"/>
                  <a:pt x="49288" y="2260206"/>
                </a:cubicBezTo>
                <a:cubicBezTo>
                  <a:pt x="51635" y="2260206"/>
                  <a:pt x="51635" y="2260206"/>
                  <a:pt x="53982" y="2257859"/>
                </a:cubicBezTo>
                <a:cubicBezTo>
                  <a:pt x="53982" y="2257859"/>
                  <a:pt x="56329" y="2257859"/>
                  <a:pt x="56329" y="2257859"/>
                </a:cubicBezTo>
                <a:cubicBezTo>
                  <a:pt x="58676" y="2257859"/>
                  <a:pt x="61023" y="2257859"/>
                  <a:pt x="63370" y="2257859"/>
                </a:cubicBezTo>
                <a:cubicBezTo>
                  <a:pt x="68064" y="2257859"/>
                  <a:pt x="70411" y="2257859"/>
                  <a:pt x="75105" y="2260206"/>
                </a:cubicBezTo>
                <a:cubicBezTo>
                  <a:pt x="72758" y="2262553"/>
                  <a:pt x="70411" y="2267247"/>
                  <a:pt x="70411" y="2269594"/>
                </a:cubicBezTo>
                <a:cubicBezTo>
                  <a:pt x="70411" y="2281329"/>
                  <a:pt x="79800" y="2290717"/>
                  <a:pt x="91535" y="2290717"/>
                </a:cubicBezTo>
                <a:cubicBezTo>
                  <a:pt x="96229" y="2290717"/>
                  <a:pt x="100923" y="2288370"/>
                  <a:pt x="105617" y="2286023"/>
                </a:cubicBezTo>
                <a:cubicBezTo>
                  <a:pt x="105617" y="2288370"/>
                  <a:pt x="107964" y="2288370"/>
                  <a:pt x="107964" y="2288370"/>
                </a:cubicBezTo>
                <a:cubicBezTo>
                  <a:pt x="107964" y="2288370"/>
                  <a:pt x="110311" y="2290717"/>
                  <a:pt x="110311" y="2290717"/>
                </a:cubicBezTo>
                <a:cubicBezTo>
                  <a:pt x="115005" y="2295411"/>
                  <a:pt x="119699" y="2302453"/>
                  <a:pt x="124393" y="2309494"/>
                </a:cubicBezTo>
                <a:cubicBezTo>
                  <a:pt x="124393" y="2309494"/>
                  <a:pt x="126741" y="2311841"/>
                  <a:pt x="126741" y="2314188"/>
                </a:cubicBezTo>
                <a:cubicBezTo>
                  <a:pt x="131435" y="2321229"/>
                  <a:pt x="136129" y="2328270"/>
                  <a:pt x="140823" y="2335311"/>
                </a:cubicBezTo>
                <a:cubicBezTo>
                  <a:pt x="140823" y="2335311"/>
                  <a:pt x="143170" y="2337658"/>
                  <a:pt x="143170" y="2337658"/>
                </a:cubicBezTo>
                <a:cubicBezTo>
                  <a:pt x="147864" y="2344700"/>
                  <a:pt x="152558" y="2354088"/>
                  <a:pt x="159599" y="2361129"/>
                </a:cubicBezTo>
                <a:cubicBezTo>
                  <a:pt x="161946" y="2363476"/>
                  <a:pt x="161946" y="2365823"/>
                  <a:pt x="164293" y="2368170"/>
                </a:cubicBezTo>
                <a:cubicBezTo>
                  <a:pt x="168987" y="2375211"/>
                  <a:pt x="173681" y="2382252"/>
                  <a:pt x="178376" y="2389293"/>
                </a:cubicBezTo>
                <a:cubicBezTo>
                  <a:pt x="180723" y="2393987"/>
                  <a:pt x="183070" y="2398681"/>
                  <a:pt x="185417" y="2401028"/>
                </a:cubicBezTo>
                <a:cubicBezTo>
                  <a:pt x="190111" y="2408070"/>
                  <a:pt x="192458" y="2415111"/>
                  <a:pt x="197152" y="2419805"/>
                </a:cubicBezTo>
                <a:cubicBezTo>
                  <a:pt x="206540" y="2436234"/>
                  <a:pt x="215928" y="2455011"/>
                  <a:pt x="227664" y="2473787"/>
                </a:cubicBezTo>
                <a:cubicBezTo>
                  <a:pt x="222969" y="2478481"/>
                  <a:pt x="218275" y="2483175"/>
                  <a:pt x="218275" y="2490216"/>
                </a:cubicBezTo>
                <a:cubicBezTo>
                  <a:pt x="218275" y="2494910"/>
                  <a:pt x="220622" y="2499605"/>
                  <a:pt x="222969" y="2504299"/>
                </a:cubicBezTo>
                <a:cubicBezTo>
                  <a:pt x="199499" y="2527769"/>
                  <a:pt x="178376" y="2546545"/>
                  <a:pt x="159599" y="2562975"/>
                </a:cubicBezTo>
                <a:cubicBezTo>
                  <a:pt x="157252" y="2565322"/>
                  <a:pt x="154905" y="2567669"/>
                  <a:pt x="152558" y="2570016"/>
                </a:cubicBezTo>
                <a:cubicBezTo>
                  <a:pt x="150211" y="2572363"/>
                  <a:pt x="145517" y="2574710"/>
                  <a:pt x="143170" y="2577057"/>
                </a:cubicBezTo>
                <a:cubicBezTo>
                  <a:pt x="140823" y="2579404"/>
                  <a:pt x="136129" y="2581751"/>
                  <a:pt x="133782" y="2584098"/>
                </a:cubicBezTo>
                <a:cubicBezTo>
                  <a:pt x="131435" y="2586445"/>
                  <a:pt x="129088" y="2586445"/>
                  <a:pt x="124393" y="2588792"/>
                </a:cubicBezTo>
                <a:cubicBezTo>
                  <a:pt x="122046" y="2591139"/>
                  <a:pt x="117352" y="2593486"/>
                  <a:pt x="115005" y="2593486"/>
                </a:cubicBezTo>
                <a:cubicBezTo>
                  <a:pt x="112658" y="2595833"/>
                  <a:pt x="110311" y="2595833"/>
                  <a:pt x="107964" y="2595833"/>
                </a:cubicBezTo>
                <a:cubicBezTo>
                  <a:pt x="105617" y="2595833"/>
                  <a:pt x="103270" y="2598180"/>
                  <a:pt x="100923" y="2598180"/>
                </a:cubicBezTo>
                <a:cubicBezTo>
                  <a:pt x="98576" y="2591139"/>
                  <a:pt x="91535" y="2584098"/>
                  <a:pt x="82147" y="2584098"/>
                </a:cubicBezTo>
                <a:cubicBezTo>
                  <a:pt x="82147" y="2584098"/>
                  <a:pt x="79800" y="2584098"/>
                  <a:pt x="79800" y="2584098"/>
                </a:cubicBezTo>
                <a:cubicBezTo>
                  <a:pt x="77453" y="2574710"/>
                  <a:pt x="77453" y="2565322"/>
                  <a:pt x="75105" y="2555934"/>
                </a:cubicBezTo>
                <a:cubicBezTo>
                  <a:pt x="75105" y="2555934"/>
                  <a:pt x="75105" y="2555934"/>
                  <a:pt x="75105" y="2553587"/>
                </a:cubicBezTo>
                <a:cubicBezTo>
                  <a:pt x="72758" y="2539504"/>
                  <a:pt x="70411" y="2523075"/>
                  <a:pt x="70411" y="2508993"/>
                </a:cubicBezTo>
                <a:cubicBezTo>
                  <a:pt x="70411" y="2508993"/>
                  <a:pt x="70411" y="2508993"/>
                  <a:pt x="70411" y="2506646"/>
                </a:cubicBezTo>
                <a:cubicBezTo>
                  <a:pt x="68064" y="2492563"/>
                  <a:pt x="68064" y="2478481"/>
                  <a:pt x="65717" y="2466746"/>
                </a:cubicBezTo>
                <a:cubicBezTo>
                  <a:pt x="65717" y="2466746"/>
                  <a:pt x="65717" y="2466746"/>
                  <a:pt x="65717" y="2466746"/>
                </a:cubicBezTo>
                <a:cubicBezTo>
                  <a:pt x="65717" y="2452664"/>
                  <a:pt x="63370" y="2440928"/>
                  <a:pt x="63370" y="2429193"/>
                </a:cubicBezTo>
                <a:cubicBezTo>
                  <a:pt x="61023" y="2412764"/>
                  <a:pt x="61023" y="2398681"/>
                  <a:pt x="58676" y="2384599"/>
                </a:cubicBezTo>
                <a:cubicBezTo>
                  <a:pt x="58676" y="2382252"/>
                  <a:pt x="58676" y="2377558"/>
                  <a:pt x="58676" y="2375211"/>
                </a:cubicBezTo>
                <a:cubicBezTo>
                  <a:pt x="58676" y="2370517"/>
                  <a:pt x="58676" y="2368170"/>
                  <a:pt x="56329" y="2363476"/>
                </a:cubicBezTo>
                <a:cubicBezTo>
                  <a:pt x="56329" y="2358782"/>
                  <a:pt x="56329" y="2356435"/>
                  <a:pt x="53982" y="2351741"/>
                </a:cubicBezTo>
                <a:cubicBezTo>
                  <a:pt x="53982" y="2349394"/>
                  <a:pt x="53982" y="2344700"/>
                  <a:pt x="51635" y="2342352"/>
                </a:cubicBezTo>
                <a:cubicBezTo>
                  <a:pt x="51635" y="2340005"/>
                  <a:pt x="51635" y="2335311"/>
                  <a:pt x="49288" y="2332964"/>
                </a:cubicBezTo>
                <a:cubicBezTo>
                  <a:pt x="49288" y="2337658"/>
                  <a:pt x="46941" y="2335311"/>
                  <a:pt x="46941" y="2332964"/>
                </a:cubicBezTo>
                <a:cubicBezTo>
                  <a:pt x="46941" y="2330617"/>
                  <a:pt x="44594" y="2325923"/>
                  <a:pt x="44594" y="2323576"/>
                </a:cubicBezTo>
                <a:cubicBezTo>
                  <a:pt x="44594" y="2321229"/>
                  <a:pt x="42247" y="2318882"/>
                  <a:pt x="42247" y="2316535"/>
                </a:cubicBezTo>
                <a:cubicBezTo>
                  <a:pt x="42247" y="2314188"/>
                  <a:pt x="39900" y="2311841"/>
                  <a:pt x="39900" y="2309494"/>
                </a:cubicBezTo>
                <a:cubicBezTo>
                  <a:pt x="44594" y="2307147"/>
                  <a:pt x="46941" y="2302453"/>
                  <a:pt x="46941" y="2297759"/>
                </a:cubicBezTo>
                <a:cubicBezTo>
                  <a:pt x="46941" y="2288370"/>
                  <a:pt x="42247" y="2281329"/>
                  <a:pt x="32859" y="2278982"/>
                </a:cubicBezTo>
                <a:cubicBezTo>
                  <a:pt x="32859" y="2278982"/>
                  <a:pt x="32859" y="2278982"/>
                  <a:pt x="32859" y="2278982"/>
                </a:cubicBezTo>
                <a:cubicBezTo>
                  <a:pt x="35206" y="2276635"/>
                  <a:pt x="35206" y="2276635"/>
                  <a:pt x="35206" y="2274288"/>
                </a:cubicBezTo>
                <a:close/>
                <a:moveTo>
                  <a:pt x="241746" y="2443275"/>
                </a:moveTo>
                <a:cubicBezTo>
                  <a:pt x="241746" y="2431540"/>
                  <a:pt x="244093" y="2417458"/>
                  <a:pt x="246440" y="2405723"/>
                </a:cubicBezTo>
                <a:cubicBezTo>
                  <a:pt x="246440" y="2403376"/>
                  <a:pt x="246440" y="2401028"/>
                  <a:pt x="246440" y="2398681"/>
                </a:cubicBezTo>
                <a:cubicBezTo>
                  <a:pt x="246440" y="2386946"/>
                  <a:pt x="248787" y="2375211"/>
                  <a:pt x="251134" y="2361129"/>
                </a:cubicBezTo>
                <a:cubicBezTo>
                  <a:pt x="251134" y="2356435"/>
                  <a:pt x="251134" y="2354088"/>
                  <a:pt x="251134" y="2349394"/>
                </a:cubicBezTo>
                <a:cubicBezTo>
                  <a:pt x="251134" y="2337658"/>
                  <a:pt x="253481" y="2325923"/>
                  <a:pt x="253481" y="2314188"/>
                </a:cubicBezTo>
                <a:cubicBezTo>
                  <a:pt x="253481" y="2309494"/>
                  <a:pt x="253481" y="2304800"/>
                  <a:pt x="255828" y="2300106"/>
                </a:cubicBezTo>
                <a:cubicBezTo>
                  <a:pt x="258175" y="2290717"/>
                  <a:pt x="258175" y="2278982"/>
                  <a:pt x="260522" y="2267247"/>
                </a:cubicBezTo>
                <a:cubicBezTo>
                  <a:pt x="260522" y="2260206"/>
                  <a:pt x="262869" y="2255512"/>
                  <a:pt x="262869" y="2248470"/>
                </a:cubicBezTo>
                <a:cubicBezTo>
                  <a:pt x="262869" y="2239082"/>
                  <a:pt x="265216" y="2227347"/>
                  <a:pt x="265216" y="2217959"/>
                </a:cubicBezTo>
                <a:cubicBezTo>
                  <a:pt x="265216" y="2210918"/>
                  <a:pt x="267563" y="2201530"/>
                  <a:pt x="267563" y="2194489"/>
                </a:cubicBezTo>
                <a:cubicBezTo>
                  <a:pt x="267563" y="2185100"/>
                  <a:pt x="269910" y="2175712"/>
                  <a:pt x="269910" y="2166324"/>
                </a:cubicBezTo>
                <a:cubicBezTo>
                  <a:pt x="269910" y="2156936"/>
                  <a:pt x="272257" y="2147548"/>
                  <a:pt x="272257" y="2138159"/>
                </a:cubicBezTo>
                <a:cubicBezTo>
                  <a:pt x="272257" y="2131118"/>
                  <a:pt x="274604" y="2121730"/>
                  <a:pt x="274604" y="2114689"/>
                </a:cubicBezTo>
                <a:cubicBezTo>
                  <a:pt x="276951" y="2102954"/>
                  <a:pt x="276951" y="2091218"/>
                  <a:pt x="279299" y="2081830"/>
                </a:cubicBezTo>
                <a:cubicBezTo>
                  <a:pt x="279299" y="2074789"/>
                  <a:pt x="281646" y="2070095"/>
                  <a:pt x="281646" y="2063054"/>
                </a:cubicBezTo>
                <a:cubicBezTo>
                  <a:pt x="283993" y="2048971"/>
                  <a:pt x="283993" y="2037236"/>
                  <a:pt x="286340" y="2023154"/>
                </a:cubicBezTo>
                <a:cubicBezTo>
                  <a:pt x="286340" y="2018460"/>
                  <a:pt x="288687" y="2013766"/>
                  <a:pt x="288687" y="2009072"/>
                </a:cubicBezTo>
                <a:cubicBezTo>
                  <a:pt x="291034" y="1994990"/>
                  <a:pt x="293381" y="1978560"/>
                  <a:pt x="293381" y="1964478"/>
                </a:cubicBezTo>
                <a:cubicBezTo>
                  <a:pt x="293381" y="1962131"/>
                  <a:pt x="293381" y="1957437"/>
                  <a:pt x="295728" y="1955090"/>
                </a:cubicBezTo>
                <a:cubicBezTo>
                  <a:pt x="298075" y="1936313"/>
                  <a:pt x="300422" y="1919884"/>
                  <a:pt x="302769" y="1901108"/>
                </a:cubicBezTo>
                <a:cubicBezTo>
                  <a:pt x="302769" y="1901108"/>
                  <a:pt x="302769" y="1898761"/>
                  <a:pt x="302769" y="1898761"/>
                </a:cubicBezTo>
                <a:cubicBezTo>
                  <a:pt x="302769" y="1889372"/>
                  <a:pt x="305116" y="1882331"/>
                  <a:pt x="305116" y="1872943"/>
                </a:cubicBezTo>
                <a:cubicBezTo>
                  <a:pt x="309810" y="1868249"/>
                  <a:pt x="312157" y="1863555"/>
                  <a:pt x="312157" y="1858861"/>
                </a:cubicBezTo>
                <a:cubicBezTo>
                  <a:pt x="312157" y="1854167"/>
                  <a:pt x="309810" y="1851820"/>
                  <a:pt x="309810" y="1849473"/>
                </a:cubicBezTo>
                <a:cubicBezTo>
                  <a:pt x="309810" y="1847126"/>
                  <a:pt x="309810" y="1842432"/>
                  <a:pt x="312157" y="1840084"/>
                </a:cubicBezTo>
                <a:cubicBezTo>
                  <a:pt x="349710" y="1795491"/>
                  <a:pt x="389610" y="1753244"/>
                  <a:pt x="431857" y="1713344"/>
                </a:cubicBezTo>
                <a:cubicBezTo>
                  <a:pt x="434204" y="1713344"/>
                  <a:pt x="434204" y="1715691"/>
                  <a:pt x="436551" y="1715691"/>
                </a:cubicBezTo>
                <a:cubicBezTo>
                  <a:pt x="434204" y="1718038"/>
                  <a:pt x="434204" y="1722732"/>
                  <a:pt x="434204" y="1725079"/>
                </a:cubicBezTo>
                <a:cubicBezTo>
                  <a:pt x="434204" y="1734467"/>
                  <a:pt x="438898" y="1741508"/>
                  <a:pt x="448286" y="1743855"/>
                </a:cubicBezTo>
                <a:cubicBezTo>
                  <a:pt x="443592" y="1757938"/>
                  <a:pt x="441245" y="1772020"/>
                  <a:pt x="436551" y="1783755"/>
                </a:cubicBezTo>
                <a:cubicBezTo>
                  <a:pt x="434204" y="1790796"/>
                  <a:pt x="431857" y="1797838"/>
                  <a:pt x="429509" y="1802532"/>
                </a:cubicBezTo>
                <a:cubicBezTo>
                  <a:pt x="427162" y="1807226"/>
                  <a:pt x="427162" y="1811920"/>
                  <a:pt x="424815" y="1818961"/>
                </a:cubicBezTo>
                <a:cubicBezTo>
                  <a:pt x="373180" y="1997337"/>
                  <a:pt x="326239" y="2168671"/>
                  <a:pt x="283993" y="2321229"/>
                </a:cubicBezTo>
                <a:cubicBezTo>
                  <a:pt x="276951" y="2344700"/>
                  <a:pt x="272257" y="2365823"/>
                  <a:pt x="265216" y="2389293"/>
                </a:cubicBezTo>
                <a:cubicBezTo>
                  <a:pt x="262869" y="2396334"/>
                  <a:pt x="260522" y="2403376"/>
                  <a:pt x="260522" y="2410417"/>
                </a:cubicBezTo>
                <a:cubicBezTo>
                  <a:pt x="260522" y="2415111"/>
                  <a:pt x="258175" y="2417458"/>
                  <a:pt x="258175" y="2422152"/>
                </a:cubicBezTo>
                <a:cubicBezTo>
                  <a:pt x="255828" y="2431540"/>
                  <a:pt x="253481" y="2443275"/>
                  <a:pt x="248787" y="2452664"/>
                </a:cubicBezTo>
                <a:cubicBezTo>
                  <a:pt x="248787" y="2457358"/>
                  <a:pt x="246440" y="2459705"/>
                  <a:pt x="246440" y="2464399"/>
                </a:cubicBezTo>
                <a:cubicBezTo>
                  <a:pt x="244093" y="2469093"/>
                  <a:pt x="244093" y="2473787"/>
                  <a:pt x="241746" y="2478481"/>
                </a:cubicBezTo>
                <a:cubicBezTo>
                  <a:pt x="241746" y="2478481"/>
                  <a:pt x="241746" y="2478481"/>
                  <a:pt x="239399" y="2478481"/>
                </a:cubicBezTo>
                <a:cubicBezTo>
                  <a:pt x="239399" y="2469093"/>
                  <a:pt x="241746" y="2459705"/>
                  <a:pt x="241746" y="2450317"/>
                </a:cubicBezTo>
                <a:cubicBezTo>
                  <a:pt x="241746" y="2445622"/>
                  <a:pt x="241746" y="2443275"/>
                  <a:pt x="241746" y="2443275"/>
                </a:cubicBezTo>
                <a:close/>
                <a:moveTo>
                  <a:pt x="307463" y="1842432"/>
                </a:moveTo>
                <a:cubicBezTo>
                  <a:pt x="307463" y="1842432"/>
                  <a:pt x="309810" y="1840084"/>
                  <a:pt x="309810" y="1840084"/>
                </a:cubicBezTo>
                <a:cubicBezTo>
                  <a:pt x="309810" y="1840084"/>
                  <a:pt x="309810" y="1842432"/>
                  <a:pt x="307463" y="1842432"/>
                </a:cubicBezTo>
                <a:cubicBezTo>
                  <a:pt x="309810" y="1842432"/>
                  <a:pt x="307463" y="1842432"/>
                  <a:pt x="307463" y="1842432"/>
                </a:cubicBezTo>
                <a:close/>
                <a:moveTo>
                  <a:pt x="206540" y="1844779"/>
                </a:moveTo>
                <a:cubicBezTo>
                  <a:pt x="208887" y="1840084"/>
                  <a:pt x="213581" y="1835390"/>
                  <a:pt x="215928" y="1830696"/>
                </a:cubicBezTo>
                <a:cubicBezTo>
                  <a:pt x="222969" y="1821308"/>
                  <a:pt x="230011" y="1811920"/>
                  <a:pt x="237052" y="1802532"/>
                </a:cubicBezTo>
                <a:cubicBezTo>
                  <a:pt x="239399" y="1797838"/>
                  <a:pt x="241746" y="1795491"/>
                  <a:pt x="244093" y="1790796"/>
                </a:cubicBezTo>
                <a:cubicBezTo>
                  <a:pt x="251134" y="1781408"/>
                  <a:pt x="258175" y="1772020"/>
                  <a:pt x="265216" y="1760285"/>
                </a:cubicBezTo>
                <a:cubicBezTo>
                  <a:pt x="267563" y="1764979"/>
                  <a:pt x="269910" y="1772020"/>
                  <a:pt x="269910" y="1776714"/>
                </a:cubicBezTo>
                <a:cubicBezTo>
                  <a:pt x="269910" y="1779061"/>
                  <a:pt x="272257" y="1781408"/>
                  <a:pt x="272257" y="1783755"/>
                </a:cubicBezTo>
                <a:cubicBezTo>
                  <a:pt x="274604" y="1788449"/>
                  <a:pt x="274604" y="1795491"/>
                  <a:pt x="276951" y="1800185"/>
                </a:cubicBezTo>
                <a:cubicBezTo>
                  <a:pt x="276951" y="1802532"/>
                  <a:pt x="279299" y="1807226"/>
                  <a:pt x="279299" y="1811920"/>
                </a:cubicBezTo>
                <a:cubicBezTo>
                  <a:pt x="281646" y="1816614"/>
                  <a:pt x="281646" y="1821308"/>
                  <a:pt x="283993" y="1828349"/>
                </a:cubicBezTo>
                <a:cubicBezTo>
                  <a:pt x="283993" y="1830696"/>
                  <a:pt x="286340" y="1835390"/>
                  <a:pt x="286340" y="1840084"/>
                </a:cubicBezTo>
                <a:cubicBezTo>
                  <a:pt x="281646" y="1842432"/>
                  <a:pt x="276951" y="1844779"/>
                  <a:pt x="274604" y="1849473"/>
                </a:cubicBezTo>
                <a:cubicBezTo>
                  <a:pt x="265216" y="1844779"/>
                  <a:pt x="253481" y="1842432"/>
                  <a:pt x="241746" y="1842432"/>
                </a:cubicBezTo>
                <a:cubicBezTo>
                  <a:pt x="227664" y="1842432"/>
                  <a:pt x="213581" y="1844779"/>
                  <a:pt x="201846" y="1851820"/>
                </a:cubicBezTo>
                <a:cubicBezTo>
                  <a:pt x="204193" y="1847126"/>
                  <a:pt x="206540" y="1844779"/>
                  <a:pt x="206540" y="1844779"/>
                </a:cubicBezTo>
                <a:close/>
                <a:moveTo>
                  <a:pt x="241746" y="1725079"/>
                </a:moveTo>
                <a:cubicBezTo>
                  <a:pt x="234705" y="1729773"/>
                  <a:pt x="230011" y="1736814"/>
                  <a:pt x="222969" y="1741508"/>
                </a:cubicBezTo>
                <a:cubicBezTo>
                  <a:pt x="222969" y="1741508"/>
                  <a:pt x="220622" y="1743855"/>
                  <a:pt x="218275" y="1743855"/>
                </a:cubicBezTo>
                <a:cubicBezTo>
                  <a:pt x="211234" y="1750897"/>
                  <a:pt x="206540" y="1757938"/>
                  <a:pt x="199499" y="1762632"/>
                </a:cubicBezTo>
                <a:cubicBezTo>
                  <a:pt x="199499" y="1762632"/>
                  <a:pt x="199499" y="1762632"/>
                  <a:pt x="197152" y="1764979"/>
                </a:cubicBezTo>
                <a:cubicBezTo>
                  <a:pt x="192458" y="1774367"/>
                  <a:pt x="187764" y="1781408"/>
                  <a:pt x="180723" y="1788449"/>
                </a:cubicBezTo>
                <a:cubicBezTo>
                  <a:pt x="180723" y="1788449"/>
                  <a:pt x="180723" y="1788449"/>
                  <a:pt x="178376" y="1790796"/>
                </a:cubicBezTo>
                <a:cubicBezTo>
                  <a:pt x="171334" y="1797838"/>
                  <a:pt x="166640" y="1807226"/>
                  <a:pt x="159599" y="1816614"/>
                </a:cubicBezTo>
                <a:cubicBezTo>
                  <a:pt x="154905" y="1823655"/>
                  <a:pt x="147864" y="1833043"/>
                  <a:pt x="143170" y="1840084"/>
                </a:cubicBezTo>
                <a:cubicBezTo>
                  <a:pt x="143170" y="1842432"/>
                  <a:pt x="140823" y="1844779"/>
                  <a:pt x="140823" y="1847126"/>
                </a:cubicBezTo>
                <a:cubicBezTo>
                  <a:pt x="136129" y="1851820"/>
                  <a:pt x="133782" y="1858861"/>
                  <a:pt x="131435" y="1863555"/>
                </a:cubicBezTo>
                <a:cubicBezTo>
                  <a:pt x="131435" y="1863555"/>
                  <a:pt x="131435" y="1863555"/>
                  <a:pt x="131435" y="1863555"/>
                </a:cubicBezTo>
                <a:cubicBezTo>
                  <a:pt x="131435" y="1861208"/>
                  <a:pt x="133782" y="1858861"/>
                  <a:pt x="133782" y="1856514"/>
                </a:cubicBezTo>
                <a:cubicBezTo>
                  <a:pt x="136129" y="1849473"/>
                  <a:pt x="140823" y="1840084"/>
                  <a:pt x="143170" y="1833043"/>
                </a:cubicBezTo>
                <a:cubicBezTo>
                  <a:pt x="145517" y="1828349"/>
                  <a:pt x="147864" y="1821308"/>
                  <a:pt x="150211" y="1816614"/>
                </a:cubicBezTo>
                <a:cubicBezTo>
                  <a:pt x="154905" y="1809573"/>
                  <a:pt x="157252" y="1802532"/>
                  <a:pt x="161946" y="1795491"/>
                </a:cubicBezTo>
                <a:cubicBezTo>
                  <a:pt x="164293" y="1790796"/>
                  <a:pt x="166640" y="1786102"/>
                  <a:pt x="168987" y="1779061"/>
                </a:cubicBezTo>
                <a:cubicBezTo>
                  <a:pt x="173681" y="1772020"/>
                  <a:pt x="178376" y="1764979"/>
                  <a:pt x="183070" y="1757938"/>
                </a:cubicBezTo>
                <a:cubicBezTo>
                  <a:pt x="185417" y="1755591"/>
                  <a:pt x="187764" y="1750897"/>
                  <a:pt x="190111" y="1746203"/>
                </a:cubicBezTo>
                <a:cubicBezTo>
                  <a:pt x="194805" y="1739161"/>
                  <a:pt x="201846" y="1729773"/>
                  <a:pt x="206540" y="1722732"/>
                </a:cubicBezTo>
                <a:cubicBezTo>
                  <a:pt x="208887" y="1720385"/>
                  <a:pt x="211234" y="1715691"/>
                  <a:pt x="213581" y="1713344"/>
                </a:cubicBezTo>
                <a:cubicBezTo>
                  <a:pt x="218275" y="1708650"/>
                  <a:pt x="220622" y="1703956"/>
                  <a:pt x="225316" y="1699262"/>
                </a:cubicBezTo>
                <a:cubicBezTo>
                  <a:pt x="227664" y="1701609"/>
                  <a:pt x="232358" y="1703956"/>
                  <a:pt x="234705" y="1703956"/>
                </a:cubicBezTo>
                <a:cubicBezTo>
                  <a:pt x="237052" y="1703956"/>
                  <a:pt x="239399" y="1703956"/>
                  <a:pt x="241746" y="1701609"/>
                </a:cubicBezTo>
                <a:cubicBezTo>
                  <a:pt x="244093" y="1703956"/>
                  <a:pt x="244093" y="1706303"/>
                  <a:pt x="246440" y="1710997"/>
                </a:cubicBezTo>
                <a:cubicBezTo>
                  <a:pt x="246440" y="1713344"/>
                  <a:pt x="248787" y="1713344"/>
                  <a:pt x="248787" y="1715691"/>
                </a:cubicBezTo>
                <a:cubicBezTo>
                  <a:pt x="248787" y="1715691"/>
                  <a:pt x="248787" y="1718038"/>
                  <a:pt x="248787" y="1718038"/>
                </a:cubicBezTo>
                <a:cubicBezTo>
                  <a:pt x="246440" y="1720385"/>
                  <a:pt x="246440" y="1720385"/>
                  <a:pt x="244093" y="1720385"/>
                </a:cubicBezTo>
                <a:cubicBezTo>
                  <a:pt x="246440" y="1722732"/>
                  <a:pt x="244093" y="1725079"/>
                  <a:pt x="241746" y="1725079"/>
                </a:cubicBezTo>
                <a:close/>
                <a:moveTo>
                  <a:pt x="105617" y="1917537"/>
                </a:moveTo>
                <a:cubicBezTo>
                  <a:pt x="103270" y="1924578"/>
                  <a:pt x="100923" y="1933966"/>
                  <a:pt x="96229" y="1943354"/>
                </a:cubicBezTo>
                <a:cubicBezTo>
                  <a:pt x="93882" y="1950396"/>
                  <a:pt x="91535" y="1957437"/>
                  <a:pt x="89188" y="1964478"/>
                </a:cubicBezTo>
                <a:cubicBezTo>
                  <a:pt x="89188" y="1966825"/>
                  <a:pt x="86841" y="1969172"/>
                  <a:pt x="86841" y="1973866"/>
                </a:cubicBezTo>
                <a:cubicBezTo>
                  <a:pt x="91535" y="1962131"/>
                  <a:pt x="93882" y="1952743"/>
                  <a:pt x="96229" y="1943354"/>
                </a:cubicBezTo>
                <a:cubicBezTo>
                  <a:pt x="96229" y="1938660"/>
                  <a:pt x="98576" y="1933966"/>
                  <a:pt x="98576" y="1929272"/>
                </a:cubicBezTo>
                <a:cubicBezTo>
                  <a:pt x="98576" y="1926925"/>
                  <a:pt x="100923" y="1924578"/>
                  <a:pt x="100923" y="1924578"/>
                </a:cubicBezTo>
                <a:cubicBezTo>
                  <a:pt x="103270" y="1919884"/>
                  <a:pt x="105617" y="1917537"/>
                  <a:pt x="105617" y="1912843"/>
                </a:cubicBezTo>
                <a:cubicBezTo>
                  <a:pt x="107964" y="1905802"/>
                  <a:pt x="110311" y="1901108"/>
                  <a:pt x="115005" y="1894066"/>
                </a:cubicBezTo>
                <a:cubicBezTo>
                  <a:pt x="115005" y="1894066"/>
                  <a:pt x="115005" y="1896413"/>
                  <a:pt x="115005" y="1896413"/>
                </a:cubicBezTo>
                <a:cubicBezTo>
                  <a:pt x="112658" y="1905802"/>
                  <a:pt x="110311" y="1912843"/>
                  <a:pt x="105617" y="1917537"/>
                </a:cubicBezTo>
                <a:close/>
                <a:moveTo>
                  <a:pt x="58676" y="2037236"/>
                </a:moveTo>
                <a:cubicBezTo>
                  <a:pt x="58676" y="2037236"/>
                  <a:pt x="58676" y="2034889"/>
                  <a:pt x="58676" y="2037236"/>
                </a:cubicBezTo>
                <a:cubicBezTo>
                  <a:pt x="56329" y="2034889"/>
                  <a:pt x="56329" y="2032542"/>
                  <a:pt x="56329" y="2030195"/>
                </a:cubicBezTo>
                <a:cubicBezTo>
                  <a:pt x="56329" y="2030195"/>
                  <a:pt x="56329" y="2030195"/>
                  <a:pt x="56329" y="2027848"/>
                </a:cubicBez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27848"/>
                  <a:pt x="58676" y="2027848"/>
                  <a:pt x="58676" y="2027848"/>
                </a:cubicBezTo>
                <a:cubicBezTo>
                  <a:pt x="61023" y="2030195"/>
                  <a:pt x="61023" y="2032542"/>
                  <a:pt x="58676" y="2037236"/>
                </a:cubicBezTo>
                <a:close/>
                <a:moveTo>
                  <a:pt x="248787" y="1621809"/>
                </a:moveTo>
                <a:cubicBezTo>
                  <a:pt x="251134" y="1612421"/>
                  <a:pt x="253481" y="1600686"/>
                  <a:pt x="255828" y="1591297"/>
                </a:cubicBezTo>
                <a:cubicBezTo>
                  <a:pt x="255828" y="1586603"/>
                  <a:pt x="258175" y="1579562"/>
                  <a:pt x="258175" y="1574868"/>
                </a:cubicBezTo>
                <a:cubicBezTo>
                  <a:pt x="260522" y="1565480"/>
                  <a:pt x="262869" y="1556092"/>
                  <a:pt x="262869" y="1546704"/>
                </a:cubicBezTo>
                <a:cubicBezTo>
                  <a:pt x="265216" y="1539662"/>
                  <a:pt x="265216" y="1532621"/>
                  <a:pt x="267563" y="1527927"/>
                </a:cubicBezTo>
                <a:cubicBezTo>
                  <a:pt x="269910" y="1520886"/>
                  <a:pt x="269910" y="1511498"/>
                  <a:pt x="272257" y="1504457"/>
                </a:cubicBezTo>
                <a:cubicBezTo>
                  <a:pt x="274604" y="1497416"/>
                  <a:pt x="274604" y="1490375"/>
                  <a:pt x="276951" y="1483333"/>
                </a:cubicBezTo>
                <a:cubicBezTo>
                  <a:pt x="279299" y="1476292"/>
                  <a:pt x="279299" y="1469251"/>
                  <a:pt x="281646" y="1462210"/>
                </a:cubicBezTo>
                <a:cubicBezTo>
                  <a:pt x="281646" y="1457516"/>
                  <a:pt x="283993" y="1452822"/>
                  <a:pt x="283993" y="1448128"/>
                </a:cubicBezTo>
                <a:cubicBezTo>
                  <a:pt x="286340" y="1443434"/>
                  <a:pt x="288687" y="1436392"/>
                  <a:pt x="293381" y="1431698"/>
                </a:cubicBezTo>
                <a:cubicBezTo>
                  <a:pt x="300422" y="1419963"/>
                  <a:pt x="305116" y="1408228"/>
                  <a:pt x="312157" y="1398840"/>
                </a:cubicBezTo>
                <a:cubicBezTo>
                  <a:pt x="316851" y="1391799"/>
                  <a:pt x="319198" y="1384757"/>
                  <a:pt x="323892" y="1377716"/>
                </a:cubicBezTo>
                <a:cubicBezTo>
                  <a:pt x="330934" y="1365981"/>
                  <a:pt x="337975" y="1354246"/>
                  <a:pt x="345016" y="1340164"/>
                </a:cubicBezTo>
                <a:cubicBezTo>
                  <a:pt x="349710" y="1333122"/>
                  <a:pt x="352057" y="1328428"/>
                  <a:pt x="356751" y="1321387"/>
                </a:cubicBezTo>
                <a:cubicBezTo>
                  <a:pt x="366139" y="1304958"/>
                  <a:pt x="377874" y="1288529"/>
                  <a:pt x="387263" y="1272099"/>
                </a:cubicBezTo>
                <a:cubicBezTo>
                  <a:pt x="387263" y="1269752"/>
                  <a:pt x="389610" y="1269752"/>
                  <a:pt x="389610" y="1267405"/>
                </a:cubicBezTo>
                <a:cubicBezTo>
                  <a:pt x="394304" y="1260364"/>
                  <a:pt x="396651" y="1255670"/>
                  <a:pt x="401345" y="1250976"/>
                </a:cubicBezTo>
                <a:cubicBezTo>
                  <a:pt x="401345" y="1250976"/>
                  <a:pt x="403692" y="1248629"/>
                  <a:pt x="403692" y="1248629"/>
                </a:cubicBezTo>
                <a:cubicBezTo>
                  <a:pt x="408386" y="1246282"/>
                  <a:pt x="413080" y="1241588"/>
                  <a:pt x="417774" y="1239241"/>
                </a:cubicBezTo>
                <a:cubicBezTo>
                  <a:pt x="422468" y="1236893"/>
                  <a:pt x="427162" y="1234546"/>
                  <a:pt x="431857" y="1232199"/>
                </a:cubicBezTo>
                <a:cubicBezTo>
                  <a:pt x="434204" y="1229852"/>
                  <a:pt x="436551" y="1229852"/>
                  <a:pt x="438898" y="1227505"/>
                </a:cubicBezTo>
                <a:cubicBezTo>
                  <a:pt x="436551" y="1232199"/>
                  <a:pt x="436551" y="1236893"/>
                  <a:pt x="434204" y="1241588"/>
                </a:cubicBezTo>
                <a:cubicBezTo>
                  <a:pt x="431857" y="1246282"/>
                  <a:pt x="431857" y="1250976"/>
                  <a:pt x="429509" y="1255670"/>
                </a:cubicBezTo>
                <a:cubicBezTo>
                  <a:pt x="427162" y="1260364"/>
                  <a:pt x="427162" y="1265058"/>
                  <a:pt x="424815" y="1269752"/>
                </a:cubicBezTo>
                <a:cubicBezTo>
                  <a:pt x="422468" y="1274446"/>
                  <a:pt x="422468" y="1279140"/>
                  <a:pt x="420121" y="1283834"/>
                </a:cubicBezTo>
                <a:cubicBezTo>
                  <a:pt x="417774" y="1288529"/>
                  <a:pt x="417774" y="1293223"/>
                  <a:pt x="415427" y="1297917"/>
                </a:cubicBezTo>
                <a:cubicBezTo>
                  <a:pt x="413080" y="1302611"/>
                  <a:pt x="413080" y="1307305"/>
                  <a:pt x="410733" y="1311999"/>
                </a:cubicBezTo>
                <a:cubicBezTo>
                  <a:pt x="408386" y="1316693"/>
                  <a:pt x="408386" y="1321387"/>
                  <a:pt x="406039" y="1326081"/>
                </a:cubicBezTo>
                <a:cubicBezTo>
                  <a:pt x="403692" y="1330775"/>
                  <a:pt x="403692" y="1335469"/>
                  <a:pt x="401345" y="1342511"/>
                </a:cubicBezTo>
                <a:cubicBezTo>
                  <a:pt x="398998" y="1347205"/>
                  <a:pt x="398998" y="1351899"/>
                  <a:pt x="396651" y="1356593"/>
                </a:cubicBezTo>
                <a:cubicBezTo>
                  <a:pt x="394304" y="1361287"/>
                  <a:pt x="394304" y="1368328"/>
                  <a:pt x="391957" y="1373022"/>
                </a:cubicBezTo>
                <a:cubicBezTo>
                  <a:pt x="389610" y="1377716"/>
                  <a:pt x="389610" y="1382410"/>
                  <a:pt x="387263" y="1387104"/>
                </a:cubicBezTo>
                <a:cubicBezTo>
                  <a:pt x="387263" y="1391799"/>
                  <a:pt x="384916" y="1394146"/>
                  <a:pt x="384916" y="1398840"/>
                </a:cubicBezTo>
                <a:cubicBezTo>
                  <a:pt x="377874" y="1410575"/>
                  <a:pt x="368486" y="1422310"/>
                  <a:pt x="361445" y="1434045"/>
                </a:cubicBezTo>
                <a:cubicBezTo>
                  <a:pt x="356751" y="1441087"/>
                  <a:pt x="352057" y="1450475"/>
                  <a:pt x="347363" y="1457516"/>
                </a:cubicBezTo>
                <a:cubicBezTo>
                  <a:pt x="340322" y="1469251"/>
                  <a:pt x="333281" y="1480986"/>
                  <a:pt x="326239" y="1495069"/>
                </a:cubicBezTo>
                <a:cubicBezTo>
                  <a:pt x="321545" y="1504457"/>
                  <a:pt x="316851" y="1513845"/>
                  <a:pt x="309810" y="1523233"/>
                </a:cubicBezTo>
                <a:cubicBezTo>
                  <a:pt x="302769" y="1534968"/>
                  <a:pt x="298075" y="1546704"/>
                  <a:pt x="291034" y="1556092"/>
                </a:cubicBezTo>
                <a:cubicBezTo>
                  <a:pt x="286340" y="1565480"/>
                  <a:pt x="279299" y="1577215"/>
                  <a:pt x="274604" y="1586603"/>
                </a:cubicBezTo>
                <a:cubicBezTo>
                  <a:pt x="269910" y="1598339"/>
                  <a:pt x="262869" y="1607727"/>
                  <a:pt x="258175" y="1619462"/>
                </a:cubicBezTo>
                <a:cubicBezTo>
                  <a:pt x="253481" y="1631197"/>
                  <a:pt x="246440" y="1640586"/>
                  <a:pt x="241746" y="1652321"/>
                </a:cubicBezTo>
                <a:cubicBezTo>
                  <a:pt x="239399" y="1657015"/>
                  <a:pt x="237052" y="1661709"/>
                  <a:pt x="234705" y="1668750"/>
                </a:cubicBezTo>
                <a:cubicBezTo>
                  <a:pt x="234705" y="1668750"/>
                  <a:pt x="232358" y="1668750"/>
                  <a:pt x="230011" y="1668750"/>
                </a:cubicBezTo>
                <a:cubicBezTo>
                  <a:pt x="232358" y="1659362"/>
                  <a:pt x="234705" y="1649974"/>
                  <a:pt x="234705" y="1640586"/>
                </a:cubicBezTo>
                <a:cubicBezTo>
                  <a:pt x="246440" y="1631197"/>
                  <a:pt x="248787" y="1626503"/>
                  <a:pt x="248787" y="1621809"/>
                </a:cubicBezTo>
                <a:close/>
                <a:moveTo>
                  <a:pt x="382569" y="1260364"/>
                </a:moveTo>
                <a:cubicBezTo>
                  <a:pt x="377874" y="1262711"/>
                  <a:pt x="375527" y="1265058"/>
                  <a:pt x="370833" y="1269752"/>
                </a:cubicBezTo>
                <a:cubicBezTo>
                  <a:pt x="375527" y="1262711"/>
                  <a:pt x="380222" y="1255670"/>
                  <a:pt x="384916" y="1248629"/>
                </a:cubicBezTo>
                <a:cubicBezTo>
                  <a:pt x="389610" y="1241588"/>
                  <a:pt x="396651" y="1234546"/>
                  <a:pt x="401345" y="1225158"/>
                </a:cubicBezTo>
                <a:cubicBezTo>
                  <a:pt x="408386" y="1218117"/>
                  <a:pt x="413080" y="1211076"/>
                  <a:pt x="420121" y="1201688"/>
                </a:cubicBezTo>
                <a:cubicBezTo>
                  <a:pt x="427162" y="1194647"/>
                  <a:pt x="431857" y="1187606"/>
                  <a:pt x="438898" y="1180564"/>
                </a:cubicBezTo>
                <a:cubicBezTo>
                  <a:pt x="441245" y="1175870"/>
                  <a:pt x="445939" y="1171176"/>
                  <a:pt x="450633" y="1168829"/>
                </a:cubicBezTo>
                <a:cubicBezTo>
                  <a:pt x="450633" y="1168829"/>
                  <a:pt x="450633" y="1168829"/>
                  <a:pt x="450633" y="1168829"/>
                </a:cubicBezTo>
                <a:cubicBezTo>
                  <a:pt x="445939" y="1175870"/>
                  <a:pt x="441245" y="1180564"/>
                  <a:pt x="438898" y="1187606"/>
                </a:cubicBezTo>
                <a:cubicBezTo>
                  <a:pt x="434204" y="1196994"/>
                  <a:pt x="427162" y="1204035"/>
                  <a:pt x="422468" y="1213423"/>
                </a:cubicBezTo>
                <a:cubicBezTo>
                  <a:pt x="415427" y="1222811"/>
                  <a:pt x="410733" y="1232199"/>
                  <a:pt x="403692" y="1241588"/>
                </a:cubicBezTo>
                <a:cubicBezTo>
                  <a:pt x="403692" y="1241588"/>
                  <a:pt x="403692" y="1243935"/>
                  <a:pt x="401345" y="1243935"/>
                </a:cubicBezTo>
                <a:cubicBezTo>
                  <a:pt x="398998" y="1246282"/>
                  <a:pt x="396651" y="1246282"/>
                  <a:pt x="394304" y="1248629"/>
                </a:cubicBezTo>
                <a:cubicBezTo>
                  <a:pt x="389610" y="1253323"/>
                  <a:pt x="384916" y="1258017"/>
                  <a:pt x="382569" y="1260364"/>
                </a:cubicBezTo>
                <a:close/>
                <a:moveTo>
                  <a:pt x="337975" y="1311999"/>
                </a:moveTo>
                <a:cubicBezTo>
                  <a:pt x="335628" y="1316693"/>
                  <a:pt x="330934" y="1321387"/>
                  <a:pt x="328587" y="1326081"/>
                </a:cubicBezTo>
                <a:cubicBezTo>
                  <a:pt x="328587" y="1323734"/>
                  <a:pt x="326239" y="1321387"/>
                  <a:pt x="323892" y="1319040"/>
                </a:cubicBezTo>
                <a:cubicBezTo>
                  <a:pt x="326239" y="1316693"/>
                  <a:pt x="326239" y="1314346"/>
                  <a:pt x="328587" y="1311999"/>
                </a:cubicBezTo>
                <a:cubicBezTo>
                  <a:pt x="330934" y="1309652"/>
                  <a:pt x="333281" y="1304958"/>
                  <a:pt x="335628" y="1302611"/>
                </a:cubicBezTo>
                <a:cubicBezTo>
                  <a:pt x="340322" y="1297917"/>
                  <a:pt x="342669" y="1293223"/>
                  <a:pt x="347363" y="1290876"/>
                </a:cubicBezTo>
                <a:cubicBezTo>
                  <a:pt x="349710" y="1288529"/>
                  <a:pt x="352057" y="1283834"/>
                  <a:pt x="356751" y="1281487"/>
                </a:cubicBezTo>
                <a:cubicBezTo>
                  <a:pt x="354404" y="1283834"/>
                  <a:pt x="354404" y="1286181"/>
                  <a:pt x="352057" y="1288529"/>
                </a:cubicBezTo>
                <a:cubicBezTo>
                  <a:pt x="349710" y="1297917"/>
                  <a:pt x="345016" y="1304958"/>
                  <a:pt x="337975" y="1311999"/>
                </a:cubicBezTo>
                <a:close/>
                <a:moveTo>
                  <a:pt x="462368" y="1213423"/>
                </a:moveTo>
                <a:cubicBezTo>
                  <a:pt x="467062" y="1211076"/>
                  <a:pt x="471756" y="1208729"/>
                  <a:pt x="476450" y="1206382"/>
                </a:cubicBezTo>
                <a:cubicBezTo>
                  <a:pt x="481145" y="1204035"/>
                  <a:pt x="485839" y="1204035"/>
                  <a:pt x="490533" y="1201688"/>
                </a:cubicBezTo>
                <a:cubicBezTo>
                  <a:pt x="495227" y="1199341"/>
                  <a:pt x="499921" y="1199341"/>
                  <a:pt x="504615" y="1196994"/>
                </a:cubicBezTo>
                <a:cubicBezTo>
                  <a:pt x="506962" y="1196994"/>
                  <a:pt x="511656" y="1196994"/>
                  <a:pt x="514003" y="1194647"/>
                </a:cubicBezTo>
                <a:cubicBezTo>
                  <a:pt x="514003" y="1199341"/>
                  <a:pt x="516350" y="1204035"/>
                  <a:pt x="521044" y="1206382"/>
                </a:cubicBezTo>
                <a:cubicBezTo>
                  <a:pt x="511656" y="1218117"/>
                  <a:pt x="504615" y="1229852"/>
                  <a:pt x="495227" y="1241588"/>
                </a:cubicBezTo>
                <a:cubicBezTo>
                  <a:pt x="492880" y="1243935"/>
                  <a:pt x="490533" y="1248629"/>
                  <a:pt x="488186" y="1250976"/>
                </a:cubicBezTo>
                <a:cubicBezTo>
                  <a:pt x="474103" y="1269752"/>
                  <a:pt x="460021" y="1290876"/>
                  <a:pt x="445939" y="1309652"/>
                </a:cubicBezTo>
                <a:cubicBezTo>
                  <a:pt x="445939" y="1309652"/>
                  <a:pt x="445939" y="1309652"/>
                  <a:pt x="445939" y="1309652"/>
                </a:cubicBezTo>
                <a:cubicBezTo>
                  <a:pt x="431857" y="1328428"/>
                  <a:pt x="420121" y="1349552"/>
                  <a:pt x="406039" y="1368328"/>
                </a:cubicBezTo>
                <a:cubicBezTo>
                  <a:pt x="401345" y="1375369"/>
                  <a:pt x="398998" y="1380063"/>
                  <a:pt x="394304" y="1387104"/>
                </a:cubicBezTo>
                <a:cubicBezTo>
                  <a:pt x="394304" y="1387104"/>
                  <a:pt x="394304" y="1387104"/>
                  <a:pt x="394304" y="1387104"/>
                </a:cubicBezTo>
                <a:cubicBezTo>
                  <a:pt x="394304" y="1382410"/>
                  <a:pt x="396651" y="1380063"/>
                  <a:pt x="396651" y="1375369"/>
                </a:cubicBezTo>
                <a:cubicBezTo>
                  <a:pt x="396651" y="1373022"/>
                  <a:pt x="396651" y="1370675"/>
                  <a:pt x="398998" y="1368328"/>
                </a:cubicBezTo>
                <a:cubicBezTo>
                  <a:pt x="401345" y="1361287"/>
                  <a:pt x="403692" y="1351899"/>
                  <a:pt x="406039" y="1344858"/>
                </a:cubicBezTo>
                <a:cubicBezTo>
                  <a:pt x="406039" y="1342511"/>
                  <a:pt x="406039" y="1340164"/>
                  <a:pt x="408386" y="1340164"/>
                </a:cubicBezTo>
                <a:cubicBezTo>
                  <a:pt x="410733" y="1333122"/>
                  <a:pt x="413080" y="1323734"/>
                  <a:pt x="415427" y="1316693"/>
                </a:cubicBezTo>
                <a:cubicBezTo>
                  <a:pt x="415427" y="1314346"/>
                  <a:pt x="415427" y="1314346"/>
                  <a:pt x="417774" y="1311999"/>
                </a:cubicBezTo>
                <a:cubicBezTo>
                  <a:pt x="420121" y="1302611"/>
                  <a:pt x="422468" y="1295570"/>
                  <a:pt x="424815" y="1288529"/>
                </a:cubicBezTo>
                <a:cubicBezTo>
                  <a:pt x="424815" y="1286181"/>
                  <a:pt x="424815" y="1286181"/>
                  <a:pt x="427162" y="1283834"/>
                </a:cubicBezTo>
                <a:cubicBezTo>
                  <a:pt x="429509" y="1276793"/>
                  <a:pt x="431857" y="1267405"/>
                  <a:pt x="434204" y="1260364"/>
                </a:cubicBezTo>
                <a:cubicBezTo>
                  <a:pt x="434204" y="1260364"/>
                  <a:pt x="434204" y="1258017"/>
                  <a:pt x="434204" y="1258017"/>
                </a:cubicBezTo>
                <a:cubicBezTo>
                  <a:pt x="436551" y="1248629"/>
                  <a:pt x="438898" y="1241588"/>
                  <a:pt x="441245" y="1232199"/>
                </a:cubicBezTo>
                <a:cubicBezTo>
                  <a:pt x="441245" y="1232199"/>
                  <a:pt x="441245" y="1229852"/>
                  <a:pt x="441245" y="1229852"/>
                </a:cubicBezTo>
                <a:cubicBezTo>
                  <a:pt x="441245" y="1227505"/>
                  <a:pt x="443592" y="1225158"/>
                  <a:pt x="443592" y="1220464"/>
                </a:cubicBezTo>
                <a:cubicBezTo>
                  <a:pt x="445939" y="1220464"/>
                  <a:pt x="445939" y="1218117"/>
                  <a:pt x="448286" y="1218117"/>
                </a:cubicBezTo>
                <a:cubicBezTo>
                  <a:pt x="452980" y="1218117"/>
                  <a:pt x="457674" y="1215770"/>
                  <a:pt x="462368" y="1213423"/>
                </a:cubicBezTo>
                <a:close/>
                <a:moveTo>
                  <a:pt x="577373" y="1133623"/>
                </a:moveTo>
                <a:cubicBezTo>
                  <a:pt x="584415" y="1121888"/>
                  <a:pt x="591456" y="1112500"/>
                  <a:pt x="598497" y="1100765"/>
                </a:cubicBezTo>
                <a:cubicBezTo>
                  <a:pt x="603191" y="1093724"/>
                  <a:pt x="607885" y="1086683"/>
                  <a:pt x="612579" y="1079641"/>
                </a:cubicBezTo>
                <a:cubicBezTo>
                  <a:pt x="621967" y="1067906"/>
                  <a:pt x="629008" y="1056171"/>
                  <a:pt x="638397" y="1044436"/>
                </a:cubicBezTo>
                <a:cubicBezTo>
                  <a:pt x="643091" y="1039742"/>
                  <a:pt x="645438" y="1032700"/>
                  <a:pt x="650132" y="1028006"/>
                </a:cubicBezTo>
                <a:cubicBezTo>
                  <a:pt x="657173" y="1016271"/>
                  <a:pt x="666561" y="1006883"/>
                  <a:pt x="673602" y="995148"/>
                </a:cubicBezTo>
                <a:cubicBezTo>
                  <a:pt x="668908" y="1002189"/>
                  <a:pt x="666561" y="1006883"/>
                  <a:pt x="661867" y="1013924"/>
                </a:cubicBezTo>
                <a:cubicBezTo>
                  <a:pt x="657173" y="1020965"/>
                  <a:pt x="654826" y="1028006"/>
                  <a:pt x="650132" y="1032700"/>
                </a:cubicBezTo>
                <a:cubicBezTo>
                  <a:pt x="645438" y="1042089"/>
                  <a:pt x="638397" y="1051477"/>
                  <a:pt x="633703" y="1063212"/>
                </a:cubicBezTo>
                <a:cubicBezTo>
                  <a:pt x="629008" y="1070253"/>
                  <a:pt x="626661" y="1077294"/>
                  <a:pt x="621967" y="1081988"/>
                </a:cubicBezTo>
                <a:cubicBezTo>
                  <a:pt x="617273" y="1089030"/>
                  <a:pt x="612579" y="1096071"/>
                  <a:pt x="610232" y="1105459"/>
                </a:cubicBezTo>
                <a:cubicBezTo>
                  <a:pt x="603191" y="1114847"/>
                  <a:pt x="593803" y="1124235"/>
                  <a:pt x="586762" y="1133623"/>
                </a:cubicBezTo>
                <a:cubicBezTo>
                  <a:pt x="575026" y="1147706"/>
                  <a:pt x="560944" y="1164135"/>
                  <a:pt x="549209" y="1178217"/>
                </a:cubicBezTo>
                <a:cubicBezTo>
                  <a:pt x="549209" y="1178217"/>
                  <a:pt x="549209" y="1178217"/>
                  <a:pt x="549209" y="1178217"/>
                </a:cubicBezTo>
                <a:cubicBezTo>
                  <a:pt x="553903" y="1171176"/>
                  <a:pt x="558597" y="1164135"/>
                  <a:pt x="563291" y="1157094"/>
                </a:cubicBezTo>
                <a:cubicBezTo>
                  <a:pt x="565638" y="1147706"/>
                  <a:pt x="570332" y="1140665"/>
                  <a:pt x="577373" y="1133623"/>
                </a:cubicBezTo>
                <a:close/>
                <a:moveTo>
                  <a:pt x="847284" y="790955"/>
                </a:moveTo>
                <a:cubicBezTo>
                  <a:pt x="856672" y="788608"/>
                  <a:pt x="863713" y="788608"/>
                  <a:pt x="873101" y="786261"/>
                </a:cubicBezTo>
                <a:cubicBezTo>
                  <a:pt x="877795" y="786261"/>
                  <a:pt x="880142" y="786261"/>
                  <a:pt x="884837" y="786261"/>
                </a:cubicBezTo>
                <a:cubicBezTo>
                  <a:pt x="887184" y="786261"/>
                  <a:pt x="889531" y="786261"/>
                  <a:pt x="891878" y="786261"/>
                </a:cubicBezTo>
                <a:cubicBezTo>
                  <a:pt x="887184" y="797996"/>
                  <a:pt x="880142" y="807384"/>
                  <a:pt x="873101" y="819119"/>
                </a:cubicBezTo>
                <a:cubicBezTo>
                  <a:pt x="868407" y="826160"/>
                  <a:pt x="866060" y="833202"/>
                  <a:pt x="861366" y="840243"/>
                </a:cubicBezTo>
                <a:cubicBezTo>
                  <a:pt x="859019" y="842590"/>
                  <a:pt x="859019" y="844937"/>
                  <a:pt x="856672" y="847284"/>
                </a:cubicBezTo>
                <a:cubicBezTo>
                  <a:pt x="854325" y="844937"/>
                  <a:pt x="851978" y="844937"/>
                  <a:pt x="847284" y="844937"/>
                </a:cubicBezTo>
                <a:cubicBezTo>
                  <a:pt x="835549" y="844937"/>
                  <a:pt x="826160" y="854325"/>
                  <a:pt x="826160" y="866060"/>
                </a:cubicBezTo>
                <a:cubicBezTo>
                  <a:pt x="826160" y="870754"/>
                  <a:pt x="826160" y="873101"/>
                  <a:pt x="828507" y="875448"/>
                </a:cubicBezTo>
                <a:cubicBezTo>
                  <a:pt x="819119" y="880142"/>
                  <a:pt x="812078" y="884836"/>
                  <a:pt x="802690" y="891878"/>
                </a:cubicBezTo>
                <a:cubicBezTo>
                  <a:pt x="797996" y="894225"/>
                  <a:pt x="793302" y="898919"/>
                  <a:pt x="788608" y="901266"/>
                </a:cubicBezTo>
                <a:cubicBezTo>
                  <a:pt x="779219" y="908307"/>
                  <a:pt x="769831" y="913001"/>
                  <a:pt x="760443" y="920042"/>
                </a:cubicBezTo>
                <a:cubicBezTo>
                  <a:pt x="755749" y="924736"/>
                  <a:pt x="748708" y="927083"/>
                  <a:pt x="744014" y="931777"/>
                </a:cubicBezTo>
                <a:cubicBezTo>
                  <a:pt x="736973" y="936472"/>
                  <a:pt x="727584" y="943513"/>
                  <a:pt x="720543" y="948207"/>
                </a:cubicBezTo>
                <a:cubicBezTo>
                  <a:pt x="713502" y="952901"/>
                  <a:pt x="708808" y="957595"/>
                  <a:pt x="704114" y="962289"/>
                </a:cubicBezTo>
                <a:cubicBezTo>
                  <a:pt x="701767" y="964636"/>
                  <a:pt x="699420" y="966983"/>
                  <a:pt x="697073" y="966983"/>
                </a:cubicBezTo>
                <a:cubicBezTo>
                  <a:pt x="694726" y="964636"/>
                  <a:pt x="694726" y="964636"/>
                  <a:pt x="692379" y="962289"/>
                </a:cubicBezTo>
                <a:lnTo>
                  <a:pt x="692379" y="962289"/>
                </a:lnTo>
                <a:cubicBezTo>
                  <a:pt x="692379" y="962289"/>
                  <a:pt x="692379" y="962289"/>
                  <a:pt x="692379" y="962289"/>
                </a:cubicBezTo>
                <a:cubicBezTo>
                  <a:pt x="697073" y="955248"/>
                  <a:pt x="701767" y="948207"/>
                  <a:pt x="706461" y="938819"/>
                </a:cubicBezTo>
                <a:cubicBezTo>
                  <a:pt x="711155" y="931777"/>
                  <a:pt x="715849" y="922389"/>
                  <a:pt x="722890" y="915348"/>
                </a:cubicBezTo>
                <a:cubicBezTo>
                  <a:pt x="727584" y="908307"/>
                  <a:pt x="732279" y="901266"/>
                  <a:pt x="736973" y="894225"/>
                </a:cubicBezTo>
                <a:cubicBezTo>
                  <a:pt x="741667" y="887184"/>
                  <a:pt x="746361" y="880142"/>
                  <a:pt x="751055" y="873101"/>
                </a:cubicBezTo>
                <a:cubicBezTo>
                  <a:pt x="762790" y="856672"/>
                  <a:pt x="774525" y="840243"/>
                  <a:pt x="786261" y="823813"/>
                </a:cubicBezTo>
                <a:cubicBezTo>
                  <a:pt x="788608" y="826160"/>
                  <a:pt x="793302" y="826160"/>
                  <a:pt x="797996" y="826160"/>
                </a:cubicBezTo>
                <a:cubicBezTo>
                  <a:pt x="809731" y="826160"/>
                  <a:pt x="819119" y="816772"/>
                  <a:pt x="819119" y="805037"/>
                </a:cubicBezTo>
                <a:cubicBezTo>
                  <a:pt x="819119" y="802690"/>
                  <a:pt x="819119" y="802690"/>
                  <a:pt x="819119" y="800343"/>
                </a:cubicBezTo>
                <a:cubicBezTo>
                  <a:pt x="823813" y="797996"/>
                  <a:pt x="830854" y="797996"/>
                  <a:pt x="835549" y="795649"/>
                </a:cubicBezTo>
                <a:cubicBezTo>
                  <a:pt x="840243" y="793302"/>
                  <a:pt x="844937" y="793302"/>
                  <a:pt x="847284" y="790955"/>
                </a:cubicBezTo>
                <a:close/>
                <a:moveTo>
                  <a:pt x="971677" y="760443"/>
                </a:moveTo>
                <a:cubicBezTo>
                  <a:pt x="983412" y="751055"/>
                  <a:pt x="992801" y="741667"/>
                  <a:pt x="1004536" y="734626"/>
                </a:cubicBezTo>
                <a:cubicBezTo>
                  <a:pt x="1011577" y="727584"/>
                  <a:pt x="1020965" y="722890"/>
                  <a:pt x="1028006" y="715849"/>
                </a:cubicBezTo>
                <a:cubicBezTo>
                  <a:pt x="1037395" y="708808"/>
                  <a:pt x="1046783" y="699420"/>
                  <a:pt x="1058518" y="692379"/>
                </a:cubicBezTo>
                <a:cubicBezTo>
                  <a:pt x="1067906" y="685338"/>
                  <a:pt x="1074947" y="680643"/>
                  <a:pt x="1084336" y="673602"/>
                </a:cubicBezTo>
                <a:cubicBezTo>
                  <a:pt x="1093724" y="666561"/>
                  <a:pt x="1103112" y="659520"/>
                  <a:pt x="1112500" y="652479"/>
                </a:cubicBezTo>
                <a:cubicBezTo>
                  <a:pt x="1121888" y="645438"/>
                  <a:pt x="1128929" y="640744"/>
                  <a:pt x="1138318" y="633703"/>
                </a:cubicBezTo>
                <a:cubicBezTo>
                  <a:pt x="1147706" y="626661"/>
                  <a:pt x="1157094" y="619620"/>
                  <a:pt x="1166482" y="612579"/>
                </a:cubicBezTo>
                <a:cubicBezTo>
                  <a:pt x="1175870" y="605538"/>
                  <a:pt x="1182911" y="600844"/>
                  <a:pt x="1192300" y="593803"/>
                </a:cubicBezTo>
                <a:cubicBezTo>
                  <a:pt x="1201688" y="586762"/>
                  <a:pt x="1211076" y="579720"/>
                  <a:pt x="1220464" y="575026"/>
                </a:cubicBezTo>
                <a:cubicBezTo>
                  <a:pt x="1229852" y="570332"/>
                  <a:pt x="1236894" y="563291"/>
                  <a:pt x="1246282" y="558597"/>
                </a:cubicBezTo>
                <a:cubicBezTo>
                  <a:pt x="1250976" y="556250"/>
                  <a:pt x="1255670" y="551556"/>
                  <a:pt x="1262711" y="549209"/>
                </a:cubicBezTo>
                <a:cubicBezTo>
                  <a:pt x="1262711" y="551556"/>
                  <a:pt x="1265058" y="551556"/>
                  <a:pt x="1267405" y="553903"/>
                </a:cubicBezTo>
                <a:cubicBezTo>
                  <a:pt x="1260364" y="563291"/>
                  <a:pt x="1253323" y="575026"/>
                  <a:pt x="1243935" y="586762"/>
                </a:cubicBezTo>
                <a:cubicBezTo>
                  <a:pt x="1234546" y="600844"/>
                  <a:pt x="1225158" y="612579"/>
                  <a:pt x="1215770" y="626661"/>
                </a:cubicBezTo>
                <a:cubicBezTo>
                  <a:pt x="1204035" y="643091"/>
                  <a:pt x="1194647" y="659520"/>
                  <a:pt x="1182911" y="675949"/>
                </a:cubicBezTo>
                <a:cubicBezTo>
                  <a:pt x="1173523" y="690032"/>
                  <a:pt x="1166482" y="701767"/>
                  <a:pt x="1157094" y="715849"/>
                </a:cubicBezTo>
                <a:cubicBezTo>
                  <a:pt x="1145359" y="734626"/>
                  <a:pt x="1133623" y="753402"/>
                  <a:pt x="1121888" y="772178"/>
                </a:cubicBezTo>
                <a:cubicBezTo>
                  <a:pt x="1114847" y="781566"/>
                  <a:pt x="1110153" y="793302"/>
                  <a:pt x="1103112" y="802690"/>
                </a:cubicBezTo>
                <a:cubicBezTo>
                  <a:pt x="1103112" y="802690"/>
                  <a:pt x="1100765" y="802690"/>
                  <a:pt x="1100765" y="802690"/>
                </a:cubicBezTo>
                <a:cubicBezTo>
                  <a:pt x="1096071" y="802690"/>
                  <a:pt x="1091377" y="800343"/>
                  <a:pt x="1086683" y="800343"/>
                </a:cubicBezTo>
                <a:cubicBezTo>
                  <a:pt x="1081988" y="800343"/>
                  <a:pt x="1074947" y="797996"/>
                  <a:pt x="1070253" y="797996"/>
                </a:cubicBezTo>
                <a:cubicBezTo>
                  <a:pt x="1065559" y="797996"/>
                  <a:pt x="1063212" y="795649"/>
                  <a:pt x="1058518" y="795649"/>
                </a:cubicBezTo>
                <a:cubicBezTo>
                  <a:pt x="1051477" y="795649"/>
                  <a:pt x="1046783" y="793302"/>
                  <a:pt x="1039742" y="793302"/>
                </a:cubicBezTo>
                <a:cubicBezTo>
                  <a:pt x="1037395" y="793302"/>
                  <a:pt x="1035047" y="793302"/>
                  <a:pt x="1030353" y="790955"/>
                </a:cubicBezTo>
                <a:cubicBezTo>
                  <a:pt x="1023312" y="790955"/>
                  <a:pt x="1016271" y="788608"/>
                  <a:pt x="1009230" y="788608"/>
                </a:cubicBezTo>
                <a:cubicBezTo>
                  <a:pt x="1006883" y="788608"/>
                  <a:pt x="1004536" y="788608"/>
                  <a:pt x="1002189" y="788608"/>
                </a:cubicBezTo>
                <a:cubicBezTo>
                  <a:pt x="995148" y="788608"/>
                  <a:pt x="988107" y="788608"/>
                  <a:pt x="981065" y="786261"/>
                </a:cubicBezTo>
                <a:cubicBezTo>
                  <a:pt x="978718" y="786261"/>
                  <a:pt x="976371" y="786261"/>
                  <a:pt x="974024" y="786261"/>
                </a:cubicBezTo>
                <a:cubicBezTo>
                  <a:pt x="964636" y="786261"/>
                  <a:pt x="955248" y="786261"/>
                  <a:pt x="948207" y="786261"/>
                </a:cubicBezTo>
                <a:cubicBezTo>
                  <a:pt x="948207" y="786261"/>
                  <a:pt x="945860" y="786261"/>
                  <a:pt x="945860" y="786261"/>
                </a:cubicBezTo>
                <a:cubicBezTo>
                  <a:pt x="948207" y="783914"/>
                  <a:pt x="948207" y="783914"/>
                  <a:pt x="950554" y="781566"/>
                </a:cubicBezTo>
                <a:cubicBezTo>
                  <a:pt x="957595" y="772178"/>
                  <a:pt x="964636" y="765137"/>
                  <a:pt x="971677" y="760443"/>
                </a:cubicBezTo>
                <a:close/>
                <a:moveTo>
                  <a:pt x="1478639" y="450633"/>
                </a:moveTo>
                <a:cubicBezTo>
                  <a:pt x="1483333" y="445939"/>
                  <a:pt x="1488028" y="441245"/>
                  <a:pt x="1492722" y="436551"/>
                </a:cubicBezTo>
                <a:cubicBezTo>
                  <a:pt x="1497416" y="431857"/>
                  <a:pt x="1504457" y="424815"/>
                  <a:pt x="1509151" y="420121"/>
                </a:cubicBezTo>
                <a:cubicBezTo>
                  <a:pt x="1513845" y="415427"/>
                  <a:pt x="1518539" y="410733"/>
                  <a:pt x="1523233" y="406039"/>
                </a:cubicBezTo>
                <a:cubicBezTo>
                  <a:pt x="1527927" y="401345"/>
                  <a:pt x="1534968" y="394304"/>
                  <a:pt x="1539662" y="389610"/>
                </a:cubicBezTo>
                <a:cubicBezTo>
                  <a:pt x="1544357" y="384916"/>
                  <a:pt x="1549051" y="380222"/>
                  <a:pt x="1553745" y="377874"/>
                </a:cubicBezTo>
                <a:cubicBezTo>
                  <a:pt x="1558439" y="373180"/>
                  <a:pt x="1565480" y="368486"/>
                  <a:pt x="1570174" y="361445"/>
                </a:cubicBezTo>
                <a:cubicBezTo>
                  <a:pt x="1574868" y="356751"/>
                  <a:pt x="1579562" y="354404"/>
                  <a:pt x="1584256" y="349710"/>
                </a:cubicBezTo>
                <a:cubicBezTo>
                  <a:pt x="1588950" y="345016"/>
                  <a:pt x="1595992" y="340322"/>
                  <a:pt x="1600686" y="335628"/>
                </a:cubicBezTo>
                <a:cubicBezTo>
                  <a:pt x="1605380" y="330934"/>
                  <a:pt x="1610074" y="328586"/>
                  <a:pt x="1614768" y="323892"/>
                </a:cubicBezTo>
                <a:cubicBezTo>
                  <a:pt x="1619462" y="319198"/>
                  <a:pt x="1626503" y="314504"/>
                  <a:pt x="1631197" y="309810"/>
                </a:cubicBezTo>
                <a:cubicBezTo>
                  <a:pt x="1635891" y="305116"/>
                  <a:pt x="1640586" y="302769"/>
                  <a:pt x="1645280" y="298075"/>
                </a:cubicBezTo>
                <a:cubicBezTo>
                  <a:pt x="1647627" y="295728"/>
                  <a:pt x="1647627" y="295728"/>
                  <a:pt x="1649974" y="293381"/>
                </a:cubicBezTo>
                <a:cubicBezTo>
                  <a:pt x="1649974" y="293381"/>
                  <a:pt x="1649974" y="295728"/>
                  <a:pt x="1652321" y="295728"/>
                </a:cubicBezTo>
                <a:cubicBezTo>
                  <a:pt x="1649974" y="300422"/>
                  <a:pt x="1647627" y="302769"/>
                  <a:pt x="1642933" y="307463"/>
                </a:cubicBezTo>
                <a:cubicBezTo>
                  <a:pt x="1638239" y="314504"/>
                  <a:pt x="1631197" y="321545"/>
                  <a:pt x="1626503" y="328586"/>
                </a:cubicBezTo>
                <a:cubicBezTo>
                  <a:pt x="1619462" y="337975"/>
                  <a:pt x="1614768" y="345016"/>
                  <a:pt x="1607727" y="354404"/>
                </a:cubicBezTo>
                <a:cubicBezTo>
                  <a:pt x="1603033" y="361445"/>
                  <a:pt x="1595992" y="368486"/>
                  <a:pt x="1591298" y="375527"/>
                </a:cubicBezTo>
                <a:cubicBezTo>
                  <a:pt x="1584256" y="384916"/>
                  <a:pt x="1579562" y="394304"/>
                  <a:pt x="1572521" y="403692"/>
                </a:cubicBezTo>
                <a:cubicBezTo>
                  <a:pt x="1567827" y="410733"/>
                  <a:pt x="1563133" y="417774"/>
                  <a:pt x="1556092" y="427162"/>
                </a:cubicBezTo>
                <a:cubicBezTo>
                  <a:pt x="1551398" y="436551"/>
                  <a:pt x="1544357" y="445939"/>
                  <a:pt x="1539662" y="455327"/>
                </a:cubicBezTo>
                <a:cubicBezTo>
                  <a:pt x="1539662" y="455327"/>
                  <a:pt x="1539662" y="455327"/>
                  <a:pt x="1539662" y="455327"/>
                </a:cubicBezTo>
                <a:cubicBezTo>
                  <a:pt x="1530274" y="457674"/>
                  <a:pt x="1523233" y="460021"/>
                  <a:pt x="1513845" y="462368"/>
                </a:cubicBezTo>
                <a:cubicBezTo>
                  <a:pt x="1506804" y="464715"/>
                  <a:pt x="1497416" y="467062"/>
                  <a:pt x="1490375" y="469409"/>
                </a:cubicBezTo>
                <a:cubicBezTo>
                  <a:pt x="1480986" y="471756"/>
                  <a:pt x="1473945" y="474103"/>
                  <a:pt x="1464557" y="476450"/>
                </a:cubicBezTo>
                <a:cubicBezTo>
                  <a:pt x="1459863" y="478797"/>
                  <a:pt x="1455169" y="478797"/>
                  <a:pt x="1450475" y="481145"/>
                </a:cubicBezTo>
                <a:cubicBezTo>
                  <a:pt x="1452822" y="478797"/>
                  <a:pt x="1455169" y="476450"/>
                  <a:pt x="1457516" y="474103"/>
                </a:cubicBezTo>
                <a:cubicBezTo>
                  <a:pt x="1466904" y="462368"/>
                  <a:pt x="1473945" y="455327"/>
                  <a:pt x="1478639" y="450633"/>
                </a:cubicBezTo>
                <a:close/>
                <a:moveTo>
                  <a:pt x="1722732" y="269910"/>
                </a:moveTo>
                <a:cubicBezTo>
                  <a:pt x="1732120" y="267563"/>
                  <a:pt x="1741508" y="267563"/>
                  <a:pt x="1750897" y="265216"/>
                </a:cubicBezTo>
                <a:cubicBezTo>
                  <a:pt x="1757938" y="262869"/>
                  <a:pt x="1764979" y="262869"/>
                  <a:pt x="1774367" y="260522"/>
                </a:cubicBezTo>
                <a:cubicBezTo>
                  <a:pt x="1783755" y="258175"/>
                  <a:pt x="1793144" y="258175"/>
                  <a:pt x="1802532" y="255828"/>
                </a:cubicBezTo>
                <a:cubicBezTo>
                  <a:pt x="1809573" y="255828"/>
                  <a:pt x="1818961" y="253481"/>
                  <a:pt x="1826002" y="253481"/>
                </a:cubicBezTo>
                <a:cubicBezTo>
                  <a:pt x="1835390" y="251134"/>
                  <a:pt x="1844778" y="251134"/>
                  <a:pt x="1854167" y="251134"/>
                </a:cubicBezTo>
                <a:cubicBezTo>
                  <a:pt x="1861208" y="251134"/>
                  <a:pt x="1870596" y="248787"/>
                  <a:pt x="1877637" y="248787"/>
                </a:cubicBezTo>
                <a:cubicBezTo>
                  <a:pt x="1887025" y="248787"/>
                  <a:pt x="1896414" y="246440"/>
                  <a:pt x="1908149" y="246440"/>
                </a:cubicBezTo>
                <a:cubicBezTo>
                  <a:pt x="1915190" y="246440"/>
                  <a:pt x="1924578" y="244093"/>
                  <a:pt x="1931619" y="244093"/>
                </a:cubicBezTo>
                <a:cubicBezTo>
                  <a:pt x="1941007" y="244093"/>
                  <a:pt x="1952743" y="241746"/>
                  <a:pt x="1962131" y="241746"/>
                </a:cubicBezTo>
                <a:cubicBezTo>
                  <a:pt x="1969172" y="241746"/>
                  <a:pt x="1978560" y="241746"/>
                  <a:pt x="1985601" y="239399"/>
                </a:cubicBezTo>
                <a:cubicBezTo>
                  <a:pt x="1997336" y="239399"/>
                  <a:pt x="2006725" y="239399"/>
                  <a:pt x="2018460" y="237052"/>
                </a:cubicBezTo>
                <a:cubicBezTo>
                  <a:pt x="2025501" y="237052"/>
                  <a:pt x="2032542" y="237052"/>
                  <a:pt x="2039583" y="237052"/>
                </a:cubicBezTo>
                <a:cubicBezTo>
                  <a:pt x="2058360" y="237052"/>
                  <a:pt x="2074789" y="237052"/>
                  <a:pt x="2093565" y="237052"/>
                </a:cubicBezTo>
                <a:cubicBezTo>
                  <a:pt x="2117036" y="237052"/>
                  <a:pt x="2140506" y="237052"/>
                  <a:pt x="2163977" y="237052"/>
                </a:cubicBezTo>
                <a:cubicBezTo>
                  <a:pt x="2171018" y="237052"/>
                  <a:pt x="2175712" y="237052"/>
                  <a:pt x="2182753" y="237052"/>
                </a:cubicBezTo>
                <a:cubicBezTo>
                  <a:pt x="2199183" y="237052"/>
                  <a:pt x="2217959" y="239399"/>
                  <a:pt x="2234388" y="239399"/>
                </a:cubicBezTo>
                <a:cubicBezTo>
                  <a:pt x="2241429" y="239399"/>
                  <a:pt x="2250818" y="241746"/>
                  <a:pt x="2257859" y="241746"/>
                </a:cubicBezTo>
                <a:cubicBezTo>
                  <a:pt x="2274288" y="241746"/>
                  <a:pt x="2288370" y="244093"/>
                  <a:pt x="2304800" y="246440"/>
                </a:cubicBezTo>
                <a:cubicBezTo>
                  <a:pt x="2314188" y="246440"/>
                  <a:pt x="2323576" y="248787"/>
                  <a:pt x="2332964" y="248787"/>
                </a:cubicBezTo>
                <a:cubicBezTo>
                  <a:pt x="2340005" y="248787"/>
                  <a:pt x="2347047" y="251134"/>
                  <a:pt x="2354088" y="251134"/>
                </a:cubicBezTo>
                <a:cubicBezTo>
                  <a:pt x="2354088" y="251134"/>
                  <a:pt x="2354088" y="251134"/>
                  <a:pt x="2354088" y="253481"/>
                </a:cubicBezTo>
                <a:cubicBezTo>
                  <a:pt x="2354088" y="260522"/>
                  <a:pt x="2358782" y="267563"/>
                  <a:pt x="2363476" y="269910"/>
                </a:cubicBezTo>
                <a:cubicBezTo>
                  <a:pt x="2358782" y="276951"/>
                  <a:pt x="2356435" y="286340"/>
                  <a:pt x="2351741" y="293381"/>
                </a:cubicBezTo>
                <a:cubicBezTo>
                  <a:pt x="2349394" y="298075"/>
                  <a:pt x="2347047" y="302769"/>
                  <a:pt x="2344699" y="307463"/>
                </a:cubicBezTo>
                <a:cubicBezTo>
                  <a:pt x="2340005" y="316851"/>
                  <a:pt x="2335311" y="326239"/>
                  <a:pt x="2330617" y="335628"/>
                </a:cubicBezTo>
                <a:cubicBezTo>
                  <a:pt x="2328270" y="340322"/>
                  <a:pt x="2325923" y="345016"/>
                  <a:pt x="2323576" y="349710"/>
                </a:cubicBezTo>
                <a:cubicBezTo>
                  <a:pt x="2318882" y="359098"/>
                  <a:pt x="2314188" y="370833"/>
                  <a:pt x="2309494" y="380222"/>
                </a:cubicBezTo>
                <a:cubicBezTo>
                  <a:pt x="2307147" y="384916"/>
                  <a:pt x="2304800" y="389610"/>
                  <a:pt x="2304800" y="394304"/>
                </a:cubicBezTo>
                <a:cubicBezTo>
                  <a:pt x="2295412" y="394304"/>
                  <a:pt x="2283676" y="391957"/>
                  <a:pt x="2274288" y="391957"/>
                </a:cubicBezTo>
                <a:cubicBezTo>
                  <a:pt x="2255512" y="389610"/>
                  <a:pt x="2234388" y="389610"/>
                  <a:pt x="2215612" y="389610"/>
                </a:cubicBezTo>
                <a:cubicBezTo>
                  <a:pt x="2203877" y="389610"/>
                  <a:pt x="2192141" y="387263"/>
                  <a:pt x="2180406" y="387263"/>
                </a:cubicBezTo>
                <a:cubicBezTo>
                  <a:pt x="2149895" y="387263"/>
                  <a:pt x="2117036" y="384916"/>
                  <a:pt x="2086524" y="384916"/>
                </a:cubicBezTo>
                <a:cubicBezTo>
                  <a:pt x="2067748" y="384916"/>
                  <a:pt x="2051319" y="384916"/>
                  <a:pt x="2032542" y="384916"/>
                </a:cubicBezTo>
                <a:cubicBezTo>
                  <a:pt x="2025501" y="384916"/>
                  <a:pt x="2020807" y="384916"/>
                  <a:pt x="2013766" y="384916"/>
                </a:cubicBezTo>
                <a:cubicBezTo>
                  <a:pt x="2002031" y="384916"/>
                  <a:pt x="1990295" y="384916"/>
                  <a:pt x="1978560" y="384916"/>
                </a:cubicBezTo>
                <a:cubicBezTo>
                  <a:pt x="1971519" y="384916"/>
                  <a:pt x="1964478" y="384916"/>
                  <a:pt x="1957437" y="384916"/>
                </a:cubicBezTo>
                <a:cubicBezTo>
                  <a:pt x="1945702" y="384916"/>
                  <a:pt x="1936313" y="384916"/>
                  <a:pt x="1924578" y="387263"/>
                </a:cubicBezTo>
                <a:cubicBezTo>
                  <a:pt x="1919884" y="387263"/>
                  <a:pt x="1915190" y="387263"/>
                  <a:pt x="1912843" y="387263"/>
                </a:cubicBezTo>
                <a:cubicBezTo>
                  <a:pt x="1908149" y="384916"/>
                  <a:pt x="1903455" y="380222"/>
                  <a:pt x="1898761" y="377874"/>
                </a:cubicBezTo>
                <a:cubicBezTo>
                  <a:pt x="1896414" y="375527"/>
                  <a:pt x="1891719" y="373180"/>
                  <a:pt x="1889372" y="370833"/>
                </a:cubicBezTo>
                <a:cubicBezTo>
                  <a:pt x="1882331" y="366139"/>
                  <a:pt x="1872943" y="361445"/>
                  <a:pt x="1865902" y="356751"/>
                </a:cubicBezTo>
                <a:cubicBezTo>
                  <a:pt x="1861208" y="354404"/>
                  <a:pt x="1858861" y="352057"/>
                  <a:pt x="1854167" y="349710"/>
                </a:cubicBezTo>
                <a:cubicBezTo>
                  <a:pt x="1847125" y="345016"/>
                  <a:pt x="1840084" y="340322"/>
                  <a:pt x="1833043" y="337975"/>
                </a:cubicBezTo>
                <a:cubicBezTo>
                  <a:pt x="1828349" y="335628"/>
                  <a:pt x="1826002" y="333281"/>
                  <a:pt x="1821308" y="330934"/>
                </a:cubicBezTo>
                <a:cubicBezTo>
                  <a:pt x="1814267" y="326239"/>
                  <a:pt x="1807226" y="323892"/>
                  <a:pt x="1800185" y="319198"/>
                </a:cubicBezTo>
                <a:cubicBezTo>
                  <a:pt x="1795491" y="316851"/>
                  <a:pt x="1793144" y="314504"/>
                  <a:pt x="1788449" y="314504"/>
                </a:cubicBezTo>
                <a:cubicBezTo>
                  <a:pt x="1781408" y="312157"/>
                  <a:pt x="1774367" y="307463"/>
                  <a:pt x="1767326" y="305116"/>
                </a:cubicBezTo>
                <a:cubicBezTo>
                  <a:pt x="1762632" y="302769"/>
                  <a:pt x="1757938" y="300422"/>
                  <a:pt x="1753244" y="300422"/>
                </a:cubicBezTo>
                <a:cubicBezTo>
                  <a:pt x="1746203" y="298075"/>
                  <a:pt x="1741508" y="295728"/>
                  <a:pt x="1734467" y="293381"/>
                </a:cubicBezTo>
                <a:cubicBezTo>
                  <a:pt x="1729773" y="291034"/>
                  <a:pt x="1725079" y="291034"/>
                  <a:pt x="1720385" y="288687"/>
                </a:cubicBezTo>
                <a:cubicBezTo>
                  <a:pt x="1713344" y="286340"/>
                  <a:pt x="1708650" y="283993"/>
                  <a:pt x="1701609" y="281646"/>
                </a:cubicBezTo>
                <a:cubicBezTo>
                  <a:pt x="1696915" y="279299"/>
                  <a:pt x="1692220" y="279299"/>
                  <a:pt x="1687526" y="276951"/>
                </a:cubicBezTo>
                <a:cubicBezTo>
                  <a:pt x="1687526" y="276951"/>
                  <a:pt x="1687526" y="276951"/>
                  <a:pt x="1687526" y="276951"/>
                </a:cubicBezTo>
                <a:cubicBezTo>
                  <a:pt x="1687526" y="274604"/>
                  <a:pt x="1687526" y="274604"/>
                  <a:pt x="1687526" y="272257"/>
                </a:cubicBezTo>
                <a:cubicBezTo>
                  <a:pt x="1687526" y="272257"/>
                  <a:pt x="1687526" y="269910"/>
                  <a:pt x="1687526" y="269910"/>
                </a:cubicBezTo>
                <a:cubicBezTo>
                  <a:pt x="1692220" y="269910"/>
                  <a:pt x="1696915" y="267563"/>
                  <a:pt x="1699262" y="267563"/>
                </a:cubicBezTo>
                <a:cubicBezTo>
                  <a:pt x="1708650" y="274604"/>
                  <a:pt x="1715691" y="272257"/>
                  <a:pt x="1722732" y="269910"/>
                </a:cubicBezTo>
                <a:close/>
                <a:moveTo>
                  <a:pt x="2419805" y="183070"/>
                </a:moveTo>
                <a:cubicBezTo>
                  <a:pt x="2419805" y="180723"/>
                  <a:pt x="2417458" y="176028"/>
                  <a:pt x="2417458" y="173681"/>
                </a:cubicBezTo>
                <a:cubicBezTo>
                  <a:pt x="2417458" y="173681"/>
                  <a:pt x="2417458" y="173681"/>
                  <a:pt x="2417458" y="173681"/>
                </a:cubicBezTo>
                <a:cubicBezTo>
                  <a:pt x="2419805" y="168987"/>
                  <a:pt x="2422152" y="164293"/>
                  <a:pt x="2426846" y="159599"/>
                </a:cubicBezTo>
                <a:cubicBezTo>
                  <a:pt x="2429193" y="157252"/>
                  <a:pt x="2431540" y="154905"/>
                  <a:pt x="2431540" y="150211"/>
                </a:cubicBezTo>
                <a:cubicBezTo>
                  <a:pt x="2433887" y="145517"/>
                  <a:pt x="2436234" y="143170"/>
                  <a:pt x="2438581" y="138476"/>
                </a:cubicBezTo>
                <a:cubicBezTo>
                  <a:pt x="2440928" y="136129"/>
                  <a:pt x="2443275" y="133782"/>
                  <a:pt x="2443275" y="129088"/>
                </a:cubicBezTo>
                <a:cubicBezTo>
                  <a:pt x="2445622" y="126741"/>
                  <a:pt x="2447970" y="122046"/>
                  <a:pt x="2450317" y="119699"/>
                </a:cubicBezTo>
                <a:cubicBezTo>
                  <a:pt x="2452664" y="117352"/>
                  <a:pt x="2455011" y="115005"/>
                  <a:pt x="2457358" y="112658"/>
                </a:cubicBezTo>
                <a:cubicBezTo>
                  <a:pt x="2459705" y="110311"/>
                  <a:pt x="2462052" y="105617"/>
                  <a:pt x="2464399" y="103270"/>
                </a:cubicBezTo>
                <a:cubicBezTo>
                  <a:pt x="2464399" y="103270"/>
                  <a:pt x="2466746" y="100923"/>
                  <a:pt x="2466746" y="100923"/>
                </a:cubicBezTo>
                <a:cubicBezTo>
                  <a:pt x="2466746" y="100923"/>
                  <a:pt x="2469093" y="100923"/>
                  <a:pt x="2469093" y="103270"/>
                </a:cubicBezTo>
                <a:cubicBezTo>
                  <a:pt x="2469093" y="105617"/>
                  <a:pt x="2466746" y="107964"/>
                  <a:pt x="2466746" y="110311"/>
                </a:cubicBezTo>
                <a:cubicBezTo>
                  <a:pt x="2466746" y="112658"/>
                  <a:pt x="2464399" y="115005"/>
                  <a:pt x="2464399" y="117352"/>
                </a:cubicBezTo>
                <a:cubicBezTo>
                  <a:pt x="2462052" y="119699"/>
                  <a:pt x="2462052" y="122046"/>
                  <a:pt x="2459705" y="124393"/>
                </a:cubicBezTo>
                <a:cubicBezTo>
                  <a:pt x="2459705" y="126741"/>
                  <a:pt x="2457358" y="129088"/>
                  <a:pt x="2457358" y="131435"/>
                </a:cubicBezTo>
                <a:cubicBezTo>
                  <a:pt x="2457358" y="133782"/>
                  <a:pt x="2455011" y="136129"/>
                  <a:pt x="2452664" y="140823"/>
                </a:cubicBezTo>
                <a:cubicBezTo>
                  <a:pt x="2452664" y="143170"/>
                  <a:pt x="2450317" y="145517"/>
                  <a:pt x="2450317" y="147864"/>
                </a:cubicBezTo>
                <a:cubicBezTo>
                  <a:pt x="2450317" y="150211"/>
                  <a:pt x="2447970" y="154905"/>
                  <a:pt x="2447970" y="157252"/>
                </a:cubicBezTo>
                <a:cubicBezTo>
                  <a:pt x="2447970" y="159599"/>
                  <a:pt x="2445622" y="161946"/>
                  <a:pt x="2445622" y="166640"/>
                </a:cubicBezTo>
                <a:cubicBezTo>
                  <a:pt x="2443275" y="168987"/>
                  <a:pt x="2443275" y="173681"/>
                  <a:pt x="2440928" y="176028"/>
                </a:cubicBezTo>
                <a:cubicBezTo>
                  <a:pt x="2440928" y="178376"/>
                  <a:pt x="2438581" y="180723"/>
                  <a:pt x="2438581" y="185417"/>
                </a:cubicBezTo>
                <a:cubicBezTo>
                  <a:pt x="2436234" y="190111"/>
                  <a:pt x="2436234" y="192458"/>
                  <a:pt x="2433887" y="197152"/>
                </a:cubicBezTo>
                <a:cubicBezTo>
                  <a:pt x="2433887" y="199499"/>
                  <a:pt x="2431540" y="204193"/>
                  <a:pt x="2431540" y="206540"/>
                </a:cubicBezTo>
                <a:cubicBezTo>
                  <a:pt x="2431540" y="206540"/>
                  <a:pt x="2431540" y="208887"/>
                  <a:pt x="2431540" y="208887"/>
                </a:cubicBezTo>
                <a:cubicBezTo>
                  <a:pt x="2429193" y="208887"/>
                  <a:pt x="2429193" y="208887"/>
                  <a:pt x="2426846" y="208887"/>
                </a:cubicBezTo>
                <a:cubicBezTo>
                  <a:pt x="2426846" y="204193"/>
                  <a:pt x="2424499" y="201846"/>
                  <a:pt x="2424499" y="197152"/>
                </a:cubicBezTo>
                <a:cubicBezTo>
                  <a:pt x="2422152" y="190111"/>
                  <a:pt x="2422152" y="185417"/>
                  <a:pt x="2419805" y="183070"/>
                </a:cubicBezTo>
                <a:close/>
                <a:moveTo>
                  <a:pt x="2513687" y="227664"/>
                </a:moveTo>
                <a:cubicBezTo>
                  <a:pt x="2527769" y="227664"/>
                  <a:pt x="2541851" y="227664"/>
                  <a:pt x="2555934" y="230011"/>
                </a:cubicBezTo>
                <a:cubicBezTo>
                  <a:pt x="2565322" y="230011"/>
                  <a:pt x="2574710" y="232358"/>
                  <a:pt x="2581751" y="232358"/>
                </a:cubicBezTo>
                <a:cubicBezTo>
                  <a:pt x="2595833" y="232358"/>
                  <a:pt x="2607569" y="234705"/>
                  <a:pt x="2621651" y="234705"/>
                </a:cubicBezTo>
                <a:cubicBezTo>
                  <a:pt x="2631039" y="234705"/>
                  <a:pt x="2640427" y="237052"/>
                  <a:pt x="2647469" y="237052"/>
                </a:cubicBezTo>
                <a:cubicBezTo>
                  <a:pt x="2656857" y="237052"/>
                  <a:pt x="2666245" y="239399"/>
                  <a:pt x="2675633" y="239399"/>
                </a:cubicBezTo>
                <a:cubicBezTo>
                  <a:pt x="2666245" y="239399"/>
                  <a:pt x="2656857" y="239399"/>
                  <a:pt x="2647469" y="239399"/>
                </a:cubicBezTo>
                <a:cubicBezTo>
                  <a:pt x="2623998" y="239399"/>
                  <a:pt x="2602875" y="239399"/>
                  <a:pt x="2579404" y="239399"/>
                </a:cubicBezTo>
                <a:cubicBezTo>
                  <a:pt x="2572363" y="239399"/>
                  <a:pt x="2562975" y="239399"/>
                  <a:pt x="2555934" y="239399"/>
                </a:cubicBezTo>
                <a:cubicBezTo>
                  <a:pt x="2541851" y="239399"/>
                  <a:pt x="2525422" y="239399"/>
                  <a:pt x="2511340" y="241746"/>
                </a:cubicBezTo>
                <a:cubicBezTo>
                  <a:pt x="2501952" y="241746"/>
                  <a:pt x="2492563" y="244093"/>
                  <a:pt x="2483175" y="244093"/>
                </a:cubicBezTo>
                <a:cubicBezTo>
                  <a:pt x="2469093" y="244093"/>
                  <a:pt x="2457358" y="246440"/>
                  <a:pt x="2443275" y="246440"/>
                </a:cubicBezTo>
                <a:cubicBezTo>
                  <a:pt x="2440928" y="246440"/>
                  <a:pt x="2438581" y="246440"/>
                  <a:pt x="2433887" y="246440"/>
                </a:cubicBezTo>
                <a:cubicBezTo>
                  <a:pt x="2433887" y="244093"/>
                  <a:pt x="2433887" y="241746"/>
                  <a:pt x="2431540" y="239399"/>
                </a:cubicBezTo>
                <a:cubicBezTo>
                  <a:pt x="2431540" y="239399"/>
                  <a:pt x="2431540" y="239399"/>
                  <a:pt x="2431540" y="239399"/>
                </a:cubicBezTo>
                <a:cubicBezTo>
                  <a:pt x="2436234" y="237052"/>
                  <a:pt x="2440928" y="230011"/>
                  <a:pt x="2440928" y="222969"/>
                </a:cubicBezTo>
                <a:cubicBezTo>
                  <a:pt x="2457358" y="222969"/>
                  <a:pt x="2471440" y="222969"/>
                  <a:pt x="2487869" y="222969"/>
                </a:cubicBezTo>
                <a:cubicBezTo>
                  <a:pt x="2499605" y="227664"/>
                  <a:pt x="2506646" y="227664"/>
                  <a:pt x="2513687" y="227664"/>
                </a:cubicBezTo>
                <a:close/>
                <a:moveTo>
                  <a:pt x="2839926" y="309810"/>
                </a:moveTo>
                <a:cubicBezTo>
                  <a:pt x="2854008" y="316851"/>
                  <a:pt x="2865744" y="323892"/>
                  <a:pt x="2879826" y="330934"/>
                </a:cubicBezTo>
                <a:cubicBezTo>
                  <a:pt x="2889214" y="335628"/>
                  <a:pt x="2900949" y="342669"/>
                  <a:pt x="2910338" y="347363"/>
                </a:cubicBezTo>
                <a:cubicBezTo>
                  <a:pt x="2922073" y="354404"/>
                  <a:pt x="2933808" y="361445"/>
                  <a:pt x="2945543" y="368486"/>
                </a:cubicBezTo>
                <a:cubicBezTo>
                  <a:pt x="2929114" y="368486"/>
                  <a:pt x="2910338" y="368486"/>
                  <a:pt x="2891561" y="368486"/>
                </a:cubicBezTo>
                <a:cubicBezTo>
                  <a:pt x="2884520" y="368486"/>
                  <a:pt x="2877479" y="368486"/>
                  <a:pt x="2870438" y="368486"/>
                </a:cubicBezTo>
                <a:cubicBezTo>
                  <a:pt x="2856355" y="368486"/>
                  <a:pt x="2844620" y="368486"/>
                  <a:pt x="2830538" y="370833"/>
                </a:cubicBezTo>
                <a:cubicBezTo>
                  <a:pt x="2823497" y="370833"/>
                  <a:pt x="2816456" y="370833"/>
                  <a:pt x="2809415" y="373180"/>
                </a:cubicBezTo>
                <a:cubicBezTo>
                  <a:pt x="2797679" y="373180"/>
                  <a:pt x="2783597" y="375527"/>
                  <a:pt x="2769515" y="375527"/>
                </a:cubicBezTo>
                <a:cubicBezTo>
                  <a:pt x="2762474" y="375527"/>
                  <a:pt x="2755433" y="377874"/>
                  <a:pt x="2748391" y="377874"/>
                </a:cubicBezTo>
                <a:cubicBezTo>
                  <a:pt x="2736656" y="377874"/>
                  <a:pt x="2722574" y="380222"/>
                  <a:pt x="2710839" y="380222"/>
                </a:cubicBezTo>
                <a:cubicBezTo>
                  <a:pt x="2703797" y="380222"/>
                  <a:pt x="2696756" y="382569"/>
                  <a:pt x="2689715" y="382569"/>
                </a:cubicBezTo>
                <a:cubicBezTo>
                  <a:pt x="2675633" y="384916"/>
                  <a:pt x="2663898" y="384916"/>
                  <a:pt x="2649816" y="387263"/>
                </a:cubicBezTo>
                <a:cubicBezTo>
                  <a:pt x="2642774" y="387263"/>
                  <a:pt x="2635733" y="389610"/>
                  <a:pt x="2628692" y="389610"/>
                </a:cubicBezTo>
                <a:cubicBezTo>
                  <a:pt x="2614610" y="391957"/>
                  <a:pt x="2602875" y="391957"/>
                  <a:pt x="2588792" y="394304"/>
                </a:cubicBezTo>
                <a:cubicBezTo>
                  <a:pt x="2581751" y="394304"/>
                  <a:pt x="2574710" y="396651"/>
                  <a:pt x="2570016" y="396651"/>
                </a:cubicBezTo>
                <a:cubicBezTo>
                  <a:pt x="2555934" y="398998"/>
                  <a:pt x="2541851" y="401345"/>
                  <a:pt x="2527769" y="403692"/>
                </a:cubicBezTo>
                <a:cubicBezTo>
                  <a:pt x="2520728" y="403692"/>
                  <a:pt x="2516034" y="406039"/>
                  <a:pt x="2508993" y="406039"/>
                </a:cubicBezTo>
                <a:cubicBezTo>
                  <a:pt x="2501952" y="408386"/>
                  <a:pt x="2492563" y="408386"/>
                  <a:pt x="2485522" y="410733"/>
                </a:cubicBezTo>
                <a:cubicBezTo>
                  <a:pt x="2483175" y="403692"/>
                  <a:pt x="2478481" y="396651"/>
                  <a:pt x="2471440" y="396651"/>
                </a:cubicBezTo>
                <a:cubicBezTo>
                  <a:pt x="2471440" y="396651"/>
                  <a:pt x="2471440" y="396651"/>
                  <a:pt x="2473787" y="396651"/>
                </a:cubicBezTo>
                <a:cubicBezTo>
                  <a:pt x="2478481" y="391957"/>
                  <a:pt x="2485522" y="387263"/>
                  <a:pt x="2490216" y="382569"/>
                </a:cubicBezTo>
                <a:cubicBezTo>
                  <a:pt x="2494910" y="377874"/>
                  <a:pt x="2499605" y="375527"/>
                  <a:pt x="2504299" y="370833"/>
                </a:cubicBezTo>
                <a:cubicBezTo>
                  <a:pt x="2508993" y="366139"/>
                  <a:pt x="2516034" y="361445"/>
                  <a:pt x="2520728" y="356751"/>
                </a:cubicBezTo>
                <a:cubicBezTo>
                  <a:pt x="2525422" y="352057"/>
                  <a:pt x="2530116" y="349710"/>
                  <a:pt x="2534810" y="347363"/>
                </a:cubicBezTo>
                <a:cubicBezTo>
                  <a:pt x="2539504" y="342669"/>
                  <a:pt x="2546545" y="337975"/>
                  <a:pt x="2551239" y="335628"/>
                </a:cubicBezTo>
                <a:cubicBezTo>
                  <a:pt x="2555934" y="333281"/>
                  <a:pt x="2560628" y="328586"/>
                  <a:pt x="2565322" y="326239"/>
                </a:cubicBezTo>
                <a:cubicBezTo>
                  <a:pt x="2570016" y="321545"/>
                  <a:pt x="2577057" y="319198"/>
                  <a:pt x="2581751" y="314504"/>
                </a:cubicBezTo>
                <a:cubicBezTo>
                  <a:pt x="2586445" y="309810"/>
                  <a:pt x="2593486" y="307463"/>
                  <a:pt x="2598180" y="302769"/>
                </a:cubicBezTo>
                <a:cubicBezTo>
                  <a:pt x="2602875" y="300422"/>
                  <a:pt x="2607569" y="295728"/>
                  <a:pt x="2612263" y="293381"/>
                </a:cubicBezTo>
                <a:cubicBezTo>
                  <a:pt x="2635733" y="276951"/>
                  <a:pt x="2661551" y="262869"/>
                  <a:pt x="2685021" y="248787"/>
                </a:cubicBezTo>
                <a:cubicBezTo>
                  <a:pt x="2687368" y="253481"/>
                  <a:pt x="2694409" y="258175"/>
                  <a:pt x="2701450" y="258175"/>
                </a:cubicBezTo>
                <a:cubicBezTo>
                  <a:pt x="2708492" y="258175"/>
                  <a:pt x="2715533" y="253481"/>
                  <a:pt x="2720227" y="246440"/>
                </a:cubicBezTo>
                <a:cubicBezTo>
                  <a:pt x="2753086" y="260522"/>
                  <a:pt x="2783597" y="276951"/>
                  <a:pt x="2816456" y="293381"/>
                </a:cubicBezTo>
                <a:cubicBezTo>
                  <a:pt x="2823497" y="302769"/>
                  <a:pt x="2830538" y="305116"/>
                  <a:pt x="2839926" y="309810"/>
                </a:cubicBezTo>
                <a:close/>
                <a:moveTo>
                  <a:pt x="3055854" y="359098"/>
                </a:moveTo>
                <a:cubicBezTo>
                  <a:pt x="3062896" y="356751"/>
                  <a:pt x="3069937" y="352057"/>
                  <a:pt x="3076978" y="349710"/>
                </a:cubicBezTo>
                <a:cubicBezTo>
                  <a:pt x="3086366" y="347363"/>
                  <a:pt x="3093407" y="342669"/>
                  <a:pt x="3102795" y="340322"/>
                </a:cubicBezTo>
                <a:cubicBezTo>
                  <a:pt x="3109837" y="337975"/>
                  <a:pt x="3116878" y="335628"/>
                  <a:pt x="3123919" y="333281"/>
                </a:cubicBezTo>
                <a:cubicBezTo>
                  <a:pt x="3133307" y="330934"/>
                  <a:pt x="3142695" y="328586"/>
                  <a:pt x="3149736" y="326239"/>
                </a:cubicBezTo>
                <a:cubicBezTo>
                  <a:pt x="3156778" y="323892"/>
                  <a:pt x="3163819" y="321545"/>
                  <a:pt x="3170860" y="319198"/>
                </a:cubicBezTo>
                <a:cubicBezTo>
                  <a:pt x="3180248" y="316851"/>
                  <a:pt x="3189636" y="314504"/>
                  <a:pt x="3199024" y="312157"/>
                </a:cubicBezTo>
                <a:cubicBezTo>
                  <a:pt x="3206066" y="309810"/>
                  <a:pt x="3213106" y="309810"/>
                  <a:pt x="3217801" y="307463"/>
                </a:cubicBezTo>
                <a:cubicBezTo>
                  <a:pt x="3222495" y="307463"/>
                  <a:pt x="3227189" y="305116"/>
                  <a:pt x="3231883" y="305116"/>
                </a:cubicBezTo>
                <a:cubicBezTo>
                  <a:pt x="3236577" y="307463"/>
                  <a:pt x="3241271" y="309810"/>
                  <a:pt x="3243618" y="312157"/>
                </a:cubicBezTo>
                <a:cubicBezTo>
                  <a:pt x="3257701" y="319198"/>
                  <a:pt x="3271783" y="328586"/>
                  <a:pt x="3283518" y="335628"/>
                </a:cubicBezTo>
                <a:cubicBezTo>
                  <a:pt x="3292906" y="340322"/>
                  <a:pt x="3302294" y="347363"/>
                  <a:pt x="3309336" y="352057"/>
                </a:cubicBezTo>
                <a:cubicBezTo>
                  <a:pt x="3323418" y="359098"/>
                  <a:pt x="3335153" y="368486"/>
                  <a:pt x="3349235" y="375527"/>
                </a:cubicBezTo>
                <a:cubicBezTo>
                  <a:pt x="3358624" y="382569"/>
                  <a:pt x="3368012" y="387263"/>
                  <a:pt x="3377400" y="394304"/>
                </a:cubicBezTo>
                <a:cubicBezTo>
                  <a:pt x="3384441" y="398998"/>
                  <a:pt x="3391482" y="403692"/>
                  <a:pt x="3400870" y="408386"/>
                </a:cubicBezTo>
                <a:cubicBezTo>
                  <a:pt x="3400870" y="410733"/>
                  <a:pt x="3398523" y="410733"/>
                  <a:pt x="3398523" y="413080"/>
                </a:cubicBezTo>
                <a:cubicBezTo>
                  <a:pt x="3393829" y="413080"/>
                  <a:pt x="3389135" y="410733"/>
                  <a:pt x="3384441" y="410733"/>
                </a:cubicBezTo>
                <a:cubicBezTo>
                  <a:pt x="3377400" y="408386"/>
                  <a:pt x="3368012" y="408386"/>
                  <a:pt x="3360970" y="406039"/>
                </a:cubicBezTo>
                <a:cubicBezTo>
                  <a:pt x="3349235" y="403692"/>
                  <a:pt x="3339847" y="401345"/>
                  <a:pt x="3328112" y="398998"/>
                </a:cubicBezTo>
                <a:cubicBezTo>
                  <a:pt x="3321071" y="396651"/>
                  <a:pt x="3311683" y="396651"/>
                  <a:pt x="3304641" y="394304"/>
                </a:cubicBezTo>
                <a:cubicBezTo>
                  <a:pt x="3292906" y="391957"/>
                  <a:pt x="3281171" y="391957"/>
                  <a:pt x="3271783" y="389610"/>
                </a:cubicBezTo>
                <a:cubicBezTo>
                  <a:pt x="3264742" y="387263"/>
                  <a:pt x="3255353" y="387263"/>
                  <a:pt x="3248312" y="384916"/>
                </a:cubicBezTo>
                <a:cubicBezTo>
                  <a:pt x="3236577" y="382569"/>
                  <a:pt x="3224842" y="382569"/>
                  <a:pt x="3213106" y="380222"/>
                </a:cubicBezTo>
                <a:cubicBezTo>
                  <a:pt x="3206066" y="380222"/>
                  <a:pt x="3196677" y="377874"/>
                  <a:pt x="3189636" y="377874"/>
                </a:cubicBezTo>
                <a:cubicBezTo>
                  <a:pt x="3177901" y="375527"/>
                  <a:pt x="3166166" y="375527"/>
                  <a:pt x="3154430" y="375527"/>
                </a:cubicBezTo>
                <a:cubicBezTo>
                  <a:pt x="3147389" y="375527"/>
                  <a:pt x="3138001" y="373180"/>
                  <a:pt x="3130960" y="373180"/>
                </a:cubicBezTo>
                <a:cubicBezTo>
                  <a:pt x="3119225" y="373180"/>
                  <a:pt x="3105143" y="370833"/>
                  <a:pt x="3093407" y="370833"/>
                </a:cubicBezTo>
                <a:cubicBezTo>
                  <a:pt x="3086366" y="370833"/>
                  <a:pt x="3079325" y="370833"/>
                  <a:pt x="3072284" y="368486"/>
                </a:cubicBezTo>
                <a:cubicBezTo>
                  <a:pt x="3058202" y="368486"/>
                  <a:pt x="3046466" y="368486"/>
                  <a:pt x="3032384" y="366139"/>
                </a:cubicBezTo>
                <a:cubicBezTo>
                  <a:pt x="3030037" y="366139"/>
                  <a:pt x="3030037" y="366139"/>
                  <a:pt x="3027690" y="366139"/>
                </a:cubicBezTo>
                <a:cubicBezTo>
                  <a:pt x="3030037" y="366139"/>
                  <a:pt x="3030037" y="363792"/>
                  <a:pt x="3032384" y="363792"/>
                </a:cubicBezTo>
                <a:cubicBezTo>
                  <a:pt x="3039425" y="366139"/>
                  <a:pt x="3046466" y="363792"/>
                  <a:pt x="3055854" y="359098"/>
                </a:cubicBezTo>
                <a:close/>
                <a:moveTo>
                  <a:pt x="3424341" y="460021"/>
                </a:moveTo>
                <a:cubicBezTo>
                  <a:pt x="3424341" y="464715"/>
                  <a:pt x="3424341" y="469409"/>
                  <a:pt x="3424341" y="474103"/>
                </a:cubicBezTo>
                <a:cubicBezTo>
                  <a:pt x="3400870" y="467062"/>
                  <a:pt x="3379747" y="460021"/>
                  <a:pt x="3356276" y="455327"/>
                </a:cubicBezTo>
                <a:cubicBezTo>
                  <a:pt x="3325765" y="448286"/>
                  <a:pt x="3295253" y="441245"/>
                  <a:pt x="3264742" y="434204"/>
                </a:cubicBezTo>
                <a:cubicBezTo>
                  <a:pt x="3255353" y="431857"/>
                  <a:pt x="3243618" y="429510"/>
                  <a:pt x="3234230" y="429510"/>
                </a:cubicBezTo>
                <a:cubicBezTo>
                  <a:pt x="3213106" y="424815"/>
                  <a:pt x="3191983" y="420121"/>
                  <a:pt x="3170860" y="417774"/>
                </a:cubicBezTo>
                <a:cubicBezTo>
                  <a:pt x="3159125" y="415427"/>
                  <a:pt x="3147389" y="415427"/>
                  <a:pt x="3135654" y="413080"/>
                </a:cubicBezTo>
                <a:cubicBezTo>
                  <a:pt x="3114531" y="410733"/>
                  <a:pt x="3095754" y="406039"/>
                  <a:pt x="3074631" y="403692"/>
                </a:cubicBezTo>
                <a:cubicBezTo>
                  <a:pt x="3062896" y="401345"/>
                  <a:pt x="3048813" y="401345"/>
                  <a:pt x="3037078" y="398998"/>
                </a:cubicBezTo>
                <a:cubicBezTo>
                  <a:pt x="3022996" y="396651"/>
                  <a:pt x="3011261" y="396651"/>
                  <a:pt x="2997178" y="394304"/>
                </a:cubicBezTo>
                <a:cubicBezTo>
                  <a:pt x="2997178" y="394304"/>
                  <a:pt x="2997178" y="394304"/>
                  <a:pt x="2997178" y="394304"/>
                </a:cubicBezTo>
                <a:cubicBezTo>
                  <a:pt x="2997178" y="391957"/>
                  <a:pt x="2997178" y="389610"/>
                  <a:pt x="2994831" y="387263"/>
                </a:cubicBezTo>
                <a:cubicBezTo>
                  <a:pt x="2997178" y="384916"/>
                  <a:pt x="2999525" y="384916"/>
                  <a:pt x="3001872" y="382569"/>
                </a:cubicBezTo>
                <a:cubicBezTo>
                  <a:pt x="3006567" y="380222"/>
                  <a:pt x="3011261" y="377874"/>
                  <a:pt x="3015955" y="375527"/>
                </a:cubicBezTo>
                <a:cubicBezTo>
                  <a:pt x="3027690" y="375527"/>
                  <a:pt x="3039425" y="375527"/>
                  <a:pt x="3051160" y="377874"/>
                </a:cubicBezTo>
                <a:cubicBezTo>
                  <a:pt x="3055854" y="377874"/>
                  <a:pt x="3060548" y="377874"/>
                  <a:pt x="3065243" y="377874"/>
                </a:cubicBezTo>
                <a:cubicBezTo>
                  <a:pt x="3081672" y="377874"/>
                  <a:pt x="3098101" y="380222"/>
                  <a:pt x="3114531" y="380222"/>
                </a:cubicBezTo>
                <a:cubicBezTo>
                  <a:pt x="3119225" y="380222"/>
                  <a:pt x="3121572" y="380222"/>
                  <a:pt x="3126266" y="380222"/>
                </a:cubicBezTo>
                <a:cubicBezTo>
                  <a:pt x="3142695" y="382569"/>
                  <a:pt x="3159125" y="382569"/>
                  <a:pt x="3175554" y="384916"/>
                </a:cubicBezTo>
                <a:cubicBezTo>
                  <a:pt x="3177901" y="384916"/>
                  <a:pt x="3182595" y="384916"/>
                  <a:pt x="3184942" y="384916"/>
                </a:cubicBezTo>
                <a:cubicBezTo>
                  <a:pt x="3199024" y="387263"/>
                  <a:pt x="3213106" y="387263"/>
                  <a:pt x="3229536" y="389610"/>
                </a:cubicBezTo>
                <a:cubicBezTo>
                  <a:pt x="3234230" y="389610"/>
                  <a:pt x="3238924" y="389610"/>
                  <a:pt x="3243618" y="391957"/>
                </a:cubicBezTo>
                <a:cubicBezTo>
                  <a:pt x="3257701" y="394304"/>
                  <a:pt x="3271783" y="396651"/>
                  <a:pt x="3283518" y="398998"/>
                </a:cubicBezTo>
                <a:cubicBezTo>
                  <a:pt x="3288212" y="398998"/>
                  <a:pt x="3295253" y="401345"/>
                  <a:pt x="3299947" y="401345"/>
                </a:cubicBezTo>
                <a:cubicBezTo>
                  <a:pt x="3311683" y="403692"/>
                  <a:pt x="3321071" y="406039"/>
                  <a:pt x="3332806" y="408386"/>
                </a:cubicBezTo>
                <a:cubicBezTo>
                  <a:pt x="3342194" y="410733"/>
                  <a:pt x="3349235" y="410733"/>
                  <a:pt x="3358624" y="413080"/>
                </a:cubicBezTo>
                <a:cubicBezTo>
                  <a:pt x="3365664" y="415427"/>
                  <a:pt x="3375053" y="415427"/>
                  <a:pt x="3382094" y="417774"/>
                </a:cubicBezTo>
                <a:cubicBezTo>
                  <a:pt x="3386788" y="417774"/>
                  <a:pt x="3391482" y="420121"/>
                  <a:pt x="3396176" y="420121"/>
                </a:cubicBezTo>
                <a:cubicBezTo>
                  <a:pt x="3396176" y="420121"/>
                  <a:pt x="3396176" y="422468"/>
                  <a:pt x="3396176" y="422468"/>
                </a:cubicBezTo>
                <a:cubicBezTo>
                  <a:pt x="3396176" y="434204"/>
                  <a:pt x="3405565" y="443592"/>
                  <a:pt x="3417300" y="443592"/>
                </a:cubicBezTo>
                <a:cubicBezTo>
                  <a:pt x="3417300" y="443592"/>
                  <a:pt x="3417300" y="443592"/>
                  <a:pt x="3417300" y="443592"/>
                </a:cubicBezTo>
                <a:cubicBezTo>
                  <a:pt x="3417300" y="445939"/>
                  <a:pt x="3417300" y="445939"/>
                  <a:pt x="3417300" y="448286"/>
                </a:cubicBezTo>
                <a:cubicBezTo>
                  <a:pt x="3424341" y="450633"/>
                  <a:pt x="3424341" y="455327"/>
                  <a:pt x="3424341" y="460021"/>
                </a:cubicBezTo>
                <a:close/>
                <a:moveTo>
                  <a:pt x="3544040" y="514003"/>
                </a:moveTo>
                <a:cubicBezTo>
                  <a:pt x="3560469" y="521044"/>
                  <a:pt x="3576899" y="525738"/>
                  <a:pt x="3593328" y="532780"/>
                </a:cubicBezTo>
                <a:cubicBezTo>
                  <a:pt x="3593328" y="535127"/>
                  <a:pt x="3590981" y="535127"/>
                  <a:pt x="3590981" y="537474"/>
                </a:cubicBezTo>
                <a:cubicBezTo>
                  <a:pt x="3588634" y="539821"/>
                  <a:pt x="3588634" y="539821"/>
                  <a:pt x="3586287" y="542168"/>
                </a:cubicBezTo>
                <a:cubicBezTo>
                  <a:pt x="3583940" y="546862"/>
                  <a:pt x="3579246" y="549209"/>
                  <a:pt x="3576899" y="553903"/>
                </a:cubicBezTo>
                <a:cubicBezTo>
                  <a:pt x="3576899" y="553903"/>
                  <a:pt x="3574552" y="556250"/>
                  <a:pt x="3574552" y="556250"/>
                </a:cubicBezTo>
                <a:cubicBezTo>
                  <a:pt x="3558123" y="577373"/>
                  <a:pt x="3541693" y="600844"/>
                  <a:pt x="3525264" y="626661"/>
                </a:cubicBezTo>
                <a:cubicBezTo>
                  <a:pt x="3525264" y="626661"/>
                  <a:pt x="3525264" y="626661"/>
                  <a:pt x="3525264" y="626661"/>
                </a:cubicBezTo>
                <a:cubicBezTo>
                  <a:pt x="3520570" y="633703"/>
                  <a:pt x="3515876" y="640744"/>
                  <a:pt x="3513528" y="645438"/>
                </a:cubicBezTo>
                <a:cubicBezTo>
                  <a:pt x="3513528" y="645438"/>
                  <a:pt x="3511182" y="647785"/>
                  <a:pt x="3511182" y="647785"/>
                </a:cubicBezTo>
                <a:cubicBezTo>
                  <a:pt x="3506487" y="654826"/>
                  <a:pt x="3504140" y="659520"/>
                  <a:pt x="3499446" y="666561"/>
                </a:cubicBezTo>
                <a:cubicBezTo>
                  <a:pt x="3499446" y="668908"/>
                  <a:pt x="3497099" y="668908"/>
                  <a:pt x="3497099" y="671255"/>
                </a:cubicBezTo>
                <a:cubicBezTo>
                  <a:pt x="3494752" y="675949"/>
                  <a:pt x="3490058" y="682991"/>
                  <a:pt x="3487711" y="687685"/>
                </a:cubicBezTo>
                <a:cubicBezTo>
                  <a:pt x="3485364" y="690032"/>
                  <a:pt x="3485364" y="692379"/>
                  <a:pt x="3483017" y="694726"/>
                </a:cubicBezTo>
                <a:cubicBezTo>
                  <a:pt x="3480670" y="699420"/>
                  <a:pt x="3475976" y="706461"/>
                  <a:pt x="3473629" y="711155"/>
                </a:cubicBezTo>
                <a:cubicBezTo>
                  <a:pt x="3471282" y="713502"/>
                  <a:pt x="3471282" y="715849"/>
                  <a:pt x="3468935" y="720543"/>
                </a:cubicBezTo>
                <a:cubicBezTo>
                  <a:pt x="3466588" y="725237"/>
                  <a:pt x="3461894" y="732279"/>
                  <a:pt x="3459546" y="736973"/>
                </a:cubicBezTo>
                <a:cubicBezTo>
                  <a:pt x="3457200" y="739320"/>
                  <a:pt x="3454852" y="744014"/>
                  <a:pt x="3454852" y="746361"/>
                </a:cubicBezTo>
                <a:cubicBezTo>
                  <a:pt x="3454852" y="746361"/>
                  <a:pt x="3454852" y="746361"/>
                  <a:pt x="3454852" y="746361"/>
                </a:cubicBezTo>
                <a:cubicBezTo>
                  <a:pt x="3452505" y="744014"/>
                  <a:pt x="3450158" y="744014"/>
                  <a:pt x="3445464" y="744014"/>
                </a:cubicBezTo>
                <a:cubicBezTo>
                  <a:pt x="3445464" y="732279"/>
                  <a:pt x="3445464" y="722890"/>
                  <a:pt x="3445464" y="711155"/>
                </a:cubicBezTo>
                <a:cubicBezTo>
                  <a:pt x="3445464" y="706461"/>
                  <a:pt x="3445464" y="701767"/>
                  <a:pt x="3445464" y="697073"/>
                </a:cubicBezTo>
                <a:cubicBezTo>
                  <a:pt x="3445464" y="685338"/>
                  <a:pt x="3445464" y="675949"/>
                  <a:pt x="3445464" y="664214"/>
                </a:cubicBezTo>
                <a:cubicBezTo>
                  <a:pt x="3445464" y="654826"/>
                  <a:pt x="3445464" y="647785"/>
                  <a:pt x="3445464" y="638397"/>
                </a:cubicBezTo>
                <a:cubicBezTo>
                  <a:pt x="3445464" y="631355"/>
                  <a:pt x="3445464" y="624314"/>
                  <a:pt x="3445464" y="617273"/>
                </a:cubicBezTo>
                <a:cubicBezTo>
                  <a:pt x="3445464" y="605538"/>
                  <a:pt x="3445464" y="593803"/>
                  <a:pt x="3443117" y="582068"/>
                </a:cubicBezTo>
                <a:cubicBezTo>
                  <a:pt x="3443117" y="579720"/>
                  <a:pt x="3443117" y="577373"/>
                  <a:pt x="3443117" y="575026"/>
                </a:cubicBezTo>
                <a:cubicBezTo>
                  <a:pt x="3440770" y="537474"/>
                  <a:pt x="3438423" y="504615"/>
                  <a:pt x="3436076" y="471756"/>
                </a:cubicBezTo>
                <a:cubicBezTo>
                  <a:pt x="3473629" y="483492"/>
                  <a:pt x="3511182" y="495227"/>
                  <a:pt x="3548734" y="509309"/>
                </a:cubicBezTo>
                <a:cubicBezTo>
                  <a:pt x="3541693" y="511656"/>
                  <a:pt x="3541693" y="511656"/>
                  <a:pt x="3544040" y="514003"/>
                </a:cubicBezTo>
                <a:close/>
                <a:moveTo>
                  <a:pt x="3600369" y="525738"/>
                </a:moveTo>
                <a:cubicBezTo>
                  <a:pt x="3602716" y="521044"/>
                  <a:pt x="3607410" y="518697"/>
                  <a:pt x="3609758" y="514003"/>
                </a:cubicBezTo>
                <a:cubicBezTo>
                  <a:pt x="3609758" y="514003"/>
                  <a:pt x="3609758" y="514003"/>
                  <a:pt x="3609758" y="514003"/>
                </a:cubicBezTo>
                <a:cubicBezTo>
                  <a:pt x="3614452" y="509309"/>
                  <a:pt x="3616799" y="506962"/>
                  <a:pt x="3621493" y="502268"/>
                </a:cubicBezTo>
                <a:cubicBezTo>
                  <a:pt x="3621493" y="502268"/>
                  <a:pt x="3621493" y="502268"/>
                  <a:pt x="3621493" y="502268"/>
                </a:cubicBezTo>
                <a:cubicBezTo>
                  <a:pt x="3623840" y="499921"/>
                  <a:pt x="3626187" y="497574"/>
                  <a:pt x="3628534" y="495227"/>
                </a:cubicBezTo>
                <a:cubicBezTo>
                  <a:pt x="3633228" y="499921"/>
                  <a:pt x="3637922" y="502268"/>
                  <a:pt x="3642616" y="502268"/>
                </a:cubicBezTo>
                <a:cubicBezTo>
                  <a:pt x="3644963" y="502268"/>
                  <a:pt x="3647310" y="502268"/>
                  <a:pt x="3652004" y="499921"/>
                </a:cubicBezTo>
                <a:cubicBezTo>
                  <a:pt x="3656698" y="506962"/>
                  <a:pt x="3661392" y="514003"/>
                  <a:pt x="3666086" y="521044"/>
                </a:cubicBezTo>
                <a:cubicBezTo>
                  <a:pt x="3670781" y="528085"/>
                  <a:pt x="3675475" y="532780"/>
                  <a:pt x="3680169" y="539821"/>
                </a:cubicBezTo>
                <a:cubicBezTo>
                  <a:pt x="3684863" y="546862"/>
                  <a:pt x="3689557" y="553903"/>
                  <a:pt x="3694251" y="563291"/>
                </a:cubicBezTo>
                <a:cubicBezTo>
                  <a:pt x="3694251" y="565638"/>
                  <a:pt x="3696598" y="565638"/>
                  <a:pt x="3696598" y="567985"/>
                </a:cubicBezTo>
                <a:cubicBezTo>
                  <a:pt x="3694251" y="570332"/>
                  <a:pt x="3691904" y="572679"/>
                  <a:pt x="3689557" y="575026"/>
                </a:cubicBezTo>
                <a:cubicBezTo>
                  <a:pt x="3677822" y="570332"/>
                  <a:pt x="3668434" y="565638"/>
                  <a:pt x="3656698" y="560944"/>
                </a:cubicBezTo>
                <a:cubicBezTo>
                  <a:pt x="3644963" y="556250"/>
                  <a:pt x="3633228" y="549209"/>
                  <a:pt x="3621493" y="544515"/>
                </a:cubicBezTo>
                <a:cubicBezTo>
                  <a:pt x="3612104" y="539821"/>
                  <a:pt x="3600369" y="537474"/>
                  <a:pt x="3590981" y="532780"/>
                </a:cubicBezTo>
                <a:cubicBezTo>
                  <a:pt x="3595675" y="530433"/>
                  <a:pt x="3598022" y="530433"/>
                  <a:pt x="3600369" y="525738"/>
                </a:cubicBezTo>
                <a:cubicBezTo>
                  <a:pt x="3598022" y="528085"/>
                  <a:pt x="3600369" y="528085"/>
                  <a:pt x="3600369" y="525738"/>
                </a:cubicBezTo>
                <a:close/>
                <a:moveTo>
                  <a:pt x="3750580" y="593803"/>
                </a:moveTo>
                <a:cubicBezTo>
                  <a:pt x="3757622" y="596150"/>
                  <a:pt x="3764662" y="598497"/>
                  <a:pt x="3769357" y="600844"/>
                </a:cubicBezTo>
                <a:cubicBezTo>
                  <a:pt x="3774051" y="603191"/>
                  <a:pt x="3781092" y="603191"/>
                  <a:pt x="3785786" y="605538"/>
                </a:cubicBezTo>
                <a:cubicBezTo>
                  <a:pt x="3792827" y="607885"/>
                  <a:pt x="3799868" y="610232"/>
                  <a:pt x="3804562" y="612579"/>
                </a:cubicBezTo>
                <a:cubicBezTo>
                  <a:pt x="3809256" y="614926"/>
                  <a:pt x="3816298" y="617273"/>
                  <a:pt x="3820992" y="617273"/>
                </a:cubicBezTo>
                <a:cubicBezTo>
                  <a:pt x="3828033" y="619620"/>
                  <a:pt x="3832727" y="621967"/>
                  <a:pt x="3839768" y="624314"/>
                </a:cubicBezTo>
                <a:cubicBezTo>
                  <a:pt x="3844462" y="626661"/>
                  <a:pt x="3851503" y="629008"/>
                  <a:pt x="3856197" y="631355"/>
                </a:cubicBezTo>
                <a:cubicBezTo>
                  <a:pt x="3863239" y="633703"/>
                  <a:pt x="3867933" y="636050"/>
                  <a:pt x="3874974" y="638397"/>
                </a:cubicBezTo>
                <a:cubicBezTo>
                  <a:pt x="3879668" y="640744"/>
                  <a:pt x="3886709" y="643091"/>
                  <a:pt x="3891403" y="645438"/>
                </a:cubicBezTo>
                <a:cubicBezTo>
                  <a:pt x="3898444" y="647785"/>
                  <a:pt x="3903138" y="650132"/>
                  <a:pt x="3910180" y="654826"/>
                </a:cubicBezTo>
                <a:cubicBezTo>
                  <a:pt x="3914874" y="657173"/>
                  <a:pt x="3919568" y="659520"/>
                  <a:pt x="3926609" y="661867"/>
                </a:cubicBezTo>
                <a:cubicBezTo>
                  <a:pt x="3931303" y="664214"/>
                  <a:pt x="3935997" y="666561"/>
                  <a:pt x="3940691" y="668908"/>
                </a:cubicBezTo>
                <a:cubicBezTo>
                  <a:pt x="3943038" y="671255"/>
                  <a:pt x="3947732" y="673602"/>
                  <a:pt x="3950079" y="675949"/>
                </a:cubicBezTo>
                <a:cubicBezTo>
                  <a:pt x="3959467" y="682991"/>
                  <a:pt x="3968856" y="690032"/>
                  <a:pt x="3975897" y="697073"/>
                </a:cubicBezTo>
                <a:cubicBezTo>
                  <a:pt x="3982938" y="701767"/>
                  <a:pt x="3987632" y="706461"/>
                  <a:pt x="3994673" y="711155"/>
                </a:cubicBezTo>
                <a:cubicBezTo>
                  <a:pt x="4004061" y="718196"/>
                  <a:pt x="4013449" y="725237"/>
                  <a:pt x="4020491" y="732279"/>
                </a:cubicBezTo>
                <a:cubicBezTo>
                  <a:pt x="4027532" y="736973"/>
                  <a:pt x="4032226" y="741667"/>
                  <a:pt x="4036920" y="746361"/>
                </a:cubicBezTo>
                <a:cubicBezTo>
                  <a:pt x="4046308" y="753402"/>
                  <a:pt x="4055696" y="760443"/>
                  <a:pt x="4062738" y="767484"/>
                </a:cubicBezTo>
                <a:cubicBezTo>
                  <a:pt x="4067432" y="772178"/>
                  <a:pt x="4074473" y="776872"/>
                  <a:pt x="4079167" y="781566"/>
                </a:cubicBezTo>
                <a:cubicBezTo>
                  <a:pt x="4088555" y="788608"/>
                  <a:pt x="4097943" y="795649"/>
                  <a:pt x="4104984" y="805037"/>
                </a:cubicBezTo>
                <a:cubicBezTo>
                  <a:pt x="4109678" y="809731"/>
                  <a:pt x="4114372" y="814425"/>
                  <a:pt x="4121414" y="819119"/>
                </a:cubicBezTo>
                <a:cubicBezTo>
                  <a:pt x="4130802" y="828507"/>
                  <a:pt x="4140190" y="835549"/>
                  <a:pt x="4149578" y="844937"/>
                </a:cubicBezTo>
                <a:cubicBezTo>
                  <a:pt x="4154272" y="849631"/>
                  <a:pt x="4158966" y="851978"/>
                  <a:pt x="4163660" y="856672"/>
                </a:cubicBezTo>
                <a:cubicBezTo>
                  <a:pt x="4175395" y="866060"/>
                  <a:pt x="4184784" y="875448"/>
                  <a:pt x="4194172" y="887184"/>
                </a:cubicBezTo>
                <a:cubicBezTo>
                  <a:pt x="4196519" y="889531"/>
                  <a:pt x="4198866" y="891878"/>
                  <a:pt x="4203560" y="894225"/>
                </a:cubicBezTo>
                <a:cubicBezTo>
                  <a:pt x="4205907" y="896572"/>
                  <a:pt x="4210601" y="901266"/>
                  <a:pt x="4212948" y="903613"/>
                </a:cubicBezTo>
                <a:cubicBezTo>
                  <a:pt x="4210601" y="903613"/>
                  <a:pt x="4210601" y="905960"/>
                  <a:pt x="4208254" y="905960"/>
                </a:cubicBezTo>
                <a:cubicBezTo>
                  <a:pt x="4205907" y="908307"/>
                  <a:pt x="4203560" y="908307"/>
                  <a:pt x="4201213" y="910654"/>
                </a:cubicBezTo>
                <a:cubicBezTo>
                  <a:pt x="4201213" y="910654"/>
                  <a:pt x="4198866" y="913001"/>
                  <a:pt x="4198866" y="913001"/>
                </a:cubicBezTo>
                <a:cubicBezTo>
                  <a:pt x="4194172" y="917695"/>
                  <a:pt x="4187131" y="922389"/>
                  <a:pt x="4182437" y="927083"/>
                </a:cubicBezTo>
                <a:cubicBezTo>
                  <a:pt x="4177743" y="924736"/>
                  <a:pt x="4175395" y="922389"/>
                  <a:pt x="4170701" y="922389"/>
                </a:cubicBezTo>
                <a:cubicBezTo>
                  <a:pt x="4166007" y="922389"/>
                  <a:pt x="4161313" y="924736"/>
                  <a:pt x="4156619" y="927083"/>
                </a:cubicBezTo>
                <a:cubicBezTo>
                  <a:pt x="4144884" y="915348"/>
                  <a:pt x="4133149" y="903613"/>
                  <a:pt x="4121414" y="894225"/>
                </a:cubicBezTo>
                <a:cubicBezTo>
                  <a:pt x="4119067" y="894225"/>
                  <a:pt x="4119067" y="891878"/>
                  <a:pt x="4116719" y="891878"/>
                </a:cubicBezTo>
                <a:cubicBezTo>
                  <a:pt x="4100290" y="875448"/>
                  <a:pt x="4081514" y="859019"/>
                  <a:pt x="4062738" y="842590"/>
                </a:cubicBezTo>
                <a:cubicBezTo>
                  <a:pt x="4058043" y="837896"/>
                  <a:pt x="4051002" y="833202"/>
                  <a:pt x="4046308" y="828507"/>
                </a:cubicBezTo>
                <a:cubicBezTo>
                  <a:pt x="4034573" y="816772"/>
                  <a:pt x="4020491" y="807384"/>
                  <a:pt x="4008755" y="795649"/>
                </a:cubicBezTo>
                <a:cubicBezTo>
                  <a:pt x="4001714" y="788608"/>
                  <a:pt x="3994673" y="783914"/>
                  <a:pt x="3985285" y="776872"/>
                </a:cubicBezTo>
                <a:cubicBezTo>
                  <a:pt x="3973550" y="767484"/>
                  <a:pt x="3961814" y="758096"/>
                  <a:pt x="3950079" y="748708"/>
                </a:cubicBezTo>
                <a:cubicBezTo>
                  <a:pt x="3943038" y="741667"/>
                  <a:pt x="3933650" y="736973"/>
                  <a:pt x="3926609" y="729931"/>
                </a:cubicBezTo>
                <a:cubicBezTo>
                  <a:pt x="3914874" y="720543"/>
                  <a:pt x="3903138" y="713502"/>
                  <a:pt x="3893750" y="704114"/>
                </a:cubicBezTo>
                <a:cubicBezTo>
                  <a:pt x="3884362" y="697073"/>
                  <a:pt x="3877321" y="692379"/>
                  <a:pt x="3867933" y="685338"/>
                </a:cubicBezTo>
                <a:cubicBezTo>
                  <a:pt x="3856197" y="678296"/>
                  <a:pt x="3844462" y="668908"/>
                  <a:pt x="3835074" y="661867"/>
                </a:cubicBezTo>
                <a:cubicBezTo>
                  <a:pt x="3825686" y="654826"/>
                  <a:pt x="3816298" y="650132"/>
                  <a:pt x="3809256" y="643091"/>
                </a:cubicBezTo>
                <a:cubicBezTo>
                  <a:pt x="3797521" y="636050"/>
                  <a:pt x="3785786" y="629008"/>
                  <a:pt x="3774051" y="619620"/>
                </a:cubicBezTo>
                <a:cubicBezTo>
                  <a:pt x="3764662" y="614926"/>
                  <a:pt x="3755274" y="607885"/>
                  <a:pt x="3745886" y="603191"/>
                </a:cubicBezTo>
                <a:cubicBezTo>
                  <a:pt x="3738845" y="598497"/>
                  <a:pt x="3731804" y="593803"/>
                  <a:pt x="3724763" y="591456"/>
                </a:cubicBezTo>
                <a:cubicBezTo>
                  <a:pt x="3724763" y="591456"/>
                  <a:pt x="3724763" y="589109"/>
                  <a:pt x="3727110" y="586762"/>
                </a:cubicBezTo>
                <a:cubicBezTo>
                  <a:pt x="3727110" y="586762"/>
                  <a:pt x="3729457" y="586762"/>
                  <a:pt x="3729457" y="586762"/>
                </a:cubicBezTo>
                <a:cubicBezTo>
                  <a:pt x="3738845" y="591456"/>
                  <a:pt x="3745886" y="593803"/>
                  <a:pt x="3750580" y="593803"/>
                </a:cubicBezTo>
                <a:close/>
                <a:moveTo>
                  <a:pt x="4219990" y="983412"/>
                </a:moveTo>
                <a:cubicBezTo>
                  <a:pt x="4227031" y="990454"/>
                  <a:pt x="4236419" y="997495"/>
                  <a:pt x="4243460" y="1004536"/>
                </a:cubicBezTo>
                <a:cubicBezTo>
                  <a:pt x="4250501" y="1011577"/>
                  <a:pt x="4255195" y="1016271"/>
                  <a:pt x="4262237" y="1023312"/>
                </a:cubicBezTo>
                <a:cubicBezTo>
                  <a:pt x="4269277" y="1030353"/>
                  <a:pt x="4276319" y="1037394"/>
                  <a:pt x="4285707" y="1046783"/>
                </a:cubicBezTo>
                <a:cubicBezTo>
                  <a:pt x="4292748" y="1053824"/>
                  <a:pt x="4297442" y="1058518"/>
                  <a:pt x="4304483" y="1065559"/>
                </a:cubicBezTo>
                <a:cubicBezTo>
                  <a:pt x="4311524" y="1072600"/>
                  <a:pt x="4318566" y="1081988"/>
                  <a:pt x="4325607" y="1089030"/>
                </a:cubicBezTo>
                <a:cubicBezTo>
                  <a:pt x="4332648" y="1096071"/>
                  <a:pt x="4337342" y="1100765"/>
                  <a:pt x="4344383" y="1107806"/>
                </a:cubicBezTo>
                <a:cubicBezTo>
                  <a:pt x="4351424" y="1114847"/>
                  <a:pt x="4358465" y="1124235"/>
                  <a:pt x="4365507" y="1133623"/>
                </a:cubicBezTo>
                <a:cubicBezTo>
                  <a:pt x="4370201" y="1140665"/>
                  <a:pt x="4377242" y="1145359"/>
                  <a:pt x="4381936" y="1152400"/>
                </a:cubicBezTo>
                <a:cubicBezTo>
                  <a:pt x="4388977" y="1161788"/>
                  <a:pt x="4396018" y="1168829"/>
                  <a:pt x="4403059" y="1178217"/>
                </a:cubicBezTo>
                <a:cubicBezTo>
                  <a:pt x="4407753" y="1185259"/>
                  <a:pt x="4414795" y="1192300"/>
                  <a:pt x="4419489" y="1196994"/>
                </a:cubicBezTo>
                <a:cubicBezTo>
                  <a:pt x="4426530" y="1206382"/>
                  <a:pt x="4433571" y="1215770"/>
                  <a:pt x="4440612" y="1225158"/>
                </a:cubicBezTo>
                <a:cubicBezTo>
                  <a:pt x="4445306" y="1232199"/>
                  <a:pt x="4450000" y="1239241"/>
                  <a:pt x="4454694" y="1243935"/>
                </a:cubicBezTo>
                <a:cubicBezTo>
                  <a:pt x="4457041" y="1246282"/>
                  <a:pt x="4459388" y="1248629"/>
                  <a:pt x="4459388" y="1250976"/>
                </a:cubicBezTo>
                <a:cubicBezTo>
                  <a:pt x="4457041" y="1248629"/>
                  <a:pt x="4454694" y="1246282"/>
                  <a:pt x="4452347" y="1243935"/>
                </a:cubicBezTo>
                <a:cubicBezTo>
                  <a:pt x="4445306" y="1236893"/>
                  <a:pt x="4438265" y="1229852"/>
                  <a:pt x="4431224" y="1222811"/>
                </a:cubicBezTo>
                <a:cubicBezTo>
                  <a:pt x="4426530" y="1218117"/>
                  <a:pt x="4421835" y="1213423"/>
                  <a:pt x="4417141" y="1208729"/>
                </a:cubicBezTo>
                <a:cubicBezTo>
                  <a:pt x="4410100" y="1201688"/>
                  <a:pt x="4403059" y="1194647"/>
                  <a:pt x="4396018" y="1187606"/>
                </a:cubicBezTo>
                <a:cubicBezTo>
                  <a:pt x="4391324" y="1182911"/>
                  <a:pt x="4386630" y="1178217"/>
                  <a:pt x="4381936" y="1175870"/>
                </a:cubicBezTo>
                <a:cubicBezTo>
                  <a:pt x="4372548" y="1168829"/>
                  <a:pt x="4365507" y="1161788"/>
                  <a:pt x="4356118" y="1154747"/>
                </a:cubicBezTo>
                <a:cubicBezTo>
                  <a:pt x="4351424" y="1152400"/>
                  <a:pt x="4349077" y="1147706"/>
                  <a:pt x="4344383" y="1145359"/>
                </a:cubicBezTo>
                <a:cubicBezTo>
                  <a:pt x="4337342" y="1138318"/>
                  <a:pt x="4330301" y="1133623"/>
                  <a:pt x="4320913" y="1126582"/>
                </a:cubicBezTo>
                <a:cubicBezTo>
                  <a:pt x="4323260" y="1124235"/>
                  <a:pt x="4325607" y="1119541"/>
                  <a:pt x="4325607" y="1114847"/>
                </a:cubicBezTo>
                <a:cubicBezTo>
                  <a:pt x="4325607" y="1103112"/>
                  <a:pt x="4316218" y="1093724"/>
                  <a:pt x="4304483" y="1093724"/>
                </a:cubicBezTo>
                <a:cubicBezTo>
                  <a:pt x="4299789" y="1093724"/>
                  <a:pt x="4295095" y="1096071"/>
                  <a:pt x="4290401" y="1098418"/>
                </a:cubicBezTo>
                <a:cubicBezTo>
                  <a:pt x="4288054" y="1096071"/>
                  <a:pt x="4285707" y="1093724"/>
                  <a:pt x="4283360" y="1089030"/>
                </a:cubicBezTo>
                <a:cubicBezTo>
                  <a:pt x="4271625" y="1072600"/>
                  <a:pt x="4259889" y="1056171"/>
                  <a:pt x="4248154" y="1037394"/>
                </a:cubicBezTo>
                <a:cubicBezTo>
                  <a:pt x="4236419" y="1020965"/>
                  <a:pt x="4224684" y="1006883"/>
                  <a:pt x="4212948" y="990454"/>
                </a:cubicBezTo>
                <a:cubicBezTo>
                  <a:pt x="4203560" y="978718"/>
                  <a:pt x="4194172" y="966983"/>
                  <a:pt x="4184784" y="955248"/>
                </a:cubicBezTo>
                <a:cubicBezTo>
                  <a:pt x="4184784" y="955248"/>
                  <a:pt x="4187131" y="955248"/>
                  <a:pt x="4187131" y="952901"/>
                </a:cubicBezTo>
                <a:cubicBezTo>
                  <a:pt x="4191825" y="955248"/>
                  <a:pt x="4194172" y="959942"/>
                  <a:pt x="4198866" y="962289"/>
                </a:cubicBezTo>
                <a:cubicBezTo>
                  <a:pt x="4205907" y="971677"/>
                  <a:pt x="4212948" y="978718"/>
                  <a:pt x="4219990" y="983412"/>
                </a:cubicBezTo>
                <a:close/>
                <a:moveTo>
                  <a:pt x="4804404" y="1931619"/>
                </a:moveTo>
                <a:cubicBezTo>
                  <a:pt x="4802057" y="1922231"/>
                  <a:pt x="4799710" y="1912843"/>
                  <a:pt x="4797363" y="1905802"/>
                </a:cubicBezTo>
                <a:cubicBezTo>
                  <a:pt x="4797363" y="1903455"/>
                  <a:pt x="4795016" y="1898761"/>
                  <a:pt x="4795016" y="1896413"/>
                </a:cubicBezTo>
                <a:cubicBezTo>
                  <a:pt x="4792669" y="1891719"/>
                  <a:pt x="4792669" y="1889372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7363" y="1896413"/>
                  <a:pt x="4799710" y="1910496"/>
                  <a:pt x="4802057" y="1922231"/>
                </a:cubicBezTo>
                <a:cubicBezTo>
                  <a:pt x="4802057" y="1924578"/>
                  <a:pt x="4804404" y="1929272"/>
                  <a:pt x="4804404" y="1931619"/>
                </a:cubicBezTo>
                <a:cubicBezTo>
                  <a:pt x="4804404" y="1931619"/>
                  <a:pt x="4804404" y="1931619"/>
                  <a:pt x="4804404" y="1931619"/>
                </a:cubicBezTo>
                <a:close/>
                <a:moveTo>
                  <a:pt x="4771546" y="1894066"/>
                </a:moveTo>
                <a:cubicBezTo>
                  <a:pt x="4776240" y="1919884"/>
                  <a:pt x="4783281" y="1948049"/>
                  <a:pt x="4787975" y="1973866"/>
                </a:cubicBezTo>
                <a:cubicBezTo>
                  <a:pt x="4787975" y="1976213"/>
                  <a:pt x="4787975" y="1976213"/>
                  <a:pt x="4787975" y="1978560"/>
                </a:cubicBezTo>
                <a:cubicBezTo>
                  <a:pt x="4787975" y="1978560"/>
                  <a:pt x="4787975" y="1978560"/>
                  <a:pt x="4787975" y="1978560"/>
                </a:cubicBezTo>
                <a:cubicBezTo>
                  <a:pt x="4787975" y="1973866"/>
                  <a:pt x="4785628" y="1966825"/>
                  <a:pt x="4780934" y="1964478"/>
                </a:cubicBezTo>
                <a:cubicBezTo>
                  <a:pt x="4778587" y="1952743"/>
                  <a:pt x="4776240" y="1941007"/>
                  <a:pt x="4773892" y="1929272"/>
                </a:cubicBezTo>
                <a:cubicBezTo>
                  <a:pt x="4771546" y="1924578"/>
                  <a:pt x="4771546" y="1917537"/>
                  <a:pt x="4769198" y="1912843"/>
                </a:cubicBezTo>
                <a:cubicBezTo>
                  <a:pt x="4766852" y="1903455"/>
                  <a:pt x="4764504" y="1891719"/>
                  <a:pt x="4762157" y="1882331"/>
                </a:cubicBezTo>
                <a:cubicBezTo>
                  <a:pt x="4759810" y="1875290"/>
                  <a:pt x="4759810" y="1870596"/>
                  <a:pt x="4757463" y="1863555"/>
                </a:cubicBezTo>
                <a:cubicBezTo>
                  <a:pt x="4755116" y="1854167"/>
                  <a:pt x="4752769" y="1844779"/>
                  <a:pt x="4748075" y="1835390"/>
                </a:cubicBezTo>
                <a:cubicBezTo>
                  <a:pt x="4745728" y="1828349"/>
                  <a:pt x="4743381" y="1823655"/>
                  <a:pt x="4743381" y="1816614"/>
                </a:cubicBezTo>
                <a:cubicBezTo>
                  <a:pt x="4741034" y="1807226"/>
                  <a:pt x="4736340" y="1797838"/>
                  <a:pt x="4733993" y="1786102"/>
                </a:cubicBezTo>
                <a:cubicBezTo>
                  <a:pt x="4731646" y="1781408"/>
                  <a:pt x="4729299" y="1774367"/>
                  <a:pt x="4729299" y="1769673"/>
                </a:cubicBezTo>
                <a:cubicBezTo>
                  <a:pt x="4726952" y="1760285"/>
                  <a:pt x="4722257" y="1753244"/>
                  <a:pt x="4719911" y="1743855"/>
                </a:cubicBezTo>
                <a:cubicBezTo>
                  <a:pt x="4726952" y="1741508"/>
                  <a:pt x="4731646" y="1734467"/>
                  <a:pt x="4731646" y="1725079"/>
                </a:cubicBezTo>
                <a:cubicBezTo>
                  <a:pt x="4731646" y="1713344"/>
                  <a:pt x="4722257" y="1703956"/>
                  <a:pt x="4710522" y="1703956"/>
                </a:cubicBezTo>
                <a:cubicBezTo>
                  <a:pt x="4708175" y="1703956"/>
                  <a:pt x="4708175" y="1703956"/>
                  <a:pt x="4705828" y="1703956"/>
                </a:cubicBezTo>
                <a:cubicBezTo>
                  <a:pt x="4703481" y="1694568"/>
                  <a:pt x="4701134" y="1682832"/>
                  <a:pt x="4696440" y="1673444"/>
                </a:cubicBezTo>
                <a:cubicBezTo>
                  <a:pt x="4694093" y="1666403"/>
                  <a:pt x="4691746" y="1659362"/>
                  <a:pt x="4691746" y="1652321"/>
                </a:cubicBezTo>
                <a:cubicBezTo>
                  <a:pt x="4689399" y="1642933"/>
                  <a:pt x="4687052" y="1633544"/>
                  <a:pt x="4682358" y="1621809"/>
                </a:cubicBezTo>
                <a:cubicBezTo>
                  <a:pt x="4696440" y="1647627"/>
                  <a:pt x="4710522" y="1673444"/>
                  <a:pt x="4724605" y="1699262"/>
                </a:cubicBezTo>
                <a:cubicBezTo>
                  <a:pt x="4724605" y="1701609"/>
                  <a:pt x="4726952" y="1703956"/>
                  <a:pt x="4726952" y="1706303"/>
                </a:cubicBezTo>
                <a:cubicBezTo>
                  <a:pt x="4733993" y="1732120"/>
                  <a:pt x="4741034" y="1757938"/>
                  <a:pt x="4748075" y="1783755"/>
                </a:cubicBezTo>
                <a:cubicBezTo>
                  <a:pt x="4750422" y="1788449"/>
                  <a:pt x="4750422" y="1793144"/>
                  <a:pt x="4752769" y="1797838"/>
                </a:cubicBezTo>
                <a:cubicBezTo>
                  <a:pt x="4757463" y="1816614"/>
                  <a:pt x="4762157" y="1835390"/>
                  <a:pt x="4766852" y="1854167"/>
                </a:cubicBezTo>
                <a:cubicBezTo>
                  <a:pt x="4766852" y="1854167"/>
                  <a:pt x="4766852" y="1854167"/>
                  <a:pt x="4766852" y="1856514"/>
                </a:cubicBezTo>
                <a:cubicBezTo>
                  <a:pt x="4766852" y="1861208"/>
                  <a:pt x="4769198" y="1863555"/>
                  <a:pt x="4769198" y="1865902"/>
                </a:cubicBezTo>
                <a:cubicBezTo>
                  <a:pt x="4769198" y="1868249"/>
                  <a:pt x="4771546" y="1872943"/>
                  <a:pt x="4771546" y="1875290"/>
                </a:cubicBezTo>
                <a:cubicBezTo>
                  <a:pt x="4769198" y="1887025"/>
                  <a:pt x="4769198" y="1891719"/>
                  <a:pt x="4771546" y="1894066"/>
                </a:cubicBezTo>
                <a:close/>
                <a:moveTo>
                  <a:pt x="4799710" y="2065401"/>
                </a:moveTo>
                <a:cubicBezTo>
                  <a:pt x="4797363" y="2056013"/>
                  <a:pt x="4797363" y="2044277"/>
                  <a:pt x="4795016" y="2034889"/>
                </a:cubicBezTo>
                <a:cubicBezTo>
                  <a:pt x="4795016" y="2032542"/>
                  <a:pt x="4795016" y="2030195"/>
                  <a:pt x="4792669" y="2025501"/>
                </a:cubicBezTo>
                <a:cubicBezTo>
                  <a:pt x="4790322" y="2013766"/>
                  <a:pt x="4787975" y="1999684"/>
                  <a:pt x="4785628" y="1987948"/>
                </a:cubicBezTo>
                <a:cubicBezTo>
                  <a:pt x="4785628" y="1985601"/>
                  <a:pt x="4787975" y="1983254"/>
                  <a:pt x="4787975" y="1980907"/>
                </a:cubicBezTo>
                <a:cubicBezTo>
                  <a:pt x="4792669" y="2006725"/>
                  <a:pt x="4797363" y="2034889"/>
                  <a:pt x="4799710" y="2060707"/>
                </a:cubicBezTo>
                <a:cubicBezTo>
                  <a:pt x="4799710" y="2060707"/>
                  <a:pt x="4799710" y="2063054"/>
                  <a:pt x="4799710" y="2065401"/>
                </a:cubicBezTo>
                <a:close/>
                <a:moveTo>
                  <a:pt x="4752769" y="1941007"/>
                </a:moveTo>
                <a:cubicBezTo>
                  <a:pt x="4750422" y="1936313"/>
                  <a:pt x="4748075" y="1929272"/>
                  <a:pt x="4745728" y="1924578"/>
                </a:cubicBezTo>
                <a:cubicBezTo>
                  <a:pt x="4743381" y="1919884"/>
                  <a:pt x="4741034" y="1915190"/>
                  <a:pt x="4741034" y="1910496"/>
                </a:cubicBezTo>
                <a:cubicBezTo>
                  <a:pt x="4738687" y="1905802"/>
                  <a:pt x="4736340" y="1898761"/>
                  <a:pt x="4733993" y="1894066"/>
                </a:cubicBezTo>
                <a:cubicBezTo>
                  <a:pt x="4731646" y="1889372"/>
                  <a:pt x="4729299" y="1884678"/>
                  <a:pt x="4729299" y="1882331"/>
                </a:cubicBezTo>
                <a:cubicBezTo>
                  <a:pt x="4726952" y="1877637"/>
                  <a:pt x="4724605" y="1872943"/>
                  <a:pt x="4722257" y="1868249"/>
                </a:cubicBezTo>
                <a:cubicBezTo>
                  <a:pt x="4719911" y="1863555"/>
                  <a:pt x="4717563" y="1861208"/>
                  <a:pt x="4715216" y="1856514"/>
                </a:cubicBezTo>
                <a:cubicBezTo>
                  <a:pt x="4712869" y="1851820"/>
                  <a:pt x="4710522" y="1847126"/>
                  <a:pt x="4705828" y="1842432"/>
                </a:cubicBezTo>
                <a:cubicBezTo>
                  <a:pt x="4703481" y="1840084"/>
                  <a:pt x="4701134" y="1835390"/>
                  <a:pt x="4698787" y="1833043"/>
                </a:cubicBezTo>
                <a:cubicBezTo>
                  <a:pt x="4696440" y="1828349"/>
                  <a:pt x="4691746" y="1823655"/>
                  <a:pt x="4689399" y="1818961"/>
                </a:cubicBezTo>
                <a:cubicBezTo>
                  <a:pt x="4687052" y="1816614"/>
                  <a:pt x="4684705" y="1814267"/>
                  <a:pt x="4682358" y="1809573"/>
                </a:cubicBezTo>
                <a:cubicBezTo>
                  <a:pt x="4677664" y="1804879"/>
                  <a:pt x="4675317" y="1800185"/>
                  <a:pt x="4670623" y="1795491"/>
                </a:cubicBezTo>
                <a:cubicBezTo>
                  <a:pt x="4668275" y="1793144"/>
                  <a:pt x="4668275" y="1793144"/>
                  <a:pt x="4665929" y="1790796"/>
                </a:cubicBezTo>
                <a:cubicBezTo>
                  <a:pt x="4665929" y="1790796"/>
                  <a:pt x="4663581" y="1788449"/>
                  <a:pt x="4663581" y="1788449"/>
                </a:cubicBezTo>
                <a:cubicBezTo>
                  <a:pt x="4668275" y="1783755"/>
                  <a:pt x="4668275" y="1779061"/>
                  <a:pt x="4668275" y="1774367"/>
                </a:cubicBezTo>
                <a:cubicBezTo>
                  <a:pt x="4668275" y="1767326"/>
                  <a:pt x="4665929" y="1762632"/>
                  <a:pt x="4658887" y="1757938"/>
                </a:cubicBezTo>
                <a:cubicBezTo>
                  <a:pt x="4658887" y="1757938"/>
                  <a:pt x="4658887" y="1755591"/>
                  <a:pt x="4661234" y="1755591"/>
                </a:cubicBezTo>
                <a:cubicBezTo>
                  <a:pt x="4661234" y="1753244"/>
                  <a:pt x="4663581" y="1753244"/>
                  <a:pt x="4663581" y="1753244"/>
                </a:cubicBezTo>
                <a:cubicBezTo>
                  <a:pt x="4665929" y="1750897"/>
                  <a:pt x="4665929" y="1750897"/>
                  <a:pt x="4668275" y="1748550"/>
                </a:cubicBezTo>
                <a:cubicBezTo>
                  <a:pt x="4668275" y="1748550"/>
                  <a:pt x="4670623" y="1746203"/>
                  <a:pt x="4670623" y="1746203"/>
                </a:cubicBezTo>
                <a:cubicBezTo>
                  <a:pt x="4670623" y="1746203"/>
                  <a:pt x="4672970" y="1743855"/>
                  <a:pt x="4672970" y="1743855"/>
                </a:cubicBezTo>
                <a:cubicBezTo>
                  <a:pt x="4672970" y="1743855"/>
                  <a:pt x="4675317" y="1741508"/>
                  <a:pt x="4677664" y="1741508"/>
                </a:cubicBezTo>
                <a:cubicBezTo>
                  <a:pt x="4677664" y="1741508"/>
                  <a:pt x="4680011" y="1739161"/>
                  <a:pt x="4680011" y="1739161"/>
                </a:cubicBezTo>
                <a:cubicBezTo>
                  <a:pt x="4682358" y="1739161"/>
                  <a:pt x="4682358" y="1736814"/>
                  <a:pt x="4684705" y="1736814"/>
                </a:cubicBezTo>
                <a:cubicBezTo>
                  <a:pt x="4684705" y="1736814"/>
                  <a:pt x="4684705" y="1736814"/>
                  <a:pt x="4684705" y="1736814"/>
                </a:cubicBezTo>
                <a:cubicBezTo>
                  <a:pt x="4687052" y="1746203"/>
                  <a:pt x="4694093" y="1753244"/>
                  <a:pt x="4703481" y="1753244"/>
                </a:cubicBezTo>
                <a:cubicBezTo>
                  <a:pt x="4705828" y="1753244"/>
                  <a:pt x="4705828" y="1753244"/>
                  <a:pt x="4708175" y="1753244"/>
                </a:cubicBezTo>
                <a:cubicBezTo>
                  <a:pt x="4712869" y="1767326"/>
                  <a:pt x="4715216" y="1779061"/>
                  <a:pt x="4719911" y="1793144"/>
                </a:cubicBezTo>
                <a:cubicBezTo>
                  <a:pt x="4722257" y="1800185"/>
                  <a:pt x="4722257" y="1807226"/>
                  <a:pt x="4724605" y="1811920"/>
                </a:cubicBezTo>
                <a:cubicBezTo>
                  <a:pt x="4726952" y="1826002"/>
                  <a:pt x="4731646" y="1837737"/>
                  <a:pt x="4733993" y="1851820"/>
                </a:cubicBezTo>
                <a:cubicBezTo>
                  <a:pt x="4736340" y="1861208"/>
                  <a:pt x="4738687" y="1868249"/>
                  <a:pt x="4741034" y="1877637"/>
                </a:cubicBezTo>
                <a:cubicBezTo>
                  <a:pt x="4743381" y="1889372"/>
                  <a:pt x="4745728" y="1901108"/>
                  <a:pt x="4748075" y="1912843"/>
                </a:cubicBezTo>
                <a:cubicBezTo>
                  <a:pt x="4750422" y="1922231"/>
                  <a:pt x="4752769" y="1931619"/>
                  <a:pt x="4755116" y="1943354"/>
                </a:cubicBezTo>
                <a:cubicBezTo>
                  <a:pt x="4757463" y="1950396"/>
                  <a:pt x="4757463" y="1957437"/>
                  <a:pt x="4759810" y="1962131"/>
                </a:cubicBezTo>
                <a:cubicBezTo>
                  <a:pt x="4759810" y="1962131"/>
                  <a:pt x="4759810" y="1962131"/>
                  <a:pt x="4759810" y="1962131"/>
                </a:cubicBezTo>
                <a:cubicBezTo>
                  <a:pt x="4759810" y="1959784"/>
                  <a:pt x="4759810" y="1959784"/>
                  <a:pt x="4757463" y="1957437"/>
                </a:cubicBezTo>
                <a:cubicBezTo>
                  <a:pt x="4757463" y="1950396"/>
                  <a:pt x="4755116" y="1945702"/>
                  <a:pt x="4752769" y="1941007"/>
                </a:cubicBezTo>
                <a:close/>
                <a:moveTo>
                  <a:pt x="4623682" y="1746203"/>
                </a:moveTo>
                <a:cubicBezTo>
                  <a:pt x="4621334" y="1743855"/>
                  <a:pt x="4618988" y="1741508"/>
                  <a:pt x="4616640" y="1739161"/>
                </a:cubicBezTo>
                <a:cubicBezTo>
                  <a:pt x="4614294" y="1736814"/>
                  <a:pt x="4609599" y="1734467"/>
                  <a:pt x="4604905" y="1732120"/>
                </a:cubicBezTo>
                <a:cubicBezTo>
                  <a:pt x="4602558" y="1729773"/>
                  <a:pt x="4600211" y="1727426"/>
                  <a:pt x="4595517" y="1727426"/>
                </a:cubicBezTo>
                <a:cubicBezTo>
                  <a:pt x="4590823" y="1725079"/>
                  <a:pt x="4588476" y="1722732"/>
                  <a:pt x="4583782" y="1720385"/>
                </a:cubicBezTo>
                <a:cubicBezTo>
                  <a:pt x="4581435" y="1718038"/>
                  <a:pt x="4579088" y="1718038"/>
                  <a:pt x="4574393" y="1715691"/>
                </a:cubicBezTo>
                <a:cubicBezTo>
                  <a:pt x="4569699" y="1713344"/>
                  <a:pt x="4567353" y="1713344"/>
                  <a:pt x="4562658" y="1710997"/>
                </a:cubicBezTo>
                <a:cubicBezTo>
                  <a:pt x="4560311" y="1710997"/>
                  <a:pt x="4557964" y="1708650"/>
                  <a:pt x="4553270" y="1708650"/>
                </a:cubicBezTo>
                <a:cubicBezTo>
                  <a:pt x="4548576" y="1706303"/>
                  <a:pt x="4543882" y="1706303"/>
                  <a:pt x="4541535" y="1703956"/>
                </a:cubicBezTo>
                <a:cubicBezTo>
                  <a:pt x="4539188" y="1703956"/>
                  <a:pt x="4536841" y="1701609"/>
                  <a:pt x="4534494" y="1701609"/>
                </a:cubicBezTo>
                <a:cubicBezTo>
                  <a:pt x="4529800" y="1701609"/>
                  <a:pt x="4525106" y="1699262"/>
                  <a:pt x="4520412" y="1699262"/>
                </a:cubicBezTo>
                <a:cubicBezTo>
                  <a:pt x="4518065" y="1699262"/>
                  <a:pt x="4515717" y="1699262"/>
                  <a:pt x="4513371" y="1696915"/>
                </a:cubicBezTo>
                <a:cubicBezTo>
                  <a:pt x="4506329" y="1696915"/>
                  <a:pt x="4499288" y="1694568"/>
                  <a:pt x="4492247" y="1694568"/>
                </a:cubicBezTo>
                <a:cubicBezTo>
                  <a:pt x="4489900" y="1694568"/>
                  <a:pt x="4485206" y="1694568"/>
                  <a:pt x="4482859" y="1694568"/>
                </a:cubicBezTo>
                <a:cubicBezTo>
                  <a:pt x="4480512" y="1685179"/>
                  <a:pt x="4473471" y="1678138"/>
                  <a:pt x="4464082" y="1678138"/>
                </a:cubicBezTo>
                <a:cubicBezTo>
                  <a:pt x="4461736" y="1678138"/>
                  <a:pt x="4459388" y="1678138"/>
                  <a:pt x="4457041" y="1680485"/>
                </a:cubicBezTo>
                <a:cubicBezTo>
                  <a:pt x="4452347" y="1664056"/>
                  <a:pt x="4445306" y="1649974"/>
                  <a:pt x="4440612" y="1633544"/>
                </a:cubicBezTo>
                <a:cubicBezTo>
                  <a:pt x="4431224" y="1607727"/>
                  <a:pt x="4421835" y="1581909"/>
                  <a:pt x="4412447" y="1556092"/>
                </a:cubicBezTo>
                <a:cubicBezTo>
                  <a:pt x="4403059" y="1530274"/>
                  <a:pt x="4393671" y="1504457"/>
                  <a:pt x="4384283" y="1478639"/>
                </a:cubicBezTo>
                <a:cubicBezTo>
                  <a:pt x="4384283" y="1478639"/>
                  <a:pt x="4384283" y="1478639"/>
                  <a:pt x="4384283" y="1476292"/>
                </a:cubicBezTo>
                <a:cubicBezTo>
                  <a:pt x="4374895" y="1450475"/>
                  <a:pt x="4365507" y="1424657"/>
                  <a:pt x="4356118" y="1401187"/>
                </a:cubicBezTo>
                <a:cubicBezTo>
                  <a:pt x="4353771" y="1396493"/>
                  <a:pt x="4353771" y="1394146"/>
                  <a:pt x="4351424" y="1389451"/>
                </a:cubicBezTo>
                <a:cubicBezTo>
                  <a:pt x="4344383" y="1368328"/>
                  <a:pt x="4334995" y="1344858"/>
                  <a:pt x="4327954" y="1323734"/>
                </a:cubicBezTo>
                <a:cubicBezTo>
                  <a:pt x="4325607" y="1319040"/>
                  <a:pt x="4323260" y="1311999"/>
                  <a:pt x="4320913" y="1307305"/>
                </a:cubicBezTo>
                <a:cubicBezTo>
                  <a:pt x="4313872" y="1286181"/>
                  <a:pt x="4306830" y="1267405"/>
                  <a:pt x="4297442" y="1246282"/>
                </a:cubicBezTo>
                <a:cubicBezTo>
                  <a:pt x="4295095" y="1239241"/>
                  <a:pt x="4292748" y="1232199"/>
                  <a:pt x="4288054" y="1225158"/>
                </a:cubicBezTo>
                <a:cubicBezTo>
                  <a:pt x="4288054" y="1222811"/>
                  <a:pt x="4285707" y="1220464"/>
                  <a:pt x="4285707" y="1220464"/>
                </a:cubicBezTo>
                <a:cubicBezTo>
                  <a:pt x="4290401" y="1222811"/>
                  <a:pt x="4295095" y="1227505"/>
                  <a:pt x="4299789" y="1229852"/>
                </a:cubicBezTo>
                <a:cubicBezTo>
                  <a:pt x="4297442" y="1232199"/>
                  <a:pt x="4297442" y="1236893"/>
                  <a:pt x="4297442" y="1239241"/>
                </a:cubicBezTo>
                <a:cubicBezTo>
                  <a:pt x="4297442" y="1250976"/>
                  <a:pt x="4306830" y="1260364"/>
                  <a:pt x="4318566" y="1260364"/>
                </a:cubicBezTo>
                <a:cubicBezTo>
                  <a:pt x="4325607" y="1260364"/>
                  <a:pt x="4330301" y="1258017"/>
                  <a:pt x="4334995" y="1253323"/>
                </a:cubicBezTo>
                <a:cubicBezTo>
                  <a:pt x="4372548" y="1281487"/>
                  <a:pt x="4410100" y="1309652"/>
                  <a:pt x="4445306" y="1342511"/>
                </a:cubicBezTo>
                <a:cubicBezTo>
                  <a:pt x="4445306" y="1342511"/>
                  <a:pt x="4445306" y="1342511"/>
                  <a:pt x="4445306" y="1344858"/>
                </a:cubicBezTo>
                <a:cubicBezTo>
                  <a:pt x="4461736" y="1373022"/>
                  <a:pt x="4478165" y="1403534"/>
                  <a:pt x="4492247" y="1431698"/>
                </a:cubicBezTo>
                <a:cubicBezTo>
                  <a:pt x="4501635" y="1450475"/>
                  <a:pt x="4513371" y="1469251"/>
                  <a:pt x="4522759" y="1490375"/>
                </a:cubicBezTo>
                <a:cubicBezTo>
                  <a:pt x="4534494" y="1511498"/>
                  <a:pt x="4546229" y="1534968"/>
                  <a:pt x="4555617" y="1556092"/>
                </a:cubicBezTo>
                <a:cubicBezTo>
                  <a:pt x="4562658" y="1572521"/>
                  <a:pt x="4569699" y="1586603"/>
                  <a:pt x="4576741" y="1603033"/>
                </a:cubicBezTo>
                <a:cubicBezTo>
                  <a:pt x="4586129" y="1624156"/>
                  <a:pt x="4595517" y="1645280"/>
                  <a:pt x="4604905" y="1666403"/>
                </a:cubicBezTo>
                <a:cubicBezTo>
                  <a:pt x="4611946" y="1682832"/>
                  <a:pt x="4618988" y="1699262"/>
                  <a:pt x="4623682" y="1713344"/>
                </a:cubicBezTo>
                <a:cubicBezTo>
                  <a:pt x="4630723" y="1729773"/>
                  <a:pt x="4637764" y="1743855"/>
                  <a:pt x="4642458" y="1760285"/>
                </a:cubicBezTo>
                <a:cubicBezTo>
                  <a:pt x="4640111" y="1760285"/>
                  <a:pt x="4637764" y="1762632"/>
                  <a:pt x="4637764" y="1764979"/>
                </a:cubicBezTo>
                <a:cubicBezTo>
                  <a:pt x="4635417" y="1762632"/>
                  <a:pt x="4635417" y="1762632"/>
                  <a:pt x="4633070" y="1760285"/>
                </a:cubicBezTo>
                <a:cubicBezTo>
                  <a:pt x="4630723" y="1750897"/>
                  <a:pt x="4626029" y="1748550"/>
                  <a:pt x="4623682" y="1746203"/>
                </a:cubicBezTo>
                <a:close/>
                <a:moveTo>
                  <a:pt x="4541535" y="2027848"/>
                </a:moveTo>
                <a:cubicBezTo>
                  <a:pt x="4541535" y="2032542"/>
                  <a:pt x="4543882" y="2034889"/>
                  <a:pt x="4543882" y="2039583"/>
                </a:cubicBezTo>
                <a:cubicBezTo>
                  <a:pt x="4546229" y="2044277"/>
                  <a:pt x="4546229" y="2051319"/>
                  <a:pt x="4548576" y="2056013"/>
                </a:cubicBezTo>
                <a:cubicBezTo>
                  <a:pt x="4548576" y="2058360"/>
                  <a:pt x="4548576" y="2058360"/>
                  <a:pt x="4550923" y="2060707"/>
                </a:cubicBezTo>
                <a:cubicBezTo>
                  <a:pt x="4560311" y="2095912"/>
                  <a:pt x="4572047" y="2131118"/>
                  <a:pt x="4581435" y="2163977"/>
                </a:cubicBezTo>
                <a:cubicBezTo>
                  <a:pt x="4574393" y="2166324"/>
                  <a:pt x="4567353" y="2173365"/>
                  <a:pt x="4567353" y="2182753"/>
                </a:cubicBezTo>
                <a:cubicBezTo>
                  <a:pt x="4567353" y="2194489"/>
                  <a:pt x="4576741" y="2203877"/>
                  <a:pt x="4588476" y="2203877"/>
                </a:cubicBezTo>
                <a:cubicBezTo>
                  <a:pt x="4590823" y="2203877"/>
                  <a:pt x="4593170" y="2203877"/>
                  <a:pt x="4593170" y="2203877"/>
                </a:cubicBezTo>
                <a:cubicBezTo>
                  <a:pt x="4597864" y="2215612"/>
                  <a:pt x="4600211" y="2227347"/>
                  <a:pt x="4604905" y="2241429"/>
                </a:cubicBezTo>
                <a:cubicBezTo>
                  <a:pt x="4604905" y="2241429"/>
                  <a:pt x="4604905" y="2243776"/>
                  <a:pt x="4604905" y="2243776"/>
                </a:cubicBezTo>
                <a:cubicBezTo>
                  <a:pt x="4607252" y="2248470"/>
                  <a:pt x="4609599" y="2255512"/>
                  <a:pt x="4609599" y="2260206"/>
                </a:cubicBezTo>
                <a:cubicBezTo>
                  <a:pt x="4609599" y="2260206"/>
                  <a:pt x="4609599" y="2262553"/>
                  <a:pt x="4609599" y="2262553"/>
                </a:cubicBezTo>
                <a:cubicBezTo>
                  <a:pt x="4611946" y="2267247"/>
                  <a:pt x="4614294" y="2271941"/>
                  <a:pt x="4614294" y="2276635"/>
                </a:cubicBezTo>
                <a:cubicBezTo>
                  <a:pt x="4614294" y="2278982"/>
                  <a:pt x="4614294" y="2278982"/>
                  <a:pt x="4616640" y="2281329"/>
                </a:cubicBezTo>
                <a:cubicBezTo>
                  <a:pt x="4618988" y="2286023"/>
                  <a:pt x="4621334" y="2290717"/>
                  <a:pt x="4621334" y="2295411"/>
                </a:cubicBezTo>
                <a:cubicBezTo>
                  <a:pt x="4621334" y="2297759"/>
                  <a:pt x="4623682" y="2297759"/>
                  <a:pt x="4623682" y="2300106"/>
                </a:cubicBezTo>
                <a:cubicBezTo>
                  <a:pt x="4626029" y="2304800"/>
                  <a:pt x="4626029" y="2309494"/>
                  <a:pt x="4628376" y="2314188"/>
                </a:cubicBezTo>
                <a:cubicBezTo>
                  <a:pt x="4628376" y="2316535"/>
                  <a:pt x="4630723" y="2318882"/>
                  <a:pt x="4630723" y="2321229"/>
                </a:cubicBezTo>
                <a:cubicBezTo>
                  <a:pt x="4633070" y="2325923"/>
                  <a:pt x="4633070" y="2328270"/>
                  <a:pt x="4635417" y="2332964"/>
                </a:cubicBezTo>
                <a:cubicBezTo>
                  <a:pt x="4635417" y="2335311"/>
                  <a:pt x="4637764" y="2337658"/>
                  <a:pt x="4637764" y="2340005"/>
                </a:cubicBezTo>
                <a:cubicBezTo>
                  <a:pt x="4640111" y="2344700"/>
                  <a:pt x="4640111" y="2347047"/>
                  <a:pt x="4642458" y="2351741"/>
                </a:cubicBezTo>
                <a:cubicBezTo>
                  <a:pt x="4642458" y="2354088"/>
                  <a:pt x="4644805" y="2356435"/>
                  <a:pt x="4644805" y="2358782"/>
                </a:cubicBezTo>
                <a:cubicBezTo>
                  <a:pt x="4647152" y="2361129"/>
                  <a:pt x="4647152" y="2365823"/>
                  <a:pt x="4649499" y="2368170"/>
                </a:cubicBezTo>
                <a:cubicBezTo>
                  <a:pt x="4649499" y="2370517"/>
                  <a:pt x="4651846" y="2372864"/>
                  <a:pt x="4651846" y="2375211"/>
                </a:cubicBezTo>
                <a:cubicBezTo>
                  <a:pt x="4654193" y="2377558"/>
                  <a:pt x="4654193" y="2382252"/>
                  <a:pt x="4656540" y="2384599"/>
                </a:cubicBezTo>
                <a:cubicBezTo>
                  <a:pt x="4658887" y="2386946"/>
                  <a:pt x="4658887" y="2389293"/>
                  <a:pt x="4661234" y="2391640"/>
                </a:cubicBezTo>
                <a:cubicBezTo>
                  <a:pt x="4663581" y="2393987"/>
                  <a:pt x="4663581" y="2396334"/>
                  <a:pt x="4665929" y="2401028"/>
                </a:cubicBezTo>
                <a:cubicBezTo>
                  <a:pt x="4668275" y="2403376"/>
                  <a:pt x="4668275" y="2405723"/>
                  <a:pt x="4670623" y="2408070"/>
                </a:cubicBezTo>
                <a:cubicBezTo>
                  <a:pt x="4672970" y="2410417"/>
                  <a:pt x="4672970" y="2412764"/>
                  <a:pt x="4675317" y="2415111"/>
                </a:cubicBezTo>
                <a:cubicBezTo>
                  <a:pt x="4677664" y="2417458"/>
                  <a:pt x="4677664" y="2419805"/>
                  <a:pt x="4680011" y="2422152"/>
                </a:cubicBezTo>
                <a:cubicBezTo>
                  <a:pt x="4682358" y="2424499"/>
                  <a:pt x="4682358" y="2426846"/>
                  <a:pt x="4684705" y="2429193"/>
                </a:cubicBezTo>
                <a:cubicBezTo>
                  <a:pt x="4687052" y="2431540"/>
                  <a:pt x="4687052" y="2433887"/>
                  <a:pt x="4689399" y="2436234"/>
                </a:cubicBezTo>
                <a:cubicBezTo>
                  <a:pt x="4691746" y="2438581"/>
                  <a:pt x="4691746" y="2440928"/>
                  <a:pt x="4694093" y="2440928"/>
                </a:cubicBezTo>
                <a:cubicBezTo>
                  <a:pt x="4696440" y="2443275"/>
                  <a:pt x="4696440" y="2445622"/>
                  <a:pt x="4698787" y="2445622"/>
                </a:cubicBezTo>
                <a:cubicBezTo>
                  <a:pt x="4696440" y="2447969"/>
                  <a:pt x="4694093" y="2450317"/>
                  <a:pt x="4691746" y="2455011"/>
                </a:cubicBezTo>
                <a:cubicBezTo>
                  <a:pt x="4691746" y="2455011"/>
                  <a:pt x="4691746" y="2455011"/>
                  <a:pt x="4689399" y="2455011"/>
                </a:cubicBezTo>
                <a:cubicBezTo>
                  <a:pt x="4687052" y="2455011"/>
                  <a:pt x="4684705" y="2452664"/>
                  <a:pt x="4684705" y="2452664"/>
                </a:cubicBezTo>
                <a:cubicBezTo>
                  <a:pt x="4682358" y="2452664"/>
                  <a:pt x="4680011" y="2450317"/>
                  <a:pt x="4677664" y="2450317"/>
                </a:cubicBezTo>
                <a:cubicBezTo>
                  <a:pt x="4675317" y="2450317"/>
                  <a:pt x="4672970" y="2447969"/>
                  <a:pt x="4672970" y="2447969"/>
                </a:cubicBezTo>
                <a:cubicBezTo>
                  <a:pt x="4670623" y="2447969"/>
                  <a:pt x="4668275" y="2445622"/>
                  <a:pt x="4665929" y="2445622"/>
                </a:cubicBezTo>
                <a:cubicBezTo>
                  <a:pt x="4663581" y="2445622"/>
                  <a:pt x="4661234" y="2443275"/>
                  <a:pt x="4661234" y="2443275"/>
                </a:cubicBezTo>
                <a:cubicBezTo>
                  <a:pt x="4658887" y="2440928"/>
                  <a:pt x="4656540" y="2440928"/>
                  <a:pt x="4654193" y="2438581"/>
                </a:cubicBezTo>
                <a:cubicBezTo>
                  <a:pt x="4651846" y="2438581"/>
                  <a:pt x="4649499" y="2436234"/>
                  <a:pt x="4649499" y="2436234"/>
                </a:cubicBezTo>
                <a:cubicBezTo>
                  <a:pt x="4647152" y="2433887"/>
                  <a:pt x="4644805" y="2433887"/>
                  <a:pt x="4640111" y="2431540"/>
                </a:cubicBezTo>
                <a:cubicBezTo>
                  <a:pt x="4637764" y="2429193"/>
                  <a:pt x="4635417" y="2429193"/>
                  <a:pt x="4635417" y="2429193"/>
                </a:cubicBezTo>
                <a:cubicBezTo>
                  <a:pt x="4633070" y="2426846"/>
                  <a:pt x="4630723" y="2424499"/>
                  <a:pt x="4626029" y="2424499"/>
                </a:cubicBezTo>
                <a:cubicBezTo>
                  <a:pt x="4623682" y="2422152"/>
                  <a:pt x="4621334" y="2422152"/>
                  <a:pt x="4618988" y="2419805"/>
                </a:cubicBezTo>
                <a:cubicBezTo>
                  <a:pt x="4616640" y="2417458"/>
                  <a:pt x="4614294" y="2415111"/>
                  <a:pt x="4609599" y="2415111"/>
                </a:cubicBezTo>
                <a:cubicBezTo>
                  <a:pt x="4607252" y="2412764"/>
                  <a:pt x="4604905" y="2412764"/>
                  <a:pt x="4602558" y="2410417"/>
                </a:cubicBezTo>
                <a:cubicBezTo>
                  <a:pt x="4600211" y="2408070"/>
                  <a:pt x="4597864" y="2405723"/>
                  <a:pt x="4593170" y="2403376"/>
                </a:cubicBezTo>
                <a:cubicBezTo>
                  <a:pt x="4590823" y="2401028"/>
                  <a:pt x="4588476" y="2401028"/>
                  <a:pt x="4586129" y="2398681"/>
                </a:cubicBezTo>
                <a:cubicBezTo>
                  <a:pt x="4583782" y="2396334"/>
                  <a:pt x="4579088" y="2393987"/>
                  <a:pt x="4576741" y="2391640"/>
                </a:cubicBezTo>
                <a:cubicBezTo>
                  <a:pt x="4574393" y="2389293"/>
                  <a:pt x="4572047" y="2389293"/>
                  <a:pt x="4569699" y="2386946"/>
                </a:cubicBezTo>
                <a:cubicBezTo>
                  <a:pt x="4567353" y="2384599"/>
                  <a:pt x="4562658" y="2382252"/>
                  <a:pt x="4560311" y="2379905"/>
                </a:cubicBezTo>
                <a:cubicBezTo>
                  <a:pt x="4557964" y="2377558"/>
                  <a:pt x="4555617" y="2375211"/>
                  <a:pt x="4553270" y="2372864"/>
                </a:cubicBezTo>
                <a:cubicBezTo>
                  <a:pt x="4550923" y="2370517"/>
                  <a:pt x="4546229" y="2368170"/>
                  <a:pt x="4543882" y="2365823"/>
                </a:cubicBezTo>
                <a:cubicBezTo>
                  <a:pt x="4541535" y="2363476"/>
                  <a:pt x="4539188" y="2361129"/>
                  <a:pt x="4536841" y="2358782"/>
                </a:cubicBezTo>
                <a:cubicBezTo>
                  <a:pt x="4534494" y="2356435"/>
                  <a:pt x="4529800" y="2354088"/>
                  <a:pt x="4527453" y="2349394"/>
                </a:cubicBezTo>
                <a:cubicBezTo>
                  <a:pt x="4525106" y="2347047"/>
                  <a:pt x="4522759" y="2344700"/>
                  <a:pt x="4520412" y="2342352"/>
                </a:cubicBezTo>
                <a:cubicBezTo>
                  <a:pt x="4518065" y="2340005"/>
                  <a:pt x="4513371" y="2335311"/>
                  <a:pt x="4511023" y="2332964"/>
                </a:cubicBezTo>
                <a:cubicBezTo>
                  <a:pt x="4508676" y="2330617"/>
                  <a:pt x="4506329" y="2328270"/>
                  <a:pt x="4503982" y="2325923"/>
                </a:cubicBezTo>
                <a:cubicBezTo>
                  <a:pt x="4499288" y="2323576"/>
                  <a:pt x="4496941" y="2318882"/>
                  <a:pt x="4492247" y="2314188"/>
                </a:cubicBezTo>
                <a:cubicBezTo>
                  <a:pt x="4489900" y="2311841"/>
                  <a:pt x="4487553" y="2309494"/>
                  <a:pt x="4485206" y="2307147"/>
                </a:cubicBezTo>
                <a:cubicBezTo>
                  <a:pt x="4482859" y="2304800"/>
                  <a:pt x="4482859" y="2304800"/>
                  <a:pt x="4480512" y="2302453"/>
                </a:cubicBezTo>
                <a:cubicBezTo>
                  <a:pt x="4482859" y="2297759"/>
                  <a:pt x="4485206" y="2293064"/>
                  <a:pt x="4485206" y="2288370"/>
                </a:cubicBezTo>
                <a:cubicBezTo>
                  <a:pt x="4485206" y="2276635"/>
                  <a:pt x="4475818" y="2267247"/>
                  <a:pt x="4464082" y="2267247"/>
                </a:cubicBezTo>
                <a:cubicBezTo>
                  <a:pt x="4459388" y="2267247"/>
                  <a:pt x="4454694" y="2269594"/>
                  <a:pt x="4450000" y="2271941"/>
                </a:cubicBezTo>
                <a:cubicBezTo>
                  <a:pt x="4445306" y="2267247"/>
                  <a:pt x="4440612" y="2262553"/>
                  <a:pt x="4438265" y="2257859"/>
                </a:cubicBezTo>
                <a:cubicBezTo>
                  <a:pt x="4435918" y="2255512"/>
                  <a:pt x="4431224" y="2250818"/>
                  <a:pt x="4428877" y="2248470"/>
                </a:cubicBezTo>
                <a:cubicBezTo>
                  <a:pt x="4428877" y="2248470"/>
                  <a:pt x="4426530" y="2246123"/>
                  <a:pt x="4426530" y="2246123"/>
                </a:cubicBezTo>
                <a:cubicBezTo>
                  <a:pt x="4421835" y="2241429"/>
                  <a:pt x="4417141" y="2234388"/>
                  <a:pt x="4410100" y="2229694"/>
                </a:cubicBezTo>
                <a:cubicBezTo>
                  <a:pt x="4407753" y="2227347"/>
                  <a:pt x="4405406" y="2225000"/>
                  <a:pt x="4405406" y="2222653"/>
                </a:cubicBezTo>
                <a:cubicBezTo>
                  <a:pt x="4400712" y="2217959"/>
                  <a:pt x="4396018" y="2213265"/>
                  <a:pt x="4393671" y="2208571"/>
                </a:cubicBezTo>
                <a:cubicBezTo>
                  <a:pt x="4391324" y="2206224"/>
                  <a:pt x="4391324" y="2206224"/>
                  <a:pt x="4388977" y="2203877"/>
                </a:cubicBezTo>
                <a:cubicBezTo>
                  <a:pt x="4372548" y="2185100"/>
                  <a:pt x="4353771" y="2163977"/>
                  <a:pt x="4334995" y="2142853"/>
                </a:cubicBezTo>
                <a:cubicBezTo>
                  <a:pt x="4334995" y="2142853"/>
                  <a:pt x="4334995" y="2142853"/>
                  <a:pt x="4334995" y="2142853"/>
                </a:cubicBezTo>
                <a:cubicBezTo>
                  <a:pt x="4309178" y="2112342"/>
                  <a:pt x="4281013" y="2079483"/>
                  <a:pt x="4250501" y="2041930"/>
                </a:cubicBezTo>
                <a:cubicBezTo>
                  <a:pt x="4250501" y="2041930"/>
                  <a:pt x="4250501" y="2041930"/>
                  <a:pt x="4248154" y="2039583"/>
                </a:cubicBezTo>
                <a:cubicBezTo>
                  <a:pt x="4234072" y="2020807"/>
                  <a:pt x="4217643" y="2002031"/>
                  <a:pt x="4203560" y="1983254"/>
                </a:cubicBezTo>
                <a:cubicBezTo>
                  <a:pt x="4198866" y="1978560"/>
                  <a:pt x="4194172" y="1971519"/>
                  <a:pt x="4189478" y="1964478"/>
                </a:cubicBezTo>
                <a:cubicBezTo>
                  <a:pt x="4187131" y="1959784"/>
                  <a:pt x="4182437" y="1955090"/>
                  <a:pt x="4180090" y="1950396"/>
                </a:cubicBezTo>
                <a:cubicBezTo>
                  <a:pt x="4175395" y="1943354"/>
                  <a:pt x="4168355" y="1936313"/>
                  <a:pt x="4161313" y="1926925"/>
                </a:cubicBezTo>
                <a:cubicBezTo>
                  <a:pt x="4158966" y="1924578"/>
                  <a:pt x="4156619" y="1919884"/>
                  <a:pt x="4154272" y="1917537"/>
                </a:cubicBezTo>
                <a:cubicBezTo>
                  <a:pt x="4149578" y="1910496"/>
                  <a:pt x="4144884" y="1905802"/>
                  <a:pt x="4140190" y="1898761"/>
                </a:cubicBezTo>
                <a:cubicBezTo>
                  <a:pt x="4144884" y="1894066"/>
                  <a:pt x="4147231" y="1889372"/>
                  <a:pt x="4147231" y="1882331"/>
                </a:cubicBezTo>
                <a:cubicBezTo>
                  <a:pt x="4147231" y="1877637"/>
                  <a:pt x="4144884" y="1872943"/>
                  <a:pt x="4142537" y="1868249"/>
                </a:cubicBezTo>
                <a:cubicBezTo>
                  <a:pt x="4151925" y="1858861"/>
                  <a:pt x="4161313" y="1849473"/>
                  <a:pt x="4173049" y="1840084"/>
                </a:cubicBezTo>
                <a:cubicBezTo>
                  <a:pt x="4175395" y="1837737"/>
                  <a:pt x="4175395" y="1837737"/>
                  <a:pt x="4177743" y="1835390"/>
                </a:cubicBezTo>
                <a:cubicBezTo>
                  <a:pt x="4182437" y="1830696"/>
                  <a:pt x="4189478" y="1823655"/>
                  <a:pt x="4194172" y="1818961"/>
                </a:cubicBezTo>
                <a:cubicBezTo>
                  <a:pt x="4196519" y="1816614"/>
                  <a:pt x="4198866" y="1814267"/>
                  <a:pt x="4201213" y="1811920"/>
                </a:cubicBezTo>
                <a:cubicBezTo>
                  <a:pt x="4205907" y="1807226"/>
                  <a:pt x="4210601" y="1804879"/>
                  <a:pt x="4215296" y="1800185"/>
                </a:cubicBezTo>
                <a:cubicBezTo>
                  <a:pt x="4217643" y="1797838"/>
                  <a:pt x="4219990" y="1795491"/>
                  <a:pt x="4224684" y="1793144"/>
                </a:cubicBezTo>
                <a:cubicBezTo>
                  <a:pt x="4229378" y="1790796"/>
                  <a:pt x="4234072" y="1786102"/>
                  <a:pt x="4238766" y="1783755"/>
                </a:cubicBezTo>
                <a:cubicBezTo>
                  <a:pt x="4241113" y="1781408"/>
                  <a:pt x="4245807" y="1779061"/>
                  <a:pt x="4248154" y="1776714"/>
                </a:cubicBezTo>
                <a:cubicBezTo>
                  <a:pt x="4252848" y="1774367"/>
                  <a:pt x="4255195" y="1769673"/>
                  <a:pt x="4259889" y="1767326"/>
                </a:cubicBezTo>
                <a:cubicBezTo>
                  <a:pt x="4262237" y="1764979"/>
                  <a:pt x="4266931" y="1762632"/>
                  <a:pt x="4269277" y="1760285"/>
                </a:cubicBezTo>
                <a:cubicBezTo>
                  <a:pt x="4273972" y="1757938"/>
                  <a:pt x="4276319" y="1755591"/>
                  <a:pt x="4281013" y="1753244"/>
                </a:cubicBezTo>
                <a:cubicBezTo>
                  <a:pt x="4283360" y="1750897"/>
                  <a:pt x="4288054" y="1748550"/>
                  <a:pt x="4290401" y="1746203"/>
                </a:cubicBezTo>
                <a:cubicBezTo>
                  <a:pt x="4295095" y="1743855"/>
                  <a:pt x="4297442" y="1741508"/>
                  <a:pt x="4302136" y="1739161"/>
                </a:cubicBezTo>
                <a:cubicBezTo>
                  <a:pt x="4304483" y="1736814"/>
                  <a:pt x="4309178" y="1734467"/>
                  <a:pt x="4311524" y="1734467"/>
                </a:cubicBezTo>
                <a:cubicBezTo>
                  <a:pt x="4316218" y="1732120"/>
                  <a:pt x="4318566" y="1729773"/>
                  <a:pt x="4323260" y="1729773"/>
                </a:cubicBezTo>
                <a:cubicBezTo>
                  <a:pt x="4325607" y="1727426"/>
                  <a:pt x="4330301" y="1727426"/>
                  <a:pt x="4332648" y="1725079"/>
                </a:cubicBezTo>
                <a:cubicBezTo>
                  <a:pt x="4334995" y="1722732"/>
                  <a:pt x="4339689" y="1722732"/>
                  <a:pt x="4344383" y="1720385"/>
                </a:cubicBezTo>
                <a:cubicBezTo>
                  <a:pt x="4346730" y="1718038"/>
                  <a:pt x="4351424" y="1718038"/>
                  <a:pt x="4353771" y="1715691"/>
                </a:cubicBezTo>
                <a:cubicBezTo>
                  <a:pt x="4356118" y="1713344"/>
                  <a:pt x="4360812" y="1713344"/>
                  <a:pt x="4363159" y="1710997"/>
                </a:cubicBezTo>
                <a:cubicBezTo>
                  <a:pt x="4365507" y="1708650"/>
                  <a:pt x="4370201" y="1708650"/>
                  <a:pt x="4372548" y="1708650"/>
                </a:cubicBezTo>
                <a:cubicBezTo>
                  <a:pt x="4374895" y="1708650"/>
                  <a:pt x="4379589" y="1706303"/>
                  <a:pt x="4381936" y="1706303"/>
                </a:cubicBezTo>
                <a:cubicBezTo>
                  <a:pt x="4384283" y="1706303"/>
                  <a:pt x="4388977" y="1703956"/>
                  <a:pt x="4391324" y="1703956"/>
                </a:cubicBezTo>
                <a:cubicBezTo>
                  <a:pt x="4393671" y="1703956"/>
                  <a:pt x="4398365" y="1701609"/>
                  <a:pt x="4400712" y="1701609"/>
                </a:cubicBezTo>
                <a:cubicBezTo>
                  <a:pt x="4403059" y="1701609"/>
                  <a:pt x="4407753" y="1699262"/>
                  <a:pt x="4410100" y="1699262"/>
                </a:cubicBezTo>
                <a:cubicBezTo>
                  <a:pt x="4412447" y="1699262"/>
                  <a:pt x="4417141" y="1699262"/>
                  <a:pt x="4419489" y="1696915"/>
                </a:cubicBezTo>
                <a:cubicBezTo>
                  <a:pt x="4421835" y="1696915"/>
                  <a:pt x="4426530" y="1696915"/>
                  <a:pt x="4428877" y="1694568"/>
                </a:cubicBezTo>
                <a:cubicBezTo>
                  <a:pt x="4431224" y="1694568"/>
                  <a:pt x="4435918" y="1694568"/>
                  <a:pt x="4438265" y="1694568"/>
                </a:cubicBezTo>
                <a:cubicBezTo>
                  <a:pt x="4438265" y="1694568"/>
                  <a:pt x="4440612" y="1694568"/>
                  <a:pt x="4440612" y="1694568"/>
                </a:cubicBezTo>
                <a:cubicBezTo>
                  <a:pt x="4440612" y="1706303"/>
                  <a:pt x="4450000" y="1713344"/>
                  <a:pt x="4461736" y="1713344"/>
                </a:cubicBezTo>
                <a:cubicBezTo>
                  <a:pt x="4464082" y="1713344"/>
                  <a:pt x="4464082" y="1713344"/>
                  <a:pt x="4464082" y="1713344"/>
                </a:cubicBezTo>
                <a:cubicBezTo>
                  <a:pt x="4489900" y="1826002"/>
                  <a:pt x="4513371" y="1924578"/>
                  <a:pt x="4536841" y="2011419"/>
                </a:cubicBezTo>
                <a:cubicBezTo>
                  <a:pt x="4539188" y="2020807"/>
                  <a:pt x="4541535" y="2023154"/>
                  <a:pt x="4541535" y="2027848"/>
                </a:cubicBezTo>
                <a:close/>
                <a:moveTo>
                  <a:pt x="4731646" y="2476134"/>
                </a:moveTo>
                <a:cubicBezTo>
                  <a:pt x="4738687" y="2473787"/>
                  <a:pt x="4748075" y="2473787"/>
                  <a:pt x="4755116" y="2471440"/>
                </a:cubicBezTo>
                <a:cubicBezTo>
                  <a:pt x="4757463" y="2471440"/>
                  <a:pt x="4759810" y="2469093"/>
                  <a:pt x="4762157" y="2469093"/>
                </a:cubicBezTo>
                <a:cubicBezTo>
                  <a:pt x="4766852" y="2466746"/>
                  <a:pt x="4771546" y="2464399"/>
                  <a:pt x="4776240" y="2464399"/>
                </a:cubicBezTo>
                <a:cubicBezTo>
                  <a:pt x="4776240" y="2464399"/>
                  <a:pt x="4778587" y="2464399"/>
                  <a:pt x="4778587" y="2462052"/>
                </a:cubicBezTo>
                <a:cubicBezTo>
                  <a:pt x="4778587" y="2464399"/>
                  <a:pt x="4780934" y="2464399"/>
                  <a:pt x="4780934" y="2466746"/>
                </a:cubicBezTo>
                <a:cubicBezTo>
                  <a:pt x="4778587" y="2471440"/>
                  <a:pt x="4776240" y="2473787"/>
                  <a:pt x="4776240" y="2480828"/>
                </a:cubicBezTo>
                <a:cubicBezTo>
                  <a:pt x="4776240" y="2485522"/>
                  <a:pt x="4778587" y="2487869"/>
                  <a:pt x="4778587" y="2490216"/>
                </a:cubicBezTo>
                <a:cubicBezTo>
                  <a:pt x="4778587" y="2492563"/>
                  <a:pt x="4776240" y="2494910"/>
                  <a:pt x="4776240" y="2497258"/>
                </a:cubicBezTo>
                <a:cubicBezTo>
                  <a:pt x="4776240" y="2499605"/>
                  <a:pt x="4776240" y="2499605"/>
                  <a:pt x="4776240" y="2501952"/>
                </a:cubicBezTo>
                <a:cubicBezTo>
                  <a:pt x="4776240" y="2501952"/>
                  <a:pt x="4776240" y="2504299"/>
                  <a:pt x="4776240" y="2504299"/>
                </a:cubicBezTo>
                <a:cubicBezTo>
                  <a:pt x="4773892" y="2504299"/>
                  <a:pt x="4773892" y="2504299"/>
                  <a:pt x="4771546" y="2504299"/>
                </a:cubicBezTo>
                <a:cubicBezTo>
                  <a:pt x="4762157" y="2504299"/>
                  <a:pt x="4752769" y="2511340"/>
                  <a:pt x="4752769" y="2523075"/>
                </a:cubicBezTo>
                <a:cubicBezTo>
                  <a:pt x="4752769" y="2523075"/>
                  <a:pt x="4752769" y="2523075"/>
                  <a:pt x="4752769" y="2523075"/>
                </a:cubicBezTo>
                <a:cubicBezTo>
                  <a:pt x="4752769" y="2523075"/>
                  <a:pt x="4750422" y="2523075"/>
                  <a:pt x="4750422" y="2520728"/>
                </a:cubicBezTo>
                <a:cubicBezTo>
                  <a:pt x="4748075" y="2520728"/>
                  <a:pt x="4748075" y="2518381"/>
                  <a:pt x="4745728" y="2518381"/>
                </a:cubicBezTo>
                <a:cubicBezTo>
                  <a:pt x="4745728" y="2518381"/>
                  <a:pt x="4743381" y="2516034"/>
                  <a:pt x="4743381" y="2516034"/>
                </a:cubicBezTo>
                <a:cubicBezTo>
                  <a:pt x="4741034" y="2516034"/>
                  <a:pt x="4741034" y="2513687"/>
                  <a:pt x="4738687" y="2513687"/>
                </a:cubicBezTo>
                <a:cubicBezTo>
                  <a:pt x="4738687" y="2513687"/>
                  <a:pt x="4736340" y="2511340"/>
                  <a:pt x="4736340" y="2511340"/>
                </a:cubicBezTo>
                <a:cubicBezTo>
                  <a:pt x="4733993" y="2511340"/>
                  <a:pt x="4733993" y="2508993"/>
                  <a:pt x="4731646" y="2508993"/>
                </a:cubicBezTo>
                <a:cubicBezTo>
                  <a:pt x="4731646" y="2508993"/>
                  <a:pt x="4729299" y="2506646"/>
                  <a:pt x="4729299" y="2506646"/>
                </a:cubicBezTo>
                <a:cubicBezTo>
                  <a:pt x="4726952" y="2504299"/>
                  <a:pt x="4726952" y="2504299"/>
                  <a:pt x="4724605" y="2501952"/>
                </a:cubicBezTo>
                <a:cubicBezTo>
                  <a:pt x="4724605" y="2501952"/>
                  <a:pt x="4722257" y="2499605"/>
                  <a:pt x="4722257" y="2499605"/>
                </a:cubicBezTo>
                <a:cubicBezTo>
                  <a:pt x="4726952" y="2494910"/>
                  <a:pt x="4729299" y="2490216"/>
                  <a:pt x="4729299" y="2483175"/>
                </a:cubicBezTo>
                <a:cubicBezTo>
                  <a:pt x="4729299" y="2483175"/>
                  <a:pt x="4729299" y="2483175"/>
                  <a:pt x="4729299" y="2483175"/>
                </a:cubicBezTo>
                <a:cubicBezTo>
                  <a:pt x="4729299" y="2483175"/>
                  <a:pt x="4729299" y="2483175"/>
                  <a:pt x="4731646" y="2483175"/>
                </a:cubicBezTo>
                <a:cubicBezTo>
                  <a:pt x="4729299" y="2476134"/>
                  <a:pt x="4729299" y="2476134"/>
                  <a:pt x="4731646" y="2476134"/>
                </a:cubicBezTo>
                <a:cubicBezTo>
                  <a:pt x="4731646" y="2476134"/>
                  <a:pt x="4731646" y="2476134"/>
                  <a:pt x="4731646" y="2476134"/>
                </a:cubicBezTo>
                <a:close/>
                <a:moveTo>
                  <a:pt x="4816139" y="2494910"/>
                </a:moveTo>
                <a:cubicBezTo>
                  <a:pt x="4816139" y="2504299"/>
                  <a:pt x="4816139" y="2513687"/>
                  <a:pt x="4816139" y="2520728"/>
                </a:cubicBezTo>
                <a:cubicBezTo>
                  <a:pt x="4816139" y="2520728"/>
                  <a:pt x="4813793" y="2520728"/>
                  <a:pt x="4813793" y="2520728"/>
                </a:cubicBezTo>
                <a:cubicBezTo>
                  <a:pt x="4813793" y="2506646"/>
                  <a:pt x="4813793" y="2492563"/>
                  <a:pt x="4816139" y="2478481"/>
                </a:cubicBezTo>
                <a:cubicBezTo>
                  <a:pt x="4816139" y="2476134"/>
                  <a:pt x="4816139" y="2476134"/>
                  <a:pt x="4816139" y="2476134"/>
                </a:cubicBezTo>
                <a:cubicBezTo>
                  <a:pt x="4816139" y="2476134"/>
                  <a:pt x="4816139" y="2473787"/>
                  <a:pt x="4816139" y="2473787"/>
                </a:cubicBezTo>
                <a:cubicBezTo>
                  <a:pt x="4816139" y="2471440"/>
                  <a:pt x="4816139" y="2469093"/>
                  <a:pt x="4816139" y="2466746"/>
                </a:cubicBezTo>
                <a:cubicBezTo>
                  <a:pt x="4816139" y="2466746"/>
                  <a:pt x="4816139" y="2466746"/>
                  <a:pt x="4816139" y="2466746"/>
                </a:cubicBezTo>
                <a:cubicBezTo>
                  <a:pt x="4816139" y="2469093"/>
                  <a:pt x="4816139" y="2471440"/>
                  <a:pt x="4816139" y="2473787"/>
                </a:cubicBezTo>
                <a:cubicBezTo>
                  <a:pt x="4816139" y="2480828"/>
                  <a:pt x="4816139" y="2487869"/>
                  <a:pt x="4816139" y="2494910"/>
                </a:cubicBezTo>
                <a:close/>
                <a:moveTo>
                  <a:pt x="4785628" y="2722574"/>
                </a:moveTo>
                <a:cubicBezTo>
                  <a:pt x="4785628" y="2727268"/>
                  <a:pt x="4783281" y="2731962"/>
                  <a:pt x="4783281" y="2736656"/>
                </a:cubicBezTo>
                <a:cubicBezTo>
                  <a:pt x="4780934" y="2748391"/>
                  <a:pt x="4778587" y="2762474"/>
                  <a:pt x="4776240" y="2774209"/>
                </a:cubicBezTo>
                <a:cubicBezTo>
                  <a:pt x="4773892" y="2778903"/>
                  <a:pt x="4773892" y="2783597"/>
                  <a:pt x="4771546" y="2790638"/>
                </a:cubicBezTo>
                <a:cubicBezTo>
                  <a:pt x="4766852" y="2807068"/>
                  <a:pt x="4764504" y="2821150"/>
                  <a:pt x="4759810" y="2837579"/>
                </a:cubicBezTo>
                <a:cubicBezTo>
                  <a:pt x="4759810" y="2837579"/>
                  <a:pt x="4759810" y="2839926"/>
                  <a:pt x="4759810" y="2839926"/>
                </a:cubicBezTo>
                <a:cubicBezTo>
                  <a:pt x="4755116" y="2856356"/>
                  <a:pt x="4750422" y="2870438"/>
                  <a:pt x="4745728" y="2886867"/>
                </a:cubicBezTo>
                <a:cubicBezTo>
                  <a:pt x="4743381" y="2891561"/>
                  <a:pt x="4743381" y="2896255"/>
                  <a:pt x="4741034" y="2900949"/>
                </a:cubicBezTo>
                <a:cubicBezTo>
                  <a:pt x="4736340" y="2912685"/>
                  <a:pt x="4733993" y="2924420"/>
                  <a:pt x="4729299" y="2933808"/>
                </a:cubicBezTo>
                <a:cubicBezTo>
                  <a:pt x="4726952" y="2938502"/>
                  <a:pt x="4726952" y="2943196"/>
                  <a:pt x="4724605" y="2947890"/>
                </a:cubicBezTo>
                <a:cubicBezTo>
                  <a:pt x="4722257" y="2954932"/>
                  <a:pt x="4717563" y="2964320"/>
                  <a:pt x="4715216" y="2971361"/>
                </a:cubicBezTo>
                <a:cubicBezTo>
                  <a:pt x="4712869" y="2966667"/>
                  <a:pt x="4710522" y="2961973"/>
                  <a:pt x="4705828" y="2959626"/>
                </a:cubicBezTo>
                <a:cubicBezTo>
                  <a:pt x="4710522" y="2950237"/>
                  <a:pt x="4715216" y="2938502"/>
                  <a:pt x="4719911" y="2929114"/>
                </a:cubicBezTo>
                <a:cubicBezTo>
                  <a:pt x="4722257" y="2924420"/>
                  <a:pt x="4722257" y="2922073"/>
                  <a:pt x="4724605" y="2917379"/>
                </a:cubicBezTo>
                <a:cubicBezTo>
                  <a:pt x="4731646" y="2900949"/>
                  <a:pt x="4738687" y="2884520"/>
                  <a:pt x="4745728" y="2865744"/>
                </a:cubicBezTo>
                <a:cubicBezTo>
                  <a:pt x="4748075" y="2863397"/>
                  <a:pt x="4748075" y="2858703"/>
                  <a:pt x="4748075" y="2856356"/>
                </a:cubicBezTo>
                <a:cubicBezTo>
                  <a:pt x="4755116" y="2839926"/>
                  <a:pt x="4759810" y="2823497"/>
                  <a:pt x="4764504" y="2807068"/>
                </a:cubicBezTo>
                <a:cubicBezTo>
                  <a:pt x="4764504" y="2804721"/>
                  <a:pt x="4766852" y="2800026"/>
                  <a:pt x="4766852" y="2797679"/>
                </a:cubicBezTo>
                <a:cubicBezTo>
                  <a:pt x="4771546" y="2778903"/>
                  <a:pt x="4776240" y="2760127"/>
                  <a:pt x="4780934" y="2741350"/>
                </a:cubicBezTo>
                <a:cubicBezTo>
                  <a:pt x="4780934" y="2736656"/>
                  <a:pt x="4783281" y="2731962"/>
                  <a:pt x="4783281" y="2727268"/>
                </a:cubicBezTo>
                <a:cubicBezTo>
                  <a:pt x="4787975" y="2708492"/>
                  <a:pt x="4792669" y="2687368"/>
                  <a:pt x="4795016" y="2668592"/>
                </a:cubicBezTo>
                <a:cubicBezTo>
                  <a:pt x="4795016" y="2668592"/>
                  <a:pt x="4795016" y="2668592"/>
                  <a:pt x="4795016" y="2668592"/>
                </a:cubicBezTo>
                <a:cubicBezTo>
                  <a:pt x="4792669" y="2689715"/>
                  <a:pt x="4790322" y="2706145"/>
                  <a:pt x="4785628" y="2722574"/>
                </a:cubicBezTo>
                <a:close/>
                <a:moveTo>
                  <a:pt x="4682358" y="3037078"/>
                </a:moveTo>
                <a:cubicBezTo>
                  <a:pt x="4680011" y="3041772"/>
                  <a:pt x="4677664" y="3046466"/>
                  <a:pt x="4675317" y="3048813"/>
                </a:cubicBezTo>
                <a:cubicBezTo>
                  <a:pt x="4670623" y="3058201"/>
                  <a:pt x="4663581" y="3069937"/>
                  <a:pt x="4658887" y="3079325"/>
                </a:cubicBezTo>
                <a:cubicBezTo>
                  <a:pt x="4658887" y="3079325"/>
                  <a:pt x="4658887" y="3079325"/>
                  <a:pt x="4656540" y="3079325"/>
                </a:cubicBezTo>
                <a:cubicBezTo>
                  <a:pt x="4658887" y="3072284"/>
                  <a:pt x="4661234" y="3062896"/>
                  <a:pt x="4665929" y="3055855"/>
                </a:cubicBezTo>
                <a:cubicBezTo>
                  <a:pt x="4668275" y="3048813"/>
                  <a:pt x="4670623" y="3044119"/>
                  <a:pt x="4672970" y="3037078"/>
                </a:cubicBezTo>
                <a:cubicBezTo>
                  <a:pt x="4677664" y="3025343"/>
                  <a:pt x="4682358" y="3011261"/>
                  <a:pt x="4687052" y="2999525"/>
                </a:cubicBezTo>
                <a:cubicBezTo>
                  <a:pt x="4689399" y="2999525"/>
                  <a:pt x="4691746" y="2999525"/>
                  <a:pt x="4691746" y="2999525"/>
                </a:cubicBezTo>
                <a:cubicBezTo>
                  <a:pt x="4694093" y="2999525"/>
                  <a:pt x="4698787" y="2999525"/>
                  <a:pt x="4701134" y="2997178"/>
                </a:cubicBezTo>
                <a:cubicBezTo>
                  <a:pt x="4701134" y="2997178"/>
                  <a:pt x="4701134" y="2997178"/>
                  <a:pt x="4701134" y="2997178"/>
                </a:cubicBezTo>
                <a:cubicBezTo>
                  <a:pt x="4694093" y="3011261"/>
                  <a:pt x="4689399" y="3022996"/>
                  <a:pt x="4682358" y="3037078"/>
                </a:cubicBezTo>
                <a:close/>
                <a:moveTo>
                  <a:pt x="4651846" y="3145042"/>
                </a:moveTo>
                <a:cubicBezTo>
                  <a:pt x="4651846" y="3152083"/>
                  <a:pt x="4651846" y="3159125"/>
                  <a:pt x="4651846" y="3163819"/>
                </a:cubicBezTo>
                <a:cubicBezTo>
                  <a:pt x="4651846" y="3168513"/>
                  <a:pt x="4651846" y="3173207"/>
                  <a:pt x="4651846" y="3177901"/>
                </a:cubicBezTo>
                <a:cubicBezTo>
                  <a:pt x="4651846" y="3182595"/>
                  <a:pt x="4651846" y="3189636"/>
                  <a:pt x="4651846" y="3194330"/>
                </a:cubicBezTo>
                <a:cubicBezTo>
                  <a:pt x="4651846" y="3199024"/>
                  <a:pt x="4651846" y="3203718"/>
                  <a:pt x="4654193" y="3210759"/>
                </a:cubicBezTo>
                <a:cubicBezTo>
                  <a:pt x="4654193" y="3215454"/>
                  <a:pt x="4654193" y="3220148"/>
                  <a:pt x="4654193" y="3224842"/>
                </a:cubicBezTo>
                <a:cubicBezTo>
                  <a:pt x="4654193" y="3229536"/>
                  <a:pt x="4656540" y="3236577"/>
                  <a:pt x="4656540" y="3241271"/>
                </a:cubicBezTo>
                <a:cubicBezTo>
                  <a:pt x="4656540" y="3243618"/>
                  <a:pt x="4656540" y="3248312"/>
                  <a:pt x="4658887" y="3250659"/>
                </a:cubicBezTo>
                <a:cubicBezTo>
                  <a:pt x="4658887" y="3257700"/>
                  <a:pt x="4661234" y="3264742"/>
                  <a:pt x="4661234" y="3269436"/>
                </a:cubicBezTo>
                <a:cubicBezTo>
                  <a:pt x="4661234" y="3271783"/>
                  <a:pt x="4661234" y="3271783"/>
                  <a:pt x="4661234" y="3274130"/>
                </a:cubicBezTo>
                <a:cubicBezTo>
                  <a:pt x="4663581" y="3281171"/>
                  <a:pt x="4663581" y="3288212"/>
                  <a:pt x="4665929" y="3295253"/>
                </a:cubicBezTo>
                <a:cubicBezTo>
                  <a:pt x="4658887" y="3297600"/>
                  <a:pt x="4651846" y="3304641"/>
                  <a:pt x="4651846" y="3314030"/>
                </a:cubicBezTo>
                <a:cubicBezTo>
                  <a:pt x="4651846" y="3321071"/>
                  <a:pt x="4654193" y="3325765"/>
                  <a:pt x="4658887" y="3328112"/>
                </a:cubicBezTo>
                <a:cubicBezTo>
                  <a:pt x="4614294" y="3407912"/>
                  <a:pt x="4562658" y="3483017"/>
                  <a:pt x="4503982" y="3551081"/>
                </a:cubicBezTo>
                <a:cubicBezTo>
                  <a:pt x="4501635" y="3548734"/>
                  <a:pt x="4496941" y="3546387"/>
                  <a:pt x="4492247" y="3546387"/>
                </a:cubicBezTo>
                <a:cubicBezTo>
                  <a:pt x="4480512" y="3546387"/>
                  <a:pt x="4471124" y="3555775"/>
                  <a:pt x="4471124" y="3567510"/>
                </a:cubicBezTo>
                <a:cubicBezTo>
                  <a:pt x="4471124" y="3572205"/>
                  <a:pt x="4473471" y="3579246"/>
                  <a:pt x="4478165" y="3581593"/>
                </a:cubicBezTo>
                <a:cubicBezTo>
                  <a:pt x="4457041" y="3605063"/>
                  <a:pt x="4435918" y="3626187"/>
                  <a:pt x="4414795" y="3647310"/>
                </a:cubicBezTo>
                <a:cubicBezTo>
                  <a:pt x="4419489" y="3640269"/>
                  <a:pt x="4421835" y="3633228"/>
                  <a:pt x="4426530" y="3623840"/>
                </a:cubicBezTo>
                <a:cubicBezTo>
                  <a:pt x="4431224" y="3614451"/>
                  <a:pt x="4435918" y="3607411"/>
                  <a:pt x="4440612" y="3598022"/>
                </a:cubicBezTo>
                <a:cubicBezTo>
                  <a:pt x="4445306" y="3588634"/>
                  <a:pt x="4450000" y="3579246"/>
                  <a:pt x="4454694" y="3569858"/>
                </a:cubicBezTo>
                <a:cubicBezTo>
                  <a:pt x="4459388" y="3560470"/>
                  <a:pt x="4464082" y="3551081"/>
                  <a:pt x="4468776" y="3539346"/>
                </a:cubicBezTo>
                <a:cubicBezTo>
                  <a:pt x="4473471" y="3529958"/>
                  <a:pt x="4478165" y="3522917"/>
                  <a:pt x="4480512" y="3513529"/>
                </a:cubicBezTo>
                <a:cubicBezTo>
                  <a:pt x="4487553" y="3499446"/>
                  <a:pt x="4494594" y="3485364"/>
                  <a:pt x="4499288" y="3471282"/>
                </a:cubicBezTo>
                <a:cubicBezTo>
                  <a:pt x="4501635" y="3466588"/>
                  <a:pt x="4503982" y="3461893"/>
                  <a:pt x="4506329" y="3457199"/>
                </a:cubicBezTo>
                <a:cubicBezTo>
                  <a:pt x="4515717" y="3438423"/>
                  <a:pt x="4522759" y="3419647"/>
                  <a:pt x="4532147" y="3398523"/>
                </a:cubicBezTo>
                <a:cubicBezTo>
                  <a:pt x="4534494" y="3396176"/>
                  <a:pt x="4534494" y="3391482"/>
                  <a:pt x="4536841" y="3389135"/>
                </a:cubicBezTo>
                <a:cubicBezTo>
                  <a:pt x="4543882" y="3372706"/>
                  <a:pt x="4550923" y="3356276"/>
                  <a:pt x="4557964" y="3339847"/>
                </a:cubicBezTo>
                <a:cubicBezTo>
                  <a:pt x="4560311" y="3335153"/>
                  <a:pt x="4562658" y="3328112"/>
                  <a:pt x="4565005" y="3323418"/>
                </a:cubicBezTo>
                <a:cubicBezTo>
                  <a:pt x="4569699" y="3309335"/>
                  <a:pt x="4576741" y="3295253"/>
                  <a:pt x="4581435" y="3278824"/>
                </a:cubicBezTo>
                <a:cubicBezTo>
                  <a:pt x="4583782" y="3271783"/>
                  <a:pt x="4586129" y="3267089"/>
                  <a:pt x="4588476" y="3260048"/>
                </a:cubicBezTo>
                <a:cubicBezTo>
                  <a:pt x="4593170" y="3245965"/>
                  <a:pt x="4600211" y="3231883"/>
                  <a:pt x="4604905" y="3217801"/>
                </a:cubicBezTo>
                <a:cubicBezTo>
                  <a:pt x="4607252" y="3210759"/>
                  <a:pt x="4609599" y="3203718"/>
                  <a:pt x="4611946" y="3196677"/>
                </a:cubicBezTo>
                <a:cubicBezTo>
                  <a:pt x="4616640" y="3182595"/>
                  <a:pt x="4621334" y="3170860"/>
                  <a:pt x="4626029" y="3156777"/>
                </a:cubicBezTo>
                <a:cubicBezTo>
                  <a:pt x="4628376" y="3149737"/>
                  <a:pt x="4630723" y="3142695"/>
                  <a:pt x="4633070" y="3133307"/>
                </a:cubicBezTo>
                <a:cubicBezTo>
                  <a:pt x="4635417" y="3126266"/>
                  <a:pt x="4637764" y="3116878"/>
                  <a:pt x="4640111" y="3109836"/>
                </a:cubicBezTo>
                <a:cubicBezTo>
                  <a:pt x="4642458" y="3109836"/>
                  <a:pt x="4642458" y="3109836"/>
                  <a:pt x="4644805" y="3109836"/>
                </a:cubicBezTo>
                <a:cubicBezTo>
                  <a:pt x="4644805" y="3114531"/>
                  <a:pt x="4644805" y="3121572"/>
                  <a:pt x="4644805" y="3126266"/>
                </a:cubicBezTo>
                <a:cubicBezTo>
                  <a:pt x="4651846" y="3138001"/>
                  <a:pt x="4651846" y="3140348"/>
                  <a:pt x="4651846" y="3145042"/>
                </a:cubicBezTo>
                <a:close/>
                <a:moveTo>
                  <a:pt x="4694093" y="3290559"/>
                </a:moveTo>
                <a:cubicBezTo>
                  <a:pt x="4696440" y="3285865"/>
                  <a:pt x="4698787" y="3278824"/>
                  <a:pt x="4701134" y="3274130"/>
                </a:cubicBezTo>
                <a:cubicBezTo>
                  <a:pt x="4698787" y="3283518"/>
                  <a:pt x="4694093" y="3295253"/>
                  <a:pt x="4691746" y="3304641"/>
                </a:cubicBezTo>
                <a:cubicBezTo>
                  <a:pt x="4691746" y="3304641"/>
                  <a:pt x="4689399" y="3302295"/>
                  <a:pt x="4689399" y="3302295"/>
                </a:cubicBezTo>
                <a:cubicBezTo>
                  <a:pt x="4689399" y="3302295"/>
                  <a:pt x="4689399" y="3299947"/>
                  <a:pt x="4691746" y="3299947"/>
                </a:cubicBezTo>
                <a:cubicBezTo>
                  <a:pt x="4691746" y="3295253"/>
                  <a:pt x="4694093" y="3292906"/>
                  <a:pt x="4694093" y="3290559"/>
                </a:cubicBezTo>
                <a:close/>
                <a:moveTo>
                  <a:pt x="4635417" y="3452505"/>
                </a:moveTo>
                <a:cubicBezTo>
                  <a:pt x="4633070" y="3457199"/>
                  <a:pt x="4633070" y="3459547"/>
                  <a:pt x="4630723" y="3464241"/>
                </a:cubicBezTo>
                <a:lnTo>
                  <a:pt x="4630723" y="3464241"/>
                </a:lnTo>
                <a:lnTo>
                  <a:pt x="4630723" y="3464241"/>
                </a:lnTo>
                <a:cubicBezTo>
                  <a:pt x="4630723" y="3459547"/>
                  <a:pt x="4633070" y="3454853"/>
                  <a:pt x="4635417" y="3452505"/>
                </a:cubicBezTo>
                <a:cubicBezTo>
                  <a:pt x="4635417" y="3450158"/>
                  <a:pt x="4635417" y="3450158"/>
                  <a:pt x="4637764" y="3447811"/>
                </a:cubicBezTo>
                <a:cubicBezTo>
                  <a:pt x="4637764" y="3447811"/>
                  <a:pt x="4637764" y="3445464"/>
                  <a:pt x="4637764" y="3445464"/>
                </a:cubicBezTo>
                <a:cubicBezTo>
                  <a:pt x="4637764" y="3445464"/>
                  <a:pt x="4637764" y="3445464"/>
                  <a:pt x="4637764" y="3445464"/>
                </a:cubicBezTo>
                <a:cubicBezTo>
                  <a:pt x="4635417" y="3447811"/>
                  <a:pt x="4635417" y="3450158"/>
                  <a:pt x="4635417" y="3452505"/>
                </a:cubicBezTo>
                <a:close/>
                <a:moveTo>
                  <a:pt x="4579088" y="3532305"/>
                </a:moveTo>
                <a:cubicBezTo>
                  <a:pt x="4579088" y="3534652"/>
                  <a:pt x="4579088" y="3536999"/>
                  <a:pt x="4581435" y="3539346"/>
                </a:cubicBezTo>
                <a:cubicBezTo>
                  <a:pt x="4557964" y="3576899"/>
                  <a:pt x="4534494" y="3612105"/>
                  <a:pt x="4508676" y="3647310"/>
                </a:cubicBezTo>
                <a:cubicBezTo>
                  <a:pt x="4513371" y="3640269"/>
                  <a:pt x="4515717" y="3635575"/>
                  <a:pt x="4520412" y="3628534"/>
                </a:cubicBezTo>
                <a:cubicBezTo>
                  <a:pt x="4525106" y="3621493"/>
                  <a:pt x="4529800" y="3612105"/>
                  <a:pt x="4534494" y="3605063"/>
                </a:cubicBezTo>
                <a:cubicBezTo>
                  <a:pt x="4539188" y="3598022"/>
                  <a:pt x="4541535" y="3590981"/>
                  <a:pt x="4546229" y="3583940"/>
                </a:cubicBezTo>
                <a:cubicBezTo>
                  <a:pt x="4550923" y="3576899"/>
                  <a:pt x="4555617" y="3567510"/>
                  <a:pt x="4560311" y="3560470"/>
                </a:cubicBezTo>
                <a:cubicBezTo>
                  <a:pt x="4565005" y="3553428"/>
                  <a:pt x="4567353" y="3546387"/>
                  <a:pt x="4572047" y="3539346"/>
                </a:cubicBezTo>
                <a:cubicBezTo>
                  <a:pt x="4576741" y="3532305"/>
                  <a:pt x="4581435" y="3522917"/>
                  <a:pt x="4586129" y="3515876"/>
                </a:cubicBezTo>
                <a:cubicBezTo>
                  <a:pt x="4590823" y="3508834"/>
                  <a:pt x="4593170" y="3501793"/>
                  <a:pt x="4597864" y="3494752"/>
                </a:cubicBezTo>
                <a:cubicBezTo>
                  <a:pt x="4600211" y="3490058"/>
                  <a:pt x="4602558" y="3483017"/>
                  <a:pt x="4607252" y="3478323"/>
                </a:cubicBezTo>
                <a:cubicBezTo>
                  <a:pt x="4607252" y="3480670"/>
                  <a:pt x="4604905" y="3483017"/>
                  <a:pt x="4604905" y="3485364"/>
                </a:cubicBezTo>
                <a:cubicBezTo>
                  <a:pt x="4604905" y="3490058"/>
                  <a:pt x="4607252" y="3494752"/>
                  <a:pt x="4609599" y="3497099"/>
                </a:cubicBezTo>
                <a:cubicBezTo>
                  <a:pt x="4604905" y="3504140"/>
                  <a:pt x="4602558" y="3508834"/>
                  <a:pt x="4600211" y="3515876"/>
                </a:cubicBezTo>
                <a:cubicBezTo>
                  <a:pt x="4586129" y="3513529"/>
                  <a:pt x="4579088" y="3522917"/>
                  <a:pt x="4579088" y="3532305"/>
                </a:cubicBezTo>
                <a:close/>
                <a:moveTo>
                  <a:pt x="4433571" y="3743539"/>
                </a:moveTo>
                <a:cubicBezTo>
                  <a:pt x="4428877" y="3750580"/>
                  <a:pt x="4424183" y="3757621"/>
                  <a:pt x="4419489" y="3762315"/>
                </a:cubicBezTo>
                <a:cubicBezTo>
                  <a:pt x="4414795" y="3769357"/>
                  <a:pt x="4407753" y="3776398"/>
                  <a:pt x="4403059" y="3783439"/>
                </a:cubicBezTo>
                <a:cubicBezTo>
                  <a:pt x="4398365" y="3790480"/>
                  <a:pt x="4393671" y="3795174"/>
                  <a:pt x="4388977" y="3802215"/>
                </a:cubicBezTo>
                <a:cubicBezTo>
                  <a:pt x="4384283" y="3809256"/>
                  <a:pt x="4377242" y="3816298"/>
                  <a:pt x="4372548" y="3820992"/>
                </a:cubicBezTo>
                <a:cubicBezTo>
                  <a:pt x="4367854" y="3828033"/>
                  <a:pt x="4363159" y="3832727"/>
                  <a:pt x="4356118" y="3839768"/>
                </a:cubicBezTo>
                <a:cubicBezTo>
                  <a:pt x="4351424" y="3844462"/>
                  <a:pt x="4346730" y="3851503"/>
                  <a:pt x="4342036" y="3856197"/>
                </a:cubicBezTo>
                <a:cubicBezTo>
                  <a:pt x="4339689" y="3858544"/>
                  <a:pt x="4337342" y="3858544"/>
                  <a:pt x="4337342" y="3860891"/>
                </a:cubicBezTo>
                <a:cubicBezTo>
                  <a:pt x="4330301" y="3865586"/>
                  <a:pt x="4323260" y="3870280"/>
                  <a:pt x="4316218" y="3874974"/>
                </a:cubicBezTo>
                <a:cubicBezTo>
                  <a:pt x="4309178" y="3879668"/>
                  <a:pt x="4304483" y="3882015"/>
                  <a:pt x="4297442" y="3886709"/>
                </a:cubicBezTo>
                <a:cubicBezTo>
                  <a:pt x="4290401" y="3891403"/>
                  <a:pt x="4283360" y="3896097"/>
                  <a:pt x="4276319" y="3898444"/>
                </a:cubicBezTo>
                <a:cubicBezTo>
                  <a:pt x="4276319" y="3898444"/>
                  <a:pt x="4273972" y="3898444"/>
                  <a:pt x="4273972" y="3900791"/>
                </a:cubicBezTo>
                <a:cubicBezTo>
                  <a:pt x="4276319" y="3896097"/>
                  <a:pt x="4278666" y="3891403"/>
                  <a:pt x="4283360" y="3886709"/>
                </a:cubicBezTo>
                <a:cubicBezTo>
                  <a:pt x="4285707" y="3884362"/>
                  <a:pt x="4285707" y="3884362"/>
                  <a:pt x="4285707" y="3882015"/>
                </a:cubicBezTo>
                <a:cubicBezTo>
                  <a:pt x="4292748" y="3874974"/>
                  <a:pt x="4302136" y="3870280"/>
                  <a:pt x="4309178" y="3863238"/>
                </a:cubicBezTo>
                <a:cubicBezTo>
                  <a:pt x="4313872" y="3860891"/>
                  <a:pt x="4316218" y="3856197"/>
                  <a:pt x="4320913" y="3853850"/>
                </a:cubicBezTo>
                <a:cubicBezTo>
                  <a:pt x="4332648" y="3844462"/>
                  <a:pt x="4344383" y="3835074"/>
                  <a:pt x="4353771" y="3823339"/>
                </a:cubicBezTo>
                <a:cubicBezTo>
                  <a:pt x="4358465" y="3818645"/>
                  <a:pt x="4363159" y="3813950"/>
                  <a:pt x="4370201" y="3809256"/>
                </a:cubicBezTo>
                <a:cubicBezTo>
                  <a:pt x="4377242" y="3802215"/>
                  <a:pt x="4384283" y="3795174"/>
                  <a:pt x="4391324" y="3788133"/>
                </a:cubicBezTo>
                <a:cubicBezTo>
                  <a:pt x="4396018" y="3783439"/>
                  <a:pt x="4403059" y="3776398"/>
                  <a:pt x="4407753" y="3771704"/>
                </a:cubicBezTo>
                <a:cubicBezTo>
                  <a:pt x="4414795" y="3764663"/>
                  <a:pt x="4419489" y="3757621"/>
                  <a:pt x="4426530" y="3750580"/>
                </a:cubicBezTo>
                <a:cubicBezTo>
                  <a:pt x="4431224" y="3743539"/>
                  <a:pt x="4438265" y="3738845"/>
                  <a:pt x="4442959" y="3731804"/>
                </a:cubicBezTo>
                <a:cubicBezTo>
                  <a:pt x="4445306" y="3729457"/>
                  <a:pt x="4450000" y="3724763"/>
                  <a:pt x="4452347" y="3722416"/>
                </a:cubicBezTo>
                <a:cubicBezTo>
                  <a:pt x="4452347" y="3722416"/>
                  <a:pt x="4450000" y="3724763"/>
                  <a:pt x="4450000" y="3724763"/>
                </a:cubicBezTo>
                <a:cubicBezTo>
                  <a:pt x="4445306" y="3729457"/>
                  <a:pt x="4440612" y="3736498"/>
                  <a:pt x="4433571" y="3743539"/>
                </a:cubicBezTo>
                <a:close/>
                <a:moveTo>
                  <a:pt x="4170701" y="3997020"/>
                </a:moveTo>
                <a:cubicBezTo>
                  <a:pt x="4158966" y="4011102"/>
                  <a:pt x="4149578" y="4022838"/>
                  <a:pt x="4137843" y="4034573"/>
                </a:cubicBezTo>
                <a:cubicBezTo>
                  <a:pt x="4128455" y="4046308"/>
                  <a:pt x="4119067" y="4055696"/>
                  <a:pt x="4109678" y="4067431"/>
                </a:cubicBezTo>
                <a:cubicBezTo>
                  <a:pt x="4107331" y="4072125"/>
                  <a:pt x="4102637" y="4074473"/>
                  <a:pt x="4100290" y="4079167"/>
                </a:cubicBezTo>
                <a:cubicBezTo>
                  <a:pt x="4093249" y="4083861"/>
                  <a:pt x="4086208" y="4088555"/>
                  <a:pt x="4081514" y="4093249"/>
                </a:cubicBezTo>
                <a:cubicBezTo>
                  <a:pt x="4074473" y="4097943"/>
                  <a:pt x="4065084" y="4104984"/>
                  <a:pt x="4058043" y="4109678"/>
                </a:cubicBezTo>
                <a:cubicBezTo>
                  <a:pt x="4048655" y="4116720"/>
                  <a:pt x="4039267" y="4121414"/>
                  <a:pt x="4029879" y="4128455"/>
                </a:cubicBezTo>
                <a:cubicBezTo>
                  <a:pt x="4020491" y="4135496"/>
                  <a:pt x="4011102" y="4140190"/>
                  <a:pt x="4001714" y="4147231"/>
                </a:cubicBezTo>
                <a:cubicBezTo>
                  <a:pt x="3992326" y="4151925"/>
                  <a:pt x="3982938" y="4156619"/>
                  <a:pt x="3975897" y="4163660"/>
                </a:cubicBezTo>
                <a:cubicBezTo>
                  <a:pt x="3964161" y="4170702"/>
                  <a:pt x="3954773" y="4175396"/>
                  <a:pt x="3943038" y="4182437"/>
                </a:cubicBezTo>
                <a:cubicBezTo>
                  <a:pt x="3933650" y="4187131"/>
                  <a:pt x="3926609" y="4191825"/>
                  <a:pt x="3917220" y="4196519"/>
                </a:cubicBezTo>
                <a:cubicBezTo>
                  <a:pt x="3905485" y="4203560"/>
                  <a:pt x="3893750" y="4208254"/>
                  <a:pt x="3882015" y="4215296"/>
                </a:cubicBezTo>
                <a:cubicBezTo>
                  <a:pt x="3872627" y="4219990"/>
                  <a:pt x="3863239" y="4224684"/>
                  <a:pt x="3856197" y="4227031"/>
                </a:cubicBezTo>
                <a:cubicBezTo>
                  <a:pt x="3844462" y="4231725"/>
                  <a:pt x="3832727" y="4238766"/>
                  <a:pt x="3820992" y="4243460"/>
                </a:cubicBezTo>
                <a:cubicBezTo>
                  <a:pt x="3811603" y="4248154"/>
                  <a:pt x="3802215" y="4250501"/>
                  <a:pt x="3790480" y="4255195"/>
                </a:cubicBezTo>
                <a:cubicBezTo>
                  <a:pt x="3778745" y="4259889"/>
                  <a:pt x="3767010" y="4264584"/>
                  <a:pt x="3755274" y="4269278"/>
                </a:cubicBezTo>
                <a:cubicBezTo>
                  <a:pt x="3750580" y="4271625"/>
                  <a:pt x="3748233" y="4271625"/>
                  <a:pt x="3743539" y="4273972"/>
                </a:cubicBezTo>
                <a:cubicBezTo>
                  <a:pt x="3785786" y="4250501"/>
                  <a:pt x="3830380" y="4227031"/>
                  <a:pt x="3870279" y="4201213"/>
                </a:cubicBezTo>
                <a:cubicBezTo>
                  <a:pt x="3886709" y="4191825"/>
                  <a:pt x="3903138" y="4180090"/>
                  <a:pt x="3919568" y="4170702"/>
                </a:cubicBezTo>
                <a:cubicBezTo>
                  <a:pt x="3924262" y="4166007"/>
                  <a:pt x="3931303" y="4163660"/>
                  <a:pt x="3935997" y="4158966"/>
                </a:cubicBezTo>
                <a:cubicBezTo>
                  <a:pt x="3945385" y="4151925"/>
                  <a:pt x="3957120" y="4144884"/>
                  <a:pt x="3966509" y="4137843"/>
                </a:cubicBezTo>
                <a:cubicBezTo>
                  <a:pt x="3973550" y="4133149"/>
                  <a:pt x="3980591" y="4128455"/>
                  <a:pt x="3985285" y="4123761"/>
                </a:cubicBezTo>
                <a:cubicBezTo>
                  <a:pt x="3994673" y="4116720"/>
                  <a:pt x="4004061" y="4112026"/>
                  <a:pt x="4013449" y="4104984"/>
                </a:cubicBezTo>
                <a:cubicBezTo>
                  <a:pt x="4020491" y="4100290"/>
                  <a:pt x="4027532" y="4095596"/>
                  <a:pt x="4034573" y="4090902"/>
                </a:cubicBezTo>
                <a:cubicBezTo>
                  <a:pt x="4043961" y="4083861"/>
                  <a:pt x="4051002" y="4079167"/>
                  <a:pt x="4060390" y="4072125"/>
                </a:cubicBezTo>
                <a:cubicBezTo>
                  <a:pt x="4067432" y="4067431"/>
                  <a:pt x="4074473" y="4062737"/>
                  <a:pt x="4081514" y="4055696"/>
                </a:cubicBezTo>
                <a:cubicBezTo>
                  <a:pt x="4090902" y="4048655"/>
                  <a:pt x="4097943" y="4043961"/>
                  <a:pt x="4107331" y="4036920"/>
                </a:cubicBezTo>
                <a:cubicBezTo>
                  <a:pt x="4114372" y="4032226"/>
                  <a:pt x="4121414" y="4025185"/>
                  <a:pt x="4126108" y="4020490"/>
                </a:cubicBezTo>
                <a:cubicBezTo>
                  <a:pt x="4133149" y="4013449"/>
                  <a:pt x="4142537" y="4006408"/>
                  <a:pt x="4149578" y="4001714"/>
                </a:cubicBezTo>
                <a:cubicBezTo>
                  <a:pt x="4156619" y="3997020"/>
                  <a:pt x="4163660" y="3989979"/>
                  <a:pt x="4168355" y="3985285"/>
                </a:cubicBezTo>
                <a:cubicBezTo>
                  <a:pt x="4175395" y="3978244"/>
                  <a:pt x="4184784" y="3971203"/>
                  <a:pt x="4191825" y="3966508"/>
                </a:cubicBezTo>
                <a:cubicBezTo>
                  <a:pt x="4198866" y="3961814"/>
                  <a:pt x="4205907" y="3954773"/>
                  <a:pt x="4210601" y="3950079"/>
                </a:cubicBezTo>
                <a:cubicBezTo>
                  <a:pt x="4210601" y="3950079"/>
                  <a:pt x="4212948" y="3947732"/>
                  <a:pt x="4212948" y="3947732"/>
                </a:cubicBezTo>
                <a:cubicBezTo>
                  <a:pt x="4212948" y="3950079"/>
                  <a:pt x="4212948" y="3950079"/>
                  <a:pt x="4212948" y="3952426"/>
                </a:cubicBezTo>
                <a:cubicBezTo>
                  <a:pt x="4208254" y="3959468"/>
                  <a:pt x="4203560" y="3964162"/>
                  <a:pt x="4198866" y="3971203"/>
                </a:cubicBezTo>
                <a:cubicBezTo>
                  <a:pt x="4189478" y="3973550"/>
                  <a:pt x="4180090" y="3985285"/>
                  <a:pt x="4170701" y="3997020"/>
                </a:cubicBezTo>
                <a:close/>
                <a:moveTo>
                  <a:pt x="3680169" y="4302136"/>
                </a:moveTo>
                <a:cubicBezTo>
                  <a:pt x="3673128" y="4306830"/>
                  <a:pt x="3663740" y="4309177"/>
                  <a:pt x="3656698" y="4313871"/>
                </a:cubicBezTo>
                <a:cubicBezTo>
                  <a:pt x="3647310" y="4318565"/>
                  <a:pt x="3637922" y="4323260"/>
                  <a:pt x="3628534" y="4327954"/>
                </a:cubicBezTo>
                <a:cubicBezTo>
                  <a:pt x="3621493" y="4332648"/>
                  <a:pt x="3612104" y="4334995"/>
                  <a:pt x="3605064" y="4339689"/>
                </a:cubicBezTo>
                <a:cubicBezTo>
                  <a:pt x="3595675" y="4344383"/>
                  <a:pt x="3586287" y="4349077"/>
                  <a:pt x="3576899" y="4353771"/>
                </a:cubicBezTo>
                <a:cubicBezTo>
                  <a:pt x="3569858" y="4358466"/>
                  <a:pt x="3560469" y="4360812"/>
                  <a:pt x="3553428" y="4365506"/>
                </a:cubicBezTo>
                <a:cubicBezTo>
                  <a:pt x="3544040" y="4370201"/>
                  <a:pt x="3534652" y="4374895"/>
                  <a:pt x="3522917" y="4377242"/>
                </a:cubicBezTo>
                <a:cubicBezTo>
                  <a:pt x="3515876" y="4379589"/>
                  <a:pt x="3506487" y="4384283"/>
                  <a:pt x="3499446" y="4386630"/>
                </a:cubicBezTo>
                <a:cubicBezTo>
                  <a:pt x="3490058" y="4391324"/>
                  <a:pt x="3480670" y="4393671"/>
                  <a:pt x="3468935" y="4398365"/>
                </a:cubicBezTo>
                <a:cubicBezTo>
                  <a:pt x="3459546" y="4400712"/>
                  <a:pt x="3452505" y="4405406"/>
                  <a:pt x="3443117" y="4407753"/>
                </a:cubicBezTo>
                <a:cubicBezTo>
                  <a:pt x="3433729" y="4412447"/>
                  <a:pt x="3421994" y="4414794"/>
                  <a:pt x="3412605" y="4419489"/>
                </a:cubicBezTo>
                <a:cubicBezTo>
                  <a:pt x="3403217" y="4421836"/>
                  <a:pt x="3396176" y="4426530"/>
                  <a:pt x="3386788" y="4428877"/>
                </a:cubicBezTo>
                <a:cubicBezTo>
                  <a:pt x="3377400" y="4433571"/>
                  <a:pt x="3365664" y="4435918"/>
                  <a:pt x="3356276" y="4440612"/>
                </a:cubicBezTo>
                <a:cubicBezTo>
                  <a:pt x="3346888" y="4442959"/>
                  <a:pt x="3339847" y="4447653"/>
                  <a:pt x="3330459" y="4450000"/>
                </a:cubicBezTo>
                <a:cubicBezTo>
                  <a:pt x="3321071" y="4452347"/>
                  <a:pt x="3309336" y="4457041"/>
                  <a:pt x="3299947" y="4459388"/>
                </a:cubicBezTo>
                <a:cubicBezTo>
                  <a:pt x="3290559" y="4461735"/>
                  <a:pt x="3283518" y="4464083"/>
                  <a:pt x="3274130" y="4466429"/>
                </a:cubicBezTo>
                <a:cubicBezTo>
                  <a:pt x="3264742" y="4468777"/>
                  <a:pt x="3253007" y="4473471"/>
                  <a:pt x="3243618" y="4475818"/>
                </a:cubicBezTo>
                <a:cubicBezTo>
                  <a:pt x="3234230" y="4478165"/>
                  <a:pt x="3227189" y="4480512"/>
                  <a:pt x="3217801" y="4482859"/>
                </a:cubicBezTo>
                <a:cubicBezTo>
                  <a:pt x="3208412" y="4485206"/>
                  <a:pt x="3196677" y="4489900"/>
                  <a:pt x="3184942" y="4492247"/>
                </a:cubicBezTo>
                <a:cubicBezTo>
                  <a:pt x="3177901" y="4494594"/>
                  <a:pt x="3170860" y="4496941"/>
                  <a:pt x="3166166" y="4496941"/>
                </a:cubicBezTo>
                <a:cubicBezTo>
                  <a:pt x="3166166" y="4496941"/>
                  <a:pt x="3166166" y="4496941"/>
                  <a:pt x="3166166" y="4496941"/>
                </a:cubicBezTo>
                <a:cubicBezTo>
                  <a:pt x="3161472" y="4489900"/>
                  <a:pt x="3156778" y="4485206"/>
                  <a:pt x="3152083" y="4478165"/>
                </a:cubicBezTo>
                <a:cubicBezTo>
                  <a:pt x="3149736" y="4473471"/>
                  <a:pt x="3147389" y="4471123"/>
                  <a:pt x="3145042" y="4466429"/>
                </a:cubicBezTo>
                <a:cubicBezTo>
                  <a:pt x="3142695" y="4461735"/>
                  <a:pt x="3138001" y="4457041"/>
                  <a:pt x="3135654" y="4450000"/>
                </a:cubicBezTo>
                <a:cubicBezTo>
                  <a:pt x="3133307" y="4445306"/>
                  <a:pt x="3130960" y="4440612"/>
                  <a:pt x="3126266" y="4435918"/>
                </a:cubicBezTo>
                <a:cubicBezTo>
                  <a:pt x="3123919" y="4431224"/>
                  <a:pt x="3119225" y="4426530"/>
                  <a:pt x="3116878" y="4421836"/>
                </a:cubicBezTo>
                <a:cubicBezTo>
                  <a:pt x="3114531" y="4417142"/>
                  <a:pt x="3112184" y="4412447"/>
                  <a:pt x="3107489" y="4407753"/>
                </a:cubicBezTo>
                <a:cubicBezTo>
                  <a:pt x="3105143" y="4403059"/>
                  <a:pt x="3102795" y="4398365"/>
                  <a:pt x="3100449" y="4393671"/>
                </a:cubicBezTo>
                <a:cubicBezTo>
                  <a:pt x="3098101" y="4388977"/>
                  <a:pt x="3095754" y="4384283"/>
                  <a:pt x="3093407" y="4379589"/>
                </a:cubicBezTo>
                <a:cubicBezTo>
                  <a:pt x="3098101" y="4377242"/>
                  <a:pt x="3102795" y="4370201"/>
                  <a:pt x="3102795" y="4363160"/>
                </a:cubicBezTo>
                <a:cubicBezTo>
                  <a:pt x="3109837" y="4363160"/>
                  <a:pt x="3116878" y="4363160"/>
                  <a:pt x="3123919" y="4365506"/>
                </a:cubicBezTo>
                <a:cubicBezTo>
                  <a:pt x="3130960" y="4365506"/>
                  <a:pt x="3140348" y="4367854"/>
                  <a:pt x="3147389" y="4367854"/>
                </a:cubicBezTo>
                <a:cubicBezTo>
                  <a:pt x="3168513" y="4367854"/>
                  <a:pt x="3189636" y="4370201"/>
                  <a:pt x="3213106" y="4370201"/>
                </a:cubicBezTo>
                <a:lnTo>
                  <a:pt x="3213106" y="4370201"/>
                </a:lnTo>
                <a:cubicBezTo>
                  <a:pt x="3386788" y="4370201"/>
                  <a:pt x="3558123" y="4339689"/>
                  <a:pt x="3722416" y="4281013"/>
                </a:cubicBezTo>
                <a:cubicBezTo>
                  <a:pt x="3717721" y="4283360"/>
                  <a:pt x="3713027" y="4285707"/>
                  <a:pt x="3708333" y="4288054"/>
                </a:cubicBezTo>
                <a:cubicBezTo>
                  <a:pt x="3698945" y="4292748"/>
                  <a:pt x="3689557" y="4297442"/>
                  <a:pt x="3680169" y="4302136"/>
                </a:cubicBezTo>
                <a:close/>
                <a:moveTo>
                  <a:pt x="3177901" y="4520412"/>
                </a:moveTo>
                <a:cubicBezTo>
                  <a:pt x="3180248" y="4522759"/>
                  <a:pt x="3182595" y="4527453"/>
                  <a:pt x="3184942" y="4529800"/>
                </a:cubicBezTo>
                <a:cubicBezTo>
                  <a:pt x="3189636" y="4534494"/>
                  <a:pt x="3191983" y="4539188"/>
                  <a:pt x="3196677" y="4543882"/>
                </a:cubicBezTo>
                <a:cubicBezTo>
                  <a:pt x="3199024" y="4546229"/>
                  <a:pt x="3201371" y="4548576"/>
                  <a:pt x="3203718" y="4553270"/>
                </a:cubicBezTo>
                <a:cubicBezTo>
                  <a:pt x="3210760" y="4560311"/>
                  <a:pt x="3215454" y="4567352"/>
                  <a:pt x="3222495" y="4574394"/>
                </a:cubicBezTo>
                <a:cubicBezTo>
                  <a:pt x="3227189" y="4579088"/>
                  <a:pt x="3231883" y="4583782"/>
                  <a:pt x="3238924" y="4588476"/>
                </a:cubicBezTo>
                <a:cubicBezTo>
                  <a:pt x="3145042" y="4604905"/>
                  <a:pt x="3051160" y="4616641"/>
                  <a:pt x="2952585" y="4621335"/>
                </a:cubicBezTo>
                <a:cubicBezTo>
                  <a:pt x="2952585" y="4618987"/>
                  <a:pt x="2954932" y="4618987"/>
                  <a:pt x="2954932" y="4616641"/>
                </a:cubicBezTo>
                <a:cubicBezTo>
                  <a:pt x="2959626" y="4609599"/>
                  <a:pt x="2964320" y="4602558"/>
                  <a:pt x="2969014" y="4593170"/>
                </a:cubicBezTo>
                <a:cubicBezTo>
                  <a:pt x="2971361" y="4590823"/>
                  <a:pt x="2971361" y="4588476"/>
                  <a:pt x="2973708" y="4583782"/>
                </a:cubicBezTo>
                <a:cubicBezTo>
                  <a:pt x="2978402" y="4574394"/>
                  <a:pt x="2983096" y="4565005"/>
                  <a:pt x="2987790" y="4555617"/>
                </a:cubicBezTo>
                <a:cubicBezTo>
                  <a:pt x="2987790" y="4553270"/>
                  <a:pt x="2990137" y="4553270"/>
                  <a:pt x="2990137" y="4550923"/>
                </a:cubicBezTo>
                <a:cubicBezTo>
                  <a:pt x="2992484" y="4546229"/>
                  <a:pt x="2994831" y="4543882"/>
                  <a:pt x="2994831" y="4539188"/>
                </a:cubicBezTo>
                <a:cubicBezTo>
                  <a:pt x="3051160" y="4527453"/>
                  <a:pt x="3105143" y="4515718"/>
                  <a:pt x="3159125" y="4499288"/>
                </a:cubicBezTo>
                <a:cubicBezTo>
                  <a:pt x="3161472" y="4501635"/>
                  <a:pt x="3161472" y="4503982"/>
                  <a:pt x="3163819" y="4503982"/>
                </a:cubicBezTo>
                <a:cubicBezTo>
                  <a:pt x="3170860" y="4511024"/>
                  <a:pt x="3175554" y="4515718"/>
                  <a:pt x="3177901" y="4520412"/>
                </a:cubicBezTo>
                <a:close/>
                <a:moveTo>
                  <a:pt x="2872785" y="4649499"/>
                </a:moveTo>
                <a:cubicBezTo>
                  <a:pt x="2870438" y="4654193"/>
                  <a:pt x="2865744" y="4656540"/>
                  <a:pt x="2863397" y="4661234"/>
                </a:cubicBezTo>
                <a:cubicBezTo>
                  <a:pt x="2858703" y="4665928"/>
                  <a:pt x="2854008" y="4670622"/>
                  <a:pt x="2849314" y="4677664"/>
                </a:cubicBezTo>
                <a:cubicBezTo>
                  <a:pt x="2844620" y="4682358"/>
                  <a:pt x="2842273" y="4684705"/>
                  <a:pt x="2837579" y="4689399"/>
                </a:cubicBezTo>
                <a:cubicBezTo>
                  <a:pt x="2832885" y="4694093"/>
                  <a:pt x="2828191" y="4698787"/>
                  <a:pt x="2823497" y="4703481"/>
                </a:cubicBezTo>
                <a:cubicBezTo>
                  <a:pt x="2818803" y="4708175"/>
                  <a:pt x="2816456" y="4710522"/>
                  <a:pt x="2811762" y="4715216"/>
                </a:cubicBezTo>
                <a:cubicBezTo>
                  <a:pt x="2807068" y="4719911"/>
                  <a:pt x="2802374" y="4722258"/>
                  <a:pt x="2800027" y="4726952"/>
                </a:cubicBezTo>
                <a:cubicBezTo>
                  <a:pt x="2795332" y="4731646"/>
                  <a:pt x="2792985" y="4733993"/>
                  <a:pt x="2788291" y="4736340"/>
                </a:cubicBezTo>
                <a:cubicBezTo>
                  <a:pt x="2783597" y="4738687"/>
                  <a:pt x="2781250" y="4743381"/>
                  <a:pt x="2776556" y="4745728"/>
                </a:cubicBezTo>
                <a:cubicBezTo>
                  <a:pt x="2771862" y="4748075"/>
                  <a:pt x="2769515" y="4752769"/>
                  <a:pt x="2764821" y="4755116"/>
                </a:cubicBezTo>
                <a:cubicBezTo>
                  <a:pt x="2760127" y="4757463"/>
                  <a:pt x="2757780" y="4762157"/>
                  <a:pt x="2753086" y="4764504"/>
                </a:cubicBezTo>
                <a:cubicBezTo>
                  <a:pt x="2750738" y="4766851"/>
                  <a:pt x="2748391" y="4766851"/>
                  <a:pt x="2746044" y="4769199"/>
                </a:cubicBezTo>
                <a:cubicBezTo>
                  <a:pt x="2743697" y="4769199"/>
                  <a:pt x="2743697" y="4769199"/>
                  <a:pt x="2741350" y="4766851"/>
                </a:cubicBezTo>
                <a:cubicBezTo>
                  <a:pt x="2736656" y="4764504"/>
                  <a:pt x="2729615" y="4762157"/>
                  <a:pt x="2724921" y="4759810"/>
                </a:cubicBezTo>
                <a:cubicBezTo>
                  <a:pt x="2717880" y="4757463"/>
                  <a:pt x="2710839" y="4752769"/>
                  <a:pt x="2703797" y="4748075"/>
                </a:cubicBezTo>
                <a:cubicBezTo>
                  <a:pt x="2701450" y="4748075"/>
                  <a:pt x="2701450" y="4745728"/>
                  <a:pt x="2699103" y="4745728"/>
                </a:cubicBezTo>
                <a:cubicBezTo>
                  <a:pt x="2699103" y="4743381"/>
                  <a:pt x="2699103" y="4741034"/>
                  <a:pt x="2701450" y="4738687"/>
                </a:cubicBezTo>
                <a:cubicBezTo>
                  <a:pt x="2701450" y="4733993"/>
                  <a:pt x="2703797" y="4731646"/>
                  <a:pt x="2703797" y="4726952"/>
                </a:cubicBezTo>
                <a:cubicBezTo>
                  <a:pt x="2703797" y="4722258"/>
                  <a:pt x="2706145" y="4717563"/>
                  <a:pt x="2706145" y="4712869"/>
                </a:cubicBezTo>
                <a:cubicBezTo>
                  <a:pt x="2706145" y="4708175"/>
                  <a:pt x="2708492" y="4703481"/>
                  <a:pt x="2708492" y="4701134"/>
                </a:cubicBezTo>
                <a:cubicBezTo>
                  <a:pt x="2708492" y="4696440"/>
                  <a:pt x="2710839" y="4691746"/>
                  <a:pt x="2710839" y="4684705"/>
                </a:cubicBezTo>
                <a:cubicBezTo>
                  <a:pt x="2710839" y="4680011"/>
                  <a:pt x="2713186" y="4675317"/>
                  <a:pt x="2713186" y="4672970"/>
                </a:cubicBezTo>
                <a:cubicBezTo>
                  <a:pt x="2713186" y="4668276"/>
                  <a:pt x="2715533" y="4661234"/>
                  <a:pt x="2715533" y="4654193"/>
                </a:cubicBezTo>
                <a:cubicBezTo>
                  <a:pt x="2715533" y="4649499"/>
                  <a:pt x="2717880" y="4647152"/>
                  <a:pt x="2717880" y="4642458"/>
                </a:cubicBezTo>
                <a:cubicBezTo>
                  <a:pt x="2717880" y="4637764"/>
                  <a:pt x="2720227" y="4633070"/>
                  <a:pt x="2720227" y="4628376"/>
                </a:cubicBezTo>
                <a:cubicBezTo>
                  <a:pt x="2720227" y="4628376"/>
                  <a:pt x="2722574" y="4628376"/>
                  <a:pt x="2722574" y="4628376"/>
                </a:cubicBezTo>
                <a:cubicBezTo>
                  <a:pt x="2727268" y="4628376"/>
                  <a:pt x="2731962" y="4626029"/>
                  <a:pt x="2736656" y="4623681"/>
                </a:cubicBezTo>
                <a:cubicBezTo>
                  <a:pt x="2736656" y="4623681"/>
                  <a:pt x="2736656" y="4623681"/>
                  <a:pt x="2736656" y="4623681"/>
                </a:cubicBezTo>
                <a:cubicBezTo>
                  <a:pt x="2746044" y="4623681"/>
                  <a:pt x="2755433" y="4626029"/>
                  <a:pt x="2764821" y="4626029"/>
                </a:cubicBezTo>
                <a:cubicBezTo>
                  <a:pt x="2792985" y="4628376"/>
                  <a:pt x="2823497" y="4628376"/>
                  <a:pt x="2851661" y="4628376"/>
                </a:cubicBezTo>
                <a:cubicBezTo>
                  <a:pt x="2865744" y="4628376"/>
                  <a:pt x="2877479" y="4628376"/>
                  <a:pt x="2891561" y="4628376"/>
                </a:cubicBezTo>
                <a:cubicBezTo>
                  <a:pt x="2889214" y="4630723"/>
                  <a:pt x="2886867" y="4633070"/>
                  <a:pt x="2886867" y="4635417"/>
                </a:cubicBezTo>
                <a:cubicBezTo>
                  <a:pt x="2884520" y="4637764"/>
                  <a:pt x="2879826" y="4642458"/>
                  <a:pt x="2872785" y="4649499"/>
                </a:cubicBezTo>
                <a:close/>
                <a:moveTo>
                  <a:pt x="2727268" y="4778587"/>
                </a:moveTo>
                <a:cubicBezTo>
                  <a:pt x="2722574" y="4780934"/>
                  <a:pt x="2717880" y="4783281"/>
                  <a:pt x="2715533" y="4785628"/>
                </a:cubicBezTo>
                <a:cubicBezTo>
                  <a:pt x="2710839" y="4787975"/>
                  <a:pt x="2708492" y="4790322"/>
                  <a:pt x="2703797" y="4792669"/>
                </a:cubicBezTo>
                <a:cubicBezTo>
                  <a:pt x="2701450" y="4795016"/>
                  <a:pt x="2699103" y="4795016"/>
                  <a:pt x="2694409" y="4797363"/>
                </a:cubicBezTo>
                <a:cubicBezTo>
                  <a:pt x="2692062" y="4795016"/>
                  <a:pt x="2689715" y="4790322"/>
                  <a:pt x="2685021" y="4790322"/>
                </a:cubicBezTo>
                <a:cubicBezTo>
                  <a:pt x="2685021" y="4790322"/>
                  <a:pt x="2685021" y="4790322"/>
                  <a:pt x="2685021" y="4790322"/>
                </a:cubicBezTo>
                <a:cubicBezTo>
                  <a:pt x="2685021" y="4787975"/>
                  <a:pt x="2687368" y="4783281"/>
                  <a:pt x="2687368" y="4780934"/>
                </a:cubicBezTo>
                <a:cubicBezTo>
                  <a:pt x="2687368" y="4776239"/>
                  <a:pt x="2689715" y="4773893"/>
                  <a:pt x="2689715" y="4771545"/>
                </a:cubicBezTo>
                <a:cubicBezTo>
                  <a:pt x="2689715" y="4769199"/>
                  <a:pt x="2692062" y="4764504"/>
                  <a:pt x="2692062" y="4759810"/>
                </a:cubicBezTo>
                <a:cubicBezTo>
                  <a:pt x="2692062" y="4755116"/>
                  <a:pt x="2694409" y="4752769"/>
                  <a:pt x="2694409" y="4748075"/>
                </a:cubicBezTo>
                <a:cubicBezTo>
                  <a:pt x="2694409" y="4748075"/>
                  <a:pt x="2694409" y="4745728"/>
                  <a:pt x="2694409" y="4745728"/>
                </a:cubicBezTo>
                <a:cubicBezTo>
                  <a:pt x="2694409" y="4745728"/>
                  <a:pt x="2696756" y="4745728"/>
                  <a:pt x="2696756" y="4748075"/>
                </a:cubicBezTo>
                <a:cubicBezTo>
                  <a:pt x="2701450" y="4750422"/>
                  <a:pt x="2708492" y="4752769"/>
                  <a:pt x="2713186" y="4755116"/>
                </a:cubicBezTo>
                <a:cubicBezTo>
                  <a:pt x="2720227" y="4759810"/>
                  <a:pt x="2727268" y="4762157"/>
                  <a:pt x="2734309" y="4766851"/>
                </a:cubicBezTo>
                <a:cubicBezTo>
                  <a:pt x="2736656" y="4766851"/>
                  <a:pt x="2736656" y="4769199"/>
                  <a:pt x="2739003" y="4769199"/>
                </a:cubicBezTo>
                <a:cubicBezTo>
                  <a:pt x="2736656" y="4769199"/>
                  <a:pt x="2736656" y="4771545"/>
                  <a:pt x="2734309" y="4771545"/>
                </a:cubicBezTo>
                <a:cubicBezTo>
                  <a:pt x="2734309" y="4773893"/>
                  <a:pt x="2731962" y="4776239"/>
                  <a:pt x="2727268" y="4778587"/>
                </a:cubicBezTo>
                <a:close/>
                <a:moveTo>
                  <a:pt x="2572363" y="4806751"/>
                </a:moveTo>
                <a:cubicBezTo>
                  <a:pt x="2555934" y="4806751"/>
                  <a:pt x="2539504" y="4804404"/>
                  <a:pt x="2523075" y="4804404"/>
                </a:cubicBezTo>
                <a:cubicBezTo>
                  <a:pt x="2513687" y="4804404"/>
                  <a:pt x="2504299" y="4802057"/>
                  <a:pt x="2494910" y="4802057"/>
                </a:cubicBezTo>
                <a:cubicBezTo>
                  <a:pt x="2480828" y="4799710"/>
                  <a:pt x="2466746" y="4799710"/>
                  <a:pt x="2452664" y="4797363"/>
                </a:cubicBezTo>
                <a:cubicBezTo>
                  <a:pt x="2443275" y="4797363"/>
                  <a:pt x="2433887" y="4795016"/>
                  <a:pt x="2422152" y="4792669"/>
                </a:cubicBezTo>
                <a:cubicBezTo>
                  <a:pt x="2408070" y="4790322"/>
                  <a:pt x="2393987" y="4790322"/>
                  <a:pt x="2379905" y="4787975"/>
                </a:cubicBezTo>
                <a:cubicBezTo>
                  <a:pt x="2370517" y="4785628"/>
                  <a:pt x="2361129" y="4785628"/>
                  <a:pt x="2349394" y="4783281"/>
                </a:cubicBezTo>
                <a:cubicBezTo>
                  <a:pt x="2335311" y="4780934"/>
                  <a:pt x="2321229" y="4778587"/>
                  <a:pt x="2307147" y="4776239"/>
                </a:cubicBezTo>
                <a:cubicBezTo>
                  <a:pt x="2297759" y="4773893"/>
                  <a:pt x="2288370" y="4771545"/>
                  <a:pt x="2278982" y="4769199"/>
                </a:cubicBezTo>
                <a:cubicBezTo>
                  <a:pt x="2264900" y="4766851"/>
                  <a:pt x="2250818" y="4764504"/>
                  <a:pt x="2236735" y="4759810"/>
                </a:cubicBezTo>
                <a:cubicBezTo>
                  <a:pt x="2227347" y="4757463"/>
                  <a:pt x="2217959" y="4755116"/>
                  <a:pt x="2208571" y="4752769"/>
                </a:cubicBezTo>
                <a:cubicBezTo>
                  <a:pt x="2206224" y="4752769"/>
                  <a:pt x="2203877" y="4750422"/>
                  <a:pt x="2201530" y="4750422"/>
                </a:cubicBezTo>
                <a:cubicBezTo>
                  <a:pt x="2213265" y="4745728"/>
                  <a:pt x="2222653" y="4743381"/>
                  <a:pt x="2234388" y="4738687"/>
                </a:cubicBezTo>
                <a:cubicBezTo>
                  <a:pt x="2267247" y="4726952"/>
                  <a:pt x="2302453" y="4712869"/>
                  <a:pt x="2335311" y="4694093"/>
                </a:cubicBezTo>
                <a:cubicBezTo>
                  <a:pt x="2342352" y="4691746"/>
                  <a:pt x="2347047" y="4687052"/>
                  <a:pt x="2354088" y="4684705"/>
                </a:cubicBezTo>
                <a:cubicBezTo>
                  <a:pt x="2358782" y="4682358"/>
                  <a:pt x="2363476" y="4680011"/>
                  <a:pt x="2368170" y="4677664"/>
                </a:cubicBezTo>
                <a:cubicBezTo>
                  <a:pt x="2375211" y="4672970"/>
                  <a:pt x="2382252" y="4668276"/>
                  <a:pt x="2391640" y="4665928"/>
                </a:cubicBezTo>
                <a:cubicBezTo>
                  <a:pt x="2396334" y="4663582"/>
                  <a:pt x="2398681" y="4661234"/>
                  <a:pt x="2403376" y="4658887"/>
                </a:cubicBezTo>
                <a:cubicBezTo>
                  <a:pt x="2410417" y="4654193"/>
                  <a:pt x="2417458" y="4649499"/>
                  <a:pt x="2424499" y="4647152"/>
                </a:cubicBezTo>
                <a:cubicBezTo>
                  <a:pt x="2429193" y="4644805"/>
                  <a:pt x="2431540" y="4642458"/>
                  <a:pt x="2436234" y="4640111"/>
                </a:cubicBezTo>
                <a:cubicBezTo>
                  <a:pt x="2440928" y="4637764"/>
                  <a:pt x="2447970" y="4633070"/>
                  <a:pt x="2452664" y="4628376"/>
                </a:cubicBezTo>
                <a:cubicBezTo>
                  <a:pt x="2457358" y="4626029"/>
                  <a:pt x="2464399" y="4621335"/>
                  <a:pt x="2469093" y="4618987"/>
                </a:cubicBezTo>
                <a:cubicBezTo>
                  <a:pt x="2473787" y="4616641"/>
                  <a:pt x="2476134" y="4614293"/>
                  <a:pt x="2480828" y="4609599"/>
                </a:cubicBezTo>
                <a:cubicBezTo>
                  <a:pt x="2483175" y="4609599"/>
                  <a:pt x="2483175" y="4607252"/>
                  <a:pt x="2485522" y="4607252"/>
                </a:cubicBezTo>
                <a:cubicBezTo>
                  <a:pt x="2490216" y="4611946"/>
                  <a:pt x="2494910" y="4616641"/>
                  <a:pt x="2501952" y="4616641"/>
                </a:cubicBezTo>
                <a:cubicBezTo>
                  <a:pt x="2506646" y="4616641"/>
                  <a:pt x="2513687" y="4614293"/>
                  <a:pt x="2516034" y="4609599"/>
                </a:cubicBezTo>
                <a:cubicBezTo>
                  <a:pt x="2537157" y="4630723"/>
                  <a:pt x="2560628" y="4649499"/>
                  <a:pt x="2581751" y="4665928"/>
                </a:cubicBezTo>
                <a:cubicBezTo>
                  <a:pt x="2586445" y="4668276"/>
                  <a:pt x="2588792" y="4670622"/>
                  <a:pt x="2593486" y="4672970"/>
                </a:cubicBezTo>
                <a:cubicBezTo>
                  <a:pt x="2602875" y="4680011"/>
                  <a:pt x="2612263" y="4687052"/>
                  <a:pt x="2621651" y="4694093"/>
                </a:cubicBezTo>
                <a:cubicBezTo>
                  <a:pt x="2626345" y="4696440"/>
                  <a:pt x="2631039" y="4701134"/>
                  <a:pt x="2635733" y="4703481"/>
                </a:cubicBezTo>
                <a:cubicBezTo>
                  <a:pt x="2645121" y="4708175"/>
                  <a:pt x="2652163" y="4715216"/>
                  <a:pt x="2661551" y="4719911"/>
                </a:cubicBezTo>
                <a:cubicBezTo>
                  <a:pt x="2666245" y="4722258"/>
                  <a:pt x="2670939" y="4726952"/>
                  <a:pt x="2677980" y="4729299"/>
                </a:cubicBezTo>
                <a:cubicBezTo>
                  <a:pt x="2685021" y="4733993"/>
                  <a:pt x="2689715" y="4736340"/>
                  <a:pt x="2696756" y="4741034"/>
                </a:cubicBezTo>
                <a:cubicBezTo>
                  <a:pt x="2696756" y="4743381"/>
                  <a:pt x="2696756" y="4743381"/>
                  <a:pt x="2696756" y="4745728"/>
                </a:cubicBezTo>
                <a:cubicBezTo>
                  <a:pt x="2696756" y="4748075"/>
                  <a:pt x="2694409" y="4750422"/>
                  <a:pt x="2694409" y="4752769"/>
                </a:cubicBezTo>
                <a:cubicBezTo>
                  <a:pt x="2692062" y="4757463"/>
                  <a:pt x="2692062" y="4762157"/>
                  <a:pt x="2689715" y="4766851"/>
                </a:cubicBezTo>
                <a:cubicBezTo>
                  <a:pt x="2689715" y="4769199"/>
                  <a:pt x="2687368" y="4771545"/>
                  <a:pt x="2687368" y="4776239"/>
                </a:cubicBezTo>
                <a:cubicBezTo>
                  <a:pt x="2685021" y="4780934"/>
                  <a:pt x="2685021" y="4783281"/>
                  <a:pt x="2682674" y="4787975"/>
                </a:cubicBezTo>
                <a:cubicBezTo>
                  <a:pt x="2680327" y="4787975"/>
                  <a:pt x="2677980" y="4785628"/>
                  <a:pt x="2675633" y="4785628"/>
                </a:cubicBezTo>
                <a:cubicBezTo>
                  <a:pt x="2663898" y="4785628"/>
                  <a:pt x="2656857" y="4795016"/>
                  <a:pt x="2654510" y="4804404"/>
                </a:cubicBezTo>
                <a:cubicBezTo>
                  <a:pt x="2633386" y="4804404"/>
                  <a:pt x="2612263" y="4804404"/>
                  <a:pt x="2593486" y="4804404"/>
                </a:cubicBezTo>
                <a:cubicBezTo>
                  <a:pt x="2588792" y="4809098"/>
                  <a:pt x="2581751" y="4806751"/>
                  <a:pt x="2572363" y="4806751"/>
                </a:cubicBezTo>
                <a:close/>
                <a:moveTo>
                  <a:pt x="1898761" y="4780934"/>
                </a:moveTo>
                <a:cubicBezTo>
                  <a:pt x="1884678" y="4773893"/>
                  <a:pt x="1870596" y="4766851"/>
                  <a:pt x="1856514" y="4759810"/>
                </a:cubicBezTo>
                <a:cubicBezTo>
                  <a:pt x="1863555" y="4762157"/>
                  <a:pt x="1872943" y="4764504"/>
                  <a:pt x="1879984" y="4764504"/>
                </a:cubicBezTo>
                <a:cubicBezTo>
                  <a:pt x="1889372" y="4766851"/>
                  <a:pt x="1901108" y="4769199"/>
                  <a:pt x="1910496" y="4771545"/>
                </a:cubicBezTo>
                <a:cubicBezTo>
                  <a:pt x="1905802" y="4771545"/>
                  <a:pt x="1901108" y="4776239"/>
                  <a:pt x="1898761" y="4780934"/>
                </a:cubicBezTo>
                <a:close/>
                <a:moveTo>
                  <a:pt x="1847125" y="4752769"/>
                </a:moveTo>
                <a:cubicBezTo>
                  <a:pt x="1840084" y="4748075"/>
                  <a:pt x="1833043" y="4745728"/>
                  <a:pt x="1826002" y="4741034"/>
                </a:cubicBezTo>
                <a:cubicBezTo>
                  <a:pt x="1823655" y="4738687"/>
                  <a:pt x="1821308" y="4736340"/>
                  <a:pt x="1816614" y="4736340"/>
                </a:cubicBezTo>
                <a:cubicBezTo>
                  <a:pt x="1811920" y="4733993"/>
                  <a:pt x="1807226" y="4729299"/>
                  <a:pt x="1802532" y="4726952"/>
                </a:cubicBezTo>
                <a:cubicBezTo>
                  <a:pt x="1797838" y="4724605"/>
                  <a:pt x="1795491" y="4722258"/>
                  <a:pt x="1790797" y="4719911"/>
                </a:cubicBezTo>
                <a:cubicBezTo>
                  <a:pt x="1786102" y="4717563"/>
                  <a:pt x="1783755" y="4715216"/>
                  <a:pt x="1779061" y="4712869"/>
                </a:cubicBezTo>
                <a:cubicBezTo>
                  <a:pt x="1774367" y="4710522"/>
                  <a:pt x="1769673" y="4705828"/>
                  <a:pt x="1764979" y="4703481"/>
                </a:cubicBezTo>
                <a:cubicBezTo>
                  <a:pt x="1762632" y="4701134"/>
                  <a:pt x="1757938" y="4698787"/>
                  <a:pt x="1755591" y="4696440"/>
                </a:cubicBezTo>
                <a:cubicBezTo>
                  <a:pt x="1750897" y="4694093"/>
                  <a:pt x="1746203" y="4689399"/>
                  <a:pt x="1741508" y="4684705"/>
                </a:cubicBezTo>
                <a:cubicBezTo>
                  <a:pt x="1739161" y="4682358"/>
                  <a:pt x="1734467" y="4680011"/>
                  <a:pt x="1732120" y="4677664"/>
                </a:cubicBezTo>
                <a:cubicBezTo>
                  <a:pt x="1727426" y="4672970"/>
                  <a:pt x="1722732" y="4670622"/>
                  <a:pt x="1718038" y="4665928"/>
                </a:cubicBezTo>
                <a:cubicBezTo>
                  <a:pt x="1715691" y="4663582"/>
                  <a:pt x="1710997" y="4661234"/>
                  <a:pt x="1708650" y="4658887"/>
                </a:cubicBezTo>
                <a:cubicBezTo>
                  <a:pt x="1703956" y="4654193"/>
                  <a:pt x="1699262" y="4649499"/>
                  <a:pt x="1694567" y="4647152"/>
                </a:cubicBezTo>
                <a:cubicBezTo>
                  <a:pt x="1692220" y="4644805"/>
                  <a:pt x="1687526" y="4642458"/>
                  <a:pt x="1685179" y="4637764"/>
                </a:cubicBezTo>
                <a:cubicBezTo>
                  <a:pt x="1680485" y="4633070"/>
                  <a:pt x="1675791" y="4628376"/>
                  <a:pt x="1671097" y="4623681"/>
                </a:cubicBezTo>
                <a:cubicBezTo>
                  <a:pt x="1668750" y="4621335"/>
                  <a:pt x="1664056" y="4616641"/>
                  <a:pt x="1661709" y="4614293"/>
                </a:cubicBezTo>
                <a:cubicBezTo>
                  <a:pt x="1657015" y="4609599"/>
                  <a:pt x="1652321" y="4604905"/>
                  <a:pt x="1647627" y="4600211"/>
                </a:cubicBezTo>
                <a:cubicBezTo>
                  <a:pt x="1645280" y="4597864"/>
                  <a:pt x="1640586" y="4593170"/>
                  <a:pt x="1638239" y="4590823"/>
                </a:cubicBezTo>
                <a:cubicBezTo>
                  <a:pt x="1633544" y="4586129"/>
                  <a:pt x="1628850" y="4581435"/>
                  <a:pt x="1624156" y="4576741"/>
                </a:cubicBezTo>
                <a:cubicBezTo>
                  <a:pt x="1619462" y="4572047"/>
                  <a:pt x="1617115" y="4569700"/>
                  <a:pt x="1612421" y="4565005"/>
                </a:cubicBezTo>
                <a:cubicBezTo>
                  <a:pt x="1607727" y="4560311"/>
                  <a:pt x="1603033" y="4555617"/>
                  <a:pt x="1598339" y="4550923"/>
                </a:cubicBezTo>
                <a:cubicBezTo>
                  <a:pt x="1593645" y="4546229"/>
                  <a:pt x="1591298" y="4543882"/>
                  <a:pt x="1586603" y="4539188"/>
                </a:cubicBezTo>
                <a:cubicBezTo>
                  <a:pt x="1581909" y="4534494"/>
                  <a:pt x="1577215" y="4529800"/>
                  <a:pt x="1574868" y="4525106"/>
                </a:cubicBezTo>
                <a:cubicBezTo>
                  <a:pt x="1570174" y="4520412"/>
                  <a:pt x="1567827" y="4515718"/>
                  <a:pt x="1563133" y="4511024"/>
                </a:cubicBezTo>
                <a:cubicBezTo>
                  <a:pt x="1558439" y="4506329"/>
                  <a:pt x="1556092" y="4501635"/>
                  <a:pt x="1551398" y="4496941"/>
                </a:cubicBezTo>
                <a:cubicBezTo>
                  <a:pt x="1551398" y="4496941"/>
                  <a:pt x="1551398" y="4496941"/>
                  <a:pt x="1551398" y="4494594"/>
                </a:cubicBezTo>
                <a:cubicBezTo>
                  <a:pt x="1553745" y="4492247"/>
                  <a:pt x="1553745" y="4492247"/>
                  <a:pt x="1553745" y="4489900"/>
                </a:cubicBezTo>
                <a:cubicBezTo>
                  <a:pt x="1558439" y="4492247"/>
                  <a:pt x="1560786" y="4494594"/>
                  <a:pt x="1565480" y="4496941"/>
                </a:cubicBezTo>
                <a:cubicBezTo>
                  <a:pt x="1579562" y="4503982"/>
                  <a:pt x="1591298" y="4513370"/>
                  <a:pt x="1605380" y="4520412"/>
                </a:cubicBezTo>
                <a:cubicBezTo>
                  <a:pt x="1614768" y="4525106"/>
                  <a:pt x="1624156" y="4532147"/>
                  <a:pt x="1635891" y="4536841"/>
                </a:cubicBezTo>
                <a:cubicBezTo>
                  <a:pt x="1649974" y="4543882"/>
                  <a:pt x="1661709" y="4550923"/>
                  <a:pt x="1675791" y="4557964"/>
                </a:cubicBezTo>
                <a:cubicBezTo>
                  <a:pt x="1687526" y="4562658"/>
                  <a:pt x="1696915" y="4569700"/>
                  <a:pt x="1708650" y="4574394"/>
                </a:cubicBezTo>
                <a:cubicBezTo>
                  <a:pt x="1720385" y="4581435"/>
                  <a:pt x="1734467" y="4586129"/>
                  <a:pt x="1746203" y="4593170"/>
                </a:cubicBezTo>
                <a:cubicBezTo>
                  <a:pt x="1757938" y="4600211"/>
                  <a:pt x="1772020" y="4604905"/>
                  <a:pt x="1783755" y="4611946"/>
                </a:cubicBezTo>
                <a:cubicBezTo>
                  <a:pt x="1795491" y="4616641"/>
                  <a:pt x="1804879" y="4621335"/>
                  <a:pt x="1816614" y="4626029"/>
                </a:cubicBezTo>
                <a:cubicBezTo>
                  <a:pt x="1837737" y="4635417"/>
                  <a:pt x="1858861" y="4644805"/>
                  <a:pt x="1879984" y="4654193"/>
                </a:cubicBezTo>
                <a:cubicBezTo>
                  <a:pt x="1882331" y="4654193"/>
                  <a:pt x="1884678" y="4656540"/>
                  <a:pt x="1887025" y="4656540"/>
                </a:cubicBezTo>
                <a:cubicBezTo>
                  <a:pt x="1910496" y="4665928"/>
                  <a:pt x="1933966" y="4675317"/>
                  <a:pt x="1957437" y="4684705"/>
                </a:cubicBezTo>
                <a:cubicBezTo>
                  <a:pt x="1962131" y="4687052"/>
                  <a:pt x="1966825" y="4687052"/>
                  <a:pt x="1969172" y="4689399"/>
                </a:cubicBezTo>
                <a:cubicBezTo>
                  <a:pt x="1987948" y="4696440"/>
                  <a:pt x="2009072" y="4703481"/>
                  <a:pt x="2027848" y="4710522"/>
                </a:cubicBezTo>
                <a:cubicBezTo>
                  <a:pt x="2034889" y="4712869"/>
                  <a:pt x="2041930" y="4715216"/>
                  <a:pt x="2046624" y="4717563"/>
                </a:cubicBezTo>
                <a:cubicBezTo>
                  <a:pt x="2063054" y="4722258"/>
                  <a:pt x="2081830" y="4729299"/>
                  <a:pt x="2098260" y="4733993"/>
                </a:cubicBezTo>
                <a:cubicBezTo>
                  <a:pt x="2105301" y="4736340"/>
                  <a:pt x="2114689" y="4738687"/>
                  <a:pt x="2121730" y="4741034"/>
                </a:cubicBezTo>
                <a:cubicBezTo>
                  <a:pt x="2138159" y="4745728"/>
                  <a:pt x="2154589" y="4750422"/>
                  <a:pt x="2171018" y="4755116"/>
                </a:cubicBezTo>
                <a:cubicBezTo>
                  <a:pt x="2180406" y="4757463"/>
                  <a:pt x="2187447" y="4759810"/>
                  <a:pt x="2196835" y="4762157"/>
                </a:cubicBezTo>
                <a:cubicBezTo>
                  <a:pt x="2199183" y="4762157"/>
                  <a:pt x="2201530" y="4762157"/>
                  <a:pt x="2201530" y="4764504"/>
                </a:cubicBezTo>
                <a:cubicBezTo>
                  <a:pt x="2196835" y="4766851"/>
                  <a:pt x="2192141" y="4766851"/>
                  <a:pt x="2187447" y="4769199"/>
                </a:cubicBezTo>
                <a:cubicBezTo>
                  <a:pt x="2180406" y="4771545"/>
                  <a:pt x="2175712" y="4773893"/>
                  <a:pt x="2168671" y="4773893"/>
                </a:cubicBezTo>
                <a:cubicBezTo>
                  <a:pt x="2163977" y="4776239"/>
                  <a:pt x="2159283" y="4776239"/>
                  <a:pt x="2154589" y="4778587"/>
                </a:cubicBezTo>
                <a:cubicBezTo>
                  <a:pt x="2147548" y="4780934"/>
                  <a:pt x="2142854" y="4780934"/>
                  <a:pt x="2135812" y="4783281"/>
                </a:cubicBezTo>
                <a:cubicBezTo>
                  <a:pt x="2131118" y="4785628"/>
                  <a:pt x="2126424" y="4785628"/>
                  <a:pt x="2119383" y="4785628"/>
                </a:cubicBezTo>
                <a:cubicBezTo>
                  <a:pt x="2112342" y="4785628"/>
                  <a:pt x="2107648" y="4787975"/>
                  <a:pt x="2100607" y="4790322"/>
                </a:cubicBezTo>
                <a:cubicBezTo>
                  <a:pt x="2095913" y="4790322"/>
                  <a:pt x="2088871" y="4792669"/>
                  <a:pt x="2084177" y="4792669"/>
                </a:cubicBezTo>
                <a:cubicBezTo>
                  <a:pt x="2079483" y="4792669"/>
                  <a:pt x="2072442" y="4795016"/>
                  <a:pt x="2067748" y="4795016"/>
                </a:cubicBezTo>
                <a:cubicBezTo>
                  <a:pt x="2060707" y="4795016"/>
                  <a:pt x="2056013" y="4797363"/>
                  <a:pt x="2048972" y="4797363"/>
                </a:cubicBezTo>
                <a:cubicBezTo>
                  <a:pt x="2044277" y="4797363"/>
                  <a:pt x="2039583" y="4799710"/>
                  <a:pt x="2034889" y="4799710"/>
                </a:cubicBezTo>
                <a:cubicBezTo>
                  <a:pt x="2030195" y="4799710"/>
                  <a:pt x="2023154" y="4799710"/>
                  <a:pt x="2018460" y="4799710"/>
                </a:cubicBezTo>
                <a:cubicBezTo>
                  <a:pt x="1990295" y="4795016"/>
                  <a:pt x="1962131" y="4790322"/>
                  <a:pt x="1933966" y="4783281"/>
                </a:cubicBezTo>
                <a:cubicBezTo>
                  <a:pt x="1931619" y="4780934"/>
                  <a:pt x="1926925" y="4780934"/>
                  <a:pt x="1924578" y="4780934"/>
                </a:cubicBezTo>
                <a:cubicBezTo>
                  <a:pt x="1924578" y="4780934"/>
                  <a:pt x="1922231" y="4780934"/>
                  <a:pt x="1922231" y="4780934"/>
                </a:cubicBezTo>
                <a:cubicBezTo>
                  <a:pt x="1901108" y="4776239"/>
                  <a:pt x="1879984" y="4771545"/>
                  <a:pt x="1856514" y="4766851"/>
                </a:cubicBezTo>
                <a:cubicBezTo>
                  <a:pt x="1856514" y="4766851"/>
                  <a:pt x="1854167" y="4766851"/>
                  <a:pt x="1854167" y="4764504"/>
                </a:cubicBezTo>
                <a:cubicBezTo>
                  <a:pt x="1847125" y="4752769"/>
                  <a:pt x="1847125" y="4752769"/>
                  <a:pt x="1847125" y="4752769"/>
                </a:cubicBezTo>
                <a:close/>
                <a:moveTo>
                  <a:pt x="1492722" y="4485206"/>
                </a:moveTo>
                <a:cubicBezTo>
                  <a:pt x="1490375" y="4485206"/>
                  <a:pt x="1485680" y="4487553"/>
                  <a:pt x="1483333" y="4487553"/>
                </a:cubicBezTo>
                <a:cubicBezTo>
                  <a:pt x="1478639" y="4489900"/>
                  <a:pt x="1473945" y="4489900"/>
                  <a:pt x="1469251" y="4492247"/>
                </a:cubicBezTo>
                <a:cubicBezTo>
                  <a:pt x="1466904" y="4492247"/>
                  <a:pt x="1462210" y="4494594"/>
                  <a:pt x="1459863" y="4494594"/>
                </a:cubicBezTo>
                <a:cubicBezTo>
                  <a:pt x="1455169" y="4494594"/>
                  <a:pt x="1450475" y="4496941"/>
                  <a:pt x="1445781" y="4496941"/>
                </a:cubicBezTo>
                <a:cubicBezTo>
                  <a:pt x="1443434" y="4496941"/>
                  <a:pt x="1438739" y="4499288"/>
                  <a:pt x="1436392" y="4499288"/>
                </a:cubicBezTo>
                <a:cubicBezTo>
                  <a:pt x="1431698" y="4499288"/>
                  <a:pt x="1427004" y="4501635"/>
                  <a:pt x="1422310" y="4501635"/>
                </a:cubicBezTo>
                <a:cubicBezTo>
                  <a:pt x="1419963" y="4501635"/>
                  <a:pt x="1415269" y="4503982"/>
                  <a:pt x="1412922" y="4503982"/>
                </a:cubicBezTo>
                <a:cubicBezTo>
                  <a:pt x="1408228" y="4503982"/>
                  <a:pt x="1403534" y="4506329"/>
                  <a:pt x="1396493" y="4506329"/>
                </a:cubicBezTo>
                <a:cubicBezTo>
                  <a:pt x="1394146" y="4506329"/>
                  <a:pt x="1391799" y="4506329"/>
                  <a:pt x="1387104" y="4506329"/>
                </a:cubicBezTo>
                <a:cubicBezTo>
                  <a:pt x="1382410" y="4506329"/>
                  <a:pt x="1375369" y="4506329"/>
                  <a:pt x="1370675" y="4506329"/>
                </a:cubicBezTo>
                <a:cubicBezTo>
                  <a:pt x="1368328" y="4506329"/>
                  <a:pt x="1365981" y="4506329"/>
                  <a:pt x="1363634" y="4506329"/>
                </a:cubicBezTo>
                <a:cubicBezTo>
                  <a:pt x="1356593" y="4506329"/>
                  <a:pt x="1347205" y="4506329"/>
                  <a:pt x="1340164" y="4506329"/>
                </a:cubicBezTo>
                <a:cubicBezTo>
                  <a:pt x="1326081" y="4506329"/>
                  <a:pt x="1311999" y="4506329"/>
                  <a:pt x="1297917" y="4503982"/>
                </a:cubicBezTo>
                <a:cubicBezTo>
                  <a:pt x="1293223" y="4503982"/>
                  <a:pt x="1288529" y="4501635"/>
                  <a:pt x="1286181" y="4501635"/>
                </a:cubicBezTo>
                <a:cubicBezTo>
                  <a:pt x="1283834" y="4501635"/>
                  <a:pt x="1281487" y="4501635"/>
                  <a:pt x="1276793" y="4501635"/>
                </a:cubicBezTo>
                <a:cubicBezTo>
                  <a:pt x="1276793" y="4501635"/>
                  <a:pt x="1276793" y="4499288"/>
                  <a:pt x="1276793" y="4499288"/>
                </a:cubicBezTo>
                <a:cubicBezTo>
                  <a:pt x="1276793" y="4487553"/>
                  <a:pt x="1267405" y="4478165"/>
                  <a:pt x="1255670" y="4478165"/>
                </a:cubicBezTo>
                <a:cubicBezTo>
                  <a:pt x="1248629" y="4478165"/>
                  <a:pt x="1243935" y="4480512"/>
                  <a:pt x="1241588" y="4485206"/>
                </a:cubicBezTo>
                <a:cubicBezTo>
                  <a:pt x="1227505" y="4473471"/>
                  <a:pt x="1211076" y="4461735"/>
                  <a:pt x="1196994" y="4450000"/>
                </a:cubicBezTo>
                <a:cubicBezTo>
                  <a:pt x="1192300" y="4445306"/>
                  <a:pt x="1187605" y="4440612"/>
                  <a:pt x="1182911" y="4438265"/>
                </a:cubicBezTo>
                <a:cubicBezTo>
                  <a:pt x="1175870" y="4433571"/>
                  <a:pt x="1171176" y="4426530"/>
                  <a:pt x="1164135" y="4421836"/>
                </a:cubicBezTo>
                <a:cubicBezTo>
                  <a:pt x="1168829" y="4424183"/>
                  <a:pt x="1173523" y="4424183"/>
                  <a:pt x="1178217" y="4426530"/>
                </a:cubicBezTo>
                <a:cubicBezTo>
                  <a:pt x="1185258" y="4428877"/>
                  <a:pt x="1194647" y="4431224"/>
                  <a:pt x="1201688" y="4433571"/>
                </a:cubicBezTo>
                <a:cubicBezTo>
                  <a:pt x="1211076" y="4435918"/>
                  <a:pt x="1220464" y="4438265"/>
                  <a:pt x="1232199" y="4440612"/>
                </a:cubicBezTo>
                <a:cubicBezTo>
                  <a:pt x="1239241" y="4442959"/>
                  <a:pt x="1248629" y="4445306"/>
                  <a:pt x="1255670" y="4447653"/>
                </a:cubicBezTo>
                <a:cubicBezTo>
                  <a:pt x="1265058" y="4450000"/>
                  <a:pt x="1276793" y="4452347"/>
                  <a:pt x="1286181" y="4454694"/>
                </a:cubicBezTo>
                <a:cubicBezTo>
                  <a:pt x="1293223" y="4457041"/>
                  <a:pt x="1300264" y="4457041"/>
                  <a:pt x="1309652" y="4459388"/>
                </a:cubicBezTo>
                <a:cubicBezTo>
                  <a:pt x="1321387" y="4461735"/>
                  <a:pt x="1333122" y="4461735"/>
                  <a:pt x="1342511" y="4464083"/>
                </a:cubicBezTo>
                <a:cubicBezTo>
                  <a:pt x="1349552" y="4464083"/>
                  <a:pt x="1356593" y="4466429"/>
                  <a:pt x="1363634" y="4466429"/>
                </a:cubicBezTo>
                <a:cubicBezTo>
                  <a:pt x="1375369" y="4468777"/>
                  <a:pt x="1389452" y="4468777"/>
                  <a:pt x="1401187" y="4468777"/>
                </a:cubicBezTo>
                <a:cubicBezTo>
                  <a:pt x="1405881" y="4468777"/>
                  <a:pt x="1412922" y="4468777"/>
                  <a:pt x="1417616" y="4471123"/>
                </a:cubicBezTo>
                <a:cubicBezTo>
                  <a:pt x="1436392" y="4471123"/>
                  <a:pt x="1455169" y="4473471"/>
                  <a:pt x="1471598" y="4473471"/>
                </a:cubicBezTo>
                <a:lnTo>
                  <a:pt x="1471598" y="4473471"/>
                </a:lnTo>
                <a:cubicBezTo>
                  <a:pt x="1471598" y="4473471"/>
                  <a:pt x="1471598" y="4473471"/>
                  <a:pt x="1473945" y="4473471"/>
                </a:cubicBezTo>
                <a:cubicBezTo>
                  <a:pt x="1488028" y="4473471"/>
                  <a:pt x="1502110" y="4473471"/>
                  <a:pt x="1513845" y="4471123"/>
                </a:cubicBezTo>
                <a:cubicBezTo>
                  <a:pt x="1513845" y="4471123"/>
                  <a:pt x="1513845" y="4473471"/>
                  <a:pt x="1513845" y="4473471"/>
                </a:cubicBezTo>
                <a:cubicBezTo>
                  <a:pt x="1511498" y="4473471"/>
                  <a:pt x="1509151" y="4475818"/>
                  <a:pt x="1506804" y="4475818"/>
                </a:cubicBezTo>
                <a:cubicBezTo>
                  <a:pt x="1502110" y="4482859"/>
                  <a:pt x="1497416" y="4485206"/>
                  <a:pt x="1492722" y="4485206"/>
                </a:cubicBezTo>
                <a:close/>
                <a:moveTo>
                  <a:pt x="1220464" y="4496941"/>
                </a:moveTo>
                <a:cubicBezTo>
                  <a:pt x="1213423" y="4492247"/>
                  <a:pt x="1206382" y="4489900"/>
                  <a:pt x="1201688" y="4485206"/>
                </a:cubicBezTo>
                <a:cubicBezTo>
                  <a:pt x="1206382" y="4487553"/>
                  <a:pt x="1211076" y="4489900"/>
                  <a:pt x="1215770" y="4489900"/>
                </a:cubicBezTo>
                <a:cubicBezTo>
                  <a:pt x="1220464" y="4492247"/>
                  <a:pt x="1225158" y="4494594"/>
                  <a:pt x="1229852" y="4494594"/>
                </a:cubicBezTo>
                <a:cubicBezTo>
                  <a:pt x="1232199" y="4494594"/>
                  <a:pt x="1232199" y="4496941"/>
                  <a:pt x="1234546" y="4496941"/>
                </a:cubicBezTo>
                <a:cubicBezTo>
                  <a:pt x="1234546" y="4496941"/>
                  <a:pt x="1234546" y="4499288"/>
                  <a:pt x="1234546" y="4499288"/>
                </a:cubicBezTo>
                <a:cubicBezTo>
                  <a:pt x="1232199" y="4499288"/>
                  <a:pt x="1227505" y="4496941"/>
                  <a:pt x="1225158" y="4496941"/>
                </a:cubicBezTo>
                <a:cubicBezTo>
                  <a:pt x="1225158" y="4496941"/>
                  <a:pt x="1222811" y="4496941"/>
                  <a:pt x="1220464" y="4496941"/>
                </a:cubicBezTo>
                <a:close/>
                <a:moveTo>
                  <a:pt x="1145359" y="4447653"/>
                </a:moveTo>
                <a:cubicBezTo>
                  <a:pt x="1135971" y="4442959"/>
                  <a:pt x="1128929" y="4435918"/>
                  <a:pt x="1119541" y="4431224"/>
                </a:cubicBezTo>
                <a:cubicBezTo>
                  <a:pt x="1114847" y="4428877"/>
                  <a:pt x="1110153" y="4424183"/>
                  <a:pt x="1105459" y="4421836"/>
                </a:cubicBezTo>
                <a:cubicBezTo>
                  <a:pt x="1110153" y="4424183"/>
                  <a:pt x="1117194" y="4428877"/>
                  <a:pt x="1121888" y="4431224"/>
                </a:cubicBezTo>
                <a:cubicBezTo>
                  <a:pt x="1138318" y="4440612"/>
                  <a:pt x="1154747" y="4450000"/>
                  <a:pt x="1171176" y="4459388"/>
                </a:cubicBezTo>
                <a:cubicBezTo>
                  <a:pt x="1180564" y="4464083"/>
                  <a:pt x="1192300" y="4471123"/>
                  <a:pt x="1201688" y="4475818"/>
                </a:cubicBezTo>
                <a:cubicBezTo>
                  <a:pt x="1213423" y="4480512"/>
                  <a:pt x="1222811" y="4487553"/>
                  <a:pt x="1234546" y="4494594"/>
                </a:cubicBezTo>
                <a:cubicBezTo>
                  <a:pt x="1234546" y="4494594"/>
                  <a:pt x="1234546" y="4494594"/>
                  <a:pt x="1234546" y="4494594"/>
                </a:cubicBezTo>
                <a:cubicBezTo>
                  <a:pt x="1232199" y="4494594"/>
                  <a:pt x="1232199" y="4492247"/>
                  <a:pt x="1229852" y="4492247"/>
                </a:cubicBezTo>
                <a:cubicBezTo>
                  <a:pt x="1225158" y="4489900"/>
                  <a:pt x="1218117" y="4487553"/>
                  <a:pt x="1213423" y="4485206"/>
                </a:cubicBezTo>
                <a:cubicBezTo>
                  <a:pt x="1206382" y="4482859"/>
                  <a:pt x="1201688" y="4480512"/>
                  <a:pt x="1194647" y="4478165"/>
                </a:cubicBezTo>
                <a:cubicBezTo>
                  <a:pt x="1194647" y="4478165"/>
                  <a:pt x="1192300" y="4478165"/>
                  <a:pt x="1192300" y="4475818"/>
                </a:cubicBezTo>
                <a:cubicBezTo>
                  <a:pt x="1185258" y="4471123"/>
                  <a:pt x="1178217" y="4466429"/>
                  <a:pt x="1171176" y="4461735"/>
                </a:cubicBezTo>
                <a:cubicBezTo>
                  <a:pt x="1164135" y="4459388"/>
                  <a:pt x="1154747" y="4454694"/>
                  <a:pt x="1145359" y="4447653"/>
                </a:cubicBezTo>
                <a:close/>
                <a:moveTo>
                  <a:pt x="1006883" y="4349077"/>
                </a:moveTo>
                <a:cubicBezTo>
                  <a:pt x="1013924" y="4353771"/>
                  <a:pt x="1018618" y="4358466"/>
                  <a:pt x="1025659" y="4363160"/>
                </a:cubicBezTo>
                <a:cubicBezTo>
                  <a:pt x="1025659" y="4363160"/>
                  <a:pt x="1025659" y="4365506"/>
                  <a:pt x="1023312" y="4365506"/>
                </a:cubicBezTo>
                <a:cubicBezTo>
                  <a:pt x="1006883" y="4353771"/>
                  <a:pt x="988107" y="4342036"/>
                  <a:pt x="971677" y="4330301"/>
                </a:cubicBezTo>
                <a:cubicBezTo>
                  <a:pt x="974024" y="4327954"/>
                  <a:pt x="974024" y="4325607"/>
                  <a:pt x="974024" y="4323260"/>
                </a:cubicBezTo>
                <a:cubicBezTo>
                  <a:pt x="976371" y="4325607"/>
                  <a:pt x="978718" y="4327954"/>
                  <a:pt x="981065" y="4330301"/>
                </a:cubicBezTo>
                <a:cubicBezTo>
                  <a:pt x="992801" y="4337342"/>
                  <a:pt x="999842" y="4344383"/>
                  <a:pt x="1006883" y="4349077"/>
                </a:cubicBezTo>
                <a:close/>
                <a:moveTo>
                  <a:pt x="1053824" y="4346730"/>
                </a:moveTo>
                <a:cubicBezTo>
                  <a:pt x="1053824" y="4344383"/>
                  <a:pt x="1056171" y="4339689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60865" y="4339689"/>
                  <a:pt x="1065559" y="4344383"/>
                  <a:pt x="1070253" y="4349077"/>
                </a:cubicBezTo>
                <a:cubicBezTo>
                  <a:pt x="1074947" y="4353771"/>
                  <a:pt x="1081988" y="4360812"/>
                  <a:pt x="1086683" y="4365506"/>
                </a:cubicBezTo>
                <a:cubicBezTo>
                  <a:pt x="1100765" y="4377242"/>
                  <a:pt x="1114847" y="4391324"/>
                  <a:pt x="1128929" y="4403059"/>
                </a:cubicBezTo>
                <a:cubicBezTo>
                  <a:pt x="1135971" y="4410100"/>
                  <a:pt x="1143012" y="4414794"/>
                  <a:pt x="1150053" y="4421836"/>
                </a:cubicBezTo>
                <a:cubicBezTo>
                  <a:pt x="1147706" y="4421836"/>
                  <a:pt x="1143012" y="4419489"/>
                  <a:pt x="1140665" y="4419489"/>
                </a:cubicBezTo>
                <a:cubicBezTo>
                  <a:pt x="1133623" y="4417142"/>
                  <a:pt x="1126582" y="4414794"/>
                  <a:pt x="1119541" y="4410100"/>
                </a:cubicBezTo>
                <a:cubicBezTo>
                  <a:pt x="1110153" y="4405406"/>
                  <a:pt x="1098418" y="4403059"/>
                  <a:pt x="1089030" y="4398365"/>
                </a:cubicBezTo>
                <a:cubicBezTo>
                  <a:pt x="1081988" y="4396018"/>
                  <a:pt x="1077294" y="4393671"/>
                  <a:pt x="1070253" y="4388977"/>
                </a:cubicBezTo>
                <a:cubicBezTo>
                  <a:pt x="1065559" y="4386630"/>
                  <a:pt x="1060865" y="4384283"/>
                  <a:pt x="1056171" y="4381936"/>
                </a:cubicBezTo>
                <a:cubicBezTo>
                  <a:pt x="1056171" y="4379589"/>
                  <a:pt x="1058518" y="4377242"/>
                  <a:pt x="1058518" y="4374895"/>
                </a:cubicBezTo>
                <a:cubicBezTo>
                  <a:pt x="1058518" y="4367854"/>
                  <a:pt x="1053824" y="4360812"/>
                  <a:pt x="1046783" y="4356118"/>
                </a:cubicBezTo>
                <a:cubicBezTo>
                  <a:pt x="1046783" y="4353771"/>
                  <a:pt x="1046783" y="4353771"/>
                  <a:pt x="1049130" y="4351424"/>
                </a:cubicBezTo>
                <a:cubicBezTo>
                  <a:pt x="1053824" y="4351424"/>
                  <a:pt x="1053824" y="4349077"/>
                  <a:pt x="1053824" y="4346730"/>
                </a:cubicBezTo>
                <a:close/>
                <a:moveTo>
                  <a:pt x="974024" y="4241113"/>
                </a:moveTo>
                <a:cubicBezTo>
                  <a:pt x="966983" y="4234072"/>
                  <a:pt x="962289" y="4227031"/>
                  <a:pt x="955248" y="4219990"/>
                </a:cubicBezTo>
                <a:cubicBezTo>
                  <a:pt x="924736" y="4182437"/>
                  <a:pt x="896572" y="4144884"/>
                  <a:pt x="866060" y="4102637"/>
                </a:cubicBezTo>
                <a:cubicBezTo>
                  <a:pt x="861366" y="4095596"/>
                  <a:pt x="856672" y="4088555"/>
                  <a:pt x="849631" y="4081514"/>
                </a:cubicBezTo>
                <a:cubicBezTo>
                  <a:pt x="842590" y="4072125"/>
                  <a:pt x="835549" y="4060390"/>
                  <a:pt x="828507" y="4051002"/>
                </a:cubicBezTo>
                <a:cubicBezTo>
                  <a:pt x="821466" y="4041614"/>
                  <a:pt x="816772" y="4032226"/>
                  <a:pt x="809731" y="4022838"/>
                </a:cubicBezTo>
                <a:cubicBezTo>
                  <a:pt x="802690" y="4013449"/>
                  <a:pt x="795649" y="4004061"/>
                  <a:pt x="790955" y="3992326"/>
                </a:cubicBezTo>
                <a:cubicBezTo>
                  <a:pt x="783914" y="3982938"/>
                  <a:pt x="776872" y="3971203"/>
                  <a:pt x="769831" y="3961814"/>
                </a:cubicBezTo>
                <a:cubicBezTo>
                  <a:pt x="762790" y="3952426"/>
                  <a:pt x="758096" y="3943038"/>
                  <a:pt x="751055" y="3931303"/>
                </a:cubicBezTo>
                <a:cubicBezTo>
                  <a:pt x="744014" y="3919567"/>
                  <a:pt x="736973" y="3910179"/>
                  <a:pt x="729931" y="3898444"/>
                </a:cubicBezTo>
                <a:cubicBezTo>
                  <a:pt x="725237" y="3889056"/>
                  <a:pt x="718196" y="3879668"/>
                  <a:pt x="713502" y="3870280"/>
                </a:cubicBezTo>
                <a:cubicBezTo>
                  <a:pt x="708808" y="3863238"/>
                  <a:pt x="704114" y="3856197"/>
                  <a:pt x="699420" y="3849156"/>
                </a:cubicBezTo>
                <a:cubicBezTo>
                  <a:pt x="701767" y="3846809"/>
                  <a:pt x="704114" y="3846809"/>
                  <a:pt x="704114" y="3844462"/>
                </a:cubicBezTo>
                <a:cubicBezTo>
                  <a:pt x="706461" y="3846809"/>
                  <a:pt x="708808" y="3846809"/>
                  <a:pt x="713502" y="3849156"/>
                </a:cubicBezTo>
                <a:cubicBezTo>
                  <a:pt x="720543" y="3853850"/>
                  <a:pt x="725237" y="3856197"/>
                  <a:pt x="732279" y="3860891"/>
                </a:cubicBezTo>
                <a:cubicBezTo>
                  <a:pt x="741667" y="3865586"/>
                  <a:pt x="748708" y="3870280"/>
                  <a:pt x="758096" y="3874974"/>
                </a:cubicBezTo>
                <a:cubicBezTo>
                  <a:pt x="765137" y="3877321"/>
                  <a:pt x="769831" y="3882015"/>
                  <a:pt x="776872" y="3884362"/>
                </a:cubicBezTo>
                <a:cubicBezTo>
                  <a:pt x="786261" y="3889056"/>
                  <a:pt x="795649" y="3893750"/>
                  <a:pt x="802690" y="3898444"/>
                </a:cubicBezTo>
                <a:cubicBezTo>
                  <a:pt x="809731" y="3900791"/>
                  <a:pt x="814425" y="3905485"/>
                  <a:pt x="821466" y="3907832"/>
                </a:cubicBezTo>
                <a:cubicBezTo>
                  <a:pt x="830854" y="3912527"/>
                  <a:pt x="840243" y="3917221"/>
                  <a:pt x="849631" y="3919567"/>
                </a:cubicBezTo>
                <a:cubicBezTo>
                  <a:pt x="854325" y="3921915"/>
                  <a:pt x="861366" y="3924262"/>
                  <a:pt x="866060" y="3926609"/>
                </a:cubicBezTo>
                <a:cubicBezTo>
                  <a:pt x="875448" y="3931303"/>
                  <a:pt x="887184" y="3935997"/>
                  <a:pt x="896572" y="3938344"/>
                </a:cubicBezTo>
                <a:cubicBezTo>
                  <a:pt x="901266" y="3940691"/>
                  <a:pt x="905960" y="3943038"/>
                  <a:pt x="913001" y="3945385"/>
                </a:cubicBezTo>
                <a:cubicBezTo>
                  <a:pt x="927083" y="3950079"/>
                  <a:pt x="938819" y="3954773"/>
                  <a:pt x="952901" y="3959468"/>
                </a:cubicBezTo>
                <a:cubicBezTo>
                  <a:pt x="955248" y="3959468"/>
                  <a:pt x="957595" y="3961814"/>
                  <a:pt x="959942" y="3961814"/>
                </a:cubicBezTo>
                <a:cubicBezTo>
                  <a:pt x="976371" y="3966508"/>
                  <a:pt x="992801" y="3973550"/>
                  <a:pt x="1009230" y="3978244"/>
                </a:cubicBezTo>
                <a:cubicBezTo>
                  <a:pt x="1009230" y="3978244"/>
                  <a:pt x="1009230" y="3978244"/>
                  <a:pt x="1009230" y="3978244"/>
                </a:cubicBezTo>
                <a:cubicBezTo>
                  <a:pt x="1018618" y="3980591"/>
                  <a:pt x="1030353" y="3982938"/>
                  <a:pt x="1039742" y="3987632"/>
                </a:cubicBezTo>
                <a:cubicBezTo>
                  <a:pt x="1039742" y="3989979"/>
                  <a:pt x="1039742" y="3989979"/>
                  <a:pt x="1039742" y="3992326"/>
                </a:cubicBezTo>
                <a:cubicBezTo>
                  <a:pt x="1039742" y="4001714"/>
                  <a:pt x="1046783" y="4011102"/>
                  <a:pt x="1056171" y="4011102"/>
                </a:cubicBezTo>
                <a:cubicBezTo>
                  <a:pt x="1051477" y="4041614"/>
                  <a:pt x="1049130" y="4072125"/>
                  <a:pt x="1044436" y="4102637"/>
                </a:cubicBezTo>
                <a:cubicBezTo>
                  <a:pt x="1044436" y="4107331"/>
                  <a:pt x="1042089" y="4112026"/>
                  <a:pt x="1042089" y="4116720"/>
                </a:cubicBezTo>
                <a:cubicBezTo>
                  <a:pt x="1042089" y="4123761"/>
                  <a:pt x="1039742" y="4128455"/>
                  <a:pt x="1039742" y="4135496"/>
                </a:cubicBezTo>
                <a:cubicBezTo>
                  <a:pt x="1039742" y="4142537"/>
                  <a:pt x="1037395" y="4149578"/>
                  <a:pt x="1037395" y="4156619"/>
                </a:cubicBezTo>
                <a:cubicBezTo>
                  <a:pt x="1037395" y="4163660"/>
                  <a:pt x="1035047" y="4168354"/>
                  <a:pt x="1035047" y="4175396"/>
                </a:cubicBezTo>
                <a:cubicBezTo>
                  <a:pt x="1035047" y="4182437"/>
                  <a:pt x="1032700" y="4189478"/>
                  <a:pt x="1032700" y="4194172"/>
                </a:cubicBezTo>
                <a:cubicBezTo>
                  <a:pt x="1032700" y="4201213"/>
                  <a:pt x="1030353" y="4205908"/>
                  <a:pt x="1030353" y="4212948"/>
                </a:cubicBezTo>
                <a:cubicBezTo>
                  <a:pt x="1030353" y="4219990"/>
                  <a:pt x="1028006" y="4224684"/>
                  <a:pt x="1028006" y="4231725"/>
                </a:cubicBezTo>
                <a:cubicBezTo>
                  <a:pt x="1028006" y="4238766"/>
                  <a:pt x="1025659" y="4243460"/>
                  <a:pt x="1025659" y="4250501"/>
                </a:cubicBezTo>
                <a:cubicBezTo>
                  <a:pt x="1025659" y="4255195"/>
                  <a:pt x="1023312" y="4262236"/>
                  <a:pt x="1023312" y="4266930"/>
                </a:cubicBezTo>
                <a:cubicBezTo>
                  <a:pt x="1023312" y="4271625"/>
                  <a:pt x="1020965" y="4276319"/>
                  <a:pt x="1020965" y="4278666"/>
                </a:cubicBezTo>
                <a:cubicBezTo>
                  <a:pt x="1020965" y="4278666"/>
                  <a:pt x="1018618" y="4278666"/>
                  <a:pt x="1018618" y="4278666"/>
                </a:cubicBezTo>
                <a:cubicBezTo>
                  <a:pt x="1013924" y="4278666"/>
                  <a:pt x="1009230" y="4281013"/>
                  <a:pt x="1006883" y="4283360"/>
                </a:cubicBezTo>
                <a:cubicBezTo>
                  <a:pt x="1004536" y="4281013"/>
                  <a:pt x="1002189" y="4276319"/>
                  <a:pt x="997495" y="4273972"/>
                </a:cubicBezTo>
                <a:cubicBezTo>
                  <a:pt x="988107" y="4257542"/>
                  <a:pt x="981065" y="4250501"/>
                  <a:pt x="974024" y="4241113"/>
                </a:cubicBezTo>
                <a:close/>
                <a:moveTo>
                  <a:pt x="640744" y="3785786"/>
                </a:moveTo>
                <a:cubicBezTo>
                  <a:pt x="631355" y="3776398"/>
                  <a:pt x="621967" y="3767009"/>
                  <a:pt x="614926" y="3759969"/>
                </a:cubicBezTo>
                <a:cubicBezTo>
                  <a:pt x="607885" y="3752927"/>
                  <a:pt x="603191" y="3748233"/>
                  <a:pt x="596150" y="3741192"/>
                </a:cubicBezTo>
                <a:cubicBezTo>
                  <a:pt x="586762" y="3731804"/>
                  <a:pt x="577373" y="3722416"/>
                  <a:pt x="567985" y="3713028"/>
                </a:cubicBezTo>
                <a:cubicBezTo>
                  <a:pt x="563291" y="3708333"/>
                  <a:pt x="556250" y="3701292"/>
                  <a:pt x="551556" y="3696598"/>
                </a:cubicBezTo>
                <a:cubicBezTo>
                  <a:pt x="542168" y="3684863"/>
                  <a:pt x="532780" y="3675475"/>
                  <a:pt x="523391" y="3663740"/>
                </a:cubicBezTo>
                <a:cubicBezTo>
                  <a:pt x="518697" y="3659045"/>
                  <a:pt x="514003" y="3654351"/>
                  <a:pt x="509309" y="3649657"/>
                </a:cubicBezTo>
                <a:cubicBezTo>
                  <a:pt x="497574" y="3635575"/>
                  <a:pt x="485839" y="3623840"/>
                  <a:pt x="474103" y="3609757"/>
                </a:cubicBezTo>
                <a:cubicBezTo>
                  <a:pt x="471756" y="3607411"/>
                  <a:pt x="469409" y="3605063"/>
                  <a:pt x="467062" y="3602716"/>
                </a:cubicBezTo>
                <a:cubicBezTo>
                  <a:pt x="452980" y="3586287"/>
                  <a:pt x="441245" y="3569858"/>
                  <a:pt x="427162" y="3553428"/>
                </a:cubicBezTo>
                <a:cubicBezTo>
                  <a:pt x="427162" y="3553428"/>
                  <a:pt x="427162" y="3551081"/>
                  <a:pt x="424815" y="3551081"/>
                </a:cubicBezTo>
                <a:cubicBezTo>
                  <a:pt x="413080" y="3534652"/>
                  <a:pt x="401345" y="3520570"/>
                  <a:pt x="389610" y="3504140"/>
                </a:cubicBezTo>
                <a:cubicBezTo>
                  <a:pt x="384916" y="3499446"/>
                  <a:pt x="382569" y="3494752"/>
                  <a:pt x="377874" y="3487711"/>
                </a:cubicBezTo>
                <a:cubicBezTo>
                  <a:pt x="368486" y="3475976"/>
                  <a:pt x="361445" y="3464241"/>
                  <a:pt x="354404" y="3454853"/>
                </a:cubicBezTo>
                <a:cubicBezTo>
                  <a:pt x="349710" y="3447811"/>
                  <a:pt x="345016" y="3443117"/>
                  <a:pt x="340322" y="3436076"/>
                </a:cubicBezTo>
                <a:cubicBezTo>
                  <a:pt x="333281" y="3426688"/>
                  <a:pt x="326239" y="3414952"/>
                  <a:pt x="319198" y="3405564"/>
                </a:cubicBezTo>
                <a:cubicBezTo>
                  <a:pt x="314504" y="3398523"/>
                  <a:pt x="309810" y="3391482"/>
                  <a:pt x="305116" y="3384441"/>
                </a:cubicBezTo>
                <a:cubicBezTo>
                  <a:pt x="298075" y="3375053"/>
                  <a:pt x="293381" y="3365665"/>
                  <a:pt x="286340" y="3356276"/>
                </a:cubicBezTo>
                <a:cubicBezTo>
                  <a:pt x="281646" y="3349235"/>
                  <a:pt x="276951" y="3342194"/>
                  <a:pt x="272257" y="3335153"/>
                </a:cubicBezTo>
                <a:cubicBezTo>
                  <a:pt x="267563" y="3325765"/>
                  <a:pt x="260522" y="3316377"/>
                  <a:pt x="255828" y="3306989"/>
                </a:cubicBezTo>
                <a:cubicBezTo>
                  <a:pt x="251134" y="3299947"/>
                  <a:pt x="246440" y="3292906"/>
                  <a:pt x="241746" y="3283518"/>
                </a:cubicBezTo>
                <a:cubicBezTo>
                  <a:pt x="237052" y="3274130"/>
                  <a:pt x="230011" y="3264742"/>
                  <a:pt x="225316" y="3255354"/>
                </a:cubicBezTo>
                <a:cubicBezTo>
                  <a:pt x="220622" y="3248312"/>
                  <a:pt x="215928" y="3238924"/>
                  <a:pt x="213581" y="3231883"/>
                </a:cubicBezTo>
                <a:cubicBezTo>
                  <a:pt x="208887" y="3222495"/>
                  <a:pt x="204193" y="3213107"/>
                  <a:pt x="199499" y="3203718"/>
                </a:cubicBezTo>
                <a:cubicBezTo>
                  <a:pt x="194805" y="3196677"/>
                  <a:pt x="192458" y="3187289"/>
                  <a:pt x="187764" y="3180248"/>
                </a:cubicBezTo>
                <a:cubicBezTo>
                  <a:pt x="185417" y="3175554"/>
                  <a:pt x="183070" y="3173207"/>
                  <a:pt x="183070" y="3168513"/>
                </a:cubicBezTo>
                <a:cubicBezTo>
                  <a:pt x="178376" y="3156777"/>
                  <a:pt x="173681" y="3145042"/>
                  <a:pt x="171334" y="3133307"/>
                </a:cubicBezTo>
                <a:cubicBezTo>
                  <a:pt x="166640" y="3121572"/>
                  <a:pt x="164293" y="3109836"/>
                  <a:pt x="159599" y="3098101"/>
                </a:cubicBezTo>
                <a:cubicBezTo>
                  <a:pt x="159599" y="3095754"/>
                  <a:pt x="159599" y="3095754"/>
                  <a:pt x="157252" y="3093407"/>
                </a:cubicBezTo>
                <a:cubicBezTo>
                  <a:pt x="157252" y="3093407"/>
                  <a:pt x="157252" y="3093407"/>
                  <a:pt x="157252" y="3093407"/>
                </a:cubicBezTo>
                <a:cubicBezTo>
                  <a:pt x="159599" y="3098101"/>
                  <a:pt x="164293" y="3102796"/>
                  <a:pt x="166640" y="3105142"/>
                </a:cubicBezTo>
                <a:cubicBezTo>
                  <a:pt x="171334" y="3109836"/>
                  <a:pt x="176028" y="3114531"/>
                  <a:pt x="178376" y="3119225"/>
                </a:cubicBezTo>
                <a:cubicBezTo>
                  <a:pt x="180723" y="3123919"/>
                  <a:pt x="185417" y="3126266"/>
                  <a:pt x="187764" y="3130960"/>
                </a:cubicBezTo>
                <a:cubicBezTo>
                  <a:pt x="192458" y="3135654"/>
                  <a:pt x="197152" y="3140348"/>
                  <a:pt x="201846" y="3142695"/>
                </a:cubicBezTo>
                <a:cubicBezTo>
                  <a:pt x="201846" y="3142695"/>
                  <a:pt x="204193" y="3145042"/>
                  <a:pt x="204193" y="3145042"/>
                </a:cubicBezTo>
                <a:cubicBezTo>
                  <a:pt x="204193" y="3147389"/>
                  <a:pt x="206540" y="3147389"/>
                  <a:pt x="206540" y="3149737"/>
                </a:cubicBezTo>
                <a:cubicBezTo>
                  <a:pt x="211234" y="3156777"/>
                  <a:pt x="213581" y="3163819"/>
                  <a:pt x="218275" y="3168513"/>
                </a:cubicBezTo>
                <a:cubicBezTo>
                  <a:pt x="222969" y="3175554"/>
                  <a:pt x="225316" y="3180248"/>
                  <a:pt x="230011" y="3187289"/>
                </a:cubicBezTo>
                <a:cubicBezTo>
                  <a:pt x="234705" y="3194330"/>
                  <a:pt x="237052" y="3201371"/>
                  <a:pt x="241746" y="3206065"/>
                </a:cubicBezTo>
                <a:cubicBezTo>
                  <a:pt x="246440" y="3213107"/>
                  <a:pt x="248787" y="3217801"/>
                  <a:pt x="253481" y="3224842"/>
                </a:cubicBezTo>
                <a:cubicBezTo>
                  <a:pt x="258175" y="3231883"/>
                  <a:pt x="260522" y="3238924"/>
                  <a:pt x="265216" y="3243618"/>
                </a:cubicBezTo>
                <a:cubicBezTo>
                  <a:pt x="269910" y="3250659"/>
                  <a:pt x="272257" y="3255354"/>
                  <a:pt x="276951" y="3262394"/>
                </a:cubicBezTo>
                <a:cubicBezTo>
                  <a:pt x="281646" y="3269436"/>
                  <a:pt x="286340" y="3274130"/>
                  <a:pt x="291034" y="3281171"/>
                </a:cubicBezTo>
                <a:cubicBezTo>
                  <a:pt x="295728" y="3288212"/>
                  <a:pt x="300422" y="3292906"/>
                  <a:pt x="302769" y="3299947"/>
                </a:cubicBezTo>
                <a:cubicBezTo>
                  <a:pt x="307463" y="3306989"/>
                  <a:pt x="312157" y="3311683"/>
                  <a:pt x="316851" y="3318724"/>
                </a:cubicBezTo>
                <a:cubicBezTo>
                  <a:pt x="321545" y="3325765"/>
                  <a:pt x="326239" y="3330459"/>
                  <a:pt x="328587" y="3337500"/>
                </a:cubicBezTo>
                <a:cubicBezTo>
                  <a:pt x="333281" y="3344541"/>
                  <a:pt x="337975" y="3349235"/>
                  <a:pt x="342669" y="3356276"/>
                </a:cubicBezTo>
                <a:cubicBezTo>
                  <a:pt x="347363" y="3360971"/>
                  <a:pt x="352057" y="3368012"/>
                  <a:pt x="356751" y="3372706"/>
                </a:cubicBezTo>
                <a:cubicBezTo>
                  <a:pt x="361445" y="3379747"/>
                  <a:pt x="366139" y="3384441"/>
                  <a:pt x="373180" y="3391482"/>
                </a:cubicBezTo>
                <a:cubicBezTo>
                  <a:pt x="377874" y="3396176"/>
                  <a:pt x="382569" y="3403217"/>
                  <a:pt x="387263" y="3407912"/>
                </a:cubicBezTo>
                <a:cubicBezTo>
                  <a:pt x="391957" y="3414952"/>
                  <a:pt x="398998" y="3421994"/>
                  <a:pt x="403692" y="3426688"/>
                </a:cubicBezTo>
                <a:cubicBezTo>
                  <a:pt x="408386" y="3431382"/>
                  <a:pt x="413080" y="3436076"/>
                  <a:pt x="415427" y="3440770"/>
                </a:cubicBezTo>
                <a:cubicBezTo>
                  <a:pt x="422468" y="3447811"/>
                  <a:pt x="429509" y="3454853"/>
                  <a:pt x="434204" y="3461893"/>
                </a:cubicBezTo>
                <a:cubicBezTo>
                  <a:pt x="438898" y="3466588"/>
                  <a:pt x="441245" y="3471282"/>
                  <a:pt x="445939" y="3473629"/>
                </a:cubicBezTo>
                <a:cubicBezTo>
                  <a:pt x="455327" y="3485364"/>
                  <a:pt x="467062" y="3494752"/>
                  <a:pt x="478797" y="3506487"/>
                </a:cubicBezTo>
                <a:cubicBezTo>
                  <a:pt x="481145" y="3508834"/>
                  <a:pt x="483492" y="3511182"/>
                  <a:pt x="488186" y="3513529"/>
                </a:cubicBezTo>
                <a:cubicBezTo>
                  <a:pt x="490533" y="3518223"/>
                  <a:pt x="495227" y="3525264"/>
                  <a:pt x="497574" y="3529958"/>
                </a:cubicBezTo>
                <a:cubicBezTo>
                  <a:pt x="504615" y="3541693"/>
                  <a:pt x="511656" y="3553428"/>
                  <a:pt x="518697" y="3565164"/>
                </a:cubicBezTo>
                <a:cubicBezTo>
                  <a:pt x="525738" y="3579246"/>
                  <a:pt x="535127" y="3593328"/>
                  <a:pt x="542168" y="3605063"/>
                </a:cubicBezTo>
                <a:cubicBezTo>
                  <a:pt x="549209" y="3616799"/>
                  <a:pt x="556250" y="3628534"/>
                  <a:pt x="563291" y="3640269"/>
                </a:cubicBezTo>
                <a:cubicBezTo>
                  <a:pt x="570332" y="3654351"/>
                  <a:pt x="579721" y="3666087"/>
                  <a:pt x="586762" y="3680169"/>
                </a:cubicBezTo>
                <a:cubicBezTo>
                  <a:pt x="593803" y="3691904"/>
                  <a:pt x="600844" y="3701292"/>
                  <a:pt x="607885" y="3713028"/>
                </a:cubicBezTo>
                <a:cubicBezTo>
                  <a:pt x="617273" y="3727110"/>
                  <a:pt x="624314" y="3738845"/>
                  <a:pt x="633703" y="3752927"/>
                </a:cubicBezTo>
                <a:cubicBezTo>
                  <a:pt x="640744" y="3764663"/>
                  <a:pt x="647785" y="3774051"/>
                  <a:pt x="654826" y="3783439"/>
                </a:cubicBezTo>
                <a:cubicBezTo>
                  <a:pt x="659520" y="3790480"/>
                  <a:pt x="664214" y="3797521"/>
                  <a:pt x="668908" y="3804562"/>
                </a:cubicBezTo>
                <a:cubicBezTo>
                  <a:pt x="664214" y="3802215"/>
                  <a:pt x="661867" y="3799868"/>
                  <a:pt x="657173" y="3797521"/>
                </a:cubicBezTo>
                <a:cubicBezTo>
                  <a:pt x="657173" y="3797521"/>
                  <a:pt x="657173" y="3797521"/>
                  <a:pt x="654826" y="3795174"/>
                </a:cubicBezTo>
                <a:cubicBezTo>
                  <a:pt x="652479" y="3799868"/>
                  <a:pt x="645438" y="3792827"/>
                  <a:pt x="640744" y="3785786"/>
                </a:cubicBezTo>
                <a:close/>
                <a:moveTo>
                  <a:pt x="147864" y="3076978"/>
                </a:moveTo>
                <a:cubicBezTo>
                  <a:pt x="145517" y="3072284"/>
                  <a:pt x="143170" y="3067590"/>
                  <a:pt x="138476" y="3062896"/>
                </a:cubicBezTo>
                <a:cubicBezTo>
                  <a:pt x="140823" y="3060549"/>
                  <a:pt x="143170" y="3058201"/>
                  <a:pt x="145517" y="3055855"/>
                </a:cubicBezTo>
                <a:cubicBezTo>
                  <a:pt x="147864" y="3065243"/>
                  <a:pt x="152558" y="3076978"/>
                  <a:pt x="154905" y="3086366"/>
                </a:cubicBezTo>
                <a:cubicBezTo>
                  <a:pt x="154905" y="3086366"/>
                  <a:pt x="154905" y="3086366"/>
                  <a:pt x="154905" y="3086366"/>
                </a:cubicBezTo>
                <a:cubicBezTo>
                  <a:pt x="152558" y="3081672"/>
                  <a:pt x="150211" y="3079325"/>
                  <a:pt x="147864" y="3076978"/>
                </a:cubicBezTo>
                <a:close/>
                <a:moveTo>
                  <a:pt x="103270" y="2983096"/>
                </a:moveTo>
                <a:cubicBezTo>
                  <a:pt x="103270" y="2983096"/>
                  <a:pt x="103270" y="2980749"/>
                  <a:pt x="103270" y="2980749"/>
                </a:cubicBezTo>
                <a:cubicBezTo>
                  <a:pt x="103270" y="2983096"/>
                  <a:pt x="105617" y="2985443"/>
                  <a:pt x="105617" y="2987790"/>
                </a:cubicBezTo>
                <a:cubicBezTo>
                  <a:pt x="105617" y="2987790"/>
                  <a:pt x="103270" y="2987790"/>
                  <a:pt x="103270" y="2987790"/>
                </a:cubicBezTo>
                <a:cubicBezTo>
                  <a:pt x="103270" y="2985443"/>
                  <a:pt x="103270" y="2985443"/>
                  <a:pt x="103270" y="2983096"/>
                </a:cubicBezTo>
                <a:cubicBezTo>
                  <a:pt x="103270" y="2985443"/>
                  <a:pt x="103270" y="2985443"/>
                  <a:pt x="103270" y="2983096"/>
                </a:cubicBezTo>
                <a:close/>
                <a:moveTo>
                  <a:pt x="91535" y="2943196"/>
                </a:moveTo>
                <a:cubicBezTo>
                  <a:pt x="89188" y="2933808"/>
                  <a:pt x="86841" y="2924420"/>
                  <a:pt x="82147" y="2915032"/>
                </a:cubicBezTo>
                <a:cubicBezTo>
                  <a:pt x="79800" y="2907991"/>
                  <a:pt x="77453" y="2903296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5744"/>
                  <a:pt x="70411" y="2863397"/>
                  <a:pt x="68064" y="2861050"/>
                </a:cubicBezTo>
                <a:cubicBezTo>
                  <a:pt x="68064" y="2861050"/>
                  <a:pt x="70411" y="2863397"/>
                  <a:pt x="70411" y="2863397"/>
                </a:cubicBezTo>
                <a:cubicBezTo>
                  <a:pt x="72758" y="2865744"/>
                  <a:pt x="75105" y="2870438"/>
                  <a:pt x="77453" y="2872785"/>
                </a:cubicBezTo>
                <a:cubicBezTo>
                  <a:pt x="77453" y="2872785"/>
                  <a:pt x="77453" y="2872785"/>
                  <a:pt x="77453" y="2875132"/>
                </a:cubicBezTo>
                <a:cubicBezTo>
                  <a:pt x="79800" y="2879826"/>
                  <a:pt x="79800" y="2884520"/>
                  <a:pt x="82147" y="2891561"/>
                </a:cubicBezTo>
                <a:cubicBezTo>
                  <a:pt x="82147" y="2891561"/>
                  <a:pt x="82147" y="2893908"/>
                  <a:pt x="82147" y="2893908"/>
                </a:cubicBezTo>
                <a:cubicBezTo>
                  <a:pt x="82147" y="2893908"/>
                  <a:pt x="82147" y="2896255"/>
                  <a:pt x="82147" y="2896255"/>
                </a:cubicBezTo>
                <a:cubicBezTo>
                  <a:pt x="82147" y="2900949"/>
                  <a:pt x="84494" y="2905643"/>
                  <a:pt x="86841" y="2910338"/>
                </a:cubicBezTo>
                <a:cubicBezTo>
                  <a:pt x="86841" y="2910338"/>
                  <a:pt x="86841" y="2910338"/>
                  <a:pt x="86841" y="2910338"/>
                </a:cubicBezTo>
                <a:cubicBezTo>
                  <a:pt x="89188" y="2919726"/>
                  <a:pt x="91535" y="2929114"/>
                  <a:pt x="93882" y="2936155"/>
                </a:cubicBezTo>
                <a:cubicBezTo>
                  <a:pt x="96229" y="2943196"/>
                  <a:pt x="98576" y="2950237"/>
                  <a:pt x="98576" y="2957279"/>
                </a:cubicBezTo>
                <a:cubicBezTo>
                  <a:pt x="98576" y="2959626"/>
                  <a:pt x="98576" y="2961973"/>
                  <a:pt x="98576" y="2964320"/>
                </a:cubicBezTo>
                <a:cubicBezTo>
                  <a:pt x="98576" y="2964320"/>
                  <a:pt x="98576" y="2964320"/>
                  <a:pt x="98576" y="2964320"/>
                </a:cubicBezTo>
                <a:cubicBezTo>
                  <a:pt x="98576" y="2961973"/>
                  <a:pt x="96229" y="2959626"/>
                  <a:pt x="96229" y="2959626"/>
                </a:cubicBezTo>
                <a:cubicBezTo>
                  <a:pt x="96229" y="2954932"/>
                  <a:pt x="93882" y="2947890"/>
                  <a:pt x="91535" y="2943196"/>
                </a:cubicBezTo>
                <a:close/>
                <a:moveTo>
                  <a:pt x="112658" y="2600527"/>
                </a:moveTo>
                <a:cubicBezTo>
                  <a:pt x="117352" y="2598180"/>
                  <a:pt x="122046" y="2595833"/>
                  <a:pt x="126741" y="2591139"/>
                </a:cubicBezTo>
                <a:cubicBezTo>
                  <a:pt x="126741" y="2591139"/>
                  <a:pt x="129088" y="2591139"/>
                  <a:pt x="129088" y="2588792"/>
                </a:cubicBezTo>
                <a:cubicBezTo>
                  <a:pt x="140823" y="2581751"/>
                  <a:pt x="154905" y="2570016"/>
                  <a:pt x="168987" y="2558281"/>
                </a:cubicBezTo>
                <a:cubicBezTo>
                  <a:pt x="171334" y="2555934"/>
                  <a:pt x="171334" y="2555934"/>
                  <a:pt x="173681" y="2553587"/>
                </a:cubicBezTo>
                <a:cubicBezTo>
                  <a:pt x="178376" y="2548892"/>
                  <a:pt x="185417" y="2544198"/>
                  <a:pt x="190111" y="2539504"/>
                </a:cubicBezTo>
                <a:cubicBezTo>
                  <a:pt x="192458" y="2537157"/>
                  <a:pt x="194805" y="2534810"/>
                  <a:pt x="199499" y="2532463"/>
                </a:cubicBezTo>
                <a:cubicBezTo>
                  <a:pt x="204193" y="2527769"/>
                  <a:pt x="208887" y="2523075"/>
                  <a:pt x="213581" y="2518381"/>
                </a:cubicBezTo>
                <a:cubicBezTo>
                  <a:pt x="215928" y="2516034"/>
                  <a:pt x="220622" y="2511340"/>
                  <a:pt x="222969" y="2508993"/>
                </a:cubicBezTo>
                <a:cubicBezTo>
                  <a:pt x="225316" y="2511340"/>
                  <a:pt x="227664" y="2511340"/>
                  <a:pt x="230011" y="2513687"/>
                </a:cubicBezTo>
                <a:cubicBezTo>
                  <a:pt x="230011" y="2518381"/>
                  <a:pt x="227664" y="2523075"/>
                  <a:pt x="227664" y="2527769"/>
                </a:cubicBezTo>
                <a:cubicBezTo>
                  <a:pt x="225316" y="2537157"/>
                  <a:pt x="222969" y="2544198"/>
                  <a:pt x="220622" y="2553587"/>
                </a:cubicBezTo>
                <a:cubicBezTo>
                  <a:pt x="220622" y="2555934"/>
                  <a:pt x="220622" y="2555934"/>
                  <a:pt x="220622" y="2558281"/>
                </a:cubicBezTo>
                <a:cubicBezTo>
                  <a:pt x="208887" y="2605222"/>
                  <a:pt x="194805" y="2649816"/>
                  <a:pt x="183070" y="2692062"/>
                </a:cubicBezTo>
                <a:cubicBezTo>
                  <a:pt x="183070" y="2694409"/>
                  <a:pt x="183070" y="2696756"/>
                  <a:pt x="180723" y="2696756"/>
                </a:cubicBezTo>
                <a:cubicBezTo>
                  <a:pt x="178376" y="2696756"/>
                  <a:pt x="178376" y="2696756"/>
                  <a:pt x="176028" y="2696756"/>
                </a:cubicBezTo>
                <a:cubicBezTo>
                  <a:pt x="171334" y="2696756"/>
                  <a:pt x="166640" y="2699103"/>
                  <a:pt x="161946" y="2701451"/>
                </a:cubicBezTo>
                <a:cubicBezTo>
                  <a:pt x="159599" y="2699103"/>
                  <a:pt x="154905" y="2694409"/>
                  <a:pt x="152558" y="2692062"/>
                </a:cubicBezTo>
                <a:cubicBezTo>
                  <a:pt x="150211" y="2689715"/>
                  <a:pt x="147864" y="2689715"/>
                  <a:pt x="147864" y="2687368"/>
                </a:cubicBezTo>
                <a:cubicBezTo>
                  <a:pt x="138476" y="2677980"/>
                  <a:pt x="131435" y="2668592"/>
                  <a:pt x="122046" y="2661551"/>
                </a:cubicBezTo>
                <a:cubicBezTo>
                  <a:pt x="119699" y="2659204"/>
                  <a:pt x="117352" y="2656857"/>
                  <a:pt x="115005" y="2654510"/>
                </a:cubicBezTo>
                <a:cubicBezTo>
                  <a:pt x="110311" y="2647468"/>
                  <a:pt x="103270" y="2642774"/>
                  <a:pt x="98576" y="2635733"/>
                </a:cubicBezTo>
                <a:cubicBezTo>
                  <a:pt x="96229" y="2633386"/>
                  <a:pt x="93882" y="2631039"/>
                  <a:pt x="91535" y="2626345"/>
                </a:cubicBezTo>
                <a:cubicBezTo>
                  <a:pt x="91535" y="2626345"/>
                  <a:pt x="91535" y="2626345"/>
                  <a:pt x="91535" y="2623998"/>
                </a:cubicBezTo>
                <a:cubicBezTo>
                  <a:pt x="96229" y="2619304"/>
                  <a:pt x="98576" y="2614610"/>
                  <a:pt x="98576" y="2609916"/>
                </a:cubicBezTo>
                <a:cubicBezTo>
                  <a:pt x="98576" y="2607569"/>
                  <a:pt x="98576" y="2607569"/>
                  <a:pt x="98576" y="2605222"/>
                </a:cubicBezTo>
                <a:cubicBezTo>
                  <a:pt x="100923" y="2602875"/>
                  <a:pt x="105617" y="2602875"/>
                  <a:pt x="107964" y="2600527"/>
                </a:cubicBezTo>
                <a:cubicBezTo>
                  <a:pt x="107964" y="2602875"/>
                  <a:pt x="110311" y="2600527"/>
                  <a:pt x="112658" y="2600527"/>
                </a:cubicBezTo>
                <a:close/>
                <a:moveTo>
                  <a:pt x="286340" y="2321229"/>
                </a:moveTo>
                <a:cubicBezTo>
                  <a:pt x="309810" y="2232041"/>
                  <a:pt x="335628" y="2135812"/>
                  <a:pt x="363792" y="2034889"/>
                </a:cubicBezTo>
                <a:cubicBezTo>
                  <a:pt x="384916" y="1962131"/>
                  <a:pt x="406039" y="1887025"/>
                  <a:pt x="427162" y="1809573"/>
                </a:cubicBezTo>
                <a:cubicBezTo>
                  <a:pt x="427162" y="1807226"/>
                  <a:pt x="429509" y="1804879"/>
                  <a:pt x="429509" y="1802532"/>
                </a:cubicBezTo>
                <a:cubicBezTo>
                  <a:pt x="431857" y="1790796"/>
                  <a:pt x="436551" y="1779061"/>
                  <a:pt x="441245" y="1767326"/>
                </a:cubicBezTo>
                <a:cubicBezTo>
                  <a:pt x="443592" y="1757938"/>
                  <a:pt x="445939" y="1750897"/>
                  <a:pt x="448286" y="1741508"/>
                </a:cubicBezTo>
                <a:cubicBezTo>
                  <a:pt x="450633" y="1741508"/>
                  <a:pt x="450633" y="1741508"/>
                  <a:pt x="452980" y="1741508"/>
                </a:cubicBezTo>
                <a:cubicBezTo>
                  <a:pt x="464715" y="1741508"/>
                  <a:pt x="471756" y="1732120"/>
                  <a:pt x="471756" y="1722732"/>
                </a:cubicBezTo>
                <a:cubicBezTo>
                  <a:pt x="483492" y="1722732"/>
                  <a:pt x="492880" y="1722732"/>
                  <a:pt x="504615" y="1725079"/>
                </a:cubicBezTo>
                <a:cubicBezTo>
                  <a:pt x="509309" y="1725079"/>
                  <a:pt x="516350" y="1727426"/>
                  <a:pt x="521044" y="1727426"/>
                </a:cubicBezTo>
                <a:cubicBezTo>
                  <a:pt x="532780" y="1727426"/>
                  <a:pt x="542168" y="1729773"/>
                  <a:pt x="553903" y="1732120"/>
                </a:cubicBezTo>
                <a:cubicBezTo>
                  <a:pt x="560944" y="1732120"/>
                  <a:pt x="567985" y="1734467"/>
                  <a:pt x="575026" y="1736814"/>
                </a:cubicBezTo>
                <a:cubicBezTo>
                  <a:pt x="584415" y="1739161"/>
                  <a:pt x="593803" y="1739161"/>
                  <a:pt x="605538" y="1741508"/>
                </a:cubicBezTo>
                <a:cubicBezTo>
                  <a:pt x="614926" y="1743855"/>
                  <a:pt x="621967" y="1746203"/>
                  <a:pt x="631355" y="1748550"/>
                </a:cubicBezTo>
                <a:cubicBezTo>
                  <a:pt x="640744" y="1750897"/>
                  <a:pt x="647785" y="1753244"/>
                  <a:pt x="657173" y="1755591"/>
                </a:cubicBezTo>
                <a:cubicBezTo>
                  <a:pt x="666561" y="1757938"/>
                  <a:pt x="675949" y="1760285"/>
                  <a:pt x="682991" y="1762632"/>
                </a:cubicBezTo>
                <a:cubicBezTo>
                  <a:pt x="690032" y="1764979"/>
                  <a:pt x="699420" y="1767326"/>
                  <a:pt x="706461" y="1769673"/>
                </a:cubicBezTo>
                <a:cubicBezTo>
                  <a:pt x="715849" y="1772020"/>
                  <a:pt x="725237" y="1776714"/>
                  <a:pt x="734626" y="1779061"/>
                </a:cubicBezTo>
                <a:cubicBezTo>
                  <a:pt x="741667" y="1781408"/>
                  <a:pt x="751055" y="1783755"/>
                  <a:pt x="758096" y="1786102"/>
                </a:cubicBezTo>
                <a:cubicBezTo>
                  <a:pt x="767484" y="1790796"/>
                  <a:pt x="779219" y="1793144"/>
                  <a:pt x="788608" y="1797838"/>
                </a:cubicBezTo>
                <a:cubicBezTo>
                  <a:pt x="795649" y="1800185"/>
                  <a:pt x="802690" y="1802532"/>
                  <a:pt x="809731" y="1804879"/>
                </a:cubicBezTo>
                <a:cubicBezTo>
                  <a:pt x="821466" y="1809573"/>
                  <a:pt x="833201" y="1814267"/>
                  <a:pt x="844937" y="1818961"/>
                </a:cubicBezTo>
                <a:cubicBezTo>
                  <a:pt x="851978" y="1821308"/>
                  <a:pt x="856672" y="1823655"/>
                  <a:pt x="863713" y="1826002"/>
                </a:cubicBezTo>
                <a:cubicBezTo>
                  <a:pt x="875448" y="1830696"/>
                  <a:pt x="889531" y="1837737"/>
                  <a:pt x="901266" y="1842432"/>
                </a:cubicBezTo>
                <a:cubicBezTo>
                  <a:pt x="905960" y="1844779"/>
                  <a:pt x="910654" y="1847126"/>
                  <a:pt x="917695" y="1849473"/>
                </a:cubicBezTo>
                <a:cubicBezTo>
                  <a:pt x="931777" y="1856514"/>
                  <a:pt x="943513" y="1861208"/>
                  <a:pt x="957595" y="1868249"/>
                </a:cubicBezTo>
                <a:cubicBezTo>
                  <a:pt x="962289" y="1870596"/>
                  <a:pt x="966983" y="1872943"/>
                  <a:pt x="971677" y="1875290"/>
                </a:cubicBezTo>
                <a:cubicBezTo>
                  <a:pt x="985760" y="1882331"/>
                  <a:pt x="1002189" y="1889372"/>
                  <a:pt x="1016271" y="1898761"/>
                </a:cubicBezTo>
                <a:cubicBezTo>
                  <a:pt x="1018618" y="1901108"/>
                  <a:pt x="1023312" y="1901108"/>
                  <a:pt x="1025659" y="1903455"/>
                </a:cubicBezTo>
                <a:cubicBezTo>
                  <a:pt x="1042089" y="1912843"/>
                  <a:pt x="1058518" y="1919884"/>
                  <a:pt x="1074947" y="1929272"/>
                </a:cubicBezTo>
                <a:cubicBezTo>
                  <a:pt x="1077294" y="1929272"/>
                  <a:pt x="1077294" y="1931619"/>
                  <a:pt x="1079641" y="1931619"/>
                </a:cubicBezTo>
                <a:cubicBezTo>
                  <a:pt x="1098418" y="1941007"/>
                  <a:pt x="1114847" y="1950396"/>
                  <a:pt x="1133623" y="1962131"/>
                </a:cubicBezTo>
                <a:cubicBezTo>
                  <a:pt x="1133623" y="1962131"/>
                  <a:pt x="1133623" y="1962131"/>
                  <a:pt x="1133623" y="1962131"/>
                </a:cubicBezTo>
                <a:cubicBezTo>
                  <a:pt x="1182911" y="1990295"/>
                  <a:pt x="1229852" y="2018460"/>
                  <a:pt x="1279140" y="2048971"/>
                </a:cubicBezTo>
                <a:cubicBezTo>
                  <a:pt x="1276793" y="2051319"/>
                  <a:pt x="1276793" y="2056013"/>
                  <a:pt x="1276793" y="2058360"/>
                </a:cubicBezTo>
                <a:cubicBezTo>
                  <a:pt x="1276793" y="2060707"/>
                  <a:pt x="1276793" y="2063054"/>
                  <a:pt x="1279140" y="2065401"/>
                </a:cubicBezTo>
                <a:cubicBezTo>
                  <a:pt x="1138318" y="2124077"/>
                  <a:pt x="1006883" y="2180406"/>
                  <a:pt x="877795" y="2236735"/>
                </a:cubicBezTo>
                <a:cubicBezTo>
                  <a:pt x="828507" y="2257859"/>
                  <a:pt x="781566" y="2278982"/>
                  <a:pt x="734626" y="2297759"/>
                </a:cubicBezTo>
                <a:cubicBezTo>
                  <a:pt x="722890" y="2302453"/>
                  <a:pt x="708808" y="2309494"/>
                  <a:pt x="697073" y="2314188"/>
                </a:cubicBezTo>
                <a:cubicBezTo>
                  <a:pt x="694726" y="2307147"/>
                  <a:pt x="687685" y="2302453"/>
                  <a:pt x="678296" y="2302453"/>
                </a:cubicBezTo>
                <a:cubicBezTo>
                  <a:pt x="666561" y="2302453"/>
                  <a:pt x="657173" y="2311841"/>
                  <a:pt x="657173" y="2323576"/>
                </a:cubicBezTo>
                <a:cubicBezTo>
                  <a:pt x="657173" y="2325923"/>
                  <a:pt x="657173" y="2328270"/>
                  <a:pt x="659520" y="2330617"/>
                </a:cubicBezTo>
                <a:cubicBezTo>
                  <a:pt x="586762" y="2361129"/>
                  <a:pt x="514003" y="2391640"/>
                  <a:pt x="445939" y="2419805"/>
                </a:cubicBezTo>
                <a:cubicBezTo>
                  <a:pt x="443592" y="2419805"/>
                  <a:pt x="443592" y="2419805"/>
                  <a:pt x="441245" y="2422152"/>
                </a:cubicBezTo>
                <a:cubicBezTo>
                  <a:pt x="424815" y="2429193"/>
                  <a:pt x="408386" y="2436234"/>
                  <a:pt x="389610" y="2440928"/>
                </a:cubicBezTo>
                <a:cubicBezTo>
                  <a:pt x="384916" y="2443275"/>
                  <a:pt x="380222" y="2443275"/>
                  <a:pt x="375527" y="2445622"/>
                </a:cubicBezTo>
                <a:cubicBezTo>
                  <a:pt x="361445" y="2450317"/>
                  <a:pt x="349710" y="2455011"/>
                  <a:pt x="335628" y="2459705"/>
                </a:cubicBezTo>
                <a:cubicBezTo>
                  <a:pt x="328587" y="2462052"/>
                  <a:pt x="323892" y="2464399"/>
                  <a:pt x="319198" y="2466746"/>
                </a:cubicBezTo>
                <a:cubicBezTo>
                  <a:pt x="307463" y="2471440"/>
                  <a:pt x="295728" y="2473787"/>
                  <a:pt x="286340" y="2478481"/>
                </a:cubicBezTo>
                <a:cubicBezTo>
                  <a:pt x="279299" y="2480828"/>
                  <a:pt x="272257" y="2483175"/>
                  <a:pt x="265216" y="2485522"/>
                </a:cubicBezTo>
                <a:cubicBezTo>
                  <a:pt x="262869" y="2485522"/>
                  <a:pt x="258175" y="2487869"/>
                  <a:pt x="255828" y="2487869"/>
                </a:cubicBezTo>
                <a:cubicBezTo>
                  <a:pt x="253481" y="2483175"/>
                  <a:pt x="248787" y="2478481"/>
                  <a:pt x="244093" y="2476134"/>
                </a:cubicBezTo>
                <a:cubicBezTo>
                  <a:pt x="253481" y="2440928"/>
                  <a:pt x="262869" y="2405723"/>
                  <a:pt x="272257" y="2370517"/>
                </a:cubicBezTo>
                <a:cubicBezTo>
                  <a:pt x="276951" y="2354088"/>
                  <a:pt x="281646" y="2337658"/>
                  <a:pt x="286340" y="2321229"/>
                </a:cubicBezTo>
                <a:close/>
                <a:moveTo>
                  <a:pt x="283993" y="1809573"/>
                </a:moveTo>
                <a:cubicBezTo>
                  <a:pt x="283993" y="1804879"/>
                  <a:pt x="281646" y="1802532"/>
                  <a:pt x="281646" y="1797838"/>
                </a:cubicBezTo>
                <a:cubicBezTo>
                  <a:pt x="279299" y="1793144"/>
                  <a:pt x="279299" y="1788449"/>
                  <a:pt x="276951" y="1783755"/>
                </a:cubicBezTo>
                <a:cubicBezTo>
                  <a:pt x="276951" y="1781408"/>
                  <a:pt x="274604" y="1776714"/>
                  <a:pt x="274604" y="1774367"/>
                </a:cubicBezTo>
                <a:cubicBezTo>
                  <a:pt x="272257" y="1769673"/>
                  <a:pt x="272257" y="1762632"/>
                  <a:pt x="269910" y="1757938"/>
                </a:cubicBezTo>
                <a:cubicBezTo>
                  <a:pt x="269910" y="1757938"/>
                  <a:pt x="269910" y="1757938"/>
                  <a:pt x="269910" y="1755591"/>
                </a:cubicBezTo>
                <a:cubicBezTo>
                  <a:pt x="272257" y="1753244"/>
                  <a:pt x="274604" y="1748550"/>
                  <a:pt x="276951" y="1746203"/>
                </a:cubicBezTo>
                <a:cubicBezTo>
                  <a:pt x="279299" y="1743855"/>
                  <a:pt x="279299" y="1741508"/>
                  <a:pt x="281646" y="1741508"/>
                </a:cubicBezTo>
                <a:cubicBezTo>
                  <a:pt x="291034" y="1729773"/>
                  <a:pt x="298075" y="1718038"/>
                  <a:pt x="307463" y="1706303"/>
                </a:cubicBezTo>
                <a:cubicBezTo>
                  <a:pt x="312157" y="1701609"/>
                  <a:pt x="314504" y="1696915"/>
                  <a:pt x="319198" y="1692221"/>
                </a:cubicBezTo>
                <a:cubicBezTo>
                  <a:pt x="321545" y="1687526"/>
                  <a:pt x="326239" y="1685179"/>
                  <a:pt x="328587" y="1680485"/>
                </a:cubicBezTo>
                <a:cubicBezTo>
                  <a:pt x="330934" y="1682832"/>
                  <a:pt x="333281" y="1682832"/>
                  <a:pt x="335628" y="1682832"/>
                </a:cubicBezTo>
                <a:cubicBezTo>
                  <a:pt x="335628" y="1682832"/>
                  <a:pt x="335628" y="1685179"/>
                  <a:pt x="335628" y="1685179"/>
                </a:cubicBezTo>
                <a:cubicBezTo>
                  <a:pt x="333281" y="1696915"/>
                  <a:pt x="330934" y="1710997"/>
                  <a:pt x="328587" y="1722732"/>
                </a:cubicBezTo>
                <a:cubicBezTo>
                  <a:pt x="328587" y="1727426"/>
                  <a:pt x="326239" y="1734467"/>
                  <a:pt x="326239" y="1739161"/>
                </a:cubicBezTo>
                <a:cubicBezTo>
                  <a:pt x="323892" y="1753244"/>
                  <a:pt x="321545" y="1764979"/>
                  <a:pt x="319198" y="1779061"/>
                </a:cubicBezTo>
                <a:cubicBezTo>
                  <a:pt x="314504" y="1795491"/>
                  <a:pt x="307463" y="1811920"/>
                  <a:pt x="302769" y="1830696"/>
                </a:cubicBezTo>
                <a:lnTo>
                  <a:pt x="300422" y="1835390"/>
                </a:lnTo>
                <a:cubicBezTo>
                  <a:pt x="298075" y="1835390"/>
                  <a:pt x="295728" y="1835390"/>
                  <a:pt x="295728" y="1835390"/>
                </a:cubicBezTo>
                <a:cubicBezTo>
                  <a:pt x="293381" y="1835390"/>
                  <a:pt x="293381" y="1835390"/>
                  <a:pt x="291034" y="1835390"/>
                </a:cubicBezTo>
                <a:cubicBezTo>
                  <a:pt x="291034" y="1830696"/>
                  <a:pt x="288687" y="1828349"/>
                  <a:pt x="288687" y="1823655"/>
                </a:cubicBezTo>
                <a:cubicBezTo>
                  <a:pt x="286340" y="1821308"/>
                  <a:pt x="283993" y="1816614"/>
                  <a:pt x="283993" y="1809573"/>
                </a:cubicBezTo>
                <a:close/>
                <a:moveTo>
                  <a:pt x="295728" y="1687526"/>
                </a:moveTo>
                <a:cubicBezTo>
                  <a:pt x="293381" y="1689873"/>
                  <a:pt x="291034" y="1689873"/>
                  <a:pt x="288687" y="1692221"/>
                </a:cubicBezTo>
                <a:cubicBezTo>
                  <a:pt x="283993" y="1696915"/>
                  <a:pt x="276951" y="1699262"/>
                  <a:pt x="272257" y="1703956"/>
                </a:cubicBezTo>
                <a:cubicBezTo>
                  <a:pt x="269910" y="1706303"/>
                  <a:pt x="267563" y="1706303"/>
                  <a:pt x="265216" y="1708650"/>
                </a:cubicBezTo>
                <a:cubicBezTo>
                  <a:pt x="260522" y="1710997"/>
                  <a:pt x="258175" y="1715691"/>
                  <a:pt x="253481" y="1718038"/>
                </a:cubicBezTo>
                <a:cubicBezTo>
                  <a:pt x="251134" y="1713344"/>
                  <a:pt x="248787" y="1706303"/>
                  <a:pt x="246440" y="1701609"/>
                </a:cubicBezTo>
                <a:cubicBezTo>
                  <a:pt x="253481" y="1699262"/>
                  <a:pt x="258175" y="1692221"/>
                  <a:pt x="258175" y="1685179"/>
                </a:cubicBezTo>
                <a:cubicBezTo>
                  <a:pt x="258175" y="1678138"/>
                  <a:pt x="253481" y="1671097"/>
                  <a:pt x="246440" y="1668750"/>
                </a:cubicBezTo>
                <a:cubicBezTo>
                  <a:pt x="253481" y="1654668"/>
                  <a:pt x="260522" y="1638238"/>
                  <a:pt x="269910" y="1624156"/>
                </a:cubicBezTo>
                <a:cubicBezTo>
                  <a:pt x="269910" y="1621809"/>
                  <a:pt x="272257" y="1621809"/>
                  <a:pt x="272257" y="1619462"/>
                </a:cubicBezTo>
                <a:cubicBezTo>
                  <a:pt x="281646" y="1600686"/>
                  <a:pt x="291034" y="1581909"/>
                  <a:pt x="302769" y="1563133"/>
                </a:cubicBezTo>
                <a:cubicBezTo>
                  <a:pt x="305116" y="1558439"/>
                  <a:pt x="307463" y="1553745"/>
                  <a:pt x="309810" y="1549051"/>
                </a:cubicBezTo>
                <a:cubicBezTo>
                  <a:pt x="319198" y="1532621"/>
                  <a:pt x="326239" y="1516192"/>
                  <a:pt x="335628" y="1502110"/>
                </a:cubicBezTo>
                <a:cubicBezTo>
                  <a:pt x="337975" y="1495069"/>
                  <a:pt x="342669" y="1490375"/>
                  <a:pt x="347363" y="1483333"/>
                </a:cubicBezTo>
                <a:cubicBezTo>
                  <a:pt x="356751" y="1469251"/>
                  <a:pt x="363792" y="1455169"/>
                  <a:pt x="373180" y="1441087"/>
                </a:cubicBezTo>
                <a:cubicBezTo>
                  <a:pt x="377874" y="1434045"/>
                  <a:pt x="382569" y="1427004"/>
                  <a:pt x="384916" y="1419963"/>
                </a:cubicBezTo>
                <a:cubicBezTo>
                  <a:pt x="387263" y="1415269"/>
                  <a:pt x="389610" y="1410575"/>
                  <a:pt x="394304" y="1405881"/>
                </a:cubicBezTo>
                <a:cubicBezTo>
                  <a:pt x="394304" y="1410575"/>
                  <a:pt x="391957" y="1415269"/>
                  <a:pt x="391957" y="1419963"/>
                </a:cubicBezTo>
                <a:cubicBezTo>
                  <a:pt x="389610" y="1424657"/>
                  <a:pt x="389610" y="1431698"/>
                  <a:pt x="387263" y="1436392"/>
                </a:cubicBezTo>
                <a:cubicBezTo>
                  <a:pt x="384916" y="1441087"/>
                  <a:pt x="384916" y="1448128"/>
                  <a:pt x="382569" y="1452822"/>
                </a:cubicBezTo>
                <a:cubicBezTo>
                  <a:pt x="380222" y="1457516"/>
                  <a:pt x="380222" y="1464557"/>
                  <a:pt x="377874" y="1469251"/>
                </a:cubicBezTo>
                <a:cubicBezTo>
                  <a:pt x="377874" y="1469251"/>
                  <a:pt x="375527" y="1476292"/>
                  <a:pt x="375527" y="1480986"/>
                </a:cubicBezTo>
                <a:cubicBezTo>
                  <a:pt x="375527" y="1485680"/>
                  <a:pt x="373180" y="1490375"/>
                  <a:pt x="373180" y="1495069"/>
                </a:cubicBezTo>
                <a:cubicBezTo>
                  <a:pt x="370833" y="1502110"/>
                  <a:pt x="370833" y="1509151"/>
                  <a:pt x="368486" y="1516192"/>
                </a:cubicBezTo>
                <a:cubicBezTo>
                  <a:pt x="368486" y="1518539"/>
                  <a:pt x="366139" y="1520886"/>
                  <a:pt x="366139" y="1525580"/>
                </a:cubicBezTo>
                <a:cubicBezTo>
                  <a:pt x="356751" y="1563133"/>
                  <a:pt x="349710" y="1605380"/>
                  <a:pt x="340322" y="1647627"/>
                </a:cubicBezTo>
                <a:cubicBezTo>
                  <a:pt x="340322" y="1647627"/>
                  <a:pt x="337975" y="1647627"/>
                  <a:pt x="337975" y="1647627"/>
                </a:cubicBezTo>
                <a:cubicBezTo>
                  <a:pt x="326239" y="1647627"/>
                  <a:pt x="316851" y="1657015"/>
                  <a:pt x="316851" y="1668750"/>
                </a:cubicBezTo>
                <a:cubicBezTo>
                  <a:pt x="316851" y="1671097"/>
                  <a:pt x="316851" y="1673444"/>
                  <a:pt x="319198" y="1675791"/>
                </a:cubicBezTo>
                <a:cubicBezTo>
                  <a:pt x="316851" y="1675791"/>
                  <a:pt x="314504" y="1678138"/>
                  <a:pt x="312157" y="1678138"/>
                </a:cubicBezTo>
                <a:cubicBezTo>
                  <a:pt x="305116" y="1680485"/>
                  <a:pt x="300422" y="1682832"/>
                  <a:pt x="295728" y="1687526"/>
                </a:cubicBezTo>
                <a:close/>
                <a:moveTo>
                  <a:pt x="424815" y="1351899"/>
                </a:moveTo>
                <a:cubicBezTo>
                  <a:pt x="431857" y="1340164"/>
                  <a:pt x="441245" y="1326081"/>
                  <a:pt x="448286" y="1314346"/>
                </a:cubicBezTo>
                <a:cubicBezTo>
                  <a:pt x="452980" y="1304958"/>
                  <a:pt x="460021" y="1297917"/>
                  <a:pt x="464715" y="1288529"/>
                </a:cubicBezTo>
                <a:cubicBezTo>
                  <a:pt x="471756" y="1276793"/>
                  <a:pt x="481145" y="1265058"/>
                  <a:pt x="488186" y="1253323"/>
                </a:cubicBezTo>
                <a:cubicBezTo>
                  <a:pt x="495227" y="1243935"/>
                  <a:pt x="502268" y="1234546"/>
                  <a:pt x="509309" y="1225158"/>
                </a:cubicBezTo>
                <a:cubicBezTo>
                  <a:pt x="514003" y="1218117"/>
                  <a:pt x="518697" y="1213423"/>
                  <a:pt x="523391" y="1206382"/>
                </a:cubicBezTo>
                <a:cubicBezTo>
                  <a:pt x="523391" y="1206382"/>
                  <a:pt x="525738" y="1208729"/>
                  <a:pt x="525738" y="1208729"/>
                </a:cubicBezTo>
                <a:cubicBezTo>
                  <a:pt x="523391" y="1218117"/>
                  <a:pt x="518697" y="1225158"/>
                  <a:pt x="516350" y="1234546"/>
                </a:cubicBezTo>
                <a:cubicBezTo>
                  <a:pt x="511656" y="1248629"/>
                  <a:pt x="504615" y="1260364"/>
                  <a:pt x="499921" y="1274446"/>
                </a:cubicBezTo>
                <a:cubicBezTo>
                  <a:pt x="495227" y="1288529"/>
                  <a:pt x="490533" y="1302611"/>
                  <a:pt x="483492" y="1314346"/>
                </a:cubicBezTo>
                <a:cubicBezTo>
                  <a:pt x="478797" y="1328428"/>
                  <a:pt x="474103" y="1340164"/>
                  <a:pt x="469409" y="1354246"/>
                </a:cubicBezTo>
                <a:cubicBezTo>
                  <a:pt x="464715" y="1368328"/>
                  <a:pt x="457674" y="1382410"/>
                  <a:pt x="452980" y="1396493"/>
                </a:cubicBezTo>
                <a:cubicBezTo>
                  <a:pt x="450633" y="1403534"/>
                  <a:pt x="448286" y="1408228"/>
                  <a:pt x="445939" y="1415269"/>
                </a:cubicBezTo>
                <a:cubicBezTo>
                  <a:pt x="443592" y="1419963"/>
                  <a:pt x="441245" y="1424657"/>
                  <a:pt x="438898" y="1429351"/>
                </a:cubicBezTo>
                <a:cubicBezTo>
                  <a:pt x="431857" y="1443434"/>
                  <a:pt x="427162" y="1455169"/>
                  <a:pt x="420121" y="1469251"/>
                </a:cubicBezTo>
                <a:cubicBezTo>
                  <a:pt x="417774" y="1476292"/>
                  <a:pt x="413080" y="1483333"/>
                  <a:pt x="410733" y="1492722"/>
                </a:cubicBezTo>
                <a:cubicBezTo>
                  <a:pt x="403692" y="1506804"/>
                  <a:pt x="398998" y="1518539"/>
                  <a:pt x="391957" y="1532621"/>
                </a:cubicBezTo>
                <a:cubicBezTo>
                  <a:pt x="387263" y="1539662"/>
                  <a:pt x="384916" y="1549051"/>
                  <a:pt x="380222" y="1558439"/>
                </a:cubicBezTo>
                <a:cubicBezTo>
                  <a:pt x="375527" y="1570174"/>
                  <a:pt x="368486" y="1584256"/>
                  <a:pt x="363792" y="1598339"/>
                </a:cubicBezTo>
                <a:cubicBezTo>
                  <a:pt x="359098" y="1607727"/>
                  <a:pt x="356751" y="1617115"/>
                  <a:pt x="352057" y="1626503"/>
                </a:cubicBezTo>
                <a:cubicBezTo>
                  <a:pt x="349710" y="1633544"/>
                  <a:pt x="345016" y="1642933"/>
                  <a:pt x="342669" y="1649974"/>
                </a:cubicBezTo>
                <a:cubicBezTo>
                  <a:pt x="342669" y="1649974"/>
                  <a:pt x="340322" y="1649974"/>
                  <a:pt x="340322" y="1649974"/>
                </a:cubicBezTo>
                <a:cubicBezTo>
                  <a:pt x="342669" y="1640586"/>
                  <a:pt x="342669" y="1633544"/>
                  <a:pt x="345016" y="1624156"/>
                </a:cubicBezTo>
                <a:cubicBezTo>
                  <a:pt x="345016" y="1619462"/>
                  <a:pt x="347363" y="1617115"/>
                  <a:pt x="347363" y="1612421"/>
                </a:cubicBezTo>
                <a:cubicBezTo>
                  <a:pt x="349710" y="1603033"/>
                  <a:pt x="349710" y="1595992"/>
                  <a:pt x="352057" y="1586603"/>
                </a:cubicBezTo>
                <a:cubicBezTo>
                  <a:pt x="352057" y="1581909"/>
                  <a:pt x="354404" y="1579562"/>
                  <a:pt x="354404" y="1574868"/>
                </a:cubicBezTo>
                <a:cubicBezTo>
                  <a:pt x="356751" y="1565480"/>
                  <a:pt x="359098" y="1556092"/>
                  <a:pt x="359098" y="1549051"/>
                </a:cubicBezTo>
                <a:cubicBezTo>
                  <a:pt x="359098" y="1546704"/>
                  <a:pt x="361445" y="1544357"/>
                  <a:pt x="361445" y="1539662"/>
                </a:cubicBezTo>
                <a:cubicBezTo>
                  <a:pt x="363792" y="1530274"/>
                  <a:pt x="366139" y="1520886"/>
                  <a:pt x="366139" y="1513845"/>
                </a:cubicBezTo>
                <a:cubicBezTo>
                  <a:pt x="366139" y="1511498"/>
                  <a:pt x="368486" y="1509151"/>
                  <a:pt x="368486" y="1506804"/>
                </a:cubicBezTo>
                <a:cubicBezTo>
                  <a:pt x="370833" y="1497416"/>
                  <a:pt x="373180" y="1488027"/>
                  <a:pt x="373180" y="1480986"/>
                </a:cubicBezTo>
                <a:cubicBezTo>
                  <a:pt x="373180" y="1478639"/>
                  <a:pt x="373180" y="1476292"/>
                  <a:pt x="375527" y="1473945"/>
                </a:cubicBezTo>
                <a:cubicBezTo>
                  <a:pt x="377874" y="1464557"/>
                  <a:pt x="380222" y="1457516"/>
                  <a:pt x="382569" y="1448128"/>
                </a:cubicBezTo>
                <a:cubicBezTo>
                  <a:pt x="382569" y="1445781"/>
                  <a:pt x="382569" y="1443434"/>
                  <a:pt x="384916" y="1441087"/>
                </a:cubicBezTo>
                <a:cubicBezTo>
                  <a:pt x="387263" y="1431698"/>
                  <a:pt x="389610" y="1424657"/>
                  <a:pt x="391957" y="1415269"/>
                </a:cubicBezTo>
                <a:cubicBezTo>
                  <a:pt x="391957" y="1412922"/>
                  <a:pt x="391957" y="1410575"/>
                  <a:pt x="394304" y="1408228"/>
                </a:cubicBezTo>
                <a:cubicBezTo>
                  <a:pt x="394304" y="1405881"/>
                  <a:pt x="396651" y="1403534"/>
                  <a:pt x="396651" y="1398840"/>
                </a:cubicBezTo>
                <a:cubicBezTo>
                  <a:pt x="401345" y="1391799"/>
                  <a:pt x="406039" y="1384757"/>
                  <a:pt x="410733" y="1377716"/>
                </a:cubicBezTo>
                <a:cubicBezTo>
                  <a:pt x="415427" y="1365981"/>
                  <a:pt x="420121" y="1358940"/>
                  <a:pt x="424815" y="1351899"/>
                </a:cubicBezTo>
                <a:close/>
                <a:moveTo>
                  <a:pt x="640744" y="1056171"/>
                </a:moveTo>
                <a:cubicBezTo>
                  <a:pt x="645438" y="1049130"/>
                  <a:pt x="650132" y="1042089"/>
                  <a:pt x="654826" y="1032700"/>
                </a:cubicBezTo>
                <a:cubicBezTo>
                  <a:pt x="659520" y="1023312"/>
                  <a:pt x="664214" y="1016271"/>
                  <a:pt x="671255" y="1006883"/>
                </a:cubicBezTo>
                <a:cubicBezTo>
                  <a:pt x="673602" y="1002189"/>
                  <a:pt x="675949" y="999842"/>
                  <a:pt x="678296" y="995148"/>
                </a:cubicBezTo>
                <a:cubicBezTo>
                  <a:pt x="680643" y="997495"/>
                  <a:pt x="685338" y="997495"/>
                  <a:pt x="687685" y="997495"/>
                </a:cubicBezTo>
                <a:cubicBezTo>
                  <a:pt x="699420" y="997495"/>
                  <a:pt x="708808" y="988107"/>
                  <a:pt x="708808" y="976371"/>
                </a:cubicBezTo>
                <a:cubicBezTo>
                  <a:pt x="708808" y="971677"/>
                  <a:pt x="706461" y="969330"/>
                  <a:pt x="704114" y="964636"/>
                </a:cubicBezTo>
                <a:cubicBezTo>
                  <a:pt x="711155" y="959942"/>
                  <a:pt x="718196" y="952901"/>
                  <a:pt x="727584" y="948207"/>
                </a:cubicBezTo>
                <a:cubicBezTo>
                  <a:pt x="732279" y="945860"/>
                  <a:pt x="734626" y="943513"/>
                  <a:pt x="739320" y="938819"/>
                </a:cubicBezTo>
                <a:cubicBezTo>
                  <a:pt x="748708" y="931777"/>
                  <a:pt x="758096" y="924736"/>
                  <a:pt x="767484" y="920042"/>
                </a:cubicBezTo>
                <a:cubicBezTo>
                  <a:pt x="772178" y="917695"/>
                  <a:pt x="776872" y="913001"/>
                  <a:pt x="783914" y="910654"/>
                </a:cubicBezTo>
                <a:cubicBezTo>
                  <a:pt x="793302" y="905960"/>
                  <a:pt x="800343" y="898919"/>
                  <a:pt x="809731" y="894225"/>
                </a:cubicBezTo>
                <a:cubicBezTo>
                  <a:pt x="814425" y="889531"/>
                  <a:pt x="821466" y="887184"/>
                  <a:pt x="826160" y="882489"/>
                </a:cubicBezTo>
                <a:cubicBezTo>
                  <a:pt x="830854" y="880142"/>
                  <a:pt x="833201" y="877795"/>
                  <a:pt x="837896" y="875448"/>
                </a:cubicBezTo>
                <a:cubicBezTo>
                  <a:pt x="837896" y="875448"/>
                  <a:pt x="837896" y="875448"/>
                  <a:pt x="837896" y="877795"/>
                </a:cubicBezTo>
                <a:cubicBezTo>
                  <a:pt x="821466" y="894225"/>
                  <a:pt x="802690" y="908307"/>
                  <a:pt x="786261" y="924736"/>
                </a:cubicBezTo>
                <a:cubicBezTo>
                  <a:pt x="779219" y="931777"/>
                  <a:pt x="772178" y="936472"/>
                  <a:pt x="767484" y="943513"/>
                </a:cubicBezTo>
                <a:cubicBezTo>
                  <a:pt x="741667" y="969330"/>
                  <a:pt x="713502" y="995148"/>
                  <a:pt x="687685" y="1020965"/>
                </a:cubicBezTo>
                <a:cubicBezTo>
                  <a:pt x="680643" y="1028006"/>
                  <a:pt x="675949" y="1035047"/>
                  <a:pt x="668908" y="1042089"/>
                </a:cubicBezTo>
                <a:cubicBezTo>
                  <a:pt x="650132" y="1060865"/>
                  <a:pt x="633703" y="1079641"/>
                  <a:pt x="614926" y="1100765"/>
                </a:cubicBezTo>
                <a:cubicBezTo>
                  <a:pt x="617273" y="1096071"/>
                  <a:pt x="621967" y="1089030"/>
                  <a:pt x="624314" y="1084335"/>
                </a:cubicBezTo>
                <a:cubicBezTo>
                  <a:pt x="629008" y="1072600"/>
                  <a:pt x="633703" y="1063212"/>
                  <a:pt x="640744" y="1056171"/>
                </a:cubicBezTo>
                <a:close/>
                <a:moveTo>
                  <a:pt x="910654" y="812078"/>
                </a:moveTo>
                <a:cubicBezTo>
                  <a:pt x="922389" y="802690"/>
                  <a:pt x="934124" y="793302"/>
                  <a:pt x="945860" y="781566"/>
                </a:cubicBezTo>
                <a:cubicBezTo>
                  <a:pt x="948207" y="781566"/>
                  <a:pt x="948207" y="781566"/>
                  <a:pt x="950554" y="781566"/>
                </a:cubicBezTo>
                <a:cubicBezTo>
                  <a:pt x="959942" y="781566"/>
                  <a:pt x="969330" y="781566"/>
                  <a:pt x="976371" y="781566"/>
                </a:cubicBezTo>
                <a:cubicBezTo>
                  <a:pt x="978718" y="781566"/>
                  <a:pt x="983412" y="781566"/>
                  <a:pt x="985760" y="781566"/>
                </a:cubicBezTo>
                <a:cubicBezTo>
                  <a:pt x="992801" y="781566"/>
                  <a:pt x="997495" y="781566"/>
                  <a:pt x="1004536" y="783914"/>
                </a:cubicBezTo>
                <a:cubicBezTo>
                  <a:pt x="1006883" y="783914"/>
                  <a:pt x="1011577" y="783914"/>
                  <a:pt x="1013924" y="783914"/>
                </a:cubicBezTo>
                <a:cubicBezTo>
                  <a:pt x="1020965" y="783914"/>
                  <a:pt x="1025659" y="783914"/>
                  <a:pt x="1032700" y="786261"/>
                </a:cubicBezTo>
                <a:cubicBezTo>
                  <a:pt x="1035047" y="786261"/>
                  <a:pt x="1039742" y="786261"/>
                  <a:pt x="1042089" y="788608"/>
                </a:cubicBezTo>
                <a:cubicBezTo>
                  <a:pt x="1049130" y="788608"/>
                  <a:pt x="1053824" y="790955"/>
                  <a:pt x="1060865" y="790955"/>
                </a:cubicBezTo>
                <a:cubicBezTo>
                  <a:pt x="1063212" y="790955"/>
                  <a:pt x="1067906" y="793302"/>
                  <a:pt x="1070253" y="793302"/>
                </a:cubicBezTo>
                <a:cubicBezTo>
                  <a:pt x="1074947" y="793302"/>
                  <a:pt x="1081988" y="795649"/>
                  <a:pt x="1086683" y="795649"/>
                </a:cubicBezTo>
                <a:cubicBezTo>
                  <a:pt x="1091377" y="795649"/>
                  <a:pt x="1093724" y="797996"/>
                  <a:pt x="1098418" y="797996"/>
                </a:cubicBezTo>
                <a:cubicBezTo>
                  <a:pt x="1100765" y="797996"/>
                  <a:pt x="1100765" y="797996"/>
                  <a:pt x="1103112" y="797996"/>
                </a:cubicBezTo>
                <a:cubicBezTo>
                  <a:pt x="1103112" y="797996"/>
                  <a:pt x="1100765" y="800343"/>
                  <a:pt x="1100765" y="800343"/>
                </a:cubicBezTo>
                <a:cubicBezTo>
                  <a:pt x="1086683" y="823813"/>
                  <a:pt x="1074947" y="844937"/>
                  <a:pt x="1060865" y="868407"/>
                </a:cubicBezTo>
                <a:cubicBezTo>
                  <a:pt x="1056171" y="877795"/>
                  <a:pt x="1051477" y="884836"/>
                  <a:pt x="1046783" y="894225"/>
                </a:cubicBezTo>
                <a:cubicBezTo>
                  <a:pt x="1039742" y="905960"/>
                  <a:pt x="1035047" y="915348"/>
                  <a:pt x="1028006" y="927083"/>
                </a:cubicBezTo>
                <a:cubicBezTo>
                  <a:pt x="997495" y="952901"/>
                  <a:pt x="964636" y="978718"/>
                  <a:pt x="934124" y="1004536"/>
                </a:cubicBezTo>
                <a:cubicBezTo>
                  <a:pt x="934124" y="1004536"/>
                  <a:pt x="931777" y="1006883"/>
                  <a:pt x="931777" y="1006883"/>
                </a:cubicBezTo>
                <a:cubicBezTo>
                  <a:pt x="913001" y="1023312"/>
                  <a:pt x="896572" y="1037394"/>
                  <a:pt x="880142" y="1053824"/>
                </a:cubicBezTo>
                <a:cubicBezTo>
                  <a:pt x="875448" y="1056171"/>
                  <a:pt x="873101" y="1060865"/>
                  <a:pt x="868407" y="1063212"/>
                </a:cubicBezTo>
                <a:cubicBezTo>
                  <a:pt x="863713" y="1067906"/>
                  <a:pt x="856672" y="1072600"/>
                  <a:pt x="851978" y="1077294"/>
                </a:cubicBezTo>
                <a:cubicBezTo>
                  <a:pt x="851978" y="1077294"/>
                  <a:pt x="851978" y="1074947"/>
                  <a:pt x="851978" y="1074947"/>
                </a:cubicBezTo>
                <a:cubicBezTo>
                  <a:pt x="851978" y="1065559"/>
                  <a:pt x="851978" y="1056171"/>
                  <a:pt x="851978" y="1046783"/>
                </a:cubicBezTo>
                <a:cubicBezTo>
                  <a:pt x="851978" y="1032700"/>
                  <a:pt x="851978" y="1016271"/>
                  <a:pt x="851978" y="1002189"/>
                </a:cubicBezTo>
                <a:cubicBezTo>
                  <a:pt x="851978" y="999842"/>
                  <a:pt x="851978" y="999842"/>
                  <a:pt x="851978" y="997495"/>
                </a:cubicBezTo>
                <a:cubicBezTo>
                  <a:pt x="851978" y="957595"/>
                  <a:pt x="851978" y="917695"/>
                  <a:pt x="851978" y="880142"/>
                </a:cubicBezTo>
                <a:cubicBezTo>
                  <a:pt x="863713" y="880142"/>
                  <a:pt x="870754" y="870754"/>
                  <a:pt x="870754" y="859019"/>
                </a:cubicBezTo>
                <a:cubicBezTo>
                  <a:pt x="870754" y="854325"/>
                  <a:pt x="868407" y="849631"/>
                  <a:pt x="866060" y="847284"/>
                </a:cubicBezTo>
                <a:cubicBezTo>
                  <a:pt x="877795" y="835549"/>
                  <a:pt x="889531" y="826160"/>
                  <a:pt x="901266" y="814425"/>
                </a:cubicBezTo>
                <a:cubicBezTo>
                  <a:pt x="903613" y="816772"/>
                  <a:pt x="908307" y="814425"/>
                  <a:pt x="910654" y="812078"/>
                </a:cubicBezTo>
                <a:close/>
                <a:moveTo>
                  <a:pt x="1157094" y="713502"/>
                </a:moveTo>
                <a:cubicBezTo>
                  <a:pt x="1173523" y="687685"/>
                  <a:pt x="1189953" y="664214"/>
                  <a:pt x="1206382" y="638397"/>
                </a:cubicBezTo>
                <a:cubicBezTo>
                  <a:pt x="1208729" y="633703"/>
                  <a:pt x="1213423" y="629008"/>
                  <a:pt x="1215770" y="624314"/>
                </a:cubicBezTo>
                <a:cubicBezTo>
                  <a:pt x="1232199" y="600844"/>
                  <a:pt x="1248629" y="577373"/>
                  <a:pt x="1265058" y="553903"/>
                </a:cubicBezTo>
                <a:cubicBezTo>
                  <a:pt x="1267405" y="556250"/>
                  <a:pt x="1272099" y="556250"/>
                  <a:pt x="1276793" y="556250"/>
                </a:cubicBezTo>
                <a:cubicBezTo>
                  <a:pt x="1288529" y="556250"/>
                  <a:pt x="1297917" y="546862"/>
                  <a:pt x="1297917" y="535127"/>
                </a:cubicBezTo>
                <a:cubicBezTo>
                  <a:pt x="1297917" y="532780"/>
                  <a:pt x="1297917" y="530433"/>
                  <a:pt x="1295570" y="528085"/>
                </a:cubicBezTo>
                <a:cubicBezTo>
                  <a:pt x="1344858" y="509309"/>
                  <a:pt x="1396493" y="492880"/>
                  <a:pt x="1448128" y="476450"/>
                </a:cubicBezTo>
                <a:cubicBezTo>
                  <a:pt x="1448128" y="476450"/>
                  <a:pt x="1448128" y="476450"/>
                  <a:pt x="1448128" y="476450"/>
                </a:cubicBezTo>
                <a:cubicBezTo>
                  <a:pt x="1441087" y="483492"/>
                  <a:pt x="1436392" y="490533"/>
                  <a:pt x="1429351" y="495227"/>
                </a:cubicBezTo>
                <a:cubicBezTo>
                  <a:pt x="1424657" y="499921"/>
                  <a:pt x="1419963" y="504615"/>
                  <a:pt x="1417616" y="509309"/>
                </a:cubicBezTo>
                <a:cubicBezTo>
                  <a:pt x="1410575" y="516350"/>
                  <a:pt x="1405881" y="523391"/>
                  <a:pt x="1398840" y="530433"/>
                </a:cubicBezTo>
                <a:cubicBezTo>
                  <a:pt x="1394146" y="535127"/>
                  <a:pt x="1389452" y="539821"/>
                  <a:pt x="1387104" y="544515"/>
                </a:cubicBezTo>
                <a:cubicBezTo>
                  <a:pt x="1380063" y="551556"/>
                  <a:pt x="1375369" y="558597"/>
                  <a:pt x="1368328" y="565638"/>
                </a:cubicBezTo>
                <a:cubicBezTo>
                  <a:pt x="1363634" y="570332"/>
                  <a:pt x="1361287" y="575026"/>
                  <a:pt x="1356593" y="579720"/>
                </a:cubicBezTo>
                <a:cubicBezTo>
                  <a:pt x="1349552" y="586762"/>
                  <a:pt x="1344858" y="593803"/>
                  <a:pt x="1337816" y="600844"/>
                </a:cubicBezTo>
                <a:cubicBezTo>
                  <a:pt x="1333122" y="605538"/>
                  <a:pt x="1328428" y="610232"/>
                  <a:pt x="1326081" y="614926"/>
                </a:cubicBezTo>
                <a:cubicBezTo>
                  <a:pt x="1319040" y="621967"/>
                  <a:pt x="1314346" y="629008"/>
                  <a:pt x="1309652" y="636050"/>
                </a:cubicBezTo>
                <a:cubicBezTo>
                  <a:pt x="1304958" y="640744"/>
                  <a:pt x="1300264" y="647785"/>
                  <a:pt x="1295570" y="652479"/>
                </a:cubicBezTo>
                <a:cubicBezTo>
                  <a:pt x="1290876" y="659520"/>
                  <a:pt x="1286181" y="664214"/>
                  <a:pt x="1281487" y="671255"/>
                </a:cubicBezTo>
                <a:cubicBezTo>
                  <a:pt x="1276793" y="678296"/>
                  <a:pt x="1269752" y="685338"/>
                  <a:pt x="1265058" y="690032"/>
                </a:cubicBezTo>
                <a:cubicBezTo>
                  <a:pt x="1262711" y="694726"/>
                  <a:pt x="1258017" y="697073"/>
                  <a:pt x="1255670" y="701767"/>
                </a:cubicBezTo>
                <a:cubicBezTo>
                  <a:pt x="1232199" y="732279"/>
                  <a:pt x="1206382" y="765137"/>
                  <a:pt x="1182911" y="797996"/>
                </a:cubicBezTo>
                <a:cubicBezTo>
                  <a:pt x="1180564" y="795649"/>
                  <a:pt x="1175870" y="793302"/>
                  <a:pt x="1171176" y="793302"/>
                </a:cubicBezTo>
                <a:cubicBezTo>
                  <a:pt x="1161788" y="793302"/>
                  <a:pt x="1154747" y="797996"/>
                  <a:pt x="1152400" y="807384"/>
                </a:cubicBezTo>
                <a:cubicBezTo>
                  <a:pt x="1150053" y="807384"/>
                  <a:pt x="1145359" y="805037"/>
                  <a:pt x="1143012" y="805037"/>
                </a:cubicBezTo>
                <a:cubicBezTo>
                  <a:pt x="1140665" y="805037"/>
                  <a:pt x="1135971" y="802690"/>
                  <a:pt x="1133623" y="802690"/>
                </a:cubicBezTo>
                <a:cubicBezTo>
                  <a:pt x="1128929" y="800343"/>
                  <a:pt x="1121888" y="800343"/>
                  <a:pt x="1117194" y="797996"/>
                </a:cubicBezTo>
                <a:cubicBezTo>
                  <a:pt x="1114847" y="797996"/>
                  <a:pt x="1110153" y="795649"/>
                  <a:pt x="1107806" y="795649"/>
                </a:cubicBezTo>
                <a:cubicBezTo>
                  <a:pt x="1119541" y="776872"/>
                  <a:pt x="1131276" y="758096"/>
                  <a:pt x="1140665" y="741667"/>
                </a:cubicBezTo>
                <a:cubicBezTo>
                  <a:pt x="1143012" y="734626"/>
                  <a:pt x="1150053" y="722890"/>
                  <a:pt x="1157094" y="713502"/>
                </a:cubicBezTo>
                <a:close/>
                <a:moveTo>
                  <a:pt x="1633544" y="323892"/>
                </a:moveTo>
                <a:cubicBezTo>
                  <a:pt x="1640586" y="314504"/>
                  <a:pt x="1649974" y="305116"/>
                  <a:pt x="1657015" y="295728"/>
                </a:cubicBezTo>
                <a:cubicBezTo>
                  <a:pt x="1657015" y="295728"/>
                  <a:pt x="1657015" y="295728"/>
                  <a:pt x="1657015" y="295728"/>
                </a:cubicBezTo>
                <a:cubicBezTo>
                  <a:pt x="1659362" y="298075"/>
                  <a:pt x="1664056" y="300422"/>
                  <a:pt x="1668750" y="300422"/>
                </a:cubicBezTo>
                <a:cubicBezTo>
                  <a:pt x="1678138" y="300422"/>
                  <a:pt x="1685179" y="295728"/>
                  <a:pt x="1687526" y="286340"/>
                </a:cubicBezTo>
                <a:cubicBezTo>
                  <a:pt x="1692220" y="288687"/>
                  <a:pt x="1696915" y="288687"/>
                  <a:pt x="1699262" y="291034"/>
                </a:cubicBezTo>
                <a:cubicBezTo>
                  <a:pt x="1701609" y="291034"/>
                  <a:pt x="1703956" y="293381"/>
                  <a:pt x="1703956" y="293381"/>
                </a:cubicBezTo>
                <a:cubicBezTo>
                  <a:pt x="1713344" y="295728"/>
                  <a:pt x="1720385" y="300422"/>
                  <a:pt x="1729773" y="302769"/>
                </a:cubicBezTo>
                <a:cubicBezTo>
                  <a:pt x="1732120" y="302769"/>
                  <a:pt x="1734467" y="305116"/>
                  <a:pt x="1736814" y="305116"/>
                </a:cubicBezTo>
                <a:cubicBezTo>
                  <a:pt x="1743856" y="307463"/>
                  <a:pt x="1753244" y="312157"/>
                  <a:pt x="1760285" y="314504"/>
                </a:cubicBezTo>
                <a:cubicBezTo>
                  <a:pt x="1762632" y="316851"/>
                  <a:pt x="1767326" y="316851"/>
                  <a:pt x="1769673" y="319198"/>
                </a:cubicBezTo>
                <a:cubicBezTo>
                  <a:pt x="1776714" y="321545"/>
                  <a:pt x="1783755" y="326239"/>
                  <a:pt x="1790797" y="328586"/>
                </a:cubicBezTo>
                <a:cubicBezTo>
                  <a:pt x="1802532" y="333281"/>
                  <a:pt x="1811920" y="340322"/>
                  <a:pt x="1823655" y="345016"/>
                </a:cubicBezTo>
                <a:cubicBezTo>
                  <a:pt x="1823655" y="345016"/>
                  <a:pt x="1823655" y="345016"/>
                  <a:pt x="1826002" y="345016"/>
                </a:cubicBezTo>
                <a:cubicBezTo>
                  <a:pt x="1835390" y="349710"/>
                  <a:pt x="1847125" y="356751"/>
                  <a:pt x="1856514" y="363792"/>
                </a:cubicBezTo>
                <a:cubicBezTo>
                  <a:pt x="1858861" y="366139"/>
                  <a:pt x="1861208" y="366139"/>
                  <a:pt x="1863555" y="368486"/>
                </a:cubicBezTo>
                <a:cubicBezTo>
                  <a:pt x="1872943" y="373180"/>
                  <a:pt x="1879984" y="377874"/>
                  <a:pt x="1889372" y="384916"/>
                </a:cubicBezTo>
                <a:cubicBezTo>
                  <a:pt x="1891719" y="387263"/>
                  <a:pt x="1894066" y="389610"/>
                  <a:pt x="1898761" y="391957"/>
                </a:cubicBezTo>
                <a:cubicBezTo>
                  <a:pt x="1901108" y="391957"/>
                  <a:pt x="1901108" y="394304"/>
                  <a:pt x="1903455" y="394304"/>
                </a:cubicBezTo>
                <a:cubicBezTo>
                  <a:pt x="1901108" y="394304"/>
                  <a:pt x="1898761" y="394304"/>
                  <a:pt x="1896414" y="394304"/>
                </a:cubicBezTo>
                <a:cubicBezTo>
                  <a:pt x="1887025" y="394304"/>
                  <a:pt x="1875290" y="396651"/>
                  <a:pt x="1865902" y="396651"/>
                </a:cubicBezTo>
                <a:cubicBezTo>
                  <a:pt x="1858861" y="396651"/>
                  <a:pt x="1849473" y="398998"/>
                  <a:pt x="1842431" y="398998"/>
                </a:cubicBezTo>
                <a:cubicBezTo>
                  <a:pt x="1833043" y="398998"/>
                  <a:pt x="1823655" y="401345"/>
                  <a:pt x="1814267" y="401345"/>
                </a:cubicBezTo>
                <a:cubicBezTo>
                  <a:pt x="1807226" y="401345"/>
                  <a:pt x="1797838" y="403692"/>
                  <a:pt x="1790797" y="403692"/>
                </a:cubicBezTo>
                <a:cubicBezTo>
                  <a:pt x="1781408" y="403692"/>
                  <a:pt x="1772020" y="406039"/>
                  <a:pt x="1762632" y="406039"/>
                </a:cubicBezTo>
                <a:cubicBezTo>
                  <a:pt x="1755591" y="406039"/>
                  <a:pt x="1746203" y="408386"/>
                  <a:pt x="1739161" y="408386"/>
                </a:cubicBezTo>
                <a:cubicBezTo>
                  <a:pt x="1729773" y="410733"/>
                  <a:pt x="1720385" y="410733"/>
                  <a:pt x="1710997" y="413080"/>
                </a:cubicBezTo>
                <a:cubicBezTo>
                  <a:pt x="1703956" y="415427"/>
                  <a:pt x="1694567" y="415427"/>
                  <a:pt x="1687526" y="417774"/>
                </a:cubicBezTo>
                <a:cubicBezTo>
                  <a:pt x="1678138" y="420121"/>
                  <a:pt x="1668750" y="420121"/>
                  <a:pt x="1659362" y="422468"/>
                </a:cubicBezTo>
                <a:cubicBezTo>
                  <a:pt x="1652321" y="424815"/>
                  <a:pt x="1642933" y="424815"/>
                  <a:pt x="1635891" y="427162"/>
                </a:cubicBezTo>
                <a:cubicBezTo>
                  <a:pt x="1626503" y="429510"/>
                  <a:pt x="1617115" y="429510"/>
                  <a:pt x="1610074" y="431857"/>
                </a:cubicBezTo>
                <a:cubicBezTo>
                  <a:pt x="1603033" y="434204"/>
                  <a:pt x="1593645" y="434204"/>
                  <a:pt x="1586603" y="436551"/>
                </a:cubicBezTo>
                <a:cubicBezTo>
                  <a:pt x="1577215" y="438898"/>
                  <a:pt x="1570174" y="441245"/>
                  <a:pt x="1560786" y="441245"/>
                </a:cubicBezTo>
                <a:cubicBezTo>
                  <a:pt x="1553745" y="443592"/>
                  <a:pt x="1546704" y="443592"/>
                  <a:pt x="1539662" y="445939"/>
                </a:cubicBezTo>
                <a:cubicBezTo>
                  <a:pt x="1567827" y="403692"/>
                  <a:pt x="1593645" y="363792"/>
                  <a:pt x="1621809" y="326239"/>
                </a:cubicBezTo>
                <a:cubicBezTo>
                  <a:pt x="1631197" y="330934"/>
                  <a:pt x="1631197" y="326239"/>
                  <a:pt x="1633544" y="323892"/>
                </a:cubicBezTo>
                <a:close/>
                <a:moveTo>
                  <a:pt x="1924578" y="396651"/>
                </a:moveTo>
                <a:cubicBezTo>
                  <a:pt x="1955090" y="394304"/>
                  <a:pt x="1985601" y="394304"/>
                  <a:pt x="2016113" y="391957"/>
                </a:cubicBezTo>
                <a:cubicBezTo>
                  <a:pt x="2039583" y="391957"/>
                  <a:pt x="2063054" y="391957"/>
                  <a:pt x="2086524" y="391957"/>
                </a:cubicBezTo>
                <a:cubicBezTo>
                  <a:pt x="2117036" y="391957"/>
                  <a:pt x="2149895" y="391957"/>
                  <a:pt x="2180406" y="394304"/>
                </a:cubicBezTo>
                <a:cubicBezTo>
                  <a:pt x="2192141" y="394304"/>
                  <a:pt x="2201530" y="396651"/>
                  <a:pt x="2213265" y="396651"/>
                </a:cubicBezTo>
                <a:cubicBezTo>
                  <a:pt x="2234388" y="396651"/>
                  <a:pt x="2255512" y="398998"/>
                  <a:pt x="2274288" y="398998"/>
                </a:cubicBezTo>
                <a:cubicBezTo>
                  <a:pt x="2283676" y="398998"/>
                  <a:pt x="2295412" y="401345"/>
                  <a:pt x="2304800" y="401345"/>
                </a:cubicBezTo>
                <a:cubicBezTo>
                  <a:pt x="2304800" y="403692"/>
                  <a:pt x="2304800" y="403692"/>
                  <a:pt x="2302453" y="406039"/>
                </a:cubicBezTo>
                <a:cubicBezTo>
                  <a:pt x="2297759" y="415427"/>
                  <a:pt x="2295412" y="424815"/>
                  <a:pt x="2290717" y="434204"/>
                </a:cubicBezTo>
                <a:cubicBezTo>
                  <a:pt x="2286023" y="443592"/>
                  <a:pt x="2283676" y="455327"/>
                  <a:pt x="2278982" y="464715"/>
                </a:cubicBezTo>
                <a:cubicBezTo>
                  <a:pt x="2269594" y="467062"/>
                  <a:pt x="2257859" y="469409"/>
                  <a:pt x="2248471" y="474103"/>
                </a:cubicBezTo>
                <a:cubicBezTo>
                  <a:pt x="2229694" y="478797"/>
                  <a:pt x="2210918" y="485839"/>
                  <a:pt x="2192141" y="492880"/>
                </a:cubicBezTo>
                <a:cubicBezTo>
                  <a:pt x="2175712" y="497574"/>
                  <a:pt x="2159283" y="502268"/>
                  <a:pt x="2142854" y="509309"/>
                </a:cubicBezTo>
                <a:cubicBezTo>
                  <a:pt x="2124077" y="516350"/>
                  <a:pt x="2105301" y="523391"/>
                  <a:pt x="2086524" y="528085"/>
                </a:cubicBezTo>
                <a:cubicBezTo>
                  <a:pt x="2084177" y="528085"/>
                  <a:pt x="2084177" y="528085"/>
                  <a:pt x="2081830" y="530433"/>
                </a:cubicBezTo>
                <a:cubicBezTo>
                  <a:pt x="2065401" y="516350"/>
                  <a:pt x="2051319" y="502268"/>
                  <a:pt x="2034889" y="490533"/>
                </a:cubicBezTo>
                <a:cubicBezTo>
                  <a:pt x="2034889" y="490533"/>
                  <a:pt x="2032542" y="488186"/>
                  <a:pt x="2032542" y="488186"/>
                </a:cubicBezTo>
                <a:cubicBezTo>
                  <a:pt x="2023154" y="478797"/>
                  <a:pt x="2011419" y="471756"/>
                  <a:pt x="2002031" y="462368"/>
                </a:cubicBezTo>
                <a:cubicBezTo>
                  <a:pt x="1999684" y="460021"/>
                  <a:pt x="1997336" y="460021"/>
                  <a:pt x="1994989" y="457674"/>
                </a:cubicBezTo>
                <a:cubicBezTo>
                  <a:pt x="1985601" y="450633"/>
                  <a:pt x="1976213" y="443592"/>
                  <a:pt x="1966825" y="436551"/>
                </a:cubicBezTo>
                <a:cubicBezTo>
                  <a:pt x="1964478" y="434204"/>
                  <a:pt x="1962131" y="431857"/>
                  <a:pt x="1959784" y="429510"/>
                </a:cubicBezTo>
                <a:cubicBezTo>
                  <a:pt x="1950396" y="422468"/>
                  <a:pt x="1943355" y="417774"/>
                  <a:pt x="1933966" y="410733"/>
                </a:cubicBezTo>
                <a:cubicBezTo>
                  <a:pt x="1931619" y="408386"/>
                  <a:pt x="1926925" y="406039"/>
                  <a:pt x="1924578" y="403692"/>
                </a:cubicBezTo>
                <a:cubicBezTo>
                  <a:pt x="1922231" y="401345"/>
                  <a:pt x="1919884" y="401345"/>
                  <a:pt x="1917537" y="398998"/>
                </a:cubicBezTo>
                <a:cubicBezTo>
                  <a:pt x="1919884" y="398998"/>
                  <a:pt x="1922231" y="398998"/>
                  <a:pt x="1924578" y="398998"/>
                </a:cubicBezTo>
                <a:cubicBezTo>
                  <a:pt x="1924578" y="396651"/>
                  <a:pt x="1924578" y="396651"/>
                  <a:pt x="1924578" y="396651"/>
                </a:cubicBezTo>
                <a:close/>
                <a:moveTo>
                  <a:pt x="2314188" y="384916"/>
                </a:moveTo>
                <a:cubicBezTo>
                  <a:pt x="2330617" y="345016"/>
                  <a:pt x="2349394" y="307463"/>
                  <a:pt x="2365823" y="274604"/>
                </a:cubicBezTo>
                <a:cubicBezTo>
                  <a:pt x="2368170" y="274604"/>
                  <a:pt x="2370517" y="274604"/>
                  <a:pt x="2370517" y="276951"/>
                </a:cubicBezTo>
                <a:cubicBezTo>
                  <a:pt x="2372864" y="281646"/>
                  <a:pt x="2375211" y="283993"/>
                  <a:pt x="2379905" y="288687"/>
                </a:cubicBezTo>
                <a:cubicBezTo>
                  <a:pt x="2382252" y="293381"/>
                  <a:pt x="2386946" y="298075"/>
                  <a:pt x="2389293" y="302769"/>
                </a:cubicBezTo>
                <a:cubicBezTo>
                  <a:pt x="2393987" y="307463"/>
                  <a:pt x="2396334" y="314504"/>
                  <a:pt x="2401029" y="319198"/>
                </a:cubicBezTo>
                <a:cubicBezTo>
                  <a:pt x="2403376" y="323892"/>
                  <a:pt x="2405723" y="326239"/>
                  <a:pt x="2408070" y="330934"/>
                </a:cubicBezTo>
                <a:cubicBezTo>
                  <a:pt x="2412764" y="337975"/>
                  <a:pt x="2417458" y="345016"/>
                  <a:pt x="2422152" y="349710"/>
                </a:cubicBezTo>
                <a:cubicBezTo>
                  <a:pt x="2424499" y="354404"/>
                  <a:pt x="2426846" y="356751"/>
                  <a:pt x="2429193" y="361445"/>
                </a:cubicBezTo>
                <a:cubicBezTo>
                  <a:pt x="2433887" y="368486"/>
                  <a:pt x="2438581" y="375527"/>
                  <a:pt x="2443275" y="384916"/>
                </a:cubicBezTo>
                <a:cubicBezTo>
                  <a:pt x="2445622" y="387263"/>
                  <a:pt x="2447970" y="391957"/>
                  <a:pt x="2450317" y="394304"/>
                </a:cubicBezTo>
                <a:cubicBezTo>
                  <a:pt x="2452664" y="396651"/>
                  <a:pt x="2452664" y="398998"/>
                  <a:pt x="2455011" y="403692"/>
                </a:cubicBezTo>
                <a:cubicBezTo>
                  <a:pt x="2450317" y="406039"/>
                  <a:pt x="2447970" y="410733"/>
                  <a:pt x="2445622" y="417774"/>
                </a:cubicBezTo>
                <a:cubicBezTo>
                  <a:pt x="2440928" y="417774"/>
                  <a:pt x="2433887" y="415427"/>
                  <a:pt x="2429193" y="415427"/>
                </a:cubicBezTo>
                <a:cubicBezTo>
                  <a:pt x="2410417" y="413080"/>
                  <a:pt x="2389293" y="410733"/>
                  <a:pt x="2370517" y="408386"/>
                </a:cubicBezTo>
                <a:cubicBezTo>
                  <a:pt x="2356435" y="406039"/>
                  <a:pt x="2340005" y="406039"/>
                  <a:pt x="2325923" y="403692"/>
                </a:cubicBezTo>
                <a:cubicBezTo>
                  <a:pt x="2318882" y="403692"/>
                  <a:pt x="2314188" y="403692"/>
                  <a:pt x="2307147" y="401345"/>
                </a:cubicBezTo>
                <a:cubicBezTo>
                  <a:pt x="2307147" y="401345"/>
                  <a:pt x="2307147" y="401345"/>
                  <a:pt x="2307147" y="401345"/>
                </a:cubicBezTo>
                <a:cubicBezTo>
                  <a:pt x="2309494" y="394304"/>
                  <a:pt x="2311841" y="389610"/>
                  <a:pt x="2314188" y="384916"/>
                </a:cubicBezTo>
                <a:close/>
                <a:moveTo>
                  <a:pt x="2579404" y="241746"/>
                </a:moveTo>
                <a:cubicBezTo>
                  <a:pt x="2581751" y="241746"/>
                  <a:pt x="2581751" y="241746"/>
                  <a:pt x="2579404" y="241746"/>
                </a:cubicBezTo>
                <a:cubicBezTo>
                  <a:pt x="2605222" y="241746"/>
                  <a:pt x="2626345" y="241746"/>
                  <a:pt x="2649816" y="241746"/>
                </a:cubicBezTo>
                <a:cubicBezTo>
                  <a:pt x="2659204" y="241746"/>
                  <a:pt x="2668592" y="241746"/>
                  <a:pt x="2677980" y="241746"/>
                </a:cubicBezTo>
                <a:cubicBezTo>
                  <a:pt x="2677980" y="244093"/>
                  <a:pt x="2677980" y="246440"/>
                  <a:pt x="2680327" y="251134"/>
                </a:cubicBezTo>
                <a:cubicBezTo>
                  <a:pt x="2675633" y="253481"/>
                  <a:pt x="2670939" y="255828"/>
                  <a:pt x="2666245" y="258175"/>
                </a:cubicBezTo>
                <a:cubicBezTo>
                  <a:pt x="2661551" y="260522"/>
                  <a:pt x="2656857" y="262869"/>
                  <a:pt x="2654510" y="265216"/>
                </a:cubicBezTo>
                <a:cubicBezTo>
                  <a:pt x="2649816" y="267563"/>
                  <a:pt x="2642774" y="272257"/>
                  <a:pt x="2638080" y="274604"/>
                </a:cubicBezTo>
                <a:cubicBezTo>
                  <a:pt x="2633386" y="276951"/>
                  <a:pt x="2628692" y="279299"/>
                  <a:pt x="2626345" y="281646"/>
                </a:cubicBezTo>
                <a:cubicBezTo>
                  <a:pt x="2619304" y="286340"/>
                  <a:pt x="2614610" y="288687"/>
                  <a:pt x="2607569" y="293381"/>
                </a:cubicBezTo>
                <a:cubicBezTo>
                  <a:pt x="2602875" y="295728"/>
                  <a:pt x="2600528" y="298075"/>
                  <a:pt x="2595833" y="300422"/>
                </a:cubicBezTo>
                <a:cubicBezTo>
                  <a:pt x="2588792" y="305116"/>
                  <a:pt x="2584098" y="307463"/>
                  <a:pt x="2577057" y="312157"/>
                </a:cubicBezTo>
                <a:cubicBezTo>
                  <a:pt x="2572363" y="314504"/>
                  <a:pt x="2570016" y="316851"/>
                  <a:pt x="2565322" y="321545"/>
                </a:cubicBezTo>
                <a:cubicBezTo>
                  <a:pt x="2558281" y="326239"/>
                  <a:pt x="2553587" y="330934"/>
                  <a:pt x="2546545" y="335628"/>
                </a:cubicBezTo>
                <a:cubicBezTo>
                  <a:pt x="2541851" y="337975"/>
                  <a:pt x="2539504" y="340322"/>
                  <a:pt x="2534810" y="345016"/>
                </a:cubicBezTo>
                <a:cubicBezTo>
                  <a:pt x="2527769" y="349710"/>
                  <a:pt x="2523075" y="354404"/>
                  <a:pt x="2516034" y="359098"/>
                </a:cubicBezTo>
                <a:cubicBezTo>
                  <a:pt x="2513687" y="361445"/>
                  <a:pt x="2511340" y="363792"/>
                  <a:pt x="2506646" y="366139"/>
                </a:cubicBezTo>
                <a:cubicBezTo>
                  <a:pt x="2499605" y="370833"/>
                  <a:pt x="2492563" y="377874"/>
                  <a:pt x="2485522" y="382569"/>
                </a:cubicBezTo>
                <a:cubicBezTo>
                  <a:pt x="2485522" y="382569"/>
                  <a:pt x="2485522" y="382569"/>
                  <a:pt x="2483175" y="384916"/>
                </a:cubicBezTo>
                <a:cubicBezTo>
                  <a:pt x="2478481" y="389610"/>
                  <a:pt x="2471440" y="394304"/>
                  <a:pt x="2466746" y="398998"/>
                </a:cubicBezTo>
                <a:cubicBezTo>
                  <a:pt x="2466746" y="398998"/>
                  <a:pt x="2464399" y="398998"/>
                  <a:pt x="2464399" y="398998"/>
                </a:cubicBezTo>
                <a:cubicBezTo>
                  <a:pt x="2464399" y="398998"/>
                  <a:pt x="2462052" y="398998"/>
                  <a:pt x="2462052" y="398998"/>
                </a:cubicBezTo>
                <a:cubicBezTo>
                  <a:pt x="2455011" y="352057"/>
                  <a:pt x="2445622" y="307463"/>
                  <a:pt x="2438581" y="265216"/>
                </a:cubicBezTo>
                <a:cubicBezTo>
                  <a:pt x="2438581" y="265216"/>
                  <a:pt x="2438581" y="265216"/>
                  <a:pt x="2438581" y="262869"/>
                </a:cubicBezTo>
                <a:cubicBezTo>
                  <a:pt x="2438581" y="258175"/>
                  <a:pt x="2436234" y="253481"/>
                  <a:pt x="2436234" y="248787"/>
                </a:cubicBezTo>
                <a:cubicBezTo>
                  <a:pt x="2438581" y="248787"/>
                  <a:pt x="2440928" y="248787"/>
                  <a:pt x="2443275" y="248787"/>
                </a:cubicBezTo>
                <a:cubicBezTo>
                  <a:pt x="2490216" y="246440"/>
                  <a:pt x="2534810" y="244093"/>
                  <a:pt x="2579404" y="241746"/>
                </a:cubicBezTo>
                <a:close/>
                <a:moveTo>
                  <a:pt x="2530116" y="408386"/>
                </a:moveTo>
                <a:cubicBezTo>
                  <a:pt x="2544198" y="406039"/>
                  <a:pt x="2555934" y="403692"/>
                  <a:pt x="2570016" y="401345"/>
                </a:cubicBezTo>
                <a:cubicBezTo>
                  <a:pt x="2577057" y="401345"/>
                  <a:pt x="2584098" y="398998"/>
                  <a:pt x="2591139" y="398998"/>
                </a:cubicBezTo>
                <a:cubicBezTo>
                  <a:pt x="2605222" y="396651"/>
                  <a:pt x="2616957" y="394304"/>
                  <a:pt x="2631039" y="394304"/>
                </a:cubicBezTo>
                <a:cubicBezTo>
                  <a:pt x="2638080" y="394304"/>
                  <a:pt x="2645121" y="391957"/>
                  <a:pt x="2652163" y="391957"/>
                </a:cubicBezTo>
                <a:cubicBezTo>
                  <a:pt x="2666245" y="389610"/>
                  <a:pt x="2680327" y="389610"/>
                  <a:pt x="2692062" y="387263"/>
                </a:cubicBezTo>
                <a:cubicBezTo>
                  <a:pt x="2699103" y="387263"/>
                  <a:pt x="2706145" y="384916"/>
                  <a:pt x="2710839" y="384916"/>
                </a:cubicBezTo>
                <a:cubicBezTo>
                  <a:pt x="2724921" y="382569"/>
                  <a:pt x="2739003" y="382569"/>
                  <a:pt x="2753086" y="380222"/>
                </a:cubicBezTo>
                <a:cubicBezTo>
                  <a:pt x="2760127" y="380222"/>
                  <a:pt x="2764821" y="380222"/>
                  <a:pt x="2771862" y="377874"/>
                </a:cubicBezTo>
                <a:cubicBezTo>
                  <a:pt x="2785944" y="377874"/>
                  <a:pt x="2800027" y="375527"/>
                  <a:pt x="2814109" y="375527"/>
                </a:cubicBezTo>
                <a:cubicBezTo>
                  <a:pt x="2821150" y="375527"/>
                  <a:pt x="2825844" y="375527"/>
                  <a:pt x="2832885" y="375527"/>
                </a:cubicBezTo>
                <a:cubicBezTo>
                  <a:pt x="2846967" y="375527"/>
                  <a:pt x="2861050" y="375527"/>
                  <a:pt x="2875132" y="373180"/>
                </a:cubicBezTo>
                <a:cubicBezTo>
                  <a:pt x="2879826" y="373180"/>
                  <a:pt x="2886867" y="373180"/>
                  <a:pt x="2891561" y="373180"/>
                </a:cubicBezTo>
                <a:cubicBezTo>
                  <a:pt x="2910338" y="373180"/>
                  <a:pt x="2929114" y="373180"/>
                  <a:pt x="2947890" y="373180"/>
                </a:cubicBezTo>
                <a:cubicBezTo>
                  <a:pt x="2952585" y="375527"/>
                  <a:pt x="2959626" y="380222"/>
                  <a:pt x="2964320" y="382569"/>
                </a:cubicBezTo>
                <a:cubicBezTo>
                  <a:pt x="2961973" y="384916"/>
                  <a:pt x="2961973" y="389610"/>
                  <a:pt x="2961973" y="391957"/>
                </a:cubicBezTo>
                <a:cubicBezTo>
                  <a:pt x="2961973" y="391957"/>
                  <a:pt x="2961973" y="394304"/>
                  <a:pt x="2961973" y="394304"/>
                </a:cubicBezTo>
                <a:cubicBezTo>
                  <a:pt x="2959626" y="394304"/>
                  <a:pt x="2957279" y="394304"/>
                  <a:pt x="2952585" y="396651"/>
                </a:cubicBezTo>
                <a:cubicBezTo>
                  <a:pt x="2945543" y="396651"/>
                  <a:pt x="2940849" y="398998"/>
                  <a:pt x="2933808" y="398998"/>
                </a:cubicBezTo>
                <a:cubicBezTo>
                  <a:pt x="2924420" y="401345"/>
                  <a:pt x="2915032" y="401345"/>
                  <a:pt x="2905644" y="403692"/>
                </a:cubicBezTo>
                <a:cubicBezTo>
                  <a:pt x="2898602" y="403692"/>
                  <a:pt x="2893908" y="406039"/>
                  <a:pt x="2886867" y="406039"/>
                </a:cubicBezTo>
                <a:cubicBezTo>
                  <a:pt x="2877479" y="408386"/>
                  <a:pt x="2868091" y="410733"/>
                  <a:pt x="2856355" y="413080"/>
                </a:cubicBezTo>
                <a:cubicBezTo>
                  <a:pt x="2851661" y="413080"/>
                  <a:pt x="2844620" y="415427"/>
                  <a:pt x="2839926" y="415427"/>
                </a:cubicBezTo>
                <a:cubicBezTo>
                  <a:pt x="2830538" y="417774"/>
                  <a:pt x="2818803" y="420121"/>
                  <a:pt x="2809415" y="422468"/>
                </a:cubicBezTo>
                <a:cubicBezTo>
                  <a:pt x="2804721" y="424815"/>
                  <a:pt x="2797679" y="424815"/>
                  <a:pt x="2792985" y="427162"/>
                </a:cubicBezTo>
                <a:cubicBezTo>
                  <a:pt x="2781250" y="429510"/>
                  <a:pt x="2769515" y="431857"/>
                  <a:pt x="2757780" y="436551"/>
                </a:cubicBezTo>
                <a:cubicBezTo>
                  <a:pt x="2753086" y="436551"/>
                  <a:pt x="2748391" y="438898"/>
                  <a:pt x="2746044" y="438898"/>
                </a:cubicBezTo>
                <a:cubicBezTo>
                  <a:pt x="2731962" y="443592"/>
                  <a:pt x="2717880" y="445939"/>
                  <a:pt x="2703797" y="450633"/>
                </a:cubicBezTo>
                <a:cubicBezTo>
                  <a:pt x="2701450" y="450633"/>
                  <a:pt x="2701450" y="450633"/>
                  <a:pt x="2699103" y="452980"/>
                </a:cubicBezTo>
                <a:cubicBezTo>
                  <a:pt x="2689715" y="455327"/>
                  <a:pt x="2677980" y="460021"/>
                  <a:pt x="2668592" y="462368"/>
                </a:cubicBezTo>
                <a:cubicBezTo>
                  <a:pt x="2663898" y="460021"/>
                  <a:pt x="2656857" y="460021"/>
                  <a:pt x="2652163" y="457674"/>
                </a:cubicBezTo>
                <a:cubicBezTo>
                  <a:pt x="2642774" y="455327"/>
                  <a:pt x="2635733" y="452980"/>
                  <a:pt x="2626345" y="450633"/>
                </a:cubicBezTo>
                <a:cubicBezTo>
                  <a:pt x="2614610" y="448286"/>
                  <a:pt x="2602875" y="445939"/>
                  <a:pt x="2591139" y="441245"/>
                </a:cubicBezTo>
                <a:cubicBezTo>
                  <a:pt x="2581751" y="438898"/>
                  <a:pt x="2574710" y="436551"/>
                  <a:pt x="2565322" y="436551"/>
                </a:cubicBezTo>
                <a:cubicBezTo>
                  <a:pt x="2553587" y="434204"/>
                  <a:pt x="2541851" y="431857"/>
                  <a:pt x="2530116" y="429510"/>
                </a:cubicBezTo>
                <a:cubicBezTo>
                  <a:pt x="2523075" y="427162"/>
                  <a:pt x="2513687" y="427162"/>
                  <a:pt x="2506646" y="424815"/>
                </a:cubicBezTo>
                <a:cubicBezTo>
                  <a:pt x="2499605" y="422468"/>
                  <a:pt x="2494910" y="422468"/>
                  <a:pt x="2487869" y="420121"/>
                </a:cubicBezTo>
                <a:cubicBezTo>
                  <a:pt x="2487869" y="420121"/>
                  <a:pt x="2487869" y="417774"/>
                  <a:pt x="2487869" y="417774"/>
                </a:cubicBezTo>
                <a:cubicBezTo>
                  <a:pt x="2487869" y="417774"/>
                  <a:pt x="2487869" y="415427"/>
                  <a:pt x="2487869" y="415427"/>
                </a:cubicBezTo>
                <a:cubicBezTo>
                  <a:pt x="2494910" y="415427"/>
                  <a:pt x="2499605" y="413080"/>
                  <a:pt x="2506646" y="413080"/>
                </a:cubicBezTo>
                <a:cubicBezTo>
                  <a:pt x="2513687" y="410733"/>
                  <a:pt x="2520728" y="410733"/>
                  <a:pt x="2530116" y="408386"/>
                </a:cubicBezTo>
                <a:close/>
                <a:moveTo>
                  <a:pt x="3079325" y="403692"/>
                </a:moveTo>
                <a:cubicBezTo>
                  <a:pt x="3095754" y="406039"/>
                  <a:pt x="3112184" y="408386"/>
                  <a:pt x="3128613" y="410733"/>
                </a:cubicBezTo>
                <a:cubicBezTo>
                  <a:pt x="3142695" y="413080"/>
                  <a:pt x="3159125" y="415427"/>
                  <a:pt x="3173207" y="417774"/>
                </a:cubicBezTo>
                <a:cubicBezTo>
                  <a:pt x="3191983" y="420121"/>
                  <a:pt x="3208412" y="424815"/>
                  <a:pt x="3227189" y="427162"/>
                </a:cubicBezTo>
                <a:cubicBezTo>
                  <a:pt x="3241271" y="429510"/>
                  <a:pt x="3255353" y="431857"/>
                  <a:pt x="3267089" y="434204"/>
                </a:cubicBezTo>
                <a:cubicBezTo>
                  <a:pt x="3288212" y="438898"/>
                  <a:pt x="3309336" y="443592"/>
                  <a:pt x="3330459" y="448286"/>
                </a:cubicBezTo>
                <a:cubicBezTo>
                  <a:pt x="3339847" y="450633"/>
                  <a:pt x="3349235" y="452980"/>
                  <a:pt x="3360970" y="455327"/>
                </a:cubicBezTo>
                <a:cubicBezTo>
                  <a:pt x="3382094" y="460021"/>
                  <a:pt x="3405565" y="467062"/>
                  <a:pt x="3426688" y="474103"/>
                </a:cubicBezTo>
                <a:cubicBezTo>
                  <a:pt x="3431382" y="544515"/>
                  <a:pt x="3436076" y="624314"/>
                  <a:pt x="3438423" y="718196"/>
                </a:cubicBezTo>
                <a:cubicBezTo>
                  <a:pt x="3438423" y="718196"/>
                  <a:pt x="3438423" y="720543"/>
                  <a:pt x="3438423" y="720543"/>
                </a:cubicBezTo>
                <a:cubicBezTo>
                  <a:pt x="3438423" y="729931"/>
                  <a:pt x="3438423" y="739320"/>
                  <a:pt x="3438423" y="748708"/>
                </a:cubicBezTo>
                <a:cubicBezTo>
                  <a:pt x="3431382" y="748708"/>
                  <a:pt x="3426688" y="753402"/>
                  <a:pt x="3421994" y="758096"/>
                </a:cubicBezTo>
                <a:cubicBezTo>
                  <a:pt x="3419647" y="755749"/>
                  <a:pt x="3417300" y="755749"/>
                  <a:pt x="3412605" y="753402"/>
                </a:cubicBezTo>
                <a:cubicBezTo>
                  <a:pt x="3400870" y="746361"/>
                  <a:pt x="3389135" y="741667"/>
                  <a:pt x="3377400" y="734626"/>
                </a:cubicBezTo>
                <a:cubicBezTo>
                  <a:pt x="3370359" y="729931"/>
                  <a:pt x="3360970" y="725237"/>
                  <a:pt x="3353929" y="722890"/>
                </a:cubicBezTo>
                <a:cubicBezTo>
                  <a:pt x="3342194" y="715849"/>
                  <a:pt x="3330459" y="711155"/>
                  <a:pt x="3318724" y="704114"/>
                </a:cubicBezTo>
                <a:cubicBezTo>
                  <a:pt x="3311683" y="701767"/>
                  <a:pt x="3306988" y="697073"/>
                  <a:pt x="3299947" y="694726"/>
                </a:cubicBezTo>
                <a:cubicBezTo>
                  <a:pt x="3255353" y="673602"/>
                  <a:pt x="3208412" y="652479"/>
                  <a:pt x="3163819" y="631355"/>
                </a:cubicBezTo>
                <a:cubicBezTo>
                  <a:pt x="3154430" y="626661"/>
                  <a:pt x="3147389" y="624314"/>
                  <a:pt x="3138001" y="619620"/>
                </a:cubicBezTo>
                <a:cubicBezTo>
                  <a:pt x="3126266" y="614926"/>
                  <a:pt x="3116878" y="610232"/>
                  <a:pt x="3105143" y="605538"/>
                </a:cubicBezTo>
                <a:cubicBezTo>
                  <a:pt x="3102795" y="603191"/>
                  <a:pt x="3098101" y="603191"/>
                  <a:pt x="3095754" y="600844"/>
                </a:cubicBezTo>
                <a:cubicBezTo>
                  <a:pt x="3095754" y="598497"/>
                  <a:pt x="3093407" y="596150"/>
                  <a:pt x="3093407" y="596150"/>
                </a:cubicBezTo>
                <a:cubicBezTo>
                  <a:pt x="3091060" y="589109"/>
                  <a:pt x="3086366" y="584415"/>
                  <a:pt x="3084019" y="577373"/>
                </a:cubicBezTo>
                <a:cubicBezTo>
                  <a:pt x="3079325" y="565638"/>
                  <a:pt x="3072284" y="553903"/>
                  <a:pt x="3067590" y="542168"/>
                </a:cubicBezTo>
                <a:cubicBezTo>
                  <a:pt x="3062896" y="535127"/>
                  <a:pt x="3058202" y="525738"/>
                  <a:pt x="3055854" y="518697"/>
                </a:cubicBezTo>
                <a:cubicBezTo>
                  <a:pt x="3051160" y="509309"/>
                  <a:pt x="3046466" y="499921"/>
                  <a:pt x="3041772" y="490533"/>
                </a:cubicBezTo>
                <a:cubicBezTo>
                  <a:pt x="3037078" y="481145"/>
                  <a:pt x="3032384" y="471756"/>
                  <a:pt x="3027690" y="462368"/>
                </a:cubicBezTo>
                <a:cubicBezTo>
                  <a:pt x="3022996" y="455327"/>
                  <a:pt x="3020649" y="448286"/>
                  <a:pt x="3015955" y="438898"/>
                </a:cubicBezTo>
                <a:cubicBezTo>
                  <a:pt x="3011261" y="429510"/>
                  <a:pt x="3004219" y="417774"/>
                  <a:pt x="2999525" y="408386"/>
                </a:cubicBezTo>
                <a:cubicBezTo>
                  <a:pt x="2999525" y="408386"/>
                  <a:pt x="2999525" y="406039"/>
                  <a:pt x="2997178" y="406039"/>
                </a:cubicBezTo>
                <a:cubicBezTo>
                  <a:pt x="3001872" y="403692"/>
                  <a:pt x="3006567" y="398998"/>
                  <a:pt x="3006567" y="391957"/>
                </a:cubicBezTo>
                <a:cubicBezTo>
                  <a:pt x="3015955" y="391957"/>
                  <a:pt x="3025343" y="394304"/>
                  <a:pt x="3034731" y="394304"/>
                </a:cubicBezTo>
                <a:cubicBezTo>
                  <a:pt x="3046466" y="398998"/>
                  <a:pt x="3062896" y="401345"/>
                  <a:pt x="3079325" y="403692"/>
                </a:cubicBezTo>
                <a:close/>
                <a:moveTo>
                  <a:pt x="3574552" y="558597"/>
                </a:moveTo>
                <a:cubicBezTo>
                  <a:pt x="3576899" y="556250"/>
                  <a:pt x="3576899" y="556250"/>
                  <a:pt x="3579246" y="553903"/>
                </a:cubicBezTo>
                <a:cubicBezTo>
                  <a:pt x="3581593" y="551556"/>
                  <a:pt x="3583940" y="546862"/>
                  <a:pt x="3588634" y="544515"/>
                </a:cubicBezTo>
                <a:cubicBezTo>
                  <a:pt x="3588634" y="544515"/>
                  <a:pt x="3590981" y="542168"/>
                  <a:pt x="3590981" y="542168"/>
                </a:cubicBezTo>
                <a:cubicBezTo>
                  <a:pt x="3593328" y="539821"/>
                  <a:pt x="3595675" y="537474"/>
                  <a:pt x="3595675" y="535127"/>
                </a:cubicBezTo>
                <a:cubicBezTo>
                  <a:pt x="3607410" y="539821"/>
                  <a:pt x="3616799" y="542168"/>
                  <a:pt x="3628534" y="546862"/>
                </a:cubicBezTo>
                <a:cubicBezTo>
                  <a:pt x="3635575" y="549209"/>
                  <a:pt x="3642616" y="553903"/>
                  <a:pt x="3647310" y="556250"/>
                </a:cubicBezTo>
                <a:cubicBezTo>
                  <a:pt x="3663740" y="563291"/>
                  <a:pt x="3677822" y="570332"/>
                  <a:pt x="3694251" y="577373"/>
                </a:cubicBezTo>
                <a:cubicBezTo>
                  <a:pt x="3694251" y="579720"/>
                  <a:pt x="3691904" y="582068"/>
                  <a:pt x="3691904" y="584415"/>
                </a:cubicBezTo>
                <a:cubicBezTo>
                  <a:pt x="3691904" y="591456"/>
                  <a:pt x="3696598" y="598497"/>
                  <a:pt x="3703639" y="603191"/>
                </a:cubicBezTo>
                <a:lnTo>
                  <a:pt x="3703639" y="603191"/>
                </a:lnTo>
                <a:cubicBezTo>
                  <a:pt x="3703639" y="605538"/>
                  <a:pt x="3701292" y="607885"/>
                  <a:pt x="3701292" y="610232"/>
                </a:cubicBezTo>
                <a:cubicBezTo>
                  <a:pt x="3698945" y="614926"/>
                  <a:pt x="3698945" y="617273"/>
                  <a:pt x="3696598" y="621967"/>
                </a:cubicBezTo>
                <a:cubicBezTo>
                  <a:pt x="3696598" y="624314"/>
                  <a:pt x="3694251" y="626661"/>
                  <a:pt x="3694251" y="629008"/>
                </a:cubicBezTo>
                <a:cubicBezTo>
                  <a:pt x="3691904" y="633703"/>
                  <a:pt x="3691904" y="638397"/>
                  <a:pt x="3689557" y="640744"/>
                </a:cubicBezTo>
                <a:cubicBezTo>
                  <a:pt x="3689557" y="643091"/>
                  <a:pt x="3687210" y="645438"/>
                  <a:pt x="3687210" y="647785"/>
                </a:cubicBezTo>
                <a:cubicBezTo>
                  <a:pt x="3684863" y="652479"/>
                  <a:pt x="3684863" y="657173"/>
                  <a:pt x="3682516" y="661867"/>
                </a:cubicBezTo>
                <a:cubicBezTo>
                  <a:pt x="3682516" y="664214"/>
                  <a:pt x="3680169" y="666561"/>
                  <a:pt x="3680169" y="666561"/>
                </a:cubicBezTo>
                <a:cubicBezTo>
                  <a:pt x="3677822" y="671255"/>
                  <a:pt x="3675475" y="678296"/>
                  <a:pt x="3675475" y="682991"/>
                </a:cubicBezTo>
                <a:cubicBezTo>
                  <a:pt x="3675475" y="682991"/>
                  <a:pt x="3675475" y="685338"/>
                  <a:pt x="3675475" y="687685"/>
                </a:cubicBezTo>
                <a:cubicBezTo>
                  <a:pt x="3673128" y="694726"/>
                  <a:pt x="3670781" y="699420"/>
                  <a:pt x="3668434" y="706461"/>
                </a:cubicBezTo>
                <a:cubicBezTo>
                  <a:pt x="3668434" y="706461"/>
                  <a:pt x="3668434" y="708808"/>
                  <a:pt x="3668434" y="708808"/>
                </a:cubicBezTo>
                <a:cubicBezTo>
                  <a:pt x="3659045" y="739320"/>
                  <a:pt x="3649657" y="772178"/>
                  <a:pt x="3642616" y="807384"/>
                </a:cubicBezTo>
                <a:cubicBezTo>
                  <a:pt x="3637922" y="807384"/>
                  <a:pt x="3633228" y="805037"/>
                  <a:pt x="3630881" y="805037"/>
                </a:cubicBezTo>
                <a:cubicBezTo>
                  <a:pt x="3623840" y="802690"/>
                  <a:pt x="3614452" y="800343"/>
                  <a:pt x="3607410" y="800343"/>
                </a:cubicBezTo>
                <a:cubicBezTo>
                  <a:pt x="3595675" y="797996"/>
                  <a:pt x="3583940" y="795649"/>
                  <a:pt x="3569858" y="790955"/>
                </a:cubicBezTo>
                <a:cubicBezTo>
                  <a:pt x="3565163" y="788608"/>
                  <a:pt x="3558123" y="788608"/>
                  <a:pt x="3553428" y="788608"/>
                </a:cubicBezTo>
                <a:cubicBezTo>
                  <a:pt x="3539346" y="786261"/>
                  <a:pt x="3522917" y="781566"/>
                  <a:pt x="3508834" y="779219"/>
                </a:cubicBezTo>
                <a:cubicBezTo>
                  <a:pt x="3506487" y="779219"/>
                  <a:pt x="3501793" y="779219"/>
                  <a:pt x="3499446" y="776872"/>
                </a:cubicBezTo>
                <a:cubicBezTo>
                  <a:pt x="3487711" y="774525"/>
                  <a:pt x="3475976" y="772178"/>
                  <a:pt x="3464241" y="772178"/>
                </a:cubicBezTo>
                <a:cubicBezTo>
                  <a:pt x="3464241" y="772178"/>
                  <a:pt x="3464241" y="769831"/>
                  <a:pt x="3464241" y="769831"/>
                </a:cubicBezTo>
                <a:cubicBezTo>
                  <a:pt x="3464241" y="762790"/>
                  <a:pt x="3459546" y="755749"/>
                  <a:pt x="3454852" y="753402"/>
                </a:cubicBezTo>
                <a:cubicBezTo>
                  <a:pt x="3497099" y="675949"/>
                  <a:pt x="3534652" y="614926"/>
                  <a:pt x="3572205" y="567985"/>
                </a:cubicBezTo>
                <a:cubicBezTo>
                  <a:pt x="3569858" y="563291"/>
                  <a:pt x="3572205" y="560944"/>
                  <a:pt x="3574552" y="558597"/>
                </a:cubicBezTo>
                <a:close/>
                <a:moveTo>
                  <a:pt x="3776398" y="624314"/>
                </a:moveTo>
                <a:cubicBezTo>
                  <a:pt x="3785786" y="631355"/>
                  <a:pt x="3797521" y="638397"/>
                  <a:pt x="3806909" y="645438"/>
                </a:cubicBezTo>
                <a:cubicBezTo>
                  <a:pt x="3816298" y="652479"/>
                  <a:pt x="3828033" y="659520"/>
                  <a:pt x="3837421" y="666561"/>
                </a:cubicBezTo>
                <a:cubicBezTo>
                  <a:pt x="3846809" y="673602"/>
                  <a:pt x="3856197" y="680643"/>
                  <a:pt x="3867933" y="687685"/>
                </a:cubicBezTo>
                <a:cubicBezTo>
                  <a:pt x="3877321" y="694726"/>
                  <a:pt x="3889056" y="701767"/>
                  <a:pt x="3898444" y="708808"/>
                </a:cubicBezTo>
                <a:cubicBezTo>
                  <a:pt x="3907832" y="715849"/>
                  <a:pt x="3917220" y="722890"/>
                  <a:pt x="3928956" y="729931"/>
                </a:cubicBezTo>
                <a:cubicBezTo>
                  <a:pt x="3938344" y="736973"/>
                  <a:pt x="3947732" y="744014"/>
                  <a:pt x="3957120" y="751055"/>
                </a:cubicBezTo>
                <a:cubicBezTo>
                  <a:pt x="3966509" y="758096"/>
                  <a:pt x="3975897" y="767484"/>
                  <a:pt x="3987632" y="774525"/>
                </a:cubicBezTo>
                <a:cubicBezTo>
                  <a:pt x="3997020" y="781566"/>
                  <a:pt x="4006408" y="788608"/>
                  <a:pt x="4013449" y="795649"/>
                </a:cubicBezTo>
                <a:cubicBezTo>
                  <a:pt x="4022837" y="805037"/>
                  <a:pt x="4034573" y="812078"/>
                  <a:pt x="4043961" y="821466"/>
                </a:cubicBezTo>
                <a:cubicBezTo>
                  <a:pt x="4053349" y="828507"/>
                  <a:pt x="4060390" y="835549"/>
                  <a:pt x="4069778" y="842590"/>
                </a:cubicBezTo>
                <a:cubicBezTo>
                  <a:pt x="4081514" y="851978"/>
                  <a:pt x="4093249" y="863713"/>
                  <a:pt x="4102637" y="873101"/>
                </a:cubicBezTo>
                <a:cubicBezTo>
                  <a:pt x="4109678" y="880142"/>
                  <a:pt x="4116719" y="884836"/>
                  <a:pt x="4123761" y="891878"/>
                </a:cubicBezTo>
                <a:cubicBezTo>
                  <a:pt x="4135496" y="903613"/>
                  <a:pt x="4149578" y="915348"/>
                  <a:pt x="4161313" y="929430"/>
                </a:cubicBezTo>
                <a:cubicBezTo>
                  <a:pt x="4158966" y="934125"/>
                  <a:pt x="4156619" y="938819"/>
                  <a:pt x="4156619" y="943513"/>
                </a:cubicBezTo>
                <a:cubicBezTo>
                  <a:pt x="4156619" y="955248"/>
                  <a:pt x="4166007" y="964636"/>
                  <a:pt x="4177743" y="964636"/>
                </a:cubicBezTo>
                <a:cubicBezTo>
                  <a:pt x="4180090" y="964636"/>
                  <a:pt x="4182437" y="964636"/>
                  <a:pt x="4184784" y="962289"/>
                </a:cubicBezTo>
                <a:cubicBezTo>
                  <a:pt x="4198866" y="992801"/>
                  <a:pt x="4210601" y="1020965"/>
                  <a:pt x="4222337" y="1051477"/>
                </a:cubicBezTo>
                <a:cubicBezTo>
                  <a:pt x="4191825" y="1032700"/>
                  <a:pt x="4161313" y="1013924"/>
                  <a:pt x="4130802" y="995148"/>
                </a:cubicBezTo>
                <a:cubicBezTo>
                  <a:pt x="4130802" y="995148"/>
                  <a:pt x="4128455" y="995148"/>
                  <a:pt x="4128455" y="992801"/>
                </a:cubicBezTo>
                <a:cubicBezTo>
                  <a:pt x="4114372" y="983412"/>
                  <a:pt x="4097943" y="976371"/>
                  <a:pt x="4081514" y="966983"/>
                </a:cubicBezTo>
                <a:cubicBezTo>
                  <a:pt x="4081514" y="966983"/>
                  <a:pt x="4079167" y="964636"/>
                  <a:pt x="4076820" y="964636"/>
                </a:cubicBezTo>
                <a:cubicBezTo>
                  <a:pt x="4060390" y="955248"/>
                  <a:pt x="4043961" y="948207"/>
                  <a:pt x="4027532" y="938819"/>
                </a:cubicBezTo>
                <a:cubicBezTo>
                  <a:pt x="4027532" y="938819"/>
                  <a:pt x="4027532" y="938819"/>
                  <a:pt x="4027532" y="938819"/>
                </a:cubicBezTo>
                <a:cubicBezTo>
                  <a:pt x="4018143" y="934125"/>
                  <a:pt x="4006408" y="929430"/>
                  <a:pt x="3997020" y="924736"/>
                </a:cubicBezTo>
                <a:cubicBezTo>
                  <a:pt x="3980591" y="901266"/>
                  <a:pt x="3964161" y="880142"/>
                  <a:pt x="3947732" y="856672"/>
                </a:cubicBezTo>
                <a:cubicBezTo>
                  <a:pt x="3943038" y="851978"/>
                  <a:pt x="3940691" y="847284"/>
                  <a:pt x="3935997" y="842590"/>
                </a:cubicBezTo>
                <a:cubicBezTo>
                  <a:pt x="3921915" y="823813"/>
                  <a:pt x="3907832" y="805037"/>
                  <a:pt x="3893750" y="788608"/>
                </a:cubicBezTo>
                <a:cubicBezTo>
                  <a:pt x="3886709" y="779219"/>
                  <a:pt x="3879668" y="772178"/>
                  <a:pt x="3872627" y="762790"/>
                </a:cubicBezTo>
                <a:cubicBezTo>
                  <a:pt x="3860891" y="748708"/>
                  <a:pt x="3849156" y="732279"/>
                  <a:pt x="3837421" y="718196"/>
                </a:cubicBezTo>
                <a:cubicBezTo>
                  <a:pt x="3830380" y="708808"/>
                  <a:pt x="3820992" y="699420"/>
                  <a:pt x="3813950" y="690032"/>
                </a:cubicBezTo>
                <a:cubicBezTo>
                  <a:pt x="3802215" y="675949"/>
                  <a:pt x="3790480" y="661867"/>
                  <a:pt x="3778745" y="650132"/>
                </a:cubicBezTo>
                <a:cubicBezTo>
                  <a:pt x="3769357" y="640744"/>
                  <a:pt x="3762316" y="631355"/>
                  <a:pt x="3752927" y="621967"/>
                </a:cubicBezTo>
                <a:cubicBezTo>
                  <a:pt x="3745886" y="612579"/>
                  <a:pt x="3738845" y="605538"/>
                  <a:pt x="3731804" y="596150"/>
                </a:cubicBezTo>
                <a:cubicBezTo>
                  <a:pt x="3731804" y="596150"/>
                  <a:pt x="3734151" y="593803"/>
                  <a:pt x="3734151" y="593803"/>
                </a:cubicBezTo>
                <a:cubicBezTo>
                  <a:pt x="3738845" y="598497"/>
                  <a:pt x="3745886" y="600844"/>
                  <a:pt x="3750580" y="605538"/>
                </a:cubicBezTo>
                <a:cubicBezTo>
                  <a:pt x="3755274" y="612579"/>
                  <a:pt x="3767010" y="617273"/>
                  <a:pt x="3776398" y="624314"/>
                </a:cubicBezTo>
                <a:close/>
                <a:moveTo>
                  <a:pt x="4248154" y="1042089"/>
                </a:moveTo>
                <a:cubicBezTo>
                  <a:pt x="4262237" y="1060865"/>
                  <a:pt x="4276319" y="1081988"/>
                  <a:pt x="4290401" y="1100765"/>
                </a:cubicBezTo>
                <a:cubicBezTo>
                  <a:pt x="4290401" y="1100765"/>
                  <a:pt x="4290401" y="1103112"/>
                  <a:pt x="4292748" y="1103112"/>
                </a:cubicBezTo>
                <a:cubicBezTo>
                  <a:pt x="4292748" y="1103112"/>
                  <a:pt x="4292748" y="1103112"/>
                  <a:pt x="4292748" y="1103112"/>
                </a:cubicBezTo>
                <a:cubicBezTo>
                  <a:pt x="4269277" y="1086683"/>
                  <a:pt x="4248154" y="1070253"/>
                  <a:pt x="4222337" y="1053824"/>
                </a:cubicBezTo>
                <a:cubicBezTo>
                  <a:pt x="4217643" y="1042089"/>
                  <a:pt x="4212948" y="1030353"/>
                  <a:pt x="4208254" y="1018618"/>
                </a:cubicBezTo>
                <a:cubicBezTo>
                  <a:pt x="4205907" y="1011577"/>
                  <a:pt x="4201213" y="1002189"/>
                  <a:pt x="4198866" y="995148"/>
                </a:cubicBezTo>
                <a:cubicBezTo>
                  <a:pt x="4194172" y="983412"/>
                  <a:pt x="4189478" y="971677"/>
                  <a:pt x="4184784" y="962289"/>
                </a:cubicBezTo>
                <a:cubicBezTo>
                  <a:pt x="4184784" y="962289"/>
                  <a:pt x="4187131" y="959942"/>
                  <a:pt x="4187131" y="959942"/>
                </a:cubicBezTo>
                <a:cubicBezTo>
                  <a:pt x="4198866" y="974024"/>
                  <a:pt x="4210601" y="988107"/>
                  <a:pt x="4219990" y="1004536"/>
                </a:cubicBezTo>
                <a:cubicBezTo>
                  <a:pt x="4227031" y="1016271"/>
                  <a:pt x="4238766" y="1028006"/>
                  <a:pt x="4248154" y="1042089"/>
                </a:cubicBezTo>
                <a:close/>
                <a:moveTo>
                  <a:pt x="4466430" y="1262711"/>
                </a:moveTo>
                <a:cubicBezTo>
                  <a:pt x="4468776" y="1267405"/>
                  <a:pt x="4471124" y="1269752"/>
                  <a:pt x="4473471" y="1274446"/>
                </a:cubicBezTo>
                <a:cubicBezTo>
                  <a:pt x="4478165" y="1281487"/>
                  <a:pt x="4482859" y="1288529"/>
                  <a:pt x="4487553" y="1295570"/>
                </a:cubicBezTo>
                <a:cubicBezTo>
                  <a:pt x="4494594" y="1304958"/>
                  <a:pt x="4501635" y="1316693"/>
                  <a:pt x="4508676" y="1326081"/>
                </a:cubicBezTo>
                <a:cubicBezTo>
                  <a:pt x="4513371" y="1333122"/>
                  <a:pt x="4518065" y="1340164"/>
                  <a:pt x="4522759" y="1344858"/>
                </a:cubicBezTo>
                <a:cubicBezTo>
                  <a:pt x="4529800" y="1356593"/>
                  <a:pt x="4536841" y="1365981"/>
                  <a:pt x="4541535" y="1377716"/>
                </a:cubicBezTo>
                <a:cubicBezTo>
                  <a:pt x="4546229" y="1384757"/>
                  <a:pt x="4548576" y="1389451"/>
                  <a:pt x="4553270" y="1396493"/>
                </a:cubicBezTo>
                <a:cubicBezTo>
                  <a:pt x="4560311" y="1408228"/>
                  <a:pt x="4567353" y="1419963"/>
                  <a:pt x="4572047" y="1431698"/>
                </a:cubicBezTo>
                <a:cubicBezTo>
                  <a:pt x="4574393" y="1438740"/>
                  <a:pt x="4579088" y="1443434"/>
                  <a:pt x="4581435" y="1450475"/>
                </a:cubicBezTo>
                <a:cubicBezTo>
                  <a:pt x="4588476" y="1462210"/>
                  <a:pt x="4593170" y="1473945"/>
                  <a:pt x="4600211" y="1485680"/>
                </a:cubicBezTo>
                <a:cubicBezTo>
                  <a:pt x="4588476" y="1471598"/>
                  <a:pt x="4579088" y="1455169"/>
                  <a:pt x="4567353" y="1441087"/>
                </a:cubicBezTo>
                <a:cubicBezTo>
                  <a:pt x="4565005" y="1438740"/>
                  <a:pt x="4565005" y="1438740"/>
                  <a:pt x="4562658" y="1436392"/>
                </a:cubicBezTo>
                <a:cubicBezTo>
                  <a:pt x="4555617" y="1427004"/>
                  <a:pt x="4546229" y="1417616"/>
                  <a:pt x="4539188" y="1408228"/>
                </a:cubicBezTo>
                <a:cubicBezTo>
                  <a:pt x="4536841" y="1403534"/>
                  <a:pt x="4532147" y="1398840"/>
                  <a:pt x="4527453" y="1394146"/>
                </a:cubicBezTo>
                <a:cubicBezTo>
                  <a:pt x="4520412" y="1387104"/>
                  <a:pt x="4513371" y="1377716"/>
                  <a:pt x="4506329" y="1370675"/>
                </a:cubicBezTo>
                <a:cubicBezTo>
                  <a:pt x="4501635" y="1363634"/>
                  <a:pt x="4496941" y="1358940"/>
                  <a:pt x="4489900" y="1351899"/>
                </a:cubicBezTo>
                <a:cubicBezTo>
                  <a:pt x="4482859" y="1344858"/>
                  <a:pt x="4478165" y="1337817"/>
                  <a:pt x="4471124" y="1330775"/>
                </a:cubicBezTo>
                <a:cubicBezTo>
                  <a:pt x="4464082" y="1323734"/>
                  <a:pt x="4457041" y="1316693"/>
                  <a:pt x="4450000" y="1307305"/>
                </a:cubicBezTo>
                <a:cubicBezTo>
                  <a:pt x="4445306" y="1302611"/>
                  <a:pt x="4440612" y="1297917"/>
                  <a:pt x="4435918" y="1293223"/>
                </a:cubicBezTo>
                <a:cubicBezTo>
                  <a:pt x="4428877" y="1286181"/>
                  <a:pt x="4419489" y="1276793"/>
                  <a:pt x="4412447" y="1269752"/>
                </a:cubicBezTo>
                <a:cubicBezTo>
                  <a:pt x="4414795" y="1265058"/>
                  <a:pt x="4417141" y="1262711"/>
                  <a:pt x="4417141" y="1255670"/>
                </a:cubicBezTo>
                <a:cubicBezTo>
                  <a:pt x="4417141" y="1243935"/>
                  <a:pt x="4407753" y="1234546"/>
                  <a:pt x="4396018" y="1234546"/>
                </a:cubicBezTo>
                <a:cubicBezTo>
                  <a:pt x="4391324" y="1234546"/>
                  <a:pt x="4386630" y="1236893"/>
                  <a:pt x="4381936" y="1239241"/>
                </a:cubicBezTo>
                <a:cubicBezTo>
                  <a:pt x="4381936" y="1239241"/>
                  <a:pt x="4381936" y="1236893"/>
                  <a:pt x="4379589" y="1236893"/>
                </a:cubicBezTo>
                <a:cubicBezTo>
                  <a:pt x="4370201" y="1220464"/>
                  <a:pt x="4358465" y="1206382"/>
                  <a:pt x="4349077" y="1189953"/>
                </a:cubicBezTo>
                <a:cubicBezTo>
                  <a:pt x="4337342" y="1171176"/>
                  <a:pt x="4325607" y="1154747"/>
                  <a:pt x="4313872" y="1135970"/>
                </a:cubicBezTo>
                <a:cubicBezTo>
                  <a:pt x="4311524" y="1133623"/>
                  <a:pt x="4311524" y="1131276"/>
                  <a:pt x="4309178" y="1131276"/>
                </a:cubicBezTo>
                <a:cubicBezTo>
                  <a:pt x="4311524" y="1128929"/>
                  <a:pt x="4313872" y="1128929"/>
                  <a:pt x="4316218" y="1126582"/>
                </a:cubicBezTo>
                <a:cubicBezTo>
                  <a:pt x="4365507" y="1166482"/>
                  <a:pt x="4412447" y="1208729"/>
                  <a:pt x="4457041" y="1255670"/>
                </a:cubicBezTo>
                <a:cubicBezTo>
                  <a:pt x="4461736" y="1258017"/>
                  <a:pt x="4464082" y="1260364"/>
                  <a:pt x="4466430" y="1262711"/>
                </a:cubicBezTo>
                <a:close/>
                <a:moveTo>
                  <a:pt x="4658887" y="1558439"/>
                </a:moveTo>
                <a:cubicBezTo>
                  <a:pt x="4656540" y="1549051"/>
                  <a:pt x="4654193" y="1539662"/>
                  <a:pt x="4649499" y="1530274"/>
                </a:cubicBezTo>
                <a:cubicBezTo>
                  <a:pt x="4647152" y="1523233"/>
                  <a:pt x="4644805" y="1516192"/>
                  <a:pt x="4642458" y="1509151"/>
                </a:cubicBezTo>
                <a:cubicBezTo>
                  <a:pt x="4640111" y="1499763"/>
                  <a:pt x="4635417" y="1490375"/>
                  <a:pt x="4633070" y="1483333"/>
                </a:cubicBezTo>
                <a:cubicBezTo>
                  <a:pt x="4633070" y="1483333"/>
                  <a:pt x="4633070" y="1483333"/>
                  <a:pt x="4633070" y="1483333"/>
                </a:cubicBezTo>
                <a:cubicBezTo>
                  <a:pt x="4642458" y="1499763"/>
                  <a:pt x="4651846" y="1516192"/>
                  <a:pt x="4661234" y="1532621"/>
                </a:cubicBezTo>
                <a:cubicBezTo>
                  <a:pt x="4661234" y="1532621"/>
                  <a:pt x="4661234" y="1534968"/>
                  <a:pt x="4661234" y="1534968"/>
                </a:cubicBezTo>
                <a:cubicBezTo>
                  <a:pt x="4670623" y="1560786"/>
                  <a:pt x="4680011" y="1586603"/>
                  <a:pt x="4689399" y="1612421"/>
                </a:cubicBezTo>
                <a:cubicBezTo>
                  <a:pt x="4689399" y="1614768"/>
                  <a:pt x="4691746" y="1617115"/>
                  <a:pt x="4691746" y="1619462"/>
                </a:cubicBezTo>
                <a:cubicBezTo>
                  <a:pt x="4696440" y="1631197"/>
                  <a:pt x="4698787" y="1645280"/>
                  <a:pt x="4703481" y="1657015"/>
                </a:cubicBezTo>
                <a:cubicBezTo>
                  <a:pt x="4698787" y="1649974"/>
                  <a:pt x="4694093" y="1640586"/>
                  <a:pt x="4691746" y="1633544"/>
                </a:cubicBezTo>
                <a:cubicBezTo>
                  <a:pt x="4691746" y="1633544"/>
                  <a:pt x="4691746" y="1633544"/>
                  <a:pt x="4691746" y="1633544"/>
                </a:cubicBezTo>
                <a:cubicBezTo>
                  <a:pt x="4682358" y="1617115"/>
                  <a:pt x="4675317" y="1603033"/>
                  <a:pt x="4665929" y="1586603"/>
                </a:cubicBezTo>
                <a:cubicBezTo>
                  <a:pt x="4665929" y="1584256"/>
                  <a:pt x="4663581" y="1579562"/>
                  <a:pt x="4663581" y="1577215"/>
                </a:cubicBezTo>
                <a:cubicBezTo>
                  <a:pt x="4663581" y="1572521"/>
                  <a:pt x="4661234" y="1565480"/>
                  <a:pt x="4658887" y="1558439"/>
                </a:cubicBezTo>
                <a:close/>
                <a:moveTo>
                  <a:pt x="4724605" y="1661709"/>
                </a:moveTo>
                <a:cubicBezTo>
                  <a:pt x="4729299" y="1675791"/>
                  <a:pt x="4733993" y="1689873"/>
                  <a:pt x="4738687" y="1701609"/>
                </a:cubicBezTo>
                <a:cubicBezTo>
                  <a:pt x="4741034" y="1710997"/>
                  <a:pt x="4743381" y="1718038"/>
                  <a:pt x="4745728" y="1727426"/>
                </a:cubicBezTo>
                <a:cubicBezTo>
                  <a:pt x="4750422" y="1741508"/>
                  <a:pt x="4755116" y="1757938"/>
                  <a:pt x="4759810" y="1774367"/>
                </a:cubicBezTo>
                <a:cubicBezTo>
                  <a:pt x="4759810" y="1774367"/>
                  <a:pt x="4759810" y="1774367"/>
                  <a:pt x="4759810" y="1774367"/>
                </a:cubicBezTo>
                <a:cubicBezTo>
                  <a:pt x="4752769" y="1755591"/>
                  <a:pt x="4745728" y="1739161"/>
                  <a:pt x="4738687" y="1720385"/>
                </a:cubicBezTo>
                <a:cubicBezTo>
                  <a:pt x="4738687" y="1720385"/>
                  <a:pt x="4738687" y="1720385"/>
                  <a:pt x="4738687" y="1720385"/>
                </a:cubicBezTo>
                <a:cubicBezTo>
                  <a:pt x="4731646" y="1706303"/>
                  <a:pt x="4726952" y="1692221"/>
                  <a:pt x="4719911" y="1680485"/>
                </a:cubicBezTo>
                <a:cubicBezTo>
                  <a:pt x="4719911" y="1680485"/>
                  <a:pt x="4719911" y="1678138"/>
                  <a:pt x="4719911" y="1678138"/>
                </a:cubicBezTo>
                <a:cubicBezTo>
                  <a:pt x="4719911" y="1678138"/>
                  <a:pt x="4719911" y="1678138"/>
                  <a:pt x="4719911" y="1678138"/>
                </a:cubicBezTo>
                <a:cubicBezTo>
                  <a:pt x="4715216" y="1666403"/>
                  <a:pt x="4712869" y="1654668"/>
                  <a:pt x="4708175" y="1640586"/>
                </a:cubicBezTo>
                <a:cubicBezTo>
                  <a:pt x="4708175" y="1638238"/>
                  <a:pt x="4705828" y="1635891"/>
                  <a:pt x="4705828" y="1631197"/>
                </a:cubicBezTo>
                <a:cubicBezTo>
                  <a:pt x="4696440" y="1603033"/>
                  <a:pt x="4687052" y="1577215"/>
                  <a:pt x="4677664" y="1551398"/>
                </a:cubicBezTo>
                <a:cubicBezTo>
                  <a:pt x="4677664" y="1549051"/>
                  <a:pt x="4675317" y="1549051"/>
                  <a:pt x="4675317" y="1546704"/>
                </a:cubicBezTo>
                <a:cubicBezTo>
                  <a:pt x="4691746" y="1577215"/>
                  <a:pt x="4705828" y="1607727"/>
                  <a:pt x="4719911" y="1638238"/>
                </a:cubicBezTo>
                <a:cubicBezTo>
                  <a:pt x="4717563" y="1645280"/>
                  <a:pt x="4719911" y="1654668"/>
                  <a:pt x="4724605" y="1661709"/>
                </a:cubicBezTo>
                <a:close/>
                <a:moveTo>
                  <a:pt x="4689399" y="1664056"/>
                </a:moveTo>
                <a:cubicBezTo>
                  <a:pt x="4691746" y="1671097"/>
                  <a:pt x="4694093" y="1678138"/>
                  <a:pt x="4696440" y="1687526"/>
                </a:cubicBezTo>
                <a:cubicBezTo>
                  <a:pt x="4696440" y="1689873"/>
                  <a:pt x="4698787" y="1692221"/>
                  <a:pt x="4698787" y="1696915"/>
                </a:cubicBezTo>
                <a:cubicBezTo>
                  <a:pt x="4696440" y="1692221"/>
                  <a:pt x="4696440" y="1689873"/>
                  <a:pt x="4694093" y="1685179"/>
                </a:cubicBezTo>
                <a:cubicBezTo>
                  <a:pt x="4691746" y="1678138"/>
                  <a:pt x="4689399" y="1668750"/>
                  <a:pt x="4687052" y="1661709"/>
                </a:cubicBezTo>
                <a:cubicBezTo>
                  <a:pt x="4684705" y="1652321"/>
                  <a:pt x="4680011" y="1640586"/>
                  <a:pt x="4675317" y="1631197"/>
                </a:cubicBezTo>
                <a:cubicBezTo>
                  <a:pt x="4672970" y="1624156"/>
                  <a:pt x="4670623" y="1614768"/>
                  <a:pt x="4665929" y="1607727"/>
                </a:cubicBezTo>
                <a:cubicBezTo>
                  <a:pt x="4665929" y="1607727"/>
                  <a:pt x="4665929" y="1607727"/>
                  <a:pt x="4665929" y="1607727"/>
                </a:cubicBezTo>
                <a:cubicBezTo>
                  <a:pt x="4670623" y="1614768"/>
                  <a:pt x="4672970" y="1619462"/>
                  <a:pt x="4677664" y="1626503"/>
                </a:cubicBezTo>
                <a:cubicBezTo>
                  <a:pt x="4680011" y="1631197"/>
                  <a:pt x="4680011" y="1635891"/>
                  <a:pt x="4682358" y="1640586"/>
                </a:cubicBezTo>
                <a:cubicBezTo>
                  <a:pt x="4684705" y="1645280"/>
                  <a:pt x="4687052" y="1654668"/>
                  <a:pt x="4689399" y="1664056"/>
                </a:cubicBezTo>
                <a:close/>
                <a:moveTo>
                  <a:pt x="4680011" y="1736814"/>
                </a:moveTo>
                <a:cubicBezTo>
                  <a:pt x="4680011" y="1739161"/>
                  <a:pt x="4680011" y="1739161"/>
                  <a:pt x="4680011" y="1736814"/>
                </a:cubicBezTo>
                <a:cubicBezTo>
                  <a:pt x="4672970" y="1741508"/>
                  <a:pt x="4668275" y="1746203"/>
                  <a:pt x="4663581" y="1753244"/>
                </a:cubicBezTo>
                <a:cubicBezTo>
                  <a:pt x="4663581" y="1753244"/>
                  <a:pt x="4663581" y="1755591"/>
                  <a:pt x="4661234" y="1755591"/>
                </a:cubicBezTo>
                <a:cubicBezTo>
                  <a:pt x="4661234" y="1755591"/>
                  <a:pt x="4661234" y="1757938"/>
                  <a:pt x="4658887" y="1757938"/>
                </a:cubicBezTo>
                <a:cubicBezTo>
                  <a:pt x="4656540" y="1755591"/>
                  <a:pt x="4651846" y="1755591"/>
                  <a:pt x="4649499" y="1755591"/>
                </a:cubicBezTo>
                <a:cubicBezTo>
                  <a:pt x="4647152" y="1755591"/>
                  <a:pt x="4644805" y="1755591"/>
                  <a:pt x="4642458" y="1757938"/>
                </a:cubicBezTo>
                <a:cubicBezTo>
                  <a:pt x="4633070" y="1736814"/>
                  <a:pt x="4626029" y="1715691"/>
                  <a:pt x="4616640" y="1694568"/>
                </a:cubicBezTo>
                <a:cubicBezTo>
                  <a:pt x="4611946" y="1685179"/>
                  <a:pt x="4609599" y="1673444"/>
                  <a:pt x="4604905" y="1664056"/>
                </a:cubicBezTo>
                <a:cubicBezTo>
                  <a:pt x="4588476" y="1626503"/>
                  <a:pt x="4572047" y="1591297"/>
                  <a:pt x="4555617" y="1556092"/>
                </a:cubicBezTo>
                <a:cubicBezTo>
                  <a:pt x="4550923" y="1544357"/>
                  <a:pt x="4543882" y="1532621"/>
                  <a:pt x="4539188" y="1520886"/>
                </a:cubicBezTo>
                <a:cubicBezTo>
                  <a:pt x="4527453" y="1497416"/>
                  <a:pt x="4515717" y="1471598"/>
                  <a:pt x="4503982" y="1448128"/>
                </a:cubicBezTo>
                <a:cubicBezTo>
                  <a:pt x="4496941" y="1434045"/>
                  <a:pt x="4487553" y="1419963"/>
                  <a:pt x="4480512" y="1405881"/>
                </a:cubicBezTo>
                <a:cubicBezTo>
                  <a:pt x="4468776" y="1387104"/>
                  <a:pt x="4459388" y="1365981"/>
                  <a:pt x="4447653" y="1347205"/>
                </a:cubicBezTo>
                <a:cubicBezTo>
                  <a:pt x="4522759" y="1415269"/>
                  <a:pt x="4588476" y="1490375"/>
                  <a:pt x="4642458" y="1572521"/>
                </a:cubicBezTo>
                <a:cubicBezTo>
                  <a:pt x="4658887" y="1607727"/>
                  <a:pt x="4672970" y="1640586"/>
                  <a:pt x="4687052" y="1675791"/>
                </a:cubicBezTo>
                <a:cubicBezTo>
                  <a:pt x="4689399" y="1682832"/>
                  <a:pt x="4691746" y="1687526"/>
                  <a:pt x="4694093" y="1694568"/>
                </a:cubicBezTo>
                <a:cubicBezTo>
                  <a:pt x="4696440" y="1701609"/>
                  <a:pt x="4698787" y="1708650"/>
                  <a:pt x="4701134" y="1715691"/>
                </a:cubicBezTo>
                <a:cubicBezTo>
                  <a:pt x="4694093" y="1718038"/>
                  <a:pt x="4689399" y="1725079"/>
                  <a:pt x="4689399" y="1734467"/>
                </a:cubicBezTo>
                <a:cubicBezTo>
                  <a:pt x="4689399" y="1734467"/>
                  <a:pt x="4689399" y="1736814"/>
                  <a:pt x="4689399" y="1736814"/>
                </a:cubicBezTo>
                <a:cubicBezTo>
                  <a:pt x="4689399" y="1736814"/>
                  <a:pt x="4687052" y="1736814"/>
                  <a:pt x="4687052" y="1736814"/>
                </a:cubicBezTo>
                <a:cubicBezTo>
                  <a:pt x="4684705" y="1734467"/>
                  <a:pt x="4682358" y="1736814"/>
                  <a:pt x="4680011" y="1736814"/>
                </a:cubicBezTo>
                <a:close/>
                <a:moveTo>
                  <a:pt x="4318566" y="1218117"/>
                </a:moveTo>
                <a:cubicBezTo>
                  <a:pt x="4311524" y="1218117"/>
                  <a:pt x="4306830" y="1220464"/>
                  <a:pt x="4302136" y="1227505"/>
                </a:cubicBezTo>
                <a:cubicBezTo>
                  <a:pt x="4297442" y="1225158"/>
                  <a:pt x="4292748" y="1220464"/>
                  <a:pt x="4285707" y="1218117"/>
                </a:cubicBezTo>
                <a:cubicBezTo>
                  <a:pt x="4278666" y="1201688"/>
                  <a:pt x="4273972" y="1187606"/>
                  <a:pt x="4266931" y="1171176"/>
                </a:cubicBezTo>
                <a:cubicBezTo>
                  <a:pt x="4264583" y="1164135"/>
                  <a:pt x="4259889" y="1154747"/>
                  <a:pt x="4257542" y="1147706"/>
                </a:cubicBezTo>
                <a:cubicBezTo>
                  <a:pt x="4257542" y="1145359"/>
                  <a:pt x="4255195" y="1143012"/>
                  <a:pt x="4255195" y="1140665"/>
                </a:cubicBezTo>
                <a:cubicBezTo>
                  <a:pt x="4281013" y="1159441"/>
                  <a:pt x="4306830" y="1180564"/>
                  <a:pt x="4332648" y="1201688"/>
                </a:cubicBezTo>
                <a:cubicBezTo>
                  <a:pt x="4349077" y="1215770"/>
                  <a:pt x="4365507" y="1229852"/>
                  <a:pt x="4381936" y="1243935"/>
                </a:cubicBezTo>
                <a:cubicBezTo>
                  <a:pt x="4379589" y="1246282"/>
                  <a:pt x="4377242" y="1250976"/>
                  <a:pt x="4377242" y="1255670"/>
                </a:cubicBezTo>
                <a:cubicBezTo>
                  <a:pt x="4377242" y="1267405"/>
                  <a:pt x="4386630" y="1276793"/>
                  <a:pt x="4398365" y="1276793"/>
                </a:cubicBezTo>
                <a:cubicBezTo>
                  <a:pt x="4400712" y="1276793"/>
                  <a:pt x="4400712" y="1276793"/>
                  <a:pt x="4403059" y="1276793"/>
                </a:cubicBezTo>
                <a:cubicBezTo>
                  <a:pt x="4407753" y="1286181"/>
                  <a:pt x="4414795" y="1295570"/>
                  <a:pt x="4419489" y="1304958"/>
                </a:cubicBezTo>
                <a:cubicBezTo>
                  <a:pt x="4426530" y="1316693"/>
                  <a:pt x="4433571" y="1326081"/>
                  <a:pt x="4438265" y="1337817"/>
                </a:cubicBezTo>
                <a:cubicBezTo>
                  <a:pt x="4405406" y="1307305"/>
                  <a:pt x="4370201" y="1279140"/>
                  <a:pt x="4332648" y="1253323"/>
                </a:cubicBezTo>
                <a:cubicBezTo>
                  <a:pt x="4334995" y="1250976"/>
                  <a:pt x="4337342" y="1246282"/>
                  <a:pt x="4337342" y="1241588"/>
                </a:cubicBezTo>
                <a:cubicBezTo>
                  <a:pt x="4337342" y="1227505"/>
                  <a:pt x="4327954" y="1218117"/>
                  <a:pt x="4318566" y="1218117"/>
                </a:cubicBezTo>
                <a:close/>
                <a:moveTo>
                  <a:pt x="4426530" y="1701609"/>
                </a:moveTo>
                <a:cubicBezTo>
                  <a:pt x="4424183" y="1701609"/>
                  <a:pt x="4419489" y="1701609"/>
                  <a:pt x="4417141" y="1701609"/>
                </a:cubicBezTo>
                <a:cubicBezTo>
                  <a:pt x="4414795" y="1701609"/>
                  <a:pt x="4412447" y="1701609"/>
                  <a:pt x="4410100" y="1703956"/>
                </a:cubicBezTo>
                <a:cubicBezTo>
                  <a:pt x="4405406" y="1703956"/>
                  <a:pt x="4403059" y="1706303"/>
                  <a:pt x="4398365" y="1706303"/>
                </a:cubicBezTo>
                <a:cubicBezTo>
                  <a:pt x="4396018" y="1706303"/>
                  <a:pt x="4393671" y="1708650"/>
                  <a:pt x="4391324" y="1708650"/>
                </a:cubicBezTo>
                <a:cubicBezTo>
                  <a:pt x="4386630" y="1708650"/>
                  <a:pt x="4384283" y="1710997"/>
                  <a:pt x="4379589" y="1710997"/>
                </a:cubicBezTo>
                <a:cubicBezTo>
                  <a:pt x="4377242" y="1710997"/>
                  <a:pt x="4374895" y="1713344"/>
                  <a:pt x="4372548" y="1713344"/>
                </a:cubicBezTo>
                <a:cubicBezTo>
                  <a:pt x="4367854" y="1715691"/>
                  <a:pt x="4365507" y="1715691"/>
                  <a:pt x="4360812" y="1718038"/>
                </a:cubicBezTo>
                <a:cubicBezTo>
                  <a:pt x="4358465" y="1718038"/>
                  <a:pt x="4356118" y="1720385"/>
                  <a:pt x="4353771" y="1720385"/>
                </a:cubicBezTo>
                <a:cubicBezTo>
                  <a:pt x="4349077" y="1722732"/>
                  <a:pt x="4344383" y="1722732"/>
                  <a:pt x="4342036" y="1725079"/>
                </a:cubicBezTo>
                <a:cubicBezTo>
                  <a:pt x="4339689" y="1725079"/>
                  <a:pt x="4337342" y="1727426"/>
                  <a:pt x="4334995" y="1729773"/>
                </a:cubicBezTo>
                <a:cubicBezTo>
                  <a:pt x="4330301" y="1732120"/>
                  <a:pt x="4325607" y="1734467"/>
                  <a:pt x="4323260" y="1736814"/>
                </a:cubicBezTo>
                <a:cubicBezTo>
                  <a:pt x="4320913" y="1739161"/>
                  <a:pt x="4318566" y="1739161"/>
                  <a:pt x="4316218" y="1741508"/>
                </a:cubicBezTo>
                <a:cubicBezTo>
                  <a:pt x="4311524" y="1743855"/>
                  <a:pt x="4306830" y="1746203"/>
                  <a:pt x="4304483" y="1748550"/>
                </a:cubicBezTo>
                <a:cubicBezTo>
                  <a:pt x="4302136" y="1750897"/>
                  <a:pt x="4299789" y="1750897"/>
                  <a:pt x="4297442" y="1753244"/>
                </a:cubicBezTo>
                <a:cubicBezTo>
                  <a:pt x="4292748" y="1755591"/>
                  <a:pt x="4288054" y="1757938"/>
                  <a:pt x="4283360" y="1762632"/>
                </a:cubicBezTo>
                <a:cubicBezTo>
                  <a:pt x="4281013" y="1764979"/>
                  <a:pt x="4278666" y="1764979"/>
                  <a:pt x="4276319" y="1767326"/>
                </a:cubicBezTo>
                <a:cubicBezTo>
                  <a:pt x="4271625" y="1769673"/>
                  <a:pt x="4266931" y="1774367"/>
                  <a:pt x="4262237" y="1776714"/>
                </a:cubicBezTo>
                <a:cubicBezTo>
                  <a:pt x="4259889" y="1779061"/>
                  <a:pt x="4257542" y="1779061"/>
                  <a:pt x="4257542" y="1781408"/>
                </a:cubicBezTo>
                <a:cubicBezTo>
                  <a:pt x="4252848" y="1786102"/>
                  <a:pt x="4248154" y="1788449"/>
                  <a:pt x="4241113" y="1793144"/>
                </a:cubicBezTo>
                <a:cubicBezTo>
                  <a:pt x="4238766" y="1793144"/>
                  <a:pt x="4238766" y="1795491"/>
                  <a:pt x="4238766" y="1795491"/>
                </a:cubicBezTo>
                <a:cubicBezTo>
                  <a:pt x="4231725" y="1800185"/>
                  <a:pt x="4227031" y="1804879"/>
                  <a:pt x="4219990" y="1809573"/>
                </a:cubicBezTo>
                <a:cubicBezTo>
                  <a:pt x="4219990" y="1809573"/>
                  <a:pt x="4217643" y="1811920"/>
                  <a:pt x="4217643" y="1811920"/>
                </a:cubicBezTo>
                <a:cubicBezTo>
                  <a:pt x="4210601" y="1816614"/>
                  <a:pt x="4205907" y="1821308"/>
                  <a:pt x="4198866" y="1828349"/>
                </a:cubicBezTo>
                <a:cubicBezTo>
                  <a:pt x="4198866" y="1828349"/>
                  <a:pt x="4196519" y="1830696"/>
                  <a:pt x="4196519" y="1830696"/>
                </a:cubicBezTo>
                <a:cubicBezTo>
                  <a:pt x="4180090" y="1844779"/>
                  <a:pt x="4163660" y="1861208"/>
                  <a:pt x="4147231" y="1877637"/>
                </a:cubicBezTo>
                <a:cubicBezTo>
                  <a:pt x="4142537" y="1875290"/>
                  <a:pt x="4140190" y="1872943"/>
                  <a:pt x="4133149" y="1872943"/>
                </a:cubicBezTo>
                <a:cubicBezTo>
                  <a:pt x="4126108" y="1872943"/>
                  <a:pt x="4119067" y="1877637"/>
                  <a:pt x="4116719" y="1882331"/>
                </a:cubicBezTo>
                <a:cubicBezTo>
                  <a:pt x="4060390" y="1851820"/>
                  <a:pt x="4001714" y="1823655"/>
                  <a:pt x="3940691" y="1793144"/>
                </a:cubicBezTo>
                <a:cubicBezTo>
                  <a:pt x="3933650" y="1790796"/>
                  <a:pt x="3928956" y="1786102"/>
                  <a:pt x="3921915" y="1783755"/>
                </a:cubicBezTo>
                <a:cubicBezTo>
                  <a:pt x="3910180" y="1779061"/>
                  <a:pt x="3896097" y="1772020"/>
                  <a:pt x="3884362" y="1767326"/>
                </a:cubicBezTo>
                <a:cubicBezTo>
                  <a:pt x="3872627" y="1762632"/>
                  <a:pt x="3860891" y="1755591"/>
                  <a:pt x="3846809" y="1750897"/>
                </a:cubicBezTo>
                <a:cubicBezTo>
                  <a:pt x="3837421" y="1746203"/>
                  <a:pt x="3825686" y="1741508"/>
                  <a:pt x="3816298" y="1736814"/>
                </a:cubicBezTo>
                <a:cubicBezTo>
                  <a:pt x="3802215" y="1729773"/>
                  <a:pt x="3785786" y="1722732"/>
                  <a:pt x="3771704" y="1715691"/>
                </a:cubicBezTo>
                <a:cubicBezTo>
                  <a:pt x="3762316" y="1710997"/>
                  <a:pt x="3752927" y="1708650"/>
                  <a:pt x="3745886" y="1703956"/>
                </a:cubicBezTo>
                <a:cubicBezTo>
                  <a:pt x="3729457" y="1696915"/>
                  <a:pt x="3713027" y="1689873"/>
                  <a:pt x="3696598" y="1682832"/>
                </a:cubicBezTo>
                <a:cubicBezTo>
                  <a:pt x="3689557" y="1680485"/>
                  <a:pt x="3680169" y="1675791"/>
                  <a:pt x="3673128" y="1673444"/>
                </a:cubicBezTo>
                <a:cubicBezTo>
                  <a:pt x="3654351" y="1666403"/>
                  <a:pt x="3637922" y="1659362"/>
                  <a:pt x="3619146" y="1652321"/>
                </a:cubicBezTo>
                <a:cubicBezTo>
                  <a:pt x="3612104" y="1649974"/>
                  <a:pt x="3605064" y="1647627"/>
                  <a:pt x="3598022" y="1642933"/>
                </a:cubicBezTo>
                <a:cubicBezTo>
                  <a:pt x="3583940" y="1638238"/>
                  <a:pt x="3572205" y="1633544"/>
                  <a:pt x="3558123" y="1626503"/>
                </a:cubicBezTo>
                <a:cubicBezTo>
                  <a:pt x="3558123" y="1624156"/>
                  <a:pt x="3560469" y="1621809"/>
                  <a:pt x="3560469" y="1619462"/>
                </a:cubicBezTo>
                <a:cubicBezTo>
                  <a:pt x="3560469" y="1617115"/>
                  <a:pt x="3560469" y="1617115"/>
                  <a:pt x="3560469" y="1614768"/>
                </a:cubicBezTo>
                <a:cubicBezTo>
                  <a:pt x="3562817" y="1614768"/>
                  <a:pt x="3567511" y="1612421"/>
                  <a:pt x="3569858" y="1612421"/>
                </a:cubicBezTo>
                <a:cubicBezTo>
                  <a:pt x="3579246" y="1610074"/>
                  <a:pt x="3588634" y="1607727"/>
                  <a:pt x="3595675" y="1605380"/>
                </a:cubicBezTo>
                <a:cubicBezTo>
                  <a:pt x="3605064" y="1603033"/>
                  <a:pt x="3614452" y="1600686"/>
                  <a:pt x="3621493" y="1598339"/>
                </a:cubicBezTo>
                <a:cubicBezTo>
                  <a:pt x="3630881" y="1595992"/>
                  <a:pt x="3640269" y="1593645"/>
                  <a:pt x="3647310" y="1591297"/>
                </a:cubicBezTo>
                <a:cubicBezTo>
                  <a:pt x="3656698" y="1588950"/>
                  <a:pt x="3666086" y="1586603"/>
                  <a:pt x="3673128" y="1584256"/>
                </a:cubicBezTo>
                <a:cubicBezTo>
                  <a:pt x="3682516" y="1581909"/>
                  <a:pt x="3689557" y="1579562"/>
                  <a:pt x="3698945" y="1579562"/>
                </a:cubicBezTo>
                <a:cubicBezTo>
                  <a:pt x="3708333" y="1577215"/>
                  <a:pt x="3717721" y="1577215"/>
                  <a:pt x="3727110" y="1574868"/>
                </a:cubicBezTo>
                <a:cubicBezTo>
                  <a:pt x="3736498" y="1572521"/>
                  <a:pt x="3743539" y="1572521"/>
                  <a:pt x="3752927" y="1570174"/>
                </a:cubicBezTo>
                <a:cubicBezTo>
                  <a:pt x="3762316" y="1567827"/>
                  <a:pt x="3771704" y="1567827"/>
                  <a:pt x="3781092" y="1565480"/>
                </a:cubicBezTo>
                <a:cubicBezTo>
                  <a:pt x="3788133" y="1565480"/>
                  <a:pt x="3797521" y="1563133"/>
                  <a:pt x="3804562" y="1563133"/>
                </a:cubicBezTo>
                <a:cubicBezTo>
                  <a:pt x="3813950" y="1560786"/>
                  <a:pt x="3825686" y="1560786"/>
                  <a:pt x="3835074" y="1560786"/>
                </a:cubicBezTo>
                <a:cubicBezTo>
                  <a:pt x="3842115" y="1560786"/>
                  <a:pt x="3849156" y="1558439"/>
                  <a:pt x="3856197" y="1558439"/>
                </a:cubicBezTo>
                <a:cubicBezTo>
                  <a:pt x="3867933" y="1558439"/>
                  <a:pt x="3879668" y="1556092"/>
                  <a:pt x="3889056" y="1556092"/>
                </a:cubicBezTo>
                <a:cubicBezTo>
                  <a:pt x="3893750" y="1556092"/>
                  <a:pt x="3900791" y="1556092"/>
                  <a:pt x="3907832" y="1556092"/>
                </a:cubicBezTo>
                <a:cubicBezTo>
                  <a:pt x="3924262" y="1556092"/>
                  <a:pt x="3943038" y="1556092"/>
                  <a:pt x="3959467" y="1556092"/>
                </a:cubicBezTo>
                <a:cubicBezTo>
                  <a:pt x="3971203" y="1556092"/>
                  <a:pt x="3985285" y="1556092"/>
                  <a:pt x="3997020" y="1556092"/>
                </a:cubicBezTo>
                <a:cubicBezTo>
                  <a:pt x="4001714" y="1556092"/>
                  <a:pt x="4004061" y="1556092"/>
                  <a:pt x="4008755" y="1556092"/>
                </a:cubicBezTo>
                <a:cubicBezTo>
                  <a:pt x="4018143" y="1556092"/>
                  <a:pt x="4025185" y="1556092"/>
                  <a:pt x="4034573" y="1558439"/>
                </a:cubicBezTo>
                <a:cubicBezTo>
                  <a:pt x="4039267" y="1558439"/>
                  <a:pt x="4043961" y="1558439"/>
                  <a:pt x="4048655" y="1558439"/>
                </a:cubicBezTo>
                <a:cubicBezTo>
                  <a:pt x="4055696" y="1558439"/>
                  <a:pt x="4062738" y="1558439"/>
                  <a:pt x="4072126" y="1560786"/>
                </a:cubicBezTo>
                <a:cubicBezTo>
                  <a:pt x="4076820" y="1560786"/>
                  <a:pt x="4081514" y="1560786"/>
                  <a:pt x="4086208" y="1563133"/>
                </a:cubicBezTo>
                <a:cubicBezTo>
                  <a:pt x="4093249" y="1563133"/>
                  <a:pt x="4100290" y="1565480"/>
                  <a:pt x="4107331" y="1565480"/>
                </a:cubicBezTo>
                <a:cubicBezTo>
                  <a:pt x="4112025" y="1565480"/>
                  <a:pt x="4116719" y="1567827"/>
                  <a:pt x="4121414" y="1567827"/>
                </a:cubicBezTo>
                <a:cubicBezTo>
                  <a:pt x="4128455" y="1567827"/>
                  <a:pt x="4135496" y="1570174"/>
                  <a:pt x="4140190" y="1570174"/>
                </a:cubicBezTo>
                <a:cubicBezTo>
                  <a:pt x="4144884" y="1570174"/>
                  <a:pt x="4149578" y="1572521"/>
                  <a:pt x="4154272" y="1572521"/>
                </a:cubicBezTo>
                <a:cubicBezTo>
                  <a:pt x="4161313" y="1574868"/>
                  <a:pt x="4168355" y="1574868"/>
                  <a:pt x="4173049" y="1577215"/>
                </a:cubicBezTo>
                <a:cubicBezTo>
                  <a:pt x="4177743" y="1577215"/>
                  <a:pt x="4182437" y="1579562"/>
                  <a:pt x="4187131" y="1579562"/>
                </a:cubicBezTo>
                <a:cubicBezTo>
                  <a:pt x="4194172" y="1581909"/>
                  <a:pt x="4198866" y="1581909"/>
                  <a:pt x="4205907" y="1584256"/>
                </a:cubicBezTo>
                <a:cubicBezTo>
                  <a:pt x="4210601" y="1586603"/>
                  <a:pt x="4215296" y="1586603"/>
                  <a:pt x="4219990" y="1588950"/>
                </a:cubicBezTo>
                <a:cubicBezTo>
                  <a:pt x="4224684" y="1591297"/>
                  <a:pt x="4231725" y="1591297"/>
                  <a:pt x="4236419" y="1593645"/>
                </a:cubicBezTo>
                <a:cubicBezTo>
                  <a:pt x="4241113" y="1595992"/>
                  <a:pt x="4245807" y="1595992"/>
                  <a:pt x="4250501" y="1598339"/>
                </a:cubicBezTo>
                <a:cubicBezTo>
                  <a:pt x="4255195" y="1600686"/>
                  <a:pt x="4262237" y="1600686"/>
                  <a:pt x="4266931" y="1603033"/>
                </a:cubicBezTo>
                <a:cubicBezTo>
                  <a:pt x="4271625" y="1605380"/>
                  <a:pt x="4276319" y="1607727"/>
                  <a:pt x="4281013" y="1607727"/>
                </a:cubicBezTo>
                <a:cubicBezTo>
                  <a:pt x="4285707" y="1610074"/>
                  <a:pt x="4290401" y="1612421"/>
                  <a:pt x="4297442" y="1612421"/>
                </a:cubicBezTo>
                <a:cubicBezTo>
                  <a:pt x="4302136" y="1614768"/>
                  <a:pt x="4306830" y="1617115"/>
                  <a:pt x="4311524" y="1619462"/>
                </a:cubicBezTo>
                <a:cubicBezTo>
                  <a:pt x="4316218" y="1621809"/>
                  <a:pt x="4320913" y="1624156"/>
                  <a:pt x="4325607" y="1626503"/>
                </a:cubicBezTo>
                <a:cubicBezTo>
                  <a:pt x="4330301" y="1628850"/>
                  <a:pt x="4334995" y="1631197"/>
                  <a:pt x="4339689" y="1633544"/>
                </a:cubicBezTo>
                <a:cubicBezTo>
                  <a:pt x="4344383" y="1635891"/>
                  <a:pt x="4349077" y="1638238"/>
                  <a:pt x="4353771" y="1640586"/>
                </a:cubicBezTo>
                <a:cubicBezTo>
                  <a:pt x="4358465" y="1642933"/>
                  <a:pt x="4363159" y="1645280"/>
                  <a:pt x="4367854" y="1647627"/>
                </a:cubicBezTo>
                <a:cubicBezTo>
                  <a:pt x="4372548" y="1649974"/>
                  <a:pt x="4377242" y="1652321"/>
                  <a:pt x="4381936" y="1654668"/>
                </a:cubicBezTo>
                <a:cubicBezTo>
                  <a:pt x="4386630" y="1657015"/>
                  <a:pt x="4391324" y="1659362"/>
                  <a:pt x="4396018" y="1664056"/>
                </a:cubicBezTo>
                <a:cubicBezTo>
                  <a:pt x="4400712" y="1666403"/>
                  <a:pt x="4405406" y="1668750"/>
                  <a:pt x="4407753" y="1671097"/>
                </a:cubicBezTo>
                <a:cubicBezTo>
                  <a:pt x="4412447" y="1673444"/>
                  <a:pt x="4417141" y="1678138"/>
                  <a:pt x="4421835" y="1680485"/>
                </a:cubicBezTo>
                <a:cubicBezTo>
                  <a:pt x="4426530" y="1682832"/>
                  <a:pt x="4428877" y="1685179"/>
                  <a:pt x="4433571" y="1687526"/>
                </a:cubicBezTo>
                <a:cubicBezTo>
                  <a:pt x="4435918" y="1689873"/>
                  <a:pt x="4440612" y="1692221"/>
                  <a:pt x="4442959" y="1694568"/>
                </a:cubicBezTo>
                <a:cubicBezTo>
                  <a:pt x="4440612" y="1696915"/>
                  <a:pt x="4440612" y="1701609"/>
                  <a:pt x="4440612" y="1703956"/>
                </a:cubicBezTo>
                <a:cubicBezTo>
                  <a:pt x="4438265" y="1703956"/>
                  <a:pt x="4435918" y="1703956"/>
                  <a:pt x="4433571" y="1703956"/>
                </a:cubicBezTo>
                <a:cubicBezTo>
                  <a:pt x="4433571" y="1699262"/>
                  <a:pt x="4431224" y="1701609"/>
                  <a:pt x="4426530" y="1701609"/>
                </a:cubicBezTo>
                <a:close/>
                <a:moveTo>
                  <a:pt x="4154272" y="1924578"/>
                </a:moveTo>
                <a:cubicBezTo>
                  <a:pt x="4161313" y="1933966"/>
                  <a:pt x="4166007" y="1941007"/>
                  <a:pt x="4173049" y="1950396"/>
                </a:cubicBezTo>
                <a:cubicBezTo>
                  <a:pt x="4175395" y="1952743"/>
                  <a:pt x="4177743" y="1955090"/>
                  <a:pt x="4180090" y="1959784"/>
                </a:cubicBezTo>
                <a:cubicBezTo>
                  <a:pt x="4184784" y="1966825"/>
                  <a:pt x="4191825" y="1973866"/>
                  <a:pt x="4196519" y="1980907"/>
                </a:cubicBezTo>
                <a:cubicBezTo>
                  <a:pt x="4198866" y="1983254"/>
                  <a:pt x="4201213" y="1987948"/>
                  <a:pt x="4203560" y="1990295"/>
                </a:cubicBezTo>
                <a:cubicBezTo>
                  <a:pt x="4208254" y="1997337"/>
                  <a:pt x="4212948" y="2002031"/>
                  <a:pt x="4217643" y="2009072"/>
                </a:cubicBezTo>
                <a:cubicBezTo>
                  <a:pt x="4219990" y="2013766"/>
                  <a:pt x="4222337" y="2016113"/>
                  <a:pt x="4227031" y="2020807"/>
                </a:cubicBezTo>
                <a:cubicBezTo>
                  <a:pt x="4231725" y="2025501"/>
                  <a:pt x="4236419" y="2032542"/>
                  <a:pt x="4241113" y="2037236"/>
                </a:cubicBezTo>
                <a:cubicBezTo>
                  <a:pt x="4243460" y="2041930"/>
                  <a:pt x="4248154" y="2046624"/>
                  <a:pt x="4250501" y="2048971"/>
                </a:cubicBezTo>
                <a:cubicBezTo>
                  <a:pt x="4255195" y="2053666"/>
                  <a:pt x="4257542" y="2058360"/>
                  <a:pt x="4262237" y="2063054"/>
                </a:cubicBezTo>
                <a:cubicBezTo>
                  <a:pt x="4264583" y="2067748"/>
                  <a:pt x="4269277" y="2072442"/>
                  <a:pt x="4271625" y="2077136"/>
                </a:cubicBezTo>
                <a:cubicBezTo>
                  <a:pt x="4273972" y="2081830"/>
                  <a:pt x="4278666" y="2086524"/>
                  <a:pt x="4281013" y="2088871"/>
                </a:cubicBezTo>
                <a:cubicBezTo>
                  <a:pt x="4285707" y="2093565"/>
                  <a:pt x="4288054" y="2098260"/>
                  <a:pt x="4292748" y="2102954"/>
                </a:cubicBezTo>
                <a:cubicBezTo>
                  <a:pt x="4295095" y="2107648"/>
                  <a:pt x="4299789" y="2109995"/>
                  <a:pt x="4302136" y="2114689"/>
                </a:cubicBezTo>
                <a:cubicBezTo>
                  <a:pt x="4306830" y="2119383"/>
                  <a:pt x="4309178" y="2124077"/>
                  <a:pt x="4313872" y="2128771"/>
                </a:cubicBezTo>
                <a:cubicBezTo>
                  <a:pt x="4316218" y="2131118"/>
                  <a:pt x="4318566" y="2135812"/>
                  <a:pt x="4320913" y="2138159"/>
                </a:cubicBezTo>
                <a:cubicBezTo>
                  <a:pt x="4325607" y="2142853"/>
                  <a:pt x="4327954" y="2147548"/>
                  <a:pt x="4332648" y="2152242"/>
                </a:cubicBezTo>
                <a:cubicBezTo>
                  <a:pt x="4334995" y="2154589"/>
                  <a:pt x="4337342" y="2156936"/>
                  <a:pt x="4339689" y="2161630"/>
                </a:cubicBezTo>
                <a:cubicBezTo>
                  <a:pt x="4344383" y="2166324"/>
                  <a:pt x="4349077" y="2171018"/>
                  <a:pt x="4351424" y="2175712"/>
                </a:cubicBezTo>
                <a:cubicBezTo>
                  <a:pt x="4353771" y="2178059"/>
                  <a:pt x="4356118" y="2180406"/>
                  <a:pt x="4358465" y="2182753"/>
                </a:cubicBezTo>
                <a:cubicBezTo>
                  <a:pt x="4363159" y="2187447"/>
                  <a:pt x="4367854" y="2192142"/>
                  <a:pt x="4370201" y="2196836"/>
                </a:cubicBezTo>
                <a:cubicBezTo>
                  <a:pt x="4372548" y="2199183"/>
                  <a:pt x="4374895" y="2201530"/>
                  <a:pt x="4377242" y="2203877"/>
                </a:cubicBezTo>
                <a:cubicBezTo>
                  <a:pt x="4381936" y="2208571"/>
                  <a:pt x="4386630" y="2213265"/>
                  <a:pt x="4388977" y="2217959"/>
                </a:cubicBezTo>
                <a:cubicBezTo>
                  <a:pt x="4391324" y="2220306"/>
                  <a:pt x="4393671" y="2222653"/>
                  <a:pt x="4396018" y="2225000"/>
                </a:cubicBezTo>
                <a:cubicBezTo>
                  <a:pt x="4400712" y="2229694"/>
                  <a:pt x="4405406" y="2234388"/>
                  <a:pt x="4407753" y="2239082"/>
                </a:cubicBezTo>
                <a:cubicBezTo>
                  <a:pt x="4410100" y="2241429"/>
                  <a:pt x="4410100" y="2243776"/>
                  <a:pt x="4412447" y="2243776"/>
                </a:cubicBezTo>
                <a:cubicBezTo>
                  <a:pt x="4417141" y="2248470"/>
                  <a:pt x="4421835" y="2253165"/>
                  <a:pt x="4424183" y="2257859"/>
                </a:cubicBezTo>
                <a:cubicBezTo>
                  <a:pt x="4426530" y="2260206"/>
                  <a:pt x="4426530" y="2260206"/>
                  <a:pt x="4428877" y="2262553"/>
                </a:cubicBezTo>
                <a:cubicBezTo>
                  <a:pt x="4433571" y="2267247"/>
                  <a:pt x="4438265" y="2271941"/>
                  <a:pt x="4442959" y="2276635"/>
                </a:cubicBezTo>
                <a:cubicBezTo>
                  <a:pt x="4442959" y="2278982"/>
                  <a:pt x="4445306" y="2278982"/>
                  <a:pt x="4445306" y="2278982"/>
                </a:cubicBezTo>
                <a:cubicBezTo>
                  <a:pt x="4442959" y="2283676"/>
                  <a:pt x="4440612" y="2288370"/>
                  <a:pt x="4440612" y="2293064"/>
                </a:cubicBezTo>
                <a:cubicBezTo>
                  <a:pt x="4440612" y="2304800"/>
                  <a:pt x="4450000" y="2314188"/>
                  <a:pt x="4461736" y="2314188"/>
                </a:cubicBezTo>
                <a:cubicBezTo>
                  <a:pt x="4466430" y="2314188"/>
                  <a:pt x="4471124" y="2311841"/>
                  <a:pt x="4475818" y="2309494"/>
                </a:cubicBezTo>
                <a:cubicBezTo>
                  <a:pt x="4478165" y="2311841"/>
                  <a:pt x="4480512" y="2311841"/>
                  <a:pt x="4480512" y="2314188"/>
                </a:cubicBezTo>
                <a:cubicBezTo>
                  <a:pt x="4480512" y="2314188"/>
                  <a:pt x="4482859" y="2316535"/>
                  <a:pt x="4482859" y="2316535"/>
                </a:cubicBezTo>
                <a:cubicBezTo>
                  <a:pt x="4487553" y="2321229"/>
                  <a:pt x="4494594" y="2328270"/>
                  <a:pt x="4499288" y="2332964"/>
                </a:cubicBezTo>
                <a:cubicBezTo>
                  <a:pt x="4499288" y="2332964"/>
                  <a:pt x="4501635" y="2335311"/>
                  <a:pt x="4501635" y="2335311"/>
                </a:cubicBezTo>
                <a:cubicBezTo>
                  <a:pt x="4506329" y="2340005"/>
                  <a:pt x="4511023" y="2344700"/>
                  <a:pt x="4518065" y="2349394"/>
                </a:cubicBezTo>
                <a:cubicBezTo>
                  <a:pt x="4518065" y="2349394"/>
                  <a:pt x="4520412" y="2351741"/>
                  <a:pt x="4520412" y="2351741"/>
                </a:cubicBezTo>
                <a:cubicBezTo>
                  <a:pt x="4525106" y="2356435"/>
                  <a:pt x="4529800" y="2361129"/>
                  <a:pt x="4534494" y="2363476"/>
                </a:cubicBezTo>
                <a:cubicBezTo>
                  <a:pt x="4536841" y="2365823"/>
                  <a:pt x="4536841" y="2365823"/>
                  <a:pt x="4539188" y="2368170"/>
                </a:cubicBezTo>
                <a:cubicBezTo>
                  <a:pt x="4543882" y="2372864"/>
                  <a:pt x="4548576" y="2375211"/>
                  <a:pt x="4550923" y="2379905"/>
                </a:cubicBezTo>
                <a:cubicBezTo>
                  <a:pt x="4553270" y="2382252"/>
                  <a:pt x="4553270" y="2382252"/>
                  <a:pt x="4555617" y="2384599"/>
                </a:cubicBezTo>
                <a:cubicBezTo>
                  <a:pt x="4560311" y="2386946"/>
                  <a:pt x="4562658" y="2391640"/>
                  <a:pt x="4567353" y="2393987"/>
                </a:cubicBezTo>
                <a:cubicBezTo>
                  <a:pt x="4569699" y="2396334"/>
                  <a:pt x="4569699" y="2396334"/>
                  <a:pt x="4572047" y="2398681"/>
                </a:cubicBezTo>
                <a:cubicBezTo>
                  <a:pt x="4576741" y="2401028"/>
                  <a:pt x="4579088" y="2403376"/>
                  <a:pt x="4583782" y="2408070"/>
                </a:cubicBezTo>
                <a:cubicBezTo>
                  <a:pt x="4586129" y="2410417"/>
                  <a:pt x="4588476" y="2410417"/>
                  <a:pt x="4588476" y="2412764"/>
                </a:cubicBezTo>
                <a:cubicBezTo>
                  <a:pt x="4590823" y="2415111"/>
                  <a:pt x="4595517" y="2417458"/>
                  <a:pt x="4597864" y="2419805"/>
                </a:cubicBezTo>
                <a:cubicBezTo>
                  <a:pt x="4600211" y="2422152"/>
                  <a:pt x="4602558" y="2422152"/>
                  <a:pt x="4604905" y="2424499"/>
                </a:cubicBezTo>
                <a:cubicBezTo>
                  <a:pt x="4607252" y="2426846"/>
                  <a:pt x="4611946" y="2429193"/>
                  <a:pt x="4614294" y="2431540"/>
                </a:cubicBezTo>
                <a:cubicBezTo>
                  <a:pt x="4616640" y="2433887"/>
                  <a:pt x="4618988" y="2433887"/>
                  <a:pt x="4621334" y="2436234"/>
                </a:cubicBezTo>
                <a:cubicBezTo>
                  <a:pt x="4623682" y="2438581"/>
                  <a:pt x="4626029" y="2438581"/>
                  <a:pt x="4630723" y="2440928"/>
                </a:cubicBezTo>
                <a:cubicBezTo>
                  <a:pt x="4633070" y="2443275"/>
                  <a:pt x="4635417" y="2443275"/>
                  <a:pt x="4637764" y="2443275"/>
                </a:cubicBezTo>
                <a:cubicBezTo>
                  <a:pt x="4640111" y="2445622"/>
                  <a:pt x="4642458" y="2445622"/>
                  <a:pt x="4644805" y="2447969"/>
                </a:cubicBezTo>
                <a:cubicBezTo>
                  <a:pt x="4647152" y="2447969"/>
                  <a:pt x="4649499" y="2450317"/>
                  <a:pt x="4651846" y="2450317"/>
                </a:cubicBezTo>
                <a:cubicBezTo>
                  <a:pt x="4654193" y="2452664"/>
                  <a:pt x="4656540" y="2452664"/>
                  <a:pt x="4658887" y="2455011"/>
                </a:cubicBezTo>
                <a:cubicBezTo>
                  <a:pt x="4661234" y="2455011"/>
                  <a:pt x="4663581" y="2457358"/>
                  <a:pt x="4665929" y="2457358"/>
                </a:cubicBezTo>
                <a:cubicBezTo>
                  <a:pt x="4668275" y="2457358"/>
                  <a:pt x="4670623" y="2459705"/>
                  <a:pt x="4672970" y="2459705"/>
                </a:cubicBezTo>
                <a:cubicBezTo>
                  <a:pt x="4675317" y="2459705"/>
                  <a:pt x="4677664" y="2462052"/>
                  <a:pt x="4680011" y="2462052"/>
                </a:cubicBezTo>
                <a:cubicBezTo>
                  <a:pt x="4682358" y="2462052"/>
                  <a:pt x="4684705" y="2464399"/>
                  <a:pt x="4687052" y="2464399"/>
                </a:cubicBezTo>
                <a:cubicBezTo>
                  <a:pt x="4689399" y="2464399"/>
                  <a:pt x="4691746" y="2466746"/>
                  <a:pt x="4694093" y="2466746"/>
                </a:cubicBezTo>
                <a:cubicBezTo>
                  <a:pt x="4694093" y="2466746"/>
                  <a:pt x="4694093" y="2466746"/>
                  <a:pt x="4696440" y="2466746"/>
                </a:cubicBezTo>
                <a:cubicBezTo>
                  <a:pt x="4696440" y="2469093"/>
                  <a:pt x="4696440" y="2469093"/>
                  <a:pt x="4696440" y="2471440"/>
                </a:cubicBezTo>
                <a:cubicBezTo>
                  <a:pt x="4696440" y="2471440"/>
                  <a:pt x="4696440" y="2471440"/>
                  <a:pt x="4696440" y="2471440"/>
                </a:cubicBezTo>
                <a:cubicBezTo>
                  <a:pt x="4694093" y="2473787"/>
                  <a:pt x="4691746" y="2476134"/>
                  <a:pt x="4691746" y="2478481"/>
                </a:cubicBezTo>
                <a:lnTo>
                  <a:pt x="4684705" y="2480828"/>
                </a:lnTo>
                <a:cubicBezTo>
                  <a:pt x="4677664" y="2483175"/>
                  <a:pt x="4668275" y="2485522"/>
                  <a:pt x="4661234" y="2490216"/>
                </a:cubicBezTo>
                <a:cubicBezTo>
                  <a:pt x="4647152" y="2494910"/>
                  <a:pt x="4635417" y="2499605"/>
                  <a:pt x="4621334" y="2504299"/>
                </a:cubicBezTo>
                <a:cubicBezTo>
                  <a:pt x="4618988" y="2497258"/>
                  <a:pt x="4611946" y="2492563"/>
                  <a:pt x="4602558" y="2492563"/>
                </a:cubicBezTo>
                <a:cubicBezTo>
                  <a:pt x="4595517" y="2492563"/>
                  <a:pt x="4590823" y="2494910"/>
                  <a:pt x="4586129" y="2499605"/>
                </a:cubicBezTo>
                <a:cubicBezTo>
                  <a:pt x="4572047" y="2487869"/>
                  <a:pt x="4555617" y="2478481"/>
                  <a:pt x="4541535" y="2464399"/>
                </a:cubicBezTo>
                <a:cubicBezTo>
                  <a:pt x="4539188" y="2462052"/>
                  <a:pt x="4536841" y="2459705"/>
                  <a:pt x="4534494" y="2457358"/>
                </a:cubicBezTo>
                <a:cubicBezTo>
                  <a:pt x="4527453" y="2450317"/>
                  <a:pt x="4520412" y="2443275"/>
                  <a:pt x="4511023" y="2436234"/>
                </a:cubicBezTo>
                <a:cubicBezTo>
                  <a:pt x="4508676" y="2433887"/>
                  <a:pt x="4503982" y="2429193"/>
                  <a:pt x="4501635" y="2426846"/>
                </a:cubicBezTo>
                <a:cubicBezTo>
                  <a:pt x="4494594" y="2419805"/>
                  <a:pt x="4487553" y="2412764"/>
                  <a:pt x="4480512" y="2405723"/>
                </a:cubicBezTo>
                <a:cubicBezTo>
                  <a:pt x="4475818" y="2401028"/>
                  <a:pt x="4473471" y="2398681"/>
                  <a:pt x="4468776" y="2393987"/>
                </a:cubicBezTo>
                <a:cubicBezTo>
                  <a:pt x="4461736" y="2386946"/>
                  <a:pt x="4457041" y="2379905"/>
                  <a:pt x="4450000" y="2372864"/>
                </a:cubicBezTo>
                <a:cubicBezTo>
                  <a:pt x="4445306" y="2368170"/>
                  <a:pt x="4442959" y="2363476"/>
                  <a:pt x="4438265" y="2358782"/>
                </a:cubicBezTo>
                <a:cubicBezTo>
                  <a:pt x="4431224" y="2351741"/>
                  <a:pt x="4426530" y="2344700"/>
                  <a:pt x="4419489" y="2337658"/>
                </a:cubicBezTo>
                <a:cubicBezTo>
                  <a:pt x="4414795" y="2332964"/>
                  <a:pt x="4412447" y="2328270"/>
                  <a:pt x="4407753" y="2323576"/>
                </a:cubicBezTo>
                <a:cubicBezTo>
                  <a:pt x="4403059" y="2316535"/>
                  <a:pt x="4396018" y="2309494"/>
                  <a:pt x="4391324" y="2302453"/>
                </a:cubicBezTo>
                <a:cubicBezTo>
                  <a:pt x="4386630" y="2297759"/>
                  <a:pt x="4384283" y="2290717"/>
                  <a:pt x="4379589" y="2286023"/>
                </a:cubicBezTo>
                <a:cubicBezTo>
                  <a:pt x="4374895" y="2278982"/>
                  <a:pt x="4367854" y="2271941"/>
                  <a:pt x="4363159" y="2262553"/>
                </a:cubicBezTo>
                <a:cubicBezTo>
                  <a:pt x="4358465" y="2257859"/>
                  <a:pt x="4353771" y="2250818"/>
                  <a:pt x="4351424" y="2243776"/>
                </a:cubicBezTo>
                <a:cubicBezTo>
                  <a:pt x="4346730" y="2236735"/>
                  <a:pt x="4339689" y="2229694"/>
                  <a:pt x="4334995" y="2220306"/>
                </a:cubicBezTo>
                <a:cubicBezTo>
                  <a:pt x="4330301" y="2213265"/>
                  <a:pt x="4325607" y="2208571"/>
                  <a:pt x="4323260" y="2201530"/>
                </a:cubicBezTo>
                <a:cubicBezTo>
                  <a:pt x="4318566" y="2194489"/>
                  <a:pt x="4311524" y="2185100"/>
                  <a:pt x="4306830" y="2178059"/>
                </a:cubicBezTo>
                <a:cubicBezTo>
                  <a:pt x="4302136" y="2171018"/>
                  <a:pt x="4297442" y="2163977"/>
                  <a:pt x="4292748" y="2156936"/>
                </a:cubicBezTo>
                <a:cubicBezTo>
                  <a:pt x="4288054" y="2149895"/>
                  <a:pt x="4283360" y="2140506"/>
                  <a:pt x="4276319" y="2133465"/>
                </a:cubicBezTo>
                <a:cubicBezTo>
                  <a:pt x="4271625" y="2126424"/>
                  <a:pt x="4266931" y="2119383"/>
                  <a:pt x="4262237" y="2112342"/>
                </a:cubicBezTo>
                <a:cubicBezTo>
                  <a:pt x="4257542" y="2105301"/>
                  <a:pt x="4252848" y="2095912"/>
                  <a:pt x="4245807" y="2088871"/>
                </a:cubicBezTo>
                <a:cubicBezTo>
                  <a:pt x="4241113" y="2081830"/>
                  <a:pt x="4236419" y="2074789"/>
                  <a:pt x="4231725" y="2067748"/>
                </a:cubicBezTo>
                <a:cubicBezTo>
                  <a:pt x="4227031" y="2058360"/>
                  <a:pt x="4222337" y="2051319"/>
                  <a:pt x="4215296" y="2041930"/>
                </a:cubicBezTo>
                <a:cubicBezTo>
                  <a:pt x="4210601" y="2034889"/>
                  <a:pt x="4205907" y="2027848"/>
                  <a:pt x="4201213" y="2018460"/>
                </a:cubicBezTo>
                <a:cubicBezTo>
                  <a:pt x="4196519" y="2011419"/>
                  <a:pt x="4191825" y="2002031"/>
                  <a:pt x="4187131" y="1994990"/>
                </a:cubicBezTo>
                <a:cubicBezTo>
                  <a:pt x="4182437" y="1987948"/>
                  <a:pt x="4177743" y="1978560"/>
                  <a:pt x="4173049" y="1971519"/>
                </a:cubicBezTo>
                <a:cubicBezTo>
                  <a:pt x="4168355" y="1962131"/>
                  <a:pt x="4163660" y="1955090"/>
                  <a:pt x="4158966" y="1945702"/>
                </a:cubicBezTo>
                <a:cubicBezTo>
                  <a:pt x="4154272" y="1938660"/>
                  <a:pt x="4149578" y="1929272"/>
                  <a:pt x="4144884" y="1922231"/>
                </a:cubicBezTo>
                <a:cubicBezTo>
                  <a:pt x="4142537" y="1917537"/>
                  <a:pt x="4140190" y="1912843"/>
                  <a:pt x="4137843" y="1908149"/>
                </a:cubicBezTo>
                <a:cubicBezTo>
                  <a:pt x="4137843" y="1908149"/>
                  <a:pt x="4137843" y="1908149"/>
                  <a:pt x="4137843" y="1908149"/>
                </a:cubicBezTo>
                <a:cubicBezTo>
                  <a:pt x="4142537" y="1912843"/>
                  <a:pt x="4144884" y="1917537"/>
                  <a:pt x="4149578" y="1922231"/>
                </a:cubicBezTo>
                <a:cubicBezTo>
                  <a:pt x="4151925" y="1919884"/>
                  <a:pt x="4154272" y="1922231"/>
                  <a:pt x="4154272" y="1924578"/>
                </a:cubicBezTo>
                <a:close/>
                <a:moveTo>
                  <a:pt x="4724605" y="2499605"/>
                </a:moveTo>
                <a:cubicBezTo>
                  <a:pt x="4724605" y="2499605"/>
                  <a:pt x="4726952" y="2501952"/>
                  <a:pt x="4726952" y="2501952"/>
                </a:cubicBezTo>
                <a:cubicBezTo>
                  <a:pt x="4729299" y="2504299"/>
                  <a:pt x="4729299" y="2504299"/>
                  <a:pt x="4731646" y="2506646"/>
                </a:cubicBezTo>
                <a:cubicBezTo>
                  <a:pt x="4731646" y="2506646"/>
                  <a:pt x="4733993" y="2508993"/>
                  <a:pt x="4733993" y="2508993"/>
                </a:cubicBezTo>
                <a:cubicBezTo>
                  <a:pt x="4736340" y="2508993"/>
                  <a:pt x="4736340" y="2511340"/>
                  <a:pt x="4738687" y="2511340"/>
                </a:cubicBezTo>
                <a:cubicBezTo>
                  <a:pt x="4738687" y="2511340"/>
                  <a:pt x="4741034" y="2513687"/>
                  <a:pt x="4741034" y="2513687"/>
                </a:cubicBezTo>
                <a:cubicBezTo>
                  <a:pt x="4743381" y="2513687"/>
                  <a:pt x="4743381" y="2516034"/>
                  <a:pt x="4745728" y="2516034"/>
                </a:cubicBezTo>
                <a:cubicBezTo>
                  <a:pt x="4745728" y="2516034"/>
                  <a:pt x="4748075" y="2516034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23075"/>
                  <a:pt x="4750422" y="2527769"/>
                  <a:pt x="4752769" y="2530116"/>
                </a:cubicBezTo>
                <a:cubicBezTo>
                  <a:pt x="4750422" y="2532463"/>
                  <a:pt x="4748075" y="2532463"/>
                  <a:pt x="4745728" y="2534810"/>
                </a:cubicBezTo>
                <a:cubicBezTo>
                  <a:pt x="4743381" y="2534810"/>
                  <a:pt x="4741034" y="2537157"/>
                  <a:pt x="4738687" y="2537157"/>
                </a:cubicBezTo>
                <a:cubicBezTo>
                  <a:pt x="4733993" y="2539504"/>
                  <a:pt x="4731646" y="2539504"/>
                  <a:pt x="4726952" y="2539504"/>
                </a:cubicBezTo>
                <a:cubicBezTo>
                  <a:pt x="4724605" y="2539504"/>
                  <a:pt x="4722257" y="2541851"/>
                  <a:pt x="4719911" y="2541851"/>
                </a:cubicBezTo>
                <a:cubicBezTo>
                  <a:pt x="4712869" y="2541851"/>
                  <a:pt x="4708175" y="2544198"/>
                  <a:pt x="4701134" y="2544198"/>
                </a:cubicBezTo>
                <a:cubicBezTo>
                  <a:pt x="4701134" y="2544198"/>
                  <a:pt x="4701134" y="2544198"/>
                  <a:pt x="4701134" y="2544198"/>
                </a:cubicBezTo>
                <a:cubicBezTo>
                  <a:pt x="4696440" y="2544198"/>
                  <a:pt x="4691746" y="2544198"/>
                  <a:pt x="4687052" y="2544198"/>
                </a:cubicBezTo>
                <a:cubicBezTo>
                  <a:pt x="4684705" y="2544198"/>
                  <a:pt x="4684705" y="2544198"/>
                  <a:pt x="4682358" y="2544198"/>
                </a:cubicBezTo>
                <a:cubicBezTo>
                  <a:pt x="4680011" y="2544198"/>
                  <a:pt x="4675317" y="2544198"/>
                  <a:pt x="4672970" y="2541851"/>
                </a:cubicBezTo>
                <a:cubicBezTo>
                  <a:pt x="4670623" y="2541851"/>
                  <a:pt x="4670623" y="2541851"/>
                  <a:pt x="4668275" y="2539504"/>
                </a:cubicBezTo>
                <a:cubicBezTo>
                  <a:pt x="4665929" y="2539504"/>
                  <a:pt x="4663581" y="2537157"/>
                  <a:pt x="4658887" y="2537157"/>
                </a:cubicBezTo>
                <a:cubicBezTo>
                  <a:pt x="4656540" y="2537157"/>
                  <a:pt x="4654193" y="2534810"/>
                  <a:pt x="4654193" y="2534810"/>
                </a:cubicBezTo>
                <a:cubicBezTo>
                  <a:pt x="4651846" y="2534810"/>
                  <a:pt x="4649499" y="2532463"/>
                  <a:pt x="4647152" y="2532463"/>
                </a:cubicBezTo>
                <a:cubicBezTo>
                  <a:pt x="4644805" y="2532463"/>
                  <a:pt x="4642458" y="2530116"/>
                  <a:pt x="4640111" y="2530116"/>
                </a:cubicBezTo>
                <a:cubicBezTo>
                  <a:pt x="4637764" y="2530116"/>
                  <a:pt x="4635417" y="2527769"/>
                  <a:pt x="4633070" y="2527769"/>
                </a:cubicBezTo>
                <a:cubicBezTo>
                  <a:pt x="4630723" y="2527769"/>
                  <a:pt x="4628376" y="2525422"/>
                  <a:pt x="4626029" y="2525422"/>
                </a:cubicBezTo>
                <a:cubicBezTo>
                  <a:pt x="4623682" y="2523075"/>
                  <a:pt x="4621334" y="2523075"/>
                  <a:pt x="4618988" y="2520728"/>
                </a:cubicBezTo>
                <a:cubicBezTo>
                  <a:pt x="4616640" y="2518381"/>
                  <a:pt x="4614294" y="2518381"/>
                  <a:pt x="4611946" y="2516034"/>
                </a:cubicBezTo>
                <a:cubicBezTo>
                  <a:pt x="4609599" y="2516034"/>
                  <a:pt x="4609599" y="2513687"/>
                  <a:pt x="4607252" y="2513687"/>
                </a:cubicBezTo>
                <a:cubicBezTo>
                  <a:pt x="4609599" y="2511340"/>
                  <a:pt x="4611946" y="2506646"/>
                  <a:pt x="4611946" y="2501952"/>
                </a:cubicBezTo>
                <a:cubicBezTo>
                  <a:pt x="4611946" y="2501952"/>
                  <a:pt x="4611946" y="2499605"/>
                  <a:pt x="4611946" y="2499605"/>
                </a:cubicBezTo>
                <a:cubicBezTo>
                  <a:pt x="4616640" y="2499605"/>
                  <a:pt x="4618988" y="2497258"/>
                  <a:pt x="4623682" y="2497258"/>
                </a:cubicBezTo>
                <a:cubicBezTo>
                  <a:pt x="4630723" y="2494910"/>
                  <a:pt x="4637764" y="2494910"/>
                  <a:pt x="4644805" y="2492563"/>
                </a:cubicBezTo>
                <a:cubicBezTo>
                  <a:pt x="4647152" y="2492563"/>
                  <a:pt x="4649499" y="2492563"/>
                  <a:pt x="4651846" y="2490216"/>
                </a:cubicBezTo>
                <a:cubicBezTo>
                  <a:pt x="4663581" y="2487869"/>
                  <a:pt x="4672970" y="2485522"/>
                  <a:pt x="4684705" y="2480828"/>
                </a:cubicBezTo>
                <a:cubicBezTo>
                  <a:pt x="4687052" y="2487869"/>
                  <a:pt x="4694093" y="2494910"/>
                  <a:pt x="4703481" y="2494910"/>
                </a:cubicBezTo>
                <a:cubicBezTo>
                  <a:pt x="4708175" y="2494910"/>
                  <a:pt x="4710522" y="2492563"/>
                  <a:pt x="4715216" y="2490216"/>
                </a:cubicBezTo>
                <a:cubicBezTo>
                  <a:pt x="4715216" y="2490216"/>
                  <a:pt x="4717563" y="2492563"/>
                  <a:pt x="4717563" y="2492563"/>
                </a:cubicBezTo>
                <a:cubicBezTo>
                  <a:pt x="4722257" y="2497258"/>
                  <a:pt x="4722257" y="2499605"/>
                  <a:pt x="4724605" y="2499605"/>
                </a:cubicBezTo>
                <a:close/>
                <a:moveTo>
                  <a:pt x="4804404" y="2600527"/>
                </a:moveTo>
                <a:cubicBezTo>
                  <a:pt x="4802057" y="2614610"/>
                  <a:pt x="4799710" y="2628692"/>
                  <a:pt x="4797363" y="2642774"/>
                </a:cubicBezTo>
                <a:cubicBezTo>
                  <a:pt x="4795016" y="2652163"/>
                  <a:pt x="4795016" y="2661551"/>
                  <a:pt x="4792669" y="2670939"/>
                </a:cubicBezTo>
                <a:cubicBezTo>
                  <a:pt x="4790322" y="2685021"/>
                  <a:pt x="4787975" y="2699103"/>
                  <a:pt x="4783281" y="2715533"/>
                </a:cubicBezTo>
                <a:cubicBezTo>
                  <a:pt x="4780934" y="2722574"/>
                  <a:pt x="4780934" y="2731962"/>
                  <a:pt x="4778587" y="2739003"/>
                </a:cubicBezTo>
                <a:cubicBezTo>
                  <a:pt x="4773892" y="2757780"/>
                  <a:pt x="4769198" y="2774209"/>
                  <a:pt x="4764504" y="2790638"/>
                </a:cubicBezTo>
                <a:cubicBezTo>
                  <a:pt x="4764504" y="2795332"/>
                  <a:pt x="4762157" y="2800026"/>
                  <a:pt x="4762157" y="2802374"/>
                </a:cubicBezTo>
                <a:cubicBezTo>
                  <a:pt x="4755116" y="2823497"/>
                  <a:pt x="4748075" y="2844620"/>
                  <a:pt x="4741034" y="2863397"/>
                </a:cubicBezTo>
                <a:cubicBezTo>
                  <a:pt x="4738687" y="2868091"/>
                  <a:pt x="4736340" y="2872785"/>
                  <a:pt x="4733993" y="2879826"/>
                </a:cubicBezTo>
                <a:cubicBezTo>
                  <a:pt x="4729299" y="2893908"/>
                  <a:pt x="4722257" y="2907991"/>
                  <a:pt x="4717563" y="2922073"/>
                </a:cubicBezTo>
                <a:cubicBezTo>
                  <a:pt x="4715216" y="2929114"/>
                  <a:pt x="4710522" y="2936155"/>
                  <a:pt x="4705828" y="2943196"/>
                </a:cubicBezTo>
                <a:cubicBezTo>
                  <a:pt x="4703481" y="2947890"/>
                  <a:pt x="4701134" y="2954932"/>
                  <a:pt x="4698787" y="2959626"/>
                </a:cubicBezTo>
                <a:cubicBezTo>
                  <a:pt x="4696440" y="2959626"/>
                  <a:pt x="4696440" y="2959626"/>
                  <a:pt x="4694093" y="2959626"/>
                </a:cubicBezTo>
                <a:cubicBezTo>
                  <a:pt x="4694093" y="2954932"/>
                  <a:pt x="4696440" y="2950237"/>
                  <a:pt x="4696440" y="2945543"/>
                </a:cubicBezTo>
                <a:cubicBezTo>
                  <a:pt x="4696440" y="2945543"/>
                  <a:pt x="4696440" y="2943196"/>
                  <a:pt x="4696440" y="2943196"/>
                </a:cubicBezTo>
                <a:cubicBezTo>
                  <a:pt x="4698787" y="2933808"/>
                  <a:pt x="4698787" y="2924420"/>
                  <a:pt x="4701134" y="2917379"/>
                </a:cubicBezTo>
                <a:cubicBezTo>
                  <a:pt x="4701134" y="2915032"/>
                  <a:pt x="4701134" y="2910338"/>
                  <a:pt x="4703481" y="2907991"/>
                </a:cubicBezTo>
                <a:cubicBezTo>
                  <a:pt x="4705828" y="2900949"/>
                  <a:pt x="4705828" y="2893908"/>
                  <a:pt x="4705828" y="2886867"/>
                </a:cubicBezTo>
                <a:cubicBezTo>
                  <a:pt x="4705828" y="2882173"/>
                  <a:pt x="4708175" y="2877479"/>
                  <a:pt x="4708175" y="2872785"/>
                </a:cubicBezTo>
                <a:cubicBezTo>
                  <a:pt x="4708175" y="2868091"/>
                  <a:pt x="4710522" y="2861050"/>
                  <a:pt x="4710522" y="2856356"/>
                </a:cubicBezTo>
                <a:cubicBezTo>
                  <a:pt x="4710522" y="2849314"/>
                  <a:pt x="4712869" y="2844620"/>
                  <a:pt x="4712869" y="2837579"/>
                </a:cubicBezTo>
                <a:cubicBezTo>
                  <a:pt x="4712869" y="2832885"/>
                  <a:pt x="4715216" y="2828191"/>
                  <a:pt x="4715216" y="2823497"/>
                </a:cubicBezTo>
                <a:cubicBezTo>
                  <a:pt x="4717563" y="2816456"/>
                  <a:pt x="4717563" y="2809415"/>
                  <a:pt x="4719911" y="2802374"/>
                </a:cubicBezTo>
                <a:cubicBezTo>
                  <a:pt x="4719911" y="2800026"/>
                  <a:pt x="4719911" y="2795332"/>
                  <a:pt x="4722257" y="2792985"/>
                </a:cubicBezTo>
                <a:cubicBezTo>
                  <a:pt x="4724605" y="2785944"/>
                  <a:pt x="4724605" y="2776556"/>
                  <a:pt x="4726952" y="2769515"/>
                </a:cubicBezTo>
                <a:cubicBezTo>
                  <a:pt x="4726952" y="2767168"/>
                  <a:pt x="4726952" y="2764821"/>
                  <a:pt x="4729299" y="2762474"/>
                </a:cubicBezTo>
                <a:cubicBezTo>
                  <a:pt x="4731646" y="2753085"/>
                  <a:pt x="4731646" y="2746044"/>
                  <a:pt x="4733993" y="2736656"/>
                </a:cubicBezTo>
                <a:cubicBezTo>
                  <a:pt x="4733993" y="2734309"/>
                  <a:pt x="4733993" y="2731962"/>
                  <a:pt x="4736340" y="2729615"/>
                </a:cubicBezTo>
                <a:cubicBezTo>
                  <a:pt x="4738687" y="2720227"/>
                  <a:pt x="4738687" y="2713186"/>
                  <a:pt x="4741034" y="2703798"/>
                </a:cubicBezTo>
                <a:cubicBezTo>
                  <a:pt x="4741034" y="2703798"/>
                  <a:pt x="4741034" y="2703798"/>
                  <a:pt x="4741034" y="2701451"/>
                </a:cubicBezTo>
                <a:cubicBezTo>
                  <a:pt x="4750422" y="2652163"/>
                  <a:pt x="4759810" y="2605222"/>
                  <a:pt x="4771546" y="2562975"/>
                </a:cubicBezTo>
                <a:cubicBezTo>
                  <a:pt x="4771546" y="2560628"/>
                  <a:pt x="4773892" y="2555934"/>
                  <a:pt x="4773892" y="2553587"/>
                </a:cubicBezTo>
                <a:cubicBezTo>
                  <a:pt x="4776240" y="2548892"/>
                  <a:pt x="4776240" y="2544198"/>
                  <a:pt x="4778587" y="2539504"/>
                </a:cubicBezTo>
                <a:cubicBezTo>
                  <a:pt x="4778587" y="2537157"/>
                  <a:pt x="4778587" y="2537157"/>
                  <a:pt x="4780934" y="2534810"/>
                </a:cubicBezTo>
                <a:cubicBezTo>
                  <a:pt x="4787975" y="2532463"/>
                  <a:pt x="4792669" y="2525422"/>
                  <a:pt x="4792669" y="2516034"/>
                </a:cubicBezTo>
                <a:cubicBezTo>
                  <a:pt x="4792669" y="2511340"/>
                  <a:pt x="4790322" y="2508993"/>
                  <a:pt x="4787975" y="2504299"/>
                </a:cubicBezTo>
                <a:cubicBezTo>
                  <a:pt x="4787975" y="2501952"/>
                  <a:pt x="4787975" y="2499605"/>
                  <a:pt x="4790322" y="2499605"/>
                </a:cubicBezTo>
                <a:cubicBezTo>
                  <a:pt x="4790322" y="2497258"/>
                  <a:pt x="4792669" y="2494910"/>
                  <a:pt x="4792669" y="2492563"/>
                </a:cubicBezTo>
                <a:cubicBezTo>
                  <a:pt x="4795016" y="2492563"/>
                  <a:pt x="4795016" y="2492563"/>
                  <a:pt x="4797363" y="2492563"/>
                </a:cubicBezTo>
                <a:cubicBezTo>
                  <a:pt x="4804404" y="2492563"/>
                  <a:pt x="4811445" y="2487869"/>
                  <a:pt x="4813793" y="2483175"/>
                </a:cubicBezTo>
                <a:cubicBezTo>
                  <a:pt x="4813793" y="2485522"/>
                  <a:pt x="4813793" y="2487869"/>
                  <a:pt x="4813793" y="2492563"/>
                </a:cubicBezTo>
                <a:cubicBezTo>
                  <a:pt x="4813793" y="2501952"/>
                  <a:pt x="4813793" y="2511340"/>
                  <a:pt x="4811445" y="2520728"/>
                </a:cubicBezTo>
                <a:cubicBezTo>
                  <a:pt x="4804404" y="2523075"/>
                  <a:pt x="4799710" y="2530116"/>
                  <a:pt x="4799710" y="2539504"/>
                </a:cubicBezTo>
                <a:cubicBezTo>
                  <a:pt x="4799710" y="2546545"/>
                  <a:pt x="4802057" y="2551240"/>
                  <a:pt x="4806751" y="2555934"/>
                </a:cubicBezTo>
                <a:cubicBezTo>
                  <a:pt x="4806751" y="2560628"/>
                  <a:pt x="4806751" y="2562975"/>
                  <a:pt x="4804404" y="2567669"/>
                </a:cubicBezTo>
                <a:cubicBezTo>
                  <a:pt x="4806751" y="2579404"/>
                  <a:pt x="4806751" y="2591139"/>
                  <a:pt x="4804404" y="2600527"/>
                </a:cubicBezTo>
                <a:close/>
                <a:moveTo>
                  <a:pt x="4665929" y="3051160"/>
                </a:moveTo>
                <a:cubicBezTo>
                  <a:pt x="4663581" y="3060549"/>
                  <a:pt x="4658887" y="3069937"/>
                  <a:pt x="4656540" y="3076978"/>
                </a:cubicBezTo>
                <a:cubicBezTo>
                  <a:pt x="4654193" y="3076978"/>
                  <a:pt x="4651846" y="3076978"/>
                  <a:pt x="4649499" y="3076978"/>
                </a:cubicBezTo>
                <a:cubicBezTo>
                  <a:pt x="4649499" y="3076978"/>
                  <a:pt x="4649499" y="3076978"/>
                  <a:pt x="4647152" y="3076978"/>
                </a:cubicBezTo>
                <a:cubicBezTo>
                  <a:pt x="4647152" y="3074631"/>
                  <a:pt x="4647152" y="3072284"/>
                  <a:pt x="4647152" y="3069937"/>
                </a:cubicBezTo>
                <a:cubicBezTo>
                  <a:pt x="4647152" y="3065243"/>
                  <a:pt x="4647152" y="3060549"/>
                  <a:pt x="4647152" y="3058201"/>
                </a:cubicBezTo>
                <a:cubicBezTo>
                  <a:pt x="4647152" y="3053507"/>
                  <a:pt x="4647152" y="3048813"/>
                  <a:pt x="4644805" y="3044119"/>
                </a:cubicBezTo>
                <a:cubicBezTo>
                  <a:pt x="4644805" y="3041772"/>
                  <a:pt x="4644805" y="3039425"/>
                  <a:pt x="4644805" y="3037078"/>
                </a:cubicBezTo>
                <a:cubicBezTo>
                  <a:pt x="4644805" y="3027690"/>
                  <a:pt x="4642458" y="3015955"/>
                  <a:pt x="4642458" y="3004220"/>
                </a:cubicBezTo>
                <a:cubicBezTo>
                  <a:pt x="4651846" y="3004220"/>
                  <a:pt x="4658887" y="2997178"/>
                  <a:pt x="4658887" y="2987790"/>
                </a:cubicBezTo>
                <a:cubicBezTo>
                  <a:pt x="4658887" y="2987790"/>
                  <a:pt x="4661234" y="2987790"/>
                  <a:pt x="4661234" y="2987790"/>
                </a:cubicBezTo>
                <a:cubicBezTo>
                  <a:pt x="4661234" y="2987790"/>
                  <a:pt x="4661234" y="2987790"/>
                  <a:pt x="4663581" y="2987790"/>
                </a:cubicBezTo>
                <a:cubicBezTo>
                  <a:pt x="4665929" y="2987790"/>
                  <a:pt x="4668275" y="2987790"/>
                  <a:pt x="4670623" y="2987790"/>
                </a:cubicBezTo>
                <a:cubicBezTo>
                  <a:pt x="4672970" y="2992484"/>
                  <a:pt x="4677664" y="2997178"/>
                  <a:pt x="4682358" y="2999525"/>
                </a:cubicBezTo>
                <a:cubicBezTo>
                  <a:pt x="4677664" y="3013608"/>
                  <a:pt x="4672970" y="3025343"/>
                  <a:pt x="4668275" y="3039425"/>
                </a:cubicBezTo>
                <a:cubicBezTo>
                  <a:pt x="4670623" y="3041772"/>
                  <a:pt x="4668275" y="3046466"/>
                  <a:pt x="4665929" y="3051160"/>
                </a:cubicBezTo>
                <a:close/>
                <a:moveTo>
                  <a:pt x="4595517" y="3243618"/>
                </a:moveTo>
                <a:cubicBezTo>
                  <a:pt x="4593170" y="3248312"/>
                  <a:pt x="4590823" y="3253006"/>
                  <a:pt x="4590823" y="3257700"/>
                </a:cubicBezTo>
                <a:cubicBezTo>
                  <a:pt x="4576741" y="3292906"/>
                  <a:pt x="4565005" y="3325765"/>
                  <a:pt x="4550923" y="3358623"/>
                </a:cubicBezTo>
                <a:cubicBezTo>
                  <a:pt x="4548576" y="3363318"/>
                  <a:pt x="4546229" y="3368012"/>
                  <a:pt x="4543882" y="3372706"/>
                </a:cubicBezTo>
                <a:cubicBezTo>
                  <a:pt x="4529800" y="3405564"/>
                  <a:pt x="4515717" y="3438423"/>
                  <a:pt x="4501635" y="3471282"/>
                </a:cubicBezTo>
                <a:cubicBezTo>
                  <a:pt x="4499288" y="3475976"/>
                  <a:pt x="4496941" y="3480670"/>
                  <a:pt x="4496941" y="3485364"/>
                </a:cubicBezTo>
                <a:cubicBezTo>
                  <a:pt x="4482859" y="3518223"/>
                  <a:pt x="4466430" y="3551081"/>
                  <a:pt x="4450000" y="3581593"/>
                </a:cubicBezTo>
                <a:cubicBezTo>
                  <a:pt x="4447653" y="3586287"/>
                  <a:pt x="4445306" y="3588634"/>
                  <a:pt x="4445306" y="3593328"/>
                </a:cubicBezTo>
                <a:cubicBezTo>
                  <a:pt x="4435918" y="3614451"/>
                  <a:pt x="4424183" y="3633228"/>
                  <a:pt x="4414795" y="3652004"/>
                </a:cubicBezTo>
                <a:cubicBezTo>
                  <a:pt x="4374895" y="3689557"/>
                  <a:pt x="4334995" y="3724763"/>
                  <a:pt x="4290401" y="3757621"/>
                </a:cubicBezTo>
                <a:cubicBezTo>
                  <a:pt x="4292748" y="3752927"/>
                  <a:pt x="4297442" y="3748233"/>
                  <a:pt x="4299789" y="3743539"/>
                </a:cubicBezTo>
                <a:cubicBezTo>
                  <a:pt x="4313872" y="3724763"/>
                  <a:pt x="4327954" y="3705986"/>
                  <a:pt x="4339689" y="3684863"/>
                </a:cubicBezTo>
                <a:cubicBezTo>
                  <a:pt x="4349077" y="3673128"/>
                  <a:pt x="4356118" y="3659045"/>
                  <a:pt x="4365507" y="3647310"/>
                </a:cubicBezTo>
                <a:cubicBezTo>
                  <a:pt x="4377242" y="3628534"/>
                  <a:pt x="4388977" y="3612105"/>
                  <a:pt x="4400712" y="3593328"/>
                </a:cubicBezTo>
                <a:cubicBezTo>
                  <a:pt x="4410100" y="3579246"/>
                  <a:pt x="4417141" y="3565164"/>
                  <a:pt x="4426530" y="3551081"/>
                </a:cubicBezTo>
                <a:cubicBezTo>
                  <a:pt x="4435918" y="3534652"/>
                  <a:pt x="4447653" y="3515876"/>
                  <a:pt x="4457041" y="3499446"/>
                </a:cubicBezTo>
                <a:cubicBezTo>
                  <a:pt x="4464082" y="3485364"/>
                  <a:pt x="4473471" y="3471282"/>
                  <a:pt x="4480512" y="3457199"/>
                </a:cubicBezTo>
                <a:cubicBezTo>
                  <a:pt x="4489900" y="3440770"/>
                  <a:pt x="4499288" y="3421994"/>
                  <a:pt x="4508676" y="3405564"/>
                </a:cubicBezTo>
                <a:cubicBezTo>
                  <a:pt x="4515717" y="3391482"/>
                  <a:pt x="4522759" y="3375053"/>
                  <a:pt x="4532147" y="3360971"/>
                </a:cubicBezTo>
                <a:cubicBezTo>
                  <a:pt x="4541535" y="3342194"/>
                  <a:pt x="4550923" y="3325765"/>
                  <a:pt x="4557964" y="3306989"/>
                </a:cubicBezTo>
                <a:cubicBezTo>
                  <a:pt x="4565005" y="3292906"/>
                  <a:pt x="4572047" y="3276477"/>
                  <a:pt x="4579088" y="3262394"/>
                </a:cubicBezTo>
                <a:cubicBezTo>
                  <a:pt x="4586129" y="3243618"/>
                  <a:pt x="4595517" y="3227189"/>
                  <a:pt x="4602558" y="3208413"/>
                </a:cubicBezTo>
                <a:cubicBezTo>
                  <a:pt x="4609599" y="3191983"/>
                  <a:pt x="4616640" y="3177901"/>
                  <a:pt x="4621334" y="3161472"/>
                </a:cubicBezTo>
                <a:cubicBezTo>
                  <a:pt x="4626029" y="3149737"/>
                  <a:pt x="4630723" y="3138001"/>
                  <a:pt x="4635417" y="3128613"/>
                </a:cubicBezTo>
                <a:cubicBezTo>
                  <a:pt x="4635417" y="3130960"/>
                  <a:pt x="4635417" y="3130960"/>
                  <a:pt x="4633070" y="3133307"/>
                </a:cubicBezTo>
                <a:cubicBezTo>
                  <a:pt x="4623682" y="3175554"/>
                  <a:pt x="4609599" y="3210759"/>
                  <a:pt x="4595517" y="3243618"/>
                </a:cubicBezTo>
                <a:close/>
                <a:moveTo>
                  <a:pt x="4494594" y="3590981"/>
                </a:moveTo>
                <a:cubicBezTo>
                  <a:pt x="4506329" y="3590981"/>
                  <a:pt x="4515717" y="3581593"/>
                  <a:pt x="4515717" y="3569858"/>
                </a:cubicBezTo>
                <a:cubicBezTo>
                  <a:pt x="4515717" y="3562816"/>
                  <a:pt x="4513371" y="3558122"/>
                  <a:pt x="4508676" y="3555775"/>
                </a:cubicBezTo>
                <a:cubicBezTo>
                  <a:pt x="4567353" y="3487711"/>
                  <a:pt x="4618988" y="3412606"/>
                  <a:pt x="4663581" y="3332806"/>
                </a:cubicBezTo>
                <a:cubicBezTo>
                  <a:pt x="4663581" y="3335153"/>
                  <a:pt x="4663581" y="3337500"/>
                  <a:pt x="4665929" y="3339847"/>
                </a:cubicBezTo>
                <a:cubicBezTo>
                  <a:pt x="4656540" y="3360971"/>
                  <a:pt x="4647152" y="3382094"/>
                  <a:pt x="4637764" y="3400870"/>
                </a:cubicBezTo>
                <a:cubicBezTo>
                  <a:pt x="4588476" y="3492405"/>
                  <a:pt x="4529800" y="3583940"/>
                  <a:pt x="4464082" y="3668434"/>
                </a:cubicBezTo>
                <a:cubicBezTo>
                  <a:pt x="4464082" y="3668434"/>
                  <a:pt x="4464082" y="3670781"/>
                  <a:pt x="4461736" y="3670781"/>
                </a:cubicBezTo>
                <a:cubicBezTo>
                  <a:pt x="4450000" y="3687210"/>
                  <a:pt x="4435918" y="3703639"/>
                  <a:pt x="4424183" y="3720068"/>
                </a:cubicBezTo>
                <a:cubicBezTo>
                  <a:pt x="4421835" y="3722416"/>
                  <a:pt x="4421835" y="3722416"/>
                  <a:pt x="4419489" y="3724763"/>
                </a:cubicBezTo>
                <a:cubicBezTo>
                  <a:pt x="4407753" y="3738845"/>
                  <a:pt x="4393671" y="3755274"/>
                  <a:pt x="4381936" y="3769357"/>
                </a:cubicBezTo>
                <a:cubicBezTo>
                  <a:pt x="4379589" y="3771704"/>
                  <a:pt x="4377242" y="3774051"/>
                  <a:pt x="4374895" y="3776398"/>
                </a:cubicBezTo>
                <a:cubicBezTo>
                  <a:pt x="4363159" y="3790480"/>
                  <a:pt x="4349077" y="3804562"/>
                  <a:pt x="4337342" y="3816298"/>
                </a:cubicBezTo>
                <a:cubicBezTo>
                  <a:pt x="4334995" y="3818645"/>
                  <a:pt x="4332648" y="3823339"/>
                  <a:pt x="4327954" y="3825686"/>
                </a:cubicBezTo>
                <a:cubicBezTo>
                  <a:pt x="4320913" y="3832727"/>
                  <a:pt x="4313872" y="3842115"/>
                  <a:pt x="4304483" y="3849156"/>
                </a:cubicBezTo>
                <a:cubicBezTo>
                  <a:pt x="4306830" y="3844462"/>
                  <a:pt x="4309178" y="3842115"/>
                  <a:pt x="4311524" y="3837421"/>
                </a:cubicBezTo>
                <a:cubicBezTo>
                  <a:pt x="4316218" y="3830380"/>
                  <a:pt x="4320913" y="3820992"/>
                  <a:pt x="4325607" y="3813950"/>
                </a:cubicBezTo>
                <a:cubicBezTo>
                  <a:pt x="4330301" y="3804562"/>
                  <a:pt x="4337342" y="3795174"/>
                  <a:pt x="4342036" y="3785786"/>
                </a:cubicBezTo>
                <a:cubicBezTo>
                  <a:pt x="4346730" y="3778745"/>
                  <a:pt x="4351424" y="3769357"/>
                  <a:pt x="4356118" y="3762315"/>
                </a:cubicBezTo>
                <a:cubicBezTo>
                  <a:pt x="4360812" y="3752927"/>
                  <a:pt x="4367854" y="3743539"/>
                  <a:pt x="4372548" y="3734151"/>
                </a:cubicBezTo>
                <a:cubicBezTo>
                  <a:pt x="4377242" y="3727110"/>
                  <a:pt x="4381936" y="3717722"/>
                  <a:pt x="4386630" y="3710680"/>
                </a:cubicBezTo>
                <a:cubicBezTo>
                  <a:pt x="4391324" y="3701292"/>
                  <a:pt x="4396018" y="3691904"/>
                  <a:pt x="4403059" y="3682516"/>
                </a:cubicBezTo>
                <a:cubicBezTo>
                  <a:pt x="4407753" y="3673128"/>
                  <a:pt x="4412447" y="3666087"/>
                  <a:pt x="4417141" y="3656698"/>
                </a:cubicBezTo>
                <a:cubicBezTo>
                  <a:pt x="4417141" y="3656698"/>
                  <a:pt x="4417141" y="3656698"/>
                  <a:pt x="4417141" y="3654351"/>
                </a:cubicBezTo>
                <a:cubicBezTo>
                  <a:pt x="4440612" y="3630881"/>
                  <a:pt x="4464082" y="3607411"/>
                  <a:pt x="4485206" y="3583940"/>
                </a:cubicBezTo>
                <a:cubicBezTo>
                  <a:pt x="4485206" y="3588634"/>
                  <a:pt x="4489900" y="3590981"/>
                  <a:pt x="4494594" y="3590981"/>
                </a:cubicBezTo>
                <a:close/>
                <a:moveTo>
                  <a:pt x="4665929" y="3377400"/>
                </a:moveTo>
                <a:cubicBezTo>
                  <a:pt x="4663581" y="3386788"/>
                  <a:pt x="4658887" y="3393829"/>
                  <a:pt x="4656540" y="3403217"/>
                </a:cubicBezTo>
                <a:cubicBezTo>
                  <a:pt x="4654193" y="3410258"/>
                  <a:pt x="4649499" y="3417300"/>
                  <a:pt x="4647152" y="3421994"/>
                </a:cubicBezTo>
                <a:lnTo>
                  <a:pt x="4647152" y="3421994"/>
                </a:lnTo>
                <a:cubicBezTo>
                  <a:pt x="4647152" y="3419647"/>
                  <a:pt x="4649499" y="3417300"/>
                  <a:pt x="4649499" y="3414952"/>
                </a:cubicBezTo>
                <a:cubicBezTo>
                  <a:pt x="4651846" y="3405564"/>
                  <a:pt x="4654193" y="3398523"/>
                  <a:pt x="4658887" y="3389135"/>
                </a:cubicBezTo>
                <a:cubicBezTo>
                  <a:pt x="4658887" y="3389135"/>
                  <a:pt x="4658887" y="3386788"/>
                  <a:pt x="4658887" y="3386788"/>
                </a:cubicBezTo>
                <a:cubicBezTo>
                  <a:pt x="4661234" y="3377400"/>
                  <a:pt x="4663581" y="3368012"/>
                  <a:pt x="4665929" y="3360971"/>
                </a:cubicBezTo>
                <a:cubicBezTo>
                  <a:pt x="4665929" y="3358623"/>
                  <a:pt x="4668275" y="3356276"/>
                  <a:pt x="4668275" y="3351582"/>
                </a:cubicBezTo>
                <a:cubicBezTo>
                  <a:pt x="4668275" y="3349235"/>
                  <a:pt x="4668275" y="3346888"/>
                  <a:pt x="4670623" y="3344541"/>
                </a:cubicBezTo>
                <a:cubicBezTo>
                  <a:pt x="4672970" y="3346888"/>
                  <a:pt x="4675317" y="3346888"/>
                  <a:pt x="4677664" y="3349235"/>
                </a:cubicBezTo>
                <a:cubicBezTo>
                  <a:pt x="4675317" y="3353929"/>
                  <a:pt x="4672970" y="3360971"/>
                  <a:pt x="4670623" y="3365665"/>
                </a:cubicBezTo>
                <a:cubicBezTo>
                  <a:pt x="4668275" y="3370359"/>
                  <a:pt x="4668275" y="3372706"/>
                  <a:pt x="4665929" y="3377400"/>
                </a:cubicBezTo>
                <a:close/>
                <a:moveTo>
                  <a:pt x="4623682" y="3461893"/>
                </a:moveTo>
                <a:cubicBezTo>
                  <a:pt x="4616640" y="3461893"/>
                  <a:pt x="4609599" y="3466588"/>
                  <a:pt x="4607252" y="3471282"/>
                </a:cubicBezTo>
                <a:cubicBezTo>
                  <a:pt x="4607252" y="3468935"/>
                  <a:pt x="4609599" y="3468935"/>
                  <a:pt x="4609599" y="3466588"/>
                </a:cubicBezTo>
                <a:cubicBezTo>
                  <a:pt x="4614294" y="3459547"/>
                  <a:pt x="4616640" y="3452505"/>
                  <a:pt x="4621334" y="3443117"/>
                </a:cubicBezTo>
                <a:cubicBezTo>
                  <a:pt x="4626029" y="3433729"/>
                  <a:pt x="4628376" y="3426688"/>
                  <a:pt x="4633070" y="3417300"/>
                </a:cubicBezTo>
                <a:cubicBezTo>
                  <a:pt x="4635417" y="3410258"/>
                  <a:pt x="4640111" y="3403217"/>
                  <a:pt x="4642458" y="3396176"/>
                </a:cubicBezTo>
                <a:cubicBezTo>
                  <a:pt x="4649499" y="3382094"/>
                  <a:pt x="4658887" y="3368012"/>
                  <a:pt x="4665929" y="3351582"/>
                </a:cubicBezTo>
                <a:cubicBezTo>
                  <a:pt x="4663581" y="3358623"/>
                  <a:pt x="4663581" y="3363318"/>
                  <a:pt x="4661234" y="3368012"/>
                </a:cubicBezTo>
                <a:cubicBezTo>
                  <a:pt x="4661234" y="3372706"/>
                  <a:pt x="4658887" y="3375053"/>
                  <a:pt x="4656540" y="3379747"/>
                </a:cubicBezTo>
                <a:cubicBezTo>
                  <a:pt x="4654193" y="3386788"/>
                  <a:pt x="4651846" y="3391482"/>
                  <a:pt x="4651846" y="3396176"/>
                </a:cubicBezTo>
                <a:cubicBezTo>
                  <a:pt x="4651846" y="3400870"/>
                  <a:pt x="4649499" y="3403217"/>
                  <a:pt x="4647152" y="3407912"/>
                </a:cubicBezTo>
                <a:cubicBezTo>
                  <a:pt x="4644805" y="3412606"/>
                  <a:pt x="4642458" y="3419647"/>
                  <a:pt x="4642458" y="3424341"/>
                </a:cubicBezTo>
                <a:cubicBezTo>
                  <a:pt x="4640111" y="3429035"/>
                  <a:pt x="4640111" y="3431382"/>
                  <a:pt x="4637764" y="3433729"/>
                </a:cubicBezTo>
                <a:cubicBezTo>
                  <a:pt x="4637764" y="3436076"/>
                  <a:pt x="4637764" y="3436076"/>
                  <a:pt x="4635417" y="3438423"/>
                </a:cubicBezTo>
                <a:cubicBezTo>
                  <a:pt x="4630723" y="3450158"/>
                  <a:pt x="4628376" y="3457199"/>
                  <a:pt x="4623682" y="3461893"/>
                </a:cubicBezTo>
                <a:cubicBezTo>
                  <a:pt x="4623682" y="3461893"/>
                  <a:pt x="4623682" y="3461893"/>
                  <a:pt x="4623682" y="3461893"/>
                </a:cubicBezTo>
                <a:close/>
                <a:moveTo>
                  <a:pt x="4532147" y="3605063"/>
                </a:moveTo>
                <a:cubicBezTo>
                  <a:pt x="4520412" y="3623840"/>
                  <a:pt x="4511023" y="3640269"/>
                  <a:pt x="4499288" y="3659045"/>
                </a:cubicBezTo>
                <a:cubicBezTo>
                  <a:pt x="4496941" y="3661392"/>
                  <a:pt x="4496941" y="3663740"/>
                  <a:pt x="4494594" y="3666087"/>
                </a:cubicBezTo>
                <a:cubicBezTo>
                  <a:pt x="4489900" y="3670781"/>
                  <a:pt x="4485206" y="3677822"/>
                  <a:pt x="4482859" y="3682516"/>
                </a:cubicBezTo>
                <a:cubicBezTo>
                  <a:pt x="4485206" y="3677822"/>
                  <a:pt x="4487553" y="3675475"/>
                  <a:pt x="4489900" y="3670781"/>
                </a:cubicBezTo>
                <a:cubicBezTo>
                  <a:pt x="4492247" y="3666087"/>
                  <a:pt x="4496941" y="3661392"/>
                  <a:pt x="4499288" y="3654351"/>
                </a:cubicBezTo>
                <a:cubicBezTo>
                  <a:pt x="4508676" y="3637922"/>
                  <a:pt x="4520412" y="3623840"/>
                  <a:pt x="4529800" y="3607411"/>
                </a:cubicBezTo>
                <a:cubicBezTo>
                  <a:pt x="4532147" y="3605063"/>
                  <a:pt x="4532147" y="3602716"/>
                  <a:pt x="4534494" y="3600369"/>
                </a:cubicBezTo>
                <a:cubicBezTo>
                  <a:pt x="4543882" y="3586287"/>
                  <a:pt x="4550923" y="3572205"/>
                  <a:pt x="4560311" y="3558122"/>
                </a:cubicBezTo>
                <a:cubicBezTo>
                  <a:pt x="4550923" y="3572205"/>
                  <a:pt x="4543882" y="3588634"/>
                  <a:pt x="4534494" y="3602716"/>
                </a:cubicBezTo>
                <a:cubicBezTo>
                  <a:pt x="4532147" y="3602716"/>
                  <a:pt x="4532147" y="3605063"/>
                  <a:pt x="4532147" y="3605063"/>
                </a:cubicBezTo>
                <a:close/>
                <a:moveTo>
                  <a:pt x="4323260" y="3846809"/>
                </a:moveTo>
                <a:cubicBezTo>
                  <a:pt x="4313872" y="3856197"/>
                  <a:pt x="4302136" y="3863238"/>
                  <a:pt x="4292748" y="3872627"/>
                </a:cubicBezTo>
                <a:cubicBezTo>
                  <a:pt x="4290401" y="3872627"/>
                  <a:pt x="4290401" y="3874974"/>
                  <a:pt x="4288054" y="3874974"/>
                </a:cubicBezTo>
                <a:cubicBezTo>
                  <a:pt x="4290401" y="3870280"/>
                  <a:pt x="4292748" y="3865586"/>
                  <a:pt x="4295095" y="3863238"/>
                </a:cubicBezTo>
                <a:cubicBezTo>
                  <a:pt x="4297442" y="3860891"/>
                  <a:pt x="4297442" y="3858544"/>
                  <a:pt x="4299789" y="3856197"/>
                </a:cubicBezTo>
                <a:cubicBezTo>
                  <a:pt x="4330301" y="3825686"/>
                  <a:pt x="4358465" y="3795174"/>
                  <a:pt x="4384283" y="3764663"/>
                </a:cubicBezTo>
                <a:cubicBezTo>
                  <a:pt x="4384283" y="3764663"/>
                  <a:pt x="4384283" y="3764663"/>
                  <a:pt x="4386630" y="3762315"/>
                </a:cubicBezTo>
                <a:cubicBezTo>
                  <a:pt x="4400712" y="3745886"/>
                  <a:pt x="4417141" y="3727110"/>
                  <a:pt x="4431224" y="3710680"/>
                </a:cubicBezTo>
                <a:cubicBezTo>
                  <a:pt x="4433571" y="3708333"/>
                  <a:pt x="4435918" y="3703639"/>
                  <a:pt x="4438265" y="3701292"/>
                </a:cubicBezTo>
                <a:cubicBezTo>
                  <a:pt x="4450000" y="3687210"/>
                  <a:pt x="4461736" y="3670781"/>
                  <a:pt x="4473471" y="3656698"/>
                </a:cubicBezTo>
                <a:cubicBezTo>
                  <a:pt x="4475818" y="3652004"/>
                  <a:pt x="4480512" y="3647310"/>
                  <a:pt x="4482859" y="3642616"/>
                </a:cubicBezTo>
                <a:cubicBezTo>
                  <a:pt x="4492247" y="3628534"/>
                  <a:pt x="4503982" y="3614451"/>
                  <a:pt x="4513371" y="3600369"/>
                </a:cubicBezTo>
                <a:cubicBezTo>
                  <a:pt x="4518065" y="3595675"/>
                  <a:pt x="4520412" y="3588634"/>
                  <a:pt x="4525106" y="3583940"/>
                </a:cubicBezTo>
                <a:cubicBezTo>
                  <a:pt x="4534494" y="3569858"/>
                  <a:pt x="4543882" y="3558122"/>
                  <a:pt x="4553270" y="3544040"/>
                </a:cubicBezTo>
                <a:cubicBezTo>
                  <a:pt x="4557964" y="3536999"/>
                  <a:pt x="4560311" y="3532305"/>
                  <a:pt x="4565005" y="3525264"/>
                </a:cubicBezTo>
                <a:cubicBezTo>
                  <a:pt x="4569699" y="3518223"/>
                  <a:pt x="4574393" y="3511182"/>
                  <a:pt x="4579088" y="3504140"/>
                </a:cubicBezTo>
                <a:cubicBezTo>
                  <a:pt x="4583782" y="3497099"/>
                  <a:pt x="4588476" y="3490058"/>
                  <a:pt x="4593170" y="3483017"/>
                </a:cubicBezTo>
                <a:cubicBezTo>
                  <a:pt x="4595517" y="3478323"/>
                  <a:pt x="4597864" y="3475976"/>
                  <a:pt x="4600211" y="3471282"/>
                </a:cubicBezTo>
                <a:cubicBezTo>
                  <a:pt x="4609599" y="3457199"/>
                  <a:pt x="4616640" y="3443117"/>
                  <a:pt x="4626029" y="3429035"/>
                </a:cubicBezTo>
                <a:cubicBezTo>
                  <a:pt x="4623682" y="3433729"/>
                  <a:pt x="4621334" y="3436076"/>
                  <a:pt x="4621334" y="3440770"/>
                </a:cubicBezTo>
                <a:cubicBezTo>
                  <a:pt x="4618988" y="3445464"/>
                  <a:pt x="4616640" y="3452505"/>
                  <a:pt x="4611946" y="3457199"/>
                </a:cubicBezTo>
                <a:cubicBezTo>
                  <a:pt x="4607252" y="3466588"/>
                  <a:pt x="4602558" y="3475976"/>
                  <a:pt x="4597864" y="3485364"/>
                </a:cubicBezTo>
                <a:cubicBezTo>
                  <a:pt x="4595517" y="3492405"/>
                  <a:pt x="4590823" y="3497099"/>
                  <a:pt x="4588476" y="3504140"/>
                </a:cubicBezTo>
                <a:cubicBezTo>
                  <a:pt x="4583782" y="3513529"/>
                  <a:pt x="4579088" y="3520570"/>
                  <a:pt x="4574393" y="3529958"/>
                </a:cubicBezTo>
                <a:cubicBezTo>
                  <a:pt x="4569699" y="3536999"/>
                  <a:pt x="4567353" y="3544040"/>
                  <a:pt x="4562658" y="3548734"/>
                </a:cubicBezTo>
                <a:cubicBezTo>
                  <a:pt x="4557964" y="3555775"/>
                  <a:pt x="4553270" y="3565164"/>
                  <a:pt x="4548576" y="3572205"/>
                </a:cubicBezTo>
                <a:cubicBezTo>
                  <a:pt x="4543882" y="3579246"/>
                  <a:pt x="4541535" y="3586287"/>
                  <a:pt x="4536841" y="3593328"/>
                </a:cubicBezTo>
                <a:cubicBezTo>
                  <a:pt x="4532147" y="3600369"/>
                  <a:pt x="4527453" y="3609757"/>
                  <a:pt x="4522759" y="3616799"/>
                </a:cubicBezTo>
                <a:cubicBezTo>
                  <a:pt x="4518065" y="3623840"/>
                  <a:pt x="4513371" y="3630881"/>
                  <a:pt x="4511023" y="3637922"/>
                </a:cubicBezTo>
                <a:cubicBezTo>
                  <a:pt x="4506329" y="3644963"/>
                  <a:pt x="4501635" y="3652004"/>
                  <a:pt x="4496941" y="3659045"/>
                </a:cubicBezTo>
                <a:cubicBezTo>
                  <a:pt x="4492247" y="3666087"/>
                  <a:pt x="4487553" y="3673128"/>
                  <a:pt x="4482859" y="3680169"/>
                </a:cubicBezTo>
                <a:cubicBezTo>
                  <a:pt x="4478165" y="3687210"/>
                  <a:pt x="4473471" y="3694251"/>
                  <a:pt x="4468776" y="3698945"/>
                </a:cubicBezTo>
                <a:cubicBezTo>
                  <a:pt x="4426530" y="3750580"/>
                  <a:pt x="4379589" y="3797521"/>
                  <a:pt x="4330301" y="3842115"/>
                </a:cubicBezTo>
                <a:cubicBezTo>
                  <a:pt x="4325607" y="3844462"/>
                  <a:pt x="4325607" y="3844462"/>
                  <a:pt x="4323260" y="3846809"/>
                </a:cubicBezTo>
                <a:close/>
                <a:moveTo>
                  <a:pt x="4278666" y="3891403"/>
                </a:moveTo>
                <a:cubicBezTo>
                  <a:pt x="4276319" y="3893750"/>
                  <a:pt x="4273972" y="3898444"/>
                  <a:pt x="4271625" y="3900791"/>
                </a:cubicBezTo>
                <a:cubicBezTo>
                  <a:pt x="4266931" y="3903138"/>
                  <a:pt x="4262237" y="3905485"/>
                  <a:pt x="4259889" y="3907832"/>
                </a:cubicBezTo>
                <a:cubicBezTo>
                  <a:pt x="4257542" y="3907832"/>
                  <a:pt x="4255195" y="3910179"/>
                  <a:pt x="4252848" y="3910179"/>
                </a:cubicBezTo>
                <a:cubicBezTo>
                  <a:pt x="4252848" y="3910179"/>
                  <a:pt x="4252848" y="3907832"/>
                  <a:pt x="4250501" y="3907832"/>
                </a:cubicBezTo>
                <a:cubicBezTo>
                  <a:pt x="4255195" y="3905485"/>
                  <a:pt x="4259889" y="3900791"/>
                  <a:pt x="4264583" y="3898444"/>
                </a:cubicBezTo>
                <a:cubicBezTo>
                  <a:pt x="4269277" y="3893750"/>
                  <a:pt x="4273972" y="3891403"/>
                  <a:pt x="4278666" y="3886709"/>
                </a:cubicBezTo>
                <a:cubicBezTo>
                  <a:pt x="4278666" y="3886709"/>
                  <a:pt x="4281013" y="3884362"/>
                  <a:pt x="4281013" y="3884362"/>
                </a:cubicBezTo>
                <a:cubicBezTo>
                  <a:pt x="4281013" y="3886709"/>
                  <a:pt x="4278666" y="3886709"/>
                  <a:pt x="4278666" y="3889056"/>
                </a:cubicBezTo>
                <a:cubicBezTo>
                  <a:pt x="4278666" y="3889056"/>
                  <a:pt x="4278666" y="3891403"/>
                  <a:pt x="4278666" y="3891403"/>
                </a:cubicBezTo>
                <a:close/>
                <a:moveTo>
                  <a:pt x="4182437" y="3966508"/>
                </a:moveTo>
                <a:cubicBezTo>
                  <a:pt x="4175395" y="3973550"/>
                  <a:pt x="4168355" y="3978244"/>
                  <a:pt x="4161313" y="3985285"/>
                </a:cubicBezTo>
                <a:cubicBezTo>
                  <a:pt x="4154272" y="3992326"/>
                  <a:pt x="4147231" y="3997020"/>
                  <a:pt x="4140190" y="4004061"/>
                </a:cubicBezTo>
                <a:cubicBezTo>
                  <a:pt x="4133149" y="4011102"/>
                  <a:pt x="4126108" y="4015796"/>
                  <a:pt x="4116719" y="4022838"/>
                </a:cubicBezTo>
                <a:cubicBezTo>
                  <a:pt x="4109678" y="4027532"/>
                  <a:pt x="4102637" y="4034573"/>
                  <a:pt x="4095596" y="4039267"/>
                </a:cubicBezTo>
                <a:cubicBezTo>
                  <a:pt x="4088555" y="4046308"/>
                  <a:pt x="4079167" y="4051002"/>
                  <a:pt x="4072126" y="4058043"/>
                </a:cubicBezTo>
                <a:cubicBezTo>
                  <a:pt x="4065084" y="4062737"/>
                  <a:pt x="4058043" y="4069779"/>
                  <a:pt x="4051002" y="4074473"/>
                </a:cubicBezTo>
                <a:cubicBezTo>
                  <a:pt x="4043961" y="4081514"/>
                  <a:pt x="4034573" y="4086208"/>
                  <a:pt x="4027532" y="4093249"/>
                </a:cubicBezTo>
                <a:cubicBezTo>
                  <a:pt x="4020491" y="4097943"/>
                  <a:pt x="4013449" y="4104984"/>
                  <a:pt x="4004061" y="4109678"/>
                </a:cubicBezTo>
                <a:cubicBezTo>
                  <a:pt x="3997020" y="4114372"/>
                  <a:pt x="3987632" y="4121414"/>
                  <a:pt x="3980591" y="4126108"/>
                </a:cubicBezTo>
                <a:cubicBezTo>
                  <a:pt x="3973550" y="4130802"/>
                  <a:pt x="3966509" y="4135496"/>
                  <a:pt x="3957120" y="4142537"/>
                </a:cubicBezTo>
                <a:cubicBezTo>
                  <a:pt x="3947732" y="4147231"/>
                  <a:pt x="3940691" y="4154272"/>
                  <a:pt x="3931303" y="4158966"/>
                </a:cubicBezTo>
                <a:cubicBezTo>
                  <a:pt x="3924262" y="4163660"/>
                  <a:pt x="3917220" y="4168354"/>
                  <a:pt x="3907832" y="4173049"/>
                </a:cubicBezTo>
                <a:cubicBezTo>
                  <a:pt x="3898444" y="4177743"/>
                  <a:pt x="3891403" y="4184784"/>
                  <a:pt x="3882015" y="4189478"/>
                </a:cubicBezTo>
                <a:cubicBezTo>
                  <a:pt x="3874974" y="4194172"/>
                  <a:pt x="3865585" y="4198866"/>
                  <a:pt x="3858544" y="4203560"/>
                </a:cubicBezTo>
                <a:cubicBezTo>
                  <a:pt x="3849156" y="4208254"/>
                  <a:pt x="3842115" y="4215296"/>
                  <a:pt x="3832727" y="4219990"/>
                </a:cubicBezTo>
                <a:cubicBezTo>
                  <a:pt x="3825686" y="4224684"/>
                  <a:pt x="3816298" y="4229378"/>
                  <a:pt x="3809256" y="4234072"/>
                </a:cubicBezTo>
                <a:cubicBezTo>
                  <a:pt x="3799868" y="4238766"/>
                  <a:pt x="3790480" y="4243460"/>
                  <a:pt x="3783439" y="4250501"/>
                </a:cubicBezTo>
                <a:cubicBezTo>
                  <a:pt x="3776398" y="4255195"/>
                  <a:pt x="3767010" y="4259889"/>
                  <a:pt x="3759968" y="4264584"/>
                </a:cubicBezTo>
                <a:cubicBezTo>
                  <a:pt x="3752927" y="4269278"/>
                  <a:pt x="3743539" y="4273972"/>
                  <a:pt x="3736498" y="4278666"/>
                </a:cubicBezTo>
                <a:cubicBezTo>
                  <a:pt x="3731804" y="4281013"/>
                  <a:pt x="3727110" y="4283360"/>
                  <a:pt x="3722416" y="4283360"/>
                </a:cubicBezTo>
                <a:cubicBezTo>
                  <a:pt x="3713027" y="4288054"/>
                  <a:pt x="3701292" y="4290401"/>
                  <a:pt x="3691904" y="4295095"/>
                </a:cubicBezTo>
                <a:cubicBezTo>
                  <a:pt x="3677822" y="4299789"/>
                  <a:pt x="3661392" y="4304483"/>
                  <a:pt x="3647310" y="4309177"/>
                </a:cubicBezTo>
                <a:cubicBezTo>
                  <a:pt x="3640269" y="4311525"/>
                  <a:pt x="3633228" y="4313871"/>
                  <a:pt x="3626187" y="4316219"/>
                </a:cubicBezTo>
                <a:cubicBezTo>
                  <a:pt x="3612104" y="4320913"/>
                  <a:pt x="3595675" y="4323260"/>
                  <a:pt x="3581593" y="4327954"/>
                </a:cubicBezTo>
                <a:cubicBezTo>
                  <a:pt x="3574552" y="4330301"/>
                  <a:pt x="3567511" y="4332648"/>
                  <a:pt x="3560469" y="4332648"/>
                </a:cubicBezTo>
                <a:cubicBezTo>
                  <a:pt x="3541693" y="4337342"/>
                  <a:pt x="3520570" y="4342036"/>
                  <a:pt x="3501793" y="4344383"/>
                </a:cubicBezTo>
                <a:cubicBezTo>
                  <a:pt x="3499446" y="4344383"/>
                  <a:pt x="3497099" y="4344383"/>
                  <a:pt x="3494752" y="4346730"/>
                </a:cubicBezTo>
                <a:cubicBezTo>
                  <a:pt x="3403217" y="4363160"/>
                  <a:pt x="3311683" y="4372548"/>
                  <a:pt x="3220148" y="4372548"/>
                </a:cubicBezTo>
                <a:cubicBezTo>
                  <a:pt x="3199024" y="4372548"/>
                  <a:pt x="3177901" y="4372548"/>
                  <a:pt x="3156778" y="4370201"/>
                </a:cubicBezTo>
                <a:cubicBezTo>
                  <a:pt x="3149736" y="4370201"/>
                  <a:pt x="3142695" y="4370201"/>
                  <a:pt x="3135654" y="4367854"/>
                </a:cubicBezTo>
                <a:cubicBezTo>
                  <a:pt x="3126266" y="4367854"/>
                  <a:pt x="3119225" y="4367854"/>
                  <a:pt x="3109837" y="4365506"/>
                </a:cubicBezTo>
                <a:cubicBezTo>
                  <a:pt x="3109837" y="4365506"/>
                  <a:pt x="3109837" y="4365506"/>
                  <a:pt x="3109837" y="4365506"/>
                </a:cubicBezTo>
                <a:cubicBezTo>
                  <a:pt x="3109837" y="4365506"/>
                  <a:pt x="3109837" y="4365506"/>
                  <a:pt x="3109837" y="4363160"/>
                </a:cubicBezTo>
                <a:cubicBezTo>
                  <a:pt x="3116878" y="4363160"/>
                  <a:pt x="3126266" y="4360812"/>
                  <a:pt x="3133307" y="4360812"/>
                </a:cubicBezTo>
                <a:cubicBezTo>
                  <a:pt x="3147389" y="4358466"/>
                  <a:pt x="3161472" y="4358466"/>
                  <a:pt x="3173207" y="4356118"/>
                </a:cubicBezTo>
                <a:cubicBezTo>
                  <a:pt x="3187289" y="4353771"/>
                  <a:pt x="3199024" y="4351424"/>
                  <a:pt x="3210760" y="4349077"/>
                </a:cubicBezTo>
                <a:cubicBezTo>
                  <a:pt x="3224842" y="4346730"/>
                  <a:pt x="3238924" y="4344383"/>
                  <a:pt x="3250659" y="4342036"/>
                </a:cubicBezTo>
                <a:cubicBezTo>
                  <a:pt x="3257701" y="4339689"/>
                  <a:pt x="3264742" y="4339689"/>
                  <a:pt x="3271783" y="4337342"/>
                </a:cubicBezTo>
                <a:cubicBezTo>
                  <a:pt x="3285865" y="4334995"/>
                  <a:pt x="3302294" y="4332648"/>
                  <a:pt x="3316377" y="4330301"/>
                </a:cubicBezTo>
                <a:cubicBezTo>
                  <a:pt x="3330459" y="4327954"/>
                  <a:pt x="3346888" y="4323260"/>
                  <a:pt x="3360970" y="4320913"/>
                </a:cubicBezTo>
                <a:cubicBezTo>
                  <a:pt x="3377400" y="4318565"/>
                  <a:pt x="3396176" y="4313871"/>
                  <a:pt x="3412605" y="4309177"/>
                </a:cubicBezTo>
                <a:cubicBezTo>
                  <a:pt x="3426688" y="4306830"/>
                  <a:pt x="3440770" y="4302136"/>
                  <a:pt x="3457200" y="4297442"/>
                </a:cubicBezTo>
                <a:cubicBezTo>
                  <a:pt x="3473629" y="4292748"/>
                  <a:pt x="3490058" y="4290401"/>
                  <a:pt x="3506487" y="4285707"/>
                </a:cubicBezTo>
                <a:cubicBezTo>
                  <a:pt x="3520570" y="4281013"/>
                  <a:pt x="3534652" y="4276319"/>
                  <a:pt x="3548734" y="4273972"/>
                </a:cubicBezTo>
                <a:cubicBezTo>
                  <a:pt x="3565163" y="4269278"/>
                  <a:pt x="3581593" y="4264584"/>
                  <a:pt x="3598022" y="4259889"/>
                </a:cubicBezTo>
                <a:cubicBezTo>
                  <a:pt x="3612104" y="4255195"/>
                  <a:pt x="3626187" y="4250501"/>
                  <a:pt x="3640269" y="4245807"/>
                </a:cubicBezTo>
                <a:cubicBezTo>
                  <a:pt x="3656698" y="4241113"/>
                  <a:pt x="3670781" y="4236419"/>
                  <a:pt x="3687210" y="4229378"/>
                </a:cubicBezTo>
                <a:cubicBezTo>
                  <a:pt x="3701292" y="4224684"/>
                  <a:pt x="3715375" y="4219990"/>
                  <a:pt x="3727110" y="4212948"/>
                </a:cubicBezTo>
                <a:cubicBezTo>
                  <a:pt x="3743539" y="4208254"/>
                  <a:pt x="3757622" y="4201213"/>
                  <a:pt x="3771704" y="4194172"/>
                </a:cubicBezTo>
                <a:cubicBezTo>
                  <a:pt x="3785786" y="4189478"/>
                  <a:pt x="3797521" y="4182437"/>
                  <a:pt x="3811603" y="4177743"/>
                </a:cubicBezTo>
                <a:cubicBezTo>
                  <a:pt x="3825686" y="4170702"/>
                  <a:pt x="3842115" y="4166007"/>
                  <a:pt x="3856197" y="4158966"/>
                </a:cubicBezTo>
                <a:cubicBezTo>
                  <a:pt x="3870279" y="4151925"/>
                  <a:pt x="3882015" y="4147231"/>
                  <a:pt x="3893750" y="4140190"/>
                </a:cubicBezTo>
                <a:cubicBezTo>
                  <a:pt x="3907832" y="4133149"/>
                  <a:pt x="3921915" y="4126108"/>
                  <a:pt x="3935997" y="4119066"/>
                </a:cubicBezTo>
                <a:cubicBezTo>
                  <a:pt x="3947732" y="4112026"/>
                  <a:pt x="3961814" y="4104984"/>
                  <a:pt x="3973550" y="4097943"/>
                </a:cubicBezTo>
                <a:cubicBezTo>
                  <a:pt x="3987632" y="4090902"/>
                  <a:pt x="4001714" y="4083861"/>
                  <a:pt x="4013449" y="4074473"/>
                </a:cubicBezTo>
                <a:cubicBezTo>
                  <a:pt x="4025185" y="4067431"/>
                  <a:pt x="4036920" y="4060390"/>
                  <a:pt x="4048655" y="4053349"/>
                </a:cubicBezTo>
                <a:cubicBezTo>
                  <a:pt x="4062738" y="4046308"/>
                  <a:pt x="4074473" y="4036920"/>
                  <a:pt x="4086208" y="4029879"/>
                </a:cubicBezTo>
                <a:cubicBezTo>
                  <a:pt x="4097943" y="4022838"/>
                  <a:pt x="4109678" y="4013449"/>
                  <a:pt x="4121414" y="4006408"/>
                </a:cubicBezTo>
                <a:cubicBezTo>
                  <a:pt x="4133149" y="3997020"/>
                  <a:pt x="4144884" y="3989979"/>
                  <a:pt x="4158966" y="3980591"/>
                </a:cubicBezTo>
                <a:cubicBezTo>
                  <a:pt x="4170701" y="3971203"/>
                  <a:pt x="4182437" y="3964162"/>
                  <a:pt x="4191825" y="3954773"/>
                </a:cubicBezTo>
                <a:cubicBezTo>
                  <a:pt x="4198866" y="3950079"/>
                  <a:pt x="4205907" y="3943038"/>
                  <a:pt x="4215296" y="3938344"/>
                </a:cubicBezTo>
                <a:cubicBezTo>
                  <a:pt x="4212948" y="3940691"/>
                  <a:pt x="4208254" y="3943038"/>
                  <a:pt x="4205907" y="3947732"/>
                </a:cubicBezTo>
                <a:cubicBezTo>
                  <a:pt x="4196519" y="3952426"/>
                  <a:pt x="4189478" y="3959468"/>
                  <a:pt x="4182437" y="3966508"/>
                </a:cubicBezTo>
                <a:close/>
                <a:moveTo>
                  <a:pt x="3098101" y="4396018"/>
                </a:moveTo>
                <a:cubicBezTo>
                  <a:pt x="3100449" y="4403059"/>
                  <a:pt x="3105143" y="4407753"/>
                  <a:pt x="3107489" y="4412447"/>
                </a:cubicBezTo>
                <a:cubicBezTo>
                  <a:pt x="3109837" y="4417142"/>
                  <a:pt x="3112184" y="4421836"/>
                  <a:pt x="3114531" y="4424183"/>
                </a:cubicBezTo>
                <a:cubicBezTo>
                  <a:pt x="3116878" y="4428877"/>
                  <a:pt x="3121572" y="4435918"/>
                  <a:pt x="3123919" y="4440612"/>
                </a:cubicBezTo>
                <a:cubicBezTo>
                  <a:pt x="3126266" y="4445306"/>
                  <a:pt x="3128613" y="4447653"/>
                  <a:pt x="3130960" y="4452347"/>
                </a:cubicBezTo>
                <a:cubicBezTo>
                  <a:pt x="3133307" y="4457041"/>
                  <a:pt x="3138001" y="4461735"/>
                  <a:pt x="3140348" y="4468777"/>
                </a:cubicBezTo>
                <a:cubicBezTo>
                  <a:pt x="3142695" y="4473471"/>
                  <a:pt x="3145042" y="4475818"/>
                  <a:pt x="3147389" y="4480512"/>
                </a:cubicBezTo>
                <a:cubicBezTo>
                  <a:pt x="3149736" y="4485206"/>
                  <a:pt x="3154430" y="4489900"/>
                  <a:pt x="3156778" y="4494594"/>
                </a:cubicBezTo>
                <a:cubicBezTo>
                  <a:pt x="3156778" y="4496941"/>
                  <a:pt x="3159125" y="4496941"/>
                  <a:pt x="3159125" y="4499288"/>
                </a:cubicBezTo>
                <a:cubicBezTo>
                  <a:pt x="3156778" y="4499288"/>
                  <a:pt x="3156778" y="4499288"/>
                  <a:pt x="3154430" y="4499288"/>
                </a:cubicBezTo>
                <a:cubicBezTo>
                  <a:pt x="3142695" y="4501635"/>
                  <a:pt x="3133307" y="4503982"/>
                  <a:pt x="3121572" y="4508676"/>
                </a:cubicBezTo>
                <a:cubicBezTo>
                  <a:pt x="3112184" y="4511024"/>
                  <a:pt x="3105143" y="4513370"/>
                  <a:pt x="3095754" y="4515718"/>
                </a:cubicBezTo>
                <a:cubicBezTo>
                  <a:pt x="3084019" y="4518064"/>
                  <a:pt x="3074631" y="4520412"/>
                  <a:pt x="3062896" y="4522759"/>
                </a:cubicBezTo>
                <a:cubicBezTo>
                  <a:pt x="3053508" y="4525106"/>
                  <a:pt x="3046466" y="4527453"/>
                  <a:pt x="3037078" y="4529800"/>
                </a:cubicBezTo>
                <a:cubicBezTo>
                  <a:pt x="3025343" y="4532147"/>
                  <a:pt x="3015955" y="4534494"/>
                  <a:pt x="3004219" y="4536841"/>
                </a:cubicBezTo>
                <a:cubicBezTo>
                  <a:pt x="3001872" y="4536841"/>
                  <a:pt x="2997178" y="4539188"/>
                  <a:pt x="2994831" y="4539188"/>
                </a:cubicBezTo>
                <a:cubicBezTo>
                  <a:pt x="3004219" y="4520412"/>
                  <a:pt x="3013608" y="4501635"/>
                  <a:pt x="3025343" y="4480512"/>
                </a:cubicBezTo>
                <a:cubicBezTo>
                  <a:pt x="3025343" y="4480512"/>
                  <a:pt x="3025343" y="4480512"/>
                  <a:pt x="3025343" y="4480512"/>
                </a:cubicBezTo>
                <a:cubicBezTo>
                  <a:pt x="3030037" y="4468777"/>
                  <a:pt x="3037078" y="4457041"/>
                  <a:pt x="3044119" y="4442959"/>
                </a:cubicBezTo>
                <a:cubicBezTo>
                  <a:pt x="3046466" y="4435918"/>
                  <a:pt x="3048813" y="4431224"/>
                  <a:pt x="3053508" y="4424183"/>
                </a:cubicBezTo>
                <a:cubicBezTo>
                  <a:pt x="3055854" y="4417142"/>
                  <a:pt x="3060548" y="4410100"/>
                  <a:pt x="3062896" y="4403059"/>
                </a:cubicBezTo>
                <a:cubicBezTo>
                  <a:pt x="3065243" y="4396018"/>
                  <a:pt x="3069937" y="4386630"/>
                  <a:pt x="3072284" y="4379589"/>
                </a:cubicBezTo>
                <a:cubicBezTo>
                  <a:pt x="3074631" y="4379589"/>
                  <a:pt x="3076978" y="4381936"/>
                  <a:pt x="3079325" y="4381936"/>
                </a:cubicBezTo>
                <a:cubicBezTo>
                  <a:pt x="3081672" y="4381936"/>
                  <a:pt x="3084019" y="4381936"/>
                  <a:pt x="3088713" y="4379589"/>
                </a:cubicBezTo>
                <a:cubicBezTo>
                  <a:pt x="3088713" y="4379589"/>
                  <a:pt x="3088713" y="4379589"/>
                  <a:pt x="3088713" y="4381936"/>
                </a:cubicBezTo>
                <a:cubicBezTo>
                  <a:pt x="3095754" y="4386630"/>
                  <a:pt x="3095754" y="4391324"/>
                  <a:pt x="3098101" y="4396018"/>
                </a:cubicBezTo>
                <a:close/>
                <a:moveTo>
                  <a:pt x="2980749" y="4572047"/>
                </a:moveTo>
                <a:cubicBezTo>
                  <a:pt x="2978402" y="4576741"/>
                  <a:pt x="2976055" y="4581435"/>
                  <a:pt x="2973708" y="4586129"/>
                </a:cubicBezTo>
                <a:cubicBezTo>
                  <a:pt x="2971361" y="4590823"/>
                  <a:pt x="2966667" y="4597864"/>
                  <a:pt x="2964320" y="4602558"/>
                </a:cubicBezTo>
                <a:cubicBezTo>
                  <a:pt x="2961973" y="4607252"/>
                  <a:pt x="2959626" y="4611946"/>
                  <a:pt x="2957279" y="4616641"/>
                </a:cubicBezTo>
                <a:cubicBezTo>
                  <a:pt x="2957279" y="4616641"/>
                  <a:pt x="2954932" y="4618987"/>
                  <a:pt x="2954932" y="4618987"/>
                </a:cubicBezTo>
                <a:cubicBezTo>
                  <a:pt x="2936155" y="4618987"/>
                  <a:pt x="2919726" y="4621335"/>
                  <a:pt x="2900949" y="4621335"/>
                </a:cubicBezTo>
                <a:cubicBezTo>
                  <a:pt x="2905644" y="4616641"/>
                  <a:pt x="2907991" y="4611946"/>
                  <a:pt x="2912685" y="4607252"/>
                </a:cubicBezTo>
                <a:cubicBezTo>
                  <a:pt x="2917379" y="4602558"/>
                  <a:pt x="2922073" y="4597864"/>
                  <a:pt x="2926767" y="4590823"/>
                </a:cubicBezTo>
                <a:cubicBezTo>
                  <a:pt x="2931461" y="4586129"/>
                  <a:pt x="2933808" y="4581435"/>
                  <a:pt x="2938502" y="4574394"/>
                </a:cubicBezTo>
                <a:cubicBezTo>
                  <a:pt x="2943196" y="4569700"/>
                  <a:pt x="2947890" y="4562658"/>
                  <a:pt x="2952585" y="4557964"/>
                </a:cubicBezTo>
                <a:cubicBezTo>
                  <a:pt x="2954932" y="4553270"/>
                  <a:pt x="2959626" y="4550923"/>
                  <a:pt x="2961973" y="4546229"/>
                </a:cubicBezTo>
                <a:cubicBezTo>
                  <a:pt x="2971361" y="4543882"/>
                  <a:pt x="2983096" y="4541535"/>
                  <a:pt x="2992484" y="4541535"/>
                </a:cubicBezTo>
                <a:cubicBezTo>
                  <a:pt x="2994831" y="4541535"/>
                  <a:pt x="2999525" y="4539188"/>
                  <a:pt x="3001872" y="4539188"/>
                </a:cubicBezTo>
                <a:cubicBezTo>
                  <a:pt x="2999525" y="4543882"/>
                  <a:pt x="2997178" y="4548576"/>
                  <a:pt x="2994831" y="4550923"/>
                </a:cubicBezTo>
                <a:cubicBezTo>
                  <a:pt x="2987790" y="4560311"/>
                  <a:pt x="2983096" y="4565005"/>
                  <a:pt x="2980749" y="4572047"/>
                </a:cubicBezTo>
                <a:close/>
                <a:moveTo>
                  <a:pt x="2769515" y="4621335"/>
                </a:moveTo>
                <a:cubicBezTo>
                  <a:pt x="2760127" y="4621335"/>
                  <a:pt x="2750738" y="4621335"/>
                  <a:pt x="2741350" y="4618987"/>
                </a:cubicBezTo>
                <a:cubicBezTo>
                  <a:pt x="2743697" y="4614293"/>
                  <a:pt x="2746044" y="4611946"/>
                  <a:pt x="2746044" y="4604905"/>
                </a:cubicBezTo>
                <a:cubicBezTo>
                  <a:pt x="2746044" y="4595517"/>
                  <a:pt x="2739003" y="4588476"/>
                  <a:pt x="2729615" y="4586129"/>
                </a:cubicBezTo>
                <a:cubicBezTo>
                  <a:pt x="2729615" y="4583782"/>
                  <a:pt x="2729615" y="4583782"/>
                  <a:pt x="2729615" y="4581435"/>
                </a:cubicBezTo>
                <a:cubicBezTo>
                  <a:pt x="2734309" y="4581435"/>
                  <a:pt x="2741350" y="4581435"/>
                  <a:pt x="2746044" y="4579088"/>
                </a:cubicBezTo>
                <a:cubicBezTo>
                  <a:pt x="2757780" y="4576741"/>
                  <a:pt x="2767168" y="4576741"/>
                  <a:pt x="2778903" y="4574394"/>
                </a:cubicBezTo>
                <a:cubicBezTo>
                  <a:pt x="2788291" y="4574394"/>
                  <a:pt x="2797679" y="4572047"/>
                  <a:pt x="2804721" y="4572047"/>
                </a:cubicBezTo>
                <a:cubicBezTo>
                  <a:pt x="2816456" y="4569700"/>
                  <a:pt x="2828191" y="4569700"/>
                  <a:pt x="2839926" y="4567352"/>
                </a:cubicBezTo>
                <a:cubicBezTo>
                  <a:pt x="2846967" y="4565005"/>
                  <a:pt x="2856355" y="4565005"/>
                  <a:pt x="2863397" y="4562658"/>
                </a:cubicBezTo>
                <a:cubicBezTo>
                  <a:pt x="2877479" y="4560311"/>
                  <a:pt x="2889214" y="4557964"/>
                  <a:pt x="2903296" y="4555617"/>
                </a:cubicBezTo>
                <a:cubicBezTo>
                  <a:pt x="2910338" y="4555617"/>
                  <a:pt x="2917379" y="4553270"/>
                  <a:pt x="2922073" y="4553270"/>
                </a:cubicBezTo>
                <a:cubicBezTo>
                  <a:pt x="2931461" y="4550923"/>
                  <a:pt x="2940849" y="4550923"/>
                  <a:pt x="2947890" y="4548576"/>
                </a:cubicBezTo>
                <a:cubicBezTo>
                  <a:pt x="2945543" y="4550923"/>
                  <a:pt x="2943196" y="4553270"/>
                  <a:pt x="2940849" y="4555617"/>
                </a:cubicBezTo>
                <a:cubicBezTo>
                  <a:pt x="2940849" y="4555617"/>
                  <a:pt x="2938502" y="4557964"/>
                  <a:pt x="2938502" y="4557964"/>
                </a:cubicBezTo>
                <a:cubicBezTo>
                  <a:pt x="2931461" y="4567352"/>
                  <a:pt x="2924420" y="4576741"/>
                  <a:pt x="2915032" y="4586129"/>
                </a:cubicBezTo>
                <a:cubicBezTo>
                  <a:pt x="2912685" y="4588476"/>
                  <a:pt x="2910338" y="4590823"/>
                  <a:pt x="2907991" y="4593170"/>
                </a:cubicBezTo>
                <a:cubicBezTo>
                  <a:pt x="2900949" y="4600211"/>
                  <a:pt x="2896255" y="4609599"/>
                  <a:pt x="2889214" y="4616641"/>
                </a:cubicBezTo>
                <a:cubicBezTo>
                  <a:pt x="2889214" y="4616641"/>
                  <a:pt x="2889214" y="4616641"/>
                  <a:pt x="2886867" y="4618987"/>
                </a:cubicBezTo>
                <a:cubicBezTo>
                  <a:pt x="2872785" y="4618987"/>
                  <a:pt x="2858703" y="4618987"/>
                  <a:pt x="2844620" y="4618987"/>
                </a:cubicBezTo>
                <a:cubicBezTo>
                  <a:pt x="2825844" y="4623681"/>
                  <a:pt x="2797679" y="4621335"/>
                  <a:pt x="2769515" y="4621335"/>
                </a:cubicBezTo>
                <a:close/>
                <a:moveTo>
                  <a:pt x="2720227" y="4640111"/>
                </a:moveTo>
                <a:cubicBezTo>
                  <a:pt x="2717880" y="4649499"/>
                  <a:pt x="2715533" y="4658887"/>
                  <a:pt x="2715533" y="4668276"/>
                </a:cubicBezTo>
                <a:cubicBezTo>
                  <a:pt x="2715533" y="4668276"/>
                  <a:pt x="2715533" y="4668276"/>
                  <a:pt x="2715533" y="4670622"/>
                </a:cubicBezTo>
                <a:cubicBezTo>
                  <a:pt x="2713186" y="4680011"/>
                  <a:pt x="2710839" y="4689399"/>
                  <a:pt x="2710839" y="4698787"/>
                </a:cubicBezTo>
                <a:cubicBezTo>
                  <a:pt x="2710839" y="4698787"/>
                  <a:pt x="2710839" y="4701134"/>
                  <a:pt x="2710839" y="4701134"/>
                </a:cubicBezTo>
                <a:cubicBezTo>
                  <a:pt x="2708492" y="4708175"/>
                  <a:pt x="2706145" y="4717563"/>
                  <a:pt x="2706145" y="4724605"/>
                </a:cubicBezTo>
                <a:cubicBezTo>
                  <a:pt x="2706145" y="4726952"/>
                  <a:pt x="2706145" y="4729299"/>
                  <a:pt x="2703797" y="4731646"/>
                </a:cubicBezTo>
                <a:cubicBezTo>
                  <a:pt x="2703797" y="4736340"/>
                  <a:pt x="2701450" y="4738687"/>
                  <a:pt x="2701450" y="4743381"/>
                </a:cubicBezTo>
                <a:cubicBezTo>
                  <a:pt x="2696756" y="4741034"/>
                  <a:pt x="2694409" y="4738687"/>
                  <a:pt x="2689715" y="4736340"/>
                </a:cubicBezTo>
                <a:cubicBezTo>
                  <a:pt x="2682674" y="4731646"/>
                  <a:pt x="2675633" y="4729299"/>
                  <a:pt x="2668592" y="4724605"/>
                </a:cubicBezTo>
                <a:cubicBezTo>
                  <a:pt x="2663898" y="4719911"/>
                  <a:pt x="2656857" y="4717563"/>
                  <a:pt x="2649816" y="4712869"/>
                </a:cubicBezTo>
                <a:cubicBezTo>
                  <a:pt x="2642774" y="4708175"/>
                  <a:pt x="2635733" y="4703481"/>
                  <a:pt x="2628692" y="4698787"/>
                </a:cubicBezTo>
                <a:cubicBezTo>
                  <a:pt x="2621651" y="4694093"/>
                  <a:pt x="2616957" y="4689399"/>
                  <a:pt x="2609916" y="4684705"/>
                </a:cubicBezTo>
                <a:cubicBezTo>
                  <a:pt x="2602875" y="4680011"/>
                  <a:pt x="2595833" y="4675317"/>
                  <a:pt x="2588792" y="4668276"/>
                </a:cubicBezTo>
                <a:cubicBezTo>
                  <a:pt x="2581751" y="4663582"/>
                  <a:pt x="2574710" y="4656540"/>
                  <a:pt x="2570016" y="4651846"/>
                </a:cubicBezTo>
                <a:cubicBezTo>
                  <a:pt x="2562975" y="4647152"/>
                  <a:pt x="2555934" y="4640111"/>
                  <a:pt x="2548892" y="4635417"/>
                </a:cubicBezTo>
                <a:cubicBezTo>
                  <a:pt x="2541851" y="4628376"/>
                  <a:pt x="2534810" y="4623681"/>
                  <a:pt x="2527769" y="4616641"/>
                </a:cubicBezTo>
                <a:cubicBezTo>
                  <a:pt x="2525422" y="4614293"/>
                  <a:pt x="2523075" y="4611946"/>
                  <a:pt x="2520728" y="4611946"/>
                </a:cubicBezTo>
                <a:cubicBezTo>
                  <a:pt x="2523075" y="4609599"/>
                  <a:pt x="2525422" y="4607252"/>
                  <a:pt x="2525422" y="4602558"/>
                </a:cubicBezTo>
                <a:cubicBezTo>
                  <a:pt x="2534810" y="4604905"/>
                  <a:pt x="2546545" y="4604905"/>
                  <a:pt x="2555934" y="4607252"/>
                </a:cubicBezTo>
                <a:cubicBezTo>
                  <a:pt x="2570016" y="4609599"/>
                  <a:pt x="2581751" y="4611946"/>
                  <a:pt x="2595833" y="4611946"/>
                </a:cubicBezTo>
                <a:cubicBezTo>
                  <a:pt x="2614610" y="4614293"/>
                  <a:pt x="2631039" y="4614293"/>
                  <a:pt x="2649816" y="4616641"/>
                </a:cubicBezTo>
                <a:cubicBezTo>
                  <a:pt x="2661551" y="4616641"/>
                  <a:pt x="2673286" y="4618987"/>
                  <a:pt x="2685021" y="4618987"/>
                </a:cubicBezTo>
                <a:cubicBezTo>
                  <a:pt x="2696756" y="4618987"/>
                  <a:pt x="2706145" y="4621335"/>
                  <a:pt x="2715533" y="4621335"/>
                </a:cubicBezTo>
                <a:cubicBezTo>
                  <a:pt x="2717880" y="4623681"/>
                  <a:pt x="2722574" y="4626029"/>
                  <a:pt x="2724921" y="4626029"/>
                </a:cubicBezTo>
                <a:cubicBezTo>
                  <a:pt x="2722574" y="4630723"/>
                  <a:pt x="2720227" y="4635417"/>
                  <a:pt x="2720227" y="4640111"/>
                </a:cubicBezTo>
                <a:cubicBezTo>
                  <a:pt x="2720227" y="4640111"/>
                  <a:pt x="2720227" y="4640111"/>
                  <a:pt x="2720227" y="4640111"/>
                </a:cubicBezTo>
                <a:close/>
                <a:moveTo>
                  <a:pt x="2469093" y="4621335"/>
                </a:moveTo>
                <a:cubicBezTo>
                  <a:pt x="2462052" y="4626029"/>
                  <a:pt x="2457358" y="4628376"/>
                  <a:pt x="2450317" y="4633070"/>
                </a:cubicBezTo>
                <a:cubicBezTo>
                  <a:pt x="2445622" y="4635417"/>
                  <a:pt x="2440928" y="4640111"/>
                  <a:pt x="2433887" y="4642458"/>
                </a:cubicBezTo>
                <a:cubicBezTo>
                  <a:pt x="2426846" y="4647152"/>
                  <a:pt x="2422152" y="4649499"/>
                  <a:pt x="2415111" y="4651846"/>
                </a:cubicBezTo>
                <a:cubicBezTo>
                  <a:pt x="2410417" y="4654193"/>
                  <a:pt x="2403376" y="4658887"/>
                  <a:pt x="2398681" y="4661234"/>
                </a:cubicBezTo>
                <a:cubicBezTo>
                  <a:pt x="2393987" y="4663582"/>
                  <a:pt x="2386946" y="4668276"/>
                  <a:pt x="2382252" y="4670622"/>
                </a:cubicBezTo>
                <a:cubicBezTo>
                  <a:pt x="2377558" y="4672970"/>
                  <a:pt x="2370517" y="4677664"/>
                  <a:pt x="2365823" y="4680011"/>
                </a:cubicBezTo>
                <a:cubicBezTo>
                  <a:pt x="2361129" y="4682358"/>
                  <a:pt x="2354088" y="4684705"/>
                  <a:pt x="2349394" y="4689399"/>
                </a:cubicBezTo>
                <a:cubicBezTo>
                  <a:pt x="2342352" y="4691746"/>
                  <a:pt x="2337658" y="4696440"/>
                  <a:pt x="2330617" y="4698787"/>
                </a:cubicBezTo>
                <a:cubicBezTo>
                  <a:pt x="2325923" y="4701134"/>
                  <a:pt x="2318882" y="4703481"/>
                  <a:pt x="2314188" y="4705828"/>
                </a:cubicBezTo>
                <a:cubicBezTo>
                  <a:pt x="2307147" y="4708175"/>
                  <a:pt x="2302453" y="4710522"/>
                  <a:pt x="2295412" y="4715216"/>
                </a:cubicBezTo>
                <a:cubicBezTo>
                  <a:pt x="2290717" y="4717563"/>
                  <a:pt x="2286023" y="4719911"/>
                  <a:pt x="2278982" y="4722258"/>
                </a:cubicBezTo>
                <a:cubicBezTo>
                  <a:pt x="2271941" y="4724605"/>
                  <a:pt x="2267247" y="4726952"/>
                  <a:pt x="2260206" y="4729299"/>
                </a:cubicBezTo>
                <a:cubicBezTo>
                  <a:pt x="2255512" y="4731646"/>
                  <a:pt x="2250818" y="4733993"/>
                  <a:pt x="2246123" y="4733993"/>
                </a:cubicBezTo>
                <a:cubicBezTo>
                  <a:pt x="2239082" y="4736340"/>
                  <a:pt x="2234388" y="4738687"/>
                  <a:pt x="2227347" y="4741034"/>
                </a:cubicBezTo>
                <a:cubicBezTo>
                  <a:pt x="2222653" y="4743381"/>
                  <a:pt x="2217959" y="4743381"/>
                  <a:pt x="2210918" y="4745728"/>
                </a:cubicBezTo>
                <a:cubicBezTo>
                  <a:pt x="2206224" y="4748075"/>
                  <a:pt x="2201530" y="4750422"/>
                  <a:pt x="2194488" y="4750422"/>
                </a:cubicBezTo>
                <a:cubicBezTo>
                  <a:pt x="2182753" y="4748075"/>
                  <a:pt x="2173365" y="4745728"/>
                  <a:pt x="2161630" y="4743381"/>
                </a:cubicBezTo>
                <a:cubicBezTo>
                  <a:pt x="2152242" y="4741034"/>
                  <a:pt x="2140506" y="4738687"/>
                  <a:pt x="2131118" y="4733993"/>
                </a:cubicBezTo>
                <a:cubicBezTo>
                  <a:pt x="2117036" y="4729299"/>
                  <a:pt x="2102954" y="4726952"/>
                  <a:pt x="2088871" y="4722258"/>
                </a:cubicBezTo>
                <a:cubicBezTo>
                  <a:pt x="2079483" y="4719911"/>
                  <a:pt x="2067748" y="4715216"/>
                  <a:pt x="2058360" y="4712869"/>
                </a:cubicBezTo>
                <a:cubicBezTo>
                  <a:pt x="2044277" y="4708175"/>
                  <a:pt x="2030195" y="4703481"/>
                  <a:pt x="2016113" y="4698787"/>
                </a:cubicBezTo>
                <a:cubicBezTo>
                  <a:pt x="2006725" y="4696440"/>
                  <a:pt x="1994989" y="4691746"/>
                  <a:pt x="1985601" y="4689399"/>
                </a:cubicBezTo>
                <a:cubicBezTo>
                  <a:pt x="1971519" y="4684705"/>
                  <a:pt x="1957437" y="4680011"/>
                  <a:pt x="1943355" y="4675317"/>
                </a:cubicBezTo>
                <a:cubicBezTo>
                  <a:pt x="1933966" y="4670622"/>
                  <a:pt x="1922231" y="4668276"/>
                  <a:pt x="1912843" y="4663582"/>
                </a:cubicBezTo>
                <a:cubicBezTo>
                  <a:pt x="1898761" y="4658887"/>
                  <a:pt x="1887025" y="4654193"/>
                  <a:pt x="1872943" y="4647152"/>
                </a:cubicBezTo>
                <a:cubicBezTo>
                  <a:pt x="1863555" y="4642458"/>
                  <a:pt x="1851820" y="4637764"/>
                  <a:pt x="1842431" y="4633070"/>
                </a:cubicBezTo>
                <a:cubicBezTo>
                  <a:pt x="1828349" y="4628376"/>
                  <a:pt x="1816614" y="4621335"/>
                  <a:pt x="1802532" y="4616641"/>
                </a:cubicBezTo>
                <a:cubicBezTo>
                  <a:pt x="1793144" y="4611946"/>
                  <a:pt x="1781408" y="4607252"/>
                  <a:pt x="1772020" y="4602558"/>
                </a:cubicBezTo>
                <a:cubicBezTo>
                  <a:pt x="1757938" y="4595517"/>
                  <a:pt x="1746203" y="4590823"/>
                  <a:pt x="1732120" y="4583782"/>
                </a:cubicBezTo>
                <a:cubicBezTo>
                  <a:pt x="1722732" y="4579088"/>
                  <a:pt x="1710997" y="4574394"/>
                  <a:pt x="1701609" y="4567352"/>
                </a:cubicBezTo>
                <a:cubicBezTo>
                  <a:pt x="1689873" y="4560311"/>
                  <a:pt x="1675791" y="4555617"/>
                  <a:pt x="1664056" y="4548576"/>
                </a:cubicBezTo>
                <a:cubicBezTo>
                  <a:pt x="1654668" y="4543882"/>
                  <a:pt x="1642933" y="4536841"/>
                  <a:pt x="1633544" y="4532147"/>
                </a:cubicBezTo>
                <a:cubicBezTo>
                  <a:pt x="1621809" y="4525106"/>
                  <a:pt x="1607727" y="4518064"/>
                  <a:pt x="1595992" y="4511024"/>
                </a:cubicBezTo>
                <a:cubicBezTo>
                  <a:pt x="1586603" y="4506329"/>
                  <a:pt x="1574868" y="4499288"/>
                  <a:pt x="1565480" y="4492247"/>
                </a:cubicBezTo>
                <a:cubicBezTo>
                  <a:pt x="1558439" y="4487553"/>
                  <a:pt x="1551398" y="4485206"/>
                  <a:pt x="1546704" y="4480512"/>
                </a:cubicBezTo>
                <a:cubicBezTo>
                  <a:pt x="1546704" y="4480512"/>
                  <a:pt x="1546704" y="4478165"/>
                  <a:pt x="1546704" y="4478165"/>
                </a:cubicBezTo>
                <a:cubicBezTo>
                  <a:pt x="1558439" y="4482859"/>
                  <a:pt x="1570174" y="4485206"/>
                  <a:pt x="1581909" y="4489900"/>
                </a:cubicBezTo>
                <a:cubicBezTo>
                  <a:pt x="1595992" y="4494594"/>
                  <a:pt x="1610074" y="4499288"/>
                  <a:pt x="1624156" y="4503982"/>
                </a:cubicBezTo>
                <a:cubicBezTo>
                  <a:pt x="1642933" y="4508676"/>
                  <a:pt x="1659362" y="4513370"/>
                  <a:pt x="1678138" y="4518064"/>
                </a:cubicBezTo>
                <a:cubicBezTo>
                  <a:pt x="1692220" y="4522759"/>
                  <a:pt x="1706303" y="4525106"/>
                  <a:pt x="1720385" y="4529800"/>
                </a:cubicBezTo>
                <a:cubicBezTo>
                  <a:pt x="1739161" y="4534494"/>
                  <a:pt x="1757938" y="4539188"/>
                  <a:pt x="1776714" y="4541535"/>
                </a:cubicBezTo>
                <a:cubicBezTo>
                  <a:pt x="1790797" y="4543882"/>
                  <a:pt x="1804879" y="4548576"/>
                  <a:pt x="1818961" y="4550923"/>
                </a:cubicBezTo>
                <a:cubicBezTo>
                  <a:pt x="1837737" y="4555617"/>
                  <a:pt x="1858861" y="4557964"/>
                  <a:pt x="1877637" y="4560311"/>
                </a:cubicBezTo>
                <a:cubicBezTo>
                  <a:pt x="1891719" y="4562658"/>
                  <a:pt x="1905802" y="4565005"/>
                  <a:pt x="1919884" y="4567352"/>
                </a:cubicBezTo>
                <a:cubicBezTo>
                  <a:pt x="1941007" y="4569700"/>
                  <a:pt x="1959784" y="4572047"/>
                  <a:pt x="1980907" y="4576741"/>
                </a:cubicBezTo>
                <a:cubicBezTo>
                  <a:pt x="1994989" y="4579088"/>
                  <a:pt x="2009072" y="4581435"/>
                  <a:pt x="2020807" y="4581435"/>
                </a:cubicBezTo>
                <a:cubicBezTo>
                  <a:pt x="2041930" y="4583782"/>
                  <a:pt x="2063054" y="4586129"/>
                  <a:pt x="2084177" y="4588476"/>
                </a:cubicBezTo>
                <a:cubicBezTo>
                  <a:pt x="2098260" y="4588476"/>
                  <a:pt x="2109995" y="4590823"/>
                  <a:pt x="2124077" y="4593170"/>
                </a:cubicBezTo>
                <a:cubicBezTo>
                  <a:pt x="2147548" y="4595517"/>
                  <a:pt x="2171018" y="4595517"/>
                  <a:pt x="2194488" y="4597864"/>
                </a:cubicBezTo>
                <a:cubicBezTo>
                  <a:pt x="2206224" y="4597864"/>
                  <a:pt x="2217959" y="4600211"/>
                  <a:pt x="2229694" y="4600211"/>
                </a:cubicBezTo>
                <a:cubicBezTo>
                  <a:pt x="2264900" y="4602558"/>
                  <a:pt x="2300106" y="4602558"/>
                  <a:pt x="2332964" y="4602558"/>
                </a:cubicBezTo>
                <a:lnTo>
                  <a:pt x="2332964" y="4602558"/>
                </a:lnTo>
                <a:cubicBezTo>
                  <a:pt x="2332964" y="4602558"/>
                  <a:pt x="2332964" y="4602558"/>
                  <a:pt x="2332964" y="4602558"/>
                </a:cubicBezTo>
                <a:cubicBezTo>
                  <a:pt x="2358782" y="4602558"/>
                  <a:pt x="2386946" y="4602558"/>
                  <a:pt x="2412764" y="4600211"/>
                </a:cubicBezTo>
                <a:cubicBezTo>
                  <a:pt x="2422152" y="4600211"/>
                  <a:pt x="2429193" y="4600211"/>
                  <a:pt x="2438581" y="4597864"/>
                </a:cubicBezTo>
                <a:cubicBezTo>
                  <a:pt x="2450317" y="4597864"/>
                  <a:pt x="2464399" y="4597864"/>
                  <a:pt x="2476134" y="4595517"/>
                </a:cubicBezTo>
                <a:cubicBezTo>
                  <a:pt x="2476134" y="4597864"/>
                  <a:pt x="2478481" y="4602558"/>
                  <a:pt x="2478481" y="4604905"/>
                </a:cubicBezTo>
                <a:cubicBezTo>
                  <a:pt x="2478481" y="4604905"/>
                  <a:pt x="2476134" y="4607252"/>
                  <a:pt x="2476134" y="4607252"/>
                </a:cubicBezTo>
                <a:cubicBezTo>
                  <a:pt x="2478481" y="4614293"/>
                  <a:pt x="2473787" y="4616641"/>
                  <a:pt x="2469093" y="4621335"/>
                </a:cubicBezTo>
                <a:close/>
                <a:moveTo>
                  <a:pt x="1415269" y="4475818"/>
                </a:moveTo>
                <a:cubicBezTo>
                  <a:pt x="1408228" y="4475818"/>
                  <a:pt x="1401187" y="4473471"/>
                  <a:pt x="1396493" y="4473471"/>
                </a:cubicBezTo>
                <a:cubicBezTo>
                  <a:pt x="1384757" y="4473471"/>
                  <a:pt x="1373022" y="4471123"/>
                  <a:pt x="1361287" y="4471123"/>
                </a:cubicBezTo>
                <a:cubicBezTo>
                  <a:pt x="1351899" y="4471123"/>
                  <a:pt x="1342511" y="4468777"/>
                  <a:pt x="1333122" y="4466429"/>
                </a:cubicBezTo>
                <a:cubicBezTo>
                  <a:pt x="1323734" y="4464083"/>
                  <a:pt x="1314346" y="4464083"/>
                  <a:pt x="1304958" y="4461735"/>
                </a:cubicBezTo>
                <a:cubicBezTo>
                  <a:pt x="1295570" y="4459388"/>
                  <a:pt x="1286181" y="4457041"/>
                  <a:pt x="1276793" y="4457041"/>
                </a:cubicBezTo>
                <a:cubicBezTo>
                  <a:pt x="1267405" y="4454694"/>
                  <a:pt x="1258017" y="4454694"/>
                  <a:pt x="1248629" y="4452347"/>
                </a:cubicBezTo>
                <a:cubicBezTo>
                  <a:pt x="1239241" y="4450000"/>
                  <a:pt x="1232199" y="4447653"/>
                  <a:pt x="1222811" y="4445306"/>
                </a:cubicBezTo>
                <a:cubicBezTo>
                  <a:pt x="1213423" y="4442959"/>
                  <a:pt x="1204035" y="4440612"/>
                  <a:pt x="1194647" y="4438265"/>
                </a:cubicBezTo>
                <a:cubicBezTo>
                  <a:pt x="1187605" y="4435918"/>
                  <a:pt x="1178217" y="4433571"/>
                  <a:pt x="1171176" y="4431224"/>
                </a:cubicBezTo>
                <a:cubicBezTo>
                  <a:pt x="1166482" y="4428877"/>
                  <a:pt x="1161788" y="4428877"/>
                  <a:pt x="1154747" y="4426530"/>
                </a:cubicBezTo>
                <a:cubicBezTo>
                  <a:pt x="1147706" y="4419489"/>
                  <a:pt x="1140665" y="4414794"/>
                  <a:pt x="1131276" y="4407753"/>
                </a:cubicBezTo>
                <a:cubicBezTo>
                  <a:pt x="1124235" y="4400712"/>
                  <a:pt x="1117194" y="4393671"/>
                  <a:pt x="1110153" y="4388977"/>
                </a:cubicBezTo>
                <a:cubicBezTo>
                  <a:pt x="1098418" y="4377242"/>
                  <a:pt x="1084336" y="4365506"/>
                  <a:pt x="1072600" y="4353771"/>
                </a:cubicBezTo>
                <a:cubicBezTo>
                  <a:pt x="1065559" y="4349077"/>
                  <a:pt x="1060865" y="4342036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56171" y="4332648"/>
                  <a:pt x="1058518" y="4327954"/>
                  <a:pt x="1058518" y="4325607"/>
                </a:cubicBezTo>
                <a:cubicBezTo>
                  <a:pt x="1058518" y="4323260"/>
                  <a:pt x="1058518" y="4323260"/>
                  <a:pt x="1058518" y="4320913"/>
                </a:cubicBezTo>
                <a:cubicBezTo>
                  <a:pt x="1063212" y="4323260"/>
                  <a:pt x="1067906" y="4325607"/>
                  <a:pt x="1072600" y="4327954"/>
                </a:cubicBezTo>
                <a:cubicBezTo>
                  <a:pt x="1084336" y="4332648"/>
                  <a:pt x="1096071" y="4339689"/>
                  <a:pt x="1107806" y="4344383"/>
                </a:cubicBezTo>
                <a:cubicBezTo>
                  <a:pt x="1117194" y="4349077"/>
                  <a:pt x="1124235" y="4351424"/>
                  <a:pt x="1133623" y="4356118"/>
                </a:cubicBezTo>
                <a:cubicBezTo>
                  <a:pt x="1145359" y="4360812"/>
                  <a:pt x="1159441" y="4365506"/>
                  <a:pt x="1171176" y="4372548"/>
                </a:cubicBezTo>
                <a:cubicBezTo>
                  <a:pt x="1180564" y="4374895"/>
                  <a:pt x="1187605" y="4379589"/>
                  <a:pt x="1196994" y="4381936"/>
                </a:cubicBezTo>
                <a:cubicBezTo>
                  <a:pt x="1211076" y="4386630"/>
                  <a:pt x="1225158" y="4391324"/>
                  <a:pt x="1239241" y="4398365"/>
                </a:cubicBezTo>
                <a:cubicBezTo>
                  <a:pt x="1246282" y="4400712"/>
                  <a:pt x="1253323" y="4403059"/>
                  <a:pt x="1262711" y="4407753"/>
                </a:cubicBezTo>
                <a:cubicBezTo>
                  <a:pt x="1281487" y="4414794"/>
                  <a:pt x="1300264" y="4419489"/>
                  <a:pt x="1316693" y="4426530"/>
                </a:cubicBezTo>
                <a:cubicBezTo>
                  <a:pt x="1319040" y="4426530"/>
                  <a:pt x="1323734" y="4428877"/>
                  <a:pt x="1326081" y="4428877"/>
                </a:cubicBezTo>
                <a:cubicBezTo>
                  <a:pt x="1347205" y="4435918"/>
                  <a:pt x="1370675" y="4442959"/>
                  <a:pt x="1391799" y="4447653"/>
                </a:cubicBezTo>
                <a:cubicBezTo>
                  <a:pt x="1398840" y="4450000"/>
                  <a:pt x="1403534" y="4450000"/>
                  <a:pt x="1410575" y="4452347"/>
                </a:cubicBezTo>
                <a:cubicBezTo>
                  <a:pt x="1427004" y="4457041"/>
                  <a:pt x="1443434" y="4459388"/>
                  <a:pt x="1459863" y="4464083"/>
                </a:cubicBezTo>
                <a:cubicBezTo>
                  <a:pt x="1469251" y="4466429"/>
                  <a:pt x="1476292" y="4466429"/>
                  <a:pt x="1485680" y="4468777"/>
                </a:cubicBezTo>
                <a:cubicBezTo>
                  <a:pt x="1495069" y="4471123"/>
                  <a:pt x="1502110" y="4471123"/>
                  <a:pt x="1511498" y="4473471"/>
                </a:cubicBezTo>
                <a:cubicBezTo>
                  <a:pt x="1511498" y="4473471"/>
                  <a:pt x="1511498" y="4475818"/>
                  <a:pt x="1511498" y="4475818"/>
                </a:cubicBezTo>
                <a:cubicBezTo>
                  <a:pt x="1511498" y="4475818"/>
                  <a:pt x="1511498" y="4478165"/>
                  <a:pt x="1511498" y="4478165"/>
                </a:cubicBezTo>
                <a:cubicBezTo>
                  <a:pt x="1497416" y="4478165"/>
                  <a:pt x="1483333" y="4480512"/>
                  <a:pt x="1469251" y="4480512"/>
                </a:cubicBezTo>
                <a:cubicBezTo>
                  <a:pt x="1452822" y="4475818"/>
                  <a:pt x="1434045" y="4475818"/>
                  <a:pt x="1415269" y="4475818"/>
                </a:cubicBezTo>
                <a:close/>
                <a:moveTo>
                  <a:pt x="1218117" y="4473471"/>
                </a:moveTo>
                <a:cubicBezTo>
                  <a:pt x="1225158" y="4478165"/>
                  <a:pt x="1232199" y="4485206"/>
                  <a:pt x="1239241" y="4489900"/>
                </a:cubicBezTo>
                <a:cubicBezTo>
                  <a:pt x="1239241" y="4489900"/>
                  <a:pt x="1239241" y="4489900"/>
                  <a:pt x="1239241" y="4492247"/>
                </a:cubicBezTo>
                <a:cubicBezTo>
                  <a:pt x="1227505" y="4487553"/>
                  <a:pt x="1218117" y="4480512"/>
                  <a:pt x="1206382" y="4475818"/>
                </a:cubicBezTo>
                <a:cubicBezTo>
                  <a:pt x="1196994" y="4471123"/>
                  <a:pt x="1185258" y="4464083"/>
                  <a:pt x="1175870" y="4459388"/>
                </a:cubicBezTo>
                <a:cubicBezTo>
                  <a:pt x="1159441" y="4450000"/>
                  <a:pt x="1143012" y="4440612"/>
                  <a:pt x="1126582" y="4431224"/>
                </a:cubicBezTo>
                <a:cubicBezTo>
                  <a:pt x="1117194" y="4426530"/>
                  <a:pt x="1110153" y="4421836"/>
                  <a:pt x="1100765" y="4417142"/>
                </a:cubicBezTo>
                <a:cubicBezTo>
                  <a:pt x="1093724" y="4412447"/>
                  <a:pt x="1089030" y="4407753"/>
                  <a:pt x="1081988" y="4405406"/>
                </a:cubicBezTo>
                <a:cubicBezTo>
                  <a:pt x="1079641" y="4403059"/>
                  <a:pt x="1074947" y="4400712"/>
                  <a:pt x="1072600" y="4398365"/>
                </a:cubicBezTo>
                <a:cubicBezTo>
                  <a:pt x="1067906" y="4396018"/>
                  <a:pt x="1063212" y="4391324"/>
                  <a:pt x="1060865" y="4388977"/>
                </a:cubicBezTo>
                <a:cubicBezTo>
                  <a:pt x="1060865" y="4388977"/>
                  <a:pt x="1060865" y="4388977"/>
                  <a:pt x="1060865" y="4386630"/>
                </a:cubicBezTo>
                <a:cubicBezTo>
                  <a:pt x="1065559" y="4388977"/>
                  <a:pt x="1067906" y="4388977"/>
                  <a:pt x="1072600" y="4391324"/>
                </a:cubicBezTo>
                <a:cubicBezTo>
                  <a:pt x="1079641" y="4396018"/>
                  <a:pt x="1089030" y="4398365"/>
                  <a:pt x="1098418" y="4403059"/>
                </a:cubicBezTo>
                <a:cubicBezTo>
                  <a:pt x="1107806" y="4407753"/>
                  <a:pt x="1117194" y="4410100"/>
                  <a:pt x="1124235" y="4412447"/>
                </a:cubicBezTo>
                <a:cubicBezTo>
                  <a:pt x="1131276" y="4414794"/>
                  <a:pt x="1140665" y="4419489"/>
                  <a:pt x="1150053" y="4421836"/>
                </a:cubicBezTo>
                <a:cubicBezTo>
                  <a:pt x="1152400" y="4421836"/>
                  <a:pt x="1157094" y="4424183"/>
                  <a:pt x="1159441" y="4424183"/>
                </a:cubicBezTo>
                <a:cubicBezTo>
                  <a:pt x="1171176" y="4433571"/>
                  <a:pt x="1182911" y="4442959"/>
                  <a:pt x="1192300" y="4452347"/>
                </a:cubicBezTo>
                <a:cubicBezTo>
                  <a:pt x="1199341" y="4461735"/>
                  <a:pt x="1208729" y="4468777"/>
                  <a:pt x="1218117" y="4473471"/>
                </a:cubicBezTo>
                <a:close/>
                <a:moveTo>
                  <a:pt x="1039742" y="4154272"/>
                </a:moveTo>
                <a:cubicBezTo>
                  <a:pt x="1039742" y="4151925"/>
                  <a:pt x="1039742" y="4147231"/>
                  <a:pt x="1042089" y="4144884"/>
                </a:cubicBezTo>
                <a:cubicBezTo>
                  <a:pt x="1044436" y="4135496"/>
                  <a:pt x="1044436" y="4126108"/>
                  <a:pt x="1046783" y="4116720"/>
                </a:cubicBezTo>
                <a:cubicBezTo>
                  <a:pt x="1046783" y="4114372"/>
                  <a:pt x="1046783" y="4112026"/>
                  <a:pt x="1046783" y="4109678"/>
                </a:cubicBezTo>
                <a:cubicBezTo>
                  <a:pt x="1049130" y="4097943"/>
                  <a:pt x="1049130" y="4086208"/>
                  <a:pt x="1051477" y="4076820"/>
                </a:cubicBezTo>
                <a:cubicBezTo>
                  <a:pt x="1051477" y="4076820"/>
                  <a:pt x="1051477" y="4074473"/>
                  <a:pt x="1051477" y="4074473"/>
                </a:cubicBezTo>
                <a:cubicBezTo>
                  <a:pt x="1053824" y="4060390"/>
                  <a:pt x="1053824" y="4048655"/>
                  <a:pt x="1056171" y="4034573"/>
                </a:cubicBezTo>
                <a:cubicBezTo>
                  <a:pt x="1056171" y="4032226"/>
                  <a:pt x="1056171" y="4029879"/>
                  <a:pt x="1056171" y="4029879"/>
                </a:cubicBezTo>
                <a:cubicBezTo>
                  <a:pt x="1056171" y="4025185"/>
                  <a:pt x="1058518" y="4018144"/>
                  <a:pt x="1058518" y="4013449"/>
                </a:cubicBezTo>
                <a:cubicBezTo>
                  <a:pt x="1058518" y="4013449"/>
                  <a:pt x="1058518" y="4013449"/>
                  <a:pt x="1060865" y="4013449"/>
                </a:cubicBezTo>
                <a:cubicBezTo>
                  <a:pt x="1065559" y="4013449"/>
                  <a:pt x="1070253" y="4011102"/>
                  <a:pt x="1072600" y="4008755"/>
                </a:cubicBezTo>
                <a:cubicBezTo>
                  <a:pt x="1079641" y="4015796"/>
                  <a:pt x="1084336" y="4022838"/>
                  <a:pt x="1091377" y="4032226"/>
                </a:cubicBezTo>
                <a:cubicBezTo>
                  <a:pt x="1096071" y="4036920"/>
                  <a:pt x="1098418" y="4041614"/>
                  <a:pt x="1103112" y="4046308"/>
                </a:cubicBezTo>
                <a:cubicBezTo>
                  <a:pt x="1096071" y="4104984"/>
                  <a:pt x="1091377" y="4156619"/>
                  <a:pt x="1084336" y="4203560"/>
                </a:cubicBezTo>
                <a:cubicBezTo>
                  <a:pt x="1084336" y="4203560"/>
                  <a:pt x="1081988" y="4203560"/>
                  <a:pt x="1081988" y="4203560"/>
                </a:cubicBezTo>
                <a:cubicBezTo>
                  <a:pt x="1070253" y="4203560"/>
                  <a:pt x="1060865" y="4212948"/>
                  <a:pt x="1060865" y="4224684"/>
                </a:cubicBezTo>
                <a:cubicBezTo>
                  <a:pt x="1060865" y="4234072"/>
                  <a:pt x="1067906" y="4241113"/>
                  <a:pt x="1077294" y="4243460"/>
                </a:cubicBezTo>
                <a:cubicBezTo>
                  <a:pt x="1077294" y="4245807"/>
                  <a:pt x="1077294" y="4248154"/>
                  <a:pt x="1077294" y="4250501"/>
                </a:cubicBezTo>
                <a:cubicBezTo>
                  <a:pt x="1077294" y="4250501"/>
                  <a:pt x="1077294" y="4250501"/>
                  <a:pt x="1077294" y="4252848"/>
                </a:cubicBezTo>
                <a:cubicBezTo>
                  <a:pt x="1074947" y="4259889"/>
                  <a:pt x="1074947" y="4266930"/>
                  <a:pt x="1072600" y="4276319"/>
                </a:cubicBezTo>
                <a:cubicBezTo>
                  <a:pt x="1072600" y="4278666"/>
                  <a:pt x="1072600" y="4281013"/>
                  <a:pt x="1070253" y="4283360"/>
                </a:cubicBezTo>
                <a:cubicBezTo>
                  <a:pt x="1070253" y="4288054"/>
                  <a:pt x="1067906" y="4292748"/>
                  <a:pt x="1067906" y="4299789"/>
                </a:cubicBezTo>
                <a:cubicBezTo>
                  <a:pt x="1067906" y="4302136"/>
                  <a:pt x="1065559" y="4304483"/>
                  <a:pt x="1065559" y="4306830"/>
                </a:cubicBezTo>
                <a:cubicBezTo>
                  <a:pt x="1065559" y="4311525"/>
                  <a:pt x="1063212" y="4316219"/>
                  <a:pt x="1063212" y="4318565"/>
                </a:cubicBezTo>
                <a:cubicBezTo>
                  <a:pt x="1063212" y="4320913"/>
                  <a:pt x="1063212" y="4320913"/>
                  <a:pt x="1063212" y="4323260"/>
                </a:cubicBezTo>
                <a:cubicBezTo>
                  <a:pt x="1053824" y="4318565"/>
                  <a:pt x="1044436" y="4313871"/>
                  <a:pt x="1035047" y="4309177"/>
                </a:cubicBezTo>
                <a:cubicBezTo>
                  <a:pt x="1035047" y="4306830"/>
                  <a:pt x="1037395" y="4304483"/>
                  <a:pt x="1037395" y="4299789"/>
                </a:cubicBezTo>
                <a:cubicBezTo>
                  <a:pt x="1037395" y="4290401"/>
                  <a:pt x="1030353" y="4283360"/>
                  <a:pt x="1020965" y="4281013"/>
                </a:cubicBezTo>
                <a:cubicBezTo>
                  <a:pt x="1025659" y="4252848"/>
                  <a:pt x="1032700" y="4219990"/>
                  <a:pt x="1037395" y="4184784"/>
                </a:cubicBezTo>
                <a:cubicBezTo>
                  <a:pt x="1037395" y="4168354"/>
                  <a:pt x="1039742" y="4161313"/>
                  <a:pt x="1039742" y="4154272"/>
                </a:cubicBezTo>
                <a:close/>
                <a:moveTo>
                  <a:pt x="1009230" y="3973550"/>
                </a:moveTo>
                <a:cubicBezTo>
                  <a:pt x="999842" y="3971203"/>
                  <a:pt x="988107" y="3966508"/>
                  <a:pt x="978718" y="3964162"/>
                </a:cubicBezTo>
                <a:cubicBezTo>
                  <a:pt x="971677" y="3961814"/>
                  <a:pt x="964636" y="3959468"/>
                  <a:pt x="957595" y="3957120"/>
                </a:cubicBezTo>
                <a:cubicBezTo>
                  <a:pt x="943513" y="3952426"/>
                  <a:pt x="927083" y="3947732"/>
                  <a:pt x="913001" y="3940691"/>
                </a:cubicBezTo>
                <a:cubicBezTo>
                  <a:pt x="908307" y="3938344"/>
                  <a:pt x="903613" y="3935997"/>
                  <a:pt x="898919" y="3935997"/>
                </a:cubicBezTo>
                <a:cubicBezTo>
                  <a:pt x="887184" y="3931303"/>
                  <a:pt x="877795" y="3926609"/>
                  <a:pt x="866060" y="3921915"/>
                </a:cubicBezTo>
                <a:cubicBezTo>
                  <a:pt x="861366" y="3919567"/>
                  <a:pt x="854325" y="3917221"/>
                  <a:pt x="849631" y="3914873"/>
                </a:cubicBezTo>
                <a:cubicBezTo>
                  <a:pt x="840243" y="3910179"/>
                  <a:pt x="830854" y="3905485"/>
                  <a:pt x="821466" y="3903138"/>
                </a:cubicBezTo>
                <a:cubicBezTo>
                  <a:pt x="814425" y="3900791"/>
                  <a:pt x="809731" y="3896097"/>
                  <a:pt x="802690" y="3893750"/>
                </a:cubicBezTo>
                <a:cubicBezTo>
                  <a:pt x="793302" y="3889056"/>
                  <a:pt x="783914" y="3884362"/>
                  <a:pt x="776872" y="3882015"/>
                </a:cubicBezTo>
                <a:cubicBezTo>
                  <a:pt x="769831" y="3879668"/>
                  <a:pt x="765137" y="3874974"/>
                  <a:pt x="758096" y="3872627"/>
                </a:cubicBezTo>
                <a:cubicBezTo>
                  <a:pt x="748708" y="3867932"/>
                  <a:pt x="741667" y="3863238"/>
                  <a:pt x="732279" y="3858544"/>
                </a:cubicBezTo>
                <a:cubicBezTo>
                  <a:pt x="725237" y="3853850"/>
                  <a:pt x="720543" y="3851503"/>
                  <a:pt x="713502" y="3846809"/>
                </a:cubicBezTo>
                <a:cubicBezTo>
                  <a:pt x="711155" y="3844462"/>
                  <a:pt x="708808" y="3844462"/>
                  <a:pt x="706461" y="3842115"/>
                </a:cubicBezTo>
                <a:cubicBezTo>
                  <a:pt x="708808" y="3839768"/>
                  <a:pt x="708808" y="3837421"/>
                  <a:pt x="708808" y="3832727"/>
                </a:cubicBezTo>
                <a:cubicBezTo>
                  <a:pt x="708808" y="3832727"/>
                  <a:pt x="708808" y="3832727"/>
                  <a:pt x="711155" y="3832727"/>
                </a:cubicBezTo>
                <a:cubicBezTo>
                  <a:pt x="711155" y="3832727"/>
                  <a:pt x="711155" y="3832727"/>
                  <a:pt x="711155" y="3832727"/>
                </a:cubicBezTo>
                <a:cubicBezTo>
                  <a:pt x="821466" y="3884362"/>
                  <a:pt x="938819" y="3912527"/>
                  <a:pt x="1056171" y="3914873"/>
                </a:cubicBezTo>
                <a:cubicBezTo>
                  <a:pt x="1056171" y="3914873"/>
                  <a:pt x="1056171" y="3914873"/>
                  <a:pt x="1056171" y="3917221"/>
                </a:cubicBezTo>
                <a:cubicBezTo>
                  <a:pt x="1056171" y="3928956"/>
                  <a:pt x="1056171" y="3940691"/>
                  <a:pt x="1058518" y="3952426"/>
                </a:cubicBezTo>
                <a:cubicBezTo>
                  <a:pt x="1058518" y="3957120"/>
                  <a:pt x="1058518" y="3964162"/>
                  <a:pt x="1058518" y="3968856"/>
                </a:cubicBezTo>
                <a:cubicBezTo>
                  <a:pt x="1051477" y="3968856"/>
                  <a:pt x="1044436" y="3975897"/>
                  <a:pt x="1042089" y="3982938"/>
                </a:cubicBezTo>
                <a:cubicBezTo>
                  <a:pt x="1042089" y="3982938"/>
                  <a:pt x="1042089" y="3982938"/>
                  <a:pt x="1042089" y="3982938"/>
                </a:cubicBezTo>
                <a:cubicBezTo>
                  <a:pt x="1030353" y="3980591"/>
                  <a:pt x="1020965" y="3978244"/>
                  <a:pt x="1009230" y="3973550"/>
                </a:cubicBezTo>
                <a:close/>
                <a:moveTo>
                  <a:pt x="640744" y="3762315"/>
                </a:moveTo>
                <a:cubicBezTo>
                  <a:pt x="631355" y="3748233"/>
                  <a:pt x="621967" y="3734151"/>
                  <a:pt x="614926" y="3720068"/>
                </a:cubicBezTo>
                <a:cubicBezTo>
                  <a:pt x="607885" y="3710680"/>
                  <a:pt x="600844" y="3698945"/>
                  <a:pt x="596150" y="3689557"/>
                </a:cubicBezTo>
                <a:cubicBezTo>
                  <a:pt x="586762" y="3675475"/>
                  <a:pt x="579721" y="3661392"/>
                  <a:pt x="570332" y="3647310"/>
                </a:cubicBezTo>
                <a:cubicBezTo>
                  <a:pt x="563291" y="3635575"/>
                  <a:pt x="556250" y="3626187"/>
                  <a:pt x="549209" y="3614451"/>
                </a:cubicBezTo>
                <a:cubicBezTo>
                  <a:pt x="539821" y="3600369"/>
                  <a:pt x="532780" y="3586287"/>
                  <a:pt x="523391" y="3572205"/>
                </a:cubicBezTo>
                <a:cubicBezTo>
                  <a:pt x="516350" y="3560470"/>
                  <a:pt x="509309" y="3551081"/>
                  <a:pt x="502268" y="3539346"/>
                </a:cubicBezTo>
                <a:cubicBezTo>
                  <a:pt x="499921" y="3534652"/>
                  <a:pt x="497574" y="3529958"/>
                  <a:pt x="495227" y="3527611"/>
                </a:cubicBezTo>
                <a:cubicBezTo>
                  <a:pt x="502268" y="3534652"/>
                  <a:pt x="509309" y="3541693"/>
                  <a:pt x="516350" y="3548734"/>
                </a:cubicBezTo>
                <a:cubicBezTo>
                  <a:pt x="518697" y="3551081"/>
                  <a:pt x="521044" y="3553428"/>
                  <a:pt x="523391" y="3555775"/>
                </a:cubicBezTo>
                <a:cubicBezTo>
                  <a:pt x="532780" y="3565164"/>
                  <a:pt x="542168" y="3572205"/>
                  <a:pt x="551556" y="3581593"/>
                </a:cubicBezTo>
                <a:cubicBezTo>
                  <a:pt x="553903" y="3583940"/>
                  <a:pt x="556250" y="3586287"/>
                  <a:pt x="558597" y="3588634"/>
                </a:cubicBezTo>
                <a:cubicBezTo>
                  <a:pt x="567985" y="3598022"/>
                  <a:pt x="577373" y="3605063"/>
                  <a:pt x="586762" y="3614451"/>
                </a:cubicBezTo>
                <a:cubicBezTo>
                  <a:pt x="589109" y="3616799"/>
                  <a:pt x="591456" y="3619146"/>
                  <a:pt x="593803" y="3619146"/>
                </a:cubicBezTo>
                <a:cubicBezTo>
                  <a:pt x="596150" y="3623840"/>
                  <a:pt x="600844" y="3626187"/>
                  <a:pt x="603191" y="3628534"/>
                </a:cubicBezTo>
                <a:cubicBezTo>
                  <a:pt x="610232" y="3633228"/>
                  <a:pt x="614926" y="3640269"/>
                  <a:pt x="621967" y="3644963"/>
                </a:cubicBezTo>
                <a:cubicBezTo>
                  <a:pt x="624314" y="3647310"/>
                  <a:pt x="626661" y="3649657"/>
                  <a:pt x="629008" y="3652004"/>
                </a:cubicBezTo>
                <a:cubicBezTo>
                  <a:pt x="638397" y="3659045"/>
                  <a:pt x="647785" y="3668434"/>
                  <a:pt x="657173" y="3675475"/>
                </a:cubicBezTo>
                <a:cubicBezTo>
                  <a:pt x="657173" y="3675475"/>
                  <a:pt x="659520" y="3677822"/>
                  <a:pt x="659520" y="3677822"/>
                </a:cubicBezTo>
                <a:cubicBezTo>
                  <a:pt x="661867" y="3691904"/>
                  <a:pt x="664214" y="3705986"/>
                  <a:pt x="664214" y="3717722"/>
                </a:cubicBezTo>
                <a:cubicBezTo>
                  <a:pt x="664214" y="3722416"/>
                  <a:pt x="666561" y="3724763"/>
                  <a:pt x="666561" y="3729457"/>
                </a:cubicBezTo>
                <a:cubicBezTo>
                  <a:pt x="668908" y="3745886"/>
                  <a:pt x="671255" y="3762315"/>
                  <a:pt x="673602" y="3778745"/>
                </a:cubicBezTo>
                <a:cubicBezTo>
                  <a:pt x="673602" y="3783439"/>
                  <a:pt x="675949" y="3785786"/>
                  <a:pt x="675949" y="3790480"/>
                </a:cubicBezTo>
                <a:cubicBezTo>
                  <a:pt x="678296" y="3799868"/>
                  <a:pt x="678296" y="3809256"/>
                  <a:pt x="680643" y="3820992"/>
                </a:cubicBezTo>
                <a:cubicBezTo>
                  <a:pt x="678296" y="3820992"/>
                  <a:pt x="678296" y="3820992"/>
                  <a:pt x="675949" y="3823339"/>
                </a:cubicBezTo>
                <a:cubicBezTo>
                  <a:pt x="675949" y="3823339"/>
                  <a:pt x="673602" y="3823339"/>
                  <a:pt x="673602" y="3820992"/>
                </a:cubicBezTo>
                <a:cubicBezTo>
                  <a:pt x="668908" y="3813950"/>
                  <a:pt x="661867" y="3804562"/>
                  <a:pt x="657173" y="3797521"/>
                </a:cubicBezTo>
                <a:cubicBezTo>
                  <a:pt x="654826" y="3781092"/>
                  <a:pt x="647785" y="3771704"/>
                  <a:pt x="640744" y="3762315"/>
                </a:cubicBezTo>
                <a:close/>
                <a:moveTo>
                  <a:pt x="441245" y="3471282"/>
                </a:moveTo>
                <a:cubicBezTo>
                  <a:pt x="429509" y="3457199"/>
                  <a:pt x="415427" y="3443117"/>
                  <a:pt x="403692" y="3429035"/>
                </a:cubicBezTo>
                <a:cubicBezTo>
                  <a:pt x="401345" y="3426688"/>
                  <a:pt x="396651" y="3421994"/>
                  <a:pt x="394304" y="3419647"/>
                </a:cubicBezTo>
                <a:cubicBezTo>
                  <a:pt x="380222" y="3403217"/>
                  <a:pt x="368486" y="3386788"/>
                  <a:pt x="354404" y="3372706"/>
                </a:cubicBezTo>
                <a:cubicBezTo>
                  <a:pt x="352057" y="3370359"/>
                  <a:pt x="349710" y="3365665"/>
                  <a:pt x="347363" y="3363318"/>
                </a:cubicBezTo>
                <a:cubicBezTo>
                  <a:pt x="335628" y="3349235"/>
                  <a:pt x="326239" y="3335153"/>
                  <a:pt x="314504" y="3318724"/>
                </a:cubicBezTo>
                <a:cubicBezTo>
                  <a:pt x="312157" y="3316377"/>
                  <a:pt x="309810" y="3311683"/>
                  <a:pt x="307463" y="3309335"/>
                </a:cubicBezTo>
                <a:cubicBezTo>
                  <a:pt x="295728" y="3292906"/>
                  <a:pt x="283993" y="3276477"/>
                  <a:pt x="272257" y="3257700"/>
                </a:cubicBezTo>
                <a:cubicBezTo>
                  <a:pt x="269910" y="3253006"/>
                  <a:pt x="267563" y="3250659"/>
                  <a:pt x="265216" y="3245965"/>
                </a:cubicBezTo>
                <a:cubicBezTo>
                  <a:pt x="255828" y="3229536"/>
                  <a:pt x="244093" y="3213107"/>
                  <a:pt x="234705" y="3196677"/>
                </a:cubicBezTo>
                <a:cubicBezTo>
                  <a:pt x="234705" y="3196677"/>
                  <a:pt x="234705" y="3194330"/>
                  <a:pt x="232358" y="3194330"/>
                </a:cubicBezTo>
                <a:cubicBezTo>
                  <a:pt x="298075" y="3304641"/>
                  <a:pt x="377874" y="3405564"/>
                  <a:pt x="469409" y="3492405"/>
                </a:cubicBezTo>
                <a:cubicBezTo>
                  <a:pt x="469409" y="3494752"/>
                  <a:pt x="471756" y="3494752"/>
                  <a:pt x="471756" y="3497099"/>
                </a:cubicBezTo>
                <a:cubicBezTo>
                  <a:pt x="476450" y="3506487"/>
                  <a:pt x="481145" y="3513529"/>
                  <a:pt x="485839" y="3522917"/>
                </a:cubicBezTo>
                <a:cubicBezTo>
                  <a:pt x="471756" y="3508834"/>
                  <a:pt x="457674" y="3494752"/>
                  <a:pt x="443592" y="3480670"/>
                </a:cubicBezTo>
                <a:cubicBezTo>
                  <a:pt x="445939" y="3475976"/>
                  <a:pt x="443592" y="3473629"/>
                  <a:pt x="441245" y="3471282"/>
                </a:cubicBezTo>
                <a:close/>
                <a:moveTo>
                  <a:pt x="192458" y="3130960"/>
                </a:moveTo>
                <a:cubicBezTo>
                  <a:pt x="187764" y="3126266"/>
                  <a:pt x="183070" y="3121572"/>
                  <a:pt x="178376" y="3114531"/>
                </a:cubicBezTo>
                <a:cubicBezTo>
                  <a:pt x="176028" y="3112184"/>
                  <a:pt x="171334" y="3107490"/>
                  <a:pt x="168987" y="3105142"/>
                </a:cubicBezTo>
                <a:cubicBezTo>
                  <a:pt x="166640" y="3100448"/>
                  <a:pt x="161946" y="3095754"/>
                  <a:pt x="159599" y="3091060"/>
                </a:cubicBezTo>
                <a:cubicBezTo>
                  <a:pt x="157252" y="3081672"/>
                  <a:pt x="152558" y="3069937"/>
                  <a:pt x="150211" y="3060549"/>
                </a:cubicBezTo>
                <a:cubicBezTo>
                  <a:pt x="150211" y="3058201"/>
                  <a:pt x="147864" y="3055855"/>
                  <a:pt x="147864" y="3053507"/>
                </a:cubicBezTo>
                <a:cubicBezTo>
                  <a:pt x="147864" y="3051160"/>
                  <a:pt x="150211" y="3048813"/>
                  <a:pt x="150211" y="3046466"/>
                </a:cubicBezTo>
                <a:cubicBezTo>
                  <a:pt x="150211" y="3039425"/>
                  <a:pt x="145517" y="3034731"/>
                  <a:pt x="140823" y="3030037"/>
                </a:cubicBezTo>
                <a:cubicBezTo>
                  <a:pt x="140823" y="3030037"/>
                  <a:pt x="140823" y="3027690"/>
                  <a:pt x="140823" y="3027690"/>
                </a:cubicBezTo>
                <a:cubicBezTo>
                  <a:pt x="136129" y="3013608"/>
                  <a:pt x="133782" y="3001873"/>
                  <a:pt x="129088" y="2987790"/>
                </a:cubicBezTo>
                <a:cubicBezTo>
                  <a:pt x="126741" y="2976055"/>
                  <a:pt x="122046" y="2964320"/>
                  <a:pt x="119699" y="2952584"/>
                </a:cubicBezTo>
                <a:cubicBezTo>
                  <a:pt x="117352" y="2945543"/>
                  <a:pt x="115005" y="2936155"/>
                  <a:pt x="112658" y="2929114"/>
                </a:cubicBezTo>
                <a:cubicBezTo>
                  <a:pt x="112658" y="2931461"/>
                  <a:pt x="115005" y="2933808"/>
                  <a:pt x="115005" y="2933808"/>
                </a:cubicBezTo>
                <a:cubicBezTo>
                  <a:pt x="117352" y="2940849"/>
                  <a:pt x="119699" y="2947890"/>
                  <a:pt x="122046" y="2952584"/>
                </a:cubicBezTo>
                <a:cubicBezTo>
                  <a:pt x="124393" y="2959626"/>
                  <a:pt x="126741" y="2966667"/>
                  <a:pt x="129088" y="2973708"/>
                </a:cubicBezTo>
                <a:cubicBezTo>
                  <a:pt x="131435" y="2980749"/>
                  <a:pt x="133782" y="2987790"/>
                  <a:pt x="136129" y="2992484"/>
                </a:cubicBezTo>
                <a:cubicBezTo>
                  <a:pt x="138476" y="2999525"/>
                  <a:pt x="140823" y="3006567"/>
                  <a:pt x="145517" y="3013608"/>
                </a:cubicBezTo>
                <a:cubicBezTo>
                  <a:pt x="147864" y="3020649"/>
                  <a:pt x="150211" y="3027690"/>
                  <a:pt x="154905" y="3032384"/>
                </a:cubicBezTo>
                <a:cubicBezTo>
                  <a:pt x="157252" y="3039425"/>
                  <a:pt x="161946" y="3046466"/>
                  <a:pt x="164293" y="3053507"/>
                </a:cubicBezTo>
                <a:cubicBezTo>
                  <a:pt x="166640" y="3060549"/>
                  <a:pt x="171334" y="3067590"/>
                  <a:pt x="173681" y="3072284"/>
                </a:cubicBezTo>
                <a:cubicBezTo>
                  <a:pt x="176028" y="3079325"/>
                  <a:pt x="180723" y="3086366"/>
                  <a:pt x="183070" y="3093407"/>
                </a:cubicBezTo>
                <a:cubicBezTo>
                  <a:pt x="185417" y="3100448"/>
                  <a:pt x="190111" y="3107490"/>
                  <a:pt x="192458" y="3112184"/>
                </a:cubicBezTo>
                <a:cubicBezTo>
                  <a:pt x="194805" y="3119225"/>
                  <a:pt x="199499" y="3126266"/>
                  <a:pt x="201846" y="3133307"/>
                </a:cubicBezTo>
                <a:cubicBezTo>
                  <a:pt x="204193" y="3135654"/>
                  <a:pt x="204193" y="3140348"/>
                  <a:pt x="206540" y="3142695"/>
                </a:cubicBezTo>
                <a:cubicBezTo>
                  <a:pt x="204193" y="3140348"/>
                  <a:pt x="204193" y="3140348"/>
                  <a:pt x="201846" y="3138001"/>
                </a:cubicBezTo>
                <a:cubicBezTo>
                  <a:pt x="199499" y="3135654"/>
                  <a:pt x="194805" y="3133307"/>
                  <a:pt x="192458" y="3130960"/>
                </a:cubicBezTo>
                <a:close/>
                <a:moveTo>
                  <a:pt x="96229" y="2936155"/>
                </a:moveTo>
                <a:cubicBezTo>
                  <a:pt x="93882" y="2929114"/>
                  <a:pt x="91535" y="2919726"/>
                  <a:pt x="89188" y="2912685"/>
                </a:cubicBezTo>
                <a:cubicBezTo>
                  <a:pt x="91535" y="2915032"/>
                  <a:pt x="96229" y="2917379"/>
                  <a:pt x="100923" y="2917379"/>
                </a:cubicBezTo>
                <a:cubicBezTo>
                  <a:pt x="100923" y="2919726"/>
                  <a:pt x="100923" y="2919726"/>
                  <a:pt x="100923" y="2922073"/>
                </a:cubicBezTo>
                <a:cubicBezTo>
                  <a:pt x="100923" y="2924420"/>
                  <a:pt x="100923" y="2926767"/>
                  <a:pt x="100923" y="2929114"/>
                </a:cubicBezTo>
                <a:cubicBezTo>
                  <a:pt x="100923" y="2931461"/>
                  <a:pt x="100923" y="2933808"/>
                  <a:pt x="100923" y="2938502"/>
                </a:cubicBezTo>
                <a:cubicBezTo>
                  <a:pt x="100923" y="2943196"/>
                  <a:pt x="100923" y="2947890"/>
                  <a:pt x="100923" y="2954932"/>
                </a:cubicBezTo>
                <a:cubicBezTo>
                  <a:pt x="100923" y="2952584"/>
                  <a:pt x="98576" y="2947890"/>
                  <a:pt x="98576" y="2945543"/>
                </a:cubicBezTo>
                <a:cubicBezTo>
                  <a:pt x="98576" y="2940849"/>
                  <a:pt x="98576" y="2938502"/>
                  <a:pt x="96229" y="2936155"/>
                </a:cubicBezTo>
                <a:close/>
                <a:moveTo>
                  <a:pt x="58676" y="2821150"/>
                </a:moveTo>
                <a:cubicBezTo>
                  <a:pt x="58676" y="2816456"/>
                  <a:pt x="56329" y="2811762"/>
                  <a:pt x="53982" y="2807068"/>
                </a:cubicBezTo>
                <a:cubicBezTo>
                  <a:pt x="51635" y="2792985"/>
                  <a:pt x="49288" y="2781250"/>
                  <a:pt x="46941" y="2767168"/>
                </a:cubicBezTo>
                <a:cubicBezTo>
                  <a:pt x="46941" y="2764821"/>
                  <a:pt x="46941" y="2762474"/>
                  <a:pt x="46941" y="2762474"/>
                </a:cubicBezTo>
                <a:cubicBezTo>
                  <a:pt x="44594" y="2753085"/>
                  <a:pt x="44594" y="2743697"/>
                  <a:pt x="42247" y="2734309"/>
                </a:cubicBezTo>
                <a:cubicBezTo>
                  <a:pt x="42247" y="2734309"/>
                  <a:pt x="42247" y="2734309"/>
                  <a:pt x="44594" y="2734309"/>
                </a:cubicBezTo>
                <a:cubicBezTo>
                  <a:pt x="51635" y="2781250"/>
                  <a:pt x="61023" y="2825844"/>
                  <a:pt x="75105" y="2858703"/>
                </a:cubicBezTo>
                <a:cubicBezTo>
                  <a:pt x="75105" y="2861050"/>
                  <a:pt x="77453" y="2863397"/>
                  <a:pt x="77453" y="2868091"/>
                </a:cubicBezTo>
                <a:cubicBezTo>
                  <a:pt x="77453" y="2870438"/>
                  <a:pt x="77453" y="2872785"/>
                  <a:pt x="79800" y="2875132"/>
                </a:cubicBezTo>
                <a:cubicBezTo>
                  <a:pt x="77453" y="2870438"/>
                  <a:pt x="72758" y="2865744"/>
                  <a:pt x="70411" y="2858703"/>
                </a:cubicBezTo>
                <a:cubicBezTo>
                  <a:pt x="70411" y="2856356"/>
                  <a:pt x="70411" y="2856356"/>
                  <a:pt x="68064" y="2854009"/>
                </a:cubicBezTo>
                <a:cubicBezTo>
                  <a:pt x="63370" y="2842273"/>
                  <a:pt x="61023" y="2830538"/>
                  <a:pt x="58676" y="2821150"/>
                </a:cubicBezTo>
                <a:close/>
                <a:moveTo>
                  <a:pt x="58676" y="2609916"/>
                </a:moveTo>
                <a:lnTo>
                  <a:pt x="58676" y="2609916"/>
                </a:lnTo>
                <a:cubicBezTo>
                  <a:pt x="58676" y="2612263"/>
                  <a:pt x="58676" y="2612263"/>
                  <a:pt x="58676" y="2609916"/>
                </a:cubicBezTo>
                <a:cubicBezTo>
                  <a:pt x="58676" y="2621651"/>
                  <a:pt x="68064" y="2631039"/>
                  <a:pt x="77453" y="2631039"/>
                </a:cubicBezTo>
                <a:cubicBezTo>
                  <a:pt x="77453" y="2633386"/>
                  <a:pt x="77453" y="2638080"/>
                  <a:pt x="77453" y="2640427"/>
                </a:cubicBezTo>
                <a:cubicBezTo>
                  <a:pt x="77453" y="2645121"/>
                  <a:pt x="77453" y="2647468"/>
                  <a:pt x="77453" y="2652163"/>
                </a:cubicBezTo>
                <a:cubicBezTo>
                  <a:pt x="77453" y="2652163"/>
                  <a:pt x="77453" y="2652163"/>
                  <a:pt x="77453" y="2652163"/>
                </a:cubicBezTo>
                <a:cubicBezTo>
                  <a:pt x="77453" y="2656857"/>
                  <a:pt x="77453" y="2663898"/>
                  <a:pt x="77453" y="2668592"/>
                </a:cubicBezTo>
                <a:cubicBezTo>
                  <a:pt x="77453" y="2668592"/>
                  <a:pt x="77453" y="2670939"/>
                  <a:pt x="77453" y="2670939"/>
                </a:cubicBezTo>
                <a:cubicBezTo>
                  <a:pt x="77453" y="2675633"/>
                  <a:pt x="77453" y="2680327"/>
                  <a:pt x="77453" y="2685021"/>
                </a:cubicBezTo>
                <a:cubicBezTo>
                  <a:pt x="77453" y="2685021"/>
                  <a:pt x="77453" y="2687368"/>
                  <a:pt x="77453" y="2687368"/>
                </a:cubicBezTo>
                <a:cubicBezTo>
                  <a:pt x="77453" y="2692062"/>
                  <a:pt x="77453" y="2696756"/>
                  <a:pt x="77453" y="2701451"/>
                </a:cubicBezTo>
                <a:cubicBezTo>
                  <a:pt x="77453" y="2703798"/>
                  <a:pt x="77453" y="2706145"/>
                  <a:pt x="77453" y="2708492"/>
                </a:cubicBezTo>
                <a:cubicBezTo>
                  <a:pt x="77453" y="2710839"/>
                  <a:pt x="77453" y="2715533"/>
                  <a:pt x="77453" y="2717880"/>
                </a:cubicBezTo>
                <a:cubicBezTo>
                  <a:pt x="77453" y="2720227"/>
                  <a:pt x="77453" y="2724921"/>
                  <a:pt x="77453" y="2727268"/>
                </a:cubicBezTo>
                <a:cubicBezTo>
                  <a:pt x="77453" y="2729615"/>
                  <a:pt x="77453" y="2729615"/>
                  <a:pt x="77453" y="2731962"/>
                </a:cubicBezTo>
                <a:cubicBezTo>
                  <a:pt x="75105" y="2731962"/>
                  <a:pt x="75105" y="2731962"/>
                  <a:pt x="72758" y="2731962"/>
                </a:cubicBezTo>
                <a:cubicBezTo>
                  <a:pt x="70411" y="2727268"/>
                  <a:pt x="70411" y="2724921"/>
                  <a:pt x="68064" y="2720227"/>
                </a:cubicBezTo>
                <a:cubicBezTo>
                  <a:pt x="72758" y="2717880"/>
                  <a:pt x="70411" y="2713186"/>
                  <a:pt x="70411" y="2708492"/>
                </a:cubicBezTo>
                <a:cubicBezTo>
                  <a:pt x="68064" y="2699103"/>
                  <a:pt x="65717" y="2689715"/>
                  <a:pt x="61023" y="2680327"/>
                </a:cubicBezTo>
                <a:cubicBezTo>
                  <a:pt x="61023" y="2677980"/>
                  <a:pt x="63370" y="2675633"/>
                  <a:pt x="63370" y="2673286"/>
                </a:cubicBezTo>
                <a:cubicBezTo>
                  <a:pt x="63370" y="2666245"/>
                  <a:pt x="61023" y="2661551"/>
                  <a:pt x="56329" y="2656857"/>
                </a:cubicBezTo>
                <a:cubicBezTo>
                  <a:pt x="53982" y="2647468"/>
                  <a:pt x="51635" y="2638080"/>
                  <a:pt x="49288" y="2628692"/>
                </a:cubicBezTo>
                <a:cubicBezTo>
                  <a:pt x="49288" y="2626345"/>
                  <a:pt x="49288" y="2626345"/>
                  <a:pt x="49288" y="2623998"/>
                </a:cubicBezTo>
                <a:cubicBezTo>
                  <a:pt x="49288" y="2619304"/>
                  <a:pt x="46941" y="2614610"/>
                  <a:pt x="44594" y="2609916"/>
                </a:cubicBezTo>
                <a:cubicBezTo>
                  <a:pt x="46941" y="2609916"/>
                  <a:pt x="51635" y="2607569"/>
                  <a:pt x="53982" y="2605222"/>
                </a:cubicBezTo>
                <a:cubicBezTo>
                  <a:pt x="53982" y="2605222"/>
                  <a:pt x="53982" y="2605222"/>
                  <a:pt x="53982" y="2605222"/>
                </a:cubicBezTo>
                <a:cubicBezTo>
                  <a:pt x="53982" y="2609916"/>
                  <a:pt x="56329" y="2609916"/>
                  <a:pt x="58676" y="2609916"/>
                </a:cubicBezTo>
                <a:close/>
                <a:moveTo>
                  <a:pt x="100923" y="2640427"/>
                </a:moveTo>
                <a:cubicBezTo>
                  <a:pt x="105617" y="2645121"/>
                  <a:pt x="110311" y="2652163"/>
                  <a:pt x="117352" y="2656857"/>
                </a:cubicBezTo>
                <a:cubicBezTo>
                  <a:pt x="119699" y="2659204"/>
                  <a:pt x="122046" y="2661551"/>
                  <a:pt x="124393" y="2663898"/>
                </a:cubicBezTo>
                <a:cubicBezTo>
                  <a:pt x="131435" y="2673286"/>
                  <a:pt x="140823" y="2680327"/>
                  <a:pt x="147864" y="2689715"/>
                </a:cubicBezTo>
                <a:cubicBezTo>
                  <a:pt x="147864" y="2692062"/>
                  <a:pt x="150211" y="2692062"/>
                  <a:pt x="152558" y="2692062"/>
                </a:cubicBezTo>
                <a:cubicBezTo>
                  <a:pt x="157252" y="2694409"/>
                  <a:pt x="159599" y="2699103"/>
                  <a:pt x="164293" y="2701451"/>
                </a:cubicBezTo>
                <a:cubicBezTo>
                  <a:pt x="161946" y="2703798"/>
                  <a:pt x="161946" y="2703798"/>
                  <a:pt x="161946" y="2706145"/>
                </a:cubicBezTo>
                <a:cubicBezTo>
                  <a:pt x="159599" y="2706145"/>
                  <a:pt x="159599" y="2706145"/>
                  <a:pt x="157252" y="2703798"/>
                </a:cubicBezTo>
                <a:cubicBezTo>
                  <a:pt x="154905" y="2701451"/>
                  <a:pt x="150211" y="2701451"/>
                  <a:pt x="147864" y="2699103"/>
                </a:cubicBezTo>
                <a:cubicBezTo>
                  <a:pt x="145517" y="2696756"/>
                  <a:pt x="140823" y="2694409"/>
                  <a:pt x="138476" y="2694409"/>
                </a:cubicBezTo>
                <a:cubicBezTo>
                  <a:pt x="140823" y="2692062"/>
                  <a:pt x="140823" y="2689715"/>
                  <a:pt x="140823" y="2685021"/>
                </a:cubicBezTo>
                <a:cubicBezTo>
                  <a:pt x="140823" y="2673286"/>
                  <a:pt x="131435" y="2663898"/>
                  <a:pt x="119699" y="2663898"/>
                </a:cubicBezTo>
                <a:cubicBezTo>
                  <a:pt x="117352" y="2663898"/>
                  <a:pt x="115005" y="2663898"/>
                  <a:pt x="110311" y="2666245"/>
                </a:cubicBezTo>
                <a:cubicBezTo>
                  <a:pt x="107964" y="2659204"/>
                  <a:pt x="103270" y="2654510"/>
                  <a:pt x="100923" y="2647468"/>
                </a:cubicBezTo>
                <a:cubicBezTo>
                  <a:pt x="96229" y="2647468"/>
                  <a:pt x="93882" y="2642774"/>
                  <a:pt x="93882" y="2638080"/>
                </a:cubicBezTo>
                <a:cubicBezTo>
                  <a:pt x="91535" y="2635733"/>
                  <a:pt x="91535" y="2631039"/>
                  <a:pt x="89188" y="2628692"/>
                </a:cubicBezTo>
                <a:cubicBezTo>
                  <a:pt x="89188" y="2628692"/>
                  <a:pt x="91535" y="2628692"/>
                  <a:pt x="91535" y="2626345"/>
                </a:cubicBezTo>
                <a:cubicBezTo>
                  <a:pt x="91535" y="2626345"/>
                  <a:pt x="93882" y="2628692"/>
                  <a:pt x="93882" y="2628692"/>
                </a:cubicBezTo>
                <a:cubicBezTo>
                  <a:pt x="93882" y="2633386"/>
                  <a:pt x="96229" y="2635733"/>
                  <a:pt x="100923" y="2640427"/>
                </a:cubicBezTo>
                <a:close/>
                <a:moveTo>
                  <a:pt x="199499" y="2638080"/>
                </a:moveTo>
                <a:cubicBezTo>
                  <a:pt x="201846" y="2628692"/>
                  <a:pt x="204193" y="2619304"/>
                  <a:pt x="206540" y="2609916"/>
                </a:cubicBezTo>
                <a:cubicBezTo>
                  <a:pt x="208887" y="2598180"/>
                  <a:pt x="213581" y="2586445"/>
                  <a:pt x="215928" y="2574710"/>
                </a:cubicBezTo>
                <a:cubicBezTo>
                  <a:pt x="218275" y="2567669"/>
                  <a:pt x="220622" y="2560628"/>
                  <a:pt x="220622" y="2553587"/>
                </a:cubicBezTo>
                <a:cubicBezTo>
                  <a:pt x="225316" y="2539504"/>
                  <a:pt x="227664" y="2525422"/>
                  <a:pt x="232358" y="2513687"/>
                </a:cubicBezTo>
                <a:cubicBezTo>
                  <a:pt x="232358" y="2513687"/>
                  <a:pt x="234705" y="2513687"/>
                  <a:pt x="234705" y="2513687"/>
                </a:cubicBezTo>
                <a:cubicBezTo>
                  <a:pt x="234705" y="2520728"/>
                  <a:pt x="234705" y="2527769"/>
                  <a:pt x="234705" y="2534810"/>
                </a:cubicBezTo>
                <a:cubicBezTo>
                  <a:pt x="234705" y="2544198"/>
                  <a:pt x="234705" y="2553587"/>
                  <a:pt x="234705" y="2560628"/>
                </a:cubicBezTo>
                <a:cubicBezTo>
                  <a:pt x="234705" y="2572363"/>
                  <a:pt x="234705" y="2584098"/>
                  <a:pt x="234705" y="2595833"/>
                </a:cubicBezTo>
                <a:cubicBezTo>
                  <a:pt x="234705" y="2605222"/>
                  <a:pt x="234705" y="2616957"/>
                  <a:pt x="234705" y="2626345"/>
                </a:cubicBezTo>
                <a:cubicBezTo>
                  <a:pt x="234705" y="2635733"/>
                  <a:pt x="234705" y="2645121"/>
                  <a:pt x="234705" y="2654510"/>
                </a:cubicBezTo>
                <a:cubicBezTo>
                  <a:pt x="234705" y="2682674"/>
                  <a:pt x="234705" y="2713186"/>
                  <a:pt x="234705" y="2743697"/>
                </a:cubicBezTo>
                <a:cubicBezTo>
                  <a:pt x="230011" y="2743697"/>
                  <a:pt x="222969" y="2746044"/>
                  <a:pt x="220622" y="2750738"/>
                </a:cubicBezTo>
                <a:cubicBezTo>
                  <a:pt x="218275" y="2748391"/>
                  <a:pt x="218275" y="2748391"/>
                  <a:pt x="215928" y="2748391"/>
                </a:cubicBezTo>
                <a:cubicBezTo>
                  <a:pt x="213581" y="2746044"/>
                  <a:pt x="208887" y="2743697"/>
                  <a:pt x="206540" y="2741350"/>
                </a:cubicBezTo>
                <a:cubicBezTo>
                  <a:pt x="201846" y="2739003"/>
                  <a:pt x="199499" y="2734309"/>
                  <a:pt x="194805" y="2731962"/>
                </a:cubicBezTo>
                <a:cubicBezTo>
                  <a:pt x="197152" y="2729615"/>
                  <a:pt x="199499" y="2724921"/>
                  <a:pt x="199499" y="2720227"/>
                </a:cubicBezTo>
                <a:cubicBezTo>
                  <a:pt x="199499" y="2710839"/>
                  <a:pt x="192458" y="2703798"/>
                  <a:pt x="185417" y="2701451"/>
                </a:cubicBezTo>
                <a:cubicBezTo>
                  <a:pt x="187764" y="2689715"/>
                  <a:pt x="192458" y="2680327"/>
                  <a:pt x="194805" y="2668592"/>
                </a:cubicBezTo>
                <a:cubicBezTo>
                  <a:pt x="194805" y="2656857"/>
                  <a:pt x="197152" y="2647468"/>
                  <a:pt x="199499" y="2638080"/>
                </a:cubicBezTo>
                <a:close/>
                <a:moveTo>
                  <a:pt x="286340" y="2480828"/>
                </a:moveTo>
                <a:cubicBezTo>
                  <a:pt x="293381" y="2478481"/>
                  <a:pt x="300422" y="2476134"/>
                  <a:pt x="305116" y="2473787"/>
                </a:cubicBezTo>
                <a:cubicBezTo>
                  <a:pt x="314504" y="2469093"/>
                  <a:pt x="326239" y="2466746"/>
                  <a:pt x="335628" y="2462052"/>
                </a:cubicBezTo>
                <a:cubicBezTo>
                  <a:pt x="340322" y="2459705"/>
                  <a:pt x="345016" y="2457358"/>
                  <a:pt x="352057" y="2457358"/>
                </a:cubicBezTo>
                <a:cubicBezTo>
                  <a:pt x="363792" y="2452664"/>
                  <a:pt x="377874" y="2447969"/>
                  <a:pt x="389610" y="2443275"/>
                </a:cubicBezTo>
                <a:cubicBezTo>
                  <a:pt x="391957" y="2443275"/>
                  <a:pt x="396651" y="2440928"/>
                  <a:pt x="398998" y="2440928"/>
                </a:cubicBezTo>
                <a:cubicBezTo>
                  <a:pt x="413080" y="2436234"/>
                  <a:pt x="429509" y="2429193"/>
                  <a:pt x="443592" y="2422152"/>
                </a:cubicBezTo>
                <a:cubicBezTo>
                  <a:pt x="445939" y="2422152"/>
                  <a:pt x="448286" y="2419805"/>
                  <a:pt x="450633" y="2419805"/>
                </a:cubicBezTo>
                <a:cubicBezTo>
                  <a:pt x="467062" y="2412764"/>
                  <a:pt x="483492" y="2408070"/>
                  <a:pt x="497574" y="2401028"/>
                </a:cubicBezTo>
                <a:cubicBezTo>
                  <a:pt x="502268" y="2398681"/>
                  <a:pt x="509309" y="2396334"/>
                  <a:pt x="514003" y="2393987"/>
                </a:cubicBezTo>
                <a:cubicBezTo>
                  <a:pt x="528085" y="2389293"/>
                  <a:pt x="539821" y="2382252"/>
                  <a:pt x="553903" y="2377558"/>
                </a:cubicBezTo>
                <a:cubicBezTo>
                  <a:pt x="567985" y="2372864"/>
                  <a:pt x="582068" y="2365823"/>
                  <a:pt x="596150" y="2361129"/>
                </a:cubicBezTo>
                <a:cubicBezTo>
                  <a:pt x="600844" y="2358782"/>
                  <a:pt x="607885" y="2356435"/>
                  <a:pt x="612579" y="2354088"/>
                </a:cubicBezTo>
                <a:cubicBezTo>
                  <a:pt x="626661" y="2349394"/>
                  <a:pt x="640744" y="2342352"/>
                  <a:pt x="652479" y="2337658"/>
                </a:cubicBezTo>
                <a:cubicBezTo>
                  <a:pt x="654826" y="2344700"/>
                  <a:pt x="661867" y="2349394"/>
                  <a:pt x="671255" y="2349394"/>
                </a:cubicBezTo>
                <a:cubicBezTo>
                  <a:pt x="682991" y="2349394"/>
                  <a:pt x="692379" y="2340005"/>
                  <a:pt x="692379" y="2328270"/>
                </a:cubicBezTo>
                <a:cubicBezTo>
                  <a:pt x="692379" y="2325923"/>
                  <a:pt x="692379" y="2323576"/>
                  <a:pt x="690032" y="2321229"/>
                </a:cubicBezTo>
                <a:cubicBezTo>
                  <a:pt x="748708" y="2295411"/>
                  <a:pt x="807384" y="2269594"/>
                  <a:pt x="870754" y="2243776"/>
                </a:cubicBezTo>
                <a:cubicBezTo>
                  <a:pt x="971677" y="2201530"/>
                  <a:pt x="1074947" y="2156936"/>
                  <a:pt x="1180564" y="2109995"/>
                </a:cubicBezTo>
                <a:cubicBezTo>
                  <a:pt x="1189953" y="2105301"/>
                  <a:pt x="1199341" y="2102954"/>
                  <a:pt x="1208729" y="2098260"/>
                </a:cubicBezTo>
                <a:cubicBezTo>
                  <a:pt x="1229852" y="2088871"/>
                  <a:pt x="1248629" y="2081830"/>
                  <a:pt x="1269752" y="2072442"/>
                </a:cubicBezTo>
                <a:cubicBezTo>
                  <a:pt x="1272099" y="2074789"/>
                  <a:pt x="1274446" y="2077136"/>
                  <a:pt x="1276793" y="2079483"/>
                </a:cubicBezTo>
                <a:cubicBezTo>
                  <a:pt x="1258017" y="2105301"/>
                  <a:pt x="1241588" y="2131118"/>
                  <a:pt x="1222811" y="2156936"/>
                </a:cubicBezTo>
                <a:cubicBezTo>
                  <a:pt x="1215770" y="2166324"/>
                  <a:pt x="1208729" y="2178059"/>
                  <a:pt x="1201688" y="2187447"/>
                </a:cubicBezTo>
                <a:cubicBezTo>
                  <a:pt x="1173523" y="2227347"/>
                  <a:pt x="1147706" y="2267247"/>
                  <a:pt x="1121888" y="2307147"/>
                </a:cubicBezTo>
                <a:cubicBezTo>
                  <a:pt x="990454" y="2501952"/>
                  <a:pt x="873101" y="2677980"/>
                  <a:pt x="755749" y="2828191"/>
                </a:cubicBezTo>
                <a:cubicBezTo>
                  <a:pt x="755749" y="2828191"/>
                  <a:pt x="755749" y="2828191"/>
                  <a:pt x="755749" y="2830538"/>
                </a:cubicBezTo>
                <a:cubicBezTo>
                  <a:pt x="746361" y="2844620"/>
                  <a:pt x="734626" y="2856356"/>
                  <a:pt x="725237" y="2870438"/>
                </a:cubicBezTo>
                <a:cubicBezTo>
                  <a:pt x="722890" y="2872785"/>
                  <a:pt x="722890" y="2875132"/>
                  <a:pt x="720543" y="2877479"/>
                </a:cubicBezTo>
                <a:cubicBezTo>
                  <a:pt x="711155" y="2889214"/>
                  <a:pt x="701767" y="2898602"/>
                  <a:pt x="694726" y="2910338"/>
                </a:cubicBezTo>
                <a:cubicBezTo>
                  <a:pt x="692379" y="2912685"/>
                  <a:pt x="690032" y="2915032"/>
                  <a:pt x="687685" y="2917379"/>
                </a:cubicBezTo>
                <a:cubicBezTo>
                  <a:pt x="678296" y="2926767"/>
                  <a:pt x="671255" y="2938502"/>
                  <a:pt x="661867" y="2947890"/>
                </a:cubicBezTo>
                <a:cubicBezTo>
                  <a:pt x="659520" y="2950237"/>
                  <a:pt x="657173" y="2954932"/>
                  <a:pt x="654826" y="2957279"/>
                </a:cubicBezTo>
                <a:cubicBezTo>
                  <a:pt x="647785" y="2966667"/>
                  <a:pt x="638397" y="2976055"/>
                  <a:pt x="631355" y="2985443"/>
                </a:cubicBezTo>
                <a:cubicBezTo>
                  <a:pt x="629008" y="2990137"/>
                  <a:pt x="624314" y="2992484"/>
                  <a:pt x="621967" y="2997178"/>
                </a:cubicBezTo>
                <a:cubicBezTo>
                  <a:pt x="619620" y="2999525"/>
                  <a:pt x="614926" y="3004220"/>
                  <a:pt x="612579" y="3006567"/>
                </a:cubicBezTo>
                <a:cubicBezTo>
                  <a:pt x="610232" y="3004220"/>
                  <a:pt x="605538" y="3001873"/>
                  <a:pt x="600844" y="3001873"/>
                </a:cubicBezTo>
                <a:cubicBezTo>
                  <a:pt x="596150" y="3001873"/>
                  <a:pt x="593803" y="3004220"/>
                  <a:pt x="589109" y="3004220"/>
                </a:cubicBezTo>
                <a:cubicBezTo>
                  <a:pt x="579721" y="2992484"/>
                  <a:pt x="572679" y="2980749"/>
                  <a:pt x="563291" y="2969014"/>
                </a:cubicBezTo>
                <a:cubicBezTo>
                  <a:pt x="528085" y="2917379"/>
                  <a:pt x="492880" y="2868091"/>
                  <a:pt x="460021" y="2818803"/>
                </a:cubicBezTo>
                <a:cubicBezTo>
                  <a:pt x="417774" y="2757780"/>
                  <a:pt x="377874" y="2701451"/>
                  <a:pt x="340322" y="2647468"/>
                </a:cubicBezTo>
                <a:cubicBezTo>
                  <a:pt x="337975" y="2642774"/>
                  <a:pt x="335628" y="2640427"/>
                  <a:pt x="333281" y="2635733"/>
                </a:cubicBezTo>
                <a:cubicBezTo>
                  <a:pt x="326239" y="2626345"/>
                  <a:pt x="319198" y="2616957"/>
                  <a:pt x="312157" y="2607569"/>
                </a:cubicBezTo>
                <a:cubicBezTo>
                  <a:pt x="302769" y="2595833"/>
                  <a:pt x="295728" y="2584098"/>
                  <a:pt x="288687" y="2574710"/>
                </a:cubicBezTo>
                <a:cubicBezTo>
                  <a:pt x="288687" y="2574710"/>
                  <a:pt x="286340" y="2572363"/>
                  <a:pt x="286340" y="2572363"/>
                </a:cubicBezTo>
                <a:cubicBezTo>
                  <a:pt x="279299" y="2562975"/>
                  <a:pt x="272257" y="2551240"/>
                  <a:pt x="265216" y="2541851"/>
                </a:cubicBezTo>
                <a:cubicBezTo>
                  <a:pt x="262869" y="2539504"/>
                  <a:pt x="262869" y="2537157"/>
                  <a:pt x="260522" y="2534810"/>
                </a:cubicBezTo>
                <a:cubicBezTo>
                  <a:pt x="255828" y="2527769"/>
                  <a:pt x="251134" y="2520728"/>
                  <a:pt x="246440" y="2516034"/>
                </a:cubicBezTo>
                <a:cubicBezTo>
                  <a:pt x="251134" y="2511340"/>
                  <a:pt x="253481" y="2506646"/>
                  <a:pt x="253481" y="2499605"/>
                </a:cubicBezTo>
                <a:cubicBezTo>
                  <a:pt x="253481" y="2497258"/>
                  <a:pt x="253481" y="2497258"/>
                  <a:pt x="253481" y="2494910"/>
                </a:cubicBezTo>
                <a:cubicBezTo>
                  <a:pt x="255828" y="2494910"/>
                  <a:pt x="255828" y="2494910"/>
                  <a:pt x="258175" y="2492563"/>
                </a:cubicBezTo>
                <a:cubicBezTo>
                  <a:pt x="269910" y="2485522"/>
                  <a:pt x="276951" y="2483175"/>
                  <a:pt x="286340" y="2480828"/>
                </a:cubicBezTo>
                <a:close/>
                <a:moveTo>
                  <a:pt x="1227505" y="2016113"/>
                </a:moveTo>
                <a:cubicBezTo>
                  <a:pt x="1215770" y="2009072"/>
                  <a:pt x="1201688" y="1999684"/>
                  <a:pt x="1189953" y="1992643"/>
                </a:cubicBezTo>
                <a:cubicBezTo>
                  <a:pt x="1182911" y="1987948"/>
                  <a:pt x="1178217" y="1985601"/>
                  <a:pt x="1171176" y="1980907"/>
                </a:cubicBezTo>
                <a:cubicBezTo>
                  <a:pt x="1159441" y="1973866"/>
                  <a:pt x="1147706" y="1966825"/>
                  <a:pt x="1135971" y="1959784"/>
                </a:cubicBezTo>
                <a:cubicBezTo>
                  <a:pt x="1128929" y="1955090"/>
                  <a:pt x="1121888" y="1952743"/>
                  <a:pt x="1114847" y="1948049"/>
                </a:cubicBezTo>
                <a:cubicBezTo>
                  <a:pt x="1103112" y="1941007"/>
                  <a:pt x="1091377" y="1936313"/>
                  <a:pt x="1081988" y="1929272"/>
                </a:cubicBezTo>
                <a:cubicBezTo>
                  <a:pt x="1074947" y="1924578"/>
                  <a:pt x="1065559" y="1919884"/>
                  <a:pt x="1058518" y="1917537"/>
                </a:cubicBezTo>
                <a:cubicBezTo>
                  <a:pt x="1049130" y="1912843"/>
                  <a:pt x="1037395" y="1905802"/>
                  <a:pt x="1028006" y="1901108"/>
                </a:cubicBezTo>
                <a:cubicBezTo>
                  <a:pt x="1020965" y="1896413"/>
                  <a:pt x="1011577" y="1891719"/>
                  <a:pt x="1004536" y="1889372"/>
                </a:cubicBezTo>
                <a:cubicBezTo>
                  <a:pt x="995148" y="1884678"/>
                  <a:pt x="985760" y="1879984"/>
                  <a:pt x="974024" y="1872943"/>
                </a:cubicBezTo>
                <a:cubicBezTo>
                  <a:pt x="966983" y="1868249"/>
                  <a:pt x="957595" y="1865902"/>
                  <a:pt x="950554" y="1861208"/>
                </a:cubicBezTo>
                <a:cubicBezTo>
                  <a:pt x="941166" y="1856514"/>
                  <a:pt x="931777" y="1851820"/>
                  <a:pt x="920042" y="1847126"/>
                </a:cubicBezTo>
                <a:cubicBezTo>
                  <a:pt x="910654" y="1842432"/>
                  <a:pt x="903613" y="1840084"/>
                  <a:pt x="894225" y="1835390"/>
                </a:cubicBezTo>
                <a:cubicBezTo>
                  <a:pt x="884837" y="1830696"/>
                  <a:pt x="875448" y="1826002"/>
                  <a:pt x="866060" y="1823655"/>
                </a:cubicBezTo>
                <a:cubicBezTo>
                  <a:pt x="856672" y="1818961"/>
                  <a:pt x="847284" y="1816614"/>
                  <a:pt x="837896" y="1811920"/>
                </a:cubicBezTo>
                <a:cubicBezTo>
                  <a:pt x="828507" y="1807226"/>
                  <a:pt x="821466" y="1804879"/>
                  <a:pt x="812078" y="1800185"/>
                </a:cubicBezTo>
                <a:cubicBezTo>
                  <a:pt x="802690" y="1795491"/>
                  <a:pt x="793302" y="1793144"/>
                  <a:pt x="783914" y="1788449"/>
                </a:cubicBezTo>
                <a:cubicBezTo>
                  <a:pt x="774525" y="1786102"/>
                  <a:pt x="767484" y="1781408"/>
                  <a:pt x="758096" y="1779061"/>
                </a:cubicBezTo>
                <a:cubicBezTo>
                  <a:pt x="748708" y="1776714"/>
                  <a:pt x="739320" y="1772020"/>
                  <a:pt x="729931" y="1769673"/>
                </a:cubicBezTo>
                <a:cubicBezTo>
                  <a:pt x="720543" y="1767326"/>
                  <a:pt x="713502" y="1764979"/>
                  <a:pt x="704114" y="1760285"/>
                </a:cubicBezTo>
                <a:cubicBezTo>
                  <a:pt x="694726" y="1757938"/>
                  <a:pt x="685338" y="1755591"/>
                  <a:pt x="675949" y="1750897"/>
                </a:cubicBezTo>
                <a:cubicBezTo>
                  <a:pt x="668908" y="1748550"/>
                  <a:pt x="659520" y="1746203"/>
                  <a:pt x="652479" y="1743855"/>
                </a:cubicBezTo>
                <a:cubicBezTo>
                  <a:pt x="643091" y="1741508"/>
                  <a:pt x="633703" y="1739161"/>
                  <a:pt x="624314" y="1736814"/>
                </a:cubicBezTo>
                <a:cubicBezTo>
                  <a:pt x="617273" y="1734467"/>
                  <a:pt x="610232" y="1732120"/>
                  <a:pt x="603191" y="1732120"/>
                </a:cubicBezTo>
                <a:cubicBezTo>
                  <a:pt x="593803" y="1729773"/>
                  <a:pt x="582068" y="1727426"/>
                  <a:pt x="572679" y="1727426"/>
                </a:cubicBezTo>
                <a:cubicBezTo>
                  <a:pt x="565638" y="1727426"/>
                  <a:pt x="560944" y="1725079"/>
                  <a:pt x="553903" y="1725079"/>
                </a:cubicBezTo>
                <a:cubicBezTo>
                  <a:pt x="542168" y="1722732"/>
                  <a:pt x="532780" y="1722732"/>
                  <a:pt x="523391" y="1720385"/>
                </a:cubicBezTo>
                <a:cubicBezTo>
                  <a:pt x="518697" y="1720385"/>
                  <a:pt x="511656" y="1718038"/>
                  <a:pt x="506962" y="1718038"/>
                </a:cubicBezTo>
                <a:cubicBezTo>
                  <a:pt x="495227" y="1718038"/>
                  <a:pt x="485839" y="1718038"/>
                  <a:pt x="474103" y="1715691"/>
                </a:cubicBezTo>
                <a:cubicBezTo>
                  <a:pt x="474103" y="1708650"/>
                  <a:pt x="469409" y="1703956"/>
                  <a:pt x="464715" y="1699262"/>
                </a:cubicBezTo>
                <a:cubicBezTo>
                  <a:pt x="469409" y="1692221"/>
                  <a:pt x="474103" y="1685179"/>
                  <a:pt x="478797" y="1675791"/>
                </a:cubicBezTo>
                <a:cubicBezTo>
                  <a:pt x="485839" y="1666403"/>
                  <a:pt x="490533" y="1657015"/>
                  <a:pt x="497574" y="1647627"/>
                </a:cubicBezTo>
                <a:cubicBezTo>
                  <a:pt x="502268" y="1640586"/>
                  <a:pt x="509309" y="1631197"/>
                  <a:pt x="514003" y="1624156"/>
                </a:cubicBezTo>
                <a:cubicBezTo>
                  <a:pt x="701767" y="1459863"/>
                  <a:pt x="934124" y="1314346"/>
                  <a:pt x="1204035" y="1194647"/>
                </a:cubicBezTo>
                <a:cubicBezTo>
                  <a:pt x="1208729" y="1241588"/>
                  <a:pt x="1213423" y="1288529"/>
                  <a:pt x="1218117" y="1335469"/>
                </a:cubicBezTo>
                <a:cubicBezTo>
                  <a:pt x="1208729" y="1337817"/>
                  <a:pt x="1201688" y="1344858"/>
                  <a:pt x="1201688" y="1354246"/>
                </a:cubicBezTo>
                <a:cubicBezTo>
                  <a:pt x="1201688" y="1365981"/>
                  <a:pt x="1211076" y="1375369"/>
                  <a:pt x="1222811" y="1375369"/>
                </a:cubicBezTo>
                <a:cubicBezTo>
                  <a:pt x="1222811" y="1375369"/>
                  <a:pt x="1222811" y="1375369"/>
                  <a:pt x="1222811" y="1375369"/>
                </a:cubicBezTo>
                <a:cubicBezTo>
                  <a:pt x="1246282" y="1610074"/>
                  <a:pt x="1269752" y="1823655"/>
                  <a:pt x="1293223" y="2032542"/>
                </a:cubicBezTo>
                <a:cubicBezTo>
                  <a:pt x="1288529" y="2032542"/>
                  <a:pt x="1283834" y="2037236"/>
                  <a:pt x="1279140" y="2041930"/>
                </a:cubicBezTo>
                <a:cubicBezTo>
                  <a:pt x="1267405" y="2034889"/>
                  <a:pt x="1253323" y="2025501"/>
                  <a:pt x="1241588" y="2018460"/>
                </a:cubicBezTo>
                <a:cubicBezTo>
                  <a:pt x="1236894" y="2023154"/>
                  <a:pt x="1232199" y="2020807"/>
                  <a:pt x="1227505" y="2016113"/>
                </a:cubicBezTo>
                <a:close/>
                <a:moveTo>
                  <a:pt x="384916" y="1734467"/>
                </a:moveTo>
                <a:cubicBezTo>
                  <a:pt x="373180" y="1748550"/>
                  <a:pt x="361445" y="1762632"/>
                  <a:pt x="352057" y="1776714"/>
                </a:cubicBezTo>
                <a:cubicBezTo>
                  <a:pt x="342669" y="1788449"/>
                  <a:pt x="335628" y="1797838"/>
                  <a:pt x="328587" y="1809573"/>
                </a:cubicBezTo>
                <a:cubicBezTo>
                  <a:pt x="323892" y="1816614"/>
                  <a:pt x="319198" y="1821308"/>
                  <a:pt x="314504" y="1828349"/>
                </a:cubicBezTo>
                <a:cubicBezTo>
                  <a:pt x="316851" y="1814267"/>
                  <a:pt x="319198" y="1797838"/>
                  <a:pt x="321545" y="1783755"/>
                </a:cubicBezTo>
                <a:cubicBezTo>
                  <a:pt x="333281" y="1746203"/>
                  <a:pt x="347363" y="1710997"/>
                  <a:pt x="359098" y="1673444"/>
                </a:cubicBezTo>
                <a:cubicBezTo>
                  <a:pt x="361445" y="1673444"/>
                  <a:pt x="363792" y="1675791"/>
                  <a:pt x="366139" y="1675791"/>
                </a:cubicBezTo>
                <a:cubicBezTo>
                  <a:pt x="373180" y="1678138"/>
                  <a:pt x="380222" y="1680485"/>
                  <a:pt x="387263" y="1685179"/>
                </a:cubicBezTo>
                <a:cubicBezTo>
                  <a:pt x="389610" y="1685179"/>
                  <a:pt x="391957" y="1687526"/>
                  <a:pt x="394304" y="1687526"/>
                </a:cubicBezTo>
                <a:cubicBezTo>
                  <a:pt x="401345" y="1689873"/>
                  <a:pt x="408386" y="1694568"/>
                  <a:pt x="415427" y="1699262"/>
                </a:cubicBezTo>
                <a:cubicBezTo>
                  <a:pt x="415427" y="1701609"/>
                  <a:pt x="413080" y="1701609"/>
                  <a:pt x="413080" y="1703956"/>
                </a:cubicBezTo>
                <a:cubicBezTo>
                  <a:pt x="401345" y="1713344"/>
                  <a:pt x="394304" y="1725079"/>
                  <a:pt x="384916" y="1734467"/>
                </a:cubicBezTo>
                <a:close/>
                <a:moveTo>
                  <a:pt x="368486" y="1595992"/>
                </a:moveTo>
                <a:cubicBezTo>
                  <a:pt x="373180" y="1584256"/>
                  <a:pt x="377874" y="1572521"/>
                  <a:pt x="382569" y="1563133"/>
                </a:cubicBezTo>
                <a:cubicBezTo>
                  <a:pt x="387263" y="1553745"/>
                  <a:pt x="391957" y="1542009"/>
                  <a:pt x="396651" y="1532621"/>
                </a:cubicBezTo>
                <a:cubicBezTo>
                  <a:pt x="401345" y="1520886"/>
                  <a:pt x="406039" y="1511498"/>
                  <a:pt x="410733" y="1499763"/>
                </a:cubicBezTo>
                <a:cubicBezTo>
                  <a:pt x="415427" y="1490375"/>
                  <a:pt x="420121" y="1478639"/>
                  <a:pt x="424815" y="1469251"/>
                </a:cubicBezTo>
                <a:cubicBezTo>
                  <a:pt x="429509" y="1459863"/>
                  <a:pt x="434204" y="1448128"/>
                  <a:pt x="438898" y="1438740"/>
                </a:cubicBezTo>
                <a:cubicBezTo>
                  <a:pt x="438898" y="1438740"/>
                  <a:pt x="438898" y="1436392"/>
                  <a:pt x="441245" y="1436392"/>
                </a:cubicBezTo>
                <a:cubicBezTo>
                  <a:pt x="436551" y="1452822"/>
                  <a:pt x="429509" y="1466904"/>
                  <a:pt x="424815" y="1483333"/>
                </a:cubicBezTo>
                <a:cubicBezTo>
                  <a:pt x="420121" y="1492722"/>
                  <a:pt x="417774" y="1504457"/>
                  <a:pt x="413080" y="1513845"/>
                </a:cubicBezTo>
                <a:cubicBezTo>
                  <a:pt x="406039" y="1534968"/>
                  <a:pt x="398998" y="1556092"/>
                  <a:pt x="391957" y="1574868"/>
                </a:cubicBezTo>
                <a:cubicBezTo>
                  <a:pt x="389610" y="1579562"/>
                  <a:pt x="387263" y="1586603"/>
                  <a:pt x="384916" y="1591297"/>
                </a:cubicBezTo>
                <a:cubicBezTo>
                  <a:pt x="384916" y="1593645"/>
                  <a:pt x="382569" y="1598339"/>
                  <a:pt x="382569" y="1600686"/>
                </a:cubicBezTo>
                <a:cubicBezTo>
                  <a:pt x="375527" y="1610074"/>
                  <a:pt x="368486" y="1619462"/>
                  <a:pt x="361445" y="1628850"/>
                </a:cubicBezTo>
                <a:cubicBezTo>
                  <a:pt x="356751" y="1633544"/>
                  <a:pt x="354404" y="1640586"/>
                  <a:pt x="349710" y="1645280"/>
                </a:cubicBezTo>
                <a:cubicBezTo>
                  <a:pt x="349710" y="1645280"/>
                  <a:pt x="347363" y="1645280"/>
                  <a:pt x="347363" y="1642933"/>
                </a:cubicBezTo>
                <a:cubicBezTo>
                  <a:pt x="349710" y="1635891"/>
                  <a:pt x="354404" y="1628850"/>
                  <a:pt x="356751" y="1621809"/>
                </a:cubicBezTo>
                <a:cubicBezTo>
                  <a:pt x="359098" y="1617115"/>
                  <a:pt x="363792" y="1607727"/>
                  <a:pt x="368486" y="1595992"/>
                </a:cubicBezTo>
                <a:close/>
                <a:moveTo>
                  <a:pt x="582068" y="1157094"/>
                </a:moveTo>
                <a:cubicBezTo>
                  <a:pt x="586762" y="1147706"/>
                  <a:pt x="591456" y="1140665"/>
                  <a:pt x="596150" y="1131276"/>
                </a:cubicBezTo>
                <a:cubicBezTo>
                  <a:pt x="600844" y="1121888"/>
                  <a:pt x="605538" y="1114847"/>
                  <a:pt x="610232" y="1105459"/>
                </a:cubicBezTo>
                <a:cubicBezTo>
                  <a:pt x="629008" y="1084335"/>
                  <a:pt x="647785" y="1065559"/>
                  <a:pt x="666561" y="1044436"/>
                </a:cubicBezTo>
                <a:cubicBezTo>
                  <a:pt x="673602" y="1037394"/>
                  <a:pt x="680643" y="1030353"/>
                  <a:pt x="687685" y="1023312"/>
                </a:cubicBezTo>
                <a:cubicBezTo>
                  <a:pt x="713502" y="995148"/>
                  <a:pt x="741667" y="969330"/>
                  <a:pt x="767484" y="943513"/>
                </a:cubicBezTo>
                <a:cubicBezTo>
                  <a:pt x="779219" y="931777"/>
                  <a:pt x="790955" y="922389"/>
                  <a:pt x="802690" y="910654"/>
                </a:cubicBezTo>
                <a:cubicBezTo>
                  <a:pt x="814425" y="898919"/>
                  <a:pt x="826160" y="889531"/>
                  <a:pt x="837896" y="877795"/>
                </a:cubicBezTo>
                <a:cubicBezTo>
                  <a:pt x="840243" y="880142"/>
                  <a:pt x="847284" y="882489"/>
                  <a:pt x="851978" y="882489"/>
                </a:cubicBezTo>
                <a:cubicBezTo>
                  <a:pt x="851978" y="903613"/>
                  <a:pt x="851978" y="924736"/>
                  <a:pt x="851978" y="948207"/>
                </a:cubicBezTo>
                <a:cubicBezTo>
                  <a:pt x="851978" y="950554"/>
                  <a:pt x="851978" y="950554"/>
                  <a:pt x="851978" y="952901"/>
                </a:cubicBezTo>
                <a:cubicBezTo>
                  <a:pt x="851978" y="992801"/>
                  <a:pt x="851978" y="1037394"/>
                  <a:pt x="849631" y="1081988"/>
                </a:cubicBezTo>
                <a:cubicBezTo>
                  <a:pt x="840243" y="1091377"/>
                  <a:pt x="830854" y="1098418"/>
                  <a:pt x="823813" y="1105459"/>
                </a:cubicBezTo>
                <a:cubicBezTo>
                  <a:pt x="819119" y="1110153"/>
                  <a:pt x="814425" y="1114847"/>
                  <a:pt x="807384" y="1119541"/>
                </a:cubicBezTo>
                <a:cubicBezTo>
                  <a:pt x="795649" y="1131276"/>
                  <a:pt x="781566" y="1143012"/>
                  <a:pt x="769831" y="1157094"/>
                </a:cubicBezTo>
                <a:cubicBezTo>
                  <a:pt x="765137" y="1161788"/>
                  <a:pt x="758096" y="1168829"/>
                  <a:pt x="753402" y="1173523"/>
                </a:cubicBezTo>
                <a:cubicBezTo>
                  <a:pt x="744014" y="1182911"/>
                  <a:pt x="734626" y="1192300"/>
                  <a:pt x="725237" y="1201688"/>
                </a:cubicBezTo>
                <a:cubicBezTo>
                  <a:pt x="720543" y="1199341"/>
                  <a:pt x="713502" y="1199341"/>
                  <a:pt x="708808" y="1196994"/>
                </a:cubicBezTo>
                <a:cubicBezTo>
                  <a:pt x="704114" y="1194647"/>
                  <a:pt x="699420" y="1194647"/>
                  <a:pt x="694726" y="1192300"/>
                </a:cubicBezTo>
                <a:cubicBezTo>
                  <a:pt x="687685" y="1189953"/>
                  <a:pt x="682991" y="1189953"/>
                  <a:pt x="675949" y="1187606"/>
                </a:cubicBezTo>
                <a:cubicBezTo>
                  <a:pt x="671255" y="1187606"/>
                  <a:pt x="668908" y="1185259"/>
                  <a:pt x="664214" y="1185259"/>
                </a:cubicBezTo>
                <a:cubicBezTo>
                  <a:pt x="657173" y="1185259"/>
                  <a:pt x="650132" y="1182911"/>
                  <a:pt x="643091" y="1182911"/>
                </a:cubicBezTo>
                <a:cubicBezTo>
                  <a:pt x="640744" y="1182911"/>
                  <a:pt x="636050" y="1182911"/>
                  <a:pt x="633703" y="1180564"/>
                </a:cubicBezTo>
                <a:cubicBezTo>
                  <a:pt x="624314" y="1180564"/>
                  <a:pt x="614926" y="1178217"/>
                  <a:pt x="603191" y="1178217"/>
                </a:cubicBezTo>
                <a:cubicBezTo>
                  <a:pt x="591456" y="1178217"/>
                  <a:pt x="579721" y="1178217"/>
                  <a:pt x="570332" y="1180564"/>
                </a:cubicBezTo>
                <a:cubicBezTo>
                  <a:pt x="570332" y="1180564"/>
                  <a:pt x="567985" y="1180564"/>
                  <a:pt x="567985" y="1180564"/>
                </a:cubicBezTo>
                <a:cubicBezTo>
                  <a:pt x="567985" y="1180564"/>
                  <a:pt x="567985" y="1180564"/>
                  <a:pt x="567985" y="1178217"/>
                </a:cubicBezTo>
                <a:cubicBezTo>
                  <a:pt x="570332" y="1175870"/>
                  <a:pt x="577373" y="1166482"/>
                  <a:pt x="582068" y="1157094"/>
                </a:cubicBezTo>
                <a:close/>
                <a:moveTo>
                  <a:pt x="901266" y="1037394"/>
                </a:moveTo>
                <a:cubicBezTo>
                  <a:pt x="910654" y="1028006"/>
                  <a:pt x="920042" y="1020965"/>
                  <a:pt x="929430" y="1011577"/>
                </a:cubicBezTo>
                <a:cubicBezTo>
                  <a:pt x="938819" y="1004536"/>
                  <a:pt x="948207" y="995148"/>
                  <a:pt x="957595" y="988107"/>
                </a:cubicBezTo>
                <a:cubicBezTo>
                  <a:pt x="966983" y="981065"/>
                  <a:pt x="976371" y="971677"/>
                  <a:pt x="985760" y="964636"/>
                </a:cubicBezTo>
                <a:cubicBezTo>
                  <a:pt x="995148" y="957595"/>
                  <a:pt x="1004536" y="948207"/>
                  <a:pt x="1013924" y="941166"/>
                </a:cubicBezTo>
                <a:cubicBezTo>
                  <a:pt x="1016271" y="938819"/>
                  <a:pt x="1018618" y="936472"/>
                  <a:pt x="1020965" y="936472"/>
                </a:cubicBezTo>
                <a:cubicBezTo>
                  <a:pt x="1009230" y="955248"/>
                  <a:pt x="999842" y="974024"/>
                  <a:pt x="988107" y="992801"/>
                </a:cubicBezTo>
                <a:cubicBezTo>
                  <a:pt x="981065" y="1006883"/>
                  <a:pt x="974024" y="1018618"/>
                  <a:pt x="966983" y="1030353"/>
                </a:cubicBezTo>
                <a:cubicBezTo>
                  <a:pt x="966983" y="1032700"/>
                  <a:pt x="964636" y="1032700"/>
                  <a:pt x="964636" y="1035047"/>
                </a:cubicBezTo>
                <a:cubicBezTo>
                  <a:pt x="959942" y="1039742"/>
                  <a:pt x="955248" y="1046783"/>
                  <a:pt x="950554" y="1051477"/>
                </a:cubicBezTo>
                <a:cubicBezTo>
                  <a:pt x="945860" y="1058518"/>
                  <a:pt x="941166" y="1063212"/>
                  <a:pt x="934124" y="1070253"/>
                </a:cubicBezTo>
                <a:cubicBezTo>
                  <a:pt x="924736" y="1081988"/>
                  <a:pt x="913001" y="1093724"/>
                  <a:pt x="903613" y="1105459"/>
                </a:cubicBezTo>
                <a:cubicBezTo>
                  <a:pt x="898919" y="1110153"/>
                  <a:pt x="894225" y="1117194"/>
                  <a:pt x="889531" y="1121888"/>
                </a:cubicBezTo>
                <a:cubicBezTo>
                  <a:pt x="880142" y="1133623"/>
                  <a:pt x="868407" y="1145359"/>
                  <a:pt x="859019" y="1159441"/>
                </a:cubicBezTo>
                <a:cubicBezTo>
                  <a:pt x="854325" y="1164135"/>
                  <a:pt x="849631" y="1171176"/>
                  <a:pt x="844937" y="1175870"/>
                </a:cubicBezTo>
                <a:cubicBezTo>
                  <a:pt x="844937" y="1175870"/>
                  <a:pt x="844937" y="1175870"/>
                  <a:pt x="844937" y="1175870"/>
                </a:cubicBezTo>
                <a:cubicBezTo>
                  <a:pt x="844937" y="1168829"/>
                  <a:pt x="844937" y="1161788"/>
                  <a:pt x="844937" y="1154747"/>
                </a:cubicBezTo>
                <a:cubicBezTo>
                  <a:pt x="844937" y="1147706"/>
                  <a:pt x="844937" y="1143012"/>
                  <a:pt x="844937" y="1135970"/>
                </a:cubicBezTo>
                <a:cubicBezTo>
                  <a:pt x="844937" y="1124235"/>
                  <a:pt x="844937" y="1112500"/>
                  <a:pt x="844937" y="1103112"/>
                </a:cubicBezTo>
                <a:cubicBezTo>
                  <a:pt x="844937" y="1096071"/>
                  <a:pt x="844937" y="1091377"/>
                  <a:pt x="844937" y="1086683"/>
                </a:cubicBezTo>
                <a:cubicBezTo>
                  <a:pt x="854325" y="1079641"/>
                  <a:pt x="861366" y="1072600"/>
                  <a:pt x="868407" y="1063212"/>
                </a:cubicBezTo>
                <a:cubicBezTo>
                  <a:pt x="884837" y="1053824"/>
                  <a:pt x="894225" y="1044436"/>
                  <a:pt x="901266" y="1037394"/>
                </a:cubicBezTo>
                <a:close/>
                <a:moveTo>
                  <a:pt x="1077294" y="844937"/>
                </a:moveTo>
                <a:cubicBezTo>
                  <a:pt x="1084336" y="830854"/>
                  <a:pt x="1093724" y="819119"/>
                  <a:pt x="1100765" y="805037"/>
                </a:cubicBezTo>
                <a:cubicBezTo>
                  <a:pt x="1100765" y="805037"/>
                  <a:pt x="1100765" y="802690"/>
                  <a:pt x="1103112" y="802690"/>
                </a:cubicBezTo>
                <a:cubicBezTo>
                  <a:pt x="1105459" y="802690"/>
                  <a:pt x="1110153" y="805037"/>
                  <a:pt x="1112500" y="805037"/>
                </a:cubicBezTo>
                <a:cubicBezTo>
                  <a:pt x="1117194" y="805037"/>
                  <a:pt x="1121888" y="807384"/>
                  <a:pt x="1124235" y="807384"/>
                </a:cubicBezTo>
                <a:cubicBezTo>
                  <a:pt x="1128929" y="809731"/>
                  <a:pt x="1133623" y="809731"/>
                  <a:pt x="1138318" y="812078"/>
                </a:cubicBezTo>
                <a:cubicBezTo>
                  <a:pt x="1140665" y="812078"/>
                  <a:pt x="1145359" y="814425"/>
                  <a:pt x="1147706" y="814425"/>
                </a:cubicBezTo>
                <a:cubicBezTo>
                  <a:pt x="1147706" y="816772"/>
                  <a:pt x="1147706" y="816772"/>
                  <a:pt x="1147706" y="819119"/>
                </a:cubicBezTo>
                <a:cubicBezTo>
                  <a:pt x="1147706" y="823813"/>
                  <a:pt x="1150053" y="826160"/>
                  <a:pt x="1152400" y="830854"/>
                </a:cubicBezTo>
                <a:cubicBezTo>
                  <a:pt x="1138318" y="842590"/>
                  <a:pt x="1124235" y="851978"/>
                  <a:pt x="1110153" y="863713"/>
                </a:cubicBezTo>
                <a:cubicBezTo>
                  <a:pt x="1110153" y="863713"/>
                  <a:pt x="1110153" y="863713"/>
                  <a:pt x="1110153" y="863713"/>
                </a:cubicBezTo>
                <a:cubicBezTo>
                  <a:pt x="1084336" y="884836"/>
                  <a:pt x="1058518" y="903613"/>
                  <a:pt x="1032700" y="924736"/>
                </a:cubicBezTo>
                <a:cubicBezTo>
                  <a:pt x="1037395" y="915348"/>
                  <a:pt x="1044436" y="905960"/>
                  <a:pt x="1049130" y="896572"/>
                </a:cubicBezTo>
                <a:cubicBezTo>
                  <a:pt x="1056171" y="880142"/>
                  <a:pt x="1065559" y="861366"/>
                  <a:pt x="1077294" y="844937"/>
                </a:cubicBezTo>
                <a:close/>
                <a:moveTo>
                  <a:pt x="1201688" y="776872"/>
                </a:moveTo>
                <a:cubicBezTo>
                  <a:pt x="1206382" y="772178"/>
                  <a:pt x="1208729" y="767484"/>
                  <a:pt x="1213423" y="762790"/>
                </a:cubicBezTo>
                <a:cubicBezTo>
                  <a:pt x="1220464" y="753402"/>
                  <a:pt x="1227505" y="746361"/>
                  <a:pt x="1232199" y="736973"/>
                </a:cubicBezTo>
                <a:cubicBezTo>
                  <a:pt x="1236894" y="732279"/>
                  <a:pt x="1239241" y="727584"/>
                  <a:pt x="1243935" y="722890"/>
                </a:cubicBezTo>
                <a:cubicBezTo>
                  <a:pt x="1255670" y="706461"/>
                  <a:pt x="1267405" y="692379"/>
                  <a:pt x="1281487" y="675949"/>
                </a:cubicBezTo>
                <a:cubicBezTo>
                  <a:pt x="1286181" y="671255"/>
                  <a:pt x="1290876" y="664214"/>
                  <a:pt x="1295570" y="659520"/>
                </a:cubicBezTo>
                <a:cubicBezTo>
                  <a:pt x="1300264" y="654826"/>
                  <a:pt x="1304958" y="650132"/>
                  <a:pt x="1307305" y="645438"/>
                </a:cubicBezTo>
                <a:cubicBezTo>
                  <a:pt x="1314346" y="638397"/>
                  <a:pt x="1319040" y="631355"/>
                  <a:pt x="1326081" y="621967"/>
                </a:cubicBezTo>
                <a:cubicBezTo>
                  <a:pt x="1330775" y="617273"/>
                  <a:pt x="1335469" y="612579"/>
                  <a:pt x="1337816" y="607885"/>
                </a:cubicBezTo>
                <a:cubicBezTo>
                  <a:pt x="1344858" y="600844"/>
                  <a:pt x="1349552" y="593803"/>
                  <a:pt x="1356593" y="586762"/>
                </a:cubicBezTo>
                <a:cubicBezTo>
                  <a:pt x="1361287" y="582068"/>
                  <a:pt x="1365981" y="577373"/>
                  <a:pt x="1368328" y="572679"/>
                </a:cubicBezTo>
                <a:cubicBezTo>
                  <a:pt x="1375369" y="565638"/>
                  <a:pt x="1380063" y="558597"/>
                  <a:pt x="1387104" y="551556"/>
                </a:cubicBezTo>
                <a:cubicBezTo>
                  <a:pt x="1391799" y="546862"/>
                  <a:pt x="1396493" y="542168"/>
                  <a:pt x="1401187" y="537474"/>
                </a:cubicBezTo>
                <a:cubicBezTo>
                  <a:pt x="1405881" y="530433"/>
                  <a:pt x="1412922" y="523391"/>
                  <a:pt x="1419963" y="518697"/>
                </a:cubicBezTo>
                <a:cubicBezTo>
                  <a:pt x="1424657" y="514003"/>
                  <a:pt x="1429351" y="509309"/>
                  <a:pt x="1434045" y="504615"/>
                </a:cubicBezTo>
                <a:cubicBezTo>
                  <a:pt x="1441087" y="497574"/>
                  <a:pt x="1445781" y="492880"/>
                  <a:pt x="1452822" y="485839"/>
                </a:cubicBezTo>
                <a:cubicBezTo>
                  <a:pt x="1452822" y="485839"/>
                  <a:pt x="1455169" y="483492"/>
                  <a:pt x="1455169" y="483492"/>
                </a:cubicBezTo>
                <a:cubicBezTo>
                  <a:pt x="1485680" y="474103"/>
                  <a:pt x="1513845" y="467062"/>
                  <a:pt x="1544357" y="460021"/>
                </a:cubicBezTo>
                <a:cubicBezTo>
                  <a:pt x="1544357" y="460021"/>
                  <a:pt x="1544357" y="460021"/>
                  <a:pt x="1544357" y="462368"/>
                </a:cubicBezTo>
                <a:cubicBezTo>
                  <a:pt x="1539662" y="469409"/>
                  <a:pt x="1534968" y="478797"/>
                  <a:pt x="1530274" y="485839"/>
                </a:cubicBezTo>
                <a:cubicBezTo>
                  <a:pt x="1523233" y="497574"/>
                  <a:pt x="1516192" y="509309"/>
                  <a:pt x="1509151" y="518697"/>
                </a:cubicBezTo>
                <a:cubicBezTo>
                  <a:pt x="1504457" y="528085"/>
                  <a:pt x="1499763" y="535127"/>
                  <a:pt x="1495069" y="544515"/>
                </a:cubicBezTo>
                <a:cubicBezTo>
                  <a:pt x="1488028" y="556250"/>
                  <a:pt x="1480986" y="567985"/>
                  <a:pt x="1473945" y="582068"/>
                </a:cubicBezTo>
                <a:cubicBezTo>
                  <a:pt x="1469251" y="591456"/>
                  <a:pt x="1464557" y="598497"/>
                  <a:pt x="1459863" y="607885"/>
                </a:cubicBezTo>
                <a:cubicBezTo>
                  <a:pt x="1452822" y="619620"/>
                  <a:pt x="1445781" y="633703"/>
                  <a:pt x="1441087" y="645438"/>
                </a:cubicBezTo>
                <a:cubicBezTo>
                  <a:pt x="1436392" y="654826"/>
                  <a:pt x="1431698" y="664214"/>
                  <a:pt x="1424657" y="675949"/>
                </a:cubicBezTo>
                <a:cubicBezTo>
                  <a:pt x="1419963" y="682991"/>
                  <a:pt x="1417616" y="690032"/>
                  <a:pt x="1412922" y="697073"/>
                </a:cubicBezTo>
                <a:cubicBezTo>
                  <a:pt x="1408228" y="706461"/>
                  <a:pt x="1403534" y="718196"/>
                  <a:pt x="1398840" y="727584"/>
                </a:cubicBezTo>
                <a:cubicBezTo>
                  <a:pt x="1396493" y="727584"/>
                  <a:pt x="1394146" y="725237"/>
                  <a:pt x="1391799" y="725237"/>
                </a:cubicBezTo>
                <a:cubicBezTo>
                  <a:pt x="1380063" y="725237"/>
                  <a:pt x="1370675" y="734626"/>
                  <a:pt x="1370675" y="746361"/>
                </a:cubicBezTo>
                <a:cubicBezTo>
                  <a:pt x="1370675" y="748708"/>
                  <a:pt x="1370675" y="751055"/>
                  <a:pt x="1370675" y="751055"/>
                </a:cubicBezTo>
                <a:cubicBezTo>
                  <a:pt x="1363634" y="753402"/>
                  <a:pt x="1354246" y="755749"/>
                  <a:pt x="1347205" y="758096"/>
                </a:cubicBezTo>
                <a:cubicBezTo>
                  <a:pt x="1342511" y="760443"/>
                  <a:pt x="1337816" y="760443"/>
                  <a:pt x="1335469" y="762790"/>
                </a:cubicBezTo>
                <a:cubicBezTo>
                  <a:pt x="1328428" y="765137"/>
                  <a:pt x="1319040" y="767484"/>
                  <a:pt x="1311999" y="772178"/>
                </a:cubicBezTo>
                <a:cubicBezTo>
                  <a:pt x="1302611" y="776872"/>
                  <a:pt x="1290876" y="779219"/>
                  <a:pt x="1281487" y="783914"/>
                </a:cubicBezTo>
                <a:cubicBezTo>
                  <a:pt x="1272099" y="786261"/>
                  <a:pt x="1265058" y="790955"/>
                  <a:pt x="1255670" y="793302"/>
                </a:cubicBezTo>
                <a:cubicBezTo>
                  <a:pt x="1246282" y="797996"/>
                  <a:pt x="1236894" y="800343"/>
                  <a:pt x="1227505" y="805037"/>
                </a:cubicBezTo>
                <a:cubicBezTo>
                  <a:pt x="1218117" y="809731"/>
                  <a:pt x="1208729" y="812078"/>
                  <a:pt x="1199341" y="816772"/>
                </a:cubicBezTo>
                <a:cubicBezTo>
                  <a:pt x="1196994" y="819119"/>
                  <a:pt x="1192300" y="819119"/>
                  <a:pt x="1189953" y="821466"/>
                </a:cubicBezTo>
                <a:cubicBezTo>
                  <a:pt x="1187605" y="819119"/>
                  <a:pt x="1187605" y="816772"/>
                  <a:pt x="1185258" y="814425"/>
                </a:cubicBezTo>
                <a:cubicBezTo>
                  <a:pt x="1185258" y="814425"/>
                  <a:pt x="1185258" y="814425"/>
                  <a:pt x="1185258" y="814425"/>
                </a:cubicBezTo>
                <a:cubicBezTo>
                  <a:pt x="1187605" y="795649"/>
                  <a:pt x="1194647" y="786261"/>
                  <a:pt x="1201688" y="776872"/>
                </a:cubicBezTo>
                <a:close/>
                <a:moveTo>
                  <a:pt x="1938660" y="415427"/>
                </a:moveTo>
                <a:cubicBezTo>
                  <a:pt x="1948049" y="422468"/>
                  <a:pt x="1955090" y="427162"/>
                  <a:pt x="1964478" y="434204"/>
                </a:cubicBezTo>
                <a:cubicBezTo>
                  <a:pt x="1966825" y="436551"/>
                  <a:pt x="1971519" y="438898"/>
                  <a:pt x="1973866" y="441245"/>
                </a:cubicBezTo>
                <a:cubicBezTo>
                  <a:pt x="1980907" y="448286"/>
                  <a:pt x="1990295" y="452980"/>
                  <a:pt x="1997336" y="460021"/>
                </a:cubicBezTo>
                <a:cubicBezTo>
                  <a:pt x="2002031" y="462368"/>
                  <a:pt x="2004378" y="467062"/>
                  <a:pt x="2009072" y="469409"/>
                </a:cubicBezTo>
                <a:cubicBezTo>
                  <a:pt x="2016113" y="476450"/>
                  <a:pt x="2025501" y="481145"/>
                  <a:pt x="2032542" y="488186"/>
                </a:cubicBezTo>
                <a:cubicBezTo>
                  <a:pt x="2037236" y="490533"/>
                  <a:pt x="2039583" y="495227"/>
                  <a:pt x="2044277" y="497574"/>
                </a:cubicBezTo>
                <a:cubicBezTo>
                  <a:pt x="2051319" y="504615"/>
                  <a:pt x="2060707" y="511656"/>
                  <a:pt x="2067748" y="518697"/>
                </a:cubicBezTo>
                <a:cubicBezTo>
                  <a:pt x="2072442" y="521044"/>
                  <a:pt x="2074789" y="525738"/>
                  <a:pt x="2079483" y="528085"/>
                </a:cubicBezTo>
                <a:cubicBezTo>
                  <a:pt x="2063054" y="532780"/>
                  <a:pt x="2048972" y="539821"/>
                  <a:pt x="2032542" y="544515"/>
                </a:cubicBezTo>
                <a:cubicBezTo>
                  <a:pt x="2013766" y="551556"/>
                  <a:pt x="1997336" y="558597"/>
                  <a:pt x="1978560" y="565638"/>
                </a:cubicBezTo>
                <a:cubicBezTo>
                  <a:pt x="1959784" y="572679"/>
                  <a:pt x="1943355" y="579720"/>
                  <a:pt x="1924578" y="586762"/>
                </a:cubicBezTo>
                <a:cubicBezTo>
                  <a:pt x="1905802" y="593803"/>
                  <a:pt x="1889372" y="603191"/>
                  <a:pt x="1870596" y="610232"/>
                </a:cubicBezTo>
                <a:cubicBezTo>
                  <a:pt x="1851820" y="617273"/>
                  <a:pt x="1835390" y="626661"/>
                  <a:pt x="1816614" y="633703"/>
                </a:cubicBezTo>
                <a:cubicBezTo>
                  <a:pt x="1797838" y="643091"/>
                  <a:pt x="1779061" y="652479"/>
                  <a:pt x="1760285" y="659520"/>
                </a:cubicBezTo>
                <a:cubicBezTo>
                  <a:pt x="1753244" y="664214"/>
                  <a:pt x="1743856" y="666561"/>
                  <a:pt x="1736814" y="671255"/>
                </a:cubicBezTo>
                <a:cubicBezTo>
                  <a:pt x="1727426" y="671255"/>
                  <a:pt x="1718038" y="673602"/>
                  <a:pt x="1710997" y="673602"/>
                </a:cubicBezTo>
                <a:cubicBezTo>
                  <a:pt x="1699262" y="675949"/>
                  <a:pt x="1689873" y="675949"/>
                  <a:pt x="1678138" y="678296"/>
                </a:cubicBezTo>
                <a:cubicBezTo>
                  <a:pt x="1661709" y="680643"/>
                  <a:pt x="1645280" y="682991"/>
                  <a:pt x="1628850" y="685338"/>
                </a:cubicBezTo>
                <a:cubicBezTo>
                  <a:pt x="1617115" y="687685"/>
                  <a:pt x="1607727" y="690032"/>
                  <a:pt x="1595992" y="690032"/>
                </a:cubicBezTo>
                <a:cubicBezTo>
                  <a:pt x="1579562" y="692379"/>
                  <a:pt x="1563133" y="694726"/>
                  <a:pt x="1546704" y="699420"/>
                </a:cubicBezTo>
                <a:cubicBezTo>
                  <a:pt x="1534968" y="701767"/>
                  <a:pt x="1523233" y="704114"/>
                  <a:pt x="1511498" y="706461"/>
                </a:cubicBezTo>
                <a:cubicBezTo>
                  <a:pt x="1495069" y="708808"/>
                  <a:pt x="1480986" y="713502"/>
                  <a:pt x="1464557" y="715849"/>
                </a:cubicBezTo>
                <a:cubicBezTo>
                  <a:pt x="1452822" y="718196"/>
                  <a:pt x="1441087" y="720543"/>
                  <a:pt x="1429351" y="725237"/>
                </a:cubicBezTo>
                <a:cubicBezTo>
                  <a:pt x="1419963" y="727584"/>
                  <a:pt x="1412922" y="729931"/>
                  <a:pt x="1403534" y="732279"/>
                </a:cubicBezTo>
                <a:cubicBezTo>
                  <a:pt x="1401187" y="727584"/>
                  <a:pt x="1398840" y="722890"/>
                  <a:pt x="1394146" y="720543"/>
                </a:cubicBezTo>
                <a:cubicBezTo>
                  <a:pt x="1396493" y="715849"/>
                  <a:pt x="1398840" y="708808"/>
                  <a:pt x="1403534" y="704114"/>
                </a:cubicBezTo>
                <a:cubicBezTo>
                  <a:pt x="1410575" y="692379"/>
                  <a:pt x="1415269" y="678296"/>
                  <a:pt x="1422310" y="666561"/>
                </a:cubicBezTo>
                <a:cubicBezTo>
                  <a:pt x="1427004" y="654826"/>
                  <a:pt x="1434045" y="645438"/>
                  <a:pt x="1438739" y="636050"/>
                </a:cubicBezTo>
                <a:cubicBezTo>
                  <a:pt x="1445781" y="624314"/>
                  <a:pt x="1450475" y="612579"/>
                  <a:pt x="1457516" y="600844"/>
                </a:cubicBezTo>
                <a:cubicBezTo>
                  <a:pt x="1462210" y="591456"/>
                  <a:pt x="1469251" y="582068"/>
                  <a:pt x="1473945" y="572679"/>
                </a:cubicBezTo>
                <a:cubicBezTo>
                  <a:pt x="1480986" y="560944"/>
                  <a:pt x="1485680" y="549209"/>
                  <a:pt x="1492722" y="537474"/>
                </a:cubicBezTo>
                <a:cubicBezTo>
                  <a:pt x="1497416" y="528085"/>
                  <a:pt x="1502110" y="521044"/>
                  <a:pt x="1509151" y="511656"/>
                </a:cubicBezTo>
                <a:cubicBezTo>
                  <a:pt x="1516192" y="499921"/>
                  <a:pt x="1523233" y="488186"/>
                  <a:pt x="1527927" y="478797"/>
                </a:cubicBezTo>
                <a:cubicBezTo>
                  <a:pt x="1532621" y="471756"/>
                  <a:pt x="1534968" y="467062"/>
                  <a:pt x="1539662" y="460021"/>
                </a:cubicBezTo>
                <a:cubicBezTo>
                  <a:pt x="1542009" y="457674"/>
                  <a:pt x="1542009" y="455327"/>
                  <a:pt x="1544357" y="452980"/>
                </a:cubicBezTo>
                <a:cubicBezTo>
                  <a:pt x="1661709" y="424815"/>
                  <a:pt x="1786102" y="406039"/>
                  <a:pt x="1912843" y="396651"/>
                </a:cubicBezTo>
                <a:cubicBezTo>
                  <a:pt x="1919884" y="401345"/>
                  <a:pt x="1924578" y="403692"/>
                  <a:pt x="1931619" y="408386"/>
                </a:cubicBezTo>
                <a:cubicBezTo>
                  <a:pt x="1933966" y="413080"/>
                  <a:pt x="1936313" y="415427"/>
                  <a:pt x="1938660" y="415427"/>
                </a:cubicBezTo>
                <a:close/>
                <a:moveTo>
                  <a:pt x="2152242" y="506962"/>
                </a:moveTo>
                <a:cubicBezTo>
                  <a:pt x="2171018" y="499921"/>
                  <a:pt x="2192141" y="495227"/>
                  <a:pt x="2210918" y="488186"/>
                </a:cubicBezTo>
                <a:cubicBezTo>
                  <a:pt x="2225000" y="483492"/>
                  <a:pt x="2241429" y="478797"/>
                  <a:pt x="2255512" y="474103"/>
                </a:cubicBezTo>
                <a:cubicBezTo>
                  <a:pt x="2262553" y="471756"/>
                  <a:pt x="2269594" y="469409"/>
                  <a:pt x="2278982" y="467062"/>
                </a:cubicBezTo>
                <a:cubicBezTo>
                  <a:pt x="2269594" y="490533"/>
                  <a:pt x="2260206" y="516350"/>
                  <a:pt x="2253165" y="542168"/>
                </a:cubicBezTo>
                <a:cubicBezTo>
                  <a:pt x="2253165" y="544515"/>
                  <a:pt x="2250818" y="546862"/>
                  <a:pt x="2250818" y="546862"/>
                </a:cubicBezTo>
                <a:cubicBezTo>
                  <a:pt x="2246123" y="563291"/>
                  <a:pt x="2239082" y="582068"/>
                  <a:pt x="2234388" y="600844"/>
                </a:cubicBezTo>
                <a:cubicBezTo>
                  <a:pt x="2234388" y="603191"/>
                  <a:pt x="2232041" y="607885"/>
                  <a:pt x="2232041" y="610232"/>
                </a:cubicBezTo>
                <a:cubicBezTo>
                  <a:pt x="2229694" y="621967"/>
                  <a:pt x="2225000" y="631355"/>
                  <a:pt x="2222653" y="643091"/>
                </a:cubicBezTo>
                <a:cubicBezTo>
                  <a:pt x="2220306" y="643091"/>
                  <a:pt x="2220306" y="643091"/>
                  <a:pt x="2217959" y="643091"/>
                </a:cubicBezTo>
                <a:cubicBezTo>
                  <a:pt x="2213265" y="643091"/>
                  <a:pt x="2208571" y="645438"/>
                  <a:pt x="2203877" y="647785"/>
                </a:cubicBezTo>
                <a:cubicBezTo>
                  <a:pt x="2199183" y="643091"/>
                  <a:pt x="2194488" y="638397"/>
                  <a:pt x="2189794" y="633703"/>
                </a:cubicBezTo>
                <a:cubicBezTo>
                  <a:pt x="2187447" y="631355"/>
                  <a:pt x="2182753" y="626661"/>
                  <a:pt x="2180406" y="624314"/>
                </a:cubicBezTo>
                <a:cubicBezTo>
                  <a:pt x="2168671" y="612579"/>
                  <a:pt x="2159283" y="603191"/>
                  <a:pt x="2147548" y="591456"/>
                </a:cubicBezTo>
                <a:cubicBezTo>
                  <a:pt x="2147548" y="591456"/>
                  <a:pt x="2145201" y="589109"/>
                  <a:pt x="2145201" y="589109"/>
                </a:cubicBezTo>
                <a:cubicBezTo>
                  <a:pt x="2124077" y="570332"/>
                  <a:pt x="2105301" y="551556"/>
                  <a:pt x="2086524" y="532780"/>
                </a:cubicBezTo>
                <a:cubicBezTo>
                  <a:pt x="2093565" y="530433"/>
                  <a:pt x="2102954" y="528085"/>
                  <a:pt x="2109995" y="525738"/>
                </a:cubicBezTo>
                <a:cubicBezTo>
                  <a:pt x="2121730" y="516350"/>
                  <a:pt x="2135812" y="511656"/>
                  <a:pt x="2152242" y="506962"/>
                </a:cubicBezTo>
                <a:close/>
                <a:moveTo>
                  <a:pt x="2293064" y="434204"/>
                </a:moveTo>
                <a:cubicBezTo>
                  <a:pt x="2297759" y="422468"/>
                  <a:pt x="2302453" y="413080"/>
                  <a:pt x="2307147" y="401345"/>
                </a:cubicBezTo>
                <a:cubicBezTo>
                  <a:pt x="2309494" y="401345"/>
                  <a:pt x="2311841" y="401345"/>
                  <a:pt x="2314188" y="401345"/>
                </a:cubicBezTo>
                <a:cubicBezTo>
                  <a:pt x="2332964" y="403692"/>
                  <a:pt x="2351741" y="403692"/>
                  <a:pt x="2370517" y="406039"/>
                </a:cubicBezTo>
                <a:cubicBezTo>
                  <a:pt x="2384599" y="408386"/>
                  <a:pt x="2396334" y="408386"/>
                  <a:pt x="2410417" y="410733"/>
                </a:cubicBezTo>
                <a:cubicBezTo>
                  <a:pt x="2422152" y="413080"/>
                  <a:pt x="2433887" y="413080"/>
                  <a:pt x="2447970" y="415427"/>
                </a:cubicBezTo>
                <a:cubicBezTo>
                  <a:pt x="2447970" y="415427"/>
                  <a:pt x="2447970" y="415427"/>
                  <a:pt x="2447970" y="417774"/>
                </a:cubicBezTo>
                <a:cubicBezTo>
                  <a:pt x="2447970" y="417774"/>
                  <a:pt x="2447970" y="417774"/>
                  <a:pt x="2447970" y="417774"/>
                </a:cubicBezTo>
                <a:cubicBezTo>
                  <a:pt x="2445622" y="420121"/>
                  <a:pt x="2443275" y="420121"/>
                  <a:pt x="2443275" y="422468"/>
                </a:cubicBezTo>
                <a:cubicBezTo>
                  <a:pt x="2431540" y="424815"/>
                  <a:pt x="2417458" y="429510"/>
                  <a:pt x="2403376" y="431857"/>
                </a:cubicBezTo>
                <a:cubicBezTo>
                  <a:pt x="2389293" y="436551"/>
                  <a:pt x="2372864" y="438898"/>
                  <a:pt x="2358782" y="443592"/>
                </a:cubicBezTo>
                <a:cubicBezTo>
                  <a:pt x="2337658" y="448286"/>
                  <a:pt x="2318882" y="455327"/>
                  <a:pt x="2297759" y="460021"/>
                </a:cubicBezTo>
                <a:cubicBezTo>
                  <a:pt x="2293064" y="462368"/>
                  <a:pt x="2288370" y="462368"/>
                  <a:pt x="2283676" y="464715"/>
                </a:cubicBezTo>
                <a:cubicBezTo>
                  <a:pt x="2286023" y="460021"/>
                  <a:pt x="2286023" y="457674"/>
                  <a:pt x="2288370" y="452980"/>
                </a:cubicBezTo>
                <a:cubicBezTo>
                  <a:pt x="2288370" y="448286"/>
                  <a:pt x="2290717" y="441245"/>
                  <a:pt x="2293064" y="434204"/>
                </a:cubicBezTo>
                <a:close/>
                <a:moveTo>
                  <a:pt x="2530116" y="431857"/>
                </a:moveTo>
                <a:cubicBezTo>
                  <a:pt x="2541851" y="434204"/>
                  <a:pt x="2551239" y="436551"/>
                  <a:pt x="2562975" y="438898"/>
                </a:cubicBezTo>
                <a:cubicBezTo>
                  <a:pt x="2572363" y="441245"/>
                  <a:pt x="2581751" y="443592"/>
                  <a:pt x="2591139" y="445939"/>
                </a:cubicBezTo>
                <a:cubicBezTo>
                  <a:pt x="2602875" y="448286"/>
                  <a:pt x="2614610" y="450633"/>
                  <a:pt x="2623998" y="452980"/>
                </a:cubicBezTo>
                <a:cubicBezTo>
                  <a:pt x="2633386" y="455327"/>
                  <a:pt x="2642774" y="457674"/>
                  <a:pt x="2649816" y="460021"/>
                </a:cubicBezTo>
                <a:cubicBezTo>
                  <a:pt x="2654510" y="460021"/>
                  <a:pt x="2659204" y="462368"/>
                  <a:pt x="2663898" y="464715"/>
                </a:cubicBezTo>
                <a:cubicBezTo>
                  <a:pt x="2659204" y="467062"/>
                  <a:pt x="2654510" y="467062"/>
                  <a:pt x="2652163" y="469409"/>
                </a:cubicBezTo>
                <a:cubicBezTo>
                  <a:pt x="2647469" y="471756"/>
                  <a:pt x="2642774" y="471756"/>
                  <a:pt x="2638080" y="474103"/>
                </a:cubicBezTo>
                <a:cubicBezTo>
                  <a:pt x="2626345" y="478797"/>
                  <a:pt x="2614610" y="481145"/>
                  <a:pt x="2602875" y="485839"/>
                </a:cubicBezTo>
                <a:cubicBezTo>
                  <a:pt x="2600528" y="485839"/>
                  <a:pt x="2600528" y="488186"/>
                  <a:pt x="2598180" y="488186"/>
                </a:cubicBezTo>
                <a:cubicBezTo>
                  <a:pt x="2598180" y="488186"/>
                  <a:pt x="2598180" y="488186"/>
                  <a:pt x="2598180" y="488186"/>
                </a:cubicBezTo>
                <a:cubicBezTo>
                  <a:pt x="2591139" y="483492"/>
                  <a:pt x="2584098" y="481145"/>
                  <a:pt x="2577057" y="476450"/>
                </a:cubicBezTo>
                <a:cubicBezTo>
                  <a:pt x="2570016" y="471756"/>
                  <a:pt x="2562975" y="469409"/>
                  <a:pt x="2555934" y="464715"/>
                </a:cubicBezTo>
                <a:cubicBezTo>
                  <a:pt x="2548892" y="460021"/>
                  <a:pt x="2541851" y="457674"/>
                  <a:pt x="2534810" y="455327"/>
                </a:cubicBezTo>
                <a:cubicBezTo>
                  <a:pt x="2527769" y="450633"/>
                  <a:pt x="2520728" y="448286"/>
                  <a:pt x="2511340" y="443592"/>
                </a:cubicBezTo>
                <a:cubicBezTo>
                  <a:pt x="2504299" y="441245"/>
                  <a:pt x="2497258" y="436551"/>
                  <a:pt x="2490216" y="434204"/>
                </a:cubicBezTo>
                <a:cubicBezTo>
                  <a:pt x="2487869" y="434204"/>
                  <a:pt x="2485522" y="431857"/>
                  <a:pt x="2483175" y="431857"/>
                </a:cubicBezTo>
                <a:cubicBezTo>
                  <a:pt x="2483175" y="431857"/>
                  <a:pt x="2483175" y="429510"/>
                  <a:pt x="2483175" y="429510"/>
                </a:cubicBezTo>
                <a:cubicBezTo>
                  <a:pt x="2487869" y="429510"/>
                  <a:pt x="2492563" y="431857"/>
                  <a:pt x="2499605" y="431857"/>
                </a:cubicBezTo>
                <a:cubicBezTo>
                  <a:pt x="2511340" y="427162"/>
                  <a:pt x="2520728" y="429510"/>
                  <a:pt x="2530116" y="431857"/>
                </a:cubicBezTo>
                <a:close/>
                <a:moveTo>
                  <a:pt x="2699103" y="452980"/>
                </a:moveTo>
                <a:cubicBezTo>
                  <a:pt x="2708492" y="450633"/>
                  <a:pt x="2717880" y="448286"/>
                  <a:pt x="2727268" y="445939"/>
                </a:cubicBezTo>
                <a:cubicBezTo>
                  <a:pt x="2734309" y="443592"/>
                  <a:pt x="2741350" y="441245"/>
                  <a:pt x="2748391" y="441245"/>
                </a:cubicBezTo>
                <a:cubicBezTo>
                  <a:pt x="2757780" y="438898"/>
                  <a:pt x="2767168" y="436551"/>
                  <a:pt x="2776556" y="434204"/>
                </a:cubicBezTo>
                <a:cubicBezTo>
                  <a:pt x="2783597" y="431857"/>
                  <a:pt x="2790638" y="431857"/>
                  <a:pt x="2795332" y="429510"/>
                </a:cubicBezTo>
                <a:cubicBezTo>
                  <a:pt x="2804721" y="427162"/>
                  <a:pt x="2814109" y="424815"/>
                  <a:pt x="2825844" y="422468"/>
                </a:cubicBezTo>
                <a:cubicBezTo>
                  <a:pt x="2830538" y="420121"/>
                  <a:pt x="2837579" y="420121"/>
                  <a:pt x="2842273" y="417774"/>
                </a:cubicBezTo>
                <a:cubicBezTo>
                  <a:pt x="2851661" y="415427"/>
                  <a:pt x="2863397" y="413080"/>
                  <a:pt x="2872785" y="410733"/>
                </a:cubicBezTo>
                <a:cubicBezTo>
                  <a:pt x="2877479" y="410733"/>
                  <a:pt x="2884520" y="408386"/>
                  <a:pt x="2889214" y="408386"/>
                </a:cubicBezTo>
                <a:cubicBezTo>
                  <a:pt x="2898602" y="406039"/>
                  <a:pt x="2910338" y="403692"/>
                  <a:pt x="2919726" y="403692"/>
                </a:cubicBezTo>
                <a:cubicBezTo>
                  <a:pt x="2924420" y="403692"/>
                  <a:pt x="2929114" y="401345"/>
                  <a:pt x="2933808" y="401345"/>
                </a:cubicBezTo>
                <a:cubicBezTo>
                  <a:pt x="2943196" y="398998"/>
                  <a:pt x="2952585" y="398998"/>
                  <a:pt x="2961973" y="396651"/>
                </a:cubicBezTo>
                <a:cubicBezTo>
                  <a:pt x="2964320" y="406039"/>
                  <a:pt x="2971361" y="410733"/>
                  <a:pt x="2978402" y="413080"/>
                </a:cubicBezTo>
                <a:cubicBezTo>
                  <a:pt x="2978402" y="415427"/>
                  <a:pt x="2978402" y="417774"/>
                  <a:pt x="2978402" y="420121"/>
                </a:cubicBezTo>
                <a:cubicBezTo>
                  <a:pt x="2978402" y="422468"/>
                  <a:pt x="2978402" y="422468"/>
                  <a:pt x="2978402" y="424815"/>
                </a:cubicBezTo>
                <a:cubicBezTo>
                  <a:pt x="2978402" y="431857"/>
                  <a:pt x="2976055" y="441245"/>
                  <a:pt x="2976055" y="448286"/>
                </a:cubicBezTo>
                <a:cubicBezTo>
                  <a:pt x="2976055" y="450633"/>
                  <a:pt x="2976055" y="452980"/>
                  <a:pt x="2976055" y="457674"/>
                </a:cubicBezTo>
                <a:cubicBezTo>
                  <a:pt x="2976055" y="464715"/>
                  <a:pt x="2976055" y="471756"/>
                  <a:pt x="2973708" y="478797"/>
                </a:cubicBezTo>
                <a:cubicBezTo>
                  <a:pt x="2973708" y="483492"/>
                  <a:pt x="2973708" y="488186"/>
                  <a:pt x="2973708" y="492880"/>
                </a:cubicBezTo>
                <a:cubicBezTo>
                  <a:pt x="2973708" y="497574"/>
                  <a:pt x="2973708" y="502268"/>
                  <a:pt x="2973708" y="506962"/>
                </a:cubicBezTo>
                <a:cubicBezTo>
                  <a:pt x="2973708" y="514003"/>
                  <a:pt x="2973708" y="521044"/>
                  <a:pt x="2971361" y="528085"/>
                </a:cubicBezTo>
                <a:cubicBezTo>
                  <a:pt x="2971361" y="530433"/>
                  <a:pt x="2971361" y="532780"/>
                  <a:pt x="2971361" y="537474"/>
                </a:cubicBezTo>
                <a:cubicBezTo>
                  <a:pt x="2971361" y="544515"/>
                  <a:pt x="2971361" y="549209"/>
                  <a:pt x="2971361" y="556250"/>
                </a:cubicBezTo>
                <a:cubicBezTo>
                  <a:pt x="2966667" y="553903"/>
                  <a:pt x="2961973" y="553903"/>
                  <a:pt x="2957279" y="551556"/>
                </a:cubicBezTo>
                <a:cubicBezTo>
                  <a:pt x="2947890" y="549209"/>
                  <a:pt x="2938502" y="544515"/>
                  <a:pt x="2929114" y="542168"/>
                </a:cubicBezTo>
                <a:cubicBezTo>
                  <a:pt x="2917379" y="537474"/>
                  <a:pt x="2907991" y="535127"/>
                  <a:pt x="2896255" y="530433"/>
                </a:cubicBezTo>
                <a:cubicBezTo>
                  <a:pt x="2886867" y="528085"/>
                  <a:pt x="2877479" y="523391"/>
                  <a:pt x="2868091" y="521044"/>
                </a:cubicBezTo>
                <a:cubicBezTo>
                  <a:pt x="2856355" y="518697"/>
                  <a:pt x="2846967" y="514003"/>
                  <a:pt x="2835232" y="511656"/>
                </a:cubicBezTo>
                <a:cubicBezTo>
                  <a:pt x="2825844" y="509309"/>
                  <a:pt x="2816456" y="506962"/>
                  <a:pt x="2807068" y="502268"/>
                </a:cubicBezTo>
                <a:cubicBezTo>
                  <a:pt x="2795332" y="499921"/>
                  <a:pt x="2783597" y="495227"/>
                  <a:pt x="2774209" y="492880"/>
                </a:cubicBezTo>
                <a:cubicBezTo>
                  <a:pt x="2764821" y="490533"/>
                  <a:pt x="2757780" y="488186"/>
                  <a:pt x="2748391" y="485839"/>
                </a:cubicBezTo>
                <a:cubicBezTo>
                  <a:pt x="2736656" y="483492"/>
                  <a:pt x="2724921" y="478797"/>
                  <a:pt x="2713186" y="476450"/>
                </a:cubicBezTo>
                <a:cubicBezTo>
                  <a:pt x="2703797" y="474103"/>
                  <a:pt x="2696756" y="471756"/>
                  <a:pt x="2687368" y="469409"/>
                </a:cubicBezTo>
                <a:cubicBezTo>
                  <a:pt x="2682674" y="467062"/>
                  <a:pt x="2677980" y="467062"/>
                  <a:pt x="2673286" y="464715"/>
                </a:cubicBezTo>
                <a:cubicBezTo>
                  <a:pt x="2675633" y="464715"/>
                  <a:pt x="2677980" y="462368"/>
                  <a:pt x="2680327" y="462368"/>
                </a:cubicBezTo>
                <a:cubicBezTo>
                  <a:pt x="2687368" y="457674"/>
                  <a:pt x="2694409" y="455327"/>
                  <a:pt x="2699103" y="452980"/>
                </a:cubicBezTo>
                <a:close/>
                <a:moveTo>
                  <a:pt x="3008914" y="443592"/>
                </a:moveTo>
                <a:cubicBezTo>
                  <a:pt x="3013608" y="452980"/>
                  <a:pt x="3020649" y="464715"/>
                  <a:pt x="3025343" y="474103"/>
                </a:cubicBezTo>
                <a:cubicBezTo>
                  <a:pt x="3030037" y="481145"/>
                  <a:pt x="3032384" y="488186"/>
                  <a:pt x="3037078" y="495227"/>
                </a:cubicBezTo>
                <a:cubicBezTo>
                  <a:pt x="3041772" y="504615"/>
                  <a:pt x="3046466" y="514003"/>
                  <a:pt x="3051160" y="523391"/>
                </a:cubicBezTo>
                <a:cubicBezTo>
                  <a:pt x="3055854" y="530433"/>
                  <a:pt x="3058202" y="539821"/>
                  <a:pt x="3062896" y="546862"/>
                </a:cubicBezTo>
                <a:cubicBezTo>
                  <a:pt x="3067590" y="556250"/>
                  <a:pt x="3072284" y="563291"/>
                  <a:pt x="3076978" y="572679"/>
                </a:cubicBezTo>
                <a:cubicBezTo>
                  <a:pt x="3081672" y="582068"/>
                  <a:pt x="3086366" y="591456"/>
                  <a:pt x="3091060" y="600844"/>
                </a:cubicBezTo>
                <a:cubicBezTo>
                  <a:pt x="3091060" y="600844"/>
                  <a:pt x="3091060" y="603191"/>
                  <a:pt x="3093407" y="603191"/>
                </a:cubicBezTo>
                <a:cubicBezTo>
                  <a:pt x="3088713" y="600844"/>
                  <a:pt x="3084019" y="598497"/>
                  <a:pt x="3076978" y="596150"/>
                </a:cubicBezTo>
                <a:cubicBezTo>
                  <a:pt x="3067590" y="591456"/>
                  <a:pt x="3055854" y="589109"/>
                  <a:pt x="3046466" y="584415"/>
                </a:cubicBezTo>
                <a:cubicBezTo>
                  <a:pt x="3037078" y="579720"/>
                  <a:pt x="3025343" y="577373"/>
                  <a:pt x="3015955" y="572679"/>
                </a:cubicBezTo>
                <a:cubicBezTo>
                  <a:pt x="3006567" y="567985"/>
                  <a:pt x="2997178" y="565638"/>
                  <a:pt x="2987790" y="560944"/>
                </a:cubicBezTo>
                <a:cubicBezTo>
                  <a:pt x="2983096" y="558597"/>
                  <a:pt x="2976055" y="556250"/>
                  <a:pt x="2971361" y="553903"/>
                </a:cubicBezTo>
                <a:cubicBezTo>
                  <a:pt x="2971361" y="544515"/>
                  <a:pt x="2971361" y="537474"/>
                  <a:pt x="2973708" y="528085"/>
                </a:cubicBezTo>
                <a:cubicBezTo>
                  <a:pt x="2973708" y="528085"/>
                  <a:pt x="2973708" y="528085"/>
                  <a:pt x="2973708" y="525738"/>
                </a:cubicBezTo>
                <a:cubicBezTo>
                  <a:pt x="2973708" y="514003"/>
                  <a:pt x="2976055" y="504615"/>
                  <a:pt x="2976055" y="492880"/>
                </a:cubicBezTo>
                <a:cubicBezTo>
                  <a:pt x="2976055" y="492880"/>
                  <a:pt x="2976055" y="490533"/>
                  <a:pt x="2976055" y="490533"/>
                </a:cubicBezTo>
                <a:cubicBezTo>
                  <a:pt x="2976055" y="481145"/>
                  <a:pt x="2978402" y="471756"/>
                  <a:pt x="2978402" y="460021"/>
                </a:cubicBezTo>
                <a:cubicBezTo>
                  <a:pt x="2978402" y="457674"/>
                  <a:pt x="2978402" y="457674"/>
                  <a:pt x="2978402" y="455327"/>
                </a:cubicBezTo>
                <a:cubicBezTo>
                  <a:pt x="2978402" y="445939"/>
                  <a:pt x="2980749" y="436551"/>
                  <a:pt x="2980749" y="429510"/>
                </a:cubicBezTo>
                <a:cubicBezTo>
                  <a:pt x="2980749" y="427162"/>
                  <a:pt x="2980749" y="424815"/>
                  <a:pt x="2980749" y="422468"/>
                </a:cubicBezTo>
                <a:cubicBezTo>
                  <a:pt x="2980749" y="417774"/>
                  <a:pt x="2980749" y="413080"/>
                  <a:pt x="2983096" y="408386"/>
                </a:cubicBezTo>
                <a:cubicBezTo>
                  <a:pt x="2983096" y="408386"/>
                  <a:pt x="2983096" y="408386"/>
                  <a:pt x="2983096" y="408386"/>
                </a:cubicBezTo>
                <a:cubicBezTo>
                  <a:pt x="2985443" y="408386"/>
                  <a:pt x="2990137" y="408386"/>
                  <a:pt x="2992484" y="406039"/>
                </a:cubicBezTo>
                <a:cubicBezTo>
                  <a:pt x="2994831" y="410733"/>
                  <a:pt x="2997178" y="415427"/>
                  <a:pt x="3001872" y="420121"/>
                </a:cubicBezTo>
                <a:cubicBezTo>
                  <a:pt x="3004219" y="431857"/>
                  <a:pt x="3006567" y="436551"/>
                  <a:pt x="3008914" y="443592"/>
                </a:cubicBezTo>
                <a:close/>
                <a:moveTo>
                  <a:pt x="3138001" y="621967"/>
                </a:moveTo>
                <a:cubicBezTo>
                  <a:pt x="3152083" y="626661"/>
                  <a:pt x="3163819" y="633703"/>
                  <a:pt x="3175554" y="638397"/>
                </a:cubicBezTo>
                <a:cubicBezTo>
                  <a:pt x="3182595" y="640744"/>
                  <a:pt x="3189636" y="645438"/>
                  <a:pt x="3196677" y="647785"/>
                </a:cubicBezTo>
                <a:cubicBezTo>
                  <a:pt x="3217801" y="657173"/>
                  <a:pt x="3236577" y="666561"/>
                  <a:pt x="3257701" y="675949"/>
                </a:cubicBezTo>
                <a:cubicBezTo>
                  <a:pt x="3264742" y="678296"/>
                  <a:pt x="3271783" y="682991"/>
                  <a:pt x="3278824" y="685338"/>
                </a:cubicBezTo>
                <a:cubicBezTo>
                  <a:pt x="3292906" y="692379"/>
                  <a:pt x="3304641" y="697073"/>
                  <a:pt x="3318724" y="704114"/>
                </a:cubicBezTo>
                <a:cubicBezTo>
                  <a:pt x="3328112" y="708808"/>
                  <a:pt x="3335153" y="713502"/>
                  <a:pt x="3344541" y="718196"/>
                </a:cubicBezTo>
                <a:cubicBezTo>
                  <a:pt x="3356276" y="722890"/>
                  <a:pt x="3368012" y="729931"/>
                  <a:pt x="3377400" y="734626"/>
                </a:cubicBezTo>
                <a:cubicBezTo>
                  <a:pt x="3386788" y="739320"/>
                  <a:pt x="3396176" y="744014"/>
                  <a:pt x="3405565" y="748708"/>
                </a:cubicBezTo>
                <a:cubicBezTo>
                  <a:pt x="3410259" y="751055"/>
                  <a:pt x="3417300" y="753402"/>
                  <a:pt x="3421994" y="758096"/>
                </a:cubicBezTo>
                <a:cubicBezTo>
                  <a:pt x="3419647" y="760443"/>
                  <a:pt x="3419647" y="762790"/>
                  <a:pt x="3419647" y="767484"/>
                </a:cubicBezTo>
                <a:cubicBezTo>
                  <a:pt x="3419647" y="769831"/>
                  <a:pt x="3419647" y="772178"/>
                  <a:pt x="3421994" y="774525"/>
                </a:cubicBezTo>
                <a:cubicBezTo>
                  <a:pt x="3417300" y="776872"/>
                  <a:pt x="3412605" y="779219"/>
                  <a:pt x="3407911" y="779219"/>
                </a:cubicBezTo>
                <a:cubicBezTo>
                  <a:pt x="3396176" y="783914"/>
                  <a:pt x="3386788" y="786261"/>
                  <a:pt x="3375053" y="790955"/>
                </a:cubicBezTo>
                <a:cubicBezTo>
                  <a:pt x="3363318" y="795649"/>
                  <a:pt x="3351582" y="800343"/>
                  <a:pt x="3339847" y="807384"/>
                </a:cubicBezTo>
                <a:cubicBezTo>
                  <a:pt x="3330459" y="812078"/>
                  <a:pt x="3321071" y="814425"/>
                  <a:pt x="3311683" y="819119"/>
                </a:cubicBezTo>
                <a:cubicBezTo>
                  <a:pt x="3292906" y="828507"/>
                  <a:pt x="3271783" y="837896"/>
                  <a:pt x="3253007" y="847284"/>
                </a:cubicBezTo>
                <a:cubicBezTo>
                  <a:pt x="3250659" y="849631"/>
                  <a:pt x="3248312" y="849631"/>
                  <a:pt x="3243618" y="851978"/>
                </a:cubicBezTo>
                <a:cubicBezTo>
                  <a:pt x="3234230" y="856672"/>
                  <a:pt x="3227189" y="861366"/>
                  <a:pt x="3217801" y="866060"/>
                </a:cubicBezTo>
                <a:cubicBezTo>
                  <a:pt x="3201371" y="830854"/>
                  <a:pt x="3187289" y="797996"/>
                  <a:pt x="3170860" y="762790"/>
                </a:cubicBezTo>
                <a:cubicBezTo>
                  <a:pt x="3168513" y="760443"/>
                  <a:pt x="3168513" y="755749"/>
                  <a:pt x="3166166" y="753402"/>
                </a:cubicBezTo>
                <a:cubicBezTo>
                  <a:pt x="3159125" y="736973"/>
                  <a:pt x="3152083" y="722890"/>
                  <a:pt x="3145042" y="706461"/>
                </a:cubicBezTo>
                <a:cubicBezTo>
                  <a:pt x="3142695" y="701767"/>
                  <a:pt x="3142695" y="699420"/>
                  <a:pt x="3140348" y="694726"/>
                </a:cubicBezTo>
                <a:cubicBezTo>
                  <a:pt x="3133307" y="680643"/>
                  <a:pt x="3126266" y="664214"/>
                  <a:pt x="3119225" y="650132"/>
                </a:cubicBezTo>
                <a:cubicBezTo>
                  <a:pt x="3116878" y="645438"/>
                  <a:pt x="3114531" y="638397"/>
                  <a:pt x="3109837" y="633703"/>
                </a:cubicBezTo>
                <a:cubicBezTo>
                  <a:pt x="3105143" y="624314"/>
                  <a:pt x="3100449" y="614926"/>
                  <a:pt x="3095754" y="605538"/>
                </a:cubicBezTo>
                <a:cubicBezTo>
                  <a:pt x="3100449" y="607885"/>
                  <a:pt x="3107489" y="610232"/>
                  <a:pt x="3112184" y="612579"/>
                </a:cubicBezTo>
                <a:cubicBezTo>
                  <a:pt x="3121572" y="617273"/>
                  <a:pt x="3128613" y="619620"/>
                  <a:pt x="3138001" y="621967"/>
                </a:cubicBezTo>
                <a:close/>
                <a:moveTo>
                  <a:pt x="3511182" y="781566"/>
                </a:moveTo>
                <a:cubicBezTo>
                  <a:pt x="3522917" y="783914"/>
                  <a:pt x="3532305" y="786261"/>
                  <a:pt x="3544040" y="788608"/>
                </a:cubicBezTo>
                <a:cubicBezTo>
                  <a:pt x="3553428" y="790955"/>
                  <a:pt x="3562817" y="793302"/>
                  <a:pt x="3572205" y="795649"/>
                </a:cubicBezTo>
                <a:cubicBezTo>
                  <a:pt x="3583940" y="797996"/>
                  <a:pt x="3593328" y="800343"/>
                  <a:pt x="3602716" y="802690"/>
                </a:cubicBezTo>
                <a:cubicBezTo>
                  <a:pt x="3612104" y="805037"/>
                  <a:pt x="3621493" y="807384"/>
                  <a:pt x="3630881" y="809731"/>
                </a:cubicBezTo>
                <a:cubicBezTo>
                  <a:pt x="3633228" y="809731"/>
                  <a:pt x="3635575" y="809731"/>
                  <a:pt x="3635575" y="812078"/>
                </a:cubicBezTo>
                <a:cubicBezTo>
                  <a:pt x="3633228" y="816772"/>
                  <a:pt x="3633228" y="821466"/>
                  <a:pt x="3633228" y="826160"/>
                </a:cubicBezTo>
                <a:cubicBezTo>
                  <a:pt x="3630881" y="826160"/>
                  <a:pt x="3626187" y="823813"/>
                  <a:pt x="3623840" y="823813"/>
                </a:cubicBezTo>
                <a:cubicBezTo>
                  <a:pt x="3612104" y="819119"/>
                  <a:pt x="3600369" y="816772"/>
                  <a:pt x="3588634" y="812078"/>
                </a:cubicBezTo>
                <a:cubicBezTo>
                  <a:pt x="3576899" y="809731"/>
                  <a:pt x="3567511" y="805037"/>
                  <a:pt x="3555775" y="802690"/>
                </a:cubicBezTo>
                <a:cubicBezTo>
                  <a:pt x="3544040" y="797996"/>
                  <a:pt x="3532305" y="795649"/>
                  <a:pt x="3518223" y="790955"/>
                </a:cubicBezTo>
                <a:cubicBezTo>
                  <a:pt x="3506487" y="788608"/>
                  <a:pt x="3497099" y="783914"/>
                  <a:pt x="3485364" y="781566"/>
                </a:cubicBezTo>
                <a:cubicBezTo>
                  <a:pt x="3475976" y="779219"/>
                  <a:pt x="3468935" y="776872"/>
                  <a:pt x="3459546" y="774525"/>
                </a:cubicBezTo>
                <a:cubicBezTo>
                  <a:pt x="3466588" y="774525"/>
                  <a:pt x="3473629" y="776872"/>
                  <a:pt x="3480670" y="776872"/>
                </a:cubicBezTo>
                <a:cubicBezTo>
                  <a:pt x="3492405" y="776872"/>
                  <a:pt x="3501793" y="779219"/>
                  <a:pt x="3511182" y="781566"/>
                </a:cubicBezTo>
                <a:close/>
                <a:moveTo>
                  <a:pt x="3644963" y="795649"/>
                </a:moveTo>
                <a:cubicBezTo>
                  <a:pt x="3647310" y="790955"/>
                  <a:pt x="3647310" y="783914"/>
                  <a:pt x="3649657" y="779219"/>
                </a:cubicBezTo>
                <a:cubicBezTo>
                  <a:pt x="3649657" y="776872"/>
                  <a:pt x="3652004" y="772178"/>
                  <a:pt x="3652004" y="769831"/>
                </a:cubicBezTo>
                <a:cubicBezTo>
                  <a:pt x="3654351" y="765137"/>
                  <a:pt x="3654351" y="758096"/>
                  <a:pt x="3656698" y="753402"/>
                </a:cubicBezTo>
                <a:cubicBezTo>
                  <a:pt x="3656698" y="751055"/>
                  <a:pt x="3659045" y="746361"/>
                  <a:pt x="3659045" y="744014"/>
                </a:cubicBezTo>
                <a:cubicBezTo>
                  <a:pt x="3661392" y="739320"/>
                  <a:pt x="3661392" y="734626"/>
                  <a:pt x="3663740" y="729931"/>
                </a:cubicBezTo>
                <a:cubicBezTo>
                  <a:pt x="3663740" y="727584"/>
                  <a:pt x="3666086" y="725237"/>
                  <a:pt x="3666086" y="720543"/>
                </a:cubicBezTo>
                <a:cubicBezTo>
                  <a:pt x="3668434" y="715849"/>
                  <a:pt x="3668434" y="711155"/>
                  <a:pt x="3670781" y="706461"/>
                </a:cubicBezTo>
                <a:cubicBezTo>
                  <a:pt x="3670781" y="704114"/>
                  <a:pt x="3673128" y="701767"/>
                  <a:pt x="3673128" y="697073"/>
                </a:cubicBezTo>
                <a:cubicBezTo>
                  <a:pt x="3675475" y="692379"/>
                  <a:pt x="3675475" y="687685"/>
                  <a:pt x="3677822" y="682991"/>
                </a:cubicBezTo>
                <a:cubicBezTo>
                  <a:pt x="3677822" y="680643"/>
                  <a:pt x="3680169" y="678296"/>
                  <a:pt x="3680169" y="673602"/>
                </a:cubicBezTo>
                <a:cubicBezTo>
                  <a:pt x="3682516" y="668908"/>
                  <a:pt x="3682516" y="664214"/>
                  <a:pt x="3684863" y="659520"/>
                </a:cubicBezTo>
                <a:cubicBezTo>
                  <a:pt x="3684863" y="657173"/>
                  <a:pt x="3687210" y="654826"/>
                  <a:pt x="3687210" y="652479"/>
                </a:cubicBezTo>
                <a:cubicBezTo>
                  <a:pt x="3689557" y="647785"/>
                  <a:pt x="3689557" y="643091"/>
                  <a:pt x="3691904" y="640744"/>
                </a:cubicBezTo>
                <a:cubicBezTo>
                  <a:pt x="3691904" y="638397"/>
                  <a:pt x="3694251" y="636050"/>
                  <a:pt x="3694251" y="633703"/>
                </a:cubicBezTo>
                <a:cubicBezTo>
                  <a:pt x="3696598" y="629008"/>
                  <a:pt x="3696598" y="626661"/>
                  <a:pt x="3698945" y="621967"/>
                </a:cubicBezTo>
                <a:cubicBezTo>
                  <a:pt x="3698945" y="619620"/>
                  <a:pt x="3701292" y="617273"/>
                  <a:pt x="3701292" y="614926"/>
                </a:cubicBezTo>
                <a:cubicBezTo>
                  <a:pt x="3703639" y="610232"/>
                  <a:pt x="3703639" y="607885"/>
                  <a:pt x="3705986" y="603191"/>
                </a:cubicBezTo>
                <a:cubicBezTo>
                  <a:pt x="3705986" y="603191"/>
                  <a:pt x="3705986" y="603191"/>
                  <a:pt x="3705986" y="603191"/>
                </a:cubicBezTo>
                <a:cubicBezTo>
                  <a:pt x="3708333" y="603191"/>
                  <a:pt x="3710681" y="605538"/>
                  <a:pt x="3713027" y="605538"/>
                </a:cubicBezTo>
                <a:cubicBezTo>
                  <a:pt x="3717721" y="605538"/>
                  <a:pt x="3722416" y="603191"/>
                  <a:pt x="3724763" y="600844"/>
                </a:cubicBezTo>
                <a:cubicBezTo>
                  <a:pt x="3724763" y="600844"/>
                  <a:pt x="3727110" y="603191"/>
                  <a:pt x="3727110" y="603191"/>
                </a:cubicBezTo>
                <a:cubicBezTo>
                  <a:pt x="3741192" y="619620"/>
                  <a:pt x="3757622" y="636050"/>
                  <a:pt x="3771704" y="652479"/>
                </a:cubicBezTo>
                <a:cubicBezTo>
                  <a:pt x="3776398" y="657173"/>
                  <a:pt x="3781092" y="664214"/>
                  <a:pt x="3785786" y="668908"/>
                </a:cubicBezTo>
                <a:cubicBezTo>
                  <a:pt x="3799868" y="685338"/>
                  <a:pt x="3816298" y="704114"/>
                  <a:pt x="3830380" y="720543"/>
                </a:cubicBezTo>
                <a:cubicBezTo>
                  <a:pt x="3835074" y="725237"/>
                  <a:pt x="3837421" y="729931"/>
                  <a:pt x="3842115" y="734626"/>
                </a:cubicBezTo>
                <a:cubicBezTo>
                  <a:pt x="3863239" y="760443"/>
                  <a:pt x="3882015" y="786261"/>
                  <a:pt x="3903138" y="812078"/>
                </a:cubicBezTo>
                <a:cubicBezTo>
                  <a:pt x="3914874" y="828507"/>
                  <a:pt x="3928956" y="844937"/>
                  <a:pt x="3940691" y="861366"/>
                </a:cubicBezTo>
                <a:cubicBezTo>
                  <a:pt x="3945385" y="868407"/>
                  <a:pt x="3952426" y="877795"/>
                  <a:pt x="3957120" y="884836"/>
                </a:cubicBezTo>
                <a:cubicBezTo>
                  <a:pt x="3966509" y="898919"/>
                  <a:pt x="3978244" y="913001"/>
                  <a:pt x="3987632" y="927083"/>
                </a:cubicBezTo>
                <a:cubicBezTo>
                  <a:pt x="3982938" y="924736"/>
                  <a:pt x="3978244" y="922389"/>
                  <a:pt x="3973550" y="920042"/>
                </a:cubicBezTo>
                <a:cubicBezTo>
                  <a:pt x="3971203" y="920042"/>
                  <a:pt x="3971203" y="920042"/>
                  <a:pt x="3968856" y="917695"/>
                </a:cubicBezTo>
                <a:cubicBezTo>
                  <a:pt x="3952426" y="910654"/>
                  <a:pt x="3938344" y="903613"/>
                  <a:pt x="3921915" y="898919"/>
                </a:cubicBezTo>
                <a:cubicBezTo>
                  <a:pt x="3919568" y="898919"/>
                  <a:pt x="3917220" y="896572"/>
                  <a:pt x="3914874" y="896572"/>
                </a:cubicBezTo>
                <a:cubicBezTo>
                  <a:pt x="3900791" y="891878"/>
                  <a:pt x="3886709" y="884836"/>
                  <a:pt x="3870279" y="880142"/>
                </a:cubicBezTo>
                <a:cubicBezTo>
                  <a:pt x="3865585" y="877795"/>
                  <a:pt x="3863239" y="877795"/>
                  <a:pt x="3858544" y="875448"/>
                </a:cubicBezTo>
                <a:cubicBezTo>
                  <a:pt x="3844462" y="870754"/>
                  <a:pt x="3830380" y="866060"/>
                  <a:pt x="3816298" y="861366"/>
                </a:cubicBezTo>
                <a:cubicBezTo>
                  <a:pt x="3811603" y="859019"/>
                  <a:pt x="3806909" y="856672"/>
                  <a:pt x="3802215" y="856672"/>
                </a:cubicBezTo>
                <a:cubicBezTo>
                  <a:pt x="3790480" y="851978"/>
                  <a:pt x="3776398" y="849631"/>
                  <a:pt x="3764662" y="844937"/>
                </a:cubicBezTo>
                <a:cubicBezTo>
                  <a:pt x="3757622" y="842590"/>
                  <a:pt x="3750580" y="840243"/>
                  <a:pt x="3743539" y="837896"/>
                </a:cubicBezTo>
                <a:cubicBezTo>
                  <a:pt x="3731804" y="835549"/>
                  <a:pt x="3720069" y="830854"/>
                  <a:pt x="3710681" y="828507"/>
                </a:cubicBezTo>
                <a:cubicBezTo>
                  <a:pt x="3701292" y="826160"/>
                  <a:pt x="3694251" y="823813"/>
                  <a:pt x="3684863" y="821466"/>
                </a:cubicBezTo>
                <a:cubicBezTo>
                  <a:pt x="3675475" y="819119"/>
                  <a:pt x="3666086" y="816772"/>
                  <a:pt x="3654351" y="814425"/>
                </a:cubicBezTo>
                <a:cubicBezTo>
                  <a:pt x="3649657" y="812078"/>
                  <a:pt x="3642616" y="812078"/>
                  <a:pt x="3637922" y="809731"/>
                </a:cubicBezTo>
                <a:cubicBezTo>
                  <a:pt x="3637922" y="809731"/>
                  <a:pt x="3637922" y="809731"/>
                  <a:pt x="3637922" y="809731"/>
                </a:cubicBezTo>
                <a:cubicBezTo>
                  <a:pt x="3642616" y="802690"/>
                  <a:pt x="3642616" y="797996"/>
                  <a:pt x="3644963" y="795649"/>
                </a:cubicBezTo>
                <a:close/>
                <a:moveTo>
                  <a:pt x="4022837" y="943513"/>
                </a:moveTo>
                <a:cubicBezTo>
                  <a:pt x="4032226" y="948207"/>
                  <a:pt x="4041614" y="952901"/>
                  <a:pt x="4051002" y="957595"/>
                </a:cubicBezTo>
                <a:cubicBezTo>
                  <a:pt x="4058043" y="962289"/>
                  <a:pt x="4065084" y="964636"/>
                  <a:pt x="4072126" y="969330"/>
                </a:cubicBezTo>
                <a:cubicBezTo>
                  <a:pt x="4081514" y="974024"/>
                  <a:pt x="4090902" y="978718"/>
                  <a:pt x="4100290" y="985760"/>
                </a:cubicBezTo>
                <a:cubicBezTo>
                  <a:pt x="4107331" y="990454"/>
                  <a:pt x="4114372" y="992801"/>
                  <a:pt x="4121414" y="997495"/>
                </a:cubicBezTo>
                <a:cubicBezTo>
                  <a:pt x="4130802" y="1002189"/>
                  <a:pt x="4140190" y="1009230"/>
                  <a:pt x="4149578" y="1013924"/>
                </a:cubicBezTo>
                <a:cubicBezTo>
                  <a:pt x="4156619" y="1018618"/>
                  <a:pt x="4161313" y="1020965"/>
                  <a:pt x="4168355" y="1025659"/>
                </a:cubicBezTo>
                <a:cubicBezTo>
                  <a:pt x="4177743" y="1032700"/>
                  <a:pt x="4187131" y="1037394"/>
                  <a:pt x="4196519" y="1044436"/>
                </a:cubicBezTo>
                <a:cubicBezTo>
                  <a:pt x="4201213" y="1049130"/>
                  <a:pt x="4208254" y="1051477"/>
                  <a:pt x="4212948" y="1056171"/>
                </a:cubicBezTo>
                <a:cubicBezTo>
                  <a:pt x="4212948" y="1056171"/>
                  <a:pt x="4215296" y="1056171"/>
                  <a:pt x="4215296" y="1058518"/>
                </a:cubicBezTo>
                <a:cubicBezTo>
                  <a:pt x="4227031" y="1084335"/>
                  <a:pt x="4236419" y="1110153"/>
                  <a:pt x="4248154" y="1138318"/>
                </a:cubicBezTo>
                <a:cubicBezTo>
                  <a:pt x="4241113" y="1133623"/>
                  <a:pt x="4234072" y="1128929"/>
                  <a:pt x="4229378" y="1124235"/>
                </a:cubicBezTo>
                <a:cubicBezTo>
                  <a:pt x="4219990" y="1117194"/>
                  <a:pt x="4210601" y="1110153"/>
                  <a:pt x="4201213" y="1103112"/>
                </a:cubicBezTo>
                <a:cubicBezTo>
                  <a:pt x="4194172" y="1098418"/>
                  <a:pt x="4184784" y="1091377"/>
                  <a:pt x="4177743" y="1086683"/>
                </a:cubicBezTo>
                <a:cubicBezTo>
                  <a:pt x="4168355" y="1079641"/>
                  <a:pt x="4158966" y="1072600"/>
                  <a:pt x="4147231" y="1067906"/>
                </a:cubicBezTo>
                <a:cubicBezTo>
                  <a:pt x="4137843" y="1063212"/>
                  <a:pt x="4130802" y="1056171"/>
                  <a:pt x="4121414" y="1051477"/>
                </a:cubicBezTo>
                <a:cubicBezTo>
                  <a:pt x="4112025" y="1044436"/>
                  <a:pt x="4102637" y="1039742"/>
                  <a:pt x="4090902" y="1032700"/>
                </a:cubicBezTo>
                <a:cubicBezTo>
                  <a:pt x="4081514" y="1028006"/>
                  <a:pt x="4072126" y="1023312"/>
                  <a:pt x="4065084" y="1016271"/>
                </a:cubicBezTo>
                <a:cubicBezTo>
                  <a:pt x="4058043" y="1011577"/>
                  <a:pt x="4051002" y="1006883"/>
                  <a:pt x="4041614" y="1002189"/>
                </a:cubicBezTo>
                <a:cubicBezTo>
                  <a:pt x="4029879" y="983412"/>
                  <a:pt x="4015797" y="966983"/>
                  <a:pt x="4004061" y="948207"/>
                </a:cubicBezTo>
                <a:cubicBezTo>
                  <a:pt x="3999367" y="943513"/>
                  <a:pt x="3997020" y="936472"/>
                  <a:pt x="3992326" y="931777"/>
                </a:cubicBezTo>
                <a:cubicBezTo>
                  <a:pt x="3992326" y="931777"/>
                  <a:pt x="3992326" y="931777"/>
                  <a:pt x="3992326" y="931777"/>
                </a:cubicBezTo>
                <a:cubicBezTo>
                  <a:pt x="3994673" y="931777"/>
                  <a:pt x="3997020" y="934125"/>
                  <a:pt x="3999367" y="934125"/>
                </a:cubicBezTo>
                <a:cubicBezTo>
                  <a:pt x="4008755" y="936472"/>
                  <a:pt x="4015797" y="941166"/>
                  <a:pt x="4022837" y="943513"/>
                </a:cubicBezTo>
                <a:close/>
                <a:moveTo>
                  <a:pt x="4356118" y="1199341"/>
                </a:moveTo>
                <a:cubicBezTo>
                  <a:pt x="4365507" y="1213423"/>
                  <a:pt x="4372548" y="1225158"/>
                  <a:pt x="4381936" y="1239241"/>
                </a:cubicBezTo>
                <a:cubicBezTo>
                  <a:pt x="4381936" y="1239241"/>
                  <a:pt x="4381936" y="1241588"/>
                  <a:pt x="4381936" y="1241588"/>
                </a:cubicBezTo>
                <a:cubicBezTo>
                  <a:pt x="4372548" y="1232199"/>
                  <a:pt x="4363159" y="1222811"/>
                  <a:pt x="4351424" y="1215770"/>
                </a:cubicBezTo>
                <a:cubicBezTo>
                  <a:pt x="4346730" y="1211076"/>
                  <a:pt x="4339689" y="1206382"/>
                  <a:pt x="4334995" y="1201688"/>
                </a:cubicBezTo>
                <a:cubicBezTo>
                  <a:pt x="4325607" y="1192300"/>
                  <a:pt x="4313872" y="1185259"/>
                  <a:pt x="4304483" y="1175870"/>
                </a:cubicBezTo>
                <a:cubicBezTo>
                  <a:pt x="4297442" y="1171176"/>
                  <a:pt x="4290401" y="1164135"/>
                  <a:pt x="4283360" y="1159441"/>
                </a:cubicBezTo>
                <a:cubicBezTo>
                  <a:pt x="4273972" y="1152400"/>
                  <a:pt x="4264583" y="1145359"/>
                  <a:pt x="4252848" y="1135970"/>
                </a:cubicBezTo>
                <a:cubicBezTo>
                  <a:pt x="4252848" y="1135970"/>
                  <a:pt x="4252848" y="1135970"/>
                  <a:pt x="4252848" y="1135970"/>
                </a:cubicBezTo>
                <a:cubicBezTo>
                  <a:pt x="4248154" y="1121888"/>
                  <a:pt x="4241113" y="1107806"/>
                  <a:pt x="4236419" y="1093724"/>
                </a:cubicBezTo>
                <a:cubicBezTo>
                  <a:pt x="4234072" y="1084335"/>
                  <a:pt x="4229378" y="1077294"/>
                  <a:pt x="4227031" y="1070253"/>
                </a:cubicBezTo>
                <a:cubicBezTo>
                  <a:pt x="4224684" y="1065559"/>
                  <a:pt x="4222337" y="1060865"/>
                  <a:pt x="4222337" y="1056171"/>
                </a:cubicBezTo>
                <a:cubicBezTo>
                  <a:pt x="4231725" y="1063212"/>
                  <a:pt x="4238766" y="1067906"/>
                  <a:pt x="4248154" y="1074947"/>
                </a:cubicBezTo>
                <a:cubicBezTo>
                  <a:pt x="4252848" y="1077294"/>
                  <a:pt x="4257542" y="1081988"/>
                  <a:pt x="4262237" y="1084335"/>
                </a:cubicBezTo>
                <a:cubicBezTo>
                  <a:pt x="4271625" y="1091377"/>
                  <a:pt x="4281013" y="1098418"/>
                  <a:pt x="4290401" y="1105459"/>
                </a:cubicBezTo>
                <a:cubicBezTo>
                  <a:pt x="4288054" y="1107806"/>
                  <a:pt x="4285707" y="1112500"/>
                  <a:pt x="4285707" y="1117194"/>
                </a:cubicBezTo>
                <a:cubicBezTo>
                  <a:pt x="4285707" y="1128929"/>
                  <a:pt x="4295095" y="1138318"/>
                  <a:pt x="4306830" y="1138318"/>
                </a:cubicBezTo>
                <a:cubicBezTo>
                  <a:pt x="4309178" y="1138318"/>
                  <a:pt x="4311524" y="1138318"/>
                  <a:pt x="4313872" y="1135970"/>
                </a:cubicBezTo>
                <a:cubicBezTo>
                  <a:pt x="4313872" y="1138318"/>
                  <a:pt x="4316218" y="1138318"/>
                  <a:pt x="4318566" y="1140665"/>
                </a:cubicBezTo>
                <a:cubicBezTo>
                  <a:pt x="4330301" y="1159441"/>
                  <a:pt x="4342036" y="1178217"/>
                  <a:pt x="4356118" y="1199341"/>
                </a:cubicBezTo>
                <a:close/>
                <a:moveTo>
                  <a:pt x="4471124" y="1328428"/>
                </a:moveTo>
                <a:cubicBezTo>
                  <a:pt x="4473471" y="1330775"/>
                  <a:pt x="4475818" y="1333122"/>
                  <a:pt x="4478165" y="1337817"/>
                </a:cubicBezTo>
                <a:cubicBezTo>
                  <a:pt x="4487553" y="1349552"/>
                  <a:pt x="4496941" y="1358940"/>
                  <a:pt x="4508676" y="1370675"/>
                </a:cubicBezTo>
                <a:cubicBezTo>
                  <a:pt x="4508676" y="1373022"/>
                  <a:pt x="4511023" y="1373022"/>
                  <a:pt x="4513371" y="1375369"/>
                </a:cubicBezTo>
                <a:cubicBezTo>
                  <a:pt x="4548576" y="1415269"/>
                  <a:pt x="4579088" y="1455169"/>
                  <a:pt x="4607252" y="1497416"/>
                </a:cubicBezTo>
                <a:cubicBezTo>
                  <a:pt x="4609599" y="1499763"/>
                  <a:pt x="4609599" y="1502110"/>
                  <a:pt x="4611946" y="1504457"/>
                </a:cubicBezTo>
                <a:cubicBezTo>
                  <a:pt x="4618988" y="1518539"/>
                  <a:pt x="4626029" y="1534968"/>
                  <a:pt x="4633070" y="1549051"/>
                </a:cubicBezTo>
                <a:cubicBezTo>
                  <a:pt x="4635417" y="1551398"/>
                  <a:pt x="4635417" y="1556092"/>
                  <a:pt x="4637764" y="1558439"/>
                </a:cubicBezTo>
                <a:cubicBezTo>
                  <a:pt x="4637764" y="1558439"/>
                  <a:pt x="4637764" y="1560786"/>
                  <a:pt x="4637764" y="1560786"/>
                </a:cubicBezTo>
                <a:cubicBezTo>
                  <a:pt x="4583782" y="1480986"/>
                  <a:pt x="4518065" y="1405881"/>
                  <a:pt x="4442959" y="1340164"/>
                </a:cubicBezTo>
                <a:cubicBezTo>
                  <a:pt x="4433571" y="1326081"/>
                  <a:pt x="4426530" y="1311999"/>
                  <a:pt x="4417141" y="1295570"/>
                </a:cubicBezTo>
                <a:cubicBezTo>
                  <a:pt x="4412447" y="1288529"/>
                  <a:pt x="4407753" y="1281487"/>
                  <a:pt x="4405406" y="1274446"/>
                </a:cubicBezTo>
                <a:cubicBezTo>
                  <a:pt x="4407753" y="1274446"/>
                  <a:pt x="4410100" y="1272099"/>
                  <a:pt x="4412447" y="1269752"/>
                </a:cubicBezTo>
                <a:cubicBezTo>
                  <a:pt x="4419489" y="1276793"/>
                  <a:pt x="4426530" y="1283834"/>
                  <a:pt x="4433571" y="1290876"/>
                </a:cubicBezTo>
                <a:cubicBezTo>
                  <a:pt x="4435918" y="1293223"/>
                  <a:pt x="4440612" y="1297917"/>
                  <a:pt x="4442959" y="1300264"/>
                </a:cubicBezTo>
                <a:cubicBezTo>
                  <a:pt x="4452347" y="1309652"/>
                  <a:pt x="4461736" y="1319040"/>
                  <a:pt x="4471124" y="1328428"/>
                </a:cubicBezTo>
                <a:close/>
                <a:moveTo>
                  <a:pt x="4675317" y="1619462"/>
                </a:moveTo>
                <a:cubicBezTo>
                  <a:pt x="4670623" y="1612421"/>
                  <a:pt x="4668275" y="1605380"/>
                  <a:pt x="4663581" y="1598339"/>
                </a:cubicBezTo>
                <a:cubicBezTo>
                  <a:pt x="4661234" y="1591297"/>
                  <a:pt x="4656540" y="1581909"/>
                  <a:pt x="4654193" y="1574868"/>
                </a:cubicBezTo>
                <a:cubicBezTo>
                  <a:pt x="4651846" y="1570174"/>
                  <a:pt x="4649499" y="1565480"/>
                  <a:pt x="4649499" y="1558439"/>
                </a:cubicBezTo>
                <a:cubicBezTo>
                  <a:pt x="4656540" y="1567827"/>
                  <a:pt x="4661234" y="1579562"/>
                  <a:pt x="4668275" y="1588950"/>
                </a:cubicBezTo>
                <a:cubicBezTo>
                  <a:pt x="4670623" y="1598339"/>
                  <a:pt x="4672970" y="1605380"/>
                  <a:pt x="4675317" y="1614768"/>
                </a:cubicBezTo>
                <a:cubicBezTo>
                  <a:pt x="4675317" y="1614768"/>
                  <a:pt x="4675317" y="1617115"/>
                  <a:pt x="4675317" y="1619462"/>
                </a:cubicBezTo>
                <a:close/>
                <a:moveTo>
                  <a:pt x="4670623" y="1624156"/>
                </a:moveTo>
                <a:cubicBezTo>
                  <a:pt x="4675317" y="1633544"/>
                  <a:pt x="4677664" y="1645280"/>
                  <a:pt x="4682358" y="1654668"/>
                </a:cubicBezTo>
                <a:cubicBezTo>
                  <a:pt x="4684705" y="1661709"/>
                  <a:pt x="4687052" y="1671097"/>
                  <a:pt x="4691746" y="1678138"/>
                </a:cubicBezTo>
                <a:cubicBezTo>
                  <a:pt x="4691746" y="1678138"/>
                  <a:pt x="4691746" y="1680485"/>
                  <a:pt x="4691746" y="1680485"/>
                </a:cubicBezTo>
                <a:cubicBezTo>
                  <a:pt x="4691746" y="1678138"/>
                  <a:pt x="4691746" y="1678138"/>
                  <a:pt x="4689399" y="1675791"/>
                </a:cubicBezTo>
                <a:cubicBezTo>
                  <a:pt x="4687052" y="1668750"/>
                  <a:pt x="4684705" y="1661709"/>
                  <a:pt x="4680011" y="1654668"/>
                </a:cubicBezTo>
                <a:cubicBezTo>
                  <a:pt x="4675317" y="1642933"/>
                  <a:pt x="4670623" y="1633544"/>
                  <a:pt x="4665929" y="1621809"/>
                </a:cubicBezTo>
                <a:cubicBezTo>
                  <a:pt x="4663581" y="1614768"/>
                  <a:pt x="4658887" y="1605380"/>
                  <a:pt x="4656540" y="1598339"/>
                </a:cubicBezTo>
                <a:cubicBezTo>
                  <a:pt x="4654193" y="1591297"/>
                  <a:pt x="4649499" y="1581909"/>
                  <a:pt x="4647152" y="1574868"/>
                </a:cubicBezTo>
                <a:cubicBezTo>
                  <a:pt x="4651846" y="1581909"/>
                  <a:pt x="4656540" y="1588950"/>
                  <a:pt x="4661234" y="1595992"/>
                </a:cubicBezTo>
                <a:cubicBezTo>
                  <a:pt x="4661234" y="1595992"/>
                  <a:pt x="4661234" y="1595992"/>
                  <a:pt x="4661234" y="1598339"/>
                </a:cubicBezTo>
                <a:cubicBezTo>
                  <a:pt x="4663581" y="1607727"/>
                  <a:pt x="4668275" y="1614768"/>
                  <a:pt x="4670623" y="1624156"/>
                </a:cubicBezTo>
                <a:close/>
                <a:moveTo>
                  <a:pt x="4618988" y="1516192"/>
                </a:moveTo>
                <a:cubicBezTo>
                  <a:pt x="4616640" y="1513845"/>
                  <a:pt x="4616640" y="1511498"/>
                  <a:pt x="4614294" y="1509151"/>
                </a:cubicBezTo>
                <a:cubicBezTo>
                  <a:pt x="4623682" y="1523233"/>
                  <a:pt x="4633070" y="1534968"/>
                  <a:pt x="4640111" y="1549051"/>
                </a:cubicBezTo>
                <a:cubicBezTo>
                  <a:pt x="4642458" y="1556092"/>
                  <a:pt x="4644805" y="1560786"/>
                  <a:pt x="4647152" y="1567827"/>
                </a:cubicBezTo>
                <a:cubicBezTo>
                  <a:pt x="4649499" y="1574868"/>
                  <a:pt x="4651846" y="1581909"/>
                  <a:pt x="4654193" y="1588950"/>
                </a:cubicBezTo>
                <a:cubicBezTo>
                  <a:pt x="4651846" y="1586603"/>
                  <a:pt x="4651846" y="1584256"/>
                  <a:pt x="4649499" y="1581909"/>
                </a:cubicBezTo>
                <a:cubicBezTo>
                  <a:pt x="4647152" y="1577215"/>
                  <a:pt x="4642458" y="1572521"/>
                  <a:pt x="4640111" y="1567827"/>
                </a:cubicBezTo>
                <a:cubicBezTo>
                  <a:pt x="4637764" y="1560786"/>
                  <a:pt x="4633070" y="1553745"/>
                  <a:pt x="4630723" y="1544357"/>
                </a:cubicBezTo>
                <a:cubicBezTo>
                  <a:pt x="4628376" y="1537315"/>
                  <a:pt x="4623682" y="1525580"/>
                  <a:pt x="4618988" y="1516192"/>
                </a:cubicBezTo>
                <a:close/>
                <a:moveTo>
                  <a:pt x="4156619" y="1173523"/>
                </a:moveTo>
                <a:cubicBezTo>
                  <a:pt x="4166007" y="1189953"/>
                  <a:pt x="4177743" y="1204035"/>
                  <a:pt x="4187131" y="1220464"/>
                </a:cubicBezTo>
                <a:cubicBezTo>
                  <a:pt x="4191825" y="1229852"/>
                  <a:pt x="4198866" y="1239241"/>
                  <a:pt x="4203560" y="1246282"/>
                </a:cubicBezTo>
                <a:cubicBezTo>
                  <a:pt x="4212948" y="1260364"/>
                  <a:pt x="4222337" y="1276793"/>
                  <a:pt x="4231725" y="1290876"/>
                </a:cubicBezTo>
                <a:cubicBezTo>
                  <a:pt x="4236419" y="1300264"/>
                  <a:pt x="4243460" y="1309652"/>
                  <a:pt x="4248154" y="1319040"/>
                </a:cubicBezTo>
                <a:cubicBezTo>
                  <a:pt x="4257542" y="1333122"/>
                  <a:pt x="4266931" y="1347205"/>
                  <a:pt x="4273972" y="1363634"/>
                </a:cubicBezTo>
                <a:cubicBezTo>
                  <a:pt x="4278666" y="1373022"/>
                  <a:pt x="4283360" y="1382410"/>
                  <a:pt x="4290401" y="1389451"/>
                </a:cubicBezTo>
                <a:cubicBezTo>
                  <a:pt x="4299789" y="1403534"/>
                  <a:pt x="4306830" y="1417616"/>
                  <a:pt x="4316218" y="1434045"/>
                </a:cubicBezTo>
                <a:cubicBezTo>
                  <a:pt x="4320913" y="1443434"/>
                  <a:pt x="4325607" y="1450475"/>
                  <a:pt x="4330301" y="1459863"/>
                </a:cubicBezTo>
                <a:cubicBezTo>
                  <a:pt x="4337342" y="1473945"/>
                  <a:pt x="4346730" y="1488027"/>
                  <a:pt x="4353771" y="1502110"/>
                </a:cubicBezTo>
                <a:cubicBezTo>
                  <a:pt x="4358465" y="1511498"/>
                  <a:pt x="4363159" y="1520886"/>
                  <a:pt x="4370201" y="1530274"/>
                </a:cubicBezTo>
                <a:cubicBezTo>
                  <a:pt x="4377242" y="1544357"/>
                  <a:pt x="4384283" y="1556092"/>
                  <a:pt x="4391324" y="1570174"/>
                </a:cubicBezTo>
                <a:cubicBezTo>
                  <a:pt x="4396018" y="1579562"/>
                  <a:pt x="4400712" y="1588950"/>
                  <a:pt x="4407753" y="1598339"/>
                </a:cubicBezTo>
                <a:cubicBezTo>
                  <a:pt x="4414795" y="1610074"/>
                  <a:pt x="4421835" y="1624156"/>
                  <a:pt x="4428877" y="1635891"/>
                </a:cubicBezTo>
                <a:cubicBezTo>
                  <a:pt x="4433571" y="1645280"/>
                  <a:pt x="4440612" y="1657015"/>
                  <a:pt x="4445306" y="1666403"/>
                </a:cubicBezTo>
                <a:cubicBezTo>
                  <a:pt x="4447653" y="1671097"/>
                  <a:pt x="4452347" y="1678138"/>
                  <a:pt x="4454694" y="1682832"/>
                </a:cubicBezTo>
                <a:cubicBezTo>
                  <a:pt x="4452347" y="1685179"/>
                  <a:pt x="4450000" y="1685179"/>
                  <a:pt x="4450000" y="1687526"/>
                </a:cubicBezTo>
                <a:cubicBezTo>
                  <a:pt x="4447653" y="1685179"/>
                  <a:pt x="4442959" y="1682832"/>
                  <a:pt x="4440612" y="1680485"/>
                </a:cubicBezTo>
                <a:cubicBezTo>
                  <a:pt x="4435918" y="1678138"/>
                  <a:pt x="4431224" y="1673444"/>
                  <a:pt x="4426530" y="1671097"/>
                </a:cubicBezTo>
                <a:cubicBezTo>
                  <a:pt x="4421835" y="1668750"/>
                  <a:pt x="4419489" y="1666403"/>
                  <a:pt x="4414795" y="1664056"/>
                </a:cubicBezTo>
                <a:cubicBezTo>
                  <a:pt x="4410100" y="1661709"/>
                  <a:pt x="4405406" y="1657015"/>
                  <a:pt x="4398365" y="1654668"/>
                </a:cubicBezTo>
                <a:cubicBezTo>
                  <a:pt x="4393671" y="1652321"/>
                  <a:pt x="4391324" y="1649974"/>
                  <a:pt x="4386630" y="1647627"/>
                </a:cubicBezTo>
                <a:cubicBezTo>
                  <a:pt x="4381936" y="1645280"/>
                  <a:pt x="4374895" y="1642933"/>
                  <a:pt x="4370201" y="1638238"/>
                </a:cubicBezTo>
                <a:cubicBezTo>
                  <a:pt x="4365507" y="1635891"/>
                  <a:pt x="4363159" y="1633544"/>
                  <a:pt x="4358465" y="1631197"/>
                </a:cubicBezTo>
                <a:cubicBezTo>
                  <a:pt x="4353771" y="1628850"/>
                  <a:pt x="4346730" y="1626503"/>
                  <a:pt x="4342036" y="1624156"/>
                </a:cubicBezTo>
                <a:cubicBezTo>
                  <a:pt x="4337342" y="1621809"/>
                  <a:pt x="4334995" y="1619462"/>
                  <a:pt x="4330301" y="1619462"/>
                </a:cubicBezTo>
                <a:cubicBezTo>
                  <a:pt x="4325607" y="1617115"/>
                  <a:pt x="4318566" y="1614768"/>
                  <a:pt x="4311524" y="1612421"/>
                </a:cubicBezTo>
                <a:cubicBezTo>
                  <a:pt x="4306830" y="1610074"/>
                  <a:pt x="4304483" y="1610074"/>
                  <a:pt x="4299789" y="1607727"/>
                </a:cubicBezTo>
                <a:cubicBezTo>
                  <a:pt x="4292748" y="1605380"/>
                  <a:pt x="4288054" y="1603033"/>
                  <a:pt x="4281013" y="1600686"/>
                </a:cubicBezTo>
                <a:cubicBezTo>
                  <a:pt x="4276319" y="1598339"/>
                  <a:pt x="4273972" y="1598339"/>
                  <a:pt x="4269277" y="1595992"/>
                </a:cubicBezTo>
                <a:cubicBezTo>
                  <a:pt x="4262237" y="1593645"/>
                  <a:pt x="4257542" y="1591297"/>
                  <a:pt x="4250501" y="1588950"/>
                </a:cubicBezTo>
                <a:cubicBezTo>
                  <a:pt x="4245807" y="1586603"/>
                  <a:pt x="4241113" y="1586603"/>
                  <a:pt x="4238766" y="1584256"/>
                </a:cubicBezTo>
                <a:cubicBezTo>
                  <a:pt x="4231725" y="1581909"/>
                  <a:pt x="4224684" y="1579562"/>
                  <a:pt x="4219990" y="1579562"/>
                </a:cubicBezTo>
                <a:cubicBezTo>
                  <a:pt x="4215296" y="1579562"/>
                  <a:pt x="4210601" y="1577215"/>
                  <a:pt x="4208254" y="1574868"/>
                </a:cubicBezTo>
                <a:cubicBezTo>
                  <a:pt x="4201213" y="1572521"/>
                  <a:pt x="4194172" y="1572521"/>
                  <a:pt x="4187131" y="1570174"/>
                </a:cubicBezTo>
                <a:cubicBezTo>
                  <a:pt x="4182437" y="1570174"/>
                  <a:pt x="4177743" y="1567827"/>
                  <a:pt x="4173049" y="1567827"/>
                </a:cubicBezTo>
                <a:cubicBezTo>
                  <a:pt x="4166007" y="1565480"/>
                  <a:pt x="4158966" y="1565480"/>
                  <a:pt x="4151925" y="1563133"/>
                </a:cubicBezTo>
                <a:cubicBezTo>
                  <a:pt x="4147231" y="1563133"/>
                  <a:pt x="4142537" y="1560786"/>
                  <a:pt x="4137843" y="1560786"/>
                </a:cubicBezTo>
                <a:cubicBezTo>
                  <a:pt x="4130802" y="1558439"/>
                  <a:pt x="4123761" y="1558439"/>
                  <a:pt x="4116719" y="1558439"/>
                </a:cubicBezTo>
                <a:cubicBezTo>
                  <a:pt x="4112025" y="1558439"/>
                  <a:pt x="4107331" y="1556092"/>
                  <a:pt x="4102637" y="1556092"/>
                </a:cubicBezTo>
                <a:cubicBezTo>
                  <a:pt x="4095596" y="1556092"/>
                  <a:pt x="4088555" y="1553745"/>
                  <a:pt x="4081514" y="1553745"/>
                </a:cubicBezTo>
                <a:cubicBezTo>
                  <a:pt x="4076820" y="1553745"/>
                  <a:pt x="4072126" y="1553745"/>
                  <a:pt x="4067432" y="1551398"/>
                </a:cubicBezTo>
                <a:cubicBezTo>
                  <a:pt x="4060390" y="1551398"/>
                  <a:pt x="4053349" y="1549051"/>
                  <a:pt x="4043961" y="1549051"/>
                </a:cubicBezTo>
                <a:cubicBezTo>
                  <a:pt x="4039267" y="1549051"/>
                  <a:pt x="4034573" y="1549051"/>
                  <a:pt x="4029879" y="1549051"/>
                </a:cubicBezTo>
                <a:cubicBezTo>
                  <a:pt x="4022837" y="1549051"/>
                  <a:pt x="4013449" y="1549051"/>
                  <a:pt x="4006408" y="1546704"/>
                </a:cubicBezTo>
                <a:cubicBezTo>
                  <a:pt x="4001714" y="1546704"/>
                  <a:pt x="3997020" y="1546704"/>
                  <a:pt x="3994673" y="1546704"/>
                </a:cubicBezTo>
                <a:cubicBezTo>
                  <a:pt x="3982938" y="1546704"/>
                  <a:pt x="3968856" y="1546704"/>
                  <a:pt x="3957120" y="1546704"/>
                </a:cubicBezTo>
                <a:cubicBezTo>
                  <a:pt x="3940691" y="1546704"/>
                  <a:pt x="3924262" y="1546704"/>
                  <a:pt x="3905485" y="1546704"/>
                </a:cubicBezTo>
                <a:cubicBezTo>
                  <a:pt x="3898444" y="1546704"/>
                  <a:pt x="3891403" y="1546704"/>
                  <a:pt x="3884362" y="1549051"/>
                </a:cubicBezTo>
                <a:cubicBezTo>
                  <a:pt x="3874974" y="1549051"/>
                  <a:pt x="3863239" y="1549051"/>
                  <a:pt x="3853850" y="1551398"/>
                </a:cubicBezTo>
                <a:cubicBezTo>
                  <a:pt x="3844462" y="1551398"/>
                  <a:pt x="3837421" y="1553745"/>
                  <a:pt x="3828033" y="1553745"/>
                </a:cubicBezTo>
                <a:cubicBezTo>
                  <a:pt x="3818645" y="1553745"/>
                  <a:pt x="3811603" y="1556092"/>
                  <a:pt x="3802215" y="1556092"/>
                </a:cubicBezTo>
                <a:cubicBezTo>
                  <a:pt x="3792827" y="1556092"/>
                  <a:pt x="3783439" y="1558439"/>
                  <a:pt x="3774051" y="1560786"/>
                </a:cubicBezTo>
                <a:cubicBezTo>
                  <a:pt x="3767010" y="1563133"/>
                  <a:pt x="3757622" y="1563133"/>
                  <a:pt x="3750580" y="1563133"/>
                </a:cubicBezTo>
                <a:cubicBezTo>
                  <a:pt x="3741192" y="1565480"/>
                  <a:pt x="3729457" y="1567827"/>
                  <a:pt x="3720069" y="1567827"/>
                </a:cubicBezTo>
                <a:cubicBezTo>
                  <a:pt x="3713027" y="1570174"/>
                  <a:pt x="3705986" y="1570174"/>
                  <a:pt x="3698945" y="1572521"/>
                </a:cubicBezTo>
                <a:cubicBezTo>
                  <a:pt x="3687210" y="1574868"/>
                  <a:pt x="3677822" y="1577215"/>
                  <a:pt x="3666086" y="1579562"/>
                </a:cubicBezTo>
                <a:cubicBezTo>
                  <a:pt x="3659045" y="1581909"/>
                  <a:pt x="3652004" y="1581909"/>
                  <a:pt x="3644963" y="1584256"/>
                </a:cubicBezTo>
                <a:cubicBezTo>
                  <a:pt x="3633228" y="1586603"/>
                  <a:pt x="3621493" y="1591297"/>
                  <a:pt x="3609758" y="1593645"/>
                </a:cubicBezTo>
                <a:cubicBezTo>
                  <a:pt x="3605064" y="1595992"/>
                  <a:pt x="3598022" y="1595992"/>
                  <a:pt x="3593328" y="1598339"/>
                </a:cubicBezTo>
                <a:cubicBezTo>
                  <a:pt x="3581593" y="1600686"/>
                  <a:pt x="3569858" y="1605380"/>
                  <a:pt x="3558123" y="1607727"/>
                </a:cubicBezTo>
                <a:cubicBezTo>
                  <a:pt x="3555775" y="1600686"/>
                  <a:pt x="3548734" y="1595992"/>
                  <a:pt x="3541693" y="1593645"/>
                </a:cubicBezTo>
                <a:cubicBezTo>
                  <a:pt x="3544040" y="1570174"/>
                  <a:pt x="3544040" y="1546704"/>
                  <a:pt x="3546387" y="1523233"/>
                </a:cubicBezTo>
                <a:cubicBezTo>
                  <a:pt x="3546387" y="1513845"/>
                  <a:pt x="3548734" y="1504457"/>
                  <a:pt x="3548734" y="1495069"/>
                </a:cubicBezTo>
                <a:cubicBezTo>
                  <a:pt x="3551081" y="1476292"/>
                  <a:pt x="3551081" y="1457516"/>
                  <a:pt x="3553428" y="1438740"/>
                </a:cubicBezTo>
                <a:cubicBezTo>
                  <a:pt x="3555775" y="1424657"/>
                  <a:pt x="3555775" y="1410575"/>
                  <a:pt x="3558123" y="1394146"/>
                </a:cubicBezTo>
                <a:cubicBezTo>
                  <a:pt x="3560469" y="1382410"/>
                  <a:pt x="3560469" y="1368328"/>
                  <a:pt x="3562817" y="1356593"/>
                </a:cubicBezTo>
                <a:cubicBezTo>
                  <a:pt x="3565163" y="1340164"/>
                  <a:pt x="3567511" y="1323734"/>
                  <a:pt x="3567511" y="1307305"/>
                </a:cubicBezTo>
                <a:cubicBezTo>
                  <a:pt x="3567511" y="1297917"/>
                  <a:pt x="3569858" y="1288529"/>
                  <a:pt x="3569858" y="1279140"/>
                </a:cubicBezTo>
                <a:cubicBezTo>
                  <a:pt x="3572205" y="1262711"/>
                  <a:pt x="3574552" y="1246282"/>
                  <a:pt x="3576899" y="1229852"/>
                </a:cubicBezTo>
                <a:cubicBezTo>
                  <a:pt x="3576899" y="1220464"/>
                  <a:pt x="3579246" y="1213423"/>
                  <a:pt x="3579246" y="1204035"/>
                </a:cubicBezTo>
                <a:cubicBezTo>
                  <a:pt x="3581593" y="1189953"/>
                  <a:pt x="3583940" y="1175870"/>
                  <a:pt x="3583940" y="1161788"/>
                </a:cubicBezTo>
                <a:cubicBezTo>
                  <a:pt x="3586287" y="1152400"/>
                  <a:pt x="3586287" y="1140665"/>
                  <a:pt x="3588634" y="1131276"/>
                </a:cubicBezTo>
                <a:cubicBezTo>
                  <a:pt x="3590981" y="1121888"/>
                  <a:pt x="3590981" y="1112500"/>
                  <a:pt x="3593328" y="1100765"/>
                </a:cubicBezTo>
                <a:cubicBezTo>
                  <a:pt x="3595675" y="1086683"/>
                  <a:pt x="3598022" y="1072600"/>
                  <a:pt x="3600369" y="1058518"/>
                </a:cubicBezTo>
                <a:cubicBezTo>
                  <a:pt x="3602716" y="1042089"/>
                  <a:pt x="3605064" y="1025659"/>
                  <a:pt x="3607410" y="1009230"/>
                </a:cubicBezTo>
                <a:cubicBezTo>
                  <a:pt x="3607410" y="1009230"/>
                  <a:pt x="3609758" y="1009230"/>
                  <a:pt x="3609758" y="1009230"/>
                </a:cubicBezTo>
                <a:cubicBezTo>
                  <a:pt x="3621493" y="1009230"/>
                  <a:pt x="3630881" y="999842"/>
                  <a:pt x="3630881" y="988107"/>
                </a:cubicBezTo>
                <a:cubicBezTo>
                  <a:pt x="3630881" y="978718"/>
                  <a:pt x="3623840" y="971677"/>
                  <a:pt x="3614452" y="969330"/>
                </a:cubicBezTo>
                <a:cubicBezTo>
                  <a:pt x="3614452" y="964636"/>
                  <a:pt x="3616799" y="959942"/>
                  <a:pt x="3616799" y="955248"/>
                </a:cubicBezTo>
                <a:cubicBezTo>
                  <a:pt x="3616799" y="952901"/>
                  <a:pt x="3619146" y="948207"/>
                  <a:pt x="3619146" y="945860"/>
                </a:cubicBezTo>
                <a:cubicBezTo>
                  <a:pt x="3806909" y="985760"/>
                  <a:pt x="3980591" y="1046783"/>
                  <a:pt x="4133149" y="1124235"/>
                </a:cubicBezTo>
                <a:cubicBezTo>
                  <a:pt x="4137843" y="1131276"/>
                  <a:pt x="4142537" y="1138318"/>
                  <a:pt x="4147231" y="1147706"/>
                </a:cubicBezTo>
                <a:cubicBezTo>
                  <a:pt x="4147231" y="1157094"/>
                  <a:pt x="4151925" y="1164135"/>
                  <a:pt x="4156619" y="1173523"/>
                </a:cubicBezTo>
                <a:close/>
                <a:moveTo>
                  <a:pt x="3612104" y="1649974"/>
                </a:moveTo>
                <a:cubicBezTo>
                  <a:pt x="3621493" y="1654668"/>
                  <a:pt x="3630881" y="1657015"/>
                  <a:pt x="3642616" y="1661709"/>
                </a:cubicBezTo>
                <a:cubicBezTo>
                  <a:pt x="3659045" y="1668750"/>
                  <a:pt x="3675475" y="1675791"/>
                  <a:pt x="3689557" y="1680485"/>
                </a:cubicBezTo>
                <a:cubicBezTo>
                  <a:pt x="3710681" y="1689873"/>
                  <a:pt x="3731804" y="1699262"/>
                  <a:pt x="3752927" y="1708650"/>
                </a:cubicBezTo>
                <a:cubicBezTo>
                  <a:pt x="3757622" y="1710997"/>
                  <a:pt x="3762316" y="1713344"/>
                  <a:pt x="3767010" y="1713344"/>
                </a:cubicBezTo>
                <a:cubicBezTo>
                  <a:pt x="3792827" y="1725079"/>
                  <a:pt x="3816298" y="1734467"/>
                  <a:pt x="3842115" y="1746203"/>
                </a:cubicBezTo>
                <a:cubicBezTo>
                  <a:pt x="3849156" y="1748550"/>
                  <a:pt x="3856197" y="1753244"/>
                  <a:pt x="3863239" y="1755591"/>
                </a:cubicBezTo>
                <a:cubicBezTo>
                  <a:pt x="3882015" y="1762632"/>
                  <a:pt x="3898444" y="1772020"/>
                  <a:pt x="3917220" y="1781408"/>
                </a:cubicBezTo>
                <a:cubicBezTo>
                  <a:pt x="3926609" y="1786102"/>
                  <a:pt x="3935997" y="1790796"/>
                  <a:pt x="3945385" y="1795491"/>
                </a:cubicBezTo>
                <a:cubicBezTo>
                  <a:pt x="3959467" y="1802532"/>
                  <a:pt x="3975897" y="1809573"/>
                  <a:pt x="3989979" y="1816614"/>
                </a:cubicBezTo>
                <a:cubicBezTo>
                  <a:pt x="4001714" y="1821308"/>
                  <a:pt x="4011102" y="1828349"/>
                  <a:pt x="4022837" y="1833043"/>
                </a:cubicBezTo>
                <a:cubicBezTo>
                  <a:pt x="4034573" y="1840084"/>
                  <a:pt x="4048655" y="1844779"/>
                  <a:pt x="4060390" y="1851820"/>
                </a:cubicBezTo>
                <a:cubicBezTo>
                  <a:pt x="4072126" y="1858861"/>
                  <a:pt x="4083861" y="1863555"/>
                  <a:pt x="4095596" y="1870596"/>
                </a:cubicBezTo>
                <a:cubicBezTo>
                  <a:pt x="4100290" y="1872943"/>
                  <a:pt x="4107331" y="1875290"/>
                  <a:pt x="4112025" y="1879984"/>
                </a:cubicBezTo>
                <a:cubicBezTo>
                  <a:pt x="4109678" y="1882331"/>
                  <a:pt x="4109678" y="1884678"/>
                  <a:pt x="4109678" y="1889372"/>
                </a:cubicBezTo>
                <a:cubicBezTo>
                  <a:pt x="4109678" y="1894066"/>
                  <a:pt x="4112025" y="1896413"/>
                  <a:pt x="4114372" y="1901108"/>
                </a:cubicBezTo>
                <a:cubicBezTo>
                  <a:pt x="4112025" y="1903455"/>
                  <a:pt x="4107331" y="1905802"/>
                  <a:pt x="4104984" y="1908149"/>
                </a:cubicBezTo>
                <a:cubicBezTo>
                  <a:pt x="4100290" y="1910496"/>
                  <a:pt x="4095596" y="1915190"/>
                  <a:pt x="4093249" y="1917537"/>
                </a:cubicBezTo>
                <a:cubicBezTo>
                  <a:pt x="4086208" y="1922231"/>
                  <a:pt x="4079167" y="1929272"/>
                  <a:pt x="4072126" y="1933966"/>
                </a:cubicBezTo>
                <a:cubicBezTo>
                  <a:pt x="4067432" y="1938660"/>
                  <a:pt x="4060390" y="1943354"/>
                  <a:pt x="4055696" y="1945702"/>
                </a:cubicBezTo>
                <a:cubicBezTo>
                  <a:pt x="4051002" y="1950396"/>
                  <a:pt x="4043961" y="1955090"/>
                  <a:pt x="4039267" y="1959784"/>
                </a:cubicBezTo>
                <a:cubicBezTo>
                  <a:pt x="4032226" y="1964478"/>
                  <a:pt x="4025185" y="1971519"/>
                  <a:pt x="4020491" y="1976213"/>
                </a:cubicBezTo>
                <a:cubicBezTo>
                  <a:pt x="4015797" y="1980907"/>
                  <a:pt x="4011102" y="1985601"/>
                  <a:pt x="4006408" y="1990295"/>
                </a:cubicBezTo>
                <a:cubicBezTo>
                  <a:pt x="3999367" y="1997337"/>
                  <a:pt x="3989979" y="2004378"/>
                  <a:pt x="3982938" y="2011419"/>
                </a:cubicBezTo>
                <a:cubicBezTo>
                  <a:pt x="3978244" y="2016113"/>
                  <a:pt x="3975897" y="2018460"/>
                  <a:pt x="3971203" y="2023154"/>
                </a:cubicBezTo>
                <a:cubicBezTo>
                  <a:pt x="3961814" y="2032542"/>
                  <a:pt x="3952426" y="2039583"/>
                  <a:pt x="3945385" y="2048971"/>
                </a:cubicBezTo>
                <a:cubicBezTo>
                  <a:pt x="3943038" y="2051319"/>
                  <a:pt x="3940691" y="2053666"/>
                  <a:pt x="3938344" y="2056013"/>
                </a:cubicBezTo>
                <a:cubicBezTo>
                  <a:pt x="3928956" y="2065401"/>
                  <a:pt x="3917220" y="2077136"/>
                  <a:pt x="3907832" y="2086524"/>
                </a:cubicBezTo>
                <a:cubicBezTo>
                  <a:pt x="3907832" y="2086524"/>
                  <a:pt x="3907832" y="2086524"/>
                  <a:pt x="3907832" y="2086524"/>
                </a:cubicBezTo>
                <a:cubicBezTo>
                  <a:pt x="3882015" y="2112342"/>
                  <a:pt x="3856197" y="2142853"/>
                  <a:pt x="3830380" y="2173365"/>
                </a:cubicBezTo>
                <a:cubicBezTo>
                  <a:pt x="3818645" y="2187447"/>
                  <a:pt x="3806909" y="2199183"/>
                  <a:pt x="3795174" y="2213265"/>
                </a:cubicBezTo>
                <a:cubicBezTo>
                  <a:pt x="3795174" y="2215612"/>
                  <a:pt x="3792827" y="2215612"/>
                  <a:pt x="3792827" y="2217959"/>
                </a:cubicBezTo>
                <a:cubicBezTo>
                  <a:pt x="3783439" y="2229694"/>
                  <a:pt x="3771704" y="2243776"/>
                  <a:pt x="3762316" y="2257859"/>
                </a:cubicBezTo>
                <a:cubicBezTo>
                  <a:pt x="3759968" y="2260206"/>
                  <a:pt x="3757622" y="2262553"/>
                  <a:pt x="3755274" y="2267247"/>
                </a:cubicBezTo>
                <a:cubicBezTo>
                  <a:pt x="3745886" y="2278982"/>
                  <a:pt x="3736498" y="2290717"/>
                  <a:pt x="3727110" y="2304800"/>
                </a:cubicBezTo>
                <a:cubicBezTo>
                  <a:pt x="3724763" y="2309494"/>
                  <a:pt x="3720069" y="2314188"/>
                  <a:pt x="3717721" y="2316535"/>
                </a:cubicBezTo>
                <a:cubicBezTo>
                  <a:pt x="3708333" y="2328270"/>
                  <a:pt x="3701292" y="2340005"/>
                  <a:pt x="3691904" y="2351741"/>
                </a:cubicBezTo>
                <a:cubicBezTo>
                  <a:pt x="3687210" y="2358782"/>
                  <a:pt x="3680169" y="2368170"/>
                  <a:pt x="3675475" y="2375211"/>
                </a:cubicBezTo>
                <a:cubicBezTo>
                  <a:pt x="3668434" y="2384599"/>
                  <a:pt x="3661392" y="2391640"/>
                  <a:pt x="3656698" y="2401028"/>
                </a:cubicBezTo>
                <a:cubicBezTo>
                  <a:pt x="3647310" y="2412764"/>
                  <a:pt x="3637922" y="2424499"/>
                  <a:pt x="3630881" y="2438581"/>
                </a:cubicBezTo>
                <a:cubicBezTo>
                  <a:pt x="3626187" y="2443275"/>
                  <a:pt x="3623840" y="2447969"/>
                  <a:pt x="3619146" y="2455011"/>
                </a:cubicBezTo>
                <a:cubicBezTo>
                  <a:pt x="3607410" y="2473787"/>
                  <a:pt x="3593328" y="2490216"/>
                  <a:pt x="3581593" y="2508993"/>
                </a:cubicBezTo>
                <a:cubicBezTo>
                  <a:pt x="3581593" y="2508993"/>
                  <a:pt x="3581593" y="2508993"/>
                  <a:pt x="3581593" y="2508993"/>
                </a:cubicBezTo>
                <a:cubicBezTo>
                  <a:pt x="3572205" y="2523075"/>
                  <a:pt x="3560469" y="2539504"/>
                  <a:pt x="3551081" y="2553587"/>
                </a:cubicBezTo>
                <a:cubicBezTo>
                  <a:pt x="3548734" y="2551240"/>
                  <a:pt x="3544040" y="2551240"/>
                  <a:pt x="3541693" y="2551240"/>
                </a:cubicBezTo>
                <a:cubicBezTo>
                  <a:pt x="3541693" y="2551240"/>
                  <a:pt x="3541693" y="2551240"/>
                  <a:pt x="3541693" y="2548892"/>
                </a:cubicBezTo>
                <a:cubicBezTo>
                  <a:pt x="3541693" y="2516034"/>
                  <a:pt x="3539346" y="2480828"/>
                  <a:pt x="3539346" y="2447969"/>
                </a:cubicBezTo>
                <a:cubicBezTo>
                  <a:pt x="3539346" y="2436234"/>
                  <a:pt x="3539346" y="2422152"/>
                  <a:pt x="3539346" y="2410417"/>
                </a:cubicBezTo>
                <a:cubicBezTo>
                  <a:pt x="3539346" y="2382252"/>
                  <a:pt x="3536999" y="2356435"/>
                  <a:pt x="3536999" y="2328270"/>
                </a:cubicBezTo>
                <a:cubicBezTo>
                  <a:pt x="3536999" y="2309494"/>
                  <a:pt x="3536999" y="2293064"/>
                  <a:pt x="3536999" y="2274288"/>
                </a:cubicBezTo>
                <a:cubicBezTo>
                  <a:pt x="3536999" y="2253165"/>
                  <a:pt x="3536999" y="2229694"/>
                  <a:pt x="3536999" y="2208571"/>
                </a:cubicBezTo>
                <a:cubicBezTo>
                  <a:pt x="3536999" y="2187447"/>
                  <a:pt x="3536999" y="2163977"/>
                  <a:pt x="3536999" y="2142853"/>
                </a:cubicBezTo>
                <a:cubicBezTo>
                  <a:pt x="3536999" y="2124077"/>
                  <a:pt x="3536999" y="2107648"/>
                  <a:pt x="3536999" y="2088871"/>
                </a:cubicBezTo>
                <a:cubicBezTo>
                  <a:pt x="3536999" y="2060707"/>
                  <a:pt x="3536999" y="2034889"/>
                  <a:pt x="3536999" y="2006725"/>
                </a:cubicBezTo>
                <a:cubicBezTo>
                  <a:pt x="3536999" y="1994990"/>
                  <a:pt x="3536999" y="1983254"/>
                  <a:pt x="3536999" y="1971519"/>
                </a:cubicBezTo>
                <a:cubicBezTo>
                  <a:pt x="3536999" y="1931619"/>
                  <a:pt x="3539346" y="1894066"/>
                  <a:pt x="3539346" y="1854167"/>
                </a:cubicBezTo>
                <a:cubicBezTo>
                  <a:pt x="3539346" y="1835390"/>
                  <a:pt x="3539346" y="1818961"/>
                  <a:pt x="3541693" y="1800185"/>
                </a:cubicBezTo>
                <a:cubicBezTo>
                  <a:pt x="3541693" y="1779061"/>
                  <a:pt x="3544040" y="1757938"/>
                  <a:pt x="3544040" y="1736814"/>
                </a:cubicBezTo>
                <a:cubicBezTo>
                  <a:pt x="3544040" y="1715691"/>
                  <a:pt x="3546387" y="1694568"/>
                  <a:pt x="3546387" y="1673444"/>
                </a:cubicBezTo>
                <a:cubicBezTo>
                  <a:pt x="3546387" y="1664056"/>
                  <a:pt x="3546387" y="1652321"/>
                  <a:pt x="3548734" y="1642933"/>
                </a:cubicBezTo>
                <a:lnTo>
                  <a:pt x="3548734" y="1642933"/>
                </a:lnTo>
                <a:cubicBezTo>
                  <a:pt x="3558123" y="1642933"/>
                  <a:pt x="3565163" y="1638238"/>
                  <a:pt x="3567511" y="1631197"/>
                </a:cubicBezTo>
                <a:cubicBezTo>
                  <a:pt x="3569858" y="1631197"/>
                  <a:pt x="3569858" y="1631197"/>
                  <a:pt x="3572205" y="1633544"/>
                </a:cubicBezTo>
                <a:cubicBezTo>
                  <a:pt x="3574552" y="1633544"/>
                  <a:pt x="3593328" y="1640586"/>
                  <a:pt x="3612104" y="1649974"/>
                </a:cubicBezTo>
                <a:close/>
                <a:moveTo>
                  <a:pt x="4156619" y="1936313"/>
                </a:moveTo>
                <a:cubicBezTo>
                  <a:pt x="4163660" y="1950396"/>
                  <a:pt x="4173049" y="1962131"/>
                  <a:pt x="4180090" y="1976213"/>
                </a:cubicBezTo>
                <a:cubicBezTo>
                  <a:pt x="4182437" y="1978560"/>
                  <a:pt x="4182437" y="1980907"/>
                  <a:pt x="4184784" y="1985601"/>
                </a:cubicBezTo>
                <a:cubicBezTo>
                  <a:pt x="4194172" y="1999684"/>
                  <a:pt x="4203560" y="2016113"/>
                  <a:pt x="4210601" y="2030195"/>
                </a:cubicBezTo>
                <a:cubicBezTo>
                  <a:pt x="4210601" y="2030195"/>
                  <a:pt x="4212948" y="2032542"/>
                  <a:pt x="4212948" y="2032542"/>
                </a:cubicBezTo>
                <a:cubicBezTo>
                  <a:pt x="4290401" y="2159283"/>
                  <a:pt x="4365507" y="2274288"/>
                  <a:pt x="4445306" y="2365823"/>
                </a:cubicBezTo>
                <a:cubicBezTo>
                  <a:pt x="4445306" y="2368170"/>
                  <a:pt x="4447653" y="2368170"/>
                  <a:pt x="4447653" y="2370517"/>
                </a:cubicBezTo>
                <a:cubicBezTo>
                  <a:pt x="4457041" y="2379905"/>
                  <a:pt x="4464082" y="2389293"/>
                  <a:pt x="4473471" y="2398681"/>
                </a:cubicBezTo>
                <a:cubicBezTo>
                  <a:pt x="4475818" y="2401028"/>
                  <a:pt x="4478165" y="2403376"/>
                  <a:pt x="4480512" y="2405723"/>
                </a:cubicBezTo>
                <a:cubicBezTo>
                  <a:pt x="4487553" y="2412764"/>
                  <a:pt x="4494594" y="2419805"/>
                  <a:pt x="4501635" y="2429193"/>
                </a:cubicBezTo>
                <a:cubicBezTo>
                  <a:pt x="4506329" y="2431540"/>
                  <a:pt x="4508676" y="2436234"/>
                  <a:pt x="4513371" y="2438581"/>
                </a:cubicBezTo>
                <a:cubicBezTo>
                  <a:pt x="4520412" y="2445622"/>
                  <a:pt x="4525106" y="2450317"/>
                  <a:pt x="4532147" y="2457358"/>
                </a:cubicBezTo>
                <a:cubicBezTo>
                  <a:pt x="4536841" y="2462052"/>
                  <a:pt x="4541535" y="2464399"/>
                  <a:pt x="4543882" y="2466746"/>
                </a:cubicBezTo>
                <a:cubicBezTo>
                  <a:pt x="4548576" y="2471440"/>
                  <a:pt x="4555617" y="2476134"/>
                  <a:pt x="4560311" y="2480828"/>
                </a:cubicBezTo>
                <a:cubicBezTo>
                  <a:pt x="4565005" y="2483175"/>
                  <a:pt x="4569699" y="2487869"/>
                  <a:pt x="4574393" y="2490216"/>
                </a:cubicBezTo>
                <a:cubicBezTo>
                  <a:pt x="4574393" y="2490216"/>
                  <a:pt x="4574393" y="2490216"/>
                  <a:pt x="4576741" y="2490216"/>
                </a:cubicBezTo>
                <a:cubicBezTo>
                  <a:pt x="4574393" y="2492563"/>
                  <a:pt x="4572047" y="2497258"/>
                  <a:pt x="4572047" y="2501952"/>
                </a:cubicBezTo>
                <a:cubicBezTo>
                  <a:pt x="4572047" y="2504299"/>
                  <a:pt x="4572047" y="2508993"/>
                  <a:pt x="4574393" y="2511340"/>
                </a:cubicBezTo>
                <a:cubicBezTo>
                  <a:pt x="4560311" y="2518381"/>
                  <a:pt x="4548576" y="2525422"/>
                  <a:pt x="4534494" y="2532463"/>
                </a:cubicBezTo>
                <a:cubicBezTo>
                  <a:pt x="4534494" y="2532463"/>
                  <a:pt x="4534494" y="2532463"/>
                  <a:pt x="4534494" y="2532463"/>
                </a:cubicBezTo>
                <a:cubicBezTo>
                  <a:pt x="4471124" y="2567669"/>
                  <a:pt x="4405406" y="2605222"/>
                  <a:pt x="4337342" y="2647468"/>
                </a:cubicBezTo>
                <a:cubicBezTo>
                  <a:pt x="4323260" y="2656857"/>
                  <a:pt x="4306830" y="2666245"/>
                  <a:pt x="4292748" y="2675633"/>
                </a:cubicBezTo>
                <a:cubicBezTo>
                  <a:pt x="4290401" y="2677980"/>
                  <a:pt x="4288054" y="2677980"/>
                  <a:pt x="4285707" y="2680327"/>
                </a:cubicBezTo>
                <a:cubicBezTo>
                  <a:pt x="4266931" y="2692062"/>
                  <a:pt x="4248154" y="2703798"/>
                  <a:pt x="4227031" y="2717880"/>
                </a:cubicBezTo>
                <a:cubicBezTo>
                  <a:pt x="4219990" y="2722574"/>
                  <a:pt x="4215296" y="2724921"/>
                  <a:pt x="4208254" y="2729615"/>
                </a:cubicBezTo>
                <a:cubicBezTo>
                  <a:pt x="4191825" y="2739003"/>
                  <a:pt x="4175395" y="2750738"/>
                  <a:pt x="4158966" y="2760127"/>
                </a:cubicBezTo>
                <a:cubicBezTo>
                  <a:pt x="4142537" y="2769515"/>
                  <a:pt x="4128455" y="2781250"/>
                  <a:pt x="4112025" y="2790638"/>
                </a:cubicBezTo>
                <a:cubicBezTo>
                  <a:pt x="4109678" y="2792985"/>
                  <a:pt x="4107331" y="2792985"/>
                  <a:pt x="4104984" y="2795332"/>
                </a:cubicBezTo>
                <a:cubicBezTo>
                  <a:pt x="4102637" y="2790638"/>
                  <a:pt x="4095596" y="2785944"/>
                  <a:pt x="4088555" y="2785944"/>
                </a:cubicBezTo>
                <a:cubicBezTo>
                  <a:pt x="4088555" y="2774209"/>
                  <a:pt x="4088555" y="2762474"/>
                  <a:pt x="4088555" y="2750738"/>
                </a:cubicBezTo>
                <a:cubicBezTo>
                  <a:pt x="4088555" y="2729615"/>
                  <a:pt x="4088555" y="2706145"/>
                  <a:pt x="4088555" y="2685021"/>
                </a:cubicBezTo>
                <a:cubicBezTo>
                  <a:pt x="4088555" y="2663898"/>
                  <a:pt x="4088555" y="2645121"/>
                  <a:pt x="4088555" y="2623998"/>
                </a:cubicBezTo>
                <a:cubicBezTo>
                  <a:pt x="4088555" y="2605222"/>
                  <a:pt x="4088555" y="2584098"/>
                  <a:pt x="4088555" y="2565322"/>
                </a:cubicBezTo>
                <a:cubicBezTo>
                  <a:pt x="4088555" y="2539504"/>
                  <a:pt x="4088555" y="2516034"/>
                  <a:pt x="4090902" y="2490216"/>
                </a:cubicBezTo>
                <a:cubicBezTo>
                  <a:pt x="4090902" y="2459705"/>
                  <a:pt x="4090902" y="2429193"/>
                  <a:pt x="4093249" y="2401028"/>
                </a:cubicBezTo>
                <a:cubicBezTo>
                  <a:pt x="4093249" y="2377558"/>
                  <a:pt x="4095596" y="2356435"/>
                  <a:pt x="4095596" y="2332964"/>
                </a:cubicBezTo>
                <a:cubicBezTo>
                  <a:pt x="4095596" y="2316535"/>
                  <a:pt x="4097943" y="2302453"/>
                  <a:pt x="4097943" y="2286023"/>
                </a:cubicBezTo>
                <a:cubicBezTo>
                  <a:pt x="4097943" y="2262553"/>
                  <a:pt x="4100290" y="2241429"/>
                  <a:pt x="4100290" y="2217959"/>
                </a:cubicBezTo>
                <a:cubicBezTo>
                  <a:pt x="4100290" y="2203877"/>
                  <a:pt x="4102637" y="2187447"/>
                  <a:pt x="4102637" y="2173365"/>
                </a:cubicBezTo>
                <a:cubicBezTo>
                  <a:pt x="4104984" y="2149895"/>
                  <a:pt x="4104984" y="2128771"/>
                  <a:pt x="4107331" y="2105301"/>
                </a:cubicBezTo>
                <a:cubicBezTo>
                  <a:pt x="4107331" y="2091218"/>
                  <a:pt x="4109678" y="2079483"/>
                  <a:pt x="4109678" y="2065401"/>
                </a:cubicBezTo>
                <a:cubicBezTo>
                  <a:pt x="4112025" y="2041930"/>
                  <a:pt x="4112025" y="2018460"/>
                  <a:pt x="4114372" y="1994990"/>
                </a:cubicBezTo>
                <a:cubicBezTo>
                  <a:pt x="4114372" y="1983254"/>
                  <a:pt x="4116719" y="1973866"/>
                  <a:pt x="4116719" y="1962131"/>
                </a:cubicBezTo>
                <a:cubicBezTo>
                  <a:pt x="4119067" y="1943354"/>
                  <a:pt x="4121414" y="1924578"/>
                  <a:pt x="4121414" y="1905802"/>
                </a:cubicBezTo>
                <a:cubicBezTo>
                  <a:pt x="4121414" y="1905802"/>
                  <a:pt x="4121414" y="1905802"/>
                  <a:pt x="4121414" y="1905802"/>
                </a:cubicBezTo>
                <a:cubicBezTo>
                  <a:pt x="4123761" y="1905802"/>
                  <a:pt x="4128455" y="1905802"/>
                  <a:pt x="4130802" y="1903455"/>
                </a:cubicBezTo>
                <a:cubicBezTo>
                  <a:pt x="4135496" y="1910496"/>
                  <a:pt x="4137843" y="1917537"/>
                  <a:pt x="4142537" y="1924578"/>
                </a:cubicBezTo>
                <a:cubicBezTo>
                  <a:pt x="4151925" y="1929272"/>
                  <a:pt x="4154272" y="1933966"/>
                  <a:pt x="4156619" y="1936313"/>
                </a:cubicBezTo>
                <a:close/>
                <a:moveTo>
                  <a:pt x="4642458" y="2487869"/>
                </a:moveTo>
                <a:cubicBezTo>
                  <a:pt x="4656540" y="2483175"/>
                  <a:pt x="4668275" y="2478481"/>
                  <a:pt x="4682358" y="2473787"/>
                </a:cubicBezTo>
                <a:lnTo>
                  <a:pt x="4689399" y="2471440"/>
                </a:lnTo>
                <a:cubicBezTo>
                  <a:pt x="4689399" y="2473787"/>
                  <a:pt x="4689399" y="2473787"/>
                  <a:pt x="4689399" y="2476134"/>
                </a:cubicBezTo>
                <a:cubicBezTo>
                  <a:pt x="4689399" y="2478481"/>
                  <a:pt x="4689399" y="2478481"/>
                  <a:pt x="4689399" y="2480828"/>
                </a:cubicBezTo>
                <a:cubicBezTo>
                  <a:pt x="4687052" y="2480828"/>
                  <a:pt x="4687052" y="2480828"/>
                  <a:pt x="4684705" y="2483175"/>
                </a:cubicBezTo>
                <a:cubicBezTo>
                  <a:pt x="4682358" y="2483175"/>
                  <a:pt x="4680011" y="2485522"/>
                  <a:pt x="4677664" y="2485522"/>
                </a:cubicBezTo>
                <a:cubicBezTo>
                  <a:pt x="4672970" y="2487869"/>
                  <a:pt x="4665929" y="2487869"/>
                  <a:pt x="4661234" y="2490216"/>
                </a:cubicBezTo>
                <a:cubicBezTo>
                  <a:pt x="4656540" y="2490216"/>
                  <a:pt x="4654193" y="2492563"/>
                  <a:pt x="4649499" y="2492563"/>
                </a:cubicBezTo>
                <a:cubicBezTo>
                  <a:pt x="4644805" y="2494910"/>
                  <a:pt x="4637764" y="2494910"/>
                  <a:pt x="4633070" y="2497258"/>
                </a:cubicBezTo>
                <a:cubicBezTo>
                  <a:pt x="4628376" y="2497258"/>
                  <a:pt x="4623682" y="2499605"/>
                  <a:pt x="4621334" y="2499605"/>
                </a:cubicBezTo>
                <a:cubicBezTo>
                  <a:pt x="4621334" y="2499605"/>
                  <a:pt x="4618988" y="2499605"/>
                  <a:pt x="4618988" y="2499605"/>
                </a:cubicBezTo>
                <a:cubicBezTo>
                  <a:pt x="4618988" y="2499605"/>
                  <a:pt x="4618988" y="2499605"/>
                  <a:pt x="4618988" y="2499605"/>
                </a:cubicBezTo>
                <a:cubicBezTo>
                  <a:pt x="4626029" y="2497258"/>
                  <a:pt x="4633070" y="2494910"/>
                  <a:pt x="4640111" y="2492563"/>
                </a:cubicBezTo>
                <a:cubicBezTo>
                  <a:pt x="4637764" y="2490216"/>
                  <a:pt x="4640111" y="2487869"/>
                  <a:pt x="4642458" y="2487869"/>
                </a:cubicBezTo>
                <a:close/>
                <a:moveTo>
                  <a:pt x="4623682" y="2523075"/>
                </a:moveTo>
                <a:cubicBezTo>
                  <a:pt x="4626029" y="2525422"/>
                  <a:pt x="4628376" y="2525422"/>
                  <a:pt x="4630723" y="2527769"/>
                </a:cubicBezTo>
                <a:cubicBezTo>
                  <a:pt x="4633070" y="2527769"/>
                  <a:pt x="4635417" y="2530116"/>
                  <a:pt x="4637764" y="2530116"/>
                </a:cubicBezTo>
                <a:cubicBezTo>
                  <a:pt x="4640111" y="2532463"/>
                  <a:pt x="4642458" y="2532463"/>
                  <a:pt x="4644805" y="2532463"/>
                </a:cubicBezTo>
                <a:cubicBezTo>
                  <a:pt x="4647152" y="2532463"/>
                  <a:pt x="4649499" y="2534810"/>
                  <a:pt x="4651846" y="2534810"/>
                </a:cubicBezTo>
                <a:cubicBezTo>
                  <a:pt x="4654193" y="2534810"/>
                  <a:pt x="4656540" y="2537157"/>
                  <a:pt x="4658887" y="2537157"/>
                </a:cubicBezTo>
                <a:cubicBezTo>
                  <a:pt x="4661234" y="2537157"/>
                  <a:pt x="4663581" y="2539504"/>
                  <a:pt x="4665929" y="2539504"/>
                </a:cubicBezTo>
                <a:cubicBezTo>
                  <a:pt x="4668275" y="2539504"/>
                  <a:pt x="4670623" y="2541851"/>
                  <a:pt x="4672970" y="2541851"/>
                </a:cubicBezTo>
                <a:cubicBezTo>
                  <a:pt x="4675317" y="2541851"/>
                  <a:pt x="4677664" y="2541851"/>
                  <a:pt x="4677664" y="2544198"/>
                </a:cubicBezTo>
                <a:cubicBezTo>
                  <a:pt x="4680011" y="2544198"/>
                  <a:pt x="4684705" y="2544198"/>
                  <a:pt x="4687052" y="2546545"/>
                </a:cubicBezTo>
                <a:cubicBezTo>
                  <a:pt x="4689399" y="2546545"/>
                  <a:pt x="4689399" y="2546545"/>
                  <a:pt x="4691746" y="2546545"/>
                </a:cubicBezTo>
                <a:cubicBezTo>
                  <a:pt x="4696440" y="2546545"/>
                  <a:pt x="4701134" y="2546545"/>
                  <a:pt x="4703481" y="2546545"/>
                </a:cubicBezTo>
                <a:cubicBezTo>
                  <a:pt x="4703481" y="2546545"/>
                  <a:pt x="4703481" y="2546545"/>
                  <a:pt x="4703481" y="2546545"/>
                </a:cubicBezTo>
                <a:lnTo>
                  <a:pt x="4703481" y="2546545"/>
                </a:lnTo>
                <a:lnTo>
                  <a:pt x="4703481" y="2546545"/>
                </a:lnTo>
                <a:cubicBezTo>
                  <a:pt x="4710522" y="2546545"/>
                  <a:pt x="4717563" y="2546545"/>
                  <a:pt x="4722257" y="2544198"/>
                </a:cubicBezTo>
                <a:cubicBezTo>
                  <a:pt x="4724605" y="2544198"/>
                  <a:pt x="4726952" y="2544198"/>
                  <a:pt x="4726952" y="2541851"/>
                </a:cubicBezTo>
                <a:cubicBezTo>
                  <a:pt x="4731646" y="2541851"/>
                  <a:pt x="4733993" y="2539504"/>
                  <a:pt x="4738687" y="2539504"/>
                </a:cubicBezTo>
                <a:cubicBezTo>
                  <a:pt x="4741034" y="2539504"/>
                  <a:pt x="4743381" y="2537157"/>
                  <a:pt x="4745728" y="2537157"/>
                </a:cubicBezTo>
                <a:cubicBezTo>
                  <a:pt x="4748075" y="2534810"/>
                  <a:pt x="4752769" y="2534810"/>
                  <a:pt x="4755116" y="2532463"/>
                </a:cubicBezTo>
                <a:cubicBezTo>
                  <a:pt x="4757463" y="2534810"/>
                  <a:pt x="4757463" y="2534810"/>
                  <a:pt x="4759810" y="2534810"/>
                </a:cubicBezTo>
                <a:cubicBezTo>
                  <a:pt x="4759810" y="2537157"/>
                  <a:pt x="4757463" y="2539504"/>
                  <a:pt x="4757463" y="2539504"/>
                </a:cubicBezTo>
                <a:cubicBezTo>
                  <a:pt x="4755116" y="2544198"/>
                  <a:pt x="4750422" y="2551240"/>
                  <a:pt x="4748075" y="2555934"/>
                </a:cubicBezTo>
                <a:cubicBezTo>
                  <a:pt x="4743381" y="2562975"/>
                  <a:pt x="4738687" y="2570016"/>
                  <a:pt x="4736340" y="2577057"/>
                </a:cubicBezTo>
                <a:cubicBezTo>
                  <a:pt x="4733993" y="2581751"/>
                  <a:pt x="4729299" y="2588792"/>
                  <a:pt x="4726952" y="2593486"/>
                </a:cubicBezTo>
                <a:cubicBezTo>
                  <a:pt x="4722257" y="2600527"/>
                  <a:pt x="4717563" y="2607569"/>
                  <a:pt x="4712869" y="2614610"/>
                </a:cubicBezTo>
                <a:cubicBezTo>
                  <a:pt x="4708175" y="2619304"/>
                  <a:pt x="4705828" y="2626345"/>
                  <a:pt x="4701134" y="2631039"/>
                </a:cubicBezTo>
                <a:cubicBezTo>
                  <a:pt x="4696440" y="2638080"/>
                  <a:pt x="4689399" y="2647468"/>
                  <a:pt x="4684705" y="2654510"/>
                </a:cubicBezTo>
                <a:cubicBezTo>
                  <a:pt x="4680011" y="2659204"/>
                  <a:pt x="4677664" y="2663898"/>
                  <a:pt x="4675317" y="2670939"/>
                </a:cubicBezTo>
                <a:cubicBezTo>
                  <a:pt x="4668275" y="2680327"/>
                  <a:pt x="4661234" y="2689715"/>
                  <a:pt x="4656540" y="2699103"/>
                </a:cubicBezTo>
                <a:cubicBezTo>
                  <a:pt x="4654193" y="2703798"/>
                  <a:pt x="4651846" y="2706145"/>
                  <a:pt x="4647152" y="2710839"/>
                </a:cubicBezTo>
                <a:cubicBezTo>
                  <a:pt x="4628376" y="2736656"/>
                  <a:pt x="4607252" y="2764821"/>
                  <a:pt x="4583782" y="2792985"/>
                </a:cubicBezTo>
                <a:cubicBezTo>
                  <a:pt x="4581435" y="2795332"/>
                  <a:pt x="4581435" y="2797679"/>
                  <a:pt x="4579088" y="2800026"/>
                </a:cubicBezTo>
                <a:cubicBezTo>
                  <a:pt x="4574393" y="2807068"/>
                  <a:pt x="4567353" y="2814109"/>
                  <a:pt x="4560311" y="2821150"/>
                </a:cubicBezTo>
                <a:cubicBezTo>
                  <a:pt x="4557964" y="2818803"/>
                  <a:pt x="4555617" y="2818803"/>
                  <a:pt x="4550923" y="2816456"/>
                </a:cubicBezTo>
                <a:cubicBezTo>
                  <a:pt x="4550923" y="2807068"/>
                  <a:pt x="4553270" y="2797679"/>
                  <a:pt x="4553270" y="2785944"/>
                </a:cubicBezTo>
                <a:cubicBezTo>
                  <a:pt x="4553270" y="2785944"/>
                  <a:pt x="4553270" y="2783597"/>
                  <a:pt x="4553270" y="2783597"/>
                </a:cubicBezTo>
                <a:cubicBezTo>
                  <a:pt x="4555617" y="2769515"/>
                  <a:pt x="4555617" y="2755433"/>
                  <a:pt x="4557964" y="2741350"/>
                </a:cubicBezTo>
                <a:cubicBezTo>
                  <a:pt x="4557964" y="2741350"/>
                  <a:pt x="4557964" y="2741350"/>
                  <a:pt x="4557964" y="2739003"/>
                </a:cubicBezTo>
                <a:cubicBezTo>
                  <a:pt x="4565005" y="2682674"/>
                  <a:pt x="4572047" y="2631039"/>
                  <a:pt x="4581435" y="2579404"/>
                </a:cubicBezTo>
                <a:cubicBezTo>
                  <a:pt x="4581435" y="2577057"/>
                  <a:pt x="4581435" y="2577057"/>
                  <a:pt x="4581435" y="2574710"/>
                </a:cubicBezTo>
                <a:cubicBezTo>
                  <a:pt x="4581435" y="2567669"/>
                  <a:pt x="4583782" y="2560628"/>
                  <a:pt x="4586129" y="2555934"/>
                </a:cubicBezTo>
                <a:cubicBezTo>
                  <a:pt x="4586129" y="2548892"/>
                  <a:pt x="4588476" y="2544198"/>
                  <a:pt x="4588476" y="2537157"/>
                </a:cubicBezTo>
                <a:cubicBezTo>
                  <a:pt x="4588476" y="2532463"/>
                  <a:pt x="4590823" y="2527769"/>
                  <a:pt x="4590823" y="2523075"/>
                </a:cubicBezTo>
                <a:cubicBezTo>
                  <a:pt x="4590823" y="2520728"/>
                  <a:pt x="4590823" y="2520728"/>
                  <a:pt x="4590823" y="2518381"/>
                </a:cubicBezTo>
                <a:cubicBezTo>
                  <a:pt x="4590823" y="2518381"/>
                  <a:pt x="4593170" y="2518381"/>
                  <a:pt x="4593170" y="2518381"/>
                </a:cubicBezTo>
                <a:cubicBezTo>
                  <a:pt x="4600211" y="2518381"/>
                  <a:pt x="4604905" y="2516034"/>
                  <a:pt x="4609599" y="2511340"/>
                </a:cubicBezTo>
                <a:cubicBezTo>
                  <a:pt x="4611946" y="2511340"/>
                  <a:pt x="4611946" y="2513687"/>
                  <a:pt x="4614294" y="2513687"/>
                </a:cubicBezTo>
                <a:cubicBezTo>
                  <a:pt x="4618988" y="2520728"/>
                  <a:pt x="4621334" y="2520728"/>
                  <a:pt x="4623682" y="2523075"/>
                </a:cubicBezTo>
                <a:close/>
                <a:moveTo>
                  <a:pt x="4785628" y="2497258"/>
                </a:moveTo>
                <a:cubicBezTo>
                  <a:pt x="4785628" y="2497258"/>
                  <a:pt x="4785628" y="2494910"/>
                  <a:pt x="4787975" y="2494910"/>
                </a:cubicBezTo>
                <a:cubicBezTo>
                  <a:pt x="4787975" y="2494910"/>
                  <a:pt x="4787975" y="2494910"/>
                  <a:pt x="4785628" y="2497258"/>
                </a:cubicBezTo>
                <a:cubicBezTo>
                  <a:pt x="4785628" y="2497258"/>
                  <a:pt x="4785628" y="2501952"/>
                  <a:pt x="4783281" y="2504299"/>
                </a:cubicBezTo>
                <a:cubicBezTo>
                  <a:pt x="4783281" y="2504299"/>
                  <a:pt x="4783281" y="2504299"/>
                  <a:pt x="4780934" y="2504299"/>
                </a:cubicBezTo>
                <a:cubicBezTo>
                  <a:pt x="4780934" y="2504299"/>
                  <a:pt x="4780934" y="2504299"/>
                  <a:pt x="4780934" y="2501952"/>
                </a:cubicBezTo>
                <a:cubicBezTo>
                  <a:pt x="4785628" y="2499605"/>
                  <a:pt x="4785628" y="2499605"/>
                  <a:pt x="4785628" y="2497258"/>
                </a:cubicBezTo>
                <a:close/>
                <a:moveTo>
                  <a:pt x="4813793" y="2466746"/>
                </a:move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lose/>
                <a:moveTo>
                  <a:pt x="4769198" y="2567669"/>
                </a:moveTo>
                <a:cubicBezTo>
                  <a:pt x="4764504" y="2581751"/>
                  <a:pt x="4762157" y="2598180"/>
                  <a:pt x="4757463" y="2614610"/>
                </a:cubicBezTo>
                <a:cubicBezTo>
                  <a:pt x="4757463" y="2616957"/>
                  <a:pt x="4757463" y="2616957"/>
                  <a:pt x="4757463" y="2619304"/>
                </a:cubicBezTo>
                <a:cubicBezTo>
                  <a:pt x="4752769" y="2635733"/>
                  <a:pt x="4750422" y="2652163"/>
                  <a:pt x="4745728" y="2668592"/>
                </a:cubicBezTo>
                <a:cubicBezTo>
                  <a:pt x="4745728" y="2670939"/>
                  <a:pt x="4745728" y="2670939"/>
                  <a:pt x="4745728" y="2673286"/>
                </a:cubicBezTo>
                <a:cubicBezTo>
                  <a:pt x="4741034" y="2689715"/>
                  <a:pt x="4738687" y="2708492"/>
                  <a:pt x="4736340" y="2724921"/>
                </a:cubicBezTo>
                <a:cubicBezTo>
                  <a:pt x="4736340" y="2727268"/>
                  <a:pt x="4736340" y="2729615"/>
                  <a:pt x="4733993" y="2731962"/>
                </a:cubicBezTo>
                <a:cubicBezTo>
                  <a:pt x="4731646" y="2748391"/>
                  <a:pt x="4726952" y="2767168"/>
                  <a:pt x="4724605" y="2783597"/>
                </a:cubicBezTo>
                <a:cubicBezTo>
                  <a:pt x="4724605" y="2785944"/>
                  <a:pt x="4724605" y="2790638"/>
                  <a:pt x="4722257" y="2792985"/>
                </a:cubicBezTo>
                <a:cubicBezTo>
                  <a:pt x="4719911" y="2811762"/>
                  <a:pt x="4715216" y="2828191"/>
                  <a:pt x="4712869" y="2846967"/>
                </a:cubicBezTo>
                <a:cubicBezTo>
                  <a:pt x="4712869" y="2849314"/>
                  <a:pt x="4712869" y="2854009"/>
                  <a:pt x="4710522" y="2856356"/>
                </a:cubicBezTo>
                <a:cubicBezTo>
                  <a:pt x="4708175" y="2875132"/>
                  <a:pt x="4703481" y="2893908"/>
                  <a:pt x="4701134" y="2912685"/>
                </a:cubicBezTo>
                <a:cubicBezTo>
                  <a:pt x="4701134" y="2915032"/>
                  <a:pt x="4701134" y="2915032"/>
                  <a:pt x="4701134" y="2917379"/>
                </a:cubicBezTo>
                <a:cubicBezTo>
                  <a:pt x="4698787" y="2931461"/>
                  <a:pt x="4696440" y="2945543"/>
                  <a:pt x="4694093" y="2959626"/>
                </a:cubicBezTo>
                <a:cubicBezTo>
                  <a:pt x="4694093" y="2959626"/>
                  <a:pt x="4691746" y="2959626"/>
                  <a:pt x="4691746" y="2959626"/>
                </a:cubicBezTo>
                <a:cubicBezTo>
                  <a:pt x="4680011" y="2959626"/>
                  <a:pt x="4670623" y="2969014"/>
                  <a:pt x="4670623" y="2980749"/>
                </a:cubicBezTo>
                <a:cubicBezTo>
                  <a:pt x="4670623" y="2983096"/>
                  <a:pt x="4670623" y="2983096"/>
                  <a:pt x="4670623" y="2985443"/>
                </a:cubicBezTo>
                <a:cubicBezTo>
                  <a:pt x="4668275" y="2985443"/>
                  <a:pt x="4663581" y="2985443"/>
                  <a:pt x="4661234" y="2985443"/>
                </a:cubicBezTo>
                <a:cubicBezTo>
                  <a:pt x="4661234" y="2985443"/>
                  <a:pt x="4658887" y="2985443"/>
                  <a:pt x="4658887" y="2985443"/>
                </a:cubicBezTo>
                <a:cubicBezTo>
                  <a:pt x="4658887" y="2985443"/>
                  <a:pt x="4658887" y="2983096"/>
                  <a:pt x="4658887" y="2983096"/>
                </a:cubicBezTo>
                <a:cubicBezTo>
                  <a:pt x="4658887" y="2973708"/>
                  <a:pt x="4654193" y="2966667"/>
                  <a:pt x="4644805" y="2964320"/>
                </a:cubicBezTo>
                <a:lnTo>
                  <a:pt x="4649499" y="2947890"/>
                </a:lnTo>
                <a:cubicBezTo>
                  <a:pt x="4651846" y="2936155"/>
                  <a:pt x="4656540" y="2926767"/>
                  <a:pt x="4658887" y="2915032"/>
                </a:cubicBezTo>
                <a:cubicBezTo>
                  <a:pt x="4661234" y="2905643"/>
                  <a:pt x="4665929" y="2893908"/>
                  <a:pt x="4668275" y="2884520"/>
                </a:cubicBezTo>
                <a:cubicBezTo>
                  <a:pt x="4670623" y="2877479"/>
                  <a:pt x="4672970" y="2870438"/>
                  <a:pt x="4672970" y="2865744"/>
                </a:cubicBezTo>
                <a:cubicBezTo>
                  <a:pt x="4677664" y="2851662"/>
                  <a:pt x="4682358" y="2837579"/>
                  <a:pt x="4684705" y="2821150"/>
                </a:cubicBezTo>
                <a:cubicBezTo>
                  <a:pt x="4687052" y="2814109"/>
                  <a:pt x="4689399" y="2807068"/>
                  <a:pt x="4691746" y="2797679"/>
                </a:cubicBezTo>
                <a:cubicBezTo>
                  <a:pt x="4696440" y="2783597"/>
                  <a:pt x="4698787" y="2771862"/>
                  <a:pt x="4703481" y="2757780"/>
                </a:cubicBezTo>
                <a:cubicBezTo>
                  <a:pt x="4705828" y="2750738"/>
                  <a:pt x="4708175" y="2743697"/>
                  <a:pt x="4710522" y="2734309"/>
                </a:cubicBezTo>
                <a:cubicBezTo>
                  <a:pt x="4715216" y="2722574"/>
                  <a:pt x="4717563" y="2710839"/>
                  <a:pt x="4722257" y="2699103"/>
                </a:cubicBezTo>
                <a:cubicBezTo>
                  <a:pt x="4724605" y="2692062"/>
                  <a:pt x="4726952" y="2685021"/>
                  <a:pt x="4729299" y="2675633"/>
                </a:cubicBezTo>
                <a:cubicBezTo>
                  <a:pt x="4731646" y="2663898"/>
                  <a:pt x="4736340" y="2654510"/>
                  <a:pt x="4738687" y="2642774"/>
                </a:cubicBezTo>
                <a:cubicBezTo>
                  <a:pt x="4741034" y="2635733"/>
                  <a:pt x="4743381" y="2628692"/>
                  <a:pt x="4745728" y="2619304"/>
                </a:cubicBezTo>
                <a:cubicBezTo>
                  <a:pt x="4748075" y="2609916"/>
                  <a:pt x="4752769" y="2598180"/>
                  <a:pt x="4755116" y="2588792"/>
                </a:cubicBezTo>
                <a:cubicBezTo>
                  <a:pt x="4757463" y="2581751"/>
                  <a:pt x="4759810" y="2574710"/>
                  <a:pt x="4762157" y="2567669"/>
                </a:cubicBezTo>
                <a:cubicBezTo>
                  <a:pt x="4764504" y="2558281"/>
                  <a:pt x="4769198" y="2546545"/>
                  <a:pt x="4771546" y="2537157"/>
                </a:cubicBezTo>
                <a:cubicBezTo>
                  <a:pt x="4771546" y="2537157"/>
                  <a:pt x="4771546" y="2537157"/>
                  <a:pt x="4771546" y="2537157"/>
                </a:cubicBezTo>
                <a:cubicBezTo>
                  <a:pt x="4771546" y="2537157"/>
                  <a:pt x="4771546" y="2537157"/>
                  <a:pt x="4773892" y="2537157"/>
                </a:cubicBezTo>
                <a:cubicBezTo>
                  <a:pt x="4771546" y="2544198"/>
                  <a:pt x="4769198" y="2551240"/>
                  <a:pt x="4766852" y="2560628"/>
                </a:cubicBezTo>
                <a:cubicBezTo>
                  <a:pt x="4771546" y="2562975"/>
                  <a:pt x="4769198" y="2565322"/>
                  <a:pt x="4769198" y="2567669"/>
                </a:cubicBezTo>
                <a:close/>
                <a:moveTo>
                  <a:pt x="4644805" y="3032384"/>
                </a:moveTo>
                <a:cubicBezTo>
                  <a:pt x="4644805" y="3034731"/>
                  <a:pt x="4644805" y="3039425"/>
                  <a:pt x="4644805" y="3041772"/>
                </a:cubicBezTo>
                <a:cubicBezTo>
                  <a:pt x="4644805" y="3048813"/>
                  <a:pt x="4644805" y="3053507"/>
                  <a:pt x="4647152" y="3058201"/>
                </a:cubicBezTo>
                <a:cubicBezTo>
                  <a:pt x="4647152" y="3060549"/>
                  <a:pt x="4647152" y="3065243"/>
                  <a:pt x="4647152" y="3067590"/>
                </a:cubicBezTo>
                <a:cubicBezTo>
                  <a:pt x="4647152" y="3067590"/>
                  <a:pt x="4647152" y="3069937"/>
                  <a:pt x="4647152" y="3069937"/>
                </a:cubicBezTo>
                <a:cubicBezTo>
                  <a:pt x="4647152" y="3072284"/>
                  <a:pt x="4647152" y="3072284"/>
                  <a:pt x="4647152" y="3074631"/>
                </a:cubicBezTo>
                <a:cubicBezTo>
                  <a:pt x="4637764" y="3076978"/>
                  <a:pt x="4630723" y="3084019"/>
                  <a:pt x="4630723" y="3093407"/>
                </a:cubicBezTo>
                <a:cubicBezTo>
                  <a:pt x="4630723" y="3100448"/>
                  <a:pt x="4635417" y="3107490"/>
                  <a:pt x="4640111" y="3109836"/>
                </a:cubicBezTo>
                <a:cubicBezTo>
                  <a:pt x="4628376" y="3133307"/>
                  <a:pt x="4614294" y="3156777"/>
                  <a:pt x="4600211" y="3177901"/>
                </a:cubicBezTo>
                <a:cubicBezTo>
                  <a:pt x="4597864" y="3180248"/>
                  <a:pt x="4597864" y="3180248"/>
                  <a:pt x="4595517" y="3182595"/>
                </a:cubicBezTo>
                <a:cubicBezTo>
                  <a:pt x="4588476" y="3194330"/>
                  <a:pt x="4579088" y="3206065"/>
                  <a:pt x="4572047" y="3217801"/>
                </a:cubicBezTo>
                <a:cubicBezTo>
                  <a:pt x="4569699" y="3220148"/>
                  <a:pt x="4567353" y="3224842"/>
                  <a:pt x="4565005" y="3227189"/>
                </a:cubicBezTo>
                <a:cubicBezTo>
                  <a:pt x="4557964" y="3236577"/>
                  <a:pt x="4550923" y="3248312"/>
                  <a:pt x="4541535" y="3257700"/>
                </a:cubicBezTo>
                <a:cubicBezTo>
                  <a:pt x="4539188" y="3262394"/>
                  <a:pt x="4534494" y="3264742"/>
                  <a:pt x="4532147" y="3269436"/>
                </a:cubicBezTo>
                <a:cubicBezTo>
                  <a:pt x="4525106" y="3278824"/>
                  <a:pt x="4518065" y="3288212"/>
                  <a:pt x="4511023" y="3295253"/>
                </a:cubicBezTo>
                <a:cubicBezTo>
                  <a:pt x="4508676" y="3299947"/>
                  <a:pt x="4503982" y="3302295"/>
                  <a:pt x="4499288" y="3306989"/>
                </a:cubicBezTo>
                <a:cubicBezTo>
                  <a:pt x="4492247" y="3316377"/>
                  <a:pt x="4485206" y="3323418"/>
                  <a:pt x="4478165" y="3330459"/>
                </a:cubicBezTo>
                <a:cubicBezTo>
                  <a:pt x="4473471" y="3335153"/>
                  <a:pt x="4471124" y="3339847"/>
                  <a:pt x="4466430" y="3342194"/>
                </a:cubicBezTo>
                <a:cubicBezTo>
                  <a:pt x="4459388" y="3349235"/>
                  <a:pt x="4452347" y="3356276"/>
                  <a:pt x="4445306" y="3365665"/>
                </a:cubicBezTo>
                <a:cubicBezTo>
                  <a:pt x="4440612" y="3370359"/>
                  <a:pt x="4435918" y="3375053"/>
                  <a:pt x="4431224" y="3377400"/>
                </a:cubicBezTo>
                <a:cubicBezTo>
                  <a:pt x="4424183" y="3384441"/>
                  <a:pt x="4417141" y="3391482"/>
                  <a:pt x="4410100" y="3398523"/>
                </a:cubicBezTo>
                <a:cubicBezTo>
                  <a:pt x="4405406" y="3403217"/>
                  <a:pt x="4400712" y="3407912"/>
                  <a:pt x="4396018" y="3410258"/>
                </a:cubicBezTo>
                <a:cubicBezTo>
                  <a:pt x="4388977" y="3417300"/>
                  <a:pt x="4381936" y="3421994"/>
                  <a:pt x="4374895" y="3429035"/>
                </a:cubicBezTo>
                <a:cubicBezTo>
                  <a:pt x="4370201" y="3433729"/>
                  <a:pt x="4365507" y="3436076"/>
                  <a:pt x="4358465" y="3440770"/>
                </a:cubicBezTo>
                <a:cubicBezTo>
                  <a:pt x="4351424" y="3445464"/>
                  <a:pt x="4344383" y="3452505"/>
                  <a:pt x="4337342" y="3457199"/>
                </a:cubicBezTo>
                <a:cubicBezTo>
                  <a:pt x="4332648" y="3461893"/>
                  <a:pt x="4325607" y="3464241"/>
                  <a:pt x="4320913" y="3468935"/>
                </a:cubicBezTo>
                <a:cubicBezTo>
                  <a:pt x="4313872" y="3473629"/>
                  <a:pt x="4306830" y="3480670"/>
                  <a:pt x="4299789" y="3485364"/>
                </a:cubicBezTo>
                <a:cubicBezTo>
                  <a:pt x="4295095" y="3490058"/>
                  <a:pt x="4288054" y="3492405"/>
                  <a:pt x="4281013" y="3497099"/>
                </a:cubicBezTo>
                <a:cubicBezTo>
                  <a:pt x="4273972" y="3501793"/>
                  <a:pt x="4266931" y="3506487"/>
                  <a:pt x="4259889" y="3511182"/>
                </a:cubicBezTo>
                <a:cubicBezTo>
                  <a:pt x="4252848" y="3515876"/>
                  <a:pt x="4248154" y="3518223"/>
                  <a:pt x="4241113" y="3522917"/>
                </a:cubicBezTo>
                <a:cubicBezTo>
                  <a:pt x="4234072" y="3527611"/>
                  <a:pt x="4227031" y="3532305"/>
                  <a:pt x="4219990" y="3534652"/>
                </a:cubicBezTo>
                <a:cubicBezTo>
                  <a:pt x="4212948" y="3536999"/>
                  <a:pt x="4208254" y="3541693"/>
                  <a:pt x="4201213" y="3544040"/>
                </a:cubicBezTo>
                <a:cubicBezTo>
                  <a:pt x="4194172" y="3548734"/>
                  <a:pt x="4187131" y="3551081"/>
                  <a:pt x="4180090" y="3555775"/>
                </a:cubicBezTo>
                <a:cubicBezTo>
                  <a:pt x="4173049" y="3558122"/>
                  <a:pt x="4166007" y="3562816"/>
                  <a:pt x="4158966" y="3565164"/>
                </a:cubicBezTo>
                <a:cubicBezTo>
                  <a:pt x="4151925" y="3567510"/>
                  <a:pt x="4144884" y="3572205"/>
                  <a:pt x="4135496" y="3574552"/>
                </a:cubicBezTo>
                <a:cubicBezTo>
                  <a:pt x="4128455" y="3576899"/>
                  <a:pt x="4121414" y="3579246"/>
                  <a:pt x="4114372" y="3581593"/>
                </a:cubicBezTo>
                <a:cubicBezTo>
                  <a:pt x="4112025" y="3581593"/>
                  <a:pt x="4109678" y="3583940"/>
                  <a:pt x="4107331" y="3583940"/>
                </a:cubicBezTo>
                <a:cubicBezTo>
                  <a:pt x="4107331" y="3583940"/>
                  <a:pt x="4104984" y="3581593"/>
                  <a:pt x="4104984" y="3581593"/>
                </a:cubicBezTo>
                <a:cubicBezTo>
                  <a:pt x="4109678" y="3579246"/>
                  <a:pt x="4112025" y="3574552"/>
                  <a:pt x="4116719" y="3572205"/>
                </a:cubicBezTo>
                <a:cubicBezTo>
                  <a:pt x="4121414" y="3567510"/>
                  <a:pt x="4128455" y="3562816"/>
                  <a:pt x="4133149" y="3558122"/>
                </a:cubicBezTo>
                <a:cubicBezTo>
                  <a:pt x="4142537" y="3551081"/>
                  <a:pt x="4149578" y="3544040"/>
                  <a:pt x="4158966" y="3536999"/>
                </a:cubicBezTo>
                <a:cubicBezTo>
                  <a:pt x="4163660" y="3532305"/>
                  <a:pt x="4170701" y="3527611"/>
                  <a:pt x="4175395" y="3522917"/>
                </a:cubicBezTo>
                <a:cubicBezTo>
                  <a:pt x="4184784" y="3515876"/>
                  <a:pt x="4191825" y="3508834"/>
                  <a:pt x="4201213" y="3501793"/>
                </a:cubicBezTo>
                <a:cubicBezTo>
                  <a:pt x="4205907" y="3497099"/>
                  <a:pt x="4212948" y="3492405"/>
                  <a:pt x="4217643" y="3487711"/>
                </a:cubicBezTo>
                <a:cubicBezTo>
                  <a:pt x="4227031" y="3480670"/>
                  <a:pt x="4234072" y="3473629"/>
                  <a:pt x="4241113" y="3466588"/>
                </a:cubicBezTo>
                <a:cubicBezTo>
                  <a:pt x="4245807" y="3461893"/>
                  <a:pt x="4250501" y="3457199"/>
                  <a:pt x="4257542" y="3452505"/>
                </a:cubicBezTo>
                <a:cubicBezTo>
                  <a:pt x="4264583" y="3445464"/>
                  <a:pt x="4273972" y="3438423"/>
                  <a:pt x="4281013" y="3431382"/>
                </a:cubicBezTo>
                <a:cubicBezTo>
                  <a:pt x="4285707" y="3426688"/>
                  <a:pt x="4290401" y="3421994"/>
                  <a:pt x="4295095" y="3417300"/>
                </a:cubicBezTo>
                <a:cubicBezTo>
                  <a:pt x="4302136" y="3410258"/>
                  <a:pt x="4311524" y="3400870"/>
                  <a:pt x="4318566" y="3393829"/>
                </a:cubicBezTo>
                <a:cubicBezTo>
                  <a:pt x="4323260" y="3389135"/>
                  <a:pt x="4327954" y="3384441"/>
                  <a:pt x="4332648" y="3379747"/>
                </a:cubicBezTo>
                <a:cubicBezTo>
                  <a:pt x="4339689" y="3372706"/>
                  <a:pt x="4349077" y="3363318"/>
                  <a:pt x="4356118" y="3356276"/>
                </a:cubicBezTo>
                <a:cubicBezTo>
                  <a:pt x="4360812" y="3351582"/>
                  <a:pt x="4365507" y="3346888"/>
                  <a:pt x="4370201" y="3342194"/>
                </a:cubicBezTo>
                <a:cubicBezTo>
                  <a:pt x="4377242" y="3332806"/>
                  <a:pt x="4384283" y="3325765"/>
                  <a:pt x="4393671" y="3316377"/>
                </a:cubicBezTo>
                <a:cubicBezTo>
                  <a:pt x="4398365" y="3311683"/>
                  <a:pt x="4403059" y="3306989"/>
                  <a:pt x="4405406" y="3302295"/>
                </a:cubicBezTo>
                <a:cubicBezTo>
                  <a:pt x="4412447" y="3292906"/>
                  <a:pt x="4419489" y="3285865"/>
                  <a:pt x="4428877" y="3276477"/>
                </a:cubicBezTo>
                <a:cubicBezTo>
                  <a:pt x="4433571" y="3271783"/>
                  <a:pt x="4435918" y="3267089"/>
                  <a:pt x="4440612" y="3262394"/>
                </a:cubicBezTo>
                <a:cubicBezTo>
                  <a:pt x="4450000" y="3250659"/>
                  <a:pt x="4459388" y="3241271"/>
                  <a:pt x="4466430" y="3229536"/>
                </a:cubicBezTo>
                <a:cubicBezTo>
                  <a:pt x="4468776" y="3227189"/>
                  <a:pt x="4471124" y="3224842"/>
                  <a:pt x="4471124" y="3222495"/>
                </a:cubicBezTo>
                <a:cubicBezTo>
                  <a:pt x="4482859" y="3208413"/>
                  <a:pt x="4492247" y="3194330"/>
                  <a:pt x="4501635" y="3182595"/>
                </a:cubicBezTo>
                <a:cubicBezTo>
                  <a:pt x="4503982" y="3180248"/>
                  <a:pt x="4506329" y="3175554"/>
                  <a:pt x="4508676" y="3173207"/>
                </a:cubicBezTo>
                <a:cubicBezTo>
                  <a:pt x="4515717" y="3163819"/>
                  <a:pt x="4525106" y="3152083"/>
                  <a:pt x="4532147" y="3142695"/>
                </a:cubicBezTo>
                <a:cubicBezTo>
                  <a:pt x="4534494" y="3138001"/>
                  <a:pt x="4539188" y="3133307"/>
                  <a:pt x="4541535" y="3128613"/>
                </a:cubicBezTo>
                <a:cubicBezTo>
                  <a:pt x="4548576" y="3119225"/>
                  <a:pt x="4553270" y="3109836"/>
                  <a:pt x="4560311" y="3100448"/>
                </a:cubicBezTo>
                <a:cubicBezTo>
                  <a:pt x="4562658" y="3095754"/>
                  <a:pt x="4567353" y="3088713"/>
                  <a:pt x="4569699" y="3084019"/>
                </a:cubicBezTo>
                <a:cubicBezTo>
                  <a:pt x="4574393" y="3074631"/>
                  <a:pt x="4581435" y="3065243"/>
                  <a:pt x="4586129" y="3058201"/>
                </a:cubicBezTo>
                <a:cubicBezTo>
                  <a:pt x="4588476" y="3053507"/>
                  <a:pt x="4593170" y="3046466"/>
                  <a:pt x="4595517" y="3041772"/>
                </a:cubicBezTo>
                <a:cubicBezTo>
                  <a:pt x="4600211" y="3032384"/>
                  <a:pt x="4607252" y="3022996"/>
                  <a:pt x="4611946" y="3013608"/>
                </a:cubicBezTo>
                <a:cubicBezTo>
                  <a:pt x="4614294" y="3008914"/>
                  <a:pt x="4618988" y="3001873"/>
                  <a:pt x="4621334" y="2997178"/>
                </a:cubicBezTo>
                <a:cubicBezTo>
                  <a:pt x="4623682" y="2992484"/>
                  <a:pt x="4626029" y="2990137"/>
                  <a:pt x="4628376" y="2985443"/>
                </a:cubicBezTo>
                <a:cubicBezTo>
                  <a:pt x="4630723" y="2987790"/>
                  <a:pt x="4633070" y="2987790"/>
                  <a:pt x="4637764" y="2987790"/>
                </a:cubicBezTo>
                <a:cubicBezTo>
                  <a:pt x="4637764" y="2987790"/>
                  <a:pt x="4637764" y="2987790"/>
                  <a:pt x="4637764" y="2987790"/>
                </a:cubicBezTo>
                <a:cubicBezTo>
                  <a:pt x="4637764" y="2992484"/>
                  <a:pt x="4637764" y="2997178"/>
                  <a:pt x="4637764" y="2999525"/>
                </a:cubicBezTo>
                <a:cubicBezTo>
                  <a:pt x="4642458" y="3020649"/>
                  <a:pt x="4642458" y="3027690"/>
                  <a:pt x="4644805" y="3032384"/>
                </a:cubicBezTo>
                <a:close/>
                <a:moveTo>
                  <a:pt x="4604905" y="3203718"/>
                </a:moveTo>
                <a:cubicBezTo>
                  <a:pt x="4597864" y="3222495"/>
                  <a:pt x="4588476" y="3238924"/>
                  <a:pt x="4579088" y="3257700"/>
                </a:cubicBezTo>
                <a:cubicBezTo>
                  <a:pt x="4572047" y="3274130"/>
                  <a:pt x="4565005" y="3288212"/>
                  <a:pt x="4557964" y="3304641"/>
                </a:cubicBezTo>
                <a:cubicBezTo>
                  <a:pt x="4548576" y="3323418"/>
                  <a:pt x="4539188" y="3339847"/>
                  <a:pt x="4532147" y="3358623"/>
                </a:cubicBezTo>
                <a:cubicBezTo>
                  <a:pt x="4525106" y="3372706"/>
                  <a:pt x="4518065" y="3389135"/>
                  <a:pt x="4508676" y="3403217"/>
                </a:cubicBezTo>
                <a:cubicBezTo>
                  <a:pt x="4499288" y="3421994"/>
                  <a:pt x="4489900" y="3438423"/>
                  <a:pt x="4478165" y="3457199"/>
                </a:cubicBezTo>
                <a:cubicBezTo>
                  <a:pt x="4471124" y="3471282"/>
                  <a:pt x="4461736" y="3485364"/>
                  <a:pt x="4454694" y="3499446"/>
                </a:cubicBezTo>
                <a:cubicBezTo>
                  <a:pt x="4442959" y="3518223"/>
                  <a:pt x="4433571" y="3536999"/>
                  <a:pt x="4421835" y="3555775"/>
                </a:cubicBezTo>
                <a:cubicBezTo>
                  <a:pt x="4414795" y="3569858"/>
                  <a:pt x="4405406" y="3581593"/>
                  <a:pt x="4398365" y="3595675"/>
                </a:cubicBezTo>
                <a:cubicBezTo>
                  <a:pt x="4386630" y="3614451"/>
                  <a:pt x="4372548" y="3635575"/>
                  <a:pt x="4360812" y="3654351"/>
                </a:cubicBezTo>
                <a:cubicBezTo>
                  <a:pt x="4353771" y="3666087"/>
                  <a:pt x="4346730" y="3677822"/>
                  <a:pt x="4337342" y="3689557"/>
                </a:cubicBezTo>
                <a:cubicBezTo>
                  <a:pt x="4320913" y="3713028"/>
                  <a:pt x="4304483" y="3736498"/>
                  <a:pt x="4290401" y="3757621"/>
                </a:cubicBezTo>
                <a:cubicBezTo>
                  <a:pt x="4288054" y="3759969"/>
                  <a:pt x="4285707" y="3764663"/>
                  <a:pt x="4283360" y="3767009"/>
                </a:cubicBezTo>
                <a:cubicBezTo>
                  <a:pt x="4252848" y="3790480"/>
                  <a:pt x="4219990" y="3813950"/>
                  <a:pt x="4187131" y="3837421"/>
                </a:cubicBezTo>
                <a:cubicBezTo>
                  <a:pt x="4187131" y="3835074"/>
                  <a:pt x="4184784" y="3835074"/>
                  <a:pt x="4184784" y="3832727"/>
                </a:cubicBezTo>
                <a:cubicBezTo>
                  <a:pt x="4182437" y="3828033"/>
                  <a:pt x="4180090" y="3825686"/>
                  <a:pt x="4177743" y="3820992"/>
                </a:cubicBezTo>
                <a:cubicBezTo>
                  <a:pt x="4175395" y="3816298"/>
                  <a:pt x="4173049" y="3811604"/>
                  <a:pt x="4168355" y="3804562"/>
                </a:cubicBezTo>
                <a:cubicBezTo>
                  <a:pt x="4166007" y="3799868"/>
                  <a:pt x="4163660" y="3797521"/>
                  <a:pt x="4161313" y="3792827"/>
                </a:cubicBezTo>
                <a:cubicBezTo>
                  <a:pt x="4158966" y="3785786"/>
                  <a:pt x="4154272" y="3781092"/>
                  <a:pt x="4151925" y="3774051"/>
                </a:cubicBezTo>
                <a:cubicBezTo>
                  <a:pt x="4149578" y="3769357"/>
                  <a:pt x="4147231" y="3767009"/>
                  <a:pt x="4147231" y="3762315"/>
                </a:cubicBezTo>
                <a:cubicBezTo>
                  <a:pt x="4144884" y="3755274"/>
                  <a:pt x="4140190" y="3745886"/>
                  <a:pt x="4137843" y="3738845"/>
                </a:cubicBezTo>
                <a:cubicBezTo>
                  <a:pt x="4135496" y="3736498"/>
                  <a:pt x="4135496" y="3731804"/>
                  <a:pt x="4133149" y="3729457"/>
                </a:cubicBezTo>
                <a:cubicBezTo>
                  <a:pt x="4128455" y="3717722"/>
                  <a:pt x="4123761" y="3705986"/>
                  <a:pt x="4119067" y="3691904"/>
                </a:cubicBezTo>
                <a:cubicBezTo>
                  <a:pt x="4116719" y="3689557"/>
                  <a:pt x="4116719" y="3684863"/>
                  <a:pt x="4116719" y="3682516"/>
                </a:cubicBezTo>
                <a:cubicBezTo>
                  <a:pt x="4112025" y="3673128"/>
                  <a:pt x="4109678" y="3661392"/>
                  <a:pt x="4104984" y="3652004"/>
                </a:cubicBezTo>
                <a:cubicBezTo>
                  <a:pt x="4102637" y="3644963"/>
                  <a:pt x="4100290" y="3635575"/>
                  <a:pt x="4097943" y="3628534"/>
                </a:cubicBezTo>
                <a:cubicBezTo>
                  <a:pt x="4097943" y="3628534"/>
                  <a:pt x="4097943" y="3626187"/>
                  <a:pt x="4097943" y="3626187"/>
                </a:cubicBezTo>
                <a:cubicBezTo>
                  <a:pt x="4104984" y="3623840"/>
                  <a:pt x="4112025" y="3616799"/>
                  <a:pt x="4112025" y="3607411"/>
                </a:cubicBezTo>
                <a:cubicBezTo>
                  <a:pt x="4112025" y="3605063"/>
                  <a:pt x="4112025" y="3602716"/>
                  <a:pt x="4109678" y="3600369"/>
                </a:cubicBezTo>
                <a:cubicBezTo>
                  <a:pt x="4112025" y="3600369"/>
                  <a:pt x="4114372" y="3598022"/>
                  <a:pt x="4116719" y="3598022"/>
                </a:cubicBezTo>
                <a:cubicBezTo>
                  <a:pt x="4123761" y="3595675"/>
                  <a:pt x="4128455" y="3593328"/>
                  <a:pt x="4135496" y="3590981"/>
                </a:cubicBezTo>
                <a:cubicBezTo>
                  <a:pt x="4144884" y="3586287"/>
                  <a:pt x="4156619" y="3581593"/>
                  <a:pt x="4166007" y="3576899"/>
                </a:cubicBezTo>
                <a:cubicBezTo>
                  <a:pt x="4170701" y="3574552"/>
                  <a:pt x="4175395" y="3572205"/>
                  <a:pt x="4177743" y="3572205"/>
                </a:cubicBezTo>
                <a:cubicBezTo>
                  <a:pt x="4189478" y="3567510"/>
                  <a:pt x="4201213" y="3560470"/>
                  <a:pt x="4212948" y="3553428"/>
                </a:cubicBezTo>
                <a:cubicBezTo>
                  <a:pt x="4215296" y="3551081"/>
                  <a:pt x="4217643" y="3551081"/>
                  <a:pt x="4219990" y="3548734"/>
                </a:cubicBezTo>
                <a:cubicBezTo>
                  <a:pt x="4234072" y="3541693"/>
                  <a:pt x="4245807" y="3534652"/>
                  <a:pt x="4257542" y="3527611"/>
                </a:cubicBezTo>
                <a:cubicBezTo>
                  <a:pt x="4257542" y="3527611"/>
                  <a:pt x="4259889" y="3527611"/>
                  <a:pt x="4259889" y="3525264"/>
                </a:cubicBezTo>
                <a:cubicBezTo>
                  <a:pt x="4313872" y="3492405"/>
                  <a:pt x="4365507" y="3454853"/>
                  <a:pt x="4414795" y="3410258"/>
                </a:cubicBezTo>
                <a:cubicBezTo>
                  <a:pt x="4426530" y="3398523"/>
                  <a:pt x="4438265" y="3389135"/>
                  <a:pt x="4450000" y="3377400"/>
                </a:cubicBezTo>
                <a:cubicBezTo>
                  <a:pt x="4454694" y="3372706"/>
                  <a:pt x="4457041" y="3370359"/>
                  <a:pt x="4461736" y="3365665"/>
                </a:cubicBezTo>
                <a:cubicBezTo>
                  <a:pt x="4468776" y="3358623"/>
                  <a:pt x="4475818" y="3351582"/>
                  <a:pt x="4482859" y="3342194"/>
                </a:cubicBezTo>
                <a:cubicBezTo>
                  <a:pt x="4487553" y="3337500"/>
                  <a:pt x="4492247" y="3332806"/>
                  <a:pt x="4494594" y="3328112"/>
                </a:cubicBezTo>
                <a:cubicBezTo>
                  <a:pt x="4501635" y="3321071"/>
                  <a:pt x="4508676" y="3314030"/>
                  <a:pt x="4513371" y="3306989"/>
                </a:cubicBezTo>
                <a:cubicBezTo>
                  <a:pt x="4518065" y="3302295"/>
                  <a:pt x="4522759" y="3297600"/>
                  <a:pt x="4525106" y="3290559"/>
                </a:cubicBezTo>
                <a:cubicBezTo>
                  <a:pt x="4532147" y="3283518"/>
                  <a:pt x="4536841" y="3276477"/>
                  <a:pt x="4541535" y="3269436"/>
                </a:cubicBezTo>
                <a:cubicBezTo>
                  <a:pt x="4546229" y="3264742"/>
                  <a:pt x="4550923" y="3257700"/>
                  <a:pt x="4553270" y="3253006"/>
                </a:cubicBezTo>
                <a:cubicBezTo>
                  <a:pt x="4557964" y="3245965"/>
                  <a:pt x="4565005" y="3238924"/>
                  <a:pt x="4569699" y="3231883"/>
                </a:cubicBezTo>
                <a:cubicBezTo>
                  <a:pt x="4574393" y="3227189"/>
                  <a:pt x="4576741" y="3220148"/>
                  <a:pt x="4581435" y="3215454"/>
                </a:cubicBezTo>
                <a:cubicBezTo>
                  <a:pt x="4586129" y="3208413"/>
                  <a:pt x="4590823" y="3201371"/>
                  <a:pt x="4595517" y="3191983"/>
                </a:cubicBezTo>
                <a:cubicBezTo>
                  <a:pt x="4600211" y="3184942"/>
                  <a:pt x="4602558" y="3180248"/>
                  <a:pt x="4607252" y="3173207"/>
                </a:cubicBezTo>
                <a:cubicBezTo>
                  <a:pt x="4611946" y="3166166"/>
                  <a:pt x="4616640" y="3159125"/>
                  <a:pt x="4621334" y="3149737"/>
                </a:cubicBezTo>
                <a:cubicBezTo>
                  <a:pt x="4626029" y="3142695"/>
                  <a:pt x="4628376" y="3138001"/>
                  <a:pt x="4633070" y="3130960"/>
                </a:cubicBezTo>
                <a:cubicBezTo>
                  <a:pt x="4635417" y="3126266"/>
                  <a:pt x="4637764" y="3123919"/>
                  <a:pt x="4640111" y="3119225"/>
                </a:cubicBezTo>
                <a:cubicBezTo>
                  <a:pt x="4640111" y="3119225"/>
                  <a:pt x="4640111" y="3119225"/>
                  <a:pt x="4640111" y="3119225"/>
                </a:cubicBezTo>
                <a:cubicBezTo>
                  <a:pt x="4635417" y="3133307"/>
                  <a:pt x="4628376" y="3147389"/>
                  <a:pt x="4621334" y="3161472"/>
                </a:cubicBezTo>
                <a:cubicBezTo>
                  <a:pt x="4618988" y="3173207"/>
                  <a:pt x="4611946" y="3189636"/>
                  <a:pt x="4604905" y="3203718"/>
                </a:cubicBezTo>
                <a:close/>
                <a:moveTo>
                  <a:pt x="4396018" y="3689557"/>
                </a:moveTo>
                <a:cubicBezTo>
                  <a:pt x="4393671" y="3691904"/>
                  <a:pt x="4393671" y="3696598"/>
                  <a:pt x="4391324" y="3698945"/>
                </a:cubicBezTo>
                <a:cubicBezTo>
                  <a:pt x="4374895" y="3729457"/>
                  <a:pt x="4356118" y="3762315"/>
                  <a:pt x="4339689" y="3792827"/>
                </a:cubicBezTo>
                <a:cubicBezTo>
                  <a:pt x="4337342" y="3795174"/>
                  <a:pt x="4337342" y="3797521"/>
                  <a:pt x="4334995" y="3799868"/>
                </a:cubicBezTo>
                <a:cubicBezTo>
                  <a:pt x="4323260" y="3818645"/>
                  <a:pt x="4311524" y="3837421"/>
                  <a:pt x="4299789" y="3856197"/>
                </a:cubicBezTo>
                <a:cubicBezTo>
                  <a:pt x="4297442" y="3858544"/>
                  <a:pt x="4292748" y="3863238"/>
                  <a:pt x="4290401" y="3865586"/>
                </a:cubicBezTo>
                <a:cubicBezTo>
                  <a:pt x="4288054" y="3867932"/>
                  <a:pt x="4285707" y="3872627"/>
                  <a:pt x="4281013" y="3874974"/>
                </a:cubicBezTo>
                <a:cubicBezTo>
                  <a:pt x="4269277" y="3886709"/>
                  <a:pt x="4259889" y="3896097"/>
                  <a:pt x="4248154" y="3907832"/>
                </a:cubicBezTo>
                <a:cubicBezTo>
                  <a:pt x="4243460" y="3905485"/>
                  <a:pt x="4238766" y="3903138"/>
                  <a:pt x="4234072" y="3903138"/>
                </a:cubicBezTo>
                <a:cubicBezTo>
                  <a:pt x="4222337" y="3903138"/>
                  <a:pt x="4212948" y="3912527"/>
                  <a:pt x="4212948" y="3924262"/>
                </a:cubicBezTo>
                <a:cubicBezTo>
                  <a:pt x="4212948" y="3928956"/>
                  <a:pt x="4215296" y="3931303"/>
                  <a:pt x="4217643" y="3935997"/>
                </a:cubicBezTo>
                <a:cubicBezTo>
                  <a:pt x="4215296" y="3935997"/>
                  <a:pt x="4215296" y="3938344"/>
                  <a:pt x="4212948" y="3938344"/>
                </a:cubicBezTo>
                <a:cubicBezTo>
                  <a:pt x="4212948" y="3935997"/>
                  <a:pt x="4212948" y="3935997"/>
                  <a:pt x="4212948" y="3933650"/>
                </a:cubicBezTo>
                <a:cubicBezTo>
                  <a:pt x="4212948" y="3919567"/>
                  <a:pt x="4210601" y="3905485"/>
                  <a:pt x="4210601" y="3891403"/>
                </a:cubicBezTo>
                <a:cubicBezTo>
                  <a:pt x="4219990" y="3891403"/>
                  <a:pt x="4229378" y="3882015"/>
                  <a:pt x="4229378" y="3872627"/>
                </a:cubicBezTo>
                <a:cubicBezTo>
                  <a:pt x="4229378" y="3865586"/>
                  <a:pt x="4227031" y="3860891"/>
                  <a:pt x="4222337" y="3856197"/>
                </a:cubicBezTo>
                <a:cubicBezTo>
                  <a:pt x="4241113" y="3832727"/>
                  <a:pt x="4259889" y="3809256"/>
                  <a:pt x="4276319" y="3783439"/>
                </a:cubicBezTo>
                <a:cubicBezTo>
                  <a:pt x="4278666" y="3778745"/>
                  <a:pt x="4283360" y="3774051"/>
                  <a:pt x="4285707" y="3769357"/>
                </a:cubicBezTo>
                <a:cubicBezTo>
                  <a:pt x="4330301" y="3736498"/>
                  <a:pt x="4370201" y="3698945"/>
                  <a:pt x="4410100" y="3661392"/>
                </a:cubicBezTo>
                <a:cubicBezTo>
                  <a:pt x="4405406" y="3670781"/>
                  <a:pt x="4400712" y="3680169"/>
                  <a:pt x="4396018" y="3689557"/>
                </a:cubicBezTo>
                <a:close/>
                <a:moveTo>
                  <a:pt x="4257542" y="3900791"/>
                </a:moveTo>
                <a:cubicBezTo>
                  <a:pt x="4255195" y="3903138"/>
                  <a:pt x="4252848" y="3905485"/>
                  <a:pt x="4250501" y="3905485"/>
                </a:cubicBezTo>
                <a:cubicBezTo>
                  <a:pt x="4250501" y="3905485"/>
                  <a:pt x="4250501" y="3905485"/>
                  <a:pt x="4250501" y="3905485"/>
                </a:cubicBezTo>
                <a:cubicBezTo>
                  <a:pt x="4257542" y="3898444"/>
                  <a:pt x="4266931" y="3889056"/>
                  <a:pt x="4273972" y="3882015"/>
                </a:cubicBezTo>
                <a:cubicBezTo>
                  <a:pt x="4278666" y="3877321"/>
                  <a:pt x="4285707" y="3870280"/>
                  <a:pt x="4290401" y="3865586"/>
                </a:cubicBezTo>
                <a:cubicBezTo>
                  <a:pt x="4292748" y="3863238"/>
                  <a:pt x="4292748" y="3863238"/>
                  <a:pt x="4295095" y="3860891"/>
                </a:cubicBezTo>
                <a:cubicBezTo>
                  <a:pt x="4292748" y="3865586"/>
                  <a:pt x="4288054" y="3872627"/>
                  <a:pt x="4285707" y="3877321"/>
                </a:cubicBezTo>
                <a:cubicBezTo>
                  <a:pt x="4285707" y="3877321"/>
                  <a:pt x="4283360" y="3879668"/>
                  <a:pt x="4283360" y="3879668"/>
                </a:cubicBezTo>
                <a:cubicBezTo>
                  <a:pt x="4273972" y="3889056"/>
                  <a:pt x="4266931" y="3893750"/>
                  <a:pt x="4257542" y="3900791"/>
                </a:cubicBezTo>
                <a:close/>
                <a:moveTo>
                  <a:pt x="4215296" y="3943038"/>
                </a:moveTo>
                <a:cubicBezTo>
                  <a:pt x="4215296" y="3943038"/>
                  <a:pt x="4215296" y="3940691"/>
                  <a:pt x="4215296" y="3940691"/>
                </a:cubicBezTo>
                <a:cubicBezTo>
                  <a:pt x="4217643" y="3938344"/>
                  <a:pt x="4219990" y="3935997"/>
                  <a:pt x="4222337" y="3935997"/>
                </a:cubicBezTo>
                <a:cubicBezTo>
                  <a:pt x="4222337" y="3935997"/>
                  <a:pt x="4222337" y="3935997"/>
                  <a:pt x="4222337" y="3935997"/>
                </a:cubicBezTo>
                <a:cubicBezTo>
                  <a:pt x="4219990" y="3938344"/>
                  <a:pt x="4217643" y="3940691"/>
                  <a:pt x="4215296" y="3943038"/>
                </a:cubicBezTo>
                <a:cubicBezTo>
                  <a:pt x="4215296" y="3943038"/>
                  <a:pt x="4215296" y="3943038"/>
                  <a:pt x="4215296" y="3943038"/>
                </a:cubicBezTo>
                <a:close/>
                <a:moveTo>
                  <a:pt x="4144884" y="3987632"/>
                </a:moveTo>
                <a:cubicBezTo>
                  <a:pt x="4133149" y="3997020"/>
                  <a:pt x="4121414" y="4006408"/>
                  <a:pt x="4107331" y="4013449"/>
                </a:cubicBezTo>
                <a:cubicBezTo>
                  <a:pt x="4095596" y="4020490"/>
                  <a:pt x="4083861" y="4027532"/>
                  <a:pt x="4074473" y="4034573"/>
                </a:cubicBezTo>
                <a:cubicBezTo>
                  <a:pt x="4060390" y="4043961"/>
                  <a:pt x="4048655" y="4051002"/>
                  <a:pt x="4034573" y="4058043"/>
                </a:cubicBezTo>
                <a:cubicBezTo>
                  <a:pt x="4022837" y="4065085"/>
                  <a:pt x="4011102" y="4072125"/>
                  <a:pt x="3999367" y="4079167"/>
                </a:cubicBezTo>
                <a:cubicBezTo>
                  <a:pt x="3985285" y="4086208"/>
                  <a:pt x="3973550" y="4095596"/>
                  <a:pt x="3959467" y="4102637"/>
                </a:cubicBezTo>
                <a:cubicBezTo>
                  <a:pt x="3947732" y="4109678"/>
                  <a:pt x="3935997" y="4116720"/>
                  <a:pt x="3921915" y="4121414"/>
                </a:cubicBezTo>
                <a:cubicBezTo>
                  <a:pt x="3907832" y="4128455"/>
                  <a:pt x="3893750" y="4135496"/>
                  <a:pt x="3879668" y="4142537"/>
                </a:cubicBezTo>
                <a:cubicBezTo>
                  <a:pt x="3867933" y="4149578"/>
                  <a:pt x="3853850" y="4154272"/>
                  <a:pt x="3842115" y="4161313"/>
                </a:cubicBezTo>
                <a:cubicBezTo>
                  <a:pt x="3828033" y="4168354"/>
                  <a:pt x="3813950" y="4175396"/>
                  <a:pt x="3797521" y="4180090"/>
                </a:cubicBezTo>
                <a:cubicBezTo>
                  <a:pt x="3785786" y="4184784"/>
                  <a:pt x="3771704" y="4191825"/>
                  <a:pt x="3757622" y="4196519"/>
                </a:cubicBezTo>
                <a:cubicBezTo>
                  <a:pt x="3743539" y="4203560"/>
                  <a:pt x="3727110" y="4208254"/>
                  <a:pt x="3710681" y="4215296"/>
                </a:cubicBezTo>
                <a:cubicBezTo>
                  <a:pt x="3696598" y="4219990"/>
                  <a:pt x="3684863" y="4224684"/>
                  <a:pt x="3670781" y="4229378"/>
                </a:cubicBezTo>
                <a:cubicBezTo>
                  <a:pt x="3654351" y="4234072"/>
                  <a:pt x="3640269" y="4241113"/>
                  <a:pt x="3623840" y="4245807"/>
                </a:cubicBezTo>
                <a:cubicBezTo>
                  <a:pt x="3609758" y="4250501"/>
                  <a:pt x="3598022" y="4255195"/>
                  <a:pt x="3583940" y="4259889"/>
                </a:cubicBezTo>
                <a:cubicBezTo>
                  <a:pt x="3567511" y="4264584"/>
                  <a:pt x="3551081" y="4269278"/>
                  <a:pt x="3534652" y="4273972"/>
                </a:cubicBezTo>
                <a:cubicBezTo>
                  <a:pt x="3520570" y="4278666"/>
                  <a:pt x="3506487" y="4281013"/>
                  <a:pt x="3494752" y="4285707"/>
                </a:cubicBezTo>
                <a:cubicBezTo>
                  <a:pt x="3478323" y="4290401"/>
                  <a:pt x="3459546" y="4295095"/>
                  <a:pt x="3443117" y="4297442"/>
                </a:cubicBezTo>
                <a:cubicBezTo>
                  <a:pt x="3429035" y="4299789"/>
                  <a:pt x="3414953" y="4304483"/>
                  <a:pt x="3400870" y="4306830"/>
                </a:cubicBezTo>
                <a:cubicBezTo>
                  <a:pt x="3382094" y="4311525"/>
                  <a:pt x="3365664" y="4313871"/>
                  <a:pt x="3346888" y="4318565"/>
                </a:cubicBezTo>
                <a:cubicBezTo>
                  <a:pt x="3342194" y="4318565"/>
                  <a:pt x="3337500" y="4320913"/>
                  <a:pt x="3332806" y="4320913"/>
                </a:cubicBezTo>
                <a:cubicBezTo>
                  <a:pt x="3342194" y="4318565"/>
                  <a:pt x="3351582" y="4316219"/>
                  <a:pt x="3360970" y="4313871"/>
                </a:cubicBezTo>
                <a:cubicBezTo>
                  <a:pt x="3375053" y="4311525"/>
                  <a:pt x="3386788" y="4306830"/>
                  <a:pt x="3400870" y="4304483"/>
                </a:cubicBezTo>
                <a:cubicBezTo>
                  <a:pt x="3412605" y="4302136"/>
                  <a:pt x="3424341" y="4297442"/>
                  <a:pt x="3438423" y="4295095"/>
                </a:cubicBezTo>
                <a:cubicBezTo>
                  <a:pt x="3452505" y="4290401"/>
                  <a:pt x="3464241" y="4288054"/>
                  <a:pt x="3478323" y="4283360"/>
                </a:cubicBezTo>
                <a:cubicBezTo>
                  <a:pt x="3490058" y="4278666"/>
                  <a:pt x="3501793" y="4276319"/>
                  <a:pt x="3513528" y="4271625"/>
                </a:cubicBezTo>
                <a:cubicBezTo>
                  <a:pt x="3525264" y="4266930"/>
                  <a:pt x="3539346" y="4262236"/>
                  <a:pt x="3551081" y="4259889"/>
                </a:cubicBezTo>
                <a:cubicBezTo>
                  <a:pt x="3562817" y="4255195"/>
                  <a:pt x="3574552" y="4250501"/>
                  <a:pt x="3586287" y="4245807"/>
                </a:cubicBezTo>
                <a:cubicBezTo>
                  <a:pt x="3598022" y="4241113"/>
                  <a:pt x="3612104" y="4236419"/>
                  <a:pt x="3623840" y="4231725"/>
                </a:cubicBezTo>
                <a:cubicBezTo>
                  <a:pt x="3635575" y="4227031"/>
                  <a:pt x="3647310" y="4222337"/>
                  <a:pt x="3659045" y="4217643"/>
                </a:cubicBezTo>
                <a:cubicBezTo>
                  <a:pt x="3670781" y="4212948"/>
                  <a:pt x="3682516" y="4208254"/>
                  <a:pt x="3696598" y="4201213"/>
                </a:cubicBezTo>
                <a:cubicBezTo>
                  <a:pt x="3708333" y="4196519"/>
                  <a:pt x="3720069" y="4189478"/>
                  <a:pt x="3731804" y="4184784"/>
                </a:cubicBezTo>
                <a:cubicBezTo>
                  <a:pt x="3743539" y="4180090"/>
                  <a:pt x="3755274" y="4173049"/>
                  <a:pt x="3767010" y="4168354"/>
                </a:cubicBezTo>
                <a:cubicBezTo>
                  <a:pt x="3771704" y="4166007"/>
                  <a:pt x="3776398" y="4163660"/>
                  <a:pt x="3781092" y="4161313"/>
                </a:cubicBezTo>
                <a:cubicBezTo>
                  <a:pt x="3785786" y="4158966"/>
                  <a:pt x="3788133" y="4158966"/>
                  <a:pt x="3792827" y="4156619"/>
                </a:cubicBezTo>
                <a:cubicBezTo>
                  <a:pt x="3804562" y="4151925"/>
                  <a:pt x="3818645" y="4147231"/>
                  <a:pt x="3830380" y="4142537"/>
                </a:cubicBezTo>
                <a:cubicBezTo>
                  <a:pt x="3842115" y="4137843"/>
                  <a:pt x="3851503" y="4133149"/>
                  <a:pt x="3863239" y="4130802"/>
                </a:cubicBezTo>
                <a:cubicBezTo>
                  <a:pt x="3874974" y="4126108"/>
                  <a:pt x="3889056" y="4121414"/>
                  <a:pt x="3900791" y="4114372"/>
                </a:cubicBezTo>
                <a:cubicBezTo>
                  <a:pt x="3910180" y="4109678"/>
                  <a:pt x="3921915" y="4104984"/>
                  <a:pt x="3931303" y="4100290"/>
                </a:cubicBezTo>
                <a:cubicBezTo>
                  <a:pt x="3943038" y="4095596"/>
                  <a:pt x="3954773" y="4088555"/>
                  <a:pt x="3966509" y="4083861"/>
                </a:cubicBezTo>
                <a:cubicBezTo>
                  <a:pt x="3975897" y="4079167"/>
                  <a:pt x="3987632" y="4074473"/>
                  <a:pt x="3997020" y="4069779"/>
                </a:cubicBezTo>
                <a:cubicBezTo>
                  <a:pt x="4008755" y="4062737"/>
                  <a:pt x="4020491" y="4058043"/>
                  <a:pt x="4032226" y="4051002"/>
                </a:cubicBezTo>
                <a:cubicBezTo>
                  <a:pt x="4041614" y="4046308"/>
                  <a:pt x="4051002" y="4041614"/>
                  <a:pt x="4060390" y="4034573"/>
                </a:cubicBezTo>
                <a:cubicBezTo>
                  <a:pt x="4072126" y="4027532"/>
                  <a:pt x="4083861" y="4020490"/>
                  <a:pt x="4095596" y="4013449"/>
                </a:cubicBezTo>
                <a:cubicBezTo>
                  <a:pt x="4104984" y="4008755"/>
                  <a:pt x="4114372" y="4001714"/>
                  <a:pt x="4123761" y="3997020"/>
                </a:cubicBezTo>
                <a:cubicBezTo>
                  <a:pt x="4135496" y="3989979"/>
                  <a:pt x="4144884" y="3982938"/>
                  <a:pt x="4156619" y="3975897"/>
                </a:cubicBezTo>
                <a:cubicBezTo>
                  <a:pt x="4166007" y="3971203"/>
                  <a:pt x="4173049" y="3964162"/>
                  <a:pt x="4182437" y="3959468"/>
                </a:cubicBezTo>
                <a:cubicBezTo>
                  <a:pt x="4180090" y="3961814"/>
                  <a:pt x="4180090" y="3961814"/>
                  <a:pt x="4177743" y="3964162"/>
                </a:cubicBezTo>
                <a:cubicBezTo>
                  <a:pt x="4166007" y="3971203"/>
                  <a:pt x="4156619" y="3978244"/>
                  <a:pt x="4144884" y="3987632"/>
                </a:cubicBezTo>
                <a:close/>
                <a:moveTo>
                  <a:pt x="3123919" y="4356118"/>
                </a:moveTo>
                <a:cubicBezTo>
                  <a:pt x="3116878" y="4356118"/>
                  <a:pt x="3109837" y="4358466"/>
                  <a:pt x="3102795" y="4358466"/>
                </a:cubicBezTo>
                <a:cubicBezTo>
                  <a:pt x="3102795" y="4358466"/>
                  <a:pt x="3102795" y="4358466"/>
                  <a:pt x="3102795" y="4358466"/>
                </a:cubicBezTo>
                <a:cubicBezTo>
                  <a:pt x="3107489" y="4358466"/>
                  <a:pt x="3112184" y="4358466"/>
                  <a:pt x="3114531" y="4356118"/>
                </a:cubicBezTo>
                <a:cubicBezTo>
                  <a:pt x="3130960" y="4353771"/>
                  <a:pt x="3145042" y="4351424"/>
                  <a:pt x="3161472" y="4351424"/>
                </a:cubicBezTo>
                <a:cubicBezTo>
                  <a:pt x="3166166" y="4351424"/>
                  <a:pt x="3173207" y="4349077"/>
                  <a:pt x="3177901" y="4349077"/>
                </a:cubicBezTo>
                <a:cubicBezTo>
                  <a:pt x="3173207" y="4349077"/>
                  <a:pt x="3170860" y="4351424"/>
                  <a:pt x="3166166" y="4351424"/>
                </a:cubicBezTo>
                <a:cubicBezTo>
                  <a:pt x="3152083" y="4353771"/>
                  <a:pt x="3138001" y="4356118"/>
                  <a:pt x="3123919" y="4356118"/>
                </a:cubicBezTo>
                <a:close/>
                <a:moveTo>
                  <a:pt x="3062896" y="4407753"/>
                </a:moveTo>
                <a:cubicBezTo>
                  <a:pt x="3060548" y="4414794"/>
                  <a:pt x="3055854" y="4421836"/>
                  <a:pt x="3053508" y="4426530"/>
                </a:cubicBezTo>
                <a:cubicBezTo>
                  <a:pt x="3051160" y="4433571"/>
                  <a:pt x="3046466" y="4438265"/>
                  <a:pt x="3044119" y="4445306"/>
                </a:cubicBezTo>
                <a:cubicBezTo>
                  <a:pt x="3041772" y="4452347"/>
                  <a:pt x="3037078" y="4459388"/>
                  <a:pt x="3034731" y="4464083"/>
                </a:cubicBezTo>
                <a:cubicBezTo>
                  <a:pt x="3032384" y="4471123"/>
                  <a:pt x="3030037" y="4475818"/>
                  <a:pt x="3025343" y="4482859"/>
                </a:cubicBezTo>
                <a:cubicBezTo>
                  <a:pt x="3022996" y="4489900"/>
                  <a:pt x="3018302" y="4494594"/>
                  <a:pt x="3015955" y="4501635"/>
                </a:cubicBezTo>
                <a:cubicBezTo>
                  <a:pt x="3013608" y="4506329"/>
                  <a:pt x="3011261" y="4513370"/>
                  <a:pt x="3006567" y="4518064"/>
                </a:cubicBezTo>
                <a:cubicBezTo>
                  <a:pt x="3004219" y="4525106"/>
                  <a:pt x="2999525" y="4529800"/>
                  <a:pt x="2997178" y="4536841"/>
                </a:cubicBezTo>
                <a:cubicBezTo>
                  <a:pt x="2997178" y="4536841"/>
                  <a:pt x="2997178" y="4536841"/>
                  <a:pt x="2997178" y="4539188"/>
                </a:cubicBezTo>
                <a:cubicBezTo>
                  <a:pt x="2992484" y="4539188"/>
                  <a:pt x="2987790" y="4541535"/>
                  <a:pt x="2983096" y="4541535"/>
                </a:cubicBezTo>
                <a:cubicBezTo>
                  <a:pt x="2973708" y="4543882"/>
                  <a:pt x="2966667" y="4543882"/>
                  <a:pt x="2957279" y="4546229"/>
                </a:cubicBezTo>
                <a:cubicBezTo>
                  <a:pt x="2957279" y="4546229"/>
                  <a:pt x="2959626" y="4543882"/>
                  <a:pt x="2959626" y="4543882"/>
                </a:cubicBezTo>
                <a:cubicBezTo>
                  <a:pt x="2964320" y="4536841"/>
                  <a:pt x="2969014" y="4532147"/>
                  <a:pt x="2973708" y="4525106"/>
                </a:cubicBezTo>
                <a:cubicBezTo>
                  <a:pt x="2978402" y="4520412"/>
                  <a:pt x="2983096" y="4513370"/>
                  <a:pt x="2985443" y="4508676"/>
                </a:cubicBezTo>
                <a:cubicBezTo>
                  <a:pt x="2990137" y="4501635"/>
                  <a:pt x="2994831" y="4496941"/>
                  <a:pt x="2999525" y="4489900"/>
                </a:cubicBezTo>
                <a:cubicBezTo>
                  <a:pt x="3004219" y="4485206"/>
                  <a:pt x="3006567" y="4478165"/>
                  <a:pt x="3011261" y="4471123"/>
                </a:cubicBezTo>
                <a:cubicBezTo>
                  <a:pt x="3015955" y="4464083"/>
                  <a:pt x="3020649" y="4457041"/>
                  <a:pt x="3025343" y="4450000"/>
                </a:cubicBezTo>
                <a:cubicBezTo>
                  <a:pt x="3030037" y="4442959"/>
                  <a:pt x="3034731" y="4438265"/>
                  <a:pt x="3037078" y="4431224"/>
                </a:cubicBezTo>
                <a:cubicBezTo>
                  <a:pt x="3041772" y="4424183"/>
                  <a:pt x="3046466" y="4417142"/>
                  <a:pt x="3051160" y="4410100"/>
                </a:cubicBezTo>
                <a:cubicBezTo>
                  <a:pt x="3055854" y="4403059"/>
                  <a:pt x="3058202" y="4398365"/>
                  <a:pt x="3062896" y="4391324"/>
                </a:cubicBezTo>
                <a:cubicBezTo>
                  <a:pt x="3065243" y="4386630"/>
                  <a:pt x="3067590" y="4384283"/>
                  <a:pt x="3069937" y="4379589"/>
                </a:cubicBezTo>
                <a:cubicBezTo>
                  <a:pt x="3069937" y="4379589"/>
                  <a:pt x="3069937" y="4379589"/>
                  <a:pt x="3069937" y="4379589"/>
                </a:cubicBezTo>
                <a:cubicBezTo>
                  <a:pt x="3067590" y="4381936"/>
                  <a:pt x="3067590" y="4384283"/>
                  <a:pt x="3067590" y="4386630"/>
                </a:cubicBezTo>
                <a:cubicBezTo>
                  <a:pt x="3067590" y="4393671"/>
                  <a:pt x="3065243" y="4400712"/>
                  <a:pt x="3062896" y="4407753"/>
                </a:cubicBezTo>
                <a:close/>
                <a:moveTo>
                  <a:pt x="2924420" y="4553270"/>
                </a:moveTo>
                <a:cubicBezTo>
                  <a:pt x="2912685" y="4555617"/>
                  <a:pt x="2900949" y="4557964"/>
                  <a:pt x="2889214" y="4557964"/>
                </a:cubicBezTo>
                <a:cubicBezTo>
                  <a:pt x="2879826" y="4560311"/>
                  <a:pt x="2872785" y="4560311"/>
                  <a:pt x="2863397" y="4562658"/>
                </a:cubicBezTo>
                <a:cubicBezTo>
                  <a:pt x="2851661" y="4565005"/>
                  <a:pt x="2839926" y="4565005"/>
                  <a:pt x="2828191" y="4567352"/>
                </a:cubicBezTo>
                <a:cubicBezTo>
                  <a:pt x="2818803" y="4567352"/>
                  <a:pt x="2811762" y="4569700"/>
                  <a:pt x="2804721" y="4572047"/>
                </a:cubicBezTo>
                <a:cubicBezTo>
                  <a:pt x="2792985" y="4574394"/>
                  <a:pt x="2781250" y="4574394"/>
                  <a:pt x="2769515" y="4576741"/>
                </a:cubicBezTo>
                <a:cubicBezTo>
                  <a:pt x="2762474" y="4576741"/>
                  <a:pt x="2753086" y="4579088"/>
                  <a:pt x="2746044" y="4579088"/>
                </a:cubicBezTo>
                <a:cubicBezTo>
                  <a:pt x="2741350" y="4579088"/>
                  <a:pt x="2736656" y="4579088"/>
                  <a:pt x="2731962" y="4581435"/>
                </a:cubicBezTo>
                <a:cubicBezTo>
                  <a:pt x="2743697" y="4520412"/>
                  <a:pt x="2753086" y="4452347"/>
                  <a:pt x="2764821" y="4374895"/>
                </a:cubicBezTo>
                <a:cubicBezTo>
                  <a:pt x="2778903" y="4374895"/>
                  <a:pt x="2792985" y="4374895"/>
                  <a:pt x="2807068" y="4374895"/>
                </a:cubicBezTo>
                <a:lnTo>
                  <a:pt x="2807068" y="4374895"/>
                </a:lnTo>
                <a:cubicBezTo>
                  <a:pt x="2807068" y="4374895"/>
                  <a:pt x="2807068" y="4374895"/>
                  <a:pt x="2807068" y="4374895"/>
                </a:cubicBezTo>
                <a:cubicBezTo>
                  <a:pt x="2807068" y="4374895"/>
                  <a:pt x="2807068" y="4374895"/>
                  <a:pt x="2807068" y="4374895"/>
                </a:cubicBezTo>
                <a:cubicBezTo>
                  <a:pt x="2842273" y="4374895"/>
                  <a:pt x="2875132" y="4374895"/>
                  <a:pt x="2910338" y="4372548"/>
                </a:cubicBezTo>
                <a:cubicBezTo>
                  <a:pt x="2924420" y="4372548"/>
                  <a:pt x="2936155" y="4370201"/>
                  <a:pt x="2950237" y="4370201"/>
                </a:cubicBezTo>
                <a:cubicBezTo>
                  <a:pt x="2971361" y="4370201"/>
                  <a:pt x="2992484" y="4367854"/>
                  <a:pt x="3013608" y="4367854"/>
                </a:cubicBezTo>
                <a:cubicBezTo>
                  <a:pt x="3027690" y="4367854"/>
                  <a:pt x="3044119" y="4365506"/>
                  <a:pt x="3058202" y="4363160"/>
                </a:cubicBezTo>
                <a:cubicBezTo>
                  <a:pt x="3060548" y="4363160"/>
                  <a:pt x="3060548" y="4363160"/>
                  <a:pt x="3062896" y="4363160"/>
                </a:cubicBezTo>
                <a:cubicBezTo>
                  <a:pt x="3062896" y="4363160"/>
                  <a:pt x="3062896" y="4363160"/>
                  <a:pt x="3062896" y="4363160"/>
                </a:cubicBezTo>
                <a:cubicBezTo>
                  <a:pt x="3062896" y="4370201"/>
                  <a:pt x="3067590" y="4374895"/>
                  <a:pt x="3072284" y="4379589"/>
                </a:cubicBezTo>
                <a:cubicBezTo>
                  <a:pt x="3032384" y="4442959"/>
                  <a:pt x="2994831" y="4499288"/>
                  <a:pt x="2957279" y="4548576"/>
                </a:cubicBezTo>
                <a:cubicBezTo>
                  <a:pt x="2954932" y="4548576"/>
                  <a:pt x="2952585" y="4548576"/>
                  <a:pt x="2952585" y="4548576"/>
                </a:cubicBezTo>
                <a:cubicBezTo>
                  <a:pt x="2943196" y="4550923"/>
                  <a:pt x="2933808" y="4553270"/>
                  <a:pt x="2924420" y="4553270"/>
                </a:cubicBezTo>
                <a:close/>
                <a:moveTo>
                  <a:pt x="2649816" y="4614293"/>
                </a:moveTo>
                <a:cubicBezTo>
                  <a:pt x="2631039" y="4611946"/>
                  <a:pt x="2614610" y="4611946"/>
                  <a:pt x="2595833" y="4609599"/>
                </a:cubicBezTo>
                <a:cubicBezTo>
                  <a:pt x="2584098" y="4607252"/>
                  <a:pt x="2572363" y="4607252"/>
                  <a:pt x="2560628" y="4604905"/>
                </a:cubicBezTo>
                <a:cubicBezTo>
                  <a:pt x="2548892" y="4602558"/>
                  <a:pt x="2537157" y="4602558"/>
                  <a:pt x="2525422" y="4600211"/>
                </a:cubicBezTo>
                <a:cubicBezTo>
                  <a:pt x="2525422" y="4600211"/>
                  <a:pt x="2525422" y="4600211"/>
                  <a:pt x="2525422" y="4597864"/>
                </a:cubicBezTo>
                <a:cubicBezTo>
                  <a:pt x="2530116" y="4597864"/>
                  <a:pt x="2537157" y="4597864"/>
                  <a:pt x="2541851" y="4597864"/>
                </a:cubicBezTo>
                <a:cubicBezTo>
                  <a:pt x="2551239" y="4597864"/>
                  <a:pt x="2560628" y="4597864"/>
                  <a:pt x="2570016" y="4597864"/>
                </a:cubicBezTo>
                <a:cubicBezTo>
                  <a:pt x="2581751" y="4597864"/>
                  <a:pt x="2591139" y="4595517"/>
                  <a:pt x="2602875" y="4595517"/>
                </a:cubicBezTo>
                <a:cubicBezTo>
                  <a:pt x="2612263" y="4595517"/>
                  <a:pt x="2621651" y="4595517"/>
                  <a:pt x="2631039" y="4593170"/>
                </a:cubicBezTo>
                <a:cubicBezTo>
                  <a:pt x="2642774" y="4593170"/>
                  <a:pt x="2652163" y="4590823"/>
                  <a:pt x="2663898" y="4590823"/>
                </a:cubicBezTo>
                <a:cubicBezTo>
                  <a:pt x="2673286" y="4590823"/>
                  <a:pt x="2682674" y="4588476"/>
                  <a:pt x="2692062" y="4588476"/>
                </a:cubicBezTo>
                <a:cubicBezTo>
                  <a:pt x="2703797" y="4588476"/>
                  <a:pt x="2713186" y="4586129"/>
                  <a:pt x="2724921" y="4586129"/>
                </a:cubicBezTo>
                <a:cubicBezTo>
                  <a:pt x="2727268" y="4586129"/>
                  <a:pt x="2731962" y="4586129"/>
                  <a:pt x="2734309" y="4586129"/>
                </a:cubicBezTo>
                <a:cubicBezTo>
                  <a:pt x="2734309" y="4586129"/>
                  <a:pt x="2734309" y="4588476"/>
                  <a:pt x="2734309" y="4590823"/>
                </a:cubicBezTo>
                <a:cubicBezTo>
                  <a:pt x="2734309" y="4590823"/>
                  <a:pt x="2731962" y="4590823"/>
                  <a:pt x="2731962" y="4590823"/>
                </a:cubicBezTo>
                <a:cubicBezTo>
                  <a:pt x="2720227" y="4590823"/>
                  <a:pt x="2710839" y="4600211"/>
                  <a:pt x="2710839" y="4611946"/>
                </a:cubicBezTo>
                <a:cubicBezTo>
                  <a:pt x="2710839" y="4616641"/>
                  <a:pt x="2713186" y="4621335"/>
                  <a:pt x="2715533" y="4623681"/>
                </a:cubicBezTo>
                <a:cubicBezTo>
                  <a:pt x="2706145" y="4623681"/>
                  <a:pt x="2696756" y="4623681"/>
                  <a:pt x="2687368" y="4621335"/>
                </a:cubicBezTo>
                <a:cubicBezTo>
                  <a:pt x="2670939" y="4616641"/>
                  <a:pt x="2659204" y="4614293"/>
                  <a:pt x="2649816" y="4614293"/>
                </a:cubicBezTo>
                <a:close/>
                <a:moveTo>
                  <a:pt x="2422152" y="4600211"/>
                </a:moveTo>
                <a:cubicBezTo>
                  <a:pt x="2393987" y="4600211"/>
                  <a:pt x="2368170" y="4602558"/>
                  <a:pt x="2340005" y="4602558"/>
                </a:cubicBezTo>
                <a:cubicBezTo>
                  <a:pt x="2304800" y="4602558"/>
                  <a:pt x="2269594" y="4602558"/>
                  <a:pt x="2236735" y="4600211"/>
                </a:cubicBezTo>
                <a:cubicBezTo>
                  <a:pt x="2227347" y="4600211"/>
                  <a:pt x="2215612" y="4597864"/>
                  <a:pt x="2206224" y="4597864"/>
                </a:cubicBezTo>
                <a:cubicBezTo>
                  <a:pt x="2182753" y="4595517"/>
                  <a:pt x="2156936" y="4595517"/>
                  <a:pt x="2133465" y="4593170"/>
                </a:cubicBezTo>
                <a:cubicBezTo>
                  <a:pt x="2121730" y="4593170"/>
                  <a:pt x="2107648" y="4590823"/>
                  <a:pt x="2095913" y="4588476"/>
                </a:cubicBezTo>
                <a:cubicBezTo>
                  <a:pt x="2074789" y="4586129"/>
                  <a:pt x="2053666" y="4583782"/>
                  <a:pt x="2032542" y="4581435"/>
                </a:cubicBezTo>
                <a:cubicBezTo>
                  <a:pt x="2018460" y="4579088"/>
                  <a:pt x="2006725" y="4576741"/>
                  <a:pt x="1992642" y="4576741"/>
                </a:cubicBezTo>
                <a:cubicBezTo>
                  <a:pt x="1971519" y="4574394"/>
                  <a:pt x="1952743" y="4572047"/>
                  <a:pt x="1931619" y="4567352"/>
                </a:cubicBezTo>
                <a:cubicBezTo>
                  <a:pt x="1917537" y="4565005"/>
                  <a:pt x="1903455" y="4562658"/>
                  <a:pt x="1889372" y="4560311"/>
                </a:cubicBezTo>
                <a:cubicBezTo>
                  <a:pt x="1870596" y="4557964"/>
                  <a:pt x="1849473" y="4553270"/>
                  <a:pt x="1830696" y="4550923"/>
                </a:cubicBezTo>
                <a:cubicBezTo>
                  <a:pt x="1816614" y="4548576"/>
                  <a:pt x="1802532" y="4543882"/>
                  <a:pt x="1788449" y="4541535"/>
                </a:cubicBezTo>
                <a:cubicBezTo>
                  <a:pt x="1769673" y="4536841"/>
                  <a:pt x="1750897" y="4534494"/>
                  <a:pt x="1732120" y="4529800"/>
                </a:cubicBezTo>
                <a:cubicBezTo>
                  <a:pt x="1718038" y="4527453"/>
                  <a:pt x="1703956" y="4522759"/>
                  <a:pt x="1687526" y="4518064"/>
                </a:cubicBezTo>
                <a:cubicBezTo>
                  <a:pt x="1668750" y="4513370"/>
                  <a:pt x="1652321" y="4508676"/>
                  <a:pt x="1633544" y="4503982"/>
                </a:cubicBezTo>
                <a:cubicBezTo>
                  <a:pt x="1619462" y="4499288"/>
                  <a:pt x="1603033" y="4494594"/>
                  <a:pt x="1588950" y="4489900"/>
                </a:cubicBezTo>
                <a:cubicBezTo>
                  <a:pt x="1577215" y="4487553"/>
                  <a:pt x="1567827" y="4482859"/>
                  <a:pt x="1556092" y="4480512"/>
                </a:cubicBezTo>
                <a:cubicBezTo>
                  <a:pt x="1556092" y="4480512"/>
                  <a:pt x="1556092" y="4478165"/>
                  <a:pt x="1556092" y="4478165"/>
                </a:cubicBezTo>
                <a:cubicBezTo>
                  <a:pt x="1560786" y="4478165"/>
                  <a:pt x="1565480" y="4480512"/>
                  <a:pt x="1570174" y="4480512"/>
                </a:cubicBezTo>
                <a:cubicBezTo>
                  <a:pt x="1579562" y="4480512"/>
                  <a:pt x="1586603" y="4482859"/>
                  <a:pt x="1595992" y="4482859"/>
                </a:cubicBezTo>
                <a:cubicBezTo>
                  <a:pt x="1607727" y="4485206"/>
                  <a:pt x="1619462" y="4485206"/>
                  <a:pt x="1631197" y="4485206"/>
                </a:cubicBezTo>
                <a:cubicBezTo>
                  <a:pt x="1638239" y="4485206"/>
                  <a:pt x="1647627" y="4487553"/>
                  <a:pt x="1654668" y="4487553"/>
                </a:cubicBezTo>
                <a:cubicBezTo>
                  <a:pt x="1668750" y="4487553"/>
                  <a:pt x="1682832" y="4489900"/>
                  <a:pt x="1694567" y="4489900"/>
                </a:cubicBezTo>
                <a:cubicBezTo>
                  <a:pt x="1701609" y="4489900"/>
                  <a:pt x="1708650" y="4489900"/>
                  <a:pt x="1715691" y="4489900"/>
                </a:cubicBezTo>
                <a:cubicBezTo>
                  <a:pt x="1736814" y="4489900"/>
                  <a:pt x="1755591" y="4489900"/>
                  <a:pt x="1776714" y="4489900"/>
                </a:cubicBezTo>
                <a:cubicBezTo>
                  <a:pt x="1922231" y="4489900"/>
                  <a:pt x="2074789" y="4473471"/>
                  <a:pt x="2232041" y="4438265"/>
                </a:cubicBezTo>
                <a:cubicBezTo>
                  <a:pt x="2241429" y="4442959"/>
                  <a:pt x="2248471" y="4450000"/>
                  <a:pt x="2257859" y="4457041"/>
                </a:cubicBezTo>
                <a:cubicBezTo>
                  <a:pt x="2264900" y="4461735"/>
                  <a:pt x="2271941" y="4466429"/>
                  <a:pt x="2278982" y="4471123"/>
                </a:cubicBezTo>
                <a:cubicBezTo>
                  <a:pt x="2293064" y="4480512"/>
                  <a:pt x="2307147" y="4489900"/>
                  <a:pt x="2321229" y="4496941"/>
                </a:cubicBezTo>
                <a:cubicBezTo>
                  <a:pt x="2328270" y="4501635"/>
                  <a:pt x="2335311" y="4506329"/>
                  <a:pt x="2342352" y="4508676"/>
                </a:cubicBezTo>
                <a:cubicBezTo>
                  <a:pt x="2356435" y="4515718"/>
                  <a:pt x="2368170" y="4525106"/>
                  <a:pt x="2382252" y="4532147"/>
                </a:cubicBezTo>
                <a:cubicBezTo>
                  <a:pt x="2389293" y="4536841"/>
                  <a:pt x="2396334" y="4539188"/>
                  <a:pt x="2405723" y="4543882"/>
                </a:cubicBezTo>
                <a:cubicBezTo>
                  <a:pt x="2417458" y="4550923"/>
                  <a:pt x="2431540" y="4557964"/>
                  <a:pt x="2443275" y="4565005"/>
                </a:cubicBezTo>
                <a:cubicBezTo>
                  <a:pt x="2450317" y="4569700"/>
                  <a:pt x="2459705" y="4574394"/>
                  <a:pt x="2466746" y="4576741"/>
                </a:cubicBezTo>
                <a:cubicBezTo>
                  <a:pt x="2473787" y="4579088"/>
                  <a:pt x="2478481" y="4583782"/>
                  <a:pt x="2485522" y="4586129"/>
                </a:cubicBezTo>
                <a:cubicBezTo>
                  <a:pt x="2485522" y="4588476"/>
                  <a:pt x="2483175" y="4590823"/>
                  <a:pt x="2483175" y="4595517"/>
                </a:cubicBezTo>
                <a:cubicBezTo>
                  <a:pt x="2483175" y="4595517"/>
                  <a:pt x="2483175" y="4595517"/>
                  <a:pt x="2483175" y="4595517"/>
                </a:cubicBezTo>
                <a:cubicBezTo>
                  <a:pt x="2471440" y="4595517"/>
                  <a:pt x="2459705" y="4595517"/>
                  <a:pt x="2447970" y="4597864"/>
                </a:cubicBezTo>
                <a:cubicBezTo>
                  <a:pt x="2438581" y="4600211"/>
                  <a:pt x="2431540" y="4600211"/>
                  <a:pt x="2422152" y="4600211"/>
                </a:cubicBezTo>
                <a:close/>
                <a:moveTo>
                  <a:pt x="1464557" y="4457041"/>
                </a:moveTo>
                <a:cubicBezTo>
                  <a:pt x="1452822" y="4454694"/>
                  <a:pt x="1441087" y="4452347"/>
                  <a:pt x="1429351" y="4447653"/>
                </a:cubicBezTo>
                <a:cubicBezTo>
                  <a:pt x="1419963" y="4445306"/>
                  <a:pt x="1408228" y="4442959"/>
                  <a:pt x="1398840" y="4440612"/>
                </a:cubicBezTo>
                <a:cubicBezTo>
                  <a:pt x="1387104" y="4438265"/>
                  <a:pt x="1375369" y="4433571"/>
                  <a:pt x="1363634" y="4431224"/>
                </a:cubicBezTo>
                <a:cubicBezTo>
                  <a:pt x="1354246" y="4428877"/>
                  <a:pt x="1342511" y="4426530"/>
                  <a:pt x="1333122" y="4421836"/>
                </a:cubicBezTo>
                <a:cubicBezTo>
                  <a:pt x="1321387" y="4417142"/>
                  <a:pt x="1309652" y="4414794"/>
                  <a:pt x="1297917" y="4410100"/>
                </a:cubicBezTo>
                <a:cubicBezTo>
                  <a:pt x="1288529" y="4407753"/>
                  <a:pt x="1279140" y="4403059"/>
                  <a:pt x="1267405" y="4400712"/>
                </a:cubicBezTo>
                <a:cubicBezTo>
                  <a:pt x="1255670" y="4396018"/>
                  <a:pt x="1241588" y="4391324"/>
                  <a:pt x="1229852" y="4386630"/>
                </a:cubicBezTo>
                <a:cubicBezTo>
                  <a:pt x="1220464" y="4384283"/>
                  <a:pt x="1211076" y="4379589"/>
                  <a:pt x="1204035" y="4377242"/>
                </a:cubicBezTo>
                <a:cubicBezTo>
                  <a:pt x="1187605" y="4370201"/>
                  <a:pt x="1173523" y="4365506"/>
                  <a:pt x="1159441" y="4358466"/>
                </a:cubicBezTo>
                <a:cubicBezTo>
                  <a:pt x="1154747" y="4356118"/>
                  <a:pt x="1147706" y="4353771"/>
                  <a:pt x="1143012" y="4351424"/>
                </a:cubicBezTo>
                <a:cubicBezTo>
                  <a:pt x="1121888" y="4342036"/>
                  <a:pt x="1100765" y="4332648"/>
                  <a:pt x="1081988" y="4323260"/>
                </a:cubicBezTo>
                <a:cubicBezTo>
                  <a:pt x="1081988" y="4323260"/>
                  <a:pt x="1079641" y="4320913"/>
                  <a:pt x="1079641" y="4320913"/>
                </a:cubicBezTo>
                <a:cubicBezTo>
                  <a:pt x="1077294" y="4318565"/>
                  <a:pt x="1072600" y="4318565"/>
                  <a:pt x="1070253" y="4316219"/>
                </a:cubicBezTo>
                <a:cubicBezTo>
                  <a:pt x="1070253" y="4313871"/>
                  <a:pt x="1070253" y="4313871"/>
                  <a:pt x="1070253" y="4311525"/>
                </a:cubicBezTo>
                <a:cubicBezTo>
                  <a:pt x="1070253" y="4309177"/>
                  <a:pt x="1072600" y="4304483"/>
                  <a:pt x="1072600" y="4302136"/>
                </a:cubicBezTo>
                <a:cubicBezTo>
                  <a:pt x="1072600" y="4297442"/>
                  <a:pt x="1074947" y="4295095"/>
                  <a:pt x="1074947" y="4290401"/>
                </a:cubicBezTo>
                <a:cubicBezTo>
                  <a:pt x="1074947" y="4285707"/>
                  <a:pt x="1077294" y="4283360"/>
                  <a:pt x="1077294" y="4278666"/>
                </a:cubicBezTo>
                <a:cubicBezTo>
                  <a:pt x="1077294" y="4273972"/>
                  <a:pt x="1079641" y="4271625"/>
                  <a:pt x="1079641" y="4266930"/>
                </a:cubicBezTo>
                <a:cubicBezTo>
                  <a:pt x="1079641" y="4259889"/>
                  <a:pt x="1081988" y="4255195"/>
                  <a:pt x="1081988" y="4248154"/>
                </a:cubicBezTo>
                <a:cubicBezTo>
                  <a:pt x="1081988" y="4245807"/>
                  <a:pt x="1081988" y="4245807"/>
                  <a:pt x="1081988" y="4243460"/>
                </a:cubicBezTo>
                <a:cubicBezTo>
                  <a:pt x="1081988" y="4241113"/>
                  <a:pt x="1081988" y="4238766"/>
                  <a:pt x="1081988" y="4238766"/>
                </a:cubicBezTo>
                <a:cubicBezTo>
                  <a:pt x="1081988" y="4238766"/>
                  <a:pt x="1084336" y="4238766"/>
                  <a:pt x="1084336" y="4238766"/>
                </a:cubicBezTo>
                <a:cubicBezTo>
                  <a:pt x="1096071" y="4238766"/>
                  <a:pt x="1105459" y="4229378"/>
                  <a:pt x="1105459" y="4217643"/>
                </a:cubicBezTo>
                <a:cubicBezTo>
                  <a:pt x="1105459" y="4208254"/>
                  <a:pt x="1098418" y="4198866"/>
                  <a:pt x="1089030" y="4198866"/>
                </a:cubicBezTo>
                <a:cubicBezTo>
                  <a:pt x="1091377" y="4184784"/>
                  <a:pt x="1093724" y="4170702"/>
                  <a:pt x="1096071" y="4154272"/>
                </a:cubicBezTo>
                <a:cubicBezTo>
                  <a:pt x="1096071" y="4154272"/>
                  <a:pt x="1096071" y="4151925"/>
                  <a:pt x="1096071" y="4151925"/>
                </a:cubicBezTo>
                <a:cubicBezTo>
                  <a:pt x="1098418" y="4142537"/>
                  <a:pt x="1098418" y="4130802"/>
                  <a:pt x="1100765" y="4119066"/>
                </a:cubicBezTo>
                <a:cubicBezTo>
                  <a:pt x="1100765" y="4116720"/>
                  <a:pt x="1100765" y="4112026"/>
                  <a:pt x="1100765" y="4109678"/>
                </a:cubicBezTo>
                <a:cubicBezTo>
                  <a:pt x="1100765" y="4100290"/>
                  <a:pt x="1103112" y="4090902"/>
                  <a:pt x="1103112" y="4081514"/>
                </a:cubicBezTo>
                <a:cubicBezTo>
                  <a:pt x="1103112" y="4079167"/>
                  <a:pt x="1103112" y="4074473"/>
                  <a:pt x="1103112" y="4069779"/>
                </a:cubicBezTo>
                <a:cubicBezTo>
                  <a:pt x="1103112" y="4060390"/>
                  <a:pt x="1105459" y="4051002"/>
                  <a:pt x="1105459" y="4041614"/>
                </a:cubicBezTo>
                <a:cubicBezTo>
                  <a:pt x="1105459" y="4041614"/>
                  <a:pt x="1105459" y="4041614"/>
                  <a:pt x="1105459" y="4039267"/>
                </a:cubicBezTo>
                <a:cubicBezTo>
                  <a:pt x="1110153" y="4043961"/>
                  <a:pt x="1114847" y="4051002"/>
                  <a:pt x="1119541" y="4058043"/>
                </a:cubicBezTo>
                <a:cubicBezTo>
                  <a:pt x="1128929" y="4067431"/>
                  <a:pt x="1135971" y="4079167"/>
                  <a:pt x="1145359" y="4088555"/>
                </a:cubicBezTo>
                <a:cubicBezTo>
                  <a:pt x="1187605" y="4137843"/>
                  <a:pt x="1229852" y="4184784"/>
                  <a:pt x="1272099" y="4227031"/>
                </a:cubicBezTo>
                <a:cubicBezTo>
                  <a:pt x="1279140" y="4234072"/>
                  <a:pt x="1288529" y="4243460"/>
                  <a:pt x="1295570" y="4250501"/>
                </a:cubicBezTo>
                <a:cubicBezTo>
                  <a:pt x="1304958" y="4259889"/>
                  <a:pt x="1314346" y="4269278"/>
                  <a:pt x="1323734" y="4278666"/>
                </a:cubicBezTo>
                <a:cubicBezTo>
                  <a:pt x="1333122" y="4288054"/>
                  <a:pt x="1342511" y="4297442"/>
                  <a:pt x="1354246" y="4309177"/>
                </a:cubicBezTo>
                <a:cubicBezTo>
                  <a:pt x="1363634" y="4318565"/>
                  <a:pt x="1373022" y="4325607"/>
                  <a:pt x="1380063" y="4334995"/>
                </a:cubicBezTo>
                <a:cubicBezTo>
                  <a:pt x="1391799" y="4344383"/>
                  <a:pt x="1401187" y="4356118"/>
                  <a:pt x="1412922" y="4365506"/>
                </a:cubicBezTo>
                <a:cubicBezTo>
                  <a:pt x="1419963" y="4372548"/>
                  <a:pt x="1429351" y="4379589"/>
                  <a:pt x="1436392" y="4386630"/>
                </a:cubicBezTo>
                <a:cubicBezTo>
                  <a:pt x="1448128" y="4396018"/>
                  <a:pt x="1459863" y="4407753"/>
                  <a:pt x="1471598" y="4417142"/>
                </a:cubicBezTo>
                <a:cubicBezTo>
                  <a:pt x="1478639" y="4424183"/>
                  <a:pt x="1485680" y="4428877"/>
                  <a:pt x="1495069" y="4435918"/>
                </a:cubicBezTo>
                <a:cubicBezTo>
                  <a:pt x="1502110" y="4442959"/>
                  <a:pt x="1509151" y="4447653"/>
                  <a:pt x="1518539" y="4454694"/>
                </a:cubicBezTo>
                <a:cubicBezTo>
                  <a:pt x="1516192" y="4457041"/>
                  <a:pt x="1516192" y="4459388"/>
                  <a:pt x="1516192" y="4461735"/>
                </a:cubicBezTo>
                <a:cubicBezTo>
                  <a:pt x="1509151" y="4459388"/>
                  <a:pt x="1504457" y="4459388"/>
                  <a:pt x="1497416" y="4457041"/>
                </a:cubicBezTo>
                <a:cubicBezTo>
                  <a:pt x="1485680" y="4461735"/>
                  <a:pt x="1473945" y="4461735"/>
                  <a:pt x="1464557" y="4457041"/>
                </a:cubicBezTo>
                <a:close/>
                <a:moveTo>
                  <a:pt x="610232" y="3628534"/>
                </a:moveTo>
                <a:cubicBezTo>
                  <a:pt x="607885" y="3628534"/>
                  <a:pt x="607885" y="3626187"/>
                  <a:pt x="605538" y="3623840"/>
                </a:cubicBezTo>
                <a:cubicBezTo>
                  <a:pt x="607885" y="3623840"/>
                  <a:pt x="607885" y="3623840"/>
                  <a:pt x="610232" y="3623840"/>
                </a:cubicBezTo>
                <a:cubicBezTo>
                  <a:pt x="617273" y="3623840"/>
                  <a:pt x="621967" y="3621493"/>
                  <a:pt x="626661" y="3616799"/>
                </a:cubicBezTo>
                <a:cubicBezTo>
                  <a:pt x="638397" y="3623840"/>
                  <a:pt x="647785" y="3630881"/>
                  <a:pt x="659520" y="3640269"/>
                </a:cubicBezTo>
                <a:cubicBezTo>
                  <a:pt x="659520" y="3642616"/>
                  <a:pt x="659520" y="3644963"/>
                  <a:pt x="659520" y="3647310"/>
                </a:cubicBezTo>
                <a:cubicBezTo>
                  <a:pt x="659520" y="3652004"/>
                  <a:pt x="659520" y="3654351"/>
                  <a:pt x="661867" y="3659045"/>
                </a:cubicBezTo>
                <a:cubicBezTo>
                  <a:pt x="661867" y="3663740"/>
                  <a:pt x="661867" y="3666087"/>
                  <a:pt x="664214" y="3670781"/>
                </a:cubicBezTo>
                <a:cubicBezTo>
                  <a:pt x="664214" y="3670781"/>
                  <a:pt x="661867" y="3668434"/>
                  <a:pt x="661867" y="3668434"/>
                </a:cubicBezTo>
                <a:cubicBezTo>
                  <a:pt x="643091" y="3654351"/>
                  <a:pt x="626661" y="3642616"/>
                  <a:pt x="610232" y="3628534"/>
                </a:cubicBezTo>
                <a:close/>
                <a:moveTo>
                  <a:pt x="549209" y="3576899"/>
                </a:moveTo>
                <a:cubicBezTo>
                  <a:pt x="532780" y="3562816"/>
                  <a:pt x="518697" y="3548734"/>
                  <a:pt x="502268" y="3532305"/>
                </a:cubicBezTo>
                <a:cubicBezTo>
                  <a:pt x="499921" y="3529958"/>
                  <a:pt x="497574" y="3527611"/>
                  <a:pt x="495227" y="3525264"/>
                </a:cubicBezTo>
                <a:cubicBezTo>
                  <a:pt x="490533" y="3515876"/>
                  <a:pt x="485839" y="3506487"/>
                  <a:pt x="478797" y="3499446"/>
                </a:cubicBezTo>
                <a:cubicBezTo>
                  <a:pt x="478797" y="3499446"/>
                  <a:pt x="478797" y="3497099"/>
                  <a:pt x="476450" y="3497099"/>
                </a:cubicBezTo>
                <a:cubicBezTo>
                  <a:pt x="514003" y="3532305"/>
                  <a:pt x="551556" y="3565164"/>
                  <a:pt x="593803" y="3595675"/>
                </a:cubicBezTo>
                <a:cubicBezTo>
                  <a:pt x="591456" y="3598022"/>
                  <a:pt x="589109" y="3602716"/>
                  <a:pt x="589109" y="3607411"/>
                </a:cubicBezTo>
                <a:cubicBezTo>
                  <a:pt x="589109" y="3609757"/>
                  <a:pt x="589109" y="3612105"/>
                  <a:pt x="591456" y="3614451"/>
                </a:cubicBezTo>
                <a:cubicBezTo>
                  <a:pt x="577373" y="3600369"/>
                  <a:pt x="563291" y="3588634"/>
                  <a:pt x="549209" y="3576899"/>
                </a:cubicBezTo>
                <a:cubicBezTo>
                  <a:pt x="549209" y="3576899"/>
                  <a:pt x="549209" y="3576899"/>
                  <a:pt x="549209" y="3576899"/>
                </a:cubicBezTo>
                <a:close/>
                <a:moveTo>
                  <a:pt x="115005" y="2983096"/>
                </a:moveTo>
                <a:cubicBezTo>
                  <a:pt x="115005" y="2987790"/>
                  <a:pt x="117352" y="2992484"/>
                  <a:pt x="117352" y="2997178"/>
                </a:cubicBezTo>
                <a:cubicBezTo>
                  <a:pt x="117352" y="2994831"/>
                  <a:pt x="115005" y="2992484"/>
                  <a:pt x="112658" y="2992484"/>
                </a:cubicBezTo>
                <a:cubicBezTo>
                  <a:pt x="110311" y="2980749"/>
                  <a:pt x="105617" y="2971361"/>
                  <a:pt x="103270" y="2959626"/>
                </a:cubicBezTo>
                <a:cubicBezTo>
                  <a:pt x="103270" y="2954932"/>
                  <a:pt x="103270" y="2950237"/>
                  <a:pt x="103270" y="2945543"/>
                </a:cubicBezTo>
                <a:cubicBezTo>
                  <a:pt x="103270" y="2940849"/>
                  <a:pt x="103270" y="2938502"/>
                  <a:pt x="103270" y="2933808"/>
                </a:cubicBezTo>
                <a:cubicBezTo>
                  <a:pt x="103270" y="2933808"/>
                  <a:pt x="103270" y="2931461"/>
                  <a:pt x="103270" y="2931461"/>
                </a:cubicBezTo>
                <a:cubicBezTo>
                  <a:pt x="103270" y="2936155"/>
                  <a:pt x="105617" y="2943196"/>
                  <a:pt x="105617" y="2947890"/>
                </a:cubicBezTo>
                <a:cubicBezTo>
                  <a:pt x="110311" y="2957279"/>
                  <a:pt x="112658" y="2971361"/>
                  <a:pt x="115005" y="2983096"/>
                </a:cubicBezTo>
                <a:close/>
                <a:moveTo>
                  <a:pt x="124393" y="3025343"/>
                </a:moveTo>
                <a:cubicBezTo>
                  <a:pt x="124393" y="3022996"/>
                  <a:pt x="122046" y="3020649"/>
                  <a:pt x="122046" y="3018302"/>
                </a:cubicBezTo>
                <a:cubicBezTo>
                  <a:pt x="122046" y="3015955"/>
                  <a:pt x="119699" y="3013608"/>
                  <a:pt x="119699" y="3011261"/>
                </a:cubicBezTo>
                <a:cubicBezTo>
                  <a:pt x="119699" y="3011261"/>
                  <a:pt x="119699" y="3008914"/>
                  <a:pt x="119699" y="3008914"/>
                </a:cubicBezTo>
                <a:cubicBezTo>
                  <a:pt x="122046" y="3013608"/>
                  <a:pt x="122046" y="3020649"/>
                  <a:pt x="124393" y="3025343"/>
                </a:cubicBezTo>
                <a:close/>
                <a:moveTo>
                  <a:pt x="117352" y="3015955"/>
                </a:moveTo>
                <a:cubicBezTo>
                  <a:pt x="117352" y="3015955"/>
                  <a:pt x="117352" y="3015955"/>
                  <a:pt x="117352" y="3015955"/>
                </a:cubicBezTo>
                <a:cubicBezTo>
                  <a:pt x="119699" y="3015955"/>
                  <a:pt x="119699" y="3015955"/>
                  <a:pt x="117352" y="3015955"/>
                </a:cubicBezTo>
                <a:cubicBezTo>
                  <a:pt x="119699" y="3015955"/>
                  <a:pt x="117352" y="3015955"/>
                  <a:pt x="117352" y="3015955"/>
                </a:cubicBezTo>
                <a:close/>
                <a:moveTo>
                  <a:pt x="110311" y="2985443"/>
                </a:moveTo>
                <a:cubicBezTo>
                  <a:pt x="110311" y="2985443"/>
                  <a:pt x="110311" y="2987790"/>
                  <a:pt x="110311" y="2987790"/>
                </a:cubicBezTo>
                <a:cubicBezTo>
                  <a:pt x="110311" y="2987790"/>
                  <a:pt x="107964" y="2987790"/>
                  <a:pt x="110311" y="2985443"/>
                </a:cubicBezTo>
                <a:cubicBezTo>
                  <a:pt x="107964" y="2980749"/>
                  <a:pt x="105617" y="2976055"/>
                  <a:pt x="103270" y="2971361"/>
                </a:cubicBezTo>
                <a:cubicBezTo>
                  <a:pt x="103270" y="2969014"/>
                  <a:pt x="103270" y="2966667"/>
                  <a:pt x="103270" y="2964320"/>
                </a:cubicBezTo>
                <a:cubicBezTo>
                  <a:pt x="105617" y="2971361"/>
                  <a:pt x="107964" y="2978402"/>
                  <a:pt x="110311" y="2985443"/>
                </a:cubicBezTo>
                <a:close/>
                <a:moveTo>
                  <a:pt x="70411" y="2713186"/>
                </a:moveTo>
                <a:cubicBezTo>
                  <a:pt x="72758" y="2720227"/>
                  <a:pt x="75105" y="2727268"/>
                  <a:pt x="77453" y="2731962"/>
                </a:cubicBezTo>
                <a:cubicBezTo>
                  <a:pt x="75105" y="2731962"/>
                  <a:pt x="75105" y="2734309"/>
                  <a:pt x="72758" y="2734309"/>
                </a:cubicBezTo>
                <a:cubicBezTo>
                  <a:pt x="72758" y="2734309"/>
                  <a:pt x="72758" y="2731962"/>
                  <a:pt x="70411" y="2731962"/>
                </a:cubicBezTo>
                <a:cubicBezTo>
                  <a:pt x="68064" y="2727268"/>
                  <a:pt x="65717" y="2724921"/>
                  <a:pt x="63370" y="2720227"/>
                </a:cubicBezTo>
                <a:cubicBezTo>
                  <a:pt x="61023" y="2717880"/>
                  <a:pt x="61023" y="2715533"/>
                  <a:pt x="58676" y="2713186"/>
                </a:cubicBezTo>
                <a:cubicBezTo>
                  <a:pt x="58676" y="2713186"/>
                  <a:pt x="58676" y="2710839"/>
                  <a:pt x="58676" y="2710839"/>
                </a:cubicBezTo>
                <a:cubicBezTo>
                  <a:pt x="58676" y="2703798"/>
                  <a:pt x="53982" y="2696756"/>
                  <a:pt x="49288" y="2694409"/>
                </a:cubicBezTo>
                <a:cubicBezTo>
                  <a:pt x="49288" y="2694409"/>
                  <a:pt x="49288" y="2692062"/>
                  <a:pt x="49288" y="2692062"/>
                </a:cubicBezTo>
                <a:cubicBezTo>
                  <a:pt x="53982" y="2689715"/>
                  <a:pt x="56329" y="2687368"/>
                  <a:pt x="58676" y="2682674"/>
                </a:cubicBezTo>
                <a:cubicBezTo>
                  <a:pt x="61023" y="2692062"/>
                  <a:pt x="63370" y="2699103"/>
                  <a:pt x="65717" y="2708492"/>
                </a:cubicBezTo>
                <a:cubicBezTo>
                  <a:pt x="68064" y="2710839"/>
                  <a:pt x="68064" y="2713186"/>
                  <a:pt x="70411" y="2713186"/>
                </a:cubicBezTo>
                <a:close/>
                <a:moveTo>
                  <a:pt x="79800" y="2670939"/>
                </a:moveTo>
                <a:cubicBezTo>
                  <a:pt x="79800" y="2668592"/>
                  <a:pt x="79800" y="2666245"/>
                  <a:pt x="79800" y="2663898"/>
                </a:cubicBezTo>
                <a:cubicBezTo>
                  <a:pt x="79800" y="2661551"/>
                  <a:pt x="79800" y="2656857"/>
                  <a:pt x="79800" y="2654510"/>
                </a:cubicBezTo>
                <a:cubicBezTo>
                  <a:pt x="79800" y="2649816"/>
                  <a:pt x="79800" y="2645121"/>
                  <a:pt x="79800" y="2638080"/>
                </a:cubicBezTo>
                <a:cubicBezTo>
                  <a:pt x="79800" y="2638080"/>
                  <a:pt x="79800" y="2635733"/>
                  <a:pt x="79800" y="2635733"/>
                </a:cubicBezTo>
                <a:cubicBezTo>
                  <a:pt x="79800" y="2635733"/>
                  <a:pt x="79800" y="2633386"/>
                  <a:pt x="79800" y="2633386"/>
                </a:cubicBezTo>
                <a:cubicBezTo>
                  <a:pt x="82147" y="2633386"/>
                  <a:pt x="84494" y="2633386"/>
                  <a:pt x="86841" y="2631039"/>
                </a:cubicBezTo>
                <a:cubicBezTo>
                  <a:pt x="89188" y="2635733"/>
                  <a:pt x="89188" y="2638080"/>
                  <a:pt x="91535" y="2642774"/>
                </a:cubicBezTo>
                <a:cubicBezTo>
                  <a:pt x="93882" y="2645121"/>
                  <a:pt x="93882" y="2649816"/>
                  <a:pt x="96229" y="2652163"/>
                </a:cubicBezTo>
                <a:cubicBezTo>
                  <a:pt x="98576" y="2659204"/>
                  <a:pt x="103270" y="2666245"/>
                  <a:pt x="105617" y="2673286"/>
                </a:cubicBezTo>
                <a:cubicBezTo>
                  <a:pt x="98576" y="2675633"/>
                  <a:pt x="96229" y="2682674"/>
                  <a:pt x="96229" y="2689715"/>
                </a:cubicBezTo>
                <a:cubicBezTo>
                  <a:pt x="96229" y="2696756"/>
                  <a:pt x="100923" y="2703798"/>
                  <a:pt x="107964" y="2708492"/>
                </a:cubicBezTo>
                <a:cubicBezTo>
                  <a:pt x="107964" y="2708492"/>
                  <a:pt x="107964" y="2710839"/>
                  <a:pt x="107964" y="2710839"/>
                </a:cubicBezTo>
                <a:cubicBezTo>
                  <a:pt x="107964" y="2710839"/>
                  <a:pt x="107964" y="2710839"/>
                  <a:pt x="107964" y="2710839"/>
                </a:cubicBezTo>
                <a:cubicBezTo>
                  <a:pt x="105617" y="2715533"/>
                  <a:pt x="103270" y="2722574"/>
                  <a:pt x="100923" y="2724921"/>
                </a:cubicBezTo>
                <a:cubicBezTo>
                  <a:pt x="100923" y="2724921"/>
                  <a:pt x="100923" y="2727268"/>
                  <a:pt x="100923" y="2727268"/>
                </a:cubicBezTo>
                <a:cubicBezTo>
                  <a:pt x="98576" y="2729615"/>
                  <a:pt x="98576" y="2734309"/>
                  <a:pt x="96229" y="2736656"/>
                </a:cubicBezTo>
                <a:cubicBezTo>
                  <a:pt x="93882" y="2734309"/>
                  <a:pt x="89188" y="2734309"/>
                  <a:pt x="86841" y="2734309"/>
                </a:cubicBezTo>
                <a:cubicBezTo>
                  <a:pt x="86841" y="2724921"/>
                  <a:pt x="86841" y="2715533"/>
                  <a:pt x="86841" y="2706145"/>
                </a:cubicBezTo>
                <a:cubicBezTo>
                  <a:pt x="82147" y="2694409"/>
                  <a:pt x="82147" y="2682674"/>
                  <a:pt x="79800" y="2670939"/>
                </a:cubicBezTo>
                <a:close/>
                <a:moveTo>
                  <a:pt x="147864" y="2706145"/>
                </a:moveTo>
                <a:cubicBezTo>
                  <a:pt x="150211" y="2708492"/>
                  <a:pt x="154905" y="2708492"/>
                  <a:pt x="157252" y="2710839"/>
                </a:cubicBezTo>
                <a:cubicBezTo>
                  <a:pt x="157252" y="2713186"/>
                  <a:pt x="154905" y="2715533"/>
                  <a:pt x="154905" y="2717880"/>
                </a:cubicBezTo>
                <a:cubicBezTo>
                  <a:pt x="154905" y="2722574"/>
                  <a:pt x="157252" y="2727268"/>
                  <a:pt x="159599" y="2729615"/>
                </a:cubicBezTo>
                <a:cubicBezTo>
                  <a:pt x="159599" y="2729615"/>
                  <a:pt x="159599" y="2729615"/>
                  <a:pt x="159599" y="2729615"/>
                </a:cubicBezTo>
                <a:cubicBezTo>
                  <a:pt x="157252" y="2731962"/>
                  <a:pt x="154905" y="2731962"/>
                  <a:pt x="154905" y="2734309"/>
                </a:cubicBezTo>
                <a:cubicBezTo>
                  <a:pt x="152558" y="2734309"/>
                  <a:pt x="152558" y="2736656"/>
                  <a:pt x="150211" y="2736656"/>
                </a:cubicBezTo>
                <a:cubicBezTo>
                  <a:pt x="147864" y="2736656"/>
                  <a:pt x="145517" y="2739003"/>
                  <a:pt x="145517" y="2739003"/>
                </a:cubicBezTo>
                <a:cubicBezTo>
                  <a:pt x="143170" y="2739003"/>
                  <a:pt x="143170" y="2741350"/>
                  <a:pt x="140823" y="2741350"/>
                </a:cubicBezTo>
                <a:cubicBezTo>
                  <a:pt x="138476" y="2741350"/>
                  <a:pt x="138476" y="2743697"/>
                  <a:pt x="136129" y="2743697"/>
                </a:cubicBezTo>
                <a:cubicBezTo>
                  <a:pt x="133782" y="2743697"/>
                  <a:pt x="133782" y="2746044"/>
                  <a:pt x="131435" y="2746044"/>
                </a:cubicBezTo>
                <a:cubicBezTo>
                  <a:pt x="129088" y="2746044"/>
                  <a:pt x="129088" y="2748391"/>
                  <a:pt x="126741" y="2748391"/>
                </a:cubicBezTo>
                <a:cubicBezTo>
                  <a:pt x="124393" y="2748391"/>
                  <a:pt x="124393" y="2750738"/>
                  <a:pt x="122046" y="2750738"/>
                </a:cubicBezTo>
                <a:cubicBezTo>
                  <a:pt x="119699" y="2750738"/>
                  <a:pt x="119699" y="2750738"/>
                  <a:pt x="117352" y="2753085"/>
                </a:cubicBezTo>
                <a:cubicBezTo>
                  <a:pt x="115005" y="2753085"/>
                  <a:pt x="112658" y="2753085"/>
                  <a:pt x="112658" y="2755433"/>
                </a:cubicBezTo>
                <a:cubicBezTo>
                  <a:pt x="112658" y="2755433"/>
                  <a:pt x="110311" y="2755433"/>
                  <a:pt x="110311" y="2755433"/>
                </a:cubicBezTo>
                <a:cubicBezTo>
                  <a:pt x="107964" y="2755433"/>
                  <a:pt x="107964" y="2755433"/>
                  <a:pt x="105617" y="2755433"/>
                </a:cubicBezTo>
                <a:cubicBezTo>
                  <a:pt x="105617" y="2755433"/>
                  <a:pt x="105617" y="2755433"/>
                  <a:pt x="105617" y="2753085"/>
                </a:cubicBezTo>
                <a:cubicBezTo>
                  <a:pt x="105617" y="2746044"/>
                  <a:pt x="100923" y="2741350"/>
                  <a:pt x="96229" y="2736656"/>
                </a:cubicBezTo>
                <a:cubicBezTo>
                  <a:pt x="98576" y="2734309"/>
                  <a:pt x="98576" y="2731962"/>
                  <a:pt x="100923" y="2727268"/>
                </a:cubicBezTo>
                <a:cubicBezTo>
                  <a:pt x="100923" y="2727268"/>
                  <a:pt x="100923" y="2727268"/>
                  <a:pt x="100923" y="2724921"/>
                </a:cubicBezTo>
                <a:cubicBezTo>
                  <a:pt x="103270" y="2720227"/>
                  <a:pt x="105617" y="2715533"/>
                  <a:pt x="107964" y="2710839"/>
                </a:cubicBezTo>
                <a:cubicBezTo>
                  <a:pt x="107964" y="2710839"/>
                  <a:pt x="107964" y="2708492"/>
                  <a:pt x="107964" y="2708492"/>
                </a:cubicBezTo>
                <a:cubicBezTo>
                  <a:pt x="107964" y="2708492"/>
                  <a:pt x="107964" y="2706145"/>
                  <a:pt x="107964" y="2706145"/>
                </a:cubicBezTo>
                <a:cubicBezTo>
                  <a:pt x="110311" y="2706145"/>
                  <a:pt x="112658" y="2708492"/>
                  <a:pt x="115005" y="2708492"/>
                </a:cubicBezTo>
                <a:cubicBezTo>
                  <a:pt x="122046" y="2708492"/>
                  <a:pt x="129088" y="2703798"/>
                  <a:pt x="131435" y="2699103"/>
                </a:cubicBezTo>
                <a:cubicBezTo>
                  <a:pt x="136129" y="2701451"/>
                  <a:pt x="138476" y="2703798"/>
                  <a:pt x="143170" y="2706145"/>
                </a:cubicBezTo>
                <a:cubicBezTo>
                  <a:pt x="145517" y="2703798"/>
                  <a:pt x="147864" y="2706145"/>
                  <a:pt x="147864" y="2706145"/>
                </a:cubicBezTo>
                <a:close/>
                <a:moveTo>
                  <a:pt x="211234" y="2746044"/>
                </a:moveTo>
                <a:cubicBezTo>
                  <a:pt x="213581" y="2748391"/>
                  <a:pt x="215928" y="2748391"/>
                  <a:pt x="218275" y="2750738"/>
                </a:cubicBezTo>
                <a:cubicBezTo>
                  <a:pt x="215928" y="2753085"/>
                  <a:pt x="213581" y="2757780"/>
                  <a:pt x="213581" y="2762474"/>
                </a:cubicBezTo>
                <a:cubicBezTo>
                  <a:pt x="213581" y="2764821"/>
                  <a:pt x="213581" y="2767168"/>
                  <a:pt x="213581" y="2767168"/>
                </a:cubicBezTo>
                <a:cubicBezTo>
                  <a:pt x="213581" y="2767168"/>
                  <a:pt x="213581" y="2767168"/>
                  <a:pt x="213581" y="2767168"/>
                </a:cubicBezTo>
                <a:cubicBezTo>
                  <a:pt x="211234" y="2767168"/>
                  <a:pt x="206540" y="2769515"/>
                  <a:pt x="204193" y="2769515"/>
                </a:cubicBezTo>
                <a:cubicBezTo>
                  <a:pt x="201846" y="2769515"/>
                  <a:pt x="197152" y="2771862"/>
                  <a:pt x="194805" y="2771862"/>
                </a:cubicBezTo>
                <a:cubicBezTo>
                  <a:pt x="190111" y="2771862"/>
                  <a:pt x="187764" y="2771862"/>
                  <a:pt x="183070" y="2774209"/>
                </a:cubicBezTo>
                <a:cubicBezTo>
                  <a:pt x="180723" y="2774209"/>
                  <a:pt x="178376" y="2774209"/>
                  <a:pt x="176028" y="2776556"/>
                </a:cubicBezTo>
                <a:cubicBezTo>
                  <a:pt x="168987" y="2776556"/>
                  <a:pt x="164293" y="2776556"/>
                  <a:pt x="157252" y="2776556"/>
                </a:cubicBezTo>
                <a:cubicBezTo>
                  <a:pt x="150211" y="2776556"/>
                  <a:pt x="143170" y="2776556"/>
                  <a:pt x="136129" y="2774209"/>
                </a:cubicBezTo>
                <a:cubicBezTo>
                  <a:pt x="133782" y="2774209"/>
                  <a:pt x="131435" y="2774209"/>
                  <a:pt x="129088" y="2771862"/>
                </a:cubicBezTo>
                <a:cubicBezTo>
                  <a:pt x="124393" y="2771862"/>
                  <a:pt x="119699" y="2769515"/>
                  <a:pt x="115005" y="2769515"/>
                </a:cubicBezTo>
                <a:cubicBezTo>
                  <a:pt x="112658" y="2769515"/>
                  <a:pt x="110311" y="2767168"/>
                  <a:pt x="107964" y="2767168"/>
                </a:cubicBezTo>
                <a:cubicBezTo>
                  <a:pt x="103270" y="2764821"/>
                  <a:pt x="100923" y="2764821"/>
                  <a:pt x="98576" y="2762474"/>
                </a:cubicBezTo>
                <a:cubicBezTo>
                  <a:pt x="98576" y="2762474"/>
                  <a:pt x="98576" y="2762474"/>
                  <a:pt x="98576" y="2762474"/>
                </a:cubicBezTo>
                <a:cubicBezTo>
                  <a:pt x="100923" y="2760127"/>
                  <a:pt x="100923" y="2757780"/>
                  <a:pt x="100923" y="2755433"/>
                </a:cubicBezTo>
                <a:cubicBezTo>
                  <a:pt x="103270" y="2755433"/>
                  <a:pt x="103270" y="2755433"/>
                  <a:pt x="105617" y="2755433"/>
                </a:cubicBezTo>
                <a:cubicBezTo>
                  <a:pt x="105617" y="2755433"/>
                  <a:pt x="107964" y="2755433"/>
                  <a:pt x="107964" y="2755433"/>
                </a:cubicBezTo>
                <a:cubicBezTo>
                  <a:pt x="110311" y="2755433"/>
                  <a:pt x="112658" y="2755433"/>
                  <a:pt x="115005" y="2753085"/>
                </a:cubicBezTo>
                <a:cubicBezTo>
                  <a:pt x="117352" y="2753085"/>
                  <a:pt x="117352" y="2753085"/>
                  <a:pt x="119699" y="2750738"/>
                </a:cubicBezTo>
                <a:cubicBezTo>
                  <a:pt x="122046" y="2750738"/>
                  <a:pt x="124393" y="2750738"/>
                  <a:pt x="124393" y="2748391"/>
                </a:cubicBezTo>
                <a:cubicBezTo>
                  <a:pt x="126741" y="2748391"/>
                  <a:pt x="126741" y="2746044"/>
                  <a:pt x="129088" y="2746044"/>
                </a:cubicBezTo>
                <a:cubicBezTo>
                  <a:pt x="131435" y="2746044"/>
                  <a:pt x="133782" y="2743697"/>
                  <a:pt x="133782" y="2743697"/>
                </a:cubicBezTo>
                <a:cubicBezTo>
                  <a:pt x="136129" y="2743697"/>
                  <a:pt x="136129" y="2741350"/>
                  <a:pt x="138476" y="2741350"/>
                </a:cubicBezTo>
                <a:cubicBezTo>
                  <a:pt x="140823" y="2741350"/>
                  <a:pt x="143170" y="2739003"/>
                  <a:pt x="143170" y="2739003"/>
                </a:cubicBezTo>
                <a:cubicBezTo>
                  <a:pt x="145517" y="2739003"/>
                  <a:pt x="145517" y="2736656"/>
                  <a:pt x="147864" y="2736656"/>
                </a:cubicBezTo>
                <a:cubicBezTo>
                  <a:pt x="150211" y="2736656"/>
                  <a:pt x="150211" y="2734309"/>
                  <a:pt x="152558" y="2734309"/>
                </a:cubicBezTo>
                <a:cubicBezTo>
                  <a:pt x="154905" y="2731962"/>
                  <a:pt x="157252" y="2731962"/>
                  <a:pt x="157252" y="2729615"/>
                </a:cubicBezTo>
                <a:cubicBezTo>
                  <a:pt x="157252" y="2729615"/>
                  <a:pt x="157252" y="2729615"/>
                  <a:pt x="157252" y="2729615"/>
                </a:cubicBezTo>
                <a:cubicBezTo>
                  <a:pt x="161946" y="2734309"/>
                  <a:pt x="166640" y="2736656"/>
                  <a:pt x="171334" y="2736656"/>
                </a:cubicBezTo>
                <a:cubicBezTo>
                  <a:pt x="178376" y="2736656"/>
                  <a:pt x="183070" y="2734309"/>
                  <a:pt x="185417" y="2729615"/>
                </a:cubicBezTo>
                <a:cubicBezTo>
                  <a:pt x="190111" y="2731962"/>
                  <a:pt x="192458" y="2736656"/>
                  <a:pt x="197152" y="2739003"/>
                </a:cubicBezTo>
                <a:cubicBezTo>
                  <a:pt x="204193" y="2741350"/>
                  <a:pt x="208887" y="2743697"/>
                  <a:pt x="211234" y="2746044"/>
                </a:cubicBezTo>
                <a:close/>
                <a:moveTo>
                  <a:pt x="234705" y="2670939"/>
                </a:moveTo>
                <a:cubicBezTo>
                  <a:pt x="234705" y="2656857"/>
                  <a:pt x="234705" y="2640427"/>
                  <a:pt x="234705" y="2626345"/>
                </a:cubicBezTo>
                <a:cubicBezTo>
                  <a:pt x="234705" y="2616957"/>
                  <a:pt x="234705" y="2609916"/>
                  <a:pt x="234705" y="2602875"/>
                </a:cubicBezTo>
                <a:cubicBezTo>
                  <a:pt x="234705" y="2588792"/>
                  <a:pt x="234705" y="2574710"/>
                  <a:pt x="234705" y="2560628"/>
                </a:cubicBezTo>
                <a:cubicBezTo>
                  <a:pt x="234705" y="2555934"/>
                  <a:pt x="234705" y="2548892"/>
                  <a:pt x="234705" y="2544198"/>
                </a:cubicBezTo>
                <a:cubicBezTo>
                  <a:pt x="234705" y="2534810"/>
                  <a:pt x="234705" y="2525422"/>
                  <a:pt x="234705" y="2516034"/>
                </a:cubicBezTo>
                <a:cubicBezTo>
                  <a:pt x="237052" y="2516034"/>
                  <a:pt x="239399" y="2516034"/>
                  <a:pt x="239399" y="2516034"/>
                </a:cubicBezTo>
                <a:cubicBezTo>
                  <a:pt x="239399" y="2518381"/>
                  <a:pt x="241746" y="2520728"/>
                  <a:pt x="241746" y="2525422"/>
                </a:cubicBezTo>
                <a:cubicBezTo>
                  <a:pt x="244093" y="2534810"/>
                  <a:pt x="248787" y="2541851"/>
                  <a:pt x="251134" y="2551240"/>
                </a:cubicBezTo>
                <a:cubicBezTo>
                  <a:pt x="253481" y="2555934"/>
                  <a:pt x="253481" y="2560628"/>
                  <a:pt x="255828" y="2565322"/>
                </a:cubicBezTo>
                <a:cubicBezTo>
                  <a:pt x="272257" y="2612263"/>
                  <a:pt x="291034" y="2659204"/>
                  <a:pt x="309810" y="2710839"/>
                </a:cubicBezTo>
                <a:cubicBezTo>
                  <a:pt x="314504" y="2724921"/>
                  <a:pt x="319198" y="2736656"/>
                  <a:pt x="323892" y="2750738"/>
                </a:cubicBezTo>
                <a:cubicBezTo>
                  <a:pt x="326239" y="2760127"/>
                  <a:pt x="330934" y="2769515"/>
                  <a:pt x="333281" y="2776556"/>
                </a:cubicBezTo>
                <a:cubicBezTo>
                  <a:pt x="328587" y="2778903"/>
                  <a:pt x="323892" y="2783597"/>
                  <a:pt x="321545" y="2790638"/>
                </a:cubicBezTo>
                <a:cubicBezTo>
                  <a:pt x="316851" y="2790638"/>
                  <a:pt x="314504" y="2788291"/>
                  <a:pt x="309810" y="2788291"/>
                </a:cubicBezTo>
                <a:cubicBezTo>
                  <a:pt x="302769" y="2785944"/>
                  <a:pt x="298075" y="2785944"/>
                  <a:pt x="293381" y="2783597"/>
                </a:cubicBezTo>
                <a:cubicBezTo>
                  <a:pt x="288687" y="2783597"/>
                  <a:pt x="286340" y="2781250"/>
                  <a:pt x="281646" y="2781250"/>
                </a:cubicBezTo>
                <a:cubicBezTo>
                  <a:pt x="274604" y="2778903"/>
                  <a:pt x="269910" y="2778903"/>
                  <a:pt x="262869" y="2776556"/>
                </a:cubicBezTo>
                <a:cubicBezTo>
                  <a:pt x="255828" y="2774209"/>
                  <a:pt x="251134" y="2774209"/>
                  <a:pt x="246440" y="2771862"/>
                </a:cubicBezTo>
                <a:cubicBezTo>
                  <a:pt x="246440" y="2769515"/>
                  <a:pt x="246440" y="2769515"/>
                  <a:pt x="246440" y="2767168"/>
                </a:cubicBezTo>
                <a:cubicBezTo>
                  <a:pt x="246440" y="2755433"/>
                  <a:pt x="237052" y="2748391"/>
                  <a:pt x="227664" y="2746044"/>
                </a:cubicBezTo>
                <a:cubicBezTo>
                  <a:pt x="227664" y="2729615"/>
                  <a:pt x="227664" y="2713186"/>
                  <a:pt x="227664" y="2696756"/>
                </a:cubicBezTo>
                <a:cubicBezTo>
                  <a:pt x="234705" y="2685021"/>
                  <a:pt x="234705" y="2677980"/>
                  <a:pt x="234705" y="2670939"/>
                </a:cubicBezTo>
                <a:close/>
                <a:moveTo>
                  <a:pt x="265216" y="2532463"/>
                </a:moveTo>
                <a:cubicBezTo>
                  <a:pt x="269910" y="2539504"/>
                  <a:pt x="274604" y="2546545"/>
                  <a:pt x="279299" y="2551240"/>
                </a:cubicBezTo>
                <a:cubicBezTo>
                  <a:pt x="283993" y="2555934"/>
                  <a:pt x="286340" y="2562975"/>
                  <a:pt x="291034" y="2567669"/>
                </a:cubicBezTo>
                <a:cubicBezTo>
                  <a:pt x="295728" y="2574710"/>
                  <a:pt x="300422" y="2581751"/>
                  <a:pt x="305116" y="2588792"/>
                </a:cubicBezTo>
                <a:cubicBezTo>
                  <a:pt x="309810" y="2593486"/>
                  <a:pt x="312157" y="2600527"/>
                  <a:pt x="316851" y="2605222"/>
                </a:cubicBezTo>
                <a:cubicBezTo>
                  <a:pt x="321545" y="2612263"/>
                  <a:pt x="328587" y="2619304"/>
                  <a:pt x="333281" y="2628692"/>
                </a:cubicBezTo>
                <a:cubicBezTo>
                  <a:pt x="337975" y="2633386"/>
                  <a:pt x="340322" y="2638080"/>
                  <a:pt x="345016" y="2645121"/>
                </a:cubicBezTo>
                <a:cubicBezTo>
                  <a:pt x="352057" y="2654510"/>
                  <a:pt x="356751" y="2663898"/>
                  <a:pt x="363792" y="2673286"/>
                </a:cubicBezTo>
                <a:cubicBezTo>
                  <a:pt x="366139" y="2677980"/>
                  <a:pt x="370833" y="2682674"/>
                  <a:pt x="373180" y="2687368"/>
                </a:cubicBezTo>
                <a:cubicBezTo>
                  <a:pt x="382569" y="2699103"/>
                  <a:pt x="391957" y="2713186"/>
                  <a:pt x="398998" y="2724921"/>
                </a:cubicBezTo>
                <a:cubicBezTo>
                  <a:pt x="398998" y="2724921"/>
                  <a:pt x="401345" y="2727268"/>
                  <a:pt x="401345" y="2727268"/>
                </a:cubicBezTo>
                <a:cubicBezTo>
                  <a:pt x="420121" y="2755433"/>
                  <a:pt x="441245" y="2785944"/>
                  <a:pt x="462368" y="2816456"/>
                </a:cubicBezTo>
                <a:cubicBezTo>
                  <a:pt x="481145" y="2844620"/>
                  <a:pt x="499921" y="2870438"/>
                  <a:pt x="521044" y="2898602"/>
                </a:cubicBezTo>
                <a:cubicBezTo>
                  <a:pt x="523391" y="2903296"/>
                  <a:pt x="528085" y="2907991"/>
                  <a:pt x="530433" y="2912685"/>
                </a:cubicBezTo>
                <a:cubicBezTo>
                  <a:pt x="535127" y="2917379"/>
                  <a:pt x="537474" y="2924420"/>
                  <a:pt x="542168" y="2929114"/>
                </a:cubicBezTo>
                <a:cubicBezTo>
                  <a:pt x="549209" y="2940849"/>
                  <a:pt x="558597" y="2952584"/>
                  <a:pt x="565638" y="2964320"/>
                </a:cubicBezTo>
                <a:cubicBezTo>
                  <a:pt x="567985" y="2969014"/>
                  <a:pt x="570332" y="2971361"/>
                  <a:pt x="572679" y="2976055"/>
                </a:cubicBezTo>
                <a:cubicBezTo>
                  <a:pt x="579721" y="2985443"/>
                  <a:pt x="584415" y="2992484"/>
                  <a:pt x="591456" y="3001873"/>
                </a:cubicBezTo>
                <a:cubicBezTo>
                  <a:pt x="591456" y="3001873"/>
                  <a:pt x="589109" y="3004220"/>
                  <a:pt x="589109" y="3004220"/>
                </a:cubicBezTo>
                <a:cubicBezTo>
                  <a:pt x="577373" y="2994831"/>
                  <a:pt x="567985" y="2985443"/>
                  <a:pt x="556250" y="2978402"/>
                </a:cubicBezTo>
                <a:cubicBezTo>
                  <a:pt x="549209" y="2973708"/>
                  <a:pt x="542168" y="2966667"/>
                  <a:pt x="535127" y="2961973"/>
                </a:cubicBezTo>
                <a:cubicBezTo>
                  <a:pt x="521044" y="2950237"/>
                  <a:pt x="506962" y="2936155"/>
                  <a:pt x="490533" y="2924420"/>
                </a:cubicBezTo>
                <a:cubicBezTo>
                  <a:pt x="483492" y="2917379"/>
                  <a:pt x="476450" y="2912685"/>
                  <a:pt x="469409" y="2905643"/>
                </a:cubicBezTo>
                <a:cubicBezTo>
                  <a:pt x="450633" y="2889214"/>
                  <a:pt x="434204" y="2875132"/>
                  <a:pt x="415427" y="2858703"/>
                </a:cubicBezTo>
                <a:cubicBezTo>
                  <a:pt x="413080" y="2856356"/>
                  <a:pt x="408386" y="2854009"/>
                  <a:pt x="406039" y="2851662"/>
                </a:cubicBezTo>
                <a:cubicBezTo>
                  <a:pt x="389610" y="2837579"/>
                  <a:pt x="375527" y="2823497"/>
                  <a:pt x="359098" y="2809415"/>
                </a:cubicBezTo>
                <a:cubicBezTo>
                  <a:pt x="361445" y="2807068"/>
                  <a:pt x="363792" y="2802374"/>
                  <a:pt x="363792" y="2797679"/>
                </a:cubicBezTo>
                <a:cubicBezTo>
                  <a:pt x="363792" y="2785944"/>
                  <a:pt x="354404" y="2776556"/>
                  <a:pt x="342669" y="2776556"/>
                </a:cubicBezTo>
                <a:cubicBezTo>
                  <a:pt x="340322" y="2776556"/>
                  <a:pt x="337975" y="2776556"/>
                  <a:pt x="335628" y="2776556"/>
                </a:cubicBezTo>
                <a:cubicBezTo>
                  <a:pt x="330934" y="2767168"/>
                  <a:pt x="328587" y="2755433"/>
                  <a:pt x="323892" y="2746044"/>
                </a:cubicBezTo>
                <a:cubicBezTo>
                  <a:pt x="319198" y="2734309"/>
                  <a:pt x="314504" y="2720227"/>
                  <a:pt x="309810" y="2708492"/>
                </a:cubicBezTo>
                <a:cubicBezTo>
                  <a:pt x="307463" y="2699103"/>
                  <a:pt x="302769" y="2692062"/>
                  <a:pt x="300422" y="2682674"/>
                </a:cubicBezTo>
                <a:cubicBezTo>
                  <a:pt x="279299" y="2623998"/>
                  <a:pt x="258175" y="2570016"/>
                  <a:pt x="239399" y="2518381"/>
                </a:cubicBezTo>
                <a:cubicBezTo>
                  <a:pt x="239399" y="2518381"/>
                  <a:pt x="239399" y="2518381"/>
                  <a:pt x="239399" y="2518381"/>
                </a:cubicBezTo>
                <a:cubicBezTo>
                  <a:pt x="241746" y="2518381"/>
                  <a:pt x="241746" y="2516034"/>
                  <a:pt x="241746" y="2516034"/>
                </a:cubicBezTo>
                <a:cubicBezTo>
                  <a:pt x="244093" y="2518381"/>
                  <a:pt x="244093" y="2518381"/>
                  <a:pt x="246440" y="2520728"/>
                </a:cubicBezTo>
                <a:cubicBezTo>
                  <a:pt x="255828" y="2523075"/>
                  <a:pt x="260522" y="2527769"/>
                  <a:pt x="265216" y="2532463"/>
                </a:cubicBezTo>
                <a:close/>
                <a:moveTo>
                  <a:pt x="638397" y="2978402"/>
                </a:moveTo>
                <a:cubicBezTo>
                  <a:pt x="643091" y="2971361"/>
                  <a:pt x="650132" y="2964320"/>
                  <a:pt x="654826" y="2957279"/>
                </a:cubicBezTo>
                <a:cubicBezTo>
                  <a:pt x="659520" y="2952584"/>
                  <a:pt x="664214" y="2945543"/>
                  <a:pt x="668908" y="2940849"/>
                </a:cubicBezTo>
                <a:cubicBezTo>
                  <a:pt x="673602" y="2933808"/>
                  <a:pt x="680643" y="2926767"/>
                  <a:pt x="685338" y="2919726"/>
                </a:cubicBezTo>
                <a:cubicBezTo>
                  <a:pt x="690032" y="2915032"/>
                  <a:pt x="694726" y="2907991"/>
                  <a:pt x="699420" y="2903296"/>
                </a:cubicBezTo>
                <a:cubicBezTo>
                  <a:pt x="704114" y="2896255"/>
                  <a:pt x="711155" y="2889214"/>
                  <a:pt x="718196" y="2882173"/>
                </a:cubicBezTo>
                <a:cubicBezTo>
                  <a:pt x="722890" y="2877479"/>
                  <a:pt x="727584" y="2870438"/>
                  <a:pt x="732279" y="2865744"/>
                </a:cubicBezTo>
                <a:cubicBezTo>
                  <a:pt x="736973" y="2858703"/>
                  <a:pt x="744014" y="2851662"/>
                  <a:pt x="751055" y="2842273"/>
                </a:cubicBezTo>
                <a:cubicBezTo>
                  <a:pt x="755749" y="2835232"/>
                  <a:pt x="760443" y="2830538"/>
                  <a:pt x="765137" y="2823497"/>
                </a:cubicBezTo>
                <a:cubicBezTo>
                  <a:pt x="769831" y="2816456"/>
                  <a:pt x="776872" y="2807068"/>
                  <a:pt x="781566" y="2800026"/>
                </a:cubicBezTo>
                <a:cubicBezTo>
                  <a:pt x="786261" y="2792985"/>
                  <a:pt x="790955" y="2788291"/>
                  <a:pt x="795649" y="2781250"/>
                </a:cubicBezTo>
                <a:cubicBezTo>
                  <a:pt x="802690" y="2774209"/>
                  <a:pt x="807384" y="2764821"/>
                  <a:pt x="812078" y="2757780"/>
                </a:cubicBezTo>
                <a:cubicBezTo>
                  <a:pt x="816772" y="2750738"/>
                  <a:pt x="821466" y="2746044"/>
                  <a:pt x="826160" y="2739003"/>
                </a:cubicBezTo>
                <a:cubicBezTo>
                  <a:pt x="830854" y="2731962"/>
                  <a:pt x="837896" y="2722574"/>
                  <a:pt x="842590" y="2715533"/>
                </a:cubicBezTo>
                <a:cubicBezTo>
                  <a:pt x="847284" y="2708492"/>
                  <a:pt x="851978" y="2701451"/>
                  <a:pt x="856672" y="2694409"/>
                </a:cubicBezTo>
                <a:cubicBezTo>
                  <a:pt x="861366" y="2687368"/>
                  <a:pt x="868407" y="2680327"/>
                  <a:pt x="873101" y="2673286"/>
                </a:cubicBezTo>
                <a:cubicBezTo>
                  <a:pt x="877795" y="2666245"/>
                  <a:pt x="884837" y="2656857"/>
                  <a:pt x="889531" y="2649816"/>
                </a:cubicBezTo>
                <a:cubicBezTo>
                  <a:pt x="894225" y="2642774"/>
                  <a:pt x="898919" y="2635733"/>
                  <a:pt x="903613" y="2628692"/>
                </a:cubicBezTo>
                <a:cubicBezTo>
                  <a:pt x="910654" y="2619304"/>
                  <a:pt x="915348" y="2612263"/>
                  <a:pt x="922389" y="2602875"/>
                </a:cubicBezTo>
                <a:cubicBezTo>
                  <a:pt x="927083" y="2595833"/>
                  <a:pt x="931777" y="2588792"/>
                  <a:pt x="936472" y="2584098"/>
                </a:cubicBezTo>
                <a:cubicBezTo>
                  <a:pt x="943513" y="2574710"/>
                  <a:pt x="950554" y="2565322"/>
                  <a:pt x="955248" y="2555934"/>
                </a:cubicBezTo>
                <a:cubicBezTo>
                  <a:pt x="957595" y="2551240"/>
                  <a:pt x="962289" y="2546545"/>
                  <a:pt x="964636" y="2541851"/>
                </a:cubicBezTo>
                <a:cubicBezTo>
                  <a:pt x="971677" y="2530116"/>
                  <a:pt x="981065" y="2518381"/>
                  <a:pt x="988107" y="2506646"/>
                </a:cubicBezTo>
                <a:cubicBezTo>
                  <a:pt x="988107" y="2504299"/>
                  <a:pt x="990454" y="2504299"/>
                  <a:pt x="990454" y="2501952"/>
                </a:cubicBezTo>
                <a:cubicBezTo>
                  <a:pt x="1035047" y="2438581"/>
                  <a:pt x="1079641" y="2372864"/>
                  <a:pt x="1124235" y="2304800"/>
                </a:cubicBezTo>
                <a:cubicBezTo>
                  <a:pt x="1150053" y="2264900"/>
                  <a:pt x="1178217" y="2225000"/>
                  <a:pt x="1204035" y="2185100"/>
                </a:cubicBezTo>
                <a:cubicBezTo>
                  <a:pt x="1206382" y="2182753"/>
                  <a:pt x="1206382" y="2180406"/>
                  <a:pt x="1208729" y="2178059"/>
                </a:cubicBezTo>
                <a:cubicBezTo>
                  <a:pt x="1232199" y="2145201"/>
                  <a:pt x="1253323" y="2112342"/>
                  <a:pt x="1276793" y="2077136"/>
                </a:cubicBezTo>
                <a:cubicBezTo>
                  <a:pt x="1288529" y="2079483"/>
                  <a:pt x="1290876" y="2079483"/>
                  <a:pt x="1295570" y="2079483"/>
                </a:cubicBezTo>
                <a:cubicBezTo>
                  <a:pt x="1297917" y="2079483"/>
                  <a:pt x="1297917" y="2079483"/>
                  <a:pt x="1300264" y="2079483"/>
                </a:cubicBezTo>
                <a:cubicBezTo>
                  <a:pt x="1309652" y="2109995"/>
                  <a:pt x="1316693" y="2140506"/>
                  <a:pt x="1323734" y="2168671"/>
                </a:cubicBezTo>
                <a:cubicBezTo>
                  <a:pt x="1342511" y="2239082"/>
                  <a:pt x="1361287" y="2304800"/>
                  <a:pt x="1377716" y="2365823"/>
                </a:cubicBezTo>
                <a:cubicBezTo>
                  <a:pt x="1370675" y="2368170"/>
                  <a:pt x="1363634" y="2375211"/>
                  <a:pt x="1363634" y="2384599"/>
                </a:cubicBezTo>
                <a:cubicBezTo>
                  <a:pt x="1363634" y="2389293"/>
                  <a:pt x="1365981" y="2393987"/>
                  <a:pt x="1368328" y="2396334"/>
                </a:cubicBezTo>
                <a:lnTo>
                  <a:pt x="1368328" y="2396334"/>
                </a:lnTo>
                <a:cubicBezTo>
                  <a:pt x="1333122" y="2429193"/>
                  <a:pt x="1297917" y="2459705"/>
                  <a:pt x="1265058" y="2492563"/>
                </a:cubicBezTo>
                <a:cubicBezTo>
                  <a:pt x="1260364" y="2494910"/>
                  <a:pt x="1258017" y="2499605"/>
                  <a:pt x="1253323" y="2501952"/>
                </a:cubicBezTo>
                <a:cubicBezTo>
                  <a:pt x="1239241" y="2513687"/>
                  <a:pt x="1227505" y="2525422"/>
                  <a:pt x="1213423" y="2537157"/>
                </a:cubicBezTo>
                <a:cubicBezTo>
                  <a:pt x="1206382" y="2541851"/>
                  <a:pt x="1201688" y="2548892"/>
                  <a:pt x="1194647" y="2553587"/>
                </a:cubicBezTo>
                <a:cubicBezTo>
                  <a:pt x="1182911" y="2562975"/>
                  <a:pt x="1173523" y="2572363"/>
                  <a:pt x="1161788" y="2581751"/>
                </a:cubicBezTo>
                <a:cubicBezTo>
                  <a:pt x="1154747" y="2588792"/>
                  <a:pt x="1147706" y="2595833"/>
                  <a:pt x="1140665" y="2600527"/>
                </a:cubicBezTo>
                <a:cubicBezTo>
                  <a:pt x="1131276" y="2607569"/>
                  <a:pt x="1121888" y="2616957"/>
                  <a:pt x="1112500" y="2623998"/>
                </a:cubicBezTo>
                <a:cubicBezTo>
                  <a:pt x="1103112" y="2631039"/>
                  <a:pt x="1096071" y="2638080"/>
                  <a:pt x="1086683" y="2645121"/>
                </a:cubicBezTo>
                <a:cubicBezTo>
                  <a:pt x="1079641" y="2652163"/>
                  <a:pt x="1070253" y="2659204"/>
                  <a:pt x="1063212" y="2666245"/>
                </a:cubicBezTo>
                <a:cubicBezTo>
                  <a:pt x="1056171" y="2673286"/>
                  <a:pt x="1046783" y="2680327"/>
                  <a:pt x="1039742" y="2687368"/>
                </a:cubicBezTo>
                <a:cubicBezTo>
                  <a:pt x="1032700" y="2694409"/>
                  <a:pt x="1023312" y="2701451"/>
                  <a:pt x="1016271" y="2708492"/>
                </a:cubicBezTo>
                <a:cubicBezTo>
                  <a:pt x="1009230" y="2715533"/>
                  <a:pt x="999842" y="2722574"/>
                  <a:pt x="992801" y="2729615"/>
                </a:cubicBezTo>
                <a:cubicBezTo>
                  <a:pt x="985760" y="2736656"/>
                  <a:pt x="976371" y="2743697"/>
                  <a:pt x="969330" y="2748391"/>
                </a:cubicBezTo>
                <a:cubicBezTo>
                  <a:pt x="962289" y="2755433"/>
                  <a:pt x="952901" y="2762474"/>
                  <a:pt x="945860" y="2767168"/>
                </a:cubicBezTo>
                <a:cubicBezTo>
                  <a:pt x="938819" y="2774209"/>
                  <a:pt x="929430" y="2778903"/>
                  <a:pt x="922389" y="2785944"/>
                </a:cubicBezTo>
                <a:cubicBezTo>
                  <a:pt x="915348" y="2792985"/>
                  <a:pt x="905960" y="2797679"/>
                  <a:pt x="898919" y="2804721"/>
                </a:cubicBezTo>
                <a:cubicBezTo>
                  <a:pt x="891878" y="2811762"/>
                  <a:pt x="884837" y="2816456"/>
                  <a:pt x="875448" y="2823497"/>
                </a:cubicBezTo>
                <a:cubicBezTo>
                  <a:pt x="868407" y="2830538"/>
                  <a:pt x="859019" y="2835232"/>
                  <a:pt x="851978" y="2842273"/>
                </a:cubicBezTo>
                <a:cubicBezTo>
                  <a:pt x="844937" y="2846967"/>
                  <a:pt x="837896" y="2854009"/>
                  <a:pt x="828507" y="2858703"/>
                </a:cubicBezTo>
                <a:cubicBezTo>
                  <a:pt x="821466" y="2863397"/>
                  <a:pt x="812078" y="2870438"/>
                  <a:pt x="805037" y="2875132"/>
                </a:cubicBezTo>
                <a:cubicBezTo>
                  <a:pt x="797996" y="2879826"/>
                  <a:pt x="790955" y="2886867"/>
                  <a:pt x="781566" y="2891561"/>
                </a:cubicBezTo>
                <a:cubicBezTo>
                  <a:pt x="774525" y="2896255"/>
                  <a:pt x="767484" y="2903296"/>
                  <a:pt x="758096" y="2907991"/>
                </a:cubicBezTo>
                <a:cubicBezTo>
                  <a:pt x="751055" y="2912685"/>
                  <a:pt x="744014" y="2919726"/>
                  <a:pt x="734626" y="2924420"/>
                </a:cubicBezTo>
                <a:cubicBezTo>
                  <a:pt x="727584" y="2929114"/>
                  <a:pt x="720543" y="2933808"/>
                  <a:pt x="711155" y="2938502"/>
                </a:cubicBezTo>
                <a:cubicBezTo>
                  <a:pt x="704114" y="2943196"/>
                  <a:pt x="697073" y="2947890"/>
                  <a:pt x="687685" y="2952584"/>
                </a:cubicBezTo>
                <a:cubicBezTo>
                  <a:pt x="680643" y="2957279"/>
                  <a:pt x="673602" y="2961973"/>
                  <a:pt x="666561" y="2966667"/>
                </a:cubicBezTo>
                <a:cubicBezTo>
                  <a:pt x="659520" y="2971361"/>
                  <a:pt x="652479" y="2976055"/>
                  <a:pt x="643091" y="2980749"/>
                </a:cubicBezTo>
                <a:cubicBezTo>
                  <a:pt x="636050" y="2985443"/>
                  <a:pt x="629008" y="2990137"/>
                  <a:pt x="621967" y="2992484"/>
                </a:cubicBezTo>
                <a:cubicBezTo>
                  <a:pt x="619620" y="2994831"/>
                  <a:pt x="617273" y="2994831"/>
                  <a:pt x="614926" y="2997178"/>
                </a:cubicBezTo>
                <a:cubicBezTo>
                  <a:pt x="614926" y="2994831"/>
                  <a:pt x="612579" y="2994831"/>
                  <a:pt x="612579" y="2992484"/>
                </a:cubicBezTo>
                <a:cubicBezTo>
                  <a:pt x="614926" y="2990137"/>
                  <a:pt x="614926" y="2987790"/>
                  <a:pt x="617273" y="2987790"/>
                </a:cubicBezTo>
                <a:cubicBezTo>
                  <a:pt x="629008" y="2990137"/>
                  <a:pt x="633703" y="2983096"/>
                  <a:pt x="638397" y="2978402"/>
                </a:cubicBezTo>
                <a:close/>
                <a:moveTo>
                  <a:pt x="452980" y="1701609"/>
                </a:moveTo>
                <a:cubicBezTo>
                  <a:pt x="445939" y="1701609"/>
                  <a:pt x="441245" y="1706303"/>
                  <a:pt x="436551" y="1710997"/>
                </a:cubicBezTo>
                <a:cubicBezTo>
                  <a:pt x="434204" y="1710997"/>
                  <a:pt x="434204" y="1708650"/>
                  <a:pt x="431857" y="1708650"/>
                </a:cubicBezTo>
                <a:cubicBezTo>
                  <a:pt x="457674" y="1685179"/>
                  <a:pt x="481145" y="1661709"/>
                  <a:pt x="509309" y="1638238"/>
                </a:cubicBezTo>
                <a:cubicBezTo>
                  <a:pt x="495227" y="1661709"/>
                  <a:pt x="478797" y="1682832"/>
                  <a:pt x="464715" y="1706303"/>
                </a:cubicBezTo>
                <a:cubicBezTo>
                  <a:pt x="460021" y="1703956"/>
                  <a:pt x="457674" y="1701609"/>
                  <a:pt x="452980" y="1701609"/>
                </a:cubicBezTo>
                <a:close/>
                <a:moveTo>
                  <a:pt x="521044" y="1621809"/>
                </a:moveTo>
                <a:cubicBezTo>
                  <a:pt x="528085" y="1610074"/>
                  <a:pt x="535127" y="1600686"/>
                  <a:pt x="542168" y="1588950"/>
                </a:cubicBezTo>
                <a:cubicBezTo>
                  <a:pt x="546862" y="1581909"/>
                  <a:pt x="553903" y="1572521"/>
                  <a:pt x="558597" y="1565480"/>
                </a:cubicBezTo>
                <a:cubicBezTo>
                  <a:pt x="567985" y="1551398"/>
                  <a:pt x="577373" y="1539662"/>
                  <a:pt x="586762" y="1525580"/>
                </a:cubicBezTo>
                <a:cubicBezTo>
                  <a:pt x="589109" y="1520886"/>
                  <a:pt x="591456" y="1518539"/>
                  <a:pt x="593803" y="1516192"/>
                </a:cubicBezTo>
                <a:cubicBezTo>
                  <a:pt x="605538" y="1499763"/>
                  <a:pt x="617273" y="1483333"/>
                  <a:pt x="626661" y="1469251"/>
                </a:cubicBezTo>
                <a:cubicBezTo>
                  <a:pt x="638397" y="1457516"/>
                  <a:pt x="650132" y="1445781"/>
                  <a:pt x="661867" y="1434045"/>
                </a:cubicBezTo>
                <a:cubicBezTo>
                  <a:pt x="671255" y="1424657"/>
                  <a:pt x="678296" y="1417616"/>
                  <a:pt x="687685" y="1408228"/>
                </a:cubicBezTo>
                <a:cubicBezTo>
                  <a:pt x="706461" y="1389451"/>
                  <a:pt x="727584" y="1370675"/>
                  <a:pt x="748708" y="1351899"/>
                </a:cubicBezTo>
                <a:cubicBezTo>
                  <a:pt x="753402" y="1347205"/>
                  <a:pt x="760443" y="1342511"/>
                  <a:pt x="765137" y="1337817"/>
                </a:cubicBezTo>
                <a:cubicBezTo>
                  <a:pt x="786261" y="1319040"/>
                  <a:pt x="807384" y="1300264"/>
                  <a:pt x="830854" y="1281487"/>
                </a:cubicBezTo>
                <a:cubicBezTo>
                  <a:pt x="835549" y="1286181"/>
                  <a:pt x="840243" y="1288529"/>
                  <a:pt x="844937" y="1288529"/>
                </a:cubicBezTo>
                <a:cubicBezTo>
                  <a:pt x="856672" y="1288529"/>
                  <a:pt x="866060" y="1279140"/>
                  <a:pt x="866060" y="1267405"/>
                </a:cubicBezTo>
                <a:cubicBezTo>
                  <a:pt x="866060" y="1265058"/>
                  <a:pt x="866060" y="1260364"/>
                  <a:pt x="863713" y="1258017"/>
                </a:cubicBezTo>
                <a:cubicBezTo>
                  <a:pt x="966983" y="1196994"/>
                  <a:pt x="1077294" y="1140665"/>
                  <a:pt x="1192300" y="1091377"/>
                </a:cubicBezTo>
                <a:cubicBezTo>
                  <a:pt x="1194647" y="1126582"/>
                  <a:pt x="1199341" y="1164135"/>
                  <a:pt x="1204035" y="1201688"/>
                </a:cubicBezTo>
                <a:cubicBezTo>
                  <a:pt x="1065559" y="1262711"/>
                  <a:pt x="936472" y="1333122"/>
                  <a:pt x="816772" y="1408228"/>
                </a:cubicBezTo>
                <a:cubicBezTo>
                  <a:pt x="706461" y="1476292"/>
                  <a:pt x="607885" y="1551398"/>
                  <a:pt x="518697" y="1628850"/>
                </a:cubicBezTo>
                <a:cubicBezTo>
                  <a:pt x="518697" y="1626503"/>
                  <a:pt x="518697" y="1624156"/>
                  <a:pt x="521044" y="1621809"/>
                </a:cubicBezTo>
                <a:close/>
                <a:moveTo>
                  <a:pt x="584415" y="1509151"/>
                </a:moveTo>
                <a:cubicBezTo>
                  <a:pt x="570332" y="1523233"/>
                  <a:pt x="553903" y="1539662"/>
                  <a:pt x="539821" y="1553745"/>
                </a:cubicBezTo>
                <a:cubicBezTo>
                  <a:pt x="530433" y="1563133"/>
                  <a:pt x="521044" y="1574868"/>
                  <a:pt x="511656" y="1584256"/>
                </a:cubicBezTo>
                <a:cubicBezTo>
                  <a:pt x="497574" y="1598339"/>
                  <a:pt x="485839" y="1612421"/>
                  <a:pt x="474103" y="1626503"/>
                </a:cubicBezTo>
                <a:cubicBezTo>
                  <a:pt x="464715" y="1638238"/>
                  <a:pt x="455327" y="1647627"/>
                  <a:pt x="445939" y="1659362"/>
                </a:cubicBezTo>
                <a:cubicBezTo>
                  <a:pt x="436551" y="1671097"/>
                  <a:pt x="424815" y="1682832"/>
                  <a:pt x="415427" y="1696915"/>
                </a:cubicBezTo>
                <a:cubicBezTo>
                  <a:pt x="408386" y="1692221"/>
                  <a:pt x="401345" y="1687526"/>
                  <a:pt x="394304" y="1685179"/>
                </a:cubicBezTo>
                <a:cubicBezTo>
                  <a:pt x="391957" y="1682832"/>
                  <a:pt x="389610" y="1682832"/>
                  <a:pt x="384916" y="1680485"/>
                </a:cubicBezTo>
                <a:cubicBezTo>
                  <a:pt x="377874" y="1678138"/>
                  <a:pt x="370833" y="1673444"/>
                  <a:pt x="366139" y="1671097"/>
                </a:cubicBezTo>
                <a:cubicBezTo>
                  <a:pt x="363792" y="1671097"/>
                  <a:pt x="361445" y="1668750"/>
                  <a:pt x="359098" y="1668750"/>
                </a:cubicBezTo>
                <a:cubicBezTo>
                  <a:pt x="366139" y="1647627"/>
                  <a:pt x="375527" y="1624156"/>
                  <a:pt x="382569" y="1603033"/>
                </a:cubicBezTo>
                <a:cubicBezTo>
                  <a:pt x="406039" y="1572521"/>
                  <a:pt x="427162" y="1542009"/>
                  <a:pt x="450633" y="1511498"/>
                </a:cubicBezTo>
                <a:cubicBezTo>
                  <a:pt x="457674" y="1504457"/>
                  <a:pt x="462368" y="1497416"/>
                  <a:pt x="469409" y="1488027"/>
                </a:cubicBezTo>
                <a:cubicBezTo>
                  <a:pt x="476450" y="1478639"/>
                  <a:pt x="485839" y="1469251"/>
                  <a:pt x="492880" y="1457516"/>
                </a:cubicBezTo>
                <a:cubicBezTo>
                  <a:pt x="499921" y="1448128"/>
                  <a:pt x="506962" y="1438740"/>
                  <a:pt x="514003" y="1431698"/>
                </a:cubicBezTo>
                <a:cubicBezTo>
                  <a:pt x="521044" y="1422310"/>
                  <a:pt x="530433" y="1412922"/>
                  <a:pt x="537474" y="1403534"/>
                </a:cubicBezTo>
                <a:cubicBezTo>
                  <a:pt x="544515" y="1394146"/>
                  <a:pt x="553903" y="1384757"/>
                  <a:pt x="560944" y="1375369"/>
                </a:cubicBezTo>
                <a:cubicBezTo>
                  <a:pt x="567985" y="1365981"/>
                  <a:pt x="577373" y="1356593"/>
                  <a:pt x="584415" y="1347205"/>
                </a:cubicBezTo>
                <a:cubicBezTo>
                  <a:pt x="591456" y="1337817"/>
                  <a:pt x="600844" y="1328428"/>
                  <a:pt x="607885" y="1319040"/>
                </a:cubicBezTo>
                <a:cubicBezTo>
                  <a:pt x="614926" y="1309652"/>
                  <a:pt x="624314" y="1300264"/>
                  <a:pt x="631355" y="1293223"/>
                </a:cubicBezTo>
                <a:cubicBezTo>
                  <a:pt x="640744" y="1283834"/>
                  <a:pt x="647785" y="1274446"/>
                  <a:pt x="657173" y="1265058"/>
                </a:cubicBezTo>
                <a:cubicBezTo>
                  <a:pt x="666561" y="1255670"/>
                  <a:pt x="673602" y="1248629"/>
                  <a:pt x="682991" y="1239241"/>
                </a:cubicBezTo>
                <a:cubicBezTo>
                  <a:pt x="692379" y="1229852"/>
                  <a:pt x="699420" y="1220464"/>
                  <a:pt x="708808" y="1211076"/>
                </a:cubicBezTo>
                <a:cubicBezTo>
                  <a:pt x="711155" y="1208729"/>
                  <a:pt x="715849" y="1204035"/>
                  <a:pt x="718196" y="1201688"/>
                </a:cubicBezTo>
                <a:cubicBezTo>
                  <a:pt x="722890" y="1204035"/>
                  <a:pt x="729931" y="1206382"/>
                  <a:pt x="734626" y="1208729"/>
                </a:cubicBezTo>
                <a:cubicBezTo>
                  <a:pt x="739320" y="1211076"/>
                  <a:pt x="744014" y="1211076"/>
                  <a:pt x="748708" y="1213423"/>
                </a:cubicBezTo>
                <a:cubicBezTo>
                  <a:pt x="755749" y="1215770"/>
                  <a:pt x="760443" y="1218117"/>
                  <a:pt x="767484" y="1220464"/>
                </a:cubicBezTo>
                <a:cubicBezTo>
                  <a:pt x="772178" y="1222811"/>
                  <a:pt x="776872" y="1225158"/>
                  <a:pt x="779219" y="1225158"/>
                </a:cubicBezTo>
                <a:cubicBezTo>
                  <a:pt x="783914" y="1227505"/>
                  <a:pt x="788608" y="1229852"/>
                  <a:pt x="793302" y="1232199"/>
                </a:cubicBezTo>
                <a:cubicBezTo>
                  <a:pt x="786261" y="1241588"/>
                  <a:pt x="776872" y="1250976"/>
                  <a:pt x="769831" y="1262711"/>
                </a:cubicBezTo>
                <a:cubicBezTo>
                  <a:pt x="765137" y="1267405"/>
                  <a:pt x="760443" y="1274446"/>
                  <a:pt x="755749" y="1279140"/>
                </a:cubicBezTo>
                <a:cubicBezTo>
                  <a:pt x="746361" y="1293223"/>
                  <a:pt x="734626" y="1304958"/>
                  <a:pt x="725237" y="1319040"/>
                </a:cubicBezTo>
                <a:cubicBezTo>
                  <a:pt x="720543" y="1323734"/>
                  <a:pt x="715849" y="1330775"/>
                  <a:pt x="711155" y="1335469"/>
                </a:cubicBezTo>
                <a:cubicBezTo>
                  <a:pt x="701767" y="1349552"/>
                  <a:pt x="690032" y="1363634"/>
                  <a:pt x="680643" y="1375369"/>
                </a:cubicBezTo>
                <a:cubicBezTo>
                  <a:pt x="675949" y="1382410"/>
                  <a:pt x="671255" y="1387104"/>
                  <a:pt x="666561" y="1394146"/>
                </a:cubicBezTo>
                <a:cubicBezTo>
                  <a:pt x="657173" y="1408228"/>
                  <a:pt x="647785" y="1422310"/>
                  <a:pt x="636050" y="1434045"/>
                </a:cubicBezTo>
                <a:cubicBezTo>
                  <a:pt x="631355" y="1441087"/>
                  <a:pt x="626661" y="1448128"/>
                  <a:pt x="621967" y="1455169"/>
                </a:cubicBezTo>
                <a:cubicBezTo>
                  <a:pt x="621967" y="1455169"/>
                  <a:pt x="619620" y="1457516"/>
                  <a:pt x="619620" y="1457516"/>
                </a:cubicBezTo>
                <a:cubicBezTo>
                  <a:pt x="614926" y="1462210"/>
                  <a:pt x="610232" y="1466904"/>
                  <a:pt x="605538" y="1471598"/>
                </a:cubicBezTo>
                <a:cubicBezTo>
                  <a:pt x="603191" y="1490375"/>
                  <a:pt x="593803" y="1499763"/>
                  <a:pt x="584415" y="1509151"/>
                </a:cubicBezTo>
                <a:close/>
                <a:moveTo>
                  <a:pt x="467062" y="1380063"/>
                </a:moveTo>
                <a:cubicBezTo>
                  <a:pt x="471756" y="1370675"/>
                  <a:pt x="476450" y="1361287"/>
                  <a:pt x="481145" y="1351899"/>
                </a:cubicBezTo>
                <a:cubicBezTo>
                  <a:pt x="485839" y="1342511"/>
                  <a:pt x="490533" y="1333122"/>
                  <a:pt x="495227" y="1323734"/>
                </a:cubicBezTo>
                <a:cubicBezTo>
                  <a:pt x="499921" y="1314346"/>
                  <a:pt x="504615" y="1304958"/>
                  <a:pt x="509309" y="1295570"/>
                </a:cubicBezTo>
                <a:cubicBezTo>
                  <a:pt x="514003" y="1286181"/>
                  <a:pt x="518697" y="1276793"/>
                  <a:pt x="523391" y="1267405"/>
                </a:cubicBezTo>
                <a:cubicBezTo>
                  <a:pt x="528085" y="1258017"/>
                  <a:pt x="532780" y="1248629"/>
                  <a:pt x="537474" y="1241588"/>
                </a:cubicBezTo>
                <a:cubicBezTo>
                  <a:pt x="542168" y="1232199"/>
                  <a:pt x="546862" y="1222811"/>
                  <a:pt x="551556" y="1213423"/>
                </a:cubicBezTo>
                <a:cubicBezTo>
                  <a:pt x="556250" y="1206382"/>
                  <a:pt x="558597" y="1199341"/>
                  <a:pt x="563291" y="1189953"/>
                </a:cubicBezTo>
                <a:cubicBezTo>
                  <a:pt x="565638" y="1189953"/>
                  <a:pt x="565638" y="1189953"/>
                  <a:pt x="567985" y="1189953"/>
                </a:cubicBezTo>
                <a:cubicBezTo>
                  <a:pt x="579721" y="1187606"/>
                  <a:pt x="591456" y="1187606"/>
                  <a:pt x="600844" y="1187606"/>
                </a:cubicBezTo>
                <a:cubicBezTo>
                  <a:pt x="610232" y="1187606"/>
                  <a:pt x="619620" y="1187606"/>
                  <a:pt x="629008" y="1189953"/>
                </a:cubicBezTo>
                <a:cubicBezTo>
                  <a:pt x="633703" y="1189953"/>
                  <a:pt x="638397" y="1189953"/>
                  <a:pt x="640744" y="1192300"/>
                </a:cubicBezTo>
                <a:cubicBezTo>
                  <a:pt x="645438" y="1192300"/>
                  <a:pt x="652479" y="1194647"/>
                  <a:pt x="657173" y="1194647"/>
                </a:cubicBezTo>
                <a:cubicBezTo>
                  <a:pt x="661867" y="1194647"/>
                  <a:pt x="666561" y="1196994"/>
                  <a:pt x="671255" y="1196994"/>
                </a:cubicBezTo>
                <a:cubicBezTo>
                  <a:pt x="675949" y="1196994"/>
                  <a:pt x="680643" y="1199341"/>
                  <a:pt x="687685" y="1199341"/>
                </a:cubicBezTo>
                <a:cubicBezTo>
                  <a:pt x="692379" y="1201688"/>
                  <a:pt x="699420" y="1201688"/>
                  <a:pt x="704114" y="1204035"/>
                </a:cubicBezTo>
                <a:cubicBezTo>
                  <a:pt x="708808" y="1206382"/>
                  <a:pt x="713502" y="1206382"/>
                  <a:pt x="718196" y="1208729"/>
                </a:cubicBezTo>
                <a:cubicBezTo>
                  <a:pt x="715849" y="1211076"/>
                  <a:pt x="713502" y="1213423"/>
                  <a:pt x="711155" y="1215770"/>
                </a:cubicBezTo>
                <a:cubicBezTo>
                  <a:pt x="704114" y="1222811"/>
                  <a:pt x="699420" y="1229852"/>
                  <a:pt x="692379" y="1234546"/>
                </a:cubicBezTo>
                <a:cubicBezTo>
                  <a:pt x="680643" y="1246282"/>
                  <a:pt x="671255" y="1258017"/>
                  <a:pt x="659520" y="1267405"/>
                </a:cubicBezTo>
                <a:cubicBezTo>
                  <a:pt x="652479" y="1274446"/>
                  <a:pt x="645438" y="1281487"/>
                  <a:pt x="640744" y="1288529"/>
                </a:cubicBezTo>
                <a:cubicBezTo>
                  <a:pt x="631355" y="1300264"/>
                  <a:pt x="619620" y="1309652"/>
                  <a:pt x="610232" y="1321387"/>
                </a:cubicBezTo>
                <a:cubicBezTo>
                  <a:pt x="603191" y="1328428"/>
                  <a:pt x="596150" y="1335469"/>
                  <a:pt x="589109" y="1344858"/>
                </a:cubicBezTo>
                <a:cubicBezTo>
                  <a:pt x="579721" y="1356593"/>
                  <a:pt x="570332" y="1365981"/>
                  <a:pt x="560944" y="1377716"/>
                </a:cubicBezTo>
                <a:cubicBezTo>
                  <a:pt x="553903" y="1384757"/>
                  <a:pt x="546862" y="1394146"/>
                  <a:pt x="539821" y="1401187"/>
                </a:cubicBezTo>
                <a:cubicBezTo>
                  <a:pt x="530433" y="1412922"/>
                  <a:pt x="521044" y="1422310"/>
                  <a:pt x="511656" y="1434045"/>
                </a:cubicBezTo>
                <a:cubicBezTo>
                  <a:pt x="504615" y="1443434"/>
                  <a:pt x="497574" y="1450475"/>
                  <a:pt x="490533" y="1459863"/>
                </a:cubicBezTo>
                <a:cubicBezTo>
                  <a:pt x="481145" y="1469251"/>
                  <a:pt x="474103" y="1480986"/>
                  <a:pt x="464715" y="1490375"/>
                </a:cubicBezTo>
                <a:cubicBezTo>
                  <a:pt x="457674" y="1499763"/>
                  <a:pt x="450633" y="1509151"/>
                  <a:pt x="443592" y="1516192"/>
                </a:cubicBezTo>
                <a:cubicBezTo>
                  <a:pt x="436551" y="1525580"/>
                  <a:pt x="427162" y="1537315"/>
                  <a:pt x="420121" y="1546704"/>
                </a:cubicBezTo>
                <a:cubicBezTo>
                  <a:pt x="413080" y="1556092"/>
                  <a:pt x="406039" y="1565480"/>
                  <a:pt x="398998" y="1574868"/>
                </a:cubicBezTo>
                <a:cubicBezTo>
                  <a:pt x="391957" y="1584256"/>
                  <a:pt x="384916" y="1591297"/>
                  <a:pt x="380222" y="1600686"/>
                </a:cubicBezTo>
                <a:cubicBezTo>
                  <a:pt x="401345" y="1539662"/>
                  <a:pt x="422468" y="1478639"/>
                  <a:pt x="445939" y="1417616"/>
                </a:cubicBezTo>
                <a:cubicBezTo>
                  <a:pt x="445939" y="1415269"/>
                  <a:pt x="448286" y="1412922"/>
                  <a:pt x="448286" y="1410575"/>
                </a:cubicBezTo>
                <a:cubicBezTo>
                  <a:pt x="457674" y="1401187"/>
                  <a:pt x="462368" y="1389451"/>
                  <a:pt x="467062" y="1380063"/>
                </a:cubicBezTo>
                <a:close/>
                <a:moveTo>
                  <a:pt x="765137" y="1164135"/>
                </a:moveTo>
                <a:cubicBezTo>
                  <a:pt x="774525" y="1154747"/>
                  <a:pt x="783914" y="1147706"/>
                  <a:pt x="790955" y="1138318"/>
                </a:cubicBezTo>
                <a:cubicBezTo>
                  <a:pt x="800343" y="1128929"/>
                  <a:pt x="809731" y="1121888"/>
                  <a:pt x="819119" y="1112500"/>
                </a:cubicBezTo>
                <a:cubicBezTo>
                  <a:pt x="828507" y="1103112"/>
                  <a:pt x="837896" y="1096071"/>
                  <a:pt x="847284" y="1086683"/>
                </a:cubicBezTo>
                <a:cubicBezTo>
                  <a:pt x="847284" y="1086683"/>
                  <a:pt x="847284" y="1086683"/>
                  <a:pt x="849631" y="1084335"/>
                </a:cubicBezTo>
                <a:cubicBezTo>
                  <a:pt x="849631" y="1114847"/>
                  <a:pt x="849631" y="1143012"/>
                  <a:pt x="847284" y="1175870"/>
                </a:cubicBezTo>
                <a:cubicBezTo>
                  <a:pt x="837896" y="1187606"/>
                  <a:pt x="828507" y="1199341"/>
                  <a:pt x="819119" y="1211076"/>
                </a:cubicBezTo>
                <a:cubicBezTo>
                  <a:pt x="814425" y="1215770"/>
                  <a:pt x="809731" y="1222811"/>
                  <a:pt x="805037" y="1227505"/>
                </a:cubicBezTo>
                <a:cubicBezTo>
                  <a:pt x="802690" y="1229852"/>
                  <a:pt x="800343" y="1232199"/>
                  <a:pt x="797996" y="1234546"/>
                </a:cubicBezTo>
                <a:lnTo>
                  <a:pt x="797996" y="1234546"/>
                </a:lnTo>
                <a:cubicBezTo>
                  <a:pt x="793302" y="1232199"/>
                  <a:pt x="788608" y="1229852"/>
                  <a:pt x="783914" y="1227505"/>
                </a:cubicBezTo>
                <a:cubicBezTo>
                  <a:pt x="779219" y="1225158"/>
                  <a:pt x="772178" y="1222811"/>
                  <a:pt x="767484" y="1220464"/>
                </a:cubicBezTo>
                <a:cubicBezTo>
                  <a:pt x="762790" y="1218117"/>
                  <a:pt x="758096" y="1215770"/>
                  <a:pt x="753402" y="1213423"/>
                </a:cubicBezTo>
                <a:cubicBezTo>
                  <a:pt x="748708" y="1211076"/>
                  <a:pt x="741667" y="1208729"/>
                  <a:pt x="736973" y="1206382"/>
                </a:cubicBezTo>
                <a:cubicBezTo>
                  <a:pt x="732279" y="1204035"/>
                  <a:pt x="727584" y="1204035"/>
                  <a:pt x="725237" y="1201688"/>
                </a:cubicBezTo>
                <a:cubicBezTo>
                  <a:pt x="729931" y="1196994"/>
                  <a:pt x="734626" y="1192300"/>
                  <a:pt x="739320" y="1187606"/>
                </a:cubicBezTo>
                <a:cubicBezTo>
                  <a:pt x="748708" y="1182911"/>
                  <a:pt x="758096" y="1173523"/>
                  <a:pt x="765137" y="1164135"/>
                </a:cubicBezTo>
                <a:close/>
                <a:moveTo>
                  <a:pt x="884837" y="1133623"/>
                </a:moveTo>
                <a:cubicBezTo>
                  <a:pt x="889531" y="1128929"/>
                  <a:pt x="891878" y="1124235"/>
                  <a:pt x="896572" y="1119541"/>
                </a:cubicBezTo>
                <a:cubicBezTo>
                  <a:pt x="905960" y="1107806"/>
                  <a:pt x="915348" y="1098418"/>
                  <a:pt x="924736" y="1086683"/>
                </a:cubicBezTo>
                <a:cubicBezTo>
                  <a:pt x="929430" y="1079641"/>
                  <a:pt x="936472" y="1072600"/>
                  <a:pt x="941166" y="1065559"/>
                </a:cubicBezTo>
                <a:cubicBezTo>
                  <a:pt x="948207" y="1056171"/>
                  <a:pt x="957595" y="1046783"/>
                  <a:pt x="964636" y="1039742"/>
                </a:cubicBezTo>
                <a:cubicBezTo>
                  <a:pt x="964636" y="1039742"/>
                  <a:pt x="964636" y="1039742"/>
                  <a:pt x="964636" y="1039742"/>
                </a:cubicBezTo>
                <a:cubicBezTo>
                  <a:pt x="957595" y="1053824"/>
                  <a:pt x="948207" y="1067906"/>
                  <a:pt x="941166" y="1081988"/>
                </a:cubicBezTo>
                <a:cubicBezTo>
                  <a:pt x="934124" y="1096071"/>
                  <a:pt x="927083" y="1110153"/>
                  <a:pt x="917695" y="1124235"/>
                </a:cubicBezTo>
                <a:cubicBezTo>
                  <a:pt x="908307" y="1140665"/>
                  <a:pt x="901266" y="1157094"/>
                  <a:pt x="891878" y="1173523"/>
                </a:cubicBezTo>
                <a:cubicBezTo>
                  <a:pt x="884837" y="1187606"/>
                  <a:pt x="877795" y="1199341"/>
                  <a:pt x="870754" y="1213423"/>
                </a:cubicBezTo>
                <a:cubicBezTo>
                  <a:pt x="866060" y="1225158"/>
                  <a:pt x="859019" y="1234546"/>
                  <a:pt x="854325" y="1246282"/>
                </a:cubicBezTo>
                <a:cubicBezTo>
                  <a:pt x="851978" y="1246282"/>
                  <a:pt x="849631" y="1243935"/>
                  <a:pt x="847284" y="1243935"/>
                </a:cubicBezTo>
                <a:cubicBezTo>
                  <a:pt x="847284" y="1229852"/>
                  <a:pt x="847284" y="1218117"/>
                  <a:pt x="847284" y="1206382"/>
                </a:cubicBezTo>
                <a:cubicBezTo>
                  <a:pt x="847284" y="1201688"/>
                  <a:pt x="847284" y="1196994"/>
                  <a:pt x="847284" y="1194647"/>
                </a:cubicBezTo>
                <a:cubicBezTo>
                  <a:pt x="847284" y="1189953"/>
                  <a:pt x="847284" y="1182911"/>
                  <a:pt x="847284" y="1178217"/>
                </a:cubicBezTo>
                <a:cubicBezTo>
                  <a:pt x="847284" y="1178217"/>
                  <a:pt x="849631" y="1175870"/>
                  <a:pt x="849631" y="1175870"/>
                </a:cubicBezTo>
                <a:cubicBezTo>
                  <a:pt x="861366" y="1159441"/>
                  <a:pt x="873101" y="1147706"/>
                  <a:pt x="884837" y="1133623"/>
                </a:cubicBezTo>
                <a:close/>
                <a:moveTo>
                  <a:pt x="1020965" y="941166"/>
                </a:moveTo>
                <a:cubicBezTo>
                  <a:pt x="1023312" y="938819"/>
                  <a:pt x="1025659" y="934125"/>
                  <a:pt x="1025659" y="931777"/>
                </a:cubicBezTo>
                <a:cubicBezTo>
                  <a:pt x="1032700" y="927083"/>
                  <a:pt x="1037395" y="922389"/>
                  <a:pt x="1044436" y="917695"/>
                </a:cubicBezTo>
                <a:cubicBezTo>
                  <a:pt x="1053824" y="910654"/>
                  <a:pt x="1063212" y="901266"/>
                  <a:pt x="1074947" y="894225"/>
                </a:cubicBezTo>
                <a:cubicBezTo>
                  <a:pt x="1084336" y="887184"/>
                  <a:pt x="1093724" y="877795"/>
                  <a:pt x="1105459" y="870754"/>
                </a:cubicBezTo>
                <a:cubicBezTo>
                  <a:pt x="1114847" y="863713"/>
                  <a:pt x="1124235" y="856672"/>
                  <a:pt x="1135971" y="847284"/>
                </a:cubicBezTo>
                <a:cubicBezTo>
                  <a:pt x="1143012" y="842590"/>
                  <a:pt x="1147706" y="837896"/>
                  <a:pt x="1154747" y="833202"/>
                </a:cubicBezTo>
                <a:cubicBezTo>
                  <a:pt x="1154747" y="833202"/>
                  <a:pt x="1154747" y="833202"/>
                  <a:pt x="1154747" y="833202"/>
                </a:cubicBezTo>
                <a:cubicBezTo>
                  <a:pt x="1150053" y="837896"/>
                  <a:pt x="1143012" y="844937"/>
                  <a:pt x="1138318" y="849631"/>
                </a:cubicBezTo>
                <a:cubicBezTo>
                  <a:pt x="1131276" y="856672"/>
                  <a:pt x="1126582" y="861366"/>
                  <a:pt x="1119541" y="868407"/>
                </a:cubicBezTo>
                <a:cubicBezTo>
                  <a:pt x="1110153" y="877795"/>
                  <a:pt x="1100765" y="887184"/>
                  <a:pt x="1091377" y="896572"/>
                </a:cubicBezTo>
                <a:cubicBezTo>
                  <a:pt x="1084336" y="903613"/>
                  <a:pt x="1079641" y="908307"/>
                  <a:pt x="1072600" y="915348"/>
                </a:cubicBezTo>
                <a:cubicBezTo>
                  <a:pt x="1063212" y="924736"/>
                  <a:pt x="1053824" y="936472"/>
                  <a:pt x="1044436" y="945860"/>
                </a:cubicBezTo>
                <a:cubicBezTo>
                  <a:pt x="1039742" y="952901"/>
                  <a:pt x="1032700" y="957595"/>
                  <a:pt x="1028006" y="964636"/>
                </a:cubicBezTo>
                <a:cubicBezTo>
                  <a:pt x="1018618" y="974024"/>
                  <a:pt x="1009230" y="985760"/>
                  <a:pt x="999842" y="997495"/>
                </a:cubicBezTo>
                <a:cubicBezTo>
                  <a:pt x="995148" y="1004536"/>
                  <a:pt x="988107" y="1009230"/>
                  <a:pt x="983412" y="1016271"/>
                </a:cubicBezTo>
                <a:cubicBezTo>
                  <a:pt x="981065" y="1018618"/>
                  <a:pt x="976371" y="1023312"/>
                  <a:pt x="974024" y="1025659"/>
                </a:cubicBezTo>
                <a:cubicBezTo>
                  <a:pt x="981065" y="1013924"/>
                  <a:pt x="988107" y="1002189"/>
                  <a:pt x="992801" y="990454"/>
                </a:cubicBezTo>
                <a:cubicBezTo>
                  <a:pt x="1002189" y="974024"/>
                  <a:pt x="1011577" y="957595"/>
                  <a:pt x="1020965" y="941166"/>
                </a:cubicBezTo>
                <a:close/>
                <a:moveTo>
                  <a:pt x="1222811" y="797996"/>
                </a:moveTo>
                <a:cubicBezTo>
                  <a:pt x="1241588" y="790955"/>
                  <a:pt x="1258017" y="783914"/>
                  <a:pt x="1276793" y="776872"/>
                </a:cubicBezTo>
                <a:cubicBezTo>
                  <a:pt x="1293223" y="772178"/>
                  <a:pt x="1309652" y="765137"/>
                  <a:pt x="1323734" y="760443"/>
                </a:cubicBezTo>
                <a:cubicBezTo>
                  <a:pt x="1326081" y="760443"/>
                  <a:pt x="1328428" y="758096"/>
                  <a:pt x="1330775" y="758096"/>
                </a:cubicBezTo>
                <a:cubicBezTo>
                  <a:pt x="1342511" y="753402"/>
                  <a:pt x="1356593" y="748708"/>
                  <a:pt x="1368328" y="746361"/>
                </a:cubicBezTo>
                <a:cubicBezTo>
                  <a:pt x="1370675" y="753402"/>
                  <a:pt x="1377716" y="758096"/>
                  <a:pt x="1384757" y="758096"/>
                </a:cubicBezTo>
                <a:cubicBezTo>
                  <a:pt x="1382410" y="767484"/>
                  <a:pt x="1382410" y="776872"/>
                  <a:pt x="1380063" y="783914"/>
                </a:cubicBezTo>
                <a:cubicBezTo>
                  <a:pt x="1380063" y="790955"/>
                  <a:pt x="1377716" y="797996"/>
                  <a:pt x="1377716" y="802690"/>
                </a:cubicBezTo>
                <a:cubicBezTo>
                  <a:pt x="1375369" y="821466"/>
                  <a:pt x="1373022" y="840243"/>
                  <a:pt x="1370675" y="859019"/>
                </a:cubicBezTo>
                <a:cubicBezTo>
                  <a:pt x="1370675" y="863713"/>
                  <a:pt x="1370675" y="866060"/>
                  <a:pt x="1368328" y="870754"/>
                </a:cubicBezTo>
                <a:cubicBezTo>
                  <a:pt x="1368328" y="873101"/>
                  <a:pt x="1368328" y="875448"/>
                  <a:pt x="1368328" y="875448"/>
                </a:cubicBezTo>
                <a:cubicBezTo>
                  <a:pt x="1365981" y="880142"/>
                  <a:pt x="1363634" y="882489"/>
                  <a:pt x="1361287" y="882489"/>
                </a:cubicBezTo>
                <a:cubicBezTo>
                  <a:pt x="1344858" y="891878"/>
                  <a:pt x="1328428" y="903613"/>
                  <a:pt x="1311999" y="913001"/>
                </a:cubicBezTo>
                <a:cubicBezTo>
                  <a:pt x="1295570" y="922389"/>
                  <a:pt x="1279140" y="934125"/>
                  <a:pt x="1265058" y="945860"/>
                </a:cubicBezTo>
                <a:cubicBezTo>
                  <a:pt x="1248629" y="957595"/>
                  <a:pt x="1232199" y="966983"/>
                  <a:pt x="1218117" y="978718"/>
                </a:cubicBezTo>
                <a:cubicBezTo>
                  <a:pt x="1208729" y="985760"/>
                  <a:pt x="1199341" y="992801"/>
                  <a:pt x="1187605" y="999842"/>
                </a:cubicBezTo>
                <a:cubicBezTo>
                  <a:pt x="1187605" y="995148"/>
                  <a:pt x="1187605" y="990454"/>
                  <a:pt x="1185258" y="985760"/>
                </a:cubicBezTo>
                <a:cubicBezTo>
                  <a:pt x="1180564" y="948207"/>
                  <a:pt x="1178217" y="913001"/>
                  <a:pt x="1175870" y="875448"/>
                </a:cubicBezTo>
                <a:cubicBezTo>
                  <a:pt x="1173523" y="863713"/>
                  <a:pt x="1173523" y="849631"/>
                  <a:pt x="1171176" y="837896"/>
                </a:cubicBezTo>
                <a:cubicBezTo>
                  <a:pt x="1180564" y="835549"/>
                  <a:pt x="1187605" y="828507"/>
                  <a:pt x="1187605" y="819119"/>
                </a:cubicBezTo>
                <a:cubicBezTo>
                  <a:pt x="1187605" y="816772"/>
                  <a:pt x="1187605" y="814425"/>
                  <a:pt x="1185258" y="812078"/>
                </a:cubicBezTo>
                <a:cubicBezTo>
                  <a:pt x="1187605" y="812078"/>
                  <a:pt x="1189953" y="809731"/>
                  <a:pt x="1192300" y="809731"/>
                </a:cubicBezTo>
                <a:cubicBezTo>
                  <a:pt x="1201688" y="807384"/>
                  <a:pt x="1211076" y="802690"/>
                  <a:pt x="1222811" y="797996"/>
                </a:cubicBezTo>
                <a:close/>
                <a:moveTo>
                  <a:pt x="1466904" y="720543"/>
                </a:moveTo>
                <a:cubicBezTo>
                  <a:pt x="1488028" y="715849"/>
                  <a:pt x="1509151" y="711155"/>
                  <a:pt x="1530274" y="706461"/>
                </a:cubicBezTo>
                <a:cubicBezTo>
                  <a:pt x="1534968" y="706461"/>
                  <a:pt x="1542009" y="704114"/>
                  <a:pt x="1546704" y="704114"/>
                </a:cubicBezTo>
                <a:cubicBezTo>
                  <a:pt x="1567827" y="699420"/>
                  <a:pt x="1586603" y="697073"/>
                  <a:pt x="1607727" y="694726"/>
                </a:cubicBezTo>
                <a:cubicBezTo>
                  <a:pt x="1614768" y="694726"/>
                  <a:pt x="1621809" y="692379"/>
                  <a:pt x="1628850" y="690032"/>
                </a:cubicBezTo>
                <a:cubicBezTo>
                  <a:pt x="1647627" y="687685"/>
                  <a:pt x="1666403" y="685338"/>
                  <a:pt x="1685179" y="682991"/>
                </a:cubicBezTo>
                <a:cubicBezTo>
                  <a:pt x="1694567" y="682991"/>
                  <a:pt x="1701609" y="680643"/>
                  <a:pt x="1710997" y="678296"/>
                </a:cubicBezTo>
                <a:cubicBezTo>
                  <a:pt x="1718038" y="678296"/>
                  <a:pt x="1725079" y="675949"/>
                  <a:pt x="1732120" y="675949"/>
                </a:cubicBezTo>
                <a:cubicBezTo>
                  <a:pt x="1725079" y="678296"/>
                  <a:pt x="1718038" y="682991"/>
                  <a:pt x="1710997" y="685338"/>
                </a:cubicBezTo>
                <a:cubicBezTo>
                  <a:pt x="1675791" y="701767"/>
                  <a:pt x="1640586" y="720543"/>
                  <a:pt x="1605380" y="739320"/>
                </a:cubicBezTo>
                <a:cubicBezTo>
                  <a:pt x="1572521" y="758096"/>
                  <a:pt x="1539662" y="774525"/>
                  <a:pt x="1506804" y="793302"/>
                </a:cubicBezTo>
                <a:cubicBezTo>
                  <a:pt x="1495069" y="800343"/>
                  <a:pt x="1480986" y="807384"/>
                  <a:pt x="1469251" y="816772"/>
                </a:cubicBezTo>
                <a:cubicBezTo>
                  <a:pt x="1459863" y="821466"/>
                  <a:pt x="1450475" y="828507"/>
                  <a:pt x="1441087" y="833202"/>
                </a:cubicBezTo>
                <a:cubicBezTo>
                  <a:pt x="1441087" y="833202"/>
                  <a:pt x="1441087" y="833202"/>
                  <a:pt x="1441087" y="833202"/>
                </a:cubicBezTo>
                <a:cubicBezTo>
                  <a:pt x="1441087" y="833202"/>
                  <a:pt x="1441087" y="830854"/>
                  <a:pt x="1441087" y="830854"/>
                </a:cubicBezTo>
                <a:cubicBezTo>
                  <a:pt x="1434045" y="814425"/>
                  <a:pt x="1424657" y="800343"/>
                  <a:pt x="1415269" y="783914"/>
                </a:cubicBezTo>
                <a:cubicBezTo>
                  <a:pt x="1415269" y="783914"/>
                  <a:pt x="1415269" y="781566"/>
                  <a:pt x="1415269" y="781566"/>
                </a:cubicBezTo>
                <a:cubicBezTo>
                  <a:pt x="1410575" y="772178"/>
                  <a:pt x="1405881" y="762790"/>
                  <a:pt x="1398840" y="753402"/>
                </a:cubicBezTo>
                <a:cubicBezTo>
                  <a:pt x="1403534" y="748708"/>
                  <a:pt x="1408228" y="744014"/>
                  <a:pt x="1408228" y="736973"/>
                </a:cubicBezTo>
                <a:cubicBezTo>
                  <a:pt x="1408228" y="734626"/>
                  <a:pt x="1408228" y="734626"/>
                  <a:pt x="1408228" y="732279"/>
                </a:cubicBezTo>
                <a:cubicBezTo>
                  <a:pt x="1424657" y="727584"/>
                  <a:pt x="1443434" y="722890"/>
                  <a:pt x="1459863" y="720543"/>
                </a:cubicBezTo>
                <a:cubicBezTo>
                  <a:pt x="1462210" y="722890"/>
                  <a:pt x="1464557" y="720543"/>
                  <a:pt x="1466904" y="720543"/>
                </a:cubicBezTo>
                <a:close/>
                <a:moveTo>
                  <a:pt x="1840084" y="626661"/>
                </a:moveTo>
                <a:cubicBezTo>
                  <a:pt x="1858861" y="619620"/>
                  <a:pt x="1877637" y="610232"/>
                  <a:pt x="1894066" y="603191"/>
                </a:cubicBezTo>
                <a:cubicBezTo>
                  <a:pt x="1910496" y="596150"/>
                  <a:pt x="1926925" y="589109"/>
                  <a:pt x="1943355" y="582068"/>
                </a:cubicBezTo>
                <a:cubicBezTo>
                  <a:pt x="1962131" y="575026"/>
                  <a:pt x="1980907" y="567985"/>
                  <a:pt x="1999684" y="560944"/>
                </a:cubicBezTo>
                <a:cubicBezTo>
                  <a:pt x="2016113" y="553903"/>
                  <a:pt x="2032542" y="549209"/>
                  <a:pt x="2046624" y="542168"/>
                </a:cubicBezTo>
                <a:cubicBezTo>
                  <a:pt x="2058360" y="537474"/>
                  <a:pt x="2067748" y="535127"/>
                  <a:pt x="2079483" y="530433"/>
                </a:cubicBezTo>
                <a:cubicBezTo>
                  <a:pt x="2079483" y="530433"/>
                  <a:pt x="2079483" y="530433"/>
                  <a:pt x="2079483" y="530433"/>
                </a:cubicBezTo>
                <a:cubicBezTo>
                  <a:pt x="2086524" y="537474"/>
                  <a:pt x="2093565" y="544515"/>
                  <a:pt x="2102954" y="551556"/>
                </a:cubicBezTo>
                <a:cubicBezTo>
                  <a:pt x="2107648" y="556250"/>
                  <a:pt x="2112342" y="560944"/>
                  <a:pt x="2114689" y="563291"/>
                </a:cubicBezTo>
                <a:cubicBezTo>
                  <a:pt x="2121730" y="570332"/>
                  <a:pt x="2131118" y="577373"/>
                  <a:pt x="2138159" y="584415"/>
                </a:cubicBezTo>
                <a:cubicBezTo>
                  <a:pt x="2142854" y="589109"/>
                  <a:pt x="2147548" y="593803"/>
                  <a:pt x="2152242" y="598497"/>
                </a:cubicBezTo>
                <a:cubicBezTo>
                  <a:pt x="2159283" y="605538"/>
                  <a:pt x="2166324" y="612579"/>
                  <a:pt x="2173365" y="619620"/>
                </a:cubicBezTo>
                <a:cubicBezTo>
                  <a:pt x="2178059" y="624314"/>
                  <a:pt x="2182753" y="629008"/>
                  <a:pt x="2187447" y="633703"/>
                </a:cubicBezTo>
                <a:cubicBezTo>
                  <a:pt x="2189794" y="636050"/>
                  <a:pt x="2194488" y="640744"/>
                  <a:pt x="2196835" y="643091"/>
                </a:cubicBezTo>
                <a:cubicBezTo>
                  <a:pt x="2194488" y="645438"/>
                  <a:pt x="2192141" y="650132"/>
                  <a:pt x="2192141" y="654826"/>
                </a:cubicBezTo>
                <a:cubicBezTo>
                  <a:pt x="2178059" y="654826"/>
                  <a:pt x="2163977" y="652479"/>
                  <a:pt x="2147548" y="652479"/>
                </a:cubicBezTo>
                <a:cubicBezTo>
                  <a:pt x="2140506" y="652479"/>
                  <a:pt x="2135812" y="652479"/>
                  <a:pt x="2128771" y="652479"/>
                </a:cubicBezTo>
                <a:cubicBezTo>
                  <a:pt x="2100607" y="652479"/>
                  <a:pt x="2074789" y="652479"/>
                  <a:pt x="2046624" y="652479"/>
                </a:cubicBezTo>
                <a:cubicBezTo>
                  <a:pt x="2018460" y="652479"/>
                  <a:pt x="1987948" y="652479"/>
                  <a:pt x="1959784" y="654826"/>
                </a:cubicBezTo>
                <a:cubicBezTo>
                  <a:pt x="1952743" y="654826"/>
                  <a:pt x="1943355" y="654826"/>
                  <a:pt x="1936313" y="654826"/>
                </a:cubicBezTo>
                <a:cubicBezTo>
                  <a:pt x="1915190" y="654826"/>
                  <a:pt x="1894066" y="657173"/>
                  <a:pt x="1872943" y="657173"/>
                </a:cubicBezTo>
                <a:cubicBezTo>
                  <a:pt x="1861208" y="657173"/>
                  <a:pt x="1851820" y="659520"/>
                  <a:pt x="1840084" y="659520"/>
                </a:cubicBezTo>
                <a:cubicBezTo>
                  <a:pt x="1823655" y="661867"/>
                  <a:pt x="1804879" y="661867"/>
                  <a:pt x="1788449" y="664214"/>
                </a:cubicBezTo>
                <a:cubicBezTo>
                  <a:pt x="1776714" y="664214"/>
                  <a:pt x="1764979" y="666561"/>
                  <a:pt x="1755591" y="668908"/>
                </a:cubicBezTo>
                <a:cubicBezTo>
                  <a:pt x="1748550" y="668908"/>
                  <a:pt x="1741508" y="671255"/>
                  <a:pt x="1734467" y="671255"/>
                </a:cubicBezTo>
                <a:cubicBezTo>
                  <a:pt x="1750897" y="661867"/>
                  <a:pt x="1769673" y="654826"/>
                  <a:pt x="1786102" y="647785"/>
                </a:cubicBezTo>
                <a:cubicBezTo>
                  <a:pt x="1807226" y="643091"/>
                  <a:pt x="1823655" y="633703"/>
                  <a:pt x="1840084" y="626661"/>
                </a:cubicBezTo>
                <a:close/>
                <a:moveTo>
                  <a:pt x="2234388" y="598497"/>
                </a:moveTo>
                <a:cubicBezTo>
                  <a:pt x="2236735" y="586762"/>
                  <a:pt x="2241429" y="577373"/>
                  <a:pt x="2243776" y="567985"/>
                </a:cubicBezTo>
                <a:cubicBezTo>
                  <a:pt x="2246123" y="558597"/>
                  <a:pt x="2250818" y="549209"/>
                  <a:pt x="2253165" y="542168"/>
                </a:cubicBezTo>
                <a:cubicBezTo>
                  <a:pt x="2257859" y="530433"/>
                  <a:pt x="2260206" y="521044"/>
                  <a:pt x="2264900" y="511656"/>
                </a:cubicBezTo>
                <a:cubicBezTo>
                  <a:pt x="2267247" y="504615"/>
                  <a:pt x="2269594" y="495227"/>
                  <a:pt x="2274288" y="488186"/>
                </a:cubicBezTo>
                <a:cubicBezTo>
                  <a:pt x="2276635" y="481145"/>
                  <a:pt x="2278982" y="476450"/>
                  <a:pt x="2281329" y="469409"/>
                </a:cubicBezTo>
                <a:cubicBezTo>
                  <a:pt x="2295412" y="464715"/>
                  <a:pt x="2307147" y="462368"/>
                  <a:pt x="2321229" y="457674"/>
                </a:cubicBezTo>
                <a:cubicBezTo>
                  <a:pt x="2335311" y="452980"/>
                  <a:pt x="2347047" y="450633"/>
                  <a:pt x="2361129" y="445939"/>
                </a:cubicBezTo>
                <a:cubicBezTo>
                  <a:pt x="2386946" y="438898"/>
                  <a:pt x="2412764" y="434204"/>
                  <a:pt x="2436234" y="427162"/>
                </a:cubicBezTo>
                <a:cubicBezTo>
                  <a:pt x="2426846" y="436551"/>
                  <a:pt x="2415111" y="445939"/>
                  <a:pt x="2403376" y="455327"/>
                </a:cubicBezTo>
                <a:cubicBezTo>
                  <a:pt x="2401029" y="457674"/>
                  <a:pt x="2396334" y="460021"/>
                  <a:pt x="2393987" y="464715"/>
                </a:cubicBezTo>
                <a:cubicBezTo>
                  <a:pt x="2389293" y="469409"/>
                  <a:pt x="2382252" y="476450"/>
                  <a:pt x="2377558" y="481145"/>
                </a:cubicBezTo>
                <a:cubicBezTo>
                  <a:pt x="2372864" y="485839"/>
                  <a:pt x="2368170" y="490533"/>
                  <a:pt x="2365823" y="492880"/>
                </a:cubicBezTo>
                <a:cubicBezTo>
                  <a:pt x="2361129" y="497574"/>
                  <a:pt x="2356435" y="502268"/>
                  <a:pt x="2349394" y="509309"/>
                </a:cubicBezTo>
                <a:cubicBezTo>
                  <a:pt x="2344699" y="514003"/>
                  <a:pt x="2340005" y="518697"/>
                  <a:pt x="2335311" y="523391"/>
                </a:cubicBezTo>
                <a:cubicBezTo>
                  <a:pt x="2330617" y="528085"/>
                  <a:pt x="2325923" y="532780"/>
                  <a:pt x="2321229" y="537474"/>
                </a:cubicBezTo>
                <a:cubicBezTo>
                  <a:pt x="2316535" y="542168"/>
                  <a:pt x="2309494" y="549209"/>
                  <a:pt x="2304800" y="553903"/>
                </a:cubicBezTo>
                <a:cubicBezTo>
                  <a:pt x="2300106" y="558597"/>
                  <a:pt x="2295412" y="563291"/>
                  <a:pt x="2293064" y="567985"/>
                </a:cubicBezTo>
                <a:cubicBezTo>
                  <a:pt x="2286023" y="575026"/>
                  <a:pt x="2281329" y="579720"/>
                  <a:pt x="2276635" y="586762"/>
                </a:cubicBezTo>
                <a:cubicBezTo>
                  <a:pt x="2271941" y="591456"/>
                  <a:pt x="2269594" y="596150"/>
                  <a:pt x="2264900" y="600844"/>
                </a:cubicBezTo>
                <a:cubicBezTo>
                  <a:pt x="2257859" y="607885"/>
                  <a:pt x="2253165" y="614926"/>
                  <a:pt x="2246123" y="621967"/>
                </a:cubicBezTo>
                <a:cubicBezTo>
                  <a:pt x="2241429" y="626661"/>
                  <a:pt x="2239082" y="631355"/>
                  <a:pt x="2234388" y="636050"/>
                </a:cubicBezTo>
                <a:cubicBezTo>
                  <a:pt x="2232041" y="638397"/>
                  <a:pt x="2229694" y="643091"/>
                  <a:pt x="2227347" y="645438"/>
                </a:cubicBezTo>
                <a:cubicBezTo>
                  <a:pt x="2225000" y="643091"/>
                  <a:pt x="2225000" y="643091"/>
                  <a:pt x="2222653" y="643091"/>
                </a:cubicBezTo>
                <a:cubicBezTo>
                  <a:pt x="2225000" y="638397"/>
                  <a:pt x="2225000" y="633703"/>
                  <a:pt x="2227347" y="629008"/>
                </a:cubicBezTo>
                <a:cubicBezTo>
                  <a:pt x="2229694" y="619620"/>
                  <a:pt x="2232041" y="607885"/>
                  <a:pt x="2234388" y="598497"/>
                </a:cubicBezTo>
                <a:close/>
                <a:moveTo>
                  <a:pt x="2633386" y="474103"/>
                </a:moveTo>
                <a:cubicBezTo>
                  <a:pt x="2640427" y="471756"/>
                  <a:pt x="2647469" y="469409"/>
                  <a:pt x="2652163" y="467062"/>
                </a:cubicBezTo>
                <a:cubicBezTo>
                  <a:pt x="2656857" y="464715"/>
                  <a:pt x="2663898" y="464715"/>
                  <a:pt x="2668592" y="462368"/>
                </a:cubicBezTo>
                <a:cubicBezTo>
                  <a:pt x="2673286" y="464715"/>
                  <a:pt x="2680327" y="464715"/>
                  <a:pt x="2687368" y="467062"/>
                </a:cubicBezTo>
                <a:cubicBezTo>
                  <a:pt x="2696756" y="469409"/>
                  <a:pt x="2703797" y="471756"/>
                  <a:pt x="2713186" y="474103"/>
                </a:cubicBezTo>
                <a:cubicBezTo>
                  <a:pt x="2724921" y="476450"/>
                  <a:pt x="2736656" y="481145"/>
                  <a:pt x="2748391" y="483492"/>
                </a:cubicBezTo>
                <a:cubicBezTo>
                  <a:pt x="2757780" y="485839"/>
                  <a:pt x="2764821" y="488186"/>
                  <a:pt x="2774209" y="490533"/>
                </a:cubicBezTo>
                <a:cubicBezTo>
                  <a:pt x="2785944" y="492880"/>
                  <a:pt x="2797679" y="497574"/>
                  <a:pt x="2809415" y="502268"/>
                </a:cubicBezTo>
                <a:cubicBezTo>
                  <a:pt x="2818803" y="504615"/>
                  <a:pt x="2825844" y="506962"/>
                  <a:pt x="2835232" y="509309"/>
                </a:cubicBezTo>
                <a:cubicBezTo>
                  <a:pt x="2846967" y="514003"/>
                  <a:pt x="2858703" y="516350"/>
                  <a:pt x="2870438" y="521044"/>
                </a:cubicBezTo>
                <a:cubicBezTo>
                  <a:pt x="2879826" y="523391"/>
                  <a:pt x="2886867" y="525738"/>
                  <a:pt x="2896255" y="530433"/>
                </a:cubicBezTo>
                <a:cubicBezTo>
                  <a:pt x="2907991" y="535127"/>
                  <a:pt x="2919726" y="539821"/>
                  <a:pt x="2931461" y="542168"/>
                </a:cubicBezTo>
                <a:cubicBezTo>
                  <a:pt x="2938502" y="544515"/>
                  <a:pt x="2947890" y="546862"/>
                  <a:pt x="2954932" y="551556"/>
                </a:cubicBezTo>
                <a:cubicBezTo>
                  <a:pt x="2959626" y="553903"/>
                  <a:pt x="2964320" y="553903"/>
                  <a:pt x="2969014" y="556250"/>
                </a:cubicBezTo>
                <a:cubicBezTo>
                  <a:pt x="2969014" y="558597"/>
                  <a:pt x="2969014" y="560944"/>
                  <a:pt x="2969014" y="563291"/>
                </a:cubicBezTo>
                <a:cubicBezTo>
                  <a:pt x="2969014" y="563291"/>
                  <a:pt x="2969014" y="565638"/>
                  <a:pt x="2969014" y="565638"/>
                </a:cubicBezTo>
                <a:cubicBezTo>
                  <a:pt x="2966667" y="612579"/>
                  <a:pt x="2964320" y="664214"/>
                  <a:pt x="2961973" y="718196"/>
                </a:cubicBezTo>
                <a:cubicBezTo>
                  <a:pt x="2957279" y="715849"/>
                  <a:pt x="2954932" y="713502"/>
                  <a:pt x="2950237" y="708808"/>
                </a:cubicBezTo>
                <a:cubicBezTo>
                  <a:pt x="2943196" y="704114"/>
                  <a:pt x="2936155" y="699420"/>
                  <a:pt x="2931461" y="694726"/>
                </a:cubicBezTo>
                <a:cubicBezTo>
                  <a:pt x="2924420" y="687685"/>
                  <a:pt x="2915032" y="682991"/>
                  <a:pt x="2905644" y="675949"/>
                </a:cubicBezTo>
                <a:cubicBezTo>
                  <a:pt x="2898602" y="671255"/>
                  <a:pt x="2891561" y="666561"/>
                  <a:pt x="2884520" y="661867"/>
                </a:cubicBezTo>
                <a:cubicBezTo>
                  <a:pt x="2877479" y="657173"/>
                  <a:pt x="2868091" y="650132"/>
                  <a:pt x="2861050" y="645438"/>
                </a:cubicBezTo>
                <a:cubicBezTo>
                  <a:pt x="2854008" y="640744"/>
                  <a:pt x="2846967" y="636050"/>
                  <a:pt x="2839926" y="631355"/>
                </a:cubicBezTo>
                <a:cubicBezTo>
                  <a:pt x="2832885" y="626661"/>
                  <a:pt x="2823497" y="621967"/>
                  <a:pt x="2816456" y="614926"/>
                </a:cubicBezTo>
                <a:cubicBezTo>
                  <a:pt x="2809415" y="610232"/>
                  <a:pt x="2802374" y="605538"/>
                  <a:pt x="2795332" y="600844"/>
                </a:cubicBezTo>
                <a:cubicBezTo>
                  <a:pt x="2788291" y="596150"/>
                  <a:pt x="2781250" y="591456"/>
                  <a:pt x="2771862" y="586762"/>
                </a:cubicBezTo>
                <a:cubicBezTo>
                  <a:pt x="2764821" y="582068"/>
                  <a:pt x="2757780" y="577373"/>
                  <a:pt x="2750738" y="572679"/>
                </a:cubicBezTo>
                <a:cubicBezTo>
                  <a:pt x="2743697" y="567985"/>
                  <a:pt x="2736656" y="563291"/>
                  <a:pt x="2727268" y="558597"/>
                </a:cubicBezTo>
                <a:cubicBezTo>
                  <a:pt x="2720227" y="553903"/>
                  <a:pt x="2713186" y="549209"/>
                  <a:pt x="2706145" y="546862"/>
                </a:cubicBezTo>
                <a:cubicBezTo>
                  <a:pt x="2699103" y="542168"/>
                  <a:pt x="2692062" y="537474"/>
                  <a:pt x="2682674" y="532780"/>
                </a:cubicBezTo>
                <a:cubicBezTo>
                  <a:pt x="2675633" y="528085"/>
                  <a:pt x="2668592" y="525738"/>
                  <a:pt x="2661551" y="521044"/>
                </a:cubicBezTo>
                <a:cubicBezTo>
                  <a:pt x="2654510" y="516350"/>
                  <a:pt x="2647469" y="511656"/>
                  <a:pt x="2638080" y="506962"/>
                </a:cubicBezTo>
                <a:cubicBezTo>
                  <a:pt x="2631039" y="502268"/>
                  <a:pt x="2623998" y="499921"/>
                  <a:pt x="2616957" y="495227"/>
                </a:cubicBezTo>
                <a:cubicBezTo>
                  <a:pt x="2609916" y="490533"/>
                  <a:pt x="2602875" y="488186"/>
                  <a:pt x="2598180" y="483492"/>
                </a:cubicBezTo>
                <a:cubicBezTo>
                  <a:pt x="2598180" y="483492"/>
                  <a:pt x="2600528" y="483492"/>
                  <a:pt x="2600528" y="483492"/>
                </a:cubicBezTo>
                <a:cubicBezTo>
                  <a:pt x="2614610" y="481145"/>
                  <a:pt x="2623998" y="478797"/>
                  <a:pt x="2633386" y="474103"/>
                </a:cubicBezTo>
                <a:close/>
                <a:moveTo>
                  <a:pt x="3015955" y="575026"/>
                </a:moveTo>
                <a:cubicBezTo>
                  <a:pt x="3027690" y="579720"/>
                  <a:pt x="3039425" y="584415"/>
                  <a:pt x="3051160" y="589109"/>
                </a:cubicBezTo>
                <a:cubicBezTo>
                  <a:pt x="3060548" y="591456"/>
                  <a:pt x="3067590" y="596150"/>
                  <a:pt x="3076978" y="598497"/>
                </a:cubicBezTo>
                <a:cubicBezTo>
                  <a:pt x="3081672" y="600844"/>
                  <a:pt x="3088713" y="603191"/>
                  <a:pt x="3093407" y="605538"/>
                </a:cubicBezTo>
                <a:cubicBezTo>
                  <a:pt x="3095754" y="612579"/>
                  <a:pt x="3100449" y="617273"/>
                  <a:pt x="3102795" y="624314"/>
                </a:cubicBezTo>
                <a:cubicBezTo>
                  <a:pt x="3107489" y="633703"/>
                  <a:pt x="3112184" y="645438"/>
                  <a:pt x="3116878" y="654826"/>
                </a:cubicBezTo>
                <a:cubicBezTo>
                  <a:pt x="3119225" y="661867"/>
                  <a:pt x="3123919" y="668908"/>
                  <a:pt x="3126266" y="675949"/>
                </a:cubicBezTo>
                <a:cubicBezTo>
                  <a:pt x="3130960" y="687685"/>
                  <a:pt x="3138001" y="699420"/>
                  <a:pt x="3142695" y="711155"/>
                </a:cubicBezTo>
                <a:cubicBezTo>
                  <a:pt x="3145042" y="715849"/>
                  <a:pt x="3147389" y="720543"/>
                  <a:pt x="3149736" y="727584"/>
                </a:cubicBezTo>
                <a:cubicBezTo>
                  <a:pt x="3156778" y="741667"/>
                  <a:pt x="3161472" y="753402"/>
                  <a:pt x="3168513" y="767484"/>
                </a:cubicBezTo>
                <a:cubicBezTo>
                  <a:pt x="3170860" y="772178"/>
                  <a:pt x="3173207" y="776872"/>
                  <a:pt x="3175554" y="781566"/>
                </a:cubicBezTo>
                <a:cubicBezTo>
                  <a:pt x="3182595" y="795649"/>
                  <a:pt x="3189636" y="809731"/>
                  <a:pt x="3194330" y="826160"/>
                </a:cubicBezTo>
                <a:cubicBezTo>
                  <a:pt x="3194330" y="828507"/>
                  <a:pt x="3196677" y="830854"/>
                  <a:pt x="3196677" y="833202"/>
                </a:cubicBezTo>
                <a:cubicBezTo>
                  <a:pt x="3201371" y="844937"/>
                  <a:pt x="3208412" y="859019"/>
                  <a:pt x="3213106" y="870754"/>
                </a:cubicBezTo>
                <a:cubicBezTo>
                  <a:pt x="3206066" y="875448"/>
                  <a:pt x="3196677" y="877795"/>
                  <a:pt x="3189636" y="882489"/>
                </a:cubicBezTo>
                <a:cubicBezTo>
                  <a:pt x="3187289" y="875448"/>
                  <a:pt x="3180248" y="873101"/>
                  <a:pt x="3173207" y="873101"/>
                </a:cubicBezTo>
                <a:cubicBezTo>
                  <a:pt x="3166166" y="873101"/>
                  <a:pt x="3161472" y="875448"/>
                  <a:pt x="3159125" y="880142"/>
                </a:cubicBezTo>
                <a:cubicBezTo>
                  <a:pt x="3133307" y="859019"/>
                  <a:pt x="3109837" y="837896"/>
                  <a:pt x="3084019" y="819119"/>
                </a:cubicBezTo>
                <a:cubicBezTo>
                  <a:pt x="3081672" y="816772"/>
                  <a:pt x="3079325" y="814425"/>
                  <a:pt x="3076978" y="814425"/>
                </a:cubicBezTo>
                <a:cubicBezTo>
                  <a:pt x="3065243" y="805037"/>
                  <a:pt x="3051160" y="793302"/>
                  <a:pt x="3039425" y="783914"/>
                </a:cubicBezTo>
                <a:cubicBezTo>
                  <a:pt x="3034731" y="779219"/>
                  <a:pt x="3030037" y="776872"/>
                  <a:pt x="3025343" y="772178"/>
                </a:cubicBezTo>
                <a:cubicBezTo>
                  <a:pt x="3015955" y="765137"/>
                  <a:pt x="3004219" y="755749"/>
                  <a:pt x="2994831" y="748708"/>
                </a:cubicBezTo>
                <a:cubicBezTo>
                  <a:pt x="2987790" y="744014"/>
                  <a:pt x="2983096" y="739320"/>
                  <a:pt x="2976055" y="734626"/>
                </a:cubicBezTo>
                <a:cubicBezTo>
                  <a:pt x="2971361" y="732279"/>
                  <a:pt x="2966667" y="727584"/>
                  <a:pt x="2961973" y="725237"/>
                </a:cubicBezTo>
                <a:cubicBezTo>
                  <a:pt x="2961973" y="711155"/>
                  <a:pt x="2961973" y="697073"/>
                  <a:pt x="2964320" y="685338"/>
                </a:cubicBezTo>
                <a:cubicBezTo>
                  <a:pt x="2964320" y="685338"/>
                  <a:pt x="2964320" y="685338"/>
                  <a:pt x="2964320" y="685338"/>
                </a:cubicBezTo>
                <a:cubicBezTo>
                  <a:pt x="2966667" y="643091"/>
                  <a:pt x="2969014" y="603191"/>
                  <a:pt x="2971361" y="565638"/>
                </a:cubicBezTo>
                <a:cubicBezTo>
                  <a:pt x="2978402" y="567985"/>
                  <a:pt x="2985443" y="570332"/>
                  <a:pt x="2992484" y="572679"/>
                </a:cubicBezTo>
                <a:cubicBezTo>
                  <a:pt x="2999525" y="567985"/>
                  <a:pt x="3008914" y="570332"/>
                  <a:pt x="3015955" y="575026"/>
                </a:cubicBezTo>
                <a:close/>
                <a:moveTo>
                  <a:pt x="3281171" y="835549"/>
                </a:moveTo>
                <a:cubicBezTo>
                  <a:pt x="3290559" y="830854"/>
                  <a:pt x="3302294" y="826160"/>
                  <a:pt x="3311683" y="821466"/>
                </a:cubicBezTo>
                <a:cubicBezTo>
                  <a:pt x="3325765" y="814425"/>
                  <a:pt x="3337500" y="809731"/>
                  <a:pt x="3351582" y="805037"/>
                </a:cubicBezTo>
                <a:cubicBezTo>
                  <a:pt x="3360970" y="800343"/>
                  <a:pt x="3368012" y="797996"/>
                  <a:pt x="3377400" y="793302"/>
                </a:cubicBezTo>
                <a:cubicBezTo>
                  <a:pt x="3391482" y="786261"/>
                  <a:pt x="3407911" y="781566"/>
                  <a:pt x="3421994" y="776872"/>
                </a:cubicBezTo>
                <a:cubicBezTo>
                  <a:pt x="3424341" y="783914"/>
                  <a:pt x="3431382" y="788608"/>
                  <a:pt x="3440770" y="788608"/>
                </a:cubicBezTo>
                <a:cubicBezTo>
                  <a:pt x="3450158" y="788608"/>
                  <a:pt x="3457200" y="781566"/>
                  <a:pt x="3459546" y="774525"/>
                </a:cubicBezTo>
                <a:cubicBezTo>
                  <a:pt x="3501793" y="783914"/>
                  <a:pt x="3541693" y="795649"/>
                  <a:pt x="3581593" y="807384"/>
                </a:cubicBezTo>
                <a:cubicBezTo>
                  <a:pt x="3583940" y="807384"/>
                  <a:pt x="3588634" y="809731"/>
                  <a:pt x="3590981" y="809731"/>
                </a:cubicBezTo>
                <a:cubicBezTo>
                  <a:pt x="3605064" y="814425"/>
                  <a:pt x="3619146" y="819119"/>
                  <a:pt x="3633228" y="823813"/>
                </a:cubicBezTo>
                <a:cubicBezTo>
                  <a:pt x="3623840" y="861366"/>
                  <a:pt x="3616799" y="901266"/>
                  <a:pt x="3609758" y="943513"/>
                </a:cubicBezTo>
                <a:cubicBezTo>
                  <a:pt x="3487711" y="917695"/>
                  <a:pt x="3360970" y="898919"/>
                  <a:pt x="3227189" y="889531"/>
                </a:cubicBezTo>
                <a:cubicBezTo>
                  <a:pt x="3222495" y="880142"/>
                  <a:pt x="3220148" y="873101"/>
                  <a:pt x="3215454" y="866060"/>
                </a:cubicBezTo>
                <a:cubicBezTo>
                  <a:pt x="3224842" y="861366"/>
                  <a:pt x="3234230" y="856672"/>
                  <a:pt x="3241271" y="851978"/>
                </a:cubicBezTo>
                <a:cubicBezTo>
                  <a:pt x="3257701" y="847284"/>
                  <a:pt x="3269436" y="840243"/>
                  <a:pt x="3281171" y="835549"/>
                </a:cubicBezTo>
                <a:close/>
                <a:moveTo>
                  <a:pt x="3691904" y="821466"/>
                </a:moveTo>
                <a:cubicBezTo>
                  <a:pt x="3701292" y="823813"/>
                  <a:pt x="3713027" y="826160"/>
                  <a:pt x="3722416" y="830854"/>
                </a:cubicBezTo>
                <a:cubicBezTo>
                  <a:pt x="3731804" y="833202"/>
                  <a:pt x="3741192" y="835549"/>
                  <a:pt x="3748233" y="837896"/>
                </a:cubicBezTo>
                <a:cubicBezTo>
                  <a:pt x="3757622" y="840243"/>
                  <a:pt x="3769357" y="844937"/>
                  <a:pt x="3778745" y="847284"/>
                </a:cubicBezTo>
                <a:cubicBezTo>
                  <a:pt x="3788133" y="849631"/>
                  <a:pt x="3795174" y="851978"/>
                  <a:pt x="3804562" y="856672"/>
                </a:cubicBezTo>
                <a:cubicBezTo>
                  <a:pt x="3813950" y="859019"/>
                  <a:pt x="3825686" y="863713"/>
                  <a:pt x="3835074" y="868407"/>
                </a:cubicBezTo>
                <a:cubicBezTo>
                  <a:pt x="3844462" y="870754"/>
                  <a:pt x="3851503" y="875448"/>
                  <a:pt x="3860891" y="877795"/>
                </a:cubicBezTo>
                <a:cubicBezTo>
                  <a:pt x="3870279" y="882489"/>
                  <a:pt x="3882015" y="884836"/>
                  <a:pt x="3891403" y="889531"/>
                </a:cubicBezTo>
                <a:cubicBezTo>
                  <a:pt x="3900791" y="891878"/>
                  <a:pt x="3907832" y="896572"/>
                  <a:pt x="3914874" y="898919"/>
                </a:cubicBezTo>
                <a:cubicBezTo>
                  <a:pt x="3924262" y="903613"/>
                  <a:pt x="3933650" y="908307"/>
                  <a:pt x="3945385" y="910654"/>
                </a:cubicBezTo>
                <a:cubicBezTo>
                  <a:pt x="3952426" y="913001"/>
                  <a:pt x="3961814" y="917695"/>
                  <a:pt x="3968856" y="920042"/>
                </a:cubicBezTo>
                <a:cubicBezTo>
                  <a:pt x="3975897" y="922389"/>
                  <a:pt x="3980591" y="924736"/>
                  <a:pt x="3987632" y="929430"/>
                </a:cubicBezTo>
                <a:cubicBezTo>
                  <a:pt x="3987632" y="929430"/>
                  <a:pt x="3989979" y="931777"/>
                  <a:pt x="3989979" y="931777"/>
                </a:cubicBezTo>
                <a:cubicBezTo>
                  <a:pt x="3994673" y="938819"/>
                  <a:pt x="4001714" y="948207"/>
                  <a:pt x="4006408" y="955248"/>
                </a:cubicBezTo>
                <a:cubicBezTo>
                  <a:pt x="4015797" y="969330"/>
                  <a:pt x="4027532" y="983412"/>
                  <a:pt x="4036920" y="997495"/>
                </a:cubicBezTo>
                <a:cubicBezTo>
                  <a:pt x="4034573" y="997495"/>
                  <a:pt x="4034573" y="995148"/>
                  <a:pt x="4032226" y="995148"/>
                </a:cubicBezTo>
                <a:cubicBezTo>
                  <a:pt x="4022837" y="990454"/>
                  <a:pt x="4013449" y="985760"/>
                  <a:pt x="4004061" y="981065"/>
                </a:cubicBezTo>
                <a:cubicBezTo>
                  <a:pt x="3994673" y="976371"/>
                  <a:pt x="3982938" y="969330"/>
                  <a:pt x="3973550" y="964636"/>
                </a:cubicBezTo>
                <a:cubicBezTo>
                  <a:pt x="3964161" y="959942"/>
                  <a:pt x="3954773" y="955248"/>
                  <a:pt x="3945385" y="950554"/>
                </a:cubicBezTo>
                <a:cubicBezTo>
                  <a:pt x="3933650" y="945860"/>
                  <a:pt x="3924262" y="938819"/>
                  <a:pt x="3912526" y="934125"/>
                </a:cubicBezTo>
                <a:cubicBezTo>
                  <a:pt x="3903138" y="929430"/>
                  <a:pt x="3893750" y="924736"/>
                  <a:pt x="3882015" y="920042"/>
                </a:cubicBezTo>
                <a:cubicBezTo>
                  <a:pt x="3870279" y="915348"/>
                  <a:pt x="3860891" y="910654"/>
                  <a:pt x="3849156" y="905960"/>
                </a:cubicBezTo>
                <a:cubicBezTo>
                  <a:pt x="3839768" y="901266"/>
                  <a:pt x="3828033" y="896572"/>
                  <a:pt x="3818645" y="894225"/>
                </a:cubicBezTo>
                <a:cubicBezTo>
                  <a:pt x="3806909" y="889531"/>
                  <a:pt x="3795174" y="884836"/>
                  <a:pt x="3785786" y="880142"/>
                </a:cubicBezTo>
                <a:cubicBezTo>
                  <a:pt x="3776398" y="875448"/>
                  <a:pt x="3764662" y="873101"/>
                  <a:pt x="3755274" y="868407"/>
                </a:cubicBezTo>
                <a:cubicBezTo>
                  <a:pt x="3743539" y="863713"/>
                  <a:pt x="3731804" y="859019"/>
                  <a:pt x="3720069" y="854325"/>
                </a:cubicBezTo>
                <a:cubicBezTo>
                  <a:pt x="3710681" y="849631"/>
                  <a:pt x="3698945" y="847284"/>
                  <a:pt x="3689557" y="842590"/>
                </a:cubicBezTo>
                <a:cubicBezTo>
                  <a:pt x="3677822" y="837896"/>
                  <a:pt x="3666086" y="833202"/>
                  <a:pt x="3654351" y="830854"/>
                </a:cubicBezTo>
                <a:cubicBezTo>
                  <a:pt x="3647310" y="828507"/>
                  <a:pt x="3640269" y="826160"/>
                  <a:pt x="3633228" y="823813"/>
                </a:cubicBezTo>
                <a:cubicBezTo>
                  <a:pt x="3633228" y="821466"/>
                  <a:pt x="3633228" y="821466"/>
                  <a:pt x="3633228" y="819119"/>
                </a:cubicBezTo>
                <a:cubicBezTo>
                  <a:pt x="3633228" y="814425"/>
                  <a:pt x="3635575" y="812078"/>
                  <a:pt x="3635575" y="807384"/>
                </a:cubicBezTo>
                <a:cubicBezTo>
                  <a:pt x="3642616" y="809731"/>
                  <a:pt x="3652004" y="812078"/>
                  <a:pt x="3659045" y="814425"/>
                </a:cubicBezTo>
                <a:cubicBezTo>
                  <a:pt x="3675475" y="816772"/>
                  <a:pt x="3684863" y="819119"/>
                  <a:pt x="3691904" y="821466"/>
                </a:cubicBezTo>
                <a:close/>
                <a:moveTo>
                  <a:pt x="4060390" y="1025659"/>
                </a:moveTo>
                <a:cubicBezTo>
                  <a:pt x="4072126" y="1042089"/>
                  <a:pt x="4083861" y="1058518"/>
                  <a:pt x="4093249" y="1074947"/>
                </a:cubicBezTo>
                <a:cubicBezTo>
                  <a:pt x="4097943" y="1084335"/>
                  <a:pt x="4104984" y="1091377"/>
                  <a:pt x="4109678" y="1100765"/>
                </a:cubicBezTo>
                <a:cubicBezTo>
                  <a:pt x="4114372" y="1107806"/>
                  <a:pt x="4119067" y="1114847"/>
                  <a:pt x="4123761" y="1121888"/>
                </a:cubicBezTo>
                <a:cubicBezTo>
                  <a:pt x="3971203" y="1044436"/>
                  <a:pt x="3799868" y="985760"/>
                  <a:pt x="3612104" y="945860"/>
                </a:cubicBezTo>
                <a:cubicBezTo>
                  <a:pt x="3612104" y="945860"/>
                  <a:pt x="3612104" y="943513"/>
                  <a:pt x="3612104" y="943513"/>
                </a:cubicBezTo>
                <a:cubicBezTo>
                  <a:pt x="3614452" y="936472"/>
                  <a:pt x="3614452" y="931777"/>
                  <a:pt x="3614452" y="924736"/>
                </a:cubicBezTo>
                <a:cubicBezTo>
                  <a:pt x="3616799" y="915348"/>
                  <a:pt x="3619146" y="905960"/>
                  <a:pt x="3619146" y="896572"/>
                </a:cubicBezTo>
                <a:cubicBezTo>
                  <a:pt x="3619146" y="894225"/>
                  <a:pt x="3619146" y="894225"/>
                  <a:pt x="3619146" y="891878"/>
                </a:cubicBezTo>
                <a:cubicBezTo>
                  <a:pt x="3621493" y="884836"/>
                  <a:pt x="3621493" y="880142"/>
                  <a:pt x="3623840" y="873101"/>
                </a:cubicBezTo>
                <a:cubicBezTo>
                  <a:pt x="3623840" y="868407"/>
                  <a:pt x="3626187" y="866060"/>
                  <a:pt x="3626187" y="861366"/>
                </a:cubicBezTo>
                <a:cubicBezTo>
                  <a:pt x="3626187" y="856672"/>
                  <a:pt x="3628534" y="851978"/>
                  <a:pt x="3628534" y="847284"/>
                </a:cubicBezTo>
                <a:cubicBezTo>
                  <a:pt x="3628534" y="842590"/>
                  <a:pt x="3630881" y="837896"/>
                  <a:pt x="3630881" y="833202"/>
                </a:cubicBezTo>
                <a:cubicBezTo>
                  <a:pt x="3630881" y="830854"/>
                  <a:pt x="3633228" y="828507"/>
                  <a:pt x="3633228" y="823813"/>
                </a:cubicBezTo>
                <a:cubicBezTo>
                  <a:pt x="3637922" y="826160"/>
                  <a:pt x="3642616" y="826160"/>
                  <a:pt x="3647310" y="828507"/>
                </a:cubicBezTo>
                <a:cubicBezTo>
                  <a:pt x="3649657" y="828507"/>
                  <a:pt x="3652004" y="830854"/>
                  <a:pt x="3656698" y="830854"/>
                </a:cubicBezTo>
                <a:cubicBezTo>
                  <a:pt x="3675475" y="837896"/>
                  <a:pt x="3696598" y="844937"/>
                  <a:pt x="3715375" y="851978"/>
                </a:cubicBezTo>
                <a:cubicBezTo>
                  <a:pt x="3722416" y="854325"/>
                  <a:pt x="3727110" y="856672"/>
                  <a:pt x="3734151" y="859019"/>
                </a:cubicBezTo>
                <a:cubicBezTo>
                  <a:pt x="3750580" y="866060"/>
                  <a:pt x="3767010" y="870754"/>
                  <a:pt x="3783439" y="877795"/>
                </a:cubicBezTo>
                <a:cubicBezTo>
                  <a:pt x="3792827" y="880142"/>
                  <a:pt x="3799868" y="884836"/>
                  <a:pt x="3809256" y="887184"/>
                </a:cubicBezTo>
                <a:cubicBezTo>
                  <a:pt x="3823339" y="891878"/>
                  <a:pt x="3835074" y="898919"/>
                  <a:pt x="3849156" y="903613"/>
                </a:cubicBezTo>
                <a:cubicBezTo>
                  <a:pt x="3856197" y="905960"/>
                  <a:pt x="3865585" y="910654"/>
                  <a:pt x="3872627" y="913001"/>
                </a:cubicBezTo>
                <a:cubicBezTo>
                  <a:pt x="3886709" y="920042"/>
                  <a:pt x="3898444" y="924736"/>
                  <a:pt x="3912526" y="931777"/>
                </a:cubicBezTo>
                <a:cubicBezTo>
                  <a:pt x="3921915" y="936472"/>
                  <a:pt x="3931303" y="941166"/>
                  <a:pt x="3940691" y="945860"/>
                </a:cubicBezTo>
                <a:cubicBezTo>
                  <a:pt x="3952426" y="950554"/>
                  <a:pt x="3964161" y="957595"/>
                  <a:pt x="3973550" y="962289"/>
                </a:cubicBezTo>
                <a:cubicBezTo>
                  <a:pt x="3980591" y="964636"/>
                  <a:pt x="3985285" y="969330"/>
                  <a:pt x="3992326" y="971677"/>
                </a:cubicBezTo>
                <a:cubicBezTo>
                  <a:pt x="4006408" y="978718"/>
                  <a:pt x="4020491" y="985760"/>
                  <a:pt x="4032226" y="992801"/>
                </a:cubicBezTo>
                <a:cubicBezTo>
                  <a:pt x="4036920" y="995148"/>
                  <a:pt x="4039267" y="997495"/>
                  <a:pt x="4043961" y="999842"/>
                </a:cubicBezTo>
                <a:cubicBezTo>
                  <a:pt x="4043961" y="999842"/>
                  <a:pt x="4043961" y="999842"/>
                  <a:pt x="4043961" y="1002189"/>
                </a:cubicBezTo>
                <a:cubicBezTo>
                  <a:pt x="4048655" y="1011577"/>
                  <a:pt x="4053349" y="1018618"/>
                  <a:pt x="4060390" y="1025659"/>
                </a:cubicBezTo>
                <a:close/>
                <a:moveTo>
                  <a:pt x="3586287" y="1098418"/>
                </a:moveTo>
                <a:cubicBezTo>
                  <a:pt x="3583940" y="1110153"/>
                  <a:pt x="3583940" y="1119541"/>
                  <a:pt x="3581593" y="1131276"/>
                </a:cubicBezTo>
                <a:cubicBezTo>
                  <a:pt x="3579246" y="1145359"/>
                  <a:pt x="3576899" y="1159441"/>
                  <a:pt x="3576899" y="1173523"/>
                </a:cubicBezTo>
                <a:cubicBezTo>
                  <a:pt x="3574552" y="1182911"/>
                  <a:pt x="3574552" y="1194647"/>
                  <a:pt x="3572205" y="1204035"/>
                </a:cubicBezTo>
                <a:cubicBezTo>
                  <a:pt x="3569858" y="1218117"/>
                  <a:pt x="3569858" y="1232199"/>
                  <a:pt x="3567511" y="1246282"/>
                </a:cubicBezTo>
                <a:cubicBezTo>
                  <a:pt x="3565163" y="1258017"/>
                  <a:pt x="3565163" y="1269752"/>
                  <a:pt x="3562817" y="1281487"/>
                </a:cubicBezTo>
                <a:cubicBezTo>
                  <a:pt x="3560469" y="1295570"/>
                  <a:pt x="3560469" y="1309652"/>
                  <a:pt x="3558123" y="1321387"/>
                </a:cubicBezTo>
                <a:cubicBezTo>
                  <a:pt x="3555775" y="1333122"/>
                  <a:pt x="3555775" y="1347205"/>
                  <a:pt x="3553428" y="1358940"/>
                </a:cubicBezTo>
                <a:cubicBezTo>
                  <a:pt x="3551081" y="1373022"/>
                  <a:pt x="3551081" y="1384757"/>
                  <a:pt x="3548734" y="1398840"/>
                </a:cubicBezTo>
                <a:cubicBezTo>
                  <a:pt x="3546387" y="1412922"/>
                  <a:pt x="3546387" y="1427004"/>
                  <a:pt x="3544040" y="1441087"/>
                </a:cubicBezTo>
                <a:cubicBezTo>
                  <a:pt x="3541693" y="1455169"/>
                  <a:pt x="3541693" y="1469251"/>
                  <a:pt x="3539346" y="1483333"/>
                </a:cubicBezTo>
                <a:cubicBezTo>
                  <a:pt x="3536999" y="1497416"/>
                  <a:pt x="3536999" y="1511498"/>
                  <a:pt x="3534652" y="1525580"/>
                </a:cubicBezTo>
                <a:cubicBezTo>
                  <a:pt x="3532305" y="1542009"/>
                  <a:pt x="3532305" y="1558439"/>
                  <a:pt x="3529958" y="1574868"/>
                </a:cubicBezTo>
                <a:cubicBezTo>
                  <a:pt x="3529958" y="1581909"/>
                  <a:pt x="3529958" y="1588950"/>
                  <a:pt x="3527611" y="1595992"/>
                </a:cubicBezTo>
                <a:cubicBezTo>
                  <a:pt x="3527611" y="1595992"/>
                  <a:pt x="3527611" y="1595992"/>
                  <a:pt x="3527611" y="1595992"/>
                </a:cubicBezTo>
                <a:cubicBezTo>
                  <a:pt x="3525264" y="1595992"/>
                  <a:pt x="3522917" y="1595992"/>
                  <a:pt x="3520570" y="1598339"/>
                </a:cubicBezTo>
                <a:cubicBezTo>
                  <a:pt x="3518223" y="1593645"/>
                  <a:pt x="3515876" y="1588950"/>
                  <a:pt x="3513528" y="1581909"/>
                </a:cubicBezTo>
                <a:cubicBezTo>
                  <a:pt x="3506487" y="1565480"/>
                  <a:pt x="3499446" y="1549051"/>
                  <a:pt x="3492405" y="1534968"/>
                </a:cubicBezTo>
                <a:cubicBezTo>
                  <a:pt x="3483017" y="1511498"/>
                  <a:pt x="3473629" y="1488027"/>
                  <a:pt x="3464241" y="1466904"/>
                </a:cubicBezTo>
                <a:cubicBezTo>
                  <a:pt x="3461894" y="1464557"/>
                  <a:pt x="3461894" y="1459863"/>
                  <a:pt x="3459546" y="1457516"/>
                </a:cubicBezTo>
                <a:cubicBezTo>
                  <a:pt x="3438423" y="1403534"/>
                  <a:pt x="3414953" y="1351899"/>
                  <a:pt x="3393829" y="1300264"/>
                </a:cubicBezTo>
                <a:cubicBezTo>
                  <a:pt x="3335153" y="1161788"/>
                  <a:pt x="3278824" y="1025659"/>
                  <a:pt x="3222495" y="894225"/>
                </a:cubicBezTo>
                <a:cubicBezTo>
                  <a:pt x="3356276" y="903613"/>
                  <a:pt x="3483017" y="922389"/>
                  <a:pt x="3602716" y="948207"/>
                </a:cubicBezTo>
                <a:cubicBezTo>
                  <a:pt x="3600369" y="955248"/>
                  <a:pt x="3600369" y="964636"/>
                  <a:pt x="3598022" y="971677"/>
                </a:cubicBezTo>
                <a:cubicBezTo>
                  <a:pt x="3598022" y="971677"/>
                  <a:pt x="3595675" y="971677"/>
                  <a:pt x="3595675" y="971677"/>
                </a:cubicBezTo>
                <a:cubicBezTo>
                  <a:pt x="3583940" y="971677"/>
                  <a:pt x="3574552" y="981065"/>
                  <a:pt x="3574552" y="992801"/>
                </a:cubicBezTo>
                <a:cubicBezTo>
                  <a:pt x="3574552" y="1002189"/>
                  <a:pt x="3581593" y="1009230"/>
                  <a:pt x="3590981" y="1011577"/>
                </a:cubicBezTo>
                <a:cubicBezTo>
                  <a:pt x="3588634" y="1028006"/>
                  <a:pt x="3586287" y="1044436"/>
                  <a:pt x="3583940" y="1060865"/>
                </a:cubicBezTo>
                <a:cubicBezTo>
                  <a:pt x="3590981" y="1072600"/>
                  <a:pt x="3588634" y="1084335"/>
                  <a:pt x="3586287" y="1098418"/>
                </a:cubicBezTo>
                <a:close/>
                <a:moveTo>
                  <a:pt x="3520570" y="2365823"/>
                </a:moveTo>
                <a:cubicBezTo>
                  <a:pt x="3520570" y="2391640"/>
                  <a:pt x="3520570" y="2417458"/>
                  <a:pt x="3522917" y="2443275"/>
                </a:cubicBezTo>
                <a:cubicBezTo>
                  <a:pt x="3522917" y="2462052"/>
                  <a:pt x="3522917" y="2483175"/>
                  <a:pt x="3525264" y="2501952"/>
                </a:cubicBezTo>
                <a:cubicBezTo>
                  <a:pt x="3525264" y="2516034"/>
                  <a:pt x="3525264" y="2530116"/>
                  <a:pt x="3527611" y="2546545"/>
                </a:cubicBezTo>
                <a:cubicBezTo>
                  <a:pt x="3522917" y="2546545"/>
                  <a:pt x="3520570" y="2548892"/>
                  <a:pt x="3515876" y="2551240"/>
                </a:cubicBezTo>
                <a:cubicBezTo>
                  <a:pt x="3506487" y="2539504"/>
                  <a:pt x="3497099" y="2530116"/>
                  <a:pt x="3487711" y="2518381"/>
                </a:cubicBezTo>
                <a:cubicBezTo>
                  <a:pt x="3478323" y="2506646"/>
                  <a:pt x="3466588" y="2494910"/>
                  <a:pt x="3457200" y="2483175"/>
                </a:cubicBezTo>
                <a:cubicBezTo>
                  <a:pt x="3443117" y="2466746"/>
                  <a:pt x="3429035" y="2450317"/>
                  <a:pt x="3417300" y="2433887"/>
                </a:cubicBezTo>
                <a:cubicBezTo>
                  <a:pt x="3407911" y="2422152"/>
                  <a:pt x="3398523" y="2410417"/>
                  <a:pt x="3386788" y="2398681"/>
                </a:cubicBezTo>
                <a:cubicBezTo>
                  <a:pt x="3372706" y="2382252"/>
                  <a:pt x="3358624" y="2363476"/>
                  <a:pt x="3344541" y="2347047"/>
                </a:cubicBezTo>
                <a:cubicBezTo>
                  <a:pt x="3335153" y="2335311"/>
                  <a:pt x="3325765" y="2323576"/>
                  <a:pt x="3316377" y="2311841"/>
                </a:cubicBezTo>
                <a:cubicBezTo>
                  <a:pt x="3299947" y="2290717"/>
                  <a:pt x="3285865" y="2271941"/>
                  <a:pt x="3269436" y="2250818"/>
                </a:cubicBezTo>
                <a:cubicBezTo>
                  <a:pt x="3262395" y="2241429"/>
                  <a:pt x="3255353" y="2232041"/>
                  <a:pt x="3248312" y="2222653"/>
                </a:cubicBezTo>
                <a:cubicBezTo>
                  <a:pt x="3224842" y="2194489"/>
                  <a:pt x="3203718" y="2163977"/>
                  <a:pt x="3180248" y="2133465"/>
                </a:cubicBezTo>
                <a:cubicBezTo>
                  <a:pt x="3180248" y="2133465"/>
                  <a:pt x="3180248" y="2133465"/>
                  <a:pt x="3180248" y="2131118"/>
                </a:cubicBezTo>
                <a:cubicBezTo>
                  <a:pt x="3116878" y="2046624"/>
                  <a:pt x="3053508" y="1962131"/>
                  <a:pt x="2992484" y="1877637"/>
                </a:cubicBezTo>
                <a:cubicBezTo>
                  <a:pt x="2997178" y="1872943"/>
                  <a:pt x="2999525" y="1868249"/>
                  <a:pt x="2999525" y="1861208"/>
                </a:cubicBezTo>
                <a:cubicBezTo>
                  <a:pt x="2999525" y="1858861"/>
                  <a:pt x="2999525" y="1854167"/>
                  <a:pt x="2997178" y="1851820"/>
                </a:cubicBezTo>
                <a:cubicBezTo>
                  <a:pt x="3011261" y="1844779"/>
                  <a:pt x="3025343" y="1835390"/>
                  <a:pt x="3041772" y="1828349"/>
                </a:cubicBezTo>
                <a:cubicBezTo>
                  <a:pt x="3046466" y="1826002"/>
                  <a:pt x="3051160" y="1823655"/>
                  <a:pt x="3055854" y="1821308"/>
                </a:cubicBezTo>
                <a:cubicBezTo>
                  <a:pt x="3076978" y="1809573"/>
                  <a:pt x="3098101" y="1800185"/>
                  <a:pt x="3119225" y="1788449"/>
                </a:cubicBezTo>
                <a:cubicBezTo>
                  <a:pt x="3121572" y="1786102"/>
                  <a:pt x="3126266" y="1783755"/>
                  <a:pt x="3128613" y="1783755"/>
                </a:cubicBezTo>
                <a:cubicBezTo>
                  <a:pt x="3175554" y="1760285"/>
                  <a:pt x="3222495" y="1736814"/>
                  <a:pt x="3269436" y="1715691"/>
                </a:cubicBezTo>
                <a:cubicBezTo>
                  <a:pt x="3276477" y="1713344"/>
                  <a:pt x="3281171" y="1710997"/>
                  <a:pt x="3288212" y="1706303"/>
                </a:cubicBezTo>
                <a:cubicBezTo>
                  <a:pt x="3304641" y="1699262"/>
                  <a:pt x="3321071" y="1692221"/>
                  <a:pt x="3337500" y="1685179"/>
                </a:cubicBezTo>
                <a:cubicBezTo>
                  <a:pt x="3346888" y="1680485"/>
                  <a:pt x="3356276" y="1678138"/>
                  <a:pt x="3363318" y="1673444"/>
                </a:cubicBezTo>
                <a:cubicBezTo>
                  <a:pt x="3377400" y="1668750"/>
                  <a:pt x="3389135" y="1661709"/>
                  <a:pt x="3403217" y="1657015"/>
                </a:cubicBezTo>
                <a:cubicBezTo>
                  <a:pt x="3414953" y="1652321"/>
                  <a:pt x="3424341" y="1649974"/>
                  <a:pt x="3436076" y="1645280"/>
                </a:cubicBezTo>
                <a:cubicBezTo>
                  <a:pt x="3447811" y="1640586"/>
                  <a:pt x="3459546" y="1635891"/>
                  <a:pt x="3468935" y="1633544"/>
                </a:cubicBezTo>
                <a:cubicBezTo>
                  <a:pt x="3480670" y="1628850"/>
                  <a:pt x="3492405" y="1626503"/>
                  <a:pt x="3501793" y="1621809"/>
                </a:cubicBezTo>
                <a:cubicBezTo>
                  <a:pt x="3506487" y="1619462"/>
                  <a:pt x="3508834" y="1619462"/>
                  <a:pt x="3513528" y="1617115"/>
                </a:cubicBezTo>
                <a:cubicBezTo>
                  <a:pt x="3515876" y="1624156"/>
                  <a:pt x="3522917" y="1628850"/>
                  <a:pt x="3529958" y="1628850"/>
                </a:cubicBezTo>
                <a:cubicBezTo>
                  <a:pt x="3520570" y="1814267"/>
                  <a:pt x="3518223" y="2004378"/>
                  <a:pt x="3518223" y="2196836"/>
                </a:cubicBezTo>
                <a:cubicBezTo>
                  <a:pt x="3518223" y="2203877"/>
                  <a:pt x="3518223" y="2213265"/>
                  <a:pt x="3518223" y="2220306"/>
                </a:cubicBezTo>
                <a:cubicBezTo>
                  <a:pt x="3518223" y="2253165"/>
                  <a:pt x="3518223" y="2283676"/>
                  <a:pt x="3518223" y="2316535"/>
                </a:cubicBezTo>
                <a:cubicBezTo>
                  <a:pt x="3520570" y="2337658"/>
                  <a:pt x="3520570" y="2351741"/>
                  <a:pt x="3520570" y="2365823"/>
                </a:cubicBezTo>
                <a:close/>
                <a:moveTo>
                  <a:pt x="3844462" y="2149895"/>
                </a:moveTo>
                <a:cubicBezTo>
                  <a:pt x="3856197" y="2138159"/>
                  <a:pt x="3867933" y="2124077"/>
                  <a:pt x="3879668" y="2112342"/>
                </a:cubicBezTo>
                <a:cubicBezTo>
                  <a:pt x="3882015" y="2107648"/>
                  <a:pt x="3886709" y="2105301"/>
                  <a:pt x="3889056" y="2100607"/>
                </a:cubicBezTo>
                <a:cubicBezTo>
                  <a:pt x="3898444" y="2091218"/>
                  <a:pt x="3907832" y="2079483"/>
                  <a:pt x="3919568" y="2070095"/>
                </a:cubicBezTo>
                <a:cubicBezTo>
                  <a:pt x="3924262" y="2065401"/>
                  <a:pt x="3928956" y="2060707"/>
                  <a:pt x="3933650" y="2056013"/>
                </a:cubicBezTo>
                <a:cubicBezTo>
                  <a:pt x="3943038" y="2046624"/>
                  <a:pt x="3952426" y="2037236"/>
                  <a:pt x="3959467" y="2030195"/>
                </a:cubicBezTo>
                <a:cubicBezTo>
                  <a:pt x="3964161" y="2025501"/>
                  <a:pt x="3971203" y="2020807"/>
                  <a:pt x="3975897" y="2013766"/>
                </a:cubicBezTo>
                <a:cubicBezTo>
                  <a:pt x="3982938" y="2006725"/>
                  <a:pt x="3992326" y="1997337"/>
                  <a:pt x="3999367" y="1990295"/>
                </a:cubicBezTo>
                <a:cubicBezTo>
                  <a:pt x="4006408" y="1985601"/>
                  <a:pt x="4011102" y="1978560"/>
                  <a:pt x="4018143" y="1973866"/>
                </a:cubicBezTo>
                <a:cubicBezTo>
                  <a:pt x="4025185" y="1966825"/>
                  <a:pt x="4034573" y="1959784"/>
                  <a:pt x="4041614" y="1952743"/>
                </a:cubicBezTo>
                <a:cubicBezTo>
                  <a:pt x="4048655" y="1948049"/>
                  <a:pt x="4055696" y="1941007"/>
                  <a:pt x="4062738" y="1936313"/>
                </a:cubicBezTo>
                <a:cubicBezTo>
                  <a:pt x="4069778" y="1929272"/>
                  <a:pt x="4076820" y="1924578"/>
                  <a:pt x="4083861" y="1917537"/>
                </a:cubicBezTo>
                <a:cubicBezTo>
                  <a:pt x="4090902" y="1912843"/>
                  <a:pt x="4097943" y="1908149"/>
                  <a:pt x="4104984" y="1901108"/>
                </a:cubicBezTo>
                <a:cubicBezTo>
                  <a:pt x="4107331" y="1898761"/>
                  <a:pt x="4109678" y="1898761"/>
                  <a:pt x="4112025" y="1896413"/>
                </a:cubicBezTo>
                <a:cubicBezTo>
                  <a:pt x="4114372" y="1901108"/>
                  <a:pt x="4119067" y="1903455"/>
                  <a:pt x="4123761" y="1903455"/>
                </a:cubicBezTo>
                <a:cubicBezTo>
                  <a:pt x="4121414" y="1919884"/>
                  <a:pt x="4121414" y="1936313"/>
                  <a:pt x="4119067" y="1952743"/>
                </a:cubicBezTo>
                <a:cubicBezTo>
                  <a:pt x="4116719" y="1966825"/>
                  <a:pt x="4116719" y="1980907"/>
                  <a:pt x="4114372" y="1992643"/>
                </a:cubicBezTo>
                <a:cubicBezTo>
                  <a:pt x="4112025" y="2013766"/>
                  <a:pt x="4112025" y="2034889"/>
                  <a:pt x="4109678" y="2053666"/>
                </a:cubicBezTo>
                <a:cubicBezTo>
                  <a:pt x="4107331" y="2070095"/>
                  <a:pt x="4107331" y="2086524"/>
                  <a:pt x="4104984" y="2102954"/>
                </a:cubicBezTo>
                <a:cubicBezTo>
                  <a:pt x="4102637" y="2124077"/>
                  <a:pt x="4102637" y="2145201"/>
                  <a:pt x="4100290" y="2166324"/>
                </a:cubicBezTo>
                <a:cubicBezTo>
                  <a:pt x="4100290" y="2182753"/>
                  <a:pt x="4097943" y="2199183"/>
                  <a:pt x="4097943" y="2215612"/>
                </a:cubicBezTo>
                <a:cubicBezTo>
                  <a:pt x="4095596" y="2239082"/>
                  <a:pt x="4095596" y="2262553"/>
                  <a:pt x="4095596" y="2288370"/>
                </a:cubicBezTo>
                <a:cubicBezTo>
                  <a:pt x="4095596" y="2302453"/>
                  <a:pt x="4093249" y="2316535"/>
                  <a:pt x="4093249" y="2330617"/>
                </a:cubicBezTo>
                <a:cubicBezTo>
                  <a:pt x="4088555" y="2478481"/>
                  <a:pt x="4086208" y="2628692"/>
                  <a:pt x="4088555" y="2783597"/>
                </a:cubicBezTo>
                <a:cubicBezTo>
                  <a:pt x="4079167" y="2783597"/>
                  <a:pt x="4072126" y="2790638"/>
                  <a:pt x="4069778" y="2797679"/>
                </a:cubicBezTo>
                <a:cubicBezTo>
                  <a:pt x="4060390" y="2795332"/>
                  <a:pt x="4048655" y="2792985"/>
                  <a:pt x="4039267" y="2788291"/>
                </a:cubicBezTo>
                <a:cubicBezTo>
                  <a:pt x="4034573" y="2785944"/>
                  <a:pt x="4029879" y="2785944"/>
                  <a:pt x="4027532" y="2785944"/>
                </a:cubicBezTo>
                <a:cubicBezTo>
                  <a:pt x="4013449" y="2781250"/>
                  <a:pt x="3997020" y="2776556"/>
                  <a:pt x="3980591" y="2771862"/>
                </a:cubicBezTo>
                <a:cubicBezTo>
                  <a:pt x="3973550" y="2769515"/>
                  <a:pt x="3968856" y="2767168"/>
                  <a:pt x="3961814" y="2767168"/>
                </a:cubicBezTo>
                <a:cubicBezTo>
                  <a:pt x="3947732" y="2762474"/>
                  <a:pt x="3933650" y="2757780"/>
                  <a:pt x="3917220" y="2750738"/>
                </a:cubicBezTo>
                <a:cubicBezTo>
                  <a:pt x="3910180" y="2748391"/>
                  <a:pt x="3903138" y="2746044"/>
                  <a:pt x="3893750" y="2741350"/>
                </a:cubicBezTo>
                <a:cubicBezTo>
                  <a:pt x="3879668" y="2736656"/>
                  <a:pt x="3863239" y="2729615"/>
                  <a:pt x="3849156" y="2722574"/>
                </a:cubicBezTo>
                <a:cubicBezTo>
                  <a:pt x="3842115" y="2720227"/>
                  <a:pt x="3832727" y="2715533"/>
                  <a:pt x="3825686" y="2713186"/>
                </a:cubicBezTo>
                <a:cubicBezTo>
                  <a:pt x="3804562" y="2703798"/>
                  <a:pt x="3781092" y="2694409"/>
                  <a:pt x="3757622" y="2682674"/>
                </a:cubicBezTo>
                <a:cubicBezTo>
                  <a:pt x="3755274" y="2682674"/>
                  <a:pt x="3755274" y="2682674"/>
                  <a:pt x="3752927" y="2680327"/>
                </a:cubicBezTo>
                <a:cubicBezTo>
                  <a:pt x="3729457" y="2668592"/>
                  <a:pt x="3703639" y="2656857"/>
                  <a:pt x="3677822" y="2645121"/>
                </a:cubicBezTo>
                <a:cubicBezTo>
                  <a:pt x="3673128" y="2642774"/>
                  <a:pt x="3668434" y="2640427"/>
                  <a:pt x="3663740" y="2638080"/>
                </a:cubicBezTo>
                <a:cubicBezTo>
                  <a:pt x="3642616" y="2628692"/>
                  <a:pt x="3621493" y="2616957"/>
                  <a:pt x="3600369" y="2605222"/>
                </a:cubicBezTo>
                <a:cubicBezTo>
                  <a:pt x="3590981" y="2600527"/>
                  <a:pt x="3581593" y="2595833"/>
                  <a:pt x="3574552" y="2591139"/>
                </a:cubicBezTo>
                <a:cubicBezTo>
                  <a:pt x="3562817" y="2584098"/>
                  <a:pt x="3551081" y="2577057"/>
                  <a:pt x="3539346" y="2572363"/>
                </a:cubicBezTo>
                <a:cubicBezTo>
                  <a:pt x="3541693" y="2570016"/>
                  <a:pt x="3541693" y="2567669"/>
                  <a:pt x="3541693" y="2562975"/>
                </a:cubicBezTo>
                <a:cubicBezTo>
                  <a:pt x="3541693" y="2555934"/>
                  <a:pt x="3539346" y="2551240"/>
                  <a:pt x="3532305" y="2546545"/>
                </a:cubicBezTo>
                <a:cubicBezTo>
                  <a:pt x="3619146" y="2419805"/>
                  <a:pt x="3720069" y="2278982"/>
                  <a:pt x="3832727" y="2152242"/>
                </a:cubicBezTo>
                <a:cubicBezTo>
                  <a:pt x="3842115" y="2154589"/>
                  <a:pt x="3842115" y="2152242"/>
                  <a:pt x="3844462" y="2149895"/>
                </a:cubicBezTo>
                <a:close/>
                <a:moveTo>
                  <a:pt x="4431224" y="2595833"/>
                </a:moveTo>
                <a:cubicBezTo>
                  <a:pt x="4447653" y="2586445"/>
                  <a:pt x="4466430" y="2574710"/>
                  <a:pt x="4482859" y="2565322"/>
                </a:cubicBezTo>
                <a:cubicBezTo>
                  <a:pt x="4487553" y="2562975"/>
                  <a:pt x="4494594" y="2558281"/>
                  <a:pt x="4499288" y="2555934"/>
                </a:cubicBezTo>
                <a:cubicBezTo>
                  <a:pt x="4513371" y="2548892"/>
                  <a:pt x="4527453" y="2539504"/>
                  <a:pt x="4539188" y="2532463"/>
                </a:cubicBezTo>
                <a:cubicBezTo>
                  <a:pt x="4546229" y="2527769"/>
                  <a:pt x="4553270" y="2525422"/>
                  <a:pt x="4560311" y="2520728"/>
                </a:cubicBezTo>
                <a:cubicBezTo>
                  <a:pt x="4567353" y="2518381"/>
                  <a:pt x="4572047" y="2513687"/>
                  <a:pt x="4579088" y="2511340"/>
                </a:cubicBezTo>
                <a:cubicBezTo>
                  <a:pt x="4581435" y="2516034"/>
                  <a:pt x="4586129" y="2518381"/>
                  <a:pt x="4590823" y="2520728"/>
                </a:cubicBezTo>
                <a:cubicBezTo>
                  <a:pt x="4590823" y="2523075"/>
                  <a:pt x="4588476" y="2527769"/>
                  <a:pt x="4588476" y="2530116"/>
                </a:cubicBezTo>
                <a:cubicBezTo>
                  <a:pt x="4588476" y="2532463"/>
                  <a:pt x="4588476" y="2534810"/>
                  <a:pt x="4586129" y="2537157"/>
                </a:cubicBezTo>
                <a:cubicBezTo>
                  <a:pt x="4583782" y="2546545"/>
                  <a:pt x="4581435" y="2555934"/>
                  <a:pt x="4581435" y="2565322"/>
                </a:cubicBezTo>
                <a:cubicBezTo>
                  <a:pt x="4581435" y="2567669"/>
                  <a:pt x="4581435" y="2572363"/>
                  <a:pt x="4579088" y="2574710"/>
                </a:cubicBezTo>
                <a:cubicBezTo>
                  <a:pt x="4576741" y="2584098"/>
                  <a:pt x="4576741" y="2593486"/>
                  <a:pt x="4574393" y="2605222"/>
                </a:cubicBezTo>
                <a:cubicBezTo>
                  <a:pt x="4574393" y="2607569"/>
                  <a:pt x="4574393" y="2612263"/>
                  <a:pt x="4572047" y="2614610"/>
                </a:cubicBezTo>
                <a:cubicBezTo>
                  <a:pt x="4569699" y="2623998"/>
                  <a:pt x="4569699" y="2635733"/>
                  <a:pt x="4567353" y="2647468"/>
                </a:cubicBezTo>
                <a:cubicBezTo>
                  <a:pt x="4567353" y="2649816"/>
                  <a:pt x="4567353" y="2652163"/>
                  <a:pt x="4565005" y="2656857"/>
                </a:cubicBezTo>
                <a:cubicBezTo>
                  <a:pt x="4560311" y="2685021"/>
                  <a:pt x="4557964" y="2710839"/>
                  <a:pt x="4553270" y="2741350"/>
                </a:cubicBezTo>
                <a:cubicBezTo>
                  <a:pt x="4553270" y="2741350"/>
                  <a:pt x="4553270" y="2743697"/>
                  <a:pt x="4553270" y="2743697"/>
                </a:cubicBezTo>
                <a:cubicBezTo>
                  <a:pt x="4550923" y="2755433"/>
                  <a:pt x="4550923" y="2764821"/>
                  <a:pt x="4548576" y="2776556"/>
                </a:cubicBezTo>
                <a:cubicBezTo>
                  <a:pt x="4546229" y="2790638"/>
                  <a:pt x="4546229" y="2802374"/>
                  <a:pt x="4543882" y="2816456"/>
                </a:cubicBezTo>
                <a:cubicBezTo>
                  <a:pt x="4543882" y="2816456"/>
                  <a:pt x="4543882" y="2816456"/>
                  <a:pt x="4541535" y="2816456"/>
                </a:cubicBezTo>
                <a:cubicBezTo>
                  <a:pt x="4529800" y="2816456"/>
                  <a:pt x="4520412" y="2825844"/>
                  <a:pt x="4520412" y="2837579"/>
                </a:cubicBezTo>
                <a:cubicBezTo>
                  <a:pt x="4520412" y="2839926"/>
                  <a:pt x="4520412" y="2842273"/>
                  <a:pt x="4522759" y="2844620"/>
                </a:cubicBezTo>
                <a:cubicBezTo>
                  <a:pt x="4520412" y="2844620"/>
                  <a:pt x="4520412" y="2844620"/>
                  <a:pt x="4518065" y="2846967"/>
                </a:cubicBezTo>
                <a:cubicBezTo>
                  <a:pt x="4513371" y="2849314"/>
                  <a:pt x="4508676" y="2851662"/>
                  <a:pt x="4503982" y="2851662"/>
                </a:cubicBezTo>
                <a:cubicBezTo>
                  <a:pt x="4494594" y="2854009"/>
                  <a:pt x="4485206" y="2856356"/>
                  <a:pt x="4475818" y="2858703"/>
                </a:cubicBezTo>
                <a:cubicBezTo>
                  <a:pt x="4471124" y="2858703"/>
                  <a:pt x="4468776" y="2861050"/>
                  <a:pt x="4464082" y="2861050"/>
                </a:cubicBezTo>
                <a:cubicBezTo>
                  <a:pt x="4454694" y="2863397"/>
                  <a:pt x="4442959" y="2863397"/>
                  <a:pt x="4433571" y="2865744"/>
                </a:cubicBezTo>
                <a:cubicBezTo>
                  <a:pt x="4428877" y="2865744"/>
                  <a:pt x="4426530" y="2865744"/>
                  <a:pt x="4421835" y="2868091"/>
                </a:cubicBezTo>
                <a:cubicBezTo>
                  <a:pt x="4407753" y="2868091"/>
                  <a:pt x="4396018" y="2870438"/>
                  <a:pt x="4381936" y="2870438"/>
                </a:cubicBezTo>
                <a:cubicBezTo>
                  <a:pt x="4379589" y="2870438"/>
                  <a:pt x="4379589" y="2870438"/>
                  <a:pt x="4377242" y="2870438"/>
                </a:cubicBezTo>
                <a:cubicBezTo>
                  <a:pt x="4365507" y="2870438"/>
                  <a:pt x="4356118" y="2870438"/>
                  <a:pt x="4344383" y="2870438"/>
                </a:cubicBezTo>
                <a:cubicBezTo>
                  <a:pt x="4342036" y="2870438"/>
                  <a:pt x="4339689" y="2870438"/>
                  <a:pt x="4337342" y="2870438"/>
                </a:cubicBezTo>
                <a:cubicBezTo>
                  <a:pt x="4327954" y="2870438"/>
                  <a:pt x="4318566" y="2868091"/>
                  <a:pt x="4309178" y="2868091"/>
                </a:cubicBezTo>
                <a:cubicBezTo>
                  <a:pt x="4304483" y="2868091"/>
                  <a:pt x="4302136" y="2868091"/>
                  <a:pt x="4297442" y="2865744"/>
                </a:cubicBezTo>
                <a:cubicBezTo>
                  <a:pt x="4290401" y="2865744"/>
                  <a:pt x="4281013" y="2863397"/>
                  <a:pt x="4273972" y="2863397"/>
                </a:cubicBezTo>
                <a:cubicBezTo>
                  <a:pt x="4269277" y="2863397"/>
                  <a:pt x="4264583" y="2861050"/>
                  <a:pt x="4259889" y="2861050"/>
                </a:cubicBezTo>
                <a:cubicBezTo>
                  <a:pt x="4252848" y="2858703"/>
                  <a:pt x="4245807" y="2858703"/>
                  <a:pt x="4238766" y="2856356"/>
                </a:cubicBezTo>
                <a:cubicBezTo>
                  <a:pt x="4234072" y="2854009"/>
                  <a:pt x="4227031" y="2854009"/>
                  <a:pt x="4222337" y="2851662"/>
                </a:cubicBezTo>
                <a:cubicBezTo>
                  <a:pt x="4215296" y="2849314"/>
                  <a:pt x="4208254" y="2849314"/>
                  <a:pt x="4203560" y="2846967"/>
                </a:cubicBezTo>
                <a:cubicBezTo>
                  <a:pt x="4196519" y="2844620"/>
                  <a:pt x="4191825" y="2842273"/>
                  <a:pt x="4184784" y="2842273"/>
                </a:cubicBezTo>
                <a:cubicBezTo>
                  <a:pt x="4177743" y="2839926"/>
                  <a:pt x="4173049" y="2839926"/>
                  <a:pt x="4166007" y="2837579"/>
                </a:cubicBezTo>
                <a:cubicBezTo>
                  <a:pt x="4158966" y="2835232"/>
                  <a:pt x="4154272" y="2832885"/>
                  <a:pt x="4147231" y="2830538"/>
                </a:cubicBezTo>
                <a:cubicBezTo>
                  <a:pt x="4140190" y="2828191"/>
                  <a:pt x="4135496" y="2825844"/>
                  <a:pt x="4128455" y="2823497"/>
                </a:cubicBezTo>
                <a:cubicBezTo>
                  <a:pt x="4121414" y="2821150"/>
                  <a:pt x="4116719" y="2818803"/>
                  <a:pt x="4109678" y="2816456"/>
                </a:cubicBezTo>
                <a:cubicBezTo>
                  <a:pt x="4109678" y="2816456"/>
                  <a:pt x="4109678" y="2816456"/>
                  <a:pt x="4107331" y="2816456"/>
                </a:cubicBezTo>
                <a:cubicBezTo>
                  <a:pt x="4107331" y="2814109"/>
                  <a:pt x="4109678" y="2811762"/>
                  <a:pt x="4109678" y="2809415"/>
                </a:cubicBezTo>
                <a:cubicBezTo>
                  <a:pt x="4109678" y="2804721"/>
                  <a:pt x="4107331" y="2802374"/>
                  <a:pt x="4107331" y="2800026"/>
                </a:cubicBezTo>
                <a:cubicBezTo>
                  <a:pt x="4217643" y="2729615"/>
                  <a:pt x="4323260" y="2661551"/>
                  <a:pt x="4419489" y="2605222"/>
                </a:cubicBezTo>
                <a:cubicBezTo>
                  <a:pt x="4426530" y="2600527"/>
                  <a:pt x="4428877" y="2598180"/>
                  <a:pt x="4431224" y="2595833"/>
                </a:cubicBezTo>
                <a:close/>
                <a:moveTo>
                  <a:pt x="4593170" y="2785944"/>
                </a:moveTo>
                <a:cubicBezTo>
                  <a:pt x="4600211" y="2776556"/>
                  <a:pt x="4609599" y="2767168"/>
                  <a:pt x="4616640" y="2757780"/>
                </a:cubicBezTo>
                <a:cubicBezTo>
                  <a:pt x="4621334" y="2753085"/>
                  <a:pt x="4623682" y="2748391"/>
                  <a:pt x="4628376" y="2743697"/>
                </a:cubicBezTo>
                <a:cubicBezTo>
                  <a:pt x="4635417" y="2734309"/>
                  <a:pt x="4642458" y="2727268"/>
                  <a:pt x="4647152" y="2717880"/>
                </a:cubicBezTo>
                <a:cubicBezTo>
                  <a:pt x="4651846" y="2713186"/>
                  <a:pt x="4654193" y="2708492"/>
                  <a:pt x="4658887" y="2701451"/>
                </a:cubicBezTo>
                <a:cubicBezTo>
                  <a:pt x="4663581" y="2694409"/>
                  <a:pt x="4670623" y="2685021"/>
                  <a:pt x="4675317" y="2677980"/>
                </a:cubicBezTo>
                <a:cubicBezTo>
                  <a:pt x="4680011" y="2673286"/>
                  <a:pt x="4682358" y="2668592"/>
                  <a:pt x="4687052" y="2661551"/>
                </a:cubicBezTo>
                <a:cubicBezTo>
                  <a:pt x="4691746" y="2654510"/>
                  <a:pt x="4696440" y="2647468"/>
                  <a:pt x="4703481" y="2638080"/>
                </a:cubicBezTo>
                <a:cubicBezTo>
                  <a:pt x="4708175" y="2633386"/>
                  <a:pt x="4710522" y="2628692"/>
                  <a:pt x="4712869" y="2621651"/>
                </a:cubicBezTo>
                <a:cubicBezTo>
                  <a:pt x="4717563" y="2614610"/>
                  <a:pt x="4722257" y="2607569"/>
                  <a:pt x="4726952" y="2600527"/>
                </a:cubicBezTo>
                <a:cubicBezTo>
                  <a:pt x="4729299" y="2595833"/>
                  <a:pt x="4733993" y="2591139"/>
                  <a:pt x="4736340" y="2584098"/>
                </a:cubicBezTo>
                <a:cubicBezTo>
                  <a:pt x="4741034" y="2577057"/>
                  <a:pt x="4745728" y="2570016"/>
                  <a:pt x="4748075" y="2562975"/>
                </a:cubicBezTo>
                <a:cubicBezTo>
                  <a:pt x="4750422" y="2558281"/>
                  <a:pt x="4755116" y="2553587"/>
                  <a:pt x="4757463" y="2546545"/>
                </a:cubicBezTo>
                <a:cubicBezTo>
                  <a:pt x="4759810" y="2544198"/>
                  <a:pt x="4762157" y="2539504"/>
                  <a:pt x="4764504" y="2537157"/>
                </a:cubicBezTo>
                <a:cubicBezTo>
                  <a:pt x="4762157" y="2539504"/>
                  <a:pt x="4762157" y="2544198"/>
                  <a:pt x="4759810" y="2546545"/>
                </a:cubicBezTo>
                <a:cubicBezTo>
                  <a:pt x="4757463" y="2553587"/>
                  <a:pt x="4752769" y="2560628"/>
                  <a:pt x="4750422" y="2567669"/>
                </a:cubicBezTo>
                <a:cubicBezTo>
                  <a:pt x="4748075" y="2572363"/>
                  <a:pt x="4745728" y="2579404"/>
                  <a:pt x="4743381" y="2586445"/>
                </a:cubicBezTo>
                <a:cubicBezTo>
                  <a:pt x="4741034" y="2593486"/>
                  <a:pt x="4736340" y="2600527"/>
                  <a:pt x="4733993" y="2607569"/>
                </a:cubicBezTo>
                <a:cubicBezTo>
                  <a:pt x="4731646" y="2614610"/>
                  <a:pt x="4729299" y="2619304"/>
                  <a:pt x="4726952" y="2626345"/>
                </a:cubicBezTo>
                <a:cubicBezTo>
                  <a:pt x="4724605" y="2633386"/>
                  <a:pt x="4719911" y="2642774"/>
                  <a:pt x="4717563" y="2649816"/>
                </a:cubicBezTo>
                <a:cubicBezTo>
                  <a:pt x="4715216" y="2656857"/>
                  <a:pt x="4712869" y="2663898"/>
                  <a:pt x="4710522" y="2668592"/>
                </a:cubicBezTo>
                <a:cubicBezTo>
                  <a:pt x="4708175" y="2675633"/>
                  <a:pt x="4703481" y="2685021"/>
                  <a:pt x="4701134" y="2692062"/>
                </a:cubicBezTo>
                <a:cubicBezTo>
                  <a:pt x="4698787" y="2699103"/>
                  <a:pt x="4696440" y="2706145"/>
                  <a:pt x="4691746" y="2713186"/>
                </a:cubicBezTo>
                <a:cubicBezTo>
                  <a:pt x="4689399" y="2720227"/>
                  <a:pt x="4684705" y="2729615"/>
                  <a:pt x="4682358" y="2736656"/>
                </a:cubicBezTo>
                <a:cubicBezTo>
                  <a:pt x="4680011" y="2743697"/>
                  <a:pt x="4675317" y="2753085"/>
                  <a:pt x="4672970" y="2760127"/>
                </a:cubicBezTo>
                <a:cubicBezTo>
                  <a:pt x="4670623" y="2767168"/>
                  <a:pt x="4665929" y="2774209"/>
                  <a:pt x="4663581" y="2783597"/>
                </a:cubicBezTo>
                <a:cubicBezTo>
                  <a:pt x="4649499" y="2814109"/>
                  <a:pt x="4637764" y="2846967"/>
                  <a:pt x="4623682" y="2882173"/>
                </a:cubicBezTo>
                <a:cubicBezTo>
                  <a:pt x="4614294" y="2903296"/>
                  <a:pt x="4607252" y="2924420"/>
                  <a:pt x="4597864" y="2945543"/>
                </a:cubicBezTo>
                <a:cubicBezTo>
                  <a:pt x="4593170" y="2954932"/>
                  <a:pt x="4590823" y="2964320"/>
                  <a:pt x="4586129" y="2976055"/>
                </a:cubicBezTo>
                <a:cubicBezTo>
                  <a:pt x="4583782" y="2976055"/>
                  <a:pt x="4581435" y="2973708"/>
                  <a:pt x="4579088" y="2973708"/>
                </a:cubicBezTo>
                <a:cubicBezTo>
                  <a:pt x="4579088" y="2973708"/>
                  <a:pt x="4576741" y="2973708"/>
                  <a:pt x="4576741" y="2973708"/>
                </a:cubicBezTo>
                <a:cubicBezTo>
                  <a:pt x="4576741" y="2971361"/>
                  <a:pt x="4576741" y="2971361"/>
                  <a:pt x="4576741" y="2969014"/>
                </a:cubicBezTo>
                <a:cubicBezTo>
                  <a:pt x="4576741" y="2964320"/>
                  <a:pt x="4574393" y="2959626"/>
                  <a:pt x="4574393" y="2954932"/>
                </a:cubicBezTo>
                <a:cubicBezTo>
                  <a:pt x="4572047" y="2947890"/>
                  <a:pt x="4572047" y="2938502"/>
                  <a:pt x="4569699" y="2931461"/>
                </a:cubicBezTo>
                <a:cubicBezTo>
                  <a:pt x="4569699" y="2926767"/>
                  <a:pt x="4567353" y="2922073"/>
                  <a:pt x="4567353" y="2917379"/>
                </a:cubicBezTo>
                <a:cubicBezTo>
                  <a:pt x="4565005" y="2905643"/>
                  <a:pt x="4565005" y="2896255"/>
                  <a:pt x="4562658" y="2884520"/>
                </a:cubicBezTo>
                <a:cubicBezTo>
                  <a:pt x="4562658" y="2882173"/>
                  <a:pt x="4562658" y="2879826"/>
                  <a:pt x="4562658" y="2877479"/>
                </a:cubicBezTo>
                <a:cubicBezTo>
                  <a:pt x="4562658" y="2870438"/>
                  <a:pt x="4560311" y="2863397"/>
                  <a:pt x="4560311" y="2856356"/>
                </a:cubicBezTo>
                <a:cubicBezTo>
                  <a:pt x="4569699" y="2854009"/>
                  <a:pt x="4576741" y="2846967"/>
                  <a:pt x="4576741" y="2837579"/>
                </a:cubicBezTo>
                <a:cubicBezTo>
                  <a:pt x="4576741" y="2830538"/>
                  <a:pt x="4574393" y="2825844"/>
                  <a:pt x="4569699" y="2823497"/>
                </a:cubicBezTo>
                <a:cubicBezTo>
                  <a:pt x="4576741" y="2814109"/>
                  <a:pt x="4583782" y="2804721"/>
                  <a:pt x="4590823" y="2797679"/>
                </a:cubicBezTo>
                <a:cubicBezTo>
                  <a:pt x="4586129" y="2792985"/>
                  <a:pt x="4588476" y="2788291"/>
                  <a:pt x="4593170" y="2785944"/>
                </a:cubicBezTo>
                <a:close/>
                <a:moveTo>
                  <a:pt x="4764504" y="2570016"/>
                </a:moveTo>
                <a:cubicBezTo>
                  <a:pt x="4762157" y="2577057"/>
                  <a:pt x="4759810" y="2584098"/>
                  <a:pt x="4757463" y="2591139"/>
                </a:cubicBezTo>
                <a:cubicBezTo>
                  <a:pt x="4755116" y="2600527"/>
                  <a:pt x="4750422" y="2609916"/>
                  <a:pt x="4748075" y="2619304"/>
                </a:cubicBezTo>
                <a:cubicBezTo>
                  <a:pt x="4745728" y="2626345"/>
                  <a:pt x="4743381" y="2635733"/>
                  <a:pt x="4741034" y="2642774"/>
                </a:cubicBezTo>
                <a:cubicBezTo>
                  <a:pt x="4738687" y="2652163"/>
                  <a:pt x="4733993" y="2661551"/>
                  <a:pt x="4731646" y="2673286"/>
                </a:cubicBezTo>
                <a:cubicBezTo>
                  <a:pt x="4729299" y="2682674"/>
                  <a:pt x="4726952" y="2689715"/>
                  <a:pt x="4724605" y="2699103"/>
                </a:cubicBezTo>
                <a:cubicBezTo>
                  <a:pt x="4722257" y="2708492"/>
                  <a:pt x="4717563" y="2720227"/>
                  <a:pt x="4715216" y="2729615"/>
                </a:cubicBezTo>
                <a:cubicBezTo>
                  <a:pt x="4712869" y="2739003"/>
                  <a:pt x="4710522" y="2748391"/>
                  <a:pt x="4705828" y="2757780"/>
                </a:cubicBezTo>
                <a:cubicBezTo>
                  <a:pt x="4703481" y="2767168"/>
                  <a:pt x="4698787" y="2778903"/>
                  <a:pt x="4696440" y="2788291"/>
                </a:cubicBezTo>
                <a:cubicBezTo>
                  <a:pt x="4694093" y="2797679"/>
                  <a:pt x="4689399" y="2809415"/>
                  <a:pt x="4687052" y="2818803"/>
                </a:cubicBezTo>
                <a:cubicBezTo>
                  <a:pt x="4684705" y="2828191"/>
                  <a:pt x="4682358" y="2837579"/>
                  <a:pt x="4677664" y="2846967"/>
                </a:cubicBezTo>
                <a:cubicBezTo>
                  <a:pt x="4668275" y="2877479"/>
                  <a:pt x="4658887" y="2910338"/>
                  <a:pt x="4649499" y="2943196"/>
                </a:cubicBezTo>
                <a:lnTo>
                  <a:pt x="4644805" y="2959626"/>
                </a:lnTo>
                <a:cubicBezTo>
                  <a:pt x="4642458" y="2959626"/>
                  <a:pt x="4642458" y="2959626"/>
                  <a:pt x="4640111" y="2959626"/>
                </a:cubicBezTo>
                <a:cubicBezTo>
                  <a:pt x="4628376" y="2959626"/>
                  <a:pt x="4618988" y="2969014"/>
                  <a:pt x="4618988" y="2980749"/>
                </a:cubicBezTo>
                <a:cubicBezTo>
                  <a:pt x="4618988" y="2983096"/>
                  <a:pt x="4618988" y="2985443"/>
                  <a:pt x="4621334" y="2987790"/>
                </a:cubicBezTo>
                <a:cubicBezTo>
                  <a:pt x="4616640" y="2990137"/>
                  <a:pt x="4611946" y="2990137"/>
                  <a:pt x="4604905" y="2992484"/>
                </a:cubicBezTo>
                <a:cubicBezTo>
                  <a:pt x="4604905" y="2992484"/>
                  <a:pt x="4604905" y="2992484"/>
                  <a:pt x="4604905" y="2992484"/>
                </a:cubicBezTo>
                <a:cubicBezTo>
                  <a:pt x="4600211" y="2992484"/>
                  <a:pt x="4595517" y="2994831"/>
                  <a:pt x="4590823" y="2994831"/>
                </a:cubicBezTo>
                <a:cubicBezTo>
                  <a:pt x="4590823" y="2987790"/>
                  <a:pt x="4586129" y="2980749"/>
                  <a:pt x="4579088" y="2978402"/>
                </a:cubicBezTo>
                <a:cubicBezTo>
                  <a:pt x="4586129" y="2961973"/>
                  <a:pt x="4595517" y="2945543"/>
                  <a:pt x="4602558" y="2929114"/>
                </a:cubicBezTo>
                <a:cubicBezTo>
                  <a:pt x="4604905" y="2922073"/>
                  <a:pt x="4607252" y="2917379"/>
                  <a:pt x="4611946" y="2910338"/>
                </a:cubicBezTo>
                <a:cubicBezTo>
                  <a:pt x="4618988" y="2893908"/>
                  <a:pt x="4626029" y="2877479"/>
                  <a:pt x="4633070" y="2863397"/>
                </a:cubicBezTo>
                <a:cubicBezTo>
                  <a:pt x="4637764" y="2856356"/>
                  <a:pt x="4640111" y="2846967"/>
                  <a:pt x="4642458" y="2839926"/>
                </a:cubicBezTo>
                <a:cubicBezTo>
                  <a:pt x="4649499" y="2825844"/>
                  <a:pt x="4654193" y="2811762"/>
                  <a:pt x="4661234" y="2797679"/>
                </a:cubicBezTo>
                <a:cubicBezTo>
                  <a:pt x="4665929" y="2790638"/>
                  <a:pt x="4668275" y="2781250"/>
                  <a:pt x="4672970" y="2774209"/>
                </a:cubicBezTo>
                <a:cubicBezTo>
                  <a:pt x="4677664" y="2760127"/>
                  <a:pt x="4684705" y="2748391"/>
                  <a:pt x="4689399" y="2734309"/>
                </a:cubicBezTo>
                <a:cubicBezTo>
                  <a:pt x="4694093" y="2727268"/>
                  <a:pt x="4696440" y="2717880"/>
                  <a:pt x="4701134" y="2710839"/>
                </a:cubicBezTo>
                <a:cubicBezTo>
                  <a:pt x="4705828" y="2699103"/>
                  <a:pt x="4712869" y="2685021"/>
                  <a:pt x="4717563" y="2673286"/>
                </a:cubicBezTo>
                <a:cubicBezTo>
                  <a:pt x="4719911" y="2666245"/>
                  <a:pt x="4724605" y="2656857"/>
                  <a:pt x="4726952" y="2649816"/>
                </a:cubicBezTo>
                <a:cubicBezTo>
                  <a:pt x="4731646" y="2638080"/>
                  <a:pt x="4738687" y="2623998"/>
                  <a:pt x="4743381" y="2612263"/>
                </a:cubicBezTo>
                <a:cubicBezTo>
                  <a:pt x="4745728" y="2605222"/>
                  <a:pt x="4750422" y="2598180"/>
                  <a:pt x="4752769" y="2588792"/>
                </a:cubicBezTo>
                <a:cubicBezTo>
                  <a:pt x="4757463" y="2577057"/>
                  <a:pt x="4762157" y="2562975"/>
                  <a:pt x="4769198" y="2551240"/>
                </a:cubicBezTo>
                <a:cubicBezTo>
                  <a:pt x="4771546" y="2548892"/>
                  <a:pt x="4771546" y="2544198"/>
                  <a:pt x="4773892" y="2541851"/>
                </a:cubicBezTo>
                <a:cubicBezTo>
                  <a:pt x="4773892" y="2541851"/>
                  <a:pt x="4773892" y="2541851"/>
                  <a:pt x="4776240" y="2541851"/>
                </a:cubicBezTo>
                <a:cubicBezTo>
                  <a:pt x="4776240" y="2541851"/>
                  <a:pt x="4776240" y="2541851"/>
                  <a:pt x="4776240" y="2541851"/>
                </a:cubicBezTo>
                <a:cubicBezTo>
                  <a:pt x="4769198" y="2548892"/>
                  <a:pt x="4766852" y="2560628"/>
                  <a:pt x="4764504" y="2570016"/>
                </a:cubicBezTo>
                <a:close/>
                <a:moveTo>
                  <a:pt x="4616640" y="3025343"/>
                </a:moveTo>
                <a:cubicBezTo>
                  <a:pt x="4609599" y="3037078"/>
                  <a:pt x="4602558" y="3048813"/>
                  <a:pt x="4595517" y="3060549"/>
                </a:cubicBezTo>
                <a:cubicBezTo>
                  <a:pt x="4593170" y="3062896"/>
                  <a:pt x="4593170" y="3065243"/>
                  <a:pt x="4590823" y="3067590"/>
                </a:cubicBezTo>
                <a:cubicBezTo>
                  <a:pt x="4565005" y="3109836"/>
                  <a:pt x="4536841" y="3152083"/>
                  <a:pt x="4506329" y="3194330"/>
                </a:cubicBezTo>
                <a:cubicBezTo>
                  <a:pt x="4503982" y="3199024"/>
                  <a:pt x="4501635" y="3201371"/>
                  <a:pt x="4496941" y="3206065"/>
                </a:cubicBezTo>
                <a:cubicBezTo>
                  <a:pt x="4489900" y="3215454"/>
                  <a:pt x="4482859" y="3224842"/>
                  <a:pt x="4473471" y="3236577"/>
                </a:cubicBezTo>
                <a:cubicBezTo>
                  <a:pt x="4468776" y="3241271"/>
                  <a:pt x="4466430" y="3245965"/>
                  <a:pt x="4461736" y="3250659"/>
                </a:cubicBezTo>
                <a:cubicBezTo>
                  <a:pt x="4454694" y="3260048"/>
                  <a:pt x="4447653" y="3267089"/>
                  <a:pt x="4440612" y="3276477"/>
                </a:cubicBezTo>
                <a:cubicBezTo>
                  <a:pt x="4435918" y="3281171"/>
                  <a:pt x="4431224" y="3285865"/>
                  <a:pt x="4426530" y="3292906"/>
                </a:cubicBezTo>
                <a:cubicBezTo>
                  <a:pt x="4419489" y="3299947"/>
                  <a:pt x="4412447" y="3309335"/>
                  <a:pt x="4405406" y="3316377"/>
                </a:cubicBezTo>
                <a:cubicBezTo>
                  <a:pt x="4400712" y="3321071"/>
                  <a:pt x="4396018" y="3328112"/>
                  <a:pt x="4391324" y="3332806"/>
                </a:cubicBezTo>
                <a:cubicBezTo>
                  <a:pt x="4384283" y="3339847"/>
                  <a:pt x="4377242" y="3346888"/>
                  <a:pt x="4370201" y="3353929"/>
                </a:cubicBezTo>
                <a:cubicBezTo>
                  <a:pt x="4365507" y="3358623"/>
                  <a:pt x="4358465" y="3365665"/>
                  <a:pt x="4353771" y="3370359"/>
                </a:cubicBezTo>
                <a:cubicBezTo>
                  <a:pt x="4346730" y="3377400"/>
                  <a:pt x="4339689" y="3384441"/>
                  <a:pt x="4332648" y="3391482"/>
                </a:cubicBezTo>
                <a:cubicBezTo>
                  <a:pt x="4327954" y="3396176"/>
                  <a:pt x="4320913" y="3403217"/>
                  <a:pt x="4316218" y="3407912"/>
                </a:cubicBezTo>
                <a:cubicBezTo>
                  <a:pt x="4309178" y="3414952"/>
                  <a:pt x="4302136" y="3421994"/>
                  <a:pt x="4295095" y="3429035"/>
                </a:cubicBezTo>
                <a:cubicBezTo>
                  <a:pt x="4290401" y="3433729"/>
                  <a:pt x="4283360" y="3440770"/>
                  <a:pt x="4278666" y="3445464"/>
                </a:cubicBezTo>
                <a:cubicBezTo>
                  <a:pt x="4271625" y="3452505"/>
                  <a:pt x="4264583" y="3459547"/>
                  <a:pt x="4257542" y="3464241"/>
                </a:cubicBezTo>
                <a:cubicBezTo>
                  <a:pt x="4250501" y="3468935"/>
                  <a:pt x="4245807" y="3475976"/>
                  <a:pt x="4238766" y="3480670"/>
                </a:cubicBezTo>
                <a:cubicBezTo>
                  <a:pt x="4231725" y="3487711"/>
                  <a:pt x="4224684" y="3492405"/>
                  <a:pt x="4217643" y="3499446"/>
                </a:cubicBezTo>
                <a:cubicBezTo>
                  <a:pt x="4210601" y="3504140"/>
                  <a:pt x="4205907" y="3508834"/>
                  <a:pt x="4198866" y="3515876"/>
                </a:cubicBezTo>
                <a:cubicBezTo>
                  <a:pt x="4191825" y="3522917"/>
                  <a:pt x="4184784" y="3527611"/>
                  <a:pt x="4177743" y="3534652"/>
                </a:cubicBezTo>
                <a:cubicBezTo>
                  <a:pt x="4170701" y="3539346"/>
                  <a:pt x="4163660" y="3544040"/>
                  <a:pt x="4158966" y="3551081"/>
                </a:cubicBezTo>
                <a:cubicBezTo>
                  <a:pt x="4151925" y="3555775"/>
                  <a:pt x="4144884" y="3562816"/>
                  <a:pt x="4135496" y="3569858"/>
                </a:cubicBezTo>
                <a:cubicBezTo>
                  <a:pt x="4128455" y="3574552"/>
                  <a:pt x="4121414" y="3579246"/>
                  <a:pt x="4114372" y="3583940"/>
                </a:cubicBezTo>
                <a:cubicBezTo>
                  <a:pt x="4109678" y="3586287"/>
                  <a:pt x="4107331" y="3588634"/>
                  <a:pt x="4102637" y="3590981"/>
                </a:cubicBezTo>
                <a:cubicBezTo>
                  <a:pt x="4102637" y="3590981"/>
                  <a:pt x="4102637" y="3590981"/>
                  <a:pt x="4102637" y="3588634"/>
                </a:cubicBezTo>
                <a:cubicBezTo>
                  <a:pt x="4112025" y="3579246"/>
                  <a:pt x="4119067" y="3569858"/>
                  <a:pt x="4128455" y="3560470"/>
                </a:cubicBezTo>
                <a:cubicBezTo>
                  <a:pt x="4140190" y="3548734"/>
                  <a:pt x="4151925" y="3536999"/>
                  <a:pt x="4161313" y="3525264"/>
                </a:cubicBezTo>
                <a:cubicBezTo>
                  <a:pt x="4173049" y="3511182"/>
                  <a:pt x="4184784" y="3499446"/>
                  <a:pt x="4196519" y="3485364"/>
                </a:cubicBezTo>
                <a:cubicBezTo>
                  <a:pt x="4205907" y="3473629"/>
                  <a:pt x="4217643" y="3461893"/>
                  <a:pt x="4227031" y="3450158"/>
                </a:cubicBezTo>
                <a:cubicBezTo>
                  <a:pt x="4238766" y="3436076"/>
                  <a:pt x="4250501" y="3421994"/>
                  <a:pt x="4262237" y="3407912"/>
                </a:cubicBezTo>
                <a:cubicBezTo>
                  <a:pt x="4271625" y="3396176"/>
                  <a:pt x="4281013" y="3386788"/>
                  <a:pt x="4290401" y="3375053"/>
                </a:cubicBezTo>
                <a:cubicBezTo>
                  <a:pt x="4302136" y="3360971"/>
                  <a:pt x="4313872" y="3346888"/>
                  <a:pt x="4325607" y="3330459"/>
                </a:cubicBezTo>
                <a:cubicBezTo>
                  <a:pt x="4334995" y="3321071"/>
                  <a:pt x="4342036" y="3309335"/>
                  <a:pt x="4351424" y="3299947"/>
                </a:cubicBezTo>
                <a:cubicBezTo>
                  <a:pt x="4363159" y="3283518"/>
                  <a:pt x="4374895" y="3269436"/>
                  <a:pt x="4386630" y="3253006"/>
                </a:cubicBezTo>
                <a:cubicBezTo>
                  <a:pt x="4393671" y="3243618"/>
                  <a:pt x="4403059" y="3234230"/>
                  <a:pt x="4410100" y="3222495"/>
                </a:cubicBezTo>
                <a:cubicBezTo>
                  <a:pt x="4424183" y="3206065"/>
                  <a:pt x="4435918" y="3187289"/>
                  <a:pt x="4447653" y="3170860"/>
                </a:cubicBezTo>
                <a:cubicBezTo>
                  <a:pt x="4452347" y="3163819"/>
                  <a:pt x="4459388" y="3154431"/>
                  <a:pt x="4464082" y="3147389"/>
                </a:cubicBezTo>
                <a:cubicBezTo>
                  <a:pt x="4480512" y="3123919"/>
                  <a:pt x="4494594" y="3102796"/>
                  <a:pt x="4508676" y="3079325"/>
                </a:cubicBezTo>
                <a:cubicBezTo>
                  <a:pt x="4511023" y="3076978"/>
                  <a:pt x="4513371" y="3072284"/>
                  <a:pt x="4515717" y="3069937"/>
                </a:cubicBezTo>
                <a:cubicBezTo>
                  <a:pt x="4529800" y="3048813"/>
                  <a:pt x="4541535" y="3030037"/>
                  <a:pt x="4553270" y="3008914"/>
                </a:cubicBezTo>
                <a:cubicBezTo>
                  <a:pt x="4555617" y="3011261"/>
                  <a:pt x="4560311" y="3011261"/>
                  <a:pt x="4562658" y="3011261"/>
                </a:cubicBezTo>
                <a:cubicBezTo>
                  <a:pt x="4574393" y="3011261"/>
                  <a:pt x="4581435" y="3001873"/>
                  <a:pt x="4583782" y="2992484"/>
                </a:cubicBezTo>
                <a:cubicBezTo>
                  <a:pt x="4583782" y="2992484"/>
                  <a:pt x="4583782" y="2992484"/>
                  <a:pt x="4586129" y="2992484"/>
                </a:cubicBezTo>
                <a:cubicBezTo>
                  <a:pt x="4588476" y="2992484"/>
                  <a:pt x="4593170" y="2992484"/>
                  <a:pt x="4595517" y="2990137"/>
                </a:cubicBezTo>
                <a:cubicBezTo>
                  <a:pt x="4597864" y="2990137"/>
                  <a:pt x="4600211" y="2990137"/>
                  <a:pt x="4602558" y="2987790"/>
                </a:cubicBezTo>
                <a:cubicBezTo>
                  <a:pt x="4604905" y="2987790"/>
                  <a:pt x="4609599" y="2985443"/>
                  <a:pt x="4611946" y="2985443"/>
                </a:cubicBezTo>
                <a:cubicBezTo>
                  <a:pt x="4614294" y="2985443"/>
                  <a:pt x="4614294" y="2985443"/>
                  <a:pt x="4616640" y="2985443"/>
                </a:cubicBezTo>
                <a:cubicBezTo>
                  <a:pt x="4618988" y="2990137"/>
                  <a:pt x="4621334" y="2992484"/>
                  <a:pt x="4623682" y="2994831"/>
                </a:cubicBezTo>
                <a:cubicBezTo>
                  <a:pt x="4621334" y="2999525"/>
                  <a:pt x="4618988" y="3004220"/>
                  <a:pt x="4614294" y="3011261"/>
                </a:cubicBezTo>
                <a:cubicBezTo>
                  <a:pt x="4618988" y="3018302"/>
                  <a:pt x="4618988" y="3020649"/>
                  <a:pt x="4616640" y="3025343"/>
                </a:cubicBezTo>
                <a:close/>
                <a:moveTo>
                  <a:pt x="4107331" y="3659045"/>
                </a:moveTo>
                <a:cubicBezTo>
                  <a:pt x="4109678" y="3668434"/>
                  <a:pt x="4114372" y="3677822"/>
                  <a:pt x="4116719" y="3687210"/>
                </a:cubicBezTo>
                <a:cubicBezTo>
                  <a:pt x="4119067" y="3691904"/>
                  <a:pt x="4119067" y="3696598"/>
                  <a:pt x="4121414" y="3701292"/>
                </a:cubicBezTo>
                <a:cubicBezTo>
                  <a:pt x="4123761" y="3710680"/>
                  <a:pt x="4128455" y="3717722"/>
                  <a:pt x="4130802" y="3727110"/>
                </a:cubicBezTo>
                <a:cubicBezTo>
                  <a:pt x="4133149" y="3729457"/>
                  <a:pt x="4133149" y="3734151"/>
                  <a:pt x="4135496" y="3736498"/>
                </a:cubicBezTo>
                <a:cubicBezTo>
                  <a:pt x="4140190" y="3750580"/>
                  <a:pt x="4147231" y="3762315"/>
                  <a:pt x="4151925" y="3774051"/>
                </a:cubicBezTo>
                <a:cubicBezTo>
                  <a:pt x="4154272" y="3778745"/>
                  <a:pt x="4156619" y="3785786"/>
                  <a:pt x="4161313" y="3790480"/>
                </a:cubicBezTo>
                <a:cubicBezTo>
                  <a:pt x="4163660" y="3795174"/>
                  <a:pt x="4166007" y="3797521"/>
                  <a:pt x="4166007" y="3802215"/>
                </a:cubicBezTo>
                <a:cubicBezTo>
                  <a:pt x="4168355" y="3806909"/>
                  <a:pt x="4173049" y="3813950"/>
                  <a:pt x="4175395" y="3818645"/>
                </a:cubicBezTo>
                <a:cubicBezTo>
                  <a:pt x="4177743" y="3820992"/>
                  <a:pt x="4180090" y="3823339"/>
                  <a:pt x="4180090" y="3828033"/>
                </a:cubicBezTo>
                <a:cubicBezTo>
                  <a:pt x="4182437" y="3830380"/>
                  <a:pt x="4182437" y="3832727"/>
                  <a:pt x="4184784" y="3835074"/>
                </a:cubicBezTo>
                <a:cubicBezTo>
                  <a:pt x="4051002" y="3924262"/>
                  <a:pt x="3898444" y="3997020"/>
                  <a:pt x="3731804" y="4053349"/>
                </a:cubicBezTo>
                <a:cubicBezTo>
                  <a:pt x="3729457" y="4046308"/>
                  <a:pt x="3722416" y="4041614"/>
                  <a:pt x="3713027" y="4041614"/>
                </a:cubicBezTo>
                <a:cubicBezTo>
                  <a:pt x="3701292" y="4041614"/>
                  <a:pt x="3691904" y="4051002"/>
                  <a:pt x="3691904" y="4062737"/>
                </a:cubicBezTo>
                <a:cubicBezTo>
                  <a:pt x="3691904" y="4065085"/>
                  <a:pt x="3691904" y="4065085"/>
                  <a:pt x="3691904" y="4067431"/>
                </a:cubicBezTo>
                <a:cubicBezTo>
                  <a:pt x="3623840" y="4088555"/>
                  <a:pt x="3553428" y="4107331"/>
                  <a:pt x="3480670" y="4123761"/>
                </a:cubicBezTo>
                <a:cubicBezTo>
                  <a:pt x="3483017" y="4121414"/>
                  <a:pt x="3485364" y="4121414"/>
                  <a:pt x="3487711" y="4119066"/>
                </a:cubicBezTo>
                <a:cubicBezTo>
                  <a:pt x="3499446" y="4112026"/>
                  <a:pt x="3508834" y="4102637"/>
                  <a:pt x="3520570" y="4095596"/>
                </a:cubicBezTo>
                <a:cubicBezTo>
                  <a:pt x="3532305" y="4088555"/>
                  <a:pt x="3541693" y="4079167"/>
                  <a:pt x="3553428" y="4072125"/>
                </a:cubicBezTo>
                <a:cubicBezTo>
                  <a:pt x="3574552" y="4055696"/>
                  <a:pt x="3595675" y="4039267"/>
                  <a:pt x="3619146" y="4022838"/>
                </a:cubicBezTo>
                <a:cubicBezTo>
                  <a:pt x="3640269" y="4006408"/>
                  <a:pt x="3659045" y="3992326"/>
                  <a:pt x="3680169" y="3975897"/>
                </a:cubicBezTo>
                <a:cubicBezTo>
                  <a:pt x="3682516" y="3975897"/>
                  <a:pt x="3682516" y="3973550"/>
                  <a:pt x="3684863" y="3973550"/>
                </a:cubicBezTo>
                <a:cubicBezTo>
                  <a:pt x="3703639" y="3959468"/>
                  <a:pt x="3722416" y="3943038"/>
                  <a:pt x="3741192" y="3926609"/>
                </a:cubicBezTo>
                <a:cubicBezTo>
                  <a:pt x="3745886" y="3924262"/>
                  <a:pt x="3748233" y="3919567"/>
                  <a:pt x="3752927" y="3917221"/>
                </a:cubicBezTo>
                <a:cubicBezTo>
                  <a:pt x="3769357" y="3903138"/>
                  <a:pt x="3785786" y="3891403"/>
                  <a:pt x="3799868" y="3877321"/>
                </a:cubicBezTo>
                <a:cubicBezTo>
                  <a:pt x="3802215" y="3874974"/>
                  <a:pt x="3806909" y="3870280"/>
                  <a:pt x="3809256" y="3867932"/>
                </a:cubicBezTo>
                <a:cubicBezTo>
                  <a:pt x="3825686" y="3853850"/>
                  <a:pt x="3842115" y="3839768"/>
                  <a:pt x="3858544" y="3823339"/>
                </a:cubicBezTo>
                <a:cubicBezTo>
                  <a:pt x="3863239" y="3818645"/>
                  <a:pt x="3867933" y="3813950"/>
                  <a:pt x="3874974" y="3809256"/>
                </a:cubicBezTo>
                <a:cubicBezTo>
                  <a:pt x="3889056" y="3795174"/>
                  <a:pt x="3903138" y="3783439"/>
                  <a:pt x="3917220" y="3769357"/>
                </a:cubicBezTo>
                <a:cubicBezTo>
                  <a:pt x="3924262" y="3762315"/>
                  <a:pt x="3931303" y="3755274"/>
                  <a:pt x="3938344" y="3748233"/>
                </a:cubicBezTo>
                <a:cubicBezTo>
                  <a:pt x="3950079" y="3736498"/>
                  <a:pt x="3961814" y="3724763"/>
                  <a:pt x="3975897" y="3713028"/>
                </a:cubicBezTo>
                <a:cubicBezTo>
                  <a:pt x="3985285" y="3703639"/>
                  <a:pt x="3992326" y="3696598"/>
                  <a:pt x="4001714" y="3687210"/>
                </a:cubicBezTo>
                <a:cubicBezTo>
                  <a:pt x="4011102" y="3677822"/>
                  <a:pt x="4022837" y="3666087"/>
                  <a:pt x="4032226" y="3656698"/>
                </a:cubicBezTo>
                <a:cubicBezTo>
                  <a:pt x="4041614" y="3647310"/>
                  <a:pt x="4051002" y="3637922"/>
                  <a:pt x="4060390" y="3626187"/>
                </a:cubicBezTo>
                <a:cubicBezTo>
                  <a:pt x="4065084" y="3621493"/>
                  <a:pt x="4069778" y="3616799"/>
                  <a:pt x="4074473" y="3612105"/>
                </a:cubicBezTo>
                <a:cubicBezTo>
                  <a:pt x="4076820" y="3614451"/>
                  <a:pt x="4081514" y="3616799"/>
                  <a:pt x="4088555" y="3616799"/>
                </a:cubicBezTo>
                <a:cubicBezTo>
                  <a:pt x="4090902" y="3616799"/>
                  <a:pt x="4090902" y="3616799"/>
                  <a:pt x="4093249" y="3616799"/>
                </a:cubicBezTo>
                <a:cubicBezTo>
                  <a:pt x="4095596" y="3626187"/>
                  <a:pt x="4097943" y="3635575"/>
                  <a:pt x="4102637" y="3644963"/>
                </a:cubicBezTo>
                <a:cubicBezTo>
                  <a:pt x="4104984" y="3652004"/>
                  <a:pt x="4107331" y="3656698"/>
                  <a:pt x="4107331" y="3659045"/>
                </a:cubicBezTo>
                <a:close/>
                <a:moveTo>
                  <a:pt x="4276319" y="3776398"/>
                </a:moveTo>
                <a:cubicBezTo>
                  <a:pt x="4257542" y="3799868"/>
                  <a:pt x="4238766" y="3825686"/>
                  <a:pt x="4219990" y="3849156"/>
                </a:cubicBezTo>
                <a:cubicBezTo>
                  <a:pt x="4217643" y="3846809"/>
                  <a:pt x="4212948" y="3844462"/>
                  <a:pt x="4208254" y="3844462"/>
                </a:cubicBezTo>
                <a:cubicBezTo>
                  <a:pt x="4203560" y="3844462"/>
                  <a:pt x="4201213" y="3846809"/>
                  <a:pt x="4196519" y="3849156"/>
                </a:cubicBezTo>
                <a:cubicBezTo>
                  <a:pt x="4194172" y="3846809"/>
                  <a:pt x="4194172" y="3844462"/>
                  <a:pt x="4191825" y="3842115"/>
                </a:cubicBezTo>
                <a:cubicBezTo>
                  <a:pt x="4189478" y="3839768"/>
                  <a:pt x="4189478" y="3837421"/>
                  <a:pt x="4187131" y="3835074"/>
                </a:cubicBezTo>
                <a:cubicBezTo>
                  <a:pt x="4219990" y="3813950"/>
                  <a:pt x="4250501" y="3792827"/>
                  <a:pt x="4278666" y="3769357"/>
                </a:cubicBezTo>
                <a:cubicBezTo>
                  <a:pt x="4281013" y="3771704"/>
                  <a:pt x="4278666" y="3774051"/>
                  <a:pt x="4276319" y="3776398"/>
                </a:cubicBezTo>
                <a:close/>
                <a:moveTo>
                  <a:pt x="4210601" y="3900791"/>
                </a:moveTo>
                <a:cubicBezTo>
                  <a:pt x="4210601" y="3912527"/>
                  <a:pt x="4212948" y="3924262"/>
                  <a:pt x="4212948" y="3935997"/>
                </a:cubicBezTo>
                <a:cubicBezTo>
                  <a:pt x="4090902" y="4027532"/>
                  <a:pt x="3950079" y="4102637"/>
                  <a:pt x="3795174" y="4156619"/>
                </a:cubicBezTo>
                <a:cubicBezTo>
                  <a:pt x="3797521" y="4154272"/>
                  <a:pt x="3799868" y="4154272"/>
                  <a:pt x="3804562" y="4151925"/>
                </a:cubicBezTo>
                <a:cubicBezTo>
                  <a:pt x="3816298" y="4147231"/>
                  <a:pt x="3828033" y="4140190"/>
                  <a:pt x="3839768" y="4133149"/>
                </a:cubicBezTo>
                <a:cubicBezTo>
                  <a:pt x="3851503" y="4126108"/>
                  <a:pt x="3863239" y="4119066"/>
                  <a:pt x="3874974" y="4114372"/>
                </a:cubicBezTo>
                <a:cubicBezTo>
                  <a:pt x="3886709" y="4107331"/>
                  <a:pt x="3896097" y="4102637"/>
                  <a:pt x="3907832" y="4095596"/>
                </a:cubicBezTo>
                <a:cubicBezTo>
                  <a:pt x="3919568" y="4088555"/>
                  <a:pt x="3931303" y="4081514"/>
                  <a:pt x="3943038" y="4074473"/>
                </a:cubicBezTo>
                <a:cubicBezTo>
                  <a:pt x="3952426" y="4067431"/>
                  <a:pt x="3964161" y="4062737"/>
                  <a:pt x="3973550" y="4055696"/>
                </a:cubicBezTo>
                <a:cubicBezTo>
                  <a:pt x="3985285" y="4048655"/>
                  <a:pt x="3997020" y="4039267"/>
                  <a:pt x="4006408" y="4032226"/>
                </a:cubicBezTo>
                <a:cubicBezTo>
                  <a:pt x="4025185" y="4020490"/>
                  <a:pt x="4043961" y="4006408"/>
                  <a:pt x="4060390" y="3992326"/>
                </a:cubicBezTo>
                <a:cubicBezTo>
                  <a:pt x="4072126" y="3982938"/>
                  <a:pt x="4083861" y="3975897"/>
                  <a:pt x="4095596" y="3966508"/>
                </a:cubicBezTo>
                <a:cubicBezTo>
                  <a:pt x="4104984" y="3959468"/>
                  <a:pt x="4114372" y="3950079"/>
                  <a:pt x="4123761" y="3943038"/>
                </a:cubicBezTo>
                <a:cubicBezTo>
                  <a:pt x="4133149" y="3935997"/>
                  <a:pt x="4144884" y="3926609"/>
                  <a:pt x="4154272" y="3919567"/>
                </a:cubicBezTo>
                <a:cubicBezTo>
                  <a:pt x="4163660" y="3910179"/>
                  <a:pt x="4173049" y="3903138"/>
                  <a:pt x="4182437" y="3893750"/>
                </a:cubicBezTo>
                <a:cubicBezTo>
                  <a:pt x="4187131" y="3889056"/>
                  <a:pt x="4191825" y="3886709"/>
                  <a:pt x="4196519" y="3882015"/>
                </a:cubicBezTo>
                <a:cubicBezTo>
                  <a:pt x="4201213" y="3886709"/>
                  <a:pt x="4205907" y="3889056"/>
                  <a:pt x="4210601" y="3889056"/>
                </a:cubicBezTo>
                <a:cubicBezTo>
                  <a:pt x="4210601" y="3889056"/>
                  <a:pt x="4210601" y="3889056"/>
                  <a:pt x="4210601" y="3889056"/>
                </a:cubicBezTo>
                <a:cubicBezTo>
                  <a:pt x="4210601" y="3891403"/>
                  <a:pt x="4210601" y="3893750"/>
                  <a:pt x="4210601" y="3896097"/>
                </a:cubicBezTo>
                <a:cubicBezTo>
                  <a:pt x="4210601" y="3896097"/>
                  <a:pt x="4210601" y="3898444"/>
                  <a:pt x="4210601" y="3900791"/>
                </a:cubicBezTo>
                <a:close/>
                <a:moveTo>
                  <a:pt x="3729457" y="4187131"/>
                </a:moveTo>
                <a:cubicBezTo>
                  <a:pt x="3717721" y="4191825"/>
                  <a:pt x="3708333" y="4196519"/>
                  <a:pt x="3696598" y="4201213"/>
                </a:cubicBezTo>
                <a:cubicBezTo>
                  <a:pt x="3684863" y="4205908"/>
                  <a:pt x="3670781" y="4212948"/>
                  <a:pt x="3659045" y="4217643"/>
                </a:cubicBezTo>
                <a:cubicBezTo>
                  <a:pt x="3647310" y="4222337"/>
                  <a:pt x="3635575" y="4227031"/>
                  <a:pt x="3623840" y="4231725"/>
                </a:cubicBezTo>
                <a:cubicBezTo>
                  <a:pt x="3609758" y="4236419"/>
                  <a:pt x="3598022" y="4241113"/>
                  <a:pt x="3583940" y="4245807"/>
                </a:cubicBezTo>
                <a:cubicBezTo>
                  <a:pt x="3572205" y="4250501"/>
                  <a:pt x="3560469" y="4255195"/>
                  <a:pt x="3548734" y="4257542"/>
                </a:cubicBezTo>
                <a:cubicBezTo>
                  <a:pt x="3534652" y="4262236"/>
                  <a:pt x="3522917" y="4266930"/>
                  <a:pt x="3508834" y="4271625"/>
                </a:cubicBezTo>
                <a:cubicBezTo>
                  <a:pt x="3497099" y="4276319"/>
                  <a:pt x="3485364" y="4278666"/>
                  <a:pt x="3473629" y="4283360"/>
                </a:cubicBezTo>
                <a:cubicBezTo>
                  <a:pt x="3459546" y="4288054"/>
                  <a:pt x="3445464" y="4290401"/>
                  <a:pt x="3433729" y="4295095"/>
                </a:cubicBezTo>
                <a:cubicBezTo>
                  <a:pt x="3421994" y="4297442"/>
                  <a:pt x="3410259" y="4302136"/>
                  <a:pt x="3398523" y="4304483"/>
                </a:cubicBezTo>
                <a:cubicBezTo>
                  <a:pt x="3384441" y="4306830"/>
                  <a:pt x="3370359" y="4311525"/>
                  <a:pt x="3358624" y="4313871"/>
                </a:cubicBezTo>
                <a:cubicBezTo>
                  <a:pt x="3346888" y="4316219"/>
                  <a:pt x="3335153" y="4320913"/>
                  <a:pt x="3321071" y="4323260"/>
                </a:cubicBezTo>
                <a:cubicBezTo>
                  <a:pt x="3306988" y="4325607"/>
                  <a:pt x="3292906" y="4327954"/>
                  <a:pt x="3281171" y="4332648"/>
                </a:cubicBezTo>
                <a:cubicBezTo>
                  <a:pt x="3276477" y="4332648"/>
                  <a:pt x="3271783" y="4334995"/>
                  <a:pt x="3267089" y="4334995"/>
                </a:cubicBezTo>
                <a:cubicBezTo>
                  <a:pt x="3262395" y="4334995"/>
                  <a:pt x="3257701" y="4337342"/>
                  <a:pt x="3250659" y="4337342"/>
                </a:cubicBezTo>
                <a:cubicBezTo>
                  <a:pt x="3236577" y="4339689"/>
                  <a:pt x="3222495" y="4342036"/>
                  <a:pt x="3210760" y="4344383"/>
                </a:cubicBezTo>
                <a:cubicBezTo>
                  <a:pt x="3191983" y="4346730"/>
                  <a:pt x="3170860" y="4349077"/>
                  <a:pt x="3152083" y="4351424"/>
                </a:cubicBezTo>
                <a:cubicBezTo>
                  <a:pt x="3138001" y="4353771"/>
                  <a:pt x="3126266" y="4353771"/>
                  <a:pt x="3112184" y="4356118"/>
                </a:cubicBezTo>
                <a:cubicBezTo>
                  <a:pt x="3109837" y="4356118"/>
                  <a:pt x="3105143" y="4356118"/>
                  <a:pt x="3102795" y="4356118"/>
                </a:cubicBezTo>
                <a:cubicBezTo>
                  <a:pt x="3102795" y="4356118"/>
                  <a:pt x="3102795" y="4353771"/>
                  <a:pt x="3102795" y="4353771"/>
                </a:cubicBezTo>
                <a:cubicBezTo>
                  <a:pt x="3109837" y="4349077"/>
                  <a:pt x="3116878" y="4346730"/>
                  <a:pt x="3123919" y="4342036"/>
                </a:cubicBezTo>
                <a:cubicBezTo>
                  <a:pt x="3133307" y="4337342"/>
                  <a:pt x="3145042" y="4332648"/>
                  <a:pt x="3154430" y="4325607"/>
                </a:cubicBezTo>
                <a:cubicBezTo>
                  <a:pt x="3166166" y="4318565"/>
                  <a:pt x="3180248" y="4311525"/>
                  <a:pt x="3191983" y="4304483"/>
                </a:cubicBezTo>
                <a:cubicBezTo>
                  <a:pt x="3201371" y="4299789"/>
                  <a:pt x="3213106" y="4292748"/>
                  <a:pt x="3222495" y="4288054"/>
                </a:cubicBezTo>
                <a:cubicBezTo>
                  <a:pt x="3231883" y="4283360"/>
                  <a:pt x="3241271" y="4276319"/>
                  <a:pt x="3250659" y="4271625"/>
                </a:cubicBezTo>
                <a:cubicBezTo>
                  <a:pt x="3262395" y="4271625"/>
                  <a:pt x="3276477" y="4269278"/>
                  <a:pt x="3288212" y="4269278"/>
                </a:cubicBezTo>
                <a:cubicBezTo>
                  <a:pt x="3299947" y="4266930"/>
                  <a:pt x="3314030" y="4266930"/>
                  <a:pt x="3325765" y="4264584"/>
                </a:cubicBezTo>
                <a:cubicBezTo>
                  <a:pt x="3339847" y="4262236"/>
                  <a:pt x="3356276" y="4262236"/>
                  <a:pt x="3370359" y="4259889"/>
                </a:cubicBezTo>
                <a:cubicBezTo>
                  <a:pt x="3382094" y="4257542"/>
                  <a:pt x="3396176" y="4255195"/>
                  <a:pt x="3407911" y="4255195"/>
                </a:cubicBezTo>
                <a:cubicBezTo>
                  <a:pt x="3421994" y="4252848"/>
                  <a:pt x="3436076" y="4250501"/>
                  <a:pt x="3450158" y="4248154"/>
                </a:cubicBezTo>
                <a:cubicBezTo>
                  <a:pt x="3461894" y="4245807"/>
                  <a:pt x="3475976" y="4243460"/>
                  <a:pt x="3487711" y="4241113"/>
                </a:cubicBezTo>
                <a:cubicBezTo>
                  <a:pt x="3501793" y="4238766"/>
                  <a:pt x="3515876" y="4236419"/>
                  <a:pt x="3529958" y="4234072"/>
                </a:cubicBezTo>
                <a:cubicBezTo>
                  <a:pt x="3541693" y="4231725"/>
                  <a:pt x="3553428" y="4229378"/>
                  <a:pt x="3567511" y="4227031"/>
                </a:cubicBezTo>
                <a:cubicBezTo>
                  <a:pt x="3581593" y="4224684"/>
                  <a:pt x="3595675" y="4219990"/>
                  <a:pt x="3607410" y="4217643"/>
                </a:cubicBezTo>
                <a:cubicBezTo>
                  <a:pt x="3619146" y="4215296"/>
                  <a:pt x="3630881" y="4210602"/>
                  <a:pt x="3642616" y="4208254"/>
                </a:cubicBezTo>
                <a:cubicBezTo>
                  <a:pt x="3656698" y="4203560"/>
                  <a:pt x="3668434" y="4201213"/>
                  <a:pt x="3682516" y="4196519"/>
                </a:cubicBezTo>
                <a:cubicBezTo>
                  <a:pt x="3694251" y="4194172"/>
                  <a:pt x="3705986" y="4189478"/>
                  <a:pt x="3717721" y="4184784"/>
                </a:cubicBezTo>
                <a:cubicBezTo>
                  <a:pt x="3731804" y="4180090"/>
                  <a:pt x="3743539" y="4177743"/>
                  <a:pt x="3757622" y="4173049"/>
                </a:cubicBezTo>
                <a:cubicBezTo>
                  <a:pt x="3762316" y="4170702"/>
                  <a:pt x="3764662" y="4170702"/>
                  <a:pt x="3769357" y="4168354"/>
                </a:cubicBezTo>
                <a:cubicBezTo>
                  <a:pt x="3769357" y="4168354"/>
                  <a:pt x="3767010" y="4168354"/>
                  <a:pt x="3767010" y="4170702"/>
                </a:cubicBezTo>
                <a:cubicBezTo>
                  <a:pt x="3755274" y="4175396"/>
                  <a:pt x="3743539" y="4180090"/>
                  <a:pt x="3729457" y="4187131"/>
                </a:cubicBezTo>
                <a:close/>
                <a:moveTo>
                  <a:pt x="3013608" y="4365506"/>
                </a:moveTo>
                <a:cubicBezTo>
                  <a:pt x="2990137" y="4367854"/>
                  <a:pt x="2966667" y="4367854"/>
                  <a:pt x="2943196" y="4370201"/>
                </a:cubicBezTo>
                <a:cubicBezTo>
                  <a:pt x="2933808" y="4370201"/>
                  <a:pt x="2922073" y="4372548"/>
                  <a:pt x="2912685" y="4372548"/>
                </a:cubicBezTo>
                <a:cubicBezTo>
                  <a:pt x="2877479" y="4374895"/>
                  <a:pt x="2844620" y="4374895"/>
                  <a:pt x="2809415" y="4374895"/>
                </a:cubicBezTo>
                <a:cubicBezTo>
                  <a:pt x="2795332" y="4374895"/>
                  <a:pt x="2781250" y="4374895"/>
                  <a:pt x="2767168" y="4374895"/>
                </a:cubicBezTo>
                <a:cubicBezTo>
                  <a:pt x="2767168" y="4370201"/>
                  <a:pt x="2769515" y="4365506"/>
                  <a:pt x="2769515" y="4358466"/>
                </a:cubicBezTo>
                <a:cubicBezTo>
                  <a:pt x="2774209" y="4332648"/>
                  <a:pt x="2778903" y="4304483"/>
                  <a:pt x="2781250" y="4273972"/>
                </a:cubicBezTo>
                <a:cubicBezTo>
                  <a:pt x="2781250" y="4273972"/>
                  <a:pt x="2783597" y="4273972"/>
                  <a:pt x="2783597" y="4273972"/>
                </a:cubicBezTo>
                <a:cubicBezTo>
                  <a:pt x="2785944" y="4273972"/>
                  <a:pt x="2788291" y="4273972"/>
                  <a:pt x="2788291" y="4273972"/>
                </a:cubicBezTo>
                <a:cubicBezTo>
                  <a:pt x="2802374" y="4276319"/>
                  <a:pt x="2816456" y="4276319"/>
                  <a:pt x="2830538" y="4276319"/>
                </a:cubicBezTo>
                <a:cubicBezTo>
                  <a:pt x="2839926" y="4281013"/>
                  <a:pt x="2849314" y="4285707"/>
                  <a:pt x="2858703" y="4288054"/>
                </a:cubicBezTo>
                <a:cubicBezTo>
                  <a:pt x="2858703" y="4288054"/>
                  <a:pt x="2858703" y="4288054"/>
                  <a:pt x="2858703" y="4288054"/>
                </a:cubicBezTo>
                <a:cubicBezTo>
                  <a:pt x="2884520" y="4297442"/>
                  <a:pt x="2907991" y="4309177"/>
                  <a:pt x="2933808" y="4316219"/>
                </a:cubicBezTo>
                <a:cubicBezTo>
                  <a:pt x="2933808" y="4316219"/>
                  <a:pt x="2933808" y="4316219"/>
                  <a:pt x="2933808" y="4316219"/>
                </a:cubicBezTo>
                <a:cubicBezTo>
                  <a:pt x="2957279" y="4325607"/>
                  <a:pt x="2983096" y="4332648"/>
                  <a:pt x="3006567" y="4342036"/>
                </a:cubicBezTo>
                <a:cubicBezTo>
                  <a:pt x="3006567" y="4342036"/>
                  <a:pt x="3006567" y="4342036"/>
                  <a:pt x="3008914" y="4342036"/>
                </a:cubicBezTo>
                <a:cubicBezTo>
                  <a:pt x="3027690" y="4346730"/>
                  <a:pt x="3046466" y="4353771"/>
                  <a:pt x="3065243" y="4358466"/>
                </a:cubicBezTo>
                <a:cubicBezTo>
                  <a:pt x="3065243" y="4358466"/>
                  <a:pt x="3065243" y="4360812"/>
                  <a:pt x="3065243" y="4360812"/>
                </a:cubicBezTo>
                <a:cubicBezTo>
                  <a:pt x="3060548" y="4360812"/>
                  <a:pt x="3055854" y="4360812"/>
                  <a:pt x="3051160" y="4363160"/>
                </a:cubicBezTo>
                <a:cubicBezTo>
                  <a:pt x="3037078" y="4363160"/>
                  <a:pt x="3025343" y="4365506"/>
                  <a:pt x="3013608" y="4365506"/>
                </a:cubicBezTo>
                <a:close/>
                <a:moveTo>
                  <a:pt x="2685021" y="4586129"/>
                </a:moveTo>
                <a:cubicBezTo>
                  <a:pt x="2670939" y="4588476"/>
                  <a:pt x="2656857" y="4588476"/>
                  <a:pt x="2642774" y="4588476"/>
                </a:cubicBezTo>
                <a:cubicBezTo>
                  <a:pt x="2635733" y="4588476"/>
                  <a:pt x="2631039" y="4588476"/>
                  <a:pt x="2623998" y="4590823"/>
                </a:cubicBezTo>
                <a:cubicBezTo>
                  <a:pt x="2605222" y="4593170"/>
                  <a:pt x="2588792" y="4593170"/>
                  <a:pt x="2570016" y="4593170"/>
                </a:cubicBezTo>
                <a:cubicBezTo>
                  <a:pt x="2567669" y="4593170"/>
                  <a:pt x="2565322" y="4593170"/>
                  <a:pt x="2562975" y="4593170"/>
                </a:cubicBezTo>
                <a:cubicBezTo>
                  <a:pt x="2548892" y="4593170"/>
                  <a:pt x="2534810" y="4593170"/>
                  <a:pt x="2523075" y="4595517"/>
                </a:cubicBezTo>
                <a:cubicBezTo>
                  <a:pt x="2523075" y="4586129"/>
                  <a:pt x="2513687" y="4576741"/>
                  <a:pt x="2501952" y="4576741"/>
                </a:cubicBezTo>
                <a:cubicBezTo>
                  <a:pt x="2494910" y="4576741"/>
                  <a:pt x="2487869" y="4581435"/>
                  <a:pt x="2485522" y="4586129"/>
                </a:cubicBezTo>
                <a:cubicBezTo>
                  <a:pt x="2471440" y="4579088"/>
                  <a:pt x="2457358" y="4572047"/>
                  <a:pt x="2443275" y="4565005"/>
                </a:cubicBezTo>
                <a:cubicBezTo>
                  <a:pt x="2440928" y="4562658"/>
                  <a:pt x="2438581" y="4562658"/>
                  <a:pt x="2436234" y="4560311"/>
                </a:cubicBezTo>
                <a:cubicBezTo>
                  <a:pt x="2417458" y="4550923"/>
                  <a:pt x="2401029" y="4541535"/>
                  <a:pt x="2382252" y="4529800"/>
                </a:cubicBezTo>
                <a:cubicBezTo>
                  <a:pt x="2375211" y="4525106"/>
                  <a:pt x="2368170" y="4520412"/>
                  <a:pt x="2361129" y="4518064"/>
                </a:cubicBezTo>
                <a:cubicBezTo>
                  <a:pt x="2347047" y="4511024"/>
                  <a:pt x="2335311" y="4501635"/>
                  <a:pt x="2321229" y="4494594"/>
                </a:cubicBezTo>
                <a:cubicBezTo>
                  <a:pt x="2314188" y="4489900"/>
                  <a:pt x="2304800" y="4485206"/>
                  <a:pt x="2297759" y="4480512"/>
                </a:cubicBezTo>
                <a:cubicBezTo>
                  <a:pt x="2283676" y="4473471"/>
                  <a:pt x="2271941" y="4464083"/>
                  <a:pt x="2257859" y="4454694"/>
                </a:cubicBezTo>
                <a:cubicBezTo>
                  <a:pt x="2250818" y="4450000"/>
                  <a:pt x="2241429" y="4442959"/>
                  <a:pt x="2234388" y="4438265"/>
                </a:cubicBezTo>
                <a:cubicBezTo>
                  <a:pt x="2234388" y="4438265"/>
                  <a:pt x="2234388" y="4438265"/>
                  <a:pt x="2232041" y="4438265"/>
                </a:cubicBezTo>
                <a:cubicBezTo>
                  <a:pt x="2248471" y="4433571"/>
                  <a:pt x="2264900" y="4431224"/>
                  <a:pt x="2281329" y="4426530"/>
                </a:cubicBezTo>
                <a:cubicBezTo>
                  <a:pt x="2302453" y="4421836"/>
                  <a:pt x="2323576" y="4417142"/>
                  <a:pt x="2342352" y="4410100"/>
                </a:cubicBezTo>
                <a:cubicBezTo>
                  <a:pt x="2347047" y="4407753"/>
                  <a:pt x="2351741" y="4407753"/>
                  <a:pt x="2356435" y="4405406"/>
                </a:cubicBezTo>
                <a:cubicBezTo>
                  <a:pt x="2372864" y="4400712"/>
                  <a:pt x="2389293" y="4396018"/>
                  <a:pt x="2405723" y="4391324"/>
                </a:cubicBezTo>
                <a:cubicBezTo>
                  <a:pt x="2410417" y="4391324"/>
                  <a:pt x="2412764" y="4388977"/>
                  <a:pt x="2417458" y="4386630"/>
                </a:cubicBezTo>
                <a:cubicBezTo>
                  <a:pt x="2433887" y="4381936"/>
                  <a:pt x="2450317" y="4377242"/>
                  <a:pt x="2469093" y="4370201"/>
                </a:cubicBezTo>
                <a:cubicBezTo>
                  <a:pt x="2471440" y="4370201"/>
                  <a:pt x="2473787" y="4367854"/>
                  <a:pt x="2476134" y="4367854"/>
                </a:cubicBezTo>
                <a:cubicBezTo>
                  <a:pt x="2487869" y="4363160"/>
                  <a:pt x="2499605" y="4360812"/>
                  <a:pt x="2511340" y="4356118"/>
                </a:cubicBezTo>
                <a:cubicBezTo>
                  <a:pt x="2537157" y="4358466"/>
                  <a:pt x="2560628" y="4360812"/>
                  <a:pt x="2586445" y="4363160"/>
                </a:cubicBezTo>
                <a:cubicBezTo>
                  <a:pt x="2591139" y="4363160"/>
                  <a:pt x="2598180" y="4363160"/>
                  <a:pt x="2602875" y="4365506"/>
                </a:cubicBezTo>
                <a:cubicBezTo>
                  <a:pt x="2633386" y="4367854"/>
                  <a:pt x="2663898" y="4370201"/>
                  <a:pt x="2694409" y="4370201"/>
                </a:cubicBezTo>
                <a:cubicBezTo>
                  <a:pt x="2696756" y="4370201"/>
                  <a:pt x="2701450" y="4370201"/>
                  <a:pt x="2703797" y="4370201"/>
                </a:cubicBezTo>
                <a:cubicBezTo>
                  <a:pt x="2722574" y="4370201"/>
                  <a:pt x="2741350" y="4370201"/>
                  <a:pt x="2762474" y="4370201"/>
                </a:cubicBezTo>
                <a:cubicBezTo>
                  <a:pt x="2760127" y="4379589"/>
                  <a:pt x="2760127" y="4391324"/>
                  <a:pt x="2757780" y="4400712"/>
                </a:cubicBezTo>
                <a:cubicBezTo>
                  <a:pt x="2757780" y="4400712"/>
                  <a:pt x="2757780" y="4403059"/>
                  <a:pt x="2757780" y="4403059"/>
                </a:cubicBezTo>
                <a:cubicBezTo>
                  <a:pt x="2755433" y="4417142"/>
                  <a:pt x="2753086" y="4431224"/>
                  <a:pt x="2750738" y="4445306"/>
                </a:cubicBezTo>
                <a:cubicBezTo>
                  <a:pt x="2743697" y="4494594"/>
                  <a:pt x="2736656" y="4536841"/>
                  <a:pt x="2727268" y="4579088"/>
                </a:cubicBezTo>
                <a:cubicBezTo>
                  <a:pt x="2720227" y="4579088"/>
                  <a:pt x="2713186" y="4581435"/>
                  <a:pt x="2703797" y="4581435"/>
                </a:cubicBezTo>
                <a:cubicBezTo>
                  <a:pt x="2701450" y="4583782"/>
                  <a:pt x="2694409" y="4586129"/>
                  <a:pt x="2685021" y="4586129"/>
                </a:cubicBezTo>
                <a:close/>
                <a:moveTo>
                  <a:pt x="2171018" y="4450000"/>
                </a:moveTo>
                <a:cubicBezTo>
                  <a:pt x="2161630" y="4452347"/>
                  <a:pt x="2152242" y="4454694"/>
                  <a:pt x="2142854" y="4454694"/>
                </a:cubicBezTo>
                <a:cubicBezTo>
                  <a:pt x="2131118" y="4457041"/>
                  <a:pt x="2119383" y="4459388"/>
                  <a:pt x="2107648" y="4461735"/>
                </a:cubicBezTo>
                <a:cubicBezTo>
                  <a:pt x="2098260" y="4464083"/>
                  <a:pt x="2088871" y="4464083"/>
                  <a:pt x="2079483" y="4466429"/>
                </a:cubicBezTo>
                <a:cubicBezTo>
                  <a:pt x="2067748" y="4468777"/>
                  <a:pt x="2056013" y="4468777"/>
                  <a:pt x="2044277" y="4471123"/>
                </a:cubicBezTo>
                <a:cubicBezTo>
                  <a:pt x="2034889" y="4473471"/>
                  <a:pt x="2027848" y="4473471"/>
                  <a:pt x="2018460" y="4475818"/>
                </a:cubicBezTo>
                <a:cubicBezTo>
                  <a:pt x="2006725" y="4478165"/>
                  <a:pt x="1994989" y="4478165"/>
                  <a:pt x="1983254" y="4480512"/>
                </a:cubicBezTo>
                <a:cubicBezTo>
                  <a:pt x="1973866" y="4480512"/>
                  <a:pt x="1964478" y="4482859"/>
                  <a:pt x="1957437" y="4482859"/>
                </a:cubicBezTo>
                <a:cubicBezTo>
                  <a:pt x="1945702" y="4482859"/>
                  <a:pt x="1933966" y="4485206"/>
                  <a:pt x="1922231" y="4485206"/>
                </a:cubicBezTo>
                <a:cubicBezTo>
                  <a:pt x="1912843" y="4485206"/>
                  <a:pt x="1905802" y="4487553"/>
                  <a:pt x="1896414" y="4487553"/>
                </a:cubicBezTo>
                <a:cubicBezTo>
                  <a:pt x="1882331" y="4487553"/>
                  <a:pt x="1870596" y="4489900"/>
                  <a:pt x="1856514" y="4489900"/>
                </a:cubicBezTo>
                <a:cubicBezTo>
                  <a:pt x="1849473" y="4489900"/>
                  <a:pt x="1842431" y="4489900"/>
                  <a:pt x="1835390" y="4489900"/>
                </a:cubicBezTo>
                <a:cubicBezTo>
                  <a:pt x="1816614" y="4489900"/>
                  <a:pt x="1795491" y="4489900"/>
                  <a:pt x="1776714" y="4489900"/>
                </a:cubicBezTo>
                <a:cubicBezTo>
                  <a:pt x="1755591" y="4489900"/>
                  <a:pt x="1734467" y="4489900"/>
                  <a:pt x="1715691" y="4489900"/>
                </a:cubicBezTo>
                <a:cubicBezTo>
                  <a:pt x="1710997" y="4489900"/>
                  <a:pt x="1703956" y="4489900"/>
                  <a:pt x="1699262" y="4489900"/>
                </a:cubicBezTo>
                <a:cubicBezTo>
                  <a:pt x="1685179" y="4489900"/>
                  <a:pt x="1671097" y="4489900"/>
                  <a:pt x="1654668" y="4487553"/>
                </a:cubicBezTo>
                <a:cubicBezTo>
                  <a:pt x="1647627" y="4487553"/>
                  <a:pt x="1640586" y="4485206"/>
                  <a:pt x="1633544" y="4485206"/>
                </a:cubicBezTo>
                <a:cubicBezTo>
                  <a:pt x="1621809" y="4485206"/>
                  <a:pt x="1607727" y="4482859"/>
                  <a:pt x="1595992" y="4482859"/>
                </a:cubicBezTo>
                <a:cubicBezTo>
                  <a:pt x="1586603" y="4482859"/>
                  <a:pt x="1577215" y="4480512"/>
                  <a:pt x="1565480" y="4478165"/>
                </a:cubicBezTo>
                <a:cubicBezTo>
                  <a:pt x="1563133" y="4478165"/>
                  <a:pt x="1560786" y="4478165"/>
                  <a:pt x="1556092" y="4478165"/>
                </a:cubicBezTo>
                <a:cubicBezTo>
                  <a:pt x="1556092" y="4478165"/>
                  <a:pt x="1556092" y="4475818"/>
                  <a:pt x="1556092" y="4475818"/>
                </a:cubicBezTo>
                <a:cubicBezTo>
                  <a:pt x="1560786" y="4475818"/>
                  <a:pt x="1563133" y="4473471"/>
                  <a:pt x="1567827" y="4473471"/>
                </a:cubicBezTo>
                <a:cubicBezTo>
                  <a:pt x="1577215" y="4471123"/>
                  <a:pt x="1584256" y="4471123"/>
                  <a:pt x="1593645" y="4468777"/>
                </a:cubicBezTo>
                <a:cubicBezTo>
                  <a:pt x="1603033" y="4466429"/>
                  <a:pt x="1614768" y="4464083"/>
                  <a:pt x="1624156" y="4459388"/>
                </a:cubicBezTo>
                <a:cubicBezTo>
                  <a:pt x="1633544" y="4457041"/>
                  <a:pt x="1642933" y="4454694"/>
                  <a:pt x="1649974" y="4452347"/>
                </a:cubicBezTo>
                <a:cubicBezTo>
                  <a:pt x="1659362" y="4450000"/>
                  <a:pt x="1671097" y="4445306"/>
                  <a:pt x="1680485" y="4440612"/>
                </a:cubicBezTo>
                <a:cubicBezTo>
                  <a:pt x="1689873" y="4438265"/>
                  <a:pt x="1696915" y="4433571"/>
                  <a:pt x="1706303" y="4431224"/>
                </a:cubicBezTo>
                <a:cubicBezTo>
                  <a:pt x="1718038" y="4426530"/>
                  <a:pt x="1727426" y="4421836"/>
                  <a:pt x="1739161" y="4417142"/>
                </a:cubicBezTo>
                <a:cubicBezTo>
                  <a:pt x="1746203" y="4414794"/>
                  <a:pt x="1755591" y="4410100"/>
                  <a:pt x="1762632" y="4407753"/>
                </a:cubicBezTo>
                <a:cubicBezTo>
                  <a:pt x="1774367" y="4403059"/>
                  <a:pt x="1788449" y="4396018"/>
                  <a:pt x="1800185" y="4388977"/>
                </a:cubicBezTo>
                <a:cubicBezTo>
                  <a:pt x="1807226" y="4386630"/>
                  <a:pt x="1814267" y="4381936"/>
                  <a:pt x="1821308" y="4379589"/>
                </a:cubicBezTo>
                <a:cubicBezTo>
                  <a:pt x="1835390" y="4372548"/>
                  <a:pt x="1851820" y="4363160"/>
                  <a:pt x="1865902" y="4353771"/>
                </a:cubicBezTo>
                <a:cubicBezTo>
                  <a:pt x="1870596" y="4351424"/>
                  <a:pt x="1875290" y="4349077"/>
                  <a:pt x="1877637" y="4346730"/>
                </a:cubicBezTo>
                <a:cubicBezTo>
                  <a:pt x="1910496" y="4327954"/>
                  <a:pt x="1945702" y="4304483"/>
                  <a:pt x="1978560" y="4281013"/>
                </a:cubicBezTo>
                <a:cubicBezTo>
                  <a:pt x="1983254" y="4285707"/>
                  <a:pt x="1987948" y="4290401"/>
                  <a:pt x="1994989" y="4290401"/>
                </a:cubicBezTo>
                <a:cubicBezTo>
                  <a:pt x="2002031" y="4290401"/>
                  <a:pt x="2006725" y="4288054"/>
                  <a:pt x="2009072" y="4283360"/>
                </a:cubicBezTo>
                <a:cubicBezTo>
                  <a:pt x="2011419" y="4285707"/>
                  <a:pt x="2013766" y="4285707"/>
                  <a:pt x="2013766" y="4288054"/>
                </a:cubicBezTo>
                <a:cubicBezTo>
                  <a:pt x="2037236" y="4306830"/>
                  <a:pt x="2060707" y="4325607"/>
                  <a:pt x="2084177" y="4342036"/>
                </a:cubicBezTo>
                <a:cubicBezTo>
                  <a:pt x="2098260" y="4351424"/>
                  <a:pt x="2112342" y="4363160"/>
                  <a:pt x="2124077" y="4372548"/>
                </a:cubicBezTo>
                <a:cubicBezTo>
                  <a:pt x="2131118" y="4377242"/>
                  <a:pt x="2140506" y="4384283"/>
                  <a:pt x="2147548" y="4388977"/>
                </a:cubicBezTo>
                <a:cubicBezTo>
                  <a:pt x="2161630" y="4398365"/>
                  <a:pt x="2175712" y="4410100"/>
                  <a:pt x="2189794" y="4419489"/>
                </a:cubicBezTo>
                <a:cubicBezTo>
                  <a:pt x="2196835" y="4424183"/>
                  <a:pt x="2203877" y="4428877"/>
                  <a:pt x="2213265" y="4433571"/>
                </a:cubicBezTo>
                <a:cubicBezTo>
                  <a:pt x="2217959" y="4435918"/>
                  <a:pt x="2220306" y="4438265"/>
                  <a:pt x="2225000" y="4442959"/>
                </a:cubicBezTo>
                <a:cubicBezTo>
                  <a:pt x="2217959" y="4445306"/>
                  <a:pt x="2208571" y="4447653"/>
                  <a:pt x="2201530" y="4447653"/>
                </a:cubicBezTo>
                <a:cubicBezTo>
                  <a:pt x="2192141" y="4445306"/>
                  <a:pt x="2182753" y="4447653"/>
                  <a:pt x="2171018" y="4450000"/>
                </a:cubicBezTo>
                <a:close/>
                <a:moveTo>
                  <a:pt x="1469251" y="4417142"/>
                </a:moveTo>
                <a:cubicBezTo>
                  <a:pt x="1459863" y="4407753"/>
                  <a:pt x="1448128" y="4398365"/>
                  <a:pt x="1438739" y="4388977"/>
                </a:cubicBezTo>
                <a:cubicBezTo>
                  <a:pt x="1429351" y="4381936"/>
                  <a:pt x="1419963" y="4372548"/>
                  <a:pt x="1410575" y="4365506"/>
                </a:cubicBezTo>
                <a:cubicBezTo>
                  <a:pt x="1401187" y="4356118"/>
                  <a:pt x="1389452" y="4346730"/>
                  <a:pt x="1380063" y="4334995"/>
                </a:cubicBezTo>
                <a:cubicBezTo>
                  <a:pt x="1370675" y="4325607"/>
                  <a:pt x="1361287" y="4318565"/>
                  <a:pt x="1354246" y="4309177"/>
                </a:cubicBezTo>
                <a:cubicBezTo>
                  <a:pt x="1342511" y="4299789"/>
                  <a:pt x="1333122" y="4288054"/>
                  <a:pt x="1321387" y="4276319"/>
                </a:cubicBezTo>
                <a:cubicBezTo>
                  <a:pt x="1311999" y="4266930"/>
                  <a:pt x="1304958" y="4259889"/>
                  <a:pt x="1295570" y="4250501"/>
                </a:cubicBezTo>
                <a:cubicBezTo>
                  <a:pt x="1283834" y="4238766"/>
                  <a:pt x="1274446" y="4227031"/>
                  <a:pt x="1262711" y="4215296"/>
                </a:cubicBezTo>
                <a:cubicBezTo>
                  <a:pt x="1253323" y="4205908"/>
                  <a:pt x="1246282" y="4198866"/>
                  <a:pt x="1236894" y="4189478"/>
                </a:cubicBezTo>
                <a:cubicBezTo>
                  <a:pt x="1225158" y="4177743"/>
                  <a:pt x="1213423" y="4163660"/>
                  <a:pt x="1201688" y="4151925"/>
                </a:cubicBezTo>
                <a:cubicBezTo>
                  <a:pt x="1194647" y="4142537"/>
                  <a:pt x="1185258" y="4135496"/>
                  <a:pt x="1178217" y="4126108"/>
                </a:cubicBezTo>
                <a:cubicBezTo>
                  <a:pt x="1164135" y="4112026"/>
                  <a:pt x="1152400" y="4095596"/>
                  <a:pt x="1138318" y="4079167"/>
                </a:cubicBezTo>
                <a:cubicBezTo>
                  <a:pt x="1131276" y="4072125"/>
                  <a:pt x="1126582" y="4065085"/>
                  <a:pt x="1119541" y="4058043"/>
                </a:cubicBezTo>
                <a:cubicBezTo>
                  <a:pt x="1114847" y="4053349"/>
                  <a:pt x="1110153" y="4046308"/>
                  <a:pt x="1105459" y="4039267"/>
                </a:cubicBezTo>
                <a:cubicBezTo>
                  <a:pt x="1105459" y="4034573"/>
                  <a:pt x="1105459" y="4032226"/>
                  <a:pt x="1105459" y="4027532"/>
                </a:cubicBezTo>
                <a:cubicBezTo>
                  <a:pt x="1105459" y="4018144"/>
                  <a:pt x="1107806" y="4011102"/>
                  <a:pt x="1107806" y="4001714"/>
                </a:cubicBezTo>
                <a:cubicBezTo>
                  <a:pt x="1107806" y="3994673"/>
                  <a:pt x="1110153" y="3987632"/>
                  <a:pt x="1110153" y="3980591"/>
                </a:cubicBezTo>
                <a:cubicBezTo>
                  <a:pt x="1110153" y="3973550"/>
                  <a:pt x="1112500" y="3966508"/>
                  <a:pt x="1112500" y="3959468"/>
                </a:cubicBezTo>
                <a:cubicBezTo>
                  <a:pt x="1112500" y="3952426"/>
                  <a:pt x="1112500" y="3945385"/>
                  <a:pt x="1114847" y="3938344"/>
                </a:cubicBezTo>
                <a:cubicBezTo>
                  <a:pt x="1128929" y="3959468"/>
                  <a:pt x="1140665" y="3980591"/>
                  <a:pt x="1154747" y="3999367"/>
                </a:cubicBezTo>
                <a:cubicBezTo>
                  <a:pt x="1154747" y="3999367"/>
                  <a:pt x="1154747" y="3999367"/>
                  <a:pt x="1154747" y="3999367"/>
                </a:cubicBezTo>
                <a:cubicBezTo>
                  <a:pt x="1171176" y="4025185"/>
                  <a:pt x="1187605" y="4048655"/>
                  <a:pt x="1206382" y="4074473"/>
                </a:cubicBezTo>
                <a:cubicBezTo>
                  <a:pt x="1206382" y="4076820"/>
                  <a:pt x="1208729" y="4076820"/>
                  <a:pt x="1208729" y="4076820"/>
                </a:cubicBezTo>
                <a:cubicBezTo>
                  <a:pt x="1225158" y="4100290"/>
                  <a:pt x="1241588" y="4123761"/>
                  <a:pt x="1258017" y="4144884"/>
                </a:cubicBezTo>
                <a:cubicBezTo>
                  <a:pt x="1258017" y="4147231"/>
                  <a:pt x="1260364" y="4147231"/>
                  <a:pt x="1262711" y="4149578"/>
                </a:cubicBezTo>
                <a:cubicBezTo>
                  <a:pt x="1279140" y="4170702"/>
                  <a:pt x="1295570" y="4191825"/>
                  <a:pt x="1309652" y="4212948"/>
                </a:cubicBezTo>
                <a:cubicBezTo>
                  <a:pt x="1311999" y="4215296"/>
                  <a:pt x="1311999" y="4217643"/>
                  <a:pt x="1314346" y="4217643"/>
                </a:cubicBezTo>
                <a:cubicBezTo>
                  <a:pt x="1330775" y="4238766"/>
                  <a:pt x="1344858" y="4257542"/>
                  <a:pt x="1361287" y="4276319"/>
                </a:cubicBezTo>
                <a:cubicBezTo>
                  <a:pt x="1363634" y="4278666"/>
                  <a:pt x="1363634" y="4281013"/>
                  <a:pt x="1365981" y="4283360"/>
                </a:cubicBezTo>
                <a:cubicBezTo>
                  <a:pt x="1382410" y="4302136"/>
                  <a:pt x="1396493" y="4320913"/>
                  <a:pt x="1412922" y="4339689"/>
                </a:cubicBezTo>
                <a:cubicBezTo>
                  <a:pt x="1415269" y="4342036"/>
                  <a:pt x="1417616" y="4344383"/>
                  <a:pt x="1417616" y="4346730"/>
                </a:cubicBezTo>
                <a:cubicBezTo>
                  <a:pt x="1434045" y="4365506"/>
                  <a:pt x="1448128" y="4381936"/>
                  <a:pt x="1464557" y="4398365"/>
                </a:cubicBezTo>
                <a:cubicBezTo>
                  <a:pt x="1466904" y="4400712"/>
                  <a:pt x="1469251" y="4403059"/>
                  <a:pt x="1471598" y="4405406"/>
                </a:cubicBezTo>
                <a:cubicBezTo>
                  <a:pt x="1488028" y="4421836"/>
                  <a:pt x="1502110" y="4438265"/>
                  <a:pt x="1518539" y="4454694"/>
                </a:cubicBezTo>
                <a:cubicBezTo>
                  <a:pt x="1518539" y="4454694"/>
                  <a:pt x="1518539" y="4454694"/>
                  <a:pt x="1520886" y="4457041"/>
                </a:cubicBezTo>
                <a:cubicBezTo>
                  <a:pt x="1520886" y="4457041"/>
                  <a:pt x="1520886" y="4457041"/>
                  <a:pt x="1520886" y="4457041"/>
                </a:cubicBezTo>
                <a:cubicBezTo>
                  <a:pt x="1513845" y="4450000"/>
                  <a:pt x="1506804" y="4445306"/>
                  <a:pt x="1497416" y="4438265"/>
                </a:cubicBezTo>
                <a:cubicBezTo>
                  <a:pt x="1485680" y="4433571"/>
                  <a:pt x="1476292" y="4424183"/>
                  <a:pt x="1469251" y="4417142"/>
                </a:cubicBezTo>
                <a:close/>
                <a:moveTo>
                  <a:pt x="1072600" y="3973550"/>
                </a:moveTo>
                <a:cubicBezTo>
                  <a:pt x="1077294" y="3968856"/>
                  <a:pt x="1079641" y="3961814"/>
                  <a:pt x="1084336" y="3957120"/>
                </a:cubicBezTo>
                <a:cubicBezTo>
                  <a:pt x="1086683" y="3954773"/>
                  <a:pt x="1086683" y="3952426"/>
                  <a:pt x="1089030" y="3950079"/>
                </a:cubicBezTo>
                <a:cubicBezTo>
                  <a:pt x="1091377" y="3945385"/>
                  <a:pt x="1093724" y="3943038"/>
                  <a:pt x="1096071" y="3938344"/>
                </a:cubicBezTo>
                <a:cubicBezTo>
                  <a:pt x="1098418" y="3940691"/>
                  <a:pt x="1103112" y="3940691"/>
                  <a:pt x="1105459" y="3940691"/>
                </a:cubicBezTo>
                <a:cubicBezTo>
                  <a:pt x="1110153" y="3940691"/>
                  <a:pt x="1112500" y="3938344"/>
                  <a:pt x="1114847" y="3938344"/>
                </a:cubicBezTo>
                <a:cubicBezTo>
                  <a:pt x="1114847" y="3938344"/>
                  <a:pt x="1114847" y="3938344"/>
                  <a:pt x="1114847" y="3938344"/>
                </a:cubicBezTo>
                <a:cubicBezTo>
                  <a:pt x="1112500" y="3973550"/>
                  <a:pt x="1107806" y="4008755"/>
                  <a:pt x="1105459" y="4041614"/>
                </a:cubicBezTo>
                <a:cubicBezTo>
                  <a:pt x="1096071" y="4029879"/>
                  <a:pt x="1086683" y="4018144"/>
                  <a:pt x="1074947" y="4006408"/>
                </a:cubicBezTo>
                <a:cubicBezTo>
                  <a:pt x="1079641" y="4001714"/>
                  <a:pt x="1081988" y="3997020"/>
                  <a:pt x="1081988" y="3992326"/>
                </a:cubicBezTo>
                <a:cubicBezTo>
                  <a:pt x="1079641" y="3982938"/>
                  <a:pt x="1077294" y="3975897"/>
                  <a:pt x="1072600" y="3973550"/>
                </a:cubicBezTo>
                <a:close/>
                <a:moveTo>
                  <a:pt x="755749" y="3851503"/>
                </a:moveTo>
                <a:cubicBezTo>
                  <a:pt x="753402" y="3851503"/>
                  <a:pt x="753402" y="3849156"/>
                  <a:pt x="751055" y="3849156"/>
                </a:cubicBezTo>
                <a:cubicBezTo>
                  <a:pt x="739320" y="3844462"/>
                  <a:pt x="727584" y="3839768"/>
                  <a:pt x="715849" y="3832727"/>
                </a:cubicBezTo>
                <a:cubicBezTo>
                  <a:pt x="718196" y="3832727"/>
                  <a:pt x="720543" y="3832727"/>
                  <a:pt x="722890" y="3832727"/>
                </a:cubicBezTo>
                <a:cubicBezTo>
                  <a:pt x="725237" y="3832727"/>
                  <a:pt x="729931" y="3832727"/>
                  <a:pt x="732279" y="3832727"/>
                </a:cubicBezTo>
                <a:cubicBezTo>
                  <a:pt x="736973" y="3832727"/>
                  <a:pt x="739320" y="3832727"/>
                  <a:pt x="744014" y="3830380"/>
                </a:cubicBezTo>
                <a:cubicBezTo>
                  <a:pt x="746361" y="3830380"/>
                  <a:pt x="751055" y="3830380"/>
                  <a:pt x="753402" y="3828033"/>
                </a:cubicBezTo>
                <a:cubicBezTo>
                  <a:pt x="758096" y="3828033"/>
                  <a:pt x="760443" y="3825686"/>
                  <a:pt x="765137" y="3825686"/>
                </a:cubicBezTo>
                <a:cubicBezTo>
                  <a:pt x="767484" y="3825686"/>
                  <a:pt x="772178" y="3825686"/>
                  <a:pt x="774525" y="3823339"/>
                </a:cubicBezTo>
                <a:cubicBezTo>
                  <a:pt x="779219" y="3823339"/>
                  <a:pt x="783914" y="3820992"/>
                  <a:pt x="786261" y="3820992"/>
                </a:cubicBezTo>
                <a:cubicBezTo>
                  <a:pt x="788608" y="3820992"/>
                  <a:pt x="793302" y="3818645"/>
                  <a:pt x="795649" y="3818645"/>
                </a:cubicBezTo>
                <a:cubicBezTo>
                  <a:pt x="800343" y="3818645"/>
                  <a:pt x="805037" y="3816298"/>
                  <a:pt x="809731" y="3813950"/>
                </a:cubicBezTo>
                <a:cubicBezTo>
                  <a:pt x="812078" y="3813950"/>
                  <a:pt x="814425" y="3811604"/>
                  <a:pt x="819119" y="3811604"/>
                </a:cubicBezTo>
                <a:cubicBezTo>
                  <a:pt x="823813" y="3809256"/>
                  <a:pt x="828507" y="3809256"/>
                  <a:pt x="833201" y="3806909"/>
                </a:cubicBezTo>
                <a:cubicBezTo>
                  <a:pt x="835549" y="3806909"/>
                  <a:pt x="837896" y="3804562"/>
                  <a:pt x="842590" y="3804562"/>
                </a:cubicBezTo>
                <a:cubicBezTo>
                  <a:pt x="847284" y="3802215"/>
                  <a:pt x="851978" y="3799868"/>
                  <a:pt x="856672" y="3799868"/>
                </a:cubicBezTo>
                <a:cubicBezTo>
                  <a:pt x="859019" y="3799868"/>
                  <a:pt x="861366" y="3797521"/>
                  <a:pt x="861366" y="3797521"/>
                </a:cubicBezTo>
                <a:cubicBezTo>
                  <a:pt x="863713" y="3799868"/>
                  <a:pt x="866060" y="3799868"/>
                  <a:pt x="870754" y="3802215"/>
                </a:cubicBezTo>
                <a:cubicBezTo>
                  <a:pt x="882489" y="3806909"/>
                  <a:pt x="891878" y="3813950"/>
                  <a:pt x="903613" y="3818645"/>
                </a:cubicBezTo>
                <a:cubicBezTo>
                  <a:pt x="905960" y="3820992"/>
                  <a:pt x="910654" y="3820992"/>
                  <a:pt x="913001" y="3823339"/>
                </a:cubicBezTo>
                <a:cubicBezTo>
                  <a:pt x="924736" y="3828033"/>
                  <a:pt x="934124" y="3835074"/>
                  <a:pt x="945860" y="3839768"/>
                </a:cubicBezTo>
                <a:cubicBezTo>
                  <a:pt x="948207" y="3842115"/>
                  <a:pt x="952901" y="3842115"/>
                  <a:pt x="957595" y="3844462"/>
                </a:cubicBezTo>
                <a:cubicBezTo>
                  <a:pt x="969330" y="3849156"/>
                  <a:pt x="978718" y="3853850"/>
                  <a:pt x="990454" y="3858544"/>
                </a:cubicBezTo>
                <a:cubicBezTo>
                  <a:pt x="995148" y="3860891"/>
                  <a:pt x="997495" y="3860891"/>
                  <a:pt x="1002189" y="3863238"/>
                </a:cubicBezTo>
                <a:cubicBezTo>
                  <a:pt x="1011577" y="3867932"/>
                  <a:pt x="1023312" y="3872627"/>
                  <a:pt x="1032700" y="3877321"/>
                </a:cubicBezTo>
                <a:cubicBezTo>
                  <a:pt x="1037395" y="3879668"/>
                  <a:pt x="1042089" y="3879668"/>
                  <a:pt x="1044436" y="3882015"/>
                </a:cubicBezTo>
                <a:cubicBezTo>
                  <a:pt x="1049130" y="3884362"/>
                  <a:pt x="1056171" y="3886709"/>
                  <a:pt x="1060865" y="3889056"/>
                </a:cubicBezTo>
                <a:cubicBezTo>
                  <a:pt x="1060865" y="3891403"/>
                  <a:pt x="1060865" y="3893750"/>
                  <a:pt x="1060865" y="3896097"/>
                </a:cubicBezTo>
                <a:cubicBezTo>
                  <a:pt x="1060865" y="3900791"/>
                  <a:pt x="1060865" y="3905485"/>
                  <a:pt x="1060865" y="3910179"/>
                </a:cubicBezTo>
                <a:cubicBezTo>
                  <a:pt x="962289" y="3907832"/>
                  <a:pt x="866060" y="3886709"/>
                  <a:pt x="772178" y="3851503"/>
                </a:cubicBezTo>
                <a:cubicBezTo>
                  <a:pt x="762790" y="3853850"/>
                  <a:pt x="758096" y="3851503"/>
                  <a:pt x="755749" y="3851503"/>
                </a:cubicBezTo>
                <a:close/>
                <a:moveTo>
                  <a:pt x="837896" y="3785786"/>
                </a:moveTo>
                <a:cubicBezTo>
                  <a:pt x="821466" y="3776398"/>
                  <a:pt x="805037" y="3767009"/>
                  <a:pt x="788608" y="3757621"/>
                </a:cubicBezTo>
                <a:cubicBezTo>
                  <a:pt x="786261" y="3755274"/>
                  <a:pt x="781566" y="3752927"/>
                  <a:pt x="779219" y="3750580"/>
                </a:cubicBezTo>
                <a:cubicBezTo>
                  <a:pt x="760443" y="3738845"/>
                  <a:pt x="744014" y="3727110"/>
                  <a:pt x="725237" y="3715374"/>
                </a:cubicBezTo>
                <a:cubicBezTo>
                  <a:pt x="720543" y="3713028"/>
                  <a:pt x="718196" y="3710680"/>
                  <a:pt x="713502" y="3708333"/>
                </a:cubicBezTo>
                <a:cubicBezTo>
                  <a:pt x="697073" y="3696598"/>
                  <a:pt x="680643" y="3684863"/>
                  <a:pt x="666561" y="3673128"/>
                </a:cubicBezTo>
                <a:cubicBezTo>
                  <a:pt x="666561" y="3673128"/>
                  <a:pt x="666561" y="3673128"/>
                  <a:pt x="664214" y="3673128"/>
                </a:cubicBezTo>
                <a:cubicBezTo>
                  <a:pt x="661867" y="3663740"/>
                  <a:pt x="661867" y="3652004"/>
                  <a:pt x="659520" y="3642616"/>
                </a:cubicBezTo>
                <a:cubicBezTo>
                  <a:pt x="736973" y="3694251"/>
                  <a:pt x="819119" y="3736498"/>
                  <a:pt x="908307" y="3774051"/>
                </a:cubicBezTo>
                <a:cubicBezTo>
                  <a:pt x="891878" y="3783439"/>
                  <a:pt x="873101" y="3790480"/>
                  <a:pt x="856672" y="3797521"/>
                </a:cubicBezTo>
                <a:cubicBezTo>
                  <a:pt x="854325" y="3795174"/>
                  <a:pt x="849631" y="3795174"/>
                  <a:pt x="847284" y="3792827"/>
                </a:cubicBezTo>
                <a:cubicBezTo>
                  <a:pt x="844937" y="3790480"/>
                  <a:pt x="840243" y="3788133"/>
                  <a:pt x="837896" y="3785786"/>
                </a:cubicBezTo>
                <a:close/>
                <a:moveTo>
                  <a:pt x="610232" y="3583940"/>
                </a:moveTo>
                <a:cubicBezTo>
                  <a:pt x="603191" y="3583940"/>
                  <a:pt x="598497" y="3586287"/>
                  <a:pt x="593803" y="3590981"/>
                </a:cubicBezTo>
                <a:cubicBezTo>
                  <a:pt x="551556" y="3560470"/>
                  <a:pt x="511656" y="3525264"/>
                  <a:pt x="474103" y="3490058"/>
                </a:cubicBezTo>
                <a:cubicBezTo>
                  <a:pt x="460021" y="3464241"/>
                  <a:pt x="445939" y="3440770"/>
                  <a:pt x="431857" y="3414952"/>
                </a:cubicBezTo>
                <a:cubicBezTo>
                  <a:pt x="424815" y="3403217"/>
                  <a:pt x="420121" y="3393829"/>
                  <a:pt x="413080" y="3382094"/>
                </a:cubicBezTo>
                <a:cubicBezTo>
                  <a:pt x="406039" y="3368012"/>
                  <a:pt x="396651" y="3353929"/>
                  <a:pt x="389610" y="3337500"/>
                </a:cubicBezTo>
                <a:cubicBezTo>
                  <a:pt x="382569" y="3325765"/>
                  <a:pt x="375527" y="3311683"/>
                  <a:pt x="368486" y="3299947"/>
                </a:cubicBezTo>
                <a:cubicBezTo>
                  <a:pt x="361445" y="3285865"/>
                  <a:pt x="354404" y="3271783"/>
                  <a:pt x="347363" y="3257700"/>
                </a:cubicBezTo>
                <a:cubicBezTo>
                  <a:pt x="342669" y="3248312"/>
                  <a:pt x="337975" y="3241271"/>
                  <a:pt x="333281" y="3231883"/>
                </a:cubicBezTo>
                <a:cubicBezTo>
                  <a:pt x="335628" y="3229536"/>
                  <a:pt x="340322" y="3227189"/>
                  <a:pt x="340322" y="3224842"/>
                </a:cubicBezTo>
                <a:cubicBezTo>
                  <a:pt x="342669" y="3227189"/>
                  <a:pt x="347363" y="3227189"/>
                  <a:pt x="349710" y="3229536"/>
                </a:cubicBezTo>
                <a:cubicBezTo>
                  <a:pt x="354404" y="3231883"/>
                  <a:pt x="359098" y="3234230"/>
                  <a:pt x="363792" y="3234230"/>
                </a:cubicBezTo>
                <a:cubicBezTo>
                  <a:pt x="368486" y="3236577"/>
                  <a:pt x="373180" y="3238924"/>
                  <a:pt x="377874" y="3238924"/>
                </a:cubicBezTo>
                <a:cubicBezTo>
                  <a:pt x="382569" y="3241271"/>
                  <a:pt x="387263" y="3241271"/>
                  <a:pt x="391957" y="3243618"/>
                </a:cubicBezTo>
                <a:cubicBezTo>
                  <a:pt x="396651" y="3245965"/>
                  <a:pt x="401345" y="3245965"/>
                  <a:pt x="406039" y="3248312"/>
                </a:cubicBezTo>
                <a:cubicBezTo>
                  <a:pt x="410733" y="3250659"/>
                  <a:pt x="417774" y="3250659"/>
                  <a:pt x="422468" y="3253006"/>
                </a:cubicBezTo>
                <a:cubicBezTo>
                  <a:pt x="427162" y="3253006"/>
                  <a:pt x="431857" y="3255354"/>
                  <a:pt x="436551" y="3255354"/>
                </a:cubicBezTo>
                <a:cubicBezTo>
                  <a:pt x="441245" y="3257700"/>
                  <a:pt x="448286" y="3257700"/>
                  <a:pt x="455327" y="3257700"/>
                </a:cubicBezTo>
                <a:cubicBezTo>
                  <a:pt x="460021" y="3257700"/>
                  <a:pt x="464715" y="3260048"/>
                  <a:pt x="469409" y="3260048"/>
                </a:cubicBezTo>
                <a:cubicBezTo>
                  <a:pt x="476450" y="3260048"/>
                  <a:pt x="483492" y="3262394"/>
                  <a:pt x="488186" y="3262394"/>
                </a:cubicBezTo>
                <a:cubicBezTo>
                  <a:pt x="492880" y="3262394"/>
                  <a:pt x="497574" y="3262394"/>
                  <a:pt x="499921" y="3264742"/>
                </a:cubicBezTo>
                <a:cubicBezTo>
                  <a:pt x="506962" y="3264742"/>
                  <a:pt x="514003" y="3264742"/>
                  <a:pt x="523391" y="3267089"/>
                </a:cubicBezTo>
                <a:cubicBezTo>
                  <a:pt x="528085" y="3267089"/>
                  <a:pt x="530433" y="3267089"/>
                  <a:pt x="535127" y="3267089"/>
                </a:cubicBezTo>
                <a:cubicBezTo>
                  <a:pt x="546862" y="3267089"/>
                  <a:pt x="558597" y="3267089"/>
                  <a:pt x="570332" y="3267089"/>
                </a:cubicBezTo>
                <a:lnTo>
                  <a:pt x="570332" y="3267089"/>
                </a:lnTo>
                <a:cubicBezTo>
                  <a:pt x="570332" y="3267089"/>
                  <a:pt x="570332" y="3267089"/>
                  <a:pt x="570332" y="3267089"/>
                </a:cubicBezTo>
                <a:cubicBezTo>
                  <a:pt x="579721" y="3267089"/>
                  <a:pt x="589109" y="3267089"/>
                  <a:pt x="596150" y="3267089"/>
                </a:cubicBezTo>
                <a:cubicBezTo>
                  <a:pt x="596150" y="3276477"/>
                  <a:pt x="605538" y="3285865"/>
                  <a:pt x="617273" y="3285865"/>
                </a:cubicBezTo>
                <a:cubicBezTo>
                  <a:pt x="617273" y="3285865"/>
                  <a:pt x="617273" y="3285865"/>
                  <a:pt x="617273" y="3285865"/>
                </a:cubicBezTo>
                <a:cubicBezTo>
                  <a:pt x="624314" y="3363318"/>
                  <a:pt x="631355" y="3436076"/>
                  <a:pt x="640744" y="3504140"/>
                </a:cubicBezTo>
                <a:cubicBezTo>
                  <a:pt x="640744" y="3506487"/>
                  <a:pt x="640744" y="3508834"/>
                  <a:pt x="640744" y="3511182"/>
                </a:cubicBezTo>
                <a:cubicBezTo>
                  <a:pt x="643091" y="3532305"/>
                  <a:pt x="645438" y="3555775"/>
                  <a:pt x="647785" y="3574552"/>
                </a:cubicBezTo>
                <a:cubicBezTo>
                  <a:pt x="647785" y="3579246"/>
                  <a:pt x="647785" y="3583940"/>
                  <a:pt x="650132" y="3586287"/>
                </a:cubicBezTo>
                <a:cubicBezTo>
                  <a:pt x="652479" y="3602716"/>
                  <a:pt x="654826" y="3619146"/>
                  <a:pt x="657173" y="3635575"/>
                </a:cubicBezTo>
                <a:cubicBezTo>
                  <a:pt x="645438" y="3628534"/>
                  <a:pt x="636050" y="3621493"/>
                  <a:pt x="626661" y="3614451"/>
                </a:cubicBezTo>
                <a:cubicBezTo>
                  <a:pt x="629008" y="3612105"/>
                  <a:pt x="629008" y="3607411"/>
                  <a:pt x="629008" y="3602716"/>
                </a:cubicBezTo>
                <a:cubicBezTo>
                  <a:pt x="629008" y="3593328"/>
                  <a:pt x="619620" y="3583940"/>
                  <a:pt x="610232" y="3583940"/>
                </a:cubicBezTo>
                <a:close/>
                <a:moveTo>
                  <a:pt x="281646" y="3196677"/>
                </a:moveTo>
                <a:cubicBezTo>
                  <a:pt x="276951" y="3194330"/>
                  <a:pt x="272257" y="3191983"/>
                  <a:pt x="267563" y="3189636"/>
                </a:cubicBezTo>
                <a:cubicBezTo>
                  <a:pt x="262869" y="3187289"/>
                  <a:pt x="258175" y="3182595"/>
                  <a:pt x="253481" y="3180248"/>
                </a:cubicBezTo>
                <a:cubicBezTo>
                  <a:pt x="248787" y="3177901"/>
                  <a:pt x="244093" y="3175554"/>
                  <a:pt x="241746" y="3173207"/>
                </a:cubicBezTo>
                <a:cubicBezTo>
                  <a:pt x="237052" y="3170860"/>
                  <a:pt x="232358" y="3166166"/>
                  <a:pt x="227664" y="3161472"/>
                </a:cubicBezTo>
                <a:cubicBezTo>
                  <a:pt x="222969" y="3159125"/>
                  <a:pt x="220622" y="3156777"/>
                  <a:pt x="215928" y="3152083"/>
                </a:cubicBezTo>
                <a:cubicBezTo>
                  <a:pt x="213581" y="3152083"/>
                  <a:pt x="213581" y="3149737"/>
                  <a:pt x="211234" y="3149737"/>
                </a:cubicBezTo>
                <a:cubicBezTo>
                  <a:pt x="171334" y="3074631"/>
                  <a:pt x="136129" y="2997178"/>
                  <a:pt x="107964" y="2917379"/>
                </a:cubicBezTo>
                <a:cubicBezTo>
                  <a:pt x="115005" y="2915032"/>
                  <a:pt x="117352" y="2910338"/>
                  <a:pt x="119699" y="2903296"/>
                </a:cubicBezTo>
                <a:cubicBezTo>
                  <a:pt x="122046" y="2905643"/>
                  <a:pt x="122046" y="2907991"/>
                  <a:pt x="124393" y="2910338"/>
                </a:cubicBezTo>
                <a:cubicBezTo>
                  <a:pt x="129088" y="2919726"/>
                  <a:pt x="133782" y="2929114"/>
                  <a:pt x="138476" y="2938502"/>
                </a:cubicBezTo>
                <a:cubicBezTo>
                  <a:pt x="143170" y="2945543"/>
                  <a:pt x="145517" y="2952584"/>
                  <a:pt x="150211" y="2959626"/>
                </a:cubicBezTo>
                <a:cubicBezTo>
                  <a:pt x="154905" y="2969014"/>
                  <a:pt x="161946" y="2978402"/>
                  <a:pt x="166640" y="2987790"/>
                </a:cubicBezTo>
                <a:cubicBezTo>
                  <a:pt x="171334" y="2994831"/>
                  <a:pt x="173681" y="3001873"/>
                  <a:pt x="178376" y="3008914"/>
                </a:cubicBezTo>
                <a:cubicBezTo>
                  <a:pt x="185417" y="3018302"/>
                  <a:pt x="190111" y="3027690"/>
                  <a:pt x="197152" y="3039425"/>
                </a:cubicBezTo>
                <a:cubicBezTo>
                  <a:pt x="201846" y="3046466"/>
                  <a:pt x="206540" y="3053507"/>
                  <a:pt x="211234" y="3060549"/>
                </a:cubicBezTo>
                <a:cubicBezTo>
                  <a:pt x="218275" y="3072284"/>
                  <a:pt x="225316" y="3081672"/>
                  <a:pt x="232358" y="3093407"/>
                </a:cubicBezTo>
                <a:cubicBezTo>
                  <a:pt x="237052" y="3100448"/>
                  <a:pt x="241746" y="3105142"/>
                  <a:pt x="244093" y="3112184"/>
                </a:cubicBezTo>
                <a:cubicBezTo>
                  <a:pt x="255828" y="3128613"/>
                  <a:pt x="267563" y="3145042"/>
                  <a:pt x="281646" y="3163819"/>
                </a:cubicBezTo>
                <a:cubicBezTo>
                  <a:pt x="286340" y="3170860"/>
                  <a:pt x="293381" y="3177901"/>
                  <a:pt x="298075" y="3184942"/>
                </a:cubicBezTo>
                <a:cubicBezTo>
                  <a:pt x="302769" y="3189636"/>
                  <a:pt x="305116" y="3194330"/>
                  <a:pt x="309810" y="3199024"/>
                </a:cubicBezTo>
                <a:cubicBezTo>
                  <a:pt x="307463" y="3201371"/>
                  <a:pt x="305116" y="3203718"/>
                  <a:pt x="305116" y="3206065"/>
                </a:cubicBezTo>
                <a:cubicBezTo>
                  <a:pt x="300422" y="3203718"/>
                  <a:pt x="298075" y="3203718"/>
                  <a:pt x="293381" y="3201371"/>
                </a:cubicBezTo>
                <a:cubicBezTo>
                  <a:pt x="291034" y="3201371"/>
                  <a:pt x="286340" y="3199024"/>
                  <a:pt x="281646" y="3196677"/>
                </a:cubicBezTo>
                <a:close/>
                <a:moveTo>
                  <a:pt x="56329" y="2774209"/>
                </a:moveTo>
                <a:cubicBezTo>
                  <a:pt x="53982" y="2760127"/>
                  <a:pt x="49288" y="2746044"/>
                  <a:pt x="46941" y="2731962"/>
                </a:cubicBezTo>
                <a:cubicBezTo>
                  <a:pt x="46941" y="2731962"/>
                  <a:pt x="49288" y="2731962"/>
                  <a:pt x="49288" y="2731962"/>
                </a:cubicBezTo>
                <a:cubicBezTo>
                  <a:pt x="49288" y="2734309"/>
                  <a:pt x="51635" y="2739003"/>
                  <a:pt x="51635" y="2741350"/>
                </a:cubicBezTo>
                <a:cubicBezTo>
                  <a:pt x="51635" y="2746044"/>
                  <a:pt x="53982" y="2748391"/>
                  <a:pt x="56329" y="2753085"/>
                </a:cubicBezTo>
                <a:cubicBezTo>
                  <a:pt x="58676" y="2760127"/>
                  <a:pt x="61023" y="2767168"/>
                  <a:pt x="63370" y="2774209"/>
                </a:cubicBezTo>
                <a:cubicBezTo>
                  <a:pt x="65717" y="2776556"/>
                  <a:pt x="65717" y="2781250"/>
                  <a:pt x="68064" y="2783597"/>
                </a:cubicBezTo>
                <a:cubicBezTo>
                  <a:pt x="70411" y="2785944"/>
                  <a:pt x="70411" y="2790638"/>
                  <a:pt x="72758" y="2792985"/>
                </a:cubicBezTo>
                <a:cubicBezTo>
                  <a:pt x="68064" y="2795332"/>
                  <a:pt x="65717" y="2800026"/>
                  <a:pt x="63370" y="2804721"/>
                </a:cubicBezTo>
                <a:cubicBezTo>
                  <a:pt x="63370" y="2800026"/>
                  <a:pt x="61023" y="2795332"/>
                  <a:pt x="61023" y="2790638"/>
                </a:cubicBezTo>
                <a:cubicBezTo>
                  <a:pt x="58676" y="2783597"/>
                  <a:pt x="56329" y="2778903"/>
                  <a:pt x="56329" y="2774209"/>
                </a:cubicBezTo>
                <a:close/>
                <a:moveTo>
                  <a:pt x="68064" y="2731962"/>
                </a:moveTo>
                <a:cubicBezTo>
                  <a:pt x="68064" y="2734309"/>
                  <a:pt x="70411" y="2734309"/>
                  <a:pt x="70411" y="2736656"/>
                </a:cubicBezTo>
                <a:cubicBezTo>
                  <a:pt x="65717" y="2739003"/>
                  <a:pt x="63370" y="2743697"/>
                  <a:pt x="63370" y="2748391"/>
                </a:cubicBezTo>
                <a:cubicBezTo>
                  <a:pt x="63370" y="2746044"/>
                  <a:pt x="61023" y="2743697"/>
                  <a:pt x="61023" y="2741350"/>
                </a:cubicBezTo>
                <a:cubicBezTo>
                  <a:pt x="58676" y="2734309"/>
                  <a:pt x="58676" y="2729615"/>
                  <a:pt x="56329" y="2722574"/>
                </a:cubicBezTo>
                <a:cubicBezTo>
                  <a:pt x="58676" y="2720227"/>
                  <a:pt x="58676" y="2717880"/>
                  <a:pt x="58676" y="2715533"/>
                </a:cubicBezTo>
                <a:cubicBezTo>
                  <a:pt x="58676" y="2715533"/>
                  <a:pt x="58676" y="2717880"/>
                  <a:pt x="58676" y="2717880"/>
                </a:cubicBezTo>
                <a:cubicBezTo>
                  <a:pt x="63370" y="2724921"/>
                  <a:pt x="65717" y="2727268"/>
                  <a:pt x="68064" y="2731962"/>
                </a:cubicBezTo>
                <a:close/>
                <a:moveTo>
                  <a:pt x="110311" y="2769515"/>
                </a:moveTo>
                <a:cubicBezTo>
                  <a:pt x="112658" y="2769515"/>
                  <a:pt x="115005" y="2771862"/>
                  <a:pt x="117352" y="2771862"/>
                </a:cubicBezTo>
                <a:cubicBezTo>
                  <a:pt x="122046" y="2774209"/>
                  <a:pt x="126741" y="2774209"/>
                  <a:pt x="131435" y="2774209"/>
                </a:cubicBezTo>
                <a:cubicBezTo>
                  <a:pt x="133782" y="2774209"/>
                  <a:pt x="136129" y="2776556"/>
                  <a:pt x="138476" y="2776556"/>
                </a:cubicBezTo>
                <a:cubicBezTo>
                  <a:pt x="145517" y="2776556"/>
                  <a:pt x="152558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64293" y="2778903"/>
                  <a:pt x="171334" y="2778903"/>
                  <a:pt x="176028" y="2778903"/>
                </a:cubicBezTo>
                <a:cubicBezTo>
                  <a:pt x="178376" y="2778903"/>
                  <a:pt x="180723" y="2778903"/>
                  <a:pt x="183070" y="2778903"/>
                </a:cubicBezTo>
                <a:cubicBezTo>
                  <a:pt x="187764" y="2778903"/>
                  <a:pt x="190111" y="2778903"/>
                  <a:pt x="194805" y="2776556"/>
                </a:cubicBezTo>
                <a:cubicBezTo>
                  <a:pt x="197152" y="2776556"/>
                  <a:pt x="199499" y="2776556"/>
                  <a:pt x="201846" y="2774209"/>
                </a:cubicBezTo>
                <a:cubicBezTo>
                  <a:pt x="206540" y="2774209"/>
                  <a:pt x="208887" y="2771862"/>
                  <a:pt x="213581" y="2771862"/>
                </a:cubicBezTo>
                <a:cubicBezTo>
                  <a:pt x="213581" y="2771862"/>
                  <a:pt x="213581" y="2771862"/>
                  <a:pt x="213581" y="2771862"/>
                </a:cubicBezTo>
                <a:cubicBezTo>
                  <a:pt x="215928" y="2778903"/>
                  <a:pt x="222969" y="2783597"/>
                  <a:pt x="232358" y="2783597"/>
                </a:cubicBezTo>
                <a:cubicBezTo>
                  <a:pt x="232358" y="2783597"/>
                  <a:pt x="234705" y="2783597"/>
                  <a:pt x="234705" y="2783597"/>
                </a:cubicBezTo>
                <a:cubicBezTo>
                  <a:pt x="246440" y="2839926"/>
                  <a:pt x="255828" y="2896255"/>
                  <a:pt x="265216" y="2947890"/>
                </a:cubicBezTo>
                <a:cubicBezTo>
                  <a:pt x="265216" y="2950237"/>
                  <a:pt x="267563" y="2954932"/>
                  <a:pt x="267563" y="2957279"/>
                </a:cubicBezTo>
                <a:cubicBezTo>
                  <a:pt x="269910" y="2973708"/>
                  <a:pt x="274604" y="2987790"/>
                  <a:pt x="276951" y="3004220"/>
                </a:cubicBezTo>
                <a:cubicBezTo>
                  <a:pt x="276951" y="3008914"/>
                  <a:pt x="279299" y="3013608"/>
                  <a:pt x="279299" y="3020649"/>
                </a:cubicBezTo>
                <a:cubicBezTo>
                  <a:pt x="281646" y="3034731"/>
                  <a:pt x="283993" y="3046466"/>
                  <a:pt x="286340" y="3060549"/>
                </a:cubicBezTo>
                <a:cubicBezTo>
                  <a:pt x="288687" y="3065243"/>
                  <a:pt x="288687" y="3072284"/>
                  <a:pt x="291034" y="3076978"/>
                </a:cubicBezTo>
                <a:cubicBezTo>
                  <a:pt x="293381" y="3088713"/>
                  <a:pt x="295728" y="3100448"/>
                  <a:pt x="298075" y="3112184"/>
                </a:cubicBezTo>
                <a:cubicBezTo>
                  <a:pt x="300422" y="3116878"/>
                  <a:pt x="300422" y="3123919"/>
                  <a:pt x="302769" y="3128613"/>
                </a:cubicBezTo>
                <a:cubicBezTo>
                  <a:pt x="305116" y="3140348"/>
                  <a:pt x="307463" y="3152083"/>
                  <a:pt x="309810" y="3163819"/>
                </a:cubicBezTo>
                <a:cubicBezTo>
                  <a:pt x="309810" y="3168513"/>
                  <a:pt x="312157" y="3173207"/>
                  <a:pt x="314504" y="3180248"/>
                </a:cubicBezTo>
                <a:cubicBezTo>
                  <a:pt x="316851" y="3184942"/>
                  <a:pt x="316851" y="3191983"/>
                  <a:pt x="319198" y="3196677"/>
                </a:cubicBezTo>
                <a:cubicBezTo>
                  <a:pt x="316851" y="3196677"/>
                  <a:pt x="316851" y="3196677"/>
                  <a:pt x="314504" y="3199024"/>
                </a:cubicBezTo>
                <a:cubicBezTo>
                  <a:pt x="309810" y="3191983"/>
                  <a:pt x="305116" y="3184942"/>
                  <a:pt x="300422" y="3175554"/>
                </a:cubicBezTo>
                <a:cubicBezTo>
                  <a:pt x="295728" y="3168513"/>
                  <a:pt x="291034" y="3159125"/>
                  <a:pt x="286340" y="3152083"/>
                </a:cubicBezTo>
                <a:cubicBezTo>
                  <a:pt x="279299" y="3140348"/>
                  <a:pt x="272257" y="3126266"/>
                  <a:pt x="262869" y="3114531"/>
                </a:cubicBezTo>
                <a:cubicBezTo>
                  <a:pt x="258175" y="3107490"/>
                  <a:pt x="253481" y="3100448"/>
                  <a:pt x="248787" y="3091060"/>
                </a:cubicBezTo>
                <a:cubicBezTo>
                  <a:pt x="241746" y="3076978"/>
                  <a:pt x="232358" y="3062896"/>
                  <a:pt x="225316" y="3048813"/>
                </a:cubicBezTo>
                <a:cubicBezTo>
                  <a:pt x="222969" y="3041772"/>
                  <a:pt x="218275" y="3037078"/>
                  <a:pt x="215928" y="3030037"/>
                </a:cubicBezTo>
                <a:cubicBezTo>
                  <a:pt x="204193" y="3011261"/>
                  <a:pt x="194805" y="2992484"/>
                  <a:pt x="185417" y="2973708"/>
                </a:cubicBezTo>
                <a:cubicBezTo>
                  <a:pt x="185417" y="2973708"/>
                  <a:pt x="185417" y="2973708"/>
                  <a:pt x="185417" y="2971361"/>
                </a:cubicBezTo>
                <a:cubicBezTo>
                  <a:pt x="176028" y="2952584"/>
                  <a:pt x="166640" y="2933808"/>
                  <a:pt x="157252" y="2915032"/>
                </a:cubicBezTo>
                <a:cubicBezTo>
                  <a:pt x="154905" y="2907991"/>
                  <a:pt x="152558" y="2903296"/>
                  <a:pt x="147864" y="2896255"/>
                </a:cubicBezTo>
                <a:cubicBezTo>
                  <a:pt x="140823" y="2884520"/>
                  <a:pt x="136129" y="2870438"/>
                  <a:pt x="129088" y="2858703"/>
                </a:cubicBezTo>
                <a:cubicBezTo>
                  <a:pt x="124393" y="2851662"/>
                  <a:pt x="122046" y="2844620"/>
                  <a:pt x="119699" y="2835232"/>
                </a:cubicBezTo>
                <a:cubicBezTo>
                  <a:pt x="115005" y="2825844"/>
                  <a:pt x="110311" y="2814109"/>
                  <a:pt x="105617" y="2804721"/>
                </a:cubicBezTo>
                <a:cubicBezTo>
                  <a:pt x="100923" y="2795332"/>
                  <a:pt x="98576" y="2788291"/>
                  <a:pt x="96229" y="2778903"/>
                </a:cubicBezTo>
                <a:cubicBezTo>
                  <a:pt x="93882" y="2774209"/>
                  <a:pt x="93882" y="2771862"/>
                  <a:pt x="91535" y="2767168"/>
                </a:cubicBezTo>
                <a:cubicBezTo>
                  <a:pt x="93882" y="2764821"/>
                  <a:pt x="96229" y="2764821"/>
                  <a:pt x="98576" y="2760127"/>
                </a:cubicBezTo>
                <a:cubicBezTo>
                  <a:pt x="98576" y="2760127"/>
                  <a:pt x="98576" y="2760127"/>
                  <a:pt x="98576" y="2760127"/>
                </a:cubicBezTo>
                <a:cubicBezTo>
                  <a:pt x="100923" y="2767168"/>
                  <a:pt x="105617" y="2767168"/>
                  <a:pt x="110311" y="2769515"/>
                </a:cubicBezTo>
                <a:close/>
                <a:moveTo>
                  <a:pt x="276951" y="2776556"/>
                </a:moveTo>
                <a:cubicBezTo>
                  <a:pt x="279299" y="2776556"/>
                  <a:pt x="283993" y="2778903"/>
                  <a:pt x="286340" y="2778903"/>
                </a:cubicBezTo>
                <a:cubicBezTo>
                  <a:pt x="295728" y="2781250"/>
                  <a:pt x="305116" y="2783597"/>
                  <a:pt x="314504" y="2785944"/>
                </a:cubicBezTo>
                <a:cubicBezTo>
                  <a:pt x="316851" y="2785944"/>
                  <a:pt x="321545" y="2788291"/>
                  <a:pt x="323892" y="2788291"/>
                </a:cubicBezTo>
                <a:cubicBezTo>
                  <a:pt x="323892" y="2788291"/>
                  <a:pt x="326239" y="2788291"/>
                  <a:pt x="326239" y="2788291"/>
                </a:cubicBezTo>
                <a:cubicBezTo>
                  <a:pt x="326239" y="2788291"/>
                  <a:pt x="326239" y="2790638"/>
                  <a:pt x="326239" y="2790638"/>
                </a:cubicBezTo>
                <a:cubicBezTo>
                  <a:pt x="326239" y="2800026"/>
                  <a:pt x="333281" y="2809415"/>
                  <a:pt x="345016" y="2809415"/>
                </a:cubicBezTo>
                <a:cubicBezTo>
                  <a:pt x="340322" y="2870438"/>
                  <a:pt x="337975" y="2933808"/>
                  <a:pt x="335628" y="2997178"/>
                </a:cubicBezTo>
                <a:cubicBezTo>
                  <a:pt x="335628" y="3004220"/>
                  <a:pt x="335628" y="3013608"/>
                  <a:pt x="333281" y="3020649"/>
                </a:cubicBezTo>
                <a:cubicBezTo>
                  <a:pt x="330934" y="3046466"/>
                  <a:pt x="330934" y="3074631"/>
                  <a:pt x="328587" y="3102796"/>
                </a:cubicBezTo>
                <a:cubicBezTo>
                  <a:pt x="328587" y="3119225"/>
                  <a:pt x="326239" y="3135654"/>
                  <a:pt x="326239" y="3152083"/>
                </a:cubicBezTo>
                <a:cubicBezTo>
                  <a:pt x="326239" y="3166166"/>
                  <a:pt x="323892" y="3180248"/>
                  <a:pt x="323892" y="3194330"/>
                </a:cubicBezTo>
                <a:lnTo>
                  <a:pt x="323892" y="3194330"/>
                </a:lnTo>
                <a:cubicBezTo>
                  <a:pt x="321545" y="3194330"/>
                  <a:pt x="321545" y="3194330"/>
                  <a:pt x="319198" y="3194330"/>
                </a:cubicBezTo>
                <a:cubicBezTo>
                  <a:pt x="316851" y="3182595"/>
                  <a:pt x="314504" y="3170860"/>
                  <a:pt x="312157" y="3159125"/>
                </a:cubicBezTo>
                <a:cubicBezTo>
                  <a:pt x="309810" y="3154431"/>
                  <a:pt x="309810" y="3147389"/>
                  <a:pt x="307463" y="3142695"/>
                </a:cubicBezTo>
                <a:cubicBezTo>
                  <a:pt x="305116" y="3130960"/>
                  <a:pt x="302769" y="3119225"/>
                  <a:pt x="300422" y="3107490"/>
                </a:cubicBezTo>
                <a:cubicBezTo>
                  <a:pt x="298075" y="3100448"/>
                  <a:pt x="298075" y="3093407"/>
                  <a:pt x="295728" y="3086366"/>
                </a:cubicBezTo>
                <a:cubicBezTo>
                  <a:pt x="293381" y="3074631"/>
                  <a:pt x="291034" y="3065243"/>
                  <a:pt x="288687" y="3053507"/>
                </a:cubicBezTo>
                <a:cubicBezTo>
                  <a:pt x="286340" y="3046466"/>
                  <a:pt x="286340" y="3037078"/>
                  <a:pt x="283993" y="3030037"/>
                </a:cubicBezTo>
                <a:cubicBezTo>
                  <a:pt x="281646" y="3020649"/>
                  <a:pt x="279299" y="3008914"/>
                  <a:pt x="276951" y="2999525"/>
                </a:cubicBezTo>
                <a:cubicBezTo>
                  <a:pt x="274604" y="2990137"/>
                  <a:pt x="272257" y="2980749"/>
                  <a:pt x="269910" y="2969014"/>
                </a:cubicBezTo>
                <a:cubicBezTo>
                  <a:pt x="267563" y="2959626"/>
                  <a:pt x="265216" y="2952584"/>
                  <a:pt x="265216" y="2943196"/>
                </a:cubicBezTo>
                <a:cubicBezTo>
                  <a:pt x="262869" y="2933808"/>
                  <a:pt x="260522" y="2922073"/>
                  <a:pt x="258175" y="2910338"/>
                </a:cubicBezTo>
                <a:cubicBezTo>
                  <a:pt x="255828" y="2900949"/>
                  <a:pt x="255828" y="2891561"/>
                  <a:pt x="253481" y="2884520"/>
                </a:cubicBezTo>
                <a:cubicBezTo>
                  <a:pt x="253481" y="2879826"/>
                  <a:pt x="251134" y="2877479"/>
                  <a:pt x="251134" y="2872785"/>
                </a:cubicBezTo>
                <a:cubicBezTo>
                  <a:pt x="246440" y="2842273"/>
                  <a:pt x="239399" y="2811762"/>
                  <a:pt x="232358" y="2778903"/>
                </a:cubicBezTo>
                <a:cubicBezTo>
                  <a:pt x="239399" y="2776556"/>
                  <a:pt x="244093" y="2771862"/>
                  <a:pt x="246440" y="2767168"/>
                </a:cubicBezTo>
                <a:cubicBezTo>
                  <a:pt x="248787" y="2767168"/>
                  <a:pt x="251134" y="2769515"/>
                  <a:pt x="253481" y="2769515"/>
                </a:cubicBezTo>
                <a:cubicBezTo>
                  <a:pt x="265216" y="2774209"/>
                  <a:pt x="272257" y="2776556"/>
                  <a:pt x="276951" y="2776556"/>
                </a:cubicBezTo>
                <a:close/>
                <a:moveTo>
                  <a:pt x="410733" y="2849314"/>
                </a:moveTo>
                <a:cubicBezTo>
                  <a:pt x="424815" y="2861050"/>
                  <a:pt x="436551" y="2872785"/>
                  <a:pt x="450633" y="2884520"/>
                </a:cubicBezTo>
                <a:cubicBezTo>
                  <a:pt x="457674" y="2891561"/>
                  <a:pt x="464715" y="2898602"/>
                  <a:pt x="474103" y="2903296"/>
                </a:cubicBezTo>
                <a:cubicBezTo>
                  <a:pt x="492880" y="2919726"/>
                  <a:pt x="511656" y="2936155"/>
                  <a:pt x="530433" y="2950237"/>
                </a:cubicBezTo>
                <a:cubicBezTo>
                  <a:pt x="532780" y="2952584"/>
                  <a:pt x="535127" y="2954932"/>
                  <a:pt x="539821" y="2957279"/>
                </a:cubicBezTo>
                <a:cubicBezTo>
                  <a:pt x="556250" y="2971361"/>
                  <a:pt x="572679" y="2985443"/>
                  <a:pt x="591456" y="2999525"/>
                </a:cubicBezTo>
                <a:cubicBezTo>
                  <a:pt x="589109" y="3001873"/>
                  <a:pt x="586762" y="3006567"/>
                  <a:pt x="586762" y="3011261"/>
                </a:cubicBezTo>
                <a:cubicBezTo>
                  <a:pt x="586762" y="3022996"/>
                  <a:pt x="596150" y="3032384"/>
                  <a:pt x="607885" y="3032384"/>
                </a:cubicBezTo>
                <a:cubicBezTo>
                  <a:pt x="610232" y="3065243"/>
                  <a:pt x="610232" y="3095754"/>
                  <a:pt x="612579" y="3126266"/>
                </a:cubicBezTo>
                <a:cubicBezTo>
                  <a:pt x="612579" y="3130960"/>
                  <a:pt x="612579" y="3135654"/>
                  <a:pt x="612579" y="3140348"/>
                </a:cubicBezTo>
                <a:cubicBezTo>
                  <a:pt x="612579" y="3147389"/>
                  <a:pt x="612579" y="3152083"/>
                  <a:pt x="612579" y="3159125"/>
                </a:cubicBezTo>
                <a:cubicBezTo>
                  <a:pt x="612579" y="3173207"/>
                  <a:pt x="614926" y="3189636"/>
                  <a:pt x="614926" y="3203718"/>
                </a:cubicBezTo>
                <a:cubicBezTo>
                  <a:pt x="614926" y="3203718"/>
                  <a:pt x="614926" y="3206065"/>
                  <a:pt x="614926" y="3206065"/>
                </a:cubicBezTo>
                <a:cubicBezTo>
                  <a:pt x="614926" y="3217801"/>
                  <a:pt x="617273" y="3231883"/>
                  <a:pt x="617273" y="3243618"/>
                </a:cubicBezTo>
                <a:cubicBezTo>
                  <a:pt x="614926" y="3243618"/>
                  <a:pt x="612579" y="3243618"/>
                  <a:pt x="610232" y="3245965"/>
                </a:cubicBezTo>
                <a:cubicBezTo>
                  <a:pt x="598497" y="3224842"/>
                  <a:pt x="586762" y="3206065"/>
                  <a:pt x="575026" y="3187289"/>
                </a:cubicBezTo>
                <a:cubicBezTo>
                  <a:pt x="565638" y="3173207"/>
                  <a:pt x="558597" y="3156777"/>
                  <a:pt x="549209" y="3142695"/>
                </a:cubicBezTo>
                <a:cubicBezTo>
                  <a:pt x="537474" y="3121572"/>
                  <a:pt x="525738" y="3100448"/>
                  <a:pt x="511656" y="3076978"/>
                </a:cubicBezTo>
                <a:cubicBezTo>
                  <a:pt x="483492" y="3030037"/>
                  <a:pt x="457674" y="2980749"/>
                  <a:pt x="431857" y="2933808"/>
                </a:cubicBezTo>
                <a:cubicBezTo>
                  <a:pt x="427162" y="2924420"/>
                  <a:pt x="422468" y="2917379"/>
                  <a:pt x="417774" y="2907991"/>
                </a:cubicBezTo>
                <a:cubicBezTo>
                  <a:pt x="398998" y="2875132"/>
                  <a:pt x="380222" y="2839926"/>
                  <a:pt x="361445" y="2804721"/>
                </a:cubicBezTo>
                <a:cubicBezTo>
                  <a:pt x="363792" y="2804721"/>
                  <a:pt x="363792" y="2802374"/>
                  <a:pt x="366139" y="2802374"/>
                </a:cubicBezTo>
                <a:cubicBezTo>
                  <a:pt x="370833" y="2807068"/>
                  <a:pt x="375527" y="2809415"/>
                  <a:pt x="380222" y="2814109"/>
                </a:cubicBezTo>
                <a:cubicBezTo>
                  <a:pt x="387263" y="2830538"/>
                  <a:pt x="398998" y="2839926"/>
                  <a:pt x="410733" y="2849314"/>
                </a:cubicBezTo>
                <a:close/>
                <a:moveTo>
                  <a:pt x="652479" y="2990137"/>
                </a:moveTo>
                <a:cubicBezTo>
                  <a:pt x="659520" y="2985443"/>
                  <a:pt x="668908" y="2980749"/>
                  <a:pt x="675949" y="2976055"/>
                </a:cubicBezTo>
                <a:cubicBezTo>
                  <a:pt x="682991" y="2971361"/>
                  <a:pt x="690032" y="2966667"/>
                  <a:pt x="697073" y="2964320"/>
                </a:cubicBezTo>
                <a:cubicBezTo>
                  <a:pt x="706461" y="2959626"/>
                  <a:pt x="713502" y="2952584"/>
                  <a:pt x="722890" y="2947890"/>
                </a:cubicBezTo>
                <a:cubicBezTo>
                  <a:pt x="729931" y="2943196"/>
                  <a:pt x="736973" y="2938502"/>
                  <a:pt x="744014" y="2933808"/>
                </a:cubicBezTo>
                <a:cubicBezTo>
                  <a:pt x="753402" y="2926767"/>
                  <a:pt x="760443" y="2922073"/>
                  <a:pt x="769831" y="2915032"/>
                </a:cubicBezTo>
                <a:cubicBezTo>
                  <a:pt x="776872" y="2910338"/>
                  <a:pt x="783914" y="2905643"/>
                  <a:pt x="788608" y="2900949"/>
                </a:cubicBezTo>
                <a:cubicBezTo>
                  <a:pt x="797996" y="2893908"/>
                  <a:pt x="805037" y="2889214"/>
                  <a:pt x="814425" y="2882173"/>
                </a:cubicBezTo>
                <a:cubicBezTo>
                  <a:pt x="821466" y="2877479"/>
                  <a:pt x="828507" y="2872785"/>
                  <a:pt x="835549" y="2868091"/>
                </a:cubicBezTo>
                <a:cubicBezTo>
                  <a:pt x="844937" y="2861050"/>
                  <a:pt x="851978" y="2854009"/>
                  <a:pt x="861366" y="2849314"/>
                </a:cubicBezTo>
                <a:cubicBezTo>
                  <a:pt x="868407" y="2844620"/>
                  <a:pt x="875448" y="2839926"/>
                  <a:pt x="882489" y="2832885"/>
                </a:cubicBezTo>
                <a:cubicBezTo>
                  <a:pt x="891878" y="2825844"/>
                  <a:pt x="898919" y="2818803"/>
                  <a:pt x="908307" y="2811762"/>
                </a:cubicBezTo>
                <a:cubicBezTo>
                  <a:pt x="915348" y="2807068"/>
                  <a:pt x="922389" y="2800026"/>
                  <a:pt x="929430" y="2795332"/>
                </a:cubicBezTo>
                <a:cubicBezTo>
                  <a:pt x="938819" y="2788291"/>
                  <a:pt x="948207" y="2781250"/>
                  <a:pt x="957595" y="2774209"/>
                </a:cubicBezTo>
                <a:cubicBezTo>
                  <a:pt x="964636" y="2769515"/>
                  <a:pt x="971677" y="2762474"/>
                  <a:pt x="976371" y="2757780"/>
                </a:cubicBezTo>
                <a:cubicBezTo>
                  <a:pt x="985760" y="2750738"/>
                  <a:pt x="995148" y="2741350"/>
                  <a:pt x="1004536" y="2734309"/>
                </a:cubicBezTo>
                <a:cubicBezTo>
                  <a:pt x="1011577" y="2729615"/>
                  <a:pt x="1016271" y="2724921"/>
                  <a:pt x="1023312" y="2717880"/>
                </a:cubicBezTo>
                <a:cubicBezTo>
                  <a:pt x="1035047" y="2708492"/>
                  <a:pt x="1046783" y="2699103"/>
                  <a:pt x="1056171" y="2689715"/>
                </a:cubicBezTo>
                <a:cubicBezTo>
                  <a:pt x="1060865" y="2685021"/>
                  <a:pt x="1065559" y="2682674"/>
                  <a:pt x="1070253" y="2677980"/>
                </a:cubicBezTo>
                <a:cubicBezTo>
                  <a:pt x="1081988" y="2666245"/>
                  <a:pt x="1093724" y="2656857"/>
                  <a:pt x="1107806" y="2645121"/>
                </a:cubicBezTo>
                <a:cubicBezTo>
                  <a:pt x="1112500" y="2642774"/>
                  <a:pt x="1114847" y="2638080"/>
                  <a:pt x="1119541" y="2635733"/>
                </a:cubicBezTo>
                <a:cubicBezTo>
                  <a:pt x="1133623" y="2623998"/>
                  <a:pt x="1145359" y="2612263"/>
                  <a:pt x="1159441" y="2600527"/>
                </a:cubicBezTo>
                <a:cubicBezTo>
                  <a:pt x="1161788" y="2598180"/>
                  <a:pt x="1166482" y="2595833"/>
                  <a:pt x="1168829" y="2591139"/>
                </a:cubicBezTo>
                <a:cubicBezTo>
                  <a:pt x="1234546" y="2532463"/>
                  <a:pt x="1302611" y="2469093"/>
                  <a:pt x="1373022" y="2403376"/>
                </a:cubicBezTo>
                <a:lnTo>
                  <a:pt x="1373022" y="2403376"/>
                </a:lnTo>
                <a:cubicBezTo>
                  <a:pt x="1377716" y="2408070"/>
                  <a:pt x="1382410" y="2410417"/>
                  <a:pt x="1387104" y="2410417"/>
                </a:cubicBezTo>
                <a:cubicBezTo>
                  <a:pt x="1389452" y="2410417"/>
                  <a:pt x="1391799" y="2410417"/>
                  <a:pt x="1391799" y="2410417"/>
                </a:cubicBezTo>
                <a:cubicBezTo>
                  <a:pt x="1403534" y="2443275"/>
                  <a:pt x="1412922" y="2476134"/>
                  <a:pt x="1424657" y="2513687"/>
                </a:cubicBezTo>
                <a:cubicBezTo>
                  <a:pt x="1424657" y="2513687"/>
                  <a:pt x="1424657" y="2516034"/>
                  <a:pt x="1424657" y="2516034"/>
                </a:cubicBezTo>
                <a:cubicBezTo>
                  <a:pt x="1443434" y="2572363"/>
                  <a:pt x="1462210" y="2631039"/>
                  <a:pt x="1483333" y="2692062"/>
                </a:cubicBezTo>
                <a:cubicBezTo>
                  <a:pt x="1483333" y="2694409"/>
                  <a:pt x="1485680" y="2696756"/>
                  <a:pt x="1485680" y="2699103"/>
                </a:cubicBezTo>
                <a:cubicBezTo>
                  <a:pt x="1488028" y="2708492"/>
                  <a:pt x="1492722" y="2717880"/>
                  <a:pt x="1495069" y="2727268"/>
                </a:cubicBezTo>
                <a:cubicBezTo>
                  <a:pt x="1497416" y="2734309"/>
                  <a:pt x="1499763" y="2741350"/>
                  <a:pt x="1502110" y="2748391"/>
                </a:cubicBezTo>
                <a:cubicBezTo>
                  <a:pt x="1502110" y="2750738"/>
                  <a:pt x="1504457" y="2753085"/>
                  <a:pt x="1504457" y="2755433"/>
                </a:cubicBezTo>
                <a:cubicBezTo>
                  <a:pt x="1546704" y="2875132"/>
                  <a:pt x="1591298" y="3001873"/>
                  <a:pt x="1638239" y="3128613"/>
                </a:cubicBezTo>
                <a:cubicBezTo>
                  <a:pt x="1631197" y="3130960"/>
                  <a:pt x="1626503" y="3138001"/>
                  <a:pt x="1626503" y="3145042"/>
                </a:cubicBezTo>
                <a:cubicBezTo>
                  <a:pt x="1607727" y="3145042"/>
                  <a:pt x="1588950" y="3145042"/>
                  <a:pt x="1572521" y="3145042"/>
                </a:cubicBezTo>
                <a:cubicBezTo>
                  <a:pt x="1572521" y="3145042"/>
                  <a:pt x="1570174" y="3145042"/>
                  <a:pt x="1567827" y="3145042"/>
                </a:cubicBezTo>
                <a:cubicBezTo>
                  <a:pt x="1387104" y="3142695"/>
                  <a:pt x="1222811" y="3130960"/>
                  <a:pt x="1072600" y="3114531"/>
                </a:cubicBezTo>
                <a:cubicBezTo>
                  <a:pt x="1072600" y="3114531"/>
                  <a:pt x="1072600" y="3114531"/>
                  <a:pt x="1072600" y="3114531"/>
                </a:cubicBezTo>
                <a:cubicBezTo>
                  <a:pt x="1051477" y="3112184"/>
                  <a:pt x="1030353" y="3109836"/>
                  <a:pt x="1009230" y="3107490"/>
                </a:cubicBezTo>
                <a:cubicBezTo>
                  <a:pt x="1006883" y="3107490"/>
                  <a:pt x="1006883" y="3107490"/>
                  <a:pt x="1004536" y="3107490"/>
                </a:cubicBezTo>
                <a:cubicBezTo>
                  <a:pt x="985760" y="3105142"/>
                  <a:pt x="966983" y="3102796"/>
                  <a:pt x="948207" y="3100448"/>
                </a:cubicBezTo>
                <a:cubicBezTo>
                  <a:pt x="945860" y="3100448"/>
                  <a:pt x="941166" y="3100448"/>
                  <a:pt x="938819" y="3098101"/>
                </a:cubicBezTo>
                <a:cubicBezTo>
                  <a:pt x="922389" y="3095754"/>
                  <a:pt x="903613" y="3093407"/>
                  <a:pt x="887184" y="3088713"/>
                </a:cubicBezTo>
                <a:cubicBezTo>
                  <a:pt x="882489" y="3088713"/>
                  <a:pt x="880142" y="3086366"/>
                  <a:pt x="875448" y="3086366"/>
                </a:cubicBezTo>
                <a:cubicBezTo>
                  <a:pt x="859019" y="3084019"/>
                  <a:pt x="842590" y="3081672"/>
                  <a:pt x="828507" y="3076978"/>
                </a:cubicBezTo>
                <a:cubicBezTo>
                  <a:pt x="823813" y="3076978"/>
                  <a:pt x="819119" y="3074631"/>
                  <a:pt x="814425" y="3074631"/>
                </a:cubicBezTo>
                <a:cubicBezTo>
                  <a:pt x="800343" y="3072284"/>
                  <a:pt x="786261" y="3069937"/>
                  <a:pt x="772178" y="3065243"/>
                </a:cubicBezTo>
                <a:cubicBezTo>
                  <a:pt x="767484" y="3065243"/>
                  <a:pt x="762790" y="3062896"/>
                  <a:pt x="755749" y="3060549"/>
                </a:cubicBezTo>
                <a:cubicBezTo>
                  <a:pt x="741667" y="3058201"/>
                  <a:pt x="729931" y="3053507"/>
                  <a:pt x="715849" y="3051160"/>
                </a:cubicBezTo>
                <a:cubicBezTo>
                  <a:pt x="711155" y="3048813"/>
                  <a:pt x="704114" y="3048813"/>
                  <a:pt x="699420" y="3046466"/>
                </a:cubicBezTo>
                <a:cubicBezTo>
                  <a:pt x="687685" y="3044119"/>
                  <a:pt x="673602" y="3039425"/>
                  <a:pt x="661867" y="3037078"/>
                </a:cubicBezTo>
                <a:cubicBezTo>
                  <a:pt x="654826" y="3034731"/>
                  <a:pt x="650132" y="3034731"/>
                  <a:pt x="643091" y="3032384"/>
                </a:cubicBezTo>
                <a:cubicBezTo>
                  <a:pt x="638397" y="3030037"/>
                  <a:pt x="631355" y="3030037"/>
                  <a:pt x="626661" y="3027690"/>
                </a:cubicBezTo>
                <a:cubicBezTo>
                  <a:pt x="626661" y="3025343"/>
                  <a:pt x="626661" y="3025343"/>
                  <a:pt x="626661" y="3022996"/>
                </a:cubicBezTo>
                <a:cubicBezTo>
                  <a:pt x="626661" y="3020649"/>
                  <a:pt x="626661" y="3015955"/>
                  <a:pt x="624314" y="3013608"/>
                </a:cubicBezTo>
                <a:cubicBezTo>
                  <a:pt x="626661" y="3011261"/>
                  <a:pt x="631355" y="3011261"/>
                  <a:pt x="633703" y="3008914"/>
                </a:cubicBezTo>
                <a:cubicBezTo>
                  <a:pt x="638397" y="2997178"/>
                  <a:pt x="645438" y="2992484"/>
                  <a:pt x="652479" y="2990137"/>
                </a:cubicBezTo>
                <a:close/>
                <a:moveTo>
                  <a:pt x="1286181" y="1971519"/>
                </a:moveTo>
                <a:cubicBezTo>
                  <a:pt x="1283834" y="1959784"/>
                  <a:pt x="1283834" y="1945702"/>
                  <a:pt x="1281487" y="1933966"/>
                </a:cubicBezTo>
                <a:cubicBezTo>
                  <a:pt x="1279140" y="1917537"/>
                  <a:pt x="1279140" y="1903455"/>
                  <a:pt x="1276793" y="1887025"/>
                </a:cubicBezTo>
                <a:cubicBezTo>
                  <a:pt x="1276793" y="1877637"/>
                  <a:pt x="1274446" y="1865902"/>
                  <a:pt x="1274446" y="1856514"/>
                </a:cubicBezTo>
                <a:cubicBezTo>
                  <a:pt x="1272099" y="1837737"/>
                  <a:pt x="1269752" y="1821308"/>
                  <a:pt x="1267405" y="1802532"/>
                </a:cubicBezTo>
                <a:cubicBezTo>
                  <a:pt x="1267405" y="1795491"/>
                  <a:pt x="1265058" y="1786102"/>
                  <a:pt x="1265058" y="1779061"/>
                </a:cubicBezTo>
                <a:cubicBezTo>
                  <a:pt x="1262711" y="1757938"/>
                  <a:pt x="1260364" y="1739161"/>
                  <a:pt x="1258017" y="1718038"/>
                </a:cubicBezTo>
                <a:cubicBezTo>
                  <a:pt x="1258017" y="1713344"/>
                  <a:pt x="1258017" y="1706303"/>
                  <a:pt x="1255670" y="1701609"/>
                </a:cubicBezTo>
                <a:cubicBezTo>
                  <a:pt x="1253323" y="1678138"/>
                  <a:pt x="1250976" y="1654668"/>
                  <a:pt x="1248629" y="1631197"/>
                </a:cubicBezTo>
                <a:cubicBezTo>
                  <a:pt x="1248629" y="1628850"/>
                  <a:pt x="1248629" y="1624156"/>
                  <a:pt x="1248629" y="1621809"/>
                </a:cubicBezTo>
                <a:cubicBezTo>
                  <a:pt x="1246282" y="1595992"/>
                  <a:pt x="1243935" y="1570174"/>
                  <a:pt x="1241588" y="1544357"/>
                </a:cubicBezTo>
                <a:cubicBezTo>
                  <a:pt x="1241588" y="1542009"/>
                  <a:pt x="1241588" y="1539662"/>
                  <a:pt x="1241588" y="1537315"/>
                </a:cubicBezTo>
                <a:cubicBezTo>
                  <a:pt x="1236894" y="1485680"/>
                  <a:pt x="1232199" y="1436392"/>
                  <a:pt x="1225158" y="1382410"/>
                </a:cubicBezTo>
                <a:cubicBezTo>
                  <a:pt x="1234546" y="1380063"/>
                  <a:pt x="1241588" y="1373022"/>
                  <a:pt x="1241588" y="1363634"/>
                </a:cubicBezTo>
                <a:cubicBezTo>
                  <a:pt x="1241588" y="1351899"/>
                  <a:pt x="1232199" y="1342511"/>
                  <a:pt x="1220464" y="1342511"/>
                </a:cubicBezTo>
                <a:cubicBezTo>
                  <a:pt x="1220464" y="1342511"/>
                  <a:pt x="1220464" y="1342511"/>
                  <a:pt x="1220464" y="1342511"/>
                </a:cubicBezTo>
                <a:cubicBezTo>
                  <a:pt x="1218117" y="1316693"/>
                  <a:pt x="1215770" y="1288529"/>
                  <a:pt x="1213423" y="1262711"/>
                </a:cubicBezTo>
                <a:cubicBezTo>
                  <a:pt x="1211076" y="1241588"/>
                  <a:pt x="1208729" y="1220464"/>
                  <a:pt x="1206382" y="1199341"/>
                </a:cubicBezTo>
                <a:cubicBezTo>
                  <a:pt x="1250976" y="1180564"/>
                  <a:pt x="1297917" y="1159441"/>
                  <a:pt x="1342511" y="1140665"/>
                </a:cubicBezTo>
                <a:cubicBezTo>
                  <a:pt x="1337816" y="1196994"/>
                  <a:pt x="1333122" y="1255670"/>
                  <a:pt x="1328428" y="1314346"/>
                </a:cubicBezTo>
                <a:cubicBezTo>
                  <a:pt x="1328428" y="1314346"/>
                  <a:pt x="1328428" y="1314346"/>
                  <a:pt x="1328428" y="1314346"/>
                </a:cubicBezTo>
                <a:cubicBezTo>
                  <a:pt x="1316693" y="1314346"/>
                  <a:pt x="1307305" y="1323734"/>
                  <a:pt x="1307305" y="1335469"/>
                </a:cubicBezTo>
                <a:cubicBezTo>
                  <a:pt x="1307305" y="1344858"/>
                  <a:pt x="1314346" y="1354246"/>
                  <a:pt x="1326081" y="1354246"/>
                </a:cubicBezTo>
                <a:cubicBezTo>
                  <a:pt x="1323734" y="1375369"/>
                  <a:pt x="1323734" y="1396493"/>
                  <a:pt x="1321387" y="1417616"/>
                </a:cubicBezTo>
                <a:cubicBezTo>
                  <a:pt x="1321387" y="1427004"/>
                  <a:pt x="1321387" y="1434045"/>
                  <a:pt x="1319040" y="1443434"/>
                </a:cubicBezTo>
                <a:cubicBezTo>
                  <a:pt x="1316693" y="1462210"/>
                  <a:pt x="1316693" y="1483333"/>
                  <a:pt x="1314346" y="1502110"/>
                </a:cubicBezTo>
                <a:cubicBezTo>
                  <a:pt x="1314346" y="1513845"/>
                  <a:pt x="1311999" y="1525580"/>
                  <a:pt x="1311999" y="1537315"/>
                </a:cubicBezTo>
                <a:cubicBezTo>
                  <a:pt x="1311999" y="1553745"/>
                  <a:pt x="1309652" y="1572521"/>
                  <a:pt x="1309652" y="1588950"/>
                </a:cubicBezTo>
                <a:cubicBezTo>
                  <a:pt x="1309652" y="1600686"/>
                  <a:pt x="1307305" y="1614768"/>
                  <a:pt x="1307305" y="1626503"/>
                </a:cubicBezTo>
                <a:cubicBezTo>
                  <a:pt x="1307305" y="1642933"/>
                  <a:pt x="1304958" y="1659362"/>
                  <a:pt x="1304958" y="1675791"/>
                </a:cubicBezTo>
                <a:cubicBezTo>
                  <a:pt x="1304958" y="1689873"/>
                  <a:pt x="1302611" y="1703956"/>
                  <a:pt x="1302611" y="1718038"/>
                </a:cubicBezTo>
                <a:cubicBezTo>
                  <a:pt x="1302611" y="1734467"/>
                  <a:pt x="1300264" y="1750897"/>
                  <a:pt x="1300264" y="1767326"/>
                </a:cubicBezTo>
                <a:cubicBezTo>
                  <a:pt x="1300264" y="1781408"/>
                  <a:pt x="1300264" y="1793144"/>
                  <a:pt x="1297917" y="1807226"/>
                </a:cubicBezTo>
                <a:cubicBezTo>
                  <a:pt x="1297917" y="1823655"/>
                  <a:pt x="1295570" y="1842432"/>
                  <a:pt x="1295570" y="1858861"/>
                </a:cubicBezTo>
                <a:cubicBezTo>
                  <a:pt x="1295570" y="1870596"/>
                  <a:pt x="1295570" y="1884678"/>
                  <a:pt x="1293223" y="1896413"/>
                </a:cubicBezTo>
                <a:cubicBezTo>
                  <a:pt x="1293223" y="1915190"/>
                  <a:pt x="1290876" y="1933966"/>
                  <a:pt x="1290876" y="1952743"/>
                </a:cubicBezTo>
                <a:cubicBezTo>
                  <a:pt x="1290876" y="1964478"/>
                  <a:pt x="1290876" y="1976213"/>
                  <a:pt x="1290876" y="1985601"/>
                </a:cubicBezTo>
                <a:cubicBezTo>
                  <a:pt x="1290876" y="1999684"/>
                  <a:pt x="1290876" y="2016113"/>
                  <a:pt x="1288529" y="2030195"/>
                </a:cubicBezTo>
                <a:cubicBezTo>
                  <a:pt x="1288529" y="2030195"/>
                  <a:pt x="1288529" y="2030195"/>
                  <a:pt x="1288529" y="2030195"/>
                </a:cubicBezTo>
                <a:cubicBezTo>
                  <a:pt x="1293223" y="2030195"/>
                  <a:pt x="1290876" y="2018460"/>
                  <a:pt x="1290876" y="2009072"/>
                </a:cubicBezTo>
                <a:cubicBezTo>
                  <a:pt x="1288529" y="1994990"/>
                  <a:pt x="1288529" y="1983254"/>
                  <a:pt x="1286181" y="1971519"/>
                </a:cubicBezTo>
                <a:close/>
                <a:moveTo>
                  <a:pt x="1124235" y="1117194"/>
                </a:moveTo>
                <a:cubicBezTo>
                  <a:pt x="1110153" y="1124235"/>
                  <a:pt x="1098418" y="1128929"/>
                  <a:pt x="1086683" y="1135970"/>
                </a:cubicBezTo>
                <a:cubicBezTo>
                  <a:pt x="1067906" y="1145359"/>
                  <a:pt x="1049130" y="1154747"/>
                  <a:pt x="1030353" y="1161788"/>
                </a:cubicBezTo>
                <a:cubicBezTo>
                  <a:pt x="1016271" y="1168829"/>
                  <a:pt x="1004536" y="1175870"/>
                  <a:pt x="990454" y="1182911"/>
                </a:cubicBezTo>
                <a:cubicBezTo>
                  <a:pt x="971677" y="1192300"/>
                  <a:pt x="955248" y="1201688"/>
                  <a:pt x="938819" y="1211076"/>
                </a:cubicBezTo>
                <a:cubicBezTo>
                  <a:pt x="924736" y="1218117"/>
                  <a:pt x="913001" y="1227505"/>
                  <a:pt x="898919" y="1234546"/>
                </a:cubicBezTo>
                <a:cubicBezTo>
                  <a:pt x="887184" y="1241588"/>
                  <a:pt x="875448" y="1248629"/>
                  <a:pt x="863713" y="1255670"/>
                </a:cubicBezTo>
                <a:cubicBezTo>
                  <a:pt x="863713" y="1255670"/>
                  <a:pt x="863713" y="1255670"/>
                  <a:pt x="863713" y="1253323"/>
                </a:cubicBezTo>
                <a:cubicBezTo>
                  <a:pt x="875448" y="1243935"/>
                  <a:pt x="887184" y="1234546"/>
                  <a:pt x="898919" y="1222811"/>
                </a:cubicBezTo>
                <a:cubicBezTo>
                  <a:pt x="915348" y="1208729"/>
                  <a:pt x="929430" y="1196994"/>
                  <a:pt x="945860" y="1182911"/>
                </a:cubicBezTo>
                <a:cubicBezTo>
                  <a:pt x="962289" y="1171176"/>
                  <a:pt x="976371" y="1157094"/>
                  <a:pt x="992801" y="1145359"/>
                </a:cubicBezTo>
                <a:cubicBezTo>
                  <a:pt x="1009230" y="1133623"/>
                  <a:pt x="1025659" y="1119541"/>
                  <a:pt x="1039742" y="1107806"/>
                </a:cubicBezTo>
                <a:cubicBezTo>
                  <a:pt x="1056171" y="1096071"/>
                  <a:pt x="1072600" y="1084335"/>
                  <a:pt x="1089030" y="1072600"/>
                </a:cubicBezTo>
                <a:cubicBezTo>
                  <a:pt x="1105459" y="1060865"/>
                  <a:pt x="1121888" y="1049130"/>
                  <a:pt x="1135971" y="1037394"/>
                </a:cubicBezTo>
                <a:cubicBezTo>
                  <a:pt x="1152400" y="1025659"/>
                  <a:pt x="1168829" y="1013924"/>
                  <a:pt x="1185258" y="1002189"/>
                </a:cubicBezTo>
                <a:cubicBezTo>
                  <a:pt x="1187605" y="1030353"/>
                  <a:pt x="1189953" y="1058518"/>
                  <a:pt x="1192300" y="1086683"/>
                </a:cubicBezTo>
                <a:cubicBezTo>
                  <a:pt x="1189953" y="1089030"/>
                  <a:pt x="1187605" y="1089030"/>
                  <a:pt x="1182911" y="1091377"/>
                </a:cubicBezTo>
                <a:cubicBezTo>
                  <a:pt x="1164135" y="1100765"/>
                  <a:pt x="1143012" y="1107806"/>
                  <a:pt x="1124235" y="1117194"/>
                </a:cubicBezTo>
                <a:close/>
                <a:moveTo>
                  <a:pt x="762790" y="1337817"/>
                </a:moveTo>
                <a:cubicBezTo>
                  <a:pt x="736973" y="1361287"/>
                  <a:pt x="711155" y="1384757"/>
                  <a:pt x="685338" y="1410575"/>
                </a:cubicBezTo>
                <a:cubicBezTo>
                  <a:pt x="678296" y="1417616"/>
                  <a:pt x="671255" y="1424657"/>
                  <a:pt x="664214" y="1431698"/>
                </a:cubicBezTo>
                <a:cubicBezTo>
                  <a:pt x="654826" y="1441087"/>
                  <a:pt x="643091" y="1452822"/>
                  <a:pt x="633703" y="1462210"/>
                </a:cubicBezTo>
                <a:cubicBezTo>
                  <a:pt x="687685" y="1384757"/>
                  <a:pt x="744014" y="1311999"/>
                  <a:pt x="797996" y="1241588"/>
                </a:cubicBezTo>
                <a:cubicBezTo>
                  <a:pt x="797996" y="1241588"/>
                  <a:pt x="800343" y="1241588"/>
                  <a:pt x="800343" y="1243935"/>
                </a:cubicBezTo>
                <a:cubicBezTo>
                  <a:pt x="805037" y="1246282"/>
                  <a:pt x="807384" y="1248629"/>
                  <a:pt x="812078" y="1250976"/>
                </a:cubicBezTo>
                <a:cubicBezTo>
                  <a:pt x="816772" y="1253323"/>
                  <a:pt x="821466" y="1255670"/>
                  <a:pt x="826160" y="1260364"/>
                </a:cubicBezTo>
                <a:cubicBezTo>
                  <a:pt x="823813" y="1262711"/>
                  <a:pt x="823813" y="1267405"/>
                  <a:pt x="823813" y="1269752"/>
                </a:cubicBezTo>
                <a:cubicBezTo>
                  <a:pt x="823813" y="1274446"/>
                  <a:pt x="826160" y="1279140"/>
                  <a:pt x="828507" y="1281487"/>
                </a:cubicBezTo>
                <a:cubicBezTo>
                  <a:pt x="809731" y="1297917"/>
                  <a:pt x="788608" y="1314346"/>
                  <a:pt x="769831" y="1333122"/>
                </a:cubicBezTo>
                <a:cubicBezTo>
                  <a:pt x="769831" y="1330775"/>
                  <a:pt x="767484" y="1333122"/>
                  <a:pt x="762790" y="1337817"/>
                </a:cubicBezTo>
                <a:close/>
                <a:moveTo>
                  <a:pt x="894225" y="1175870"/>
                </a:moveTo>
                <a:cubicBezTo>
                  <a:pt x="901266" y="1161788"/>
                  <a:pt x="910654" y="1145359"/>
                  <a:pt x="917695" y="1131276"/>
                </a:cubicBezTo>
                <a:cubicBezTo>
                  <a:pt x="927083" y="1114847"/>
                  <a:pt x="934124" y="1100765"/>
                  <a:pt x="943513" y="1084335"/>
                </a:cubicBezTo>
                <a:cubicBezTo>
                  <a:pt x="952901" y="1067906"/>
                  <a:pt x="959942" y="1053824"/>
                  <a:pt x="969330" y="1037394"/>
                </a:cubicBezTo>
                <a:cubicBezTo>
                  <a:pt x="969330" y="1037394"/>
                  <a:pt x="969330" y="1035047"/>
                  <a:pt x="971677" y="1035047"/>
                </a:cubicBezTo>
                <a:cubicBezTo>
                  <a:pt x="976371" y="1028006"/>
                  <a:pt x="983412" y="1023312"/>
                  <a:pt x="988107" y="1016271"/>
                </a:cubicBezTo>
                <a:cubicBezTo>
                  <a:pt x="995148" y="1009230"/>
                  <a:pt x="1002189" y="999842"/>
                  <a:pt x="1009230" y="992801"/>
                </a:cubicBezTo>
                <a:cubicBezTo>
                  <a:pt x="1016271" y="983412"/>
                  <a:pt x="1025659" y="974024"/>
                  <a:pt x="1032700" y="966983"/>
                </a:cubicBezTo>
                <a:cubicBezTo>
                  <a:pt x="1039742" y="959942"/>
                  <a:pt x="1046783" y="950554"/>
                  <a:pt x="1053824" y="943513"/>
                </a:cubicBezTo>
                <a:cubicBezTo>
                  <a:pt x="1060865" y="934125"/>
                  <a:pt x="1070253" y="927083"/>
                  <a:pt x="1077294" y="917695"/>
                </a:cubicBezTo>
                <a:cubicBezTo>
                  <a:pt x="1084336" y="910654"/>
                  <a:pt x="1091377" y="901266"/>
                  <a:pt x="1098418" y="894225"/>
                </a:cubicBezTo>
                <a:cubicBezTo>
                  <a:pt x="1105459" y="887184"/>
                  <a:pt x="1114847" y="877795"/>
                  <a:pt x="1121888" y="870754"/>
                </a:cubicBezTo>
                <a:cubicBezTo>
                  <a:pt x="1128929" y="861366"/>
                  <a:pt x="1138318" y="854325"/>
                  <a:pt x="1145359" y="847284"/>
                </a:cubicBezTo>
                <a:cubicBezTo>
                  <a:pt x="1147706" y="844937"/>
                  <a:pt x="1150053" y="840243"/>
                  <a:pt x="1154747" y="837896"/>
                </a:cubicBezTo>
                <a:cubicBezTo>
                  <a:pt x="1159441" y="840243"/>
                  <a:pt x="1164135" y="842590"/>
                  <a:pt x="1168829" y="842590"/>
                </a:cubicBezTo>
                <a:cubicBezTo>
                  <a:pt x="1168829" y="842590"/>
                  <a:pt x="1168829" y="842590"/>
                  <a:pt x="1168829" y="842590"/>
                </a:cubicBezTo>
                <a:cubicBezTo>
                  <a:pt x="1173523" y="889531"/>
                  <a:pt x="1178217" y="938819"/>
                  <a:pt x="1182911" y="990454"/>
                </a:cubicBezTo>
                <a:cubicBezTo>
                  <a:pt x="1182911" y="995148"/>
                  <a:pt x="1182911" y="999842"/>
                  <a:pt x="1185258" y="1004536"/>
                </a:cubicBezTo>
                <a:cubicBezTo>
                  <a:pt x="1180564" y="1009230"/>
                  <a:pt x="1175870" y="1011577"/>
                  <a:pt x="1168829" y="1016271"/>
                </a:cubicBezTo>
                <a:cubicBezTo>
                  <a:pt x="1152400" y="1028006"/>
                  <a:pt x="1135971" y="1039742"/>
                  <a:pt x="1121888" y="1049130"/>
                </a:cubicBezTo>
                <a:cubicBezTo>
                  <a:pt x="1107806" y="1060865"/>
                  <a:pt x="1093724" y="1070253"/>
                  <a:pt x="1077294" y="1081988"/>
                </a:cubicBezTo>
                <a:cubicBezTo>
                  <a:pt x="1060865" y="1093724"/>
                  <a:pt x="1044436" y="1105459"/>
                  <a:pt x="1028006" y="1119541"/>
                </a:cubicBezTo>
                <a:cubicBezTo>
                  <a:pt x="1013924" y="1128929"/>
                  <a:pt x="1002189" y="1140665"/>
                  <a:pt x="988107" y="1152400"/>
                </a:cubicBezTo>
                <a:cubicBezTo>
                  <a:pt x="971677" y="1166482"/>
                  <a:pt x="952901" y="1178217"/>
                  <a:pt x="936472" y="1192300"/>
                </a:cubicBezTo>
                <a:cubicBezTo>
                  <a:pt x="924736" y="1201688"/>
                  <a:pt x="913001" y="1213423"/>
                  <a:pt x="901266" y="1222811"/>
                </a:cubicBezTo>
                <a:cubicBezTo>
                  <a:pt x="887184" y="1234546"/>
                  <a:pt x="875448" y="1243935"/>
                  <a:pt x="861366" y="1255670"/>
                </a:cubicBezTo>
                <a:cubicBezTo>
                  <a:pt x="859019" y="1253323"/>
                  <a:pt x="859019" y="1253323"/>
                  <a:pt x="856672" y="1250976"/>
                </a:cubicBezTo>
                <a:cubicBezTo>
                  <a:pt x="861366" y="1243935"/>
                  <a:pt x="863713" y="1236893"/>
                  <a:pt x="868407" y="1229852"/>
                </a:cubicBezTo>
                <a:cubicBezTo>
                  <a:pt x="875448" y="1211076"/>
                  <a:pt x="884837" y="1192300"/>
                  <a:pt x="894225" y="1175870"/>
                </a:cubicBezTo>
                <a:close/>
                <a:moveTo>
                  <a:pt x="1283834" y="934125"/>
                </a:moveTo>
                <a:cubicBezTo>
                  <a:pt x="1300264" y="922389"/>
                  <a:pt x="1316693" y="913001"/>
                  <a:pt x="1333122" y="901266"/>
                </a:cubicBezTo>
                <a:cubicBezTo>
                  <a:pt x="1344858" y="894225"/>
                  <a:pt x="1356593" y="887184"/>
                  <a:pt x="1368328" y="877795"/>
                </a:cubicBezTo>
                <a:cubicBezTo>
                  <a:pt x="1365981" y="896572"/>
                  <a:pt x="1363634" y="913001"/>
                  <a:pt x="1361287" y="931777"/>
                </a:cubicBezTo>
                <a:cubicBezTo>
                  <a:pt x="1361287" y="934125"/>
                  <a:pt x="1361287" y="938819"/>
                  <a:pt x="1361287" y="941166"/>
                </a:cubicBezTo>
                <a:cubicBezTo>
                  <a:pt x="1358940" y="966983"/>
                  <a:pt x="1356593" y="995148"/>
                  <a:pt x="1351899" y="1023312"/>
                </a:cubicBezTo>
                <a:cubicBezTo>
                  <a:pt x="1342511" y="1028006"/>
                  <a:pt x="1330775" y="1030353"/>
                  <a:pt x="1321387" y="1035047"/>
                </a:cubicBezTo>
                <a:cubicBezTo>
                  <a:pt x="1309652" y="1039742"/>
                  <a:pt x="1295570" y="1044436"/>
                  <a:pt x="1283834" y="1049130"/>
                </a:cubicBezTo>
                <a:cubicBezTo>
                  <a:pt x="1262711" y="1056171"/>
                  <a:pt x="1241588" y="1065559"/>
                  <a:pt x="1220464" y="1072600"/>
                </a:cubicBezTo>
                <a:cubicBezTo>
                  <a:pt x="1211076" y="1077294"/>
                  <a:pt x="1201688" y="1079641"/>
                  <a:pt x="1192300" y="1084335"/>
                </a:cubicBezTo>
                <a:cubicBezTo>
                  <a:pt x="1189953" y="1056171"/>
                  <a:pt x="1187605" y="1025659"/>
                  <a:pt x="1185258" y="997495"/>
                </a:cubicBezTo>
                <a:cubicBezTo>
                  <a:pt x="1201688" y="985760"/>
                  <a:pt x="1215770" y="974024"/>
                  <a:pt x="1232199" y="964636"/>
                </a:cubicBezTo>
                <a:cubicBezTo>
                  <a:pt x="1250976" y="957595"/>
                  <a:pt x="1267405" y="945860"/>
                  <a:pt x="1283834" y="934125"/>
                </a:cubicBezTo>
                <a:close/>
                <a:moveTo>
                  <a:pt x="1373022" y="861366"/>
                </a:moveTo>
                <a:cubicBezTo>
                  <a:pt x="1375369" y="842590"/>
                  <a:pt x="1377716" y="823813"/>
                  <a:pt x="1380063" y="805037"/>
                </a:cubicBezTo>
                <a:cubicBezTo>
                  <a:pt x="1380063" y="800343"/>
                  <a:pt x="1382410" y="795649"/>
                  <a:pt x="1382410" y="788608"/>
                </a:cubicBezTo>
                <a:cubicBezTo>
                  <a:pt x="1384757" y="779219"/>
                  <a:pt x="1384757" y="767484"/>
                  <a:pt x="1387104" y="758096"/>
                </a:cubicBezTo>
                <a:cubicBezTo>
                  <a:pt x="1387104" y="758096"/>
                  <a:pt x="1387104" y="758096"/>
                  <a:pt x="1389452" y="758096"/>
                </a:cubicBezTo>
                <a:cubicBezTo>
                  <a:pt x="1391799" y="758096"/>
                  <a:pt x="1396493" y="758096"/>
                  <a:pt x="1398840" y="755749"/>
                </a:cubicBezTo>
                <a:cubicBezTo>
                  <a:pt x="1398840" y="758096"/>
                  <a:pt x="1401187" y="758096"/>
                  <a:pt x="1401187" y="760443"/>
                </a:cubicBezTo>
                <a:cubicBezTo>
                  <a:pt x="1405881" y="769831"/>
                  <a:pt x="1410575" y="779219"/>
                  <a:pt x="1415269" y="788608"/>
                </a:cubicBezTo>
                <a:cubicBezTo>
                  <a:pt x="1419963" y="795649"/>
                  <a:pt x="1422310" y="802690"/>
                  <a:pt x="1427004" y="809731"/>
                </a:cubicBezTo>
                <a:cubicBezTo>
                  <a:pt x="1431698" y="819119"/>
                  <a:pt x="1436392" y="828507"/>
                  <a:pt x="1441087" y="835549"/>
                </a:cubicBezTo>
                <a:cubicBezTo>
                  <a:pt x="1431698" y="842590"/>
                  <a:pt x="1419963" y="847284"/>
                  <a:pt x="1410575" y="854325"/>
                </a:cubicBezTo>
                <a:cubicBezTo>
                  <a:pt x="1398840" y="861366"/>
                  <a:pt x="1384757" y="870754"/>
                  <a:pt x="1373022" y="877795"/>
                </a:cubicBezTo>
                <a:cubicBezTo>
                  <a:pt x="1373022" y="875448"/>
                  <a:pt x="1373022" y="875448"/>
                  <a:pt x="1373022" y="873101"/>
                </a:cubicBezTo>
                <a:cubicBezTo>
                  <a:pt x="1370675" y="870754"/>
                  <a:pt x="1370675" y="866060"/>
                  <a:pt x="1373022" y="861366"/>
                </a:cubicBezTo>
                <a:close/>
                <a:moveTo>
                  <a:pt x="1532621" y="781566"/>
                </a:moveTo>
                <a:cubicBezTo>
                  <a:pt x="1551398" y="772178"/>
                  <a:pt x="1567827" y="762790"/>
                  <a:pt x="1586603" y="753402"/>
                </a:cubicBezTo>
                <a:cubicBezTo>
                  <a:pt x="1603033" y="744014"/>
                  <a:pt x="1619462" y="734626"/>
                  <a:pt x="1635891" y="727584"/>
                </a:cubicBezTo>
                <a:cubicBezTo>
                  <a:pt x="1654668" y="718196"/>
                  <a:pt x="1671097" y="708808"/>
                  <a:pt x="1689873" y="699420"/>
                </a:cubicBezTo>
                <a:cubicBezTo>
                  <a:pt x="1706303" y="692379"/>
                  <a:pt x="1720385" y="682991"/>
                  <a:pt x="1736814" y="675949"/>
                </a:cubicBezTo>
                <a:cubicBezTo>
                  <a:pt x="1746203" y="673602"/>
                  <a:pt x="1757938" y="673602"/>
                  <a:pt x="1767326" y="673602"/>
                </a:cubicBezTo>
                <a:cubicBezTo>
                  <a:pt x="1776714" y="673602"/>
                  <a:pt x="1786102" y="671255"/>
                  <a:pt x="1795491" y="671255"/>
                </a:cubicBezTo>
                <a:cubicBezTo>
                  <a:pt x="1814267" y="668908"/>
                  <a:pt x="1830696" y="668908"/>
                  <a:pt x="1849473" y="666561"/>
                </a:cubicBezTo>
                <a:cubicBezTo>
                  <a:pt x="1858861" y="666561"/>
                  <a:pt x="1870596" y="664214"/>
                  <a:pt x="1879984" y="664214"/>
                </a:cubicBezTo>
                <a:cubicBezTo>
                  <a:pt x="1898761" y="664214"/>
                  <a:pt x="1919884" y="661867"/>
                  <a:pt x="1938660" y="661867"/>
                </a:cubicBezTo>
                <a:cubicBezTo>
                  <a:pt x="1948049" y="661867"/>
                  <a:pt x="1957437" y="661867"/>
                  <a:pt x="1966825" y="659520"/>
                </a:cubicBezTo>
                <a:cubicBezTo>
                  <a:pt x="1994989" y="659520"/>
                  <a:pt x="2023154" y="657173"/>
                  <a:pt x="2053666" y="657173"/>
                </a:cubicBezTo>
                <a:cubicBezTo>
                  <a:pt x="2079483" y="657173"/>
                  <a:pt x="2107648" y="657173"/>
                  <a:pt x="2135812" y="657173"/>
                </a:cubicBezTo>
                <a:cubicBezTo>
                  <a:pt x="2149895" y="657173"/>
                  <a:pt x="2166324" y="659520"/>
                  <a:pt x="2180406" y="659520"/>
                </a:cubicBezTo>
                <a:cubicBezTo>
                  <a:pt x="2185100" y="659520"/>
                  <a:pt x="2192141" y="659520"/>
                  <a:pt x="2196835" y="659520"/>
                </a:cubicBezTo>
                <a:cubicBezTo>
                  <a:pt x="2196835" y="666561"/>
                  <a:pt x="2201530" y="673602"/>
                  <a:pt x="2206224" y="675949"/>
                </a:cubicBezTo>
                <a:cubicBezTo>
                  <a:pt x="2206224" y="678296"/>
                  <a:pt x="2203877" y="678296"/>
                  <a:pt x="2203877" y="680643"/>
                </a:cubicBezTo>
                <a:cubicBezTo>
                  <a:pt x="2199183" y="690032"/>
                  <a:pt x="2194488" y="699420"/>
                  <a:pt x="2189794" y="708808"/>
                </a:cubicBezTo>
                <a:cubicBezTo>
                  <a:pt x="2185100" y="715849"/>
                  <a:pt x="2182753" y="722890"/>
                  <a:pt x="2178059" y="732279"/>
                </a:cubicBezTo>
                <a:cubicBezTo>
                  <a:pt x="2173365" y="741667"/>
                  <a:pt x="2168671" y="751055"/>
                  <a:pt x="2163977" y="760443"/>
                </a:cubicBezTo>
                <a:cubicBezTo>
                  <a:pt x="2159283" y="767484"/>
                  <a:pt x="2156936" y="774525"/>
                  <a:pt x="2152242" y="781566"/>
                </a:cubicBezTo>
                <a:cubicBezTo>
                  <a:pt x="2147548" y="790955"/>
                  <a:pt x="2142854" y="802690"/>
                  <a:pt x="2135812" y="812078"/>
                </a:cubicBezTo>
                <a:cubicBezTo>
                  <a:pt x="2131118" y="819119"/>
                  <a:pt x="2128771" y="826160"/>
                  <a:pt x="2124077" y="835549"/>
                </a:cubicBezTo>
                <a:cubicBezTo>
                  <a:pt x="2121730" y="840243"/>
                  <a:pt x="2119383" y="842590"/>
                  <a:pt x="2119383" y="847284"/>
                </a:cubicBezTo>
                <a:cubicBezTo>
                  <a:pt x="1955090" y="866060"/>
                  <a:pt x="1795491" y="894225"/>
                  <a:pt x="1638239" y="934125"/>
                </a:cubicBezTo>
                <a:cubicBezTo>
                  <a:pt x="1603033" y="943513"/>
                  <a:pt x="1565480" y="952901"/>
                  <a:pt x="1530274" y="964636"/>
                </a:cubicBezTo>
                <a:cubicBezTo>
                  <a:pt x="1523233" y="966983"/>
                  <a:pt x="1516192" y="969330"/>
                  <a:pt x="1509151" y="971677"/>
                </a:cubicBezTo>
                <a:cubicBezTo>
                  <a:pt x="1495069" y="941166"/>
                  <a:pt x="1480986" y="910654"/>
                  <a:pt x="1466904" y="882489"/>
                </a:cubicBezTo>
                <a:cubicBezTo>
                  <a:pt x="1466904" y="880142"/>
                  <a:pt x="1464557" y="880142"/>
                  <a:pt x="1464557" y="877795"/>
                </a:cubicBezTo>
                <a:cubicBezTo>
                  <a:pt x="1457516" y="863713"/>
                  <a:pt x="1450475" y="847284"/>
                  <a:pt x="1441087" y="833202"/>
                </a:cubicBezTo>
                <a:cubicBezTo>
                  <a:pt x="1455169" y="823813"/>
                  <a:pt x="1471598" y="816772"/>
                  <a:pt x="1485680" y="807384"/>
                </a:cubicBezTo>
                <a:cubicBezTo>
                  <a:pt x="1499763" y="800343"/>
                  <a:pt x="1516192" y="790955"/>
                  <a:pt x="1532621" y="781566"/>
                </a:cubicBezTo>
                <a:close/>
                <a:moveTo>
                  <a:pt x="2246123" y="624314"/>
                </a:moveTo>
                <a:cubicBezTo>
                  <a:pt x="2250818" y="619620"/>
                  <a:pt x="2255512" y="614926"/>
                  <a:pt x="2260206" y="607885"/>
                </a:cubicBezTo>
                <a:cubicBezTo>
                  <a:pt x="2264900" y="600844"/>
                  <a:pt x="2271941" y="596150"/>
                  <a:pt x="2276635" y="589109"/>
                </a:cubicBezTo>
                <a:cubicBezTo>
                  <a:pt x="2281329" y="584415"/>
                  <a:pt x="2286023" y="579720"/>
                  <a:pt x="2290717" y="575026"/>
                </a:cubicBezTo>
                <a:cubicBezTo>
                  <a:pt x="2295412" y="567985"/>
                  <a:pt x="2302453" y="563291"/>
                  <a:pt x="2307147" y="556250"/>
                </a:cubicBezTo>
                <a:cubicBezTo>
                  <a:pt x="2311841" y="551556"/>
                  <a:pt x="2316535" y="546862"/>
                  <a:pt x="2321229" y="542168"/>
                </a:cubicBezTo>
                <a:cubicBezTo>
                  <a:pt x="2325923" y="535127"/>
                  <a:pt x="2332964" y="530433"/>
                  <a:pt x="2337658" y="525738"/>
                </a:cubicBezTo>
                <a:cubicBezTo>
                  <a:pt x="2342352" y="521044"/>
                  <a:pt x="2347047" y="516350"/>
                  <a:pt x="2351741" y="511656"/>
                </a:cubicBezTo>
                <a:cubicBezTo>
                  <a:pt x="2356435" y="506962"/>
                  <a:pt x="2363476" y="499921"/>
                  <a:pt x="2368170" y="495227"/>
                </a:cubicBezTo>
                <a:cubicBezTo>
                  <a:pt x="2372864" y="490533"/>
                  <a:pt x="2377558" y="485839"/>
                  <a:pt x="2382252" y="481145"/>
                </a:cubicBezTo>
                <a:cubicBezTo>
                  <a:pt x="2386946" y="476450"/>
                  <a:pt x="2393987" y="469409"/>
                  <a:pt x="2398681" y="464715"/>
                </a:cubicBezTo>
                <a:cubicBezTo>
                  <a:pt x="2403376" y="460021"/>
                  <a:pt x="2408070" y="455327"/>
                  <a:pt x="2412764" y="450633"/>
                </a:cubicBezTo>
                <a:cubicBezTo>
                  <a:pt x="2417458" y="445939"/>
                  <a:pt x="2424499" y="441245"/>
                  <a:pt x="2429193" y="436551"/>
                </a:cubicBezTo>
                <a:cubicBezTo>
                  <a:pt x="2433887" y="431857"/>
                  <a:pt x="2438581" y="429510"/>
                  <a:pt x="2440928" y="424815"/>
                </a:cubicBezTo>
                <a:cubicBezTo>
                  <a:pt x="2443275" y="424815"/>
                  <a:pt x="2445622" y="424815"/>
                  <a:pt x="2447970" y="422468"/>
                </a:cubicBezTo>
                <a:cubicBezTo>
                  <a:pt x="2450317" y="431857"/>
                  <a:pt x="2457358" y="436551"/>
                  <a:pt x="2466746" y="436551"/>
                </a:cubicBezTo>
                <a:cubicBezTo>
                  <a:pt x="2473787" y="436551"/>
                  <a:pt x="2480828" y="431857"/>
                  <a:pt x="2485522" y="424815"/>
                </a:cubicBezTo>
                <a:cubicBezTo>
                  <a:pt x="2523075" y="443592"/>
                  <a:pt x="2560628" y="462368"/>
                  <a:pt x="2598180" y="481145"/>
                </a:cubicBezTo>
                <a:cubicBezTo>
                  <a:pt x="2593486" y="483492"/>
                  <a:pt x="2591139" y="483492"/>
                  <a:pt x="2586445" y="485839"/>
                </a:cubicBezTo>
                <a:cubicBezTo>
                  <a:pt x="2577057" y="490533"/>
                  <a:pt x="2565322" y="492880"/>
                  <a:pt x="2555934" y="497574"/>
                </a:cubicBezTo>
                <a:cubicBezTo>
                  <a:pt x="2548892" y="499921"/>
                  <a:pt x="2541851" y="502268"/>
                  <a:pt x="2537157" y="504615"/>
                </a:cubicBezTo>
                <a:cubicBezTo>
                  <a:pt x="2527769" y="509309"/>
                  <a:pt x="2518381" y="511656"/>
                  <a:pt x="2508993" y="516350"/>
                </a:cubicBezTo>
                <a:cubicBezTo>
                  <a:pt x="2501952" y="518697"/>
                  <a:pt x="2494910" y="521044"/>
                  <a:pt x="2487869" y="525738"/>
                </a:cubicBezTo>
                <a:cubicBezTo>
                  <a:pt x="2478481" y="530433"/>
                  <a:pt x="2469093" y="532780"/>
                  <a:pt x="2459705" y="537474"/>
                </a:cubicBezTo>
                <a:cubicBezTo>
                  <a:pt x="2452664" y="539821"/>
                  <a:pt x="2445622" y="544515"/>
                  <a:pt x="2438581" y="546862"/>
                </a:cubicBezTo>
                <a:cubicBezTo>
                  <a:pt x="2429193" y="551556"/>
                  <a:pt x="2419805" y="553903"/>
                  <a:pt x="2410417" y="558597"/>
                </a:cubicBezTo>
                <a:cubicBezTo>
                  <a:pt x="2403376" y="560944"/>
                  <a:pt x="2396334" y="565638"/>
                  <a:pt x="2389293" y="567985"/>
                </a:cubicBezTo>
                <a:cubicBezTo>
                  <a:pt x="2379905" y="572679"/>
                  <a:pt x="2370517" y="577373"/>
                  <a:pt x="2361129" y="579720"/>
                </a:cubicBezTo>
                <a:cubicBezTo>
                  <a:pt x="2354088" y="582068"/>
                  <a:pt x="2347047" y="586762"/>
                  <a:pt x="2340005" y="591456"/>
                </a:cubicBezTo>
                <a:cubicBezTo>
                  <a:pt x="2330617" y="596150"/>
                  <a:pt x="2321229" y="600844"/>
                  <a:pt x="2311841" y="605538"/>
                </a:cubicBezTo>
                <a:cubicBezTo>
                  <a:pt x="2304800" y="610232"/>
                  <a:pt x="2297759" y="612579"/>
                  <a:pt x="2290717" y="617273"/>
                </a:cubicBezTo>
                <a:cubicBezTo>
                  <a:pt x="2281329" y="621967"/>
                  <a:pt x="2271941" y="626661"/>
                  <a:pt x="2262553" y="631355"/>
                </a:cubicBezTo>
                <a:cubicBezTo>
                  <a:pt x="2255512" y="636050"/>
                  <a:pt x="2248471" y="638397"/>
                  <a:pt x="2241429" y="643091"/>
                </a:cubicBezTo>
                <a:cubicBezTo>
                  <a:pt x="2236735" y="645438"/>
                  <a:pt x="2234388" y="647785"/>
                  <a:pt x="2229694" y="650132"/>
                </a:cubicBezTo>
                <a:cubicBezTo>
                  <a:pt x="2229694" y="647785"/>
                  <a:pt x="2227347" y="647785"/>
                  <a:pt x="2227347" y="645438"/>
                </a:cubicBezTo>
                <a:cubicBezTo>
                  <a:pt x="2227347" y="645438"/>
                  <a:pt x="2229694" y="643091"/>
                  <a:pt x="2229694" y="643091"/>
                </a:cubicBezTo>
                <a:cubicBezTo>
                  <a:pt x="2236735" y="638397"/>
                  <a:pt x="2241429" y="631355"/>
                  <a:pt x="2246123" y="624314"/>
                </a:cubicBezTo>
                <a:close/>
                <a:moveTo>
                  <a:pt x="2447970" y="422468"/>
                </a:moveTo>
                <a:cubicBezTo>
                  <a:pt x="2447970" y="422468"/>
                  <a:pt x="2445622" y="422468"/>
                  <a:pt x="2445622" y="422468"/>
                </a:cubicBezTo>
                <a:cubicBezTo>
                  <a:pt x="2445622" y="422468"/>
                  <a:pt x="2445622" y="422468"/>
                  <a:pt x="2447970" y="422468"/>
                </a:cubicBezTo>
                <a:cubicBezTo>
                  <a:pt x="2445622" y="422468"/>
                  <a:pt x="2445622" y="422468"/>
                  <a:pt x="2447970" y="422468"/>
                </a:cubicBezTo>
                <a:close/>
                <a:moveTo>
                  <a:pt x="2682674" y="532780"/>
                </a:moveTo>
                <a:cubicBezTo>
                  <a:pt x="2692062" y="537474"/>
                  <a:pt x="2701450" y="544515"/>
                  <a:pt x="2710839" y="549209"/>
                </a:cubicBezTo>
                <a:cubicBezTo>
                  <a:pt x="2715533" y="551556"/>
                  <a:pt x="2722574" y="556250"/>
                  <a:pt x="2727268" y="558597"/>
                </a:cubicBezTo>
                <a:cubicBezTo>
                  <a:pt x="2734309" y="563291"/>
                  <a:pt x="2743697" y="567985"/>
                  <a:pt x="2750738" y="572679"/>
                </a:cubicBezTo>
                <a:cubicBezTo>
                  <a:pt x="2757780" y="577373"/>
                  <a:pt x="2764821" y="582068"/>
                  <a:pt x="2771862" y="584415"/>
                </a:cubicBezTo>
                <a:cubicBezTo>
                  <a:pt x="2778903" y="589109"/>
                  <a:pt x="2785944" y="593803"/>
                  <a:pt x="2792985" y="598497"/>
                </a:cubicBezTo>
                <a:cubicBezTo>
                  <a:pt x="2800027" y="603191"/>
                  <a:pt x="2809415" y="607885"/>
                  <a:pt x="2816456" y="612579"/>
                </a:cubicBezTo>
                <a:cubicBezTo>
                  <a:pt x="2823497" y="617273"/>
                  <a:pt x="2830538" y="621967"/>
                  <a:pt x="2835232" y="626661"/>
                </a:cubicBezTo>
                <a:cubicBezTo>
                  <a:pt x="2844620" y="631355"/>
                  <a:pt x="2851661" y="638397"/>
                  <a:pt x="2861050" y="643091"/>
                </a:cubicBezTo>
                <a:cubicBezTo>
                  <a:pt x="2868091" y="647785"/>
                  <a:pt x="2872785" y="652479"/>
                  <a:pt x="2879826" y="654826"/>
                </a:cubicBezTo>
                <a:cubicBezTo>
                  <a:pt x="2889214" y="661867"/>
                  <a:pt x="2898602" y="666561"/>
                  <a:pt x="2905644" y="673602"/>
                </a:cubicBezTo>
                <a:cubicBezTo>
                  <a:pt x="2910338" y="678296"/>
                  <a:pt x="2917379" y="682991"/>
                  <a:pt x="2922073" y="685338"/>
                </a:cubicBezTo>
                <a:cubicBezTo>
                  <a:pt x="2931461" y="692379"/>
                  <a:pt x="2940849" y="699420"/>
                  <a:pt x="2950237" y="704114"/>
                </a:cubicBezTo>
                <a:cubicBezTo>
                  <a:pt x="2954932" y="706461"/>
                  <a:pt x="2959626" y="711155"/>
                  <a:pt x="2964320" y="713502"/>
                </a:cubicBezTo>
                <a:cubicBezTo>
                  <a:pt x="2961973" y="758096"/>
                  <a:pt x="2961973" y="802690"/>
                  <a:pt x="2959626" y="849631"/>
                </a:cubicBezTo>
                <a:cubicBezTo>
                  <a:pt x="2950237" y="849631"/>
                  <a:pt x="2940849" y="847284"/>
                  <a:pt x="2931461" y="847284"/>
                </a:cubicBezTo>
                <a:cubicBezTo>
                  <a:pt x="2915032" y="844937"/>
                  <a:pt x="2898602" y="844937"/>
                  <a:pt x="2882173" y="842590"/>
                </a:cubicBezTo>
                <a:cubicBezTo>
                  <a:pt x="2870438" y="842590"/>
                  <a:pt x="2861050" y="840243"/>
                  <a:pt x="2849314" y="840243"/>
                </a:cubicBezTo>
                <a:cubicBezTo>
                  <a:pt x="2832885" y="837896"/>
                  <a:pt x="2816456" y="837896"/>
                  <a:pt x="2800027" y="835549"/>
                </a:cubicBezTo>
                <a:cubicBezTo>
                  <a:pt x="2788291" y="835549"/>
                  <a:pt x="2778903" y="833202"/>
                  <a:pt x="2767168" y="833202"/>
                </a:cubicBezTo>
                <a:cubicBezTo>
                  <a:pt x="2750738" y="833202"/>
                  <a:pt x="2734309" y="830854"/>
                  <a:pt x="2717880" y="830854"/>
                </a:cubicBezTo>
                <a:cubicBezTo>
                  <a:pt x="2708492" y="830854"/>
                  <a:pt x="2696756" y="828507"/>
                  <a:pt x="2685021" y="828507"/>
                </a:cubicBezTo>
                <a:cubicBezTo>
                  <a:pt x="2666245" y="828507"/>
                  <a:pt x="2649816" y="826160"/>
                  <a:pt x="2631039" y="826160"/>
                </a:cubicBezTo>
                <a:cubicBezTo>
                  <a:pt x="2621651" y="826160"/>
                  <a:pt x="2612263" y="826160"/>
                  <a:pt x="2602875" y="826160"/>
                </a:cubicBezTo>
                <a:cubicBezTo>
                  <a:pt x="2574710" y="826160"/>
                  <a:pt x="2548892" y="826160"/>
                  <a:pt x="2520728" y="826160"/>
                </a:cubicBezTo>
                <a:cubicBezTo>
                  <a:pt x="2462052" y="826160"/>
                  <a:pt x="2403376" y="828507"/>
                  <a:pt x="2344699" y="830854"/>
                </a:cubicBezTo>
                <a:cubicBezTo>
                  <a:pt x="2340005" y="826160"/>
                  <a:pt x="2337658" y="821466"/>
                  <a:pt x="2332964" y="814425"/>
                </a:cubicBezTo>
                <a:cubicBezTo>
                  <a:pt x="2328270" y="807384"/>
                  <a:pt x="2323576" y="800343"/>
                  <a:pt x="2316535" y="793302"/>
                </a:cubicBezTo>
                <a:cubicBezTo>
                  <a:pt x="2309494" y="781566"/>
                  <a:pt x="2300106" y="772178"/>
                  <a:pt x="2293064" y="760443"/>
                </a:cubicBezTo>
                <a:cubicBezTo>
                  <a:pt x="2286023" y="751055"/>
                  <a:pt x="2278982" y="741667"/>
                  <a:pt x="2271941" y="732279"/>
                </a:cubicBezTo>
                <a:cubicBezTo>
                  <a:pt x="2267247" y="725237"/>
                  <a:pt x="2260206" y="715849"/>
                  <a:pt x="2255512" y="708808"/>
                </a:cubicBezTo>
                <a:cubicBezTo>
                  <a:pt x="2246123" y="697073"/>
                  <a:pt x="2236735" y="685338"/>
                  <a:pt x="2229694" y="673602"/>
                </a:cubicBezTo>
                <a:cubicBezTo>
                  <a:pt x="2229694" y="673602"/>
                  <a:pt x="2229694" y="673602"/>
                  <a:pt x="2229694" y="671255"/>
                </a:cubicBezTo>
                <a:cubicBezTo>
                  <a:pt x="2234388" y="666561"/>
                  <a:pt x="2236735" y="661867"/>
                  <a:pt x="2236735" y="654826"/>
                </a:cubicBezTo>
                <a:cubicBezTo>
                  <a:pt x="2236735" y="652479"/>
                  <a:pt x="2236735" y="647785"/>
                  <a:pt x="2234388" y="645438"/>
                </a:cubicBezTo>
                <a:cubicBezTo>
                  <a:pt x="2246123" y="638397"/>
                  <a:pt x="2255512" y="633703"/>
                  <a:pt x="2267247" y="626661"/>
                </a:cubicBezTo>
                <a:cubicBezTo>
                  <a:pt x="2271941" y="624314"/>
                  <a:pt x="2276635" y="621967"/>
                  <a:pt x="2278982" y="619620"/>
                </a:cubicBezTo>
                <a:cubicBezTo>
                  <a:pt x="2290717" y="612579"/>
                  <a:pt x="2302453" y="607885"/>
                  <a:pt x="2314188" y="600844"/>
                </a:cubicBezTo>
                <a:cubicBezTo>
                  <a:pt x="2318882" y="598497"/>
                  <a:pt x="2325923" y="596150"/>
                  <a:pt x="2330617" y="591456"/>
                </a:cubicBezTo>
                <a:cubicBezTo>
                  <a:pt x="2342352" y="586762"/>
                  <a:pt x="2351741" y="579720"/>
                  <a:pt x="2363476" y="575026"/>
                </a:cubicBezTo>
                <a:cubicBezTo>
                  <a:pt x="2368170" y="572679"/>
                  <a:pt x="2375211" y="570332"/>
                  <a:pt x="2379905" y="567985"/>
                </a:cubicBezTo>
                <a:cubicBezTo>
                  <a:pt x="2391640" y="563291"/>
                  <a:pt x="2401029" y="558597"/>
                  <a:pt x="2412764" y="553903"/>
                </a:cubicBezTo>
                <a:cubicBezTo>
                  <a:pt x="2419805" y="551556"/>
                  <a:pt x="2424499" y="549209"/>
                  <a:pt x="2431540" y="546862"/>
                </a:cubicBezTo>
                <a:cubicBezTo>
                  <a:pt x="2440928" y="542168"/>
                  <a:pt x="2452664" y="537474"/>
                  <a:pt x="2462052" y="532780"/>
                </a:cubicBezTo>
                <a:cubicBezTo>
                  <a:pt x="2466746" y="530433"/>
                  <a:pt x="2469093" y="530433"/>
                  <a:pt x="2473787" y="528085"/>
                </a:cubicBezTo>
                <a:cubicBezTo>
                  <a:pt x="2485522" y="523391"/>
                  <a:pt x="2497258" y="518697"/>
                  <a:pt x="2508993" y="514003"/>
                </a:cubicBezTo>
                <a:cubicBezTo>
                  <a:pt x="2513687" y="511656"/>
                  <a:pt x="2520728" y="509309"/>
                  <a:pt x="2525422" y="506962"/>
                </a:cubicBezTo>
                <a:cubicBezTo>
                  <a:pt x="2544198" y="499921"/>
                  <a:pt x="2562975" y="492880"/>
                  <a:pt x="2581751" y="485839"/>
                </a:cubicBezTo>
                <a:cubicBezTo>
                  <a:pt x="2588792" y="483492"/>
                  <a:pt x="2593486" y="481145"/>
                  <a:pt x="2600528" y="478797"/>
                </a:cubicBezTo>
                <a:cubicBezTo>
                  <a:pt x="2623998" y="492880"/>
                  <a:pt x="2649816" y="504615"/>
                  <a:pt x="2673286" y="518697"/>
                </a:cubicBezTo>
                <a:cubicBezTo>
                  <a:pt x="2675633" y="530433"/>
                  <a:pt x="2677980" y="530433"/>
                  <a:pt x="2682674" y="532780"/>
                </a:cubicBezTo>
                <a:close/>
                <a:moveTo>
                  <a:pt x="2992484" y="744014"/>
                </a:moveTo>
                <a:cubicBezTo>
                  <a:pt x="2997178" y="748708"/>
                  <a:pt x="3001872" y="751055"/>
                  <a:pt x="3008914" y="755749"/>
                </a:cubicBezTo>
                <a:cubicBezTo>
                  <a:pt x="3018302" y="762790"/>
                  <a:pt x="3027690" y="769831"/>
                  <a:pt x="3037078" y="779219"/>
                </a:cubicBezTo>
                <a:cubicBezTo>
                  <a:pt x="3041772" y="783914"/>
                  <a:pt x="3046466" y="786261"/>
                  <a:pt x="3053508" y="790955"/>
                </a:cubicBezTo>
                <a:cubicBezTo>
                  <a:pt x="3062896" y="797996"/>
                  <a:pt x="3072284" y="807384"/>
                  <a:pt x="3084019" y="814425"/>
                </a:cubicBezTo>
                <a:cubicBezTo>
                  <a:pt x="3088713" y="819119"/>
                  <a:pt x="3093407" y="821466"/>
                  <a:pt x="3098101" y="826160"/>
                </a:cubicBezTo>
                <a:cubicBezTo>
                  <a:pt x="3107489" y="833202"/>
                  <a:pt x="3119225" y="842590"/>
                  <a:pt x="3128613" y="851978"/>
                </a:cubicBezTo>
                <a:cubicBezTo>
                  <a:pt x="3133307" y="856672"/>
                  <a:pt x="3138001" y="861366"/>
                  <a:pt x="3145042" y="863713"/>
                </a:cubicBezTo>
                <a:cubicBezTo>
                  <a:pt x="3149736" y="868407"/>
                  <a:pt x="3154430" y="873101"/>
                  <a:pt x="3161472" y="877795"/>
                </a:cubicBezTo>
                <a:cubicBezTo>
                  <a:pt x="3159125" y="880142"/>
                  <a:pt x="3159125" y="882489"/>
                  <a:pt x="3156778" y="884836"/>
                </a:cubicBezTo>
                <a:cubicBezTo>
                  <a:pt x="3149736" y="882489"/>
                  <a:pt x="3140348" y="882489"/>
                  <a:pt x="3133307" y="880142"/>
                </a:cubicBezTo>
                <a:cubicBezTo>
                  <a:pt x="3119225" y="877795"/>
                  <a:pt x="3107489" y="875448"/>
                  <a:pt x="3093407" y="873101"/>
                </a:cubicBezTo>
                <a:cubicBezTo>
                  <a:pt x="3079325" y="870754"/>
                  <a:pt x="3062896" y="868407"/>
                  <a:pt x="3048813" y="866060"/>
                </a:cubicBezTo>
                <a:cubicBezTo>
                  <a:pt x="3037078" y="863713"/>
                  <a:pt x="3025343" y="861366"/>
                  <a:pt x="3013608" y="861366"/>
                </a:cubicBezTo>
                <a:cubicBezTo>
                  <a:pt x="2997178" y="859019"/>
                  <a:pt x="2983096" y="856672"/>
                  <a:pt x="2966667" y="856672"/>
                </a:cubicBezTo>
                <a:cubicBezTo>
                  <a:pt x="2964320" y="856672"/>
                  <a:pt x="2964320" y="856672"/>
                  <a:pt x="2961973" y="856672"/>
                </a:cubicBezTo>
                <a:cubicBezTo>
                  <a:pt x="2961973" y="851978"/>
                  <a:pt x="2961973" y="847284"/>
                  <a:pt x="2961973" y="842590"/>
                </a:cubicBezTo>
                <a:cubicBezTo>
                  <a:pt x="2961973" y="833202"/>
                  <a:pt x="2961973" y="826160"/>
                  <a:pt x="2961973" y="816772"/>
                </a:cubicBezTo>
                <a:cubicBezTo>
                  <a:pt x="2961973" y="812078"/>
                  <a:pt x="2961973" y="805037"/>
                  <a:pt x="2961973" y="800343"/>
                </a:cubicBezTo>
                <a:cubicBezTo>
                  <a:pt x="2961973" y="788608"/>
                  <a:pt x="2961973" y="774525"/>
                  <a:pt x="2961973" y="762790"/>
                </a:cubicBezTo>
                <a:cubicBezTo>
                  <a:pt x="2961973" y="760443"/>
                  <a:pt x="2961973" y="760443"/>
                  <a:pt x="2961973" y="758096"/>
                </a:cubicBezTo>
                <a:cubicBezTo>
                  <a:pt x="2961973" y="746361"/>
                  <a:pt x="2961973" y="734626"/>
                  <a:pt x="2964320" y="722890"/>
                </a:cubicBezTo>
                <a:cubicBezTo>
                  <a:pt x="2964320" y="722890"/>
                  <a:pt x="2964320" y="722890"/>
                  <a:pt x="2964320" y="722890"/>
                </a:cubicBezTo>
                <a:cubicBezTo>
                  <a:pt x="2973708" y="727584"/>
                  <a:pt x="2983096" y="734626"/>
                  <a:pt x="2992484" y="744014"/>
                </a:cubicBezTo>
                <a:close/>
                <a:moveTo>
                  <a:pt x="3497099" y="1537315"/>
                </a:moveTo>
                <a:cubicBezTo>
                  <a:pt x="3506487" y="1558439"/>
                  <a:pt x="3513528" y="1579562"/>
                  <a:pt x="3522917" y="1598339"/>
                </a:cubicBezTo>
                <a:cubicBezTo>
                  <a:pt x="3515876" y="1600686"/>
                  <a:pt x="3511182" y="1607727"/>
                  <a:pt x="3511182" y="1617115"/>
                </a:cubicBezTo>
                <a:cubicBezTo>
                  <a:pt x="3511182" y="1619462"/>
                  <a:pt x="3511182" y="1621809"/>
                  <a:pt x="3511182" y="1621809"/>
                </a:cubicBezTo>
                <a:cubicBezTo>
                  <a:pt x="3511182" y="1621809"/>
                  <a:pt x="3508834" y="1621809"/>
                  <a:pt x="3508834" y="1621809"/>
                </a:cubicBezTo>
                <a:cubicBezTo>
                  <a:pt x="3494752" y="1626503"/>
                  <a:pt x="3480670" y="1631197"/>
                  <a:pt x="3466588" y="1635891"/>
                </a:cubicBezTo>
                <a:cubicBezTo>
                  <a:pt x="3454852" y="1640586"/>
                  <a:pt x="3443117" y="1645280"/>
                  <a:pt x="3433729" y="1647627"/>
                </a:cubicBezTo>
                <a:cubicBezTo>
                  <a:pt x="3424341" y="1652321"/>
                  <a:pt x="3412605" y="1654668"/>
                  <a:pt x="3403217" y="1659362"/>
                </a:cubicBezTo>
                <a:cubicBezTo>
                  <a:pt x="3384441" y="1666403"/>
                  <a:pt x="3365664" y="1673444"/>
                  <a:pt x="3344541" y="1682832"/>
                </a:cubicBezTo>
                <a:cubicBezTo>
                  <a:pt x="3342194" y="1685179"/>
                  <a:pt x="3339847" y="1685179"/>
                  <a:pt x="3335153" y="1685179"/>
                </a:cubicBezTo>
                <a:cubicBezTo>
                  <a:pt x="3267089" y="1713344"/>
                  <a:pt x="3199024" y="1746203"/>
                  <a:pt x="3126266" y="1781408"/>
                </a:cubicBezTo>
                <a:cubicBezTo>
                  <a:pt x="3123919" y="1783755"/>
                  <a:pt x="3121572" y="1783755"/>
                  <a:pt x="3116878" y="1786102"/>
                </a:cubicBezTo>
                <a:cubicBezTo>
                  <a:pt x="3095754" y="1797838"/>
                  <a:pt x="3074631" y="1807226"/>
                  <a:pt x="3053508" y="1818961"/>
                </a:cubicBezTo>
                <a:cubicBezTo>
                  <a:pt x="3048813" y="1821308"/>
                  <a:pt x="3044119" y="1823655"/>
                  <a:pt x="3037078" y="1828349"/>
                </a:cubicBezTo>
                <a:cubicBezTo>
                  <a:pt x="3022996" y="1835390"/>
                  <a:pt x="3008914" y="1842432"/>
                  <a:pt x="2994831" y="1851820"/>
                </a:cubicBezTo>
                <a:cubicBezTo>
                  <a:pt x="2990137" y="1844779"/>
                  <a:pt x="2985443" y="1842432"/>
                  <a:pt x="2978402" y="1842432"/>
                </a:cubicBezTo>
                <a:cubicBezTo>
                  <a:pt x="2978402" y="1842432"/>
                  <a:pt x="2978402" y="1842432"/>
                  <a:pt x="2978402" y="1842432"/>
                </a:cubicBezTo>
                <a:cubicBezTo>
                  <a:pt x="2976055" y="1776714"/>
                  <a:pt x="2971361" y="1713344"/>
                  <a:pt x="2969014" y="1649974"/>
                </a:cubicBezTo>
                <a:cubicBezTo>
                  <a:pt x="2969014" y="1647627"/>
                  <a:pt x="2969014" y="1647627"/>
                  <a:pt x="2969014" y="1645280"/>
                </a:cubicBezTo>
                <a:cubicBezTo>
                  <a:pt x="2969014" y="1614768"/>
                  <a:pt x="2966667" y="1586603"/>
                  <a:pt x="2966667" y="1558439"/>
                </a:cubicBezTo>
                <a:cubicBezTo>
                  <a:pt x="2966667" y="1551398"/>
                  <a:pt x="2966667" y="1544357"/>
                  <a:pt x="2966667" y="1539662"/>
                </a:cubicBezTo>
                <a:cubicBezTo>
                  <a:pt x="2966667" y="1509151"/>
                  <a:pt x="2964320" y="1476292"/>
                  <a:pt x="2964320" y="1445781"/>
                </a:cubicBezTo>
                <a:cubicBezTo>
                  <a:pt x="2964320" y="1441087"/>
                  <a:pt x="2964320" y="1436392"/>
                  <a:pt x="2964320" y="1434045"/>
                </a:cubicBezTo>
                <a:cubicBezTo>
                  <a:pt x="2961973" y="1365981"/>
                  <a:pt x="2961973" y="1300264"/>
                  <a:pt x="2959626" y="1234546"/>
                </a:cubicBezTo>
                <a:cubicBezTo>
                  <a:pt x="2959626" y="1232199"/>
                  <a:pt x="2959626" y="1227505"/>
                  <a:pt x="2959626" y="1225158"/>
                </a:cubicBezTo>
                <a:cubicBezTo>
                  <a:pt x="2959626" y="1164135"/>
                  <a:pt x="2959626" y="1103112"/>
                  <a:pt x="2959626" y="1042089"/>
                </a:cubicBezTo>
                <a:cubicBezTo>
                  <a:pt x="2971361" y="1042089"/>
                  <a:pt x="2978402" y="1032700"/>
                  <a:pt x="2978402" y="1020965"/>
                </a:cubicBezTo>
                <a:cubicBezTo>
                  <a:pt x="2978402" y="1009230"/>
                  <a:pt x="2969014" y="1002189"/>
                  <a:pt x="2959626" y="999842"/>
                </a:cubicBezTo>
                <a:cubicBezTo>
                  <a:pt x="2959626" y="990454"/>
                  <a:pt x="2959626" y="981065"/>
                  <a:pt x="2959626" y="974024"/>
                </a:cubicBezTo>
                <a:cubicBezTo>
                  <a:pt x="2959626" y="969330"/>
                  <a:pt x="2959626" y="966983"/>
                  <a:pt x="2959626" y="962289"/>
                </a:cubicBezTo>
                <a:cubicBezTo>
                  <a:pt x="2959626" y="950554"/>
                  <a:pt x="2959626" y="938819"/>
                  <a:pt x="2959626" y="927083"/>
                </a:cubicBezTo>
                <a:cubicBezTo>
                  <a:pt x="2959626" y="920042"/>
                  <a:pt x="2959626" y="915348"/>
                  <a:pt x="2959626" y="908307"/>
                </a:cubicBezTo>
                <a:cubicBezTo>
                  <a:pt x="2959626" y="898919"/>
                  <a:pt x="2959626" y="889531"/>
                  <a:pt x="2959626" y="882489"/>
                </a:cubicBezTo>
                <a:cubicBezTo>
                  <a:pt x="2959626" y="877795"/>
                  <a:pt x="2959626" y="875448"/>
                  <a:pt x="2959626" y="870754"/>
                </a:cubicBezTo>
                <a:cubicBezTo>
                  <a:pt x="3025343" y="873101"/>
                  <a:pt x="3091060" y="877795"/>
                  <a:pt x="3154430" y="884836"/>
                </a:cubicBezTo>
                <a:cubicBezTo>
                  <a:pt x="3154430" y="884836"/>
                  <a:pt x="3154430" y="884836"/>
                  <a:pt x="3154430" y="884836"/>
                </a:cubicBezTo>
                <a:cubicBezTo>
                  <a:pt x="3154430" y="896572"/>
                  <a:pt x="3163819" y="905960"/>
                  <a:pt x="3175554" y="905960"/>
                </a:cubicBezTo>
                <a:cubicBezTo>
                  <a:pt x="3184942" y="905960"/>
                  <a:pt x="3194330" y="898919"/>
                  <a:pt x="3194330" y="887184"/>
                </a:cubicBezTo>
                <a:cubicBezTo>
                  <a:pt x="3206066" y="887184"/>
                  <a:pt x="3217801" y="889531"/>
                  <a:pt x="3227189" y="889531"/>
                </a:cubicBezTo>
                <a:cubicBezTo>
                  <a:pt x="3283518" y="1020965"/>
                  <a:pt x="3339847" y="1157094"/>
                  <a:pt x="3398523" y="1295570"/>
                </a:cubicBezTo>
                <a:cubicBezTo>
                  <a:pt x="3431382" y="1377716"/>
                  <a:pt x="3464241" y="1457516"/>
                  <a:pt x="3497099" y="1537315"/>
                </a:cubicBezTo>
                <a:close/>
                <a:moveTo>
                  <a:pt x="3464241" y="2492563"/>
                </a:moveTo>
                <a:cubicBezTo>
                  <a:pt x="3480670" y="2511340"/>
                  <a:pt x="3497099" y="2532463"/>
                  <a:pt x="3515876" y="2551240"/>
                </a:cubicBezTo>
                <a:cubicBezTo>
                  <a:pt x="3513528" y="2553587"/>
                  <a:pt x="3511182" y="2558281"/>
                  <a:pt x="3508834" y="2562975"/>
                </a:cubicBezTo>
                <a:cubicBezTo>
                  <a:pt x="3412605" y="2553587"/>
                  <a:pt x="3311683" y="2544198"/>
                  <a:pt x="3201371" y="2530116"/>
                </a:cubicBezTo>
                <a:cubicBezTo>
                  <a:pt x="3199024" y="2530116"/>
                  <a:pt x="3196677" y="2530116"/>
                  <a:pt x="3194330" y="2530116"/>
                </a:cubicBezTo>
                <a:cubicBezTo>
                  <a:pt x="3191983" y="2530116"/>
                  <a:pt x="3189636" y="2530116"/>
                  <a:pt x="3189636" y="2530116"/>
                </a:cubicBezTo>
                <a:cubicBezTo>
                  <a:pt x="3156778" y="2525422"/>
                  <a:pt x="3126266" y="2523075"/>
                  <a:pt x="3091060" y="2518381"/>
                </a:cubicBezTo>
                <a:cubicBezTo>
                  <a:pt x="3091060" y="2518381"/>
                  <a:pt x="3091060" y="2518381"/>
                  <a:pt x="3091060" y="2516034"/>
                </a:cubicBezTo>
                <a:cubicBezTo>
                  <a:pt x="3091060" y="2504299"/>
                  <a:pt x="3081672" y="2494910"/>
                  <a:pt x="3069937" y="2494910"/>
                </a:cubicBezTo>
                <a:cubicBezTo>
                  <a:pt x="3069937" y="2494910"/>
                  <a:pt x="3067590" y="2494910"/>
                  <a:pt x="3067590" y="2494910"/>
                </a:cubicBezTo>
                <a:cubicBezTo>
                  <a:pt x="3037078" y="2300106"/>
                  <a:pt x="3006567" y="2093565"/>
                  <a:pt x="2980749" y="1879984"/>
                </a:cubicBezTo>
                <a:cubicBezTo>
                  <a:pt x="2983096" y="1879984"/>
                  <a:pt x="2985443" y="1877637"/>
                  <a:pt x="2987790" y="1877637"/>
                </a:cubicBezTo>
                <a:cubicBezTo>
                  <a:pt x="3135654" y="2081830"/>
                  <a:pt x="3292906" y="2293064"/>
                  <a:pt x="3452505" y="2483175"/>
                </a:cubicBezTo>
                <a:cubicBezTo>
                  <a:pt x="3457200" y="2487869"/>
                  <a:pt x="3461894" y="2490216"/>
                  <a:pt x="3464241" y="2492563"/>
                </a:cubicBezTo>
                <a:close/>
                <a:moveTo>
                  <a:pt x="3607410" y="2612263"/>
                </a:moveTo>
                <a:cubicBezTo>
                  <a:pt x="3659045" y="2640427"/>
                  <a:pt x="3710681" y="2663898"/>
                  <a:pt x="3757622" y="2687368"/>
                </a:cubicBezTo>
                <a:cubicBezTo>
                  <a:pt x="3764662" y="2689715"/>
                  <a:pt x="3769357" y="2692062"/>
                  <a:pt x="3776398" y="2696756"/>
                </a:cubicBezTo>
                <a:cubicBezTo>
                  <a:pt x="3795174" y="2703798"/>
                  <a:pt x="3811603" y="2713186"/>
                  <a:pt x="3828033" y="2720227"/>
                </a:cubicBezTo>
                <a:cubicBezTo>
                  <a:pt x="3835074" y="2722574"/>
                  <a:pt x="3844462" y="2727268"/>
                  <a:pt x="3851503" y="2729615"/>
                </a:cubicBezTo>
                <a:cubicBezTo>
                  <a:pt x="3865585" y="2736656"/>
                  <a:pt x="3882015" y="2741350"/>
                  <a:pt x="3896097" y="2748391"/>
                </a:cubicBezTo>
                <a:cubicBezTo>
                  <a:pt x="3905485" y="2753085"/>
                  <a:pt x="3914874" y="2755433"/>
                  <a:pt x="3924262" y="2757780"/>
                </a:cubicBezTo>
                <a:cubicBezTo>
                  <a:pt x="3938344" y="2762474"/>
                  <a:pt x="3950079" y="2767168"/>
                  <a:pt x="3964161" y="2771862"/>
                </a:cubicBezTo>
                <a:cubicBezTo>
                  <a:pt x="3973550" y="2774209"/>
                  <a:pt x="3982938" y="2778903"/>
                  <a:pt x="3992326" y="2781250"/>
                </a:cubicBezTo>
                <a:cubicBezTo>
                  <a:pt x="4004061" y="2785944"/>
                  <a:pt x="4015797" y="2788291"/>
                  <a:pt x="4027532" y="2792985"/>
                </a:cubicBezTo>
                <a:cubicBezTo>
                  <a:pt x="4036920" y="2795332"/>
                  <a:pt x="4046308" y="2797679"/>
                  <a:pt x="4058043" y="2800026"/>
                </a:cubicBezTo>
                <a:cubicBezTo>
                  <a:pt x="4062738" y="2802374"/>
                  <a:pt x="4067432" y="2802374"/>
                  <a:pt x="4072126" y="2804721"/>
                </a:cubicBezTo>
                <a:cubicBezTo>
                  <a:pt x="4072126" y="2807068"/>
                  <a:pt x="4072126" y="2807068"/>
                  <a:pt x="4072126" y="2809415"/>
                </a:cubicBezTo>
                <a:cubicBezTo>
                  <a:pt x="4072126" y="2814109"/>
                  <a:pt x="4074473" y="2816456"/>
                  <a:pt x="4074473" y="2818803"/>
                </a:cubicBezTo>
                <a:cubicBezTo>
                  <a:pt x="4046308" y="2835232"/>
                  <a:pt x="4018143" y="2854009"/>
                  <a:pt x="3989979" y="2870438"/>
                </a:cubicBezTo>
                <a:cubicBezTo>
                  <a:pt x="3943038" y="2900949"/>
                  <a:pt x="3893750" y="2929114"/>
                  <a:pt x="3846809" y="2959626"/>
                </a:cubicBezTo>
                <a:cubicBezTo>
                  <a:pt x="3823339" y="2973708"/>
                  <a:pt x="3802215" y="2987790"/>
                  <a:pt x="3778745" y="3001873"/>
                </a:cubicBezTo>
                <a:cubicBezTo>
                  <a:pt x="3774051" y="3004220"/>
                  <a:pt x="3769357" y="3008914"/>
                  <a:pt x="3764662" y="3011261"/>
                </a:cubicBezTo>
                <a:cubicBezTo>
                  <a:pt x="3734151" y="3030037"/>
                  <a:pt x="3703639" y="3048813"/>
                  <a:pt x="3673128" y="3067590"/>
                </a:cubicBezTo>
                <a:cubicBezTo>
                  <a:pt x="3666086" y="3072284"/>
                  <a:pt x="3659045" y="3074631"/>
                  <a:pt x="3654351" y="3079325"/>
                </a:cubicBezTo>
                <a:cubicBezTo>
                  <a:pt x="3623840" y="3098101"/>
                  <a:pt x="3595675" y="3114531"/>
                  <a:pt x="3565163" y="3133307"/>
                </a:cubicBezTo>
                <a:cubicBezTo>
                  <a:pt x="3560469" y="3135654"/>
                  <a:pt x="3553428" y="3140348"/>
                  <a:pt x="3548734" y="3142695"/>
                </a:cubicBezTo>
                <a:cubicBezTo>
                  <a:pt x="3518223" y="3161472"/>
                  <a:pt x="3487711" y="3180248"/>
                  <a:pt x="3454852" y="3199024"/>
                </a:cubicBezTo>
                <a:cubicBezTo>
                  <a:pt x="3447811" y="3201371"/>
                  <a:pt x="3443117" y="3206065"/>
                  <a:pt x="3436076" y="3208413"/>
                </a:cubicBezTo>
                <a:cubicBezTo>
                  <a:pt x="3405565" y="3227189"/>
                  <a:pt x="3372706" y="3245965"/>
                  <a:pt x="3342194" y="3262394"/>
                </a:cubicBezTo>
                <a:cubicBezTo>
                  <a:pt x="3337500" y="3264742"/>
                  <a:pt x="3332806" y="3267089"/>
                  <a:pt x="3330459" y="3269436"/>
                </a:cubicBezTo>
                <a:cubicBezTo>
                  <a:pt x="3297600" y="3288212"/>
                  <a:pt x="3262395" y="3306989"/>
                  <a:pt x="3227189" y="3328112"/>
                </a:cubicBezTo>
                <a:cubicBezTo>
                  <a:pt x="3222495" y="3330459"/>
                  <a:pt x="3215454" y="3332806"/>
                  <a:pt x="3210760" y="3337500"/>
                </a:cubicBezTo>
                <a:cubicBezTo>
                  <a:pt x="3182595" y="3353929"/>
                  <a:pt x="3154430" y="3368012"/>
                  <a:pt x="3126266" y="3384441"/>
                </a:cubicBezTo>
                <a:cubicBezTo>
                  <a:pt x="3123919" y="3382094"/>
                  <a:pt x="3121572" y="3379747"/>
                  <a:pt x="3119225" y="3377400"/>
                </a:cubicBezTo>
                <a:cubicBezTo>
                  <a:pt x="3147389" y="3318724"/>
                  <a:pt x="3177901" y="3255354"/>
                  <a:pt x="3208412" y="3194330"/>
                </a:cubicBezTo>
                <a:cubicBezTo>
                  <a:pt x="3217801" y="3175554"/>
                  <a:pt x="3227189" y="3156777"/>
                  <a:pt x="3236577" y="3138001"/>
                </a:cubicBezTo>
                <a:cubicBezTo>
                  <a:pt x="3243618" y="3121572"/>
                  <a:pt x="3250659" y="3107490"/>
                  <a:pt x="3260047" y="3091060"/>
                </a:cubicBezTo>
                <a:cubicBezTo>
                  <a:pt x="3271783" y="3065243"/>
                  <a:pt x="3285865" y="3041772"/>
                  <a:pt x="3297600" y="3015955"/>
                </a:cubicBezTo>
                <a:cubicBezTo>
                  <a:pt x="3302294" y="3006567"/>
                  <a:pt x="3306988" y="2997178"/>
                  <a:pt x="3311683" y="2987790"/>
                </a:cubicBezTo>
                <a:cubicBezTo>
                  <a:pt x="3328112" y="2954932"/>
                  <a:pt x="3344541" y="2919726"/>
                  <a:pt x="3363318" y="2886867"/>
                </a:cubicBezTo>
                <a:cubicBezTo>
                  <a:pt x="3363318" y="2884520"/>
                  <a:pt x="3365664" y="2884520"/>
                  <a:pt x="3365664" y="2882173"/>
                </a:cubicBezTo>
                <a:cubicBezTo>
                  <a:pt x="3400870" y="2811762"/>
                  <a:pt x="3438423" y="2743697"/>
                  <a:pt x="3473629" y="2675633"/>
                </a:cubicBezTo>
                <a:cubicBezTo>
                  <a:pt x="3487711" y="2647468"/>
                  <a:pt x="3504140" y="2621651"/>
                  <a:pt x="3518223" y="2593486"/>
                </a:cubicBezTo>
                <a:cubicBezTo>
                  <a:pt x="3518223" y="2591139"/>
                  <a:pt x="3520570" y="2591139"/>
                  <a:pt x="3520570" y="2588792"/>
                </a:cubicBezTo>
                <a:cubicBezTo>
                  <a:pt x="3522917" y="2591139"/>
                  <a:pt x="3525264" y="2591139"/>
                  <a:pt x="3529958" y="2591139"/>
                </a:cubicBezTo>
                <a:cubicBezTo>
                  <a:pt x="3536999" y="2591139"/>
                  <a:pt x="3544040" y="2586445"/>
                  <a:pt x="3546387" y="2581751"/>
                </a:cubicBezTo>
                <a:cubicBezTo>
                  <a:pt x="3565163" y="2593486"/>
                  <a:pt x="3583940" y="2602875"/>
                  <a:pt x="3602716" y="2612263"/>
                </a:cubicBezTo>
                <a:cubicBezTo>
                  <a:pt x="3605064" y="2609916"/>
                  <a:pt x="3605064" y="2609916"/>
                  <a:pt x="3607410" y="2612263"/>
                </a:cubicBezTo>
                <a:close/>
                <a:moveTo>
                  <a:pt x="4130802" y="2823497"/>
                </a:moveTo>
                <a:cubicBezTo>
                  <a:pt x="4137843" y="2825844"/>
                  <a:pt x="4144884" y="2828191"/>
                  <a:pt x="4151925" y="2830538"/>
                </a:cubicBezTo>
                <a:cubicBezTo>
                  <a:pt x="4156619" y="2832885"/>
                  <a:pt x="4163660" y="2835232"/>
                  <a:pt x="4168355" y="2835232"/>
                </a:cubicBezTo>
                <a:cubicBezTo>
                  <a:pt x="4175395" y="2837579"/>
                  <a:pt x="4184784" y="2839926"/>
                  <a:pt x="4191825" y="2842273"/>
                </a:cubicBezTo>
                <a:cubicBezTo>
                  <a:pt x="4196519" y="2844620"/>
                  <a:pt x="4201213" y="2844620"/>
                  <a:pt x="4205907" y="2846967"/>
                </a:cubicBezTo>
                <a:cubicBezTo>
                  <a:pt x="4212948" y="2849314"/>
                  <a:pt x="4222337" y="2851662"/>
                  <a:pt x="4229378" y="2851662"/>
                </a:cubicBezTo>
                <a:cubicBezTo>
                  <a:pt x="4234072" y="2851662"/>
                  <a:pt x="4238766" y="2854009"/>
                  <a:pt x="4241113" y="2854009"/>
                </a:cubicBezTo>
                <a:cubicBezTo>
                  <a:pt x="4248154" y="2856356"/>
                  <a:pt x="4257542" y="2856356"/>
                  <a:pt x="4264583" y="2858703"/>
                </a:cubicBezTo>
                <a:cubicBezTo>
                  <a:pt x="4269277" y="2858703"/>
                  <a:pt x="4271625" y="2861050"/>
                  <a:pt x="4276319" y="2861050"/>
                </a:cubicBezTo>
                <a:cubicBezTo>
                  <a:pt x="4283360" y="2863397"/>
                  <a:pt x="4292748" y="2863397"/>
                  <a:pt x="4299789" y="2863397"/>
                </a:cubicBezTo>
                <a:cubicBezTo>
                  <a:pt x="4304483" y="2863397"/>
                  <a:pt x="4306830" y="2865744"/>
                  <a:pt x="4311524" y="2865744"/>
                </a:cubicBezTo>
                <a:cubicBezTo>
                  <a:pt x="4318566" y="2865744"/>
                  <a:pt x="4327954" y="2868091"/>
                  <a:pt x="4334995" y="2868091"/>
                </a:cubicBezTo>
                <a:cubicBezTo>
                  <a:pt x="4339689" y="2868091"/>
                  <a:pt x="4342036" y="2868091"/>
                  <a:pt x="4344383" y="2868091"/>
                </a:cubicBezTo>
                <a:cubicBezTo>
                  <a:pt x="4356118" y="2868091"/>
                  <a:pt x="4367854" y="2868091"/>
                  <a:pt x="4377242" y="2868091"/>
                </a:cubicBezTo>
                <a:lnTo>
                  <a:pt x="4377242" y="2868091"/>
                </a:lnTo>
                <a:cubicBezTo>
                  <a:pt x="4393671" y="2868091"/>
                  <a:pt x="4407753" y="2868091"/>
                  <a:pt x="4421835" y="2865744"/>
                </a:cubicBezTo>
                <a:cubicBezTo>
                  <a:pt x="4426530" y="2865744"/>
                  <a:pt x="4431224" y="2863397"/>
                  <a:pt x="4435918" y="2863397"/>
                </a:cubicBezTo>
                <a:cubicBezTo>
                  <a:pt x="4445306" y="2863397"/>
                  <a:pt x="4454694" y="2861050"/>
                  <a:pt x="4464082" y="2858703"/>
                </a:cubicBezTo>
                <a:cubicBezTo>
                  <a:pt x="4468776" y="2858703"/>
                  <a:pt x="4475818" y="2856356"/>
                  <a:pt x="4480512" y="2854009"/>
                </a:cubicBezTo>
                <a:cubicBezTo>
                  <a:pt x="4487553" y="2851662"/>
                  <a:pt x="4496941" y="2851662"/>
                  <a:pt x="4503982" y="2849314"/>
                </a:cubicBezTo>
                <a:cubicBezTo>
                  <a:pt x="4508676" y="2846967"/>
                  <a:pt x="4515717" y="2844620"/>
                  <a:pt x="4520412" y="2842273"/>
                </a:cubicBezTo>
                <a:cubicBezTo>
                  <a:pt x="4520412" y="2842273"/>
                  <a:pt x="4522759" y="2842273"/>
                  <a:pt x="4522759" y="2842273"/>
                </a:cubicBezTo>
                <a:cubicBezTo>
                  <a:pt x="4525106" y="2846967"/>
                  <a:pt x="4527453" y="2849314"/>
                  <a:pt x="4529800" y="2851662"/>
                </a:cubicBezTo>
                <a:cubicBezTo>
                  <a:pt x="4527453" y="2858703"/>
                  <a:pt x="4522759" y="2863397"/>
                  <a:pt x="4520412" y="2870438"/>
                </a:cubicBezTo>
                <a:cubicBezTo>
                  <a:pt x="4499288" y="2907991"/>
                  <a:pt x="4475818" y="2945543"/>
                  <a:pt x="4452347" y="2985443"/>
                </a:cubicBezTo>
                <a:cubicBezTo>
                  <a:pt x="4412447" y="3055855"/>
                  <a:pt x="4367854" y="3128613"/>
                  <a:pt x="4323260" y="3206065"/>
                </a:cubicBezTo>
                <a:cubicBezTo>
                  <a:pt x="4313872" y="3222495"/>
                  <a:pt x="4304483" y="3236577"/>
                  <a:pt x="4295095" y="3253006"/>
                </a:cubicBezTo>
                <a:cubicBezTo>
                  <a:pt x="4288054" y="3262394"/>
                  <a:pt x="4283360" y="3274130"/>
                  <a:pt x="4276319" y="3283518"/>
                </a:cubicBezTo>
                <a:cubicBezTo>
                  <a:pt x="4266931" y="3299947"/>
                  <a:pt x="4257542" y="3316377"/>
                  <a:pt x="4248154" y="3332806"/>
                </a:cubicBezTo>
                <a:cubicBezTo>
                  <a:pt x="4241113" y="3342194"/>
                  <a:pt x="4236419" y="3351582"/>
                  <a:pt x="4229378" y="3363318"/>
                </a:cubicBezTo>
                <a:cubicBezTo>
                  <a:pt x="4219990" y="3379747"/>
                  <a:pt x="4210601" y="3393829"/>
                  <a:pt x="4201213" y="3410258"/>
                </a:cubicBezTo>
                <a:cubicBezTo>
                  <a:pt x="4194172" y="3419647"/>
                  <a:pt x="4189478" y="3431382"/>
                  <a:pt x="4182437" y="3440770"/>
                </a:cubicBezTo>
                <a:cubicBezTo>
                  <a:pt x="4173049" y="3457199"/>
                  <a:pt x="4161313" y="3473629"/>
                  <a:pt x="4151925" y="3490058"/>
                </a:cubicBezTo>
                <a:cubicBezTo>
                  <a:pt x="4144884" y="3499446"/>
                  <a:pt x="4140190" y="3508834"/>
                  <a:pt x="4133149" y="3520570"/>
                </a:cubicBezTo>
                <a:cubicBezTo>
                  <a:pt x="4123761" y="3536999"/>
                  <a:pt x="4114372" y="3551081"/>
                  <a:pt x="4102637" y="3567510"/>
                </a:cubicBezTo>
                <a:cubicBezTo>
                  <a:pt x="4097943" y="3574552"/>
                  <a:pt x="4095596" y="3579246"/>
                  <a:pt x="4090902" y="3586287"/>
                </a:cubicBezTo>
                <a:cubicBezTo>
                  <a:pt x="4088555" y="3583940"/>
                  <a:pt x="4083861" y="3583940"/>
                  <a:pt x="4081514" y="3583940"/>
                </a:cubicBezTo>
                <a:cubicBezTo>
                  <a:pt x="4081514" y="3583940"/>
                  <a:pt x="4081514" y="3583940"/>
                  <a:pt x="4081514" y="3583940"/>
                </a:cubicBezTo>
                <a:cubicBezTo>
                  <a:pt x="4081514" y="3574552"/>
                  <a:pt x="4081514" y="3565164"/>
                  <a:pt x="4079167" y="3555775"/>
                </a:cubicBezTo>
                <a:cubicBezTo>
                  <a:pt x="4079167" y="3541693"/>
                  <a:pt x="4076820" y="3527611"/>
                  <a:pt x="4076820" y="3511182"/>
                </a:cubicBezTo>
                <a:cubicBezTo>
                  <a:pt x="4076820" y="3492405"/>
                  <a:pt x="4074473" y="3473629"/>
                  <a:pt x="4074473" y="3454853"/>
                </a:cubicBezTo>
                <a:cubicBezTo>
                  <a:pt x="4074473" y="3443117"/>
                  <a:pt x="4074473" y="3429035"/>
                  <a:pt x="4074473" y="3417300"/>
                </a:cubicBezTo>
                <a:cubicBezTo>
                  <a:pt x="4074473" y="3396176"/>
                  <a:pt x="4074473" y="3375053"/>
                  <a:pt x="4074473" y="3356276"/>
                </a:cubicBezTo>
                <a:cubicBezTo>
                  <a:pt x="4074473" y="3344541"/>
                  <a:pt x="4074473" y="3332806"/>
                  <a:pt x="4074473" y="3321071"/>
                </a:cubicBezTo>
                <a:cubicBezTo>
                  <a:pt x="4074473" y="3299947"/>
                  <a:pt x="4074473" y="3278824"/>
                  <a:pt x="4074473" y="3257700"/>
                </a:cubicBezTo>
                <a:cubicBezTo>
                  <a:pt x="4074473" y="3245965"/>
                  <a:pt x="4074473" y="3234230"/>
                  <a:pt x="4074473" y="3224842"/>
                </a:cubicBezTo>
                <a:cubicBezTo>
                  <a:pt x="4074473" y="3206065"/>
                  <a:pt x="4074473" y="3187289"/>
                  <a:pt x="4074473" y="3168513"/>
                </a:cubicBezTo>
                <a:cubicBezTo>
                  <a:pt x="4074473" y="3154431"/>
                  <a:pt x="4074473" y="3138001"/>
                  <a:pt x="4074473" y="3123919"/>
                </a:cubicBezTo>
                <a:cubicBezTo>
                  <a:pt x="4074473" y="3121572"/>
                  <a:pt x="4074473" y="3119225"/>
                  <a:pt x="4074473" y="3119225"/>
                </a:cubicBezTo>
                <a:cubicBezTo>
                  <a:pt x="4076820" y="3025343"/>
                  <a:pt x="4079167" y="2929114"/>
                  <a:pt x="4083861" y="2832885"/>
                </a:cubicBezTo>
                <a:cubicBezTo>
                  <a:pt x="4083861" y="2832885"/>
                  <a:pt x="4083861" y="2832885"/>
                  <a:pt x="4083861" y="2832885"/>
                </a:cubicBezTo>
                <a:cubicBezTo>
                  <a:pt x="4093249" y="2832885"/>
                  <a:pt x="4100290" y="2828191"/>
                  <a:pt x="4102637" y="2821150"/>
                </a:cubicBezTo>
                <a:lnTo>
                  <a:pt x="4102637" y="2821150"/>
                </a:lnTo>
                <a:cubicBezTo>
                  <a:pt x="4119067" y="2816456"/>
                  <a:pt x="4126108" y="2821150"/>
                  <a:pt x="4130802" y="2823497"/>
                </a:cubicBezTo>
                <a:close/>
                <a:moveTo>
                  <a:pt x="4553270" y="2879826"/>
                </a:moveTo>
                <a:cubicBezTo>
                  <a:pt x="4553270" y="2889214"/>
                  <a:pt x="4555617" y="2898602"/>
                  <a:pt x="4557964" y="2907991"/>
                </a:cubicBezTo>
                <a:cubicBezTo>
                  <a:pt x="4557964" y="2912685"/>
                  <a:pt x="4557964" y="2915032"/>
                  <a:pt x="4560311" y="2919726"/>
                </a:cubicBezTo>
                <a:cubicBezTo>
                  <a:pt x="4562658" y="2938502"/>
                  <a:pt x="4565005" y="2957279"/>
                  <a:pt x="4569699" y="2976055"/>
                </a:cubicBezTo>
                <a:cubicBezTo>
                  <a:pt x="4560311" y="2978402"/>
                  <a:pt x="4553270" y="2985443"/>
                  <a:pt x="4553270" y="2994831"/>
                </a:cubicBezTo>
                <a:cubicBezTo>
                  <a:pt x="4553270" y="3001873"/>
                  <a:pt x="4557964" y="3006567"/>
                  <a:pt x="4562658" y="3011261"/>
                </a:cubicBezTo>
                <a:cubicBezTo>
                  <a:pt x="4550923" y="3032384"/>
                  <a:pt x="4536841" y="3051160"/>
                  <a:pt x="4525106" y="3072284"/>
                </a:cubicBezTo>
                <a:cubicBezTo>
                  <a:pt x="4522759" y="3076978"/>
                  <a:pt x="4518065" y="3081672"/>
                  <a:pt x="4513371" y="3088713"/>
                </a:cubicBezTo>
                <a:cubicBezTo>
                  <a:pt x="4499288" y="3109836"/>
                  <a:pt x="4485206" y="3128613"/>
                  <a:pt x="4471124" y="3149737"/>
                </a:cubicBezTo>
                <a:cubicBezTo>
                  <a:pt x="4464082" y="3159125"/>
                  <a:pt x="4459388" y="3166166"/>
                  <a:pt x="4452347" y="3175554"/>
                </a:cubicBezTo>
                <a:cubicBezTo>
                  <a:pt x="4440612" y="3191983"/>
                  <a:pt x="4428877" y="3210759"/>
                  <a:pt x="4414795" y="3227189"/>
                </a:cubicBezTo>
                <a:cubicBezTo>
                  <a:pt x="4407753" y="3236577"/>
                  <a:pt x="4400712" y="3245965"/>
                  <a:pt x="4391324" y="3257700"/>
                </a:cubicBezTo>
                <a:cubicBezTo>
                  <a:pt x="4379589" y="3274130"/>
                  <a:pt x="4367854" y="3288212"/>
                  <a:pt x="4356118" y="3304641"/>
                </a:cubicBezTo>
                <a:cubicBezTo>
                  <a:pt x="4346730" y="3316377"/>
                  <a:pt x="4339689" y="3325765"/>
                  <a:pt x="4330301" y="3337500"/>
                </a:cubicBezTo>
                <a:cubicBezTo>
                  <a:pt x="4318566" y="3351582"/>
                  <a:pt x="4306830" y="3365665"/>
                  <a:pt x="4295095" y="3382094"/>
                </a:cubicBezTo>
                <a:cubicBezTo>
                  <a:pt x="4285707" y="3393829"/>
                  <a:pt x="4276319" y="3405564"/>
                  <a:pt x="4266931" y="3414952"/>
                </a:cubicBezTo>
                <a:cubicBezTo>
                  <a:pt x="4255195" y="3429035"/>
                  <a:pt x="4243460" y="3443117"/>
                  <a:pt x="4231725" y="3454853"/>
                </a:cubicBezTo>
                <a:cubicBezTo>
                  <a:pt x="4222337" y="3466588"/>
                  <a:pt x="4210601" y="3478323"/>
                  <a:pt x="4198866" y="3490058"/>
                </a:cubicBezTo>
                <a:cubicBezTo>
                  <a:pt x="4187131" y="3501793"/>
                  <a:pt x="4175395" y="3515876"/>
                  <a:pt x="4163660" y="3527611"/>
                </a:cubicBezTo>
                <a:cubicBezTo>
                  <a:pt x="4151925" y="3539346"/>
                  <a:pt x="4140190" y="3551081"/>
                  <a:pt x="4128455" y="3562816"/>
                </a:cubicBezTo>
                <a:cubicBezTo>
                  <a:pt x="4121414" y="3572205"/>
                  <a:pt x="4112025" y="3579246"/>
                  <a:pt x="4104984" y="3588634"/>
                </a:cubicBezTo>
                <a:cubicBezTo>
                  <a:pt x="4104984" y="3588634"/>
                  <a:pt x="4102637" y="3588634"/>
                  <a:pt x="4102637" y="3586287"/>
                </a:cubicBezTo>
                <a:cubicBezTo>
                  <a:pt x="4107331" y="3579246"/>
                  <a:pt x="4112025" y="3569858"/>
                  <a:pt x="4119067" y="3562816"/>
                </a:cubicBezTo>
                <a:cubicBezTo>
                  <a:pt x="4128455" y="3548734"/>
                  <a:pt x="4137843" y="3534652"/>
                  <a:pt x="4144884" y="3520570"/>
                </a:cubicBezTo>
                <a:cubicBezTo>
                  <a:pt x="4154272" y="3506487"/>
                  <a:pt x="4161313" y="3494752"/>
                  <a:pt x="4170701" y="3480670"/>
                </a:cubicBezTo>
                <a:cubicBezTo>
                  <a:pt x="4177743" y="3466588"/>
                  <a:pt x="4187131" y="3454853"/>
                  <a:pt x="4194172" y="3440770"/>
                </a:cubicBezTo>
                <a:cubicBezTo>
                  <a:pt x="4203560" y="3426688"/>
                  <a:pt x="4212948" y="3410258"/>
                  <a:pt x="4222337" y="3396176"/>
                </a:cubicBezTo>
                <a:cubicBezTo>
                  <a:pt x="4229378" y="3384441"/>
                  <a:pt x="4236419" y="3372706"/>
                  <a:pt x="4243460" y="3363318"/>
                </a:cubicBezTo>
                <a:cubicBezTo>
                  <a:pt x="4252848" y="3346888"/>
                  <a:pt x="4262237" y="3330459"/>
                  <a:pt x="4273972" y="3314030"/>
                </a:cubicBezTo>
                <a:cubicBezTo>
                  <a:pt x="4278666" y="3304641"/>
                  <a:pt x="4285707" y="3295253"/>
                  <a:pt x="4290401" y="3285865"/>
                </a:cubicBezTo>
                <a:cubicBezTo>
                  <a:pt x="4302136" y="3267089"/>
                  <a:pt x="4311524" y="3248312"/>
                  <a:pt x="4323260" y="3231883"/>
                </a:cubicBezTo>
                <a:cubicBezTo>
                  <a:pt x="4327954" y="3224842"/>
                  <a:pt x="4332648" y="3217801"/>
                  <a:pt x="4334995" y="3210759"/>
                </a:cubicBezTo>
                <a:cubicBezTo>
                  <a:pt x="4346730" y="3189636"/>
                  <a:pt x="4360812" y="3168513"/>
                  <a:pt x="4372548" y="3147389"/>
                </a:cubicBezTo>
                <a:cubicBezTo>
                  <a:pt x="4374895" y="3142695"/>
                  <a:pt x="4377242" y="3140348"/>
                  <a:pt x="4379589" y="3135654"/>
                </a:cubicBezTo>
                <a:cubicBezTo>
                  <a:pt x="4393671" y="3112184"/>
                  <a:pt x="4407753" y="3086366"/>
                  <a:pt x="4421835" y="3062896"/>
                </a:cubicBezTo>
                <a:cubicBezTo>
                  <a:pt x="4421835" y="3062896"/>
                  <a:pt x="4421835" y="3062896"/>
                  <a:pt x="4421835" y="3062896"/>
                </a:cubicBezTo>
                <a:cubicBezTo>
                  <a:pt x="4435918" y="3039425"/>
                  <a:pt x="4450000" y="3015955"/>
                  <a:pt x="4464082" y="2992484"/>
                </a:cubicBezTo>
                <a:cubicBezTo>
                  <a:pt x="4480512" y="2964320"/>
                  <a:pt x="4496941" y="2936155"/>
                  <a:pt x="4511023" y="2910338"/>
                </a:cubicBezTo>
                <a:cubicBezTo>
                  <a:pt x="4520412" y="2893908"/>
                  <a:pt x="4529800" y="2877479"/>
                  <a:pt x="4541535" y="2861050"/>
                </a:cubicBezTo>
                <a:cubicBezTo>
                  <a:pt x="4543882" y="2863397"/>
                  <a:pt x="4548576" y="2863397"/>
                  <a:pt x="4550923" y="2863397"/>
                </a:cubicBezTo>
                <a:cubicBezTo>
                  <a:pt x="4550923" y="2863397"/>
                  <a:pt x="4550923" y="2863397"/>
                  <a:pt x="4553270" y="2863397"/>
                </a:cubicBezTo>
                <a:cubicBezTo>
                  <a:pt x="4553270" y="2863397"/>
                  <a:pt x="4553270" y="2863397"/>
                  <a:pt x="4553270" y="2863397"/>
                </a:cubicBezTo>
                <a:cubicBezTo>
                  <a:pt x="4550923" y="2865744"/>
                  <a:pt x="4550923" y="2872785"/>
                  <a:pt x="4553270" y="2879826"/>
                </a:cubicBezTo>
                <a:close/>
                <a:moveTo>
                  <a:pt x="4029879" y="3661392"/>
                </a:moveTo>
                <a:cubicBezTo>
                  <a:pt x="4018143" y="3673128"/>
                  <a:pt x="4008755" y="3682516"/>
                  <a:pt x="3997020" y="3694251"/>
                </a:cubicBezTo>
                <a:cubicBezTo>
                  <a:pt x="3987632" y="3703639"/>
                  <a:pt x="3980591" y="3710680"/>
                  <a:pt x="3971203" y="3720068"/>
                </a:cubicBezTo>
                <a:cubicBezTo>
                  <a:pt x="3961814" y="3729457"/>
                  <a:pt x="3950079" y="3741192"/>
                  <a:pt x="3938344" y="3750580"/>
                </a:cubicBezTo>
                <a:cubicBezTo>
                  <a:pt x="3928956" y="3759969"/>
                  <a:pt x="3919568" y="3769357"/>
                  <a:pt x="3910180" y="3776398"/>
                </a:cubicBezTo>
                <a:cubicBezTo>
                  <a:pt x="3900791" y="3785786"/>
                  <a:pt x="3889056" y="3795174"/>
                  <a:pt x="3879668" y="3804562"/>
                </a:cubicBezTo>
                <a:cubicBezTo>
                  <a:pt x="3870279" y="3813950"/>
                  <a:pt x="3860891" y="3823339"/>
                  <a:pt x="3851503" y="3830380"/>
                </a:cubicBezTo>
                <a:cubicBezTo>
                  <a:pt x="3842115" y="3839768"/>
                  <a:pt x="3830380" y="3849156"/>
                  <a:pt x="3820992" y="3856197"/>
                </a:cubicBezTo>
                <a:cubicBezTo>
                  <a:pt x="3811603" y="3865586"/>
                  <a:pt x="3799868" y="3874974"/>
                  <a:pt x="3790480" y="3882015"/>
                </a:cubicBezTo>
                <a:cubicBezTo>
                  <a:pt x="3781092" y="3891403"/>
                  <a:pt x="3771704" y="3898444"/>
                  <a:pt x="3759968" y="3907832"/>
                </a:cubicBezTo>
                <a:cubicBezTo>
                  <a:pt x="3748233" y="3917221"/>
                  <a:pt x="3738845" y="3926609"/>
                  <a:pt x="3727110" y="3933650"/>
                </a:cubicBezTo>
                <a:cubicBezTo>
                  <a:pt x="3717721" y="3940691"/>
                  <a:pt x="3708333" y="3950079"/>
                  <a:pt x="3698945" y="3957120"/>
                </a:cubicBezTo>
                <a:cubicBezTo>
                  <a:pt x="3687210" y="3966508"/>
                  <a:pt x="3677822" y="3975897"/>
                  <a:pt x="3666086" y="3982938"/>
                </a:cubicBezTo>
                <a:cubicBezTo>
                  <a:pt x="3656698" y="3989979"/>
                  <a:pt x="3647310" y="3997020"/>
                  <a:pt x="3637922" y="4006408"/>
                </a:cubicBezTo>
                <a:cubicBezTo>
                  <a:pt x="3626187" y="4015796"/>
                  <a:pt x="3614452" y="4022838"/>
                  <a:pt x="3605064" y="4032226"/>
                </a:cubicBezTo>
                <a:cubicBezTo>
                  <a:pt x="3595675" y="4039267"/>
                  <a:pt x="3586287" y="4046308"/>
                  <a:pt x="3579246" y="4051002"/>
                </a:cubicBezTo>
                <a:cubicBezTo>
                  <a:pt x="3567511" y="4060390"/>
                  <a:pt x="3555775" y="4069779"/>
                  <a:pt x="3541693" y="4079167"/>
                </a:cubicBezTo>
                <a:cubicBezTo>
                  <a:pt x="3534652" y="4086208"/>
                  <a:pt x="3525264" y="4090902"/>
                  <a:pt x="3518223" y="4095596"/>
                </a:cubicBezTo>
                <a:cubicBezTo>
                  <a:pt x="3506487" y="4104984"/>
                  <a:pt x="3492405" y="4114372"/>
                  <a:pt x="3480670" y="4121414"/>
                </a:cubicBezTo>
                <a:cubicBezTo>
                  <a:pt x="3353929" y="4149578"/>
                  <a:pt x="3220148" y="4168354"/>
                  <a:pt x="3084019" y="4177743"/>
                </a:cubicBezTo>
                <a:cubicBezTo>
                  <a:pt x="3084019" y="4022838"/>
                  <a:pt x="3088713" y="3860891"/>
                  <a:pt x="3095754" y="3689557"/>
                </a:cubicBezTo>
                <a:cubicBezTo>
                  <a:pt x="3095754" y="3675475"/>
                  <a:pt x="3095754" y="3663740"/>
                  <a:pt x="3098101" y="3649657"/>
                </a:cubicBezTo>
                <a:cubicBezTo>
                  <a:pt x="3098101" y="3630881"/>
                  <a:pt x="3100449" y="3614451"/>
                  <a:pt x="3100449" y="3595675"/>
                </a:cubicBezTo>
                <a:cubicBezTo>
                  <a:pt x="3102795" y="3569858"/>
                  <a:pt x="3102795" y="3546387"/>
                  <a:pt x="3105143" y="3520570"/>
                </a:cubicBezTo>
                <a:cubicBezTo>
                  <a:pt x="3105143" y="3511182"/>
                  <a:pt x="3105143" y="3501793"/>
                  <a:pt x="3107489" y="3494752"/>
                </a:cubicBezTo>
                <a:cubicBezTo>
                  <a:pt x="3109837" y="3466588"/>
                  <a:pt x="3109837" y="3438423"/>
                  <a:pt x="3112184" y="3407912"/>
                </a:cubicBezTo>
                <a:cubicBezTo>
                  <a:pt x="3112184" y="3407912"/>
                  <a:pt x="3112184" y="3407912"/>
                  <a:pt x="3112184" y="3407912"/>
                </a:cubicBezTo>
                <a:cubicBezTo>
                  <a:pt x="3119225" y="3407912"/>
                  <a:pt x="3126266" y="3403217"/>
                  <a:pt x="3128613" y="3398523"/>
                </a:cubicBezTo>
                <a:cubicBezTo>
                  <a:pt x="3135654" y="3403217"/>
                  <a:pt x="3142695" y="3405564"/>
                  <a:pt x="3149736" y="3410258"/>
                </a:cubicBezTo>
                <a:cubicBezTo>
                  <a:pt x="3154430" y="3412606"/>
                  <a:pt x="3159125" y="3414952"/>
                  <a:pt x="3163819" y="3417300"/>
                </a:cubicBezTo>
                <a:cubicBezTo>
                  <a:pt x="3175554" y="3424341"/>
                  <a:pt x="3189636" y="3431382"/>
                  <a:pt x="3201371" y="3436076"/>
                </a:cubicBezTo>
                <a:cubicBezTo>
                  <a:pt x="3206066" y="3438423"/>
                  <a:pt x="3210760" y="3440770"/>
                  <a:pt x="3215454" y="3443117"/>
                </a:cubicBezTo>
                <a:cubicBezTo>
                  <a:pt x="3229536" y="3450158"/>
                  <a:pt x="3241271" y="3454853"/>
                  <a:pt x="3255353" y="3461893"/>
                </a:cubicBezTo>
                <a:cubicBezTo>
                  <a:pt x="3260047" y="3464241"/>
                  <a:pt x="3262395" y="3466588"/>
                  <a:pt x="3267089" y="3468935"/>
                </a:cubicBezTo>
                <a:cubicBezTo>
                  <a:pt x="3281171" y="3475976"/>
                  <a:pt x="3292906" y="3480670"/>
                  <a:pt x="3306988" y="3485364"/>
                </a:cubicBezTo>
                <a:cubicBezTo>
                  <a:pt x="3311683" y="3487711"/>
                  <a:pt x="3314030" y="3490058"/>
                  <a:pt x="3318724" y="3490058"/>
                </a:cubicBezTo>
                <a:cubicBezTo>
                  <a:pt x="3330459" y="3494752"/>
                  <a:pt x="3344541" y="3499446"/>
                  <a:pt x="3356276" y="3506487"/>
                </a:cubicBezTo>
                <a:cubicBezTo>
                  <a:pt x="3360970" y="3508834"/>
                  <a:pt x="3365664" y="3511182"/>
                  <a:pt x="3370359" y="3511182"/>
                </a:cubicBezTo>
                <a:cubicBezTo>
                  <a:pt x="3382094" y="3515876"/>
                  <a:pt x="3396176" y="3520570"/>
                  <a:pt x="3407911" y="3525264"/>
                </a:cubicBezTo>
                <a:cubicBezTo>
                  <a:pt x="3412605" y="3527611"/>
                  <a:pt x="3417300" y="3527611"/>
                  <a:pt x="3419647" y="3529958"/>
                </a:cubicBezTo>
                <a:cubicBezTo>
                  <a:pt x="3433729" y="3534652"/>
                  <a:pt x="3445464" y="3539346"/>
                  <a:pt x="3457200" y="3544040"/>
                </a:cubicBezTo>
                <a:cubicBezTo>
                  <a:pt x="3461894" y="3546387"/>
                  <a:pt x="3464241" y="3546387"/>
                  <a:pt x="3468935" y="3548734"/>
                </a:cubicBezTo>
                <a:cubicBezTo>
                  <a:pt x="3480670" y="3553428"/>
                  <a:pt x="3494752" y="3555775"/>
                  <a:pt x="3506487" y="3560470"/>
                </a:cubicBezTo>
                <a:cubicBezTo>
                  <a:pt x="3511182" y="3562816"/>
                  <a:pt x="3513528" y="3562816"/>
                  <a:pt x="3518223" y="3565164"/>
                </a:cubicBezTo>
                <a:cubicBezTo>
                  <a:pt x="3529958" y="3569858"/>
                  <a:pt x="3541693" y="3572205"/>
                  <a:pt x="3553428" y="3574552"/>
                </a:cubicBezTo>
                <a:cubicBezTo>
                  <a:pt x="3558123" y="3574552"/>
                  <a:pt x="3560469" y="3576899"/>
                  <a:pt x="3565163" y="3576899"/>
                </a:cubicBezTo>
                <a:cubicBezTo>
                  <a:pt x="3576899" y="3579246"/>
                  <a:pt x="3588634" y="3583940"/>
                  <a:pt x="3600369" y="3586287"/>
                </a:cubicBezTo>
                <a:cubicBezTo>
                  <a:pt x="3605064" y="3586287"/>
                  <a:pt x="3609758" y="3588634"/>
                  <a:pt x="3612104" y="3588634"/>
                </a:cubicBezTo>
                <a:cubicBezTo>
                  <a:pt x="3623840" y="3590981"/>
                  <a:pt x="3633228" y="3593328"/>
                  <a:pt x="3644963" y="3595675"/>
                </a:cubicBezTo>
                <a:cubicBezTo>
                  <a:pt x="3649657" y="3595675"/>
                  <a:pt x="3654351" y="3598022"/>
                  <a:pt x="3659045" y="3598022"/>
                </a:cubicBezTo>
                <a:cubicBezTo>
                  <a:pt x="3668434" y="3600369"/>
                  <a:pt x="3680169" y="3602716"/>
                  <a:pt x="3689557" y="3602716"/>
                </a:cubicBezTo>
                <a:cubicBezTo>
                  <a:pt x="3694251" y="3602716"/>
                  <a:pt x="3698945" y="3605063"/>
                  <a:pt x="3705986" y="3605063"/>
                </a:cubicBezTo>
                <a:cubicBezTo>
                  <a:pt x="3717721" y="3607411"/>
                  <a:pt x="3727110" y="3607411"/>
                  <a:pt x="3738845" y="3609757"/>
                </a:cubicBezTo>
                <a:cubicBezTo>
                  <a:pt x="3743539" y="3609757"/>
                  <a:pt x="3748233" y="3612105"/>
                  <a:pt x="3752927" y="3612105"/>
                </a:cubicBezTo>
                <a:cubicBezTo>
                  <a:pt x="3762316" y="3612105"/>
                  <a:pt x="3771704" y="3614451"/>
                  <a:pt x="3781092" y="3614451"/>
                </a:cubicBezTo>
                <a:cubicBezTo>
                  <a:pt x="3785786" y="3614451"/>
                  <a:pt x="3792827" y="3616799"/>
                  <a:pt x="3797521" y="3616799"/>
                </a:cubicBezTo>
                <a:cubicBezTo>
                  <a:pt x="3806909" y="3616799"/>
                  <a:pt x="3813950" y="3616799"/>
                  <a:pt x="3823339" y="3619146"/>
                </a:cubicBezTo>
                <a:cubicBezTo>
                  <a:pt x="3830380" y="3619146"/>
                  <a:pt x="3837421" y="3619146"/>
                  <a:pt x="3842115" y="3621493"/>
                </a:cubicBezTo>
                <a:cubicBezTo>
                  <a:pt x="3856197" y="3621493"/>
                  <a:pt x="3870279" y="3621493"/>
                  <a:pt x="3886709" y="3621493"/>
                </a:cubicBezTo>
                <a:lnTo>
                  <a:pt x="3886709" y="3621493"/>
                </a:lnTo>
                <a:cubicBezTo>
                  <a:pt x="3886709" y="3621493"/>
                  <a:pt x="3886709" y="3621493"/>
                  <a:pt x="3886709" y="3621493"/>
                </a:cubicBezTo>
                <a:cubicBezTo>
                  <a:pt x="3905485" y="3621493"/>
                  <a:pt x="3921915" y="3621493"/>
                  <a:pt x="3938344" y="3619146"/>
                </a:cubicBezTo>
                <a:cubicBezTo>
                  <a:pt x="3943038" y="3619146"/>
                  <a:pt x="3950079" y="3619146"/>
                  <a:pt x="3954773" y="3616799"/>
                </a:cubicBezTo>
                <a:cubicBezTo>
                  <a:pt x="3966509" y="3616799"/>
                  <a:pt x="3978244" y="3614451"/>
                  <a:pt x="3989979" y="3614451"/>
                </a:cubicBezTo>
                <a:cubicBezTo>
                  <a:pt x="3997020" y="3614451"/>
                  <a:pt x="4004061" y="3612105"/>
                  <a:pt x="4008755" y="3612105"/>
                </a:cubicBezTo>
                <a:cubicBezTo>
                  <a:pt x="4018143" y="3609757"/>
                  <a:pt x="4029879" y="3609757"/>
                  <a:pt x="4039267" y="3607411"/>
                </a:cubicBezTo>
                <a:cubicBezTo>
                  <a:pt x="4046308" y="3605063"/>
                  <a:pt x="4053349" y="3605063"/>
                  <a:pt x="4058043" y="3602716"/>
                </a:cubicBezTo>
                <a:cubicBezTo>
                  <a:pt x="4062738" y="3602716"/>
                  <a:pt x="4065084" y="3600369"/>
                  <a:pt x="4069778" y="3600369"/>
                </a:cubicBezTo>
                <a:cubicBezTo>
                  <a:pt x="4069778" y="3602716"/>
                  <a:pt x="4072126" y="3607411"/>
                  <a:pt x="4074473" y="3609757"/>
                </a:cubicBezTo>
                <a:cubicBezTo>
                  <a:pt x="4067432" y="3616799"/>
                  <a:pt x="4060390" y="3623840"/>
                  <a:pt x="4053349" y="3630881"/>
                </a:cubicBezTo>
                <a:cubicBezTo>
                  <a:pt x="4046308" y="3644963"/>
                  <a:pt x="4039267" y="3652004"/>
                  <a:pt x="4029879" y="3661392"/>
                </a:cubicBezTo>
                <a:close/>
                <a:moveTo>
                  <a:pt x="3715375" y="4081514"/>
                </a:moveTo>
                <a:cubicBezTo>
                  <a:pt x="3727110" y="4081514"/>
                  <a:pt x="3736498" y="4072125"/>
                  <a:pt x="3736498" y="4060390"/>
                </a:cubicBezTo>
                <a:cubicBezTo>
                  <a:pt x="3736498" y="4058043"/>
                  <a:pt x="3736498" y="4055696"/>
                  <a:pt x="3736498" y="4055696"/>
                </a:cubicBezTo>
                <a:cubicBezTo>
                  <a:pt x="3903138" y="3999367"/>
                  <a:pt x="4055696" y="3926609"/>
                  <a:pt x="4189478" y="3837421"/>
                </a:cubicBezTo>
                <a:cubicBezTo>
                  <a:pt x="4191825" y="3839768"/>
                  <a:pt x="4191825" y="3842115"/>
                  <a:pt x="4194172" y="3844462"/>
                </a:cubicBezTo>
                <a:cubicBezTo>
                  <a:pt x="4196519" y="3846809"/>
                  <a:pt x="4196519" y="3849156"/>
                  <a:pt x="4198866" y="3851503"/>
                </a:cubicBezTo>
                <a:cubicBezTo>
                  <a:pt x="4194172" y="3856197"/>
                  <a:pt x="4191825" y="3860891"/>
                  <a:pt x="4191825" y="3867932"/>
                </a:cubicBezTo>
                <a:cubicBezTo>
                  <a:pt x="4191825" y="3872627"/>
                  <a:pt x="4194172" y="3877321"/>
                  <a:pt x="4196519" y="3879668"/>
                </a:cubicBezTo>
                <a:cubicBezTo>
                  <a:pt x="4189478" y="3886709"/>
                  <a:pt x="4180090" y="3893750"/>
                  <a:pt x="4173049" y="3900791"/>
                </a:cubicBezTo>
                <a:cubicBezTo>
                  <a:pt x="4166007" y="3905485"/>
                  <a:pt x="4161313" y="3912527"/>
                  <a:pt x="4154272" y="3917221"/>
                </a:cubicBezTo>
                <a:cubicBezTo>
                  <a:pt x="4140190" y="3928956"/>
                  <a:pt x="4123761" y="3940691"/>
                  <a:pt x="4109678" y="3954773"/>
                </a:cubicBezTo>
                <a:cubicBezTo>
                  <a:pt x="4104984" y="3959468"/>
                  <a:pt x="4100290" y="3961814"/>
                  <a:pt x="4095596" y="3966508"/>
                </a:cubicBezTo>
                <a:cubicBezTo>
                  <a:pt x="4074473" y="3982938"/>
                  <a:pt x="4055696" y="3997020"/>
                  <a:pt x="4034573" y="4011102"/>
                </a:cubicBezTo>
                <a:cubicBezTo>
                  <a:pt x="4027532" y="4015796"/>
                  <a:pt x="4018143" y="4022838"/>
                  <a:pt x="4011102" y="4027532"/>
                </a:cubicBezTo>
                <a:cubicBezTo>
                  <a:pt x="3997020" y="4036920"/>
                  <a:pt x="3985285" y="4046308"/>
                  <a:pt x="3971203" y="4053349"/>
                </a:cubicBezTo>
                <a:cubicBezTo>
                  <a:pt x="3961814" y="4060390"/>
                  <a:pt x="3950079" y="4065085"/>
                  <a:pt x="3940691" y="4072125"/>
                </a:cubicBezTo>
                <a:cubicBezTo>
                  <a:pt x="3928956" y="4079167"/>
                  <a:pt x="3917220" y="4086208"/>
                  <a:pt x="3905485" y="4093249"/>
                </a:cubicBezTo>
                <a:cubicBezTo>
                  <a:pt x="3893750" y="4100290"/>
                  <a:pt x="3882015" y="4107331"/>
                  <a:pt x="3870279" y="4112026"/>
                </a:cubicBezTo>
                <a:cubicBezTo>
                  <a:pt x="3858544" y="4119066"/>
                  <a:pt x="3849156" y="4123761"/>
                  <a:pt x="3837421" y="4130802"/>
                </a:cubicBezTo>
                <a:cubicBezTo>
                  <a:pt x="3825686" y="4137843"/>
                  <a:pt x="3813950" y="4142537"/>
                  <a:pt x="3799868" y="4149578"/>
                </a:cubicBezTo>
                <a:cubicBezTo>
                  <a:pt x="3792827" y="4151925"/>
                  <a:pt x="3788133" y="4156619"/>
                  <a:pt x="3781092" y="4158966"/>
                </a:cubicBezTo>
                <a:cubicBezTo>
                  <a:pt x="3619146" y="4215296"/>
                  <a:pt x="3443117" y="4252848"/>
                  <a:pt x="3253007" y="4266930"/>
                </a:cubicBezTo>
                <a:cubicBezTo>
                  <a:pt x="3255353" y="4266930"/>
                  <a:pt x="3257701" y="4264584"/>
                  <a:pt x="3257701" y="4264584"/>
                </a:cubicBezTo>
                <a:cubicBezTo>
                  <a:pt x="3267089" y="4257542"/>
                  <a:pt x="3278824" y="4252848"/>
                  <a:pt x="3288212" y="4245807"/>
                </a:cubicBezTo>
                <a:cubicBezTo>
                  <a:pt x="3299947" y="4238766"/>
                  <a:pt x="3311683" y="4231725"/>
                  <a:pt x="3325765" y="4222337"/>
                </a:cubicBezTo>
                <a:cubicBezTo>
                  <a:pt x="3335153" y="4215296"/>
                  <a:pt x="3346888" y="4210602"/>
                  <a:pt x="3356276" y="4203560"/>
                </a:cubicBezTo>
                <a:cubicBezTo>
                  <a:pt x="3368012" y="4196519"/>
                  <a:pt x="3379747" y="4189478"/>
                  <a:pt x="3391482" y="4180090"/>
                </a:cubicBezTo>
                <a:cubicBezTo>
                  <a:pt x="3403217" y="4173049"/>
                  <a:pt x="3412605" y="4166007"/>
                  <a:pt x="3424341" y="4158966"/>
                </a:cubicBezTo>
                <a:cubicBezTo>
                  <a:pt x="3436076" y="4151925"/>
                  <a:pt x="3447811" y="4144884"/>
                  <a:pt x="3457200" y="4135496"/>
                </a:cubicBezTo>
                <a:cubicBezTo>
                  <a:pt x="3464241" y="4130802"/>
                  <a:pt x="3473629" y="4126108"/>
                  <a:pt x="3480670" y="4119066"/>
                </a:cubicBezTo>
                <a:cubicBezTo>
                  <a:pt x="3553428" y="4102637"/>
                  <a:pt x="3626187" y="4083861"/>
                  <a:pt x="3696598" y="4060390"/>
                </a:cubicBezTo>
                <a:cubicBezTo>
                  <a:pt x="3698945" y="4076820"/>
                  <a:pt x="3705986" y="4081514"/>
                  <a:pt x="3715375" y="4081514"/>
                </a:cubicBezTo>
                <a:close/>
                <a:moveTo>
                  <a:pt x="3191983" y="4304483"/>
                </a:moveTo>
                <a:cubicBezTo>
                  <a:pt x="3177901" y="4311525"/>
                  <a:pt x="3166166" y="4318565"/>
                  <a:pt x="3152083" y="4327954"/>
                </a:cubicBezTo>
                <a:cubicBezTo>
                  <a:pt x="3145042" y="4332648"/>
                  <a:pt x="3135654" y="4337342"/>
                  <a:pt x="3128613" y="4339689"/>
                </a:cubicBezTo>
                <a:cubicBezTo>
                  <a:pt x="3119225" y="4344383"/>
                  <a:pt x="3112184" y="4349077"/>
                  <a:pt x="3102795" y="4353771"/>
                </a:cubicBezTo>
                <a:cubicBezTo>
                  <a:pt x="3100449" y="4349077"/>
                  <a:pt x="3093407" y="4344383"/>
                  <a:pt x="3086366" y="4344383"/>
                </a:cubicBezTo>
                <a:cubicBezTo>
                  <a:pt x="3086366" y="4323260"/>
                  <a:pt x="3086366" y="4304483"/>
                  <a:pt x="3086366" y="4283360"/>
                </a:cubicBezTo>
                <a:cubicBezTo>
                  <a:pt x="3098101" y="4283360"/>
                  <a:pt x="3109837" y="4283360"/>
                  <a:pt x="3121572" y="4283360"/>
                </a:cubicBezTo>
                <a:cubicBezTo>
                  <a:pt x="3133307" y="4283360"/>
                  <a:pt x="3142695" y="4283360"/>
                  <a:pt x="3152083" y="4281013"/>
                </a:cubicBezTo>
                <a:cubicBezTo>
                  <a:pt x="3170860" y="4281013"/>
                  <a:pt x="3189636" y="4278666"/>
                  <a:pt x="3206066" y="4278666"/>
                </a:cubicBezTo>
                <a:cubicBezTo>
                  <a:pt x="3217801" y="4278666"/>
                  <a:pt x="3229536" y="4276319"/>
                  <a:pt x="3243618" y="4276319"/>
                </a:cubicBezTo>
                <a:cubicBezTo>
                  <a:pt x="3245965" y="4276319"/>
                  <a:pt x="3248312" y="4276319"/>
                  <a:pt x="3250659" y="4276319"/>
                </a:cubicBezTo>
                <a:cubicBezTo>
                  <a:pt x="3241271" y="4281013"/>
                  <a:pt x="3231883" y="4288054"/>
                  <a:pt x="3222495" y="4292748"/>
                </a:cubicBezTo>
                <a:cubicBezTo>
                  <a:pt x="3208412" y="4295095"/>
                  <a:pt x="3199024" y="4299789"/>
                  <a:pt x="3191983" y="4304483"/>
                </a:cubicBezTo>
                <a:close/>
                <a:moveTo>
                  <a:pt x="3030037" y="4346730"/>
                </a:moveTo>
                <a:cubicBezTo>
                  <a:pt x="3022996" y="4344383"/>
                  <a:pt x="3015955" y="4342036"/>
                  <a:pt x="3011261" y="4339689"/>
                </a:cubicBezTo>
                <a:cubicBezTo>
                  <a:pt x="3006567" y="4337342"/>
                  <a:pt x="3001872" y="4337342"/>
                  <a:pt x="2994831" y="4334995"/>
                </a:cubicBezTo>
                <a:cubicBezTo>
                  <a:pt x="2987790" y="4332648"/>
                  <a:pt x="2980749" y="4330301"/>
                  <a:pt x="2973708" y="4327954"/>
                </a:cubicBezTo>
                <a:cubicBezTo>
                  <a:pt x="2969014" y="4325607"/>
                  <a:pt x="2966667" y="4325607"/>
                  <a:pt x="2961973" y="4323260"/>
                </a:cubicBezTo>
                <a:cubicBezTo>
                  <a:pt x="2919726" y="4309177"/>
                  <a:pt x="2879826" y="4292748"/>
                  <a:pt x="2837579" y="4273972"/>
                </a:cubicBezTo>
                <a:cubicBezTo>
                  <a:pt x="2903296" y="4278666"/>
                  <a:pt x="2966667" y="4281013"/>
                  <a:pt x="3032384" y="4281013"/>
                </a:cubicBezTo>
                <a:cubicBezTo>
                  <a:pt x="3032384" y="4281013"/>
                  <a:pt x="3032384" y="4281013"/>
                  <a:pt x="3032384" y="4281013"/>
                </a:cubicBezTo>
                <a:cubicBezTo>
                  <a:pt x="3032384" y="4281013"/>
                  <a:pt x="3034731" y="4281013"/>
                  <a:pt x="3034731" y="4281013"/>
                </a:cubicBezTo>
                <a:cubicBezTo>
                  <a:pt x="3051160" y="4281013"/>
                  <a:pt x="3067590" y="4281013"/>
                  <a:pt x="3084019" y="4281013"/>
                </a:cubicBezTo>
                <a:cubicBezTo>
                  <a:pt x="3084019" y="4302136"/>
                  <a:pt x="3084019" y="4323260"/>
                  <a:pt x="3084019" y="4342036"/>
                </a:cubicBezTo>
                <a:cubicBezTo>
                  <a:pt x="3074631" y="4342036"/>
                  <a:pt x="3067590" y="4349077"/>
                  <a:pt x="3065243" y="4356118"/>
                </a:cubicBezTo>
                <a:cubicBezTo>
                  <a:pt x="3058202" y="4353771"/>
                  <a:pt x="3053508" y="4353771"/>
                  <a:pt x="3046466" y="4351424"/>
                </a:cubicBezTo>
                <a:cubicBezTo>
                  <a:pt x="3039425" y="4349077"/>
                  <a:pt x="3034731" y="4349077"/>
                  <a:pt x="3030037" y="4346730"/>
                </a:cubicBezTo>
                <a:close/>
                <a:moveTo>
                  <a:pt x="2767168" y="4356118"/>
                </a:moveTo>
                <a:cubicBezTo>
                  <a:pt x="2767168" y="4358466"/>
                  <a:pt x="2767168" y="4360812"/>
                  <a:pt x="2767168" y="4363160"/>
                </a:cubicBezTo>
                <a:cubicBezTo>
                  <a:pt x="2767168" y="4365506"/>
                  <a:pt x="2767168" y="4370201"/>
                  <a:pt x="2764821" y="4372548"/>
                </a:cubicBezTo>
                <a:cubicBezTo>
                  <a:pt x="2682674" y="4372548"/>
                  <a:pt x="2600528" y="4367854"/>
                  <a:pt x="2518381" y="4358466"/>
                </a:cubicBezTo>
                <a:cubicBezTo>
                  <a:pt x="2523075" y="4356118"/>
                  <a:pt x="2527769" y="4356118"/>
                  <a:pt x="2532463" y="4353771"/>
                </a:cubicBezTo>
                <a:cubicBezTo>
                  <a:pt x="2534810" y="4353771"/>
                  <a:pt x="2539504" y="4351424"/>
                  <a:pt x="2541851" y="4351424"/>
                </a:cubicBezTo>
                <a:cubicBezTo>
                  <a:pt x="2560628" y="4344383"/>
                  <a:pt x="2577057" y="4339689"/>
                  <a:pt x="2595833" y="4332648"/>
                </a:cubicBezTo>
                <a:cubicBezTo>
                  <a:pt x="2598180" y="4330301"/>
                  <a:pt x="2602875" y="4330301"/>
                  <a:pt x="2605222" y="4327954"/>
                </a:cubicBezTo>
                <a:cubicBezTo>
                  <a:pt x="2623998" y="4320913"/>
                  <a:pt x="2640427" y="4313871"/>
                  <a:pt x="2659204" y="4306830"/>
                </a:cubicBezTo>
                <a:cubicBezTo>
                  <a:pt x="2663898" y="4304483"/>
                  <a:pt x="2668592" y="4304483"/>
                  <a:pt x="2670939" y="4302136"/>
                </a:cubicBezTo>
                <a:cubicBezTo>
                  <a:pt x="2687368" y="4295095"/>
                  <a:pt x="2703797" y="4288054"/>
                  <a:pt x="2722574" y="4281013"/>
                </a:cubicBezTo>
                <a:cubicBezTo>
                  <a:pt x="2727268" y="4278666"/>
                  <a:pt x="2734309" y="4276319"/>
                  <a:pt x="2739003" y="4273972"/>
                </a:cubicBezTo>
                <a:cubicBezTo>
                  <a:pt x="2743697" y="4271625"/>
                  <a:pt x="2746044" y="4269278"/>
                  <a:pt x="2750738" y="4269278"/>
                </a:cubicBezTo>
                <a:cubicBezTo>
                  <a:pt x="2760127" y="4269278"/>
                  <a:pt x="2767168" y="4271625"/>
                  <a:pt x="2776556" y="4271625"/>
                </a:cubicBezTo>
                <a:cubicBezTo>
                  <a:pt x="2778903" y="4271625"/>
                  <a:pt x="2778903" y="4271625"/>
                  <a:pt x="2781250" y="4273972"/>
                </a:cubicBezTo>
                <a:cubicBezTo>
                  <a:pt x="2778903" y="4295095"/>
                  <a:pt x="2774209" y="4318565"/>
                  <a:pt x="2771862" y="4337342"/>
                </a:cubicBezTo>
                <a:cubicBezTo>
                  <a:pt x="2769515" y="4342036"/>
                  <a:pt x="2769515" y="4349077"/>
                  <a:pt x="2767168" y="4356118"/>
                </a:cubicBezTo>
                <a:close/>
                <a:moveTo>
                  <a:pt x="2459705" y="4374895"/>
                </a:moveTo>
                <a:cubicBezTo>
                  <a:pt x="2450317" y="4377242"/>
                  <a:pt x="2438581" y="4381936"/>
                  <a:pt x="2429193" y="4384283"/>
                </a:cubicBezTo>
                <a:cubicBezTo>
                  <a:pt x="2417458" y="4386630"/>
                  <a:pt x="2408070" y="4391324"/>
                  <a:pt x="2396334" y="4393671"/>
                </a:cubicBezTo>
                <a:cubicBezTo>
                  <a:pt x="2384599" y="4396018"/>
                  <a:pt x="2375211" y="4400712"/>
                  <a:pt x="2363476" y="4403059"/>
                </a:cubicBezTo>
                <a:cubicBezTo>
                  <a:pt x="2354088" y="4405406"/>
                  <a:pt x="2342352" y="4410100"/>
                  <a:pt x="2332964" y="4412447"/>
                </a:cubicBezTo>
                <a:cubicBezTo>
                  <a:pt x="2321229" y="4414794"/>
                  <a:pt x="2309494" y="4417142"/>
                  <a:pt x="2300106" y="4421836"/>
                </a:cubicBezTo>
                <a:cubicBezTo>
                  <a:pt x="2290717" y="4424183"/>
                  <a:pt x="2278982" y="4426530"/>
                  <a:pt x="2269594" y="4428877"/>
                </a:cubicBezTo>
                <a:cubicBezTo>
                  <a:pt x="2257859" y="4431224"/>
                  <a:pt x="2248471" y="4433571"/>
                  <a:pt x="2236735" y="4435918"/>
                </a:cubicBezTo>
                <a:cubicBezTo>
                  <a:pt x="2236735" y="4435918"/>
                  <a:pt x="2234388" y="4435918"/>
                  <a:pt x="2234388" y="4435918"/>
                </a:cubicBezTo>
                <a:cubicBezTo>
                  <a:pt x="2222653" y="4428877"/>
                  <a:pt x="2210918" y="4419489"/>
                  <a:pt x="2199183" y="4412447"/>
                </a:cubicBezTo>
                <a:cubicBezTo>
                  <a:pt x="2189794" y="4405406"/>
                  <a:pt x="2182753" y="4400712"/>
                  <a:pt x="2173365" y="4393671"/>
                </a:cubicBezTo>
                <a:cubicBezTo>
                  <a:pt x="2161630" y="4384283"/>
                  <a:pt x="2147548" y="4374895"/>
                  <a:pt x="2135812" y="4365506"/>
                </a:cubicBezTo>
                <a:cubicBezTo>
                  <a:pt x="2126424" y="4358466"/>
                  <a:pt x="2119383" y="4351424"/>
                  <a:pt x="2109995" y="4346730"/>
                </a:cubicBezTo>
                <a:cubicBezTo>
                  <a:pt x="2098260" y="4337342"/>
                  <a:pt x="2084177" y="4327954"/>
                  <a:pt x="2072442" y="4318565"/>
                </a:cubicBezTo>
                <a:cubicBezTo>
                  <a:pt x="2063054" y="4311525"/>
                  <a:pt x="2053666" y="4304483"/>
                  <a:pt x="2044277" y="4297442"/>
                </a:cubicBezTo>
                <a:cubicBezTo>
                  <a:pt x="2037236" y="4290401"/>
                  <a:pt x="2027848" y="4285707"/>
                  <a:pt x="2020807" y="4278666"/>
                </a:cubicBezTo>
                <a:cubicBezTo>
                  <a:pt x="2023154" y="4276319"/>
                  <a:pt x="2023154" y="4273972"/>
                  <a:pt x="2023154" y="4271625"/>
                </a:cubicBezTo>
                <a:cubicBezTo>
                  <a:pt x="2037236" y="4273972"/>
                  <a:pt x="2048972" y="4278666"/>
                  <a:pt x="2063054" y="4281013"/>
                </a:cubicBezTo>
                <a:cubicBezTo>
                  <a:pt x="2077136" y="4283360"/>
                  <a:pt x="2091218" y="4288054"/>
                  <a:pt x="2105301" y="4292748"/>
                </a:cubicBezTo>
                <a:cubicBezTo>
                  <a:pt x="2126424" y="4297442"/>
                  <a:pt x="2147548" y="4302136"/>
                  <a:pt x="2168671" y="4306830"/>
                </a:cubicBezTo>
                <a:cubicBezTo>
                  <a:pt x="2180406" y="4309177"/>
                  <a:pt x="2194488" y="4311525"/>
                  <a:pt x="2206224" y="4313871"/>
                </a:cubicBezTo>
                <a:cubicBezTo>
                  <a:pt x="2229694" y="4318565"/>
                  <a:pt x="2250818" y="4323260"/>
                  <a:pt x="2274288" y="4325607"/>
                </a:cubicBezTo>
                <a:cubicBezTo>
                  <a:pt x="2286023" y="4327954"/>
                  <a:pt x="2295412" y="4330301"/>
                  <a:pt x="2307147" y="4332648"/>
                </a:cubicBezTo>
                <a:cubicBezTo>
                  <a:pt x="2330617" y="4337342"/>
                  <a:pt x="2356435" y="4339689"/>
                  <a:pt x="2379905" y="4344383"/>
                </a:cubicBezTo>
                <a:cubicBezTo>
                  <a:pt x="2389293" y="4346730"/>
                  <a:pt x="2398681" y="4346730"/>
                  <a:pt x="2408070" y="4349077"/>
                </a:cubicBezTo>
                <a:cubicBezTo>
                  <a:pt x="2433887" y="4353771"/>
                  <a:pt x="2462052" y="4356118"/>
                  <a:pt x="2487869" y="4358466"/>
                </a:cubicBezTo>
                <a:cubicBezTo>
                  <a:pt x="2494910" y="4358466"/>
                  <a:pt x="2501952" y="4360812"/>
                  <a:pt x="2508993" y="4360812"/>
                </a:cubicBezTo>
                <a:cubicBezTo>
                  <a:pt x="2511340" y="4360812"/>
                  <a:pt x="2511340" y="4360812"/>
                  <a:pt x="2513687" y="4360812"/>
                </a:cubicBezTo>
                <a:cubicBezTo>
                  <a:pt x="2508993" y="4363160"/>
                  <a:pt x="2504299" y="4363160"/>
                  <a:pt x="2497258" y="4365506"/>
                </a:cubicBezTo>
                <a:cubicBezTo>
                  <a:pt x="2480828" y="4367854"/>
                  <a:pt x="2471440" y="4372548"/>
                  <a:pt x="2459705" y="4374895"/>
                </a:cubicBezTo>
                <a:close/>
                <a:moveTo>
                  <a:pt x="1938660" y="4304483"/>
                </a:moveTo>
                <a:cubicBezTo>
                  <a:pt x="1919884" y="4316219"/>
                  <a:pt x="1901108" y="4327954"/>
                  <a:pt x="1884678" y="4337342"/>
                </a:cubicBezTo>
                <a:cubicBezTo>
                  <a:pt x="1882331" y="4337342"/>
                  <a:pt x="1882331" y="4339689"/>
                  <a:pt x="1879984" y="4339689"/>
                </a:cubicBezTo>
                <a:cubicBezTo>
                  <a:pt x="1861208" y="4351424"/>
                  <a:pt x="1840084" y="4360812"/>
                  <a:pt x="1821308" y="4372548"/>
                </a:cubicBezTo>
                <a:cubicBezTo>
                  <a:pt x="1814267" y="4374895"/>
                  <a:pt x="1809573" y="4379589"/>
                  <a:pt x="1802532" y="4381936"/>
                </a:cubicBezTo>
                <a:cubicBezTo>
                  <a:pt x="1788449" y="4388977"/>
                  <a:pt x="1776714" y="4396018"/>
                  <a:pt x="1762632" y="4400712"/>
                </a:cubicBezTo>
                <a:cubicBezTo>
                  <a:pt x="1755591" y="4403059"/>
                  <a:pt x="1748550" y="4407753"/>
                  <a:pt x="1741508" y="4410100"/>
                </a:cubicBezTo>
                <a:cubicBezTo>
                  <a:pt x="1729773" y="4414794"/>
                  <a:pt x="1718038" y="4419489"/>
                  <a:pt x="1706303" y="4424183"/>
                </a:cubicBezTo>
                <a:cubicBezTo>
                  <a:pt x="1699262" y="4426530"/>
                  <a:pt x="1692220" y="4428877"/>
                  <a:pt x="1682832" y="4431224"/>
                </a:cubicBezTo>
                <a:cubicBezTo>
                  <a:pt x="1671097" y="4435918"/>
                  <a:pt x="1659362" y="4440612"/>
                  <a:pt x="1647627" y="4442959"/>
                </a:cubicBezTo>
                <a:cubicBezTo>
                  <a:pt x="1640586" y="4445306"/>
                  <a:pt x="1633544" y="4447653"/>
                  <a:pt x="1624156" y="4450000"/>
                </a:cubicBezTo>
                <a:cubicBezTo>
                  <a:pt x="1612421" y="4452347"/>
                  <a:pt x="1600686" y="4457041"/>
                  <a:pt x="1591298" y="4459388"/>
                </a:cubicBezTo>
                <a:cubicBezTo>
                  <a:pt x="1584256" y="4461735"/>
                  <a:pt x="1574868" y="4461735"/>
                  <a:pt x="1567827" y="4464083"/>
                </a:cubicBezTo>
                <a:cubicBezTo>
                  <a:pt x="1563133" y="4466429"/>
                  <a:pt x="1558439" y="4466429"/>
                  <a:pt x="1551398" y="4466429"/>
                </a:cubicBezTo>
                <a:cubicBezTo>
                  <a:pt x="1551398" y="4464083"/>
                  <a:pt x="1551398" y="4464083"/>
                  <a:pt x="1549051" y="4461735"/>
                </a:cubicBezTo>
                <a:cubicBezTo>
                  <a:pt x="1551398" y="4461735"/>
                  <a:pt x="1551398" y="4459388"/>
                  <a:pt x="1551398" y="4459388"/>
                </a:cubicBezTo>
                <a:cubicBezTo>
                  <a:pt x="1556092" y="4457041"/>
                  <a:pt x="1560786" y="4454694"/>
                  <a:pt x="1565480" y="4450000"/>
                </a:cubicBezTo>
                <a:cubicBezTo>
                  <a:pt x="1572521" y="4445306"/>
                  <a:pt x="1577215" y="4440612"/>
                  <a:pt x="1584256" y="4438265"/>
                </a:cubicBezTo>
                <a:cubicBezTo>
                  <a:pt x="1588950" y="4435918"/>
                  <a:pt x="1593645" y="4431224"/>
                  <a:pt x="1598339" y="4428877"/>
                </a:cubicBezTo>
                <a:cubicBezTo>
                  <a:pt x="1605380" y="4424183"/>
                  <a:pt x="1610074" y="4419489"/>
                  <a:pt x="1617115" y="4414794"/>
                </a:cubicBezTo>
                <a:cubicBezTo>
                  <a:pt x="1621809" y="4410100"/>
                  <a:pt x="1626503" y="4407753"/>
                  <a:pt x="1631197" y="4403059"/>
                </a:cubicBezTo>
                <a:cubicBezTo>
                  <a:pt x="1638239" y="4398365"/>
                  <a:pt x="1645280" y="4391324"/>
                  <a:pt x="1649974" y="4386630"/>
                </a:cubicBezTo>
                <a:cubicBezTo>
                  <a:pt x="1654668" y="4381936"/>
                  <a:pt x="1659362" y="4379589"/>
                  <a:pt x="1664056" y="4374895"/>
                </a:cubicBezTo>
                <a:cubicBezTo>
                  <a:pt x="1671097" y="4367854"/>
                  <a:pt x="1678138" y="4360812"/>
                  <a:pt x="1685179" y="4353771"/>
                </a:cubicBezTo>
                <a:cubicBezTo>
                  <a:pt x="1689873" y="4349077"/>
                  <a:pt x="1692220" y="4346730"/>
                  <a:pt x="1696915" y="4342036"/>
                </a:cubicBezTo>
                <a:cubicBezTo>
                  <a:pt x="1703956" y="4334995"/>
                  <a:pt x="1713344" y="4325607"/>
                  <a:pt x="1720385" y="4318565"/>
                </a:cubicBezTo>
                <a:cubicBezTo>
                  <a:pt x="1722732" y="4316219"/>
                  <a:pt x="1727426" y="4311525"/>
                  <a:pt x="1729773" y="4309177"/>
                </a:cubicBezTo>
                <a:cubicBezTo>
                  <a:pt x="1739161" y="4297442"/>
                  <a:pt x="1750897" y="4285707"/>
                  <a:pt x="1760285" y="4276319"/>
                </a:cubicBezTo>
                <a:cubicBezTo>
                  <a:pt x="1760285" y="4276319"/>
                  <a:pt x="1762632" y="4273972"/>
                  <a:pt x="1762632" y="4273972"/>
                </a:cubicBezTo>
                <a:cubicBezTo>
                  <a:pt x="1769673" y="4266930"/>
                  <a:pt x="1776714" y="4257542"/>
                  <a:pt x="1783755" y="4250501"/>
                </a:cubicBezTo>
                <a:cubicBezTo>
                  <a:pt x="1786102" y="4252848"/>
                  <a:pt x="1790797" y="4255195"/>
                  <a:pt x="1795491" y="4255195"/>
                </a:cubicBezTo>
                <a:cubicBezTo>
                  <a:pt x="1804879" y="4255195"/>
                  <a:pt x="1811920" y="4248154"/>
                  <a:pt x="1814267" y="4238766"/>
                </a:cubicBezTo>
                <a:cubicBezTo>
                  <a:pt x="1840084" y="4243460"/>
                  <a:pt x="1865902" y="4248154"/>
                  <a:pt x="1891719" y="4250501"/>
                </a:cubicBezTo>
                <a:cubicBezTo>
                  <a:pt x="1901108" y="4252848"/>
                  <a:pt x="1910496" y="4252848"/>
                  <a:pt x="1919884" y="4255195"/>
                </a:cubicBezTo>
                <a:cubicBezTo>
                  <a:pt x="1938660" y="4257542"/>
                  <a:pt x="1955090" y="4259889"/>
                  <a:pt x="1973866" y="4262236"/>
                </a:cubicBezTo>
                <a:cubicBezTo>
                  <a:pt x="1973866" y="4262236"/>
                  <a:pt x="1973866" y="4262236"/>
                  <a:pt x="1973866" y="4264584"/>
                </a:cubicBezTo>
                <a:cubicBezTo>
                  <a:pt x="1973866" y="4269278"/>
                  <a:pt x="1976213" y="4271625"/>
                  <a:pt x="1976213" y="4273972"/>
                </a:cubicBezTo>
                <a:cubicBezTo>
                  <a:pt x="1966825" y="4281013"/>
                  <a:pt x="1959784" y="4285707"/>
                  <a:pt x="1950396" y="4292748"/>
                </a:cubicBezTo>
                <a:cubicBezTo>
                  <a:pt x="1950396" y="4297442"/>
                  <a:pt x="1945702" y="4302136"/>
                  <a:pt x="1938660" y="4304483"/>
                </a:cubicBezTo>
                <a:close/>
                <a:moveTo>
                  <a:pt x="1495069" y="4433571"/>
                </a:moveTo>
                <a:cubicBezTo>
                  <a:pt x="1490375" y="4428877"/>
                  <a:pt x="1483333" y="4421836"/>
                  <a:pt x="1478639" y="4417142"/>
                </a:cubicBezTo>
                <a:cubicBezTo>
                  <a:pt x="1476292" y="4414794"/>
                  <a:pt x="1473945" y="4412447"/>
                  <a:pt x="1471598" y="4407753"/>
                </a:cubicBezTo>
                <a:cubicBezTo>
                  <a:pt x="1464557" y="4400712"/>
                  <a:pt x="1459863" y="4393671"/>
                  <a:pt x="1452822" y="4386630"/>
                </a:cubicBezTo>
                <a:cubicBezTo>
                  <a:pt x="1452822" y="4386630"/>
                  <a:pt x="1450475" y="4384283"/>
                  <a:pt x="1450475" y="4381936"/>
                </a:cubicBezTo>
                <a:cubicBezTo>
                  <a:pt x="1427004" y="4356118"/>
                  <a:pt x="1403534" y="4327954"/>
                  <a:pt x="1380063" y="4299789"/>
                </a:cubicBezTo>
                <a:cubicBezTo>
                  <a:pt x="1377716" y="4297442"/>
                  <a:pt x="1375369" y="4295095"/>
                  <a:pt x="1375369" y="4292748"/>
                </a:cubicBezTo>
                <a:cubicBezTo>
                  <a:pt x="1368328" y="4283360"/>
                  <a:pt x="1361287" y="4276319"/>
                  <a:pt x="1354246" y="4266930"/>
                </a:cubicBezTo>
                <a:cubicBezTo>
                  <a:pt x="1351899" y="4264584"/>
                  <a:pt x="1349552" y="4262236"/>
                  <a:pt x="1347205" y="4259889"/>
                </a:cubicBezTo>
                <a:cubicBezTo>
                  <a:pt x="1340164" y="4252848"/>
                  <a:pt x="1335469" y="4243460"/>
                  <a:pt x="1328428" y="4236419"/>
                </a:cubicBezTo>
                <a:cubicBezTo>
                  <a:pt x="1326081" y="4234072"/>
                  <a:pt x="1323734" y="4229378"/>
                  <a:pt x="1321387" y="4227031"/>
                </a:cubicBezTo>
                <a:cubicBezTo>
                  <a:pt x="1316693" y="4219990"/>
                  <a:pt x="1309652" y="4212948"/>
                  <a:pt x="1304958" y="4205908"/>
                </a:cubicBezTo>
                <a:cubicBezTo>
                  <a:pt x="1302611" y="4201213"/>
                  <a:pt x="1297917" y="4196519"/>
                  <a:pt x="1295570" y="4194172"/>
                </a:cubicBezTo>
                <a:cubicBezTo>
                  <a:pt x="1290876" y="4187131"/>
                  <a:pt x="1283834" y="4180090"/>
                  <a:pt x="1279140" y="4173049"/>
                </a:cubicBezTo>
                <a:cubicBezTo>
                  <a:pt x="1276793" y="4168354"/>
                  <a:pt x="1272099" y="4163660"/>
                  <a:pt x="1269752" y="4158966"/>
                </a:cubicBezTo>
                <a:cubicBezTo>
                  <a:pt x="1265058" y="4151925"/>
                  <a:pt x="1258017" y="4144884"/>
                  <a:pt x="1253323" y="4135496"/>
                </a:cubicBezTo>
                <a:cubicBezTo>
                  <a:pt x="1250976" y="4130802"/>
                  <a:pt x="1246282" y="4126108"/>
                  <a:pt x="1243935" y="4121414"/>
                </a:cubicBezTo>
                <a:cubicBezTo>
                  <a:pt x="1236894" y="4112026"/>
                  <a:pt x="1232199" y="4104984"/>
                  <a:pt x="1225158" y="4095596"/>
                </a:cubicBezTo>
                <a:cubicBezTo>
                  <a:pt x="1222811" y="4090902"/>
                  <a:pt x="1220464" y="4088555"/>
                  <a:pt x="1215770" y="4083861"/>
                </a:cubicBezTo>
                <a:cubicBezTo>
                  <a:pt x="1208729" y="4074473"/>
                  <a:pt x="1204035" y="4067431"/>
                  <a:pt x="1196994" y="4058043"/>
                </a:cubicBezTo>
                <a:cubicBezTo>
                  <a:pt x="1194647" y="4053349"/>
                  <a:pt x="1189953" y="4048655"/>
                  <a:pt x="1187605" y="4043961"/>
                </a:cubicBezTo>
                <a:cubicBezTo>
                  <a:pt x="1180564" y="4034573"/>
                  <a:pt x="1175870" y="4025185"/>
                  <a:pt x="1168829" y="4015796"/>
                </a:cubicBezTo>
                <a:cubicBezTo>
                  <a:pt x="1166482" y="4011102"/>
                  <a:pt x="1164135" y="4006408"/>
                  <a:pt x="1159441" y="4004061"/>
                </a:cubicBezTo>
                <a:cubicBezTo>
                  <a:pt x="1152400" y="3994673"/>
                  <a:pt x="1147706" y="3985285"/>
                  <a:pt x="1140665" y="3975897"/>
                </a:cubicBezTo>
                <a:cubicBezTo>
                  <a:pt x="1138318" y="3971203"/>
                  <a:pt x="1135971" y="3966508"/>
                  <a:pt x="1131276" y="3964162"/>
                </a:cubicBezTo>
                <a:cubicBezTo>
                  <a:pt x="1126582" y="3954773"/>
                  <a:pt x="1119541" y="3947732"/>
                  <a:pt x="1114847" y="3938344"/>
                </a:cubicBezTo>
                <a:cubicBezTo>
                  <a:pt x="1114847" y="3938344"/>
                  <a:pt x="1114847" y="3935997"/>
                  <a:pt x="1114847" y="3935997"/>
                </a:cubicBezTo>
                <a:lnTo>
                  <a:pt x="1114847" y="3935997"/>
                </a:lnTo>
                <a:cubicBezTo>
                  <a:pt x="1114847" y="3935997"/>
                  <a:pt x="1114847" y="3935997"/>
                  <a:pt x="1114847" y="3935997"/>
                </a:cubicBezTo>
                <a:cubicBezTo>
                  <a:pt x="1119541" y="3935997"/>
                  <a:pt x="1121888" y="3933650"/>
                  <a:pt x="1124235" y="3933650"/>
                </a:cubicBezTo>
                <a:cubicBezTo>
                  <a:pt x="1131276" y="3943038"/>
                  <a:pt x="1135971" y="3952426"/>
                  <a:pt x="1143012" y="3961814"/>
                </a:cubicBezTo>
                <a:cubicBezTo>
                  <a:pt x="1145359" y="3966508"/>
                  <a:pt x="1150053" y="3971203"/>
                  <a:pt x="1152400" y="3975897"/>
                </a:cubicBezTo>
                <a:cubicBezTo>
                  <a:pt x="1159441" y="3985285"/>
                  <a:pt x="1164135" y="3994673"/>
                  <a:pt x="1171176" y="4004061"/>
                </a:cubicBezTo>
                <a:cubicBezTo>
                  <a:pt x="1175870" y="4011102"/>
                  <a:pt x="1180564" y="4018144"/>
                  <a:pt x="1185258" y="4025185"/>
                </a:cubicBezTo>
                <a:cubicBezTo>
                  <a:pt x="1189953" y="4032226"/>
                  <a:pt x="1194647" y="4039267"/>
                  <a:pt x="1199341" y="4046308"/>
                </a:cubicBezTo>
                <a:cubicBezTo>
                  <a:pt x="1204035" y="4053349"/>
                  <a:pt x="1208729" y="4062737"/>
                  <a:pt x="1215770" y="4069779"/>
                </a:cubicBezTo>
                <a:cubicBezTo>
                  <a:pt x="1220464" y="4074473"/>
                  <a:pt x="1222811" y="4081514"/>
                  <a:pt x="1227505" y="4086208"/>
                </a:cubicBezTo>
                <a:cubicBezTo>
                  <a:pt x="1232199" y="4093249"/>
                  <a:pt x="1239241" y="4102637"/>
                  <a:pt x="1243935" y="4109678"/>
                </a:cubicBezTo>
                <a:cubicBezTo>
                  <a:pt x="1248629" y="4114372"/>
                  <a:pt x="1250976" y="4119066"/>
                  <a:pt x="1255670" y="4126108"/>
                </a:cubicBezTo>
                <a:cubicBezTo>
                  <a:pt x="1262711" y="4135496"/>
                  <a:pt x="1267405" y="4142537"/>
                  <a:pt x="1274446" y="4151925"/>
                </a:cubicBezTo>
                <a:cubicBezTo>
                  <a:pt x="1276793" y="4156619"/>
                  <a:pt x="1279140" y="4158966"/>
                  <a:pt x="1283834" y="4163660"/>
                </a:cubicBezTo>
                <a:cubicBezTo>
                  <a:pt x="1288529" y="4170702"/>
                  <a:pt x="1293223" y="4177743"/>
                  <a:pt x="1297917" y="4184784"/>
                </a:cubicBezTo>
                <a:cubicBezTo>
                  <a:pt x="1319040" y="4215296"/>
                  <a:pt x="1340164" y="4243460"/>
                  <a:pt x="1361287" y="4269278"/>
                </a:cubicBezTo>
                <a:cubicBezTo>
                  <a:pt x="1361287" y="4269278"/>
                  <a:pt x="1361287" y="4269278"/>
                  <a:pt x="1361287" y="4269278"/>
                </a:cubicBezTo>
                <a:cubicBezTo>
                  <a:pt x="1377716" y="4290401"/>
                  <a:pt x="1394146" y="4311525"/>
                  <a:pt x="1410575" y="4332648"/>
                </a:cubicBezTo>
                <a:cubicBezTo>
                  <a:pt x="1410575" y="4332648"/>
                  <a:pt x="1410575" y="4332648"/>
                  <a:pt x="1410575" y="4332648"/>
                </a:cubicBezTo>
                <a:cubicBezTo>
                  <a:pt x="1417616" y="4342036"/>
                  <a:pt x="1427004" y="4351424"/>
                  <a:pt x="1434045" y="4360812"/>
                </a:cubicBezTo>
                <a:cubicBezTo>
                  <a:pt x="1434045" y="4360812"/>
                  <a:pt x="1434045" y="4363160"/>
                  <a:pt x="1436392" y="4363160"/>
                </a:cubicBezTo>
                <a:cubicBezTo>
                  <a:pt x="1443434" y="4372548"/>
                  <a:pt x="1450475" y="4379589"/>
                  <a:pt x="1457516" y="4388977"/>
                </a:cubicBezTo>
                <a:cubicBezTo>
                  <a:pt x="1459863" y="4391324"/>
                  <a:pt x="1459863" y="4391324"/>
                  <a:pt x="1462210" y="4393671"/>
                </a:cubicBezTo>
                <a:cubicBezTo>
                  <a:pt x="1469251" y="4400712"/>
                  <a:pt x="1476292" y="4410100"/>
                  <a:pt x="1480986" y="4417142"/>
                </a:cubicBezTo>
                <a:cubicBezTo>
                  <a:pt x="1483333" y="4419489"/>
                  <a:pt x="1483333" y="4421836"/>
                  <a:pt x="1485680" y="4421836"/>
                </a:cubicBezTo>
                <a:cubicBezTo>
                  <a:pt x="1492722" y="4428877"/>
                  <a:pt x="1497416" y="4435918"/>
                  <a:pt x="1504457" y="4442959"/>
                </a:cubicBezTo>
                <a:cubicBezTo>
                  <a:pt x="1506804" y="4445306"/>
                  <a:pt x="1506804" y="4445306"/>
                  <a:pt x="1509151" y="4447653"/>
                </a:cubicBezTo>
                <a:cubicBezTo>
                  <a:pt x="1509151" y="4447653"/>
                  <a:pt x="1509151" y="4447653"/>
                  <a:pt x="1509151" y="4447653"/>
                </a:cubicBezTo>
                <a:cubicBezTo>
                  <a:pt x="1502110" y="4440612"/>
                  <a:pt x="1499763" y="4438265"/>
                  <a:pt x="1495069" y="4433571"/>
                </a:cubicBezTo>
                <a:close/>
                <a:moveTo>
                  <a:pt x="1039742" y="3884362"/>
                </a:moveTo>
                <a:cubicBezTo>
                  <a:pt x="1018618" y="3874974"/>
                  <a:pt x="999842" y="3867932"/>
                  <a:pt x="978718" y="3858544"/>
                </a:cubicBezTo>
                <a:cubicBezTo>
                  <a:pt x="976371" y="3856197"/>
                  <a:pt x="974024" y="3856197"/>
                  <a:pt x="971677" y="3853850"/>
                </a:cubicBezTo>
                <a:cubicBezTo>
                  <a:pt x="952901" y="3844462"/>
                  <a:pt x="936472" y="3837421"/>
                  <a:pt x="917695" y="3828033"/>
                </a:cubicBezTo>
                <a:cubicBezTo>
                  <a:pt x="913001" y="3825686"/>
                  <a:pt x="908307" y="3823339"/>
                  <a:pt x="905960" y="3820992"/>
                </a:cubicBezTo>
                <a:cubicBezTo>
                  <a:pt x="889531" y="3813950"/>
                  <a:pt x="875448" y="3804562"/>
                  <a:pt x="861366" y="3795174"/>
                </a:cubicBezTo>
                <a:cubicBezTo>
                  <a:pt x="861366" y="3795174"/>
                  <a:pt x="861366" y="3795174"/>
                  <a:pt x="861366" y="3795174"/>
                </a:cubicBezTo>
                <a:cubicBezTo>
                  <a:pt x="866060" y="3792827"/>
                  <a:pt x="870754" y="3790480"/>
                  <a:pt x="875448" y="3788133"/>
                </a:cubicBezTo>
                <a:cubicBezTo>
                  <a:pt x="877795" y="3785786"/>
                  <a:pt x="880142" y="3785786"/>
                  <a:pt x="882489" y="3785786"/>
                </a:cubicBezTo>
                <a:cubicBezTo>
                  <a:pt x="887184" y="3783439"/>
                  <a:pt x="891878" y="3781092"/>
                  <a:pt x="898919" y="3778745"/>
                </a:cubicBezTo>
                <a:cubicBezTo>
                  <a:pt x="901266" y="3778745"/>
                  <a:pt x="903613" y="3776398"/>
                  <a:pt x="905960" y="3776398"/>
                </a:cubicBezTo>
                <a:cubicBezTo>
                  <a:pt x="908307" y="3776398"/>
                  <a:pt x="908307" y="3774051"/>
                  <a:pt x="910654" y="3774051"/>
                </a:cubicBezTo>
                <a:cubicBezTo>
                  <a:pt x="957595" y="3792827"/>
                  <a:pt x="1004536" y="3811604"/>
                  <a:pt x="1051477" y="3825686"/>
                </a:cubicBezTo>
                <a:cubicBezTo>
                  <a:pt x="1051477" y="3846809"/>
                  <a:pt x="1053824" y="3867932"/>
                  <a:pt x="1053824" y="3891403"/>
                </a:cubicBezTo>
                <a:cubicBezTo>
                  <a:pt x="1053824" y="3891403"/>
                  <a:pt x="1053824" y="3891403"/>
                  <a:pt x="1051477" y="3891403"/>
                </a:cubicBezTo>
                <a:cubicBezTo>
                  <a:pt x="1049130" y="3889056"/>
                  <a:pt x="1044436" y="3886709"/>
                  <a:pt x="1039742" y="3884362"/>
                </a:cubicBezTo>
                <a:close/>
                <a:moveTo>
                  <a:pt x="633703" y="3429035"/>
                </a:moveTo>
                <a:cubicBezTo>
                  <a:pt x="633703" y="3421994"/>
                  <a:pt x="631355" y="3412606"/>
                  <a:pt x="631355" y="3405564"/>
                </a:cubicBezTo>
                <a:cubicBezTo>
                  <a:pt x="629008" y="3386788"/>
                  <a:pt x="626661" y="3370359"/>
                  <a:pt x="626661" y="3351582"/>
                </a:cubicBezTo>
                <a:cubicBezTo>
                  <a:pt x="624314" y="3335153"/>
                  <a:pt x="624314" y="3316377"/>
                  <a:pt x="621967" y="3297600"/>
                </a:cubicBezTo>
                <a:cubicBezTo>
                  <a:pt x="621967" y="3292906"/>
                  <a:pt x="621967" y="3290559"/>
                  <a:pt x="621967" y="3285865"/>
                </a:cubicBezTo>
                <a:cubicBezTo>
                  <a:pt x="626661" y="3285865"/>
                  <a:pt x="629008" y="3283518"/>
                  <a:pt x="631355" y="3281171"/>
                </a:cubicBezTo>
                <a:cubicBezTo>
                  <a:pt x="640744" y="3292906"/>
                  <a:pt x="652479" y="3302295"/>
                  <a:pt x="661867" y="3314030"/>
                </a:cubicBezTo>
                <a:cubicBezTo>
                  <a:pt x="664214" y="3316377"/>
                  <a:pt x="668908" y="3321071"/>
                  <a:pt x="671255" y="3323418"/>
                </a:cubicBezTo>
                <a:cubicBezTo>
                  <a:pt x="685338" y="3339847"/>
                  <a:pt x="701767" y="3353929"/>
                  <a:pt x="715849" y="3370359"/>
                </a:cubicBezTo>
                <a:cubicBezTo>
                  <a:pt x="718196" y="3372706"/>
                  <a:pt x="720543" y="3377400"/>
                  <a:pt x="725237" y="3379747"/>
                </a:cubicBezTo>
                <a:cubicBezTo>
                  <a:pt x="739320" y="3396176"/>
                  <a:pt x="755749" y="3410258"/>
                  <a:pt x="769831" y="3426688"/>
                </a:cubicBezTo>
                <a:cubicBezTo>
                  <a:pt x="772178" y="3429035"/>
                  <a:pt x="774525" y="3431382"/>
                  <a:pt x="776872" y="3433729"/>
                </a:cubicBezTo>
                <a:cubicBezTo>
                  <a:pt x="793302" y="3450158"/>
                  <a:pt x="809731" y="3464241"/>
                  <a:pt x="823813" y="3480670"/>
                </a:cubicBezTo>
                <a:cubicBezTo>
                  <a:pt x="826160" y="3483017"/>
                  <a:pt x="828507" y="3485364"/>
                  <a:pt x="830854" y="3487711"/>
                </a:cubicBezTo>
                <a:cubicBezTo>
                  <a:pt x="847284" y="3501793"/>
                  <a:pt x="861366" y="3518223"/>
                  <a:pt x="877795" y="3532305"/>
                </a:cubicBezTo>
                <a:cubicBezTo>
                  <a:pt x="880142" y="3534652"/>
                  <a:pt x="882489" y="3536999"/>
                  <a:pt x="884837" y="3539346"/>
                </a:cubicBezTo>
                <a:cubicBezTo>
                  <a:pt x="901266" y="3555775"/>
                  <a:pt x="920042" y="3572205"/>
                  <a:pt x="936472" y="3588634"/>
                </a:cubicBezTo>
                <a:cubicBezTo>
                  <a:pt x="969330" y="3619146"/>
                  <a:pt x="999842" y="3647310"/>
                  <a:pt x="1032700" y="3675475"/>
                </a:cubicBezTo>
                <a:cubicBezTo>
                  <a:pt x="1030353" y="3677822"/>
                  <a:pt x="1028006" y="3682516"/>
                  <a:pt x="1028006" y="3687210"/>
                </a:cubicBezTo>
                <a:cubicBezTo>
                  <a:pt x="1028006" y="3691904"/>
                  <a:pt x="1030353" y="3694251"/>
                  <a:pt x="1032700" y="3698945"/>
                </a:cubicBezTo>
                <a:cubicBezTo>
                  <a:pt x="1030353" y="3701292"/>
                  <a:pt x="1028006" y="3701292"/>
                  <a:pt x="1025659" y="3703639"/>
                </a:cubicBezTo>
                <a:cubicBezTo>
                  <a:pt x="1025659" y="3703639"/>
                  <a:pt x="1023312" y="3703639"/>
                  <a:pt x="1023312" y="3705986"/>
                </a:cubicBezTo>
                <a:cubicBezTo>
                  <a:pt x="1016271" y="3710680"/>
                  <a:pt x="1006883" y="3717722"/>
                  <a:pt x="999842" y="3722416"/>
                </a:cubicBezTo>
                <a:cubicBezTo>
                  <a:pt x="999842" y="3722416"/>
                  <a:pt x="999842" y="3722416"/>
                  <a:pt x="999842" y="3722416"/>
                </a:cubicBezTo>
                <a:cubicBezTo>
                  <a:pt x="969330" y="3741192"/>
                  <a:pt x="941166" y="3759969"/>
                  <a:pt x="910654" y="3774051"/>
                </a:cubicBezTo>
                <a:cubicBezTo>
                  <a:pt x="821466" y="3736498"/>
                  <a:pt x="736973" y="3691904"/>
                  <a:pt x="659520" y="3640269"/>
                </a:cubicBezTo>
                <a:cubicBezTo>
                  <a:pt x="650132" y="3574552"/>
                  <a:pt x="643091" y="3504140"/>
                  <a:pt x="633703" y="3429035"/>
                </a:cubicBezTo>
                <a:close/>
                <a:moveTo>
                  <a:pt x="535127" y="3267089"/>
                </a:moveTo>
                <a:cubicBezTo>
                  <a:pt x="530433" y="3267089"/>
                  <a:pt x="525738" y="3267089"/>
                  <a:pt x="521044" y="3267089"/>
                </a:cubicBezTo>
                <a:cubicBezTo>
                  <a:pt x="514003" y="3267089"/>
                  <a:pt x="509309" y="3267089"/>
                  <a:pt x="502268" y="3264742"/>
                </a:cubicBezTo>
                <a:cubicBezTo>
                  <a:pt x="497574" y="3264742"/>
                  <a:pt x="490533" y="3262394"/>
                  <a:pt x="485839" y="3262394"/>
                </a:cubicBezTo>
                <a:cubicBezTo>
                  <a:pt x="481145" y="3262394"/>
                  <a:pt x="474103" y="3260048"/>
                  <a:pt x="469409" y="3260048"/>
                </a:cubicBezTo>
                <a:cubicBezTo>
                  <a:pt x="464715" y="3260048"/>
                  <a:pt x="460021" y="3257700"/>
                  <a:pt x="455327" y="3257700"/>
                </a:cubicBezTo>
                <a:cubicBezTo>
                  <a:pt x="450633" y="3257700"/>
                  <a:pt x="443592" y="3255354"/>
                  <a:pt x="438898" y="3255354"/>
                </a:cubicBezTo>
                <a:cubicBezTo>
                  <a:pt x="434204" y="3255354"/>
                  <a:pt x="429509" y="3253006"/>
                  <a:pt x="424815" y="3253006"/>
                </a:cubicBezTo>
                <a:cubicBezTo>
                  <a:pt x="420121" y="3250659"/>
                  <a:pt x="413080" y="3250659"/>
                  <a:pt x="408386" y="3248312"/>
                </a:cubicBezTo>
                <a:cubicBezTo>
                  <a:pt x="403692" y="3245965"/>
                  <a:pt x="401345" y="3245965"/>
                  <a:pt x="396651" y="3243618"/>
                </a:cubicBezTo>
                <a:cubicBezTo>
                  <a:pt x="391957" y="3241271"/>
                  <a:pt x="384916" y="3241271"/>
                  <a:pt x="380222" y="3238924"/>
                </a:cubicBezTo>
                <a:cubicBezTo>
                  <a:pt x="375527" y="3236577"/>
                  <a:pt x="373180" y="3236577"/>
                  <a:pt x="368486" y="3234230"/>
                </a:cubicBezTo>
                <a:cubicBezTo>
                  <a:pt x="363792" y="3231883"/>
                  <a:pt x="359098" y="3229536"/>
                  <a:pt x="352057" y="3227189"/>
                </a:cubicBezTo>
                <a:cubicBezTo>
                  <a:pt x="349710" y="3227189"/>
                  <a:pt x="347363" y="3224842"/>
                  <a:pt x="342669" y="3222495"/>
                </a:cubicBezTo>
                <a:cubicBezTo>
                  <a:pt x="342669" y="3220148"/>
                  <a:pt x="345016" y="3217801"/>
                  <a:pt x="345016" y="3215454"/>
                </a:cubicBezTo>
                <a:cubicBezTo>
                  <a:pt x="345016" y="3206065"/>
                  <a:pt x="337975" y="3196677"/>
                  <a:pt x="326239" y="3196677"/>
                </a:cubicBezTo>
                <a:cubicBezTo>
                  <a:pt x="328587" y="3168513"/>
                  <a:pt x="328587" y="3140348"/>
                  <a:pt x="330934" y="3114531"/>
                </a:cubicBezTo>
                <a:cubicBezTo>
                  <a:pt x="330934" y="3112184"/>
                  <a:pt x="330934" y="3109836"/>
                  <a:pt x="330934" y="3107490"/>
                </a:cubicBezTo>
                <a:cubicBezTo>
                  <a:pt x="330934" y="3105142"/>
                  <a:pt x="330934" y="3102796"/>
                  <a:pt x="330934" y="3100448"/>
                </a:cubicBezTo>
                <a:cubicBezTo>
                  <a:pt x="335628" y="3001873"/>
                  <a:pt x="340322" y="2907991"/>
                  <a:pt x="347363" y="2814109"/>
                </a:cubicBezTo>
                <a:cubicBezTo>
                  <a:pt x="347363" y="2814109"/>
                  <a:pt x="347363" y="2814109"/>
                  <a:pt x="347363" y="2814109"/>
                </a:cubicBezTo>
                <a:cubicBezTo>
                  <a:pt x="349710" y="2814109"/>
                  <a:pt x="354404" y="2814109"/>
                  <a:pt x="356751" y="2811762"/>
                </a:cubicBezTo>
                <a:cubicBezTo>
                  <a:pt x="436551" y="2957279"/>
                  <a:pt x="516350" y="3100448"/>
                  <a:pt x="605538" y="3250659"/>
                </a:cubicBezTo>
                <a:cubicBezTo>
                  <a:pt x="600844" y="3255354"/>
                  <a:pt x="596150" y="3260048"/>
                  <a:pt x="596150" y="3267089"/>
                </a:cubicBezTo>
                <a:cubicBezTo>
                  <a:pt x="586762" y="3267089"/>
                  <a:pt x="577373" y="3267089"/>
                  <a:pt x="570332" y="3267089"/>
                </a:cubicBezTo>
                <a:cubicBezTo>
                  <a:pt x="558597" y="3267089"/>
                  <a:pt x="546862" y="3267089"/>
                  <a:pt x="535127" y="3267089"/>
                </a:cubicBezTo>
                <a:close/>
                <a:moveTo>
                  <a:pt x="281646" y="3156777"/>
                </a:moveTo>
                <a:cubicBezTo>
                  <a:pt x="274604" y="3147389"/>
                  <a:pt x="267563" y="3138001"/>
                  <a:pt x="260522" y="3128613"/>
                </a:cubicBezTo>
                <a:cubicBezTo>
                  <a:pt x="255828" y="3121572"/>
                  <a:pt x="248787" y="3114531"/>
                  <a:pt x="244093" y="3105142"/>
                </a:cubicBezTo>
                <a:cubicBezTo>
                  <a:pt x="237052" y="3095754"/>
                  <a:pt x="232358" y="3086366"/>
                  <a:pt x="225316" y="3076978"/>
                </a:cubicBezTo>
                <a:cubicBezTo>
                  <a:pt x="220622" y="3069937"/>
                  <a:pt x="215928" y="3062896"/>
                  <a:pt x="211234" y="3053507"/>
                </a:cubicBezTo>
                <a:cubicBezTo>
                  <a:pt x="204193" y="3044119"/>
                  <a:pt x="199499" y="3034731"/>
                  <a:pt x="192458" y="3025343"/>
                </a:cubicBezTo>
                <a:cubicBezTo>
                  <a:pt x="187764" y="3018302"/>
                  <a:pt x="183070" y="3011261"/>
                  <a:pt x="178376" y="3004220"/>
                </a:cubicBezTo>
                <a:cubicBezTo>
                  <a:pt x="173681" y="2994831"/>
                  <a:pt x="166640" y="2985443"/>
                  <a:pt x="161946" y="2976055"/>
                </a:cubicBezTo>
                <a:cubicBezTo>
                  <a:pt x="157252" y="2969014"/>
                  <a:pt x="152558" y="2961973"/>
                  <a:pt x="150211" y="2954932"/>
                </a:cubicBezTo>
                <a:cubicBezTo>
                  <a:pt x="145517" y="2945543"/>
                  <a:pt x="138476" y="2933808"/>
                  <a:pt x="133782" y="2924420"/>
                </a:cubicBezTo>
                <a:cubicBezTo>
                  <a:pt x="131435" y="2917379"/>
                  <a:pt x="126741" y="2910338"/>
                  <a:pt x="124393" y="2905643"/>
                </a:cubicBezTo>
                <a:cubicBezTo>
                  <a:pt x="124393" y="2903296"/>
                  <a:pt x="122046" y="2900949"/>
                  <a:pt x="122046" y="2900949"/>
                </a:cubicBezTo>
                <a:cubicBezTo>
                  <a:pt x="122046" y="2900949"/>
                  <a:pt x="122046" y="2898602"/>
                  <a:pt x="122046" y="2898602"/>
                </a:cubicBezTo>
                <a:cubicBezTo>
                  <a:pt x="122046" y="2891561"/>
                  <a:pt x="117352" y="2886867"/>
                  <a:pt x="112658" y="2882173"/>
                </a:cubicBezTo>
                <a:cubicBezTo>
                  <a:pt x="110311" y="2879826"/>
                  <a:pt x="110311" y="2875132"/>
                  <a:pt x="107964" y="2872785"/>
                </a:cubicBezTo>
                <a:cubicBezTo>
                  <a:pt x="105617" y="2868091"/>
                  <a:pt x="103270" y="2861050"/>
                  <a:pt x="100923" y="2856356"/>
                </a:cubicBezTo>
                <a:cubicBezTo>
                  <a:pt x="96229" y="2846967"/>
                  <a:pt x="91535" y="2835232"/>
                  <a:pt x="89188" y="2825844"/>
                </a:cubicBezTo>
                <a:cubicBezTo>
                  <a:pt x="96229" y="2823497"/>
                  <a:pt x="100923" y="2816456"/>
                  <a:pt x="100923" y="2807068"/>
                </a:cubicBezTo>
                <a:cubicBezTo>
                  <a:pt x="100923" y="2795332"/>
                  <a:pt x="91535" y="2788291"/>
                  <a:pt x="82147" y="2785944"/>
                </a:cubicBezTo>
                <a:cubicBezTo>
                  <a:pt x="82147" y="2781250"/>
                  <a:pt x="82147" y="2776556"/>
                  <a:pt x="82147" y="2771862"/>
                </a:cubicBezTo>
                <a:cubicBezTo>
                  <a:pt x="84494" y="2771862"/>
                  <a:pt x="86841" y="2771862"/>
                  <a:pt x="89188" y="2769515"/>
                </a:cubicBezTo>
                <a:cubicBezTo>
                  <a:pt x="91535" y="2774209"/>
                  <a:pt x="93882" y="2778903"/>
                  <a:pt x="96229" y="2783597"/>
                </a:cubicBezTo>
                <a:cubicBezTo>
                  <a:pt x="98576" y="2790638"/>
                  <a:pt x="100923" y="2797679"/>
                  <a:pt x="105617" y="2804721"/>
                </a:cubicBezTo>
                <a:cubicBezTo>
                  <a:pt x="112658" y="2818803"/>
                  <a:pt x="117352" y="2835232"/>
                  <a:pt x="124393" y="2849314"/>
                </a:cubicBezTo>
                <a:cubicBezTo>
                  <a:pt x="126741" y="2854009"/>
                  <a:pt x="129088" y="2858703"/>
                  <a:pt x="131435" y="2863397"/>
                </a:cubicBezTo>
                <a:cubicBezTo>
                  <a:pt x="138476" y="2879826"/>
                  <a:pt x="147864" y="2896255"/>
                  <a:pt x="154905" y="2912685"/>
                </a:cubicBezTo>
                <a:cubicBezTo>
                  <a:pt x="157252" y="2919726"/>
                  <a:pt x="161946" y="2924420"/>
                  <a:pt x="164293" y="2931461"/>
                </a:cubicBezTo>
                <a:cubicBezTo>
                  <a:pt x="171334" y="2943196"/>
                  <a:pt x="176028" y="2957279"/>
                  <a:pt x="183070" y="2969014"/>
                </a:cubicBezTo>
                <a:cubicBezTo>
                  <a:pt x="187764" y="2976055"/>
                  <a:pt x="190111" y="2983096"/>
                  <a:pt x="194805" y="2990137"/>
                </a:cubicBezTo>
                <a:cubicBezTo>
                  <a:pt x="201846" y="3001873"/>
                  <a:pt x="206540" y="3013608"/>
                  <a:pt x="213581" y="3025343"/>
                </a:cubicBezTo>
                <a:cubicBezTo>
                  <a:pt x="218275" y="3032384"/>
                  <a:pt x="222969" y="3041772"/>
                  <a:pt x="227664" y="3048813"/>
                </a:cubicBezTo>
                <a:cubicBezTo>
                  <a:pt x="234705" y="3060549"/>
                  <a:pt x="241746" y="3072284"/>
                  <a:pt x="248787" y="3084019"/>
                </a:cubicBezTo>
                <a:cubicBezTo>
                  <a:pt x="253481" y="3091060"/>
                  <a:pt x="258175" y="3100448"/>
                  <a:pt x="262869" y="3107490"/>
                </a:cubicBezTo>
                <a:cubicBezTo>
                  <a:pt x="269910" y="3119225"/>
                  <a:pt x="276951" y="3130960"/>
                  <a:pt x="283993" y="3142695"/>
                </a:cubicBezTo>
                <a:cubicBezTo>
                  <a:pt x="288687" y="3152083"/>
                  <a:pt x="293381" y="3159125"/>
                  <a:pt x="300422" y="3168513"/>
                </a:cubicBezTo>
                <a:cubicBezTo>
                  <a:pt x="305116" y="3177901"/>
                  <a:pt x="309810" y="3184942"/>
                  <a:pt x="316851" y="3194330"/>
                </a:cubicBezTo>
                <a:cubicBezTo>
                  <a:pt x="316851" y="3194330"/>
                  <a:pt x="316851" y="3194330"/>
                  <a:pt x="316851" y="3194330"/>
                </a:cubicBezTo>
                <a:cubicBezTo>
                  <a:pt x="312157" y="3187289"/>
                  <a:pt x="307463" y="3182595"/>
                  <a:pt x="302769" y="3175554"/>
                </a:cubicBezTo>
                <a:cubicBezTo>
                  <a:pt x="293381" y="3173207"/>
                  <a:pt x="288687" y="3163819"/>
                  <a:pt x="281646" y="3156777"/>
                </a:cubicBezTo>
                <a:close/>
                <a:moveTo>
                  <a:pt x="103270" y="2877479"/>
                </a:moveTo>
                <a:cubicBezTo>
                  <a:pt x="100923" y="2877479"/>
                  <a:pt x="98576" y="2877479"/>
                  <a:pt x="96229" y="2879826"/>
                </a:cubicBezTo>
                <a:cubicBezTo>
                  <a:pt x="96229" y="2877479"/>
                  <a:pt x="96229" y="2875132"/>
                  <a:pt x="93882" y="2872785"/>
                </a:cubicBezTo>
                <a:cubicBezTo>
                  <a:pt x="91535" y="2861050"/>
                  <a:pt x="89188" y="2849314"/>
                  <a:pt x="86841" y="2837579"/>
                </a:cubicBezTo>
                <a:cubicBezTo>
                  <a:pt x="86841" y="2832885"/>
                  <a:pt x="84494" y="2830538"/>
                  <a:pt x="84494" y="2825844"/>
                </a:cubicBezTo>
                <a:cubicBezTo>
                  <a:pt x="84494" y="2825844"/>
                  <a:pt x="86841" y="2825844"/>
                  <a:pt x="86841" y="2825844"/>
                </a:cubicBezTo>
                <a:cubicBezTo>
                  <a:pt x="89188" y="2830538"/>
                  <a:pt x="91535" y="2835232"/>
                  <a:pt x="91535" y="2837579"/>
                </a:cubicBezTo>
                <a:cubicBezTo>
                  <a:pt x="93882" y="2844620"/>
                  <a:pt x="98576" y="2851662"/>
                  <a:pt x="100923" y="2858703"/>
                </a:cubicBezTo>
                <a:cubicBezTo>
                  <a:pt x="103270" y="2865744"/>
                  <a:pt x="107964" y="2870438"/>
                  <a:pt x="110311" y="2877479"/>
                </a:cubicBezTo>
                <a:cubicBezTo>
                  <a:pt x="107964" y="2877479"/>
                  <a:pt x="105617" y="2877479"/>
                  <a:pt x="103270" y="2877479"/>
                </a:cubicBezTo>
                <a:close/>
                <a:moveTo>
                  <a:pt x="65717" y="2771862"/>
                </a:moveTo>
                <a:cubicBezTo>
                  <a:pt x="63370" y="2764821"/>
                  <a:pt x="61023" y="2760127"/>
                  <a:pt x="58676" y="2753085"/>
                </a:cubicBezTo>
                <a:cubicBezTo>
                  <a:pt x="56329" y="2748391"/>
                  <a:pt x="56329" y="2746044"/>
                  <a:pt x="53982" y="2741350"/>
                </a:cubicBezTo>
                <a:cubicBezTo>
                  <a:pt x="51635" y="2736656"/>
                  <a:pt x="51635" y="2734309"/>
                  <a:pt x="49288" y="2729615"/>
                </a:cubicBezTo>
                <a:cubicBezTo>
                  <a:pt x="51635" y="2729615"/>
                  <a:pt x="51635" y="2727268"/>
                  <a:pt x="53982" y="2727268"/>
                </a:cubicBezTo>
                <a:cubicBezTo>
                  <a:pt x="53982" y="2727268"/>
                  <a:pt x="53982" y="2729615"/>
                  <a:pt x="53982" y="2729615"/>
                </a:cubicBezTo>
                <a:cubicBezTo>
                  <a:pt x="53982" y="2731962"/>
                  <a:pt x="53982" y="2734309"/>
                  <a:pt x="56329" y="2736656"/>
                </a:cubicBezTo>
                <a:cubicBezTo>
                  <a:pt x="58676" y="2741350"/>
                  <a:pt x="58676" y="2748391"/>
                  <a:pt x="61023" y="2753085"/>
                </a:cubicBezTo>
                <a:cubicBezTo>
                  <a:pt x="61023" y="2755433"/>
                  <a:pt x="61023" y="2760127"/>
                  <a:pt x="63370" y="2762474"/>
                </a:cubicBezTo>
                <a:cubicBezTo>
                  <a:pt x="65717" y="2771862"/>
                  <a:pt x="68064" y="2778903"/>
                  <a:pt x="72758" y="2788291"/>
                </a:cubicBezTo>
                <a:cubicBezTo>
                  <a:pt x="72758" y="2788291"/>
                  <a:pt x="72758" y="2788291"/>
                  <a:pt x="72758" y="2788291"/>
                </a:cubicBezTo>
                <a:cubicBezTo>
                  <a:pt x="72758" y="2785944"/>
                  <a:pt x="70411" y="2785944"/>
                  <a:pt x="70411" y="2783597"/>
                </a:cubicBezTo>
                <a:cubicBezTo>
                  <a:pt x="70411" y="2778903"/>
                  <a:pt x="68064" y="2776556"/>
                  <a:pt x="65717" y="2771862"/>
                </a:cubicBezTo>
                <a:close/>
                <a:moveTo>
                  <a:pt x="49288" y="2694409"/>
                </a:moveTo>
                <a:cubicBezTo>
                  <a:pt x="49288" y="2694409"/>
                  <a:pt x="49288" y="2694409"/>
                  <a:pt x="49288" y="2694409"/>
                </a:cubicBezTo>
                <a:cubicBezTo>
                  <a:pt x="46941" y="2694409"/>
                  <a:pt x="46941" y="2694409"/>
                  <a:pt x="49288" y="2694409"/>
                </a:cubicBezTo>
                <a:cubicBezTo>
                  <a:pt x="46941" y="2692062"/>
                  <a:pt x="49288" y="2692062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lose/>
                <a:moveTo>
                  <a:pt x="39900" y="2647468"/>
                </a:moveTo>
                <a:cubicBezTo>
                  <a:pt x="37553" y="2647468"/>
                  <a:pt x="37553" y="2647468"/>
                  <a:pt x="35206" y="2645121"/>
                </a:cubicBezTo>
                <a:cubicBezTo>
                  <a:pt x="37553" y="2645121"/>
                  <a:pt x="37553" y="2642774"/>
                  <a:pt x="39900" y="2642774"/>
                </a:cubicBezTo>
                <a:cubicBezTo>
                  <a:pt x="39900" y="2645121"/>
                  <a:pt x="39900" y="2645121"/>
                  <a:pt x="39900" y="2647468"/>
                </a:cubicBezTo>
                <a:close/>
                <a:moveTo>
                  <a:pt x="46941" y="2654510"/>
                </a:moveTo>
                <a:cubicBezTo>
                  <a:pt x="44594" y="2652163"/>
                  <a:pt x="42247" y="2649816"/>
                  <a:pt x="39900" y="2647468"/>
                </a:cubicBezTo>
                <a:cubicBezTo>
                  <a:pt x="39900" y="2645121"/>
                  <a:pt x="39900" y="2642774"/>
                  <a:pt x="39900" y="2640427"/>
                </a:cubicBezTo>
                <a:cubicBezTo>
                  <a:pt x="42247" y="2638080"/>
                  <a:pt x="44594" y="2635733"/>
                  <a:pt x="44594" y="2633386"/>
                </a:cubicBezTo>
                <a:cubicBezTo>
                  <a:pt x="46941" y="2640427"/>
                  <a:pt x="49288" y="2647468"/>
                  <a:pt x="51635" y="2654510"/>
                </a:cubicBezTo>
                <a:cubicBezTo>
                  <a:pt x="51635" y="2656857"/>
                  <a:pt x="49288" y="2654510"/>
                  <a:pt x="46941" y="2654510"/>
                </a:cubicBezTo>
                <a:close/>
                <a:moveTo>
                  <a:pt x="79800" y="2785944"/>
                </a:moveTo>
                <a:cubicBezTo>
                  <a:pt x="77453" y="2785944"/>
                  <a:pt x="77453" y="2785944"/>
                  <a:pt x="75105" y="2785944"/>
                </a:cubicBezTo>
                <a:cubicBezTo>
                  <a:pt x="72758" y="2778903"/>
                  <a:pt x="70411" y="2771862"/>
                  <a:pt x="68064" y="2764821"/>
                </a:cubicBezTo>
                <a:cubicBezTo>
                  <a:pt x="70411" y="2767168"/>
                  <a:pt x="75105" y="2769515"/>
                  <a:pt x="79800" y="2769515"/>
                </a:cubicBezTo>
                <a:cubicBezTo>
                  <a:pt x="82147" y="2776556"/>
                  <a:pt x="82147" y="2781250"/>
                  <a:pt x="79800" y="2785944"/>
                </a:cubicBezTo>
                <a:close/>
                <a:moveTo>
                  <a:pt x="607885" y="3046466"/>
                </a:moveTo>
                <a:cubicBezTo>
                  <a:pt x="607885" y="3041772"/>
                  <a:pt x="607885" y="3039425"/>
                  <a:pt x="607885" y="3034731"/>
                </a:cubicBezTo>
                <a:cubicBezTo>
                  <a:pt x="610232" y="3034731"/>
                  <a:pt x="612579" y="3034731"/>
                  <a:pt x="614926" y="3032384"/>
                </a:cubicBezTo>
                <a:cubicBezTo>
                  <a:pt x="617273" y="3034731"/>
                  <a:pt x="617273" y="3037078"/>
                  <a:pt x="619620" y="3041772"/>
                </a:cubicBezTo>
                <a:cubicBezTo>
                  <a:pt x="631355" y="3058201"/>
                  <a:pt x="640744" y="3076978"/>
                  <a:pt x="652479" y="3093407"/>
                </a:cubicBezTo>
                <a:cubicBezTo>
                  <a:pt x="661867" y="3107490"/>
                  <a:pt x="671255" y="3123919"/>
                  <a:pt x="680643" y="3138001"/>
                </a:cubicBezTo>
                <a:cubicBezTo>
                  <a:pt x="687685" y="3149737"/>
                  <a:pt x="694726" y="3159125"/>
                  <a:pt x="701767" y="3170860"/>
                </a:cubicBezTo>
                <a:cubicBezTo>
                  <a:pt x="734626" y="3224842"/>
                  <a:pt x="769831" y="3278824"/>
                  <a:pt x="807384" y="3335153"/>
                </a:cubicBezTo>
                <a:cubicBezTo>
                  <a:pt x="812078" y="3342194"/>
                  <a:pt x="819119" y="3351582"/>
                  <a:pt x="823813" y="3358623"/>
                </a:cubicBezTo>
                <a:cubicBezTo>
                  <a:pt x="837896" y="3379747"/>
                  <a:pt x="849631" y="3398523"/>
                  <a:pt x="863713" y="3419647"/>
                </a:cubicBezTo>
                <a:cubicBezTo>
                  <a:pt x="870754" y="3431382"/>
                  <a:pt x="877795" y="3440770"/>
                  <a:pt x="887184" y="3452505"/>
                </a:cubicBezTo>
                <a:cubicBezTo>
                  <a:pt x="898919" y="3471282"/>
                  <a:pt x="910654" y="3487711"/>
                  <a:pt x="922389" y="3506487"/>
                </a:cubicBezTo>
                <a:cubicBezTo>
                  <a:pt x="931777" y="3518223"/>
                  <a:pt x="941166" y="3532305"/>
                  <a:pt x="948207" y="3544040"/>
                </a:cubicBezTo>
                <a:cubicBezTo>
                  <a:pt x="959942" y="3560470"/>
                  <a:pt x="971677" y="3576899"/>
                  <a:pt x="981065" y="3593328"/>
                </a:cubicBezTo>
                <a:cubicBezTo>
                  <a:pt x="990454" y="3607411"/>
                  <a:pt x="1002189" y="3623840"/>
                  <a:pt x="1013924" y="3637922"/>
                </a:cubicBezTo>
                <a:cubicBezTo>
                  <a:pt x="1020965" y="3647310"/>
                  <a:pt x="1028006" y="3659045"/>
                  <a:pt x="1035047" y="3668434"/>
                </a:cubicBezTo>
                <a:cubicBezTo>
                  <a:pt x="1035047" y="3668434"/>
                  <a:pt x="1032700" y="3668434"/>
                  <a:pt x="1032700" y="3670781"/>
                </a:cubicBezTo>
                <a:cubicBezTo>
                  <a:pt x="1028006" y="3666087"/>
                  <a:pt x="1023312" y="3661392"/>
                  <a:pt x="1016271" y="3656698"/>
                </a:cubicBezTo>
                <a:cubicBezTo>
                  <a:pt x="1006883" y="3649657"/>
                  <a:pt x="997495" y="3640269"/>
                  <a:pt x="990454" y="3633228"/>
                </a:cubicBezTo>
                <a:cubicBezTo>
                  <a:pt x="981065" y="3626187"/>
                  <a:pt x="971677" y="3616799"/>
                  <a:pt x="964636" y="3609757"/>
                </a:cubicBezTo>
                <a:cubicBezTo>
                  <a:pt x="955248" y="3600369"/>
                  <a:pt x="945860" y="3593328"/>
                  <a:pt x="936472" y="3583940"/>
                </a:cubicBezTo>
                <a:cubicBezTo>
                  <a:pt x="927083" y="3576899"/>
                  <a:pt x="920042" y="3567510"/>
                  <a:pt x="910654" y="3560470"/>
                </a:cubicBezTo>
                <a:cubicBezTo>
                  <a:pt x="901266" y="3551081"/>
                  <a:pt x="891878" y="3544040"/>
                  <a:pt x="882489" y="3534652"/>
                </a:cubicBezTo>
                <a:cubicBezTo>
                  <a:pt x="873101" y="3527611"/>
                  <a:pt x="866060" y="3518223"/>
                  <a:pt x="856672" y="3511182"/>
                </a:cubicBezTo>
                <a:cubicBezTo>
                  <a:pt x="847284" y="3501793"/>
                  <a:pt x="837896" y="3492405"/>
                  <a:pt x="828507" y="3483017"/>
                </a:cubicBezTo>
                <a:cubicBezTo>
                  <a:pt x="821466" y="3475976"/>
                  <a:pt x="812078" y="3466588"/>
                  <a:pt x="805037" y="3459547"/>
                </a:cubicBezTo>
                <a:cubicBezTo>
                  <a:pt x="795649" y="3450158"/>
                  <a:pt x="786261" y="3440770"/>
                  <a:pt x="774525" y="3431382"/>
                </a:cubicBezTo>
                <a:cubicBezTo>
                  <a:pt x="767484" y="3424341"/>
                  <a:pt x="758096" y="3414952"/>
                  <a:pt x="751055" y="3407912"/>
                </a:cubicBezTo>
                <a:cubicBezTo>
                  <a:pt x="741667" y="3398523"/>
                  <a:pt x="729931" y="3386788"/>
                  <a:pt x="720543" y="3377400"/>
                </a:cubicBezTo>
                <a:cubicBezTo>
                  <a:pt x="713502" y="3370359"/>
                  <a:pt x="706461" y="3363318"/>
                  <a:pt x="699420" y="3356276"/>
                </a:cubicBezTo>
                <a:cubicBezTo>
                  <a:pt x="675949" y="3332806"/>
                  <a:pt x="652479" y="3306989"/>
                  <a:pt x="629008" y="3281171"/>
                </a:cubicBezTo>
                <a:cubicBezTo>
                  <a:pt x="633703" y="3276477"/>
                  <a:pt x="633703" y="3271783"/>
                  <a:pt x="633703" y="3267089"/>
                </a:cubicBezTo>
                <a:cubicBezTo>
                  <a:pt x="633703" y="3255354"/>
                  <a:pt x="624314" y="3245965"/>
                  <a:pt x="612579" y="3245965"/>
                </a:cubicBezTo>
                <a:cubicBezTo>
                  <a:pt x="612579" y="3245965"/>
                  <a:pt x="612579" y="3245965"/>
                  <a:pt x="612579" y="3245965"/>
                </a:cubicBezTo>
                <a:cubicBezTo>
                  <a:pt x="610232" y="3191983"/>
                  <a:pt x="607885" y="3138001"/>
                  <a:pt x="605538" y="3081672"/>
                </a:cubicBezTo>
                <a:cubicBezTo>
                  <a:pt x="607885" y="3069937"/>
                  <a:pt x="607885" y="3058201"/>
                  <a:pt x="607885" y="3046466"/>
                </a:cubicBezTo>
                <a:close/>
                <a:moveTo>
                  <a:pt x="659520" y="3030037"/>
                </a:moveTo>
                <a:cubicBezTo>
                  <a:pt x="668908" y="3032384"/>
                  <a:pt x="675949" y="3034731"/>
                  <a:pt x="685338" y="3037078"/>
                </a:cubicBezTo>
                <a:cubicBezTo>
                  <a:pt x="694726" y="3039425"/>
                  <a:pt x="704114" y="3041772"/>
                  <a:pt x="713502" y="3044119"/>
                </a:cubicBezTo>
                <a:cubicBezTo>
                  <a:pt x="722890" y="3046466"/>
                  <a:pt x="732279" y="3048813"/>
                  <a:pt x="741667" y="3051160"/>
                </a:cubicBezTo>
                <a:cubicBezTo>
                  <a:pt x="751055" y="3053507"/>
                  <a:pt x="760443" y="3055855"/>
                  <a:pt x="767484" y="3058201"/>
                </a:cubicBezTo>
                <a:cubicBezTo>
                  <a:pt x="779219" y="3060549"/>
                  <a:pt x="788608" y="3062896"/>
                  <a:pt x="800343" y="3065243"/>
                </a:cubicBezTo>
                <a:cubicBezTo>
                  <a:pt x="809731" y="3067590"/>
                  <a:pt x="816772" y="3067590"/>
                  <a:pt x="826160" y="3069937"/>
                </a:cubicBezTo>
                <a:cubicBezTo>
                  <a:pt x="837896" y="3072284"/>
                  <a:pt x="849631" y="3074631"/>
                  <a:pt x="861366" y="3076978"/>
                </a:cubicBezTo>
                <a:cubicBezTo>
                  <a:pt x="868407" y="3079325"/>
                  <a:pt x="877795" y="3079325"/>
                  <a:pt x="884837" y="3081672"/>
                </a:cubicBezTo>
                <a:cubicBezTo>
                  <a:pt x="896572" y="3084019"/>
                  <a:pt x="910654" y="3086366"/>
                  <a:pt x="922389" y="3088713"/>
                </a:cubicBezTo>
                <a:cubicBezTo>
                  <a:pt x="929430" y="3091060"/>
                  <a:pt x="936472" y="3091060"/>
                  <a:pt x="945860" y="3093407"/>
                </a:cubicBezTo>
                <a:cubicBezTo>
                  <a:pt x="959942" y="3095754"/>
                  <a:pt x="974024" y="3098101"/>
                  <a:pt x="988107" y="3100448"/>
                </a:cubicBezTo>
                <a:cubicBezTo>
                  <a:pt x="995148" y="3100448"/>
                  <a:pt x="1002189" y="3102796"/>
                  <a:pt x="1009230" y="3102796"/>
                </a:cubicBezTo>
                <a:cubicBezTo>
                  <a:pt x="1025659" y="3105142"/>
                  <a:pt x="1042089" y="3107490"/>
                  <a:pt x="1060865" y="3109836"/>
                </a:cubicBezTo>
                <a:cubicBezTo>
                  <a:pt x="1065559" y="3109836"/>
                  <a:pt x="1070253" y="3109836"/>
                  <a:pt x="1074947" y="3112184"/>
                </a:cubicBezTo>
                <a:cubicBezTo>
                  <a:pt x="1096071" y="3114531"/>
                  <a:pt x="1117194" y="3116878"/>
                  <a:pt x="1138318" y="3119225"/>
                </a:cubicBezTo>
                <a:cubicBezTo>
                  <a:pt x="1138318" y="3119225"/>
                  <a:pt x="1140665" y="3119225"/>
                  <a:pt x="1140665" y="3119225"/>
                </a:cubicBezTo>
                <a:cubicBezTo>
                  <a:pt x="1185258" y="3123919"/>
                  <a:pt x="1229852" y="3128613"/>
                  <a:pt x="1276793" y="3130960"/>
                </a:cubicBezTo>
                <a:lnTo>
                  <a:pt x="1276793" y="3130960"/>
                </a:lnTo>
                <a:cubicBezTo>
                  <a:pt x="1300264" y="3133307"/>
                  <a:pt x="1323734" y="3133307"/>
                  <a:pt x="1347205" y="3135654"/>
                </a:cubicBezTo>
                <a:cubicBezTo>
                  <a:pt x="1349552" y="3135654"/>
                  <a:pt x="1354246" y="3135654"/>
                  <a:pt x="1356593" y="3135654"/>
                </a:cubicBezTo>
                <a:cubicBezTo>
                  <a:pt x="1377716" y="3135654"/>
                  <a:pt x="1398840" y="3138001"/>
                  <a:pt x="1419963" y="3138001"/>
                </a:cubicBezTo>
                <a:cubicBezTo>
                  <a:pt x="1427004" y="3138001"/>
                  <a:pt x="1436392" y="3138001"/>
                  <a:pt x="1443434" y="3138001"/>
                </a:cubicBezTo>
                <a:cubicBezTo>
                  <a:pt x="1459863" y="3138001"/>
                  <a:pt x="1476292" y="3140348"/>
                  <a:pt x="1495069" y="3140348"/>
                </a:cubicBezTo>
                <a:cubicBezTo>
                  <a:pt x="1504457" y="3140348"/>
                  <a:pt x="1516192" y="3140348"/>
                  <a:pt x="1525580" y="3140348"/>
                </a:cubicBezTo>
                <a:cubicBezTo>
                  <a:pt x="1539662" y="3140348"/>
                  <a:pt x="1556092" y="3140348"/>
                  <a:pt x="1570174" y="3140348"/>
                </a:cubicBezTo>
                <a:cubicBezTo>
                  <a:pt x="1581909" y="3140348"/>
                  <a:pt x="1593645" y="3140348"/>
                  <a:pt x="1605380" y="3140348"/>
                </a:cubicBezTo>
                <a:cubicBezTo>
                  <a:pt x="1612421" y="3140348"/>
                  <a:pt x="1621809" y="3140348"/>
                  <a:pt x="1628850" y="3140348"/>
                </a:cubicBezTo>
                <a:cubicBezTo>
                  <a:pt x="1628850" y="3145042"/>
                  <a:pt x="1631197" y="3149737"/>
                  <a:pt x="1635891" y="3154431"/>
                </a:cubicBezTo>
                <a:cubicBezTo>
                  <a:pt x="1619462" y="3173207"/>
                  <a:pt x="1600686" y="3191983"/>
                  <a:pt x="1584256" y="3210759"/>
                </a:cubicBezTo>
                <a:cubicBezTo>
                  <a:pt x="1581909" y="3213107"/>
                  <a:pt x="1581909" y="3215454"/>
                  <a:pt x="1579562" y="3215454"/>
                </a:cubicBezTo>
                <a:cubicBezTo>
                  <a:pt x="1572521" y="3224842"/>
                  <a:pt x="1563133" y="3231883"/>
                  <a:pt x="1556092" y="3241271"/>
                </a:cubicBezTo>
                <a:cubicBezTo>
                  <a:pt x="1551398" y="3245965"/>
                  <a:pt x="1549051" y="3250659"/>
                  <a:pt x="1544357" y="3253006"/>
                </a:cubicBezTo>
                <a:cubicBezTo>
                  <a:pt x="1537315" y="3260048"/>
                  <a:pt x="1532621" y="3267089"/>
                  <a:pt x="1525580" y="3274130"/>
                </a:cubicBezTo>
                <a:cubicBezTo>
                  <a:pt x="1520886" y="3281171"/>
                  <a:pt x="1513845" y="3285865"/>
                  <a:pt x="1509151" y="3292906"/>
                </a:cubicBezTo>
                <a:cubicBezTo>
                  <a:pt x="1504457" y="3297600"/>
                  <a:pt x="1499763" y="3302295"/>
                  <a:pt x="1495069" y="3309335"/>
                </a:cubicBezTo>
                <a:cubicBezTo>
                  <a:pt x="1488028" y="3316377"/>
                  <a:pt x="1480986" y="3323418"/>
                  <a:pt x="1473945" y="3330459"/>
                </a:cubicBezTo>
                <a:cubicBezTo>
                  <a:pt x="1469251" y="3335153"/>
                  <a:pt x="1466904" y="3337500"/>
                  <a:pt x="1462210" y="3342194"/>
                </a:cubicBezTo>
                <a:cubicBezTo>
                  <a:pt x="1452822" y="3351582"/>
                  <a:pt x="1445781" y="3358623"/>
                  <a:pt x="1436392" y="3368012"/>
                </a:cubicBezTo>
                <a:cubicBezTo>
                  <a:pt x="1434045" y="3370359"/>
                  <a:pt x="1431698" y="3372706"/>
                  <a:pt x="1429351" y="3375053"/>
                </a:cubicBezTo>
                <a:cubicBezTo>
                  <a:pt x="1419963" y="3384441"/>
                  <a:pt x="1408228" y="3396176"/>
                  <a:pt x="1398840" y="3405564"/>
                </a:cubicBezTo>
                <a:cubicBezTo>
                  <a:pt x="1398840" y="3405564"/>
                  <a:pt x="1398840" y="3405564"/>
                  <a:pt x="1398840" y="3405564"/>
                </a:cubicBezTo>
                <a:cubicBezTo>
                  <a:pt x="1326081" y="3475976"/>
                  <a:pt x="1253323" y="3541693"/>
                  <a:pt x="1178217" y="3600369"/>
                </a:cubicBezTo>
                <a:cubicBezTo>
                  <a:pt x="1175870" y="3602716"/>
                  <a:pt x="1173523" y="3605063"/>
                  <a:pt x="1171176" y="3605063"/>
                </a:cubicBezTo>
                <a:cubicBezTo>
                  <a:pt x="1164135" y="3609757"/>
                  <a:pt x="1157094" y="3616799"/>
                  <a:pt x="1147706" y="3621493"/>
                </a:cubicBezTo>
                <a:cubicBezTo>
                  <a:pt x="1143012" y="3626187"/>
                  <a:pt x="1135971" y="3628534"/>
                  <a:pt x="1131276" y="3633228"/>
                </a:cubicBezTo>
                <a:cubicBezTo>
                  <a:pt x="1126582" y="3637922"/>
                  <a:pt x="1119541" y="3640269"/>
                  <a:pt x="1114847" y="3644963"/>
                </a:cubicBezTo>
                <a:cubicBezTo>
                  <a:pt x="1107806" y="3649657"/>
                  <a:pt x="1100765" y="3656698"/>
                  <a:pt x="1093724" y="3661392"/>
                </a:cubicBezTo>
                <a:cubicBezTo>
                  <a:pt x="1089030" y="3663740"/>
                  <a:pt x="1086683" y="3666087"/>
                  <a:pt x="1081988" y="3668434"/>
                </a:cubicBezTo>
                <a:cubicBezTo>
                  <a:pt x="1077294" y="3670781"/>
                  <a:pt x="1074947" y="3673128"/>
                  <a:pt x="1070253" y="3675475"/>
                </a:cubicBezTo>
                <a:cubicBezTo>
                  <a:pt x="1065559" y="3670781"/>
                  <a:pt x="1060865" y="3666087"/>
                  <a:pt x="1053824" y="3666087"/>
                </a:cubicBezTo>
                <a:cubicBezTo>
                  <a:pt x="1049130" y="3666087"/>
                  <a:pt x="1046783" y="3668434"/>
                  <a:pt x="1042089" y="3670781"/>
                </a:cubicBezTo>
                <a:cubicBezTo>
                  <a:pt x="981065" y="3586287"/>
                  <a:pt x="924736" y="3504140"/>
                  <a:pt x="868407" y="3421994"/>
                </a:cubicBezTo>
                <a:cubicBezTo>
                  <a:pt x="866060" y="3417300"/>
                  <a:pt x="861366" y="3412606"/>
                  <a:pt x="859019" y="3407912"/>
                </a:cubicBezTo>
                <a:cubicBezTo>
                  <a:pt x="842590" y="3384441"/>
                  <a:pt x="828507" y="3360971"/>
                  <a:pt x="812078" y="3337500"/>
                </a:cubicBezTo>
                <a:cubicBezTo>
                  <a:pt x="807384" y="3328112"/>
                  <a:pt x="800343" y="3321071"/>
                  <a:pt x="795649" y="3311683"/>
                </a:cubicBezTo>
                <a:cubicBezTo>
                  <a:pt x="783914" y="3292906"/>
                  <a:pt x="769831" y="3271783"/>
                  <a:pt x="758096" y="3253006"/>
                </a:cubicBezTo>
                <a:cubicBezTo>
                  <a:pt x="751055" y="3241271"/>
                  <a:pt x="744014" y="3229536"/>
                  <a:pt x="734626" y="3217801"/>
                </a:cubicBezTo>
                <a:cubicBezTo>
                  <a:pt x="725237" y="3201371"/>
                  <a:pt x="715849" y="3187289"/>
                  <a:pt x="706461" y="3170860"/>
                </a:cubicBezTo>
                <a:cubicBezTo>
                  <a:pt x="694726" y="3149737"/>
                  <a:pt x="680643" y="3130960"/>
                  <a:pt x="668908" y="3112184"/>
                </a:cubicBezTo>
                <a:cubicBezTo>
                  <a:pt x="664214" y="3105142"/>
                  <a:pt x="661867" y="3100448"/>
                  <a:pt x="657173" y="3093407"/>
                </a:cubicBezTo>
                <a:cubicBezTo>
                  <a:pt x="645438" y="3072284"/>
                  <a:pt x="631355" y="3053507"/>
                  <a:pt x="619620" y="3032384"/>
                </a:cubicBezTo>
                <a:cubicBezTo>
                  <a:pt x="624314" y="3030037"/>
                  <a:pt x="626661" y="3025343"/>
                  <a:pt x="626661" y="3022996"/>
                </a:cubicBezTo>
                <a:cubicBezTo>
                  <a:pt x="629008" y="3022996"/>
                  <a:pt x="631355" y="3022996"/>
                  <a:pt x="633703" y="3025343"/>
                </a:cubicBezTo>
                <a:cubicBezTo>
                  <a:pt x="640744" y="3025343"/>
                  <a:pt x="650132" y="3027690"/>
                  <a:pt x="659520" y="3030037"/>
                </a:cubicBezTo>
                <a:close/>
                <a:moveTo>
                  <a:pt x="1621809" y="3067590"/>
                </a:moveTo>
                <a:cubicBezTo>
                  <a:pt x="1617115" y="3055855"/>
                  <a:pt x="1614768" y="3046466"/>
                  <a:pt x="1610074" y="3034731"/>
                </a:cubicBezTo>
                <a:cubicBezTo>
                  <a:pt x="1607727" y="3027690"/>
                  <a:pt x="1605380" y="3020649"/>
                  <a:pt x="1603033" y="3013608"/>
                </a:cubicBezTo>
                <a:cubicBezTo>
                  <a:pt x="1598339" y="3004220"/>
                  <a:pt x="1595992" y="2994831"/>
                  <a:pt x="1591298" y="2985443"/>
                </a:cubicBezTo>
                <a:cubicBezTo>
                  <a:pt x="1588950" y="2976055"/>
                  <a:pt x="1584256" y="2966667"/>
                  <a:pt x="1581909" y="2957279"/>
                </a:cubicBezTo>
                <a:cubicBezTo>
                  <a:pt x="1579562" y="2950237"/>
                  <a:pt x="1577215" y="2940849"/>
                  <a:pt x="1574868" y="2933808"/>
                </a:cubicBezTo>
                <a:cubicBezTo>
                  <a:pt x="1570174" y="2919726"/>
                  <a:pt x="1565480" y="2907991"/>
                  <a:pt x="1560786" y="2893908"/>
                </a:cubicBezTo>
                <a:cubicBezTo>
                  <a:pt x="1558439" y="2889214"/>
                  <a:pt x="1558439" y="2886867"/>
                  <a:pt x="1556092" y="2882173"/>
                </a:cubicBezTo>
                <a:cubicBezTo>
                  <a:pt x="1544357" y="2851662"/>
                  <a:pt x="1534968" y="2818803"/>
                  <a:pt x="1523233" y="2788291"/>
                </a:cubicBezTo>
                <a:cubicBezTo>
                  <a:pt x="1523233" y="2785944"/>
                  <a:pt x="1523233" y="2785944"/>
                  <a:pt x="1520886" y="2783597"/>
                </a:cubicBezTo>
                <a:cubicBezTo>
                  <a:pt x="1473945" y="2645121"/>
                  <a:pt x="1429351" y="2516034"/>
                  <a:pt x="1391799" y="2403376"/>
                </a:cubicBezTo>
                <a:cubicBezTo>
                  <a:pt x="1398840" y="2401028"/>
                  <a:pt x="1405881" y="2393987"/>
                  <a:pt x="1405881" y="2384599"/>
                </a:cubicBezTo>
                <a:cubicBezTo>
                  <a:pt x="1405881" y="2382252"/>
                  <a:pt x="1405881" y="2379905"/>
                  <a:pt x="1403534" y="2377558"/>
                </a:cubicBezTo>
                <a:cubicBezTo>
                  <a:pt x="1441087" y="2361129"/>
                  <a:pt x="1476292" y="2344700"/>
                  <a:pt x="1513845" y="2328270"/>
                </a:cubicBezTo>
                <a:cubicBezTo>
                  <a:pt x="1556092" y="2309494"/>
                  <a:pt x="1600686" y="2290717"/>
                  <a:pt x="1642933" y="2271941"/>
                </a:cubicBezTo>
                <a:cubicBezTo>
                  <a:pt x="1764979" y="2217959"/>
                  <a:pt x="1891719" y="2163977"/>
                  <a:pt x="2020807" y="2109995"/>
                </a:cubicBezTo>
                <a:cubicBezTo>
                  <a:pt x="2023154" y="2109995"/>
                  <a:pt x="2025501" y="2107648"/>
                  <a:pt x="2025501" y="2107648"/>
                </a:cubicBezTo>
                <a:cubicBezTo>
                  <a:pt x="2027848" y="2112342"/>
                  <a:pt x="2030195" y="2114689"/>
                  <a:pt x="2034889" y="2117036"/>
                </a:cubicBezTo>
                <a:cubicBezTo>
                  <a:pt x="2016113" y="2166324"/>
                  <a:pt x="1994989" y="2213265"/>
                  <a:pt x="1976213" y="2262553"/>
                </a:cubicBezTo>
                <a:cubicBezTo>
                  <a:pt x="1969172" y="2278982"/>
                  <a:pt x="1962131" y="2295411"/>
                  <a:pt x="1955090" y="2314188"/>
                </a:cubicBezTo>
                <a:cubicBezTo>
                  <a:pt x="1931619" y="2375211"/>
                  <a:pt x="1905802" y="2438581"/>
                  <a:pt x="1882331" y="2499605"/>
                </a:cubicBezTo>
                <a:cubicBezTo>
                  <a:pt x="1877637" y="2508993"/>
                  <a:pt x="1875290" y="2518381"/>
                  <a:pt x="1870596" y="2527769"/>
                </a:cubicBezTo>
                <a:cubicBezTo>
                  <a:pt x="1849473" y="2581751"/>
                  <a:pt x="1830696" y="2633386"/>
                  <a:pt x="1809573" y="2687368"/>
                </a:cubicBezTo>
                <a:cubicBezTo>
                  <a:pt x="1802532" y="2703798"/>
                  <a:pt x="1795491" y="2722574"/>
                  <a:pt x="1790797" y="2739003"/>
                </a:cubicBezTo>
                <a:cubicBezTo>
                  <a:pt x="1764979" y="2809415"/>
                  <a:pt x="1739161" y="2877479"/>
                  <a:pt x="1713344" y="2947890"/>
                </a:cubicBezTo>
                <a:cubicBezTo>
                  <a:pt x="1692220" y="3004220"/>
                  <a:pt x="1671097" y="3060549"/>
                  <a:pt x="1649974" y="3116878"/>
                </a:cubicBezTo>
                <a:cubicBezTo>
                  <a:pt x="1647627" y="3116878"/>
                  <a:pt x="1645280" y="3114531"/>
                  <a:pt x="1642933" y="3114531"/>
                </a:cubicBezTo>
                <a:cubicBezTo>
                  <a:pt x="1640586" y="3114531"/>
                  <a:pt x="1638239" y="3114531"/>
                  <a:pt x="1635891" y="3116878"/>
                </a:cubicBezTo>
                <a:cubicBezTo>
                  <a:pt x="1631197" y="3105142"/>
                  <a:pt x="1626503" y="3093407"/>
                  <a:pt x="1624156" y="3084019"/>
                </a:cubicBezTo>
                <a:cubicBezTo>
                  <a:pt x="1624156" y="3079325"/>
                  <a:pt x="1624156" y="3072284"/>
                  <a:pt x="1621809" y="3067590"/>
                </a:cubicBezTo>
                <a:close/>
                <a:moveTo>
                  <a:pt x="1300264" y="1962131"/>
                </a:moveTo>
                <a:cubicBezTo>
                  <a:pt x="1300264" y="1959784"/>
                  <a:pt x="1300264" y="1957437"/>
                  <a:pt x="1300264" y="1952743"/>
                </a:cubicBezTo>
                <a:cubicBezTo>
                  <a:pt x="1300264" y="1924578"/>
                  <a:pt x="1302611" y="1896413"/>
                  <a:pt x="1302611" y="1868249"/>
                </a:cubicBezTo>
                <a:cubicBezTo>
                  <a:pt x="1302611" y="1863555"/>
                  <a:pt x="1302611" y="1858861"/>
                  <a:pt x="1302611" y="1851820"/>
                </a:cubicBezTo>
                <a:cubicBezTo>
                  <a:pt x="1302611" y="1826002"/>
                  <a:pt x="1304958" y="1800185"/>
                  <a:pt x="1304958" y="1776714"/>
                </a:cubicBezTo>
                <a:cubicBezTo>
                  <a:pt x="1304958" y="1760285"/>
                  <a:pt x="1307305" y="1741508"/>
                  <a:pt x="1307305" y="1725079"/>
                </a:cubicBezTo>
                <a:cubicBezTo>
                  <a:pt x="1307305" y="1713344"/>
                  <a:pt x="1307305" y="1699262"/>
                  <a:pt x="1309652" y="1685179"/>
                </a:cubicBezTo>
                <a:cubicBezTo>
                  <a:pt x="1309652" y="1661709"/>
                  <a:pt x="1311999" y="1638238"/>
                  <a:pt x="1311999" y="1614768"/>
                </a:cubicBezTo>
                <a:cubicBezTo>
                  <a:pt x="1311999" y="1607727"/>
                  <a:pt x="1311999" y="1603033"/>
                  <a:pt x="1311999" y="1595992"/>
                </a:cubicBezTo>
                <a:cubicBezTo>
                  <a:pt x="1316693" y="1513845"/>
                  <a:pt x="1321387" y="1434045"/>
                  <a:pt x="1326081" y="1356593"/>
                </a:cubicBezTo>
                <a:cubicBezTo>
                  <a:pt x="1326081" y="1356593"/>
                  <a:pt x="1326081" y="1356593"/>
                  <a:pt x="1326081" y="1356593"/>
                </a:cubicBezTo>
                <a:cubicBezTo>
                  <a:pt x="1337816" y="1356593"/>
                  <a:pt x="1347205" y="1347205"/>
                  <a:pt x="1347205" y="1335469"/>
                </a:cubicBezTo>
                <a:cubicBezTo>
                  <a:pt x="1347205" y="1326081"/>
                  <a:pt x="1340164" y="1316693"/>
                  <a:pt x="1328428" y="1316693"/>
                </a:cubicBezTo>
                <a:cubicBezTo>
                  <a:pt x="1330775" y="1295570"/>
                  <a:pt x="1330775" y="1272099"/>
                  <a:pt x="1333122" y="1250976"/>
                </a:cubicBezTo>
                <a:cubicBezTo>
                  <a:pt x="1333122" y="1241588"/>
                  <a:pt x="1335469" y="1234546"/>
                  <a:pt x="1335469" y="1225158"/>
                </a:cubicBezTo>
                <a:cubicBezTo>
                  <a:pt x="1337816" y="1206382"/>
                  <a:pt x="1337816" y="1187606"/>
                  <a:pt x="1340164" y="1168829"/>
                </a:cubicBezTo>
                <a:cubicBezTo>
                  <a:pt x="1340164" y="1161788"/>
                  <a:pt x="1342511" y="1152400"/>
                  <a:pt x="1342511" y="1145359"/>
                </a:cubicBezTo>
                <a:cubicBezTo>
                  <a:pt x="1342511" y="1143012"/>
                  <a:pt x="1342511" y="1140665"/>
                  <a:pt x="1342511" y="1140665"/>
                </a:cubicBezTo>
                <a:cubicBezTo>
                  <a:pt x="1391799" y="1121888"/>
                  <a:pt x="1441087" y="1103112"/>
                  <a:pt x="1490375" y="1084335"/>
                </a:cubicBezTo>
                <a:cubicBezTo>
                  <a:pt x="1492722" y="1091377"/>
                  <a:pt x="1499763" y="1096071"/>
                  <a:pt x="1509151" y="1096071"/>
                </a:cubicBezTo>
                <a:cubicBezTo>
                  <a:pt x="1520886" y="1096071"/>
                  <a:pt x="1530274" y="1086683"/>
                  <a:pt x="1530274" y="1074947"/>
                </a:cubicBezTo>
                <a:cubicBezTo>
                  <a:pt x="1530274" y="1072600"/>
                  <a:pt x="1530274" y="1070253"/>
                  <a:pt x="1530274" y="1070253"/>
                </a:cubicBezTo>
                <a:cubicBezTo>
                  <a:pt x="1534968" y="1067906"/>
                  <a:pt x="1542009" y="1065559"/>
                  <a:pt x="1549051" y="1063212"/>
                </a:cubicBezTo>
                <a:cubicBezTo>
                  <a:pt x="1551398" y="1067906"/>
                  <a:pt x="1553745" y="1072600"/>
                  <a:pt x="1556092" y="1077294"/>
                </a:cubicBezTo>
                <a:cubicBezTo>
                  <a:pt x="1558439" y="1084335"/>
                  <a:pt x="1560786" y="1091377"/>
                  <a:pt x="1565480" y="1098418"/>
                </a:cubicBezTo>
                <a:cubicBezTo>
                  <a:pt x="1572521" y="1112500"/>
                  <a:pt x="1577215" y="1126582"/>
                  <a:pt x="1584256" y="1140665"/>
                </a:cubicBezTo>
                <a:cubicBezTo>
                  <a:pt x="1586603" y="1145359"/>
                  <a:pt x="1588950" y="1150053"/>
                  <a:pt x="1591298" y="1157094"/>
                </a:cubicBezTo>
                <a:cubicBezTo>
                  <a:pt x="1598339" y="1173523"/>
                  <a:pt x="1605380" y="1189953"/>
                  <a:pt x="1612421" y="1208729"/>
                </a:cubicBezTo>
                <a:cubicBezTo>
                  <a:pt x="1614768" y="1211076"/>
                  <a:pt x="1614768" y="1213423"/>
                  <a:pt x="1617115" y="1218117"/>
                </a:cubicBezTo>
                <a:cubicBezTo>
                  <a:pt x="1624156" y="1236893"/>
                  <a:pt x="1633544" y="1258017"/>
                  <a:pt x="1640586" y="1276793"/>
                </a:cubicBezTo>
                <a:cubicBezTo>
                  <a:pt x="1640586" y="1276793"/>
                  <a:pt x="1640586" y="1279140"/>
                  <a:pt x="1640586" y="1279140"/>
                </a:cubicBezTo>
                <a:cubicBezTo>
                  <a:pt x="1689873" y="1401187"/>
                  <a:pt x="1739161" y="1532621"/>
                  <a:pt x="1790797" y="1668750"/>
                </a:cubicBezTo>
                <a:cubicBezTo>
                  <a:pt x="1783755" y="1671097"/>
                  <a:pt x="1779061" y="1678138"/>
                  <a:pt x="1779061" y="1687526"/>
                </a:cubicBezTo>
                <a:cubicBezTo>
                  <a:pt x="1779061" y="1692221"/>
                  <a:pt x="1781408" y="1694568"/>
                  <a:pt x="1783755" y="1699262"/>
                </a:cubicBezTo>
                <a:cubicBezTo>
                  <a:pt x="1772020" y="1708650"/>
                  <a:pt x="1757938" y="1718038"/>
                  <a:pt x="1746203" y="1725079"/>
                </a:cubicBezTo>
                <a:cubicBezTo>
                  <a:pt x="1741508" y="1727426"/>
                  <a:pt x="1736814" y="1732120"/>
                  <a:pt x="1732120" y="1734467"/>
                </a:cubicBezTo>
                <a:cubicBezTo>
                  <a:pt x="1727426" y="1739161"/>
                  <a:pt x="1720385" y="1741508"/>
                  <a:pt x="1715691" y="1746203"/>
                </a:cubicBezTo>
                <a:cubicBezTo>
                  <a:pt x="1659362" y="1786102"/>
                  <a:pt x="1605380" y="1826002"/>
                  <a:pt x="1551398" y="1865902"/>
                </a:cubicBezTo>
                <a:cubicBezTo>
                  <a:pt x="1546704" y="1870596"/>
                  <a:pt x="1542009" y="1872943"/>
                  <a:pt x="1534968" y="1877637"/>
                </a:cubicBezTo>
                <a:cubicBezTo>
                  <a:pt x="1525580" y="1884678"/>
                  <a:pt x="1518539" y="1891719"/>
                  <a:pt x="1509151" y="1896413"/>
                </a:cubicBezTo>
                <a:cubicBezTo>
                  <a:pt x="1497416" y="1905802"/>
                  <a:pt x="1485680" y="1915190"/>
                  <a:pt x="1473945" y="1922231"/>
                </a:cubicBezTo>
                <a:cubicBezTo>
                  <a:pt x="1471598" y="1924578"/>
                  <a:pt x="1469251" y="1926925"/>
                  <a:pt x="1466904" y="1926925"/>
                </a:cubicBezTo>
                <a:cubicBezTo>
                  <a:pt x="1415269" y="1966825"/>
                  <a:pt x="1365981" y="2004378"/>
                  <a:pt x="1316693" y="2039583"/>
                </a:cubicBezTo>
                <a:cubicBezTo>
                  <a:pt x="1314346" y="2034889"/>
                  <a:pt x="1307305" y="2032542"/>
                  <a:pt x="1302611" y="2032542"/>
                </a:cubicBezTo>
                <a:cubicBezTo>
                  <a:pt x="1302611" y="2032542"/>
                  <a:pt x="1302611" y="2030195"/>
                  <a:pt x="1302611" y="2030195"/>
                </a:cubicBezTo>
                <a:cubicBezTo>
                  <a:pt x="1297917" y="2011419"/>
                  <a:pt x="1297917" y="1987948"/>
                  <a:pt x="1300264" y="1962131"/>
                </a:cubicBezTo>
                <a:close/>
                <a:moveTo>
                  <a:pt x="1356593" y="1004536"/>
                </a:moveTo>
                <a:cubicBezTo>
                  <a:pt x="1358940" y="983412"/>
                  <a:pt x="1361287" y="962289"/>
                  <a:pt x="1363634" y="943513"/>
                </a:cubicBezTo>
                <a:cubicBezTo>
                  <a:pt x="1363634" y="938819"/>
                  <a:pt x="1363634" y="936472"/>
                  <a:pt x="1363634" y="934125"/>
                </a:cubicBezTo>
                <a:cubicBezTo>
                  <a:pt x="1365981" y="915348"/>
                  <a:pt x="1368328" y="896572"/>
                  <a:pt x="1370675" y="880142"/>
                </a:cubicBezTo>
                <a:cubicBezTo>
                  <a:pt x="1375369" y="877795"/>
                  <a:pt x="1380063" y="875448"/>
                  <a:pt x="1382410" y="873101"/>
                </a:cubicBezTo>
                <a:cubicBezTo>
                  <a:pt x="1398840" y="863713"/>
                  <a:pt x="1415269" y="851978"/>
                  <a:pt x="1431698" y="842590"/>
                </a:cubicBezTo>
                <a:cubicBezTo>
                  <a:pt x="1434045" y="840243"/>
                  <a:pt x="1436392" y="840243"/>
                  <a:pt x="1438739" y="837896"/>
                </a:cubicBezTo>
                <a:cubicBezTo>
                  <a:pt x="1443434" y="844937"/>
                  <a:pt x="1445781" y="854325"/>
                  <a:pt x="1450475" y="861366"/>
                </a:cubicBezTo>
                <a:cubicBezTo>
                  <a:pt x="1455169" y="870754"/>
                  <a:pt x="1459863" y="880142"/>
                  <a:pt x="1464557" y="889531"/>
                </a:cubicBezTo>
                <a:cubicBezTo>
                  <a:pt x="1469251" y="898919"/>
                  <a:pt x="1473945" y="905960"/>
                  <a:pt x="1476292" y="915348"/>
                </a:cubicBezTo>
                <a:cubicBezTo>
                  <a:pt x="1480986" y="924736"/>
                  <a:pt x="1485680" y="931777"/>
                  <a:pt x="1488028" y="941166"/>
                </a:cubicBezTo>
                <a:cubicBezTo>
                  <a:pt x="1492722" y="950554"/>
                  <a:pt x="1497416" y="962289"/>
                  <a:pt x="1502110" y="971677"/>
                </a:cubicBezTo>
                <a:cubicBezTo>
                  <a:pt x="1502110" y="974024"/>
                  <a:pt x="1504457" y="976371"/>
                  <a:pt x="1504457" y="978718"/>
                </a:cubicBezTo>
                <a:cubicBezTo>
                  <a:pt x="1502110" y="976371"/>
                  <a:pt x="1499763" y="976371"/>
                  <a:pt x="1497416" y="976371"/>
                </a:cubicBezTo>
                <a:cubicBezTo>
                  <a:pt x="1471598" y="983412"/>
                  <a:pt x="1448128" y="990454"/>
                  <a:pt x="1422310" y="999842"/>
                </a:cubicBezTo>
                <a:cubicBezTo>
                  <a:pt x="1410575" y="1004536"/>
                  <a:pt x="1398840" y="1009230"/>
                  <a:pt x="1387104" y="1011577"/>
                </a:cubicBezTo>
                <a:cubicBezTo>
                  <a:pt x="1375369" y="1016271"/>
                  <a:pt x="1365981" y="1018618"/>
                  <a:pt x="1354246" y="1023312"/>
                </a:cubicBezTo>
                <a:cubicBezTo>
                  <a:pt x="1354246" y="1020965"/>
                  <a:pt x="1354246" y="1018618"/>
                  <a:pt x="1354246" y="1016271"/>
                </a:cubicBezTo>
                <a:cubicBezTo>
                  <a:pt x="1356593" y="1013924"/>
                  <a:pt x="1356593" y="1009230"/>
                  <a:pt x="1356593" y="1004536"/>
                </a:cubicBezTo>
                <a:close/>
                <a:moveTo>
                  <a:pt x="2135812" y="819119"/>
                </a:moveTo>
                <a:cubicBezTo>
                  <a:pt x="2140506" y="807384"/>
                  <a:pt x="2147548" y="795649"/>
                  <a:pt x="2152242" y="783914"/>
                </a:cubicBezTo>
                <a:cubicBezTo>
                  <a:pt x="2154589" y="776872"/>
                  <a:pt x="2159283" y="772178"/>
                  <a:pt x="2161630" y="765137"/>
                </a:cubicBezTo>
                <a:cubicBezTo>
                  <a:pt x="2166324" y="753402"/>
                  <a:pt x="2173365" y="741667"/>
                  <a:pt x="2178059" y="732279"/>
                </a:cubicBezTo>
                <a:cubicBezTo>
                  <a:pt x="2180406" y="725237"/>
                  <a:pt x="2185100" y="720543"/>
                  <a:pt x="2187447" y="713502"/>
                </a:cubicBezTo>
                <a:cubicBezTo>
                  <a:pt x="2192141" y="701767"/>
                  <a:pt x="2199183" y="692379"/>
                  <a:pt x="2203877" y="680643"/>
                </a:cubicBezTo>
                <a:cubicBezTo>
                  <a:pt x="2203877" y="680643"/>
                  <a:pt x="2203877" y="680643"/>
                  <a:pt x="2203877" y="680643"/>
                </a:cubicBezTo>
                <a:cubicBezTo>
                  <a:pt x="2206224" y="682991"/>
                  <a:pt x="2208571" y="682991"/>
                  <a:pt x="2213265" y="682991"/>
                </a:cubicBezTo>
                <a:cubicBezTo>
                  <a:pt x="2217959" y="682991"/>
                  <a:pt x="2220306" y="680643"/>
                  <a:pt x="2225000" y="678296"/>
                </a:cubicBezTo>
                <a:cubicBezTo>
                  <a:pt x="2232041" y="687685"/>
                  <a:pt x="2239082" y="697073"/>
                  <a:pt x="2246123" y="704114"/>
                </a:cubicBezTo>
                <a:cubicBezTo>
                  <a:pt x="2248471" y="706461"/>
                  <a:pt x="2250818" y="708808"/>
                  <a:pt x="2253165" y="713502"/>
                </a:cubicBezTo>
                <a:cubicBezTo>
                  <a:pt x="2262553" y="725237"/>
                  <a:pt x="2269594" y="736973"/>
                  <a:pt x="2278982" y="748708"/>
                </a:cubicBezTo>
                <a:cubicBezTo>
                  <a:pt x="2283676" y="753402"/>
                  <a:pt x="2288370" y="760443"/>
                  <a:pt x="2290717" y="765137"/>
                </a:cubicBezTo>
                <a:cubicBezTo>
                  <a:pt x="2297759" y="774525"/>
                  <a:pt x="2304800" y="783914"/>
                  <a:pt x="2311841" y="793302"/>
                </a:cubicBezTo>
                <a:cubicBezTo>
                  <a:pt x="2318882" y="802690"/>
                  <a:pt x="2323576" y="809731"/>
                  <a:pt x="2330617" y="819119"/>
                </a:cubicBezTo>
                <a:cubicBezTo>
                  <a:pt x="2332964" y="823813"/>
                  <a:pt x="2337658" y="828507"/>
                  <a:pt x="2340005" y="833202"/>
                </a:cubicBezTo>
                <a:cubicBezTo>
                  <a:pt x="2264900" y="837896"/>
                  <a:pt x="2192141" y="842590"/>
                  <a:pt x="2117036" y="849631"/>
                </a:cubicBezTo>
                <a:cubicBezTo>
                  <a:pt x="2119383" y="844937"/>
                  <a:pt x="2121730" y="837896"/>
                  <a:pt x="2124077" y="833202"/>
                </a:cubicBezTo>
                <a:cubicBezTo>
                  <a:pt x="2128771" y="830854"/>
                  <a:pt x="2131118" y="823813"/>
                  <a:pt x="2135812" y="819119"/>
                </a:cubicBezTo>
                <a:close/>
                <a:moveTo>
                  <a:pt x="2600528" y="833202"/>
                </a:moveTo>
                <a:cubicBezTo>
                  <a:pt x="2609916" y="833202"/>
                  <a:pt x="2619304" y="833202"/>
                  <a:pt x="2626345" y="833202"/>
                </a:cubicBezTo>
                <a:cubicBezTo>
                  <a:pt x="2645121" y="833202"/>
                  <a:pt x="2661551" y="833202"/>
                  <a:pt x="2680327" y="835549"/>
                </a:cubicBezTo>
                <a:cubicBezTo>
                  <a:pt x="2692062" y="835549"/>
                  <a:pt x="2701450" y="835549"/>
                  <a:pt x="2713186" y="837896"/>
                </a:cubicBezTo>
                <a:cubicBezTo>
                  <a:pt x="2729615" y="837896"/>
                  <a:pt x="2746044" y="840243"/>
                  <a:pt x="2762474" y="840243"/>
                </a:cubicBezTo>
                <a:cubicBezTo>
                  <a:pt x="2774209" y="840243"/>
                  <a:pt x="2785944" y="842590"/>
                  <a:pt x="2795332" y="842590"/>
                </a:cubicBezTo>
                <a:cubicBezTo>
                  <a:pt x="2811762" y="842590"/>
                  <a:pt x="2825844" y="844937"/>
                  <a:pt x="2842273" y="847284"/>
                </a:cubicBezTo>
                <a:cubicBezTo>
                  <a:pt x="2854008" y="847284"/>
                  <a:pt x="2865744" y="849631"/>
                  <a:pt x="2877479" y="849631"/>
                </a:cubicBezTo>
                <a:cubicBezTo>
                  <a:pt x="2891561" y="851978"/>
                  <a:pt x="2907991" y="851978"/>
                  <a:pt x="2922073" y="854325"/>
                </a:cubicBezTo>
                <a:cubicBezTo>
                  <a:pt x="2933808" y="856672"/>
                  <a:pt x="2945543" y="856672"/>
                  <a:pt x="2957279" y="859019"/>
                </a:cubicBezTo>
                <a:cubicBezTo>
                  <a:pt x="2957279" y="863713"/>
                  <a:pt x="2957279" y="868407"/>
                  <a:pt x="2957279" y="873101"/>
                </a:cubicBezTo>
                <a:cubicBezTo>
                  <a:pt x="2898602" y="870754"/>
                  <a:pt x="2842273" y="868407"/>
                  <a:pt x="2783597" y="868407"/>
                </a:cubicBezTo>
                <a:cubicBezTo>
                  <a:pt x="2649816" y="868407"/>
                  <a:pt x="2513687" y="875448"/>
                  <a:pt x="2379905" y="889531"/>
                </a:cubicBezTo>
                <a:cubicBezTo>
                  <a:pt x="2377558" y="884836"/>
                  <a:pt x="2372864" y="880142"/>
                  <a:pt x="2370517" y="875448"/>
                </a:cubicBezTo>
                <a:cubicBezTo>
                  <a:pt x="2368170" y="870754"/>
                  <a:pt x="2363476" y="866060"/>
                  <a:pt x="2361129" y="861366"/>
                </a:cubicBezTo>
                <a:cubicBezTo>
                  <a:pt x="2356435" y="854325"/>
                  <a:pt x="2349394" y="847284"/>
                  <a:pt x="2344699" y="837896"/>
                </a:cubicBezTo>
                <a:cubicBezTo>
                  <a:pt x="2403376" y="835549"/>
                  <a:pt x="2462052" y="833202"/>
                  <a:pt x="2520728" y="833202"/>
                </a:cubicBezTo>
                <a:cubicBezTo>
                  <a:pt x="2546545" y="830854"/>
                  <a:pt x="2572363" y="830854"/>
                  <a:pt x="2600528" y="833202"/>
                </a:cubicBezTo>
                <a:close/>
                <a:moveTo>
                  <a:pt x="3039425" y="868407"/>
                </a:moveTo>
                <a:cubicBezTo>
                  <a:pt x="3053508" y="870754"/>
                  <a:pt x="3067590" y="873101"/>
                  <a:pt x="3084019" y="875448"/>
                </a:cubicBezTo>
                <a:cubicBezTo>
                  <a:pt x="3095754" y="877795"/>
                  <a:pt x="3107489" y="880142"/>
                  <a:pt x="3121572" y="880142"/>
                </a:cubicBezTo>
                <a:cubicBezTo>
                  <a:pt x="3130960" y="882489"/>
                  <a:pt x="3140348" y="882489"/>
                  <a:pt x="3149736" y="884836"/>
                </a:cubicBezTo>
                <a:cubicBezTo>
                  <a:pt x="3088713" y="877795"/>
                  <a:pt x="3025343" y="873101"/>
                  <a:pt x="2964320" y="870754"/>
                </a:cubicBezTo>
                <a:cubicBezTo>
                  <a:pt x="2964320" y="868407"/>
                  <a:pt x="2964320" y="868407"/>
                  <a:pt x="2964320" y="866060"/>
                </a:cubicBezTo>
                <a:cubicBezTo>
                  <a:pt x="2964320" y="863713"/>
                  <a:pt x="2964320" y="861366"/>
                  <a:pt x="2964320" y="859019"/>
                </a:cubicBezTo>
                <a:cubicBezTo>
                  <a:pt x="2978402" y="861366"/>
                  <a:pt x="2992484" y="861366"/>
                  <a:pt x="3006567" y="863713"/>
                </a:cubicBezTo>
                <a:cubicBezTo>
                  <a:pt x="3015955" y="863713"/>
                  <a:pt x="3027690" y="866060"/>
                  <a:pt x="3039425" y="868407"/>
                </a:cubicBezTo>
                <a:close/>
                <a:moveTo>
                  <a:pt x="3215454" y="868407"/>
                </a:moveTo>
                <a:cubicBezTo>
                  <a:pt x="3217801" y="875448"/>
                  <a:pt x="3222495" y="884836"/>
                  <a:pt x="3224842" y="891878"/>
                </a:cubicBezTo>
                <a:cubicBezTo>
                  <a:pt x="3213106" y="891878"/>
                  <a:pt x="3203718" y="889531"/>
                  <a:pt x="3191983" y="889531"/>
                </a:cubicBezTo>
                <a:cubicBezTo>
                  <a:pt x="3191983" y="889531"/>
                  <a:pt x="3191983" y="889531"/>
                  <a:pt x="3191983" y="889531"/>
                </a:cubicBezTo>
                <a:cubicBezTo>
                  <a:pt x="3191983" y="887184"/>
                  <a:pt x="3191983" y="882489"/>
                  <a:pt x="3189636" y="880142"/>
                </a:cubicBezTo>
                <a:cubicBezTo>
                  <a:pt x="3194330" y="877795"/>
                  <a:pt x="3201371" y="875448"/>
                  <a:pt x="3206066" y="870754"/>
                </a:cubicBezTo>
                <a:cubicBezTo>
                  <a:pt x="3210760" y="870754"/>
                  <a:pt x="3213106" y="868407"/>
                  <a:pt x="3215454" y="868407"/>
                </a:cubicBezTo>
                <a:close/>
                <a:moveTo>
                  <a:pt x="2957279" y="1002189"/>
                </a:moveTo>
                <a:cubicBezTo>
                  <a:pt x="2945543" y="1002189"/>
                  <a:pt x="2938502" y="1011577"/>
                  <a:pt x="2938502" y="1023312"/>
                </a:cubicBezTo>
                <a:cubicBezTo>
                  <a:pt x="2938502" y="1035047"/>
                  <a:pt x="2947890" y="1042089"/>
                  <a:pt x="2957279" y="1044436"/>
                </a:cubicBezTo>
                <a:cubicBezTo>
                  <a:pt x="2957279" y="1138318"/>
                  <a:pt x="2957279" y="1232199"/>
                  <a:pt x="2959626" y="1330775"/>
                </a:cubicBezTo>
                <a:cubicBezTo>
                  <a:pt x="2959626" y="1333122"/>
                  <a:pt x="2959626" y="1333122"/>
                  <a:pt x="2959626" y="1335469"/>
                </a:cubicBezTo>
                <a:cubicBezTo>
                  <a:pt x="2959626" y="1368328"/>
                  <a:pt x="2961973" y="1403534"/>
                  <a:pt x="2961973" y="1436392"/>
                </a:cubicBezTo>
                <a:cubicBezTo>
                  <a:pt x="2961973" y="1441087"/>
                  <a:pt x="2961973" y="1448128"/>
                  <a:pt x="2961973" y="1452822"/>
                </a:cubicBezTo>
                <a:cubicBezTo>
                  <a:pt x="2961973" y="1483333"/>
                  <a:pt x="2964320" y="1511498"/>
                  <a:pt x="2964320" y="1542009"/>
                </a:cubicBezTo>
                <a:cubicBezTo>
                  <a:pt x="2964320" y="1551398"/>
                  <a:pt x="2964320" y="1563133"/>
                  <a:pt x="2964320" y="1572521"/>
                </a:cubicBezTo>
                <a:cubicBezTo>
                  <a:pt x="2964320" y="1598339"/>
                  <a:pt x="2966667" y="1621809"/>
                  <a:pt x="2966667" y="1647627"/>
                </a:cubicBezTo>
                <a:cubicBezTo>
                  <a:pt x="2966667" y="1666403"/>
                  <a:pt x="2969014" y="1682832"/>
                  <a:pt x="2969014" y="1701609"/>
                </a:cubicBezTo>
                <a:cubicBezTo>
                  <a:pt x="2969014" y="1720385"/>
                  <a:pt x="2971361" y="1736814"/>
                  <a:pt x="2971361" y="1755591"/>
                </a:cubicBezTo>
                <a:cubicBezTo>
                  <a:pt x="2973708" y="1783755"/>
                  <a:pt x="2973708" y="1809573"/>
                  <a:pt x="2976055" y="1837737"/>
                </a:cubicBezTo>
                <a:cubicBezTo>
                  <a:pt x="2976055" y="1840084"/>
                  <a:pt x="2976055" y="1844779"/>
                  <a:pt x="2976055" y="1847126"/>
                </a:cubicBezTo>
                <a:cubicBezTo>
                  <a:pt x="2973708" y="1847126"/>
                  <a:pt x="2971361" y="1847126"/>
                  <a:pt x="2969014" y="1849473"/>
                </a:cubicBezTo>
                <a:cubicBezTo>
                  <a:pt x="2969014" y="1847126"/>
                  <a:pt x="2966667" y="1847126"/>
                  <a:pt x="2966667" y="1844779"/>
                </a:cubicBezTo>
                <a:cubicBezTo>
                  <a:pt x="2957279" y="1828349"/>
                  <a:pt x="2947890" y="1811920"/>
                  <a:pt x="2938502" y="1795491"/>
                </a:cubicBezTo>
                <a:cubicBezTo>
                  <a:pt x="2912685" y="1753244"/>
                  <a:pt x="2889214" y="1713344"/>
                  <a:pt x="2863397" y="1671097"/>
                </a:cubicBezTo>
                <a:cubicBezTo>
                  <a:pt x="2861050" y="1666403"/>
                  <a:pt x="2858703" y="1664056"/>
                  <a:pt x="2856355" y="1659362"/>
                </a:cubicBezTo>
                <a:cubicBezTo>
                  <a:pt x="2842273" y="1638238"/>
                  <a:pt x="2830538" y="1614768"/>
                  <a:pt x="2816456" y="1593645"/>
                </a:cubicBezTo>
                <a:cubicBezTo>
                  <a:pt x="2790638" y="1551398"/>
                  <a:pt x="2767168" y="1509151"/>
                  <a:pt x="2741350" y="1466904"/>
                </a:cubicBezTo>
                <a:cubicBezTo>
                  <a:pt x="2741350" y="1464557"/>
                  <a:pt x="2739003" y="1462210"/>
                  <a:pt x="2739003" y="1462210"/>
                </a:cubicBezTo>
                <a:cubicBezTo>
                  <a:pt x="2652163" y="1316693"/>
                  <a:pt x="2567669" y="1178217"/>
                  <a:pt x="2483175" y="1044436"/>
                </a:cubicBezTo>
                <a:cubicBezTo>
                  <a:pt x="2483175" y="1044436"/>
                  <a:pt x="2483175" y="1044436"/>
                  <a:pt x="2483175" y="1044436"/>
                </a:cubicBezTo>
                <a:cubicBezTo>
                  <a:pt x="2471440" y="1025659"/>
                  <a:pt x="2457358" y="1006883"/>
                  <a:pt x="2445622" y="988107"/>
                </a:cubicBezTo>
                <a:cubicBezTo>
                  <a:pt x="2445622" y="985760"/>
                  <a:pt x="2443275" y="985760"/>
                  <a:pt x="2443275" y="983412"/>
                </a:cubicBezTo>
                <a:cubicBezTo>
                  <a:pt x="2431540" y="966983"/>
                  <a:pt x="2419805" y="948207"/>
                  <a:pt x="2408070" y="931777"/>
                </a:cubicBezTo>
                <a:cubicBezTo>
                  <a:pt x="2405723" y="927083"/>
                  <a:pt x="2401029" y="922389"/>
                  <a:pt x="2398681" y="917695"/>
                </a:cubicBezTo>
                <a:cubicBezTo>
                  <a:pt x="2393987" y="908307"/>
                  <a:pt x="2386946" y="901266"/>
                  <a:pt x="2382252" y="891878"/>
                </a:cubicBezTo>
                <a:cubicBezTo>
                  <a:pt x="2516034" y="877795"/>
                  <a:pt x="2652163" y="870754"/>
                  <a:pt x="2785944" y="870754"/>
                </a:cubicBezTo>
                <a:cubicBezTo>
                  <a:pt x="2844620" y="870754"/>
                  <a:pt x="2900949" y="873101"/>
                  <a:pt x="2959626" y="875448"/>
                </a:cubicBezTo>
                <a:cubicBezTo>
                  <a:pt x="2959626" y="905960"/>
                  <a:pt x="2959626" y="938819"/>
                  <a:pt x="2957279" y="971677"/>
                </a:cubicBezTo>
                <a:cubicBezTo>
                  <a:pt x="2957279" y="978718"/>
                  <a:pt x="2957279" y="990454"/>
                  <a:pt x="2957279" y="1002189"/>
                </a:cubicBezTo>
                <a:close/>
                <a:moveTo>
                  <a:pt x="3421994" y="2558281"/>
                </a:moveTo>
                <a:cubicBezTo>
                  <a:pt x="3429035" y="2558281"/>
                  <a:pt x="3438423" y="2560628"/>
                  <a:pt x="3445464" y="2560628"/>
                </a:cubicBezTo>
                <a:cubicBezTo>
                  <a:pt x="3454852" y="2560628"/>
                  <a:pt x="3464241" y="2562975"/>
                  <a:pt x="3473629" y="2562975"/>
                </a:cubicBezTo>
                <a:cubicBezTo>
                  <a:pt x="3485364" y="2562975"/>
                  <a:pt x="3497099" y="2565322"/>
                  <a:pt x="3506487" y="2565322"/>
                </a:cubicBezTo>
                <a:cubicBezTo>
                  <a:pt x="3506487" y="2565322"/>
                  <a:pt x="3506487" y="2565322"/>
                  <a:pt x="3506487" y="2565322"/>
                </a:cubicBezTo>
                <a:cubicBezTo>
                  <a:pt x="3506487" y="2572363"/>
                  <a:pt x="3511182" y="2579404"/>
                  <a:pt x="3515876" y="2581751"/>
                </a:cubicBezTo>
                <a:cubicBezTo>
                  <a:pt x="3506487" y="2598180"/>
                  <a:pt x="3499446" y="2612263"/>
                  <a:pt x="3490058" y="2628692"/>
                </a:cubicBezTo>
                <a:cubicBezTo>
                  <a:pt x="3483017" y="2640427"/>
                  <a:pt x="3475976" y="2654510"/>
                  <a:pt x="3468935" y="2666245"/>
                </a:cubicBezTo>
                <a:cubicBezTo>
                  <a:pt x="3431382" y="2734309"/>
                  <a:pt x="3396176" y="2804721"/>
                  <a:pt x="3360970" y="2875132"/>
                </a:cubicBezTo>
                <a:cubicBezTo>
                  <a:pt x="3358624" y="2882173"/>
                  <a:pt x="3353929" y="2886867"/>
                  <a:pt x="3351582" y="2893908"/>
                </a:cubicBezTo>
                <a:cubicBezTo>
                  <a:pt x="3337500" y="2922073"/>
                  <a:pt x="3321071" y="2952584"/>
                  <a:pt x="3306988" y="2980749"/>
                </a:cubicBezTo>
                <a:cubicBezTo>
                  <a:pt x="3295253" y="3001873"/>
                  <a:pt x="3285865" y="3022996"/>
                  <a:pt x="3276477" y="3044119"/>
                </a:cubicBezTo>
                <a:cubicBezTo>
                  <a:pt x="3269436" y="3058201"/>
                  <a:pt x="3262395" y="3072284"/>
                  <a:pt x="3255353" y="3084019"/>
                </a:cubicBezTo>
                <a:cubicBezTo>
                  <a:pt x="3206066" y="3182595"/>
                  <a:pt x="3159125" y="3278824"/>
                  <a:pt x="3114531" y="3370359"/>
                </a:cubicBezTo>
                <a:cubicBezTo>
                  <a:pt x="3112184" y="3370359"/>
                  <a:pt x="3109837" y="3368012"/>
                  <a:pt x="3107489" y="3368012"/>
                </a:cubicBezTo>
                <a:cubicBezTo>
                  <a:pt x="3107489" y="3368012"/>
                  <a:pt x="3107489" y="3368012"/>
                  <a:pt x="3107489" y="3368012"/>
                </a:cubicBezTo>
                <a:cubicBezTo>
                  <a:pt x="3107489" y="3363318"/>
                  <a:pt x="3107489" y="3358623"/>
                  <a:pt x="3107489" y="3353929"/>
                </a:cubicBezTo>
                <a:cubicBezTo>
                  <a:pt x="3105143" y="3330459"/>
                  <a:pt x="3102795" y="3306989"/>
                  <a:pt x="3102795" y="3281171"/>
                </a:cubicBezTo>
                <a:cubicBezTo>
                  <a:pt x="3102795" y="3267089"/>
                  <a:pt x="3100449" y="3253006"/>
                  <a:pt x="3100449" y="3238924"/>
                </a:cubicBezTo>
                <a:cubicBezTo>
                  <a:pt x="3098101" y="3217801"/>
                  <a:pt x="3098101" y="3196677"/>
                  <a:pt x="3095754" y="3175554"/>
                </a:cubicBezTo>
                <a:cubicBezTo>
                  <a:pt x="3095754" y="3159125"/>
                  <a:pt x="3093407" y="3142695"/>
                  <a:pt x="3093407" y="3123919"/>
                </a:cubicBezTo>
                <a:cubicBezTo>
                  <a:pt x="3093407" y="3105142"/>
                  <a:pt x="3091060" y="3086366"/>
                  <a:pt x="3091060" y="3067590"/>
                </a:cubicBezTo>
                <a:cubicBezTo>
                  <a:pt x="3091060" y="3046466"/>
                  <a:pt x="3088713" y="3022996"/>
                  <a:pt x="3088713" y="3001873"/>
                </a:cubicBezTo>
                <a:cubicBezTo>
                  <a:pt x="3088713" y="2987790"/>
                  <a:pt x="3086366" y="2973708"/>
                  <a:pt x="3086366" y="2959626"/>
                </a:cubicBezTo>
                <a:cubicBezTo>
                  <a:pt x="3084019" y="2929114"/>
                  <a:pt x="3084019" y="2898602"/>
                  <a:pt x="3081672" y="2865744"/>
                </a:cubicBezTo>
                <a:cubicBezTo>
                  <a:pt x="3081672" y="2861050"/>
                  <a:pt x="3081672" y="2854009"/>
                  <a:pt x="3081672" y="2849314"/>
                </a:cubicBezTo>
                <a:cubicBezTo>
                  <a:pt x="3076978" y="2746044"/>
                  <a:pt x="3074631" y="2638080"/>
                  <a:pt x="3074631" y="2532463"/>
                </a:cubicBezTo>
                <a:cubicBezTo>
                  <a:pt x="3084019" y="2532463"/>
                  <a:pt x="3091060" y="2525422"/>
                  <a:pt x="3093407" y="2516034"/>
                </a:cubicBezTo>
                <a:cubicBezTo>
                  <a:pt x="3107489" y="2518381"/>
                  <a:pt x="3121572" y="2520728"/>
                  <a:pt x="3135654" y="2520728"/>
                </a:cubicBezTo>
                <a:cubicBezTo>
                  <a:pt x="3236577" y="2537157"/>
                  <a:pt x="3330459" y="2548892"/>
                  <a:pt x="3421994" y="2558281"/>
                </a:cubicBezTo>
                <a:close/>
                <a:moveTo>
                  <a:pt x="3227189" y="3325765"/>
                </a:moveTo>
                <a:cubicBezTo>
                  <a:pt x="3245965" y="3316377"/>
                  <a:pt x="3262395" y="3304641"/>
                  <a:pt x="3281171" y="3295253"/>
                </a:cubicBezTo>
                <a:cubicBezTo>
                  <a:pt x="3302294" y="3283518"/>
                  <a:pt x="3323418" y="3271783"/>
                  <a:pt x="3342194" y="3260048"/>
                </a:cubicBezTo>
                <a:cubicBezTo>
                  <a:pt x="3363318" y="3248312"/>
                  <a:pt x="3386788" y="3234230"/>
                  <a:pt x="3407911" y="3222495"/>
                </a:cubicBezTo>
                <a:cubicBezTo>
                  <a:pt x="3424341" y="3213107"/>
                  <a:pt x="3438423" y="3203718"/>
                  <a:pt x="3454852" y="3194330"/>
                </a:cubicBezTo>
                <a:cubicBezTo>
                  <a:pt x="3478323" y="3180248"/>
                  <a:pt x="3499446" y="3168513"/>
                  <a:pt x="3522917" y="3154431"/>
                </a:cubicBezTo>
                <a:cubicBezTo>
                  <a:pt x="3536999" y="3145042"/>
                  <a:pt x="3551081" y="3138001"/>
                  <a:pt x="3565163" y="3128613"/>
                </a:cubicBezTo>
                <a:cubicBezTo>
                  <a:pt x="3586287" y="3116878"/>
                  <a:pt x="3605064" y="3105142"/>
                  <a:pt x="3623840" y="3093407"/>
                </a:cubicBezTo>
                <a:cubicBezTo>
                  <a:pt x="3640269" y="3084019"/>
                  <a:pt x="3656698" y="3074631"/>
                  <a:pt x="3673128" y="3062896"/>
                </a:cubicBezTo>
                <a:cubicBezTo>
                  <a:pt x="3689557" y="3053507"/>
                  <a:pt x="3708333" y="3041772"/>
                  <a:pt x="3724763" y="3032384"/>
                </a:cubicBezTo>
                <a:cubicBezTo>
                  <a:pt x="3743539" y="3020649"/>
                  <a:pt x="3762316" y="3008914"/>
                  <a:pt x="3781092" y="2997178"/>
                </a:cubicBezTo>
                <a:cubicBezTo>
                  <a:pt x="3788133" y="2992484"/>
                  <a:pt x="3792827" y="2990137"/>
                  <a:pt x="3799868" y="2985443"/>
                </a:cubicBezTo>
                <a:cubicBezTo>
                  <a:pt x="3865585" y="2945543"/>
                  <a:pt x="3928956" y="2905643"/>
                  <a:pt x="3992326" y="2868091"/>
                </a:cubicBezTo>
                <a:cubicBezTo>
                  <a:pt x="4020491" y="2851662"/>
                  <a:pt x="4048655" y="2832885"/>
                  <a:pt x="4076820" y="2816456"/>
                </a:cubicBezTo>
                <a:cubicBezTo>
                  <a:pt x="4079167" y="2821150"/>
                  <a:pt x="4086208" y="2823497"/>
                  <a:pt x="4090902" y="2825844"/>
                </a:cubicBezTo>
                <a:cubicBezTo>
                  <a:pt x="4088555" y="2851662"/>
                  <a:pt x="4088555" y="2877479"/>
                  <a:pt x="4086208" y="2903296"/>
                </a:cubicBezTo>
                <a:cubicBezTo>
                  <a:pt x="4086208" y="2905643"/>
                  <a:pt x="4086208" y="2910338"/>
                  <a:pt x="4086208" y="2912685"/>
                </a:cubicBezTo>
                <a:cubicBezTo>
                  <a:pt x="4079167" y="3088713"/>
                  <a:pt x="4076820" y="3255354"/>
                  <a:pt x="4081514" y="3414952"/>
                </a:cubicBezTo>
                <a:cubicBezTo>
                  <a:pt x="4081514" y="3417300"/>
                  <a:pt x="4081514" y="3417300"/>
                  <a:pt x="4081514" y="3419647"/>
                </a:cubicBezTo>
                <a:cubicBezTo>
                  <a:pt x="4081514" y="3450158"/>
                  <a:pt x="4083861" y="3480670"/>
                  <a:pt x="4083861" y="3508834"/>
                </a:cubicBezTo>
                <a:cubicBezTo>
                  <a:pt x="4083861" y="3520570"/>
                  <a:pt x="4083861" y="3534652"/>
                  <a:pt x="4086208" y="3546387"/>
                </a:cubicBezTo>
                <a:cubicBezTo>
                  <a:pt x="4086208" y="3558122"/>
                  <a:pt x="4086208" y="3569858"/>
                  <a:pt x="4088555" y="3581593"/>
                </a:cubicBezTo>
                <a:cubicBezTo>
                  <a:pt x="4079167" y="3581593"/>
                  <a:pt x="4069778" y="3590981"/>
                  <a:pt x="4069778" y="3600369"/>
                </a:cubicBezTo>
                <a:cubicBezTo>
                  <a:pt x="4069778" y="3602716"/>
                  <a:pt x="4069778" y="3602716"/>
                  <a:pt x="4069778" y="3602716"/>
                </a:cubicBezTo>
                <a:cubicBezTo>
                  <a:pt x="4067432" y="3602716"/>
                  <a:pt x="4065084" y="3605063"/>
                  <a:pt x="4060390" y="3605063"/>
                </a:cubicBezTo>
                <a:cubicBezTo>
                  <a:pt x="4053349" y="3607411"/>
                  <a:pt x="4046308" y="3607411"/>
                  <a:pt x="4039267" y="3609757"/>
                </a:cubicBezTo>
                <a:cubicBezTo>
                  <a:pt x="4029879" y="3612105"/>
                  <a:pt x="4018143" y="3612105"/>
                  <a:pt x="4008755" y="3614451"/>
                </a:cubicBezTo>
                <a:cubicBezTo>
                  <a:pt x="4001714" y="3614451"/>
                  <a:pt x="3994673" y="3616799"/>
                  <a:pt x="3987632" y="3616799"/>
                </a:cubicBezTo>
                <a:cubicBezTo>
                  <a:pt x="3975897" y="3619146"/>
                  <a:pt x="3964161" y="3619146"/>
                  <a:pt x="3952426" y="3619146"/>
                </a:cubicBezTo>
                <a:cubicBezTo>
                  <a:pt x="3947732" y="3619146"/>
                  <a:pt x="3940691" y="3619146"/>
                  <a:pt x="3935997" y="3621493"/>
                </a:cubicBezTo>
                <a:cubicBezTo>
                  <a:pt x="3917220" y="3621493"/>
                  <a:pt x="3900791" y="3623840"/>
                  <a:pt x="3882015" y="3623840"/>
                </a:cubicBezTo>
                <a:cubicBezTo>
                  <a:pt x="3853850" y="3623840"/>
                  <a:pt x="3825686" y="3621493"/>
                  <a:pt x="3797521" y="3619146"/>
                </a:cubicBezTo>
                <a:cubicBezTo>
                  <a:pt x="3797521" y="3619146"/>
                  <a:pt x="3795174" y="3619146"/>
                  <a:pt x="3795174" y="3619146"/>
                </a:cubicBezTo>
                <a:cubicBezTo>
                  <a:pt x="3785786" y="3619146"/>
                  <a:pt x="3774051" y="3616799"/>
                  <a:pt x="3764662" y="3616799"/>
                </a:cubicBezTo>
                <a:cubicBezTo>
                  <a:pt x="3759968" y="3616799"/>
                  <a:pt x="3755274" y="3616799"/>
                  <a:pt x="3750580" y="3614451"/>
                </a:cubicBezTo>
                <a:cubicBezTo>
                  <a:pt x="3743539" y="3614451"/>
                  <a:pt x="3734151" y="3612105"/>
                  <a:pt x="3727110" y="3612105"/>
                </a:cubicBezTo>
                <a:cubicBezTo>
                  <a:pt x="3720069" y="3612105"/>
                  <a:pt x="3713027" y="3609757"/>
                  <a:pt x="3705986" y="3609757"/>
                </a:cubicBezTo>
                <a:cubicBezTo>
                  <a:pt x="3698945" y="3607411"/>
                  <a:pt x="3689557" y="3607411"/>
                  <a:pt x="3682516" y="3605063"/>
                </a:cubicBezTo>
                <a:cubicBezTo>
                  <a:pt x="3675475" y="3602716"/>
                  <a:pt x="3666086" y="3602716"/>
                  <a:pt x="3659045" y="3600369"/>
                </a:cubicBezTo>
                <a:cubicBezTo>
                  <a:pt x="3652004" y="3598022"/>
                  <a:pt x="3644963" y="3598022"/>
                  <a:pt x="3637922" y="3595675"/>
                </a:cubicBezTo>
                <a:cubicBezTo>
                  <a:pt x="3628534" y="3593328"/>
                  <a:pt x="3621493" y="3590981"/>
                  <a:pt x="3612104" y="3590981"/>
                </a:cubicBezTo>
                <a:cubicBezTo>
                  <a:pt x="3605064" y="3588634"/>
                  <a:pt x="3600369" y="3588634"/>
                  <a:pt x="3593328" y="3586287"/>
                </a:cubicBezTo>
                <a:cubicBezTo>
                  <a:pt x="3583940" y="3583940"/>
                  <a:pt x="3574552" y="3581593"/>
                  <a:pt x="3562817" y="3579246"/>
                </a:cubicBezTo>
                <a:cubicBezTo>
                  <a:pt x="3558123" y="3576899"/>
                  <a:pt x="3551081" y="3576899"/>
                  <a:pt x="3546387" y="3574552"/>
                </a:cubicBezTo>
                <a:cubicBezTo>
                  <a:pt x="3536999" y="3572205"/>
                  <a:pt x="3525264" y="3569858"/>
                  <a:pt x="3515876" y="3565164"/>
                </a:cubicBezTo>
                <a:cubicBezTo>
                  <a:pt x="3511182" y="3562816"/>
                  <a:pt x="3504140" y="3560470"/>
                  <a:pt x="3499446" y="3560470"/>
                </a:cubicBezTo>
                <a:cubicBezTo>
                  <a:pt x="3487711" y="3558122"/>
                  <a:pt x="3478323" y="3553428"/>
                  <a:pt x="3466588" y="3551081"/>
                </a:cubicBezTo>
                <a:cubicBezTo>
                  <a:pt x="3461894" y="3548734"/>
                  <a:pt x="3454852" y="3546387"/>
                  <a:pt x="3450158" y="3544040"/>
                </a:cubicBezTo>
                <a:cubicBezTo>
                  <a:pt x="3438423" y="3539346"/>
                  <a:pt x="3429035" y="3536999"/>
                  <a:pt x="3417300" y="3532305"/>
                </a:cubicBezTo>
                <a:cubicBezTo>
                  <a:pt x="3412605" y="3529958"/>
                  <a:pt x="3405565" y="3527611"/>
                  <a:pt x="3400870" y="3525264"/>
                </a:cubicBezTo>
                <a:cubicBezTo>
                  <a:pt x="3389135" y="3520570"/>
                  <a:pt x="3379747" y="3515876"/>
                  <a:pt x="3368012" y="3513529"/>
                </a:cubicBezTo>
                <a:cubicBezTo>
                  <a:pt x="3360970" y="3511182"/>
                  <a:pt x="3356276" y="3508834"/>
                  <a:pt x="3349235" y="3506487"/>
                </a:cubicBezTo>
                <a:cubicBezTo>
                  <a:pt x="3337500" y="3501793"/>
                  <a:pt x="3328112" y="3497099"/>
                  <a:pt x="3316377" y="3492405"/>
                </a:cubicBezTo>
                <a:cubicBezTo>
                  <a:pt x="3309336" y="3490058"/>
                  <a:pt x="3302294" y="3485364"/>
                  <a:pt x="3295253" y="3483017"/>
                </a:cubicBezTo>
                <a:cubicBezTo>
                  <a:pt x="3285865" y="3478323"/>
                  <a:pt x="3276477" y="3473629"/>
                  <a:pt x="3264742" y="3468935"/>
                </a:cubicBezTo>
                <a:cubicBezTo>
                  <a:pt x="3257701" y="3464241"/>
                  <a:pt x="3248312" y="3461893"/>
                  <a:pt x="3241271" y="3457199"/>
                </a:cubicBezTo>
                <a:cubicBezTo>
                  <a:pt x="3231883" y="3452505"/>
                  <a:pt x="3222495" y="3447811"/>
                  <a:pt x="3213106" y="3443117"/>
                </a:cubicBezTo>
                <a:cubicBezTo>
                  <a:pt x="3203718" y="3438423"/>
                  <a:pt x="3194330" y="3433729"/>
                  <a:pt x="3184942" y="3429035"/>
                </a:cubicBezTo>
                <a:cubicBezTo>
                  <a:pt x="3177901" y="3424341"/>
                  <a:pt x="3170860" y="3421994"/>
                  <a:pt x="3161472" y="3417300"/>
                </a:cubicBezTo>
                <a:cubicBezTo>
                  <a:pt x="3149736" y="3410258"/>
                  <a:pt x="3138001" y="3405564"/>
                  <a:pt x="3128613" y="3398523"/>
                </a:cubicBezTo>
                <a:cubicBezTo>
                  <a:pt x="3128613" y="3398523"/>
                  <a:pt x="3128613" y="3398523"/>
                  <a:pt x="3126266" y="3398523"/>
                </a:cubicBezTo>
                <a:cubicBezTo>
                  <a:pt x="3128613" y="3396176"/>
                  <a:pt x="3128613" y="3393829"/>
                  <a:pt x="3128613" y="3389135"/>
                </a:cubicBezTo>
                <a:cubicBezTo>
                  <a:pt x="3128613" y="3386788"/>
                  <a:pt x="3128613" y="3382094"/>
                  <a:pt x="3126266" y="3379747"/>
                </a:cubicBezTo>
                <a:cubicBezTo>
                  <a:pt x="3130960" y="3377400"/>
                  <a:pt x="3135654" y="3375053"/>
                  <a:pt x="3140348" y="3372706"/>
                </a:cubicBezTo>
                <a:cubicBezTo>
                  <a:pt x="3170860" y="3358623"/>
                  <a:pt x="3199024" y="3342194"/>
                  <a:pt x="3227189" y="3325765"/>
                </a:cubicBezTo>
                <a:close/>
                <a:moveTo>
                  <a:pt x="3100449" y="3522917"/>
                </a:moveTo>
                <a:cubicBezTo>
                  <a:pt x="3098101" y="3558122"/>
                  <a:pt x="3098101" y="3593328"/>
                  <a:pt x="3095754" y="3626187"/>
                </a:cubicBezTo>
                <a:cubicBezTo>
                  <a:pt x="3095754" y="3635575"/>
                  <a:pt x="3095754" y="3642616"/>
                  <a:pt x="3093407" y="3652004"/>
                </a:cubicBezTo>
                <a:cubicBezTo>
                  <a:pt x="3091060" y="3684863"/>
                  <a:pt x="3091060" y="3717722"/>
                  <a:pt x="3088713" y="3750580"/>
                </a:cubicBezTo>
                <a:cubicBezTo>
                  <a:pt x="3088713" y="3759969"/>
                  <a:pt x="3088713" y="3769357"/>
                  <a:pt x="3088713" y="3778745"/>
                </a:cubicBezTo>
                <a:cubicBezTo>
                  <a:pt x="3088713" y="3811604"/>
                  <a:pt x="3086366" y="3842115"/>
                  <a:pt x="3086366" y="3874974"/>
                </a:cubicBezTo>
                <a:cubicBezTo>
                  <a:pt x="3086366" y="3884362"/>
                  <a:pt x="3086366" y="3893750"/>
                  <a:pt x="3086366" y="3903138"/>
                </a:cubicBezTo>
                <a:cubicBezTo>
                  <a:pt x="3086366" y="3935997"/>
                  <a:pt x="3084019" y="3966508"/>
                  <a:pt x="3084019" y="3999367"/>
                </a:cubicBezTo>
                <a:cubicBezTo>
                  <a:pt x="3084019" y="4006408"/>
                  <a:pt x="3084019" y="4015796"/>
                  <a:pt x="3084019" y="4022838"/>
                </a:cubicBezTo>
                <a:cubicBezTo>
                  <a:pt x="3084019" y="4076820"/>
                  <a:pt x="3081672" y="4128455"/>
                  <a:pt x="3081672" y="4180090"/>
                </a:cubicBezTo>
                <a:cubicBezTo>
                  <a:pt x="3013608" y="4184784"/>
                  <a:pt x="2943196" y="4187131"/>
                  <a:pt x="2870438" y="4187131"/>
                </a:cubicBezTo>
                <a:cubicBezTo>
                  <a:pt x="2870438" y="4187131"/>
                  <a:pt x="2870438" y="4187131"/>
                  <a:pt x="2870438" y="4187131"/>
                </a:cubicBezTo>
                <a:cubicBezTo>
                  <a:pt x="2851661" y="4187131"/>
                  <a:pt x="2830538" y="4187131"/>
                  <a:pt x="2811762" y="4187131"/>
                </a:cubicBezTo>
                <a:cubicBezTo>
                  <a:pt x="2814109" y="4180090"/>
                  <a:pt x="2816456" y="4175396"/>
                  <a:pt x="2818803" y="4170702"/>
                </a:cubicBezTo>
                <a:cubicBezTo>
                  <a:pt x="2898602" y="3975897"/>
                  <a:pt x="2973708" y="3767009"/>
                  <a:pt x="3053508" y="3546387"/>
                </a:cubicBezTo>
                <a:cubicBezTo>
                  <a:pt x="3065243" y="3515876"/>
                  <a:pt x="3076978" y="3483017"/>
                  <a:pt x="3088713" y="3450158"/>
                </a:cubicBezTo>
                <a:cubicBezTo>
                  <a:pt x="3093407" y="3436076"/>
                  <a:pt x="3098101" y="3424341"/>
                  <a:pt x="3102795" y="3410258"/>
                </a:cubicBezTo>
                <a:cubicBezTo>
                  <a:pt x="3105143" y="3410258"/>
                  <a:pt x="3105143" y="3410258"/>
                  <a:pt x="3107489" y="3410258"/>
                </a:cubicBezTo>
                <a:cubicBezTo>
                  <a:pt x="3105143" y="3440770"/>
                  <a:pt x="3105143" y="3468935"/>
                  <a:pt x="3102795" y="3499446"/>
                </a:cubicBezTo>
                <a:cubicBezTo>
                  <a:pt x="3102795" y="3508834"/>
                  <a:pt x="3100449" y="3515876"/>
                  <a:pt x="3100449" y="3522917"/>
                </a:cubicBezTo>
                <a:close/>
                <a:moveTo>
                  <a:pt x="3417300" y="4168354"/>
                </a:moveTo>
                <a:cubicBezTo>
                  <a:pt x="3417300" y="4168354"/>
                  <a:pt x="3414953" y="4168354"/>
                  <a:pt x="3414953" y="4170702"/>
                </a:cubicBezTo>
                <a:cubicBezTo>
                  <a:pt x="3405565" y="4177743"/>
                  <a:pt x="3393829" y="4184784"/>
                  <a:pt x="3384441" y="4191825"/>
                </a:cubicBezTo>
                <a:cubicBezTo>
                  <a:pt x="3372706" y="4198866"/>
                  <a:pt x="3360970" y="4205908"/>
                  <a:pt x="3351582" y="4212948"/>
                </a:cubicBezTo>
                <a:cubicBezTo>
                  <a:pt x="3342194" y="4219990"/>
                  <a:pt x="3332806" y="4224684"/>
                  <a:pt x="3321071" y="4231725"/>
                </a:cubicBezTo>
                <a:cubicBezTo>
                  <a:pt x="3309336" y="4238766"/>
                  <a:pt x="3297600" y="4245807"/>
                  <a:pt x="3285865" y="4252848"/>
                </a:cubicBezTo>
                <a:cubicBezTo>
                  <a:pt x="3276477" y="4257542"/>
                  <a:pt x="3267089" y="4264584"/>
                  <a:pt x="3257701" y="4269278"/>
                </a:cubicBezTo>
                <a:cubicBezTo>
                  <a:pt x="3255353" y="4269278"/>
                  <a:pt x="3253007" y="4271625"/>
                  <a:pt x="3253007" y="4271625"/>
                </a:cubicBezTo>
                <a:cubicBezTo>
                  <a:pt x="3199024" y="4276319"/>
                  <a:pt x="3142695" y="4278666"/>
                  <a:pt x="3086366" y="4281013"/>
                </a:cubicBezTo>
                <a:cubicBezTo>
                  <a:pt x="3086366" y="4248154"/>
                  <a:pt x="3086366" y="4217643"/>
                  <a:pt x="3086366" y="4184784"/>
                </a:cubicBezTo>
                <a:cubicBezTo>
                  <a:pt x="3222495" y="4175396"/>
                  <a:pt x="3353929" y="4156619"/>
                  <a:pt x="3480670" y="4128455"/>
                </a:cubicBezTo>
                <a:cubicBezTo>
                  <a:pt x="3457200" y="4140190"/>
                  <a:pt x="3438423" y="4154272"/>
                  <a:pt x="3417300" y="4168354"/>
                </a:cubicBezTo>
                <a:close/>
                <a:moveTo>
                  <a:pt x="2938502" y="4278666"/>
                </a:moveTo>
                <a:cubicBezTo>
                  <a:pt x="2926767" y="4278666"/>
                  <a:pt x="2912685" y="4278666"/>
                  <a:pt x="2898602" y="4276319"/>
                </a:cubicBezTo>
                <a:cubicBezTo>
                  <a:pt x="2879826" y="4276319"/>
                  <a:pt x="2863397" y="4273972"/>
                  <a:pt x="2844620" y="4273972"/>
                </a:cubicBezTo>
                <a:cubicBezTo>
                  <a:pt x="2839926" y="4273972"/>
                  <a:pt x="2835232" y="4273972"/>
                  <a:pt x="2830538" y="4273972"/>
                </a:cubicBezTo>
                <a:cubicBezTo>
                  <a:pt x="2828191" y="4273972"/>
                  <a:pt x="2828191" y="4273972"/>
                  <a:pt x="2825844" y="4271625"/>
                </a:cubicBezTo>
                <a:cubicBezTo>
                  <a:pt x="2823497" y="4271625"/>
                  <a:pt x="2823497" y="4269278"/>
                  <a:pt x="2821150" y="4269278"/>
                </a:cubicBezTo>
                <a:cubicBezTo>
                  <a:pt x="2814109" y="4266930"/>
                  <a:pt x="2807068" y="4262236"/>
                  <a:pt x="2802374" y="4259889"/>
                </a:cubicBezTo>
                <a:cubicBezTo>
                  <a:pt x="2802374" y="4257542"/>
                  <a:pt x="2804721" y="4255195"/>
                  <a:pt x="2804721" y="4252848"/>
                </a:cubicBezTo>
                <a:cubicBezTo>
                  <a:pt x="2804721" y="4245807"/>
                  <a:pt x="2800027" y="4238766"/>
                  <a:pt x="2792985" y="4234072"/>
                </a:cubicBezTo>
                <a:cubicBezTo>
                  <a:pt x="2797679" y="4222337"/>
                  <a:pt x="2802374" y="4210602"/>
                  <a:pt x="2807068" y="4198866"/>
                </a:cubicBezTo>
                <a:cubicBezTo>
                  <a:pt x="2809415" y="4194172"/>
                  <a:pt x="2809415" y="4191825"/>
                  <a:pt x="2811762" y="4187131"/>
                </a:cubicBezTo>
                <a:cubicBezTo>
                  <a:pt x="2832885" y="4187131"/>
                  <a:pt x="2851661" y="4187131"/>
                  <a:pt x="2872785" y="4187131"/>
                </a:cubicBezTo>
                <a:lnTo>
                  <a:pt x="2872785" y="4187131"/>
                </a:lnTo>
                <a:cubicBezTo>
                  <a:pt x="2943196" y="4187131"/>
                  <a:pt x="3013608" y="4184784"/>
                  <a:pt x="3084019" y="4180090"/>
                </a:cubicBezTo>
                <a:cubicBezTo>
                  <a:pt x="3084019" y="4212948"/>
                  <a:pt x="3084019" y="4245807"/>
                  <a:pt x="3084019" y="4276319"/>
                </a:cubicBezTo>
                <a:cubicBezTo>
                  <a:pt x="3067590" y="4276319"/>
                  <a:pt x="3048813" y="4276319"/>
                  <a:pt x="3032384" y="4276319"/>
                </a:cubicBezTo>
                <a:cubicBezTo>
                  <a:pt x="2999525" y="4281013"/>
                  <a:pt x="2969014" y="4278666"/>
                  <a:pt x="2938502" y="4278666"/>
                </a:cubicBezTo>
                <a:close/>
                <a:moveTo>
                  <a:pt x="2692062" y="4290401"/>
                </a:moveTo>
                <a:cubicBezTo>
                  <a:pt x="2680327" y="4295095"/>
                  <a:pt x="2666245" y="4302136"/>
                  <a:pt x="2654510" y="4306830"/>
                </a:cubicBezTo>
                <a:cubicBezTo>
                  <a:pt x="2645121" y="4311525"/>
                  <a:pt x="2635733" y="4313871"/>
                  <a:pt x="2626345" y="4316219"/>
                </a:cubicBezTo>
                <a:cubicBezTo>
                  <a:pt x="2614610" y="4320913"/>
                  <a:pt x="2600528" y="4325607"/>
                  <a:pt x="2588792" y="4330301"/>
                </a:cubicBezTo>
                <a:cubicBezTo>
                  <a:pt x="2579404" y="4332648"/>
                  <a:pt x="2570016" y="4337342"/>
                  <a:pt x="2560628" y="4339689"/>
                </a:cubicBezTo>
                <a:cubicBezTo>
                  <a:pt x="2548892" y="4344383"/>
                  <a:pt x="2537157" y="4349077"/>
                  <a:pt x="2525422" y="4351424"/>
                </a:cubicBezTo>
                <a:cubicBezTo>
                  <a:pt x="2523075" y="4351424"/>
                  <a:pt x="2518381" y="4353771"/>
                  <a:pt x="2516034" y="4353771"/>
                </a:cubicBezTo>
                <a:cubicBezTo>
                  <a:pt x="2450317" y="4346730"/>
                  <a:pt x="2384599" y="4339689"/>
                  <a:pt x="2318882" y="4327954"/>
                </a:cubicBezTo>
                <a:cubicBezTo>
                  <a:pt x="2314188" y="4327954"/>
                  <a:pt x="2309494" y="4325607"/>
                  <a:pt x="2304800" y="4325607"/>
                </a:cubicBezTo>
                <a:cubicBezTo>
                  <a:pt x="2293064" y="4323260"/>
                  <a:pt x="2281329" y="4320913"/>
                  <a:pt x="2269594" y="4318565"/>
                </a:cubicBezTo>
                <a:cubicBezTo>
                  <a:pt x="2187447" y="4304483"/>
                  <a:pt x="2105301" y="4285707"/>
                  <a:pt x="2023154" y="4264584"/>
                </a:cubicBezTo>
                <a:cubicBezTo>
                  <a:pt x="2023154" y="4262236"/>
                  <a:pt x="2023154" y="4262236"/>
                  <a:pt x="2023154" y="4259889"/>
                </a:cubicBezTo>
                <a:cubicBezTo>
                  <a:pt x="2023154" y="4248154"/>
                  <a:pt x="2013766" y="4238766"/>
                  <a:pt x="2002031" y="4238766"/>
                </a:cubicBezTo>
                <a:cubicBezTo>
                  <a:pt x="1994989" y="4238766"/>
                  <a:pt x="1990295" y="4243460"/>
                  <a:pt x="1985601" y="4248154"/>
                </a:cubicBezTo>
                <a:cubicBezTo>
                  <a:pt x="1973866" y="4241113"/>
                  <a:pt x="1964478" y="4234072"/>
                  <a:pt x="1952743" y="4227031"/>
                </a:cubicBezTo>
                <a:cubicBezTo>
                  <a:pt x="1950396" y="4224684"/>
                  <a:pt x="1945702" y="4222337"/>
                  <a:pt x="1943355" y="4219990"/>
                </a:cubicBezTo>
                <a:cubicBezTo>
                  <a:pt x="1931619" y="4212948"/>
                  <a:pt x="1922231" y="4205908"/>
                  <a:pt x="1910496" y="4198866"/>
                </a:cubicBezTo>
                <a:cubicBezTo>
                  <a:pt x="1901108" y="4191825"/>
                  <a:pt x="1891719" y="4187131"/>
                  <a:pt x="1882331" y="4180090"/>
                </a:cubicBezTo>
                <a:cubicBezTo>
                  <a:pt x="1872943" y="4173049"/>
                  <a:pt x="1863555" y="4168354"/>
                  <a:pt x="1854167" y="4161313"/>
                </a:cubicBezTo>
                <a:cubicBezTo>
                  <a:pt x="1842431" y="4154272"/>
                  <a:pt x="1833043" y="4147231"/>
                  <a:pt x="1821308" y="4140190"/>
                </a:cubicBezTo>
                <a:cubicBezTo>
                  <a:pt x="1811920" y="4135496"/>
                  <a:pt x="1804879" y="4128455"/>
                  <a:pt x="1795491" y="4121414"/>
                </a:cubicBezTo>
                <a:cubicBezTo>
                  <a:pt x="1790797" y="4119066"/>
                  <a:pt x="1786102" y="4114372"/>
                  <a:pt x="1783755" y="4112026"/>
                </a:cubicBezTo>
                <a:cubicBezTo>
                  <a:pt x="1790797" y="4097943"/>
                  <a:pt x="1800185" y="4081514"/>
                  <a:pt x="1809573" y="4065085"/>
                </a:cubicBezTo>
                <a:cubicBezTo>
                  <a:pt x="1811920" y="4062737"/>
                  <a:pt x="1811920" y="4060390"/>
                  <a:pt x="1814267" y="4058043"/>
                </a:cubicBezTo>
                <a:cubicBezTo>
                  <a:pt x="1816614" y="4053349"/>
                  <a:pt x="1818961" y="4048655"/>
                  <a:pt x="1821308" y="4043961"/>
                </a:cubicBezTo>
                <a:cubicBezTo>
                  <a:pt x="1823655" y="4043961"/>
                  <a:pt x="1826002" y="4046308"/>
                  <a:pt x="1830696" y="4046308"/>
                </a:cubicBezTo>
                <a:cubicBezTo>
                  <a:pt x="1830696" y="4046308"/>
                  <a:pt x="1833043" y="4046308"/>
                  <a:pt x="1833043" y="4046308"/>
                </a:cubicBezTo>
                <a:cubicBezTo>
                  <a:pt x="1840084" y="4048655"/>
                  <a:pt x="1847125" y="4051002"/>
                  <a:pt x="1854167" y="4053349"/>
                </a:cubicBezTo>
                <a:cubicBezTo>
                  <a:pt x="1863555" y="4058043"/>
                  <a:pt x="1875290" y="4060390"/>
                  <a:pt x="1884678" y="4065085"/>
                </a:cubicBezTo>
                <a:cubicBezTo>
                  <a:pt x="1908149" y="4074473"/>
                  <a:pt x="1931619" y="4081514"/>
                  <a:pt x="1955090" y="4088555"/>
                </a:cubicBezTo>
                <a:cubicBezTo>
                  <a:pt x="1962131" y="4090902"/>
                  <a:pt x="1971519" y="4093249"/>
                  <a:pt x="1978560" y="4095596"/>
                </a:cubicBezTo>
                <a:cubicBezTo>
                  <a:pt x="2006725" y="4104984"/>
                  <a:pt x="2034889" y="4114372"/>
                  <a:pt x="2063054" y="4121414"/>
                </a:cubicBezTo>
                <a:cubicBezTo>
                  <a:pt x="2067748" y="4121414"/>
                  <a:pt x="2070095" y="4123761"/>
                  <a:pt x="2074789" y="4123761"/>
                </a:cubicBezTo>
                <a:cubicBezTo>
                  <a:pt x="2138159" y="4142537"/>
                  <a:pt x="2203877" y="4161313"/>
                  <a:pt x="2267247" y="4175396"/>
                </a:cubicBezTo>
                <a:cubicBezTo>
                  <a:pt x="2429193" y="4215296"/>
                  <a:pt x="2591139" y="4241113"/>
                  <a:pt x="2748391" y="4257542"/>
                </a:cubicBezTo>
                <a:cubicBezTo>
                  <a:pt x="2739003" y="4262236"/>
                  <a:pt x="2729615" y="4266930"/>
                  <a:pt x="2720227" y="4269278"/>
                </a:cubicBezTo>
                <a:cubicBezTo>
                  <a:pt x="2708492" y="4283360"/>
                  <a:pt x="2699103" y="4288054"/>
                  <a:pt x="2692062" y="4290401"/>
                </a:cubicBezTo>
                <a:close/>
                <a:moveTo>
                  <a:pt x="1898761" y="4250501"/>
                </a:moveTo>
                <a:cubicBezTo>
                  <a:pt x="1872943" y="4245807"/>
                  <a:pt x="1847125" y="4241113"/>
                  <a:pt x="1821308" y="4238766"/>
                </a:cubicBezTo>
                <a:cubicBezTo>
                  <a:pt x="1821308" y="4238766"/>
                  <a:pt x="1821308" y="4236419"/>
                  <a:pt x="1821308" y="4236419"/>
                </a:cubicBezTo>
                <a:cubicBezTo>
                  <a:pt x="1821308" y="4224684"/>
                  <a:pt x="1811920" y="4215296"/>
                  <a:pt x="1800185" y="4215296"/>
                </a:cubicBezTo>
                <a:cubicBezTo>
                  <a:pt x="1795491" y="4215296"/>
                  <a:pt x="1790797" y="4217643"/>
                  <a:pt x="1786102" y="4219990"/>
                </a:cubicBezTo>
                <a:cubicBezTo>
                  <a:pt x="1779061" y="4212948"/>
                  <a:pt x="1772020" y="4205908"/>
                  <a:pt x="1764979" y="4198866"/>
                </a:cubicBezTo>
                <a:cubicBezTo>
                  <a:pt x="1762632" y="4196519"/>
                  <a:pt x="1760285" y="4191825"/>
                  <a:pt x="1755591" y="4189478"/>
                </a:cubicBezTo>
                <a:cubicBezTo>
                  <a:pt x="1753244" y="4187131"/>
                  <a:pt x="1748550" y="4182437"/>
                  <a:pt x="1746203" y="4180090"/>
                </a:cubicBezTo>
                <a:cubicBezTo>
                  <a:pt x="1757938" y="4161313"/>
                  <a:pt x="1767326" y="4142537"/>
                  <a:pt x="1779061" y="4121414"/>
                </a:cubicBezTo>
                <a:cubicBezTo>
                  <a:pt x="1786102" y="4126108"/>
                  <a:pt x="1793144" y="4130802"/>
                  <a:pt x="1800185" y="4135496"/>
                </a:cubicBezTo>
                <a:cubicBezTo>
                  <a:pt x="1804879" y="4140190"/>
                  <a:pt x="1811920" y="4142537"/>
                  <a:pt x="1816614" y="4147231"/>
                </a:cubicBezTo>
                <a:cubicBezTo>
                  <a:pt x="1835390" y="4161313"/>
                  <a:pt x="1856514" y="4175396"/>
                  <a:pt x="1875290" y="4187131"/>
                </a:cubicBezTo>
                <a:cubicBezTo>
                  <a:pt x="1884678" y="4191825"/>
                  <a:pt x="1891719" y="4198866"/>
                  <a:pt x="1901108" y="4203560"/>
                </a:cubicBezTo>
                <a:cubicBezTo>
                  <a:pt x="1912843" y="4210602"/>
                  <a:pt x="1922231" y="4217643"/>
                  <a:pt x="1933966" y="4224684"/>
                </a:cubicBezTo>
                <a:cubicBezTo>
                  <a:pt x="1943355" y="4231725"/>
                  <a:pt x="1955090" y="4236419"/>
                  <a:pt x="1964478" y="4243460"/>
                </a:cubicBezTo>
                <a:cubicBezTo>
                  <a:pt x="1969172" y="4245807"/>
                  <a:pt x="1973866" y="4248154"/>
                  <a:pt x="1978560" y="4252848"/>
                </a:cubicBezTo>
                <a:cubicBezTo>
                  <a:pt x="1978560" y="4255195"/>
                  <a:pt x="1976213" y="4257542"/>
                  <a:pt x="1976213" y="4259889"/>
                </a:cubicBezTo>
                <a:cubicBezTo>
                  <a:pt x="1959784" y="4257542"/>
                  <a:pt x="1943355" y="4255195"/>
                  <a:pt x="1926925" y="4252848"/>
                </a:cubicBezTo>
                <a:cubicBezTo>
                  <a:pt x="1919884" y="4252848"/>
                  <a:pt x="1908149" y="4252848"/>
                  <a:pt x="1898761" y="4250501"/>
                </a:cubicBezTo>
                <a:close/>
                <a:moveTo>
                  <a:pt x="1767326" y="4276319"/>
                </a:moveTo>
                <a:cubicBezTo>
                  <a:pt x="1760285" y="4285707"/>
                  <a:pt x="1750897" y="4295095"/>
                  <a:pt x="1743856" y="4304483"/>
                </a:cubicBezTo>
                <a:cubicBezTo>
                  <a:pt x="1741508" y="4306830"/>
                  <a:pt x="1739161" y="4311525"/>
                  <a:pt x="1734467" y="4313871"/>
                </a:cubicBezTo>
                <a:cubicBezTo>
                  <a:pt x="1713344" y="4337342"/>
                  <a:pt x="1689873" y="4358466"/>
                  <a:pt x="1668750" y="4379589"/>
                </a:cubicBezTo>
                <a:cubicBezTo>
                  <a:pt x="1666403" y="4381936"/>
                  <a:pt x="1664056" y="4384283"/>
                  <a:pt x="1659362" y="4386630"/>
                </a:cubicBezTo>
                <a:cubicBezTo>
                  <a:pt x="1649974" y="4393671"/>
                  <a:pt x="1642933" y="4400712"/>
                  <a:pt x="1633544" y="4407753"/>
                </a:cubicBezTo>
                <a:cubicBezTo>
                  <a:pt x="1628850" y="4410100"/>
                  <a:pt x="1624156" y="4414794"/>
                  <a:pt x="1621809" y="4417142"/>
                </a:cubicBezTo>
                <a:cubicBezTo>
                  <a:pt x="1614768" y="4421836"/>
                  <a:pt x="1607727" y="4428877"/>
                  <a:pt x="1600686" y="4433571"/>
                </a:cubicBezTo>
                <a:cubicBezTo>
                  <a:pt x="1595992" y="4438265"/>
                  <a:pt x="1591298" y="4440612"/>
                  <a:pt x="1584256" y="4445306"/>
                </a:cubicBezTo>
                <a:cubicBezTo>
                  <a:pt x="1577215" y="4450000"/>
                  <a:pt x="1572521" y="4454694"/>
                  <a:pt x="1565480" y="4457041"/>
                </a:cubicBezTo>
                <a:cubicBezTo>
                  <a:pt x="1560786" y="4459388"/>
                  <a:pt x="1553745" y="4464083"/>
                  <a:pt x="1549051" y="4466429"/>
                </a:cubicBezTo>
                <a:cubicBezTo>
                  <a:pt x="1549051" y="4466429"/>
                  <a:pt x="1549051" y="4466429"/>
                  <a:pt x="1549051" y="4466429"/>
                </a:cubicBezTo>
                <a:cubicBezTo>
                  <a:pt x="1549051" y="4464083"/>
                  <a:pt x="1546704" y="4464083"/>
                  <a:pt x="1544357" y="4461735"/>
                </a:cubicBezTo>
                <a:cubicBezTo>
                  <a:pt x="1544357" y="4461735"/>
                  <a:pt x="1544357" y="4461735"/>
                  <a:pt x="1544357" y="4461735"/>
                </a:cubicBezTo>
                <a:cubicBezTo>
                  <a:pt x="1544357" y="4461735"/>
                  <a:pt x="1546704" y="4459388"/>
                  <a:pt x="1549051" y="4457041"/>
                </a:cubicBezTo>
                <a:cubicBezTo>
                  <a:pt x="1551398" y="4454694"/>
                  <a:pt x="1553745" y="4450000"/>
                  <a:pt x="1558439" y="4447653"/>
                </a:cubicBezTo>
                <a:cubicBezTo>
                  <a:pt x="1560786" y="4445306"/>
                  <a:pt x="1563133" y="4442959"/>
                  <a:pt x="1567827" y="4438265"/>
                </a:cubicBezTo>
                <a:cubicBezTo>
                  <a:pt x="1570174" y="4435918"/>
                  <a:pt x="1574868" y="4431224"/>
                  <a:pt x="1577215" y="4428877"/>
                </a:cubicBezTo>
                <a:cubicBezTo>
                  <a:pt x="1579562" y="4426530"/>
                  <a:pt x="1581909" y="4424183"/>
                  <a:pt x="1584256" y="4419489"/>
                </a:cubicBezTo>
                <a:cubicBezTo>
                  <a:pt x="1586603" y="4414794"/>
                  <a:pt x="1591298" y="4412447"/>
                  <a:pt x="1593645" y="4407753"/>
                </a:cubicBezTo>
                <a:cubicBezTo>
                  <a:pt x="1595992" y="4405406"/>
                  <a:pt x="1598339" y="4403059"/>
                  <a:pt x="1600686" y="4400712"/>
                </a:cubicBezTo>
                <a:cubicBezTo>
                  <a:pt x="1605380" y="4396018"/>
                  <a:pt x="1607727" y="4391324"/>
                  <a:pt x="1612421" y="4386630"/>
                </a:cubicBezTo>
                <a:cubicBezTo>
                  <a:pt x="1614768" y="4384283"/>
                  <a:pt x="1617115" y="4381936"/>
                  <a:pt x="1617115" y="4379589"/>
                </a:cubicBezTo>
                <a:cubicBezTo>
                  <a:pt x="1621809" y="4374895"/>
                  <a:pt x="1626503" y="4367854"/>
                  <a:pt x="1631197" y="4363160"/>
                </a:cubicBezTo>
                <a:cubicBezTo>
                  <a:pt x="1633544" y="4360812"/>
                  <a:pt x="1633544" y="4358466"/>
                  <a:pt x="1635891" y="4356118"/>
                </a:cubicBezTo>
                <a:cubicBezTo>
                  <a:pt x="1640586" y="4349077"/>
                  <a:pt x="1645280" y="4344383"/>
                  <a:pt x="1649974" y="4337342"/>
                </a:cubicBezTo>
                <a:cubicBezTo>
                  <a:pt x="1652321" y="4334995"/>
                  <a:pt x="1652321" y="4334995"/>
                  <a:pt x="1654668" y="4332648"/>
                </a:cubicBezTo>
                <a:cubicBezTo>
                  <a:pt x="1659362" y="4325607"/>
                  <a:pt x="1664056" y="4318565"/>
                  <a:pt x="1671097" y="4311525"/>
                </a:cubicBezTo>
                <a:cubicBezTo>
                  <a:pt x="1671097" y="4309177"/>
                  <a:pt x="1673444" y="4309177"/>
                  <a:pt x="1673444" y="4306830"/>
                </a:cubicBezTo>
                <a:cubicBezTo>
                  <a:pt x="1678138" y="4299789"/>
                  <a:pt x="1685179" y="4290401"/>
                  <a:pt x="1689873" y="4281013"/>
                </a:cubicBezTo>
                <a:cubicBezTo>
                  <a:pt x="1689873" y="4281013"/>
                  <a:pt x="1692220" y="4278666"/>
                  <a:pt x="1692220" y="4278666"/>
                </a:cubicBezTo>
                <a:cubicBezTo>
                  <a:pt x="1708650" y="4255195"/>
                  <a:pt x="1722732" y="4229378"/>
                  <a:pt x="1739161" y="4201213"/>
                </a:cubicBezTo>
                <a:cubicBezTo>
                  <a:pt x="1753244" y="4210602"/>
                  <a:pt x="1769673" y="4219990"/>
                  <a:pt x="1783755" y="4227031"/>
                </a:cubicBezTo>
                <a:cubicBezTo>
                  <a:pt x="1781408" y="4229378"/>
                  <a:pt x="1781408" y="4234072"/>
                  <a:pt x="1781408" y="4236419"/>
                </a:cubicBezTo>
                <a:cubicBezTo>
                  <a:pt x="1781408" y="4243460"/>
                  <a:pt x="1783755" y="4248154"/>
                  <a:pt x="1788449" y="4250501"/>
                </a:cubicBezTo>
                <a:cubicBezTo>
                  <a:pt x="1786102" y="4252848"/>
                  <a:pt x="1786102" y="4252848"/>
                  <a:pt x="1783755" y="4255195"/>
                </a:cubicBezTo>
                <a:cubicBezTo>
                  <a:pt x="1776714" y="4262236"/>
                  <a:pt x="1772020" y="4269278"/>
                  <a:pt x="1767326" y="4276319"/>
                </a:cubicBezTo>
                <a:close/>
                <a:moveTo>
                  <a:pt x="1499763" y="4433571"/>
                </a:moveTo>
                <a:cubicBezTo>
                  <a:pt x="1495069" y="4428877"/>
                  <a:pt x="1490375" y="4424183"/>
                  <a:pt x="1485680" y="4419489"/>
                </a:cubicBezTo>
                <a:cubicBezTo>
                  <a:pt x="1483333" y="4414794"/>
                  <a:pt x="1478639" y="4412447"/>
                  <a:pt x="1476292" y="4407753"/>
                </a:cubicBezTo>
                <a:cubicBezTo>
                  <a:pt x="1471598" y="4403059"/>
                  <a:pt x="1466904" y="4396018"/>
                  <a:pt x="1462210" y="4391324"/>
                </a:cubicBezTo>
                <a:cubicBezTo>
                  <a:pt x="1459863" y="4388977"/>
                  <a:pt x="1457516" y="4384283"/>
                  <a:pt x="1452822" y="4381936"/>
                </a:cubicBezTo>
                <a:cubicBezTo>
                  <a:pt x="1448128" y="4374895"/>
                  <a:pt x="1441087" y="4370201"/>
                  <a:pt x="1436392" y="4363160"/>
                </a:cubicBezTo>
                <a:cubicBezTo>
                  <a:pt x="1434045" y="4360812"/>
                  <a:pt x="1431698" y="4356118"/>
                  <a:pt x="1429351" y="4353771"/>
                </a:cubicBezTo>
                <a:cubicBezTo>
                  <a:pt x="1424657" y="4346730"/>
                  <a:pt x="1417616" y="4339689"/>
                  <a:pt x="1410575" y="4332648"/>
                </a:cubicBezTo>
                <a:cubicBezTo>
                  <a:pt x="1408228" y="4330301"/>
                  <a:pt x="1405881" y="4327954"/>
                  <a:pt x="1403534" y="4325607"/>
                </a:cubicBezTo>
                <a:cubicBezTo>
                  <a:pt x="1396493" y="4318565"/>
                  <a:pt x="1391799" y="4309177"/>
                  <a:pt x="1384757" y="4302136"/>
                </a:cubicBezTo>
                <a:cubicBezTo>
                  <a:pt x="1382410" y="4299789"/>
                  <a:pt x="1382410" y="4297442"/>
                  <a:pt x="1380063" y="4295095"/>
                </a:cubicBezTo>
                <a:cubicBezTo>
                  <a:pt x="1373022" y="4285707"/>
                  <a:pt x="1365981" y="4276319"/>
                  <a:pt x="1358940" y="4269278"/>
                </a:cubicBezTo>
                <a:cubicBezTo>
                  <a:pt x="1358940" y="4269278"/>
                  <a:pt x="1358940" y="4266930"/>
                  <a:pt x="1356593" y="4266930"/>
                </a:cubicBezTo>
                <a:cubicBezTo>
                  <a:pt x="1326081" y="4227031"/>
                  <a:pt x="1295570" y="4184784"/>
                  <a:pt x="1262711" y="4140190"/>
                </a:cubicBezTo>
                <a:cubicBezTo>
                  <a:pt x="1260364" y="4135496"/>
                  <a:pt x="1255670" y="4130802"/>
                  <a:pt x="1253323" y="4126108"/>
                </a:cubicBezTo>
                <a:cubicBezTo>
                  <a:pt x="1250976" y="4121414"/>
                  <a:pt x="1246282" y="4116720"/>
                  <a:pt x="1243935" y="4112026"/>
                </a:cubicBezTo>
                <a:cubicBezTo>
                  <a:pt x="1239241" y="4104984"/>
                  <a:pt x="1232199" y="4095596"/>
                  <a:pt x="1227505" y="4088555"/>
                </a:cubicBezTo>
                <a:cubicBezTo>
                  <a:pt x="1225158" y="4086208"/>
                  <a:pt x="1222811" y="4081514"/>
                  <a:pt x="1220464" y="4079167"/>
                </a:cubicBezTo>
                <a:cubicBezTo>
                  <a:pt x="1213423" y="4069779"/>
                  <a:pt x="1206382" y="4060390"/>
                  <a:pt x="1199341" y="4048655"/>
                </a:cubicBezTo>
                <a:cubicBezTo>
                  <a:pt x="1196994" y="4046308"/>
                  <a:pt x="1194647" y="4043961"/>
                  <a:pt x="1194647" y="4039267"/>
                </a:cubicBezTo>
                <a:cubicBezTo>
                  <a:pt x="1187605" y="4027532"/>
                  <a:pt x="1180564" y="4018144"/>
                  <a:pt x="1171176" y="4006408"/>
                </a:cubicBezTo>
                <a:cubicBezTo>
                  <a:pt x="1171176" y="4004061"/>
                  <a:pt x="1168829" y="4004061"/>
                  <a:pt x="1168829" y="4001714"/>
                </a:cubicBezTo>
                <a:cubicBezTo>
                  <a:pt x="1159441" y="3989979"/>
                  <a:pt x="1152400" y="3975897"/>
                  <a:pt x="1143012" y="3964162"/>
                </a:cubicBezTo>
                <a:cubicBezTo>
                  <a:pt x="1143012" y="3964162"/>
                  <a:pt x="1143012" y="3961814"/>
                  <a:pt x="1143012" y="3961814"/>
                </a:cubicBezTo>
                <a:cubicBezTo>
                  <a:pt x="1138318" y="3952426"/>
                  <a:pt x="1131276" y="3945385"/>
                  <a:pt x="1126582" y="3935997"/>
                </a:cubicBezTo>
                <a:cubicBezTo>
                  <a:pt x="1126582" y="3935997"/>
                  <a:pt x="1128929" y="3933650"/>
                  <a:pt x="1128929" y="3933650"/>
                </a:cubicBezTo>
                <a:cubicBezTo>
                  <a:pt x="1133623" y="3935997"/>
                  <a:pt x="1138318" y="3935997"/>
                  <a:pt x="1143012" y="3938344"/>
                </a:cubicBezTo>
                <a:cubicBezTo>
                  <a:pt x="1157094" y="3943038"/>
                  <a:pt x="1171176" y="3947732"/>
                  <a:pt x="1185258" y="3950079"/>
                </a:cubicBezTo>
                <a:cubicBezTo>
                  <a:pt x="1189953" y="3952426"/>
                  <a:pt x="1194647" y="3952426"/>
                  <a:pt x="1199341" y="3954773"/>
                </a:cubicBezTo>
                <a:cubicBezTo>
                  <a:pt x="1201688" y="3954773"/>
                  <a:pt x="1204035" y="3957120"/>
                  <a:pt x="1204035" y="3957120"/>
                </a:cubicBezTo>
                <a:cubicBezTo>
                  <a:pt x="1220464" y="3961814"/>
                  <a:pt x="1236894" y="3968856"/>
                  <a:pt x="1253323" y="3973550"/>
                </a:cubicBezTo>
                <a:cubicBezTo>
                  <a:pt x="1267405" y="3978244"/>
                  <a:pt x="1281487" y="3982938"/>
                  <a:pt x="1297917" y="3987632"/>
                </a:cubicBezTo>
                <a:cubicBezTo>
                  <a:pt x="1316693" y="3994673"/>
                  <a:pt x="1337816" y="3999367"/>
                  <a:pt x="1356593" y="4004061"/>
                </a:cubicBezTo>
                <a:cubicBezTo>
                  <a:pt x="1368328" y="4008755"/>
                  <a:pt x="1382410" y="4011102"/>
                  <a:pt x="1394146" y="4015796"/>
                </a:cubicBezTo>
                <a:cubicBezTo>
                  <a:pt x="1419963" y="4022838"/>
                  <a:pt x="1445781" y="4029879"/>
                  <a:pt x="1473945" y="4036920"/>
                </a:cubicBezTo>
                <a:cubicBezTo>
                  <a:pt x="1473945" y="4039267"/>
                  <a:pt x="1473945" y="4039267"/>
                  <a:pt x="1473945" y="4041614"/>
                </a:cubicBezTo>
                <a:cubicBezTo>
                  <a:pt x="1473945" y="4053349"/>
                  <a:pt x="1483333" y="4062737"/>
                  <a:pt x="1495069" y="4062737"/>
                </a:cubicBezTo>
                <a:cubicBezTo>
                  <a:pt x="1495069" y="4062737"/>
                  <a:pt x="1495069" y="4062737"/>
                  <a:pt x="1495069" y="4062737"/>
                </a:cubicBezTo>
                <a:cubicBezTo>
                  <a:pt x="1495069" y="4074473"/>
                  <a:pt x="1497416" y="4088555"/>
                  <a:pt x="1497416" y="4100290"/>
                </a:cubicBezTo>
                <a:lnTo>
                  <a:pt x="1497416" y="4100290"/>
                </a:lnTo>
                <a:cubicBezTo>
                  <a:pt x="1502110" y="4156619"/>
                  <a:pt x="1506804" y="4208254"/>
                  <a:pt x="1511498" y="4259889"/>
                </a:cubicBezTo>
                <a:cubicBezTo>
                  <a:pt x="1516192" y="4318565"/>
                  <a:pt x="1520886" y="4372548"/>
                  <a:pt x="1525580" y="4424183"/>
                </a:cubicBezTo>
                <a:cubicBezTo>
                  <a:pt x="1525580" y="4426530"/>
                  <a:pt x="1525580" y="4426530"/>
                  <a:pt x="1525580" y="4428877"/>
                </a:cubicBezTo>
                <a:cubicBezTo>
                  <a:pt x="1525580" y="4438265"/>
                  <a:pt x="1527927" y="4447653"/>
                  <a:pt x="1527927" y="4454694"/>
                </a:cubicBezTo>
                <a:cubicBezTo>
                  <a:pt x="1527927" y="4457041"/>
                  <a:pt x="1527927" y="4457041"/>
                  <a:pt x="1527927" y="4459388"/>
                </a:cubicBezTo>
                <a:cubicBezTo>
                  <a:pt x="1523233" y="4459388"/>
                  <a:pt x="1518539" y="4461735"/>
                  <a:pt x="1516192" y="4464083"/>
                </a:cubicBezTo>
                <a:cubicBezTo>
                  <a:pt x="1513845" y="4459388"/>
                  <a:pt x="1509151" y="4457041"/>
                  <a:pt x="1506804" y="4452347"/>
                </a:cubicBezTo>
                <a:cubicBezTo>
                  <a:pt x="1506804" y="4442959"/>
                  <a:pt x="1502110" y="4438265"/>
                  <a:pt x="1499763" y="4433571"/>
                </a:cubicBezTo>
                <a:close/>
                <a:moveTo>
                  <a:pt x="922389" y="3767009"/>
                </a:moveTo>
                <a:cubicBezTo>
                  <a:pt x="924736" y="3767009"/>
                  <a:pt x="927083" y="3764663"/>
                  <a:pt x="927083" y="3764663"/>
                </a:cubicBezTo>
                <a:cubicBezTo>
                  <a:pt x="934124" y="3759969"/>
                  <a:pt x="943513" y="3755274"/>
                  <a:pt x="950554" y="3750580"/>
                </a:cubicBezTo>
                <a:cubicBezTo>
                  <a:pt x="952901" y="3748233"/>
                  <a:pt x="955248" y="3748233"/>
                  <a:pt x="957595" y="3745886"/>
                </a:cubicBezTo>
                <a:cubicBezTo>
                  <a:pt x="962289" y="3743539"/>
                  <a:pt x="966983" y="3738845"/>
                  <a:pt x="974024" y="3736498"/>
                </a:cubicBezTo>
                <a:cubicBezTo>
                  <a:pt x="978718" y="3734151"/>
                  <a:pt x="983412" y="3731804"/>
                  <a:pt x="988107" y="3727110"/>
                </a:cubicBezTo>
                <a:cubicBezTo>
                  <a:pt x="992801" y="3724763"/>
                  <a:pt x="995148" y="3722416"/>
                  <a:pt x="999842" y="3720068"/>
                </a:cubicBezTo>
                <a:cubicBezTo>
                  <a:pt x="1004536" y="3717722"/>
                  <a:pt x="1009230" y="3713028"/>
                  <a:pt x="1013924" y="3710680"/>
                </a:cubicBezTo>
                <a:cubicBezTo>
                  <a:pt x="1016271" y="3708333"/>
                  <a:pt x="1020965" y="3705986"/>
                  <a:pt x="1023312" y="3703639"/>
                </a:cubicBezTo>
                <a:cubicBezTo>
                  <a:pt x="1025659" y="3701292"/>
                  <a:pt x="1030353" y="3698945"/>
                  <a:pt x="1032700" y="3696598"/>
                </a:cubicBezTo>
                <a:cubicBezTo>
                  <a:pt x="1037395" y="3701292"/>
                  <a:pt x="1042089" y="3703639"/>
                  <a:pt x="1049130" y="3703639"/>
                </a:cubicBezTo>
                <a:cubicBezTo>
                  <a:pt x="1049130" y="3710680"/>
                  <a:pt x="1049130" y="3720068"/>
                  <a:pt x="1049130" y="3727110"/>
                </a:cubicBezTo>
                <a:cubicBezTo>
                  <a:pt x="1049130" y="3759969"/>
                  <a:pt x="1051477" y="3790480"/>
                  <a:pt x="1051477" y="3820992"/>
                </a:cubicBezTo>
                <a:cubicBezTo>
                  <a:pt x="1004536" y="3804562"/>
                  <a:pt x="957595" y="3788133"/>
                  <a:pt x="910654" y="3769357"/>
                </a:cubicBezTo>
                <a:cubicBezTo>
                  <a:pt x="915348" y="3771704"/>
                  <a:pt x="920042" y="3769357"/>
                  <a:pt x="922389" y="3767009"/>
                </a:cubicBezTo>
                <a:close/>
                <a:moveTo>
                  <a:pt x="1089030" y="3661392"/>
                </a:moveTo>
                <a:cubicBezTo>
                  <a:pt x="1096071" y="3656698"/>
                  <a:pt x="1103112" y="3652004"/>
                  <a:pt x="1112500" y="3644963"/>
                </a:cubicBezTo>
                <a:cubicBezTo>
                  <a:pt x="1117194" y="3640269"/>
                  <a:pt x="1124235" y="3637922"/>
                  <a:pt x="1128929" y="3633228"/>
                </a:cubicBezTo>
                <a:cubicBezTo>
                  <a:pt x="1135971" y="3628534"/>
                  <a:pt x="1145359" y="3621493"/>
                  <a:pt x="1152400" y="3614451"/>
                </a:cubicBezTo>
                <a:cubicBezTo>
                  <a:pt x="1164135" y="3605063"/>
                  <a:pt x="1175870" y="3595675"/>
                  <a:pt x="1187605" y="3586287"/>
                </a:cubicBezTo>
                <a:cubicBezTo>
                  <a:pt x="1192300" y="3581593"/>
                  <a:pt x="1199341" y="3576899"/>
                  <a:pt x="1204035" y="3572205"/>
                </a:cubicBezTo>
                <a:cubicBezTo>
                  <a:pt x="1211076" y="3567510"/>
                  <a:pt x="1218117" y="3560470"/>
                  <a:pt x="1225158" y="3555775"/>
                </a:cubicBezTo>
                <a:cubicBezTo>
                  <a:pt x="1229852" y="3551081"/>
                  <a:pt x="1236894" y="3546387"/>
                  <a:pt x="1241588" y="3541693"/>
                </a:cubicBezTo>
                <a:cubicBezTo>
                  <a:pt x="1248629" y="3534652"/>
                  <a:pt x="1255670" y="3529958"/>
                  <a:pt x="1262711" y="3522917"/>
                </a:cubicBezTo>
                <a:cubicBezTo>
                  <a:pt x="1267405" y="3518223"/>
                  <a:pt x="1274446" y="3513529"/>
                  <a:pt x="1279140" y="3508834"/>
                </a:cubicBezTo>
                <a:cubicBezTo>
                  <a:pt x="1286181" y="3501793"/>
                  <a:pt x="1293223" y="3497099"/>
                  <a:pt x="1300264" y="3490058"/>
                </a:cubicBezTo>
                <a:cubicBezTo>
                  <a:pt x="1304958" y="3485364"/>
                  <a:pt x="1311999" y="3480670"/>
                  <a:pt x="1316693" y="3475976"/>
                </a:cubicBezTo>
                <a:cubicBezTo>
                  <a:pt x="1323734" y="3468935"/>
                  <a:pt x="1330775" y="3461893"/>
                  <a:pt x="1337816" y="3454853"/>
                </a:cubicBezTo>
                <a:cubicBezTo>
                  <a:pt x="1342511" y="3450158"/>
                  <a:pt x="1349552" y="3445464"/>
                  <a:pt x="1354246" y="3440770"/>
                </a:cubicBezTo>
                <a:cubicBezTo>
                  <a:pt x="1361287" y="3433729"/>
                  <a:pt x="1368328" y="3426688"/>
                  <a:pt x="1375369" y="3419647"/>
                </a:cubicBezTo>
                <a:cubicBezTo>
                  <a:pt x="1380063" y="3414952"/>
                  <a:pt x="1384757" y="3410258"/>
                  <a:pt x="1391799" y="3405564"/>
                </a:cubicBezTo>
                <a:cubicBezTo>
                  <a:pt x="1398840" y="3398523"/>
                  <a:pt x="1405881" y="3391482"/>
                  <a:pt x="1412922" y="3384441"/>
                </a:cubicBezTo>
                <a:cubicBezTo>
                  <a:pt x="1417616" y="3379747"/>
                  <a:pt x="1422310" y="3375053"/>
                  <a:pt x="1427004" y="3370359"/>
                </a:cubicBezTo>
                <a:cubicBezTo>
                  <a:pt x="1434045" y="3363318"/>
                  <a:pt x="1441087" y="3356276"/>
                  <a:pt x="1448128" y="3346888"/>
                </a:cubicBezTo>
                <a:cubicBezTo>
                  <a:pt x="1452822" y="3342194"/>
                  <a:pt x="1457516" y="3337500"/>
                  <a:pt x="1462210" y="3332806"/>
                </a:cubicBezTo>
                <a:cubicBezTo>
                  <a:pt x="1469251" y="3325765"/>
                  <a:pt x="1476292" y="3316377"/>
                  <a:pt x="1483333" y="3309335"/>
                </a:cubicBezTo>
                <a:cubicBezTo>
                  <a:pt x="1488028" y="3304641"/>
                  <a:pt x="1492722" y="3299947"/>
                  <a:pt x="1497416" y="3295253"/>
                </a:cubicBezTo>
                <a:cubicBezTo>
                  <a:pt x="1504457" y="3288212"/>
                  <a:pt x="1511498" y="3278824"/>
                  <a:pt x="1518539" y="3271783"/>
                </a:cubicBezTo>
                <a:cubicBezTo>
                  <a:pt x="1523233" y="3267089"/>
                  <a:pt x="1527927" y="3262394"/>
                  <a:pt x="1532621" y="3257700"/>
                </a:cubicBezTo>
                <a:cubicBezTo>
                  <a:pt x="1539662" y="3250659"/>
                  <a:pt x="1546704" y="3241271"/>
                  <a:pt x="1553745" y="3234230"/>
                </a:cubicBezTo>
                <a:cubicBezTo>
                  <a:pt x="1558439" y="3229536"/>
                  <a:pt x="1563133" y="3224842"/>
                  <a:pt x="1567827" y="3220148"/>
                </a:cubicBezTo>
                <a:cubicBezTo>
                  <a:pt x="1574868" y="3210759"/>
                  <a:pt x="1584256" y="3203718"/>
                  <a:pt x="1591298" y="3194330"/>
                </a:cubicBezTo>
                <a:cubicBezTo>
                  <a:pt x="1595992" y="3189636"/>
                  <a:pt x="1598339" y="3184942"/>
                  <a:pt x="1603033" y="3180248"/>
                </a:cubicBezTo>
                <a:cubicBezTo>
                  <a:pt x="1610074" y="3170860"/>
                  <a:pt x="1619462" y="3161472"/>
                  <a:pt x="1626503" y="3152083"/>
                </a:cubicBezTo>
                <a:cubicBezTo>
                  <a:pt x="1626503" y="3152083"/>
                  <a:pt x="1626503" y="3152083"/>
                  <a:pt x="1626503" y="3152083"/>
                </a:cubicBezTo>
                <a:cubicBezTo>
                  <a:pt x="1626503" y="3152083"/>
                  <a:pt x="1628850" y="3152083"/>
                  <a:pt x="1628850" y="3154431"/>
                </a:cubicBezTo>
                <a:cubicBezTo>
                  <a:pt x="1626503" y="3159125"/>
                  <a:pt x="1624156" y="3161472"/>
                  <a:pt x="1621809" y="3166166"/>
                </a:cubicBezTo>
                <a:cubicBezTo>
                  <a:pt x="1617115" y="3173207"/>
                  <a:pt x="1612421" y="3182595"/>
                  <a:pt x="1607727" y="3189636"/>
                </a:cubicBezTo>
                <a:cubicBezTo>
                  <a:pt x="1603033" y="3196677"/>
                  <a:pt x="1598339" y="3206065"/>
                  <a:pt x="1593645" y="3213107"/>
                </a:cubicBezTo>
                <a:cubicBezTo>
                  <a:pt x="1588950" y="3220148"/>
                  <a:pt x="1584256" y="3229536"/>
                  <a:pt x="1579562" y="3236577"/>
                </a:cubicBezTo>
                <a:cubicBezTo>
                  <a:pt x="1574868" y="3243618"/>
                  <a:pt x="1572521" y="3250659"/>
                  <a:pt x="1567827" y="3257700"/>
                </a:cubicBezTo>
                <a:cubicBezTo>
                  <a:pt x="1563133" y="3267089"/>
                  <a:pt x="1558439" y="3274130"/>
                  <a:pt x="1553745" y="3283518"/>
                </a:cubicBezTo>
                <a:cubicBezTo>
                  <a:pt x="1549051" y="3290559"/>
                  <a:pt x="1546704" y="3297600"/>
                  <a:pt x="1542009" y="3302295"/>
                </a:cubicBezTo>
                <a:cubicBezTo>
                  <a:pt x="1537315" y="3311683"/>
                  <a:pt x="1532621" y="3318724"/>
                  <a:pt x="1527927" y="3328112"/>
                </a:cubicBezTo>
                <a:cubicBezTo>
                  <a:pt x="1523233" y="3335153"/>
                  <a:pt x="1520886" y="3339847"/>
                  <a:pt x="1516192" y="3346888"/>
                </a:cubicBezTo>
                <a:cubicBezTo>
                  <a:pt x="1511498" y="3356276"/>
                  <a:pt x="1506804" y="3363318"/>
                  <a:pt x="1502110" y="3372706"/>
                </a:cubicBezTo>
                <a:cubicBezTo>
                  <a:pt x="1499763" y="3379747"/>
                  <a:pt x="1495069" y="3384441"/>
                  <a:pt x="1492722" y="3391482"/>
                </a:cubicBezTo>
                <a:cubicBezTo>
                  <a:pt x="1488028" y="3400870"/>
                  <a:pt x="1483333" y="3407912"/>
                  <a:pt x="1478639" y="3417300"/>
                </a:cubicBezTo>
                <a:cubicBezTo>
                  <a:pt x="1476292" y="3421994"/>
                  <a:pt x="1471598" y="3429035"/>
                  <a:pt x="1469251" y="3433729"/>
                </a:cubicBezTo>
                <a:cubicBezTo>
                  <a:pt x="1464557" y="3440770"/>
                  <a:pt x="1459863" y="3450158"/>
                  <a:pt x="1455169" y="3457199"/>
                </a:cubicBezTo>
                <a:cubicBezTo>
                  <a:pt x="1452822" y="3461893"/>
                  <a:pt x="1448128" y="3466588"/>
                  <a:pt x="1445781" y="3473629"/>
                </a:cubicBezTo>
                <a:cubicBezTo>
                  <a:pt x="1441087" y="3483017"/>
                  <a:pt x="1436392" y="3490058"/>
                  <a:pt x="1431698" y="3499446"/>
                </a:cubicBezTo>
                <a:cubicBezTo>
                  <a:pt x="1429351" y="3504140"/>
                  <a:pt x="1427004" y="3508834"/>
                  <a:pt x="1422310" y="3513529"/>
                </a:cubicBezTo>
                <a:cubicBezTo>
                  <a:pt x="1417616" y="3522917"/>
                  <a:pt x="1410575" y="3532305"/>
                  <a:pt x="1405881" y="3539346"/>
                </a:cubicBezTo>
                <a:cubicBezTo>
                  <a:pt x="1403534" y="3544040"/>
                  <a:pt x="1401187" y="3546387"/>
                  <a:pt x="1398840" y="3551081"/>
                </a:cubicBezTo>
                <a:cubicBezTo>
                  <a:pt x="1394146" y="3560470"/>
                  <a:pt x="1387104" y="3569858"/>
                  <a:pt x="1382410" y="3579246"/>
                </a:cubicBezTo>
                <a:cubicBezTo>
                  <a:pt x="1380063" y="3581593"/>
                  <a:pt x="1377716" y="3586287"/>
                  <a:pt x="1375369" y="3588634"/>
                </a:cubicBezTo>
                <a:cubicBezTo>
                  <a:pt x="1368328" y="3598022"/>
                  <a:pt x="1363634" y="3607411"/>
                  <a:pt x="1356593" y="3616799"/>
                </a:cubicBezTo>
                <a:cubicBezTo>
                  <a:pt x="1354246" y="3619146"/>
                  <a:pt x="1354246" y="3621493"/>
                  <a:pt x="1351899" y="3623840"/>
                </a:cubicBezTo>
                <a:cubicBezTo>
                  <a:pt x="1316693" y="3677822"/>
                  <a:pt x="1281487" y="3727110"/>
                  <a:pt x="1246282" y="3774051"/>
                </a:cubicBezTo>
                <a:cubicBezTo>
                  <a:pt x="1243935" y="3771704"/>
                  <a:pt x="1239241" y="3769357"/>
                  <a:pt x="1234546" y="3769357"/>
                </a:cubicBezTo>
                <a:cubicBezTo>
                  <a:pt x="1227505" y="3769357"/>
                  <a:pt x="1220464" y="3774051"/>
                  <a:pt x="1215770" y="3781092"/>
                </a:cubicBezTo>
                <a:cubicBezTo>
                  <a:pt x="1213423" y="3778745"/>
                  <a:pt x="1208729" y="3778745"/>
                  <a:pt x="1206382" y="3776398"/>
                </a:cubicBezTo>
                <a:cubicBezTo>
                  <a:pt x="1166482" y="3757621"/>
                  <a:pt x="1128929" y="3736498"/>
                  <a:pt x="1091377" y="3717722"/>
                </a:cubicBezTo>
                <a:cubicBezTo>
                  <a:pt x="1089030" y="3717722"/>
                  <a:pt x="1089030" y="3715374"/>
                  <a:pt x="1086683" y="3715374"/>
                </a:cubicBezTo>
                <a:cubicBezTo>
                  <a:pt x="1077294" y="3710680"/>
                  <a:pt x="1067906" y="3703639"/>
                  <a:pt x="1056171" y="3698945"/>
                </a:cubicBezTo>
                <a:cubicBezTo>
                  <a:pt x="1058518" y="3696598"/>
                  <a:pt x="1058518" y="3694251"/>
                  <a:pt x="1058518" y="3689557"/>
                </a:cubicBezTo>
                <a:cubicBezTo>
                  <a:pt x="1058518" y="3684863"/>
                  <a:pt x="1056171" y="3682516"/>
                  <a:pt x="1056171" y="3680169"/>
                </a:cubicBezTo>
                <a:cubicBezTo>
                  <a:pt x="1058518" y="3677822"/>
                  <a:pt x="1060865" y="3677822"/>
                  <a:pt x="1063212" y="3675475"/>
                </a:cubicBezTo>
                <a:cubicBezTo>
                  <a:pt x="1077294" y="3668434"/>
                  <a:pt x="1081988" y="3666087"/>
                  <a:pt x="1089030" y="3661392"/>
                </a:cubicBezTo>
                <a:close/>
                <a:moveTo>
                  <a:pt x="1795491" y="2741350"/>
                </a:moveTo>
                <a:cubicBezTo>
                  <a:pt x="1840084" y="2619304"/>
                  <a:pt x="1887025" y="2497258"/>
                  <a:pt x="1936313" y="2375211"/>
                </a:cubicBezTo>
                <a:cubicBezTo>
                  <a:pt x="1943355" y="2356435"/>
                  <a:pt x="1950396" y="2337658"/>
                  <a:pt x="1957437" y="2318882"/>
                </a:cubicBezTo>
                <a:cubicBezTo>
                  <a:pt x="1971519" y="2286023"/>
                  <a:pt x="1983254" y="2253165"/>
                  <a:pt x="1997336" y="2220306"/>
                </a:cubicBezTo>
                <a:cubicBezTo>
                  <a:pt x="2011419" y="2187447"/>
                  <a:pt x="2023154" y="2154589"/>
                  <a:pt x="2037236" y="2121730"/>
                </a:cubicBezTo>
                <a:cubicBezTo>
                  <a:pt x="2039583" y="2121730"/>
                  <a:pt x="2041930" y="2124077"/>
                  <a:pt x="2044277" y="2124077"/>
                </a:cubicBezTo>
                <a:cubicBezTo>
                  <a:pt x="2046624" y="2124077"/>
                  <a:pt x="2051319" y="2124077"/>
                  <a:pt x="2053666" y="2121730"/>
                </a:cubicBezTo>
                <a:cubicBezTo>
                  <a:pt x="2215612" y="2401028"/>
                  <a:pt x="2377558" y="2673286"/>
                  <a:pt x="2548892" y="2929114"/>
                </a:cubicBezTo>
                <a:cubicBezTo>
                  <a:pt x="2548892" y="2931461"/>
                  <a:pt x="2551239" y="2931461"/>
                  <a:pt x="2551239" y="2933808"/>
                </a:cubicBezTo>
                <a:cubicBezTo>
                  <a:pt x="2572363" y="2964320"/>
                  <a:pt x="2591139" y="2994831"/>
                  <a:pt x="2612263" y="3022996"/>
                </a:cubicBezTo>
                <a:cubicBezTo>
                  <a:pt x="2607569" y="3027690"/>
                  <a:pt x="2602875" y="3032384"/>
                  <a:pt x="2602875" y="3039425"/>
                </a:cubicBezTo>
                <a:cubicBezTo>
                  <a:pt x="2602875" y="3039425"/>
                  <a:pt x="2602875" y="3041772"/>
                  <a:pt x="2602875" y="3041772"/>
                </a:cubicBezTo>
                <a:cubicBezTo>
                  <a:pt x="2565322" y="3048813"/>
                  <a:pt x="2527769" y="3053507"/>
                  <a:pt x="2490216" y="3058201"/>
                </a:cubicBezTo>
                <a:cubicBezTo>
                  <a:pt x="2487869" y="3058201"/>
                  <a:pt x="2487869" y="3058201"/>
                  <a:pt x="2485522" y="3058201"/>
                </a:cubicBezTo>
                <a:cubicBezTo>
                  <a:pt x="2443275" y="3065243"/>
                  <a:pt x="2403376" y="3069937"/>
                  <a:pt x="2361129" y="3074631"/>
                </a:cubicBezTo>
                <a:cubicBezTo>
                  <a:pt x="2356435" y="3074631"/>
                  <a:pt x="2351741" y="3076978"/>
                  <a:pt x="2344699" y="3076978"/>
                </a:cubicBezTo>
                <a:cubicBezTo>
                  <a:pt x="2269594" y="3086366"/>
                  <a:pt x="2194488" y="3095754"/>
                  <a:pt x="2121730" y="3102796"/>
                </a:cubicBezTo>
                <a:cubicBezTo>
                  <a:pt x="2119383" y="3102796"/>
                  <a:pt x="2114689" y="3102796"/>
                  <a:pt x="2112342" y="3102796"/>
                </a:cubicBezTo>
                <a:cubicBezTo>
                  <a:pt x="2102954" y="3102796"/>
                  <a:pt x="2093565" y="3105142"/>
                  <a:pt x="2084177" y="3105142"/>
                </a:cubicBezTo>
                <a:cubicBezTo>
                  <a:pt x="2053666" y="3107490"/>
                  <a:pt x="2023154" y="3112184"/>
                  <a:pt x="1992642" y="3114531"/>
                </a:cubicBezTo>
                <a:cubicBezTo>
                  <a:pt x="1980907" y="3114531"/>
                  <a:pt x="1969172" y="3116878"/>
                  <a:pt x="1959784" y="3116878"/>
                </a:cubicBezTo>
                <a:cubicBezTo>
                  <a:pt x="1931619" y="3119225"/>
                  <a:pt x="1903455" y="3121572"/>
                  <a:pt x="1875290" y="3123919"/>
                </a:cubicBezTo>
                <a:cubicBezTo>
                  <a:pt x="1863555" y="3123919"/>
                  <a:pt x="1851820" y="3126266"/>
                  <a:pt x="1840084" y="3126266"/>
                </a:cubicBezTo>
                <a:cubicBezTo>
                  <a:pt x="1814267" y="3128613"/>
                  <a:pt x="1786102" y="3130960"/>
                  <a:pt x="1760285" y="3130960"/>
                </a:cubicBezTo>
                <a:cubicBezTo>
                  <a:pt x="1746203" y="3130960"/>
                  <a:pt x="1732120" y="3133307"/>
                  <a:pt x="1718038" y="3133307"/>
                </a:cubicBezTo>
                <a:cubicBezTo>
                  <a:pt x="1701609" y="3133307"/>
                  <a:pt x="1682832" y="3135654"/>
                  <a:pt x="1666403" y="3135654"/>
                </a:cubicBezTo>
                <a:cubicBezTo>
                  <a:pt x="1666403" y="3128613"/>
                  <a:pt x="1661709" y="3121572"/>
                  <a:pt x="1654668" y="3119225"/>
                </a:cubicBezTo>
                <a:cubicBezTo>
                  <a:pt x="1675791" y="3062896"/>
                  <a:pt x="1696915" y="3006567"/>
                  <a:pt x="1718038" y="2950237"/>
                </a:cubicBezTo>
                <a:cubicBezTo>
                  <a:pt x="1743856" y="2879826"/>
                  <a:pt x="1769673" y="2811762"/>
                  <a:pt x="1795491" y="2741350"/>
                </a:cubicBezTo>
                <a:close/>
                <a:moveTo>
                  <a:pt x="1905802" y="2159283"/>
                </a:moveTo>
                <a:cubicBezTo>
                  <a:pt x="1875290" y="2171018"/>
                  <a:pt x="1847125" y="2185100"/>
                  <a:pt x="1816614" y="2196836"/>
                </a:cubicBezTo>
                <a:cubicBezTo>
                  <a:pt x="1802532" y="2203877"/>
                  <a:pt x="1788449" y="2208571"/>
                  <a:pt x="1774367" y="2215612"/>
                </a:cubicBezTo>
                <a:cubicBezTo>
                  <a:pt x="1739161" y="2229694"/>
                  <a:pt x="1703956" y="2246123"/>
                  <a:pt x="1671097" y="2260206"/>
                </a:cubicBezTo>
                <a:cubicBezTo>
                  <a:pt x="1661709" y="2264900"/>
                  <a:pt x="1652321" y="2267247"/>
                  <a:pt x="1645280" y="2271941"/>
                </a:cubicBezTo>
                <a:cubicBezTo>
                  <a:pt x="1603033" y="2290717"/>
                  <a:pt x="1558439" y="2309494"/>
                  <a:pt x="1516192" y="2328270"/>
                </a:cubicBezTo>
                <a:cubicBezTo>
                  <a:pt x="1478639" y="2344700"/>
                  <a:pt x="1443434" y="2361129"/>
                  <a:pt x="1405881" y="2377558"/>
                </a:cubicBezTo>
                <a:cubicBezTo>
                  <a:pt x="1403534" y="2370517"/>
                  <a:pt x="1396493" y="2365823"/>
                  <a:pt x="1389452" y="2365823"/>
                </a:cubicBezTo>
                <a:cubicBezTo>
                  <a:pt x="1389452" y="2351741"/>
                  <a:pt x="1389452" y="2335311"/>
                  <a:pt x="1389452" y="2318882"/>
                </a:cubicBezTo>
                <a:cubicBezTo>
                  <a:pt x="1389452" y="2309494"/>
                  <a:pt x="1389452" y="2297759"/>
                  <a:pt x="1389452" y="2288370"/>
                </a:cubicBezTo>
                <a:cubicBezTo>
                  <a:pt x="1389452" y="2281329"/>
                  <a:pt x="1389452" y="2271941"/>
                  <a:pt x="1389452" y="2264900"/>
                </a:cubicBezTo>
                <a:cubicBezTo>
                  <a:pt x="1401187" y="2264900"/>
                  <a:pt x="1408228" y="2255512"/>
                  <a:pt x="1408228" y="2243776"/>
                </a:cubicBezTo>
                <a:cubicBezTo>
                  <a:pt x="1408228" y="2241429"/>
                  <a:pt x="1408228" y="2241429"/>
                  <a:pt x="1408228" y="2241429"/>
                </a:cubicBezTo>
                <a:cubicBezTo>
                  <a:pt x="1462210" y="2229694"/>
                  <a:pt x="1511498" y="2217959"/>
                  <a:pt x="1560786" y="2206224"/>
                </a:cubicBezTo>
                <a:cubicBezTo>
                  <a:pt x="1563133" y="2206224"/>
                  <a:pt x="1565480" y="2206224"/>
                  <a:pt x="1567827" y="2203877"/>
                </a:cubicBezTo>
                <a:cubicBezTo>
                  <a:pt x="1581909" y="2201530"/>
                  <a:pt x="1598339" y="2196836"/>
                  <a:pt x="1612421" y="2194489"/>
                </a:cubicBezTo>
                <a:cubicBezTo>
                  <a:pt x="1626503" y="2192142"/>
                  <a:pt x="1640586" y="2187447"/>
                  <a:pt x="1654668" y="2185100"/>
                </a:cubicBezTo>
                <a:cubicBezTo>
                  <a:pt x="1666403" y="2182753"/>
                  <a:pt x="1675791" y="2180406"/>
                  <a:pt x="1685179" y="2178059"/>
                </a:cubicBezTo>
                <a:cubicBezTo>
                  <a:pt x="1701609" y="2173365"/>
                  <a:pt x="1720385" y="2171018"/>
                  <a:pt x="1736814" y="2166324"/>
                </a:cubicBezTo>
                <a:cubicBezTo>
                  <a:pt x="1746203" y="2163977"/>
                  <a:pt x="1753244" y="2161630"/>
                  <a:pt x="1762632" y="2161630"/>
                </a:cubicBezTo>
                <a:cubicBezTo>
                  <a:pt x="1781408" y="2156936"/>
                  <a:pt x="1797838" y="2154589"/>
                  <a:pt x="1816614" y="2149895"/>
                </a:cubicBezTo>
                <a:cubicBezTo>
                  <a:pt x="1823655" y="2147548"/>
                  <a:pt x="1833043" y="2147548"/>
                  <a:pt x="1840084" y="2145201"/>
                </a:cubicBezTo>
                <a:cubicBezTo>
                  <a:pt x="1858861" y="2140506"/>
                  <a:pt x="1875290" y="2138159"/>
                  <a:pt x="1894066" y="2133465"/>
                </a:cubicBezTo>
                <a:cubicBezTo>
                  <a:pt x="1901108" y="2131118"/>
                  <a:pt x="1908149" y="2131118"/>
                  <a:pt x="1917537" y="2128771"/>
                </a:cubicBezTo>
                <a:cubicBezTo>
                  <a:pt x="1936313" y="2124077"/>
                  <a:pt x="1952743" y="2121730"/>
                  <a:pt x="1971519" y="2117036"/>
                </a:cubicBezTo>
                <a:cubicBezTo>
                  <a:pt x="1978560" y="2114689"/>
                  <a:pt x="1985601" y="2114689"/>
                  <a:pt x="1992642" y="2112342"/>
                </a:cubicBezTo>
                <a:cubicBezTo>
                  <a:pt x="2004378" y="2109995"/>
                  <a:pt x="2016113" y="2107648"/>
                  <a:pt x="2027848" y="2105301"/>
                </a:cubicBezTo>
                <a:cubicBezTo>
                  <a:pt x="2027848" y="2105301"/>
                  <a:pt x="2027848" y="2107648"/>
                  <a:pt x="2027848" y="2107648"/>
                </a:cubicBezTo>
                <a:cubicBezTo>
                  <a:pt x="2006725" y="2117036"/>
                  <a:pt x="1983254" y="2126424"/>
                  <a:pt x="1962131" y="2135812"/>
                </a:cubicBezTo>
                <a:cubicBezTo>
                  <a:pt x="1941007" y="2142853"/>
                  <a:pt x="1924578" y="2152242"/>
                  <a:pt x="1905802" y="2159283"/>
                </a:cubicBezTo>
                <a:close/>
                <a:moveTo>
                  <a:pt x="1316693" y="2060707"/>
                </a:moveTo>
                <a:cubicBezTo>
                  <a:pt x="1316693" y="2056013"/>
                  <a:pt x="1314346" y="2053666"/>
                  <a:pt x="1311999" y="2048971"/>
                </a:cubicBezTo>
                <a:cubicBezTo>
                  <a:pt x="1335469" y="2030195"/>
                  <a:pt x="1358940" y="2013766"/>
                  <a:pt x="1384757" y="1994990"/>
                </a:cubicBezTo>
                <a:cubicBezTo>
                  <a:pt x="1394146" y="1987948"/>
                  <a:pt x="1401187" y="1983254"/>
                  <a:pt x="1410575" y="1976213"/>
                </a:cubicBezTo>
                <a:cubicBezTo>
                  <a:pt x="1415269" y="1971519"/>
                  <a:pt x="1422310" y="1966825"/>
                  <a:pt x="1427004" y="1964478"/>
                </a:cubicBezTo>
                <a:cubicBezTo>
                  <a:pt x="1441087" y="1952743"/>
                  <a:pt x="1455169" y="1943354"/>
                  <a:pt x="1469251" y="1931619"/>
                </a:cubicBezTo>
                <a:cubicBezTo>
                  <a:pt x="1476292" y="1926925"/>
                  <a:pt x="1483333" y="1919884"/>
                  <a:pt x="1490375" y="1915190"/>
                </a:cubicBezTo>
                <a:cubicBezTo>
                  <a:pt x="1504457" y="1905802"/>
                  <a:pt x="1516192" y="1896413"/>
                  <a:pt x="1530274" y="1884678"/>
                </a:cubicBezTo>
                <a:cubicBezTo>
                  <a:pt x="1542009" y="1877637"/>
                  <a:pt x="1551398" y="1868249"/>
                  <a:pt x="1563133" y="1861208"/>
                </a:cubicBezTo>
                <a:cubicBezTo>
                  <a:pt x="1572521" y="1854167"/>
                  <a:pt x="1584256" y="1847126"/>
                  <a:pt x="1593645" y="1837737"/>
                </a:cubicBezTo>
                <a:cubicBezTo>
                  <a:pt x="1605380" y="1828349"/>
                  <a:pt x="1619462" y="1818961"/>
                  <a:pt x="1633544" y="1809573"/>
                </a:cubicBezTo>
                <a:cubicBezTo>
                  <a:pt x="1642933" y="1802532"/>
                  <a:pt x="1649974" y="1797838"/>
                  <a:pt x="1659362" y="1790796"/>
                </a:cubicBezTo>
                <a:cubicBezTo>
                  <a:pt x="1673444" y="1781408"/>
                  <a:pt x="1687526" y="1772020"/>
                  <a:pt x="1701609" y="1762632"/>
                </a:cubicBezTo>
                <a:cubicBezTo>
                  <a:pt x="1710997" y="1755591"/>
                  <a:pt x="1718038" y="1750897"/>
                  <a:pt x="1727426" y="1743855"/>
                </a:cubicBezTo>
                <a:cubicBezTo>
                  <a:pt x="1741508" y="1734467"/>
                  <a:pt x="1755591" y="1725079"/>
                  <a:pt x="1769673" y="1713344"/>
                </a:cubicBezTo>
                <a:cubicBezTo>
                  <a:pt x="1774367" y="1710997"/>
                  <a:pt x="1779061" y="1706303"/>
                  <a:pt x="1781408" y="1703956"/>
                </a:cubicBezTo>
                <a:cubicBezTo>
                  <a:pt x="1781408" y="1703956"/>
                  <a:pt x="1783755" y="1706303"/>
                  <a:pt x="1783755" y="1706303"/>
                </a:cubicBezTo>
                <a:cubicBezTo>
                  <a:pt x="1776714" y="1713344"/>
                  <a:pt x="1772020" y="1720385"/>
                  <a:pt x="1764979" y="1729773"/>
                </a:cubicBezTo>
                <a:cubicBezTo>
                  <a:pt x="1755591" y="1741508"/>
                  <a:pt x="1748550" y="1750897"/>
                  <a:pt x="1739161" y="1762632"/>
                </a:cubicBezTo>
                <a:cubicBezTo>
                  <a:pt x="1729773" y="1774367"/>
                  <a:pt x="1720385" y="1788449"/>
                  <a:pt x="1710997" y="1800185"/>
                </a:cubicBezTo>
                <a:cubicBezTo>
                  <a:pt x="1703956" y="1809573"/>
                  <a:pt x="1694567" y="1821308"/>
                  <a:pt x="1687526" y="1830696"/>
                </a:cubicBezTo>
                <a:cubicBezTo>
                  <a:pt x="1675791" y="1844779"/>
                  <a:pt x="1664056" y="1861208"/>
                  <a:pt x="1654668" y="1875290"/>
                </a:cubicBezTo>
                <a:cubicBezTo>
                  <a:pt x="1647627" y="1882331"/>
                  <a:pt x="1642933" y="1891719"/>
                  <a:pt x="1635891" y="1898761"/>
                </a:cubicBezTo>
                <a:cubicBezTo>
                  <a:pt x="1621809" y="1917537"/>
                  <a:pt x="1607727" y="1936313"/>
                  <a:pt x="1593645" y="1955090"/>
                </a:cubicBezTo>
                <a:cubicBezTo>
                  <a:pt x="1591298" y="1959784"/>
                  <a:pt x="1586603" y="1964478"/>
                  <a:pt x="1584256" y="1969172"/>
                </a:cubicBezTo>
                <a:cubicBezTo>
                  <a:pt x="1532621" y="2037236"/>
                  <a:pt x="1483333" y="2105301"/>
                  <a:pt x="1434045" y="2173365"/>
                </a:cubicBezTo>
                <a:cubicBezTo>
                  <a:pt x="1422310" y="2189794"/>
                  <a:pt x="1410575" y="2206224"/>
                  <a:pt x="1396493" y="2225000"/>
                </a:cubicBezTo>
                <a:cubicBezTo>
                  <a:pt x="1394146" y="2222653"/>
                  <a:pt x="1389452" y="2220306"/>
                  <a:pt x="1384757" y="2220306"/>
                </a:cubicBezTo>
                <a:cubicBezTo>
                  <a:pt x="1382410" y="2220306"/>
                  <a:pt x="1380063" y="2220306"/>
                  <a:pt x="1377716" y="2222653"/>
                </a:cubicBezTo>
                <a:lnTo>
                  <a:pt x="1363634" y="2196836"/>
                </a:lnTo>
                <a:cubicBezTo>
                  <a:pt x="1344858" y="2156936"/>
                  <a:pt x="1323734" y="2117036"/>
                  <a:pt x="1304958" y="2077136"/>
                </a:cubicBezTo>
                <a:cubicBezTo>
                  <a:pt x="1311999" y="2074789"/>
                  <a:pt x="1316693" y="2067748"/>
                  <a:pt x="1316693" y="2060707"/>
                </a:cubicBezTo>
                <a:close/>
                <a:moveTo>
                  <a:pt x="1706303" y="1455169"/>
                </a:moveTo>
                <a:cubicBezTo>
                  <a:pt x="1692220" y="1417616"/>
                  <a:pt x="1678138" y="1382410"/>
                  <a:pt x="1664056" y="1344858"/>
                </a:cubicBezTo>
                <a:cubicBezTo>
                  <a:pt x="1664056" y="1342511"/>
                  <a:pt x="1661709" y="1340164"/>
                  <a:pt x="1661709" y="1337817"/>
                </a:cubicBezTo>
                <a:cubicBezTo>
                  <a:pt x="1645280" y="1297917"/>
                  <a:pt x="1631197" y="1260364"/>
                  <a:pt x="1614768" y="1220464"/>
                </a:cubicBezTo>
                <a:cubicBezTo>
                  <a:pt x="1612421" y="1218117"/>
                  <a:pt x="1612421" y="1215770"/>
                  <a:pt x="1610074" y="1211076"/>
                </a:cubicBezTo>
                <a:cubicBezTo>
                  <a:pt x="1603033" y="1194647"/>
                  <a:pt x="1595992" y="1175870"/>
                  <a:pt x="1588950" y="1159441"/>
                </a:cubicBezTo>
                <a:cubicBezTo>
                  <a:pt x="1588950" y="1157094"/>
                  <a:pt x="1588950" y="1157094"/>
                  <a:pt x="1586603" y="1154747"/>
                </a:cubicBezTo>
                <a:cubicBezTo>
                  <a:pt x="1574868" y="1124235"/>
                  <a:pt x="1560786" y="1093724"/>
                  <a:pt x="1549051" y="1065559"/>
                </a:cubicBezTo>
                <a:cubicBezTo>
                  <a:pt x="1720385" y="1009230"/>
                  <a:pt x="1898761" y="962289"/>
                  <a:pt x="2079483" y="929430"/>
                </a:cubicBezTo>
                <a:cubicBezTo>
                  <a:pt x="2074789" y="938819"/>
                  <a:pt x="2072442" y="945860"/>
                  <a:pt x="2067748" y="955248"/>
                </a:cubicBezTo>
                <a:cubicBezTo>
                  <a:pt x="2063054" y="964636"/>
                  <a:pt x="2058360" y="974024"/>
                  <a:pt x="2056013" y="983412"/>
                </a:cubicBezTo>
                <a:cubicBezTo>
                  <a:pt x="2051319" y="995148"/>
                  <a:pt x="2046624" y="1006883"/>
                  <a:pt x="2041930" y="1018618"/>
                </a:cubicBezTo>
                <a:cubicBezTo>
                  <a:pt x="2037236" y="1028006"/>
                  <a:pt x="2034889" y="1035047"/>
                  <a:pt x="2030195" y="1044436"/>
                </a:cubicBezTo>
                <a:cubicBezTo>
                  <a:pt x="2013766" y="1084335"/>
                  <a:pt x="1994989" y="1128929"/>
                  <a:pt x="1978560" y="1171176"/>
                </a:cubicBezTo>
                <a:cubicBezTo>
                  <a:pt x="1978560" y="1171176"/>
                  <a:pt x="1978560" y="1173523"/>
                  <a:pt x="1978560" y="1173523"/>
                </a:cubicBezTo>
                <a:cubicBezTo>
                  <a:pt x="1969172" y="1194647"/>
                  <a:pt x="1962131" y="1215770"/>
                  <a:pt x="1952743" y="1236893"/>
                </a:cubicBezTo>
                <a:cubicBezTo>
                  <a:pt x="1952743" y="1239241"/>
                  <a:pt x="1950396" y="1243935"/>
                  <a:pt x="1950396" y="1246282"/>
                </a:cubicBezTo>
                <a:cubicBezTo>
                  <a:pt x="1943355" y="1265058"/>
                  <a:pt x="1936313" y="1286181"/>
                  <a:pt x="1926925" y="1304958"/>
                </a:cubicBezTo>
                <a:cubicBezTo>
                  <a:pt x="1926925" y="1307305"/>
                  <a:pt x="1924578" y="1309652"/>
                  <a:pt x="1924578" y="1311999"/>
                </a:cubicBezTo>
                <a:cubicBezTo>
                  <a:pt x="1917537" y="1333122"/>
                  <a:pt x="1908149" y="1354246"/>
                  <a:pt x="1901108" y="1375369"/>
                </a:cubicBezTo>
                <a:cubicBezTo>
                  <a:pt x="1901108" y="1377716"/>
                  <a:pt x="1898761" y="1380063"/>
                  <a:pt x="1898761" y="1380063"/>
                </a:cubicBezTo>
                <a:cubicBezTo>
                  <a:pt x="1865902" y="1469251"/>
                  <a:pt x="1835390" y="1565480"/>
                  <a:pt x="1802532" y="1666403"/>
                </a:cubicBezTo>
                <a:cubicBezTo>
                  <a:pt x="1800185" y="1666403"/>
                  <a:pt x="1800185" y="1666403"/>
                  <a:pt x="1797838" y="1666403"/>
                </a:cubicBezTo>
                <a:cubicBezTo>
                  <a:pt x="1795491" y="1666403"/>
                  <a:pt x="1793144" y="1666403"/>
                  <a:pt x="1790797" y="1668750"/>
                </a:cubicBezTo>
                <a:cubicBezTo>
                  <a:pt x="1776714" y="1633544"/>
                  <a:pt x="1764979" y="1598339"/>
                  <a:pt x="1750897" y="1563133"/>
                </a:cubicBezTo>
                <a:cubicBezTo>
                  <a:pt x="1734467" y="1530274"/>
                  <a:pt x="1720385" y="1492722"/>
                  <a:pt x="1706303" y="1455169"/>
                </a:cubicBezTo>
                <a:close/>
                <a:moveTo>
                  <a:pt x="1511498" y="1060865"/>
                </a:moveTo>
                <a:cubicBezTo>
                  <a:pt x="1499763" y="1060865"/>
                  <a:pt x="1490375" y="1070253"/>
                  <a:pt x="1490375" y="1081988"/>
                </a:cubicBezTo>
                <a:cubicBezTo>
                  <a:pt x="1490375" y="1084335"/>
                  <a:pt x="1490375" y="1086683"/>
                  <a:pt x="1490375" y="1089030"/>
                </a:cubicBezTo>
                <a:cubicBezTo>
                  <a:pt x="1441087" y="1105459"/>
                  <a:pt x="1391799" y="1124235"/>
                  <a:pt x="1342511" y="1143012"/>
                </a:cubicBezTo>
                <a:cubicBezTo>
                  <a:pt x="1344858" y="1126582"/>
                  <a:pt x="1344858" y="1110153"/>
                  <a:pt x="1347205" y="1093724"/>
                </a:cubicBezTo>
                <a:cubicBezTo>
                  <a:pt x="1347205" y="1089030"/>
                  <a:pt x="1347205" y="1081988"/>
                  <a:pt x="1349552" y="1077294"/>
                </a:cubicBezTo>
                <a:cubicBezTo>
                  <a:pt x="1351899" y="1060865"/>
                  <a:pt x="1351899" y="1044436"/>
                  <a:pt x="1354246" y="1028006"/>
                </a:cubicBezTo>
                <a:cubicBezTo>
                  <a:pt x="1403534" y="1009230"/>
                  <a:pt x="1455169" y="992801"/>
                  <a:pt x="1506804" y="978718"/>
                </a:cubicBezTo>
                <a:cubicBezTo>
                  <a:pt x="1509151" y="983412"/>
                  <a:pt x="1511498" y="988107"/>
                  <a:pt x="1513845" y="995148"/>
                </a:cubicBezTo>
                <a:cubicBezTo>
                  <a:pt x="1518539" y="1006883"/>
                  <a:pt x="1523233" y="1016271"/>
                  <a:pt x="1527927" y="1028006"/>
                </a:cubicBezTo>
                <a:cubicBezTo>
                  <a:pt x="1530274" y="1035047"/>
                  <a:pt x="1534968" y="1042089"/>
                  <a:pt x="1537315" y="1049130"/>
                </a:cubicBezTo>
                <a:cubicBezTo>
                  <a:pt x="1539662" y="1056171"/>
                  <a:pt x="1542009" y="1063212"/>
                  <a:pt x="1546704" y="1070253"/>
                </a:cubicBezTo>
                <a:cubicBezTo>
                  <a:pt x="1542009" y="1072600"/>
                  <a:pt x="1534968" y="1074947"/>
                  <a:pt x="1530274" y="1074947"/>
                </a:cubicBezTo>
                <a:cubicBezTo>
                  <a:pt x="1527927" y="1065559"/>
                  <a:pt x="1520886" y="1060865"/>
                  <a:pt x="1511498" y="1060865"/>
                </a:cubicBezTo>
                <a:close/>
                <a:moveTo>
                  <a:pt x="2100607" y="891878"/>
                </a:moveTo>
                <a:cubicBezTo>
                  <a:pt x="2102954" y="884836"/>
                  <a:pt x="2105301" y="880142"/>
                  <a:pt x="2109995" y="873101"/>
                </a:cubicBezTo>
                <a:cubicBezTo>
                  <a:pt x="2112342" y="866060"/>
                  <a:pt x="2117036" y="861366"/>
                  <a:pt x="2119383" y="854325"/>
                </a:cubicBezTo>
                <a:cubicBezTo>
                  <a:pt x="2194488" y="847284"/>
                  <a:pt x="2267247" y="840243"/>
                  <a:pt x="2344699" y="835549"/>
                </a:cubicBezTo>
                <a:cubicBezTo>
                  <a:pt x="2347047" y="837896"/>
                  <a:pt x="2347047" y="840243"/>
                  <a:pt x="2349394" y="840243"/>
                </a:cubicBezTo>
                <a:cubicBezTo>
                  <a:pt x="2356435" y="851978"/>
                  <a:pt x="2365823" y="861366"/>
                  <a:pt x="2372864" y="873101"/>
                </a:cubicBezTo>
                <a:cubicBezTo>
                  <a:pt x="2375211" y="877795"/>
                  <a:pt x="2377558" y="882489"/>
                  <a:pt x="2382252" y="884836"/>
                </a:cubicBezTo>
                <a:cubicBezTo>
                  <a:pt x="2382252" y="884836"/>
                  <a:pt x="2382252" y="884836"/>
                  <a:pt x="2382252" y="884836"/>
                </a:cubicBezTo>
                <a:cubicBezTo>
                  <a:pt x="2302453" y="894225"/>
                  <a:pt x="2222653" y="903613"/>
                  <a:pt x="2142854" y="917695"/>
                </a:cubicBezTo>
                <a:cubicBezTo>
                  <a:pt x="2124077" y="920042"/>
                  <a:pt x="2105301" y="924736"/>
                  <a:pt x="2084177" y="927083"/>
                </a:cubicBezTo>
                <a:cubicBezTo>
                  <a:pt x="2084177" y="927083"/>
                  <a:pt x="2084177" y="927083"/>
                  <a:pt x="2084177" y="924736"/>
                </a:cubicBezTo>
                <a:cubicBezTo>
                  <a:pt x="2088871" y="917695"/>
                  <a:pt x="2093565" y="903613"/>
                  <a:pt x="2100607" y="891878"/>
                </a:cubicBezTo>
                <a:close/>
                <a:moveTo>
                  <a:pt x="2408070" y="931777"/>
                </a:moveTo>
                <a:cubicBezTo>
                  <a:pt x="2546545" y="1135970"/>
                  <a:pt x="2677980" y="1361287"/>
                  <a:pt x="2816456" y="1593645"/>
                </a:cubicBezTo>
                <a:cubicBezTo>
                  <a:pt x="2865744" y="1675791"/>
                  <a:pt x="2915032" y="1757938"/>
                  <a:pt x="2964320" y="1842432"/>
                </a:cubicBezTo>
                <a:cubicBezTo>
                  <a:pt x="2964320" y="1844779"/>
                  <a:pt x="2966667" y="1844779"/>
                  <a:pt x="2966667" y="1847126"/>
                </a:cubicBezTo>
                <a:cubicBezTo>
                  <a:pt x="2961973" y="1849473"/>
                  <a:pt x="2959626" y="1854167"/>
                  <a:pt x="2957279" y="1858861"/>
                </a:cubicBezTo>
                <a:cubicBezTo>
                  <a:pt x="2926767" y="1851820"/>
                  <a:pt x="2893908" y="1847126"/>
                  <a:pt x="2863397" y="1840084"/>
                </a:cubicBezTo>
                <a:cubicBezTo>
                  <a:pt x="2846967" y="1837737"/>
                  <a:pt x="2830538" y="1833043"/>
                  <a:pt x="2814109" y="1830696"/>
                </a:cubicBezTo>
                <a:cubicBezTo>
                  <a:pt x="2778903" y="1823655"/>
                  <a:pt x="2746044" y="1818961"/>
                  <a:pt x="2710839" y="1811920"/>
                </a:cubicBezTo>
                <a:cubicBezTo>
                  <a:pt x="2692062" y="1809573"/>
                  <a:pt x="2673286" y="1804879"/>
                  <a:pt x="2656857" y="1802532"/>
                </a:cubicBezTo>
                <a:cubicBezTo>
                  <a:pt x="2628692" y="1797838"/>
                  <a:pt x="2600528" y="1793144"/>
                  <a:pt x="2572363" y="1788449"/>
                </a:cubicBezTo>
                <a:cubicBezTo>
                  <a:pt x="2548892" y="1783755"/>
                  <a:pt x="2527769" y="1781408"/>
                  <a:pt x="2504299" y="1776714"/>
                </a:cubicBezTo>
                <a:cubicBezTo>
                  <a:pt x="2483175" y="1772020"/>
                  <a:pt x="2459705" y="1769673"/>
                  <a:pt x="2438581" y="1767326"/>
                </a:cubicBezTo>
                <a:cubicBezTo>
                  <a:pt x="2410417" y="1762632"/>
                  <a:pt x="2382252" y="1757938"/>
                  <a:pt x="2354088" y="1755591"/>
                </a:cubicBezTo>
                <a:cubicBezTo>
                  <a:pt x="2351741" y="1755591"/>
                  <a:pt x="2349394" y="1755591"/>
                  <a:pt x="2347047" y="1755591"/>
                </a:cubicBezTo>
                <a:cubicBezTo>
                  <a:pt x="2257859" y="1743855"/>
                  <a:pt x="2171018" y="1732120"/>
                  <a:pt x="2084177" y="1722732"/>
                </a:cubicBezTo>
                <a:cubicBezTo>
                  <a:pt x="2077136" y="1722732"/>
                  <a:pt x="2072442" y="1720385"/>
                  <a:pt x="2065401" y="1720385"/>
                </a:cubicBezTo>
                <a:cubicBezTo>
                  <a:pt x="2037236" y="1718038"/>
                  <a:pt x="2009072" y="1715691"/>
                  <a:pt x="1980907" y="1710997"/>
                </a:cubicBezTo>
                <a:cubicBezTo>
                  <a:pt x="1962131" y="1708650"/>
                  <a:pt x="1945702" y="1706303"/>
                  <a:pt x="1926925" y="1706303"/>
                </a:cubicBezTo>
                <a:cubicBezTo>
                  <a:pt x="1903455" y="1703956"/>
                  <a:pt x="1879984" y="1701609"/>
                  <a:pt x="1858861" y="1701609"/>
                </a:cubicBezTo>
                <a:cubicBezTo>
                  <a:pt x="1842431" y="1699262"/>
                  <a:pt x="1826002" y="1699262"/>
                  <a:pt x="1809573" y="1696915"/>
                </a:cubicBezTo>
                <a:cubicBezTo>
                  <a:pt x="1809573" y="1696915"/>
                  <a:pt x="1809573" y="1696915"/>
                  <a:pt x="1809573" y="1696915"/>
                </a:cubicBezTo>
                <a:cubicBezTo>
                  <a:pt x="1809573" y="1687526"/>
                  <a:pt x="1804879" y="1680485"/>
                  <a:pt x="1795491" y="1678138"/>
                </a:cubicBezTo>
                <a:cubicBezTo>
                  <a:pt x="1797838" y="1668750"/>
                  <a:pt x="1800185" y="1659362"/>
                  <a:pt x="1804879" y="1649974"/>
                </a:cubicBezTo>
                <a:cubicBezTo>
                  <a:pt x="1809573" y="1638238"/>
                  <a:pt x="1811920" y="1626503"/>
                  <a:pt x="1816614" y="1614768"/>
                </a:cubicBezTo>
                <a:cubicBezTo>
                  <a:pt x="1821308" y="1598339"/>
                  <a:pt x="1826002" y="1584256"/>
                  <a:pt x="1833043" y="1567827"/>
                </a:cubicBezTo>
                <a:cubicBezTo>
                  <a:pt x="1837737" y="1556092"/>
                  <a:pt x="1840084" y="1546704"/>
                  <a:pt x="1844778" y="1534968"/>
                </a:cubicBezTo>
                <a:cubicBezTo>
                  <a:pt x="1851820" y="1516192"/>
                  <a:pt x="1856514" y="1499763"/>
                  <a:pt x="1863555" y="1480986"/>
                </a:cubicBezTo>
                <a:cubicBezTo>
                  <a:pt x="1865902" y="1473945"/>
                  <a:pt x="1868249" y="1464557"/>
                  <a:pt x="1870596" y="1457516"/>
                </a:cubicBezTo>
                <a:cubicBezTo>
                  <a:pt x="1877637" y="1438740"/>
                  <a:pt x="1882331" y="1422310"/>
                  <a:pt x="1889372" y="1405881"/>
                </a:cubicBezTo>
                <a:cubicBezTo>
                  <a:pt x="1891719" y="1398840"/>
                  <a:pt x="1894066" y="1391799"/>
                  <a:pt x="1896414" y="1384757"/>
                </a:cubicBezTo>
                <a:cubicBezTo>
                  <a:pt x="1912843" y="1335469"/>
                  <a:pt x="1931619" y="1288529"/>
                  <a:pt x="1948049" y="1243935"/>
                </a:cubicBezTo>
                <a:cubicBezTo>
                  <a:pt x="1952743" y="1234546"/>
                  <a:pt x="1955090" y="1222811"/>
                  <a:pt x="1959784" y="1213423"/>
                </a:cubicBezTo>
                <a:cubicBezTo>
                  <a:pt x="1964478" y="1201688"/>
                  <a:pt x="1969172" y="1187606"/>
                  <a:pt x="1973866" y="1175870"/>
                </a:cubicBezTo>
                <a:cubicBezTo>
                  <a:pt x="1978560" y="1164135"/>
                  <a:pt x="1983254" y="1152400"/>
                  <a:pt x="1987948" y="1140665"/>
                </a:cubicBezTo>
                <a:cubicBezTo>
                  <a:pt x="1992642" y="1131276"/>
                  <a:pt x="1994989" y="1121888"/>
                  <a:pt x="1999684" y="1110153"/>
                </a:cubicBezTo>
                <a:cubicBezTo>
                  <a:pt x="2004378" y="1096071"/>
                  <a:pt x="2011419" y="1081988"/>
                  <a:pt x="2016113" y="1070253"/>
                </a:cubicBezTo>
                <a:cubicBezTo>
                  <a:pt x="2018460" y="1063212"/>
                  <a:pt x="2023154" y="1056171"/>
                  <a:pt x="2025501" y="1049130"/>
                </a:cubicBezTo>
                <a:cubicBezTo>
                  <a:pt x="2032542" y="1035047"/>
                  <a:pt x="2037236" y="1020965"/>
                  <a:pt x="2044277" y="1006883"/>
                </a:cubicBezTo>
                <a:cubicBezTo>
                  <a:pt x="2046624" y="999842"/>
                  <a:pt x="2048972" y="995148"/>
                  <a:pt x="2051319" y="988107"/>
                </a:cubicBezTo>
                <a:cubicBezTo>
                  <a:pt x="2058360" y="974024"/>
                  <a:pt x="2063054" y="962289"/>
                  <a:pt x="2070095" y="948207"/>
                </a:cubicBezTo>
                <a:cubicBezTo>
                  <a:pt x="2072442" y="943513"/>
                  <a:pt x="2074789" y="938819"/>
                  <a:pt x="2077136" y="934125"/>
                </a:cubicBezTo>
                <a:cubicBezTo>
                  <a:pt x="2175712" y="915348"/>
                  <a:pt x="2276635" y="901266"/>
                  <a:pt x="2375211" y="891878"/>
                </a:cubicBezTo>
                <a:cubicBezTo>
                  <a:pt x="2389293" y="903613"/>
                  <a:pt x="2398681" y="915348"/>
                  <a:pt x="2408070" y="931777"/>
                </a:cubicBezTo>
                <a:cubicBezTo>
                  <a:pt x="2408070" y="929430"/>
                  <a:pt x="2408070" y="931777"/>
                  <a:pt x="2408070" y="931777"/>
                </a:cubicBezTo>
                <a:close/>
                <a:moveTo>
                  <a:pt x="3044119" y="2358782"/>
                </a:moveTo>
                <a:cubicBezTo>
                  <a:pt x="3046466" y="2372864"/>
                  <a:pt x="3048813" y="2384599"/>
                  <a:pt x="3051160" y="2398681"/>
                </a:cubicBezTo>
                <a:cubicBezTo>
                  <a:pt x="3053508" y="2412764"/>
                  <a:pt x="3055854" y="2424499"/>
                  <a:pt x="3058202" y="2438581"/>
                </a:cubicBezTo>
                <a:cubicBezTo>
                  <a:pt x="3058202" y="2443275"/>
                  <a:pt x="3060548" y="2450317"/>
                  <a:pt x="3060548" y="2455011"/>
                </a:cubicBezTo>
                <a:cubicBezTo>
                  <a:pt x="3062896" y="2469093"/>
                  <a:pt x="3065243" y="2483175"/>
                  <a:pt x="3067590" y="2497258"/>
                </a:cubicBezTo>
                <a:cubicBezTo>
                  <a:pt x="3060548" y="2499605"/>
                  <a:pt x="3055854" y="2501952"/>
                  <a:pt x="3053508" y="2508993"/>
                </a:cubicBezTo>
                <a:cubicBezTo>
                  <a:pt x="3046466" y="2506646"/>
                  <a:pt x="3037078" y="2504299"/>
                  <a:pt x="3030037" y="2499605"/>
                </a:cubicBezTo>
                <a:cubicBezTo>
                  <a:pt x="3013608" y="2492563"/>
                  <a:pt x="2997178" y="2487869"/>
                  <a:pt x="2983096" y="2480828"/>
                </a:cubicBezTo>
                <a:cubicBezTo>
                  <a:pt x="2966667" y="2473787"/>
                  <a:pt x="2950237" y="2469093"/>
                  <a:pt x="2933808" y="2462052"/>
                </a:cubicBezTo>
                <a:cubicBezTo>
                  <a:pt x="2919726" y="2457358"/>
                  <a:pt x="2905644" y="2452664"/>
                  <a:pt x="2893908" y="2445622"/>
                </a:cubicBezTo>
                <a:cubicBezTo>
                  <a:pt x="2872785" y="2438581"/>
                  <a:pt x="2854008" y="2429193"/>
                  <a:pt x="2832885" y="2422152"/>
                </a:cubicBezTo>
                <a:cubicBezTo>
                  <a:pt x="2823497" y="2417458"/>
                  <a:pt x="2814109" y="2415111"/>
                  <a:pt x="2802374" y="2410417"/>
                </a:cubicBezTo>
                <a:cubicBezTo>
                  <a:pt x="2778903" y="2401028"/>
                  <a:pt x="2755433" y="2391640"/>
                  <a:pt x="2734309" y="2382252"/>
                </a:cubicBezTo>
                <a:cubicBezTo>
                  <a:pt x="2727268" y="2379905"/>
                  <a:pt x="2720227" y="2377558"/>
                  <a:pt x="2713186" y="2375211"/>
                </a:cubicBezTo>
                <a:cubicBezTo>
                  <a:pt x="2685021" y="2363476"/>
                  <a:pt x="2654510" y="2351741"/>
                  <a:pt x="2626345" y="2340005"/>
                </a:cubicBezTo>
                <a:cubicBezTo>
                  <a:pt x="2626345" y="2340005"/>
                  <a:pt x="2623998" y="2340005"/>
                  <a:pt x="2623998" y="2340005"/>
                </a:cubicBezTo>
                <a:cubicBezTo>
                  <a:pt x="2534810" y="2302453"/>
                  <a:pt x="2445622" y="2267247"/>
                  <a:pt x="2358782" y="2229694"/>
                </a:cubicBezTo>
                <a:cubicBezTo>
                  <a:pt x="2325923" y="2215612"/>
                  <a:pt x="2290717" y="2201530"/>
                  <a:pt x="2255512" y="2187447"/>
                </a:cubicBezTo>
                <a:cubicBezTo>
                  <a:pt x="2199183" y="2163977"/>
                  <a:pt x="2142854" y="2140506"/>
                  <a:pt x="2086524" y="2119383"/>
                </a:cubicBezTo>
                <a:cubicBezTo>
                  <a:pt x="2079483" y="2117036"/>
                  <a:pt x="2070095" y="2112342"/>
                  <a:pt x="2063054" y="2109995"/>
                </a:cubicBezTo>
                <a:cubicBezTo>
                  <a:pt x="2063054" y="2107648"/>
                  <a:pt x="2065401" y="2105301"/>
                  <a:pt x="2065401" y="2102954"/>
                </a:cubicBezTo>
                <a:cubicBezTo>
                  <a:pt x="2065401" y="2100607"/>
                  <a:pt x="2065401" y="2100607"/>
                  <a:pt x="2065401" y="2098260"/>
                </a:cubicBezTo>
                <a:cubicBezTo>
                  <a:pt x="2105301" y="2086524"/>
                  <a:pt x="2142854" y="2074789"/>
                  <a:pt x="2180406" y="2063054"/>
                </a:cubicBezTo>
                <a:cubicBezTo>
                  <a:pt x="2180406" y="2063054"/>
                  <a:pt x="2182753" y="2063054"/>
                  <a:pt x="2182753" y="2063054"/>
                </a:cubicBezTo>
                <a:cubicBezTo>
                  <a:pt x="2203877" y="2056013"/>
                  <a:pt x="2225000" y="2051319"/>
                  <a:pt x="2243776" y="2044277"/>
                </a:cubicBezTo>
                <a:cubicBezTo>
                  <a:pt x="2243776" y="2044277"/>
                  <a:pt x="2246123" y="2044277"/>
                  <a:pt x="2246123" y="2044277"/>
                </a:cubicBezTo>
                <a:cubicBezTo>
                  <a:pt x="2494910" y="1971519"/>
                  <a:pt x="2713186" y="1917537"/>
                  <a:pt x="2917379" y="1877637"/>
                </a:cubicBezTo>
                <a:cubicBezTo>
                  <a:pt x="2919726" y="1877637"/>
                  <a:pt x="2924420" y="1875290"/>
                  <a:pt x="2926767" y="1875290"/>
                </a:cubicBezTo>
                <a:cubicBezTo>
                  <a:pt x="2938502" y="1872943"/>
                  <a:pt x="2947890" y="1870596"/>
                  <a:pt x="2959626" y="1868249"/>
                </a:cubicBezTo>
                <a:cubicBezTo>
                  <a:pt x="2959626" y="1868249"/>
                  <a:pt x="2959626" y="1868249"/>
                  <a:pt x="2959626" y="1868249"/>
                </a:cubicBezTo>
                <a:cubicBezTo>
                  <a:pt x="2961973" y="1877637"/>
                  <a:pt x="2969014" y="1884678"/>
                  <a:pt x="2978402" y="1884678"/>
                </a:cubicBezTo>
                <a:cubicBezTo>
                  <a:pt x="2978402" y="1884678"/>
                  <a:pt x="2978402" y="1884678"/>
                  <a:pt x="2980749" y="1884678"/>
                </a:cubicBezTo>
                <a:cubicBezTo>
                  <a:pt x="2999525" y="2044277"/>
                  <a:pt x="3020649" y="2199183"/>
                  <a:pt x="3044119" y="2347047"/>
                </a:cubicBezTo>
                <a:cubicBezTo>
                  <a:pt x="3044119" y="2351741"/>
                  <a:pt x="3044119" y="2354088"/>
                  <a:pt x="3044119" y="2358782"/>
                </a:cubicBezTo>
                <a:close/>
                <a:moveTo>
                  <a:pt x="3072284" y="2631039"/>
                </a:moveTo>
                <a:cubicBezTo>
                  <a:pt x="3072284" y="2663898"/>
                  <a:pt x="3074631" y="2696756"/>
                  <a:pt x="3074631" y="2727268"/>
                </a:cubicBezTo>
                <a:cubicBezTo>
                  <a:pt x="3074631" y="2731962"/>
                  <a:pt x="3074631" y="2739003"/>
                  <a:pt x="3074631" y="2743697"/>
                </a:cubicBezTo>
                <a:cubicBezTo>
                  <a:pt x="3074631" y="2778903"/>
                  <a:pt x="3076978" y="2814109"/>
                  <a:pt x="3076978" y="2849314"/>
                </a:cubicBezTo>
                <a:cubicBezTo>
                  <a:pt x="3076978" y="2851662"/>
                  <a:pt x="3076978" y="2854009"/>
                  <a:pt x="3076978" y="2854009"/>
                </a:cubicBezTo>
                <a:cubicBezTo>
                  <a:pt x="3084019" y="3032384"/>
                  <a:pt x="3093407" y="3203718"/>
                  <a:pt x="3105143" y="3370359"/>
                </a:cubicBezTo>
                <a:cubicBezTo>
                  <a:pt x="3100449" y="3370359"/>
                  <a:pt x="3093407" y="3375053"/>
                  <a:pt x="3091060" y="3379747"/>
                </a:cubicBezTo>
                <a:cubicBezTo>
                  <a:pt x="3086366" y="3377400"/>
                  <a:pt x="3079325" y="3372706"/>
                  <a:pt x="3074631" y="3370359"/>
                </a:cubicBezTo>
                <a:cubicBezTo>
                  <a:pt x="3065243" y="3365665"/>
                  <a:pt x="3058202" y="3360971"/>
                  <a:pt x="3048813" y="3353929"/>
                </a:cubicBezTo>
                <a:cubicBezTo>
                  <a:pt x="3037078" y="3346888"/>
                  <a:pt x="3027690" y="3339847"/>
                  <a:pt x="3015955" y="3332806"/>
                </a:cubicBezTo>
                <a:cubicBezTo>
                  <a:pt x="3006567" y="3328112"/>
                  <a:pt x="2999525" y="3321071"/>
                  <a:pt x="2990137" y="3316377"/>
                </a:cubicBezTo>
                <a:cubicBezTo>
                  <a:pt x="2978402" y="3309335"/>
                  <a:pt x="2969014" y="3302295"/>
                  <a:pt x="2957279" y="3295253"/>
                </a:cubicBezTo>
                <a:cubicBezTo>
                  <a:pt x="2947890" y="3288212"/>
                  <a:pt x="2938502" y="3283518"/>
                  <a:pt x="2931461" y="3276477"/>
                </a:cubicBezTo>
                <a:cubicBezTo>
                  <a:pt x="2922073" y="3269436"/>
                  <a:pt x="2912685" y="3262394"/>
                  <a:pt x="2903296" y="3257700"/>
                </a:cubicBezTo>
                <a:cubicBezTo>
                  <a:pt x="2891561" y="3250659"/>
                  <a:pt x="2882173" y="3243618"/>
                  <a:pt x="2870438" y="3234230"/>
                </a:cubicBezTo>
                <a:cubicBezTo>
                  <a:pt x="2865744" y="3231883"/>
                  <a:pt x="2861050" y="3227189"/>
                  <a:pt x="2856355" y="3224842"/>
                </a:cubicBezTo>
                <a:cubicBezTo>
                  <a:pt x="2785944" y="3173207"/>
                  <a:pt x="2710839" y="3114531"/>
                  <a:pt x="2635733" y="3051160"/>
                </a:cubicBezTo>
                <a:cubicBezTo>
                  <a:pt x="2638080" y="3048813"/>
                  <a:pt x="2640427" y="3044119"/>
                  <a:pt x="2640427" y="3039425"/>
                </a:cubicBezTo>
                <a:cubicBezTo>
                  <a:pt x="2640427" y="3032384"/>
                  <a:pt x="2638080" y="3027690"/>
                  <a:pt x="2633386" y="3025343"/>
                </a:cubicBezTo>
                <a:cubicBezTo>
                  <a:pt x="2736656" y="2900949"/>
                  <a:pt x="2842273" y="2774209"/>
                  <a:pt x="2952585" y="2649816"/>
                </a:cubicBezTo>
                <a:cubicBezTo>
                  <a:pt x="2961973" y="2640427"/>
                  <a:pt x="2969014" y="2631039"/>
                  <a:pt x="2978402" y="2621651"/>
                </a:cubicBezTo>
                <a:cubicBezTo>
                  <a:pt x="3004219" y="2593486"/>
                  <a:pt x="3030037" y="2565322"/>
                  <a:pt x="3053508" y="2534810"/>
                </a:cubicBezTo>
                <a:cubicBezTo>
                  <a:pt x="3055854" y="2537157"/>
                  <a:pt x="3060548" y="2539504"/>
                  <a:pt x="3065243" y="2539504"/>
                </a:cubicBezTo>
                <a:cubicBezTo>
                  <a:pt x="3065243" y="2567669"/>
                  <a:pt x="3065243" y="2595833"/>
                  <a:pt x="3067590" y="2621651"/>
                </a:cubicBezTo>
                <a:cubicBezTo>
                  <a:pt x="3072284" y="2623998"/>
                  <a:pt x="3072284" y="2626345"/>
                  <a:pt x="3072284" y="2631039"/>
                </a:cubicBezTo>
                <a:close/>
                <a:moveTo>
                  <a:pt x="3051160" y="3544040"/>
                </a:moveTo>
                <a:cubicBezTo>
                  <a:pt x="3006567" y="3670781"/>
                  <a:pt x="2961973" y="3792827"/>
                  <a:pt x="2917379" y="3910179"/>
                </a:cubicBezTo>
                <a:cubicBezTo>
                  <a:pt x="2915032" y="3914873"/>
                  <a:pt x="2915032" y="3919567"/>
                  <a:pt x="2912685" y="3921915"/>
                </a:cubicBezTo>
                <a:cubicBezTo>
                  <a:pt x="2903296" y="3947732"/>
                  <a:pt x="2893908" y="3971203"/>
                  <a:pt x="2884520" y="3997020"/>
                </a:cubicBezTo>
                <a:cubicBezTo>
                  <a:pt x="2882173" y="4004061"/>
                  <a:pt x="2879826" y="4011102"/>
                  <a:pt x="2877479" y="4018144"/>
                </a:cubicBezTo>
                <a:cubicBezTo>
                  <a:pt x="2868091" y="4039267"/>
                  <a:pt x="2861050" y="4062737"/>
                  <a:pt x="2851661" y="4083861"/>
                </a:cubicBezTo>
                <a:cubicBezTo>
                  <a:pt x="2849314" y="4090902"/>
                  <a:pt x="2846967" y="4097943"/>
                  <a:pt x="2842273" y="4104984"/>
                </a:cubicBezTo>
                <a:cubicBezTo>
                  <a:pt x="2832885" y="4126108"/>
                  <a:pt x="2825844" y="4147231"/>
                  <a:pt x="2816456" y="4168354"/>
                </a:cubicBezTo>
                <a:cubicBezTo>
                  <a:pt x="2814109" y="4175396"/>
                  <a:pt x="2811762" y="4180090"/>
                  <a:pt x="2809415" y="4187131"/>
                </a:cubicBezTo>
                <a:cubicBezTo>
                  <a:pt x="2795332" y="4187131"/>
                  <a:pt x="2783597" y="4187131"/>
                  <a:pt x="2769515" y="4187131"/>
                </a:cubicBezTo>
                <a:cubicBezTo>
                  <a:pt x="2767168" y="4177743"/>
                  <a:pt x="2764821" y="4166007"/>
                  <a:pt x="2762474" y="4156619"/>
                </a:cubicBezTo>
                <a:cubicBezTo>
                  <a:pt x="2760127" y="4147231"/>
                  <a:pt x="2757780" y="4137843"/>
                  <a:pt x="2757780" y="4130802"/>
                </a:cubicBezTo>
                <a:cubicBezTo>
                  <a:pt x="2755433" y="4119066"/>
                  <a:pt x="2753086" y="4107331"/>
                  <a:pt x="2750738" y="4095596"/>
                </a:cubicBezTo>
                <a:cubicBezTo>
                  <a:pt x="2748391" y="4086208"/>
                  <a:pt x="2746044" y="4076820"/>
                  <a:pt x="2746044" y="4067431"/>
                </a:cubicBezTo>
                <a:cubicBezTo>
                  <a:pt x="2743697" y="4055696"/>
                  <a:pt x="2741350" y="4043961"/>
                  <a:pt x="2739003" y="4032226"/>
                </a:cubicBezTo>
                <a:cubicBezTo>
                  <a:pt x="2736656" y="4022838"/>
                  <a:pt x="2734309" y="4011102"/>
                  <a:pt x="2734309" y="4001714"/>
                </a:cubicBezTo>
                <a:cubicBezTo>
                  <a:pt x="2731962" y="3989979"/>
                  <a:pt x="2729615" y="3975897"/>
                  <a:pt x="2727268" y="3964162"/>
                </a:cubicBezTo>
                <a:cubicBezTo>
                  <a:pt x="2724921" y="3954773"/>
                  <a:pt x="2724921" y="3945385"/>
                  <a:pt x="2722574" y="3933650"/>
                </a:cubicBezTo>
                <a:cubicBezTo>
                  <a:pt x="2720227" y="3919567"/>
                  <a:pt x="2717880" y="3907832"/>
                  <a:pt x="2715533" y="3893750"/>
                </a:cubicBezTo>
                <a:cubicBezTo>
                  <a:pt x="2713186" y="3884362"/>
                  <a:pt x="2713186" y="3874974"/>
                  <a:pt x="2710839" y="3863238"/>
                </a:cubicBezTo>
                <a:cubicBezTo>
                  <a:pt x="2708492" y="3849156"/>
                  <a:pt x="2706145" y="3835074"/>
                  <a:pt x="2703797" y="3818645"/>
                </a:cubicBezTo>
                <a:cubicBezTo>
                  <a:pt x="2701450" y="3809256"/>
                  <a:pt x="2701450" y="3799868"/>
                  <a:pt x="2699103" y="3790480"/>
                </a:cubicBezTo>
                <a:cubicBezTo>
                  <a:pt x="2696756" y="3771704"/>
                  <a:pt x="2694409" y="3752927"/>
                  <a:pt x="2692062" y="3736498"/>
                </a:cubicBezTo>
                <a:cubicBezTo>
                  <a:pt x="2692062" y="3729457"/>
                  <a:pt x="2689715" y="3724763"/>
                  <a:pt x="2689715" y="3717722"/>
                </a:cubicBezTo>
                <a:cubicBezTo>
                  <a:pt x="2687368" y="3694251"/>
                  <a:pt x="2682674" y="3670781"/>
                  <a:pt x="2680327" y="3647310"/>
                </a:cubicBezTo>
                <a:cubicBezTo>
                  <a:pt x="2680327" y="3644963"/>
                  <a:pt x="2680327" y="3644963"/>
                  <a:pt x="2680327" y="3642616"/>
                </a:cubicBezTo>
                <a:cubicBezTo>
                  <a:pt x="2668592" y="3539346"/>
                  <a:pt x="2656857" y="3429035"/>
                  <a:pt x="2645121" y="3314030"/>
                </a:cubicBezTo>
                <a:cubicBezTo>
                  <a:pt x="2645121" y="3306989"/>
                  <a:pt x="2645121" y="3302295"/>
                  <a:pt x="2642774" y="3295253"/>
                </a:cubicBezTo>
                <a:cubicBezTo>
                  <a:pt x="2640427" y="3271783"/>
                  <a:pt x="2638080" y="3248312"/>
                  <a:pt x="2635733" y="3227189"/>
                </a:cubicBezTo>
                <a:cubicBezTo>
                  <a:pt x="2633386" y="3206065"/>
                  <a:pt x="2633386" y="3187289"/>
                  <a:pt x="2631039" y="3166166"/>
                </a:cubicBezTo>
                <a:cubicBezTo>
                  <a:pt x="2631039" y="3156777"/>
                  <a:pt x="2628692" y="3147389"/>
                  <a:pt x="2628692" y="3138001"/>
                </a:cubicBezTo>
                <a:cubicBezTo>
                  <a:pt x="2626345" y="3114531"/>
                  <a:pt x="2623998" y="3088713"/>
                  <a:pt x="2623998" y="3062896"/>
                </a:cubicBezTo>
                <a:cubicBezTo>
                  <a:pt x="2628692" y="3062896"/>
                  <a:pt x="2633386" y="3060549"/>
                  <a:pt x="2635733" y="3055855"/>
                </a:cubicBezTo>
                <a:cubicBezTo>
                  <a:pt x="2640427" y="3060549"/>
                  <a:pt x="2647469" y="3065243"/>
                  <a:pt x="2652163" y="3069937"/>
                </a:cubicBezTo>
                <a:cubicBezTo>
                  <a:pt x="2663898" y="3079325"/>
                  <a:pt x="2673286" y="3088713"/>
                  <a:pt x="2685021" y="3095754"/>
                </a:cubicBezTo>
                <a:cubicBezTo>
                  <a:pt x="2696756" y="3105142"/>
                  <a:pt x="2706145" y="3112184"/>
                  <a:pt x="2717880" y="3121572"/>
                </a:cubicBezTo>
                <a:cubicBezTo>
                  <a:pt x="2727268" y="3130960"/>
                  <a:pt x="2739003" y="3138001"/>
                  <a:pt x="2748391" y="3147389"/>
                </a:cubicBezTo>
                <a:cubicBezTo>
                  <a:pt x="2757780" y="3154431"/>
                  <a:pt x="2767168" y="3161472"/>
                  <a:pt x="2776556" y="3170860"/>
                </a:cubicBezTo>
                <a:cubicBezTo>
                  <a:pt x="2788291" y="3180248"/>
                  <a:pt x="2797679" y="3187289"/>
                  <a:pt x="2809415" y="3196677"/>
                </a:cubicBezTo>
                <a:cubicBezTo>
                  <a:pt x="2818803" y="3203718"/>
                  <a:pt x="2825844" y="3208413"/>
                  <a:pt x="2835232" y="3215454"/>
                </a:cubicBezTo>
                <a:cubicBezTo>
                  <a:pt x="2846967" y="3224842"/>
                  <a:pt x="2858703" y="3231883"/>
                  <a:pt x="2870438" y="3241271"/>
                </a:cubicBezTo>
                <a:cubicBezTo>
                  <a:pt x="2877479" y="3245965"/>
                  <a:pt x="2886867" y="3253006"/>
                  <a:pt x="2893908" y="3257700"/>
                </a:cubicBezTo>
                <a:cubicBezTo>
                  <a:pt x="2912685" y="3269436"/>
                  <a:pt x="2929114" y="3283518"/>
                  <a:pt x="2947890" y="3295253"/>
                </a:cubicBezTo>
                <a:cubicBezTo>
                  <a:pt x="2961973" y="3304641"/>
                  <a:pt x="2976055" y="3314030"/>
                  <a:pt x="2990137" y="3325765"/>
                </a:cubicBezTo>
                <a:cubicBezTo>
                  <a:pt x="2992484" y="3328112"/>
                  <a:pt x="2997178" y="3330459"/>
                  <a:pt x="2999525" y="3330459"/>
                </a:cubicBezTo>
                <a:cubicBezTo>
                  <a:pt x="3015955" y="3342194"/>
                  <a:pt x="3032384" y="3351582"/>
                  <a:pt x="3048813" y="3363318"/>
                </a:cubicBezTo>
                <a:cubicBezTo>
                  <a:pt x="3051160" y="3363318"/>
                  <a:pt x="3051160" y="3365665"/>
                  <a:pt x="3053508" y="3365665"/>
                </a:cubicBezTo>
                <a:cubicBezTo>
                  <a:pt x="3065243" y="3372706"/>
                  <a:pt x="3076978" y="3379747"/>
                  <a:pt x="3088713" y="3389135"/>
                </a:cubicBezTo>
                <a:cubicBezTo>
                  <a:pt x="3086366" y="3391482"/>
                  <a:pt x="3086366" y="3396176"/>
                  <a:pt x="3086366" y="3398523"/>
                </a:cubicBezTo>
                <a:cubicBezTo>
                  <a:pt x="3086366" y="3407912"/>
                  <a:pt x="3091060" y="3414952"/>
                  <a:pt x="3098101" y="3417300"/>
                </a:cubicBezTo>
                <a:cubicBezTo>
                  <a:pt x="3091060" y="3433729"/>
                  <a:pt x="3086366" y="3450158"/>
                  <a:pt x="3079325" y="3468935"/>
                </a:cubicBezTo>
                <a:cubicBezTo>
                  <a:pt x="3072284" y="3487711"/>
                  <a:pt x="3062896" y="3515876"/>
                  <a:pt x="3051160" y="3544040"/>
                </a:cubicBezTo>
                <a:close/>
                <a:moveTo>
                  <a:pt x="2227347" y="4175396"/>
                </a:moveTo>
                <a:cubicBezTo>
                  <a:pt x="2210918" y="4170702"/>
                  <a:pt x="2194488" y="4168354"/>
                  <a:pt x="2178059" y="4163660"/>
                </a:cubicBezTo>
                <a:cubicBezTo>
                  <a:pt x="2161630" y="4158966"/>
                  <a:pt x="2147548" y="4154272"/>
                  <a:pt x="2131118" y="4149578"/>
                </a:cubicBezTo>
                <a:cubicBezTo>
                  <a:pt x="2114689" y="4144884"/>
                  <a:pt x="2098260" y="4140190"/>
                  <a:pt x="2081830" y="4135496"/>
                </a:cubicBezTo>
                <a:cubicBezTo>
                  <a:pt x="2065401" y="4130802"/>
                  <a:pt x="2051319" y="4126108"/>
                  <a:pt x="2034889" y="4121414"/>
                </a:cubicBezTo>
                <a:cubicBezTo>
                  <a:pt x="2018460" y="4116720"/>
                  <a:pt x="2002031" y="4112026"/>
                  <a:pt x="1985601" y="4107331"/>
                </a:cubicBezTo>
                <a:cubicBezTo>
                  <a:pt x="1969172" y="4102637"/>
                  <a:pt x="1955090" y="4097943"/>
                  <a:pt x="1938660" y="4090902"/>
                </a:cubicBezTo>
                <a:cubicBezTo>
                  <a:pt x="1922231" y="4086208"/>
                  <a:pt x="1905802" y="4079167"/>
                  <a:pt x="1889372" y="4074473"/>
                </a:cubicBezTo>
                <a:cubicBezTo>
                  <a:pt x="1872943" y="4069779"/>
                  <a:pt x="1858861" y="4062737"/>
                  <a:pt x="1842431" y="4058043"/>
                </a:cubicBezTo>
                <a:cubicBezTo>
                  <a:pt x="1837737" y="4055696"/>
                  <a:pt x="1833043" y="4055696"/>
                  <a:pt x="1828349" y="4053349"/>
                </a:cubicBezTo>
                <a:cubicBezTo>
                  <a:pt x="1833043" y="4051002"/>
                  <a:pt x="1837737" y="4048655"/>
                  <a:pt x="1840084" y="4041614"/>
                </a:cubicBezTo>
                <a:cubicBezTo>
                  <a:pt x="1842431" y="4041614"/>
                  <a:pt x="1844778" y="4043961"/>
                  <a:pt x="1844778" y="4043961"/>
                </a:cubicBezTo>
                <a:cubicBezTo>
                  <a:pt x="1856514" y="4048655"/>
                  <a:pt x="1870596" y="4053349"/>
                  <a:pt x="1882331" y="4058043"/>
                </a:cubicBezTo>
                <a:cubicBezTo>
                  <a:pt x="1887025" y="4060390"/>
                  <a:pt x="1891719" y="4060390"/>
                  <a:pt x="1896414" y="4062737"/>
                </a:cubicBezTo>
                <a:cubicBezTo>
                  <a:pt x="1948049" y="4081514"/>
                  <a:pt x="1997336" y="4097943"/>
                  <a:pt x="2046624" y="4114372"/>
                </a:cubicBezTo>
                <a:cubicBezTo>
                  <a:pt x="2051319" y="4116720"/>
                  <a:pt x="2058360" y="4116720"/>
                  <a:pt x="2063054" y="4119066"/>
                </a:cubicBezTo>
                <a:cubicBezTo>
                  <a:pt x="2074789" y="4123761"/>
                  <a:pt x="2086524" y="4126108"/>
                  <a:pt x="2098260" y="4128455"/>
                </a:cubicBezTo>
                <a:cubicBezTo>
                  <a:pt x="2107648" y="4130802"/>
                  <a:pt x="2114689" y="4133149"/>
                  <a:pt x="2124077" y="4135496"/>
                </a:cubicBezTo>
                <a:cubicBezTo>
                  <a:pt x="2135812" y="4137843"/>
                  <a:pt x="2145201" y="4142537"/>
                  <a:pt x="2156936" y="4144884"/>
                </a:cubicBezTo>
                <a:cubicBezTo>
                  <a:pt x="2166324" y="4147231"/>
                  <a:pt x="2175712" y="4149578"/>
                  <a:pt x="2185100" y="4151925"/>
                </a:cubicBezTo>
                <a:cubicBezTo>
                  <a:pt x="2194488" y="4154272"/>
                  <a:pt x="2203877" y="4156619"/>
                  <a:pt x="2215612" y="4158966"/>
                </a:cubicBezTo>
                <a:cubicBezTo>
                  <a:pt x="2225000" y="4161313"/>
                  <a:pt x="2236735" y="4163660"/>
                  <a:pt x="2246123" y="4166007"/>
                </a:cubicBezTo>
                <a:cubicBezTo>
                  <a:pt x="2255512" y="4168354"/>
                  <a:pt x="2264900" y="4170702"/>
                  <a:pt x="2274288" y="4173049"/>
                </a:cubicBezTo>
                <a:cubicBezTo>
                  <a:pt x="2286023" y="4175396"/>
                  <a:pt x="2295412" y="4177743"/>
                  <a:pt x="2307147" y="4180090"/>
                </a:cubicBezTo>
                <a:cubicBezTo>
                  <a:pt x="2316535" y="4182437"/>
                  <a:pt x="2325923" y="4184784"/>
                  <a:pt x="2332964" y="4184784"/>
                </a:cubicBezTo>
                <a:cubicBezTo>
                  <a:pt x="2344699" y="4187131"/>
                  <a:pt x="2354088" y="4189478"/>
                  <a:pt x="2365823" y="4191825"/>
                </a:cubicBezTo>
                <a:cubicBezTo>
                  <a:pt x="2375211" y="4194172"/>
                  <a:pt x="2382252" y="4194172"/>
                  <a:pt x="2391640" y="4196519"/>
                </a:cubicBezTo>
                <a:cubicBezTo>
                  <a:pt x="2403376" y="4198866"/>
                  <a:pt x="2412764" y="4201213"/>
                  <a:pt x="2424499" y="4203560"/>
                </a:cubicBezTo>
                <a:cubicBezTo>
                  <a:pt x="2433887" y="4205908"/>
                  <a:pt x="2440928" y="4205908"/>
                  <a:pt x="2450317" y="4208254"/>
                </a:cubicBezTo>
                <a:cubicBezTo>
                  <a:pt x="2462052" y="4210602"/>
                  <a:pt x="2471440" y="4212948"/>
                  <a:pt x="2483175" y="4212948"/>
                </a:cubicBezTo>
                <a:cubicBezTo>
                  <a:pt x="2492563" y="4215296"/>
                  <a:pt x="2499605" y="4215296"/>
                  <a:pt x="2508993" y="4217643"/>
                </a:cubicBezTo>
                <a:cubicBezTo>
                  <a:pt x="2520728" y="4219990"/>
                  <a:pt x="2530116" y="4219990"/>
                  <a:pt x="2541851" y="4222337"/>
                </a:cubicBezTo>
                <a:cubicBezTo>
                  <a:pt x="2551239" y="4224684"/>
                  <a:pt x="2558281" y="4224684"/>
                  <a:pt x="2567669" y="4224684"/>
                </a:cubicBezTo>
                <a:cubicBezTo>
                  <a:pt x="2579404" y="4227031"/>
                  <a:pt x="2588792" y="4227031"/>
                  <a:pt x="2600528" y="4229378"/>
                </a:cubicBezTo>
                <a:cubicBezTo>
                  <a:pt x="2609916" y="4229378"/>
                  <a:pt x="2616957" y="4231725"/>
                  <a:pt x="2626345" y="4231725"/>
                </a:cubicBezTo>
                <a:cubicBezTo>
                  <a:pt x="2638080" y="4234072"/>
                  <a:pt x="2647469" y="4234072"/>
                  <a:pt x="2659204" y="4236419"/>
                </a:cubicBezTo>
                <a:cubicBezTo>
                  <a:pt x="2668592" y="4236419"/>
                  <a:pt x="2675633" y="4238766"/>
                  <a:pt x="2685021" y="4238766"/>
                </a:cubicBezTo>
                <a:cubicBezTo>
                  <a:pt x="2696756" y="4238766"/>
                  <a:pt x="2706145" y="4241113"/>
                  <a:pt x="2717880" y="4241113"/>
                </a:cubicBezTo>
                <a:cubicBezTo>
                  <a:pt x="2727268" y="4241113"/>
                  <a:pt x="2734309" y="4243460"/>
                  <a:pt x="2743697" y="4243460"/>
                </a:cubicBezTo>
                <a:cubicBezTo>
                  <a:pt x="2748391" y="4243460"/>
                  <a:pt x="2753086" y="4243460"/>
                  <a:pt x="2757780" y="4243460"/>
                </a:cubicBezTo>
                <a:cubicBezTo>
                  <a:pt x="2757780" y="4243460"/>
                  <a:pt x="2757780" y="4243460"/>
                  <a:pt x="2757780" y="4243460"/>
                </a:cubicBezTo>
                <a:cubicBezTo>
                  <a:pt x="2757780" y="4245807"/>
                  <a:pt x="2757780" y="4248154"/>
                  <a:pt x="2760127" y="4250501"/>
                </a:cubicBezTo>
                <a:cubicBezTo>
                  <a:pt x="2757780" y="4250501"/>
                  <a:pt x="2755433" y="4252848"/>
                  <a:pt x="2753086" y="4252848"/>
                </a:cubicBezTo>
                <a:cubicBezTo>
                  <a:pt x="2750738" y="4252848"/>
                  <a:pt x="2748391" y="4255195"/>
                  <a:pt x="2746044" y="4255195"/>
                </a:cubicBezTo>
                <a:cubicBezTo>
                  <a:pt x="2731962" y="4252848"/>
                  <a:pt x="2715533" y="4252848"/>
                  <a:pt x="2701450" y="4250501"/>
                </a:cubicBezTo>
                <a:cubicBezTo>
                  <a:pt x="2685021" y="4248154"/>
                  <a:pt x="2670939" y="4248154"/>
                  <a:pt x="2654510" y="4245807"/>
                </a:cubicBezTo>
                <a:cubicBezTo>
                  <a:pt x="2638080" y="4243460"/>
                  <a:pt x="2621651" y="4241113"/>
                  <a:pt x="2607569" y="4238766"/>
                </a:cubicBezTo>
                <a:cubicBezTo>
                  <a:pt x="2591139" y="4236419"/>
                  <a:pt x="2577057" y="4234072"/>
                  <a:pt x="2560628" y="4231725"/>
                </a:cubicBezTo>
                <a:cubicBezTo>
                  <a:pt x="2544198" y="4229378"/>
                  <a:pt x="2527769" y="4227031"/>
                  <a:pt x="2511340" y="4224684"/>
                </a:cubicBezTo>
                <a:cubicBezTo>
                  <a:pt x="2494910" y="4222337"/>
                  <a:pt x="2480828" y="4219990"/>
                  <a:pt x="2464399" y="4217643"/>
                </a:cubicBezTo>
                <a:cubicBezTo>
                  <a:pt x="2447970" y="4215296"/>
                  <a:pt x="2431540" y="4210602"/>
                  <a:pt x="2417458" y="4208254"/>
                </a:cubicBezTo>
                <a:cubicBezTo>
                  <a:pt x="2401029" y="4205908"/>
                  <a:pt x="2384599" y="4201213"/>
                  <a:pt x="2370517" y="4198866"/>
                </a:cubicBezTo>
                <a:cubicBezTo>
                  <a:pt x="2354088" y="4196519"/>
                  <a:pt x="2337658" y="4191825"/>
                  <a:pt x="2323576" y="4187131"/>
                </a:cubicBezTo>
                <a:cubicBezTo>
                  <a:pt x="2307147" y="4182437"/>
                  <a:pt x="2290717" y="4180090"/>
                  <a:pt x="2276635" y="4175396"/>
                </a:cubicBezTo>
                <a:cubicBezTo>
                  <a:pt x="2260206" y="4182437"/>
                  <a:pt x="2243776" y="4180090"/>
                  <a:pt x="2227347" y="4175396"/>
                </a:cubicBezTo>
                <a:close/>
                <a:moveTo>
                  <a:pt x="1807226" y="4074473"/>
                </a:moveTo>
                <a:cubicBezTo>
                  <a:pt x="1802532" y="4083861"/>
                  <a:pt x="1797838" y="4093249"/>
                  <a:pt x="1790797" y="4102637"/>
                </a:cubicBezTo>
                <a:cubicBezTo>
                  <a:pt x="1788449" y="4104984"/>
                  <a:pt x="1788449" y="4109678"/>
                  <a:pt x="1786102" y="4112026"/>
                </a:cubicBezTo>
                <a:cubicBezTo>
                  <a:pt x="1783755" y="4114372"/>
                  <a:pt x="1783755" y="4116720"/>
                  <a:pt x="1781408" y="4121414"/>
                </a:cubicBezTo>
                <a:cubicBezTo>
                  <a:pt x="1774367" y="4116720"/>
                  <a:pt x="1767326" y="4112026"/>
                  <a:pt x="1760285" y="4107331"/>
                </a:cubicBezTo>
                <a:cubicBezTo>
                  <a:pt x="1750897" y="4100290"/>
                  <a:pt x="1743856" y="4095596"/>
                  <a:pt x="1734467" y="4088555"/>
                </a:cubicBezTo>
                <a:cubicBezTo>
                  <a:pt x="1722732" y="4079167"/>
                  <a:pt x="1710997" y="4072125"/>
                  <a:pt x="1699262" y="4062737"/>
                </a:cubicBezTo>
                <a:cubicBezTo>
                  <a:pt x="1689873" y="4055696"/>
                  <a:pt x="1682832" y="4048655"/>
                  <a:pt x="1673444" y="4043961"/>
                </a:cubicBezTo>
                <a:cubicBezTo>
                  <a:pt x="1666403" y="4039267"/>
                  <a:pt x="1659362" y="4032226"/>
                  <a:pt x="1652321" y="4027532"/>
                </a:cubicBezTo>
                <a:cubicBezTo>
                  <a:pt x="1657015" y="4027532"/>
                  <a:pt x="1661709" y="4027532"/>
                  <a:pt x="1666403" y="4027532"/>
                </a:cubicBezTo>
                <a:cubicBezTo>
                  <a:pt x="1687526" y="4029879"/>
                  <a:pt x="1708650" y="4029879"/>
                  <a:pt x="1729773" y="4032226"/>
                </a:cubicBezTo>
                <a:cubicBezTo>
                  <a:pt x="1741508" y="4032226"/>
                  <a:pt x="1750897" y="4032226"/>
                  <a:pt x="1762632" y="4032226"/>
                </a:cubicBezTo>
                <a:cubicBezTo>
                  <a:pt x="1767326" y="4032226"/>
                  <a:pt x="1769673" y="4032226"/>
                  <a:pt x="1774367" y="4032226"/>
                </a:cubicBezTo>
                <a:cubicBezTo>
                  <a:pt x="1779061" y="4034573"/>
                  <a:pt x="1781408" y="4034573"/>
                  <a:pt x="1786102" y="4036920"/>
                </a:cubicBezTo>
                <a:cubicBezTo>
                  <a:pt x="1795491" y="4039267"/>
                  <a:pt x="1802532" y="4043961"/>
                  <a:pt x="1811920" y="4046308"/>
                </a:cubicBezTo>
                <a:cubicBezTo>
                  <a:pt x="1814267" y="4048655"/>
                  <a:pt x="1814267" y="4048655"/>
                  <a:pt x="1816614" y="4051002"/>
                </a:cubicBezTo>
                <a:cubicBezTo>
                  <a:pt x="1814267" y="4055696"/>
                  <a:pt x="1811920" y="4062737"/>
                  <a:pt x="1807226" y="4067431"/>
                </a:cubicBezTo>
                <a:cubicBezTo>
                  <a:pt x="1807226" y="4069779"/>
                  <a:pt x="1807226" y="4072125"/>
                  <a:pt x="1807226" y="4074473"/>
                </a:cubicBezTo>
                <a:close/>
                <a:moveTo>
                  <a:pt x="1779061" y="4215296"/>
                </a:moveTo>
                <a:cubicBezTo>
                  <a:pt x="1781408" y="4217643"/>
                  <a:pt x="1783755" y="4219990"/>
                  <a:pt x="1786102" y="4222337"/>
                </a:cubicBezTo>
                <a:cubicBezTo>
                  <a:pt x="1786102" y="4222337"/>
                  <a:pt x="1786102" y="4224684"/>
                  <a:pt x="1783755" y="4224684"/>
                </a:cubicBezTo>
                <a:cubicBezTo>
                  <a:pt x="1774367" y="4219990"/>
                  <a:pt x="1767326" y="4212948"/>
                  <a:pt x="1757938" y="4208254"/>
                </a:cubicBezTo>
                <a:cubicBezTo>
                  <a:pt x="1750897" y="4203560"/>
                  <a:pt x="1746203" y="4201213"/>
                  <a:pt x="1739161" y="4196519"/>
                </a:cubicBezTo>
                <a:cubicBezTo>
                  <a:pt x="1741508" y="4191825"/>
                  <a:pt x="1743856" y="4187131"/>
                  <a:pt x="1748550" y="4182437"/>
                </a:cubicBezTo>
                <a:cubicBezTo>
                  <a:pt x="1753244" y="4187131"/>
                  <a:pt x="1757938" y="4194172"/>
                  <a:pt x="1764979" y="4198866"/>
                </a:cubicBezTo>
                <a:cubicBezTo>
                  <a:pt x="1769673" y="4205908"/>
                  <a:pt x="1774367" y="4210602"/>
                  <a:pt x="1779061" y="4215296"/>
                </a:cubicBezTo>
                <a:close/>
                <a:moveTo>
                  <a:pt x="1722732" y="4222337"/>
                </a:moveTo>
                <a:cubicBezTo>
                  <a:pt x="1701609" y="4257542"/>
                  <a:pt x="1680485" y="4290401"/>
                  <a:pt x="1659362" y="4320913"/>
                </a:cubicBezTo>
                <a:cubicBezTo>
                  <a:pt x="1657015" y="4323260"/>
                  <a:pt x="1654668" y="4325607"/>
                  <a:pt x="1654668" y="4327954"/>
                </a:cubicBezTo>
                <a:cubicBezTo>
                  <a:pt x="1652321" y="4332648"/>
                  <a:pt x="1647627" y="4337342"/>
                  <a:pt x="1645280" y="4342036"/>
                </a:cubicBezTo>
                <a:cubicBezTo>
                  <a:pt x="1642933" y="4344383"/>
                  <a:pt x="1640586" y="4349077"/>
                  <a:pt x="1638239" y="4351424"/>
                </a:cubicBezTo>
                <a:cubicBezTo>
                  <a:pt x="1635891" y="4356118"/>
                  <a:pt x="1633544" y="4358466"/>
                  <a:pt x="1628850" y="4363160"/>
                </a:cubicBezTo>
                <a:cubicBezTo>
                  <a:pt x="1626503" y="4367854"/>
                  <a:pt x="1621809" y="4370201"/>
                  <a:pt x="1619462" y="4374895"/>
                </a:cubicBezTo>
                <a:cubicBezTo>
                  <a:pt x="1617115" y="4377242"/>
                  <a:pt x="1614768" y="4381936"/>
                  <a:pt x="1612421" y="4384283"/>
                </a:cubicBezTo>
                <a:cubicBezTo>
                  <a:pt x="1610074" y="4388977"/>
                  <a:pt x="1605380" y="4391324"/>
                  <a:pt x="1603033" y="4396018"/>
                </a:cubicBezTo>
                <a:cubicBezTo>
                  <a:pt x="1600686" y="4398365"/>
                  <a:pt x="1598339" y="4400712"/>
                  <a:pt x="1595992" y="4405406"/>
                </a:cubicBezTo>
                <a:cubicBezTo>
                  <a:pt x="1593645" y="4410100"/>
                  <a:pt x="1588950" y="4412447"/>
                  <a:pt x="1586603" y="4417142"/>
                </a:cubicBezTo>
                <a:cubicBezTo>
                  <a:pt x="1584256" y="4419489"/>
                  <a:pt x="1581909" y="4421836"/>
                  <a:pt x="1579562" y="4424183"/>
                </a:cubicBezTo>
                <a:cubicBezTo>
                  <a:pt x="1574868" y="4428877"/>
                  <a:pt x="1572521" y="4433571"/>
                  <a:pt x="1567827" y="4435918"/>
                </a:cubicBezTo>
                <a:cubicBezTo>
                  <a:pt x="1565480" y="4438265"/>
                  <a:pt x="1563133" y="4440612"/>
                  <a:pt x="1560786" y="4442959"/>
                </a:cubicBezTo>
                <a:cubicBezTo>
                  <a:pt x="1556092" y="4447653"/>
                  <a:pt x="1553745" y="4450000"/>
                  <a:pt x="1549051" y="4454694"/>
                </a:cubicBezTo>
                <a:cubicBezTo>
                  <a:pt x="1549051" y="4454694"/>
                  <a:pt x="1546704" y="4457041"/>
                  <a:pt x="1546704" y="4457041"/>
                </a:cubicBezTo>
                <a:cubicBezTo>
                  <a:pt x="1544357" y="4454694"/>
                  <a:pt x="1539662" y="4452347"/>
                  <a:pt x="1532621" y="4452347"/>
                </a:cubicBezTo>
                <a:cubicBezTo>
                  <a:pt x="1530274" y="4424183"/>
                  <a:pt x="1527927" y="4398365"/>
                  <a:pt x="1525580" y="4367854"/>
                </a:cubicBezTo>
                <a:cubicBezTo>
                  <a:pt x="1523233" y="4330301"/>
                  <a:pt x="1518539" y="4292748"/>
                  <a:pt x="1516192" y="4252848"/>
                </a:cubicBezTo>
                <a:cubicBezTo>
                  <a:pt x="1511498" y="4189478"/>
                  <a:pt x="1504457" y="4126108"/>
                  <a:pt x="1497416" y="4055696"/>
                </a:cubicBezTo>
                <a:cubicBezTo>
                  <a:pt x="1502110" y="4055696"/>
                  <a:pt x="1506804" y="4053349"/>
                  <a:pt x="1511498" y="4048655"/>
                </a:cubicBezTo>
                <a:cubicBezTo>
                  <a:pt x="1523233" y="4058043"/>
                  <a:pt x="1537315" y="4067431"/>
                  <a:pt x="1549051" y="4074473"/>
                </a:cubicBezTo>
                <a:cubicBezTo>
                  <a:pt x="1556092" y="4079167"/>
                  <a:pt x="1565480" y="4086208"/>
                  <a:pt x="1572521" y="4090902"/>
                </a:cubicBezTo>
                <a:cubicBezTo>
                  <a:pt x="1628850" y="4128455"/>
                  <a:pt x="1682832" y="4163660"/>
                  <a:pt x="1736814" y="4196519"/>
                </a:cubicBezTo>
                <a:cubicBezTo>
                  <a:pt x="1734467" y="4201213"/>
                  <a:pt x="1729773" y="4208254"/>
                  <a:pt x="1727426" y="4212948"/>
                </a:cubicBezTo>
                <a:cubicBezTo>
                  <a:pt x="1725079" y="4217643"/>
                  <a:pt x="1725079" y="4219990"/>
                  <a:pt x="1722732" y="4222337"/>
                </a:cubicBezTo>
                <a:close/>
                <a:moveTo>
                  <a:pt x="1375369" y="4004061"/>
                </a:moveTo>
                <a:cubicBezTo>
                  <a:pt x="1351899" y="3997020"/>
                  <a:pt x="1326081" y="3989979"/>
                  <a:pt x="1302611" y="3982938"/>
                </a:cubicBezTo>
                <a:cubicBezTo>
                  <a:pt x="1290876" y="3978244"/>
                  <a:pt x="1281487" y="3975897"/>
                  <a:pt x="1269752" y="3971203"/>
                </a:cubicBezTo>
                <a:cubicBezTo>
                  <a:pt x="1253323" y="3966508"/>
                  <a:pt x="1236894" y="3959468"/>
                  <a:pt x="1220464" y="3954773"/>
                </a:cubicBezTo>
                <a:cubicBezTo>
                  <a:pt x="1222811" y="3954773"/>
                  <a:pt x="1222811" y="3954773"/>
                  <a:pt x="1225158" y="3957120"/>
                </a:cubicBezTo>
                <a:cubicBezTo>
                  <a:pt x="1241588" y="3961814"/>
                  <a:pt x="1255670" y="3966508"/>
                  <a:pt x="1272099" y="3968856"/>
                </a:cubicBezTo>
                <a:cubicBezTo>
                  <a:pt x="1283834" y="3971203"/>
                  <a:pt x="1295570" y="3973550"/>
                  <a:pt x="1307305" y="3975897"/>
                </a:cubicBezTo>
                <a:cubicBezTo>
                  <a:pt x="1323734" y="3980591"/>
                  <a:pt x="1342511" y="3982938"/>
                  <a:pt x="1358940" y="3987632"/>
                </a:cubicBezTo>
                <a:cubicBezTo>
                  <a:pt x="1370675" y="3989979"/>
                  <a:pt x="1382410" y="3992326"/>
                  <a:pt x="1394146" y="3994673"/>
                </a:cubicBezTo>
                <a:cubicBezTo>
                  <a:pt x="1412922" y="3997020"/>
                  <a:pt x="1431698" y="4001714"/>
                  <a:pt x="1450475" y="4004061"/>
                </a:cubicBezTo>
                <a:cubicBezTo>
                  <a:pt x="1462210" y="4006408"/>
                  <a:pt x="1476292" y="4006408"/>
                  <a:pt x="1488028" y="4008755"/>
                </a:cubicBezTo>
                <a:cubicBezTo>
                  <a:pt x="1490375" y="4008755"/>
                  <a:pt x="1495069" y="4008755"/>
                  <a:pt x="1497416" y="4011102"/>
                </a:cubicBezTo>
                <a:cubicBezTo>
                  <a:pt x="1497416" y="4013449"/>
                  <a:pt x="1497416" y="4015796"/>
                  <a:pt x="1497416" y="4018144"/>
                </a:cubicBezTo>
                <a:cubicBezTo>
                  <a:pt x="1497416" y="4018144"/>
                  <a:pt x="1497416" y="4018144"/>
                  <a:pt x="1495069" y="4018144"/>
                </a:cubicBezTo>
                <a:cubicBezTo>
                  <a:pt x="1485680" y="4018144"/>
                  <a:pt x="1478639" y="4025185"/>
                  <a:pt x="1476292" y="4032226"/>
                </a:cubicBezTo>
                <a:cubicBezTo>
                  <a:pt x="1450475" y="4025185"/>
                  <a:pt x="1422310" y="4020490"/>
                  <a:pt x="1396493" y="4011102"/>
                </a:cubicBezTo>
                <a:cubicBezTo>
                  <a:pt x="1389452" y="4008755"/>
                  <a:pt x="1382410" y="4006408"/>
                  <a:pt x="1375369" y="4004061"/>
                </a:cubicBezTo>
                <a:close/>
                <a:moveTo>
                  <a:pt x="1154747" y="3935997"/>
                </a:moveTo>
                <a:cubicBezTo>
                  <a:pt x="1147706" y="3933650"/>
                  <a:pt x="1138318" y="3931303"/>
                  <a:pt x="1131276" y="3928956"/>
                </a:cubicBezTo>
                <a:cubicBezTo>
                  <a:pt x="1131276" y="3926609"/>
                  <a:pt x="1133623" y="3926609"/>
                  <a:pt x="1133623" y="3924262"/>
                </a:cubicBezTo>
                <a:cubicBezTo>
                  <a:pt x="1145359" y="3928956"/>
                  <a:pt x="1154747" y="3933650"/>
                  <a:pt x="1166482" y="3935997"/>
                </a:cubicBezTo>
                <a:cubicBezTo>
                  <a:pt x="1173523" y="3938344"/>
                  <a:pt x="1180564" y="3940691"/>
                  <a:pt x="1187605" y="3945385"/>
                </a:cubicBezTo>
                <a:cubicBezTo>
                  <a:pt x="1187605" y="3945385"/>
                  <a:pt x="1185258" y="3945385"/>
                  <a:pt x="1185258" y="3945385"/>
                </a:cubicBezTo>
                <a:cubicBezTo>
                  <a:pt x="1175870" y="3940691"/>
                  <a:pt x="1164135" y="3938344"/>
                  <a:pt x="1154747" y="3935997"/>
                </a:cubicBezTo>
                <a:close/>
                <a:moveTo>
                  <a:pt x="1053824" y="3804562"/>
                </a:moveTo>
                <a:cubicBezTo>
                  <a:pt x="1053824" y="3792827"/>
                  <a:pt x="1053824" y="3781092"/>
                  <a:pt x="1051477" y="3769357"/>
                </a:cubicBezTo>
                <a:cubicBezTo>
                  <a:pt x="1051477" y="3755274"/>
                  <a:pt x="1051477" y="3738845"/>
                  <a:pt x="1049130" y="3722416"/>
                </a:cubicBezTo>
                <a:cubicBezTo>
                  <a:pt x="1049130" y="3717722"/>
                  <a:pt x="1049130" y="3710680"/>
                  <a:pt x="1049130" y="3705986"/>
                </a:cubicBezTo>
                <a:cubicBezTo>
                  <a:pt x="1049130" y="3705986"/>
                  <a:pt x="1051477" y="3705986"/>
                  <a:pt x="1051477" y="3705986"/>
                </a:cubicBezTo>
                <a:cubicBezTo>
                  <a:pt x="1051477" y="3710680"/>
                  <a:pt x="1053824" y="3715374"/>
                  <a:pt x="1053824" y="3720068"/>
                </a:cubicBezTo>
                <a:cubicBezTo>
                  <a:pt x="1056171" y="3729457"/>
                  <a:pt x="1058518" y="3738845"/>
                  <a:pt x="1060865" y="3750580"/>
                </a:cubicBezTo>
                <a:cubicBezTo>
                  <a:pt x="1063212" y="3759969"/>
                  <a:pt x="1065559" y="3771704"/>
                  <a:pt x="1067906" y="3781092"/>
                </a:cubicBezTo>
                <a:cubicBezTo>
                  <a:pt x="1070253" y="3790480"/>
                  <a:pt x="1072600" y="3799868"/>
                  <a:pt x="1074947" y="3806909"/>
                </a:cubicBezTo>
                <a:cubicBezTo>
                  <a:pt x="1077294" y="3816298"/>
                  <a:pt x="1079641" y="3823339"/>
                  <a:pt x="1081988" y="3832727"/>
                </a:cubicBezTo>
                <a:cubicBezTo>
                  <a:pt x="1072600" y="3830380"/>
                  <a:pt x="1063212" y="3828033"/>
                  <a:pt x="1056171" y="3823339"/>
                </a:cubicBezTo>
                <a:cubicBezTo>
                  <a:pt x="1053824" y="3818645"/>
                  <a:pt x="1053824" y="3811604"/>
                  <a:pt x="1053824" y="3804562"/>
                </a:cubicBezTo>
                <a:close/>
                <a:moveTo>
                  <a:pt x="1093724" y="3713028"/>
                </a:moveTo>
                <a:cubicBezTo>
                  <a:pt x="1107806" y="3720068"/>
                  <a:pt x="1121888" y="3727110"/>
                  <a:pt x="1138318" y="3736498"/>
                </a:cubicBezTo>
                <a:cubicBezTo>
                  <a:pt x="1140665" y="3736498"/>
                  <a:pt x="1140665" y="3738845"/>
                  <a:pt x="1143012" y="3738845"/>
                </a:cubicBezTo>
                <a:cubicBezTo>
                  <a:pt x="1168829" y="3752927"/>
                  <a:pt x="1196994" y="3767009"/>
                  <a:pt x="1225158" y="3778745"/>
                </a:cubicBezTo>
                <a:cubicBezTo>
                  <a:pt x="1225158" y="3781092"/>
                  <a:pt x="1222811" y="3783439"/>
                  <a:pt x="1222811" y="3785786"/>
                </a:cubicBezTo>
                <a:cubicBezTo>
                  <a:pt x="1222811" y="3790480"/>
                  <a:pt x="1225158" y="3795174"/>
                  <a:pt x="1227505" y="3799868"/>
                </a:cubicBezTo>
                <a:cubicBezTo>
                  <a:pt x="1220464" y="3806909"/>
                  <a:pt x="1215770" y="3813950"/>
                  <a:pt x="1208729" y="3818645"/>
                </a:cubicBezTo>
                <a:cubicBezTo>
                  <a:pt x="1206382" y="3818645"/>
                  <a:pt x="1206382" y="3820992"/>
                  <a:pt x="1204035" y="3823339"/>
                </a:cubicBezTo>
                <a:cubicBezTo>
                  <a:pt x="1192300" y="3835074"/>
                  <a:pt x="1180564" y="3846809"/>
                  <a:pt x="1168829" y="3858544"/>
                </a:cubicBezTo>
                <a:cubicBezTo>
                  <a:pt x="1138318" y="3851503"/>
                  <a:pt x="1110153" y="3842115"/>
                  <a:pt x="1079641" y="3835074"/>
                </a:cubicBezTo>
                <a:cubicBezTo>
                  <a:pt x="1070253" y="3792827"/>
                  <a:pt x="1060865" y="3750580"/>
                  <a:pt x="1051477" y="3705986"/>
                </a:cubicBezTo>
                <a:cubicBezTo>
                  <a:pt x="1056171" y="3703639"/>
                  <a:pt x="1060865" y="3701292"/>
                  <a:pt x="1063212" y="3696598"/>
                </a:cubicBezTo>
                <a:cubicBezTo>
                  <a:pt x="1065559" y="3698945"/>
                  <a:pt x="1070253" y="3701292"/>
                  <a:pt x="1072600" y="3701292"/>
                </a:cubicBezTo>
                <a:cubicBezTo>
                  <a:pt x="1081988" y="3705986"/>
                  <a:pt x="1089030" y="3710680"/>
                  <a:pt x="1093724" y="3713028"/>
                </a:cubicBezTo>
                <a:close/>
                <a:moveTo>
                  <a:pt x="1269752" y="3752927"/>
                </a:moveTo>
                <a:cubicBezTo>
                  <a:pt x="1274446" y="3745886"/>
                  <a:pt x="1281487" y="3736498"/>
                  <a:pt x="1286181" y="3729457"/>
                </a:cubicBezTo>
                <a:cubicBezTo>
                  <a:pt x="1288529" y="3727110"/>
                  <a:pt x="1290876" y="3722416"/>
                  <a:pt x="1293223" y="3720068"/>
                </a:cubicBezTo>
                <a:cubicBezTo>
                  <a:pt x="1300264" y="3710680"/>
                  <a:pt x="1307305" y="3701292"/>
                  <a:pt x="1314346" y="3691904"/>
                </a:cubicBezTo>
                <a:cubicBezTo>
                  <a:pt x="1316693" y="3689557"/>
                  <a:pt x="1316693" y="3687210"/>
                  <a:pt x="1319040" y="3687210"/>
                </a:cubicBezTo>
                <a:cubicBezTo>
                  <a:pt x="1422310" y="3536999"/>
                  <a:pt x="1523233" y="3363318"/>
                  <a:pt x="1638239" y="3156777"/>
                </a:cubicBezTo>
                <a:cubicBezTo>
                  <a:pt x="1640586" y="3159125"/>
                  <a:pt x="1642933" y="3159125"/>
                  <a:pt x="1647627" y="3159125"/>
                </a:cubicBezTo>
                <a:cubicBezTo>
                  <a:pt x="1649974" y="3159125"/>
                  <a:pt x="1652321" y="3159125"/>
                  <a:pt x="1654668" y="3156777"/>
                </a:cubicBezTo>
                <a:cubicBezTo>
                  <a:pt x="1661709" y="3173207"/>
                  <a:pt x="1671097" y="3191983"/>
                  <a:pt x="1678138" y="3208413"/>
                </a:cubicBezTo>
                <a:cubicBezTo>
                  <a:pt x="1680485" y="3213107"/>
                  <a:pt x="1682832" y="3217801"/>
                  <a:pt x="1685179" y="3222495"/>
                </a:cubicBezTo>
                <a:cubicBezTo>
                  <a:pt x="1694567" y="3241271"/>
                  <a:pt x="1703956" y="3260048"/>
                  <a:pt x="1710997" y="3278824"/>
                </a:cubicBezTo>
                <a:cubicBezTo>
                  <a:pt x="1713344" y="3285865"/>
                  <a:pt x="1718038" y="3292906"/>
                  <a:pt x="1720385" y="3299947"/>
                </a:cubicBezTo>
                <a:cubicBezTo>
                  <a:pt x="1729773" y="3318724"/>
                  <a:pt x="1736814" y="3335153"/>
                  <a:pt x="1746203" y="3351582"/>
                </a:cubicBezTo>
                <a:cubicBezTo>
                  <a:pt x="1750897" y="3358623"/>
                  <a:pt x="1753244" y="3368012"/>
                  <a:pt x="1757938" y="3375053"/>
                </a:cubicBezTo>
                <a:cubicBezTo>
                  <a:pt x="1769673" y="3398523"/>
                  <a:pt x="1779061" y="3419647"/>
                  <a:pt x="1790797" y="3440770"/>
                </a:cubicBezTo>
                <a:cubicBezTo>
                  <a:pt x="1793144" y="3443117"/>
                  <a:pt x="1793144" y="3445464"/>
                  <a:pt x="1795491" y="3447811"/>
                </a:cubicBezTo>
                <a:cubicBezTo>
                  <a:pt x="1807226" y="3471282"/>
                  <a:pt x="1818961" y="3494752"/>
                  <a:pt x="1830696" y="3518223"/>
                </a:cubicBezTo>
                <a:cubicBezTo>
                  <a:pt x="1830696" y="3518223"/>
                  <a:pt x="1830696" y="3518223"/>
                  <a:pt x="1830696" y="3518223"/>
                </a:cubicBezTo>
                <a:cubicBezTo>
                  <a:pt x="1842431" y="3541693"/>
                  <a:pt x="1854167" y="3565164"/>
                  <a:pt x="1865902" y="3586287"/>
                </a:cubicBezTo>
                <a:cubicBezTo>
                  <a:pt x="1868249" y="3590981"/>
                  <a:pt x="1870596" y="3593328"/>
                  <a:pt x="1872943" y="3598022"/>
                </a:cubicBezTo>
                <a:cubicBezTo>
                  <a:pt x="1882331" y="3616799"/>
                  <a:pt x="1891719" y="3635575"/>
                  <a:pt x="1901108" y="3652004"/>
                </a:cubicBezTo>
                <a:cubicBezTo>
                  <a:pt x="1908149" y="3663740"/>
                  <a:pt x="1915190" y="3675475"/>
                  <a:pt x="1919884" y="3687210"/>
                </a:cubicBezTo>
                <a:cubicBezTo>
                  <a:pt x="1922231" y="3691904"/>
                  <a:pt x="1924578" y="3694251"/>
                  <a:pt x="1926925" y="3698945"/>
                </a:cubicBezTo>
                <a:cubicBezTo>
                  <a:pt x="1922231" y="3701292"/>
                  <a:pt x="1917537" y="3708333"/>
                  <a:pt x="1917537" y="3715374"/>
                </a:cubicBezTo>
                <a:cubicBezTo>
                  <a:pt x="1917537" y="3715374"/>
                  <a:pt x="1917537" y="3717722"/>
                  <a:pt x="1917537" y="3717722"/>
                </a:cubicBezTo>
                <a:cubicBezTo>
                  <a:pt x="1915190" y="3717722"/>
                  <a:pt x="1910496" y="3720068"/>
                  <a:pt x="1908149" y="3720068"/>
                </a:cubicBezTo>
                <a:cubicBezTo>
                  <a:pt x="1891719" y="3722416"/>
                  <a:pt x="1872943" y="3727110"/>
                  <a:pt x="1856514" y="3729457"/>
                </a:cubicBezTo>
                <a:cubicBezTo>
                  <a:pt x="1842431" y="3731804"/>
                  <a:pt x="1826002" y="3734151"/>
                  <a:pt x="1811920" y="3736498"/>
                </a:cubicBezTo>
                <a:cubicBezTo>
                  <a:pt x="1800185" y="3738845"/>
                  <a:pt x="1788449" y="3741192"/>
                  <a:pt x="1779061" y="3743539"/>
                </a:cubicBezTo>
                <a:cubicBezTo>
                  <a:pt x="1760285" y="3745886"/>
                  <a:pt x="1743856" y="3748233"/>
                  <a:pt x="1725079" y="3752927"/>
                </a:cubicBezTo>
                <a:cubicBezTo>
                  <a:pt x="1718038" y="3752927"/>
                  <a:pt x="1710997" y="3755274"/>
                  <a:pt x="1703956" y="3755274"/>
                </a:cubicBezTo>
                <a:cubicBezTo>
                  <a:pt x="1682832" y="3757621"/>
                  <a:pt x="1664056" y="3759969"/>
                  <a:pt x="1645280" y="3762315"/>
                </a:cubicBezTo>
                <a:cubicBezTo>
                  <a:pt x="1640586" y="3762315"/>
                  <a:pt x="1635891" y="3764663"/>
                  <a:pt x="1628850" y="3764663"/>
                </a:cubicBezTo>
                <a:cubicBezTo>
                  <a:pt x="1607727" y="3767009"/>
                  <a:pt x="1586603" y="3769357"/>
                  <a:pt x="1565480" y="3771704"/>
                </a:cubicBezTo>
                <a:cubicBezTo>
                  <a:pt x="1560786" y="3771704"/>
                  <a:pt x="1558439" y="3771704"/>
                  <a:pt x="1553745" y="3771704"/>
                </a:cubicBezTo>
                <a:cubicBezTo>
                  <a:pt x="1532621" y="3774051"/>
                  <a:pt x="1511498" y="3774051"/>
                  <a:pt x="1490375" y="3776398"/>
                </a:cubicBezTo>
                <a:cubicBezTo>
                  <a:pt x="1488028" y="3776398"/>
                  <a:pt x="1485680" y="3776398"/>
                  <a:pt x="1483333" y="3776398"/>
                </a:cubicBezTo>
                <a:cubicBezTo>
                  <a:pt x="1462210" y="3778745"/>
                  <a:pt x="1441087" y="3778745"/>
                  <a:pt x="1422310" y="3778745"/>
                </a:cubicBezTo>
                <a:cubicBezTo>
                  <a:pt x="1419963" y="3778745"/>
                  <a:pt x="1415269" y="3778745"/>
                  <a:pt x="1412922" y="3778745"/>
                </a:cubicBezTo>
                <a:cubicBezTo>
                  <a:pt x="1389452" y="3778745"/>
                  <a:pt x="1365981" y="3778745"/>
                  <a:pt x="1344858" y="3778745"/>
                </a:cubicBezTo>
                <a:cubicBezTo>
                  <a:pt x="1328428" y="3778745"/>
                  <a:pt x="1311999" y="3778745"/>
                  <a:pt x="1295570" y="3778745"/>
                </a:cubicBezTo>
                <a:cubicBezTo>
                  <a:pt x="1286181" y="3778745"/>
                  <a:pt x="1276793" y="3778745"/>
                  <a:pt x="1265058" y="3778745"/>
                </a:cubicBezTo>
                <a:cubicBezTo>
                  <a:pt x="1265058" y="3771704"/>
                  <a:pt x="1262711" y="3767009"/>
                  <a:pt x="1258017" y="3762315"/>
                </a:cubicBezTo>
                <a:cubicBezTo>
                  <a:pt x="1258017" y="3759969"/>
                  <a:pt x="1260364" y="3759969"/>
                  <a:pt x="1260364" y="3757621"/>
                </a:cubicBezTo>
                <a:cubicBezTo>
                  <a:pt x="1262711" y="3762315"/>
                  <a:pt x="1265058" y="3757621"/>
                  <a:pt x="1269752" y="3752927"/>
                </a:cubicBezTo>
                <a:close/>
                <a:moveTo>
                  <a:pt x="1816614" y="3128613"/>
                </a:moveTo>
                <a:cubicBezTo>
                  <a:pt x="1835390" y="3128613"/>
                  <a:pt x="1856514" y="3126266"/>
                  <a:pt x="1875290" y="3123919"/>
                </a:cubicBezTo>
                <a:cubicBezTo>
                  <a:pt x="1992642" y="3116878"/>
                  <a:pt x="2112342" y="3105142"/>
                  <a:pt x="2236735" y="3091060"/>
                </a:cubicBezTo>
                <a:cubicBezTo>
                  <a:pt x="2243776" y="3091060"/>
                  <a:pt x="2250818" y="3088713"/>
                  <a:pt x="2257859" y="3088713"/>
                </a:cubicBezTo>
                <a:cubicBezTo>
                  <a:pt x="2293064" y="3084019"/>
                  <a:pt x="2325923" y="3079325"/>
                  <a:pt x="2361129" y="3076978"/>
                </a:cubicBezTo>
                <a:cubicBezTo>
                  <a:pt x="2372864" y="3074631"/>
                  <a:pt x="2386946" y="3074631"/>
                  <a:pt x="2398681" y="3072284"/>
                </a:cubicBezTo>
                <a:cubicBezTo>
                  <a:pt x="2429193" y="3067590"/>
                  <a:pt x="2459705" y="3065243"/>
                  <a:pt x="2490216" y="3060549"/>
                </a:cubicBezTo>
                <a:cubicBezTo>
                  <a:pt x="2504299" y="3058201"/>
                  <a:pt x="2520728" y="3055855"/>
                  <a:pt x="2534810" y="3053507"/>
                </a:cubicBezTo>
                <a:cubicBezTo>
                  <a:pt x="2558281" y="3051160"/>
                  <a:pt x="2579404" y="3046466"/>
                  <a:pt x="2602875" y="3044119"/>
                </a:cubicBezTo>
                <a:cubicBezTo>
                  <a:pt x="2602875" y="3048813"/>
                  <a:pt x="2605222" y="3051160"/>
                  <a:pt x="2607569" y="3053507"/>
                </a:cubicBezTo>
                <a:cubicBezTo>
                  <a:pt x="2584098" y="3079325"/>
                  <a:pt x="2560628" y="3102796"/>
                  <a:pt x="2537157" y="3128613"/>
                </a:cubicBezTo>
                <a:cubicBezTo>
                  <a:pt x="2520728" y="3145042"/>
                  <a:pt x="2506646" y="3161472"/>
                  <a:pt x="2490216" y="3177901"/>
                </a:cubicBezTo>
                <a:cubicBezTo>
                  <a:pt x="2478481" y="3191983"/>
                  <a:pt x="2466746" y="3203718"/>
                  <a:pt x="2452664" y="3217801"/>
                </a:cubicBezTo>
                <a:cubicBezTo>
                  <a:pt x="2431540" y="3238924"/>
                  <a:pt x="2410417" y="3262394"/>
                  <a:pt x="2389293" y="3283518"/>
                </a:cubicBezTo>
                <a:cubicBezTo>
                  <a:pt x="2382252" y="3290559"/>
                  <a:pt x="2375211" y="3297600"/>
                  <a:pt x="2368170" y="3304641"/>
                </a:cubicBezTo>
                <a:cubicBezTo>
                  <a:pt x="2342352" y="3330459"/>
                  <a:pt x="2316535" y="3356276"/>
                  <a:pt x="2293064" y="3382094"/>
                </a:cubicBezTo>
                <a:cubicBezTo>
                  <a:pt x="2290717" y="3384441"/>
                  <a:pt x="2286023" y="3389135"/>
                  <a:pt x="2283676" y="3391482"/>
                </a:cubicBezTo>
                <a:cubicBezTo>
                  <a:pt x="2196835" y="3478323"/>
                  <a:pt x="2109995" y="3562816"/>
                  <a:pt x="2023154" y="3642616"/>
                </a:cubicBezTo>
                <a:cubicBezTo>
                  <a:pt x="2023154" y="3642616"/>
                  <a:pt x="2020807" y="3644963"/>
                  <a:pt x="2020807" y="3644963"/>
                </a:cubicBezTo>
                <a:cubicBezTo>
                  <a:pt x="1997336" y="3666087"/>
                  <a:pt x="1973866" y="3687210"/>
                  <a:pt x="1952743" y="3705986"/>
                </a:cubicBezTo>
                <a:cubicBezTo>
                  <a:pt x="1948049" y="3701292"/>
                  <a:pt x="1943355" y="3698945"/>
                  <a:pt x="1938660" y="3698945"/>
                </a:cubicBezTo>
                <a:cubicBezTo>
                  <a:pt x="1936313" y="3698945"/>
                  <a:pt x="1931619" y="3698945"/>
                  <a:pt x="1929272" y="3701292"/>
                </a:cubicBezTo>
                <a:cubicBezTo>
                  <a:pt x="1840084" y="3539346"/>
                  <a:pt x="1750897" y="3360971"/>
                  <a:pt x="1657015" y="3152083"/>
                </a:cubicBezTo>
                <a:cubicBezTo>
                  <a:pt x="1664056" y="3149737"/>
                  <a:pt x="1668750" y="3142695"/>
                  <a:pt x="1668750" y="3133307"/>
                </a:cubicBezTo>
                <a:cubicBezTo>
                  <a:pt x="1668750" y="3133307"/>
                  <a:pt x="1668750" y="3133307"/>
                  <a:pt x="1668750" y="3133307"/>
                </a:cubicBezTo>
                <a:cubicBezTo>
                  <a:pt x="1699262" y="3130960"/>
                  <a:pt x="1732120" y="3130960"/>
                  <a:pt x="1762632" y="3128613"/>
                </a:cubicBezTo>
                <a:cubicBezTo>
                  <a:pt x="1779061" y="3130960"/>
                  <a:pt x="1797838" y="3130960"/>
                  <a:pt x="1816614" y="3128613"/>
                </a:cubicBezTo>
                <a:close/>
                <a:moveTo>
                  <a:pt x="2480828" y="2823497"/>
                </a:moveTo>
                <a:cubicBezTo>
                  <a:pt x="2478481" y="2821150"/>
                  <a:pt x="2476134" y="2816456"/>
                  <a:pt x="2473787" y="2814109"/>
                </a:cubicBezTo>
                <a:cubicBezTo>
                  <a:pt x="2330617" y="2591139"/>
                  <a:pt x="2192141" y="2358782"/>
                  <a:pt x="2053666" y="2119383"/>
                </a:cubicBezTo>
                <a:cubicBezTo>
                  <a:pt x="2056013" y="2117036"/>
                  <a:pt x="2058360" y="2114689"/>
                  <a:pt x="2060707" y="2109995"/>
                </a:cubicBezTo>
                <a:cubicBezTo>
                  <a:pt x="2081830" y="2119383"/>
                  <a:pt x="2100607" y="2126424"/>
                  <a:pt x="2121730" y="2135812"/>
                </a:cubicBezTo>
                <a:cubicBezTo>
                  <a:pt x="2199183" y="2168671"/>
                  <a:pt x="2278982" y="2201530"/>
                  <a:pt x="2356435" y="2232041"/>
                </a:cubicBezTo>
                <a:cubicBezTo>
                  <a:pt x="2436234" y="2264900"/>
                  <a:pt x="2518381" y="2300106"/>
                  <a:pt x="2598180" y="2332964"/>
                </a:cubicBezTo>
                <a:cubicBezTo>
                  <a:pt x="2605222" y="2335311"/>
                  <a:pt x="2612263" y="2340005"/>
                  <a:pt x="2621651" y="2342352"/>
                </a:cubicBezTo>
                <a:cubicBezTo>
                  <a:pt x="2631039" y="2347047"/>
                  <a:pt x="2642774" y="2351741"/>
                  <a:pt x="2652163" y="2354088"/>
                </a:cubicBezTo>
                <a:cubicBezTo>
                  <a:pt x="2670939" y="2361129"/>
                  <a:pt x="2692062" y="2370517"/>
                  <a:pt x="2710839" y="2377558"/>
                </a:cubicBezTo>
                <a:cubicBezTo>
                  <a:pt x="2717880" y="2379905"/>
                  <a:pt x="2724921" y="2382252"/>
                  <a:pt x="2729615" y="2384599"/>
                </a:cubicBezTo>
                <a:cubicBezTo>
                  <a:pt x="2753086" y="2393987"/>
                  <a:pt x="2776556" y="2403376"/>
                  <a:pt x="2800027" y="2412764"/>
                </a:cubicBezTo>
                <a:cubicBezTo>
                  <a:pt x="2802374" y="2412764"/>
                  <a:pt x="2804721" y="2415111"/>
                  <a:pt x="2807068" y="2415111"/>
                </a:cubicBezTo>
                <a:cubicBezTo>
                  <a:pt x="2889214" y="2447969"/>
                  <a:pt x="2969014" y="2478481"/>
                  <a:pt x="3051160" y="2508993"/>
                </a:cubicBezTo>
                <a:cubicBezTo>
                  <a:pt x="3051160" y="2511340"/>
                  <a:pt x="3048813" y="2513687"/>
                  <a:pt x="3048813" y="2516034"/>
                </a:cubicBezTo>
                <a:cubicBezTo>
                  <a:pt x="3048813" y="2520728"/>
                  <a:pt x="3051160" y="2527769"/>
                  <a:pt x="3055854" y="2530116"/>
                </a:cubicBezTo>
                <a:cubicBezTo>
                  <a:pt x="2912685" y="2692062"/>
                  <a:pt x="2771862" y="2858703"/>
                  <a:pt x="2635733" y="3020649"/>
                </a:cubicBezTo>
                <a:cubicBezTo>
                  <a:pt x="2633386" y="3018302"/>
                  <a:pt x="2628692" y="3015955"/>
                  <a:pt x="2623998" y="3015955"/>
                </a:cubicBezTo>
                <a:cubicBezTo>
                  <a:pt x="2619304" y="3015955"/>
                  <a:pt x="2616957" y="3018302"/>
                  <a:pt x="2614610" y="3018302"/>
                </a:cubicBezTo>
                <a:cubicBezTo>
                  <a:pt x="2593486" y="2987790"/>
                  <a:pt x="2570016" y="2954932"/>
                  <a:pt x="2548892" y="2922073"/>
                </a:cubicBezTo>
                <a:cubicBezTo>
                  <a:pt x="2525422" y="2891561"/>
                  <a:pt x="2504299" y="2856356"/>
                  <a:pt x="2480828" y="2823497"/>
                </a:cubicBezTo>
                <a:close/>
                <a:moveTo>
                  <a:pt x="1933966" y="1703956"/>
                </a:moveTo>
                <a:cubicBezTo>
                  <a:pt x="1957437" y="1706303"/>
                  <a:pt x="1983254" y="1708650"/>
                  <a:pt x="2006725" y="1710997"/>
                </a:cubicBezTo>
                <a:cubicBezTo>
                  <a:pt x="2027848" y="1713344"/>
                  <a:pt x="2051319" y="1715691"/>
                  <a:pt x="2072442" y="1718038"/>
                </a:cubicBezTo>
                <a:cubicBezTo>
                  <a:pt x="2119383" y="1722732"/>
                  <a:pt x="2166324" y="1729773"/>
                  <a:pt x="2215612" y="1734467"/>
                </a:cubicBezTo>
                <a:cubicBezTo>
                  <a:pt x="2222653" y="1734467"/>
                  <a:pt x="2229694" y="1736814"/>
                  <a:pt x="2236735" y="1736814"/>
                </a:cubicBezTo>
                <a:cubicBezTo>
                  <a:pt x="2276635" y="1741508"/>
                  <a:pt x="2318882" y="1748550"/>
                  <a:pt x="2361129" y="1753244"/>
                </a:cubicBezTo>
                <a:cubicBezTo>
                  <a:pt x="2377558" y="1755591"/>
                  <a:pt x="2391640" y="1757938"/>
                  <a:pt x="2408070" y="1760285"/>
                </a:cubicBezTo>
                <a:cubicBezTo>
                  <a:pt x="2440928" y="1764979"/>
                  <a:pt x="2476134" y="1769673"/>
                  <a:pt x="2511340" y="1776714"/>
                </a:cubicBezTo>
                <a:cubicBezTo>
                  <a:pt x="2527769" y="1779061"/>
                  <a:pt x="2546545" y="1783755"/>
                  <a:pt x="2562975" y="1786102"/>
                </a:cubicBezTo>
                <a:cubicBezTo>
                  <a:pt x="2595833" y="1790796"/>
                  <a:pt x="2628692" y="1797838"/>
                  <a:pt x="2663898" y="1802532"/>
                </a:cubicBezTo>
                <a:cubicBezTo>
                  <a:pt x="2682674" y="1804879"/>
                  <a:pt x="2701450" y="1809573"/>
                  <a:pt x="2720227" y="1811920"/>
                </a:cubicBezTo>
                <a:cubicBezTo>
                  <a:pt x="2753086" y="1818961"/>
                  <a:pt x="2785944" y="1823655"/>
                  <a:pt x="2821150" y="1830696"/>
                </a:cubicBezTo>
                <a:cubicBezTo>
                  <a:pt x="2837579" y="1833043"/>
                  <a:pt x="2856355" y="1837737"/>
                  <a:pt x="2875132" y="1842432"/>
                </a:cubicBezTo>
                <a:cubicBezTo>
                  <a:pt x="2905644" y="1849473"/>
                  <a:pt x="2933808" y="1854167"/>
                  <a:pt x="2964320" y="1861208"/>
                </a:cubicBezTo>
                <a:cubicBezTo>
                  <a:pt x="2964320" y="1861208"/>
                  <a:pt x="2964320" y="1863555"/>
                  <a:pt x="2964320" y="1863555"/>
                </a:cubicBezTo>
                <a:cubicBezTo>
                  <a:pt x="2964320" y="1863555"/>
                  <a:pt x="2964320" y="1865902"/>
                  <a:pt x="2964320" y="1865902"/>
                </a:cubicBezTo>
                <a:cubicBezTo>
                  <a:pt x="2961973" y="1865902"/>
                  <a:pt x="2959626" y="1865902"/>
                  <a:pt x="2957279" y="1868249"/>
                </a:cubicBezTo>
                <a:cubicBezTo>
                  <a:pt x="2947890" y="1870596"/>
                  <a:pt x="2938502" y="1870596"/>
                  <a:pt x="2931461" y="1872943"/>
                </a:cubicBezTo>
                <a:cubicBezTo>
                  <a:pt x="2924420" y="1875290"/>
                  <a:pt x="2915032" y="1875290"/>
                  <a:pt x="2905644" y="1877637"/>
                </a:cubicBezTo>
                <a:cubicBezTo>
                  <a:pt x="2896255" y="1879984"/>
                  <a:pt x="2886867" y="1882331"/>
                  <a:pt x="2877479" y="1882331"/>
                </a:cubicBezTo>
                <a:cubicBezTo>
                  <a:pt x="2870438" y="1884678"/>
                  <a:pt x="2861050" y="1884678"/>
                  <a:pt x="2854008" y="1887025"/>
                </a:cubicBezTo>
                <a:cubicBezTo>
                  <a:pt x="2844620" y="1889372"/>
                  <a:pt x="2835232" y="1891719"/>
                  <a:pt x="2825844" y="1894066"/>
                </a:cubicBezTo>
                <a:cubicBezTo>
                  <a:pt x="2818803" y="1896413"/>
                  <a:pt x="2809415" y="1896413"/>
                  <a:pt x="2802374" y="1898761"/>
                </a:cubicBezTo>
                <a:cubicBezTo>
                  <a:pt x="2792985" y="1901108"/>
                  <a:pt x="2783597" y="1903455"/>
                  <a:pt x="2771862" y="1905802"/>
                </a:cubicBezTo>
                <a:cubicBezTo>
                  <a:pt x="2764821" y="1908149"/>
                  <a:pt x="2755433" y="1910496"/>
                  <a:pt x="2748391" y="1910496"/>
                </a:cubicBezTo>
                <a:cubicBezTo>
                  <a:pt x="2739003" y="1912843"/>
                  <a:pt x="2727268" y="1915190"/>
                  <a:pt x="2717880" y="1917537"/>
                </a:cubicBezTo>
                <a:cubicBezTo>
                  <a:pt x="2710839" y="1919884"/>
                  <a:pt x="2701450" y="1922231"/>
                  <a:pt x="2692062" y="1922231"/>
                </a:cubicBezTo>
                <a:cubicBezTo>
                  <a:pt x="2682674" y="1924578"/>
                  <a:pt x="2670939" y="1926925"/>
                  <a:pt x="2661551" y="1929272"/>
                </a:cubicBezTo>
                <a:cubicBezTo>
                  <a:pt x="2652163" y="1931619"/>
                  <a:pt x="2642774" y="1933966"/>
                  <a:pt x="2633386" y="1936313"/>
                </a:cubicBezTo>
                <a:cubicBezTo>
                  <a:pt x="2623998" y="1938660"/>
                  <a:pt x="2614610" y="1941007"/>
                  <a:pt x="2605222" y="1943354"/>
                </a:cubicBezTo>
                <a:cubicBezTo>
                  <a:pt x="2595833" y="1945702"/>
                  <a:pt x="2586445" y="1948049"/>
                  <a:pt x="2574710" y="1950396"/>
                </a:cubicBezTo>
                <a:cubicBezTo>
                  <a:pt x="2565322" y="1952743"/>
                  <a:pt x="2555934" y="1955090"/>
                  <a:pt x="2546545" y="1957437"/>
                </a:cubicBezTo>
                <a:cubicBezTo>
                  <a:pt x="2534810" y="1959784"/>
                  <a:pt x="2525422" y="1962131"/>
                  <a:pt x="2513687" y="1966825"/>
                </a:cubicBezTo>
                <a:cubicBezTo>
                  <a:pt x="2504299" y="1969172"/>
                  <a:pt x="2497258" y="1971519"/>
                  <a:pt x="2487869" y="1973866"/>
                </a:cubicBezTo>
                <a:cubicBezTo>
                  <a:pt x="2476134" y="1976213"/>
                  <a:pt x="2464399" y="1980907"/>
                  <a:pt x="2452664" y="1983254"/>
                </a:cubicBezTo>
                <a:cubicBezTo>
                  <a:pt x="2445622" y="1985601"/>
                  <a:pt x="2438581" y="1987948"/>
                  <a:pt x="2429193" y="1990295"/>
                </a:cubicBezTo>
                <a:cubicBezTo>
                  <a:pt x="2412764" y="1994990"/>
                  <a:pt x="2396334" y="1999684"/>
                  <a:pt x="2379905" y="2004378"/>
                </a:cubicBezTo>
                <a:cubicBezTo>
                  <a:pt x="2375211" y="2004378"/>
                  <a:pt x="2372864" y="2006725"/>
                  <a:pt x="2368170" y="2006725"/>
                </a:cubicBezTo>
                <a:cubicBezTo>
                  <a:pt x="2351741" y="2011419"/>
                  <a:pt x="2332964" y="2016113"/>
                  <a:pt x="2314188" y="2020807"/>
                </a:cubicBezTo>
                <a:cubicBezTo>
                  <a:pt x="2311841" y="2020807"/>
                  <a:pt x="2309494" y="2023154"/>
                  <a:pt x="2304800" y="2023154"/>
                </a:cubicBezTo>
                <a:cubicBezTo>
                  <a:pt x="2227347" y="2044277"/>
                  <a:pt x="2147548" y="2067748"/>
                  <a:pt x="2063054" y="2093565"/>
                </a:cubicBezTo>
                <a:cubicBezTo>
                  <a:pt x="2060707" y="2086524"/>
                  <a:pt x="2053666" y="2079483"/>
                  <a:pt x="2044277" y="2079483"/>
                </a:cubicBezTo>
                <a:cubicBezTo>
                  <a:pt x="2041930" y="2079483"/>
                  <a:pt x="2037236" y="2079483"/>
                  <a:pt x="2034889" y="2081830"/>
                </a:cubicBezTo>
                <a:cubicBezTo>
                  <a:pt x="2032542" y="2079483"/>
                  <a:pt x="2030195" y="2074789"/>
                  <a:pt x="2030195" y="2072442"/>
                </a:cubicBezTo>
                <a:cubicBezTo>
                  <a:pt x="2020807" y="2058360"/>
                  <a:pt x="2013766" y="2044277"/>
                  <a:pt x="2004378" y="2030195"/>
                </a:cubicBezTo>
                <a:cubicBezTo>
                  <a:pt x="1936313" y="1917537"/>
                  <a:pt x="1872943" y="1811920"/>
                  <a:pt x="1807226" y="1706303"/>
                </a:cubicBezTo>
                <a:cubicBezTo>
                  <a:pt x="1811920" y="1703956"/>
                  <a:pt x="1814267" y="1699262"/>
                  <a:pt x="1816614" y="1692221"/>
                </a:cubicBezTo>
                <a:cubicBezTo>
                  <a:pt x="1828349" y="1692221"/>
                  <a:pt x="1840084" y="1694568"/>
                  <a:pt x="1849473" y="1694568"/>
                </a:cubicBezTo>
                <a:cubicBezTo>
                  <a:pt x="1877637" y="1699262"/>
                  <a:pt x="1905802" y="1701609"/>
                  <a:pt x="1933966" y="1703956"/>
                </a:cubicBezTo>
                <a:close/>
                <a:moveTo>
                  <a:pt x="1403534" y="2236735"/>
                </a:moveTo>
                <a:cubicBezTo>
                  <a:pt x="1403534" y="2232041"/>
                  <a:pt x="1401187" y="2229694"/>
                  <a:pt x="1396493" y="2227347"/>
                </a:cubicBezTo>
                <a:cubicBezTo>
                  <a:pt x="1516192" y="2060707"/>
                  <a:pt x="1645280" y="1884678"/>
                  <a:pt x="1783755" y="1708650"/>
                </a:cubicBezTo>
                <a:cubicBezTo>
                  <a:pt x="1786102" y="1710997"/>
                  <a:pt x="1790797" y="1713344"/>
                  <a:pt x="1795491" y="1713344"/>
                </a:cubicBezTo>
                <a:cubicBezTo>
                  <a:pt x="1800185" y="1713344"/>
                  <a:pt x="1802532" y="1713344"/>
                  <a:pt x="1804879" y="1710997"/>
                </a:cubicBezTo>
                <a:cubicBezTo>
                  <a:pt x="1828349" y="1748550"/>
                  <a:pt x="1851820" y="1788449"/>
                  <a:pt x="1875290" y="1826002"/>
                </a:cubicBezTo>
                <a:cubicBezTo>
                  <a:pt x="1917537" y="1894066"/>
                  <a:pt x="1957437" y="1962131"/>
                  <a:pt x="2002031" y="2034889"/>
                </a:cubicBezTo>
                <a:cubicBezTo>
                  <a:pt x="2011419" y="2051319"/>
                  <a:pt x="2023154" y="2070095"/>
                  <a:pt x="2032542" y="2086524"/>
                </a:cubicBezTo>
                <a:cubicBezTo>
                  <a:pt x="2027848" y="2091218"/>
                  <a:pt x="2023154" y="2095912"/>
                  <a:pt x="2023154" y="2102954"/>
                </a:cubicBezTo>
                <a:cubicBezTo>
                  <a:pt x="2023154" y="2102954"/>
                  <a:pt x="2023154" y="2105301"/>
                  <a:pt x="2023154" y="2105301"/>
                </a:cubicBezTo>
                <a:cubicBezTo>
                  <a:pt x="1973866" y="2114689"/>
                  <a:pt x="1924578" y="2124077"/>
                  <a:pt x="1872943" y="2135812"/>
                </a:cubicBezTo>
                <a:cubicBezTo>
                  <a:pt x="1732120" y="2163977"/>
                  <a:pt x="1577215" y="2196836"/>
                  <a:pt x="1403534" y="2236735"/>
                </a:cubicBezTo>
                <a:close/>
                <a:moveTo>
                  <a:pt x="2631039" y="3130960"/>
                </a:moveTo>
                <a:cubicBezTo>
                  <a:pt x="2633386" y="3159125"/>
                  <a:pt x="2635733" y="3189636"/>
                  <a:pt x="2638080" y="3217801"/>
                </a:cubicBezTo>
                <a:cubicBezTo>
                  <a:pt x="2638080" y="3217801"/>
                  <a:pt x="2638080" y="3220148"/>
                  <a:pt x="2638080" y="3220148"/>
                </a:cubicBezTo>
                <a:cubicBezTo>
                  <a:pt x="2663898" y="3518223"/>
                  <a:pt x="2694409" y="3774051"/>
                  <a:pt x="2734309" y="3999367"/>
                </a:cubicBezTo>
                <a:cubicBezTo>
                  <a:pt x="2734309" y="4006408"/>
                  <a:pt x="2736656" y="4013449"/>
                  <a:pt x="2736656" y="4018144"/>
                </a:cubicBezTo>
                <a:cubicBezTo>
                  <a:pt x="2739003" y="4034573"/>
                  <a:pt x="2741350" y="4048655"/>
                  <a:pt x="2746044" y="4065085"/>
                </a:cubicBezTo>
                <a:cubicBezTo>
                  <a:pt x="2748391" y="4076820"/>
                  <a:pt x="2750738" y="4088555"/>
                  <a:pt x="2753086" y="4100290"/>
                </a:cubicBezTo>
                <a:cubicBezTo>
                  <a:pt x="2755433" y="4109678"/>
                  <a:pt x="2757780" y="4119066"/>
                  <a:pt x="2757780" y="4128455"/>
                </a:cubicBezTo>
                <a:cubicBezTo>
                  <a:pt x="2760127" y="4144884"/>
                  <a:pt x="2764821" y="4161313"/>
                  <a:pt x="2767168" y="4177743"/>
                </a:cubicBezTo>
                <a:cubicBezTo>
                  <a:pt x="2767168" y="4180090"/>
                  <a:pt x="2769515" y="4184784"/>
                  <a:pt x="2769515" y="4187131"/>
                </a:cubicBezTo>
                <a:cubicBezTo>
                  <a:pt x="2720227" y="4184784"/>
                  <a:pt x="2668592" y="4182437"/>
                  <a:pt x="2619304" y="4180090"/>
                </a:cubicBezTo>
                <a:cubicBezTo>
                  <a:pt x="2619304" y="4180090"/>
                  <a:pt x="2616957" y="4180090"/>
                  <a:pt x="2616957" y="4180090"/>
                </a:cubicBezTo>
                <a:cubicBezTo>
                  <a:pt x="2605222" y="4173049"/>
                  <a:pt x="2593486" y="4168354"/>
                  <a:pt x="2579404" y="4161313"/>
                </a:cubicBezTo>
                <a:cubicBezTo>
                  <a:pt x="2574710" y="4158966"/>
                  <a:pt x="2570016" y="4156619"/>
                  <a:pt x="2567669" y="4154272"/>
                </a:cubicBezTo>
                <a:cubicBezTo>
                  <a:pt x="2555934" y="4147231"/>
                  <a:pt x="2541851" y="4140190"/>
                  <a:pt x="2530116" y="4133149"/>
                </a:cubicBezTo>
                <a:cubicBezTo>
                  <a:pt x="2525422" y="4130802"/>
                  <a:pt x="2520728" y="4128455"/>
                  <a:pt x="2516034" y="4126108"/>
                </a:cubicBezTo>
                <a:cubicBezTo>
                  <a:pt x="2504299" y="4119066"/>
                  <a:pt x="2490216" y="4112026"/>
                  <a:pt x="2478481" y="4104984"/>
                </a:cubicBezTo>
                <a:cubicBezTo>
                  <a:pt x="2473787" y="4102637"/>
                  <a:pt x="2469093" y="4100290"/>
                  <a:pt x="2464399" y="4095596"/>
                </a:cubicBezTo>
                <a:cubicBezTo>
                  <a:pt x="2452664" y="4088555"/>
                  <a:pt x="2438581" y="4081514"/>
                  <a:pt x="2426846" y="4074473"/>
                </a:cubicBezTo>
                <a:cubicBezTo>
                  <a:pt x="2422152" y="4072125"/>
                  <a:pt x="2417458" y="4069779"/>
                  <a:pt x="2415111" y="4067431"/>
                </a:cubicBezTo>
                <a:cubicBezTo>
                  <a:pt x="2401029" y="4060390"/>
                  <a:pt x="2389293" y="4051002"/>
                  <a:pt x="2375211" y="4043961"/>
                </a:cubicBezTo>
                <a:cubicBezTo>
                  <a:pt x="2368170" y="4039267"/>
                  <a:pt x="2361129" y="4034573"/>
                  <a:pt x="2354088" y="4029879"/>
                </a:cubicBezTo>
                <a:cubicBezTo>
                  <a:pt x="2342352" y="4022838"/>
                  <a:pt x="2332964" y="4015796"/>
                  <a:pt x="2321229" y="4008755"/>
                </a:cubicBezTo>
                <a:cubicBezTo>
                  <a:pt x="2309494" y="4001714"/>
                  <a:pt x="2300106" y="3994673"/>
                  <a:pt x="2288370" y="3987632"/>
                </a:cubicBezTo>
                <a:cubicBezTo>
                  <a:pt x="2281329" y="3982938"/>
                  <a:pt x="2274288" y="3978244"/>
                  <a:pt x="2267247" y="3973550"/>
                </a:cubicBezTo>
                <a:cubicBezTo>
                  <a:pt x="2232041" y="3950079"/>
                  <a:pt x="2196835" y="3924262"/>
                  <a:pt x="2159283" y="3896097"/>
                </a:cubicBezTo>
                <a:cubicBezTo>
                  <a:pt x="2159283" y="3896097"/>
                  <a:pt x="2159283" y="3896097"/>
                  <a:pt x="2159283" y="3896097"/>
                </a:cubicBezTo>
                <a:cubicBezTo>
                  <a:pt x="2091218" y="3846809"/>
                  <a:pt x="2023154" y="3792827"/>
                  <a:pt x="1955090" y="3734151"/>
                </a:cubicBezTo>
                <a:cubicBezTo>
                  <a:pt x="1957437" y="3731804"/>
                  <a:pt x="1959784" y="3727110"/>
                  <a:pt x="1959784" y="3722416"/>
                </a:cubicBezTo>
                <a:cubicBezTo>
                  <a:pt x="1959784" y="3717722"/>
                  <a:pt x="1957437" y="3713028"/>
                  <a:pt x="1955090" y="3710680"/>
                </a:cubicBezTo>
                <a:cubicBezTo>
                  <a:pt x="1966825" y="3698945"/>
                  <a:pt x="1978560" y="3689557"/>
                  <a:pt x="1992642" y="3677822"/>
                </a:cubicBezTo>
                <a:cubicBezTo>
                  <a:pt x="2004378" y="3666087"/>
                  <a:pt x="2016113" y="3656698"/>
                  <a:pt x="2027848" y="3644963"/>
                </a:cubicBezTo>
                <a:cubicBezTo>
                  <a:pt x="2046624" y="3628534"/>
                  <a:pt x="2065401" y="3609757"/>
                  <a:pt x="2084177" y="3593328"/>
                </a:cubicBezTo>
                <a:cubicBezTo>
                  <a:pt x="2093565" y="3583940"/>
                  <a:pt x="2105301" y="3574552"/>
                  <a:pt x="2114689" y="3565164"/>
                </a:cubicBezTo>
                <a:cubicBezTo>
                  <a:pt x="2173365" y="3511182"/>
                  <a:pt x="2229694" y="3452505"/>
                  <a:pt x="2288370" y="3396176"/>
                </a:cubicBezTo>
                <a:cubicBezTo>
                  <a:pt x="2297759" y="3386788"/>
                  <a:pt x="2309494" y="3375053"/>
                  <a:pt x="2318882" y="3365665"/>
                </a:cubicBezTo>
                <a:cubicBezTo>
                  <a:pt x="2337658" y="3346888"/>
                  <a:pt x="2356435" y="3328112"/>
                  <a:pt x="2372864" y="3309335"/>
                </a:cubicBezTo>
                <a:cubicBezTo>
                  <a:pt x="2386946" y="3295253"/>
                  <a:pt x="2401029" y="3281171"/>
                  <a:pt x="2415111" y="3267089"/>
                </a:cubicBezTo>
                <a:cubicBezTo>
                  <a:pt x="2429193" y="3253006"/>
                  <a:pt x="2445622" y="3236577"/>
                  <a:pt x="2459705" y="3222495"/>
                </a:cubicBezTo>
                <a:cubicBezTo>
                  <a:pt x="2473787" y="3208413"/>
                  <a:pt x="2487869" y="3191983"/>
                  <a:pt x="2501952" y="3177901"/>
                </a:cubicBezTo>
                <a:cubicBezTo>
                  <a:pt x="2516034" y="3163819"/>
                  <a:pt x="2530116" y="3147389"/>
                  <a:pt x="2544198" y="3133307"/>
                </a:cubicBezTo>
                <a:cubicBezTo>
                  <a:pt x="2558281" y="3119225"/>
                  <a:pt x="2572363" y="3105142"/>
                  <a:pt x="2586445" y="3088713"/>
                </a:cubicBezTo>
                <a:cubicBezTo>
                  <a:pt x="2595833" y="3079325"/>
                  <a:pt x="2605222" y="3067590"/>
                  <a:pt x="2614610" y="3058201"/>
                </a:cubicBezTo>
                <a:cubicBezTo>
                  <a:pt x="2619304" y="3060549"/>
                  <a:pt x="2621651" y="3062896"/>
                  <a:pt x="2628692" y="3062896"/>
                </a:cubicBezTo>
                <a:cubicBezTo>
                  <a:pt x="2628692" y="3062896"/>
                  <a:pt x="2628692" y="3062896"/>
                  <a:pt x="2628692" y="3062896"/>
                </a:cubicBezTo>
                <a:cubicBezTo>
                  <a:pt x="2631039" y="3079325"/>
                  <a:pt x="2631039" y="3093407"/>
                  <a:pt x="2633386" y="3109836"/>
                </a:cubicBezTo>
                <a:cubicBezTo>
                  <a:pt x="2628692" y="3112184"/>
                  <a:pt x="2628692" y="3121572"/>
                  <a:pt x="2631039" y="3130960"/>
                </a:cubicBezTo>
                <a:close/>
                <a:moveTo>
                  <a:pt x="2724921" y="4248154"/>
                </a:moveTo>
                <a:cubicBezTo>
                  <a:pt x="2713186" y="4248154"/>
                  <a:pt x="2701450" y="4245807"/>
                  <a:pt x="2689715" y="4245807"/>
                </a:cubicBezTo>
                <a:cubicBezTo>
                  <a:pt x="2682674" y="4245807"/>
                  <a:pt x="2673286" y="4243460"/>
                  <a:pt x="2666245" y="4243460"/>
                </a:cubicBezTo>
                <a:cubicBezTo>
                  <a:pt x="2654510" y="4241113"/>
                  <a:pt x="2642774" y="4241113"/>
                  <a:pt x="2631039" y="4238766"/>
                </a:cubicBezTo>
                <a:cubicBezTo>
                  <a:pt x="2623998" y="4238766"/>
                  <a:pt x="2614610" y="4236419"/>
                  <a:pt x="2607569" y="4236419"/>
                </a:cubicBezTo>
                <a:cubicBezTo>
                  <a:pt x="2595833" y="4234072"/>
                  <a:pt x="2584098" y="4234072"/>
                  <a:pt x="2572363" y="4231725"/>
                </a:cubicBezTo>
                <a:cubicBezTo>
                  <a:pt x="2565322" y="4231725"/>
                  <a:pt x="2558281" y="4229378"/>
                  <a:pt x="2548892" y="4229378"/>
                </a:cubicBezTo>
                <a:cubicBezTo>
                  <a:pt x="2537157" y="4227031"/>
                  <a:pt x="2525422" y="4224684"/>
                  <a:pt x="2511340" y="4224684"/>
                </a:cubicBezTo>
                <a:cubicBezTo>
                  <a:pt x="2504299" y="4224684"/>
                  <a:pt x="2497258" y="4222337"/>
                  <a:pt x="2490216" y="4222337"/>
                </a:cubicBezTo>
                <a:cubicBezTo>
                  <a:pt x="2478481" y="4219990"/>
                  <a:pt x="2464399" y="4217643"/>
                  <a:pt x="2452664" y="4215296"/>
                </a:cubicBezTo>
                <a:cubicBezTo>
                  <a:pt x="2445622" y="4212948"/>
                  <a:pt x="2438581" y="4212948"/>
                  <a:pt x="2431540" y="4210602"/>
                </a:cubicBezTo>
                <a:cubicBezTo>
                  <a:pt x="2419805" y="4208254"/>
                  <a:pt x="2405723" y="4205908"/>
                  <a:pt x="2393987" y="4203560"/>
                </a:cubicBezTo>
                <a:cubicBezTo>
                  <a:pt x="2386946" y="4201213"/>
                  <a:pt x="2379905" y="4201213"/>
                  <a:pt x="2372864" y="4198866"/>
                </a:cubicBezTo>
                <a:cubicBezTo>
                  <a:pt x="2361129" y="4196519"/>
                  <a:pt x="2347047" y="4194172"/>
                  <a:pt x="2335311" y="4189478"/>
                </a:cubicBezTo>
                <a:cubicBezTo>
                  <a:pt x="2328270" y="4187131"/>
                  <a:pt x="2321229" y="4187131"/>
                  <a:pt x="2314188" y="4184784"/>
                </a:cubicBezTo>
                <a:cubicBezTo>
                  <a:pt x="2300106" y="4182437"/>
                  <a:pt x="2288370" y="4177743"/>
                  <a:pt x="2274288" y="4175396"/>
                </a:cubicBezTo>
                <a:cubicBezTo>
                  <a:pt x="2267247" y="4173049"/>
                  <a:pt x="2260206" y="4173049"/>
                  <a:pt x="2253165" y="4170702"/>
                </a:cubicBezTo>
                <a:cubicBezTo>
                  <a:pt x="2239082" y="4168354"/>
                  <a:pt x="2227347" y="4163660"/>
                  <a:pt x="2213265" y="4161313"/>
                </a:cubicBezTo>
                <a:cubicBezTo>
                  <a:pt x="2206224" y="4158966"/>
                  <a:pt x="2199183" y="4158966"/>
                  <a:pt x="2192141" y="4156619"/>
                </a:cubicBezTo>
                <a:cubicBezTo>
                  <a:pt x="2178059" y="4151925"/>
                  <a:pt x="2166324" y="4149578"/>
                  <a:pt x="2152242" y="4144884"/>
                </a:cubicBezTo>
                <a:cubicBezTo>
                  <a:pt x="2145201" y="4142537"/>
                  <a:pt x="2138159" y="4140190"/>
                  <a:pt x="2131118" y="4140190"/>
                </a:cubicBezTo>
                <a:cubicBezTo>
                  <a:pt x="2117036" y="4135496"/>
                  <a:pt x="2105301" y="4133149"/>
                  <a:pt x="2091218" y="4128455"/>
                </a:cubicBezTo>
                <a:cubicBezTo>
                  <a:pt x="2084177" y="4126108"/>
                  <a:pt x="2077136" y="4123761"/>
                  <a:pt x="2070095" y="4121414"/>
                </a:cubicBezTo>
                <a:cubicBezTo>
                  <a:pt x="2056013" y="4116720"/>
                  <a:pt x="2044277" y="4112026"/>
                  <a:pt x="2030195" y="4107331"/>
                </a:cubicBezTo>
                <a:cubicBezTo>
                  <a:pt x="2023154" y="4104984"/>
                  <a:pt x="2016113" y="4102637"/>
                  <a:pt x="2009072" y="4100290"/>
                </a:cubicBezTo>
                <a:cubicBezTo>
                  <a:pt x="1990295" y="4093249"/>
                  <a:pt x="1971519" y="4086208"/>
                  <a:pt x="1950396" y="4081514"/>
                </a:cubicBezTo>
                <a:cubicBezTo>
                  <a:pt x="1950396" y="4081514"/>
                  <a:pt x="1948049" y="4081514"/>
                  <a:pt x="1948049" y="4081514"/>
                </a:cubicBezTo>
                <a:cubicBezTo>
                  <a:pt x="1926925" y="4074473"/>
                  <a:pt x="1908149" y="4067431"/>
                  <a:pt x="1887025" y="4060390"/>
                </a:cubicBezTo>
                <a:cubicBezTo>
                  <a:pt x="1879984" y="4058043"/>
                  <a:pt x="1872943" y="4055696"/>
                  <a:pt x="1865902" y="4051002"/>
                </a:cubicBezTo>
                <a:cubicBezTo>
                  <a:pt x="1858861" y="4048655"/>
                  <a:pt x="1851820" y="4046308"/>
                  <a:pt x="1844778" y="4043961"/>
                </a:cubicBezTo>
                <a:cubicBezTo>
                  <a:pt x="1844778" y="4041614"/>
                  <a:pt x="1844778" y="4041614"/>
                  <a:pt x="1844778" y="4039267"/>
                </a:cubicBezTo>
                <a:cubicBezTo>
                  <a:pt x="2100607" y="4116720"/>
                  <a:pt x="2358782" y="4163660"/>
                  <a:pt x="2614610" y="4184784"/>
                </a:cubicBezTo>
                <a:cubicBezTo>
                  <a:pt x="2619304" y="4187131"/>
                  <a:pt x="2621651" y="4189478"/>
                  <a:pt x="2626345" y="4189478"/>
                </a:cubicBezTo>
                <a:cubicBezTo>
                  <a:pt x="2633386" y="4191825"/>
                  <a:pt x="2640427" y="4196519"/>
                  <a:pt x="2647469" y="4198866"/>
                </a:cubicBezTo>
                <a:cubicBezTo>
                  <a:pt x="2656857" y="4203560"/>
                  <a:pt x="2666245" y="4208254"/>
                  <a:pt x="2675633" y="4212948"/>
                </a:cubicBezTo>
                <a:cubicBezTo>
                  <a:pt x="2682674" y="4215296"/>
                  <a:pt x="2692062" y="4219990"/>
                  <a:pt x="2699103" y="4222337"/>
                </a:cubicBezTo>
                <a:cubicBezTo>
                  <a:pt x="2708492" y="4227031"/>
                  <a:pt x="2717880" y="4229378"/>
                  <a:pt x="2727268" y="4234072"/>
                </a:cubicBezTo>
                <a:cubicBezTo>
                  <a:pt x="2734309" y="4236419"/>
                  <a:pt x="2743697" y="4241113"/>
                  <a:pt x="2750738" y="4243460"/>
                </a:cubicBezTo>
                <a:cubicBezTo>
                  <a:pt x="2753086" y="4245807"/>
                  <a:pt x="2757780" y="4245807"/>
                  <a:pt x="2760127" y="4248154"/>
                </a:cubicBezTo>
                <a:cubicBezTo>
                  <a:pt x="2760127" y="4250501"/>
                  <a:pt x="2760127" y="4250501"/>
                  <a:pt x="2760127" y="4252848"/>
                </a:cubicBezTo>
                <a:cubicBezTo>
                  <a:pt x="2755433" y="4252848"/>
                  <a:pt x="2750738" y="4252848"/>
                  <a:pt x="2743697" y="4252848"/>
                </a:cubicBezTo>
                <a:cubicBezTo>
                  <a:pt x="2739003" y="4248154"/>
                  <a:pt x="2731962" y="4248154"/>
                  <a:pt x="2724921" y="4248154"/>
                </a:cubicBezTo>
                <a:close/>
                <a:moveTo>
                  <a:pt x="1729773" y="4029879"/>
                </a:moveTo>
                <a:cubicBezTo>
                  <a:pt x="1710997" y="4029879"/>
                  <a:pt x="1692220" y="4027532"/>
                  <a:pt x="1673444" y="4025185"/>
                </a:cubicBezTo>
                <a:cubicBezTo>
                  <a:pt x="1666403" y="4025185"/>
                  <a:pt x="1657015" y="4025185"/>
                  <a:pt x="1649974" y="4022838"/>
                </a:cubicBezTo>
                <a:cubicBezTo>
                  <a:pt x="1645280" y="4020490"/>
                  <a:pt x="1642933" y="4018144"/>
                  <a:pt x="1638239" y="4013449"/>
                </a:cubicBezTo>
                <a:cubicBezTo>
                  <a:pt x="1628850" y="4006408"/>
                  <a:pt x="1619462" y="3999367"/>
                  <a:pt x="1610074" y="3992326"/>
                </a:cubicBezTo>
                <a:cubicBezTo>
                  <a:pt x="1598339" y="3982938"/>
                  <a:pt x="1586603" y="3973550"/>
                  <a:pt x="1574868" y="3964162"/>
                </a:cubicBezTo>
                <a:cubicBezTo>
                  <a:pt x="1565480" y="3957120"/>
                  <a:pt x="1556092" y="3947732"/>
                  <a:pt x="1544357" y="3940691"/>
                </a:cubicBezTo>
                <a:cubicBezTo>
                  <a:pt x="1537315" y="3935997"/>
                  <a:pt x="1530274" y="3928956"/>
                  <a:pt x="1523233" y="3924262"/>
                </a:cubicBezTo>
                <a:cubicBezTo>
                  <a:pt x="1523233" y="3924262"/>
                  <a:pt x="1523233" y="3921915"/>
                  <a:pt x="1525580" y="3921915"/>
                </a:cubicBezTo>
                <a:cubicBezTo>
                  <a:pt x="1539662" y="3928956"/>
                  <a:pt x="1551398" y="3933650"/>
                  <a:pt x="1565480" y="3940691"/>
                </a:cubicBezTo>
                <a:cubicBezTo>
                  <a:pt x="1577215" y="3945385"/>
                  <a:pt x="1588950" y="3952426"/>
                  <a:pt x="1603033" y="3957120"/>
                </a:cubicBezTo>
                <a:cubicBezTo>
                  <a:pt x="1621809" y="3966508"/>
                  <a:pt x="1640586" y="3973550"/>
                  <a:pt x="1659362" y="3980591"/>
                </a:cubicBezTo>
                <a:cubicBezTo>
                  <a:pt x="1671097" y="3985285"/>
                  <a:pt x="1682832" y="3989979"/>
                  <a:pt x="1694567" y="3997020"/>
                </a:cubicBezTo>
                <a:cubicBezTo>
                  <a:pt x="1713344" y="4006408"/>
                  <a:pt x="1734467" y="4013449"/>
                  <a:pt x="1753244" y="4020490"/>
                </a:cubicBezTo>
                <a:cubicBezTo>
                  <a:pt x="1760285" y="4022838"/>
                  <a:pt x="1764979" y="4025185"/>
                  <a:pt x="1772020" y="4027532"/>
                </a:cubicBezTo>
                <a:cubicBezTo>
                  <a:pt x="1772020" y="4027532"/>
                  <a:pt x="1769673" y="4027532"/>
                  <a:pt x="1769673" y="4027532"/>
                </a:cubicBezTo>
                <a:cubicBezTo>
                  <a:pt x="1755591" y="4029879"/>
                  <a:pt x="1741508" y="4029879"/>
                  <a:pt x="1729773" y="4029879"/>
                </a:cubicBezTo>
                <a:close/>
                <a:moveTo>
                  <a:pt x="1699262" y="4062737"/>
                </a:moveTo>
                <a:cubicBezTo>
                  <a:pt x="1713344" y="4072125"/>
                  <a:pt x="1725079" y="4081514"/>
                  <a:pt x="1739161" y="4090902"/>
                </a:cubicBezTo>
                <a:cubicBezTo>
                  <a:pt x="1746203" y="4095596"/>
                  <a:pt x="1753244" y="4100290"/>
                  <a:pt x="1760285" y="4107331"/>
                </a:cubicBezTo>
                <a:cubicBezTo>
                  <a:pt x="1767326" y="4112026"/>
                  <a:pt x="1774367" y="4116720"/>
                  <a:pt x="1781408" y="4121414"/>
                </a:cubicBezTo>
                <a:cubicBezTo>
                  <a:pt x="1779061" y="4126108"/>
                  <a:pt x="1776714" y="4130802"/>
                  <a:pt x="1774367" y="4135496"/>
                </a:cubicBezTo>
                <a:cubicBezTo>
                  <a:pt x="1772020" y="4140190"/>
                  <a:pt x="1769673" y="4144884"/>
                  <a:pt x="1767326" y="4149578"/>
                </a:cubicBezTo>
                <a:cubicBezTo>
                  <a:pt x="1764979" y="4156619"/>
                  <a:pt x="1760285" y="4161313"/>
                  <a:pt x="1757938" y="4168354"/>
                </a:cubicBezTo>
                <a:cubicBezTo>
                  <a:pt x="1755591" y="4173049"/>
                  <a:pt x="1753244" y="4177743"/>
                  <a:pt x="1750897" y="4182437"/>
                </a:cubicBezTo>
                <a:cubicBezTo>
                  <a:pt x="1746203" y="4177743"/>
                  <a:pt x="1741508" y="4170702"/>
                  <a:pt x="1734467" y="4166007"/>
                </a:cubicBezTo>
                <a:cubicBezTo>
                  <a:pt x="1729773" y="4161313"/>
                  <a:pt x="1727426" y="4156619"/>
                  <a:pt x="1722732" y="4151925"/>
                </a:cubicBezTo>
                <a:cubicBezTo>
                  <a:pt x="1715691" y="4144884"/>
                  <a:pt x="1708650" y="4135496"/>
                  <a:pt x="1699262" y="4128455"/>
                </a:cubicBezTo>
                <a:cubicBezTo>
                  <a:pt x="1694567" y="4123761"/>
                  <a:pt x="1689873" y="4119066"/>
                  <a:pt x="1685179" y="4112026"/>
                </a:cubicBezTo>
                <a:cubicBezTo>
                  <a:pt x="1678138" y="4104984"/>
                  <a:pt x="1671097" y="4095596"/>
                  <a:pt x="1664056" y="4088555"/>
                </a:cubicBezTo>
                <a:cubicBezTo>
                  <a:pt x="1659362" y="4083861"/>
                  <a:pt x="1654668" y="4076820"/>
                  <a:pt x="1649974" y="4072125"/>
                </a:cubicBezTo>
                <a:cubicBezTo>
                  <a:pt x="1642933" y="4065085"/>
                  <a:pt x="1635891" y="4055696"/>
                  <a:pt x="1628850" y="4048655"/>
                </a:cubicBezTo>
                <a:cubicBezTo>
                  <a:pt x="1624156" y="4043961"/>
                  <a:pt x="1619462" y="4039267"/>
                  <a:pt x="1614768" y="4032226"/>
                </a:cubicBezTo>
                <a:cubicBezTo>
                  <a:pt x="1612421" y="4027532"/>
                  <a:pt x="1607727" y="4025185"/>
                  <a:pt x="1605380" y="4020490"/>
                </a:cubicBezTo>
                <a:cubicBezTo>
                  <a:pt x="1617115" y="4020490"/>
                  <a:pt x="1628850" y="4022838"/>
                  <a:pt x="1638239" y="4022838"/>
                </a:cubicBezTo>
                <a:cubicBezTo>
                  <a:pt x="1642933" y="4022838"/>
                  <a:pt x="1647627" y="4022838"/>
                  <a:pt x="1652321" y="4022838"/>
                </a:cubicBezTo>
                <a:cubicBezTo>
                  <a:pt x="1661709" y="4029879"/>
                  <a:pt x="1668750" y="4034573"/>
                  <a:pt x="1678138" y="4041614"/>
                </a:cubicBezTo>
                <a:cubicBezTo>
                  <a:pt x="1682832" y="4051002"/>
                  <a:pt x="1689873" y="4058043"/>
                  <a:pt x="1699262" y="4062737"/>
                </a:cubicBezTo>
                <a:close/>
                <a:moveTo>
                  <a:pt x="1680485" y="4161313"/>
                </a:moveTo>
                <a:cubicBezTo>
                  <a:pt x="1668750" y="4154272"/>
                  <a:pt x="1659362" y="4147231"/>
                  <a:pt x="1647627" y="4140190"/>
                </a:cubicBezTo>
                <a:cubicBezTo>
                  <a:pt x="1631197" y="4128455"/>
                  <a:pt x="1612421" y="4116720"/>
                  <a:pt x="1595992" y="4104984"/>
                </a:cubicBezTo>
                <a:cubicBezTo>
                  <a:pt x="1588950" y="4100290"/>
                  <a:pt x="1579562" y="4095596"/>
                  <a:pt x="1572521" y="4088555"/>
                </a:cubicBezTo>
                <a:cubicBezTo>
                  <a:pt x="1551398" y="4074473"/>
                  <a:pt x="1532621" y="4060390"/>
                  <a:pt x="1511498" y="4046308"/>
                </a:cubicBezTo>
                <a:cubicBezTo>
                  <a:pt x="1513845" y="4043961"/>
                  <a:pt x="1513845" y="4039267"/>
                  <a:pt x="1513845" y="4034573"/>
                </a:cubicBezTo>
                <a:cubicBezTo>
                  <a:pt x="1513845" y="4025185"/>
                  <a:pt x="1506804" y="4015796"/>
                  <a:pt x="1497416" y="4015796"/>
                </a:cubicBezTo>
                <a:cubicBezTo>
                  <a:pt x="1497416" y="4013449"/>
                  <a:pt x="1497416" y="4011102"/>
                  <a:pt x="1497416" y="4008755"/>
                </a:cubicBezTo>
                <a:cubicBezTo>
                  <a:pt x="1518539" y="4011102"/>
                  <a:pt x="1542009" y="4015796"/>
                  <a:pt x="1565480" y="4018144"/>
                </a:cubicBezTo>
                <a:cubicBezTo>
                  <a:pt x="1577215" y="4020490"/>
                  <a:pt x="1586603" y="4020490"/>
                  <a:pt x="1598339" y="4020490"/>
                </a:cubicBezTo>
                <a:cubicBezTo>
                  <a:pt x="1605380" y="4029879"/>
                  <a:pt x="1614768" y="4039267"/>
                  <a:pt x="1621809" y="4046308"/>
                </a:cubicBezTo>
                <a:cubicBezTo>
                  <a:pt x="1624156" y="4048655"/>
                  <a:pt x="1626503" y="4051002"/>
                  <a:pt x="1628850" y="4055696"/>
                </a:cubicBezTo>
                <a:cubicBezTo>
                  <a:pt x="1638239" y="4067431"/>
                  <a:pt x="1647627" y="4076820"/>
                  <a:pt x="1657015" y="4086208"/>
                </a:cubicBezTo>
                <a:cubicBezTo>
                  <a:pt x="1661709" y="4090902"/>
                  <a:pt x="1664056" y="4095596"/>
                  <a:pt x="1668750" y="4097943"/>
                </a:cubicBezTo>
                <a:cubicBezTo>
                  <a:pt x="1675791" y="4107331"/>
                  <a:pt x="1685179" y="4114372"/>
                  <a:pt x="1692220" y="4123761"/>
                </a:cubicBezTo>
                <a:cubicBezTo>
                  <a:pt x="1696915" y="4128455"/>
                  <a:pt x="1701609" y="4133149"/>
                  <a:pt x="1706303" y="4137843"/>
                </a:cubicBezTo>
                <a:cubicBezTo>
                  <a:pt x="1713344" y="4144884"/>
                  <a:pt x="1720385" y="4154272"/>
                  <a:pt x="1727426" y="4161313"/>
                </a:cubicBezTo>
                <a:cubicBezTo>
                  <a:pt x="1732120" y="4166007"/>
                  <a:pt x="1736814" y="4170702"/>
                  <a:pt x="1741508" y="4175396"/>
                </a:cubicBezTo>
                <a:cubicBezTo>
                  <a:pt x="1741508" y="4175396"/>
                  <a:pt x="1743856" y="4177743"/>
                  <a:pt x="1743856" y="4177743"/>
                </a:cubicBezTo>
                <a:cubicBezTo>
                  <a:pt x="1743856" y="4177743"/>
                  <a:pt x="1743856" y="4177743"/>
                  <a:pt x="1743856" y="4177743"/>
                </a:cubicBezTo>
                <a:cubicBezTo>
                  <a:pt x="1741508" y="4182437"/>
                  <a:pt x="1739161" y="4187131"/>
                  <a:pt x="1736814" y="4189478"/>
                </a:cubicBezTo>
                <a:cubicBezTo>
                  <a:pt x="1736814" y="4189478"/>
                  <a:pt x="1736814" y="4189478"/>
                  <a:pt x="1736814" y="4191825"/>
                </a:cubicBezTo>
                <a:cubicBezTo>
                  <a:pt x="1732120" y="4189478"/>
                  <a:pt x="1727426" y="4187131"/>
                  <a:pt x="1722732" y="4182437"/>
                </a:cubicBezTo>
                <a:cubicBezTo>
                  <a:pt x="1708650" y="4180090"/>
                  <a:pt x="1694567" y="4170702"/>
                  <a:pt x="1680485" y="4161313"/>
                </a:cubicBezTo>
                <a:close/>
                <a:moveTo>
                  <a:pt x="1448128" y="4001714"/>
                </a:moveTo>
                <a:cubicBezTo>
                  <a:pt x="1429351" y="3999367"/>
                  <a:pt x="1410575" y="3994673"/>
                  <a:pt x="1391799" y="3992326"/>
                </a:cubicBezTo>
                <a:cubicBezTo>
                  <a:pt x="1380063" y="3989979"/>
                  <a:pt x="1370675" y="3987632"/>
                  <a:pt x="1358940" y="3987632"/>
                </a:cubicBezTo>
                <a:cubicBezTo>
                  <a:pt x="1335469" y="3982938"/>
                  <a:pt x="1311999" y="3978244"/>
                  <a:pt x="1290876" y="3973550"/>
                </a:cubicBezTo>
                <a:cubicBezTo>
                  <a:pt x="1281487" y="3971203"/>
                  <a:pt x="1272099" y="3968856"/>
                  <a:pt x="1262711" y="3966508"/>
                </a:cubicBezTo>
                <a:cubicBezTo>
                  <a:pt x="1241588" y="3961814"/>
                  <a:pt x="1222811" y="3957120"/>
                  <a:pt x="1204035" y="3950079"/>
                </a:cubicBezTo>
                <a:cubicBezTo>
                  <a:pt x="1194647" y="3947732"/>
                  <a:pt x="1185258" y="3943038"/>
                  <a:pt x="1175870" y="3938344"/>
                </a:cubicBezTo>
                <a:cubicBezTo>
                  <a:pt x="1161788" y="3933650"/>
                  <a:pt x="1147706" y="3928956"/>
                  <a:pt x="1135971" y="3921915"/>
                </a:cubicBezTo>
                <a:cubicBezTo>
                  <a:pt x="1135971" y="3921915"/>
                  <a:pt x="1135971" y="3919567"/>
                  <a:pt x="1135971" y="3919567"/>
                </a:cubicBezTo>
                <a:cubicBezTo>
                  <a:pt x="1138318" y="3919567"/>
                  <a:pt x="1143012" y="3919567"/>
                  <a:pt x="1145359" y="3921915"/>
                </a:cubicBezTo>
                <a:cubicBezTo>
                  <a:pt x="1152400" y="3921915"/>
                  <a:pt x="1157094" y="3924262"/>
                  <a:pt x="1164135" y="3924262"/>
                </a:cubicBezTo>
                <a:cubicBezTo>
                  <a:pt x="1173523" y="3924262"/>
                  <a:pt x="1182911" y="3926609"/>
                  <a:pt x="1192300" y="3926609"/>
                </a:cubicBezTo>
                <a:cubicBezTo>
                  <a:pt x="1199341" y="3926609"/>
                  <a:pt x="1204035" y="3926609"/>
                  <a:pt x="1211076" y="3928956"/>
                </a:cubicBezTo>
                <a:cubicBezTo>
                  <a:pt x="1220464" y="3928956"/>
                  <a:pt x="1232199" y="3928956"/>
                  <a:pt x="1241588" y="3931303"/>
                </a:cubicBezTo>
                <a:cubicBezTo>
                  <a:pt x="1246282" y="3931303"/>
                  <a:pt x="1250976" y="3931303"/>
                  <a:pt x="1258017" y="3931303"/>
                </a:cubicBezTo>
                <a:cubicBezTo>
                  <a:pt x="1274446" y="3931303"/>
                  <a:pt x="1288529" y="3931303"/>
                  <a:pt x="1304958" y="3931303"/>
                </a:cubicBezTo>
                <a:cubicBezTo>
                  <a:pt x="1304958" y="3931303"/>
                  <a:pt x="1304958" y="3931303"/>
                  <a:pt x="1304958" y="3931303"/>
                </a:cubicBezTo>
                <a:cubicBezTo>
                  <a:pt x="1304958" y="3931303"/>
                  <a:pt x="1307305" y="3931303"/>
                  <a:pt x="1307305" y="3931303"/>
                </a:cubicBezTo>
                <a:cubicBezTo>
                  <a:pt x="1323734" y="3931303"/>
                  <a:pt x="1337816" y="3931303"/>
                  <a:pt x="1354246" y="3931303"/>
                </a:cubicBezTo>
                <a:cubicBezTo>
                  <a:pt x="1361287" y="3931303"/>
                  <a:pt x="1365981" y="3931303"/>
                  <a:pt x="1370675" y="3931303"/>
                </a:cubicBezTo>
                <a:cubicBezTo>
                  <a:pt x="1382410" y="3931303"/>
                  <a:pt x="1391799" y="3931303"/>
                  <a:pt x="1403534" y="3928956"/>
                </a:cubicBezTo>
                <a:cubicBezTo>
                  <a:pt x="1410575" y="3928956"/>
                  <a:pt x="1417616" y="3928956"/>
                  <a:pt x="1424657" y="3926609"/>
                </a:cubicBezTo>
                <a:cubicBezTo>
                  <a:pt x="1434045" y="3926609"/>
                  <a:pt x="1443434" y="3924262"/>
                  <a:pt x="1455169" y="3924262"/>
                </a:cubicBezTo>
                <a:cubicBezTo>
                  <a:pt x="1464557" y="3924262"/>
                  <a:pt x="1473945" y="3921915"/>
                  <a:pt x="1483333" y="3921915"/>
                </a:cubicBezTo>
                <a:cubicBezTo>
                  <a:pt x="1485680" y="3921915"/>
                  <a:pt x="1485680" y="3921915"/>
                  <a:pt x="1488028" y="3921915"/>
                </a:cubicBezTo>
                <a:cubicBezTo>
                  <a:pt x="1490375" y="3931303"/>
                  <a:pt x="1495069" y="3938344"/>
                  <a:pt x="1504457" y="3938344"/>
                </a:cubicBezTo>
                <a:cubicBezTo>
                  <a:pt x="1504457" y="3947732"/>
                  <a:pt x="1502110" y="3954773"/>
                  <a:pt x="1502110" y="3964162"/>
                </a:cubicBezTo>
                <a:cubicBezTo>
                  <a:pt x="1499763" y="3980591"/>
                  <a:pt x="1499763" y="3997020"/>
                  <a:pt x="1497416" y="4011102"/>
                </a:cubicBezTo>
                <a:cubicBezTo>
                  <a:pt x="1492722" y="4011102"/>
                  <a:pt x="1488028" y="4011102"/>
                  <a:pt x="1483333" y="4008755"/>
                </a:cubicBezTo>
                <a:cubicBezTo>
                  <a:pt x="1471598" y="4004061"/>
                  <a:pt x="1459863" y="4001714"/>
                  <a:pt x="1448128" y="4001714"/>
                </a:cubicBezTo>
                <a:close/>
                <a:moveTo>
                  <a:pt x="1293223" y="3790480"/>
                </a:moveTo>
                <a:cubicBezTo>
                  <a:pt x="1309652" y="3790480"/>
                  <a:pt x="1326081" y="3790480"/>
                  <a:pt x="1342511" y="3790480"/>
                </a:cubicBezTo>
                <a:cubicBezTo>
                  <a:pt x="1365981" y="3790480"/>
                  <a:pt x="1387104" y="3790480"/>
                  <a:pt x="1410575" y="3790480"/>
                </a:cubicBezTo>
                <a:cubicBezTo>
                  <a:pt x="1415269" y="3790480"/>
                  <a:pt x="1419963" y="3790480"/>
                  <a:pt x="1424657" y="3790480"/>
                </a:cubicBezTo>
                <a:cubicBezTo>
                  <a:pt x="1443434" y="3790480"/>
                  <a:pt x="1462210" y="3788133"/>
                  <a:pt x="1480986" y="3788133"/>
                </a:cubicBezTo>
                <a:cubicBezTo>
                  <a:pt x="1488028" y="3788133"/>
                  <a:pt x="1495069" y="3788133"/>
                  <a:pt x="1499763" y="3785786"/>
                </a:cubicBezTo>
                <a:cubicBezTo>
                  <a:pt x="1516192" y="3785786"/>
                  <a:pt x="1534968" y="3783439"/>
                  <a:pt x="1551398" y="3781092"/>
                </a:cubicBezTo>
                <a:cubicBezTo>
                  <a:pt x="1558439" y="3781092"/>
                  <a:pt x="1567827" y="3778745"/>
                  <a:pt x="1574868" y="3778745"/>
                </a:cubicBezTo>
                <a:cubicBezTo>
                  <a:pt x="1591298" y="3776398"/>
                  <a:pt x="1607727" y="3776398"/>
                  <a:pt x="1624156" y="3774051"/>
                </a:cubicBezTo>
                <a:cubicBezTo>
                  <a:pt x="1631197" y="3774051"/>
                  <a:pt x="1640586" y="3771704"/>
                  <a:pt x="1647627" y="3771704"/>
                </a:cubicBezTo>
                <a:cubicBezTo>
                  <a:pt x="1664056" y="3769357"/>
                  <a:pt x="1682832" y="3767009"/>
                  <a:pt x="1699262" y="3764663"/>
                </a:cubicBezTo>
                <a:cubicBezTo>
                  <a:pt x="1708650" y="3762315"/>
                  <a:pt x="1715691" y="3762315"/>
                  <a:pt x="1725079" y="3759969"/>
                </a:cubicBezTo>
                <a:cubicBezTo>
                  <a:pt x="1741508" y="3757621"/>
                  <a:pt x="1757938" y="3755274"/>
                  <a:pt x="1774367" y="3752927"/>
                </a:cubicBezTo>
                <a:cubicBezTo>
                  <a:pt x="1783755" y="3750580"/>
                  <a:pt x="1795491" y="3748233"/>
                  <a:pt x="1807226" y="3748233"/>
                </a:cubicBezTo>
                <a:cubicBezTo>
                  <a:pt x="1821308" y="3745886"/>
                  <a:pt x="1837737" y="3743539"/>
                  <a:pt x="1851820" y="3741192"/>
                </a:cubicBezTo>
                <a:cubicBezTo>
                  <a:pt x="1865902" y="3738845"/>
                  <a:pt x="1877637" y="3736498"/>
                  <a:pt x="1891719" y="3734151"/>
                </a:cubicBezTo>
                <a:cubicBezTo>
                  <a:pt x="1898761" y="3731804"/>
                  <a:pt x="1905802" y="3731804"/>
                  <a:pt x="1912843" y="3729457"/>
                </a:cubicBezTo>
                <a:cubicBezTo>
                  <a:pt x="1915190" y="3736498"/>
                  <a:pt x="1919884" y="3741192"/>
                  <a:pt x="1924578" y="3743539"/>
                </a:cubicBezTo>
                <a:cubicBezTo>
                  <a:pt x="1889372" y="3851503"/>
                  <a:pt x="1858861" y="3938344"/>
                  <a:pt x="1828349" y="4018144"/>
                </a:cubicBezTo>
                <a:cubicBezTo>
                  <a:pt x="1826002" y="4018144"/>
                  <a:pt x="1823655" y="4018144"/>
                  <a:pt x="1821308" y="4018144"/>
                </a:cubicBezTo>
                <a:cubicBezTo>
                  <a:pt x="1814267" y="4018144"/>
                  <a:pt x="1809573" y="4022838"/>
                  <a:pt x="1804879" y="4027532"/>
                </a:cubicBezTo>
                <a:cubicBezTo>
                  <a:pt x="1734467" y="4006408"/>
                  <a:pt x="1664056" y="3982938"/>
                  <a:pt x="1595992" y="3957120"/>
                </a:cubicBezTo>
                <a:cubicBezTo>
                  <a:pt x="1572521" y="3947732"/>
                  <a:pt x="1549051" y="3938344"/>
                  <a:pt x="1525580" y="3928956"/>
                </a:cubicBezTo>
                <a:cubicBezTo>
                  <a:pt x="1523233" y="3928956"/>
                  <a:pt x="1520886" y="3926609"/>
                  <a:pt x="1518539" y="3926609"/>
                </a:cubicBezTo>
                <a:cubicBezTo>
                  <a:pt x="1518539" y="3924262"/>
                  <a:pt x="1518539" y="3924262"/>
                  <a:pt x="1518539" y="3921915"/>
                </a:cubicBezTo>
                <a:cubicBezTo>
                  <a:pt x="1518539" y="3910179"/>
                  <a:pt x="1509151" y="3900791"/>
                  <a:pt x="1497416" y="3900791"/>
                </a:cubicBezTo>
                <a:cubicBezTo>
                  <a:pt x="1490375" y="3900791"/>
                  <a:pt x="1483333" y="3905485"/>
                  <a:pt x="1480986" y="3910179"/>
                </a:cubicBezTo>
                <a:cubicBezTo>
                  <a:pt x="1471598" y="3905485"/>
                  <a:pt x="1459863" y="3900791"/>
                  <a:pt x="1450475" y="3896097"/>
                </a:cubicBezTo>
                <a:cubicBezTo>
                  <a:pt x="1443434" y="3893750"/>
                  <a:pt x="1436392" y="3889056"/>
                  <a:pt x="1427004" y="3886709"/>
                </a:cubicBezTo>
                <a:cubicBezTo>
                  <a:pt x="1410575" y="3879668"/>
                  <a:pt x="1394146" y="3872627"/>
                  <a:pt x="1377716" y="3863238"/>
                </a:cubicBezTo>
                <a:cubicBezTo>
                  <a:pt x="1368328" y="3858544"/>
                  <a:pt x="1358940" y="3853850"/>
                  <a:pt x="1349552" y="3849156"/>
                </a:cubicBezTo>
                <a:cubicBezTo>
                  <a:pt x="1335469" y="3842115"/>
                  <a:pt x="1319040" y="3835074"/>
                  <a:pt x="1304958" y="3828033"/>
                </a:cubicBezTo>
                <a:cubicBezTo>
                  <a:pt x="1295570" y="3823339"/>
                  <a:pt x="1283834" y="3818645"/>
                  <a:pt x="1274446" y="3811604"/>
                </a:cubicBezTo>
                <a:cubicBezTo>
                  <a:pt x="1267405" y="3806909"/>
                  <a:pt x="1258017" y="3802215"/>
                  <a:pt x="1250976" y="3799868"/>
                </a:cubicBezTo>
                <a:cubicBezTo>
                  <a:pt x="1250976" y="3797521"/>
                  <a:pt x="1253323" y="3795174"/>
                  <a:pt x="1253323" y="3792827"/>
                </a:cubicBezTo>
                <a:cubicBezTo>
                  <a:pt x="1258017" y="3792827"/>
                  <a:pt x="1262711" y="3792827"/>
                  <a:pt x="1267405" y="3792827"/>
                </a:cubicBezTo>
                <a:cubicBezTo>
                  <a:pt x="1281487" y="3788133"/>
                  <a:pt x="1288529" y="3788133"/>
                  <a:pt x="1293223" y="3790480"/>
                </a:cubicBezTo>
                <a:close/>
                <a:moveTo>
                  <a:pt x="1992642" y="3769357"/>
                </a:moveTo>
                <a:cubicBezTo>
                  <a:pt x="2030195" y="3799868"/>
                  <a:pt x="2065401" y="3828033"/>
                  <a:pt x="2102954" y="3856197"/>
                </a:cubicBezTo>
                <a:cubicBezTo>
                  <a:pt x="2105301" y="3856197"/>
                  <a:pt x="2105301" y="3858544"/>
                  <a:pt x="2107648" y="3858544"/>
                </a:cubicBezTo>
                <a:cubicBezTo>
                  <a:pt x="2124077" y="3870280"/>
                  <a:pt x="2140506" y="3884362"/>
                  <a:pt x="2156936" y="3896097"/>
                </a:cubicBezTo>
                <a:cubicBezTo>
                  <a:pt x="2161630" y="3898444"/>
                  <a:pt x="2166324" y="3903138"/>
                  <a:pt x="2171018" y="3905485"/>
                </a:cubicBezTo>
                <a:cubicBezTo>
                  <a:pt x="2185100" y="3914873"/>
                  <a:pt x="2196835" y="3924262"/>
                  <a:pt x="2210918" y="3933650"/>
                </a:cubicBezTo>
                <a:cubicBezTo>
                  <a:pt x="2217959" y="3938344"/>
                  <a:pt x="2222653" y="3943038"/>
                  <a:pt x="2229694" y="3945385"/>
                </a:cubicBezTo>
                <a:cubicBezTo>
                  <a:pt x="2241429" y="3954773"/>
                  <a:pt x="2253165" y="3961814"/>
                  <a:pt x="2264900" y="3971203"/>
                </a:cubicBezTo>
                <a:cubicBezTo>
                  <a:pt x="2271941" y="3975897"/>
                  <a:pt x="2276635" y="3980591"/>
                  <a:pt x="2283676" y="3982938"/>
                </a:cubicBezTo>
                <a:cubicBezTo>
                  <a:pt x="2295412" y="3989979"/>
                  <a:pt x="2307147" y="3999367"/>
                  <a:pt x="2318882" y="4006408"/>
                </a:cubicBezTo>
                <a:cubicBezTo>
                  <a:pt x="2325923" y="4011102"/>
                  <a:pt x="2330617" y="4013449"/>
                  <a:pt x="2337658" y="4018144"/>
                </a:cubicBezTo>
                <a:cubicBezTo>
                  <a:pt x="2349394" y="4025185"/>
                  <a:pt x="2361129" y="4032226"/>
                  <a:pt x="2370517" y="4039267"/>
                </a:cubicBezTo>
                <a:cubicBezTo>
                  <a:pt x="2377558" y="4043961"/>
                  <a:pt x="2382252" y="4046308"/>
                  <a:pt x="2389293" y="4051002"/>
                </a:cubicBezTo>
                <a:cubicBezTo>
                  <a:pt x="2401029" y="4058043"/>
                  <a:pt x="2412764" y="4065085"/>
                  <a:pt x="2422152" y="4072125"/>
                </a:cubicBezTo>
                <a:cubicBezTo>
                  <a:pt x="2429193" y="4076820"/>
                  <a:pt x="2433887" y="4079167"/>
                  <a:pt x="2440928" y="4083861"/>
                </a:cubicBezTo>
                <a:cubicBezTo>
                  <a:pt x="2452664" y="4090902"/>
                  <a:pt x="2462052" y="4097943"/>
                  <a:pt x="2473787" y="4102637"/>
                </a:cubicBezTo>
                <a:cubicBezTo>
                  <a:pt x="2480828" y="4107331"/>
                  <a:pt x="2487869" y="4109678"/>
                  <a:pt x="2492563" y="4114372"/>
                </a:cubicBezTo>
                <a:cubicBezTo>
                  <a:pt x="2504299" y="4121414"/>
                  <a:pt x="2513687" y="4126108"/>
                  <a:pt x="2525422" y="4133149"/>
                </a:cubicBezTo>
                <a:cubicBezTo>
                  <a:pt x="2532463" y="4137843"/>
                  <a:pt x="2539504" y="4140190"/>
                  <a:pt x="2546545" y="4142537"/>
                </a:cubicBezTo>
                <a:cubicBezTo>
                  <a:pt x="2555934" y="4147231"/>
                  <a:pt x="2567669" y="4154272"/>
                  <a:pt x="2577057" y="4158966"/>
                </a:cubicBezTo>
                <a:cubicBezTo>
                  <a:pt x="2584098" y="4163660"/>
                  <a:pt x="2591139" y="4166007"/>
                  <a:pt x="2598180" y="4168354"/>
                </a:cubicBezTo>
                <a:cubicBezTo>
                  <a:pt x="2602875" y="4170702"/>
                  <a:pt x="2607569" y="4173049"/>
                  <a:pt x="2612263" y="4175396"/>
                </a:cubicBezTo>
                <a:cubicBezTo>
                  <a:pt x="2358782" y="4156619"/>
                  <a:pt x="2100607" y="4107331"/>
                  <a:pt x="1847125" y="4029879"/>
                </a:cubicBezTo>
                <a:cubicBezTo>
                  <a:pt x="1847125" y="4029879"/>
                  <a:pt x="1847125" y="4029879"/>
                  <a:pt x="1847125" y="4029879"/>
                </a:cubicBezTo>
                <a:cubicBezTo>
                  <a:pt x="1847125" y="4020490"/>
                  <a:pt x="1842431" y="4013449"/>
                  <a:pt x="1835390" y="4011102"/>
                </a:cubicBezTo>
                <a:cubicBezTo>
                  <a:pt x="1844778" y="3985285"/>
                  <a:pt x="1854167" y="3959468"/>
                  <a:pt x="1863555" y="3931303"/>
                </a:cubicBezTo>
                <a:cubicBezTo>
                  <a:pt x="1884678" y="3872627"/>
                  <a:pt x="1905802" y="3809256"/>
                  <a:pt x="1929272" y="3736498"/>
                </a:cubicBezTo>
                <a:cubicBezTo>
                  <a:pt x="1931619" y="3736498"/>
                  <a:pt x="1933966" y="3736498"/>
                  <a:pt x="1933966" y="3736498"/>
                </a:cubicBezTo>
                <a:cubicBezTo>
                  <a:pt x="1941007" y="3736498"/>
                  <a:pt x="1945702" y="3734151"/>
                  <a:pt x="1948049" y="3729457"/>
                </a:cubicBezTo>
                <a:cubicBezTo>
                  <a:pt x="1957437" y="3738845"/>
                  <a:pt x="1969172" y="3745886"/>
                  <a:pt x="1978560" y="3755274"/>
                </a:cubicBezTo>
                <a:cubicBezTo>
                  <a:pt x="1985601" y="3762315"/>
                  <a:pt x="1987948" y="3764663"/>
                  <a:pt x="1992642" y="3769357"/>
                </a:cubicBezTo>
                <a:close/>
                <a:moveTo>
                  <a:pt x="1703956" y="4001714"/>
                </a:moveTo>
                <a:cubicBezTo>
                  <a:pt x="1689873" y="3994673"/>
                  <a:pt x="1673444" y="3989979"/>
                  <a:pt x="1659362" y="3982938"/>
                </a:cubicBezTo>
                <a:cubicBezTo>
                  <a:pt x="1642933" y="3975897"/>
                  <a:pt x="1626503" y="3968856"/>
                  <a:pt x="1612421" y="3961814"/>
                </a:cubicBezTo>
                <a:cubicBezTo>
                  <a:pt x="1598339" y="3954773"/>
                  <a:pt x="1581909" y="3947732"/>
                  <a:pt x="1567827" y="3940691"/>
                </a:cubicBezTo>
                <a:cubicBezTo>
                  <a:pt x="1558439" y="3935997"/>
                  <a:pt x="1546704" y="3931303"/>
                  <a:pt x="1537315" y="3926609"/>
                </a:cubicBezTo>
                <a:cubicBezTo>
                  <a:pt x="1558439" y="3935997"/>
                  <a:pt x="1579562" y="3943038"/>
                  <a:pt x="1603033" y="3952426"/>
                </a:cubicBezTo>
                <a:cubicBezTo>
                  <a:pt x="1603033" y="3952426"/>
                  <a:pt x="1605380" y="3952426"/>
                  <a:pt x="1605380" y="3954773"/>
                </a:cubicBezTo>
                <a:cubicBezTo>
                  <a:pt x="1614768" y="3959468"/>
                  <a:pt x="1626503" y="3961814"/>
                  <a:pt x="1635891" y="3966508"/>
                </a:cubicBezTo>
                <a:cubicBezTo>
                  <a:pt x="1649974" y="3971203"/>
                  <a:pt x="1664056" y="3978244"/>
                  <a:pt x="1678138" y="3982938"/>
                </a:cubicBezTo>
                <a:cubicBezTo>
                  <a:pt x="1687526" y="3987632"/>
                  <a:pt x="1699262" y="3989979"/>
                  <a:pt x="1708650" y="3994673"/>
                </a:cubicBezTo>
                <a:cubicBezTo>
                  <a:pt x="1722732" y="3999367"/>
                  <a:pt x="1736814" y="4004061"/>
                  <a:pt x="1750897" y="4011102"/>
                </a:cubicBezTo>
                <a:cubicBezTo>
                  <a:pt x="1760285" y="4013449"/>
                  <a:pt x="1769673" y="4018144"/>
                  <a:pt x="1781408" y="4020490"/>
                </a:cubicBezTo>
                <a:cubicBezTo>
                  <a:pt x="1790797" y="4022838"/>
                  <a:pt x="1800185" y="4027532"/>
                  <a:pt x="1809573" y="4029879"/>
                </a:cubicBezTo>
                <a:cubicBezTo>
                  <a:pt x="1809573" y="4032226"/>
                  <a:pt x="1809573" y="4032226"/>
                  <a:pt x="1809573" y="4034573"/>
                </a:cubicBezTo>
                <a:cubicBezTo>
                  <a:pt x="1800185" y="4034573"/>
                  <a:pt x="1788449" y="4034573"/>
                  <a:pt x="1779061" y="4034573"/>
                </a:cubicBezTo>
                <a:cubicBezTo>
                  <a:pt x="1772020" y="4032226"/>
                  <a:pt x="1762632" y="4027532"/>
                  <a:pt x="1755591" y="4025185"/>
                </a:cubicBezTo>
                <a:cubicBezTo>
                  <a:pt x="1736814" y="4015796"/>
                  <a:pt x="1720385" y="4008755"/>
                  <a:pt x="1703956" y="4001714"/>
                </a:cubicBezTo>
                <a:close/>
                <a:moveTo>
                  <a:pt x="1572521" y="3968856"/>
                </a:moveTo>
                <a:cubicBezTo>
                  <a:pt x="1584256" y="3978244"/>
                  <a:pt x="1598339" y="3987632"/>
                  <a:pt x="1610074" y="3997020"/>
                </a:cubicBezTo>
                <a:cubicBezTo>
                  <a:pt x="1619462" y="4004061"/>
                  <a:pt x="1626503" y="4011102"/>
                  <a:pt x="1635891" y="4015796"/>
                </a:cubicBezTo>
                <a:cubicBezTo>
                  <a:pt x="1638239" y="4018144"/>
                  <a:pt x="1642933" y="4020490"/>
                  <a:pt x="1645280" y="4022838"/>
                </a:cubicBezTo>
                <a:cubicBezTo>
                  <a:pt x="1640586" y="4022838"/>
                  <a:pt x="1638239" y="4022838"/>
                  <a:pt x="1633544" y="4022838"/>
                </a:cubicBezTo>
                <a:cubicBezTo>
                  <a:pt x="1621809" y="4022838"/>
                  <a:pt x="1610074" y="4020490"/>
                  <a:pt x="1598339" y="4020490"/>
                </a:cubicBezTo>
                <a:cubicBezTo>
                  <a:pt x="1593645" y="4015796"/>
                  <a:pt x="1591298" y="4011102"/>
                  <a:pt x="1586603" y="4006408"/>
                </a:cubicBezTo>
                <a:cubicBezTo>
                  <a:pt x="1581909" y="4001714"/>
                  <a:pt x="1577215" y="3997020"/>
                  <a:pt x="1572521" y="3989979"/>
                </a:cubicBezTo>
                <a:cubicBezTo>
                  <a:pt x="1563133" y="3980591"/>
                  <a:pt x="1556092" y="3971203"/>
                  <a:pt x="1546704" y="3961814"/>
                </a:cubicBezTo>
                <a:cubicBezTo>
                  <a:pt x="1542009" y="3957120"/>
                  <a:pt x="1537315" y="3952426"/>
                  <a:pt x="1532621" y="3947732"/>
                </a:cubicBezTo>
                <a:cubicBezTo>
                  <a:pt x="1527927" y="3943038"/>
                  <a:pt x="1523233" y="3935997"/>
                  <a:pt x="1518539" y="3928956"/>
                </a:cubicBezTo>
                <a:cubicBezTo>
                  <a:pt x="1518539" y="3928956"/>
                  <a:pt x="1518539" y="3928956"/>
                  <a:pt x="1520886" y="3926609"/>
                </a:cubicBezTo>
                <a:cubicBezTo>
                  <a:pt x="1530274" y="3933650"/>
                  <a:pt x="1537315" y="3940691"/>
                  <a:pt x="1546704" y="3945385"/>
                </a:cubicBezTo>
                <a:cubicBezTo>
                  <a:pt x="1556092" y="3954773"/>
                  <a:pt x="1565480" y="3961814"/>
                  <a:pt x="1572521" y="3968856"/>
                </a:cubicBezTo>
                <a:close/>
                <a:moveTo>
                  <a:pt x="1539662" y="4013449"/>
                </a:moveTo>
                <a:cubicBezTo>
                  <a:pt x="1525580" y="4011102"/>
                  <a:pt x="1511498" y="4008755"/>
                  <a:pt x="1499763" y="4008755"/>
                </a:cubicBezTo>
                <a:cubicBezTo>
                  <a:pt x="1502110" y="3989979"/>
                  <a:pt x="1504457" y="3971203"/>
                  <a:pt x="1504457" y="3950079"/>
                </a:cubicBezTo>
                <a:cubicBezTo>
                  <a:pt x="1504457" y="3945385"/>
                  <a:pt x="1504457" y="3940691"/>
                  <a:pt x="1506804" y="3935997"/>
                </a:cubicBezTo>
                <a:cubicBezTo>
                  <a:pt x="1506804" y="3935997"/>
                  <a:pt x="1506804" y="3935997"/>
                  <a:pt x="1506804" y="3935997"/>
                </a:cubicBezTo>
                <a:cubicBezTo>
                  <a:pt x="1511498" y="3935997"/>
                  <a:pt x="1516192" y="3933650"/>
                  <a:pt x="1518539" y="3931303"/>
                </a:cubicBezTo>
                <a:cubicBezTo>
                  <a:pt x="1544357" y="3961814"/>
                  <a:pt x="1570174" y="3992326"/>
                  <a:pt x="1595992" y="4020490"/>
                </a:cubicBezTo>
                <a:cubicBezTo>
                  <a:pt x="1588950" y="4020490"/>
                  <a:pt x="1581909" y="4018144"/>
                  <a:pt x="1577215" y="4018144"/>
                </a:cubicBezTo>
                <a:cubicBezTo>
                  <a:pt x="1565480" y="4015796"/>
                  <a:pt x="1551398" y="4015796"/>
                  <a:pt x="1539662" y="4013449"/>
                </a:cubicBezTo>
                <a:close/>
                <a:moveTo>
                  <a:pt x="1450475" y="3919567"/>
                </a:moveTo>
                <a:cubicBezTo>
                  <a:pt x="1441087" y="3919567"/>
                  <a:pt x="1431698" y="3921915"/>
                  <a:pt x="1422310" y="3921915"/>
                </a:cubicBezTo>
                <a:cubicBezTo>
                  <a:pt x="1415269" y="3921915"/>
                  <a:pt x="1408228" y="3921915"/>
                  <a:pt x="1401187" y="3924262"/>
                </a:cubicBezTo>
                <a:cubicBezTo>
                  <a:pt x="1389452" y="3924262"/>
                  <a:pt x="1380063" y="3924262"/>
                  <a:pt x="1368328" y="3926609"/>
                </a:cubicBezTo>
                <a:cubicBezTo>
                  <a:pt x="1361287" y="3926609"/>
                  <a:pt x="1356593" y="3926609"/>
                  <a:pt x="1349552" y="3926609"/>
                </a:cubicBezTo>
                <a:cubicBezTo>
                  <a:pt x="1333122" y="3926609"/>
                  <a:pt x="1316693" y="3926609"/>
                  <a:pt x="1300264" y="3926609"/>
                </a:cubicBezTo>
                <a:cubicBezTo>
                  <a:pt x="1243935" y="3926609"/>
                  <a:pt x="1187605" y="3924262"/>
                  <a:pt x="1133623" y="3917221"/>
                </a:cubicBezTo>
                <a:cubicBezTo>
                  <a:pt x="1133623" y="3917221"/>
                  <a:pt x="1133623" y="3917221"/>
                  <a:pt x="1133623" y="3914873"/>
                </a:cubicBezTo>
                <a:cubicBezTo>
                  <a:pt x="1133623" y="3907832"/>
                  <a:pt x="1131276" y="3903138"/>
                  <a:pt x="1126582" y="3898444"/>
                </a:cubicBezTo>
                <a:cubicBezTo>
                  <a:pt x="1128929" y="3896097"/>
                  <a:pt x="1133623" y="3893750"/>
                  <a:pt x="1135971" y="3889056"/>
                </a:cubicBezTo>
                <a:cubicBezTo>
                  <a:pt x="1143012" y="3882015"/>
                  <a:pt x="1152400" y="3874974"/>
                  <a:pt x="1159441" y="3867932"/>
                </a:cubicBezTo>
                <a:cubicBezTo>
                  <a:pt x="1164135" y="3865586"/>
                  <a:pt x="1166482" y="3860891"/>
                  <a:pt x="1171176" y="3858544"/>
                </a:cubicBezTo>
                <a:cubicBezTo>
                  <a:pt x="1272099" y="3884362"/>
                  <a:pt x="1377716" y="3900791"/>
                  <a:pt x="1488028" y="3912527"/>
                </a:cubicBezTo>
                <a:cubicBezTo>
                  <a:pt x="1488028" y="3912527"/>
                  <a:pt x="1488028" y="3912527"/>
                  <a:pt x="1488028" y="3912527"/>
                </a:cubicBezTo>
                <a:cubicBezTo>
                  <a:pt x="1488028" y="3912527"/>
                  <a:pt x="1488028" y="3912527"/>
                  <a:pt x="1488028" y="3914873"/>
                </a:cubicBezTo>
                <a:cubicBezTo>
                  <a:pt x="1483333" y="3914873"/>
                  <a:pt x="1480986" y="3914873"/>
                  <a:pt x="1476292" y="3917221"/>
                </a:cubicBezTo>
                <a:cubicBezTo>
                  <a:pt x="1466904" y="3917221"/>
                  <a:pt x="1459863" y="3919567"/>
                  <a:pt x="1450475" y="3919567"/>
                </a:cubicBezTo>
                <a:close/>
                <a:moveTo>
                  <a:pt x="1243935" y="3806909"/>
                </a:moveTo>
                <a:cubicBezTo>
                  <a:pt x="1250976" y="3806909"/>
                  <a:pt x="1258017" y="3802215"/>
                  <a:pt x="1260364" y="3797521"/>
                </a:cubicBezTo>
                <a:cubicBezTo>
                  <a:pt x="1279140" y="3806909"/>
                  <a:pt x="1295570" y="3816298"/>
                  <a:pt x="1314346" y="3825686"/>
                </a:cubicBezTo>
                <a:cubicBezTo>
                  <a:pt x="1314346" y="3825686"/>
                  <a:pt x="1316693" y="3825686"/>
                  <a:pt x="1316693" y="3828033"/>
                </a:cubicBezTo>
                <a:cubicBezTo>
                  <a:pt x="1340164" y="3839768"/>
                  <a:pt x="1361287" y="3851503"/>
                  <a:pt x="1384757" y="3860891"/>
                </a:cubicBezTo>
                <a:cubicBezTo>
                  <a:pt x="1391799" y="3863238"/>
                  <a:pt x="1398840" y="3867932"/>
                  <a:pt x="1405881" y="3870280"/>
                </a:cubicBezTo>
                <a:cubicBezTo>
                  <a:pt x="1422310" y="3877321"/>
                  <a:pt x="1438739" y="3886709"/>
                  <a:pt x="1455169" y="3893750"/>
                </a:cubicBezTo>
                <a:cubicBezTo>
                  <a:pt x="1464557" y="3898444"/>
                  <a:pt x="1473945" y="3900791"/>
                  <a:pt x="1483333" y="3905485"/>
                </a:cubicBezTo>
                <a:cubicBezTo>
                  <a:pt x="1483333" y="3905485"/>
                  <a:pt x="1485680" y="3905485"/>
                  <a:pt x="1488028" y="3907832"/>
                </a:cubicBezTo>
                <a:cubicBezTo>
                  <a:pt x="1488028" y="3910179"/>
                  <a:pt x="1485680" y="3912527"/>
                  <a:pt x="1485680" y="3914873"/>
                </a:cubicBezTo>
                <a:cubicBezTo>
                  <a:pt x="1377716" y="3905485"/>
                  <a:pt x="1272099" y="3886709"/>
                  <a:pt x="1171176" y="3860891"/>
                </a:cubicBezTo>
                <a:cubicBezTo>
                  <a:pt x="1189953" y="3842115"/>
                  <a:pt x="1208729" y="3823339"/>
                  <a:pt x="1227505" y="3804562"/>
                </a:cubicBezTo>
                <a:cubicBezTo>
                  <a:pt x="1234546" y="3804562"/>
                  <a:pt x="1236894" y="3806909"/>
                  <a:pt x="1243935" y="3806909"/>
                </a:cubicBezTo>
                <a:close/>
                <a:moveTo>
                  <a:pt x="1809573" y="4025185"/>
                </a:moveTo>
                <a:cubicBezTo>
                  <a:pt x="1764979" y="4011102"/>
                  <a:pt x="1722732" y="3994673"/>
                  <a:pt x="1678138" y="3978244"/>
                </a:cubicBezTo>
                <a:cubicBezTo>
                  <a:pt x="1722732" y="3994673"/>
                  <a:pt x="1767326" y="4008755"/>
                  <a:pt x="1811920" y="4022838"/>
                </a:cubicBezTo>
                <a:cubicBezTo>
                  <a:pt x="1809573" y="4025185"/>
                  <a:pt x="1809573" y="4025185"/>
                  <a:pt x="1809573" y="4025185"/>
                </a:cubicBezTo>
                <a:close/>
                <a:moveTo>
                  <a:pt x="1135971" y="3889056"/>
                </a:moveTo>
                <a:cubicBezTo>
                  <a:pt x="1133623" y="3891403"/>
                  <a:pt x="1128929" y="3893750"/>
                  <a:pt x="1126582" y="3898444"/>
                </a:cubicBezTo>
                <a:cubicBezTo>
                  <a:pt x="1124235" y="3896097"/>
                  <a:pt x="1119541" y="3896097"/>
                  <a:pt x="1114847" y="3896097"/>
                </a:cubicBezTo>
                <a:cubicBezTo>
                  <a:pt x="1110153" y="3896097"/>
                  <a:pt x="1105459" y="3898444"/>
                  <a:pt x="1103112" y="3900791"/>
                </a:cubicBezTo>
                <a:cubicBezTo>
                  <a:pt x="1103112" y="3900791"/>
                  <a:pt x="1103112" y="3900791"/>
                  <a:pt x="1103112" y="3900791"/>
                </a:cubicBezTo>
                <a:cubicBezTo>
                  <a:pt x="1100765" y="3900791"/>
                  <a:pt x="1100765" y="3900791"/>
                  <a:pt x="1098418" y="3900791"/>
                </a:cubicBezTo>
                <a:cubicBezTo>
                  <a:pt x="1093724" y="3879668"/>
                  <a:pt x="1089030" y="3858544"/>
                  <a:pt x="1081988" y="3837421"/>
                </a:cubicBezTo>
                <a:cubicBezTo>
                  <a:pt x="1110153" y="3846809"/>
                  <a:pt x="1138318" y="3853850"/>
                  <a:pt x="1168829" y="3860891"/>
                </a:cubicBezTo>
                <a:cubicBezTo>
                  <a:pt x="1157094" y="3870280"/>
                  <a:pt x="1147706" y="3879668"/>
                  <a:pt x="1135971" y="3889056"/>
                </a:cubicBezTo>
                <a:close/>
                <a:moveTo>
                  <a:pt x="1781408" y="4032226"/>
                </a:moveTo>
                <a:cubicBezTo>
                  <a:pt x="1790797" y="4032226"/>
                  <a:pt x="1797838" y="4032226"/>
                  <a:pt x="1807226" y="4032226"/>
                </a:cubicBezTo>
                <a:cubicBezTo>
                  <a:pt x="1807226" y="4036920"/>
                  <a:pt x="1809573" y="4039267"/>
                  <a:pt x="1811920" y="4041614"/>
                </a:cubicBezTo>
                <a:cubicBezTo>
                  <a:pt x="1807226" y="4039267"/>
                  <a:pt x="1802532" y="4039267"/>
                  <a:pt x="1800185" y="4036920"/>
                </a:cubicBezTo>
                <a:cubicBezTo>
                  <a:pt x="1793144" y="4036920"/>
                  <a:pt x="1788449" y="4034573"/>
                  <a:pt x="1781408" y="4032226"/>
                </a:cubicBezTo>
                <a:close/>
                <a:moveTo>
                  <a:pt x="2764821" y="4262236"/>
                </a:moveTo>
                <a:cubicBezTo>
                  <a:pt x="2767168" y="4264584"/>
                  <a:pt x="2769515" y="4266930"/>
                  <a:pt x="2771862" y="4269278"/>
                </a:cubicBezTo>
                <a:cubicBezTo>
                  <a:pt x="2764821" y="4269278"/>
                  <a:pt x="2760127" y="4269278"/>
                  <a:pt x="2753086" y="4266930"/>
                </a:cubicBezTo>
                <a:cubicBezTo>
                  <a:pt x="2757780" y="4264584"/>
                  <a:pt x="2762474" y="4262236"/>
                  <a:pt x="2764821" y="4262236"/>
                </a:cubicBezTo>
                <a:close/>
                <a:moveTo>
                  <a:pt x="2778903" y="4234072"/>
                </a:moveTo>
                <a:cubicBezTo>
                  <a:pt x="2771862" y="4236419"/>
                  <a:pt x="2767168" y="4238766"/>
                  <a:pt x="2764821" y="4245807"/>
                </a:cubicBezTo>
                <a:cubicBezTo>
                  <a:pt x="2753086" y="4241113"/>
                  <a:pt x="2743697" y="4236419"/>
                  <a:pt x="2731962" y="4231725"/>
                </a:cubicBezTo>
                <a:cubicBezTo>
                  <a:pt x="2727268" y="4229378"/>
                  <a:pt x="2722574" y="4227031"/>
                  <a:pt x="2720227" y="4227031"/>
                </a:cubicBezTo>
                <a:cubicBezTo>
                  <a:pt x="2708492" y="4222337"/>
                  <a:pt x="2694409" y="4215296"/>
                  <a:pt x="2682674" y="4210602"/>
                </a:cubicBezTo>
                <a:cubicBezTo>
                  <a:pt x="2677980" y="4208254"/>
                  <a:pt x="2673286" y="4205908"/>
                  <a:pt x="2668592" y="4203560"/>
                </a:cubicBezTo>
                <a:cubicBezTo>
                  <a:pt x="2656857" y="4198866"/>
                  <a:pt x="2645121" y="4191825"/>
                  <a:pt x="2631039" y="4187131"/>
                </a:cubicBezTo>
                <a:cubicBezTo>
                  <a:pt x="2628692" y="4184784"/>
                  <a:pt x="2626345" y="4184784"/>
                  <a:pt x="2623998" y="4182437"/>
                </a:cubicBezTo>
                <a:cubicBezTo>
                  <a:pt x="2673286" y="4187131"/>
                  <a:pt x="2722574" y="4189478"/>
                  <a:pt x="2769515" y="4189478"/>
                </a:cubicBezTo>
                <a:cubicBezTo>
                  <a:pt x="2769515" y="4189478"/>
                  <a:pt x="2769515" y="4191825"/>
                  <a:pt x="2769515" y="4191825"/>
                </a:cubicBezTo>
                <a:cubicBezTo>
                  <a:pt x="2771862" y="4205908"/>
                  <a:pt x="2776556" y="4219990"/>
                  <a:pt x="2778903" y="4234072"/>
                </a:cubicBezTo>
                <a:close/>
                <a:moveTo>
                  <a:pt x="2790638" y="4234072"/>
                </a:moveTo>
                <a:cubicBezTo>
                  <a:pt x="2788291" y="4234072"/>
                  <a:pt x="2785944" y="4231725"/>
                  <a:pt x="2783597" y="4231725"/>
                </a:cubicBezTo>
                <a:cubicBezTo>
                  <a:pt x="2783597" y="4231725"/>
                  <a:pt x="2781250" y="4231725"/>
                  <a:pt x="2781250" y="4231725"/>
                </a:cubicBezTo>
                <a:cubicBezTo>
                  <a:pt x="2778903" y="4227031"/>
                  <a:pt x="2778903" y="4219990"/>
                  <a:pt x="2776556" y="4215296"/>
                </a:cubicBezTo>
                <a:cubicBezTo>
                  <a:pt x="2774209" y="4205908"/>
                  <a:pt x="2771862" y="4198866"/>
                  <a:pt x="2771862" y="4189478"/>
                </a:cubicBezTo>
                <a:cubicBezTo>
                  <a:pt x="2771862" y="4189478"/>
                  <a:pt x="2771862" y="4187131"/>
                  <a:pt x="2771862" y="4187131"/>
                </a:cubicBezTo>
                <a:cubicBezTo>
                  <a:pt x="2783597" y="4187131"/>
                  <a:pt x="2797679" y="4187131"/>
                  <a:pt x="2809415" y="4187131"/>
                </a:cubicBezTo>
                <a:lnTo>
                  <a:pt x="2809415" y="4187131"/>
                </a:lnTo>
                <a:cubicBezTo>
                  <a:pt x="2802374" y="4203560"/>
                  <a:pt x="2797679" y="4219990"/>
                  <a:pt x="2790638" y="4234072"/>
                </a:cubicBezTo>
                <a:close/>
                <a:moveTo>
                  <a:pt x="1056171" y="3884362"/>
                </a:moveTo>
                <a:cubicBezTo>
                  <a:pt x="1056171" y="3872627"/>
                  <a:pt x="1053824" y="3858544"/>
                  <a:pt x="1053824" y="3846809"/>
                </a:cubicBezTo>
                <a:cubicBezTo>
                  <a:pt x="1053824" y="3839768"/>
                  <a:pt x="1053824" y="3835074"/>
                  <a:pt x="1053824" y="3828033"/>
                </a:cubicBezTo>
                <a:cubicBezTo>
                  <a:pt x="1063212" y="3830380"/>
                  <a:pt x="1072600" y="3832727"/>
                  <a:pt x="1079641" y="3837421"/>
                </a:cubicBezTo>
                <a:cubicBezTo>
                  <a:pt x="1079641" y="3837421"/>
                  <a:pt x="1079641" y="3839768"/>
                  <a:pt x="1079641" y="3839768"/>
                </a:cubicBezTo>
                <a:cubicBezTo>
                  <a:pt x="1081988" y="3849156"/>
                  <a:pt x="1084336" y="3858544"/>
                  <a:pt x="1086683" y="3865586"/>
                </a:cubicBezTo>
                <a:cubicBezTo>
                  <a:pt x="1089030" y="3877321"/>
                  <a:pt x="1091377" y="3889056"/>
                  <a:pt x="1096071" y="3900791"/>
                </a:cubicBezTo>
                <a:cubicBezTo>
                  <a:pt x="1093724" y="3900791"/>
                  <a:pt x="1091377" y="3903138"/>
                  <a:pt x="1089030" y="3905485"/>
                </a:cubicBezTo>
                <a:cubicBezTo>
                  <a:pt x="1077294" y="3900791"/>
                  <a:pt x="1067906" y="3896097"/>
                  <a:pt x="1056171" y="3893750"/>
                </a:cubicBezTo>
                <a:cubicBezTo>
                  <a:pt x="1056171" y="3889056"/>
                  <a:pt x="1056171" y="3886709"/>
                  <a:pt x="1056171" y="3884362"/>
                </a:cubicBezTo>
                <a:close/>
                <a:moveTo>
                  <a:pt x="2792985" y="4269278"/>
                </a:moveTo>
                <a:cubicBezTo>
                  <a:pt x="2797679" y="4266930"/>
                  <a:pt x="2800027" y="4264584"/>
                  <a:pt x="2802374" y="4259889"/>
                </a:cubicBezTo>
                <a:cubicBezTo>
                  <a:pt x="2809415" y="4264584"/>
                  <a:pt x="2818803" y="4266930"/>
                  <a:pt x="2825844" y="4271625"/>
                </a:cubicBezTo>
                <a:cubicBezTo>
                  <a:pt x="2818803" y="4271625"/>
                  <a:pt x="2809415" y="4269278"/>
                  <a:pt x="2800027" y="4269278"/>
                </a:cubicBezTo>
                <a:cubicBezTo>
                  <a:pt x="2797679" y="4269278"/>
                  <a:pt x="2795332" y="4269278"/>
                  <a:pt x="2792985" y="4269278"/>
                </a:cubicBezTo>
                <a:close/>
                <a:moveTo>
                  <a:pt x="2107648" y="873101"/>
                </a:moveTo>
                <a:cubicBezTo>
                  <a:pt x="2102954" y="882489"/>
                  <a:pt x="2098260" y="891878"/>
                  <a:pt x="2095913" y="901266"/>
                </a:cubicBezTo>
                <a:cubicBezTo>
                  <a:pt x="2091218" y="910654"/>
                  <a:pt x="2086524" y="920042"/>
                  <a:pt x="2081830" y="929430"/>
                </a:cubicBezTo>
                <a:cubicBezTo>
                  <a:pt x="2081830" y="929430"/>
                  <a:pt x="2081830" y="931777"/>
                  <a:pt x="2079483" y="931777"/>
                </a:cubicBezTo>
                <a:cubicBezTo>
                  <a:pt x="1898761" y="964636"/>
                  <a:pt x="1720385" y="1011577"/>
                  <a:pt x="1549051" y="1067906"/>
                </a:cubicBezTo>
                <a:cubicBezTo>
                  <a:pt x="1546704" y="1060865"/>
                  <a:pt x="1542009" y="1053824"/>
                  <a:pt x="1539662" y="1046783"/>
                </a:cubicBezTo>
                <a:cubicBezTo>
                  <a:pt x="1539662" y="1044436"/>
                  <a:pt x="1537315" y="1042089"/>
                  <a:pt x="1537315" y="1042089"/>
                </a:cubicBezTo>
                <a:cubicBezTo>
                  <a:pt x="1530274" y="1025659"/>
                  <a:pt x="1523233" y="1009230"/>
                  <a:pt x="1513845" y="992801"/>
                </a:cubicBezTo>
                <a:cubicBezTo>
                  <a:pt x="1513845" y="992801"/>
                  <a:pt x="1513845" y="992801"/>
                  <a:pt x="1513845" y="992801"/>
                </a:cubicBezTo>
                <a:cubicBezTo>
                  <a:pt x="1511498" y="988107"/>
                  <a:pt x="1509151" y="983412"/>
                  <a:pt x="1506804" y="978718"/>
                </a:cubicBezTo>
                <a:cubicBezTo>
                  <a:pt x="1699262" y="920042"/>
                  <a:pt x="1903455" y="880142"/>
                  <a:pt x="2114689" y="856672"/>
                </a:cubicBezTo>
                <a:cubicBezTo>
                  <a:pt x="2112342" y="859019"/>
                  <a:pt x="2109995" y="866060"/>
                  <a:pt x="2107648" y="873101"/>
                </a:cubicBezTo>
                <a:close/>
                <a:moveTo>
                  <a:pt x="1342511" y="1143012"/>
                </a:moveTo>
                <a:cubicBezTo>
                  <a:pt x="1295570" y="1161788"/>
                  <a:pt x="1250976" y="1180564"/>
                  <a:pt x="1204035" y="1201688"/>
                </a:cubicBezTo>
                <a:cubicBezTo>
                  <a:pt x="1199341" y="1164135"/>
                  <a:pt x="1196994" y="1126582"/>
                  <a:pt x="1192300" y="1091377"/>
                </a:cubicBezTo>
                <a:cubicBezTo>
                  <a:pt x="1243935" y="1070253"/>
                  <a:pt x="1297917" y="1049130"/>
                  <a:pt x="1351899" y="1030353"/>
                </a:cubicBezTo>
                <a:cubicBezTo>
                  <a:pt x="1349552" y="1065559"/>
                  <a:pt x="1344858" y="1103112"/>
                  <a:pt x="1342511" y="1143012"/>
                </a:cubicBezTo>
                <a:close/>
                <a:moveTo>
                  <a:pt x="847284" y="1180564"/>
                </a:moveTo>
                <a:cubicBezTo>
                  <a:pt x="847284" y="1201688"/>
                  <a:pt x="847284" y="1225158"/>
                  <a:pt x="844937" y="1246282"/>
                </a:cubicBezTo>
                <a:cubicBezTo>
                  <a:pt x="837896" y="1246282"/>
                  <a:pt x="833201" y="1250976"/>
                  <a:pt x="828507" y="1255670"/>
                </a:cubicBezTo>
                <a:cubicBezTo>
                  <a:pt x="828507" y="1255670"/>
                  <a:pt x="828507" y="1255670"/>
                  <a:pt x="828507" y="1255670"/>
                </a:cubicBezTo>
                <a:cubicBezTo>
                  <a:pt x="823813" y="1253323"/>
                  <a:pt x="819119" y="1248629"/>
                  <a:pt x="814425" y="1246282"/>
                </a:cubicBezTo>
                <a:cubicBezTo>
                  <a:pt x="809731" y="1243935"/>
                  <a:pt x="805037" y="1241588"/>
                  <a:pt x="800343" y="1239241"/>
                </a:cubicBezTo>
                <a:cubicBezTo>
                  <a:pt x="814425" y="1218117"/>
                  <a:pt x="830854" y="1199341"/>
                  <a:pt x="847284" y="1180564"/>
                </a:cubicBezTo>
                <a:cubicBezTo>
                  <a:pt x="844937" y="1180564"/>
                  <a:pt x="847284" y="1180564"/>
                  <a:pt x="847284" y="1180564"/>
                </a:cubicBezTo>
                <a:close/>
                <a:moveTo>
                  <a:pt x="1302611" y="2079483"/>
                </a:moveTo>
                <a:cubicBezTo>
                  <a:pt x="1302611" y="2079483"/>
                  <a:pt x="1302611" y="2079483"/>
                  <a:pt x="1302611" y="2079483"/>
                </a:cubicBezTo>
                <a:cubicBezTo>
                  <a:pt x="1309652" y="2088871"/>
                  <a:pt x="1314346" y="2098260"/>
                  <a:pt x="1319040" y="2109995"/>
                </a:cubicBezTo>
                <a:cubicBezTo>
                  <a:pt x="1333122" y="2140506"/>
                  <a:pt x="1347205" y="2168671"/>
                  <a:pt x="1363634" y="2199183"/>
                </a:cubicBezTo>
                <a:lnTo>
                  <a:pt x="1377716" y="2227347"/>
                </a:lnTo>
                <a:cubicBezTo>
                  <a:pt x="1370675" y="2229694"/>
                  <a:pt x="1365981" y="2236735"/>
                  <a:pt x="1365981" y="2243776"/>
                </a:cubicBezTo>
                <a:cubicBezTo>
                  <a:pt x="1365981" y="2255512"/>
                  <a:pt x="1375369" y="2262553"/>
                  <a:pt x="1384757" y="2264900"/>
                </a:cubicBezTo>
                <a:cubicBezTo>
                  <a:pt x="1384757" y="2269594"/>
                  <a:pt x="1384757" y="2274288"/>
                  <a:pt x="1384757" y="2278982"/>
                </a:cubicBezTo>
                <a:cubicBezTo>
                  <a:pt x="1384757" y="2281329"/>
                  <a:pt x="1384757" y="2283676"/>
                  <a:pt x="1384757" y="2283676"/>
                </a:cubicBezTo>
                <a:cubicBezTo>
                  <a:pt x="1384757" y="2293064"/>
                  <a:pt x="1384757" y="2302453"/>
                  <a:pt x="1384757" y="2309494"/>
                </a:cubicBezTo>
                <a:cubicBezTo>
                  <a:pt x="1384757" y="2314188"/>
                  <a:pt x="1384757" y="2318882"/>
                  <a:pt x="1384757" y="2323576"/>
                </a:cubicBezTo>
                <a:cubicBezTo>
                  <a:pt x="1384757" y="2330617"/>
                  <a:pt x="1384757" y="2337658"/>
                  <a:pt x="1384757" y="2344700"/>
                </a:cubicBezTo>
                <a:cubicBezTo>
                  <a:pt x="1384757" y="2347047"/>
                  <a:pt x="1384757" y="2351741"/>
                  <a:pt x="1384757" y="2354088"/>
                </a:cubicBezTo>
                <a:cubicBezTo>
                  <a:pt x="1384757" y="2358782"/>
                  <a:pt x="1384757" y="2363476"/>
                  <a:pt x="1384757" y="2368170"/>
                </a:cubicBezTo>
                <a:cubicBezTo>
                  <a:pt x="1382410" y="2368170"/>
                  <a:pt x="1382410" y="2368170"/>
                  <a:pt x="1380063" y="2368170"/>
                </a:cubicBezTo>
                <a:cubicBezTo>
                  <a:pt x="1373022" y="2342352"/>
                  <a:pt x="1365981" y="2314188"/>
                  <a:pt x="1356593" y="2286023"/>
                </a:cubicBezTo>
                <a:cubicBezTo>
                  <a:pt x="1340164" y="2220306"/>
                  <a:pt x="1321387" y="2154589"/>
                  <a:pt x="1302611" y="2079483"/>
                </a:cubicBezTo>
                <a:close/>
                <a:moveTo>
                  <a:pt x="65717" y="2821150"/>
                </a:moveTo>
                <a:cubicBezTo>
                  <a:pt x="70411" y="2825844"/>
                  <a:pt x="75105" y="2828191"/>
                  <a:pt x="79800" y="2828191"/>
                </a:cubicBezTo>
                <a:cubicBezTo>
                  <a:pt x="79800" y="2828191"/>
                  <a:pt x="82147" y="2828191"/>
                  <a:pt x="82147" y="2828191"/>
                </a:cubicBezTo>
                <a:cubicBezTo>
                  <a:pt x="84494" y="2842273"/>
                  <a:pt x="86841" y="2856356"/>
                  <a:pt x="89188" y="2868091"/>
                </a:cubicBezTo>
                <a:cubicBezTo>
                  <a:pt x="89188" y="2872785"/>
                  <a:pt x="91535" y="2877479"/>
                  <a:pt x="91535" y="2882173"/>
                </a:cubicBezTo>
                <a:cubicBezTo>
                  <a:pt x="89188" y="2882173"/>
                  <a:pt x="89188" y="2884520"/>
                  <a:pt x="86841" y="2884520"/>
                </a:cubicBezTo>
                <a:cubicBezTo>
                  <a:pt x="82147" y="2877479"/>
                  <a:pt x="77453" y="2868091"/>
                  <a:pt x="72758" y="2858703"/>
                </a:cubicBezTo>
                <a:cubicBezTo>
                  <a:pt x="72758" y="2844620"/>
                  <a:pt x="70411" y="2832885"/>
                  <a:pt x="65717" y="2821150"/>
                </a:cubicBezTo>
                <a:close/>
                <a:moveTo>
                  <a:pt x="1058518" y="3914873"/>
                </a:moveTo>
                <a:cubicBezTo>
                  <a:pt x="1058518" y="3907832"/>
                  <a:pt x="1058518" y="3900791"/>
                  <a:pt x="1058518" y="3893750"/>
                </a:cubicBezTo>
                <a:cubicBezTo>
                  <a:pt x="1063212" y="3896097"/>
                  <a:pt x="1067906" y="3896097"/>
                  <a:pt x="1072600" y="3898444"/>
                </a:cubicBezTo>
                <a:cubicBezTo>
                  <a:pt x="1077294" y="3900791"/>
                  <a:pt x="1081988" y="3903138"/>
                  <a:pt x="1086683" y="3903138"/>
                </a:cubicBezTo>
                <a:cubicBezTo>
                  <a:pt x="1089030" y="3903138"/>
                  <a:pt x="1089030" y="3903138"/>
                  <a:pt x="1091377" y="3905485"/>
                </a:cubicBezTo>
                <a:cubicBezTo>
                  <a:pt x="1089030" y="3907832"/>
                  <a:pt x="1086683" y="3910179"/>
                  <a:pt x="1086683" y="3914873"/>
                </a:cubicBezTo>
                <a:cubicBezTo>
                  <a:pt x="1084336" y="3914873"/>
                  <a:pt x="1084336" y="3914873"/>
                  <a:pt x="1081988" y="3914873"/>
                </a:cubicBezTo>
                <a:cubicBezTo>
                  <a:pt x="1072600" y="3914873"/>
                  <a:pt x="1065559" y="3914873"/>
                  <a:pt x="1058518" y="3914873"/>
                </a:cubicBezTo>
                <a:close/>
                <a:moveTo>
                  <a:pt x="4769198" y="2539504"/>
                </a:moveTo>
                <a:cubicBezTo>
                  <a:pt x="4764504" y="2551240"/>
                  <a:pt x="4759810" y="2562975"/>
                  <a:pt x="4755116" y="2577057"/>
                </a:cubicBezTo>
                <a:cubicBezTo>
                  <a:pt x="4752769" y="2584098"/>
                  <a:pt x="4750422" y="2591139"/>
                  <a:pt x="4745728" y="2598180"/>
                </a:cubicBezTo>
                <a:cubicBezTo>
                  <a:pt x="4738687" y="2616957"/>
                  <a:pt x="4729299" y="2638080"/>
                  <a:pt x="4719911" y="2656857"/>
                </a:cubicBezTo>
                <a:cubicBezTo>
                  <a:pt x="4717563" y="2659204"/>
                  <a:pt x="4717563" y="2663898"/>
                  <a:pt x="4715216" y="2666245"/>
                </a:cubicBezTo>
                <a:cubicBezTo>
                  <a:pt x="4708175" y="2682674"/>
                  <a:pt x="4701134" y="2701451"/>
                  <a:pt x="4691746" y="2717880"/>
                </a:cubicBezTo>
                <a:cubicBezTo>
                  <a:pt x="4689399" y="2724921"/>
                  <a:pt x="4684705" y="2731962"/>
                  <a:pt x="4682358" y="2739003"/>
                </a:cubicBezTo>
                <a:cubicBezTo>
                  <a:pt x="4675317" y="2753085"/>
                  <a:pt x="4670623" y="2767168"/>
                  <a:pt x="4663581" y="2778903"/>
                </a:cubicBezTo>
                <a:cubicBezTo>
                  <a:pt x="4658887" y="2788291"/>
                  <a:pt x="4656540" y="2795332"/>
                  <a:pt x="4651846" y="2804721"/>
                </a:cubicBezTo>
                <a:cubicBezTo>
                  <a:pt x="4647152" y="2818803"/>
                  <a:pt x="4640111" y="2830538"/>
                  <a:pt x="4635417" y="2844620"/>
                </a:cubicBezTo>
                <a:cubicBezTo>
                  <a:pt x="4630723" y="2854009"/>
                  <a:pt x="4628376" y="2863397"/>
                  <a:pt x="4623682" y="2872785"/>
                </a:cubicBezTo>
                <a:cubicBezTo>
                  <a:pt x="4618988" y="2884520"/>
                  <a:pt x="4611946" y="2898602"/>
                  <a:pt x="4607252" y="2910338"/>
                </a:cubicBezTo>
                <a:cubicBezTo>
                  <a:pt x="4602558" y="2919726"/>
                  <a:pt x="4597864" y="2929114"/>
                  <a:pt x="4593170" y="2938502"/>
                </a:cubicBezTo>
                <a:cubicBezTo>
                  <a:pt x="4590823" y="2945543"/>
                  <a:pt x="4588476" y="2950237"/>
                  <a:pt x="4583782" y="2957279"/>
                </a:cubicBezTo>
                <a:cubicBezTo>
                  <a:pt x="4586129" y="2952584"/>
                  <a:pt x="4588476" y="2947890"/>
                  <a:pt x="4590823" y="2943196"/>
                </a:cubicBezTo>
                <a:cubicBezTo>
                  <a:pt x="4595517" y="2933808"/>
                  <a:pt x="4600211" y="2922073"/>
                  <a:pt x="4602558" y="2912685"/>
                </a:cubicBezTo>
                <a:cubicBezTo>
                  <a:pt x="4607252" y="2903296"/>
                  <a:pt x="4609599" y="2893908"/>
                  <a:pt x="4614294" y="2884520"/>
                </a:cubicBezTo>
                <a:cubicBezTo>
                  <a:pt x="4637764" y="2825844"/>
                  <a:pt x="4661234" y="2769515"/>
                  <a:pt x="4682358" y="2717880"/>
                </a:cubicBezTo>
                <a:cubicBezTo>
                  <a:pt x="4710522" y="2652163"/>
                  <a:pt x="4736340" y="2593486"/>
                  <a:pt x="4759810" y="2537157"/>
                </a:cubicBezTo>
                <a:cubicBezTo>
                  <a:pt x="4766852" y="2539504"/>
                  <a:pt x="4766852" y="2539504"/>
                  <a:pt x="4769198" y="2539504"/>
                </a:cubicBezTo>
                <a:cubicBezTo>
                  <a:pt x="4769198" y="2539504"/>
                  <a:pt x="4769198" y="2539504"/>
                  <a:pt x="4769198" y="2539504"/>
                </a:cubicBezTo>
                <a:close/>
                <a:moveTo>
                  <a:pt x="377874" y="1610074"/>
                </a:moveTo>
                <a:cubicBezTo>
                  <a:pt x="370833" y="1631197"/>
                  <a:pt x="363792" y="1649974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56751" y="1668750"/>
                  <a:pt x="356751" y="1668750"/>
                  <a:pt x="356751" y="1666403"/>
                </a:cubicBezTo>
                <a:cubicBezTo>
                  <a:pt x="356751" y="1659362"/>
                  <a:pt x="354404" y="1654668"/>
                  <a:pt x="349710" y="1649974"/>
                </a:cubicBezTo>
                <a:cubicBezTo>
                  <a:pt x="352057" y="1647627"/>
                  <a:pt x="354404" y="1645280"/>
                  <a:pt x="354404" y="1642933"/>
                </a:cubicBezTo>
                <a:cubicBezTo>
                  <a:pt x="363792" y="1631197"/>
                  <a:pt x="370833" y="1621809"/>
                  <a:pt x="377874" y="1610074"/>
                </a:cubicBezTo>
                <a:close/>
                <a:moveTo>
                  <a:pt x="337975" y="1685179"/>
                </a:moveTo>
                <a:cubicBezTo>
                  <a:pt x="347363" y="1685179"/>
                  <a:pt x="354404" y="1680485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45016" y="1703956"/>
                  <a:pt x="333281" y="1739161"/>
                  <a:pt x="321545" y="1772020"/>
                </a:cubicBezTo>
                <a:cubicBezTo>
                  <a:pt x="326239" y="1743855"/>
                  <a:pt x="330934" y="1715691"/>
                  <a:pt x="337975" y="1685179"/>
                </a:cubicBezTo>
                <a:cubicBezTo>
                  <a:pt x="335628" y="1685179"/>
                  <a:pt x="335628" y="1685179"/>
                  <a:pt x="337975" y="1685179"/>
                </a:cubicBezTo>
                <a:close/>
                <a:moveTo>
                  <a:pt x="44594" y="2731962"/>
                </a:moveTo>
                <a:cubicBezTo>
                  <a:pt x="46941" y="2741350"/>
                  <a:pt x="49288" y="2750738"/>
                  <a:pt x="49288" y="2760127"/>
                </a:cubicBezTo>
                <a:cubicBezTo>
                  <a:pt x="49288" y="2764821"/>
                  <a:pt x="51635" y="2769515"/>
                  <a:pt x="51635" y="2774209"/>
                </a:cubicBezTo>
                <a:cubicBezTo>
                  <a:pt x="53982" y="2783597"/>
                  <a:pt x="56329" y="2792985"/>
                  <a:pt x="58676" y="2802374"/>
                </a:cubicBezTo>
                <a:cubicBezTo>
                  <a:pt x="58676" y="2802374"/>
                  <a:pt x="58676" y="2804721"/>
                  <a:pt x="58676" y="2804721"/>
                </a:cubicBezTo>
                <a:cubicBezTo>
                  <a:pt x="58676" y="2804721"/>
                  <a:pt x="58676" y="2804721"/>
                  <a:pt x="58676" y="2807068"/>
                </a:cubicBezTo>
                <a:cubicBezTo>
                  <a:pt x="58676" y="2811762"/>
                  <a:pt x="61023" y="2814109"/>
                  <a:pt x="61023" y="2816456"/>
                </a:cubicBezTo>
                <a:cubicBezTo>
                  <a:pt x="61023" y="2816456"/>
                  <a:pt x="61023" y="2818803"/>
                  <a:pt x="61023" y="2818803"/>
                </a:cubicBezTo>
                <a:cubicBezTo>
                  <a:pt x="63370" y="2828191"/>
                  <a:pt x="65717" y="2835232"/>
                  <a:pt x="68064" y="2844620"/>
                </a:cubicBezTo>
                <a:cubicBezTo>
                  <a:pt x="58676" y="2814109"/>
                  <a:pt x="51635" y="2771862"/>
                  <a:pt x="44594" y="2731962"/>
                </a:cubicBezTo>
                <a:cubicBezTo>
                  <a:pt x="44594" y="2731962"/>
                  <a:pt x="44594" y="2731962"/>
                  <a:pt x="44594" y="2731962"/>
                </a:cubicBezTo>
                <a:close/>
                <a:moveTo>
                  <a:pt x="77453" y="2863397"/>
                </a:moveTo>
                <a:cubicBezTo>
                  <a:pt x="82147" y="2870438"/>
                  <a:pt x="84494" y="2877479"/>
                  <a:pt x="89188" y="2882173"/>
                </a:cubicBezTo>
                <a:cubicBezTo>
                  <a:pt x="89188" y="2882173"/>
                  <a:pt x="89188" y="2882173"/>
                  <a:pt x="89188" y="2882173"/>
                </a:cubicBezTo>
                <a:cubicBezTo>
                  <a:pt x="89188" y="2882173"/>
                  <a:pt x="86841" y="2879826"/>
                  <a:pt x="84494" y="2879826"/>
                </a:cubicBezTo>
                <a:cubicBezTo>
                  <a:pt x="84494" y="2879826"/>
                  <a:pt x="84494" y="2879826"/>
                  <a:pt x="84494" y="2879826"/>
                </a:cubicBezTo>
                <a:cubicBezTo>
                  <a:pt x="84494" y="2877479"/>
                  <a:pt x="82147" y="2877479"/>
                  <a:pt x="82147" y="2875132"/>
                </a:cubicBezTo>
                <a:cubicBezTo>
                  <a:pt x="79800" y="2872785"/>
                  <a:pt x="77453" y="2868091"/>
                  <a:pt x="77453" y="2863397"/>
                </a:cubicBezTo>
                <a:cubicBezTo>
                  <a:pt x="77453" y="2865744"/>
                  <a:pt x="77453" y="2865744"/>
                  <a:pt x="77453" y="2863397"/>
                </a:cubicBezTo>
                <a:close/>
                <a:moveTo>
                  <a:pt x="82147" y="2882173"/>
                </a:moveTo>
                <a:cubicBezTo>
                  <a:pt x="84494" y="2884520"/>
                  <a:pt x="84494" y="2884520"/>
                  <a:pt x="86841" y="2886867"/>
                </a:cubicBezTo>
                <a:cubicBezTo>
                  <a:pt x="86841" y="2889214"/>
                  <a:pt x="84494" y="2889214"/>
                  <a:pt x="84494" y="2891561"/>
                </a:cubicBezTo>
                <a:cubicBezTo>
                  <a:pt x="82147" y="2886867"/>
                  <a:pt x="82147" y="2882173"/>
                  <a:pt x="82147" y="2882173"/>
                </a:cubicBezTo>
                <a:cubicBezTo>
                  <a:pt x="82147" y="2879826"/>
                  <a:pt x="82147" y="2882173"/>
                  <a:pt x="82147" y="2882173"/>
                </a:cubicBezTo>
                <a:close/>
                <a:moveTo>
                  <a:pt x="218275" y="3156777"/>
                </a:moveTo>
                <a:cubicBezTo>
                  <a:pt x="222969" y="3161472"/>
                  <a:pt x="227664" y="3163819"/>
                  <a:pt x="232358" y="3168513"/>
                </a:cubicBezTo>
                <a:cubicBezTo>
                  <a:pt x="237052" y="3170860"/>
                  <a:pt x="239399" y="3173207"/>
                  <a:pt x="244093" y="3175554"/>
                </a:cubicBezTo>
                <a:cubicBezTo>
                  <a:pt x="248787" y="3180248"/>
                  <a:pt x="255828" y="3182595"/>
                  <a:pt x="260522" y="3184942"/>
                </a:cubicBezTo>
                <a:cubicBezTo>
                  <a:pt x="262869" y="3187289"/>
                  <a:pt x="267563" y="3189636"/>
                  <a:pt x="269910" y="3191983"/>
                </a:cubicBezTo>
                <a:cubicBezTo>
                  <a:pt x="276951" y="3196677"/>
                  <a:pt x="283993" y="3199024"/>
                  <a:pt x="291034" y="3201371"/>
                </a:cubicBezTo>
                <a:cubicBezTo>
                  <a:pt x="293381" y="3201371"/>
                  <a:pt x="295728" y="3203718"/>
                  <a:pt x="298075" y="3203718"/>
                </a:cubicBezTo>
                <a:cubicBezTo>
                  <a:pt x="300422" y="3206065"/>
                  <a:pt x="305116" y="3206065"/>
                  <a:pt x="307463" y="3206065"/>
                </a:cubicBezTo>
                <a:cubicBezTo>
                  <a:pt x="307463" y="3208413"/>
                  <a:pt x="307463" y="3210759"/>
                  <a:pt x="307463" y="3210759"/>
                </a:cubicBezTo>
                <a:cubicBezTo>
                  <a:pt x="307463" y="3222495"/>
                  <a:pt x="316851" y="3231883"/>
                  <a:pt x="328587" y="3231883"/>
                </a:cubicBezTo>
                <a:cubicBezTo>
                  <a:pt x="330934" y="3231883"/>
                  <a:pt x="333281" y="3231883"/>
                  <a:pt x="337975" y="3229536"/>
                </a:cubicBezTo>
                <a:cubicBezTo>
                  <a:pt x="349710" y="3253006"/>
                  <a:pt x="361445" y="3274130"/>
                  <a:pt x="373180" y="3295253"/>
                </a:cubicBezTo>
                <a:cubicBezTo>
                  <a:pt x="377874" y="3302295"/>
                  <a:pt x="380222" y="3309335"/>
                  <a:pt x="384916" y="3316377"/>
                </a:cubicBezTo>
                <a:cubicBezTo>
                  <a:pt x="396651" y="3337500"/>
                  <a:pt x="406039" y="3356276"/>
                  <a:pt x="417774" y="3377400"/>
                </a:cubicBezTo>
                <a:cubicBezTo>
                  <a:pt x="422468" y="3386788"/>
                  <a:pt x="429509" y="3398523"/>
                  <a:pt x="434204" y="3407912"/>
                </a:cubicBezTo>
                <a:cubicBezTo>
                  <a:pt x="443592" y="3424341"/>
                  <a:pt x="452980" y="3440770"/>
                  <a:pt x="462368" y="3457199"/>
                </a:cubicBezTo>
                <a:cubicBezTo>
                  <a:pt x="467062" y="3466588"/>
                  <a:pt x="471756" y="3473629"/>
                  <a:pt x="476450" y="3483017"/>
                </a:cubicBezTo>
                <a:cubicBezTo>
                  <a:pt x="375527" y="3386788"/>
                  <a:pt x="291034" y="3274130"/>
                  <a:pt x="220622" y="3152083"/>
                </a:cubicBezTo>
                <a:cubicBezTo>
                  <a:pt x="215928" y="3154431"/>
                  <a:pt x="215928" y="3156777"/>
                  <a:pt x="218275" y="3156777"/>
                </a:cubicBezTo>
                <a:close/>
                <a:moveTo>
                  <a:pt x="664214" y="3673128"/>
                </a:moveTo>
                <a:cubicBezTo>
                  <a:pt x="664214" y="3673128"/>
                  <a:pt x="666561" y="3675475"/>
                  <a:pt x="666561" y="3675475"/>
                </a:cubicBezTo>
                <a:cubicBezTo>
                  <a:pt x="675949" y="3682516"/>
                  <a:pt x="685338" y="3689557"/>
                  <a:pt x="697073" y="3696598"/>
                </a:cubicBezTo>
                <a:cubicBezTo>
                  <a:pt x="699420" y="3698945"/>
                  <a:pt x="704114" y="3701292"/>
                  <a:pt x="706461" y="3703639"/>
                </a:cubicBezTo>
                <a:cubicBezTo>
                  <a:pt x="715849" y="3710680"/>
                  <a:pt x="725237" y="3717722"/>
                  <a:pt x="736973" y="3724763"/>
                </a:cubicBezTo>
                <a:cubicBezTo>
                  <a:pt x="739320" y="3727110"/>
                  <a:pt x="744014" y="3729457"/>
                  <a:pt x="746361" y="3731804"/>
                </a:cubicBezTo>
                <a:cubicBezTo>
                  <a:pt x="755749" y="3738845"/>
                  <a:pt x="767484" y="3745886"/>
                  <a:pt x="776872" y="3750580"/>
                </a:cubicBezTo>
                <a:cubicBezTo>
                  <a:pt x="779219" y="3752927"/>
                  <a:pt x="783914" y="3755274"/>
                  <a:pt x="786261" y="3755274"/>
                </a:cubicBezTo>
                <a:cubicBezTo>
                  <a:pt x="795649" y="3762315"/>
                  <a:pt x="807384" y="3769357"/>
                  <a:pt x="816772" y="3774051"/>
                </a:cubicBezTo>
                <a:cubicBezTo>
                  <a:pt x="819119" y="3776398"/>
                  <a:pt x="821466" y="3776398"/>
                  <a:pt x="826160" y="3778745"/>
                </a:cubicBezTo>
                <a:cubicBezTo>
                  <a:pt x="835549" y="3785786"/>
                  <a:pt x="847284" y="3790480"/>
                  <a:pt x="856672" y="3797521"/>
                </a:cubicBezTo>
                <a:cubicBezTo>
                  <a:pt x="849631" y="3799868"/>
                  <a:pt x="844937" y="3802215"/>
                  <a:pt x="837896" y="3804562"/>
                </a:cubicBezTo>
                <a:cubicBezTo>
                  <a:pt x="835549" y="3804562"/>
                  <a:pt x="833201" y="3806909"/>
                  <a:pt x="833201" y="3806909"/>
                </a:cubicBezTo>
                <a:cubicBezTo>
                  <a:pt x="828507" y="3809256"/>
                  <a:pt x="821466" y="3811604"/>
                  <a:pt x="816772" y="3811604"/>
                </a:cubicBezTo>
                <a:cubicBezTo>
                  <a:pt x="814425" y="3811604"/>
                  <a:pt x="812078" y="3813950"/>
                  <a:pt x="807384" y="3813950"/>
                </a:cubicBezTo>
                <a:cubicBezTo>
                  <a:pt x="802690" y="3816298"/>
                  <a:pt x="797996" y="3816298"/>
                  <a:pt x="793302" y="3818645"/>
                </a:cubicBezTo>
                <a:cubicBezTo>
                  <a:pt x="790955" y="3818645"/>
                  <a:pt x="786261" y="3820992"/>
                  <a:pt x="783914" y="3820992"/>
                </a:cubicBezTo>
                <a:cubicBezTo>
                  <a:pt x="779219" y="3820992"/>
                  <a:pt x="776872" y="3823339"/>
                  <a:pt x="772178" y="3823339"/>
                </a:cubicBezTo>
                <a:cubicBezTo>
                  <a:pt x="767484" y="3823339"/>
                  <a:pt x="765137" y="3825686"/>
                  <a:pt x="762790" y="3825686"/>
                </a:cubicBezTo>
                <a:cubicBezTo>
                  <a:pt x="758096" y="3825686"/>
                  <a:pt x="755749" y="3828033"/>
                  <a:pt x="751055" y="3828033"/>
                </a:cubicBezTo>
                <a:cubicBezTo>
                  <a:pt x="748708" y="3828033"/>
                  <a:pt x="744014" y="3828033"/>
                  <a:pt x="741667" y="3830380"/>
                </a:cubicBezTo>
                <a:cubicBezTo>
                  <a:pt x="736973" y="3830380"/>
                  <a:pt x="734626" y="3830380"/>
                  <a:pt x="729931" y="3832727"/>
                </a:cubicBezTo>
                <a:cubicBezTo>
                  <a:pt x="727584" y="3832727"/>
                  <a:pt x="722890" y="3832727"/>
                  <a:pt x="720543" y="3832727"/>
                </a:cubicBezTo>
                <a:cubicBezTo>
                  <a:pt x="718196" y="3832727"/>
                  <a:pt x="715849" y="3832727"/>
                  <a:pt x="711155" y="3832727"/>
                </a:cubicBezTo>
                <a:cubicBezTo>
                  <a:pt x="708808" y="3832727"/>
                  <a:pt x="708808" y="3830380"/>
                  <a:pt x="706461" y="3830380"/>
                </a:cubicBezTo>
                <a:cubicBezTo>
                  <a:pt x="704114" y="3820992"/>
                  <a:pt x="697073" y="3813950"/>
                  <a:pt x="687685" y="3813950"/>
                </a:cubicBezTo>
                <a:cubicBezTo>
                  <a:pt x="687685" y="3813950"/>
                  <a:pt x="685338" y="3813950"/>
                  <a:pt x="685338" y="3813950"/>
                </a:cubicBezTo>
                <a:cubicBezTo>
                  <a:pt x="682991" y="3802215"/>
                  <a:pt x="680643" y="3792827"/>
                  <a:pt x="680643" y="3781092"/>
                </a:cubicBezTo>
                <a:cubicBezTo>
                  <a:pt x="675949" y="3745886"/>
                  <a:pt x="668908" y="3710680"/>
                  <a:pt x="664214" y="3673128"/>
                </a:cubicBezTo>
                <a:close/>
                <a:moveTo>
                  <a:pt x="675949" y="3816298"/>
                </a:moveTo>
                <a:cubicBezTo>
                  <a:pt x="675949" y="3818645"/>
                  <a:pt x="675949" y="3818645"/>
                  <a:pt x="675949" y="3816298"/>
                </a:cubicBezTo>
                <a:cubicBezTo>
                  <a:pt x="675949" y="3818645"/>
                  <a:pt x="675949" y="3818645"/>
                  <a:pt x="675949" y="3816298"/>
                </a:cubicBezTo>
                <a:cubicBezTo>
                  <a:pt x="671255" y="3816298"/>
                  <a:pt x="668908" y="3813950"/>
                  <a:pt x="666561" y="3811604"/>
                </a:cubicBezTo>
                <a:cubicBezTo>
                  <a:pt x="671255" y="3813950"/>
                  <a:pt x="673602" y="3816298"/>
                  <a:pt x="675949" y="3816298"/>
                </a:cubicBezTo>
                <a:close/>
                <a:moveTo>
                  <a:pt x="1058518" y="3917221"/>
                </a:moveTo>
                <a:cubicBezTo>
                  <a:pt x="1065559" y="3917221"/>
                  <a:pt x="1072600" y="3917221"/>
                  <a:pt x="1079641" y="3917221"/>
                </a:cubicBezTo>
                <a:cubicBezTo>
                  <a:pt x="1079641" y="3917221"/>
                  <a:pt x="1079641" y="3917221"/>
                  <a:pt x="1079641" y="3917221"/>
                </a:cubicBezTo>
                <a:cubicBezTo>
                  <a:pt x="1079641" y="3917221"/>
                  <a:pt x="1081988" y="3917221"/>
                  <a:pt x="1081988" y="3917221"/>
                </a:cubicBezTo>
                <a:cubicBezTo>
                  <a:pt x="1081988" y="3917221"/>
                  <a:pt x="1081988" y="3919567"/>
                  <a:pt x="1081988" y="3919567"/>
                </a:cubicBezTo>
                <a:cubicBezTo>
                  <a:pt x="1081988" y="3926609"/>
                  <a:pt x="1086683" y="3933650"/>
                  <a:pt x="1091377" y="3935997"/>
                </a:cubicBezTo>
                <a:cubicBezTo>
                  <a:pt x="1089030" y="3940691"/>
                  <a:pt x="1084336" y="3947732"/>
                  <a:pt x="1081988" y="3952426"/>
                </a:cubicBezTo>
                <a:cubicBezTo>
                  <a:pt x="1079641" y="3954773"/>
                  <a:pt x="1079641" y="3957120"/>
                  <a:pt x="1077294" y="3959468"/>
                </a:cubicBezTo>
                <a:cubicBezTo>
                  <a:pt x="1074947" y="3964162"/>
                  <a:pt x="1072600" y="3966508"/>
                  <a:pt x="1070253" y="3971203"/>
                </a:cubicBezTo>
                <a:cubicBezTo>
                  <a:pt x="1067906" y="3968856"/>
                  <a:pt x="1063212" y="3968856"/>
                  <a:pt x="1060865" y="3968856"/>
                </a:cubicBezTo>
                <a:cubicBezTo>
                  <a:pt x="1060865" y="3968856"/>
                  <a:pt x="1060865" y="3968856"/>
                  <a:pt x="1060865" y="3968856"/>
                </a:cubicBezTo>
                <a:cubicBezTo>
                  <a:pt x="1060865" y="3961814"/>
                  <a:pt x="1060865" y="3954773"/>
                  <a:pt x="1060865" y="3945385"/>
                </a:cubicBezTo>
                <a:cubicBezTo>
                  <a:pt x="1058518" y="3935997"/>
                  <a:pt x="1058518" y="3926609"/>
                  <a:pt x="1058518" y="3917221"/>
                </a:cubicBezTo>
                <a:close/>
                <a:moveTo>
                  <a:pt x="4112025" y="1103112"/>
                </a:moveTo>
                <a:cubicBezTo>
                  <a:pt x="4104984" y="1093724"/>
                  <a:pt x="4100290" y="1084335"/>
                  <a:pt x="4093249" y="1074947"/>
                </a:cubicBezTo>
                <a:cubicBezTo>
                  <a:pt x="4083861" y="1060865"/>
                  <a:pt x="4072126" y="1044436"/>
                  <a:pt x="4062738" y="1030353"/>
                </a:cubicBezTo>
                <a:cubicBezTo>
                  <a:pt x="4058043" y="1020965"/>
                  <a:pt x="4051002" y="1013924"/>
                  <a:pt x="4046308" y="1004536"/>
                </a:cubicBezTo>
                <a:cubicBezTo>
                  <a:pt x="4046308" y="1004536"/>
                  <a:pt x="4048655" y="1006883"/>
                  <a:pt x="4048655" y="1006883"/>
                </a:cubicBezTo>
                <a:cubicBezTo>
                  <a:pt x="4062738" y="1013924"/>
                  <a:pt x="4074473" y="1020965"/>
                  <a:pt x="4088555" y="1030353"/>
                </a:cubicBezTo>
                <a:cubicBezTo>
                  <a:pt x="4095596" y="1035047"/>
                  <a:pt x="4100290" y="1037394"/>
                  <a:pt x="4107331" y="1042089"/>
                </a:cubicBezTo>
                <a:cubicBezTo>
                  <a:pt x="4119067" y="1049130"/>
                  <a:pt x="4133149" y="1058518"/>
                  <a:pt x="4144884" y="1065559"/>
                </a:cubicBezTo>
                <a:cubicBezTo>
                  <a:pt x="4154272" y="1072600"/>
                  <a:pt x="4163660" y="1077294"/>
                  <a:pt x="4173049" y="1084335"/>
                </a:cubicBezTo>
                <a:cubicBezTo>
                  <a:pt x="4182437" y="1089030"/>
                  <a:pt x="4189478" y="1096071"/>
                  <a:pt x="4198866" y="1100765"/>
                </a:cubicBezTo>
                <a:cubicBezTo>
                  <a:pt x="4212948" y="1110153"/>
                  <a:pt x="4229378" y="1121888"/>
                  <a:pt x="4243460" y="1133623"/>
                </a:cubicBezTo>
                <a:cubicBezTo>
                  <a:pt x="4245807" y="1135970"/>
                  <a:pt x="4248154" y="1138318"/>
                  <a:pt x="4250501" y="1138318"/>
                </a:cubicBezTo>
                <a:cubicBezTo>
                  <a:pt x="4250501" y="1138318"/>
                  <a:pt x="4250501" y="1138318"/>
                  <a:pt x="4250501" y="1138318"/>
                </a:cubicBezTo>
                <a:cubicBezTo>
                  <a:pt x="4259889" y="1164135"/>
                  <a:pt x="4271625" y="1189953"/>
                  <a:pt x="4281013" y="1215770"/>
                </a:cubicBezTo>
                <a:cubicBezTo>
                  <a:pt x="4231725" y="1182911"/>
                  <a:pt x="4180090" y="1152400"/>
                  <a:pt x="4123761" y="1124235"/>
                </a:cubicBezTo>
                <a:cubicBezTo>
                  <a:pt x="4121414" y="1117194"/>
                  <a:pt x="4116719" y="1110153"/>
                  <a:pt x="4112025" y="1103112"/>
                </a:cubicBezTo>
                <a:close/>
                <a:moveTo>
                  <a:pt x="563291" y="1189953"/>
                </a:moveTo>
                <a:cubicBezTo>
                  <a:pt x="553903" y="1206382"/>
                  <a:pt x="544515" y="1222811"/>
                  <a:pt x="537474" y="1241588"/>
                </a:cubicBezTo>
                <a:cubicBezTo>
                  <a:pt x="537474" y="1241588"/>
                  <a:pt x="537474" y="1241588"/>
                  <a:pt x="537474" y="1243935"/>
                </a:cubicBezTo>
                <a:cubicBezTo>
                  <a:pt x="528085" y="1262711"/>
                  <a:pt x="518697" y="1279140"/>
                  <a:pt x="509309" y="1297917"/>
                </a:cubicBezTo>
                <a:cubicBezTo>
                  <a:pt x="506962" y="1302611"/>
                  <a:pt x="504615" y="1304958"/>
                  <a:pt x="504615" y="1309652"/>
                </a:cubicBezTo>
                <a:cubicBezTo>
                  <a:pt x="497574" y="1323734"/>
                  <a:pt x="490533" y="1340164"/>
                  <a:pt x="481145" y="1354246"/>
                </a:cubicBezTo>
                <a:cubicBezTo>
                  <a:pt x="478797" y="1358940"/>
                  <a:pt x="476450" y="1365981"/>
                  <a:pt x="474103" y="1370675"/>
                </a:cubicBezTo>
                <a:cubicBezTo>
                  <a:pt x="469409" y="1380063"/>
                  <a:pt x="464715" y="1389451"/>
                  <a:pt x="460021" y="1401187"/>
                </a:cubicBezTo>
                <a:cubicBezTo>
                  <a:pt x="483492" y="1337817"/>
                  <a:pt x="506962" y="1276793"/>
                  <a:pt x="532780" y="1213423"/>
                </a:cubicBezTo>
                <a:cubicBezTo>
                  <a:pt x="535127" y="1213423"/>
                  <a:pt x="537474" y="1215770"/>
                  <a:pt x="539821" y="1215770"/>
                </a:cubicBezTo>
                <a:cubicBezTo>
                  <a:pt x="551556" y="1215770"/>
                  <a:pt x="560944" y="1206382"/>
                  <a:pt x="560944" y="1194647"/>
                </a:cubicBezTo>
                <a:cubicBezTo>
                  <a:pt x="560944" y="1194647"/>
                  <a:pt x="560944" y="1192300"/>
                  <a:pt x="560944" y="1192300"/>
                </a:cubicBezTo>
                <a:cubicBezTo>
                  <a:pt x="563291" y="1192300"/>
                  <a:pt x="563291" y="1192300"/>
                  <a:pt x="565638" y="1192300"/>
                </a:cubicBezTo>
                <a:cubicBezTo>
                  <a:pt x="560944" y="1189953"/>
                  <a:pt x="560944" y="1189953"/>
                  <a:pt x="563291" y="1189953"/>
                </a:cubicBezTo>
                <a:close/>
                <a:moveTo>
                  <a:pt x="316851" y="1793144"/>
                </a:moveTo>
                <a:cubicBezTo>
                  <a:pt x="316851" y="1793144"/>
                  <a:pt x="316851" y="1795491"/>
                  <a:pt x="316851" y="1795491"/>
                </a:cubicBezTo>
                <a:cubicBezTo>
                  <a:pt x="314504" y="1807226"/>
                  <a:pt x="312157" y="1818961"/>
                  <a:pt x="312157" y="1833043"/>
                </a:cubicBezTo>
                <a:cubicBezTo>
                  <a:pt x="309810" y="1835390"/>
                  <a:pt x="307463" y="1837737"/>
                  <a:pt x="305116" y="1842432"/>
                </a:cubicBezTo>
                <a:cubicBezTo>
                  <a:pt x="305116" y="1842432"/>
                  <a:pt x="302769" y="1840084"/>
                  <a:pt x="300422" y="1840084"/>
                </a:cubicBezTo>
                <a:lnTo>
                  <a:pt x="302769" y="1835390"/>
                </a:lnTo>
                <a:cubicBezTo>
                  <a:pt x="307463" y="1818961"/>
                  <a:pt x="312157" y="1804879"/>
                  <a:pt x="316851" y="1793144"/>
                </a:cubicBezTo>
                <a:close/>
                <a:moveTo>
                  <a:pt x="417774" y="1699262"/>
                </a:moveTo>
                <a:cubicBezTo>
                  <a:pt x="429509" y="1685179"/>
                  <a:pt x="441245" y="1673444"/>
                  <a:pt x="452980" y="1659362"/>
                </a:cubicBezTo>
                <a:cubicBezTo>
                  <a:pt x="462368" y="1647627"/>
                  <a:pt x="471756" y="1638238"/>
                  <a:pt x="481145" y="1626503"/>
                </a:cubicBezTo>
                <a:cubicBezTo>
                  <a:pt x="492880" y="1612421"/>
                  <a:pt x="504615" y="1598339"/>
                  <a:pt x="518697" y="1586603"/>
                </a:cubicBezTo>
                <a:cubicBezTo>
                  <a:pt x="528085" y="1574868"/>
                  <a:pt x="537474" y="1565480"/>
                  <a:pt x="546862" y="1553745"/>
                </a:cubicBezTo>
                <a:cubicBezTo>
                  <a:pt x="560944" y="1539662"/>
                  <a:pt x="575026" y="1525580"/>
                  <a:pt x="586762" y="1511498"/>
                </a:cubicBezTo>
                <a:cubicBezTo>
                  <a:pt x="596150" y="1502110"/>
                  <a:pt x="605538" y="1492722"/>
                  <a:pt x="614926" y="1480986"/>
                </a:cubicBezTo>
                <a:cubicBezTo>
                  <a:pt x="617273" y="1478639"/>
                  <a:pt x="617273" y="1478639"/>
                  <a:pt x="619620" y="1476292"/>
                </a:cubicBezTo>
                <a:cubicBezTo>
                  <a:pt x="612579" y="1485680"/>
                  <a:pt x="605538" y="1495069"/>
                  <a:pt x="600844" y="1504457"/>
                </a:cubicBezTo>
                <a:cubicBezTo>
                  <a:pt x="596150" y="1511498"/>
                  <a:pt x="589109" y="1520886"/>
                  <a:pt x="584415" y="1527927"/>
                </a:cubicBezTo>
                <a:cubicBezTo>
                  <a:pt x="577373" y="1539662"/>
                  <a:pt x="567985" y="1551398"/>
                  <a:pt x="560944" y="1563133"/>
                </a:cubicBezTo>
                <a:cubicBezTo>
                  <a:pt x="553903" y="1572521"/>
                  <a:pt x="546862" y="1581909"/>
                  <a:pt x="542168" y="1591297"/>
                </a:cubicBezTo>
                <a:cubicBezTo>
                  <a:pt x="537474" y="1598339"/>
                  <a:pt x="532780" y="1603033"/>
                  <a:pt x="530433" y="1610074"/>
                </a:cubicBezTo>
                <a:cubicBezTo>
                  <a:pt x="525738" y="1617115"/>
                  <a:pt x="521044" y="1624156"/>
                  <a:pt x="514003" y="1633544"/>
                </a:cubicBezTo>
                <a:cubicBezTo>
                  <a:pt x="485839" y="1657015"/>
                  <a:pt x="460021" y="1682832"/>
                  <a:pt x="431857" y="1708650"/>
                </a:cubicBezTo>
                <a:cubicBezTo>
                  <a:pt x="429509" y="1703956"/>
                  <a:pt x="424815" y="1703956"/>
                  <a:pt x="422468" y="1701609"/>
                </a:cubicBezTo>
                <a:cubicBezTo>
                  <a:pt x="420121" y="1699262"/>
                  <a:pt x="420121" y="1699262"/>
                  <a:pt x="417774" y="1699262"/>
                </a:cubicBezTo>
                <a:close/>
                <a:moveTo>
                  <a:pt x="30512" y="2508993"/>
                </a:moveTo>
                <a:cubicBezTo>
                  <a:pt x="28165" y="2508993"/>
                  <a:pt x="28165" y="2508993"/>
                  <a:pt x="25818" y="2508993"/>
                </a:cubicBezTo>
                <a:cubicBezTo>
                  <a:pt x="25818" y="2506646"/>
                  <a:pt x="25818" y="2506646"/>
                  <a:pt x="25818" y="2504299"/>
                </a:cubicBezTo>
                <a:cubicBezTo>
                  <a:pt x="28165" y="2504299"/>
                  <a:pt x="28165" y="2504299"/>
                  <a:pt x="30512" y="2504299"/>
                </a:cubicBezTo>
                <a:cubicBezTo>
                  <a:pt x="30512" y="2504299"/>
                  <a:pt x="30512" y="2504299"/>
                  <a:pt x="30512" y="2504299"/>
                </a:cubicBezTo>
                <a:cubicBezTo>
                  <a:pt x="30512" y="2504299"/>
                  <a:pt x="30512" y="2506646"/>
                  <a:pt x="30512" y="2508993"/>
                </a:cubicBezTo>
                <a:close/>
                <a:moveTo>
                  <a:pt x="126741" y="3025343"/>
                </a:moveTo>
                <a:cubicBezTo>
                  <a:pt x="124393" y="3013608"/>
                  <a:pt x="122046" y="2999525"/>
                  <a:pt x="117352" y="2987790"/>
                </a:cubicBezTo>
                <a:cubicBezTo>
                  <a:pt x="117352" y="2983096"/>
                  <a:pt x="115005" y="2976055"/>
                  <a:pt x="115005" y="2971361"/>
                </a:cubicBezTo>
                <a:cubicBezTo>
                  <a:pt x="112658" y="2957279"/>
                  <a:pt x="110311" y="2945543"/>
                  <a:pt x="105617" y="2931461"/>
                </a:cubicBezTo>
                <a:cubicBezTo>
                  <a:pt x="105617" y="2929114"/>
                  <a:pt x="103270" y="2924420"/>
                  <a:pt x="103270" y="2922073"/>
                </a:cubicBezTo>
                <a:cubicBezTo>
                  <a:pt x="103270" y="2922073"/>
                  <a:pt x="103270" y="2919726"/>
                  <a:pt x="103270" y="2919726"/>
                </a:cubicBezTo>
                <a:cubicBezTo>
                  <a:pt x="105617" y="2919726"/>
                  <a:pt x="105617" y="2919726"/>
                  <a:pt x="107964" y="2919726"/>
                </a:cubicBezTo>
                <a:cubicBezTo>
                  <a:pt x="110311" y="2931461"/>
                  <a:pt x="115005" y="2940849"/>
                  <a:pt x="117352" y="2952584"/>
                </a:cubicBezTo>
                <a:cubicBezTo>
                  <a:pt x="119699" y="2961973"/>
                  <a:pt x="122046" y="2969014"/>
                  <a:pt x="124393" y="2978402"/>
                </a:cubicBezTo>
                <a:cubicBezTo>
                  <a:pt x="129088" y="2994831"/>
                  <a:pt x="133782" y="3013608"/>
                  <a:pt x="138476" y="3030037"/>
                </a:cubicBezTo>
                <a:cubicBezTo>
                  <a:pt x="136129" y="3027690"/>
                  <a:pt x="133782" y="3027690"/>
                  <a:pt x="129088" y="3027690"/>
                </a:cubicBezTo>
                <a:cubicBezTo>
                  <a:pt x="126741" y="3025343"/>
                  <a:pt x="126741" y="3025343"/>
                  <a:pt x="126741" y="3025343"/>
                </a:cubicBezTo>
                <a:close/>
                <a:moveTo>
                  <a:pt x="1030353" y="4304483"/>
                </a:moveTo>
                <a:cubicBezTo>
                  <a:pt x="1030353" y="4304483"/>
                  <a:pt x="1032700" y="4302136"/>
                  <a:pt x="1032700" y="4302136"/>
                </a:cubicBezTo>
                <a:cubicBezTo>
                  <a:pt x="1039742" y="4304483"/>
                  <a:pt x="1044436" y="4309177"/>
                  <a:pt x="1051477" y="4311525"/>
                </a:cubicBezTo>
                <a:cubicBezTo>
                  <a:pt x="1053824" y="4313871"/>
                  <a:pt x="1058518" y="4316219"/>
                  <a:pt x="1060865" y="4316219"/>
                </a:cubicBezTo>
                <a:cubicBezTo>
                  <a:pt x="1060865" y="4316219"/>
                  <a:pt x="1060865" y="4318565"/>
                  <a:pt x="1060865" y="4318565"/>
                </a:cubicBezTo>
                <a:cubicBezTo>
                  <a:pt x="1060865" y="4320913"/>
                  <a:pt x="1058518" y="4325607"/>
                  <a:pt x="1058518" y="4327954"/>
                </a:cubicBezTo>
                <a:cubicBezTo>
                  <a:pt x="1058518" y="4327954"/>
                  <a:pt x="1058518" y="4327954"/>
                  <a:pt x="1058518" y="4330301"/>
                </a:cubicBezTo>
                <a:cubicBezTo>
                  <a:pt x="1056171" y="4327954"/>
                  <a:pt x="1056171" y="4327954"/>
                  <a:pt x="1053824" y="4325607"/>
                </a:cubicBezTo>
                <a:cubicBezTo>
                  <a:pt x="1044436" y="4318565"/>
                  <a:pt x="1037395" y="4311525"/>
                  <a:pt x="1030353" y="4304483"/>
                </a:cubicBezTo>
                <a:close/>
                <a:moveTo>
                  <a:pt x="4215296" y="3945385"/>
                </a:moveTo>
                <a:cubicBezTo>
                  <a:pt x="4217643" y="3943038"/>
                  <a:pt x="4219990" y="3938344"/>
                  <a:pt x="4222337" y="3935997"/>
                </a:cubicBezTo>
                <a:cubicBezTo>
                  <a:pt x="4224684" y="3938344"/>
                  <a:pt x="4227031" y="3938344"/>
                  <a:pt x="4229378" y="3938344"/>
                </a:cubicBezTo>
                <a:cubicBezTo>
                  <a:pt x="4229378" y="3943038"/>
                  <a:pt x="4227031" y="3945385"/>
                  <a:pt x="4227031" y="3947732"/>
                </a:cubicBezTo>
                <a:cubicBezTo>
                  <a:pt x="4227031" y="3950079"/>
                  <a:pt x="4224684" y="3954773"/>
                  <a:pt x="4224684" y="3957120"/>
                </a:cubicBezTo>
                <a:cubicBezTo>
                  <a:pt x="4224684" y="3959468"/>
                  <a:pt x="4224684" y="3961814"/>
                  <a:pt x="4222337" y="3964162"/>
                </a:cubicBezTo>
                <a:cubicBezTo>
                  <a:pt x="4219990" y="3964162"/>
                  <a:pt x="4217643" y="3961814"/>
                  <a:pt x="4215296" y="3961814"/>
                </a:cubicBezTo>
                <a:cubicBezTo>
                  <a:pt x="4215296" y="3961814"/>
                  <a:pt x="4215296" y="3961814"/>
                  <a:pt x="4215296" y="3961814"/>
                </a:cubicBezTo>
                <a:cubicBezTo>
                  <a:pt x="4215296" y="3959468"/>
                  <a:pt x="4215296" y="3957120"/>
                  <a:pt x="4215296" y="3954773"/>
                </a:cubicBezTo>
                <a:cubicBezTo>
                  <a:pt x="4215296" y="3952426"/>
                  <a:pt x="4215296" y="3950079"/>
                  <a:pt x="4215296" y="3945385"/>
                </a:cubicBezTo>
                <a:close/>
                <a:moveTo>
                  <a:pt x="4227031" y="3966508"/>
                </a:moveTo>
                <a:cubicBezTo>
                  <a:pt x="4227031" y="3964162"/>
                  <a:pt x="4227031" y="3961814"/>
                  <a:pt x="4229378" y="3959468"/>
                </a:cubicBezTo>
                <a:cubicBezTo>
                  <a:pt x="4229378" y="3954773"/>
                  <a:pt x="4231725" y="3952426"/>
                  <a:pt x="4231725" y="3947732"/>
                </a:cubicBezTo>
                <a:cubicBezTo>
                  <a:pt x="4231725" y="3945385"/>
                  <a:pt x="4231725" y="3943038"/>
                  <a:pt x="4234072" y="3940691"/>
                </a:cubicBezTo>
                <a:cubicBezTo>
                  <a:pt x="4234072" y="3940691"/>
                  <a:pt x="4236419" y="3940691"/>
                  <a:pt x="4236419" y="3940691"/>
                </a:cubicBezTo>
                <a:cubicBezTo>
                  <a:pt x="4248154" y="3940691"/>
                  <a:pt x="4257542" y="3931303"/>
                  <a:pt x="4257542" y="3919567"/>
                </a:cubicBezTo>
                <a:cubicBezTo>
                  <a:pt x="4257542" y="3917221"/>
                  <a:pt x="4257542" y="3914873"/>
                  <a:pt x="4255195" y="3912527"/>
                </a:cubicBezTo>
                <a:cubicBezTo>
                  <a:pt x="4259889" y="3910179"/>
                  <a:pt x="4266931" y="3907832"/>
                  <a:pt x="4271625" y="3905485"/>
                </a:cubicBezTo>
                <a:cubicBezTo>
                  <a:pt x="4255195" y="3924262"/>
                  <a:pt x="4241113" y="3945385"/>
                  <a:pt x="4227031" y="3966508"/>
                </a:cubicBezTo>
                <a:cubicBezTo>
                  <a:pt x="4227031" y="3966508"/>
                  <a:pt x="4227031" y="3966508"/>
                  <a:pt x="4227031" y="3966508"/>
                </a:cubicBezTo>
                <a:close/>
                <a:moveTo>
                  <a:pt x="4642458" y="3429035"/>
                </a:moveTo>
                <a:cubicBezTo>
                  <a:pt x="4642458" y="3431382"/>
                  <a:pt x="4642458" y="3431382"/>
                  <a:pt x="4640111" y="3433729"/>
                </a:cubicBezTo>
                <a:cubicBezTo>
                  <a:pt x="4640111" y="3433729"/>
                  <a:pt x="4640111" y="3433729"/>
                  <a:pt x="4640111" y="3436076"/>
                </a:cubicBezTo>
                <a:cubicBezTo>
                  <a:pt x="4642458" y="3429035"/>
                  <a:pt x="4644805" y="3421994"/>
                  <a:pt x="4647152" y="3414952"/>
                </a:cubicBezTo>
                <a:cubicBezTo>
                  <a:pt x="4647152" y="3414952"/>
                  <a:pt x="4647152" y="3412606"/>
                  <a:pt x="4647152" y="3412606"/>
                </a:cubicBezTo>
                <a:cubicBezTo>
                  <a:pt x="4647152" y="3417300"/>
                  <a:pt x="4644805" y="3421994"/>
                  <a:pt x="4642458" y="3429035"/>
                </a:cubicBezTo>
                <a:close/>
                <a:moveTo>
                  <a:pt x="4663581" y="3346888"/>
                </a:moveTo>
                <a:cubicBezTo>
                  <a:pt x="4663581" y="3344541"/>
                  <a:pt x="4665929" y="3342194"/>
                  <a:pt x="4665929" y="3339847"/>
                </a:cubicBezTo>
                <a:cubicBezTo>
                  <a:pt x="4665929" y="3339847"/>
                  <a:pt x="4665929" y="3339847"/>
                  <a:pt x="4665929" y="3342194"/>
                </a:cubicBezTo>
                <a:cubicBezTo>
                  <a:pt x="4665929" y="3342194"/>
                  <a:pt x="4665929" y="3344541"/>
                  <a:pt x="4665929" y="3344541"/>
                </a:cubicBezTo>
                <a:cubicBezTo>
                  <a:pt x="4661234" y="3351582"/>
                  <a:pt x="4658887" y="3358623"/>
                  <a:pt x="4654193" y="3365665"/>
                </a:cubicBezTo>
                <a:cubicBezTo>
                  <a:pt x="4658887" y="3358623"/>
                  <a:pt x="4661234" y="3353929"/>
                  <a:pt x="4663581" y="3346888"/>
                </a:cubicBezTo>
                <a:close/>
                <a:moveTo>
                  <a:pt x="4565005" y="3548734"/>
                </a:moveTo>
                <a:cubicBezTo>
                  <a:pt x="4565005" y="3546387"/>
                  <a:pt x="4567353" y="3546387"/>
                  <a:pt x="4567353" y="3544040"/>
                </a:cubicBezTo>
                <a:cubicBezTo>
                  <a:pt x="4567353" y="3544040"/>
                  <a:pt x="4567353" y="3544040"/>
                  <a:pt x="4567353" y="3544040"/>
                </a:cubicBezTo>
                <a:cubicBezTo>
                  <a:pt x="4567353" y="3544040"/>
                  <a:pt x="4567353" y="3546387"/>
                  <a:pt x="4565005" y="3546387"/>
                </a:cubicBezTo>
                <a:cubicBezTo>
                  <a:pt x="4565005" y="3546387"/>
                  <a:pt x="4565005" y="3546387"/>
                  <a:pt x="4565005" y="3548734"/>
                </a:cubicBezTo>
                <a:close/>
                <a:moveTo>
                  <a:pt x="4780934" y="2487869"/>
                </a:moveTo>
                <a:cubicBezTo>
                  <a:pt x="4783281" y="2490216"/>
                  <a:pt x="4785628" y="2492563"/>
                  <a:pt x="4787975" y="2492563"/>
                </a:cubicBezTo>
                <a:cubicBezTo>
                  <a:pt x="4787975" y="2494910"/>
                  <a:pt x="4785628" y="2494910"/>
                  <a:pt x="4785628" y="2497258"/>
                </a:cubicBezTo>
                <a:cubicBezTo>
                  <a:pt x="4785628" y="2499605"/>
                  <a:pt x="4783281" y="2499605"/>
                  <a:pt x="4783281" y="2501952"/>
                </a:cubicBezTo>
                <a:cubicBezTo>
                  <a:pt x="4780934" y="2501952"/>
                  <a:pt x="4780934" y="2499605"/>
                  <a:pt x="4778587" y="2499605"/>
                </a:cubicBezTo>
                <a:cubicBezTo>
                  <a:pt x="4778587" y="2497258"/>
                  <a:pt x="4778587" y="2497258"/>
                  <a:pt x="4778587" y="2494910"/>
                </a:cubicBezTo>
                <a:cubicBezTo>
                  <a:pt x="4778587" y="2494910"/>
                  <a:pt x="4778587" y="2490216"/>
                  <a:pt x="4780934" y="2487869"/>
                </a:cubicBezTo>
                <a:close/>
                <a:moveTo>
                  <a:pt x="4410100" y="1556092"/>
                </a:moveTo>
                <a:cubicBezTo>
                  <a:pt x="4424183" y="1595992"/>
                  <a:pt x="4440612" y="1638238"/>
                  <a:pt x="4454694" y="1680485"/>
                </a:cubicBezTo>
                <a:cubicBezTo>
                  <a:pt x="4454694" y="1680485"/>
                  <a:pt x="4454694" y="1680485"/>
                  <a:pt x="4454694" y="1680485"/>
                </a:cubicBezTo>
                <a:cubicBezTo>
                  <a:pt x="4450000" y="1671097"/>
                  <a:pt x="4445306" y="1661709"/>
                  <a:pt x="4440612" y="1652321"/>
                </a:cubicBezTo>
                <a:cubicBezTo>
                  <a:pt x="4435918" y="1645280"/>
                  <a:pt x="4433571" y="1638238"/>
                  <a:pt x="4428877" y="1631197"/>
                </a:cubicBezTo>
                <a:cubicBezTo>
                  <a:pt x="4421835" y="1617115"/>
                  <a:pt x="4414795" y="1603033"/>
                  <a:pt x="4405406" y="1588950"/>
                </a:cubicBezTo>
                <a:cubicBezTo>
                  <a:pt x="4400712" y="1579562"/>
                  <a:pt x="4396018" y="1572521"/>
                  <a:pt x="4391324" y="1563133"/>
                </a:cubicBezTo>
                <a:cubicBezTo>
                  <a:pt x="4384283" y="1549051"/>
                  <a:pt x="4377242" y="1537315"/>
                  <a:pt x="4367854" y="1523233"/>
                </a:cubicBezTo>
                <a:cubicBezTo>
                  <a:pt x="4363159" y="1513845"/>
                  <a:pt x="4358465" y="1504457"/>
                  <a:pt x="4353771" y="1495069"/>
                </a:cubicBezTo>
                <a:cubicBezTo>
                  <a:pt x="4346730" y="1480986"/>
                  <a:pt x="4339689" y="1469251"/>
                  <a:pt x="4330301" y="1455169"/>
                </a:cubicBezTo>
                <a:cubicBezTo>
                  <a:pt x="4325607" y="1445781"/>
                  <a:pt x="4318566" y="1436392"/>
                  <a:pt x="4313872" y="1427004"/>
                </a:cubicBezTo>
                <a:cubicBezTo>
                  <a:pt x="4306830" y="1412922"/>
                  <a:pt x="4299789" y="1401187"/>
                  <a:pt x="4290401" y="1387104"/>
                </a:cubicBezTo>
                <a:cubicBezTo>
                  <a:pt x="4283360" y="1377716"/>
                  <a:pt x="4278666" y="1365981"/>
                  <a:pt x="4271625" y="1356593"/>
                </a:cubicBezTo>
                <a:cubicBezTo>
                  <a:pt x="4264583" y="1342511"/>
                  <a:pt x="4255195" y="1330775"/>
                  <a:pt x="4248154" y="1316693"/>
                </a:cubicBezTo>
                <a:cubicBezTo>
                  <a:pt x="4241113" y="1304958"/>
                  <a:pt x="4236419" y="1295570"/>
                  <a:pt x="4229378" y="1283834"/>
                </a:cubicBezTo>
                <a:cubicBezTo>
                  <a:pt x="4222337" y="1269752"/>
                  <a:pt x="4212948" y="1258017"/>
                  <a:pt x="4203560" y="1243935"/>
                </a:cubicBezTo>
                <a:cubicBezTo>
                  <a:pt x="4196519" y="1234546"/>
                  <a:pt x="4191825" y="1222811"/>
                  <a:pt x="4184784" y="1213423"/>
                </a:cubicBezTo>
                <a:cubicBezTo>
                  <a:pt x="4175395" y="1199341"/>
                  <a:pt x="4166007" y="1185259"/>
                  <a:pt x="4158966" y="1171176"/>
                </a:cubicBezTo>
                <a:cubicBezTo>
                  <a:pt x="4151925" y="1161788"/>
                  <a:pt x="4147231" y="1150053"/>
                  <a:pt x="4140190" y="1140665"/>
                </a:cubicBezTo>
                <a:cubicBezTo>
                  <a:pt x="4135496" y="1133623"/>
                  <a:pt x="4130802" y="1128929"/>
                  <a:pt x="4128455" y="1121888"/>
                </a:cubicBezTo>
                <a:cubicBezTo>
                  <a:pt x="4182437" y="1150053"/>
                  <a:pt x="4234072" y="1180564"/>
                  <a:pt x="4283360" y="1213423"/>
                </a:cubicBezTo>
                <a:cubicBezTo>
                  <a:pt x="4288054" y="1222811"/>
                  <a:pt x="4290401" y="1232199"/>
                  <a:pt x="4295095" y="1241588"/>
                </a:cubicBezTo>
                <a:cubicBezTo>
                  <a:pt x="4334995" y="1349552"/>
                  <a:pt x="4372548" y="1455169"/>
                  <a:pt x="4410100" y="1556092"/>
                </a:cubicBezTo>
                <a:close/>
                <a:moveTo>
                  <a:pt x="4675317" y="1607727"/>
                </a:moveTo>
                <a:cubicBezTo>
                  <a:pt x="4675317" y="1603033"/>
                  <a:pt x="4672970" y="1600686"/>
                  <a:pt x="4672970" y="1595992"/>
                </a:cubicBezTo>
                <a:cubicBezTo>
                  <a:pt x="4687052" y="1621809"/>
                  <a:pt x="4701134" y="1647627"/>
                  <a:pt x="4712869" y="1673444"/>
                </a:cubicBezTo>
                <a:cubicBezTo>
                  <a:pt x="4715216" y="1680485"/>
                  <a:pt x="4717563" y="1687526"/>
                  <a:pt x="4719911" y="1694568"/>
                </a:cubicBezTo>
                <a:cubicBezTo>
                  <a:pt x="4708175" y="1671097"/>
                  <a:pt x="4694093" y="1647627"/>
                  <a:pt x="4680011" y="1624156"/>
                </a:cubicBezTo>
                <a:cubicBezTo>
                  <a:pt x="4677664" y="1619462"/>
                  <a:pt x="4675317" y="1612421"/>
                  <a:pt x="4675317" y="1607727"/>
                </a:cubicBezTo>
                <a:close/>
                <a:moveTo>
                  <a:pt x="4719911" y="1687526"/>
                </a:moveTo>
                <a:cubicBezTo>
                  <a:pt x="4733993" y="1715691"/>
                  <a:pt x="4745728" y="1746203"/>
                  <a:pt x="4757463" y="1774367"/>
                </a:cubicBezTo>
                <a:cubicBezTo>
                  <a:pt x="4757463" y="1774367"/>
                  <a:pt x="4757463" y="1774367"/>
                  <a:pt x="4757463" y="1774367"/>
                </a:cubicBezTo>
                <a:cubicBezTo>
                  <a:pt x="4748075" y="1750897"/>
                  <a:pt x="4736340" y="1727426"/>
                  <a:pt x="4726952" y="1703956"/>
                </a:cubicBezTo>
                <a:cubicBezTo>
                  <a:pt x="4722257" y="1701609"/>
                  <a:pt x="4722257" y="1694568"/>
                  <a:pt x="4719911" y="1687526"/>
                </a:cubicBezTo>
                <a:close/>
                <a:moveTo>
                  <a:pt x="2433887" y="251134"/>
                </a:moveTo>
                <a:cubicBezTo>
                  <a:pt x="2433887" y="255828"/>
                  <a:pt x="2436234" y="258175"/>
                  <a:pt x="2436234" y="262869"/>
                </a:cubicBezTo>
                <a:cubicBezTo>
                  <a:pt x="2436234" y="267563"/>
                  <a:pt x="2438581" y="274604"/>
                  <a:pt x="2438581" y="279299"/>
                </a:cubicBezTo>
                <a:cubicBezTo>
                  <a:pt x="2438581" y="283993"/>
                  <a:pt x="2440928" y="286340"/>
                  <a:pt x="2440928" y="291034"/>
                </a:cubicBezTo>
                <a:cubicBezTo>
                  <a:pt x="2440928" y="295728"/>
                  <a:pt x="2443275" y="302769"/>
                  <a:pt x="2443275" y="309810"/>
                </a:cubicBezTo>
                <a:cubicBezTo>
                  <a:pt x="2443275" y="314504"/>
                  <a:pt x="2445622" y="316851"/>
                  <a:pt x="2445622" y="321545"/>
                </a:cubicBezTo>
                <a:cubicBezTo>
                  <a:pt x="2445622" y="328586"/>
                  <a:pt x="2447970" y="335628"/>
                  <a:pt x="2447970" y="340322"/>
                </a:cubicBezTo>
                <a:cubicBezTo>
                  <a:pt x="2447970" y="345016"/>
                  <a:pt x="2450317" y="347363"/>
                  <a:pt x="2450317" y="352057"/>
                </a:cubicBezTo>
                <a:cubicBezTo>
                  <a:pt x="2452664" y="359098"/>
                  <a:pt x="2452664" y="366139"/>
                  <a:pt x="2455011" y="373180"/>
                </a:cubicBezTo>
                <a:cubicBezTo>
                  <a:pt x="2455011" y="375527"/>
                  <a:pt x="2455011" y="380222"/>
                  <a:pt x="2457358" y="382569"/>
                </a:cubicBezTo>
                <a:cubicBezTo>
                  <a:pt x="2457358" y="387263"/>
                  <a:pt x="2459705" y="391957"/>
                  <a:pt x="2459705" y="398998"/>
                </a:cubicBezTo>
                <a:cubicBezTo>
                  <a:pt x="2457358" y="398998"/>
                  <a:pt x="2455011" y="398998"/>
                  <a:pt x="2455011" y="401345"/>
                </a:cubicBezTo>
                <a:cubicBezTo>
                  <a:pt x="2455011" y="398998"/>
                  <a:pt x="2452664" y="398998"/>
                  <a:pt x="2452664" y="396651"/>
                </a:cubicBezTo>
                <a:cubicBezTo>
                  <a:pt x="2450317" y="391957"/>
                  <a:pt x="2445622" y="384916"/>
                  <a:pt x="2443275" y="380222"/>
                </a:cubicBezTo>
                <a:cubicBezTo>
                  <a:pt x="2438581" y="373180"/>
                  <a:pt x="2436234" y="368486"/>
                  <a:pt x="2431540" y="361445"/>
                </a:cubicBezTo>
                <a:cubicBezTo>
                  <a:pt x="2429193" y="356751"/>
                  <a:pt x="2424499" y="352057"/>
                  <a:pt x="2422152" y="347363"/>
                </a:cubicBezTo>
                <a:cubicBezTo>
                  <a:pt x="2417458" y="340322"/>
                  <a:pt x="2412764" y="335628"/>
                  <a:pt x="2410417" y="328586"/>
                </a:cubicBezTo>
                <a:cubicBezTo>
                  <a:pt x="2408070" y="323892"/>
                  <a:pt x="2403376" y="319198"/>
                  <a:pt x="2401029" y="314504"/>
                </a:cubicBezTo>
                <a:cubicBezTo>
                  <a:pt x="2396334" y="307463"/>
                  <a:pt x="2391640" y="302769"/>
                  <a:pt x="2386946" y="295728"/>
                </a:cubicBezTo>
                <a:cubicBezTo>
                  <a:pt x="2384599" y="291034"/>
                  <a:pt x="2382252" y="288687"/>
                  <a:pt x="2379905" y="283993"/>
                </a:cubicBezTo>
                <a:cubicBezTo>
                  <a:pt x="2377558" y="281646"/>
                  <a:pt x="2375211" y="276951"/>
                  <a:pt x="2372864" y="274604"/>
                </a:cubicBezTo>
                <a:cubicBezTo>
                  <a:pt x="2372864" y="274604"/>
                  <a:pt x="2372864" y="274604"/>
                  <a:pt x="2372864" y="274604"/>
                </a:cubicBezTo>
                <a:cubicBezTo>
                  <a:pt x="2384599" y="274604"/>
                  <a:pt x="2393987" y="265216"/>
                  <a:pt x="2393987" y="253481"/>
                </a:cubicBezTo>
                <a:cubicBezTo>
                  <a:pt x="2393987" y="253481"/>
                  <a:pt x="2393987" y="253481"/>
                  <a:pt x="2393987" y="253481"/>
                </a:cubicBezTo>
                <a:cubicBezTo>
                  <a:pt x="2401029" y="253481"/>
                  <a:pt x="2410417" y="251134"/>
                  <a:pt x="2417458" y="251134"/>
                </a:cubicBezTo>
                <a:cubicBezTo>
                  <a:pt x="2422152" y="251134"/>
                  <a:pt x="2429193" y="251134"/>
                  <a:pt x="2433887" y="251134"/>
                </a:cubicBezTo>
                <a:close/>
                <a:moveTo>
                  <a:pt x="603191" y="1114847"/>
                </a:moveTo>
                <a:cubicBezTo>
                  <a:pt x="603191" y="1114847"/>
                  <a:pt x="603191" y="1114847"/>
                  <a:pt x="603191" y="1114847"/>
                </a:cubicBezTo>
                <a:cubicBezTo>
                  <a:pt x="598497" y="1124235"/>
                  <a:pt x="596150" y="1128929"/>
                  <a:pt x="591456" y="1135970"/>
                </a:cubicBezTo>
                <a:cubicBezTo>
                  <a:pt x="584415" y="1150053"/>
                  <a:pt x="575026" y="1164135"/>
                  <a:pt x="567985" y="1178217"/>
                </a:cubicBezTo>
                <a:cubicBezTo>
                  <a:pt x="565638" y="1180564"/>
                  <a:pt x="565638" y="1182911"/>
                  <a:pt x="563291" y="1187606"/>
                </a:cubicBezTo>
                <a:cubicBezTo>
                  <a:pt x="563291" y="1187606"/>
                  <a:pt x="563291" y="1187606"/>
                  <a:pt x="563291" y="1189953"/>
                </a:cubicBezTo>
                <a:cubicBezTo>
                  <a:pt x="560944" y="1189953"/>
                  <a:pt x="560944" y="1189953"/>
                  <a:pt x="558597" y="1189953"/>
                </a:cubicBezTo>
                <a:cubicBezTo>
                  <a:pt x="558597" y="1189953"/>
                  <a:pt x="556250" y="1189953"/>
                  <a:pt x="556250" y="1189953"/>
                </a:cubicBezTo>
                <a:cubicBezTo>
                  <a:pt x="556250" y="1185259"/>
                  <a:pt x="553903" y="1182911"/>
                  <a:pt x="551556" y="1180564"/>
                </a:cubicBezTo>
                <a:cubicBezTo>
                  <a:pt x="563291" y="1166482"/>
                  <a:pt x="575026" y="1152400"/>
                  <a:pt x="586762" y="1138318"/>
                </a:cubicBezTo>
                <a:cubicBezTo>
                  <a:pt x="591456" y="1128929"/>
                  <a:pt x="598497" y="1121888"/>
                  <a:pt x="603191" y="1114847"/>
                </a:cubicBezTo>
                <a:close/>
                <a:moveTo>
                  <a:pt x="312157" y="1833043"/>
                </a:moveTo>
                <a:cubicBezTo>
                  <a:pt x="319198" y="1823655"/>
                  <a:pt x="323892" y="1816614"/>
                  <a:pt x="330934" y="1807226"/>
                </a:cubicBezTo>
                <a:cubicBezTo>
                  <a:pt x="340322" y="1795491"/>
                  <a:pt x="347363" y="1783755"/>
                  <a:pt x="356751" y="1772020"/>
                </a:cubicBezTo>
                <a:cubicBezTo>
                  <a:pt x="366139" y="1757938"/>
                  <a:pt x="377874" y="1746203"/>
                  <a:pt x="389610" y="1732120"/>
                </a:cubicBezTo>
                <a:cubicBezTo>
                  <a:pt x="398998" y="1720385"/>
                  <a:pt x="406039" y="1710997"/>
                  <a:pt x="415427" y="1699262"/>
                </a:cubicBezTo>
                <a:cubicBezTo>
                  <a:pt x="417774" y="1701609"/>
                  <a:pt x="420121" y="1701609"/>
                  <a:pt x="422468" y="1701609"/>
                </a:cubicBezTo>
                <a:cubicBezTo>
                  <a:pt x="422468" y="1701609"/>
                  <a:pt x="422468" y="1701609"/>
                  <a:pt x="422468" y="1701609"/>
                </a:cubicBezTo>
                <a:cubicBezTo>
                  <a:pt x="424815" y="1703956"/>
                  <a:pt x="427162" y="1703956"/>
                  <a:pt x="429509" y="1706303"/>
                </a:cubicBezTo>
                <a:cubicBezTo>
                  <a:pt x="387263" y="1748550"/>
                  <a:pt x="349710" y="1790796"/>
                  <a:pt x="312157" y="1833043"/>
                </a:cubicBezTo>
                <a:cubicBezTo>
                  <a:pt x="312157" y="1833043"/>
                  <a:pt x="312157" y="1833043"/>
                  <a:pt x="312157" y="1833043"/>
                </a:cubicBezTo>
                <a:close/>
                <a:moveTo>
                  <a:pt x="53982" y="2804721"/>
                </a:move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lose/>
                <a:moveTo>
                  <a:pt x="53982" y="2811762"/>
                </a:moveTo>
                <a:cubicBezTo>
                  <a:pt x="53982" y="2814109"/>
                  <a:pt x="56329" y="2816456"/>
                  <a:pt x="56329" y="2821150"/>
                </a:cubicBezTo>
                <a:cubicBezTo>
                  <a:pt x="58676" y="2830538"/>
                  <a:pt x="61023" y="2839926"/>
                  <a:pt x="63370" y="2849314"/>
                </a:cubicBezTo>
                <a:cubicBezTo>
                  <a:pt x="63370" y="2849314"/>
                  <a:pt x="63370" y="2849314"/>
                  <a:pt x="63370" y="2849314"/>
                </a:cubicBezTo>
                <a:cubicBezTo>
                  <a:pt x="63370" y="2849314"/>
                  <a:pt x="63370" y="2849314"/>
                  <a:pt x="63370" y="2846967"/>
                </a:cubicBezTo>
                <a:cubicBezTo>
                  <a:pt x="61023" y="2839926"/>
                  <a:pt x="58676" y="2830538"/>
                  <a:pt x="58676" y="2823497"/>
                </a:cubicBezTo>
                <a:cubicBezTo>
                  <a:pt x="56329" y="2818803"/>
                  <a:pt x="56329" y="2816456"/>
                  <a:pt x="53982" y="2811762"/>
                </a:cubicBezTo>
                <a:close/>
                <a:moveTo>
                  <a:pt x="117352" y="3018302"/>
                </a:move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lose/>
                <a:moveTo>
                  <a:pt x="4630723" y="3457199"/>
                </a:moveTo>
                <a:cubicBezTo>
                  <a:pt x="4630723" y="3459547"/>
                  <a:pt x="4628376" y="3459547"/>
                  <a:pt x="4628376" y="3461893"/>
                </a:cubicBezTo>
                <a:cubicBezTo>
                  <a:pt x="4628376" y="3461893"/>
                  <a:pt x="4628376" y="3461893"/>
                  <a:pt x="4628376" y="3461893"/>
                </a:cubicBezTo>
                <a:cubicBezTo>
                  <a:pt x="4628376" y="3461893"/>
                  <a:pt x="4628376" y="3459547"/>
                  <a:pt x="4630723" y="3457199"/>
                </a:cubicBezTo>
                <a:close/>
                <a:moveTo>
                  <a:pt x="4668275" y="3375053"/>
                </a:moveTo>
                <a:cubicBezTo>
                  <a:pt x="4670623" y="3365665"/>
                  <a:pt x="4675317" y="3356276"/>
                  <a:pt x="4677664" y="3349235"/>
                </a:cubicBezTo>
                <a:cubicBezTo>
                  <a:pt x="4677664" y="3349235"/>
                  <a:pt x="4680011" y="3349235"/>
                  <a:pt x="4680011" y="3349235"/>
                </a:cubicBezTo>
                <a:cubicBezTo>
                  <a:pt x="4675317" y="3360971"/>
                  <a:pt x="4670623" y="3370359"/>
                  <a:pt x="4665929" y="3382094"/>
                </a:cubicBezTo>
                <a:cubicBezTo>
                  <a:pt x="4665929" y="3379747"/>
                  <a:pt x="4668275" y="3377400"/>
                  <a:pt x="4668275" y="3375053"/>
                </a:cubicBezTo>
                <a:close/>
                <a:moveTo>
                  <a:pt x="4764504" y="1959784"/>
                </a:moveTo>
                <a:cubicBezTo>
                  <a:pt x="4762157" y="1945702"/>
                  <a:pt x="4759810" y="1931619"/>
                  <a:pt x="4755116" y="1917537"/>
                </a:cubicBezTo>
                <a:cubicBezTo>
                  <a:pt x="4752769" y="1910496"/>
                  <a:pt x="4752769" y="1905802"/>
                  <a:pt x="4750422" y="1898761"/>
                </a:cubicBezTo>
                <a:cubicBezTo>
                  <a:pt x="4748075" y="1884678"/>
                  <a:pt x="4743381" y="1870596"/>
                  <a:pt x="4741034" y="1856514"/>
                </a:cubicBezTo>
                <a:cubicBezTo>
                  <a:pt x="4738687" y="1849473"/>
                  <a:pt x="4736340" y="1840084"/>
                  <a:pt x="4736340" y="1833043"/>
                </a:cubicBezTo>
                <a:cubicBezTo>
                  <a:pt x="4733993" y="1821308"/>
                  <a:pt x="4729299" y="1809573"/>
                  <a:pt x="4726952" y="1795491"/>
                </a:cubicBezTo>
                <a:cubicBezTo>
                  <a:pt x="4724605" y="1786102"/>
                  <a:pt x="4722257" y="1779061"/>
                  <a:pt x="4719911" y="1769673"/>
                </a:cubicBezTo>
                <a:cubicBezTo>
                  <a:pt x="4717563" y="1762632"/>
                  <a:pt x="4715216" y="1753244"/>
                  <a:pt x="4712869" y="1746203"/>
                </a:cubicBezTo>
                <a:lnTo>
                  <a:pt x="4712869" y="1746203"/>
                </a:lnTo>
                <a:cubicBezTo>
                  <a:pt x="4715216" y="1750897"/>
                  <a:pt x="4717563" y="1755591"/>
                  <a:pt x="4719911" y="1762632"/>
                </a:cubicBezTo>
                <a:cubicBezTo>
                  <a:pt x="4722257" y="1769673"/>
                  <a:pt x="4724605" y="1774367"/>
                  <a:pt x="4726952" y="1781408"/>
                </a:cubicBezTo>
                <a:cubicBezTo>
                  <a:pt x="4729299" y="1790796"/>
                  <a:pt x="4733993" y="1800185"/>
                  <a:pt x="4736340" y="1811920"/>
                </a:cubicBezTo>
                <a:cubicBezTo>
                  <a:pt x="4738687" y="1816614"/>
                  <a:pt x="4741034" y="1823655"/>
                  <a:pt x="4741034" y="1828349"/>
                </a:cubicBezTo>
                <a:cubicBezTo>
                  <a:pt x="4745728" y="1842432"/>
                  <a:pt x="4748075" y="1854167"/>
                  <a:pt x="4752769" y="1868249"/>
                </a:cubicBezTo>
                <a:cubicBezTo>
                  <a:pt x="4752769" y="1870596"/>
                  <a:pt x="4755116" y="1872943"/>
                  <a:pt x="4755116" y="1875290"/>
                </a:cubicBezTo>
                <a:cubicBezTo>
                  <a:pt x="4759810" y="1891719"/>
                  <a:pt x="4764504" y="1905802"/>
                  <a:pt x="4766852" y="1922231"/>
                </a:cubicBezTo>
                <a:cubicBezTo>
                  <a:pt x="4766852" y="1926925"/>
                  <a:pt x="4769198" y="1931619"/>
                  <a:pt x="4771546" y="1936313"/>
                </a:cubicBezTo>
                <a:cubicBezTo>
                  <a:pt x="4773892" y="1945702"/>
                  <a:pt x="4776240" y="1952743"/>
                  <a:pt x="4776240" y="1962131"/>
                </a:cubicBezTo>
                <a:cubicBezTo>
                  <a:pt x="4773892" y="1959784"/>
                  <a:pt x="4769198" y="1957437"/>
                  <a:pt x="4764504" y="1957437"/>
                </a:cubicBezTo>
                <a:cubicBezTo>
                  <a:pt x="4764504" y="1959784"/>
                  <a:pt x="4764504" y="1959784"/>
                  <a:pt x="4764504" y="1959784"/>
                </a:cubicBezTo>
                <a:close/>
                <a:moveTo>
                  <a:pt x="4755116" y="1821308"/>
                </a:moveTo>
                <a:cubicBezTo>
                  <a:pt x="4755116" y="1818961"/>
                  <a:pt x="4752769" y="1814267"/>
                  <a:pt x="4752769" y="1811920"/>
                </a:cubicBezTo>
                <a:cubicBezTo>
                  <a:pt x="4745728" y="1783755"/>
                  <a:pt x="4738687" y="1755591"/>
                  <a:pt x="4729299" y="1727426"/>
                </a:cubicBezTo>
                <a:cubicBezTo>
                  <a:pt x="4729299" y="1725079"/>
                  <a:pt x="4726952" y="1722732"/>
                  <a:pt x="4726952" y="1718038"/>
                </a:cubicBezTo>
                <a:cubicBezTo>
                  <a:pt x="4736340" y="1739161"/>
                  <a:pt x="4745728" y="1757938"/>
                  <a:pt x="4752769" y="1779061"/>
                </a:cubicBezTo>
                <a:cubicBezTo>
                  <a:pt x="4750422" y="1781408"/>
                  <a:pt x="4748075" y="1786102"/>
                  <a:pt x="4748075" y="1790796"/>
                </a:cubicBezTo>
                <a:cubicBezTo>
                  <a:pt x="4748075" y="1800185"/>
                  <a:pt x="4755116" y="1807226"/>
                  <a:pt x="4764504" y="1809573"/>
                </a:cubicBezTo>
                <a:cubicBezTo>
                  <a:pt x="4766852" y="1814267"/>
                  <a:pt x="4766852" y="1816614"/>
                  <a:pt x="4769198" y="1821308"/>
                </a:cubicBezTo>
                <a:cubicBezTo>
                  <a:pt x="4769198" y="1823655"/>
                  <a:pt x="4769198" y="1823655"/>
                  <a:pt x="4769198" y="1823655"/>
                </a:cubicBezTo>
                <a:cubicBezTo>
                  <a:pt x="4764504" y="1828349"/>
                  <a:pt x="4762157" y="1833043"/>
                  <a:pt x="4762157" y="1840084"/>
                </a:cubicBezTo>
                <a:cubicBezTo>
                  <a:pt x="4762157" y="1844779"/>
                  <a:pt x="4764504" y="1847126"/>
                  <a:pt x="4766852" y="1851820"/>
                </a:cubicBezTo>
                <a:cubicBezTo>
                  <a:pt x="4764504" y="1854167"/>
                  <a:pt x="4764504" y="1856514"/>
                  <a:pt x="4762157" y="1858861"/>
                </a:cubicBezTo>
                <a:cubicBezTo>
                  <a:pt x="4762157" y="1844779"/>
                  <a:pt x="4759810" y="1833043"/>
                  <a:pt x="4755116" y="1821308"/>
                </a:cubicBezTo>
                <a:close/>
                <a:moveTo>
                  <a:pt x="4745728" y="1727426"/>
                </a:moveTo>
                <a:cubicBezTo>
                  <a:pt x="4743381" y="1720385"/>
                  <a:pt x="4741034" y="1713344"/>
                  <a:pt x="4738687" y="1706303"/>
                </a:cubicBezTo>
                <a:cubicBezTo>
                  <a:pt x="4733993" y="1694568"/>
                  <a:pt x="4731646" y="1680485"/>
                  <a:pt x="4726952" y="1668750"/>
                </a:cubicBezTo>
                <a:cubicBezTo>
                  <a:pt x="4741034" y="1701609"/>
                  <a:pt x="4752769" y="1736814"/>
                  <a:pt x="4764504" y="1772020"/>
                </a:cubicBezTo>
                <a:cubicBezTo>
                  <a:pt x="4762157" y="1772020"/>
                  <a:pt x="4762157" y="1774367"/>
                  <a:pt x="4759810" y="1774367"/>
                </a:cubicBezTo>
                <a:cubicBezTo>
                  <a:pt x="4755116" y="1757938"/>
                  <a:pt x="4750422" y="1741508"/>
                  <a:pt x="4745728" y="1727426"/>
                </a:cubicBezTo>
                <a:close/>
                <a:moveTo>
                  <a:pt x="4635417" y="1492722"/>
                </a:moveTo>
                <a:cubicBezTo>
                  <a:pt x="4637764" y="1502110"/>
                  <a:pt x="4642458" y="1509151"/>
                  <a:pt x="4644805" y="1518539"/>
                </a:cubicBezTo>
                <a:cubicBezTo>
                  <a:pt x="4647152" y="1525580"/>
                  <a:pt x="4649499" y="1532621"/>
                  <a:pt x="4651846" y="1539662"/>
                </a:cubicBezTo>
                <a:cubicBezTo>
                  <a:pt x="4654193" y="1549051"/>
                  <a:pt x="4658887" y="1558439"/>
                  <a:pt x="4661234" y="1565480"/>
                </a:cubicBezTo>
                <a:cubicBezTo>
                  <a:pt x="4663581" y="1570174"/>
                  <a:pt x="4663581" y="1577215"/>
                  <a:pt x="4665929" y="1581909"/>
                </a:cubicBezTo>
                <a:cubicBezTo>
                  <a:pt x="4658887" y="1570174"/>
                  <a:pt x="4651846" y="1558439"/>
                  <a:pt x="4644805" y="1546704"/>
                </a:cubicBezTo>
                <a:cubicBezTo>
                  <a:pt x="4640111" y="1537315"/>
                  <a:pt x="4637764" y="1527927"/>
                  <a:pt x="4633070" y="1518539"/>
                </a:cubicBezTo>
                <a:cubicBezTo>
                  <a:pt x="4630723" y="1511498"/>
                  <a:pt x="4626029" y="1502110"/>
                  <a:pt x="4623682" y="1495069"/>
                </a:cubicBezTo>
                <a:cubicBezTo>
                  <a:pt x="4618988" y="1485680"/>
                  <a:pt x="4614294" y="1473945"/>
                  <a:pt x="4609599" y="1464557"/>
                </a:cubicBezTo>
                <a:cubicBezTo>
                  <a:pt x="4607252" y="1457516"/>
                  <a:pt x="4602558" y="1450475"/>
                  <a:pt x="4600211" y="1443434"/>
                </a:cubicBezTo>
                <a:cubicBezTo>
                  <a:pt x="4595517" y="1431698"/>
                  <a:pt x="4590823" y="1422310"/>
                  <a:pt x="4586129" y="1410575"/>
                </a:cubicBezTo>
                <a:cubicBezTo>
                  <a:pt x="4583782" y="1408228"/>
                  <a:pt x="4583782" y="1403534"/>
                  <a:pt x="4581435" y="1401187"/>
                </a:cubicBezTo>
                <a:cubicBezTo>
                  <a:pt x="4597864" y="1424657"/>
                  <a:pt x="4616640" y="1450475"/>
                  <a:pt x="4630723" y="1476292"/>
                </a:cubicBezTo>
                <a:cubicBezTo>
                  <a:pt x="4630723" y="1480986"/>
                  <a:pt x="4633070" y="1488027"/>
                  <a:pt x="4635417" y="1492722"/>
                </a:cubicBezTo>
                <a:close/>
                <a:moveTo>
                  <a:pt x="4574393" y="1391799"/>
                </a:moveTo>
                <a:cubicBezTo>
                  <a:pt x="4576741" y="1396493"/>
                  <a:pt x="4579088" y="1401187"/>
                  <a:pt x="4581435" y="1405881"/>
                </a:cubicBezTo>
                <a:cubicBezTo>
                  <a:pt x="4586129" y="1415269"/>
                  <a:pt x="4590823" y="1424657"/>
                  <a:pt x="4595517" y="1434045"/>
                </a:cubicBezTo>
                <a:cubicBezTo>
                  <a:pt x="4600211" y="1441087"/>
                  <a:pt x="4602558" y="1450475"/>
                  <a:pt x="4607252" y="1457516"/>
                </a:cubicBezTo>
                <a:cubicBezTo>
                  <a:pt x="4611946" y="1466904"/>
                  <a:pt x="4616640" y="1476292"/>
                  <a:pt x="4618988" y="1488027"/>
                </a:cubicBezTo>
                <a:cubicBezTo>
                  <a:pt x="4621334" y="1495069"/>
                  <a:pt x="4626029" y="1504457"/>
                  <a:pt x="4628376" y="1511498"/>
                </a:cubicBezTo>
                <a:cubicBezTo>
                  <a:pt x="4633070" y="1520886"/>
                  <a:pt x="4635417" y="1527927"/>
                  <a:pt x="4637764" y="1537315"/>
                </a:cubicBezTo>
                <a:cubicBezTo>
                  <a:pt x="4628376" y="1523233"/>
                  <a:pt x="4618988" y="1509151"/>
                  <a:pt x="4609599" y="1495069"/>
                </a:cubicBezTo>
                <a:cubicBezTo>
                  <a:pt x="4609599" y="1495069"/>
                  <a:pt x="4609599" y="1492722"/>
                  <a:pt x="4607252" y="1492722"/>
                </a:cubicBezTo>
                <a:cubicBezTo>
                  <a:pt x="4602558" y="1483333"/>
                  <a:pt x="4597864" y="1473945"/>
                  <a:pt x="4590823" y="1462210"/>
                </a:cubicBezTo>
                <a:cubicBezTo>
                  <a:pt x="4586129" y="1455169"/>
                  <a:pt x="4583782" y="1448128"/>
                  <a:pt x="4579088" y="1441087"/>
                </a:cubicBezTo>
                <a:cubicBezTo>
                  <a:pt x="4574393" y="1431698"/>
                  <a:pt x="4567353" y="1422310"/>
                  <a:pt x="4562658" y="1410575"/>
                </a:cubicBezTo>
                <a:cubicBezTo>
                  <a:pt x="4557964" y="1403534"/>
                  <a:pt x="4555617" y="1396493"/>
                  <a:pt x="4550923" y="1389451"/>
                </a:cubicBezTo>
                <a:cubicBezTo>
                  <a:pt x="4543882" y="1377716"/>
                  <a:pt x="4536841" y="1368328"/>
                  <a:pt x="4532147" y="1356593"/>
                </a:cubicBezTo>
                <a:cubicBezTo>
                  <a:pt x="4529800" y="1351899"/>
                  <a:pt x="4525106" y="1344858"/>
                  <a:pt x="4522759" y="1340164"/>
                </a:cubicBezTo>
                <a:cubicBezTo>
                  <a:pt x="4513371" y="1323734"/>
                  <a:pt x="4501635" y="1307305"/>
                  <a:pt x="4492247" y="1293223"/>
                </a:cubicBezTo>
                <a:cubicBezTo>
                  <a:pt x="4487553" y="1286181"/>
                  <a:pt x="4482859" y="1279140"/>
                  <a:pt x="4478165" y="1274446"/>
                </a:cubicBezTo>
                <a:cubicBezTo>
                  <a:pt x="4513371" y="1311999"/>
                  <a:pt x="4543882" y="1351899"/>
                  <a:pt x="4574393" y="1391799"/>
                </a:cubicBezTo>
                <a:close/>
                <a:moveTo>
                  <a:pt x="3020649" y="373180"/>
                </a:moveTo>
                <a:cubicBezTo>
                  <a:pt x="3015955" y="375527"/>
                  <a:pt x="3013608" y="377874"/>
                  <a:pt x="3008914" y="377874"/>
                </a:cubicBezTo>
                <a:cubicBezTo>
                  <a:pt x="3006567" y="380222"/>
                  <a:pt x="3004219" y="380222"/>
                  <a:pt x="2999525" y="382569"/>
                </a:cubicBezTo>
                <a:cubicBezTo>
                  <a:pt x="2997178" y="377874"/>
                  <a:pt x="2992484" y="373180"/>
                  <a:pt x="2985443" y="373180"/>
                </a:cubicBezTo>
                <a:cubicBezTo>
                  <a:pt x="2985443" y="373180"/>
                  <a:pt x="2985443" y="373180"/>
                  <a:pt x="2985443" y="373180"/>
                </a:cubicBezTo>
                <a:cubicBezTo>
                  <a:pt x="2994831" y="373180"/>
                  <a:pt x="3004219" y="373180"/>
                  <a:pt x="3011261" y="373180"/>
                </a:cubicBezTo>
                <a:cubicBezTo>
                  <a:pt x="3013608" y="373180"/>
                  <a:pt x="3015955" y="373180"/>
                  <a:pt x="3020649" y="373180"/>
                </a:cubicBezTo>
                <a:close/>
                <a:moveTo>
                  <a:pt x="2980749" y="373180"/>
                </a:moveTo>
                <a:cubicBezTo>
                  <a:pt x="2973708" y="373180"/>
                  <a:pt x="2969014" y="377874"/>
                  <a:pt x="2966667" y="382569"/>
                </a:cubicBezTo>
                <a:cubicBezTo>
                  <a:pt x="2964320" y="382569"/>
                  <a:pt x="2964320" y="380222"/>
                  <a:pt x="2961973" y="380222"/>
                </a:cubicBezTo>
                <a:cubicBezTo>
                  <a:pt x="2959626" y="377874"/>
                  <a:pt x="2954932" y="375527"/>
                  <a:pt x="2952585" y="373180"/>
                </a:cubicBezTo>
                <a:cubicBezTo>
                  <a:pt x="2952585" y="373180"/>
                  <a:pt x="2952585" y="373180"/>
                  <a:pt x="2952585" y="373180"/>
                </a:cubicBezTo>
                <a:cubicBezTo>
                  <a:pt x="2959626" y="373180"/>
                  <a:pt x="2971361" y="373180"/>
                  <a:pt x="2980749" y="373180"/>
                </a:cubicBezTo>
                <a:close/>
                <a:moveTo>
                  <a:pt x="2408070" y="234705"/>
                </a:moveTo>
                <a:cubicBezTo>
                  <a:pt x="2412764" y="239399"/>
                  <a:pt x="2417458" y="244093"/>
                  <a:pt x="2424499" y="244093"/>
                </a:cubicBezTo>
                <a:cubicBezTo>
                  <a:pt x="2426846" y="244093"/>
                  <a:pt x="2429193" y="244093"/>
                  <a:pt x="2433887" y="241746"/>
                </a:cubicBezTo>
                <a:cubicBezTo>
                  <a:pt x="2433887" y="244093"/>
                  <a:pt x="2433887" y="246440"/>
                  <a:pt x="2436234" y="248787"/>
                </a:cubicBezTo>
                <a:cubicBezTo>
                  <a:pt x="2429193" y="248787"/>
                  <a:pt x="2419805" y="251134"/>
                  <a:pt x="2412764" y="251134"/>
                </a:cubicBezTo>
                <a:cubicBezTo>
                  <a:pt x="2408070" y="251134"/>
                  <a:pt x="2401029" y="251134"/>
                  <a:pt x="2396334" y="253481"/>
                </a:cubicBezTo>
                <a:cubicBezTo>
                  <a:pt x="2396334" y="251134"/>
                  <a:pt x="2393987" y="248787"/>
                  <a:pt x="2393987" y="246440"/>
                </a:cubicBezTo>
                <a:cubicBezTo>
                  <a:pt x="2396334" y="244093"/>
                  <a:pt x="2398681" y="244093"/>
                  <a:pt x="2401029" y="241746"/>
                </a:cubicBezTo>
                <a:cubicBezTo>
                  <a:pt x="2401029" y="239399"/>
                  <a:pt x="2405723" y="237052"/>
                  <a:pt x="2408070" y="234705"/>
                </a:cubicBezTo>
                <a:close/>
                <a:moveTo>
                  <a:pt x="943513" y="781566"/>
                </a:moveTo>
                <a:cubicBezTo>
                  <a:pt x="938819" y="786261"/>
                  <a:pt x="931777" y="790955"/>
                  <a:pt x="927083" y="795649"/>
                </a:cubicBezTo>
                <a:cubicBezTo>
                  <a:pt x="920042" y="802690"/>
                  <a:pt x="910654" y="809731"/>
                  <a:pt x="903613" y="816772"/>
                </a:cubicBezTo>
                <a:cubicBezTo>
                  <a:pt x="896572" y="823813"/>
                  <a:pt x="887184" y="830854"/>
                  <a:pt x="880142" y="837896"/>
                </a:cubicBezTo>
                <a:cubicBezTo>
                  <a:pt x="875448" y="842590"/>
                  <a:pt x="870754" y="844937"/>
                  <a:pt x="866060" y="849631"/>
                </a:cubicBezTo>
                <a:cubicBezTo>
                  <a:pt x="863713" y="847284"/>
                  <a:pt x="863713" y="847284"/>
                  <a:pt x="861366" y="847284"/>
                </a:cubicBezTo>
                <a:cubicBezTo>
                  <a:pt x="861366" y="844937"/>
                  <a:pt x="863713" y="842590"/>
                  <a:pt x="863713" y="840243"/>
                </a:cubicBezTo>
                <a:cubicBezTo>
                  <a:pt x="866060" y="835549"/>
                  <a:pt x="868407" y="830854"/>
                  <a:pt x="870754" y="826160"/>
                </a:cubicBezTo>
                <a:cubicBezTo>
                  <a:pt x="875448" y="819119"/>
                  <a:pt x="880142" y="809731"/>
                  <a:pt x="882489" y="802690"/>
                </a:cubicBezTo>
                <a:cubicBezTo>
                  <a:pt x="884837" y="797996"/>
                  <a:pt x="887184" y="793302"/>
                  <a:pt x="889531" y="788608"/>
                </a:cubicBezTo>
                <a:cubicBezTo>
                  <a:pt x="889531" y="786261"/>
                  <a:pt x="891878" y="783914"/>
                  <a:pt x="891878" y="781566"/>
                </a:cubicBezTo>
                <a:cubicBezTo>
                  <a:pt x="896572" y="781566"/>
                  <a:pt x="903613" y="779219"/>
                  <a:pt x="908307" y="779219"/>
                </a:cubicBezTo>
                <a:cubicBezTo>
                  <a:pt x="922389" y="783914"/>
                  <a:pt x="931777" y="781566"/>
                  <a:pt x="943513" y="781566"/>
                </a:cubicBezTo>
                <a:close/>
                <a:moveTo>
                  <a:pt x="788608" y="816772"/>
                </a:moveTo>
                <a:cubicBezTo>
                  <a:pt x="788608" y="816772"/>
                  <a:pt x="788608" y="816772"/>
                  <a:pt x="788608" y="816772"/>
                </a:cubicBezTo>
                <a:cubicBezTo>
                  <a:pt x="786261" y="821466"/>
                  <a:pt x="783914" y="823813"/>
                  <a:pt x="781566" y="828507"/>
                </a:cubicBezTo>
                <a:cubicBezTo>
                  <a:pt x="779219" y="830854"/>
                  <a:pt x="779219" y="833202"/>
                  <a:pt x="776872" y="835549"/>
                </a:cubicBezTo>
                <a:cubicBezTo>
                  <a:pt x="781566" y="830854"/>
                  <a:pt x="783914" y="823813"/>
                  <a:pt x="788608" y="816772"/>
                </a:cubicBezTo>
                <a:cubicBezTo>
                  <a:pt x="788608" y="819119"/>
                  <a:pt x="788608" y="819119"/>
                  <a:pt x="788608" y="816772"/>
                </a:cubicBezTo>
                <a:close/>
                <a:moveTo>
                  <a:pt x="422468" y="1232199"/>
                </a:moveTo>
                <a:cubicBezTo>
                  <a:pt x="417774" y="1234546"/>
                  <a:pt x="415427" y="1236893"/>
                  <a:pt x="410733" y="1239241"/>
                </a:cubicBezTo>
                <a:cubicBezTo>
                  <a:pt x="408386" y="1241588"/>
                  <a:pt x="408386" y="1241588"/>
                  <a:pt x="406039" y="1241588"/>
                </a:cubicBezTo>
                <a:cubicBezTo>
                  <a:pt x="413080" y="1229852"/>
                  <a:pt x="420121" y="1220464"/>
                  <a:pt x="427162" y="1208729"/>
                </a:cubicBezTo>
                <a:cubicBezTo>
                  <a:pt x="429509" y="1204035"/>
                  <a:pt x="434204" y="1199341"/>
                  <a:pt x="436551" y="1194647"/>
                </a:cubicBezTo>
                <a:cubicBezTo>
                  <a:pt x="441245" y="1187606"/>
                  <a:pt x="448286" y="1178217"/>
                  <a:pt x="452980" y="1171176"/>
                </a:cubicBezTo>
                <a:cubicBezTo>
                  <a:pt x="452980" y="1171176"/>
                  <a:pt x="455327" y="1173523"/>
                  <a:pt x="457674" y="1173523"/>
                </a:cubicBezTo>
                <a:cubicBezTo>
                  <a:pt x="457674" y="1175870"/>
                  <a:pt x="455327" y="1180564"/>
                  <a:pt x="455327" y="1182911"/>
                </a:cubicBezTo>
                <a:cubicBezTo>
                  <a:pt x="452980" y="1187606"/>
                  <a:pt x="452980" y="1189953"/>
                  <a:pt x="450633" y="1194647"/>
                </a:cubicBezTo>
                <a:cubicBezTo>
                  <a:pt x="448286" y="1199341"/>
                  <a:pt x="448286" y="1204035"/>
                  <a:pt x="445939" y="1208729"/>
                </a:cubicBezTo>
                <a:cubicBezTo>
                  <a:pt x="443592" y="1213423"/>
                  <a:pt x="443592" y="1215770"/>
                  <a:pt x="443592" y="1220464"/>
                </a:cubicBezTo>
                <a:cubicBezTo>
                  <a:pt x="443592" y="1220464"/>
                  <a:pt x="441245" y="1222811"/>
                  <a:pt x="441245" y="1222811"/>
                </a:cubicBezTo>
                <a:cubicBezTo>
                  <a:pt x="431857" y="1225158"/>
                  <a:pt x="427162" y="1227505"/>
                  <a:pt x="422468" y="1232199"/>
                </a:cubicBezTo>
                <a:close/>
                <a:moveTo>
                  <a:pt x="253481" y="1718038"/>
                </a:moveTo>
                <a:cubicBezTo>
                  <a:pt x="253481" y="1718038"/>
                  <a:pt x="253481" y="1718038"/>
                  <a:pt x="253481" y="1718038"/>
                </a:cubicBezTo>
                <a:cubicBezTo>
                  <a:pt x="258175" y="1713344"/>
                  <a:pt x="262869" y="1710997"/>
                  <a:pt x="265216" y="1708650"/>
                </a:cubicBezTo>
                <a:cubicBezTo>
                  <a:pt x="269910" y="1706303"/>
                  <a:pt x="272257" y="1703956"/>
                  <a:pt x="276951" y="1701609"/>
                </a:cubicBezTo>
                <a:cubicBezTo>
                  <a:pt x="281646" y="1699262"/>
                  <a:pt x="283993" y="1696915"/>
                  <a:pt x="288687" y="1694568"/>
                </a:cubicBezTo>
                <a:cubicBezTo>
                  <a:pt x="293381" y="1692221"/>
                  <a:pt x="295728" y="1689873"/>
                  <a:pt x="300422" y="1687526"/>
                </a:cubicBezTo>
                <a:cubicBezTo>
                  <a:pt x="305116" y="1685179"/>
                  <a:pt x="307463" y="1682832"/>
                  <a:pt x="312157" y="1680485"/>
                </a:cubicBezTo>
                <a:cubicBezTo>
                  <a:pt x="314504" y="1678138"/>
                  <a:pt x="316851" y="1678138"/>
                  <a:pt x="319198" y="1675791"/>
                </a:cubicBezTo>
                <a:cubicBezTo>
                  <a:pt x="319198" y="1678138"/>
                  <a:pt x="321545" y="1680485"/>
                  <a:pt x="323892" y="1680485"/>
                </a:cubicBezTo>
                <a:cubicBezTo>
                  <a:pt x="319198" y="1685179"/>
                  <a:pt x="316851" y="1689873"/>
                  <a:pt x="312157" y="1694568"/>
                </a:cubicBezTo>
                <a:cubicBezTo>
                  <a:pt x="309810" y="1699262"/>
                  <a:pt x="305116" y="1701609"/>
                  <a:pt x="302769" y="1706303"/>
                </a:cubicBezTo>
                <a:cubicBezTo>
                  <a:pt x="293381" y="1718038"/>
                  <a:pt x="283993" y="1732120"/>
                  <a:pt x="272257" y="1743855"/>
                </a:cubicBezTo>
                <a:cubicBezTo>
                  <a:pt x="269910" y="1746203"/>
                  <a:pt x="267563" y="1750897"/>
                  <a:pt x="265216" y="1753244"/>
                </a:cubicBezTo>
                <a:cubicBezTo>
                  <a:pt x="265216" y="1753244"/>
                  <a:pt x="265216" y="1750897"/>
                  <a:pt x="265216" y="1750897"/>
                </a:cubicBezTo>
                <a:cubicBezTo>
                  <a:pt x="262869" y="1741508"/>
                  <a:pt x="258175" y="1729773"/>
                  <a:pt x="253481" y="1718038"/>
                </a:cubicBezTo>
                <a:close/>
                <a:moveTo>
                  <a:pt x="93882" y="2952584"/>
                </a:moveTo>
                <a:cubicBezTo>
                  <a:pt x="93882" y="2952584"/>
                  <a:pt x="93882" y="2954932"/>
                  <a:pt x="93882" y="2954932"/>
                </a:cubicBezTo>
                <a:cubicBezTo>
                  <a:pt x="93882" y="2954932"/>
                  <a:pt x="93882" y="2957279"/>
                  <a:pt x="93882" y="2957279"/>
                </a:cubicBezTo>
                <a:cubicBezTo>
                  <a:pt x="93882" y="2957279"/>
                  <a:pt x="93882" y="2957279"/>
                  <a:pt x="93882" y="2957279"/>
                </a:cubicBezTo>
                <a:cubicBezTo>
                  <a:pt x="93882" y="2954932"/>
                  <a:pt x="93882" y="2954932"/>
                  <a:pt x="93882" y="2952584"/>
                </a:cubicBezTo>
                <a:close/>
                <a:moveTo>
                  <a:pt x="1232199" y="4499288"/>
                </a:moveTo>
                <a:cubicBezTo>
                  <a:pt x="1234546" y="4499288"/>
                  <a:pt x="1234546" y="4499288"/>
                  <a:pt x="1236894" y="4499288"/>
                </a:cubicBezTo>
                <a:cubicBezTo>
                  <a:pt x="1236894" y="4499288"/>
                  <a:pt x="1236894" y="4501635"/>
                  <a:pt x="1236894" y="4501635"/>
                </a:cubicBezTo>
                <a:cubicBezTo>
                  <a:pt x="1236894" y="4501635"/>
                  <a:pt x="1236894" y="4501635"/>
                  <a:pt x="1236894" y="4503982"/>
                </a:cubicBezTo>
                <a:cubicBezTo>
                  <a:pt x="1234546" y="4501635"/>
                  <a:pt x="1229852" y="4499288"/>
                  <a:pt x="1227505" y="4496941"/>
                </a:cubicBezTo>
                <a:cubicBezTo>
                  <a:pt x="1227505" y="4499288"/>
                  <a:pt x="1229852" y="4499288"/>
                  <a:pt x="1232199" y="4499288"/>
                </a:cubicBezTo>
                <a:close/>
                <a:moveTo>
                  <a:pt x="1938660" y="4790322"/>
                </a:moveTo>
                <a:cubicBezTo>
                  <a:pt x="1938660" y="4785628"/>
                  <a:pt x="1936313" y="4778587"/>
                  <a:pt x="1931619" y="4776239"/>
                </a:cubicBezTo>
                <a:cubicBezTo>
                  <a:pt x="1943355" y="4778587"/>
                  <a:pt x="1957437" y="4780934"/>
                  <a:pt x="1969172" y="4783281"/>
                </a:cubicBezTo>
                <a:cubicBezTo>
                  <a:pt x="1980907" y="4785628"/>
                  <a:pt x="1992642" y="4787975"/>
                  <a:pt x="2006725" y="4790322"/>
                </a:cubicBezTo>
                <a:cubicBezTo>
                  <a:pt x="2004378" y="4790322"/>
                  <a:pt x="1999684" y="4790322"/>
                  <a:pt x="1997336" y="4790322"/>
                </a:cubicBezTo>
                <a:cubicBezTo>
                  <a:pt x="1985601" y="4790322"/>
                  <a:pt x="1976213" y="4790322"/>
                  <a:pt x="1964478" y="4790322"/>
                </a:cubicBezTo>
                <a:cubicBezTo>
                  <a:pt x="1955090" y="4790322"/>
                  <a:pt x="1945702" y="4790322"/>
                  <a:pt x="1938660" y="4790322"/>
                </a:cubicBezTo>
                <a:close/>
                <a:moveTo>
                  <a:pt x="4604905" y="3504140"/>
                </a:moveTo>
                <a:cubicBezTo>
                  <a:pt x="4607252" y="3501793"/>
                  <a:pt x="4607252" y="3499446"/>
                  <a:pt x="4609599" y="3497099"/>
                </a:cubicBezTo>
                <a:cubicBezTo>
                  <a:pt x="4611946" y="3499446"/>
                  <a:pt x="4611946" y="3499446"/>
                  <a:pt x="4614294" y="3499446"/>
                </a:cubicBezTo>
                <a:cubicBezTo>
                  <a:pt x="4611946" y="3504140"/>
                  <a:pt x="4609599" y="3508834"/>
                  <a:pt x="4607252" y="3513529"/>
                </a:cubicBezTo>
                <a:cubicBezTo>
                  <a:pt x="4604905" y="3513529"/>
                  <a:pt x="4602558" y="3511182"/>
                  <a:pt x="4600211" y="3511182"/>
                </a:cubicBezTo>
                <a:cubicBezTo>
                  <a:pt x="4602558" y="3508834"/>
                  <a:pt x="4602558" y="3506487"/>
                  <a:pt x="4604905" y="3504140"/>
                </a:cubicBezTo>
                <a:close/>
                <a:moveTo>
                  <a:pt x="4640111" y="3440770"/>
                </a:moveTo>
                <a:cubicBezTo>
                  <a:pt x="4640111" y="3438423"/>
                  <a:pt x="4642458" y="3436076"/>
                  <a:pt x="4642458" y="3433729"/>
                </a:cubicBezTo>
                <a:cubicBezTo>
                  <a:pt x="4644805" y="3431382"/>
                  <a:pt x="4644805" y="3429035"/>
                  <a:pt x="4647152" y="3426688"/>
                </a:cubicBezTo>
                <a:cubicBezTo>
                  <a:pt x="4644805" y="3431382"/>
                  <a:pt x="4642458" y="3438423"/>
                  <a:pt x="4640111" y="3443117"/>
                </a:cubicBezTo>
                <a:cubicBezTo>
                  <a:pt x="4640111" y="3443117"/>
                  <a:pt x="4640111" y="3443117"/>
                  <a:pt x="4640111" y="3440770"/>
                </a:cubicBezTo>
                <a:close/>
                <a:moveTo>
                  <a:pt x="4795016" y="1959784"/>
                </a:moveTo>
                <a:cubicBezTo>
                  <a:pt x="4795016" y="1957437"/>
                  <a:pt x="4795016" y="1955090"/>
                  <a:pt x="4795016" y="1955090"/>
                </a:cubicBezTo>
                <a:cubicBezTo>
                  <a:pt x="4795016" y="1945702"/>
                  <a:pt x="4792669" y="1933966"/>
                  <a:pt x="4792669" y="1924578"/>
                </a:cubicBezTo>
                <a:cubicBezTo>
                  <a:pt x="4792669" y="1922231"/>
                  <a:pt x="4792669" y="1922231"/>
                  <a:pt x="4792669" y="1919884"/>
                </a:cubicBezTo>
                <a:cubicBezTo>
                  <a:pt x="4792669" y="1910496"/>
                  <a:pt x="4790322" y="1903455"/>
                  <a:pt x="4790322" y="1896413"/>
                </a:cubicBezTo>
                <a:cubicBezTo>
                  <a:pt x="4790322" y="1894066"/>
                  <a:pt x="4790322" y="1891719"/>
                  <a:pt x="4790322" y="1889372"/>
                </a:cubicBezTo>
                <a:cubicBezTo>
                  <a:pt x="4790322" y="1887025"/>
                  <a:pt x="4790322" y="1887025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2669" y="1887025"/>
                  <a:pt x="4795016" y="1891719"/>
                  <a:pt x="4795016" y="1894066"/>
                </a:cubicBezTo>
                <a:cubicBezTo>
                  <a:pt x="4797363" y="1898761"/>
                  <a:pt x="4797363" y="1903455"/>
                  <a:pt x="4799710" y="1910496"/>
                </a:cubicBezTo>
                <a:cubicBezTo>
                  <a:pt x="4799710" y="1912843"/>
                  <a:pt x="4802057" y="1917537"/>
                  <a:pt x="4802057" y="1919884"/>
                </a:cubicBezTo>
                <a:cubicBezTo>
                  <a:pt x="4804404" y="1926925"/>
                  <a:pt x="4804404" y="1931619"/>
                  <a:pt x="4806751" y="1938660"/>
                </a:cubicBezTo>
                <a:cubicBezTo>
                  <a:pt x="4806751" y="1941007"/>
                  <a:pt x="4809098" y="1943354"/>
                  <a:pt x="4809098" y="1948049"/>
                </a:cubicBezTo>
                <a:cubicBezTo>
                  <a:pt x="4809098" y="1950396"/>
                  <a:pt x="4811445" y="1955090"/>
                  <a:pt x="4811445" y="1957437"/>
                </a:cubicBezTo>
                <a:cubicBezTo>
                  <a:pt x="4806751" y="1959784"/>
                  <a:pt x="4802057" y="1962131"/>
                  <a:pt x="4799710" y="1966825"/>
                </a:cubicBezTo>
                <a:cubicBezTo>
                  <a:pt x="4795016" y="1962131"/>
                  <a:pt x="4795016" y="1962131"/>
                  <a:pt x="4795016" y="1959784"/>
                </a:cubicBezTo>
                <a:close/>
                <a:moveTo>
                  <a:pt x="4778587" y="1821308"/>
                </a:moveTo>
                <a:cubicBezTo>
                  <a:pt x="4778587" y="1821308"/>
                  <a:pt x="4776240" y="1821308"/>
                  <a:pt x="4776240" y="1821308"/>
                </a:cubicBezTo>
                <a:cubicBezTo>
                  <a:pt x="4773892" y="1816614"/>
                  <a:pt x="4773892" y="1811920"/>
                  <a:pt x="4771546" y="1809573"/>
                </a:cubicBezTo>
                <a:cubicBezTo>
                  <a:pt x="4771546" y="1809573"/>
                  <a:pt x="4771546" y="1809573"/>
                  <a:pt x="4771546" y="1809573"/>
                </a:cubicBezTo>
                <a:cubicBezTo>
                  <a:pt x="4773892" y="1809573"/>
                  <a:pt x="4773892" y="1809573"/>
                  <a:pt x="4776240" y="1809573"/>
                </a:cubicBezTo>
                <a:cubicBezTo>
                  <a:pt x="4776240" y="1814267"/>
                  <a:pt x="4778587" y="1816614"/>
                  <a:pt x="4778587" y="1821308"/>
                </a:cubicBezTo>
                <a:close/>
                <a:moveTo>
                  <a:pt x="4607252" y="1401187"/>
                </a:moveTo>
                <a:cubicBezTo>
                  <a:pt x="4604905" y="1396493"/>
                  <a:pt x="4602558" y="1391799"/>
                  <a:pt x="4600211" y="1389451"/>
                </a:cubicBezTo>
                <a:cubicBezTo>
                  <a:pt x="4597864" y="1384757"/>
                  <a:pt x="4595517" y="1380063"/>
                  <a:pt x="4595517" y="1375369"/>
                </a:cubicBezTo>
                <a:cubicBezTo>
                  <a:pt x="4593170" y="1373022"/>
                  <a:pt x="4593170" y="1368328"/>
                  <a:pt x="4590823" y="1365981"/>
                </a:cubicBezTo>
                <a:cubicBezTo>
                  <a:pt x="4590823" y="1368328"/>
                  <a:pt x="4593170" y="1368328"/>
                  <a:pt x="4593170" y="1370675"/>
                </a:cubicBezTo>
                <a:cubicBezTo>
                  <a:pt x="4597864" y="1380063"/>
                  <a:pt x="4600211" y="1389451"/>
                  <a:pt x="4607252" y="1401187"/>
                </a:cubicBezTo>
                <a:close/>
                <a:moveTo>
                  <a:pt x="309810" y="1354246"/>
                </a:moveTo>
                <a:cubicBezTo>
                  <a:pt x="307463" y="1356593"/>
                  <a:pt x="307463" y="1358940"/>
                  <a:pt x="305116" y="1361287"/>
                </a:cubicBezTo>
                <a:cubicBezTo>
                  <a:pt x="305116" y="1361287"/>
                  <a:pt x="305116" y="1363634"/>
                  <a:pt x="302769" y="1363634"/>
                </a:cubicBezTo>
                <a:cubicBezTo>
                  <a:pt x="302769" y="1361287"/>
                  <a:pt x="305116" y="1356593"/>
                  <a:pt x="305116" y="1354246"/>
                </a:cubicBezTo>
                <a:cubicBezTo>
                  <a:pt x="307463" y="1354246"/>
                  <a:pt x="309810" y="1354246"/>
                  <a:pt x="309810" y="1354246"/>
                </a:cubicBezTo>
                <a:close/>
                <a:moveTo>
                  <a:pt x="93882" y="1966825"/>
                </a:moveTo>
                <a:cubicBezTo>
                  <a:pt x="96229" y="1959784"/>
                  <a:pt x="98576" y="1952743"/>
                  <a:pt x="100923" y="1945702"/>
                </a:cubicBezTo>
                <a:cubicBezTo>
                  <a:pt x="103270" y="1936313"/>
                  <a:pt x="105617" y="1929272"/>
                  <a:pt x="110311" y="1919884"/>
                </a:cubicBezTo>
                <a:cubicBezTo>
                  <a:pt x="112658" y="1912843"/>
                  <a:pt x="115005" y="1905802"/>
                  <a:pt x="117352" y="1901108"/>
                </a:cubicBezTo>
                <a:cubicBezTo>
                  <a:pt x="119699" y="1894066"/>
                  <a:pt x="122046" y="1889372"/>
                  <a:pt x="124393" y="1882331"/>
                </a:cubicBezTo>
                <a:cubicBezTo>
                  <a:pt x="126741" y="1877637"/>
                  <a:pt x="129088" y="1872943"/>
                  <a:pt x="131435" y="1868249"/>
                </a:cubicBezTo>
                <a:cubicBezTo>
                  <a:pt x="133782" y="1863555"/>
                  <a:pt x="136129" y="1861208"/>
                  <a:pt x="138476" y="1856514"/>
                </a:cubicBezTo>
                <a:cubicBezTo>
                  <a:pt x="140823" y="1851820"/>
                  <a:pt x="143170" y="1844779"/>
                  <a:pt x="147864" y="1840084"/>
                </a:cubicBezTo>
                <a:cubicBezTo>
                  <a:pt x="150211" y="1835390"/>
                  <a:pt x="152558" y="1833043"/>
                  <a:pt x="154905" y="1828349"/>
                </a:cubicBezTo>
                <a:cubicBezTo>
                  <a:pt x="157252" y="1823655"/>
                  <a:pt x="161946" y="1818961"/>
                  <a:pt x="164293" y="1814267"/>
                </a:cubicBezTo>
                <a:cubicBezTo>
                  <a:pt x="166640" y="1809573"/>
                  <a:pt x="168987" y="1807226"/>
                  <a:pt x="173681" y="1802532"/>
                </a:cubicBezTo>
                <a:cubicBezTo>
                  <a:pt x="176028" y="1797838"/>
                  <a:pt x="180723" y="1793144"/>
                  <a:pt x="183070" y="1788449"/>
                </a:cubicBezTo>
                <a:cubicBezTo>
                  <a:pt x="185417" y="1783755"/>
                  <a:pt x="190111" y="1781408"/>
                  <a:pt x="192458" y="1776714"/>
                </a:cubicBezTo>
                <a:cubicBezTo>
                  <a:pt x="194805" y="1772020"/>
                  <a:pt x="199499" y="1769673"/>
                  <a:pt x="201846" y="1764979"/>
                </a:cubicBezTo>
                <a:cubicBezTo>
                  <a:pt x="204193" y="1762632"/>
                  <a:pt x="208887" y="1757938"/>
                  <a:pt x="211234" y="1755591"/>
                </a:cubicBezTo>
                <a:cubicBezTo>
                  <a:pt x="215928" y="1750897"/>
                  <a:pt x="218275" y="1748550"/>
                  <a:pt x="222969" y="1743855"/>
                </a:cubicBezTo>
                <a:cubicBezTo>
                  <a:pt x="225316" y="1741508"/>
                  <a:pt x="230011" y="1736814"/>
                  <a:pt x="232358" y="1734467"/>
                </a:cubicBezTo>
                <a:cubicBezTo>
                  <a:pt x="237052" y="1732120"/>
                  <a:pt x="239399" y="1727426"/>
                  <a:pt x="244093" y="1725079"/>
                </a:cubicBezTo>
                <a:cubicBezTo>
                  <a:pt x="246440" y="1722732"/>
                  <a:pt x="248787" y="1720385"/>
                  <a:pt x="253481" y="1718038"/>
                </a:cubicBezTo>
                <a:cubicBezTo>
                  <a:pt x="253481" y="1720385"/>
                  <a:pt x="255828" y="1722732"/>
                  <a:pt x="255828" y="1727426"/>
                </a:cubicBezTo>
                <a:cubicBezTo>
                  <a:pt x="255828" y="1729773"/>
                  <a:pt x="258175" y="1729773"/>
                  <a:pt x="258175" y="1732120"/>
                </a:cubicBezTo>
                <a:cubicBezTo>
                  <a:pt x="260522" y="1739161"/>
                  <a:pt x="262869" y="1743855"/>
                  <a:pt x="265216" y="1750897"/>
                </a:cubicBezTo>
                <a:cubicBezTo>
                  <a:pt x="265216" y="1750897"/>
                  <a:pt x="265216" y="1750897"/>
                  <a:pt x="265216" y="1753244"/>
                </a:cubicBezTo>
                <a:cubicBezTo>
                  <a:pt x="265216" y="1753244"/>
                  <a:pt x="265216" y="1755591"/>
                  <a:pt x="265216" y="1755591"/>
                </a:cubicBezTo>
                <a:cubicBezTo>
                  <a:pt x="265216" y="1757938"/>
                  <a:pt x="262869" y="1757938"/>
                  <a:pt x="262869" y="1760285"/>
                </a:cubicBezTo>
                <a:cubicBezTo>
                  <a:pt x="255828" y="1767326"/>
                  <a:pt x="251134" y="1776714"/>
                  <a:pt x="244093" y="1783755"/>
                </a:cubicBezTo>
                <a:cubicBezTo>
                  <a:pt x="239399" y="1788449"/>
                  <a:pt x="237052" y="1795491"/>
                  <a:pt x="232358" y="1800185"/>
                </a:cubicBezTo>
                <a:cubicBezTo>
                  <a:pt x="227664" y="1807226"/>
                  <a:pt x="222969" y="1814267"/>
                  <a:pt x="215928" y="1823655"/>
                </a:cubicBezTo>
                <a:cubicBezTo>
                  <a:pt x="211234" y="1828349"/>
                  <a:pt x="208887" y="1835390"/>
                  <a:pt x="204193" y="1840084"/>
                </a:cubicBezTo>
                <a:cubicBezTo>
                  <a:pt x="201846" y="1842432"/>
                  <a:pt x="201846" y="1844779"/>
                  <a:pt x="199499" y="1847126"/>
                </a:cubicBezTo>
                <a:cubicBezTo>
                  <a:pt x="154905" y="1865902"/>
                  <a:pt x="112658" y="1912843"/>
                  <a:pt x="86841" y="1976213"/>
                </a:cubicBezTo>
                <a:cubicBezTo>
                  <a:pt x="89188" y="1973866"/>
                  <a:pt x="91535" y="1971519"/>
                  <a:pt x="93882" y="1966825"/>
                </a:cubicBezTo>
                <a:close/>
                <a:moveTo>
                  <a:pt x="1718038" y="4726952"/>
                </a:moveTo>
                <a:cubicBezTo>
                  <a:pt x="1722732" y="4729299"/>
                  <a:pt x="1727426" y="4731646"/>
                  <a:pt x="1732120" y="4733993"/>
                </a:cubicBezTo>
                <a:cubicBezTo>
                  <a:pt x="1734467" y="4736340"/>
                  <a:pt x="1736814" y="4736340"/>
                  <a:pt x="1739161" y="4738687"/>
                </a:cubicBezTo>
                <a:cubicBezTo>
                  <a:pt x="1732120" y="4736340"/>
                  <a:pt x="1722732" y="4733993"/>
                  <a:pt x="1715691" y="4731646"/>
                </a:cubicBezTo>
                <a:cubicBezTo>
                  <a:pt x="1718038" y="4729299"/>
                  <a:pt x="1718038" y="4726952"/>
                  <a:pt x="1718038" y="4726952"/>
                </a:cubicBezTo>
                <a:close/>
                <a:moveTo>
                  <a:pt x="2800027" y="4813792"/>
                </a:moveTo>
                <a:cubicBezTo>
                  <a:pt x="2800027" y="4811445"/>
                  <a:pt x="2797679" y="4809098"/>
                  <a:pt x="2797679" y="4806751"/>
                </a:cubicBezTo>
                <a:cubicBezTo>
                  <a:pt x="2797679" y="4806751"/>
                  <a:pt x="2797679" y="4806751"/>
                  <a:pt x="2797679" y="4806751"/>
                </a:cubicBezTo>
                <a:cubicBezTo>
                  <a:pt x="2797679" y="4806751"/>
                  <a:pt x="2800027" y="4806751"/>
                  <a:pt x="2800027" y="4804404"/>
                </a:cubicBezTo>
                <a:cubicBezTo>
                  <a:pt x="2802374" y="4809098"/>
                  <a:pt x="2807068" y="4811445"/>
                  <a:pt x="2811762" y="4811445"/>
                </a:cubicBezTo>
                <a:cubicBezTo>
                  <a:pt x="2807068" y="4811445"/>
                  <a:pt x="2802374" y="4811445"/>
                  <a:pt x="2800027" y="4813792"/>
                </a:cubicBezTo>
                <a:close/>
                <a:moveTo>
                  <a:pt x="4696440" y="3314030"/>
                </a:moveTo>
                <a:cubicBezTo>
                  <a:pt x="4696440" y="3314030"/>
                  <a:pt x="4696440" y="3311683"/>
                  <a:pt x="4696440" y="3311683"/>
                </a:cubicBezTo>
                <a:cubicBezTo>
                  <a:pt x="4696440" y="3311683"/>
                  <a:pt x="4696440" y="3309335"/>
                  <a:pt x="4696440" y="3309335"/>
                </a:cubicBezTo>
                <a:cubicBezTo>
                  <a:pt x="4696440" y="3306989"/>
                  <a:pt x="4698787" y="3304641"/>
                  <a:pt x="4698787" y="3302295"/>
                </a:cubicBezTo>
                <a:cubicBezTo>
                  <a:pt x="4701134" y="3297600"/>
                  <a:pt x="4703481" y="3290559"/>
                  <a:pt x="4705828" y="3285865"/>
                </a:cubicBezTo>
                <a:cubicBezTo>
                  <a:pt x="4705828" y="3288212"/>
                  <a:pt x="4705828" y="3288212"/>
                  <a:pt x="4703481" y="3290559"/>
                </a:cubicBezTo>
                <a:cubicBezTo>
                  <a:pt x="4701134" y="3292906"/>
                  <a:pt x="4701134" y="3297600"/>
                  <a:pt x="4698787" y="3299947"/>
                </a:cubicBezTo>
                <a:cubicBezTo>
                  <a:pt x="4698787" y="3302295"/>
                  <a:pt x="4696440" y="3309335"/>
                  <a:pt x="4696440" y="3314030"/>
                </a:cubicBezTo>
                <a:close/>
                <a:moveTo>
                  <a:pt x="4715216" y="3257700"/>
                </a:moveTo>
                <a:cubicBezTo>
                  <a:pt x="4715216" y="3260048"/>
                  <a:pt x="4712869" y="3262394"/>
                  <a:pt x="4712869" y="3264742"/>
                </a:cubicBezTo>
                <a:cubicBezTo>
                  <a:pt x="4710522" y="3269436"/>
                  <a:pt x="4708175" y="3276477"/>
                  <a:pt x="4705828" y="3281171"/>
                </a:cubicBezTo>
                <a:cubicBezTo>
                  <a:pt x="4703481" y="3283518"/>
                  <a:pt x="4703481" y="3288212"/>
                  <a:pt x="4701134" y="3290559"/>
                </a:cubicBezTo>
                <a:cubicBezTo>
                  <a:pt x="4698787" y="3295253"/>
                  <a:pt x="4696440" y="3299947"/>
                  <a:pt x="4694093" y="3304641"/>
                </a:cubicBezTo>
                <a:cubicBezTo>
                  <a:pt x="4694093" y="3306989"/>
                  <a:pt x="4691746" y="3306989"/>
                  <a:pt x="4691746" y="3309335"/>
                </a:cubicBezTo>
                <a:cubicBezTo>
                  <a:pt x="4691746" y="3309335"/>
                  <a:pt x="4691746" y="3309335"/>
                  <a:pt x="4691746" y="3306989"/>
                </a:cubicBezTo>
                <a:cubicBezTo>
                  <a:pt x="4691746" y="3304641"/>
                  <a:pt x="4694093" y="3299947"/>
                  <a:pt x="4694093" y="3297600"/>
                </a:cubicBezTo>
                <a:cubicBezTo>
                  <a:pt x="4696440" y="3290559"/>
                  <a:pt x="4698787" y="3281171"/>
                  <a:pt x="4701134" y="3274130"/>
                </a:cubicBezTo>
                <a:cubicBezTo>
                  <a:pt x="4703481" y="3269436"/>
                  <a:pt x="4705828" y="3262394"/>
                  <a:pt x="4705828" y="3257700"/>
                </a:cubicBezTo>
                <a:cubicBezTo>
                  <a:pt x="4708175" y="3255354"/>
                  <a:pt x="4708175" y="3250659"/>
                  <a:pt x="4710522" y="3248312"/>
                </a:cubicBezTo>
                <a:cubicBezTo>
                  <a:pt x="4712869" y="3250659"/>
                  <a:pt x="4712869" y="3250659"/>
                  <a:pt x="4715216" y="3250659"/>
                </a:cubicBezTo>
                <a:cubicBezTo>
                  <a:pt x="4717563" y="3253006"/>
                  <a:pt x="4717563" y="3255354"/>
                  <a:pt x="4715216" y="3257700"/>
                </a:cubicBezTo>
                <a:close/>
                <a:moveTo>
                  <a:pt x="4712869" y="3243618"/>
                </a:moveTo>
                <a:cubicBezTo>
                  <a:pt x="4712869" y="3245965"/>
                  <a:pt x="4710522" y="3248312"/>
                  <a:pt x="4710522" y="3250659"/>
                </a:cubicBezTo>
                <a:cubicBezTo>
                  <a:pt x="4703481" y="3267089"/>
                  <a:pt x="4696440" y="3283518"/>
                  <a:pt x="4689399" y="3299947"/>
                </a:cubicBezTo>
                <a:cubicBezTo>
                  <a:pt x="4687052" y="3299947"/>
                  <a:pt x="4687052" y="3297600"/>
                  <a:pt x="4684705" y="3297600"/>
                </a:cubicBezTo>
                <a:cubicBezTo>
                  <a:pt x="4684705" y="3295253"/>
                  <a:pt x="4684705" y="3295253"/>
                  <a:pt x="4687052" y="3292906"/>
                </a:cubicBezTo>
                <a:cubicBezTo>
                  <a:pt x="4696440" y="3276477"/>
                  <a:pt x="4703481" y="3260048"/>
                  <a:pt x="4712869" y="3241271"/>
                </a:cubicBezTo>
                <a:cubicBezTo>
                  <a:pt x="4710522" y="3241271"/>
                  <a:pt x="4710522" y="3243618"/>
                  <a:pt x="4712869" y="3243618"/>
                </a:cubicBezTo>
                <a:close/>
                <a:moveTo>
                  <a:pt x="4785628" y="2060707"/>
                </a:moveTo>
                <a:cubicBezTo>
                  <a:pt x="4785628" y="2060707"/>
                  <a:pt x="4785628" y="2058360"/>
                  <a:pt x="4785628" y="2058360"/>
                </a:cubicBezTo>
                <a:cubicBezTo>
                  <a:pt x="4780934" y="2039583"/>
                  <a:pt x="4778587" y="2020807"/>
                  <a:pt x="4773892" y="2002031"/>
                </a:cubicBezTo>
                <a:cubicBezTo>
                  <a:pt x="4773892" y="2002031"/>
                  <a:pt x="4773892" y="1999684"/>
                  <a:pt x="4773892" y="1999684"/>
                </a:cubicBezTo>
                <a:cubicBezTo>
                  <a:pt x="4773892" y="1999684"/>
                  <a:pt x="4773892" y="1999684"/>
                  <a:pt x="4773892" y="1999684"/>
                </a:cubicBezTo>
                <a:cubicBezTo>
                  <a:pt x="4773892" y="2002031"/>
                  <a:pt x="4776240" y="2004378"/>
                  <a:pt x="4776240" y="2006725"/>
                </a:cubicBezTo>
                <a:cubicBezTo>
                  <a:pt x="4778587" y="2011419"/>
                  <a:pt x="4778587" y="2016113"/>
                  <a:pt x="4780934" y="2020807"/>
                </a:cubicBezTo>
                <a:cubicBezTo>
                  <a:pt x="4783281" y="2027848"/>
                  <a:pt x="4785628" y="2034889"/>
                  <a:pt x="4787975" y="2041930"/>
                </a:cubicBezTo>
                <a:cubicBezTo>
                  <a:pt x="4790322" y="2046624"/>
                  <a:pt x="4790322" y="2051319"/>
                  <a:pt x="4792669" y="2056013"/>
                </a:cubicBezTo>
                <a:cubicBezTo>
                  <a:pt x="4795016" y="2065401"/>
                  <a:pt x="4797363" y="2072442"/>
                  <a:pt x="4799710" y="2081830"/>
                </a:cubicBezTo>
                <a:cubicBezTo>
                  <a:pt x="4799710" y="2086524"/>
                  <a:pt x="4802057" y="2088871"/>
                  <a:pt x="4802057" y="2093565"/>
                </a:cubicBezTo>
                <a:cubicBezTo>
                  <a:pt x="4804404" y="2100607"/>
                  <a:pt x="4804404" y="2107648"/>
                  <a:pt x="4806751" y="2112342"/>
                </a:cubicBezTo>
                <a:cubicBezTo>
                  <a:pt x="4804404" y="2112342"/>
                  <a:pt x="4802057" y="2114689"/>
                  <a:pt x="4799710" y="2114689"/>
                </a:cubicBezTo>
                <a:cubicBezTo>
                  <a:pt x="4792669" y="2098260"/>
                  <a:pt x="4790322" y="2079483"/>
                  <a:pt x="4785628" y="2060707"/>
                </a:cubicBezTo>
                <a:close/>
                <a:moveTo>
                  <a:pt x="4593170" y="1377716"/>
                </a:moveTo>
                <a:cubicBezTo>
                  <a:pt x="4588476" y="1370675"/>
                  <a:pt x="4586129" y="1363634"/>
                  <a:pt x="4581435" y="1358940"/>
                </a:cubicBezTo>
                <a:cubicBezTo>
                  <a:pt x="4581435" y="1358940"/>
                  <a:pt x="4583782" y="1358940"/>
                  <a:pt x="4583782" y="1358940"/>
                </a:cubicBezTo>
                <a:cubicBezTo>
                  <a:pt x="4588476" y="1363634"/>
                  <a:pt x="4590823" y="1370675"/>
                  <a:pt x="4593170" y="1377716"/>
                </a:cubicBezTo>
                <a:close/>
                <a:moveTo>
                  <a:pt x="3630881" y="467062"/>
                </a:moveTo>
                <a:cubicBezTo>
                  <a:pt x="3630881" y="464715"/>
                  <a:pt x="3628534" y="464715"/>
                  <a:pt x="3628534" y="462368"/>
                </a:cubicBezTo>
                <a:cubicBezTo>
                  <a:pt x="3628534" y="464715"/>
                  <a:pt x="3630881" y="464715"/>
                  <a:pt x="3630881" y="467062"/>
                </a:cubicBezTo>
                <a:cubicBezTo>
                  <a:pt x="3630881" y="467062"/>
                  <a:pt x="3630881" y="467062"/>
                  <a:pt x="3630881" y="467062"/>
                </a:cubicBezTo>
                <a:close/>
                <a:moveTo>
                  <a:pt x="281646" y="3443117"/>
                </a:moveTo>
                <a:cubicBezTo>
                  <a:pt x="281646" y="3443117"/>
                  <a:pt x="281646" y="3443117"/>
                  <a:pt x="281646" y="3443117"/>
                </a:cubicBezTo>
                <a:cubicBezTo>
                  <a:pt x="288687" y="3457199"/>
                  <a:pt x="298075" y="3468935"/>
                  <a:pt x="305116" y="3480670"/>
                </a:cubicBezTo>
                <a:cubicBezTo>
                  <a:pt x="302769" y="3480670"/>
                  <a:pt x="302769" y="3483017"/>
                  <a:pt x="300422" y="3485364"/>
                </a:cubicBezTo>
                <a:cubicBezTo>
                  <a:pt x="298075" y="3480670"/>
                  <a:pt x="295728" y="3473629"/>
                  <a:pt x="293381" y="3466588"/>
                </a:cubicBezTo>
                <a:cubicBezTo>
                  <a:pt x="286340" y="3457199"/>
                  <a:pt x="283993" y="3450158"/>
                  <a:pt x="281646" y="3443117"/>
                </a:cubicBezTo>
                <a:close/>
                <a:moveTo>
                  <a:pt x="964636" y="4339689"/>
                </a:moveTo>
                <a:cubicBezTo>
                  <a:pt x="964636" y="4339689"/>
                  <a:pt x="964636" y="4339689"/>
                  <a:pt x="964636" y="4339689"/>
                </a:cubicBezTo>
                <a:cubicBezTo>
                  <a:pt x="966983" y="4339689"/>
                  <a:pt x="969330" y="4342036"/>
                  <a:pt x="969330" y="4342036"/>
                </a:cubicBezTo>
                <a:cubicBezTo>
                  <a:pt x="966983" y="4342036"/>
                  <a:pt x="966983" y="4342036"/>
                  <a:pt x="964636" y="4344383"/>
                </a:cubicBezTo>
                <a:cubicBezTo>
                  <a:pt x="966983" y="4342036"/>
                  <a:pt x="964636" y="4342036"/>
                  <a:pt x="964636" y="4339689"/>
                </a:cubicBezTo>
                <a:cubicBezTo>
                  <a:pt x="964636" y="4339689"/>
                  <a:pt x="964636" y="4339689"/>
                  <a:pt x="964636" y="4339689"/>
                </a:cubicBezTo>
                <a:close/>
                <a:moveTo>
                  <a:pt x="1009230" y="4381936"/>
                </a:moveTo>
                <a:cubicBezTo>
                  <a:pt x="1004536" y="4379589"/>
                  <a:pt x="997495" y="4374895"/>
                  <a:pt x="992801" y="4370201"/>
                </a:cubicBezTo>
                <a:cubicBezTo>
                  <a:pt x="995148" y="4367854"/>
                  <a:pt x="995148" y="4363160"/>
                  <a:pt x="995148" y="4360812"/>
                </a:cubicBezTo>
                <a:cubicBezTo>
                  <a:pt x="995148" y="4358466"/>
                  <a:pt x="995148" y="4356118"/>
                  <a:pt x="992801" y="4353771"/>
                </a:cubicBezTo>
                <a:cubicBezTo>
                  <a:pt x="992801" y="4353771"/>
                  <a:pt x="995148" y="4353771"/>
                  <a:pt x="995148" y="4356118"/>
                </a:cubicBezTo>
                <a:cubicBezTo>
                  <a:pt x="997495" y="4358466"/>
                  <a:pt x="1002189" y="4358466"/>
                  <a:pt x="1004536" y="4360812"/>
                </a:cubicBezTo>
                <a:cubicBezTo>
                  <a:pt x="1009230" y="4363160"/>
                  <a:pt x="1013924" y="4365506"/>
                  <a:pt x="1018618" y="4367854"/>
                </a:cubicBezTo>
                <a:cubicBezTo>
                  <a:pt x="1018618" y="4370201"/>
                  <a:pt x="1016271" y="4372548"/>
                  <a:pt x="1016271" y="4374895"/>
                </a:cubicBezTo>
                <a:cubicBezTo>
                  <a:pt x="1016271" y="4377242"/>
                  <a:pt x="1016271" y="4379589"/>
                  <a:pt x="1018618" y="4381936"/>
                </a:cubicBezTo>
                <a:cubicBezTo>
                  <a:pt x="1016271" y="4381936"/>
                  <a:pt x="1016271" y="4381936"/>
                  <a:pt x="1013924" y="4381936"/>
                </a:cubicBezTo>
                <a:cubicBezTo>
                  <a:pt x="1016271" y="4384283"/>
                  <a:pt x="1011577" y="4381936"/>
                  <a:pt x="1009230" y="4381936"/>
                </a:cubicBezTo>
                <a:close/>
                <a:moveTo>
                  <a:pt x="1760285" y="4745728"/>
                </a:moveTo>
                <a:cubicBezTo>
                  <a:pt x="1769673" y="4748075"/>
                  <a:pt x="1779061" y="4750422"/>
                  <a:pt x="1788449" y="4755116"/>
                </a:cubicBezTo>
                <a:cubicBezTo>
                  <a:pt x="1797838" y="4757463"/>
                  <a:pt x="1804879" y="4759810"/>
                  <a:pt x="1814267" y="4762157"/>
                </a:cubicBezTo>
                <a:cubicBezTo>
                  <a:pt x="1816614" y="4762157"/>
                  <a:pt x="1818961" y="4764504"/>
                  <a:pt x="1821308" y="4764504"/>
                </a:cubicBezTo>
                <a:cubicBezTo>
                  <a:pt x="1821308" y="4764504"/>
                  <a:pt x="1821308" y="4766851"/>
                  <a:pt x="1818961" y="4766851"/>
                </a:cubicBezTo>
                <a:cubicBezTo>
                  <a:pt x="1816614" y="4766851"/>
                  <a:pt x="1816614" y="4766851"/>
                  <a:pt x="1814267" y="4766851"/>
                </a:cubicBezTo>
                <a:cubicBezTo>
                  <a:pt x="1804879" y="4764504"/>
                  <a:pt x="1797838" y="4762157"/>
                  <a:pt x="1788449" y="4759810"/>
                </a:cubicBezTo>
                <a:cubicBezTo>
                  <a:pt x="1781408" y="4757463"/>
                  <a:pt x="1776714" y="4755116"/>
                  <a:pt x="1769673" y="4750422"/>
                </a:cubicBezTo>
                <a:cubicBezTo>
                  <a:pt x="1767326" y="4750422"/>
                  <a:pt x="1762632" y="4748075"/>
                  <a:pt x="1760285" y="4745728"/>
                </a:cubicBezTo>
                <a:close/>
                <a:moveTo>
                  <a:pt x="1854167" y="4780934"/>
                </a:moveTo>
                <a:cubicBezTo>
                  <a:pt x="1854167" y="4778587"/>
                  <a:pt x="1854167" y="4778587"/>
                  <a:pt x="1854167" y="4778587"/>
                </a:cubicBezTo>
                <a:cubicBezTo>
                  <a:pt x="1854167" y="4778587"/>
                  <a:pt x="1854167" y="4778587"/>
                  <a:pt x="1854167" y="4776239"/>
                </a:cubicBezTo>
                <a:cubicBezTo>
                  <a:pt x="1854167" y="4776239"/>
                  <a:pt x="1854167" y="4776239"/>
                  <a:pt x="1854167" y="4776239"/>
                </a:cubicBezTo>
                <a:cubicBezTo>
                  <a:pt x="1868249" y="4778587"/>
                  <a:pt x="1879984" y="4780934"/>
                  <a:pt x="1894066" y="4785628"/>
                </a:cubicBezTo>
                <a:cubicBezTo>
                  <a:pt x="1896414" y="4785628"/>
                  <a:pt x="1896414" y="4785628"/>
                  <a:pt x="1898761" y="4785628"/>
                </a:cubicBezTo>
                <a:cubicBezTo>
                  <a:pt x="1898761" y="4785628"/>
                  <a:pt x="1898761" y="4787975"/>
                  <a:pt x="1898761" y="4787975"/>
                </a:cubicBezTo>
                <a:cubicBezTo>
                  <a:pt x="1898761" y="4787975"/>
                  <a:pt x="1898761" y="4787975"/>
                  <a:pt x="1898761" y="4790322"/>
                </a:cubicBezTo>
                <a:cubicBezTo>
                  <a:pt x="1898761" y="4790322"/>
                  <a:pt x="1898761" y="4790322"/>
                  <a:pt x="1896414" y="4790322"/>
                </a:cubicBezTo>
                <a:cubicBezTo>
                  <a:pt x="1896414" y="4790322"/>
                  <a:pt x="1894066" y="4790322"/>
                  <a:pt x="1894066" y="4790322"/>
                </a:cubicBezTo>
                <a:cubicBezTo>
                  <a:pt x="1879984" y="4787975"/>
                  <a:pt x="1865902" y="4785628"/>
                  <a:pt x="1854167" y="4780934"/>
                </a:cubicBezTo>
                <a:close/>
                <a:moveTo>
                  <a:pt x="1936313" y="4795016"/>
                </a:moveTo>
                <a:cubicBezTo>
                  <a:pt x="1966825" y="4802057"/>
                  <a:pt x="1997336" y="4809098"/>
                  <a:pt x="2027848" y="4813792"/>
                </a:cubicBezTo>
                <a:cubicBezTo>
                  <a:pt x="1997336" y="4809098"/>
                  <a:pt x="1966825" y="4804404"/>
                  <a:pt x="1936313" y="4797363"/>
                </a:cubicBezTo>
                <a:cubicBezTo>
                  <a:pt x="1936313" y="4797363"/>
                  <a:pt x="1936313" y="4797363"/>
                  <a:pt x="1936313" y="4795016"/>
                </a:cubicBezTo>
                <a:close/>
                <a:moveTo>
                  <a:pt x="4651846" y="3419647"/>
                </a:moveTo>
                <a:cubicBezTo>
                  <a:pt x="4654193" y="3414952"/>
                  <a:pt x="4656540" y="3410258"/>
                  <a:pt x="4658887" y="3405564"/>
                </a:cubicBezTo>
                <a:cubicBezTo>
                  <a:pt x="4661234" y="3400870"/>
                  <a:pt x="4663581" y="3396176"/>
                  <a:pt x="4665929" y="3393829"/>
                </a:cubicBezTo>
                <a:cubicBezTo>
                  <a:pt x="4663581" y="3400870"/>
                  <a:pt x="4661234" y="3405564"/>
                  <a:pt x="4658887" y="3412606"/>
                </a:cubicBezTo>
                <a:cubicBezTo>
                  <a:pt x="4654193" y="3412606"/>
                  <a:pt x="4651846" y="3414952"/>
                  <a:pt x="4651846" y="3419647"/>
                </a:cubicBezTo>
                <a:close/>
                <a:moveTo>
                  <a:pt x="4811445" y="2706145"/>
                </a:moveTo>
                <a:cubicBezTo>
                  <a:pt x="4811445" y="2703798"/>
                  <a:pt x="4811445" y="2703798"/>
                  <a:pt x="4811445" y="2701451"/>
                </a:cubicBezTo>
                <a:cubicBezTo>
                  <a:pt x="4811445" y="2701451"/>
                  <a:pt x="4811445" y="2703798"/>
                  <a:pt x="4811445" y="2706145"/>
                </a:cubicBezTo>
                <a:cubicBezTo>
                  <a:pt x="4811445" y="2703798"/>
                  <a:pt x="4811445" y="2703798"/>
                  <a:pt x="4811445" y="2706145"/>
                </a:cubicBezTo>
                <a:close/>
                <a:moveTo>
                  <a:pt x="4818487" y="2626345"/>
                </a:moveTo>
                <a:cubicBezTo>
                  <a:pt x="4818487" y="2621651"/>
                  <a:pt x="4818487" y="2619304"/>
                  <a:pt x="4818487" y="2614610"/>
                </a:cubicBezTo>
                <a:cubicBezTo>
                  <a:pt x="4818487" y="2616957"/>
                  <a:pt x="4818487" y="2619304"/>
                  <a:pt x="4818487" y="2619304"/>
                </a:cubicBezTo>
                <a:cubicBezTo>
                  <a:pt x="4818487" y="2621651"/>
                  <a:pt x="4818487" y="2626345"/>
                  <a:pt x="4818487" y="2628692"/>
                </a:cubicBezTo>
                <a:cubicBezTo>
                  <a:pt x="4818487" y="2628692"/>
                  <a:pt x="4818487" y="2628692"/>
                  <a:pt x="4818487" y="2628692"/>
                </a:cubicBezTo>
                <a:cubicBezTo>
                  <a:pt x="4818487" y="2628692"/>
                  <a:pt x="4818487" y="2626345"/>
                  <a:pt x="4818487" y="2626345"/>
                </a:cubicBezTo>
                <a:close/>
                <a:moveTo>
                  <a:pt x="302769" y="1354246"/>
                </a:moveTo>
                <a:cubicBezTo>
                  <a:pt x="305116" y="1354246"/>
                  <a:pt x="305116" y="1354246"/>
                  <a:pt x="302769" y="1354246"/>
                </a:cubicBezTo>
                <a:cubicBezTo>
                  <a:pt x="302769" y="1356593"/>
                  <a:pt x="302769" y="1361287"/>
                  <a:pt x="302769" y="1363634"/>
                </a:cubicBezTo>
                <a:cubicBezTo>
                  <a:pt x="302769" y="1365981"/>
                  <a:pt x="300422" y="1368328"/>
                  <a:pt x="300422" y="1370675"/>
                </a:cubicBezTo>
                <a:cubicBezTo>
                  <a:pt x="295728" y="1377716"/>
                  <a:pt x="293381" y="1382410"/>
                  <a:pt x="288687" y="1389451"/>
                </a:cubicBezTo>
                <a:cubicBezTo>
                  <a:pt x="283993" y="1396493"/>
                  <a:pt x="281646" y="1401187"/>
                  <a:pt x="276951" y="1408228"/>
                </a:cubicBezTo>
                <a:cubicBezTo>
                  <a:pt x="279299" y="1403534"/>
                  <a:pt x="281646" y="1401187"/>
                  <a:pt x="281646" y="1396493"/>
                </a:cubicBezTo>
                <a:cubicBezTo>
                  <a:pt x="291034" y="1380063"/>
                  <a:pt x="298075" y="1365981"/>
                  <a:pt x="302769" y="1354246"/>
                </a:cubicBezTo>
                <a:close/>
                <a:moveTo>
                  <a:pt x="37553" y="2731962"/>
                </a:moveTo>
                <a:cubicBezTo>
                  <a:pt x="37553" y="2731962"/>
                  <a:pt x="37553" y="2734309"/>
                  <a:pt x="37553" y="2731962"/>
                </a:cubicBezTo>
                <a:cubicBezTo>
                  <a:pt x="39900" y="2750738"/>
                  <a:pt x="42247" y="2769515"/>
                  <a:pt x="44594" y="2785944"/>
                </a:cubicBezTo>
                <a:cubicBezTo>
                  <a:pt x="39900" y="2769515"/>
                  <a:pt x="37553" y="2750738"/>
                  <a:pt x="37553" y="2731962"/>
                </a:cubicBezTo>
                <a:cubicBezTo>
                  <a:pt x="35206" y="2731962"/>
                  <a:pt x="37553" y="2731962"/>
                  <a:pt x="37553" y="2731962"/>
                </a:cubicBezTo>
                <a:close/>
                <a:moveTo>
                  <a:pt x="93882" y="2987790"/>
                </a:moveTo>
                <a:cubicBezTo>
                  <a:pt x="91535" y="2987790"/>
                  <a:pt x="89188" y="2990137"/>
                  <a:pt x="86841" y="2992484"/>
                </a:cubicBezTo>
                <a:cubicBezTo>
                  <a:pt x="72758" y="2936155"/>
                  <a:pt x="61023" y="2882173"/>
                  <a:pt x="51635" y="2825844"/>
                </a:cubicBezTo>
                <a:cubicBezTo>
                  <a:pt x="63370" y="2884520"/>
                  <a:pt x="77453" y="2938502"/>
                  <a:pt x="93882" y="2987790"/>
                </a:cubicBezTo>
                <a:close/>
                <a:moveTo>
                  <a:pt x="992801" y="4372548"/>
                </a:moveTo>
                <a:cubicBezTo>
                  <a:pt x="995148" y="4374895"/>
                  <a:pt x="997495" y="4374895"/>
                  <a:pt x="999842" y="4377242"/>
                </a:cubicBezTo>
                <a:cubicBezTo>
                  <a:pt x="999842" y="4377242"/>
                  <a:pt x="1002189" y="4379589"/>
                  <a:pt x="1002189" y="4379589"/>
                </a:cubicBezTo>
                <a:cubicBezTo>
                  <a:pt x="999842" y="4379589"/>
                  <a:pt x="997495" y="4377242"/>
                  <a:pt x="995148" y="4377242"/>
                </a:cubicBezTo>
                <a:cubicBezTo>
                  <a:pt x="995148" y="4377242"/>
                  <a:pt x="992801" y="4374895"/>
                  <a:pt x="992801" y="4372548"/>
                </a:cubicBezTo>
                <a:cubicBezTo>
                  <a:pt x="992801" y="4372548"/>
                  <a:pt x="992801" y="4372548"/>
                  <a:pt x="992801" y="4372548"/>
                </a:cubicBezTo>
                <a:close/>
                <a:moveTo>
                  <a:pt x="1013924" y="4384283"/>
                </a:moveTo>
                <a:cubicBezTo>
                  <a:pt x="1016271" y="4384283"/>
                  <a:pt x="1018618" y="4384283"/>
                  <a:pt x="1018618" y="4384283"/>
                </a:cubicBezTo>
                <a:cubicBezTo>
                  <a:pt x="1020965" y="4384283"/>
                  <a:pt x="1023312" y="4384283"/>
                  <a:pt x="1023312" y="4384283"/>
                </a:cubicBezTo>
                <a:cubicBezTo>
                  <a:pt x="1025659" y="4388977"/>
                  <a:pt x="1030353" y="4393671"/>
                  <a:pt x="1035047" y="4393671"/>
                </a:cubicBezTo>
                <a:cubicBezTo>
                  <a:pt x="1032700" y="4393671"/>
                  <a:pt x="1032700" y="4393671"/>
                  <a:pt x="1032700" y="4396018"/>
                </a:cubicBezTo>
                <a:cubicBezTo>
                  <a:pt x="1028006" y="4393671"/>
                  <a:pt x="1025659" y="4391324"/>
                  <a:pt x="1020965" y="4388977"/>
                </a:cubicBezTo>
                <a:cubicBezTo>
                  <a:pt x="1018618" y="4388977"/>
                  <a:pt x="1016271" y="4386630"/>
                  <a:pt x="1013924" y="4384283"/>
                </a:cubicBezTo>
                <a:close/>
                <a:moveTo>
                  <a:pt x="1797838" y="4764504"/>
                </a:moveTo>
                <a:cubicBezTo>
                  <a:pt x="1804879" y="4766851"/>
                  <a:pt x="1809573" y="4766851"/>
                  <a:pt x="1816614" y="4769199"/>
                </a:cubicBezTo>
                <a:cubicBezTo>
                  <a:pt x="1816614" y="4769199"/>
                  <a:pt x="1816614" y="4771545"/>
                  <a:pt x="1814267" y="4771545"/>
                </a:cubicBezTo>
                <a:cubicBezTo>
                  <a:pt x="1809573" y="4769199"/>
                  <a:pt x="1804879" y="4769199"/>
                  <a:pt x="1800185" y="4766851"/>
                </a:cubicBezTo>
                <a:cubicBezTo>
                  <a:pt x="1800185" y="4764504"/>
                  <a:pt x="1800185" y="4764504"/>
                  <a:pt x="1797838" y="4764504"/>
                </a:cubicBezTo>
                <a:close/>
                <a:moveTo>
                  <a:pt x="2800027" y="4816140"/>
                </a:moveTo>
                <a:cubicBezTo>
                  <a:pt x="2800027" y="4816140"/>
                  <a:pt x="2800027" y="4816140"/>
                  <a:pt x="2800027" y="4816140"/>
                </a:cubicBezTo>
                <a:cubicBezTo>
                  <a:pt x="2821150" y="4813792"/>
                  <a:pt x="2839926" y="4811445"/>
                  <a:pt x="2861050" y="4806751"/>
                </a:cubicBezTo>
                <a:cubicBezTo>
                  <a:pt x="2861050" y="4806751"/>
                  <a:pt x="2861050" y="4806751"/>
                  <a:pt x="2861050" y="4806751"/>
                </a:cubicBezTo>
                <a:cubicBezTo>
                  <a:pt x="2865744" y="4806751"/>
                  <a:pt x="2868091" y="4806751"/>
                  <a:pt x="2872785" y="4804404"/>
                </a:cubicBezTo>
                <a:cubicBezTo>
                  <a:pt x="2875132" y="4804404"/>
                  <a:pt x="2877479" y="4804404"/>
                  <a:pt x="2879826" y="4804404"/>
                </a:cubicBezTo>
                <a:cubicBezTo>
                  <a:pt x="2882173" y="4804404"/>
                  <a:pt x="2882173" y="4804404"/>
                  <a:pt x="2884520" y="4804404"/>
                </a:cubicBezTo>
                <a:cubicBezTo>
                  <a:pt x="2891561" y="4804404"/>
                  <a:pt x="2900949" y="4804404"/>
                  <a:pt x="2907991" y="4804404"/>
                </a:cubicBezTo>
                <a:cubicBezTo>
                  <a:pt x="2915032" y="4804404"/>
                  <a:pt x="2922073" y="4804404"/>
                  <a:pt x="2931461" y="4804404"/>
                </a:cubicBezTo>
                <a:cubicBezTo>
                  <a:pt x="2893908" y="4811445"/>
                  <a:pt x="2854008" y="4813792"/>
                  <a:pt x="2816456" y="4813792"/>
                </a:cubicBezTo>
                <a:cubicBezTo>
                  <a:pt x="2809415" y="4816140"/>
                  <a:pt x="2804721" y="4816140"/>
                  <a:pt x="2800027" y="4816140"/>
                </a:cubicBezTo>
                <a:close/>
                <a:moveTo>
                  <a:pt x="2983096" y="4783281"/>
                </a:moveTo>
                <a:cubicBezTo>
                  <a:pt x="2983096" y="4783281"/>
                  <a:pt x="2980749" y="4780934"/>
                  <a:pt x="2978402" y="4780934"/>
                </a:cubicBezTo>
                <a:cubicBezTo>
                  <a:pt x="2997178" y="4778587"/>
                  <a:pt x="3015955" y="4776239"/>
                  <a:pt x="3032384" y="4773893"/>
                </a:cubicBezTo>
                <a:cubicBezTo>
                  <a:pt x="3027690" y="4773893"/>
                  <a:pt x="3022996" y="4776239"/>
                  <a:pt x="3018302" y="4776239"/>
                </a:cubicBezTo>
                <a:cubicBezTo>
                  <a:pt x="3008914" y="4778587"/>
                  <a:pt x="2997178" y="4780934"/>
                  <a:pt x="2983096" y="4783281"/>
                </a:cubicBezTo>
                <a:close/>
                <a:moveTo>
                  <a:pt x="3473629" y="4623681"/>
                </a:moveTo>
                <a:cubicBezTo>
                  <a:pt x="3490058" y="4614293"/>
                  <a:pt x="3506487" y="4607252"/>
                  <a:pt x="3522917" y="4597864"/>
                </a:cubicBezTo>
                <a:cubicBezTo>
                  <a:pt x="3527611" y="4595517"/>
                  <a:pt x="3532305" y="4593170"/>
                  <a:pt x="3536999" y="4590823"/>
                </a:cubicBezTo>
                <a:cubicBezTo>
                  <a:pt x="3534652" y="4590823"/>
                  <a:pt x="3534652" y="4593170"/>
                  <a:pt x="3532305" y="4593170"/>
                </a:cubicBezTo>
                <a:cubicBezTo>
                  <a:pt x="3527611" y="4595517"/>
                  <a:pt x="3522917" y="4597864"/>
                  <a:pt x="3518223" y="4602558"/>
                </a:cubicBezTo>
                <a:cubicBezTo>
                  <a:pt x="3518223" y="4602558"/>
                  <a:pt x="3515876" y="4604905"/>
                  <a:pt x="3515876" y="4604905"/>
                </a:cubicBezTo>
                <a:cubicBezTo>
                  <a:pt x="3501793" y="4611946"/>
                  <a:pt x="3490058" y="4618987"/>
                  <a:pt x="3475976" y="4626029"/>
                </a:cubicBezTo>
                <a:cubicBezTo>
                  <a:pt x="3475976" y="4623681"/>
                  <a:pt x="3473629" y="4623681"/>
                  <a:pt x="3473629" y="4623681"/>
                </a:cubicBezTo>
                <a:close/>
                <a:moveTo>
                  <a:pt x="3656698" y="4515718"/>
                </a:moveTo>
                <a:cubicBezTo>
                  <a:pt x="3659045" y="4515718"/>
                  <a:pt x="3659045" y="4513370"/>
                  <a:pt x="3661392" y="4513370"/>
                </a:cubicBezTo>
                <a:cubicBezTo>
                  <a:pt x="3666086" y="4508676"/>
                  <a:pt x="3673128" y="4506329"/>
                  <a:pt x="3677822" y="4501635"/>
                </a:cubicBezTo>
                <a:cubicBezTo>
                  <a:pt x="3673128" y="4506329"/>
                  <a:pt x="3666086" y="4508676"/>
                  <a:pt x="3661392" y="4513370"/>
                </a:cubicBezTo>
                <a:cubicBezTo>
                  <a:pt x="3659045" y="4513370"/>
                  <a:pt x="3659045" y="4515718"/>
                  <a:pt x="3656698" y="4515718"/>
                </a:cubicBezTo>
                <a:close/>
                <a:moveTo>
                  <a:pt x="4818487" y="2616957"/>
                </a:moveTo>
                <a:cubicBezTo>
                  <a:pt x="4818487" y="2598180"/>
                  <a:pt x="4818487" y="2579404"/>
                  <a:pt x="4818487" y="2562975"/>
                </a:cubicBezTo>
                <a:cubicBezTo>
                  <a:pt x="4818487" y="2562975"/>
                  <a:pt x="4818487" y="2562975"/>
                  <a:pt x="4818487" y="2562975"/>
                </a:cubicBezTo>
                <a:cubicBezTo>
                  <a:pt x="4818487" y="2584098"/>
                  <a:pt x="4820833" y="2607569"/>
                  <a:pt x="4820833" y="2628692"/>
                </a:cubicBezTo>
                <a:cubicBezTo>
                  <a:pt x="4818487" y="2628692"/>
                  <a:pt x="4818487" y="2628692"/>
                  <a:pt x="4816139" y="2628692"/>
                </a:cubicBezTo>
                <a:cubicBezTo>
                  <a:pt x="4818487" y="2623998"/>
                  <a:pt x="4818487" y="2621651"/>
                  <a:pt x="4818487" y="2616957"/>
                </a:cubicBezTo>
                <a:close/>
                <a:moveTo>
                  <a:pt x="4816139" y="2253165"/>
                </a:moveTo>
                <a:cubicBezTo>
                  <a:pt x="4816139" y="2246123"/>
                  <a:pt x="4816139" y="2241429"/>
                  <a:pt x="4816139" y="2234388"/>
                </a:cubicBezTo>
                <a:cubicBezTo>
                  <a:pt x="4816139" y="2227347"/>
                  <a:pt x="4816139" y="2220306"/>
                  <a:pt x="4816139" y="2215612"/>
                </a:cubicBezTo>
                <a:cubicBezTo>
                  <a:pt x="4816139" y="2194489"/>
                  <a:pt x="4813793" y="2173365"/>
                  <a:pt x="4813793" y="2152242"/>
                </a:cubicBezTo>
                <a:cubicBezTo>
                  <a:pt x="4816139" y="2152242"/>
                  <a:pt x="4818487" y="2152242"/>
                  <a:pt x="4818487" y="2152242"/>
                </a:cubicBezTo>
                <a:cubicBezTo>
                  <a:pt x="4818487" y="2168671"/>
                  <a:pt x="4818487" y="2185100"/>
                  <a:pt x="4818487" y="2201530"/>
                </a:cubicBezTo>
                <a:cubicBezTo>
                  <a:pt x="4816139" y="2217959"/>
                  <a:pt x="4816139" y="2234388"/>
                  <a:pt x="4816139" y="2253165"/>
                </a:cubicBezTo>
                <a:close/>
                <a:moveTo>
                  <a:pt x="4816139" y="1999684"/>
                </a:moveTo>
                <a:cubicBezTo>
                  <a:pt x="4816139" y="1997337"/>
                  <a:pt x="4816139" y="1994990"/>
                  <a:pt x="4816139" y="1994990"/>
                </a:cubicBezTo>
                <a:cubicBezTo>
                  <a:pt x="4816139" y="1994990"/>
                  <a:pt x="4816139" y="1994990"/>
                  <a:pt x="4818487" y="1994990"/>
                </a:cubicBezTo>
                <a:cubicBezTo>
                  <a:pt x="4818487" y="1999684"/>
                  <a:pt x="4820833" y="2002031"/>
                  <a:pt x="4820833" y="2006725"/>
                </a:cubicBezTo>
                <a:cubicBezTo>
                  <a:pt x="4820833" y="2009072"/>
                  <a:pt x="4820833" y="2009072"/>
                  <a:pt x="4820833" y="2011419"/>
                </a:cubicBezTo>
                <a:cubicBezTo>
                  <a:pt x="4820833" y="2011419"/>
                  <a:pt x="4820833" y="2013766"/>
                  <a:pt x="4820833" y="2013766"/>
                </a:cubicBezTo>
                <a:cubicBezTo>
                  <a:pt x="4818487" y="2013766"/>
                  <a:pt x="4818487" y="2013766"/>
                  <a:pt x="4816139" y="2016113"/>
                </a:cubicBezTo>
                <a:cubicBezTo>
                  <a:pt x="4816139" y="2009072"/>
                  <a:pt x="4816139" y="2004378"/>
                  <a:pt x="4816139" y="1999684"/>
                </a:cubicBezTo>
                <a:close/>
                <a:moveTo>
                  <a:pt x="3468935" y="298075"/>
                </a:moveTo>
                <a:cubicBezTo>
                  <a:pt x="3466588" y="295728"/>
                  <a:pt x="3466588" y="295728"/>
                  <a:pt x="3464241" y="293381"/>
                </a:cubicBezTo>
                <a:cubicBezTo>
                  <a:pt x="3466588" y="295728"/>
                  <a:pt x="3468935" y="295728"/>
                  <a:pt x="3468935" y="298075"/>
                </a:cubicBezTo>
                <a:cubicBezTo>
                  <a:pt x="3471282" y="298075"/>
                  <a:pt x="3471282" y="298075"/>
                  <a:pt x="3468935" y="298075"/>
                </a:cubicBezTo>
                <a:close/>
                <a:moveTo>
                  <a:pt x="1002189" y="4381936"/>
                </a:moveTo>
                <a:cubicBezTo>
                  <a:pt x="1002189" y="4381936"/>
                  <a:pt x="1004536" y="4381936"/>
                  <a:pt x="1004536" y="4381936"/>
                </a:cubicBezTo>
                <a:cubicBezTo>
                  <a:pt x="1004536" y="4381936"/>
                  <a:pt x="1006883" y="4381936"/>
                  <a:pt x="1006883" y="4381936"/>
                </a:cubicBezTo>
                <a:cubicBezTo>
                  <a:pt x="1006883" y="4381936"/>
                  <a:pt x="1006883" y="4381936"/>
                  <a:pt x="1006883" y="4381936"/>
                </a:cubicBezTo>
                <a:cubicBezTo>
                  <a:pt x="1009230" y="4381936"/>
                  <a:pt x="1009230" y="4384283"/>
                  <a:pt x="1011577" y="4384283"/>
                </a:cubicBezTo>
                <a:cubicBezTo>
                  <a:pt x="1016271" y="4388977"/>
                  <a:pt x="1023312" y="4391324"/>
                  <a:pt x="1028006" y="4393671"/>
                </a:cubicBezTo>
                <a:cubicBezTo>
                  <a:pt x="1025659" y="4393671"/>
                  <a:pt x="1025659" y="4396018"/>
                  <a:pt x="1023312" y="4396018"/>
                </a:cubicBezTo>
                <a:cubicBezTo>
                  <a:pt x="1016271" y="4391324"/>
                  <a:pt x="1009230" y="4386630"/>
                  <a:pt x="1002189" y="4379589"/>
                </a:cubicBezTo>
                <a:cubicBezTo>
                  <a:pt x="1004536" y="4384283"/>
                  <a:pt x="1002189" y="4384283"/>
                  <a:pt x="1002189" y="4381936"/>
                </a:cubicBezTo>
                <a:close/>
                <a:moveTo>
                  <a:pt x="2729615" y="4839610"/>
                </a:moveTo>
                <a:cubicBezTo>
                  <a:pt x="2731962" y="4839610"/>
                  <a:pt x="2734309" y="4837263"/>
                  <a:pt x="2736656" y="4837263"/>
                </a:cubicBezTo>
                <a:cubicBezTo>
                  <a:pt x="2736656" y="4837263"/>
                  <a:pt x="2739003" y="4837263"/>
                  <a:pt x="2741350" y="4834916"/>
                </a:cubicBezTo>
                <a:cubicBezTo>
                  <a:pt x="2748391" y="4832569"/>
                  <a:pt x="2753086" y="4830222"/>
                  <a:pt x="2760127" y="4827875"/>
                </a:cubicBezTo>
                <a:cubicBezTo>
                  <a:pt x="2762474" y="4827875"/>
                  <a:pt x="2762474" y="4825528"/>
                  <a:pt x="2764821" y="4825528"/>
                </a:cubicBezTo>
                <a:cubicBezTo>
                  <a:pt x="2764821" y="4825528"/>
                  <a:pt x="2764821" y="4825528"/>
                  <a:pt x="2764821" y="4825528"/>
                </a:cubicBezTo>
                <a:cubicBezTo>
                  <a:pt x="2767168" y="4827875"/>
                  <a:pt x="2769515" y="4832569"/>
                  <a:pt x="2774209" y="4832569"/>
                </a:cubicBezTo>
                <a:cubicBezTo>
                  <a:pt x="2762474" y="4834916"/>
                  <a:pt x="2750738" y="4834916"/>
                  <a:pt x="2739003" y="4837263"/>
                </a:cubicBezTo>
                <a:cubicBezTo>
                  <a:pt x="2734309" y="4839610"/>
                  <a:pt x="2731962" y="4839610"/>
                  <a:pt x="2729615" y="4839610"/>
                </a:cubicBezTo>
                <a:close/>
                <a:moveTo>
                  <a:pt x="4752769" y="3147389"/>
                </a:moveTo>
                <a:cubicBezTo>
                  <a:pt x="4755116" y="3140348"/>
                  <a:pt x="4755116" y="3135654"/>
                  <a:pt x="4757463" y="3128613"/>
                </a:cubicBezTo>
                <a:cubicBezTo>
                  <a:pt x="4759810" y="3123919"/>
                  <a:pt x="4759810" y="3119225"/>
                  <a:pt x="4762157" y="3114531"/>
                </a:cubicBezTo>
                <a:cubicBezTo>
                  <a:pt x="4759810" y="3121572"/>
                  <a:pt x="4757463" y="3130960"/>
                  <a:pt x="4755116" y="3138001"/>
                </a:cubicBezTo>
                <a:cubicBezTo>
                  <a:pt x="4755116" y="3142695"/>
                  <a:pt x="4752769" y="3145042"/>
                  <a:pt x="4752769" y="3147389"/>
                </a:cubicBezTo>
                <a:close/>
                <a:moveTo>
                  <a:pt x="4827875" y="2788291"/>
                </a:moveTo>
                <a:cubicBezTo>
                  <a:pt x="4820833" y="2788291"/>
                  <a:pt x="4816139" y="2792985"/>
                  <a:pt x="4811445" y="2797679"/>
                </a:cubicBezTo>
                <a:cubicBezTo>
                  <a:pt x="4811445" y="2792985"/>
                  <a:pt x="4811445" y="2788291"/>
                  <a:pt x="4813793" y="2781250"/>
                </a:cubicBezTo>
                <a:cubicBezTo>
                  <a:pt x="4816139" y="2757780"/>
                  <a:pt x="4816139" y="2734309"/>
                  <a:pt x="4818487" y="2710839"/>
                </a:cubicBezTo>
                <a:cubicBezTo>
                  <a:pt x="4818487" y="2710839"/>
                  <a:pt x="4818487" y="2708492"/>
                  <a:pt x="4818487" y="2708492"/>
                </a:cubicBezTo>
                <a:cubicBezTo>
                  <a:pt x="4818487" y="2694409"/>
                  <a:pt x="4818487" y="2680327"/>
                  <a:pt x="4820833" y="2666245"/>
                </a:cubicBezTo>
                <a:cubicBezTo>
                  <a:pt x="4823181" y="2666245"/>
                  <a:pt x="4825528" y="2666245"/>
                  <a:pt x="4827875" y="2668592"/>
                </a:cubicBezTo>
                <a:cubicBezTo>
                  <a:pt x="4825528" y="2715533"/>
                  <a:pt x="4827875" y="2755433"/>
                  <a:pt x="4827875" y="2788291"/>
                </a:cubicBezTo>
                <a:close/>
                <a:moveTo>
                  <a:pt x="4802057" y="2398681"/>
                </a:moveTo>
                <a:cubicBezTo>
                  <a:pt x="4799710" y="2398681"/>
                  <a:pt x="4797363" y="2398681"/>
                  <a:pt x="4795016" y="2401028"/>
                </a:cubicBezTo>
                <a:cubicBezTo>
                  <a:pt x="4795016" y="2375211"/>
                  <a:pt x="4799710" y="2349394"/>
                  <a:pt x="4804404" y="2335311"/>
                </a:cubicBezTo>
                <a:cubicBezTo>
                  <a:pt x="4804404" y="2335311"/>
                  <a:pt x="4804404" y="2335311"/>
                  <a:pt x="4806751" y="2335311"/>
                </a:cubicBezTo>
                <a:cubicBezTo>
                  <a:pt x="4799710" y="2351741"/>
                  <a:pt x="4799710" y="2372864"/>
                  <a:pt x="4802057" y="2398681"/>
                </a:cubicBezTo>
                <a:close/>
                <a:moveTo>
                  <a:pt x="4818487" y="2166324"/>
                </a:moveTo>
                <a:cubicBezTo>
                  <a:pt x="4818487" y="2163977"/>
                  <a:pt x="4818487" y="2161630"/>
                  <a:pt x="4818487" y="2159283"/>
                </a:cubicBezTo>
                <a:cubicBezTo>
                  <a:pt x="4818487" y="2154589"/>
                  <a:pt x="4818487" y="2152242"/>
                  <a:pt x="4818487" y="2147548"/>
                </a:cubicBezTo>
                <a:cubicBezTo>
                  <a:pt x="4818487" y="2147548"/>
                  <a:pt x="4818487" y="2147548"/>
                  <a:pt x="4818487" y="2147548"/>
                </a:cubicBezTo>
                <a:cubicBezTo>
                  <a:pt x="4818487" y="2154589"/>
                  <a:pt x="4818487" y="2161630"/>
                  <a:pt x="4818487" y="2166324"/>
                </a:cubicBezTo>
                <a:close/>
                <a:moveTo>
                  <a:pt x="4818487" y="2114689"/>
                </a:moveTo>
                <a:cubicBezTo>
                  <a:pt x="4818487" y="2114689"/>
                  <a:pt x="4818487" y="2114689"/>
                  <a:pt x="4818487" y="2114689"/>
                </a:cubicBezTo>
                <a:cubicBezTo>
                  <a:pt x="4816139" y="2112342"/>
                  <a:pt x="4816139" y="2109995"/>
                  <a:pt x="4816139" y="2109995"/>
                </a:cubicBezTo>
                <a:cubicBezTo>
                  <a:pt x="4816139" y="2105301"/>
                  <a:pt x="4816139" y="2102954"/>
                  <a:pt x="4816139" y="2098260"/>
                </a:cubicBezTo>
                <a:cubicBezTo>
                  <a:pt x="4816139" y="2093565"/>
                  <a:pt x="4816139" y="2088871"/>
                  <a:pt x="4816139" y="2081830"/>
                </a:cubicBezTo>
                <a:cubicBezTo>
                  <a:pt x="4816139" y="2077136"/>
                  <a:pt x="4816139" y="2074789"/>
                  <a:pt x="4816139" y="2070095"/>
                </a:cubicBezTo>
                <a:cubicBezTo>
                  <a:pt x="4816139" y="2065401"/>
                  <a:pt x="4816139" y="2058360"/>
                  <a:pt x="4816139" y="2053666"/>
                </a:cubicBezTo>
                <a:cubicBezTo>
                  <a:pt x="4816139" y="2051319"/>
                  <a:pt x="4816139" y="2051319"/>
                  <a:pt x="4816139" y="2048971"/>
                </a:cubicBezTo>
                <a:cubicBezTo>
                  <a:pt x="4818487" y="2048971"/>
                  <a:pt x="4820833" y="2048971"/>
                  <a:pt x="4820833" y="2051319"/>
                </a:cubicBezTo>
                <a:cubicBezTo>
                  <a:pt x="4820833" y="2070095"/>
                  <a:pt x="4820833" y="2091218"/>
                  <a:pt x="4818487" y="2114689"/>
                </a:cubicBezTo>
                <a:close/>
                <a:moveTo>
                  <a:pt x="3551081" y="291034"/>
                </a:moveTo>
                <a:cubicBezTo>
                  <a:pt x="3548734" y="293381"/>
                  <a:pt x="3546387" y="298075"/>
                  <a:pt x="3546387" y="302769"/>
                </a:cubicBezTo>
                <a:cubicBezTo>
                  <a:pt x="3546387" y="314504"/>
                  <a:pt x="3555775" y="323892"/>
                  <a:pt x="3567511" y="323892"/>
                </a:cubicBezTo>
                <a:cubicBezTo>
                  <a:pt x="3572205" y="323892"/>
                  <a:pt x="3576899" y="321545"/>
                  <a:pt x="3579246" y="319198"/>
                </a:cubicBezTo>
                <a:cubicBezTo>
                  <a:pt x="3579246" y="319198"/>
                  <a:pt x="3579246" y="319198"/>
                  <a:pt x="3579246" y="321545"/>
                </a:cubicBezTo>
                <a:cubicBezTo>
                  <a:pt x="3581593" y="323892"/>
                  <a:pt x="3583940" y="328586"/>
                  <a:pt x="3586287" y="330934"/>
                </a:cubicBezTo>
                <a:cubicBezTo>
                  <a:pt x="3586287" y="333281"/>
                  <a:pt x="3588634" y="335628"/>
                  <a:pt x="3588634" y="335628"/>
                </a:cubicBezTo>
                <a:cubicBezTo>
                  <a:pt x="3590981" y="340322"/>
                  <a:pt x="3593328" y="342669"/>
                  <a:pt x="3595675" y="347363"/>
                </a:cubicBezTo>
                <a:cubicBezTo>
                  <a:pt x="3595675" y="349710"/>
                  <a:pt x="3598022" y="352057"/>
                  <a:pt x="3598022" y="352057"/>
                </a:cubicBezTo>
                <a:cubicBezTo>
                  <a:pt x="3600369" y="356751"/>
                  <a:pt x="3602716" y="359098"/>
                  <a:pt x="3602716" y="363792"/>
                </a:cubicBezTo>
                <a:cubicBezTo>
                  <a:pt x="3600369" y="363792"/>
                  <a:pt x="3600369" y="361445"/>
                  <a:pt x="3598022" y="361445"/>
                </a:cubicBezTo>
                <a:cubicBezTo>
                  <a:pt x="3588634" y="356751"/>
                  <a:pt x="3579246" y="352057"/>
                  <a:pt x="3569858" y="345016"/>
                </a:cubicBezTo>
                <a:cubicBezTo>
                  <a:pt x="3560469" y="340322"/>
                  <a:pt x="3553428" y="335628"/>
                  <a:pt x="3544040" y="330934"/>
                </a:cubicBezTo>
                <a:cubicBezTo>
                  <a:pt x="3532305" y="323892"/>
                  <a:pt x="3518223" y="319198"/>
                  <a:pt x="3506487" y="312157"/>
                </a:cubicBezTo>
                <a:cubicBezTo>
                  <a:pt x="3506487" y="309810"/>
                  <a:pt x="3508834" y="307463"/>
                  <a:pt x="3508834" y="302769"/>
                </a:cubicBezTo>
                <a:cubicBezTo>
                  <a:pt x="3508834" y="298075"/>
                  <a:pt x="3506487" y="293381"/>
                  <a:pt x="3504140" y="291034"/>
                </a:cubicBezTo>
                <a:cubicBezTo>
                  <a:pt x="3506487" y="291034"/>
                  <a:pt x="3506487" y="288687"/>
                  <a:pt x="3508834" y="288687"/>
                </a:cubicBezTo>
                <a:cubicBezTo>
                  <a:pt x="3511182" y="288687"/>
                  <a:pt x="3513528" y="286340"/>
                  <a:pt x="3515876" y="286340"/>
                </a:cubicBezTo>
                <a:cubicBezTo>
                  <a:pt x="3515876" y="286340"/>
                  <a:pt x="3518223" y="286340"/>
                  <a:pt x="3520570" y="283993"/>
                </a:cubicBezTo>
                <a:cubicBezTo>
                  <a:pt x="3525264" y="283993"/>
                  <a:pt x="3527611" y="281646"/>
                  <a:pt x="3532305" y="281646"/>
                </a:cubicBezTo>
                <a:cubicBezTo>
                  <a:pt x="3536999" y="286340"/>
                  <a:pt x="3544040" y="288687"/>
                  <a:pt x="3551081" y="291034"/>
                </a:cubicBezTo>
                <a:close/>
                <a:moveTo>
                  <a:pt x="51635" y="2027848"/>
                </a:moveTo>
                <a:cubicBezTo>
                  <a:pt x="51635" y="2027848"/>
                  <a:pt x="53982" y="2027848"/>
                  <a:pt x="56329" y="2027848"/>
                </a:cubicBezTo>
                <a:cubicBezTo>
                  <a:pt x="56329" y="2027848"/>
                  <a:pt x="56329" y="2030195"/>
                  <a:pt x="56329" y="2030195"/>
                </a:cubicBezTo>
                <a:cubicBezTo>
                  <a:pt x="56329" y="2032542"/>
                  <a:pt x="53982" y="2034889"/>
                  <a:pt x="53982" y="2037236"/>
                </a:cubicBezTo>
                <a:cubicBezTo>
                  <a:pt x="53982" y="2037236"/>
                  <a:pt x="53982" y="2037236"/>
                  <a:pt x="53982" y="2037236"/>
                </a:cubicBezTo>
                <a:cubicBezTo>
                  <a:pt x="51635" y="2037236"/>
                  <a:pt x="49288" y="2039583"/>
                  <a:pt x="46941" y="2039583"/>
                </a:cubicBezTo>
                <a:cubicBezTo>
                  <a:pt x="46941" y="2034889"/>
                  <a:pt x="49288" y="2030195"/>
                  <a:pt x="51635" y="2027848"/>
                </a:cubicBezTo>
                <a:close/>
                <a:moveTo>
                  <a:pt x="25818" y="2255512"/>
                </a:moveTo>
                <a:cubicBezTo>
                  <a:pt x="28165" y="2185100"/>
                  <a:pt x="28165" y="2114689"/>
                  <a:pt x="39900" y="2065401"/>
                </a:cubicBezTo>
                <a:cubicBezTo>
                  <a:pt x="42247" y="2067748"/>
                  <a:pt x="42247" y="2070095"/>
                  <a:pt x="44594" y="2072442"/>
                </a:cubicBezTo>
                <a:cubicBezTo>
                  <a:pt x="44594" y="2074789"/>
                  <a:pt x="44594" y="2074789"/>
                  <a:pt x="44594" y="2077136"/>
                </a:cubicBezTo>
                <a:cubicBezTo>
                  <a:pt x="44594" y="2079483"/>
                  <a:pt x="44594" y="2081830"/>
                  <a:pt x="44594" y="2084177"/>
                </a:cubicBezTo>
                <a:cubicBezTo>
                  <a:pt x="44594" y="2086524"/>
                  <a:pt x="44594" y="2091218"/>
                  <a:pt x="42247" y="2093565"/>
                </a:cubicBezTo>
                <a:cubicBezTo>
                  <a:pt x="42247" y="2095912"/>
                  <a:pt x="42247" y="2098260"/>
                  <a:pt x="42247" y="2102954"/>
                </a:cubicBezTo>
                <a:cubicBezTo>
                  <a:pt x="42247" y="2105301"/>
                  <a:pt x="42247" y="2107648"/>
                  <a:pt x="42247" y="2112342"/>
                </a:cubicBezTo>
                <a:cubicBezTo>
                  <a:pt x="42247" y="2117036"/>
                  <a:pt x="39900" y="2124077"/>
                  <a:pt x="39900" y="2128771"/>
                </a:cubicBezTo>
                <a:cubicBezTo>
                  <a:pt x="39900" y="2131118"/>
                  <a:pt x="39900" y="2131118"/>
                  <a:pt x="39900" y="2133465"/>
                </a:cubicBezTo>
                <a:cubicBezTo>
                  <a:pt x="39900" y="2138159"/>
                  <a:pt x="39900" y="2142853"/>
                  <a:pt x="37553" y="2147548"/>
                </a:cubicBezTo>
                <a:cubicBezTo>
                  <a:pt x="37553" y="2149895"/>
                  <a:pt x="37553" y="2149895"/>
                  <a:pt x="37553" y="2152242"/>
                </a:cubicBezTo>
                <a:cubicBezTo>
                  <a:pt x="37553" y="2156936"/>
                  <a:pt x="37553" y="2161630"/>
                  <a:pt x="35206" y="2166324"/>
                </a:cubicBezTo>
                <a:cubicBezTo>
                  <a:pt x="35206" y="2168671"/>
                  <a:pt x="35206" y="2168671"/>
                  <a:pt x="35206" y="2171018"/>
                </a:cubicBezTo>
                <a:cubicBezTo>
                  <a:pt x="35206" y="2175712"/>
                  <a:pt x="35206" y="2180406"/>
                  <a:pt x="35206" y="2187447"/>
                </a:cubicBezTo>
                <a:cubicBezTo>
                  <a:pt x="35206" y="2189794"/>
                  <a:pt x="35206" y="2189794"/>
                  <a:pt x="35206" y="2192142"/>
                </a:cubicBezTo>
                <a:cubicBezTo>
                  <a:pt x="35206" y="2196836"/>
                  <a:pt x="35206" y="2201530"/>
                  <a:pt x="35206" y="2208571"/>
                </a:cubicBezTo>
                <a:cubicBezTo>
                  <a:pt x="35206" y="2210918"/>
                  <a:pt x="35206" y="2213265"/>
                  <a:pt x="35206" y="2213265"/>
                </a:cubicBezTo>
                <a:cubicBezTo>
                  <a:pt x="35206" y="2217959"/>
                  <a:pt x="35206" y="2225000"/>
                  <a:pt x="35206" y="2229694"/>
                </a:cubicBezTo>
                <a:cubicBezTo>
                  <a:pt x="35206" y="2232041"/>
                  <a:pt x="35206" y="2232041"/>
                  <a:pt x="35206" y="2234388"/>
                </a:cubicBezTo>
                <a:cubicBezTo>
                  <a:pt x="35206" y="2239082"/>
                  <a:pt x="35206" y="2246123"/>
                  <a:pt x="35206" y="2250818"/>
                </a:cubicBezTo>
                <a:cubicBezTo>
                  <a:pt x="28165" y="2250818"/>
                  <a:pt x="28165" y="2253165"/>
                  <a:pt x="25818" y="2255512"/>
                </a:cubicBezTo>
                <a:cubicBezTo>
                  <a:pt x="28165" y="2262553"/>
                  <a:pt x="28165" y="2267247"/>
                  <a:pt x="25818" y="2271941"/>
                </a:cubicBezTo>
                <a:cubicBezTo>
                  <a:pt x="25818" y="2274288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69594"/>
                  <a:pt x="25818" y="2262553"/>
                  <a:pt x="25818" y="225551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22000"/>
            </a:schemeClr>
          </a:solidFill>
          <a:ln w="2346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EEEE53D5-3CFD-17F7-586A-459D7B1FE695}"/>
              </a:ext>
            </a:extLst>
          </p:cNvPr>
          <p:cNvSpPr/>
          <p:nvPr userDrawn="1"/>
        </p:nvSpPr>
        <p:spPr>
          <a:xfrm>
            <a:off x="3916681" y="722261"/>
            <a:ext cx="4358638" cy="4364960"/>
          </a:xfrm>
          <a:custGeom>
            <a:avLst/>
            <a:gdLst>
              <a:gd name="connsiteX0" fmla="*/ 4827875 w 4853691"/>
              <a:gd name="connsiteY0" fmla="*/ 2788291 h 4860733"/>
              <a:gd name="connsiteX1" fmla="*/ 4825528 w 4853691"/>
              <a:gd name="connsiteY1" fmla="*/ 2668592 h 4860733"/>
              <a:gd name="connsiteX2" fmla="*/ 4844304 w 4853691"/>
              <a:gd name="connsiteY2" fmla="*/ 2647468 h 4860733"/>
              <a:gd name="connsiteX3" fmla="*/ 4823181 w 4853691"/>
              <a:gd name="connsiteY3" fmla="*/ 2626345 h 4860733"/>
              <a:gd name="connsiteX4" fmla="*/ 4820833 w 4853691"/>
              <a:gd name="connsiteY4" fmla="*/ 2560628 h 4860733"/>
              <a:gd name="connsiteX5" fmla="*/ 4839610 w 4853691"/>
              <a:gd name="connsiteY5" fmla="*/ 2541851 h 4860733"/>
              <a:gd name="connsiteX6" fmla="*/ 4818487 w 4853691"/>
              <a:gd name="connsiteY6" fmla="*/ 2520728 h 4860733"/>
              <a:gd name="connsiteX7" fmla="*/ 4816139 w 4853691"/>
              <a:gd name="connsiteY7" fmla="*/ 2464399 h 4860733"/>
              <a:gd name="connsiteX8" fmla="*/ 4832569 w 4853691"/>
              <a:gd name="connsiteY8" fmla="*/ 2445622 h 4860733"/>
              <a:gd name="connsiteX9" fmla="*/ 4830222 w 4853691"/>
              <a:gd name="connsiteY9" fmla="*/ 2436234 h 4860733"/>
              <a:gd name="connsiteX10" fmla="*/ 4832569 w 4853691"/>
              <a:gd name="connsiteY10" fmla="*/ 2424499 h 4860733"/>
              <a:gd name="connsiteX11" fmla="*/ 4813793 w 4853691"/>
              <a:gd name="connsiteY11" fmla="*/ 2405723 h 4860733"/>
              <a:gd name="connsiteX12" fmla="*/ 4799710 w 4853691"/>
              <a:gd name="connsiteY12" fmla="*/ 2398681 h 4860733"/>
              <a:gd name="connsiteX13" fmla="*/ 4799710 w 4853691"/>
              <a:gd name="connsiteY13" fmla="*/ 2398681 h 4860733"/>
              <a:gd name="connsiteX14" fmla="*/ 4802057 w 4853691"/>
              <a:gd name="connsiteY14" fmla="*/ 2337658 h 4860733"/>
              <a:gd name="connsiteX15" fmla="*/ 4811445 w 4853691"/>
              <a:gd name="connsiteY15" fmla="*/ 2340005 h 4860733"/>
              <a:gd name="connsiteX16" fmla="*/ 4832569 w 4853691"/>
              <a:gd name="connsiteY16" fmla="*/ 2318882 h 4860733"/>
              <a:gd name="connsiteX17" fmla="*/ 4825528 w 4853691"/>
              <a:gd name="connsiteY17" fmla="*/ 2302453 h 4860733"/>
              <a:gd name="connsiteX18" fmla="*/ 4825528 w 4853691"/>
              <a:gd name="connsiteY18" fmla="*/ 2297759 h 4860733"/>
              <a:gd name="connsiteX19" fmla="*/ 4813793 w 4853691"/>
              <a:gd name="connsiteY19" fmla="*/ 2278982 h 4860733"/>
              <a:gd name="connsiteX20" fmla="*/ 4816139 w 4853691"/>
              <a:gd name="connsiteY20" fmla="*/ 2147548 h 4860733"/>
              <a:gd name="connsiteX21" fmla="*/ 4825528 w 4853691"/>
              <a:gd name="connsiteY21" fmla="*/ 2131118 h 4860733"/>
              <a:gd name="connsiteX22" fmla="*/ 4818487 w 4853691"/>
              <a:gd name="connsiteY22" fmla="*/ 2114689 h 4860733"/>
              <a:gd name="connsiteX23" fmla="*/ 4823181 w 4853691"/>
              <a:gd name="connsiteY23" fmla="*/ 2048971 h 4860733"/>
              <a:gd name="connsiteX24" fmla="*/ 4823181 w 4853691"/>
              <a:gd name="connsiteY24" fmla="*/ 2048971 h 4860733"/>
              <a:gd name="connsiteX25" fmla="*/ 4844304 w 4853691"/>
              <a:gd name="connsiteY25" fmla="*/ 2027848 h 4860733"/>
              <a:gd name="connsiteX26" fmla="*/ 4823181 w 4853691"/>
              <a:gd name="connsiteY26" fmla="*/ 2006725 h 4860733"/>
              <a:gd name="connsiteX27" fmla="*/ 4820833 w 4853691"/>
              <a:gd name="connsiteY27" fmla="*/ 2006725 h 4860733"/>
              <a:gd name="connsiteX28" fmla="*/ 4820833 w 4853691"/>
              <a:gd name="connsiteY28" fmla="*/ 2002031 h 4860733"/>
              <a:gd name="connsiteX29" fmla="*/ 4818487 w 4853691"/>
              <a:gd name="connsiteY29" fmla="*/ 1987948 h 4860733"/>
              <a:gd name="connsiteX30" fmla="*/ 4832569 w 4853691"/>
              <a:gd name="connsiteY30" fmla="*/ 1969172 h 4860733"/>
              <a:gd name="connsiteX31" fmla="*/ 4811445 w 4853691"/>
              <a:gd name="connsiteY31" fmla="*/ 1948049 h 4860733"/>
              <a:gd name="connsiteX32" fmla="*/ 4809098 w 4853691"/>
              <a:gd name="connsiteY32" fmla="*/ 1948049 h 4860733"/>
              <a:gd name="connsiteX33" fmla="*/ 4804404 w 4853691"/>
              <a:gd name="connsiteY33" fmla="*/ 1926925 h 4860733"/>
              <a:gd name="connsiteX34" fmla="*/ 4799710 w 4853691"/>
              <a:gd name="connsiteY34" fmla="*/ 1905802 h 4860733"/>
              <a:gd name="connsiteX35" fmla="*/ 4795016 w 4853691"/>
              <a:gd name="connsiteY35" fmla="*/ 1882331 h 4860733"/>
              <a:gd name="connsiteX36" fmla="*/ 4792669 w 4853691"/>
              <a:gd name="connsiteY36" fmla="*/ 1870596 h 4860733"/>
              <a:gd name="connsiteX37" fmla="*/ 4799710 w 4853691"/>
              <a:gd name="connsiteY37" fmla="*/ 1854167 h 4860733"/>
              <a:gd name="connsiteX38" fmla="*/ 4795016 w 4853691"/>
              <a:gd name="connsiteY38" fmla="*/ 1842432 h 4860733"/>
              <a:gd name="connsiteX39" fmla="*/ 4799710 w 4853691"/>
              <a:gd name="connsiteY39" fmla="*/ 1828349 h 4860733"/>
              <a:gd name="connsiteX40" fmla="*/ 4778587 w 4853691"/>
              <a:gd name="connsiteY40" fmla="*/ 1807226 h 4860733"/>
              <a:gd name="connsiteX41" fmla="*/ 4776240 w 4853691"/>
              <a:gd name="connsiteY41" fmla="*/ 1807226 h 4860733"/>
              <a:gd name="connsiteX42" fmla="*/ 4776240 w 4853691"/>
              <a:gd name="connsiteY42" fmla="*/ 1804879 h 4860733"/>
              <a:gd name="connsiteX43" fmla="*/ 4776240 w 4853691"/>
              <a:gd name="connsiteY43" fmla="*/ 1800185 h 4860733"/>
              <a:gd name="connsiteX44" fmla="*/ 4776240 w 4853691"/>
              <a:gd name="connsiteY44" fmla="*/ 1795491 h 4860733"/>
              <a:gd name="connsiteX45" fmla="*/ 4776240 w 4853691"/>
              <a:gd name="connsiteY45" fmla="*/ 1793144 h 4860733"/>
              <a:gd name="connsiteX46" fmla="*/ 4790322 w 4853691"/>
              <a:gd name="connsiteY46" fmla="*/ 1774367 h 4860733"/>
              <a:gd name="connsiteX47" fmla="*/ 4769198 w 4853691"/>
              <a:gd name="connsiteY47" fmla="*/ 1753244 h 4860733"/>
              <a:gd name="connsiteX48" fmla="*/ 4764504 w 4853691"/>
              <a:gd name="connsiteY48" fmla="*/ 1753244 h 4860733"/>
              <a:gd name="connsiteX49" fmla="*/ 4759810 w 4853691"/>
              <a:gd name="connsiteY49" fmla="*/ 1736814 h 4860733"/>
              <a:gd name="connsiteX50" fmla="*/ 4733993 w 4853691"/>
              <a:gd name="connsiteY50" fmla="*/ 1652321 h 4860733"/>
              <a:gd name="connsiteX51" fmla="*/ 4618988 w 4853691"/>
              <a:gd name="connsiteY51" fmla="*/ 1387104 h 4860733"/>
              <a:gd name="connsiteX52" fmla="*/ 4588476 w 4853691"/>
              <a:gd name="connsiteY52" fmla="*/ 1337817 h 4860733"/>
              <a:gd name="connsiteX53" fmla="*/ 4597864 w 4853691"/>
              <a:gd name="connsiteY53" fmla="*/ 1321387 h 4860733"/>
              <a:gd name="connsiteX54" fmla="*/ 4576741 w 4853691"/>
              <a:gd name="connsiteY54" fmla="*/ 1300264 h 4860733"/>
              <a:gd name="connsiteX55" fmla="*/ 4569699 w 4853691"/>
              <a:gd name="connsiteY55" fmla="*/ 1302611 h 4860733"/>
              <a:gd name="connsiteX56" fmla="*/ 4541535 w 4853691"/>
              <a:gd name="connsiteY56" fmla="*/ 1246282 h 4860733"/>
              <a:gd name="connsiteX57" fmla="*/ 4539188 w 4853691"/>
              <a:gd name="connsiteY57" fmla="*/ 1239241 h 4860733"/>
              <a:gd name="connsiteX58" fmla="*/ 4501635 w 4853691"/>
              <a:gd name="connsiteY58" fmla="*/ 1168829 h 4860733"/>
              <a:gd name="connsiteX59" fmla="*/ 4499288 w 4853691"/>
              <a:gd name="connsiteY59" fmla="*/ 1161788 h 4860733"/>
              <a:gd name="connsiteX60" fmla="*/ 4457041 w 4853691"/>
              <a:gd name="connsiteY60" fmla="*/ 1091377 h 4860733"/>
              <a:gd name="connsiteX61" fmla="*/ 4454694 w 4853691"/>
              <a:gd name="connsiteY61" fmla="*/ 1086683 h 4860733"/>
              <a:gd name="connsiteX62" fmla="*/ 4410100 w 4853691"/>
              <a:gd name="connsiteY62" fmla="*/ 1018618 h 4860733"/>
              <a:gd name="connsiteX63" fmla="*/ 4407753 w 4853691"/>
              <a:gd name="connsiteY63" fmla="*/ 1016271 h 4860733"/>
              <a:gd name="connsiteX64" fmla="*/ 4358465 w 4853691"/>
              <a:gd name="connsiteY64" fmla="*/ 950554 h 4860733"/>
              <a:gd name="connsiteX65" fmla="*/ 4358465 w 4853691"/>
              <a:gd name="connsiteY65" fmla="*/ 950554 h 4860733"/>
              <a:gd name="connsiteX66" fmla="*/ 4252848 w 4853691"/>
              <a:gd name="connsiteY66" fmla="*/ 828507 h 4860733"/>
              <a:gd name="connsiteX67" fmla="*/ 4250501 w 4853691"/>
              <a:gd name="connsiteY67" fmla="*/ 826160 h 4860733"/>
              <a:gd name="connsiteX68" fmla="*/ 4198866 w 4853691"/>
              <a:gd name="connsiteY68" fmla="*/ 774525 h 4860733"/>
              <a:gd name="connsiteX69" fmla="*/ 4194172 w 4853691"/>
              <a:gd name="connsiteY69" fmla="*/ 769831 h 4860733"/>
              <a:gd name="connsiteX70" fmla="*/ 4189478 w 4853691"/>
              <a:gd name="connsiteY70" fmla="*/ 765137 h 4860733"/>
              <a:gd name="connsiteX71" fmla="*/ 4175395 w 4853691"/>
              <a:gd name="connsiteY71" fmla="*/ 751055 h 4860733"/>
              <a:gd name="connsiteX72" fmla="*/ 4158966 w 4853691"/>
              <a:gd name="connsiteY72" fmla="*/ 736973 h 4860733"/>
              <a:gd name="connsiteX73" fmla="*/ 4154272 w 4853691"/>
              <a:gd name="connsiteY73" fmla="*/ 732279 h 4860733"/>
              <a:gd name="connsiteX74" fmla="*/ 4149578 w 4853691"/>
              <a:gd name="connsiteY74" fmla="*/ 727584 h 4860733"/>
              <a:gd name="connsiteX75" fmla="*/ 4130802 w 4853691"/>
              <a:gd name="connsiteY75" fmla="*/ 704114 h 4860733"/>
              <a:gd name="connsiteX76" fmla="*/ 4121414 w 4853691"/>
              <a:gd name="connsiteY76" fmla="*/ 694726 h 4860733"/>
              <a:gd name="connsiteX77" fmla="*/ 4104984 w 4853691"/>
              <a:gd name="connsiteY77" fmla="*/ 675949 h 4860733"/>
              <a:gd name="connsiteX78" fmla="*/ 4093249 w 4853691"/>
              <a:gd name="connsiteY78" fmla="*/ 664214 h 4860733"/>
              <a:gd name="connsiteX79" fmla="*/ 4079167 w 4853691"/>
              <a:gd name="connsiteY79" fmla="*/ 650132 h 4860733"/>
              <a:gd name="connsiteX80" fmla="*/ 4065084 w 4853691"/>
              <a:gd name="connsiteY80" fmla="*/ 636050 h 4860733"/>
              <a:gd name="connsiteX81" fmla="*/ 4058043 w 4853691"/>
              <a:gd name="connsiteY81" fmla="*/ 629008 h 4860733"/>
              <a:gd name="connsiteX82" fmla="*/ 4051002 w 4853691"/>
              <a:gd name="connsiteY82" fmla="*/ 624314 h 4860733"/>
              <a:gd name="connsiteX83" fmla="*/ 4036920 w 4853691"/>
              <a:gd name="connsiteY83" fmla="*/ 610232 h 4860733"/>
              <a:gd name="connsiteX84" fmla="*/ 4022837 w 4853691"/>
              <a:gd name="connsiteY84" fmla="*/ 598497 h 4860733"/>
              <a:gd name="connsiteX85" fmla="*/ 4011102 w 4853691"/>
              <a:gd name="connsiteY85" fmla="*/ 589109 h 4860733"/>
              <a:gd name="connsiteX86" fmla="*/ 3994673 w 4853691"/>
              <a:gd name="connsiteY86" fmla="*/ 575026 h 4860733"/>
              <a:gd name="connsiteX87" fmla="*/ 3985285 w 4853691"/>
              <a:gd name="connsiteY87" fmla="*/ 567985 h 4860733"/>
              <a:gd name="connsiteX88" fmla="*/ 3964161 w 4853691"/>
              <a:gd name="connsiteY88" fmla="*/ 553903 h 4860733"/>
              <a:gd name="connsiteX89" fmla="*/ 3957120 w 4853691"/>
              <a:gd name="connsiteY89" fmla="*/ 549209 h 4860733"/>
              <a:gd name="connsiteX90" fmla="*/ 3933650 w 4853691"/>
              <a:gd name="connsiteY90" fmla="*/ 535127 h 4860733"/>
              <a:gd name="connsiteX91" fmla="*/ 3928956 w 4853691"/>
              <a:gd name="connsiteY91" fmla="*/ 532780 h 4860733"/>
              <a:gd name="connsiteX92" fmla="*/ 3905485 w 4853691"/>
              <a:gd name="connsiteY92" fmla="*/ 518697 h 4860733"/>
              <a:gd name="connsiteX93" fmla="*/ 3900791 w 4853691"/>
              <a:gd name="connsiteY93" fmla="*/ 516350 h 4860733"/>
              <a:gd name="connsiteX94" fmla="*/ 3877321 w 4853691"/>
              <a:gd name="connsiteY94" fmla="*/ 504615 h 4860733"/>
              <a:gd name="connsiteX95" fmla="*/ 3872627 w 4853691"/>
              <a:gd name="connsiteY95" fmla="*/ 502268 h 4860733"/>
              <a:gd name="connsiteX96" fmla="*/ 3849156 w 4853691"/>
              <a:gd name="connsiteY96" fmla="*/ 492880 h 4860733"/>
              <a:gd name="connsiteX97" fmla="*/ 3842115 w 4853691"/>
              <a:gd name="connsiteY97" fmla="*/ 490533 h 4860733"/>
              <a:gd name="connsiteX98" fmla="*/ 3828033 w 4853691"/>
              <a:gd name="connsiteY98" fmla="*/ 485839 h 4860733"/>
              <a:gd name="connsiteX99" fmla="*/ 3811603 w 4853691"/>
              <a:gd name="connsiteY99" fmla="*/ 474103 h 4860733"/>
              <a:gd name="connsiteX100" fmla="*/ 3809256 w 4853691"/>
              <a:gd name="connsiteY100" fmla="*/ 471756 h 4860733"/>
              <a:gd name="connsiteX101" fmla="*/ 3762316 w 4853691"/>
              <a:gd name="connsiteY101" fmla="*/ 441245 h 4860733"/>
              <a:gd name="connsiteX102" fmla="*/ 3755274 w 4853691"/>
              <a:gd name="connsiteY102" fmla="*/ 436551 h 4860733"/>
              <a:gd name="connsiteX103" fmla="*/ 3713027 w 4853691"/>
              <a:gd name="connsiteY103" fmla="*/ 410733 h 4860733"/>
              <a:gd name="connsiteX104" fmla="*/ 3698945 w 4853691"/>
              <a:gd name="connsiteY104" fmla="*/ 403692 h 4860733"/>
              <a:gd name="connsiteX105" fmla="*/ 3661392 w 4853691"/>
              <a:gd name="connsiteY105" fmla="*/ 380222 h 4860733"/>
              <a:gd name="connsiteX106" fmla="*/ 3644963 w 4853691"/>
              <a:gd name="connsiteY106" fmla="*/ 370833 h 4860733"/>
              <a:gd name="connsiteX107" fmla="*/ 3616799 w 4853691"/>
              <a:gd name="connsiteY107" fmla="*/ 354404 h 4860733"/>
              <a:gd name="connsiteX108" fmla="*/ 3609758 w 4853691"/>
              <a:gd name="connsiteY108" fmla="*/ 340322 h 4860733"/>
              <a:gd name="connsiteX109" fmla="*/ 3607410 w 4853691"/>
              <a:gd name="connsiteY109" fmla="*/ 337975 h 4860733"/>
              <a:gd name="connsiteX110" fmla="*/ 3600369 w 4853691"/>
              <a:gd name="connsiteY110" fmla="*/ 323892 h 4860733"/>
              <a:gd name="connsiteX111" fmla="*/ 3598022 w 4853691"/>
              <a:gd name="connsiteY111" fmla="*/ 321545 h 4860733"/>
              <a:gd name="connsiteX112" fmla="*/ 3590981 w 4853691"/>
              <a:gd name="connsiteY112" fmla="*/ 309810 h 4860733"/>
              <a:gd name="connsiteX113" fmla="*/ 3598022 w 4853691"/>
              <a:gd name="connsiteY113" fmla="*/ 295728 h 4860733"/>
              <a:gd name="connsiteX114" fmla="*/ 3576899 w 4853691"/>
              <a:gd name="connsiteY114" fmla="*/ 274604 h 4860733"/>
              <a:gd name="connsiteX115" fmla="*/ 3560469 w 4853691"/>
              <a:gd name="connsiteY115" fmla="*/ 281646 h 4860733"/>
              <a:gd name="connsiteX116" fmla="*/ 3536999 w 4853691"/>
              <a:gd name="connsiteY116" fmla="*/ 276951 h 4860733"/>
              <a:gd name="connsiteX117" fmla="*/ 3525264 w 4853691"/>
              <a:gd name="connsiteY117" fmla="*/ 279299 h 4860733"/>
              <a:gd name="connsiteX118" fmla="*/ 3522917 w 4853691"/>
              <a:gd name="connsiteY118" fmla="*/ 279299 h 4860733"/>
              <a:gd name="connsiteX119" fmla="*/ 3515876 w 4853691"/>
              <a:gd name="connsiteY119" fmla="*/ 281646 h 4860733"/>
              <a:gd name="connsiteX120" fmla="*/ 3511182 w 4853691"/>
              <a:gd name="connsiteY120" fmla="*/ 283993 h 4860733"/>
              <a:gd name="connsiteX121" fmla="*/ 3497099 w 4853691"/>
              <a:gd name="connsiteY121" fmla="*/ 276951 h 4860733"/>
              <a:gd name="connsiteX122" fmla="*/ 3480670 w 4853691"/>
              <a:gd name="connsiteY122" fmla="*/ 286340 h 4860733"/>
              <a:gd name="connsiteX123" fmla="*/ 3466588 w 4853691"/>
              <a:gd name="connsiteY123" fmla="*/ 279299 h 4860733"/>
              <a:gd name="connsiteX124" fmla="*/ 3452505 w 4853691"/>
              <a:gd name="connsiteY124" fmla="*/ 267563 h 4860733"/>
              <a:gd name="connsiteX125" fmla="*/ 3440770 w 4853691"/>
              <a:gd name="connsiteY125" fmla="*/ 258175 h 4860733"/>
              <a:gd name="connsiteX126" fmla="*/ 3412605 w 4853691"/>
              <a:gd name="connsiteY126" fmla="*/ 237052 h 4860733"/>
              <a:gd name="connsiteX127" fmla="*/ 3400870 w 4853691"/>
              <a:gd name="connsiteY127" fmla="*/ 230011 h 4860733"/>
              <a:gd name="connsiteX128" fmla="*/ 3382094 w 4853691"/>
              <a:gd name="connsiteY128" fmla="*/ 218275 h 4860733"/>
              <a:gd name="connsiteX129" fmla="*/ 3368012 w 4853691"/>
              <a:gd name="connsiteY129" fmla="*/ 208887 h 4860733"/>
              <a:gd name="connsiteX130" fmla="*/ 3351582 w 4853691"/>
              <a:gd name="connsiteY130" fmla="*/ 199499 h 4860733"/>
              <a:gd name="connsiteX131" fmla="*/ 3337500 w 4853691"/>
              <a:gd name="connsiteY131" fmla="*/ 192458 h 4860733"/>
              <a:gd name="connsiteX132" fmla="*/ 3323418 w 4853691"/>
              <a:gd name="connsiteY132" fmla="*/ 183070 h 4860733"/>
              <a:gd name="connsiteX133" fmla="*/ 3309336 w 4853691"/>
              <a:gd name="connsiteY133" fmla="*/ 176028 h 4860733"/>
              <a:gd name="connsiteX134" fmla="*/ 3295253 w 4853691"/>
              <a:gd name="connsiteY134" fmla="*/ 168987 h 4860733"/>
              <a:gd name="connsiteX135" fmla="*/ 3278824 w 4853691"/>
              <a:gd name="connsiteY135" fmla="*/ 161946 h 4860733"/>
              <a:gd name="connsiteX136" fmla="*/ 3271783 w 4853691"/>
              <a:gd name="connsiteY136" fmla="*/ 159599 h 4860733"/>
              <a:gd name="connsiteX137" fmla="*/ 3231883 w 4853691"/>
              <a:gd name="connsiteY137" fmla="*/ 143170 h 4860733"/>
              <a:gd name="connsiteX138" fmla="*/ 3224842 w 4853691"/>
              <a:gd name="connsiteY138" fmla="*/ 140823 h 4860733"/>
              <a:gd name="connsiteX139" fmla="*/ 3206066 w 4853691"/>
              <a:gd name="connsiteY139" fmla="*/ 133782 h 4860733"/>
              <a:gd name="connsiteX140" fmla="*/ 3196677 w 4853691"/>
              <a:gd name="connsiteY140" fmla="*/ 131435 h 4860733"/>
              <a:gd name="connsiteX141" fmla="*/ 3177901 w 4853691"/>
              <a:gd name="connsiteY141" fmla="*/ 126741 h 4860733"/>
              <a:gd name="connsiteX142" fmla="*/ 3166166 w 4853691"/>
              <a:gd name="connsiteY142" fmla="*/ 124393 h 4860733"/>
              <a:gd name="connsiteX143" fmla="*/ 3156778 w 4853691"/>
              <a:gd name="connsiteY143" fmla="*/ 122046 h 4860733"/>
              <a:gd name="connsiteX144" fmla="*/ 3152083 w 4853691"/>
              <a:gd name="connsiteY144" fmla="*/ 119699 h 4860733"/>
              <a:gd name="connsiteX145" fmla="*/ 3147389 w 4853691"/>
              <a:gd name="connsiteY145" fmla="*/ 117352 h 4860733"/>
              <a:gd name="connsiteX146" fmla="*/ 3130960 w 4853691"/>
              <a:gd name="connsiteY146" fmla="*/ 112658 h 4860733"/>
              <a:gd name="connsiteX147" fmla="*/ 3128613 w 4853691"/>
              <a:gd name="connsiteY147" fmla="*/ 112658 h 4860733"/>
              <a:gd name="connsiteX148" fmla="*/ 3109837 w 4853691"/>
              <a:gd name="connsiteY148" fmla="*/ 110311 h 4860733"/>
              <a:gd name="connsiteX149" fmla="*/ 3105143 w 4853691"/>
              <a:gd name="connsiteY149" fmla="*/ 110311 h 4860733"/>
              <a:gd name="connsiteX150" fmla="*/ 3088713 w 4853691"/>
              <a:gd name="connsiteY150" fmla="*/ 110311 h 4860733"/>
              <a:gd name="connsiteX151" fmla="*/ 3086366 w 4853691"/>
              <a:gd name="connsiteY151" fmla="*/ 110311 h 4860733"/>
              <a:gd name="connsiteX152" fmla="*/ 3086366 w 4853691"/>
              <a:gd name="connsiteY152" fmla="*/ 110311 h 4860733"/>
              <a:gd name="connsiteX153" fmla="*/ 3069937 w 4853691"/>
              <a:gd name="connsiteY153" fmla="*/ 110311 h 4860733"/>
              <a:gd name="connsiteX154" fmla="*/ 3067590 w 4853691"/>
              <a:gd name="connsiteY154" fmla="*/ 110311 h 4860733"/>
              <a:gd name="connsiteX155" fmla="*/ 3048813 w 4853691"/>
              <a:gd name="connsiteY155" fmla="*/ 93882 h 4860733"/>
              <a:gd name="connsiteX156" fmla="*/ 3030037 w 4853691"/>
              <a:gd name="connsiteY156" fmla="*/ 105617 h 4860733"/>
              <a:gd name="connsiteX157" fmla="*/ 2997178 w 4853691"/>
              <a:gd name="connsiteY157" fmla="*/ 93882 h 4860733"/>
              <a:gd name="connsiteX158" fmla="*/ 2985443 w 4853691"/>
              <a:gd name="connsiteY158" fmla="*/ 89188 h 4860733"/>
              <a:gd name="connsiteX159" fmla="*/ 2947890 w 4853691"/>
              <a:gd name="connsiteY159" fmla="*/ 77453 h 4860733"/>
              <a:gd name="connsiteX160" fmla="*/ 2924420 w 4853691"/>
              <a:gd name="connsiteY160" fmla="*/ 70411 h 4860733"/>
              <a:gd name="connsiteX161" fmla="*/ 2893908 w 4853691"/>
              <a:gd name="connsiteY161" fmla="*/ 63370 h 4860733"/>
              <a:gd name="connsiteX162" fmla="*/ 2858703 w 4853691"/>
              <a:gd name="connsiteY162" fmla="*/ 53982 h 4860733"/>
              <a:gd name="connsiteX163" fmla="*/ 2832885 w 4853691"/>
              <a:gd name="connsiteY163" fmla="*/ 49288 h 4860733"/>
              <a:gd name="connsiteX164" fmla="*/ 2792985 w 4853691"/>
              <a:gd name="connsiteY164" fmla="*/ 39900 h 4860733"/>
              <a:gd name="connsiteX165" fmla="*/ 2767168 w 4853691"/>
              <a:gd name="connsiteY165" fmla="*/ 35206 h 4860733"/>
              <a:gd name="connsiteX166" fmla="*/ 2727268 w 4853691"/>
              <a:gd name="connsiteY166" fmla="*/ 28165 h 4860733"/>
              <a:gd name="connsiteX167" fmla="*/ 2694409 w 4853691"/>
              <a:gd name="connsiteY167" fmla="*/ 23470 h 4860733"/>
              <a:gd name="connsiteX168" fmla="*/ 2661551 w 4853691"/>
              <a:gd name="connsiteY168" fmla="*/ 18776 h 4860733"/>
              <a:gd name="connsiteX169" fmla="*/ 2628692 w 4853691"/>
              <a:gd name="connsiteY169" fmla="*/ 16429 h 4860733"/>
              <a:gd name="connsiteX170" fmla="*/ 2595833 w 4853691"/>
              <a:gd name="connsiteY170" fmla="*/ 14082 h 4860733"/>
              <a:gd name="connsiteX171" fmla="*/ 2530116 w 4853691"/>
              <a:gd name="connsiteY171" fmla="*/ 11735 h 4860733"/>
              <a:gd name="connsiteX172" fmla="*/ 2478481 w 4853691"/>
              <a:gd name="connsiteY172" fmla="*/ 11735 h 4860733"/>
              <a:gd name="connsiteX173" fmla="*/ 2462052 w 4853691"/>
              <a:gd name="connsiteY173" fmla="*/ 11735 h 4860733"/>
              <a:gd name="connsiteX174" fmla="*/ 2426846 w 4853691"/>
              <a:gd name="connsiteY174" fmla="*/ 14082 h 4860733"/>
              <a:gd name="connsiteX175" fmla="*/ 2417458 w 4853691"/>
              <a:gd name="connsiteY175" fmla="*/ 14082 h 4860733"/>
              <a:gd name="connsiteX176" fmla="*/ 2417458 w 4853691"/>
              <a:gd name="connsiteY176" fmla="*/ 14082 h 4860733"/>
              <a:gd name="connsiteX177" fmla="*/ 2410417 w 4853691"/>
              <a:gd name="connsiteY177" fmla="*/ 11735 h 4860733"/>
              <a:gd name="connsiteX178" fmla="*/ 2403376 w 4853691"/>
              <a:gd name="connsiteY178" fmla="*/ 9388 h 4860733"/>
              <a:gd name="connsiteX179" fmla="*/ 2391640 w 4853691"/>
              <a:gd name="connsiteY179" fmla="*/ 9388 h 4860733"/>
              <a:gd name="connsiteX180" fmla="*/ 2382252 w 4853691"/>
              <a:gd name="connsiteY180" fmla="*/ 9388 h 4860733"/>
              <a:gd name="connsiteX181" fmla="*/ 2379905 w 4853691"/>
              <a:gd name="connsiteY181" fmla="*/ 9388 h 4860733"/>
              <a:gd name="connsiteX182" fmla="*/ 2372864 w 4853691"/>
              <a:gd name="connsiteY182" fmla="*/ 11735 h 4860733"/>
              <a:gd name="connsiteX183" fmla="*/ 2372864 w 4853691"/>
              <a:gd name="connsiteY183" fmla="*/ 11735 h 4860733"/>
              <a:gd name="connsiteX184" fmla="*/ 2356435 w 4853691"/>
              <a:gd name="connsiteY184" fmla="*/ 0 h 4860733"/>
              <a:gd name="connsiteX185" fmla="*/ 2337658 w 4853691"/>
              <a:gd name="connsiteY185" fmla="*/ 16429 h 4860733"/>
              <a:gd name="connsiteX186" fmla="*/ 2332964 w 4853691"/>
              <a:gd name="connsiteY186" fmla="*/ 16429 h 4860733"/>
              <a:gd name="connsiteX187" fmla="*/ 2323576 w 4853691"/>
              <a:gd name="connsiteY187" fmla="*/ 16429 h 4860733"/>
              <a:gd name="connsiteX188" fmla="*/ 2293064 w 4853691"/>
              <a:gd name="connsiteY188" fmla="*/ 14082 h 4860733"/>
              <a:gd name="connsiteX189" fmla="*/ 2271941 w 4853691"/>
              <a:gd name="connsiteY189" fmla="*/ 14082 h 4860733"/>
              <a:gd name="connsiteX190" fmla="*/ 2269594 w 4853691"/>
              <a:gd name="connsiteY190" fmla="*/ 14082 h 4860733"/>
              <a:gd name="connsiteX191" fmla="*/ 2250818 w 4853691"/>
              <a:gd name="connsiteY191" fmla="*/ 16429 h 4860733"/>
              <a:gd name="connsiteX192" fmla="*/ 2248471 w 4853691"/>
              <a:gd name="connsiteY192" fmla="*/ 16429 h 4860733"/>
              <a:gd name="connsiteX193" fmla="*/ 2229694 w 4853691"/>
              <a:gd name="connsiteY193" fmla="*/ 18776 h 4860733"/>
              <a:gd name="connsiteX194" fmla="*/ 2227347 w 4853691"/>
              <a:gd name="connsiteY194" fmla="*/ 18776 h 4860733"/>
              <a:gd name="connsiteX195" fmla="*/ 2208571 w 4853691"/>
              <a:gd name="connsiteY195" fmla="*/ 23470 h 4860733"/>
              <a:gd name="connsiteX196" fmla="*/ 2206224 w 4853691"/>
              <a:gd name="connsiteY196" fmla="*/ 23470 h 4860733"/>
              <a:gd name="connsiteX197" fmla="*/ 2187447 w 4853691"/>
              <a:gd name="connsiteY197" fmla="*/ 28165 h 4860733"/>
              <a:gd name="connsiteX198" fmla="*/ 2185100 w 4853691"/>
              <a:gd name="connsiteY198" fmla="*/ 28165 h 4860733"/>
              <a:gd name="connsiteX199" fmla="*/ 2168671 w 4853691"/>
              <a:gd name="connsiteY199" fmla="*/ 35206 h 4860733"/>
              <a:gd name="connsiteX200" fmla="*/ 2163977 w 4853691"/>
              <a:gd name="connsiteY200" fmla="*/ 37553 h 4860733"/>
              <a:gd name="connsiteX201" fmla="*/ 2147548 w 4853691"/>
              <a:gd name="connsiteY201" fmla="*/ 44594 h 4860733"/>
              <a:gd name="connsiteX202" fmla="*/ 2145201 w 4853691"/>
              <a:gd name="connsiteY202" fmla="*/ 44594 h 4860733"/>
              <a:gd name="connsiteX203" fmla="*/ 2128771 w 4853691"/>
              <a:gd name="connsiteY203" fmla="*/ 32859 h 4860733"/>
              <a:gd name="connsiteX204" fmla="*/ 2109995 w 4853691"/>
              <a:gd name="connsiteY204" fmla="*/ 46941 h 4860733"/>
              <a:gd name="connsiteX205" fmla="*/ 2105301 w 4853691"/>
              <a:gd name="connsiteY205" fmla="*/ 46941 h 4860733"/>
              <a:gd name="connsiteX206" fmla="*/ 2086524 w 4853691"/>
              <a:gd name="connsiteY206" fmla="*/ 61023 h 4860733"/>
              <a:gd name="connsiteX207" fmla="*/ 2079483 w 4853691"/>
              <a:gd name="connsiteY207" fmla="*/ 61023 h 4860733"/>
              <a:gd name="connsiteX208" fmla="*/ 2067748 w 4853691"/>
              <a:gd name="connsiteY208" fmla="*/ 61023 h 4860733"/>
              <a:gd name="connsiteX209" fmla="*/ 2048972 w 4853691"/>
              <a:gd name="connsiteY209" fmla="*/ 61023 h 4860733"/>
              <a:gd name="connsiteX210" fmla="*/ 2025501 w 4853691"/>
              <a:gd name="connsiteY210" fmla="*/ 61023 h 4860733"/>
              <a:gd name="connsiteX211" fmla="*/ 2020807 w 4853691"/>
              <a:gd name="connsiteY211" fmla="*/ 61023 h 4860733"/>
              <a:gd name="connsiteX212" fmla="*/ 2002031 w 4853691"/>
              <a:gd name="connsiteY212" fmla="*/ 61023 h 4860733"/>
              <a:gd name="connsiteX213" fmla="*/ 1999684 w 4853691"/>
              <a:gd name="connsiteY213" fmla="*/ 61023 h 4860733"/>
              <a:gd name="connsiteX214" fmla="*/ 1978560 w 4853691"/>
              <a:gd name="connsiteY214" fmla="*/ 65717 h 4860733"/>
              <a:gd name="connsiteX215" fmla="*/ 1976213 w 4853691"/>
              <a:gd name="connsiteY215" fmla="*/ 65717 h 4860733"/>
              <a:gd name="connsiteX216" fmla="*/ 1952743 w 4853691"/>
              <a:gd name="connsiteY216" fmla="*/ 72758 h 4860733"/>
              <a:gd name="connsiteX217" fmla="*/ 1952743 w 4853691"/>
              <a:gd name="connsiteY217" fmla="*/ 72758 h 4860733"/>
              <a:gd name="connsiteX218" fmla="*/ 1879984 w 4853691"/>
              <a:gd name="connsiteY218" fmla="*/ 103270 h 4860733"/>
              <a:gd name="connsiteX219" fmla="*/ 1847125 w 4853691"/>
              <a:gd name="connsiteY219" fmla="*/ 110311 h 4860733"/>
              <a:gd name="connsiteX220" fmla="*/ 1830696 w 4853691"/>
              <a:gd name="connsiteY220" fmla="*/ 115005 h 4860733"/>
              <a:gd name="connsiteX221" fmla="*/ 1786102 w 4853691"/>
              <a:gd name="connsiteY221" fmla="*/ 126741 h 4860733"/>
              <a:gd name="connsiteX222" fmla="*/ 1772020 w 4853691"/>
              <a:gd name="connsiteY222" fmla="*/ 131435 h 4860733"/>
              <a:gd name="connsiteX223" fmla="*/ 1725079 w 4853691"/>
              <a:gd name="connsiteY223" fmla="*/ 143170 h 4860733"/>
              <a:gd name="connsiteX224" fmla="*/ 1715691 w 4853691"/>
              <a:gd name="connsiteY224" fmla="*/ 145517 h 4860733"/>
              <a:gd name="connsiteX225" fmla="*/ 1509151 w 4853691"/>
              <a:gd name="connsiteY225" fmla="*/ 215928 h 4860733"/>
              <a:gd name="connsiteX226" fmla="*/ 1495069 w 4853691"/>
              <a:gd name="connsiteY226" fmla="*/ 220622 h 4860733"/>
              <a:gd name="connsiteX227" fmla="*/ 1452822 w 4853691"/>
              <a:gd name="connsiteY227" fmla="*/ 234705 h 4860733"/>
              <a:gd name="connsiteX228" fmla="*/ 1431698 w 4853691"/>
              <a:gd name="connsiteY228" fmla="*/ 244093 h 4860733"/>
              <a:gd name="connsiteX229" fmla="*/ 1398840 w 4853691"/>
              <a:gd name="connsiteY229" fmla="*/ 258175 h 4860733"/>
              <a:gd name="connsiteX230" fmla="*/ 1370675 w 4853691"/>
              <a:gd name="connsiteY230" fmla="*/ 272257 h 4860733"/>
              <a:gd name="connsiteX231" fmla="*/ 1351899 w 4853691"/>
              <a:gd name="connsiteY231" fmla="*/ 281646 h 4860733"/>
              <a:gd name="connsiteX232" fmla="*/ 1340164 w 4853691"/>
              <a:gd name="connsiteY232" fmla="*/ 286340 h 4860733"/>
              <a:gd name="connsiteX233" fmla="*/ 1333122 w 4853691"/>
              <a:gd name="connsiteY233" fmla="*/ 288687 h 4860733"/>
              <a:gd name="connsiteX234" fmla="*/ 1307305 w 4853691"/>
              <a:gd name="connsiteY234" fmla="*/ 300422 h 4860733"/>
              <a:gd name="connsiteX235" fmla="*/ 1300264 w 4853691"/>
              <a:gd name="connsiteY235" fmla="*/ 305116 h 4860733"/>
              <a:gd name="connsiteX236" fmla="*/ 1274446 w 4853691"/>
              <a:gd name="connsiteY236" fmla="*/ 319198 h 4860733"/>
              <a:gd name="connsiteX237" fmla="*/ 1267405 w 4853691"/>
              <a:gd name="connsiteY237" fmla="*/ 323892 h 4860733"/>
              <a:gd name="connsiteX238" fmla="*/ 1253323 w 4853691"/>
              <a:gd name="connsiteY238" fmla="*/ 333281 h 4860733"/>
              <a:gd name="connsiteX239" fmla="*/ 1236894 w 4853691"/>
              <a:gd name="connsiteY239" fmla="*/ 323892 h 4860733"/>
              <a:gd name="connsiteX240" fmla="*/ 1215770 w 4853691"/>
              <a:gd name="connsiteY240" fmla="*/ 345016 h 4860733"/>
              <a:gd name="connsiteX241" fmla="*/ 1218117 w 4853691"/>
              <a:gd name="connsiteY241" fmla="*/ 352057 h 4860733"/>
              <a:gd name="connsiteX242" fmla="*/ 1201688 w 4853691"/>
              <a:gd name="connsiteY242" fmla="*/ 359098 h 4860733"/>
              <a:gd name="connsiteX243" fmla="*/ 1194647 w 4853691"/>
              <a:gd name="connsiteY243" fmla="*/ 363792 h 4860733"/>
              <a:gd name="connsiteX244" fmla="*/ 1166482 w 4853691"/>
              <a:gd name="connsiteY244" fmla="*/ 380222 h 4860733"/>
              <a:gd name="connsiteX245" fmla="*/ 1161788 w 4853691"/>
              <a:gd name="connsiteY245" fmla="*/ 384916 h 4860733"/>
              <a:gd name="connsiteX246" fmla="*/ 1091377 w 4853691"/>
              <a:gd name="connsiteY246" fmla="*/ 436551 h 4860733"/>
              <a:gd name="connsiteX247" fmla="*/ 1091377 w 4853691"/>
              <a:gd name="connsiteY247" fmla="*/ 436551 h 4860733"/>
              <a:gd name="connsiteX248" fmla="*/ 1056171 w 4853691"/>
              <a:gd name="connsiteY248" fmla="*/ 462368 h 4860733"/>
              <a:gd name="connsiteX249" fmla="*/ 1025659 w 4853691"/>
              <a:gd name="connsiteY249" fmla="*/ 483492 h 4860733"/>
              <a:gd name="connsiteX250" fmla="*/ 962289 w 4853691"/>
              <a:gd name="connsiteY250" fmla="*/ 532780 h 4860733"/>
              <a:gd name="connsiteX251" fmla="*/ 938819 w 4853691"/>
              <a:gd name="connsiteY251" fmla="*/ 553903 h 4860733"/>
              <a:gd name="connsiteX252" fmla="*/ 898919 w 4853691"/>
              <a:gd name="connsiteY252" fmla="*/ 586762 h 4860733"/>
              <a:gd name="connsiteX253" fmla="*/ 875448 w 4853691"/>
              <a:gd name="connsiteY253" fmla="*/ 607885 h 4860733"/>
              <a:gd name="connsiteX254" fmla="*/ 837896 w 4853691"/>
              <a:gd name="connsiteY254" fmla="*/ 643091 h 4860733"/>
              <a:gd name="connsiteX255" fmla="*/ 814425 w 4853691"/>
              <a:gd name="connsiteY255" fmla="*/ 664214 h 4860733"/>
              <a:gd name="connsiteX256" fmla="*/ 776872 w 4853691"/>
              <a:gd name="connsiteY256" fmla="*/ 701767 h 4860733"/>
              <a:gd name="connsiteX257" fmla="*/ 753402 w 4853691"/>
              <a:gd name="connsiteY257" fmla="*/ 725237 h 4860733"/>
              <a:gd name="connsiteX258" fmla="*/ 718196 w 4853691"/>
              <a:gd name="connsiteY258" fmla="*/ 762790 h 4860733"/>
              <a:gd name="connsiteX259" fmla="*/ 711155 w 4853691"/>
              <a:gd name="connsiteY259" fmla="*/ 769831 h 4860733"/>
              <a:gd name="connsiteX260" fmla="*/ 694726 w 4853691"/>
              <a:gd name="connsiteY260" fmla="*/ 788608 h 4860733"/>
              <a:gd name="connsiteX261" fmla="*/ 664214 w 4853691"/>
              <a:gd name="connsiteY261" fmla="*/ 823813 h 4860733"/>
              <a:gd name="connsiteX262" fmla="*/ 638397 w 4853691"/>
              <a:gd name="connsiteY262" fmla="*/ 854325 h 4860733"/>
              <a:gd name="connsiteX263" fmla="*/ 619620 w 4853691"/>
              <a:gd name="connsiteY263" fmla="*/ 875448 h 4860733"/>
              <a:gd name="connsiteX264" fmla="*/ 612579 w 4853691"/>
              <a:gd name="connsiteY264" fmla="*/ 880142 h 4860733"/>
              <a:gd name="connsiteX265" fmla="*/ 600844 w 4853691"/>
              <a:gd name="connsiteY265" fmla="*/ 889531 h 4860733"/>
              <a:gd name="connsiteX266" fmla="*/ 584415 w 4853691"/>
              <a:gd name="connsiteY266" fmla="*/ 905960 h 4860733"/>
              <a:gd name="connsiteX267" fmla="*/ 579721 w 4853691"/>
              <a:gd name="connsiteY267" fmla="*/ 910654 h 4860733"/>
              <a:gd name="connsiteX268" fmla="*/ 575026 w 4853691"/>
              <a:gd name="connsiteY268" fmla="*/ 915348 h 4860733"/>
              <a:gd name="connsiteX269" fmla="*/ 558597 w 4853691"/>
              <a:gd name="connsiteY269" fmla="*/ 931777 h 4860733"/>
              <a:gd name="connsiteX270" fmla="*/ 549209 w 4853691"/>
              <a:gd name="connsiteY270" fmla="*/ 941166 h 4860733"/>
              <a:gd name="connsiteX271" fmla="*/ 532780 w 4853691"/>
              <a:gd name="connsiteY271" fmla="*/ 959942 h 4860733"/>
              <a:gd name="connsiteX272" fmla="*/ 525738 w 4853691"/>
              <a:gd name="connsiteY272" fmla="*/ 966983 h 4860733"/>
              <a:gd name="connsiteX273" fmla="*/ 504615 w 4853691"/>
              <a:gd name="connsiteY273" fmla="*/ 992801 h 4860733"/>
              <a:gd name="connsiteX274" fmla="*/ 502268 w 4853691"/>
              <a:gd name="connsiteY274" fmla="*/ 995148 h 4860733"/>
              <a:gd name="connsiteX275" fmla="*/ 455327 w 4853691"/>
              <a:gd name="connsiteY275" fmla="*/ 1060865 h 4860733"/>
              <a:gd name="connsiteX276" fmla="*/ 450633 w 4853691"/>
              <a:gd name="connsiteY276" fmla="*/ 1067906 h 4860733"/>
              <a:gd name="connsiteX277" fmla="*/ 434204 w 4853691"/>
              <a:gd name="connsiteY277" fmla="*/ 1096071 h 4860733"/>
              <a:gd name="connsiteX278" fmla="*/ 429509 w 4853691"/>
              <a:gd name="connsiteY278" fmla="*/ 1105459 h 4860733"/>
              <a:gd name="connsiteX279" fmla="*/ 413080 w 4853691"/>
              <a:gd name="connsiteY279" fmla="*/ 1135970 h 4860733"/>
              <a:gd name="connsiteX280" fmla="*/ 408386 w 4853691"/>
              <a:gd name="connsiteY280" fmla="*/ 1143012 h 4860733"/>
              <a:gd name="connsiteX281" fmla="*/ 387263 w 4853691"/>
              <a:gd name="connsiteY281" fmla="*/ 1182911 h 4860733"/>
              <a:gd name="connsiteX282" fmla="*/ 387263 w 4853691"/>
              <a:gd name="connsiteY282" fmla="*/ 1185259 h 4860733"/>
              <a:gd name="connsiteX283" fmla="*/ 384916 w 4853691"/>
              <a:gd name="connsiteY283" fmla="*/ 1187606 h 4860733"/>
              <a:gd name="connsiteX284" fmla="*/ 380222 w 4853691"/>
              <a:gd name="connsiteY284" fmla="*/ 1194647 h 4860733"/>
              <a:gd name="connsiteX285" fmla="*/ 375527 w 4853691"/>
              <a:gd name="connsiteY285" fmla="*/ 1201688 h 4860733"/>
              <a:gd name="connsiteX286" fmla="*/ 370833 w 4853691"/>
              <a:gd name="connsiteY286" fmla="*/ 1208729 h 4860733"/>
              <a:gd name="connsiteX287" fmla="*/ 366139 w 4853691"/>
              <a:gd name="connsiteY287" fmla="*/ 1218117 h 4860733"/>
              <a:gd name="connsiteX288" fmla="*/ 363792 w 4853691"/>
              <a:gd name="connsiteY288" fmla="*/ 1222811 h 4860733"/>
              <a:gd name="connsiteX289" fmla="*/ 356751 w 4853691"/>
              <a:gd name="connsiteY289" fmla="*/ 1234546 h 4860733"/>
              <a:gd name="connsiteX290" fmla="*/ 354404 w 4853691"/>
              <a:gd name="connsiteY290" fmla="*/ 1239241 h 4860733"/>
              <a:gd name="connsiteX291" fmla="*/ 347363 w 4853691"/>
              <a:gd name="connsiteY291" fmla="*/ 1250976 h 4860733"/>
              <a:gd name="connsiteX292" fmla="*/ 345016 w 4853691"/>
              <a:gd name="connsiteY292" fmla="*/ 1255670 h 4860733"/>
              <a:gd name="connsiteX293" fmla="*/ 337975 w 4853691"/>
              <a:gd name="connsiteY293" fmla="*/ 1269752 h 4860733"/>
              <a:gd name="connsiteX294" fmla="*/ 335628 w 4853691"/>
              <a:gd name="connsiteY294" fmla="*/ 1274446 h 4860733"/>
              <a:gd name="connsiteX295" fmla="*/ 330934 w 4853691"/>
              <a:gd name="connsiteY295" fmla="*/ 1288529 h 4860733"/>
              <a:gd name="connsiteX296" fmla="*/ 328587 w 4853691"/>
              <a:gd name="connsiteY296" fmla="*/ 1295570 h 4860733"/>
              <a:gd name="connsiteX297" fmla="*/ 323892 w 4853691"/>
              <a:gd name="connsiteY297" fmla="*/ 1307305 h 4860733"/>
              <a:gd name="connsiteX298" fmla="*/ 323892 w 4853691"/>
              <a:gd name="connsiteY298" fmla="*/ 1309652 h 4860733"/>
              <a:gd name="connsiteX299" fmla="*/ 319198 w 4853691"/>
              <a:gd name="connsiteY299" fmla="*/ 1309652 h 4860733"/>
              <a:gd name="connsiteX300" fmla="*/ 298075 w 4853691"/>
              <a:gd name="connsiteY300" fmla="*/ 1330775 h 4860733"/>
              <a:gd name="connsiteX301" fmla="*/ 307463 w 4853691"/>
              <a:gd name="connsiteY301" fmla="*/ 1347205 h 4860733"/>
              <a:gd name="connsiteX302" fmla="*/ 276951 w 4853691"/>
              <a:gd name="connsiteY302" fmla="*/ 1394146 h 4860733"/>
              <a:gd name="connsiteX303" fmla="*/ 274604 w 4853691"/>
              <a:gd name="connsiteY303" fmla="*/ 1398840 h 4860733"/>
              <a:gd name="connsiteX304" fmla="*/ 255828 w 4853691"/>
              <a:gd name="connsiteY304" fmla="*/ 1429351 h 4860733"/>
              <a:gd name="connsiteX305" fmla="*/ 253481 w 4853691"/>
              <a:gd name="connsiteY305" fmla="*/ 1436392 h 4860733"/>
              <a:gd name="connsiteX306" fmla="*/ 237052 w 4853691"/>
              <a:gd name="connsiteY306" fmla="*/ 1466904 h 4860733"/>
              <a:gd name="connsiteX307" fmla="*/ 234705 w 4853691"/>
              <a:gd name="connsiteY307" fmla="*/ 1473945 h 4860733"/>
              <a:gd name="connsiteX308" fmla="*/ 220622 w 4853691"/>
              <a:gd name="connsiteY308" fmla="*/ 1504457 h 4860733"/>
              <a:gd name="connsiteX309" fmla="*/ 215928 w 4853691"/>
              <a:gd name="connsiteY309" fmla="*/ 1511498 h 4860733"/>
              <a:gd name="connsiteX310" fmla="*/ 201846 w 4853691"/>
              <a:gd name="connsiteY310" fmla="*/ 1542009 h 4860733"/>
              <a:gd name="connsiteX311" fmla="*/ 197152 w 4853691"/>
              <a:gd name="connsiteY311" fmla="*/ 1551398 h 4860733"/>
              <a:gd name="connsiteX312" fmla="*/ 185417 w 4853691"/>
              <a:gd name="connsiteY312" fmla="*/ 1581909 h 4860733"/>
              <a:gd name="connsiteX313" fmla="*/ 180723 w 4853691"/>
              <a:gd name="connsiteY313" fmla="*/ 1591297 h 4860733"/>
              <a:gd name="connsiteX314" fmla="*/ 168987 w 4853691"/>
              <a:gd name="connsiteY314" fmla="*/ 1624156 h 4860733"/>
              <a:gd name="connsiteX315" fmla="*/ 164293 w 4853691"/>
              <a:gd name="connsiteY315" fmla="*/ 1635891 h 4860733"/>
              <a:gd name="connsiteX316" fmla="*/ 152558 w 4853691"/>
              <a:gd name="connsiteY316" fmla="*/ 1668750 h 4860733"/>
              <a:gd name="connsiteX317" fmla="*/ 140823 w 4853691"/>
              <a:gd name="connsiteY317" fmla="*/ 1680485 h 4860733"/>
              <a:gd name="connsiteX318" fmla="*/ 129088 w 4853691"/>
              <a:gd name="connsiteY318" fmla="*/ 1713344 h 4860733"/>
              <a:gd name="connsiteX319" fmla="*/ 126741 w 4853691"/>
              <a:gd name="connsiteY319" fmla="*/ 1722732 h 4860733"/>
              <a:gd name="connsiteX320" fmla="*/ 115005 w 4853691"/>
              <a:gd name="connsiteY320" fmla="*/ 1760285 h 4860733"/>
              <a:gd name="connsiteX321" fmla="*/ 112658 w 4853691"/>
              <a:gd name="connsiteY321" fmla="*/ 1767326 h 4860733"/>
              <a:gd name="connsiteX322" fmla="*/ 100923 w 4853691"/>
              <a:gd name="connsiteY322" fmla="*/ 1807226 h 4860733"/>
              <a:gd name="connsiteX323" fmla="*/ 98576 w 4853691"/>
              <a:gd name="connsiteY323" fmla="*/ 1814267 h 4860733"/>
              <a:gd name="connsiteX324" fmla="*/ 89188 w 4853691"/>
              <a:gd name="connsiteY324" fmla="*/ 1856514 h 4860733"/>
              <a:gd name="connsiteX325" fmla="*/ 89188 w 4853691"/>
              <a:gd name="connsiteY325" fmla="*/ 1861208 h 4860733"/>
              <a:gd name="connsiteX326" fmla="*/ 79800 w 4853691"/>
              <a:gd name="connsiteY326" fmla="*/ 1905802 h 4860733"/>
              <a:gd name="connsiteX327" fmla="*/ 79800 w 4853691"/>
              <a:gd name="connsiteY327" fmla="*/ 1910496 h 4860733"/>
              <a:gd name="connsiteX328" fmla="*/ 70411 w 4853691"/>
              <a:gd name="connsiteY328" fmla="*/ 1957437 h 4860733"/>
              <a:gd name="connsiteX329" fmla="*/ 70411 w 4853691"/>
              <a:gd name="connsiteY329" fmla="*/ 1959784 h 4860733"/>
              <a:gd name="connsiteX330" fmla="*/ 63370 w 4853691"/>
              <a:gd name="connsiteY330" fmla="*/ 1990295 h 4860733"/>
              <a:gd name="connsiteX331" fmla="*/ 61023 w 4853691"/>
              <a:gd name="connsiteY331" fmla="*/ 1990295 h 4860733"/>
              <a:gd name="connsiteX332" fmla="*/ 39900 w 4853691"/>
              <a:gd name="connsiteY332" fmla="*/ 2011419 h 4860733"/>
              <a:gd name="connsiteX333" fmla="*/ 51635 w 4853691"/>
              <a:gd name="connsiteY333" fmla="*/ 2030195 h 4860733"/>
              <a:gd name="connsiteX334" fmla="*/ 44594 w 4853691"/>
              <a:gd name="connsiteY334" fmla="*/ 2044277 h 4860733"/>
              <a:gd name="connsiteX335" fmla="*/ 37553 w 4853691"/>
              <a:gd name="connsiteY335" fmla="*/ 2058360 h 4860733"/>
              <a:gd name="connsiteX336" fmla="*/ 39900 w 4853691"/>
              <a:gd name="connsiteY336" fmla="*/ 2065401 h 4860733"/>
              <a:gd name="connsiteX337" fmla="*/ 25818 w 4853691"/>
              <a:gd name="connsiteY337" fmla="*/ 2257859 h 4860733"/>
              <a:gd name="connsiteX338" fmla="*/ 25818 w 4853691"/>
              <a:gd name="connsiteY338" fmla="*/ 2281329 h 4860733"/>
              <a:gd name="connsiteX339" fmla="*/ 7041 w 4853691"/>
              <a:gd name="connsiteY339" fmla="*/ 2300106 h 4860733"/>
              <a:gd name="connsiteX340" fmla="*/ 23470 w 4853691"/>
              <a:gd name="connsiteY340" fmla="*/ 2318882 h 4860733"/>
              <a:gd name="connsiteX341" fmla="*/ 23470 w 4853691"/>
              <a:gd name="connsiteY341" fmla="*/ 2323576 h 4860733"/>
              <a:gd name="connsiteX342" fmla="*/ 2347 w 4853691"/>
              <a:gd name="connsiteY342" fmla="*/ 2344700 h 4860733"/>
              <a:gd name="connsiteX343" fmla="*/ 21123 w 4853691"/>
              <a:gd name="connsiteY343" fmla="*/ 2363476 h 4860733"/>
              <a:gd name="connsiteX344" fmla="*/ 18776 w 4853691"/>
              <a:gd name="connsiteY344" fmla="*/ 2433887 h 4860733"/>
              <a:gd name="connsiteX345" fmla="*/ 4694 w 4853691"/>
              <a:gd name="connsiteY345" fmla="*/ 2452664 h 4860733"/>
              <a:gd name="connsiteX346" fmla="*/ 7041 w 4853691"/>
              <a:gd name="connsiteY346" fmla="*/ 2459705 h 4860733"/>
              <a:gd name="connsiteX347" fmla="*/ 0 w 4853691"/>
              <a:gd name="connsiteY347" fmla="*/ 2473787 h 4860733"/>
              <a:gd name="connsiteX348" fmla="*/ 0 w 4853691"/>
              <a:gd name="connsiteY348" fmla="*/ 2478481 h 4860733"/>
              <a:gd name="connsiteX349" fmla="*/ 0 w 4853691"/>
              <a:gd name="connsiteY349" fmla="*/ 2480828 h 4860733"/>
              <a:gd name="connsiteX350" fmla="*/ 0 w 4853691"/>
              <a:gd name="connsiteY350" fmla="*/ 2480828 h 4860733"/>
              <a:gd name="connsiteX351" fmla="*/ 0 w 4853691"/>
              <a:gd name="connsiteY351" fmla="*/ 2483175 h 4860733"/>
              <a:gd name="connsiteX352" fmla="*/ 21123 w 4853691"/>
              <a:gd name="connsiteY352" fmla="*/ 2504299 h 4860733"/>
              <a:gd name="connsiteX353" fmla="*/ 23470 w 4853691"/>
              <a:gd name="connsiteY353" fmla="*/ 2504299 h 4860733"/>
              <a:gd name="connsiteX354" fmla="*/ 23470 w 4853691"/>
              <a:gd name="connsiteY354" fmla="*/ 2508993 h 4860733"/>
              <a:gd name="connsiteX355" fmla="*/ 4694 w 4853691"/>
              <a:gd name="connsiteY355" fmla="*/ 2527769 h 4860733"/>
              <a:gd name="connsiteX356" fmla="*/ 16429 w 4853691"/>
              <a:gd name="connsiteY356" fmla="*/ 2546545 h 4860733"/>
              <a:gd name="connsiteX357" fmla="*/ 4694 w 4853691"/>
              <a:gd name="connsiteY357" fmla="*/ 2565322 h 4860733"/>
              <a:gd name="connsiteX358" fmla="*/ 7041 w 4853691"/>
              <a:gd name="connsiteY358" fmla="*/ 2574710 h 4860733"/>
              <a:gd name="connsiteX359" fmla="*/ 7041 w 4853691"/>
              <a:gd name="connsiteY359" fmla="*/ 2577057 h 4860733"/>
              <a:gd name="connsiteX360" fmla="*/ 16429 w 4853691"/>
              <a:gd name="connsiteY360" fmla="*/ 2593486 h 4860733"/>
              <a:gd name="connsiteX361" fmla="*/ 16429 w 4853691"/>
              <a:gd name="connsiteY361" fmla="*/ 2595833 h 4860733"/>
              <a:gd name="connsiteX362" fmla="*/ 21123 w 4853691"/>
              <a:gd name="connsiteY362" fmla="*/ 2609916 h 4860733"/>
              <a:gd name="connsiteX363" fmla="*/ 7041 w 4853691"/>
              <a:gd name="connsiteY363" fmla="*/ 2628692 h 4860733"/>
              <a:gd name="connsiteX364" fmla="*/ 23470 w 4853691"/>
              <a:gd name="connsiteY364" fmla="*/ 2647468 h 4860733"/>
              <a:gd name="connsiteX365" fmla="*/ 9388 w 4853691"/>
              <a:gd name="connsiteY365" fmla="*/ 2666245 h 4860733"/>
              <a:gd name="connsiteX366" fmla="*/ 11735 w 4853691"/>
              <a:gd name="connsiteY366" fmla="*/ 2673286 h 4860733"/>
              <a:gd name="connsiteX367" fmla="*/ 16429 w 4853691"/>
              <a:gd name="connsiteY367" fmla="*/ 2682674 h 4860733"/>
              <a:gd name="connsiteX368" fmla="*/ 28165 w 4853691"/>
              <a:gd name="connsiteY368" fmla="*/ 2694409 h 4860733"/>
              <a:gd name="connsiteX369" fmla="*/ 28165 w 4853691"/>
              <a:gd name="connsiteY369" fmla="*/ 2694409 h 4860733"/>
              <a:gd name="connsiteX370" fmla="*/ 18776 w 4853691"/>
              <a:gd name="connsiteY370" fmla="*/ 2710839 h 4860733"/>
              <a:gd name="connsiteX371" fmla="*/ 32859 w 4853691"/>
              <a:gd name="connsiteY371" fmla="*/ 2729615 h 4860733"/>
              <a:gd name="connsiteX372" fmla="*/ 39900 w 4853691"/>
              <a:gd name="connsiteY372" fmla="*/ 2778903 h 4860733"/>
              <a:gd name="connsiteX373" fmla="*/ 39900 w 4853691"/>
              <a:gd name="connsiteY373" fmla="*/ 2783597 h 4860733"/>
              <a:gd name="connsiteX374" fmla="*/ 44594 w 4853691"/>
              <a:gd name="connsiteY374" fmla="*/ 2802374 h 4860733"/>
              <a:gd name="connsiteX375" fmla="*/ 44594 w 4853691"/>
              <a:gd name="connsiteY375" fmla="*/ 2804721 h 4860733"/>
              <a:gd name="connsiteX376" fmla="*/ 46941 w 4853691"/>
              <a:gd name="connsiteY376" fmla="*/ 2816456 h 4860733"/>
              <a:gd name="connsiteX377" fmla="*/ 58676 w 4853691"/>
              <a:gd name="connsiteY377" fmla="*/ 2884520 h 4860733"/>
              <a:gd name="connsiteX378" fmla="*/ 61023 w 4853691"/>
              <a:gd name="connsiteY378" fmla="*/ 2900949 h 4860733"/>
              <a:gd name="connsiteX379" fmla="*/ 65717 w 4853691"/>
              <a:gd name="connsiteY379" fmla="*/ 2929114 h 4860733"/>
              <a:gd name="connsiteX380" fmla="*/ 72758 w 4853691"/>
              <a:gd name="connsiteY380" fmla="*/ 2961973 h 4860733"/>
              <a:gd name="connsiteX381" fmla="*/ 75105 w 4853691"/>
              <a:gd name="connsiteY381" fmla="*/ 2976055 h 4860733"/>
              <a:gd name="connsiteX382" fmla="*/ 79800 w 4853691"/>
              <a:gd name="connsiteY382" fmla="*/ 2992484 h 4860733"/>
              <a:gd name="connsiteX383" fmla="*/ 75105 w 4853691"/>
              <a:gd name="connsiteY383" fmla="*/ 3004220 h 4860733"/>
              <a:gd name="connsiteX384" fmla="*/ 86841 w 4853691"/>
              <a:gd name="connsiteY384" fmla="*/ 3022996 h 4860733"/>
              <a:gd name="connsiteX385" fmla="*/ 91535 w 4853691"/>
              <a:gd name="connsiteY385" fmla="*/ 3041772 h 4860733"/>
              <a:gd name="connsiteX386" fmla="*/ 98576 w 4853691"/>
              <a:gd name="connsiteY386" fmla="*/ 3062896 h 4860733"/>
              <a:gd name="connsiteX387" fmla="*/ 117352 w 4853691"/>
              <a:gd name="connsiteY387" fmla="*/ 3128613 h 4860733"/>
              <a:gd name="connsiteX388" fmla="*/ 122046 w 4853691"/>
              <a:gd name="connsiteY388" fmla="*/ 3147389 h 4860733"/>
              <a:gd name="connsiteX389" fmla="*/ 140823 w 4853691"/>
              <a:gd name="connsiteY389" fmla="*/ 3201371 h 4860733"/>
              <a:gd name="connsiteX390" fmla="*/ 147864 w 4853691"/>
              <a:gd name="connsiteY390" fmla="*/ 3224842 h 4860733"/>
              <a:gd name="connsiteX391" fmla="*/ 171334 w 4853691"/>
              <a:gd name="connsiteY391" fmla="*/ 3288212 h 4860733"/>
              <a:gd name="connsiteX392" fmla="*/ 180723 w 4853691"/>
              <a:gd name="connsiteY392" fmla="*/ 3311683 h 4860733"/>
              <a:gd name="connsiteX393" fmla="*/ 190111 w 4853691"/>
              <a:gd name="connsiteY393" fmla="*/ 3332806 h 4860733"/>
              <a:gd name="connsiteX394" fmla="*/ 192458 w 4853691"/>
              <a:gd name="connsiteY394" fmla="*/ 3339847 h 4860733"/>
              <a:gd name="connsiteX395" fmla="*/ 199499 w 4853691"/>
              <a:gd name="connsiteY395" fmla="*/ 3358623 h 4860733"/>
              <a:gd name="connsiteX396" fmla="*/ 211234 w 4853691"/>
              <a:gd name="connsiteY396" fmla="*/ 3391482 h 4860733"/>
              <a:gd name="connsiteX397" fmla="*/ 218275 w 4853691"/>
              <a:gd name="connsiteY397" fmla="*/ 3407912 h 4860733"/>
              <a:gd name="connsiteX398" fmla="*/ 232358 w 4853691"/>
              <a:gd name="connsiteY398" fmla="*/ 3440770 h 4860733"/>
              <a:gd name="connsiteX399" fmla="*/ 234705 w 4853691"/>
              <a:gd name="connsiteY399" fmla="*/ 3445464 h 4860733"/>
              <a:gd name="connsiteX400" fmla="*/ 237052 w 4853691"/>
              <a:gd name="connsiteY400" fmla="*/ 3452505 h 4860733"/>
              <a:gd name="connsiteX401" fmla="*/ 255828 w 4853691"/>
              <a:gd name="connsiteY401" fmla="*/ 3492405 h 4860733"/>
              <a:gd name="connsiteX402" fmla="*/ 260522 w 4853691"/>
              <a:gd name="connsiteY402" fmla="*/ 3501793 h 4860733"/>
              <a:gd name="connsiteX403" fmla="*/ 281646 w 4853691"/>
              <a:gd name="connsiteY403" fmla="*/ 3546387 h 4860733"/>
              <a:gd name="connsiteX404" fmla="*/ 283993 w 4853691"/>
              <a:gd name="connsiteY404" fmla="*/ 3551081 h 4860733"/>
              <a:gd name="connsiteX405" fmla="*/ 445939 w 4853691"/>
              <a:gd name="connsiteY405" fmla="*/ 3820992 h 4860733"/>
              <a:gd name="connsiteX406" fmla="*/ 445939 w 4853691"/>
              <a:gd name="connsiteY406" fmla="*/ 3823339 h 4860733"/>
              <a:gd name="connsiteX407" fmla="*/ 492880 w 4853691"/>
              <a:gd name="connsiteY407" fmla="*/ 3893750 h 4860733"/>
              <a:gd name="connsiteX408" fmla="*/ 495227 w 4853691"/>
              <a:gd name="connsiteY408" fmla="*/ 3896097 h 4860733"/>
              <a:gd name="connsiteX409" fmla="*/ 506962 w 4853691"/>
              <a:gd name="connsiteY409" fmla="*/ 3912527 h 4860733"/>
              <a:gd name="connsiteX410" fmla="*/ 511656 w 4853691"/>
              <a:gd name="connsiteY410" fmla="*/ 3917221 h 4860733"/>
              <a:gd name="connsiteX411" fmla="*/ 523391 w 4853691"/>
              <a:gd name="connsiteY411" fmla="*/ 3928956 h 4860733"/>
              <a:gd name="connsiteX412" fmla="*/ 530433 w 4853691"/>
              <a:gd name="connsiteY412" fmla="*/ 3935997 h 4860733"/>
              <a:gd name="connsiteX413" fmla="*/ 539821 w 4853691"/>
              <a:gd name="connsiteY413" fmla="*/ 3945385 h 4860733"/>
              <a:gd name="connsiteX414" fmla="*/ 549209 w 4853691"/>
              <a:gd name="connsiteY414" fmla="*/ 3954773 h 4860733"/>
              <a:gd name="connsiteX415" fmla="*/ 556250 w 4853691"/>
              <a:gd name="connsiteY415" fmla="*/ 3961814 h 4860733"/>
              <a:gd name="connsiteX416" fmla="*/ 558597 w 4853691"/>
              <a:gd name="connsiteY416" fmla="*/ 3964162 h 4860733"/>
              <a:gd name="connsiteX417" fmla="*/ 553903 w 4853691"/>
              <a:gd name="connsiteY417" fmla="*/ 3975897 h 4860733"/>
              <a:gd name="connsiteX418" fmla="*/ 575026 w 4853691"/>
              <a:gd name="connsiteY418" fmla="*/ 3997020 h 4860733"/>
              <a:gd name="connsiteX419" fmla="*/ 586762 w 4853691"/>
              <a:gd name="connsiteY419" fmla="*/ 3992326 h 4860733"/>
              <a:gd name="connsiteX420" fmla="*/ 607885 w 4853691"/>
              <a:gd name="connsiteY420" fmla="*/ 4020490 h 4860733"/>
              <a:gd name="connsiteX421" fmla="*/ 617273 w 4853691"/>
              <a:gd name="connsiteY421" fmla="*/ 4032226 h 4860733"/>
              <a:gd name="connsiteX422" fmla="*/ 645438 w 4853691"/>
              <a:gd name="connsiteY422" fmla="*/ 4067431 h 4860733"/>
              <a:gd name="connsiteX423" fmla="*/ 652479 w 4853691"/>
              <a:gd name="connsiteY423" fmla="*/ 4074473 h 4860733"/>
              <a:gd name="connsiteX424" fmla="*/ 722890 w 4853691"/>
              <a:gd name="connsiteY424" fmla="*/ 4154272 h 4860733"/>
              <a:gd name="connsiteX425" fmla="*/ 727584 w 4853691"/>
              <a:gd name="connsiteY425" fmla="*/ 4158966 h 4860733"/>
              <a:gd name="connsiteX426" fmla="*/ 760443 w 4853691"/>
              <a:gd name="connsiteY426" fmla="*/ 4191825 h 4860733"/>
              <a:gd name="connsiteX427" fmla="*/ 762790 w 4853691"/>
              <a:gd name="connsiteY427" fmla="*/ 4194172 h 4860733"/>
              <a:gd name="connsiteX428" fmla="*/ 800343 w 4853691"/>
              <a:gd name="connsiteY428" fmla="*/ 4229378 h 4860733"/>
              <a:gd name="connsiteX429" fmla="*/ 802690 w 4853691"/>
              <a:gd name="connsiteY429" fmla="*/ 4231725 h 4860733"/>
              <a:gd name="connsiteX430" fmla="*/ 835549 w 4853691"/>
              <a:gd name="connsiteY430" fmla="*/ 4259889 h 4860733"/>
              <a:gd name="connsiteX431" fmla="*/ 842590 w 4853691"/>
              <a:gd name="connsiteY431" fmla="*/ 4266930 h 4860733"/>
              <a:gd name="connsiteX432" fmla="*/ 875448 w 4853691"/>
              <a:gd name="connsiteY432" fmla="*/ 4290401 h 4860733"/>
              <a:gd name="connsiteX433" fmla="*/ 880142 w 4853691"/>
              <a:gd name="connsiteY433" fmla="*/ 4292748 h 4860733"/>
              <a:gd name="connsiteX434" fmla="*/ 901266 w 4853691"/>
              <a:gd name="connsiteY434" fmla="*/ 4311525 h 4860733"/>
              <a:gd name="connsiteX435" fmla="*/ 917695 w 4853691"/>
              <a:gd name="connsiteY435" fmla="*/ 4325607 h 4860733"/>
              <a:gd name="connsiteX436" fmla="*/ 931777 w 4853691"/>
              <a:gd name="connsiteY436" fmla="*/ 4337342 h 4860733"/>
              <a:gd name="connsiteX437" fmla="*/ 931777 w 4853691"/>
              <a:gd name="connsiteY437" fmla="*/ 4337342 h 4860733"/>
              <a:gd name="connsiteX438" fmla="*/ 948207 w 4853691"/>
              <a:gd name="connsiteY438" fmla="*/ 4351424 h 4860733"/>
              <a:gd name="connsiteX439" fmla="*/ 943513 w 4853691"/>
              <a:gd name="connsiteY439" fmla="*/ 4363160 h 4860733"/>
              <a:gd name="connsiteX440" fmla="*/ 964636 w 4853691"/>
              <a:gd name="connsiteY440" fmla="*/ 4384283 h 4860733"/>
              <a:gd name="connsiteX441" fmla="*/ 978718 w 4853691"/>
              <a:gd name="connsiteY441" fmla="*/ 4377242 h 4860733"/>
              <a:gd name="connsiteX442" fmla="*/ 983412 w 4853691"/>
              <a:gd name="connsiteY442" fmla="*/ 4379589 h 4860733"/>
              <a:gd name="connsiteX443" fmla="*/ 992801 w 4853691"/>
              <a:gd name="connsiteY443" fmla="*/ 4386630 h 4860733"/>
              <a:gd name="connsiteX444" fmla="*/ 999842 w 4853691"/>
              <a:gd name="connsiteY444" fmla="*/ 4393671 h 4860733"/>
              <a:gd name="connsiteX445" fmla="*/ 1013924 w 4853691"/>
              <a:gd name="connsiteY445" fmla="*/ 4405406 h 4860733"/>
              <a:gd name="connsiteX446" fmla="*/ 1009230 w 4853691"/>
              <a:gd name="connsiteY446" fmla="*/ 4417142 h 4860733"/>
              <a:gd name="connsiteX447" fmla="*/ 1030353 w 4853691"/>
              <a:gd name="connsiteY447" fmla="*/ 4438265 h 4860733"/>
              <a:gd name="connsiteX448" fmla="*/ 1046783 w 4853691"/>
              <a:gd name="connsiteY448" fmla="*/ 4431224 h 4860733"/>
              <a:gd name="connsiteX449" fmla="*/ 1063212 w 4853691"/>
              <a:gd name="connsiteY449" fmla="*/ 4442959 h 4860733"/>
              <a:gd name="connsiteX450" fmla="*/ 1063212 w 4853691"/>
              <a:gd name="connsiteY450" fmla="*/ 4442959 h 4860733"/>
              <a:gd name="connsiteX451" fmla="*/ 1067906 w 4853691"/>
              <a:gd name="connsiteY451" fmla="*/ 4445306 h 4860733"/>
              <a:gd name="connsiteX452" fmla="*/ 1145359 w 4853691"/>
              <a:gd name="connsiteY452" fmla="*/ 4494594 h 4860733"/>
              <a:gd name="connsiteX453" fmla="*/ 1157094 w 4853691"/>
              <a:gd name="connsiteY453" fmla="*/ 4501635 h 4860733"/>
              <a:gd name="connsiteX454" fmla="*/ 1234546 w 4853691"/>
              <a:gd name="connsiteY454" fmla="*/ 4548576 h 4860733"/>
              <a:gd name="connsiteX455" fmla="*/ 1248629 w 4853691"/>
              <a:gd name="connsiteY455" fmla="*/ 4555617 h 4860733"/>
              <a:gd name="connsiteX456" fmla="*/ 1328428 w 4853691"/>
              <a:gd name="connsiteY456" fmla="*/ 4597864 h 4860733"/>
              <a:gd name="connsiteX457" fmla="*/ 1342511 w 4853691"/>
              <a:gd name="connsiteY457" fmla="*/ 4604905 h 4860733"/>
              <a:gd name="connsiteX458" fmla="*/ 1412922 w 4853691"/>
              <a:gd name="connsiteY458" fmla="*/ 4637764 h 4860733"/>
              <a:gd name="connsiteX459" fmla="*/ 1424657 w 4853691"/>
              <a:gd name="connsiteY459" fmla="*/ 4642458 h 4860733"/>
              <a:gd name="connsiteX460" fmla="*/ 1429351 w 4853691"/>
              <a:gd name="connsiteY460" fmla="*/ 4644805 h 4860733"/>
              <a:gd name="connsiteX461" fmla="*/ 1448128 w 4853691"/>
              <a:gd name="connsiteY461" fmla="*/ 4651846 h 4860733"/>
              <a:gd name="connsiteX462" fmla="*/ 1469251 w 4853691"/>
              <a:gd name="connsiteY462" fmla="*/ 4661234 h 4860733"/>
              <a:gd name="connsiteX463" fmla="*/ 1497416 w 4853691"/>
              <a:gd name="connsiteY463" fmla="*/ 4672970 h 4860733"/>
              <a:gd name="connsiteX464" fmla="*/ 1518539 w 4853691"/>
              <a:gd name="connsiteY464" fmla="*/ 4682358 h 4860733"/>
              <a:gd name="connsiteX465" fmla="*/ 1546704 w 4853691"/>
              <a:gd name="connsiteY465" fmla="*/ 4694093 h 4860733"/>
              <a:gd name="connsiteX466" fmla="*/ 1567827 w 4853691"/>
              <a:gd name="connsiteY466" fmla="*/ 4703481 h 4860733"/>
              <a:gd name="connsiteX467" fmla="*/ 1595992 w 4853691"/>
              <a:gd name="connsiteY467" fmla="*/ 4712869 h 4860733"/>
              <a:gd name="connsiteX468" fmla="*/ 1619462 w 4853691"/>
              <a:gd name="connsiteY468" fmla="*/ 4719911 h 4860733"/>
              <a:gd name="connsiteX469" fmla="*/ 1647627 w 4853691"/>
              <a:gd name="connsiteY469" fmla="*/ 4729299 h 4860733"/>
              <a:gd name="connsiteX470" fmla="*/ 1668750 w 4853691"/>
              <a:gd name="connsiteY470" fmla="*/ 4736340 h 4860733"/>
              <a:gd name="connsiteX471" fmla="*/ 1699262 w 4853691"/>
              <a:gd name="connsiteY471" fmla="*/ 4745728 h 4860733"/>
              <a:gd name="connsiteX472" fmla="*/ 1718038 w 4853691"/>
              <a:gd name="connsiteY472" fmla="*/ 4752769 h 4860733"/>
              <a:gd name="connsiteX473" fmla="*/ 1757938 w 4853691"/>
              <a:gd name="connsiteY473" fmla="*/ 4764504 h 4860733"/>
              <a:gd name="connsiteX474" fmla="*/ 1769673 w 4853691"/>
              <a:gd name="connsiteY474" fmla="*/ 4766851 h 4860733"/>
              <a:gd name="connsiteX475" fmla="*/ 1802532 w 4853691"/>
              <a:gd name="connsiteY475" fmla="*/ 4776239 h 4860733"/>
              <a:gd name="connsiteX476" fmla="*/ 1802532 w 4853691"/>
              <a:gd name="connsiteY476" fmla="*/ 4780934 h 4860733"/>
              <a:gd name="connsiteX477" fmla="*/ 1823655 w 4853691"/>
              <a:gd name="connsiteY477" fmla="*/ 4802057 h 4860733"/>
              <a:gd name="connsiteX478" fmla="*/ 1842431 w 4853691"/>
              <a:gd name="connsiteY478" fmla="*/ 4790322 h 4860733"/>
              <a:gd name="connsiteX479" fmla="*/ 1851820 w 4853691"/>
              <a:gd name="connsiteY479" fmla="*/ 4792669 h 4860733"/>
              <a:gd name="connsiteX480" fmla="*/ 1856514 w 4853691"/>
              <a:gd name="connsiteY480" fmla="*/ 4792669 h 4860733"/>
              <a:gd name="connsiteX481" fmla="*/ 1865902 w 4853691"/>
              <a:gd name="connsiteY481" fmla="*/ 4795016 h 4860733"/>
              <a:gd name="connsiteX482" fmla="*/ 1872943 w 4853691"/>
              <a:gd name="connsiteY482" fmla="*/ 4795016 h 4860733"/>
              <a:gd name="connsiteX483" fmla="*/ 1877637 w 4853691"/>
              <a:gd name="connsiteY483" fmla="*/ 4795016 h 4860733"/>
              <a:gd name="connsiteX484" fmla="*/ 1889372 w 4853691"/>
              <a:gd name="connsiteY484" fmla="*/ 4797363 h 4860733"/>
              <a:gd name="connsiteX485" fmla="*/ 1889372 w 4853691"/>
              <a:gd name="connsiteY485" fmla="*/ 4797363 h 4860733"/>
              <a:gd name="connsiteX486" fmla="*/ 1908149 w 4853691"/>
              <a:gd name="connsiteY486" fmla="*/ 4811445 h 4860733"/>
              <a:gd name="connsiteX487" fmla="*/ 1922231 w 4853691"/>
              <a:gd name="connsiteY487" fmla="*/ 4804404 h 4860733"/>
              <a:gd name="connsiteX488" fmla="*/ 1959784 w 4853691"/>
              <a:gd name="connsiteY488" fmla="*/ 4811445 h 4860733"/>
              <a:gd name="connsiteX489" fmla="*/ 1992642 w 4853691"/>
              <a:gd name="connsiteY489" fmla="*/ 4818486 h 4860733"/>
              <a:gd name="connsiteX490" fmla="*/ 2032542 w 4853691"/>
              <a:gd name="connsiteY490" fmla="*/ 4825528 h 4860733"/>
              <a:gd name="connsiteX491" fmla="*/ 2067748 w 4853691"/>
              <a:gd name="connsiteY491" fmla="*/ 4830222 h 4860733"/>
              <a:gd name="connsiteX492" fmla="*/ 2107648 w 4853691"/>
              <a:gd name="connsiteY492" fmla="*/ 4834916 h 4860733"/>
              <a:gd name="connsiteX493" fmla="*/ 2142854 w 4853691"/>
              <a:gd name="connsiteY493" fmla="*/ 4839610 h 4860733"/>
              <a:gd name="connsiteX494" fmla="*/ 2182753 w 4853691"/>
              <a:gd name="connsiteY494" fmla="*/ 4844304 h 4860733"/>
              <a:gd name="connsiteX495" fmla="*/ 2215612 w 4853691"/>
              <a:gd name="connsiteY495" fmla="*/ 4846651 h 4860733"/>
              <a:gd name="connsiteX496" fmla="*/ 2257859 w 4853691"/>
              <a:gd name="connsiteY496" fmla="*/ 4848998 h 4860733"/>
              <a:gd name="connsiteX497" fmla="*/ 2290717 w 4853691"/>
              <a:gd name="connsiteY497" fmla="*/ 4851345 h 4860733"/>
              <a:gd name="connsiteX498" fmla="*/ 2337658 w 4853691"/>
              <a:gd name="connsiteY498" fmla="*/ 4853692 h 4860733"/>
              <a:gd name="connsiteX499" fmla="*/ 2363476 w 4853691"/>
              <a:gd name="connsiteY499" fmla="*/ 4856039 h 4860733"/>
              <a:gd name="connsiteX500" fmla="*/ 2438581 w 4853691"/>
              <a:gd name="connsiteY500" fmla="*/ 4856039 h 4860733"/>
              <a:gd name="connsiteX501" fmla="*/ 2501952 w 4853691"/>
              <a:gd name="connsiteY501" fmla="*/ 4856039 h 4860733"/>
              <a:gd name="connsiteX502" fmla="*/ 2523075 w 4853691"/>
              <a:gd name="connsiteY502" fmla="*/ 4856039 h 4860733"/>
              <a:gd name="connsiteX503" fmla="*/ 2565322 w 4853691"/>
              <a:gd name="connsiteY503" fmla="*/ 4853692 h 4860733"/>
              <a:gd name="connsiteX504" fmla="*/ 2586445 w 4853691"/>
              <a:gd name="connsiteY504" fmla="*/ 4851345 h 4860733"/>
              <a:gd name="connsiteX505" fmla="*/ 2628692 w 4853691"/>
              <a:gd name="connsiteY505" fmla="*/ 4848998 h 4860733"/>
              <a:gd name="connsiteX506" fmla="*/ 2649816 w 4853691"/>
              <a:gd name="connsiteY506" fmla="*/ 4846651 h 4860733"/>
              <a:gd name="connsiteX507" fmla="*/ 2670939 w 4853691"/>
              <a:gd name="connsiteY507" fmla="*/ 4844304 h 4860733"/>
              <a:gd name="connsiteX508" fmla="*/ 2689715 w 4853691"/>
              <a:gd name="connsiteY508" fmla="*/ 4860733 h 4860733"/>
              <a:gd name="connsiteX509" fmla="*/ 2710839 w 4853691"/>
              <a:gd name="connsiteY509" fmla="*/ 4839610 h 4860733"/>
              <a:gd name="connsiteX510" fmla="*/ 2710839 w 4853691"/>
              <a:gd name="connsiteY510" fmla="*/ 4837263 h 4860733"/>
              <a:gd name="connsiteX511" fmla="*/ 2736656 w 4853691"/>
              <a:gd name="connsiteY511" fmla="*/ 4834916 h 4860733"/>
              <a:gd name="connsiteX512" fmla="*/ 2764821 w 4853691"/>
              <a:gd name="connsiteY512" fmla="*/ 4830222 h 4860733"/>
              <a:gd name="connsiteX513" fmla="*/ 2771862 w 4853691"/>
              <a:gd name="connsiteY513" fmla="*/ 4830222 h 4860733"/>
              <a:gd name="connsiteX514" fmla="*/ 2774209 w 4853691"/>
              <a:gd name="connsiteY514" fmla="*/ 4830222 h 4860733"/>
              <a:gd name="connsiteX515" fmla="*/ 2783597 w 4853691"/>
              <a:gd name="connsiteY515" fmla="*/ 4827875 h 4860733"/>
              <a:gd name="connsiteX516" fmla="*/ 2804721 w 4853691"/>
              <a:gd name="connsiteY516" fmla="*/ 4825528 h 4860733"/>
              <a:gd name="connsiteX517" fmla="*/ 2832885 w 4853691"/>
              <a:gd name="connsiteY517" fmla="*/ 4820834 h 4860733"/>
              <a:gd name="connsiteX518" fmla="*/ 2872785 w 4853691"/>
              <a:gd name="connsiteY518" fmla="*/ 4813792 h 4860733"/>
              <a:gd name="connsiteX519" fmla="*/ 2900949 w 4853691"/>
              <a:gd name="connsiteY519" fmla="*/ 4809098 h 4860733"/>
              <a:gd name="connsiteX520" fmla="*/ 2940849 w 4853691"/>
              <a:gd name="connsiteY520" fmla="*/ 4799710 h 4860733"/>
              <a:gd name="connsiteX521" fmla="*/ 2947890 w 4853691"/>
              <a:gd name="connsiteY521" fmla="*/ 4797363 h 4860733"/>
              <a:gd name="connsiteX522" fmla="*/ 2966667 w 4853691"/>
              <a:gd name="connsiteY522" fmla="*/ 4813792 h 4860733"/>
              <a:gd name="connsiteX523" fmla="*/ 2987790 w 4853691"/>
              <a:gd name="connsiteY523" fmla="*/ 4792669 h 4860733"/>
              <a:gd name="connsiteX524" fmla="*/ 2987790 w 4853691"/>
              <a:gd name="connsiteY524" fmla="*/ 4787975 h 4860733"/>
              <a:gd name="connsiteX525" fmla="*/ 3032384 w 4853691"/>
              <a:gd name="connsiteY525" fmla="*/ 4776239 h 4860733"/>
              <a:gd name="connsiteX526" fmla="*/ 3051160 w 4853691"/>
              <a:gd name="connsiteY526" fmla="*/ 4771545 h 4860733"/>
              <a:gd name="connsiteX527" fmla="*/ 3095754 w 4853691"/>
              <a:gd name="connsiteY527" fmla="*/ 4759810 h 4860733"/>
              <a:gd name="connsiteX528" fmla="*/ 3119225 w 4853691"/>
              <a:gd name="connsiteY528" fmla="*/ 4752769 h 4860733"/>
              <a:gd name="connsiteX529" fmla="*/ 3159125 w 4853691"/>
              <a:gd name="connsiteY529" fmla="*/ 4741034 h 4860733"/>
              <a:gd name="connsiteX530" fmla="*/ 3182595 w 4853691"/>
              <a:gd name="connsiteY530" fmla="*/ 4733993 h 4860733"/>
              <a:gd name="connsiteX531" fmla="*/ 3222495 w 4853691"/>
              <a:gd name="connsiteY531" fmla="*/ 4719911 h 4860733"/>
              <a:gd name="connsiteX532" fmla="*/ 3238924 w 4853691"/>
              <a:gd name="connsiteY532" fmla="*/ 4715216 h 4860733"/>
              <a:gd name="connsiteX533" fmla="*/ 3264742 w 4853691"/>
              <a:gd name="connsiteY533" fmla="*/ 4705828 h 4860733"/>
              <a:gd name="connsiteX534" fmla="*/ 3271783 w 4853691"/>
              <a:gd name="connsiteY534" fmla="*/ 4703481 h 4860733"/>
              <a:gd name="connsiteX535" fmla="*/ 3337500 w 4853691"/>
              <a:gd name="connsiteY535" fmla="*/ 4677664 h 4860733"/>
              <a:gd name="connsiteX536" fmla="*/ 3349235 w 4853691"/>
              <a:gd name="connsiteY536" fmla="*/ 4672970 h 4860733"/>
              <a:gd name="connsiteX537" fmla="*/ 3396176 w 4853691"/>
              <a:gd name="connsiteY537" fmla="*/ 4651846 h 4860733"/>
              <a:gd name="connsiteX538" fmla="*/ 3414953 w 4853691"/>
              <a:gd name="connsiteY538" fmla="*/ 4663582 h 4860733"/>
              <a:gd name="connsiteX539" fmla="*/ 3436076 w 4853691"/>
              <a:gd name="connsiteY539" fmla="*/ 4642458 h 4860733"/>
              <a:gd name="connsiteX540" fmla="*/ 3433729 w 4853691"/>
              <a:gd name="connsiteY540" fmla="*/ 4635417 h 4860733"/>
              <a:gd name="connsiteX541" fmla="*/ 3450158 w 4853691"/>
              <a:gd name="connsiteY541" fmla="*/ 4628376 h 4860733"/>
              <a:gd name="connsiteX542" fmla="*/ 3459546 w 4853691"/>
              <a:gd name="connsiteY542" fmla="*/ 4623681 h 4860733"/>
              <a:gd name="connsiteX543" fmla="*/ 3492405 w 4853691"/>
              <a:gd name="connsiteY543" fmla="*/ 4607252 h 4860733"/>
              <a:gd name="connsiteX544" fmla="*/ 3501793 w 4853691"/>
              <a:gd name="connsiteY544" fmla="*/ 4602558 h 4860733"/>
              <a:gd name="connsiteX545" fmla="*/ 3515876 w 4853691"/>
              <a:gd name="connsiteY545" fmla="*/ 4595517 h 4860733"/>
              <a:gd name="connsiteX546" fmla="*/ 3518223 w 4853691"/>
              <a:gd name="connsiteY546" fmla="*/ 4595517 h 4860733"/>
              <a:gd name="connsiteX547" fmla="*/ 3579246 w 4853691"/>
              <a:gd name="connsiteY547" fmla="*/ 4565005 h 4860733"/>
              <a:gd name="connsiteX548" fmla="*/ 3598022 w 4853691"/>
              <a:gd name="connsiteY548" fmla="*/ 4555617 h 4860733"/>
              <a:gd name="connsiteX549" fmla="*/ 3642616 w 4853691"/>
              <a:gd name="connsiteY549" fmla="*/ 4529800 h 4860733"/>
              <a:gd name="connsiteX550" fmla="*/ 3661392 w 4853691"/>
              <a:gd name="connsiteY550" fmla="*/ 4518064 h 4860733"/>
              <a:gd name="connsiteX551" fmla="*/ 3720069 w 4853691"/>
              <a:gd name="connsiteY551" fmla="*/ 4482859 h 4860733"/>
              <a:gd name="connsiteX552" fmla="*/ 3734151 w 4853691"/>
              <a:gd name="connsiteY552" fmla="*/ 4473471 h 4860733"/>
              <a:gd name="connsiteX553" fmla="*/ 3778745 w 4853691"/>
              <a:gd name="connsiteY553" fmla="*/ 4445306 h 4860733"/>
              <a:gd name="connsiteX554" fmla="*/ 3797521 w 4853691"/>
              <a:gd name="connsiteY554" fmla="*/ 4431224 h 4860733"/>
              <a:gd name="connsiteX555" fmla="*/ 3811603 w 4853691"/>
              <a:gd name="connsiteY555" fmla="*/ 4421836 h 4860733"/>
              <a:gd name="connsiteX556" fmla="*/ 3842115 w 4853691"/>
              <a:gd name="connsiteY556" fmla="*/ 4400712 h 4860733"/>
              <a:gd name="connsiteX557" fmla="*/ 3856197 w 4853691"/>
              <a:gd name="connsiteY557" fmla="*/ 4391324 h 4860733"/>
              <a:gd name="connsiteX558" fmla="*/ 3910180 w 4853691"/>
              <a:gd name="connsiteY558" fmla="*/ 4351424 h 4860733"/>
              <a:gd name="connsiteX559" fmla="*/ 3928956 w 4853691"/>
              <a:gd name="connsiteY559" fmla="*/ 4337342 h 4860733"/>
              <a:gd name="connsiteX560" fmla="*/ 3968856 w 4853691"/>
              <a:gd name="connsiteY560" fmla="*/ 4306830 h 4860733"/>
              <a:gd name="connsiteX561" fmla="*/ 3985285 w 4853691"/>
              <a:gd name="connsiteY561" fmla="*/ 4292748 h 4860733"/>
              <a:gd name="connsiteX562" fmla="*/ 4036920 w 4853691"/>
              <a:gd name="connsiteY562" fmla="*/ 4248154 h 4860733"/>
              <a:gd name="connsiteX563" fmla="*/ 4039267 w 4853691"/>
              <a:gd name="connsiteY563" fmla="*/ 4245807 h 4860733"/>
              <a:gd name="connsiteX564" fmla="*/ 4051002 w 4853691"/>
              <a:gd name="connsiteY564" fmla="*/ 4236419 h 4860733"/>
              <a:gd name="connsiteX565" fmla="*/ 4062738 w 4853691"/>
              <a:gd name="connsiteY565" fmla="*/ 4227031 h 4860733"/>
              <a:gd name="connsiteX566" fmla="*/ 4076820 w 4853691"/>
              <a:gd name="connsiteY566" fmla="*/ 4212948 h 4860733"/>
              <a:gd name="connsiteX567" fmla="*/ 4090902 w 4853691"/>
              <a:gd name="connsiteY567" fmla="*/ 4198866 h 4860733"/>
              <a:gd name="connsiteX568" fmla="*/ 4102637 w 4853691"/>
              <a:gd name="connsiteY568" fmla="*/ 4187131 h 4860733"/>
              <a:gd name="connsiteX569" fmla="*/ 4121414 w 4853691"/>
              <a:gd name="connsiteY569" fmla="*/ 4168354 h 4860733"/>
              <a:gd name="connsiteX570" fmla="*/ 4128455 w 4853691"/>
              <a:gd name="connsiteY570" fmla="*/ 4161313 h 4860733"/>
              <a:gd name="connsiteX571" fmla="*/ 4142537 w 4853691"/>
              <a:gd name="connsiteY571" fmla="*/ 4147231 h 4860733"/>
              <a:gd name="connsiteX572" fmla="*/ 4156619 w 4853691"/>
              <a:gd name="connsiteY572" fmla="*/ 4151925 h 4860733"/>
              <a:gd name="connsiteX573" fmla="*/ 4177743 w 4853691"/>
              <a:gd name="connsiteY573" fmla="*/ 4130802 h 4860733"/>
              <a:gd name="connsiteX574" fmla="*/ 4173049 w 4853691"/>
              <a:gd name="connsiteY574" fmla="*/ 4119066 h 4860733"/>
              <a:gd name="connsiteX575" fmla="*/ 4180090 w 4853691"/>
              <a:gd name="connsiteY575" fmla="*/ 4112026 h 4860733"/>
              <a:gd name="connsiteX576" fmla="*/ 4180090 w 4853691"/>
              <a:gd name="connsiteY576" fmla="*/ 4109678 h 4860733"/>
              <a:gd name="connsiteX577" fmla="*/ 4194172 w 4853691"/>
              <a:gd name="connsiteY577" fmla="*/ 4095596 h 4860733"/>
              <a:gd name="connsiteX578" fmla="*/ 4217643 w 4853691"/>
              <a:gd name="connsiteY578" fmla="*/ 4072125 h 4860733"/>
              <a:gd name="connsiteX579" fmla="*/ 4243460 w 4853691"/>
              <a:gd name="connsiteY579" fmla="*/ 4043961 h 4860733"/>
              <a:gd name="connsiteX580" fmla="*/ 4264583 w 4853691"/>
              <a:gd name="connsiteY580" fmla="*/ 4020490 h 4860733"/>
              <a:gd name="connsiteX581" fmla="*/ 4290401 w 4853691"/>
              <a:gd name="connsiteY581" fmla="*/ 3992326 h 4860733"/>
              <a:gd name="connsiteX582" fmla="*/ 4311524 w 4853691"/>
              <a:gd name="connsiteY582" fmla="*/ 3966508 h 4860733"/>
              <a:gd name="connsiteX583" fmla="*/ 4334995 w 4853691"/>
              <a:gd name="connsiteY583" fmla="*/ 3935997 h 4860733"/>
              <a:gd name="connsiteX584" fmla="*/ 4339689 w 4853691"/>
              <a:gd name="connsiteY584" fmla="*/ 3928956 h 4860733"/>
              <a:gd name="connsiteX585" fmla="*/ 4360812 w 4853691"/>
              <a:gd name="connsiteY585" fmla="*/ 3903138 h 4860733"/>
              <a:gd name="connsiteX586" fmla="*/ 4393671 w 4853691"/>
              <a:gd name="connsiteY586" fmla="*/ 3860891 h 4860733"/>
              <a:gd name="connsiteX587" fmla="*/ 4412447 w 4853691"/>
              <a:gd name="connsiteY587" fmla="*/ 3835074 h 4860733"/>
              <a:gd name="connsiteX588" fmla="*/ 4450000 w 4853691"/>
              <a:gd name="connsiteY588" fmla="*/ 3778745 h 4860733"/>
              <a:gd name="connsiteX589" fmla="*/ 4468776 w 4853691"/>
              <a:gd name="connsiteY589" fmla="*/ 3752927 h 4860733"/>
              <a:gd name="connsiteX590" fmla="*/ 4506329 w 4853691"/>
              <a:gd name="connsiteY590" fmla="*/ 3694251 h 4860733"/>
              <a:gd name="connsiteX591" fmla="*/ 4518065 w 4853691"/>
              <a:gd name="connsiteY591" fmla="*/ 3673128 h 4860733"/>
              <a:gd name="connsiteX592" fmla="*/ 4520412 w 4853691"/>
              <a:gd name="connsiteY592" fmla="*/ 3670781 h 4860733"/>
              <a:gd name="connsiteX593" fmla="*/ 4527453 w 4853691"/>
              <a:gd name="connsiteY593" fmla="*/ 3673128 h 4860733"/>
              <a:gd name="connsiteX594" fmla="*/ 4548576 w 4853691"/>
              <a:gd name="connsiteY594" fmla="*/ 3652004 h 4860733"/>
              <a:gd name="connsiteX595" fmla="*/ 4541535 w 4853691"/>
              <a:gd name="connsiteY595" fmla="*/ 3637922 h 4860733"/>
              <a:gd name="connsiteX596" fmla="*/ 4555617 w 4853691"/>
              <a:gd name="connsiteY596" fmla="*/ 3612105 h 4860733"/>
              <a:gd name="connsiteX597" fmla="*/ 4560311 w 4853691"/>
              <a:gd name="connsiteY597" fmla="*/ 3602716 h 4860733"/>
              <a:gd name="connsiteX598" fmla="*/ 4586129 w 4853691"/>
              <a:gd name="connsiteY598" fmla="*/ 3555775 h 4860733"/>
              <a:gd name="connsiteX599" fmla="*/ 4586129 w 4853691"/>
              <a:gd name="connsiteY599" fmla="*/ 3555775 h 4860733"/>
              <a:gd name="connsiteX600" fmla="*/ 4586129 w 4853691"/>
              <a:gd name="connsiteY600" fmla="*/ 3555775 h 4860733"/>
              <a:gd name="connsiteX601" fmla="*/ 4595517 w 4853691"/>
              <a:gd name="connsiteY601" fmla="*/ 3539346 h 4860733"/>
              <a:gd name="connsiteX602" fmla="*/ 4604905 w 4853691"/>
              <a:gd name="connsiteY602" fmla="*/ 3541693 h 4860733"/>
              <a:gd name="connsiteX603" fmla="*/ 4626029 w 4853691"/>
              <a:gd name="connsiteY603" fmla="*/ 3520570 h 4860733"/>
              <a:gd name="connsiteX604" fmla="*/ 4614294 w 4853691"/>
              <a:gd name="connsiteY604" fmla="*/ 3504140 h 4860733"/>
              <a:gd name="connsiteX605" fmla="*/ 4621334 w 4853691"/>
              <a:gd name="connsiteY605" fmla="*/ 3490058 h 4860733"/>
              <a:gd name="connsiteX606" fmla="*/ 4628376 w 4853691"/>
              <a:gd name="connsiteY606" fmla="*/ 3492405 h 4860733"/>
              <a:gd name="connsiteX607" fmla="*/ 4649499 w 4853691"/>
              <a:gd name="connsiteY607" fmla="*/ 3471282 h 4860733"/>
              <a:gd name="connsiteX608" fmla="*/ 4640111 w 4853691"/>
              <a:gd name="connsiteY608" fmla="*/ 3454853 h 4860733"/>
              <a:gd name="connsiteX609" fmla="*/ 4647152 w 4853691"/>
              <a:gd name="connsiteY609" fmla="*/ 3440770 h 4860733"/>
              <a:gd name="connsiteX610" fmla="*/ 4658887 w 4853691"/>
              <a:gd name="connsiteY610" fmla="*/ 3414952 h 4860733"/>
              <a:gd name="connsiteX611" fmla="*/ 4661234 w 4853691"/>
              <a:gd name="connsiteY611" fmla="*/ 3407912 h 4860733"/>
              <a:gd name="connsiteX612" fmla="*/ 4677664 w 4853691"/>
              <a:gd name="connsiteY612" fmla="*/ 3368012 h 4860733"/>
              <a:gd name="connsiteX613" fmla="*/ 4684705 w 4853691"/>
              <a:gd name="connsiteY613" fmla="*/ 3351582 h 4860733"/>
              <a:gd name="connsiteX614" fmla="*/ 4687052 w 4853691"/>
              <a:gd name="connsiteY614" fmla="*/ 3344541 h 4860733"/>
              <a:gd name="connsiteX615" fmla="*/ 4687052 w 4853691"/>
              <a:gd name="connsiteY615" fmla="*/ 3344541 h 4860733"/>
              <a:gd name="connsiteX616" fmla="*/ 4687052 w 4853691"/>
              <a:gd name="connsiteY616" fmla="*/ 3342194 h 4860733"/>
              <a:gd name="connsiteX617" fmla="*/ 4687052 w 4853691"/>
              <a:gd name="connsiteY617" fmla="*/ 3342194 h 4860733"/>
              <a:gd name="connsiteX618" fmla="*/ 4708175 w 4853691"/>
              <a:gd name="connsiteY618" fmla="*/ 3321071 h 4860733"/>
              <a:gd name="connsiteX619" fmla="*/ 4701134 w 4853691"/>
              <a:gd name="connsiteY619" fmla="*/ 3306989 h 4860733"/>
              <a:gd name="connsiteX620" fmla="*/ 4703481 w 4853691"/>
              <a:gd name="connsiteY620" fmla="*/ 3302295 h 4860733"/>
              <a:gd name="connsiteX621" fmla="*/ 4705828 w 4853691"/>
              <a:gd name="connsiteY621" fmla="*/ 3297600 h 4860733"/>
              <a:gd name="connsiteX622" fmla="*/ 4712869 w 4853691"/>
              <a:gd name="connsiteY622" fmla="*/ 3278824 h 4860733"/>
              <a:gd name="connsiteX623" fmla="*/ 4715216 w 4853691"/>
              <a:gd name="connsiteY623" fmla="*/ 3274130 h 4860733"/>
              <a:gd name="connsiteX624" fmla="*/ 4717563 w 4853691"/>
              <a:gd name="connsiteY624" fmla="*/ 3269436 h 4860733"/>
              <a:gd name="connsiteX625" fmla="*/ 4717563 w 4853691"/>
              <a:gd name="connsiteY625" fmla="*/ 3269436 h 4860733"/>
              <a:gd name="connsiteX626" fmla="*/ 4726952 w 4853691"/>
              <a:gd name="connsiteY626" fmla="*/ 3243618 h 4860733"/>
              <a:gd name="connsiteX627" fmla="*/ 4731646 w 4853691"/>
              <a:gd name="connsiteY627" fmla="*/ 3245965 h 4860733"/>
              <a:gd name="connsiteX628" fmla="*/ 4752769 w 4853691"/>
              <a:gd name="connsiteY628" fmla="*/ 3224842 h 4860733"/>
              <a:gd name="connsiteX629" fmla="*/ 4738687 w 4853691"/>
              <a:gd name="connsiteY629" fmla="*/ 3206065 h 4860733"/>
              <a:gd name="connsiteX630" fmla="*/ 4748075 w 4853691"/>
              <a:gd name="connsiteY630" fmla="*/ 3173207 h 4860733"/>
              <a:gd name="connsiteX631" fmla="*/ 4755116 w 4853691"/>
              <a:gd name="connsiteY631" fmla="*/ 3152083 h 4860733"/>
              <a:gd name="connsiteX632" fmla="*/ 4764504 w 4853691"/>
              <a:gd name="connsiteY632" fmla="*/ 3121572 h 4860733"/>
              <a:gd name="connsiteX633" fmla="*/ 4771546 w 4853691"/>
              <a:gd name="connsiteY633" fmla="*/ 3098101 h 4860733"/>
              <a:gd name="connsiteX634" fmla="*/ 4778587 w 4853691"/>
              <a:gd name="connsiteY634" fmla="*/ 3069937 h 4860733"/>
              <a:gd name="connsiteX635" fmla="*/ 4785628 w 4853691"/>
              <a:gd name="connsiteY635" fmla="*/ 3048813 h 4860733"/>
              <a:gd name="connsiteX636" fmla="*/ 4790322 w 4853691"/>
              <a:gd name="connsiteY636" fmla="*/ 3032384 h 4860733"/>
              <a:gd name="connsiteX637" fmla="*/ 4804404 w 4853691"/>
              <a:gd name="connsiteY637" fmla="*/ 2973708 h 4860733"/>
              <a:gd name="connsiteX638" fmla="*/ 4804404 w 4853691"/>
              <a:gd name="connsiteY638" fmla="*/ 2971361 h 4860733"/>
              <a:gd name="connsiteX639" fmla="*/ 4804404 w 4853691"/>
              <a:gd name="connsiteY639" fmla="*/ 2971361 h 4860733"/>
              <a:gd name="connsiteX640" fmla="*/ 4830222 w 4853691"/>
              <a:gd name="connsiteY640" fmla="*/ 2818803 h 4860733"/>
              <a:gd name="connsiteX641" fmla="*/ 4832569 w 4853691"/>
              <a:gd name="connsiteY641" fmla="*/ 2818803 h 4860733"/>
              <a:gd name="connsiteX642" fmla="*/ 4853692 w 4853691"/>
              <a:gd name="connsiteY642" fmla="*/ 2797679 h 4860733"/>
              <a:gd name="connsiteX643" fmla="*/ 4827875 w 4853691"/>
              <a:gd name="connsiteY643" fmla="*/ 2788291 h 4860733"/>
              <a:gd name="connsiteX644" fmla="*/ 4494594 w 4853691"/>
              <a:gd name="connsiteY644" fmla="*/ 3715374 h 4860733"/>
              <a:gd name="connsiteX645" fmla="*/ 4452347 w 4853691"/>
              <a:gd name="connsiteY645" fmla="*/ 3781092 h 4860733"/>
              <a:gd name="connsiteX646" fmla="*/ 4471124 w 4853691"/>
              <a:gd name="connsiteY646" fmla="*/ 3750580 h 4860733"/>
              <a:gd name="connsiteX647" fmla="*/ 4485206 w 4853691"/>
              <a:gd name="connsiteY647" fmla="*/ 3727110 h 4860733"/>
              <a:gd name="connsiteX648" fmla="*/ 4503982 w 4853691"/>
              <a:gd name="connsiteY648" fmla="*/ 3696598 h 4860733"/>
              <a:gd name="connsiteX649" fmla="*/ 4513371 w 4853691"/>
              <a:gd name="connsiteY649" fmla="*/ 3682516 h 4860733"/>
              <a:gd name="connsiteX650" fmla="*/ 4513371 w 4853691"/>
              <a:gd name="connsiteY650" fmla="*/ 3682516 h 4860733"/>
              <a:gd name="connsiteX651" fmla="*/ 4501635 w 4853691"/>
              <a:gd name="connsiteY651" fmla="*/ 3701292 h 4860733"/>
              <a:gd name="connsiteX652" fmla="*/ 4494594 w 4853691"/>
              <a:gd name="connsiteY652" fmla="*/ 3715374 h 4860733"/>
              <a:gd name="connsiteX653" fmla="*/ 3917220 w 4853691"/>
              <a:gd name="connsiteY653" fmla="*/ 4353771 h 4860733"/>
              <a:gd name="connsiteX654" fmla="*/ 3572205 w 4853691"/>
              <a:gd name="connsiteY654" fmla="*/ 4576741 h 4860733"/>
              <a:gd name="connsiteX655" fmla="*/ 3560469 w 4853691"/>
              <a:gd name="connsiteY655" fmla="*/ 4583782 h 4860733"/>
              <a:gd name="connsiteX656" fmla="*/ 3539346 w 4853691"/>
              <a:gd name="connsiteY656" fmla="*/ 4595517 h 4860733"/>
              <a:gd name="connsiteX657" fmla="*/ 3562817 w 4853691"/>
              <a:gd name="connsiteY657" fmla="*/ 4579088 h 4860733"/>
              <a:gd name="connsiteX658" fmla="*/ 3579246 w 4853691"/>
              <a:gd name="connsiteY658" fmla="*/ 4569700 h 4860733"/>
              <a:gd name="connsiteX659" fmla="*/ 3600369 w 4853691"/>
              <a:gd name="connsiteY659" fmla="*/ 4555617 h 4860733"/>
              <a:gd name="connsiteX660" fmla="*/ 3630881 w 4853691"/>
              <a:gd name="connsiteY660" fmla="*/ 4536841 h 4860733"/>
              <a:gd name="connsiteX661" fmla="*/ 3654351 w 4853691"/>
              <a:gd name="connsiteY661" fmla="*/ 4522759 h 4860733"/>
              <a:gd name="connsiteX662" fmla="*/ 3682516 w 4853691"/>
              <a:gd name="connsiteY662" fmla="*/ 4503982 h 4860733"/>
              <a:gd name="connsiteX663" fmla="*/ 3705986 w 4853691"/>
              <a:gd name="connsiteY663" fmla="*/ 4487553 h 4860733"/>
              <a:gd name="connsiteX664" fmla="*/ 3734151 w 4853691"/>
              <a:gd name="connsiteY664" fmla="*/ 4468777 h 4860733"/>
              <a:gd name="connsiteX665" fmla="*/ 3757622 w 4853691"/>
              <a:gd name="connsiteY665" fmla="*/ 4452347 h 4860733"/>
              <a:gd name="connsiteX666" fmla="*/ 3785786 w 4853691"/>
              <a:gd name="connsiteY666" fmla="*/ 4431224 h 4860733"/>
              <a:gd name="connsiteX667" fmla="*/ 3809256 w 4853691"/>
              <a:gd name="connsiteY667" fmla="*/ 4414794 h 4860733"/>
              <a:gd name="connsiteX668" fmla="*/ 3835074 w 4853691"/>
              <a:gd name="connsiteY668" fmla="*/ 4393671 h 4860733"/>
              <a:gd name="connsiteX669" fmla="*/ 3842115 w 4853691"/>
              <a:gd name="connsiteY669" fmla="*/ 4386630 h 4860733"/>
              <a:gd name="connsiteX670" fmla="*/ 3919568 w 4853691"/>
              <a:gd name="connsiteY670" fmla="*/ 4342036 h 4860733"/>
              <a:gd name="connsiteX671" fmla="*/ 3924262 w 4853691"/>
              <a:gd name="connsiteY671" fmla="*/ 4339689 h 4860733"/>
              <a:gd name="connsiteX672" fmla="*/ 3950079 w 4853691"/>
              <a:gd name="connsiteY672" fmla="*/ 4323260 h 4860733"/>
              <a:gd name="connsiteX673" fmla="*/ 3952426 w 4853691"/>
              <a:gd name="connsiteY673" fmla="*/ 4320913 h 4860733"/>
              <a:gd name="connsiteX674" fmla="*/ 4004061 w 4853691"/>
              <a:gd name="connsiteY674" fmla="*/ 4285707 h 4860733"/>
              <a:gd name="connsiteX675" fmla="*/ 3924262 w 4853691"/>
              <a:gd name="connsiteY675" fmla="*/ 4351424 h 4860733"/>
              <a:gd name="connsiteX676" fmla="*/ 3917220 w 4853691"/>
              <a:gd name="connsiteY676" fmla="*/ 4353771 h 4860733"/>
              <a:gd name="connsiteX677" fmla="*/ 3149736 w 4853691"/>
              <a:gd name="connsiteY677" fmla="*/ 4750422 h 4860733"/>
              <a:gd name="connsiteX678" fmla="*/ 3069937 w 4853691"/>
              <a:gd name="connsiteY678" fmla="*/ 4773893 h 4860733"/>
              <a:gd name="connsiteX679" fmla="*/ 3055854 w 4853691"/>
              <a:gd name="connsiteY679" fmla="*/ 4778587 h 4860733"/>
              <a:gd name="connsiteX680" fmla="*/ 2992484 w 4853691"/>
              <a:gd name="connsiteY680" fmla="*/ 4795016 h 4860733"/>
              <a:gd name="connsiteX681" fmla="*/ 2987790 w 4853691"/>
              <a:gd name="connsiteY681" fmla="*/ 4785628 h 4860733"/>
              <a:gd name="connsiteX682" fmla="*/ 3013608 w 4853691"/>
              <a:gd name="connsiteY682" fmla="*/ 4780934 h 4860733"/>
              <a:gd name="connsiteX683" fmla="*/ 3041772 w 4853691"/>
              <a:gd name="connsiteY683" fmla="*/ 4773893 h 4860733"/>
              <a:gd name="connsiteX684" fmla="*/ 3074631 w 4853691"/>
              <a:gd name="connsiteY684" fmla="*/ 4766851 h 4860733"/>
              <a:gd name="connsiteX685" fmla="*/ 3121572 w 4853691"/>
              <a:gd name="connsiteY685" fmla="*/ 4757463 h 4860733"/>
              <a:gd name="connsiteX686" fmla="*/ 3123919 w 4853691"/>
              <a:gd name="connsiteY686" fmla="*/ 4757463 h 4860733"/>
              <a:gd name="connsiteX687" fmla="*/ 3184942 w 4853691"/>
              <a:gd name="connsiteY687" fmla="*/ 4741034 h 4860733"/>
              <a:gd name="connsiteX688" fmla="*/ 3166166 w 4853691"/>
              <a:gd name="connsiteY688" fmla="*/ 4748075 h 4860733"/>
              <a:gd name="connsiteX689" fmla="*/ 3149736 w 4853691"/>
              <a:gd name="connsiteY689" fmla="*/ 4750422 h 4860733"/>
              <a:gd name="connsiteX690" fmla="*/ 2907991 w 4853691"/>
              <a:gd name="connsiteY690" fmla="*/ 4811445 h 4860733"/>
              <a:gd name="connsiteX691" fmla="*/ 2825844 w 4853691"/>
              <a:gd name="connsiteY691" fmla="*/ 4825528 h 4860733"/>
              <a:gd name="connsiteX692" fmla="*/ 2818803 w 4853691"/>
              <a:gd name="connsiteY692" fmla="*/ 4825528 h 4860733"/>
              <a:gd name="connsiteX693" fmla="*/ 2792985 w 4853691"/>
              <a:gd name="connsiteY693" fmla="*/ 4830222 h 4860733"/>
              <a:gd name="connsiteX694" fmla="*/ 2800027 w 4853691"/>
              <a:gd name="connsiteY694" fmla="*/ 4816140 h 4860733"/>
              <a:gd name="connsiteX695" fmla="*/ 2814109 w 4853691"/>
              <a:gd name="connsiteY695" fmla="*/ 4816140 h 4860733"/>
              <a:gd name="connsiteX696" fmla="*/ 2861050 w 4853691"/>
              <a:gd name="connsiteY696" fmla="*/ 4813792 h 4860733"/>
              <a:gd name="connsiteX697" fmla="*/ 2875132 w 4853691"/>
              <a:gd name="connsiteY697" fmla="*/ 4813792 h 4860733"/>
              <a:gd name="connsiteX698" fmla="*/ 2907991 w 4853691"/>
              <a:gd name="connsiteY698" fmla="*/ 4811445 h 4860733"/>
              <a:gd name="connsiteX699" fmla="*/ 2915032 w 4853691"/>
              <a:gd name="connsiteY699" fmla="*/ 4809098 h 4860733"/>
              <a:gd name="connsiteX700" fmla="*/ 2907991 w 4853691"/>
              <a:gd name="connsiteY700" fmla="*/ 4811445 h 4860733"/>
              <a:gd name="connsiteX701" fmla="*/ 2443275 w 4853691"/>
              <a:gd name="connsiteY701" fmla="*/ 4858386 h 4860733"/>
              <a:gd name="connsiteX702" fmla="*/ 1957437 w 4853691"/>
              <a:gd name="connsiteY702" fmla="*/ 4806751 h 4860733"/>
              <a:gd name="connsiteX703" fmla="*/ 1933966 w 4853691"/>
              <a:gd name="connsiteY703" fmla="*/ 4802057 h 4860733"/>
              <a:gd name="connsiteX704" fmla="*/ 1933966 w 4853691"/>
              <a:gd name="connsiteY704" fmla="*/ 4802057 h 4860733"/>
              <a:gd name="connsiteX705" fmla="*/ 1952743 w 4853691"/>
              <a:gd name="connsiteY705" fmla="*/ 4806751 h 4860733"/>
              <a:gd name="connsiteX706" fmla="*/ 1971519 w 4853691"/>
              <a:gd name="connsiteY706" fmla="*/ 4809098 h 4860733"/>
              <a:gd name="connsiteX707" fmla="*/ 2011419 w 4853691"/>
              <a:gd name="connsiteY707" fmla="*/ 4816140 h 4860733"/>
              <a:gd name="connsiteX708" fmla="*/ 2034889 w 4853691"/>
              <a:gd name="connsiteY708" fmla="*/ 4818486 h 4860733"/>
              <a:gd name="connsiteX709" fmla="*/ 2060707 w 4853691"/>
              <a:gd name="connsiteY709" fmla="*/ 4820834 h 4860733"/>
              <a:gd name="connsiteX710" fmla="*/ 2396334 w 4853691"/>
              <a:gd name="connsiteY710" fmla="*/ 4856039 h 4860733"/>
              <a:gd name="connsiteX711" fmla="*/ 2398681 w 4853691"/>
              <a:gd name="connsiteY711" fmla="*/ 4856039 h 4860733"/>
              <a:gd name="connsiteX712" fmla="*/ 2469093 w 4853691"/>
              <a:gd name="connsiteY712" fmla="*/ 4856039 h 4860733"/>
              <a:gd name="connsiteX713" fmla="*/ 2471440 w 4853691"/>
              <a:gd name="connsiteY713" fmla="*/ 4856039 h 4860733"/>
              <a:gd name="connsiteX714" fmla="*/ 2443275 w 4853691"/>
              <a:gd name="connsiteY714" fmla="*/ 4858386 h 4860733"/>
              <a:gd name="connsiteX715" fmla="*/ 1870596 w 4853691"/>
              <a:gd name="connsiteY715" fmla="*/ 4787975 h 4860733"/>
              <a:gd name="connsiteX716" fmla="*/ 1863555 w 4853691"/>
              <a:gd name="connsiteY716" fmla="*/ 4785628 h 4860733"/>
              <a:gd name="connsiteX717" fmla="*/ 1856514 w 4853691"/>
              <a:gd name="connsiteY717" fmla="*/ 4783281 h 4860733"/>
              <a:gd name="connsiteX718" fmla="*/ 1854167 w 4853691"/>
              <a:gd name="connsiteY718" fmla="*/ 4783281 h 4860733"/>
              <a:gd name="connsiteX719" fmla="*/ 1854167 w 4853691"/>
              <a:gd name="connsiteY719" fmla="*/ 4783281 h 4860733"/>
              <a:gd name="connsiteX720" fmla="*/ 1875290 w 4853691"/>
              <a:gd name="connsiteY720" fmla="*/ 4787975 h 4860733"/>
              <a:gd name="connsiteX721" fmla="*/ 1870596 w 4853691"/>
              <a:gd name="connsiteY721" fmla="*/ 4787975 h 4860733"/>
              <a:gd name="connsiteX722" fmla="*/ 1757938 w 4853691"/>
              <a:gd name="connsiteY722" fmla="*/ 4757463 h 4860733"/>
              <a:gd name="connsiteX723" fmla="*/ 1732120 w 4853691"/>
              <a:gd name="connsiteY723" fmla="*/ 4750422 h 4860733"/>
              <a:gd name="connsiteX724" fmla="*/ 1692220 w 4853691"/>
              <a:gd name="connsiteY724" fmla="*/ 4738687 h 4860733"/>
              <a:gd name="connsiteX725" fmla="*/ 1626503 w 4853691"/>
              <a:gd name="connsiteY725" fmla="*/ 4717563 h 4860733"/>
              <a:gd name="connsiteX726" fmla="*/ 1621809 w 4853691"/>
              <a:gd name="connsiteY726" fmla="*/ 4715216 h 4860733"/>
              <a:gd name="connsiteX727" fmla="*/ 1419963 w 4853691"/>
              <a:gd name="connsiteY727" fmla="*/ 4633070 h 4860733"/>
              <a:gd name="connsiteX728" fmla="*/ 1436392 w 4853691"/>
              <a:gd name="connsiteY728" fmla="*/ 4640111 h 4860733"/>
              <a:gd name="connsiteX729" fmla="*/ 1469251 w 4853691"/>
              <a:gd name="connsiteY729" fmla="*/ 4654193 h 4860733"/>
              <a:gd name="connsiteX730" fmla="*/ 1495069 w 4853691"/>
              <a:gd name="connsiteY730" fmla="*/ 4663582 h 4860733"/>
              <a:gd name="connsiteX731" fmla="*/ 1527927 w 4853691"/>
              <a:gd name="connsiteY731" fmla="*/ 4677664 h 4860733"/>
              <a:gd name="connsiteX732" fmla="*/ 1553745 w 4853691"/>
              <a:gd name="connsiteY732" fmla="*/ 4687052 h 4860733"/>
              <a:gd name="connsiteX733" fmla="*/ 1586603 w 4853691"/>
              <a:gd name="connsiteY733" fmla="*/ 4698787 h 4860733"/>
              <a:gd name="connsiteX734" fmla="*/ 1612421 w 4853691"/>
              <a:gd name="connsiteY734" fmla="*/ 4708175 h 4860733"/>
              <a:gd name="connsiteX735" fmla="*/ 1645280 w 4853691"/>
              <a:gd name="connsiteY735" fmla="*/ 4719911 h 4860733"/>
              <a:gd name="connsiteX736" fmla="*/ 1671097 w 4853691"/>
              <a:gd name="connsiteY736" fmla="*/ 4729299 h 4860733"/>
              <a:gd name="connsiteX737" fmla="*/ 1703956 w 4853691"/>
              <a:gd name="connsiteY737" fmla="*/ 4738687 h 4860733"/>
              <a:gd name="connsiteX738" fmla="*/ 1729773 w 4853691"/>
              <a:gd name="connsiteY738" fmla="*/ 4745728 h 4860733"/>
              <a:gd name="connsiteX739" fmla="*/ 1764979 w 4853691"/>
              <a:gd name="connsiteY739" fmla="*/ 4755116 h 4860733"/>
              <a:gd name="connsiteX740" fmla="*/ 1783755 w 4853691"/>
              <a:gd name="connsiteY740" fmla="*/ 4759810 h 4860733"/>
              <a:gd name="connsiteX741" fmla="*/ 1790797 w 4853691"/>
              <a:gd name="connsiteY741" fmla="*/ 4762157 h 4860733"/>
              <a:gd name="connsiteX742" fmla="*/ 1802532 w 4853691"/>
              <a:gd name="connsiteY742" fmla="*/ 4766851 h 4860733"/>
              <a:gd name="connsiteX743" fmla="*/ 1809573 w 4853691"/>
              <a:gd name="connsiteY743" fmla="*/ 4769199 h 4860733"/>
              <a:gd name="connsiteX744" fmla="*/ 1809573 w 4853691"/>
              <a:gd name="connsiteY744" fmla="*/ 4769199 h 4860733"/>
              <a:gd name="connsiteX745" fmla="*/ 1800185 w 4853691"/>
              <a:gd name="connsiteY745" fmla="*/ 4766851 h 4860733"/>
              <a:gd name="connsiteX746" fmla="*/ 1757938 w 4853691"/>
              <a:gd name="connsiteY746" fmla="*/ 4757463 h 4860733"/>
              <a:gd name="connsiteX747" fmla="*/ 917695 w 4853691"/>
              <a:gd name="connsiteY747" fmla="*/ 4311525 h 4860733"/>
              <a:gd name="connsiteX748" fmla="*/ 905960 w 4853691"/>
              <a:gd name="connsiteY748" fmla="*/ 4299789 h 4860733"/>
              <a:gd name="connsiteX749" fmla="*/ 910654 w 4853691"/>
              <a:gd name="connsiteY749" fmla="*/ 4302136 h 4860733"/>
              <a:gd name="connsiteX750" fmla="*/ 931777 w 4853691"/>
              <a:gd name="connsiteY750" fmla="*/ 4316219 h 4860733"/>
              <a:gd name="connsiteX751" fmla="*/ 936472 w 4853691"/>
              <a:gd name="connsiteY751" fmla="*/ 4318565 h 4860733"/>
              <a:gd name="connsiteX752" fmla="*/ 938819 w 4853691"/>
              <a:gd name="connsiteY752" fmla="*/ 4325607 h 4860733"/>
              <a:gd name="connsiteX753" fmla="*/ 931777 w 4853691"/>
              <a:gd name="connsiteY753" fmla="*/ 4320913 h 4860733"/>
              <a:gd name="connsiteX754" fmla="*/ 917695 w 4853691"/>
              <a:gd name="connsiteY754" fmla="*/ 4311525 h 4860733"/>
              <a:gd name="connsiteX755" fmla="*/ 844937 w 4853691"/>
              <a:gd name="connsiteY755" fmla="*/ 4255195 h 4860733"/>
              <a:gd name="connsiteX756" fmla="*/ 837896 w 4853691"/>
              <a:gd name="connsiteY756" fmla="*/ 4250501 h 4860733"/>
              <a:gd name="connsiteX757" fmla="*/ 772178 w 4853691"/>
              <a:gd name="connsiteY757" fmla="*/ 4191825 h 4860733"/>
              <a:gd name="connsiteX758" fmla="*/ 769831 w 4853691"/>
              <a:gd name="connsiteY758" fmla="*/ 4189478 h 4860733"/>
              <a:gd name="connsiteX759" fmla="*/ 739320 w 4853691"/>
              <a:gd name="connsiteY759" fmla="*/ 4158966 h 4860733"/>
              <a:gd name="connsiteX760" fmla="*/ 732279 w 4853691"/>
              <a:gd name="connsiteY760" fmla="*/ 4151925 h 4860733"/>
              <a:gd name="connsiteX761" fmla="*/ 706461 w 4853691"/>
              <a:gd name="connsiteY761" fmla="*/ 4123761 h 4860733"/>
              <a:gd name="connsiteX762" fmla="*/ 699420 w 4853691"/>
              <a:gd name="connsiteY762" fmla="*/ 4116720 h 4860733"/>
              <a:gd name="connsiteX763" fmla="*/ 671255 w 4853691"/>
              <a:gd name="connsiteY763" fmla="*/ 4083861 h 4860733"/>
              <a:gd name="connsiteX764" fmla="*/ 668908 w 4853691"/>
              <a:gd name="connsiteY764" fmla="*/ 4081514 h 4860733"/>
              <a:gd name="connsiteX765" fmla="*/ 636050 w 4853691"/>
              <a:gd name="connsiteY765" fmla="*/ 4041614 h 4860733"/>
              <a:gd name="connsiteX766" fmla="*/ 633703 w 4853691"/>
              <a:gd name="connsiteY766" fmla="*/ 4036920 h 4860733"/>
              <a:gd name="connsiteX767" fmla="*/ 607885 w 4853691"/>
              <a:gd name="connsiteY767" fmla="*/ 4001714 h 4860733"/>
              <a:gd name="connsiteX768" fmla="*/ 605538 w 4853691"/>
              <a:gd name="connsiteY768" fmla="*/ 3999367 h 4860733"/>
              <a:gd name="connsiteX769" fmla="*/ 612579 w 4853691"/>
              <a:gd name="connsiteY769" fmla="*/ 4008755 h 4860733"/>
              <a:gd name="connsiteX770" fmla="*/ 659520 w 4853691"/>
              <a:gd name="connsiteY770" fmla="*/ 4065085 h 4860733"/>
              <a:gd name="connsiteX771" fmla="*/ 668908 w 4853691"/>
              <a:gd name="connsiteY771" fmla="*/ 4076820 h 4860733"/>
              <a:gd name="connsiteX772" fmla="*/ 727584 w 4853691"/>
              <a:gd name="connsiteY772" fmla="*/ 4140190 h 4860733"/>
              <a:gd name="connsiteX773" fmla="*/ 741667 w 4853691"/>
              <a:gd name="connsiteY773" fmla="*/ 4154272 h 4860733"/>
              <a:gd name="connsiteX774" fmla="*/ 790955 w 4853691"/>
              <a:gd name="connsiteY774" fmla="*/ 4203560 h 4860733"/>
              <a:gd name="connsiteX775" fmla="*/ 807384 w 4853691"/>
              <a:gd name="connsiteY775" fmla="*/ 4219990 h 4860733"/>
              <a:gd name="connsiteX776" fmla="*/ 870754 w 4853691"/>
              <a:gd name="connsiteY776" fmla="*/ 4278666 h 4860733"/>
              <a:gd name="connsiteX777" fmla="*/ 870754 w 4853691"/>
              <a:gd name="connsiteY777" fmla="*/ 4278666 h 4860733"/>
              <a:gd name="connsiteX778" fmla="*/ 868407 w 4853691"/>
              <a:gd name="connsiteY778" fmla="*/ 4276319 h 4860733"/>
              <a:gd name="connsiteX779" fmla="*/ 844937 w 4853691"/>
              <a:gd name="connsiteY779" fmla="*/ 4255195 h 4860733"/>
              <a:gd name="connsiteX780" fmla="*/ 563291 w 4853691"/>
              <a:gd name="connsiteY780" fmla="*/ 3954773 h 4860733"/>
              <a:gd name="connsiteX781" fmla="*/ 546862 w 4853691"/>
              <a:gd name="connsiteY781" fmla="*/ 3940691 h 4860733"/>
              <a:gd name="connsiteX782" fmla="*/ 539821 w 4853691"/>
              <a:gd name="connsiteY782" fmla="*/ 3933650 h 4860733"/>
              <a:gd name="connsiteX783" fmla="*/ 530433 w 4853691"/>
              <a:gd name="connsiteY783" fmla="*/ 3924262 h 4860733"/>
              <a:gd name="connsiteX784" fmla="*/ 521044 w 4853691"/>
              <a:gd name="connsiteY784" fmla="*/ 3914873 h 4860733"/>
              <a:gd name="connsiteX785" fmla="*/ 516350 w 4853691"/>
              <a:gd name="connsiteY785" fmla="*/ 3907832 h 4860733"/>
              <a:gd name="connsiteX786" fmla="*/ 464715 w 4853691"/>
              <a:gd name="connsiteY786" fmla="*/ 3837421 h 4860733"/>
              <a:gd name="connsiteX787" fmla="*/ 464715 w 4853691"/>
              <a:gd name="connsiteY787" fmla="*/ 3835074 h 4860733"/>
              <a:gd name="connsiteX788" fmla="*/ 464715 w 4853691"/>
              <a:gd name="connsiteY788" fmla="*/ 3835074 h 4860733"/>
              <a:gd name="connsiteX789" fmla="*/ 485839 w 4853691"/>
              <a:gd name="connsiteY789" fmla="*/ 3863238 h 4860733"/>
              <a:gd name="connsiteX790" fmla="*/ 490533 w 4853691"/>
              <a:gd name="connsiteY790" fmla="*/ 3870280 h 4860733"/>
              <a:gd name="connsiteX791" fmla="*/ 511656 w 4853691"/>
              <a:gd name="connsiteY791" fmla="*/ 3893750 h 4860733"/>
              <a:gd name="connsiteX792" fmla="*/ 521044 w 4853691"/>
              <a:gd name="connsiteY792" fmla="*/ 3903138 h 4860733"/>
              <a:gd name="connsiteX793" fmla="*/ 539821 w 4853691"/>
              <a:gd name="connsiteY793" fmla="*/ 3921915 h 4860733"/>
              <a:gd name="connsiteX794" fmla="*/ 551556 w 4853691"/>
              <a:gd name="connsiteY794" fmla="*/ 3935997 h 4860733"/>
              <a:gd name="connsiteX795" fmla="*/ 563291 w 4853691"/>
              <a:gd name="connsiteY795" fmla="*/ 3954773 h 4860733"/>
              <a:gd name="connsiteX796" fmla="*/ 570332 w 4853691"/>
              <a:gd name="connsiteY796" fmla="*/ 3957120 h 4860733"/>
              <a:gd name="connsiteX797" fmla="*/ 570332 w 4853691"/>
              <a:gd name="connsiteY797" fmla="*/ 3959468 h 4860733"/>
              <a:gd name="connsiteX798" fmla="*/ 570332 w 4853691"/>
              <a:gd name="connsiteY798" fmla="*/ 3959468 h 4860733"/>
              <a:gd name="connsiteX799" fmla="*/ 563291 w 4853691"/>
              <a:gd name="connsiteY799" fmla="*/ 3954773 h 4860733"/>
              <a:gd name="connsiteX800" fmla="*/ 161946 w 4853691"/>
              <a:gd name="connsiteY800" fmla="*/ 3238924 h 4860733"/>
              <a:gd name="connsiteX801" fmla="*/ 152558 w 4853691"/>
              <a:gd name="connsiteY801" fmla="*/ 3210759 h 4860733"/>
              <a:gd name="connsiteX802" fmla="*/ 105617 w 4853691"/>
              <a:gd name="connsiteY802" fmla="*/ 3065243 h 4860733"/>
              <a:gd name="connsiteX803" fmla="*/ 103270 w 4853691"/>
              <a:gd name="connsiteY803" fmla="*/ 3053507 h 4860733"/>
              <a:gd name="connsiteX804" fmla="*/ 96229 w 4853691"/>
              <a:gd name="connsiteY804" fmla="*/ 3025343 h 4860733"/>
              <a:gd name="connsiteX805" fmla="*/ 100923 w 4853691"/>
              <a:gd name="connsiteY805" fmla="*/ 3025343 h 4860733"/>
              <a:gd name="connsiteX806" fmla="*/ 105617 w 4853691"/>
              <a:gd name="connsiteY806" fmla="*/ 3025343 h 4860733"/>
              <a:gd name="connsiteX807" fmla="*/ 110311 w 4853691"/>
              <a:gd name="connsiteY807" fmla="*/ 3044119 h 4860733"/>
              <a:gd name="connsiteX808" fmla="*/ 110311 w 4853691"/>
              <a:gd name="connsiteY808" fmla="*/ 3044119 h 4860733"/>
              <a:gd name="connsiteX809" fmla="*/ 112658 w 4853691"/>
              <a:gd name="connsiteY809" fmla="*/ 3053507 h 4860733"/>
              <a:gd name="connsiteX810" fmla="*/ 117352 w 4853691"/>
              <a:gd name="connsiteY810" fmla="*/ 3072284 h 4860733"/>
              <a:gd name="connsiteX811" fmla="*/ 122046 w 4853691"/>
              <a:gd name="connsiteY811" fmla="*/ 3093407 h 4860733"/>
              <a:gd name="connsiteX812" fmla="*/ 136129 w 4853691"/>
              <a:gd name="connsiteY812" fmla="*/ 3140348 h 4860733"/>
              <a:gd name="connsiteX813" fmla="*/ 143170 w 4853691"/>
              <a:gd name="connsiteY813" fmla="*/ 3161472 h 4860733"/>
              <a:gd name="connsiteX814" fmla="*/ 157252 w 4853691"/>
              <a:gd name="connsiteY814" fmla="*/ 3208413 h 4860733"/>
              <a:gd name="connsiteX815" fmla="*/ 161946 w 4853691"/>
              <a:gd name="connsiteY815" fmla="*/ 3227189 h 4860733"/>
              <a:gd name="connsiteX816" fmla="*/ 180723 w 4853691"/>
              <a:gd name="connsiteY816" fmla="*/ 3285865 h 4860733"/>
              <a:gd name="connsiteX817" fmla="*/ 176028 w 4853691"/>
              <a:gd name="connsiteY817" fmla="*/ 3271783 h 4860733"/>
              <a:gd name="connsiteX818" fmla="*/ 161946 w 4853691"/>
              <a:gd name="connsiteY818" fmla="*/ 3238924 h 4860733"/>
              <a:gd name="connsiteX819" fmla="*/ 32859 w 4853691"/>
              <a:gd name="connsiteY819" fmla="*/ 2192142 h 4860733"/>
              <a:gd name="connsiteX820" fmla="*/ 32859 w 4853691"/>
              <a:gd name="connsiteY820" fmla="*/ 2178059 h 4860733"/>
              <a:gd name="connsiteX821" fmla="*/ 32859 w 4853691"/>
              <a:gd name="connsiteY821" fmla="*/ 2168671 h 4860733"/>
              <a:gd name="connsiteX822" fmla="*/ 32859 w 4853691"/>
              <a:gd name="connsiteY822" fmla="*/ 2154589 h 4860733"/>
              <a:gd name="connsiteX823" fmla="*/ 32859 w 4853691"/>
              <a:gd name="connsiteY823" fmla="*/ 2147548 h 4860733"/>
              <a:gd name="connsiteX824" fmla="*/ 35206 w 4853691"/>
              <a:gd name="connsiteY824" fmla="*/ 2133465 h 4860733"/>
              <a:gd name="connsiteX825" fmla="*/ 35206 w 4853691"/>
              <a:gd name="connsiteY825" fmla="*/ 2126424 h 4860733"/>
              <a:gd name="connsiteX826" fmla="*/ 37553 w 4853691"/>
              <a:gd name="connsiteY826" fmla="*/ 2112342 h 4860733"/>
              <a:gd name="connsiteX827" fmla="*/ 37553 w 4853691"/>
              <a:gd name="connsiteY827" fmla="*/ 2107648 h 4860733"/>
              <a:gd name="connsiteX828" fmla="*/ 39900 w 4853691"/>
              <a:gd name="connsiteY828" fmla="*/ 2093565 h 4860733"/>
              <a:gd name="connsiteX829" fmla="*/ 39900 w 4853691"/>
              <a:gd name="connsiteY829" fmla="*/ 2088871 h 4860733"/>
              <a:gd name="connsiteX830" fmla="*/ 42247 w 4853691"/>
              <a:gd name="connsiteY830" fmla="*/ 2074789 h 4860733"/>
              <a:gd name="connsiteX831" fmla="*/ 42247 w 4853691"/>
              <a:gd name="connsiteY831" fmla="*/ 2072442 h 4860733"/>
              <a:gd name="connsiteX832" fmla="*/ 42247 w 4853691"/>
              <a:gd name="connsiteY832" fmla="*/ 2072442 h 4860733"/>
              <a:gd name="connsiteX833" fmla="*/ 42247 w 4853691"/>
              <a:gd name="connsiteY833" fmla="*/ 2072442 h 4860733"/>
              <a:gd name="connsiteX834" fmla="*/ 42247 w 4853691"/>
              <a:gd name="connsiteY834" fmla="*/ 2074789 h 4860733"/>
              <a:gd name="connsiteX835" fmla="*/ 39900 w 4853691"/>
              <a:gd name="connsiteY835" fmla="*/ 2088871 h 4860733"/>
              <a:gd name="connsiteX836" fmla="*/ 37553 w 4853691"/>
              <a:gd name="connsiteY836" fmla="*/ 2109995 h 4860733"/>
              <a:gd name="connsiteX837" fmla="*/ 35206 w 4853691"/>
              <a:gd name="connsiteY837" fmla="*/ 2126424 h 4860733"/>
              <a:gd name="connsiteX838" fmla="*/ 32859 w 4853691"/>
              <a:gd name="connsiteY838" fmla="*/ 2147548 h 4860733"/>
              <a:gd name="connsiteX839" fmla="*/ 30512 w 4853691"/>
              <a:gd name="connsiteY839" fmla="*/ 2163977 h 4860733"/>
              <a:gd name="connsiteX840" fmla="*/ 28165 w 4853691"/>
              <a:gd name="connsiteY840" fmla="*/ 2185100 h 4860733"/>
              <a:gd name="connsiteX841" fmla="*/ 28165 w 4853691"/>
              <a:gd name="connsiteY841" fmla="*/ 2192142 h 4860733"/>
              <a:gd name="connsiteX842" fmla="*/ 32859 w 4853691"/>
              <a:gd name="connsiteY842" fmla="*/ 2192142 h 4860733"/>
              <a:gd name="connsiteX843" fmla="*/ 91535 w 4853691"/>
              <a:gd name="connsiteY843" fmla="*/ 1856514 h 4860733"/>
              <a:gd name="connsiteX844" fmla="*/ 110311 w 4853691"/>
              <a:gd name="connsiteY844" fmla="*/ 1788449 h 4860733"/>
              <a:gd name="connsiteX845" fmla="*/ 115005 w 4853691"/>
              <a:gd name="connsiteY845" fmla="*/ 1776714 h 4860733"/>
              <a:gd name="connsiteX846" fmla="*/ 136129 w 4853691"/>
              <a:gd name="connsiteY846" fmla="*/ 1708650 h 4860733"/>
              <a:gd name="connsiteX847" fmla="*/ 138476 w 4853691"/>
              <a:gd name="connsiteY847" fmla="*/ 1703956 h 4860733"/>
              <a:gd name="connsiteX848" fmla="*/ 159599 w 4853691"/>
              <a:gd name="connsiteY848" fmla="*/ 1642933 h 4860733"/>
              <a:gd name="connsiteX849" fmla="*/ 164293 w 4853691"/>
              <a:gd name="connsiteY849" fmla="*/ 1633544 h 4860733"/>
              <a:gd name="connsiteX850" fmla="*/ 187764 w 4853691"/>
              <a:gd name="connsiteY850" fmla="*/ 1574868 h 4860733"/>
              <a:gd name="connsiteX851" fmla="*/ 187764 w 4853691"/>
              <a:gd name="connsiteY851" fmla="*/ 1563133 h 4860733"/>
              <a:gd name="connsiteX852" fmla="*/ 213581 w 4853691"/>
              <a:gd name="connsiteY852" fmla="*/ 1506804 h 4860733"/>
              <a:gd name="connsiteX853" fmla="*/ 218275 w 4853691"/>
              <a:gd name="connsiteY853" fmla="*/ 1499763 h 4860733"/>
              <a:gd name="connsiteX854" fmla="*/ 244093 w 4853691"/>
              <a:gd name="connsiteY854" fmla="*/ 1450475 h 4860733"/>
              <a:gd name="connsiteX855" fmla="*/ 246440 w 4853691"/>
              <a:gd name="connsiteY855" fmla="*/ 1443434 h 4860733"/>
              <a:gd name="connsiteX856" fmla="*/ 274604 w 4853691"/>
              <a:gd name="connsiteY856" fmla="*/ 1394146 h 4860733"/>
              <a:gd name="connsiteX857" fmla="*/ 281646 w 4853691"/>
              <a:gd name="connsiteY857" fmla="*/ 1384757 h 4860733"/>
              <a:gd name="connsiteX858" fmla="*/ 302769 w 4853691"/>
              <a:gd name="connsiteY858" fmla="*/ 1351899 h 4860733"/>
              <a:gd name="connsiteX859" fmla="*/ 302769 w 4853691"/>
              <a:gd name="connsiteY859" fmla="*/ 1351899 h 4860733"/>
              <a:gd name="connsiteX860" fmla="*/ 288687 w 4853691"/>
              <a:gd name="connsiteY860" fmla="*/ 1382410 h 4860733"/>
              <a:gd name="connsiteX861" fmla="*/ 272257 w 4853691"/>
              <a:gd name="connsiteY861" fmla="*/ 1419963 h 4860733"/>
              <a:gd name="connsiteX862" fmla="*/ 269910 w 4853691"/>
              <a:gd name="connsiteY862" fmla="*/ 1424657 h 4860733"/>
              <a:gd name="connsiteX863" fmla="*/ 260522 w 4853691"/>
              <a:gd name="connsiteY863" fmla="*/ 1441087 h 4860733"/>
              <a:gd name="connsiteX864" fmla="*/ 244093 w 4853691"/>
              <a:gd name="connsiteY864" fmla="*/ 1473945 h 4860733"/>
              <a:gd name="connsiteX865" fmla="*/ 232358 w 4853691"/>
              <a:gd name="connsiteY865" fmla="*/ 1495069 h 4860733"/>
              <a:gd name="connsiteX866" fmla="*/ 206540 w 4853691"/>
              <a:gd name="connsiteY866" fmla="*/ 1549051 h 4860733"/>
              <a:gd name="connsiteX867" fmla="*/ 176028 w 4853691"/>
              <a:gd name="connsiteY867" fmla="*/ 1617115 h 4860733"/>
              <a:gd name="connsiteX868" fmla="*/ 168987 w 4853691"/>
              <a:gd name="connsiteY868" fmla="*/ 1635891 h 4860733"/>
              <a:gd name="connsiteX869" fmla="*/ 147864 w 4853691"/>
              <a:gd name="connsiteY869" fmla="*/ 1692221 h 4860733"/>
              <a:gd name="connsiteX870" fmla="*/ 140823 w 4853691"/>
              <a:gd name="connsiteY870" fmla="*/ 1708650 h 4860733"/>
              <a:gd name="connsiteX871" fmla="*/ 117352 w 4853691"/>
              <a:gd name="connsiteY871" fmla="*/ 1779061 h 4860733"/>
              <a:gd name="connsiteX872" fmla="*/ 112658 w 4853691"/>
              <a:gd name="connsiteY872" fmla="*/ 1795491 h 4860733"/>
              <a:gd name="connsiteX873" fmla="*/ 96229 w 4853691"/>
              <a:gd name="connsiteY873" fmla="*/ 1854167 h 4860733"/>
              <a:gd name="connsiteX874" fmla="*/ 93882 w 4853691"/>
              <a:gd name="connsiteY874" fmla="*/ 1863555 h 4860733"/>
              <a:gd name="connsiteX875" fmla="*/ 91535 w 4853691"/>
              <a:gd name="connsiteY875" fmla="*/ 1856514 h 4860733"/>
              <a:gd name="connsiteX876" fmla="*/ 330934 w 4853691"/>
              <a:gd name="connsiteY876" fmla="*/ 1283834 h 4860733"/>
              <a:gd name="connsiteX877" fmla="*/ 342669 w 4853691"/>
              <a:gd name="connsiteY877" fmla="*/ 1258017 h 4860733"/>
              <a:gd name="connsiteX878" fmla="*/ 345016 w 4853691"/>
              <a:gd name="connsiteY878" fmla="*/ 1253323 h 4860733"/>
              <a:gd name="connsiteX879" fmla="*/ 373180 w 4853691"/>
              <a:gd name="connsiteY879" fmla="*/ 1204035 h 4860733"/>
              <a:gd name="connsiteX880" fmla="*/ 370833 w 4853691"/>
              <a:gd name="connsiteY880" fmla="*/ 1208729 h 4860733"/>
              <a:gd name="connsiteX881" fmla="*/ 347363 w 4853691"/>
              <a:gd name="connsiteY881" fmla="*/ 1258017 h 4860733"/>
              <a:gd name="connsiteX882" fmla="*/ 345016 w 4853691"/>
              <a:gd name="connsiteY882" fmla="*/ 1265058 h 4860733"/>
              <a:gd name="connsiteX883" fmla="*/ 321545 w 4853691"/>
              <a:gd name="connsiteY883" fmla="*/ 1319040 h 4860733"/>
              <a:gd name="connsiteX884" fmla="*/ 321545 w 4853691"/>
              <a:gd name="connsiteY884" fmla="*/ 1319040 h 4860733"/>
              <a:gd name="connsiteX885" fmla="*/ 330934 w 4853691"/>
              <a:gd name="connsiteY885" fmla="*/ 1290876 h 4860733"/>
              <a:gd name="connsiteX886" fmla="*/ 330934 w 4853691"/>
              <a:gd name="connsiteY886" fmla="*/ 1283834 h 4860733"/>
              <a:gd name="connsiteX887" fmla="*/ 406039 w 4853691"/>
              <a:gd name="connsiteY887" fmla="*/ 1143012 h 4860733"/>
              <a:gd name="connsiteX888" fmla="*/ 408386 w 4853691"/>
              <a:gd name="connsiteY888" fmla="*/ 1140665 h 4860733"/>
              <a:gd name="connsiteX889" fmla="*/ 427162 w 4853691"/>
              <a:gd name="connsiteY889" fmla="*/ 1107806 h 4860733"/>
              <a:gd name="connsiteX890" fmla="*/ 431857 w 4853691"/>
              <a:gd name="connsiteY890" fmla="*/ 1098418 h 4860733"/>
              <a:gd name="connsiteX891" fmla="*/ 448286 w 4853691"/>
              <a:gd name="connsiteY891" fmla="*/ 1070253 h 4860733"/>
              <a:gd name="connsiteX892" fmla="*/ 452980 w 4853691"/>
              <a:gd name="connsiteY892" fmla="*/ 1063212 h 4860733"/>
              <a:gd name="connsiteX893" fmla="*/ 497574 w 4853691"/>
              <a:gd name="connsiteY893" fmla="*/ 999842 h 4860733"/>
              <a:gd name="connsiteX894" fmla="*/ 499921 w 4853691"/>
              <a:gd name="connsiteY894" fmla="*/ 995148 h 4860733"/>
              <a:gd name="connsiteX895" fmla="*/ 518697 w 4853691"/>
              <a:gd name="connsiteY895" fmla="*/ 969330 h 4860733"/>
              <a:gd name="connsiteX896" fmla="*/ 523391 w 4853691"/>
              <a:gd name="connsiteY896" fmla="*/ 962289 h 4860733"/>
              <a:gd name="connsiteX897" fmla="*/ 539821 w 4853691"/>
              <a:gd name="connsiteY897" fmla="*/ 943513 h 4860733"/>
              <a:gd name="connsiteX898" fmla="*/ 546862 w 4853691"/>
              <a:gd name="connsiteY898" fmla="*/ 936472 h 4860733"/>
              <a:gd name="connsiteX899" fmla="*/ 563291 w 4853691"/>
              <a:gd name="connsiteY899" fmla="*/ 920042 h 4860733"/>
              <a:gd name="connsiteX900" fmla="*/ 570332 w 4853691"/>
              <a:gd name="connsiteY900" fmla="*/ 913001 h 4860733"/>
              <a:gd name="connsiteX901" fmla="*/ 589109 w 4853691"/>
              <a:gd name="connsiteY901" fmla="*/ 896572 h 4860733"/>
              <a:gd name="connsiteX902" fmla="*/ 596150 w 4853691"/>
              <a:gd name="connsiteY902" fmla="*/ 889531 h 4860733"/>
              <a:gd name="connsiteX903" fmla="*/ 598497 w 4853691"/>
              <a:gd name="connsiteY903" fmla="*/ 887184 h 4860733"/>
              <a:gd name="connsiteX904" fmla="*/ 591456 w 4853691"/>
              <a:gd name="connsiteY904" fmla="*/ 894225 h 4860733"/>
              <a:gd name="connsiteX905" fmla="*/ 575026 w 4853691"/>
              <a:gd name="connsiteY905" fmla="*/ 913001 h 4860733"/>
              <a:gd name="connsiteX906" fmla="*/ 542168 w 4853691"/>
              <a:gd name="connsiteY906" fmla="*/ 955248 h 4860733"/>
              <a:gd name="connsiteX907" fmla="*/ 525738 w 4853691"/>
              <a:gd name="connsiteY907" fmla="*/ 978718 h 4860733"/>
              <a:gd name="connsiteX908" fmla="*/ 490533 w 4853691"/>
              <a:gd name="connsiteY908" fmla="*/ 1028006 h 4860733"/>
              <a:gd name="connsiteX909" fmla="*/ 476450 w 4853691"/>
              <a:gd name="connsiteY909" fmla="*/ 1049130 h 4860733"/>
              <a:gd name="connsiteX910" fmla="*/ 441245 w 4853691"/>
              <a:gd name="connsiteY910" fmla="*/ 1100765 h 4860733"/>
              <a:gd name="connsiteX911" fmla="*/ 424815 w 4853691"/>
              <a:gd name="connsiteY911" fmla="*/ 1124235 h 4860733"/>
              <a:gd name="connsiteX912" fmla="*/ 406039 w 4853691"/>
              <a:gd name="connsiteY912" fmla="*/ 1152400 h 4860733"/>
              <a:gd name="connsiteX913" fmla="*/ 403692 w 4853691"/>
              <a:gd name="connsiteY913" fmla="*/ 1152400 h 4860733"/>
              <a:gd name="connsiteX914" fmla="*/ 384916 w 4853691"/>
              <a:gd name="connsiteY914" fmla="*/ 1168829 h 4860733"/>
              <a:gd name="connsiteX915" fmla="*/ 382569 w 4853691"/>
              <a:gd name="connsiteY915" fmla="*/ 1171176 h 4860733"/>
              <a:gd name="connsiteX916" fmla="*/ 377874 w 4853691"/>
              <a:gd name="connsiteY916" fmla="*/ 1175870 h 4860733"/>
              <a:gd name="connsiteX917" fmla="*/ 375527 w 4853691"/>
              <a:gd name="connsiteY917" fmla="*/ 1178217 h 4860733"/>
              <a:gd name="connsiteX918" fmla="*/ 377874 w 4853691"/>
              <a:gd name="connsiteY918" fmla="*/ 1175870 h 4860733"/>
              <a:gd name="connsiteX919" fmla="*/ 406039 w 4853691"/>
              <a:gd name="connsiteY919" fmla="*/ 1143012 h 4860733"/>
              <a:gd name="connsiteX920" fmla="*/ 1105459 w 4853691"/>
              <a:gd name="connsiteY920" fmla="*/ 424815 h 4860733"/>
              <a:gd name="connsiteX921" fmla="*/ 1128929 w 4853691"/>
              <a:gd name="connsiteY921" fmla="*/ 406039 h 4860733"/>
              <a:gd name="connsiteX922" fmla="*/ 1133623 w 4853691"/>
              <a:gd name="connsiteY922" fmla="*/ 401345 h 4860733"/>
              <a:gd name="connsiteX923" fmla="*/ 1154747 w 4853691"/>
              <a:gd name="connsiteY923" fmla="*/ 387263 h 4860733"/>
              <a:gd name="connsiteX924" fmla="*/ 1161788 w 4853691"/>
              <a:gd name="connsiteY924" fmla="*/ 382569 h 4860733"/>
              <a:gd name="connsiteX925" fmla="*/ 1180564 w 4853691"/>
              <a:gd name="connsiteY925" fmla="*/ 370833 h 4860733"/>
              <a:gd name="connsiteX926" fmla="*/ 1189953 w 4853691"/>
              <a:gd name="connsiteY926" fmla="*/ 366139 h 4860733"/>
              <a:gd name="connsiteX927" fmla="*/ 1206382 w 4853691"/>
              <a:gd name="connsiteY927" fmla="*/ 356751 h 4860733"/>
              <a:gd name="connsiteX928" fmla="*/ 1208729 w 4853691"/>
              <a:gd name="connsiteY928" fmla="*/ 354404 h 4860733"/>
              <a:gd name="connsiteX929" fmla="*/ 1208729 w 4853691"/>
              <a:gd name="connsiteY929" fmla="*/ 354404 h 4860733"/>
              <a:gd name="connsiteX930" fmla="*/ 1161788 w 4853691"/>
              <a:gd name="connsiteY930" fmla="*/ 384916 h 4860733"/>
              <a:gd name="connsiteX931" fmla="*/ 1152400 w 4853691"/>
              <a:gd name="connsiteY931" fmla="*/ 389610 h 4860733"/>
              <a:gd name="connsiteX932" fmla="*/ 1096071 w 4853691"/>
              <a:gd name="connsiteY932" fmla="*/ 427162 h 4860733"/>
              <a:gd name="connsiteX933" fmla="*/ 1105459 w 4853691"/>
              <a:gd name="connsiteY933" fmla="*/ 424815 h 4860733"/>
              <a:gd name="connsiteX934" fmla="*/ 1279140 w 4853691"/>
              <a:gd name="connsiteY934" fmla="*/ 316851 h 4860733"/>
              <a:gd name="connsiteX935" fmla="*/ 1295570 w 4853691"/>
              <a:gd name="connsiteY935" fmla="*/ 307463 h 4860733"/>
              <a:gd name="connsiteX936" fmla="*/ 1316693 w 4853691"/>
              <a:gd name="connsiteY936" fmla="*/ 298075 h 4860733"/>
              <a:gd name="connsiteX937" fmla="*/ 1328428 w 4853691"/>
              <a:gd name="connsiteY937" fmla="*/ 293381 h 4860733"/>
              <a:gd name="connsiteX938" fmla="*/ 1323734 w 4853691"/>
              <a:gd name="connsiteY938" fmla="*/ 295728 h 4860733"/>
              <a:gd name="connsiteX939" fmla="*/ 1260364 w 4853691"/>
              <a:gd name="connsiteY939" fmla="*/ 328586 h 4860733"/>
              <a:gd name="connsiteX940" fmla="*/ 1253323 w 4853691"/>
              <a:gd name="connsiteY940" fmla="*/ 330934 h 4860733"/>
              <a:gd name="connsiteX941" fmla="*/ 1255670 w 4853691"/>
              <a:gd name="connsiteY941" fmla="*/ 328586 h 4860733"/>
              <a:gd name="connsiteX942" fmla="*/ 1279140 w 4853691"/>
              <a:gd name="connsiteY942" fmla="*/ 316851 h 4860733"/>
              <a:gd name="connsiteX943" fmla="*/ 1377716 w 4853691"/>
              <a:gd name="connsiteY943" fmla="*/ 272257 h 4860733"/>
              <a:gd name="connsiteX944" fmla="*/ 1403534 w 4853691"/>
              <a:gd name="connsiteY944" fmla="*/ 260522 h 4860733"/>
              <a:gd name="connsiteX945" fmla="*/ 1436392 w 4853691"/>
              <a:gd name="connsiteY945" fmla="*/ 246440 h 4860733"/>
              <a:gd name="connsiteX946" fmla="*/ 1452822 w 4853691"/>
              <a:gd name="connsiteY946" fmla="*/ 239399 h 4860733"/>
              <a:gd name="connsiteX947" fmla="*/ 1654668 w 4853691"/>
              <a:gd name="connsiteY947" fmla="*/ 164293 h 4860733"/>
              <a:gd name="connsiteX948" fmla="*/ 1657015 w 4853691"/>
              <a:gd name="connsiteY948" fmla="*/ 164293 h 4860733"/>
              <a:gd name="connsiteX949" fmla="*/ 1706303 w 4853691"/>
              <a:gd name="connsiteY949" fmla="*/ 150211 h 4860733"/>
              <a:gd name="connsiteX950" fmla="*/ 1715691 w 4853691"/>
              <a:gd name="connsiteY950" fmla="*/ 147864 h 4860733"/>
              <a:gd name="connsiteX951" fmla="*/ 1762632 w 4853691"/>
              <a:gd name="connsiteY951" fmla="*/ 136129 h 4860733"/>
              <a:gd name="connsiteX952" fmla="*/ 1774367 w 4853691"/>
              <a:gd name="connsiteY952" fmla="*/ 133782 h 4860733"/>
              <a:gd name="connsiteX953" fmla="*/ 1818961 w 4853691"/>
              <a:gd name="connsiteY953" fmla="*/ 122046 h 4860733"/>
              <a:gd name="connsiteX954" fmla="*/ 1833043 w 4853691"/>
              <a:gd name="connsiteY954" fmla="*/ 119699 h 4860733"/>
              <a:gd name="connsiteX955" fmla="*/ 1868249 w 4853691"/>
              <a:gd name="connsiteY955" fmla="*/ 112658 h 4860733"/>
              <a:gd name="connsiteX956" fmla="*/ 1858861 w 4853691"/>
              <a:gd name="connsiteY956" fmla="*/ 117352 h 4860733"/>
              <a:gd name="connsiteX957" fmla="*/ 1847125 w 4853691"/>
              <a:gd name="connsiteY957" fmla="*/ 124393 h 4860733"/>
              <a:gd name="connsiteX958" fmla="*/ 1844778 w 4853691"/>
              <a:gd name="connsiteY958" fmla="*/ 126741 h 4860733"/>
              <a:gd name="connsiteX959" fmla="*/ 1835390 w 4853691"/>
              <a:gd name="connsiteY959" fmla="*/ 133782 h 4860733"/>
              <a:gd name="connsiteX960" fmla="*/ 1821308 w 4853691"/>
              <a:gd name="connsiteY960" fmla="*/ 143170 h 4860733"/>
              <a:gd name="connsiteX961" fmla="*/ 1809573 w 4853691"/>
              <a:gd name="connsiteY961" fmla="*/ 152558 h 4860733"/>
              <a:gd name="connsiteX962" fmla="*/ 1797838 w 4853691"/>
              <a:gd name="connsiteY962" fmla="*/ 154905 h 4860733"/>
              <a:gd name="connsiteX963" fmla="*/ 1783755 w 4853691"/>
              <a:gd name="connsiteY963" fmla="*/ 164293 h 4860733"/>
              <a:gd name="connsiteX964" fmla="*/ 1772020 w 4853691"/>
              <a:gd name="connsiteY964" fmla="*/ 173681 h 4860733"/>
              <a:gd name="connsiteX965" fmla="*/ 1757938 w 4853691"/>
              <a:gd name="connsiteY965" fmla="*/ 185417 h 4860733"/>
              <a:gd name="connsiteX966" fmla="*/ 1748550 w 4853691"/>
              <a:gd name="connsiteY966" fmla="*/ 194805 h 4860733"/>
              <a:gd name="connsiteX967" fmla="*/ 1736814 w 4853691"/>
              <a:gd name="connsiteY967" fmla="*/ 206540 h 4860733"/>
              <a:gd name="connsiteX968" fmla="*/ 1725079 w 4853691"/>
              <a:gd name="connsiteY968" fmla="*/ 218275 h 4860733"/>
              <a:gd name="connsiteX969" fmla="*/ 1713344 w 4853691"/>
              <a:gd name="connsiteY969" fmla="*/ 230011 h 4860733"/>
              <a:gd name="connsiteX970" fmla="*/ 1708650 w 4853691"/>
              <a:gd name="connsiteY970" fmla="*/ 234705 h 4860733"/>
              <a:gd name="connsiteX971" fmla="*/ 1685179 w 4853691"/>
              <a:gd name="connsiteY971" fmla="*/ 246440 h 4860733"/>
              <a:gd name="connsiteX972" fmla="*/ 1645280 w 4853691"/>
              <a:gd name="connsiteY972" fmla="*/ 269910 h 4860733"/>
              <a:gd name="connsiteX973" fmla="*/ 1633544 w 4853691"/>
              <a:gd name="connsiteY973" fmla="*/ 265216 h 4860733"/>
              <a:gd name="connsiteX974" fmla="*/ 1610074 w 4853691"/>
              <a:gd name="connsiteY974" fmla="*/ 260522 h 4860733"/>
              <a:gd name="connsiteX975" fmla="*/ 1595992 w 4853691"/>
              <a:gd name="connsiteY975" fmla="*/ 258175 h 4860733"/>
              <a:gd name="connsiteX976" fmla="*/ 1570174 w 4853691"/>
              <a:gd name="connsiteY976" fmla="*/ 253481 h 4860733"/>
              <a:gd name="connsiteX977" fmla="*/ 1558439 w 4853691"/>
              <a:gd name="connsiteY977" fmla="*/ 251134 h 4860733"/>
              <a:gd name="connsiteX978" fmla="*/ 1518539 w 4853691"/>
              <a:gd name="connsiteY978" fmla="*/ 248787 h 4860733"/>
              <a:gd name="connsiteX979" fmla="*/ 1480986 w 4853691"/>
              <a:gd name="connsiteY979" fmla="*/ 251134 h 4860733"/>
              <a:gd name="connsiteX980" fmla="*/ 1370675 w 4853691"/>
              <a:gd name="connsiteY980" fmla="*/ 272257 h 4860733"/>
              <a:gd name="connsiteX981" fmla="*/ 1368328 w 4853691"/>
              <a:gd name="connsiteY981" fmla="*/ 272257 h 4860733"/>
              <a:gd name="connsiteX982" fmla="*/ 1365981 w 4853691"/>
              <a:gd name="connsiteY982" fmla="*/ 272257 h 4860733"/>
              <a:gd name="connsiteX983" fmla="*/ 1377716 w 4853691"/>
              <a:gd name="connsiteY983" fmla="*/ 272257 h 4860733"/>
              <a:gd name="connsiteX984" fmla="*/ 2004378 w 4853691"/>
              <a:gd name="connsiteY984" fmla="*/ 63370 h 4860733"/>
              <a:gd name="connsiteX985" fmla="*/ 2025501 w 4853691"/>
              <a:gd name="connsiteY985" fmla="*/ 61023 h 4860733"/>
              <a:gd name="connsiteX986" fmla="*/ 2030195 w 4853691"/>
              <a:gd name="connsiteY986" fmla="*/ 61023 h 4860733"/>
              <a:gd name="connsiteX987" fmla="*/ 2053666 w 4853691"/>
              <a:gd name="connsiteY987" fmla="*/ 61023 h 4860733"/>
              <a:gd name="connsiteX988" fmla="*/ 2086524 w 4853691"/>
              <a:gd name="connsiteY988" fmla="*/ 63370 h 4860733"/>
              <a:gd name="connsiteX989" fmla="*/ 2088871 w 4853691"/>
              <a:gd name="connsiteY989" fmla="*/ 63370 h 4860733"/>
              <a:gd name="connsiteX990" fmla="*/ 2105301 w 4853691"/>
              <a:gd name="connsiteY990" fmla="*/ 65717 h 4860733"/>
              <a:gd name="connsiteX991" fmla="*/ 2105301 w 4853691"/>
              <a:gd name="connsiteY991" fmla="*/ 68064 h 4860733"/>
              <a:gd name="connsiteX992" fmla="*/ 2105301 w 4853691"/>
              <a:gd name="connsiteY992" fmla="*/ 70411 h 4860733"/>
              <a:gd name="connsiteX993" fmla="*/ 2093565 w 4853691"/>
              <a:gd name="connsiteY993" fmla="*/ 72758 h 4860733"/>
              <a:gd name="connsiteX994" fmla="*/ 2065401 w 4853691"/>
              <a:gd name="connsiteY994" fmla="*/ 75105 h 4860733"/>
              <a:gd name="connsiteX995" fmla="*/ 2027848 w 4853691"/>
              <a:gd name="connsiteY995" fmla="*/ 79800 h 4860733"/>
              <a:gd name="connsiteX996" fmla="*/ 2006725 w 4853691"/>
              <a:gd name="connsiteY996" fmla="*/ 82147 h 4860733"/>
              <a:gd name="connsiteX997" fmla="*/ 1952743 w 4853691"/>
              <a:gd name="connsiteY997" fmla="*/ 91535 h 4860733"/>
              <a:gd name="connsiteX998" fmla="*/ 1950396 w 4853691"/>
              <a:gd name="connsiteY998" fmla="*/ 91535 h 4860733"/>
              <a:gd name="connsiteX999" fmla="*/ 1889372 w 4853691"/>
              <a:gd name="connsiteY999" fmla="*/ 103270 h 4860733"/>
              <a:gd name="connsiteX1000" fmla="*/ 2004378 w 4853691"/>
              <a:gd name="connsiteY1000" fmla="*/ 63370 h 4860733"/>
              <a:gd name="connsiteX1001" fmla="*/ 2004378 w 4853691"/>
              <a:gd name="connsiteY1001" fmla="*/ 63370 h 4860733"/>
              <a:gd name="connsiteX1002" fmla="*/ 2154589 w 4853691"/>
              <a:gd name="connsiteY1002" fmla="*/ 53982 h 4860733"/>
              <a:gd name="connsiteX1003" fmla="*/ 2163977 w 4853691"/>
              <a:gd name="connsiteY1003" fmla="*/ 51635 h 4860733"/>
              <a:gd name="connsiteX1004" fmla="*/ 2175712 w 4853691"/>
              <a:gd name="connsiteY1004" fmla="*/ 46941 h 4860733"/>
              <a:gd name="connsiteX1005" fmla="*/ 2185100 w 4853691"/>
              <a:gd name="connsiteY1005" fmla="*/ 44594 h 4860733"/>
              <a:gd name="connsiteX1006" fmla="*/ 2196835 w 4853691"/>
              <a:gd name="connsiteY1006" fmla="*/ 42247 h 4860733"/>
              <a:gd name="connsiteX1007" fmla="*/ 2206224 w 4853691"/>
              <a:gd name="connsiteY1007" fmla="*/ 39900 h 4860733"/>
              <a:gd name="connsiteX1008" fmla="*/ 2217959 w 4853691"/>
              <a:gd name="connsiteY1008" fmla="*/ 37553 h 4860733"/>
              <a:gd name="connsiteX1009" fmla="*/ 2227347 w 4853691"/>
              <a:gd name="connsiteY1009" fmla="*/ 35206 h 4860733"/>
              <a:gd name="connsiteX1010" fmla="*/ 2239082 w 4853691"/>
              <a:gd name="connsiteY1010" fmla="*/ 32859 h 4860733"/>
              <a:gd name="connsiteX1011" fmla="*/ 2246123 w 4853691"/>
              <a:gd name="connsiteY1011" fmla="*/ 32859 h 4860733"/>
              <a:gd name="connsiteX1012" fmla="*/ 2260206 w 4853691"/>
              <a:gd name="connsiteY1012" fmla="*/ 30512 h 4860733"/>
              <a:gd name="connsiteX1013" fmla="*/ 2267247 w 4853691"/>
              <a:gd name="connsiteY1013" fmla="*/ 30512 h 4860733"/>
              <a:gd name="connsiteX1014" fmla="*/ 2288370 w 4853691"/>
              <a:gd name="connsiteY1014" fmla="*/ 30512 h 4860733"/>
              <a:gd name="connsiteX1015" fmla="*/ 2316535 w 4853691"/>
              <a:gd name="connsiteY1015" fmla="*/ 32859 h 4860733"/>
              <a:gd name="connsiteX1016" fmla="*/ 2325923 w 4853691"/>
              <a:gd name="connsiteY1016" fmla="*/ 32859 h 4860733"/>
              <a:gd name="connsiteX1017" fmla="*/ 2332964 w 4853691"/>
              <a:gd name="connsiteY1017" fmla="*/ 32859 h 4860733"/>
              <a:gd name="connsiteX1018" fmla="*/ 2332964 w 4853691"/>
              <a:gd name="connsiteY1018" fmla="*/ 35206 h 4860733"/>
              <a:gd name="connsiteX1019" fmla="*/ 2332964 w 4853691"/>
              <a:gd name="connsiteY1019" fmla="*/ 37553 h 4860733"/>
              <a:gd name="connsiteX1020" fmla="*/ 2295412 w 4853691"/>
              <a:gd name="connsiteY1020" fmla="*/ 42247 h 4860733"/>
              <a:gd name="connsiteX1021" fmla="*/ 2295412 w 4853691"/>
              <a:gd name="connsiteY1021" fmla="*/ 42247 h 4860733"/>
              <a:gd name="connsiteX1022" fmla="*/ 2239082 w 4853691"/>
              <a:gd name="connsiteY1022" fmla="*/ 49288 h 4860733"/>
              <a:gd name="connsiteX1023" fmla="*/ 2220306 w 4853691"/>
              <a:gd name="connsiteY1023" fmla="*/ 51635 h 4860733"/>
              <a:gd name="connsiteX1024" fmla="*/ 2182753 w 4853691"/>
              <a:gd name="connsiteY1024" fmla="*/ 58676 h 4860733"/>
              <a:gd name="connsiteX1025" fmla="*/ 2159283 w 4853691"/>
              <a:gd name="connsiteY1025" fmla="*/ 61023 h 4860733"/>
              <a:gd name="connsiteX1026" fmla="*/ 2140506 w 4853691"/>
              <a:gd name="connsiteY1026" fmla="*/ 63370 h 4860733"/>
              <a:gd name="connsiteX1027" fmla="*/ 2140506 w 4853691"/>
              <a:gd name="connsiteY1027" fmla="*/ 61023 h 4860733"/>
              <a:gd name="connsiteX1028" fmla="*/ 2142854 w 4853691"/>
              <a:gd name="connsiteY1028" fmla="*/ 58676 h 4860733"/>
              <a:gd name="connsiteX1029" fmla="*/ 2154589 w 4853691"/>
              <a:gd name="connsiteY1029" fmla="*/ 53982 h 4860733"/>
              <a:gd name="connsiteX1030" fmla="*/ 2372864 w 4853691"/>
              <a:gd name="connsiteY1030" fmla="*/ 25818 h 4860733"/>
              <a:gd name="connsiteX1031" fmla="*/ 2377558 w 4853691"/>
              <a:gd name="connsiteY1031" fmla="*/ 25818 h 4860733"/>
              <a:gd name="connsiteX1032" fmla="*/ 2386946 w 4853691"/>
              <a:gd name="connsiteY1032" fmla="*/ 25818 h 4860733"/>
              <a:gd name="connsiteX1033" fmla="*/ 2398681 w 4853691"/>
              <a:gd name="connsiteY1033" fmla="*/ 25818 h 4860733"/>
              <a:gd name="connsiteX1034" fmla="*/ 2401029 w 4853691"/>
              <a:gd name="connsiteY1034" fmla="*/ 25818 h 4860733"/>
              <a:gd name="connsiteX1035" fmla="*/ 2408070 w 4853691"/>
              <a:gd name="connsiteY1035" fmla="*/ 28165 h 4860733"/>
              <a:gd name="connsiteX1036" fmla="*/ 2401029 w 4853691"/>
              <a:gd name="connsiteY1036" fmla="*/ 28165 h 4860733"/>
              <a:gd name="connsiteX1037" fmla="*/ 2368170 w 4853691"/>
              <a:gd name="connsiteY1037" fmla="*/ 32859 h 4860733"/>
              <a:gd name="connsiteX1038" fmla="*/ 2368170 w 4853691"/>
              <a:gd name="connsiteY1038" fmla="*/ 28165 h 4860733"/>
              <a:gd name="connsiteX1039" fmla="*/ 2368170 w 4853691"/>
              <a:gd name="connsiteY1039" fmla="*/ 28165 h 4860733"/>
              <a:gd name="connsiteX1040" fmla="*/ 2372864 w 4853691"/>
              <a:gd name="connsiteY1040" fmla="*/ 25818 h 4860733"/>
              <a:gd name="connsiteX1041" fmla="*/ 2426846 w 4853691"/>
              <a:gd name="connsiteY1041" fmla="*/ 28165 h 4860733"/>
              <a:gd name="connsiteX1042" fmla="*/ 2462052 w 4853691"/>
              <a:gd name="connsiteY1042" fmla="*/ 25818 h 4860733"/>
              <a:gd name="connsiteX1043" fmla="*/ 2476134 w 4853691"/>
              <a:gd name="connsiteY1043" fmla="*/ 25818 h 4860733"/>
              <a:gd name="connsiteX1044" fmla="*/ 2525422 w 4853691"/>
              <a:gd name="connsiteY1044" fmla="*/ 25818 h 4860733"/>
              <a:gd name="connsiteX1045" fmla="*/ 2591139 w 4853691"/>
              <a:gd name="connsiteY1045" fmla="*/ 28165 h 4860733"/>
              <a:gd name="connsiteX1046" fmla="*/ 2612263 w 4853691"/>
              <a:gd name="connsiteY1046" fmla="*/ 30512 h 4860733"/>
              <a:gd name="connsiteX1047" fmla="*/ 2656857 w 4853691"/>
              <a:gd name="connsiteY1047" fmla="*/ 32859 h 4860733"/>
              <a:gd name="connsiteX1048" fmla="*/ 2682674 w 4853691"/>
              <a:gd name="connsiteY1048" fmla="*/ 35206 h 4860733"/>
              <a:gd name="connsiteX1049" fmla="*/ 2722574 w 4853691"/>
              <a:gd name="connsiteY1049" fmla="*/ 39900 h 4860733"/>
              <a:gd name="connsiteX1050" fmla="*/ 2748391 w 4853691"/>
              <a:gd name="connsiteY1050" fmla="*/ 44594 h 4860733"/>
              <a:gd name="connsiteX1051" fmla="*/ 2785944 w 4853691"/>
              <a:gd name="connsiteY1051" fmla="*/ 51635 h 4860733"/>
              <a:gd name="connsiteX1052" fmla="*/ 2814109 w 4853691"/>
              <a:gd name="connsiteY1052" fmla="*/ 56329 h 4860733"/>
              <a:gd name="connsiteX1053" fmla="*/ 2851661 w 4853691"/>
              <a:gd name="connsiteY1053" fmla="*/ 63370 h 4860733"/>
              <a:gd name="connsiteX1054" fmla="*/ 2879826 w 4853691"/>
              <a:gd name="connsiteY1054" fmla="*/ 70411 h 4860733"/>
              <a:gd name="connsiteX1055" fmla="*/ 2915032 w 4853691"/>
              <a:gd name="connsiteY1055" fmla="*/ 79800 h 4860733"/>
              <a:gd name="connsiteX1056" fmla="*/ 2943196 w 4853691"/>
              <a:gd name="connsiteY1056" fmla="*/ 89188 h 4860733"/>
              <a:gd name="connsiteX1057" fmla="*/ 2978402 w 4853691"/>
              <a:gd name="connsiteY1057" fmla="*/ 100923 h 4860733"/>
              <a:gd name="connsiteX1058" fmla="*/ 3006567 w 4853691"/>
              <a:gd name="connsiteY1058" fmla="*/ 110311 h 4860733"/>
              <a:gd name="connsiteX1059" fmla="*/ 3025343 w 4853691"/>
              <a:gd name="connsiteY1059" fmla="*/ 117352 h 4860733"/>
              <a:gd name="connsiteX1060" fmla="*/ 3025343 w 4853691"/>
              <a:gd name="connsiteY1060" fmla="*/ 119699 h 4860733"/>
              <a:gd name="connsiteX1061" fmla="*/ 3011261 w 4853691"/>
              <a:gd name="connsiteY1061" fmla="*/ 117352 h 4860733"/>
              <a:gd name="connsiteX1062" fmla="*/ 2987790 w 4853691"/>
              <a:gd name="connsiteY1062" fmla="*/ 112658 h 4860733"/>
              <a:gd name="connsiteX1063" fmla="*/ 2959626 w 4853691"/>
              <a:gd name="connsiteY1063" fmla="*/ 107964 h 4860733"/>
              <a:gd name="connsiteX1064" fmla="*/ 2936155 w 4853691"/>
              <a:gd name="connsiteY1064" fmla="*/ 103270 h 4860733"/>
              <a:gd name="connsiteX1065" fmla="*/ 2907991 w 4853691"/>
              <a:gd name="connsiteY1065" fmla="*/ 98576 h 4860733"/>
              <a:gd name="connsiteX1066" fmla="*/ 2884520 w 4853691"/>
              <a:gd name="connsiteY1066" fmla="*/ 96229 h 4860733"/>
              <a:gd name="connsiteX1067" fmla="*/ 2854008 w 4853691"/>
              <a:gd name="connsiteY1067" fmla="*/ 93882 h 4860733"/>
              <a:gd name="connsiteX1068" fmla="*/ 2830538 w 4853691"/>
              <a:gd name="connsiteY1068" fmla="*/ 91535 h 4860733"/>
              <a:gd name="connsiteX1069" fmla="*/ 2800027 w 4853691"/>
              <a:gd name="connsiteY1069" fmla="*/ 89188 h 4860733"/>
              <a:gd name="connsiteX1070" fmla="*/ 2778903 w 4853691"/>
              <a:gd name="connsiteY1070" fmla="*/ 86841 h 4860733"/>
              <a:gd name="connsiteX1071" fmla="*/ 2746044 w 4853691"/>
              <a:gd name="connsiteY1071" fmla="*/ 84494 h 4860733"/>
              <a:gd name="connsiteX1072" fmla="*/ 2724921 w 4853691"/>
              <a:gd name="connsiteY1072" fmla="*/ 82147 h 4860733"/>
              <a:gd name="connsiteX1073" fmla="*/ 2689715 w 4853691"/>
              <a:gd name="connsiteY1073" fmla="*/ 79800 h 4860733"/>
              <a:gd name="connsiteX1074" fmla="*/ 2673286 w 4853691"/>
              <a:gd name="connsiteY1074" fmla="*/ 79800 h 4860733"/>
              <a:gd name="connsiteX1075" fmla="*/ 2666245 w 4853691"/>
              <a:gd name="connsiteY1075" fmla="*/ 77453 h 4860733"/>
              <a:gd name="connsiteX1076" fmla="*/ 2626345 w 4853691"/>
              <a:gd name="connsiteY1076" fmla="*/ 68064 h 4860733"/>
              <a:gd name="connsiteX1077" fmla="*/ 2595833 w 4853691"/>
              <a:gd name="connsiteY1077" fmla="*/ 63370 h 4860733"/>
              <a:gd name="connsiteX1078" fmla="*/ 2558281 w 4853691"/>
              <a:gd name="connsiteY1078" fmla="*/ 56329 h 4860733"/>
              <a:gd name="connsiteX1079" fmla="*/ 2527769 w 4853691"/>
              <a:gd name="connsiteY1079" fmla="*/ 51635 h 4860733"/>
              <a:gd name="connsiteX1080" fmla="*/ 2490216 w 4853691"/>
              <a:gd name="connsiteY1080" fmla="*/ 46941 h 4860733"/>
              <a:gd name="connsiteX1081" fmla="*/ 2459705 w 4853691"/>
              <a:gd name="connsiteY1081" fmla="*/ 44594 h 4860733"/>
              <a:gd name="connsiteX1082" fmla="*/ 2438581 w 4853691"/>
              <a:gd name="connsiteY1082" fmla="*/ 42247 h 4860733"/>
              <a:gd name="connsiteX1083" fmla="*/ 2436234 w 4853691"/>
              <a:gd name="connsiteY1083" fmla="*/ 39900 h 4860733"/>
              <a:gd name="connsiteX1084" fmla="*/ 2431540 w 4853691"/>
              <a:gd name="connsiteY1084" fmla="*/ 37553 h 4860733"/>
              <a:gd name="connsiteX1085" fmla="*/ 2419805 w 4853691"/>
              <a:gd name="connsiteY1085" fmla="*/ 32859 h 4860733"/>
              <a:gd name="connsiteX1086" fmla="*/ 2417458 w 4853691"/>
              <a:gd name="connsiteY1086" fmla="*/ 30512 h 4860733"/>
              <a:gd name="connsiteX1087" fmla="*/ 2426846 w 4853691"/>
              <a:gd name="connsiteY1087" fmla="*/ 28165 h 4860733"/>
              <a:gd name="connsiteX1088" fmla="*/ 3074631 w 4853691"/>
              <a:gd name="connsiteY1088" fmla="*/ 117352 h 4860733"/>
              <a:gd name="connsiteX1089" fmla="*/ 3088713 w 4853691"/>
              <a:gd name="connsiteY1089" fmla="*/ 117352 h 4860733"/>
              <a:gd name="connsiteX1090" fmla="*/ 3098101 w 4853691"/>
              <a:gd name="connsiteY1090" fmla="*/ 117352 h 4860733"/>
              <a:gd name="connsiteX1091" fmla="*/ 3112184 w 4853691"/>
              <a:gd name="connsiteY1091" fmla="*/ 119699 h 4860733"/>
              <a:gd name="connsiteX1092" fmla="*/ 3121572 w 4853691"/>
              <a:gd name="connsiteY1092" fmla="*/ 122046 h 4860733"/>
              <a:gd name="connsiteX1093" fmla="*/ 3135654 w 4853691"/>
              <a:gd name="connsiteY1093" fmla="*/ 126741 h 4860733"/>
              <a:gd name="connsiteX1094" fmla="*/ 3140348 w 4853691"/>
              <a:gd name="connsiteY1094" fmla="*/ 129088 h 4860733"/>
              <a:gd name="connsiteX1095" fmla="*/ 3135654 w 4853691"/>
              <a:gd name="connsiteY1095" fmla="*/ 129088 h 4860733"/>
              <a:gd name="connsiteX1096" fmla="*/ 3105143 w 4853691"/>
              <a:gd name="connsiteY1096" fmla="*/ 124393 h 4860733"/>
              <a:gd name="connsiteX1097" fmla="*/ 3095754 w 4853691"/>
              <a:gd name="connsiteY1097" fmla="*/ 124393 h 4860733"/>
              <a:gd name="connsiteX1098" fmla="*/ 3060548 w 4853691"/>
              <a:gd name="connsiteY1098" fmla="*/ 122046 h 4860733"/>
              <a:gd name="connsiteX1099" fmla="*/ 3058202 w 4853691"/>
              <a:gd name="connsiteY1099" fmla="*/ 122046 h 4860733"/>
              <a:gd name="connsiteX1100" fmla="*/ 3058202 w 4853691"/>
              <a:gd name="connsiteY1100" fmla="*/ 119699 h 4860733"/>
              <a:gd name="connsiteX1101" fmla="*/ 3065243 w 4853691"/>
              <a:gd name="connsiteY1101" fmla="*/ 119699 h 4860733"/>
              <a:gd name="connsiteX1102" fmla="*/ 3074631 w 4853691"/>
              <a:gd name="connsiteY1102" fmla="*/ 117352 h 4860733"/>
              <a:gd name="connsiteX1103" fmla="*/ 3170860 w 4853691"/>
              <a:gd name="connsiteY1103" fmla="*/ 136129 h 4860733"/>
              <a:gd name="connsiteX1104" fmla="*/ 3182595 w 4853691"/>
              <a:gd name="connsiteY1104" fmla="*/ 138476 h 4860733"/>
              <a:gd name="connsiteX1105" fmla="*/ 3196677 w 4853691"/>
              <a:gd name="connsiteY1105" fmla="*/ 143170 h 4860733"/>
              <a:gd name="connsiteX1106" fmla="*/ 3208412 w 4853691"/>
              <a:gd name="connsiteY1106" fmla="*/ 147864 h 4860733"/>
              <a:gd name="connsiteX1107" fmla="*/ 3222495 w 4853691"/>
              <a:gd name="connsiteY1107" fmla="*/ 152558 h 4860733"/>
              <a:gd name="connsiteX1108" fmla="*/ 3236577 w 4853691"/>
              <a:gd name="connsiteY1108" fmla="*/ 157252 h 4860733"/>
              <a:gd name="connsiteX1109" fmla="*/ 3257701 w 4853691"/>
              <a:gd name="connsiteY1109" fmla="*/ 166640 h 4860733"/>
              <a:gd name="connsiteX1110" fmla="*/ 3276477 w 4853691"/>
              <a:gd name="connsiteY1110" fmla="*/ 173681 h 4860733"/>
              <a:gd name="connsiteX1111" fmla="*/ 3288212 w 4853691"/>
              <a:gd name="connsiteY1111" fmla="*/ 180723 h 4860733"/>
              <a:gd name="connsiteX1112" fmla="*/ 3304641 w 4853691"/>
              <a:gd name="connsiteY1112" fmla="*/ 187764 h 4860733"/>
              <a:gd name="connsiteX1113" fmla="*/ 3316377 w 4853691"/>
              <a:gd name="connsiteY1113" fmla="*/ 194805 h 4860733"/>
              <a:gd name="connsiteX1114" fmla="*/ 3332806 w 4853691"/>
              <a:gd name="connsiteY1114" fmla="*/ 204193 h 4860733"/>
              <a:gd name="connsiteX1115" fmla="*/ 3344541 w 4853691"/>
              <a:gd name="connsiteY1115" fmla="*/ 211234 h 4860733"/>
              <a:gd name="connsiteX1116" fmla="*/ 3363318 w 4853691"/>
              <a:gd name="connsiteY1116" fmla="*/ 222969 h 4860733"/>
              <a:gd name="connsiteX1117" fmla="*/ 3372706 w 4853691"/>
              <a:gd name="connsiteY1117" fmla="*/ 227664 h 4860733"/>
              <a:gd name="connsiteX1118" fmla="*/ 3400870 w 4853691"/>
              <a:gd name="connsiteY1118" fmla="*/ 246440 h 4860733"/>
              <a:gd name="connsiteX1119" fmla="*/ 3410259 w 4853691"/>
              <a:gd name="connsiteY1119" fmla="*/ 253481 h 4860733"/>
              <a:gd name="connsiteX1120" fmla="*/ 3426688 w 4853691"/>
              <a:gd name="connsiteY1120" fmla="*/ 267563 h 4860733"/>
              <a:gd name="connsiteX1121" fmla="*/ 3438423 w 4853691"/>
              <a:gd name="connsiteY1121" fmla="*/ 276951 h 4860733"/>
              <a:gd name="connsiteX1122" fmla="*/ 3445464 w 4853691"/>
              <a:gd name="connsiteY1122" fmla="*/ 281646 h 4860733"/>
              <a:gd name="connsiteX1123" fmla="*/ 3438423 w 4853691"/>
              <a:gd name="connsiteY1123" fmla="*/ 276951 h 4860733"/>
              <a:gd name="connsiteX1124" fmla="*/ 3417300 w 4853691"/>
              <a:gd name="connsiteY1124" fmla="*/ 267563 h 4860733"/>
              <a:gd name="connsiteX1125" fmla="*/ 3386788 w 4853691"/>
              <a:gd name="connsiteY1125" fmla="*/ 251134 h 4860733"/>
              <a:gd name="connsiteX1126" fmla="*/ 3365664 w 4853691"/>
              <a:gd name="connsiteY1126" fmla="*/ 241746 h 4860733"/>
              <a:gd name="connsiteX1127" fmla="*/ 3335153 w 4853691"/>
              <a:gd name="connsiteY1127" fmla="*/ 227664 h 4860733"/>
              <a:gd name="connsiteX1128" fmla="*/ 3311683 w 4853691"/>
              <a:gd name="connsiteY1128" fmla="*/ 218275 h 4860733"/>
              <a:gd name="connsiteX1129" fmla="*/ 3281171 w 4853691"/>
              <a:gd name="connsiteY1129" fmla="*/ 204193 h 4860733"/>
              <a:gd name="connsiteX1130" fmla="*/ 3257701 w 4853691"/>
              <a:gd name="connsiteY1130" fmla="*/ 194805 h 4860733"/>
              <a:gd name="connsiteX1131" fmla="*/ 3248312 w 4853691"/>
              <a:gd name="connsiteY1131" fmla="*/ 190111 h 4860733"/>
              <a:gd name="connsiteX1132" fmla="*/ 3236577 w 4853691"/>
              <a:gd name="connsiteY1132" fmla="*/ 180723 h 4860733"/>
              <a:gd name="connsiteX1133" fmla="*/ 3229536 w 4853691"/>
              <a:gd name="connsiteY1133" fmla="*/ 173681 h 4860733"/>
              <a:gd name="connsiteX1134" fmla="*/ 3210760 w 4853691"/>
              <a:gd name="connsiteY1134" fmla="*/ 159599 h 4860733"/>
              <a:gd name="connsiteX1135" fmla="*/ 3206066 w 4853691"/>
              <a:gd name="connsiteY1135" fmla="*/ 157252 h 4860733"/>
              <a:gd name="connsiteX1136" fmla="*/ 3189636 w 4853691"/>
              <a:gd name="connsiteY1136" fmla="*/ 145517 h 4860733"/>
              <a:gd name="connsiteX1137" fmla="*/ 3182595 w 4853691"/>
              <a:gd name="connsiteY1137" fmla="*/ 140823 h 4860733"/>
              <a:gd name="connsiteX1138" fmla="*/ 3168513 w 4853691"/>
              <a:gd name="connsiteY1138" fmla="*/ 133782 h 4860733"/>
              <a:gd name="connsiteX1139" fmla="*/ 3161472 w 4853691"/>
              <a:gd name="connsiteY1139" fmla="*/ 131435 h 4860733"/>
              <a:gd name="connsiteX1140" fmla="*/ 3159125 w 4853691"/>
              <a:gd name="connsiteY1140" fmla="*/ 129088 h 4860733"/>
              <a:gd name="connsiteX1141" fmla="*/ 3170860 w 4853691"/>
              <a:gd name="connsiteY1141" fmla="*/ 136129 h 4860733"/>
              <a:gd name="connsiteX1142" fmla="*/ 3560469 w 4853691"/>
              <a:gd name="connsiteY1142" fmla="*/ 342669 h 4860733"/>
              <a:gd name="connsiteX1143" fmla="*/ 3600369 w 4853691"/>
              <a:gd name="connsiteY1143" fmla="*/ 363792 h 4860733"/>
              <a:gd name="connsiteX1144" fmla="*/ 3605064 w 4853691"/>
              <a:gd name="connsiteY1144" fmla="*/ 366139 h 4860733"/>
              <a:gd name="connsiteX1145" fmla="*/ 3637922 w 4853691"/>
              <a:gd name="connsiteY1145" fmla="*/ 462368 h 4860733"/>
              <a:gd name="connsiteX1146" fmla="*/ 3633228 w 4853691"/>
              <a:gd name="connsiteY1146" fmla="*/ 464715 h 4860733"/>
              <a:gd name="connsiteX1147" fmla="*/ 3605064 w 4853691"/>
              <a:gd name="connsiteY1147" fmla="*/ 431857 h 4860733"/>
              <a:gd name="connsiteX1148" fmla="*/ 3598022 w 4853691"/>
              <a:gd name="connsiteY1148" fmla="*/ 424815 h 4860733"/>
              <a:gd name="connsiteX1149" fmla="*/ 3588634 w 4853691"/>
              <a:gd name="connsiteY1149" fmla="*/ 413080 h 4860733"/>
              <a:gd name="connsiteX1150" fmla="*/ 3572205 w 4853691"/>
              <a:gd name="connsiteY1150" fmla="*/ 391957 h 4860733"/>
              <a:gd name="connsiteX1151" fmla="*/ 3560469 w 4853691"/>
              <a:gd name="connsiteY1151" fmla="*/ 380222 h 4860733"/>
              <a:gd name="connsiteX1152" fmla="*/ 3544040 w 4853691"/>
              <a:gd name="connsiteY1152" fmla="*/ 361445 h 4860733"/>
              <a:gd name="connsiteX1153" fmla="*/ 3532305 w 4853691"/>
              <a:gd name="connsiteY1153" fmla="*/ 349710 h 4860733"/>
              <a:gd name="connsiteX1154" fmla="*/ 3515876 w 4853691"/>
              <a:gd name="connsiteY1154" fmla="*/ 333281 h 4860733"/>
              <a:gd name="connsiteX1155" fmla="*/ 3504140 w 4853691"/>
              <a:gd name="connsiteY1155" fmla="*/ 321545 h 4860733"/>
              <a:gd name="connsiteX1156" fmla="*/ 3501793 w 4853691"/>
              <a:gd name="connsiteY1156" fmla="*/ 319198 h 4860733"/>
              <a:gd name="connsiteX1157" fmla="*/ 3504140 w 4853691"/>
              <a:gd name="connsiteY1157" fmla="*/ 314504 h 4860733"/>
              <a:gd name="connsiteX1158" fmla="*/ 3544040 w 4853691"/>
              <a:gd name="connsiteY1158" fmla="*/ 335628 h 4860733"/>
              <a:gd name="connsiteX1159" fmla="*/ 3560469 w 4853691"/>
              <a:gd name="connsiteY1159" fmla="*/ 342669 h 4860733"/>
              <a:gd name="connsiteX1160" fmla="*/ 3652004 w 4853691"/>
              <a:gd name="connsiteY1160" fmla="*/ 394304 h 4860733"/>
              <a:gd name="connsiteX1161" fmla="*/ 3691904 w 4853691"/>
              <a:gd name="connsiteY1161" fmla="*/ 417774 h 4860733"/>
              <a:gd name="connsiteX1162" fmla="*/ 3703639 w 4853691"/>
              <a:gd name="connsiteY1162" fmla="*/ 424815 h 4860733"/>
              <a:gd name="connsiteX1163" fmla="*/ 3745886 w 4853691"/>
              <a:gd name="connsiteY1163" fmla="*/ 452980 h 4860733"/>
              <a:gd name="connsiteX1164" fmla="*/ 3750580 w 4853691"/>
              <a:gd name="connsiteY1164" fmla="*/ 457674 h 4860733"/>
              <a:gd name="connsiteX1165" fmla="*/ 3797521 w 4853691"/>
              <a:gd name="connsiteY1165" fmla="*/ 488186 h 4860733"/>
              <a:gd name="connsiteX1166" fmla="*/ 3799868 w 4853691"/>
              <a:gd name="connsiteY1166" fmla="*/ 488186 h 4860733"/>
              <a:gd name="connsiteX1167" fmla="*/ 3813950 w 4853691"/>
              <a:gd name="connsiteY1167" fmla="*/ 497574 h 4860733"/>
              <a:gd name="connsiteX1168" fmla="*/ 3809256 w 4853691"/>
              <a:gd name="connsiteY1168" fmla="*/ 495227 h 4860733"/>
              <a:gd name="connsiteX1169" fmla="*/ 3802215 w 4853691"/>
              <a:gd name="connsiteY1169" fmla="*/ 492880 h 4860733"/>
              <a:gd name="connsiteX1170" fmla="*/ 3778745 w 4853691"/>
              <a:gd name="connsiteY1170" fmla="*/ 485839 h 4860733"/>
              <a:gd name="connsiteX1171" fmla="*/ 3769357 w 4853691"/>
              <a:gd name="connsiteY1171" fmla="*/ 483492 h 4860733"/>
              <a:gd name="connsiteX1172" fmla="*/ 3750580 w 4853691"/>
              <a:gd name="connsiteY1172" fmla="*/ 478797 h 4860733"/>
              <a:gd name="connsiteX1173" fmla="*/ 3736498 w 4853691"/>
              <a:gd name="connsiteY1173" fmla="*/ 476450 h 4860733"/>
              <a:gd name="connsiteX1174" fmla="*/ 3722416 w 4853691"/>
              <a:gd name="connsiteY1174" fmla="*/ 474103 h 4860733"/>
              <a:gd name="connsiteX1175" fmla="*/ 3691904 w 4853691"/>
              <a:gd name="connsiteY1175" fmla="*/ 471756 h 4860733"/>
              <a:gd name="connsiteX1176" fmla="*/ 3668434 w 4853691"/>
              <a:gd name="connsiteY1176" fmla="*/ 471756 h 4860733"/>
              <a:gd name="connsiteX1177" fmla="*/ 3663740 w 4853691"/>
              <a:gd name="connsiteY1177" fmla="*/ 471756 h 4860733"/>
              <a:gd name="connsiteX1178" fmla="*/ 3644963 w 4853691"/>
              <a:gd name="connsiteY1178" fmla="*/ 455327 h 4860733"/>
              <a:gd name="connsiteX1179" fmla="*/ 3640269 w 4853691"/>
              <a:gd name="connsiteY1179" fmla="*/ 455327 h 4860733"/>
              <a:gd name="connsiteX1180" fmla="*/ 3607410 w 4853691"/>
              <a:gd name="connsiteY1180" fmla="*/ 361445 h 4860733"/>
              <a:gd name="connsiteX1181" fmla="*/ 3635575 w 4853691"/>
              <a:gd name="connsiteY1181" fmla="*/ 377874 h 4860733"/>
              <a:gd name="connsiteX1182" fmla="*/ 3652004 w 4853691"/>
              <a:gd name="connsiteY1182" fmla="*/ 394304 h 4860733"/>
              <a:gd name="connsiteX1183" fmla="*/ 3832727 w 4853691"/>
              <a:gd name="connsiteY1183" fmla="*/ 504615 h 4860733"/>
              <a:gd name="connsiteX1184" fmla="*/ 3835074 w 4853691"/>
              <a:gd name="connsiteY1184" fmla="*/ 506962 h 4860733"/>
              <a:gd name="connsiteX1185" fmla="*/ 3860891 w 4853691"/>
              <a:gd name="connsiteY1185" fmla="*/ 516350 h 4860733"/>
              <a:gd name="connsiteX1186" fmla="*/ 3863239 w 4853691"/>
              <a:gd name="connsiteY1186" fmla="*/ 516350 h 4860733"/>
              <a:gd name="connsiteX1187" fmla="*/ 3891403 w 4853691"/>
              <a:gd name="connsiteY1187" fmla="*/ 530433 h 4860733"/>
              <a:gd name="connsiteX1188" fmla="*/ 3891403 w 4853691"/>
              <a:gd name="connsiteY1188" fmla="*/ 530433 h 4860733"/>
              <a:gd name="connsiteX1189" fmla="*/ 4142537 w 4853691"/>
              <a:gd name="connsiteY1189" fmla="*/ 739320 h 4860733"/>
              <a:gd name="connsiteX1190" fmla="*/ 4137843 w 4853691"/>
              <a:gd name="connsiteY1190" fmla="*/ 736973 h 4860733"/>
              <a:gd name="connsiteX1191" fmla="*/ 4088555 w 4853691"/>
              <a:gd name="connsiteY1191" fmla="*/ 697073 h 4860733"/>
              <a:gd name="connsiteX1192" fmla="*/ 4076820 w 4853691"/>
              <a:gd name="connsiteY1192" fmla="*/ 687685 h 4860733"/>
              <a:gd name="connsiteX1193" fmla="*/ 4029879 w 4853691"/>
              <a:gd name="connsiteY1193" fmla="*/ 652479 h 4860733"/>
              <a:gd name="connsiteX1194" fmla="*/ 4015797 w 4853691"/>
              <a:gd name="connsiteY1194" fmla="*/ 643091 h 4860733"/>
              <a:gd name="connsiteX1195" fmla="*/ 3973550 w 4853691"/>
              <a:gd name="connsiteY1195" fmla="*/ 614926 h 4860733"/>
              <a:gd name="connsiteX1196" fmla="*/ 3968856 w 4853691"/>
              <a:gd name="connsiteY1196" fmla="*/ 612579 h 4860733"/>
              <a:gd name="connsiteX1197" fmla="*/ 3903138 w 4853691"/>
              <a:gd name="connsiteY1197" fmla="*/ 560944 h 4860733"/>
              <a:gd name="connsiteX1198" fmla="*/ 3898444 w 4853691"/>
              <a:gd name="connsiteY1198" fmla="*/ 558597 h 4860733"/>
              <a:gd name="connsiteX1199" fmla="*/ 3856197 w 4853691"/>
              <a:gd name="connsiteY1199" fmla="*/ 525738 h 4860733"/>
              <a:gd name="connsiteX1200" fmla="*/ 3846809 w 4853691"/>
              <a:gd name="connsiteY1200" fmla="*/ 518697 h 4860733"/>
              <a:gd name="connsiteX1201" fmla="*/ 3825686 w 4853691"/>
              <a:gd name="connsiteY1201" fmla="*/ 502268 h 4860733"/>
              <a:gd name="connsiteX1202" fmla="*/ 3832727 w 4853691"/>
              <a:gd name="connsiteY1202" fmla="*/ 504615 h 4860733"/>
              <a:gd name="connsiteX1203" fmla="*/ 4325607 w 4853691"/>
              <a:gd name="connsiteY1203" fmla="*/ 929430 h 4860733"/>
              <a:gd name="connsiteX1204" fmla="*/ 4344383 w 4853691"/>
              <a:gd name="connsiteY1204" fmla="*/ 952901 h 4860733"/>
              <a:gd name="connsiteX1205" fmla="*/ 4353771 w 4853691"/>
              <a:gd name="connsiteY1205" fmla="*/ 964636 h 4860733"/>
              <a:gd name="connsiteX1206" fmla="*/ 4370201 w 4853691"/>
              <a:gd name="connsiteY1206" fmla="*/ 985760 h 4860733"/>
              <a:gd name="connsiteX1207" fmla="*/ 4381936 w 4853691"/>
              <a:gd name="connsiteY1207" fmla="*/ 1002189 h 4860733"/>
              <a:gd name="connsiteX1208" fmla="*/ 4393671 w 4853691"/>
              <a:gd name="connsiteY1208" fmla="*/ 1018618 h 4860733"/>
              <a:gd name="connsiteX1209" fmla="*/ 4407753 w 4853691"/>
              <a:gd name="connsiteY1209" fmla="*/ 1039742 h 4860733"/>
              <a:gd name="connsiteX1210" fmla="*/ 4417141 w 4853691"/>
              <a:gd name="connsiteY1210" fmla="*/ 1053824 h 4860733"/>
              <a:gd name="connsiteX1211" fmla="*/ 4433571 w 4853691"/>
              <a:gd name="connsiteY1211" fmla="*/ 1077294 h 4860733"/>
              <a:gd name="connsiteX1212" fmla="*/ 4442959 w 4853691"/>
              <a:gd name="connsiteY1212" fmla="*/ 1089030 h 4860733"/>
              <a:gd name="connsiteX1213" fmla="*/ 4459388 w 4853691"/>
              <a:gd name="connsiteY1213" fmla="*/ 1114847 h 4860733"/>
              <a:gd name="connsiteX1214" fmla="*/ 4466430 w 4853691"/>
              <a:gd name="connsiteY1214" fmla="*/ 1126582 h 4860733"/>
              <a:gd name="connsiteX1215" fmla="*/ 4482859 w 4853691"/>
              <a:gd name="connsiteY1215" fmla="*/ 1152400 h 4860733"/>
              <a:gd name="connsiteX1216" fmla="*/ 4489900 w 4853691"/>
              <a:gd name="connsiteY1216" fmla="*/ 1164135 h 4860733"/>
              <a:gd name="connsiteX1217" fmla="*/ 4503982 w 4853691"/>
              <a:gd name="connsiteY1217" fmla="*/ 1189953 h 4860733"/>
              <a:gd name="connsiteX1218" fmla="*/ 4511023 w 4853691"/>
              <a:gd name="connsiteY1218" fmla="*/ 1204035 h 4860733"/>
              <a:gd name="connsiteX1219" fmla="*/ 4525106 w 4853691"/>
              <a:gd name="connsiteY1219" fmla="*/ 1229852 h 4860733"/>
              <a:gd name="connsiteX1220" fmla="*/ 4532147 w 4853691"/>
              <a:gd name="connsiteY1220" fmla="*/ 1246282 h 4860733"/>
              <a:gd name="connsiteX1221" fmla="*/ 4543882 w 4853691"/>
              <a:gd name="connsiteY1221" fmla="*/ 1269752 h 4860733"/>
              <a:gd name="connsiteX1222" fmla="*/ 4553270 w 4853691"/>
              <a:gd name="connsiteY1222" fmla="*/ 1286181 h 4860733"/>
              <a:gd name="connsiteX1223" fmla="*/ 4565005 w 4853691"/>
              <a:gd name="connsiteY1223" fmla="*/ 1309652 h 4860733"/>
              <a:gd name="connsiteX1224" fmla="*/ 4567353 w 4853691"/>
              <a:gd name="connsiteY1224" fmla="*/ 1316693 h 4860733"/>
              <a:gd name="connsiteX1225" fmla="*/ 4555617 w 4853691"/>
              <a:gd name="connsiteY1225" fmla="*/ 1295570 h 4860733"/>
              <a:gd name="connsiteX1226" fmla="*/ 4539188 w 4853691"/>
              <a:gd name="connsiteY1226" fmla="*/ 1267405 h 4860733"/>
              <a:gd name="connsiteX1227" fmla="*/ 4520412 w 4853691"/>
              <a:gd name="connsiteY1227" fmla="*/ 1234546 h 4860733"/>
              <a:gd name="connsiteX1228" fmla="*/ 4503982 w 4853691"/>
              <a:gd name="connsiteY1228" fmla="*/ 1208729 h 4860733"/>
              <a:gd name="connsiteX1229" fmla="*/ 4482859 w 4853691"/>
              <a:gd name="connsiteY1229" fmla="*/ 1178217 h 4860733"/>
              <a:gd name="connsiteX1230" fmla="*/ 4466430 w 4853691"/>
              <a:gd name="connsiteY1230" fmla="*/ 1152400 h 4860733"/>
              <a:gd name="connsiteX1231" fmla="*/ 4445306 w 4853691"/>
              <a:gd name="connsiteY1231" fmla="*/ 1121888 h 4860733"/>
              <a:gd name="connsiteX1232" fmla="*/ 4426530 w 4853691"/>
              <a:gd name="connsiteY1232" fmla="*/ 1096071 h 4860733"/>
              <a:gd name="connsiteX1233" fmla="*/ 4403059 w 4853691"/>
              <a:gd name="connsiteY1233" fmla="*/ 1065559 h 4860733"/>
              <a:gd name="connsiteX1234" fmla="*/ 4384283 w 4853691"/>
              <a:gd name="connsiteY1234" fmla="*/ 1042089 h 4860733"/>
              <a:gd name="connsiteX1235" fmla="*/ 4358465 w 4853691"/>
              <a:gd name="connsiteY1235" fmla="*/ 1011577 h 4860733"/>
              <a:gd name="connsiteX1236" fmla="*/ 4342036 w 4853691"/>
              <a:gd name="connsiteY1236" fmla="*/ 990454 h 4860733"/>
              <a:gd name="connsiteX1237" fmla="*/ 4313872 w 4853691"/>
              <a:gd name="connsiteY1237" fmla="*/ 957595 h 4860733"/>
              <a:gd name="connsiteX1238" fmla="*/ 4297442 w 4853691"/>
              <a:gd name="connsiteY1238" fmla="*/ 938819 h 4860733"/>
              <a:gd name="connsiteX1239" fmla="*/ 4264583 w 4853691"/>
              <a:gd name="connsiteY1239" fmla="*/ 905960 h 4860733"/>
              <a:gd name="connsiteX1240" fmla="*/ 4269277 w 4853691"/>
              <a:gd name="connsiteY1240" fmla="*/ 891878 h 4860733"/>
              <a:gd name="connsiteX1241" fmla="*/ 4248154 w 4853691"/>
              <a:gd name="connsiteY1241" fmla="*/ 870754 h 4860733"/>
              <a:gd name="connsiteX1242" fmla="*/ 4238766 w 4853691"/>
              <a:gd name="connsiteY1242" fmla="*/ 873101 h 4860733"/>
              <a:gd name="connsiteX1243" fmla="*/ 4156619 w 4853691"/>
              <a:gd name="connsiteY1243" fmla="*/ 758096 h 4860733"/>
              <a:gd name="connsiteX1244" fmla="*/ 4316218 w 4853691"/>
              <a:gd name="connsiteY1244" fmla="*/ 924736 h 4860733"/>
              <a:gd name="connsiteX1245" fmla="*/ 4325607 w 4853691"/>
              <a:gd name="connsiteY1245" fmla="*/ 929430 h 4860733"/>
              <a:gd name="connsiteX1246" fmla="*/ 4602558 w 4853691"/>
              <a:gd name="connsiteY1246" fmla="*/ 1375369 h 4860733"/>
              <a:gd name="connsiteX1247" fmla="*/ 4604905 w 4853691"/>
              <a:gd name="connsiteY1247" fmla="*/ 1380063 h 4860733"/>
              <a:gd name="connsiteX1248" fmla="*/ 4623682 w 4853691"/>
              <a:gd name="connsiteY1248" fmla="*/ 1412922 h 4860733"/>
              <a:gd name="connsiteX1249" fmla="*/ 4630723 w 4853691"/>
              <a:gd name="connsiteY1249" fmla="*/ 1424657 h 4860733"/>
              <a:gd name="connsiteX1250" fmla="*/ 4644805 w 4853691"/>
              <a:gd name="connsiteY1250" fmla="*/ 1452822 h 4860733"/>
              <a:gd name="connsiteX1251" fmla="*/ 4651846 w 4853691"/>
              <a:gd name="connsiteY1251" fmla="*/ 1466904 h 4860733"/>
              <a:gd name="connsiteX1252" fmla="*/ 4668275 w 4853691"/>
              <a:gd name="connsiteY1252" fmla="*/ 1502110 h 4860733"/>
              <a:gd name="connsiteX1253" fmla="*/ 4672970 w 4853691"/>
              <a:gd name="connsiteY1253" fmla="*/ 1509151 h 4860733"/>
              <a:gd name="connsiteX1254" fmla="*/ 4691746 w 4853691"/>
              <a:gd name="connsiteY1254" fmla="*/ 1553745 h 4860733"/>
              <a:gd name="connsiteX1255" fmla="*/ 4696440 w 4853691"/>
              <a:gd name="connsiteY1255" fmla="*/ 1565480 h 4860733"/>
              <a:gd name="connsiteX1256" fmla="*/ 4710522 w 4853691"/>
              <a:gd name="connsiteY1256" fmla="*/ 1600686 h 4860733"/>
              <a:gd name="connsiteX1257" fmla="*/ 4717563 w 4853691"/>
              <a:gd name="connsiteY1257" fmla="*/ 1617115 h 4860733"/>
              <a:gd name="connsiteX1258" fmla="*/ 4731646 w 4853691"/>
              <a:gd name="connsiteY1258" fmla="*/ 1654668 h 4860733"/>
              <a:gd name="connsiteX1259" fmla="*/ 4736340 w 4853691"/>
              <a:gd name="connsiteY1259" fmla="*/ 1668750 h 4860733"/>
              <a:gd name="connsiteX1260" fmla="*/ 4736340 w 4853691"/>
              <a:gd name="connsiteY1260" fmla="*/ 1671097 h 4860733"/>
              <a:gd name="connsiteX1261" fmla="*/ 4722257 w 4853691"/>
              <a:gd name="connsiteY1261" fmla="*/ 1631197 h 4860733"/>
              <a:gd name="connsiteX1262" fmla="*/ 4719911 w 4853691"/>
              <a:gd name="connsiteY1262" fmla="*/ 1626503 h 4860733"/>
              <a:gd name="connsiteX1263" fmla="*/ 4698787 w 4853691"/>
              <a:gd name="connsiteY1263" fmla="*/ 1572521 h 4860733"/>
              <a:gd name="connsiteX1264" fmla="*/ 4694093 w 4853691"/>
              <a:gd name="connsiteY1264" fmla="*/ 1560786 h 4860733"/>
              <a:gd name="connsiteX1265" fmla="*/ 4670623 w 4853691"/>
              <a:gd name="connsiteY1265" fmla="*/ 1506804 h 4860733"/>
              <a:gd name="connsiteX1266" fmla="*/ 4665929 w 4853691"/>
              <a:gd name="connsiteY1266" fmla="*/ 1497416 h 4860733"/>
              <a:gd name="connsiteX1267" fmla="*/ 4642458 w 4853691"/>
              <a:gd name="connsiteY1267" fmla="*/ 1448128 h 4860733"/>
              <a:gd name="connsiteX1268" fmla="*/ 4640111 w 4853691"/>
              <a:gd name="connsiteY1268" fmla="*/ 1443434 h 4860733"/>
              <a:gd name="connsiteX1269" fmla="*/ 4614294 w 4853691"/>
              <a:gd name="connsiteY1269" fmla="*/ 1394146 h 4860733"/>
              <a:gd name="connsiteX1270" fmla="*/ 4607252 w 4853691"/>
              <a:gd name="connsiteY1270" fmla="*/ 1382410 h 4860733"/>
              <a:gd name="connsiteX1271" fmla="*/ 4602558 w 4853691"/>
              <a:gd name="connsiteY1271" fmla="*/ 1375369 h 4860733"/>
              <a:gd name="connsiteX1272" fmla="*/ 4602558 w 4853691"/>
              <a:gd name="connsiteY1272" fmla="*/ 1375369 h 4860733"/>
              <a:gd name="connsiteX1273" fmla="*/ 4799710 w 4853691"/>
              <a:gd name="connsiteY1273" fmla="*/ 2342352 h 4860733"/>
              <a:gd name="connsiteX1274" fmla="*/ 4797363 w 4853691"/>
              <a:gd name="connsiteY1274" fmla="*/ 2351741 h 4860733"/>
              <a:gd name="connsiteX1275" fmla="*/ 4797363 w 4853691"/>
              <a:gd name="connsiteY1275" fmla="*/ 2354088 h 4860733"/>
              <a:gd name="connsiteX1276" fmla="*/ 4795016 w 4853691"/>
              <a:gd name="connsiteY1276" fmla="*/ 2363476 h 4860733"/>
              <a:gd name="connsiteX1277" fmla="*/ 4795016 w 4853691"/>
              <a:gd name="connsiteY1277" fmla="*/ 2365823 h 4860733"/>
              <a:gd name="connsiteX1278" fmla="*/ 4795016 w 4853691"/>
              <a:gd name="connsiteY1278" fmla="*/ 2377558 h 4860733"/>
              <a:gd name="connsiteX1279" fmla="*/ 4795016 w 4853691"/>
              <a:gd name="connsiteY1279" fmla="*/ 2382252 h 4860733"/>
              <a:gd name="connsiteX1280" fmla="*/ 4795016 w 4853691"/>
              <a:gd name="connsiteY1280" fmla="*/ 2393987 h 4860733"/>
              <a:gd name="connsiteX1281" fmla="*/ 4795016 w 4853691"/>
              <a:gd name="connsiteY1281" fmla="*/ 2398681 h 4860733"/>
              <a:gd name="connsiteX1282" fmla="*/ 4795016 w 4853691"/>
              <a:gd name="connsiteY1282" fmla="*/ 2401028 h 4860733"/>
              <a:gd name="connsiteX1283" fmla="*/ 4795016 w 4853691"/>
              <a:gd name="connsiteY1283" fmla="*/ 2401028 h 4860733"/>
              <a:gd name="connsiteX1284" fmla="*/ 4795016 w 4853691"/>
              <a:gd name="connsiteY1284" fmla="*/ 2398681 h 4860733"/>
              <a:gd name="connsiteX1285" fmla="*/ 4795016 w 4853691"/>
              <a:gd name="connsiteY1285" fmla="*/ 2384599 h 4860733"/>
              <a:gd name="connsiteX1286" fmla="*/ 4795016 w 4853691"/>
              <a:gd name="connsiteY1286" fmla="*/ 2379905 h 4860733"/>
              <a:gd name="connsiteX1287" fmla="*/ 4795016 w 4853691"/>
              <a:gd name="connsiteY1287" fmla="*/ 2361129 h 4860733"/>
              <a:gd name="connsiteX1288" fmla="*/ 4795016 w 4853691"/>
              <a:gd name="connsiteY1288" fmla="*/ 2356435 h 4860733"/>
              <a:gd name="connsiteX1289" fmla="*/ 4797363 w 4853691"/>
              <a:gd name="connsiteY1289" fmla="*/ 2342352 h 4860733"/>
              <a:gd name="connsiteX1290" fmla="*/ 4797363 w 4853691"/>
              <a:gd name="connsiteY1290" fmla="*/ 2337658 h 4860733"/>
              <a:gd name="connsiteX1291" fmla="*/ 4799710 w 4853691"/>
              <a:gd name="connsiteY1291" fmla="*/ 2328270 h 4860733"/>
              <a:gd name="connsiteX1292" fmla="*/ 4799710 w 4853691"/>
              <a:gd name="connsiteY1292" fmla="*/ 2328270 h 4860733"/>
              <a:gd name="connsiteX1293" fmla="*/ 4804404 w 4853691"/>
              <a:gd name="connsiteY1293" fmla="*/ 2335311 h 4860733"/>
              <a:gd name="connsiteX1294" fmla="*/ 4799710 w 4853691"/>
              <a:gd name="connsiteY1294" fmla="*/ 2342352 h 4860733"/>
              <a:gd name="connsiteX1295" fmla="*/ 4799710 w 4853691"/>
              <a:gd name="connsiteY1295" fmla="*/ 2342352 h 4860733"/>
              <a:gd name="connsiteX1296" fmla="*/ 4816139 w 4853691"/>
              <a:gd name="connsiteY1296" fmla="*/ 2703798 h 4860733"/>
              <a:gd name="connsiteX1297" fmla="*/ 4811445 w 4853691"/>
              <a:gd name="connsiteY1297" fmla="*/ 2776556 h 4860733"/>
              <a:gd name="connsiteX1298" fmla="*/ 4809098 w 4853691"/>
              <a:gd name="connsiteY1298" fmla="*/ 2792985 h 4860733"/>
              <a:gd name="connsiteX1299" fmla="*/ 4809098 w 4853691"/>
              <a:gd name="connsiteY1299" fmla="*/ 2800026 h 4860733"/>
              <a:gd name="connsiteX1300" fmla="*/ 4806751 w 4853691"/>
              <a:gd name="connsiteY1300" fmla="*/ 2809415 h 4860733"/>
              <a:gd name="connsiteX1301" fmla="*/ 4806751 w 4853691"/>
              <a:gd name="connsiteY1301" fmla="*/ 2814109 h 4860733"/>
              <a:gd name="connsiteX1302" fmla="*/ 4802057 w 4853691"/>
              <a:gd name="connsiteY1302" fmla="*/ 2865744 h 4860733"/>
              <a:gd name="connsiteX1303" fmla="*/ 4802057 w 4853691"/>
              <a:gd name="connsiteY1303" fmla="*/ 2868091 h 4860733"/>
              <a:gd name="connsiteX1304" fmla="*/ 4792669 w 4853691"/>
              <a:gd name="connsiteY1304" fmla="*/ 2938502 h 4860733"/>
              <a:gd name="connsiteX1305" fmla="*/ 4790322 w 4853691"/>
              <a:gd name="connsiteY1305" fmla="*/ 2952584 h 4860733"/>
              <a:gd name="connsiteX1306" fmla="*/ 4778587 w 4853691"/>
              <a:gd name="connsiteY1306" fmla="*/ 3018302 h 4860733"/>
              <a:gd name="connsiteX1307" fmla="*/ 4776240 w 4853691"/>
              <a:gd name="connsiteY1307" fmla="*/ 3030037 h 4860733"/>
              <a:gd name="connsiteX1308" fmla="*/ 4764504 w 4853691"/>
              <a:gd name="connsiteY1308" fmla="*/ 3088713 h 4860733"/>
              <a:gd name="connsiteX1309" fmla="*/ 4762157 w 4853691"/>
              <a:gd name="connsiteY1309" fmla="*/ 3100448 h 4860733"/>
              <a:gd name="connsiteX1310" fmla="*/ 4759810 w 4853691"/>
              <a:gd name="connsiteY1310" fmla="*/ 3112184 h 4860733"/>
              <a:gd name="connsiteX1311" fmla="*/ 4726952 w 4853691"/>
              <a:gd name="connsiteY1311" fmla="*/ 3196677 h 4860733"/>
              <a:gd name="connsiteX1312" fmla="*/ 4729299 w 4853691"/>
              <a:gd name="connsiteY1312" fmla="*/ 3191983 h 4860733"/>
              <a:gd name="connsiteX1313" fmla="*/ 4736340 w 4853691"/>
              <a:gd name="connsiteY1313" fmla="*/ 3166166 h 4860733"/>
              <a:gd name="connsiteX1314" fmla="*/ 4743381 w 4853691"/>
              <a:gd name="connsiteY1314" fmla="*/ 3138001 h 4860733"/>
              <a:gd name="connsiteX1315" fmla="*/ 4750422 w 4853691"/>
              <a:gd name="connsiteY1315" fmla="*/ 3112184 h 4860733"/>
              <a:gd name="connsiteX1316" fmla="*/ 4757463 w 4853691"/>
              <a:gd name="connsiteY1316" fmla="*/ 3081672 h 4860733"/>
              <a:gd name="connsiteX1317" fmla="*/ 4764504 w 4853691"/>
              <a:gd name="connsiteY1317" fmla="*/ 3055855 h 4860733"/>
              <a:gd name="connsiteX1318" fmla="*/ 4771546 w 4853691"/>
              <a:gd name="connsiteY1318" fmla="*/ 3025343 h 4860733"/>
              <a:gd name="connsiteX1319" fmla="*/ 4776240 w 4853691"/>
              <a:gd name="connsiteY1319" fmla="*/ 3001873 h 4860733"/>
              <a:gd name="connsiteX1320" fmla="*/ 4783281 w 4853691"/>
              <a:gd name="connsiteY1320" fmla="*/ 2966667 h 4860733"/>
              <a:gd name="connsiteX1321" fmla="*/ 4787975 w 4853691"/>
              <a:gd name="connsiteY1321" fmla="*/ 2945543 h 4860733"/>
              <a:gd name="connsiteX1322" fmla="*/ 4795016 w 4853691"/>
              <a:gd name="connsiteY1322" fmla="*/ 2898602 h 4860733"/>
              <a:gd name="connsiteX1323" fmla="*/ 4797363 w 4853691"/>
              <a:gd name="connsiteY1323" fmla="*/ 2889214 h 4860733"/>
              <a:gd name="connsiteX1324" fmla="*/ 4797363 w 4853691"/>
              <a:gd name="connsiteY1324" fmla="*/ 2889214 h 4860733"/>
              <a:gd name="connsiteX1325" fmla="*/ 4797363 w 4853691"/>
              <a:gd name="connsiteY1325" fmla="*/ 2889214 h 4860733"/>
              <a:gd name="connsiteX1326" fmla="*/ 4797363 w 4853691"/>
              <a:gd name="connsiteY1326" fmla="*/ 2886867 h 4860733"/>
              <a:gd name="connsiteX1327" fmla="*/ 4804404 w 4853691"/>
              <a:gd name="connsiteY1327" fmla="*/ 2825844 h 4860733"/>
              <a:gd name="connsiteX1328" fmla="*/ 4806751 w 4853691"/>
              <a:gd name="connsiteY1328" fmla="*/ 2804721 h 4860733"/>
              <a:gd name="connsiteX1329" fmla="*/ 4811445 w 4853691"/>
              <a:gd name="connsiteY1329" fmla="*/ 2760127 h 4860733"/>
              <a:gd name="connsiteX1330" fmla="*/ 4813793 w 4853691"/>
              <a:gd name="connsiteY1330" fmla="*/ 2736656 h 4860733"/>
              <a:gd name="connsiteX1331" fmla="*/ 4816139 w 4853691"/>
              <a:gd name="connsiteY1331" fmla="*/ 2694409 h 4860733"/>
              <a:gd name="connsiteX1332" fmla="*/ 4818487 w 4853691"/>
              <a:gd name="connsiteY1332" fmla="*/ 2670939 h 4860733"/>
              <a:gd name="connsiteX1333" fmla="*/ 4818487 w 4853691"/>
              <a:gd name="connsiteY1333" fmla="*/ 2666245 h 4860733"/>
              <a:gd name="connsiteX1334" fmla="*/ 4818487 w 4853691"/>
              <a:gd name="connsiteY1334" fmla="*/ 2666245 h 4860733"/>
              <a:gd name="connsiteX1335" fmla="*/ 4818487 w 4853691"/>
              <a:gd name="connsiteY1335" fmla="*/ 2689715 h 4860733"/>
              <a:gd name="connsiteX1336" fmla="*/ 4816139 w 4853691"/>
              <a:gd name="connsiteY1336" fmla="*/ 2703798 h 4860733"/>
              <a:gd name="connsiteX1337" fmla="*/ 4816139 w 4853691"/>
              <a:gd name="connsiteY1337" fmla="*/ 2882173 h 4860733"/>
              <a:gd name="connsiteX1338" fmla="*/ 4811445 w 4853691"/>
              <a:gd name="connsiteY1338" fmla="*/ 2903296 h 4860733"/>
              <a:gd name="connsiteX1339" fmla="*/ 4797363 w 4853691"/>
              <a:gd name="connsiteY1339" fmla="*/ 2971361 h 4860733"/>
              <a:gd name="connsiteX1340" fmla="*/ 4795016 w 4853691"/>
              <a:gd name="connsiteY1340" fmla="*/ 2978402 h 4860733"/>
              <a:gd name="connsiteX1341" fmla="*/ 4783281 w 4853691"/>
              <a:gd name="connsiteY1341" fmla="*/ 3030037 h 4860733"/>
              <a:gd name="connsiteX1342" fmla="*/ 4766852 w 4853691"/>
              <a:gd name="connsiteY1342" fmla="*/ 3086366 h 4860733"/>
              <a:gd name="connsiteX1343" fmla="*/ 4769198 w 4853691"/>
              <a:gd name="connsiteY1343" fmla="*/ 3076978 h 4860733"/>
              <a:gd name="connsiteX1344" fmla="*/ 4780934 w 4853691"/>
              <a:gd name="connsiteY1344" fmla="*/ 3020649 h 4860733"/>
              <a:gd name="connsiteX1345" fmla="*/ 4783281 w 4853691"/>
              <a:gd name="connsiteY1345" fmla="*/ 3013608 h 4860733"/>
              <a:gd name="connsiteX1346" fmla="*/ 4795016 w 4853691"/>
              <a:gd name="connsiteY1346" fmla="*/ 2950237 h 4860733"/>
              <a:gd name="connsiteX1347" fmla="*/ 4797363 w 4853691"/>
              <a:gd name="connsiteY1347" fmla="*/ 2933808 h 4860733"/>
              <a:gd name="connsiteX1348" fmla="*/ 4804404 w 4853691"/>
              <a:gd name="connsiteY1348" fmla="*/ 2870438 h 4860733"/>
              <a:gd name="connsiteX1349" fmla="*/ 4804404 w 4853691"/>
              <a:gd name="connsiteY1349" fmla="*/ 2865744 h 4860733"/>
              <a:gd name="connsiteX1350" fmla="*/ 4809098 w 4853691"/>
              <a:gd name="connsiteY1350" fmla="*/ 2816456 h 4860733"/>
              <a:gd name="connsiteX1351" fmla="*/ 4823181 w 4853691"/>
              <a:gd name="connsiteY1351" fmla="*/ 2825844 h 4860733"/>
              <a:gd name="connsiteX1352" fmla="*/ 4816139 w 4853691"/>
              <a:gd name="connsiteY1352" fmla="*/ 2882173 h 4860733"/>
              <a:gd name="connsiteX1353" fmla="*/ 4743381 w 4853691"/>
              <a:gd name="connsiteY1353" fmla="*/ 3170860 h 4860733"/>
              <a:gd name="connsiteX1354" fmla="*/ 4731646 w 4853691"/>
              <a:gd name="connsiteY1354" fmla="*/ 3210759 h 4860733"/>
              <a:gd name="connsiteX1355" fmla="*/ 4726952 w 4853691"/>
              <a:gd name="connsiteY1355" fmla="*/ 3210759 h 4860733"/>
              <a:gd name="connsiteX1356" fmla="*/ 4738687 w 4853691"/>
              <a:gd name="connsiteY1356" fmla="*/ 3177901 h 4860733"/>
              <a:gd name="connsiteX1357" fmla="*/ 4743381 w 4853691"/>
              <a:gd name="connsiteY1357" fmla="*/ 3166166 h 4860733"/>
              <a:gd name="connsiteX1358" fmla="*/ 4748075 w 4853691"/>
              <a:gd name="connsiteY1358" fmla="*/ 3154431 h 4860733"/>
              <a:gd name="connsiteX1359" fmla="*/ 4748075 w 4853691"/>
              <a:gd name="connsiteY1359" fmla="*/ 3156777 h 4860733"/>
              <a:gd name="connsiteX1360" fmla="*/ 4743381 w 4853691"/>
              <a:gd name="connsiteY1360" fmla="*/ 3170860 h 4860733"/>
              <a:gd name="connsiteX1361" fmla="*/ 4391324 w 4853691"/>
              <a:gd name="connsiteY1361" fmla="*/ 3867932 h 4860733"/>
              <a:gd name="connsiteX1362" fmla="*/ 4379589 w 4853691"/>
              <a:gd name="connsiteY1362" fmla="*/ 3884362 h 4860733"/>
              <a:gd name="connsiteX1363" fmla="*/ 4346730 w 4853691"/>
              <a:gd name="connsiteY1363" fmla="*/ 3928956 h 4860733"/>
              <a:gd name="connsiteX1364" fmla="*/ 4332648 w 4853691"/>
              <a:gd name="connsiteY1364" fmla="*/ 3947732 h 4860733"/>
              <a:gd name="connsiteX1365" fmla="*/ 4299789 w 4853691"/>
              <a:gd name="connsiteY1365" fmla="*/ 3987632 h 4860733"/>
              <a:gd name="connsiteX1366" fmla="*/ 4283360 w 4853691"/>
              <a:gd name="connsiteY1366" fmla="*/ 4006408 h 4860733"/>
              <a:gd name="connsiteX1367" fmla="*/ 4252848 w 4853691"/>
              <a:gd name="connsiteY1367" fmla="*/ 4041614 h 4860733"/>
              <a:gd name="connsiteX1368" fmla="*/ 4231725 w 4853691"/>
              <a:gd name="connsiteY1368" fmla="*/ 4065085 h 4860733"/>
              <a:gd name="connsiteX1369" fmla="*/ 4205907 w 4853691"/>
              <a:gd name="connsiteY1369" fmla="*/ 4093249 h 4860733"/>
              <a:gd name="connsiteX1370" fmla="*/ 4182437 w 4853691"/>
              <a:gd name="connsiteY1370" fmla="*/ 4119066 h 4860733"/>
              <a:gd name="connsiteX1371" fmla="*/ 4182437 w 4853691"/>
              <a:gd name="connsiteY1371" fmla="*/ 4116720 h 4860733"/>
              <a:gd name="connsiteX1372" fmla="*/ 4187131 w 4853691"/>
              <a:gd name="connsiteY1372" fmla="*/ 4107331 h 4860733"/>
              <a:gd name="connsiteX1373" fmla="*/ 4189478 w 4853691"/>
              <a:gd name="connsiteY1373" fmla="*/ 4100290 h 4860733"/>
              <a:gd name="connsiteX1374" fmla="*/ 4194172 w 4853691"/>
              <a:gd name="connsiteY1374" fmla="*/ 4090902 h 4860733"/>
              <a:gd name="connsiteX1375" fmla="*/ 4198866 w 4853691"/>
              <a:gd name="connsiteY1375" fmla="*/ 4076820 h 4860733"/>
              <a:gd name="connsiteX1376" fmla="*/ 4201213 w 4853691"/>
              <a:gd name="connsiteY1376" fmla="*/ 4072125 h 4860733"/>
              <a:gd name="connsiteX1377" fmla="*/ 4212948 w 4853691"/>
              <a:gd name="connsiteY1377" fmla="*/ 4029879 h 4860733"/>
              <a:gd name="connsiteX1378" fmla="*/ 4231725 w 4853691"/>
              <a:gd name="connsiteY1378" fmla="*/ 4008755 h 4860733"/>
              <a:gd name="connsiteX1379" fmla="*/ 4229378 w 4853691"/>
              <a:gd name="connsiteY1379" fmla="*/ 4001714 h 4860733"/>
              <a:gd name="connsiteX1380" fmla="*/ 4234072 w 4853691"/>
              <a:gd name="connsiteY1380" fmla="*/ 3994673 h 4860733"/>
              <a:gd name="connsiteX1381" fmla="*/ 4248154 w 4853691"/>
              <a:gd name="connsiteY1381" fmla="*/ 3982938 h 4860733"/>
              <a:gd name="connsiteX1382" fmla="*/ 4257542 w 4853691"/>
              <a:gd name="connsiteY1382" fmla="*/ 3975897 h 4860733"/>
              <a:gd name="connsiteX1383" fmla="*/ 4292748 w 4853691"/>
              <a:gd name="connsiteY1383" fmla="*/ 3945385 h 4860733"/>
              <a:gd name="connsiteX1384" fmla="*/ 4299789 w 4853691"/>
              <a:gd name="connsiteY1384" fmla="*/ 3940691 h 4860733"/>
              <a:gd name="connsiteX1385" fmla="*/ 4332648 w 4853691"/>
              <a:gd name="connsiteY1385" fmla="*/ 3910179 h 4860733"/>
              <a:gd name="connsiteX1386" fmla="*/ 4339689 w 4853691"/>
              <a:gd name="connsiteY1386" fmla="*/ 3903138 h 4860733"/>
              <a:gd name="connsiteX1387" fmla="*/ 4374895 w 4853691"/>
              <a:gd name="connsiteY1387" fmla="*/ 3867932 h 4860733"/>
              <a:gd name="connsiteX1388" fmla="*/ 4381936 w 4853691"/>
              <a:gd name="connsiteY1388" fmla="*/ 3858544 h 4860733"/>
              <a:gd name="connsiteX1389" fmla="*/ 4414795 w 4853691"/>
              <a:gd name="connsiteY1389" fmla="*/ 3820992 h 4860733"/>
              <a:gd name="connsiteX1390" fmla="*/ 4417141 w 4853691"/>
              <a:gd name="connsiteY1390" fmla="*/ 3816298 h 4860733"/>
              <a:gd name="connsiteX1391" fmla="*/ 4450000 w 4853691"/>
              <a:gd name="connsiteY1391" fmla="*/ 3774051 h 4860733"/>
              <a:gd name="connsiteX1392" fmla="*/ 4457041 w 4853691"/>
              <a:gd name="connsiteY1392" fmla="*/ 3764663 h 4860733"/>
              <a:gd name="connsiteX1393" fmla="*/ 4480512 w 4853691"/>
              <a:gd name="connsiteY1393" fmla="*/ 3729457 h 4860733"/>
              <a:gd name="connsiteX1394" fmla="*/ 4473471 w 4853691"/>
              <a:gd name="connsiteY1394" fmla="*/ 3738845 h 4860733"/>
              <a:gd name="connsiteX1395" fmla="*/ 4391324 w 4853691"/>
              <a:gd name="connsiteY1395" fmla="*/ 3867932 h 4860733"/>
              <a:gd name="connsiteX1396" fmla="*/ 4065084 w 4853691"/>
              <a:gd name="connsiteY1396" fmla="*/ 4229378 h 4860733"/>
              <a:gd name="connsiteX1397" fmla="*/ 4025185 w 4853691"/>
              <a:gd name="connsiteY1397" fmla="*/ 4264584 h 4860733"/>
              <a:gd name="connsiteX1398" fmla="*/ 4004061 w 4853691"/>
              <a:gd name="connsiteY1398" fmla="*/ 4281013 h 4860733"/>
              <a:gd name="connsiteX1399" fmla="*/ 3982938 w 4853691"/>
              <a:gd name="connsiteY1399" fmla="*/ 4297442 h 4860733"/>
              <a:gd name="connsiteX1400" fmla="*/ 3971203 w 4853691"/>
              <a:gd name="connsiteY1400" fmla="*/ 4304483 h 4860733"/>
              <a:gd name="connsiteX1401" fmla="*/ 3950079 w 4853691"/>
              <a:gd name="connsiteY1401" fmla="*/ 4318565 h 4860733"/>
              <a:gd name="connsiteX1402" fmla="*/ 3943038 w 4853691"/>
              <a:gd name="connsiteY1402" fmla="*/ 4323260 h 4860733"/>
              <a:gd name="connsiteX1403" fmla="*/ 3900791 w 4853691"/>
              <a:gd name="connsiteY1403" fmla="*/ 4351424 h 4860733"/>
              <a:gd name="connsiteX1404" fmla="*/ 3891403 w 4853691"/>
              <a:gd name="connsiteY1404" fmla="*/ 4356118 h 4860733"/>
              <a:gd name="connsiteX1405" fmla="*/ 3870279 w 4853691"/>
              <a:gd name="connsiteY1405" fmla="*/ 4367854 h 4860733"/>
              <a:gd name="connsiteX1406" fmla="*/ 3858544 w 4853691"/>
              <a:gd name="connsiteY1406" fmla="*/ 4374895 h 4860733"/>
              <a:gd name="connsiteX1407" fmla="*/ 3846809 w 4853691"/>
              <a:gd name="connsiteY1407" fmla="*/ 4381936 h 4860733"/>
              <a:gd name="connsiteX1408" fmla="*/ 3853850 w 4853691"/>
              <a:gd name="connsiteY1408" fmla="*/ 4374895 h 4860733"/>
              <a:gd name="connsiteX1409" fmla="*/ 3879668 w 4853691"/>
              <a:gd name="connsiteY1409" fmla="*/ 4353771 h 4860733"/>
              <a:gd name="connsiteX1410" fmla="*/ 3900791 w 4853691"/>
              <a:gd name="connsiteY1410" fmla="*/ 4334995 h 4860733"/>
              <a:gd name="connsiteX1411" fmla="*/ 3926609 w 4853691"/>
              <a:gd name="connsiteY1411" fmla="*/ 4311525 h 4860733"/>
              <a:gd name="connsiteX1412" fmla="*/ 3947732 w 4853691"/>
              <a:gd name="connsiteY1412" fmla="*/ 4292748 h 4860733"/>
              <a:gd name="connsiteX1413" fmla="*/ 3973550 w 4853691"/>
              <a:gd name="connsiteY1413" fmla="*/ 4266930 h 4860733"/>
              <a:gd name="connsiteX1414" fmla="*/ 3992326 w 4853691"/>
              <a:gd name="connsiteY1414" fmla="*/ 4248154 h 4860733"/>
              <a:gd name="connsiteX1415" fmla="*/ 4020491 w 4853691"/>
              <a:gd name="connsiteY1415" fmla="*/ 4222337 h 4860733"/>
              <a:gd name="connsiteX1416" fmla="*/ 4039267 w 4853691"/>
              <a:gd name="connsiteY1416" fmla="*/ 4203560 h 4860733"/>
              <a:gd name="connsiteX1417" fmla="*/ 4067432 w 4853691"/>
              <a:gd name="connsiteY1417" fmla="*/ 4173049 h 4860733"/>
              <a:gd name="connsiteX1418" fmla="*/ 4083861 w 4853691"/>
              <a:gd name="connsiteY1418" fmla="*/ 4156619 h 4860733"/>
              <a:gd name="connsiteX1419" fmla="*/ 4116719 w 4853691"/>
              <a:gd name="connsiteY1419" fmla="*/ 4121414 h 4860733"/>
              <a:gd name="connsiteX1420" fmla="*/ 4128455 w 4853691"/>
              <a:gd name="connsiteY1420" fmla="*/ 4109678 h 4860733"/>
              <a:gd name="connsiteX1421" fmla="*/ 4201213 w 4853691"/>
              <a:gd name="connsiteY1421" fmla="*/ 4022838 h 4860733"/>
              <a:gd name="connsiteX1422" fmla="*/ 4205907 w 4853691"/>
              <a:gd name="connsiteY1422" fmla="*/ 4025185 h 4860733"/>
              <a:gd name="connsiteX1423" fmla="*/ 4205907 w 4853691"/>
              <a:gd name="connsiteY1423" fmla="*/ 4027532 h 4860733"/>
              <a:gd name="connsiteX1424" fmla="*/ 4203560 w 4853691"/>
              <a:gd name="connsiteY1424" fmla="*/ 4036920 h 4860733"/>
              <a:gd name="connsiteX1425" fmla="*/ 4201213 w 4853691"/>
              <a:gd name="connsiteY1425" fmla="*/ 4046308 h 4860733"/>
              <a:gd name="connsiteX1426" fmla="*/ 4196519 w 4853691"/>
              <a:gd name="connsiteY1426" fmla="*/ 4055696 h 4860733"/>
              <a:gd name="connsiteX1427" fmla="*/ 4194172 w 4853691"/>
              <a:gd name="connsiteY1427" fmla="*/ 4065085 h 4860733"/>
              <a:gd name="connsiteX1428" fmla="*/ 4189478 w 4853691"/>
              <a:gd name="connsiteY1428" fmla="*/ 4074473 h 4860733"/>
              <a:gd name="connsiteX1429" fmla="*/ 4187131 w 4853691"/>
              <a:gd name="connsiteY1429" fmla="*/ 4081514 h 4860733"/>
              <a:gd name="connsiteX1430" fmla="*/ 4182437 w 4853691"/>
              <a:gd name="connsiteY1430" fmla="*/ 4093249 h 4860733"/>
              <a:gd name="connsiteX1431" fmla="*/ 4180090 w 4853691"/>
              <a:gd name="connsiteY1431" fmla="*/ 4100290 h 4860733"/>
              <a:gd name="connsiteX1432" fmla="*/ 4173049 w 4853691"/>
              <a:gd name="connsiteY1432" fmla="*/ 4112026 h 4860733"/>
              <a:gd name="connsiteX1433" fmla="*/ 4170701 w 4853691"/>
              <a:gd name="connsiteY1433" fmla="*/ 4116720 h 4860733"/>
              <a:gd name="connsiteX1434" fmla="*/ 4163660 w 4853691"/>
              <a:gd name="connsiteY1434" fmla="*/ 4128455 h 4860733"/>
              <a:gd name="connsiteX1435" fmla="*/ 4154272 w 4853691"/>
              <a:gd name="connsiteY1435" fmla="*/ 4126108 h 4860733"/>
              <a:gd name="connsiteX1436" fmla="*/ 4133149 w 4853691"/>
              <a:gd name="connsiteY1436" fmla="*/ 4147231 h 4860733"/>
              <a:gd name="connsiteX1437" fmla="*/ 4137843 w 4853691"/>
              <a:gd name="connsiteY1437" fmla="*/ 4161313 h 4860733"/>
              <a:gd name="connsiteX1438" fmla="*/ 4083861 w 4853691"/>
              <a:gd name="connsiteY1438" fmla="*/ 4212948 h 4860733"/>
              <a:gd name="connsiteX1439" fmla="*/ 4065084 w 4853691"/>
              <a:gd name="connsiteY1439" fmla="*/ 4229378 h 4860733"/>
              <a:gd name="connsiteX1440" fmla="*/ 3797521 w 4853691"/>
              <a:gd name="connsiteY1440" fmla="*/ 4417142 h 4860733"/>
              <a:gd name="connsiteX1441" fmla="*/ 3731804 w 4853691"/>
              <a:gd name="connsiteY1441" fmla="*/ 4466429 h 4860733"/>
              <a:gd name="connsiteX1442" fmla="*/ 3717721 w 4853691"/>
              <a:gd name="connsiteY1442" fmla="*/ 4475818 h 4860733"/>
              <a:gd name="connsiteX1443" fmla="*/ 3689557 w 4853691"/>
              <a:gd name="connsiteY1443" fmla="*/ 4494594 h 4860733"/>
              <a:gd name="connsiteX1444" fmla="*/ 3717721 w 4853691"/>
              <a:gd name="connsiteY1444" fmla="*/ 4475818 h 4860733"/>
              <a:gd name="connsiteX1445" fmla="*/ 3731804 w 4853691"/>
              <a:gd name="connsiteY1445" fmla="*/ 4464083 h 4860733"/>
              <a:gd name="connsiteX1446" fmla="*/ 3797521 w 4853691"/>
              <a:gd name="connsiteY1446" fmla="*/ 4414794 h 4860733"/>
              <a:gd name="connsiteX1447" fmla="*/ 3811603 w 4853691"/>
              <a:gd name="connsiteY1447" fmla="*/ 4403059 h 4860733"/>
              <a:gd name="connsiteX1448" fmla="*/ 3820992 w 4853691"/>
              <a:gd name="connsiteY1448" fmla="*/ 4396018 h 4860733"/>
              <a:gd name="connsiteX1449" fmla="*/ 3828033 w 4853691"/>
              <a:gd name="connsiteY1449" fmla="*/ 4391324 h 4860733"/>
              <a:gd name="connsiteX1450" fmla="*/ 3811603 w 4853691"/>
              <a:gd name="connsiteY1450" fmla="*/ 4405406 h 4860733"/>
              <a:gd name="connsiteX1451" fmla="*/ 3797521 w 4853691"/>
              <a:gd name="connsiteY1451" fmla="*/ 4417142 h 4860733"/>
              <a:gd name="connsiteX1452" fmla="*/ 3278824 w 4853691"/>
              <a:gd name="connsiteY1452" fmla="*/ 4705828 h 4860733"/>
              <a:gd name="connsiteX1453" fmla="*/ 3250659 w 4853691"/>
              <a:gd name="connsiteY1453" fmla="*/ 4717563 h 4860733"/>
              <a:gd name="connsiteX1454" fmla="*/ 3201371 w 4853691"/>
              <a:gd name="connsiteY1454" fmla="*/ 4733993 h 4860733"/>
              <a:gd name="connsiteX1455" fmla="*/ 3196677 w 4853691"/>
              <a:gd name="connsiteY1455" fmla="*/ 4733993 h 4860733"/>
              <a:gd name="connsiteX1456" fmla="*/ 3116878 w 4853691"/>
              <a:gd name="connsiteY1456" fmla="*/ 4755116 h 4860733"/>
              <a:gd name="connsiteX1457" fmla="*/ 3163819 w 4853691"/>
              <a:gd name="connsiteY1457" fmla="*/ 4743381 h 4860733"/>
              <a:gd name="connsiteX1458" fmla="*/ 3191983 w 4853691"/>
              <a:gd name="connsiteY1458" fmla="*/ 4736340 h 4860733"/>
              <a:gd name="connsiteX1459" fmla="*/ 3243618 w 4853691"/>
              <a:gd name="connsiteY1459" fmla="*/ 4719911 h 4860733"/>
              <a:gd name="connsiteX1460" fmla="*/ 3267089 w 4853691"/>
              <a:gd name="connsiteY1460" fmla="*/ 4712869 h 4860733"/>
              <a:gd name="connsiteX1461" fmla="*/ 3335153 w 4853691"/>
              <a:gd name="connsiteY1461" fmla="*/ 4687052 h 4860733"/>
              <a:gd name="connsiteX1462" fmla="*/ 3332806 w 4853691"/>
              <a:gd name="connsiteY1462" fmla="*/ 4687052 h 4860733"/>
              <a:gd name="connsiteX1463" fmla="*/ 3278824 w 4853691"/>
              <a:gd name="connsiteY1463" fmla="*/ 4705828 h 4860733"/>
              <a:gd name="connsiteX1464" fmla="*/ 2753086 w 4853691"/>
              <a:gd name="connsiteY1464" fmla="*/ 4830222 h 4860733"/>
              <a:gd name="connsiteX1465" fmla="*/ 2741350 w 4853691"/>
              <a:gd name="connsiteY1465" fmla="*/ 4834916 h 4860733"/>
              <a:gd name="connsiteX1466" fmla="*/ 2734309 w 4853691"/>
              <a:gd name="connsiteY1466" fmla="*/ 4837263 h 4860733"/>
              <a:gd name="connsiteX1467" fmla="*/ 2727268 w 4853691"/>
              <a:gd name="connsiteY1467" fmla="*/ 4839610 h 4860733"/>
              <a:gd name="connsiteX1468" fmla="*/ 2739003 w 4853691"/>
              <a:gd name="connsiteY1468" fmla="*/ 4834916 h 4860733"/>
              <a:gd name="connsiteX1469" fmla="*/ 2741350 w 4853691"/>
              <a:gd name="connsiteY1469" fmla="*/ 4834916 h 4860733"/>
              <a:gd name="connsiteX1470" fmla="*/ 2762474 w 4853691"/>
              <a:gd name="connsiteY1470" fmla="*/ 4825528 h 4860733"/>
              <a:gd name="connsiteX1471" fmla="*/ 2762474 w 4853691"/>
              <a:gd name="connsiteY1471" fmla="*/ 4825528 h 4860733"/>
              <a:gd name="connsiteX1472" fmla="*/ 2760127 w 4853691"/>
              <a:gd name="connsiteY1472" fmla="*/ 4827875 h 4860733"/>
              <a:gd name="connsiteX1473" fmla="*/ 2753086 w 4853691"/>
              <a:gd name="connsiteY1473" fmla="*/ 4830222 h 4860733"/>
              <a:gd name="connsiteX1474" fmla="*/ 2401029 w 4853691"/>
              <a:gd name="connsiteY1474" fmla="*/ 4853692 h 4860733"/>
              <a:gd name="connsiteX1475" fmla="*/ 2379905 w 4853691"/>
              <a:gd name="connsiteY1475" fmla="*/ 4853692 h 4860733"/>
              <a:gd name="connsiteX1476" fmla="*/ 2335311 w 4853691"/>
              <a:gd name="connsiteY1476" fmla="*/ 4851345 h 4860733"/>
              <a:gd name="connsiteX1477" fmla="*/ 2309494 w 4853691"/>
              <a:gd name="connsiteY1477" fmla="*/ 4848998 h 4860733"/>
              <a:gd name="connsiteX1478" fmla="*/ 2269594 w 4853691"/>
              <a:gd name="connsiteY1478" fmla="*/ 4846651 h 4860733"/>
              <a:gd name="connsiteX1479" fmla="*/ 2241429 w 4853691"/>
              <a:gd name="connsiteY1479" fmla="*/ 4844304 h 4860733"/>
              <a:gd name="connsiteX1480" fmla="*/ 2203877 w 4853691"/>
              <a:gd name="connsiteY1480" fmla="*/ 4839610 h 4860733"/>
              <a:gd name="connsiteX1481" fmla="*/ 2175712 w 4853691"/>
              <a:gd name="connsiteY1481" fmla="*/ 4834916 h 4860733"/>
              <a:gd name="connsiteX1482" fmla="*/ 2138159 w 4853691"/>
              <a:gd name="connsiteY1482" fmla="*/ 4830222 h 4860733"/>
              <a:gd name="connsiteX1483" fmla="*/ 2107648 w 4853691"/>
              <a:gd name="connsiteY1483" fmla="*/ 4825528 h 4860733"/>
              <a:gd name="connsiteX1484" fmla="*/ 2098260 w 4853691"/>
              <a:gd name="connsiteY1484" fmla="*/ 4823180 h 4860733"/>
              <a:gd name="connsiteX1485" fmla="*/ 2100607 w 4853691"/>
              <a:gd name="connsiteY1485" fmla="*/ 4823180 h 4860733"/>
              <a:gd name="connsiteX1486" fmla="*/ 2135812 w 4853691"/>
              <a:gd name="connsiteY1486" fmla="*/ 4827875 h 4860733"/>
              <a:gd name="connsiteX1487" fmla="*/ 2159283 w 4853691"/>
              <a:gd name="connsiteY1487" fmla="*/ 4830222 h 4860733"/>
              <a:gd name="connsiteX1488" fmla="*/ 2196835 w 4853691"/>
              <a:gd name="connsiteY1488" fmla="*/ 4832569 h 4860733"/>
              <a:gd name="connsiteX1489" fmla="*/ 2220306 w 4853691"/>
              <a:gd name="connsiteY1489" fmla="*/ 4834916 h 4860733"/>
              <a:gd name="connsiteX1490" fmla="*/ 2260206 w 4853691"/>
              <a:gd name="connsiteY1490" fmla="*/ 4837263 h 4860733"/>
              <a:gd name="connsiteX1491" fmla="*/ 2278982 w 4853691"/>
              <a:gd name="connsiteY1491" fmla="*/ 4837263 h 4860733"/>
              <a:gd name="connsiteX1492" fmla="*/ 2340005 w 4853691"/>
              <a:gd name="connsiteY1492" fmla="*/ 4837263 h 4860733"/>
              <a:gd name="connsiteX1493" fmla="*/ 2426846 w 4853691"/>
              <a:gd name="connsiteY1493" fmla="*/ 4834916 h 4860733"/>
              <a:gd name="connsiteX1494" fmla="*/ 2443275 w 4853691"/>
              <a:gd name="connsiteY1494" fmla="*/ 4834916 h 4860733"/>
              <a:gd name="connsiteX1495" fmla="*/ 2513687 w 4853691"/>
              <a:gd name="connsiteY1495" fmla="*/ 4830222 h 4860733"/>
              <a:gd name="connsiteX1496" fmla="*/ 2532463 w 4853691"/>
              <a:gd name="connsiteY1496" fmla="*/ 4827875 h 4860733"/>
              <a:gd name="connsiteX1497" fmla="*/ 2539504 w 4853691"/>
              <a:gd name="connsiteY1497" fmla="*/ 4827875 h 4860733"/>
              <a:gd name="connsiteX1498" fmla="*/ 2541851 w 4853691"/>
              <a:gd name="connsiteY1498" fmla="*/ 4827875 h 4860733"/>
              <a:gd name="connsiteX1499" fmla="*/ 2567669 w 4853691"/>
              <a:gd name="connsiteY1499" fmla="*/ 4825528 h 4860733"/>
              <a:gd name="connsiteX1500" fmla="*/ 2598180 w 4853691"/>
              <a:gd name="connsiteY1500" fmla="*/ 4823180 h 4860733"/>
              <a:gd name="connsiteX1501" fmla="*/ 2623998 w 4853691"/>
              <a:gd name="connsiteY1501" fmla="*/ 4820834 h 4860733"/>
              <a:gd name="connsiteX1502" fmla="*/ 2652163 w 4853691"/>
              <a:gd name="connsiteY1502" fmla="*/ 4818486 h 4860733"/>
              <a:gd name="connsiteX1503" fmla="*/ 2663898 w 4853691"/>
              <a:gd name="connsiteY1503" fmla="*/ 4816140 h 4860733"/>
              <a:gd name="connsiteX1504" fmla="*/ 2682674 w 4853691"/>
              <a:gd name="connsiteY1504" fmla="*/ 4830222 h 4860733"/>
              <a:gd name="connsiteX1505" fmla="*/ 2687368 w 4853691"/>
              <a:gd name="connsiteY1505" fmla="*/ 4830222 h 4860733"/>
              <a:gd name="connsiteX1506" fmla="*/ 2687368 w 4853691"/>
              <a:gd name="connsiteY1506" fmla="*/ 4830222 h 4860733"/>
              <a:gd name="connsiteX1507" fmla="*/ 2680327 w 4853691"/>
              <a:gd name="connsiteY1507" fmla="*/ 4844304 h 4860733"/>
              <a:gd name="connsiteX1508" fmla="*/ 2680327 w 4853691"/>
              <a:gd name="connsiteY1508" fmla="*/ 4844304 h 4860733"/>
              <a:gd name="connsiteX1509" fmla="*/ 2471440 w 4853691"/>
              <a:gd name="connsiteY1509" fmla="*/ 4853692 h 4860733"/>
              <a:gd name="connsiteX1510" fmla="*/ 2401029 w 4853691"/>
              <a:gd name="connsiteY1510" fmla="*/ 4853692 h 4860733"/>
              <a:gd name="connsiteX1511" fmla="*/ 1898761 w 4853691"/>
              <a:gd name="connsiteY1511" fmla="*/ 4792669 h 4860733"/>
              <a:gd name="connsiteX1512" fmla="*/ 1898761 w 4853691"/>
              <a:gd name="connsiteY1512" fmla="*/ 4792669 h 4860733"/>
              <a:gd name="connsiteX1513" fmla="*/ 1896414 w 4853691"/>
              <a:gd name="connsiteY1513" fmla="*/ 4792669 h 4860733"/>
              <a:gd name="connsiteX1514" fmla="*/ 1898761 w 4853691"/>
              <a:gd name="connsiteY1514" fmla="*/ 4792669 h 4860733"/>
              <a:gd name="connsiteX1515" fmla="*/ 1729773 w 4853691"/>
              <a:gd name="connsiteY1515" fmla="*/ 4743381 h 4860733"/>
              <a:gd name="connsiteX1516" fmla="*/ 1703956 w 4853691"/>
              <a:gd name="connsiteY1516" fmla="*/ 4736340 h 4860733"/>
              <a:gd name="connsiteX1517" fmla="*/ 1715691 w 4853691"/>
              <a:gd name="connsiteY1517" fmla="*/ 4731646 h 4860733"/>
              <a:gd name="connsiteX1518" fmla="*/ 1734467 w 4853691"/>
              <a:gd name="connsiteY1518" fmla="*/ 4738687 h 4860733"/>
              <a:gd name="connsiteX1519" fmla="*/ 1750897 w 4853691"/>
              <a:gd name="connsiteY1519" fmla="*/ 4743381 h 4860733"/>
              <a:gd name="connsiteX1520" fmla="*/ 1764979 w 4853691"/>
              <a:gd name="connsiteY1520" fmla="*/ 4750422 h 4860733"/>
              <a:gd name="connsiteX1521" fmla="*/ 1776714 w 4853691"/>
              <a:gd name="connsiteY1521" fmla="*/ 4755116 h 4860733"/>
              <a:gd name="connsiteX1522" fmla="*/ 1779061 w 4853691"/>
              <a:gd name="connsiteY1522" fmla="*/ 4755116 h 4860733"/>
              <a:gd name="connsiteX1523" fmla="*/ 1757938 w 4853691"/>
              <a:gd name="connsiteY1523" fmla="*/ 4750422 h 4860733"/>
              <a:gd name="connsiteX1524" fmla="*/ 1729773 w 4853691"/>
              <a:gd name="connsiteY1524" fmla="*/ 4743381 h 4860733"/>
              <a:gd name="connsiteX1525" fmla="*/ 1645280 w 4853691"/>
              <a:gd name="connsiteY1525" fmla="*/ 4717563 h 4860733"/>
              <a:gd name="connsiteX1526" fmla="*/ 1619462 w 4853691"/>
              <a:gd name="connsiteY1526" fmla="*/ 4708175 h 4860733"/>
              <a:gd name="connsiteX1527" fmla="*/ 1591298 w 4853691"/>
              <a:gd name="connsiteY1527" fmla="*/ 4698787 h 4860733"/>
              <a:gd name="connsiteX1528" fmla="*/ 1565480 w 4853691"/>
              <a:gd name="connsiteY1528" fmla="*/ 4689399 h 4860733"/>
              <a:gd name="connsiteX1529" fmla="*/ 1537315 w 4853691"/>
              <a:gd name="connsiteY1529" fmla="*/ 4677664 h 4860733"/>
              <a:gd name="connsiteX1530" fmla="*/ 1511498 w 4853691"/>
              <a:gd name="connsiteY1530" fmla="*/ 4668276 h 4860733"/>
              <a:gd name="connsiteX1531" fmla="*/ 1483333 w 4853691"/>
              <a:gd name="connsiteY1531" fmla="*/ 4656540 h 4860733"/>
              <a:gd name="connsiteX1532" fmla="*/ 1457516 w 4853691"/>
              <a:gd name="connsiteY1532" fmla="*/ 4644805 h 4860733"/>
              <a:gd name="connsiteX1533" fmla="*/ 1429351 w 4853691"/>
              <a:gd name="connsiteY1533" fmla="*/ 4633070 h 4860733"/>
              <a:gd name="connsiteX1534" fmla="*/ 1403534 w 4853691"/>
              <a:gd name="connsiteY1534" fmla="*/ 4621335 h 4860733"/>
              <a:gd name="connsiteX1535" fmla="*/ 1375369 w 4853691"/>
              <a:gd name="connsiteY1535" fmla="*/ 4607252 h 4860733"/>
              <a:gd name="connsiteX1536" fmla="*/ 1351899 w 4853691"/>
              <a:gd name="connsiteY1536" fmla="*/ 4595517 h 4860733"/>
              <a:gd name="connsiteX1537" fmla="*/ 1323734 w 4853691"/>
              <a:gd name="connsiteY1537" fmla="*/ 4581435 h 4860733"/>
              <a:gd name="connsiteX1538" fmla="*/ 1300264 w 4853691"/>
              <a:gd name="connsiteY1538" fmla="*/ 4569700 h 4860733"/>
              <a:gd name="connsiteX1539" fmla="*/ 1295570 w 4853691"/>
              <a:gd name="connsiteY1539" fmla="*/ 4567352 h 4860733"/>
              <a:gd name="connsiteX1540" fmla="*/ 1370675 w 4853691"/>
              <a:gd name="connsiteY1540" fmla="*/ 4602558 h 4860733"/>
              <a:gd name="connsiteX1541" fmla="*/ 1370675 w 4853691"/>
              <a:gd name="connsiteY1541" fmla="*/ 4602558 h 4860733"/>
              <a:gd name="connsiteX1542" fmla="*/ 1375369 w 4853691"/>
              <a:gd name="connsiteY1542" fmla="*/ 4604905 h 4860733"/>
              <a:gd name="connsiteX1543" fmla="*/ 1450475 w 4853691"/>
              <a:gd name="connsiteY1543" fmla="*/ 4637764 h 4860733"/>
              <a:gd name="connsiteX1544" fmla="*/ 1455169 w 4853691"/>
              <a:gd name="connsiteY1544" fmla="*/ 4640111 h 4860733"/>
              <a:gd name="connsiteX1545" fmla="*/ 1490375 w 4853691"/>
              <a:gd name="connsiteY1545" fmla="*/ 4654193 h 4860733"/>
              <a:gd name="connsiteX1546" fmla="*/ 1506804 w 4853691"/>
              <a:gd name="connsiteY1546" fmla="*/ 4658887 h 4860733"/>
              <a:gd name="connsiteX1547" fmla="*/ 1539662 w 4853691"/>
              <a:gd name="connsiteY1547" fmla="*/ 4670622 h 4860733"/>
              <a:gd name="connsiteX1548" fmla="*/ 1584256 w 4853691"/>
              <a:gd name="connsiteY1548" fmla="*/ 4684705 h 4860733"/>
              <a:gd name="connsiteX1549" fmla="*/ 1605380 w 4853691"/>
              <a:gd name="connsiteY1549" fmla="*/ 4691746 h 4860733"/>
              <a:gd name="connsiteX1550" fmla="*/ 1610074 w 4853691"/>
              <a:gd name="connsiteY1550" fmla="*/ 4694093 h 4860733"/>
              <a:gd name="connsiteX1551" fmla="*/ 1631197 w 4853691"/>
              <a:gd name="connsiteY1551" fmla="*/ 4701134 h 4860733"/>
              <a:gd name="connsiteX1552" fmla="*/ 1654668 w 4853691"/>
              <a:gd name="connsiteY1552" fmla="*/ 4710522 h 4860733"/>
              <a:gd name="connsiteX1553" fmla="*/ 1685179 w 4853691"/>
              <a:gd name="connsiteY1553" fmla="*/ 4722258 h 4860733"/>
              <a:gd name="connsiteX1554" fmla="*/ 1689873 w 4853691"/>
              <a:gd name="connsiteY1554" fmla="*/ 4724605 h 4860733"/>
              <a:gd name="connsiteX1555" fmla="*/ 1696915 w 4853691"/>
              <a:gd name="connsiteY1555" fmla="*/ 4736340 h 4860733"/>
              <a:gd name="connsiteX1556" fmla="*/ 1680485 w 4853691"/>
              <a:gd name="connsiteY1556" fmla="*/ 4731646 h 4860733"/>
              <a:gd name="connsiteX1557" fmla="*/ 1645280 w 4853691"/>
              <a:gd name="connsiteY1557" fmla="*/ 4717563 h 4860733"/>
              <a:gd name="connsiteX1558" fmla="*/ 959942 w 4853691"/>
              <a:gd name="connsiteY1558" fmla="*/ 4349077 h 4860733"/>
              <a:gd name="connsiteX1559" fmla="*/ 950554 w 4853691"/>
              <a:gd name="connsiteY1559" fmla="*/ 4342036 h 4860733"/>
              <a:gd name="connsiteX1560" fmla="*/ 955248 w 4853691"/>
              <a:gd name="connsiteY1560" fmla="*/ 4342036 h 4860733"/>
              <a:gd name="connsiteX1561" fmla="*/ 962289 w 4853691"/>
              <a:gd name="connsiteY1561" fmla="*/ 4339689 h 4860733"/>
              <a:gd name="connsiteX1562" fmla="*/ 964636 w 4853691"/>
              <a:gd name="connsiteY1562" fmla="*/ 4342036 h 4860733"/>
              <a:gd name="connsiteX1563" fmla="*/ 964636 w 4853691"/>
              <a:gd name="connsiteY1563" fmla="*/ 4344383 h 4860733"/>
              <a:gd name="connsiteX1564" fmla="*/ 959942 w 4853691"/>
              <a:gd name="connsiteY1564" fmla="*/ 4349077 h 4860733"/>
              <a:gd name="connsiteX1565" fmla="*/ 924736 w 4853691"/>
              <a:gd name="connsiteY1565" fmla="*/ 4311525 h 4860733"/>
              <a:gd name="connsiteX1566" fmla="*/ 891878 w 4853691"/>
              <a:gd name="connsiteY1566" fmla="*/ 4288054 h 4860733"/>
              <a:gd name="connsiteX1567" fmla="*/ 884837 w 4853691"/>
              <a:gd name="connsiteY1567" fmla="*/ 4281013 h 4860733"/>
              <a:gd name="connsiteX1568" fmla="*/ 866060 w 4853691"/>
              <a:gd name="connsiteY1568" fmla="*/ 4264584 h 4860733"/>
              <a:gd name="connsiteX1569" fmla="*/ 840243 w 4853691"/>
              <a:gd name="connsiteY1569" fmla="*/ 4241113 h 4860733"/>
              <a:gd name="connsiteX1570" fmla="*/ 821466 w 4853691"/>
              <a:gd name="connsiteY1570" fmla="*/ 4224684 h 4860733"/>
              <a:gd name="connsiteX1571" fmla="*/ 797996 w 4853691"/>
              <a:gd name="connsiteY1571" fmla="*/ 4201213 h 4860733"/>
              <a:gd name="connsiteX1572" fmla="*/ 779219 w 4853691"/>
              <a:gd name="connsiteY1572" fmla="*/ 4182437 h 4860733"/>
              <a:gd name="connsiteX1573" fmla="*/ 755749 w 4853691"/>
              <a:gd name="connsiteY1573" fmla="*/ 4158966 h 4860733"/>
              <a:gd name="connsiteX1574" fmla="*/ 736973 w 4853691"/>
              <a:gd name="connsiteY1574" fmla="*/ 4140190 h 4860733"/>
              <a:gd name="connsiteX1575" fmla="*/ 713502 w 4853691"/>
              <a:gd name="connsiteY1575" fmla="*/ 4114372 h 4860733"/>
              <a:gd name="connsiteX1576" fmla="*/ 697073 w 4853691"/>
              <a:gd name="connsiteY1576" fmla="*/ 4095596 h 4860733"/>
              <a:gd name="connsiteX1577" fmla="*/ 666561 w 4853691"/>
              <a:gd name="connsiteY1577" fmla="*/ 4062737 h 4860733"/>
              <a:gd name="connsiteX1578" fmla="*/ 657173 w 4853691"/>
              <a:gd name="connsiteY1578" fmla="*/ 4051002 h 4860733"/>
              <a:gd name="connsiteX1579" fmla="*/ 619620 w 4853691"/>
              <a:gd name="connsiteY1579" fmla="*/ 4006408 h 4860733"/>
              <a:gd name="connsiteX1580" fmla="*/ 619620 w 4853691"/>
              <a:gd name="connsiteY1580" fmla="*/ 4004061 h 4860733"/>
              <a:gd name="connsiteX1581" fmla="*/ 624314 w 4853691"/>
              <a:gd name="connsiteY1581" fmla="*/ 4008755 h 4860733"/>
              <a:gd name="connsiteX1582" fmla="*/ 640744 w 4853691"/>
              <a:gd name="connsiteY1582" fmla="*/ 4027532 h 4860733"/>
              <a:gd name="connsiteX1583" fmla="*/ 666561 w 4853691"/>
              <a:gd name="connsiteY1583" fmla="*/ 4053349 h 4860733"/>
              <a:gd name="connsiteX1584" fmla="*/ 685338 w 4853691"/>
              <a:gd name="connsiteY1584" fmla="*/ 4072125 h 4860733"/>
              <a:gd name="connsiteX1585" fmla="*/ 711155 w 4853691"/>
              <a:gd name="connsiteY1585" fmla="*/ 4097943 h 4860733"/>
              <a:gd name="connsiteX1586" fmla="*/ 729931 w 4853691"/>
              <a:gd name="connsiteY1586" fmla="*/ 4116720 h 4860733"/>
              <a:gd name="connsiteX1587" fmla="*/ 755749 w 4853691"/>
              <a:gd name="connsiteY1587" fmla="*/ 4142537 h 4860733"/>
              <a:gd name="connsiteX1588" fmla="*/ 774525 w 4853691"/>
              <a:gd name="connsiteY1588" fmla="*/ 4158966 h 4860733"/>
              <a:gd name="connsiteX1589" fmla="*/ 802690 w 4853691"/>
              <a:gd name="connsiteY1589" fmla="*/ 4184784 h 4860733"/>
              <a:gd name="connsiteX1590" fmla="*/ 821466 w 4853691"/>
              <a:gd name="connsiteY1590" fmla="*/ 4201213 h 4860733"/>
              <a:gd name="connsiteX1591" fmla="*/ 849631 w 4853691"/>
              <a:gd name="connsiteY1591" fmla="*/ 4227031 h 4860733"/>
              <a:gd name="connsiteX1592" fmla="*/ 866060 w 4853691"/>
              <a:gd name="connsiteY1592" fmla="*/ 4241113 h 4860733"/>
              <a:gd name="connsiteX1593" fmla="*/ 898919 w 4853691"/>
              <a:gd name="connsiteY1593" fmla="*/ 4266930 h 4860733"/>
              <a:gd name="connsiteX1594" fmla="*/ 913001 w 4853691"/>
              <a:gd name="connsiteY1594" fmla="*/ 4278666 h 4860733"/>
              <a:gd name="connsiteX1595" fmla="*/ 945860 w 4853691"/>
              <a:gd name="connsiteY1595" fmla="*/ 4304483 h 4860733"/>
              <a:gd name="connsiteX1596" fmla="*/ 941166 w 4853691"/>
              <a:gd name="connsiteY1596" fmla="*/ 4313871 h 4860733"/>
              <a:gd name="connsiteX1597" fmla="*/ 938819 w 4853691"/>
              <a:gd name="connsiteY1597" fmla="*/ 4311525 h 4860733"/>
              <a:gd name="connsiteX1598" fmla="*/ 924736 w 4853691"/>
              <a:gd name="connsiteY1598" fmla="*/ 4311525 h 4860733"/>
              <a:gd name="connsiteX1599" fmla="*/ 549209 w 4853691"/>
              <a:gd name="connsiteY1599" fmla="*/ 3933650 h 4860733"/>
              <a:gd name="connsiteX1600" fmla="*/ 488186 w 4853691"/>
              <a:gd name="connsiteY1600" fmla="*/ 3860891 h 4860733"/>
              <a:gd name="connsiteX1601" fmla="*/ 485839 w 4853691"/>
              <a:gd name="connsiteY1601" fmla="*/ 3856197 h 4860733"/>
              <a:gd name="connsiteX1602" fmla="*/ 457674 w 4853691"/>
              <a:gd name="connsiteY1602" fmla="*/ 3820992 h 4860733"/>
              <a:gd name="connsiteX1603" fmla="*/ 455327 w 4853691"/>
              <a:gd name="connsiteY1603" fmla="*/ 3818645 h 4860733"/>
              <a:gd name="connsiteX1604" fmla="*/ 436551 w 4853691"/>
              <a:gd name="connsiteY1604" fmla="*/ 3783439 h 4860733"/>
              <a:gd name="connsiteX1605" fmla="*/ 434204 w 4853691"/>
              <a:gd name="connsiteY1605" fmla="*/ 3778745 h 4860733"/>
              <a:gd name="connsiteX1606" fmla="*/ 420121 w 4853691"/>
              <a:gd name="connsiteY1606" fmla="*/ 3748233 h 4860733"/>
              <a:gd name="connsiteX1607" fmla="*/ 415427 w 4853691"/>
              <a:gd name="connsiteY1607" fmla="*/ 3738845 h 4860733"/>
              <a:gd name="connsiteX1608" fmla="*/ 415427 w 4853691"/>
              <a:gd name="connsiteY1608" fmla="*/ 3738845 h 4860733"/>
              <a:gd name="connsiteX1609" fmla="*/ 424815 w 4853691"/>
              <a:gd name="connsiteY1609" fmla="*/ 3755274 h 4860733"/>
              <a:gd name="connsiteX1610" fmla="*/ 438898 w 4853691"/>
              <a:gd name="connsiteY1610" fmla="*/ 3776398 h 4860733"/>
              <a:gd name="connsiteX1611" fmla="*/ 474103 w 4853691"/>
              <a:gd name="connsiteY1611" fmla="*/ 3828033 h 4860733"/>
              <a:gd name="connsiteX1612" fmla="*/ 492880 w 4853691"/>
              <a:gd name="connsiteY1612" fmla="*/ 3856197 h 4860733"/>
              <a:gd name="connsiteX1613" fmla="*/ 525738 w 4853691"/>
              <a:gd name="connsiteY1613" fmla="*/ 3898444 h 4860733"/>
              <a:gd name="connsiteX1614" fmla="*/ 549209 w 4853691"/>
              <a:gd name="connsiteY1614" fmla="*/ 3928956 h 4860733"/>
              <a:gd name="connsiteX1615" fmla="*/ 570332 w 4853691"/>
              <a:gd name="connsiteY1615" fmla="*/ 3957120 h 4860733"/>
              <a:gd name="connsiteX1616" fmla="*/ 556250 w 4853691"/>
              <a:gd name="connsiteY1616" fmla="*/ 3943038 h 4860733"/>
              <a:gd name="connsiteX1617" fmla="*/ 549209 w 4853691"/>
              <a:gd name="connsiteY1617" fmla="*/ 3933650 h 4860733"/>
              <a:gd name="connsiteX1618" fmla="*/ 410733 w 4853691"/>
              <a:gd name="connsiteY1618" fmla="*/ 3741192 h 4860733"/>
              <a:gd name="connsiteX1619" fmla="*/ 424815 w 4853691"/>
              <a:gd name="connsiteY1619" fmla="*/ 3769357 h 4860733"/>
              <a:gd name="connsiteX1620" fmla="*/ 427162 w 4853691"/>
              <a:gd name="connsiteY1620" fmla="*/ 3776398 h 4860733"/>
              <a:gd name="connsiteX1621" fmla="*/ 443592 w 4853691"/>
              <a:gd name="connsiteY1621" fmla="*/ 3806909 h 4860733"/>
              <a:gd name="connsiteX1622" fmla="*/ 445939 w 4853691"/>
              <a:gd name="connsiteY1622" fmla="*/ 3809256 h 4860733"/>
              <a:gd name="connsiteX1623" fmla="*/ 215928 w 4853691"/>
              <a:gd name="connsiteY1623" fmla="*/ 3377400 h 4860733"/>
              <a:gd name="connsiteX1624" fmla="*/ 237052 w 4853691"/>
              <a:gd name="connsiteY1624" fmla="*/ 3424341 h 4860733"/>
              <a:gd name="connsiteX1625" fmla="*/ 248787 w 4853691"/>
              <a:gd name="connsiteY1625" fmla="*/ 3450158 h 4860733"/>
              <a:gd name="connsiteX1626" fmla="*/ 267563 w 4853691"/>
              <a:gd name="connsiteY1626" fmla="*/ 3487711 h 4860733"/>
              <a:gd name="connsiteX1627" fmla="*/ 288687 w 4853691"/>
              <a:gd name="connsiteY1627" fmla="*/ 3527611 h 4860733"/>
              <a:gd name="connsiteX1628" fmla="*/ 302769 w 4853691"/>
              <a:gd name="connsiteY1628" fmla="*/ 3553428 h 4860733"/>
              <a:gd name="connsiteX1629" fmla="*/ 330934 w 4853691"/>
              <a:gd name="connsiteY1629" fmla="*/ 3605063 h 4860733"/>
              <a:gd name="connsiteX1630" fmla="*/ 342669 w 4853691"/>
              <a:gd name="connsiteY1630" fmla="*/ 3623840 h 4860733"/>
              <a:gd name="connsiteX1631" fmla="*/ 375527 w 4853691"/>
              <a:gd name="connsiteY1631" fmla="*/ 3680169 h 4860733"/>
              <a:gd name="connsiteX1632" fmla="*/ 387263 w 4853691"/>
              <a:gd name="connsiteY1632" fmla="*/ 3696598 h 4860733"/>
              <a:gd name="connsiteX1633" fmla="*/ 406039 w 4853691"/>
              <a:gd name="connsiteY1633" fmla="*/ 3724763 h 4860733"/>
              <a:gd name="connsiteX1634" fmla="*/ 408386 w 4853691"/>
              <a:gd name="connsiteY1634" fmla="*/ 3729457 h 4860733"/>
              <a:gd name="connsiteX1635" fmla="*/ 410733 w 4853691"/>
              <a:gd name="connsiteY1635" fmla="*/ 3741192 h 4860733"/>
              <a:gd name="connsiteX1636" fmla="*/ 173681 w 4853691"/>
              <a:gd name="connsiteY1636" fmla="*/ 3262394 h 4860733"/>
              <a:gd name="connsiteX1637" fmla="*/ 164293 w 4853691"/>
              <a:gd name="connsiteY1637" fmla="*/ 3231883 h 4860733"/>
              <a:gd name="connsiteX1638" fmla="*/ 150211 w 4853691"/>
              <a:gd name="connsiteY1638" fmla="*/ 3187289 h 4860733"/>
              <a:gd name="connsiteX1639" fmla="*/ 143170 w 4853691"/>
              <a:gd name="connsiteY1639" fmla="*/ 3163819 h 4860733"/>
              <a:gd name="connsiteX1640" fmla="*/ 124393 w 4853691"/>
              <a:gd name="connsiteY1640" fmla="*/ 3095754 h 4860733"/>
              <a:gd name="connsiteX1641" fmla="*/ 119699 w 4853691"/>
              <a:gd name="connsiteY1641" fmla="*/ 3076978 h 4860733"/>
              <a:gd name="connsiteX1642" fmla="*/ 115005 w 4853691"/>
              <a:gd name="connsiteY1642" fmla="*/ 3060549 h 4860733"/>
              <a:gd name="connsiteX1643" fmla="*/ 115005 w 4853691"/>
              <a:gd name="connsiteY1643" fmla="*/ 3060549 h 4860733"/>
              <a:gd name="connsiteX1644" fmla="*/ 115005 w 4853691"/>
              <a:gd name="connsiteY1644" fmla="*/ 3062896 h 4860733"/>
              <a:gd name="connsiteX1645" fmla="*/ 124393 w 4853691"/>
              <a:gd name="connsiteY1645" fmla="*/ 3091060 h 4860733"/>
              <a:gd name="connsiteX1646" fmla="*/ 136129 w 4853691"/>
              <a:gd name="connsiteY1646" fmla="*/ 3126266 h 4860733"/>
              <a:gd name="connsiteX1647" fmla="*/ 145517 w 4853691"/>
              <a:gd name="connsiteY1647" fmla="*/ 3154431 h 4860733"/>
              <a:gd name="connsiteX1648" fmla="*/ 157252 w 4853691"/>
              <a:gd name="connsiteY1648" fmla="*/ 3189636 h 4860733"/>
              <a:gd name="connsiteX1649" fmla="*/ 166640 w 4853691"/>
              <a:gd name="connsiteY1649" fmla="*/ 3215454 h 4860733"/>
              <a:gd name="connsiteX1650" fmla="*/ 180723 w 4853691"/>
              <a:gd name="connsiteY1650" fmla="*/ 3250659 h 4860733"/>
              <a:gd name="connsiteX1651" fmla="*/ 192458 w 4853691"/>
              <a:gd name="connsiteY1651" fmla="*/ 3276477 h 4860733"/>
              <a:gd name="connsiteX1652" fmla="*/ 208887 w 4853691"/>
              <a:gd name="connsiteY1652" fmla="*/ 3309335 h 4860733"/>
              <a:gd name="connsiteX1653" fmla="*/ 220622 w 4853691"/>
              <a:gd name="connsiteY1653" fmla="*/ 3332806 h 4860733"/>
              <a:gd name="connsiteX1654" fmla="*/ 237052 w 4853691"/>
              <a:gd name="connsiteY1654" fmla="*/ 3368012 h 4860733"/>
              <a:gd name="connsiteX1655" fmla="*/ 248787 w 4853691"/>
              <a:gd name="connsiteY1655" fmla="*/ 3389135 h 4860733"/>
              <a:gd name="connsiteX1656" fmla="*/ 269910 w 4853691"/>
              <a:gd name="connsiteY1656" fmla="*/ 3424341 h 4860733"/>
              <a:gd name="connsiteX1657" fmla="*/ 269910 w 4853691"/>
              <a:gd name="connsiteY1657" fmla="*/ 3424341 h 4860733"/>
              <a:gd name="connsiteX1658" fmla="*/ 279299 w 4853691"/>
              <a:gd name="connsiteY1658" fmla="*/ 3447811 h 4860733"/>
              <a:gd name="connsiteX1659" fmla="*/ 293381 w 4853691"/>
              <a:gd name="connsiteY1659" fmla="*/ 3480670 h 4860733"/>
              <a:gd name="connsiteX1660" fmla="*/ 295728 w 4853691"/>
              <a:gd name="connsiteY1660" fmla="*/ 3483017 h 4860733"/>
              <a:gd name="connsiteX1661" fmla="*/ 291034 w 4853691"/>
              <a:gd name="connsiteY1661" fmla="*/ 3494752 h 4860733"/>
              <a:gd name="connsiteX1662" fmla="*/ 309810 w 4853691"/>
              <a:gd name="connsiteY1662" fmla="*/ 3515876 h 4860733"/>
              <a:gd name="connsiteX1663" fmla="*/ 321545 w 4853691"/>
              <a:gd name="connsiteY1663" fmla="*/ 3539346 h 4860733"/>
              <a:gd name="connsiteX1664" fmla="*/ 333281 w 4853691"/>
              <a:gd name="connsiteY1664" fmla="*/ 3565164 h 4860733"/>
              <a:gd name="connsiteX1665" fmla="*/ 340322 w 4853691"/>
              <a:gd name="connsiteY1665" fmla="*/ 3581593 h 4860733"/>
              <a:gd name="connsiteX1666" fmla="*/ 391957 w 4853691"/>
              <a:gd name="connsiteY1666" fmla="*/ 3710680 h 4860733"/>
              <a:gd name="connsiteX1667" fmla="*/ 394304 w 4853691"/>
              <a:gd name="connsiteY1667" fmla="*/ 3715374 h 4860733"/>
              <a:gd name="connsiteX1668" fmla="*/ 394304 w 4853691"/>
              <a:gd name="connsiteY1668" fmla="*/ 3713028 h 4860733"/>
              <a:gd name="connsiteX1669" fmla="*/ 368486 w 4853691"/>
              <a:gd name="connsiteY1669" fmla="*/ 3673128 h 4860733"/>
              <a:gd name="connsiteX1670" fmla="*/ 347363 w 4853691"/>
              <a:gd name="connsiteY1670" fmla="*/ 3637922 h 4860733"/>
              <a:gd name="connsiteX1671" fmla="*/ 323892 w 4853691"/>
              <a:gd name="connsiteY1671" fmla="*/ 3598022 h 4860733"/>
              <a:gd name="connsiteX1672" fmla="*/ 305116 w 4853691"/>
              <a:gd name="connsiteY1672" fmla="*/ 3562816 h 4860733"/>
              <a:gd name="connsiteX1673" fmla="*/ 281646 w 4853691"/>
              <a:gd name="connsiteY1673" fmla="*/ 3518223 h 4860733"/>
              <a:gd name="connsiteX1674" fmla="*/ 265216 w 4853691"/>
              <a:gd name="connsiteY1674" fmla="*/ 3487711 h 4860733"/>
              <a:gd name="connsiteX1675" fmla="*/ 239399 w 4853691"/>
              <a:gd name="connsiteY1675" fmla="*/ 3433729 h 4860733"/>
              <a:gd name="connsiteX1676" fmla="*/ 227664 w 4853691"/>
              <a:gd name="connsiteY1676" fmla="*/ 3410258 h 4860733"/>
              <a:gd name="connsiteX1677" fmla="*/ 194805 w 4853691"/>
              <a:gd name="connsiteY1677" fmla="*/ 3335153 h 4860733"/>
              <a:gd name="connsiteX1678" fmla="*/ 185417 w 4853691"/>
              <a:gd name="connsiteY1678" fmla="*/ 3311683 h 4860733"/>
              <a:gd name="connsiteX1679" fmla="*/ 173681 w 4853691"/>
              <a:gd name="connsiteY1679" fmla="*/ 3262394 h 4860733"/>
              <a:gd name="connsiteX1680" fmla="*/ 37553 w 4853691"/>
              <a:gd name="connsiteY1680" fmla="*/ 2178059 h 4860733"/>
              <a:gd name="connsiteX1681" fmla="*/ 37553 w 4853691"/>
              <a:gd name="connsiteY1681" fmla="*/ 2168671 h 4860733"/>
              <a:gd name="connsiteX1682" fmla="*/ 42247 w 4853691"/>
              <a:gd name="connsiteY1682" fmla="*/ 2126424 h 4860733"/>
              <a:gd name="connsiteX1683" fmla="*/ 42247 w 4853691"/>
              <a:gd name="connsiteY1683" fmla="*/ 2124077 h 4860733"/>
              <a:gd name="connsiteX1684" fmla="*/ 49288 w 4853691"/>
              <a:gd name="connsiteY1684" fmla="*/ 2079483 h 4860733"/>
              <a:gd name="connsiteX1685" fmla="*/ 49288 w 4853691"/>
              <a:gd name="connsiteY1685" fmla="*/ 2074789 h 4860733"/>
              <a:gd name="connsiteX1686" fmla="*/ 53982 w 4853691"/>
              <a:gd name="connsiteY1686" fmla="*/ 2074789 h 4860733"/>
              <a:gd name="connsiteX1687" fmla="*/ 49288 w 4853691"/>
              <a:gd name="connsiteY1687" fmla="*/ 2112342 h 4860733"/>
              <a:gd name="connsiteX1688" fmla="*/ 46941 w 4853691"/>
              <a:gd name="connsiteY1688" fmla="*/ 2126424 h 4860733"/>
              <a:gd name="connsiteX1689" fmla="*/ 37553 w 4853691"/>
              <a:gd name="connsiteY1689" fmla="*/ 2178059 h 4860733"/>
              <a:gd name="connsiteX1690" fmla="*/ 37553 w 4853691"/>
              <a:gd name="connsiteY1690" fmla="*/ 2185100 h 4860733"/>
              <a:gd name="connsiteX1691" fmla="*/ 32859 w 4853691"/>
              <a:gd name="connsiteY1691" fmla="*/ 2227347 h 4860733"/>
              <a:gd name="connsiteX1692" fmla="*/ 32859 w 4853691"/>
              <a:gd name="connsiteY1692" fmla="*/ 2225000 h 4860733"/>
              <a:gd name="connsiteX1693" fmla="*/ 37553 w 4853691"/>
              <a:gd name="connsiteY1693" fmla="*/ 2178059 h 4860733"/>
              <a:gd name="connsiteX1694" fmla="*/ 77453 w 4853691"/>
              <a:gd name="connsiteY1694" fmla="*/ 1924578 h 4860733"/>
              <a:gd name="connsiteX1695" fmla="*/ 86841 w 4853691"/>
              <a:gd name="connsiteY1695" fmla="*/ 1887025 h 4860733"/>
              <a:gd name="connsiteX1696" fmla="*/ 93882 w 4853691"/>
              <a:gd name="connsiteY1696" fmla="*/ 1861208 h 4860733"/>
              <a:gd name="connsiteX1697" fmla="*/ 103270 w 4853691"/>
              <a:gd name="connsiteY1697" fmla="*/ 1828349 h 4860733"/>
              <a:gd name="connsiteX1698" fmla="*/ 112658 w 4853691"/>
              <a:gd name="connsiteY1698" fmla="*/ 1800185 h 4860733"/>
              <a:gd name="connsiteX1699" fmla="*/ 122046 w 4853691"/>
              <a:gd name="connsiteY1699" fmla="*/ 1769673 h 4860733"/>
              <a:gd name="connsiteX1700" fmla="*/ 131435 w 4853691"/>
              <a:gd name="connsiteY1700" fmla="*/ 1741508 h 4860733"/>
              <a:gd name="connsiteX1701" fmla="*/ 140823 w 4853691"/>
              <a:gd name="connsiteY1701" fmla="*/ 1713344 h 4860733"/>
              <a:gd name="connsiteX1702" fmla="*/ 147864 w 4853691"/>
              <a:gd name="connsiteY1702" fmla="*/ 1685179 h 4860733"/>
              <a:gd name="connsiteX1703" fmla="*/ 159599 w 4853691"/>
              <a:gd name="connsiteY1703" fmla="*/ 1657015 h 4860733"/>
              <a:gd name="connsiteX1704" fmla="*/ 171334 w 4853691"/>
              <a:gd name="connsiteY1704" fmla="*/ 1628850 h 4860733"/>
              <a:gd name="connsiteX1705" fmla="*/ 183070 w 4853691"/>
              <a:gd name="connsiteY1705" fmla="*/ 1600686 h 4860733"/>
              <a:gd name="connsiteX1706" fmla="*/ 194805 w 4853691"/>
              <a:gd name="connsiteY1706" fmla="*/ 1574868 h 4860733"/>
              <a:gd name="connsiteX1707" fmla="*/ 206540 w 4853691"/>
              <a:gd name="connsiteY1707" fmla="*/ 1546704 h 4860733"/>
              <a:gd name="connsiteX1708" fmla="*/ 218275 w 4853691"/>
              <a:gd name="connsiteY1708" fmla="*/ 1520886 h 4860733"/>
              <a:gd name="connsiteX1709" fmla="*/ 232358 w 4853691"/>
              <a:gd name="connsiteY1709" fmla="*/ 1495069 h 4860733"/>
              <a:gd name="connsiteX1710" fmla="*/ 246440 w 4853691"/>
              <a:gd name="connsiteY1710" fmla="*/ 1469251 h 4860733"/>
              <a:gd name="connsiteX1711" fmla="*/ 260522 w 4853691"/>
              <a:gd name="connsiteY1711" fmla="*/ 1443434 h 4860733"/>
              <a:gd name="connsiteX1712" fmla="*/ 265216 w 4853691"/>
              <a:gd name="connsiteY1712" fmla="*/ 1434045 h 4860733"/>
              <a:gd name="connsiteX1713" fmla="*/ 253481 w 4853691"/>
              <a:gd name="connsiteY1713" fmla="*/ 1464557 h 4860733"/>
              <a:gd name="connsiteX1714" fmla="*/ 239399 w 4853691"/>
              <a:gd name="connsiteY1714" fmla="*/ 1499763 h 4860733"/>
              <a:gd name="connsiteX1715" fmla="*/ 220622 w 4853691"/>
              <a:gd name="connsiteY1715" fmla="*/ 1546704 h 4860733"/>
              <a:gd name="connsiteX1716" fmla="*/ 206540 w 4853691"/>
              <a:gd name="connsiteY1716" fmla="*/ 1579562 h 4860733"/>
              <a:gd name="connsiteX1717" fmla="*/ 187764 w 4853691"/>
              <a:gd name="connsiteY1717" fmla="*/ 1631197 h 4860733"/>
              <a:gd name="connsiteX1718" fmla="*/ 176028 w 4853691"/>
              <a:gd name="connsiteY1718" fmla="*/ 1661709 h 4860733"/>
              <a:gd name="connsiteX1719" fmla="*/ 157252 w 4853691"/>
              <a:gd name="connsiteY1719" fmla="*/ 1722732 h 4860733"/>
              <a:gd name="connsiteX1720" fmla="*/ 152558 w 4853691"/>
              <a:gd name="connsiteY1720" fmla="*/ 1736814 h 4860733"/>
              <a:gd name="connsiteX1721" fmla="*/ 138476 w 4853691"/>
              <a:gd name="connsiteY1721" fmla="*/ 1772020 h 4860733"/>
              <a:gd name="connsiteX1722" fmla="*/ 131435 w 4853691"/>
              <a:gd name="connsiteY1722" fmla="*/ 1795491 h 4860733"/>
              <a:gd name="connsiteX1723" fmla="*/ 119699 w 4853691"/>
              <a:gd name="connsiteY1723" fmla="*/ 1828349 h 4860733"/>
              <a:gd name="connsiteX1724" fmla="*/ 112658 w 4853691"/>
              <a:gd name="connsiteY1724" fmla="*/ 1851820 h 4860733"/>
              <a:gd name="connsiteX1725" fmla="*/ 103270 w 4853691"/>
              <a:gd name="connsiteY1725" fmla="*/ 1884678 h 4860733"/>
              <a:gd name="connsiteX1726" fmla="*/ 96229 w 4853691"/>
              <a:gd name="connsiteY1726" fmla="*/ 1908149 h 4860733"/>
              <a:gd name="connsiteX1727" fmla="*/ 86841 w 4853691"/>
              <a:gd name="connsiteY1727" fmla="*/ 1938660 h 4860733"/>
              <a:gd name="connsiteX1728" fmla="*/ 79800 w 4853691"/>
              <a:gd name="connsiteY1728" fmla="*/ 1962131 h 4860733"/>
              <a:gd name="connsiteX1729" fmla="*/ 70411 w 4853691"/>
              <a:gd name="connsiteY1729" fmla="*/ 1985601 h 4860733"/>
              <a:gd name="connsiteX1730" fmla="*/ 70411 w 4853691"/>
              <a:gd name="connsiteY1730" fmla="*/ 1985601 h 4860733"/>
              <a:gd name="connsiteX1731" fmla="*/ 65717 w 4853691"/>
              <a:gd name="connsiteY1731" fmla="*/ 1987948 h 4860733"/>
              <a:gd name="connsiteX1732" fmla="*/ 65717 w 4853691"/>
              <a:gd name="connsiteY1732" fmla="*/ 1990295 h 4860733"/>
              <a:gd name="connsiteX1733" fmla="*/ 65717 w 4853691"/>
              <a:gd name="connsiteY1733" fmla="*/ 1992643 h 4860733"/>
              <a:gd name="connsiteX1734" fmla="*/ 63370 w 4853691"/>
              <a:gd name="connsiteY1734" fmla="*/ 1992643 h 4860733"/>
              <a:gd name="connsiteX1735" fmla="*/ 70411 w 4853691"/>
              <a:gd name="connsiteY1735" fmla="*/ 1948049 h 4860733"/>
              <a:gd name="connsiteX1736" fmla="*/ 77453 w 4853691"/>
              <a:gd name="connsiteY1736" fmla="*/ 1924578 h 4860733"/>
              <a:gd name="connsiteX1737" fmla="*/ 330934 w 4853691"/>
              <a:gd name="connsiteY1737" fmla="*/ 1293223 h 4860733"/>
              <a:gd name="connsiteX1738" fmla="*/ 345016 w 4853691"/>
              <a:gd name="connsiteY1738" fmla="*/ 1265058 h 4860733"/>
              <a:gd name="connsiteX1739" fmla="*/ 347363 w 4853691"/>
              <a:gd name="connsiteY1739" fmla="*/ 1260364 h 4860733"/>
              <a:gd name="connsiteX1740" fmla="*/ 363792 w 4853691"/>
              <a:gd name="connsiteY1740" fmla="*/ 1227505 h 4860733"/>
              <a:gd name="connsiteX1741" fmla="*/ 368486 w 4853691"/>
              <a:gd name="connsiteY1741" fmla="*/ 1218117 h 4860733"/>
              <a:gd name="connsiteX1742" fmla="*/ 380222 w 4853691"/>
              <a:gd name="connsiteY1742" fmla="*/ 1196994 h 4860733"/>
              <a:gd name="connsiteX1743" fmla="*/ 382569 w 4853691"/>
              <a:gd name="connsiteY1743" fmla="*/ 1192300 h 4860733"/>
              <a:gd name="connsiteX1744" fmla="*/ 415427 w 4853691"/>
              <a:gd name="connsiteY1744" fmla="*/ 1159441 h 4860733"/>
              <a:gd name="connsiteX1745" fmla="*/ 408386 w 4853691"/>
              <a:gd name="connsiteY1745" fmla="*/ 1171176 h 4860733"/>
              <a:gd name="connsiteX1746" fmla="*/ 394304 w 4853691"/>
              <a:gd name="connsiteY1746" fmla="*/ 1194647 h 4860733"/>
              <a:gd name="connsiteX1747" fmla="*/ 356751 w 4853691"/>
              <a:gd name="connsiteY1747" fmla="*/ 1258017 h 4860733"/>
              <a:gd name="connsiteX1748" fmla="*/ 352057 w 4853691"/>
              <a:gd name="connsiteY1748" fmla="*/ 1260364 h 4860733"/>
              <a:gd name="connsiteX1749" fmla="*/ 321545 w 4853691"/>
              <a:gd name="connsiteY1749" fmla="*/ 1314346 h 4860733"/>
              <a:gd name="connsiteX1750" fmla="*/ 326239 w 4853691"/>
              <a:gd name="connsiteY1750" fmla="*/ 1304958 h 4860733"/>
              <a:gd name="connsiteX1751" fmla="*/ 330934 w 4853691"/>
              <a:gd name="connsiteY1751" fmla="*/ 1293223 h 4860733"/>
              <a:gd name="connsiteX1752" fmla="*/ 621967 w 4853691"/>
              <a:gd name="connsiteY1752" fmla="*/ 875448 h 4860733"/>
              <a:gd name="connsiteX1753" fmla="*/ 631355 w 4853691"/>
              <a:gd name="connsiteY1753" fmla="*/ 868407 h 4860733"/>
              <a:gd name="connsiteX1754" fmla="*/ 650132 w 4853691"/>
              <a:gd name="connsiteY1754" fmla="*/ 856672 h 4860733"/>
              <a:gd name="connsiteX1755" fmla="*/ 657173 w 4853691"/>
              <a:gd name="connsiteY1755" fmla="*/ 851978 h 4860733"/>
              <a:gd name="connsiteX1756" fmla="*/ 682991 w 4853691"/>
              <a:gd name="connsiteY1756" fmla="*/ 837896 h 4860733"/>
              <a:gd name="connsiteX1757" fmla="*/ 690032 w 4853691"/>
              <a:gd name="connsiteY1757" fmla="*/ 835549 h 4860733"/>
              <a:gd name="connsiteX1758" fmla="*/ 708808 w 4853691"/>
              <a:gd name="connsiteY1758" fmla="*/ 826160 h 4860733"/>
              <a:gd name="connsiteX1759" fmla="*/ 718196 w 4853691"/>
              <a:gd name="connsiteY1759" fmla="*/ 821466 h 4860733"/>
              <a:gd name="connsiteX1760" fmla="*/ 734626 w 4853691"/>
              <a:gd name="connsiteY1760" fmla="*/ 816772 h 4860733"/>
              <a:gd name="connsiteX1761" fmla="*/ 744014 w 4853691"/>
              <a:gd name="connsiteY1761" fmla="*/ 814425 h 4860733"/>
              <a:gd name="connsiteX1762" fmla="*/ 760443 w 4853691"/>
              <a:gd name="connsiteY1762" fmla="*/ 809731 h 4860733"/>
              <a:gd name="connsiteX1763" fmla="*/ 769831 w 4853691"/>
              <a:gd name="connsiteY1763" fmla="*/ 807384 h 4860733"/>
              <a:gd name="connsiteX1764" fmla="*/ 776872 w 4853691"/>
              <a:gd name="connsiteY1764" fmla="*/ 807384 h 4860733"/>
              <a:gd name="connsiteX1765" fmla="*/ 781566 w 4853691"/>
              <a:gd name="connsiteY1765" fmla="*/ 816772 h 4860733"/>
              <a:gd name="connsiteX1766" fmla="*/ 767484 w 4853691"/>
              <a:gd name="connsiteY1766" fmla="*/ 828507 h 4860733"/>
              <a:gd name="connsiteX1767" fmla="*/ 748708 w 4853691"/>
              <a:gd name="connsiteY1767" fmla="*/ 844937 h 4860733"/>
              <a:gd name="connsiteX1768" fmla="*/ 720543 w 4853691"/>
              <a:gd name="connsiteY1768" fmla="*/ 870754 h 4860733"/>
              <a:gd name="connsiteX1769" fmla="*/ 701767 w 4853691"/>
              <a:gd name="connsiteY1769" fmla="*/ 887184 h 4860733"/>
              <a:gd name="connsiteX1770" fmla="*/ 673602 w 4853691"/>
              <a:gd name="connsiteY1770" fmla="*/ 915348 h 4860733"/>
              <a:gd name="connsiteX1771" fmla="*/ 657173 w 4853691"/>
              <a:gd name="connsiteY1771" fmla="*/ 929430 h 4860733"/>
              <a:gd name="connsiteX1772" fmla="*/ 624314 w 4853691"/>
              <a:gd name="connsiteY1772" fmla="*/ 962289 h 4860733"/>
              <a:gd name="connsiteX1773" fmla="*/ 614926 w 4853691"/>
              <a:gd name="connsiteY1773" fmla="*/ 971677 h 4860733"/>
              <a:gd name="connsiteX1774" fmla="*/ 495227 w 4853691"/>
              <a:gd name="connsiteY1774" fmla="*/ 1105459 h 4860733"/>
              <a:gd name="connsiteX1775" fmla="*/ 492880 w 4853691"/>
              <a:gd name="connsiteY1775" fmla="*/ 1107806 h 4860733"/>
              <a:gd name="connsiteX1776" fmla="*/ 481145 w 4853691"/>
              <a:gd name="connsiteY1776" fmla="*/ 1119541 h 4860733"/>
              <a:gd name="connsiteX1777" fmla="*/ 469409 w 4853691"/>
              <a:gd name="connsiteY1777" fmla="*/ 1131276 h 4860733"/>
              <a:gd name="connsiteX1778" fmla="*/ 462368 w 4853691"/>
              <a:gd name="connsiteY1778" fmla="*/ 1138318 h 4860733"/>
              <a:gd name="connsiteX1779" fmla="*/ 455327 w 4853691"/>
              <a:gd name="connsiteY1779" fmla="*/ 1135970 h 4860733"/>
              <a:gd name="connsiteX1780" fmla="*/ 438898 w 4853691"/>
              <a:gd name="connsiteY1780" fmla="*/ 1145359 h 4860733"/>
              <a:gd name="connsiteX1781" fmla="*/ 434204 w 4853691"/>
              <a:gd name="connsiteY1781" fmla="*/ 1145359 h 4860733"/>
              <a:gd name="connsiteX1782" fmla="*/ 427162 w 4853691"/>
              <a:gd name="connsiteY1782" fmla="*/ 1145359 h 4860733"/>
              <a:gd name="connsiteX1783" fmla="*/ 424815 w 4853691"/>
              <a:gd name="connsiteY1783" fmla="*/ 1145359 h 4860733"/>
              <a:gd name="connsiteX1784" fmla="*/ 420121 w 4853691"/>
              <a:gd name="connsiteY1784" fmla="*/ 1147706 h 4860733"/>
              <a:gd name="connsiteX1785" fmla="*/ 415427 w 4853691"/>
              <a:gd name="connsiteY1785" fmla="*/ 1150053 h 4860733"/>
              <a:gd name="connsiteX1786" fmla="*/ 413080 w 4853691"/>
              <a:gd name="connsiteY1786" fmla="*/ 1152400 h 4860733"/>
              <a:gd name="connsiteX1787" fmla="*/ 410733 w 4853691"/>
              <a:gd name="connsiteY1787" fmla="*/ 1152400 h 4860733"/>
              <a:gd name="connsiteX1788" fmla="*/ 607885 w 4853691"/>
              <a:gd name="connsiteY1788" fmla="*/ 880142 h 4860733"/>
              <a:gd name="connsiteX1789" fmla="*/ 621967 w 4853691"/>
              <a:gd name="connsiteY1789" fmla="*/ 875448 h 4860733"/>
              <a:gd name="connsiteX1790" fmla="*/ 767484 w 4853691"/>
              <a:gd name="connsiteY1790" fmla="*/ 805037 h 4860733"/>
              <a:gd name="connsiteX1791" fmla="*/ 748708 w 4853691"/>
              <a:gd name="connsiteY1791" fmla="*/ 809731 h 4860733"/>
              <a:gd name="connsiteX1792" fmla="*/ 739320 w 4853691"/>
              <a:gd name="connsiteY1792" fmla="*/ 812078 h 4860733"/>
              <a:gd name="connsiteX1793" fmla="*/ 720543 w 4853691"/>
              <a:gd name="connsiteY1793" fmla="*/ 819119 h 4860733"/>
              <a:gd name="connsiteX1794" fmla="*/ 711155 w 4853691"/>
              <a:gd name="connsiteY1794" fmla="*/ 821466 h 4860733"/>
              <a:gd name="connsiteX1795" fmla="*/ 685338 w 4853691"/>
              <a:gd name="connsiteY1795" fmla="*/ 833202 h 4860733"/>
              <a:gd name="connsiteX1796" fmla="*/ 682991 w 4853691"/>
              <a:gd name="connsiteY1796" fmla="*/ 835549 h 4860733"/>
              <a:gd name="connsiteX1797" fmla="*/ 659520 w 4853691"/>
              <a:gd name="connsiteY1797" fmla="*/ 847284 h 4860733"/>
              <a:gd name="connsiteX1798" fmla="*/ 650132 w 4853691"/>
              <a:gd name="connsiteY1798" fmla="*/ 851978 h 4860733"/>
              <a:gd name="connsiteX1799" fmla="*/ 631355 w 4853691"/>
              <a:gd name="connsiteY1799" fmla="*/ 863713 h 4860733"/>
              <a:gd name="connsiteX1800" fmla="*/ 621967 w 4853691"/>
              <a:gd name="connsiteY1800" fmla="*/ 870754 h 4860733"/>
              <a:gd name="connsiteX1801" fmla="*/ 617273 w 4853691"/>
              <a:gd name="connsiteY1801" fmla="*/ 873101 h 4860733"/>
              <a:gd name="connsiteX1802" fmla="*/ 1067906 w 4853691"/>
              <a:gd name="connsiteY1802" fmla="*/ 452980 h 4860733"/>
              <a:gd name="connsiteX1803" fmla="*/ 1002189 w 4853691"/>
              <a:gd name="connsiteY1803" fmla="*/ 516350 h 4860733"/>
              <a:gd name="connsiteX1804" fmla="*/ 995148 w 4853691"/>
              <a:gd name="connsiteY1804" fmla="*/ 525738 h 4860733"/>
              <a:gd name="connsiteX1805" fmla="*/ 971677 w 4853691"/>
              <a:gd name="connsiteY1805" fmla="*/ 551556 h 4860733"/>
              <a:gd name="connsiteX1806" fmla="*/ 962289 w 4853691"/>
              <a:gd name="connsiteY1806" fmla="*/ 563291 h 4860733"/>
              <a:gd name="connsiteX1807" fmla="*/ 941166 w 4853691"/>
              <a:gd name="connsiteY1807" fmla="*/ 589109 h 4860733"/>
              <a:gd name="connsiteX1808" fmla="*/ 931777 w 4853691"/>
              <a:gd name="connsiteY1808" fmla="*/ 600844 h 4860733"/>
              <a:gd name="connsiteX1809" fmla="*/ 903613 w 4853691"/>
              <a:gd name="connsiteY1809" fmla="*/ 638397 h 4860733"/>
              <a:gd name="connsiteX1810" fmla="*/ 891878 w 4853691"/>
              <a:gd name="connsiteY1810" fmla="*/ 654826 h 4860733"/>
              <a:gd name="connsiteX1811" fmla="*/ 873101 w 4853691"/>
              <a:gd name="connsiteY1811" fmla="*/ 680643 h 4860733"/>
              <a:gd name="connsiteX1812" fmla="*/ 861366 w 4853691"/>
              <a:gd name="connsiteY1812" fmla="*/ 699420 h 4860733"/>
              <a:gd name="connsiteX1813" fmla="*/ 842590 w 4853691"/>
              <a:gd name="connsiteY1813" fmla="*/ 729931 h 4860733"/>
              <a:gd name="connsiteX1814" fmla="*/ 830854 w 4853691"/>
              <a:gd name="connsiteY1814" fmla="*/ 748708 h 4860733"/>
              <a:gd name="connsiteX1815" fmla="*/ 816772 w 4853691"/>
              <a:gd name="connsiteY1815" fmla="*/ 769831 h 4860733"/>
              <a:gd name="connsiteX1816" fmla="*/ 809731 w 4853691"/>
              <a:gd name="connsiteY1816" fmla="*/ 779219 h 4860733"/>
              <a:gd name="connsiteX1817" fmla="*/ 800343 w 4853691"/>
              <a:gd name="connsiteY1817" fmla="*/ 776872 h 4860733"/>
              <a:gd name="connsiteX1818" fmla="*/ 779219 w 4853691"/>
              <a:gd name="connsiteY1818" fmla="*/ 797996 h 4860733"/>
              <a:gd name="connsiteX1819" fmla="*/ 779219 w 4853691"/>
              <a:gd name="connsiteY1819" fmla="*/ 797996 h 4860733"/>
              <a:gd name="connsiteX1820" fmla="*/ 772178 w 4853691"/>
              <a:gd name="connsiteY1820" fmla="*/ 797996 h 4860733"/>
              <a:gd name="connsiteX1821" fmla="*/ 767484 w 4853691"/>
              <a:gd name="connsiteY1821" fmla="*/ 805037 h 4860733"/>
              <a:gd name="connsiteX1822" fmla="*/ 1084336 w 4853691"/>
              <a:gd name="connsiteY1822" fmla="*/ 443592 h 4860733"/>
              <a:gd name="connsiteX1823" fmla="*/ 1084336 w 4853691"/>
              <a:gd name="connsiteY1823" fmla="*/ 443592 h 4860733"/>
              <a:gd name="connsiteX1824" fmla="*/ 1114847 w 4853691"/>
              <a:gd name="connsiteY1824" fmla="*/ 422468 h 4860733"/>
              <a:gd name="connsiteX1825" fmla="*/ 1147706 w 4853691"/>
              <a:gd name="connsiteY1825" fmla="*/ 398998 h 4860733"/>
              <a:gd name="connsiteX1826" fmla="*/ 1180564 w 4853691"/>
              <a:gd name="connsiteY1826" fmla="*/ 377874 h 4860733"/>
              <a:gd name="connsiteX1827" fmla="*/ 1201688 w 4853691"/>
              <a:gd name="connsiteY1827" fmla="*/ 363792 h 4860733"/>
              <a:gd name="connsiteX1828" fmla="*/ 1199341 w 4853691"/>
              <a:gd name="connsiteY1828" fmla="*/ 366139 h 4860733"/>
              <a:gd name="connsiteX1829" fmla="*/ 1185258 w 4853691"/>
              <a:gd name="connsiteY1829" fmla="*/ 377874 h 4860733"/>
              <a:gd name="connsiteX1830" fmla="*/ 1164135 w 4853691"/>
              <a:gd name="connsiteY1830" fmla="*/ 394304 h 4860733"/>
              <a:gd name="connsiteX1831" fmla="*/ 1150053 w 4853691"/>
              <a:gd name="connsiteY1831" fmla="*/ 406039 h 4860733"/>
              <a:gd name="connsiteX1832" fmla="*/ 1128929 w 4853691"/>
              <a:gd name="connsiteY1832" fmla="*/ 422468 h 4860733"/>
              <a:gd name="connsiteX1833" fmla="*/ 1114847 w 4853691"/>
              <a:gd name="connsiteY1833" fmla="*/ 434204 h 4860733"/>
              <a:gd name="connsiteX1834" fmla="*/ 1093724 w 4853691"/>
              <a:gd name="connsiteY1834" fmla="*/ 452980 h 4860733"/>
              <a:gd name="connsiteX1835" fmla="*/ 1079641 w 4853691"/>
              <a:gd name="connsiteY1835" fmla="*/ 467062 h 4860733"/>
              <a:gd name="connsiteX1836" fmla="*/ 1058518 w 4853691"/>
              <a:gd name="connsiteY1836" fmla="*/ 488186 h 4860733"/>
              <a:gd name="connsiteX1837" fmla="*/ 1044436 w 4853691"/>
              <a:gd name="connsiteY1837" fmla="*/ 502268 h 4860733"/>
              <a:gd name="connsiteX1838" fmla="*/ 1023312 w 4853691"/>
              <a:gd name="connsiteY1838" fmla="*/ 525738 h 4860733"/>
              <a:gd name="connsiteX1839" fmla="*/ 1011577 w 4853691"/>
              <a:gd name="connsiteY1839" fmla="*/ 539821 h 4860733"/>
              <a:gd name="connsiteX1840" fmla="*/ 988107 w 4853691"/>
              <a:gd name="connsiteY1840" fmla="*/ 565638 h 4860733"/>
              <a:gd name="connsiteX1841" fmla="*/ 976371 w 4853691"/>
              <a:gd name="connsiteY1841" fmla="*/ 577373 h 4860733"/>
              <a:gd name="connsiteX1842" fmla="*/ 941166 w 4853691"/>
              <a:gd name="connsiteY1842" fmla="*/ 617273 h 4860733"/>
              <a:gd name="connsiteX1843" fmla="*/ 833201 w 4853691"/>
              <a:gd name="connsiteY1843" fmla="*/ 758096 h 4860733"/>
              <a:gd name="connsiteX1844" fmla="*/ 835549 w 4853691"/>
              <a:gd name="connsiteY1844" fmla="*/ 753402 h 4860733"/>
              <a:gd name="connsiteX1845" fmla="*/ 844937 w 4853691"/>
              <a:gd name="connsiteY1845" fmla="*/ 739320 h 4860733"/>
              <a:gd name="connsiteX1846" fmla="*/ 866060 w 4853691"/>
              <a:gd name="connsiteY1846" fmla="*/ 706461 h 4860733"/>
              <a:gd name="connsiteX1847" fmla="*/ 877795 w 4853691"/>
              <a:gd name="connsiteY1847" fmla="*/ 690032 h 4860733"/>
              <a:gd name="connsiteX1848" fmla="*/ 901266 w 4853691"/>
              <a:gd name="connsiteY1848" fmla="*/ 657173 h 4860733"/>
              <a:gd name="connsiteX1849" fmla="*/ 910654 w 4853691"/>
              <a:gd name="connsiteY1849" fmla="*/ 645438 h 4860733"/>
              <a:gd name="connsiteX1850" fmla="*/ 941166 w 4853691"/>
              <a:gd name="connsiteY1850" fmla="*/ 605538 h 4860733"/>
              <a:gd name="connsiteX1851" fmla="*/ 952901 w 4853691"/>
              <a:gd name="connsiteY1851" fmla="*/ 591456 h 4860733"/>
              <a:gd name="connsiteX1852" fmla="*/ 976371 w 4853691"/>
              <a:gd name="connsiteY1852" fmla="*/ 563291 h 4860733"/>
              <a:gd name="connsiteX1853" fmla="*/ 985760 w 4853691"/>
              <a:gd name="connsiteY1853" fmla="*/ 551556 h 4860733"/>
              <a:gd name="connsiteX1854" fmla="*/ 1051477 w 4853691"/>
              <a:gd name="connsiteY1854" fmla="*/ 481145 h 4860733"/>
              <a:gd name="connsiteX1855" fmla="*/ 1056171 w 4853691"/>
              <a:gd name="connsiteY1855" fmla="*/ 476450 h 4860733"/>
              <a:gd name="connsiteX1856" fmla="*/ 1084336 w 4853691"/>
              <a:gd name="connsiteY1856" fmla="*/ 443592 h 4860733"/>
              <a:gd name="connsiteX1857" fmla="*/ 1307305 w 4853691"/>
              <a:gd name="connsiteY1857" fmla="*/ 305116 h 4860733"/>
              <a:gd name="connsiteX1858" fmla="*/ 1342511 w 4853691"/>
              <a:gd name="connsiteY1858" fmla="*/ 288687 h 4860733"/>
              <a:gd name="connsiteX1859" fmla="*/ 1347205 w 4853691"/>
              <a:gd name="connsiteY1859" fmla="*/ 286340 h 4860733"/>
              <a:gd name="connsiteX1860" fmla="*/ 1361287 w 4853691"/>
              <a:gd name="connsiteY1860" fmla="*/ 281646 h 4860733"/>
              <a:gd name="connsiteX1861" fmla="*/ 1375369 w 4853691"/>
              <a:gd name="connsiteY1861" fmla="*/ 276951 h 4860733"/>
              <a:gd name="connsiteX1862" fmla="*/ 1398840 w 4853691"/>
              <a:gd name="connsiteY1862" fmla="*/ 269910 h 4860733"/>
              <a:gd name="connsiteX1863" fmla="*/ 1415269 w 4853691"/>
              <a:gd name="connsiteY1863" fmla="*/ 265216 h 4860733"/>
              <a:gd name="connsiteX1864" fmla="*/ 1438739 w 4853691"/>
              <a:gd name="connsiteY1864" fmla="*/ 260522 h 4860733"/>
              <a:gd name="connsiteX1865" fmla="*/ 1457516 w 4853691"/>
              <a:gd name="connsiteY1865" fmla="*/ 258175 h 4860733"/>
              <a:gd name="connsiteX1866" fmla="*/ 1476292 w 4853691"/>
              <a:gd name="connsiteY1866" fmla="*/ 255828 h 4860733"/>
              <a:gd name="connsiteX1867" fmla="*/ 1516192 w 4853691"/>
              <a:gd name="connsiteY1867" fmla="*/ 253481 h 4860733"/>
              <a:gd name="connsiteX1868" fmla="*/ 1556092 w 4853691"/>
              <a:gd name="connsiteY1868" fmla="*/ 255828 h 4860733"/>
              <a:gd name="connsiteX1869" fmla="*/ 1567827 w 4853691"/>
              <a:gd name="connsiteY1869" fmla="*/ 258175 h 4860733"/>
              <a:gd name="connsiteX1870" fmla="*/ 1593645 w 4853691"/>
              <a:gd name="connsiteY1870" fmla="*/ 260522 h 4860733"/>
              <a:gd name="connsiteX1871" fmla="*/ 1610074 w 4853691"/>
              <a:gd name="connsiteY1871" fmla="*/ 262869 h 4860733"/>
              <a:gd name="connsiteX1872" fmla="*/ 1631197 w 4853691"/>
              <a:gd name="connsiteY1872" fmla="*/ 267563 h 4860733"/>
              <a:gd name="connsiteX1873" fmla="*/ 1640586 w 4853691"/>
              <a:gd name="connsiteY1873" fmla="*/ 269910 h 4860733"/>
              <a:gd name="connsiteX1874" fmla="*/ 1631197 w 4853691"/>
              <a:gd name="connsiteY1874" fmla="*/ 274604 h 4860733"/>
              <a:gd name="connsiteX1875" fmla="*/ 1619462 w 4853691"/>
              <a:gd name="connsiteY1875" fmla="*/ 281646 h 4860733"/>
              <a:gd name="connsiteX1876" fmla="*/ 1579562 w 4853691"/>
              <a:gd name="connsiteY1876" fmla="*/ 307463 h 4860733"/>
              <a:gd name="connsiteX1877" fmla="*/ 1567827 w 4853691"/>
              <a:gd name="connsiteY1877" fmla="*/ 314504 h 4860733"/>
              <a:gd name="connsiteX1878" fmla="*/ 1563133 w 4853691"/>
              <a:gd name="connsiteY1878" fmla="*/ 319198 h 4860733"/>
              <a:gd name="connsiteX1879" fmla="*/ 1549051 w 4853691"/>
              <a:gd name="connsiteY1879" fmla="*/ 323892 h 4860733"/>
              <a:gd name="connsiteX1880" fmla="*/ 1509151 w 4853691"/>
              <a:gd name="connsiteY1880" fmla="*/ 340322 h 4860733"/>
              <a:gd name="connsiteX1881" fmla="*/ 1490375 w 4853691"/>
              <a:gd name="connsiteY1881" fmla="*/ 349710 h 4860733"/>
              <a:gd name="connsiteX1882" fmla="*/ 1450475 w 4853691"/>
              <a:gd name="connsiteY1882" fmla="*/ 368486 h 4860733"/>
              <a:gd name="connsiteX1883" fmla="*/ 1434045 w 4853691"/>
              <a:gd name="connsiteY1883" fmla="*/ 375527 h 4860733"/>
              <a:gd name="connsiteX1884" fmla="*/ 1391799 w 4853691"/>
              <a:gd name="connsiteY1884" fmla="*/ 396651 h 4860733"/>
              <a:gd name="connsiteX1885" fmla="*/ 1375369 w 4853691"/>
              <a:gd name="connsiteY1885" fmla="*/ 403692 h 4860733"/>
              <a:gd name="connsiteX1886" fmla="*/ 1333122 w 4853691"/>
              <a:gd name="connsiteY1886" fmla="*/ 424815 h 4860733"/>
              <a:gd name="connsiteX1887" fmla="*/ 1319040 w 4853691"/>
              <a:gd name="connsiteY1887" fmla="*/ 431857 h 4860733"/>
              <a:gd name="connsiteX1888" fmla="*/ 1269752 w 4853691"/>
              <a:gd name="connsiteY1888" fmla="*/ 457674 h 4860733"/>
              <a:gd name="connsiteX1889" fmla="*/ 1267405 w 4853691"/>
              <a:gd name="connsiteY1889" fmla="*/ 460021 h 4860733"/>
              <a:gd name="connsiteX1890" fmla="*/ 1267405 w 4853691"/>
              <a:gd name="connsiteY1890" fmla="*/ 457674 h 4860733"/>
              <a:gd name="connsiteX1891" fmla="*/ 1267405 w 4853691"/>
              <a:gd name="connsiteY1891" fmla="*/ 457674 h 4860733"/>
              <a:gd name="connsiteX1892" fmla="*/ 1265058 w 4853691"/>
              <a:gd name="connsiteY1892" fmla="*/ 443592 h 4860733"/>
              <a:gd name="connsiteX1893" fmla="*/ 1265058 w 4853691"/>
              <a:gd name="connsiteY1893" fmla="*/ 441245 h 4860733"/>
              <a:gd name="connsiteX1894" fmla="*/ 1262711 w 4853691"/>
              <a:gd name="connsiteY1894" fmla="*/ 429510 h 4860733"/>
              <a:gd name="connsiteX1895" fmla="*/ 1262711 w 4853691"/>
              <a:gd name="connsiteY1895" fmla="*/ 427162 h 4860733"/>
              <a:gd name="connsiteX1896" fmla="*/ 1260364 w 4853691"/>
              <a:gd name="connsiteY1896" fmla="*/ 417774 h 4860733"/>
              <a:gd name="connsiteX1897" fmla="*/ 1260364 w 4853691"/>
              <a:gd name="connsiteY1897" fmla="*/ 413080 h 4860733"/>
              <a:gd name="connsiteX1898" fmla="*/ 1258017 w 4853691"/>
              <a:gd name="connsiteY1898" fmla="*/ 403692 h 4860733"/>
              <a:gd name="connsiteX1899" fmla="*/ 1258017 w 4853691"/>
              <a:gd name="connsiteY1899" fmla="*/ 398998 h 4860733"/>
              <a:gd name="connsiteX1900" fmla="*/ 1255670 w 4853691"/>
              <a:gd name="connsiteY1900" fmla="*/ 391957 h 4860733"/>
              <a:gd name="connsiteX1901" fmla="*/ 1255670 w 4853691"/>
              <a:gd name="connsiteY1901" fmla="*/ 387263 h 4860733"/>
              <a:gd name="connsiteX1902" fmla="*/ 1253323 w 4853691"/>
              <a:gd name="connsiteY1902" fmla="*/ 380222 h 4860733"/>
              <a:gd name="connsiteX1903" fmla="*/ 1253323 w 4853691"/>
              <a:gd name="connsiteY1903" fmla="*/ 375527 h 4860733"/>
              <a:gd name="connsiteX1904" fmla="*/ 1250976 w 4853691"/>
              <a:gd name="connsiteY1904" fmla="*/ 370833 h 4860733"/>
              <a:gd name="connsiteX1905" fmla="*/ 1250976 w 4853691"/>
              <a:gd name="connsiteY1905" fmla="*/ 366139 h 4860733"/>
              <a:gd name="connsiteX1906" fmla="*/ 1248629 w 4853691"/>
              <a:gd name="connsiteY1906" fmla="*/ 361445 h 4860733"/>
              <a:gd name="connsiteX1907" fmla="*/ 1246282 w 4853691"/>
              <a:gd name="connsiteY1907" fmla="*/ 359098 h 4860733"/>
              <a:gd name="connsiteX1908" fmla="*/ 1243935 w 4853691"/>
              <a:gd name="connsiteY1908" fmla="*/ 354404 h 4860733"/>
              <a:gd name="connsiteX1909" fmla="*/ 1241588 w 4853691"/>
              <a:gd name="connsiteY1909" fmla="*/ 352057 h 4860733"/>
              <a:gd name="connsiteX1910" fmla="*/ 1241588 w 4853691"/>
              <a:gd name="connsiteY1910" fmla="*/ 349710 h 4860733"/>
              <a:gd name="connsiteX1911" fmla="*/ 1248629 w 4853691"/>
              <a:gd name="connsiteY1911" fmla="*/ 335628 h 4860733"/>
              <a:gd name="connsiteX1912" fmla="*/ 1246282 w 4853691"/>
              <a:gd name="connsiteY1912" fmla="*/ 326239 h 4860733"/>
              <a:gd name="connsiteX1913" fmla="*/ 1283834 w 4853691"/>
              <a:gd name="connsiteY1913" fmla="*/ 305116 h 4860733"/>
              <a:gd name="connsiteX1914" fmla="*/ 1307305 w 4853691"/>
              <a:gd name="connsiteY1914" fmla="*/ 305116 h 4860733"/>
              <a:gd name="connsiteX1915" fmla="*/ 1699262 w 4853691"/>
              <a:gd name="connsiteY1915" fmla="*/ 241746 h 4860733"/>
              <a:gd name="connsiteX1916" fmla="*/ 1703956 w 4853691"/>
              <a:gd name="connsiteY1916" fmla="*/ 239399 h 4860733"/>
              <a:gd name="connsiteX1917" fmla="*/ 1699262 w 4853691"/>
              <a:gd name="connsiteY1917" fmla="*/ 241746 h 4860733"/>
              <a:gd name="connsiteX1918" fmla="*/ 1692220 w 4853691"/>
              <a:gd name="connsiteY1918" fmla="*/ 253481 h 4860733"/>
              <a:gd name="connsiteX1919" fmla="*/ 1682832 w 4853691"/>
              <a:gd name="connsiteY1919" fmla="*/ 265216 h 4860733"/>
              <a:gd name="connsiteX1920" fmla="*/ 1671097 w 4853691"/>
              <a:gd name="connsiteY1920" fmla="*/ 260522 h 4860733"/>
              <a:gd name="connsiteX1921" fmla="*/ 1666403 w 4853691"/>
              <a:gd name="connsiteY1921" fmla="*/ 260522 h 4860733"/>
              <a:gd name="connsiteX1922" fmla="*/ 1678138 w 4853691"/>
              <a:gd name="connsiteY1922" fmla="*/ 253481 h 4860733"/>
              <a:gd name="connsiteX1923" fmla="*/ 1699262 w 4853691"/>
              <a:gd name="connsiteY1923" fmla="*/ 241746 h 4860733"/>
              <a:gd name="connsiteX1924" fmla="*/ 1739161 w 4853691"/>
              <a:gd name="connsiteY1924" fmla="*/ 204193 h 4860733"/>
              <a:gd name="connsiteX1925" fmla="*/ 1753244 w 4853691"/>
              <a:gd name="connsiteY1925" fmla="*/ 190111 h 4860733"/>
              <a:gd name="connsiteX1926" fmla="*/ 1762632 w 4853691"/>
              <a:gd name="connsiteY1926" fmla="*/ 183070 h 4860733"/>
              <a:gd name="connsiteX1927" fmla="*/ 1779061 w 4853691"/>
              <a:gd name="connsiteY1927" fmla="*/ 168987 h 4860733"/>
              <a:gd name="connsiteX1928" fmla="*/ 1786102 w 4853691"/>
              <a:gd name="connsiteY1928" fmla="*/ 164293 h 4860733"/>
              <a:gd name="connsiteX1929" fmla="*/ 1807226 w 4853691"/>
              <a:gd name="connsiteY1929" fmla="*/ 150211 h 4860733"/>
              <a:gd name="connsiteX1930" fmla="*/ 1811920 w 4853691"/>
              <a:gd name="connsiteY1930" fmla="*/ 147864 h 4860733"/>
              <a:gd name="connsiteX1931" fmla="*/ 1833043 w 4853691"/>
              <a:gd name="connsiteY1931" fmla="*/ 133782 h 4860733"/>
              <a:gd name="connsiteX1932" fmla="*/ 1833043 w 4853691"/>
              <a:gd name="connsiteY1932" fmla="*/ 133782 h 4860733"/>
              <a:gd name="connsiteX1933" fmla="*/ 1879984 w 4853691"/>
              <a:gd name="connsiteY1933" fmla="*/ 105617 h 4860733"/>
              <a:gd name="connsiteX1934" fmla="*/ 1980907 w 4853691"/>
              <a:gd name="connsiteY1934" fmla="*/ 86841 h 4860733"/>
              <a:gd name="connsiteX1935" fmla="*/ 1999684 w 4853691"/>
              <a:gd name="connsiteY1935" fmla="*/ 84494 h 4860733"/>
              <a:gd name="connsiteX1936" fmla="*/ 2023154 w 4853691"/>
              <a:gd name="connsiteY1936" fmla="*/ 82147 h 4860733"/>
              <a:gd name="connsiteX1937" fmla="*/ 2060707 w 4853691"/>
              <a:gd name="connsiteY1937" fmla="*/ 77453 h 4860733"/>
              <a:gd name="connsiteX1938" fmla="*/ 2084177 w 4853691"/>
              <a:gd name="connsiteY1938" fmla="*/ 75105 h 4860733"/>
              <a:gd name="connsiteX1939" fmla="*/ 2105301 w 4853691"/>
              <a:gd name="connsiteY1939" fmla="*/ 72758 h 4860733"/>
              <a:gd name="connsiteX1940" fmla="*/ 2105301 w 4853691"/>
              <a:gd name="connsiteY1940" fmla="*/ 75105 h 4860733"/>
              <a:gd name="connsiteX1941" fmla="*/ 2091218 w 4853691"/>
              <a:gd name="connsiteY1941" fmla="*/ 79800 h 4860733"/>
              <a:gd name="connsiteX1942" fmla="*/ 2067748 w 4853691"/>
              <a:gd name="connsiteY1942" fmla="*/ 86841 h 4860733"/>
              <a:gd name="connsiteX1943" fmla="*/ 2039583 w 4853691"/>
              <a:gd name="connsiteY1943" fmla="*/ 96229 h 4860733"/>
              <a:gd name="connsiteX1944" fmla="*/ 2013766 w 4853691"/>
              <a:gd name="connsiteY1944" fmla="*/ 103270 h 4860733"/>
              <a:gd name="connsiteX1945" fmla="*/ 1985601 w 4853691"/>
              <a:gd name="connsiteY1945" fmla="*/ 112658 h 4860733"/>
              <a:gd name="connsiteX1946" fmla="*/ 1959784 w 4853691"/>
              <a:gd name="connsiteY1946" fmla="*/ 122046 h 4860733"/>
              <a:gd name="connsiteX1947" fmla="*/ 1929272 w 4853691"/>
              <a:gd name="connsiteY1947" fmla="*/ 133782 h 4860733"/>
              <a:gd name="connsiteX1948" fmla="*/ 1905802 w 4853691"/>
              <a:gd name="connsiteY1948" fmla="*/ 143170 h 4860733"/>
              <a:gd name="connsiteX1949" fmla="*/ 1875290 w 4853691"/>
              <a:gd name="connsiteY1949" fmla="*/ 157252 h 4860733"/>
              <a:gd name="connsiteX1950" fmla="*/ 1851820 w 4853691"/>
              <a:gd name="connsiteY1950" fmla="*/ 166640 h 4860733"/>
              <a:gd name="connsiteX1951" fmla="*/ 1818961 w 4853691"/>
              <a:gd name="connsiteY1951" fmla="*/ 180723 h 4860733"/>
              <a:gd name="connsiteX1952" fmla="*/ 1797838 w 4853691"/>
              <a:gd name="connsiteY1952" fmla="*/ 190111 h 4860733"/>
              <a:gd name="connsiteX1953" fmla="*/ 1762632 w 4853691"/>
              <a:gd name="connsiteY1953" fmla="*/ 208887 h 4860733"/>
              <a:gd name="connsiteX1954" fmla="*/ 1743856 w 4853691"/>
              <a:gd name="connsiteY1954" fmla="*/ 218275 h 4860733"/>
              <a:gd name="connsiteX1955" fmla="*/ 1718038 w 4853691"/>
              <a:gd name="connsiteY1955" fmla="*/ 232358 h 4860733"/>
              <a:gd name="connsiteX1956" fmla="*/ 1722732 w 4853691"/>
              <a:gd name="connsiteY1956" fmla="*/ 227664 h 4860733"/>
              <a:gd name="connsiteX1957" fmla="*/ 1734467 w 4853691"/>
              <a:gd name="connsiteY1957" fmla="*/ 215928 h 4860733"/>
              <a:gd name="connsiteX1958" fmla="*/ 1739161 w 4853691"/>
              <a:gd name="connsiteY1958" fmla="*/ 204193 h 4860733"/>
              <a:gd name="connsiteX1959" fmla="*/ 2180406 w 4853691"/>
              <a:gd name="connsiteY1959" fmla="*/ 58676 h 4860733"/>
              <a:gd name="connsiteX1960" fmla="*/ 2217959 w 4853691"/>
              <a:gd name="connsiteY1960" fmla="*/ 51635 h 4860733"/>
              <a:gd name="connsiteX1961" fmla="*/ 2236735 w 4853691"/>
              <a:gd name="connsiteY1961" fmla="*/ 49288 h 4860733"/>
              <a:gd name="connsiteX1962" fmla="*/ 2290717 w 4853691"/>
              <a:gd name="connsiteY1962" fmla="*/ 42247 h 4860733"/>
              <a:gd name="connsiteX1963" fmla="*/ 2293064 w 4853691"/>
              <a:gd name="connsiteY1963" fmla="*/ 42247 h 4860733"/>
              <a:gd name="connsiteX1964" fmla="*/ 2330617 w 4853691"/>
              <a:gd name="connsiteY1964" fmla="*/ 37553 h 4860733"/>
              <a:gd name="connsiteX1965" fmla="*/ 2349394 w 4853691"/>
              <a:gd name="connsiteY1965" fmla="*/ 53982 h 4860733"/>
              <a:gd name="connsiteX1966" fmla="*/ 2361129 w 4853691"/>
              <a:gd name="connsiteY1966" fmla="*/ 49288 h 4860733"/>
              <a:gd name="connsiteX1967" fmla="*/ 2368170 w 4853691"/>
              <a:gd name="connsiteY1967" fmla="*/ 58676 h 4860733"/>
              <a:gd name="connsiteX1968" fmla="*/ 2370517 w 4853691"/>
              <a:gd name="connsiteY1968" fmla="*/ 61023 h 4860733"/>
              <a:gd name="connsiteX1969" fmla="*/ 2379905 w 4853691"/>
              <a:gd name="connsiteY1969" fmla="*/ 77453 h 4860733"/>
              <a:gd name="connsiteX1970" fmla="*/ 2382252 w 4853691"/>
              <a:gd name="connsiteY1970" fmla="*/ 82147 h 4860733"/>
              <a:gd name="connsiteX1971" fmla="*/ 2386946 w 4853691"/>
              <a:gd name="connsiteY1971" fmla="*/ 91535 h 4860733"/>
              <a:gd name="connsiteX1972" fmla="*/ 2379905 w 4853691"/>
              <a:gd name="connsiteY1972" fmla="*/ 91535 h 4860733"/>
              <a:gd name="connsiteX1973" fmla="*/ 2344699 w 4853691"/>
              <a:gd name="connsiteY1973" fmla="*/ 96229 h 4860733"/>
              <a:gd name="connsiteX1974" fmla="*/ 2328270 w 4853691"/>
              <a:gd name="connsiteY1974" fmla="*/ 98576 h 4860733"/>
              <a:gd name="connsiteX1975" fmla="*/ 2293064 w 4853691"/>
              <a:gd name="connsiteY1975" fmla="*/ 103270 h 4860733"/>
              <a:gd name="connsiteX1976" fmla="*/ 2278982 w 4853691"/>
              <a:gd name="connsiteY1976" fmla="*/ 105617 h 4860733"/>
              <a:gd name="connsiteX1977" fmla="*/ 2243776 w 4853691"/>
              <a:gd name="connsiteY1977" fmla="*/ 110311 h 4860733"/>
              <a:gd name="connsiteX1978" fmla="*/ 2227347 w 4853691"/>
              <a:gd name="connsiteY1978" fmla="*/ 112658 h 4860733"/>
              <a:gd name="connsiteX1979" fmla="*/ 2215612 w 4853691"/>
              <a:gd name="connsiteY1979" fmla="*/ 115005 h 4860733"/>
              <a:gd name="connsiteX1980" fmla="*/ 2210918 w 4853691"/>
              <a:gd name="connsiteY1980" fmla="*/ 112658 h 4860733"/>
              <a:gd name="connsiteX1981" fmla="*/ 2199183 w 4853691"/>
              <a:gd name="connsiteY1981" fmla="*/ 105617 h 4860733"/>
              <a:gd name="connsiteX1982" fmla="*/ 2187447 w 4853691"/>
              <a:gd name="connsiteY1982" fmla="*/ 98576 h 4860733"/>
              <a:gd name="connsiteX1983" fmla="*/ 2178059 w 4853691"/>
              <a:gd name="connsiteY1983" fmla="*/ 93882 h 4860733"/>
              <a:gd name="connsiteX1984" fmla="*/ 2166324 w 4853691"/>
              <a:gd name="connsiteY1984" fmla="*/ 86841 h 4860733"/>
              <a:gd name="connsiteX1985" fmla="*/ 2156936 w 4853691"/>
              <a:gd name="connsiteY1985" fmla="*/ 79800 h 4860733"/>
              <a:gd name="connsiteX1986" fmla="*/ 2145201 w 4853691"/>
              <a:gd name="connsiteY1986" fmla="*/ 75105 h 4860733"/>
              <a:gd name="connsiteX1987" fmla="*/ 2140506 w 4853691"/>
              <a:gd name="connsiteY1987" fmla="*/ 72758 h 4860733"/>
              <a:gd name="connsiteX1988" fmla="*/ 2142854 w 4853691"/>
              <a:gd name="connsiteY1988" fmla="*/ 65717 h 4860733"/>
              <a:gd name="connsiteX1989" fmla="*/ 2142854 w 4853691"/>
              <a:gd name="connsiteY1989" fmla="*/ 63370 h 4860733"/>
              <a:gd name="connsiteX1990" fmla="*/ 2156936 w 4853691"/>
              <a:gd name="connsiteY1990" fmla="*/ 61023 h 4860733"/>
              <a:gd name="connsiteX1991" fmla="*/ 2180406 w 4853691"/>
              <a:gd name="connsiteY1991" fmla="*/ 58676 h 4860733"/>
              <a:gd name="connsiteX1992" fmla="*/ 2412764 w 4853691"/>
              <a:gd name="connsiteY1992" fmla="*/ 28165 h 4860733"/>
              <a:gd name="connsiteX1993" fmla="*/ 2415111 w 4853691"/>
              <a:gd name="connsiteY1993" fmla="*/ 28165 h 4860733"/>
              <a:gd name="connsiteX1994" fmla="*/ 2426846 w 4853691"/>
              <a:gd name="connsiteY1994" fmla="*/ 32859 h 4860733"/>
              <a:gd name="connsiteX1995" fmla="*/ 2431540 w 4853691"/>
              <a:gd name="connsiteY1995" fmla="*/ 35206 h 4860733"/>
              <a:gd name="connsiteX1996" fmla="*/ 2433887 w 4853691"/>
              <a:gd name="connsiteY1996" fmla="*/ 37553 h 4860733"/>
              <a:gd name="connsiteX1997" fmla="*/ 2419805 w 4853691"/>
              <a:gd name="connsiteY1997" fmla="*/ 35206 h 4860733"/>
              <a:gd name="connsiteX1998" fmla="*/ 2389293 w 4853691"/>
              <a:gd name="connsiteY1998" fmla="*/ 32859 h 4860733"/>
              <a:gd name="connsiteX1999" fmla="*/ 2368170 w 4853691"/>
              <a:gd name="connsiteY1999" fmla="*/ 30512 h 4860733"/>
              <a:gd name="connsiteX2000" fmla="*/ 2368170 w 4853691"/>
              <a:gd name="connsiteY2000" fmla="*/ 30512 h 4860733"/>
              <a:gd name="connsiteX2001" fmla="*/ 2368170 w 4853691"/>
              <a:gd name="connsiteY2001" fmla="*/ 28165 h 4860733"/>
              <a:gd name="connsiteX2002" fmla="*/ 2405723 w 4853691"/>
              <a:gd name="connsiteY2002" fmla="*/ 23470 h 4860733"/>
              <a:gd name="connsiteX2003" fmla="*/ 2412764 w 4853691"/>
              <a:gd name="connsiteY2003" fmla="*/ 28165 h 4860733"/>
              <a:gd name="connsiteX2004" fmla="*/ 2483175 w 4853691"/>
              <a:gd name="connsiteY2004" fmla="*/ 46941 h 4860733"/>
              <a:gd name="connsiteX2005" fmla="*/ 2520728 w 4853691"/>
              <a:gd name="connsiteY2005" fmla="*/ 51635 h 4860733"/>
              <a:gd name="connsiteX2006" fmla="*/ 2551239 w 4853691"/>
              <a:gd name="connsiteY2006" fmla="*/ 56329 h 4860733"/>
              <a:gd name="connsiteX2007" fmla="*/ 2591139 w 4853691"/>
              <a:gd name="connsiteY2007" fmla="*/ 63370 h 4860733"/>
              <a:gd name="connsiteX2008" fmla="*/ 2616957 w 4853691"/>
              <a:gd name="connsiteY2008" fmla="*/ 68064 h 4860733"/>
              <a:gd name="connsiteX2009" fmla="*/ 2663898 w 4853691"/>
              <a:gd name="connsiteY2009" fmla="*/ 77453 h 4860733"/>
              <a:gd name="connsiteX2010" fmla="*/ 2616957 w 4853691"/>
              <a:gd name="connsiteY2010" fmla="*/ 77453 h 4860733"/>
              <a:gd name="connsiteX2011" fmla="*/ 2548892 w 4853691"/>
              <a:gd name="connsiteY2011" fmla="*/ 77453 h 4860733"/>
              <a:gd name="connsiteX2012" fmla="*/ 2534810 w 4853691"/>
              <a:gd name="connsiteY2012" fmla="*/ 77453 h 4860733"/>
              <a:gd name="connsiteX2013" fmla="*/ 2499605 w 4853691"/>
              <a:gd name="connsiteY2013" fmla="*/ 79800 h 4860733"/>
              <a:gd name="connsiteX2014" fmla="*/ 2480828 w 4853691"/>
              <a:gd name="connsiteY2014" fmla="*/ 61023 h 4860733"/>
              <a:gd name="connsiteX2015" fmla="*/ 2469093 w 4853691"/>
              <a:gd name="connsiteY2015" fmla="*/ 65717 h 4860733"/>
              <a:gd name="connsiteX2016" fmla="*/ 2469093 w 4853691"/>
              <a:gd name="connsiteY2016" fmla="*/ 65717 h 4860733"/>
              <a:gd name="connsiteX2017" fmla="*/ 2464399 w 4853691"/>
              <a:gd name="connsiteY2017" fmla="*/ 61023 h 4860733"/>
              <a:gd name="connsiteX2018" fmla="*/ 2455011 w 4853691"/>
              <a:gd name="connsiteY2018" fmla="*/ 51635 h 4860733"/>
              <a:gd name="connsiteX2019" fmla="*/ 2450317 w 4853691"/>
              <a:gd name="connsiteY2019" fmla="*/ 46941 h 4860733"/>
              <a:gd name="connsiteX2020" fmla="*/ 2443275 w 4853691"/>
              <a:gd name="connsiteY2020" fmla="*/ 42247 h 4860733"/>
              <a:gd name="connsiteX2021" fmla="*/ 2452664 w 4853691"/>
              <a:gd name="connsiteY2021" fmla="*/ 42247 h 4860733"/>
              <a:gd name="connsiteX2022" fmla="*/ 2483175 w 4853691"/>
              <a:gd name="connsiteY2022" fmla="*/ 46941 h 4860733"/>
              <a:gd name="connsiteX2023" fmla="*/ 2722574 w 4853691"/>
              <a:gd name="connsiteY2023" fmla="*/ 82147 h 4860733"/>
              <a:gd name="connsiteX2024" fmla="*/ 2741350 w 4853691"/>
              <a:gd name="connsiteY2024" fmla="*/ 84494 h 4860733"/>
              <a:gd name="connsiteX2025" fmla="*/ 2774209 w 4853691"/>
              <a:gd name="connsiteY2025" fmla="*/ 86841 h 4860733"/>
              <a:gd name="connsiteX2026" fmla="*/ 2795332 w 4853691"/>
              <a:gd name="connsiteY2026" fmla="*/ 89188 h 4860733"/>
              <a:gd name="connsiteX2027" fmla="*/ 2828191 w 4853691"/>
              <a:gd name="connsiteY2027" fmla="*/ 91535 h 4860733"/>
              <a:gd name="connsiteX2028" fmla="*/ 2849314 w 4853691"/>
              <a:gd name="connsiteY2028" fmla="*/ 93882 h 4860733"/>
              <a:gd name="connsiteX2029" fmla="*/ 2879826 w 4853691"/>
              <a:gd name="connsiteY2029" fmla="*/ 96229 h 4860733"/>
              <a:gd name="connsiteX2030" fmla="*/ 2903296 w 4853691"/>
              <a:gd name="connsiteY2030" fmla="*/ 98576 h 4860733"/>
              <a:gd name="connsiteX2031" fmla="*/ 2933808 w 4853691"/>
              <a:gd name="connsiteY2031" fmla="*/ 103270 h 4860733"/>
              <a:gd name="connsiteX2032" fmla="*/ 2957279 w 4853691"/>
              <a:gd name="connsiteY2032" fmla="*/ 107964 h 4860733"/>
              <a:gd name="connsiteX2033" fmla="*/ 2985443 w 4853691"/>
              <a:gd name="connsiteY2033" fmla="*/ 112658 h 4860733"/>
              <a:gd name="connsiteX2034" fmla="*/ 3008914 w 4853691"/>
              <a:gd name="connsiteY2034" fmla="*/ 117352 h 4860733"/>
              <a:gd name="connsiteX2035" fmla="*/ 3020649 w 4853691"/>
              <a:gd name="connsiteY2035" fmla="*/ 119699 h 4860733"/>
              <a:gd name="connsiteX2036" fmla="*/ 3020649 w 4853691"/>
              <a:gd name="connsiteY2036" fmla="*/ 122046 h 4860733"/>
              <a:gd name="connsiteX2037" fmla="*/ 3020649 w 4853691"/>
              <a:gd name="connsiteY2037" fmla="*/ 122046 h 4860733"/>
              <a:gd name="connsiteX2038" fmla="*/ 3015955 w 4853691"/>
              <a:gd name="connsiteY2038" fmla="*/ 122046 h 4860733"/>
              <a:gd name="connsiteX2039" fmla="*/ 2994831 w 4853691"/>
              <a:gd name="connsiteY2039" fmla="*/ 124393 h 4860733"/>
              <a:gd name="connsiteX2040" fmla="*/ 2973708 w 4853691"/>
              <a:gd name="connsiteY2040" fmla="*/ 126741 h 4860733"/>
              <a:gd name="connsiteX2041" fmla="*/ 2952585 w 4853691"/>
              <a:gd name="connsiteY2041" fmla="*/ 129088 h 4860733"/>
              <a:gd name="connsiteX2042" fmla="*/ 2929114 w 4853691"/>
              <a:gd name="connsiteY2042" fmla="*/ 133782 h 4860733"/>
              <a:gd name="connsiteX2043" fmla="*/ 2910338 w 4853691"/>
              <a:gd name="connsiteY2043" fmla="*/ 138476 h 4860733"/>
              <a:gd name="connsiteX2044" fmla="*/ 2893908 w 4853691"/>
              <a:gd name="connsiteY2044" fmla="*/ 143170 h 4860733"/>
              <a:gd name="connsiteX2045" fmla="*/ 2830538 w 4853691"/>
              <a:gd name="connsiteY2045" fmla="*/ 122046 h 4860733"/>
              <a:gd name="connsiteX2046" fmla="*/ 2804721 w 4853691"/>
              <a:gd name="connsiteY2046" fmla="*/ 115005 h 4860733"/>
              <a:gd name="connsiteX2047" fmla="*/ 2760127 w 4853691"/>
              <a:gd name="connsiteY2047" fmla="*/ 100923 h 4860733"/>
              <a:gd name="connsiteX2048" fmla="*/ 2731962 w 4853691"/>
              <a:gd name="connsiteY2048" fmla="*/ 93882 h 4860733"/>
              <a:gd name="connsiteX2049" fmla="*/ 2692062 w 4853691"/>
              <a:gd name="connsiteY2049" fmla="*/ 82147 h 4860733"/>
              <a:gd name="connsiteX2050" fmla="*/ 2680327 w 4853691"/>
              <a:gd name="connsiteY2050" fmla="*/ 79800 h 4860733"/>
              <a:gd name="connsiteX2051" fmla="*/ 2687368 w 4853691"/>
              <a:gd name="connsiteY2051" fmla="*/ 79800 h 4860733"/>
              <a:gd name="connsiteX2052" fmla="*/ 2722574 w 4853691"/>
              <a:gd name="connsiteY2052" fmla="*/ 82147 h 4860733"/>
              <a:gd name="connsiteX2053" fmla="*/ 3072284 w 4853691"/>
              <a:gd name="connsiteY2053" fmla="*/ 122046 h 4860733"/>
              <a:gd name="connsiteX2054" fmla="*/ 3088713 w 4853691"/>
              <a:gd name="connsiteY2054" fmla="*/ 122046 h 4860733"/>
              <a:gd name="connsiteX2055" fmla="*/ 3098101 w 4853691"/>
              <a:gd name="connsiteY2055" fmla="*/ 122046 h 4860733"/>
              <a:gd name="connsiteX2056" fmla="*/ 3112184 w 4853691"/>
              <a:gd name="connsiteY2056" fmla="*/ 124393 h 4860733"/>
              <a:gd name="connsiteX2057" fmla="*/ 3123919 w 4853691"/>
              <a:gd name="connsiteY2057" fmla="*/ 126741 h 4860733"/>
              <a:gd name="connsiteX2058" fmla="*/ 3135654 w 4853691"/>
              <a:gd name="connsiteY2058" fmla="*/ 129088 h 4860733"/>
              <a:gd name="connsiteX2059" fmla="*/ 3145042 w 4853691"/>
              <a:gd name="connsiteY2059" fmla="*/ 131435 h 4860733"/>
              <a:gd name="connsiteX2060" fmla="*/ 3154430 w 4853691"/>
              <a:gd name="connsiteY2060" fmla="*/ 136129 h 4860733"/>
              <a:gd name="connsiteX2061" fmla="*/ 3161472 w 4853691"/>
              <a:gd name="connsiteY2061" fmla="*/ 138476 h 4860733"/>
              <a:gd name="connsiteX2062" fmla="*/ 3180248 w 4853691"/>
              <a:gd name="connsiteY2062" fmla="*/ 147864 h 4860733"/>
              <a:gd name="connsiteX2063" fmla="*/ 3189636 w 4853691"/>
              <a:gd name="connsiteY2063" fmla="*/ 152558 h 4860733"/>
              <a:gd name="connsiteX2064" fmla="*/ 3201371 w 4853691"/>
              <a:gd name="connsiteY2064" fmla="*/ 159599 h 4860733"/>
              <a:gd name="connsiteX2065" fmla="*/ 3210760 w 4853691"/>
              <a:gd name="connsiteY2065" fmla="*/ 166640 h 4860733"/>
              <a:gd name="connsiteX2066" fmla="*/ 3220148 w 4853691"/>
              <a:gd name="connsiteY2066" fmla="*/ 173681 h 4860733"/>
              <a:gd name="connsiteX2067" fmla="*/ 3229536 w 4853691"/>
              <a:gd name="connsiteY2067" fmla="*/ 180723 h 4860733"/>
              <a:gd name="connsiteX2068" fmla="*/ 3238924 w 4853691"/>
              <a:gd name="connsiteY2068" fmla="*/ 187764 h 4860733"/>
              <a:gd name="connsiteX2069" fmla="*/ 3238924 w 4853691"/>
              <a:gd name="connsiteY2069" fmla="*/ 187764 h 4860733"/>
              <a:gd name="connsiteX2070" fmla="*/ 3220148 w 4853691"/>
              <a:gd name="connsiteY2070" fmla="*/ 180723 h 4860733"/>
              <a:gd name="connsiteX2071" fmla="*/ 3199024 w 4853691"/>
              <a:gd name="connsiteY2071" fmla="*/ 171334 h 4860733"/>
              <a:gd name="connsiteX2072" fmla="*/ 3163819 w 4853691"/>
              <a:gd name="connsiteY2072" fmla="*/ 159599 h 4860733"/>
              <a:gd name="connsiteX2073" fmla="*/ 3145042 w 4853691"/>
              <a:gd name="connsiteY2073" fmla="*/ 152558 h 4860733"/>
              <a:gd name="connsiteX2074" fmla="*/ 3098101 w 4853691"/>
              <a:gd name="connsiteY2074" fmla="*/ 136129 h 4860733"/>
              <a:gd name="connsiteX2075" fmla="*/ 3091060 w 4853691"/>
              <a:gd name="connsiteY2075" fmla="*/ 133782 h 4860733"/>
              <a:gd name="connsiteX2076" fmla="*/ 3053508 w 4853691"/>
              <a:gd name="connsiteY2076" fmla="*/ 122046 h 4860733"/>
              <a:gd name="connsiteX2077" fmla="*/ 3053508 w 4853691"/>
              <a:gd name="connsiteY2077" fmla="*/ 117352 h 4860733"/>
              <a:gd name="connsiteX2078" fmla="*/ 3058202 w 4853691"/>
              <a:gd name="connsiteY2078" fmla="*/ 117352 h 4860733"/>
              <a:gd name="connsiteX2079" fmla="*/ 3072284 w 4853691"/>
              <a:gd name="connsiteY2079" fmla="*/ 122046 h 4860733"/>
              <a:gd name="connsiteX2080" fmla="*/ 3283518 w 4853691"/>
              <a:gd name="connsiteY2080" fmla="*/ 208887 h 4860733"/>
              <a:gd name="connsiteX2081" fmla="*/ 3314030 w 4853691"/>
              <a:gd name="connsiteY2081" fmla="*/ 222969 h 4860733"/>
              <a:gd name="connsiteX2082" fmla="*/ 3337500 w 4853691"/>
              <a:gd name="connsiteY2082" fmla="*/ 232358 h 4860733"/>
              <a:gd name="connsiteX2083" fmla="*/ 3368012 w 4853691"/>
              <a:gd name="connsiteY2083" fmla="*/ 246440 h 4860733"/>
              <a:gd name="connsiteX2084" fmla="*/ 3391482 w 4853691"/>
              <a:gd name="connsiteY2084" fmla="*/ 258175 h 4860733"/>
              <a:gd name="connsiteX2085" fmla="*/ 3421994 w 4853691"/>
              <a:gd name="connsiteY2085" fmla="*/ 272257 h 4860733"/>
              <a:gd name="connsiteX2086" fmla="*/ 3445464 w 4853691"/>
              <a:gd name="connsiteY2086" fmla="*/ 283993 h 4860733"/>
              <a:gd name="connsiteX2087" fmla="*/ 3459546 w 4853691"/>
              <a:gd name="connsiteY2087" fmla="*/ 291034 h 4860733"/>
              <a:gd name="connsiteX2088" fmla="*/ 3461894 w 4853691"/>
              <a:gd name="connsiteY2088" fmla="*/ 293381 h 4860733"/>
              <a:gd name="connsiteX2089" fmla="*/ 3471282 w 4853691"/>
              <a:gd name="connsiteY2089" fmla="*/ 302769 h 4860733"/>
              <a:gd name="connsiteX2090" fmla="*/ 3471282 w 4853691"/>
              <a:gd name="connsiteY2090" fmla="*/ 302769 h 4860733"/>
              <a:gd name="connsiteX2091" fmla="*/ 3471282 w 4853691"/>
              <a:gd name="connsiteY2091" fmla="*/ 302769 h 4860733"/>
              <a:gd name="connsiteX2092" fmla="*/ 3459546 w 4853691"/>
              <a:gd name="connsiteY2092" fmla="*/ 300422 h 4860733"/>
              <a:gd name="connsiteX2093" fmla="*/ 3440770 w 4853691"/>
              <a:gd name="connsiteY2093" fmla="*/ 298075 h 4860733"/>
              <a:gd name="connsiteX2094" fmla="*/ 3429035 w 4853691"/>
              <a:gd name="connsiteY2094" fmla="*/ 295728 h 4860733"/>
              <a:gd name="connsiteX2095" fmla="*/ 3407911 w 4853691"/>
              <a:gd name="connsiteY2095" fmla="*/ 293381 h 4860733"/>
              <a:gd name="connsiteX2096" fmla="*/ 3398523 w 4853691"/>
              <a:gd name="connsiteY2096" fmla="*/ 293381 h 4860733"/>
              <a:gd name="connsiteX2097" fmla="*/ 3368012 w 4853691"/>
              <a:gd name="connsiteY2097" fmla="*/ 293381 h 4860733"/>
              <a:gd name="connsiteX2098" fmla="*/ 3346888 w 4853691"/>
              <a:gd name="connsiteY2098" fmla="*/ 293381 h 4860733"/>
              <a:gd name="connsiteX2099" fmla="*/ 3342194 w 4853691"/>
              <a:gd name="connsiteY2099" fmla="*/ 286340 h 4860733"/>
              <a:gd name="connsiteX2100" fmla="*/ 3330459 w 4853691"/>
              <a:gd name="connsiteY2100" fmla="*/ 269910 h 4860733"/>
              <a:gd name="connsiteX2101" fmla="*/ 3323418 w 4853691"/>
              <a:gd name="connsiteY2101" fmla="*/ 260522 h 4860733"/>
              <a:gd name="connsiteX2102" fmla="*/ 3311683 w 4853691"/>
              <a:gd name="connsiteY2102" fmla="*/ 246440 h 4860733"/>
              <a:gd name="connsiteX2103" fmla="*/ 3304641 w 4853691"/>
              <a:gd name="connsiteY2103" fmla="*/ 237052 h 4860733"/>
              <a:gd name="connsiteX2104" fmla="*/ 3285865 w 4853691"/>
              <a:gd name="connsiteY2104" fmla="*/ 218275 h 4860733"/>
              <a:gd name="connsiteX2105" fmla="*/ 3278824 w 4853691"/>
              <a:gd name="connsiteY2105" fmla="*/ 211234 h 4860733"/>
              <a:gd name="connsiteX2106" fmla="*/ 3264742 w 4853691"/>
              <a:gd name="connsiteY2106" fmla="*/ 199499 h 4860733"/>
              <a:gd name="connsiteX2107" fmla="*/ 3260047 w 4853691"/>
              <a:gd name="connsiteY2107" fmla="*/ 194805 h 4860733"/>
              <a:gd name="connsiteX2108" fmla="*/ 3264742 w 4853691"/>
              <a:gd name="connsiteY2108" fmla="*/ 197152 h 4860733"/>
              <a:gd name="connsiteX2109" fmla="*/ 3283518 w 4853691"/>
              <a:gd name="connsiteY2109" fmla="*/ 208887 h 4860733"/>
              <a:gd name="connsiteX2110" fmla="*/ 3544040 w 4853691"/>
              <a:gd name="connsiteY2110" fmla="*/ 363792 h 4860733"/>
              <a:gd name="connsiteX2111" fmla="*/ 3569858 w 4853691"/>
              <a:gd name="connsiteY2111" fmla="*/ 391957 h 4860733"/>
              <a:gd name="connsiteX2112" fmla="*/ 3574552 w 4853691"/>
              <a:gd name="connsiteY2112" fmla="*/ 398998 h 4860733"/>
              <a:gd name="connsiteX2113" fmla="*/ 3555775 w 4853691"/>
              <a:gd name="connsiteY2113" fmla="*/ 377874 h 4860733"/>
              <a:gd name="connsiteX2114" fmla="*/ 3555775 w 4853691"/>
              <a:gd name="connsiteY2114" fmla="*/ 377874 h 4860733"/>
              <a:gd name="connsiteX2115" fmla="*/ 3515876 w 4853691"/>
              <a:gd name="connsiteY2115" fmla="*/ 337975 h 4860733"/>
              <a:gd name="connsiteX2116" fmla="*/ 3508834 w 4853691"/>
              <a:gd name="connsiteY2116" fmla="*/ 330934 h 4860733"/>
              <a:gd name="connsiteX2117" fmla="*/ 3499446 w 4853691"/>
              <a:gd name="connsiteY2117" fmla="*/ 323892 h 4860733"/>
              <a:gd name="connsiteX2118" fmla="*/ 3504140 w 4853691"/>
              <a:gd name="connsiteY2118" fmla="*/ 321545 h 4860733"/>
              <a:gd name="connsiteX2119" fmla="*/ 3544040 w 4853691"/>
              <a:gd name="connsiteY2119" fmla="*/ 363792 h 4860733"/>
              <a:gd name="connsiteX2120" fmla="*/ 3544040 w 4853691"/>
              <a:gd name="connsiteY2120" fmla="*/ 363792 h 4860733"/>
              <a:gd name="connsiteX2121" fmla="*/ 3691904 w 4853691"/>
              <a:gd name="connsiteY2121" fmla="*/ 478797 h 4860733"/>
              <a:gd name="connsiteX2122" fmla="*/ 3722416 w 4853691"/>
              <a:gd name="connsiteY2122" fmla="*/ 481145 h 4860733"/>
              <a:gd name="connsiteX2123" fmla="*/ 3734151 w 4853691"/>
              <a:gd name="connsiteY2123" fmla="*/ 483492 h 4860733"/>
              <a:gd name="connsiteX2124" fmla="*/ 3752927 w 4853691"/>
              <a:gd name="connsiteY2124" fmla="*/ 485839 h 4860733"/>
              <a:gd name="connsiteX2125" fmla="*/ 3769357 w 4853691"/>
              <a:gd name="connsiteY2125" fmla="*/ 488186 h 4860733"/>
              <a:gd name="connsiteX2126" fmla="*/ 3783439 w 4853691"/>
              <a:gd name="connsiteY2126" fmla="*/ 490533 h 4860733"/>
              <a:gd name="connsiteX2127" fmla="*/ 3802215 w 4853691"/>
              <a:gd name="connsiteY2127" fmla="*/ 495227 h 4860733"/>
              <a:gd name="connsiteX2128" fmla="*/ 3813950 w 4853691"/>
              <a:gd name="connsiteY2128" fmla="*/ 497574 h 4860733"/>
              <a:gd name="connsiteX2129" fmla="*/ 3823339 w 4853691"/>
              <a:gd name="connsiteY2129" fmla="*/ 499921 h 4860733"/>
              <a:gd name="connsiteX2130" fmla="*/ 3844462 w 4853691"/>
              <a:gd name="connsiteY2130" fmla="*/ 516350 h 4860733"/>
              <a:gd name="connsiteX2131" fmla="*/ 3858544 w 4853691"/>
              <a:gd name="connsiteY2131" fmla="*/ 525738 h 4860733"/>
              <a:gd name="connsiteX2132" fmla="*/ 3898444 w 4853691"/>
              <a:gd name="connsiteY2132" fmla="*/ 553903 h 4860733"/>
              <a:gd name="connsiteX2133" fmla="*/ 3905485 w 4853691"/>
              <a:gd name="connsiteY2133" fmla="*/ 558597 h 4860733"/>
              <a:gd name="connsiteX2134" fmla="*/ 3964161 w 4853691"/>
              <a:gd name="connsiteY2134" fmla="*/ 605538 h 4860733"/>
              <a:gd name="connsiteX2135" fmla="*/ 3959467 w 4853691"/>
              <a:gd name="connsiteY2135" fmla="*/ 603191 h 4860733"/>
              <a:gd name="connsiteX2136" fmla="*/ 3940691 w 4853691"/>
              <a:gd name="connsiteY2136" fmla="*/ 591456 h 4860733"/>
              <a:gd name="connsiteX2137" fmla="*/ 3921915 w 4853691"/>
              <a:gd name="connsiteY2137" fmla="*/ 582068 h 4860733"/>
              <a:gd name="connsiteX2138" fmla="*/ 3900791 w 4853691"/>
              <a:gd name="connsiteY2138" fmla="*/ 570332 h 4860733"/>
              <a:gd name="connsiteX2139" fmla="*/ 3858544 w 4853691"/>
              <a:gd name="connsiteY2139" fmla="*/ 549209 h 4860733"/>
              <a:gd name="connsiteX2140" fmla="*/ 3837421 w 4853691"/>
              <a:gd name="connsiteY2140" fmla="*/ 539821 h 4860733"/>
              <a:gd name="connsiteX2141" fmla="*/ 3790480 w 4853691"/>
              <a:gd name="connsiteY2141" fmla="*/ 521044 h 4860733"/>
              <a:gd name="connsiteX2142" fmla="*/ 3774051 w 4853691"/>
              <a:gd name="connsiteY2142" fmla="*/ 514003 h 4860733"/>
              <a:gd name="connsiteX2143" fmla="*/ 3722416 w 4853691"/>
              <a:gd name="connsiteY2143" fmla="*/ 497574 h 4860733"/>
              <a:gd name="connsiteX2144" fmla="*/ 3715375 w 4853691"/>
              <a:gd name="connsiteY2144" fmla="*/ 495227 h 4860733"/>
              <a:gd name="connsiteX2145" fmla="*/ 3670781 w 4853691"/>
              <a:gd name="connsiteY2145" fmla="*/ 483492 h 4860733"/>
              <a:gd name="connsiteX2146" fmla="*/ 3670781 w 4853691"/>
              <a:gd name="connsiteY2146" fmla="*/ 478797 h 4860733"/>
              <a:gd name="connsiteX2147" fmla="*/ 3670781 w 4853691"/>
              <a:gd name="connsiteY2147" fmla="*/ 478797 h 4860733"/>
              <a:gd name="connsiteX2148" fmla="*/ 3675475 w 4853691"/>
              <a:gd name="connsiteY2148" fmla="*/ 478797 h 4860733"/>
              <a:gd name="connsiteX2149" fmla="*/ 3691904 w 4853691"/>
              <a:gd name="connsiteY2149" fmla="*/ 478797 h 4860733"/>
              <a:gd name="connsiteX2150" fmla="*/ 4234072 w 4853691"/>
              <a:gd name="connsiteY2150" fmla="*/ 863713 h 4860733"/>
              <a:gd name="connsiteX2151" fmla="*/ 4241113 w 4853691"/>
              <a:gd name="connsiteY2151" fmla="*/ 873101 h 4860733"/>
              <a:gd name="connsiteX2152" fmla="*/ 4241113 w 4853691"/>
              <a:gd name="connsiteY2152" fmla="*/ 873101 h 4860733"/>
              <a:gd name="connsiteX2153" fmla="*/ 4234072 w 4853691"/>
              <a:gd name="connsiteY2153" fmla="*/ 866060 h 4860733"/>
              <a:gd name="connsiteX2154" fmla="*/ 4205907 w 4853691"/>
              <a:gd name="connsiteY2154" fmla="*/ 835549 h 4860733"/>
              <a:gd name="connsiteX2155" fmla="*/ 4184784 w 4853691"/>
              <a:gd name="connsiteY2155" fmla="*/ 814425 h 4860733"/>
              <a:gd name="connsiteX2156" fmla="*/ 4161313 w 4853691"/>
              <a:gd name="connsiteY2156" fmla="*/ 788608 h 4860733"/>
              <a:gd name="connsiteX2157" fmla="*/ 4137843 w 4853691"/>
              <a:gd name="connsiteY2157" fmla="*/ 765137 h 4860733"/>
              <a:gd name="connsiteX2158" fmla="*/ 4119067 w 4853691"/>
              <a:gd name="connsiteY2158" fmla="*/ 746361 h 4860733"/>
              <a:gd name="connsiteX2159" fmla="*/ 4090902 w 4853691"/>
              <a:gd name="connsiteY2159" fmla="*/ 718196 h 4860733"/>
              <a:gd name="connsiteX2160" fmla="*/ 4076820 w 4853691"/>
              <a:gd name="connsiteY2160" fmla="*/ 706461 h 4860733"/>
              <a:gd name="connsiteX2161" fmla="*/ 3985285 w 4853691"/>
              <a:gd name="connsiteY2161" fmla="*/ 624314 h 4860733"/>
              <a:gd name="connsiteX2162" fmla="*/ 4154272 w 4853691"/>
              <a:gd name="connsiteY2162" fmla="*/ 748708 h 4860733"/>
              <a:gd name="connsiteX2163" fmla="*/ 4229378 w 4853691"/>
              <a:gd name="connsiteY2163" fmla="*/ 849631 h 4860733"/>
              <a:gd name="connsiteX2164" fmla="*/ 4234072 w 4853691"/>
              <a:gd name="connsiteY2164" fmla="*/ 863713 h 4860733"/>
              <a:gd name="connsiteX2165" fmla="*/ 4304483 w 4853691"/>
              <a:gd name="connsiteY2165" fmla="*/ 948207 h 4860733"/>
              <a:gd name="connsiteX2166" fmla="*/ 4327954 w 4853691"/>
              <a:gd name="connsiteY2166" fmla="*/ 976371 h 4860733"/>
              <a:gd name="connsiteX2167" fmla="*/ 4349077 w 4853691"/>
              <a:gd name="connsiteY2167" fmla="*/ 999842 h 4860733"/>
              <a:gd name="connsiteX2168" fmla="*/ 4372548 w 4853691"/>
              <a:gd name="connsiteY2168" fmla="*/ 1028006 h 4860733"/>
              <a:gd name="connsiteX2169" fmla="*/ 4391324 w 4853691"/>
              <a:gd name="connsiteY2169" fmla="*/ 1051477 h 4860733"/>
              <a:gd name="connsiteX2170" fmla="*/ 4414795 w 4853691"/>
              <a:gd name="connsiteY2170" fmla="*/ 1081988 h 4860733"/>
              <a:gd name="connsiteX2171" fmla="*/ 4433571 w 4853691"/>
              <a:gd name="connsiteY2171" fmla="*/ 1105459 h 4860733"/>
              <a:gd name="connsiteX2172" fmla="*/ 4457041 w 4853691"/>
              <a:gd name="connsiteY2172" fmla="*/ 1138318 h 4860733"/>
              <a:gd name="connsiteX2173" fmla="*/ 4473471 w 4853691"/>
              <a:gd name="connsiteY2173" fmla="*/ 1161788 h 4860733"/>
              <a:gd name="connsiteX2174" fmla="*/ 4496941 w 4853691"/>
              <a:gd name="connsiteY2174" fmla="*/ 1196994 h 4860733"/>
              <a:gd name="connsiteX2175" fmla="*/ 4511023 w 4853691"/>
              <a:gd name="connsiteY2175" fmla="*/ 1218117 h 4860733"/>
              <a:gd name="connsiteX2176" fmla="*/ 4536841 w 4853691"/>
              <a:gd name="connsiteY2176" fmla="*/ 1260364 h 4860733"/>
              <a:gd name="connsiteX2177" fmla="*/ 4546229 w 4853691"/>
              <a:gd name="connsiteY2177" fmla="*/ 1276793 h 4860733"/>
              <a:gd name="connsiteX2178" fmla="*/ 4569699 w 4853691"/>
              <a:gd name="connsiteY2178" fmla="*/ 1321387 h 4860733"/>
              <a:gd name="connsiteX2179" fmla="*/ 4565005 w 4853691"/>
              <a:gd name="connsiteY2179" fmla="*/ 1326081 h 4860733"/>
              <a:gd name="connsiteX2180" fmla="*/ 4457041 w 4853691"/>
              <a:gd name="connsiteY2180" fmla="*/ 1168829 h 4860733"/>
              <a:gd name="connsiteX2181" fmla="*/ 4452347 w 4853691"/>
              <a:gd name="connsiteY2181" fmla="*/ 1161788 h 4860733"/>
              <a:gd name="connsiteX2182" fmla="*/ 4433571 w 4853691"/>
              <a:gd name="connsiteY2182" fmla="*/ 1133623 h 4860733"/>
              <a:gd name="connsiteX2183" fmla="*/ 4419489 w 4853691"/>
              <a:gd name="connsiteY2183" fmla="*/ 1110153 h 4860733"/>
              <a:gd name="connsiteX2184" fmla="*/ 4400712 w 4853691"/>
              <a:gd name="connsiteY2184" fmla="*/ 1084335 h 4860733"/>
              <a:gd name="connsiteX2185" fmla="*/ 4384283 w 4853691"/>
              <a:gd name="connsiteY2185" fmla="*/ 1060865 h 4860733"/>
              <a:gd name="connsiteX2186" fmla="*/ 4367854 w 4853691"/>
              <a:gd name="connsiteY2186" fmla="*/ 1035047 h 4860733"/>
              <a:gd name="connsiteX2187" fmla="*/ 4351424 w 4853691"/>
              <a:gd name="connsiteY2187" fmla="*/ 1011577 h 4860733"/>
              <a:gd name="connsiteX2188" fmla="*/ 4332648 w 4853691"/>
              <a:gd name="connsiteY2188" fmla="*/ 988107 h 4860733"/>
              <a:gd name="connsiteX2189" fmla="*/ 4313872 w 4853691"/>
              <a:gd name="connsiteY2189" fmla="*/ 964636 h 4860733"/>
              <a:gd name="connsiteX2190" fmla="*/ 4295095 w 4853691"/>
              <a:gd name="connsiteY2190" fmla="*/ 941166 h 4860733"/>
              <a:gd name="connsiteX2191" fmla="*/ 4276319 w 4853691"/>
              <a:gd name="connsiteY2191" fmla="*/ 917695 h 4860733"/>
              <a:gd name="connsiteX2192" fmla="*/ 4266931 w 4853691"/>
              <a:gd name="connsiteY2192" fmla="*/ 905960 h 4860733"/>
              <a:gd name="connsiteX2193" fmla="*/ 4281013 w 4853691"/>
              <a:gd name="connsiteY2193" fmla="*/ 920042 h 4860733"/>
              <a:gd name="connsiteX2194" fmla="*/ 4304483 w 4853691"/>
              <a:gd name="connsiteY2194" fmla="*/ 948207 h 4860733"/>
              <a:gd name="connsiteX2195" fmla="*/ 4602558 w 4853691"/>
              <a:gd name="connsiteY2195" fmla="*/ 1382410 h 4860733"/>
              <a:gd name="connsiteX2196" fmla="*/ 4616640 w 4853691"/>
              <a:gd name="connsiteY2196" fmla="*/ 1405881 h 4860733"/>
              <a:gd name="connsiteX2197" fmla="*/ 4633070 w 4853691"/>
              <a:gd name="connsiteY2197" fmla="*/ 1434045 h 4860733"/>
              <a:gd name="connsiteX2198" fmla="*/ 4644805 w 4853691"/>
              <a:gd name="connsiteY2198" fmla="*/ 1459863 h 4860733"/>
              <a:gd name="connsiteX2199" fmla="*/ 4658887 w 4853691"/>
              <a:gd name="connsiteY2199" fmla="*/ 1490375 h 4860733"/>
              <a:gd name="connsiteX2200" fmla="*/ 4670623 w 4853691"/>
              <a:gd name="connsiteY2200" fmla="*/ 1516192 h 4860733"/>
              <a:gd name="connsiteX2201" fmla="*/ 4684705 w 4853691"/>
              <a:gd name="connsiteY2201" fmla="*/ 1549051 h 4860733"/>
              <a:gd name="connsiteX2202" fmla="*/ 4696440 w 4853691"/>
              <a:gd name="connsiteY2202" fmla="*/ 1574868 h 4860733"/>
              <a:gd name="connsiteX2203" fmla="*/ 4710522 w 4853691"/>
              <a:gd name="connsiteY2203" fmla="*/ 1610074 h 4860733"/>
              <a:gd name="connsiteX2204" fmla="*/ 4719911 w 4853691"/>
              <a:gd name="connsiteY2204" fmla="*/ 1635891 h 4860733"/>
              <a:gd name="connsiteX2205" fmla="*/ 4731646 w 4853691"/>
              <a:gd name="connsiteY2205" fmla="*/ 1671097 h 4860733"/>
              <a:gd name="connsiteX2206" fmla="*/ 4719911 w 4853691"/>
              <a:gd name="connsiteY2206" fmla="*/ 1640586 h 4860733"/>
              <a:gd name="connsiteX2207" fmla="*/ 4719911 w 4853691"/>
              <a:gd name="connsiteY2207" fmla="*/ 1640586 h 4860733"/>
              <a:gd name="connsiteX2208" fmla="*/ 4689399 w 4853691"/>
              <a:gd name="connsiteY2208" fmla="*/ 1567827 h 4860733"/>
              <a:gd name="connsiteX2209" fmla="*/ 4684705 w 4853691"/>
              <a:gd name="connsiteY2209" fmla="*/ 1556092 h 4860733"/>
              <a:gd name="connsiteX2210" fmla="*/ 4680011 w 4853691"/>
              <a:gd name="connsiteY2210" fmla="*/ 1549051 h 4860733"/>
              <a:gd name="connsiteX2211" fmla="*/ 4672970 w 4853691"/>
              <a:gd name="connsiteY2211" fmla="*/ 1532621 h 4860733"/>
              <a:gd name="connsiteX2212" fmla="*/ 4661234 w 4853691"/>
              <a:gd name="connsiteY2212" fmla="*/ 1506804 h 4860733"/>
              <a:gd name="connsiteX2213" fmla="*/ 4644805 w 4853691"/>
              <a:gd name="connsiteY2213" fmla="*/ 1471598 h 4860733"/>
              <a:gd name="connsiteX2214" fmla="*/ 4633070 w 4853691"/>
              <a:gd name="connsiteY2214" fmla="*/ 1445781 h 4860733"/>
              <a:gd name="connsiteX2215" fmla="*/ 4616640 w 4853691"/>
              <a:gd name="connsiteY2215" fmla="*/ 1412922 h 4860733"/>
              <a:gd name="connsiteX2216" fmla="*/ 4602558 w 4853691"/>
              <a:gd name="connsiteY2216" fmla="*/ 1387104 h 4860733"/>
              <a:gd name="connsiteX2217" fmla="*/ 4597864 w 4853691"/>
              <a:gd name="connsiteY2217" fmla="*/ 1377716 h 4860733"/>
              <a:gd name="connsiteX2218" fmla="*/ 4602558 w 4853691"/>
              <a:gd name="connsiteY2218" fmla="*/ 1382410 h 4860733"/>
              <a:gd name="connsiteX2219" fmla="*/ 4813793 w 4853691"/>
              <a:gd name="connsiteY2219" fmla="*/ 2013766 h 4860733"/>
              <a:gd name="connsiteX2220" fmla="*/ 4813793 w 4853691"/>
              <a:gd name="connsiteY2220" fmla="*/ 2013766 h 4860733"/>
              <a:gd name="connsiteX2221" fmla="*/ 4811445 w 4853691"/>
              <a:gd name="connsiteY2221" fmla="*/ 2018460 h 4860733"/>
              <a:gd name="connsiteX2222" fmla="*/ 4811445 w 4853691"/>
              <a:gd name="connsiteY2222" fmla="*/ 2009072 h 4860733"/>
              <a:gd name="connsiteX2223" fmla="*/ 4811445 w 4853691"/>
              <a:gd name="connsiteY2223" fmla="*/ 2002031 h 4860733"/>
              <a:gd name="connsiteX2224" fmla="*/ 4811445 w 4853691"/>
              <a:gd name="connsiteY2224" fmla="*/ 1994990 h 4860733"/>
              <a:gd name="connsiteX2225" fmla="*/ 4811445 w 4853691"/>
              <a:gd name="connsiteY2225" fmla="*/ 1994990 h 4860733"/>
              <a:gd name="connsiteX2226" fmla="*/ 4811445 w 4853691"/>
              <a:gd name="connsiteY2226" fmla="*/ 1994990 h 4860733"/>
              <a:gd name="connsiteX2227" fmla="*/ 4811445 w 4853691"/>
              <a:gd name="connsiteY2227" fmla="*/ 2002031 h 4860733"/>
              <a:gd name="connsiteX2228" fmla="*/ 4813793 w 4853691"/>
              <a:gd name="connsiteY2228" fmla="*/ 2013766 h 4860733"/>
              <a:gd name="connsiteX2229" fmla="*/ 4816139 w 4853691"/>
              <a:gd name="connsiteY2229" fmla="*/ 2063054 h 4860733"/>
              <a:gd name="connsiteX2230" fmla="*/ 4816139 w 4853691"/>
              <a:gd name="connsiteY2230" fmla="*/ 2079483 h 4860733"/>
              <a:gd name="connsiteX2231" fmla="*/ 4816139 w 4853691"/>
              <a:gd name="connsiteY2231" fmla="*/ 2091218 h 4860733"/>
              <a:gd name="connsiteX2232" fmla="*/ 4816139 w 4853691"/>
              <a:gd name="connsiteY2232" fmla="*/ 2109995 h 4860733"/>
              <a:gd name="connsiteX2233" fmla="*/ 4816139 w 4853691"/>
              <a:gd name="connsiteY2233" fmla="*/ 2114689 h 4860733"/>
              <a:gd name="connsiteX2234" fmla="*/ 4809098 w 4853691"/>
              <a:gd name="connsiteY2234" fmla="*/ 2112342 h 4860733"/>
              <a:gd name="connsiteX2235" fmla="*/ 4809098 w 4853691"/>
              <a:gd name="connsiteY2235" fmla="*/ 2109995 h 4860733"/>
              <a:gd name="connsiteX2236" fmla="*/ 4809098 w 4853691"/>
              <a:gd name="connsiteY2236" fmla="*/ 2109995 h 4860733"/>
              <a:gd name="connsiteX2237" fmla="*/ 4809098 w 4853691"/>
              <a:gd name="connsiteY2237" fmla="*/ 2088871 h 4860733"/>
              <a:gd name="connsiteX2238" fmla="*/ 4809098 w 4853691"/>
              <a:gd name="connsiteY2238" fmla="*/ 2084177 h 4860733"/>
              <a:gd name="connsiteX2239" fmla="*/ 4809098 w 4853691"/>
              <a:gd name="connsiteY2239" fmla="*/ 2067748 h 4860733"/>
              <a:gd name="connsiteX2240" fmla="*/ 4809098 w 4853691"/>
              <a:gd name="connsiteY2240" fmla="*/ 2060707 h 4860733"/>
              <a:gd name="connsiteX2241" fmla="*/ 4809098 w 4853691"/>
              <a:gd name="connsiteY2241" fmla="*/ 2046624 h 4860733"/>
              <a:gd name="connsiteX2242" fmla="*/ 4809098 w 4853691"/>
              <a:gd name="connsiteY2242" fmla="*/ 2046624 h 4860733"/>
              <a:gd name="connsiteX2243" fmla="*/ 4813793 w 4853691"/>
              <a:gd name="connsiteY2243" fmla="*/ 2051319 h 4860733"/>
              <a:gd name="connsiteX2244" fmla="*/ 4813793 w 4853691"/>
              <a:gd name="connsiteY2244" fmla="*/ 2053666 h 4860733"/>
              <a:gd name="connsiteX2245" fmla="*/ 4816139 w 4853691"/>
              <a:gd name="connsiteY2245" fmla="*/ 2063054 h 4860733"/>
              <a:gd name="connsiteX2246" fmla="*/ 4813793 w 4853691"/>
              <a:gd name="connsiteY2246" fmla="*/ 2239082 h 4860733"/>
              <a:gd name="connsiteX2247" fmla="*/ 4813793 w 4853691"/>
              <a:gd name="connsiteY2247" fmla="*/ 2257859 h 4860733"/>
              <a:gd name="connsiteX2248" fmla="*/ 4813793 w 4853691"/>
              <a:gd name="connsiteY2248" fmla="*/ 2255512 h 4860733"/>
              <a:gd name="connsiteX2249" fmla="*/ 4809098 w 4853691"/>
              <a:gd name="connsiteY2249" fmla="*/ 2199183 h 4860733"/>
              <a:gd name="connsiteX2250" fmla="*/ 4809098 w 4853691"/>
              <a:gd name="connsiteY2250" fmla="*/ 2192142 h 4860733"/>
              <a:gd name="connsiteX2251" fmla="*/ 4804404 w 4853691"/>
              <a:gd name="connsiteY2251" fmla="*/ 2152242 h 4860733"/>
              <a:gd name="connsiteX2252" fmla="*/ 4811445 w 4853691"/>
              <a:gd name="connsiteY2252" fmla="*/ 2154589 h 4860733"/>
              <a:gd name="connsiteX2253" fmla="*/ 4811445 w 4853691"/>
              <a:gd name="connsiteY2253" fmla="*/ 2154589 h 4860733"/>
              <a:gd name="connsiteX2254" fmla="*/ 4816139 w 4853691"/>
              <a:gd name="connsiteY2254" fmla="*/ 2217959 h 4860733"/>
              <a:gd name="connsiteX2255" fmla="*/ 4813793 w 4853691"/>
              <a:gd name="connsiteY2255" fmla="*/ 2239082 h 4860733"/>
              <a:gd name="connsiteX2256" fmla="*/ 4792669 w 4853691"/>
              <a:gd name="connsiteY2256" fmla="*/ 2340005 h 4860733"/>
              <a:gd name="connsiteX2257" fmla="*/ 4792669 w 4853691"/>
              <a:gd name="connsiteY2257" fmla="*/ 2340005 h 4860733"/>
              <a:gd name="connsiteX2258" fmla="*/ 4790322 w 4853691"/>
              <a:gd name="connsiteY2258" fmla="*/ 2358782 h 4860733"/>
              <a:gd name="connsiteX2259" fmla="*/ 4790322 w 4853691"/>
              <a:gd name="connsiteY2259" fmla="*/ 2365823 h 4860733"/>
              <a:gd name="connsiteX2260" fmla="*/ 4790322 w 4853691"/>
              <a:gd name="connsiteY2260" fmla="*/ 2379905 h 4860733"/>
              <a:gd name="connsiteX2261" fmla="*/ 4790322 w 4853691"/>
              <a:gd name="connsiteY2261" fmla="*/ 2389293 h 4860733"/>
              <a:gd name="connsiteX2262" fmla="*/ 4790322 w 4853691"/>
              <a:gd name="connsiteY2262" fmla="*/ 2401028 h 4860733"/>
              <a:gd name="connsiteX2263" fmla="*/ 4790322 w 4853691"/>
              <a:gd name="connsiteY2263" fmla="*/ 2403376 h 4860733"/>
              <a:gd name="connsiteX2264" fmla="*/ 4783281 w 4853691"/>
              <a:gd name="connsiteY2264" fmla="*/ 2419805 h 4860733"/>
              <a:gd name="connsiteX2265" fmla="*/ 4785628 w 4853691"/>
              <a:gd name="connsiteY2265" fmla="*/ 2431540 h 4860733"/>
              <a:gd name="connsiteX2266" fmla="*/ 4776240 w 4853691"/>
              <a:gd name="connsiteY2266" fmla="*/ 2438581 h 4860733"/>
              <a:gd name="connsiteX2267" fmla="*/ 4776240 w 4853691"/>
              <a:gd name="connsiteY2267" fmla="*/ 2438581 h 4860733"/>
              <a:gd name="connsiteX2268" fmla="*/ 4773892 w 4853691"/>
              <a:gd name="connsiteY2268" fmla="*/ 2436234 h 4860733"/>
              <a:gd name="connsiteX2269" fmla="*/ 4771546 w 4853691"/>
              <a:gd name="connsiteY2269" fmla="*/ 2433887 h 4860733"/>
              <a:gd name="connsiteX2270" fmla="*/ 4769198 w 4853691"/>
              <a:gd name="connsiteY2270" fmla="*/ 2429193 h 4860733"/>
              <a:gd name="connsiteX2271" fmla="*/ 4766852 w 4853691"/>
              <a:gd name="connsiteY2271" fmla="*/ 2426846 h 4860733"/>
              <a:gd name="connsiteX2272" fmla="*/ 4764504 w 4853691"/>
              <a:gd name="connsiteY2272" fmla="*/ 2422152 h 4860733"/>
              <a:gd name="connsiteX2273" fmla="*/ 4762157 w 4853691"/>
              <a:gd name="connsiteY2273" fmla="*/ 2417458 h 4860733"/>
              <a:gd name="connsiteX2274" fmla="*/ 4759810 w 4853691"/>
              <a:gd name="connsiteY2274" fmla="*/ 2410417 h 4860733"/>
              <a:gd name="connsiteX2275" fmla="*/ 4757463 w 4853691"/>
              <a:gd name="connsiteY2275" fmla="*/ 2405723 h 4860733"/>
              <a:gd name="connsiteX2276" fmla="*/ 4755116 w 4853691"/>
              <a:gd name="connsiteY2276" fmla="*/ 2398681 h 4860733"/>
              <a:gd name="connsiteX2277" fmla="*/ 4752769 w 4853691"/>
              <a:gd name="connsiteY2277" fmla="*/ 2393987 h 4860733"/>
              <a:gd name="connsiteX2278" fmla="*/ 4750422 w 4853691"/>
              <a:gd name="connsiteY2278" fmla="*/ 2384599 h 4860733"/>
              <a:gd name="connsiteX2279" fmla="*/ 4748075 w 4853691"/>
              <a:gd name="connsiteY2279" fmla="*/ 2379905 h 4860733"/>
              <a:gd name="connsiteX2280" fmla="*/ 4745728 w 4853691"/>
              <a:gd name="connsiteY2280" fmla="*/ 2370517 h 4860733"/>
              <a:gd name="connsiteX2281" fmla="*/ 4745728 w 4853691"/>
              <a:gd name="connsiteY2281" fmla="*/ 2368170 h 4860733"/>
              <a:gd name="connsiteX2282" fmla="*/ 4743381 w 4853691"/>
              <a:gd name="connsiteY2282" fmla="*/ 2356435 h 4860733"/>
              <a:gd name="connsiteX2283" fmla="*/ 4743381 w 4853691"/>
              <a:gd name="connsiteY2283" fmla="*/ 2354088 h 4860733"/>
              <a:gd name="connsiteX2284" fmla="*/ 4738687 w 4853691"/>
              <a:gd name="connsiteY2284" fmla="*/ 2340005 h 4860733"/>
              <a:gd name="connsiteX2285" fmla="*/ 4738687 w 4853691"/>
              <a:gd name="connsiteY2285" fmla="*/ 2340005 h 4860733"/>
              <a:gd name="connsiteX2286" fmla="*/ 4729299 w 4853691"/>
              <a:gd name="connsiteY2286" fmla="*/ 2297759 h 4860733"/>
              <a:gd name="connsiteX2287" fmla="*/ 4743381 w 4853691"/>
              <a:gd name="connsiteY2287" fmla="*/ 2278982 h 4860733"/>
              <a:gd name="connsiteX2288" fmla="*/ 4722257 w 4853691"/>
              <a:gd name="connsiteY2288" fmla="*/ 2257859 h 4860733"/>
              <a:gd name="connsiteX2289" fmla="*/ 4719911 w 4853691"/>
              <a:gd name="connsiteY2289" fmla="*/ 2257859 h 4860733"/>
              <a:gd name="connsiteX2290" fmla="*/ 4715216 w 4853691"/>
              <a:gd name="connsiteY2290" fmla="*/ 2236735 h 4860733"/>
              <a:gd name="connsiteX2291" fmla="*/ 4710522 w 4853691"/>
              <a:gd name="connsiteY2291" fmla="*/ 2208571 h 4860733"/>
              <a:gd name="connsiteX2292" fmla="*/ 4708175 w 4853691"/>
              <a:gd name="connsiteY2292" fmla="*/ 2194489 h 4860733"/>
              <a:gd name="connsiteX2293" fmla="*/ 4703481 w 4853691"/>
              <a:gd name="connsiteY2293" fmla="*/ 2166324 h 4860733"/>
              <a:gd name="connsiteX2294" fmla="*/ 4701134 w 4853691"/>
              <a:gd name="connsiteY2294" fmla="*/ 2149895 h 4860733"/>
              <a:gd name="connsiteX2295" fmla="*/ 4696440 w 4853691"/>
              <a:gd name="connsiteY2295" fmla="*/ 2124077 h 4860733"/>
              <a:gd name="connsiteX2296" fmla="*/ 4694093 w 4853691"/>
              <a:gd name="connsiteY2296" fmla="*/ 2102954 h 4860733"/>
              <a:gd name="connsiteX2297" fmla="*/ 4691746 w 4853691"/>
              <a:gd name="connsiteY2297" fmla="*/ 2079483 h 4860733"/>
              <a:gd name="connsiteX2298" fmla="*/ 4689399 w 4853691"/>
              <a:gd name="connsiteY2298" fmla="*/ 2051319 h 4860733"/>
              <a:gd name="connsiteX2299" fmla="*/ 4687052 w 4853691"/>
              <a:gd name="connsiteY2299" fmla="*/ 2030195 h 4860733"/>
              <a:gd name="connsiteX2300" fmla="*/ 4682358 w 4853691"/>
              <a:gd name="connsiteY2300" fmla="*/ 1999684 h 4860733"/>
              <a:gd name="connsiteX2301" fmla="*/ 4680011 w 4853691"/>
              <a:gd name="connsiteY2301" fmla="*/ 1980907 h 4860733"/>
              <a:gd name="connsiteX2302" fmla="*/ 4675317 w 4853691"/>
              <a:gd name="connsiteY2302" fmla="*/ 1945702 h 4860733"/>
              <a:gd name="connsiteX2303" fmla="*/ 4672970 w 4853691"/>
              <a:gd name="connsiteY2303" fmla="*/ 1926925 h 4860733"/>
              <a:gd name="connsiteX2304" fmla="*/ 4670623 w 4853691"/>
              <a:gd name="connsiteY2304" fmla="*/ 1908149 h 4860733"/>
              <a:gd name="connsiteX2305" fmla="*/ 4680011 w 4853691"/>
              <a:gd name="connsiteY2305" fmla="*/ 1905802 h 4860733"/>
              <a:gd name="connsiteX2306" fmla="*/ 4682358 w 4853691"/>
              <a:gd name="connsiteY2306" fmla="*/ 1908149 h 4860733"/>
              <a:gd name="connsiteX2307" fmla="*/ 4689399 w 4853691"/>
              <a:gd name="connsiteY2307" fmla="*/ 1917537 h 4860733"/>
              <a:gd name="connsiteX2308" fmla="*/ 4696440 w 4853691"/>
              <a:gd name="connsiteY2308" fmla="*/ 1926925 h 4860733"/>
              <a:gd name="connsiteX2309" fmla="*/ 4701134 w 4853691"/>
              <a:gd name="connsiteY2309" fmla="*/ 1936313 h 4860733"/>
              <a:gd name="connsiteX2310" fmla="*/ 4708175 w 4853691"/>
              <a:gd name="connsiteY2310" fmla="*/ 1948049 h 4860733"/>
              <a:gd name="connsiteX2311" fmla="*/ 4712869 w 4853691"/>
              <a:gd name="connsiteY2311" fmla="*/ 1957437 h 4860733"/>
              <a:gd name="connsiteX2312" fmla="*/ 4719911 w 4853691"/>
              <a:gd name="connsiteY2312" fmla="*/ 1969172 h 4860733"/>
              <a:gd name="connsiteX2313" fmla="*/ 4724605 w 4853691"/>
              <a:gd name="connsiteY2313" fmla="*/ 1978560 h 4860733"/>
              <a:gd name="connsiteX2314" fmla="*/ 4731646 w 4853691"/>
              <a:gd name="connsiteY2314" fmla="*/ 1990295 h 4860733"/>
              <a:gd name="connsiteX2315" fmla="*/ 4736340 w 4853691"/>
              <a:gd name="connsiteY2315" fmla="*/ 2002031 h 4860733"/>
              <a:gd name="connsiteX2316" fmla="*/ 4741034 w 4853691"/>
              <a:gd name="connsiteY2316" fmla="*/ 2013766 h 4860733"/>
              <a:gd name="connsiteX2317" fmla="*/ 4745728 w 4853691"/>
              <a:gd name="connsiteY2317" fmla="*/ 2025501 h 4860733"/>
              <a:gd name="connsiteX2318" fmla="*/ 4750422 w 4853691"/>
              <a:gd name="connsiteY2318" fmla="*/ 2037236 h 4860733"/>
              <a:gd name="connsiteX2319" fmla="*/ 4755116 w 4853691"/>
              <a:gd name="connsiteY2319" fmla="*/ 2048971 h 4860733"/>
              <a:gd name="connsiteX2320" fmla="*/ 4759810 w 4853691"/>
              <a:gd name="connsiteY2320" fmla="*/ 2060707 h 4860733"/>
              <a:gd name="connsiteX2321" fmla="*/ 4764504 w 4853691"/>
              <a:gd name="connsiteY2321" fmla="*/ 2074789 h 4860733"/>
              <a:gd name="connsiteX2322" fmla="*/ 4769198 w 4853691"/>
              <a:gd name="connsiteY2322" fmla="*/ 2086524 h 4860733"/>
              <a:gd name="connsiteX2323" fmla="*/ 4773892 w 4853691"/>
              <a:gd name="connsiteY2323" fmla="*/ 2102954 h 4860733"/>
              <a:gd name="connsiteX2324" fmla="*/ 4776240 w 4853691"/>
              <a:gd name="connsiteY2324" fmla="*/ 2114689 h 4860733"/>
              <a:gd name="connsiteX2325" fmla="*/ 4780934 w 4853691"/>
              <a:gd name="connsiteY2325" fmla="*/ 2133465 h 4860733"/>
              <a:gd name="connsiteX2326" fmla="*/ 4783281 w 4853691"/>
              <a:gd name="connsiteY2326" fmla="*/ 2142853 h 4860733"/>
              <a:gd name="connsiteX2327" fmla="*/ 4787975 w 4853691"/>
              <a:gd name="connsiteY2327" fmla="*/ 2163977 h 4860733"/>
              <a:gd name="connsiteX2328" fmla="*/ 4790322 w 4853691"/>
              <a:gd name="connsiteY2328" fmla="*/ 2171018 h 4860733"/>
              <a:gd name="connsiteX2329" fmla="*/ 4795016 w 4853691"/>
              <a:gd name="connsiteY2329" fmla="*/ 2199183 h 4860733"/>
              <a:gd name="connsiteX2330" fmla="*/ 4795016 w 4853691"/>
              <a:gd name="connsiteY2330" fmla="*/ 2201530 h 4860733"/>
              <a:gd name="connsiteX2331" fmla="*/ 4804404 w 4853691"/>
              <a:gd name="connsiteY2331" fmla="*/ 2262553 h 4860733"/>
              <a:gd name="connsiteX2332" fmla="*/ 4806751 w 4853691"/>
              <a:gd name="connsiteY2332" fmla="*/ 2278982 h 4860733"/>
              <a:gd name="connsiteX2333" fmla="*/ 4790322 w 4853691"/>
              <a:gd name="connsiteY2333" fmla="*/ 2297759 h 4860733"/>
              <a:gd name="connsiteX2334" fmla="*/ 4797363 w 4853691"/>
              <a:gd name="connsiteY2334" fmla="*/ 2314188 h 4860733"/>
              <a:gd name="connsiteX2335" fmla="*/ 4795016 w 4853691"/>
              <a:gd name="connsiteY2335" fmla="*/ 2318882 h 4860733"/>
              <a:gd name="connsiteX2336" fmla="*/ 4795016 w 4853691"/>
              <a:gd name="connsiteY2336" fmla="*/ 2323576 h 4860733"/>
              <a:gd name="connsiteX2337" fmla="*/ 4795016 w 4853691"/>
              <a:gd name="connsiteY2337" fmla="*/ 2323576 h 4860733"/>
              <a:gd name="connsiteX2338" fmla="*/ 4792669 w 4853691"/>
              <a:gd name="connsiteY2338" fmla="*/ 2340005 h 4860733"/>
              <a:gd name="connsiteX2339" fmla="*/ 4804404 w 4853691"/>
              <a:gd name="connsiteY2339" fmla="*/ 2781250 h 4860733"/>
              <a:gd name="connsiteX2340" fmla="*/ 4797363 w 4853691"/>
              <a:gd name="connsiteY2340" fmla="*/ 2851662 h 4860733"/>
              <a:gd name="connsiteX2341" fmla="*/ 4795016 w 4853691"/>
              <a:gd name="connsiteY2341" fmla="*/ 2872785 h 4860733"/>
              <a:gd name="connsiteX2342" fmla="*/ 4785628 w 4853691"/>
              <a:gd name="connsiteY2342" fmla="*/ 2931461 h 4860733"/>
              <a:gd name="connsiteX2343" fmla="*/ 4783281 w 4853691"/>
              <a:gd name="connsiteY2343" fmla="*/ 2945543 h 4860733"/>
              <a:gd name="connsiteX2344" fmla="*/ 4769198 w 4853691"/>
              <a:gd name="connsiteY2344" fmla="*/ 3015955 h 4860733"/>
              <a:gd name="connsiteX2345" fmla="*/ 4764504 w 4853691"/>
              <a:gd name="connsiteY2345" fmla="*/ 3034731 h 4860733"/>
              <a:gd name="connsiteX2346" fmla="*/ 4752769 w 4853691"/>
              <a:gd name="connsiteY2346" fmla="*/ 3088713 h 4860733"/>
              <a:gd name="connsiteX2347" fmla="*/ 4748075 w 4853691"/>
              <a:gd name="connsiteY2347" fmla="*/ 3107490 h 4860733"/>
              <a:gd name="connsiteX2348" fmla="*/ 4729299 w 4853691"/>
              <a:gd name="connsiteY2348" fmla="*/ 3175554 h 4860733"/>
              <a:gd name="connsiteX2349" fmla="*/ 4724605 w 4853691"/>
              <a:gd name="connsiteY2349" fmla="*/ 3189636 h 4860733"/>
              <a:gd name="connsiteX2350" fmla="*/ 4717563 w 4853691"/>
              <a:gd name="connsiteY2350" fmla="*/ 3213107 h 4860733"/>
              <a:gd name="connsiteX2351" fmla="*/ 4717563 w 4853691"/>
              <a:gd name="connsiteY2351" fmla="*/ 3213107 h 4860733"/>
              <a:gd name="connsiteX2352" fmla="*/ 4705828 w 4853691"/>
              <a:gd name="connsiteY2352" fmla="*/ 3224842 h 4860733"/>
              <a:gd name="connsiteX2353" fmla="*/ 4787975 w 4853691"/>
              <a:gd name="connsiteY2353" fmla="*/ 2886867 h 4860733"/>
              <a:gd name="connsiteX2354" fmla="*/ 4790322 w 4853691"/>
              <a:gd name="connsiteY2354" fmla="*/ 2879826 h 4860733"/>
              <a:gd name="connsiteX2355" fmla="*/ 4790322 w 4853691"/>
              <a:gd name="connsiteY2355" fmla="*/ 2879826 h 4860733"/>
              <a:gd name="connsiteX2356" fmla="*/ 4790322 w 4853691"/>
              <a:gd name="connsiteY2356" fmla="*/ 2879826 h 4860733"/>
              <a:gd name="connsiteX2357" fmla="*/ 4802057 w 4853691"/>
              <a:gd name="connsiteY2357" fmla="*/ 2797679 h 4860733"/>
              <a:gd name="connsiteX2358" fmla="*/ 4804404 w 4853691"/>
              <a:gd name="connsiteY2358" fmla="*/ 2781250 h 4860733"/>
              <a:gd name="connsiteX2359" fmla="*/ 4811445 w 4853691"/>
              <a:gd name="connsiteY2359" fmla="*/ 2710839 h 4860733"/>
              <a:gd name="connsiteX2360" fmla="*/ 4806751 w 4853691"/>
              <a:gd name="connsiteY2360" fmla="*/ 2778903 h 4860733"/>
              <a:gd name="connsiteX2361" fmla="*/ 4804404 w 4853691"/>
              <a:gd name="connsiteY2361" fmla="*/ 2781250 h 4860733"/>
              <a:gd name="connsiteX2362" fmla="*/ 4755116 w 4853691"/>
              <a:gd name="connsiteY2362" fmla="*/ 3130960 h 4860733"/>
              <a:gd name="connsiteX2363" fmla="*/ 4750422 w 4853691"/>
              <a:gd name="connsiteY2363" fmla="*/ 3145042 h 4860733"/>
              <a:gd name="connsiteX2364" fmla="*/ 4743381 w 4853691"/>
              <a:gd name="connsiteY2364" fmla="*/ 3163819 h 4860733"/>
              <a:gd name="connsiteX2365" fmla="*/ 4724605 w 4853691"/>
              <a:gd name="connsiteY2365" fmla="*/ 3210759 h 4860733"/>
              <a:gd name="connsiteX2366" fmla="*/ 4722257 w 4853691"/>
              <a:gd name="connsiteY2366" fmla="*/ 3210759 h 4860733"/>
              <a:gd name="connsiteX2367" fmla="*/ 4724605 w 4853691"/>
              <a:gd name="connsiteY2367" fmla="*/ 3206065 h 4860733"/>
              <a:gd name="connsiteX2368" fmla="*/ 4755116 w 4853691"/>
              <a:gd name="connsiteY2368" fmla="*/ 3130960 h 4860733"/>
              <a:gd name="connsiteX2369" fmla="*/ 4755116 w 4853691"/>
              <a:gd name="connsiteY2369" fmla="*/ 3130960 h 4860733"/>
              <a:gd name="connsiteX2370" fmla="*/ 4478165 w 4853691"/>
              <a:gd name="connsiteY2370" fmla="*/ 3734151 h 4860733"/>
              <a:gd name="connsiteX2371" fmla="*/ 4466430 w 4853691"/>
              <a:gd name="connsiteY2371" fmla="*/ 3752927 h 4860733"/>
              <a:gd name="connsiteX2372" fmla="*/ 4454694 w 4853691"/>
              <a:gd name="connsiteY2372" fmla="*/ 3767009 h 4860733"/>
              <a:gd name="connsiteX2373" fmla="*/ 4442959 w 4853691"/>
              <a:gd name="connsiteY2373" fmla="*/ 3783439 h 4860733"/>
              <a:gd name="connsiteX2374" fmla="*/ 4431224 w 4853691"/>
              <a:gd name="connsiteY2374" fmla="*/ 3797521 h 4860733"/>
              <a:gd name="connsiteX2375" fmla="*/ 4419489 w 4853691"/>
              <a:gd name="connsiteY2375" fmla="*/ 3813950 h 4860733"/>
              <a:gd name="connsiteX2376" fmla="*/ 4407753 w 4853691"/>
              <a:gd name="connsiteY2376" fmla="*/ 3828033 h 4860733"/>
              <a:gd name="connsiteX2377" fmla="*/ 4396018 w 4853691"/>
              <a:gd name="connsiteY2377" fmla="*/ 3842115 h 4860733"/>
              <a:gd name="connsiteX2378" fmla="*/ 4384283 w 4853691"/>
              <a:gd name="connsiteY2378" fmla="*/ 3856197 h 4860733"/>
              <a:gd name="connsiteX2379" fmla="*/ 4372548 w 4853691"/>
              <a:gd name="connsiteY2379" fmla="*/ 3870280 h 4860733"/>
              <a:gd name="connsiteX2380" fmla="*/ 4360812 w 4853691"/>
              <a:gd name="connsiteY2380" fmla="*/ 3882015 h 4860733"/>
              <a:gd name="connsiteX2381" fmla="*/ 4349077 w 4853691"/>
              <a:gd name="connsiteY2381" fmla="*/ 3896097 h 4860733"/>
              <a:gd name="connsiteX2382" fmla="*/ 4337342 w 4853691"/>
              <a:gd name="connsiteY2382" fmla="*/ 3907832 h 4860733"/>
              <a:gd name="connsiteX2383" fmla="*/ 4325607 w 4853691"/>
              <a:gd name="connsiteY2383" fmla="*/ 3919567 h 4860733"/>
              <a:gd name="connsiteX2384" fmla="*/ 4313872 w 4853691"/>
              <a:gd name="connsiteY2384" fmla="*/ 3931303 h 4860733"/>
              <a:gd name="connsiteX2385" fmla="*/ 4299789 w 4853691"/>
              <a:gd name="connsiteY2385" fmla="*/ 3943038 h 4860733"/>
              <a:gd name="connsiteX2386" fmla="*/ 4288054 w 4853691"/>
              <a:gd name="connsiteY2386" fmla="*/ 3954773 h 4860733"/>
              <a:gd name="connsiteX2387" fmla="*/ 4273972 w 4853691"/>
              <a:gd name="connsiteY2387" fmla="*/ 3966508 h 4860733"/>
              <a:gd name="connsiteX2388" fmla="*/ 4262237 w 4853691"/>
              <a:gd name="connsiteY2388" fmla="*/ 3975897 h 4860733"/>
              <a:gd name="connsiteX2389" fmla="*/ 4248154 w 4853691"/>
              <a:gd name="connsiteY2389" fmla="*/ 3985285 h 4860733"/>
              <a:gd name="connsiteX2390" fmla="*/ 4241113 w 4853691"/>
              <a:gd name="connsiteY2390" fmla="*/ 3989979 h 4860733"/>
              <a:gd name="connsiteX2391" fmla="*/ 4241113 w 4853691"/>
              <a:gd name="connsiteY2391" fmla="*/ 3985285 h 4860733"/>
              <a:gd name="connsiteX2392" fmla="*/ 4241113 w 4853691"/>
              <a:gd name="connsiteY2392" fmla="*/ 3985285 h 4860733"/>
              <a:gd name="connsiteX2393" fmla="*/ 4255195 w 4853691"/>
              <a:gd name="connsiteY2393" fmla="*/ 3971203 h 4860733"/>
              <a:gd name="connsiteX2394" fmla="*/ 4273972 w 4853691"/>
              <a:gd name="connsiteY2394" fmla="*/ 3952426 h 4860733"/>
              <a:gd name="connsiteX2395" fmla="*/ 4290401 w 4853691"/>
              <a:gd name="connsiteY2395" fmla="*/ 3933650 h 4860733"/>
              <a:gd name="connsiteX2396" fmla="*/ 4306830 w 4853691"/>
              <a:gd name="connsiteY2396" fmla="*/ 3914873 h 4860733"/>
              <a:gd name="connsiteX2397" fmla="*/ 4323260 w 4853691"/>
              <a:gd name="connsiteY2397" fmla="*/ 3896097 h 4860733"/>
              <a:gd name="connsiteX2398" fmla="*/ 4339689 w 4853691"/>
              <a:gd name="connsiteY2398" fmla="*/ 3877321 h 4860733"/>
              <a:gd name="connsiteX2399" fmla="*/ 4356118 w 4853691"/>
              <a:gd name="connsiteY2399" fmla="*/ 3858544 h 4860733"/>
              <a:gd name="connsiteX2400" fmla="*/ 4372548 w 4853691"/>
              <a:gd name="connsiteY2400" fmla="*/ 3837421 h 4860733"/>
              <a:gd name="connsiteX2401" fmla="*/ 4372548 w 4853691"/>
              <a:gd name="connsiteY2401" fmla="*/ 3837421 h 4860733"/>
              <a:gd name="connsiteX2402" fmla="*/ 4386630 w 4853691"/>
              <a:gd name="connsiteY2402" fmla="*/ 3825686 h 4860733"/>
              <a:gd name="connsiteX2403" fmla="*/ 4403059 w 4853691"/>
              <a:gd name="connsiteY2403" fmla="*/ 3811604 h 4860733"/>
              <a:gd name="connsiteX2404" fmla="*/ 4421835 w 4853691"/>
              <a:gd name="connsiteY2404" fmla="*/ 3792827 h 4860733"/>
              <a:gd name="connsiteX2405" fmla="*/ 4435918 w 4853691"/>
              <a:gd name="connsiteY2405" fmla="*/ 3776398 h 4860733"/>
              <a:gd name="connsiteX2406" fmla="*/ 4454694 w 4853691"/>
              <a:gd name="connsiteY2406" fmla="*/ 3755274 h 4860733"/>
              <a:gd name="connsiteX2407" fmla="*/ 4468776 w 4853691"/>
              <a:gd name="connsiteY2407" fmla="*/ 3738845 h 4860733"/>
              <a:gd name="connsiteX2408" fmla="*/ 4487553 w 4853691"/>
              <a:gd name="connsiteY2408" fmla="*/ 3717722 h 4860733"/>
              <a:gd name="connsiteX2409" fmla="*/ 4501635 w 4853691"/>
              <a:gd name="connsiteY2409" fmla="*/ 3698945 h 4860733"/>
              <a:gd name="connsiteX2410" fmla="*/ 4508676 w 4853691"/>
              <a:gd name="connsiteY2410" fmla="*/ 3689557 h 4860733"/>
              <a:gd name="connsiteX2411" fmla="*/ 4501635 w 4853691"/>
              <a:gd name="connsiteY2411" fmla="*/ 3701292 h 4860733"/>
              <a:gd name="connsiteX2412" fmla="*/ 4489900 w 4853691"/>
              <a:gd name="connsiteY2412" fmla="*/ 3720068 h 4860733"/>
              <a:gd name="connsiteX2413" fmla="*/ 4478165 w 4853691"/>
              <a:gd name="connsiteY2413" fmla="*/ 3734151 h 4860733"/>
              <a:gd name="connsiteX2414" fmla="*/ 4205907 w 4853691"/>
              <a:gd name="connsiteY2414" fmla="*/ 4051002 h 4860733"/>
              <a:gd name="connsiteX2415" fmla="*/ 4203560 w 4853691"/>
              <a:gd name="connsiteY2415" fmla="*/ 4060390 h 4860733"/>
              <a:gd name="connsiteX2416" fmla="*/ 4201213 w 4853691"/>
              <a:gd name="connsiteY2416" fmla="*/ 4069779 h 4860733"/>
              <a:gd name="connsiteX2417" fmla="*/ 4196519 w 4853691"/>
              <a:gd name="connsiteY2417" fmla="*/ 4086208 h 4860733"/>
              <a:gd name="connsiteX2418" fmla="*/ 4194172 w 4853691"/>
              <a:gd name="connsiteY2418" fmla="*/ 4093249 h 4860733"/>
              <a:gd name="connsiteX2419" fmla="*/ 4189478 w 4853691"/>
              <a:gd name="connsiteY2419" fmla="*/ 4107331 h 4860733"/>
              <a:gd name="connsiteX2420" fmla="*/ 4187131 w 4853691"/>
              <a:gd name="connsiteY2420" fmla="*/ 4109678 h 4860733"/>
              <a:gd name="connsiteX2421" fmla="*/ 4180090 w 4853691"/>
              <a:gd name="connsiteY2421" fmla="*/ 4123761 h 4860733"/>
              <a:gd name="connsiteX2422" fmla="*/ 4170701 w 4853691"/>
              <a:gd name="connsiteY2422" fmla="*/ 4133149 h 4860733"/>
              <a:gd name="connsiteX2423" fmla="*/ 4168355 w 4853691"/>
              <a:gd name="connsiteY2423" fmla="*/ 4130802 h 4860733"/>
              <a:gd name="connsiteX2424" fmla="*/ 4168355 w 4853691"/>
              <a:gd name="connsiteY2424" fmla="*/ 4130802 h 4860733"/>
              <a:gd name="connsiteX2425" fmla="*/ 4173049 w 4853691"/>
              <a:gd name="connsiteY2425" fmla="*/ 4123761 h 4860733"/>
              <a:gd name="connsiteX2426" fmla="*/ 4177743 w 4853691"/>
              <a:gd name="connsiteY2426" fmla="*/ 4116720 h 4860733"/>
              <a:gd name="connsiteX2427" fmla="*/ 4182437 w 4853691"/>
              <a:gd name="connsiteY2427" fmla="*/ 4107331 h 4860733"/>
              <a:gd name="connsiteX2428" fmla="*/ 4184784 w 4853691"/>
              <a:gd name="connsiteY2428" fmla="*/ 4100290 h 4860733"/>
              <a:gd name="connsiteX2429" fmla="*/ 4189478 w 4853691"/>
              <a:gd name="connsiteY2429" fmla="*/ 4090902 h 4860733"/>
              <a:gd name="connsiteX2430" fmla="*/ 4191825 w 4853691"/>
              <a:gd name="connsiteY2430" fmla="*/ 4083861 h 4860733"/>
              <a:gd name="connsiteX2431" fmla="*/ 4196519 w 4853691"/>
              <a:gd name="connsiteY2431" fmla="*/ 4074473 h 4860733"/>
              <a:gd name="connsiteX2432" fmla="*/ 4198866 w 4853691"/>
              <a:gd name="connsiteY2432" fmla="*/ 4067431 h 4860733"/>
              <a:gd name="connsiteX2433" fmla="*/ 4203560 w 4853691"/>
              <a:gd name="connsiteY2433" fmla="*/ 4055696 h 4860733"/>
              <a:gd name="connsiteX2434" fmla="*/ 4205907 w 4853691"/>
              <a:gd name="connsiteY2434" fmla="*/ 4048655 h 4860733"/>
              <a:gd name="connsiteX2435" fmla="*/ 4210601 w 4853691"/>
              <a:gd name="connsiteY2435" fmla="*/ 4034573 h 4860733"/>
              <a:gd name="connsiteX2436" fmla="*/ 4212948 w 4853691"/>
              <a:gd name="connsiteY2436" fmla="*/ 4029879 h 4860733"/>
              <a:gd name="connsiteX2437" fmla="*/ 4212948 w 4853691"/>
              <a:gd name="connsiteY2437" fmla="*/ 4029879 h 4860733"/>
              <a:gd name="connsiteX2438" fmla="*/ 4217643 w 4853691"/>
              <a:gd name="connsiteY2438" fmla="*/ 4029879 h 4860733"/>
              <a:gd name="connsiteX2439" fmla="*/ 4215296 w 4853691"/>
              <a:gd name="connsiteY2439" fmla="*/ 4036920 h 4860733"/>
              <a:gd name="connsiteX2440" fmla="*/ 4205907 w 4853691"/>
              <a:gd name="connsiteY2440" fmla="*/ 4051002 h 4860733"/>
              <a:gd name="connsiteX2441" fmla="*/ 4142537 w 4853691"/>
              <a:gd name="connsiteY2441" fmla="*/ 4090902 h 4860733"/>
              <a:gd name="connsiteX2442" fmla="*/ 4090902 w 4853691"/>
              <a:gd name="connsiteY2442" fmla="*/ 4149578 h 4860733"/>
              <a:gd name="connsiteX2443" fmla="*/ 4083861 w 4853691"/>
              <a:gd name="connsiteY2443" fmla="*/ 4156619 h 4860733"/>
              <a:gd name="connsiteX2444" fmla="*/ 4025185 w 4853691"/>
              <a:gd name="connsiteY2444" fmla="*/ 4217643 h 4860733"/>
              <a:gd name="connsiteX2445" fmla="*/ 4008755 w 4853691"/>
              <a:gd name="connsiteY2445" fmla="*/ 4231725 h 4860733"/>
              <a:gd name="connsiteX2446" fmla="*/ 3957120 w 4853691"/>
              <a:gd name="connsiteY2446" fmla="*/ 4281013 h 4860733"/>
              <a:gd name="connsiteX2447" fmla="*/ 3945385 w 4853691"/>
              <a:gd name="connsiteY2447" fmla="*/ 4292748 h 4860733"/>
              <a:gd name="connsiteX2448" fmla="*/ 3882015 w 4853691"/>
              <a:gd name="connsiteY2448" fmla="*/ 4349077 h 4860733"/>
              <a:gd name="connsiteX2449" fmla="*/ 3867933 w 4853691"/>
              <a:gd name="connsiteY2449" fmla="*/ 4360812 h 4860733"/>
              <a:gd name="connsiteX2450" fmla="*/ 3837421 w 4853691"/>
              <a:gd name="connsiteY2450" fmla="*/ 4384283 h 4860733"/>
              <a:gd name="connsiteX2451" fmla="*/ 3830380 w 4853691"/>
              <a:gd name="connsiteY2451" fmla="*/ 4386630 h 4860733"/>
              <a:gd name="connsiteX2452" fmla="*/ 3828033 w 4853691"/>
              <a:gd name="connsiteY2452" fmla="*/ 4386630 h 4860733"/>
              <a:gd name="connsiteX2453" fmla="*/ 3867933 w 4853691"/>
              <a:gd name="connsiteY2453" fmla="*/ 4353771 h 4860733"/>
              <a:gd name="connsiteX2454" fmla="*/ 3884362 w 4853691"/>
              <a:gd name="connsiteY2454" fmla="*/ 4339689 h 4860733"/>
              <a:gd name="connsiteX2455" fmla="*/ 3947732 w 4853691"/>
              <a:gd name="connsiteY2455" fmla="*/ 4283360 h 4860733"/>
              <a:gd name="connsiteX2456" fmla="*/ 3957120 w 4853691"/>
              <a:gd name="connsiteY2456" fmla="*/ 4273972 h 4860733"/>
              <a:gd name="connsiteX2457" fmla="*/ 4011102 w 4853691"/>
              <a:gd name="connsiteY2457" fmla="*/ 4222337 h 4860733"/>
              <a:gd name="connsiteX2458" fmla="*/ 4027532 w 4853691"/>
              <a:gd name="connsiteY2458" fmla="*/ 4205908 h 4860733"/>
              <a:gd name="connsiteX2459" fmla="*/ 4088555 w 4853691"/>
              <a:gd name="connsiteY2459" fmla="*/ 4142537 h 4860733"/>
              <a:gd name="connsiteX2460" fmla="*/ 4090902 w 4853691"/>
              <a:gd name="connsiteY2460" fmla="*/ 4137843 h 4860733"/>
              <a:gd name="connsiteX2461" fmla="*/ 4147231 w 4853691"/>
              <a:gd name="connsiteY2461" fmla="*/ 4074473 h 4860733"/>
              <a:gd name="connsiteX2462" fmla="*/ 4161313 w 4853691"/>
              <a:gd name="connsiteY2462" fmla="*/ 4055696 h 4860733"/>
              <a:gd name="connsiteX2463" fmla="*/ 4196519 w 4853691"/>
              <a:gd name="connsiteY2463" fmla="*/ 4013449 h 4860733"/>
              <a:gd name="connsiteX2464" fmla="*/ 4201213 w 4853691"/>
              <a:gd name="connsiteY2464" fmla="*/ 4020490 h 4860733"/>
              <a:gd name="connsiteX2465" fmla="*/ 4158966 w 4853691"/>
              <a:gd name="connsiteY2465" fmla="*/ 4072125 h 4860733"/>
              <a:gd name="connsiteX2466" fmla="*/ 4142537 w 4853691"/>
              <a:gd name="connsiteY2466" fmla="*/ 4090902 h 4860733"/>
              <a:gd name="connsiteX2467" fmla="*/ 3790480 w 4853691"/>
              <a:gd name="connsiteY2467" fmla="*/ 4419489 h 4860733"/>
              <a:gd name="connsiteX2468" fmla="*/ 3755274 w 4853691"/>
              <a:gd name="connsiteY2468" fmla="*/ 4445306 h 4860733"/>
              <a:gd name="connsiteX2469" fmla="*/ 3738845 w 4853691"/>
              <a:gd name="connsiteY2469" fmla="*/ 4457041 h 4860733"/>
              <a:gd name="connsiteX2470" fmla="*/ 3698945 w 4853691"/>
              <a:gd name="connsiteY2470" fmla="*/ 4485206 h 4860733"/>
              <a:gd name="connsiteX2471" fmla="*/ 3684863 w 4853691"/>
              <a:gd name="connsiteY2471" fmla="*/ 4494594 h 4860733"/>
              <a:gd name="connsiteX2472" fmla="*/ 3642616 w 4853691"/>
              <a:gd name="connsiteY2472" fmla="*/ 4522759 h 4860733"/>
              <a:gd name="connsiteX2473" fmla="*/ 3633228 w 4853691"/>
              <a:gd name="connsiteY2473" fmla="*/ 4529800 h 4860733"/>
              <a:gd name="connsiteX2474" fmla="*/ 3586287 w 4853691"/>
              <a:gd name="connsiteY2474" fmla="*/ 4560311 h 4860733"/>
              <a:gd name="connsiteX2475" fmla="*/ 3607410 w 4853691"/>
              <a:gd name="connsiteY2475" fmla="*/ 4543882 h 4860733"/>
              <a:gd name="connsiteX2476" fmla="*/ 3619146 w 4853691"/>
              <a:gd name="connsiteY2476" fmla="*/ 4534494 h 4860733"/>
              <a:gd name="connsiteX2477" fmla="*/ 3642616 w 4853691"/>
              <a:gd name="connsiteY2477" fmla="*/ 4513370 h 4860733"/>
              <a:gd name="connsiteX2478" fmla="*/ 3652004 w 4853691"/>
              <a:gd name="connsiteY2478" fmla="*/ 4503982 h 4860733"/>
              <a:gd name="connsiteX2479" fmla="*/ 3682516 w 4853691"/>
              <a:gd name="connsiteY2479" fmla="*/ 4473471 h 4860733"/>
              <a:gd name="connsiteX2480" fmla="*/ 3689557 w 4853691"/>
              <a:gd name="connsiteY2480" fmla="*/ 4466429 h 4860733"/>
              <a:gd name="connsiteX2481" fmla="*/ 3708333 w 4853691"/>
              <a:gd name="connsiteY2481" fmla="*/ 4447653 h 4860733"/>
              <a:gd name="connsiteX2482" fmla="*/ 3722416 w 4853691"/>
              <a:gd name="connsiteY2482" fmla="*/ 4452347 h 4860733"/>
              <a:gd name="connsiteX2483" fmla="*/ 3743539 w 4853691"/>
              <a:gd name="connsiteY2483" fmla="*/ 4431224 h 4860733"/>
              <a:gd name="connsiteX2484" fmla="*/ 3743539 w 4853691"/>
              <a:gd name="connsiteY2484" fmla="*/ 4426530 h 4860733"/>
              <a:gd name="connsiteX2485" fmla="*/ 3757622 w 4853691"/>
              <a:gd name="connsiteY2485" fmla="*/ 4421836 h 4860733"/>
              <a:gd name="connsiteX2486" fmla="*/ 3769357 w 4853691"/>
              <a:gd name="connsiteY2486" fmla="*/ 4417142 h 4860733"/>
              <a:gd name="connsiteX2487" fmla="*/ 3788133 w 4853691"/>
              <a:gd name="connsiteY2487" fmla="*/ 4410100 h 4860733"/>
              <a:gd name="connsiteX2488" fmla="*/ 3804562 w 4853691"/>
              <a:gd name="connsiteY2488" fmla="*/ 4403059 h 4860733"/>
              <a:gd name="connsiteX2489" fmla="*/ 3816298 w 4853691"/>
              <a:gd name="connsiteY2489" fmla="*/ 4398365 h 4860733"/>
              <a:gd name="connsiteX2490" fmla="*/ 3809256 w 4853691"/>
              <a:gd name="connsiteY2490" fmla="*/ 4405406 h 4860733"/>
              <a:gd name="connsiteX2491" fmla="*/ 3790480 w 4853691"/>
              <a:gd name="connsiteY2491" fmla="*/ 4419489 h 4860733"/>
              <a:gd name="connsiteX2492" fmla="*/ 3332806 w 4853691"/>
              <a:gd name="connsiteY2492" fmla="*/ 4684705 h 4860733"/>
              <a:gd name="connsiteX2493" fmla="*/ 3288212 w 4853691"/>
              <a:gd name="connsiteY2493" fmla="*/ 4701134 h 4860733"/>
              <a:gd name="connsiteX2494" fmla="*/ 3255353 w 4853691"/>
              <a:gd name="connsiteY2494" fmla="*/ 4712869 h 4860733"/>
              <a:gd name="connsiteX2495" fmla="*/ 3208412 w 4853691"/>
              <a:gd name="connsiteY2495" fmla="*/ 4726952 h 4860733"/>
              <a:gd name="connsiteX2496" fmla="*/ 3177901 w 4853691"/>
              <a:gd name="connsiteY2496" fmla="*/ 4736340 h 4860733"/>
              <a:gd name="connsiteX2497" fmla="*/ 3128613 w 4853691"/>
              <a:gd name="connsiteY2497" fmla="*/ 4750422 h 4860733"/>
              <a:gd name="connsiteX2498" fmla="*/ 3100449 w 4853691"/>
              <a:gd name="connsiteY2498" fmla="*/ 4757463 h 4860733"/>
              <a:gd name="connsiteX2499" fmla="*/ 3076978 w 4853691"/>
              <a:gd name="connsiteY2499" fmla="*/ 4762157 h 4860733"/>
              <a:gd name="connsiteX2500" fmla="*/ 3055854 w 4853691"/>
              <a:gd name="connsiteY2500" fmla="*/ 4766851 h 4860733"/>
              <a:gd name="connsiteX2501" fmla="*/ 3051160 w 4853691"/>
              <a:gd name="connsiteY2501" fmla="*/ 4766851 h 4860733"/>
              <a:gd name="connsiteX2502" fmla="*/ 2978402 w 4853691"/>
              <a:gd name="connsiteY2502" fmla="*/ 4778587 h 4860733"/>
              <a:gd name="connsiteX2503" fmla="*/ 2973708 w 4853691"/>
              <a:gd name="connsiteY2503" fmla="*/ 4778587 h 4860733"/>
              <a:gd name="connsiteX2504" fmla="*/ 2964320 w 4853691"/>
              <a:gd name="connsiteY2504" fmla="*/ 4780934 h 4860733"/>
              <a:gd name="connsiteX2505" fmla="*/ 2907991 w 4853691"/>
              <a:gd name="connsiteY2505" fmla="*/ 4785628 h 4860733"/>
              <a:gd name="connsiteX2506" fmla="*/ 2893908 w 4853691"/>
              <a:gd name="connsiteY2506" fmla="*/ 4785628 h 4860733"/>
              <a:gd name="connsiteX2507" fmla="*/ 2837579 w 4853691"/>
              <a:gd name="connsiteY2507" fmla="*/ 4787975 h 4860733"/>
              <a:gd name="connsiteX2508" fmla="*/ 2837579 w 4853691"/>
              <a:gd name="connsiteY2508" fmla="*/ 4787975 h 4860733"/>
              <a:gd name="connsiteX2509" fmla="*/ 2837579 w 4853691"/>
              <a:gd name="connsiteY2509" fmla="*/ 4785628 h 4860733"/>
              <a:gd name="connsiteX2510" fmla="*/ 2856355 w 4853691"/>
              <a:gd name="connsiteY2510" fmla="*/ 4780934 h 4860733"/>
              <a:gd name="connsiteX2511" fmla="*/ 2879826 w 4853691"/>
              <a:gd name="connsiteY2511" fmla="*/ 4776239 h 4860733"/>
              <a:gd name="connsiteX2512" fmla="*/ 2912685 w 4853691"/>
              <a:gd name="connsiteY2512" fmla="*/ 4769199 h 4860733"/>
              <a:gd name="connsiteX2513" fmla="*/ 2938502 w 4853691"/>
              <a:gd name="connsiteY2513" fmla="*/ 4764504 h 4860733"/>
              <a:gd name="connsiteX2514" fmla="*/ 2971361 w 4853691"/>
              <a:gd name="connsiteY2514" fmla="*/ 4757463 h 4860733"/>
              <a:gd name="connsiteX2515" fmla="*/ 2997178 w 4853691"/>
              <a:gd name="connsiteY2515" fmla="*/ 4750422 h 4860733"/>
              <a:gd name="connsiteX2516" fmla="*/ 3030037 w 4853691"/>
              <a:gd name="connsiteY2516" fmla="*/ 4741034 h 4860733"/>
              <a:gd name="connsiteX2517" fmla="*/ 3055854 w 4853691"/>
              <a:gd name="connsiteY2517" fmla="*/ 4733993 h 4860733"/>
              <a:gd name="connsiteX2518" fmla="*/ 3088713 w 4853691"/>
              <a:gd name="connsiteY2518" fmla="*/ 4724605 h 4860733"/>
              <a:gd name="connsiteX2519" fmla="*/ 3114531 w 4853691"/>
              <a:gd name="connsiteY2519" fmla="*/ 4717563 h 4860733"/>
              <a:gd name="connsiteX2520" fmla="*/ 3147389 w 4853691"/>
              <a:gd name="connsiteY2520" fmla="*/ 4708175 h 4860733"/>
              <a:gd name="connsiteX2521" fmla="*/ 3173207 w 4853691"/>
              <a:gd name="connsiteY2521" fmla="*/ 4698787 h 4860733"/>
              <a:gd name="connsiteX2522" fmla="*/ 3206066 w 4853691"/>
              <a:gd name="connsiteY2522" fmla="*/ 4687052 h 4860733"/>
              <a:gd name="connsiteX2523" fmla="*/ 3229536 w 4853691"/>
              <a:gd name="connsiteY2523" fmla="*/ 4677664 h 4860733"/>
              <a:gd name="connsiteX2524" fmla="*/ 3285865 w 4853691"/>
              <a:gd name="connsiteY2524" fmla="*/ 4656540 h 4860733"/>
              <a:gd name="connsiteX2525" fmla="*/ 3321071 w 4853691"/>
              <a:gd name="connsiteY2525" fmla="*/ 4642458 h 4860733"/>
              <a:gd name="connsiteX2526" fmla="*/ 3382094 w 4853691"/>
              <a:gd name="connsiteY2526" fmla="*/ 4656540 h 4860733"/>
              <a:gd name="connsiteX2527" fmla="*/ 3393829 w 4853691"/>
              <a:gd name="connsiteY2527" fmla="*/ 4656540 h 4860733"/>
              <a:gd name="connsiteX2528" fmla="*/ 3393829 w 4853691"/>
              <a:gd name="connsiteY2528" fmla="*/ 4658887 h 4860733"/>
              <a:gd name="connsiteX2529" fmla="*/ 3365664 w 4853691"/>
              <a:gd name="connsiteY2529" fmla="*/ 4670622 h 4860733"/>
              <a:gd name="connsiteX2530" fmla="*/ 3332806 w 4853691"/>
              <a:gd name="connsiteY2530" fmla="*/ 4684705 h 4860733"/>
              <a:gd name="connsiteX2531" fmla="*/ 2954932 w 4853691"/>
              <a:gd name="connsiteY2531" fmla="*/ 4790322 h 4860733"/>
              <a:gd name="connsiteX2532" fmla="*/ 2943196 w 4853691"/>
              <a:gd name="connsiteY2532" fmla="*/ 4792669 h 4860733"/>
              <a:gd name="connsiteX2533" fmla="*/ 2929114 w 4853691"/>
              <a:gd name="connsiteY2533" fmla="*/ 4795016 h 4860733"/>
              <a:gd name="connsiteX2534" fmla="*/ 2872785 w 4853691"/>
              <a:gd name="connsiteY2534" fmla="*/ 4804404 h 4860733"/>
              <a:gd name="connsiteX2535" fmla="*/ 2863397 w 4853691"/>
              <a:gd name="connsiteY2535" fmla="*/ 4804404 h 4860733"/>
              <a:gd name="connsiteX2536" fmla="*/ 2854008 w 4853691"/>
              <a:gd name="connsiteY2536" fmla="*/ 4802057 h 4860733"/>
              <a:gd name="connsiteX2537" fmla="*/ 2839926 w 4853691"/>
              <a:gd name="connsiteY2537" fmla="*/ 4799710 h 4860733"/>
              <a:gd name="connsiteX2538" fmla="*/ 2835232 w 4853691"/>
              <a:gd name="connsiteY2538" fmla="*/ 4797363 h 4860733"/>
              <a:gd name="connsiteX2539" fmla="*/ 2835232 w 4853691"/>
              <a:gd name="connsiteY2539" fmla="*/ 4792669 h 4860733"/>
              <a:gd name="connsiteX2540" fmla="*/ 2886867 w 4853691"/>
              <a:gd name="connsiteY2540" fmla="*/ 4790322 h 4860733"/>
              <a:gd name="connsiteX2541" fmla="*/ 2898602 w 4853691"/>
              <a:gd name="connsiteY2541" fmla="*/ 4790322 h 4860733"/>
              <a:gd name="connsiteX2542" fmla="*/ 2959626 w 4853691"/>
              <a:gd name="connsiteY2542" fmla="*/ 4785628 h 4860733"/>
              <a:gd name="connsiteX2543" fmla="*/ 2954932 w 4853691"/>
              <a:gd name="connsiteY2543" fmla="*/ 4790322 h 4860733"/>
              <a:gd name="connsiteX2544" fmla="*/ 2947890 w 4853691"/>
              <a:gd name="connsiteY2544" fmla="*/ 4802057 h 4860733"/>
              <a:gd name="connsiteX2545" fmla="*/ 2938502 w 4853691"/>
              <a:gd name="connsiteY2545" fmla="*/ 4804404 h 4860733"/>
              <a:gd name="connsiteX2546" fmla="*/ 2907991 w 4853691"/>
              <a:gd name="connsiteY2546" fmla="*/ 4806751 h 4860733"/>
              <a:gd name="connsiteX2547" fmla="*/ 2884520 w 4853691"/>
              <a:gd name="connsiteY2547" fmla="*/ 4806751 h 4860733"/>
              <a:gd name="connsiteX2548" fmla="*/ 2877479 w 4853691"/>
              <a:gd name="connsiteY2548" fmla="*/ 4806751 h 4860733"/>
              <a:gd name="connsiteX2549" fmla="*/ 2936155 w 4853691"/>
              <a:gd name="connsiteY2549" fmla="*/ 4797363 h 4860733"/>
              <a:gd name="connsiteX2550" fmla="*/ 2952585 w 4853691"/>
              <a:gd name="connsiteY2550" fmla="*/ 4795016 h 4860733"/>
              <a:gd name="connsiteX2551" fmla="*/ 2950237 w 4853691"/>
              <a:gd name="connsiteY2551" fmla="*/ 4802057 h 4860733"/>
              <a:gd name="connsiteX2552" fmla="*/ 2950237 w 4853691"/>
              <a:gd name="connsiteY2552" fmla="*/ 4804404 h 4860733"/>
              <a:gd name="connsiteX2553" fmla="*/ 2947890 w 4853691"/>
              <a:gd name="connsiteY2553" fmla="*/ 4802057 h 4860733"/>
              <a:gd name="connsiteX2554" fmla="*/ 2832885 w 4853691"/>
              <a:gd name="connsiteY2554" fmla="*/ 4809098 h 4860733"/>
              <a:gd name="connsiteX2555" fmla="*/ 2825844 w 4853691"/>
              <a:gd name="connsiteY2555" fmla="*/ 4809098 h 4860733"/>
              <a:gd name="connsiteX2556" fmla="*/ 2835232 w 4853691"/>
              <a:gd name="connsiteY2556" fmla="*/ 4797363 h 4860733"/>
              <a:gd name="connsiteX2557" fmla="*/ 2839926 w 4853691"/>
              <a:gd name="connsiteY2557" fmla="*/ 4797363 h 4860733"/>
              <a:gd name="connsiteX2558" fmla="*/ 2856355 w 4853691"/>
              <a:gd name="connsiteY2558" fmla="*/ 4799710 h 4860733"/>
              <a:gd name="connsiteX2559" fmla="*/ 2861050 w 4853691"/>
              <a:gd name="connsiteY2559" fmla="*/ 4802057 h 4860733"/>
              <a:gd name="connsiteX2560" fmla="*/ 2865744 w 4853691"/>
              <a:gd name="connsiteY2560" fmla="*/ 4802057 h 4860733"/>
              <a:gd name="connsiteX2561" fmla="*/ 2861050 w 4853691"/>
              <a:gd name="connsiteY2561" fmla="*/ 4802057 h 4860733"/>
              <a:gd name="connsiteX2562" fmla="*/ 2832885 w 4853691"/>
              <a:gd name="connsiteY2562" fmla="*/ 4809098 h 4860733"/>
              <a:gd name="connsiteX2563" fmla="*/ 2753086 w 4853691"/>
              <a:gd name="connsiteY2563" fmla="*/ 4827875 h 4860733"/>
              <a:gd name="connsiteX2564" fmla="*/ 2724921 w 4853691"/>
              <a:gd name="connsiteY2564" fmla="*/ 4837263 h 4860733"/>
              <a:gd name="connsiteX2565" fmla="*/ 2724921 w 4853691"/>
              <a:gd name="connsiteY2565" fmla="*/ 4837263 h 4860733"/>
              <a:gd name="connsiteX2566" fmla="*/ 2715533 w 4853691"/>
              <a:gd name="connsiteY2566" fmla="*/ 4839610 h 4860733"/>
              <a:gd name="connsiteX2567" fmla="*/ 2696756 w 4853691"/>
              <a:gd name="connsiteY2567" fmla="*/ 4825528 h 4860733"/>
              <a:gd name="connsiteX2568" fmla="*/ 2689715 w 4853691"/>
              <a:gd name="connsiteY2568" fmla="*/ 4827875 h 4860733"/>
              <a:gd name="connsiteX2569" fmla="*/ 2696756 w 4853691"/>
              <a:gd name="connsiteY2569" fmla="*/ 4813792 h 4860733"/>
              <a:gd name="connsiteX2570" fmla="*/ 2727268 w 4853691"/>
              <a:gd name="connsiteY2570" fmla="*/ 4816140 h 4860733"/>
              <a:gd name="connsiteX2571" fmla="*/ 2736656 w 4853691"/>
              <a:gd name="connsiteY2571" fmla="*/ 4816140 h 4860733"/>
              <a:gd name="connsiteX2572" fmla="*/ 2757780 w 4853691"/>
              <a:gd name="connsiteY2572" fmla="*/ 4816140 h 4860733"/>
              <a:gd name="connsiteX2573" fmla="*/ 2760127 w 4853691"/>
              <a:gd name="connsiteY2573" fmla="*/ 4823180 h 4860733"/>
              <a:gd name="connsiteX2574" fmla="*/ 2753086 w 4853691"/>
              <a:gd name="connsiteY2574" fmla="*/ 4827875 h 4860733"/>
              <a:gd name="connsiteX2575" fmla="*/ 2753086 w 4853691"/>
              <a:gd name="connsiteY2575" fmla="*/ 4827875 h 4860733"/>
              <a:gd name="connsiteX2576" fmla="*/ 2619304 w 4853691"/>
              <a:gd name="connsiteY2576" fmla="*/ 4820834 h 4860733"/>
              <a:gd name="connsiteX2577" fmla="*/ 2612263 w 4853691"/>
              <a:gd name="connsiteY2577" fmla="*/ 4820834 h 4860733"/>
              <a:gd name="connsiteX2578" fmla="*/ 2656857 w 4853691"/>
              <a:gd name="connsiteY2578" fmla="*/ 4813792 h 4860733"/>
              <a:gd name="connsiteX2579" fmla="*/ 2656857 w 4853691"/>
              <a:gd name="connsiteY2579" fmla="*/ 4816140 h 4860733"/>
              <a:gd name="connsiteX2580" fmla="*/ 2647469 w 4853691"/>
              <a:gd name="connsiteY2580" fmla="*/ 4818486 h 4860733"/>
              <a:gd name="connsiteX2581" fmla="*/ 2619304 w 4853691"/>
              <a:gd name="connsiteY2581" fmla="*/ 4820834 h 4860733"/>
              <a:gd name="connsiteX2582" fmla="*/ 2417458 w 4853691"/>
              <a:gd name="connsiteY2582" fmla="*/ 4834916 h 4860733"/>
              <a:gd name="connsiteX2583" fmla="*/ 2335311 w 4853691"/>
              <a:gd name="connsiteY2583" fmla="*/ 4837263 h 4860733"/>
              <a:gd name="connsiteX2584" fmla="*/ 2271941 w 4853691"/>
              <a:gd name="connsiteY2584" fmla="*/ 4837263 h 4860733"/>
              <a:gd name="connsiteX2585" fmla="*/ 2201530 w 4853691"/>
              <a:gd name="connsiteY2585" fmla="*/ 4834916 h 4860733"/>
              <a:gd name="connsiteX2586" fmla="*/ 2058360 w 4853691"/>
              <a:gd name="connsiteY2586" fmla="*/ 4820834 h 4860733"/>
              <a:gd name="connsiteX2587" fmla="*/ 2037236 w 4853691"/>
              <a:gd name="connsiteY2587" fmla="*/ 4816140 h 4860733"/>
              <a:gd name="connsiteX2588" fmla="*/ 1999684 w 4853691"/>
              <a:gd name="connsiteY2588" fmla="*/ 4809098 h 4860733"/>
              <a:gd name="connsiteX2589" fmla="*/ 1971519 w 4853691"/>
              <a:gd name="connsiteY2589" fmla="*/ 4802057 h 4860733"/>
              <a:gd name="connsiteX2590" fmla="*/ 1959784 w 4853691"/>
              <a:gd name="connsiteY2590" fmla="*/ 4799710 h 4860733"/>
              <a:gd name="connsiteX2591" fmla="*/ 1964478 w 4853691"/>
              <a:gd name="connsiteY2591" fmla="*/ 4799710 h 4860733"/>
              <a:gd name="connsiteX2592" fmla="*/ 1987948 w 4853691"/>
              <a:gd name="connsiteY2592" fmla="*/ 4804404 h 4860733"/>
              <a:gd name="connsiteX2593" fmla="*/ 2018460 w 4853691"/>
              <a:gd name="connsiteY2593" fmla="*/ 4809098 h 4860733"/>
              <a:gd name="connsiteX2594" fmla="*/ 2041930 w 4853691"/>
              <a:gd name="connsiteY2594" fmla="*/ 4811445 h 4860733"/>
              <a:gd name="connsiteX2595" fmla="*/ 2072442 w 4853691"/>
              <a:gd name="connsiteY2595" fmla="*/ 4816140 h 4860733"/>
              <a:gd name="connsiteX2596" fmla="*/ 2095913 w 4853691"/>
              <a:gd name="connsiteY2596" fmla="*/ 4818486 h 4860733"/>
              <a:gd name="connsiteX2597" fmla="*/ 2126424 w 4853691"/>
              <a:gd name="connsiteY2597" fmla="*/ 4820834 h 4860733"/>
              <a:gd name="connsiteX2598" fmla="*/ 2149895 w 4853691"/>
              <a:gd name="connsiteY2598" fmla="*/ 4823180 h 4860733"/>
              <a:gd name="connsiteX2599" fmla="*/ 2180406 w 4853691"/>
              <a:gd name="connsiteY2599" fmla="*/ 4825528 h 4860733"/>
              <a:gd name="connsiteX2600" fmla="*/ 2203877 w 4853691"/>
              <a:gd name="connsiteY2600" fmla="*/ 4827875 h 4860733"/>
              <a:gd name="connsiteX2601" fmla="*/ 2236735 w 4853691"/>
              <a:gd name="connsiteY2601" fmla="*/ 4830222 h 4860733"/>
              <a:gd name="connsiteX2602" fmla="*/ 2257859 w 4853691"/>
              <a:gd name="connsiteY2602" fmla="*/ 4830222 h 4860733"/>
              <a:gd name="connsiteX2603" fmla="*/ 2295412 w 4853691"/>
              <a:gd name="connsiteY2603" fmla="*/ 4832569 h 4860733"/>
              <a:gd name="connsiteX2604" fmla="*/ 2314188 w 4853691"/>
              <a:gd name="connsiteY2604" fmla="*/ 4832569 h 4860733"/>
              <a:gd name="connsiteX2605" fmla="*/ 2368170 w 4853691"/>
              <a:gd name="connsiteY2605" fmla="*/ 4832569 h 4860733"/>
              <a:gd name="connsiteX2606" fmla="*/ 2424499 w 4853691"/>
              <a:gd name="connsiteY2606" fmla="*/ 4832569 h 4860733"/>
              <a:gd name="connsiteX2607" fmla="*/ 2445622 w 4853691"/>
              <a:gd name="connsiteY2607" fmla="*/ 4832569 h 4860733"/>
              <a:gd name="connsiteX2608" fmla="*/ 2452664 w 4853691"/>
              <a:gd name="connsiteY2608" fmla="*/ 4832569 h 4860733"/>
              <a:gd name="connsiteX2609" fmla="*/ 2443275 w 4853691"/>
              <a:gd name="connsiteY2609" fmla="*/ 4832569 h 4860733"/>
              <a:gd name="connsiteX2610" fmla="*/ 2417458 w 4853691"/>
              <a:gd name="connsiteY2610" fmla="*/ 4834916 h 4860733"/>
              <a:gd name="connsiteX2611" fmla="*/ 1628850 w 4853691"/>
              <a:gd name="connsiteY2611" fmla="*/ 4698787 h 4860733"/>
              <a:gd name="connsiteX2612" fmla="*/ 1621809 w 4853691"/>
              <a:gd name="connsiteY2612" fmla="*/ 4696440 h 4860733"/>
              <a:gd name="connsiteX2613" fmla="*/ 1628850 w 4853691"/>
              <a:gd name="connsiteY2613" fmla="*/ 4698787 h 4860733"/>
              <a:gd name="connsiteX2614" fmla="*/ 1649974 w 4853691"/>
              <a:gd name="connsiteY2614" fmla="*/ 4703481 h 4860733"/>
              <a:gd name="connsiteX2615" fmla="*/ 1682832 w 4853691"/>
              <a:gd name="connsiteY2615" fmla="*/ 4712869 h 4860733"/>
              <a:gd name="connsiteX2616" fmla="*/ 1682832 w 4853691"/>
              <a:gd name="connsiteY2616" fmla="*/ 4717563 h 4860733"/>
              <a:gd name="connsiteX2617" fmla="*/ 1682832 w 4853691"/>
              <a:gd name="connsiteY2617" fmla="*/ 4719911 h 4860733"/>
              <a:gd name="connsiteX2618" fmla="*/ 1652321 w 4853691"/>
              <a:gd name="connsiteY2618" fmla="*/ 4708175 h 4860733"/>
              <a:gd name="connsiteX2619" fmla="*/ 1628850 w 4853691"/>
              <a:gd name="connsiteY2619" fmla="*/ 4698787 h 4860733"/>
              <a:gd name="connsiteX2620" fmla="*/ 1534968 w 4853691"/>
              <a:gd name="connsiteY2620" fmla="*/ 4665928 h 4860733"/>
              <a:gd name="connsiteX2621" fmla="*/ 1466904 w 4853691"/>
              <a:gd name="connsiteY2621" fmla="*/ 4642458 h 4860733"/>
              <a:gd name="connsiteX2622" fmla="*/ 1455169 w 4853691"/>
              <a:gd name="connsiteY2622" fmla="*/ 4637764 h 4860733"/>
              <a:gd name="connsiteX2623" fmla="*/ 1377716 w 4853691"/>
              <a:gd name="connsiteY2623" fmla="*/ 4604905 h 4860733"/>
              <a:gd name="connsiteX2624" fmla="*/ 1375369 w 4853691"/>
              <a:gd name="connsiteY2624" fmla="*/ 4604905 h 4860733"/>
              <a:gd name="connsiteX2625" fmla="*/ 1300264 w 4853691"/>
              <a:gd name="connsiteY2625" fmla="*/ 4569700 h 4860733"/>
              <a:gd name="connsiteX2626" fmla="*/ 1281487 w 4853691"/>
              <a:gd name="connsiteY2626" fmla="*/ 4560311 h 4860733"/>
              <a:gd name="connsiteX2627" fmla="*/ 1227505 w 4853691"/>
              <a:gd name="connsiteY2627" fmla="*/ 4532147 h 4860733"/>
              <a:gd name="connsiteX2628" fmla="*/ 1201688 w 4853691"/>
              <a:gd name="connsiteY2628" fmla="*/ 4515718 h 4860733"/>
              <a:gd name="connsiteX2629" fmla="*/ 1154747 w 4853691"/>
              <a:gd name="connsiteY2629" fmla="*/ 4487553 h 4860733"/>
              <a:gd name="connsiteX2630" fmla="*/ 1124235 w 4853691"/>
              <a:gd name="connsiteY2630" fmla="*/ 4468777 h 4860733"/>
              <a:gd name="connsiteX2631" fmla="*/ 1096071 w 4853691"/>
              <a:gd name="connsiteY2631" fmla="*/ 4450000 h 4860733"/>
              <a:gd name="connsiteX2632" fmla="*/ 1098418 w 4853691"/>
              <a:gd name="connsiteY2632" fmla="*/ 4452347 h 4860733"/>
              <a:gd name="connsiteX2633" fmla="*/ 1117194 w 4853691"/>
              <a:gd name="connsiteY2633" fmla="*/ 4461735 h 4860733"/>
              <a:gd name="connsiteX2634" fmla="*/ 1126582 w 4853691"/>
              <a:gd name="connsiteY2634" fmla="*/ 4466429 h 4860733"/>
              <a:gd name="connsiteX2635" fmla="*/ 1143012 w 4853691"/>
              <a:gd name="connsiteY2635" fmla="*/ 4473471 h 4860733"/>
              <a:gd name="connsiteX2636" fmla="*/ 1150053 w 4853691"/>
              <a:gd name="connsiteY2636" fmla="*/ 4475818 h 4860733"/>
              <a:gd name="connsiteX2637" fmla="*/ 1173523 w 4853691"/>
              <a:gd name="connsiteY2637" fmla="*/ 4485206 h 4860733"/>
              <a:gd name="connsiteX2638" fmla="*/ 1178217 w 4853691"/>
              <a:gd name="connsiteY2638" fmla="*/ 4487553 h 4860733"/>
              <a:gd name="connsiteX2639" fmla="*/ 1196994 w 4853691"/>
              <a:gd name="connsiteY2639" fmla="*/ 4494594 h 4860733"/>
              <a:gd name="connsiteX2640" fmla="*/ 1204035 w 4853691"/>
              <a:gd name="connsiteY2640" fmla="*/ 4496941 h 4860733"/>
              <a:gd name="connsiteX2641" fmla="*/ 1218117 w 4853691"/>
              <a:gd name="connsiteY2641" fmla="*/ 4499288 h 4860733"/>
              <a:gd name="connsiteX2642" fmla="*/ 1220464 w 4853691"/>
              <a:gd name="connsiteY2642" fmla="*/ 4499288 h 4860733"/>
              <a:gd name="connsiteX2643" fmla="*/ 1234546 w 4853691"/>
              <a:gd name="connsiteY2643" fmla="*/ 4508676 h 4860733"/>
              <a:gd name="connsiteX2644" fmla="*/ 1253323 w 4853691"/>
              <a:gd name="connsiteY2644" fmla="*/ 4525106 h 4860733"/>
              <a:gd name="connsiteX2645" fmla="*/ 1258017 w 4853691"/>
              <a:gd name="connsiteY2645" fmla="*/ 4525106 h 4860733"/>
              <a:gd name="connsiteX2646" fmla="*/ 1272099 w 4853691"/>
              <a:gd name="connsiteY2646" fmla="*/ 4532147 h 4860733"/>
              <a:gd name="connsiteX2647" fmla="*/ 1295570 w 4853691"/>
              <a:gd name="connsiteY2647" fmla="*/ 4546229 h 4860733"/>
              <a:gd name="connsiteX2648" fmla="*/ 1323734 w 4853691"/>
              <a:gd name="connsiteY2648" fmla="*/ 4562658 h 4860733"/>
              <a:gd name="connsiteX2649" fmla="*/ 1349552 w 4853691"/>
              <a:gd name="connsiteY2649" fmla="*/ 4576741 h 4860733"/>
              <a:gd name="connsiteX2650" fmla="*/ 1377716 w 4853691"/>
              <a:gd name="connsiteY2650" fmla="*/ 4590823 h 4860733"/>
              <a:gd name="connsiteX2651" fmla="*/ 1403534 w 4853691"/>
              <a:gd name="connsiteY2651" fmla="*/ 4604905 h 4860733"/>
              <a:gd name="connsiteX2652" fmla="*/ 1457516 w 4853691"/>
              <a:gd name="connsiteY2652" fmla="*/ 4630723 h 4860733"/>
              <a:gd name="connsiteX2653" fmla="*/ 1511498 w 4853691"/>
              <a:gd name="connsiteY2653" fmla="*/ 4654193 h 4860733"/>
              <a:gd name="connsiteX2654" fmla="*/ 1530274 w 4853691"/>
              <a:gd name="connsiteY2654" fmla="*/ 4661234 h 4860733"/>
              <a:gd name="connsiteX2655" fmla="*/ 1565480 w 4853691"/>
              <a:gd name="connsiteY2655" fmla="*/ 4675317 h 4860733"/>
              <a:gd name="connsiteX2656" fmla="*/ 1577215 w 4853691"/>
              <a:gd name="connsiteY2656" fmla="*/ 4680011 h 4860733"/>
              <a:gd name="connsiteX2657" fmla="*/ 1560786 w 4853691"/>
              <a:gd name="connsiteY2657" fmla="*/ 4675317 h 4860733"/>
              <a:gd name="connsiteX2658" fmla="*/ 1534968 w 4853691"/>
              <a:gd name="connsiteY2658" fmla="*/ 4665928 h 4860733"/>
              <a:gd name="connsiteX2659" fmla="*/ 889531 w 4853691"/>
              <a:gd name="connsiteY2659" fmla="*/ 4266930 h 4860733"/>
              <a:gd name="connsiteX2660" fmla="*/ 859019 w 4853691"/>
              <a:gd name="connsiteY2660" fmla="*/ 4243460 h 4860733"/>
              <a:gd name="connsiteX2661" fmla="*/ 840243 w 4853691"/>
              <a:gd name="connsiteY2661" fmla="*/ 4227031 h 4860733"/>
              <a:gd name="connsiteX2662" fmla="*/ 812078 w 4853691"/>
              <a:gd name="connsiteY2662" fmla="*/ 4203560 h 4860733"/>
              <a:gd name="connsiteX2663" fmla="*/ 793302 w 4853691"/>
              <a:gd name="connsiteY2663" fmla="*/ 4184784 h 4860733"/>
              <a:gd name="connsiteX2664" fmla="*/ 767484 w 4853691"/>
              <a:gd name="connsiteY2664" fmla="*/ 4161313 h 4860733"/>
              <a:gd name="connsiteX2665" fmla="*/ 748708 w 4853691"/>
              <a:gd name="connsiteY2665" fmla="*/ 4142537 h 4860733"/>
              <a:gd name="connsiteX2666" fmla="*/ 722890 w 4853691"/>
              <a:gd name="connsiteY2666" fmla="*/ 4119066 h 4860733"/>
              <a:gd name="connsiteX2667" fmla="*/ 704114 w 4853691"/>
              <a:gd name="connsiteY2667" fmla="*/ 4100290 h 4860733"/>
              <a:gd name="connsiteX2668" fmla="*/ 680643 w 4853691"/>
              <a:gd name="connsiteY2668" fmla="*/ 4076820 h 4860733"/>
              <a:gd name="connsiteX2669" fmla="*/ 661867 w 4853691"/>
              <a:gd name="connsiteY2669" fmla="*/ 4058043 h 4860733"/>
              <a:gd name="connsiteX2670" fmla="*/ 638397 w 4853691"/>
              <a:gd name="connsiteY2670" fmla="*/ 4032226 h 4860733"/>
              <a:gd name="connsiteX2671" fmla="*/ 619620 w 4853691"/>
              <a:gd name="connsiteY2671" fmla="*/ 4011102 h 4860733"/>
              <a:gd name="connsiteX2672" fmla="*/ 612579 w 4853691"/>
              <a:gd name="connsiteY2672" fmla="*/ 4001714 h 4860733"/>
              <a:gd name="connsiteX2673" fmla="*/ 624314 w 4853691"/>
              <a:gd name="connsiteY2673" fmla="*/ 4011102 h 4860733"/>
              <a:gd name="connsiteX2674" fmla="*/ 645438 w 4853691"/>
              <a:gd name="connsiteY2674" fmla="*/ 4032226 h 4860733"/>
              <a:gd name="connsiteX2675" fmla="*/ 673602 w 4853691"/>
              <a:gd name="connsiteY2675" fmla="*/ 4058043 h 4860733"/>
              <a:gd name="connsiteX2676" fmla="*/ 694726 w 4853691"/>
              <a:gd name="connsiteY2676" fmla="*/ 4076820 h 4860733"/>
              <a:gd name="connsiteX2677" fmla="*/ 722890 w 4853691"/>
              <a:gd name="connsiteY2677" fmla="*/ 4100290 h 4860733"/>
              <a:gd name="connsiteX2678" fmla="*/ 744014 w 4853691"/>
              <a:gd name="connsiteY2678" fmla="*/ 4119066 h 4860733"/>
              <a:gd name="connsiteX2679" fmla="*/ 774525 w 4853691"/>
              <a:gd name="connsiteY2679" fmla="*/ 4142537 h 4860733"/>
              <a:gd name="connsiteX2680" fmla="*/ 797996 w 4853691"/>
              <a:gd name="connsiteY2680" fmla="*/ 4158966 h 4860733"/>
              <a:gd name="connsiteX2681" fmla="*/ 807384 w 4853691"/>
              <a:gd name="connsiteY2681" fmla="*/ 4166007 h 4860733"/>
              <a:gd name="connsiteX2682" fmla="*/ 830854 w 4853691"/>
              <a:gd name="connsiteY2682" fmla="*/ 4189478 h 4860733"/>
              <a:gd name="connsiteX2683" fmla="*/ 849631 w 4853691"/>
              <a:gd name="connsiteY2683" fmla="*/ 4205908 h 4860733"/>
              <a:gd name="connsiteX2684" fmla="*/ 882489 w 4853691"/>
              <a:gd name="connsiteY2684" fmla="*/ 4236419 h 4860733"/>
              <a:gd name="connsiteX2685" fmla="*/ 903613 w 4853691"/>
              <a:gd name="connsiteY2685" fmla="*/ 4255195 h 4860733"/>
              <a:gd name="connsiteX2686" fmla="*/ 936472 w 4853691"/>
              <a:gd name="connsiteY2686" fmla="*/ 4283360 h 4860733"/>
              <a:gd name="connsiteX2687" fmla="*/ 955248 w 4853691"/>
              <a:gd name="connsiteY2687" fmla="*/ 4299789 h 4860733"/>
              <a:gd name="connsiteX2688" fmla="*/ 945860 w 4853691"/>
              <a:gd name="connsiteY2688" fmla="*/ 4306830 h 4860733"/>
              <a:gd name="connsiteX2689" fmla="*/ 913001 w 4853691"/>
              <a:gd name="connsiteY2689" fmla="*/ 4281013 h 4860733"/>
              <a:gd name="connsiteX2690" fmla="*/ 889531 w 4853691"/>
              <a:gd name="connsiteY2690" fmla="*/ 4266930 h 4860733"/>
              <a:gd name="connsiteX2691" fmla="*/ 521044 w 4853691"/>
              <a:gd name="connsiteY2691" fmla="*/ 3889056 h 4860733"/>
              <a:gd name="connsiteX2692" fmla="*/ 488186 w 4853691"/>
              <a:gd name="connsiteY2692" fmla="*/ 3844462 h 4860733"/>
              <a:gd name="connsiteX2693" fmla="*/ 469409 w 4853691"/>
              <a:gd name="connsiteY2693" fmla="*/ 3816298 h 4860733"/>
              <a:gd name="connsiteX2694" fmla="*/ 422468 w 4853691"/>
              <a:gd name="connsiteY2694" fmla="*/ 3745886 h 4860733"/>
              <a:gd name="connsiteX2695" fmla="*/ 408386 w 4853691"/>
              <a:gd name="connsiteY2695" fmla="*/ 3724763 h 4860733"/>
              <a:gd name="connsiteX2696" fmla="*/ 403692 w 4853691"/>
              <a:gd name="connsiteY2696" fmla="*/ 3713028 h 4860733"/>
              <a:gd name="connsiteX2697" fmla="*/ 396651 w 4853691"/>
              <a:gd name="connsiteY2697" fmla="*/ 3698945 h 4860733"/>
              <a:gd name="connsiteX2698" fmla="*/ 391957 w 4853691"/>
              <a:gd name="connsiteY2698" fmla="*/ 3689557 h 4860733"/>
              <a:gd name="connsiteX2699" fmla="*/ 354404 w 4853691"/>
              <a:gd name="connsiteY2699" fmla="*/ 3595675 h 4860733"/>
              <a:gd name="connsiteX2700" fmla="*/ 354404 w 4853691"/>
              <a:gd name="connsiteY2700" fmla="*/ 3595675 h 4860733"/>
              <a:gd name="connsiteX2701" fmla="*/ 368486 w 4853691"/>
              <a:gd name="connsiteY2701" fmla="*/ 3621493 h 4860733"/>
              <a:gd name="connsiteX2702" fmla="*/ 384916 w 4853691"/>
              <a:gd name="connsiteY2702" fmla="*/ 3652004 h 4860733"/>
              <a:gd name="connsiteX2703" fmla="*/ 398998 w 4853691"/>
              <a:gd name="connsiteY2703" fmla="*/ 3675475 h 4860733"/>
              <a:gd name="connsiteX2704" fmla="*/ 415427 w 4853691"/>
              <a:gd name="connsiteY2704" fmla="*/ 3705986 h 4860733"/>
              <a:gd name="connsiteX2705" fmla="*/ 429509 w 4853691"/>
              <a:gd name="connsiteY2705" fmla="*/ 3729457 h 4860733"/>
              <a:gd name="connsiteX2706" fmla="*/ 445939 w 4853691"/>
              <a:gd name="connsiteY2706" fmla="*/ 3757621 h 4860733"/>
              <a:gd name="connsiteX2707" fmla="*/ 460021 w 4853691"/>
              <a:gd name="connsiteY2707" fmla="*/ 3781092 h 4860733"/>
              <a:gd name="connsiteX2708" fmla="*/ 476450 w 4853691"/>
              <a:gd name="connsiteY2708" fmla="*/ 3809256 h 4860733"/>
              <a:gd name="connsiteX2709" fmla="*/ 490533 w 4853691"/>
              <a:gd name="connsiteY2709" fmla="*/ 3832727 h 4860733"/>
              <a:gd name="connsiteX2710" fmla="*/ 509309 w 4853691"/>
              <a:gd name="connsiteY2710" fmla="*/ 3860891 h 4860733"/>
              <a:gd name="connsiteX2711" fmla="*/ 525738 w 4853691"/>
              <a:gd name="connsiteY2711" fmla="*/ 3884362 h 4860733"/>
              <a:gd name="connsiteX2712" fmla="*/ 544515 w 4853691"/>
              <a:gd name="connsiteY2712" fmla="*/ 3910179 h 4860733"/>
              <a:gd name="connsiteX2713" fmla="*/ 560944 w 4853691"/>
              <a:gd name="connsiteY2713" fmla="*/ 3933650 h 4860733"/>
              <a:gd name="connsiteX2714" fmla="*/ 565638 w 4853691"/>
              <a:gd name="connsiteY2714" fmla="*/ 3938344 h 4860733"/>
              <a:gd name="connsiteX2715" fmla="*/ 546862 w 4853691"/>
              <a:gd name="connsiteY2715" fmla="*/ 3914873 h 4860733"/>
              <a:gd name="connsiteX2716" fmla="*/ 521044 w 4853691"/>
              <a:gd name="connsiteY2716" fmla="*/ 3889056 h 4860733"/>
              <a:gd name="connsiteX2717" fmla="*/ 319198 w 4853691"/>
              <a:gd name="connsiteY2717" fmla="*/ 3525264 h 4860733"/>
              <a:gd name="connsiteX2718" fmla="*/ 314504 w 4853691"/>
              <a:gd name="connsiteY2718" fmla="*/ 3518223 h 4860733"/>
              <a:gd name="connsiteX2719" fmla="*/ 319198 w 4853691"/>
              <a:gd name="connsiteY2719" fmla="*/ 3518223 h 4860733"/>
              <a:gd name="connsiteX2720" fmla="*/ 337975 w 4853691"/>
              <a:gd name="connsiteY2720" fmla="*/ 3567510 h 4860733"/>
              <a:gd name="connsiteX2721" fmla="*/ 330934 w 4853691"/>
              <a:gd name="connsiteY2721" fmla="*/ 3553428 h 4860733"/>
              <a:gd name="connsiteX2722" fmla="*/ 319198 w 4853691"/>
              <a:gd name="connsiteY2722" fmla="*/ 3525264 h 4860733"/>
              <a:gd name="connsiteX2723" fmla="*/ 246440 w 4853691"/>
              <a:gd name="connsiteY2723" fmla="*/ 3379747 h 4860733"/>
              <a:gd name="connsiteX2724" fmla="*/ 230011 w 4853691"/>
              <a:gd name="connsiteY2724" fmla="*/ 3349235 h 4860733"/>
              <a:gd name="connsiteX2725" fmla="*/ 215928 w 4853691"/>
              <a:gd name="connsiteY2725" fmla="*/ 3323418 h 4860733"/>
              <a:gd name="connsiteX2726" fmla="*/ 201846 w 4853691"/>
              <a:gd name="connsiteY2726" fmla="*/ 3290559 h 4860733"/>
              <a:gd name="connsiteX2727" fmla="*/ 190111 w 4853691"/>
              <a:gd name="connsiteY2727" fmla="*/ 3262394 h 4860733"/>
              <a:gd name="connsiteX2728" fmla="*/ 176028 w 4853691"/>
              <a:gd name="connsiteY2728" fmla="*/ 3227189 h 4860733"/>
              <a:gd name="connsiteX2729" fmla="*/ 164293 w 4853691"/>
              <a:gd name="connsiteY2729" fmla="*/ 3201371 h 4860733"/>
              <a:gd name="connsiteX2730" fmla="*/ 150211 w 4853691"/>
              <a:gd name="connsiteY2730" fmla="*/ 3163819 h 4860733"/>
              <a:gd name="connsiteX2731" fmla="*/ 140823 w 4853691"/>
              <a:gd name="connsiteY2731" fmla="*/ 3138001 h 4860733"/>
              <a:gd name="connsiteX2732" fmla="*/ 126741 w 4853691"/>
              <a:gd name="connsiteY2732" fmla="*/ 3095754 h 4860733"/>
              <a:gd name="connsiteX2733" fmla="*/ 119699 w 4853691"/>
              <a:gd name="connsiteY2733" fmla="*/ 3072284 h 4860733"/>
              <a:gd name="connsiteX2734" fmla="*/ 117352 w 4853691"/>
              <a:gd name="connsiteY2734" fmla="*/ 3060549 h 4860733"/>
              <a:gd name="connsiteX2735" fmla="*/ 129088 w 4853691"/>
              <a:gd name="connsiteY2735" fmla="*/ 3065243 h 4860733"/>
              <a:gd name="connsiteX2736" fmla="*/ 133782 w 4853691"/>
              <a:gd name="connsiteY2736" fmla="*/ 3065243 h 4860733"/>
              <a:gd name="connsiteX2737" fmla="*/ 150211 w 4853691"/>
              <a:gd name="connsiteY2737" fmla="*/ 3112184 h 4860733"/>
              <a:gd name="connsiteX2738" fmla="*/ 157252 w 4853691"/>
              <a:gd name="connsiteY2738" fmla="*/ 3133307 h 4860733"/>
              <a:gd name="connsiteX2739" fmla="*/ 173681 w 4853691"/>
              <a:gd name="connsiteY2739" fmla="*/ 3177901 h 4860733"/>
              <a:gd name="connsiteX2740" fmla="*/ 183070 w 4853691"/>
              <a:gd name="connsiteY2740" fmla="*/ 3201371 h 4860733"/>
              <a:gd name="connsiteX2741" fmla="*/ 197152 w 4853691"/>
              <a:gd name="connsiteY2741" fmla="*/ 3241271 h 4860733"/>
              <a:gd name="connsiteX2742" fmla="*/ 206540 w 4853691"/>
              <a:gd name="connsiteY2742" fmla="*/ 3267089 h 4860733"/>
              <a:gd name="connsiteX2743" fmla="*/ 220622 w 4853691"/>
              <a:gd name="connsiteY2743" fmla="*/ 3304641 h 4860733"/>
              <a:gd name="connsiteX2744" fmla="*/ 230011 w 4853691"/>
              <a:gd name="connsiteY2744" fmla="*/ 3330459 h 4860733"/>
              <a:gd name="connsiteX2745" fmla="*/ 244093 w 4853691"/>
              <a:gd name="connsiteY2745" fmla="*/ 3365665 h 4860733"/>
              <a:gd name="connsiteX2746" fmla="*/ 255828 w 4853691"/>
              <a:gd name="connsiteY2746" fmla="*/ 3391482 h 4860733"/>
              <a:gd name="connsiteX2747" fmla="*/ 265216 w 4853691"/>
              <a:gd name="connsiteY2747" fmla="*/ 3412606 h 4860733"/>
              <a:gd name="connsiteX2748" fmla="*/ 262869 w 4853691"/>
              <a:gd name="connsiteY2748" fmla="*/ 3410258 h 4860733"/>
              <a:gd name="connsiteX2749" fmla="*/ 246440 w 4853691"/>
              <a:gd name="connsiteY2749" fmla="*/ 3379747 h 4860733"/>
              <a:gd name="connsiteX2750" fmla="*/ 82147 w 4853691"/>
              <a:gd name="connsiteY2750" fmla="*/ 2947890 h 4860733"/>
              <a:gd name="connsiteX2751" fmla="*/ 70411 w 4853691"/>
              <a:gd name="connsiteY2751" fmla="*/ 2907991 h 4860733"/>
              <a:gd name="connsiteX2752" fmla="*/ 68064 w 4853691"/>
              <a:gd name="connsiteY2752" fmla="*/ 2896255 h 4860733"/>
              <a:gd name="connsiteX2753" fmla="*/ 63370 w 4853691"/>
              <a:gd name="connsiteY2753" fmla="*/ 2879826 h 4860733"/>
              <a:gd name="connsiteX2754" fmla="*/ 63370 w 4853691"/>
              <a:gd name="connsiteY2754" fmla="*/ 2882173 h 4860733"/>
              <a:gd name="connsiteX2755" fmla="*/ 72758 w 4853691"/>
              <a:gd name="connsiteY2755" fmla="*/ 2917379 h 4860733"/>
              <a:gd name="connsiteX2756" fmla="*/ 75105 w 4853691"/>
              <a:gd name="connsiteY2756" fmla="*/ 2929114 h 4860733"/>
              <a:gd name="connsiteX2757" fmla="*/ 89188 w 4853691"/>
              <a:gd name="connsiteY2757" fmla="*/ 2966667 h 4860733"/>
              <a:gd name="connsiteX2758" fmla="*/ 91535 w 4853691"/>
              <a:gd name="connsiteY2758" fmla="*/ 2971361 h 4860733"/>
              <a:gd name="connsiteX2759" fmla="*/ 98576 w 4853691"/>
              <a:gd name="connsiteY2759" fmla="*/ 2987790 h 4860733"/>
              <a:gd name="connsiteX2760" fmla="*/ 98576 w 4853691"/>
              <a:gd name="connsiteY2760" fmla="*/ 2987790 h 4860733"/>
              <a:gd name="connsiteX2761" fmla="*/ 98576 w 4853691"/>
              <a:gd name="connsiteY2761" fmla="*/ 2987790 h 4860733"/>
              <a:gd name="connsiteX2762" fmla="*/ 93882 w 4853691"/>
              <a:gd name="connsiteY2762" fmla="*/ 2987790 h 4860733"/>
              <a:gd name="connsiteX2763" fmla="*/ 84494 w 4853691"/>
              <a:gd name="connsiteY2763" fmla="*/ 2957279 h 4860733"/>
              <a:gd name="connsiteX2764" fmla="*/ 82147 w 4853691"/>
              <a:gd name="connsiteY2764" fmla="*/ 2947890 h 4860733"/>
              <a:gd name="connsiteX2765" fmla="*/ 21123 w 4853691"/>
              <a:gd name="connsiteY2765" fmla="*/ 2405723 h 4860733"/>
              <a:gd name="connsiteX2766" fmla="*/ 23470 w 4853691"/>
              <a:gd name="connsiteY2766" fmla="*/ 2370517 h 4860733"/>
              <a:gd name="connsiteX2767" fmla="*/ 23470 w 4853691"/>
              <a:gd name="connsiteY2767" fmla="*/ 2368170 h 4860733"/>
              <a:gd name="connsiteX2768" fmla="*/ 23470 w 4853691"/>
              <a:gd name="connsiteY2768" fmla="*/ 2363476 h 4860733"/>
              <a:gd name="connsiteX2769" fmla="*/ 25818 w 4853691"/>
              <a:gd name="connsiteY2769" fmla="*/ 2363476 h 4860733"/>
              <a:gd name="connsiteX2770" fmla="*/ 25818 w 4853691"/>
              <a:gd name="connsiteY2770" fmla="*/ 2370517 h 4860733"/>
              <a:gd name="connsiteX2771" fmla="*/ 25818 w 4853691"/>
              <a:gd name="connsiteY2771" fmla="*/ 2389293 h 4860733"/>
              <a:gd name="connsiteX2772" fmla="*/ 25818 w 4853691"/>
              <a:gd name="connsiteY2772" fmla="*/ 2403376 h 4860733"/>
              <a:gd name="connsiteX2773" fmla="*/ 25818 w 4853691"/>
              <a:gd name="connsiteY2773" fmla="*/ 2424499 h 4860733"/>
              <a:gd name="connsiteX2774" fmla="*/ 25818 w 4853691"/>
              <a:gd name="connsiteY2774" fmla="*/ 2431540 h 4860733"/>
              <a:gd name="connsiteX2775" fmla="*/ 23470 w 4853691"/>
              <a:gd name="connsiteY2775" fmla="*/ 2431540 h 4860733"/>
              <a:gd name="connsiteX2776" fmla="*/ 18776 w 4853691"/>
              <a:gd name="connsiteY2776" fmla="*/ 2431540 h 4860733"/>
              <a:gd name="connsiteX2777" fmla="*/ 18776 w 4853691"/>
              <a:gd name="connsiteY2777" fmla="*/ 2408070 h 4860733"/>
              <a:gd name="connsiteX2778" fmla="*/ 21123 w 4853691"/>
              <a:gd name="connsiteY2778" fmla="*/ 2405723 h 4860733"/>
              <a:gd name="connsiteX2779" fmla="*/ 32859 w 4853691"/>
              <a:gd name="connsiteY2779" fmla="*/ 2229694 h 4860733"/>
              <a:gd name="connsiteX2780" fmla="*/ 37553 w 4853691"/>
              <a:gd name="connsiteY2780" fmla="*/ 2196836 h 4860733"/>
              <a:gd name="connsiteX2781" fmla="*/ 39900 w 4853691"/>
              <a:gd name="connsiteY2781" fmla="*/ 2175712 h 4860733"/>
              <a:gd name="connsiteX2782" fmla="*/ 44594 w 4853691"/>
              <a:gd name="connsiteY2782" fmla="*/ 2135812 h 4860733"/>
              <a:gd name="connsiteX2783" fmla="*/ 46941 w 4853691"/>
              <a:gd name="connsiteY2783" fmla="*/ 2117036 h 4860733"/>
              <a:gd name="connsiteX2784" fmla="*/ 53982 w 4853691"/>
              <a:gd name="connsiteY2784" fmla="*/ 2077136 h 4860733"/>
              <a:gd name="connsiteX2785" fmla="*/ 56329 w 4853691"/>
              <a:gd name="connsiteY2785" fmla="*/ 2077136 h 4860733"/>
              <a:gd name="connsiteX2786" fmla="*/ 77453 w 4853691"/>
              <a:gd name="connsiteY2786" fmla="*/ 2056013 h 4860733"/>
              <a:gd name="connsiteX2787" fmla="*/ 63370 w 4853691"/>
              <a:gd name="connsiteY2787" fmla="*/ 2037236 h 4860733"/>
              <a:gd name="connsiteX2788" fmla="*/ 65717 w 4853691"/>
              <a:gd name="connsiteY2788" fmla="*/ 2027848 h 4860733"/>
              <a:gd name="connsiteX2789" fmla="*/ 75105 w 4853691"/>
              <a:gd name="connsiteY2789" fmla="*/ 2020807 h 4860733"/>
              <a:gd name="connsiteX2790" fmla="*/ 82147 w 4853691"/>
              <a:gd name="connsiteY2790" fmla="*/ 2023154 h 4860733"/>
              <a:gd name="connsiteX2791" fmla="*/ 103270 w 4853691"/>
              <a:gd name="connsiteY2791" fmla="*/ 2002031 h 4860733"/>
              <a:gd name="connsiteX2792" fmla="*/ 91535 w 4853691"/>
              <a:gd name="connsiteY2792" fmla="*/ 1983254 h 4860733"/>
              <a:gd name="connsiteX2793" fmla="*/ 152558 w 4853691"/>
              <a:gd name="connsiteY2793" fmla="*/ 1887025 h 4860733"/>
              <a:gd name="connsiteX2794" fmla="*/ 201846 w 4853691"/>
              <a:gd name="connsiteY2794" fmla="*/ 1851820 h 4860733"/>
              <a:gd name="connsiteX2795" fmla="*/ 194805 w 4853691"/>
              <a:gd name="connsiteY2795" fmla="*/ 1863555 h 4860733"/>
              <a:gd name="connsiteX2796" fmla="*/ 183070 w 4853691"/>
              <a:gd name="connsiteY2796" fmla="*/ 1882331 h 4860733"/>
              <a:gd name="connsiteX2797" fmla="*/ 171334 w 4853691"/>
              <a:gd name="connsiteY2797" fmla="*/ 1903455 h 4860733"/>
              <a:gd name="connsiteX2798" fmla="*/ 157252 w 4853691"/>
              <a:gd name="connsiteY2798" fmla="*/ 1922231 h 4860733"/>
              <a:gd name="connsiteX2799" fmla="*/ 145517 w 4853691"/>
              <a:gd name="connsiteY2799" fmla="*/ 1943354 h 4860733"/>
              <a:gd name="connsiteX2800" fmla="*/ 136129 w 4853691"/>
              <a:gd name="connsiteY2800" fmla="*/ 1962131 h 4860733"/>
              <a:gd name="connsiteX2801" fmla="*/ 124393 w 4853691"/>
              <a:gd name="connsiteY2801" fmla="*/ 1983254 h 4860733"/>
              <a:gd name="connsiteX2802" fmla="*/ 115005 w 4853691"/>
              <a:gd name="connsiteY2802" fmla="*/ 2002031 h 4860733"/>
              <a:gd name="connsiteX2803" fmla="*/ 105617 w 4853691"/>
              <a:gd name="connsiteY2803" fmla="*/ 2023154 h 4860733"/>
              <a:gd name="connsiteX2804" fmla="*/ 98576 w 4853691"/>
              <a:gd name="connsiteY2804" fmla="*/ 2041930 h 4860733"/>
              <a:gd name="connsiteX2805" fmla="*/ 89188 w 4853691"/>
              <a:gd name="connsiteY2805" fmla="*/ 2063054 h 4860733"/>
              <a:gd name="connsiteX2806" fmla="*/ 82147 w 4853691"/>
              <a:gd name="connsiteY2806" fmla="*/ 2081830 h 4860733"/>
              <a:gd name="connsiteX2807" fmla="*/ 75105 w 4853691"/>
              <a:gd name="connsiteY2807" fmla="*/ 2102954 h 4860733"/>
              <a:gd name="connsiteX2808" fmla="*/ 68064 w 4853691"/>
              <a:gd name="connsiteY2808" fmla="*/ 2114689 h 4860733"/>
              <a:gd name="connsiteX2809" fmla="*/ 61023 w 4853691"/>
              <a:gd name="connsiteY2809" fmla="*/ 2135812 h 4860733"/>
              <a:gd name="connsiteX2810" fmla="*/ 56329 w 4853691"/>
              <a:gd name="connsiteY2810" fmla="*/ 2152242 h 4860733"/>
              <a:gd name="connsiteX2811" fmla="*/ 49288 w 4853691"/>
              <a:gd name="connsiteY2811" fmla="*/ 2173365 h 4860733"/>
              <a:gd name="connsiteX2812" fmla="*/ 46941 w 4853691"/>
              <a:gd name="connsiteY2812" fmla="*/ 2189794 h 4860733"/>
              <a:gd name="connsiteX2813" fmla="*/ 42247 w 4853691"/>
              <a:gd name="connsiteY2813" fmla="*/ 2210918 h 4860733"/>
              <a:gd name="connsiteX2814" fmla="*/ 37553 w 4853691"/>
              <a:gd name="connsiteY2814" fmla="*/ 2227347 h 4860733"/>
              <a:gd name="connsiteX2815" fmla="*/ 32859 w 4853691"/>
              <a:gd name="connsiteY2815" fmla="*/ 2248470 h 4860733"/>
              <a:gd name="connsiteX2816" fmla="*/ 30512 w 4853691"/>
              <a:gd name="connsiteY2816" fmla="*/ 2264900 h 4860733"/>
              <a:gd name="connsiteX2817" fmla="*/ 30512 w 4853691"/>
              <a:gd name="connsiteY2817" fmla="*/ 2264900 h 4860733"/>
              <a:gd name="connsiteX2818" fmla="*/ 30512 w 4853691"/>
              <a:gd name="connsiteY2818" fmla="*/ 2253165 h 4860733"/>
              <a:gd name="connsiteX2819" fmla="*/ 32859 w 4853691"/>
              <a:gd name="connsiteY2819" fmla="*/ 2229694 h 4860733"/>
              <a:gd name="connsiteX2820" fmla="*/ 56329 w 4853691"/>
              <a:gd name="connsiteY2820" fmla="*/ 2027848 h 4860733"/>
              <a:gd name="connsiteX2821" fmla="*/ 56329 w 4853691"/>
              <a:gd name="connsiteY2821" fmla="*/ 2027848 h 4860733"/>
              <a:gd name="connsiteX2822" fmla="*/ 56329 w 4853691"/>
              <a:gd name="connsiteY2822" fmla="*/ 2032542 h 4860733"/>
              <a:gd name="connsiteX2823" fmla="*/ 56329 w 4853691"/>
              <a:gd name="connsiteY2823" fmla="*/ 2034889 h 4860733"/>
              <a:gd name="connsiteX2824" fmla="*/ 56329 w 4853691"/>
              <a:gd name="connsiteY2824" fmla="*/ 2034889 h 4860733"/>
              <a:gd name="connsiteX2825" fmla="*/ 56329 w 4853691"/>
              <a:gd name="connsiteY2825" fmla="*/ 2027848 h 4860733"/>
              <a:gd name="connsiteX2826" fmla="*/ 82147 w 4853691"/>
              <a:gd name="connsiteY2826" fmla="*/ 1952743 h 4860733"/>
              <a:gd name="connsiteX2827" fmla="*/ 89188 w 4853691"/>
              <a:gd name="connsiteY2827" fmla="*/ 1926925 h 4860733"/>
              <a:gd name="connsiteX2828" fmla="*/ 98576 w 4853691"/>
              <a:gd name="connsiteY2828" fmla="*/ 1898761 h 4860733"/>
              <a:gd name="connsiteX2829" fmla="*/ 105617 w 4853691"/>
              <a:gd name="connsiteY2829" fmla="*/ 1872943 h 4860733"/>
              <a:gd name="connsiteX2830" fmla="*/ 115005 w 4853691"/>
              <a:gd name="connsiteY2830" fmla="*/ 1842432 h 4860733"/>
              <a:gd name="connsiteX2831" fmla="*/ 124393 w 4853691"/>
              <a:gd name="connsiteY2831" fmla="*/ 1816614 h 4860733"/>
              <a:gd name="connsiteX2832" fmla="*/ 133782 w 4853691"/>
              <a:gd name="connsiteY2832" fmla="*/ 1786102 h 4860733"/>
              <a:gd name="connsiteX2833" fmla="*/ 143170 w 4853691"/>
              <a:gd name="connsiteY2833" fmla="*/ 1760285 h 4860733"/>
              <a:gd name="connsiteX2834" fmla="*/ 145517 w 4853691"/>
              <a:gd name="connsiteY2834" fmla="*/ 1753244 h 4860733"/>
              <a:gd name="connsiteX2835" fmla="*/ 124393 w 4853691"/>
              <a:gd name="connsiteY2835" fmla="*/ 1828349 h 4860733"/>
              <a:gd name="connsiteX2836" fmla="*/ 124393 w 4853691"/>
              <a:gd name="connsiteY2836" fmla="*/ 1833043 h 4860733"/>
              <a:gd name="connsiteX2837" fmla="*/ 103270 w 4853691"/>
              <a:gd name="connsiteY2837" fmla="*/ 1915190 h 4860733"/>
              <a:gd name="connsiteX2838" fmla="*/ 100923 w 4853691"/>
              <a:gd name="connsiteY2838" fmla="*/ 1929272 h 4860733"/>
              <a:gd name="connsiteX2839" fmla="*/ 100923 w 4853691"/>
              <a:gd name="connsiteY2839" fmla="*/ 1929272 h 4860733"/>
              <a:gd name="connsiteX2840" fmla="*/ 91535 w 4853691"/>
              <a:gd name="connsiteY2840" fmla="*/ 1950396 h 4860733"/>
              <a:gd name="connsiteX2841" fmla="*/ 86841 w 4853691"/>
              <a:gd name="connsiteY2841" fmla="*/ 1959784 h 4860733"/>
              <a:gd name="connsiteX2842" fmla="*/ 77453 w 4853691"/>
              <a:gd name="connsiteY2842" fmla="*/ 1983254 h 4860733"/>
              <a:gd name="connsiteX2843" fmla="*/ 75105 w 4853691"/>
              <a:gd name="connsiteY2843" fmla="*/ 1983254 h 4860733"/>
              <a:gd name="connsiteX2844" fmla="*/ 75105 w 4853691"/>
              <a:gd name="connsiteY2844" fmla="*/ 1980907 h 4860733"/>
              <a:gd name="connsiteX2845" fmla="*/ 82147 w 4853691"/>
              <a:gd name="connsiteY2845" fmla="*/ 1952743 h 4860733"/>
              <a:gd name="connsiteX2846" fmla="*/ 178376 w 4853691"/>
              <a:gd name="connsiteY2846" fmla="*/ 1657015 h 4860733"/>
              <a:gd name="connsiteX2847" fmla="*/ 197152 w 4853691"/>
              <a:gd name="connsiteY2847" fmla="*/ 1603033 h 4860733"/>
              <a:gd name="connsiteX2848" fmla="*/ 206540 w 4853691"/>
              <a:gd name="connsiteY2848" fmla="*/ 1577215 h 4860733"/>
              <a:gd name="connsiteX2849" fmla="*/ 272257 w 4853691"/>
              <a:gd name="connsiteY2849" fmla="*/ 1419963 h 4860733"/>
              <a:gd name="connsiteX2850" fmla="*/ 272257 w 4853691"/>
              <a:gd name="connsiteY2850" fmla="*/ 1419963 h 4860733"/>
              <a:gd name="connsiteX2851" fmla="*/ 286340 w 4853691"/>
              <a:gd name="connsiteY2851" fmla="*/ 1394146 h 4860733"/>
              <a:gd name="connsiteX2852" fmla="*/ 298075 w 4853691"/>
              <a:gd name="connsiteY2852" fmla="*/ 1375369 h 4860733"/>
              <a:gd name="connsiteX2853" fmla="*/ 295728 w 4853691"/>
              <a:gd name="connsiteY2853" fmla="*/ 1380063 h 4860733"/>
              <a:gd name="connsiteX2854" fmla="*/ 291034 w 4853691"/>
              <a:gd name="connsiteY2854" fmla="*/ 1403534 h 4860733"/>
              <a:gd name="connsiteX2855" fmla="*/ 286340 w 4853691"/>
              <a:gd name="connsiteY2855" fmla="*/ 1422310 h 4860733"/>
              <a:gd name="connsiteX2856" fmla="*/ 281646 w 4853691"/>
              <a:gd name="connsiteY2856" fmla="*/ 1445781 h 4860733"/>
              <a:gd name="connsiteX2857" fmla="*/ 269910 w 4853691"/>
              <a:gd name="connsiteY2857" fmla="*/ 1466904 h 4860733"/>
              <a:gd name="connsiteX2858" fmla="*/ 255828 w 4853691"/>
              <a:gd name="connsiteY2858" fmla="*/ 1492722 h 4860733"/>
              <a:gd name="connsiteX2859" fmla="*/ 239399 w 4853691"/>
              <a:gd name="connsiteY2859" fmla="*/ 1523233 h 4860733"/>
              <a:gd name="connsiteX2860" fmla="*/ 227664 w 4853691"/>
              <a:gd name="connsiteY2860" fmla="*/ 1549051 h 4860733"/>
              <a:gd name="connsiteX2861" fmla="*/ 211234 w 4853691"/>
              <a:gd name="connsiteY2861" fmla="*/ 1581909 h 4860733"/>
              <a:gd name="connsiteX2862" fmla="*/ 199499 w 4853691"/>
              <a:gd name="connsiteY2862" fmla="*/ 1605380 h 4860733"/>
              <a:gd name="connsiteX2863" fmla="*/ 183070 w 4853691"/>
              <a:gd name="connsiteY2863" fmla="*/ 1645280 h 4860733"/>
              <a:gd name="connsiteX2864" fmla="*/ 178376 w 4853691"/>
              <a:gd name="connsiteY2864" fmla="*/ 1657015 h 4860733"/>
              <a:gd name="connsiteX2865" fmla="*/ 164293 w 4853691"/>
              <a:gd name="connsiteY2865" fmla="*/ 1696915 h 4860733"/>
              <a:gd name="connsiteX2866" fmla="*/ 166640 w 4853691"/>
              <a:gd name="connsiteY2866" fmla="*/ 1689873 h 4860733"/>
              <a:gd name="connsiteX2867" fmla="*/ 178376 w 4853691"/>
              <a:gd name="connsiteY2867" fmla="*/ 1657015 h 4860733"/>
              <a:gd name="connsiteX2868" fmla="*/ 354404 w 4853691"/>
              <a:gd name="connsiteY2868" fmla="*/ 1255670 h 4860733"/>
              <a:gd name="connsiteX2869" fmla="*/ 366139 w 4853691"/>
              <a:gd name="connsiteY2869" fmla="*/ 1234546 h 4860733"/>
              <a:gd name="connsiteX2870" fmla="*/ 396651 w 4853691"/>
              <a:gd name="connsiteY2870" fmla="*/ 1180564 h 4860733"/>
              <a:gd name="connsiteX2871" fmla="*/ 403692 w 4853691"/>
              <a:gd name="connsiteY2871" fmla="*/ 1168829 h 4860733"/>
              <a:gd name="connsiteX2872" fmla="*/ 413080 w 4853691"/>
              <a:gd name="connsiteY2872" fmla="*/ 1154747 h 4860733"/>
              <a:gd name="connsiteX2873" fmla="*/ 417774 w 4853691"/>
              <a:gd name="connsiteY2873" fmla="*/ 1152400 h 4860733"/>
              <a:gd name="connsiteX2874" fmla="*/ 417774 w 4853691"/>
              <a:gd name="connsiteY2874" fmla="*/ 1152400 h 4860733"/>
              <a:gd name="connsiteX2875" fmla="*/ 424815 w 4853691"/>
              <a:gd name="connsiteY2875" fmla="*/ 1150053 h 4860733"/>
              <a:gd name="connsiteX2876" fmla="*/ 427162 w 4853691"/>
              <a:gd name="connsiteY2876" fmla="*/ 1150053 h 4860733"/>
              <a:gd name="connsiteX2877" fmla="*/ 431857 w 4853691"/>
              <a:gd name="connsiteY2877" fmla="*/ 1147706 h 4860733"/>
              <a:gd name="connsiteX2878" fmla="*/ 438898 w 4853691"/>
              <a:gd name="connsiteY2878" fmla="*/ 1147706 h 4860733"/>
              <a:gd name="connsiteX2879" fmla="*/ 441245 w 4853691"/>
              <a:gd name="connsiteY2879" fmla="*/ 1147706 h 4860733"/>
              <a:gd name="connsiteX2880" fmla="*/ 438898 w 4853691"/>
              <a:gd name="connsiteY2880" fmla="*/ 1154747 h 4860733"/>
              <a:gd name="connsiteX2881" fmla="*/ 441245 w 4853691"/>
              <a:gd name="connsiteY2881" fmla="*/ 1161788 h 4860733"/>
              <a:gd name="connsiteX2882" fmla="*/ 438898 w 4853691"/>
              <a:gd name="connsiteY2882" fmla="*/ 1164135 h 4860733"/>
              <a:gd name="connsiteX2883" fmla="*/ 427162 w 4853691"/>
              <a:gd name="connsiteY2883" fmla="*/ 1175870 h 4860733"/>
              <a:gd name="connsiteX2884" fmla="*/ 415427 w 4853691"/>
              <a:gd name="connsiteY2884" fmla="*/ 1189953 h 4860733"/>
              <a:gd name="connsiteX2885" fmla="*/ 406039 w 4853691"/>
              <a:gd name="connsiteY2885" fmla="*/ 1201688 h 4860733"/>
              <a:gd name="connsiteX2886" fmla="*/ 394304 w 4853691"/>
              <a:gd name="connsiteY2886" fmla="*/ 1215770 h 4860733"/>
              <a:gd name="connsiteX2887" fmla="*/ 384916 w 4853691"/>
              <a:gd name="connsiteY2887" fmla="*/ 1227505 h 4860733"/>
              <a:gd name="connsiteX2888" fmla="*/ 373180 w 4853691"/>
              <a:gd name="connsiteY2888" fmla="*/ 1241588 h 4860733"/>
              <a:gd name="connsiteX2889" fmla="*/ 363792 w 4853691"/>
              <a:gd name="connsiteY2889" fmla="*/ 1255670 h 4860733"/>
              <a:gd name="connsiteX2890" fmla="*/ 352057 w 4853691"/>
              <a:gd name="connsiteY2890" fmla="*/ 1269752 h 4860733"/>
              <a:gd name="connsiteX2891" fmla="*/ 342669 w 4853691"/>
              <a:gd name="connsiteY2891" fmla="*/ 1283834 h 4860733"/>
              <a:gd name="connsiteX2892" fmla="*/ 333281 w 4853691"/>
              <a:gd name="connsiteY2892" fmla="*/ 1297917 h 4860733"/>
              <a:gd name="connsiteX2893" fmla="*/ 323892 w 4853691"/>
              <a:gd name="connsiteY2893" fmla="*/ 1311999 h 4860733"/>
              <a:gd name="connsiteX2894" fmla="*/ 319198 w 4853691"/>
              <a:gd name="connsiteY2894" fmla="*/ 1319040 h 4860733"/>
              <a:gd name="connsiteX2895" fmla="*/ 326239 w 4853691"/>
              <a:gd name="connsiteY2895" fmla="*/ 1304958 h 4860733"/>
              <a:gd name="connsiteX2896" fmla="*/ 354404 w 4853691"/>
              <a:gd name="connsiteY2896" fmla="*/ 1255670 h 4860733"/>
              <a:gd name="connsiteX2897" fmla="*/ 488186 w 4853691"/>
              <a:gd name="connsiteY2897" fmla="*/ 1121888 h 4860733"/>
              <a:gd name="connsiteX2898" fmla="*/ 495227 w 4853691"/>
              <a:gd name="connsiteY2898" fmla="*/ 1114847 h 4860733"/>
              <a:gd name="connsiteX2899" fmla="*/ 476450 w 4853691"/>
              <a:gd name="connsiteY2899" fmla="*/ 1140665 h 4860733"/>
              <a:gd name="connsiteX2900" fmla="*/ 474103 w 4853691"/>
              <a:gd name="connsiteY2900" fmla="*/ 1138318 h 4860733"/>
              <a:gd name="connsiteX2901" fmla="*/ 481145 w 4853691"/>
              <a:gd name="connsiteY2901" fmla="*/ 1131276 h 4860733"/>
              <a:gd name="connsiteX2902" fmla="*/ 488186 w 4853691"/>
              <a:gd name="connsiteY2902" fmla="*/ 1121888 h 4860733"/>
              <a:gd name="connsiteX2903" fmla="*/ 539821 w 4853691"/>
              <a:gd name="connsiteY2903" fmla="*/ 1063212 h 4860733"/>
              <a:gd name="connsiteX2904" fmla="*/ 563291 w 4853691"/>
              <a:gd name="connsiteY2904" fmla="*/ 1037394 h 4860733"/>
              <a:gd name="connsiteX2905" fmla="*/ 579721 w 4853691"/>
              <a:gd name="connsiteY2905" fmla="*/ 1018618 h 4860733"/>
              <a:gd name="connsiteX2906" fmla="*/ 603191 w 4853691"/>
              <a:gd name="connsiteY2906" fmla="*/ 995148 h 4860733"/>
              <a:gd name="connsiteX2907" fmla="*/ 621967 w 4853691"/>
              <a:gd name="connsiteY2907" fmla="*/ 974024 h 4860733"/>
              <a:gd name="connsiteX2908" fmla="*/ 643091 w 4853691"/>
              <a:gd name="connsiteY2908" fmla="*/ 950554 h 4860733"/>
              <a:gd name="connsiteX2909" fmla="*/ 664214 w 4853691"/>
              <a:gd name="connsiteY2909" fmla="*/ 929430 h 4860733"/>
              <a:gd name="connsiteX2910" fmla="*/ 685338 w 4853691"/>
              <a:gd name="connsiteY2910" fmla="*/ 908307 h 4860733"/>
              <a:gd name="connsiteX2911" fmla="*/ 708808 w 4853691"/>
              <a:gd name="connsiteY2911" fmla="*/ 887184 h 4860733"/>
              <a:gd name="connsiteX2912" fmla="*/ 729931 w 4853691"/>
              <a:gd name="connsiteY2912" fmla="*/ 868407 h 4860733"/>
              <a:gd name="connsiteX2913" fmla="*/ 755749 w 4853691"/>
              <a:gd name="connsiteY2913" fmla="*/ 844937 h 4860733"/>
              <a:gd name="connsiteX2914" fmla="*/ 774525 w 4853691"/>
              <a:gd name="connsiteY2914" fmla="*/ 828507 h 4860733"/>
              <a:gd name="connsiteX2915" fmla="*/ 788608 w 4853691"/>
              <a:gd name="connsiteY2915" fmla="*/ 816772 h 4860733"/>
              <a:gd name="connsiteX2916" fmla="*/ 788608 w 4853691"/>
              <a:gd name="connsiteY2916" fmla="*/ 816772 h 4860733"/>
              <a:gd name="connsiteX2917" fmla="*/ 697073 w 4853691"/>
              <a:gd name="connsiteY2917" fmla="*/ 959942 h 4860733"/>
              <a:gd name="connsiteX2918" fmla="*/ 687685 w 4853691"/>
              <a:gd name="connsiteY2918" fmla="*/ 957595 h 4860733"/>
              <a:gd name="connsiteX2919" fmla="*/ 666561 w 4853691"/>
              <a:gd name="connsiteY2919" fmla="*/ 978718 h 4860733"/>
              <a:gd name="connsiteX2920" fmla="*/ 668908 w 4853691"/>
              <a:gd name="connsiteY2920" fmla="*/ 988107 h 4860733"/>
              <a:gd name="connsiteX2921" fmla="*/ 659520 w 4853691"/>
              <a:gd name="connsiteY2921" fmla="*/ 992801 h 4860733"/>
              <a:gd name="connsiteX2922" fmla="*/ 654826 w 4853691"/>
              <a:gd name="connsiteY2922" fmla="*/ 995148 h 4860733"/>
              <a:gd name="connsiteX2923" fmla="*/ 636050 w 4853691"/>
              <a:gd name="connsiteY2923" fmla="*/ 1006883 h 4860733"/>
              <a:gd name="connsiteX2924" fmla="*/ 626661 w 4853691"/>
              <a:gd name="connsiteY2924" fmla="*/ 1013924 h 4860733"/>
              <a:gd name="connsiteX2925" fmla="*/ 610232 w 4853691"/>
              <a:gd name="connsiteY2925" fmla="*/ 1023312 h 4860733"/>
              <a:gd name="connsiteX2926" fmla="*/ 600844 w 4853691"/>
              <a:gd name="connsiteY2926" fmla="*/ 1030353 h 4860733"/>
              <a:gd name="connsiteX2927" fmla="*/ 586762 w 4853691"/>
              <a:gd name="connsiteY2927" fmla="*/ 1039742 h 4860733"/>
              <a:gd name="connsiteX2928" fmla="*/ 575026 w 4853691"/>
              <a:gd name="connsiteY2928" fmla="*/ 1046783 h 4860733"/>
              <a:gd name="connsiteX2929" fmla="*/ 560944 w 4853691"/>
              <a:gd name="connsiteY2929" fmla="*/ 1056171 h 4860733"/>
              <a:gd name="connsiteX2930" fmla="*/ 549209 w 4853691"/>
              <a:gd name="connsiteY2930" fmla="*/ 1065559 h 4860733"/>
              <a:gd name="connsiteX2931" fmla="*/ 535127 w 4853691"/>
              <a:gd name="connsiteY2931" fmla="*/ 1077294 h 4860733"/>
              <a:gd name="connsiteX2932" fmla="*/ 523391 w 4853691"/>
              <a:gd name="connsiteY2932" fmla="*/ 1086683 h 4860733"/>
              <a:gd name="connsiteX2933" fmla="*/ 511656 w 4853691"/>
              <a:gd name="connsiteY2933" fmla="*/ 1096071 h 4860733"/>
              <a:gd name="connsiteX2934" fmla="*/ 525738 w 4853691"/>
              <a:gd name="connsiteY2934" fmla="*/ 1079641 h 4860733"/>
              <a:gd name="connsiteX2935" fmla="*/ 539821 w 4853691"/>
              <a:gd name="connsiteY2935" fmla="*/ 1063212 h 4860733"/>
              <a:gd name="connsiteX2936" fmla="*/ 835549 w 4853691"/>
              <a:gd name="connsiteY2936" fmla="*/ 751055 h 4860733"/>
              <a:gd name="connsiteX2937" fmla="*/ 854325 w 4853691"/>
              <a:gd name="connsiteY2937" fmla="*/ 725237 h 4860733"/>
              <a:gd name="connsiteX2938" fmla="*/ 868407 w 4853691"/>
              <a:gd name="connsiteY2938" fmla="*/ 706461 h 4860733"/>
              <a:gd name="connsiteX2939" fmla="*/ 887184 w 4853691"/>
              <a:gd name="connsiteY2939" fmla="*/ 682991 h 4860733"/>
              <a:gd name="connsiteX2940" fmla="*/ 901266 w 4853691"/>
              <a:gd name="connsiteY2940" fmla="*/ 664214 h 4860733"/>
              <a:gd name="connsiteX2941" fmla="*/ 920042 w 4853691"/>
              <a:gd name="connsiteY2941" fmla="*/ 643091 h 4860733"/>
              <a:gd name="connsiteX2942" fmla="*/ 934124 w 4853691"/>
              <a:gd name="connsiteY2942" fmla="*/ 624314 h 4860733"/>
              <a:gd name="connsiteX2943" fmla="*/ 950554 w 4853691"/>
              <a:gd name="connsiteY2943" fmla="*/ 603191 h 4860733"/>
              <a:gd name="connsiteX2944" fmla="*/ 966983 w 4853691"/>
              <a:gd name="connsiteY2944" fmla="*/ 584415 h 4860733"/>
              <a:gd name="connsiteX2945" fmla="*/ 983412 w 4853691"/>
              <a:gd name="connsiteY2945" fmla="*/ 565638 h 4860733"/>
              <a:gd name="connsiteX2946" fmla="*/ 999842 w 4853691"/>
              <a:gd name="connsiteY2946" fmla="*/ 549209 h 4860733"/>
              <a:gd name="connsiteX2947" fmla="*/ 1016271 w 4853691"/>
              <a:gd name="connsiteY2947" fmla="*/ 530433 h 4860733"/>
              <a:gd name="connsiteX2948" fmla="*/ 1032700 w 4853691"/>
              <a:gd name="connsiteY2948" fmla="*/ 514003 h 4860733"/>
              <a:gd name="connsiteX2949" fmla="*/ 1049130 w 4853691"/>
              <a:gd name="connsiteY2949" fmla="*/ 497574 h 4860733"/>
              <a:gd name="connsiteX2950" fmla="*/ 1065559 w 4853691"/>
              <a:gd name="connsiteY2950" fmla="*/ 483492 h 4860733"/>
              <a:gd name="connsiteX2951" fmla="*/ 1081988 w 4853691"/>
              <a:gd name="connsiteY2951" fmla="*/ 467062 h 4860733"/>
              <a:gd name="connsiteX2952" fmla="*/ 1098418 w 4853691"/>
              <a:gd name="connsiteY2952" fmla="*/ 452980 h 4860733"/>
              <a:gd name="connsiteX2953" fmla="*/ 1117194 w 4853691"/>
              <a:gd name="connsiteY2953" fmla="*/ 436551 h 4860733"/>
              <a:gd name="connsiteX2954" fmla="*/ 1133623 w 4853691"/>
              <a:gd name="connsiteY2954" fmla="*/ 422468 h 4860733"/>
              <a:gd name="connsiteX2955" fmla="*/ 1152400 w 4853691"/>
              <a:gd name="connsiteY2955" fmla="*/ 408386 h 4860733"/>
              <a:gd name="connsiteX2956" fmla="*/ 1168829 w 4853691"/>
              <a:gd name="connsiteY2956" fmla="*/ 396651 h 4860733"/>
              <a:gd name="connsiteX2957" fmla="*/ 1187605 w 4853691"/>
              <a:gd name="connsiteY2957" fmla="*/ 382569 h 4860733"/>
              <a:gd name="connsiteX2958" fmla="*/ 1204035 w 4853691"/>
              <a:gd name="connsiteY2958" fmla="*/ 370833 h 4860733"/>
              <a:gd name="connsiteX2959" fmla="*/ 1206382 w 4853691"/>
              <a:gd name="connsiteY2959" fmla="*/ 368486 h 4860733"/>
              <a:gd name="connsiteX2960" fmla="*/ 1185258 w 4853691"/>
              <a:gd name="connsiteY2960" fmla="*/ 387263 h 4860733"/>
              <a:gd name="connsiteX2961" fmla="*/ 1173523 w 4853691"/>
              <a:gd name="connsiteY2961" fmla="*/ 389610 h 4860733"/>
              <a:gd name="connsiteX2962" fmla="*/ 1154747 w 4853691"/>
              <a:gd name="connsiteY2962" fmla="*/ 406039 h 4860733"/>
              <a:gd name="connsiteX2963" fmla="*/ 1145359 w 4853691"/>
              <a:gd name="connsiteY2963" fmla="*/ 415427 h 4860733"/>
              <a:gd name="connsiteX2964" fmla="*/ 1131276 w 4853691"/>
              <a:gd name="connsiteY2964" fmla="*/ 429510 h 4860733"/>
              <a:gd name="connsiteX2965" fmla="*/ 1121888 w 4853691"/>
              <a:gd name="connsiteY2965" fmla="*/ 438898 h 4860733"/>
              <a:gd name="connsiteX2966" fmla="*/ 1107806 w 4853691"/>
              <a:gd name="connsiteY2966" fmla="*/ 455327 h 4860733"/>
              <a:gd name="connsiteX2967" fmla="*/ 1098418 w 4853691"/>
              <a:gd name="connsiteY2967" fmla="*/ 467062 h 4860733"/>
              <a:gd name="connsiteX2968" fmla="*/ 1084336 w 4853691"/>
              <a:gd name="connsiteY2968" fmla="*/ 483492 h 4860733"/>
              <a:gd name="connsiteX2969" fmla="*/ 1074947 w 4853691"/>
              <a:gd name="connsiteY2969" fmla="*/ 495227 h 4860733"/>
              <a:gd name="connsiteX2970" fmla="*/ 1058518 w 4853691"/>
              <a:gd name="connsiteY2970" fmla="*/ 516350 h 4860733"/>
              <a:gd name="connsiteX2971" fmla="*/ 1051477 w 4853691"/>
              <a:gd name="connsiteY2971" fmla="*/ 525738 h 4860733"/>
              <a:gd name="connsiteX2972" fmla="*/ 1028006 w 4853691"/>
              <a:gd name="connsiteY2972" fmla="*/ 558597 h 4860733"/>
              <a:gd name="connsiteX2973" fmla="*/ 955248 w 4853691"/>
              <a:gd name="connsiteY2973" fmla="*/ 671255 h 4860733"/>
              <a:gd name="connsiteX2974" fmla="*/ 948207 w 4853691"/>
              <a:gd name="connsiteY2974" fmla="*/ 678296 h 4860733"/>
              <a:gd name="connsiteX2975" fmla="*/ 924736 w 4853691"/>
              <a:gd name="connsiteY2975" fmla="*/ 697073 h 4860733"/>
              <a:gd name="connsiteX2976" fmla="*/ 896572 w 4853691"/>
              <a:gd name="connsiteY2976" fmla="*/ 718196 h 4860733"/>
              <a:gd name="connsiteX2977" fmla="*/ 873101 w 4853691"/>
              <a:gd name="connsiteY2977" fmla="*/ 736973 h 4860733"/>
              <a:gd name="connsiteX2978" fmla="*/ 847284 w 4853691"/>
              <a:gd name="connsiteY2978" fmla="*/ 758096 h 4860733"/>
              <a:gd name="connsiteX2979" fmla="*/ 823813 w 4853691"/>
              <a:gd name="connsiteY2979" fmla="*/ 779219 h 4860733"/>
              <a:gd name="connsiteX2980" fmla="*/ 814425 w 4853691"/>
              <a:gd name="connsiteY2980" fmla="*/ 788608 h 4860733"/>
              <a:gd name="connsiteX2981" fmla="*/ 809731 w 4853691"/>
              <a:gd name="connsiteY2981" fmla="*/ 786261 h 4860733"/>
              <a:gd name="connsiteX2982" fmla="*/ 816772 w 4853691"/>
              <a:gd name="connsiteY2982" fmla="*/ 772178 h 4860733"/>
              <a:gd name="connsiteX2983" fmla="*/ 816772 w 4853691"/>
              <a:gd name="connsiteY2983" fmla="*/ 769831 h 4860733"/>
              <a:gd name="connsiteX2984" fmla="*/ 835549 w 4853691"/>
              <a:gd name="connsiteY2984" fmla="*/ 751055 h 4860733"/>
              <a:gd name="connsiteX2985" fmla="*/ 1246282 w 4853691"/>
              <a:gd name="connsiteY2985" fmla="*/ 363792 h 4860733"/>
              <a:gd name="connsiteX2986" fmla="*/ 1248629 w 4853691"/>
              <a:gd name="connsiteY2986" fmla="*/ 368486 h 4860733"/>
              <a:gd name="connsiteX2987" fmla="*/ 1250976 w 4853691"/>
              <a:gd name="connsiteY2987" fmla="*/ 370833 h 4860733"/>
              <a:gd name="connsiteX2988" fmla="*/ 1253323 w 4853691"/>
              <a:gd name="connsiteY2988" fmla="*/ 375527 h 4860733"/>
              <a:gd name="connsiteX2989" fmla="*/ 1255670 w 4853691"/>
              <a:gd name="connsiteY2989" fmla="*/ 380222 h 4860733"/>
              <a:gd name="connsiteX2990" fmla="*/ 1255670 w 4853691"/>
              <a:gd name="connsiteY2990" fmla="*/ 384916 h 4860733"/>
              <a:gd name="connsiteX2991" fmla="*/ 1258017 w 4853691"/>
              <a:gd name="connsiteY2991" fmla="*/ 389610 h 4860733"/>
              <a:gd name="connsiteX2992" fmla="*/ 1258017 w 4853691"/>
              <a:gd name="connsiteY2992" fmla="*/ 394304 h 4860733"/>
              <a:gd name="connsiteX2993" fmla="*/ 1260364 w 4853691"/>
              <a:gd name="connsiteY2993" fmla="*/ 398998 h 4860733"/>
              <a:gd name="connsiteX2994" fmla="*/ 1260364 w 4853691"/>
              <a:gd name="connsiteY2994" fmla="*/ 403692 h 4860733"/>
              <a:gd name="connsiteX2995" fmla="*/ 1262711 w 4853691"/>
              <a:gd name="connsiteY2995" fmla="*/ 410733 h 4860733"/>
              <a:gd name="connsiteX2996" fmla="*/ 1262711 w 4853691"/>
              <a:gd name="connsiteY2996" fmla="*/ 415427 h 4860733"/>
              <a:gd name="connsiteX2997" fmla="*/ 1265058 w 4853691"/>
              <a:gd name="connsiteY2997" fmla="*/ 422468 h 4860733"/>
              <a:gd name="connsiteX2998" fmla="*/ 1265058 w 4853691"/>
              <a:gd name="connsiteY2998" fmla="*/ 427162 h 4860733"/>
              <a:gd name="connsiteX2999" fmla="*/ 1267405 w 4853691"/>
              <a:gd name="connsiteY2999" fmla="*/ 436551 h 4860733"/>
              <a:gd name="connsiteX3000" fmla="*/ 1267405 w 4853691"/>
              <a:gd name="connsiteY3000" fmla="*/ 438898 h 4860733"/>
              <a:gd name="connsiteX3001" fmla="*/ 1269752 w 4853691"/>
              <a:gd name="connsiteY3001" fmla="*/ 450633 h 4860733"/>
              <a:gd name="connsiteX3002" fmla="*/ 1269752 w 4853691"/>
              <a:gd name="connsiteY3002" fmla="*/ 450633 h 4860733"/>
              <a:gd name="connsiteX3003" fmla="*/ 1272099 w 4853691"/>
              <a:gd name="connsiteY3003" fmla="*/ 467062 h 4860733"/>
              <a:gd name="connsiteX3004" fmla="*/ 1269752 w 4853691"/>
              <a:gd name="connsiteY3004" fmla="*/ 469409 h 4860733"/>
              <a:gd name="connsiteX3005" fmla="*/ 1213423 w 4853691"/>
              <a:gd name="connsiteY3005" fmla="*/ 502268 h 4860733"/>
              <a:gd name="connsiteX3006" fmla="*/ 1159441 w 4853691"/>
              <a:gd name="connsiteY3006" fmla="*/ 535127 h 4860733"/>
              <a:gd name="connsiteX3007" fmla="*/ 1147706 w 4853691"/>
              <a:gd name="connsiteY3007" fmla="*/ 542168 h 4860733"/>
              <a:gd name="connsiteX3008" fmla="*/ 1105459 w 4853691"/>
              <a:gd name="connsiteY3008" fmla="*/ 570332 h 4860733"/>
              <a:gd name="connsiteX3009" fmla="*/ 1089030 w 4853691"/>
              <a:gd name="connsiteY3009" fmla="*/ 582068 h 4860733"/>
              <a:gd name="connsiteX3010" fmla="*/ 1053824 w 4853691"/>
              <a:gd name="connsiteY3010" fmla="*/ 607885 h 4860733"/>
              <a:gd name="connsiteX3011" fmla="*/ 1035047 w 4853691"/>
              <a:gd name="connsiteY3011" fmla="*/ 621967 h 4860733"/>
              <a:gd name="connsiteX3012" fmla="*/ 1002189 w 4853691"/>
              <a:gd name="connsiteY3012" fmla="*/ 645438 h 4860733"/>
              <a:gd name="connsiteX3013" fmla="*/ 981065 w 4853691"/>
              <a:gd name="connsiteY3013" fmla="*/ 661867 h 4860733"/>
              <a:gd name="connsiteX3014" fmla="*/ 962289 w 4853691"/>
              <a:gd name="connsiteY3014" fmla="*/ 675949 h 4860733"/>
              <a:gd name="connsiteX3015" fmla="*/ 969330 w 4853691"/>
              <a:gd name="connsiteY3015" fmla="*/ 664214 h 4860733"/>
              <a:gd name="connsiteX3016" fmla="*/ 976371 w 4853691"/>
              <a:gd name="connsiteY3016" fmla="*/ 652479 h 4860733"/>
              <a:gd name="connsiteX3017" fmla="*/ 990454 w 4853691"/>
              <a:gd name="connsiteY3017" fmla="*/ 629008 h 4860733"/>
              <a:gd name="connsiteX3018" fmla="*/ 997495 w 4853691"/>
              <a:gd name="connsiteY3018" fmla="*/ 617273 h 4860733"/>
              <a:gd name="connsiteX3019" fmla="*/ 1011577 w 4853691"/>
              <a:gd name="connsiteY3019" fmla="*/ 596150 h 4860733"/>
              <a:gd name="connsiteX3020" fmla="*/ 1020965 w 4853691"/>
              <a:gd name="connsiteY3020" fmla="*/ 584415 h 4860733"/>
              <a:gd name="connsiteX3021" fmla="*/ 1037395 w 4853691"/>
              <a:gd name="connsiteY3021" fmla="*/ 563291 h 4860733"/>
              <a:gd name="connsiteX3022" fmla="*/ 1046783 w 4853691"/>
              <a:gd name="connsiteY3022" fmla="*/ 551556 h 4860733"/>
              <a:gd name="connsiteX3023" fmla="*/ 1063212 w 4853691"/>
              <a:gd name="connsiteY3023" fmla="*/ 530433 h 4860733"/>
              <a:gd name="connsiteX3024" fmla="*/ 1072600 w 4853691"/>
              <a:gd name="connsiteY3024" fmla="*/ 518697 h 4860733"/>
              <a:gd name="connsiteX3025" fmla="*/ 1089030 w 4853691"/>
              <a:gd name="connsiteY3025" fmla="*/ 497574 h 4860733"/>
              <a:gd name="connsiteX3026" fmla="*/ 1098418 w 4853691"/>
              <a:gd name="connsiteY3026" fmla="*/ 485839 h 4860733"/>
              <a:gd name="connsiteX3027" fmla="*/ 1114847 w 4853691"/>
              <a:gd name="connsiteY3027" fmla="*/ 464715 h 4860733"/>
              <a:gd name="connsiteX3028" fmla="*/ 1124235 w 4853691"/>
              <a:gd name="connsiteY3028" fmla="*/ 455327 h 4860733"/>
              <a:gd name="connsiteX3029" fmla="*/ 1145359 w 4853691"/>
              <a:gd name="connsiteY3029" fmla="*/ 434204 h 4860733"/>
              <a:gd name="connsiteX3030" fmla="*/ 1152400 w 4853691"/>
              <a:gd name="connsiteY3030" fmla="*/ 427162 h 4860733"/>
              <a:gd name="connsiteX3031" fmla="*/ 1208729 w 4853691"/>
              <a:gd name="connsiteY3031" fmla="*/ 375527 h 4860733"/>
              <a:gd name="connsiteX3032" fmla="*/ 1211076 w 4853691"/>
              <a:gd name="connsiteY3032" fmla="*/ 373180 h 4860733"/>
              <a:gd name="connsiteX3033" fmla="*/ 1220464 w 4853691"/>
              <a:gd name="connsiteY3033" fmla="*/ 366139 h 4860733"/>
              <a:gd name="connsiteX3034" fmla="*/ 1236894 w 4853691"/>
              <a:gd name="connsiteY3034" fmla="*/ 373180 h 4860733"/>
              <a:gd name="connsiteX3035" fmla="*/ 1250976 w 4853691"/>
              <a:gd name="connsiteY3035" fmla="*/ 368486 h 4860733"/>
              <a:gd name="connsiteX3036" fmla="*/ 1250976 w 4853691"/>
              <a:gd name="connsiteY3036" fmla="*/ 368486 h 4860733"/>
              <a:gd name="connsiteX3037" fmla="*/ 1246282 w 4853691"/>
              <a:gd name="connsiteY3037" fmla="*/ 363792 h 4860733"/>
              <a:gd name="connsiteX3038" fmla="*/ 1321387 w 4853691"/>
              <a:gd name="connsiteY3038" fmla="*/ 436551 h 4860733"/>
              <a:gd name="connsiteX3039" fmla="*/ 1351899 w 4853691"/>
              <a:gd name="connsiteY3039" fmla="*/ 420121 h 4860733"/>
              <a:gd name="connsiteX3040" fmla="*/ 1377716 w 4853691"/>
              <a:gd name="connsiteY3040" fmla="*/ 406039 h 4860733"/>
              <a:gd name="connsiteX3041" fmla="*/ 1405881 w 4853691"/>
              <a:gd name="connsiteY3041" fmla="*/ 391957 h 4860733"/>
              <a:gd name="connsiteX3042" fmla="*/ 1434045 w 4853691"/>
              <a:gd name="connsiteY3042" fmla="*/ 377874 h 4860733"/>
              <a:gd name="connsiteX3043" fmla="*/ 1462210 w 4853691"/>
              <a:gd name="connsiteY3043" fmla="*/ 363792 h 4860733"/>
              <a:gd name="connsiteX3044" fmla="*/ 1490375 w 4853691"/>
              <a:gd name="connsiteY3044" fmla="*/ 349710 h 4860733"/>
              <a:gd name="connsiteX3045" fmla="*/ 1518539 w 4853691"/>
              <a:gd name="connsiteY3045" fmla="*/ 337975 h 4860733"/>
              <a:gd name="connsiteX3046" fmla="*/ 1546704 w 4853691"/>
              <a:gd name="connsiteY3046" fmla="*/ 326239 h 4860733"/>
              <a:gd name="connsiteX3047" fmla="*/ 1553745 w 4853691"/>
              <a:gd name="connsiteY3047" fmla="*/ 323892 h 4860733"/>
              <a:gd name="connsiteX3048" fmla="*/ 1527927 w 4853691"/>
              <a:gd name="connsiteY3048" fmla="*/ 340322 h 4860733"/>
              <a:gd name="connsiteX3049" fmla="*/ 1516192 w 4853691"/>
              <a:gd name="connsiteY3049" fmla="*/ 349710 h 4860733"/>
              <a:gd name="connsiteX3050" fmla="*/ 1476292 w 4853691"/>
              <a:gd name="connsiteY3050" fmla="*/ 375527 h 4860733"/>
              <a:gd name="connsiteX3051" fmla="*/ 1462210 w 4853691"/>
              <a:gd name="connsiteY3051" fmla="*/ 387263 h 4860733"/>
              <a:gd name="connsiteX3052" fmla="*/ 1427004 w 4853691"/>
              <a:gd name="connsiteY3052" fmla="*/ 413080 h 4860733"/>
              <a:gd name="connsiteX3053" fmla="*/ 1410575 w 4853691"/>
              <a:gd name="connsiteY3053" fmla="*/ 427162 h 4860733"/>
              <a:gd name="connsiteX3054" fmla="*/ 1377716 w 4853691"/>
              <a:gd name="connsiteY3054" fmla="*/ 452980 h 4860733"/>
              <a:gd name="connsiteX3055" fmla="*/ 1358940 w 4853691"/>
              <a:gd name="connsiteY3055" fmla="*/ 469409 h 4860733"/>
              <a:gd name="connsiteX3056" fmla="*/ 1328428 w 4853691"/>
              <a:gd name="connsiteY3056" fmla="*/ 495227 h 4860733"/>
              <a:gd name="connsiteX3057" fmla="*/ 1307305 w 4853691"/>
              <a:gd name="connsiteY3057" fmla="*/ 514003 h 4860733"/>
              <a:gd name="connsiteX3058" fmla="*/ 1293223 w 4853691"/>
              <a:gd name="connsiteY3058" fmla="*/ 525738 h 4860733"/>
              <a:gd name="connsiteX3059" fmla="*/ 1279140 w 4853691"/>
              <a:gd name="connsiteY3059" fmla="*/ 518697 h 4860733"/>
              <a:gd name="connsiteX3060" fmla="*/ 1276793 w 4853691"/>
              <a:gd name="connsiteY3060" fmla="*/ 518697 h 4860733"/>
              <a:gd name="connsiteX3061" fmla="*/ 1276793 w 4853691"/>
              <a:gd name="connsiteY3061" fmla="*/ 511656 h 4860733"/>
              <a:gd name="connsiteX3062" fmla="*/ 1272099 w 4853691"/>
              <a:gd name="connsiteY3062" fmla="*/ 481145 h 4860733"/>
              <a:gd name="connsiteX3063" fmla="*/ 1272099 w 4853691"/>
              <a:gd name="connsiteY3063" fmla="*/ 481145 h 4860733"/>
              <a:gd name="connsiteX3064" fmla="*/ 1272099 w 4853691"/>
              <a:gd name="connsiteY3064" fmla="*/ 471756 h 4860733"/>
              <a:gd name="connsiteX3065" fmla="*/ 1300264 w 4853691"/>
              <a:gd name="connsiteY3065" fmla="*/ 455327 h 4860733"/>
              <a:gd name="connsiteX3066" fmla="*/ 1321387 w 4853691"/>
              <a:gd name="connsiteY3066" fmla="*/ 436551 h 4860733"/>
              <a:gd name="connsiteX3067" fmla="*/ 1621809 w 4853691"/>
              <a:gd name="connsiteY3067" fmla="*/ 286340 h 4860733"/>
              <a:gd name="connsiteX3068" fmla="*/ 1642933 w 4853691"/>
              <a:gd name="connsiteY3068" fmla="*/ 272257 h 4860733"/>
              <a:gd name="connsiteX3069" fmla="*/ 1647627 w 4853691"/>
              <a:gd name="connsiteY3069" fmla="*/ 274604 h 4860733"/>
              <a:gd name="connsiteX3070" fmla="*/ 1649974 w 4853691"/>
              <a:gd name="connsiteY3070" fmla="*/ 274604 h 4860733"/>
              <a:gd name="connsiteX3071" fmla="*/ 1649974 w 4853691"/>
              <a:gd name="connsiteY3071" fmla="*/ 279299 h 4860733"/>
              <a:gd name="connsiteX3072" fmla="*/ 1652321 w 4853691"/>
              <a:gd name="connsiteY3072" fmla="*/ 286340 h 4860733"/>
              <a:gd name="connsiteX3073" fmla="*/ 1633544 w 4853691"/>
              <a:gd name="connsiteY3073" fmla="*/ 293381 h 4860733"/>
              <a:gd name="connsiteX3074" fmla="*/ 1610074 w 4853691"/>
              <a:gd name="connsiteY3074" fmla="*/ 302769 h 4860733"/>
              <a:gd name="connsiteX3075" fmla="*/ 1572521 w 4853691"/>
              <a:gd name="connsiteY3075" fmla="*/ 316851 h 4860733"/>
              <a:gd name="connsiteX3076" fmla="*/ 1593645 w 4853691"/>
              <a:gd name="connsiteY3076" fmla="*/ 302769 h 4860733"/>
              <a:gd name="connsiteX3077" fmla="*/ 1621809 w 4853691"/>
              <a:gd name="connsiteY3077" fmla="*/ 286340 h 4860733"/>
              <a:gd name="connsiteX3078" fmla="*/ 1654668 w 4853691"/>
              <a:gd name="connsiteY3078" fmla="*/ 267563 h 4860733"/>
              <a:gd name="connsiteX3079" fmla="*/ 1649974 w 4853691"/>
              <a:gd name="connsiteY3079" fmla="*/ 274604 h 4860733"/>
              <a:gd name="connsiteX3080" fmla="*/ 1647627 w 4853691"/>
              <a:gd name="connsiteY3080" fmla="*/ 274604 h 4860733"/>
              <a:gd name="connsiteX3081" fmla="*/ 1645280 w 4853691"/>
              <a:gd name="connsiteY3081" fmla="*/ 274604 h 4860733"/>
              <a:gd name="connsiteX3082" fmla="*/ 1645280 w 4853691"/>
              <a:gd name="connsiteY3082" fmla="*/ 274604 h 4860733"/>
              <a:gd name="connsiteX3083" fmla="*/ 1654668 w 4853691"/>
              <a:gd name="connsiteY3083" fmla="*/ 267563 h 4860733"/>
              <a:gd name="connsiteX3084" fmla="*/ 1699262 w 4853691"/>
              <a:gd name="connsiteY3084" fmla="*/ 248787 h 4860733"/>
              <a:gd name="connsiteX3085" fmla="*/ 1710997 w 4853691"/>
              <a:gd name="connsiteY3085" fmla="*/ 237052 h 4860733"/>
              <a:gd name="connsiteX3086" fmla="*/ 1729773 w 4853691"/>
              <a:gd name="connsiteY3086" fmla="*/ 227664 h 4860733"/>
              <a:gd name="connsiteX3087" fmla="*/ 1753244 w 4853691"/>
              <a:gd name="connsiteY3087" fmla="*/ 215928 h 4860733"/>
              <a:gd name="connsiteX3088" fmla="*/ 1783755 w 4853691"/>
              <a:gd name="connsiteY3088" fmla="*/ 197152 h 4860733"/>
              <a:gd name="connsiteX3089" fmla="*/ 1807226 w 4853691"/>
              <a:gd name="connsiteY3089" fmla="*/ 185417 h 4860733"/>
              <a:gd name="connsiteX3090" fmla="*/ 1837737 w 4853691"/>
              <a:gd name="connsiteY3090" fmla="*/ 171334 h 4860733"/>
              <a:gd name="connsiteX3091" fmla="*/ 1861208 w 4853691"/>
              <a:gd name="connsiteY3091" fmla="*/ 161946 h 4860733"/>
              <a:gd name="connsiteX3092" fmla="*/ 1891719 w 4853691"/>
              <a:gd name="connsiteY3092" fmla="*/ 150211 h 4860733"/>
              <a:gd name="connsiteX3093" fmla="*/ 1915190 w 4853691"/>
              <a:gd name="connsiteY3093" fmla="*/ 140823 h 4860733"/>
              <a:gd name="connsiteX3094" fmla="*/ 1945702 w 4853691"/>
              <a:gd name="connsiteY3094" fmla="*/ 129088 h 4860733"/>
              <a:gd name="connsiteX3095" fmla="*/ 1966825 w 4853691"/>
              <a:gd name="connsiteY3095" fmla="*/ 119699 h 4860733"/>
              <a:gd name="connsiteX3096" fmla="*/ 2002031 w 4853691"/>
              <a:gd name="connsiteY3096" fmla="*/ 107964 h 4860733"/>
              <a:gd name="connsiteX3097" fmla="*/ 2020807 w 4853691"/>
              <a:gd name="connsiteY3097" fmla="*/ 100923 h 4860733"/>
              <a:gd name="connsiteX3098" fmla="*/ 2063054 w 4853691"/>
              <a:gd name="connsiteY3098" fmla="*/ 86841 h 4860733"/>
              <a:gd name="connsiteX3099" fmla="*/ 2079483 w 4853691"/>
              <a:gd name="connsiteY3099" fmla="*/ 82147 h 4860733"/>
              <a:gd name="connsiteX3100" fmla="*/ 2102954 w 4853691"/>
              <a:gd name="connsiteY3100" fmla="*/ 75105 h 4860733"/>
              <a:gd name="connsiteX3101" fmla="*/ 2121730 w 4853691"/>
              <a:gd name="connsiteY3101" fmla="*/ 89188 h 4860733"/>
              <a:gd name="connsiteX3102" fmla="*/ 2140506 w 4853691"/>
              <a:gd name="connsiteY3102" fmla="*/ 77453 h 4860733"/>
              <a:gd name="connsiteX3103" fmla="*/ 2210918 w 4853691"/>
              <a:gd name="connsiteY3103" fmla="*/ 115005 h 4860733"/>
              <a:gd name="connsiteX3104" fmla="*/ 2187447 w 4853691"/>
              <a:gd name="connsiteY3104" fmla="*/ 119699 h 4860733"/>
              <a:gd name="connsiteX3105" fmla="*/ 2173365 w 4853691"/>
              <a:gd name="connsiteY3105" fmla="*/ 122046 h 4860733"/>
              <a:gd name="connsiteX3106" fmla="*/ 2124077 w 4853691"/>
              <a:gd name="connsiteY3106" fmla="*/ 131435 h 4860733"/>
              <a:gd name="connsiteX3107" fmla="*/ 2121730 w 4853691"/>
              <a:gd name="connsiteY3107" fmla="*/ 131435 h 4860733"/>
              <a:gd name="connsiteX3108" fmla="*/ 2070095 w 4853691"/>
              <a:gd name="connsiteY3108" fmla="*/ 143170 h 4860733"/>
              <a:gd name="connsiteX3109" fmla="*/ 2053666 w 4853691"/>
              <a:gd name="connsiteY3109" fmla="*/ 147864 h 4860733"/>
              <a:gd name="connsiteX3110" fmla="*/ 2018460 w 4853691"/>
              <a:gd name="connsiteY3110" fmla="*/ 157252 h 4860733"/>
              <a:gd name="connsiteX3111" fmla="*/ 1997336 w 4853691"/>
              <a:gd name="connsiteY3111" fmla="*/ 164293 h 4860733"/>
              <a:gd name="connsiteX3112" fmla="*/ 1969172 w 4853691"/>
              <a:gd name="connsiteY3112" fmla="*/ 171334 h 4860733"/>
              <a:gd name="connsiteX3113" fmla="*/ 1945702 w 4853691"/>
              <a:gd name="connsiteY3113" fmla="*/ 178376 h 4860733"/>
              <a:gd name="connsiteX3114" fmla="*/ 1919884 w 4853691"/>
              <a:gd name="connsiteY3114" fmla="*/ 185417 h 4860733"/>
              <a:gd name="connsiteX3115" fmla="*/ 1896414 w 4853691"/>
              <a:gd name="connsiteY3115" fmla="*/ 192458 h 4860733"/>
              <a:gd name="connsiteX3116" fmla="*/ 1870596 w 4853691"/>
              <a:gd name="connsiteY3116" fmla="*/ 201846 h 4860733"/>
              <a:gd name="connsiteX3117" fmla="*/ 1847125 w 4853691"/>
              <a:gd name="connsiteY3117" fmla="*/ 211234 h 4860733"/>
              <a:gd name="connsiteX3118" fmla="*/ 1821308 w 4853691"/>
              <a:gd name="connsiteY3118" fmla="*/ 220622 h 4860733"/>
              <a:gd name="connsiteX3119" fmla="*/ 1795491 w 4853691"/>
              <a:gd name="connsiteY3119" fmla="*/ 230011 h 4860733"/>
              <a:gd name="connsiteX3120" fmla="*/ 1769673 w 4853691"/>
              <a:gd name="connsiteY3120" fmla="*/ 239399 h 4860733"/>
              <a:gd name="connsiteX3121" fmla="*/ 1746203 w 4853691"/>
              <a:gd name="connsiteY3121" fmla="*/ 248787 h 4860733"/>
              <a:gd name="connsiteX3122" fmla="*/ 1720385 w 4853691"/>
              <a:gd name="connsiteY3122" fmla="*/ 258175 h 4860733"/>
              <a:gd name="connsiteX3123" fmla="*/ 1696915 w 4853691"/>
              <a:gd name="connsiteY3123" fmla="*/ 267563 h 4860733"/>
              <a:gd name="connsiteX3124" fmla="*/ 1687526 w 4853691"/>
              <a:gd name="connsiteY3124" fmla="*/ 272257 h 4860733"/>
              <a:gd name="connsiteX3125" fmla="*/ 1682832 w 4853691"/>
              <a:gd name="connsiteY3125" fmla="*/ 265216 h 4860733"/>
              <a:gd name="connsiteX3126" fmla="*/ 1692220 w 4853691"/>
              <a:gd name="connsiteY3126" fmla="*/ 253481 h 4860733"/>
              <a:gd name="connsiteX3127" fmla="*/ 1699262 w 4853691"/>
              <a:gd name="connsiteY3127" fmla="*/ 248787 h 4860733"/>
              <a:gd name="connsiteX3128" fmla="*/ 2246123 w 4853691"/>
              <a:gd name="connsiteY3128" fmla="*/ 110311 h 4860733"/>
              <a:gd name="connsiteX3129" fmla="*/ 2361129 w 4853691"/>
              <a:gd name="connsiteY3129" fmla="*/ 93882 h 4860733"/>
              <a:gd name="connsiteX3130" fmla="*/ 2377558 w 4853691"/>
              <a:gd name="connsiteY3130" fmla="*/ 91535 h 4860733"/>
              <a:gd name="connsiteX3131" fmla="*/ 2386946 w 4853691"/>
              <a:gd name="connsiteY3131" fmla="*/ 91535 h 4860733"/>
              <a:gd name="connsiteX3132" fmla="*/ 2389293 w 4853691"/>
              <a:gd name="connsiteY3132" fmla="*/ 93882 h 4860733"/>
              <a:gd name="connsiteX3133" fmla="*/ 2391640 w 4853691"/>
              <a:gd name="connsiteY3133" fmla="*/ 100923 h 4860733"/>
              <a:gd name="connsiteX3134" fmla="*/ 2396334 w 4853691"/>
              <a:gd name="connsiteY3134" fmla="*/ 112658 h 4860733"/>
              <a:gd name="connsiteX3135" fmla="*/ 2398681 w 4853691"/>
              <a:gd name="connsiteY3135" fmla="*/ 122046 h 4860733"/>
              <a:gd name="connsiteX3136" fmla="*/ 2403376 w 4853691"/>
              <a:gd name="connsiteY3136" fmla="*/ 133782 h 4860733"/>
              <a:gd name="connsiteX3137" fmla="*/ 2405723 w 4853691"/>
              <a:gd name="connsiteY3137" fmla="*/ 145517 h 4860733"/>
              <a:gd name="connsiteX3138" fmla="*/ 2410417 w 4853691"/>
              <a:gd name="connsiteY3138" fmla="*/ 157252 h 4860733"/>
              <a:gd name="connsiteX3139" fmla="*/ 2415111 w 4853691"/>
              <a:gd name="connsiteY3139" fmla="*/ 168987 h 4860733"/>
              <a:gd name="connsiteX3140" fmla="*/ 2415111 w 4853691"/>
              <a:gd name="connsiteY3140" fmla="*/ 171334 h 4860733"/>
              <a:gd name="connsiteX3141" fmla="*/ 2412764 w 4853691"/>
              <a:gd name="connsiteY3141" fmla="*/ 176028 h 4860733"/>
              <a:gd name="connsiteX3142" fmla="*/ 2405723 w 4853691"/>
              <a:gd name="connsiteY3142" fmla="*/ 190111 h 4860733"/>
              <a:gd name="connsiteX3143" fmla="*/ 2401029 w 4853691"/>
              <a:gd name="connsiteY3143" fmla="*/ 199499 h 4860733"/>
              <a:gd name="connsiteX3144" fmla="*/ 2391640 w 4853691"/>
              <a:gd name="connsiteY3144" fmla="*/ 215928 h 4860733"/>
              <a:gd name="connsiteX3145" fmla="*/ 2382252 w 4853691"/>
              <a:gd name="connsiteY3145" fmla="*/ 234705 h 4860733"/>
              <a:gd name="connsiteX3146" fmla="*/ 2375211 w 4853691"/>
              <a:gd name="connsiteY3146" fmla="*/ 232358 h 4860733"/>
              <a:gd name="connsiteX3147" fmla="*/ 2356435 w 4853691"/>
              <a:gd name="connsiteY3147" fmla="*/ 248787 h 4860733"/>
              <a:gd name="connsiteX3148" fmla="*/ 2344699 w 4853691"/>
              <a:gd name="connsiteY3148" fmla="*/ 234705 h 4860733"/>
              <a:gd name="connsiteX3149" fmla="*/ 2340005 w 4853691"/>
              <a:gd name="connsiteY3149" fmla="*/ 230011 h 4860733"/>
              <a:gd name="connsiteX3150" fmla="*/ 2318882 w 4853691"/>
              <a:gd name="connsiteY3150" fmla="*/ 204193 h 4860733"/>
              <a:gd name="connsiteX3151" fmla="*/ 2318882 w 4853691"/>
              <a:gd name="connsiteY3151" fmla="*/ 204193 h 4860733"/>
              <a:gd name="connsiteX3152" fmla="*/ 2297759 w 4853691"/>
              <a:gd name="connsiteY3152" fmla="*/ 180723 h 4860733"/>
              <a:gd name="connsiteX3153" fmla="*/ 2290717 w 4853691"/>
              <a:gd name="connsiteY3153" fmla="*/ 173681 h 4860733"/>
              <a:gd name="connsiteX3154" fmla="*/ 2276635 w 4853691"/>
              <a:gd name="connsiteY3154" fmla="*/ 159599 h 4860733"/>
              <a:gd name="connsiteX3155" fmla="*/ 2267247 w 4853691"/>
              <a:gd name="connsiteY3155" fmla="*/ 152558 h 4860733"/>
              <a:gd name="connsiteX3156" fmla="*/ 2255512 w 4853691"/>
              <a:gd name="connsiteY3156" fmla="*/ 140823 h 4860733"/>
              <a:gd name="connsiteX3157" fmla="*/ 2246123 w 4853691"/>
              <a:gd name="connsiteY3157" fmla="*/ 133782 h 4860733"/>
              <a:gd name="connsiteX3158" fmla="*/ 2234388 w 4853691"/>
              <a:gd name="connsiteY3158" fmla="*/ 124393 h 4860733"/>
              <a:gd name="connsiteX3159" fmla="*/ 2225000 w 4853691"/>
              <a:gd name="connsiteY3159" fmla="*/ 117352 h 4860733"/>
              <a:gd name="connsiteX3160" fmla="*/ 2220306 w 4853691"/>
              <a:gd name="connsiteY3160" fmla="*/ 112658 h 4860733"/>
              <a:gd name="connsiteX3161" fmla="*/ 2229694 w 4853691"/>
              <a:gd name="connsiteY3161" fmla="*/ 110311 h 4860733"/>
              <a:gd name="connsiteX3162" fmla="*/ 2246123 w 4853691"/>
              <a:gd name="connsiteY3162" fmla="*/ 110311 h 4860733"/>
              <a:gd name="connsiteX3163" fmla="*/ 2379905 w 4853691"/>
              <a:gd name="connsiteY3163" fmla="*/ 77453 h 4860733"/>
              <a:gd name="connsiteX3164" fmla="*/ 2375211 w 4853691"/>
              <a:gd name="connsiteY3164" fmla="*/ 70411 h 4860733"/>
              <a:gd name="connsiteX3165" fmla="*/ 2370517 w 4853691"/>
              <a:gd name="connsiteY3165" fmla="*/ 61023 h 4860733"/>
              <a:gd name="connsiteX3166" fmla="*/ 2365823 w 4853691"/>
              <a:gd name="connsiteY3166" fmla="*/ 53982 h 4860733"/>
              <a:gd name="connsiteX3167" fmla="*/ 2361129 w 4853691"/>
              <a:gd name="connsiteY3167" fmla="*/ 49288 h 4860733"/>
              <a:gd name="connsiteX3168" fmla="*/ 2365823 w 4853691"/>
              <a:gd name="connsiteY3168" fmla="*/ 37553 h 4860733"/>
              <a:gd name="connsiteX3169" fmla="*/ 2379905 w 4853691"/>
              <a:gd name="connsiteY3169" fmla="*/ 39900 h 4860733"/>
              <a:gd name="connsiteX3170" fmla="*/ 2382252 w 4853691"/>
              <a:gd name="connsiteY3170" fmla="*/ 39900 h 4860733"/>
              <a:gd name="connsiteX3171" fmla="*/ 2410417 w 4853691"/>
              <a:gd name="connsiteY3171" fmla="*/ 49288 h 4860733"/>
              <a:gd name="connsiteX3172" fmla="*/ 2419805 w 4853691"/>
              <a:gd name="connsiteY3172" fmla="*/ 51635 h 4860733"/>
              <a:gd name="connsiteX3173" fmla="*/ 2440928 w 4853691"/>
              <a:gd name="connsiteY3173" fmla="*/ 61023 h 4860733"/>
              <a:gd name="connsiteX3174" fmla="*/ 2447970 w 4853691"/>
              <a:gd name="connsiteY3174" fmla="*/ 65717 h 4860733"/>
              <a:gd name="connsiteX3175" fmla="*/ 2459705 w 4853691"/>
              <a:gd name="connsiteY3175" fmla="*/ 72758 h 4860733"/>
              <a:gd name="connsiteX3176" fmla="*/ 2457358 w 4853691"/>
              <a:gd name="connsiteY3176" fmla="*/ 82147 h 4860733"/>
              <a:gd name="connsiteX3177" fmla="*/ 2457358 w 4853691"/>
              <a:gd name="connsiteY3177" fmla="*/ 82147 h 4860733"/>
              <a:gd name="connsiteX3178" fmla="*/ 2440928 w 4853691"/>
              <a:gd name="connsiteY3178" fmla="*/ 82147 h 4860733"/>
              <a:gd name="connsiteX3179" fmla="*/ 2424499 w 4853691"/>
              <a:gd name="connsiteY3179" fmla="*/ 82147 h 4860733"/>
              <a:gd name="connsiteX3180" fmla="*/ 2389293 w 4853691"/>
              <a:gd name="connsiteY3180" fmla="*/ 84494 h 4860733"/>
              <a:gd name="connsiteX3181" fmla="*/ 2382252 w 4853691"/>
              <a:gd name="connsiteY3181" fmla="*/ 84494 h 4860733"/>
              <a:gd name="connsiteX3182" fmla="*/ 2379905 w 4853691"/>
              <a:gd name="connsiteY3182" fmla="*/ 79800 h 4860733"/>
              <a:gd name="connsiteX3183" fmla="*/ 2379905 w 4853691"/>
              <a:gd name="connsiteY3183" fmla="*/ 77453 h 4860733"/>
              <a:gd name="connsiteX3184" fmla="*/ 2417458 w 4853691"/>
              <a:gd name="connsiteY3184" fmla="*/ 39900 h 4860733"/>
              <a:gd name="connsiteX3185" fmla="*/ 2438581 w 4853691"/>
              <a:gd name="connsiteY3185" fmla="*/ 42247 h 4860733"/>
              <a:gd name="connsiteX3186" fmla="*/ 2447970 w 4853691"/>
              <a:gd name="connsiteY3186" fmla="*/ 49288 h 4860733"/>
              <a:gd name="connsiteX3187" fmla="*/ 2452664 w 4853691"/>
              <a:gd name="connsiteY3187" fmla="*/ 53982 h 4860733"/>
              <a:gd name="connsiteX3188" fmla="*/ 2464399 w 4853691"/>
              <a:gd name="connsiteY3188" fmla="*/ 63370 h 4860733"/>
              <a:gd name="connsiteX3189" fmla="*/ 2469093 w 4853691"/>
              <a:gd name="connsiteY3189" fmla="*/ 68064 h 4860733"/>
              <a:gd name="connsiteX3190" fmla="*/ 2471440 w 4853691"/>
              <a:gd name="connsiteY3190" fmla="*/ 70411 h 4860733"/>
              <a:gd name="connsiteX3191" fmla="*/ 2466746 w 4853691"/>
              <a:gd name="connsiteY3191" fmla="*/ 75105 h 4860733"/>
              <a:gd name="connsiteX3192" fmla="*/ 2455011 w 4853691"/>
              <a:gd name="connsiteY3192" fmla="*/ 68064 h 4860733"/>
              <a:gd name="connsiteX3193" fmla="*/ 2445622 w 4853691"/>
              <a:gd name="connsiteY3193" fmla="*/ 63370 h 4860733"/>
              <a:gd name="connsiteX3194" fmla="*/ 2426846 w 4853691"/>
              <a:gd name="connsiteY3194" fmla="*/ 53982 h 4860733"/>
              <a:gd name="connsiteX3195" fmla="*/ 2417458 w 4853691"/>
              <a:gd name="connsiteY3195" fmla="*/ 51635 h 4860733"/>
              <a:gd name="connsiteX3196" fmla="*/ 2389293 w 4853691"/>
              <a:gd name="connsiteY3196" fmla="*/ 42247 h 4860733"/>
              <a:gd name="connsiteX3197" fmla="*/ 2386946 w 4853691"/>
              <a:gd name="connsiteY3197" fmla="*/ 42247 h 4860733"/>
              <a:gd name="connsiteX3198" fmla="*/ 2370517 w 4853691"/>
              <a:gd name="connsiteY3198" fmla="*/ 37553 h 4860733"/>
              <a:gd name="connsiteX3199" fmla="*/ 2384599 w 4853691"/>
              <a:gd name="connsiteY3199" fmla="*/ 37553 h 4860733"/>
              <a:gd name="connsiteX3200" fmla="*/ 2417458 w 4853691"/>
              <a:gd name="connsiteY3200" fmla="*/ 39900 h 4860733"/>
              <a:gd name="connsiteX3201" fmla="*/ 2548892 w 4853691"/>
              <a:gd name="connsiteY3201" fmla="*/ 82147 h 4860733"/>
              <a:gd name="connsiteX3202" fmla="*/ 2616957 w 4853691"/>
              <a:gd name="connsiteY3202" fmla="*/ 82147 h 4860733"/>
              <a:gd name="connsiteX3203" fmla="*/ 2670939 w 4853691"/>
              <a:gd name="connsiteY3203" fmla="*/ 82147 h 4860733"/>
              <a:gd name="connsiteX3204" fmla="*/ 2673286 w 4853691"/>
              <a:gd name="connsiteY3204" fmla="*/ 82147 h 4860733"/>
              <a:gd name="connsiteX3205" fmla="*/ 2685021 w 4853691"/>
              <a:gd name="connsiteY3205" fmla="*/ 84494 h 4860733"/>
              <a:gd name="connsiteX3206" fmla="*/ 2818803 w 4853691"/>
              <a:gd name="connsiteY3206" fmla="*/ 122046 h 4860733"/>
              <a:gd name="connsiteX3207" fmla="*/ 2828191 w 4853691"/>
              <a:gd name="connsiteY3207" fmla="*/ 124393 h 4860733"/>
              <a:gd name="connsiteX3208" fmla="*/ 2886867 w 4853691"/>
              <a:gd name="connsiteY3208" fmla="*/ 143170 h 4860733"/>
              <a:gd name="connsiteX3209" fmla="*/ 2891561 w 4853691"/>
              <a:gd name="connsiteY3209" fmla="*/ 145517 h 4860733"/>
              <a:gd name="connsiteX3210" fmla="*/ 2886867 w 4853691"/>
              <a:gd name="connsiteY3210" fmla="*/ 147864 h 4860733"/>
              <a:gd name="connsiteX3211" fmla="*/ 2868091 w 4853691"/>
              <a:gd name="connsiteY3211" fmla="*/ 154905 h 4860733"/>
              <a:gd name="connsiteX3212" fmla="*/ 2842273 w 4853691"/>
              <a:gd name="connsiteY3212" fmla="*/ 164293 h 4860733"/>
              <a:gd name="connsiteX3213" fmla="*/ 2823497 w 4853691"/>
              <a:gd name="connsiteY3213" fmla="*/ 171334 h 4860733"/>
              <a:gd name="connsiteX3214" fmla="*/ 2795332 w 4853691"/>
              <a:gd name="connsiteY3214" fmla="*/ 183070 h 4860733"/>
              <a:gd name="connsiteX3215" fmla="*/ 2778903 w 4853691"/>
              <a:gd name="connsiteY3215" fmla="*/ 190111 h 4860733"/>
              <a:gd name="connsiteX3216" fmla="*/ 2743697 w 4853691"/>
              <a:gd name="connsiteY3216" fmla="*/ 208887 h 4860733"/>
              <a:gd name="connsiteX3217" fmla="*/ 2736656 w 4853691"/>
              <a:gd name="connsiteY3217" fmla="*/ 213581 h 4860733"/>
              <a:gd name="connsiteX3218" fmla="*/ 2710839 w 4853691"/>
              <a:gd name="connsiteY3218" fmla="*/ 230011 h 4860733"/>
              <a:gd name="connsiteX3219" fmla="*/ 2694409 w 4853691"/>
              <a:gd name="connsiteY3219" fmla="*/ 220622 h 4860733"/>
              <a:gd name="connsiteX3220" fmla="*/ 2680327 w 4853691"/>
              <a:gd name="connsiteY3220" fmla="*/ 227664 h 4860733"/>
              <a:gd name="connsiteX3221" fmla="*/ 2645121 w 4853691"/>
              <a:gd name="connsiteY3221" fmla="*/ 197152 h 4860733"/>
              <a:gd name="connsiteX3222" fmla="*/ 2640427 w 4853691"/>
              <a:gd name="connsiteY3222" fmla="*/ 192458 h 4860733"/>
              <a:gd name="connsiteX3223" fmla="*/ 2623998 w 4853691"/>
              <a:gd name="connsiteY3223" fmla="*/ 180723 h 4860733"/>
              <a:gd name="connsiteX3224" fmla="*/ 2612263 w 4853691"/>
              <a:gd name="connsiteY3224" fmla="*/ 171334 h 4860733"/>
              <a:gd name="connsiteX3225" fmla="*/ 2598180 w 4853691"/>
              <a:gd name="connsiteY3225" fmla="*/ 161946 h 4860733"/>
              <a:gd name="connsiteX3226" fmla="*/ 2584098 w 4853691"/>
              <a:gd name="connsiteY3226" fmla="*/ 152558 h 4860733"/>
              <a:gd name="connsiteX3227" fmla="*/ 2572363 w 4853691"/>
              <a:gd name="connsiteY3227" fmla="*/ 143170 h 4860733"/>
              <a:gd name="connsiteX3228" fmla="*/ 2558281 w 4853691"/>
              <a:gd name="connsiteY3228" fmla="*/ 133782 h 4860733"/>
              <a:gd name="connsiteX3229" fmla="*/ 2546545 w 4853691"/>
              <a:gd name="connsiteY3229" fmla="*/ 126741 h 4860733"/>
              <a:gd name="connsiteX3230" fmla="*/ 2532463 w 4853691"/>
              <a:gd name="connsiteY3230" fmla="*/ 117352 h 4860733"/>
              <a:gd name="connsiteX3231" fmla="*/ 2520728 w 4853691"/>
              <a:gd name="connsiteY3231" fmla="*/ 110311 h 4860733"/>
              <a:gd name="connsiteX3232" fmla="*/ 2506646 w 4853691"/>
              <a:gd name="connsiteY3232" fmla="*/ 100923 h 4860733"/>
              <a:gd name="connsiteX3233" fmla="*/ 2497258 w 4853691"/>
              <a:gd name="connsiteY3233" fmla="*/ 96229 h 4860733"/>
              <a:gd name="connsiteX3234" fmla="*/ 2499605 w 4853691"/>
              <a:gd name="connsiteY3234" fmla="*/ 86841 h 4860733"/>
              <a:gd name="connsiteX3235" fmla="*/ 2499605 w 4853691"/>
              <a:gd name="connsiteY3235" fmla="*/ 86841 h 4860733"/>
              <a:gd name="connsiteX3236" fmla="*/ 2518381 w 4853691"/>
              <a:gd name="connsiteY3236" fmla="*/ 86841 h 4860733"/>
              <a:gd name="connsiteX3237" fmla="*/ 2548892 w 4853691"/>
              <a:gd name="connsiteY3237" fmla="*/ 82147 h 4860733"/>
              <a:gd name="connsiteX3238" fmla="*/ 2929114 w 4853691"/>
              <a:gd name="connsiteY3238" fmla="*/ 138476 h 4860733"/>
              <a:gd name="connsiteX3239" fmla="*/ 2954932 w 4853691"/>
              <a:gd name="connsiteY3239" fmla="*/ 131435 h 4860733"/>
              <a:gd name="connsiteX3240" fmla="*/ 2973708 w 4853691"/>
              <a:gd name="connsiteY3240" fmla="*/ 129088 h 4860733"/>
              <a:gd name="connsiteX3241" fmla="*/ 2997178 w 4853691"/>
              <a:gd name="connsiteY3241" fmla="*/ 124393 h 4860733"/>
              <a:gd name="connsiteX3242" fmla="*/ 3015955 w 4853691"/>
              <a:gd name="connsiteY3242" fmla="*/ 122046 h 4860733"/>
              <a:gd name="connsiteX3243" fmla="*/ 3018302 w 4853691"/>
              <a:gd name="connsiteY3243" fmla="*/ 122046 h 4860733"/>
              <a:gd name="connsiteX3244" fmla="*/ 3027690 w 4853691"/>
              <a:gd name="connsiteY3244" fmla="*/ 138476 h 4860733"/>
              <a:gd name="connsiteX3245" fmla="*/ 3027690 w 4853691"/>
              <a:gd name="connsiteY3245" fmla="*/ 138476 h 4860733"/>
              <a:gd name="connsiteX3246" fmla="*/ 3025343 w 4853691"/>
              <a:gd name="connsiteY3246" fmla="*/ 143170 h 4860733"/>
              <a:gd name="connsiteX3247" fmla="*/ 3022996 w 4853691"/>
              <a:gd name="connsiteY3247" fmla="*/ 150211 h 4860733"/>
              <a:gd name="connsiteX3248" fmla="*/ 3020649 w 4853691"/>
              <a:gd name="connsiteY3248" fmla="*/ 154905 h 4860733"/>
              <a:gd name="connsiteX3249" fmla="*/ 3018302 w 4853691"/>
              <a:gd name="connsiteY3249" fmla="*/ 164293 h 4860733"/>
              <a:gd name="connsiteX3250" fmla="*/ 3015955 w 4853691"/>
              <a:gd name="connsiteY3250" fmla="*/ 168987 h 4860733"/>
              <a:gd name="connsiteX3251" fmla="*/ 3013608 w 4853691"/>
              <a:gd name="connsiteY3251" fmla="*/ 178376 h 4860733"/>
              <a:gd name="connsiteX3252" fmla="*/ 3011261 w 4853691"/>
              <a:gd name="connsiteY3252" fmla="*/ 183070 h 4860733"/>
              <a:gd name="connsiteX3253" fmla="*/ 3008914 w 4853691"/>
              <a:gd name="connsiteY3253" fmla="*/ 190111 h 4860733"/>
              <a:gd name="connsiteX3254" fmla="*/ 2980749 w 4853691"/>
              <a:gd name="connsiteY3254" fmla="*/ 178376 h 4860733"/>
              <a:gd name="connsiteX3255" fmla="*/ 2961973 w 4853691"/>
              <a:gd name="connsiteY3255" fmla="*/ 171334 h 4860733"/>
              <a:gd name="connsiteX3256" fmla="*/ 2896255 w 4853691"/>
              <a:gd name="connsiteY3256" fmla="*/ 145517 h 4860733"/>
              <a:gd name="connsiteX3257" fmla="*/ 2893908 w 4853691"/>
              <a:gd name="connsiteY3257" fmla="*/ 145517 h 4860733"/>
              <a:gd name="connsiteX3258" fmla="*/ 2910338 w 4853691"/>
              <a:gd name="connsiteY3258" fmla="*/ 140823 h 4860733"/>
              <a:gd name="connsiteX3259" fmla="*/ 2929114 w 4853691"/>
              <a:gd name="connsiteY3259" fmla="*/ 138476 h 4860733"/>
              <a:gd name="connsiteX3260" fmla="*/ 3114531 w 4853691"/>
              <a:gd name="connsiteY3260" fmla="*/ 145517 h 4860733"/>
              <a:gd name="connsiteX3261" fmla="*/ 3152083 w 4853691"/>
              <a:gd name="connsiteY3261" fmla="*/ 157252 h 4860733"/>
              <a:gd name="connsiteX3262" fmla="*/ 3173207 w 4853691"/>
              <a:gd name="connsiteY3262" fmla="*/ 164293 h 4860733"/>
              <a:gd name="connsiteX3263" fmla="*/ 3206066 w 4853691"/>
              <a:gd name="connsiteY3263" fmla="*/ 176028 h 4860733"/>
              <a:gd name="connsiteX3264" fmla="*/ 3229536 w 4853691"/>
              <a:gd name="connsiteY3264" fmla="*/ 185417 h 4860733"/>
              <a:gd name="connsiteX3265" fmla="*/ 3253007 w 4853691"/>
              <a:gd name="connsiteY3265" fmla="*/ 194805 h 4860733"/>
              <a:gd name="connsiteX3266" fmla="*/ 3260047 w 4853691"/>
              <a:gd name="connsiteY3266" fmla="*/ 199499 h 4860733"/>
              <a:gd name="connsiteX3267" fmla="*/ 3271783 w 4853691"/>
              <a:gd name="connsiteY3267" fmla="*/ 211234 h 4860733"/>
              <a:gd name="connsiteX3268" fmla="*/ 3288212 w 4853691"/>
              <a:gd name="connsiteY3268" fmla="*/ 227664 h 4860733"/>
              <a:gd name="connsiteX3269" fmla="*/ 3297600 w 4853691"/>
              <a:gd name="connsiteY3269" fmla="*/ 237052 h 4860733"/>
              <a:gd name="connsiteX3270" fmla="*/ 3306988 w 4853691"/>
              <a:gd name="connsiteY3270" fmla="*/ 248787 h 4860733"/>
              <a:gd name="connsiteX3271" fmla="*/ 3316377 w 4853691"/>
              <a:gd name="connsiteY3271" fmla="*/ 260522 h 4860733"/>
              <a:gd name="connsiteX3272" fmla="*/ 3325765 w 4853691"/>
              <a:gd name="connsiteY3272" fmla="*/ 272257 h 4860733"/>
              <a:gd name="connsiteX3273" fmla="*/ 3335153 w 4853691"/>
              <a:gd name="connsiteY3273" fmla="*/ 286340 h 4860733"/>
              <a:gd name="connsiteX3274" fmla="*/ 3342194 w 4853691"/>
              <a:gd name="connsiteY3274" fmla="*/ 295728 h 4860733"/>
              <a:gd name="connsiteX3275" fmla="*/ 3318724 w 4853691"/>
              <a:gd name="connsiteY3275" fmla="*/ 295728 h 4860733"/>
              <a:gd name="connsiteX3276" fmla="*/ 3302294 w 4853691"/>
              <a:gd name="connsiteY3276" fmla="*/ 298075 h 4860733"/>
              <a:gd name="connsiteX3277" fmla="*/ 3271783 w 4853691"/>
              <a:gd name="connsiteY3277" fmla="*/ 300422 h 4860733"/>
              <a:gd name="connsiteX3278" fmla="*/ 3253007 w 4853691"/>
              <a:gd name="connsiteY3278" fmla="*/ 302769 h 4860733"/>
              <a:gd name="connsiteX3279" fmla="*/ 3238924 w 4853691"/>
              <a:gd name="connsiteY3279" fmla="*/ 305116 h 4860733"/>
              <a:gd name="connsiteX3280" fmla="*/ 3231883 w 4853691"/>
              <a:gd name="connsiteY3280" fmla="*/ 300422 h 4860733"/>
              <a:gd name="connsiteX3281" fmla="*/ 3191983 w 4853691"/>
              <a:gd name="connsiteY3281" fmla="*/ 279299 h 4860733"/>
              <a:gd name="connsiteX3282" fmla="*/ 3166166 w 4853691"/>
              <a:gd name="connsiteY3282" fmla="*/ 265216 h 4860733"/>
              <a:gd name="connsiteX3283" fmla="*/ 3126266 w 4853691"/>
              <a:gd name="connsiteY3283" fmla="*/ 244093 h 4860733"/>
              <a:gd name="connsiteX3284" fmla="*/ 3100449 w 4853691"/>
              <a:gd name="connsiteY3284" fmla="*/ 232358 h 4860733"/>
              <a:gd name="connsiteX3285" fmla="*/ 3058202 w 4853691"/>
              <a:gd name="connsiteY3285" fmla="*/ 211234 h 4860733"/>
              <a:gd name="connsiteX3286" fmla="*/ 3034731 w 4853691"/>
              <a:gd name="connsiteY3286" fmla="*/ 201846 h 4860733"/>
              <a:gd name="connsiteX3287" fmla="*/ 3018302 w 4853691"/>
              <a:gd name="connsiteY3287" fmla="*/ 194805 h 4860733"/>
              <a:gd name="connsiteX3288" fmla="*/ 3020649 w 4853691"/>
              <a:gd name="connsiteY3288" fmla="*/ 187764 h 4860733"/>
              <a:gd name="connsiteX3289" fmla="*/ 3022996 w 4853691"/>
              <a:gd name="connsiteY3289" fmla="*/ 180723 h 4860733"/>
              <a:gd name="connsiteX3290" fmla="*/ 3025343 w 4853691"/>
              <a:gd name="connsiteY3290" fmla="*/ 171334 h 4860733"/>
              <a:gd name="connsiteX3291" fmla="*/ 3027690 w 4853691"/>
              <a:gd name="connsiteY3291" fmla="*/ 164293 h 4860733"/>
              <a:gd name="connsiteX3292" fmla="*/ 3030037 w 4853691"/>
              <a:gd name="connsiteY3292" fmla="*/ 157252 h 4860733"/>
              <a:gd name="connsiteX3293" fmla="*/ 3032384 w 4853691"/>
              <a:gd name="connsiteY3293" fmla="*/ 152558 h 4860733"/>
              <a:gd name="connsiteX3294" fmla="*/ 3034731 w 4853691"/>
              <a:gd name="connsiteY3294" fmla="*/ 145517 h 4860733"/>
              <a:gd name="connsiteX3295" fmla="*/ 3037078 w 4853691"/>
              <a:gd name="connsiteY3295" fmla="*/ 140823 h 4860733"/>
              <a:gd name="connsiteX3296" fmla="*/ 3044119 w 4853691"/>
              <a:gd name="connsiteY3296" fmla="*/ 143170 h 4860733"/>
              <a:gd name="connsiteX3297" fmla="*/ 3062896 w 4853691"/>
              <a:gd name="connsiteY3297" fmla="*/ 129088 h 4860733"/>
              <a:gd name="connsiteX3298" fmla="*/ 3100449 w 4853691"/>
              <a:gd name="connsiteY3298" fmla="*/ 140823 h 4860733"/>
              <a:gd name="connsiteX3299" fmla="*/ 3114531 w 4853691"/>
              <a:gd name="connsiteY3299" fmla="*/ 145517 h 4860733"/>
              <a:gd name="connsiteX3300" fmla="*/ 3396176 w 4853691"/>
              <a:gd name="connsiteY3300" fmla="*/ 295728 h 4860733"/>
              <a:gd name="connsiteX3301" fmla="*/ 3414953 w 4853691"/>
              <a:gd name="connsiteY3301" fmla="*/ 298075 h 4860733"/>
              <a:gd name="connsiteX3302" fmla="*/ 3429035 w 4853691"/>
              <a:gd name="connsiteY3302" fmla="*/ 298075 h 4860733"/>
              <a:gd name="connsiteX3303" fmla="*/ 3440770 w 4853691"/>
              <a:gd name="connsiteY3303" fmla="*/ 300422 h 4860733"/>
              <a:gd name="connsiteX3304" fmla="*/ 3459546 w 4853691"/>
              <a:gd name="connsiteY3304" fmla="*/ 302769 h 4860733"/>
              <a:gd name="connsiteX3305" fmla="*/ 3464241 w 4853691"/>
              <a:gd name="connsiteY3305" fmla="*/ 302769 h 4860733"/>
              <a:gd name="connsiteX3306" fmla="*/ 3471282 w 4853691"/>
              <a:gd name="connsiteY3306" fmla="*/ 302769 h 4860733"/>
              <a:gd name="connsiteX3307" fmla="*/ 3471282 w 4853691"/>
              <a:gd name="connsiteY3307" fmla="*/ 305116 h 4860733"/>
              <a:gd name="connsiteX3308" fmla="*/ 3492405 w 4853691"/>
              <a:gd name="connsiteY3308" fmla="*/ 326239 h 4860733"/>
              <a:gd name="connsiteX3309" fmla="*/ 3499446 w 4853691"/>
              <a:gd name="connsiteY3309" fmla="*/ 323892 h 4860733"/>
              <a:gd name="connsiteX3310" fmla="*/ 3506487 w 4853691"/>
              <a:gd name="connsiteY3310" fmla="*/ 328586 h 4860733"/>
              <a:gd name="connsiteX3311" fmla="*/ 3513528 w 4853691"/>
              <a:gd name="connsiteY3311" fmla="*/ 335628 h 4860733"/>
              <a:gd name="connsiteX3312" fmla="*/ 3555775 w 4853691"/>
              <a:gd name="connsiteY3312" fmla="*/ 375527 h 4860733"/>
              <a:gd name="connsiteX3313" fmla="*/ 3558123 w 4853691"/>
              <a:gd name="connsiteY3313" fmla="*/ 377874 h 4860733"/>
              <a:gd name="connsiteX3314" fmla="*/ 3600369 w 4853691"/>
              <a:gd name="connsiteY3314" fmla="*/ 422468 h 4860733"/>
              <a:gd name="connsiteX3315" fmla="*/ 3605064 w 4853691"/>
              <a:gd name="connsiteY3315" fmla="*/ 427162 h 4860733"/>
              <a:gd name="connsiteX3316" fmla="*/ 3616799 w 4853691"/>
              <a:gd name="connsiteY3316" fmla="*/ 441245 h 4860733"/>
              <a:gd name="connsiteX3317" fmla="*/ 3630881 w 4853691"/>
              <a:gd name="connsiteY3317" fmla="*/ 460021 h 4860733"/>
              <a:gd name="connsiteX3318" fmla="*/ 3635575 w 4853691"/>
              <a:gd name="connsiteY3318" fmla="*/ 467062 h 4860733"/>
              <a:gd name="connsiteX3319" fmla="*/ 3630881 w 4853691"/>
              <a:gd name="connsiteY3319" fmla="*/ 474103 h 4860733"/>
              <a:gd name="connsiteX3320" fmla="*/ 3612104 w 4853691"/>
              <a:gd name="connsiteY3320" fmla="*/ 467062 h 4860733"/>
              <a:gd name="connsiteX3321" fmla="*/ 3595675 w 4853691"/>
              <a:gd name="connsiteY3321" fmla="*/ 462368 h 4860733"/>
              <a:gd name="connsiteX3322" fmla="*/ 3558123 w 4853691"/>
              <a:gd name="connsiteY3322" fmla="*/ 450633 h 4860733"/>
              <a:gd name="connsiteX3323" fmla="*/ 3541693 w 4853691"/>
              <a:gd name="connsiteY3323" fmla="*/ 445939 h 4860733"/>
              <a:gd name="connsiteX3324" fmla="*/ 3494752 w 4853691"/>
              <a:gd name="connsiteY3324" fmla="*/ 434204 h 4860733"/>
              <a:gd name="connsiteX3325" fmla="*/ 3485364 w 4853691"/>
              <a:gd name="connsiteY3325" fmla="*/ 431857 h 4860733"/>
              <a:gd name="connsiteX3326" fmla="*/ 3447811 w 4853691"/>
              <a:gd name="connsiteY3326" fmla="*/ 424815 h 4860733"/>
              <a:gd name="connsiteX3327" fmla="*/ 3447811 w 4853691"/>
              <a:gd name="connsiteY3327" fmla="*/ 422468 h 4860733"/>
              <a:gd name="connsiteX3328" fmla="*/ 3426688 w 4853691"/>
              <a:gd name="connsiteY3328" fmla="*/ 401345 h 4860733"/>
              <a:gd name="connsiteX3329" fmla="*/ 3417300 w 4853691"/>
              <a:gd name="connsiteY3329" fmla="*/ 403692 h 4860733"/>
              <a:gd name="connsiteX3330" fmla="*/ 3410259 w 4853691"/>
              <a:gd name="connsiteY3330" fmla="*/ 389610 h 4860733"/>
              <a:gd name="connsiteX3331" fmla="*/ 3405565 w 4853691"/>
              <a:gd name="connsiteY3331" fmla="*/ 380222 h 4860733"/>
              <a:gd name="connsiteX3332" fmla="*/ 3393829 w 4853691"/>
              <a:gd name="connsiteY3332" fmla="*/ 359098 h 4860733"/>
              <a:gd name="connsiteX3333" fmla="*/ 3386788 w 4853691"/>
              <a:gd name="connsiteY3333" fmla="*/ 349710 h 4860733"/>
              <a:gd name="connsiteX3334" fmla="*/ 3372706 w 4853691"/>
              <a:gd name="connsiteY3334" fmla="*/ 328586 h 4860733"/>
              <a:gd name="connsiteX3335" fmla="*/ 3368012 w 4853691"/>
              <a:gd name="connsiteY3335" fmla="*/ 321545 h 4860733"/>
              <a:gd name="connsiteX3336" fmla="*/ 3349235 w 4853691"/>
              <a:gd name="connsiteY3336" fmla="*/ 295728 h 4860733"/>
              <a:gd name="connsiteX3337" fmla="*/ 3349235 w 4853691"/>
              <a:gd name="connsiteY3337" fmla="*/ 293381 h 4860733"/>
              <a:gd name="connsiteX3338" fmla="*/ 3370359 w 4853691"/>
              <a:gd name="connsiteY3338" fmla="*/ 293381 h 4860733"/>
              <a:gd name="connsiteX3339" fmla="*/ 3396176 w 4853691"/>
              <a:gd name="connsiteY3339" fmla="*/ 295728 h 4860733"/>
              <a:gd name="connsiteX3340" fmla="*/ 3694251 w 4853691"/>
              <a:gd name="connsiteY3340" fmla="*/ 495227 h 4860733"/>
              <a:gd name="connsiteX3341" fmla="*/ 3722416 w 4853691"/>
              <a:gd name="connsiteY3341" fmla="*/ 502268 h 4860733"/>
              <a:gd name="connsiteX3342" fmla="*/ 3724763 w 4853691"/>
              <a:gd name="connsiteY3342" fmla="*/ 502268 h 4860733"/>
              <a:gd name="connsiteX3343" fmla="*/ 3973550 w 4853691"/>
              <a:gd name="connsiteY3343" fmla="*/ 617273 h 4860733"/>
              <a:gd name="connsiteX3344" fmla="*/ 4025185 w 4853691"/>
              <a:gd name="connsiteY3344" fmla="*/ 661867 h 4860733"/>
              <a:gd name="connsiteX3345" fmla="*/ 4036920 w 4853691"/>
              <a:gd name="connsiteY3345" fmla="*/ 671255 h 4860733"/>
              <a:gd name="connsiteX3346" fmla="*/ 4069778 w 4853691"/>
              <a:gd name="connsiteY3346" fmla="*/ 699420 h 4860733"/>
              <a:gd name="connsiteX3347" fmla="*/ 4088555 w 4853691"/>
              <a:gd name="connsiteY3347" fmla="*/ 715849 h 4860733"/>
              <a:gd name="connsiteX3348" fmla="*/ 4116719 w 4853691"/>
              <a:gd name="connsiteY3348" fmla="*/ 741667 h 4860733"/>
              <a:gd name="connsiteX3349" fmla="*/ 4140190 w 4853691"/>
              <a:gd name="connsiteY3349" fmla="*/ 762790 h 4860733"/>
              <a:gd name="connsiteX3350" fmla="*/ 4163660 w 4853691"/>
              <a:gd name="connsiteY3350" fmla="*/ 786261 h 4860733"/>
              <a:gd name="connsiteX3351" fmla="*/ 4205907 w 4853691"/>
              <a:gd name="connsiteY3351" fmla="*/ 833202 h 4860733"/>
              <a:gd name="connsiteX3352" fmla="*/ 4217643 w 4853691"/>
              <a:gd name="connsiteY3352" fmla="*/ 844937 h 4860733"/>
              <a:gd name="connsiteX3353" fmla="*/ 4243460 w 4853691"/>
              <a:gd name="connsiteY3353" fmla="*/ 873101 h 4860733"/>
              <a:gd name="connsiteX3354" fmla="*/ 4243460 w 4853691"/>
              <a:gd name="connsiteY3354" fmla="*/ 873101 h 4860733"/>
              <a:gd name="connsiteX3355" fmla="*/ 4236419 w 4853691"/>
              <a:gd name="connsiteY3355" fmla="*/ 868407 h 4860733"/>
              <a:gd name="connsiteX3356" fmla="*/ 4219990 w 4853691"/>
              <a:gd name="connsiteY3356" fmla="*/ 854325 h 4860733"/>
              <a:gd name="connsiteX3357" fmla="*/ 4205907 w 4853691"/>
              <a:gd name="connsiteY3357" fmla="*/ 842590 h 4860733"/>
              <a:gd name="connsiteX3358" fmla="*/ 4189478 w 4853691"/>
              <a:gd name="connsiteY3358" fmla="*/ 828507 h 4860733"/>
              <a:gd name="connsiteX3359" fmla="*/ 4175395 w 4853691"/>
              <a:gd name="connsiteY3359" fmla="*/ 816772 h 4860733"/>
              <a:gd name="connsiteX3360" fmla="*/ 4158966 w 4853691"/>
              <a:gd name="connsiteY3360" fmla="*/ 805037 h 4860733"/>
              <a:gd name="connsiteX3361" fmla="*/ 4142537 w 4853691"/>
              <a:gd name="connsiteY3361" fmla="*/ 793302 h 4860733"/>
              <a:gd name="connsiteX3362" fmla="*/ 4126108 w 4853691"/>
              <a:gd name="connsiteY3362" fmla="*/ 781566 h 4860733"/>
              <a:gd name="connsiteX3363" fmla="*/ 4109678 w 4853691"/>
              <a:gd name="connsiteY3363" fmla="*/ 769831 h 4860733"/>
              <a:gd name="connsiteX3364" fmla="*/ 4093249 w 4853691"/>
              <a:gd name="connsiteY3364" fmla="*/ 758096 h 4860733"/>
              <a:gd name="connsiteX3365" fmla="*/ 4076820 w 4853691"/>
              <a:gd name="connsiteY3365" fmla="*/ 746361 h 4860733"/>
              <a:gd name="connsiteX3366" fmla="*/ 4060390 w 4853691"/>
              <a:gd name="connsiteY3366" fmla="*/ 736973 h 4860733"/>
              <a:gd name="connsiteX3367" fmla="*/ 4043961 w 4853691"/>
              <a:gd name="connsiteY3367" fmla="*/ 725237 h 4860733"/>
              <a:gd name="connsiteX3368" fmla="*/ 4027532 w 4853691"/>
              <a:gd name="connsiteY3368" fmla="*/ 715849 h 4860733"/>
              <a:gd name="connsiteX3369" fmla="*/ 4008755 w 4853691"/>
              <a:gd name="connsiteY3369" fmla="*/ 706461 h 4860733"/>
              <a:gd name="connsiteX3370" fmla="*/ 3992326 w 4853691"/>
              <a:gd name="connsiteY3370" fmla="*/ 697073 h 4860733"/>
              <a:gd name="connsiteX3371" fmla="*/ 3973550 w 4853691"/>
              <a:gd name="connsiteY3371" fmla="*/ 687685 h 4860733"/>
              <a:gd name="connsiteX3372" fmla="*/ 3957120 w 4853691"/>
              <a:gd name="connsiteY3372" fmla="*/ 678296 h 4860733"/>
              <a:gd name="connsiteX3373" fmla="*/ 3943038 w 4853691"/>
              <a:gd name="connsiteY3373" fmla="*/ 671255 h 4860733"/>
              <a:gd name="connsiteX3374" fmla="*/ 3940691 w 4853691"/>
              <a:gd name="connsiteY3374" fmla="*/ 668908 h 4860733"/>
              <a:gd name="connsiteX3375" fmla="*/ 3917220 w 4853691"/>
              <a:gd name="connsiteY3375" fmla="*/ 652479 h 4860733"/>
              <a:gd name="connsiteX3376" fmla="*/ 3893750 w 4853691"/>
              <a:gd name="connsiteY3376" fmla="*/ 636050 h 4860733"/>
              <a:gd name="connsiteX3377" fmla="*/ 3870279 w 4853691"/>
              <a:gd name="connsiteY3377" fmla="*/ 619620 h 4860733"/>
              <a:gd name="connsiteX3378" fmla="*/ 3846809 w 4853691"/>
              <a:gd name="connsiteY3378" fmla="*/ 603191 h 4860733"/>
              <a:gd name="connsiteX3379" fmla="*/ 3823339 w 4853691"/>
              <a:gd name="connsiteY3379" fmla="*/ 586762 h 4860733"/>
              <a:gd name="connsiteX3380" fmla="*/ 3799868 w 4853691"/>
              <a:gd name="connsiteY3380" fmla="*/ 570332 h 4860733"/>
              <a:gd name="connsiteX3381" fmla="*/ 3776398 w 4853691"/>
              <a:gd name="connsiteY3381" fmla="*/ 556250 h 4860733"/>
              <a:gd name="connsiteX3382" fmla="*/ 3750580 w 4853691"/>
              <a:gd name="connsiteY3382" fmla="*/ 539821 h 4860733"/>
              <a:gd name="connsiteX3383" fmla="*/ 3724763 w 4853691"/>
              <a:gd name="connsiteY3383" fmla="*/ 525738 h 4860733"/>
              <a:gd name="connsiteX3384" fmla="*/ 3698945 w 4853691"/>
              <a:gd name="connsiteY3384" fmla="*/ 511656 h 4860733"/>
              <a:gd name="connsiteX3385" fmla="*/ 3673128 w 4853691"/>
              <a:gd name="connsiteY3385" fmla="*/ 497574 h 4860733"/>
              <a:gd name="connsiteX3386" fmla="*/ 3661392 w 4853691"/>
              <a:gd name="connsiteY3386" fmla="*/ 490533 h 4860733"/>
              <a:gd name="connsiteX3387" fmla="*/ 3663740 w 4853691"/>
              <a:gd name="connsiteY3387" fmla="*/ 488186 h 4860733"/>
              <a:gd name="connsiteX3388" fmla="*/ 3682516 w 4853691"/>
              <a:gd name="connsiteY3388" fmla="*/ 492880 h 4860733"/>
              <a:gd name="connsiteX3389" fmla="*/ 3694251 w 4853691"/>
              <a:gd name="connsiteY3389" fmla="*/ 495227 h 4860733"/>
              <a:gd name="connsiteX3390" fmla="*/ 4299789 w 4853691"/>
              <a:gd name="connsiteY3390" fmla="*/ 952901 h 4860733"/>
              <a:gd name="connsiteX3391" fmla="*/ 4323260 w 4853691"/>
              <a:gd name="connsiteY3391" fmla="*/ 983412 h 4860733"/>
              <a:gd name="connsiteX3392" fmla="*/ 4337342 w 4853691"/>
              <a:gd name="connsiteY3392" fmla="*/ 1002189 h 4860733"/>
              <a:gd name="connsiteX3393" fmla="*/ 4358465 w 4853691"/>
              <a:gd name="connsiteY3393" fmla="*/ 1030353 h 4860733"/>
              <a:gd name="connsiteX3394" fmla="*/ 4372548 w 4853691"/>
              <a:gd name="connsiteY3394" fmla="*/ 1051477 h 4860733"/>
              <a:gd name="connsiteX3395" fmla="*/ 4391324 w 4853691"/>
              <a:gd name="connsiteY3395" fmla="*/ 1079641 h 4860733"/>
              <a:gd name="connsiteX3396" fmla="*/ 4405406 w 4853691"/>
              <a:gd name="connsiteY3396" fmla="*/ 1100765 h 4860733"/>
              <a:gd name="connsiteX3397" fmla="*/ 4424183 w 4853691"/>
              <a:gd name="connsiteY3397" fmla="*/ 1128929 h 4860733"/>
              <a:gd name="connsiteX3398" fmla="*/ 4438265 w 4853691"/>
              <a:gd name="connsiteY3398" fmla="*/ 1150053 h 4860733"/>
              <a:gd name="connsiteX3399" fmla="*/ 4440612 w 4853691"/>
              <a:gd name="connsiteY3399" fmla="*/ 1154747 h 4860733"/>
              <a:gd name="connsiteX3400" fmla="*/ 4358465 w 4853691"/>
              <a:gd name="connsiteY3400" fmla="*/ 1053824 h 4860733"/>
              <a:gd name="connsiteX3401" fmla="*/ 4320913 w 4853691"/>
              <a:gd name="connsiteY3401" fmla="*/ 1011577 h 4860733"/>
              <a:gd name="connsiteX3402" fmla="*/ 4311524 w 4853691"/>
              <a:gd name="connsiteY3402" fmla="*/ 1002189 h 4860733"/>
              <a:gd name="connsiteX3403" fmla="*/ 4283360 w 4853691"/>
              <a:gd name="connsiteY3403" fmla="*/ 971677 h 4860733"/>
              <a:gd name="connsiteX3404" fmla="*/ 4269277 w 4853691"/>
              <a:gd name="connsiteY3404" fmla="*/ 957595 h 4860733"/>
              <a:gd name="connsiteX3405" fmla="*/ 4243460 w 4853691"/>
              <a:gd name="connsiteY3405" fmla="*/ 931777 h 4860733"/>
              <a:gd name="connsiteX3406" fmla="*/ 4227031 w 4853691"/>
              <a:gd name="connsiteY3406" fmla="*/ 917695 h 4860733"/>
              <a:gd name="connsiteX3407" fmla="*/ 4215296 w 4853691"/>
              <a:gd name="connsiteY3407" fmla="*/ 905960 h 4860733"/>
              <a:gd name="connsiteX3408" fmla="*/ 4219990 w 4853691"/>
              <a:gd name="connsiteY3408" fmla="*/ 903613 h 4860733"/>
              <a:gd name="connsiteX3409" fmla="*/ 4222337 w 4853691"/>
              <a:gd name="connsiteY3409" fmla="*/ 901266 h 4860733"/>
              <a:gd name="connsiteX3410" fmla="*/ 4229378 w 4853691"/>
              <a:gd name="connsiteY3410" fmla="*/ 898919 h 4860733"/>
              <a:gd name="connsiteX3411" fmla="*/ 4229378 w 4853691"/>
              <a:gd name="connsiteY3411" fmla="*/ 898919 h 4860733"/>
              <a:gd name="connsiteX3412" fmla="*/ 4248154 w 4853691"/>
              <a:gd name="connsiteY3412" fmla="*/ 913001 h 4860733"/>
              <a:gd name="connsiteX3413" fmla="*/ 4259889 w 4853691"/>
              <a:gd name="connsiteY3413" fmla="*/ 908307 h 4860733"/>
              <a:gd name="connsiteX3414" fmla="*/ 4283360 w 4853691"/>
              <a:gd name="connsiteY3414" fmla="*/ 938819 h 4860733"/>
              <a:gd name="connsiteX3415" fmla="*/ 4299789 w 4853691"/>
              <a:gd name="connsiteY3415" fmla="*/ 952901 h 4860733"/>
              <a:gd name="connsiteX3416" fmla="*/ 4487553 w 4853691"/>
              <a:gd name="connsiteY3416" fmla="*/ 1218117 h 4860733"/>
              <a:gd name="connsiteX3417" fmla="*/ 4499288 w 4853691"/>
              <a:gd name="connsiteY3417" fmla="*/ 1236893 h 4860733"/>
              <a:gd name="connsiteX3418" fmla="*/ 4518065 w 4853691"/>
              <a:gd name="connsiteY3418" fmla="*/ 1262711 h 4860733"/>
              <a:gd name="connsiteX3419" fmla="*/ 4529800 w 4853691"/>
              <a:gd name="connsiteY3419" fmla="*/ 1279140 h 4860733"/>
              <a:gd name="connsiteX3420" fmla="*/ 4546229 w 4853691"/>
              <a:gd name="connsiteY3420" fmla="*/ 1304958 h 4860733"/>
              <a:gd name="connsiteX3421" fmla="*/ 4557964 w 4853691"/>
              <a:gd name="connsiteY3421" fmla="*/ 1321387 h 4860733"/>
              <a:gd name="connsiteX3422" fmla="*/ 4560311 w 4853691"/>
              <a:gd name="connsiteY3422" fmla="*/ 1326081 h 4860733"/>
              <a:gd name="connsiteX3423" fmla="*/ 4557964 w 4853691"/>
              <a:gd name="connsiteY3423" fmla="*/ 1335469 h 4860733"/>
              <a:gd name="connsiteX3424" fmla="*/ 4579088 w 4853691"/>
              <a:gd name="connsiteY3424" fmla="*/ 1356593 h 4860733"/>
              <a:gd name="connsiteX3425" fmla="*/ 4581435 w 4853691"/>
              <a:gd name="connsiteY3425" fmla="*/ 1356593 h 4860733"/>
              <a:gd name="connsiteX3426" fmla="*/ 4586129 w 4853691"/>
              <a:gd name="connsiteY3426" fmla="*/ 1365981 h 4860733"/>
              <a:gd name="connsiteX3427" fmla="*/ 4600211 w 4853691"/>
              <a:gd name="connsiteY3427" fmla="*/ 1389451 h 4860733"/>
              <a:gd name="connsiteX3428" fmla="*/ 4602558 w 4853691"/>
              <a:gd name="connsiteY3428" fmla="*/ 1396493 h 4860733"/>
              <a:gd name="connsiteX3429" fmla="*/ 4614294 w 4853691"/>
              <a:gd name="connsiteY3429" fmla="*/ 1424657 h 4860733"/>
              <a:gd name="connsiteX3430" fmla="*/ 4621334 w 4853691"/>
              <a:gd name="connsiteY3430" fmla="*/ 1443434 h 4860733"/>
              <a:gd name="connsiteX3431" fmla="*/ 4630723 w 4853691"/>
              <a:gd name="connsiteY3431" fmla="*/ 1466904 h 4860733"/>
              <a:gd name="connsiteX3432" fmla="*/ 4630723 w 4853691"/>
              <a:gd name="connsiteY3432" fmla="*/ 1466904 h 4860733"/>
              <a:gd name="connsiteX3433" fmla="*/ 4621334 w 4853691"/>
              <a:gd name="connsiteY3433" fmla="*/ 1450475 h 4860733"/>
              <a:gd name="connsiteX3434" fmla="*/ 4604905 w 4853691"/>
              <a:gd name="connsiteY3434" fmla="*/ 1424657 h 4860733"/>
              <a:gd name="connsiteX3435" fmla="*/ 4595517 w 4853691"/>
              <a:gd name="connsiteY3435" fmla="*/ 1410575 h 4860733"/>
              <a:gd name="connsiteX3436" fmla="*/ 4581435 w 4853691"/>
              <a:gd name="connsiteY3436" fmla="*/ 1391799 h 4860733"/>
              <a:gd name="connsiteX3437" fmla="*/ 4581435 w 4853691"/>
              <a:gd name="connsiteY3437" fmla="*/ 1389451 h 4860733"/>
              <a:gd name="connsiteX3438" fmla="*/ 4565005 w 4853691"/>
              <a:gd name="connsiteY3438" fmla="*/ 1354246 h 4860733"/>
              <a:gd name="connsiteX3439" fmla="*/ 4555617 w 4853691"/>
              <a:gd name="connsiteY3439" fmla="*/ 1337817 h 4860733"/>
              <a:gd name="connsiteX3440" fmla="*/ 4527453 w 4853691"/>
              <a:gd name="connsiteY3440" fmla="*/ 1286181 h 4860733"/>
              <a:gd name="connsiteX3441" fmla="*/ 4499288 w 4853691"/>
              <a:gd name="connsiteY3441" fmla="*/ 1234546 h 4860733"/>
              <a:gd name="connsiteX3442" fmla="*/ 4487553 w 4853691"/>
              <a:gd name="connsiteY3442" fmla="*/ 1215770 h 4860733"/>
              <a:gd name="connsiteX3443" fmla="*/ 4471124 w 4853691"/>
              <a:gd name="connsiteY3443" fmla="*/ 1189953 h 4860733"/>
              <a:gd name="connsiteX3444" fmla="*/ 4473471 w 4853691"/>
              <a:gd name="connsiteY3444" fmla="*/ 1192300 h 4860733"/>
              <a:gd name="connsiteX3445" fmla="*/ 4487553 w 4853691"/>
              <a:gd name="connsiteY3445" fmla="*/ 1218117 h 4860733"/>
              <a:gd name="connsiteX3446" fmla="*/ 4616640 w 4853691"/>
              <a:gd name="connsiteY3446" fmla="*/ 1412922 h 4860733"/>
              <a:gd name="connsiteX3447" fmla="*/ 4633070 w 4853691"/>
              <a:gd name="connsiteY3447" fmla="*/ 1445781 h 4860733"/>
              <a:gd name="connsiteX3448" fmla="*/ 4647152 w 4853691"/>
              <a:gd name="connsiteY3448" fmla="*/ 1473945 h 4860733"/>
              <a:gd name="connsiteX3449" fmla="*/ 4658887 w 4853691"/>
              <a:gd name="connsiteY3449" fmla="*/ 1502110 h 4860733"/>
              <a:gd name="connsiteX3450" fmla="*/ 4654193 w 4853691"/>
              <a:gd name="connsiteY3450" fmla="*/ 1492722 h 4860733"/>
              <a:gd name="connsiteX3451" fmla="*/ 4647152 w 4853691"/>
              <a:gd name="connsiteY3451" fmla="*/ 1478639 h 4860733"/>
              <a:gd name="connsiteX3452" fmla="*/ 4618988 w 4853691"/>
              <a:gd name="connsiteY3452" fmla="*/ 1427004 h 4860733"/>
              <a:gd name="connsiteX3453" fmla="*/ 4593170 w 4853691"/>
              <a:gd name="connsiteY3453" fmla="*/ 1373022 h 4860733"/>
              <a:gd name="connsiteX3454" fmla="*/ 4593170 w 4853691"/>
              <a:gd name="connsiteY3454" fmla="*/ 1370675 h 4860733"/>
              <a:gd name="connsiteX3455" fmla="*/ 4600211 w 4853691"/>
              <a:gd name="connsiteY3455" fmla="*/ 1384757 h 4860733"/>
              <a:gd name="connsiteX3456" fmla="*/ 4616640 w 4853691"/>
              <a:gd name="connsiteY3456" fmla="*/ 1412922 h 4860733"/>
              <a:gd name="connsiteX3457" fmla="*/ 4719911 w 4853691"/>
              <a:gd name="connsiteY3457" fmla="*/ 1640586 h 4860733"/>
              <a:gd name="connsiteX3458" fmla="*/ 4726952 w 4853691"/>
              <a:gd name="connsiteY3458" fmla="*/ 1659362 h 4860733"/>
              <a:gd name="connsiteX3459" fmla="*/ 4731646 w 4853691"/>
              <a:gd name="connsiteY3459" fmla="*/ 1673444 h 4860733"/>
              <a:gd name="connsiteX3460" fmla="*/ 4724605 w 4853691"/>
              <a:gd name="connsiteY3460" fmla="*/ 1654668 h 4860733"/>
              <a:gd name="connsiteX3461" fmla="*/ 4719911 w 4853691"/>
              <a:gd name="connsiteY3461" fmla="*/ 1640586 h 4860733"/>
              <a:gd name="connsiteX3462" fmla="*/ 4717563 w 4853691"/>
              <a:gd name="connsiteY3462" fmla="*/ 1635891 h 4860733"/>
              <a:gd name="connsiteX3463" fmla="*/ 4705828 w 4853691"/>
              <a:gd name="connsiteY3463" fmla="*/ 1605380 h 4860733"/>
              <a:gd name="connsiteX3464" fmla="*/ 4708175 w 4853691"/>
              <a:gd name="connsiteY3464" fmla="*/ 1612421 h 4860733"/>
              <a:gd name="connsiteX3465" fmla="*/ 4719911 w 4853691"/>
              <a:gd name="connsiteY3465" fmla="*/ 1640586 h 4860733"/>
              <a:gd name="connsiteX3466" fmla="*/ 4809098 w 4853691"/>
              <a:gd name="connsiteY3466" fmla="*/ 2060707 h 4860733"/>
              <a:gd name="connsiteX3467" fmla="*/ 4809098 w 4853691"/>
              <a:gd name="connsiteY3467" fmla="*/ 2060707 h 4860733"/>
              <a:gd name="connsiteX3468" fmla="*/ 4809098 w 4853691"/>
              <a:gd name="connsiteY3468" fmla="*/ 2102954 h 4860733"/>
              <a:gd name="connsiteX3469" fmla="*/ 4809098 w 4853691"/>
              <a:gd name="connsiteY3469" fmla="*/ 2098260 h 4860733"/>
              <a:gd name="connsiteX3470" fmla="*/ 4809098 w 4853691"/>
              <a:gd name="connsiteY3470" fmla="*/ 2081830 h 4860733"/>
              <a:gd name="connsiteX3471" fmla="*/ 4806751 w 4853691"/>
              <a:gd name="connsiteY3471" fmla="*/ 2063054 h 4860733"/>
              <a:gd name="connsiteX3472" fmla="*/ 4806751 w 4853691"/>
              <a:gd name="connsiteY3472" fmla="*/ 2046624 h 4860733"/>
              <a:gd name="connsiteX3473" fmla="*/ 4804404 w 4853691"/>
              <a:gd name="connsiteY3473" fmla="*/ 2027848 h 4860733"/>
              <a:gd name="connsiteX3474" fmla="*/ 4802057 w 4853691"/>
              <a:gd name="connsiteY3474" fmla="*/ 2013766 h 4860733"/>
              <a:gd name="connsiteX3475" fmla="*/ 4799710 w 4853691"/>
              <a:gd name="connsiteY3475" fmla="*/ 1994990 h 4860733"/>
              <a:gd name="connsiteX3476" fmla="*/ 4799710 w 4853691"/>
              <a:gd name="connsiteY3476" fmla="*/ 1985601 h 4860733"/>
              <a:gd name="connsiteX3477" fmla="*/ 4811445 w 4853691"/>
              <a:gd name="connsiteY3477" fmla="*/ 1992643 h 4860733"/>
              <a:gd name="connsiteX3478" fmla="*/ 4811445 w 4853691"/>
              <a:gd name="connsiteY3478" fmla="*/ 1999684 h 4860733"/>
              <a:gd name="connsiteX3479" fmla="*/ 4811445 w 4853691"/>
              <a:gd name="connsiteY3479" fmla="*/ 2004378 h 4860733"/>
              <a:gd name="connsiteX3480" fmla="*/ 4811445 w 4853691"/>
              <a:gd name="connsiteY3480" fmla="*/ 2016113 h 4860733"/>
              <a:gd name="connsiteX3481" fmla="*/ 4811445 w 4853691"/>
              <a:gd name="connsiteY3481" fmla="*/ 2016113 h 4860733"/>
              <a:gd name="connsiteX3482" fmla="*/ 4806751 w 4853691"/>
              <a:gd name="connsiteY3482" fmla="*/ 2027848 h 4860733"/>
              <a:gd name="connsiteX3483" fmla="*/ 4809098 w 4853691"/>
              <a:gd name="connsiteY3483" fmla="*/ 2037236 h 4860733"/>
              <a:gd name="connsiteX3484" fmla="*/ 4809098 w 4853691"/>
              <a:gd name="connsiteY3484" fmla="*/ 2039583 h 4860733"/>
              <a:gd name="connsiteX3485" fmla="*/ 4809098 w 4853691"/>
              <a:gd name="connsiteY3485" fmla="*/ 2060707 h 4860733"/>
              <a:gd name="connsiteX3486" fmla="*/ 4802057 w 4853691"/>
              <a:gd name="connsiteY3486" fmla="*/ 2161630 h 4860733"/>
              <a:gd name="connsiteX3487" fmla="*/ 4809098 w 4853691"/>
              <a:gd name="connsiteY3487" fmla="*/ 2232041 h 4860733"/>
              <a:gd name="connsiteX3488" fmla="*/ 4809098 w 4853691"/>
              <a:gd name="connsiteY3488" fmla="*/ 2232041 h 4860733"/>
              <a:gd name="connsiteX3489" fmla="*/ 4811445 w 4853691"/>
              <a:gd name="connsiteY3489" fmla="*/ 2276635 h 4860733"/>
              <a:gd name="connsiteX3490" fmla="*/ 4809098 w 4853691"/>
              <a:gd name="connsiteY3490" fmla="*/ 2276635 h 4860733"/>
              <a:gd name="connsiteX3491" fmla="*/ 4809098 w 4853691"/>
              <a:gd name="connsiteY3491" fmla="*/ 2276635 h 4860733"/>
              <a:gd name="connsiteX3492" fmla="*/ 4804404 w 4853691"/>
              <a:gd name="connsiteY3492" fmla="*/ 2220306 h 4860733"/>
              <a:gd name="connsiteX3493" fmla="*/ 4802057 w 4853691"/>
              <a:gd name="connsiteY3493" fmla="*/ 2196836 h 4860733"/>
              <a:gd name="connsiteX3494" fmla="*/ 4795016 w 4853691"/>
              <a:gd name="connsiteY3494" fmla="*/ 2145201 h 4860733"/>
              <a:gd name="connsiteX3495" fmla="*/ 4799710 w 4853691"/>
              <a:gd name="connsiteY3495" fmla="*/ 2149895 h 4860733"/>
              <a:gd name="connsiteX3496" fmla="*/ 4799710 w 4853691"/>
              <a:gd name="connsiteY3496" fmla="*/ 2152242 h 4860733"/>
              <a:gd name="connsiteX3497" fmla="*/ 4802057 w 4853691"/>
              <a:gd name="connsiteY3497" fmla="*/ 2161630 h 4860733"/>
              <a:gd name="connsiteX3498" fmla="*/ 4785628 w 4853691"/>
              <a:gd name="connsiteY3498" fmla="*/ 2145201 h 4860733"/>
              <a:gd name="connsiteX3499" fmla="*/ 4776240 w 4853691"/>
              <a:gd name="connsiteY3499" fmla="*/ 2105301 h 4860733"/>
              <a:gd name="connsiteX3500" fmla="*/ 4773892 w 4853691"/>
              <a:gd name="connsiteY3500" fmla="*/ 2098260 h 4860733"/>
              <a:gd name="connsiteX3501" fmla="*/ 4762157 w 4853691"/>
              <a:gd name="connsiteY3501" fmla="*/ 2060707 h 4860733"/>
              <a:gd name="connsiteX3502" fmla="*/ 4762157 w 4853691"/>
              <a:gd name="connsiteY3502" fmla="*/ 2060707 h 4860733"/>
              <a:gd name="connsiteX3503" fmla="*/ 4748075 w 4853691"/>
              <a:gd name="connsiteY3503" fmla="*/ 2025501 h 4860733"/>
              <a:gd name="connsiteX3504" fmla="*/ 4745728 w 4853691"/>
              <a:gd name="connsiteY3504" fmla="*/ 2018460 h 4860733"/>
              <a:gd name="connsiteX3505" fmla="*/ 4731646 w 4853691"/>
              <a:gd name="connsiteY3505" fmla="*/ 1985601 h 4860733"/>
              <a:gd name="connsiteX3506" fmla="*/ 4729299 w 4853691"/>
              <a:gd name="connsiteY3506" fmla="*/ 1980907 h 4860733"/>
              <a:gd name="connsiteX3507" fmla="*/ 4715216 w 4853691"/>
              <a:gd name="connsiteY3507" fmla="*/ 1952743 h 4860733"/>
              <a:gd name="connsiteX3508" fmla="*/ 4712869 w 4853691"/>
              <a:gd name="connsiteY3508" fmla="*/ 1948049 h 4860733"/>
              <a:gd name="connsiteX3509" fmla="*/ 4696440 w 4853691"/>
              <a:gd name="connsiteY3509" fmla="*/ 1919884 h 4860733"/>
              <a:gd name="connsiteX3510" fmla="*/ 4691746 w 4853691"/>
              <a:gd name="connsiteY3510" fmla="*/ 1915190 h 4860733"/>
              <a:gd name="connsiteX3511" fmla="*/ 4684705 w 4853691"/>
              <a:gd name="connsiteY3511" fmla="*/ 1905802 h 4860733"/>
              <a:gd name="connsiteX3512" fmla="*/ 4691746 w 4853691"/>
              <a:gd name="connsiteY3512" fmla="*/ 1889372 h 4860733"/>
              <a:gd name="connsiteX3513" fmla="*/ 4670623 w 4853691"/>
              <a:gd name="connsiteY3513" fmla="*/ 1868249 h 4860733"/>
              <a:gd name="connsiteX3514" fmla="*/ 4668275 w 4853691"/>
              <a:gd name="connsiteY3514" fmla="*/ 1868249 h 4860733"/>
              <a:gd name="connsiteX3515" fmla="*/ 4663581 w 4853691"/>
              <a:gd name="connsiteY3515" fmla="*/ 1837737 h 4860733"/>
              <a:gd name="connsiteX3516" fmla="*/ 4663581 w 4853691"/>
              <a:gd name="connsiteY3516" fmla="*/ 1830696 h 4860733"/>
              <a:gd name="connsiteX3517" fmla="*/ 4661234 w 4853691"/>
              <a:gd name="connsiteY3517" fmla="*/ 1816614 h 4860733"/>
              <a:gd name="connsiteX3518" fmla="*/ 4658887 w 4853691"/>
              <a:gd name="connsiteY3518" fmla="*/ 1802532 h 4860733"/>
              <a:gd name="connsiteX3519" fmla="*/ 4658887 w 4853691"/>
              <a:gd name="connsiteY3519" fmla="*/ 1795491 h 4860733"/>
              <a:gd name="connsiteX3520" fmla="*/ 4658887 w 4853691"/>
              <a:gd name="connsiteY3520" fmla="*/ 1795491 h 4860733"/>
              <a:gd name="connsiteX3521" fmla="*/ 4663581 w 4853691"/>
              <a:gd name="connsiteY3521" fmla="*/ 1793144 h 4860733"/>
              <a:gd name="connsiteX3522" fmla="*/ 4682358 w 4853691"/>
              <a:gd name="connsiteY3522" fmla="*/ 1828349 h 4860733"/>
              <a:gd name="connsiteX3523" fmla="*/ 4689399 w 4853691"/>
              <a:gd name="connsiteY3523" fmla="*/ 1842432 h 4860733"/>
              <a:gd name="connsiteX3524" fmla="*/ 4708175 w 4853691"/>
              <a:gd name="connsiteY3524" fmla="*/ 1882331 h 4860733"/>
              <a:gd name="connsiteX3525" fmla="*/ 4717563 w 4853691"/>
              <a:gd name="connsiteY3525" fmla="*/ 1901108 h 4860733"/>
              <a:gd name="connsiteX3526" fmla="*/ 4731646 w 4853691"/>
              <a:gd name="connsiteY3526" fmla="*/ 1938660 h 4860733"/>
              <a:gd name="connsiteX3527" fmla="*/ 4738687 w 4853691"/>
              <a:gd name="connsiteY3527" fmla="*/ 1959784 h 4860733"/>
              <a:gd name="connsiteX3528" fmla="*/ 4752769 w 4853691"/>
              <a:gd name="connsiteY3528" fmla="*/ 2002031 h 4860733"/>
              <a:gd name="connsiteX3529" fmla="*/ 4757463 w 4853691"/>
              <a:gd name="connsiteY3529" fmla="*/ 2018460 h 4860733"/>
              <a:gd name="connsiteX3530" fmla="*/ 4773892 w 4853691"/>
              <a:gd name="connsiteY3530" fmla="*/ 2079483 h 4860733"/>
              <a:gd name="connsiteX3531" fmla="*/ 4776240 w 4853691"/>
              <a:gd name="connsiteY3531" fmla="*/ 2088871 h 4860733"/>
              <a:gd name="connsiteX3532" fmla="*/ 4785628 w 4853691"/>
              <a:gd name="connsiteY3532" fmla="*/ 2145201 h 4860733"/>
              <a:gd name="connsiteX3533" fmla="*/ 4790322 w 4853691"/>
              <a:gd name="connsiteY3533" fmla="*/ 2166324 h 4860733"/>
              <a:gd name="connsiteX3534" fmla="*/ 4792669 w 4853691"/>
              <a:gd name="connsiteY3534" fmla="*/ 2180406 h 4860733"/>
              <a:gd name="connsiteX3535" fmla="*/ 4785628 w 4853691"/>
              <a:gd name="connsiteY3535" fmla="*/ 2149895 h 4860733"/>
              <a:gd name="connsiteX3536" fmla="*/ 4785628 w 4853691"/>
              <a:gd name="connsiteY3536" fmla="*/ 2145201 h 4860733"/>
              <a:gd name="connsiteX3537" fmla="*/ 4672970 w 4853691"/>
              <a:gd name="connsiteY3537" fmla="*/ 1950396 h 4860733"/>
              <a:gd name="connsiteX3538" fmla="*/ 4675317 w 4853691"/>
              <a:gd name="connsiteY3538" fmla="*/ 1978560 h 4860733"/>
              <a:gd name="connsiteX3539" fmla="*/ 4677664 w 4853691"/>
              <a:gd name="connsiteY3539" fmla="*/ 2004378 h 4860733"/>
              <a:gd name="connsiteX3540" fmla="*/ 4680011 w 4853691"/>
              <a:gd name="connsiteY3540" fmla="*/ 2030195 h 4860733"/>
              <a:gd name="connsiteX3541" fmla="*/ 4682358 w 4853691"/>
              <a:gd name="connsiteY3541" fmla="*/ 2056013 h 4860733"/>
              <a:gd name="connsiteX3542" fmla="*/ 4684705 w 4853691"/>
              <a:gd name="connsiteY3542" fmla="*/ 2081830 h 4860733"/>
              <a:gd name="connsiteX3543" fmla="*/ 4687052 w 4853691"/>
              <a:gd name="connsiteY3543" fmla="*/ 2105301 h 4860733"/>
              <a:gd name="connsiteX3544" fmla="*/ 4691746 w 4853691"/>
              <a:gd name="connsiteY3544" fmla="*/ 2128771 h 4860733"/>
              <a:gd name="connsiteX3545" fmla="*/ 4694093 w 4853691"/>
              <a:gd name="connsiteY3545" fmla="*/ 2149895 h 4860733"/>
              <a:gd name="connsiteX3546" fmla="*/ 4698787 w 4853691"/>
              <a:gd name="connsiteY3546" fmla="*/ 2175712 h 4860733"/>
              <a:gd name="connsiteX3547" fmla="*/ 4701134 w 4853691"/>
              <a:gd name="connsiteY3547" fmla="*/ 2194489 h 4860733"/>
              <a:gd name="connsiteX3548" fmla="*/ 4705828 w 4853691"/>
              <a:gd name="connsiteY3548" fmla="*/ 2220306 h 4860733"/>
              <a:gd name="connsiteX3549" fmla="*/ 4708175 w 4853691"/>
              <a:gd name="connsiteY3549" fmla="*/ 2236735 h 4860733"/>
              <a:gd name="connsiteX3550" fmla="*/ 4712869 w 4853691"/>
              <a:gd name="connsiteY3550" fmla="*/ 2257859 h 4860733"/>
              <a:gd name="connsiteX3551" fmla="*/ 4696440 w 4853691"/>
              <a:gd name="connsiteY3551" fmla="*/ 2276635 h 4860733"/>
              <a:gd name="connsiteX3552" fmla="*/ 4717563 w 4853691"/>
              <a:gd name="connsiteY3552" fmla="*/ 2297759 h 4860733"/>
              <a:gd name="connsiteX3553" fmla="*/ 4722257 w 4853691"/>
              <a:gd name="connsiteY3553" fmla="*/ 2297759 h 4860733"/>
              <a:gd name="connsiteX3554" fmla="*/ 4724605 w 4853691"/>
              <a:gd name="connsiteY3554" fmla="*/ 2309494 h 4860733"/>
              <a:gd name="connsiteX3555" fmla="*/ 4724605 w 4853691"/>
              <a:gd name="connsiteY3555" fmla="*/ 2311841 h 4860733"/>
              <a:gd name="connsiteX3556" fmla="*/ 4726952 w 4853691"/>
              <a:gd name="connsiteY3556" fmla="*/ 2323576 h 4860733"/>
              <a:gd name="connsiteX3557" fmla="*/ 4726952 w 4853691"/>
              <a:gd name="connsiteY3557" fmla="*/ 2328270 h 4860733"/>
              <a:gd name="connsiteX3558" fmla="*/ 4729299 w 4853691"/>
              <a:gd name="connsiteY3558" fmla="*/ 2340005 h 4860733"/>
              <a:gd name="connsiteX3559" fmla="*/ 4731646 w 4853691"/>
              <a:gd name="connsiteY3559" fmla="*/ 2344700 h 4860733"/>
              <a:gd name="connsiteX3560" fmla="*/ 4733993 w 4853691"/>
              <a:gd name="connsiteY3560" fmla="*/ 2354088 h 4860733"/>
              <a:gd name="connsiteX3561" fmla="*/ 4736340 w 4853691"/>
              <a:gd name="connsiteY3561" fmla="*/ 2358782 h 4860733"/>
              <a:gd name="connsiteX3562" fmla="*/ 4738687 w 4853691"/>
              <a:gd name="connsiteY3562" fmla="*/ 2368170 h 4860733"/>
              <a:gd name="connsiteX3563" fmla="*/ 4741034 w 4853691"/>
              <a:gd name="connsiteY3563" fmla="*/ 2372864 h 4860733"/>
              <a:gd name="connsiteX3564" fmla="*/ 4743381 w 4853691"/>
              <a:gd name="connsiteY3564" fmla="*/ 2379905 h 4860733"/>
              <a:gd name="connsiteX3565" fmla="*/ 4745728 w 4853691"/>
              <a:gd name="connsiteY3565" fmla="*/ 2384599 h 4860733"/>
              <a:gd name="connsiteX3566" fmla="*/ 4748075 w 4853691"/>
              <a:gd name="connsiteY3566" fmla="*/ 2391640 h 4860733"/>
              <a:gd name="connsiteX3567" fmla="*/ 4750422 w 4853691"/>
              <a:gd name="connsiteY3567" fmla="*/ 2396334 h 4860733"/>
              <a:gd name="connsiteX3568" fmla="*/ 4752769 w 4853691"/>
              <a:gd name="connsiteY3568" fmla="*/ 2403376 h 4860733"/>
              <a:gd name="connsiteX3569" fmla="*/ 4755116 w 4853691"/>
              <a:gd name="connsiteY3569" fmla="*/ 2408070 h 4860733"/>
              <a:gd name="connsiteX3570" fmla="*/ 4757463 w 4853691"/>
              <a:gd name="connsiteY3570" fmla="*/ 2412764 h 4860733"/>
              <a:gd name="connsiteX3571" fmla="*/ 4759810 w 4853691"/>
              <a:gd name="connsiteY3571" fmla="*/ 2417458 h 4860733"/>
              <a:gd name="connsiteX3572" fmla="*/ 4762157 w 4853691"/>
              <a:gd name="connsiteY3572" fmla="*/ 2422152 h 4860733"/>
              <a:gd name="connsiteX3573" fmla="*/ 4764504 w 4853691"/>
              <a:gd name="connsiteY3573" fmla="*/ 2424499 h 4860733"/>
              <a:gd name="connsiteX3574" fmla="*/ 4766852 w 4853691"/>
              <a:gd name="connsiteY3574" fmla="*/ 2429193 h 4860733"/>
              <a:gd name="connsiteX3575" fmla="*/ 4769198 w 4853691"/>
              <a:gd name="connsiteY3575" fmla="*/ 2431540 h 4860733"/>
              <a:gd name="connsiteX3576" fmla="*/ 4771546 w 4853691"/>
              <a:gd name="connsiteY3576" fmla="*/ 2433887 h 4860733"/>
              <a:gd name="connsiteX3577" fmla="*/ 4771546 w 4853691"/>
              <a:gd name="connsiteY3577" fmla="*/ 2433887 h 4860733"/>
              <a:gd name="connsiteX3578" fmla="*/ 4769198 w 4853691"/>
              <a:gd name="connsiteY3578" fmla="*/ 2443275 h 4860733"/>
              <a:gd name="connsiteX3579" fmla="*/ 4771546 w 4853691"/>
              <a:gd name="connsiteY3579" fmla="*/ 2452664 h 4860733"/>
              <a:gd name="connsiteX3580" fmla="*/ 4769198 w 4853691"/>
              <a:gd name="connsiteY3580" fmla="*/ 2452664 h 4860733"/>
              <a:gd name="connsiteX3581" fmla="*/ 4764504 w 4853691"/>
              <a:gd name="connsiteY3581" fmla="*/ 2455011 h 4860733"/>
              <a:gd name="connsiteX3582" fmla="*/ 4755116 w 4853691"/>
              <a:gd name="connsiteY3582" fmla="*/ 2457358 h 4860733"/>
              <a:gd name="connsiteX3583" fmla="*/ 4750422 w 4853691"/>
              <a:gd name="connsiteY3583" fmla="*/ 2457358 h 4860733"/>
              <a:gd name="connsiteX3584" fmla="*/ 4736340 w 4853691"/>
              <a:gd name="connsiteY3584" fmla="*/ 2457358 h 4860733"/>
              <a:gd name="connsiteX3585" fmla="*/ 4729299 w 4853691"/>
              <a:gd name="connsiteY3585" fmla="*/ 2457358 h 4860733"/>
              <a:gd name="connsiteX3586" fmla="*/ 4729299 w 4853691"/>
              <a:gd name="connsiteY3586" fmla="*/ 2455011 h 4860733"/>
              <a:gd name="connsiteX3587" fmla="*/ 4708175 w 4853691"/>
              <a:gd name="connsiteY3587" fmla="*/ 2433887 h 4860733"/>
              <a:gd name="connsiteX3588" fmla="*/ 4703481 w 4853691"/>
              <a:gd name="connsiteY3588" fmla="*/ 2433887 h 4860733"/>
              <a:gd name="connsiteX3589" fmla="*/ 4694093 w 4853691"/>
              <a:gd name="connsiteY3589" fmla="*/ 2393987 h 4860733"/>
              <a:gd name="connsiteX3590" fmla="*/ 4691746 w 4853691"/>
              <a:gd name="connsiteY3590" fmla="*/ 2384599 h 4860733"/>
              <a:gd name="connsiteX3591" fmla="*/ 4687052 w 4853691"/>
              <a:gd name="connsiteY3591" fmla="*/ 2361129 h 4860733"/>
              <a:gd name="connsiteX3592" fmla="*/ 4684705 w 4853691"/>
              <a:gd name="connsiteY3592" fmla="*/ 2349394 h 4860733"/>
              <a:gd name="connsiteX3593" fmla="*/ 4682358 w 4853691"/>
              <a:gd name="connsiteY3593" fmla="*/ 2328270 h 4860733"/>
              <a:gd name="connsiteX3594" fmla="*/ 4680011 w 4853691"/>
              <a:gd name="connsiteY3594" fmla="*/ 2314188 h 4860733"/>
              <a:gd name="connsiteX3595" fmla="*/ 4677664 w 4853691"/>
              <a:gd name="connsiteY3595" fmla="*/ 2293064 h 4860733"/>
              <a:gd name="connsiteX3596" fmla="*/ 4675317 w 4853691"/>
              <a:gd name="connsiteY3596" fmla="*/ 2278982 h 4860733"/>
              <a:gd name="connsiteX3597" fmla="*/ 4672970 w 4853691"/>
              <a:gd name="connsiteY3597" fmla="*/ 2260206 h 4860733"/>
              <a:gd name="connsiteX3598" fmla="*/ 4670623 w 4853691"/>
              <a:gd name="connsiteY3598" fmla="*/ 2246123 h 4860733"/>
              <a:gd name="connsiteX3599" fmla="*/ 4668275 w 4853691"/>
              <a:gd name="connsiteY3599" fmla="*/ 2227347 h 4860733"/>
              <a:gd name="connsiteX3600" fmla="*/ 4665929 w 4853691"/>
              <a:gd name="connsiteY3600" fmla="*/ 2210918 h 4860733"/>
              <a:gd name="connsiteX3601" fmla="*/ 4663581 w 4853691"/>
              <a:gd name="connsiteY3601" fmla="*/ 2192142 h 4860733"/>
              <a:gd name="connsiteX3602" fmla="*/ 4661234 w 4853691"/>
              <a:gd name="connsiteY3602" fmla="*/ 2175712 h 4860733"/>
              <a:gd name="connsiteX3603" fmla="*/ 4658887 w 4853691"/>
              <a:gd name="connsiteY3603" fmla="*/ 2154589 h 4860733"/>
              <a:gd name="connsiteX3604" fmla="*/ 4658887 w 4853691"/>
              <a:gd name="connsiteY3604" fmla="*/ 2138159 h 4860733"/>
              <a:gd name="connsiteX3605" fmla="*/ 4658887 w 4853691"/>
              <a:gd name="connsiteY3605" fmla="*/ 2117036 h 4860733"/>
              <a:gd name="connsiteX3606" fmla="*/ 4658887 w 4853691"/>
              <a:gd name="connsiteY3606" fmla="*/ 2100607 h 4860733"/>
              <a:gd name="connsiteX3607" fmla="*/ 4658887 w 4853691"/>
              <a:gd name="connsiteY3607" fmla="*/ 2079483 h 4860733"/>
              <a:gd name="connsiteX3608" fmla="*/ 4658887 w 4853691"/>
              <a:gd name="connsiteY3608" fmla="*/ 2063054 h 4860733"/>
              <a:gd name="connsiteX3609" fmla="*/ 4658887 w 4853691"/>
              <a:gd name="connsiteY3609" fmla="*/ 2041930 h 4860733"/>
              <a:gd name="connsiteX3610" fmla="*/ 4658887 w 4853691"/>
              <a:gd name="connsiteY3610" fmla="*/ 2023154 h 4860733"/>
              <a:gd name="connsiteX3611" fmla="*/ 4658887 w 4853691"/>
              <a:gd name="connsiteY3611" fmla="*/ 2002031 h 4860733"/>
              <a:gd name="connsiteX3612" fmla="*/ 4658887 w 4853691"/>
              <a:gd name="connsiteY3612" fmla="*/ 1983254 h 4860733"/>
              <a:gd name="connsiteX3613" fmla="*/ 4658887 w 4853691"/>
              <a:gd name="connsiteY3613" fmla="*/ 1962131 h 4860733"/>
              <a:gd name="connsiteX3614" fmla="*/ 4658887 w 4853691"/>
              <a:gd name="connsiteY3614" fmla="*/ 1943354 h 4860733"/>
              <a:gd name="connsiteX3615" fmla="*/ 4658887 w 4853691"/>
              <a:gd name="connsiteY3615" fmla="*/ 1922231 h 4860733"/>
              <a:gd name="connsiteX3616" fmla="*/ 4658887 w 4853691"/>
              <a:gd name="connsiteY3616" fmla="*/ 1903455 h 4860733"/>
              <a:gd name="connsiteX3617" fmla="*/ 4658887 w 4853691"/>
              <a:gd name="connsiteY3617" fmla="*/ 1894066 h 4860733"/>
              <a:gd name="connsiteX3618" fmla="*/ 4658887 w 4853691"/>
              <a:gd name="connsiteY3618" fmla="*/ 1894066 h 4860733"/>
              <a:gd name="connsiteX3619" fmla="*/ 4661234 w 4853691"/>
              <a:gd name="connsiteY3619" fmla="*/ 1912843 h 4860733"/>
              <a:gd name="connsiteX3620" fmla="*/ 4672970 w 4853691"/>
              <a:gd name="connsiteY3620" fmla="*/ 1950396 h 4860733"/>
              <a:gd name="connsiteX3621" fmla="*/ 4809098 w 4853691"/>
              <a:gd name="connsiteY3621" fmla="*/ 2710839 h 4860733"/>
              <a:gd name="connsiteX3622" fmla="*/ 4804404 w 4853691"/>
              <a:gd name="connsiteY3622" fmla="*/ 2750738 h 4860733"/>
              <a:gd name="connsiteX3623" fmla="*/ 4802057 w 4853691"/>
              <a:gd name="connsiteY3623" fmla="*/ 2764821 h 4860733"/>
              <a:gd name="connsiteX3624" fmla="*/ 4795016 w 4853691"/>
              <a:gd name="connsiteY3624" fmla="*/ 2818803 h 4860733"/>
              <a:gd name="connsiteX3625" fmla="*/ 4792669 w 4853691"/>
              <a:gd name="connsiteY3625" fmla="*/ 2832885 h 4860733"/>
              <a:gd name="connsiteX3626" fmla="*/ 4785628 w 4853691"/>
              <a:gd name="connsiteY3626" fmla="*/ 2872785 h 4860733"/>
              <a:gd name="connsiteX3627" fmla="*/ 4783281 w 4853691"/>
              <a:gd name="connsiteY3627" fmla="*/ 2891561 h 4860733"/>
              <a:gd name="connsiteX3628" fmla="*/ 4776240 w 4853691"/>
              <a:gd name="connsiteY3628" fmla="*/ 2926767 h 4860733"/>
              <a:gd name="connsiteX3629" fmla="*/ 4771546 w 4853691"/>
              <a:gd name="connsiteY3629" fmla="*/ 2947890 h 4860733"/>
              <a:gd name="connsiteX3630" fmla="*/ 4764504 w 4853691"/>
              <a:gd name="connsiteY3630" fmla="*/ 2980749 h 4860733"/>
              <a:gd name="connsiteX3631" fmla="*/ 4759810 w 4853691"/>
              <a:gd name="connsiteY3631" fmla="*/ 3001873 h 4860733"/>
              <a:gd name="connsiteX3632" fmla="*/ 4752769 w 4853691"/>
              <a:gd name="connsiteY3632" fmla="*/ 3032384 h 4860733"/>
              <a:gd name="connsiteX3633" fmla="*/ 4748075 w 4853691"/>
              <a:gd name="connsiteY3633" fmla="*/ 3053507 h 4860733"/>
              <a:gd name="connsiteX3634" fmla="*/ 4741034 w 4853691"/>
              <a:gd name="connsiteY3634" fmla="*/ 3084019 h 4860733"/>
              <a:gd name="connsiteX3635" fmla="*/ 4736340 w 4853691"/>
              <a:gd name="connsiteY3635" fmla="*/ 3105142 h 4860733"/>
              <a:gd name="connsiteX3636" fmla="*/ 4726952 w 4853691"/>
              <a:gd name="connsiteY3636" fmla="*/ 3135654 h 4860733"/>
              <a:gd name="connsiteX3637" fmla="*/ 4719911 w 4853691"/>
              <a:gd name="connsiteY3637" fmla="*/ 3156777 h 4860733"/>
              <a:gd name="connsiteX3638" fmla="*/ 4710522 w 4853691"/>
              <a:gd name="connsiteY3638" fmla="*/ 3187289 h 4860733"/>
              <a:gd name="connsiteX3639" fmla="*/ 4703481 w 4853691"/>
              <a:gd name="connsiteY3639" fmla="*/ 3208413 h 4860733"/>
              <a:gd name="connsiteX3640" fmla="*/ 4691746 w 4853691"/>
              <a:gd name="connsiteY3640" fmla="*/ 3243618 h 4860733"/>
              <a:gd name="connsiteX3641" fmla="*/ 4687052 w 4853691"/>
              <a:gd name="connsiteY3641" fmla="*/ 3260048 h 4860733"/>
              <a:gd name="connsiteX3642" fmla="*/ 4687052 w 4853691"/>
              <a:gd name="connsiteY3642" fmla="*/ 3260048 h 4860733"/>
              <a:gd name="connsiteX3643" fmla="*/ 4694093 w 4853691"/>
              <a:gd name="connsiteY3643" fmla="*/ 3231883 h 4860733"/>
              <a:gd name="connsiteX3644" fmla="*/ 4705828 w 4853691"/>
              <a:gd name="connsiteY3644" fmla="*/ 3187289 h 4860733"/>
              <a:gd name="connsiteX3645" fmla="*/ 4719911 w 4853691"/>
              <a:gd name="connsiteY3645" fmla="*/ 3130960 h 4860733"/>
              <a:gd name="connsiteX3646" fmla="*/ 4731646 w 4853691"/>
              <a:gd name="connsiteY3646" fmla="*/ 3086366 h 4860733"/>
              <a:gd name="connsiteX3647" fmla="*/ 4743381 w 4853691"/>
              <a:gd name="connsiteY3647" fmla="*/ 3027690 h 4860733"/>
              <a:gd name="connsiteX3648" fmla="*/ 4752769 w 4853691"/>
              <a:gd name="connsiteY3648" fmla="*/ 2983096 h 4860733"/>
              <a:gd name="connsiteX3649" fmla="*/ 4764504 w 4853691"/>
              <a:gd name="connsiteY3649" fmla="*/ 2922073 h 4860733"/>
              <a:gd name="connsiteX3650" fmla="*/ 4771546 w 4853691"/>
              <a:gd name="connsiteY3650" fmla="*/ 2879826 h 4860733"/>
              <a:gd name="connsiteX3651" fmla="*/ 4780934 w 4853691"/>
              <a:gd name="connsiteY3651" fmla="*/ 2811762 h 4860733"/>
              <a:gd name="connsiteX3652" fmla="*/ 4785628 w 4853691"/>
              <a:gd name="connsiteY3652" fmla="*/ 2774209 h 4860733"/>
              <a:gd name="connsiteX3653" fmla="*/ 4795016 w 4853691"/>
              <a:gd name="connsiteY3653" fmla="*/ 2687368 h 4860733"/>
              <a:gd name="connsiteX3654" fmla="*/ 4797363 w 4853691"/>
              <a:gd name="connsiteY3654" fmla="*/ 2666245 h 4860733"/>
              <a:gd name="connsiteX3655" fmla="*/ 4799710 w 4853691"/>
              <a:gd name="connsiteY3655" fmla="*/ 2649816 h 4860733"/>
              <a:gd name="connsiteX3656" fmla="*/ 4804404 w 4853691"/>
              <a:gd name="connsiteY3656" fmla="*/ 2656857 h 4860733"/>
              <a:gd name="connsiteX3657" fmla="*/ 4802057 w 4853691"/>
              <a:gd name="connsiteY3657" fmla="*/ 2685021 h 4860733"/>
              <a:gd name="connsiteX3658" fmla="*/ 4809098 w 4853691"/>
              <a:gd name="connsiteY3658" fmla="*/ 2710839 h 4860733"/>
              <a:gd name="connsiteX3659" fmla="*/ 4696440 w 4853691"/>
              <a:gd name="connsiteY3659" fmla="*/ 3262394 h 4860733"/>
              <a:gd name="connsiteX3660" fmla="*/ 4705828 w 4853691"/>
              <a:gd name="connsiteY3660" fmla="*/ 3236577 h 4860733"/>
              <a:gd name="connsiteX3661" fmla="*/ 4710522 w 4853691"/>
              <a:gd name="connsiteY3661" fmla="*/ 3222495 h 4860733"/>
              <a:gd name="connsiteX3662" fmla="*/ 4708175 w 4853691"/>
              <a:gd name="connsiteY3662" fmla="*/ 3229536 h 4860733"/>
              <a:gd name="connsiteX3663" fmla="*/ 4710522 w 4853691"/>
              <a:gd name="connsiteY3663" fmla="*/ 3238924 h 4860733"/>
              <a:gd name="connsiteX3664" fmla="*/ 4691746 w 4853691"/>
              <a:gd name="connsiteY3664" fmla="*/ 3278824 h 4860733"/>
              <a:gd name="connsiteX3665" fmla="*/ 4694093 w 4853691"/>
              <a:gd name="connsiteY3665" fmla="*/ 3274130 h 4860733"/>
              <a:gd name="connsiteX3666" fmla="*/ 4696440 w 4853691"/>
              <a:gd name="connsiteY3666" fmla="*/ 3262394 h 4860733"/>
              <a:gd name="connsiteX3667" fmla="*/ 4480512 w 4853691"/>
              <a:gd name="connsiteY3667" fmla="*/ 3722416 h 4860733"/>
              <a:gd name="connsiteX3668" fmla="*/ 4459388 w 4853691"/>
              <a:gd name="connsiteY3668" fmla="*/ 3748233 h 4860733"/>
              <a:gd name="connsiteX3669" fmla="*/ 4445306 w 4853691"/>
              <a:gd name="connsiteY3669" fmla="*/ 3762315 h 4860733"/>
              <a:gd name="connsiteX3670" fmla="*/ 4424183 w 4853691"/>
              <a:gd name="connsiteY3670" fmla="*/ 3783439 h 4860733"/>
              <a:gd name="connsiteX3671" fmla="*/ 4410100 w 4853691"/>
              <a:gd name="connsiteY3671" fmla="*/ 3797521 h 4860733"/>
              <a:gd name="connsiteX3672" fmla="*/ 4388977 w 4853691"/>
              <a:gd name="connsiteY3672" fmla="*/ 3816298 h 4860733"/>
              <a:gd name="connsiteX3673" fmla="*/ 4377242 w 4853691"/>
              <a:gd name="connsiteY3673" fmla="*/ 3825686 h 4860733"/>
              <a:gd name="connsiteX3674" fmla="*/ 4386630 w 4853691"/>
              <a:gd name="connsiteY3674" fmla="*/ 3813950 h 4860733"/>
              <a:gd name="connsiteX3675" fmla="*/ 4403059 w 4853691"/>
              <a:gd name="connsiteY3675" fmla="*/ 3792827 h 4860733"/>
              <a:gd name="connsiteX3676" fmla="*/ 4417141 w 4853691"/>
              <a:gd name="connsiteY3676" fmla="*/ 3774051 h 4860733"/>
              <a:gd name="connsiteX3677" fmla="*/ 4438265 w 4853691"/>
              <a:gd name="connsiteY3677" fmla="*/ 3743539 h 4860733"/>
              <a:gd name="connsiteX3678" fmla="*/ 4457041 w 4853691"/>
              <a:gd name="connsiteY3678" fmla="*/ 3717722 h 4860733"/>
              <a:gd name="connsiteX3679" fmla="*/ 4475818 w 4853691"/>
              <a:gd name="connsiteY3679" fmla="*/ 3689557 h 4860733"/>
              <a:gd name="connsiteX3680" fmla="*/ 4487553 w 4853691"/>
              <a:gd name="connsiteY3680" fmla="*/ 3670781 h 4860733"/>
              <a:gd name="connsiteX3681" fmla="*/ 4489900 w 4853691"/>
              <a:gd name="connsiteY3681" fmla="*/ 3666087 h 4860733"/>
              <a:gd name="connsiteX3682" fmla="*/ 4489900 w 4853691"/>
              <a:gd name="connsiteY3682" fmla="*/ 3666087 h 4860733"/>
              <a:gd name="connsiteX3683" fmla="*/ 4503982 w 4853691"/>
              <a:gd name="connsiteY3683" fmla="*/ 3647310 h 4860733"/>
              <a:gd name="connsiteX3684" fmla="*/ 4513371 w 4853691"/>
              <a:gd name="connsiteY3684" fmla="*/ 3633228 h 4860733"/>
              <a:gd name="connsiteX3685" fmla="*/ 4518065 w 4853691"/>
              <a:gd name="connsiteY3685" fmla="*/ 3626187 h 4860733"/>
              <a:gd name="connsiteX3686" fmla="*/ 4527453 w 4853691"/>
              <a:gd name="connsiteY3686" fmla="*/ 3614451 h 4860733"/>
              <a:gd name="connsiteX3687" fmla="*/ 4553270 w 4853691"/>
              <a:gd name="connsiteY3687" fmla="*/ 3576899 h 4860733"/>
              <a:gd name="connsiteX3688" fmla="*/ 4557964 w 4853691"/>
              <a:gd name="connsiteY3688" fmla="*/ 3569858 h 4860733"/>
              <a:gd name="connsiteX3689" fmla="*/ 4579088 w 4853691"/>
              <a:gd name="connsiteY3689" fmla="*/ 3536999 h 4860733"/>
              <a:gd name="connsiteX3690" fmla="*/ 4586129 w 4853691"/>
              <a:gd name="connsiteY3690" fmla="*/ 3544040 h 4860733"/>
              <a:gd name="connsiteX3691" fmla="*/ 4576741 w 4853691"/>
              <a:gd name="connsiteY3691" fmla="*/ 3562816 h 4860733"/>
              <a:gd name="connsiteX3692" fmla="*/ 4562658 w 4853691"/>
              <a:gd name="connsiteY3692" fmla="*/ 3586287 h 4860733"/>
              <a:gd name="connsiteX3693" fmla="*/ 4529800 w 4853691"/>
              <a:gd name="connsiteY3693" fmla="*/ 3642616 h 4860733"/>
              <a:gd name="connsiteX3694" fmla="*/ 4520412 w 4853691"/>
              <a:gd name="connsiteY3694" fmla="*/ 3640269 h 4860733"/>
              <a:gd name="connsiteX3695" fmla="*/ 4499288 w 4853691"/>
              <a:gd name="connsiteY3695" fmla="*/ 3661392 h 4860733"/>
              <a:gd name="connsiteX3696" fmla="*/ 4506329 w 4853691"/>
              <a:gd name="connsiteY3696" fmla="*/ 3677822 h 4860733"/>
              <a:gd name="connsiteX3697" fmla="*/ 4487553 w 4853691"/>
              <a:gd name="connsiteY3697" fmla="*/ 3703639 h 4860733"/>
              <a:gd name="connsiteX3698" fmla="*/ 4480512 w 4853691"/>
              <a:gd name="connsiteY3698" fmla="*/ 3722416 h 4860733"/>
              <a:gd name="connsiteX3699" fmla="*/ 4316218 w 4853691"/>
              <a:gd name="connsiteY3699" fmla="*/ 3898444 h 4860733"/>
              <a:gd name="connsiteX3700" fmla="*/ 4309178 w 4853691"/>
              <a:gd name="connsiteY3700" fmla="*/ 3905485 h 4860733"/>
              <a:gd name="connsiteX3701" fmla="*/ 4271625 w 4853691"/>
              <a:gd name="connsiteY3701" fmla="*/ 3945385 h 4860733"/>
              <a:gd name="connsiteX3702" fmla="*/ 4259889 w 4853691"/>
              <a:gd name="connsiteY3702" fmla="*/ 3959468 h 4860733"/>
              <a:gd name="connsiteX3703" fmla="*/ 4238766 w 4853691"/>
              <a:gd name="connsiteY3703" fmla="*/ 3980591 h 4860733"/>
              <a:gd name="connsiteX3704" fmla="*/ 4234072 w 4853691"/>
              <a:gd name="connsiteY3704" fmla="*/ 3971203 h 4860733"/>
              <a:gd name="connsiteX3705" fmla="*/ 4264583 w 4853691"/>
              <a:gd name="connsiteY3705" fmla="*/ 3943038 h 4860733"/>
              <a:gd name="connsiteX3706" fmla="*/ 4276319 w 4853691"/>
              <a:gd name="connsiteY3706" fmla="*/ 3931303 h 4860733"/>
              <a:gd name="connsiteX3707" fmla="*/ 4311524 w 4853691"/>
              <a:gd name="connsiteY3707" fmla="*/ 3893750 h 4860733"/>
              <a:gd name="connsiteX3708" fmla="*/ 4320913 w 4853691"/>
              <a:gd name="connsiteY3708" fmla="*/ 3884362 h 4860733"/>
              <a:gd name="connsiteX3709" fmla="*/ 4344383 w 4853691"/>
              <a:gd name="connsiteY3709" fmla="*/ 3858544 h 4860733"/>
              <a:gd name="connsiteX3710" fmla="*/ 4351424 w 4853691"/>
              <a:gd name="connsiteY3710" fmla="*/ 3853850 h 4860733"/>
              <a:gd name="connsiteX3711" fmla="*/ 4367854 w 4853691"/>
              <a:gd name="connsiteY3711" fmla="*/ 3842115 h 4860733"/>
              <a:gd name="connsiteX3712" fmla="*/ 4367854 w 4853691"/>
              <a:gd name="connsiteY3712" fmla="*/ 3842115 h 4860733"/>
              <a:gd name="connsiteX3713" fmla="*/ 4360812 w 4853691"/>
              <a:gd name="connsiteY3713" fmla="*/ 3851503 h 4860733"/>
              <a:gd name="connsiteX3714" fmla="*/ 4316218 w 4853691"/>
              <a:gd name="connsiteY3714" fmla="*/ 3898444 h 4860733"/>
              <a:gd name="connsiteX3715" fmla="*/ 4170701 w 4853691"/>
              <a:gd name="connsiteY3715" fmla="*/ 4041614 h 4860733"/>
              <a:gd name="connsiteX3716" fmla="*/ 4147231 w 4853691"/>
              <a:gd name="connsiteY3716" fmla="*/ 4069779 h 4860733"/>
              <a:gd name="connsiteX3717" fmla="*/ 4126108 w 4853691"/>
              <a:gd name="connsiteY3717" fmla="*/ 4093249 h 4860733"/>
              <a:gd name="connsiteX3718" fmla="*/ 4100290 w 4853691"/>
              <a:gd name="connsiteY3718" fmla="*/ 4121414 h 4860733"/>
              <a:gd name="connsiteX3719" fmla="*/ 4079167 w 4853691"/>
              <a:gd name="connsiteY3719" fmla="*/ 4144884 h 4860733"/>
              <a:gd name="connsiteX3720" fmla="*/ 4053349 w 4853691"/>
              <a:gd name="connsiteY3720" fmla="*/ 4173049 h 4860733"/>
              <a:gd name="connsiteX3721" fmla="*/ 4032226 w 4853691"/>
              <a:gd name="connsiteY3721" fmla="*/ 4194172 h 4860733"/>
              <a:gd name="connsiteX3722" fmla="*/ 4004061 w 4853691"/>
              <a:gd name="connsiteY3722" fmla="*/ 4222337 h 4860733"/>
              <a:gd name="connsiteX3723" fmla="*/ 3982938 w 4853691"/>
              <a:gd name="connsiteY3723" fmla="*/ 4243460 h 4860733"/>
              <a:gd name="connsiteX3724" fmla="*/ 3954773 w 4853691"/>
              <a:gd name="connsiteY3724" fmla="*/ 4271625 h 4860733"/>
              <a:gd name="connsiteX3725" fmla="*/ 3935997 w 4853691"/>
              <a:gd name="connsiteY3725" fmla="*/ 4290401 h 4860733"/>
              <a:gd name="connsiteX3726" fmla="*/ 3905485 w 4853691"/>
              <a:gd name="connsiteY3726" fmla="*/ 4316219 h 4860733"/>
              <a:gd name="connsiteX3727" fmla="*/ 3886709 w 4853691"/>
              <a:gd name="connsiteY3727" fmla="*/ 4334995 h 4860733"/>
              <a:gd name="connsiteX3728" fmla="*/ 3856197 w 4853691"/>
              <a:gd name="connsiteY3728" fmla="*/ 4360812 h 4860733"/>
              <a:gd name="connsiteX3729" fmla="*/ 3837421 w 4853691"/>
              <a:gd name="connsiteY3729" fmla="*/ 4377242 h 4860733"/>
              <a:gd name="connsiteX3730" fmla="*/ 3818645 w 4853691"/>
              <a:gd name="connsiteY3730" fmla="*/ 4393671 h 4860733"/>
              <a:gd name="connsiteX3731" fmla="*/ 3804562 w 4853691"/>
              <a:gd name="connsiteY3731" fmla="*/ 4400712 h 4860733"/>
              <a:gd name="connsiteX3732" fmla="*/ 3790480 w 4853691"/>
              <a:gd name="connsiteY3732" fmla="*/ 4407753 h 4860733"/>
              <a:gd name="connsiteX3733" fmla="*/ 3767010 w 4853691"/>
              <a:gd name="connsiteY3733" fmla="*/ 4417142 h 4860733"/>
              <a:gd name="connsiteX3734" fmla="*/ 3755274 w 4853691"/>
              <a:gd name="connsiteY3734" fmla="*/ 4421836 h 4860733"/>
              <a:gd name="connsiteX3735" fmla="*/ 3736498 w 4853691"/>
              <a:gd name="connsiteY3735" fmla="*/ 4428877 h 4860733"/>
              <a:gd name="connsiteX3736" fmla="*/ 3734151 w 4853691"/>
              <a:gd name="connsiteY3736" fmla="*/ 4424183 h 4860733"/>
              <a:gd name="connsiteX3737" fmla="*/ 3755274 w 4853691"/>
              <a:gd name="connsiteY3737" fmla="*/ 4405406 h 4860733"/>
              <a:gd name="connsiteX3738" fmla="*/ 3788133 w 4853691"/>
              <a:gd name="connsiteY3738" fmla="*/ 4379589 h 4860733"/>
              <a:gd name="connsiteX3739" fmla="*/ 3825686 w 4853691"/>
              <a:gd name="connsiteY3739" fmla="*/ 4349077 h 4860733"/>
              <a:gd name="connsiteX3740" fmla="*/ 3856197 w 4853691"/>
              <a:gd name="connsiteY3740" fmla="*/ 4323260 h 4860733"/>
              <a:gd name="connsiteX3741" fmla="*/ 3896097 w 4853691"/>
              <a:gd name="connsiteY3741" fmla="*/ 4288054 h 4860733"/>
              <a:gd name="connsiteX3742" fmla="*/ 3921915 w 4853691"/>
              <a:gd name="connsiteY3742" fmla="*/ 4264584 h 4860733"/>
              <a:gd name="connsiteX3743" fmla="*/ 3966509 w 4853691"/>
              <a:gd name="connsiteY3743" fmla="*/ 4219990 h 4860733"/>
              <a:gd name="connsiteX3744" fmla="*/ 3985285 w 4853691"/>
              <a:gd name="connsiteY3744" fmla="*/ 4201213 h 4860733"/>
              <a:gd name="connsiteX3745" fmla="*/ 4097943 w 4853691"/>
              <a:gd name="connsiteY3745" fmla="*/ 4081514 h 4860733"/>
              <a:gd name="connsiteX3746" fmla="*/ 4107331 w 4853691"/>
              <a:gd name="connsiteY3746" fmla="*/ 4074473 h 4860733"/>
              <a:gd name="connsiteX3747" fmla="*/ 4130802 w 4853691"/>
              <a:gd name="connsiteY3747" fmla="*/ 4055696 h 4860733"/>
              <a:gd name="connsiteX3748" fmla="*/ 4158966 w 4853691"/>
              <a:gd name="connsiteY3748" fmla="*/ 4032226 h 4860733"/>
              <a:gd name="connsiteX3749" fmla="*/ 4182437 w 4853691"/>
              <a:gd name="connsiteY3749" fmla="*/ 4013449 h 4860733"/>
              <a:gd name="connsiteX3750" fmla="*/ 4187131 w 4853691"/>
              <a:gd name="connsiteY3750" fmla="*/ 4008755 h 4860733"/>
              <a:gd name="connsiteX3751" fmla="*/ 4187131 w 4853691"/>
              <a:gd name="connsiteY3751" fmla="*/ 4008755 h 4860733"/>
              <a:gd name="connsiteX3752" fmla="*/ 4189478 w 4853691"/>
              <a:gd name="connsiteY3752" fmla="*/ 4015796 h 4860733"/>
              <a:gd name="connsiteX3753" fmla="*/ 4187131 w 4853691"/>
              <a:gd name="connsiteY3753" fmla="*/ 4018144 h 4860733"/>
              <a:gd name="connsiteX3754" fmla="*/ 4170701 w 4853691"/>
              <a:gd name="connsiteY3754" fmla="*/ 4041614 h 4860733"/>
              <a:gd name="connsiteX3755" fmla="*/ 3675475 w 4853691"/>
              <a:gd name="connsiteY3755" fmla="*/ 4480512 h 4860733"/>
              <a:gd name="connsiteX3756" fmla="*/ 3644963 w 4853691"/>
              <a:gd name="connsiteY3756" fmla="*/ 4508676 h 4860733"/>
              <a:gd name="connsiteX3757" fmla="*/ 3635575 w 4853691"/>
              <a:gd name="connsiteY3757" fmla="*/ 4518064 h 4860733"/>
              <a:gd name="connsiteX3758" fmla="*/ 3612104 w 4853691"/>
              <a:gd name="connsiteY3758" fmla="*/ 4536841 h 4860733"/>
              <a:gd name="connsiteX3759" fmla="*/ 3598022 w 4853691"/>
              <a:gd name="connsiteY3759" fmla="*/ 4548576 h 4860733"/>
              <a:gd name="connsiteX3760" fmla="*/ 3576899 w 4853691"/>
              <a:gd name="connsiteY3760" fmla="*/ 4565005 h 4860733"/>
              <a:gd name="connsiteX3761" fmla="*/ 3569858 w 4853691"/>
              <a:gd name="connsiteY3761" fmla="*/ 4569700 h 4860733"/>
              <a:gd name="connsiteX3762" fmla="*/ 3431382 w 4853691"/>
              <a:gd name="connsiteY3762" fmla="*/ 4642458 h 4860733"/>
              <a:gd name="connsiteX3763" fmla="*/ 3414953 w 4853691"/>
              <a:gd name="connsiteY3763" fmla="*/ 4630723 h 4860733"/>
              <a:gd name="connsiteX3764" fmla="*/ 3393829 w 4853691"/>
              <a:gd name="connsiteY3764" fmla="*/ 4651846 h 4860733"/>
              <a:gd name="connsiteX3765" fmla="*/ 3393829 w 4853691"/>
              <a:gd name="connsiteY3765" fmla="*/ 4654193 h 4860733"/>
              <a:gd name="connsiteX3766" fmla="*/ 3382094 w 4853691"/>
              <a:gd name="connsiteY3766" fmla="*/ 4654193 h 4860733"/>
              <a:gd name="connsiteX3767" fmla="*/ 3323418 w 4853691"/>
              <a:gd name="connsiteY3767" fmla="*/ 4640111 h 4860733"/>
              <a:gd name="connsiteX3768" fmla="*/ 3342194 w 4853691"/>
              <a:gd name="connsiteY3768" fmla="*/ 4633070 h 4860733"/>
              <a:gd name="connsiteX3769" fmla="*/ 3363318 w 4853691"/>
              <a:gd name="connsiteY3769" fmla="*/ 4623681 h 4860733"/>
              <a:gd name="connsiteX3770" fmla="*/ 3398523 w 4853691"/>
              <a:gd name="connsiteY3770" fmla="*/ 4607252 h 4860733"/>
              <a:gd name="connsiteX3771" fmla="*/ 3424341 w 4853691"/>
              <a:gd name="connsiteY3771" fmla="*/ 4595517 h 4860733"/>
              <a:gd name="connsiteX3772" fmla="*/ 3454852 w 4853691"/>
              <a:gd name="connsiteY3772" fmla="*/ 4581435 h 4860733"/>
              <a:gd name="connsiteX3773" fmla="*/ 3480670 w 4853691"/>
              <a:gd name="connsiteY3773" fmla="*/ 4569700 h 4860733"/>
              <a:gd name="connsiteX3774" fmla="*/ 3508834 w 4853691"/>
              <a:gd name="connsiteY3774" fmla="*/ 4555617 h 4860733"/>
              <a:gd name="connsiteX3775" fmla="*/ 3534652 w 4853691"/>
              <a:gd name="connsiteY3775" fmla="*/ 4541535 h 4860733"/>
              <a:gd name="connsiteX3776" fmla="*/ 3562817 w 4853691"/>
              <a:gd name="connsiteY3776" fmla="*/ 4527453 h 4860733"/>
              <a:gd name="connsiteX3777" fmla="*/ 3588634 w 4853691"/>
              <a:gd name="connsiteY3777" fmla="*/ 4513370 h 4860733"/>
              <a:gd name="connsiteX3778" fmla="*/ 3614452 w 4853691"/>
              <a:gd name="connsiteY3778" fmla="*/ 4499288 h 4860733"/>
              <a:gd name="connsiteX3779" fmla="*/ 3640269 w 4853691"/>
              <a:gd name="connsiteY3779" fmla="*/ 4482859 h 4860733"/>
              <a:gd name="connsiteX3780" fmla="*/ 3666086 w 4853691"/>
              <a:gd name="connsiteY3780" fmla="*/ 4466429 h 4860733"/>
              <a:gd name="connsiteX3781" fmla="*/ 3691904 w 4853691"/>
              <a:gd name="connsiteY3781" fmla="*/ 4450000 h 4860733"/>
              <a:gd name="connsiteX3782" fmla="*/ 3703639 w 4853691"/>
              <a:gd name="connsiteY3782" fmla="*/ 4442959 h 4860733"/>
              <a:gd name="connsiteX3783" fmla="*/ 3705986 w 4853691"/>
              <a:gd name="connsiteY3783" fmla="*/ 4445306 h 4860733"/>
              <a:gd name="connsiteX3784" fmla="*/ 3684863 w 4853691"/>
              <a:gd name="connsiteY3784" fmla="*/ 4466429 h 4860733"/>
              <a:gd name="connsiteX3785" fmla="*/ 3675475 w 4853691"/>
              <a:gd name="connsiteY3785" fmla="*/ 4480512 h 4860733"/>
              <a:gd name="connsiteX3786" fmla="*/ 3278824 w 4853691"/>
              <a:gd name="connsiteY3786" fmla="*/ 4656540 h 4860733"/>
              <a:gd name="connsiteX3787" fmla="*/ 3248312 w 4853691"/>
              <a:gd name="connsiteY3787" fmla="*/ 4668276 h 4860733"/>
              <a:gd name="connsiteX3788" fmla="*/ 3222495 w 4853691"/>
              <a:gd name="connsiteY3788" fmla="*/ 4677664 h 4860733"/>
              <a:gd name="connsiteX3789" fmla="*/ 3189636 w 4853691"/>
              <a:gd name="connsiteY3789" fmla="*/ 4689399 h 4860733"/>
              <a:gd name="connsiteX3790" fmla="*/ 3163819 w 4853691"/>
              <a:gd name="connsiteY3790" fmla="*/ 4698787 h 4860733"/>
              <a:gd name="connsiteX3791" fmla="*/ 3130960 w 4853691"/>
              <a:gd name="connsiteY3791" fmla="*/ 4710522 h 4860733"/>
              <a:gd name="connsiteX3792" fmla="*/ 3105143 w 4853691"/>
              <a:gd name="connsiteY3792" fmla="*/ 4717563 h 4860733"/>
              <a:gd name="connsiteX3793" fmla="*/ 3072284 w 4853691"/>
              <a:gd name="connsiteY3793" fmla="*/ 4726952 h 4860733"/>
              <a:gd name="connsiteX3794" fmla="*/ 3046466 w 4853691"/>
              <a:gd name="connsiteY3794" fmla="*/ 4733993 h 4860733"/>
              <a:gd name="connsiteX3795" fmla="*/ 3011261 w 4853691"/>
              <a:gd name="connsiteY3795" fmla="*/ 4743381 h 4860733"/>
              <a:gd name="connsiteX3796" fmla="*/ 2987790 w 4853691"/>
              <a:gd name="connsiteY3796" fmla="*/ 4750422 h 4860733"/>
              <a:gd name="connsiteX3797" fmla="*/ 2952585 w 4853691"/>
              <a:gd name="connsiteY3797" fmla="*/ 4759810 h 4860733"/>
              <a:gd name="connsiteX3798" fmla="*/ 2929114 w 4853691"/>
              <a:gd name="connsiteY3798" fmla="*/ 4766851 h 4860733"/>
              <a:gd name="connsiteX3799" fmla="*/ 2893908 w 4853691"/>
              <a:gd name="connsiteY3799" fmla="*/ 4773893 h 4860733"/>
              <a:gd name="connsiteX3800" fmla="*/ 2870438 w 4853691"/>
              <a:gd name="connsiteY3800" fmla="*/ 4778587 h 4860733"/>
              <a:gd name="connsiteX3801" fmla="*/ 2830538 w 4853691"/>
              <a:gd name="connsiteY3801" fmla="*/ 4785628 h 4860733"/>
              <a:gd name="connsiteX3802" fmla="*/ 2825844 w 4853691"/>
              <a:gd name="connsiteY3802" fmla="*/ 4776239 h 4860733"/>
              <a:gd name="connsiteX3803" fmla="*/ 2830538 w 4853691"/>
              <a:gd name="connsiteY3803" fmla="*/ 4771545 h 4860733"/>
              <a:gd name="connsiteX3804" fmla="*/ 2839926 w 4853691"/>
              <a:gd name="connsiteY3804" fmla="*/ 4762157 h 4860733"/>
              <a:gd name="connsiteX3805" fmla="*/ 2851661 w 4853691"/>
              <a:gd name="connsiteY3805" fmla="*/ 4750422 h 4860733"/>
              <a:gd name="connsiteX3806" fmla="*/ 2861050 w 4853691"/>
              <a:gd name="connsiteY3806" fmla="*/ 4741034 h 4860733"/>
              <a:gd name="connsiteX3807" fmla="*/ 2872785 w 4853691"/>
              <a:gd name="connsiteY3807" fmla="*/ 4729299 h 4860733"/>
              <a:gd name="connsiteX3808" fmla="*/ 2879826 w 4853691"/>
              <a:gd name="connsiteY3808" fmla="*/ 4719911 h 4860733"/>
              <a:gd name="connsiteX3809" fmla="*/ 2891561 w 4853691"/>
              <a:gd name="connsiteY3809" fmla="*/ 4705828 h 4860733"/>
              <a:gd name="connsiteX3810" fmla="*/ 2898602 w 4853691"/>
              <a:gd name="connsiteY3810" fmla="*/ 4696440 h 4860733"/>
              <a:gd name="connsiteX3811" fmla="*/ 2910338 w 4853691"/>
              <a:gd name="connsiteY3811" fmla="*/ 4680011 h 4860733"/>
              <a:gd name="connsiteX3812" fmla="*/ 2917379 w 4853691"/>
              <a:gd name="connsiteY3812" fmla="*/ 4670622 h 4860733"/>
              <a:gd name="connsiteX3813" fmla="*/ 2929114 w 4853691"/>
              <a:gd name="connsiteY3813" fmla="*/ 4651846 h 4860733"/>
              <a:gd name="connsiteX3814" fmla="*/ 2936155 w 4853691"/>
              <a:gd name="connsiteY3814" fmla="*/ 4642458 h 4860733"/>
              <a:gd name="connsiteX3815" fmla="*/ 2947890 w 4853691"/>
              <a:gd name="connsiteY3815" fmla="*/ 4623681 h 4860733"/>
              <a:gd name="connsiteX3816" fmla="*/ 2950237 w 4853691"/>
              <a:gd name="connsiteY3816" fmla="*/ 4621335 h 4860733"/>
              <a:gd name="connsiteX3817" fmla="*/ 2966667 w 4853691"/>
              <a:gd name="connsiteY3817" fmla="*/ 4621335 h 4860733"/>
              <a:gd name="connsiteX3818" fmla="*/ 2990137 w 4853691"/>
              <a:gd name="connsiteY3818" fmla="*/ 4618987 h 4860733"/>
              <a:gd name="connsiteX3819" fmla="*/ 3022996 w 4853691"/>
              <a:gd name="connsiteY3819" fmla="*/ 4616641 h 4860733"/>
              <a:gd name="connsiteX3820" fmla="*/ 3048813 w 4853691"/>
              <a:gd name="connsiteY3820" fmla="*/ 4614293 h 4860733"/>
              <a:gd name="connsiteX3821" fmla="*/ 3081672 w 4853691"/>
              <a:gd name="connsiteY3821" fmla="*/ 4611946 h 4860733"/>
              <a:gd name="connsiteX3822" fmla="*/ 3107489 w 4853691"/>
              <a:gd name="connsiteY3822" fmla="*/ 4609599 h 4860733"/>
              <a:gd name="connsiteX3823" fmla="*/ 3138001 w 4853691"/>
              <a:gd name="connsiteY3823" fmla="*/ 4604905 h 4860733"/>
              <a:gd name="connsiteX3824" fmla="*/ 3163819 w 4853691"/>
              <a:gd name="connsiteY3824" fmla="*/ 4600211 h 4860733"/>
              <a:gd name="connsiteX3825" fmla="*/ 3194330 w 4853691"/>
              <a:gd name="connsiteY3825" fmla="*/ 4595517 h 4860733"/>
              <a:gd name="connsiteX3826" fmla="*/ 3217801 w 4853691"/>
              <a:gd name="connsiteY3826" fmla="*/ 4590823 h 4860733"/>
              <a:gd name="connsiteX3827" fmla="*/ 3238924 w 4853691"/>
              <a:gd name="connsiteY3827" fmla="*/ 4588476 h 4860733"/>
              <a:gd name="connsiteX3828" fmla="*/ 3316377 w 4853691"/>
              <a:gd name="connsiteY3828" fmla="*/ 4640111 h 4860733"/>
              <a:gd name="connsiteX3829" fmla="*/ 3304641 w 4853691"/>
              <a:gd name="connsiteY3829" fmla="*/ 4644805 h 4860733"/>
              <a:gd name="connsiteX3830" fmla="*/ 3278824 w 4853691"/>
              <a:gd name="connsiteY3830" fmla="*/ 4656540 h 4860733"/>
              <a:gd name="connsiteX3831" fmla="*/ 2713186 w 4853691"/>
              <a:gd name="connsiteY3831" fmla="*/ 4813792 h 4860733"/>
              <a:gd name="connsiteX3832" fmla="*/ 2701450 w 4853691"/>
              <a:gd name="connsiteY3832" fmla="*/ 4813792 h 4860733"/>
              <a:gd name="connsiteX3833" fmla="*/ 2703797 w 4853691"/>
              <a:gd name="connsiteY3833" fmla="*/ 4813792 h 4860733"/>
              <a:gd name="connsiteX3834" fmla="*/ 2729615 w 4853691"/>
              <a:gd name="connsiteY3834" fmla="*/ 4809098 h 4860733"/>
              <a:gd name="connsiteX3835" fmla="*/ 2757780 w 4853691"/>
              <a:gd name="connsiteY3835" fmla="*/ 4804404 h 4860733"/>
              <a:gd name="connsiteX3836" fmla="*/ 2764821 w 4853691"/>
              <a:gd name="connsiteY3836" fmla="*/ 4804404 h 4860733"/>
              <a:gd name="connsiteX3837" fmla="*/ 2760127 w 4853691"/>
              <a:gd name="connsiteY3837" fmla="*/ 4818486 h 4860733"/>
              <a:gd name="connsiteX3838" fmla="*/ 2729615 w 4853691"/>
              <a:gd name="connsiteY3838" fmla="*/ 4818486 h 4860733"/>
              <a:gd name="connsiteX3839" fmla="*/ 2713186 w 4853691"/>
              <a:gd name="connsiteY3839" fmla="*/ 4813792 h 4860733"/>
              <a:gd name="connsiteX3840" fmla="*/ 2480828 w 4853691"/>
              <a:gd name="connsiteY3840" fmla="*/ 4830222 h 4860733"/>
              <a:gd name="connsiteX3841" fmla="*/ 2443275 w 4853691"/>
              <a:gd name="connsiteY3841" fmla="*/ 4832569 h 4860733"/>
              <a:gd name="connsiteX3842" fmla="*/ 2426846 w 4853691"/>
              <a:gd name="connsiteY3842" fmla="*/ 4832569 h 4860733"/>
              <a:gd name="connsiteX3843" fmla="*/ 2370517 w 4853691"/>
              <a:gd name="connsiteY3843" fmla="*/ 4832569 h 4860733"/>
              <a:gd name="connsiteX3844" fmla="*/ 2314188 w 4853691"/>
              <a:gd name="connsiteY3844" fmla="*/ 4832569 h 4860733"/>
              <a:gd name="connsiteX3845" fmla="*/ 2297759 w 4853691"/>
              <a:gd name="connsiteY3845" fmla="*/ 4832569 h 4860733"/>
              <a:gd name="connsiteX3846" fmla="*/ 2257859 w 4853691"/>
              <a:gd name="connsiteY3846" fmla="*/ 4830222 h 4860733"/>
              <a:gd name="connsiteX3847" fmla="*/ 2236735 w 4853691"/>
              <a:gd name="connsiteY3847" fmla="*/ 4827875 h 4860733"/>
              <a:gd name="connsiteX3848" fmla="*/ 2201530 w 4853691"/>
              <a:gd name="connsiteY3848" fmla="*/ 4825528 h 4860733"/>
              <a:gd name="connsiteX3849" fmla="*/ 2180406 w 4853691"/>
              <a:gd name="connsiteY3849" fmla="*/ 4823180 h 4860733"/>
              <a:gd name="connsiteX3850" fmla="*/ 2147548 w 4853691"/>
              <a:gd name="connsiteY3850" fmla="*/ 4820834 h 4860733"/>
              <a:gd name="connsiteX3851" fmla="*/ 2124077 w 4853691"/>
              <a:gd name="connsiteY3851" fmla="*/ 4818486 h 4860733"/>
              <a:gd name="connsiteX3852" fmla="*/ 2091218 w 4853691"/>
              <a:gd name="connsiteY3852" fmla="*/ 4813792 h 4860733"/>
              <a:gd name="connsiteX3853" fmla="*/ 2067748 w 4853691"/>
              <a:gd name="connsiteY3853" fmla="*/ 4811445 h 4860733"/>
              <a:gd name="connsiteX3854" fmla="*/ 2034889 w 4853691"/>
              <a:gd name="connsiteY3854" fmla="*/ 4806751 h 4860733"/>
              <a:gd name="connsiteX3855" fmla="*/ 2011419 w 4853691"/>
              <a:gd name="connsiteY3855" fmla="*/ 4802057 h 4860733"/>
              <a:gd name="connsiteX3856" fmla="*/ 1980907 w 4853691"/>
              <a:gd name="connsiteY3856" fmla="*/ 4797363 h 4860733"/>
              <a:gd name="connsiteX3857" fmla="*/ 1957437 w 4853691"/>
              <a:gd name="connsiteY3857" fmla="*/ 4792669 h 4860733"/>
              <a:gd name="connsiteX3858" fmla="*/ 1941007 w 4853691"/>
              <a:gd name="connsiteY3858" fmla="*/ 4790322 h 4860733"/>
              <a:gd name="connsiteX3859" fmla="*/ 1941007 w 4853691"/>
              <a:gd name="connsiteY3859" fmla="*/ 4790322 h 4860733"/>
              <a:gd name="connsiteX3860" fmla="*/ 1966825 w 4853691"/>
              <a:gd name="connsiteY3860" fmla="*/ 4790322 h 4860733"/>
              <a:gd name="connsiteX3861" fmla="*/ 2016113 w 4853691"/>
              <a:gd name="connsiteY3861" fmla="*/ 4787975 h 4860733"/>
              <a:gd name="connsiteX3862" fmla="*/ 2020807 w 4853691"/>
              <a:gd name="connsiteY3862" fmla="*/ 4787975 h 4860733"/>
              <a:gd name="connsiteX3863" fmla="*/ 2063054 w 4853691"/>
              <a:gd name="connsiteY3863" fmla="*/ 4795016 h 4860733"/>
              <a:gd name="connsiteX3864" fmla="*/ 2112342 w 4853691"/>
              <a:gd name="connsiteY3864" fmla="*/ 4802057 h 4860733"/>
              <a:gd name="connsiteX3865" fmla="*/ 2152242 w 4853691"/>
              <a:gd name="connsiteY3865" fmla="*/ 4806751 h 4860733"/>
              <a:gd name="connsiteX3866" fmla="*/ 2203877 w 4853691"/>
              <a:gd name="connsiteY3866" fmla="*/ 4811445 h 4860733"/>
              <a:gd name="connsiteX3867" fmla="*/ 2241429 w 4853691"/>
              <a:gd name="connsiteY3867" fmla="*/ 4816140 h 4860733"/>
              <a:gd name="connsiteX3868" fmla="*/ 2300106 w 4853691"/>
              <a:gd name="connsiteY3868" fmla="*/ 4818486 h 4860733"/>
              <a:gd name="connsiteX3869" fmla="*/ 2330617 w 4853691"/>
              <a:gd name="connsiteY3869" fmla="*/ 4820834 h 4860733"/>
              <a:gd name="connsiteX3870" fmla="*/ 2422152 w 4853691"/>
              <a:gd name="connsiteY3870" fmla="*/ 4823180 h 4860733"/>
              <a:gd name="connsiteX3871" fmla="*/ 2422152 w 4853691"/>
              <a:gd name="connsiteY3871" fmla="*/ 4823180 h 4860733"/>
              <a:gd name="connsiteX3872" fmla="*/ 2483175 w 4853691"/>
              <a:gd name="connsiteY3872" fmla="*/ 4823180 h 4860733"/>
              <a:gd name="connsiteX3873" fmla="*/ 2501952 w 4853691"/>
              <a:gd name="connsiteY3873" fmla="*/ 4823180 h 4860733"/>
              <a:gd name="connsiteX3874" fmla="*/ 2541851 w 4853691"/>
              <a:gd name="connsiteY3874" fmla="*/ 4820834 h 4860733"/>
              <a:gd name="connsiteX3875" fmla="*/ 2565322 w 4853691"/>
              <a:gd name="connsiteY3875" fmla="*/ 4818486 h 4860733"/>
              <a:gd name="connsiteX3876" fmla="*/ 2602875 w 4853691"/>
              <a:gd name="connsiteY3876" fmla="*/ 4816140 h 4860733"/>
              <a:gd name="connsiteX3877" fmla="*/ 2626345 w 4853691"/>
              <a:gd name="connsiteY3877" fmla="*/ 4813792 h 4860733"/>
              <a:gd name="connsiteX3878" fmla="*/ 2635733 w 4853691"/>
              <a:gd name="connsiteY3878" fmla="*/ 4813792 h 4860733"/>
              <a:gd name="connsiteX3879" fmla="*/ 2612263 w 4853691"/>
              <a:gd name="connsiteY3879" fmla="*/ 4816140 h 4860733"/>
              <a:gd name="connsiteX3880" fmla="*/ 2579404 w 4853691"/>
              <a:gd name="connsiteY3880" fmla="*/ 4820834 h 4860733"/>
              <a:gd name="connsiteX3881" fmla="*/ 2532463 w 4853691"/>
              <a:gd name="connsiteY3881" fmla="*/ 4825528 h 4860733"/>
              <a:gd name="connsiteX3882" fmla="*/ 2501952 w 4853691"/>
              <a:gd name="connsiteY3882" fmla="*/ 4827875 h 4860733"/>
              <a:gd name="connsiteX3883" fmla="*/ 2480828 w 4853691"/>
              <a:gd name="connsiteY3883" fmla="*/ 4830222 h 4860733"/>
              <a:gd name="connsiteX3884" fmla="*/ 1854167 w 4853691"/>
              <a:gd name="connsiteY3884" fmla="*/ 4773893 h 4860733"/>
              <a:gd name="connsiteX3885" fmla="*/ 1854167 w 4853691"/>
              <a:gd name="connsiteY3885" fmla="*/ 4773893 h 4860733"/>
              <a:gd name="connsiteX3886" fmla="*/ 1870596 w 4853691"/>
              <a:gd name="connsiteY3886" fmla="*/ 4776239 h 4860733"/>
              <a:gd name="connsiteX3887" fmla="*/ 1877637 w 4853691"/>
              <a:gd name="connsiteY3887" fmla="*/ 4778587 h 4860733"/>
              <a:gd name="connsiteX3888" fmla="*/ 1870596 w 4853691"/>
              <a:gd name="connsiteY3888" fmla="*/ 4776239 h 4860733"/>
              <a:gd name="connsiteX3889" fmla="*/ 1854167 w 4853691"/>
              <a:gd name="connsiteY3889" fmla="*/ 4773893 h 4860733"/>
              <a:gd name="connsiteX3890" fmla="*/ 1767326 w 4853691"/>
              <a:gd name="connsiteY3890" fmla="*/ 4745728 h 4860733"/>
              <a:gd name="connsiteX3891" fmla="*/ 1750897 w 4853691"/>
              <a:gd name="connsiteY3891" fmla="*/ 4741034 h 4860733"/>
              <a:gd name="connsiteX3892" fmla="*/ 1736814 w 4853691"/>
              <a:gd name="connsiteY3892" fmla="*/ 4733993 h 4860733"/>
              <a:gd name="connsiteX3893" fmla="*/ 1722732 w 4853691"/>
              <a:gd name="connsiteY3893" fmla="*/ 4726952 h 4860733"/>
              <a:gd name="connsiteX3894" fmla="*/ 1720385 w 4853691"/>
              <a:gd name="connsiteY3894" fmla="*/ 4724605 h 4860733"/>
              <a:gd name="connsiteX3895" fmla="*/ 1720385 w 4853691"/>
              <a:gd name="connsiteY3895" fmla="*/ 4722258 h 4860733"/>
              <a:gd name="connsiteX3896" fmla="*/ 1750897 w 4853691"/>
              <a:gd name="connsiteY3896" fmla="*/ 4731646 h 4860733"/>
              <a:gd name="connsiteX3897" fmla="*/ 1790797 w 4853691"/>
              <a:gd name="connsiteY3897" fmla="*/ 4743381 h 4860733"/>
              <a:gd name="connsiteX3898" fmla="*/ 1837737 w 4853691"/>
              <a:gd name="connsiteY3898" fmla="*/ 4755116 h 4860733"/>
              <a:gd name="connsiteX3899" fmla="*/ 1849473 w 4853691"/>
              <a:gd name="connsiteY3899" fmla="*/ 4757463 h 4860733"/>
              <a:gd name="connsiteX3900" fmla="*/ 1854167 w 4853691"/>
              <a:gd name="connsiteY3900" fmla="*/ 4759810 h 4860733"/>
              <a:gd name="connsiteX3901" fmla="*/ 1865902 w 4853691"/>
              <a:gd name="connsiteY3901" fmla="*/ 4766851 h 4860733"/>
              <a:gd name="connsiteX3902" fmla="*/ 1877637 w 4853691"/>
              <a:gd name="connsiteY3902" fmla="*/ 4771545 h 4860733"/>
              <a:gd name="connsiteX3903" fmla="*/ 1889372 w 4853691"/>
              <a:gd name="connsiteY3903" fmla="*/ 4778587 h 4860733"/>
              <a:gd name="connsiteX3904" fmla="*/ 1898761 w 4853691"/>
              <a:gd name="connsiteY3904" fmla="*/ 4783281 h 4860733"/>
              <a:gd name="connsiteX3905" fmla="*/ 1898761 w 4853691"/>
              <a:gd name="connsiteY3905" fmla="*/ 4785628 h 4860733"/>
              <a:gd name="connsiteX3906" fmla="*/ 1882331 w 4853691"/>
              <a:gd name="connsiteY3906" fmla="*/ 4780934 h 4860733"/>
              <a:gd name="connsiteX3907" fmla="*/ 1856514 w 4853691"/>
              <a:gd name="connsiteY3907" fmla="*/ 4773893 h 4860733"/>
              <a:gd name="connsiteX3908" fmla="*/ 1854167 w 4853691"/>
              <a:gd name="connsiteY3908" fmla="*/ 4773893 h 4860733"/>
              <a:gd name="connsiteX3909" fmla="*/ 1835390 w 4853691"/>
              <a:gd name="connsiteY3909" fmla="*/ 4759810 h 4860733"/>
              <a:gd name="connsiteX3910" fmla="*/ 1823655 w 4853691"/>
              <a:gd name="connsiteY3910" fmla="*/ 4764504 h 4860733"/>
              <a:gd name="connsiteX3911" fmla="*/ 1800185 w 4853691"/>
              <a:gd name="connsiteY3911" fmla="*/ 4757463 h 4860733"/>
              <a:gd name="connsiteX3912" fmla="*/ 1767326 w 4853691"/>
              <a:gd name="connsiteY3912" fmla="*/ 4745728 h 4860733"/>
              <a:gd name="connsiteX3913" fmla="*/ 1614768 w 4853691"/>
              <a:gd name="connsiteY3913" fmla="*/ 4691746 h 4860733"/>
              <a:gd name="connsiteX3914" fmla="*/ 1603033 w 4853691"/>
              <a:gd name="connsiteY3914" fmla="*/ 4687052 h 4860733"/>
              <a:gd name="connsiteX3915" fmla="*/ 1593645 w 4853691"/>
              <a:gd name="connsiteY3915" fmla="*/ 4682358 h 4860733"/>
              <a:gd name="connsiteX3916" fmla="*/ 1572521 w 4853691"/>
              <a:gd name="connsiteY3916" fmla="*/ 4672970 h 4860733"/>
              <a:gd name="connsiteX3917" fmla="*/ 1534968 w 4853691"/>
              <a:gd name="connsiteY3917" fmla="*/ 4656540 h 4860733"/>
              <a:gd name="connsiteX3918" fmla="*/ 1518539 w 4853691"/>
              <a:gd name="connsiteY3918" fmla="*/ 4649499 h 4860733"/>
              <a:gd name="connsiteX3919" fmla="*/ 1466904 w 4853691"/>
              <a:gd name="connsiteY3919" fmla="*/ 4626029 h 4860733"/>
              <a:gd name="connsiteX3920" fmla="*/ 1462210 w 4853691"/>
              <a:gd name="connsiteY3920" fmla="*/ 4623681 h 4860733"/>
              <a:gd name="connsiteX3921" fmla="*/ 1408228 w 4853691"/>
              <a:gd name="connsiteY3921" fmla="*/ 4597864 h 4860733"/>
              <a:gd name="connsiteX3922" fmla="*/ 1396493 w 4853691"/>
              <a:gd name="connsiteY3922" fmla="*/ 4590823 h 4860733"/>
              <a:gd name="connsiteX3923" fmla="*/ 1354246 w 4853691"/>
              <a:gd name="connsiteY3923" fmla="*/ 4569700 h 4860733"/>
              <a:gd name="connsiteX3924" fmla="*/ 1335469 w 4853691"/>
              <a:gd name="connsiteY3924" fmla="*/ 4557964 h 4860733"/>
              <a:gd name="connsiteX3925" fmla="*/ 1302611 w 4853691"/>
              <a:gd name="connsiteY3925" fmla="*/ 4539188 h 4860733"/>
              <a:gd name="connsiteX3926" fmla="*/ 1279140 w 4853691"/>
              <a:gd name="connsiteY3926" fmla="*/ 4525106 h 4860733"/>
              <a:gd name="connsiteX3927" fmla="*/ 1265058 w 4853691"/>
              <a:gd name="connsiteY3927" fmla="*/ 4515718 h 4860733"/>
              <a:gd name="connsiteX3928" fmla="*/ 1274446 w 4853691"/>
              <a:gd name="connsiteY3928" fmla="*/ 4508676 h 4860733"/>
              <a:gd name="connsiteX3929" fmla="*/ 1309652 w 4853691"/>
              <a:gd name="connsiteY3929" fmla="*/ 4529800 h 4860733"/>
              <a:gd name="connsiteX3930" fmla="*/ 1321387 w 4853691"/>
              <a:gd name="connsiteY3930" fmla="*/ 4536841 h 4860733"/>
              <a:gd name="connsiteX3931" fmla="*/ 1363634 w 4853691"/>
              <a:gd name="connsiteY3931" fmla="*/ 4560311 h 4860733"/>
              <a:gd name="connsiteX3932" fmla="*/ 1382410 w 4853691"/>
              <a:gd name="connsiteY3932" fmla="*/ 4569700 h 4860733"/>
              <a:gd name="connsiteX3933" fmla="*/ 1417616 w 4853691"/>
              <a:gd name="connsiteY3933" fmla="*/ 4588476 h 4860733"/>
              <a:gd name="connsiteX3934" fmla="*/ 1438739 w 4853691"/>
              <a:gd name="connsiteY3934" fmla="*/ 4600211 h 4860733"/>
              <a:gd name="connsiteX3935" fmla="*/ 1471598 w 4853691"/>
              <a:gd name="connsiteY3935" fmla="*/ 4616641 h 4860733"/>
              <a:gd name="connsiteX3936" fmla="*/ 1495069 w 4853691"/>
              <a:gd name="connsiteY3936" fmla="*/ 4628376 h 4860733"/>
              <a:gd name="connsiteX3937" fmla="*/ 1527927 w 4853691"/>
              <a:gd name="connsiteY3937" fmla="*/ 4642458 h 4860733"/>
              <a:gd name="connsiteX3938" fmla="*/ 1551398 w 4853691"/>
              <a:gd name="connsiteY3938" fmla="*/ 4654193 h 4860733"/>
              <a:gd name="connsiteX3939" fmla="*/ 1581909 w 4853691"/>
              <a:gd name="connsiteY3939" fmla="*/ 4668276 h 4860733"/>
              <a:gd name="connsiteX3940" fmla="*/ 1607727 w 4853691"/>
              <a:gd name="connsiteY3940" fmla="*/ 4677664 h 4860733"/>
              <a:gd name="connsiteX3941" fmla="*/ 1638239 w 4853691"/>
              <a:gd name="connsiteY3941" fmla="*/ 4689399 h 4860733"/>
              <a:gd name="connsiteX3942" fmla="*/ 1664056 w 4853691"/>
              <a:gd name="connsiteY3942" fmla="*/ 4698787 h 4860733"/>
              <a:gd name="connsiteX3943" fmla="*/ 1682832 w 4853691"/>
              <a:gd name="connsiteY3943" fmla="*/ 4705828 h 4860733"/>
              <a:gd name="connsiteX3944" fmla="*/ 1682832 w 4853691"/>
              <a:gd name="connsiteY3944" fmla="*/ 4705828 h 4860733"/>
              <a:gd name="connsiteX3945" fmla="*/ 1647627 w 4853691"/>
              <a:gd name="connsiteY3945" fmla="*/ 4696440 h 4860733"/>
              <a:gd name="connsiteX3946" fmla="*/ 1614768 w 4853691"/>
              <a:gd name="connsiteY3946" fmla="*/ 4691746 h 4860733"/>
              <a:gd name="connsiteX3947" fmla="*/ 1201688 w 4853691"/>
              <a:gd name="connsiteY3947" fmla="*/ 4492247 h 4860733"/>
              <a:gd name="connsiteX3948" fmla="*/ 1187605 w 4853691"/>
              <a:gd name="connsiteY3948" fmla="*/ 4487553 h 4860733"/>
              <a:gd name="connsiteX3949" fmla="*/ 1175870 w 4853691"/>
              <a:gd name="connsiteY3949" fmla="*/ 4482859 h 4860733"/>
              <a:gd name="connsiteX3950" fmla="*/ 1161788 w 4853691"/>
              <a:gd name="connsiteY3950" fmla="*/ 4478165 h 4860733"/>
              <a:gd name="connsiteX3951" fmla="*/ 1150053 w 4853691"/>
              <a:gd name="connsiteY3951" fmla="*/ 4473471 h 4860733"/>
              <a:gd name="connsiteX3952" fmla="*/ 1135971 w 4853691"/>
              <a:gd name="connsiteY3952" fmla="*/ 4466429 h 4860733"/>
              <a:gd name="connsiteX3953" fmla="*/ 1124235 w 4853691"/>
              <a:gd name="connsiteY3953" fmla="*/ 4461735 h 4860733"/>
              <a:gd name="connsiteX3954" fmla="*/ 1110153 w 4853691"/>
              <a:gd name="connsiteY3954" fmla="*/ 4454694 h 4860733"/>
              <a:gd name="connsiteX3955" fmla="*/ 1098418 w 4853691"/>
              <a:gd name="connsiteY3955" fmla="*/ 4447653 h 4860733"/>
              <a:gd name="connsiteX3956" fmla="*/ 1086683 w 4853691"/>
              <a:gd name="connsiteY3956" fmla="*/ 4440612 h 4860733"/>
              <a:gd name="connsiteX3957" fmla="*/ 1074947 w 4853691"/>
              <a:gd name="connsiteY3957" fmla="*/ 4433571 h 4860733"/>
              <a:gd name="connsiteX3958" fmla="*/ 1063212 w 4853691"/>
              <a:gd name="connsiteY3958" fmla="*/ 4426530 h 4860733"/>
              <a:gd name="connsiteX3959" fmla="*/ 1063212 w 4853691"/>
              <a:gd name="connsiteY3959" fmla="*/ 4426530 h 4860733"/>
              <a:gd name="connsiteX3960" fmla="*/ 1065559 w 4853691"/>
              <a:gd name="connsiteY3960" fmla="*/ 4419489 h 4860733"/>
              <a:gd name="connsiteX3961" fmla="*/ 1070253 w 4853691"/>
              <a:gd name="connsiteY3961" fmla="*/ 4421836 h 4860733"/>
              <a:gd name="connsiteX3962" fmla="*/ 1081988 w 4853691"/>
              <a:gd name="connsiteY3962" fmla="*/ 4428877 h 4860733"/>
              <a:gd name="connsiteX3963" fmla="*/ 1105459 w 4853691"/>
              <a:gd name="connsiteY3963" fmla="*/ 4440612 h 4860733"/>
              <a:gd name="connsiteX3964" fmla="*/ 1114847 w 4853691"/>
              <a:gd name="connsiteY3964" fmla="*/ 4445306 h 4860733"/>
              <a:gd name="connsiteX3965" fmla="*/ 1147706 w 4853691"/>
              <a:gd name="connsiteY3965" fmla="*/ 4461735 h 4860733"/>
              <a:gd name="connsiteX3966" fmla="*/ 1154747 w 4853691"/>
              <a:gd name="connsiteY3966" fmla="*/ 4464083 h 4860733"/>
              <a:gd name="connsiteX3967" fmla="*/ 1182911 w 4853691"/>
              <a:gd name="connsiteY3967" fmla="*/ 4475818 h 4860733"/>
              <a:gd name="connsiteX3968" fmla="*/ 1192300 w 4853691"/>
              <a:gd name="connsiteY3968" fmla="*/ 4480512 h 4860733"/>
              <a:gd name="connsiteX3969" fmla="*/ 1194647 w 4853691"/>
              <a:gd name="connsiteY3969" fmla="*/ 4480512 h 4860733"/>
              <a:gd name="connsiteX3970" fmla="*/ 1218117 w 4853691"/>
              <a:gd name="connsiteY3970" fmla="*/ 4494594 h 4860733"/>
              <a:gd name="connsiteX3971" fmla="*/ 1215770 w 4853691"/>
              <a:gd name="connsiteY3971" fmla="*/ 4494594 h 4860733"/>
              <a:gd name="connsiteX3972" fmla="*/ 1201688 w 4853691"/>
              <a:gd name="connsiteY3972" fmla="*/ 4492247 h 4860733"/>
              <a:gd name="connsiteX3973" fmla="*/ 999842 w 4853691"/>
              <a:gd name="connsiteY3973" fmla="*/ 4356118 h 4860733"/>
              <a:gd name="connsiteX3974" fmla="*/ 995148 w 4853691"/>
              <a:gd name="connsiteY3974" fmla="*/ 4353771 h 4860733"/>
              <a:gd name="connsiteX3975" fmla="*/ 976371 w 4853691"/>
              <a:gd name="connsiteY3975" fmla="*/ 4342036 h 4860733"/>
              <a:gd name="connsiteX3976" fmla="*/ 974024 w 4853691"/>
              <a:gd name="connsiteY3976" fmla="*/ 4342036 h 4860733"/>
              <a:gd name="connsiteX3977" fmla="*/ 969330 w 4853691"/>
              <a:gd name="connsiteY3977" fmla="*/ 4339689 h 4860733"/>
              <a:gd name="connsiteX3978" fmla="*/ 966983 w 4853691"/>
              <a:gd name="connsiteY3978" fmla="*/ 4337342 h 4860733"/>
              <a:gd name="connsiteX3979" fmla="*/ 971677 w 4853691"/>
              <a:gd name="connsiteY3979" fmla="*/ 4332648 h 4860733"/>
              <a:gd name="connsiteX3980" fmla="*/ 1016271 w 4853691"/>
              <a:gd name="connsiteY3980" fmla="*/ 4363160 h 4860733"/>
              <a:gd name="connsiteX3981" fmla="*/ 1004536 w 4853691"/>
              <a:gd name="connsiteY3981" fmla="*/ 4358466 h 4860733"/>
              <a:gd name="connsiteX3982" fmla="*/ 999842 w 4853691"/>
              <a:gd name="connsiteY3982" fmla="*/ 4356118 h 4860733"/>
              <a:gd name="connsiteX3983" fmla="*/ 910654 w 4853691"/>
              <a:gd name="connsiteY3983" fmla="*/ 4266930 h 4860733"/>
              <a:gd name="connsiteX3984" fmla="*/ 880142 w 4853691"/>
              <a:gd name="connsiteY3984" fmla="*/ 4238766 h 4860733"/>
              <a:gd name="connsiteX3985" fmla="*/ 856672 w 4853691"/>
              <a:gd name="connsiteY3985" fmla="*/ 4217643 h 4860733"/>
              <a:gd name="connsiteX3986" fmla="*/ 828507 w 4853691"/>
              <a:gd name="connsiteY3986" fmla="*/ 4189478 h 4860733"/>
              <a:gd name="connsiteX3987" fmla="*/ 809731 w 4853691"/>
              <a:gd name="connsiteY3987" fmla="*/ 4170702 h 4860733"/>
              <a:gd name="connsiteX3988" fmla="*/ 823813 w 4853691"/>
              <a:gd name="connsiteY3988" fmla="*/ 4180090 h 4860733"/>
              <a:gd name="connsiteX3989" fmla="*/ 844937 w 4853691"/>
              <a:gd name="connsiteY3989" fmla="*/ 4196519 h 4860733"/>
              <a:gd name="connsiteX3990" fmla="*/ 877795 w 4853691"/>
              <a:gd name="connsiteY3990" fmla="*/ 4217643 h 4860733"/>
              <a:gd name="connsiteX3991" fmla="*/ 898919 w 4853691"/>
              <a:gd name="connsiteY3991" fmla="*/ 4231725 h 4860733"/>
              <a:gd name="connsiteX3992" fmla="*/ 938819 w 4853691"/>
              <a:gd name="connsiteY3992" fmla="*/ 4255195 h 4860733"/>
              <a:gd name="connsiteX3993" fmla="*/ 955248 w 4853691"/>
              <a:gd name="connsiteY3993" fmla="*/ 4264584 h 4860733"/>
              <a:gd name="connsiteX3994" fmla="*/ 995148 w 4853691"/>
              <a:gd name="connsiteY3994" fmla="*/ 4285707 h 4860733"/>
              <a:gd name="connsiteX3995" fmla="*/ 992801 w 4853691"/>
              <a:gd name="connsiteY3995" fmla="*/ 4295095 h 4860733"/>
              <a:gd name="connsiteX3996" fmla="*/ 997495 w 4853691"/>
              <a:gd name="connsiteY3996" fmla="*/ 4306830 h 4860733"/>
              <a:gd name="connsiteX3997" fmla="*/ 988107 w 4853691"/>
              <a:gd name="connsiteY3997" fmla="*/ 4311525 h 4860733"/>
              <a:gd name="connsiteX3998" fmla="*/ 983412 w 4853691"/>
              <a:gd name="connsiteY3998" fmla="*/ 4313871 h 4860733"/>
              <a:gd name="connsiteX3999" fmla="*/ 974024 w 4853691"/>
              <a:gd name="connsiteY3999" fmla="*/ 4318565 h 4860733"/>
              <a:gd name="connsiteX4000" fmla="*/ 955248 w 4853691"/>
              <a:gd name="connsiteY4000" fmla="*/ 4304483 h 4860733"/>
              <a:gd name="connsiteX4001" fmla="*/ 950554 w 4853691"/>
              <a:gd name="connsiteY4001" fmla="*/ 4304483 h 4860733"/>
              <a:gd name="connsiteX4002" fmla="*/ 931777 w 4853691"/>
              <a:gd name="connsiteY4002" fmla="*/ 4288054 h 4860733"/>
              <a:gd name="connsiteX4003" fmla="*/ 910654 w 4853691"/>
              <a:gd name="connsiteY4003" fmla="*/ 4266930 h 4860733"/>
              <a:gd name="connsiteX4004" fmla="*/ 739320 w 4853691"/>
              <a:gd name="connsiteY4004" fmla="*/ 4116720 h 4860733"/>
              <a:gd name="connsiteX4005" fmla="*/ 734626 w 4853691"/>
              <a:gd name="connsiteY4005" fmla="*/ 4114372 h 4860733"/>
              <a:gd name="connsiteX4006" fmla="*/ 682991 w 4853691"/>
              <a:gd name="connsiteY4006" fmla="*/ 4069779 h 4860733"/>
              <a:gd name="connsiteX4007" fmla="*/ 671255 w 4853691"/>
              <a:gd name="connsiteY4007" fmla="*/ 4058043 h 4860733"/>
              <a:gd name="connsiteX4008" fmla="*/ 633703 w 4853691"/>
              <a:gd name="connsiteY4008" fmla="*/ 4022838 h 4860733"/>
              <a:gd name="connsiteX4009" fmla="*/ 614926 w 4853691"/>
              <a:gd name="connsiteY4009" fmla="*/ 4004061 h 4860733"/>
              <a:gd name="connsiteX4010" fmla="*/ 598497 w 4853691"/>
              <a:gd name="connsiteY4010" fmla="*/ 3987632 h 4860733"/>
              <a:gd name="connsiteX4011" fmla="*/ 603191 w 4853691"/>
              <a:gd name="connsiteY4011" fmla="*/ 3973550 h 4860733"/>
              <a:gd name="connsiteX4012" fmla="*/ 603191 w 4853691"/>
              <a:gd name="connsiteY4012" fmla="*/ 3971203 h 4860733"/>
              <a:gd name="connsiteX4013" fmla="*/ 605538 w 4853691"/>
              <a:gd name="connsiteY4013" fmla="*/ 3971203 h 4860733"/>
              <a:gd name="connsiteX4014" fmla="*/ 607885 w 4853691"/>
              <a:gd name="connsiteY4014" fmla="*/ 3971203 h 4860733"/>
              <a:gd name="connsiteX4015" fmla="*/ 612579 w 4853691"/>
              <a:gd name="connsiteY4015" fmla="*/ 3968856 h 4860733"/>
              <a:gd name="connsiteX4016" fmla="*/ 614926 w 4853691"/>
              <a:gd name="connsiteY4016" fmla="*/ 3966508 h 4860733"/>
              <a:gd name="connsiteX4017" fmla="*/ 617273 w 4853691"/>
              <a:gd name="connsiteY4017" fmla="*/ 3964162 h 4860733"/>
              <a:gd name="connsiteX4018" fmla="*/ 633703 w 4853691"/>
              <a:gd name="connsiteY4018" fmla="*/ 3985285 h 4860733"/>
              <a:gd name="connsiteX4019" fmla="*/ 664214 w 4853691"/>
              <a:gd name="connsiteY4019" fmla="*/ 4020490 h 4860733"/>
              <a:gd name="connsiteX4020" fmla="*/ 680643 w 4853691"/>
              <a:gd name="connsiteY4020" fmla="*/ 4039267 h 4860733"/>
              <a:gd name="connsiteX4021" fmla="*/ 722890 w 4853691"/>
              <a:gd name="connsiteY4021" fmla="*/ 4086208 h 4860733"/>
              <a:gd name="connsiteX4022" fmla="*/ 727584 w 4853691"/>
              <a:gd name="connsiteY4022" fmla="*/ 4093249 h 4860733"/>
              <a:gd name="connsiteX4023" fmla="*/ 776872 w 4853691"/>
              <a:gd name="connsiteY4023" fmla="*/ 4144884 h 4860733"/>
              <a:gd name="connsiteX4024" fmla="*/ 788608 w 4853691"/>
              <a:gd name="connsiteY4024" fmla="*/ 4156619 h 4860733"/>
              <a:gd name="connsiteX4025" fmla="*/ 795649 w 4853691"/>
              <a:gd name="connsiteY4025" fmla="*/ 4163660 h 4860733"/>
              <a:gd name="connsiteX4026" fmla="*/ 788608 w 4853691"/>
              <a:gd name="connsiteY4026" fmla="*/ 4158966 h 4860733"/>
              <a:gd name="connsiteX4027" fmla="*/ 739320 w 4853691"/>
              <a:gd name="connsiteY4027" fmla="*/ 4116720 h 4860733"/>
              <a:gd name="connsiteX4028" fmla="*/ 539821 w 4853691"/>
              <a:gd name="connsiteY4028" fmla="*/ 3907832 h 4860733"/>
              <a:gd name="connsiteX4029" fmla="*/ 518697 w 4853691"/>
              <a:gd name="connsiteY4029" fmla="*/ 3874974 h 4860733"/>
              <a:gd name="connsiteX4030" fmla="*/ 504615 w 4853691"/>
              <a:gd name="connsiteY4030" fmla="*/ 3853850 h 4860733"/>
              <a:gd name="connsiteX4031" fmla="*/ 485839 w 4853691"/>
              <a:gd name="connsiteY4031" fmla="*/ 3823339 h 4860733"/>
              <a:gd name="connsiteX4032" fmla="*/ 471756 w 4853691"/>
              <a:gd name="connsiteY4032" fmla="*/ 3802215 h 4860733"/>
              <a:gd name="connsiteX4033" fmla="*/ 452980 w 4853691"/>
              <a:gd name="connsiteY4033" fmla="*/ 3771704 h 4860733"/>
              <a:gd name="connsiteX4034" fmla="*/ 438898 w 4853691"/>
              <a:gd name="connsiteY4034" fmla="*/ 3748233 h 4860733"/>
              <a:gd name="connsiteX4035" fmla="*/ 422468 w 4853691"/>
              <a:gd name="connsiteY4035" fmla="*/ 3717722 h 4860733"/>
              <a:gd name="connsiteX4036" fmla="*/ 408386 w 4853691"/>
              <a:gd name="connsiteY4036" fmla="*/ 3694251 h 4860733"/>
              <a:gd name="connsiteX4037" fmla="*/ 391957 w 4853691"/>
              <a:gd name="connsiteY4037" fmla="*/ 3663740 h 4860733"/>
              <a:gd name="connsiteX4038" fmla="*/ 377874 w 4853691"/>
              <a:gd name="connsiteY4038" fmla="*/ 3637922 h 4860733"/>
              <a:gd name="connsiteX4039" fmla="*/ 361445 w 4853691"/>
              <a:gd name="connsiteY4039" fmla="*/ 3607411 h 4860733"/>
              <a:gd name="connsiteX4040" fmla="*/ 347363 w 4853691"/>
              <a:gd name="connsiteY4040" fmla="*/ 3581593 h 4860733"/>
              <a:gd name="connsiteX4041" fmla="*/ 347363 w 4853691"/>
              <a:gd name="connsiteY4041" fmla="*/ 3579246 h 4860733"/>
              <a:gd name="connsiteX4042" fmla="*/ 335628 w 4853691"/>
              <a:gd name="connsiteY4042" fmla="*/ 3551081 h 4860733"/>
              <a:gd name="connsiteX4043" fmla="*/ 333281 w 4853691"/>
              <a:gd name="connsiteY4043" fmla="*/ 3546387 h 4860733"/>
              <a:gd name="connsiteX4044" fmla="*/ 321545 w 4853691"/>
              <a:gd name="connsiteY4044" fmla="*/ 3513529 h 4860733"/>
              <a:gd name="connsiteX4045" fmla="*/ 321545 w 4853691"/>
              <a:gd name="connsiteY4045" fmla="*/ 3513529 h 4860733"/>
              <a:gd name="connsiteX4046" fmla="*/ 333281 w 4853691"/>
              <a:gd name="connsiteY4046" fmla="*/ 3534652 h 4860733"/>
              <a:gd name="connsiteX4047" fmla="*/ 349710 w 4853691"/>
              <a:gd name="connsiteY4047" fmla="*/ 3565164 h 4860733"/>
              <a:gd name="connsiteX4048" fmla="*/ 368486 w 4853691"/>
              <a:gd name="connsiteY4048" fmla="*/ 3598022 h 4860733"/>
              <a:gd name="connsiteX4049" fmla="*/ 384916 w 4853691"/>
              <a:gd name="connsiteY4049" fmla="*/ 3626187 h 4860733"/>
              <a:gd name="connsiteX4050" fmla="*/ 406039 w 4853691"/>
              <a:gd name="connsiteY4050" fmla="*/ 3659045 h 4860733"/>
              <a:gd name="connsiteX4051" fmla="*/ 422468 w 4853691"/>
              <a:gd name="connsiteY4051" fmla="*/ 3687210 h 4860733"/>
              <a:gd name="connsiteX4052" fmla="*/ 443592 w 4853691"/>
              <a:gd name="connsiteY4052" fmla="*/ 3720068 h 4860733"/>
              <a:gd name="connsiteX4053" fmla="*/ 462368 w 4853691"/>
              <a:gd name="connsiteY4053" fmla="*/ 3748233 h 4860733"/>
              <a:gd name="connsiteX4054" fmla="*/ 485839 w 4853691"/>
              <a:gd name="connsiteY4054" fmla="*/ 3781092 h 4860733"/>
              <a:gd name="connsiteX4055" fmla="*/ 504615 w 4853691"/>
              <a:gd name="connsiteY4055" fmla="*/ 3806909 h 4860733"/>
              <a:gd name="connsiteX4056" fmla="*/ 528085 w 4853691"/>
              <a:gd name="connsiteY4056" fmla="*/ 3839768 h 4860733"/>
              <a:gd name="connsiteX4057" fmla="*/ 546862 w 4853691"/>
              <a:gd name="connsiteY4057" fmla="*/ 3865586 h 4860733"/>
              <a:gd name="connsiteX4058" fmla="*/ 572679 w 4853691"/>
              <a:gd name="connsiteY4058" fmla="*/ 3898444 h 4860733"/>
              <a:gd name="connsiteX4059" fmla="*/ 591456 w 4853691"/>
              <a:gd name="connsiteY4059" fmla="*/ 3921915 h 4860733"/>
              <a:gd name="connsiteX4060" fmla="*/ 617273 w 4853691"/>
              <a:gd name="connsiteY4060" fmla="*/ 3954773 h 4860733"/>
              <a:gd name="connsiteX4061" fmla="*/ 617273 w 4853691"/>
              <a:gd name="connsiteY4061" fmla="*/ 3954773 h 4860733"/>
              <a:gd name="connsiteX4062" fmla="*/ 614926 w 4853691"/>
              <a:gd name="connsiteY4062" fmla="*/ 3957120 h 4860733"/>
              <a:gd name="connsiteX4063" fmla="*/ 610232 w 4853691"/>
              <a:gd name="connsiteY4063" fmla="*/ 3959468 h 4860733"/>
              <a:gd name="connsiteX4064" fmla="*/ 607885 w 4853691"/>
              <a:gd name="connsiteY4064" fmla="*/ 3961814 h 4860733"/>
              <a:gd name="connsiteX4065" fmla="*/ 603191 w 4853691"/>
              <a:gd name="connsiteY4065" fmla="*/ 3964162 h 4860733"/>
              <a:gd name="connsiteX4066" fmla="*/ 603191 w 4853691"/>
              <a:gd name="connsiteY4066" fmla="*/ 3964162 h 4860733"/>
              <a:gd name="connsiteX4067" fmla="*/ 584415 w 4853691"/>
              <a:gd name="connsiteY4067" fmla="*/ 3947732 h 4860733"/>
              <a:gd name="connsiteX4068" fmla="*/ 572679 w 4853691"/>
              <a:gd name="connsiteY4068" fmla="*/ 3952426 h 4860733"/>
              <a:gd name="connsiteX4069" fmla="*/ 549209 w 4853691"/>
              <a:gd name="connsiteY4069" fmla="*/ 3919567 h 4860733"/>
              <a:gd name="connsiteX4070" fmla="*/ 539821 w 4853691"/>
              <a:gd name="connsiteY4070" fmla="*/ 3907832 h 4860733"/>
              <a:gd name="connsiteX4071" fmla="*/ 279299 w 4853691"/>
              <a:gd name="connsiteY4071" fmla="*/ 3436076 h 4860733"/>
              <a:gd name="connsiteX4072" fmla="*/ 272257 w 4853691"/>
              <a:gd name="connsiteY4072" fmla="*/ 3424341 h 4860733"/>
              <a:gd name="connsiteX4073" fmla="*/ 262869 w 4853691"/>
              <a:gd name="connsiteY4073" fmla="*/ 3403217 h 4860733"/>
              <a:gd name="connsiteX4074" fmla="*/ 248787 w 4853691"/>
              <a:gd name="connsiteY4074" fmla="*/ 3372706 h 4860733"/>
              <a:gd name="connsiteX4075" fmla="*/ 237052 w 4853691"/>
              <a:gd name="connsiteY4075" fmla="*/ 3342194 h 4860733"/>
              <a:gd name="connsiteX4076" fmla="*/ 225316 w 4853691"/>
              <a:gd name="connsiteY4076" fmla="*/ 3311683 h 4860733"/>
              <a:gd name="connsiteX4077" fmla="*/ 213581 w 4853691"/>
              <a:gd name="connsiteY4077" fmla="*/ 3281171 h 4860733"/>
              <a:gd name="connsiteX4078" fmla="*/ 201846 w 4853691"/>
              <a:gd name="connsiteY4078" fmla="*/ 3250659 h 4860733"/>
              <a:gd name="connsiteX4079" fmla="*/ 190111 w 4853691"/>
              <a:gd name="connsiteY4079" fmla="*/ 3217801 h 4860733"/>
              <a:gd name="connsiteX4080" fmla="*/ 178376 w 4853691"/>
              <a:gd name="connsiteY4080" fmla="*/ 3187289 h 4860733"/>
              <a:gd name="connsiteX4081" fmla="*/ 166640 w 4853691"/>
              <a:gd name="connsiteY4081" fmla="*/ 3154431 h 4860733"/>
              <a:gd name="connsiteX4082" fmla="*/ 154905 w 4853691"/>
              <a:gd name="connsiteY4082" fmla="*/ 3123919 h 4860733"/>
              <a:gd name="connsiteX4083" fmla="*/ 143170 w 4853691"/>
              <a:gd name="connsiteY4083" fmla="*/ 3088713 h 4860733"/>
              <a:gd name="connsiteX4084" fmla="*/ 136129 w 4853691"/>
              <a:gd name="connsiteY4084" fmla="*/ 3069937 h 4860733"/>
              <a:gd name="connsiteX4085" fmla="*/ 143170 w 4853691"/>
              <a:gd name="connsiteY4085" fmla="*/ 3084019 h 4860733"/>
              <a:gd name="connsiteX4086" fmla="*/ 154905 w 4853691"/>
              <a:gd name="connsiteY4086" fmla="*/ 3109836 h 4860733"/>
              <a:gd name="connsiteX4087" fmla="*/ 166640 w 4853691"/>
              <a:gd name="connsiteY4087" fmla="*/ 3135654 h 4860733"/>
              <a:gd name="connsiteX4088" fmla="*/ 178376 w 4853691"/>
              <a:gd name="connsiteY4088" fmla="*/ 3159125 h 4860733"/>
              <a:gd name="connsiteX4089" fmla="*/ 185417 w 4853691"/>
              <a:gd name="connsiteY4089" fmla="*/ 3173207 h 4860733"/>
              <a:gd name="connsiteX4090" fmla="*/ 194805 w 4853691"/>
              <a:gd name="connsiteY4090" fmla="*/ 3201371 h 4860733"/>
              <a:gd name="connsiteX4091" fmla="*/ 201846 w 4853691"/>
              <a:gd name="connsiteY4091" fmla="*/ 3222495 h 4860733"/>
              <a:gd name="connsiteX4092" fmla="*/ 220622 w 4853691"/>
              <a:gd name="connsiteY4092" fmla="*/ 3276477 h 4860733"/>
              <a:gd name="connsiteX4093" fmla="*/ 230011 w 4853691"/>
              <a:gd name="connsiteY4093" fmla="*/ 3302295 h 4860733"/>
              <a:gd name="connsiteX4094" fmla="*/ 248787 w 4853691"/>
              <a:gd name="connsiteY4094" fmla="*/ 3349235 h 4860733"/>
              <a:gd name="connsiteX4095" fmla="*/ 260522 w 4853691"/>
              <a:gd name="connsiteY4095" fmla="*/ 3377400 h 4860733"/>
              <a:gd name="connsiteX4096" fmla="*/ 279299 w 4853691"/>
              <a:gd name="connsiteY4096" fmla="*/ 3421994 h 4860733"/>
              <a:gd name="connsiteX4097" fmla="*/ 291034 w 4853691"/>
              <a:gd name="connsiteY4097" fmla="*/ 3450158 h 4860733"/>
              <a:gd name="connsiteX4098" fmla="*/ 305116 w 4853691"/>
              <a:gd name="connsiteY4098" fmla="*/ 3480670 h 4860733"/>
              <a:gd name="connsiteX4099" fmla="*/ 305116 w 4853691"/>
              <a:gd name="connsiteY4099" fmla="*/ 3480670 h 4860733"/>
              <a:gd name="connsiteX4100" fmla="*/ 295728 w 4853691"/>
              <a:gd name="connsiteY4100" fmla="*/ 3464241 h 4860733"/>
              <a:gd name="connsiteX4101" fmla="*/ 279299 w 4853691"/>
              <a:gd name="connsiteY4101" fmla="*/ 3436076 h 4860733"/>
              <a:gd name="connsiteX4102" fmla="*/ 110311 w 4853691"/>
              <a:gd name="connsiteY4102" fmla="*/ 3037078 h 4860733"/>
              <a:gd name="connsiteX4103" fmla="*/ 105617 w 4853691"/>
              <a:gd name="connsiteY4103" fmla="*/ 3025343 h 4860733"/>
              <a:gd name="connsiteX4104" fmla="*/ 115005 w 4853691"/>
              <a:gd name="connsiteY4104" fmla="*/ 3020649 h 4860733"/>
              <a:gd name="connsiteX4105" fmla="*/ 119699 w 4853691"/>
              <a:gd name="connsiteY4105" fmla="*/ 3030037 h 4860733"/>
              <a:gd name="connsiteX4106" fmla="*/ 110311 w 4853691"/>
              <a:gd name="connsiteY4106" fmla="*/ 3037078 h 4860733"/>
              <a:gd name="connsiteX4107" fmla="*/ 89188 w 4853691"/>
              <a:gd name="connsiteY4107" fmla="*/ 2947890 h 4860733"/>
              <a:gd name="connsiteX4108" fmla="*/ 84494 w 4853691"/>
              <a:gd name="connsiteY4108" fmla="*/ 2936155 h 4860733"/>
              <a:gd name="connsiteX4109" fmla="*/ 77453 w 4853691"/>
              <a:gd name="connsiteY4109" fmla="*/ 2910338 h 4860733"/>
              <a:gd name="connsiteX4110" fmla="*/ 75105 w 4853691"/>
              <a:gd name="connsiteY4110" fmla="*/ 2898602 h 4860733"/>
              <a:gd name="connsiteX4111" fmla="*/ 65717 w 4853691"/>
              <a:gd name="connsiteY4111" fmla="*/ 2861050 h 4860733"/>
              <a:gd name="connsiteX4112" fmla="*/ 63370 w 4853691"/>
              <a:gd name="connsiteY4112" fmla="*/ 2854009 h 4860733"/>
              <a:gd name="connsiteX4113" fmla="*/ 58676 w 4853691"/>
              <a:gd name="connsiteY4113" fmla="*/ 2837579 h 4860733"/>
              <a:gd name="connsiteX4114" fmla="*/ 61023 w 4853691"/>
              <a:gd name="connsiteY4114" fmla="*/ 2842273 h 4860733"/>
              <a:gd name="connsiteX4115" fmla="*/ 63370 w 4853691"/>
              <a:gd name="connsiteY4115" fmla="*/ 2846967 h 4860733"/>
              <a:gd name="connsiteX4116" fmla="*/ 72758 w 4853691"/>
              <a:gd name="connsiteY4116" fmla="*/ 2879826 h 4860733"/>
              <a:gd name="connsiteX4117" fmla="*/ 77453 w 4853691"/>
              <a:gd name="connsiteY4117" fmla="*/ 2896255 h 4860733"/>
              <a:gd name="connsiteX4118" fmla="*/ 96229 w 4853691"/>
              <a:gd name="connsiteY4118" fmla="*/ 2954932 h 4860733"/>
              <a:gd name="connsiteX4119" fmla="*/ 96229 w 4853691"/>
              <a:gd name="connsiteY4119" fmla="*/ 2954932 h 4860733"/>
              <a:gd name="connsiteX4120" fmla="*/ 103270 w 4853691"/>
              <a:gd name="connsiteY4120" fmla="*/ 2976055 h 4860733"/>
              <a:gd name="connsiteX4121" fmla="*/ 103270 w 4853691"/>
              <a:gd name="connsiteY4121" fmla="*/ 2980749 h 4860733"/>
              <a:gd name="connsiteX4122" fmla="*/ 98576 w 4853691"/>
              <a:gd name="connsiteY4122" fmla="*/ 2969014 h 4860733"/>
              <a:gd name="connsiteX4123" fmla="*/ 89188 w 4853691"/>
              <a:gd name="connsiteY4123" fmla="*/ 2947890 h 4860733"/>
              <a:gd name="connsiteX4124" fmla="*/ 32859 w 4853691"/>
              <a:gd name="connsiteY4124" fmla="*/ 2255512 h 4860733"/>
              <a:gd name="connsiteX4125" fmla="*/ 37553 w 4853691"/>
              <a:gd name="connsiteY4125" fmla="*/ 2236735 h 4860733"/>
              <a:gd name="connsiteX4126" fmla="*/ 42247 w 4853691"/>
              <a:gd name="connsiteY4126" fmla="*/ 2220306 h 4860733"/>
              <a:gd name="connsiteX4127" fmla="*/ 46941 w 4853691"/>
              <a:gd name="connsiteY4127" fmla="*/ 2201530 h 4860733"/>
              <a:gd name="connsiteX4128" fmla="*/ 51635 w 4853691"/>
              <a:gd name="connsiteY4128" fmla="*/ 2182753 h 4860733"/>
              <a:gd name="connsiteX4129" fmla="*/ 56329 w 4853691"/>
              <a:gd name="connsiteY4129" fmla="*/ 2163977 h 4860733"/>
              <a:gd name="connsiteX4130" fmla="*/ 61023 w 4853691"/>
              <a:gd name="connsiteY4130" fmla="*/ 2145201 h 4860733"/>
              <a:gd name="connsiteX4131" fmla="*/ 68064 w 4853691"/>
              <a:gd name="connsiteY4131" fmla="*/ 2124077 h 4860733"/>
              <a:gd name="connsiteX4132" fmla="*/ 75105 w 4853691"/>
              <a:gd name="connsiteY4132" fmla="*/ 2105301 h 4860733"/>
              <a:gd name="connsiteX4133" fmla="*/ 82147 w 4853691"/>
              <a:gd name="connsiteY4133" fmla="*/ 2084177 h 4860733"/>
              <a:gd name="connsiteX4134" fmla="*/ 89188 w 4853691"/>
              <a:gd name="connsiteY4134" fmla="*/ 2065401 h 4860733"/>
              <a:gd name="connsiteX4135" fmla="*/ 98576 w 4853691"/>
              <a:gd name="connsiteY4135" fmla="*/ 2044277 h 4860733"/>
              <a:gd name="connsiteX4136" fmla="*/ 105617 w 4853691"/>
              <a:gd name="connsiteY4136" fmla="*/ 2025501 h 4860733"/>
              <a:gd name="connsiteX4137" fmla="*/ 115005 w 4853691"/>
              <a:gd name="connsiteY4137" fmla="*/ 2004378 h 4860733"/>
              <a:gd name="connsiteX4138" fmla="*/ 124393 w 4853691"/>
              <a:gd name="connsiteY4138" fmla="*/ 1985601 h 4860733"/>
              <a:gd name="connsiteX4139" fmla="*/ 136129 w 4853691"/>
              <a:gd name="connsiteY4139" fmla="*/ 1964478 h 4860733"/>
              <a:gd name="connsiteX4140" fmla="*/ 145517 w 4853691"/>
              <a:gd name="connsiteY4140" fmla="*/ 1945702 h 4860733"/>
              <a:gd name="connsiteX4141" fmla="*/ 157252 w 4853691"/>
              <a:gd name="connsiteY4141" fmla="*/ 1924578 h 4860733"/>
              <a:gd name="connsiteX4142" fmla="*/ 166640 w 4853691"/>
              <a:gd name="connsiteY4142" fmla="*/ 1908149 h 4860733"/>
              <a:gd name="connsiteX4143" fmla="*/ 180723 w 4853691"/>
              <a:gd name="connsiteY4143" fmla="*/ 1884678 h 4860733"/>
              <a:gd name="connsiteX4144" fmla="*/ 192458 w 4853691"/>
              <a:gd name="connsiteY4144" fmla="*/ 1868249 h 4860733"/>
              <a:gd name="connsiteX4145" fmla="*/ 204193 w 4853691"/>
              <a:gd name="connsiteY4145" fmla="*/ 1851820 h 4860733"/>
              <a:gd name="connsiteX4146" fmla="*/ 246440 w 4853691"/>
              <a:gd name="connsiteY4146" fmla="*/ 1842432 h 4860733"/>
              <a:gd name="connsiteX4147" fmla="*/ 276951 w 4853691"/>
              <a:gd name="connsiteY4147" fmla="*/ 1847126 h 4860733"/>
              <a:gd name="connsiteX4148" fmla="*/ 274604 w 4853691"/>
              <a:gd name="connsiteY4148" fmla="*/ 1854167 h 4860733"/>
              <a:gd name="connsiteX4149" fmla="*/ 295728 w 4853691"/>
              <a:gd name="connsiteY4149" fmla="*/ 1875290 h 4860733"/>
              <a:gd name="connsiteX4150" fmla="*/ 307463 w 4853691"/>
              <a:gd name="connsiteY4150" fmla="*/ 1870596 h 4860733"/>
              <a:gd name="connsiteX4151" fmla="*/ 255828 w 4853691"/>
              <a:gd name="connsiteY4151" fmla="*/ 2311841 h 4860733"/>
              <a:gd name="connsiteX4152" fmla="*/ 255828 w 4853691"/>
              <a:gd name="connsiteY4152" fmla="*/ 2318882 h 4860733"/>
              <a:gd name="connsiteX4153" fmla="*/ 251134 w 4853691"/>
              <a:gd name="connsiteY4153" fmla="*/ 2361129 h 4860733"/>
              <a:gd name="connsiteX4154" fmla="*/ 251134 w 4853691"/>
              <a:gd name="connsiteY4154" fmla="*/ 2365823 h 4860733"/>
              <a:gd name="connsiteX4155" fmla="*/ 246440 w 4853691"/>
              <a:gd name="connsiteY4155" fmla="*/ 2408070 h 4860733"/>
              <a:gd name="connsiteX4156" fmla="*/ 246440 w 4853691"/>
              <a:gd name="connsiteY4156" fmla="*/ 2408070 h 4860733"/>
              <a:gd name="connsiteX4157" fmla="*/ 241746 w 4853691"/>
              <a:gd name="connsiteY4157" fmla="*/ 2450317 h 4860733"/>
              <a:gd name="connsiteX4158" fmla="*/ 241746 w 4853691"/>
              <a:gd name="connsiteY4158" fmla="*/ 2450317 h 4860733"/>
              <a:gd name="connsiteX4159" fmla="*/ 239399 w 4853691"/>
              <a:gd name="connsiteY4159" fmla="*/ 2473787 h 4860733"/>
              <a:gd name="connsiteX4160" fmla="*/ 239399 w 4853691"/>
              <a:gd name="connsiteY4160" fmla="*/ 2473787 h 4860733"/>
              <a:gd name="connsiteX4161" fmla="*/ 230011 w 4853691"/>
              <a:gd name="connsiteY4161" fmla="*/ 2476134 h 4860733"/>
              <a:gd name="connsiteX4162" fmla="*/ 218275 w 4853691"/>
              <a:gd name="connsiteY4162" fmla="*/ 2455011 h 4860733"/>
              <a:gd name="connsiteX4163" fmla="*/ 208887 w 4853691"/>
              <a:gd name="connsiteY4163" fmla="*/ 2436234 h 4860733"/>
              <a:gd name="connsiteX4164" fmla="*/ 199499 w 4853691"/>
              <a:gd name="connsiteY4164" fmla="*/ 2419805 h 4860733"/>
              <a:gd name="connsiteX4165" fmla="*/ 190111 w 4853691"/>
              <a:gd name="connsiteY4165" fmla="*/ 2401028 h 4860733"/>
              <a:gd name="connsiteX4166" fmla="*/ 180723 w 4853691"/>
              <a:gd name="connsiteY4166" fmla="*/ 2386946 h 4860733"/>
              <a:gd name="connsiteX4167" fmla="*/ 171334 w 4853691"/>
              <a:gd name="connsiteY4167" fmla="*/ 2370517 h 4860733"/>
              <a:gd name="connsiteX4168" fmla="*/ 164293 w 4853691"/>
              <a:gd name="connsiteY4168" fmla="*/ 2356435 h 4860733"/>
              <a:gd name="connsiteX4169" fmla="*/ 154905 w 4853691"/>
              <a:gd name="connsiteY4169" fmla="*/ 2340005 h 4860733"/>
              <a:gd name="connsiteX4170" fmla="*/ 147864 w 4853691"/>
              <a:gd name="connsiteY4170" fmla="*/ 2328270 h 4860733"/>
              <a:gd name="connsiteX4171" fmla="*/ 138476 w 4853691"/>
              <a:gd name="connsiteY4171" fmla="*/ 2314188 h 4860733"/>
              <a:gd name="connsiteX4172" fmla="*/ 131435 w 4853691"/>
              <a:gd name="connsiteY4172" fmla="*/ 2304800 h 4860733"/>
              <a:gd name="connsiteX4173" fmla="*/ 119699 w 4853691"/>
              <a:gd name="connsiteY4173" fmla="*/ 2290717 h 4860733"/>
              <a:gd name="connsiteX4174" fmla="*/ 112658 w 4853691"/>
              <a:gd name="connsiteY4174" fmla="*/ 2283676 h 4860733"/>
              <a:gd name="connsiteX4175" fmla="*/ 110311 w 4853691"/>
              <a:gd name="connsiteY4175" fmla="*/ 2281329 h 4860733"/>
              <a:gd name="connsiteX4176" fmla="*/ 115005 w 4853691"/>
              <a:gd name="connsiteY4176" fmla="*/ 2267247 h 4860733"/>
              <a:gd name="connsiteX4177" fmla="*/ 93882 w 4853691"/>
              <a:gd name="connsiteY4177" fmla="*/ 2246123 h 4860733"/>
              <a:gd name="connsiteX4178" fmla="*/ 77453 w 4853691"/>
              <a:gd name="connsiteY4178" fmla="*/ 2255512 h 4860733"/>
              <a:gd name="connsiteX4179" fmla="*/ 65717 w 4853691"/>
              <a:gd name="connsiteY4179" fmla="*/ 2253165 h 4860733"/>
              <a:gd name="connsiteX4180" fmla="*/ 56329 w 4853691"/>
              <a:gd name="connsiteY4180" fmla="*/ 2255512 h 4860733"/>
              <a:gd name="connsiteX4181" fmla="*/ 53982 w 4853691"/>
              <a:gd name="connsiteY4181" fmla="*/ 2255512 h 4860733"/>
              <a:gd name="connsiteX4182" fmla="*/ 44594 w 4853691"/>
              <a:gd name="connsiteY4182" fmla="*/ 2260206 h 4860733"/>
              <a:gd name="connsiteX4183" fmla="*/ 42247 w 4853691"/>
              <a:gd name="connsiteY4183" fmla="*/ 2262553 h 4860733"/>
              <a:gd name="connsiteX4184" fmla="*/ 35206 w 4853691"/>
              <a:gd name="connsiteY4184" fmla="*/ 2269594 h 4860733"/>
              <a:gd name="connsiteX4185" fmla="*/ 35206 w 4853691"/>
              <a:gd name="connsiteY4185" fmla="*/ 2269594 h 4860733"/>
              <a:gd name="connsiteX4186" fmla="*/ 32859 w 4853691"/>
              <a:gd name="connsiteY4186" fmla="*/ 2274288 h 4860733"/>
              <a:gd name="connsiteX4187" fmla="*/ 30512 w 4853691"/>
              <a:gd name="connsiteY4187" fmla="*/ 2274288 h 4860733"/>
              <a:gd name="connsiteX4188" fmla="*/ 30512 w 4853691"/>
              <a:gd name="connsiteY4188" fmla="*/ 2267247 h 4860733"/>
              <a:gd name="connsiteX4189" fmla="*/ 32859 w 4853691"/>
              <a:gd name="connsiteY4189" fmla="*/ 2255512 h 4860733"/>
              <a:gd name="connsiteX4190" fmla="*/ 89188 w 4853691"/>
              <a:gd name="connsiteY4190" fmla="*/ 1957437 h 4860733"/>
              <a:gd name="connsiteX4191" fmla="*/ 93882 w 4853691"/>
              <a:gd name="connsiteY4191" fmla="*/ 1945702 h 4860733"/>
              <a:gd name="connsiteX4192" fmla="*/ 96229 w 4853691"/>
              <a:gd name="connsiteY4192" fmla="*/ 1941007 h 4860733"/>
              <a:gd name="connsiteX4193" fmla="*/ 93882 w 4853691"/>
              <a:gd name="connsiteY4193" fmla="*/ 1948049 h 4860733"/>
              <a:gd name="connsiteX4194" fmla="*/ 86841 w 4853691"/>
              <a:gd name="connsiteY4194" fmla="*/ 1983254 h 4860733"/>
              <a:gd name="connsiteX4195" fmla="*/ 82147 w 4853691"/>
              <a:gd name="connsiteY4195" fmla="*/ 1983254 h 4860733"/>
              <a:gd name="connsiteX4196" fmla="*/ 79800 w 4853691"/>
              <a:gd name="connsiteY4196" fmla="*/ 1983254 h 4860733"/>
              <a:gd name="connsiteX4197" fmla="*/ 82147 w 4853691"/>
              <a:gd name="connsiteY4197" fmla="*/ 1978560 h 4860733"/>
              <a:gd name="connsiteX4198" fmla="*/ 89188 w 4853691"/>
              <a:gd name="connsiteY4198" fmla="*/ 1957437 h 4860733"/>
              <a:gd name="connsiteX4199" fmla="*/ 117352 w 4853691"/>
              <a:gd name="connsiteY4199" fmla="*/ 1861208 h 4860733"/>
              <a:gd name="connsiteX4200" fmla="*/ 126741 w 4853691"/>
              <a:gd name="connsiteY4200" fmla="*/ 1823655 h 4860733"/>
              <a:gd name="connsiteX4201" fmla="*/ 140823 w 4853691"/>
              <a:gd name="connsiteY4201" fmla="*/ 1776714 h 4860733"/>
              <a:gd name="connsiteX4202" fmla="*/ 152558 w 4853691"/>
              <a:gd name="connsiteY4202" fmla="*/ 1739161 h 4860733"/>
              <a:gd name="connsiteX4203" fmla="*/ 157252 w 4853691"/>
              <a:gd name="connsiteY4203" fmla="*/ 1725079 h 4860733"/>
              <a:gd name="connsiteX4204" fmla="*/ 164293 w 4853691"/>
              <a:gd name="connsiteY4204" fmla="*/ 1706303 h 4860733"/>
              <a:gd name="connsiteX4205" fmla="*/ 176028 w 4853691"/>
              <a:gd name="connsiteY4205" fmla="*/ 1675791 h 4860733"/>
              <a:gd name="connsiteX4206" fmla="*/ 187764 w 4853691"/>
              <a:gd name="connsiteY4206" fmla="*/ 1649974 h 4860733"/>
              <a:gd name="connsiteX4207" fmla="*/ 201846 w 4853691"/>
              <a:gd name="connsiteY4207" fmla="*/ 1619462 h 4860733"/>
              <a:gd name="connsiteX4208" fmla="*/ 213581 w 4853691"/>
              <a:gd name="connsiteY4208" fmla="*/ 1593645 h 4860733"/>
              <a:gd name="connsiteX4209" fmla="*/ 227664 w 4853691"/>
              <a:gd name="connsiteY4209" fmla="*/ 1563133 h 4860733"/>
              <a:gd name="connsiteX4210" fmla="*/ 239399 w 4853691"/>
              <a:gd name="connsiteY4210" fmla="*/ 1537315 h 4860733"/>
              <a:gd name="connsiteX4211" fmla="*/ 255828 w 4853691"/>
              <a:gd name="connsiteY4211" fmla="*/ 1506804 h 4860733"/>
              <a:gd name="connsiteX4212" fmla="*/ 267563 w 4853691"/>
              <a:gd name="connsiteY4212" fmla="*/ 1483333 h 4860733"/>
              <a:gd name="connsiteX4213" fmla="*/ 283993 w 4853691"/>
              <a:gd name="connsiteY4213" fmla="*/ 1450475 h 4860733"/>
              <a:gd name="connsiteX4214" fmla="*/ 283993 w 4853691"/>
              <a:gd name="connsiteY4214" fmla="*/ 1450475 h 4860733"/>
              <a:gd name="connsiteX4215" fmla="*/ 281646 w 4853691"/>
              <a:gd name="connsiteY4215" fmla="*/ 1462210 h 4860733"/>
              <a:gd name="connsiteX4216" fmla="*/ 276951 w 4853691"/>
              <a:gd name="connsiteY4216" fmla="*/ 1488027 h 4860733"/>
              <a:gd name="connsiteX4217" fmla="*/ 272257 w 4853691"/>
              <a:gd name="connsiteY4217" fmla="*/ 1506804 h 4860733"/>
              <a:gd name="connsiteX4218" fmla="*/ 267563 w 4853691"/>
              <a:gd name="connsiteY4218" fmla="*/ 1534968 h 4860733"/>
              <a:gd name="connsiteX4219" fmla="*/ 265216 w 4853691"/>
              <a:gd name="connsiteY4219" fmla="*/ 1551398 h 4860733"/>
              <a:gd name="connsiteX4220" fmla="*/ 258175 w 4853691"/>
              <a:gd name="connsiteY4220" fmla="*/ 1584256 h 4860733"/>
              <a:gd name="connsiteX4221" fmla="*/ 255828 w 4853691"/>
              <a:gd name="connsiteY4221" fmla="*/ 1595992 h 4860733"/>
              <a:gd name="connsiteX4222" fmla="*/ 241746 w 4853691"/>
              <a:gd name="connsiteY4222" fmla="*/ 1664056 h 4860733"/>
              <a:gd name="connsiteX4223" fmla="*/ 239399 w 4853691"/>
              <a:gd name="connsiteY4223" fmla="*/ 1664056 h 4860733"/>
              <a:gd name="connsiteX4224" fmla="*/ 218275 w 4853691"/>
              <a:gd name="connsiteY4224" fmla="*/ 1685179 h 4860733"/>
              <a:gd name="connsiteX4225" fmla="*/ 225316 w 4853691"/>
              <a:gd name="connsiteY4225" fmla="*/ 1699262 h 4860733"/>
              <a:gd name="connsiteX4226" fmla="*/ 213581 w 4853691"/>
              <a:gd name="connsiteY4226" fmla="*/ 1713344 h 4860733"/>
              <a:gd name="connsiteX4227" fmla="*/ 206540 w 4853691"/>
              <a:gd name="connsiteY4227" fmla="*/ 1725079 h 4860733"/>
              <a:gd name="connsiteX4228" fmla="*/ 192458 w 4853691"/>
              <a:gd name="connsiteY4228" fmla="*/ 1746203 h 4860733"/>
              <a:gd name="connsiteX4229" fmla="*/ 183070 w 4853691"/>
              <a:gd name="connsiteY4229" fmla="*/ 1760285 h 4860733"/>
              <a:gd name="connsiteX4230" fmla="*/ 171334 w 4853691"/>
              <a:gd name="connsiteY4230" fmla="*/ 1781408 h 4860733"/>
              <a:gd name="connsiteX4231" fmla="*/ 161946 w 4853691"/>
              <a:gd name="connsiteY4231" fmla="*/ 1797838 h 4860733"/>
              <a:gd name="connsiteX4232" fmla="*/ 150211 w 4853691"/>
              <a:gd name="connsiteY4232" fmla="*/ 1818961 h 4860733"/>
              <a:gd name="connsiteX4233" fmla="*/ 140823 w 4853691"/>
              <a:gd name="connsiteY4233" fmla="*/ 1833043 h 4860733"/>
              <a:gd name="connsiteX4234" fmla="*/ 131435 w 4853691"/>
              <a:gd name="connsiteY4234" fmla="*/ 1856514 h 4860733"/>
              <a:gd name="connsiteX4235" fmla="*/ 124393 w 4853691"/>
              <a:gd name="connsiteY4235" fmla="*/ 1875290 h 4860733"/>
              <a:gd name="connsiteX4236" fmla="*/ 122046 w 4853691"/>
              <a:gd name="connsiteY4236" fmla="*/ 1879984 h 4860733"/>
              <a:gd name="connsiteX4237" fmla="*/ 115005 w 4853691"/>
              <a:gd name="connsiteY4237" fmla="*/ 1891719 h 4860733"/>
              <a:gd name="connsiteX4238" fmla="*/ 110311 w 4853691"/>
              <a:gd name="connsiteY4238" fmla="*/ 1901108 h 4860733"/>
              <a:gd name="connsiteX4239" fmla="*/ 100923 w 4853691"/>
              <a:gd name="connsiteY4239" fmla="*/ 1919884 h 4860733"/>
              <a:gd name="connsiteX4240" fmla="*/ 100923 w 4853691"/>
              <a:gd name="connsiteY4240" fmla="*/ 1919884 h 4860733"/>
              <a:gd name="connsiteX4241" fmla="*/ 105617 w 4853691"/>
              <a:gd name="connsiteY4241" fmla="*/ 1903455 h 4860733"/>
              <a:gd name="connsiteX4242" fmla="*/ 117352 w 4853691"/>
              <a:gd name="connsiteY4242" fmla="*/ 1861208 h 4860733"/>
              <a:gd name="connsiteX4243" fmla="*/ 291034 w 4853691"/>
              <a:gd name="connsiteY4243" fmla="*/ 1417616 h 4860733"/>
              <a:gd name="connsiteX4244" fmla="*/ 298075 w 4853691"/>
              <a:gd name="connsiteY4244" fmla="*/ 1387104 h 4860733"/>
              <a:gd name="connsiteX4245" fmla="*/ 300422 w 4853691"/>
              <a:gd name="connsiteY4245" fmla="*/ 1375369 h 4860733"/>
              <a:gd name="connsiteX4246" fmla="*/ 302769 w 4853691"/>
              <a:gd name="connsiteY4246" fmla="*/ 1368328 h 4860733"/>
              <a:gd name="connsiteX4247" fmla="*/ 302769 w 4853691"/>
              <a:gd name="connsiteY4247" fmla="*/ 1368328 h 4860733"/>
              <a:gd name="connsiteX4248" fmla="*/ 312157 w 4853691"/>
              <a:gd name="connsiteY4248" fmla="*/ 1354246 h 4860733"/>
              <a:gd name="connsiteX4249" fmla="*/ 330934 w 4853691"/>
              <a:gd name="connsiteY4249" fmla="*/ 1333122 h 4860733"/>
              <a:gd name="connsiteX4250" fmla="*/ 328587 w 4853691"/>
              <a:gd name="connsiteY4250" fmla="*/ 1326081 h 4860733"/>
              <a:gd name="connsiteX4251" fmla="*/ 333281 w 4853691"/>
              <a:gd name="connsiteY4251" fmla="*/ 1319040 h 4860733"/>
              <a:gd name="connsiteX4252" fmla="*/ 349710 w 4853691"/>
              <a:gd name="connsiteY4252" fmla="*/ 1295570 h 4860733"/>
              <a:gd name="connsiteX4253" fmla="*/ 363792 w 4853691"/>
              <a:gd name="connsiteY4253" fmla="*/ 1276793 h 4860733"/>
              <a:gd name="connsiteX4254" fmla="*/ 375527 w 4853691"/>
              <a:gd name="connsiteY4254" fmla="*/ 1267405 h 4860733"/>
              <a:gd name="connsiteX4255" fmla="*/ 389610 w 4853691"/>
              <a:gd name="connsiteY4255" fmla="*/ 1255670 h 4860733"/>
              <a:gd name="connsiteX4256" fmla="*/ 396651 w 4853691"/>
              <a:gd name="connsiteY4256" fmla="*/ 1250976 h 4860733"/>
              <a:gd name="connsiteX4257" fmla="*/ 384916 w 4853691"/>
              <a:gd name="connsiteY4257" fmla="*/ 1269752 h 4860733"/>
              <a:gd name="connsiteX4258" fmla="*/ 366139 w 4853691"/>
              <a:gd name="connsiteY4258" fmla="*/ 1300264 h 4860733"/>
              <a:gd name="connsiteX4259" fmla="*/ 349710 w 4853691"/>
              <a:gd name="connsiteY4259" fmla="*/ 1326081 h 4860733"/>
              <a:gd name="connsiteX4260" fmla="*/ 333281 w 4853691"/>
              <a:gd name="connsiteY4260" fmla="*/ 1356593 h 4860733"/>
              <a:gd name="connsiteX4261" fmla="*/ 319198 w 4853691"/>
              <a:gd name="connsiteY4261" fmla="*/ 1382410 h 4860733"/>
              <a:gd name="connsiteX4262" fmla="*/ 302769 w 4853691"/>
              <a:gd name="connsiteY4262" fmla="*/ 1412922 h 4860733"/>
              <a:gd name="connsiteX4263" fmla="*/ 288687 w 4853691"/>
              <a:gd name="connsiteY4263" fmla="*/ 1438740 h 4860733"/>
              <a:gd name="connsiteX4264" fmla="*/ 286340 w 4853691"/>
              <a:gd name="connsiteY4264" fmla="*/ 1441087 h 4860733"/>
              <a:gd name="connsiteX4265" fmla="*/ 286340 w 4853691"/>
              <a:gd name="connsiteY4265" fmla="*/ 1436392 h 4860733"/>
              <a:gd name="connsiteX4266" fmla="*/ 291034 w 4853691"/>
              <a:gd name="connsiteY4266" fmla="*/ 1417616 h 4860733"/>
              <a:gd name="connsiteX4267" fmla="*/ 335628 w 4853691"/>
              <a:gd name="connsiteY4267" fmla="*/ 1297917 h 4860733"/>
              <a:gd name="connsiteX4268" fmla="*/ 345016 w 4853691"/>
              <a:gd name="connsiteY4268" fmla="*/ 1283834 h 4860733"/>
              <a:gd name="connsiteX4269" fmla="*/ 354404 w 4853691"/>
              <a:gd name="connsiteY4269" fmla="*/ 1269752 h 4860733"/>
              <a:gd name="connsiteX4270" fmla="*/ 363792 w 4853691"/>
              <a:gd name="connsiteY4270" fmla="*/ 1255670 h 4860733"/>
              <a:gd name="connsiteX4271" fmla="*/ 373180 w 4853691"/>
              <a:gd name="connsiteY4271" fmla="*/ 1241588 h 4860733"/>
              <a:gd name="connsiteX4272" fmla="*/ 384916 w 4853691"/>
              <a:gd name="connsiteY4272" fmla="*/ 1227505 h 4860733"/>
              <a:gd name="connsiteX4273" fmla="*/ 394304 w 4853691"/>
              <a:gd name="connsiteY4273" fmla="*/ 1215770 h 4860733"/>
              <a:gd name="connsiteX4274" fmla="*/ 406039 w 4853691"/>
              <a:gd name="connsiteY4274" fmla="*/ 1201688 h 4860733"/>
              <a:gd name="connsiteX4275" fmla="*/ 415427 w 4853691"/>
              <a:gd name="connsiteY4275" fmla="*/ 1189953 h 4860733"/>
              <a:gd name="connsiteX4276" fmla="*/ 427162 w 4853691"/>
              <a:gd name="connsiteY4276" fmla="*/ 1175870 h 4860733"/>
              <a:gd name="connsiteX4277" fmla="*/ 436551 w 4853691"/>
              <a:gd name="connsiteY4277" fmla="*/ 1164135 h 4860733"/>
              <a:gd name="connsiteX4278" fmla="*/ 438898 w 4853691"/>
              <a:gd name="connsiteY4278" fmla="*/ 1161788 h 4860733"/>
              <a:gd name="connsiteX4279" fmla="*/ 443592 w 4853691"/>
              <a:gd name="connsiteY4279" fmla="*/ 1168829 h 4860733"/>
              <a:gd name="connsiteX4280" fmla="*/ 431857 w 4853691"/>
              <a:gd name="connsiteY4280" fmla="*/ 1182911 h 4860733"/>
              <a:gd name="connsiteX4281" fmla="*/ 420121 w 4853691"/>
              <a:gd name="connsiteY4281" fmla="*/ 1196994 h 4860733"/>
              <a:gd name="connsiteX4282" fmla="*/ 398998 w 4853691"/>
              <a:gd name="connsiteY4282" fmla="*/ 1225158 h 4860733"/>
              <a:gd name="connsiteX4283" fmla="*/ 384916 w 4853691"/>
              <a:gd name="connsiteY4283" fmla="*/ 1241588 h 4860733"/>
              <a:gd name="connsiteX4284" fmla="*/ 366139 w 4853691"/>
              <a:gd name="connsiteY4284" fmla="*/ 1267405 h 4860733"/>
              <a:gd name="connsiteX4285" fmla="*/ 361445 w 4853691"/>
              <a:gd name="connsiteY4285" fmla="*/ 1274446 h 4860733"/>
              <a:gd name="connsiteX4286" fmla="*/ 352057 w 4853691"/>
              <a:gd name="connsiteY4286" fmla="*/ 1283834 h 4860733"/>
              <a:gd name="connsiteX4287" fmla="*/ 337975 w 4853691"/>
              <a:gd name="connsiteY4287" fmla="*/ 1297917 h 4860733"/>
              <a:gd name="connsiteX4288" fmla="*/ 326239 w 4853691"/>
              <a:gd name="connsiteY4288" fmla="*/ 1311999 h 4860733"/>
              <a:gd name="connsiteX4289" fmla="*/ 319198 w 4853691"/>
              <a:gd name="connsiteY4289" fmla="*/ 1319040 h 4860733"/>
              <a:gd name="connsiteX4290" fmla="*/ 319198 w 4853691"/>
              <a:gd name="connsiteY4290" fmla="*/ 1319040 h 4860733"/>
              <a:gd name="connsiteX4291" fmla="*/ 321545 w 4853691"/>
              <a:gd name="connsiteY4291" fmla="*/ 1314346 h 4860733"/>
              <a:gd name="connsiteX4292" fmla="*/ 335628 w 4853691"/>
              <a:gd name="connsiteY4292" fmla="*/ 1297917 h 4860733"/>
              <a:gd name="connsiteX4293" fmla="*/ 525738 w 4853691"/>
              <a:gd name="connsiteY4293" fmla="*/ 1086683 h 4860733"/>
              <a:gd name="connsiteX4294" fmla="*/ 532780 w 4853691"/>
              <a:gd name="connsiteY4294" fmla="*/ 1079641 h 4860733"/>
              <a:gd name="connsiteX4295" fmla="*/ 551556 w 4853691"/>
              <a:gd name="connsiteY4295" fmla="*/ 1065559 h 4860733"/>
              <a:gd name="connsiteX4296" fmla="*/ 558597 w 4853691"/>
              <a:gd name="connsiteY4296" fmla="*/ 1060865 h 4860733"/>
              <a:gd name="connsiteX4297" fmla="*/ 582068 w 4853691"/>
              <a:gd name="connsiteY4297" fmla="*/ 1044436 h 4860733"/>
              <a:gd name="connsiteX4298" fmla="*/ 582068 w 4853691"/>
              <a:gd name="connsiteY4298" fmla="*/ 1044436 h 4860733"/>
              <a:gd name="connsiteX4299" fmla="*/ 633703 w 4853691"/>
              <a:gd name="connsiteY4299" fmla="*/ 1011577 h 4860733"/>
              <a:gd name="connsiteX4300" fmla="*/ 638397 w 4853691"/>
              <a:gd name="connsiteY4300" fmla="*/ 1009230 h 4860733"/>
              <a:gd name="connsiteX4301" fmla="*/ 659520 w 4853691"/>
              <a:gd name="connsiteY4301" fmla="*/ 997495 h 4860733"/>
              <a:gd name="connsiteX4302" fmla="*/ 666561 w 4853691"/>
              <a:gd name="connsiteY4302" fmla="*/ 992801 h 4860733"/>
              <a:gd name="connsiteX4303" fmla="*/ 668908 w 4853691"/>
              <a:gd name="connsiteY4303" fmla="*/ 992801 h 4860733"/>
              <a:gd name="connsiteX4304" fmla="*/ 673602 w 4853691"/>
              <a:gd name="connsiteY4304" fmla="*/ 997495 h 4860733"/>
              <a:gd name="connsiteX4305" fmla="*/ 661867 w 4853691"/>
              <a:gd name="connsiteY4305" fmla="*/ 1011577 h 4860733"/>
              <a:gd name="connsiteX4306" fmla="*/ 645438 w 4853691"/>
              <a:gd name="connsiteY4306" fmla="*/ 1035047 h 4860733"/>
              <a:gd name="connsiteX4307" fmla="*/ 624314 w 4853691"/>
              <a:gd name="connsiteY4307" fmla="*/ 1065559 h 4860733"/>
              <a:gd name="connsiteX4308" fmla="*/ 607885 w 4853691"/>
              <a:gd name="connsiteY4308" fmla="*/ 1089030 h 4860733"/>
              <a:gd name="connsiteX4309" fmla="*/ 589109 w 4853691"/>
              <a:gd name="connsiteY4309" fmla="*/ 1114847 h 4860733"/>
              <a:gd name="connsiteX4310" fmla="*/ 544515 w 4853691"/>
              <a:gd name="connsiteY4310" fmla="*/ 1182911 h 4860733"/>
              <a:gd name="connsiteX4311" fmla="*/ 535127 w 4853691"/>
              <a:gd name="connsiteY4311" fmla="*/ 1180564 h 4860733"/>
              <a:gd name="connsiteX4312" fmla="*/ 514003 w 4853691"/>
              <a:gd name="connsiteY4312" fmla="*/ 1201688 h 4860733"/>
              <a:gd name="connsiteX4313" fmla="*/ 514003 w 4853691"/>
              <a:gd name="connsiteY4313" fmla="*/ 1204035 h 4860733"/>
              <a:gd name="connsiteX4314" fmla="*/ 504615 w 4853691"/>
              <a:gd name="connsiteY4314" fmla="*/ 1206382 h 4860733"/>
              <a:gd name="connsiteX4315" fmla="*/ 495227 w 4853691"/>
              <a:gd name="connsiteY4315" fmla="*/ 1208729 h 4860733"/>
              <a:gd name="connsiteX4316" fmla="*/ 476450 w 4853691"/>
              <a:gd name="connsiteY4316" fmla="*/ 1213423 h 4860733"/>
              <a:gd name="connsiteX4317" fmla="*/ 464715 w 4853691"/>
              <a:gd name="connsiteY4317" fmla="*/ 1218117 h 4860733"/>
              <a:gd name="connsiteX4318" fmla="*/ 448286 w 4853691"/>
              <a:gd name="connsiteY4318" fmla="*/ 1225158 h 4860733"/>
              <a:gd name="connsiteX4319" fmla="*/ 441245 w 4853691"/>
              <a:gd name="connsiteY4319" fmla="*/ 1227505 h 4860733"/>
              <a:gd name="connsiteX4320" fmla="*/ 455327 w 4853691"/>
              <a:gd name="connsiteY4320" fmla="*/ 1182911 h 4860733"/>
              <a:gd name="connsiteX4321" fmla="*/ 460021 w 4853691"/>
              <a:gd name="connsiteY4321" fmla="*/ 1182911 h 4860733"/>
              <a:gd name="connsiteX4322" fmla="*/ 481145 w 4853691"/>
              <a:gd name="connsiteY4322" fmla="*/ 1161788 h 4860733"/>
              <a:gd name="connsiteX4323" fmla="*/ 474103 w 4853691"/>
              <a:gd name="connsiteY4323" fmla="*/ 1147706 h 4860733"/>
              <a:gd name="connsiteX4324" fmla="*/ 502268 w 4853691"/>
              <a:gd name="connsiteY4324" fmla="*/ 1114847 h 4860733"/>
              <a:gd name="connsiteX4325" fmla="*/ 509309 w 4853691"/>
              <a:gd name="connsiteY4325" fmla="*/ 1107806 h 4860733"/>
              <a:gd name="connsiteX4326" fmla="*/ 525738 w 4853691"/>
              <a:gd name="connsiteY4326" fmla="*/ 1086683 h 4860733"/>
              <a:gd name="connsiteX4327" fmla="*/ 851978 w 4853691"/>
              <a:gd name="connsiteY4327" fmla="*/ 760443 h 4860733"/>
              <a:gd name="connsiteX4328" fmla="*/ 873101 w 4853691"/>
              <a:gd name="connsiteY4328" fmla="*/ 741667 h 4860733"/>
              <a:gd name="connsiteX4329" fmla="*/ 901266 w 4853691"/>
              <a:gd name="connsiteY4329" fmla="*/ 718196 h 4860733"/>
              <a:gd name="connsiteX4330" fmla="*/ 922389 w 4853691"/>
              <a:gd name="connsiteY4330" fmla="*/ 701767 h 4860733"/>
              <a:gd name="connsiteX4331" fmla="*/ 952901 w 4853691"/>
              <a:gd name="connsiteY4331" fmla="*/ 678296 h 4860733"/>
              <a:gd name="connsiteX4332" fmla="*/ 957595 w 4853691"/>
              <a:gd name="connsiteY4332" fmla="*/ 675949 h 4860733"/>
              <a:gd name="connsiteX4333" fmla="*/ 901266 w 4853691"/>
              <a:gd name="connsiteY4333" fmla="*/ 774525 h 4860733"/>
              <a:gd name="connsiteX4334" fmla="*/ 898919 w 4853691"/>
              <a:gd name="connsiteY4334" fmla="*/ 781566 h 4860733"/>
              <a:gd name="connsiteX4335" fmla="*/ 896572 w 4853691"/>
              <a:gd name="connsiteY4335" fmla="*/ 783914 h 4860733"/>
              <a:gd name="connsiteX4336" fmla="*/ 877795 w 4853691"/>
              <a:gd name="connsiteY4336" fmla="*/ 786261 h 4860733"/>
              <a:gd name="connsiteX4337" fmla="*/ 863713 w 4853691"/>
              <a:gd name="connsiteY4337" fmla="*/ 788608 h 4860733"/>
              <a:gd name="connsiteX4338" fmla="*/ 840243 w 4853691"/>
              <a:gd name="connsiteY4338" fmla="*/ 793302 h 4860733"/>
              <a:gd name="connsiteX4339" fmla="*/ 826160 w 4853691"/>
              <a:gd name="connsiteY4339" fmla="*/ 795649 h 4860733"/>
              <a:gd name="connsiteX4340" fmla="*/ 823813 w 4853691"/>
              <a:gd name="connsiteY4340" fmla="*/ 795649 h 4860733"/>
              <a:gd name="connsiteX4341" fmla="*/ 819119 w 4853691"/>
              <a:gd name="connsiteY4341" fmla="*/ 788608 h 4860733"/>
              <a:gd name="connsiteX4342" fmla="*/ 828507 w 4853691"/>
              <a:gd name="connsiteY4342" fmla="*/ 781566 h 4860733"/>
              <a:gd name="connsiteX4343" fmla="*/ 851978 w 4853691"/>
              <a:gd name="connsiteY4343" fmla="*/ 760443 h 4860733"/>
              <a:gd name="connsiteX4344" fmla="*/ 999842 w 4853691"/>
              <a:gd name="connsiteY4344" fmla="*/ 640744 h 4860733"/>
              <a:gd name="connsiteX4345" fmla="*/ 1016271 w 4853691"/>
              <a:gd name="connsiteY4345" fmla="*/ 629008 h 4860733"/>
              <a:gd name="connsiteX4346" fmla="*/ 1051477 w 4853691"/>
              <a:gd name="connsiteY4346" fmla="*/ 603191 h 4860733"/>
              <a:gd name="connsiteX4347" fmla="*/ 1060865 w 4853691"/>
              <a:gd name="connsiteY4347" fmla="*/ 596150 h 4860733"/>
              <a:gd name="connsiteX4348" fmla="*/ 1196994 w 4853691"/>
              <a:gd name="connsiteY4348" fmla="*/ 506962 h 4860733"/>
              <a:gd name="connsiteX4349" fmla="*/ 1211076 w 4853691"/>
              <a:gd name="connsiteY4349" fmla="*/ 497574 h 4860733"/>
              <a:gd name="connsiteX4350" fmla="*/ 1243935 w 4853691"/>
              <a:gd name="connsiteY4350" fmla="*/ 478797 h 4860733"/>
              <a:gd name="connsiteX4351" fmla="*/ 1265058 w 4853691"/>
              <a:gd name="connsiteY4351" fmla="*/ 467062 h 4860733"/>
              <a:gd name="connsiteX4352" fmla="*/ 1265058 w 4853691"/>
              <a:gd name="connsiteY4352" fmla="*/ 467062 h 4860733"/>
              <a:gd name="connsiteX4353" fmla="*/ 1269752 w 4853691"/>
              <a:gd name="connsiteY4353" fmla="*/ 506962 h 4860733"/>
              <a:gd name="connsiteX4354" fmla="*/ 1269752 w 4853691"/>
              <a:gd name="connsiteY4354" fmla="*/ 514003 h 4860733"/>
              <a:gd name="connsiteX4355" fmla="*/ 1253323 w 4853691"/>
              <a:gd name="connsiteY4355" fmla="*/ 532780 h 4860733"/>
              <a:gd name="connsiteX4356" fmla="*/ 1255670 w 4853691"/>
              <a:gd name="connsiteY4356" fmla="*/ 542168 h 4860733"/>
              <a:gd name="connsiteX4357" fmla="*/ 1161788 w 4853691"/>
              <a:gd name="connsiteY4357" fmla="*/ 605538 h 4860733"/>
              <a:gd name="connsiteX4358" fmla="*/ 1135971 w 4853691"/>
              <a:gd name="connsiteY4358" fmla="*/ 624314 h 4860733"/>
              <a:gd name="connsiteX4359" fmla="*/ 1107806 w 4853691"/>
              <a:gd name="connsiteY4359" fmla="*/ 645438 h 4860733"/>
              <a:gd name="connsiteX4360" fmla="*/ 1077294 w 4853691"/>
              <a:gd name="connsiteY4360" fmla="*/ 668908 h 4860733"/>
              <a:gd name="connsiteX4361" fmla="*/ 1053824 w 4853691"/>
              <a:gd name="connsiteY4361" fmla="*/ 685338 h 4860733"/>
              <a:gd name="connsiteX4362" fmla="*/ 1023312 w 4853691"/>
              <a:gd name="connsiteY4362" fmla="*/ 711155 h 4860733"/>
              <a:gd name="connsiteX4363" fmla="*/ 1002189 w 4853691"/>
              <a:gd name="connsiteY4363" fmla="*/ 727584 h 4860733"/>
              <a:gd name="connsiteX4364" fmla="*/ 971677 w 4853691"/>
              <a:gd name="connsiteY4364" fmla="*/ 753402 h 4860733"/>
              <a:gd name="connsiteX4365" fmla="*/ 950554 w 4853691"/>
              <a:gd name="connsiteY4365" fmla="*/ 772178 h 4860733"/>
              <a:gd name="connsiteX4366" fmla="*/ 941166 w 4853691"/>
              <a:gd name="connsiteY4366" fmla="*/ 779219 h 4860733"/>
              <a:gd name="connsiteX4367" fmla="*/ 908307 w 4853691"/>
              <a:gd name="connsiteY4367" fmla="*/ 779219 h 4860733"/>
              <a:gd name="connsiteX4368" fmla="*/ 896572 w 4853691"/>
              <a:gd name="connsiteY4368" fmla="*/ 779219 h 4860733"/>
              <a:gd name="connsiteX4369" fmla="*/ 891878 w 4853691"/>
              <a:gd name="connsiteY4369" fmla="*/ 779219 h 4860733"/>
              <a:gd name="connsiteX4370" fmla="*/ 901266 w 4853691"/>
              <a:gd name="connsiteY4370" fmla="*/ 762790 h 4860733"/>
              <a:gd name="connsiteX4371" fmla="*/ 908307 w 4853691"/>
              <a:gd name="connsiteY4371" fmla="*/ 748708 h 4860733"/>
              <a:gd name="connsiteX4372" fmla="*/ 922389 w 4853691"/>
              <a:gd name="connsiteY4372" fmla="*/ 725237 h 4860733"/>
              <a:gd name="connsiteX4373" fmla="*/ 929430 w 4853691"/>
              <a:gd name="connsiteY4373" fmla="*/ 711155 h 4860733"/>
              <a:gd name="connsiteX4374" fmla="*/ 943513 w 4853691"/>
              <a:gd name="connsiteY4374" fmla="*/ 687685 h 4860733"/>
              <a:gd name="connsiteX4375" fmla="*/ 950554 w 4853691"/>
              <a:gd name="connsiteY4375" fmla="*/ 673602 h 4860733"/>
              <a:gd name="connsiteX4376" fmla="*/ 955248 w 4853691"/>
              <a:gd name="connsiteY4376" fmla="*/ 666561 h 4860733"/>
              <a:gd name="connsiteX4377" fmla="*/ 966983 w 4853691"/>
              <a:gd name="connsiteY4377" fmla="*/ 657173 h 4860733"/>
              <a:gd name="connsiteX4378" fmla="*/ 999842 w 4853691"/>
              <a:gd name="connsiteY4378" fmla="*/ 640744 h 4860733"/>
              <a:gd name="connsiteX4379" fmla="*/ 1330775 w 4853691"/>
              <a:gd name="connsiteY4379" fmla="*/ 492880 h 4860733"/>
              <a:gd name="connsiteX4380" fmla="*/ 1358940 w 4853691"/>
              <a:gd name="connsiteY4380" fmla="*/ 471756 h 4860733"/>
              <a:gd name="connsiteX4381" fmla="*/ 1384757 w 4853691"/>
              <a:gd name="connsiteY4381" fmla="*/ 452980 h 4860733"/>
              <a:gd name="connsiteX4382" fmla="*/ 1412922 w 4853691"/>
              <a:gd name="connsiteY4382" fmla="*/ 431857 h 4860733"/>
              <a:gd name="connsiteX4383" fmla="*/ 1436392 w 4853691"/>
              <a:gd name="connsiteY4383" fmla="*/ 413080 h 4860733"/>
              <a:gd name="connsiteX4384" fmla="*/ 1464557 w 4853691"/>
              <a:gd name="connsiteY4384" fmla="*/ 391957 h 4860733"/>
              <a:gd name="connsiteX4385" fmla="*/ 1488028 w 4853691"/>
              <a:gd name="connsiteY4385" fmla="*/ 375527 h 4860733"/>
              <a:gd name="connsiteX4386" fmla="*/ 1516192 w 4853691"/>
              <a:gd name="connsiteY4386" fmla="*/ 356751 h 4860733"/>
              <a:gd name="connsiteX4387" fmla="*/ 1539662 w 4853691"/>
              <a:gd name="connsiteY4387" fmla="*/ 340322 h 4860733"/>
              <a:gd name="connsiteX4388" fmla="*/ 1563133 w 4853691"/>
              <a:gd name="connsiteY4388" fmla="*/ 326239 h 4860733"/>
              <a:gd name="connsiteX4389" fmla="*/ 1579562 w 4853691"/>
              <a:gd name="connsiteY4389" fmla="*/ 319198 h 4860733"/>
              <a:gd name="connsiteX4390" fmla="*/ 1607727 w 4853691"/>
              <a:gd name="connsiteY4390" fmla="*/ 307463 h 4860733"/>
              <a:gd name="connsiteX4391" fmla="*/ 1638239 w 4853691"/>
              <a:gd name="connsiteY4391" fmla="*/ 295728 h 4860733"/>
              <a:gd name="connsiteX4392" fmla="*/ 1649974 w 4853691"/>
              <a:gd name="connsiteY4392" fmla="*/ 291034 h 4860733"/>
              <a:gd name="connsiteX4393" fmla="*/ 1652321 w 4853691"/>
              <a:gd name="connsiteY4393" fmla="*/ 295728 h 4860733"/>
              <a:gd name="connsiteX4394" fmla="*/ 1649974 w 4853691"/>
              <a:gd name="connsiteY4394" fmla="*/ 298075 h 4860733"/>
              <a:gd name="connsiteX4395" fmla="*/ 1633544 w 4853691"/>
              <a:gd name="connsiteY4395" fmla="*/ 309810 h 4860733"/>
              <a:gd name="connsiteX4396" fmla="*/ 1617115 w 4853691"/>
              <a:gd name="connsiteY4396" fmla="*/ 323892 h 4860733"/>
              <a:gd name="connsiteX4397" fmla="*/ 1600686 w 4853691"/>
              <a:gd name="connsiteY4397" fmla="*/ 337975 h 4860733"/>
              <a:gd name="connsiteX4398" fmla="*/ 1584256 w 4853691"/>
              <a:gd name="connsiteY4398" fmla="*/ 352057 h 4860733"/>
              <a:gd name="connsiteX4399" fmla="*/ 1570174 w 4853691"/>
              <a:gd name="connsiteY4399" fmla="*/ 366139 h 4860733"/>
              <a:gd name="connsiteX4400" fmla="*/ 1553745 w 4853691"/>
              <a:gd name="connsiteY4400" fmla="*/ 380222 h 4860733"/>
              <a:gd name="connsiteX4401" fmla="*/ 1539662 w 4853691"/>
              <a:gd name="connsiteY4401" fmla="*/ 394304 h 4860733"/>
              <a:gd name="connsiteX4402" fmla="*/ 1523233 w 4853691"/>
              <a:gd name="connsiteY4402" fmla="*/ 410733 h 4860733"/>
              <a:gd name="connsiteX4403" fmla="*/ 1509151 w 4853691"/>
              <a:gd name="connsiteY4403" fmla="*/ 424815 h 4860733"/>
              <a:gd name="connsiteX4404" fmla="*/ 1490375 w 4853691"/>
              <a:gd name="connsiteY4404" fmla="*/ 441245 h 4860733"/>
              <a:gd name="connsiteX4405" fmla="*/ 1476292 w 4853691"/>
              <a:gd name="connsiteY4405" fmla="*/ 455327 h 4860733"/>
              <a:gd name="connsiteX4406" fmla="*/ 1457516 w 4853691"/>
              <a:gd name="connsiteY4406" fmla="*/ 474103 h 4860733"/>
              <a:gd name="connsiteX4407" fmla="*/ 1448128 w 4853691"/>
              <a:gd name="connsiteY4407" fmla="*/ 483492 h 4860733"/>
              <a:gd name="connsiteX4408" fmla="*/ 1441087 w 4853691"/>
              <a:gd name="connsiteY4408" fmla="*/ 485839 h 4860733"/>
              <a:gd name="connsiteX4409" fmla="*/ 1417616 w 4853691"/>
              <a:gd name="connsiteY4409" fmla="*/ 492880 h 4860733"/>
              <a:gd name="connsiteX4410" fmla="*/ 1394146 w 4853691"/>
              <a:gd name="connsiteY4410" fmla="*/ 499921 h 4860733"/>
              <a:gd name="connsiteX4411" fmla="*/ 1370675 w 4853691"/>
              <a:gd name="connsiteY4411" fmla="*/ 506962 h 4860733"/>
              <a:gd name="connsiteX4412" fmla="*/ 1347205 w 4853691"/>
              <a:gd name="connsiteY4412" fmla="*/ 514003 h 4860733"/>
              <a:gd name="connsiteX4413" fmla="*/ 1323734 w 4853691"/>
              <a:gd name="connsiteY4413" fmla="*/ 523391 h 4860733"/>
              <a:gd name="connsiteX4414" fmla="*/ 1300264 w 4853691"/>
              <a:gd name="connsiteY4414" fmla="*/ 532780 h 4860733"/>
              <a:gd name="connsiteX4415" fmla="*/ 1293223 w 4853691"/>
              <a:gd name="connsiteY4415" fmla="*/ 535127 h 4860733"/>
              <a:gd name="connsiteX4416" fmla="*/ 1290876 w 4853691"/>
              <a:gd name="connsiteY4416" fmla="*/ 530433 h 4860733"/>
              <a:gd name="connsiteX4417" fmla="*/ 1304958 w 4853691"/>
              <a:gd name="connsiteY4417" fmla="*/ 518697 h 4860733"/>
              <a:gd name="connsiteX4418" fmla="*/ 1330775 w 4853691"/>
              <a:gd name="connsiteY4418" fmla="*/ 492880 h 4860733"/>
              <a:gd name="connsiteX4419" fmla="*/ 1722732 w 4853691"/>
              <a:gd name="connsiteY4419" fmla="*/ 258175 h 4860733"/>
              <a:gd name="connsiteX4420" fmla="*/ 1750897 w 4853691"/>
              <a:gd name="connsiteY4420" fmla="*/ 246440 h 4860733"/>
              <a:gd name="connsiteX4421" fmla="*/ 1772020 w 4853691"/>
              <a:gd name="connsiteY4421" fmla="*/ 237052 h 4860733"/>
              <a:gd name="connsiteX4422" fmla="*/ 1800185 w 4853691"/>
              <a:gd name="connsiteY4422" fmla="*/ 227664 h 4860733"/>
              <a:gd name="connsiteX4423" fmla="*/ 1823655 w 4853691"/>
              <a:gd name="connsiteY4423" fmla="*/ 218275 h 4860733"/>
              <a:gd name="connsiteX4424" fmla="*/ 1849473 w 4853691"/>
              <a:gd name="connsiteY4424" fmla="*/ 208887 h 4860733"/>
              <a:gd name="connsiteX4425" fmla="*/ 1872943 w 4853691"/>
              <a:gd name="connsiteY4425" fmla="*/ 201846 h 4860733"/>
              <a:gd name="connsiteX4426" fmla="*/ 1898761 w 4853691"/>
              <a:gd name="connsiteY4426" fmla="*/ 192458 h 4860733"/>
              <a:gd name="connsiteX4427" fmla="*/ 1922231 w 4853691"/>
              <a:gd name="connsiteY4427" fmla="*/ 185417 h 4860733"/>
              <a:gd name="connsiteX4428" fmla="*/ 1948049 w 4853691"/>
              <a:gd name="connsiteY4428" fmla="*/ 178376 h 4860733"/>
              <a:gd name="connsiteX4429" fmla="*/ 1971519 w 4853691"/>
              <a:gd name="connsiteY4429" fmla="*/ 171334 h 4860733"/>
              <a:gd name="connsiteX4430" fmla="*/ 1997336 w 4853691"/>
              <a:gd name="connsiteY4430" fmla="*/ 164293 h 4860733"/>
              <a:gd name="connsiteX4431" fmla="*/ 2023154 w 4853691"/>
              <a:gd name="connsiteY4431" fmla="*/ 157252 h 4860733"/>
              <a:gd name="connsiteX4432" fmla="*/ 2048972 w 4853691"/>
              <a:gd name="connsiteY4432" fmla="*/ 150211 h 4860733"/>
              <a:gd name="connsiteX4433" fmla="*/ 2074789 w 4853691"/>
              <a:gd name="connsiteY4433" fmla="*/ 143170 h 4860733"/>
              <a:gd name="connsiteX4434" fmla="*/ 2100607 w 4853691"/>
              <a:gd name="connsiteY4434" fmla="*/ 138476 h 4860733"/>
              <a:gd name="connsiteX4435" fmla="*/ 2126424 w 4853691"/>
              <a:gd name="connsiteY4435" fmla="*/ 131435 h 4860733"/>
              <a:gd name="connsiteX4436" fmla="*/ 2149895 w 4853691"/>
              <a:gd name="connsiteY4436" fmla="*/ 126741 h 4860733"/>
              <a:gd name="connsiteX4437" fmla="*/ 2175712 w 4853691"/>
              <a:gd name="connsiteY4437" fmla="*/ 122046 h 4860733"/>
              <a:gd name="connsiteX4438" fmla="*/ 2199183 w 4853691"/>
              <a:gd name="connsiteY4438" fmla="*/ 117352 h 4860733"/>
              <a:gd name="connsiteX4439" fmla="*/ 2215612 w 4853691"/>
              <a:gd name="connsiteY4439" fmla="*/ 115005 h 4860733"/>
              <a:gd name="connsiteX4440" fmla="*/ 2271941 w 4853691"/>
              <a:gd name="connsiteY4440" fmla="*/ 159599 h 4860733"/>
              <a:gd name="connsiteX4441" fmla="*/ 2274288 w 4853691"/>
              <a:gd name="connsiteY4441" fmla="*/ 161946 h 4860733"/>
              <a:gd name="connsiteX4442" fmla="*/ 2290717 w 4853691"/>
              <a:gd name="connsiteY4442" fmla="*/ 178376 h 4860733"/>
              <a:gd name="connsiteX4443" fmla="*/ 2295412 w 4853691"/>
              <a:gd name="connsiteY4443" fmla="*/ 183070 h 4860733"/>
              <a:gd name="connsiteX4444" fmla="*/ 2311841 w 4853691"/>
              <a:gd name="connsiteY4444" fmla="*/ 199499 h 4860733"/>
              <a:gd name="connsiteX4445" fmla="*/ 2316535 w 4853691"/>
              <a:gd name="connsiteY4445" fmla="*/ 206540 h 4860733"/>
              <a:gd name="connsiteX4446" fmla="*/ 2330617 w 4853691"/>
              <a:gd name="connsiteY4446" fmla="*/ 222969 h 4860733"/>
              <a:gd name="connsiteX4447" fmla="*/ 2337658 w 4853691"/>
              <a:gd name="connsiteY4447" fmla="*/ 232358 h 4860733"/>
              <a:gd name="connsiteX4448" fmla="*/ 2349394 w 4853691"/>
              <a:gd name="connsiteY4448" fmla="*/ 246440 h 4860733"/>
              <a:gd name="connsiteX4449" fmla="*/ 2354088 w 4853691"/>
              <a:gd name="connsiteY4449" fmla="*/ 251134 h 4860733"/>
              <a:gd name="connsiteX4450" fmla="*/ 2344699 w 4853691"/>
              <a:gd name="connsiteY4450" fmla="*/ 251134 h 4860733"/>
              <a:gd name="connsiteX4451" fmla="*/ 2304800 w 4853691"/>
              <a:gd name="connsiteY4451" fmla="*/ 246440 h 4860733"/>
              <a:gd name="connsiteX4452" fmla="*/ 2283676 w 4853691"/>
              <a:gd name="connsiteY4452" fmla="*/ 244093 h 4860733"/>
              <a:gd name="connsiteX4453" fmla="*/ 2234388 w 4853691"/>
              <a:gd name="connsiteY4453" fmla="*/ 239399 h 4860733"/>
              <a:gd name="connsiteX4454" fmla="*/ 2210918 w 4853691"/>
              <a:gd name="connsiteY4454" fmla="*/ 239399 h 4860733"/>
              <a:gd name="connsiteX4455" fmla="*/ 2163977 w 4853691"/>
              <a:gd name="connsiteY4455" fmla="*/ 237052 h 4860733"/>
              <a:gd name="connsiteX4456" fmla="*/ 2093565 w 4853691"/>
              <a:gd name="connsiteY4456" fmla="*/ 237052 h 4860733"/>
              <a:gd name="connsiteX4457" fmla="*/ 2039583 w 4853691"/>
              <a:gd name="connsiteY4457" fmla="*/ 237052 h 4860733"/>
              <a:gd name="connsiteX4458" fmla="*/ 2020807 w 4853691"/>
              <a:gd name="connsiteY4458" fmla="*/ 237052 h 4860733"/>
              <a:gd name="connsiteX4459" fmla="*/ 1985601 w 4853691"/>
              <a:gd name="connsiteY4459" fmla="*/ 239399 h 4860733"/>
              <a:gd name="connsiteX4460" fmla="*/ 1964478 w 4853691"/>
              <a:gd name="connsiteY4460" fmla="*/ 241746 h 4860733"/>
              <a:gd name="connsiteX4461" fmla="*/ 1933966 w 4853691"/>
              <a:gd name="connsiteY4461" fmla="*/ 244093 h 4860733"/>
              <a:gd name="connsiteX4462" fmla="*/ 1910496 w 4853691"/>
              <a:gd name="connsiteY4462" fmla="*/ 246440 h 4860733"/>
              <a:gd name="connsiteX4463" fmla="*/ 1882331 w 4853691"/>
              <a:gd name="connsiteY4463" fmla="*/ 248787 h 4860733"/>
              <a:gd name="connsiteX4464" fmla="*/ 1858861 w 4853691"/>
              <a:gd name="connsiteY4464" fmla="*/ 251134 h 4860733"/>
              <a:gd name="connsiteX4465" fmla="*/ 1830696 w 4853691"/>
              <a:gd name="connsiteY4465" fmla="*/ 253481 h 4860733"/>
              <a:gd name="connsiteX4466" fmla="*/ 1807226 w 4853691"/>
              <a:gd name="connsiteY4466" fmla="*/ 255828 h 4860733"/>
              <a:gd name="connsiteX4467" fmla="*/ 1779061 w 4853691"/>
              <a:gd name="connsiteY4467" fmla="*/ 260522 h 4860733"/>
              <a:gd name="connsiteX4468" fmla="*/ 1755591 w 4853691"/>
              <a:gd name="connsiteY4468" fmla="*/ 265216 h 4860733"/>
              <a:gd name="connsiteX4469" fmla="*/ 1729773 w 4853691"/>
              <a:gd name="connsiteY4469" fmla="*/ 269910 h 4860733"/>
              <a:gd name="connsiteX4470" fmla="*/ 1706303 w 4853691"/>
              <a:gd name="connsiteY4470" fmla="*/ 274604 h 4860733"/>
              <a:gd name="connsiteX4471" fmla="*/ 1694567 w 4853691"/>
              <a:gd name="connsiteY4471" fmla="*/ 276951 h 4860733"/>
              <a:gd name="connsiteX4472" fmla="*/ 1694567 w 4853691"/>
              <a:gd name="connsiteY4472" fmla="*/ 274604 h 4860733"/>
              <a:gd name="connsiteX4473" fmla="*/ 1708650 w 4853691"/>
              <a:gd name="connsiteY4473" fmla="*/ 269910 h 4860733"/>
              <a:gd name="connsiteX4474" fmla="*/ 1722732 w 4853691"/>
              <a:gd name="connsiteY4474" fmla="*/ 258175 h 4860733"/>
              <a:gd name="connsiteX4475" fmla="*/ 2386946 w 4853691"/>
              <a:gd name="connsiteY4475" fmla="*/ 227664 h 4860733"/>
              <a:gd name="connsiteX4476" fmla="*/ 2398681 w 4853691"/>
              <a:gd name="connsiteY4476" fmla="*/ 201846 h 4860733"/>
              <a:gd name="connsiteX4477" fmla="*/ 2401029 w 4853691"/>
              <a:gd name="connsiteY4477" fmla="*/ 197152 h 4860733"/>
              <a:gd name="connsiteX4478" fmla="*/ 2412764 w 4853691"/>
              <a:gd name="connsiteY4478" fmla="*/ 178376 h 4860733"/>
              <a:gd name="connsiteX4479" fmla="*/ 2415111 w 4853691"/>
              <a:gd name="connsiteY4479" fmla="*/ 173681 h 4860733"/>
              <a:gd name="connsiteX4480" fmla="*/ 2417458 w 4853691"/>
              <a:gd name="connsiteY4480" fmla="*/ 180723 h 4860733"/>
              <a:gd name="connsiteX4481" fmla="*/ 2422152 w 4853691"/>
              <a:gd name="connsiteY4481" fmla="*/ 194805 h 4860733"/>
              <a:gd name="connsiteX4482" fmla="*/ 2424499 w 4853691"/>
              <a:gd name="connsiteY4482" fmla="*/ 204193 h 4860733"/>
              <a:gd name="connsiteX4483" fmla="*/ 2405723 w 4853691"/>
              <a:gd name="connsiteY4483" fmla="*/ 225316 h 4860733"/>
              <a:gd name="connsiteX4484" fmla="*/ 2408070 w 4853691"/>
              <a:gd name="connsiteY4484" fmla="*/ 234705 h 4860733"/>
              <a:gd name="connsiteX4485" fmla="*/ 2398681 w 4853691"/>
              <a:gd name="connsiteY4485" fmla="*/ 239399 h 4860733"/>
              <a:gd name="connsiteX4486" fmla="*/ 2393987 w 4853691"/>
              <a:gd name="connsiteY4486" fmla="*/ 244093 h 4860733"/>
              <a:gd name="connsiteX4487" fmla="*/ 2391640 w 4853691"/>
              <a:gd name="connsiteY4487" fmla="*/ 246440 h 4860733"/>
              <a:gd name="connsiteX4488" fmla="*/ 2384599 w 4853691"/>
              <a:gd name="connsiteY4488" fmla="*/ 239399 h 4860733"/>
              <a:gd name="connsiteX4489" fmla="*/ 2386946 w 4853691"/>
              <a:gd name="connsiteY4489" fmla="*/ 237052 h 4860733"/>
              <a:gd name="connsiteX4490" fmla="*/ 2386946 w 4853691"/>
              <a:gd name="connsiteY4490" fmla="*/ 227664 h 4860733"/>
              <a:gd name="connsiteX4491" fmla="*/ 2412764 w 4853691"/>
              <a:gd name="connsiteY4491" fmla="*/ 157252 h 4860733"/>
              <a:gd name="connsiteX4492" fmla="*/ 2408070 w 4853691"/>
              <a:gd name="connsiteY4492" fmla="*/ 145517 h 4860733"/>
              <a:gd name="connsiteX4493" fmla="*/ 2403376 w 4853691"/>
              <a:gd name="connsiteY4493" fmla="*/ 133782 h 4860733"/>
              <a:gd name="connsiteX4494" fmla="*/ 2398681 w 4853691"/>
              <a:gd name="connsiteY4494" fmla="*/ 122046 h 4860733"/>
              <a:gd name="connsiteX4495" fmla="*/ 2393987 w 4853691"/>
              <a:gd name="connsiteY4495" fmla="*/ 110311 h 4860733"/>
              <a:gd name="connsiteX4496" fmla="*/ 2389293 w 4853691"/>
              <a:gd name="connsiteY4496" fmla="*/ 100923 h 4860733"/>
              <a:gd name="connsiteX4497" fmla="*/ 2384599 w 4853691"/>
              <a:gd name="connsiteY4497" fmla="*/ 91535 h 4860733"/>
              <a:gd name="connsiteX4498" fmla="*/ 2382252 w 4853691"/>
              <a:gd name="connsiteY4498" fmla="*/ 89188 h 4860733"/>
              <a:gd name="connsiteX4499" fmla="*/ 2401029 w 4853691"/>
              <a:gd name="connsiteY4499" fmla="*/ 86841 h 4860733"/>
              <a:gd name="connsiteX4500" fmla="*/ 2422152 w 4853691"/>
              <a:gd name="connsiteY4500" fmla="*/ 84494 h 4860733"/>
              <a:gd name="connsiteX4501" fmla="*/ 2450317 w 4853691"/>
              <a:gd name="connsiteY4501" fmla="*/ 82147 h 4860733"/>
              <a:gd name="connsiteX4502" fmla="*/ 2455011 w 4853691"/>
              <a:gd name="connsiteY4502" fmla="*/ 82147 h 4860733"/>
              <a:gd name="connsiteX4503" fmla="*/ 2459705 w 4853691"/>
              <a:gd name="connsiteY4503" fmla="*/ 93882 h 4860733"/>
              <a:gd name="connsiteX4504" fmla="*/ 2457358 w 4853691"/>
              <a:gd name="connsiteY4504" fmla="*/ 96229 h 4860733"/>
              <a:gd name="connsiteX4505" fmla="*/ 2450317 w 4853691"/>
              <a:gd name="connsiteY4505" fmla="*/ 105617 h 4860733"/>
              <a:gd name="connsiteX4506" fmla="*/ 2443275 w 4853691"/>
              <a:gd name="connsiteY4506" fmla="*/ 112658 h 4860733"/>
              <a:gd name="connsiteX4507" fmla="*/ 2436234 w 4853691"/>
              <a:gd name="connsiteY4507" fmla="*/ 122046 h 4860733"/>
              <a:gd name="connsiteX4508" fmla="*/ 2429193 w 4853691"/>
              <a:gd name="connsiteY4508" fmla="*/ 131435 h 4860733"/>
              <a:gd name="connsiteX4509" fmla="*/ 2422152 w 4853691"/>
              <a:gd name="connsiteY4509" fmla="*/ 143170 h 4860733"/>
              <a:gd name="connsiteX4510" fmla="*/ 2415111 w 4853691"/>
              <a:gd name="connsiteY4510" fmla="*/ 152558 h 4860733"/>
              <a:gd name="connsiteX4511" fmla="*/ 2408070 w 4853691"/>
              <a:gd name="connsiteY4511" fmla="*/ 164293 h 4860733"/>
              <a:gd name="connsiteX4512" fmla="*/ 2405723 w 4853691"/>
              <a:gd name="connsiteY4512" fmla="*/ 166640 h 4860733"/>
              <a:gd name="connsiteX4513" fmla="*/ 2405723 w 4853691"/>
              <a:gd name="connsiteY4513" fmla="*/ 166640 h 4860733"/>
              <a:gd name="connsiteX4514" fmla="*/ 2412764 w 4853691"/>
              <a:gd name="connsiteY4514" fmla="*/ 157252 h 4860733"/>
              <a:gd name="connsiteX4515" fmla="*/ 2518381 w 4853691"/>
              <a:gd name="connsiteY4515" fmla="*/ 103270 h 4860733"/>
              <a:gd name="connsiteX4516" fmla="*/ 2579404 w 4853691"/>
              <a:gd name="connsiteY4516" fmla="*/ 143170 h 4860733"/>
              <a:gd name="connsiteX4517" fmla="*/ 2586445 w 4853691"/>
              <a:gd name="connsiteY4517" fmla="*/ 147864 h 4860733"/>
              <a:gd name="connsiteX4518" fmla="*/ 2605222 w 4853691"/>
              <a:gd name="connsiteY4518" fmla="*/ 161946 h 4860733"/>
              <a:gd name="connsiteX4519" fmla="*/ 2614610 w 4853691"/>
              <a:gd name="connsiteY4519" fmla="*/ 168987 h 4860733"/>
              <a:gd name="connsiteX4520" fmla="*/ 2633386 w 4853691"/>
              <a:gd name="connsiteY4520" fmla="*/ 183070 h 4860733"/>
              <a:gd name="connsiteX4521" fmla="*/ 2642774 w 4853691"/>
              <a:gd name="connsiteY4521" fmla="*/ 190111 h 4860733"/>
              <a:gd name="connsiteX4522" fmla="*/ 2661551 w 4853691"/>
              <a:gd name="connsiteY4522" fmla="*/ 204193 h 4860733"/>
              <a:gd name="connsiteX4523" fmla="*/ 2670939 w 4853691"/>
              <a:gd name="connsiteY4523" fmla="*/ 213581 h 4860733"/>
              <a:gd name="connsiteX4524" fmla="*/ 2685021 w 4853691"/>
              <a:gd name="connsiteY4524" fmla="*/ 225316 h 4860733"/>
              <a:gd name="connsiteX4525" fmla="*/ 2680327 w 4853691"/>
              <a:gd name="connsiteY4525" fmla="*/ 234705 h 4860733"/>
              <a:gd name="connsiteX4526" fmla="*/ 2668592 w 4853691"/>
              <a:gd name="connsiteY4526" fmla="*/ 234705 h 4860733"/>
              <a:gd name="connsiteX4527" fmla="*/ 2631039 w 4853691"/>
              <a:gd name="connsiteY4527" fmla="*/ 230011 h 4860733"/>
              <a:gd name="connsiteX4528" fmla="*/ 2588792 w 4853691"/>
              <a:gd name="connsiteY4528" fmla="*/ 227664 h 4860733"/>
              <a:gd name="connsiteX4529" fmla="*/ 2562975 w 4853691"/>
              <a:gd name="connsiteY4529" fmla="*/ 225316 h 4860733"/>
              <a:gd name="connsiteX4530" fmla="*/ 2494910 w 4853691"/>
              <a:gd name="connsiteY4530" fmla="*/ 222969 h 4860733"/>
              <a:gd name="connsiteX4531" fmla="*/ 2480828 w 4853691"/>
              <a:gd name="connsiteY4531" fmla="*/ 222969 h 4860733"/>
              <a:gd name="connsiteX4532" fmla="*/ 2447970 w 4853691"/>
              <a:gd name="connsiteY4532" fmla="*/ 222969 h 4860733"/>
              <a:gd name="connsiteX4533" fmla="*/ 2433887 w 4853691"/>
              <a:gd name="connsiteY4533" fmla="*/ 204193 h 4860733"/>
              <a:gd name="connsiteX4534" fmla="*/ 2433887 w 4853691"/>
              <a:gd name="connsiteY4534" fmla="*/ 201846 h 4860733"/>
              <a:gd name="connsiteX4535" fmla="*/ 2438581 w 4853691"/>
              <a:gd name="connsiteY4535" fmla="*/ 187764 h 4860733"/>
              <a:gd name="connsiteX4536" fmla="*/ 2440928 w 4853691"/>
              <a:gd name="connsiteY4536" fmla="*/ 180723 h 4860733"/>
              <a:gd name="connsiteX4537" fmla="*/ 2445622 w 4853691"/>
              <a:gd name="connsiteY4537" fmla="*/ 166640 h 4860733"/>
              <a:gd name="connsiteX4538" fmla="*/ 2447970 w 4853691"/>
              <a:gd name="connsiteY4538" fmla="*/ 161946 h 4860733"/>
              <a:gd name="connsiteX4539" fmla="*/ 2455011 w 4853691"/>
              <a:gd name="connsiteY4539" fmla="*/ 143170 h 4860733"/>
              <a:gd name="connsiteX4540" fmla="*/ 2457358 w 4853691"/>
              <a:gd name="connsiteY4540" fmla="*/ 136129 h 4860733"/>
              <a:gd name="connsiteX4541" fmla="*/ 2462052 w 4853691"/>
              <a:gd name="connsiteY4541" fmla="*/ 126741 h 4860733"/>
              <a:gd name="connsiteX4542" fmla="*/ 2466746 w 4853691"/>
              <a:gd name="connsiteY4542" fmla="*/ 117352 h 4860733"/>
              <a:gd name="connsiteX4543" fmla="*/ 2469093 w 4853691"/>
              <a:gd name="connsiteY4543" fmla="*/ 112658 h 4860733"/>
              <a:gd name="connsiteX4544" fmla="*/ 2473787 w 4853691"/>
              <a:gd name="connsiteY4544" fmla="*/ 103270 h 4860733"/>
              <a:gd name="connsiteX4545" fmla="*/ 2473787 w 4853691"/>
              <a:gd name="connsiteY4545" fmla="*/ 103270 h 4860733"/>
              <a:gd name="connsiteX4546" fmla="*/ 2483175 w 4853691"/>
              <a:gd name="connsiteY4546" fmla="*/ 105617 h 4860733"/>
              <a:gd name="connsiteX4547" fmla="*/ 2499605 w 4853691"/>
              <a:gd name="connsiteY4547" fmla="*/ 96229 h 4860733"/>
              <a:gd name="connsiteX4548" fmla="*/ 2508993 w 4853691"/>
              <a:gd name="connsiteY4548" fmla="*/ 100923 h 4860733"/>
              <a:gd name="connsiteX4549" fmla="*/ 2518381 w 4853691"/>
              <a:gd name="connsiteY4549" fmla="*/ 103270 h 4860733"/>
              <a:gd name="connsiteX4550" fmla="*/ 2743697 w 4853691"/>
              <a:gd name="connsiteY4550" fmla="*/ 213581 h 4860733"/>
              <a:gd name="connsiteX4551" fmla="*/ 2771862 w 4853691"/>
              <a:gd name="connsiteY4551" fmla="*/ 197152 h 4860733"/>
              <a:gd name="connsiteX4552" fmla="*/ 2785944 w 4853691"/>
              <a:gd name="connsiteY4552" fmla="*/ 190111 h 4860733"/>
              <a:gd name="connsiteX4553" fmla="*/ 2818803 w 4853691"/>
              <a:gd name="connsiteY4553" fmla="*/ 176028 h 4860733"/>
              <a:gd name="connsiteX4554" fmla="*/ 2830538 w 4853691"/>
              <a:gd name="connsiteY4554" fmla="*/ 171334 h 4860733"/>
              <a:gd name="connsiteX4555" fmla="*/ 2872785 w 4853691"/>
              <a:gd name="connsiteY4555" fmla="*/ 154905 h 4860733"/>
              <a:gd name="connsiteX4556" fmla="*/ 2882173 w 4853691"/>
              <a:gd name="connsiteY4556" fmla="*/ 152558 h 4860733"/>
              <a:gd name="connsiteX4557" fmla="*/ 2898602 w 4853691"/>
              <a:gd name="connsiteY4557" fmla="*/ 147864 h 4860733"/>
              <a:gd name="connsiteX4558" fmla="*/ 2907991 w 4853691"/>
              <a:gd name="connsiteY4558" fmla="*/ 150211 h 4860733"/>
              <a:gd name="connsiteX4559" fmla="*/ 2959626 w 4853691"/>
              <a:gd name="connsiteY4559" fmla="*/ 168987 h 4860733"/>
              <a:gd name="connsiteX4560" fmla="*/ 2978402 w 4853691"/>
              <a:gd name="connsiteY4560" fmla="*/ 178376 h 4860733"/>
              <a:gd name="connsiteX4561" fmla="*/ 3018302 w 4853691"/>
              <a:gd name="connsiteY4561" fmla="*/ 194805 h 4860733"/>
              <a:gd name="connsiteX4562" fmla="*/ 3018302 w 4853691"/>
              <a:gd name="connsiteY4562" fmla="*/ 197152 h 4860733"/>
              <a:gd name="connsiteX4563" fmla="*/ 3015955 w 4853691"/>
              <a:gd name="connsiteY4563" fmla="*/ 201846 h 4860733"/>
              <a:gd name="connsiteX4564" fmla="*/ 3013608 w 4853691"/>
              <a:gd name="connsiteY4564" fmla="*/ 213581 h 4860733"/>
              <a:gd name="connsiteX4565" fmla="*/ 3013608 w 4853691"/>
              <a:gd name="connsiteY4565" fmla="*/ 218275 h 4860733"/>
              <a:gd name="connsiteX4566" fmla="*/ 3011261 w 4853691"/>
              <a:gd name="connsiteY4566" fmla="*/ 234705 h 4860733"/>
              <a:gd name="connsiteX4567" fmla="*/ 3011261 w 4853691"/>
              <a:gd name="connsiteY4567" fmla="*/ 237052 h 4860733"/>
              <a:gd name="connsiteX4568" fmla="*/ 2997178 w 4853691"/>
              <a:gd name="connsiteY4568" fmla="*/ 330934 h 4860733"/>
              <a:gd name="connsiteX4569" fmla="*/ 2997178 w 4853691"/>
              <a:gd name="connsiteY4569" fmla="*/ 333281 h 4860733"/>
              <a:gd name="connsiteX4570" fmla="*/ 2994831 w 4853691"/>
              <a:gd name="connsiteY4570" fmla="*/ 349710 h 4860733"/>
              <a:gd name="connsiteX4571" fmla="*/ 2992484 w 4853691"/>
              <a:gd name="connsiteY4571" fmla="*/ 361445 h 4860733"/>
              <a:gd name="connsiteX4572" fmla="*/ 2992484 w 4853691"/>
              <a:gd name="connsiteY4572" fmla="*/ 370833 h 4860733"/>
              <a:gd name="connsiteX4573" fmla="*/ 2959626 w 4853691"/>
              <a:gd name="connsiteY4573" fmla="*/ 370833 h 4860733"/>
              <a:gd name="connsiteX4574" fmla="*/ 2957279 w 4853691"/>
              <a:gd name="connsiteY4574" fmla="*/ 370833 h 4860733"/>
              <a:gd name="connsiteX4575" fmla="*/ 2922073 w 4853691"/>
              <a:gd name="connsiteY4575" fmla="*/ 349710 h 4860733"/>
              <a:gd name="connsiteX4576" fmla="*/ 2882173 w 4853691"/>
              <a:gd name="connsiteY4576" fmla="*/ 326239 h 4860733"/>
              <a:gd name="connsiteX4577" fmla="*/ 2832885 w 4853691"/>
              <a:gd name="connsiteY4577" fmla="*/ 298075 h 4860733"/>
              <a:gd name="connsiteX4578" fmla="*/ 2783597 w 4853691"/>
              <a:gd name="connsiteY4578" fmla="*/ 272257 h 4860733"/>
              <a:gd name="connsiteX4579" fmla="*/ 2762474 w 4853691"/>
              <a:gd name="connsiteY4579" fmla="*/ 262869 h 4860733"/>
              <a:gd name="connsiteX4580" fmla="*/ 2731962 w 4853691"/>
              <a:gd name="connsiteY4580" fmla="*/ 248787 h 4860733"/>
              <a:gd name="connsiteX4581" fmla="*/ 2734309 w 4853691"/>
              <a:gd name="connsiteY4581" fmla="*/ 241746 h 4860733"/>
              <a:gd name="connsiteX4582" fmla="*/ 2731962 w 4853691"/>
              <a:gd name="connsiteY4582" fmla="*/ 232358 h 4860733"/>
              <a:gd name="connsiteX4583" fmla="*/ 2741350 w 4853691"/>
              <a:gd name="connsiteY4583" fmla="*/ 225316 h 4860733"/>
              <a:gd name="connsiteX4584" fmla="*/ 2743697 w 4853691"/>
              <a:gd name="connsiteY4584" fmla="*/ 213581 h 4860733"/>
              <a:gd name="connsiteX4585" fmla="*/ 3041772 w 4853691"/>
              <a:gd name="connsiteY4585" fmla="*/ 208887 h 4860733"/>
              <a:gd name="connsiteX4586" fmla="*/ 3088713 w 4853691"/>
              <a:gd name="connsiteY4586" fmla="*/ 230011 h 4860733"/>
              <a:gd name="connsiteX4587" fmla="*/ 3112184 w 4853691"/>
              <a:gd name="connsiteY4587" fmla="*/ 241746 h 4860733"/>
              <a:gd name="connsiteX4588" fmla="*/ 3156778 w 4853691"/>
              <a:gd name="connsiteY4588" fmla="*/ 262869 h 4860733"/>
              <a:gd name="connsiteX4589" fmla="*/ 3180248 w 4853691"/>
              <a:gd name="connsiteY4589" fmla="*/ 276951 h 4860733"/>
              <a:gd name="connsiteX4590" fmla="*/ 3222495 w 4853691"/>
              <a:gd name="connsiteY4590" fmla="*/ 300422 h 4860733"/>
              <a:gd name="connsiteX4591" fmla="*/ 3234230 w 4853691"/>
              <a:gd name="connsiteY4591" fmla="*/ 307463 h 4860733"/>
              <a:gd name="connsiteX4592" fmla="*/ 3222495 w 4853691"/>
              <a:gd name="connsiteY4592" fmla="*/ 309810 h 4860733"/>
              <a:gd name="connsiteX4593" fmla="*/ 3201371 w 4853691"/>
              <a:gd name="connsiteY4593" fmla="*/ 314504 h 4860733"/>
              <a:gd name="connsiteX4594" fmla="*/ 3173207 w 4853691"/>
              <a:gd name="connsiteY4594" fmla="*/ 321545 h 4860733"/>
              <a:gd name="connsiteX4595" fmla="*/ 3152083 w 4853691"/>
              <a:gd name="connsiteY4595" fmla="*/ 328586 h 4860733"/>
              <a:gd name="connsiteX4596" fmla="*/ 3126266 w 4853691"/>
              <a:gd name="connsiteY4596" fmla="*/ 335628 h 4860733"/>
              <a:gd name="connsiteX4597" fmla="*/ 3105143 w 4853691"/>
              <a:gd name="connsiteY4597" fmla="*/ 342669 h 4860733"/>
              <a:gd name="connsiteX4598" fmla="*/ 3079325 w 4853691"/>
              <a:gd name="connsiteY4598" fmla="*/ 352057 h 4860733"/>
              <a:gd name="connsiteX4599" fmla="*/ 3058202 w 4853691"/>
              <a:gd name="connsiteY4599" fmla="*/ 361445 h 4860733"/>
              <a:gd name="connsiteX4600" fmla="*/ 3032384 w 4853691"/>
              <a:gd name="connsiteY4600" fmla="*/ 373180 h 4860733"/>
              <a:gd name="connsiteX4601" fmla="*/ 3025343 w 4853691"/>
              <a:gd name="connsiteY4601" fmla="*/ 375527 h 4860733"/>
              <a:gd name="connsiteX4602" fmla="*/ 3013608 w 4853691"/>
              <a:gd name="connsiteY4602" fmla="*/ 375527 h 4860733"/>
              <a:gd name="connsiteX4603" fmla="*/ 2987790 w 4853691"/>
              <a:gd name="connsiteY4603" fmla="*/ 375527 h 4860733"/>
              <a:gd name="connsiteX4604" fmla="*/ 3013608 w 4853691"/>
              <a:gd name="connsiteY4604" fmla="*/ 206540 h 4860733"/>
              <a:gd name="connsiteX4605" fmla="*/ 3015955 w 4853691"/>
              <a:gd name="connsiteY4605" fmla="*/ 199499 h 4860733"/>
              <a:gd name="connsiteX4606" fmla="*/ 3015955 w 4853691"/>
              <a:gd name="connsiteY4606" fmla="*/ 199499 h 4860733"/>
              <a:gd name="connsiteX4607" fmla="*/ 3022996 w 4853691"/>
              <a:gd name="connsiteY4607" fmla="*/ 201846 h 4860733"/>
              <a:gd name="connsiteX4608" fmla="*/ 3041772 w 4853691"/>
              <a:gd name="connsiteY4608" fmla="*/ 208887 h 4860733"/>
              <a:gd name="connsiteX4609" fmla="*/ 3269436 w 4853691"/>
              <a:gd name="connsiteY4609" fmla="*/ 300422 h 4860733"/>
              <a:gd name="connsiteX4610" fmla="*/ 3302294 w 4853691"/>
              <a:gd name="connsiteY4610" fmla="*/ 298075 h 4860733"/>
              <a:gd name="connsiteX4611" fmla="*/ 3316377 w 4853691"/>
              <a:gd name="connsiteY4611" fmla="*/ 295728 h 4860733"/>
              <a:gd name="connsiteX4612" fmla="*/ 3339847 w 4853691"/>
              <a:gd name="connsiteY4612" fmla="*/ 295728 h 4860733"/>
              <a:gd name="connsiteX4613" fmla="*/ 3339847 w 4853691"/>
              <a:gd name="connsiteY4613" fmla="*/ 295728 h 4860733"/>
              <a:gd name="connsiteX4614" fmla="*/ 3356276 w 4853691"/>
              <a:gd name="connsiteY4614" fmla="*/ 319198 h 4860733"/>
              <a:gd name="connsiteX4615" fmla="*/ 3363318 w 4853691"/>
              <a:gd name="connsiteY4615" fmla="*/ 328586 h 4860733"/>
              <a:gd name="connsiteX4616" fmla="*/ 3375053 w 4853691"/>
              <a:gd name="connsiteY4616" fmla="*/ 347363 h 4860733"/>
              <a:gd name="connsiteX4617" fmla="*/ 3382094 w 4853691"/>
              <a:gd name="connsiteY4617" fmla="*/ 359098 h 4860733"/>
              <a:gd name="connsiteX4618" fmla="*/ 3393829 w 4853691"/>
              <a:gd name="connsiteY4618" fmla="*/ 377874 h 4860733"/>
              <a:gd name="connsiteX4619" fmla="*/ 3400870 w 4853691"/>
              <a:gd name="connsiteY4619" fmla="*/ 389610 h 4860733"/>
              <a:gd name="connsiteX4620" fmla="*/ 3410259 w 4853691"/>
              <a:gd name="connsiteY4620" fmla="*/ 406039 h 4860733"/>
              <a:gd name="connsiteX4621" fmla="*/ 3405565 w 4853691"/>
              <a:gd name="connsiteY4621" fmla="*/ 410733 h 4860733"/>
              <a:gd name="connsiteX4622" fmla="*/ 3377400 w 4853691"/>
              <a:gd name="connsiteY4622" fmla="*/ 391957 h 4860733"/>
              <a:gd name="connsiteX4623" fmla="*/ 3356276 w 4853691"/>
              <a:gd name="connsiteY4623" fmla="*/ 377874 h 4860733"/>
              <a:gd name="connsiteX4624" fmla="*/ 3314030 w 4853691"/>
              <a:gd name="connsiteY4624" fmla="*/ 352057 h 4860733"/>
              <a:gd name="connsiteX4625" fmla="*/ 3290559 w 4853691"/>
              <a:gd name="connsiteY4625" fmla="*/ 337975 h 4860733"/>
              <a:gd name="connsiteX4626" fmla="*/ 3250659 w 4853691"/>
              <a:gd name="connsiteY4626" fmla="*/ 314504 h 4860733"/>
              <a:gd name="connsiteX4627" fmla="*/ 3234230 w 4853691"/>
              <a:gd name="connsiteY4627" fmla="*/ 305116 h 4860733"/>
              <a:gd name="connsiteX4628" fmla="*/ 3248312 w 4853691"/>
              <a:gd name="connsiteY4628" fmla="*/ 302769 h 4860733"/>
              <a:gd name="connsiteX4629" fmla="*/ 3269436 w 4853691"/>
              <a:gd name="connsiteY4629" fmla="*/ 300422 h 4860733"/>
              <a:gd name="connsiteX4630" fmla="*/ 3480670 w 4853691"/>
              <a:gd name="connsiteY4630" fmla="*/ 436551 h 4860733"/>
              <a:gd name="connsiteX4631" fmla="*/ 3515876 w 4853691"/>
              <a:gd name="connsiteY4631" fmla="*/ 445939 h 4860733"/>
              <a:gd name="connsiteX4632" fmla="*/ 3562817 w 4853691"/>
              <a:gd name="connsiteY4632" fmla="*/ 457674 h 4860733"/>
              <a:gd name="connsiteX4633" fmla="*/ 3590981 w 4853691"/>
              <a:gd name="connsiteY4633" fmla="*/ 464715 h 4860733"/>
              <a:gd name="connsiteX4634" fmla="*/ 3616799 w 4853691"/>
              <a:gd name="connsiteY4634" fmla="*/ 471756 h 4860733"/>
              <a:gd name="connsiteX4635" fmla="*/ 3628534 w 4853691"/>
              <a:gd name="connsiteY4635" fmla="*/ 474103 h 4860733"/>
              <a:gd name="connsiteX4636" fmla="*/ 3628534 w 4853691"/>
              <a:gd name="connsiteY4636" fmla="*/ 478797 h 4860733"/>
              <a:gd name="connsiteX4637" fmla="*/ 3633228 w 4853691"/>
              <a:gd name="connsiteY4637" fmla="*/ 490533 h 4860733"/>
              <a:gd name="connsiteX4638" fmla="*/ 3630881 w 4853691"/>
              <a:gd name="connsiteY4638" fmla="*/ 492880 h 4860733"/>
              <a:gd name="connsiteX4639" fmla="*/ 3623840 w 4853691"/>
              <a:gd name="connsiteY4639" fmla="*/ 497574 h 4860733"/>
              <a:gd name="connsiteX4640" fmla="*/ 3616799 w 4853691"/>
              <a:gd name="connsiteY4640" fmla="*/ 504615 h 4860733"/>
              <a:gd name="connsiteX4641" fmla="*/ 3612104 w 4853691"/>
              <a:gd name="connsiteY4641" fmla="*/ 511656 h 4860733"/>
              <a:gd name="connsiteX4642" fmla="*/ 3605064 w 4853691"/>
              <a:gd name="connsiteY4642" fmla="*/ 518697 h 4860733"/>
              <a:gd name="connsiteX4643" fmla="*/ 3600369 w 4853691"/>
              <a:gd name="connsiteY4643" fmla="*/ 523391 h 4860733"/>
              <a:gd name="connsiteX4644" fmla="*/ 3598022 w 4853691"/>
              <a:gd name="connsiteY4644" fmla="*/ 525738 h 4860733"/>
              <a:gd name="connsiteX4645" fmla="*/ 3579246 w 4853691"/>
              <a:gd name="connsiteY4645" fmla="*/ 518697 h 4860733"/>
              <a:gd name="connsiteX4646" fmla="*/ 3541693 w 4853691"/>
              <a:gd name="connsiteY4646" fmla="*/ 504615 h 4860733"/>
              <a:gd name="connsiteX4647" fmla="*/ 3483017 w 4853691"/>
              <a:gd name="connsiteY4647" fmla="*/ 485839 h 4860733"/>
              <a:gd name="connsiteX4648" fmla="*/ 3450158 w 4853691"/>
              <a:gd name="connsiteY4648" fmla="*/ 474103 h 4860733"/>
              <a:gd name="connsiteX4649" fmla="*/ 3429035 w 4853691"/>
              <a:gd name="connsiteY4649" fmla="*/ 467062 h 4860733"/>
              <a:gd name="connsiteX4650" fmla="*/ 3429035 w 4853691"/>
              <a:gd name="connsiteY4650" fmla="*/ 452980 h 4860733"/>
              <a:gd name="connsiteX4651" fmla="*/ 3429035 w 4853691"/>
              <a:gd name="connsiteY4651" fmla="*/ 452980 h 4860733"/>
              <a:gd name="connsiteX4652" fmla="*/ 3426688 w 4853691"/>
              <a:gd name="connsiteY4652" fmla="*/ 436551 h 4860733"/>
              <a:gd name="connsiteX4653" fmla="*/ 3443117 w 4853691"/>
              <a:gd name="connsiteY4653" fmla="*/ 422468 h 4860733"/>
              <a:gd name="connsiteX4654" fmla="*/ 3454852 w 4853691"/>
              <a:gd name="connsiteY4654" fmla="*/ 424815 h 4860733"/>
              <a:gd name="connsiteX4655" fmla="*/ 3480670 w 4853691"/>
              <a:gd name="connsiteY4655" fmla="*/ 436551 h 4860733"/>
              <a:gd name="connsiteX4656" fmla="*/ 3705986 w 4853691"/>
              <a:gd name="connsiteY4656" fmla="*/ 516350 h 4860733"/>
              <a:gd name="connsiteX4657" fmla="*/ 3745886 w 4853691"/>
              <a:gd name="connsiteY4657" fmla="*/ 539821 h 4860733"/>
              <a:gd name="connsiteX4658" fmla="*/ 3762316 w 4853691"/>
              <a:gd name="connsiteY4658" fmla="*/ 549209 h 4860733"/>
              <a:gd name="connsiteX4659" fmla="*/ 3795174 w 4853691"/>
              <a:gd name="connsiteY4659" fmla="*/ 570332 h 4860733"/>
              <a:gd name="connsiteX4660" fmla="*/ 3813950 w 4853691"/>
              <a:gd name="connsiteY4660" fmla="*/ 582068 h 4860733"/>
              <a:gd name="connsiteX4661" fmla="*/ 3844462 w 4853691"/>
              <a:gd name="connsiteY4661" fmla="*/ 600844 h 4860733"/>
              <a:gd name="connsiteX4662" fmla="*/ 3863239 w 4853691"/>
              <a:gd name="connsiteY4662" fmla="*/ 612579 h 4860733"/>
              <a:gd name="connsiteX4663" fmla="*/ 3891403 w 4853691"/>
              <a:gd name="connsiteY4663" fmla="*/ 631355 h 4860733"/>
              <a:gd name="connsiteX4664" fmla="*/ 3910180 w 4853691"/>
              <a:gd name="connsiteY4664" fmla="*/ 645438 h 4860733"/>
              <a:gd name="connsiteX4665" fmla="*/ 3938344 w 4853691"/>
              <a:gd name="connsiteY4665" fmla="*/ 664214 h 4860733"/>
              <a:gd name="connsiteX4666" fmla="*/ 3938344 w 4853691"/>
              <a:gd name="connsiteY4666" fmla="*/ 664214 h 4860733"/>
              <a:gd name="connsiteX4667" fmla="*/ 3928956 w 4853691"/>
              <a:gd name="connsiteY4667" fmla="*/ 659520 h 4860733"/>
              <a:gd name="connsiteX4668" fmla="*/ 3910180 w 4853691"/>
              <a:gd name="connsiteY4668" fmla="*/ 650132 h 4860733"/>
              <a:gd name="connsiteX4669" fmla="*/ 3896097 w 4853691"/>
              <a:gd name="connsiteY4669" fmla="*/ 643091 h 4860733"/>
              <a:gd name="connsiteX4670" fmla="*/ 3874974 w 4853691"/>
              <a:gd name="connsiteY4670" fmla="*/ 633703 h 4860733"/>
              <a:gd name="connsiteX4671" fmla="*/ 3860891 w 4853691"/>
              <a:gd name="connsiteY4671" fmla="*/ 626661 h 4860733"/>
              <a:gd name="connsiteX4672" fmla="*/ 3839768 w 4853691"/>
              <a:gd name="connsiteY4672" fmla="*/ 617273 h 4860733"/>
              <a:gd name="connsiteX4673" fmla="*/ 3825686 w 4853691"/>
              <a:gd name="connsiteY4673" fmla="*/ 612579 h 4860733"/>
              <a:gd name="connsiteX4674" fmla="*/ 3799868 w 4853691"/>
              <a:gd name="connsiteY4674" fmla="*/ 603191 h 4860733"/>
              <a:gd name="connsiteX4675" fmla="*/ 3790480 w 4853691"/>
              <a:gd name="connsiteY4675" fmla="*/ 598497 h 4860733"/>
              <a:gd name="connsiteX4676" fmla="*/ 3757622 w 4853691"/>
              <a:gd name="connsiteY4676" fmla="*/ 589109 h 4860733"/>
              <a:gd name="connsiteX4677" fmla="*/ 3752927 w 4853691"/>
              <a:gd name="connsiteY4677" fmla="*/ 589109 h 4860733"/>
              <a:gd name="connsiteX4678" fmla="*/ 3736498 w 4853691"/>
              <a:gd name="connsiteY4678" fmla="*/ 584415 h 4860733"/>
              <a:gd name="connsiteX4679" fmla="*/ 3736498 w 4853691"/>
              <a:gd name="connsiteY4679" fmla="*/ 579720 h 4860733"/>
              <a:gd name="connsiteX4680" fmla="*/ 3715375 w 4853691"/>
              <a:gd name="connsiteY4680" fmla="*/ 558597 h 4860733"/>
              <a:gd name="connsiteX4681" fmla="*/ 3705986 w 4853691"/>
              <a:gd name="connsiteY4681" fmla="*/ 560944 h 4860733"/>
              <a:gd name="connsiteX4682" fmla="*/ 3687210 w 4853691"/>
              <a:gd name="connsiteY4682" fmla="*/ 535127 h 4860733"/>
              <a:gd name="connsiteX4683" fmla="*/ 3687210 w 4853691"/>
              <a:gd name="connsiteY4683" fmla="*/ 535127 h 4860733"/>
              <a:gd name="connsiteX4684" fmla="*/ 3659045 w 4853691"/>
              <a:gd name="connsiteY4684" fmla="*/ 495227 h 4860733"/>
              <a:gd name="connsiteX4685" fmla="*/ 3659045 w 4853691"/>
              <a:gd name="connsiteY4685" fmla="*/ 495227 h 4860733"/>
              <a:gd name="connsiteX4686" fmla="*/ 3666086 w 4853691"/>
              <a:gd name="connsiteY4686" fmla="*/ 488186 h 4860733"/>
              <a:gd name="connsiteX4687" fmla="*/ 3698945 w 4853691"/>
              <a:gd name="connsiteY4687" fmla="*/ 506962 h 4860733"/>
              <a:gd name="connsiteX4688" fmla="*/ 3705986 w 4853691"/>
              <a:gd name="connsiteY4688" fmla="*/ 516350 h 4860733"/>
              <a:gd name="connsiteX4689" fmla="*/ 3980591 w 4853691"/>
              <a:gd name="connsiteY4689" fmla="*/ 692379 h 4860733"/>
              <a:gd name="connsiteX4690" fmla="*/ 3994673 w 4853691"/>
              <a:gd name="connsiteY4690" fmla="*/ 701767 h 4860733"/>
              <a:gd name="connsiteX4691" fmla="*/ 4013449 w 4853691"/>
              <a:gd name="connsiteY4691" fmla="*/ 713502 h 4860733"/>
              <a:gd name="connsiteX4692" fmla="*/ 4027532 w 4853691"/>
              <a:gd name="connsiteY4692" fmla="*/ 722890 h 4860733"/>
              <a:gd name="connsiteX4693" fmla="*/ 4046308 w 4853691"/>
              <a:gd name="connsiteY4693" fmla="*/ 734626 h 4860733"/>
              <a:gd name="connsiteX4694" fmla="*/ 4060390 w 4853691"/>
              <a:gd name="connsiteY4694" fmla="*/ 744014 h 4860733"/>
              <a:gd name="connsiteX4695" fmla="*/ 4079167 w 4853691"/>
              <a:gd name="connsiteY4695" fmla="*/ 755749 h 4860733"/>
              <a:gd name="connsiteX4696" fmla="*/ 4093249 w 4853691"/>
              <a:gd name="connsiteY4696" fmla="*/ 765137 h 4860733"/>
              <a:gd name="connsiteX4697" fmla="*/ 4112025 w 4853691"/>
              <a:gd name="connsiteY4697" fmla="*/ 779219 h 4860733"/>
              <a:gd name="connsiteX4698" fmla="*/ 4126108 w 4853691"/>
              <a:gd name="connsiteY4698" fmla="*/ 788608 h 4860733"/>
              <a:gd name="connsiteX4699" fmla="*/ 4156619 w 4853691"/>
              <a:gd name="connsiteY4699" fmla="*/ 812078 h 4860733"/>
              <a:gd name="connsiteX4700" fmla="*/ 4170701 w 4853691"/>
              <a:gd name="connsiteY4700" fmla="*/ 823813 h 4860733"/>
              <a:gd name="connsiteX4701" fmla="*/ 4187131 w 4853691"/>
              <a:gd name="connsiteY4701" fmla="*/ 837896 h 4860733"/>
              <a:gd name="connsiteX4702" fmla="*/ 4203560 w 4853691"/>
              <a:gd name="connsiteY4702" fmla="*/ 851978 h 4860733"/>
              <a:gd name="connsiteX4703" fmla="*/ 4217643 w 4853691"/>
              <a:gd name="connsiteY4703" fmla="*/ 866060 h 4860733"/>
              <a:gd name="connsiteX4704" fmla="*/ 4231725 w 4853691"/>
              <a:gd name="connsiteY4704" fmla="*/ 880142 h 4860733"/>
              <a:gd name="connsiteX4705" fmla="*/ 4231725 w 4853691"/>
              <a:gd name="connsiteY4705" fmla="*/ 880142 h 4860733"/>
              <a:gd name="connsiteX4706" fmla="*/ 4227031 w 4853691"/>
              <a:gd name="connsiteY4706" fmla="*/ 891878 h 4860733"/>
              <a:gd name="connsiteX4707" fmla="*/ 4227031 w 4853691"/>
              <a:gd name="connsiteY4707" fmla="*/ 896572 h 4860733"/>
              <a:gd name="connsiteX4708" fmla="*/ 4227031 w 4853691"/>
              <a:gd name="connsiteY4708" fmla="*/ 896572 h 4860733"/>
              <a:gd name="connsiteX4709" fmla="*/ 4222337 w 4853691"/>
              <a:gd name="connsiteY4709" fmla="*/ 898919 h 4860733"/>
              <a:gd name="connsiteX4710" fmla="*/ 4217643 w 4853691"/>
              <a:gd name="connsiteY4710" fmla="*/ 901266 h 4860733"/>
              <a:gd name="connsiteX4711" fmla="*/ 4212948 w 4853691"/>
              <a:gd name="connsiteY4711" fmla="*/ 903613 h 4860733"/>
              <a:gd name="connsiteX4712" fmla="*/ 4201213 w 4853691"/>
              <a:gd name="connsiteY4712" fmla="*/ 891878 h 4860733"/>
              <a:gd name="connsiteX4713" fmla="*/ 4184784 w 4853691"/>
              <a:gd name="connsiteY4713" fmla="*/ 875448 h 4860733"/>
              <a:gd name="connsiteX4714" fmla="*/ 4158966 w 4853691"/>
              <a:gd name="connsiteY4714" fmla="*/ 851978 h 4860733"/>
              <a:gd name="connsiteX4715" fmla="*/ 4140190 w 4853691"/>
              <a:gd name="connsiteY4715" fmla="*/ 835549 h 4860733"/>
              <a:gd name="connsiteX4716" fmla="*/ 4116719 w 4853691"/>
              <a:gd name="connsiteY4716" fmla="*/ 814425 h 4860733"/>
              <a:gd name="connsiteX4717" fmla="*/ 4097943 w 4853691"/>
              <a:gd name="connsiteY4717" fmla="*/ 797996 h 4860733"/>
              <a:gd name="connsiteX4718" fmla="*/ 4074473 w 4853691"/>
              <a:gd name="connsiteY4718" fmla="*/ 776872 h 4860733"/>
              <a:gd name="connsiteX4719" fmla="*/ 4053349 w 4853691"/>
              <a:gd name="connsiteY4719" fmla="*/ 760443 h 4860733"/>
              <a:gd name="connsiteX4720" fmla="*/ 4029879 w 4853691"/>
              <a:gd name="connsiteY4720" fmla="*/ 741667 h 4860733"/>
              <a:gd name="connsiteX4721" fmla="*/ 4008755 w 4853691"/>
              <a:gd name="connsiteY4721" fmla="*/ 725237 h 4860733"/>
              <a:gd name="connsiteX4722" fmla="*/ 3985285 w 4853691"/>
              <a:gd name="connsiteY4722" fmla="*/ 706461 h 4860733"/>
              <a:gd name="connsiteX4723" fmla="*/ 3961814 w 4853691"/>
              <a:gd name="connsiteY4723" fmla="*/ 690032 h 4860733"/>
              <a:gd name="connsiteX4724" fmla="*/ 3947732 w 4853691"/>
              <a:gd name="connsiteY4724" fmla="*/ 680643 h 4860733"/>
              <a:gd name="connsiteX4725" fmla="*/ 3957120 w 4853691"/>
              <a:gd name="connsiteY4725" fmla="*/ 685338 h 4860733"/>
              <a:gd name="connsiteX4726" fmla="*/ 3980591 w 4853691"/>
              <a:gd name="connsiteY4726" fmla="*/ 692379 h 4860733"/>
              <a:gd name="connsiteX4727" fmla="*/ 4292748 w 4853691"/>
              <a:gd name="connsiteY4727" fmla="*/ 981065 h 4860733"/>
              <a:gd name="connsiteX4728" fmla="*/ 4320913 w 4853691"/>
              <a:gd name="connsiteY4728" fmla="*/ 1011577 h 4860733"/>
              <a:gd name="connsiteX4729" fmla="*/ 4332648 w 4853691"/>
              <a:gd name="connsiteY4729" fmla="*/ 1025659 h 4860733"/>
              <a:gd name="connsiteX4730" fmla="*/ 4356118 w 4853691"/>
              <a:gd name="connsiteY4730" fmla="*/ 1051477 h 4860733"/>
              <a:gd name="connsiteX4731" fmla="*/ 4370201 w 4853691"/>
              <a:gd name="connsiteY4731" fmla="*/ 1067906 h 4860733"/>
              <a:gd name="connsiteX4732" fmla="*/ 4391324 w 4853691"/>
              <a:gd name="connsiteY4732" fmla="*/ 1093724 h 4860733"/>
              <a:gd name="connsiteX4733" fmla="*/ 4405406 w 4853691"/>
              <a:gd name="connsiteY4733" fmla="*/ 1110153 h 4860733"/>
              <a:gd name="connsiteX4734" fmla="*/ 4426530 w 4853691"/>
              <a:gd name="connsiteY4734" fmla="*/ 1135970 h 4860733"/>
              <a:gd name="connsiteX4735" fmla="*/ 4440612 w 4853691"/>
              <a:gd name="connsiteY4735" fmla="*/ 1152400 h 4860733"/>
              <a:gd name="connsiteX4736" fmla="*/ 4459388 w 4853691"/>
              <a:gd name="connsiteY4736" fmla="*/ 1175870 h 4860733"/>
              <a:gd name="connsiteX4737" fmla="*/ 4459388 w 4853691"/>
              <a:gd name="connsiteY4737" fmla="*/ 1178217 h 4860733"/>
              <a:gd name="connsiteX4738" fmla="*/ 4473471 w 4853691"/>
              <a:gd name="connsiteY4738" fmla="*/ 1201688 h 4860733"/>
              <a:gd name="connsiteX4739" fmla="*/ 4489900 w 4853691"/>
              <a:gd name="connsiteY4739" fmla="*/ 1229852 h 4860733"/>
              <a:gd name="connsiteX4740" fmla="*/ 4503982 w 4853691"/>
              <a:gd name="connsiteY4740" fmla="*/ 1253323 h 4860733"/>
              <a:gd name="connsiteX4741" fmla="*/ 4520412 w 4853691"/>
              <a:gd name="connsiteY4741" fmla="*/ 1281487 h 4860733"/>
              <a:gd name="connsiteX4742" fmla="*/ 4532147 w 4853691"/>
              <a:gd name="connsiteY4742" fmla="*/ 1304958 h 4860733"/>
              <a:gd name="connsiteX4743" fmla="*/ 4546229 w 4853691"/>
              <a:gd name="connsiteY4743" fmla="*/ 1333122 h 4860733"/>
              <a:gd name="connsiteX4744" fmla="*/ 4557964 w 4853691"/>
              <a:gd name="connsiteY4744" fmla="*/ 1356593 h 4860733"/>
              <a:gd name="connsiteX4745" fmla="*/ 4572047 w 4853691"/>
              <a:gd name="connsiteY4745" fmla="*/ 1384757 h 4860733"/>
              <a:gd name="connsiteX4746" fmla="*/ 4572047 w 4853691"/>
              <a:gd name="connsiteY4746" fmla="*/ 1387104 h 4860733"/>
              <a:gd name="connsiteX4747" fmla="*/ 4565005 w 4853691"/>
              <a:gd name="connsiteY4747" fmla="*/ 1375369 h 4860733"/>
              <a:gd name="connsiteX4748" fmla="*/ 4503982 w 4853691"/>
              <a:gd name="connsiteY4748" fmla="*/ 1300264 h 4860733"/>
              <a:gd name="connsiteX4749" fmla="*/ 4492247 w 4853691"/>
              <a:gd name="connsiteY4749" fmla="*/ 1288529 h 4860733"/>
              <a:gd name="connsiteX4750" fmla="*/ 4473471 w 4853691"/>
              <a:gd name="connsiteY4750" fmla="*/ 1267405 h 4860733"/>
              <a:gd name="connsiteX4751" fmla="*/ 4346730 w 4853691"/>
              <a:gd name="connsiteY4751" fmla="*/ 1107806 h 4860733"/>
              <a:gd name="connsiteX4752" fmla="*/ 4344383 w 4853691"/>
              <a:gd name="connsiteY4752" fmla="*/ 1105459 h 4860733"/>
              <a:gd name="connsiteX4753" fmla="*/ 4306830 w 4853691"/>
              <a:gd name="connsiteY4753" fmla="*/ 1063212 h 4860733"/>
              <a:gd name="connsiteX4754" fmla="*/ 4299789 w 4853691"/>
              <a:gd name="connsiteY4754" fmla="*/ 1056171 h 4860733"/>
              <a:gd name="connsiteX4755" fmla="*/ 4264583 w 4853691"/>
              <a:gd name="connsiteY4755" fmla="*/ 1020965 h 4860733"/>
              <a:gd name="connsiteX4756" fmla="*/ 4250501 w 4853691"/>
              <a:gd name="connsiteY4756" fmla="*/ 1006883 h 4860733"/>
              <a:gd name="connsiteX4757" fmla="*/ 4222337 w 4853691"/>
              <a:gd name="connsiteY4757" fmla="*/ 981065 h 4860733"/>
              <a:gd name="connsiteX4758" fmla="*/ 4201213 w 4853691"/>
              <a:gd name="connsiteY4758" fmla="*/ 964636 h 4860733"/>
              <a:gd name="connsiteX4759" fmla="*/ 4191825 w 4853691"/>
              <a:gd name="connsiteY4759" fmla="*/ 957595 h 4860733"/>
              <a:gd name="connsiteX4760" fmla="*/ 4196519 w 4853691"/>
              <a:gd name="connsiteY4760" fmla="*/ 945860 h 4860733"/>
              <a:gd name="connsiteX4761" fmla="*/ 4189478 w 4853691"/>
              <a:gd name="connsiteY4761" fmla="*/ 931777 h 4860733"/>
              <a:gd name="connsiteX4762" fmla="*/ 4191825 w 4853691"/>
              <a:gd name="connsiteY4762" fmla="*/ 929430 h 4860733"/>
              <a:gd name="connsiteX4763" fmla="*/ 4196519 w 4853691"/>
              <a:gd name="connsiteY4763" fmla="*/ 924736 h 4860733"/>
              <a:gd name="connsiteX4764" fmla="*/ 4203560 w 4853691"/>
              <a:gd name="connsiteY4764" fmla="*/ 920042 h 4860733"/>
              <a:gd name="connsiteX4765" fmla="*/ 4208254 w 4853691"/>
              <a:gd name="connsiteY4765" fmla="*/ 917695 h 4860733"/>
              <a:gd name="connsiteX4766" fmla="*/ 4215296 w 4853691"/>
              <a:gd name="connsiteY4766" fmla="*/ 913001 h 4860733"/>
              <a:gd name="connsiteX4767" fmla="*/ 4217643 w 4853691"/>
              <a:gd name="connsiteY4767" fmla="*/ 910654 h 4860733"/>
              <a:gd name="connsiteX4768" fmla="*/ 4222337 w 4853691"/>
              <a:gd name="connsiteY4768" fmla="*/ 908307 h 4860733"/>
              <a:gd name="connsiteX4769" fmla="*/ 4288054 w 4853691"/>
              <a:gd name="connsiteY4769" fmla="*/ 976371 h 4860733"/>
              <a:gd name="connsiteX4770" fmla="*/ 4292748 w 4853691"/>
              <a:gd name="connsiteY4770" fmla="*/ 981065 h 4860733"/>
              <a:gd name="connsiteX4771" fmla="*/ 4618988 w 4853691"/>
              <a:gd name="connsiteY4771" fmla="*/ 1438740 h 4860733"/>
              <a:gd name="connsiteX4772" fmla="*/ 4611946 w 4853691"/>
              <a:gd name="connsiteY4772" fmla="*/ 1419963 h 4860733"/>
              <a:gd name="connsiteX4773" fmla="*/ 4604905 w 4853691"/>
              <a:gd name="connsiteY4773" fmla="*/ 1403534 h 4860733"/>
              <a:gd name="connsiteX4774" fmla="*/ 4611946 w 4853691"/>
              <a:gd name="connsiteY4774" fmla="*/ 1415269 h 4860733"/>
              <a:gd name="connsiteX4775" fmla="*/ 4618988 w 4853691"/>
              <a:gd name="connsiteY4775" fmla="*/ 1429351 h 4860733"/>
              <a:gd name="connsiteX4776" fmla="*/ 4626029 w 4853691"/>
              <a:gd name="connsiteY4776" fmla="*/ 1445781 h 4860733"/>
              <a:gd name="connsiteX4777" fmla="*/ 4630723 w 4853691"/>
              <a:gd name="connsiteY4777" fmla="*/ 1457516 h 4860733"/>
              <a:gd name="connsiteX4778" fmla="*/ 4656540 w 4853691"/>
              <a:gd name="connsiteY4778" fmla="*/ 1520886 h 4860733"/>
              <a:gd name="connsiteX4779" fmla="*/ 4651846 w 4853691"/>
              <a:gd name="connsiteY4779" fmla="*/ 1513845 h 4860733"/>
              <a:gd name="connsiteX4780" fmla="*/ 4642458 w 4853691"/>
              <a:gd name="connsiteY4780" fmla="*/ 1497416 h 4860733"/>
              <a:gd name="connsiteX4781" fmla="*/ 4630723 w 4853691"/>
              <a:gd name="connsiteY4781" fmla="*/ 1478639 h 4860733"/>
              <a:gd name="connsiteX4782" fmla="*/ 4626029 w 4853691"/>
              <a:gd name="connsiteY4782" fmla="*/ 1466904 h 4860733"/>
              <a:gd name="connsiteX4783" fmla="*/ 4618988 w 4853691"/>
              <a:gd name="connsiteY4783" fmla="*/ 1438740 h 4860733"/>
              <a:gd name="connsiteX4784" fmla="*/ 4635417 w 4853691"/>
              <a:gd name="connsiteY4784" fmla="*/ 1457516 h 4860733"/>
              <a:gd name="connsiteX4785" fmla="*/ 4658887 w 4853691"/>
              <a:gd name="connsiteY4785" fmla="*/ 1502110 h 4860733"/>
              <a:gd name="connsiteX4786" fmla="*/ 4661234 w 4853691"/>
              <a:gd name="connsiteY4786" fmla="*/ 1509151 h 4860733"/>
              <a:gd name="connsiteX4787" fmla="*/ 4680011 w 4853691"/>
              <a:gd name="connsiteY4787" fmla="*/ 1549051 h 4860733"/>
              <a:gd name="connsiteX4788" fmla="*/ 4680011 w 4853691"/>
              <a:gd name="connsiteY4788" fmla="*/ 1551398 h 4860733"/>
              <a:gd name="connsiteX4789" fmla="*/ 4687052 w 4853691"/>
              <a:gd name="connsiteY4789" fmla="*/ 1570174 h 4860733"/>
              <a:gd name="connsiteX4790" fmla="*/ 4698787 w 4853691"/>
              <a:gd name="connsiteY4790" fmla="*/ 1598339 h 4860733"/>
              <a:gd name="connsiteX4791" fmla="*/ 4705828 w 4853691"/>
              <a:gd name="connsiteY4791" fmla="*/ 1614768 h 4860733"/>
              <a:gd name="connsiteX4792" fmla="*/ 4675317 w 4853691"/>
              <a:gd name="connsiteY4792" fmla="*/ 1553745 h 4860733"/>
              <a:gd name="connsiteX4793" fmla="*/ 4668275 w 4853691"/>
              <a:gd name="connsiteY4793" fmla="*/ 1539662 h 4860733"/>
              <a:gd name="connsiteX4794" fmla="*/ 4663581 w 4853691"/>
              <a:gd name="connsiteY4794" fmla="*/ 1532621 h 4860733"/>
              <a:gd name="connsiteX4795" fmla="*/ 4633070 w 4853691"/>
              <a:gd name="connsiteY4795" fmla="*/ 1459863 h 4860733"/>
              <a:gd name="connsiteX4796" fmla="*/ 4628376 w 4853691"/>
              <a:gd name="connsiteY4796" fmla="*/ 1445781 h 4860733"/>
              <a:gd name="connsiteX4797" fmla="*/ 4628376 w 4853691"/>
              <a:gd name="connsiteY4797" fmla="*/ 1445781 h 4860733"/>
              <a:gd name="connsiteX4798" fmla="*/ 4628376 w 4853691"/>
              <a:gd name="connsiteY4798" fmla="*/ 1445781 h 4860733"/>
              <a:gd name="connsiteX4799" fmla="*/ 4635417 w 4853691"/>
              <a:gd name="connsiteY4799" fmla="*/ 1457516 h 4860733"/>
              <a:gd name="connsiteX4800" fmla="*/ 4799710 w 4853691"/>
              <a:gd name="connsiteY4800" fmla="*/ 2011419 h 4860733"/>
              <a:gd name="connsiteX4801" fmla="*/ 4799710 w 4853691"/>
              <a:gd name="connsiteY4801" fmla="*/ 2025501 h 4860733"/>
              <a:gd name="connsiteX4802" fmla="*/ 4802057 w 4853691"/>
              <a:gd name="connsiteY4802" fmla="*/ 2046624 h 4860733"/>
              <a:gd name="connsiteX4803" fmla="*/ 4802057 w 4853691"/>
              <a:gd name="connsiteY4803" fmla="*/ 2058360 h 4860733"/>
              <a:gd name="connsiteX4804" fmla="*/ 4804404 w 4853691"/>
              <a:gd name="connsiteY4804" fmla="*/ 2086524 h 4860733"/>
              <a:gd name="connsiteX4805" fmla="*/ 4804404 w 4853691"/>
              <a:gd name="connsiteY4805" fmla="*/ 2093565 h 4860733"/>
              <a:gd name="connsiteX4806" fmla="*/ 4804404 w 4853691"/>
              <a:gd name="connsiteY4806" fmla="*/ 2093565 h 4860733"/>
              <a:gd name="connsiteX4807" fmla="*/ 4804404 w 4853691"/>
              <a:gd name="connsiteY4807" fmla="*/ 2088871 h 4860733"/>
              <a:gd name="connsiteX4808" fmla="*/ 4792669 w 4853691"/>
              <a:gd name="connsiteY4808" fmla="*/ 2006725 h 4860733"/>
              <a:gd name="connsiteX4809" fmla="*/ 4790322 w 4853691"/>
              <a:gd name="connsiteY4809" fmla="*/ 1992643 h 4860733"/>
              <a:gd name="connsiteX4810" fmla="*/ 4776240 w 4853691"/>
              <a:gd name="connsiteY4810" fmla="*/ 1912843 h 4860733"/>
              <a:gd name="connsiteX4811" fmla="*/ 4773892 w 4853691"/>
              <a:gd name="connsiteY4811" fmla="*/ 1901108 h 4860733"/>
              <a:gd name="connsiteX4812" fmla="*/ 4769198 w 4853691"/>
              <a:gd name="connsiteY4812" fmla="*/ 1877637 h 4860733"/>
              <a:gd name="connsiteX4813" fmla="*/ 4783281 w 4853691"/>
              <a:gd name="connsiteY4813" fmla="*/ 1882331 h 4860733"/>
              <a:gd name="connsiteX4814" fmla="*/ 4785628 w 4853691"/>
              <a:gd name="connsiteY4814" fmla="*/ 1882331 h 4860733"/>
              <a:gd name="connsiteX4815" fmla="*/ 4785628 w 4853691"/>
              <a:gd name="connsiteY4815" fmla="*/ 1889372 h 4860733"/>
              <a:gd name="connsiteX4816" fmla="*/ 4787975 w 4853691"/>
              <a:gd name="connsiteY4816" fmla="*/ 1898761 h 4860733"/>
              <a:gd name="connsiteX4817" fmla="*/ 4790322 w 4853691"/>
              <a:gd name="connsiteY4817" fmla="*/ 1917537 h 4860733"/>
              <a:gd name="connsiteX4818" fmla="*/ 4792669 w 4853691"/>
              <a:gd name="connsiteY4818" fmla="*/ 1929272 h 4860733"/>
              <a:gd name="connsiteX4819" fmla="*/ 4795016 w 4853691"/>
              <a:gd name="connsiteY4819" fmla="*/ 1945702 h 4860733"/>
              <a:gd name="connsiteX4820" fmla="*/ 4797363 w 4853691"/>
              <a:gd name="connsiteY4820" fmla="*/ 1959784 h 4860733"/>
              <a:gd name="connsiteX4821" fmla="*/ 4797363 w 4853691"/>
              <a:gd name="connsiteY4821" fmla="*/ 1964478 h 4860733"/>
              <a:gd name="connsiteX4822" fmla="*/ 4795016 w 4853691"/>
              <a:gd name="connsiteY4822" fmla="*/ 1971519 h 4860733"/>
              <a:gd name="connsiteX4823" fmla="*/ 4797363 w 4853691"/>
              <a:gd name="connsiteY4823" fmla="*/ 1980907 h 4860733"/>
              <a:gd name="connsiteX4824" fmla="*/ 4797363 w 4853691"/>
              <a:gd name="connsiteY4824" fmla="*/ 1990295 h 4860733"/>
              <a:gd name="connsiteX4825" fmla="*/ 4799710 w 4853691"/>
              <a:gd name="connsiteY4825" fmla="*/ 2011419 h 4860733"/>
              <a:gd name="connsiteX4826" fmla="*/ 4799710 w 4853691"/>
              <a:gd name="connsiteY4826" fmla="*/ 2084177 h 4860733"/>
              <a:gd name="connsiteX4827" fmla="*/ 4795016 w 4853691"/>
              <a:gd name="connsiteY4827" fmla="*/ 2060707 h 4860733"/>
              <a:gd name="connsiteX4828" fmla="*/ 4792669 w 4853691"/>
              <a:gd name="connsiteY4828" fmla="*/ 2048971 h 4860733"/>
              <a:gd name="connsiteX4829" fmla="*/ 4785628 w 4853691"/>
              <a:gd name="connsiteY4829" fmla="*/ 2025501 h 4860733"/>
              <a:gd name="connsiteX4830" fmla="*/ 4783281 w 4853691"/>
              <a:gd name="connsiteY4830" fmla="*/ 2013766 h 4860733"/>
              <a:gd name="connsiteX4831" fmla="*/ 4778587 w 4853691"/>
              <a:gd name="connsiteY4831" fmla="*/ 1999684 h 4860733"/>
              <a:gd name="connsiteX4832" fmla="*/ 4787975 w 4853691"/>
              <a:gd name="connsiteY4832" fmla="*/ 1990295 h 4860733"/>
              <a:gd name="connsiteX4833" fmla="*/ 4787975 w 4853691"/>
              <a:gd name="connsiteY4833" fmla="*/ 1990295 h 4860733"/>
              <a:gd name="connsiteX4834" fmla="*/ 4795016 w 4853691"/>
              <a:gd name="connsiteY4834" fmla="*/ 2020807 h 4860733"/>
              <a:gd name="connsiteX4835" fmla="*/ 4799710 w 4853691"/>
              <a:gd name="connsiteY4835" fmla="*/ 2041930 h 4860733"/>
              <a:gd name="connsiteX4836" fmla="*/ 4804404 w 4853691"/>
              <a:gd name="connsiteY4836" fmla="*/ 2072442 h 4860733"/>
              <a:gd name="connsiteX4837" fmla="*/ 4806751 w 4853691"/>
              <a:gd name="connsiteY4837" fmla="*/ 2093565 h 4860733"/>
              <a:gd name="connsiteX4838" fmla="*/ 4809098 w 4853691"/>
              <a:gd name="connsiteY4838" fmla="*/ 2105301 h 4860733"/>
              <a:gd name="connsiteX4839" fmla="*/ 4809098 w 4853691"/>
              <a:gd name="connsiteY4839" fmla="*/ 2100607 h 4860733"/>
              <a:gd name="connsiteX4840" fmla="*/ 4799710 w 4853691"/>
              <a:gd name="connsiteY4840" fmla="*/ 2084177 h 4860733"/>
              <a:gd name="connsiteX4841" fmla="*/ 4787975 w 4853691"/>
              <a:gd name="connsiteY4841" fmla="*/ 2074789 h 4860733"/>
              <a:gd name="connsiteX4842" fmla="*/ 4790322 w 4853691"/>
              <a:gd name="connsiteY4842" fmla="*/ 2086524 h 4860733"/>
              <a:gd name="connsiteX4843" fmla="*/ 4795016 w 4853691"/>
              <a:gd name="connsiteY4843" fmla="*/ 2117036 h 4860733"/>
              <a:gd name="connsiteX4844" fmla="*/ 4790322 w 4853691"/>
              <a:gd name="connsiteY4844" fmla="*/ 2121730 h 4860733"/>
              <a:gd name="connsiteX4845" fmla="*/ 4790322 w 4853691"/>
              <a:gd name="connsiteY4845" fmla="*/ 2117036 h 4860733"/>
              <a:gd name="connsiteX4846" fmla="*/ 4783281 w 4853691"/>
              <a:gd name="connsiteY4846" fmla="*/ 2067748 h 4860733"/>
              <a:gd name="connsiteX4847" fmla="*/ 4778587 w 4853691"/>
              <a:gd name="connsiteY4847" fmla="*/ 2037236 h 4860733"/>
              <a:gd name="connsiteX4848" fmla="*/ 4773892 w 4853691"/>
              <a:gd name="connsiteY4848" fmla="*/ 2006725 h 4860733"/>
              <a:gd name="connsiteX4849" fmla="*/ 4773892 w 4853691"/>
              <a:gd name="connsiteY4849" fmla="*/ 2009072 h 4860733"/>
              <a:gd name="connsiteX4850" fmla="*/ 4787975 w 4853691"/>
              <a:gd name="connsiteY4850" fmla="*/ 2074789 h 4860733"/>
              <a:gd name="connsiteX4851" fmla="*/ 4799710 w 4853691"/>
              <a:gd name="connsiteY4851" fmla="*/ 2203877 h 4860733"/>
              <a:gd name="connsiteX4852" fmla="*/ 4802057 w 4853691"/>
              <a:gd name="connsiteY4852" fmla="*/ 2225000 h 4860733"/>
              <a:gd name="connsiteX4853" fmla="*/ 4802057 w 4853691"/>
              <a:gd name="connsiteY4853" fmla="*/ 2229694 h 4860733"/>
              <a:gd name="connsiteX4854" fmla="*/ 4802057 w 4853691"/>
              <a:gd name="connsiteY4854" fmla="*/ 2227347 h 4860733"/>
              <a:gd name="connsiteX4855" fmla="*/ 4799710 w 4853691"/>
              <a:gd name="connsiteY4855" fmla="*/ 2203877 h 4860733"/>
              <a:gd name="connsiteX4856" fmla="*/ 4790322 w 4853691"/>
              <a:gd name="connsiteY4856" fmla="*/ 2159283 h 4860733"/>
              <a:gd name="connsiteX4857" fmla="*/ 4785628 w 4853691"/>
              <a:gd name="connsiteY4857" fmla="*/ 2133465 h 4860733"/>
              <a:gd name="connsiteX4858" fmla="*/ 4776240 w 4853691"/>
              <a:gd name="connsiteY4858" fmla="*/ 2093565 h 4860733"/>
              <a:gd name="connsiteX4859" fmla="*/ 4769198 w 4853691"/>
              <a:gd name="connsiteY4859" fmla="*/ 2067748 h 4860733"/>
              <a:gd name="connsiteX4860" fmla="*/ 4759810 w 4853691"/>
              <a:gd name="connsiteY4860" fmla="*/ 2030195 h 4860733"/>
              <a:gd name="connsiteX4861" fmla="*/ 4752769 w 4853691"/>
              <a:gd name="connsiteY4861" fmla="*/ 2004378 h 4860733"/>
              <a:gd name="connsiteX4862" fmla="*/ 4741034 w 4853691"/>
              <a:gd name="connsiteY4862" fmla="*/ 1966825 h 4860733"/>
              <a:gd name="connsiteX4863" fmla="*/ 4731646 w 4853691"/>
              <a:gd name="connsiteY4863" fmla="*/ 1943354 h 4860733"/>
              <a:gd name="connsiteX4864" fmla="*/ 4717563 w 4853691"/>
              <a:gd name="connsiteY4864" fmla="*/ 1905802 h 4860733"/>
              <a:gd name="connsiteX4865" fmla="*/ 4708175 w 4853691"/>
              <a:gd name="connsiteY4865" fmla="*/ 1884678 h 4860733"/>
              <a:gd name="connsiteX4866" fmla="*/ 4684705 w 4853691"/>
              <a:gd name="connsiteY4866" fmla="*/ 1837737 h 4860733"/>
              <a:gd name="connsiteX4867" fmla="*/ 4682358 w 4853691"/>
              <a:gd name="connsiteY4867" fmla="*/ 1830696 h 4860733"/>
              <a:gd name="connsiteX4868" fmla="*/ 4661234 w 4853691"/>
              <a:gd name="connsiteY4868" fmla="*/ 1793144 h 4860733"/>
              <a:gd name="connsiteX4869" fmla="*/ 4663581 w 4853691"/>
              <a:gd name="connsiteY4869" fmla="*/ 1790796 h 4860733"/>
              <a:gd name="connsiteX4870" fmla="*/ 4668275 w 4853691"/>
              <a:gd name="connsiteY4870" fmla="*/ 1795491 h 4860733"/>
              <a:gd name="connsiteX4871" fmla="*/ 4677664 w 4853691"/>
              <a:gd name="connsiteY4871" fmla="*/ 1804879 h 4860733"/>
              <a:gd name="connsiteX4872" fmla="*/ 4684705 w 4853691"/>
              <a:gd name="connsiteY4872" fmla="*/ 1814267 h 4860733"/>
              <a:gd name="connsiteX4873" fmla="*/ 4691746 w 4853691"/>
              <a:gd name="connsiteY4873" fmla="*/ 1826002 h 4860733"/>
              <a:gd name="connsiteX4874" fmla="*/ 4698787 w 4853691"/>
              <a:gd name="connsiteY4874" fmla="*/ 1835390 h 4860733"/>
              <a:gd name="connsiteX4875" fmla="*/ 4705828 w 4853691"/>
              <a:gd name="connsiteY4875" fmla="*/ 1849473 h 4860733"/>
              <a:gd name="connsiteX4876" fmla="*/ 4712869 w 4853691"/>
              <a:gd name="connsiteY4876" fmla="*/ 1861208 h 4860733"/>
              <a:gd name="connsiteX4877" fmla="*/ 4722257 w 4853691"/>
              <a:gd name="connsiteY4877" fmla="*/ 1877637 h 4860733"/>
              <a:gd name="connsiteX4878" fmla="*/ 4726952 w 4853691"/>
              <a:gd name="connsiteY4878" fmla="*/ 1887025 h 4860733"/>
              <a:gd name="connsiteX4879" fmla="*/ 4736340 w 4853691"/>
              <a:gd name="connsiteY4879" fmla="*/ 1905802 h 4860733"/>
              <a:gd name="connsiteX4880" fmla="*/ 4741034 w 4853691"/>
              <a:gd name="connsiteY4880" fmla="*/ 1915190 h 4860733"/>
              <a:gd name="connsiteX4881" fmla="*/ 4750422 w 4853691"/>
              <a:gd name="connsiteY4881" fmla="*/ 1938660 h 4860733"/>
              <a:gd name="connsiteX4882" fmla="*/ 4752769 w 4853691"/>
              <a:gd name="connsiteY4882" fmla="*/ 1945702 h 4860733"/>
              <a:gd name="connsiteX4883" fmla="*/ 4757463 w 4853691"/>
              <a:gd name="connsiteY4883" fmla="*/ 1959784 h 4860733"/>
              <a:gd name="connsiteX4884" fmla="*/ 4745728 w 4853691"/>
              <a:gd name="connsiteY4884" fmla="*/ 1978560 h 4860733"/>
              <a:gd name="connsiteX4885" fmla="*/ 4766852 w 4853691"/>
              <a:gd name="connsiteY4885" fmla="*/ 1999684 h 4860733"/>
              <a:gd name="connsiteX4886" fmla="*/ 4769198 w 4853691"/>
              <a:gd name="connsiteY4886" fmla="*/ 1999684 h 4860733"/>
              <a:gd name="connsiteX4887" fmla="*/ 4778587 w 4853691"/>
              <a:gd name="connsiteY4887" fmla="*/ 2053666 h 4860733"/>
              <a:gd name="connsiteX4888" fmla="*/ 4783281 w 4853691"/>
              <a:gd name="connsiteY4888" fmla="*/ 2077136 h 4860733"/>
              <a:gd name="connsiteX4889" fmla="*/ 4790322 w 4853691"/>
              <a:gd name="connsiteY4889" fmla="*/ 2126424 h 4860733"/>
              <a:gd name="connsiteX4890" fmla="*/ 4787975 w 4853691"/>
              <a:gd name="connsiteY4890" fmla="*/ 2133465 h 4860733"/>
              <a:gd name="connsiteX4891" fmla="*/ 4792669 w 4853691"/>
              <a:gd name="connsiteY4891" fmla="*/ 2145201 h 4860733"/>
              <a:gd name="connsiteX4892" fmla="*/ 4792669 w 4853691"/>
              <a:gd name="connsiteY4892" fmla="*/ 2152242 h 4860733"/>
              <a:gd name="connsiteX4893" fmla="*/ 4799710 w 4853691"/>
              <a:gd name="connsiteY4893" fmla="*/ 2203877 h 4860733"/>
              <a:gd name="connsiteX4894" fmla="*/ 4656540 w 4853691"/>
              <a:gd name="connsiteY4894" fmla="*/ 1816614 h 4860733"/>
              <a:gd name="connsiteX4895" fmla="*/ 4658887 w 4853691"/>
              <a:gd name="connsiteY4895" fmla="*/ 1826002 h 4860733"/>
              <a:gd name="connsiteX4896" fmla="*/ 4661234 w 4853691"/>
              <a:gd name="connsiteY4896" fmla="*/ 1847126 h 4860733"/>
              <a:gd name="connsiteX4897" fmla="*/ 4661234 w 4853691"/>
              <a:gd name="connsiteY4897" fmla="*/ 1854167 h 4860733"/>
              <a:gd name="connsiteX4898" fmla="*/ 4663581 w 4853691"/>
              <a:gd name="connsiteY4898" fmla="*/ 1868249 h 4860733"/>
              <a:gd name="connsiteX4899" fmla="*/ 4656540 w 4853691"/>
              <a:gd name="connsiteY4899" fmla="*/ 1870596 h 4860733"/>
              <a:gd name="connsiteX4900" fmla="*/ 4654193 w 4853691"/>
              <a:gd name="connsiteY4900" fmla="*/ 1868249 h 4860733"/>
              <a:gd name="connsiteX4901" fmla="*/ 4644805 w 4853691"/>
              <a:gd name="connsiteY4901" fmla="*/ 1854167 h 4860733"/>
              <a:gd name="connsiteX4902" fmla="*/ 4630723 w 4853691"/>
              <a:gd name="connsiteY4902" fmla="*/ 1837737 h 4860733"/>
              <a:gd name="connsiteX4903" fmla="*/ 4621334 w 4853691"/>
              <a:gd name="connsiteY4903" fmla="*/ 1826002 h 4860733"/>
              <a:gd name="connsiteX4904" fmla="*/ 4604905 w 4853691"/>
              <a:gd name="connsiteY4904" fmla="*/ 1809573 h 4860733"/>
              <a:gd name="connsiteX4905" fmla="*/ 4595517 w 4853691"/>
              <a:gd name="connsiteY4905" fmla="*/ 1800185 h 4860733"/>
              <a:gd name="connsiteX4906" fmla="*/ 4574393 w 4853691"/>
              <a:gd name="connsiteY4906" fmla="*/ 1779061 h 4860733"/>
              <a:gd name="connsiteX4907" fmla="*/ 4569699 w 4853691"/>
              <a:gd name="connsiteY4907" fmla="*/ 1774367 h 4860733"/>
              <a:gd name="connsiteX4908" fmla="*/ 4543882 w 4853691"/>
              <a:gd name="connsiteY4908" fmla="*/ 1753244 h 4860733"/>
              <a:gd name="connsiteX4909" fmla="*/ 4536841 w 4853691"/>
              <a:gd name="connsiteY4909" fmla="*/ 1748550 h 4860733"/>
              <a:gd name="connsiteX4910" fmla="*/ 4515717 w 4853691"/>
              <a:gd name="connsiteY4910" fmla="*/ 1734467 h 4860733"/>
              <a:gd name="connsiteX4911" fmla="*/ 4503982 w 4853691"/>
              <a:gd name="connsiteY4911" fmla="*/ 1727426 h 4860733"/>
              <a:gd name="connsiteX4912" fmla="*/ 4487553 w 4853691"/>
              <a:gd name="connsiteY4912" fmla="*/ 1715691 h 4860733"/>
              <a:gd name="connsiteX4913" fmla="*/ 4475818 w 4853691"/>
              <a:gd name="connsiteY4913" fmla="*/ 1708650 h 4860733"/>
              <a:gd name="connsiteX4914" fmla="*/ 4478165 w 4853691"/>
              <a:gd name="connsiteY4914" fmla="*/ 1699262 h 4860733"/>
              <a:gd name="connsiteX4915" fmla="*/ 4478165 w 4853691"/>
              <a:gd name="connsiteY4915" fmla="*/ 1699262 h 4860733"/>
              <a:gd name="connsiteX4916" fmla="*/ 4487553 w 4853691"/>
              <a:gd name="connsiteY4916" fmla="*/ 1699262 h 4860733"/>
              <a:gd name="connsiteX4917" fmla="*/ 4508676 w 4853691"/>
              <a:gd name="connsiteY4917" fmla="*/ 1701609 h 4860733"/>
              <a:gd name="connsiteX4918" fmla="*/ 4513371 w 4853691"/>
              <a:gd name="connsiteY4918" fmla="*/ 1701609 h 4860733"/>
              <a:gd name="connsiteX4919" fmla="*/ 4529800 w 4853691"/>
              <a:gd name="connsiteY4919" fmla="*/ 1703956 h 4860733"/>
              <a:gd name="connsiteX4920" fmla="*/ 4536841 w 4853691"/>
              <a:gd name="connsiteY4920" fmla="*/ 1706303 h 4860733"/>
              <a:gd name="connsiteX4921" fmla="*/ 4550923 w 4853691"/>
              <a:gd name="connsiteY4921" fmla="*/ 1710997 h 4860733"/>
              <a:gd name="connsiteX4922" fmla="*/ 4557964 w 4853691"/>
              <a:gd name="connsiteY4922" fmla="*/ 1713344 h 4860733"/>
              <a:gd name="connsiteX4923" fmla="*/ 4572047 w 4853691"/>
              <a:gd name="connsiteY4923" fmla="*/ 1720385 h 4860733"/>
              <a:gd name="connsiteX4924" fmla="*/ 4576741 w 4853691"/>
              <a:gd name="connsiteY4924" fmla="*/ 1722732 h 4860733"/>
              <a:gd name="connsiteX4925" fmla="*/ 4590823 w 4853691"/>
              <a:gd name="connsiteY4925" fmla="*/ 1729773 h 4860733"/>
              <a:gd name="connsiteX4926" fmla="*/ 4595517 w 4853691"/>
              <a:gd name="connsiteY4926" fmla="*/ 1734467 h 4860733"/>
              <a:gd name="connsiteX4927" fmla="*/ 4609599 w 4853691"/>
              <a:gd name="connsiteY4927" fmla="*/ 1743855 h 4860733"/>
              <a:gd name="connsiteX4928" fmla="*/ 4616640 w 4853691"/>
              <a:gd name="connsiteY4928" fmla="*/ 1748550 h 4860733"/>
              <a:gd name="connsiteX4929" fmla="*/ 4628376 w 4853691"/>
              <a:gd name="connsiteY4929" fmla="*/ 1757938 h 4860733"/>
              <a:gd name="connsiteX4930" fmla="*/ 4630723 w 4853691"/>
              <a:gd name="connsiteY4930" fmla="*/ 1760285 h 4860733"/>
              <a:gd name="connsiteX4931" fmla="*/ 4626029 w 4853691"/>
              <a:gd name="connsiteY4931" fmla="*/ 1774367 h 4860733"/>
              <a:gd name="connsiteX4932" fmla="*/ 4647152 w 4853691"/>
              <a:gd name="connsiteY4932" fmla="*/ 1795491 h 4860733"/>
              <a:gd name="connsiteX4933" fmla="*/ 4649499 w 4853691"/>
              <a:gd name="connsiteY4933" fmla="*/ 1795491 h 4860733"/>
              <a:gd name="connsiteX4934" fmla="*/ 4649499 w 4853691"/>
              <a:gd name="connsiteY4934" fmla="*/ 1802532 h 4860733"/>
              <a:gd name="connsiteX4935" fmla="*/ 4656540 w 4853691"/>
              <a:gd name="connsiteY4935" fmla="*/ 1816614 h 4860733"/>
              <a:gd name="connsiteX4936" fmla="*/ 4668275 w 4853691"/>
              <a:gd name="connsiteY4936" fmla="*/ 2100607 h 4860733"/>
              <a:gd name="connsiteX4937" fmla="*/ 4668275 w 4853691"/>
              <a:gd name="connsiteY4937" fmla="*/ 2121730 h 4860733"/>
              <a:gd name="connsiteX4938" fmla="*/ 4668275 w 4853691"/>
              <a:gd name="connsiteY4938" fmla="*/ 2135812 h 4860733"/>
              <a:gd name="connsiteX4939" fmla="*/ 4670623 w 4853691"/>
              <a:gd name="connsiteY4939" fmla="*/ 2156936 h 4860733"/>
              <a:gd name="connsiteX4940" fmla="*/ 4670623 w 4853691"/>
              <a:gd name="connsiteY4940" fmla="*/ 2171018 h 4860733"/>
              <a:gd name="connsiteX4941" fmla="*/ 4672970 w 4853691"/>
              <a:gd name="connsiteY4941" fmla="*/ 2192142 h 4860733"/>
              <a:gd name="connsiteX4942" fmla="*/ 4675317 w 4853691"/>
              <a:gd name="connsiteY4942" fmla="*/ 2206224 h 4860733"/>
              <a:gd name="connsiteX4943" fmla="*/ 4677664 w 4853691"/>
              <a:gd name="connsiteY4943" fmla="*/ 2227347 h 4860733"/>
              <a:gd name="connsiteX4944" fmla="*/ 4680011 w 4853691"/>
              <a:gd name="connsiteY4944" fmla="*/ 2241429 h 4860733"/>
              <a:gd name="connsiteX4945" fmla="*/ 4682358 w 4853691"/>
              <a:gd name="connsiteY4945" fmla="*/ 2262553 h 4860733"/>
              <a:gd name="connsiteX4946" fmla="*/ 4684705 w 4853691"/>
              <a:gd name="connsiteY4946" fmla="*/ 2278982 h 4860733"/>
              <a:gd name="connsiteX4947" fmla="*/ 4687052 w 4853691"/>
              <a:gd name="connsiteY4947" fmla="*/ 2297759 h 4860733"/>
              <a:gd name="connsiteX4948" fmla="*/ 4689399 w 4853691"/>
              <a:gd name="connsiteY4948" fmla="*/ 2311841 h 4860733"/>
              <a:gd name="connsiteX4949" fmla="*/ 4691746 w 4853691"/>
              <a:gd name="connsiteY4949" fmla="*/ 2330617 h 4860733"/>
              <a:gd name="connsiteX4950" fmla="*/ 4694093 w 4853691"/>
              <a:gd name="connsiteY4950" fmla="*/ 2344700 h 4860733"/>
              <a:gd name="connsiteX4951" fmla="*/ 4696440 w 4853691"/>
              <a:gd name="connsiteY4951" fmla="*/ 2361129 h 4860733"/>
              <a:gd name="connsiteX4952" fmla="*/ 4698787 w 4853691"/>
              <a:gd name="connsiteY4952" fmla="*/ 2375211 h 4860733"/>
              <a:gd name="connsiteX4953" fmla="*/ 4701134 w 4853691"/>
              <a:gd name="connsiteY4953" fmla="*/ 2391640 h 4860733"/>
              <a:gd name="connsiteX4954" fmla="*/ 4703481 w 4853691"/>
              <a:gd name="connsiteY4954" fmla="*/ 2405723 h 4860733"/>
              <a:gd name="connsiteX4955" fmla="*/ 4705828 w 4853691"/>
              <a:gd name="connsiteY4955" fmla="*/ 2419805 h 4860733"/>
              <a:gd name="connsiteX4956" fmla="*/ 4708175 w 4853691"/>
              <a:gd name="connsiteY4956" fmla="*/ 2431540 h 4860733"/>
              <a:gd name="connsiteX4957" fmla="*/ 4701134 w 4853691"/>
              <a:gd name="connsiteY4957" fmla="*/ 2433887 h 4860733"/>
              <a:gd name="connsiteX4958" fmla="*/ 4696440 w 4853691"/>
              <a:gd name="connsiteY4958" fmla="*/ 2426846 h 4860733"/>
              <a:gd name="connsiteX4959" fmla="*/ 4691746 w 4853691"/>
              <a:gd name="connsiteY4959" fmla="*/ 2422152 h 4860733"/>
              <a:gd name="connsiteX4960" fmla="*/ 4687052 w 4853691"/>
              <a:gd name="connsiteY4960" fmla="*/ 2412764 h 4860733"/>
              <a:gd name="connsiteX4961" fmla="*/ 4682358 w 4853691"/>
              <a:gd name="connsiteY4961" fmla="*/ 2408070 h 4860733"/>
              <a:gd name="connsiteX4962" fmla="*/ 4677664 w 4853691"/>
              <a:gd name="connsiteY4962" fmla="*/ 2398681 h 4860733"/>
              <a:gd name="connsiteX4963" fmla="*/ 4675317 w 4853691"/>
              <a:gd name="connsiteY4963" fmla="*/ 2391640 h 4860733"/>
              <a:gd name="connsiteX4964" fmla="*/ 4670623 w 4853691"/>
              <a:gd name="connsiteY4964" fmla="*/ 2382252 h 4860733"/>
              <a:gd name="connsiteX4965" fmla="*/ 4668275 w 4853691"/>
              <a:gd name="connsiteY4965" fmla="*/ 2375211 h 4860733"/>
              <a:gd name="connsiteX4966" fmla="*/ 4663581 w 4853691"/>
              <a:gd name="connsiteY4966" fmla="*/ 2365823 h 4860733"/>
              <a:gd name="connsiteX4967" fmla="*/ 4661234 w 4853691"/>
              <a:gd name="connsiteY4967" fmla="*/ 2358782 h 4860733"/>
              <a:gd name="connsiteX4968" fmla="*/ 4656540 w 4853691"/>
              <a:gd name="connsiteY4968" fmla="*/ 2347047 h 4860733"/>
              <a:gd name="connsiteX4969" fmla="*/ 4654193 w 4853691"/>
              <a:gd name="connsiteY4969" fmla="*/ 2340005 h 4860733"/>
              <a:gd name="connsiteX4970" fmla="*/ 4649499 w 4853691"/>
              <a:gd name="connsiteY4970" fmla="*/ 2328270 h 4860733"/>
              <a:gd name="connsiteX4971" fmla="*/ 4647152 w 4853691"/>
              <a:gd name="connsiteY4971" fmla="*/ 2321229 h 4860733"/>
              <a:gd name="connsiteX4972" fmla="*/ 4642458 w 4853691"/>
              <a:gd name="connsiteY4972" fmla="*/ 2309494 h 4860733"/>
              <a:gd name="connsiteX4973" fmla="*/ 4640111 w 4853691"/>
              <a:gd name="connsiteY4973" fmla="*/ 2302453 h 4860733"/>
              <a:gd name="connsiteX4974" fmla="*/ 4635417 w 4853691"/>
              <a:gd name="connsiteY4974" fmla="*/ 2290717 h 4860733"/>
              <a:gd name="connsiteX4975" fmla="*/ 4633070 w 4853691"/>
              <a:gd name="connsiteY4975" fmla="*/ 2283676 h 4860733"/>
              <a:gd name="connsiteX4976" fmla="*/ 4628376 w 4853691"/>
              <a:gd name="connsiteY4976" fmla="*/ 2271941 h 4860733"/>
              <a:gd name="connsiteX4977" fmla="*/ 4626029 w 4853691"/>
              <a:gd name="connsiteY4977" fmla="*/ 2264900 h 4860733"/>
              <a:gd name="connsiteX4978" fmla="*/ 4621334 w 4853691"/>
              <a:gd name="connsiteY4978" fmla="*/ 2255512 h 4860733"/>
              <a:gd name="connsiteX4979" fmla="*/ 4618988 w 4853691"/>
              <a:gd name="connsiteY4979" fmla="*/ 2246123 h 4860733"/>
              <a:gd name="connsiteX4980" fmla="*/ 4616640 w 4853691"/>
              <a:gd name="connsiteY4980" fmla="*/ 2236735 h 4860733"/>
              <a:gd name="connsiteX4981" fmla="*/ 4611946 w 4853691"/>
              <a:gd name="connsiteY4981" fmla="*/ 2227347 h 4860733"/>
              <a:gd name="connsiteX4982" fmla="*/ 4609599 w 4853691"/>
              <a:gd name="connsiteY4982" fmla="*/ 2217959 h 4860733"/>
              <a:gd name="connsiteX4983" fmla="*/ 4604905 w 4853691"/>
              <a:gd name="connsiteY4983" fmla="*/ 2208571 h 4860733"/>
              <a:gd name="connsiteX4984" fmla="*/ 4602558 w 4853691"/>
              <a:gd name="connsiteY4984" fmla="*/ 2201530 h 4860733"/>
              <a:gd name="connsiteX4985" fmla="*/ 4597864 w 4853691"/>
              <a:gd name="connsiteY4985" fmla="*/ 2189794 h 4860733"/>
              <a:gd name="connsiteX4986" fmla="*/ 4611946 w 4853691"/>
              <a:gd name="connsiteY4986" fmla="*/ 2171018 h 4860733"/>
              <a:gd name="connsiteX4987" fmla="*/ 4590823 w 4853691"/>
              <a:gd name="connsiteY4987" fmla="*/ 2149895 h 4860733"/>
              <a:gd name="connsiteX4988" fmla="*/ 4586129 w 4853691"/>
              <a:gd name="connsiteY4988" fmla="*/ 2149895 h 4860733"/>
              <a:gd name="connsiteX4989" fmla="*/ 4576741 w 4853691"/>
              <a:gd name="connsiteY4989" fmla="*/ 2119383 h 4860733"/>
              <a:gd name="connsiteX4990" fmla="*/ 4574393 w 4853691"/>
              <a:gd name="connsiteY4990" fmla="*/ 2109995 h 4860733"/>
              <a:gd name="connsiteX4991" fmla="*/ 4569699 w 4853691"/>
              <a:gd name="connsiteY4991" fmla="*/ 2093565 h 4860733"/>
              <a:gd name="connsiteX4992" fmla="*/ 4567353 w 4853691"/>
              <a:gd name="connsiteY4992" fmla="*/ 2084177 h 4860733"/>
              <a:gd name="connsiteX4993" fmla="*/ 4562658 w 4853691"/>
              <a:gd name="connsiteY4993" fmla="*/ 2067748 h 4860733"/>
              <a:gd name="connsiteX4994" fmla="*/ 4560311 w 4853691"/>
              <a:gd name="connsiteY4994" fmla="*/ 2060707 h 4860733"/>
              <a:gd name="connsiteX4995" fmla="*/ 4471124 w 4853691"/>
              <a:gd name="connsiteY4995" fmla="*/ 1706303 h 4860733"/>
              <a:gd name="connsiteX4996" fmla="*/ 4482859 w 4853691"/>
              <a:gd name="connsiteY4996" fmla="*/ 1696915 h 4860733"/>
              <a:gd name="connsiteX4997" fmla="*/ 4494594 w 4853691"/>
              <a:gd name="connsiteY4997" fmla="*/ 1703956 h 4860733"/>
              <a:gd name="connsiteX4998" fmla="*/ 4508676 w 4853691"/>
              <a:gd name="connsiteY4998" fmla="*/ 1713344 h 4860733"/>
              <a:gd name="connsiteX4999" fmla="*/ 4522759 w 4853691"/>
              <a:gd name="connsiteY4999" fmla="*/ 1722732 h 4860733"/>
              <a:gd name="connsiteX5000" fmla="*/ 4536841 w 4853691"/>
              <a:gd name="connsiteY5000" fmla="*/ 1734467 h 4860733"/>
              <a:gd name="connsiteX5001" fmla="*/ 4548576 w 4853691"/>
              <a:gd name="connsiteY5001" fmla="*/ 1743855 h 4860733"/>
              <a:gd name="connsiteX5002" fmla="*/ 4565005 w 4853691"/>
              <a:gd name="connsiteY5002" fmla="*/ 1757938 h 4860733"/>
              <a:gd name="connsiteX5003" fmla="*/ 4576741 w 4853691"/>
              <a:gd name="connsiteY5003" fmla="*/ 1767326 h 4860733"/>
              <a:gd name="connsiteX5004" fmla="*/ 4593170 w 4853691"/>
              <a:gd name="connsiteY5004" fmla="*/ 1783755 h 4860733"/>
              <a:gd name="connsiteX5005" fmla="*/ 4602558 w 4853691"/>
              <a:gd name="connsiteY5005" fmla="*/ 1793144 h 4860733"/>
              <a:gd name="connsiteX5006" fmla="*/ 4618988 w 4853691"/>
              <a:gd name="connsiteY5006" fmla="*/ 1811920 h 4860733"/>
              <a:gd name="connsiteX5007" fmla="*/ 4626029 w 4853691"/>
              <a:gd name="connsiteY5007" fmla="*/ 1818961 h 4860733"/>
              <a:gd name="connsiteX5008" fmla="*/ 4658887 w 4853691"/>
              <a:gd name="connsiteY5008" fmla="*/ 1863555 h 4860733"/>
              <a:gd name="connsiteX5009" fmla="*/ 4649499 w 4853691"/>
              <a:gd name="connsiteY5009" fmla="*/ 1879984 h 4860733"/>
              <a:gd name="connsiteX5010" fmla="*/ 4668275 w 4853691"/>
              <a:gd name="connsiteY5010" fmla="*/ 1898761 h 4860733"/>
              <a:gd name="connsiteX5011" fmla="*/ 4668275 w 4853691"/>
              <a:gd name="connsiteY5011" fmla="*/ 1990295 h 4860733"/>
              <a:gd name="connsiteX5012" fmla="*/ 4668275 w 4853691"/>
              <a:gd name="connsiteY5012" fmla="*/ 1999684 h 4860733"/>
              <a:gd name="connsiteX5013" fmla="*/ 4668275 w 4853691"/>
              <a:gd name="connsiteY5013" fmla="*/ 2023154 h 4860733"/>
              <a:gd name="connsiteX5014" fmla="*/ 4668275 w 4853691"/>
              <a:gd name="connsiteY5014" fmla="*/ 2039583 h 4860733"/>
              <a:gd name="connsiteX5015" fmla="*/ 4668275 w 4853691"/>
              <a:gd name="connsiteY5015" fmla="*/ 2058360 h 4860733"/>
              <a:gd name="connsiteX5016" fmla="*/ 4668275 w 4853691"/>
              <a:gd name="connsiteY5016" fmla="*/ 2077136 h 4860733"/>
              <a:gd name="connsiteX5017" fmla="*/ 4668275 w 4853691"/>
              <a:gd name="connsiteY5017" fmla="*/ 2100607 h 4860733"/>
              <a:gd name="connsiteX5018" fmla="*/ 4757463 w 4853691"/>
              <a:gd name="connsiteY5018" fmla="*/ 2464399 h 4860733"/>
              <a:gd name="connsiteX5019" fmla="*/ 4762157 w 4853691"/>
              <a:gd name="connsiteY5019" fmla="*/ 2464399 h 4860733"/>
              <a:gd name="connsiteX5020" fmla="*/ 4773892 w 4853691"/>
              <a:gd name="connsiteY5020" fmla="*/ 2462052 h 4860733"/>
              <a:gd name="connsiteX5021" fmla="*/ 4776240 w 4853691"/>
              <a:gd name="connsiteY5021" fmla="*/ 2462052 h 4860733"/>
              <a:gd name="connsiteX5022" fmla="*/ 4776240 w 4853691"/>
              <a:gd name="connsiteY5022" fmla="*/ 2462052 h 4860733"/>
              <a:gd name="connsiteX5023" fmla="*/ 4773892 w 4853691"/>
              <a:gd name="connsiteY5023" fmla="*/ 2462052 h 4860733"/>
              <a:gd name="connsiteX5024" fmla="*/ 4757463 w 4853691"/>
              <a:gd name="connsiteY5024" fmla="*/ 2469093 h 4860733"/>
              <a:gd name="connsiteX5025" fmla="*/ 4750422 w 4853691"/>
              <a:gd name="connsiteY5025" fmla="*/ 2471440 h 4860733"/>
              <a:gd name="connsiteX5026" fmla="*/ 4733993 w 4853691"/>
              <a:gd name="connsiteY5026" fmla="*/ 2476134 h 4860733"/>
              <a:gd name="connsiteX5027" fmla="*/ 4729299 w 4853691"/>
              <a:gd name="connsiteY5027" fmla="*/ 2476134 h 4860733"/>
              <a:gd name="connsiteX5028" fmla="*/ 4729299 w 4853691"/>
              <a:gd name="connsiteY5028" fmla="*/ 2476134 h 4860733"/>
              <a:gd name="connsiteX5029" fmla="*/ 4733993 w 4853691"/>
              <a:gd name="connsiteY5029" fmla="*/ 2466746 h 4860733"/>
              <a:gd name="connsiteX5030" fmla="*/ 4741034 w 4853691"/>
              <a:gd name="connsiteY5030" fmla="*/ 2466746 h 4860733"/>
              <a:gd name="connsiteX5031" fmla="*/ 4757463 w 4853691"/>
              <a:gd name="connsiteY5031" fmla="*/ 2464399 h 4860733"/>
              <a:gd name="connsiteX5032" fmla="*/ 4816139 w 4853691"/>
              <a:gd name="connsiteY5032" fmla="*/ 2602875 h 4860733"/>
              <a:gd name="connsiteX5033" fmla="*/ 4813793 w 4853691"/>
              <a:gd name="connsiteY5033" fmla="*/ 2631039 h 4860733"/>
              <a:gd name="connsiteX5034" fmla="*/ 4806751 w 4853691"/>
              <a:gd name="connsiteY5034" fmla="*/ 2638080 h 4860733"/>
              <a:gd name="connsiteX5035" fmla="*/ 4811445 w 4853691"/>
              <a:gd name="connsiteY5035" fmla="*/ 2565322 h 4860733"/>
              <a:gd name="connsiteX5036" fmla="*/ 4811445 w 4853691"/>
              <a:gd name="connsiteY5036" fmla="*/ 2560628 h 4860733"/>
              <a:gd name="connsiteX5037" fmla="*/ 4816139 w 4853691"/>
              <a:gd name="connsiteY5037" fmla="*/ 2560628 h 4860733"/>
              <a:gd name="connsiteX5038" fmla="*/ 4816139 w 4853691"/>
              <a:gd name="connsiteY5038" fmla="*/ 2579404 h 4860733"/>
              <a:gd name="connsiteX5039" fmla="*/ 4816139 w 4853691"/>
              <a:gd name="connsiteY5039" fmla="*/ 2602875 h 4860733"/>
              <a:gd name="connsiteX5040" fmla="*/ 4799710 w 4853691"/>
              <a:gd name="connsiteY5040" fmla="*/ 2703798 h 4860733"/>
              <a:gd name="connsiteX5041" fmla="*/ 4792669 w 4853691"/>
              <a:gd name="connsiteY5041" fmla="*/ 2769515 h 4860733"/>
              <a:gd name="connsiteX5042" fmla="*/ 4787975 w 4853691"/>
              <a:gd name="connsiteY5042" fmla="*/ 2811762 h 4860733"/>
              <a:gd name="connsiteX5043" fmla="*/ 4778587 w 4853691"/>
              <a:gd name="connsiteY5043" fmla="*/ 2875132 h 4860733"/>
              <a:gd name="connsiteX5044" fmla="*/ 4771546 w 4853691"/>
              <a:gd name="connsiteY5044" fmla="*/ 2917379 h 4860733"/>
              <a:gd name="connsiteX5045" fmla="*/ 4759810 w 4853691"/>
              <a:gd name="connsiteY5045" fmla="*/ 2978402 h 4860733"/>
              <a:gd name="connsiteX5046" fmla="*/ 4752769 w 4853691"/>
              <a:gd name="connsiteY5046" fmla="*/ 3018302 h 4860733"/>
              <a:gd name="connsiteX5047" fmla="*/ 4738687 w 4853691"/>
              <a:gd name="connsiteY5047" fmla="*/ 3081672 h 4860733"/>
              <a:gd name="connsiteX5048" fmla="*/ 4729299 w 4853691"/>
              <a:gd name="connsiteY5048" fmla="*/ 3119225 h 4860733"/>
              <a:gd name="connsiteX5049" fmla="*/ 4710522 w 4853691"/>
              <a:gd name="connsiteY5049" fmla="*/ 3187289 h 4860733"/>
              <a:gd name="connsiteX5050" fmla="*/ 4703481 w 4853691"/>
              <a:gd name="connsiteY5050" fmla="*/ 3217801 h 4860733"/>
              <a:gd name="connsiteX5051" fmla="*/ 4680011 w 4853691"/>
              <a:gd name="connsiteY5051" fmla="*/ 3295253 h 4860733"/>
              <a:gd name="connsiteX5052" fmla="*/ 4675317 w 4853691"/>
              <a:gd name="connsiteY5052" fmla="*/ 3295253 h 4860733"/>
              <a:gd name="connsiteX5053" fmla="*/ 4670623 w 4853691"/>
              <a:gd name="connsiteY5053" fmla="*/ 3295253 h 4860733"/>
              <a:gd name="connsiteX5054" fmla="*/ 4670623 w 4853691"/>
              <a:gd name="connsiteY5054" fmla="*/ 3295253 h 4860733"/>
              <a:gd name="connsiteX5055" fmla="*/ 4668275 w 4853691"/>
              <a:gd name="connsiteY5055" fmla="*/ 3283518 h 4860733"/>
              <a:gd name="connsiteX5056" fmla="*/ 4665929 w 4853691"/>
              <a:gd name="connsiteY5056" fmla="*/ 3271783 h 4860733"/>
              <a:gd name="connsiteX5057" fmla="*/ 4663581 w 4853691"/>
              <a:gd name="connsiteY5057" fmla="*/ 3260048 h 4860733"/>
              <a:gd name="connsiteX5058" fmla="*/ 4661234 w 4853691"/>
              <a:gd name="connsiteY5058" fmla="*/ 3248312 h 4860733"/>
              <a:gd name="connsiteX5059" fmla="*/ 4658887 w 4853691"/>
              <a:gd name="connsiteY5059" fmla="*/ 3234230 h 4860733"/>
              <a:gd name="connsiteX5060" fmla="*/ 4656540 w 4853691"/>
              <a:gd name="connsiteY5060" fmla="*/ 3220148 h 4860733"/>
              <a:gd name="connsiteX5061" fmla="*/ 4656540 w 4853691"/>
              <a:gd name="connsiteY5061" fmla="*/ 3206065 h 4860733"/>
              <a:gd name="connsiteX5062" fmla="*/ 4654193 w 4853691"/>
              <a:gd name="connsiteY5062" fmla="*/ 3191983 h 4860733"/>
              <a:gd name="connsiteX5063" fmla="*/ 4654193 w 4853691"/>
              <a:gd name="connsiteY5063" fmla="*/ 3175554 h 4860733"/>
              <a:gd name="connsiteX5064" fmla="*/ 4654193 w 4853691"/>
              <a:gd name="connsiteY5064" fmla="*/ 3159125 h 4860733"/>
              <a:gd name="connsiteX5065" fmla="*/ 4651846 w 4853691"/>
              <a:gd name="connsiteY5065" fmla="*/ 3128613 h 4860733"/>
              <a:gd name="connsiteX5066" fmla="*/ 4651846 w 4853691"/>
              <a:gd name="connsiteY5066" fmla="*/ 3126266 h 4860733"/>
              <a:gd name="connsiteX5067" fmla="*/ 4651846 w 4853691"/>
              <a:gd name="connsiteY5067" fmla="*/ 3112184 h 4860733"/>
              <a:gd name="connsiteX5068" fmla="*/ 4670623 w 4853691"/>
              <a:gd name="connsiteY5068" fmla="*/ 3091060 h 4860733"/>
              <a:gd name="connsiteX5069" fmla="*/ 4661234 w 4853691"/>
              <a:gd name="connsiteY5069" fmla="*/ 3074631 h 4860733"/>
              <a:gd name="connsiteX5070" fmla="*/ 4680011 w 4853691"/>
              <a:gd name="connsiteY5070" fmla="*/ 3039425 h 4860733"/>
              <a:gd name="connsiteX5071" fmla="*/ 4684705 w 4853691"/>
              <a:gd name="connsiteY5071" fmla="*/ 3030037 h 4860733"/>
              <a:gd name="connsiteX5072" fmla="*/ 4703481 w 4853691"/>
              <a:gd name="connsiteY5072" fmla="*/ 2990137 h 4860733"/>
              <a:gd name="connsiteX5073" fmla="*/ 4712869 w 4853691"/>
              <a:gd name="connsiteY5073" fmla="*/ 2973708 h 4860733"/>
              <a:gd name="connsiteX5074" fmla="*/ 4712869 w 4853691"/>
              <a:gd name="connsiteY5074" fmla="*/ 2971361 h 4860733"/>
              <a:gd name="connsiteX5075" fmla="*/ 4715216 w 4853691"/>
              <a:gd name="connsiteY5075" fmla="*/ 2966667 h 4860733"/>
              <a:gd name="connsiteX5076" fmla="*/ 4736340 w 4853691"/>
              <a:gd name="connsiteY5076" fmla="*/ 2910338 h 4860733"/>
              <a:gd name="connsiteX5077" fmla="*/ 4738687 w 4853691"/>
              <a:gd name="connsiteY5077" fmla="*/ 2903296 h 4860733"/>
              <a:gd name="connsiteX5078" fmla="*/ 4757463 w 4853691"/>
              <a:gd name="connsiteY5078" fmla="*/ 2844620 h 4860733"/>
              <a:gd name="connsiteX5079" fmla="*/ 4759810 w 4853691"/>
              <a:gd name="connsiteY5079" fmla="*/ 2839926 h 4860733"/>
              <a:gd name="connsiteX5080" fmla="*/ 4776240 w 4853691"/>
              <a:gd name="connsiteY5080" fmla="*/ 2776556 h 4860733"/>
              <a:gd name="connsiteX5081" fmla="*/ 4778587 w 4853691"/>
              <a:gd name="connsiteY5081" fmla="*/ 2764821 h 4860733"/>
              <a:gd name="connsiteX5082" fmla="*/ 4792669 w 4853691"/>
              <a:gd name="connsiteY5082" fmla="*/ 2701451 h 4860733"/>
              <a:gd name="connsiteX5083" fmla="*/ 4795016 w 4853691"/>
              <a:gd name="connsiteY5083" fmla="*/ 2689715 h 4860733"/>
              <a:gd name="connsiteX5084" fmla="*/ 4804404 w 4853691"/>
              <a:gd name="connsiteY5084" fmla="*/ 2621651 h 4860733"/>
              <a:gd name="connsiteX5085" fmla="*/ 4804404 w 4853691"/>
              <a:gd name="connsiteY5085" fmla="*/ 2616957 h 4860733"/>
              <a:gd name="connsiteX5086" fmla="*/ 4811445 w 4853691"/>
              <a:gd name="connsiteY5086" fmla="*/ 2553587 h 4860733"/>
              <a:gd name="connsiteX5087" fmla="*/ 4811445 w 4853691"/>
              <a:gd name="connsiteY5087" fmla="*/ 2553587 h 4860733"/>
              <a:gd name="connsiteX5088" fmla="*/ 4809098 w 4853691"/>
              <a:gd name="connsiteY5088" fmla="*/ 2584098 h 4860733"/>
              <a:gd name="connsiteX5089" fmla="*/ 4806751 w 4853691"/>
              <a:gd name="connsiteY5089" fmla="*/ 2635733 h 4860733"/>
              <a:gd name="connsiteX5090" fmla="*/ 4804404 w 4853691"/>
              <a:gd name="connsiteY5090" fmla="*/ 2642774 h 4860733"/>
              <a:gd name="connsiteX5091" fmla="*/ 4804404 w 4853691"/>
              <a:gd name="connsiteY5091" fmla="*/ 2645121 h 4860733"/>
              <a:gd name="connsiteX5092" fmla="*/ 4804404 w 4853691"/>
              <a:gd name="connsiteY5092" fmla="*/ 2656857 h 4860733"/>
              <a:gd name="connsiteX5093" fmla="*/ 4799710 w 4853691"/>
              <a:gd name="connsiteY5093" fmla="*/ 2703798 h 4860733"/>
              <a:gd name="connsiteX5094" fmla="*/ 4450000 w 4853691"/>
              <a:gd name="connsiteY5094" fmla="*/ 3731804 h 4860733"/>
              <a:gd name="connsiteX5095" fmla="*/ 4412447 w 4853691"/>
              <a:gd name="connsiteY5095" fmla="*/ 3783439 h 4860733"/>
              <a:gd name="connsiteX5096" fmla="*/ 4403059 w 4853691"/>
              <a:gd name="connsiteY5096" fmla="*/ 3797521 h 4860733"/>
              <a:gd name="connsiteX5097" fmla="*/ 4372548 w 4853691"/>
              <a:gd name="connsiteY5097" fmla="*/ 3835074 h 4860733"/>
              <a:gd name="connsiteX5098" fmla="*/ 4356118 w 4853691"/>
              <a:gd name="connsiteY5098" fmla="*/ 3849156 h 4860733"/>
              <a:gd name="connsiteX5099" fmla="*/ 4351424 w 4853691"/>
              <a:gd name="connsiteY5099" fmla="*/ 3853850 h 4860733"/>
              <a:gd name="connsiteX5100" fmla="*/ 4363159 w 4853691"/>
              <a:gd name="connsiteY5100" fmla="*/ 3839768 h 4860733"/>
              <a:gd name="connsiteX5101" fmla="*/ 4372548 w 4853691"/>
              <a:gd name="connsiteY5101" fmla="*/ 3828033 h 4860733"/>
              <a:gd name="connsiteX5102" fmla="*/ 4405406 w 4853691"/>
              <a:gd name="connsiteY5102" fmla="*/ 3788133 h 4860733"/>
              <a:gd name="connsiteX5103" fmla="*/ 4414795 w 4853691"/>
              <a:gd name="connsiteY5103" fmla="*/ 3774051 h 4860733"/>
              <a:gd name="connsiteX5104" fmla="*/ 4452347 w 4853691"/>
              <a:gd name="connsiteY5104" fmla="*/ 3722416 h 4860733"/>
              <a:gd name="connsiteX5105" fmla="*/ 4457041 w 4853691"/>
              <a:gd name="connsiteY5105" fmla="*/ 3715374 h 4860733"/>
              <a:gd name="connsiteX5106" fmla="*/ 4464082 w 4853691"/>
              <a:gd name="connsiteY5106" fmla="*/ 3703639 h 4860733"/>
              <a:gd name="connsiteX5107" fmla="*/ 4475818 w 4853691"/>
              <a:gd name="connsiteY5107" fmla="*/ 3689557 h 4860733"/>
              <a:gd name="connsiteX5108" fmla="*/ 4480512 w 4853691"/>
              <a:gd name="connsiteY5108" fmla="*/ 3684863 h 4860733"/>
              <a:gd name="connsiteX5109" fmla="*/ 4457041 w 4853691"/>
              <a:gd name="connsiteY5109" fmla="*/ 3720068 h 4860733"/>
              <a:gd name="connsiteX5110" fmla="*/ 4450000 w 4853691"/>
              <a:gd name="connsiteY5110" fmla="*/ 3731804 h 4860733"/>
              <a:gd name="connsiteX5111" fmla="*/ 4306830 w 4853691"/>
              <a:gd name="connsiteY5111" fmla="*/ 3896097 h 4860733"/>
              <a:gd name="connsiteX5112" fmla="*/ 4290401 w 4853691"/>
              <a:gd name="connsiteY5112" fmla="*/ 3912527 h 4860733"/>
              <a:gd name="connsiteX5113" fmla="*/ 4271625 w 4853691"/>
              <a:gd name="connsiteY5113" fmla="*/ 3931303 h 4860733"/>
              <a:gd name="connsiteX5114" fmla="*/ 4255195 w 4853691"/>
              <a:gd name="connsiteY5114" fmla="*/ 3947732 h 4860733"/>
              <a:gd name="connsiteX5115" fmla="*/ 4236419 w 4853691"/>
              <a:gd name="connsiteY5115" fmla="*/ 3964162 h 4860733"/>
              <a:gd name="connsiteX5116" fmla="*/ 4231725 w 4853691"/>
              <a:gd name="connsiteY5116" fmla="*/ 3968856 h 4860733"/>
              <a:gd name="connsiteX5117" fmla="*/ 4229378 w 4853691"/>
              <a:gd name="connsiteY5117" fmla="*/ 3966508 h 4860733"/>
              <a:gd name="connsiteX5118" fmla="*/ 4236419 w 4853691"/>
              <a:gd name="connsiteY5118" fmla="*/ 3957120 h 4860733"/>
              <a:gd name="connsiteX5119" fmla="*/ 4252848 w 4853691"/>
              <a:gd name="connsiteY5119" fmla="*/ 3931303 h 4860733"/>
              <a:gd name="connsiteX5120" fmla="*/ 4266931 w 4853691"/>
              <a:gd name="connsiteY5120" fmla="*/ 3907832 h 4860733"/>
              <a:gd name="connsiteX5121" fmla="*/ 4273972 w 4853691"/>
              <a:gd name="connsiteY5121" fmla="*/ 3898444 h 4860733"/>
              <a:gd name="connsiteX5122" fmla="*/ 4276319 w 4853691"/>
              <a:gd name="connsiteY5122" fmla="*/ 3898444 h 4860733"/>
              <a:gd name="connsiteX5123" fmla="*/ 4288054 w 4853691"/>
              <a:gd name="connsiteY5123" fmla="*/ 3891403 h 4860733"/>
              <a:gd name="connsiteX5124" fmla="*/ 4313872 w 4853691"/>
              <a:gd name="connsiteY5124" fmla="*/ 3874974 h 4860733"/>
              <a:gd name="connsiteX5125" fmla="*/ 4327954 w 4853691"/>
              <a:gd name="connsiteY5125" fmla="*/ 3865586 h 4860733"/>
              <a:gd name="connsiteX5126" fmla="*/ 4337342 w 4853691"/>
              <a:gd name="connsiteY5126" fmla="*/ 3858544 h 4860733"/>
              <a:gd name="connsiteX5127" fmla="*/ 4323260 w 4853691"/>
              <a:gd name="connsiteY5127" fmla="*/ 3872627 h 4860733"/>
              <a:gd name="connsiteX5128" fmla="*/ 4306830 w 4853691"/>
              <a:gd name="connsiteY5128" fmla="*/ 3896097 h 4860733"/>
              <a:gd name="connsiteX5129" fmla="*/ 4166007 w 4853691"/>
              <a:gd name="connsiteY5129" fmla="*/ 4027532 h 4860733"/>
              <a:gd name="connsiteX5130" fmla="*/ 4130802 w 4853691"/>
              <a:gd name="connsiteY5130" fmla="*/ 4055696 h 4860733"/>
              <a:gd name="connsiteX5131" fmla="*/ 4114372 w 4853691"/>
              <a:gd name="connsiteY5131" fmla="*/ 4069779 h 4860733"/>
              <a:gd name="connsiteX5132" fmla="*/ 4109678 w 4853691"/>
              <a:gd name="connsiteY5132" fmla="*/ 4074473 h 4860733"/>
              <a:gd name="connsiteX5133" fmla="*/ 4116719 w 4853691"/>
              <a:gd name="connsiteY5133" fmla="*/ 4067431 h 4860733"/>
              <a:gd name="connsiteX5134" fmla="*/ 4137843 w 4853691"/>
              <a:gd name="connsiteY5134" fmla="*/ 4043961 h 4860733"/>
              <a:gd name="connsiteX5135" fmla="*/ 4177743 w 4853691"/>
              <a:gd name="connsiteY5135" fmla="*/ 3997020 h 4860733"/>
              <a:gd name="connsiteX5136" fmla="*/ 4201213 w 4853691"/>
              <a:gd name="connsiteY5136" fmla="*/ 3966508 h 4860733"/>
              <a:gd name="connsiteX5137" fmla="*/ 4215296 w 4853691"/>
              <a:gd name="connsiteY5137" fmla="*/ 3950079 h 4860733"/>
              <a:gd name="connsiteX5138" fmla="*/ 4217643 w 4853691"/>
              <a:gd name="connsiteY5138" fmla="*/ 3966508 h 4860733"/>
              <a:gd name="connsiteX5139" fmla="*/ 4201213 w 4853691"/>
              <a:gd name="connsiteY5139" fmla="*/ 3985285 h 4860733"/>
              <a:gd name="connsiteX5140" fmla="*/ 4203560 w 4853691"/>
              <a:gd name="connsiteY5140" fmla="*/ 3994673 h 4860733"/>
              <a:gd name="connsiteX5141" fmla="*/ 4196519 w 4853691"/>
              <a:gd name="connsiteY5141" fmla="*/ 4006408 h 4860733"/>
              <a:gd name="connsiteX5142" fmla="*/ 4182437 w 4853691"/>
              <a:gd name="connsiteY5142" fmla="*/ 4020490 h 4860733"/>
              <a:gd name="connsiteX5143" fmla="*/ 4166007 w 4853691"/>
              <a:gd name="connsiteY5143" fmla="*/ 4027532 h 4860733"/>
              <a:gd name="connsiteX5144" fmla="*/ 4048655 w 4853691"/>
              <a:gd name="connsiteY5144" fmla="*/ 4135496 h 4860733"/>
              <a:gd name="connsiteX5145" fmla="*/ 4013449 w 4853691"/>
              <a:gd name="connsiteY5145" fmla="*/ 4173049 h 4860733"/>
              <a:gd name="connsiteX5146" fmla="*/ 3987632 w 4853691"/>
              <a:gd name="connsiteY5146" fmla="*/ 4201213 h 4860733"/>
              <a:gd name="connsiteX5147" fmla="*/ 3947732 w 4853691"/>
              <a:gd name="connsiteY5147" fmla="*/ 4241113 h 4860733"/>
              <a:gd name="connsiteX5148" fmla="*/ 3924262 w 4853691"/>
              <a:gd name="connsiteY5148" fmla="*/ 4264584 h 4860733"/>
              <a:gd name="connsiteX5149" fmla="*/ 3874974 w 4853691"/>
              <a:gd name="connsiteY5149" fmla="*/ 4309177 h 4860733"/>
              <a:gd name="connsiteX5150" fmla="*/ 3858544 w 4853691"/>
              <a:gd name="connsiteY5150" fmla="*/ 4323260 h 4860733"/>
              <a:gd name="connsiteX5151" fmla="*/ 3738845 w 4853691"/>
              <a:gd name="connsiteY5151" fmla="*/ 4421836 h 4860733"/>
              <a:gd name="connsiteX5152" fmla="*/ 3724763 w 4853691"/>
              <a:gd name="connsiteY5152" fmla="*/ 4414794 h 4860733"/>
              <a:gd name="connsiteX5153" fmla="*/ 3703639 w 4853691"/>
              <a:gd name="connsiteY5153" fmla="*/ 4435918 h 4860733"/>
              <a:gd name="connsiteX5154" fmla="*/ 3705986 w 4853691"/>
              <a:gd name="connsiteY5154" fmla="*/ 4442959 h 4860733"/>
              <a:gd name="connsiteX5155" fmla="*/ 3243618 w 4853691"/>
              <a:gd name="connsiteY5155" fmla="*/ 4588476 h 4860733"/>
              <a:gd name="connsiteX5156" fmla="*/ 3227189 w 4853691"/>
              <a:gd name="connsiteY5156" fmla="*/ 4572047 h 4860733"/>
              <a:gd name="connsiteX5157" fmla="*/ 3189636 w 4853691"/>
              <a:gd name="connsiteY5157" fmla="*/ 4529800 h 4860733"/>
              <a:gd name="connsiteX5158" fmla="*/ 3189636 w 4853691"/>
              <a:gd name="connsiteY5158" fmla="*/ 4529800 h 4860733"/>
              <a:gd name="connsiteX5159" fmla="*/ 3173207 w 4853691"/>
              <a:gd name="connsiteY5159" fmla="*/ 4506329 h 4860733"/>
              <a:gd name="connsiteX5160" fmla="*/ 3170860 w 4853691"/>
              <a:gd name="connsiteY5160" fmla="*/ 4501635 h 4860733"/>
              <a:gd name="connsiteX5161" fmla="*/ 3452505 w 4853691"/>
              <a:gd name="connsiteY5161" fmla="*/ 4407753 h 4860733"/>
              <a:gd name="connsiteX5162" fmla="*/ 3734151 w 4853691"/>
              <a:gd name="connsiteY5162" fmla="*/ 4278666 h 4860733"/>
              <a:gd name="connsiteX5163" fmla="*/ 3757622 w 4853691"/>
              <a:gd name="connsiteY5163" fmla="*/ 4271625 h 4860733"/>
              <a:gd name="connsiteX5164" fmla="*/ 3776398 w 4853691"/>
              <a:gd name="connsiteY5164" fmla="*/ 4264584 h 4860733"/>
              <a:gd name="connsiteX5165" fmla="*/ 3820992 w 4853691"/>
              <a:gd name="connsiteY5165" fmla="*/ 4245807 h 4860733"/>
              <a:gd name="connsiteX5166" fmla="*/ 3846809 w 4853691"/>
              <a:gd name="connsiteY5166" fmla="*/ 4234072 h 4860733"/>
              <a:gd name="connsiteX5167" fmla="*/ 3884362 w 4853691"/>
              <a:gd name="connsiteY5167" fmla="*/ 4217643 h 4860733"/>
              <a:gd name="connsiteX5168" fmla="*/ 3910180 w 4853691"/>
              <a:gd name="connsiteY5168" fmla="*/ 4203560 h 4860733"/>
              <a:gd name="connsiteX5169" fmla="*/ 3945385 w 4853691"/>
              <a:gd name="connsiteY5169" fmla="*/ 4184784 h 4860733"/>
              <a:gd name="connsiteX5170" fmla="*/ 3971203 w 4853691"/>
              <a:gd name="connsiteY5170" fmla="*/ 4170702 h 4860733"/>
              <a:gd name="connsiteX5171" fmla="*/ 4004061 w 4853691"/>
              <a:gd name="connsiteY5171" fmla="*/ 4151925 h 4860733"/>
              <a:gd name="connsiteX5172" fmla="*/ 4029879 w 4853691"/>
              <a:gd name="connsiteY5172" fmla="*/ 4135496 h 4860733"/>
              <a:gd name="connsiteX5173" fmla="*/ 4062738 w 4853691"/>
              <a:gd name="connsiteY5173" fmla="*/ 4114372 h 4860733"/>
              <a:gd name="connsiteX5174" fmla="*/ 4086208 w 4853691"/>
              <a:gd name="connsiteY5174" fmla="*/ 4097943 h 4860733"/>
              <a:gd name="connsiteX5175" fmla="*/ 4100290 w 4853691"/>
              <a:gd name="connsiteY5175" fmla="*/ 4088555 h 4860733"/>
              <a:gd name="connsiteX5176" fmla="*/ 4083861 w 4853691"/>
              <a:gd name="connsiteY5176" fmla="*/ 4107331 h 4860733"/>
              <a:gd name="connsiteX5177" fmla="*/ 4048655 w 4853691"/>
              <a:gd name="connsiteY5177" fmla="*/ 4135496 h 4860733"/>
              <a:gd name="connsiteX5178" fmla="*/ 3663740 w 4853691"/>
              <a:gd name="connsiteY5178" fmla="*/ 4468777 h 4860733"/>
              <a:gd name="connsiteX5179" fmla="*/ 3637922 w 4853691"/>
              <a:gd name="connsiteY5179" fmla="*/ 4485206 h 4860733"/>
              <a:gd name="connsiteX5180" fmla="*/ 3612104 w 4853691"/>
              <a:gd name="connsiteY5180" fmla="*/ 4499288 h 4860733"/>
              <a:gd name="connsiteX5181" fmla="*/ 3583940 w 4853691"/>
              <a:gd name="connsiteY5181" fmla="*/ 4513370 h 4860733"/>
              <a:gd name="connsiteX5182" fmla="*/ 3558123 w 4853691"/>
              <a:gd name="connsiteY5182" fmla="*/ 4527453 h 4860733"/>
              <a:gd name="connsiteX5183" fmla="*/ 3529958 w 4853691"/>
              <a:gd name="connsiteY5183" fmla="*/ 4541535 h 4860733"/>
              <a:gd name="connsiteX5184" fmla="*/ 3504140 w 4853691"/>
              <a:gd name="connsiteY5184" fmla="*/ 4555617 h 4860733"/>
              <a:gd name="connsiteX5185" fmla="*/ 3475976 w 4853691"/>
              <a:gd name="connsiteY5185" fmla="*/ 4569700 h 4860733"/>
              <a:gd name="connsiteX5186" fmla="*/ 3450158 w 4853691"/>
              <a:gd name="connsiteY5186" fmla="*/ 4581435 h 4860733"/>
              <a:gd name="connsiteX5187" fmla="*/ 3419647 w 4853691"/>
              <a:gd name="connsiteY5187" fmla="*/ 4595517 h 4860733"/>
              <a:gd name="connsiteX5188" fmla="*/ 3393829 w 4853691"/>
              <a:gd name="connsiteY5188" fmla="*/ 4607252 h 4860733"/>
              <a:gd name="connsiteX5189" fmla="*/ 3363318 w 4853691"/>
              <a:gd name="connsiteY5189" fmla="*/ 4621335 h 4860733"/>
              <a:gd name="connsiteX5190" fmla="*/ 3337500 w 4853691"/>
              <a:gd name="connsiteY5190" fmla="*/ 4633070 h 4860733"/>
              <a:gd name="connsiteX5191" fmla="*/ 3321071 w 4853691"/>
              <a:gd name="connsiteY5191" fmla="*/ 4640111 h 4860733"/>
              <a:gd name="connsiteX5192" fmla="*/ 3243618 w 4853691"/>
              <a:gd name="connsiteY5192" fmla="*/ 4588476 h 4860733"/>
              <a:gd name="connsiteX5193" fmla="*/ 3253007 w 4853691"/>
              <a:gd name="connsiteY5193" fmla="*/ 4586129 h 4860733"/>
              <a:gd name="connsiteX5194" fmla="*/ 3276477 w 4853691"/>
              <a:gd name="connsiteY5194" fmla="*/ 4581435 h 4860733"/>
              <a:gd name="connsiteX5195" fmla="*/ 3306988 w 4853691"/>
              <a:gd name="connsiteY5195" fmla="*/ 4574394 h 4860733"/>
              <a:gd name="connsiteX5196" fmla="*/ 3330459 w 4853691"/>
              <a:gd name="connsiteY5196" fmla="*/ 4569700 h 4860733"/>
              <a:gd name="connsiteX5197" fmla="*/ 3360970 w 4853691"/>
              <a:gd name="connsiteY5197" fmla="*/ 4562658 h 4860733"/>
              <a:gd name="connsiteX5198" fmla="*/ 3384441 w 4853691"/>
              <a:gd name="connsiteY5198" fmla="*/ 4555617 h 4860733"/>
              <a:gd name="connsiteX5199" fmla="*/ 3414953 w 4853691"/>
              <a:gd name="connsiteY5199" fmla="*/ 4548576 h 4860733"/>
              <a:gd name="connsiteX5200" fmla="*/ 3438423 w 4853691"/>
              <a:gd name="connsiteY5200" fmla="*/ 4541535 h 4860733"/>
              <a:gd name="connsiteX5201" fmla="*/ 3468935 w 4853691"/>
              <a:gd name="connsiteY5201" fmla="*/ 4532147 h 4860733"/>
              <a:gd name="connsiteX5202" fmla="*/ 3492405 w 4853691"/>
              <a:gd name="connsiteY5202" fmla="*/ 4525106 h 4860733"/>
              <a:gd name="connsiteX5203" fmla="*/ 3520570 w 4853691"/>
              <a:gd name="connsiteY5203" fmla="*/ 4515718 h 4860733"/>
              <a:gd name="connsiteX5204" fmla="*/ 3541693 w 4853691"/>
              <a:gd name="connsiteY5204" fmla="*/ 4508676 h 4860733"/>
              <a:gd name="connsiteX5205" fmla="*/ 3569858 w 4853691"/>
              <a:gd name="connsiteY5205" fmla="*/ 4499288 h 4860733"/>
              <a:gd name="connsiteX5206" fmla="*/ 3590981 w 4853691"/>
              <a:gd name="connsiteY5206" fmla="*/ 4489900 h 4860733"/>
              <a:gd name="connsiteX5207" fmla="*/ 3619146 w 4853691"/>
              <a:gd name="connsiteY5207" fmla="*/ 4478165 h 4860733"/>
              <a:gd name="connsiteX5208" fmla="*/ 3640269 w 4853691"/>
              <a:gd name="connsiteY5208" fmla="*/ 4468777 h 4860733"/>
              <a:gd name="connsiteX5209" fmla="*/ 3668434 w 4853691"/>
              <a:gd name="connsiteY5209" fmla="*/ 4457041 h 4860733"/>
              <a:gd name="connsiteX5210" fmla="*/ 3689557 w 4853691"/>
              <a:gd name="connsiteY5210" fmla="*/ 4447653 h 4860733"/>
              <a:gd name="connsiteX5211" fmla="*/ 3703639 w 4853691"/>
              <a:gd name="connsiteY5211" fmla="*/ 4440612 h 4860733"/>
              <a:gd name="connsiteX5212" fmla="*/ 3703639 w 4853691"/>
              <a:gd name="connsiteY5212" fmla="*/ 4440612 h 4860733"/>
              <a:gd name="connsiteX5213" fmla="*/ 3687210 w 4853691"/>
              <a:gd name="connsiteY5213" fmla="*/ 4450000 h 4860733"/>
              <a:gd name="connsiteX5214" fmla="*/ 3663740 w 4853691"/>
              <a:gd name="connsiteY5214" fmla="*/ 4468777 h 4860733"/>
              <a:gd name="connsiteX5215" fmla="*/ 2936155 w 4853691"/>
              <a:gd name="connsiteY5215" fmla="*/ 4647152 h 4860733"/>
              <a:gd name="connsiteX5216" fmla="*/ 2926767 w 4853691"/>
              <a:gd name="connsiteY5216" fmla="*/ 4661234 h 4860733"/>
              <a:gd name="connsiteX5217" fmla="*/ 2917379 w 4853691"/>
              <a:gd name="connsiteY5217" fmla="*/ 4672970 h 4860733"/>
              <a:gd name="connsiteX5218" fmla="*/ 2907991 w 4853691"/>
              <a:gd name="connsiteY5218" fmla="*/ 4687052 h 4860733"/>
              <a:gd name="connsiteX5219" fmla="*/ 2898602 w 4853691"/>
              <a:gd name="connsiteY5219" fmla="*/ 4698787 h 4860733"/>
              <a:gd name="connsiteX5220" fmla="*/ 2889214 w 4853691"/>
              <a:gd name="connsiteY5220" fmla="*/ 4712869 h 4860733"/>
              <a:gd name="connsiteX5221" fmla="*/ 2879826 w 4853691"/>
              <a:gd name="connsiteY5221" fmla="*/ 4724605 h 4860733"/>
              <a:gd name="connsiteX5222" fmla="*/ 2868091 w 4853691"/>
              <a:gd name="connsiteY5222" fmla="*/ 4736340 h 4860733"/>
              <a:gd name="connsiteX5223" fmla="*/ 2858703 w 4853691"/>
              <a:gd name="connsiteY5223" fmla="*/ 4745728 h 4860733"/>
              <a:gd name="connsiteX5224" fmla="*/ 2846967 w 4853691"/>
              <a:gd name="connsiteY5224" fmla="*/ 4757463 h 4860733"/>
              <a:gd name="connsiteX5225" fmla="*/ 2837579 w 4853691"/>
              <a:gd name="connsiteY5225" fmla="*/ 4766851 h 4860733"/>
              <a:gd name="connsiteX5226" fmla="*/ 2825844 w 4853691"/>
              <a:gd name="connsiteY5226" fmla="*/ 4778587 h 4860733"/>
              <a:gd name="connsiteX5227" fmla="*/ 2811762 w 4853691"/>
              <a:gd name="connsiteY5227" fmla="*/ 4773893 h 4860733"/>
              <a:gd name="connsiteX5228" fmla="*/ 2792985 w 4853691"/>
              <a:gd name="connsiteY5228" fmla="*/ 4787975 h 4860733"/>
              <a:gd name="connsiteX5229" fmla="*/ 2757780 w 4853691"/>
              <a:gd name="connsiteY5229" fmla="*/ 4776239 h 4860733"/>
              <a:gd name="connsiteX5230" fmla="*/ 2741350 w 4853691"/>
              <a:gd name="connsiteY5230" fmla="*/ 4769199 h 4860733"/>
              <a:gd name="connsiteX5231" fmla="*/ 2746044 w 4853691"/>
              <a:gd name="connsiteY5231" fmla="*/ 4766851 h 4860733"/>
              <a:gd name="connsiteX5232" fmla="*/ 2760127 w 4853691"/>
              <a:gd name="connsiteY5232" fmla="*/ 4757463 h 4860733"/>
              <a:gd name="connsiteX5233" fmla="*/ 2771862 w 4853691"/>
              <a:gd name="connsiteY5233" fmla="*/ 4748075 h 4860733"/>
              <a:gd name="connsiteX5234" fmla="*/ 2790638 w 4853691"/>
              <a:gd name="connsiteY5234" fmla="*/ 4731646 h 4860733"/>
              <a:gd name="connsiteX5235" fmla="*/ 2804721 w 4853691"/>
              <a:gd name="connsiteY5235" fmla="*/ 4717563 h 4860733"/>
              <a:gd name="connsiteX5236" fmla="*/ 2818803 w 4853691"/>
              <a:gd name="connsiteY5236" fmla="*/ 4703481 h 4860733"/>
              <a:gd name="connsiteX5237" fmla="*/ 2830538 w 4853691"/>
              <a:gd name="connsiteY5237" fmla="*/ 4691746 h 4860733"/>
              <a:gd name="connsiteX5238" fmla="*/ 2844620 w 4853691"/>
              <a:gd name="connsiteY5238" fmla="*/ 4677664 h 4860733"/>
              <a:gd name="connsiteX5239" fmla="*/ 2856355 w 4853691"/>
              <a:gd name="connsiteY5239" fmla="*/ 4665928 h 4860733"/>
              <a:gd name="connsiteX5240" fmla="*/ 2870438 w 4853691"/>
              <a:gd name="connsiteY5240" fmla="*/ 4651846 h 4860733"/>
              <a:gd name="connsiteX5241" fmla="*/ 2882173 w 4853691"/>
              <a:gd name="connsiteY5241" fmla="*/ 4637764 h 4860733"/>
              <a:gd name="connsiteX5242" fmla="*/ 2893908 w 4853691"/>
              <a:gd name="connsiteY5242" fmla="*/ 4623681 h 4860733"/>
              <a:gd name="connsiteX5243" fmla="*/ 2910338 w 4853691"/>
              <a:gd name="connsiteY5243" fmla="*/ 4623681 h 4860733"/>
              <a:gd name="connsiteX5244" fmla="*/ 2929114 w 4853691"/>
              <a:gd name="connsiteY5244" fmla="*/ 4623681 h 4860733"/>
              <a:gd name="connsiteX5245" fmla="*/ 2947890 w 4853691"/>
              <a:gd name="connsiteY5245" fmla="*/ 4623681 h 4860733"/>
              <a:gd name="connsiteX5246" fmla="*/ 2940849 w 4853691"/>
              <a:gd name="connsiteY5246" fmla="*/ 4635417 h 4860733"/>
              <a:gd name="connsiteX5247" fmla="*/ 2936155 w 4853691"/>
              <a:gd name="connsiteY5247" fmla="*/ 4647152 h 4860733"/>
              <a:gd name="connsiteX5248" fmla="*/ 2788291 w 4853691"/>
              <a:gd name="connsiteY5248" fmla="*/ 4797363 h 4860733"/>
              <a:gd name="connsiteX5249" fmla="*/ 2795332 w 4853691"/>
              <a:gd name="connsiteY5249" fmla="*/ 4795016 h 4860733"/>
              <a:gd name="connsiteX5250" fmla="*/ 2797679 w 4853691"/>
              <a:gd name="connsiteY5250" fmla="*/ 4802057 h 4860733"/>
              <a:gd name="connsiteX5251" fmla="*/ 2795332 w 4853691"/>
              <a:gd name="connsiteY5251" fmla="*/ 4804404 h 4860733"/>
              <a:gd name="connsiteX5252" fmla="*/ 2788291 w 4853691"/>
              <a:gd name="connsiteY5252" fmla="*/ 4797363 h 4860733"/>
              <a:gd name="connsiteX5253" fmla="*/ 2729615 w 4853691"/>
              <a:gd name="connsiteY5253" fmla="*/ 4804404 h 4860733"/>
              <a:gd name="connsiteX5254" fmla="*/ 2701450 w 4853691"/>
              <a:gd name="connsiteY5254" fmla="*/ 4809098 h 4860733"/>
              <a:gd name="connsiteX5255" fmla="*/ 2696756 w 4853691"/>
              <a:gd name="connsiteY5255" fmla="*/ 4809098 h 4860733"/>
              <a:gd name="connsiteX5256" fmla="*/ 2694409 w 4853691"/>
              <a:gd name="connsiteY5256" fmla="*/ 4799710 h 4860733"/>
              <a:gd name="connsiteX5257" fmla="*/ 2703797 w 4853691"/>
              <a:gd name="connsiteY5257" fmla="*/ 4795016 h 4860733"/>
              <a:gd name="connsiteX5258" fmla="*/ 2715533 w 4853691"/>
              <a:gd name="connsiteY5258" fmla="*/ 4787975 h 4860733"/>
              <a:gd name="connsiteX5259" fmla="*/ 2727268 w 4853691"/>
              <a:gd name="connsiteY5259" fmla="*/ 4780934 h 4860733"/>
              <a:gd name="connsiteX5260" fmla="*/ 2739003 w 4853691"/>
              <a:gd name="connsiteY5260" fmla="*/ 4771545 h 4860733"/>
              <a:gd name="connsiteX5261" fmla="*/ 2743697 w 4853691"/>
              <a:gd name="connsiteY5261" fmla="*/ 4766851 h 4860733"/>
              <a:gd name="connsiteX5262" fmla="*/ 2753086 w 4853691"/>
              <a:gd name="connsiteY5262" fmla="*/ 4771545 h 4860733"/>
              <a:gd name="connsiteX5263" fmla="*/ 2774209 w 4853691"/>
              <a:gd name="connsiteY5263" fmla="*/ 4780934 h 4860733"/>
              <a:gd name="connsiteX5264" fmla="*/ 2790638 w 4853691"/>
              <a:gd name="connsiteY5264" fmla="*/ 4785628 h 4860733"/>
              <a:gd name="connsiteX5265" fmla="*/ 2792985 w 4853691"/>
              <a:gd name="connsiteY5265" fmla="*/ 4785628 h 4860733"/>
              <a:gd name="connsiteX5266" fmla="*/ 2792985 w 4853691"/>
              <a:gd name="connsiteY5266" fmla="*/ 4790322 h 4860733"/>
              <a:gd name="connsiteX5267" fmla="*/ 2792985 w 4853691"/>
              <a:gd name="connsiteY5267" fmla="*/ 4792669 h 4860733"/>
              <a:gd name="connsiteX5268" fmla="*/ 2783597 w 4853691"/>
              <a:gd name="connsiteY5268" fmla="*/ 4795016 h 4860733"/>
              <a:gd name="connsiteX5269" fmla="*/ 2781250 w 4853691"/>
              <a:gd name="connsiteY5269" fmla="*/ 4795016 h 4860733"/>
              <a:gd name="connsiteX5270" fmla="*/ 2776556 w 4853691"/>
              <a:gd name="connsiteY5270" fmla="*/ 4795016 h 4860733"/>
              <a:gd name="connsiteX5271" fmla="*/ 2767168 w 4853691"/>
              <a:gd name="connsiteY5271" fmla="*/ 4797363 h 4860733"/>
              <a:gd name="connsiteX5272" fmla="*/ 2755433 w 4853691"/>
              <a:gd name="connsiteY5272" fmla="*/ 4799710 h 4860733"/>
              <a:gd name="connsiteX5273" fmla="*/ 2729615 w 4853691"/>
              <a:gd name="connsiteY5273" fmla="*/ 4804404 h 4860733"/>
              <a:gd name="connsiteX5274" fmla="*/ 2607569 w 4853691"/>
              <a:gd name="connsiteY5274" fmla="*/ 4816140 h 4860733"/>
              <a:gd name="connsiteX5275" fmla="*/ 2572363 w 4853691"/>
              <a:gd name="connsiteY5275" fmla="*/ 4818486 h 4860733"/>
              <a:gd name="connsiteX5276" fmla="*/ 2546545 w 4853691"/>
              <a:gd name="connsiteY5276" fmla="*/ 4820834 h 4860733"/>
              <a:gd name="connsiteX5277" fmla="*/ 2506646 w 4853691"/>
              <a:gd name="connsiteY5277" fmla="*/ 4823180 h 4860733"/>
              <a:gd name="connsiteX5278" fmla="*/ 2485522 w 4853691"/>
              <a:gd name="connsiteY5278" fmla="*/ 4823180 h 4860733"/>
              <a:gd name="connsiteX5279" fmla="*/ 2424499 w 4853691"/>
              <a:gd name="connsiteY5279" fmla="*/ 4823180 h 4860733"/>
              <a:gd name="connsiteX5280" fmla="*/ 2424499 w 4853691"/>
              <a:gd name="connsiteY5280" fmla="*/ 4823180 h 4860733"/>
              <a:gd name="connsiteX5281" fmla="*/ 2023154 w 4853691"/>
              <a:gd name="connsiteY5281" fmla="*/ 4790322 h 4860733"/>
              <a:gd name="connsiteX5282" fmla="*/ 2203877 w 4853691"/>
              <a:gd name="connsiteY5282" fmla="*/ 4755116 h 4860733"/>
              <a:gd name="connsiteX5283" fmla="*/ 2241429 w 4853691"/>
              <a:gd name="connsiteY5283" fmla="*/ 4764504 h 4860733"/>
              <a:gd name="connsiteX5284" fmla="*/ 2267247 w 4853691"/>
              <a:gd name="connsiteY5284" fmla="*/ 4769199 h 4860733"/>
              <a:gd name="connsiteX5285" fmla="*/ 2311841 w 4853691"/>
              <a:gd name="connsiteY5285" fmla="*/ 4778587 h 4860733"/>
              <a:gd name="connsiteX5286" fmla="*/ 2340005 w 4853691"/>
              <a:gd name="connsiteY5286" fmla="*/ 4783281 h 4860733"/>
              <a:gd name="connsiteX5287" fmla="*/ 2384599 w 4853691"/>
              <a:gd name="connsiteY5287" fmla="*/ 4790322 h 4860733"/>
              <a:gd name="connsiteX5288" fmla="*/ 2412764 w 4853691"/>
              <a:gd name="connsiteY5288" fmla="*/ 4795016 h 4860733"/>
              <a:gd name="connsiteX5289" fmla="*/ 2455011 w 4853691"/>
              <a:gd name="connsiteY5289" fmla="*/ 4799710 h 4860733"/>
              <a:gd name="connsiteX5290" fmla="*/ 2483175 w 4853691"/>
              <a:gd name="connsiteY5290" fmla="*/ 4802057 h 4860733"/>
              <a:gd name="connsiteX5291" fmla="*/ 2525422 w 4853691"/>
              <a:gd name="connsiteY5291" fmla="*/ 4806751 h 4860733"/>
              <a:gd name="connsiteX5292" fmla="*/ 2555934 w 4853691"/>
              <a:gd name="connsiteY5292" fmla="*/ 4809098 h 4860733"/>
              <a:gd name="connsiteX5293" fmla="*/ 2595833 w 4853691"/>
              <a:gd name="connsiteY5293" fmla="*/ 4811445 h 4860733"/>
              <a:gd name="connsiteX5294" fmla="*/ 2626345 w 4853691"/>
              <a:gd name="connsiteY5294" fmla="*/ 4811445 h 4860733"/>
              <a:gd name="connsiteX5295" fmla="*/ 2661551 w 4853691"/>
              <a:gd name="connsiteY5295" fmla="*/ 4811445 h 4860733"/>
              <a:gd name="connsiteX5296" fmla="*/ 2661551 w 4853691"/>
              <a:gd name="connsiteY5296" fmla="*/ 4811445 h 4860733"/>
              <a:gd name="connsiteX5297" fmla="*/ 2638080 w 4853691"/>
              <a:gd name="connsiteY5297" fmla="*/ 4813792 h 4860733"/>
              <a:gd name="connsiteX5298" fmla="*/ 2607569 w 4853691"/>
              <a:gd name="connsiteY5298" fmla="*/ 4816140 h 4860733"/>
              <a:gd name="connsiteX5299" fmla="*/ 1769673 w 4853691"/>
              <a:gd name="connsiteY5299" fmla="*/ 4733993 h 4860733"/>
              <a:gd name="connsiteX5300" fmla="*/ 1722732 w 4853691"/>
              <a:gd name="connsiteY5300" fmla="*/ 4719911 h 4860733"/>
              <a:gd name="connsiteX5301" fmla="*/ 1722732 w 4853691"/>
              <a:gd name="connsiteY5301" fmla="*/ 4715216 h 4860733"/>
              <a:gd name="connsiteX5302" fmla="*/ 1701609 w 4853691"/>
              <a:gd name="connsiteY5302" fmla="*/ 4694093 h 4860733"/>
              <a:gd name="connsiteX5303" fmla="*/ 1687526 w 4853691"/>
              <a:gd name="connsiteY5303" fmla="*/ 4698787 h 4860733"/>
              <a:gd name="connsiteX5304" fmla="*/ 1659362 w 4853691"/>
              <a:gd name="connsiteY5304" fmla="*/ 4668276 h 4860733"/>
              <a:gd name="connsiteX5305" fmla="*/ 1649974 w 4853691"/>
              <a:gd name="connsiteY5305" fmla="*/ 4656540 h 4860733"/>
              <a:gd name="connsiteX5306" fmla="*/ 1638239 w 4853691"/>
              <a:gd name="connsiteY5306" fmla="*/ 4642458 h 4860733"/>
              <a:gd name="connsiteX5307" fmla="*/ 1626503 w 4853691"/>
              <a:gd name="connsiteY5307" fmla="*/ 4628376 h 4860733"/>
              <a:gd name="connsiteX5308" fmla="*/ 1617115 w 4853691"/>
              <a:gd name="connsiteY5308" fmla="*/ 4614293 h 4860733"/>
              <a:gd name="connsiteX5309" fmla="*/ 1605380 w 4853691"/>
              <a:gd name="connsiteY5309" fmla="*/ 4597864 h 4860733"/>
              <a:gd name="connsiteX5310" fmla="*/ 1595992 w 4853691"/>
              <a:gd name="connsiteY5310" fmla="*/ 4583782 h 4860733"/>
              <a:gd name="connsiteX5311" fmla="*/ 1584256 w 4853691"/>
              <a:gd name="connsiteY5311" fmla="*/ 4565005 h 4860733"/>
              <a:gd name="connsiteX5312" fmla="*/ 1574868 w 4853691"/>
              <a:gd name="connsiteY5312" fmla="*/ 4548576 h 4860733"/>
              <a:gd name="connsiteX5313" fmla="*/ 1565480 w 4853691"/>
              <a:gd name="connsiteY5313" fmla="*/ 4529800 h 4860733"/>
              <a:gd name="connsiteX5314" fmla="*/ 1556092 w 4853691"/>
              <a:gd name="connsiteY5314" fmla="*/ 4511024 h 4860733"/>
              <a:gd name="connsiteX5315" fmla="*/ 1546704 w 4853691"/>
              <a:gd name="connsiteY5315" fmla="*/ 4492247 h 4860733"/>
              <a:gd name="connsiteX5316" fmla="*/ 1546704 w 4853691"/>
              <a:gd name="connsiteY5316" fmla="*/ 4489900 h 4860733"/>
              <a:gd name="connsiteX5317" fmla="*/ 1549051 w 4853691"/>
              <a:gd name="connsiteY5317" fmla="*/ 4487553 h 4860733"/>
              <a:gd name="connsiteX5318" fmla="*/ 1560786 w 4853691"/>
              <a:gd name="connsiteY5318" fmla="*/ 4501635 h 4860733"/>
              <a:gd name="connsiteX5319" fmla="*/ 1570174 w 4853691"/>
              <a:gd name="connsiteY5319" fmla="*/ 4511024 h 4860733"/>
              <a:gd name="connsiteX5320" fmla="*/ 1586603 w 4853691"/>
              <a:gd name="connsiteY5320" fmla="*/ 4529800 h 4860733"/>
              <a:gd name="connsiteX5321" fmla="*/ 1595992 w 4853691"/>
              <a:gd name="connsiteY5321" fmla="*/ 4539188 h 4860733"/>
              <a:gd name="connsiteX5322" fmla="*/ 1610074 w 4853691"/>
              <a:gd name="connsiteY5322" fmla="*/ 4555617 h 4860733"/>
              <a:gd name="connsiteX5323" fmla="*/ 1619462 w 4853691"/>
              <a:gd name="connsiteY5323" fmla="*/ 4567352 h 4860733"/>
              <a:gd name="connsiteX5324" fmla="*/ 1633544 w 4853691"/>
              <a:gd name="connsiteY5324" fmla="*/ 4581435 h 4860733"/>
              <a:gd name="connsiteX5325" fmla="*/ 1645280 w 4853691"/>
              <a:gd name="connsiteY5325" fmla="*/ 4590823 h 4860733"/>
              <a:gd name="connsiteX5326" fmla="*/ 1659362 w 4853691"/>
              <a:gd name="connsiteY5326" fmla="*/ 4604905 h 4860733"/>
              <a:gd name="connsiteX5327" fmla="*/ 1671097 w 4853691"/>
              <a:gd name="connsiteY5327" fmla="*/ 4614293 h 4860733"/>
              <a:gd name="connsiteX5328" fmla="*/ 1685179 w 4853691"/>
              <a:gd name="connsiteY5328" fmla="*/ 4626029 h 4860733"/>
              <a:gd name="connsiteX5329" fmla="*/ 1696915 w 4853691"/>
              <a:gd name="connsiteY5329" fmla="*/ 4635417 h 4860733"/>
              <a:gd name="connsiteX5330" fmla="*/ 1708650 w 4853691"/>
              <a:gd name="connsiteY5330" fmla="*/ 4647152 h 4860733"/>
              <a:gd name="connsiteX5331" fmla="*/ 1720385 w 4853691"/>
              <a:gd name="connsiteY5331" fmla="*/ 4656540 h 4860733"/>
              <a:gd name="connsiteX5332" fmla="*/ 1732120 w 4853691"/>
              <a:gd name="connsiteY5332" fmla="*/ 4668276 h 4860733"/>
              <a:gd name="connsiteX5333" fmla="*/ 1743856 w 4853691"/>
              <a:gd name="connsiteY5333" fmla="*/ 4677664 h 4860733"/>
              <a:gd name="connsiteX5334" fmla="*/ 1755591 w 4853691"/>
              <a:gd name="connsiteY5334" fmla="*/ 4687052 h 4860733"/>
              <a:gd name="connsiteX5335" fmla="*/ 1767326 w 4853691"/>
              <a:gd name="connsiteY5335" fmla="*/ 4696440 h 4860733"/>
              <a:gd name="connsiteX5336" fmla="*/ 1779061 w 4853691"/>
              <a:gd name="connsiteY5336" fmla="*/ 4705828 h 4860733"/>
              <a:gd name="connsiteX5337" fmla="*/ 1790797 w 4853691"/>
              <a:gd name="connsiteY5337" fmla="*/ 4712869 h 4860733"/>
              <a:gd name="connsiteX5338" fmla="*/ 1802532 w 4853691"/>
              <a:gd name="connsiteY5338" fmla="*/ 4722258 h 4860733"/>
              <a:gd name="connsiteX5339" fmla="*/ 1814267 w 4853691"/>
              <a:gd name="connsiteY5339" fmla="*/ 4729299 h 4860733"/>
              <a:gd name="connsiteX5340" fmla="*/ 1826002 w 4853691"/>
              <a:gd name="connsiteY5340" fmla="*/ 4736340 h 4860733"/>
              <a:gd name="connsiteX5341" fmla="*/ 1837737 w 4853691"/>
              <a:gd name="connsiteY5341" fmla="*/ 4743381 h 4860733"/>
              <a:gd name="connsiteX5342" fmla="*/ 1849473 w 4853691"/>
              <a:gd name="connsiteY5342" fmla="*/ 4750422 h 4860733"/>
              <a:gd name="connsiteX5343" fmla="*/ 1849473 w 4853691"/>
              <a:gd name="connsiteY5343" fmla="*/ 4750422 h 4860733"/>
              <a:gd name="connsiteX5344" fmla="*/ 1793144 w 4853691"/>
              <a:gd name="connsiteY5344" fmla="*/ 4736340 h 4860733"/>
              <a:gd name="connsiteX5345" fmla="*/ 1769673 w 4853691"/>
              <a:gd name="connsiteY5345" fmla="*/ 4733993 h 4860733"/>
              <a:gd name="connsiteX5346" fmla="*/ 1642933 w 4853691"/>
              <a:gd name="connsiteY5346" fmla="*/ 4691746 h 4860733"/>
              <a:gd name="connsiteX5347" fmla="*/ 1610074 w 4853691"/>
              <a:gd name="connsiteY5347" fmla="*/ 4677664 h 4860733"/>
              <a:gd name="connsiteX5348" fmla="*/ 1586603 w 4853691"/>
              <a:gd name="connsiteY5348" fmla="*/ 4668276 h 4860733"/>
              <a:gd name="connsiteX5349" fmla="*/ 1551398 w 4853691"/>
              <a:gd name="connsiteY5349" fmla="*/ 4651846 h 4860733"/>
              <a:gd name="connsiteX5350" fmla="*/ 1532621 w 4853691"/>
              <a:gd name="connsiteY5350" fmla="*/ 4642458 h 4860733"/>
              <a:gd name="connsiteX5351" fmla="*/ 1476292 w 4853691"/>
              <a:gd name="connsiteY5351" fmla="*/ 4616641 h 4860733"/>
              <a:gd name="connsiteX5352" fmla="*/ 1471598 w 4853691"/>
              <a:gd name="connsiteY5352" fmla="*/ 4614293 h 4860733"/>
              <a:gd name="connsiteX5353" fmla="*/ 1419963 w 4853691"/>
              <a:gd name="connsiteY5353" fmla="*/ 4588476 h 4860733"/>
              <a:gd name="connsiteX5354" fmla="*/ 1403534 w 4853691"/>
              <a:gd name="connsiteY5354" fmla="*/ 4579088 h 4860733"/>
              <a:gd name="connsiteX5355" fmla="*/ 1365981 w 4853691"/>
              <a:gd name="connsiteY5355" fmla="*/ 4560311 h 4860733"/>
              <a:gd name="connsiteX5356" fmla="*/ 1347205 w 4853691"/>
              <a:gd name="connsiteY5356" fmla="*/ 4548576 h 4860733"/>
              <a:gd name="connsiteX5357" fmla="*/ 1311999 w 4853691"/>
              <a:gd name="connsiteY5357" fmla="*/ 4529800 h 4860733"/>
              <a:gd name="connsiteX5358" fmla="*/ 1290876 w 4853691"/>
              <a:gd name="connsiteY5358" fmla="*/ 4518064 h 4860733"/>
              <a:gd name="connsiteX5359" fmla="*/ 1274446 w 4853691"/>
              <a:gd name="connsiteY5359" fmla="*/ 4508676 h 4860733"/>
              <a:gd name="connsiteX5360" fmla="*/ 1276793 w 4853691"/>
              <a:gd name="connsiteY5360" fmla="*/ 4503982 h 4860733"/>
              <a:gd name="connsiteX5361" fmla="*/ 1286181 w 4853691"/>
              <a:gd name="connsiteY5361" fmla="*/ 4503982 h 4860733"/>
              <a:gd name="connsiteX5362" fmla="*/ 1300264 w 4853691"/>
              <a:gd name="connsiteY5362" fmla="*/ 4506329 h 4860733"/>
              <a:gd name="connsiteX5363" fmla="*/ 1340164 w 4853691"/>
              <a:gd name="connsiteY5363" fmla="*/ 4508676 h 4860733"/>
              <a:gd name="connsiteX5364" fmla="*/ 1340164 w 4853691"/>
              <a:gd name="connsiteY5364" fmla="*/ 4508676 h 4860733"/>
              <a:gd name="connsiteX5365" fmla="*/ 1342511 w 4853691"/>
              <a:gd name="connsiteY5365" fmla="*/ 4508676 h 4860733"/>
              <a:gd name="connsiteX5366" fmla="*/ 1363634 w 4853691"/>
              <a:gd name="connsiteY5366" fmla="*/ 4508676 h 4860733"/>
              <a:gd name="connsiteX5367" fmla="*/ 1370675 w 4853691"/>
              <a:gd name="connsiteY5367" fmla="*/ 4508676 h 4860733"/>
              <a:gd name="connsiteX5368" fmla="*/ 1389452 w 4853691"/>
              <a:gd name="connsiteY5368" fmla="*/ 4506329 h 4860733"/>
              <a:gd name="connsiteX5369" fmla="*/ 1394146 w 4853691"/>
              <a:gd name="connsiteY5369" fmla="*/ 4506329 h 4860733"/>
              <a:gd name="connsiteX5370" fmla="*/ 1412922 w 4853691"/>
              <a:gd name="connsiteY5370" fmla="*/ 4503982 h 4860733"/>
              <a:gd name="connsiteX5371" fmla="*/ 1417616 w 4853691"/>
              <a:gd name="connsiteY5371" fmla="*/ 4503982 h 4860733"/>
              <a:gd name="connsiteX5372" fmla="*/ 1438739 w 4853691"/>
              <a:gd name="connsiteY5372" fmla="*/ 4501635 h 4860733"/>
              <a:gd name="connsiteX5373" fmla="*/ 1441087 w 4853691"/>
              <a:gd name="connsiteY5373" fmla="*/ 4501635 h 4860733"/>
              <a:gd name="connsiteX5374" fmla="*/ 1462210 w 4853691"/>
              <a:gd name="connsiteY5374" fmla="*/ 4496941 h 4860733"/>
              <a:gd name="connsiteX5375" fmla="*/ 1464557 w 4853691"/>
              <a:gd name="connsiteY5375" fmla="*/ 4496941 h 4860733"/>
              <a:gd name="connsiteX5376" fmla="*/ 1488028 w 4853691"/>
              <a:gd name="connsiteY5376" fmla="*/ 4489900 h 4860733"/>
              <a:gd name="connsiteX5377" fmla="*/ 1490375 w 4853691"/>
              <a:gd name="connsiteY5377" fmla="*/ 4489900 h 4860733"/>
              <a:gd name="connsiteX5378" fmla="*/ 1513845 w 4853691"/>
              <a:gd name="connsiteY5378" fmla="*/ 4482859 h 4860733"/>
              <a:gd name="connsiteX5379" fmla="*/ 1516192 w 4853691"/>
              <a:gd name="connsiteY5379" fmla="*/ 4482859 h 4860733"/>
              <a:gd name="connsiteX5380" fmla="*/ 1518539 w 4853691"/>
              <a:gd name="connsiteY5380" fmla="*/ 4480512 h 4860733"/>
              <a:gd name="connsiteX5381" fmla="*/ 1523233 w 4853691"/>
              <a:gd name="connsiteY5381" fmla="*/ 4487553 h 4860733"/>
              <a:gd name="connsiteX5382" fmla="*/ 1537315 w 4853691"/>
              <a:gd name="connsiteY5382" fmla="*/ 4494594 h 4860733"/>
              <a:gd name="connsiteX5383" fmla="*/ 1544357 w 4853691"/>
              <a:gd name="connsiteY5383" fmla="*/ 4492247 h 4860733"/>
              <a:gd name="connsiteX5384" fmla="*/ 1574868 w 4853691"/>
              <a:gd name="connsiteY5384" fmla="*/ 4548576 h 4860733"/>
              <a:gd name="connsiteX5385" fmla="*/ 1579562 w 4853691"/>
              <a:gd name="connsiteY5385" fmla="*/ 4557964 h 4860733"/>
              <a:gd name="connsiteX5386" fmla="*/ 1595992 w 4853691"/>
              <a:gd name="connsiteY5386" fmla="*/ 4583782 h 4860733"/>
              <a:gd name="connsiteX5387" fmla="*/ 1603033 w 4853691"/>
              <a:gd name="connsiteY5387" fmla="*/ 4595517 h 4860733"/>
              <a:gd name="connsiteX5388" fmla="*/ 1617115 w 4853691"/>
              <a:gd name="connsiteY5388" fmla="*/ 4616641 h 4860733"/>
              <a:gd name="connsiteX5389" fmla="*/ 1626503 w 4853691"/>
              <a:gd name="connsiteY5389" fmla="*/ 4628376 h 4860733"/>
              <a:gd name="connsiteX5390" fmla="*/ 1638239 w 4853691"/>
              <a:gd name="connsiteY5390" fmla="*/ 4644805 h 4860733"/>
              <a:gd name="connsiteX5391" fmla="*/ 1647627 w 4853691"/>
              <a:gd name="connsiteY5391" fmla="*/ 4656540 h 4860733"/>
              <a:gd name="connsiteX5392" fmla="*/ 1659362 w 4853691"/>
              <a:gd name="connsiteY5392" fmla="*/ 4670622 h 4860733"/>
              <a:gd name="connsiteX5393" fmla="*/ 1668750 w 4853691"/>
              <a:gd name="connsiteY5393" fmla="*/ 4682358 h 4860733"/>
              <a:gd name="connsiteX5394" fmla="*/ 1680485 w 4853691"/>
              <a:gd name="connsiteY5394" fmla="*/ 4694093 h 4860733"/>
              <a:gd name="connsiteX5395" fmla="*/ 1689873 w 4853691"/>
              <a:gd name="connsiteY5395" fmla="*/ 4703481 h 4860733"/>
              <a:gd name="connsiteX5396" fmla="*/ 1685179 w 4853691"/>
              <a:gd name="connsiteY5396" fmla="*/ 4708175 h 4860733"/>
              <a:gd name="connsiteX5397" fmla="*/ 1671097 w 4853691"/>
              <a:gd name="connsiteY5397" fmla="*/ 4703481 h 4860733"/>
              <a:gd name="connsiteX5398" fmla="*/ 1642933 w 4853691"/>
              <a:gd name="connsiteY5398" fmla="*/ 4691746 h 4860733"/>
              <a:gd name="connsiteX5399" fmla="*/ 1161788 w 4853691"/>
              <a:gd name="connsiteY5399" fmla="*/ 4466429 h 4860733"/>
              <a:gd name="connsiteX5400" fmla="*/ 1145359 w 4853691"/>
              <a:gd name="connsiteY5400" fmla="*/ 4459388 h 4860733"/>
              <a:gd name="connsiteX5401" fmla="*/ 1126582 w 4853691"/>
              <a:gd name="connsiteY5401" fmla="*/ 4450000 h 4860733"/>
              <a:gd name="connsiteX5402" fmla="*/ 1110153 w 4853691"/>
              <a:gd name="connsiteY5402" fmla="*/ 4442959 h 4860733"/>
              <a:gd name="connsiteX5403" fmla="*/ 1091377 w 4853691"/>
              <a:gd name="connsiteY5403" fmla="*/ 4433571 h 4860733"/>
              <a:gd name="connsiteX5404" fmla="*/ 1077294 w 4853691"/>
              <a:gd name="connsiteY5404" fmla="*/ 4426530 h 4860733"/>
              <a:gd name="connsiteX5405" fmla="*/ 1063212 w 4853691"/>
              <a:gd name="connsiteY5405" fmla="*/ 4417142 h 4860733"/>
              <a:gd name="connsiteX5406" fmla="*/ 1063212 w 4853691"/>
              <a:gd name="connsiteY5406" fmla="*/ 4417142 h 4860733"/>
              <a:gd name="connsiteX5407" fmla="*/ 1049130 w 4853691"/>
              <a:gd name="connsiteY5407" fmla="*/ 4398365 h 4860733"/>
              <a:gd name="connsiteX5408" fmla="*/ 1056171 w 4853691"/>
              <a:gd name="connsiteY5408" fmla="*/ 4393671 h 4860733"/>
              <a:gd name="connsiteX5409" fmla="*/ 1079641 w 4853691"/>
              <a:gd name="connsiteY5409" fmla="*/ 4410100 h 4860733"/>
              <a:gd name="connsiteX5410" fmla="*/ 1091377 w 4853691"/>
              <a:gd name="connsiteY5410" fmla="*/ 4417142 h 4860733"/>
              <a:gd name="connsiteX5411" fmla="*/ 1121888 w 4853691"/>
              <a:gd name="connsiteY5411" fmla="*/ 4438265 h 4860733"/>
              <a:gd name="connsiteX5412" fmla="*/ 1140665 w 4853691"/>
              <a:gd name="connsiteY5412" fmla="*/ 4452347 h 4860733"/>
              <a:gd name="connsiteX5413" fmla="*/ 1171176 w 4853691"/>
              <a:gd name="connsiteY5413" fmla="*/ 4471123 h 4860733"/>
              <a:gd name="connsiteX5414" fmla="*/ 1182911 w 4853691"/>
              <a:gd name="connsiteY5414" fmla="*/ 4478165 h 4860733"/>
              <a:gd name="connsiteX5415" fmla="*/ 1178217 w 4853691"/>
              <a:gd name="connsiteY5415" fmla="*/ 4475818 h 4860733"/>
              <a:gd name="connsiteX5416" fmla="*/ 1161788 w 4853691"/>
              <a:gd name="connsiteY5416" fmla="*/ 4466429 h 4860733"/>
              <a:gd name="connsiteX5417" fmla="*/ 985760 w 4853691"/>
              <a:gd name="connsiteY5417" fmla="*/ 4311525 h 4860733"/>
              <a:gd name="connsiteX5418" fmla="*/ 999842 w 4853691"/>
              <a:gd name="connsiteY5418" fmla="*/ 4304483 h 4860733"/>
              <a:gd name="connsiteX5419" fmla="*/ 999842 w 4853691"/>
              <a:gd name="connsiteY5419" fmla="*/ 4304483 h 4860733"/>
              <a:gd name="connsiteX5420" fmla="*/ 1016271 w 4853691"/>
              <a:gd name="connsiteY5420" fmla="*/ 4311525 h 4860733"/>
              <a:gd name="connsiteX5421" fmla="*/ 1030353 w 4853691"/>
              <a:gd name="connsiteY5421" fmla="*/ 4306830 h 4860733"/>
              <a:gd name="connsiteX5422" fmla="*/ 1058518 w 4853691"/>
              <a:gd name="connsiteY5422" fmla="*/ 4334995 h 4860733"/>
              <a:gd name="connsiteX5423" fmla="*/ 1056171 w 4853691"/>
              <a:gd name="connsiteY5423" fmla="*/ 4339689 h 4860733"/>
              <a:gd name="connsiteX5424" fmla="*/ 1053824 w 4853691"/>
              <a:gd name="connsiteY5424" fmla="*/ 4349077 h 4860733"/>
              <a:gd name="connsiteX5425" fmla="*/ 1051477 w 4853691"/>
              <a:gd name="connsiteY5425" fmla="*/ 4356118 h 4860733"/>
              <a:gd name="connsiteX5426" fmla="*/ 1049130 w 4853691"/>
              <a:gd name="connsiteY5426" fmla="*/ 4358466 h 4860733"/>
              <a:gd name="connsiteX5427" fmla="*/ 1042089 w 4853691"/>
              <a:gd name="connsiteY5427" fmla="*/ 4356118 h 4860733"/>
              <a:gd name="connsiteX5428" fmla="*/ 1028006 w 4853691"/>
              <a:gd name="connsiteY5428" fmla="*/ 4363160 h 4860733"/>
              <a:gd name="connsiteX5429" fmla="*/ 1011577 w 4853691"/>
              <a:gd name="connsiteY5429" fmla="*/ 4349077 h 4860733"/>
              <a:gd name="connsiteX5430" fmla="*/ 978718 w 4853691"/>
              <a:gd name="connsiteY5430" fmla="*/ 4320913 h 4860733"/>
              <a:gd name="connsiteX5431" fmla="*/ 978718 w 4853691"/>
              <a:gd name="connsiteY5431" fmla="*/ 4318565 h 4860733"/>
              <a:gd name="connsiteX5432" fmla="*/ 978718 w 4853691"/>
              <a:gd name="connsiteY5432" fmla="*/ 4313871 h 4860733"/>
              <a:gd name="connsiteX5433" fmla="*/ 983412 w 4853691"/>
              <a:gd name="connsiteY5433" fmla="*/ 4311525 h 4860733"/>
              <a:gd name="connsiteX5434" fmla="*/ 985760 w 4853691"/>
              <a:gd name="connsiteY5434" fmla="*/ 4311525 h 4860733"/>
              <a:gd name="connsiteX5435" fmla="*/ 955248 w 4853691"/>
              <a:gd name="connsiteY5435" fmla="*/ 4259889 h 4860733"/>
              <a:gd name="connsiteX5436" fmla="*/ 922389 w 4853691"/>
              <a:gd name="connsiteY5436" fmla="*/ 4241113 h 4860733"/>
              <a:gd name="connsiteX5437" fmla="*/ 898919 w 4853691"/>
              <a:gd name="connsiteY5437" fmla="*/ 4227031 h 4860733"/>
              <a:gd name="connsiteX5438" fmla="*/ 863713 w 4853691"/>
              <a:gd name="connsiteY5438" fmla="*/ 4205908 h 4860733"/>
              <a:gd name="connsiteX5439" fmla="*/ 842590 w 4853691"/>
              <a:gd name="connsiteY5439" fmla="*/ 4191825 h 4860733"/>
              <a:gd name="connsiteX5440" fmla="*/ 805037 w 4853691"/>
              <a:gd name="connsiteY5440" fmla="*/ 4166007 h 4860733"/>
              <a:gd name="connsiteX5441" fmla="*/ 802690 w 4853691"/>
              <a:gd name="connsiteY5441" fmla="*/ 4163660 h 4860733"/>
              <a:gd name="connsiteX5442" fmla="*/ 779219 w 4853691"/>
              <a:gd name="connsiteY5442" fmla="*/ 4140190 h 4860733"/>
              <a:gd name="connsiteX5443" fmla="*/ 755749 w 4853691"/>
              <a:gd name="connsiteY5443" fmla="*/ 4116720 h 4860733"/>
              <a:gd name="connsiteX5444" fmla="*/ 729931 w 4853691"/>
              <a:gd name="connsiteY5444" fmla="*/ 4088555 h 4860733"/>
              <a:gd name="connsiteX5445" fmla="*/ 706461 w 4853691"/>
              <a:gd name="connsiteY5445" fmla="*/ 4062737 h 4860733"/>
              <a:gd name="connsiteX5446" fmla="*/ 680643 w 4853691"/>
              <a:gd name="connsiteY5446" fmla="*/ 4034573 h 4860733"/>
              <a:gd name="connsiteX5447" fmla="*/ 659520 w 4853691"/>
              <a:gd name="connsiteY5447" fmla="*/ 4008755 h 4860733"/>
              <a:gd name="connsiteX5448" fmla="*/ 636050 w 4853691"/>
              <a:gd name="connsiteY5448" fmla="*/ 3980591 h 4860733"/>
              <a:gd name="connsiteX5449" fmla="*/ 619620 w 4853691"/>
              <a:gd name="connsiteY5449" fmla="*/ 3959468 h 4860733"/>
              <a:gd name="connsiteX5450" fmla="*/ 621967 w 4853691"/>
              <a:gd name="connsiteY5450" fmla="*/ 3957120 h 4860733"/>
              <a:gd name="connsiteX5451" fmla="*/ 626661 w 4853691"/>
              <a:gd name="connsiteY5451" fmla="*/ 3952426 h 4860733"/>
              <a:gd name="connsiteX5452" fmla="*/ 629008 w 4853691"/>
              <a:gd name="connsiteY5452" fmla="*/ 3950079 h 4860733"/>
              <a:gd name="connsiteX5453" fmla="*/ 633703 w 4853691"/>
              <a:gd name="connsiteY5453" fmla="*/ 3945385 h 4860733"/>
              <a:gd name="connsiteX5454" fmla="*/ 636050 w 4853691"/>
              <a:gd name="connsiteY5454" fmla="*/ 3943038 h 4860733"/>
              <a:gd name="connsiteX5455" fmla="*/ 640744 w 4853691"/>
              <a:gd name="connsiteY5455" fmla="*/ 3938344 h 4860733"/>
              <a:gd name="connsiteX5456" fmla="*/ 643091 w 4853691"/>
              <a:gd name="connsiteY5456" fmla="*/ 3935997 h 4860733"/>
              <a:gd name="connsiteX5457" fmla="*/ 647785 w 4853691"/>
              <a:gd name="connsiteY5457" fmla="*/ 3928956 h 4860733"/>
              <a:gd name="connsiteX5458" fmla="*/ 650132 w 4853691"/>
              <a:gd name="connsiteY5458" fmla="*/ 3926609 h 4860733"/>
              <a:gd name="connsiteX5459" fmla="*/ 654826 w 4853691"/>
              <a:gd name="connsiteY5459" fmla="*/ 3919567 h 4860733"/>
              <a:gd name="connsiteX5460" fmla="*/ 657173 w 4853691"/>
              <a:gd name="connsiteY5460" fmla="*/ 3914873 h 4860733"/>
              <a:gd name="connsiteX5461" fmla="*/ 661867 w 4853691"/>
              <a:gd name="connsiteY5461" fmla="*/ 3907832 h 4860733"/>
              <a:gd name="connsiteX5462" fmla="*/ 664214 w 4853691"/>
              <a:gd name="connsiteY5462" fmla="*/ 3903138 h 4860733"/>
              <a:gd name="connsiteX5463" fmla="*/ 668908 w 4853691"/>
              <a:gd name="connsiteY5463" fmla="*/ 3896097 h 4860733"/>
              <a:gd name="connsiteX5464" fmla="*/ 671255 w 4853691"/>
              <a:gd name="connsiteY5464" fmla="*/ 3891403 h 4860733"/>
              <a:gd name="connsiteX5465" fmla="*/ 675949 w 4853691"/>
              <a:gd name="connsiteY5465" fmla="*/ 3882015 h 4860733"/>
              <a:gd name="connsiteX5466" fmla="*/ 678296 w 4853691"/>
              <a:gd name="connsiteY5466" fmla="*/ 3877321 h 4860733"/>
              <a:gd name="connsiteX5467" fmla="*/ 682991 w 4853691"/>
              <a:gd name="connsiteY5467" fmla="*/ 3867932 h 4860733"/>
              <a:gd name="connsiteX5468" fmla="*/ 685338 w 4853691"/>
              <a:gd name="connsiteY5468" fmla="*/ 3860891 h 4860733"/>
              <a:gd name="connsiteX5469" fmla="*/ 687685 w 4853691"/>
              <a:gd name="connsiteY5469" fmla="*/ 3853850 h 4860733"/>
              <a:gd name="connsiteX5470" fmla="*/ 694726 w 4853691"/>
              <a:gd name="connsiteY5470" fmla="*/ 3856197 h 4860733"/>
              <a:gd name="connsiteX5471" fmla="*/ 704114 w 4853691"/>
              <a:gd name="connsiteY5471" fmla="*/ 3853850 h 4860733"/>
              <a:gd name="connsiteX5472" fmla="*/ 708808 w 4853691"/>
              <a:gd name="connsiteY5472" fmla="*/ 3860891 h 4860733"/>
              <a:gd name="connsiteX5473" fmla="*/ 734626 w 4853691"/>
              <a:gd name="connsiteY5473" fmla="*/ 3903138 h 4860733"/>
              <a:gd name="connsiteX5474" fmla="*/ 769831 w 4853691"/>
              <a:gd name="connsiteY5474" fmla="*/ 3959468 h 4860733"/>
              <a:gd name="connsiteX5475" fmla="*/ 774525 w 4853691"/>
              <a:gd name="connsiteY5475" fmla="*/ 3968856 h 4860733"/>
              <a:gd name="connsiteX5476" fmla="*/ 814425 w 4853691"/>
              <a:gd name="connsiteY5476" fmla="*/ 4027532 h 4860733"/>
              <a:gd name="connsiteX5477" fmla="*/ 823813 w 4853691"/>
              <a:gd name="connsiteY5477" fmla="*/ 4041614 h 4860733"/>
              <a:gd name="connsiteX5478" fmla="*/ 854325 w 4853691"/>
              <a:gd name="connsiteY5478" fmla="*/ 4086208 h 4860733"/>
              <a:gd name="connsiteX5479" fmla="*/ 868407 w 4853691"/>
              <a:gd name="connsiteY5479" fmla="*/ 4104984 h 4860733"/>
              <a:gd name="connsiteX5480" fmla="*/ 896572 w 4853691"/>
              <a:gd name="connsiteY5480" fmla="*/ 4142537 h 4860733"/>
              <a:gd name="connsiteX5481" fmla="*/ 910654 w 4853691"/>
              <a:gd name="connsiteY5481" fmla="*/ 4161313 h 4860733"/>
              <a:gd name="connsiteX5482" fmla="*/ 936472 w 4853691"/>
              <a:gd name="connsiteY5482" fmla="*/ 4196519 h 4860733"/>
              <a:gd name="connsiteX5483" fmla="*/ 950554 w 4853691"/>
              <a:gd name="connsiteY5483" fmla="*/ 4215296 h 4860733"/>
              <a:gd name="connsiteX5484" fmla="*/ 976371 w 4853691"/>
              <a:gd name="connsiteY5484" fmla="*/ 4248154 h 4860733"/>
              <a:gd name="connsiteX5485" fmla="*/ 990454 w 4853691"/>
              <a:gd name="connsiteY5485" fmla="*/ 4264584 h 4860733"/>
              <a:gd name="connsiteX5486" fmla="*/ 1004536 w 4853691"/>
              <a:gd name="connsiteY5486" fmla="*/ 4281013 h 4860733"/>
              <a:gd name="connsiteX5487" fmla="*/ 999842 w 4853691"/>
              <a:gd name="connsiteY5487" fmla="*/ 4285707 h 4860733"/>
              <a:gd name="connsiteX5488" fmla="*/ 983412 w 4853691"/>
              <a:gd name="connsiteY5488" fmla="*/ 4276319 h 4860733"/>
              <a:gd name="connsiteX5489" fmla="*/ 955248 w 4853691"/>
              <a:gd name="connsiteY5489" fmla="*/ 4259889 h 4860733"/>
              <a:gd name="connsiteX5490" fmla="*/ 591456 w 4853691"/>
              <a:gd name="connsiteY5490" fmla="*/ 3924262 h 4860733"/>
              <a:gd name="connsiteX5491" fmla="*/ 570332 w 4853691"/>
              <a:gd name="connsiteY5491" fmla="*/ 3896097 h 4860733"/>
              <a:gd name="connsiteX5492" fmla="*/ 546862 w 4853691"/>
              <a:gd name="connsiteY5492" fmla="*/ 3867932 h 4860733"/>
              <a:gd name="connsiteX5493" fmla="*/ 525738 w 4853691"/>
              <a:gd name="connsiteY5493" fmla="*/ 3839768 h 4860733"/>
              <a:gd name="connsiteX5494" fmla="*/ 504615 w 4853691"/>
              <a:gd name="connsiteY5494" fmla="*/ 3809256 h 4860733"/>
              <a:gd name="connsiteX5495" fmla="*/ 483492 w 4853691"/>
              <a:gd name="connsiteY5495" fmla="*/ 3778745 h 4860733"/>
              <a:gd name="connsiteX5496" fmla="*/ 462368 w 4853691"/>
              <a:gd name="connsiteY5496" fmla="*/ 3748233 h 4860733"/>
              <a:gd name="connsiteX5497" fmla="*/ 443592 w 4853691"/>
              <a:gd name="connsiteY5497" fmla="*/ 3717722 h 4860733"/>
              <a:gd name="connsiteX5498" fmla="*/ 424815 w 4853691"/>
              <a:gd name="connsiteY5498" fmla="*/ 3687210 h 4860733"/>
              <a:gd name="connsiteX5499" fmla="*/ 406039 w 4853691"/>
              <a:gd name="connsiteY5499" fmla="*/ 3656698 h 4860733"/>
              <a:gd name="connsiteX5500" fmla="*/ 387263 w 4853691"/>
              <a:gd name="connsiteY5500" fmla="*/ 3626187 h 4860733"/>
              <a:gd name="connsiteX5501" fmla="*/ 368486 w 4853691"/>
              <a:gd name="connsiteY5501" fmla="*/ 3595675 h 4860733"/>
              <a:gd name="connsiteX5502" fmla="*/ 349710 w 4853691"/>
              <a:gd name="connsiteY5502" fmla="*/ 3565164 h 4860733"/>
              <a:gd name="connsiteX5503" fmla="*/ 333281 w 4853691"/>
              <a:gd name="connsiteY5503" fmla="*/ 3532305 h 4860733"/>
              <a:gd name="connsiteX5504" fmla="*/ 321545 w 4853691"/>
              <a:gd name="connsiteY5504" fmla="*/ 3511182 h 4860733"/>
              <a:gd name="connsiteX5505" fmla="*/ 321545 w 4853691"/>
              <a:gd name="connsiteY5505" fmla="*/ 3511182 h 4860733"/>
              <a:gd name="connsiteX5506" fmla="*/ 330934 w 4853691"/>
              <a:gd name="connsiteY5506" fmla="*/ 3525264 h 4860733"/>
              <a:gd name="connsiteX5507" fmla="*/ 347363 w 4853691"/>
              <a:gd name="connsiteY5507" fmla="*/ 3546387 h 4860733"/>
              <a:gd name="connsiteX5508" fmla="*/ 366139 w 4853691"/>
              <a:gd name="connsiteY5508" fmla="*/ 3569858 h 4860733"/>
              <a:gd name="connsiteX5509" fmla="*/ 382569 w 4853691"/>
              <a:gd name="connsiteY5509" fmla="*/ 3588634 h 4860733"/>
              <a:gd name="connsiteX5510" fmla="*/ 403692 w 4853691"/>
              <a:gd name="connsiteY5510" fmla="*/ 3612105 h 4860733"/>
              <a:gd name="connsiteX5511" fmla="*/ 420121 w 4853691"/>
              <a:gd name="connsiteY5511" fmla="*/ 3630881 h 4860733"/>
              <a:gd name="connsiteX5512" fmla="*/ 443592 w 4853691"/>
              <a:gd name="connsiteY5512" fmla="*/ 3652004 h 4860733"/>
              <a:gd name="connsiteX5513" fmla="*/ 462368 w 4853691"/>
              <a:gd name="connsiteY5513" fmla="*/ 3668434 h 4860733"/>
              <a:gd name="connsiteX5514" fmla="*/ 485839 w 4853691"/>
              <a:gd name="connsiteY5514" fmla="*/ 3689557 h 4860733"/>
              <a:gd name="connsiteX5515" fmla="*/ 504615 w 4853691"/>
              <a:gd name="connsiteY5515" fmla="*/ 3705986 h 4860733"/>
              <a:gd name="connsiteX5516" fmla="*/ 530433 w 4853691"/>
              <a:gd name="connsiteY5516" fmla="*/ 3727110 h 4860733"/>
              <a:gd name="connsiteX5517" fmla="*/ 549209 w 4853691"/>
              <a:gd name="connsiteY5517" fmla="*/ 3741192 h 4860733"/>
              <a:gd name="connsiteX5518" fmla="*/ 582068 w 4853691"/>
              <a:gd name="connsiteY5518" fmla="*/ 3762315 h 4860733"/>
              <a:gd name="connsiteX5519" fmla="*/ 596150 w 4853691"/>
              <a:gd name="connsiteY5519" fmla="*/ 3771704 h 4860733"/>
              <a:gd name="connsiteX5520" fmla="*/ 643091 w 4853691"/>
              <a:gd name="connsiteY5520" fmla="*/ 3799868 h 4860733"/>
              <a:gd name="connsiteX5521" fmla="*/ 657173 w 4853691"/>
              <a:gd name="connsiteY5521" fmla="*/ 3806909 h 4860733"/>
              <a:gd name="connsiteX5522" fmla="*/ 668908 w 4853691"/>
              <a:gd name="connsiteY5522" fmla="*/ 3818645 h 4860733"/>
              <a:gd name="connsiteX5523" fmla="*/ 664214 w 4853691"/>
              <a:gd name="connsiteY5523" fmla="*/ 3832727 h 4860733"/>
              <a:gd name="connsiteX5524" fmla="*/ 675949 w 4853691"/>
              <a:gd name="connsiteY5524" fmla="*/ 3851503 h 4860733"/>
              <a:gd name="connsiteX5525" fmla="*/ 673602 w 4853691"/>
              <a:gd name="connsiteY5525" fmla="*/ 3858544 h 4860733"/>
              <a:gd name="connsiteX5526" fmla="*/ 671255 w 4853691"/>
              <a:gd name="connsiteY5526" fmla="*/ 3865586 h 4860733"/>
              <a:gd name="connsiteX5527" fmla="*/ 666561 w 4853691"/>
              <a:gd name="connsiteY5527" fmla="*/ 3872627 h 4860733"/>
              <a:gd name="connsiteX5528" fmla="*/ 664214 w 4853691"/>
              <a:gd name="connsiteY5528" fmla="*/ 3879668 h 4860733"/>
              <a:gd name="connsiteX5529" fmla="*/ 661867 w 4853691"/>
              <a:gd name="connsiteY5529" fmla="*/ 3886709 h 4860733"/>
              <a:gd name="connsiteX5530" fmla="*/ 659520 w 4853691"/>
              <a:gd name="connsiteY5530" fmla="*/ 3893750 h 4860733"/>
              <a:gd name="connsiteX5531" fmla="*/ 657173 w 4853691"/>
              <a:gd name="connsiteY5531" fmla="*/ 3900791 h 4860733"/>
              <a:gd name="connsiteX5532" fmla="*/ 654826 w 4853691"/>
              <a:gd name="connsiteY5532" fmla="*/ 3907832 h 4860733"/>
              <a:gd name="connsiteX5533" fmla="*/ 652479 w 4853691"/>
              <a:gd name="connsiteY5533" fmla="*/ 3912527 h 4860733"/>
              <a:gd name="connsiteX5534" fmla="*/ 650132 w 4853691"/>
              <a:gd name="connsiteY5534" fmla="*/ 3919567 h 4860733"/>
              <a:gd name="connsiteX5535" fmla="*/ 647785 w 4853691"/>
              <a:gd name="connsiteY5535" fmla="*/ 3924262 h 4860733"/>
              <a:gd name="connsiteX5536" fmla="*/ 645438 w 4853691"/>
              <a:gd name="connsiteY5536" fmla="*/ 3928956 h 4860733"/>
              <a:gd name="connsiteX5537" fmla="*/ 643091 w 4853691"/>
              <a:gd name="connsiteY5537" fmla="*/ 3933650 h 4860733"/>
              <a:gd name="connsiteX5538" fmla="*/ 638397 w 4853691"/>
              <a:gd name="connsiteY5538" fmla="*/ 3938344 h 4860733"/>
              <a:gd name="connsiteX5539" fmla="*/ 636050 w 4853691"/>
              <a:gd name="connsiteY5539" fmla="*/ 3940691 h 4860733"/>
              <a:gd name="connsiteX5540" fmla="*/ 631355 w 4853691"/>
              <a:gd name="connsiteY5540" fmla="*/ 3945385 h 4860733"/>
              <a:gd name="connsiteX5541" fmla="*/ 629008 w 4853691"/>
              <a:gd name="connsiteY5541" fmla="*/ 3947732 h 4860733"/>
              <a:gd name="connsiteX5542" fmla="*/ 624314 w 4853691"/>
              <a:gd name="connsiteY5542" fmla="*/ 3952426 h 4860733"/>
              <a:gd name="connsiteX5543" fmla="*/ 621967 w 4853691"/>
              <a:gd name="connsiteY5543" fmla="*/ 3954773 h 4860733"/>
              <a:gd name="connsiteX5544" fmla="*/ 619620 w 4853691"/>
              <a:gd name="connsiteY5544" fmla="*/ 3957120 h 4860733"/>
              <a:gd name="connsiteX5545" fmla="*/ 617273 w 4853691"/>
              <a:gd name="connsiteY5545" fmla="*/ 3952426 h 4860733"/>
              <a:gd name="connsiteX5546" fmla="*/ 591456 w 4853691"/>
              <a:gd name="connsiteY5546" fmla="*/ 3924262 h 4860733"/>
              <a:gd name="connsiteX5547" fmla="*/ 274604 w 4853691"/>
              <a:gd name="connsiteY5547" fmla="*/ 3400870 h 4860733"/>
              <a:gd name="connsiteX5548" fmla="*/ 255828 w 4853691"/>
              <a:gd name="connsiteY5548" fmla="*/ 3353929 h 4860733"/>
              <a:gd name="connsiteX5549" fmla="*/ 244093 w 4853691"/>
              <a:gd name="connsiteY5549" fmla="*/ 3323418 h 4860733"/>
              <a:gd name="connsiteX5550" fmla="*/ 227664 w 4853691"/>
              <a:gd name="connsiteY5550" fmla="*/ 3281171 h 4860733"/>
              <a:gd name="connsiteX5551" fmla="*/ 215928 w 4853691"/>
              <a:gd name="connsiteY5551" fmla="*/ 3248312 h 4860733"/>
              <a:gd name="connsiteX5552" fmla="*/ 201846 w 4853691"/>
              <a:gd name="connsiteY5552" fmla="*/ 3208413 h 4860733"/>
              <a:gd name="connsiteX5553" fmla="*/ 192458 w 4853691"/>
              <a:gd name="connsiteY5553" fmla="*/ 3184942 h 4860733"/>
              <a:gd name="connsiteX5554" fmla="*/ 192458 w 4853691"/>
              <a:gd name="connsiteY5554" fmla="*/ 3187289 h 4860733"/>
              <a:gd name="connsiteX5555" fmla="*/ 204193 w 4853691"/>
              <a:gd name="connsiteY5555" fmla="*/ 3210759 h 4860733"/>
              <a:gd name="connsiteX5556" fmla="*/ 218275 w 4853691"/>
              <a:gd name="connsiteY5556" fmla="*/ 3236577 h 4860733"/>
              <a:gd name="connsiteX5557" fmla="*/ 232358 w 4853691"/>
              <a:gd name="connsiteY5557" fmla="*/ 3260048 h 4860733"/>
              <a:gd name="connsiteX5558" fmla="*/ 248787 w 4853691"/>
              <a:gd name="connsiteY5558" fmla="*/ 3288212 h 4860733"/>
              <a:gd name="connsiteX5559" fmla="*/ 262869 w 4853691"/>
              <a:gd name="connsiteY5559" fmla="*/ 3311683 h 4860733"/>
              <a:gd name="connsiteX5560" fmla="*/ 279299 w 4853691"/>
              <a:gd name="connsiteY5560" fmla="*/ 3339847 h 4860733"/>
              <a:gd name="connsiteX5561" fmla="*/ 293381 w 4853691"/>
              <a:gd name="connsiteY5561" fmla="*/ 3363318 h 4860733"/>
              <a:gd name="connsiteX5562" fmla="*/ 312157 w 4853691"/>
              <a:gd name="connsiteY5562" fmla="*/ 3391482 h 4860733"/>
              <a:gd name="connsiteX5563" fmla="*/ 326239 w 4853691"/>
              <a:gd name="connsiteY5563" fmla="*/ 3412606 h 4860733"/>
              <a:gd name="connsiteX5564" fmla="*/ 345016 w 4853691"/>
              <a:gd name="connsiteY5564" fmla="*/ 3440770 h 4860733"/>
              <a:gd name="connsiteX5565" fmla="*/ 359098 w 4853691"/>
              <a:gd name="connsiteY5565" fmla="*/ 3461893 h 4860733"/>
              <a:gd name="connsiteX5566" fmla="*/ 380222 w 4853691"/>
              <a:gd name="connsiteY5566" fmla="*/ 3490058 h 4860733"/>
              <a:gd name="connsiteX5567" fmla="*/ 396651 w 4853691"/>
              <a:gd name="connsiteY5567" fmla="*/ 3511182 h 4860733"/>
              <a:gd name="connsiteX5568" fmla="*/ 417774 w 4853691"/>
              <a:gd name="connsiteY5568" fmla="*/ 3539346 h 4860733"/>
              <a:gd name="connsiteX5569" fmla="*/ 434204 w 4853691"/>
              <a:gd name="connsiteY5569" fmla="*/ 3560470 h 4860733"/>
              <a:gd name="connsiteX5570" fmla="*/ 457674 w 4853691"/>
              <a:gd name="connsiteY5570" fmla="*/ 3588634 h 4860733"/>
              <a:gd name="connsiteX5571" fmla="*/ 474103 w 4853691"/>
              <a:gd name="connsiteY5571" fmla="*/ 3607411 h 4860733"/>
              <a:gd name="connsiteX5572" fmla="*/ 497574 w 4853691"/>
              <a:gd name="connsiteY5572" fmla="*/ 3635575 h 4860733"/>
              <a:gd name="connsiteX5573" fmla="*/ 514003 w 4853691"/>
              <a:gd name="connsiteY5573" fmla="*/ 3654351 h 4860733"/>
              <a:gd name="connsiteX5574" fmla="*/ 539821 w 4853691"/>
              <a:gd name="connsiteY5574" fmla="*/ 3682516 h 4860733"/>
              <a:gd name="connsiteX5575" fmla="*/ 556250 w 4853691"/>
              <a:gd name="connsiteY5575" fmla="*/ 3698945 h 4860733"/>
              <a:gd name="connsiteX5576" fmla="*/ 586762 w 4853691"/>
              <a:gd name="connsiteY5576" fmla="*/ 3729457 h 4860733"/>
              <a:gd name="connsiteX5577" fmla="*/ 600844 w 4853691"/>
              <a:gd name="connsiteY5577" fmla="*/ 3743539 h 4860733"/>
              <a:gd name="connsiteX5578" fmla="*/ 638397 w 4853691"/>
              <a:gd name="connsiteY5578" fmla="*/ 3781092 h 4860733"/>
              <a:gd name="connsiteX5579" fmla="*/ 645438 w 4853691"/>
              <a:gd name="connsiteY5579" fmla="*/ 3788133 h 4860733"/>
              <a:gd name="connsiteX5580" fmla="*/ 659520 w 4853691"/>
              <a:gd name="connsiteY5580" fmla="*/ 3802215 h 4860733"/>
              <a:gd name="connsiteX5581" fmla="*/ 330934 w 4853691"/>
              <a:gd name="connsiteY5581" fmla="*/ 3511182 h 4860733"/>
              <a:gd name="connsiteX5582" fmla="*/ 337975 w 4853691"/>
              <a:gd name="connsiteY5582" fmla="*/ 3494752 h 4860733"/>
              <a:gd name="connsiteX5583" fmla="*/ 316851 w 4853691"/>
              <a:gd name="connsiteY5583" fmla="*/ 3473629 h 4860733"/>
              <a:gd name="connsiteX5584" fmla="*/ 309810 w 4853691"/>
              <a:gd name="connsiteY5584" fmla="*/ 3475976 h 4860733"/>
              <a:gd name="connsiteX5585" fmla="*/ 286340 w 4853691"/>
              <a:gd name="connsiteY5585" fmla="*/ 3424341 h 4860733"/>
              <a:gd name="connsiteX5586" fmla="*/ 274604 w 4853691"/>
              <a:gd name="connsiteY5586" fmla="*/ 3400870 h 4860733"/>
              <a:gd name="connsiteX5587" fmla="*/ 166640 w 4853691"/>
              <a:gd name="connsiteY5587" fmla="*/ 3130960 h 4860733"/>
              <a:gd name="connsiteX5588" fmla="*/ 154905 w 4853691"/>
              <a:gd name="connsiteY5588" fmla="*/ 3102796 h 4860733"/>
              <a:gd name="connsiteX5589" fmla="*/ 145517 w 4853691"/>
              <a:gd name="connsiteY5589" fmla="*/ 3079325 h 4860733"/>
              <a:gd name="connsiteX5590" fmla="*/ 138476 w 4853691"/>
              <a:gd name="connsiteY5590" fmla="*/ 3065243 h 4860733"/>
              <a:gd name="connsiteX5591" fmla="*/ 138476 w 4853691"/>
              <a:gd name="connsiteY5591" fmla="*/ 3065243 h 4860733"/>
              <a:gd name="connsiteX5592" fmla="*/ 140823 w 4853691"/>
              <a:gd name="connsiteY5592" fmla="*/ 3069937 h 4860733"/>
              <a:gd name="connsiteX5593" fmla="*/ 150211 w 4853691"/>
              <a:gd name="connsiteY5593" fmla="*/ 3084019 h 4860733"/>
              <a:gd name="connsiteX5594" fmla="*/ 157252 w 4853691"/>
              <a:gd name="connsiteY5594" fmla="*/ 3095754 h 4860733"/>
              <a:gd name="connsiteX5595" fmla="*/ 168987 w 4853691"/>
              <a:gd name="connsiteY5595" fmla="*/ 3130960 h 4860733"/>
              <a:gd name="connsiteX5596" fmla="*/ 168987 w 4853691"/>
              <a:gd name="connsiteY5596" fmla="*/ 3133307 h 4860733"/>
              <a:gd name="connsiteX5597" fmla="*/ 178376 w 4853691"/>
              <a:gd name="connsiteY5597" fmla="*/ 3163819 h 4860733"/>
              <a:gd name="connsiteX5598" fmla="*/ 176028 w 4853691"/>
              <a:gd name="connsiteY5598" fmla="*/ 3159125 h 4860733"/>
              <a:gd name="connsiteX5599" fmla="*/ 166640 w 4853691"/>
              <a:gd name="connsiteY5599" fmla="*/ 3130960 h 4860733"/>
              <a:gd name="connsiteX5600" fmla="*/ 82147 w 4853691"/>
              <a:gd name="connsiteY5600" fmla="*/ 2912685 h 4860733"/>
              <a:gd name="connsiteX5601" fmla="*/ 77453 w 4853691"/>
              <a:gd name="connsiteY5601" fmla="*/ 2896255 h 4860733"/>
              <a:gd name="connsiteX5602" fmla="*/ 70411 w 4853691"/>
              <a:gd name="connsiteY5602" fmla="*/ 2868091 h 4860733"/>
              <a:gd name="connsiteX5603" fmla="*/ 68064 w 4853691"/>
              <a:gd name="connsiteY5603" fmla="*/ 2856356 h 4860733"/>
              <a:gd name="connsiteX5604" fmla="*/ 68064 w 4853691"/>
              <a:gd name="connsiteY5604" fmla="*/ 2856356 h 4860733"/>
              <a:gd name="connsiteX5605" fmla="*/ 70411 w 4853691"/>
              <a:gd name="connsiteY5605" fmla="*/ 2865744 h 4860733"/>
              <a:gd name="connsiteX5606" fmla="*/ 77453 w 4853691"/>
              <a:gd name="connsiteY5606" fmla="*/ 2893908 h 4860733"/>
              <a:gd name="connsiteX5607" fmla="*/ 82147 w 4853691"/>
              <a:gd name="connsiteY5607" fmla="*/ 2912685 h 4860733"/>
              <a:gd name="connsiteX5608" fmla="*/ 91535 w 4853691"/>
              <a:gd name="connsiteY5608" fmla="*/ 2940849 h 4860733"/>
              <a:gd name="connsiteX5609" fmla="*/ 93882 w 4853691"/>
              <a:gd name="connsiteY5609" fmla="*/ 2950237 h 4860733"/>
              <a:gd name="connsiteX5610" fmla="*/ 91535 w 4853691"/>
              <a:gd name="connsiteY5610" fmla="*/ 2943196 h 4860733"/>
              <a:gd name="connsiteX5611" fmla="*/ 82147 w 4853691"/>
              <a:gd name="connsiteY5611" fmla="*/ 2912685 h 4860733"/>
              <a:gd name="connsiteX5612" fmla="*/ 44594 w 4853691"/>
              <a:gd name="connsiteY5612" fmla="*/ 2774209 h 4860733"/>
              <a:gd name="connsiteX5613" fmla="*/ 44594 w 4853691"/>
              <a:gd name="connsiteY5613" fmla="*/ 2774209 h 4860733"/>
              <a:gd name="connsiteX5614" fmla="*/ 53982 w 4853691"/>
              <a:gd name="connsiteY5614" fmla="*/ 2818803 h 4860733"/>
              <a:gd name="connsiteX5615" fmla="*/ 56329 w 4853691"/>
              <a:gd name="connsiteY5615" fmla="*/ 2830538 h 4860733"/>
              <a:gd name="connsiteX5616" fmla="*/ 58676 w 4853691"/>
              <a:gd name="connsiteY5616" fmla="*/ 2837579 h 4860733"/>
              <a:gd name="connsiteX5617" fmla="*/ 53982 w 4853691"/>
              <a:gd name="connsiteY5617" fmla="*/ 2825844 h 4860733"/>
              <a:gd name="connsiteX5618" fmla="*/ 53982 w 4853691"/>
              <a:gd name="connsiteY5618" fmla="*/ 2823497 h 4860733"/>
              <a:gd name="connsiteX5619" fmla="*/ 51635 w 4853691"/>
              <a:gd name="connsiteY5619" fmla="*/ 2809415 h 4860733"/>
              <a:gd name="connsiteX5620" fmla="*/ 49288 w 4853691"/>
              <a:gd name="connsiteY5620" fmla="*/ 2800026 h 4860733"/>
              <a:gd name="connsiteX5621" fmla="*/ 44594 w 4853691"/>
              <a:gd name="connsiteY5621" fmla="*/ 2774209 h 4860733"/>
              <a:gd name="connsiteX5622" fmla="*/ 25818 w 4853691"/>
              <a:gd name="connsiteY5622" fmla="*/ 2323576 h 4860733"/>
              <a:gd name="connsiteX5623" fmla="*/ 25818 w 4853691"/>
              <a:gd name="connsiteY5623" fmla="*/ 2316535 h 4860733"/>
              <a:gd name="connsiteX5624" fmla="*/ 37553 w 4853691"/>
              <a:gd name="connsiteY5624" fmla="*/ 2311841 h 4860733"/>
              <a:gd name="connsiteX5625" fmla="*/ 37553 w 4853691"/>
              <a:gd name="connsiteY5625" fmla="*/ 2311841 h 4860733"/>
              <a:gd name="connsiteX5626" fmla="*/ 39900 w 4853691"/>
              <a:gd name="connsiteY5626" fmla="*/ 2318882 h 4860733"/>
              <a:gd name="connsiteX5627" fmla="*/ 42247 w 4853691"/>
              <a:gd name="connsiteY5627" fmla="*/ 2323576 h 4860733"/>
              <a:gd name="connsiteX5628" fmla="*/ 44594 w 4853691"/>
              <a:gd name="connsiteY5628" fmla="*/ 2332964 h 4860733"/>
              <a:gd name="connsiteX5629" fmla="*/ 46941 w 4853691"/>
              <a:gd name="connsiteY5629" fmla="*/ 2342352 h 4860733"/>
              <a:gd name="connsiteX5630" fmla="*/ 49288 w 4853691"/>
              <a:gd name="connsiteY5630" fmla="*/ 2354088 h 4860733"/>
              <a:gd name="connsiteX5631" fmla="*/ 49288 w 4853691"/>
              <a:gd name="connsiteY5631" fmla="*/ 2361129 h 4860733"/>
              <a:gd name="connsiteX5632" fmla="*/ 51635 w 4853691"/>
              <a:gd name="connsiteY5632" fmla="*/ 2377558 h 4860733"/>
              <a:gd name="connsiteX5633" fmla="*/ 51635 w 4853691"/>
              <a:gd name="connsiteY5633" fmla="*/ 2384599 h 4860733"/>
              <a:gd name="connsiteX5634" fmla="*/ 53982 w 4853691"/>
              <a:gd name="connsiteY5634" fmla="*/ 2405723 h 4860733"/>
              <a:gd name="connsiteX5635" fmla="*/ 53982 w 4853691"/>
              <a:gd name="connsiteY5635" fmla="*/ 2408070 h 4860733"/>
              <a:gd name="connsiteX5636" fmla="*/ 56329 w 4853691"/>
              <a:gd name="connsiteY5636" fmla="*/ 2436234 h 4860733"/>
              <a:gd name="connsiteX5637" fmla="*/ 58676 w 4853691"/>
              <a:gd name="connsiteY5637" fmla="*/ 2471440 h 4860733"/>
              <a:gd name="connsiteX5638" fmla="*/ 58676 w 4853691"/>
              <a:gd name="connsiteY5638" fmla="*/ 2476134 h 4860733"/>
              <a:gd name="connsiteX5639" fmla="*/ 63370 w 4853691"/>
              <a:gd name="connsiteY5639" fmla="*/ 2516034 h 4860733"/>
              <a:gd name="connsiteX5640" fmla="*/ 63370 w 4853691"/>
              <a:gd name="connsiteY5640" fmla="*/ 2518381 h 4860733"/>
              <a:gd name="connsiteX5641" fmla="*/ 68064 w 4853691"/>
              <a:gd name="connsiteY5641" fmla="*/ 2562975 h 4860733"/>
              <a:gd name="connsiteX5642" fmla="*/ 68064 w 4853691"/>
              <a:gd name="connsiteY5642" fmla="*/ 2562975 h 4860733"/>
              <a:gd name="connsiteX5643" fmla="*/ 72758 w 4853691"/>
              <a:gd name="connsiteY5643" fmla="*/ 2591139 h 4860733"/>
              <a:gd name="connsiteX5644" fmla="*/ 56329 w 4853691"/>
              <a:gd name="connsiteY5644" fmla="*/ 2607569 h 4860733"/>
              <a:gd name="connsiteX5645" fmla="*/ 49288 w 4853691"/>
              <a:gd name="connsiteY5645" fmla="*/ 2605222 h 4860733"/>
              <a:gd name="connsiteX5646" fmla="*/ 53982 w 4853691"/>
              <a:gd name="connsiteY5646" fmla="*/ 2593486 h 4860733"/>
              <a:gd name="connsiteX5647" fmla="*/ 44594 w 4853691"/>
              <a:gd name="connsiteY5647" fmla="*/ 2577057 h 4860733"/>
              <a:gd name="connsiteX5648" fmla="*/ 44594 w 4853691"/>
              <a:gd name="connsiteY5648" fmla="*/ 2574710 h 4860733"/>
              <a:gd name="connsiteX5649" fmla="*/ 42247 w 4853691"/>
              <a:gd name="connsiteY5649" fmla="*/ 2565322 h 4860733"/>
              <a:gd name="connsiteX5650" fmla="*/ 42247 w 4853691"/>
              <a:gd name="connsiteY5650" fmla="*/ 2562975 h 4860733"/>
              <a:gd name="connsiteX5651" fmla="*/ 32859 w 4853691"/>
              <a:gd name="connsiteY5651" fmla="*/ 2546545 h 4860733"/>
              <a:gd name="connsiteX5652" fmla="*/ 32859 w 4853691"/>
              <a:gd name="connsiteY5652" fmla="*/ 2544198 h 4860733"/>
              <a:gd name="connsiteX5653" fmla="*/ 42247 w 4853691"/>
              <a:gd name="connsiteY5653" fmla="*/ 2527769 h 4860733"/>
              <a:gd name="connsiteX5654" fmla="*/ 30512 w 4853691"/>
              <a:gd name="connsiteY5654" fmla="*/ 2508993 h 4860733"/>
              <a:gd name="connsiteX5655" fmla="*/ 30512 w 4853691"/>
              <a:gd name="connsiteY5655" fmla="*/ 2501952 h 4860733"/>
              <a:gd name="connsiteX5656" fmla="*/ 42247 w 4853691"/>
              <a:gd name="connsiteY5656" fmla="*/ 2483175 h 4860733"/>
              <a:gd name="connsiteX5657" fmla="*/ 37553 w 4853691"/>
              <a:gd name="connsiteY5657" fmla="*/ 2469093 h 4860733"/>
              <a:gd name="connsiteX5658" fmla="*/ 37553 w 4853691"/>
              <a:gd name="connsiteY5658" fmla="*/ 2466746 h 4860733"/>
              <a:gd name="connsiteX5659" fmla="*/ 44594 w 4853691"/>
              <a:gd name="connsiteY5659" fmla="*/ 2452664 h 4860733"/>
              <a:gd name="connsiteX5660" fmla="*/ 28165 w 4853691"/>
              <a:gd name="connsiteY5660" fmla="*/ 2433887 h 4860733"/>
              <a:gd name="connsiteX5661" fmla="*/ 25818 w 4853691"/>
              <a:gd name="connsiteY5661" fmla="*/ 2363476 h 4860733"/>
              <a:gd name="connsiteX5662" fmla="*/ 39900 w 4853691"/>
              <a:gd name="connsiteY5662" fmla="*/ 2344700 h 4860733"/>
              <a:gd name="connsiteX5663" fmla="*/ 25818 w 4853691"/>
              <a:gd name="connsiteY5663" fmla="*/ 2323576 h 4860733"/>
              <a:gd name="connsiteX5664" fmla="*/ 35206 w 4853691"/>
              <a:gd name="connsiteY5664" fmla="*/ 2274288 h 4860733"/>
              <a:gd name="connsiteX5665" fmla="*/ 37553 w 4853691"/>
              <a:gd name="connsiteY5665" fmla="*/ 2271941 h 4860733"/>
              <a:gd name="connsiteX5666" fmla="*/ 39900 w 4853691"/>
              <a:gd name="connsiteY5666" fmla="*/ 2269594 h 4860733"/>
              <a:gd name="connsiteX5667" fmla="*/ 42247 w 4853691"/>
              <a:gd name="connsiteY5667" fmla="*/ 2267247 h 4860733"/>
              <a:gd name="connsiteX5668" fmla="*/ 44594 w 4853691"/>
              <a:gd name="connsiteY5668" fmla="*/ 2264900 h 4860733"/>
              <a:gd name="connsiteX5669" fmla="*/ 46941 w 4853691"/>
              <a:gd name="connsiteY5669" fmla="*/ 2262553 h 4860733"/>
              <a:gd name="connsiteX5670" fmla="*/ 49288 w 4853691"/>
              <a:gd name="connsiteY5670" fmla="*/ 2260206 h 4860733"/>
              <a:gd name="connsiteX5671" fmla="*/ 53982 w 4853691"/>
              <a:gd name="connsiteY5671" fmla="*/ 2257859 h 4860733"/>
              <a:gd name="connsiteX5672" fmla="*/ 56329 w 4853691"/>
              <a:gd name="connsiteY5672" fmla="*/ 2257859 h 4860733"/>
              <a:gd name="connsiteX5673" fmla="*/ 63370 w 4853691"/>
              <a:gd name="connsiteY5673" fmla="*/ 2257859 h 4860733"/>
              <a:gd name="connsiteX5674" fmla="*/ 75105 w 4853691"/>
              <a:gd name="connsiteY5674" fmla="*/ 2260206 h 4860733"/>
              <a:gd name="connsiteX5675" fmla="*/ 70411 w 4853691"/>
              <a:gd name="connsiteY5675" fmla="*/ 2269594 h 4860733"/>
              <a:gd name="connsiteX5676" fmla="*/ 91535 w 4853691"/>
              <a:gd name="connsiteY5676" fmla="*/ 2290717 h 4860733"/>
              <a:gd name="connsiteX5677" fmla="*/ 105617 w 4853691"/>
              <a:gd name="connsiteY5677" fmla="*/ 2286023 h 4860733"/>
              <a:gd name="connsiteX5678" fmla="*/ 107964 w 4853691"/>
              <a:gd name="connsiteY5678" fmla="*/ 2288370 h 4860733"/>
              <a:gd name="connsiteX5679" fmla="*/ 110311 w 4853691"/>
              <a:gd name="connsiteY5679" fmla="*/ 2290717 h 4860733"/>
              <a:gd name="connsiteX5680" fmla="*/ 124393 w 4853691"/>
              <a:gd name="connsiteY5680" fmla="*/ 2309494 h 4860733"/>
              <a:gd name="connsiteX5681" fmla="*/ 126741 w 4853691"/>
              <a:gd name="connsiteY5681" fmla="*/ 2314188 h 4860733"/>
              <a:gd name="connsiteX5682" fmla="*/ 140823 w 4853691"/>
              <a:gd name="connsiteY5682" fmla="*/ 2335311 h 4860733"/>
              <a:gd name="connsiteX5683" fmla="*/ 143170 w 4853691"/>
              <a:gd name="connsiteY5683" fmla="*/ 2337658 h 4860733"/>
              <a:gd name="connsiteX5684" fmla="*/ 159599 w 4853691"/>
              <a:gd name="connsiteY5684" fmla="*/ 2361129 h 4860733"/>
              <a:gd name="connsiteX5685" fmla="*/ 164293 w 4853691"/>
              <a:gd name="connsiteY5685" fmla="*/ 2368170 h 4860733"/>
              <a:gd name="connsiteX5686" fmla="*/ 178376 w 4853691"/>
              <a:gd name="connsiteY5686" fmla="*/ 2389293 h 4860733"/>
              <a:gd name="connsiteX5687" fmla="*/ 185417 w 4853691"/>
              <a:gd name="connsiteY5687" fmla="*/ 2401028 h 4860733"/>
              <a:gd name="connsiteX5688" fmla="*/ 197152 w 4853691"/>
              <a:gd name="connsiteY5688" fmla="*/ 2419805 h 4860733"/>
              <a:gd name="connsiteX5689" fmla="*/ 227664 w 4853691"/>
              <a:gd name="connsiteY5689" fmla="*/ 2473787 h 4860733"/>
              <a:gd name="connsiteX5690" fmla="*/ 218275 w 4853691"/>
              <a:gd name="connsiteY5690" fmla="*/ 2490216 h 4860733"/>
              <a:gd name="connsiteX5691" fmla="*/ 222969 w 4853691"/>
              <a:gd name="connsiteY5691" fmla="*/ 2504299 h 4860733"/>
              <a:gd name="connsiteX5692" fmla="*/ 159599 w 4853691"/>
              <a:gd name="connsiteY5692" fmla="*/ 2562975 h 4860733"/>
              <a:gd name="connsiteX5693" fmla="*/ 152558 w 4853691"/>
              <a:gd name="connsiteY5693" fmla="*/ 2570016 h 4860733"/>
              <a:gd name="connsiteX5694" fmla="*/ 143170 w 4853691"/>
              <a:gd name="connsiteY5694" fmla="*/ 2577057 h 4860733"/>
              <a:gd name="connsiteX5695" fmla="*/ 133782 w 4853691"/>
              <a:gd name="connsiteY5695" fmla="*/ 2584098 h 4860733"/>
              <a:gd name="connsiteX5696" fmla="*/ 124393 w 4853691"/>
              <a:gd name="connsiteY5696" fmla="*/ 2588792 h 4860733"/>
              <a:gd name="connsiteX5697" fmla="*/ 115005 w 4853691"/>
              <a:gd name="connsiteY5697" fmla="*/ 2593486 h 4860733"/>
              <a:gd name="connsiteX5698" fmla="*/ 107964 w 4853691"/>
              <a:gd name="connsiteY5698" fmla="*/ 2595833 h 4860733"/>
              <a:gd name="connsiteX5699" fmla="*/ 100923 w 4853691"/>
              <a:gd name="connsiteY5699" fmla="*/ 2598180 h 4860733"/>
              <a:gd name="connsiteX5700" fmla="*/ 82147 w 4853691"/>
              <a:gd name="connsiteY5700" fmla="*/ 2584098 h 4860733"/>
              <a:gd name="connsiteX5701" fmla="*/ 79800 w 4853691"/>
              <a:gd name="connsiteY5701" fmla="*/ 2584098 h 4860733"/>
              <a:gd name="connsiteX5702" fmla="*/ 75105 w 4853691"/>
              <a:gd name="connsiteY5702" fmla="*/ 2555934 h 4860733"/>
              <a:gd name="connsiteX5703" fmla="*/ 75105 w 4853691"/>
              <a:gd name="connsiteY5703" fmla="*/ 2553587 h 4860733"/>
              <a:gd name="connsiteX5704" fmla="*/ 70411 w 4853691"/>
              <a:gd name="connsiteY5704" fmla="*/ 2508993 h 4860733"/>
              <a:gd name="connsiteX5705" fmla="*/ 70411 w 4853691"/>
              <a:gd name="connsiteY5705" fmla="*/ 2506646 h 4860733"/>
              <a:gd name="connsiteX5706" fmla="*/ 65717 w 4853691"/>
              <a:gd name="connsiteY5706" fmla="*/ 2466746 h 4860733"/>
              <a:gd name="connsiteX5707" fmla="*/ 65717 w 4853691"/>
              <a:gd name="connsiteY5707" fmla="*/ 2466746 h 4860733"/>
              <a:gd name="connsiteX5708" fmla="*/ 63370 w 4853691"/>
              <a:gd name="connsiteY5708" fmla="*/ 2429193 h 4860733"/>
              <a:gd name="connsiteX5709" fmla="*/ 58676 w 4853691"/>
              <a:gd name="connsiteY5709" fmla="*/ 2384599 h 4860733"/>
              <a:gd name="connsiteX5710" fmla="*/ 58676 w 4853691"/>
              <a:gd name="connsiteY5710" fmla="*/ 2375211 h 4860733"/>
              <a:gd name="connsiteX5711" fmla="*/ 56329 w 4853691"/>
              <a:gd name="connsiteY5711" fmla="*/ 2363476 h 4860733"/>
              <a:gd name="connsiteX5712" fmla="*/ 53982 w 4853691"/>
              <a:gd name="connsiteY5712" fmla="*/ 2351741 h 4860733"/>
              <a:gd name="connsiteX5713" fmla="*/ 51635 w 4853691"/>
              <a:gd name="connsiteY5713" fmla="*/ 2342352 h 4860733"/>
              <a:gd name="connsiteX5714" fmla="*/ 49288 w 4853691"/>
              <a:gd name="connsiteY5714" fmla="*/ 2332964 h 4860733"/>
              <a:gd name="connsiteX5715" fmla="*/ 46941 w 4853691"/>
              <a:gd name="connsiteY5715" fmla="*/ 2332964 h 4860733"/>
              <a:gd name="connsiteX5716" fmla="*/ 44594 w 4853691"/>
              <a:gd name="connsiteY5716" fmla="*/ 2323576 h 4860733"/>
              <a:gd name="connsiteX5717" fmla="*/ 42247 w 4853691"/>
              <a:gd name="connsiteY5717" fmla="*/ 2316535 h 4860733"/>
              <a:gd name="connsiteX5718" fmla="*/ 39900 w 4853691"/>
              <a:gd name="connsiteY5718" fmla="*/ 2309494 h 4860733"/>
              <a:gd name="connsiteX5719" fmla="*/ 46941 w 4853691"/>
              <a:gd name="connsiteY5719" fmla="*/ 2297759 h 4860733"/>
              <a:gd name="connsiteX5720" fmla="*/ 32859 w 4853691"/>
              <a:gd name="connsiteY5720" fmla="*/ 2278982 h 4860733"/>
              <a:gd name="connsiteX5721" fmla="*/ 32859 w 4853691"/>
              <a:gd name="connsiteY5721" fmla="*/ 2278982 h 4860733"/>
              <a:gd name="connsiteX5722" fmla="*/ 35206 w 4853691"/>
              <a:gd name="connsiteY5722" fmla="*/ 2274288 h 4860733"/>
              <a:gd name="connsiteX5723" fmla="*/ 241746 w 4853691"/>
              <a:gd name="connsiteY5723" fmla="*/ 2443275 h 4860733"/>
              <a:gd name="connsiteX5724" fmla="*/ 246440 w 4853691"/>
              <a:gd name="connsiteY5724" fmla="*/ 2405723 h 4860733"/>
              <a:gd name="connsiteX5725" fmla="*/ 246440 w 4853691"/>
              <a:gd name="connsiteY5725" fmla="*/ 2398681 h 4860733"/>
              <a:gd name="connsiteX5726" fmla="*/ 251134 w 4853691"/>
              <a:gd name="connsiteY5726" fmla="*/ 2361129 h 4860733"/>
              <a:gd name="connsiteX5727" fmla="*/ 251134 w 4853691"/>
              <a:gd name="connsiteY5727" fmla="*/ 2349394 h 4860733"/>
              <a:gd name="connsiteX5728" fmla="*/ 253481 w 4853691"/>
              <a:gd name="connsiteY5728" fmla="*/ 2314188 h 4860733"/>
              <a:gd name="connsiteX5729" fmla="*/ 255828 w 4853691"/>
              <a:gd name="connsiteY5729" fmla="*/ 2300106 h 4860733"/>
              <a:gd name="connsiteX5730" fmla="*/ 260522 w 4853691"/>
              <a:gd name="connsiteY5730" fmla="*/ 2267247 h 4860733"/>
              <a:gd name="connsiteX5731" fmla="*/ 262869 w 4853691"/>
              <a:gd name="connsiteY5731" fmla="*/ 2248470 h 4860733"/>
              <a:gd name="connsiteX5732" fmla="*/ 265216 w 4853691"/>
              <a:gd name="connsiteY5732" fmla="*/ 2217959 h 4860733"/>
              <a:gd name="connsiteX5733" fmla="*/ 267563 w 4853691"/>
              <a:gd name="connsiteY5733" fmla="*/ 2194489 h 4860733"/>
              <a:gd name="connsiteX5734" fmla="*/ 269910 w 4853691"/>
              <a:gd name="connsiteY5734" fmla="*/ 2166324 h 4860733"/>
              <a:gd name="connsiteX5735" fmla="*/ 272257 w 4853691"/>
              <a:gd name="connsiteY5735" fmla="*/ 2138159 h 4860733"/>
              <a:gd name="connsiteX5736" fmla="*/ 274604 w 4853691"/>
              <a:gd name="connsiteY5736" fmla="*/ 2114689 h 4860733"/>
              <a:gd name="connsiteX5737" fmla="*/ 279299 w 4853691"/>
              <a:gd name="connsiteY5737" fmla="*/ 2081830 h 4860733"/>
              <a:gd name="connsiteX5738" fmla="*/ 281646 w 4853691"/>
              <a:gd name="connsiteY5738" fmla="*/ 2063054 h 4860733"/>
              <a:gd name="connsiteX5739" fmla="*/ 286340 w 4853691"/>
              <a:gd name="connsiteY5739" fmla="*/ 2023154 h 4860733"/>
              <a:gd name="connsiteX5740" fmla="*/ 288687 w 4853691"/>
              <a:gd name="connsiteY5740" fmla="*/ 2009072 h 4860733"/>
              <a:gd name="connsiteX5741" fmla="*/ 293381 w 4853691"/>
              <a:gd name="connsiteY5741" fmla="*/ 1964478 h 4860733"/>
              <a:gd name="connsiteX5742" fmla="*/ 295728 w 4853691"/>
              <a:gd name="connsiteY5742" fmla="*/ 1955090 h 4860733"/>
              <a:gd name="connsiteX5743" fmla="*/ 302769 w 4853691"/>
              <a:gd name="connsiteY5743" fmla="*/ 1901108 h 4860733"/>
              <a:gd name="connsiteX5744" fmla="*/ 302769 w 4853691"/>
              <a:gd name="connsiteY5744" fmla="*/ 1898761 h 4860733"/>
              <a:gd name="connsiteX5745" fmla="*/ 305116 w 4853691"/>
              <a:gd name="connsiteY5745" fmla="*/ 1872943 h 4860733"/>
              <a:gd name="connsiteX5746" fmla="*/ 312157 w 4853691"/>
              <a:gd name="connsiteY5746" fmla="*/ 1858861 h 4860733"/>
              <a:gd name="connsiteX5747" fmla="*/ 309810 w 4853691"/>
              <a:gd name="connsiteY5747" fmla="*/ 1849473 h 4860733"/>
              <a:gd name="connsiteX5748" fmla="*/ 312157 w 4853691"/>
              <a:gd name="connsiteY5748" fmla="*/ 1840084 h 4860733"/>
              <a:gd name="connsiteX5749" fmla="*/ 431857 w 4853691"/>
              <a:gd name="connsiteY5749" fmla="*/ 1713344 h 4860733"/>
              <a:gd name="connsiteX5750" fmla="*/ 436551 w 4853691"/>
              <a:gd name="connsiteY5750" fmla="*/ 1715691 h 4860733"/>
              <a:gd name="connsiteX5751" fmla="*/ 434204 w 4853691"/>
              <a:gd name="connsiteY5751" fmla="*/ 1725079 h 4860733"/>
              <a:gd name="connsiteX5752" fmla="*/ 448286 w 4853691"/>
              <a:gd name="connsiteY5752" fmla="*/ 1743855 h 4860733"/>
              <a:gd name="connsiteX5753" fmla="*/ 436551 w 4853691"/>
              <a:gd name="connsiteY5753" fmla="*/ 1783755 h 4860733"/>
              <a:gd name="connsiteX5754" fmla="*/ 429509 w 4853691"/>
              <a:gd name="connsiteY5754" fmla="*/ 1802532 h 4860733"/>
              <a:gd name="connsiteX5755" fmla="*/ 424815 w 4853691"/>
              <a:gd name="connsiteY5755" fmla="*/ 1818961 h 4860733"/>
              <a:gd name="connsiteX5756" fmla="*/ 283993 w 4853691"/>
              <a:gd name="connsiteY5756" fmla="*/ 2321229 h 4860733"/>
              <a:gd name="connsiteX5757" fmla="*/ 265216 w 4853691"/>
              <a:gd name="connsiteY5757" fmla="*/ 2389293 h 4860733"/>
              <a:gd name="connsiteX5758" fmla="*/ 260522 w 4853691"/>
              <a:gd name="connsiteY5758" fmla="*/ 2410417 h 4860733"/>
              <a:gd name="connsiteX5759" fmla="*/ 258175 w 4853691"/>
              <a:gd name="connsiteY5759" fmla="*/ 2422152 h 4860733"/>
              <a:gd name="connsiteX5760" fmla="*/ 248787 w 4853691"/>
              <a:gd name="connsiteY5760" fmla="*/ 2452664 h 4860733"/>
              <a:gd name="connsiteX5761" fmla="*/ 246440 w 4853691"/>
              <a:gd name="connsiteY5761" fmla="*/ 2464399 h 4860733"/>
              <a:gd name="connsiteX5762" fmla="*/ 241746 w 4853691"/>
              <a:gd name="connsiteY5762" fmla="*/ 2478481 h 4860733"/>
              <a:gd name="connsiteX5763" fmla="*/ 239399 w 4853691"/>
              <a:gd name="connsiteY5763" fmla="*/ 2478481 h 4860733"/>
              <a:gd name="connsiteX5764" fmla="*/ 241746 w 4853691"/>
              <a:gd name="connsiteY5764" fmla="*/ 2450317 h 4860733"/>
              <a:gd name="connsiteX5765" fmla="*/ 241746 w 4853691"/>
              <a:gd name="connsiteY5765" fmla="*/ 2443275 h 4860733"/>
              <a:gd name="connsiteX5766" fmla="*/ 307463 w 4853691"/>
              <a:gd name="connsiteY5766" fmla="*/ 1842432 h 4860733"/>
              <a:gd name="connsiteX5767" fmla="*/ 309810 w 4853691"/>
              <a:gd name="connsiteY5767" fmla="*/ 1840084 h 4860733"/>
              <a:gd name="connsiteX5768" fmla="*/ 307463 w 4853691"/>
              <a:gd name="connsiteY5768" fmla="*/ 1842432 h 4860733"/>
              <a:gd name="connsiteX5769" fmla="*/ 307463 w 4853691"/>
              <a:gd name="connsiteY5769" fmla="*/ 1842432 h 4860733"/>
              <a:gd name="connsiteX5770" fmla="*/ 206540 w 4853691"/>
              <a:gd name="connsiteY5770" fmla="*/ 1844779 h 4860733"/>
              <a:gd name="connsiteX5771" fmla="*/ 215928 w 4853691"/>
              <a:gd name="connsiteY5771" fmla="*/ 1830696 h 4860733"/>
              <a:gd name="connsiteX5772" fmla="*/ 237052 w 4853691"/>
              <a:gd name="connsiteY5772" fmla="*/ 1802532 h 4860733"/>
              <a:gd name="connsiteX5773" fmla="*/ 244093 w 4853691"/>
              <a:gd name="connsiteY5773" fmla="*/ 1790796 h 4860733"/>
              <a:gd name="connsiteX5774" fmla="*/ 265216 w 4853691"/>
              <a:gd name="connsiteY5774" fmla="*/ 1760285 h 4860733"/>
              <a:gd name="connsiteX5775" fmla="*/ 269910 w 4853691"/>
              <a:gd name="connsiteY5775" fmla="*/ 1776714 h 4860733"/>
              <a:gd name="connsiteX5776" fmla="*/ 272257 w 4853691"/>
              <a:gd name="connsiteY5776" fmla="*/ 1783755 h 4860733"/>
              <a:gd name="connsiteX5777" fmla="*/ 276951 w 4853691"/>
              <a:gd name="connsiteY5777" fmla="*/ 1800185 h 4860733"/>
              <a:gd name="connsiteX5778" fmla="*/ 279299 w 4853691"/>
              <a:gd name="connsiteY5778" fmla="*/ 1811920 h 4860733"/>
              <a:gd name="connsiteX5779" fmla="*/ 283993 w 4853691"/>
              <a:gd name="connsiteY5779" fmla="*/ 1828349 h 4860733"/>
              <a:gd name="connsiteX5780" fmla="*/ 286340 w 4853691"/>
              <a:gd name="connsiteY5780" fmla="*/ 1840084 h 4860733"/>
              <a:gd name="connsiteX5781" fmla="*/ 274604 w 4853691"/>
              <a:gd name="connsiteY5781" fmla="*/ 1849473 h 4860733"/>
              <a:gd name="connsiteX5782" fmla="*/ 241746 w 4853691"/>
              <a:gd name="connsiteY5782" fmla="*/ 1842432 h 4860733"/>
              <a:gd name="connsiteX5783" fmla="*/ 201846 w 4853691"/>
              <a:gd name="connsiteY5783" fmla="*/ 1851820 h 4860733"/>
              <a:gd name="connsiteX5784" fmla="*/ 206540 w 4853691"/>
              <a:gd name="connsiteY5784" fmla="*/ 1844779 h 4860733"/>
              <a:gd name="connsiteX5785" fmla="*/ 241746 w 4853691"/>
              <a:gd name="connsiteY5785" fmla="*/ 1725079 h 4860733"/>
              <a:gd name="connsiteX5786" fmla="*/ 222969 w 4853691"/>
              <a:gd name="connsiteY5786" fmla="*/ 1741508 h 4860733"/>
              <a:gd name="connsiteX5787" fmla="*/ 218275 w 4853691"/>
              <a:gd name="connsiteY5787" fmla="*/ 1743855 h 4860733"/>
              <a:gd name="connsiteX5788" fmla="*/ 199499 w 4853691"/>
              <a:gd name="connsiteY5788" fmla="*/ 1762632 h 4860733"/>
              <a:gd name="connsiteX5789" fmla="*/ 197152 w 4853691"/>
              <a:gd name="connsiteY5789" fmla="*/ 1764979 h 4860733"/>
              <a:gd name="connsiteX5790" fmla="*/ 180723 w 4853691"/>
              <a:gd name="connsiteY5790" fmla="*/ 1788449 h 4860733"/>
              <a:gd name="connsiteX5791" fmla="*/ 178376 w 4853691"/>
              <a:gd name="connsiteY5791" fmla="*/ 1790796 h 4860733"/>
              <a:gd name="connsiteX5792" fmla="*/ 159599 w 4853691"/>
              <a:gd name="connsiteY5792" fmla="*/ 1816614 h 4860733"/>
              <a:gd name="connsiteX5793" fmla="*/ 143170 w 4853691"/>
              <a:gd name="connsiteY5793" fmla="*/ 1840084 h 4860733"/>
              <a:gd name="connsiteX5794" fmla="*/ 140823 w 4853691"/>
              <a:gd name="connsiteY5794" fmla="*/ 1847126 h 4860733"/>
              <a:gd name="connsiteX5795" fmla="*/ 131435 w 4853691"/>
              <a:gd name="connsiteY5795" fmla="*/ 1863555 h 4860733"/>
              <a:gd name="connsiteX5796" fmla="*/ 131435 w 4853691"/>
              <a:gd name="connsiteY5796" fmla="*/ 1863555 h 4860733"/>
              <a:gd name="connsiteX5797" fmla="*/ 133782 w 4853691"/>
              <a:gd name="connsiteY5797" fmla="*/ 1856514 h 4860733"/>
              <a:gd name="connsiteX5798" fmla="*/ 143170 w 4853691"/>
              <a:gd name="connsiteY5798" fmla="*/ 1833043 h 4860733"/>
              <a:gd name="connsiteX5799" fmla="*/ 150211 w 4853691"/>
              <a:gd name="connsiteY5799" fmla="*/ 1816614 h 4860733"/>
              <a:gd name="connsiteX5800" fmla="*/ 161946 w 4853691"/>
              <a:gd name="connsiteY5800" fmla="*/ 1795491 h 4860733"/>
              <a:gd name="connsiteX5801" fmla="*/ 168987 w 4853691"/>
              <a:gd name="connsiteY5801" fmla="*/ 1779061 h 4860733"/>
              <a:gd name="connsiteX5802" fmla="*/ 183070 w 4853691"/>
              <a:gd name="connsiteY5802" fmla="*/ 1757938 h 4860733"/>
              <a:gd name="connsiteX5803" fmla="*/ 190111 w 4853691"/>
              <a:gd name="connsiteY5803" fmla="*/ 1746203 h 4860733"/>
              <a:gd name="connsiteX5804" fmla="*/ 206540 w 4853691"/>
              <a:gd name="connsiteY5804" fmla="*/ 1722732 h 4860733"/>
              <a:gd name="connsiteX5805" fmla="*/ 213581 w 4853691"/>
              <a:gd name="connsiteY5805" fmla="*/ 1713344 h 4860733"/>
              <a:gd name="connsiteX5806" fmla="*/ 225316 w 4853691"/>
              <a:gd name="connsiteY5806" fmla="*/ 1699262 h 4860733"/>
              <a:gd name="connsiteX5807" fmla="*/ 234705 w 4853691"/>
              <a:gd name="connsiteY5807" fmla="*/ 1703956 h 4860733"/>
              <a:gd name="connsiteX5808" fmla="*/ 241746 w 4853691"/>
              <a:gd name="connsiteY5808" fmla="*/ 1701609 h 4860733"/>
              <a:gd name="connsiteX5809" fmla="*/ 246440 w 4853691"/>
              <a:gd name="connsiteY5809" fmla="*/ 1710997 h 4860733"/>
              <a:gd name="connsiteX5810" fmla="*/ 248787 w 4853691"/>
              <a:gd name="connsiteY5810" fmla="*/ 1715691 h 4860733"/>
              <a:gd name="connsiteX5811" fmla="*/ 248787 w 4853691"/>
              <a:gd name="connsiteY5811" fmla="*/ 1718038 h 4860733"/>
              <a:gd name="connsiteX5812" fmla="*/ 244093 w 4853691"/>
              <a:gd name="connsiteY5812" fmla="*/ 1720385 h 4860733"/>
              <a:gd name="connsiteX5813" fmla="*/ 241746 w 4853691"/>
              <a:gd name="connsiteY5813" fmla="*/ 1725079 h 4860733"/>
              <a:gd name="connsiteX5814" fmla="*/ 105617 w 4853691"/>
              <a:gd name="connsiteY5814" fmla="*/ 1917537 h 4860733"/>
              <a:gd name="connsiteX5815" fmla="*/ 96229 w 4853691"/>
              <a:gd name="connsiteY5815" fmla="*/ 1943354 h 4860733"/>
              <a:gd name="connsiteX5816" fmla="*/ 89188 w 4853691"/>
              <a:gd name="connsiteY5816" fmla="*/ 1964478 h 4860733"/>
              <a:gd name="connsiteX5817" fmla="*/ 86841 w 4853691"/>
              <a:gd name="connsiteY5817" fmla="*/ 1973866 h 4860733"/>
              <a:gd name="connsiteX5818" fmla="*/ 96229 w 4853691"/>
              <a:gd name="connsiteY5818" fmla="*/ 1943354 h 4860733"/>
              <a:gd name="connsiteX5819" fmla="*/ 98576 w 4853691"/>
              <a:gd name="connsiteY5819" fmla="*/ 1929272 h 4860733"/>
              <a:gd name="connsiteX5820" fmla="*/ 100923 w 4853691"/>
              <a:gd name="connsiteY5820" fmla="*/ 1924578 h 4860733"/>
              <a:gd name="connsiteX5821" fmla="*/ 105617 w 4853691"/>
              <a:gd name="connsiteY5821" fmla="*/ 1912843 h 4860733"/>
              <a:gd name="connsiteX5822" fmla="*/ 115005 w 4853691"/>
              <a:gd name="connsiteY5822" fmla="*/ 1894066 h 4860733"/>
              <a:gd name="connsiteX5823" fmla="*/ 115005 w 4853691"/>
              <a:gd name="connsiteY5823" fmla="*/ 1896413 h 4860733"/>
              <a:gd name="connsiteX5824" fmla="*/ 105617 w 4853691"/>
              <a:gd name="connsiteY5824" fmla="*/ 1917537 h 4860733"/>
              <a:gd name="connsiteX5825" fmla="*/ 58676 w 4853691"/>
              <a:gd name="connsiteY5825" fmla="*/ 2037236 h 4860733"/>
              <a:gd name="connsiteX5826" fmla="*/ 58676 w 4853691"/>
              <a:gd name="connsiteY5826" fmla="*/ 2037236 h 4860733"/>
              <a:gd name="connsiteX5827" fmla="*/ 56329 w 4853691"/>
              <a:gd name="connsiteY5827" fmla="*/ 2030195 h 4860733"/>
              <a:gd name="connsiteX5828" fmla="*/ 56329 w 4853691"/>
              <a:gd name="connsiteY5828" fmla="*/ 2027848 h 4860733"/>
              <a:gd name="connsiteX5829" fmla="*/ 56329 w 4853691"/>
              <a:gd name="connsiteY5829" fmla="*/ 2027848 h 4860733"/>
              <a:gd name="connsiteX5830" fmla="*/ 58676 w 4853691"/>
              <a:gd name="connsiteY5830" fmla="*/ 2027848 h 4860733"/>
              <a:gd name="connsiteX5831" fmla="*/ 58676 w 4853691"/>
              <a:gd name="connsiteY5831" fmla="*/ 2037236 h 4860733"/>
              <a:gd name="connsiteX5832" fmla="*/ 248787 w 4853691"/>
              <a:gd name="connsiteY5832" fmla="*/ 1621809 h 4860733"/>
              <a:gd name="connsiteX5833" fmla="*/ 255828 w 4853691"/>
              <a:gd name="connsiteY5833" fmla="*/ 1591297 h 4860733"/>
              <a:gd name="connsiteX5834" fmla="*/ 258175 w 4853691"/>
              <a:gd name="connsiteY5834" fmla="*/ 1574868 h 4860733"/>
              <a:gd name="connsiteX5835" fmla="*/ 262869 w 4853691"/>
              <a:gd name="connsiteY5835" fmla="*/ 1546704 h 4860733"/>
              <a:gd name="connsiteX5836" fmla="*/ 267563 w 4853691"/>
              <a:gd name="connsiteY5836" fmla="*/ 1527927 h 4860733"/>
              <a:gd name="connsiteX5837" fmla="*/ 272257 w 4853691"/>
              <a:gd name="connsiteY5837" fmla="*/ 1504457 h 4860733"/>
              <a:gd name="connsiteX5838" fmla="*/ 276951 w 4853691"/>
              <a:gd name="connsiteY5838" fmla="*/ 1483333 h 4860733"/>
              <a:gd name="connsiteX5839" fmla="*/ 281646 w 4853691"/>
              <a:gd name="connsiteY5839" fmla="*/ 1462210 h 4860733"/>
              <a:gd name="connsiteX5840" fmla="*/ 283993 w 4853691"/>
              <a:gd name="connsiteY5840" fmla="*/ 1448128 h 4860733"/>
              <a:gd name="connsiteX5841" fmla="*/ 293381 w 4853691"/>
              <a:gd name="connsiteY5841" fmla="*/ 1431698 h 4860733"/>
              <a:gd name="connsiteX5842" fmla="*/ 312157 w 4853691"/>
              <a:gd name="connsiteY5842" fmla="*/ 1398840 h 4860733"/>
              <a:gd name="connsiteX5843" fmla="*/ 323892 w 4853691"/>
              <a:gd name="connsiteY5843" fmla="*/ 1377716 h 4860733"/>
              <a:gd name="connsiteX5844" fmla="*/ 345016 w 4853691"/>
              <a:gd name="connsiteY5844" fmla="*/ 1340164 h 4860733"/>
              <a:gd name="connsiteX5845" fmla="*/ 356751 w 4853691"/>
              <a:gd name="connsiteY5845" fmla="*/ 1321387 h 4860733"/>
              <a:gd name="connsiteX5846" fmla="*/ 387263 w 4853691"/>
              <a:gd name="connsiteY5846" fmla="*/ 1272099 h 4860733"/>
              <a:gd name="connsiteX5847" fmla="*/ 389610 w 4853691"/>
              <a:gd name="connsiteY5847" fmla="*/ 1267405 h 4860733"/>
              <a:gd name="connsiteX5848" fmla="*/ 401345 w 4853691"/>
              <a:gd name="connsiteY5848" fmla="*/ 1250976 h 4860733"/>
              <a:gd name="connsiteX5849" fmla="*/ 403692 w 4853691"/>
              <a:gd name="connsiteY5849" fmla="*/ 1248629 h 4860733"/>
              <a:gd name="connsiteX5850" fmla="*/ 417774 w 4853691"/>
              <a:gd name="connsiteY5850" fmla="*/ 1239241 h 4860733"/>
              <a:gd name="connsiteX5851" fmla="*/ 431857 w 4853691"/>
              <a:gd name="connsiteY5851" fmla="*/ 1232199 h 4860733"/>
              <a:gd name="connsiteX5852" fmla="*/ 438898 w 4853691"/>
              <a:gd name="connsiteY5852" fmla="*/ 1227505 h 4860733"/>
              <a:gd name="connsiteX5853" fmla="*/ 434204 w 4853691"/>
              <a:gd name="connsiteY5853" fmla="*/ 1241588 h 4860733"/>
              <a:gd name="connsiteX5854" fmla="*/ 429509 w 4853691"/>
              <a:gd name="connsiteY5854" fmla="*/ 1255670 h 4860733"/>
              <a:gd name="connsiteX5855" fmla="*/ 424815 w 4853691"/>
              <a:gd name="connsiteY5855" fmla="*/ 1269752 h 4860733"/>
              <a:gd name="connsiteX5856" fmla="*/ 420121 w 4853691"/>
              <a:gd name="connsiteY5856" fmla="*/ 1283834 h 4860733"/>
              <a:gd name="connsiteX5857" fmla="*/ 415427 w 4853691"/>
              <a:gd name="connsiteY5857" fmla="*/ 1297917 h 4860733"/>
              <a:gd name="connsiteX5858" fmla="*/ 410733 w 4853691"/>
              <a:gd name="connsiteY5858" fmla="*/ 1311999 h 4860733"/>
              <a:gd name="connsiteX5859" fmla="*/ 406039 w 4853691"/>
              <a:gd name="connsiteY5859" fmla="*/ 1326081 h 4860733"/>
              <a:gd name="connsiteX5860" fmla="*/ 401345 w 4853691"/>
              <a:gd name="connsiteY5860" fmla="*/ 1342511 h 4860733"/>
              <a:gd name="connsiteX5861" fmla="*/ 396651 w 4853691"/>
              <a:gd name="connsiteY5861" fmla="*/ 1356593 h 4860733"/>
              <a:gd name="connsiteX5862" fmla="*/ 391957 w 4853691"/>
              <a:gd name="connsiteY5862" fmla="*/ 1373022 h 4860733"/>
              <a:gd name="connsiteX5863" fmla="*/ 387263 w 4853691"/>
              <a:gd name="connsiteY5863" fmla="*/ 1387104 h 4860733"/>
              <a:gd name="connsiteX5864" fmla="*/ 384916 w 4853691"/>
              <a:gd name="connsiteY5864" fmla="*/ 1398840 h 4860733"/>
              <a:gd name="connsiteX5865" fmla="*/ 361445 w 4853691"/>
              <a:gd name="connsiteY5865" fmla="*/ 1434045 h 4860733"/>
              <a:gd name="connsiteX5866" fmla="*/ 347363 w 4853691"/>
              <a:gd name="connsiteY5866" fmla="*/ 1457516 h 4860733"/>
              <a:gd name="connsiteX5867" fmla="*/ 326239 w 4853691"/>
              <a:gd name="connsiteY5867" fmla="*/ 1495069 h 4860733"/>
              <a:gd name="connsiteX5868" fmla="*/ 309810 w 4853691"/>
              <a:gd name="connsiteY5868" fmla="*/ 1523233 h 4860733"/>
              <a:gd name="connsiteX5869" fmla="*/ 291034 w 4853691"/>
              <a:gd name="connsiteY5869" fmla="*/ 1556092 h 4860733"/>
              <a:gd name="connsiteX5870" fmla="*/ 274604 w 4853691"/>
              <a:gd name="connsiteY5870" fmla="*/ 1586603 h 4860733"/>
              <a:gd name="connsiteX5871" fmla="*/ 258175 w 4853691"/>
              <a:gd name="connsiteY5871" fmla="*/ 1619462 h 4860733"/>
              <a:gd name="connsiteX5872" fmla="*/ 241746 w 4853691"/>
              <a:gd name="connsiteY5872" fmla="*/ 1652321 h 4860733"/>
              <a:gd name="connsiteX5873" fmla="*/ 234705 w 4853691"/>
              <a:gd name="connsiteY5873" fmla="*/ 1668750 h 4860733"/>
              <a:gd name="connsiteX5874" fmla="*/ 230011 w 4853691"/>
              <a:gd name="connsiteY5874" fmla="*/ 1668750 h 4860733"/>
              <a:gd name="connsiteX5875" fmla="*/ 234705 w 4853691"/>
              <a:gd name="connsiteY5875" fmla="*/ 1640586 h 4860733"/>
              <a:gd name="connsiteX5876" fmla="*/ 248787 w 4853691"/>
              <a:gd name="connsiteY5876" fmla="*/ 1621809 h 4860733"/>
              <a:gd name="connsiteX5877" fmla="*/ 382569 w 4853691"/>
              <a:gd name="connsiteY5877" fmla="*/ 1260364 h 4860733"/>
              <a:gd name="connsiteX5878" fmla="*/ 370833 w 4853691"/>
              <a:gd name="connsiteY5878" fmla="*/ 1269752 h 4860733"/>
              <a:gd name="connsiteX5879" fmla="*/ 384916 w 4853691"/>
              <a:gd name="connsiteY5879" fmla="*/ 1248629 h 4860733"/>
              <a:gd name="connsiteX5880" fmla="*/ 401345 w 4853691"/>
              <a:gd name="connsiteY5880" fmla="*/ 1225158 h 4860733"/>
              <a:gd name="connsiteX5881" fmla="*/ 420121 w 4853691"/>
              <a:gd name="connsiteY5881" fmla="*/ 1201688 h 4860733"/>
              <a:gd name="connsiteX5882" fmla="*/ 438898 w 4853691"/>
              <a:gd name="connsiteY5882" fmla="*/ 1180564 h 4860733"/>
              <a:gd name="connsiteX5883" fmla="*/ 450633 w 4853691"/>
              <a:gd name="connsiteY5883" fmla="*/ 1168829 h 4860733"/>
              <a:gd name="connsiteX5884" fmla="*/ 450633 w 4853691"/>
              <a:gd name="connsiteY5884" fmla="*/ 1168829 h 4860733"/>
              <a:gd name="connsiteX5885" fmla="*/ 438898 w 4853691"/>
              <a:gd name="connsiteY5885" fmla="*/ 1187606 h 4860733"/>
              <a:gd name="connsiteX5886" fmla="*/ 422468 w 4853691"/>
              <a:gd name="connsiteY5886" fmla="*/ 1213423 h 4860733"/>
              <a:gd name="connsiteX5887" fmla="*/ 403692 w 4853691"/>
              <a:gd name="connsiteY5887" fmla="*/ 1241588 h 4860733"/>
              <a:gd name="connsiteX5888" fmla="*/ 401345 w 4853691"/>
              <a:gd name="connsiteY5888" fmla="*/ 1243935 h 4860733"/>
              <a:gd name="connsiteX5889" fmla="*/ 394304 w 4853691"/>
              <a:gd name="connsiteY5889" fmla="*/ 1248629 h 4860733"/>
              <a:gd name="connsiteX5890" fmla="*/ 382569 w 4853691"/>
              <a:gd name="connsiteY5890" fmla="*/ 1260364 h 4860733"/>
              <a:gd name="connsiteX5891" fmla="*/ 337975 w 4853691"/>
              <a:gd name="connsiteY5891" fmla="*/ 1311999 h 4860733"/>
              <a:gd name="connsiteX5892" fmla="*/ 328587 w 4853691"/>
              <a:gd name="connsiteY5892" fmla="*/ 1326081 h 4860733"/>
              <a:gd name="connsiteX5893" fmla="*/ 323892 w 4853691"/>
              <a:gd name="connsiteY5893" fmla="*/ 1319040 h 4860733"/>
              <a:gd name="connsiteX5894" fmla="*/ 328587 w 4853691"/>
              <a:gd name="connsiteY5894" fmla="*/ 1311999 h 4860733"/>
              <a:gd name="connsiteX5895" fmla="*/ 335628 w 4853691"/>
              <a:gd name="connsiteY5895" fmla="*/ 1302611 h 4860733"/>
              <a:gd name="connsiteX5896" fmla="*/ 347363 w 4853691"/>
              <a:gd name="connsiteY5896" fmla="*/ 1290876 h 4860733"/>
              <a:gd name="connsiteX5897" fmla="*/ 356751 w 4853691"/>
              <a:gd name="connsiteY5897" fmla="*/ 1281487 h 4860733"/>
              <a:gd name="connsiteX5898" fmla="*/ 352057 w 4853691"/>
              <a:gd name="connsiteY5898" fmla="*/ 1288529 h 4860733"/>
              <a:gd name="connsiteX5899" fmla="*/ 337975 w 4853691"/>
              <a:gd name="connsiteY5899" fmla="*/ 1311999 h 4860733"/>
              <a:gd name="connsiteX5900" fmla="*/ 462368 w 4853691"/>
              <a:gd name="connsiteY5900" fmla="*/ 1213423 h 4860733"/>
              <a:gd name="connsiteX5901" fmla="*/ 476450 w 4853691"/>
              <a:gd name="connsiteY5901" fmla="*/ 1206382 h 4860733"/>
              <a:gd name="connsiteX5902" fmla="*/ 490533 w 4853691"/>
              <a:gd name="connsiteY5902" fmla="*/ 1201688 h 4860733"/>
              <a:gd name="connsiteX5903" fmla="*/ 504615 w 4853691"/>
              <a:gd name="connsiteY5903" fmla="*/ 1196994 h 4860733"/>
              <a:gd name="connsiteX5904" fmla="*/ 514003 w 4853691"/>
              <a:gd name="connsiteY5904" fmla="*/ 1194647 h 4860733"/>
              <a:gd name="connsiteX5905" fmla="*/ 521044 w 4853691"/>
              <a:gd name="connsiteY5905" fmla="*/ 1206382 h 4860733"/>
              <a:gd name="connsiteX5906" fmla="*/ 495227 w 4853691"/>
              <a:gd name="connsiteY5906" fmla="*/ 1241588 h 4860733"/>
              <a:gd name="connsiteX5907" fmla="*/ 488186 w 4853691"/>
              <a:gd name="connsiteY5907" fmla="*/ 1250976 h 4860733"/>
              <a:gd name="connsiteX5908" fmla="*/ 445939 w 4853691"/>
              <a:gd name="connsiteY5908" fmla="*/ 1309652 h 4860733"/>
              <a:gd name="connsiteX5909" fmla="*/ 445939 w 4853691"/>
              <a:gd name="connsiteY5909" fmla="*/ 1309652 h 4860733"/>
              <a:gd name="connsiteX5910" fmla="*/ 406039 w 4853691"/>
              <a:gd name="connsiteY5910" fmla="*/ 1368328 h 4860733"/>
              <a:gd name="connsiteX5911" fmla="*/ 394304 w 4853691"/>
              <a:gd name="connsiteY5911" fmla="*/ 1387104 h 4860733"/>
              <a:gd name="connsiteX5912" fmla="*/ 394304 w 4853691"/>
              <a:gd name="connsiteY5912" fmla="*/ 1387104 h 4860733"/>
              <a:gd name="connsiteX5913" fmla="*/ 396651 w 4853691"/>
              <a:gd name="connsiteY5913" fmla="*/ 1375369 h 4860733"/>
              <a:gd name="connsiteX5914" fmla="*/ 398998 w 4853691"/>
              <a:gd name="connsiteY5914" fmla="*/ 1368328 h 4860733"/>
              <a:gd name="connsiteX5915" fmla="*/ 406039 w 4853691"/>
              <a:gd name="connsiteY5915" fmla="*/ 1344858 h 4860733"/>
              <a:gd name="connsiteX5916" fmla="*/ 408386 w 4853691"/>
              <a:gd name="connsiteY5916" fmla="*/ 1340164 h 4860733"/>
              <a:gd name="connsiteX5917" fmla="*/ 415427 w 4853691"/>
              <a:gd name="connsiteY5917" fmla="*/ 1316693 h 4860733"/>
              <a:gd name="connsiteX5918" fmla="*/ 417774 w 4853691"/>
              <a:gd name="connsiteY5918" fmla="*/ 1311999 h 4860733"/>
              <a:gd name="connsiteX5919" fmla="*/ 424815 w 4853691"/>
              <a:gd name="connsiteY5919" fmla="*/ 1288529 h 4860733"/>
              <a:gd name="connsiteX5920" fmla="*/ 427162 w 4853691"/>
              <a:gd name="connsiteY5920" fmla="*/ 1283834 h 4860733"/>
              <a:gd name="connsiteX5921" fmla="*/ 434204 w 4853691"/>
              <a:gd name="connsiteY5921" fmla="*/ 1260364 h 4860733"/>
              <a:gd name="connsiteX5922" fmla="*/ 434204 w 4853691"/>
              <a:gd name="connsiteY5922" fmla="*/ 1258017 h 4860733"/>
              <a:gd name="connsiteX5923" fmla="*/ 441245 w 4853691"/>
              <a:gd name="connsiteY5923" fmla="*/ 1232199 h 4860733"/>
              <a:gd name="connsiteX5924" fmla="*/ 441245 w 4853691"/>
              <a:gd name="connsiteY5924" fmla="*/ 1229852 h 4860733"/>
              <a:gd name="connsiteX5925" fmla="*/ 443592 w 4853691"/>
              <a:gd name="connsiteY5925" fmla="*/ 1220464 h 4860733"/>
              <a:gd name="connsiteX5926" fmla="*/ 448286 w 4853691"/>
              <a:gd name="connsiteY5926" fmla="*/ 1218117 h 4860733"/>
              <a:gd name="connsiteX5927" fmla="*/ 462368 w 4853691"/>
              <a:gd name="connsiteY5927" fmla="*/ 1213423 h 4860733"/>
              <a:gd name="connsiteX5928" fmla="*/ 577373 w 4853691"/>
              <a:gd name="connsiteY5928" fmla="*/ 1133623 h 4860733"/>
              <a:gd name="connsiteX5929" fmla="*/ 598497 w 4853691"/>
              <a:gd name="connsiteY5929" fmla="*/ 1100765 h 4860733"/>
              <a:gd name="connsiteX5930" fmla="*/ 612579 w 4853691"/>
              <a:gd name="connsiteY5930" fmla="*/ 1079641 h 4860733"/>
              <a:gd name="connsiteX5931" fmla="*/ 638397 w 4853691"/>
              <a:gd name="connsiteY5931" fmla="*/ 1044436 h 4860733"/>
              <a:gd name="connsiteX5932" fmla="*/ 650132 w 4853691"/>
              <a:gd name="connsiteY5932" fmla="*/ 1028006 h 4860733"/>
              <a:gd name="connsiteX5933" fmla="*/ 673602 w 4853691"/>
              <a:gd name="connsiteY5933" fmla="*/ 995148 h 4860733"/>
              <a:gd name="connsiteX5934" fmla="*/ 661867 w 4853691"/>
              <a:gd name="connsiteY5934" fmla="*/ 1013924 h 4860733"/>
              <a:gd name="connsiteX5935" fmla="*/ 650132 w 4853691"/>
              <a:gd name="connsiteY5935" fmla="*/ 1032700 h 4860733"/>
              <a:gd name="connsiteX5936" fmla="*/ 633703 w 4853691"/>
              <a:gd name="connsiteY5936" fmla="*/ 1063212 h 4860733"/>
              <a:gd name="connsiteX5937" fmla="*/ 621967 w 4853691"/>
              <a:gd name="connsiteY5937" fmla="*/ 1081988 h 4860733"/>
              <a:gd name="connsiteX5938" fmla="*/ 610232 w 4853691"/>
              <a:gd name="connsiteY5938" fmla="*/ 1105459 h 4860733"/>
              <a:gd name="connsiteX5939" fmla="*/ 586762 w 4853691"/>
              <a:gd name="connsiteY5939" fmla="*/ 1133623 h 4860733"/>
              <a:gd name="connsiteX5940" fmla="*/ 549209 w 4853691"/>
              <a:gd name="connsiteY5940" fmla="*/ 1178217 h 4860733"/>
              <a:gd name="connsiteX5941" fmla="*/ 549209 w 4853691"/>
              <a:gd name="connsiteY5941" fmla="*/ 1178217 h 4860733"/>
              <a:gd name="connsiteX5942" fmla="*/ 563291 w 4853691"/>
              <a:gd name="connsiteY5942" fmla="*/ 1157094 h 4860733"/>
              <a:gd name="connsiteX5943" fmla="*/ 577373 w 4853691"/>
              <a:gd name="connsiteY5943" fmla="*/ 1133623 h 4860733"/>
              <a:gd name="connsiteX5944" fmla="*/ 847284 w 4853691"/>
              <a:gd name="connsiteY5944" fmla="*/ 790955 h 4860733"/>
              <a:gd name="connsiteX5945" fmla="*/ 873101 w 4853691"/>
              <a:gd name="connsiteY5945" fmla="*/ 786261 h 4860733"/>
              <a:gd name="connsiteX5946" fmla="*/ 884837 w 4853691"/>
              <a:gd name="connsiteY5946" fmla="*/ 786261 h 4860733"/>
              <a:gd name="connsiteX5947" fmla="*/ 891878 w 4853691"/>
              <a:gd name="connsiteY5947" fmla="*/ 786261 h 4860733"/>
              <a:gd name="connsiteX5948" fmla="*/ 873101 w 4853691"/>
              <a:gd name="connsiteY5948" fmla="*/ 819119 h 4860733"/>
              <a:gd name="connsiteX5949" fmla="*/ 861366 w 4853691"/>
              <a:gd name="connsiteY5949" fmla="*/ 840243 h 4860733"/>
              <a:gd name="connsiteX5950" fmla="*/ 856672 w 4853691"/>
              <a:gd name="connsiteY5950" fmla="*/ 847284 h 4860733"/>
              <a:gd name="connsiteX5951" fmla="*/ 847284 w 4853691"/>
              <a:gd name="connsiteY5951" fmla="*/ 844937 h 4860733"/>
              <a:gd name="connsiteX5952" fmla="*/ 826160 w 4853691"/>
              <a:gd name="connsiteY5952" fmla="*/ 866060 h 4860733"/>
              <a:gd name="connsiteX5953" fmla="*/ 828507 w 4853691"/>
              <a:gd name="connsiteY5953" fmla="*/ 875448 h 4860733"/>
              <a:gd name="connsiteX5954" fmla="*/ 802690 w 4853691"/>
              <a:gd name="connsiteY5954" fmla="*/ 891878 h 4860733"/>
              <a:gd name="connsiteX5955" fmla="*/ 788608 w 4853691"/>
              <a:gd name="connsiteY5955" fmla="*/ 901266 h 4860733"/>
              <a:gd name="connsiteX5956" fmla="*/ 760443 w 4853691"/>
              <a:gd name="connsiteY5956" fmla="*/ 920042 h 4860733"/>
              <a:gd name="connsiteX5957" fmla="*/ 744014 w 4853691"/>
              <a:gd name="connsiteY5957" fmla="*/ 931777 h 4860733"/>
              <a:gd name="connsiteX5958" fmla="*/ 720543 w 4853691"/>
              <a:gd name="connsiteY5958" fmla="*/ 948207 h 4860733"/>
              <a:gd name="connsiteX5959" fmla="*/ 704114 w 4853691"/>
              <a:gd name="connsiteY5959" fmla="*/ 962289 h 4860733"/>
              <a:gd name="connsiteX5960" fmla="*/ 697073 w 4853691"/>
              <a:gd name="connsiteY5960" fmla="*/ 966983 h 4860733"/>
              <a:gd name="connsiteX5961" fmla="*/ 692379 w 4853691"/>
              <a:gd name="connsiteY5961" fmla="*/ 962289 h 4860733"/>
              <a:gd name="connsiteX5962" fmla="*/ 692379 w 4853691"/>
              <a:gd name="connsiteY5962" fmla="*/ 962289 h 4860733"/>
              <a:gd name="connsiteX5963" fmla="*/ 692379 w 4853691"/>
              <a:gd name="connsiteY5963" fmla="*/ 962289 h 4860733"/>
              <a:gd name="connsiteX5964" fmla="*/ 706461 w 4853691"/>
              <a:gd name="connsiteY5964" fmla="*/ 938819 h 4860733"/>
              <a:gd name="connsiteX5965" fmla="*/ 722890 w 4853691"/>
              <a:gd name="connsiteY5965" fmla="*/ 915348 h 4860733"/>
              <a:gd name="connsiteX5966" fmla="*/ 736973 w 4853691"/>
              <a:gd name="connsiteY5966" fmla="*/ 894225 h 4860733"/>
              <a:gd name="connsiteX5967" fmla="*/ 751055 w 4853691"/>
              <a:gd name="connsiteY5967" fmla="*/ 873101 h 4860733"/>
              <a:gd name="connsiteX5968" fmla="*/ 786261 w 4853691"/>
              <a:gd name="connsiteY5968" fmla="*/ 823813 h 4860733"/>
              <a:gd name="connsiteX5969" fmla="*/ 797996 w 4853691"/>
              <a:gd name="connsiteY5969" fmla="*/ 826160 h 4860733"/>
              <a:gd name="connsiteX5970" fmla="*/ 819119 w 4853691"/>
              <a:gd name="connsiteY5970" fmla="*/ 805037 h 4860733"/>
              <a:gd name="connsiteX5971" fmla="*/ 819119 w 4853691"/>
              <a:gd name="connsiteY5971" fmla="*/ 800343 h 4860733"/>
              <a:gd name="connsiteX5972" fmla="*/ 835549 w 4853691"/>
              <a:gd name="connsiteY5972" fmla="*/ 795649 h 4860733"/>
              <a:gd name="connsiteX5973" fmla="*/ 847284 w 4853691"/>
              <a:gd name="connsiteY5973" fmla="*/ 790955 h 4860733"/>
              <a:gd name="connsiteX5974" fmla="*/ 971677 w 4853691"/>
              <a:gd name="connsiteY5974" fmla="*/ 760443 h 4860733"/>
              <a:gd name="connsiteX5975" fmla="*/ 1004536 w 4853691"/>
              <a:gd name="connsiteY5975" fmla="*/ 734626 h 4860733"/>
              <a:gd name="connsiteX5976" fmla="*/ 1028006 w 4853691"/>
              <a:gd name="connsiteY5976" fmla="*/ 715849 h 4860733"/>
              <a:gd name="connsiteX5977" fmla="*/ 1058518 w 4853691"/>
              <a:gd name="connsiteY5977" fmla="*/ 692379 h 4860733"/>
              <a:gd name="connsiteX5978" fmla="*/ 1084336 w 4853691"/>
              <a:gd name="connsiteY5978" fmla="*/ 673602 h 4860733"/>
              <a:gd name="connsiteX5979" fmla="*/ 1112500 w 4853691"/>
              <a:gd name="connsiteY5979" fmla="*/ 652479 h 4860733"/>
              <a:gd name="connsiteX5980" fmla="*/ 1138318 w 4853691"/>
              <a:gd name="connsiteY5980" fmla="*/ 633703 h 4860733"/>
              <a:gd name="connsiteX5981" fmla="*/ 1166482 w 4853691"/>
              <a:gd name="connsiteY5981" fmla="*/ 612579 h 4860733"/>
              <a:gd name="connsiteX5982" fmla="*/ 1192300 w 4853691"/>
              <a:gd name="connsiteY5982" fmla="*/ 593803 h 4860733"/>
              <a:gd name="connsiteX5983" fmla="*/ 1220464 w 4853691"/>
              <a:gd name="connsiteY5983" fmla="*/ 575026 h 4860733"/>
              <a:gd name="connsiteX5984" fmla="*/ 1246282 w 4853691"/>
              <a:gd name="connsiteY5984" fmla="*/ 558597 h 4860733"/>
              <a:gd name="connsiteX5985" fmla="*/ 1262711 w 4853691"/>
              <a:gd name="connsiteY5985" fmla="*/ 549209 h 4860733"/>
              <a:gd name="connsiteX5986" fmla="*/ 1267405 w 4853691"/>
              <a:gd name="connsiteY5986" fmla="*/ 553903 h 4860733"/>
              <a:gd name="connsiteX5987" fmla="*/ 1243935 w 4853691"/>
              <a:gd name="connsiteY5987" fmla="*/ 586762 h 4860733"/>
              <a:gd name="connsiteX5988" fmla="*/ 1215770 w 4853691"/>
              <a:gd name="connsiteY5988" fmla="*/ 626661 h 4860733"/>
              <a:gd name="connsiteX5989" fmla="*/ 1182911 w 4853691"/>
              <a:gd name="connsiteY5989" fmla="*/ 675949 h 4860733"/>
              <a:gd name="connsiteX5990" fmla="*/ 1157094 w 4853691"/>
              <a:gd name="connsiteY5990" fmla="*/ 715849 h 4860733"/>
              <a:gd name="connsiteX5991" fmla="*/ 1121888 w 4853691"/>
              <a:gd name="connsiteY5991" fmla="*/ 772178 h 4860733"/>
              <a:gd name="connsiteX5992" fmla="*/ 1103112 w 4853691"/>
              <a:gd name="connsiteY5992" fmla="*/ 802690 h 4860733"/>
              <a:gd name="connsiteX5993" fmla="*/ 1100765 w 4853691"/>
              <a:gd name="connsiteY5993" fmla="*/ 802690 h 4860733"/>
              <a:gd name="connsiteX5994" fmla="*/ 1086683 w 4853691"/>
              <a:gd name="connsiteY5994" fmla="*/ 800343 h 4860733"/>
              <a:gd name="connsiteX5995" fmla="*/ 1070253 w 4853691"/>
              <a:gd name="connsiteY5995" fmla="*/ 797996 h 4860733"/>
              <a:gd name="connsiteX5996" fmla="*/ 1058518 w 4853691"/>
              <a:gd name="connsiteY5996" fmla="*/ 795649 h 4860733"/>
              <a:gd name="connsiteX5997" fmla="*/ 1039742 w 4853691"/>
              <a:gd name="connsiteY5997" fmla="*/ 793302 h 4860733"/>
              <a:gd name="connsiteX5998" fmla="*/ 1030353 w 4853691"/>
              <a:gd name="connsiteY5998" fmla="*/ 790955 h 4860733"/>
              <a:gd name="connsiteX5999" fmla="*/ 1009230 w 4853691"/>
              <a:gd name="connsiteY5999" fmla="*/ 788608 h 4860733"/>
              <a:gd name="connsiteX6000" fmla="*/ 1002189 w 4853691"/>
              <a:gd name="connsiteY6000" fmla="*/ 788608 h 4860733"/>
              <a:gd name="connsiteX6001" fmla="*/ 981065 w 4853691"/>
              <a:gd name="connsiteY6001" fmla="*/ 786261 h 4860733"/>
              <a:gd name="connsiteX6002" fmla="*/ 974024 w 4853691"/>
              <a:gd name="connsiteY6002" fmla="*/ 786261 h 4860733"/>
              <a:gd name="connsiteX6003" fmla="*/ 948207 w 4853691"/>
              <a:gd name="connsiteY6003" fmla="*/ 786261 h 4860733"/>
              <a:gd name="connsiteX6004" fmla="*/ 945860 w 4853691"/>
              <a:gd name="connsiteY6004" fmla="*/ 786261 h 4860733"/>
              <a:gd name="connsiteX6005" fmla="*/ 950554 w 4853691"/>
              <a:gd name="connsiteY6005" fmla="*/ 781566 h 4860733"/>
              <a:gd name="connsiteX6006" fmla="*/ 971677 w 4853691"/>
              <a:gd name="connsiteY6006" fmla="*/ 760443 h 4860733"/>
              <a:gd name="connsiteX6007" fmla="*/ 1478639 w 4853691"/>
              <a:gd name="connsiteY6007" fmla="*/ 450633 h 4860733"/>
              <a:gd name="connsiteX6008" fmla="*/ 1492722 w 4853691"/>
              <a:gd name="connsiteY6008" fmla="*/ 436551 h 4860733"/>
              <a:gd name="connsiteX6009" fmla="*/ 1509151 w 4853691"/>
              <a:gd name="connsiteY6009" fmla="*/ 420121 h 4860733"/>
              <a:gd name="connsiteX6010" fmla="*/ 1523233 w 4853691"/>
              <a:gd name="connsiteY6010" fmla="*/ 406039 h 4860733"/>
              <a:gd name="connsiteX6011" fmla="*/ 1539662 w 4853691"/>
              <a:gd name="connsiteY6011" fmla="*/ 389610 h 4860733"/>
              <a:gd name="connsiteX6012" fmla="*/ 1553745 w 4853691"/>
              <a:gd name="connsiteY6012" fmla="*/ 377874 h 4860733"/>
              <a:gd name="connsiteX6013" fmla="*/ 1570174 w 4853691"/>
              <a:gd name="connsiteY6013" fmla="*/ 361445 h 4860733"/>
              <a:gd name="connsiteX6014" fmla="*/ 1584256 w 4853691"/>
              <a:gd name="connsiteY6014" fmla="*/ 349710 h 4860733"/>
              <a:gd name="connsiteX6015" fmla="*/ 1600686 w 4853691"/>
              <a:gd name="connsiteY6015" fmla="*/ 335628 h 4860733"/>
              <a:gd name="connsiteX6016" fmla="*/ 1614768 w 4853691"/>
              <a:gd name="connsiteY6016" fmla="*/ 323892 h 4860733"/>
              <a:gd name="connsiteX6017" fmla="*/ 1631197 w 4853691"/>
              <a:gd name="connsiteY6017" fmla="*/ 309810 h 4860733"/>
              <a:gd name="connsiteX6018" fmla="*/ 1645280 w 4853691"/>
              <a:gd name="connsiteY6018" fmla="*/ 298075 h 4860733"/>
              <a:gd name="connsiteX6019" fmla="*/ 1649974 w 4853691"/>
              <a:gd name="connsiteY6019" fmla="*/ 293381 h 4860733"/>
              <a:gd name="connsiteX6020" fmla="*/ 1652321 w 4853691"/>
              <a:gd name="connsiteY6020" fmla="*/ 295728 h 4860733"/>
              <a:gd name="connsiteX6021" fmla="*/ 1642933 w 4853691"/>
              <a:gd name="connsiteY6021" fmla="*/ 307463 h 4860733"/>
              <a:gd name="connsiteX6022" fmla="*/ 1626503 w 4853691"/>
              <a:gd name="connsiteY6022" fmla="*/ 328586 h 4860733"/>
              <a:gd name="connsiteX6023" fmla="*/ 1607727 w 4853691"/>
              <a:gd name="connsiteY6023" fmla="*/ 354404 h 4860733"/>
              <a:gd name="connsiteX6024" fmla="*/ 1591298 w 4853691"/>
              <a:gd name="connsiteY6024" fmla="*/ 375527 h 4860733"/>
              <a:gd name="connsiteX6025" fmla="*/ 1572521 w 4853691"/>
              <a:gd name="connsiteY6025" fmla="*/ 403692 h 4860733"/>
              <a:gd name="connsiteX6026" fmla="*/ 1556092 w 4853691"/>
              <a:gd name="connsiteY6026" fmla="*/ 427162 h 4860733"/>
              <a:gd name="connsiteX6027" fmla="*/ 1539662 w 4853691"/>
              <a:gd name="connsiteY6027" fmla="*/ 455327 h 4860733"/>
              <a:gd name="connsiteX6028" fmla="*/ 1539662 w 4853691"/>
              <a:gd name="connsiteY6028" fmla="*/ 455327 h 4860733"/>
              <a:gd name="connsiteX6029" fmla="*/ 1513845 w 4853691"/>
              <a:gd name="connsiteY6029" fmla="*/ 462368 h 4860733"/>
              <a:gd name="connsiteX6030" fmla="*/ 1490375 w 4853691"/>
              <a:gd name="connsiteY6030" fmla="*/ 469409 h 4860733"/>
              <a:gd name="connsiteX6031" fmla="*/ 1464557 w 4853691"/>
              <a:gd name="connsiteY6031" fmla="*/ 476450 h 4860733"/>
              <a:gd name="connsiteX6032" fmla="*/ 1450475 w 4853691"/>
              <a:gd name="connsiteY6032" fmla="*/ 481145 h 4860733"/>
              <a:gd name="connsiteX6033" fmla="*/ 1457516 w 4853691"/>
              <a:gd name="connsiteY6033" fmla="*/ 474103 h 4860733"/>
              <a:gd name="connsiteX6034" fmla="*/ 1478639 w 4853691"/>
              <a:gd name="connsiteY6034" fmla="*/ 450633 h 4860733"/>
              <a:gd name="connsiteX6035" fmla="*/ 1722732 w 4853691"/>
              <a:gd name="connsiteY6035" fmla="*/ 269910 h 4860733"/>
              <a:gd name="connsiteX6036" fmla="*/ 1750897 w 4853691"/>
              <a:gd name="connsiteY6036" fmla="*/ 265216 h 4860733"/>
              <a:gd name="connsiteX6037" fmla="*/ 1774367 w 4853691"/>
              <a:gd name="connsiteY6037" fmla="*/ 260522 h 4860733"/>
              <a:gd name="connsiteX6038" fmla="*/ 1802532 w 4853691"/>
              <a:gd name="connsiteY6038" fmla="*/ 255828 h 4860733"/>
              <a:gd name="connsiteX6039" fmla="*/ 1826002 w 4853691"/>
              <a:gd name="connsiteY6039" fmla="*/ 253481 h 4860733"/>
              <a:gd name="connsiteX6040" fmla="*/ 1854167 w 4853691"/>
              <a:gd name="connsiteY6040" fmla="*/ 251134 h 4860733"/>
              <a:gd name="connsiteX6041" fmla="*/ 1877637 w 4853691"/>
              <a:gd name="connsiteY6041" fmla="*/ 248787 h 4860733"/>
              <a:gd name="connsiteX6042" fmla="*/ 1908149 w 4853691"/>
              <a:gd name="connsiteY6042" fmla="*/ 246440 h 4860733"/>
              <a:gd name="connsiteX6043" fmla="*/ 1931619 w 4853691"/>
              <a:gd name="connsiteY6043" fmla="*/ 244093 h 4860733"/>
              <a:gd name="connsiteX6044" fmla="*/ 1962131 w 4853691"/>
              <a:gd name="connsiteY6044" fmla="*/ 241746 h 4860733"/>
              <a:gd name="connsiteX6045" fmla="*/ 1985601 w 4853691"/>
              <a:gd name="connsiteY6045" fmla="*/ 239399 h 4860733"/>
              <a:gd name="connsiteX6046" fmla="*/ 2018460 w 4853691"/>
              <a:gd name="connsiteY6046" fmla="*/ 237052 h 4860733"/>
              <a:gd name="connsiteX6047" fmla="*/ 2039583 w 4853691"/>
              <a:gd name="connsiteY6047" fmla="*/ 237052 h 4860733"/>
              <a:gd name="connsiteX6048" fmla="*/ 2093565 w 4853691"/>
              <a:gd name="connsiteY6048" fmla="*/ 237052 h 4860733"/>
              <a:gd name="connsiteX6049" fmla="*/ 2163977 w 4853691"/>
              <a:gd name="connsiteY6049" fmla="*/ 237052 h 4860733"/>
              <a:gd name="connsiteX6050" fmla="*/ 2182753 w 4853691"/>
              <a:gd name="connsiteY6050" fmla="*/ 237052 h 4860733"/>
              <a:gd name="connsiteX6051" fmla="*/ 2234388 w 4853691"/>
              <a:gd name="connsiteY6051" fmla="*/ 239399 h 4860733"/>
              <a:gd name="connsiteX6052" fmla="*/ 2257859 w 4853691"/>
              <a:gd name="connsiteY6052" fmla="*/ 241746 h 4860733"/>
              <a:gd name="connsiteX6053" fmla="*/ 2304800 w 4853691"/>
              <a:gd name="connsiteY6053" fmla="*/ 246440 h 4860733"/>
              <a:gd name="connsiteX6054" fmla="*/ 2332964 w 4853691"/>
              <a:gd name="connsiteY6054" fmla="*/ 248787 h 4860733"/>
              <a:gd name="connsiteX6055" fmla="*/ 2354088 w 4853691"/>
              <a:gd name="connsiteY6055" fmla="*/ 251134 h 4860733"/>
              <a:gd name="connsiteX6056" fmla="*/ 2354088 w 4853691"/>
              <a:gd name="connsiteY6056" fmla="*/ 253481 h 4860733"/>
              <a:gd name="connsiteX6057" fmla="*/ 2363476 w 4853691"/>
              <a:gd name="connsiteY6057" fmla="*/ 269910 h 4860733"/>
              <a:gd name="connsiteX6058" fmla="*/ 2351741 w 4853691"/>
              <a:gd name="connsiteY6058" fmla="*/ 293381 h 4860733"/>
              <a:gd name="connsiteX6059" fmla="*/ 2344699 w 4853691"/>
              <a:gd name="connsiteY6059" fmla="*/ 307463 h 4860733"/>
              <a:gd name="connsiteX6060" fmla="*/ 2330617 w 4853691"/>
              <a:gd name="connsiteY6060" fmla="*/ 335628 h 4860733"/>
              <a:gd name="connsiteX6061" fmla="*/ 2323576 w 4853691"/>
              <a:gd name="connsiteY6061" fmla="*/ 349710 h 4860733"/>
              <a:gd name="connsiteX6062" fmla="*/ 2309494 w 4853691"/>
              <a:gd name="connsiteY6062" fmla="*/ 380222 h 4860733"/>
              <a:gd name="connsiteX6063" fmla="*/ 2304800 w 4853691"/>
              <a:gd name="connsiteY6063" fmla="*/ 394304 h 4860733"/>
              <a:gd name="connsiteX6064" fmla="*/ 2274288 w 4853691"/>
              <a:gd name="connsiteY6064" fmla="*/ 391957 h 4860733"/>
              <a:gd name="connsiteX6065" fmla="*/ 2215612 w 4853691"/>
              <a:gd name="connsiteY6065" fmla="*/ 389610 h 4860733"/>
              <a:gd name="connsiteX6066" fmla="*/ 2180406 w 4853691"/>
              <a:gd name="connsiteY6066" fmla="*/ 387263 h 4860733"/>
              <a:gd name="connsiteX6067" fmla="*/ 2086524 w 4853691"/>
              <a:gd name="connsiteY6067" fmla="*/ 384916 h 4860733"/>
              <a:gd name="connsiteX6068" fmla="*/ 2032542 w 4853691"/>
              <a:gd name="connsiteY6068" fmla="*/ 384916 h 4860733"/>
              <a:gd name="connsiteX6069" fmla="*/ 2013766 w 4853691"/>
              <a:gd name="connsiteY6069" fmla="*/ 384916 h 4860733"/>
              <a:gd name="connsiteX6070" fmla="*/ 1978560 w 4853691"/>
              <a:gd name="connsiteY6070" fmla="*/ 384916 h 4860733"/>
              <a:gd name="connsiteX6071" fmla="*/ 1957437 w 4853691"/>
              <a:gd name="connsiteY6071" fmla="*/ 384916 h 4860733"/>
              <a:gd name="connsiteX6072" fmla="*/ 1924578 w 4853691"/>
              <a:gd name="connsiteY6072" fmla="*/ 387263 h 4860733"/>
              <a:gd name="connsiteX6073" fmla="*/ 1912843 w 4853691"/>
              <a:gd name="connsiteY6073" fmla="*/ 387263 h 4860733"/>
              <a:gd name="connsiteX6074" fmla="*/ 1898761 w 4853691"/>
              <a:gd name="connsiteY6074" fmla="*/ 377874 h 4860733"/>
              <a:gd name="connsiteX6075" fmla="*/ 1889372 w 4853691"/>
              <a:gd name="connsiteY6075" fmla="*/ 370833 h 4860733"/>
              <a:gd name="connsiteX6076" fmla="*/ 1865902 w 4853691"/>
              <a:gd name="connsiteY6076" fmla="*/ 356751 h 4860733"/>
              <a:gd name="connsiteX6077" fmla="*/ 1854167 w 4853691"/>
              <a:gd name="connsiteY6077" fmla="*/ 349710 h 4860733"/>
              <a:gd name="connsiteX6078" fmla="*/ 1833043 w 4853691"/>
              <a:gd name="connsiteY6078" fmla="*/ 337975 h 4860733"/>
              <a:gd name="connsiteX6079" fmla="*/ 1821308 w 4853691"/>
              <a:gd name="connsiteY6079" fmla="*/ 330934 h 4860733"/>
              <a:gd name="connsiteX6080" fmla="*/ 1800185 w 4853691"/>
              <a:gd name="connsiteY6080" fmla="*/ 319198 h 4860733"/>
              <a:gd name="connsiteX6081" fmla="*/ 1788449 w 4853691"/>
              <a:gd name="connsiteY6081" fmla="*/ 314504 h 4860733"/>
              <a:gd name="connsiteX6082" fmla="*/ 1767326 w 4853691"/>
              <a:gd name="connsiteY6082" fmla="*/ 305116 h 4860733"/>
              <a:gd name="connsiteX6083" fmla="*/ 1753244 w 4853691"/>
              <a:gd name="connsiteY6083" fmla="*/ 300422 h 4860733"/>
              <a:gd name="connsiteX6084" fmla="*/ 1734467 w 4853691"/>
              <a:gd name="connsiteY6084" fmla="*/ 293381 h 4860733"/>
              <a:gd name="connsiteX6085" fmla="*/ 1720385 w 4853691"/>
              <a:gd name="connsiteY6085" fmla="*/ 288687 h 4860733"/>
              <a:gd name="connsiteX6086" fmla="*/ 1701609 w 4853691"/>
              <a:gd name="connsiteY6086" fmla="*/ 281646 h 4860733"/>
              <a:gd name="connsiteX6087" fmla="*/ 1687526 w 4853691"/>
              <a:gd name="connsiteY6087" fmla="*/ 276951 h 4860733"/>
              <a:gd name="connsiteX6088" fmla="*/ 1687526 w 4853691"/>
              <a:gd name="connsiteY6088" fmla="*/ 276951 h 4860733"/>
              <a:gd name="connsiteX6089" fmla="*/ 1687526 w 4853691"/>
              <a:gd name="connsiteY6089" fmla="*/ 272257 h 4860733"/>
              <a:gd name="connsiteX6090" fmla="*/ 1687526 w 4853691"/>
              <a:gd name="connsiteY6090" fmla="*/ 269910 h 4860733"/>
              <a:gd name="connsiteX6091" fmla="*/ 1699262 w 4853691"/>
              <a:gd name="connsiteY6091" fmla="*/ 267563 h 4860733"/>
              <a:gd name="connsiteX6092" fmla="*/ 1722732 w 4853691"/>
              <a:gd name="connsiteY6092" fmla="*/ 269910 h 4860733"/>
              <a:gd name="connsiteX6093" fmla="*/ 2419805 w 4853691"/>
              <a:gd name="connsiteY6093" fmla="*/ 183070 h 4860733"/>
              <a:gd name="connsiteX6094" fmla="*/ 2417458 w 4853691"/>
              <a:gd name="connsiteY6094" fmla="*/ 173681 h 4860733"/>
              <a:gd name="connsiteX6095" fmla="*/ 2417458 w 4853691"/>
              <a:gd name="connsiteY6095" fmla="*/ 173681 h 4860733"/>
              <a:gd name="connsiteX6096" fmla="*/ 2426846 w 4853691"/>
              <a:gd name="connsiteY6096" fmla="*/ 159599 h 4860733"/>
              <a:gd name="connsiteX6097" fmla="*/ 2431540 w 4853691"/>
              <a:gd name="connsiteY6097" fmla="*/ 150211 h 4860733"/>
              <a:gd name="connsiteX6098" fmla="*/ 2438581 w 4853691"/>
              <a:gd name="connsiteY6098" fmla="*/ 138476 h 4860733"/>
              <a:gd name="connsiteX6099" fmla="*/ 2443275 w 4853691"/>
              <a:gd name="connsiteY6099" fmla="*/ 129088 h 4860733"/>
              <a:gd name="connsiteX6100" fmla="*/ 2450317 w 4853691"/>
              <a:gd name="connsiteY6100" fmla="*/ 119699 h 4860733"/>
              <a:gd name="connsiteX6101" fmla="*/ 2457358 w 4853691"/>
              <a:gd name="connsiteY6101" fmla="*/ 112658 h 4860733"/>
              <a:gd name="connsiteX6102" fmla="*/ 2464399 w 4853691"/>
              <a:gd name="connsiteY6102" fmla="*/ 103270 h 4860733"/>
              <a:gd name="connsiteX6103" fmla="*/ 2466746 w 4853691"/>
              <a:gd name="connsiteY6103" fmla="*/ 100923 h 4860733"/>
              <a:gd name="connsiteX6104" fmla="*/ 2469093 w 4853691"/>
              <a:gd name="connsiteY6104" fmla="*/ 103270 h 4860733"/>
              <a:gd name="connsiteX6105" fmla="*/ 2466746 w 4853691"/>
              <a:gd name="connsiteY6105" fmla="*/ 110311 h 4860733"/>
              <a:gd name="connsiteX6106" fmla="*/ 2464399 w 4853691"/>
              <a:gd name="connsiteY6106" fmla="*/ 117352 h 4860733"/>
              <a:gd name="connsiteX6107" fmla="*/ 2459705 w 4853691"/>
              <a:gd name="connsiteY6107" fmla="*/ 124393 h 4860733"/>
              <a:gd name="connsiteX6108" fmla="*/ 2457358 w 4853691"/>
              <a:gd name="connsiteY6108" fmla="*/ 131435 h 4860733"/>
              <a:gd name="connsiteX6109" fmla="*/ 2452664 w 4853691"/>
              <a:gd name="connsiteY6109" fmla="*/ 140823 h 4860733"/>
              <a:gd name="connsiteX6110" fmla="*/ 2450317 w 4853691"/>
              <a:gd name="connsiteY6110" fmla="*/ 147864 h 4860733"/>
              <a:gd name="connsiteX6111" fmla="*/ 2447970 w 4853691"/>
              <a:gd name="connsiteY6111" fmla="*/ 157252 h 4860733"/>
              <a:gd name="connsiteX6112" fmla="*/ 2445622 w 4853691"/>
              <a:gd name="connsiteY6112" fmla="*/ 166640 h 4860733"/>
              <a:gd name="connsiteX6113" fmla="*/ 2440928 w 4853691"/>
              <a:gd name="connsiteY6113" fmla="*/ 176028 h 4860733"/>
              <a:gd name="connsiteX6114" fmla="*/ 2438581 w 4853691"/>
              <a:gd name="connsiteY6114" fmla="*/ 185417 h 4860733"/>
              <a:gd name="connsiteX6115" fmla="*/ 2433887 w 4853691"/>
              <a:gd name="connsiteY6115" fmla="*/ 197152 h 4860733"/>
              <a:gd name="connsiteX6116" fmla="*/ 2431540 w 4853691"/>
              <a:gd name="connsiteY6116" fmla="*/ 206540 h 4860733"/>
              <a:gd name="connsiteX6117" fmla="*/ 2431540 w 4853691"/>
              <a:gd name="connsiteY6117" fmla="*/ 208887 h 4860733"/>
              <a:gd name="connsiteX6118" fmla="*/ 2426846 w 4853691"/>
              <a:gd name="connsiteY6118" fmla="*/ 208887 h 4860733"/>
              <a:gd name="connsiteX6119" fmla="*/ 2424499 w 4853691"/>
              <a:gd name="connsiteY6119" fmla="*/ 197152 h 4860733"/>
              <a:gd name="connsiteX6120" fmla="*/ 2419805 w 4853691"/>
              <a:gd name="connsiteY6120" fmla="*/ 183070 h 4860733"/>
              <a:gd name="connsiteX6121" fmla="*/ 2513687 w 4853691"/>
              <a:gd name="connsiteY6121" fmla="*/ 227664 h 4860733"/>
              <a:gd name="connsiteX6122" fmla="*/ 2555934 w 4853691"/>
              <a:gd name="connsiteY6122" fmla="*/ 230011 h 4860733"/>
              <a:gd name="connsiteX6123" fmla="*/ 2581751 w 4853691"/>
              <a:gd name="connsiteY6123" fmla="*/ 232358 h 4860733"/>
              <a:gd name="connsiteX6124" fmla="*/ 2621651 w 4853691"/>
              <a:gd name="connsiteY6124" fmla="*/ 234705 h 4860733"/>
              <a:gd name="connsiteX6125" fmla="*/ 2647469 w 4853691"/>
              <a:gd name="connsiteY6125" fmla="*/ 237052 h 4860733"/>
              <a:gd name="connsiteX6126" fmla="*/ 2675633 w 4853691"/>
              <a:gd name="connsiteY6126" fmla="*/ 239399 h 4860733"/>
              <a:gd name="connsiteX6127" fmla="*/ 2647469 w 4853691"/>
              <a:gd name="connsiteY6127" fmla="*/ 239399 h 4860733"/>
              <a:gd name="connsiteX6128" fmla="*/ 2579404 w 4853691"/>
              <a:gd name="connsiteY6128" fmla="*/ 239399 h 4860733"/>
              <a:gd name="connsiteX6129" fmla="*/ 2555934 w 4853691"/>
              <a:gd name="connsiteY6129" fmla="*/ 239399 h 4860733"/>
              <a:gd name="connsiteX6130" fmla="*/ 2511340 w 4853691"/>
              <a:gd name="connsiteY6130" fmla="*/ 241746 h 4860733"/>
              <a:gd name="connsiteX6131" fmla="*/ 2483175 w 4853691"/>
              <a:gd name="connsiteY6131" fmla="*/ 244093 h 4860733"/>
              <a:gd name="connsiteX6132" fmla="*/ 2443275 w 4853691"/>
              <a:gd name="connsiteY6132" fmla="*/ 246440 h 4860733"/>
              <a:gd name="connsiteX6133" fmla="*/ 2433887 w 4853691"/>
              <a:gd name="connsiteY6133" fmla="*/ 246440 h 4860733"/>
              <a:gd name="connsiteX6134" fmla="*/ 2431540 w 4853691"/>
              <a:gd name="connsiteY6134" fmla="*/ 239399 h 4860733"/>
              <a:gd name="connsiteX6135" fmla="*/ 2431540 w 4853691"/>
              <a:gd name="connsiteY6135" fmla="*/ 239399 h 4860733"/>
              <a:gd name="connsiteX6136" fmla="*/ 2440928 w 4853691"/>
              <a:gd name="connsiteY6136" fmla="*/ 222969 h 4860733"/>
              <a:gd name="connsiteX6137" fmla="*/ 2487869 w 4853691"/>
              <a:gd name="connsiteY6137" fmla="*/ 222969 h 4860733"/>
              <a:gd name="connsiteX6138" fmla="*/ 2513687 w 4853691"/>
              <a:gd name="connsiteY6138" fmla="*/ 227664 h 4860733"/>
              <a:gd name="connsiteX6139" fmla="*/ 2839926 w 4853691"/>
              <a:gd name="connsiteY6139" fmla="*/ 309810 h 4860733"/>
              <a:gd name="connsiteX6140" fmla="*/ 2879826 w 4853691"/>
              <a:gd name="connsiteY6140" fmla="*/ 330934 h 4860733"/>
              <a:gd name="connsiteX6141" fmla="*/ 2910338 w 4853691"/>
              <a:gd name="connsiteY6141" fmla="*/ 347363 h 4860733"/>
              <a:gd name="connsiteX6142" fmla="*/ 2945543 w 4853691"/>
              <a:gd name="connsiteY6142" fmla="*/ 368486 h 4860733"/>
              <a:gd name="connsiteX6143" fmla="*/ 2891561 w 4853691"/>
              <a:gd name="connsiteY6143" fmla="*/ 368486 h 4860733"/>
              <a:gd name="connsiteX6144" fmla="*/ 2870438 w 4853691"/>
              <a:gd name="connsiteY6144" fmla="*/ 368486 h 4860733"/>
              <a:gd name="connsiteX6145" fmla="*/ 2830538 w 4853691"/>
              <a:gd name="connsiteY6145" fmla="*/ 370833 h 4860733"/>
              <a:gd name="connsiteX6146" fmla="*/ 2809415 w 4853691"/>
              <a:gd name="connsiteY6146" fmla="*/ 373180 h 4860733"/>
              <a:gd name="connsiteX6147" fmla="*/ 2769515 w 4853691"/>
              <a:gd name="connsiteY6147" fmla="*/ 375527 h 4860733"/>
              <a:gd name="connsiteX6148" fmla="*/ 2748391 w 4853691"/>
              <a:gd name="connsiteY6148" fmla="*/ 377874 h 4860733"/>
              <a:gd name="connsiteX6149" fmla="*/ 2710839 w 4853691"/>
              <a:gd name="connsiteY6149" fmla="*/ 380222 h 4860733"/>
              <a:gd name="connsiteX6150" fmla="*/ 2689715 w 4853691"/>
              <a:gd name="connsiteY6150" fmla="*/ 382569 h 4860733"/>
              <a:gd name="connsiteX6151" fmla="*/ 2649816 w 4853691"/>
              <a:gd name="connsiteY6151" fmla="*/ 387263 h 4860733"/>
              <a:gd name="connsiteX6152" fmla="*/ 2628692 w 4853691"/>
              <a:gd name="connsiteY6152" fmla="*/ 389610 h 4860733"/>
              <a:gd name="connsiteX6153" fmla="*/ 2588792 w 4853691"/>
              <a:gd name="connsiteY6153" fmla="*/ 394304 h 4860733"/>
              <a:gd name="connsiteX6154" fmla="*/ 2570016 w 4853691"/>
              <a:gd name="connsiteY6154" fmla="*/ 396651 h 4860733"/>
              <a:gd name="connsiteX6155" fmla="*/ 2527769 w 4853691"/>
              <a:gd name="connsiteY6155" fmla="*/ 403692 h 4860733"/>
              <a:gd name="connsiteX6156" fmla="*/ 2508993 w 4853691"/>
              <a:gd name="connsiteY6156" fmla="*/ 406039 h 4860733"/>
              <a:gd name="connsiteX6157" fmla="*/ 2485522 w 4853691"/>
              <a:gd name="connsiteY6157" fmla="*/ 410733 h 4860733"/>
              <a:gd name="connsiteX6158" fmla="*/ 2471440 w 4853691"/>
              <a:gd name="connsiteY6158" fmla="*/ 396651 h 4860733"/>
              <a:gd name="connsiteX6159" fmla="*/ 2473787 w 4853691"/>
              <a:gd name="connsiteY6159" fmla="*/ 396651 h 4860733"/>
              <a:gd name="connsiteX6160" fmla="*/ 2490216 w 4853691"/>
              <a:gd name="connsiteY6160" fmla="*/ 382569 h 4860733"/>
              <a:gd name="connsiteX6161" fmla="*/ 2504299 w 4853691"/>
              <a:gd name="connsiteY6161" fmla="*/ 370833 h 4860733"/>
              <a:gd name="connsiteX6162" fmla="*/ 2520728 w 4853691"/>
              <a:gd name="connsiteY6162" fmla="*/ 356751 h 4860733"/>
              <a:gd name="connsiteX6163" fmla="*/ 2534810 w 4853691"/>
              <a:gd name="connsiteY6163" fmla="*/ 347363 h 4860733"/>
              <a:gd name="connsiteX6164" fmla="*/ 2551239 w 4853691"/>
              <a:gd name="connsiteY6164" fmla="*/ 335628 h 4860733"/>
              <a:gd name="connsiteX6165" fmla="*/ 2565322 w 4853691"/>
              <a:gd name="connsiteY6165" fmla="*/ 326239 h 4860733"/>
              <a:gd name="connsiteX6166" fmla="*/ 2581751 w 4853691"/>
              <a:gd name="connsiteY6166" fmla="*/ 314504 h 4860733"/>
              <a:gd name="connsiteX6167" fmla="*/ 2598180 w 4853691"/>
              <a:gd name="connsiteY6167" fmla="*/ 302769 h 4860733"/>
              <a:gd name="connsiteX6168" fmla="*/ 2612263 w 4853691"/>
              <a:gd name="connsiteY6168" fmla="*/ 293381 h 4860733"/>
              <a:gd name="connsiteX6169" fmla="*/ 2685021 w 4853691"/>
              <a:gd name="connsiteY6169" fmla="*/ 248787 h 4860733"/>
              <a:gd name="connsiteX6170" fmla="*/ 2701450 w 4853691"/>
              <a:gd name="connsiteY6170" fmla="*/ 258175 h 4860733"/>
              <a:gd name="connsiteX6171" fmla="*/ 2720227 w 4853691"/>
              <a:gd name="connsiteY6171" fmla="*/ 246440 h 4860733"/>
              <a:gd name="connsiteX6172" fmla="*/ 2816456 w 4853691"/>
              <a:gd name="connsiteY6172" fmla="*/ 293381 h 4860733"/>
              <a:gd name="connsiteX6173" fmla="*/ 2839926 w 4853691"/>
              <a:gd name="connsiteY6173" fmla="*/ 309810 h 4860733"/>
              <a:gd name="connsiteX6174" fmla="*/ 3055854 w 4853691"/>
              <a:gd name="connsiteY6174" fmla="*/ 359098 h 4860733"/>
              <a:gd name="connsiteX6175" fmla="*/ 3076978 w 4853691"/>
              <a:gd name="connsiteY6175" fmla="*/ 349710 h 4860733"/>
              <a:gd name="connsiteX6176" fmla="*/ 3102795 w 4853691"/>
              <a:gd name="connsiteY6176" fmla="*/ 340322 h 4860733"/>
              <a:gd name="connsiteX6177" fmla="*/ 3123919 w 4853691"/>
              <a:gd name="connsiteY6177" fmla="*/ 333281 h 4860733"/>
              <a:gd name="connsiteX6178" fmla="*/ 3149736 w 4853691"/>
              <a:gd name="connsiteY6178" fmla="*/ 326239 h 4860733"/>
              <a:gd name="connsiteX6179" fmla="*/ 3170860 w 4853691"/>
              <a:gd name="connsiteY6179" fmla="*/ 319198 h 4860733"/>
              <a:gd name="connsiteX6180" fmla="*/ 3199024 w 4853691"/>
              <a:gd name="connsiteY6180" fmla="*/ 312157 h 4860733"/>
              <a:gd name="connsiteX6181" fmla="*/ 3217801 w 4853691"/>
              <a:gd name="connsiteY6181" fmla="*/ 307463 h 4860733"/>
              <a:gd name="connsiteX6182" fmla="*/ 3231883 w 4853691"/>
              <a:gd name="connsiteY6182" fmla="*/ 305116 h 4860733"/>
              <a:gd name="connsiteX6183" fmla="*/ 3243618 w 4853691"/>
              <a:gd name="connsiteY6183" fmla="*/ 312157 h 4860733"/>
              <a:gd name="connsiteX6184" fmla="*/ 3283518 w 4853691"/>
              <a:gd name="connsiteY6184" fmla="*/ 335628 h 4860733"/>
              <a:gd name="connsiteX6185" fmla="*/ 3309336 w 4853691"/>
              <a:gd name="connsiteY6185" fmla="*/ 352057 h 4860733"/>
              <a:gd name="connsiteX6186" fmla="*/ 3349235 w 4853691"/>
              <a:gd name="connsiteY6186" fmla="*/ 375527 h 4860733"/>
              <a:gd name="connsiteX6187" fmla="*/ 3377400 w 4853691"/>
              <a:gd name="connsiteY6187" fmla="*/ 394304 h 4860733"/>
              <a:gd name="connsiteX6188" fmla="*/ 3400870 w 4853691"/>
              <a:gd name="connsiteY6188" fmla="*/ 408386 h 4860733"/>
              <a:gd name="connsiteX6189" fmla="*/ 3398523 w 4853691"/>
              <a:gd name="connsiteY6189" fmla="*/ 413080 h 4860733"/>
              <a:gd name="connsiteX6190" fmla="*/ 3384441 w 4853691"/>
              <a:gd name="connsiteY6190" fmla="*/ 410733 h 4860733"/>
              <a:gd name="connsiteX6191" fmla="*/ 3360970 w 4853691"/>
              <a:gd name="connsiteY6191" fmla="*/ 406039 h 4860733"/>
              <a:gd name="connsiteX6192" fmla="*/ 3328112 w 4853691"/>
              <a:gd name="connsiteY6192" fmla="*/ 398998 h 4860733"/>
              <a:gd name="connsiteX6193" fmla="*/ 3304641 w 4853691"/>
              <a:gd name="connsiteY6193" fmla="*/ 394304 h 4860733"/>
              <a:gd name="connsiteX6194" fmla="*/ 3271783 w 4853691"/>
              <a:gd name="connsiteY6194" fmla="*/ 389610 h 4860733"/>
              <a:gd name="connsiteX6195" fmla="*/ 3248312 w 4853691"/>
              <a:gd name="connsiteY6195" fmla="*/ 384916 h 4860733"/>
              <a:gd name="connsiteX6196" fmla="*/ 3213106 w 4853691"/>
              <a:gd name="connsiteY6196" fmla="*/ 380222 h 4860733"/>
              <a:gd name="connsiteX6197" fmla="*/ 3189636 w 4853691"/>
              <a:gd name="connsiteY6197" fmla="*/ 377874 h 4860733"/>
              <a:gd name="connsiteX6198" fmla="*/ 3154430 w 4853691"/>
              <a:gd name="connsiteY6198" fmla="*/ 375527 h 4860733"/>
              <a:gd name="connsiteX6199" fmla="*/ 3130960 w 4853691"/>
              <a:gd name="connsiteY6199" fmla="*/ 373180 h 4860733"/>
              <a:gd name="connsiteX6200" fmla="*/ 3093407 w 4853691"/>
              <a:gd name="connsiteY6200" fmla="*/ 370833 h 4860733"/>
              <a:gd name="connsiteX6201" fmla="*/ 3072284 w 4853691"/>
              <a:gd name="connsiteY6201" fmla="*/ 368486 h 4860733"/>
              <a:gd name="connsiteX6202" fmla="*/ 3032384 w 4853691"/>
              <a:gd name="connsiteY6202" fmla="*/ 366139 h 4860733"/>
              <a:gd name="connsiteX6203" fmla="*/ 3027690 w 4853691"/>
              <a:gd name="connsiteY6203" fmla="*/ 366139 h 4860733"/>
              <a:gd name="connsiteX6204" fmla="*/ 3032384 w 4853691"/>
              <a:gd name="connsiteY6204" fmla="*/ 363792 h 4860733"/>
              <a:gd name="connsiteX6205" fmla="*/ 3055854 w 4853691"/>
              <a:gd name="connsiteY6205" fmla="*/ 359098 h 4860733"/>
              <a:gd name="connsiteX6206" fmla="*/ 3424341 w 4853691"/>
              <a:gd name="connsiteY6206" fmla="*/ 460021 h 4860733"/>
              <a:gd name="connsiteX6207" fmla="*/ 3424341 w 4853691"/>
              <a:gd name="connsiteY6207" fmla="*/ 474103 h 4860733"/>
              <a:gd name="connsiteX6208" fmla="*/ 3356276 w 4853691"/>
              <a:gd name="connsiteY6208" fmla="*/ 455327 h 4860733"/>
              <a:gd name="connsiteX6209" fmla="*/ 3264742 w 4853691"/>
              <a:gd name="connsiteY6209" fmla="*/ 434204 h 4860733"/>
              <a:gd name="connsiteX6210" fmla="*/ 3234230 w 4853691"/>
              <a:gd name="connsiteY6210" fmla="*/ 429510 h 4860733"/>
              <a:gd name="connsiteX6211" fmla="*/ 3170860 w 4853691"/>
              <a:gd name="connsiteY6211" fmla="*/ 417774 h 4860733"/>
              <a:gd name="connsiteX6212" fmla="*/ 3135654 w 4853691"/>
              <a:gd name="connsiteY6212" fmla="*/ 413080 h 4860733"/>
              <a:gd name="connsiteX6213" fmla="*/ 3074631 w 4853691"/>
              <a:gd name="connsiteY6213" fmla="*/ 403692 h 4860733"/>
              <a:gd name="connsiteX6214" fmla="*/ 3037078 w 4853691"/>
              <a:gd name="connsiteY6214" fmla="*/ 398998 h 4860733"/>
              <a:gd name="connsiteX6215" fmla="*/ 2997178 w 4853691"/>
              <a:gd name="connsiteY6215" fmla="*/ 394304 h 4860733"/>
              <a:gd name="connsiteX6216" fmla="*/ 2997178 w 4853691"/>
              <a:gd name="connsiteY6216" fmla="*/ 394304 h 4860733"/>
              <a:gd name="connsiteX6217" fmla="*/ 2994831 w 4853691"/>
              <a:gd name="connsiteY6217" fmla="*/ 387263 h 4860733"/>
              <a:gd name="connsiteX6218" fmla="*/ 3001872 w 4853691"/>
              <a:gd name="connsiteY6218" fmla="*/ 382569 h 4860733"/>
              <a:gd name="connsiteX6219" fmla="*/ 3015955 w 4853691"/>
              <a:gd name="connsiteY6219" fmla="*/ 375527 h 4860733"/>
              <a:gd name="connsiteX6220" fmla="*/ 3051160 w 4853691"/>
              <a:gd name="connsiteY6220" fmla="*/ 377874 h 4860733"/>
              <a:gd name="connsiteX6221" fmla="*/ 3065243 w 4853691"/>
              <a:gd name="connsiteY6221" fmla="*/ 377874 h 4860733"/>
              <a:gd name="connsiteX6222" fmla="*/ 3114531 w 4853691"/>
              <a:gd name="connsiteY6222" fmla="*/ 380222 h 4860733"/>
              <a:gd name="connsiteX6223" fmla="*/ 3126266 w 4853691"/>
              <a:gd name="connsiteY6223" fmla="*/ 380222 h 4860733"/>
              <a:gd name="connsiteX6224" fmla="*/ 3175554 w 4853691"/>
              <a:gd name="connsiteY6224" fmla="*/ 384916 h 4860733"/>
              <a:gd name="connsiteX6225" fmla="*/ 3184942 w 4853691"/>
              <a:gd name="connsiteY6225" fmla="*/ 384916 h 4860733"/>
              <a:gd name="connsiteX6226" fmla="*/ 3229536 w 4853691"/>
              <a:gd name="connsiteY6226" fmla="*/ 389610 h 4860733"/>
              <a:gd name="connsiteX6227" fmla="*/ 3243618 w 4853691"/>
              <a:gd name="connsiteY6227" fmla="*/ 391957 h 4860733"/>
              <a:gd name="connsiteX6228" fmla="*/ 3283518 w 4853691"/>
              <a:gd name="connsiteY6228" fmla="*/ 398998 h 4860733"/>
              <a:gd name="connsiteX6229" fmla="*/ 3299947 w 4853691"/>
              <a:gd name="connsiteY6229" fmla="*/ 401345 h 4860733"/>
              <a:gd name="connsiteX6230" fmla="*/ 3332806 w 4853691"/>
              <a:gd name="connsiteY6230" fmla="*/ 408386 h 4860733"/>
              <a:gd name="connsiteX6231" fmla="*/ 3358624 w 4853691"/>
              <a:gd name="connsiteY6231" fmla="*/ 413080 h 4860733"/>
              <a:gd name="connsiteX6232" fmla="*/ 3382094 w 4853691"/>
              <a:gd name="connsiteY6232" fmla="*/ 417774 h 4860733"/>
              <a:gd name="connsiteX6233" fmla="*/ 3396176 w 4853691"/>
              <a:gd name="connsiteY6233" fmla="*/ 420121 h 4860733"/>
              <a:gd name="connsiteX6234" fmla="*/ 3396176 w 4853691"/>
              <a:gd name="connsiteY6234" fmla="*/ 422468 h 4860733"/>
              <a:gd name="connsiteX6235" fmla="*/ 3417300 w 4853691"/>
              <a:gd name="connsiteY6235" fmla="*/ 443592 h 4860733"/>
              <a:gd name="connsiteX6236" fmla="*/ 3417300 w 4853691"/>
              <a:gd name="connsiteY6236" fmla="*/ 443592 h 4860733"/>
              <a:gd name="connsiteX6237" fmla="*/ 3417300 w 4853691"/>
              <a:gd name="connsiteY6237" fmla="*/ 448286 h 4860733"/>
              <a:gd name="connsiteX6238" fmla="*/ 3424341 w 4853691"/>
              <a:gd name="connsiteY6238" fmla="*/ 460021 h 4860733"/>
              <a:gd name="connsiteX6239" fmla="*/ 3544040 w 4853691"/>
              <a:gd name="connsiteY6239" fmla="*/ 514003 h 4860733"/>
              <a:gd name="connsiteX6240" fmla="*/ 3593328 w 4853691"/>
              <a:gd name="connsiteY6240" fmla="*/ 532780 h 4860733"/>
              <a:gd name="connsiteX6241" fmla="*/ 3590981 w 4853691"/>
              <a:gd name="connsiteY6241" fmla="*/ 537474 h 4860733"/>
              <a:gd name="connsiteX6242" fmla="*/ 3586287 w 4853691"/>
              <a:gd name="connsiteY6242" fmla="*/ 542168 h 4860733"/>
              <a:gd name="connsiteX6243" fmla="*/ 3576899 w 4853691"/>
              <a:gd name="connsiteY6243" fmla="*/ 553903 h 4860733"/>
              <a:gd name="connsiteX6244" fmla="*/ 3574552 w 4853691"/>
              <a:gd name="connsiteY6244" fmla="*/ 556250 h 4860733"/>
              <a:gd name="connsiteX6245" fmla="*/ 3525264 w 4853691"/>
              <a:gd name="connsiteY6245" fmla="*/ 626661 h 4860733"/>
              <a:gd name="connsiteX6246" fmla="*/ 3525264 w 4853691"/>
              <a:gd name="connsiteY6246" fmla="*/ 626661 h 4860733"/>
              <a:gd name="connsiteX6247" fmla="*/ 3513528 w 4853691"/>
              <a:gd name="connsiteY6247" fmla="*/ 645438 h 4860733"/>
              <a:gd name="connsiteX6248" fmla="*/ 3511182 w 4853691"/>
              <a:gd name="connsiteY6248" fmla="*/ 647785 h 4860733"/>
              <a:gd name="connsiteX6249" fmla="*/ 3499446 w 4853691"/>
              <a:gd name="connsiteY6249" fmla="*/ 666561 h 4860733"/>
              <a:gd name="connsiteX6250" fmla="*/ 3497099 w 4853691"/>
              <a:gd name="connsiteY6250" fmla="*/ 671255 h 4860733"/>
              <a:gd name="connsiteX6251" fmla="*/ 3487711 w 4853691"/>
              <a:gd name="connsiteY6251" fmla="*/ 687685 h 4860733"/>
              <a:gd name="connsiteX6252" fmla="*/ 3483017 w 4853691"/>
              <a:gd name="connsiteY6252" fmla="*/ 694726 h 4860733"/>
              <a:gd name="connsiteX6253" fmla="*/ 3473629 w 4853691"/>
              <a:gd name="connsiteY6253" fmla="*/ 711155 h 4860733"/>
              <a:gd name="connsiteX6254" fmla="*/ 3468935 w 4853691"/>
              <a:gd name="connsiteY6254" fmla="*/ 720543 h 4860733"/>
              <a:gd name="connsiteX6255" fmla="*/ 3459546 w 4853691"/>
              <a:gd name="connsiteY6255" fmla="*/ 736973 h 4860733"/>
              <a:gd name="connsiteX6256" fmla="*/ 3454852 w 4853691"/>
              <a:gd name="connsiteY6256" fmla="*/ 746361 h 4860733"/>
              <a:gd name="connsiteX6257" fmla="*/ 3454852 w 4853691"/>
              <a:gd name="connsiteY6257" fmla="*/ 746361 h 4860733"/>
              <a:gd name="connsiteX6258" fmla="*/ 3445464 w 4853691"/>
              <a:gd name="connsiteY6258" fmla="*/ 744014 h 4860733"/>
              <a:gd name="connsiteX6259" fmla="*/ 3445464 w 4853691"/>
              <a:gd name="connsiteY6259" fmla="*/ 711155 h 4860733"/>
              <a:gd name="connsiteX6260" fmla="*/ 3445464 w 4853691"/>
              <a:gd name="connsiteY6260" fmla="*/ 697073 h 4860733"/>
              <a:gd name="connsiteX6261" fmla="*/ 3445464 w 4853691"/>
              <a:gd name="connsiteY6261" fmla="*/ 664214 h 4860733"/>
              <a:gd name="connsiteX6262" fmla="*/ 3445464 w 4853691"/>
              <a:gd name="connsiteY6262" fmla="*/ 638397 h 4860733"/>
              <a:gd name="connsiteX6263" fmla="*/ 3445464 w 4853691"/>
              <a:gd name="connsiteY6263" fmla="*/ 617273 h 4860733"/>
              <a:gd name="connsiteX6264" fmla="*/ 3443117 w 4853691"/>
              <a:gd name="connsiteY6264" fmla="*/ 582068 h 4860733"/>
              <a:gd name="connsiteX6265" fmla="*/ 3443117 w 4853691"/>
              <a:gd name="connsiteY6265" fmla="*/ 575026 h 4860733"/>
              <a:gd name="connsiteX6266" fmla="*/ 3436076 w 4853691"/>
              <a:gd name="connsiteY6266" fmla="*/ 471756 h 4860733"/>
              <a:gd name="connsiteX6267" fmla="*/ 3548734 w 4853691"/>
              <a:gd name="connsiteY6267" fmla="*/ 509309 h 4860733"/>
              <a:gd name="connsiteX6268" fmla="*/ 3544040 w 4853691"/>
              <a:gd name="connsiteY6268" fmla="*/ 514003 h 4860733"/>
              <a:gd name="connsiteX6269" fmla="*/ 3600369 w 4853691"/>
              <a:gd name="connsiteY6269" fmla="*/ 525738 h 4860733"/>
              <a:gd name="connsiteX6270" fmla="*/ 3609758 w 4853691"/>
              <a:gd name="connsiteY6270" fmla="*/ 514003 h 4860733"/>
              <a:gd name="connsiteX6271" fmla="*/ 3609758 w 4853691"/>
              <a:gd name="connsiteY6271" fmla="*/ 514003 h 4860733"/>
              <a:gd name="connsiteX6272" fmla="*/ 3621493 w 4853691"/>
              <a:gd name="connsiteY6272" fmla="*/ 502268 h 4860733"/>
              <a:gd name="connsiteX6273" fmla="*/ 3621493 w 4853691"/>
              <a:gd name="connsiteY6273" fmla="*/ 502268 h 4860733"/>
              <a:gd name="connsiteX6274" fmla="*/ 3628534 w 4853691"/>
              <a:gd name="connsiteY6274" fmla="*/ 495227 h 4860733"/>
              <a:gd name="connsiteX6275" fmla="*/ 3642616 w 4853691"/>
              <a:gd name="connsiteY6275" fmla="*/ 502268 h 4860733"/>
              <a:gd name="connsiteX6276" fmla="*/ 3652004 w 4853691"/>
              <a:gd name="connsiteY6276" fmla="*/ 499921 h 4860733"/>
              <a:gd name="connsiteX6277" fmla="*/ 3666086 w 4853691"/>
              <a:gd name="connsiteY6277" fmla="*/ 521044 h 4860733"/>
              <a:gd name="connsiteX6278" fmla="*/ 3680169 w 4853691"/>
              <a:gd name="connsiteY6278" fmla="*/ 539821 h 4860733"/>
              <a:gd name="connsiteX6279" fmla="*/ 3694251 w 4853691"/>
              <a:gd name="connsiteY6279" fmla="*/ 563291 h 4860733"/>
              <a:gd name="connsiteX6280" fmla="*/ 3696598 w 4853691"/>
              <a:gd name="connsiteY6280" fmla="*/ 567985 h 4860733"/>
              <a:gd name="connsiteX6281" fmla="*/ 3689557 w 4853691"/>
              <a:gd name="connsiteY6281" fmla="*/ 575026 h 4860733"/>
              <a:gd name="connsiteX6282" fmla="*/ 3656698 w 4853691"/>
              <a:gd name="connsiteY6282" fmla="*/ 560944 h 4860733"/>
              <a:gd name="connsiteX6283" fmla="*/ 3621493 w 4853691"/>
              <a:gd name="connsiteY6283" fmla="*/ 544515 h 4860733"/>
              <a:gd name="connsiteX6284" fmla="*/ 3590981 w 4853691"/>
              <a:gd name="connsiteY6284" fmla="*/ 532780 h 4860733"/>
              <a:gd name="connsiteX6285" fmla="*/ 3600369 w 4853691"/>
              <a:gd name="connsiteY6285" fmla="*/ 525738 h 4860733"/>
              <a:gd name="connsiteX6286" fmla="*/ 3600369 w 4853691"/>
              <a:gd name="connsiteY6286" fmla="*/ 525738 h 4860733"/>
              <a:gd name="connsiteX6287" fmla="*/ 3750580 w 4853691"/>
              <a:gd name="connsiteY6287" fmla="*/ 593803 h 4860733"/>
              <a:gd name="connsiteX6288" fmla="*/ 3769357 w 4853691"/>
              <a:gd name="connsiteY6288" fmla="*/ 600844 h 4860733"/>
              <a:gd name="connsiteX6289" fmla="*/ 3785786 w 4853691"/>
              <a:gd name="connsiteY6289" fmla="*/ 605538 h 4860733"/>
              <a:gd name="connsiteX6290" fmla="*/ 3804562 w 4853691"/>
              <a:gd name="connsiteY6290" fmla="*/ 612579 h 4860733"/>
              <a:gd name="connsiteX6291" fmla="*/ 3820992 w 4853691"/>
              <a:gd name="connsiteY6291" fmla="*/ 617273 h 4860733"/>
              <a:gd name="connsiteX6292" fmla="*/ 3839768 w 4853691"/>
              <a:gd name="connsiteY6292" fmla="*/ 624314 h 4860733"/>
              <a:gd name="connsiteX6293" fmla="*/ 3856197 w 4853691"/>
              <a:gd name="connsiteY6293" fmla="*/ 631355 h 4860733"/>
              <a:gd name="connsiteX6294" fmla="*/ 3874974 w 4853691"/>
              <a:gd name="connsiteY6294" fmla="*/ 638397 h 4860733"/>
              <a:gd name="connsiteX6295" fmla="*/ 3891403 w 4853691"/>
              <a:gd name="connsiteY6295" fmla="*/ 645438 h 4860733"/>
              <a:gd name="connsiteX6296" fmla="*/ 3910180 w 4853691"/>
              <a:gd name="connsiteY6296" fmla="*/ 654826 h 4860733"/>
              <a:gd name="connsiteX6297" fmla="*/ 3926609 w 4853691"/>
              <a:gd name="connsiteY6297" fmla="*/ 661867 h 4860733"/>
              <a:gd name="connsiteX6298" fmla="*/ 3940691 w 4853691"/>
              <a:gd name="connsiteY6298" fmla="*/ 668908 h 4860733"/>
              <a:gd name="connsiteX6299" fmla="*/ 3950079 w 4853691"/>
              <a:gd name="connsiteY6299" fmla="*/ 675949 h 4860733"/>
              <a:gd name="connsiteX6300" fmla="*/ 3975897 w 4853691"/>
              <a:gd name="connsiteY6300" fmla="*/ 697073 h 4860733"/>
              <a:gd name="connsiteX6301" fmla="*/ 3994673 w 4853691"/>
              <a:gd name="connsiteY6301" fmla="*/ 711155 h 4860733"/>
              <a:gd name="connsiteX6302" fmla="*/ 4020491 w 4853691"/>
              <a:gd name="connsiteY6302" fmla="*/ 732279 h 4860733"/>
              <a:gd name="connsiteX6303" fmla="*/ 4036920 w 4853691"/>
              <a:gd name="connsiteY6303" fmla="*/ 746361 h 4860733"/>
              <a:gd name="connsiteX6304" fmla="*/ 4062738 w 4853691"/>
              <a:gd name="connsiteY6304" fmla="*/ 767484 h 4860733"/>
              <a:gd name="connsiteX6305" fmla="*/ 4079167 w 4853691"/>
              <a:gd name="connsiteY6305" fmla="*/ 781566 h 4860733"/>
              <a:gd name="connsiteX6306" fmla="*/ 4104984 w 4853691"/>
              <a:gd name="connsiteY6306" fmla="*/ 805037 h 4860733"/>
              <a:gd name="connsiteX6307" fmla="*/ 4121414 w 4853691"/>
              <a:gd name="connsiteY6307" fmla="*/ 819119 h 4860733"/>
              <a:gd name="connsiteX6308" fmla="*/ 4149578 w 4853691"/>
              <a:gd name="connsiteY6308" fmla="*/ 844937 h 4860733"/>
              <a:gd name="connsiteX6309" fmla="*/ 4163660 w 4853691"/>
              <a:gd name="connsiteY6309" fmla="*/ 856672 h 4860733"/>
              <a:gd name="connsiteX6310" fmla="*/ 4194172 w 4853691"/>
              <a:gd name="connsiteY6310" fmla="*/ 887184 h 4860733"/>
              <a:gd name="connsiteX6311" fmla="*/ 4203560 w 4853691"/>
              <a:gd name="connsiteY6311" fmla="*/ 894225 h 4860733"/>
              <a:gd name="connsiteX6312" fmla="*/ 4212948 w 4853691"/>
              <a:gd name="connsiteY6312" fmla="*/ 903613 h 4860733"/>
              <a:gd name="connsiteX6313" fmla="*/ 4208254 w 4853691"/>
              <a:gd name="connsiteY6313" fmla="*/ 905960 h 4860733"/>
              <a:gd name="connsiteX6314" fmla="*/ 4201213 w 4853691"/>
              <a:gd name="connsiteY6314" fmla="*/ 910654 h 4860733"/>
              <a:gd name="connsiteX6315" fmla="*/ 4198866 w 4853691"/>
              <a:gd name="connsiteY6315" fmla="*/ 913001 h 4860733"/>
              <a:gd name="connsiteX6316" fmla="*/ 4182437 w 4853691"/>
              <a:gd name="connsiteY6316" fmla="*/ 927083 h 4860733"/>
              <a:gd name="connsiteX6317" fmla="*/ 4170701 w 4853691"/>
              <a:gd name="connsiteY6317" fmla="*/ 922389 h 4860733"/>
              <a:gd name="connsiteX6318" fmla="*/ 4156619 w 4853691"/>
              <a:gd name="connsiteY6318" fmla="*/ 927083 h 4860733"/>
              <a:gd name="connsiteX6319" fmla="*/ 4121414 w 4853691"/>
              <a:gd name="connsiteY6319" fmla="*/ 894225 h 4860733"/>
              <a:gd name="connsiteX6320" fmla="*/ 4116719 w 4853691"/>
              <a:gd name="connsiteY6320" fmla="*/ 891878 h 4860733"/>
              <a:gd name="connsiteX6321" fmla="*/ 4062738 w 4853691"/>
              <a:gd name="connsiteY6321" fmla="*/ 842590 h 4860733"/>
              <a:gd name="connsiteX6322" fmla="*/ 4046308 w 4853691"/>
              <a:gd name="connsiteY6322" fmla="*/ 828507 h 4860733"/>
              <a:gd name="connsiteX6323" fmla="*/ 4008755 w 4853691"/>
              <a:gd name="connsiteY6323" fmla="*/ 795649 h 4860733"/>
              <a:gd name="connsiteX6324" fmla="*/ 3985285 w 4853691"/>
              <a:gd name="connsiteY6324" fmla="*/ 776872 h 4860733"/>
              <a:gd name="connsiteX6325" fmla="*/ 3950079 w 4853691"/>
              <a:gd name="connsiteY6325" fmla="*/ 748708 h 4860733"/>
              <a:gd name="connsiteX6326" fmla="*/ 3926609 w 4853691"/>
              <a:gd name="connsiteY6326" fmla="*/ 729931 h 4860733"/>
              <a:gd name="connsiteX6327" fmla="*/ 3893750 w 4853691"/>
              <a:gd name="connsiteY6327" fmla="*/ 704114 h 4860733"/>
              <a:gd name="connsiteX6328" fmla="*/ 3867933 w 4853691"/>
              <a:gd name="connsiteY6328" fmla="*/ 685338 h 4860733"/>
              <a:gd name="connsiteX6329" fmla="*/ 3835074 w 4853691"/>
              <a:gd name="connsiteY6329" fmla="*/ 661867 h 4860733"/>
              <a:gd name="connsiteX6330" fmla="*/ 3809256 w 4853691"/>
              <a:gd name="connsiteY6330" fmla="*/ 643091 h 4860733"/>
              <a:gd name="connsiteX6331" fmla="*/ 3774051 w 4853691"/>
              <a:gd name="connsiteY6331" fmla="*/ 619620 h 4860733"/>
              <a:gd name="connsiteX6332" fmla="*/ 3745886 w 4853691"/>
              <a:gd name="connsiteY6332" fmla="*/ 603191 h 4860733"/>
              <a:gd name="connsiteX6333" fmla="*/ 3724763 w 4853691"/>
              <a:gd name="connsiteY6333" fmla="*/ 591456 h 4860733"/>
              <a:gd name="connsiteX6334" fmla="*/ 3727110 w 4853691"/>
              <a:gd name="connsiteY6334" fmla="*/ 586762 h 4860733"/>
              <a:gd name="connsiteX6335" fmla="*/ 3729457 w 4853691"/>
              <a:gd name="connsiteY6335" fmla="*/ 586762 h 4860733"/>
              <a:gd name="connsiteX6336" fmla="*/ 3750580 w 4853691"/>
              <a:gd name="connsiteY6336" fmla="*/ 593803 h 4860733"/>
              <a:gd name="connsiteX6337" fmla="*/ 4219990 w 4853691"/>
              <a:gd name="connsiteY6337" fmla="*/ 983412 h 4860733"/>
              <a:gd name="connsiteX6338" fmla="*/ 4243460 w 4853691"/>
              <a:gd name="connsiteY6338" fmla="*/ 1004536 h 4860733"/>
              <a:gd name="connsiteX6339" fmla="*/ 4262237 w 4853691"/>
              <a:gd name="connsiteY6339" fmla="*/ 1023312 h 4860733"/>
              <a:gd name="connsiteX6340" fmla="*/ 4285707 w 4853691"/>
              <a:gd name="connsiteY6340" fmla="*/ 1046783 h 4860733"/>
              <a:gd name="connsiteX6341" fmla="*/ 4304483 w 4853691"/>
              <a:gd name="connsiteY6341" fmla="*/ 1065559 h 4860733"/>
              <a:gd name="connsiteX6342" fmla="*/ 4325607 w 4853691"/>
              <a:gd name="connsiteY6342" fmla="*/ 1089030 h 4860733"/>
              <a:gd name="connsiteX6343" fmla="*/ 4344383 w 4853691"/>
              <a:gd name="connsiteY6343" fmla="*/ 1107806 h 4860733"/>
              <a:gd name="connsiteX6344" fmla="*/ 4365507 w 4853691"/>
              <a:gd name="connsiteY6344" fmla="*/ 1133623 h 4860733"/>
              <a:gd name="connsiteX6345" fmla="*/ 4381936 w 4853691"/>
              <a:gd name="connsiteY6345" fmla="*/ 1152400 h 4860733"/>
              <a:gd name="connsiteX6346" fmla="*/ 4403059 w 4853691"/>
              <a:gd name="connsiteY6346" fmla="*/ 1178217 h 4860733"/>
              <a:gd name="connsiteX6347" fmla="*/ 4419489 w 4853691"/>
              <a:gd name="connsiteY6347" fmla="*/ 1196994 h 4860733"/>
              <a:gd name="connsiteX6348" fmla="*/ 4440612 w 4853691"/>
              <a:gd name="connsiteY6348" fmla="*/ 1225158 h 4860733"/>
              <a:gd name="connsiteX6349" fmla="*/ 4454694 w 4853691"/>
              <a:gd name="connsiteY6349" fmla="*/ 1243935 h 4860733"/>
              <a:gd name="connsiteX6350" fmla="*/ 4459388 w 4853691"/>
              <a:gd name="connsiteY6350" fmla="*/ 1250976 h 4860733"/>
              <a:gd name="connsiteX6351" fmla="*/ 4452347 w 4853691"/>
              <a:gd name="connsiteY6351" fmla="*/ 1243935 h 4860733"/>
              <a:gd name="connsiteX6352" fmla="*/ 4431224 w 4853691"/>
              <a:gd name="connsiteY6352" fmla="*/ 1222811 h 4860733"/>
              <a:gd name="connsiteX6353" fmla="*/ 4417141 w 4853691"/>
              <a:gd name="connsiteY6353" fmla="*/ 1208729 h 4860733"/>
              <a:gd name="connsiteX6354" fmla="*/ 4396018 w 4853691"/>
              <a:gd name="connsiteY6354" fmla="*/ 1187606 h 4860733"/>
              <a:gd name="connsiteX6355" fmla="*/ 4381936 w 4853691"/>
              <a:gd name="connsiteY6355" fmla="*/ 1175870 h 4860733"/>
              <a:gd name="connsiteX6356" fmla="*/ 4356118 w 4853691"/>
              <a:gd name="connsiteY6356" fmla="*/ 1154747 h 4860733"/>
              <a:gd name="connsiteX6357" fmla="*/ 4344383 w 4853691"/>
              <a:gd name="connsiteY6357" fmla="*/ 1145359 h 4860733"/>
              <a:gd name="connsiteX6358" fmla="*/ 4320913 w 4853691"/>
              <a:gd name="connsiteY6358" fmla="*/ 1126582 h 4860733"/>
              <a:gd name="connsiteX6359" fmla="*/ 4325607 w 4853691"/>
              <a:gd name="connsiteY6359" fmla="*/ 1114847 h 4860733"/>
              <a:gd name="connsiteX6360" fmla="*/ 4304483 w 4853691"/>
              <a:gd name="connsiteY6360" fmla="*/ 1093724 h 4860733"/>
              <a:gd name="connsiteX6361" fmla="*/ 4290401 w 4853691"/>
              <a:gd name="connsiteY6361" fmla="*/ 1098418 h 4860733"/>
              <a:gd name="connsiteX6362" fmla="*/ 4283360 w 4853691"/>
              <a:gd name="connsiteY6362" fmla="*/ 1089030 h 4860733"/>
              <a:gd name="connsiteX6363" fmla="*/ 4248154 w 4853691"/>
              <a:gd name="connsiteY6363" fmla="*/ 1037394 h 4860733"/>
              <a:gd name="connsiteX6364" fmla="*/ 4212948 w 4853691"/>
              <a:gd name="connsiteY6364" fmla="*/ 990454 h 4860733"/>
              <a:gd name="connsiteX6365" fmla="*/ 4184784 w 4853691"/>
              <a:gd name="connsiteY6365" fmla="*/ 955248 h 4860733"/>
              <a:gd name="connsiteX6366" fmla="*/ 4187131 w 4853691"/>
              <a:gd name="connsiteY6366" fmla="*/ 952901 h 4860733"/>
              <a:gd name="connsiteX6367" fmla="*/ 4198866 w 4853691"/>
              <a:gd name="connsiteY6367" fmla="*/ 962289 h 4860733"/>
              <a:gd name="connsiteX6368" fmla="*/ 4219990 w 4853691"/>
              <a:gd name="connsiteY6368" fmla="*/ 983412 h 4860733"/>
              <a:gd name="connsiteX6369" fmla="*/ 4804404 w 4853691"/>
              <a:gd name="connsiteY6369" fmla="*/ 1931619 h 4860733"/>
              <a:gd name="connsiteX6370" fmla="*/ 4797363 w 4853691"/>
              <a:gd name="connsiteY6370" fmla="*/ 1905802 h 4860733"/>
              <a:gd name="connsiteX6371" fmla="*/ 4795016 w 4853691"/>
              <a:gd name="connsiteY6371" fmla="*/ 1896413 h 4860733"/>
              <a:gd name="connsiteX6372" fmla="*/ 4790322 w 4853691"/>
              <a:gd name="connsiteY6372" fmla="*/ 1884678 h 4860733"/>
              <a:gd name="connsiteX6373" fmla="*/ 4792669 w 4853691"/>
              <a:gd name="connsiteY6373" fmla="*/ 1884678 h 4860733"/>
              <a:gd name="connsiteX6374" fmla="*/ 4802057 w 4853691"/>
              <a:gd name="connsiteY6374" fmla="*/ 1922231 h 4860733"/>
              <a:gd name="connsiteX6375" fmla="*/ 4804404 w 4853691"/>
              <a:gd name="connsiteY6375" fmla="*/ 1931619 h 4860733"/>
              <a:gd name="connsiteX6376" fmla="*/ 4804404 w 4853691"/>
              <a:gd name="connsiteY6376" fmla="*/ 1931619 h 4860733"/>
              <a:gd name="connsiteX6377" fmla="*/ 4771546 w 4853691"/>
              <a:gd name="connsiteY6377" fmla="*/ 1894066 h 4860733"/>
              <a:gd name="connsiteX6378" fmla="*/ 4787975 w 4853691"/>
              <a:gd name="connsiteY6378" fmla="*/ 1973866 h 4860733"/>
              <a:gd name="connsiteX6379" fmla="*/ 4787975 w 4853691"/>
              <a:gd name="connsiteY6379" fmla="*/ 1978560 h 4860733"/>
              <a:gd name="connsiteX6380" fmla="*/ 4787975 w 4853691"/>
              <a:gd name="connsiteY6380" fmla="*/ 1978560 h 4860733"/>
              <a:gd name="connsiteX6381" fmla="*/ 4780934 w 4853691"/>
              <a:gd name="connsiteY6381" fmla="*/ 1964478 h 4860733"/>
              <a:gd name="connsiteX6382" fmla="*/ 4773892 w 4853691"/>
              <a:gd name="connsiteY6382" fmla="*/ 1929272 h 4860733"/>
              <a:gd name="connsiteX6383" fmla="*/ 4769198 w 4853691"/>
              <a:gd name="connsiteY6383" fmla="*/ 1912843 h 4860733"/>
              <a:gd name="connsiteX6384" fmla="*/ 4762157 w 4853691"/>
              <a:gd name="connsiteY6384" fmla="*/ 1882331 h 4860733"/>
              <a:gd name="connsiteX6385" fmla="*/ 4757463 w 4853691"/>
              <a:gd name="connsiteY6385" fmla="*/ 1863555 h 4860733"/>
              <a:gd name="connsiteX6386" fmla="*/ 4748075 w 4853691"/>
              <a:gd name="connsiteY6386" fmla="*/ 1835390 h 4860733"/>
              <a:gd name="connsiteX6387" fmla="*/ 4743381 w 4853691"/>
              <a:gd name="connsiteY6387" fmla="*/ 1816614 h 4860733"/>
              <a:gd name="connsiteX6388" fmla="*/ 4733993 w 4853691"/>
              <a:gd name="connsiteY6388" fmla="*/ 1786102 h 4860733"/>
              <a:gd name="connsiteX6389" fmla="*/ 4729299 w 4853691"/>
              <a:gd name="connsiteY6389" fmla="*/ 1769673 h 4860733"/>
              <a:gd name="connsiteX6390" fmla="*/ 4719911 w 4853691"/>
              <a:gd name="connsiteY6390" fmla="*/ 1743855 h 4860733"/>
              <a:gd name="connsiteX6391" fmla="*/ 4731646 w 4853691"/>
              <a:gd name="connsiteY6391" fmla="*/ 1725079 h 4860733"/>
              <a:gd name="connsiteX6392" fmla="*/ 4710522 w 4853691"/>
              <a:gd name="connsiteY6392" fmla="*/ 1703956 h 4860733"/>
              <a:gd name="connsiteX6393" fmla="*/ 4705828 w 4853691"/>
              <a:gd name="connsiteY6393" fmla="*/ 1703956 h 4860733"/>
              <a:gd name="connsiteX6394" fmla="*/ 4696440 w 4853691"/>
              <a:gd name="connsiteY6394" fmla="*/ 1673444 h 4860733"/>
              <a:gd name="connsiteX6395" fmla="*/ 4691746 w 4853691"/>
              <a:gd name="connsiteY6395" fmla="*/ 1652321 h 4860733"/>
              <a:gd name="connsiteX6396" fmla="*/ 4682358 w 4853691"/>
              <a:gd name="connsiteY6396" fmla="*/ 1621809 h 4860733"/>
              <a:gd name="connsiteX6397" fmla="*/ 4724605 w 4853691"/>
              <a:gd name="connsiteY6397" fmla="*/ 1699262 h 4860733"/>
              <a:gd name="connsiteX6398" fmla="*/ 4726952 w 4853691"/>
              <a:gd name="connsiteY6398" fmla="*/ 1706303 h 4860733"/>
              <a:gd name="connsiteX6399" fmla="*/ 4748075 w 4853691"/>
              <a:gd name="connsiteY6399" fmla="*/ 1783755 h 4860733"/>
              <a:gd name="connsiteX6400" fmla="*/ 4752769 w 4853691"/>
              <a:gd name="connsiteY6400" fmla="*/ 1797838 h 4860733"/>
              <a:gd name="connsiteX6401" fmla="*/ 4766852 w 4853691"/>
              <a:gd name="connsiteY6401" fmla="*/ 1854167 h 4860733"/>
              <a:gd name="connsiteX6402" fmla="*/ 4766852 w 4853691"/>
              <a:gd name="connsiteY6402" fmla="*/ 1856514 h 4860733"/>
              <a:gd name="connsiteX6403" fmla="*/ 4769198 w 4853691"/>
              <a:gd name="connsiteY6403" fmla="*/ 1865902 h 4860733"/>
              <a:gd name="connsiteX6404" fmla="*/ 4771546 w 4853691"/>
              <a:gd name="connsiteY6404" fmla="*/ 1875290 h 4860733"/>
              <a:gd name="connsiteX6405" fmla="*/ 4771546 w 4853691"/>
              <a:gd name="connsiteY6405" fmla="*/ 1894066 h 4860733"/>
              <a:gd name="connsiteX6406" fmla="*/ 4799710 w 4853691"/>
              <a:gd name="connsiteY6406" fmla="*/ 2065401 h 4860733"/>
              <a:gd name="connsiteX6407" fmla="*/ 4795016 w 4853691"/>
              <a:gd name="connsiteY6407" fmla="*/ 2034889 h 4860733"/>
              <a:gd name="connsiteX6408" fmla="*/ 4792669 w 4853691"/>
              <a:gd name="connsiteY6408" fmla="*/ 2025501 h 4860733"/>
              <a:gd name="connsiteX6409" fmla="*/ 4785628 w 4853691"/>
              <a:gd name="connsiteY6409" fmla="*/ 1987948 h 4860733"/>
              <a:gd name="connsiteX6410" fmla="*/ 4787975 w 4853691"/>
              <a:gd name="connsiteY6410" fmla="*/ 1980907 h 4860733"/>
              <a:gd name="connsiteX6411" fmla="*/ 4799710 w 4853691"/>
              <a:gd name="connsiteY6411" fmla="*/ 2060707 h 4860733"/>
              <a:gd name="connsiteX6412" fmla="*/ 4799710 w 4853691"/>
              <a:gd name="connsiteY6412" fmla="*/ 2065401 h 4860733"/>
              <a:gd name="connsiteX6413" fmla="*/ 4752769 w 4853691"/>
              <a:gd name="connsiteY6413" fmla="*/ 1941007 h 4860733"/>
              <a:gd name="connsiteX6414" fmla="*/ 4745728 w 4853691"/>
              <a:gd name="connsiteY6414" fmla="*/ 1924578 h 4860733"/>
              <a:gd name="connsiteX6415" fmla="*/ 4741034 w 4853691"/>
              <a:gd name="connsiteY6415" fmla="*/ 1910496 h 4860733"/>
              <a:gd name="connsiteX6416" fmla="*/ 4733993 w 4853691"/>
              <a:gd name="connsiteY6416" fmla="*/ 1894066 h 4860733"/>
              <a:gd name="connsiteX6417" fmla="*/ 4729299 w 4853691"/>
              <a:gd name="connsiteY6417" fmla="*/ 1882331 h 4860733"/>
              <a:gd name="connsiteX6418" fmla="*/ 4722257 w 4853691"/>
              <a:gd name="connsiteY6418" fmla="*/ 1868249 h 4860733"/>
              <a:gd name="connsiteX6419" fmla="*/ 4715216 w 4853691"/>
              <a:gd name="connsiteY6419" fmla="*/ 1856514 h 4860733"/>
              <a:gd name="connsiteX6420" fmla="*/ 4705828 w 4853691"/>
              <a:gd name="connsiteY6420" fmla="*/ 1842432 h 4860733"/>
              <a:gd name="connsiteX6421" fmla="*/ 4698787 w 4853691"/>
              <a:gd name="connsiteY6421" fmla="*/ 1833043 h 4860733"/>
              <a:gd name="connsiteX6422" fmla="*/ 4689399 w 4853691"/>
              <a:gd name="connsiteY6422" fmla="*/ 1818961 h 4860733"/>
              <a:gd name="connsiteX6423" fmla="*/ 4682358 w 4853691"/>
              <a:gd name="connsiteY6423" fmla="*/ 1809573 h 4860733"/>
              <a:gd name="connsiteX6424" fmla="*/ 4670623 w 4853691"/>
              <a:gd name="connsiteY6424" fmla="*/ 1795491 h 4860733"/>
              <a:gd name="connsiteX6425" fmla="*/ 4665929 w 4853691"/>
              <a:gd name="connsiteY6425" fmla="*/ 1790796 h 4860733"/>
              <a:gd name="connsiteX6426" fmla="*/ 4663581 w 4853691"/>
              <a:gd name="connsiteY6426" fmla="*/ 1788449 h 4860733"/>
              <a:gd name="connsiteX6427" fmla="*/ 4668275 w 4853691"/>
              <a:gd name="connsiteY6427" fmla="*/ 1774367 h 4860733"/>
              <a:gd name="connsiteX6428" fmla="*/ 4658887 w 4853691"/>
              <a:gd name="connsiteY6428" fmla="*/ 1757938 h 4860733"/>
              <a:gd name="connsiteX6429" fmla="*/ 4661234 w 4853691"/>
              <a:gd name="connsiteY6429" fmla="*/ 1755591 h 4860733"/>
              <a:gd name="connsiteX6430" fmla="*/ 4663581 w 4853691"/>
              <a:gd name="connsiteY6430" fmla="*/ 1753244 h 4860733"/>
              <a:gd name="connsiteX6431" fmla="*/ 4668275 w 4853691"/>
              <a:gd name="connsiteY6431" fmla="*/ 1748550 h 4860733"/>
              <a:gd name="connsiteX6432" fmla="*/ 4670623 w 4853691"/>
              <a:gd name="connsiteY6432" fmla="*/ 1746203 h 4860733"/>
              <a:gd name="connsiteX6433" fmla="*/ 4672970 w 4853691"/>
              <a:gd name="connsiteY6433" fmla="*/ 1743855 h 4860733"/>
              <a:gd name="connsiteX6434" fmla="*/ 4677664 w 4853691"/>
              <a:gd name="connsiteY6434" fmla="*/ 1741508 h 4860733"/>
              <a:gd name="connsiteX6435" fmla="*/ 4680011 w 4853691"/>
              <a:gd name="connsiteY6435" fmla="*/ 1739161 h 4860733"/>
              <a:gd name="connsiteX6436" fmla="*/ 4684705 w 4853691"/>
              <a:gd name="connsiteY6436" fmla="*/ 1736814 h 4860733"/>
              <a:gd name="connsiteX6437" fmla="*/ 4684705 w 4853691"/>
              <a:gd name="connsiteY6437" fmla="*/ 1736814 h 4860733"/>
              <a:gd name="connsiteX6438" fmla="*/ 4703481 w 4853691"/>
              <a:gd name="connsiteY6438" fmla="*/ 1753244 h 4860733"/>
              <a:gd name="connsiteX6439" fmla="*/ 4708175 w 4853691"/>
              <a:gd name="connsiteY6439" fmla="*/ 1753244 h 4860733"/>
              <a:gd name="connsiteX6440" fmla="*/ 4719911 w 4853691"/>
              <a:gd name="connsiteY6440" fmla="*/ 1793144 h 4860733"/>
              <a:gd name="connsiteX6441" fmla="*/ 4724605 w 4853691"/>
              <a:gd name="connsiteY6441" fmla="*/ 1811920 h 4860733"/>
              <a:gd name="connsiteX6442" fmla="*/ 4733993 w 4853691"/>
              <a:gd name="connsiteY6442" fmla="*/ 1851820 h 4860733"/>
              <a:gd name="connsiteX6443" fmla="*/ 4741034 w 4853691"/>
              <a:gd name="connsiteY6443" fmla="*/ 1877637 h 4860733"/>
              <a:gd name="connsiteX6444" fmla="*/ 4748075 w 4853691"/>
              <a:gd name="connsiteY6444" fmla="*/ 1912843 h 4860733"/>
              <a:gd name="connsiteX6445" fmla="*/ 4755116 w 4853691"/>
              <a:gd name="connsiteY6445" fmla="*/ 1943354 h 4860733"/>
              <a:gd name="connsiteX6446" fmla="*/ 4759810 w 4853691"/>
              <a:gd name="connsiteY6446" fmla="*/ 1962131 h 4860733"/>
              <a:gd name="connsiteX6447" fmla="*/ 4759810 w 4853691"/>
              <a:gd name="connsiteY6447" fmla="*/ 1962131 h 4860733"/>
              <a:gd name="connsiteX6448" fmla="*/ 4757463 w 4853691"/>
              <a:gd name="connsiteY6448" fmla="*/ 1957437 h 4860733"/>
              <a:gd name="connsiteX6449" fmla="*/ 4752769 w 4853691"/>
              <a:gd name="connsiteY6449" fmla="*/ 1941007 h 4860733"/>
              <a:gd name="connsiteX6450" fmla="*/ 4623682 w 4853691"/>
              <a:gd name="connsiteY6450" fmla="*/ 1746203 h 4860733"/>
              <a:gd name="connsiteX6451" fmla="*/ 4616640 w 4853691"/>
              <a:gd name="connsiteY6451" fmla="*/ 1739161 h 4860733"/>
              <a:gd name="connsiteX6452" fmla="*/ 4604905 w 4853691"/>
              <a:gd name="connsiteY6452" fmla="*/ 1732120 h 4860733"/>
              <a:gd name="connsiteX6453" fmla="*/ 4595517 w 4853691"/>
              <a:gd name="connsiteY6453" fmla="*/ 1727426 h 4860733"/>
              <a:gd name="connsiteX6454" fmla="*/ 4583782 w 4853691"/>
              <a:gd name="connsiteY6454" fmla="*/ 1720385 h 4860733"/>
              <a:gd name="connsiteX6455" fmla="*/ 4574393 w 4853691"/>
              <a:gd name="connsiteY6455" fmla="*/ 1715691 h 4860733"/>
              <a:gd name="connsiteX6456" fmla="*/ 4562658 w 4853691"/>
              <a:gd name="connsiteY6456" fmla="*/ 1710997 h 4860733"/>
              <a:gd name="connsiteX6457" fmla="*/ 4553270 w 4853691"/>
              <a:gd name="connsiteY6457" fmla="*/ 1708650 h 4860733"/>
              <a:gd name="connsiteX6458" fmla="*/ 4541535 w 4853691"/>
              <a:gd name="connsiteY6458" fmla="*/ 1703956 h 4860733"/>
              <a:gd name="connsiteX6459" fmla="*/ 4534494 w 4853691"/>
              <a:gd name="connsiteY6459" fmla="*/ 1701609 h 4860733"/>
              <a:gd name="connsiteX6460" fmla="*/ 4520412 w 4853691"/>
              <a:gd name="connsiteY6460" fmla="*/ 1699262 h 4860733"/>
              <a:gd name="connsiteX6461" fmla="*/ 4513371 w 4853691"/>
              <a:gd name="connsiteY6461" fmla="*/ 1696915 h 4860733"/>
              <a:gd name="connsiteX6462" fmla="*/ 4492247 w 4853691"/>
              <a:gd name="connsiteY6462" fmla="*/ 1694568 h 4860733"/>
              <a:gd name="connsiteX6463" fmla="*/ 4482859 w 4853691"/>
              <a:gd name="connsiteY6463" fmla="*/ 1694568 h 4860733"/>
              <a:gd name="connsiteX6464" fmla="*/ 4464082 w 4853691"/>
              <a:gd name="connsiteY6464" fmla="*/ 1678138 h 4860733"/>
              <a:gd name="connsiteX6465" fmla="*/ 4457041 w 4853691"/>
              <a:gd name="connsiteY6465" fmla="*/ 1680485 h 4860733"/>
              <a:gd name="connsiteX6466" fmla="*/ 4440612 w 4853691"/>
              <a:gd name="connsiteY6466" fmla="*/ 1633544 h 4860733"/>
              <a:gd name="connsiteX6467" fmla="*/ 4412447 w 4853691"/>
              <a:gd name="connsiteY6467" fmla="*/ 1556092 h 4860733"/>
              <a:gd name="connsiteX6468" fmla="*/ 4384283 w 4853691"/>
              <a:gd name="connsiteY6468" fmla="*/ 1478639 h 4860733"/>
              <a:gd name="connsiteX6469" fmla="*/ 4384283 w 4853691"/>
              <a:gd name="connsiteY6469" fmla="*/ 1476292 h 4860733"/>
              <a:gd name="connsiteX6470" fmla="*/ 4356118 w 4853691"/>
              <a:gd name="connsiteY6470" fmla="*/ 1401187 h 4860733"/>
              <a:gd name="connsiteX6471" fmla="*/ 4351424 w 4853691"/>
              <a:gd name="connsiteY6471" fmla="*/ 1389451 h 4860733"/>
              <a:gd name="connsiteX6472" fmla="*/ 4327954 w 4853691"/>
              <a:gd name="connsiteY6472" fmla="*/ 1323734 h 4860733"/>
              <a:gd name="connsiteX6473" fmla="*/ 4320913 w 4853691"/>
              <a:gd name="connsiteY6473" fmla="*/ 1307305 h 4860733"/>
              <a:gd name="connsiteX6474" fmla="*/ 4297442 w 4853691"/>
              <a:gd name="connsiteY6474" fmla="*/ 1246282 h 4860733"/>
              <a:gd name="connsiteX6475" fmla="*/ 4288054 w 4853691"/>
              <a:gd name="connsiteY6475" fmla="*/ 1225158 h 4860733"/>
              <a:gd name="connsiteX6476" fmla="*/ 4285707 w 4853691"/>
              <a:gd name="connsiteY6476" fmla="*/ 1220464 h 4860733"/>
              <a:gd name="connsiteX6477" fmla="*/ 4299789 w 4853691"/>
              <a:gd name="connsiteY6477" fmla="*/ 1229852 h 4860733"/>
              <a:gd name="connsiteX6478" fmla="*/ 4297442 w 4853691"/>
              <a:gd name="connsiteY6478" fmla="*/ 1239241 h 4860733"/>
              <a:gd name="connsiteX6479" fmla="*/ 4318566 w 4853691"/>
              <a:gd name="connsiteY6479" fmla="*/ 1260364 h 4860733"/>
              <a:gd name="connsiteX6480" fmla="*/ 4334995 w 4853691"/>
              <a:gd name="connsiteY6480" fmla="*/ 1253323 h 4860733"/>
              <a:gd name="connsiteX6481" fmla="*/ 4445306 w 4853691"/>
              <a:gd name="connsiteY6481" fmla="*/ 1342511 h 4860733"/>
              <a:gd name="connsiteX6482" fmla="*/ 4445306 w 4853691"/>
              <a:gd name="connsiteY6482" fmla="*/ 1344858 h 4860733"/>
              <a:gd name="connsiteX6483" fmla="*/ 4492247 w 4853691"/>
              <a:gd name="connsiteY6483" fmla="*/ 1431698 h 4860733"/>
              <a:gd name="connsiteX6484" fmla="*/ 4522759 w 4853691"/>
              <a:gd name="connsiteY6484" fmla="*/ 1490375 h 4860733"/>
              <a:gd name="connsiteX6485" fmla="*/ 4555617 w 4853691"/>
              <a:gd name="connsiteY6485" fmla="*/ 1556092 h 4860733"/>
              <a:gd name="connsiteX6486" fmla="*/ 4576741 w 4853691"/>
              <a:gd name="connsiteY6486" fmla="*/ 1603033 h 4860733"/>
              <a:gd name="connsiteX6487" fmla="*/ 4604905 w 4853691"/>
              <a:gd name="connsiteY6487" fmla="*/ 1666403 h 4860733"/>
              <a:gd name="connsiteX6488" fmla="*/ 4623682 w 4853691"/>
              <a:gd name="connsiteY6488" fmla="*/ 1713344 h 4860733"/>
              <a:gd name="connsiteX6489" fmla="*/ 4642458 w 4853691"/>
              <a:gd name="connsiteY6489" fmla="*/ 1760285 h 4860733"/>
              <a:gd name="connsiteX6490" fmla="*/ 4637764 w 4853691"/>
              <a:gd name="connsiteY6490" fmla="*/ 1764979 h 4860733"/>
              <a:gd name="connsiteX6491" fmla="*/ 4633070 w 4853691"/>
              <a:gd name="connsiteY6491" fmla="*/ 1760285 h 4860733"/>
              <a:gd name="connsiteX6492" fmla="*/ 4623682 w 4853691"/>
              <a:gd name="connsiteY6492" fmla="*/ 1746203 h 4860733"/>
              <a:gd name="connsiteX6493" fmla="*/ 4541535 w 4853691"/>
              <a:gd name="connsiteY6493" fmla="*/ 2027848 h 4860733"/>
              <a:gd name="connsiteX6494" fmla="*/ 4543882 w 4853691"/>
              <a:gd name="connsiteY6494" fmla="*/ 2039583 h 4860733"/>
              <a:gd name="connsiteX6495" fmla="*/ 4548576 w 4853691"/>
              <a:gd name="connsiteY6495" fmla="*/ 2056013 h 4860733"/>
              <a:gd name="connsiteX6496" fmla="*/ 4550923 w 4853691"/>
              <a:gd name="connsiteY6496" fmla="*/ 2060707 h 4860733"/>
              <a:gd name="connsiteX6497" fmla="*/ 4581435 w 4853691"/>
              <a:gd name="connsiteY6497" fmla="*/ 2163977 h 4860733"/>
              <a:gd name="connsiteX6498" fmla="*/ 4567353 w 4853691"/>
              <a:gd name="connsiteY6498" fmla="*/ 2182753 h 4860733"/>
              <a:gd name="connsiteX6499" fmla="*/ 4588476 w 4853691"/>
              <a:gd name="connsiteY6499" fmla="*/ 2203877 h 4860733"/>
              <a:gd name="connsiteX6500" fmla="*/ 4593170 w 4853691"/>
              <a:gd name="connsiteY6500" fmla="*/ 2203877 h 4860733"/>
              <a:gd name="connsiteX6501" fmla="*/ 4604905 w 4853691"/>
              <a:gd name="connsiteY6501" fmla="*/ 2241429 h 4860733"/>
              <a:gd name="connsiteX6502" fmla="*/ 4604905 w 4853691"/>
              <a:gd name="connsiteY6502" fmla="*/ 2243776 h 4860733"/>
              <a:gd name="connsiteX6503" fmla="*/ 4609599 w 4853691"/>
              <a:gd name="connsiteY6503" fmla="*/ 2260206 h 4860733"/>
              <a:gd name="connsiteX6504" fmla="*/ 4609599 w 4853691"/>
              <a:gd name="connsiteY6504" fmla="*/ 2262553 h 4860733"/>
              <a:gd name="connsiteX6505" fmla="*/ 4614294 w 4853691"/>
              <a:gd name="connsiteY6505" fmla="*/ 2276635 h 4860733"/>
              <a:gd name="connsiteX6506" fmla="*/ 4616640 w 4853691"/>
              <a:gd name="connsiteY6506" fmla="*/ 2281329 h 4860733"/>
              <a:gd name="connsiteX6507" fmla="*/ 4621334 w 4853691"/>
              <a:gd name="connsiteY6507" fmla="*/ 2295411 h 4860733"/>
              <a:gd name="connsiteX6508" fmla="*/ 4623682 w 4853691"/>
              <a:gd name="connsiteY6508" fmla="*/ 2300106 h 4860733"/>
              <a:gd name="connsiteX6509" fmla="*/ 4628376 w 4853691"/>
              <a:gd name="connsiteY6509" fmla="*/ 2314188 h 4860733"/>
              <a:gd name="connsiteX6510" fmla="*/ 4630723 w 4853691"/>
              <a:gd name="connsiteY6510" fmla="*/ 2321229 h 4860733"/>
              <a:gd name="connsiteX6511" fmla="*/ 4635417 w 4853691"/>
              <a:gd name="connsiteY6511" fmla="*/ 2332964 h 4860733"/>
              <a:gd name="connsiteX6512" fmla="*/ 4637764 w 4853691"/>
              <a:gd name="connsiteY6512" fmla="*/ 2340005 h 4860733"/>
              <a:gd name="connsiteX6513" fmla="*/ 4642458 w 4853691"/>
              <a:gd name="connsiteY6513" fmla="*/ 2351741 h 4860733"/>
              <a:gd name="connsiteX6514" fmla="*/ 4644805 w 4853691"/>
              <a:gd name="connsiteY6514" fmla="*/ 2358782 h 4860733"/>
              <a:gd name="connsiteX6515" fmla="*/ 4649499 w 4853691"/>
              <a:gd name="connsiteY6515" fmla="*/ 2368170 h 4860733"/>
              <a:gd name="connsiteX6516" fmla="*/ 4651846 w 4853691"/>
              <a:gd name="connsiteY6516" fmla="*/ 2375211 h 4860733"/>
              <a:gd name="connsiteX6517" fmla="*/ 4656540 w 4853691"/>
              <a:gd name="connsiteY6517" fmla="*/ 2384599 h 4860733"/>
              <a:gd name="connsiteX6518" fmla="*/ 4661234 w 4853691"/>
              <a:gd name="connsiteY6518" fmla="*/ 2391640 h 4860733"/>
              <a:gd name="connsiteX6519" fmla="*/ 4665929 w 4853691"/>
              <a:gd name="connsiteY6519" fmla="*/ 2401028 h 4860733"/>
              <a:gd name="connsiteX6520" fmla="*/ 4670623 w 4853691"/>
              <a:gd name="connsiteY6520" fmla="*/ 2408070 h 4860733"/>
              <a:gd name="connsiteX6521" fmla="*/ 4675317 w 4853691"/>
              <a:gd name="connsiteY6521" fmla="*/ 2415111 h 4860733"/>
              <a:gd name="connsiteX6522" fmla="*/ 4680011 w 4853691"/>
              <a:gd name="connsiteY6522" fmla="*/ 2422152 h 4860733"/>
              <a:gd name="connsiteX6523" fmla="*/ 4684705 w 4853691"/>
              <a:gd name="connsiteY6523" fmla="*/ 2429193 h 4860733"/>
              <a:gd name="connsiteX6524" fmla="*/ 4689399 w 4853691"/>
              <a:gd name="connsiteY6524" fmla="*/ 2436234 h 4860733"/>
              <a:gd name="connsiteX6525" fmla="*/ 4694093 w 4853691"/>
              <a:gd name="connsiteY6525" fmla="*/ 2440928 h 4860733"/>
              <a:gd name="connsiteX6526" fmla="*/ 4698787 w 4853691"/>
              <a:gd name="connsiteY6526" fmla="*/ 2445622 h 4860733"/>
              <a:gd name="connsiteX6527" fmla="*/ 4691746 w 4853691"/>
              <a:gd name="connsiteY6527" fmla="*/ 2455011 h 4860733"/>
              <a:gd name="connsiteX6528" fmla="*/ 4689399 w 4853691"/>
              <a:gd name="connsiteY6528" fmla="*/ 2455011 h 4860733"/>
              <a:gd name="connsiteX6529" fmla="*/ 4684705 w 4853691"/>
              <a:gd name="connsiteY6529" fmla="*/ 2452664 h 4860733"/>
              <a:gd name="connsiteX6530" fmla="*/ 4677664 w 4853691"/>
              <a:gd name="connsiteY6530" fmla="*/ 2450317 h 4860733"/>
              <a:gd name="connsiteX6531" fmla="*/ 4672970 w 4853691"/>
              <a:gd name="connsiteY6531" fmla="*/ 2447969 h 4860733"/>
              <a:gd name="connsiteX6532" fmla="*/ 4665929 w 4853691"/>
              <a:gd name="connsiteY6532" fmla="*/ 2445622 h 4860733"/>
              <a:gd name="connsiteX6533" fmla="*/ 4661234 w 4853691"/>
              <a:gd name="connsiteY6533" fmla="*/ 2443275 h 4860733"/>
              <a:gd name="connsiteX6534" fmla="*/ 4654193 w 4853691"/>
              <a:gd name="connsiteY6534" fmla="*/ 2438581 h 4860733"/>
              <a:gd name="connsiteX6535" fmla="*/ 4649499 w 4853691"/>
              <a:gd name="connsiteY6535" fmla="*/ 2436234 h 4860733"/>
              <a:gd name="connsiteX6536" fmla="*/ 4640111 w 4853691"/>
              <a:gd name="connsiteY6536" fmla="*/ 2431540 h 4860733"/>
              <a:gd name="connsiteX6537" fmla="*/ 4635417 w 4853691"/>
              <a:gd name="connsiteY6537" fmla="*/ 2429193 h 4860733"/>
              <a:gd name="connsiteX6538" fmla="*/ 4626029 w 4853691"/>
              <a:gd name="connsiteY6538" fmla="*/ 2424499 h 4860733"/>
              <a:gd name="connsiteX6539" fmla="*/ 4618988 w 4853691"/>
              <a:gd name="connsiteY6539" fmla="*/ 2419805 h 4860733"/>
              <a:gd name="connsiteX6540" fmla="*/ 4609599 w 4853691"/>
              <a:gd name="connsiteY6540" fmla="*/ 2415111 h 4860733"/>
              <a:gd name="connsiteX6541" fmla="*/ 4602558 w 4853691"/>
              <a:gd name="connsiteY6541" fmla="*/ 2410417 h 4860733"/>
              <a:gd name="connsiteX6542" fmla="*/ 4593170 w 4853691"/>
              <a:gd name="connsiteY6542" fmla="*/ 2403376 h 4860733"/>
              <a:gd name="connsiteX6543" fmla="*/ 4586129 w 4853691"/>
              <a:gd name="connsiteY6543" fmla="*/ 2398681 h 4860733"/>
              <a:gd name="connsiteX6544" fmla="*/ 4576741 w 4853691"/>
              <a:gd name="connsiteY6544" fmla="*/ 2391640 h 4860733"/>
              <a:gd name="connsiteX6545" fmla="*/ 4569699 w 4853691"/>
              <a:gd name="connsiteY6545" fmla="*/ 2386946 h 4860733"/>
              <a:gd name="connsiteX6546" fmla="*/ 4560311 w 4853691"/>
              <a:gd name="connsiteY6546" fmla="*/ 2379905 h 4860733"/>
              <a:gd name="connsiteX6547" fmla="*/ 4553270 w 4853691"/>
              <a:gd name="connsiteY6547" fmla="*/ 2372864 h 4860733"/>
              <a:gd name="connsiteX6548" fmla="*/ 4543882 w 4853691"/>
              <a:gd name="connsiteY6548" fmla="*/ 2365823 h 4860733"/>
              <a:gd name="connsiteX6549" fmla="*/ 4536841 w 4853691"/>
              <a:gd name="connsiteY6549" fmla="*/ 2358782 h 4860733"/>
              <a:gd name="connsiteX6550" fmla="*/ 4527453 w 4853691"/>
              <a:gd name="connsiteY6550" fmla="*/ 2349394 h 4860733"/>
              <a:gd name="connsiteX6551" fmla="*/ 4520412 w 4853691"/>
              <a:gd name="connsiteY6551" fmla="*/ 2342352 h 4860733"/>
              <a:gd name="connsiteX6552" fmla="*/ 4511023 w 4853691"/>
              <a:gd name="connsiteY6552" fmla="*/ 2332964 h 4860733"/>
              <a:gd name="connsiteX6553" fmla="*/ 4503982 w 4853691"/>
              <a:gd name="connsiteY6553" fmla="*/ 2325923 h 4860733"/>
              <a:gd name="connsiteX6554" fmla="*/ 4492247 w 4853691"/>
              <a:gd name="connsiteY6554" fmla="*/ 2314188 h 4860733"/>
              <a:gd name="connsiteX6555" fmla="*/ 4485206 w 4853691"/>
              <a:gd name="connsiteY6555" fmla="*/ 2307147 h 4860733"/>
              <a:gd name="connsiteX6556" fmla="*/ 4480512 w 4853691"/>
              <a:gd name="connsiteY6556" fmla="*/ 2302453 h 4860733"/>
              <a:gd name="connsiteX6557" fmla="*/ 4485206 w 4853691"/>
              <a:gd name="connsiteY6557" fmla="*/ 2288370 h 4860733"/>
              <a:gd name="connsiteX6558" fmla="*/ 4464082 w 4853691"/>
              <a:gd name="connsiteY6558" fmla="*/ 2267247 h 4860733"/>
              <a:gd name="connsiteX6559" fmla="*/ 4450000 w 4853691"/>
              <a:gd name="connsiteY6559" fmla="*/ 2271941 h 4860733"/>
              <a:gd name="connsiteX6560" fmla="*/ 4438265 w 4853691"/>
              <a:gd name="connsiteY6560" fmla="*/ 2257859 h 4860733"/>
              <a:gd name="connsiteX6561" fmla="*/ 4428877 w 4853691"/>
              <a:gd name="connsiteY6561" fmla="*/ 2248470 h 4860733"/>
              <a:gd name="connsiteX6562" fmla="*/ 4426530 w 4853691"/>
              <a:gd name="connsiteY6562" fmla="*/ 2246123 h 4860733"/>
              <a:gd name="connsiteX6563" fmla="*/ 4410100 w 4853691"/>
              <a:gd name="connsiteY6563" fmla="*/ 2229694 h 4860733"/>
              <a:gd name="connsiteX6564" fmla="*/ 4405406 w 4853691"/>
              <a:gd name="connsiteY6564" fmla="*/ 2222653 h 4860733"/>
              <a:gd name="connsiteX6565" fmla="*/ 4393671 w 4853691"/>
              <a:gd name="connsiteY6565" fmla="*/ 2208571 h 4860733"/>
              <a:gd name="connsiteX6566" fmla="*/ 4388977 w 4853691"/>
              <a:gd name="connsiteY6566" fmla="*/ 2203877 h 4860733"/>
              <a:gd name="connsiteX6567" fmla="*/ 4334995 w 4853691"/>
              <a:gd name="connsiteY6567" fmla="*/ 2142853 h 4860733"/>
              <a:gd name="connsiteX6568" fmla="*/ 4334995 w 4853691"/>
              <a:gd name="connsiteY6568" fmla="*/ 2142853 h 4860733"/>
              <a:gd name="connsiteX6569" fmla="*/ 4250501 w 4853691"/>
              <a:gd name="connsiteY6569" fmla="*/ 2041930 h 4860733"/>
              <a:gd name="connsiteX6570" fmla="*/ 4248154 w 4853691"/>
              <a:gd name="connsiteY6570" fmla="*/ 2039583 h 4860733"/>
              <a:gd name="connsiteX6571" fmla="*/ 4203560 w 4853691"/>
              <a:gd name="connsiteY6571" fmla="*/ 1983254 h 4860733"/>
              <a:gd name="connsiteX6572" fmla="*/ 4189478 w 4853691"/>
              <a:gd name="connsiteY6572" fmla="*/ 1964478 h 4860733"/>
              <a:gd name="connsiteX6573" fmla="*/ 4180090 w 4853691"/>
              <a:gd name="connsiteY6573" fmla="*/ 1950396 h 4860733"/>
              <a:gd name="connsiteX6574" fmla="*/ 4161313 w 4853691"/>
              <a:gd name="connsiteY6574" fmla="*/ 1926925 h 4860733"/>
              <a:gd name="connsiteX6575" fmla="*/ 4154272 w 4853691"/>
              <a:gd name="connsiteY6575" fmla="*/ 1917537 h 4860733"/>
              <a:gd name="connsiteX6576" fmla="*/ 4140190 w 4853691"/>
              <a:gd name="connsiteY6576" fmla="*/ 1898761 h 4860733"/>
              <a:gd name="connsiteX6577" fmla="*/ 4147231 w 4853691"/>
              <a:gd name="connsiteY6577" fmla="*/ 1882331 h 4860733"/>
              <a:gd name="connsiteX6578" fmla="*/ 4142537 w 4853691"/>
              <a:gd name="connsiteY6578" fmla="*/ 1868249 h 4860733"/>
              <a:gd name="connsiteX6579" fmla="*/ 4173049 w 4853691"/>
              <a:gd name="connsiteY6579" fmla="*/ 1840084 h 4860733"/>
              <a:gd name="connsiteX6580" fmla="*/ 4177743 w 4853691"/>
              <a:gd name="connsiteY6580" fmla="*/ 1835390 h 4860733"/>
              <a:gd name="connsiteX6581" fmla="*/ 4194172 w 4853691"/>
              <a:gd name="connsiteY6581" fmla="*/ 1818961 h 4860733"/>
              <a:gd name="connsiteX6582" fmla="*/ 4201213 w 4853691"/>
              <a:gd name="connsiteY6582" fmla="*/ 1811920 h 4860733"/>
              <a:gd name="connsiteX6583" fmla="*/ 4215296 w 4853691"/>
              <a:gd name="connsiteY6583" fmla="*/ 1800185 h 4860733"/>
              <a:gd name="connsiteX6584" fmla="*/ 4224684 w 4853691"/>
              <a:gd name="connsiteY6584" fmla="*/ 1793144 h 4860733"/>
              <a:gd name="connsiteX6585" fmla="*/ 4238766 w 4853691"/>
              <a:gd name="connsiteY6585" fmla="*/ 1783755 h 4860733"/>
              <a:gd name="connsiteX6586" fmla="*/ 4248154 w 4853691"/>
              <a:gd name="connsiteY6586" fmla="*/ 1776714 h 4860733"/>
              <a:gd name="connsiteX6587" fmla="*/ 4259889 w 4853691"/>
              <a:gd name="connsiteY6587" fmla="*/ 1767326 h 4860733"/>
              <a:gd name="connsiteX6588" fmla="*/ 4269277 w 4853691"/>
              <a:gd name="connsiteY6588" fmla="*/ 1760285 h 4860733"/>
              <a:gd name="connsiteX6589" fmla="*/ 4281013 w 4853691"/>
              <a:gd name="connsiteY6589" fmla="*/ 1753244 h 4860733"/>
              <a:gd name="connsiteX6590" fmla="*/ 4290401 w 4853691"/>
              <a:gd name="connsiteY6590" fmla="*/ 1746203 h 4860733"/>
              <a:gd name="connsiteX6591" fmla="*/ 4302136 w 4853691"/>
              <a:gd name="connsiteY6591" fmla="*/ 1739161 h 4860733"/>
              <a:gd name="connsiteX6592" fmla="*/ 4311524 w 4853691"/>
              <a:gd name="connsiteY6592" fmla="*/ 1734467 h 4860733"/>
              <a:gd name="connsiteX6593" fmla="*/ 4323260 w 4853691"/>
              <a:gd name="connsiteY6593" fmla="*/ 1729773 h 4860733"/>
              <a:gd name="connsiteX6594" fmla="*/ 4332648 w 4853691"/>
              <a:gd name="connsiteY6594" fmla="*/ 1725079 h 4860733"/>
              <a:gd name="connsiteX6595" fmla="*/ 4344383 w 4853691"/>
              <a:gd name="connsiteY6595" fmla="*/ 1720385 h 4860733"/>
              <a:gd name="connsiteX6596" fmla="*/ 4353771 w 4853691"/>
              <a:gd name="connsiteY6596" fmla="*/ 1715691 h 4860733"/>
              <a:gd name="connsiteX6597" fmla="*/ 4363159 w 4853691"/>
              <a:gd name="connsiteY6597" fmla="*/ 1710997 h 4860733"/>
              <a:gd name="connsiteX6598" fmla="*/ 4372548 w 4853691"/>
              <a:gd name="connsiteY6598" fmla="*/ 1708650 h 4860733"/>
              <a:gd name="connsiteX6599" fmla="*/ 4381936 w 4853691"/>
              <a:gd name="connsiteY6599" fmla="*/ 1706303 h 4860733"/>
              <a:gd name="connsiteX6600" fmla="*/ 4391324 w 4853691"/>
              <a:gd name="connsiteY6600" fmla="*/ 1703956 h 4860733"/>
              <a:gd name="connsiteX6601" fmla="*/ 4400712 w 4853691"/>
              <a:gd name="connsiteY6601" fmla="*/ 1701609 h 4860733"/>
              <a:gd name="connsiteX6602" fmla="*/ 4410100 w 4853691"/>
              <a:gd name="connsiteY6602" fmla="*/ 1699262 h 4860733"/>
              <a:gd name="connsiteX6603" fmla="*/ 4419489 w 4853691"/>
              <a:gd name="connsiteY6603" fmla="*/ 1696915 h 4860733"/>
              <a:gd name="connsiteX6604" fmla="*/ 4428877 w 4853691"/>
              <a:gd name="connsiteY6604" fmla="*/ 1694568 h 4860733"/>
              <a:gd name="connsiteX6605" fmla="*/ 4438265 w 4853691"/>
              <a:gd name="connsiteY6605" fmla="*/ 1694568 h 4860733"/>
              <a:gd name="connsiteX6606" fmla="*/ 4440612 w 4853691"/>
              <a:gd name="connsiteY6606" fmla="*/ 1694568 h 4860733"/>
              <a:gd name="connsiteX6607" fmla="*/ 4461736 w 4853691"/>
              <a:gd name="connsiteY6607" fmla="*/ 1713344 h 4860733"/>
              <a:gd name="connsiteX6608" fmla="*/ 4464082 w 4853691"/>
              <a:gd name="connsiteY6608" fmla="*/ 1713344 h 4860733"/>
              <a:gd name="connsiteX6609" fmla="*/ 4536841 w 4853691"/>
              <a:gd name="connsiteY6609" fmla="*/ 2011419 h 4860733"/>
              <a:gd name="connsiteX6610" fmla="*/ 4541535 w 4853691"/>
              <a:gd name="connsiteY6610" fmla="*/ 2027848 h 4860733"/>
              <a:gd name="connsiteX6611" fmla="*/ 4731646 w 4853691"/>
              <a:gd name="connsiteY6611" fmla="*/ 2476134 h 4860733"/>
              <a:gd name="connsiteX6612" fmla="*/ 4755116 w 4853691"/>
              <a:gd name="connsiteY6612" fmla="*/ 2471440 h 4860733"/>
              <a:gd name="connsiteX6613" fmla="*/ 4762157 w 4853691"/>
              <a:gd name="connsiteY6613" fmla="*/ 2469093 h 4860733"/>
              <a:gd name="connsiteX6614" fmla="*/ 4776240 w 4853691"/>
              <a:gd name="connsiteY6614" fmla="*/ 2464399 h 4860733"/>
              <a:gd name="connsiteX6615" fmla="*/ 4778587 w 4853691"/>
              <a:gd name="connsiteY6615" fmla="*/ 2462052 h 4860733"/>
              <a:gd name="connsiteX6616" fmla="*/ 4780934 w 4853691"/>
              <a:gd name="connsiteY6616" fmla="*/ 2466746 h 4860733"/>
              <a:gd name="connsiteX6617" fmla="*/ 4776240 w 4853691"/>
              <a:gd name="connsiteY6617" fmla="*/ 2480828 h 4860733"/>
              <a:gd name="connsiteX6618" fmla="*/ 4778587 w 4853691"/>
              <a:gd name="connsiteY6618" fmla="*/ 2490216 h 4860733"/>
              <a:gd name="connsiteX6619" fmla="*/ 4776240 w 4853691"/>
              <a:gd name="connsiteY6619" fmla="*/ 2497258 h 4860733"/>
              <a:gd name="connsiteX6620" fmla="*/ 4776240 w 4853691"/>
              <a:gd name="connsiteY6620" fmla="*/ 2501952 h 4860733"/>
              <a:gd name="connsiteX6621" fmla="*/ 4776240 w 4853691"/>
              <a:gd name="connsiteY6621" fmla="*/ 2504299 h 4860733"/>
              <a:gd name="connsiteX6622" fmla="*/ 4771546 w 4853691"/>
              <a:gd name="connsiteY6622" fmla="*/ 2504299 h 4860733"/>
              <a:gd name="connsiteX6623" fmla="*/ 4752769 w 4853691"/>
              <a:gd name="connsiteY6623" fmla="*/ 2523075 h 4860733"/>
              <a:gd name="connsiteX6624" fmla="*/ 4752769 w 4853691"/>
              <a:gd name="connsiteY6624" fmla="*/ 2523075 h 4860733"/>
              <a:gd name="connsiteX6625" fmla="*/ 4750422 w 4853691"/>
              <a:gd name="connsiteY6625" fmla="*/ 2520728 h 4860733"/>
              <a:gd name="connsiteX6626" fmla="*/ 4745728 w 4853691"/>
              <a:gd name="connsiteY6626" fmla="*/ 2518381 h 4860733"/>
              <a:gd name="connsiteX6627" fmla="*/ 4743381 w 4853691"/>
              <a:gd name="connsiteY6627" fmla="*/ 2516034 h 4860733"/>
              <a:gd name="connsiteX6628" fmla="*/ 4738687 w 4853691"/>
              <a:gd name="connsiteY6628" fmla="*/ 2513687 h 4860733"/>
              <a:gd name="connsiteX6629" fmla="*/ 4736340 w 4853691"/>
              <a:gd name="connsiteY6629" fmla="*/ 2511340 h 4860733"/>
              <a:gd name="connsiteX6630" fmla="*/ 4731646 w 4853691"/>
              <a:gd name="connsiteY6630" fmla="*/ 2508993 h 4860733"/>
              <a:gd name="connsiteX6631" fmla="*/ 4729299 w 4853691"/>
              <a:gd name="connsiteY6631" fmla="*/ 2506646 h 4860733"/>
              <a:gd name="connsiteX6632" fmla="*/ 4724605 w 4853691"/>
              <a:gd name="connsiteY6632" fmla="*/ 2501952 h 4860733"/>
              <a:gd name="connsiteX6633" fmla="*/ 4722257 w 4853691"/>
              <a:gd name="connsiteY6633" fmla="*/ 2499605 h 4860733"/>
              <a:gd name="connsiteX6634" fmla="*/ 4729299 w 4853691"/>
              <a:gd name="connsiteY6634" fmla="*/ 2483175 h 4860733"/>
              <a:gd name="connsiteX6635" fmla="*/ 4729299 w 4853691"/>
              <a:gd name="connsiteY6635" fmla="*/ 2483175 h 4860733"/>
              <a:gd name="connsiteX6636" fmla="*/ 4731646 w 4853691"/>
              <a:gd name="connsiteY6636" fmla="*/ 2483175 h 4860733"/>
              <a:gd name="connsiteX6637" fmla="*/ 4731646 w 4853691"/>
              <a:gd name="connsiteY6637" fmla="*/ 2476134 h 4860733"/>
              <a:gd name="connsiteX6638" fmla="*/ 4731646 w 4853691"/>
              <a:gd name="connsiteY6638" fmla="*/ 2476134 h 4860733"/>
              <a:gd name="connsiteX6639" fmla="*/ 4816139 w 4853691"/>
              <a:gd name="connsiteY6639" fmla="*/ 2494910 h 4860733"/>
              <a:gd name="connsiteX6640" fmla="*/ 4816139 w 4853691"/>
              <a:gd name="connsiteY6640" fmla="*/ 2520728 h 4860733"/>
              <a:gd name="connsiteX6641" fmla="*/ 4813793 w 4853691"/>
              <a:gd name="connsiteY6641" fmla="*/ 2520728 h 4860733"/>
              <a:gd name="connsiteX6642" fmla="*/ 4816139 w 4853691"/>
              <a:gd name="connsiteY6642" fmla="*/ 2478481 h 4860733"/>
              <a:gd name="connsiteX6643" fmla="*/ 4816139 w 4853691"/>
              <a:gd name="connsiteY6643" fmla="*/ 2476134 h 4860733"/>
              <a:gd name="connsiteX6644" fmla="*/ 4816139 w 4853691"/>
              <a:gd name="connsiteY6644" fmla="*/ 2473787 h 4860733"/>
              <a:gd name="connsiteX6645" fmla="*/ 4816139 w 4853691"/>
              <a:gd name="connsiteY6645" fmla="*/ 2466746 h 4860733"/>
              <a:gd name="connsiteX6646" fmla="*/ 4816139 w 4853691"/>
              <a:gd name="connsiteY6646" fmla="*/ 2466746 h 4860733"/>
              <a:gd name="connsiteX6647" fmla="*/ 4816139 w 4853691"/>
              <a:gd name="connsiteY6647" fmla="*/ 2473787 h 4860733"/>
              <a:gd name="connsiteX6648" fmla="*/ 4816139 w 4853691"/>
              <a:gd name="connsiteY6648" fmla="*/ 2494910 h 4860733"/>
              <a:gd name="connsiteX6649" fmla="*/ 4785628 w 4853691"/>
              <a:gd name="connsiteY6649" fmla="*/ 2722574 h 4860733"/>
              <a:gd name="connsiteX6650" fmla="*/ 4783281 w 4853691"/>
              <a:gd name="connsiteY6650" fmla="*/ 2736656 h 4860733"/>
              <a:gd name="connsiteX6651" fmla="*/ 4776240 w 4853691"/>
              <a:gd name="connsiteY6651" fmla="*/ 2774209 h 4860733"/>
              <a:gd name="connsiteX6652" fmla="*/ 4771546 w 4853691"/>
              <a:gd name="connsiteY6652" fmla="*/ 2790638 h 4860733"/>
              <a:gd name="connsiteX6653" fmla="*/ 4759810 w 4853691"/>
              <a:gd name="connsiteY6653" fmla="*/ 2837579 h 4860733"/>
              <a:gd name="connsiteX6654" fmla="*/ 4759810 w 4853691"/>
              <a:gd name="connsiteY6654" fmla="*/ 2839926 h 4860733"/>
              <a:gd name="connsiteX6655" fmla="*/ 4745728 w 4853691"/>
              <a:gd name="connsiteY6655" fmla="*/ 2886867 h 4860733"/>
              <a:gd name="connsiteX6656" fmla="*/ 4741034 w 4853691"/>
              <a:gd name="connsiteY6656" fmla="*/ 2900949 h 4860733"/>
              <a:gd name="connsiteX6657" fmla="*/ 4729299 w 4853691"/>
              <a:gd name="connsiteY6657" fmla="*/ 2933808 h 4860733"/>
              <a:gd name="connsiteX6658" fmla="*/ 4724605 w 4853691"/>
              <a:gd name="connsiteY6658" fmla="*/ 2947890 h 4860733"/>
              <a:gd name="connsiteX6659" fmla="*/ 4715216 w 4853691"/>
              <a:gd name="connsiteY6659" fmla="*/ 2971361 h 4860733"/>
              <a:gd name="connsiteX6660" fmla="*/ 4705828 w 4853691"/>
              <a:gd name="connsiteY6660" fmla="*/ 2959626 h 4860733"/>
              <a:gd name="connsiteX6661" fmla="*/ 4719911 w 4853691"/>
              <a:gd name="connsiteY6661" fmla="*/ 2929114 h 4860733"/>
              <a:gd name="connsiteX6662" fmla="*/ 4724605 w 4853691"/>
              <a:gd name="connsiteY6662" fmla="*/ 2917379 h 4860733"/>
              <a:gd name="connsiteX6663" fmla="*/ 4745728 w 4853691"/>
              <a:gd name="connsiteY6663" fmla="*/ 2865744 h 4860733"/>
              <a:gd name="connsiteX6664" fmla="*/ 4748075 w 4853691"/>
              <a:gd name="connsiteY6664" fmla="*/ 2856356 h 4860733"/>
              <a:gd name="connsiteX6665" fmla="*/ 4764504 w 4853691"/>
              <a:gd name="connsiteY6665" fmla="*/ 2807068 h 4860733"/>
              <a:gd name="connsiteX6666" fmla="*/ 4766852 w 4853691"/>
              <a:gd name="connsiteY6666" fmla="*/ 2797679 h 4860733"/>
              <a:gd name="connsiteX6667" fmla="*/ 4780934 w 4853691"/>
              <a:gd name="connsiteY6667" fmla="*/ 2741350 h 4860733"/>
              <a:gd name="connsiteX6668" fmla="*/ 4783281 w 4853691"/>
              <a:gd name="connsiteY6668" fmla="*/ 2727268 h 4860733"/>
              <a:gd name="connsiteX6669" fmla="*/ 4795016 w 4853691"/>
              <a:gd name="connsiteY6669" fmla="*/ 2668592 h 4860733"/>
              <a:gd name="connsiteX6670" fmla="*/ 4795016 w 4853691"/>
              <a:gd name="connsiteY6670" fmla="*/ 2668592 h 4860733"/>
              <a:gd name="connsiteX6671" fmla="*/ 4785628 w 4853691"/>
              <a:gd name="connsiteY6671" fmla="*/ 2722574 h 4860733"/>
              <a:gd name="connsiteX6672" fmla="*/ 4682358 w 4853691"/>
              <a:gd name="connsiteY6672" fmla="*/ 3037078 h 4860733"/>
              <a:gd name="connsiteX6673" fmla="*/ 4675317 w 4853691"/>
              <a:gd name="connsiteY6673" fmla="*/ 3048813 h 4860733"/>
              <a:gd name="connsiteX6674" fmla="*/ 4658887 w 4853691"/>
              <a:gd name="connsiteY6674" fmla="*/ 3079325 h 4860733"/>
              <a:gd name="connsiteX6675" fmla="*/ 4656540 w 4853691"/>
              <a:gd name="connsiteY6675" fmla="*/ 3079325 h 4860733"/>
              <a:gd name="connsiteX6676" fmla="*/ 4665929 w 4853691"/>
              <a:gd name="connsiteY6676" fmla="*/ 3055855 h 4860733"/>
              <a:gd name="connsiteX6677" fmla="*/ 4672970 w 4853691"/>
              <a:gd name="connsiteY6677" fmla="*/ 3037078 h 4860733"/>
              <a:gd name="connsiteX6678" fmla="*/ 4687052 w 4853691"/>
              <a:gd name="connsiteY6678" fmla="*/ 2999525 h 4860733"/>
              <a:gd name="connsiteX6679" fmla="*/ 4691746 w 4853691"/>
              <a:gd name="connsiteY6679" fmla="*/ 2999525 h 4860733"/>
              <a:gd name="connsiteX6680" fmla="*/ 4701134 w 4853691"/>
              <a:gd name="connsiteY6680" fmla="*/ 2997178 h 4860733"/>
              <a:gd name="connsiteX6681" fmla="*/ 4701134 w 4853691"/>
              <a:gd name="connsiteY6681" fmla="*/ 2997178 h 4860733"/>
              <a:gd name="connsiteX6682" fmla="*/ 4682358 w 4853691"/>
              <a:gd name="connsiteY6682" fmla="*/ 3037078 h 4860733"/>
              <a:gd name="connsiteX6683" fmla="*/ 4651846 w 4853691"/>
              <a:gd name="connsiteY6683" fmla="*/ 3145042 h 4860733"/>
              <a:gd name="connsiteX6684" fmla="*/ 4651846 w 4853691"/>
              <a:gd name="connsiteY6684" fmla="*/ 3163819 h 4860733"/>
              <a:gd name="connsiteX6685" fmla="*/ 4651846 w 4853691"/>
              <a:gd name="connsiteY6685" fmla="*/ 3177901 h 4860733"/>
              <a:gd name="connsiteX6686" fmla="*/ 4651846 w 4853691"/>
              <a:gd name="connsiteY6686" fmla="*/ 3194330 h 4860733"/>
              <a:gd name="connsiteX6687" fmla="*/ 4654193 w 4853691"/>
              <a:gd name="connsiteY6687" fmla="*/ 3210759 h 4860733"/>
              <a:gd name="connsiteX6688" fmla="*/ 4654193 w 4853691"/>
              <a:gd name="connsiteY6688" fmla="*/ 3224842 h 4860733"/>
              <a:gd name="connsiteX6689" fmla="*/ 4656540 w 4853691"/>
              <a:gd name="connsiteY6689" fmla="*/ 3241271 h 4860733"/>
              <a:gd name="connsiteX6690" fmla="*/ 4658887 w 4853691"/>
              <a:gd name="connsiteY6690" fmla="*/ 3250659 h 4860733"/>
              <a:gd name="connsiteX6691" fmla="*/ 4661234 w 4853691"/>
              <a:gd name="connsiteY6691" fmla="*/ 3269436 h 4860733"/>
              <a:gd name="connsiteX6692" fmla="*/ 4661234 w 4853691"/>
              <a:gd name="connsiteY6692" fmla="*/ 3274130 h 4860733"/>
              <a:gd name="connsiteX6693" fmla="*/ 4665929 w 4853691"/>
              <a:gd name="connsiteY6693" fmla="*/ 3295253 h 4860733"/>
              <a:gd name="connsiteX6694" fmla="*/ 4651846 w 4853691"/>
              <a:gd name="connsiteY6694" fmla="*/ 3314030 h 4860733"/>
              <a:gd name="connsiteX6695" fmla="*/ 4658887 w 4853691"/>
              <a:gd name="connsiteY6695" fmla="*/ 3328112 h 4860733"/>
              <a:gd name="connsiteX6696" fmla="*/ 4503982 w 4853691"/>
              <a:gd name="connsiteY6696" fmla="*/ 3551081 h 4860733"/>
              <a:gd name="connsiteX6697" fmla="*/ 4492247 w 4853691"/>
              <a:gd name="connsiteY6697" fmla="*/ 3546387 h 4860733"/>
              <a:gd name="connsiteX6698" fmla="*/ 4471124 w 4853691"/>
              <a:gd name="connsiteY6698" fmla="*/ 3567510 h 4860733"/>
              <a:gd name="connsiteX6699" fmla="*/ 4478165 w 4853691"/>
              <a:gd name="connsiteY6699" fmla="*/ 3581593 h 4860733"/>
              <a:gd name="connsiteX6700" fmla="*/ 4414795 w 4853691"/>
              <a:gd name="connsiteY6700" fmla="*/ 3647310 h 4860733"/>
              <a:gd name="connsiteX6701" fmla="*/ 4426530 w 4853691"/>
              <a:gd name="connsiteY6701" fmla="*/ 3623840 h 4860733"/>
              <a:gd name="connsiteX6702" fmla="*/ 4440612 w 4853691"/>
              <a:gd name="connsiteY6702" fmla="*/ 3598022 h 4860733"/>
              <a:gd name="connsiteX6703" fmla="*/ 4454694 w 4853691"/>
              <a:gd name="connsiteY6703" fmla="*/ 3569858 h 4860733"/>
              <a:gd name="connsiteX6704" fmla="*/ 4468776 w 4853691"/>
              <a:gd name="connsiteY6704" fmla="*/ 3539346 h 4860733"/>
              <a:gd name="connsiteX6705" fmla="*/ 4480512 w 4853691"/>
              <a:gd name="connsiteY6705" fmla="*/ 3513529 h 4860733"/>
              <a:gd name="connsiteX6706" fmla="*/ 4499288 w 4853691"/>
              <a:gd name="connsiteY6706" fmla="*/ 3471282 h 4860733"/>
              <a:gd name="connsiteX6707" fmla="*/ 4506329 w 4853691"/>
              <a:gd name="connsiteY6707" fmla="*/ 3457199 h 4860733"/>
              <a:gd name="connsiteX6708" fmla="*/ 4532147 w 4853691"/>
              <a:gd name="connsiteY6708" fmla="*/ 3398523 h 4860733"/>
              <a:gd name="connsiteX6709" fmla="*/ 4536841 w 4853691"/>
              <a:gd name="connsiteY6709" fmla="*/ 3389135 h 4860733"/>
              <a:gd name="connsiteX6710" fmla="*/ 4557964 w 4853691"/>
              <a:gd name="connsiteY6710" fmla="*/ 3339847 h 4860733"/>
              <a:gd name="connsiteX6711" fmla="*/ 4565005 w 4853691"/>
              <a:gd name="connsiteY6711" fmla="*/ 3323418 h 4860733"/>
              <a:gd name="connsiteX6712" fmla="*/ 4581435 w 4853691"/>
              <a:gd name="connsiteY6712" fmla="*/ 3278824 h 4860733"/>
              <a:gd name="connsiteX6713" fmla="*/ 4588476 w 4853691"/>
              <a:gd name="connsiteY6713" fmla="*/ 3260048 h 4860733"/>
              <a:gd name="connsiteX6714" fmla="*/ 4604905 w 4853691"/>
              <a:gd name="connsiteY6714" fmla="*/ 3217801 h 4860733"/>
              <a:gd name="connsiteX6715" fmla="*/ 4611946 w 4853691"/>
              <a:gd name="connsiteY6715" fmla="*/ 3196677 h 4860733"/>
              <a:gd name="connsiteX6716" fmla="*/ 4626029 w 4853691"/>
              <a:gd name="connsiteY6716" fmla="*/ 3156777 h 4860733"/>
              <a:gd name="connsiteX6717" fmla="*/ 4633070 w 4853691"/>
              <a:gd name="connsiteY6717" fmla="*/ 3133307 h 4860733"/>
              <a:gd name="connsiteX6718" fmla="*/ 4640111 w 4853691"/>
              <a:gd name="connsiteY6718" fmla="*/ 3109836 h 4860733"/>
              <a:gd name="connsiteX6719" fmla="*/ 4644805 w 4853691"/>
              <a:gd name="connsiteY6719" fmla="*/ 3109836 h 4860733"/>
              <a:gd name="connsiteX6720" fmla="*/ 4644805 w 4853691"/>
              <a:gd name="connsiteY6720" fmla="*/ 3126266 h 4860733"/>
              <a:gd name="connsiteX6721" fmla="*/ 4651846 w 4853691"/>
              <a:gd name="connsiteY6721" fmla="*/ 3145042 h 4860733"/>
              <a:gd name="connsiteX6722" fmla="*/ 4694093 w 4853691"/>
              <a:gd name="connsiteY6722" fmla="*/ 3290559 h 4860733"/>
              <a:gd name="connsiteX6723" fmla="*/ 4701134 w 4853691"/>
              <a:gd name="connsiteY6723" fmla="*/ 3274130 h 4860733"/>
              <a:gd name="connsiteX6724" fmla="*/ 4691746 w 4853691"/>
              <a:gd name="connsiteY6724" fmla="*/ 3304641 h 4860733"/>
              <a:gd name="connsiteX6725" fmla="*/ 4689399 w 4853691"/>
              <a:gd name="connsiteY6725" fmla="*/ 3302295 h 4860733"/>
              <a:gd name="connsiteX6726" fmla="*/ 4691746 w 4853691"/>
              <a:gd name="connsiteY6726" fmla="*/ 3299947 h 4860733"/>
              <a:gd name="connsiteX6727" fmla="*/ 4694093 w 4853691"/>
              <a:gd name="connsiteY6727" fmla="*/ 3290559 h 4860733"/>
              <a:gd name="connsiteX6728" fmla="*/ 4635417 w 4853691"/>
              <a:gd name="connsiteY6728" fmla="*/ 3452505 h 4860733"/>
              <a:gd name="connsiteX6729" fmla="*/ 4630723 w 4853691"/>
              <a:gd name="connsiteY6729" fmla="*/ 3464241 h 4860733"/>
              <a:gd name="connsiteX6730" fmla="*/ 4630723 w 4853691"/>
              <a:gd name="connsiteY6730" fmla="*/ 3464241 h 4860733"/>
              <a:gd name="connsiteX6731" fmla="*/ 4630723 w 4853691"/>
              <a:gd name="connsiteY6731" fmla="*/ 3464241 h 4860733"/>
              <a:gd name="connsiteX6732" fmla="*/ 4635417 w 4853691"/>
              <a:gd name="connsiteY6732" fmla="*/ 3452505 h 4860733"/>
              <a:gd name="connsiteX6733" fmla="*/ 4637764 w 4853691"/>
              <a:gd name="connsiteY6733" fmla="*/ 3447811 h 4860733"/>
              <a:gd name="connsiteX6734" fmla="*/ 4637764 w 4853691"/>
              <a:gd name="connsiteY6734" fmla="*/ 3445464 h 4860733"/>
              <a:gd name="connsiteX6735" fmla="*/ 4637764 w 4853691"/>
              <a:gd name="connsiteY6735" fmla="*/ 3445464 h 4860733"/>
              <a:gd name="connsiteX6736" fmla="*/ 4635417 w 4853691"/>
              <a:gd name="connsiteY6736" fmla="*/ 3452505 h 4860733"/>
              <a:gd name="connsiteX6737" fmla="*/ 4579088 w 4853691"/>
              <a:gd name="connsiteY6737" fmla="*/ 3532305 h 4860733"/>
              <a:gd name="connsiteX6738" fmla="*/ 4581435 w 4853691"/>
              <a:gd name="connsiteY6738" fmla="*/ 3539346 h 4860733"/>
              <a:gd name="connsiteX6739" fmla="*/ 4508676 w 4853691"/>
              <a:gd name="connsiteY6739" fmla="*/ 3647310 h 4860733"/>
              <a:gd name="connsiteX6740" fmla="*/ 4520412 w 4853691"/>
              <a:gd name="connsiteY6740" fmla="*/ 3628534 h 4860733"/>
              <a:gd name="connsiteX6741" fmla="*/ 4534494 w 4853691"/>
              <a:gd name="connsiteY6741" fmla="*/ 3605063 h 4860733"/>
              <a:gd name="connsiteX6742" fmla="*/ 4546229 w 4853691"/>
              <a:gd name="connsiteY6742" fmla="*/ 3583940 h 4860733"/>
              <a:gd name="connsiteX6743" fmla="*/ 4560311 w 4853691"/>
              <a:gd name="connsiteY6743" fmla="*/ 3560470 h 4860733"/>
              <a:gd name="connsiteX6744" fmla="*/ 4572047 w 4853691"/>
              <a:gd name="connsiteY6744" fmla="*/ 3539346 h 4860733"/>
              <a:gd name="connsiteX6745" fmla="*/ 4586129 w 4853691"/>
              <a:gd name="connsiteY6745" fmla="*/ 3515876 h 4860733"/>
              <a:gd name="connsiteX6746" fmla="*/ 4597864 w 4853691"/>
              <a:gd name="connsiteY6746" fmla="*/ 3494752 h 4860733"/>
              <a:gd name="connsiteX6747" fmla="*/ 4607252 w 4853691"/>
              <a:gd name="connsiteY6747" fmla="*/ 3478323 h 4860733"/>
              <a:gd name="connsiteX6748" fmla="*/ 4604905 w 4853691"/>
              <a:gd name="connsiteY6748" fmla="*/ 3485364 h 4860733"/>
              <a:gd name="connsiteX6749" fmla="*/ 4609599 w 4853691"/>
              <a:gd name="connsiteY6749" fmla="*/ 3497099 h 4860733"/>
              <a:gd name="connsiteX6750" fmla="*/ 4600211 w 4853691"/>
              <a:gd name="connsiteY6750" fmla="*/ 3515876 h 4860733"/>
              <a:gd name="connsiteX6751" fmla="*/ 4579088 w 4853691"/>
              <a:gd name="connsiteY6751" fmla="*/ 3532305 h 4860733"/>
              <a:gd name="connsiteX6752" fmla="*/ 4433571 w 4853691"/>
              <a:gd name="connsiteY6752" fmla="*/ 3743539 h 4860733"/>
              <a:gd name="connsiteX6753" fmla="*/ 4419489 w 4853691"/>
              <a:gd name="connsiteY6753" fmla="*/ 3762315 h 4860733"/>
              <a:gd name="connsiteX6754" fmla="*/ 4403059 w 4853691"/>
              <a:gd name="connsiteY6754" fmla="*/ 3783439 h 4860733"/>
              <a:gd name="connsiteX6755" fmla="*/ 4388977 w 4853691"/>
              <a:gd name="connsiteY6755" fmla="*/ 3802215 h 4860733"/>
              <a:gd name="connsiteX6756" fmla="*/ 4372548 w 4853691"/>
              <a:gd name="connsiteY6756" fmla="*/ 3820992 h 4860733"/>
              <a:gd name="connsiteX6757" fmla="*/ 4356118 w 4853691"/>
              <a:gd name="connsiteY6757" fmla="*/ 3839768 h 4860733"/>
              <a:gd name="connsiteX6758" fmla="*/ 4342036 w 4853691"/>
              <a:gd name="connsiteY6758" fmla="*/ 3856197 h 4860733"/>
              <a:gd name="connsiteX6759" fmla="*/ 4337342 w 4853691"/>
              <a:gd name="connsiteY6759" fmla="*/ 3860891 h 4860733"/>
              <a:gd name="connsiteX6760" fmla="*/ 4316218 w 4853691"/>
              <a:gd name="connsiteY6760" fmla="*/ 3874974 h 4860733"/>
              <a:gd name="connsiteX6761" fmla="*/ 4297442 w 4853691"/>
              <a:gd name="connsiteY6761" fmla="*/ 3886709 h 4860733"/>
              <a:gd name="connsiteX6762" fmla="*/ 4276319 w 4853691"/>
              <a:gd name="connsiteY6762" fmla="*/ 3898444 h 4860733"/>
              <a:gd name="connsiteX6763" fmla="*/ 4273972 w 4853691"/>
              <a:gd name="connsiteY6763" fmla="*/ 3900791 h 4860733"/>
              <a:gd name="connsiteX6764" fmla="*/ 4283360 w 4853691"/>
              <a:gd name="connsiteY6764" fmla="*/ 3886709 h 4860733"/>
              <a:gd name="connsiteX6765" fmla="*/ 4285707 w 4853691"/>
              <a:gd name="connsiteY6765" fmla="*/ 3882015 h 4860733"/>
              <a:gd name="connsiteX6766" fmla="*/ 4309178 w 4853691"/>
              <a:gd name="connsiteY6766" fmla="*/ 3863238 h 4860733"/>
              <a:gd name="connsiteX6767" fmla="*/ 4320913 w 4853691"/>
              <a:gd name="connsiteY6767" fmla="*/ 3853850 h 4860733"/>
              <a:gd name="connsiteX6768" fmla="*/ 4353771 w 4853691"/>
              <a:gd name="connsiteY6768" fmla="*/ 3823339 h 4860733"/>
              <a:gd name="connsiteX6769" fmla="*/ 4370201 w 4853691"/>
              <a:gd name="connsiteY6769" fmla="*/ 3809256 h 4860733"/>
              <a:gd name="connsiteX6770" fmla="*/ 4391324 w 4853691"/>
              <a:gd name="connsiteY6770" fmla="*/ 3788133 h 4860733"/>
              <a:gd name="connsiteX6771" fmla="*/ 4407753 w 4853691"/>
              <a:gd name="connsiteY6771" fmla="*/ 3771704 h 4860733"/>
              <a:gd name="connsiteX6772" fmla="*/ 4426530 w 4853691"/>
              <a:gd name="connsiteY6772" fmla="*/ 3750580 h 4860733"/>
              <a:gd name="connsiteX6773" fmla="*/ 4442959 w 4853691"/>
              <a:gd name="connsiteY6773" fmla="*/ 3731804 h 4860733"/>
              <a:gd name="connsiteX6774" fmla="*/ 4452347 w 4853691"/>
              <a:gd name="connsiteY6774" fmla="*/ 3722416 h 4860733"/>
              <a:gd name="connsiteX6775" fmla="*/ 4450000 w 4853691"/>
              <a:gd name="connsiteY6775" fmla="*/ 3724763 h 4860733"/>
              <a:gd name="connsiteX6776" fmla="*/ 4433571 w 4853691"/>
              <a:gd name="connsiteY6776" fmla="*/ 3743539 h 4860733"/>
              <a:gd name="connsiteX6777" fmla="*/ 4170701 w 4853691"/>
              <a:gd name="connsiteY6777" fmla="*/ 3997020 h 4860733"/>
              <a:gd name="connsiteX6778" fmla="*/ 4137843 w 4853691"/>
              <a:gd name="connsiteY6778" fmla="*/ 4034573 h 4860733"/>
              <a:gd name="connsiteX6779" fmla="*/ 4109678 w 4853691"/>
              <a:gd name="connsiteY6779" fmla="*/ 4067431 h 4860733"/>
              <a:gd name="connsiteX6780" fmla="*/ 4100290 w 4853691"/>
              <a:gd name="connsiteY6780" fmla="*/ 4079167 h 4860733"/>
              <a:gd name="connsiteX6781" fmla="*/ 4081514 w 4853691"/>
              <a:gd name="connsiteY6781" fmla="*/ 4093249 h 4860733"/>
              <a:gd name="connsiteX6782" fmla="*/ 4058043 w 4853691"/>
              <a:gd name="connsiteY6782" fmla="*/ 4109678 h 4860733"/>
              <a:gd name="connsiteX6783" fmla="*/ 4029879 w 4853691"/>
              <a:gd name="connsiteY6783" fmla="*/ 4128455 h 4860733"/>
              <a:gd name="connsiteX6784" fmla="*/ 4001714 w 4853691"/>
              <a:gd name="connsiteY6784" fmla="*/ 4147231 h 4860733"/>
              <a:gd name="connsiteX6785" fmla="*/ 3975897 w 4853691"/>
              <a:gd name="connsiteY6785" fmla="*/ 4163660 h 4860733"/>
              <a:gd name="connsiteX6786" fmla="*/ 3943038 w 4853691"/>
              <a:gd name="connsiteY6786" fmla="*/ 4182437 h 4860733"/>
              <a:gd name="connsiteX6787" fmla="*/ 3917220 w 4853691"/>
              <a:gd name="connsiteY6787" fmla="*/ 4196519 h 4860733"/>
              <a:gd name="connsiteX6788" fmla="*/ 3882015 w 4853691"/>
              <a:gd name="connsiteY6788" fmla="*/ 4215296 h 4860733"/>
              <a:gd name="connsiteX6789" fmla="*/ 3856197 w 4853691"/>
              <a:gd name="connsiteY6789" fmla="*/ 4227031 h 4860733"/>
              <a:gd name="connsiteX6790" fmla="*/ 3820992 w 4853691"/>
              <a:gd name="connsiteY6790" fmla="*/ 4243460 h 4860733"/>
              <a:gd name="connsiteX6791" fmla="*/ 3790480 w 4853691"/>
              <a:gd name="connsiteY6791" fmla="*/ 4255195 h 4860733"/>
              <a:gd name="connsiteX6792" fmla="*/ 3755274 w 4853691"/>
              <a:gd name="connsiteY6792" fmla="*/ 4269278 h 4860733"/>
              <a:gd name="connsiteX6793" fmla="*/ 3743539 w 4853691"/>
              <a:gd name="connsiteY6793" fmla="*/ 4273972 h 4860733"/>
              <a:gd name="connsiteX6794" fmla="*/ 3870279 w 4853691"/>
              <a:gd name="connsiteY6794" fmla="*/ 4201213 h 4860733"/>
              <a:gd name="connsiteX6795" fmla="*/ 3919568 w 4853691"/>
              <a:gd name="connsiteY6795" fmla="*/ 4170702 h 4860733"/>
              <a:gd name="connsiteX6796" fmla="*/ 3935997 w 4853691"/>
              <a:gd name="connsiteY6796" fmla="*/ 4158966 h 4860733"/>
              <a:gd name="connsiteX6797" fmla="*/ 3966509 w 4853691"/>
              <a:gd name="connsiteY6797" fmla="*/ 4137843 h 4860733"/>
              <a:gd name="connsiteX6798" fmla="*/ 3985285 w 4853691"/>
              <a:gd name="connsiteY6798" fmla="*/ 4123761 h 4860733"/>
              <a:gd name="connsiteX6799" fmla="*/ 4013449 w 4853691"/>
              <a:gd name="connsiteY6799" fmla="*/ 4104984 h 4860733"/>
              <a:gd name="connsiteX6800" fmla="*/ 4034573 w 4853691"/>
              <a:gd name="connsiteY6800" fmla="*/ 4090902 h 4860733"/>
              <a:gd name="connsiteX6801" fmla="*/ 4060390 w 4853691"/>
              <a:gd name="connsiteY6801" fmla="*/ 4072125 h 4860733"/>
              <a:gd name="connsiteX6802" fmla="*/ 4081514 w 4853691"/>
              <a:gd name="connsiteY6802" fmla="*/ 4055696 h 4860733"/>
              <a:gd name="connsiteX6803" fmla="*/ 4107331 w 4853691"/>
              <a:gd name="connsiteY6803" fmla="*/ 4036920 h 4860733"/>
              <a:gd name="connsiteX6804" fmla="*/ 4126108 w 4853691"/>
              <a:gd name="connsiteY6804" fmla="*/ 4020490 h 4860733"/>
              <a:gd name="connsiteX6805" fmla="*/ 4149578 w 4853691"/>
              <a:gd name="connsiteY6805" fmla="*/ 4001714 h 4860733"/>
              <a:gd name="connsiteX6806" fmla="*/ 4168355 w 4853691"/>
              <a:gd name="connsiteY6806" fmla="*/ 3985285 h 4860733"/>
              <a:gd name="connsiteX6807" fmla="*/ 4191825 w 4853691"/>
              <a:gd name="connsiteY6807" fmla="*/ 3966508 h 4860733"/>
              <a:gd name="connsiteX6808" fmla="*/ 4210601 w 4853691"/>
              <a:gd name="connsiteY6808" fmla="*/ 3950079 h 4860733"/>
              <a:gd name="connsiteX6809" fmla="*/ 4212948 w 4853691"/>
              <a:gd name="connsiteY6809" fmla="*/ 3947732 h 4860733"/>
              <a:gd name="connsiteX6810" fmla="*/ 4212948 w 4853691"/>
              <a:gd name="connsiteY6810" fmla="*/ 3952426 h 4860733"/>
              <a:gd name="connsiteX6811" fmla="*/ 4198866 w 4853691"/>
              <a:gd name="connsiteY6811" fmla="*/ 3971203 h 4860733"/>
              <a:gd name="connsiteX6812" fmla="*/ 4170701 w 4853691"/>
              <a:gd name="connsiteY6812" fmla="*/ 3997020 h 4860733"/>
              <a:gd name="connsiteX6813" fmla="*/ 3680169 w 4853691"/>
              <a:gd name="connsiteY6813" fmla="*/ 4302136 h 4860733"/>
              <a:gd name="connsiteX6814" fmla="*/ 3656698 w 4853691"/>
              <a:gd name="connsiteY6814" fmla="*/ 4313871 h 4860733"/>
              <a:gd name="connsiteX6815" fmla="*/ 3628534 w 4853691"/>
              <a:gd name="connsiteY6815" fmla="*/ 4327954 h 4860733"/>
              <a:gd name="connsiteX6816" fmla="*/ 3605064 w 4853691"/>
              <a:gd name="connsiteY6816" fmla="*/ 4339689 h 4860733"/>
              <a:gd name="connsiteX6817" fmla="*/ 3576899 w 4853691"/>
              <a:gd name="connsiteY6817" fmla="*/ 4353771 h 4860733"/>
              <a:gd name="connsiteX6818" fmla="*/ 3553428 w 4853691"/>
              <a:gd name="connsiteY6818" fmla="*/ 4365506 h 4860733"/>
              <a:gd name="connsiteX6819" fmla="*/ 3522917 w 4853691"/>
              <a:gd name="connsiteY6819" fmla="*/ 4377242 h 4860733"/>
              <a:gd name="connsiteX6820" fmla="*/ 3499446 w 4853691"/>
              <a:gd name="connsiteY6820" fmla="*/ 4386630 h 4860733"/>
              <a:gd name="connsiteX6821" fmla="*/ 3468935 w 4853691"/>
              <a:gd name="connsiteY6821" fmla="*/ 4398365 h 4860733"/>
              <a:gd name="connsiteX6822" fmla="*/ 3443117 w 4853691"/>
              <a:gd name="connsiteY6822" fmla="*/ 4407753 h 4860733"/>
              <a:gd name="connsiteX6823" fmla="*/ 3412605 w 4853691"/>
              <a:gd name="connsiteY6823" fmla="*/ 4419489 h 4860733"/>
              <a:gd name="connsiteX6824" fmla="*/ 3386788 w 4853691"/>
              <a:gd name="connsiteY6824" fmla="*/ 4428877 h 4860733"/>
              <a:gd name="connsiteX6825" fmla="*/ 3356276 w 4853691"/>
              <a:gd name="connsiteY6825" fmla="*/ 4440612 h 4860733"/>
              <a:gd name="connsiteX6826" fmla="*/ 3330459 w 4853691"/>
              <a:gd name="connsiteY6826" fmla="*/ 4450000 h 4860733"/>
              <a:gd name="connsiteX6827" fmla="*/ 3299947 w 4853691"/>
              <a:gd name="connsiteY6827" fmla="*/ 4459388 h 4860733"/>
              <a:gd name="connsiteX6828" fmla="*/ 3274130 w 4853691"/>
              <a:gd name="connsiteY6828" fmla="*/ 4466429 h 4860733"/>
              <a:gd name="connsiteX6829" fmla="*/ 3243618 w 4853691"/>
              <a:gd name="connsiteY6829" fmla="*/ 4475818 h 4860733"/>
              <a:gd name="connsiteX6830" fmla="*/ 3217801 w 4853691"/>
              <a:gd name="connsiteY6830" fmla="*/ 4482859 h 4860733"/>
              <a:gd name="connsiteX6831" fmla="*/ 3184942 w 4853691"/>
              <a:gd name="connsiteY6831" fmla="*/ 4492247 h 4860733"/>
              <a:gd name="connsiteX6832" fmla="*/ 3166166 w 4853691"/>
              <a:gd name="connsiteY6832" fmla="*/ 4496941 h 4860733"/>
              <a:gd name="connsiteX6833" fmla="*/ 3166166 w 4853691"/>
              <a:gd name="connsiteY6833" fmla="*/ 4496941 h 4860733"/>
              <a:gd name="connsiteX6834" fmla="*/ 3152083 w 4853691"/>
              <a:gd name="connsiteY6834" fmla="*/ 4478165 h 4860733"/>
              <a:gd name="connsiteX6835" fmla="*/ 3145042 w 4853691"/>
              <a:gd name="connsiteY6835" fmla="*/ 4466429 h 4860733"/>
              <a:gd name="connsiteX6836" fmla="*/ 3135654 w 4853691"/>
              <a:gd name="connsiteY6836" fmla="*/ 4450000 h 4860733"/>
              <a:gd name="connsiteX6837" fmla="*/ 3126266 w 4853691"/>
              <a:gd name="connsiteY6837" fmla="*/ 4435918 h 4860733"/>
              <a:gd name="connsiteX6838" fmla="*/ 3116878 w 4853691"/>
              <a:gd name="connsiteY6838" fmla="*/ 4421836 h 4860733"/>
              <a:gd name="connsiteX6839" fmla="*/ 3107489 w 4853691"/>
              <a:gd name="connsiteY6839" fmla="*/ 4407753 h 4860733"/>
              <a:gd name="connsiteX6840" fmla="*/ 3100449 w 4853691"/>
              <a:gd name="connsiteY6840" fmla="*/ 4393671 h 4860733"/>
              <a:gd name="connsiteX6841" fmla="*/ 3093407 w 4853691"/>
              <a:gd name="connsiteY6841" fmla="*/ 4379589 h 4860733"/>
              <a:gd name="connsiteX6842" fmla="*/ 3102795 w 4853691"/>
              <a:gd name="connsiteY6842" fmla="*/ 4363160 h 4860733"/>
              <a:gd name="connsiteX6843" fmla="*/ 3123919 w 4853691"/>
              <a:gd name="connsiteY6843" fmla="*/ 4365506 h 4860733"/>
              <a:gd name="connsiteX6844" fmla="*/ 3147389 w 4853691"/>
              <a:gd name="connsiteY6844" fmla="*/ 4367854 h 4860733"/>
              <a:gd name="connsiteX6845" fmla="*/ 3213106 w 4853691"/>
              <a:gd name="connsiteY6845" fmla="*/ 4370201 h 4860733"/>
              <a:gd name="connsiteX6846" fmla="*/ 3213106 w 4853691"/>
              <a:gd name="connsiteY6846" fmla="*/ 4370201 h 4860733"/>
              <a:gd name="connsiteX6847" fmla="*/ 3722416 w 4853691"/>
              <a:gd name="connsiteY6847" fmla="*/ 4281013 h 4860733"/>
              <a:gd name="connsiteX6848" fmla="*/ 3708333 w 4853691"/>
              <a:gd name="connsiteY6848" fmla="*/ 4288054 h 4860733"/>
              <a:gd name="connsiteX6849" fmla="*/ 3680169 w 4853691"/>
              <a:gd name="connsiteY6849" fmla="*/ 4302136 h 4860733"/>
              <a:gd name="connsiteX6850" fmla="*/ 3177901 w 4853691"/>
              <a:gd name="connsiteY6850" fmla="*/ 4520412 h 4860733"/>
              <a:gd name="connsiteX6851" fmla="*/ 3184942 w 4853691"/>
              <a:gd name="connsiteY6851" fmla="*/ 4529800 h 4860733"/>
              <a:gd name="connsiteX6852" fmla="*/ 3196677 w 4853691"/>
              <a:gd name="connsiteY6852" fmla="*/ 4543882 h 4860733"/>
              <a:gd name="connsiteX6853" fmla="*/ 3203718 w 4853691"/>
              <a:gd name="connsiteY6853" fmla="*/ 4553270 h 4860733"/>
              <a:gd name="connsiteX6854" fmla="*/ 3222495 w 4853691"/>
              <a:gd name="connsiteY6854" fmla="*/ 4574394 h 4860733"/>
              <a:gd name="connsiteX6855" fmla="*/ 3238924 w 4853691"/>
              <a:gd name="connsiteY6855" fmla="*/ 4588476 h 4860733"/>
              <a:gd name="connsiteX6856" fmla="*/ 2952585 w 4853691"/>
              <a:gd name="connsiteY6856" fmla="*/ 4621335 h 4860733"/>
              <a:gd name="connsiteX6857" fmla="*/ 2954932 w 4853691"/>
              <a:gd name="connsiteY6857" fmla="*/ 4616641 h 4860733"/>
              <a:gd name="connsiteX6858" fmla="*/ 2969014 w 4853691"/>
              <a:gd name="connsiteY6858" fmla="*/ 4593170 h 4860733"/>
              <a:gd name="connsiteX6859" fmla="*/ 2973708 w 4853691"/>
              <a:gd name="connsiteY6859" fmla="*/ 4583782 h 4860733"/>
              <a:gd name="connsiteX6860" fmla="*/ 2987790 w 4853691"/>
              <a:gd name="connsiteY6860" fmla="*/ 4555617 h 4860733"/>
              <a:gd name="connsiteX6861" fmla="*/ 2990137 w 4853691"/>
              <a:gd name="connsiteY6861" fmla="*/ 4550923 h 4860733"/>
              <a:gd name="connsiteX6862" fmla="*/ 2994831 w 4853691"/>
              <a:gd name="connsiteY6862" fmla="*/ 4539188 h 4860733"/>
              <a:gd name="connsiteX6863" fmla="*/ 3159125 w 4853691"/>
              <a:gd name="connsiteY6863" fmla="*/ 4499288 h 4860733"/>
              <a:gd name="connsiteX6864" fmla="*/ 3163819 w 4853691"/>
              <a:gd name="connsiteY6864" fmla="*/ 4503982 h 4860733"/>
              <a:gd name="connsiteX6865" fmla="*/ 3177901 w 4853691"/>
              <a:gd name="connsiteY6865" fmla="*/ 4520412 h 4860733"/>
              <a:gd name="connsiteX6866" fmla="*/ 2872785 w 4853691"/>
              <a:gd name="connsiteY6866" fmla="*/ 4649499 h 4860733"/>
              <a:gd name="connsiteX6867" fmla="*/ 2863397 w 4853691"/>
              <a:gd name="connsiteY6867" fmla="*/ 4661234 h 4860733"/>
              <a:gd name="connsiteX6868" fmla="*/ 2849314 w 4853691"/>
              <a:gd name="connsiteY6868" fmla="*/ 4677664 h 4860733"/>
              <a:gd name="connsiteX6869" fmla="*/ 2837579 w 4853691"/>
              <a:gd name="connsiteY6869" fmla="*/ 4689399 h 4860733"/>
              <a:gd name="connsiteX6870" fmla="*/ 2823497 w 4853691"/>
              <a:gd name="connsiteY6870" fmla="*/ 4703481 h 4860733"/>
              <a:gd name="connsiteX6871" fmla="*/ 2811762 w 4853691"/>
              <a:gd name="connsiteY6871" fmla="*/ 4715216 h 4860733"/>
              <a:gd name="connsiteX6872" fmla="*/ 2800027 w 4853691"/>
              <a:gd name="connsiteY6872" fmla="*/ 4726952 h 4860733"/>
              <a:gd name="connsiteX6873" fmla="*/ 2788291 w 4853691"/>
              <a:gd name="connsiteY6873" fmla="*/ 4736340 h 4860733"/>
              <a:gd name="connsiteX6874" fmla="*/ 2776556 w 4853691"/>
              <a:gd name="connsiteY6874" fmla="*/ 4745728 h 4860733"/>
              <a:gd name="connsiteX6875" fmla="*/ 2764821 w 4853691"/>
              <a:gd name="connsiteY6875" fmla="*/ 4755116 h 4860733"/>
              <a:gd name="connsiteX6876" fmla="*/ 2753086 w 4853691"/>
              <a:gd name="connsiteY6876" fmla="*/ 4764504 h 4860733"/>
              <a:gd name="connsiteX6877" fmla="*/ 2746044 w 4853691"/>
              <a:gd name="connsiteY6877" fmla="*/ 4769199 h 4860733"/>
              <a:gd name="connsiteX6878" fmla="*/ 2741350 w 4853691"/>
              <a:gd name="connsiteY6878" fmla="*/ 4766851 h 4860733"/>
              <a:gd name="connsiteX6879" fmla="*/ 2724921 w 4853691"/>
              <a:gd name="connsiteY6879" fmla="*/ 4759810 h 4860733"/>
              <a:gd name="connsiteX6880" fmla="*/ 2703797 w 4853691"/>
              <a:gd name="connsiteY6880" fmla="*/ 4748075 h 4860733"/>
              <a:gd name="connsiteX6881" fmla="*/ 2699103 w 4853691"/>
              <a:gd name="connsiteY6881" fmla="*/ 4745728 h 4860733"/>
              <a:gd name="connsiteX6882" fmla="*/ 2701450 w 4853691"/>
              <a:gd name="connsiteY6882" fmla="*/ 4738687 h 4860733"/>
              <a:gd name="connsiteX6883" fmla="*/ 2703797 w 4853691"/>
              <a:gd name="connsiteY6883" fmla="*/ 4726952 h 4860733"/>
              <a:gd name="connsiteX6884" fmla="*/ 2706145 w 4853691"/>
              <a:gd name="connsiteY6884" fmla="*/ 4712869 h 4860733"/>
              <a:gd name="connsiteX6885" fmla="*/ 2708492 w 4853691"/>
              <a:gd name="connsiteY6885" fmla="*/ 4701134 h 4860733"/>
              <a:gd name="connsiteX6886" fmla="*/ 2710839 w 4853691"/>
              <a:gd name="connsiteY6886" fmla="*/ 4684705 h 4860733"/>
              <a:gd name="connsiteX6887" fmla="*/ 2713186 w 4853691"/>
              <a:gd name="connsiteY6887" fmla="*/ 4672970 h 4860733"/>
              <a:gd name="connsiteX6888" fmla="*/ 2715533 w 4853691"/>
              <a:gd name="connsiteY6888" fmla="*/ 4654193 h 4860733"/>
              <a:gd name="connsiteX6889" fmla="*/ 2717880 w 4853691"/>
              <a:gd name="connsiteY6889" fmla="*/ 4642458 h 4860733"/>
              <a:gd name="connsiteX6890" fmla="*/ 2720227 w 4853691"/>
              <a:gd name="connsiteY6890" fmla="*/ 4628376 h 4860733"/>
              <a:gd name="connsiteX6891" fmla="*/ 2722574 w 4853691"/>
              <a:gd name="connsiteY6891" fmla="*/ 4628376 h 4860733"/>
              <a:gd name="connsiteX6892" fmla="*/ 2736656 w 4853691"/>
              <a:gd name="connsiteY6892" fmla="*/ 4623681 h 4860733"/>
              <a:gd name="connsiteX6893" fmla="*/ 2736656 w 4853691"/>
              <a:gd name="connsiteY6893" fmla="*/ 4623681 h 4860733"/>
              <a:gd name="connsiteX6894" fmla="*/ 2764821 w 4853691"/>
              <a:gd name="connsiteY6894" fmla="*/ 4626029 h 4860733"/>
              <a:gd name="connsiteX6895" fmla="*/ 2851661 w 4853691"/>
              <a:gd name="connsiteY6895" fmla="*/ 4628376 h 4860733"/>
              <a:gd name="connsiteX6896" fmla="*/ 2891561 w 4853691"/>
              <a:gd name="connsiteY6896" fmla="*/ 4628376 h 4860733"/>
              <a:gd name="connsiteX6897" fmla="*/ 2886867 w 4853691"/>
              <a:gd name="connsiteY6897" fmla="*/ 4635417 h 4860733"/>
              <a:gd name="connsiteX6898" fmla="*/ 2872785 w 4853691"/>
              <a:gd name="connsiteY6898" fmla="*/ 4649499 h 4860733"/>
              <a:gd name="connsiteX6899" fmla="*/ 2727268 w 4853691"/>
              <a:gd name="connsiteY6899" fmla="*/ 4778587 h 4860733"/>
              <a:gd name="connsiteX6900" fmla="*/ 2715533 w 4853691"/>
              <a:gd name="connsiteY6900" fmla="*/ 4785628 h 4860733"/>
              <a:gd name="connsiteX6901" fmla="*/ 2703797 w 4853691"/>
              <a:gd name="connsiteY6901" fmla="*/ 4792669 h 4860733"/>
              <a:gd name="connsiteX6902" fmla="*/ 2694409 w 4853691"/>
              <a:gd name="connsiteY6902" fmla="*/ 4797363 h 4860733"/>
              <a:gd name="connsiteX6903" fmla="*/ 2685021 w 4853691"/>
              <a:gd name="connsiteY6903" fmla="*/ 4790322 h 4860733"/>
              <a:gd name="connsiteX6904" fmla="*/ 2685021 w 4853691"/>
              <a:gd name="connsiteY6904" fmla="*/ 4790322 h 4860733"/>
              <a:gd name="connsiteX6905" fmla="*/ 2687368 w 4853691"/>
              <a:gd name="connsiteY6905" fmla="*/ 4780934 h 4860733"/>
              <a:gd name="connsiteX6906" fmla="*/ 2689715 w 4853691"/>
              <a:gd name="connsiteY6906" fmla="*/ 4771545 h 4860733"/>
              <a:gd name="connsiteX6907" fmla="*/ 2692062 w 4853691"/>
              <a:gd name="connsiteY6907" fmla="*/ 4759810 h 4860733"/>
              <a:gd name="connsiteX6908" fmla="*/ 2694409 w 4853691"/>
              <a:gd name="connsiteY6908" fmla="*/ 4748075 h 4860733"/>
              <a:gd name="connsiteX6909" fmla="*/ 2694409 w 4853691"/>
              <a:gd name="connsiteY6909" fmla="*/ 4745728 h 4860733"/>
              <a:gd name="connsiteX6910" fmla="*/ 2696756 w 4853691"/>
              <a:gd name="connsiteY6910" fmla="*/ 4748075 h 4860733"/>
              <a:gd name="connsiteX6911" fmla="*/ 2713186 w 4853691"/>
              <a:gd name="connsiteY6911" fmla="*/ 4755116 h 4860733"/>
              <a:gd name="connsiteX6912" fmla="*/ 2734309 w 4853691"/>
              <a:gd name="connsiteY6912" fmla="*/ 4766851 h 4860733"/>
              <a:gd name="connsiteX6913" fmla="*/ 2739003 w 4853691"/>
              <a:gd name="connsiteY6913" fmla="*/ 4769199 h 4860733"/>
              <a:gd name="connsiteX6914" fmla="*/ 2734309 w 4853691"/>
              <a:gd name="connsiteY6914" fmla="*/ 4771545 h 4860733"/>
              <a:gd name="connsiteX6915" fmla="*/ 2727268 w 4853691"/>
              <a:gd name="connsiteY6915" fmla="*/ 4778587 h 4860733"/>
              <a:gd name="connsiteX6916" fmla="*/ 2572363 w 4853691"/>
              <a:gd name="connsiteY6916" fmla="*/ 4806751 h 4860733"/>
              <a:gd name="connsiteX6917" fmla="*/ 2523075 w 4853691"/>
              <a:gd name="connsiteY6917" fmla="*/ 4804404 h 4860733"/>
              <a:gd name="connsiteX6918" fmla="*/ 2494910 w 4853691"/>
              <a:gd name="connsiteY6918" fmla="*/ 4802057 h 4860733"/>
              <a:gd name="connsiteX6919" fmla="*/ 2452664 w 4853691"/>
              <a:gd name="connsiteY6919" fmla="*/ 4797363 h 4860733"/>
              <a:gd name="connsiteX6920" fmla="*/ 2422152 w 4853691"/>
              <a:gd name="connsiteY6920" fmla="*/ 4792669 h 4860733"/>
              <a:gd name="connsiteX6921" fmla="*/ 2379905 w 4853691"/>
              <a:gd name="connsiteY6921" fmla="*/ 4787975 h 4860733"/>
              <a:gd name="connsiteX6922" fmla="*/ 2349394 w 4853691"/>
              <a:gd name="connsiteY6922" fmla="*/ 4783281 h 4860733"/>
              <a:gd name="connsiteX6923" fmla="*/ 2307147 w 4853691"/>
              <a:gd name="connsiteY6923" fmla="*/ 4776239 h 4860733"/>
              <a:gd name="connsiteX6924" fmla="*/ 2278982 w 4853691"/>
              <a:gd name="connsiteY6924" fmla="*/ 4769199 h 4860733"/>
              <a:gd name="connsiteX6925" fmla="*/ 2236735 w 4853691"/>
              <a:gd name="connsiteY6925" fmla="*/ 4759810 h 4860733"/>
              <a:gd name="connsiteX6926" fmla="*/ 2208571 w 4853691"/>
              <a:gd name="connsiteY6926" fmla="*/ 4752769 h 4860733"/>
              <a:gd name="connsiteX6927" fmla="*/ 2201530 w 4853691"/>
              <a:gd name="connsiteY6927" fmla="*/ 4750422 h 4860733"/>
              <a:gd name="connsiteX6928" fmla="*/ 2234388 w 4853691"/>
              <a:gd name="connsiteY6928" fmla="*/ 4738687 h 4860733"/>
              <a:gd name="connsiteX6929" fmla="*/ 2335311 w 4853691"/>
              <a:gd name="connsiteY6929" fmla="*/ 4694093 h 4860733"/>
              <a:gd name="connsiteX6930" fmla="*/ 2354088 w 4853691"/>
              <a:gd name="connsiteY6930" fmla="*/ 4684705 h 4860733"/>
              <a:gd name="connsiteX6931" fmla="*/ 2368170 w 4853691"/>
              <a:gd name="connsiteY6931" fmla="*/ 4677664 h 4860733"/>
              <a:gd name="connsiteX6932" fmla="*/ 2391640 w 4853691"/>
              <a:gd name="connsiteY6932" fmla="*/ 4665928 h 4860733"/>
              <a:gd name="connsiteX6933" fmla="*/ 2403376 w 4853691"/>
              <a:gd name="connsiteY6933" fmla="*/ 4658887 h 4860733"/>
              <a:gd name="connsiteX6934" fmla="*/ 2424499 w 4853691"/>
              <a:gd name="connsiteY6934" fmla="*/ 4647152 h 4860733"/>
              <a:gd name="connsiteX6935" fmla="*/ 2436234 w 4853691"/>
              <a:gd name="connsiteY6935" fmla="*/ 4640111 h 4860733"/>
              <a:gd name="connsiteX6936" fmla="*/ 2452664 w 4853691"/>
              <a:gd name="connsiteY6936" fmla="*/ 4628376 h 4860733"/>
              <a:gd name="connsiteX6937" fmla="*/ 2469093 w 4853691"/>
              <a:gd name="connsiteY6937" fmla="*/ 4618987 h 4860733"/>
              <a:gd name="connsiteX6938" fmla="*/ 2480828 w 4853691"/>
              <a:gd name="connsiteY6938" fmla="*/ 4609599 h 4860733"/>
              <a:gd name="connsiteX6939" fmla="*/ 2485522 w 4853691"/>
              <a:gd name="connsiteY6939" fmla="*/ 4607252 h 4860733"/>
              <a:gd name="connsiteX6940" fmla="*/ 2501952 w 4853691"/>
              <a:gd name="connsiteY6940" fmla="*/ 4616641 h 4860733"/>
              <a:gd name="connsiteX6941" fmla="*/ 2516034 w 4853691"/>
              <a:gd name="connsiteY6941" fmla="*/ 4609599 h 4860733"/>
              <a:gd name="connsiteX6942" fmla="*/ 2581751 w 4853691"/>
              <a:gd name="connsiteY6942" fmla="*/ 4665928 h 4860733"/>
              <a:gd name="connsiteX6943" fmla="*/ 2593486 w 4853691"/>
              <a:gd name="connsiteY6943" fmla="*/ 4672970 h 4860733"/>
              <a:gd name="connsiteX6944" fmla="*/ 2621651 w 4853691"/>
              <a:gd name="connsiteY6944" fmla="*/ 4694093 h 4860733"/>
              <a:gd name="connsiteX6945" fmla="*/ 2635733 w 4853691"/>
              <a:gd name="connsiteY6945" fmla="*/ 4703481 h 4860733"/>
              <a:gd name="connsiteX6946" fmla="*/ 2661551 w 4853691"/>
              <a:gd name="connsiteY6946" fmla="*/ 4719911 h 4860733"/>
              <a:gd name="connsiteX6947" fmla="*/ 2677980 w 4853691"/>
              <a:gd name="connsiteY6947" fmla="*/ 4729299 h 4860733"/>
              <a:gd name="connsiteX6948" fmla="*/ 2696756 w 4853691"/>
              <a:gd name="connsiteY6948" fmla="*/ 4741034 h 4860733"/>
              <a:gd name="connsiteX6949" fmla="*/ 2696756 w 4853691"/>
              <a:gd name="connsiteY6949" fmla="*/ 4745728 h 4860733"/>
              <a:gd name="connsiteX6950" fmla="*/ 2694409 w 4853691"/>
              <a:gd name="connsiteY6950" fmla="*/ 4752769 h 4860733"/>
              <a:gd name="connsiteX6951" fmla="*/ 2689715 w 4853691"/>
              <a:gd name="connsiteY6951" fmla="*/ 4766851 h 4860733"/>
              <a:gd name="connsiteX6952" fmla="*/ 2687368 w 4853691"/>
              <a:gd name="connsiteY6952" fmla="*/ 4776239 h 4860733"/>
              <a:gd name="connsiteX6953" fmla="*/ 2682674 w 4853691"/>
              <a:gd name="connsiteY6953" fmla="*/ 4787975 h 4860733"/>
              <a:gd name="connsiteX6954" fmla="*/ 2675633 w 4853691"/>
              <a:gd name="connsiteY6954" fmla="*/ 4785628 h 4860733"/>
              <a:gd name="connsiteX6955" fmla="*/ 2654510 w 4853691"/>
              <a:gd name="connsiteY6955" fmla="*/ 4804404 h 4860733"/>
              <a:gd name="connsiteX6956" fmla="*/ 2593486 w 4853691"/>
              <a:gd name="connsiteY6956" fmla="*/ 4804404 h 4860733"/>
              <a:gd name="connsiteX6957" fmla="*/ 2572363 w 4853691"/>
              <a:gd name="connsiteY6957" fmla="*/ 4806751 h 4860733"/>
              <a:gd name="connsiteX6958" fmla="*/ 1898761 w 4853691"/>
              <a:gd name="connsiteY6958" fmla="*/ 4780934 h 4860733"/>
              <a:gd name="connsiteX6959" fmla="*/ 1856514 w 4853691"/>
              <a:gd name="connsiteY6959" fmla="*/ 4759810 h 4860733"/>
              <a:gd name="connsiteX6960" fmla="*/ 1879984 w 4853691"/>
              <a:gd name="connsiteY6960" fmla="*/ 4764504 h 4860733"/>
              <a:gd name="connsiteX6961" fmla="*/ 1910496 w 4853691"/>
              <a:gd name="connsiteY6961" fmla="*/ 4771545 h 4860733"/>
              <a:gd name="connsiteX6962" fmla="*/ 1898761 w 4853691"/>
              <a:gd name="connsiteY6962" fmla="*/ 4780934 h 4860733"/>
              <a:gd name="connsiteX6963" fmla="*/ 1847125 w 4853691"/>
              <a:gd name="connsiteY6963" fmla="*/ 4752769 h 4860733"/>
              <a:gd name="connsiteX6964" fmla="*/ 1826002 w 4853691"/>
              <a:gd name="connsiteY6964" fmla="*/ 4741034 h 4860733"/>
              <a:gd name="connsiteX6965" fmla="*/ 1816614 w 4853691"/>
              <a:gd name="connsiteY6965" fmla="*/ 4736340 h 4860733"/>
              <a:gd name="connsiteX6966" fmla="*/ 1802532 w 4853691"/>
              <a:gd name="connsiteY6966" fmla="*/ 4726952 h 4860733"/>
              <a:gd name="connsiteX6967" fmla="*/ 1790797 w 4853691"/>
              <a:gd name="connsiteY6967" fmla="*/ 4719911 h 4860733"/>
              <a:gd name="connsiteX6968" fmla="*/ 1779061 w 4853691"/>
              <a:gd name="connsiteY6968" fmla="*/ 4712869 h 4860733"/>
              <a:gd name="connsiteX6969" fmla="*/ 1764979 w 4853691"/>
              <a:gd name="connsiteY6969" fmla="*/ 4703481 h 4860733"/>
              <a:gd name="connsiteX6970" fmla="*/ 1755591 w 4853691"/>
              <a:gd name="connsiteY6970" fmla="*/ 4696440 h 4860733"/>
              <a:gd name="connsiteX6971" fmla="*/ 1741508 w 4853691"/>
              <a:gd name="connsiteY6971" fmla="*/ 4684705 h 4860733"/>
              <a:gd name="connsiteX6972" fmla="*/ 1732120 w 4853691"/>
              <a:gd name="connsiteY6972" fmla="*/ 4677664 h 4860733"/>
              <a:gd name="connsiteX6973" fmla="*/ 1718038 w 4853691"/>
              <a:gd name="connsiteY6973" fmla="*/ 4665928 h 4860733"/>
              <a:gd name="connsiteX6974" fmla="*/ 1708650 w 4853691"/>
              <a:gd name="connsiteY6974" fmla="*/ 4658887 h 4860733"/>
              <a:gd name="connsiteX6975" fmla="*/ 1694567 w 4853691"/>
              <a:gd name="connsiteY6975" fmla="*/ 4647152 h 4860733"/>
              <a:gd name="connsiteX6976" fmla="*/ 1685179 w 4853691"/>
              <a:gd name="connsiteY6976" fmla="*/ 4637764 h 4860733"/>
              <a:gd name="connsiteX6977" fmla="*/ 1671097 w 4853691"/>
              <a:gd name="connsiteY6977" fmla="*/ 4623681 h 4860733"/>
              <a:gd name="connsiteX6978" fmla="*/ 1661709 w 4853691"/>
              <a:gd name="connsiteY6978" fmla="*/ 4614293 h 4860733"/>
              <a:gd name="connsiteX6979" fmla="*/ 1647627 w 4853691"/>
              <a:gd name="connsiteY6979" fmla="*/ 4600211 h 4860733"/>
              <a:gd name="connsiteX6980" fmla="*/ 1638239 w 4853691"/>
              <a:gd name="connsiteY6980" fmla="*/ 4590823 h 4860733"/>
              <a:gd name="connsiteX6981" fmla="*/ 1624156 w 4853691"/>
              <a:gd name="connsiteY6981" fmla="*/ 4576741 h 4860733"/>
              <a:gd name="connsiteX6982" fmla="*/ 1612421 w 4853691"/>
              <a:gd name="connsiteY6982" fmla="*/ 4565005 h 4860733"/>
              <a:gd name="connsiteX6983" fmla="*/ 1598339 w 4853691"/>
              <a:gd name="connsiteY6983" fmla="*/ 4550923 h 4860733"/>
              <a:gd name="connsiteX6984" fmla="*/ 1586603 w 4853691"/>
              <a:gd name="connsiteY6984" fmla="*/ 4539188 h 4860733"/>
              <a:gd name="connsiteX6985" fmla="*/ 1574868 w 4853691"/>
              <a:gd name="connsiteY6985" fmla="*/ 4525106 h 4860733"/>
              <a:gd name="connsiteX6986" fmla="*/ 1563133 w 4853691"/>
              <a:gd name="connsiteY6986" fmla="*/ 4511024 h 4860733"/>
              <a:gd name="connsiteX6987" fmla="*/ 1551398 w 4853691"/>
              <a:gd name="connsiteY6987" fmla="*/ 4496941 h 4860733"/>
              <a:gd name="connsiteX6988" fmla="*/ 1551398 w 4853691"/>
              <a:gd name="connsiteY6988" fmla="*/ 4494594 h 4860733"/>
              <a:gd name="connsiteX6989" fmla="*/ 1553745 w 4853691"/>
              <a:gd name="connsiteY6989" fmla="*/ 4489900 h 4860733"/>
              <a:gd name="connsiteX6990" fmla="*/ 1565480 w 4853691"/>
              <a:gd name="connsiteY6990" fmla="*/ 4496941 h 4860733"/>
              <a:gd name="connsiteX6991" fmla="*/ 1605380 w 4853691"/>
              <a:gd name="connsiteY6991" fmla="*/ 4520412 h 4860733"/>
              <a:gd name="connsiteX6992" fmla="*/ 1635891 w 4853691"/>
              <a:gd name="connsiteY6992" fmla="*/ 4536841 h 4860733"/>
              <a:gd name="connsiteX6993" fmla="*/ 1675791 w 4853691"/>
              <a:gd name="connsiteY6993" fmla="*/ 4557964 h 4860733"/>
              <a:gd name="connsiteX6994" fmla="*/ 1708650 w 4853691"/>
              <a:gd name="connsiteY6994" fmla="*/ 4574394 h 4860733"/>
              <a:gd name="connsiteX6995" fmla="*/ 1746203 w 4853691"/>
              <a:gd name="connsiteY6995" fmla="*/ 4593170 h 4860733"/>
              <a:gd name="connsiteX6996" fmla="*/ 1783755 w 4853691"/>
              <a:gd name="connsiteY6996" fmla="*/ 4611946 h 4860733"/>
              <a:gd name="connsiteX6997" fmla="*/ 1816614 w 4853691"/>
              <a:gd name="connsiteY6997" fmla="*/ 4626029 h 4860733"/>
              <a:gd name="connsiteX6998" fmla="*/ 1879984 w 4853691"/>
              <a:gd name="connsiteY6998" fmla="*/ 4654193 h 4860733"/>
              <a:gd name="connsiteX6999" fmla="*/ 1887025 w 4853691"/>
              <a:gd name="connsiteY6999" fmla="*/ 4656540 h 4860733"/>
              <a:gd name="connsiteX7000" fmla="*/ 1957437 w 4853691"/>
              <a:gd name="connsiteY7000" fmla="*/ 4684705 h 4860733"/>
              <a:gd name="connsiteX7001" fmla="*/ 1969172 w 4853691"/>
              <a:gd name="connsiteY7001" fmla="*/ 4689399 h 4860733"/>
              <a:gd name="connsiteX7002" fmla="*/ 2027848 w 4853691"/>
              <a:gd name="connsiteY7002" fmla="*/ 4710522 h 4860733"/>
              <a:gd name="connsiteX7003" fmla="*/ 2046624 w 4853691"/>
              <a:gd name="connsiteY7003" fmla="*/ 4717563 h 4860733"/>
              <a:gd name="connsiteX7004" fmla="*/ 2098260 w 4853691"/>
              <a:gd name="connsiteY7004" fmla="*/ 4733993 h 4860733"/>
              <a:gd name="connsiteX7005" fmla="*/ 2121730 w 4853691"/>
              <a:gd name="connsiteY7005" fmla="*/ 4741034 h 4860733"/>
              <a:gd name="connsiteX7006" fmla="*/ 2171018 w 4853691"/>
              <a:gd name="connsiteY7006" fmla="*/ 4755116 h 4860733"/>
              <a:gd name="connsiteX7007" fmla="*/ 2196835 w 4853691"/>
              <a:gd name="connsiteY7007" fmla="*/ 4762157 h 4860733"/>
              <a:gd name="connsiteX7008" fmla="*/ 2201530 w 4853691"/>
              <a:gd name="connsiteY7008" fmla="*/ 4764504 h 4860733"/>
              <a:gd name="connsiteX7009" fmla="*/ 2187447 w 4853691"/>
              <a:gd name="connsiteY7009" fmla="*/ 4769199 h 4860733"/>
              <a:gd name="connsiteX7010" fmla="*/ 2168671 w 4853691"/>
              <a:gd name="connsiteY7010" fmla="*/ 4773893 h 4860733"/>
              <a:gd name="connsiteX7011" fmla="*/ 2154589 w 4853691"/>
              <a:gd name="connsiteY7011" fmla="*/ 4778587 h 4860733"/>
              <a:gd name="connsiteX7012" fmla="*/ 2135812 w 4853691"/>
              <a:gd name="connsiteY7012" fmla="*/ 4783281 h 4860733"/>
              <a:gd name="connsiteX7013" fmla="*/ 2119383 w 4853691"/>
              <a:gd name="connsiteY7013" fmla="*/ 4785628 h 4860733"/>
              <a:gd name="connsiteX7014" fmla="*/ 2100607 w 4853691"/>
              <a:gd name="connsiteY7014" fmla="*/ 4790322 h 4860733"/>
              <a:gd name="connsiteX7015" fmla="*/ 2084177 w 4853691"/>
              <a:gd name="connsiteY7015" fmla="*/ 4792669 h 4860733"/>
              <a:gd name="connsiteX7016" fmla="*/ 2067748 w 4853691"/>
              <a:gd name="connsiteY7016" fmla="*/ 4795016 h 4860733"/>
              <a:gd name="connsiteX7017" fmla="*/ 2048972 w 4853691"/>
              <a:gd name="connsiteY7017" fmla="*/ 4797363 h 4860733"/>
              <a:gd name="connsiteX7018" fmla="*/ 2034889 w 4853691"/>
              <a:gd name="connsiteY7018" fmla="*/ 4799710 h 4860733"/>
              <a:gd name="connsiteX7019" fmla="*/ 2018460 w 4853691"/>
              <a:gd name="connsiteY7019" fmla="*/ 4799710 h 4860733"/>
              <a:gd name="connsiteX7020" fmla="*/ 1933966 w 4853691"/>
              <a:gd name="connsiteY7020" fmla="*/ 4783281 h 4860733"/>
              <a:gd name="connsiteX7021" fmla="*/ 1924578 w 4853691"/>
              <a:gd name="connsiteY7021" fmla="*/ 4780934 h 4860733"/>
              <a:gd name="connsiteX7022" fmla="*/ 1922231 w 4853691"/>
              <a:gd name="connsiteY7022" fmla="*/ 4780934 h 4860733"/>
              <a:gd name="connsiteX7023" fmla="*/ 1856514 w 4853691"/>
              <a:gd name="connsiteY7023" fmla="*/ 4766851 h 4860733"/>
              <a:gd name="connsiteX7024" fmla="*/ 1854167 w 4853691"/>
              <a:gd name="connsiteY7024" fmla="*/ 4764504 h 4860733"/>
              <a:gd name="connsiteX7025" fmla="*/ 1847125 w 4853691"/>
              <a:gd name="connsiteY7025" fmla="*/ 4752769 h 4860733"/>
              <a:gd name="connsiteX7026" fmla="*/ 1492722 w 4853691"/>
              <a:gd name="connsiteY7026" fmla="*/ 4485206 h 4860733"/>
              <a:gd name="connsiteX7027" fmla="*/ 1483333 w 4853691"/>
              <a:gd name="connsiteY7027" fmla="*/ 4487553 h 4860733"/>
              <a:gd name="connsiteX7028" fmla="*/ 1469251 w 4853691"/>
              <a:gd name="connsiteY7028" fmla="*/ 4492247 h 4860733"/>
              <a:gd name="connsiteX7029" fmla="*/ 1459863 w 4853691"/>
              <a:gd name="connsiteY7029" fmla="*/ 4494594 h 4860733"/>
              <a:gd name="connsiteX7030" fmla="*/ 1445781 w 4853691"/>
              <a:gd name="connsiteY7030" fmla="*/ 4496941 h 4860733"/>
              <a:gd name="connsiteX7031" fmla="*/ 1436392 w 4853691"/>
              <a:gd name="connsiteY7031" fmla="*/ 4499288 h 4860733"/>
              <a:gd name="connsiteX7032" fmla="*/ 1422310 w 4853691"/>
              <a:gd name="connsiteY7032" fmla="*/ 4501635 h 4860733"/>
              <a:gd name="connsiteX7033" fmla="*/ 1412922 w 4853691"/>
              <a:gd name="connsiteY7033" fmla="*/ 4503982 h 4860733"/>
              <a:gd name="connsiteX7034" fmla="*/ 1396493 w 4853691"/>
              <a:gd name="connsiteY7034" fmla="*/ 4506329 h 4860733"/>
              <a:gd name="connsiteX7035" fmla="*/ 1387104 w 4853691"/>
              <a:gd name="connsiteY7035" fmla="*/ 4506329 h 4860733"/>
              <a:gd name="connsiteX7036" fmla="*/ 1370675 w 4853691"/>
              <a:gd name="connsiteY7036" fmla="*/ 4506329 h 4860733"/>
              <a:gd name="connsiteX7037" fmla="*/ 1363634 w 4853691"/>
              <a:gd name="connsiteY7037" fmla="*/ 4506329 h 4860733"/>
              <a:gd name="connsiteX7038" fmla="*/ 1340164 w 4853691"/>
              <a:gd name="connsiteY7038" fmla="*/ 4506329 h 4860733"/>
              <a:gd name="connsiteX7039" fmla="*/ 1297917 w 4853691"/>
              <a:gd name="connsiteY7039" fmla="*/ 4503982 h 4860733"/>
              <a:gd name="connsiteX7040" fmla="*/ 1286181 w 4853691"/>
              <a:gd name="connsiteY7040" fmla="*/ 4501635 h 4860733"/>
              <a:gd name="connsiteX7041" fmla="*/ 1276793 w 4853691"/>
              <a:gd name="connsiteY7041" fmla="*/ 4501635 h 4860733"/>
              <a:gd name="connsiteX7042" fmla="*/ 1276793 w 4853691"/>
              <a:gd name="connsiteY7042" fmla="*/ 4499288 h 4860733"/>
              <a:gd name="connsiteX7043" fmla="*/ 1255670 w 4853691"/>
              <a:gd name="connsiteY7043" fmla="*/ 4478165 h 4860733"/>
              <a:gd name="connsiteX7044" fmla="*/ 1241588 w 4853691"/>
              <a:gd name="connsiteY7044" fmla="*/ 4485206 h 4860733"/>
              <a:gd name="connsiteX7045" fmla="*/ 1196994 w 4853691"/>
              <a:gd name="connsiteY7045" fmla="*/ 4450000 h 4860733"/>
              <a:gd name="connsiteX7046" fmla="*/ 1182911 w 4853691"/>
              <a:gd name="connsiteY7046" fmla="*/ 4438265 h 4860733"/>
              <a:gd name="connsiteX7047" fmla="*/ 1164135 w 4853691"/>
              <a:gd name="connsiteY7047" fmla="*/ 4421836 h 4860733"/>
              <a:gd name="connsiteX7048" fmla="*/ 1178217 w 4853691"/>
              <a:gd name="connsiteY7048" fmla="*/ 4426530 h 4860733"/>
              <a:gd name="connsiteX7049" fmla="*/ 1201688 w 4853691"/>
              <a:gd name="connsiteY7049" fmla="*/ 4433571 h 4860733"/>
              <a:gd name="connsiteX7050" fmla="*/ 1232199 w 4853691"/>
              <a:gd name="connsiteY7050" fmla="*/ 4440612 h 4860733"/>
              <a:gd name="connsiteX7051" fmla="*/ 1255670 w 4853691"/>
              <a:gd name="connsiteY7051" fmla="*/ 4447653 h 4860733"/>
              <a:gd name="connsiteX7052" fmla="*/ 1286181 w 4853691"/>
              <a:gd name="connsiteY7052" fmla="*/ 4454694 h 4860733"/>
              <a:gd name="connsiteX7053" fmla="*/ 1309652 w 4853691"/>
              <a:gd name="connsiteY7053" fmla="*/ 4459388 h 4860733"/>
              <a:gd name="connsiteX7054" fmla="*/ 1342511 w 4853691"/>
              <a:gd name="connsiteY7054" fmla="*/ 4464083 h 4860733"/>
              <a:gd name="connsiteX7055" fmla="*/ 1363634 w 4853691"/>
              <a:gd name="connsiteY7055" fmla="*/ 4466429 h 4860733"/>
              <a:gd name="connsiteX7056" fmla="*/ 1401187 w 4853691"/>
              <a:gd name="connsiteY7056" fmla="*/ 4468777 h 4860733"/>
              <a:gd name="connsiteX7057" fmla="*/ 1417616 w 4853691"/>
              <a:gd name="connsiteY7057" fmla="*/ 4471123 h 4860733"/>
              <a:gd name="connsiteX7058" fmla="*/ 1471598 w 4853691"/>
              <a:gd name="connsiteY7058" fmla="*/ 4473471 h 4860733"/>
              <a:gd name="connsiteX7059" fmla="*/ 1471598 w 4853691"/>
              <a:gd name="connsiteY7059" fmla="*/ 4473471 h 4860733"/>
              <a:gd name="connsiteX7060" fmla="*/ 1473945 w 4853691"/>
              <a:gd name="connsiteY7060" fmla="*/ 4473471 h 4860733"/>
              <a:gd name="connsiteX7061" fmla="*/ 1513845 w 4853691"/>
              <a:gd name="connsiteY7061" fmla="*/ 4471123 h 4860733"/>
              <a:gd name="connsiteX7062" fmla="*/ 1513845 w 4853691"/>
              <a:gd name="connsiteY7062" fmla="*/ 4473471 h 4860733"/>
              <a:gd name="connsiteX7063" fmla="*/ 1506804 w 4853691"/>
              <a:gd name="connsiteY7063" fmla="*/ 4475818 h 4860733"/>
              <a:gd name="connsiteX7064" fmla="*/ 1492722 w 4853691"/>
              <a:gd name="connsiteY7064" fmla="*/ 4485206 h 4860733"/>
              <a:gd name="connsiteX7065" fmla="*/ 1220464 w 4853691"/>
              <a:gd name="connsiteY7065" fmla="*/ 4496941 h 4860733"/>
              <a:gd name="connsiteX7066" fmla="*/ 1201688 w 4853691"/>
              <a:gd name="connsiteY7066" fmla="*/ 4485206 h 4860733"/>
              <a:gd name="connsiteX7067" fmla="*/ 1215770 w 4853691"/>
              <a:gd name="connsiteY7067" fmla="*/ 4489900 h 4860733"/>
              <a:gd name="connsiteX7068" fmla="*/ 1229852 w 4853691"/>
              <a:gd name="connsiteY7068" fmla="*/ 4494594 h 4860733"/>
              <a:gd name="connsiteX7069" fmla="*/ 1234546 w 4853691"/>
              <a:gd name="connsiteY7069" fmla="*/ 4496941 h 4860733"/>
              <a:gd name="connsiteX7070" fmla="*/ 1234546 w 4853691"/>
              <a:gd name="connsiteY7070" fmla="*/ 4499288 h 4860733"/>
              <a:gd name="connsiteX7071" fmla="*/ 1225158 w 4853691"/>
              <a:gd name="connsiteY7071" fmla="*/ 4496941 h 4860733"/>
              <a:gd name="connsiteX7072" fmla="*/ 1220464 w 4853691"/>
              <a:gd name="connsiteY7072" fmla="*/ 4496941 h 4860733"/>
              <a:gd name="connsiteX7073" fmla="*/ 1145359 w 4853691"/>
              <a:gd name="connsiteY7073" fmla="*/ 4447653 h 4860733"/>
              <a:gd name="connsiteX7074" fmla="*/ 1119541 w 4853691"/>
              <a:gd name="connsiteY7074" fmla="*/ 4431224 h 4860733"/>
              <a:gd name="connsiteX7075" fmla="*/ 1105459 w 4853691"/>
              <a:gd name="connsiteY7075" fmla="*/ 4421836 h 4860733"/>
              <a:gd name="connsiteX7076" fmla="*/ 1121888 w 4853691"/>
              <a:gd name="connsiteY7076" fmla="*/ 4431224 h 4860733"/>
              <a:gd name="connsiteX7077" fmla="*/ 1171176 w 4853691"/>
              <a:gd name="connsiteY7077" fmla="*/ 4459388 h 4860733"/>
              <a:gd name="connsiteX7078" fmla="*/ 1201688 w 4853691"/>
              <a:gd name="connsiteY7078" fmla="*/ 4475818 h 4860733"/>
              <a:gd name="connsiteX7079" fmla="*/ 1234546 w 4853691"/>
              <a:gd name="connsiteY7079" fmla="*/ 4494594 h 4860733"/>
              <a:gd name="connsiteX7080" fmla="*/ 1234546 w 4853691"/>
              <a:gd name="connsiteY7080" fmla="*/ 4494594 h 4860733"/>
              <a:gd name="connsiteX7081" fmla="*/ 1229852 w 4853691"/>
              <a:gd name="connsiteY7081" fmla="*/ 4492247 h 4860733"/>
              <a:gd name="connsiteX7082" fmla="*/ 1213423 w 4853691"/>
              <a:gd name="connsiteY7082" fmla="*/ 4485206 h 4860733"/>
              <a:gd name="connsiteX7083" fmla="*/ 1194647 w 4853691"/>
              <a:gd name="connsiteY7083" fmla="*/ 4478165 h 4860733"/>
              <a:gd name="connsiteX7084" fmla="*/ 1192300 w 4853691"/>
              <a:gd name="connsiteY7084" fmla="*/ 4475818 h 4860733"/>
              <a:gd name="connsiteX7085" fmla="*/ 1171176 w 4853691"/>
              <a:gd name="connsiteY7085" fmla="*/ 4461735 h 4860733"/>
              <a:gd name="connsiteX7086" fmla="*/ 1145359 w 4853691"/>
              <a:gd name="connsiteY7086" fmla="*/ 4447653 h 4860733"/>
              <a:gd name="connsiteX7087" fmla="*/ 1006883 w 4853691"/>
              <a:gd name="connsiteY7087" fmla="*/ 4349077 h 4860733"/>
              <a:gd name="connsiteX7088" fmla="*/ 1025659 w 4853691"/>
              <a:gd name="connsiteY7088" fmla="*/ 4363160 h 4860733"/>
              <a:gd name="connsiteX7089" fmla="*/ 1023312 w 4853691"/>
              <a:gd name="connsiteY7089" fmla="*/ 4365506 h 4860733"/>
              <a:gd name="connsiteX7090" fmla="*/ 971677 w 4853691"/>
              <a:gd name="connsiteY7090" fmla="*/ 4330301 h 4860733"/>
              <a:gd name="connsiteX7091" fmla="*/ 974024 w 4853691"/>
              <a:gd name="connsiteY7091" fmla="*/ 4323260 h 4860733"/>
              <a:gd name="connsiteX7092" fmla="*/ 981065 w 4853691"/>
              <a:gd name="connsiteY7092" fmla="*/ 4330301 h 4860733"/>
              <a:gd name="connsiteX7093" fmla="*/ 1006883 w 4853691"/>
              <a:gd name="connsiteY7093" fmla="*/ 4349077 h 4860733"/>
              <a:gd name="connsiteX7094" fmla="*/ 1053824 w 4853691"/>
              <a:gd name="connsiteY7094" fmla="*/ 4346730 h 4860733"/>
              <a:gd name="connsiteX7095" fmla="*/ 1056171 w 4853691"/>
              <a:gd name="connsiteY7095" fmla="*/ 4337342 h 4860733"/>
              <a:gd name="connsiteX7096" fmla="*/ 1056171 w 4853691"/>
              <a:gd name="connsiteY7096" fmla="*/ 4334995 h 4860733"/>
              <a:gd name="connsiteX7097" fmla="*/ 1070253 w 4853691"/>
              <a:gd name="connsiteY7097" fmla="*/ 4349077 h 4860733"/>
              <a:gd name="connsiteX7098" fmla="*/ 1086683 w 4853691"/>
              <a:gd name="connsiteY7098" fmla="*/ 4365506 h 4860733"/>
              <a:gd name="connsiteX7099" fmla="*/ 1128929 w 4853691"/>
              <a:gd name="connsiteY7099" fmla="*/ 4403059 h 4860733"/>
              <a:gd name="connsiteX7100" fmla="*/ 1150053 w 4853691"/>
              <a:gd name="connsiteY7100" fmla="*/ 4421836 h 4860733"/>
              <a:gd name="connsiteX7101" fmla="*/ 1140665 w 4853691"/>
              <a:gd name="connsiteY7101" fmla="*/ 4419489 h 4860733"/>
              <a:gd name="connsiteX7102" fmla="*/ 1119541 w 4853691"/>
              <a:gd name="connsiteY7102" fmla="*/ 4410100 h 4860733"/>
              <a:gd name="connsiteX7103" fmla="*/ 1089030 w 4853691"/>
              <a:gd name="connsiteY7103" fmla="*/ 4398365 h 4860733"/>
              <a:gd name="connsiteX7104" fmla="*/ 1070253 w 4853691"/>
              <a:gd name="connsiteY7104" fmla="*/ 4388977 h 4860733"/>
              <a:gd name="connsiteX7105" fmla="*/ 1056171 w 4853691"/>
              <a:gd name="connsiteY7105" fmla="*/ 4381936 h 4860733"/>
              <a:gd name="connsiteX7106" fmla="*/ 1058518 w 4853691"/>
              <a:gd name="connsiteY7106" fmla="*/ 4374895 h 4860733"/>
              <a:gd name="connsiteX7107" fmla="*/ 1046783 w 4853691"/>
              <a:gd name="connsiteY7107" fmla="*/ 4356118 h 4860733"/>
              <a:gd name="connsiteX7108" fmla="*/ 1049130 w 4853691"/>
              <a:gd name="connsiteY7108" fmla="*/ 4351424 h 4860733"/>
              <a:gd name="connsiteX7109" fmla="*/ 1053824 w 4853691"/>
              <a:gd name="connsiteY7109" fmla="*/ 4346730 h 4860733"/>
              <a:gd name="connsiteX7110" fmla="*/ 974024 w 4853691"/>
              <a:gd name="connsiteY7110" fmla="*/ 4241113 h 4860733"/>
              <a:gd name="connsiteX7111" fmla="*/ 955248 w 4853691"/>
              <a:gd name="connsiteY7111" fmla="*/ 4219990 h 4860733"/>
              <a:gd name="connsiteX7112" fmla="*/ 866060 w 4853691"/>
              <a:gd name="connsiteY7112" fmla="*/ 4102637 h 4860733"/>
              <a:gd name="connsiteX7113" fmla="*/ 849631 w 4853691"/>
              <a:gd name="connsiteY7113" fmla="*/ 4081514 h 4860733"/>
              <a:gd name="connsiteX7114" fmla="*/ 828507 w 4853691"/>
              <a:gd name="connsiteY7114" fmla="*/ 4051002 h 4860733"/>
              <a:gd name="connsiteX7115" fmla="*/ 809731 w 4853691"/>
              <a:gd name="connsiteY7115" fmla="*/ 4022838 h 4860733"/>
              <a:gd name="connsiteX7116" fmla="*/ 790955 w 4853691"/>
              <a:gd name="connsiteY7116" fmla="*/ 3992326 h 4860733"/>
              <a:gd name="connsiteX7117" fmla="*/ 769831 w 4853691"/>
              <a:gd name="connsiteY7117" fmla="*/ 3961814 h 4860733"/>
              <a:gd name="connsiteX7118" fmla="*/ 751055 w 4853691"/>
              <a:gd name="connsiteY7118" fmla="*/ 3931303 h 4860733"/>
              <a:gd name="connsiteX7119" fmla="*/ 729931 w 4853691"/>
              <a:gd name="connsiteY7119" fmla="*/ 3898444 h 4860733"/>
              <a:gd name="connsiteX7120" fmla="*/ 713502 w 4853691"/>
              <a:gd name="connsiteY7120" fmla="*/ 3870280 h 4860733"/>
              <a:gd name="connsiteX7121" fmla="*/ 699420 w 4853691"/>
              <a:gd name="connsiteY7121" fmla="*/ 3849156 h 4860733"/>
              <a:gd name="connsiteX7122" fmla="*/ 704114 w 4853691"/>
              <a:gd name="connsiteY7122" fmla="*/ 3844462 h 4860733"/>
              <a:gd name="connsiteX7123" fmla="*/ 713502 w 4853691"/>
              <a:gd name="connsiteY7123" fmla="*/ 3849156 h 4860733"/>
              <a:gd name="connsiteX7124" fmla="*/ 732279 w 4853691"/>
              <a:gd name="connsiteY7124" fmla="*/ 3860891 h 4860733"/>
              <a:gd name="connsiteX7125" fmla="*/ 758096 w 4853691"/>
              <a:gd name="connsiteY7125" fmla="*/ 3874974 h 4860733"/>
              <a:gd name="connsiteX7126" fmla="*/ 776872 w 4853691"/>
              <a:gd name="connsiteY7126" fmla="*/ 3884362 h 4860733"/>
              <a:gd name="connsiteX7127" fmla="*/ 802690 w 4853691"/>
              <a:gd name="connsiteY7127" fmla="*/ 3898444 h 4860733"/>
              <a:gd name="connsiteX7128" fmla="*/ 821466 w 4853691"/>
              <a:gd name="connsiteY7128" fmla="*/ 3907832 h 4860733"/>
              <a:gd name="connsiteX7129" fmla="*/ 849631 w 4853691"/>
              <a:gd name="connsiteY7129" fmla="*/ 3919567 h 4860733"/>
              <a:gd name="connsiteX7130" fmla="*/ 866060 w 4853691"/>
              <a:gd name="connsiteY7130" fmla="*/ 3926609 h 4860733"/>
              <a:gd name="connsiteX7131" fmla="*/ 896572 w 4853691"/>
              <a:gd name="connsiteY7131" fmla="*/ 3938344 h 4860733"/>
              <a:gd name="connsiteX7132" fmla="*/ 913001 w 4853691"/>
              <a:gd name="connsiteY7132" fmla="*/ 3945385 h 4860733"/>
              <a:gd name="connsiteX7133" fmla="*/ 952901 w 4853691"/>
              <a:gd name="connsiteY7133" fmla="*/ 3959468 h 4860733"/>
              <a:gd name="connsiteX7134" fmla="*/ 959942 w 4853691"/>
              <a:gd name="connsiteY7134" fmla="*/ 3961814 h 4860733"/>
              <a:gd name="connsiteX7135" fmla="*/ 1009230 w 4853691"/>
              <a:gd name="connsiteY7135" fmla="*/ 3978244 h 4860733"/>
              <a:gd name="connsiteX7136" fmla="*/ 1009230 w 4853691"/>
              <a:gd name="connsiteY7136" fmla="*/ 3978244 h 4860733"/>
              <a:gd name="connsiteX7137" fmla="*/ 1039742 w 4853691"/>
              <a:gd name="connsiteY7137" fmla="*/ 3987632 h 4860733"/>
              <a:gd name="connsiteX7138" fmla="*/ 1039742 w 4853691"/>
              <a:gd name="connsiteY7138" fmla="*/ 3992326 h 4860733"/>
              <a:gd name="connsiteX7139" fmla="*/ 1056171 w 4853691"/>
              <a:gd name="connsiteY7139" fmla="*/ 4011102 h 4860733"/>
              <a:gd name="connsiteX7140" fmla="*/ 1044436 w 4853691"/>
              <a:gd name="connsiteY7140" fmla="*/ 4102637 h 4860733"/>
              <a:gd name="connsiteX7141" fmla="*/ 1042089 w 4853691"/>
              <a:gd name="connsiteY7141" fmla="*/ 4116720 h 4860733"/>
              <a:gd name="connsiteX7142" fmla="*/ 1039742 w 4853691"/>
              <a:gd name="connsiteY7142" fmla="*/ 4135496 h 4860733"/>
              <a:gd name="connsiteX7143" fmla="*/ 1037395 w 4853691"/>
              <a:gd name="connsiteY7143" fmla="*/ 4156619 h 4860733"/>
              <a:gd name="connsiteX7144" fmla="*/ 1035047 w 4853691"/>
              <a:gd name="connsiteY7144" fmla="*/ 4175396 h 4860733"/>
              <a:gd name="connsiteX7145" fmla="*/ 1032700 w 4853691"/>
              <a:gd name="connsiteY7145" fmla="*/ 4194172 h 4860733"/>
              <a:gd name="connsiteX7146" fmla="*/ 1030353 w 4853691"/>
              <a:gd name="connsiteY7146" fmla="*/ 4212948 h 4860733"/>
              <a:gd name="connsiteX7147" fmla="*/ 1028006 w 4853691"/>
              <a:gd name="connsiteY7147" fmla="*/ 4231725 h 4860733"/>
              <a:gd name="connsiteX7148" fmla="*/ 1025659 w 4853691"/>
              <a:gd name="connsiteY7148" fmla="*/ 4250501 h 4860733"/>
              <a:gd name="connsiteX7149" fmla="*/ 1023312 w 4853691"/>
              <a:gd name="connsiteY7149" fmla="*/ 4266930 h 4860733"/>
              <a:gd name="connsiteX7150" fmla="*/ 1020965 w 4853691"/>
              <a:gd name="connsiteY7150" fmla="*/ 4278666 h 4860733"/>
              <a:gd name="connsiteX7151" fmla="*/ 1018618 w 4853691"/>
              <a:gd name="connsiteY7151" fmla="*/ 4278666 h 4860733"/>
              <a:gd name="connsiteX7152" fmla="*/ 1006883 w 4853691"/>
              <a:gd name="connsiteY7152" fmla="*/ 4283360 h 4860733"/>
              <a:gd name="connsiteX7153" fmla="*/ 997495 w 4853691"/>
              <a:gd name="connsiteY7153" fmla="*/ 4273972 h 4860733"/>
              <a:gd name="connsiteX7154" fmla="*/ 974024 w 4853691"/>
              <a:gd name="connsiteY7154" fmla="*/ 4241113 h 4860733"/>
              <a:gd name="connsiteX7155" fmla="*/ 640744 w 4853691"/>
              <a:gd name="connsiteY7155" fmla="*/ 3785786 h 4860733"/>
              <a:gd name="connsiteX7156" fmla="*/ 614926 w 4853691"/>
              <a:gd name="connsiteY7156" fmla="*/ 3759969 h 4860733"/>
              <a:gd name="connsiteX7157" fmla="*/ 596150 w 4853691"/>
              <a:gd name="connsiteY7157" fmla="*/ 3741192 h 4860733"/>
              <a:gd name="connsiteX7158" fmla="*/ 567985 w 4853691"/>
              <a:gd name="connsiteY7158" fmla="*/ 3713028 h 4860733"/>
              <a:gd name="connsiteX7159" fmla="*/ 551556 w 4853691"/>
              <a:gd name="connsiteY7159" fmla="*/ 3696598 h 4860733"/>
              <a:gd name="connsiteX7160" fmla="*/ 523391 w 4853691"/>
              <a:gd name="connsiteY7160" fmla="*/ 3663740 h 4860733"/>
              <a:gd name="connsiteX7161" fmla="*/ 509309 w 4853691"/>
              <a:gd name="connsiteY7161" fmla="*/ 3649657 h 4860733"/>
              <a:gd name="connsiteX7162" fmla="*/ 474103 w 4853691"/>
              <a:gd name="connsiteY7162" fmla="*/ 3609757 h 4860733"/>
              <a:gd name="connsiteX7163" fmla="*/ 467062 w 4853691"/>
              <a:gd name="connsiteY7163" fmla="*/ 3602716 h 4860733"/>
              <a:gd name="connsiteX7164" fmla="*/ 427162 w 4853691"/>
              <a:gd name="connsiteY7164" fmla="*/ 3553428 h 4860733"/>
              <a:gd name="connsiteX7165" fmla="*/ 424815 w 4853691"/>
              <a:gd name="connsiteY7165" fmla="*/ 3551081 h 4860733"/>
              <a:gd name="connsiteX7166" fmla="*/ 389610 w 4853691"/>
              <a:gd name="connsiteY7166" fmla="*/ 3504140 h 4860733"/>
              <a:gd name="connsiteX7167" fmla="*/ 377874 w 4853691"/>
              <a:gd name="connsiteY7167" fmla="*/ 3487711 h 4860733"/>
              <a:gd name="connsiteX7168" fmla="*/ 354404 w 4853691"/>
              <a:gd name="connsiteY7168" fmla="*/ 3454853 h 4860733"/>
              <a:gd name="connsiteX7169" fmla="*/ 340322 w 4853691"/>
              <a:gd name="connsiteY7169" fmla="*/ 3436076 h 4860733"/>
              <a:gd name="connsiteX7170" fmla="*/ 319198 w 4853691"/>
              <a:gd name="connsiteY7170" fmla="*/ 3405564 h 4860733"/>
              <a:gd name="connsiteX7171" fmla="*/ 305116 w 4853691"/>
              <a:gd name="connsiteY7171" fmla="*/ 3384441 h 4860733"/>
              <a:gd name="connsiteX7172" fmla="*/ 286340 w 4853691"/>
              <a:gd name="connsiteY7172" fmla="*/ 3356276 h 4860733"/>
              <a:gd name="connsiteX7173" fmla="*/ 272257 w 4853691"/>
              <a:gd name="connsiteY7173" fmla="*/ 3335153 h 4860733"/>
              <a:gd name="connsiteX7174" fmla="*/ 255828 w 4853691"/>
              <a:gd name="connsiteY7174" fmla="*/ 3306989 h 4860733"/>
              <a:gd name="connsiteX7175" fmla="*/ 241746 w 4853691"/>
              <a:gd name="connsiteY7175" fmla="*/ 3283518 h 4860733"/>
              <a:gd name="connsiteX7176" fmla="*/ 225316 w 4853691"/>
              <a:gd name="connsiteY7176" fmla="*/ 3255354 h 4860733"/>
              <a:gd name="connsiteX7177" fmla="*/ 213581 w 4853691"/>
              <a:gd name="connsiteY7177" fmla="*/ 3231883 h 4860733"/>
              <a:gd name="connsiteX7178" fmla="*/ 199499 w 4853691"/>
              <a:gd name="connsiteY7178" fmla="*/ 3203718 h 4860733"/>
              <a:gd name="connsiteX7179" fmla="*/ 187764 w 4853691"/>
              <a:gd name="connsiteY7179" fmla="*/ 3180248 h 4860733"/>
              <a:gd name="connsiteX7180" fmla="*/ 183070 w 4853691"/>
              <a:gd name="connsiteY7180" fmla="*/ 3168513 h 4860733"/>
              <a:gd name="connsiteX7181" fmla="*/ 171334 w 4853691"/>
              <a:gd name="connsiteY7181" fmla="*/ 3133307 h 4860733"/>
              <a:gd name="connsiteX7182" fmla="*/ 159599 w 4853691"/>
              <a:gd name="connsiteY7182" fmla="*/ 3098101 h 4860733"/>
              <a:gd name="connsiteX7183" fmla="*/ 157252 w 4853691"/>
              <a:gd name="connsiteY7183" fmla="*/ 3093407 h 4860733"/>
              <a:gd name="connsiteX7184" fmla="*/ 157252 w 4853691"/>
              <a:gd name="connsiteY7184" fmla="*/ 3093407 h 4860733"/>
              <a:gd name="connsiteX7185" fmla="*/ 166640 w 4853691"/>
              <a:gd name="connsiteY7185" fmla="*/ 3105142 h 4860733"/>
              <a:gd name="connsiteX7186" fmla="*/ 178376 w 4853691"/>
              <a:gd name="connsiteY7186" fmla="*/ 3119225 h 4860733"/>
              <a:gd name="connsiteX7187" fmla="*/ 187764 w 4853691"/>
              <a:gd name="connsiteY7187" fmla="*/ 3130960 h 4860733"/>
              <a:gd name="connsiteX7188" fmla="*/ 201846 w 4853691"/>
              <a:gd name="connsiteY7188" fmla="*/ 3142695 h 4860733"/>
              <a:gd name="connsiteX7189" fmla="*/ 204193 w 4853691"/>
              <a:gd name="connsiteY7189" fmla="*/ 3145042 h 4860733"/>
              <a:gd name="connsiteX7190" fmla="*/ 206540 w 4853691"/>
              <a:gd name="connsiteY7190" fmla="*/ 3149737 h 4860733"/>
              <a:gd name="connsiteX7191" fmla="*/ 218275 w 4853691"/>
              <a:gd name="connsiteY7191" fmla="*/ 3168513 h 4860733"/>
              <a:gd name="connsiteX7192" fmla="*/ 230011 w 4853691"/>
              <a:gd name="connsiteY7192" fmla="*/ 3187289 h 4860733"/>
              <a:gd name="connsiteX7193" fmla="*/ 241746 w 4853691"/>
              <a:gd name="connsiteY7193" fmla="*/ 3206065 h 4860733"/>
              <a:gd name="connsiteX7194" fmla="*/ 253481 w 4853691"/>
              <a:gd name="connsiteY7194" fmla="*/ 3224842 h 4860733"/>
              <a:gd name="connsiteX7195" fmla="*/ 265216 w 4853691"/>
              <a:gd name="connsiteY7195" fmla="*/ 3243618 h 4860733"/>
              <a:gd name="connsiteX7196" fmla="*/ 276951 w 4853691"/>
              <a:gd name="connsiteY7196" fmla="*/ 3262394 h 4860733"/>
              <a:gd name="connsiteX7197" fmla="*/ 291034 w 4853691"/>
              <a:gd name="connsiteY7197" fmla="*/ 3281171 h 4860733"/>
              <a:gd name="connsiteX7198" fmla="*/ 302769 w 4853691"/>
              <a:gd name="connsiteY7198" fmla="*/ 3299947 h 4860733"/>
              <a:gd name="connsiteX7199" fmla="*/ 316851 w 4853691"/>
              <a:gd name="connsiteY7199" fmla="*/ 3318724 h 4860733"/>
              <a:gd name="connsiteX7200" fmla="*/ 328587 w 4853691"/>
              <a:gd name="connsiteY7200" fmla="*/ 3337500 h 4860733"/>
              <a:gd name="connsiteX7201" fmla="*/ 342669 w 4853691"/>
              <a:gd name="connsiteY7201" fmla="*/ 3356276 h 4860733"/>
              <a:gd name="connsiteX7202" fmla="*/ 356751 w 4853691"/>
              <a:gd name="connsiteY7202" fmla="*/ 3372706 h 4860733"/>
              <a:gd name="connsiteX7203" fmla="*/ 373180 w 4853691"/>
              <a:gd name="connsiteY7203" fmla="*/ 3391482 h 4860733"/>
              <a:gd name="connsiteX7204" fmla="*/ 387263 w 4853691"/>
              <a:gd name="connsiteY7204" fmla="*/ 3407912 h 4860733"/>
              <a:gd name="connsiteX7205" fmla="*/ 403692 w 4853691"/>
              <a:gd name="connsiteY7205" fmla="*/ 3426688 h 4860733"/>
              <a:gd name="connsiteX7206" fmla="*/ 415427 w 4853691"/>
              <a:gd name="connsiteY7206" fmla="*/ 3440770 h 4860733"/>
              <a:gd name="connsiteX7207" fmla="*/ 434204 w 4853691"/>
              <a:gd name="connsiteY7207" fmla="*/ 3461893 h 4860733"/>
              <a:gd name="connsiteX7208" fmla="*/ 445939 w 4853691"/>
              <a:gd name="connsiteY7208" fmla="*/ 3473629 h 4860733"/>
              <a:gd name="connsiteX7209" fmla="*/ 478797 w 4853691"/>
              <a:gd name="connsiteY7209" fmla="*/ 3506487 h 4860733"/>
              <a:gd name="connsiteX7210" fmla="*/ 488186 w 4853691"/>
              <a:gd name="connsiteY7210" fmla="*/ 3513529 h 4860733"/>
              <a:gd name="connsiteX7211" fmla="*/ 497574 w 4853691"/>
              <a:gd name="connsiteY7211" fmla="*/ 3529958 h 4860733"/>
              <a:gd name="connsiteX7212" fmla="*/ 518697 w 4853691"/>
              <a:gd name="connsiteY7212" fmla="*/ 3565164 h 4860733"/>
              <a:gd name="connsiteX7213" fmla="*/ 542168 w 4853691"/>
              <a:gd name="connsiteY7213" fmla="*/ 3605063 h 4860733"/>
              <a:gd name="connsiteX7214" fmla="*/ 563291 w 4853691"/>
              <a:gd name="connsiteY7214" fmla="*/ 3640269 h 4860733"/>
              <a:gd name="connsiteX7215" fmla="*/ 586762 w 4853691"/>
              <a:gd name="connsiteY7215" fmla="*/ 3680169 h 4860733"/>
              <a:gd name="connsiteX7216" fmla="*/ 607885 w 4853691"/>
              <a:gd name="connsiteY7216" fmla="*/ 3713028 h 4860733"/>
              <a:gd name="connsiteX7217" fmla="*/ 633703 w 4853691"/>
              <a:gd name="connsiteY7217" fmla="*/ 3752927 h 4860733"/>
              <a:gd name="connsiteX7218" fmla="*/ 654826 w 4853691"/>
              <a:gd name="connsiteY7218" fmla="*/ 3783439 h 4860733"/>
              <a:gd name="connsiteX7219" fmla="*/ 668908 w 4853691"/>
              <a:gd name="connsiteY7219" fmla="*/ 3804562 h 4860733"/>
              <a:gd name="connsiteX7220" fmla="*/ 657173 w 4853691"/>
              <a:gd name="connsiteY7220" fmla="*/ 3797521 h 4860733"/>
              <a:gd name="connsiteX7221" fmla="*/ 654826 w 4853691"/>
              <a:gd name="connsiteY7221" fmla="*/ 3795174 h 4860733"/>
              <a:gd name="connsiteX7222" fmla="*/ 640744 w 4853691"/>
              <a:gd name="connsiteY7222" fmla="*/ 3785786 h 4860733"/>
              <a:gd name="connsiteX7223" fmla="*/ 147864 w 4853691"/>
              <a:gd name="connsiteY7223" fmla="*/ 3076978 h 4860733"/>
              <a:gd name="connsiteX7224" fmla="*/ 138476 w 4853691"/>
              <a:gd name="connsiteY7224" fmla="*/ 3062896 h 4860733"/>
              <a:gd name="connsiteX7225" fmla="*/ 145517 w 4853691"/>
              <a:gd name="connsiteY7225" fmla="*/ 3055855 h 4860733"/>
              <a:gd name="connsiteX7226" fmla="*/ 154905 w 4853691"/>
              <a:gd name="connsiteY7226" fmla="*/ 3086366 h 4860733"/>
              <a:gd name="connsiteX7227" fmla="*/ 154905 w 4853691"/>
              <a:gd name="connsiteY7227" fmla="*/ 3086366 h 4860733"/>
              <a:gd name="connsiteX7228" fmla="*/ 147864 w 4853691"/>
              <a:gd name="connsiteY7228" fmla="*/ 3076978 h 4860733"/>
              <a:gd name="connsiteX7229" fmla="*/ 103270 w 4853691"/>
              <a:gd name="connsiteY7229" fmla="*/ 2983096 h 4860733"/>
              <a:gd name="connsiteX7230" fmla="*/ 103270 w 4853691"/>
              <a:gd name="connsiteY7230" fmla="*/ 2980749 h 4860733"/>
              <a:gd name="connsiteX7231" fmla="*/ 105617 w 4853691"/>
              <a:gd name="connsiteY7231" fmla="*/ 2987790 h 4860733"/>
              <a:gd name="connsiteX7232" fmla="*/ 103270 w 4853691"/>
              <a:gd name="connsiteY7232" fmla="*/ 2987790 h 4860733"/>
              <a:gd name="connsiteX7233" fmla="*/ 103270 w 4853691"/>
              <a:gd name="connsiteY7233" fmla="*/ 2983096 h 4860733"/>
              <a:gd name="connsiteX7234" fmla="*/ 103270 w 4853691"/>
              <a:gd name="connsiteY7234" fmla="*/ 2983096 h 4860733"/>
              <a:gd name="connsiteX7235" fmla="*/ 91535 w 4853691"/>
              <a:gd name="connsiteY7235" fmla="*/ 2943196 h 4860733"/>
              <a:gd name="connsiteX7236" fmla="*/ 82147 w 4853691"/>
              <a:gd name="connsiteY7236" fmla="*/ 2915032 h 4860733"/>
              <a:gd name="connsiteX7237" fmla="*/ 77453 w 4853691"/>
              <a:gd name="connsiteY7237" fmla="*/ 2896255 h 4860733"/>
              <a:gd name="connsiteX7238" fmla="*/ 70411 w 4853691"/>
              <a:gd name="connsiteY7238" fmla="*/ 2868091 h 4860733"/>
              <a:gd name="connsiteX7239" fmla="*/ 68064 w 4853691"/>
              <a:gd name="connsiteY7239" fmla="*/ 2861050 h 4860733"/>
              <a:gd name="connsiteX7240" fmla="*/ 70411 w 4853691"/>
              <a:gd name="connsiteY7240" fmla="*/ 2863397 h 4860733"/>
              <a:gd name="connsiteX7241" fmla="*/ 77453 w 4853691"/>
              <a:gd name="connsiteY7241" fmla="*/ 2872785 h 4860733"/>
              <a:gd name="connsiteX7242" fmla="*/ 77453 w 4853691"/>
              <a:gd name="connsiteY7242" fmla="*/ 2875132 h 4860733"/>
              <a:gd name="connsiteX7243" fmla="*/ 82147 w 4853691"/>
              <a:gd name="connsiteY7243" fmla="*/ 2891561 h 4860733"/>
              <a:gd name="connsiteX7244" fmla="*/ 82147 w 4853691"/>
              <a:gd name="connsiteY7244" fmla="*/ 2893908 h 4860733"/>
              <a:gd name="connsiteX7245" fmla="*/ 82147 w 4853691"/>
              <a:gd name="connsiteY7245" fmla="*/ 2896255 h 4860733"/>
              <a:gd name="connsiteX7246" fmla="*/ 86841 w 4853691"/>
              <a:gd name="connsiteY7246" fmla="*/ 2910338 h 4860733"/>
              <a:gd name="connsiteX7247" fmla="*/ 86841 w 4853691"/>
              <a:gd name="connsiteY7247" fmla="*/ 2910338 h 4860733"/>
              <a:gd name="connsiteX7248" fmla="*/ 93882 w 4853691"/>
              <a:gd name="connsiteY7248" fmla="*/ 2936155 h 4860733"/>
              <a:gd name="connsiteX7249" fmla="*/ 98576 w 4853691"/>
              <a:gd name="connsiteY7249" fmla="*/ 2957279 h 4860733"/>
              <a:gd name="connsiteX7250" fmla="*/ 98576 w 4853691"/>
              <a:gd name="connsiteY7250" fmla="*/ 2964320 h 4860733"/>
              <a:gd name="connsiteX7251" fmla="*/ 98576 w 4853691"/>
              <a:gd name="connsiteY7251" fmla="*/ 2964320 h 4860733"/>
              <a:gd name="connsiteX7252" fmla="*/ 96229 w 4853691"/>
              <a:gd name="connsiteY7252" fmla="*/ 2959626 h 4860733"/>
              <a:gd name="connsiteX7253" fmla="*/ 91535 w 4853691"/>
              <a:gd name="connsiteY7253" fmla="*/ 2943196 h 4860733"/>
              <a:gd name="connsiteX7254" fmla="*/ 112658 w 4853691"/>
              <a:gd name="connsiteY7254" fmla="*/ 2600527 h 4860733"/>
              <a:gd name="connsiteX7255" fmla="*/ 126741 w 4853691"/>
              <a:gd name="connsiteY7255" fmla="*/ 2591139 h 4860733"/>
              <a:gd name="connsiteX7256" fmla="*/ 129088 w 4853691"/>
              <a:gd name="connsiteY7256" fmla="*/ 2588792 h 4860733"/>
              <a:gd name="connsiteX7257" fmla="*/ 168987 w 4853691"/>
              <a:gd name="connsiteY7257" fmla="*/ 2558281 h 4860733"/>
              <a:gd name="connsiteX7258" fmla="*/ 173681 w 4853691"/>
              <a:gd name="connsiteY7258" fmla="*/ 2553587 h 4860733"/>
              <a:gd name="connsiteX7259" fmla="*/ 190111 w 4853691"/>
              <a:gd name="connsiteY7259" fmla="*/ 2539504 h 4860733"/>
              <a:gd name="connsiteX7260" fmla="*/ 199499 w 4853691"/>
              <a:gd name="connsiteY7260" fmla="*/ 2532463 h 4860733"/>
              <a:gd name="connsiteX7261" fmla="*/ 213581 w 4853691"/>
              <a:gd name="connsiteY7261" fmla="*/ 2518381 h 4860733"/>
              <a:gd name="connsiteX7262" fmla="*/ 222969 w 4853691"/>
              <a:gd name="connsiteY7262" fmla="*/ 2508993 h 4860733"/>
              <a:gd name="connsiteX7263" fmla="*/ 230011 w 4853691"/>
              <a:gd name="connsiteY7263" fmla="*/ 2513687 h 4860733"/>
              <a:gd name="connsiteX7264" fmla="*/ 227664 w 4853691"/>
              <a:gd name="connsiteY7264" fmla="*/ 2527769 h 4860733"/>
              <a:gd name="connsiteX7265" fmla="*/ 220622 w 4853691"/>
              <a:gd name="connsiteY7265" fmla="*/ 2553587 h 4860733"/>
              <a:gd name="connsiteX7266" fmla="*/ 220622 w 4853691"/>
              <a:gd name="connsiteY7266" fmla="*/ 2558281 h 4860733"/>
              <a:gd name="connsiteX7267" fmla="*/ 183070 w 4853691"/>
              <a:gd name="connsiteY7267" fmla="*/ 2692062 h 4860733"/>
              <a:gd name="connsiteX7268" fmla="*/ 180723 w 4853691"/>
              <a:gd name="connsiteY7268" fmla="*/ 2696756 h 4860733"/>
              <a:gd name="connsiteX7269" fmla="*/ 176028 w 4853691"/>
              <a:gd name="connsiteY7269" fmla="*/ 2696756 h 4860733"/>
              <a:gd name="connsiteX7270" fmla="*/ 161946 w 4853691"/>
              <a:gd name="connsiteY7270" fmla="*/ 2701451 h 4860733"/>
              <a:gd name="connsiteX7271" fmla="*/ 152558 w 4853691"/>
              <a:gd name="connsiteY7271" fmla="*/ 2692062 h 4860733"/>
              <a:gd name="connsiteX7272" fmla="*/ 147864 w 4853691"/>
              <a:gd name="connsiteY7272" fmla="*/ 2687368 h 4860733"/>
              <a:gd name="connsiteX7273" fmla="*/ 122046 w 4853691"/>
              <a:gd name="connsiteY7273" fmla="*/ 2661551 h 4860733"/>
              <a:gd name="connsiteX7274" fmla="*/ 115005 w 4853691"/>
              <a:gd name="connsiteY7274" fmla="*/ 2654510 h 4860733"/>
              <a:gd name="connsiteX7275" fmla="*/ 98576 w 4853691"/>
              <a:gd name="connsiteY7275" fmla="*/ 2635733 h 4860733"/>
              <a:gd name="connsiteX7276" fmla="*/ 91535 w 4853691"/>
              <a:gd name="connsiteY7276" fmla="*/ 2626345 h 4860733"/>
              <a:gd name="connsiteX7277" fmla="*/ 91535 w 4853691"/>
              <a:gd name="connsiteY7277" fmla="*/ 2623998 h 4860733"/>
              <a:gd name="connsiteX7278" fmla="*/ 98576 w 4853691"/>
              <a:gd name="connsiteY7278" fmla="*/ 2609916 h 4860733"/>
              <a:gd name="connsiteX7279" fmla="*/ 98576 w 4853691"/>
              <a:gd name="connsiteY7279" fmla="*/ 2605222 h 4860733"/>
              <a:gd name="connsiteX7280" fmla="*/ 107964 w 4853691"/>
              <a:gd name="connsiteY7280" fmla="*/ 2600527 h 4860733"/>
              <a:gd name="connsiteX7281" fmla="*/ 112658 w 4853691"/>
              <a:gd name="connsiteY7281" fmla="*/ 2600527 h 4860733"/>
              <a:gd name="connsiteX7282" fmla="*/ 286340 w 4853691"/>
              <a:gd name="connsiteY7282" fmla="*/ 2321229 h 4860733"/>
              <a:gd name="connsiteX7283" fmla="*/ 363792 w 4853691"/>
              <a:gd name="connsiteY7283" fmla="*/ 2034889 h 4860733"/>
              <a:gd name="connsiteX7284" fmla="*/ 427162 w 4853691"/>
              <a:gd name="connsiteY7284" fmla="*/ 1809573 h 4860733"/>
              <a:gd name="connsiteX7285" fmla="*/ 429509 w 4853691"/>
              <a:gd name="connsiteY7285" fmla="*/ 1802532 h 4860733"/>
              <a:gd name="connsiteX7286" fmla="*/ 441245 w 4853691"/>
              <a:gd name="connsiteY7286" fmla="*/ 1767326 h 4860733"/>
              <a:gd name="connsiteX7287" fmla="*/ 448286 w 4853691"/>
              <a:gd name="connsiteY7287" fmla="*/ 1741508 h 4860733"/>
              <a:gd name="connsiteX7288" fmla="*/ 452980 w 4853691"/>
              <a:gd name="connsiteY7288" fmla="*/ 1741508 h 4860733"/>
              <a:gd name="connsiteX7289" fmla="*/ 471756 w 4853691"/>
              <a:gd name="connsiteY7289" fmla="*/ 1722732 h 4860733"/>
              <a:gd name="connsiteX7290" fmla="*/ 504615 w 4853691"/>
              <a:gd name="connsiteY7290" fmla="*/ 1725079 h 4860733"/>
              <a:gd name="connsiteX7291" fmla="*/ 521044 w 4853691"/>
              <a:gd name="connsiteY7291" fmla="*/ 1727426 h 4860733"/>
              <a:gd name="connsiteX7292" fmla="*/ 553903 w 4853691"/>
              <a:gd name="connsiteY7292" fmla="*/ 1732120 h 4860733"/>
              <a:gd name="connsiteX7293" fmla="*/ 575026 w 4853691"/>
              <a:gd name="connsiteY7293" fmla="*/ 1736814 h 4860733"/>
              <a:gd name="connsiteX7294" fmla="*/ 605538 w 4853691"/>
              <a:gd name="connsiteY7294" fmla="*/ 1741508 h 4860733"/>
              <a:gd name="connsiteX7295" fmla="*/ 631355 w 4853691"/>
              <a:gd name="connsiteY7295" fmla="*/ 1748550 h 4860733"/>
              <a:gd name="connsiteX7296" fmla="*/ 657173 w 4853691"/>
              <a:gd name="connsiteY7296" fmla="*/ 1755591 h 4860733"/>
              <a:gd name="connsiteX7297" fmla="*/ 682991 w 4853691"/>
              <a:gd name="connsiteY7297" fmla="*/ 1762632 h 4860733"/>
              <a:gd name="connsiteX7298" fmla="*/ 706461 w 4853691"/>
              <a:gd name="connsiteY7298" fmla="*/ 1769673 h 4860733"/>
              <a:gd name="connsiteX7299" fmla="*/ 734626 w 4853691"/>
              <a:gd name="connsiteY7299" fmla="*/ 1779061 h 4860733"/>
              <a:gd name="connsiteX7300" fmla="*/ 758096 w 4853691"/>
              <a:gd name="connsiteY7300" fmla="*/ 1786102 h 4860733"/>
              <a:gd name="connsiteX7301" fmla="*/ 788608 w 4853691"/>
              <a:gd name="connsiteY7301" fmla="*/ 1797838 h 4860733"/>
              <a:gd name="connsiteX7302" fmla="*/ 809731 w 4853691"/>
              <a:gd name="connsiteY7302" fmla="*/ 1804879 h 4860733"/>
              <a:gd name="connsiteX7303" fmla="*/ 844937 w 4853691"/>
              <a:gd name="connsiteY7303" fmla="*/ 1818961 h 4860733"/>
              <a:gd name="connsiteX7304" fmla="*/ 863713 w 4853691"/>
              <a:gd name="connsiteY7304" fmla="*/ 1826002 h 4860733"/>
              <a:gd name="connsiteX7305" fmla="*/ 901266 w 4853691"/>
              <a:gd name="connsiteY7305" fmla="*/ 1842432 h 4860733"/>
              <a:gd name="connsiteX7306" fmla="*/ 917695 w 4853691"/>
              <a:gd name="connsiteY7306" fmla="*/ 1849473 h 4860733"/>
              <a:gd name="connsiteX7307" fmla="*/ 957595 w 4853691"/>
              <a:gd name="connsiteY7307" fmla="*/ 1868249 h 4860733"/>
              <a:gd name="connsiteX7308" fmla="*/ 971677 w 4853691"/>
              <a:gd name="connsiteY7308" fmla="*/ 1875290 h 4860733"/>
              <a:gd name="connsiteX7309" fmla="*/ 1016271 w 4853691"/>
              <a:gd name="connsiteY7309" fmla="*/ 1898761 h 4860733"/>
              <a:gd name="connsiteX7310" fmla="*/ 1025659 w 4853691"/>
              <a:gd name="connsiteY7310" fmla="*/ 1903455 h 4860733"/>
              <a:gd name="connsiteX7311" fmla="*/ 1074947 w 4853691"/>
              <a:gd name="connsiteY7311" fmla="*/ 1929272 h 4860733"/>
              <a:gd name="connsiteX7312" fmla="*/ 1079641 w 4853691"/>
              <a:gd name="connsiteY7312" fmla="*/ 1931619 h 4860733"/>
              <a:gd name="connsiteX7313" fmla="*/ 1133623 w 4853691"/>
              <a:gd name="connsiteY7313" fmla="*/ 1962131 h 4860733"/>
              <a:gd name="connsiteX7314" fmla="*/ 1133623 w 4853691"/>
              <a:gd name="connsiteY7314" fmla="*/ 1962131 h 4860733"/>
              <a:gd name="connsiteX7315" fmla="*/ 1279140 w 4853691"/>
              <a:gd name="connsiteY7315" fmla="*/ 2048971 h 4860733"/>
              <a:gd name="connsiteX7316" fmla="*/ 1276793 w 4853691"/>
              <a:gd name="connsiteY7316" fmla="*/ 2058360 h 4860733"/>
              <a:gd name="connsiteX7317" fmla="*/ 1279140 w 4853691"/>
              <a:gd name="connsiteY7317" fmla="*/ 2065401 h 4860733"/>
              <a:gd name="connsiteX7318" fmla="*/ 877795 w 4853691"/>
              <a:gd name="connsiteY7318" fmla="*/ 2236735 h 4860733"/>
              <a:gd name="connsiteX7319" fmla="*/ 734626 w 4853691"/>
              <a:gd name="connsiteY7319" fmla="*/ 2297759 h 4860733"/>
              <a:gd name="connsiteX7320" fmla="*/ 697073 w 4853691"/>
              <a:gd name="connsiteY7320" fmla="*/ 2314188 h 4860733"/>
              <a:gd name="connsiteX7321" fmla="*/ 678296 w 4853691"/>
              <a:gd name="connsiteY7321" fmla="*/ 2302453 h 4860733"/>
              <a:gd name="connsiteX7322" fmla="*/ 657173 w 4853691"/>
              <a:gd name="connsiteY7322" fmla="*/ 2323576 h 4860733"/>
              <a:gd name="connsiteX7323" fmla="*/ 659520 w 4853691"/>
              <a:gd name="connsiteY7323" fmla="*/ 2330617 h 4860733"/>
              <a:gd name="connsiteX7324" fmla="*/ 445939 w 4853691"/>
              <a:gd name="connsiteY7324" fmla="*/ 2419805 h 4860733"/>
              <a:gd name="connsiteX7325" fmla="*/ 441245 w 4853691"/>
              <a:gd name="connsiteY7325" fmla="*/ 2422152 h 4860733"/>
              <a:gd name="connsiteX7326" fmla="*/ 389610 w 4853691"/>
              <a:gd name="connsiteY7326" fmla="*/ 2440928 h 4860733"/>
              <a:gd name="connsiteX7327" fmla="*/ 375527 w 4853691"/>
              <a:gd name="connsiteY7327" fmla="*/ 2445622 h 4860733"/>
              <a:gd name="connsiteX7328" fmla="*/ 335628 w 4853691"/>
              <a:gd name="connsiteY7328" fmla="*/ 2459705 h 4860733"/>
              <a:gd name="connsiteX7329" fmla="*/ 319198 w 4853691"/>
              <a:gd name="connsiteY7329" fmla="*/ 2466746 h 4860733"/>
              <a:gd name="connsiteX7330" fmla="*/ 286340 w 4853691"/>
              <a:gd name="connsiteY7330" fmla="*/ 2478481 h 4860733"/>
              <a:gd name="connsiteX7331" fmla="*/ 265216 w 4853691"/>
              <a:gd name="connsiteY7331" fmla="*/ 2485522 h 4860733"/>
              <a:gd name="connsiteX7332" fmla="*/ 255828 w 4853691"/>
              <a:gd name="connsiteY7332" fmla="*/ 2487869 h 4860733"/>
              <a:gd name="connsiteX7333" fmla="*/ 244093 w 4853691"/>
              <a:gd name="connsiteY7333" fmla="*/ 2476134 h 4860733"/>
              <a:gd name="connsiteX7334" fmla="*/ 272257 w 4853691"/>
              <a:gd name="connsiteY7334" fmla="*/ 2370517 h 4860733"/>
              <a:gd name="connsiteX7335" fmla="*/ 286340 w 4853691"/>
              <a:gd name="connsiteY7335" fmla="*/ 2321229 h 4860733"/>
              <a:gd name="connsiteX7336" fmla="*/ 283993 w 4853691"/>
              <a:gd name="connsiteY7336" fmla="*/ 1809573 h 4860733"/>
              <a:gd name="connsiteX7337" fmla="*/ 281646 w 4853691"/>
              <a:gd name="connsiteY7337" fmla="*/ 1797838 h 4860733"/>
              <a:gd name="connsiteX7338" fmla="*/ 276951 w 4853691"/>
              <a:gd name="connsiteY7338" fmla="*/ 1783755 h 4860733"/>
              <a:gd name="connsiteX7339" fmla="*/ 274604 w 4853691"/>
              <a:gd name="connsiteY7339" fmla="*/ 1774367 h 4860733"/>
              <a:gd name="connsiteX7340" fmla="*/ 269910 w 4853691"/>
              <a:gd name="connsiteY7340" fmla="*/ 1757938 h 4860733"/>
              <a:gd name="connsiteX7341" fmla="*/ 269910 w 4853691"/>
              <a:gd name="connsiteY7341" fmla="*/ 1755591 h 4860733"/>
              <a:gd name="connsiteX7342" fmla="*/ 276951 w 4853691"/>
              <a:gd name="connsiteY7342" fmla="*/ 1746203 h 4860733"/>
              <a:gd name="connsiteX7343" fmla="*/ 281646 w 4853691"/>
              <a:gd name="connsiteY7343" fmla="*/ 1741508 h 4860733"/>
              <a:gd name="connsiteX7344" fmla="*/ 307463 w 4853691"/>
              <a:gd name="connsiteY7344" fmla="*/ 1706303 h 4860733"/>
              <a:gd name="connsiteX7345" fmla="*/ 319198 w 4853691"/>
              <a:gd name="connsiteY7345" fmla="*/ 1692221 h 4860733"/>
              <a:gd name="connsiteX7346" fmla="*/ 328587 w 4853691"/>
              <a:gd name="connsiteY7346" fmla="*/ 1680485 h 4860733"/>
              <a:gd name="connsiteX7347" fmla="*/ 335628 w 4853691"/>
              <a:gd name="connsiteY7347" fmla="*/ 1682832 h 4860733"/>
              <a:gd name="connsiteX7348" fmla="*/ 335628 w 4853691"/>
              <a:gd name="connsiteY7348" fmla="*/ 1685179 h 4860733"/>
              <a:gd name="connsiteX7349" fmla="*/ 328587 w 4853691"/>
              <a:gd name="connsiteY7349" fmla="*/ 1722732 h 4860733"/>
              <a:gd name="connsiteX7350" fmla="*/ 326239 w 4853691"/>
              <a:gd name="connsiteY7350" fmla="*/ 1739161 h 4860733"/>
              <a:gd name="connsiteX7351" fmla="*/ 319198 w 4853691"/>
              <a:gd name="connsiteY7351" fmla="*/ 1779061 h 4860733"/>
              <a:gd name="connsiteX7352" fmla="*/ 302769 w 4853691"/>
              <a:gd name="connsiteY7352" fmla="*/ 1830696 h 4860733"/>
              <a:gd name="connsiteX7353" fmla="*/ 300422 w 4853691"/>
              <a:gd name="connsiteY7353" fmla="*/ 1835390 h 4860733"/>
              <a:gd name="connsiteX7354" fmla="*/ 295728 w 4853691"/>
              <a:gd name="connsiteY7354" fmla="*/ 1835390 h 4860733"/>
              <a:gd name="connsiteX7355" fmla="*/ 291034 w 4853691"/>
              <a:gd name="connsiteY7355" fmla="*/ 1835390 h 4860733"/>
              <a:gd name="connsiteX7356" fmla="*/ 288687 w 4853691"/>
              <a:gd name="connsiteY7356" fmla="*/ 1823655 h 4860733"/>
              <a:gd name="connsiteX7357" fmla="*/ 283993 w 4853691"/>
              <a:gd name="connsiteY7357" fmla="*/ 1809573 h 4860733"/>
              <a:gd name="connsiteX7358" fmla="*/ 295728 w 4853691"/>
              <a:gd name="connsiteY7358" fmla="*/ 1687526 h 4860733"/>
              <a:gd name="connsiteX7359" fmla="*/ 288687 w 4853691"/>
              <a:gd name="connsiteY7359" fmla="*/ 1692221 h 4860733"/>
              <a:gd name="connsiteX7360" fmla="*/ 272257 w 4853691"/>
              <a:gd name="connsiteY7360" fmla="*/ 1703956 h 4860733"/>
              <a:gd name="connsiteX7361" fmla="*/ 265216 w 4853691"/>
              <a:gd name="connsiteY7361" fmla="*/ 1708650 h 4860733"/>
              <a:gd name="connsiteX7362" fmla="*/ 253481 w 4853691"/>
              <a:gd name="connsiteY7362" fmla="*/ 1718038 h 4860733"/>
              <a:gd name="connsiteX7363" fmla="*/ 246440 w 4853691"/>
              <a:gd name="connsiteY7363" fmla="*/ 1701609 h 4860733"/>
              <a:gd name="connsiteX7364" fmla="*/ 258175 w 4853691"/>
              <a:gd name="connsiteY7364" fmla="*/ 1685179 h 4860733"/>
              <a:gd name="connsiteX7365" fmla="*/ 246440 w 4853691"/>
              <a:gd name="connsiteY7365" fmla="*/ 1668750 h 4860733"/>
              <a:gd name="connsiteX7366" fmla="*/ 269910 w 4853691"/>
              <a:gd name="connsiteY7366" fmla="*/ 1624156 h 4860733"/>
              <a:gd name="connsiteX7367" fmla="*/ 272257 w 4853691"/>
              <a:gd name="connsiteY7367" fmla="*/ 1619462 h 4860733"/>
              <a:gd name="connsiteX7368" fmla="*/ 302769 w 4853691"/>
              <a:gd name="connsiteY7368" fmla="*/ 1563133 h 4860733"/>
              <a:gd name="connsiteX7369" fmla="*/ 309810 w 4853691"/>
              <a:gd name="connsiteY7369" fmla="*/ 1549051 h 4860733"/>
              <a:gd name="connsiteX7370" fmla="*/ 335628 w 4853691"/>
              <a:gd name="connsiteY7370" fmla="*/ 1502110 h 4860733"/>
              <a:gd name="connsiteX7371" fmla="*/ 347363 w 4853691"/>
              <a:gd name="connsiteY7371" fmla="*/ 1483333 h 4860733"/>
              <a:gd name="connsiteX7372" fmla="*/ 373180 w 4853691"/>
              <a:gd name="connsiteY7372" fmla="*/ 1441087 h 4860733"/>
              <a:gd name="connsiteX7373" fmla="*/ 384916 w 4853691"/>
              <a:gd name="connsiteY7373" fmla="*/ 1419963 h 4860733"/>
              <a:gd name="connsiteX7374" fmla="*/ 394304 w 4853691"/>
              <a:gd name="connsiteY7374" fmla="*/ 1405881 h 4860733"/>
              <a:gd name="connsiteX7375" fmla="*/ 391957 w 4853691"/>
              <a:gd name="connsiteY7375" fmla="*/ 1419963 h 4860733"/>
              <a:gd name="connsiteX7376" fmla="*/ 387263 w 4853691"/>
              <a:gd name="connsiteY7376" fmla="*/ 1436392 h 4860733"/>
              <a:gd name="connsiteX7377" fmla="*/ 382569 w 4853691"/>
              <a:gd name="connsiteY7377" fmla="*/ 1452822 h 4860733"/>
              <a:gd name="connsiteX7378" fmla="*/ 377874 w 4853691"/>
              <a:gd name="connsiteY7378" fmla="*/ 1469251 h 4860733"/>
              <a:gd name="connsiteX7379" fmla="*/ 375527 w 4853691"/>
              <a:gd name="connsiteY7379" fmla="*/ 1480986 h 4860733"/>
              <a:gd name="connsiteX7380" fmla="*/ 373180 w 4853691"/>
              <a:gd name="connsiteY7380" fmla="*/ 1495069 h 4860733"/>
              <a:gd name="connsiteX7381" fmla="*/ 368486 w 4853691"/>
              <a:gd name="connsiteY7381" fmla="*/ 1516192 h 4860733"/>
              <a:gd name="connsiteX7382" fmla="*/ 366139 w 4853691"/>
              <a:gd name="connsiteY7382" fmla="*/ 1525580 h 4860733"/>
              <a:gd name="connsiteX7383" fmla="*/ 340322 w 4853691"/>
              <a:gd name="connsiteY7383" fmla="*/ 1647627 h 4860733"/>
              <a:gd name="connsiteX7384" fmla="*/ 337975 w 4853691"/>
              <a:gd name="connsiteY7384" fmla="*/ 1647627 h 4860733"/>
              <a:gd name="connsiteX7385" fmla="*/ 316851 w 4853691"/>
              <a:gd name="connsiteY7385" fmla="*/ 1668750 h 4860733"/>
              <a:gd name="connsiteX7386" fmla="*/ 319198 w 4853691"/>
              <a:gd name="connsiteY7386" fmla="*/ 1675791 h 4860733"/>
              <a:gd name="connsiteX7387" fmla="*/ 312157 w 4853691"/>
              <a:gd name="connsiteY7387" fmla="*/ 1678138 h 4860733"/>
              <a:gd name="connsiteX7388" fmla="*/ 295728 w 4853691"/>
              <a:gd name="connsiteY7388" fmla="*/ 1687526 h 4860733"/>
              <a:gd name="connsiteX7389" fmla="*/ 424815 w 4853691"/>
              <a:gd name="connsiteY7389" fmla="*/ 1351899 h 4860733"/>
              <a:gd name="connsiteX7390" fmla="*/ 448286 w 4853691"/>
              <a:gd name="connsiteY7390" fmla="*/ 1314346 h 4860733"/>
              <a:gd name="connsiteX7391" fmla="*/ 464715 w 4853691"/>
              <a:gd name="connsiteY7391" fmla="*/ 1288529 h 4860733"/>
              <a:gd name="connsiteX7392" fmla="*/ 488186 w 4853691"/>
              <a:gd name="connsiteY7392" fmla="*/ 1253323 h 4860733"/>
              <a:gd name="connsiteX7393" fmla="*/ 509309 w 4853691"/>
              <a:gd name="connsiteY7393" fmla="*/ 1225158 h 4860733"/>
              <a:gd name="connsiteX7394" fmla="*/ 523391 w 4853691"/>
              <a:gd name="connsiteY7394" fmla="*/ 1206382 h 4860733"/>
              <a:gd name="connsiteX7395" fmla="*/ 525738 w 4853691"/>
              <a:gd name="connsiteY7395" fmla="*/ 1208729 h 4860733"/>
              <a:gd name="connsiteX7396" fmla="*/ 516350 w 4853691"/>
              <a:gd name="connsiteY7396" fmla="*/ 1234546 h 4860733"/>
              <a:gd name="connsiteX7397" fmla="*/ 499921 w 4853691"/>
              <a:gd name="connsiteY7397" fmla="*/ 1274446 h 4860733"/>
              <a:gd name="connsiteX7398" fmla="*/ 483492 w 4853691"/>
              <a:gd name="connsiteY7398" fmla="*/ 1314346 h 4860733"/>
              <a:gd name="connsiteX7399" fmla="*/ 469409 w 4853691"/>
              <a:gd name="connsiteY7399" fmla="*/ 1354246 h 4860733"/>
              <a:gd name="connsiteX7400" fmla="*/ 452980 w 4853691"/>
              <a:gd name="connsiteY7400" fmla="*/ 1396493 h 4860733"/>
              <a:gd name="connsiteX7401" fmla="*/ 445939 w 4853691"/>
              <a:gd name="connsiteY7401" fmla="*/ 1415269 h 4860733"/>
              <a:gd name="connsiteX7402" fmla="*/ 438898 w 4853691"/>
              <a:gd name="connsiteY7402" fmla="*/ 1429351 h 4860733"/>
              <a:gd name="connsiteX7403" fmla="*/ 420121 w 4853691"/>
              <a:gd name="connsiteY7403" fmla="*/ 1469251 h 4860733"/>
              <a:gd name="connsiteX7404" fmla="*/ 410733 w 4853691"/>
              <a:gd name="connsiteY7404" fmla="*/ 1492722 h 4860733"/>
              <a:gd name="connsiteX7405" fmla="*/ 391957 w 4853691"/>
              <a:gd name="connsiteY7405" fmla="*/ 1532621 h 4860733"/>
              <a:gd name="connsiteX7406" fmla="*/ 380222 w 4853691"/>
              <a:gd name="connsiteY7406" fmla="*/ 1558439 h 4860733"/>
              <a:gd name="connsiteX7407" fmla="*/ 363792 w 4853691"/>
              <a:gd name="connsiteY7407" fmla="*/ 1598339 h 4860733"/>
              <a:gd name="connsiteX7408" fmla="*/ 352057 w 4853691"/>
              <a:gd name="connsiteY7408" fmla="*/ 1626503 h 4860733"/>
              <a:gd name="connsiteX7409" fmla="*/ 342669 w 4853691"/>
              <a:gd name="connsiteY7409" fmla="*/ 1649974 h 4860733"/>
              <a:gd name="connsiteX7410" fmla="*/ 340322 w 4853691"/>
              <a:gd name="connsiteY7410" fmla="*/ 1649974 h 4860733"/>
              <a:gd name="connsiteX7411" fmla="*/ 345016 w 4853691"/>
              <a:gd name="connsiteY7411" fmla="*/ 1624156 h 4860733"/>
              <a:gd name="connsiteX7412" fmla="*/ 347363 w 4853691"/>
              <a:gd name="connsiteY7412" fmla="*/ 1612421 h 4860733"/>
              <a:gd name="connsiteX7413" fmla="*/ 352057 w 4853691"/>
              <a:gd name="connsiteY7413" fmla="*/ 1586603 h 4860733"/>
              <a:gd name="connsiteX7414" fmla="*/ 354404 w 4853691"/>
              <a:gd name="connsiteY7414" fmla="*/ 1574868 h 4860733"/>
              <a:gd name="connsiteX7415" fmla="*/ 359098 w 4853691"/>
              <a:gd name="connsiteY7415" fmla="*/ 1549051 h 4860733"/>
              <a:gd name="connsiteX7416" fmla="*/ 361445 w 4853691"/>
              <a:gd name="connsiteY7416" fmla="*/ 1539662 h 4860733"/>
              <a:gd name="connsiteX7417" fmla="*/ 366139 w 4853691"/>
              <a:gd name="connsiteY7417" fmla="*/ 1513845 h 4860733"/>
              <a:gd name="connsiteX7418" fmla="*/ 368486 w 4853691"/>
              <a:gd name="connsiteY7418" fmla="*/ 1506804 h 4860733"/>
              <a:gd name="connsiteX7419" fmla="*/ 373180 w 4853691"/>
              <a:gd name="connsiteY7419" fmla="*/ 1480986 h 4860733"/>
              <a:gd name="connsiteX7420" fmla="*/ 375527 w 4853691"/>
              <a:gd name="connsiteY7420" fmla="*/ 1473945 h 4860733"/>
              <a:gd name="connsiteX7421" fmla="*/ 382569 w 4853691"/>
              <a:gd name="connsiteY7421" fmla="*/ 1448128 h 4860733"/>
              <a:gd name="connsiteX7422" fmla="*/ 384916 w 4853691"/>
              <a:gd name="connsiteY7422" fmla="*/ 1441087 h 4860733"/>
              <a:gd name="connsiteX7423" fmla="*/ 391957 w 4853691"/>
              <a:gd name="connsiteY7423" fmla="*/ 1415269 h 4860733"/>
              <a:gd name="connsiteX7424" fmla="*/ 394304 w 4853691"/>
              <a:gd name="connsiteY7424" fmla="*/ 1408228 h 4860733"/>
              <a:gd name="connsiteX7425" fmla="*/ 396651 w 4853691"/>
              <a:gd name="connsiteY7425" fmla="*/ 1398840 h 4860733"/>
              <a:gd name="connsiteX7426" fmla="*/ 410733 w 4853691"/>
              <a:gd name="connsiteY7426" fmla="*/ 1377716 h 4860733"/>
              <a:gd name="connsiteX7427" fmla="*/ 424815 w 4853691"/>
              <a:gd name="connsiteY7427" fmla="*/ 1351899 h 4860733"/>
              <a:gd name="connsiteX7428" fmla="*/ 640744 w 4853691"/>
              <a:gd name="connsiteY7428" fmla="*/ 1056171 h 4860733"/>
              <a:gd name="connsiteX7429" fmla="*/ 654826 w 4853691"/>
              <a:gd name="connsiteY7429" fmla="*/ 1032700 h 4860733"/>
              <a:gd name="connsiteX7430" fmla="*/ 671255 w 4853691"/>
              <a:gd name="connsiteY7430" fmla="*/ 1006883 h 4860733"/>
              <a:gd name="connsiteX7431" fmla="*/ 678296 w 4853691"/>
              <a:gd name="connsiteY7431" fmla="*/ 995148 h 4860733"/>
              <a:gd name="connsiteX7432" fmla="*/ 687685 w 4853691"/>
              <a:gd name="connsiteY7432" fmla="*/ 997495 h 4860733"/>
              <a:gd name="connsiteX7433" fmla="*/ 708808 w 4853691"/>
              <a:gd name="connsiteY7433" fmla="*/ 976371 h 4860733"/>
              <a:gd name="connsiteX7434" fmla="*/ 704114 w 4853691"/>
              <a:gd name="connsiteY7434" fmla="*/ 964636 h 4860733"/>
              <a:gd name="connsiteX7435" fmla="*/ 727584 w 4853691"/>
              <a:gd name="connsiteY7435" fmla="*/ 948207 h 4860733"/>
              <a:gd name="connsiteX7436" fmla="*/ 739320 w 4853691"/>
              <a:gd name="connsiteY7436" fmla="*/ 938819 h 4860733"/>
              <a:gd name="connsiteX7437" fmla="*/ 767484 w 4853691"/>
              <a:gd name="connsiteY7437" fmla="*/ 920042 h 4860733"/>
              <a:gd name="connsiteX7438" fmla="*/ 783914 w 4853691"/>
              <a:gd name="connsiteY7438" fmla="*/ 910654 h 4860733"/>
              <a:gd name="connsiteX7439" fmla="*/ 809731 w 4853691"/>
              <a:gd name="connsiteY7439" fmla="*/ 894225 h 4860733"/>
              <a:gd name="connsiteX7440" fmla="*/ 826160 w 4853691"/>
              <a:gd name="connsiteY7440" fmla="*/ 882489 h 4860733"/>
              <a:gd name="connsiteX7441" fmla="*/ 837896 w 4853691"/>
              <a:gd name="connsiteY7441" fmla="*/ 875448 h 4860733"/>
              <a:gd name="connsiteX7442" fmla="*/ 837896 w 4853691"/>
              <a:gd name="connsiteY7442" fmla="*/ 877795 h 4860733"/>
              <a:gd name="connsiteX7443" fmla="*/ 786261 w 4853691"/>
              <a:gd name="connsiteY7443" fmla="*/ 924736 h 4860733"/>
              <a:gd name="connsiteX7444" fmla="*/ 767484 w 4853691"/>
              <a:gd name="connsiteY7444" fmla="*/ 943513 h 4860733"/>
              <a:gd name="connsiteX7445" fmla="*/ 687685 w 4853691"/>
              <a:gd name="connsiteY7445" fmla="*/ 1020965 h 4860733"/>
              <a:gd name="connsiteX7446" fmla="*/ 668908 w 4853691"/>
              <a:gd name="connsiteY7446" fmla="*/ 1042089 h 4860733"/>
              <a:gd name="connsiteX7447" fmla="*/ 614926 w 4853691"/>
              <a:gd name="connsiteY7447" fmla="*/ 1100765 h 4860733"/>
              <a:gd name="connsiteX7448" fmla="*/ 624314 w 4853691"/>
              <a:gd name="connsiteY7448" fmla="*/ 1084335 h 4860733"/>
              <a:gd name="connsiteX7449" fmla="*/ 640744 w 4853691"/>
              <a:gd name="connsiteY7449" fmla="*/ 1056171 h 4860733"/>
              <a:gd name="connsiteX7450" fmla="*/ 910654 w 4853691"/>
              <a:gd name="connsiteY7450" fmla="*/ 812078 h 4860733"/>
              <a:gd name="connsiteX7451" fmla="*/ 945860 w 4853691"/>
              <a:gd name="connsiteY7451" fmla="*/ 781566 h 4860733"/>
              <a:gd name="connsiteX7452" fmla="*/ 950554 w 4853691"/>
              <a:gd name="connsiteY7452" fmla="*/ 781566 h 4860733"/>
              <a:gd name="connsiteX7453" fmla="*/ 976371 w 4853691"/>
              <a:gd name="connsiteY7453" fmla="*/ 781566 h 4860733"/>
              <a:gd name="connsiteX7454" fmla="*/ 985760 w 4853691"/>
              <a:gd name="connsiteY7454" fmla="*/ 781566 h 4860733"/>
              <a:gd name="connsiteX7455" fmla="*/ 1004536 w 4853691"/>
              <a:gd name="connsiteY7455" fmla="*/ 783914 h 4860733"/>
              <a:gd name="connsiteX7456" fmla="*/ 1013924 w 4853691"/>
              <a:gd name="connsiteY7456" fmla="*/ 783914 h 4860733"/>
              <a:gd name="connsiteX7457" fmla="*/ 1032700 w 4853691"/>
              <a:gd name="connsiteY7457" fmla="*/ 786261 h 4860733"/>
              <a:gd name="connsiteX7458" fmla="*/ 1042089 w 4853691"/>
              <a:gd name="connsiteY7458" fmla="*/ 788608 h 4860733"/>
              <a:gd name="connsiteX7459" fmla="*/ 1060865 w 4853691"/>
              <a:gd name="connsiteY7459" fmla="*/ 790955 h 4860733"/>
              <a:gd name="connsiteX7460" fmla="*/ 1070253 w 4853691"/>
              <a:gd name="connsiteY7460" fmla="*/ 793302 h 4860733"/>
              <a:gd name="connsiteX7461" fmla="*/ 1086683 w 4853691"/>
              <a:gd name="connsiteY7461" fmla="*/ 795649 h 4860733"/>
              <a:gd name="connsiteX7462" fmla="*/ 1098418 w 4853691"/>
              <a:gd name="connsiteY7462" fmla="*/ 797996 h 4860733"/>
              <a:gd name="connsiteX7463" fmla="*/ 1103112 w 4853691"/>
              <a:gd name="connsiteY7463" fmla="*/ 797996 h 4860733"/>
              <a:gd name="connsiteX7464" fmla="*/ 1100765 w 4853691"/>
              <a:gd name="connsiteY7464" fmla="*/ 800343 h 4860733"/>
              <a:gd name="connsiteX7465" fmla="*/ 1060865 w 4853691"/>
              <a:gd name="connsiteY7465" fmla="*/ 868407 h 4860733"/>
              <a:gd name="connsiteX7466" fmla="*/ 1046783 w 4853691"/>
              <a:gd name="connsiteY7466" fmla="*/ 894225 h 4860733"/>
              <a:gd name="connsiteX7467" fmla="*/ 1028006 w 4853691"/>
              <a:gd name="connsiteY7467" fmla="*/ 927083 h 4860733"/>
              <a:gd name="connsiteX7468" fmla="*/ 934124 w 4853691"/>
              <a:gd name="connsiteY7468" fmla="*/ 1004536 h 4860733"/>
              <a:gd name="connsiteX7469" fmla="*/ 931777 w 4853691"/>
              <a:gd name="connsiteY7469" fmla="*/ 1006883 h 4860733"/>
              <a:gd name="connsiteX7470" fmla="*/ 880142 w 4853691"/>
              <a:gd name="connsiteY7470" fmla="*/ 1053824 h 4860733"/>
              <a:gd name="connsiteX7471" fmla="*/ 868407 w 4853691"/>
              <a:gd name="connsiteY7471" fmla="*/ 1063212 h 4860733"/>
              <a:gd name="connsiteX7472" fmla="*/ 851978 w 4853691"/>
              <a:gd name="connsiteY7472" fmla="*/ 1077294 h 4860733"/>
              <a:gd name="connsiteX7473" fmla="*/ 851978 w 4853691"/>
              <a:gd name="connsiteY7473" fmla="*/ 1074947 h 4860733"/>
              <a:gd name="connsiteX7474" fmla="*/ 851978 w 4853691"/>
              <a:gd name="connsiteY7474" fmla="*/ 1046783 h 4860733"/>
              <a:gd name="connsiteX7475" fmla="*/ 851978 w 4853691"/>
              <a:gd name="connsiteY7475" fmla="*/ 1002189 h 4860733"/>
              <a:gd name="connsiteX7476" fmla="*/ 851978 w 4853691"/>
              <a:gd name="connsiteY7476" fmla="*/ 997495 h 4860733"/>
              <a:gd name="connsiteX7477" fmla="*/ 851978 w 4853691"/>
              <a:gd name="connsiteY7477" fmla="*/ 880142 h 4860733"/>
              <a:gd name="connsiteX7478" fmla="*/ 870754 w 4853691"/>
              <a:gd name="connsiteY7478" fmla="*/ 859019 h 4860733"/>
              <a:gd name="connsiteX7479" fmla="*/ 866060 w 4853691"/>
              <a:gd name="connsiteY7479" fmla="*/ 847284 h 4860733"/>
              <a:gd name="connsiteX7480" fmla="*/ 901266 w 4853691"/>
              <a:gd name="connsiteY7480" fmla="*/ 814425 h 4860733"/>
              <a:gd name="connsiteX7481" fmla="*/ 910654 w 4853691"/>
              <a:gd name="connsiteY7481" fmla="*/ 812078 h 4860733"/>
              <a:gd name="connsiteX7482" fmla="*/ 1157094 w 4853691"/>
              <a:gd name="connsiteY7482" fmla="*/ 713502 h 4860733"/>
              <a:gd name="connsiteX7483" fmla="*/ 1206382 w 4853691"/>
              <a:gd name="connsiteY7483" fmla="*/ 638397 h 4860733"/>
              <a:gd name="connsiteX7484" fmla="*/ 1215770 w 4853691"/>
              <a:gd name="connsiteY7484" fmla="*/ 624314 h 4860733"/>
              <a:gd name="connsiteX7485" fmla="*/ 1265058 w 4853691"/>
              <a:gd name="connsiteY7485" fmla="*/ 553903 h 4860733"/>
              <a:gd name="connsiteX7486" fmla="*/ 1276793 w 4853691"/>
              <a:gd name="connsiteY7486" fmla="*/ 556250 h 4860733"/>
              <a:gd name="connsiteX7487" fmla="*/ 1297917 w 4853691"/>
              <a:gd name="connsiteY7487" fmla="*/ 535127 h 4860733"/>
              <a:gd name="connsiteX7488" fmla="*/ 1295570 w 4853691"/>
              <a:gd name="connsiteY7488" fmla="*/ 528085 h 4860733"/>
              <a:gd name="connsiteX7489" fmla="*/ 1448128 w 4853691"/>
              <a:gd name="connsiteY7489" fmla="*/ 476450 h 4860733"/>
              <a:gd name="connsiteX7490" fmla="*/ 1448128 w 4853691"/>
              <a:gd name="connsiteY7490" fmla="*/ 476450 h 4860733"/>
              <a:gd name="connsiteX7491" fmla="*/ 1429351 w 4853691"/>
              <a:gd name="connsiteY7491" fmla="*/ 495227 h 4860733"/>
              <a:gd name="connsiteX7492" fmla="*/ 1417616 w 4853691"/>
              <a:gd name="connsiteY7492" fmla="*/ 509309 h 4860733"/>
              <a:gd name="connsiteX7493" fmla="*/ 1398840 w 4853691"/>
              <a:gd name="connsiteY7493" fmla="*/ 530433 h 4860733"/>
              <a:gd name="connsiteX7494" fmla="*/ 1387104 w 4853691"/>
              <a:gd name="connsiteY7494" fmla="*/ 544515 h 4860733"/>
              <a:gd name="connsiteX7495" fmla="*/ 1368328 w 4853691"/>
              <a:gd name="connsiteY7495" fmla="*/ 565638 h 4860733"/>
              <a:gd name="connsiteX7496" fmla="*/ 1356593 w 4853691"/>
              <a:gd name="connsiteY7496" fmla="*/ 579720 h 4860733"/>
              <a:gd name="connsiteX7497" fmla="*/ 1337816 w 4853691"/>
              <a:gd name="connsiteY7497" fmla="*/ 600844 h 4860733"/>
              <a:gd name="connsiteX7498" fmla="*/ 1326081 w 4853691"/>
              <a:gd name="connsiteY7498" fmla="*/ 614926 h 4860733"/>
              <a:gd name="connsiteX7499" fmla="*/ 1309652 w 4853691"/>
              <a:gd name="connsiteY7499" fmla="*/ 636050 h 4860733"/>
              <a:gd name="connsiteX7500" fmla="*/ 1295570 w 4853691"/>
              <a:gd name="connsiteY7500" fmla="*/ 652479 h 4860733"/>
              <a:gd name="connsiteX7501" fmla="*/ 1281487 w 4853691"/>
              <a:gd name="connsiteY7501" fmla="*/ 671255 h 4860733"/>
              <a:gd name="connsiteX7502" fmla="*/ 1265058 w 4853691"/>
              <a:gd name="connsiteY7502" fmla="*/ 690032 h 4860733"/>
              <a:gd name="connsiteX7503" fmla="*/ 1255670 w 4853691"/>
              <a:gd name="connsiteY7503" fmla="*/ 701767 h 4860733"/>
              <a:gd name="connsiteX7504" fmla="*/ 1182911 w 4853691"/>
              <a:gd name="connsiteY7504" fmla="*/ 797996 h 4860733"/>
              <a:gd name="connsiteX7505" fmla="*/ 1171176 w 4853691"/>
              <a:gd name="connsiteY7505" fmla="*/ 793302 h 4860733"/>
              <a:gd name="connsiteX7506" fmla="*/ 1152400 w 4853691"/>
              <a:gd name="connsiteY7506" fmla="*/ 807384 h 4860733"/>
              <a:gd name="connsiteX7507" fmla="*/ 1143012 w 4853691"/>
              <a:gd name="connsiteY7507" fmla="*/ 805037 h 4860733"/>
              <a:gd name="connsiteX7508" fmla="*/ 1133623 w 4853691"/>
              <a:gd name="connsiteY7508" fmla="*/ 802690 h 4860733"/>
              <a:gd name="connsiteX7509" fmla="*/ 1117194 w 4853691"/>
              <a:gd name="connsiteY7509" fmla="*/ 797996 h 4860733"/>
              <a:gd name="connsiteX7510" fmla="*/ 1107806 w 4853691"/>
              <a:gd name="connsiteY7510" fmla="*/ 795649 h 4860733"/>
              <a:gd name="connsiteX7511" fmla="*/ 1140665 w 4853691"/>
              <a:gd name="connsiteY7511" fmla="*/ 741667 h 4860733"/>
              <a:gd name="connsiteX7512" fmla="*/ 1157094 w 4853691"/>
              <a:gd name="connsiteY7512" fmla="*/ 713502 h 4860733"/>
              <a:gd name="connsiteX7513" fmla="*/ 1633544 w 4853691"/>
              <a:gd name="connsiteY7513" fmla="*/ 323892 h 4860733"/>
              <a:gd name="connsiteX7514" fmla="*/ 1657015 w 4853691"/>
              <a:gd name="connsiteY7514" fmla="*/ 295728 h 4860733"/>
              <a:gd name="connsiteX7515" fmla="*/ 1657015 w 4853691"/>
              <a:gd name="connsiteY7515" fmla="*/ 295728 h 4860733"/>
              <a:gd name="connsiteX7516" fmla="*/ 1668750 w 4853691"/>
              <a:gd name="connsiteY7516" fmla="*/ 300422 h 4860733"/>
              <a:gd name="connsiteX7517" fmla="*/ 1687526 w 4853691"/>
              <a:gd name="connsiteY7517" fmla="*/ 286340 h 4860733"/>
              <a:gd name="connsiteX7518" fmla="*/ 1699262 w 4853691"/>
              <a:gd name="connsiteY7518" fmla="*/ 291034 h 4860733"/>
              <a:gd name="connsiteX7519" fmla="*/ 1703956 w 4853691"/>
              <a:gd name="connsiteY7519" fmla="*/ 293381 h 4860733"/>
              <a:gd name="connsiteX7520" fmla="*/ 1729773 w 4853691"/>
              <a:gd name="connsiteY7520" fmla="*/ 302769 h 4860733"/>
              <a:gd name="connsiteX7521" fmla="*/ 1736814 w 4853691"/>
              <a:gd name="connsiteY7521" fmla="*/ 305116 h 4860733"/>
              <a:gd name="connsiteX7522" fmla="*/ 1760285 w 4853691"/>
              <a:gd name="connsiteY7522" fmla="*/ 314504 h 4860733"/>
              <a:gd name="connsiteX7523" fmla="*/ 1769673 w 4853691"/>
              <a:gd name="connsiteY7523" fmla="*/ 319198 h 4860733"/>
              <a:gd name="connsiteX7524" fmla="*/ 1790797 w 4853691"/>
              <a:gd name="connsiteY7524" fmla="*/ 328586 h 4860733"/>
              <a:gd name="connsiteX7525" fmla="*/ 1823655 w 4853691"/>
              <a:gd name="connsiteY7525" fmla="*/ 345016 h 4860733"/>
              <a:gd name="connsiteX7526" fmla="*/ 1826002 w 4853691"/>
              <a:gd name="connsiteY7526" fmla="*/ 345016 h 4860733"/>
              <a:gd name="connsiteX7527" fmla="*/ 1856514 w 4853691"/>
              <a:gd name="connsiteY7527" fmla="*/ 363792 h 4860733"/>
              <a:gd name="connsiteX7528" fmla="*/ 1863555 w 4853691"/>
              <a:gd name="connsiteY7528" fmla="*/ 368486 h 4860733"/>
              <a:gd name="connsiteX7529" fmla="*/ 1889372 w 4853691"/>
              <a:gd name="connsiteY7529" fmla="*/ 384916 h 4860733"/>
              <a:gd name="connsiteX7530" fmla="*/ 1898761 w 4853691"/>
              <a:gd name="connsiteY7530" fmla="*/ 391957 h 4860733"/>
              <a:gd name="connsiteX7531" fmla="*/ 1903455 w 4853691"/>
              <a:gd name="connsiteY7531" fmla="*/ 394304 h 4860733"/>
              <a:gd name="connsiteX7532" fmla="*/ 1896414 w 4853691"/>
              <a:gd name="connsiteY7532" fmla="*/ 394304 h 4860733"/>
              <a:gd name="connsiteX7533" fmla="*/ 1865902 w 4853691"/>
              <a:gd name="connsiteY7533" fmla="*/ 396651 h 4860733"/>
              <a:gd name="connsiteX7534" fmla="*/ 1842431 w 4853691"/>
              <a:gd name="connsiteY7534" fmla="*/ 398998 h 4860733"/>
              <a:gd name="connsiteX7535" fmla="*/ 1814267 w 4853691"/>
              <a:gd name="connsiteY7535" fmla="*/ 401345 h 4860733"/>
              <a:gd name="connsiteX7536" fmla="*/ 1790797 w 4853691"/>
              <a:gd name="connsiteY7536" fmla="*/ 403692 h 4860733"/>
              <a:gd name="connsiteX7537" fmla="*/ 1762632 w 4853691"/>
              <a:gd name="connsiteY7537" fmla="*/ 406039 h 4860733"/>
              <a:gd name="connsiteX7538" fmla="*/ 1739161 w 4853691"/>
              <a:gd name="connsiteY7538" fmla="*/ 408386 h 4860733"/>
              <a:gd name="connsiteX7539" fmla="*/ 1710997 w 4853691"/>
              <a:gd name="connsiteY7539" fmla="*/ 413080 h 4860733"/>
              <a:gd name="connsiteX7540" fmla="*/ 1687526 w 4853691"/>
              <a:gd name="connsiteY7540" fmla="*/ 417774 h 4860733"/>
              <a:gd name="connsiteX7541" fmla="*/ 1659362 w 4853691"/>
              <a:gd name="connsiteY7541" fmla="*/ 422468 h 4860733"/>
              <a:gd name="connsiteX7542" fmla="*/ 1635891 w 4853691"/>
              <a:gd name="connsiteY7542" fmla="*/ 427162 h 4860733"/>
              <a:gd name="connsiteX7543" fmla="*/ 1610074 w 4853691"/>
              <a:gd name="connsiteY7543" fmla="*/ 431857 h 4860733"/>
              <a:gd name="connsiteX7544" fmla="*/ 1586603 w 4853691"/>
              <a:gd name="connsiteY7544" fmla="*/ 436551 h 4860733"/>
              <a:gd name="connsiteX7545" fmla="*/ 1560786 w 4853691"/>
              <a:gd name="connsiteY7545" fmla="*/ 441245 h 4860733"/>
              <a:gd name="connsiteX7546" fmla="*/ 1539662 w 4853691"/>
              <a:gd name="connsiteY7546" fmla="*/ 445939 h 4860733"/>
              <a:gd name="connsiteX7547" fmla="*/ 1621809 w 4853691"/>
              <a:gd name="connsiteY7547" fmla="*/ 326239 h 4860733"/>
              <a:gd name="connsiteX7548" fmla="*/ 1633544 w 4853691"/>
              <a:gd name="connsiteY7548" fmla="*/ 323892 h 4860733"/>
              <a:gd name="connsiteX7549" fmla="*/ 1924578 w 4853691"/>
              <a:gd name="connsiteY7549" fmla="*/ 396651 h 4860733"/>
              <a:gd name="connsiteX7550" fmla="*/ 2016113 w 4853691"/>
              <a:gd name="connsiteY7550" fmla="*/ 391957 h 4860733"/>
              <a:gd name="connsiteX7551" fmla="*/ 2086524 w 4853691"/>
              <a:gd name="connsiteY7551" fmla="*/ 391957 h 4860733"/>
              <a:gd name="connsiteX7552" fmla="*/ 2180406 w 4853691"/>
              <a:gd name="connsiteY7552" fmla="*/ 394304 h 4860733"/>
              <a:gd name="connsiteX7553" fmla="*/ 2213265 w 4853691"/>
              <a:gd name="connsiteY7553" fmla="*/ 396651 h 4860733"/>
              <a:gd name="connsiteX7554" fmla="*/ 2274288 w 4853691"/>
              <a:gd name="connsiteY7554" fmla="*/ 398998 h 4860733"/>
              <a:gd name="connsiteX7555" fmla="*/ 2304800 w 4853691"/>
              <a:gd name="connsiteY7555" fmla="*/ 401345 h 4860733"/>
              <a:gd name="connsiteX7556" fmla="*/ 2302453 w 4853691"/>
              <a:gd name="connsiteY7556" fmla="*/ 406039 h 4860733"/>
              <a:gd name="connsiteX7557" fmla="*/ 2290717 w 4853691"/>
              <a:gd name="connsiteY7557" fmla="*/ 434204 h 4860733"/>
              <a:gd name="connsiteX7558" fmla="*/ 2278982 w 4853691"/>
              <a:gd name="connsiteY7558" fmla="*/ 464715 h 4860733"/>
              <a:gd name="connsiteX7559" fmla="*/ 2248471 w 4853691"/>
              <a:gd name="connsiteY7559" fmla="*/ 474103 h 4860733"/>
              <a:gd name="connsiteX7560" fmla="*/ 2192141 w 4853691"/>
              <a:gd name="connsiteY7560" fmla="*/ 492880 h 4860733"/>
              <a:gd name="connsiteX7561" fmla="*/ 2142854 w 4853691"/>
              <a:gd name="connsiteY7561" fmla="*/ 509309 h 4860733"/>
              <a:gd name="connsiteX7562" fmla="*/ 2086524 w 4853691"/>
              <a:gd name="connsiteY7562" fmla="*/ 528085 h 4860733"/>
              <a:gd name="connsiteX7563" fmla="*/ 2081830 w 4853691"/>
              <a:gd name="connsiteY7563" fmla="*/ 530433 h 4860733"/>
              <a:gd name="connsiteX7564" fmla="*/ 2034889 w 4853691"/>
              <a:gd name="connsiteY7564" fmla="*/ 490533 h 4860733"/>
              <a:gd name="connsiteX7565" fmla="*/ 2032542 w 4853691"/>
              <a:gd name="connsiteY7565" fmla="*/ 488186 h 4860733"/>
              <a:gd name="connsiteX7566" fmla="*/ 2002031 w 4853691"/>
              <a:gd name="connsiteY7566" fmla="*/ 462368 h 4860733"/>
              <a:gd name="connsiteX7567" fmla="*/ 1994989 w 4853691"/>
              <a:gd name="connsiteY7567" fmla="*/ 457674 h 4860733"/>
              <a:gd name="connsiteX7568" fmla="*/ 1966825 w 4853691"/>
              <a:gd name="connsiteY7568" fmla="*/ 436551 h 4860733"/>
              <a:gd name="connsiteX7569" fmla="*/ 1959784 w 4853691"/>
              <a:gd name="connsiteY7569" fmla="*/ 429510 h 4860733"/>
              <a:gd name="connsiteX7570" fmla="*/ 1933966 w 4853691"/>
              <a:gd name="connsiteY7570" fmla="*/ 410733 h 4860733"/>
              <a:gd name="connsiteX7571" fmla="*/ 1924578 w 4853691"/>
              <a:gd name="connsiteY7571" fmla="*/ 403692 h 4860733"/>
              <a:gd name="connsiteX7572" fmla="*/ 1917537 w 4853691"/>
              <a:gd name="connsiteY7572" fmla="*/ 398998 h 4860733"/>
              <a:gd name="connsiteX7573" fmla="*/ 1924578 w 4853691"/>
              <a:gd name="connsiteY7573" fmla="*/ 398998 h 4860733"/>
              <a:gd name="connsiteX7574" fmla="*/ 1924578 w 4853691"/>
              <a:gd name="connsiteY7574" fmla="*/ 396651 h 4860733"/>
              <a:gd name="connsiteX7575" fmla="*/ 2314188 w 4853691"/>
              <a:gd name="connsiteY7575" fmla="*/ 384916 h 4860733"/>
              <a:gd name="connsiteX7576" fmla="*/ 2365823 w 4853691"/>
              <a:gd name="connsiteY7576" fmla="*/ 274604 h 4860733"/>
              <a:gd name="connsiteX7577" fmla="*/ 2370517 w 4853691"/>
              <a:gd name="connsiteY7577" fmla="*/ 276951 h 4860733"/>
              <a:gd name="connsiteX7578" fmla="*/ 2379905 w 4853691"/>
              <a:gd name="connsiteY7578" fmla="*/ 288687 h 4860733"/>
              <a:gd name="connsiteX7579" fmla="*/ 2389293 w 4853691"/>
              <a:gd name="connsiteY7579" fmla="*/ 302769 h 4860733"/>
              <a:gd name="connsiteX7580" fmla="*/ 2401029 w 4853691"/>
              <a:gd name="connsiteY7580" fmla="*/ 319198 h 4860733"/>
              <a:gd name="connsiteX7581" fmla="*/ 2408070 w 4853691"/>
              <a:gd name="connsiteY7581" fmla="*/ 330934 h 4860733"/>
              <a:gd name="connsiteX7582" fmla="*/ 2422152 w 4853691"/>
              <a:gd name="connsiteY7582" fmla="*/ 349710 h 4860733"/>
              <a:gd name="connsiteX7583" fmla="*/ 2429193 w 4853691"/>
              <a:gd name="connsiteY7583" fmla="*/ 361445 h 4860733"/>
              <a:gd name="connsiteX7584" fmla="*/ 2443275 w 4853691"/>
              <a:gd name="connsiteY7584" fmla="*/ 384916 h 4860733"/>
              <a:gd name="connsiteX7585" fmla="*/ 2450317 w 4853691"/>
              <a:gd name="connsiteY7585" fmla="*/ 394304 h 4860733"/>
              <a:gd name="connsiteX7586" fmla="*/ 2455011 w 4853691"/>
              <a:gd name="connsiteY7586" fmla="*/ 403692 h 4860733"/>
              <a:gd name="connsiteX7587" fmla="*/ 2445622 w 4853691"/>
              <a:gd name="connsiteY7587" fmla="*/ 417774 h 4860733"/>
              <a:gd name="connsiteX7588" fmla="*/ 2429193 w 4853691"/>
              <a:gd name="connsiteY7588" fmla="*/ 415427 h 4860733"/>
              <a:gd name="connsiteX7589" fmla="*/ 2370517 w 4853691"/>
              <a:gd name="connsiteY7589" fmla="*/ 408386 h 4860733"/>
              <a:gd name="connsiteX7590" fmla="*/ 2325923 w 4853691"/>
              <a:gd name="connsiteY7590" fmla="*/ 403692 h 4860733"/>
              <a:gd name="connsiteX7591" fmla="*/ 2307147 w 4853691"/>
              <a:gd name="connsiteY7591" fmla="*/ 401345 h 4860733"/>
              <a:gd name="connsiteX7592" fmla="*/ 2307147 w 4853691"/>
              <a:gd name="connsiteY7592" fmla="*/ 401345 h 4860733"/>
              <a:gd name="connsiteX7593" fmla="*/ 2314188 w 4853691"/>
              <a:gd name="connsiteY7593" fmla="*/ 384916 h 4860733"/>
              <a:gd name="connsiteX7594" fmla="*/ 2579404 w 4853691"/>
              <a:gd name="connsiteY7594" fmla="*/ 241746 h 4860733"/>
              <a:gd name="connsiteX7595" fmla="*/ 2579404 w 4853691"/>
              <a:gd name="connsiteY7595" fmla="*/ 241746 h 4860733"/>
              <a:gd name="connsiteX7596" fmla="*/ 2649816 w 4853691"/>
              <a:gd name="connsiteY7596" fmla="*/ 241746 h 4860733"/>
              <a:gd name="connsiteX7597" fmla="*/ 2677980 w 4853691"/>
              <a:gd name="connsiteY7597" fmla="*/ 241746 h 4860733"/>
              <a:gd name="connsiteX7598" fmla="*/ 2680327 w 4853691"/>
              <a:gd name="connsiteY7598" fmla="*/ 251134 h 4860733"/>
              <a:gd name="connsiteX7599" fmla="*/ 2666245 w 4853691"/>
              <a:gd name="connsiteY7599" fmla="*/ 258175 h 4860733"/>
              <a:gd name="connsiteX7600" fmla="*/ 2654510 w 4853691"/>
              <a:gd name="connsiteY7600" fmla="*/ 265216 h 4860733"/>
              <a:gd name="connsiteX7601" fmla="*/ 2638080 w 4853691"/>
              <a:gd name="connsiteY7601" fmla="*/ 274604 h 4860733"/>
              <a:gd name="connsiteX7602" fmla="*/ 2626345 w 4853691"/>
              <a:gd name="connsiteY7602" fmla="*/ 281646 h 4860733"/>
              <a:gd name="connsiteX7603" fmla="*/ 2607569 w 4853691"/>
              <a:gd name="connsiteY7603" fmla="*/ 293381 h 4860733"/>
              <a:gd name="connsiteX7604" fmla="*/ 2595833 w 4853691"/>
              <a:gd name="connsiteY7604" fmla="*/ 300422 h 4860733"/>
              <a:gd name="connsiteX7605" fmla="*/ 2577057 w 4853691"/>
              <a:gd name="connsiteY7605" fmla="*/ 312157 h 4860733"/>
              <a:gd name="connsiteX7606" fmla="*/ 2565322 w 4853691"/>
              <a:gd name="connsiteY7606" fmla="*/ 321545 h 4860733"/>
              <a:gd name="connsiteX7607" fmla="*/ 2546545 w 4853691"/>
              <a:gd name="connsiteY7607" fmla="*/ 335628 h 4860733"/>
              <a:gd name="connsiteX7608" fmla="*/ 2534810 w 4853691"/>
              <a:gd name="connsiteY7608" fmla="*/ 345016 h 4860733"/>
              <a:gd name="connsiteX7609" fmla="*/ 2516034 w 4853691"/>
              <a:gd name="connsiteY7609" fmla="*/ 359098 h 4860733"/>
              <a:gd name="connsiteX7610" fmla="*/ 2506646 w 4853691"/>
              <a:gd name="connsiteY7610" fmla="*/ 366139 h 4860733"/>
              <a:gd name="connsiteX7611" fmla="*/ 2485522 w 4853691"/>
              <a:gd name="connsiteY7611" fmla="*/ 382569 h 4860733"/>
              <a:gd name="connsiteX7612" fmla="*/ 2483175 w 4853691"/>
              <a:gd name="connsiteY7612" fmla="*/ 384916 h 4860733"/>
              <a:gd name="connsiteX7613" fmla="*/ 2466746 w 4853691"/>
              <a:gd name="connsiteY7613" fmla="*/ 398998 h 4860733"/>
              <a:gd name="connsiteX7614" fmla="*/ 2464399 w 4853691"/>
              <a:gd name="connsiteY7614" fmla="*/ 398998 h 4860733"/>
              <a:gd name="connsiteX7615" fmla="*/ 2462052 w 4853691"/>
              <a:gd name="connsiteY7615" fmla="*/ 398998 h 4860733"/>
              <a:gd name="connsiteX7616" fmla="*/ 2438581 w 4853691"/>
              <a:gd name="connsiteY7616" fmla="*/ 265216 h 4860733"/>
              <a:gd name="connsiteX7617" fmla="*/ 2438581 w 4853691"/>
              <a:gd name="connsiteY7617" fmla="*/ 262869 h 4860733"/>
              <a:gd name="connsiteX7618" fmla="*/ 2436234 w 4853691"/>
              <a:gd name="connsiteY7618" fmla="*/ 248787 h 4860733"/>
              <a:gd name="connsiteX7619" fmla="*/ 2443275 w 4853691"/>
              <a:gd name="connsiteY7619" fmla="*/ 248787 h 4860733"/>
              <a:gd name="connsiteX7620" fmla="*/ 2579404 w 4853691"/>
              <a:gd name="connsiteY7620" fmla="*/ 241746 h 4860733"/>
              <a:gd name="connsiteX7621" fmla="*/ 2530116 w 4853691"/>
              <a:gd name="connsiteY7621" fmla="*/ 408386 h 4860733"/>
              <a:gd name="connsiteX7622" fmla="*/ 2570016 w 4853691"/>
              <a:gd name="connsiteY7622" fmla="*/ 401345 h 4860733"/>
              <a:gd name="connsiteX7623" fmla="*/ 2591139 w 4853691"/>
              <a:gd name="connsiteY7623" fmla="*/ 398998 h 4860733"/>
              <a:gd name="connsiteX7624" fmla="*/ 2631039 w 4853691"/>
              <a:gd name="connsiteY7624" fmla="*/ 394304 h 4860733"/>
              <a:gd name="connsiteX7625" fmla="*/ 2652163 w 4853691"/>
              <a:gd name="connsiteY7625" fmla="*/ 391957 h 4860733"/>
              <a:gd name="connsiteX7626" fmla="*/ 2692062 w 4853691"/>
              <a:gd name="connsiteY7626" fmla="*/ 387263 h 4860733"/>
              <a:gd name="connsiteX7627" fmla="*/ 2710839 w 4853691"/>
              <a:gd name="connsiteY7627" fmla="*/ 384916 h 4860733"/>
              <a:gd name="connsiteX7628" fmla="*/ 2753086 w 4853691"/>
              <a:gd name="connsiteY7628" fmla="*/ 380222 h 4860733"/>
              <a:gd name="connsiteX7629" fmla="*/ 2771862 w 4853691"/>
              <a:gd name="connsiteY7629" fmla="*/ 377874 h 4860733"/>
              <a:gd name="connsiteX7630" fmla="*/ 2814109 w 4853691"/>
              <a:gd name="connsiteY7630" fmla="*/ 375527 h 4860733"/>
              <a:gd name="connsiteX7631" fmla="*/ 2832885 w 4853691"/>
              <a:gd name="connsiteY7631" fmla="*/ 375527 h 4860733"/>
              <a:gd name="connsiteX7632" fmla="*/ 2875132 w 4853691"/>
              <a:gd name="connsiteY7632" fmla="*/ 373180 h 4860733"/>
              <a:gd name="connsiteX7633" fmla="*/ 2891561 w 4853691"/>
              <a:gd name="connsiteY7633" fmla="*/ 373180 h 4860733"/>
              <a:gd name="connsiteX7634" fmla="*/ 2947890 w 4853691"/>
              <a:gd name="connsiteY7634" fmla="*/ 373180 h 4860733"/>
              <a:gd name="connsiteX7635" fmla="*/ 2964320 w 4853691"/>
              <a:gd name="connsiteY7635" fmla="*/ 382569 h 4860733"/>
              <a:gd name="connsiteX7636" fmla="*/ 2961973 w 4853691"/>
              <a:gd name="connsiteY7636" fmla="*/ 391957 h 4860733"/>
              <a:gd name="connsiteX7637" fmla="*/ 2961973 w 4853691"/>
              <a:gd name="connsiteY7637" fmla="*/ 394304 h 4860733"/>
              <a:gd name="connsiteX7638" fmla="*/ 2952585 w 4853691"/>
              <a:gd name="connsiteY7638" fmla="*/ 396651 h 4860733"/>
              <a:gd name="connsiteX7639" fmla="*/ 2933808 w 4853691"/>
              <a:gd name="connsiteY7639" fmla="*/ 398998 h 4860733"/>
              <a:gd name="connsiteX7640" fmla="*/ 2905644 w 4853691"/>
              <a:gd name="connsiteY7640" fmla="*/ 403692 h 4860733"/>
              <a:gd name="connsiteX7641" fmla="*/ 2886867 w 4853691"/>
              <a:gd name="connsiteY7641" fmla="*/ 406039 h 4860733"/>
              <a:gd name="connsiteX7642" fmla="*/ 2856355 w 4853691"/>
              <a:gd name="connsiteY7642" fmla="*/ 413080 h 4860733"/>
              <a:gd name="connsiteX7643" fmla="*/ 2839926 w 4853691"/>
              <a:gd name="connsiteY7643" fmla="*/ 415427 h 4860733"/>
              <a:gd name="connsiteX7644" fmla="*/ 2809415 w 4853691"/>
              <a:gd name="connsiteY7644" fmla="*/ 422468 h 4860733"/>
              <a:gd name="connsiteX7645" fmla="*/ 2792985 w 4853691"/>
              <a:gd name="connsiteY7645" fmla="*/ 427162 h 4860733"/>
              <a:gd name="connsiteX7646" fmla="*/ 2757780 w 4853691"/>
              <a:gd name="connsiteY7646" fmla="*/ 436551 h 4860733"/>
              <a:gd name="connsiteX7647" fmla="*/ 2746044 w 4853691"/>
              <a:gd name="connsiteY7647" fmla="*/ 438898 h 4860733"/>
              <a:gd name="connsiteX7648" fmla="*/ 2703797 w 4853691"/>
              <a:gd name="connsiteY7648" fmla="*/ 450633 h 4860733"/>
              <a:gd name="connsiteX7649" fmla="*/ 2699103 w 4853691"/>
              <a:gd name="connsiteY7649" fmla="*/ 452980 h 4860733"/>
              <a:gd name="connsiteX7650" fmla="*/ 2668592 w 4853691"/>
              <a:gd name="connsiteY7650" fmla="*/ 462368 h 4860733"/>
              <a:gd name="connsiteX7651" fmla="*/ 2652163 w 4853691"/>
              <a:gd name="connsiteY7651" fmla="*/ 457674 h 4860733"/>
              <a:gd name="connsiteX7652" fmla="*/ 2626345 w 4853691"/>
              <a:gd name="connsiteY7652" fmla="*/ 450633 h 4860733"/>
              <a:gd name="connsiteX7653" fmla="*/ 2591139 w 4853691"/>
              <a:gd name="connsiteY7653" fmla="*/ 441245 h 4860733"/>
              <a:gd name="connsiteX7654" fmla="*/ 2565322 w 4853691"/>
              <a:gd name="connsiteY7654" fmla="*/ 436551 h 4860733"/>
              <a:gd name="connsiteX7655" fmla="*/ 2530116 w 4853691"/>
              <a:gd name="connsiteY7655" fmla="*/ 429510 h 4860733"/>
              <a:gd name="connsiteX7656" fmla="*/ 2506646 w 4853691"/>
              <a:gd name="connsiteY7656" fmla="*/ 424815 h 4860733"/>
              <a:gd name="connsiteX7657" fmla="*/ 2487869 w 4853691"/>
              <a:gd name="connsiteY7657" fmla="*/ 420121 h 4860733"/>
              <a:gd name="connsiteX7658" fmla="*/ 2487869 w 4853691"/>
              <a:gd name="connsiteY7658" fmla="*/ 417774 h 4860733"/>
              <a:gd name="connsiteX7659" fmla="*/ 2487869 w 4853691"/>
              <a:gd name="connsiteY7659" fmla="*/ 415427 h 4860733"/>
              <a:gd name="connsiteX7660" fmla="*/ 2506646 w 4853691"/>
              <a:gd name="connsiteY7660" fmla="*/ 413080 h 4860733"/>
              <a:gd name="connsiteX7661" fmla="*/ 2530116 w 4853691"/>
              <a:gd name="connsiteY7661" fmla="*/ 408386 h 4860733"/>
              <a:gd name="connsiteX7662" fmla="*/ 3079325 w 4853691"/>
              <a:gd name="connsiteY7662" fmla="*/ 403692 h 4860733"/>
              <a:gd name="connsiteX7663" fmla="*/ 3128613 w 4853691"/>
              <a:gd name="connsiteY7663" fmla="*/ 410733 h 4860733"/>
              <a:gd name="connsiteX7664" fmla="*/ 3173207 w 4853691"/>
              <a:gd name="connsiteY7664" fmla="*/ 417774 h 4860733"/>
              <a:gd name="connsiteX7665" fmla="*/ 3227189 w 4853691"/>
              <a:gd name="connsiteY7665" fmla="*/ 427162 h 4860733"/>
              <a:gd name="connsiteX7666" fmla="*/ 3267089 w 4853691"/>
              <a:gd name="connsiteY7666" fmla="*/ 434204 h 4860733"/>
              <a:gd name="connsiteX7667" fmla="*/ 3330459 w 4853691"/>
              <a:gd name="connsiteY7667" fmla="*/ 448286 h 4860733"/>
              <a:gd name="connsiteX7668" fmla="*/ 3360970 w 4853691"/>
              <a:gd name="connsiteY7668" fmla="*/ 455327 h 4860733"/>
              <a:gd name="connsiteX7669" fmla="*/ 3426688 w 4853691"/>
              <a:gd name="connsiteY7669" fmla="*/ 474103 h 4860733"/>
              <a:gd name="connsiteX7670" fmla="*/ 3438423 w 4853691"/>
              <a:gd name="connsiteY7670" fmla="*/ 718196 h 4860733"/>
              <a:gd name="connsiteX7671" fmla="*/ 3438423 w 4853691"/>
              <a:gd name="connsiteY7671" fmla="*/ 720543 h 4860733"/>
              <a:gd name="connsiteX7672" fmla="*/ 3438423 w 4853691"/>
              <a:gd name="connsiteY7672" fmla="*/ 748708 h 4860733"/>
              <a:gd name="connsiteX7673" fmla="*/ 3421994 w 4853691"/>
              <a:gd name="connsiteY7673" fmla="*/ 758096 h 4860733"/>
              <a:gd name="connsiteX7674" fmla="*/ 3412605 w 4853691"/>
              <a:gd name="connsiteY7674" fmla="*/ 753402 h 4860733"/>
              <a:gd name="connsiteX7675" fmla="*/ 3377400 w 4853691"/>
              <a:gd name="connsiteY7675" fmla="*/ 734626 h 4860733"/>
              <a:gd name="connsiteX7676" fmla="*/ 3353929 w 4853691"/>
              <a:gd name="connsiteY7676" fmla="*/ 722890 h 4860733"/>
              <a:gd name="connsiteX7677" fmla="*/ 3318724 w 4853691"/>
              <a:gd name="connsiteY7677" fmla="*/ 704114 h 4860733"/>
              <a:gd name="connsiteX7678" fmla="*/ 3299947 w 4853691"/>
              <a:gd name="connsiteY7678" fmla="*/ 694726 h 4860733"/>
              <a:gd name="connsiteX7679" fmla="*/ 3163819 w 4853691"/>
              <a:gd name="connsiteY7679" fmla="*/ 631355 h 4860733"/>
              <a:gd name="connsiteX7680" fmla="*/ 3138001 w 4853691"/>
              <a:gd name="connsiteY7680" fmla="*/ 619620 h 4860733"/>
              <a:gd name="connsiteX7681" fmla="*/ 3105143 w 4853691"/>
              <a:gd name="connsiteY7681" fmla="*/ 605538 h 4860733"/>
              <a:gd name="connsiteX7682" fmla="*/ 3095754 w 4853691"/>
              <a:gd name="connsiteY7682" fmla="*/ 600844 h 4860733"/>
              <a:gd name="connsiteX7683" fmla="*/ 3093407 w 4853691"/>
              <a:gd name="connsiteY7683" fmla="*/ 596150 h 4860733"/>
              <a:gd name="connsiteX7684" fmla="*/ 3084019 w 4853691"/>
              <a:gd name="connsiteY7684" fmla="*/ 577373 h 4860733"/>
              <a:gd name="connsiteX7685" fmla="*/ 3067590 w 4853691"/>
              <a:gd name="connsiteY7685" fmla="*/ 542168 h 4860733"/>
              <a:gd name="connsiteX7686" fmla="*/ 3055854 w 4853691"/>
              <a:gd name="connsiteY7686" fmla="*/ 518697 h 4860733"/>
              <a:gd name="connsiteX7687" fmla="*/ 3041772 w 4853691"/>
              <a:gd name="connsiteY7687" fmla="*/ 490533 h 4860733"/>
              <a:gd name="connsiteX7688" fmla="*/ 3027690 w 4853691"/>
              <a:gd name="connsiteY7688" fmla="*/ 462368 h 4860733"/>
              <a:gd name="connsiteX7689" fmla="*/ 3015955 w 4853691"/>
              <a:gd name="connsiteY7689" fmla="*/ 438898 h 4860733"/>
              <a:gd name="connsiteX7690" fmla="*/ 2999525 w 4853691"/>
              <a:gd name="connsiteY7690" fmla="*/ 408386 h 4860733"/>
              <a:gd name="connsiteX7691" fmla="*/ 2997178 w 4853691"/>
              <a:gd name="connsiteY7691" fmla="*/ 406039 h 4860733"/>
              <a:gd name="connsiteX7692" fmla="*/ 3006567 w 4853691"/>
              <a:gd name="connsiteY7692" fmla="*/ 391957 h 4860733"/>
              <a:gd name="connsiteX7693" fmla="*/ 3034731 w 4853691"/>
              <a:gd name="connsiteY7693" fmla="*/ 394304 h 4860733"/>
              <a:gd name="connsiteX7694" fmla="*/ 3079325 w 4853691"/>
              <a:gd name="connsiteY7694" fmla="*/ 403692 h 4860733"/>
              <a:gd name="connsiteX7695" fmla="*/ 3574552 w 4853691"/>
              <a:gd name="connsiteY7695" fmla="*/ 558597 h 4860733"/>
              <a:gd name="connsiteX7696" fmla="*/ 3579246 w 4853691"/>
              <a:gd name="connsiteY7696" fmla="*/ 553903 h 4860733"/>
              <a:gd name="connsiteX7697" fmla="*/ 3588634 w 4853691"/>
              <a:gd name="connsiteY7697" fmla="*/ 544515 h 4860733"/>
              <a:gd name="connsiteX7698" fmla="*/ 3590981 w 4853691"/>
              <a:gd name="connsiteY7698" fmla="*/ 542168 h 4860733"/>
              <a:gd name="connsiteX7699" fmla="*/ 3595675 w 4853691"/>
              <a:gd name="connsiteY7699" fmla="*/ 535127 h 4860733"/>
              <a:gd name="connsiteX7700" fmla="*/ 3628534 w 4853691"/>
              <a:gd name="connsiteY7700" fmla="*/ 546862 h 4860733"/>
              <a:gd name="connsiteX7701" fmla="*/ 3647310 w 4853691"/>
              <a:gd name="connsiteY7701" fmla="*/ 556250 h 4860733"/>
              <a:gd name="connsiteX7702" fmla="*/ 3694251 w 4853691"/>
              <a:gd name="connsiteY7702" fmla="*/ 577373 h 4860733"/>
              <a:gd name="connsiteX7703" fmla="*/ 3691904 w 4853691"/>
              <a:gd name="connsiteY7703" fmla="*/ 584415 h 4860733"/>
              <a:gd name="connsiteX7704" fmla="*/ 3703639 w 4853691"/>
              <a:gd name="connsiteY7704" fmla="*/ 603191 h 4860733"/>
              <a:gd name="connsiteX7705" fmla="*/ 3703639 w 4853691"/>
              <a:gd name="connsiteY7705" fmla="*/ 603191 h 4860733"/>
              <a:gd name="connsiteX7706" fmla="*/ 3701292 w 4853691"/>
              <a:gd name="connsiteY7706" fmla="*/ 610232 h 4860733"/>
              <a:gd name="connsiteX7707" fmla="*/ 3696598 w 4853691"/>
              <a:gd name="connsiteY7707" fmla="*/ 621967 h 4860733"/>
              <a:gd name="connsiteX7708" fmla="*/ 3694251 w 4853691"/>
              <a:gd name="connsiteY7708" fmla="*/ 629008 h 4860733"/>
              <a:gd name="connsiteX7709" fmla="*/ 3689557 w 4853691"/>
              <a:gd name="connsiteY7709" fmla="*/ 640744 h 4860733"/>
              <a:gd name="connsiteX7710" fmla="*/ 3687210 w 4853691"/>
              <a:gd name="connsiteY7710" fmla="*/ 647785 h 4860733"/>
              <a:gd name="connsiteX7711" fmla="*/ 3682516 w 4853691"/>
              <a:gd name="connsiteY7711" fmla="*/ 661867 h 4860733"/>
              <a:gd name="connsiteX7712" fmla="*/ 3680169 w 4853691"/>
              <a:gd name="connsiteY7712" fmla="*/ 666561 h 4860733"/>
              <a:gd name="connsiteX7713" fmla="*/ 3675475 w 4853691"/>
              <a:gd name="connsiteY7713" fmla="*/ 682991 h 4860733"/>
              <a:gd name="connsiteX7714" fmla="*/ 3675475 w 4853691"/>
              <a:gd name="connsiteY7714" fmla="*/ 687685 h 4860733"/>
              <a:gd name="connsiteX7715" fmla="*/ 3668434 w 4853691"/>
              <a:gd name="connsiteY7715" fmla="*/ 706461 h 4860733"/>
              <a:gd name="connsiteX7716" fmla="*/ 3668434 w 4853691"/>
              <a:gd name="connsiteY7716" fmla="*/ 708808 h 4860733"/>
              <a:gd name="connsiteX7717" fmla="*/ 3642616 w 4853691"/>
              <a:gd name="connsiteY7717" fmla="*/ 807384 h 4860733"/>
              <a:gd name="connsiteX7718" fmla="*/ 3630881 w 4853691"/>
              <a:gd name="connsiteY7718" fmla="*/ 805037 h 4860733"/>
              <a:gd name="connsiteX7719" fmla="*/ 3607410 w 4853691"/>
              <a:gd name="connsiteY7719" fmla="*/ 800343 h 4860733"/>
              <a:gd name="connsiteX7720" fmla="*/ 3569858 w 4853691"/>
              <a:gd name="connsiteY7720" fmla="*/ 790955 h 4860733"/>
              <a:gd name="connsiteX7721" fmla="*/ 3553428 w 4853691"/>
              <a:gd name="connsiteY7721" fmla="*/ 788608 h 4860733"/>
              <a:gd name="connsiteX7722" fmla="*/ 3508834 w 4853691"/>
              <a:gd name="connsiteY7722" fmla="*/ 779219 h 4860733"/>
              <a:gd name="connsiteX7723" fmla="*/ 3499446 w 4853691"/>
              <a:gd name="connsiteY7723" fmla="*/ 776872 h 4860733"/>
              <a:gd name="connsiteX7724" fmla="*/ 3464241 w 4853691"/>
              <a:gd name="connsiteY7724" fmla="*/ 772178 h 4860733"/>
              <a:gd name="connsiteX7725" fmla="*/ 3464241 w 4853691"/>
              <a:gd name="connsiteY7725" fmla="*/ 769831 h 4860733"/>
              <a:gd name="connsiteX7726" fmla="*/ 3454852 w 4853691"/>
              <a:gd name="connsiteY7726" fmla="*/ 753402 h 4860733"/>
              <a:gd name="connsiteX7727" fmla="*/ 3572205 w 4853691"/>
              <a:gd name="connsiteY7727" fmla="*/ 567985 h 4860733"/>
              <a:gd name="connsiteX7728" fmla="*/ 3574552 w 4853691"/>
              <a:gd name="connsiteY7728" fmla="*/ 558597 h 4860733"/>
              <a:gd name="connsiteX7729" fmla="*/ 3776398 w 4853691"/>
              <a:gd name="connsiteY7729" fmla="*/ 624314 h 4860733"/>
              <a:gd name="connsiteX7730" fmla="*/ 3806909 w 4853691"/>
              <a:gd name="connsiteY7730" fmla="*/ 645438 h 4860733"/>
              <a:gd name="connsiteX7731" fmla="*/ 3837421 w 4853691"/>
              <a:gd name="connsiteY7731" fmla="*/ 666561 h 4860733"/>
              <a:gd name="connsiteX7732" fmla="*/ 3867933 w 4853691"/>
              <a:gd name="connsiteY7732" fmla="*/ 687685 h 4860733"/>
              <a:gd name="connsiteX7733" fmla="*/ 3898444 w 4853691"/>
              <a:gd name="connsiteY7733" fmla="*/ 708808 h 4860733"/>
              <a:gd name="connsiteX7734" fmla="*/ 3928956 w 4853691"/>
              <a:gd name="connsiteY7734" fmla="*/ 729931 h 4860733"/>
              <a:gd name="connsiteX7735" fmla="*/ 3957120 w 4853691"/>
              <a:gd name="connsiteY7735" fmla="*/ 751055 h 4860733"/>
              <a:gd name="connsiteX7736" fmla="*/ 3987632 w 4853691"/>
              <a:gd name="connsiteY7736" fmla="*/ 774525 h 4860733"/>
              <a:gd name="connsiteX7737" fmla="*/ 4013449 w 4853691"/>
              <a:gd name="connsiteY7737" fmla="*/ 795649 h 4860733"/>
              <a:gd name="connsiteX7738" fmla="*/ 4043961 w 4853691"/>
              <a:gd name="connsiteY7738" fmla="*/ 821466 h 4860733"/>
              <a:gd name="connsiteX7739" fmla="*/ 4069778 w 4853691"/>
              <a:gd name="connsiteY7739" fmla="*/ 842590 h 4860733"/>
              <a:gd name="connsiteX7740" fmla="*/ 4102637 w 4853691"/>
              <a:gd name="connsiteY7740" fmla="*/ 873101 h 4860733"/>
              <a:gd name="connsiteX7741" fmla="*/ 4123761 w 4853691"/>
              <a:gd name="connsiteY7741" fmla="*/ 891878 h 4860733"/>
              <a:gd name="connsiteX7742" fmla="*/ 4161313 w 4853691"/>
              <a:gd name="connsiteY7742" fmla="*/ 929430 h 4860733"/>
              <a:gd name="connsiteX7743" fmla="*/ 4156619 w 4853691"/>
              <a:gd name="connsiteY7743" fmla="*/ 943513 h 4860733"/>
              <a:gd name="connsiteX7744" fmla="*/ 4177743 w 4853691"/>
              <a:gd name="connsiteY7744" fmla="*/ 964636 h 4860733"/>
              <a:gd name="connsiteX7745" fmla="*/ 4184784 w 4853691"/>
              <a:gd name="connsiteY7745" fmla="*/ 962289 h 4860733"/>
              <a:gd name="connsiteX7746" fmla="*/ 4222337 w 4853691"/>
              <a:gd name="connsiteY7746" fmla="*/ 1051477 h 4860733"/>
              <a:gd name="connsiteX7747" fmla="*/ 4130802 w 4853691"/>
              <a:gd name="connsiteY7747" fmla="*/ 995148 h 4860733"/>
              <a:gd name="connsiteX7748" fmla="*/ 4128455 w 4853691"/>
              <a:gd name="connsiteY7748" fmla="*/ 992801 h 4860733"/>
              <a:gd name="connsiteX7749" fmla="*/ 4081514 w 4853691"/>
              <a:gd name="connsiteY7749" fmla="*/ 966983 h 4860733"/>
              <a:gd name="connsiteX7750" fmla="*/ 4076820 w 4853691"/>
              <a:gd name="connsiteY7750" fmla="*/ 964636 h 4860733"/>
              <a:gd name="connsiteX7751" fmla="*/ 4027532 w 4853691"/>
              <a:gd name="connsiteY7751" fmla="*/ 938819 h 4860733"/>
              <a:gd name="connsiteX7752" fmla="*/ 4027532 w 4853691"/>
              <a:gd name="connsiteY7752" fmla="*/ 938819 h 4860733"/>
              <a:gd name="connsiteX7753" fmla="*/ 3997020 w 4853691"/>
              <a:gd name="connsiteY7753" fmla="*/ 924736 h 4860733"/>
              <a:gd name="connsiteX7754" fmla="*/ 3947732 w 4853691"/>
              <a:gd name="connsiteY7754" fmla="*/ 856672 h 4860733"/>
              <a:gd name="connsiteX7755" fmla="*/ 3935997 w 4853691"/>
              <a:gd name="connsiteY7755" fmla="*/ 842590 h 4860733"/>
              <a:gd name="connsiteX7756" fmla="*/ 3893750 w 4853691"/>
              <a:gd name="connsiteY7756" fmla="*/ 788608 h 4860733"/>
              <a:gd name="connsiteX7757" fmla="*/ 3872627 w 4853691"/>
              <a:gd name="connsiteY7757" fmla="*/ 762790 h 4860733"/>
              <a:gd name="connsiteX7758" fmla="*/ 3837421 w 4853691"/>
              <a:gd name="connsiteY7758" fmla="*/ 718196 h 4860733"/>
              <a:gd name="connsiteX7759" fmla="*/ 3813950 w 4853691"/>
              <a:gd name="connsiteY7759" fmla="*/ 690032 h 4860733"/>
              <a:gd name="connsiteX7760" fmla="*/ 3778745 w 4853691"/>
              <a:gd name="connsiteY7760" fmla="*/ 650132 h 4860733"/>
              <a:gd name="connsiteX7761" fmla="*/ 3752927 w 4853691"/>
              <a:gd name="connsiteY7761" fmla="*/ 621967 h 4860733"/>
              <a:gd name="connsiteX7762" fmla="*/ 3731804 w 4853691"/>
              <a:gd name="connsiteY7762" fmla="*/ 596150 h 4860733"/>
              <a:gd name="connsiteX7763" fmla="*/ 3734151 w 4853691"/>
              <a:gd name="connsiteY7763" fmla="*/ 593803 h 4860733"/>
              <a:gd name="connsiteX7764" fmla="*/ 3750580 w 4853691"/>
              <a:gd name="connsiteY7764" fmla="*/ 605538 h 4860733"/>
              <a:gd name="connsiteX7765" fmla="*/ 3776398 w 4853691"/>
              <a:gd name="connsiteY7765" fmla="*/ 624314 h 4860733"/>
              <a:gd name="connsiteX7766" fmla="*/ 4248154 w 4853691"/>
              <a:gd name="connsiteY7766" fmla="*/ 1042089 h 4860733"/>
              <a:gd name="connsiteX7767" fmla="*/ 4290401 w 4853691"/>
              <a:gd name="connsiteY7767" fmla="*/ 1100765 h 4860733"/>
              <a:gd name="connsiteX7768" fmla="*/ 4292748 w 4853691"/>
              <a:gd name="connsiteY7768" fmla="*/ 1103112 h 4860733"/>
              <a:gd name="connsiteX7769" fmla="*/ 4292748 w 4853691"/>
              <a:gd name="connsiteY7769" fmla="*/ 1103112 h 4860733"/>
              <a:gd name="connsiteX7770" fmla="*/ 4222337 w 4853691"/>
              <a:gd name="connsiteY7770" fmla="*/ 1053824 h 4860733"/>
              <a:gd name="connsiteX7771" fmla="*/ 4208254 w 4853691"/>
              <a:gd name="connsiteY7771" fmla="*/ 1018618 h 4860733"/>
              <a:gd name="connsiteX7772" fmla="*/ 4198866 w 4853691"/>
              <a:gd name="connsiteY7772" fmla="*/ 995148 h 4860733"/>
              <a:gd name="connsiteX7773" fmla="*/ 4184784 w 4853691"/>
              <a:gd name="connsiteY7773" fmla="*/ 962289 h 4860733"/>
              <a:gd name="connsiteX7774" fmla="*/ 4187131 w 4853691"/>
              <a:gd name="connsiteY7774" fmla="*/ 959942 h 4860733"/>
              <a:gd name="connsiteX7775" fmla="*/ 4219990 w 4853691"/>
              <a:gd name="connsiteY7775" fmla="*/ 1004536 h 4860733"/>
              <a:gd name="connsiteX7776" fmla="*/ 4248154 w 4853691"/>
              <a:gd name="connsiteY7776" fmla="*/ 1042089 h 4860733"/>
              <a:gd name="connsiteX7777" fmla="*/ 4466430 w 4853691"/>
              <a:gd name="connsiteY7777" fmla="*/ 1262711 h 4860733"/>
              <a:gd name="connsiteX7778" fmla="*/ 4473471 w 4853691"/>
              <a:gd name="connsiteY7778" fmla="*/ 1274446 h 4860733"/>
              <a:gd name="connsiteX7779" fmla="*/ 4487553 w 4853691"/>
              <a:gd name="connsiteY7779" fmla="*/ 1295570 h 4860733"/>
              <a:gd name="connsiteX7780" fmla="*/ 4508676 w 4853691"/>
              <a:gd name="connsiteY7780" fmla="*/ 1326081 h 4860733"/>
              <a:gd name="connsiteX7781" fmla="*/ 4522759 w 4853691"/>
              <a:gd name="connsiteY7781" fmla="*/ 1344858 h 4860733"/>
              <a:gd name="connsiteX7782" fmla="*/ 4541535 w 4853691"/>
              <a:gd name="connsiteY7782" fmla="*/ 1377716 h 4860733"/>
              <a:gd name="connsiteX7783" fmla="*/ 4553270 w 4853691"/>
              <a:gd name="connsiteY7783" fmla="*/ 1396493 h 4860733"/>
              <a:gd name="connsiteX7784" fmla="*/ 4572047 w 4853691"/>
              <a:gd name="connsiteY7784" fmla="*/ 1431698 h 4860733"/>
              <a:gd name="connsiteX7785" fmla="*/ 4581435 w 4853691"/>
              <a:gd name="connsiteY7785" fmla="*/ 1450475 h 4860733"/>
              <a:gd name="connsiteX7786" fmla="*/ 4600211 w 4853691"/>
              <a:gd name="connsiteY7786" fmla="*/ 1485680 h 4860733"/>
              <a:gd name="connsiteX7787" fmla="*/ 4567353 w 4853691"/>
              <a:gd name="connsiteY7787" fmla="*/ 1441087 h 4860733"/>
              <a:gd name="connsiteX7788" fmla="*/ 4562658 w 4853691"/>
              <a:gd name="connsiteY7788" fmla="*/ 1436392 h 4860733"/>
              <a:gd name="connsiteX7789" fmla="*/ 4539188 w 4853691"/>
              <a:gd name="connsiteY7789" fmla="*/ 1408228 h 4860733"/>
              <a:gd name="connsiteX7790" fmla="*/ 4527453 w 4853691"/>
              <a:gd name="connsiteY7790" fmla="*/ 1394146 h 4860733"/>
              <a:gd name="connsiteX7791" fmla="*/ 4506329 w 4853691"/>
              <a:gd name="connsiteY7791" fmla="*/ 1370675 h 4860733"/>
              <a:gd name="connsiteX7792" fmla="*/ 4489900 w 4853691"/>
              <a:gd name="connsiteY7792" fmla="*/ 1351899 h 4860733"/>
              <a:gd name="connsiteX7793" fmla="*/ 4471124 w 4853691"/>
              <a:gd name="connsiteY7793" fmla="*/ 1330775 h 4860733"/>
              <a:gd name="connsiteX7794" fmla="*/ 4450000 w 4853691"/>
              <a:gd name="connsiteY7794" fmla="*/ 1307305 h 4860733"/>
              <a:gd name="connsiteX7795" fmla="*/ 4435918 w 4853691"/>
              <a:gd name="connsiteY7795" fmla="*/ 1293223 h 4860733"/>
              <a:gd name="connsiteX7796" fmla="*/ 4412447 w 4853691"/>
              <a:gd name="connsiteY7796" fmla="*/ 1269752 h 4860733"/>
              <a:gd name="connsiteX7797" fmla="*/ 4417141 w 4853691"/>
              <a:gd name="connsiteY7797" fmla="*/ 1255670 h 4860733"/>
              <a:gd name="connsiteX7798" fmla="*/ 4396018 w 4853691"/>
              <a:gd name="connsiteY7798" fmla="*/ 1234546 h 4860733"/>
              <a:gd name="connsiteX7799" fmla="*/ 4381936 w 4853691"/>
              <a:gd name="connsiteY7799" fmla="*/ 1239241 h 4860733"/>
              <a:gd name="connsiteX7800" fmla="*/ 4379589 w 4853691"/>
              <a:gd name="connsiteY7800" fmla="*/ 1236893 h 4860733"/>
              <a:gd name="connsiteX7801" fmla="*/ 4349077 w 4853691"/>
              <a:gd name="connsiteY7801" fmla="*/ 1189953 h 4860733"/>
              <a:gd name="connsiteX7802" fmla="*/ 4313872 w 4853691"/>
              <a:gd name="connsiteY7802" fmla="*/ 1135970 h 4860733"/>
              <a:gd name="connsiteX7803" fmla="*/ 4309178 w 4853691"/>
              <a:gd name="connsiteY7803" fmla="*/ 1131276 h 4860733"/>
              <a:gd name="connsiteX7804" fmla="*/ 4316218 w 4853691"/>
              <a:gd name="connsiteY7804" fmla="*/ 1126582 h 4860733"/>
              <a:gd name="connsiteX7805" fmla="*/ 4457041 w 4853691"/>
              <a:gd name="connsiteY7805" fmla="*/ 1255670 h 4860733"/>
              <a:gd name="connsiteX7806" fmla="*/ 4466430 w 4853691"/>
              <a:gd name="connsiteY7806" fmla="*/ 1262711 h 4860733"/>
              <a:gd name="connsiteX7807" fmla="*/ 4658887 w 4853691"/>
              <a:gd name="connsiteY7807" fmla="*/ 1558439 h 4860733"/>
              <a:gd name="connsiteX7808" fmla="*/ 4649499 w 4853691"/>
              <a:gd name="connsiteY7808" fmla="*/ 1530274 h 4860733"/>
              <a:gd name="connsiteX7809" fmla="*/ 4642458 w 4853691"/>
              <a:gd name="connsiteY7809" fmla="*/ 1509151 h 4860733"/>
              <a:gd name="connsiteX7810" fmla="*/ 4633070 w 4853691"/>
              <a:gd name="connsiteY7810" fmla="*/ 1483333 h 4860733"/>
              <a:gd name="connsiteX7811" fmla="*/ 4633070 w 4853691"/>
              <a:gd name="connsiteY7811" fmla="*/ 1483333 h 4860733"/>
              <a:gd name="connsiteX7812" fmla="*/ 4661234 w 4853691"/>
              <a:gd name="connsiteY7812" fmla="*/ 1532621 h 4860733"/>
              <a:gd name="connsiteX7813" fmla="*/ 4661234 w 4853691"/>
              <a:gd name="connsiteY7813" fmla="*/ 1534968 h 4860733"/>
              <a:gd name="connsiteX7814" fmla="*/ 4689399 w 4853691"/>
              <a:gd name="connsiteY7814" fmla="*/ 1612421 h 4860733"/>
              <a:gd name="connsiteX7815" fmla="*/ 4691746 w 4853691"/>
              <a:gd name="connsiteY7815" fmla="*/ 1619462 h 4860733"/>
              <a:gd name="connsiteX7816" fmla="*/ 4703481 w 4853691"/>
              <a:gd name="connsiteY7816" fmla="*/ 1657015 h 4860733"/>
              <a:gd name="connsiteX7817" fmla="*/ 4691746 w 4853691"/>
              <a:gd name="connsiteY7817" fmla="*/ 1633544 h 4860733"/>
              <a:gd name="connsiteX7818" fmla="*/ 4691746 w 4853691"/>
              <a:gd name="connsiteY7818" fmla="*/ 1633544 h 4860733"/>
              <a:gd name="connsiteX7819" fmla="*/ 4665929 w 4853691"/>
              <a:gd name="connsiteY7819" fmla="*/ 1586603 h 4860733"/>
              <a:gd name="connsiteX7820" fmla="*/ 4663581 w 4853691"/>
              <a:gd name="connsiteY7820" fmla="*/ 1577215 h 4860733"/>
              <a:gd name="connsiteX7821" fmla="*/ 4658887 w 4853691"/>
              <a:gd name="connsiteY7821" fmla="*/ 1558439 h 4860733"/>
              <a:gd name="connsiteX7822" fmla="*/ 4724605 w 4853691"/>
              <a:gd name="connsiteY7822" fmla="*/ 1661709 h 4860733"/>
              <a:gd name="connsiteX7823" fmla="*/ 4738687 w 4853691"/>
              <a:gd name="connsiteY7823" fmla="*/ 1701609 h 4860733"/>
              <a:gd name="connsiteX7824" fmla="*/ 4745728 w 4853691"/>
              <a:gd name="connsiteY7824" fmla="*/ 1727426 h 4860733"/>
              <a:gd name="connsiteX7825" fmla="*/ 4759810 w 4853691"/>
              <a:gd name="connsiteY7825" fmla="*/ 1774367 h 4860733"/>
              <a:gd name="connsiteX7826" fmla="*/ 4759810 w 4853691"/>
              <a:gd name="connsiteY7826" fmla="*/ 1774367 h 4860733"/>
              <a:gd name="connsiteX7827" fmla="*/ 4738687 w 4853691"/>
              <a:gd name="connsiteY7827" fmla="*/ 1720385 h 4860733"/>
              <a:gd name="connsiteX7828" fmla="*/ 4738687 w 4853691"/>
              <a:gd name="connsiteY7828" fmla="*/ 1720385 h 4860733"/>
              <a:gd name="connsiteX7829" fmla="*/ 4719911 w 4853691"/>
              <a:gd name="connsiteY7829" fmla="*/ 1680485 h 4860733"/>
              <a:gd name="connsiteX7830" fmla="*/ 4719911 w 4853691"/>
              <a:gd name="connsiteY7830" fmla="*/ 1678138 h 4860733"/>
              <a:gd name="connsiteX7831" fmla="*/ 4719911 w 4853691"/>
              <a:gd name="connsiteY7831" fmla="*/ 1678138 h 4860733"/>
              <a:gd name="connsiteX7832" fmla="*/ 4708175 w 4853691"/>
              <a:gd name="connsiteY7832" fmla="*/ 1640586 h 4860733"/>
              <a:gd name="connsiteX7833" fmla="*/ 4705828 w 4853691"/>
              <a:gd name="connsiteY7833" fmla="*/ 1631197 h 4860733"/>
              <a:gd name="connsiteX7834" fmla="*/ 4677664 w 4853691"/>
              <a:gd name="connsiteY7834" fmla="*/ 1551398 h 4860733"/>
              <a:gd name="connsiteX7835" fmla="*/ 4675317 w 4853691"/>
              <a:gd name="connsiteY7835" fmla="*/ 1546704 h 4860733"/>
              <a:gd name="connsiteX7836" fmla="*/ 4719911 w 4853691"/>
              <a:gd name="connsiteY7836" fmla="*/ 1638238 h 4860733"/>
              <a:gd name="connsiteX7837" fmla="*/ 4724605 w 4853691"/>
              <a:gd name="connsiteY7837" fmla="*/ 1661709 h 4860733"/>
              <a:gd name="connsiteX7838" fmla="*/ 4689399 w 4853691"/>
              <a:gd name="connsiteY7838" fmla="*/ 1664056 h 4860733"/>
              <a:gd name="connsiteX7839" fmla="*/ 4696440 w 4853691"/>
              <a:gd name="connsiteY7839" fmla="*/ 1687526 h 4860733"/>
              <a:gd name="connsiteX7840" fmla="*/ 4698787 w 4853691"/>
              <a:gd name="connsiteY7840" fmla="*/ 1696915 h 4860733"/>
              <a:gd name="connsiteX7841" fmla="*/ 4694093 w 4853691"/>
              <a:gd name="connsiteY7841" fmla="*/ 1685179 h 4860733"/>
              <a:gd name="connsiteX7842" fmla="*/ 4687052 w 4853691"/>
              <a:gd name="connsiteY7842" fmla="*/ 1661709 h 4860733"/>
              <a:gd name="connsiteX7843" fmla="*/ 4675317 w 4853691"/>
              <a:gd name="connsiteY7843" fmla="*/ 1631197 h 4860733"/>
              <a:gd name="connsiteX7844" fmla="*/ 4665929 w 4853691"/>
              <a:gd name="connsiteY7844" fmla="*/ 1607727 h 4860733"/>
              <a:gd name="connsiteX7845" fmla="*/ 4665929 w 4853691"/>
              <a:gd name="connsiteY7845" fmla="*/ 1607727 h 4860733"/>
              <a:gd name="connsiteX7846" fmla="*/ 4677664 w 4853691"/>
              <a:gd name="connsiteY7846" fmla="*/ 1626503 h 4860733"/>
              <a:gd name="connsiteX7847" fmla="*/ 4682358 w 4853691"/>
              <a:gd name="connsiteY7847" fmla="*/ 1640586 h 4860733"/>
              <a:gd name="connsiteX7848" fmla="*/ 4689399 w 4853691"/>
              <a:gd name="connsiteY7848" fmla="*/ 1664056 h 4860733"/>
              <a:gd name="connsiteX7849" fmla="*/ 4680011 w 4853691"/>
              <a:gd name="connsiteY7849" fmla="*/ 1736814 h 4860733"/>
              <a:gd name="connsiteX7850" fmla="*/ 4680011 w 4853691"/>
              <a:gd name="connsiteY7850" fmla="*/ 1736814 h 4860733"/>
              <a:gd name="connsiteX7851" fmla="*/ 4663581 w 4853691"/>
              <a:gd name="connsiteY7851" fmla="*/ 1753244 h 4860733"/>
              <a:gd name="connsiteX7852" fmla="*/ 4661234 w 4853691"/>
              <a:gd name="connsiteY7852" fmla="*/ 1755591 h 4860733"/>
              <a:gd name="connsiteX7853" fmla="*/ 4658887 w 4853691"/>
              <a:gd name="connsiteY7853" fmla="*/ 1757938 h 4860733"/>
              <a:gd name="connsiteX7854" fmla="*/ 4649499 w 4853691"/>
              <a:gd name="connsiteY7854" fmla="*/ 1755591 h 4860733"/>
              <a:gd name="connsiteX7855" fmla="*/ 4642458 w 4853691"/>
              <a:gd name="connsiteY7855" fmla="*/ 1757938 h 4860733"/>
              <a:gd name="connsiteX7856" fmla="*/ 4616640 w 4853691"/>
              <a:gd name="connsiteY7856" fmla="*/ 1694568 h 4860733"/>
              <a:gd name="connsiteX7857" fmla="*/ 4604905 w 4853691"/>
              <a:gd name="connsiteY7857" fmla="*/ 1664056 h 4860733"/>
              <a:gd name="connsiteX7858" fmla="*/ 4555617 w 4853691"/>
              <a:gd name="connsiteY7858" fmla="*/ 1556092 h 4860733"/>
              <a:gd name="connsiteX7859" fmla="*/ 4539188 w 4853691"/>
              <a:gd name="connsiteY7859" fmla="*/ 1520886 h 4860733"/>
              <a:gd name="connsiteX7860" fmla="*/ 4503982 w 4853691"/>
              <a:gd name="connsiteY7860" fmla="*/ 1448128 h 4860733"/>
              <a:gd name="connsiteX7861" fmla="*/ 4480512 w 4853691"/>
              <a:gd name="connsiteY7861" fmla="*/ 1405881 h 4860733"/>
              <a:gd name="connsiteX7862" fmla="*/ 4447653 w 4853691"/>
              <a:gd name="connsiteY7862" fmla="*/ 1347205 h 4860733"/>
              <a:gd name="connsiteX7863" fmla="*/ 4642458 w 4853691"/>
              <a:gd name="connsiteY7863" fmla="*/ 1572521 h 4860733"/>
              <a:gd name="connsiteX7864" fmla="*/ 4687052 w 4853691"/>
              <a:gd name="connsiteY7864" fmla="*/ 1675791 h 4860733"/>
              <a:gd name="connsiteX7865" fmla="*/ 4694093 w 4853691"/>
              <a:gd name="connsiteY7865" fmla="*/ 1694568 h 4860733"/>
              <a:gd name="connsiteX7866" fmla="*/ 4701134 w 4853691"/>
              <a:gd name="connsiteY7866" fmla="*/ 1715691 h 4860733"/>
              <a:gd name="connsiteX7867" fmla="*/ 4689399 w 4853691"/>
              <a:gd name="connsiteY7867" fmla="*/ 1734467 h 4860733"/>
              <a:gd name="connsiteX7868" fmla="*/ 4689399 w 4853691"/>
              <a:gd name="connsiteY7868" fmla="*/ 1736814 h 4860733"/>
              <a:gd name="connsiteX7869" fmla="*/ 4687052 w 4853691"/>
              <a:gd name="connsiteY7869" fmla="*/ 1736814 h 4860733"/>
              <a:gd name="connsiteX7870" fmla="*/ 4680011 w 4853691"/>
              <a:gd name="connsiteY7870" fmla="*/ 1736814 h 4860733"/>
              <a:gd name="connsiteX7871" fmla="*/ 4318566 w 4853691"/>
              <a:gd name="connsiteY7871" fmla="*/ 1218117 h 4860733"/>
              <a:gd name="connsiteX7872" fmla="*/ 4302136 w 4853691"/>
              <a:gd name="connsiteY7872" fmla="*/ 1227505 h 4860733"/>
              <a:gd name="connsiteX7873" fmla="*/ 4285707 w 4853691"/>
              <a:gd name="connsiteY7873" fmla="*/ 1218117 h 4860733"/>
              <a:gd name="connsiteX7874" fmla="*/ 4266931 w 4853691"/>
              <a:gd name="connsiteY7874" fmla="*/ 1171176 h 4860733"/>
              <a:gd name="connsiteX7875" fmla="*/ 4257542 w 4853691"/>
              <a:gd name="connsiteY7875" fmla="*/ 1147706 h 4860733"/>
              <a:gd name="connsiteX7876" fmla="*/ 4255195 w 4853691"/>
              <a:gd name="connsiteY7876" fmla="*/ 1140665 h 4860733"/>
              <a:gd name="connsiteX7877" fmla="*/ 4332648 w 4853691"/>
              <a:gd name="connsiteY7877" fmla="*/ 1201688 h 4860733"/>
              <a:gd name="connsiteX7878" fmla="*/ 4381936 w 4853691"/>
              <a:gd name="connsiteY7878" fmla="*/ 1243935 h 4860733"/>
              <a:gd name="connsiteX7879" fmla="*/ 4377242 w 4853691"/>
              <a:gd name="connsiteY7879" fmla="*/ 1255670 h 4860733"/>
              <a:gd name="connsiteX7880" fmla="*/ 4398365 w 4853691"/>
              <a:gd name="connsiteY7880" fmla="*/ 1276793 h 4860733"/>
              <a:gd name="connsiteX7881" fmla="*/ 4403059 w 4853691"/>
              <a:gd name="connsiteY7881" fmla="*/ 1276793 h 4860733"/>
              <a:gd name="connsiteX7882" fmla="*/ 4419489 w 4853691"/>
              <a:gd name="connsiteY7882" fmla="*/ 1304958 h 4860733"/>
              <a:gd name="connsiteX7883" fmla="*/ 4438265 w 4853691"/>
              <a:gd name="connsiteY7883" fmla="*/ 1337817 h 4860733"/>
              <a:gd name="connsiteX7884" fmla="*/ 4332648 w 4853691"/>
              <a:gd name="connsiteY7884" fmla="*/ 1253323 h 4860733"/>
              <a:gd name="connsiteX7885" fmla="*/ 4337342 w 4853691"/>
              <a:gd name="connsiteY7885" fmla="*/ 1241588 h 4860733"/>
              <a:gd name="connsiteX7886" fmla="*/ 4318566 w 4853691"/>
              <a:gd name="connsiteY7886" fmla="*/ 1218117 h 4860733"/>
              <a:gd name="connsiteX7887" fmla="*/ 4426530 w 4853691"/>
              <a:gd name="connsiteY7887" fmla="*/ 1701609 h 4860733"/>
              <a:gd name="connsiteX7888" fmla="*/ 4417141 w 4853691"/>
              <a:gd name="connsiteY7888" fmla="*/ 1701609 h 4860733"/>
              <a:gd name="connsiteX7889" fmla="*/ 4410100 w 4853691"/>
              <a:gd name="connsiteY7889" fmla="*/ 1703956 h 4860733"/>
              <a:gd name="connsiteX7890" fmla="*/ 4398365 w 4853691"/>
              <a:gd name="connsiteY7890" fmla="*/ 1706303 h 4860733"/>
              <a:gd name="connsiteX7891" fmla="*/ 4391324 w 4853691"/>
              <a:gd name="connsiteY7891" fmla="*/ 1708650 h 4860733"/>
              <a:gd name="connsiteX7892" fmla="*/ 4379589 w 4853691"/>
              <a:gd name="connsiteY7892" fmla="*/ 1710997 h 4860733"/>
              <a:gd name="connsiteX7893" fmla="*/ 4372548 w 4853691"/>
              <a:gd name="connsiteY7893" fmla="*/ 1713344 h 4860733"/>
              <a:gd name="connsiteX7894" fmla="*/ 4360812 w 4853691"/>
              <a:gd name="connsiteY7894" fmla="*/ 1718038 h 4860733"/>
              <a:gd name="connsiteX7895" fmla="*/ 4353771 w 4853691"/>
              <a:gd name="connsiteY7895" fmla="*/ 1720385 h 4860733"/>
              <a:gd name="connsiteX7896" fmla="*/ 4342036 w 4853691"/>
              <a:gd name="connsiteY7896" fmla="*/ 1725079 h 4860733"/>
              <a:gd name="connsiteX7897" fmla="*/ 4334995 w 4853691"/>
              <a:gd name="connsiteY7897" fmla="*/ 1729773 h 4860733"/>
              <a:gd name="connsiteX7898" fmla="*/ 4323260 w 4853691"/>
              <a:gd name="connsiteY7898" fmla="*/ 1736814 h 4860733"/>
              <a:gd name="connsiteX7899" fmla="*/ 4316218 w 4853691"/>
              <a:gd name="connsiteY7899" fmla="*/ 1741508 h 4860733"/>
              <a:gd name="connsiteX7900" fmla="*/ 4304483 w 4853691"/>
              <a:gd name="connsiteY7900" fmla="*/ 1748550 h 4860733"/>
              <a:gd name="connsiteX7901" fmla="*/ 4297442 w 4853691"/>
              <a:gd name="connsiteY7901" fmla="*/ 1753244 h 4860733"/>
              <a:gd name="connsiteX7902" fmla="*/ 4283360 w 4853691"/>
              <a:gd name="connsiteY7902" fmla="*/ 1762632 h 4860733"/>
              <a:gd name="connsiteX7903" fmla="*/ 4276319 w 4853691"/>
              <a:gd name="connsiteY7903" fmla="*/ 1767326 h 4860733"/>
              <a:gd name="connsiteX7904" fmla="*/ 4262237 w 4853691"/>
              <a:gd name="connsiteY7904" fmla="*/ 1776714 h 4860733"/>
              <a:gd name="connsiteX7905" fmla="*/ 4257542 w 4853691"/>
              <a:gd name="connsiteY7905" fmla="*/ 1781408 h 4860733"/>
              <a:gd name="connsiteX7906" fmla="*/ 4241113 w 4853691"/>
              <a:gd name="connsiteY7906" fmla="*/ 1793144 h 4860733"/>
              <a:gd name="connsiteX7907" fmla="*/ 4238766 w 4853691"/>
              <a:gd name="connsiteY7907" fmla="*/ 1795491 h 4860733"/>
              <a:gd name="connsiteX7908" fmla="*/ 4219990 w 4853691"/>
              <a:gd name="connsiteY7908" fmla="*/ 1809573 h 4860733"/>
              <a:gd name="connsiteX7909" fmla="*/ 4217643 w 4853691"/>
              <a:gd name="connsiteY7909" fmla="*/ 1811920 h 4860733"/>
              <a:gd name="connsiteX7910" fmla="*/ 4198866 w 4853691"/>
              <a:gd name="connsiteY7910" fmla="*/ 1828349 h 4860733"/>
              <a:gd name="connsiteX7911" fmla="*/ 4196519 w 4853691"/>
              <a:gd name="connsiteY7911" fmla="*/ 1830696 h 4860733"/>
              <a:gd name="connsiteX7912" fmla="*/ 4147231 w 4853691"/>
              <a:gd name="connsiteY7912" fmla="*/ 1877637 h 4860733"/>
              <a:gd name="connsiteX7913" fmla="*/ 4133149 w 4853691"/>
              <a:gd name="connsiteY7913" fmla="*/ 1872943 h 4860733"/>
              <a:gd name="connsiteX7914" fmla="*/ 4116719 w 4853691"/>
              <a:gd name="connsiteY7914" fmla="*/ 1882331 h 4860733"/>
              <a:gd name="connsiteX7915" fmla="*/ 3940691 w 4853691"/>
              <a:gd name="connsiteY7915" fmla="*/ 1793144 h 4860733"/>
              <a:gd name="connsiteX7916" fmla="*/ 3921915 w 4853691"/>
              <a:gd name="connsiteY7916" fmla="*/ 1783755 h 4860733"/>
              <a:gd name="connsiteX7917" fmla="*/ 3884362 w 4853691"/>
              <a:gd name="connsiteY7917" fmla="*/ 1767326 h 4860733"/>
              <a:gd name="connsiteX7918" fmla="*/ 3846809 w 4853691"/>
              <a:gd name="connsiteY7918" fmla="*/ 1750897 h 4860733"/>
              <a:gd name="connsiteX7919" fmla="*/ 3816298 w 4853691"/>
              <a:gd name="connsiteY7919" fmla="*/ 1736814 h 4860733"/>
              <a:gd name="connsiteX7920" fmla="*/ 3771704 w 4853691"/>
              <a:gd name="connsiteY7920" fmla="*/ 1715691 h 4860733"/>
              <a:gd name="connsiteX7921" fmla="*/ 3745886 w 4853691"/>
              <a:gd name="connsiteY7921" fmla="*/ 1703956 h 4860733"/>
              <a:gd name="connsiteX7922" fmla="*/ 3696598 w 4853691"/>
              <a:gd name="connsiteY7922" fmla="*/ 1682832 h 4860733"/>
              <a:gd name="connsiteX7923" fmla="*/ 3673128 w 4853691"/>
              <a:gd name="connsiteY7923" fmla="*/ 1673444 h 4860733"/>
              <a:gd name="connsiteX7924" fmla="*/ 3619146 w 4853691"/>
              <a:gd name="connsiteY7924" fmla="*/ 1652321 h 4860733"/>
              <a:gd name="connsiteX7925" fmla="*/ 3598022 w 4853691"/>
              <a:gd name="connsiteY7925" fmla="*/ 1642933 h 4860733"/>
              <a:gd name="connsiteX7926" fmla="*/ 3558123 w 4853691"/>
              <a:gd name="connsiteY7926" fmla="*/ 1626503 h 4860733"/>
              <a:gd name="connsiteX7927" fmla="*/ 3560469 w 4853691"/>
              <a:gd name="connsiteY7927" fmla="*/ 1619462 h 4860733"/>
              <a:gd name="connsiteX7928" fmla="*/ 3560469 w 4853691"/>
              <a:gd name="connsiteY7928" fmla="*/ 1614768 h 4860733"/>
              <a:gd name="connsiteX7929" fmla="*/ 3569858 w 4853691"/>
              <a:gd name="connsiteY7929" fmla="*/ 1612421 h 4860733"/>
              <a:gd name="connsiteX7930" fmla="*/ 3595675 w 4853691"/>
              <a:gd name="connsiteY7930" fmla="*/ 1605380 h 4860733"/>
              <a:gd name="connsiteX7931" fmla="*/ 3621493 w 4853691"/>
              <a:gd name="connsiteY7931" fmla="*/ 1598339 h 4860733"/>
              <a:gd name="connsiteX7932" fmla="*/ 3647310 w 4853691"/>
              <a:gd name="connsiteY7932" fmla="*/ 1591297 h 4860733"/>
              <a:gd name="connsiteX7933" fmla="*/ 3673128 w 4853691"/>
              <a:gd name="connsiteY7933" fmla="*/ 1584256 h 4860733"/>
              <a:gd name="connsiteX7934" fmla="*/ 3698945 w 4853691"/>
              <a:gd name="connsiteY7934" fmla="*/ 1579562 h 4860733"/>
              <a:gd name="connsiteX7935" fmla="*/ 3727110 w 4853691"/>
              <a:gd name="connsiteY7935" fmla="*/ 1574868 h 4860733"/>
              <a:gd name="connsiteX7936" fmla="*/ 3752927 w 4853691"/>
              <a:gd name="connsiteY7936" fmla="*/ 1570174 h 4860733"/>
              <a:gd name="connsiteX7937" fmla="*/ 3781092 w 4853691"/>
              <a:gd name="connsiteY7937" fmla="*/ 1565480 h 4860733"/>
              <a:gd name="connsiteX7938" fmla="*/ 3804562 w 4853691"/>
              <a:gd name="connsiteY7938" fmla="*/ 1563133 h 4860733"/>
              <a:gd name="connsiteX7939" fmla="*/ 3835074 w 4853691"/>
              <a:gd name="connsiteY7939" fmla="*/ 1560786 h 4860733"/>
              <a:gd name="connsiteX7940" fmla="*/ 3856197 w 4853691"/>
              <a:gd name="connsiteY7940" fmla="*/ 1558439 h 4860733"/>
              <a:gd name="connsiteX7941" fmla="*/ 3889056 w 4853691"/>
              <a:gd name="connsiteY7941" fmla="*/ 1556092 h 4860733"/>
              <a:gd name="connsiteX7942" fmla="*/ 3907832 w 4853691"/>
              <a:gd name="connsiteY7942" fmla="*/ 1556092 h 4860733"/>
              <a:gd name="connsiteX7943" fmla="*/ 3959467 w 4853691"/>
              <a:gd name="connsiteY7943" fmla="*/ 1556092 h 4860733"/>
              <a:gd name="connsiteX7944" fmla="*/ 3997020 w 4853691"/>
              <a:gd name="connsiteY7944" fmla="*/ 1556092 h 4860733"/>
              <a:gd name="connsiteX7945" fmla="*/ 4008755 w 4853691"/>
              <a:gd name="connsiteY7945" fmla="*/ 1556092 h 4860733"/>
              <a:gd name="connsiteX7946" fmla="*/ 4034573 w 4853691"/>
              <a:gd name="connsiteY7946" fmla="*/ 1558439 h 4860733"/>
              <a:gd name="connsiteX7947" fmla="*/ 4048655 w 4853691"/>
              <a:gd name="connsiteY7947" fmla="*/ 1558439 h 4860733"/>
              <a:gd name="connsiteX7948" fmla="*/ 4072126 w 4853691"/>
              <a:gd name="connsiteY7948" fmla="*/ 1560786 h 4860733"/>
              <a:gd name="connsiteX7949" fmla="*/ 4086208 w 4853691"/>
              <a:gd name="connsiteY7949" fmla="*/ 1563133 h 4860733"/>
              <a:gd name="connsiteX7950" fmla="*/ 4107331 w 4853691"/>
              <a:gd name="connsiteY7950" fmla="*/ 1565480 h 4860733"/>
              <a:gd name="connsiteX7951" fmla="*/ 4121414 w 4853691"/>
              <a:gd name="connsiteY7951" fmla="*/ 1567827 h 4860733"/>
              <a:gd name="connsiteX7952" fmla="*/ 4140190 w 4853691"/>
              <a:gd name="connsiteY7952" fmla="*/ 1570174 h 4860733"/>
              <a:gd name="connsiteX7953" fmla="*/ 4154272 w 4853691"/>
              <a:gd name="connsiteY7953" fmla="*/ 1572521 h 4860733"/>
              <a:gd name="connsiteX7954" fmla="*/ 4173049 w 4853691"/>
              <a:gd name="connsiteY7954" fmla="*/ 1577215 h 4860733"/>
              <a:gd name="connsiteX7955" fmla="*/ 4187131 w 4853691"/>
              <a:gd name="connsiteY7955" fmla="*/ 1579562 h 4860733"/>
              <a:gd name="connsiteX7956" fmla="*/ 4205907 w 4853691"/>
              <a:gd name="connsiteY7956" fmla="*/ 1584256 h 4860733"/>
              <a:gd name="connsiteX7957" fmla="*/ 4219990 w 4853691"/>
              <a:gd name="connsiteY7957" fmla="*/ 1588950 h 4860733"/>
              <a:gd name="connsiteX7958" fmla="*/ 4236419 w 4853691"/>
              <a:gd name="connsiteY7958" fmla="*/ 1593645 h 4860733"/>
              <a:gd name="connsiteX7959" fmla="*/ 4250501 w 4853691"/>
              <a:gd name="connsiteY7959" fmla="*/ 1598339 h 4860733"/>
              <a:gd name="connsiteX7960" fmla="*/ 4266931 w 4853691"/>
              <a:gd name="connsiteY7960" fmla="*/ 1603033 h 4860733"/>
              <a:gd name="connsiteX7961" fmla="*/ 4281013 w 4853691"/>
              <a:gd name="connsiteY7961" fmla="*/ 1607727 h 4860733"/>
              <a:gd name="connsiteX7962" fmla="*/ 4297442 w 4853691"/>
              <a:gd name="connsiteY7962" fmla="*/ 1612421 h 4860733"/>
              <a:gd name="connsiteX7963" fmla="*/ 4311524 w 4853691"/>
              <a:gd name="connsiteY7963" fmla="*/ 1619462 h 4860733"/>
              <a:gd name="connsiteX7964" fmla="*/ 4325607 w 4853691"/>
              <a:gd name="connsiteY7964" fmla="*/ 1626503 h 4860733"/>
              <a:gd name="connsiteX7965" fmla="*/ 4339689 w 4853691"/>
              <a:gd name="connsiteY7965" fmla="*/ 1633544 h 4860733"/>
              <a:gd name="connsiteX7966" fmla="*/ 4353771 w 4853691"/>
              <a:gd name="connsiteY7966" fmla="*/ 1640586 h 4860733"/>
              <a:gd name="connsiteX7967" fmla="*/ 4367854 w 4853691"/>
              <a:gd name="connsiteY7967" fmla="*/ 1647627 h 4860733"/>
              <a:gd name="connsiteX7968" fmla="*/ 4381936 w 4853691"/>
              <a:gd name="connsiteY7968" fmla="*/ 1654668 h 4860733"/>
              <a:gd name="connsiteX7969" fmla="*/ 4396018 w 4853691"/>
              <a:gd name="connsiteY7969" fmla="*/ 1664056 h 4860733"/>
              <a:gd name="connsiteX7970" fmla="*/ 4407753 w 4853691"/>
              <a:gd name="connsiteY7970" fmla="*/ 1671097 h 4860733"/>
              <a:gd name="connsiteX7971" fmla="*/ 4421835 w 4853691"/>
              <a:gd name="connsiteY7971" fmla="*/ 1680485 h 4860733"/>
              <a:gd name="connsiteX7972" fmla="*/ 4433571 w 4853691"/>
              <a:gd name="connsiteY7972" fmla="*/ 1687526 h 4860733"/>
              <a:gd name="connsiteX7973" fmla="*/ 4442959 w 4853691"/>
              <a:gd name="connsiteY7973" fmla="*/ 1694568 h 4860733"/>
              <a:gd name="connsiteX7974" fmla="*/ 4440612 w 4853691"/>
              <a:gd name="connsiteY7974" fmla="*/ 1703956 h 4860733"/>
              <a:gd name="connsiteX7975" fmla="*/ 4433571 w 4853691"/>
              <a:gd name="connsiteY7975" fmla="*/ 1703956 h 4860733"/>
              <a:gd name="connsiteX7976" fmla="*/ 4426530 w 4853691"/>
              <a:gd name="connsiteY7976" fmla="*/ 1701609 h 4860733"/>
              <a:gd name="connsiteX7977" fmla="*/ 4154272 w 4853691"/>
              <a:gd name="connsiteY7977" fmla="*/ 1924578 h 4860733"/>
              <a:gd name="connsiteX7978" fmla="*/ 4173049 w 4853691"/>
              <a:gd name="connsiteY7978" fmla="*/ 1950396 h 4860733"/>
              <a:gd name="connsiteX7979" fmla="*/ 4180090 w 4853691"/>
              <a:gd name="connsiteY7979" fmla="*/ 1959784 h 4860733"/>
              <a:gd name="connsiteX7980" fmla="*/ 4196519 w 4853691"/>
              <a:gd name="connsiteY7980" fmla="*/ 1980907 h 4860733"/>
              <a:gd name="connsiteX7981" fmla="*/ 4203560 w 4853691"/>
              <a:gd name="connsiteY7981" fmla="*/ 1990295 h 4860733"/>
              <a:gd name="connsiteX7982" fmla="*/ 4217643 w 4853691"/>
              <a:gd name="connsiteY7982" fmla="*/ 2009072 h 4860733"/>
              <a:gd name="connsiteX7983" fmla="*/ 4227031 w 4853691"/>
              <a:gd name="connsiteY7983" fmla="*/ 2020807 h 4860733"/>
              <a:gd name="connsiteX7984" fmla="*/ 4241113 w 4853691"/>
              <a:gd name="connsiteY7984" fmla="*/ 2037236 h 4860733"/>
              <a:gd name="connsiteX7985" fmla="*/ 4250501 w 4853691"/>
              <a:gd name="connsiteY7985" fmla="*/ 2048971 h 4860733"/>
              <a:gd name="connsiteX7986" fmla="*/ 4262237 w 4853691"/>
              <a:gd name="connsiteY7986" fmla="*/ 2063054 h 4860733"/>
              <a:gd name="connsiteX7987" fmla="*/ 4271625 w 4853691"/>
              <a:gd name="connsiteY7987" fmla="*/ 2077136 h 4860733"/>
              <a:gd name="connsiteX7988" fmla="*/ 4281013 w 4853691"/>
              <a:gd name="connsiteY7988" fmla="*/ 2088871 h 4860733"/>
              <a:gd name="connsiteX7989" fmla="*/ 4292748 w 4853691"/>
              <a:gd name="connsiteY7989" fmla="*/ 2102954 h 4860733"/>
              <a:gd name="connsiteX7990" fmla="*/ 4302136 w 4853691"/>
              <a:gd name="connsiteY7990" fmla="*/ 2114689 h 4860733"/>
              <a:gd name="connsiteX7991" fmla="*/ 4313872 w 4853691"/>
              <a:gd name="connsiteY7991" fmla="*/ 2128771 h 4860733"/>
              <a:gd name="connsiteX7992" fmla="*/ 4320913 w 4853691"/>
              <a:gd name="connsiteY7992" fmla="*/ 2138159 h 4860733"/>
              <a:gd name="connsiteX7993" fmla="*/ 4332648 w 4853691"/>
              <a:gd name="connsiteY7993" fmla="*/ 2152242 h 4860733"/>
              <a:gd name="connsiteX7994" fmla="*/ 4339689 w 4853691"/>
              <a:gd name="connsiteY7994" fmla="*/ 2161630 h 4860733"/>
              <a:gd name="connsiteX7995" fmla="*/ 4351424 w 4853691"/>
              <a:gd name="connsiteY7995" fmla="*/ 2175712 h 4860733"/>
              <a:gd name="connsiteX7996" fmla="*/ 4358465 w 4853691"/>
              <a:gd name="connsiteY7996" fmla="*/ 2182753 h 4860733"/>
              <a:gd name="connsiteX7997" fmla="*/ 4370201 w 4853691"/>
              <a:gd name="connsiteY7997" fmla="*/ 2196836 h 4860733"/>
              <a:gd name="connsiteX7998" fmla="*/ 4377242 w 4853691"/>
              <a:gd name="connsiteY7998" fmla="*/ 2203877 h 4860733"/>
              <a:gd name="connsiteX7999" fmla="*/ 4388977 w 4853691"/>
              <a:gd name="connsiteY7999" fmla="*/ 2217959 h 4860733"/>
              <a:gd name="connsiteX8000" fmla="*/ 4396018 w 4853691"/>
              <a:gd name="connsiteY8000" fmla="*/ 2225000 h 4860733"/>
              <a:gd name="connsiteX8001" fmla="*/ 4407753 w 4853691"/>
              <a:gd name="connsiteY8001" fmla="*/ 2239082 h 4860733"/>
              <a:gd name="connsiteX8002" fmla="*/ 4412447 w 4853691"/>
              <a:gd name="connsiteY8002" fmla="*/ 2243776 h 4860733"/>
              <a:gd name="connsiteX8003" fmla="*/ 4424183 w 4853691"/>
              <a:gd name="connsiteY8003" fmla="*/ 2257859 h 4860733"/>
              <a:gd name="connsiteX8004" fmla="*/ 4428877 w 4853691"/>
              <a:gd name="connsiteY8004" fmla="*/ 2262553 h 4860733"/>
              <a:gd name="connsiteX8005" fmla="*/ 4442959 w 4853691"/>
              <a:gd name="connsiteY8005" fmla="*/ 2276635 h 4860733"/>
              <a:gd name="connsiteX8006" fmla="*/ 4445306 w 4853691"/>
              <a:gd name="connsiteY8006" fmla="*/ 2278982 h 4860733"/>
              <a:gd name="connsiteX8007" fmla="*/ 4440612 w 4853691"/>
              <a:gd name="connsiteY8007" fmla="*/ 2293064 h 4860733"/>
              <a:gd name="connsiteX8008" fmla="*/ 4461736 w 4853691"/>
              <a:gd name="connsiteY8008" fmla="*/ 2314188 h 4860733"/>
              <a:gd name="connsiteX8009" fmla="*/ 4475818 w 4853691"/>
              <a:gd name="connsiteY8009" fmla="*/ 2309494 h 4860733"/>
              <a:gd name="connsiteX8010" fmla="*/ 4480512 w 4853691"/>
              <a:gd name="connsiteY8010" fmla="*/ 2314188 h 4860733"/>
              <a:gd name="connsiteX8011" fmla="*/ 4482859 w 4853691"/>
              <a:gd name="connsiteY8011" fmla="*/ 2316535 h 4860733"/>
              <a:gd name="connsiteX8012" fmla="*/ 4499288 w 4853691"/>
              <a:gd name="connsiteY8012" fmla="*/ 2332964 h 4860733"/>
              <a:gd name="connsiteX8013" fmla="*/ 4501635 w 4853691"/>
              <a:gd name="connsiteY8013" fmla="*/ 2335311 h 4860733"/>
              <a:gd name="connsiteX8014" fmla="*/ 4518065 w 4853691"/>
              <a:gd name="connsiteY8014" fmla="*/ 2349394 h 4860733"/>
              <a:gd name="connsiteX8015" fmla="*/ 4520412 w 4853691"/>
              <a:gd name="connsiteY8015" fmla="*/ 2351741 h 4860733"/>
              <a:gd name="connsiteX8016" fmla="*/ 4534494 w 4853691"/>
              <a:gd name="connsiteY8016" fmla="*/ 2363476 h 4860733"/>
              <a:gd name="connsiteX8017" fmla="*/ 4539188 w 4853691"/>
              <a:gd name="connsiteY8017" fmla="*/ 2368170 h 4860733"/>
              <a:gd name="connsiteX8018" fmla="*/ 4550923 w 4853691"/>
              <a:gd name="connsiteY8018" fmla="*/ 2379905 h 4860733"/>
              <a:gd name="connsiteX8019" fmla="*/ 4555617 w 4853691"/>
              <a:gd name="connsiteY8019" fmla="*/ 2384599 h 4860733"/>
              <a:gd name="connsiteX8020" fmla="*/ 4567353 w 4853691"/>
              <a:gd name="connsiteY8020" fmla="*/ 2393987 h 4860733"/>
              <a:gd name="connsiteX8021" fmla="*/ 4572047 w 4853691"/>
              <a:gd name="connsiteY8021" fmla="*/ 2398681 h 4860733"/>
              <a:gd name="connsiteX8022" fmla="*/ 4583782 w 4853691"/>
              <a:gd name="connsiteY8022" fmla="*/ 2408070 h 4860733"/>
              <a:gd name="connsiteX8023" fmla="*/ 4588476 w 4853691"/>
              <a:gd name="connsiteY8023" fmla="*/ 2412764 h 4860733"/>
              <a:gd name="connsiteX8024" fmla="*/ 4597864 w 4853691"/>
              <a:gd name="connsiteY8024" fmla="*/ 2419805 h 4860733"/>
              <a:gd name="connsiteX8025" fmla="*/ 4604905 w 4853691"/>
              <a:gd name="connsiteY8025" fmla="*/ 2424499 h 4860733"/>
              <a:gd name="connsiteX8026" fmla="*/ 4614294 w 4853691"/>
              <a:gd name="connsiteY8026" fmla="*/ 2431540 h 4860733"/>
              <a:gd name="connsiteX8027" fmla="*/ 4621334 w 4853691"/>
              <a:gd name="connsiteY8027" fmla="*/ 2436234 h 4860733"/>
              <a:gd name="connsiteX8028" fmla="*/ 4630723 w 4853691"/>
              <a:gd name="connsiteY8028" fmla="*/ 2440928 h 4860733"/>
              <a:gd name="connsiteX8029" fmla="*/ 4637764 w 4853691"/>
              <a:gd name="connsiteY8029" fmla="*/ 2443275 h 4860733"/>
              <a:gd name="connsiteX8030" fmla="*/ 4644805 w 4853691"/>
              <a:gd name="connsiteY8030" fmla="*/ 2447969 h 4860733"/>
              <a:gd name="connsiteX8031" fmla="*/ 4651846 w 4853691"/>
              <a:gd name="connsiteY8031" fmla="*/ 2450317 h 4860733"/>
              <a:gd name="connsiteX8032" fmla="*/ 4658887 w 4853691"/>
              <a:gd name="connsiteY8032" fmla="*/ 2455011 h 4860733"/>
              <a:gd name="connsiteX8033" fmla="*/ 4665929 w 4853691"/>
              <a:gd name="connsiteY8033" fmla="*/ 2457358 h 4860733"/>
              <a:gd name="connsiteX8034" fmla="*/ 4672970 w 4853691"/>
              <a:gd name="connsiteY8034" fmla="*/ 2459705 h 4860733"/>
              <a:gd name="connsiteX8035" fmla="*/ 4680011 w 4853691"/>
              <a:gd name="connsiteY8035" fmla="*/ 2462052 h 4860733"/>
              <a:gd name="connsiteX8036" fmla="*/ 4687052 w 4853691"/>
              <a:gd name="connsiteY8036" fmla="*/ 2464399 h 4860733"/>
              <a:gd name="connsiteX8037" fmla="*/ 4694093 w 4853691"/>
              <a:gd name="connsiteY8037" fmla="*/ 2466746 h 4860733"/>
              <a:gd name="connsiteX8038" fmla="*/ 4696440 w 4853691"/>
              <a:gd name="connsiteY8038" fmla="*/ 2466746 h 4860733"/>
              <a:gd name="connsiteX8039" fmla="*/ 4696440 w 4853691"/>
              <a:gd name="connsiteY8039" fmla="*/ 2471440 h 4860733"/>
              <a:gd name="connsiteX8040" fmla="*/ 4696440 w 4853691"/>
              <a:gd name="connsiteY8040" fmla="*/ 2471440 h 4860733"/>
              <a:gd name="connsiteX8041" fmla="*/ 4691746 w 4853691"/>
              <a:gd name="connsiteY8041" fmla="*/ 2478481 h 4860733"/>
              <a:gd name="connsiteX8042" fmla="*/ 4684705 w 4853691"/>
              <a:gd name="connsiteY8042" fmla="*/ 2480828 h 4860733"/>
              <a:gd name="connsiteX8043" fmla="*/ 4661234 w 4853691"/>
              <a:gd name="connsiteY8043" fmla="*/ 2490216 h 4860733"/>
              <a:gd name="connsiteX8044" fmla="*/ 4621334 w 4853691"/>
              <a:gd name="connsiteY8044" fmla="*/ 2504299 h 4860733"/>
              <a:gd name="connsiteX8045" fmla="*/ 4602558 w 4853691"/>
              <a:gd name="connsiteY8045" fmla="*/ 2492563 h 4860733"/>
              <a:gd name="connsiteX8046" fmla="*/ 4586129 w 4853691"/>
              <a:gd name="connsiteY8046" fmla="*/ 2499605 h 4860733"/>
              <a:gd name="connsiteX8047" fmla="*/ 4541535 w 4853691"/>
              <a:gd name="connsiteY8047" fmla="*/ 2464399 h 4860733"/>
              <a:gd name="connsiteX8048" fmla="*/ 4534494 w 4853691"/>
              <a:gd name="connsiteY8048" fmla="*/ 2457358 h 4860733"/>
              <a:gd name="connsiteX8049" fmla="*/ 4511023 w 4853691"/>
              <a:gd name="connsiteY8049" fmla="*/ 2436234 h 4860733"/>
              <a:gd name="connsiteX8050" fmla="*/ 4501635 w 4853691"/>
              <a:gd name="connsiteY8050" fmla="*/ 2426846 h 4860733"/>
              <a:gd name="connsiteX8051" fmla="*/ 4480512 w 4853691"/>
              <a:gd name="connsiteY8051" fmla="*/ 2405723 h 4860733"/>
              <a:gd name="connsiteX8052" fmla="*/ 4468776 w 4853691"/>
              <a:gd name="connsiteY8052" fmla="*/ 2393987 h 4860733"/>
              <a:gd name="connsiteX8053" fmla="*/ 4450000 w 4853691"/>
              <a:gd name="connsiteY8053" fmla="*/ 2372864 h 4860733"/>
              <a:gd name="connsiteX8054" fmla="*/ 4438265 w 4853691"/>
              <a:gd name="connsiteY8054" fmla="*/ 2358782 h 4860733"/>
              <a:gd name="connsiteX8055" fmla="*/ 4419489 w 4853691"/>
              <a:gd name="connsiteY8055" fmla="*/ 2337658 h 4860733"/>
              <a:gd name="connsiteX8056" fmla="*/ 4407753 w 4853691"/>
              <a:gd name="connsiteY8056" fmla="*/ 2323576 h 4860733"/>
              <a:gd name="connsiteX8057" fmla="*/ 4391324 w 4853691"/>
              <a:gd name="connsiteY8057" fmla="*/ 2302453 h 4860733"/>
              <a:gd name="connsiteX8058" fmla="*/ 4379589 w 4853691"/>
              <a:gd name="connsiteY8058" fmla="*/ 2286023 h 4860733"/>
              <a:gd name="connsiteX8059" fmla="*/ 4363159 w 4853691"/>
              <a:gd name="connsiteY8059" fmla="*/ 2262553 h 4860733"/>
              <a:gd name="connsiteX8060" fmla="*/ 4351424 w 4853691"/>
              <a:gd name="connsiteY8060" fmla="*/ 2243776 h 4860733"/>
              <a:gd name="connsiteX8061" fmla="*/ 4334995 w 4853691"/>
              <a:gd name="connsiteY8061" fmla="*/ 2220306 h 4860733"/>
              <a:gd name="connsiteX8062" fmla="*/ 4323260 w 4853691"/>
              <a:gd name="connsiteY8062" fmla="*/ 2201530 h 4860733"/>
              <a:gd name="connsiteX8063" fmla="*/ 4306830 w 4853691"/>
              <a:gd name="connsiteY8063" fmla="*/ 2178059 h 4860733"/>
              <a:gd name="connsiteX8064" fmla="*/ 4292748 w 4853691"/>
              <a:gd name="connsiteY8064" fmla="*/ 2156936 h 4860733"/>
              <a:gd name="connsiteX8065" fmla="*/ 4276319 w 4853691"/>
              <a:gd name="connsiteY8065" fmla="*/ 2133465 h 4860733"/>
              <a:gd name="connsiteX8066" fmla="*/ 4262237 w 4853691"/>
              <a:gd name="connsiteY8066" fmla="*/ 2112342 h 4860733"/>
              <a:gd name="connsiteX8067" fmla="*/ 4245807 w 4853691"/>
              <a:gd name="connsiteY8067" fmla="*/ 2088871 h 4860733"/>
              <a:gd name="connsiteX8068" fmla="*/ 4231725 w 4853691"/>
              <a:gd name="connsiteY8068" fmla="*/ 2067748 h 4860733"/>
              <a:gd name="connsiteX8069" fmla="*/ 4215296 w 4853691"/>
              <a:gd name="connsiteY8069" fmla="*/ 2041930 h 4860733"/>
              <a:gd name="connsiteX8070" fmla="*/ 4201213 w 4853691"/>
              <a:gd name="connsiteY8070" fmla="*/ 2018460 h 4860733"/>
              <a:gd name="connsiteX8071" fmla="*/ 4187131 w 4853691"/>
              <a:gd name="connsiteY8071" fmla="*/ 1994990 h 4860733"/>
              <a:gd name="connsiteX8072" fmla="*/ 4173049 w 4853691"/>
              <a:gd name="connsiteY8072" fmla="*/ 1971519 h 4860733"/>
              <a:gd name="connsiteX8073" fmla="*/ 4158966 w 4853691"/>
              <a:gd name="connsiteY8073" fmla="*/ 1945702 h 4860733"/>
              <a:gd name="connsiteX8074" fmla="*/ 4144884 w 4853691"/>
              <a:gd name="connsiteY8074" fmla="*/ 1922231 h 4860733"/>
              <a:gd name="connsiteX8075" fmla="*/ 4137843 w 4853691"/>
              <a:gd name="connsiteY8075" fmla="*/ 1908149 h 4860733"/>
              <a:gd name="connsiteX8076" fmla="*/ 4137843 w 4853691"/>
              <a:gd name="connsiteY8076" fmla="*/ 1908149 h 4860733"/>
              <a:gd name="connsiteX8077" fmla="*/ 4149578 w 4853691"/>
              <a:gd name="connsiteY8077" fmla="*/ 1922231 h 4860733"/>
              <a:gd name="connsiteX8078" fmla="*/ 4154272 w 4853691"/>
              <a:gd name="connsiteY8078" fmla="*/ 1924578 h 4860733"/>
              <a:gd name="connsiteX8079" fmla="*/ 4724605 w 4853691"/>
              <a:gd name="connsiteY8079" fmla="*/ 2499605 h 4860733"/>
              <a:gd name="connsiteX8080" fmla="*/ 4726952 w 4853691"/>
              <a:gd name="connsiteY8080" fmla="*/ 2501952 h 4860733"/>
              <a:gd name="connsiteX8081" fmla="*/ 4731646 w 4853691"/>
              <a:gd name="connsiteY8081" fmla="*/ 2506646 h 4860733"/>
              <a:gd name="connsiteX8082" fmla="*/ 4733993 w 4853691"/>
              <a:gd name="connsiteY8082" fmla="*/ 2508993 h 4860733"/>
              <a:gd name="connsiteX8083" fmla="*/ 4738687 w 4853691"/>
              <a:gd name="connsiteY8083" fmla="*/ 2511340 h 4860733"/>
              <a:gd name="connsiteX8084" fmla="*/ 4741034 w 4853691"/>
              <a:gd name="connsiteY8084" fmla="*/ 2513687 h 4860733"/>
              <a:gd name="connsiteX8085" fmla="*/ 4745728 w 4853691"/>
              <a:gd name="connsiteY8085" fmla="*/ 2516034 h 4860733"/>
              <a:gd name="connsiteX8086" fmla="*/ 4748075 w 4853691"/>
              <a:gd name="connsiteY8086" fmla="*/ 2518381 h 4860733"/>
              <a:gd name="connsiteX8087" fmla="*/ 4748075 w 4853691"/>
              <a:gd name="connsiteY8087" fmla="*/ 2518381 h 4860733"/>
              <a:gd name="connsiteX8088" fmla="*/ 4748075 w 4853691"/>
              <a:gd name="connsiteY8088" fmla="*/ 2518381 h 4860733"/>
              <a:gd name="connsiteX8089" fmla="*/ 4752769 w 4853691"/>
              <a:gd name="connsiteY8089" fmla="*/ 2530116 h 4860733"/>
              <a:gd name="connsiteX8090" fmla="*/ 4745728 w 4853691"/>
              <a:gd name="connsiteY8090" fmla="*/ 2534810 h 4860733"/>
              <a:gd name="connsiteX8091" fmla="*/ 4738687 w 4853691"/>
              <a:gd name="connsiteY8091" fmla="*/ 2537157 h 4860733"/>
              <a:gd name="connsiteX8092" fmla="*/ 4726952 w 4853691"/>
              <a:gd name="connsiteY8092" fmla="*/ 2539504 h 4860733"/>
              <a:gd name="connsiteX8093" fmla="*/ 4719911 w 4853691"/>
              <a:gd name="connsiteY8093" fmla="*/ 2541851 h 4860733"/>
              <a:gd name="connsiteX8094" fmla="*/ 4701134 w 4853691"/>
              <a:gd name="connsiteY8094" fmla="*/ 2544198 h 4860733"/>
              <a:gd name="connsiteX8095" fmla="*/ 4701134 w 4853691"/>
              <a:gd name="connsiteY8095" fmla="*/ 2544198 h 4860733"/>
              <a:gd name="connsiteX8096" fmla="*/ 4687052 w 4853691"/>
              <a:gd name="connsiteY8096" fmla="*/ 2544198 h 4860733"/>
              <a:gd name="connsiteX8097" fmla="*/ 4682358 w 4853691"/>
              <a:gd name="connsiteY8097" fmla="*/ 2544198 h 4860733"/>
              <a:gd name="connsiteX8098" fmla="*/ 4672970 w 4853691"/>
              <a:gd name="connsiteY8098" fmla="*/ 2541851 h 4860733"/>
              <a:gd name="connsiteX8099" fmla="*/ 4668275 w 4853691"/>
              <a:gd name="connsiteY8099" fmla="*/ 2539504 h 4860733"/>
              <a:gd name="connsiteX8100" fmla="*/ 4658887 w 4853691"/>
              <a:gd name="connsiteY8100" fmla="*/ 2537157 h 4860733"/>
              <a:gd name="connsiteX8101" fmla="*/ 4654193 w 4853691"/>
              <a:gd name="connsiteY8101" fmla="*/ 2534810 h 4860733"/>
              <a:gd name="connsiteX8102" fmla="*/ 4647152 w 4853691"/>
              <a:gd name="connsiteY8102" fmla="*/ 2532463 h 4860733"/>
              <a:gd name="connsiteX8103" fmla="*/ 4640111 w 4853691"/>
              <a:gd name="connsiteY8103" fmla="*/ 2530116 h 4860733"/>
              <a:gd name="connsiteX8104" fmla="*/ 4633070 w 4853691"/>
              <a:gd name="connsiteY8104" fmla="*/ 2527769 h 4860733"/>
              <a:gd name="connsiteX8105" fmla="*/ 4626029 w 4853691"/>
              <a:gd name="connsiteY8105" fmla="*/ 2525422 h 4860733"/>
              <a:gd name="connsiteX8106" fmla="*/ 4618988 w 4853691"/>
              <a:gd name="connsiteY8106" fmla="*/ 2520728 h 4860733"/>
              <a:gd name="connsiteX8107" fmla="*/ 4611946 w 4853691"/>
              <a:gd name="connsiteY8107" fmla="*/ 2516034 h 4860733"/>
              <a:gd name="connsiteX8108" fmla="*/ 4607252 w 4853691"/>
              <a:gd name="connsiteY8108" fmla="*/ 2513687 h 4860733"/>
              <a:gd name="connsiteX8109" fmla="*/ 4611946 w 4853691"/>
              <a:gd name="connsiteY8109" fmla="*/ 2501952 h 4860733"/>
              <a:gd name="connsiteX8110" fmla="*/ 4611946 w 4853691"/>
              <a:gd name="connsiteY8110" fmla="*/ 2499605 h 4860733"/>
              <a:gd name="connsiteX8111" fmla="*/ 4623682 w 4853691"/>
              <a:gd name="connsiteY8111" fmla="*/ 2497258 h 4860733"/>
              <a:gd name="connsiteX8112" fmla="*/ 4644805 w 4853691"/>
              <a:gd name="connsiteY8112" fmla="*/ 2492563 h 4860733"/>
              <a:gd name="connsiteX8113" fmla="*/ 4651846 w 4853691"/>
              <a:gd name="connsiteY8113" fmla="*/ 2490216 h 4860733"/>
              <a:gd name="connsiteX8114" fmla="*/ 4684705 w 4853691"/>
              <a:gd name="connsiteY8114" fmla="*/ 2480828 h 4860733"/>
              <a:gd name="connsiteX8115" fmla="*/ 4703481 w 4853691"/>
              <a:gd name="connsiteY8115" fmla="*/ 2494910 h 4860733"/>
              <a:gd name="connsiteX8116" fmla="*/ 4715216 w 4853691"/>
              <a:gd name="connsiteY8116" fmla="*/ 2490216 h 4860733"/>
              <a:gd name="connsiteX8117" fmla="*/ 4717563 w 4853691"/>
              <a:gd name="connsiteY8117" fmla="*/ 2492563 h 4860733"/>
              <a:gd name="connsiteX8118" fmla="*/ 4724605 w 4853691"/>
              <a:gd name="connsiteY8118" fmla="*/ 2499605 h 4860733"/>
              <a:gd name="connsiteX8119" fmla="*/ 4804404 w 4853691"/>
              <a:gd name="connsiteY8119" fmla="*/ 2600527 h 4860733"/>
              <a:gd name="connsiteX8120" fmla="*/ 4797363 w 4853691"/>
              <a:gd name="connsiteY8120" fmla="*/ 2642774 h 4860733"/>
              <a:gd name="connsiteX8121" fmla="*/ 4792669 w 4853691"/>
              <a:gd name="connsiteY8121" fmla="*/ 2670939 h 4860733"/>
              <a:gd name="connsiteX8122" fmla="*/ 4783281 w 4853691"/>
              <a:gd name="connsiteY8122" fmla="*/ 2715533 h 4860733"/>
              <a:gd name="connsiteX8123" fmla="*/ 4778587 w 4853691"/>
              <a:gd name="connsiteY8123" fmla="*/ 2739003 h 4860733"/>
              <a:gd name="connsiteX8124" fmla="*/ 4764504 w 4853691"/>
              <a:gd name="connsiteY8124" fmla="*/ 2790638 h 4860733"/>
              <a:gd name="connsiteX8125" fmla="*/ 4762157 w 4853691"/>
              <a:gd name="connsiteY8125" fmla="*/ 2802374 h 4860733"/>
              <a:gd name="connsiteX8126" fmla="*/ 4741034 w 4853691"/>
              <a:gd name="connsiteY8126" fmla="*/ 2863397 h 4860733"/>
              <a:gd name="connsiteX8127" fmla="*/ 4733993 w 4853691"/>
              <a:gd name="connsiteY8127" fmla="*/ 2879826 h 4860733"/>
              <a:gd name="connsiteX8128" fmla="*/ 4717563 w 4853691"/>
              <a:gd name="connsiteY8128" fmla="*/ 2922073 h 4860733"/>
              <a:gd name="connsiteX8129" fmla="*/ 4705828 w 4853691"/>
              <a:gd name="connsiteY8129" fmla="*/ 2943196 h 4860733"/>
              <a:gd name="connsiteX8130" fmla="*/ 4698787 w 4853691"/>
              <a:gd name="connsiteY8130" fmla="*/ 2959626 h 4860733"/>
              <a:gd name="connsiteX8131" fmla="*/ 4694093 w 4853691"/>
              <a:gd name="connsiteY8131" fmla="*/ 2959626 h 4860733"/>
              <a:gd name="connsiteX8132" fmla="*/ 4696440 w 4853691"/>
              <a:gd name="connsiteY8132" fmla="*/ 2945543 h 4860733"/>
              <a:gd name="connsiteX8133" fmla="*/ 4696440 w 4853691"/>
              <a:gd name="connsiteY8133" fmla="*/ 2943196 h 4860733"/>
              <a:gd name="connsiteX8134" fmla="*/ 4701134 w 4853691"/>
              <a:gd name="connsiteY8134" fmla="*/ 2917379 h 4860733"/>
              <a:gd name="connsiteX8135" fmla="*/ 4703481 w 4853691"/>
              <a:gd name="connsiteY8135" fmla="*/ 2907991 h 4860733"/>
              <a:gd name="connsiteX8136" fmla="*/ 4705828 w 4853691"/>
              <a:gd name="connsiteY8136" fmla="*/ 2886867 h 4860733"/>
              <a:gd name="connsiteX8137" fmla="*/ 4708175 w 4853691"/>
              <a:gd name="connsiteY8137" fmla="*/ 2872785 h 4860733"/>
              <a:gd name="connsiteX8138" fmla="*/ 4710522 w 4853691"/>
              <a:gd name="connsiteY8138" fmla="*/ 2856356 h 4860733"/>
              <a:gd name="connsiteX8139" fmla="*/ 4712869 w 4853691"/>
              <a:gd name="connsiteY8139" fmla="*/ 2837579 h 4860733"/>
              <a:gd name="connsiteX8140" fmla="*/ 4715216 w 4853691"/>
              <a:gd name="connsiteY8140" fmla="*/ 2823497 h 4860733"/>
              <a:gd name="connsiteX8141" fmla="*/ 4719911 w 4853691"/>
              <a:gd name="connsiteY8141" fmla="*/ 2802374 h 4860733"/>
              <a:gd name="connsiteX8142" fmla="*/ 4722257 w 4853691"/>
              <a:gd name="connsiteY8142" fmla="*/ 2792985 h 4860733"/>
              <a:gd name="connsiteX8143" fmla="*/ 4726952 w 4853691"/>
              <a:gd name="connsiteY8143" fmla="*/ 2769515 h 4860733"/>
              <a:gd name="connsiteX8144" fmla="*/ 4729299 w 4853691"/>
              <a:gd name="connsiteY8144" fmla="*/ 2762474 h 4860733"/>
              <a:gd name="connsiteX8145" fmla="*/ 4733993 w 4853691"/>
              <a:gd name="connsiteY8145" fmla="*/ 2736656 h 4860733"/>
              <a:gd name="connsiteX8146" fmla="*/ 4736340 w 4853691"/>
              <a:gd name="connsiteY8146" fmla="*/ 2729615 h 4860733"/>
              <a:gd name="connsiteX8147" fmla="*/ 4741034 w 4853691"/>
              <a:gd name="connsiteY8147" fmla="*/ 2703798 h 4860733"/>
              <a:gd name="connsiteX8148" fmla="*/ 4741034 w 4853691"/>
              <a:gd name="connsiteY8148" fmla="*/ 2701451 h 4860733"/>
              <a:gd name="connsiteX8149" fmla="*/ 4771546 w 4853691"/>
              <a:gd name="connsiteY8149" fmla="*/ 2562975 h 4860733"/>
              <a:gd name="connsiteX8150" fmla="*/ 4773892 w 4853691"/>
              <a:gd name="connsiteY8150" fmla="*/ 2553587 h 4860733"/>
              <a:gd name="connsiteX8151" fmla="*/ 4778587 w 4853691"/>
              <a:gd name="connsiteY8151" fmla="*/ 2539504 h 4860733"/>
              <a:gd name="connsiteX8152" fmla="*/ 4780934 w 4853691"/>
              <a:gd name="connsiteY8152" fmla="*/ 2534810 h 4860733"/>
              <a:gd name="connsiteX8153" fmla="*/ 4792669 w 4853691"/>
              <a:gd name="connsiteY8153" fmla="*/ 2516034 h 4860733"/>
              <a:gd name="connsiteX8154" fmla="*/ 4787975 w 4853691"/>
              <a:gd name="connsiteY8154" fmla="*/ 2504299 h 4860733"/>
              <a:gd name="connsiteX8155" fmla="*/ 4790322 w 4853691"/>
              <a:gd name="connsiteY8155" fmla="*/ 2499605 h 4860733"/>
              <a:gd name="connsiteX8156" fmla="*/ 4792669 w 4853691"/>
              <a:gd name="connsiteY8156" fmla="*/ 2492563 h 4860733"/>
              <a:gd name="connsiteX8157" fmla="*/ 4797363 w 4853691"/>
              <a:gd name="connsiteY8157" fmla="*/ 2492563 h 4860733"/>
              <a:gd name="connsiteX8158" fmla="*/ 4813793 w 4853691"/>
              <a:gd name="connsiteY8158" fmla="*/ 2483175 h 4860733"/>
              <a:gd name="connsiteX8159" fmla="*/ 4813793 w 4853691"/>
              <a:gd name="connsiteY8159" fmla="*/ 2492563 h 4860733"/>
              <a:gd name="connsiteX8160" fmla="*/ 4811445 w 4853691"/>
              <a:gd name="connsiteY8160" fmla="*/ 2520728 h 4860733"/>
              <a:gd name="connsiteX8161" fmla="*/ 4799710 w 4853691"/>
              <a:gd name="connsiteY8161" fmla="*/ 2539504 h 4860733"/>
              <a:gd name="connsiteX8162" fmla="*/ 4806751 w 4853691"/>
              <a:gd name="connsiteY8162" fmla="*/ 2555934 h 4860733"/>
              <a:gd name="connsiteX8163" fmla="*/ 4804404 w 4853691"/>
              <a:gd name="connsiteY8163" fmla="*/ 2567669 h 4860733"/>
              <a:gd name="connsiteX8164" fmla="*/ 4804404 w 4853691"/>
              <a:gd name="connsiteY8164" fmla="*/ 2600527 h 4860733"/>
              <a:gd name="connsiteX8165" fmla="*/ 4665929 w 4853691"/>
              <a:gd name="connsiteY8165" fmla="*/ 3051160 h 4860733"/>
              <a:gd name="connsiteX8166" fmla="*/ 4656540 w 4853691"/>
              <a:gd name="connsiteY8166" fmla="*/ 3076978 h 4860733"/>
              <a:gd name="connsiteX8167" fmla="*/ 4649499 w 4853691"/>
              <a:gd name="connsiteY8167" fmla="*/ 3076978 h 4860733"/>
              <a:gd name="connsiteX8168" fmla="*/ 4647152 w 4853691"/>
              <a:gd name="connsiteY8168" fmla="*/ 3076978 h 4860733"/>
              <a:gd name="connsiteX8169" fmla="*/ 4647152 w 4853691"/>
              <a:gd name="connsiteY8169" fmla="*/ 3069937 h 4860733"/>
              <a:gd name="connsiteX8170" fmla="*/ 4647152 w 4853691"/>
              <a:gd name="connsiteY8170" fmla="*/ 3058201 h 4860733"/>
              <a:gd name="connsiteX8171" fmla="*/ 4644805 w 4853691"/>
              <a:gd name="connsiteY8171" fmla="*/ 3044119 h 4860733"/>
              <a:gd name="connsiteX8172" fmla="*/ 4644805 w 4853691"/>
              <a:gd name="connsiteY8172" fmla="*/ 3037078 h 4860733"/>
              <a:gd name="connsiteX8173" fmla="*/ 4642458 w 4853691"/>
              <a:gd name="connsiteY8173" fmla="*/ 3004220 h 4860733"/>
              <a:gd name="connsiteX8174" fmla="*/ 4658887 w 4853691"/>
              <a:gd name="connsiteY8174" fmla="*/ 2987790 h 4860733"/>
              <a:gd name="connsiteX8175" fmla="*/ 4661234 w 4853691"/>
              <a:gd name="connsiteY8175" fmla="*/ 2987790 h 4860733"/>
              <a:gd name="connsiteX8176" fmla="*/ 4663581 w 4853691"/>
              <a:gd name="connsiteY8176" fmla="*/ 2987790 h 4860733"/>
              <a:gd name="connsiteX8177" fmla="*/ 4670623 w 4853691"/>
              <a:gd name="connsiteY8177" fmla="*/ 2987790 h 4860733"/>
              <a:gd name="connsiteX8178" fmla="*/ 4682358 w 4853691"/>
              <a:gd name="connsiteY8178" fmla="*/ 2999525 h 4860733"/>
              <a:gd name="connsiteX8179" fmla="*/ 4668275 w 4853691"/>
              <a:gd name="connsiteY8179" fmla="*/ 3039425 h 4860733"/>
              <a:gd name="connsiteX8180" fmla="*/ 4665929 w 4853691"/>
              <a:gd name="connsiteY8180" fmla="*/ 3051160 h 4860733"/>
              <a:gd name="connsiteX8181" fmla="*/ 4595517 w 4853691"/>
              <a:gd name="connsiteY8181" fmla="*/ 3243618 h 4860733"/>
              <a:gd name="connsiteX8182" fmla="*/ 4590823 w 4853691"/>
              <a:gd name="connsiteY8182" fmla="*/ 3257700 h 4860733"/>
              <a:gd name="connsiteX8183" fmla="*/ 4550923 w 4853691"/>
              <a:gd name="connsiteY8183" fmla="*/ 3358623 h 4860733"/>
              <a:gd name="connsiteX8184" fmla="*/ 4543882 w 4853691"/>
              <a:gd name="connsiteY8184" fmla="*/ 3372706 h 4860733"/>
              <a:gd name="connsiteX8185" fmla="*/ 4501635 w 4853691"/>
              <a:gd name="connsiteY8185" fmla="*/ 3471282 h 4860733"/>
              <a:gd name="connsiteX8186" fmla="*/ 4496941 w 4853691"/>
              <a:gd name="connsiteY8186" fmla="*/ 3485364 h 4860733"/>
              <a:gd name="connsiteX8187" fmla="*/ 4450000 w 4853691"/>
              <a:gd name="connsiteY8187" fmla="*/ 3581593 h 4860733"/>
              <a:gd name="connsiteX8188" fmla="*/ 4445306 w 4853691"/>
              <a:gd name="connsiteY8188" fmla="*/ 3593328 h 4860733"/>
              <a:gd name="connsiteX8189" fmla="*/ 4414795 w 4853691"/>
              <a:gd name="connsiteY8189" fmla="*/ 3652004 h 4860733"/>
              <a:gd name="connsiteX8190" fmla="*/ 4290401 w 4853691"/>
              <a:gd name="connsiteY8190" fmla="*/ 3757621 h 4860733"/>
              <a:gd name="connsiteX8191" fmla="*/ 4299789 w 4853691"/>
              <a:gd name="connsiteY8191" fmla="*/ 3743539 h 4860733"/>
              <a:gd name="connsiteX8192" fmla="*/ 4339689 w 4853691"/>
              <a:gd name="connsiteY8192" fmla="*/ 3684863 h 4860733"/>
              <a:gd name="connsiteX8193" fmla="*/ 4365507 w 4853691"/>
              <a:gd name="connsiteY8193" fmla="*/ 3647310 h 4860733"/>
              <a:gd name="connsiteX8194" fmla="*/ 4400712 w 4853691"/>
              <a:gd name="connsiteY8194" fmla="*/ 3593328 h 4860733"/>
              <a:gd name="connsiteX8195" fmla="*/ 4426530 w 4853691"/>
              <a:gd name="connsiteY8195" fmla="*/ 3551081 h 4860733"/>
              <a:gd name="connsiteX8196" fmla="*/ 4457041 w 4853691"/>
              <a:gd name="connsiteY8196" fmla="*/ 3499446 h 4860733"/>
              <a:gd name="connsiteX8197" fmla="*/ 4480512 w 4853691"/>
              <a:gd name="connsiteY8197" fmla="*/ 3457199 h 4860733"/>
              <a:gd name="connsiteX8198" fmla="*/ 4508676 w 4853691"/>
              <a:gd name="connsiteY8198" fmla="*/ 3405564 h 4860733"/>
              <a:gd name="connsiteX8199" fmla="*/ 4532147 w 4853691"/>
              <a:gd name="connsiteY8199" fmla="*/ 3360971 h 4860733"/>
              <a:gd name="connsiteX8200" fmla="*/ 4557964 w 4853691"/>
              <a:gd name="connsiteY8200" fmla="*/ 3306989 h 4860733"/>
              <a:gd name="connsiteX8201" fmla="*/ 4579088 w 4853691"/>
              <a:gd name="connsiteY8201" fmla="*/ 3262394 h 4860733"/>
              <a:gd name="connsiteX8202" fmla="*/ 4602558 w 4853691"/>
              <a:gd name="connsiteY8202" fmla="*/ 3208413 h 4860733"/>
              <a:gd name="connsiteX8203" fmla="*/ 4621334 w 4853691"/>
              <a:gd name="connsiteY8203" fmla="*/ 3161472 h 4860733"/>
              <a:gd name="connsiteX8204" fmla="*/ 4635417 w 4853691"/>
              <a:gd name="connsiteY8204" fmla="*/ 3128613 h 4860733"/>
              <a:gd name="connsiteX8205" fmla="*/ 4633070 w 4853691"/>
              <a:gd name="connsiteY8205" fmla="*/ 3133307 h 4860733"/>
              <a:gd name="connsiteX8206" fmla="*/ 4595517 w 4853691"/>
              <a:gd name="connsiteY8206" fmla="*/ 3243618 h 4860733"/>
              <a:gd name="connsiteX8207" fmla="*/ 4494594 w 4853691"/>
              <a:gd name="connsiteY8207" fmla="*/ 3590981 h 4860733"/>
              <a:gd name="connsiteX8208" fmla="*/ 4515717 w 4853691"/>
              <a:gd name="connsiteY8208" fmla="*/ 3569858 h 4860733"/>
              <a:gd name="connsiteX8209" fmla="*/ 4508676 w 4853691"/>
              <a:gd name="connsiteY8209" fmla="*/ 3555775 h 4860733"/>
              <a:gd name="connsiteX8210" fmla="*/ 4663581 w 4853691"/>
              <a:gd name="connsiteY8210" fmla="*/ 3332806 h 4860733"/>
              <a:gd name="connsiteX8211" fmla="*/ 4665929 w 4853691"/>
              <a:gd name="connsiteY8211" fmla="*/ 3339847 h 4860733"/>
              <a:gd name="connsiteX8212" fmla="*/ 4637764 w 4853691"/>
              <a:gd name="connsiteY8212" fmla="*/ 3400870 h 4860733"/>
              <a:gd name="connsiteX8213" fmla="*/ 4464082 w 4853691"/>
              <a:gd name="connsiteY8213" fmla="*/ 3668434 h 4860733"/>
              <a:gd name="connsiteX8214" fmla="*/ 4461736 w 4853691"/>
              <a:gd name="connsiteY8214" fmla="*/ 3670781 h 4860733"/>
              <a:gd name="connsiteX8215" fmla="*/ 4424183 w 4853691"/>
              <a:gd name="connsiteY8215" fmla="*/ 3720068 h 4860733"/>
              <a:gd name="connsiteX8216" fmla="*/ 4419489 w 4853691"/>
              <a:gd name="connsiteY8216" fmla="*/ 3724763 h 4860733"/>
              <a:gd name="connsiteX8217" fmla="*/ 4381936 w 4853691"/>
              <a:gd name="connsiteY8217" fmla="*/ 3769357 h 4860733"/>
              <a:gd name="connsiteX8218" fmla="*/ 4374895 w 4853691"/>
              <a:gd name="connsiteY8218" fmla="*/ 3776398 h 4860733"/>
              <a:gd name="connsiteX8219" fmla="*/ 4337342 w 4853691"/>
              <a:gd name="connsiteY8219" fmla="*/ 3816298 h 4860733"/>
              <a:gd name="connsiteX8220" fmla="*/ 4327954 w 4853691"/>
              <a:gd name="connsiteY8220" fmla="*/ 3825686 h 4860733"/>
              <a:gd name="connsiteX8221" fmla="*/ 4304483 w 4853691"/>
              <a:gd name="connsiteY8221" fmla="*/ 3849156 h 4860733"/>
              <a:gd name="connsiteX8222" fmla="*/ 4311524 w 4853691"/>
              <a:gd name="connsiteY8222" fmla="*/ 3837421 h 4860733"/>
              <a:gd name="connsiteX8223" fmla="*/ 4325607 w 4853691"/>
              <a:gd name="connsiteY8223" fmla="*/ 3813950 h 4860733"/>
              <a:gd name="connsiteX8224" fmla="*/ 4342036 w 4853691"/>
              <a:gd name="connsiteY8224" fmla="*/ 3785786 h 4860733"/>
              <a:gd name="connsiteX8225" fmla="*/ 4356118 w 4853691"/>
              <a:gd name="connsiteY8225" fmla="*/ 3762315 h 4860733"/>
              <a:gd name="connsiteX8226" fmla="*/ 4372548 w 4853691"/>
              <a:gd name="connsiteY8226" fmla="*/ 3734151 h 4860733"/>
              <a:gd name="connsiteX8227" fmla="*/ 4386630 w 4853691"/>
              <a:gd name="connsiteY8227" fmla="*/ 3710680 h 4860733"/>
              <a:gd name="connsiteX8228" fmla="*/ 4403059 w 4853691"/>
              <a:gd name="connsiteY8228" fmla="*/ 3682516 h 4860733"/>
              <a:gd name="connsiteX8229" fmla="*/ 4417141 w 4853691"/>
              <a:gd name="connsiteY8229" fmla="*/ 3656698 h 4860733"/>
              <a:gd name="connsiteX8230" fmla="*/ 4417141 w 4853691"/>
              <a:gd name="connsiteY8230" fmla="*/ 3654351 h 4860733"/>
              <a:gd name="connsiteX8231" fmla="*/ 4485206 w 4853691"/>
              <a:gd name="connsiteY8231" fmla="*/ 3583940 h 4860733"/>
              <a:gd name="connsiteX8232" fmla="*/ 4494594 w 4853691"/>
              <a:gd name="connsiteY8232" fmla="*/ 3590981 h 4860733"/>
              <a:gd name="connsiteX8233" fmla="*/ 4665929 w 4853691"/>
              <a:gd name="connsiteY8233" fmla="*/ 3377400 h 4860733"/>
              <a:gd name="connsiteX8234" fmla="*/ 4656540 w 4853691"/>
              <a:gd name="connsiteY8234" fmla="*/ 3403217 h 4860733"/>
              <a:gd name="connsiteX8235" fmla="*/ 4647152 w 4853691"/>
              <a:gd name="connsiteY8235" fmla="*/ 3421994 h 4860733"/>
              <a:gd name="connsiteX8236" fmla="*/ 4647152 w 4853691"/>
              <a:gd name="connsiteY8236" fmla="*/ 3421994 h 4860733"/>
              <a:gd name="connsiteX8237" fmla="*/ 4649499 w 4853691"/>
              <a:gd name="connsiteY8237" fmla="*/ 3414952 h 4860733"/>
              <a:gd name="connsiteX8238" fmla="*/ 4658887 w 4853691"/>
              <a:gd name="connsiteY8238" fmla="*/ 3389135 h 4860733"/>
              <a:gd name="connsiteX8239" fmla="*/ 4658887 w 4853691"/>
              <a:gd name="connsiteY8239" fmla="*/ 3386788 h 4860733"/>
              <a:gd name="connsiteX8240" fmla="*/ 4665929 w 4853691"/>
              <a:gd name="connsiteY8240" fmla="*/ 3360971 h 4860733"/>
              <a:gd name="connsiteX8241" fmla="*/ 4668275 w 4853691"/>
              <a:gd name="connsiteY8241" fmla="*/ 3351582 h 4860733"/>
              <a:gd name="connsiteX8242" fmla="*/ 4670623 w 4853691"/>
              <a:gd name="connsiteY8242" fmla="*/ 3344541 h 4860733"/>
              <a:gd name="connsiteX8243" fmla="*/ 4677664 w 4853691"/>
              <a:gd name="connsiteY8243" fmla="*/ 3349235 h 4860733"/>
              <a:gd name="connsiteX8244" fmla="*/ 4670623 w 4853691"/>
              <a:gd name="connsiteY8244" fmla="*/ 3365665 h 4860733"/>
              <a:gd name="connsiteX8245" fmla="*/ 4665929 w 4853691"/>
              <a:gd name="connsiteY8245" fmla="*/ 3377400 h 4860733"/>
              <a:gd name="connsiteX8246" fmla="*/ 4623682 w 4853691"/>
              <a:gd name="connsiteY8246" fmla="*/ 3461893 h 4860733"/>
              <a:gd name="connsiteX8247" fmla="*/ 4607252 w 4853691"/>
              <a:gd name="connsiteY8247" fmla="*/ 3471282 h 4860733"/>
              <a:gd name="connsiteX8248" fmla="*/ 4609599 w 4853691"/>
              <a:gd name="connsiteY8248" fmla="*/ 3466588 h 4860733"/>
              <a:gd name="connsiteX8249" fmla="*/ 4621334 w 4853691"/>
              <a:gd name="connsiteY8249" fmla="*/ 3443117 h 4860733"/>
              <a:gd name="connsiteX8250" fmla="*/ 4633070 w 4853691"/>
              <a:gd name="connsiteY8250" fmla="*/ 3417300 h 4860733"/>
              <a:gd name="connsiteX8251" fmla="*/ 4642458 w 4853691"/>
              <a:gd name="connsiteY8251" fmla="*/ 3396176 h 4860733"/>
              <a:gd name="connsiteX8252" fmla="*/ 4665929 w 4853691"/>
              <a:gd name="connsiteY8252" fmla="*/ 3351582 h 4860733"/>
              <a:gd name="connsiteX8253" fmla="*/ 4661234 w 4853691"/>
              <a:gd name="connsiteY8253" fmla="*/ 3368012 h 4860733"/>
              <a:gd name="connsiteX8254" fmla="*/ 4656540 w 4853691"/>
              <a:gd name="connsiteY8254" fmla="*/ 3379747 h 4860733"/>
              <a:gd name="connsiteX8255" fmla="*/ 4651846 w 4853691"/>
              <a:gd name="connsiteY8255" fmla="*/ 3396176 h 4860733"/>
              <a:gd name="connsiteX8256" fmla="*/ 4647152 w 4853691"/>
              <a:gd name="connsiteY8256" fmla="*/ 3407912 h 4860733"/>
              <a:gd name="connsiteX8257" fmla="*/ 4642458 w 4853691"/>
              <a:gd name="connsiteY8257" fmla="*/ 3424341 h 4860733"/>
              <a:gd name="connsiteX8258" fmla="*/ 4637764 w 4853691"/>
              <a:gd name="connsiteY8258" fmla="*/ 3433729 h 4860733"/>
              <a:gd name="connsiteX8259" fmla="*/ 4635417 w 4853691"/>
              <a:gd name="connsiteY8259" fmla="*/ 3438423 h 4860733"/>
              <a:gd name="connsiteX8260" fmla="*/ 4623682 w 4853691"/>
              <a:gd name="connsiteY8260" fmla="*/ 3461893 h 4860733"/>
              <a:gd name="connsiteX8261" fmla="*/ 4623682 w 4853691"/>
              <a:gd name="connsiteY8261" fmla="*/ 3461893 h 4860733"/>
              <a:gd name="connsiteX8262" fmla="*/ 4532147 w 4853691"/>
              <a:gd name="connsiteY8262" fmla="*/ 3605063 h 4860733"/>
              <a:gd name="connsiteX8263" fmla="*/ 4499288 w 4853691"/>
              <a:gd name="connsiteY8263" fmla="*/ 3659045 h 4860733"/>
              <a:gd name="connsiteX8264" fmla="*/ 4494594 w 4853691"/>
              <a:gd name="connsiteY8264" fmla="*/ 3666087 h 4860733"/>
              <a:gd name="connsiteX8265" fmla="*/ 4482859 w 4853691"/>
              <a:gd name="connsiteY8265" fmla="*/ 3682516 h 4860733"/>
              <a:gd name="connsiteX8266" fmla="*/ 4489900 w 4853691"/>
              <a:gd name="connsiteY8266" fmla="*/ 3670781 h 4860733"/>
              <a:gd name="connsiteX8267" fmla="*/ 4499288 w 4853691"/>
              <a:gd name="connsiteY8267" fmla="*/ 3654351 h 4860733"/>
              <a:gd name="connsiteX8268" fmla="*/ 4529800 w 4853691"/>
              <a:gd name="connsiteY8268" fmla="*/ 3607411 h 4860733"/>
              <a:gd name="connsiteX8269" fmla="*/ 4534494 w 4853691"/>
              <a:gd name="connsiteY8269" fmla="*/ 3600369 h 4860733"/>
              <a:gd name="connsiteX8270" fmla="*/ 4560311 w 4853691"/>
              <a:gd name="connsiteY8270" fmla="*/ 3558122 h 4860733"/>
              <a:gd name="connsiteX8271" fmla="*/ 4534494 w 4853691"/>
              <a:gd name="connsiteY8271" fmla="*/ 3602716 h 4860733"/>
              <a:gd name="connsiteX8272" fmla="*/ 4532147 w 4853691"/>
              <a:gd name="connsiteY8272" fmla="*/ 3605063 h 4860733"/>
              <a:gd name="connsiteX8273" fmla="*/ 4323260 w 4853691"/>
              <a:gd name="connsiteY8273" fmla="*/ 3846809 h 4860733"/>
              <a:gd name="connsiteX8274" fmla="*/ 4292748 w 4853691"/>
              <a:gd name="connsiteY8274" fmla="*/ 3872627 h 4860733"/>
              <a:gd name="connsiteX8275" fmla="*/ 4288054 w 4853691"/>
              <a:gd name="connsiteY8275" fmla="*/ 3874974 h 4860733"/>
              <a:gd name="connsiteX8276" fmla="*/ 4295095 w 4853691"/>
              <a:gd name="connsiteY8276" fmla="*/ 3863238 h 4860733"/>
              <a:gd name="connsiteX8277" fmla="*/ 4299789 w 4853691"/>
              <a:gd name="connsiteY8277" fmla="*/ 3856197 h 4860733"/>
              <a:gd name="connsiteX8278" fmla="*/ 4384283 w 4853691"/>
              <a:gd name="connsiteY8278" fmla="*/ 3764663 h 4860733"/>
              <a:gd name="connsiteX8279" fmla="*/ 4386630 w 4853691"/>
              <a:gd name="connsiteY8279" fmla="*/ 3762315 h 4860733"/>
              <a:gd name="connsiteX8280" fmla="*/ 4431224 w 4853691"/>
              <a:gd name="connsiteY8280" fmla="*/ 3710680 h 4860733"/>
              <a:gd name="connsiteX8281" fmla="*/ 4438265 w 4853691"/>
              <a:gd name="connsiteY8281" fmla="*/ 3701292 h 4860733"/>
              <a:gd name="connsiteX8282" fmla="*/ 4473471 w 4853691"/>
              <a:gd name="connsiteY8282" fmla="*/ 3656698 h 4860733"/>
              <a:gd name="connsiteX8283" fmla="*/ 4482859 w 4853691"/>
              <a:gd name="connsiteY8283" fmla="*/ 3642616 h 4860733"/>
              <a:gd name="connsiteX8284" fmla="*/ 4513371 w 4853691"/>
              <a:gd name="connsiteY8284" fmla="*/ 3600369 h 4860733"/>
              <a:gd name="connsiteX8285" fmla="*/ 4525106 w 4853691"/>
              <a:gd name="connsiteY8285" fmla="*/ 3583940 h 4860733"/>
              <a:gd name="connsiteX8286" fmla="*/ 4553270 w 4853691"/>
              <a:gd name="connsiteY8286" fmla="*/ 3544040 h 4860733"/>
              <a:gd name="connsiteX8287" fmla="*/ 4565005 w 4853691"/>
              <a:gd name="connsiteY8287" fmla="*/ 3525264 h 4860733"/>
              <a:gd name="connsiteX8288" fmla="*/ 4579088 w 4853691"/>
              <a:gd name="connsiteY8288" fmla="*/ 3504140 h 4860733"/>
              <a:gd name="connsiteX8289" fmla="*/ 4593170 w 4853691"/>
              <a:gd name="connsiteY8289" fmla="*/ 3483017 h 4860733"/>
              <a:gd name="connsiteX8290" fmla="*/ 4600211 w 4853691"/>
              <a:gd name="connsiteY8290" fmla="*/ 3471282 h 4860733"/>
              <a:gd name="connsiteX8291" fmla="*/ 4626029 w 4853691"/>
              <a:gd name="connsiteY8291" fmla="*/ 3429035 h 4860733"/>
              <a:gd name="connsiteX8292" fmla="*/ 4621334 w 4853691"/>
              <a:gd name="connsiteY8292" fmla="*/ 3440770 h 4860733"/>
              <a:gd name="connsiteX8293" fmla="*/ 4611946 w 4853691"/>
              <a:gd name="connsiteY8293" fmla="*/ 3457199 h 4860733"/>
              <a:gd name="connsiteX8294" fmla="*/ 4597864 w 4853691"/>
              <a:gd name="connsiteY8294" fmla="*/ 3485364 h 4860733"/>
              <a:gd name="connsiteX8295" fmla="*/ 4588476 w 4853691"/>
              <a:gd name="connsiteY8295" fmla="*/ 3504140 h 4860733"/>
              <a:gd name="connsiteX8296" fmla="*/ 4574393 w 4853691"/>
              <a:gd name="connsiteY8296" fmla="*/ 3529958 h 4860733"/>
              <a:gd name="connsiteX8297" fmla="*/ 4562658 w 4853691"/>
              <a:gd name="connsiteY8297" fmla="*/ 3548734 h 4860733"/>
              <a:gd name="connsiteX8298" fmla="*/ 4548576 w 4853691"/>
              <a:gd name="connsiteY8298" fmla="*/ 3572205 h 4860733"/>
              <a:gd name="connsiteX8299" fmla="*/ 4536841 w 4853691"/>
              <a:gd name="connsiteY8299" fmla="*/ 3593328 h 4860733"/>
              <a:gd name="connsiteX8300" fmla="*/ 4522759 w 4853691"/>
              <a:gd name="connsiteY8300" fmla="*/ 3616799 h 4860733"/>
              <a:gd name="connsiteX8301" fmla="*/ 4511023 w 4853691"/>
              <a:gd name="connsiteY8301" fmla="*/ 3637922 h 4860733"/>
              <a:gd name="connsiteX8302" fmla="*/ 4496941 w 4853691"/>
              <a:gd name="connsiteY8302" fmla="*/ 3659045 h 4860733"/>
              <a:gd name="connsiteX8303" fmla="*/ 4482859 w 4853691"/>
              <a:gd name="connsiteY8303" fmla="*/ 3680169 h 4860733"/>
              <a:gd name="connsiteX8304" fmla="*/ 4468776 w 4853691"/>
              <a:gd name="connsiteY8304" fmla="*/ 3698945 h 4860733"/>
              <a:gd name="connsiteX8305" fmla="*/ 4330301 w 4853691"/>
              <a:gd name="connsiteY8305" fmla="*/ 3842115 h 4860733"/>
              <a:gd name="connsiteX8306" fmla="*/ 4323260 w 4853691"/>
              <a:gd name="connsiteY8306" fmla="*/ 3846809 h 4860733"/>
              <a:gd name="connsiteX8307" fmla="*/ 4278666 w 4853691"/>
              <a:gd name="connsiteY8307" fmla="*/ 3891403 h 4860733"/>
              <a:gd name="connsiteX8308" fmla="*/ 4271625 w 4853691"/>
              <a:gd name="connsiteY8308" fmla="*/ 3900791 h 4860733"/>
              <a:gd name="connsiteX8309" fmla="*/ 4259889 w 4853691"/>
              <a:gd name="connsiteY8309" fmla="*/ 3907832 h 4860733"/>
              <a:gd name="connsiteX8310" fmla="*/ 4252848 w 4853691"/>
              <a:gd name="connsiteY8310" fmla="*/ 3910179 h 4860733"/>
              <a:gd name="connsiteX8311" fmla="*/ 4250501 w 4853691"/>
              <a:gd name="connsiteY8311" fmla="*/ 3907832 h 4860733"/>
              <a:gd name="connsiteX8312" fmla="*/ 4264583 w 4853691"/>
              <a:gd name="connsiteY8312" fmla="*/ 3898444 h 4860733"/>
              <a:gd name="connsiteX8313" fmla="*/ 4278666 w 4853691"/>
              <a:gd name="connsiteY8313" fmla="*/ 3886709 h 4860733"/>
              <a:gd name="connsiteX8314" fmla="*/ 4281013 w 4853691"/>
              <a:gd name="connsiteY8314" fmla="*/ 3884362 h 4860733"/>
              <a:gd name="connsiteX8315" fmla="*/ 4278666 w 4853691"/>
              <a:gd name="connsiteY8315" fmla="*/ 3889056 h 4860733"/>
              <a:gd name="connsiteX8316" fmla="*/ 4278666 w 4853691"/>
              <a:gd name="connsiteY8316" fmla="*/ 3891403 h 4860733"/>
              <a:gd name="connsiteX8317" fmla="*/ 4182437 w 4853691"/>
              <a:gd name="connsiteY8317" fmla="*/ 3966508 h 4860733"/>
              <a:gd name="connsiteX8318" fmla="*/ 4161313 w 4853691"/>
              <a:gd name="connsiteY8318" fmla="*/ 3985285 h 4860733"/>
              <a:gd name="connsiteX8319" fmla="*/ 4140190 w 4853691"/>
              <a:gd name="connsiteY8319" fmla="*/ 4004061 h 4860733"/>
              <a:gd name="connsiteX8320" fmla="*/ 4116719 w 4853691"/>
              <a:gd name="connsiteY8320" fmla="*/ 4022838 h 4860733"/>
              <a:gd name="connsiteX8321" fmla="*/ 4095596 w 4853691"/>
              <a:gd name="connsiteY8321" fmla="*/ 4039267 h 4860733"/>
              <a:gd name="connsiteX8322" fmla="*/ 4072126 w 4853691"/>
              <a:gd name="connsiteY8322" fmla="*/ 4058043 h 4860733"/>
              <a:gd name="connsiteX8323" fmla="*/ 4051002 w 4853691"/>
              <a:gd name="connsiteY8323" fmla="*/ 4074473 h 4860733"/>
              <a:gd name="connsiteX8324" fmla="*/ 4027532 w 4853691"/>
              <a:gd name="connsiteY8324" fmla="*/ 4093249 h 4860733"/>
              <a:gd name="connsiteX8325" fmla="*/ 4004061 w 4853691"/>
              <a:gd name="connsiteY8325" fmla="*/ 4109678 h 4860733"/>
              <a:gd name="connsiteX8326" fmla="*/ 3980591 w 4853691"/>
              <a:gd name="connsiteY8326" fmla="*/ 4126108 h 4860733"/>
              <a:gd name="connsiteX8327" fmla="*/ 3957120 w 4853691"/>
              <a:gd name="connsiteY8327" fmla="*/ 4142537 h 4860733"/>
              <a:gd name="connsiteX8328" fmla="*/ 3931303 w 4853691"/>
              <a:gd name="connsiteY8328" fmla="*/ 4158966 h 4860733"/>
              <a:gd name="connsiteX8329" fmla="*/ 3907832 w 4853691"/>
              <a:gd name="connsiteY8329" fmla="*/ 4173049 h 4860733"/>
              <a:gd name="connsiteX8330" fmla="*/ 3882015 w 4853691"/>
              <a:gd name="connsiteY8330" fmla="*/ 4189478 h 4860733"/>
              <a:gd name="connsiteX8331" fmla="*/ 3858544 w 4853691"/>
              <a:gd name="connsiteY8331" fmla="*/ 4203560 h 4860733"/>
              <a:gd name="connsiteX8332" fmla="*/ 3832727 w 4853691"/>
              <a:gd name="connsiteY8332" fmla="*/ 4219990 h 4860733"/>
              <a:gd name="connsiteX8333" fmla="*/ 3809256 w 4853691"/>
              <a:gd name="connsiteY8333" fmla="*/ 4234072 h 4860733"/>
              <a:gd name="connsiteX8334" fmla="*/ 3783439 w 4853691"/>
              <a:gd name="connsiteY8334" fmla="*/ 4250501 h 4860733"/>
              <a:gd name="connsiteX8335" fmla="*/ 3759968 w 4853691"/>
              <a:gd name="connsiteY8335" fmla="*/ 4264584 h 4860733"/>
              <a:gd name="connsiteX8336" fmla="*/ 3736498 w 4853691"/>
              <a:gd name="connsiteY8336" fmla="*/ 4278666 h 4860733"/>
              <a:gd name="connsiteX8337" fmla="*/ 3722416 w 4853691"/>
              <a:gd name="connsiteY8337" fmla="*/ 4283360 h 4860733"/>
              <a:gd name="connsiteX8338" fmla="*/ 3691904 w 4853691"/>
              <a:gd name="connsiteY8338" fmla="*/ 4295095 h 4860733"/>
              <a:gd name="connsiteX8339" fmla="*/ 3647310 w 4853691"/>
              <a:gd name="connsiteY8339" fmla="*/ 4309177 h 4860733"/>
              <a:gd name="connsiteX8340" fmla="*/ 3626187 w 4853691"/>
              <a:gd name="connsiteY8340" fmla="*/ 4316219 h 4860733"/>
              <a:gd name="connsiteX8341" fmla="*/ 3581593 w 4853691"/>
              <a:gd name="connsiteY8341" fmla="*/ 4327954 h 4860733"/>
              <a:gd name="connsiteX8342" fmla="*/ 3560469 w 4853691"/>
              <a:gd name="connsiteY8342" fmla="*/ 4332648 h 4860733"/>
              <a:gd name="connsiteX8343" fmla="*/ 3501793 w 4853691"/>
              <a:gd name="connsiteY8343" fmla="*/ 4344383 h 4860733"/>
              <a:gd name="connsiteX8344" fmla="*/ 3494752 w 4853691"/>
              <a:gd name="connsiteY8344" fmla="*/ 4346730 h 4860733"/>
              <a:gd name="connsiteX8345" fmla="*/ 3220148 w 4853691"/>
              <a:gd name="connsiteY8345" fmla="*/ 4372548 h 4860733"/>
              <a:gd name="connsiteX8346" fmla="*/ 3156778 w 4853691"/>
              <a:gd name="connsiteY8346" fmla="*/ 4370201 h 4860733"/>
              <a:gd name="connsiteX8347" fmla="*/ 3135654 w 4853691"/>
              <a:gd name="connsiteY8347" fmla="*/ 4367854 h 4860733"/>
              <a:gd name="connsiteX8348" fmla="*/ 3109837 w 4853691"/>
              <a:gd name="connsiteY8348" fmla="*/ 4365506 h 4860733"/>
              <a:gd name="connsiteX8349" fmla="*/ 3109837 w 4853691"/>
              <a:gd name="connsiteY8349" fmla="*/ 4365506 h 4860733"/>
              <a:gd name="connsiteX8350" fmla="*/ 3109837 w 4853691"/>
              <a:gd name="connsiteY8350" fmla="*/ 4363160 h 4860733"/>
              <a:gd name="connsiteX8351" fmla="*/ 3133307 w 4853691"/>
              <a:gd name="connsiteY8351" fmla="*/ 4360812 h 4860733"/>
              <a:gd name="connsiteX8352" fmla="*/ 3173207 w 4853691"/>
              <a:gd name="connsiteY8352" fmla="*/ 4356118 h 4860733"/>
              <a:gd name="connsiteX8353" fmla="*/ 3210760 w 4853691"/>
              <a:gd name="connsiteY8353" fmla="*/ 4349077 h 4860733"/>
              <a:gd name="connsiteX8354" fmla="*/ 3250659 w 4853691"/>
              <a:gd name="connsiteY8354" fmla="*/ 4342036 h 4860733"/>
              <a:gd name="connsiteX8355" fmla="*/ 3271783 w 4853691"/>
              <a:gd name="connsiteY8355" fmla="*/ 4337342 h 4860733"/>
              <a:gd name="connsiteX8356" fmla="*/ 3316377 w 4853691"/>
              <a:gd name="connsiteY8356" fmla="*/ 4330301 h 4860733"/>
              <a:gd name="connsiteX8357" fmla="*/ 3360970 w 4853691"/>
              <a:gd name="connsiteY8357" fmla="*/ 4320913 h 4860733"/>
              <a:gd name="connsiteX8358" fmla="*/ 3412605 w 4853691"/>
              <a:gd name="connsiteY8358" fmla="*/ 4309177 h 4860733"/>
              <a:gd name="connsiteX8359" fmla="*/ 3457200 w 4853691"/>
              <a:gd name="connsiteY8359" fmla="*/ 4297442 h 4860733"/>
              <a:gd name="connsiteX8360" fmla="*/ 3506487 w 4853691"/>
              <a:gd name="connsiteY8360" fmla="*/ 4285707 h 4860733"/>
              <a:gd name="connsiteX8361" fmla="*/ 3548734 w 4853691"/>
              <a:gd name="connsiteY8361" fmla="*/ 4273972 h 4860733"/>
              <a:gd name="connsiteX8362" fmla="*/ 3598022 w 4853691"/>
              <a:gd name="connsiteY8362" fmla="*/ 4259889 h 4860733"/>
              <a:gd name="connsiteX8363" fmla="*/ 3640269 w 4853691"/>
              <a:gd name="connsiteY8363" fmla="*/ 4245807 h 4860733"/>
              <a:gd name="connsiteX8364" fmla="*/ 3687210 w 4853691"/>
              <a:gd name="connsiteY8364" fmla="*/ 4229378 h 4860733"/>
              <a:gd name="connsiteX8365" fmla="*/ 3727110 w 4853691"/>
              <a:gd name="connsiteY8365" fmla="*/ 4212948 h 4860733"/>
              <a:gd name="connsiteX8366" fmla="*/ 3771704 w 4853691"/>
              <a:gd name="connsiteY8366" fmla="*/ 4194172 h 4860733"/>
              <a:gd name="connsiteX8367" fmla="*/ 3811603 w 4853691"/>
              <a:gd name="connsiteY8367" fmla="*/ 4177743 h 4860733"/>
              <a:gd name="connsiteX8368" fmla="*/ 3856197 w 4853691"/>
              <a:gd name="connsiteY8368" fmla="*/ 4158966 h 4860733"/>
              <a:gd name="connsiteX8369" fmla="*/ 3893750 w 4853691"/>
              <a:gd name="connsiteY8369" fmla="*/ 4140190 h 4860733"/>
              <a:gd name="connsiteX8370" fmla="*/ 3935997 w 4853691"/>
              <a:gd name="connsiteY8370" fmla="*/ 4119066 h 4860733"/>
              <a:gd name="connsiteX8371" fmla="*/ 3973550 w 4853691"/>
              <a:gd name="connsiteY8371" fmla="*/ 4097943 h 4860733"/>
              <a:gd name="connsiteX8372" fmla="*/ 4013449 w 4853691"/>
              <a:gd name="connsiteY8372" fmla="*/ 4074473 h 4860733"/>
              <a:gd name="connsiteX8373" fmla="*/ 4048655 w 4853691"/>
              <a:gd name="connsiteY8373" fmla="*/ 4053349 h 4860733"/>
              <a:gd name="connsiteX8374" fmla="*/ 4086208 w 4853691"/>
              <a:gd name="connsiteY8374" fmla="*/ 4029879 h 4860733"/>
              <a:gd name="connsiteX8375" fmla="*/ 4121414 w 4853691"/>
              <a:gd name="connsiteY8375" fmla="*/ 4006408 h 4860733"/>
              <a:gd name="connsiteX8376" fmla="*/ 4158966 w 4853691"/>
              <a:gd name="connsiteY8376" fmla="*/ 3980591 h 4860733"/>
              <a:gd name="connsiteX8377" fmla="*/ 4191825 w 4853691"/>
              <a:gd name="connsiteY8377" fmla="*/ 3954773 h 4860733"/>
              <a:gd name="connsiteX8378" fmla="*/ 4215296 w 4853691"/>
              <a:gd name="connsiteY8378" fmla="*/ 3938344 h 4860733"/>
              <a:gd name="connsiteX8379" fmla="*/ 4205907 w 4853691"/>
              <a:gd name="connsiteY8379" fmla="*/ 3947732 h 4860733"/>
              <a:gd name="connsiteX8380" fmla="*/ 4182437 w 4853691"/>
              <a:gd name="connsiteY8380" fmla="*/ 3966508 h 4860733"/>
              <a:gd name="connsiteX8381" fmla="*/ 3098101 w 4853691"/>
              <a:gd name="connsiteY8381" fmla="*/ 4396018 h 4860733"/>
              <a:gd name="connsiteX8382" fmla="*/ 3107489 w 4853691"/>
              <a:gd name="connsiteY8382" fmla="*/ 4412447 h 4860733"/>
              <a:gd name="connsiteX8383" fmla="*/ 3114531 w 4853691"/>
              <a:gd name="connsiteY8383" fmla="*/ 4424183 h 4860733"/>
              <a:gd name="connsiteX8384" fmla="*/ 3123919 w 4853691"/>
              <a:gd name="connsiteY8384" fmla="*/ 4440612 h 4860733"/>
              <a:gd name="connsiteX8385" fmla="*/ 3130960 w 4853691"/>
              <a:gd name="connsiteY8385" fmla="*/ 4452347 h 4860733"/>
              <a:gd name="connsiteX8386" fmla="*/ 3140348 w 4853691"/>
              <a:gd name="connsiteY8386" fmla="*/ 4468777 h 4860733"/>
              <a:gd name="connsiteX8387" fmla="*/ 3147389 w 4853691"/>
              <a:gd name="connsiteY8387" fmla="*/ 4480512 h 4860733"/>
              <a:gd name="connsiteX8388" fmla="*/ 3156778 w 4853691"/>
              <a:gd name="connsiteY8388" fmla="*/ 4494594 h 4860733"/>
              <a:gd name="connsiteX8389" fmla="*/ 3159125 w 4853691"/>
              <a:gd name="connsiteY8389" fmla="*/ 4499288 h 4860733"/>
              <a:gd name="connsiteX8390" fmla="*/ 3154430 w 4853691"/>
              <a:gd name="connsiteY8390" fmla="*/ 4499288 h 4860733"/>
              <a:gd name="connsiteX8391" fmla="*/ 3121572 w 4853691"/>
              <a:gd name="connsiteY8391" fmla="*/ 4508676 h 4860733"/>
              <a:gd name="connsiteX8392" fmla="*/ 3095754 w 4853691"/>
              <a:gd name="connsiteY8392" fmla="*/ 4515718 h 4860733"/>
              <a:gd name="connsiteX8393" fmla="*/ 3062896 w 4853691"/>
              <a:gd name="connsiteY8393" fmla="*/ 4522759 h 4860733"/>
              <a:gd name="connsiteX8394" fmla="*/ 3037078 w 4853691"/>
              <a:gd name="connsiteY8394" fmla="*/ 4529800 h 4860733"/>
              <a:gd name="connsiteX8395" fmla="*/ 3004219 w 4853691"/>
              <a:gd name="connsiteY8395" fmla="*/ 4536841 h 4860733"/>
              <a:gd name="connsiteX8396" fmla="*/ 2994831 w 4853691"/>
              <a:gd name="connsiteY8396" fmla="*/ 4539188 h 4860733"/>
              <a:gd name="connsiteX8397" fmla="*/ 3025343 w 4853691"/>
              <a:gd name="connsiteY8397" fmla="*/ 4480512 h 4860733"/>
              <a:gd name="connsiteX8398" fmla="*/ 3025343 w 4853691"/>
              <a:gd name="connsiteY8398" fmla="*/ 4480512 h 4860733"/>
              <a:gd name="connsiteX8399" fmla="*/ 3044119 w 4853691"/>
              <a:gd name="connsiteY8399" fmla="*/ 4442959 h 4860733"/>
              <a:gd name="connsiteX8400" fmla="*/ 3053508 w 4853691"/>
              <a:gd name="connsiteY8400" fmla="*/ 4424183 h 4860733"/>
              <a:gd name="connsiteX8401" fmla="*/ 3062896 w 4853691"/>
              <a:gd name="connsiteY8401" fmla="*/ 4403059 h 4860733"/>
              <a:gd name="connsiteX8402" fmla="*/ 3072284 w 4853691"/>
              <a:gd name="connsiteY8402" fmla="*/ 4379589 h 4860733"/>
              <a:gd name="connsiteX8403" fmla="*/ 3079325 w 4853691"/>
              <a:gd name="connsiteY8403" fmla="*/ 4381936 h 4860733"/>
              <a:gd name="connsiteX8404" fmla="*/ 3088713 w 4853691"/>
              <a:gd name="connsiteY8404" fmla="*/ 4379589 h 4860733"/>
              <a:gd name="connsiteX8405" fmla="*/ 3088713 w 4853691"/>
              <a:gd name="connsiteY8405" fmla="*/ 4381936 h 4860733"/>
              <a:gd name="connsiteX8406" fmla="*/ 3098101 w 4853691"/>
              <a:gd name="connsiteY8406" fmla="*/ 4396018 h 4860733"/>
              <a:gd name="connsiteX8407" fmla="*/ 2980749 w 4853691"/>
              <a:gd name="connsiteY8407" fmla="*/ 4572047 h 4860733"/>
              <a:gd name="connsiteX8408" fmla="*/ 2973708 w 4853691"/>
              <a:gd name="connsiteY8408" fmla="*/ 4586129 h 4860733"/>
              <a:gd name="connsiteX8409" fmla="*/ 2964320 w 4853691"/>
              <a:gd name="connsiteY8409" fmla="*/ 4602558 h 4860733"/>
              <a:gd name="connsiteX8410" fmla="*/ 2957279 w 4853691"/>
              <a:gd name="connsiteY8410" fmla="*/ 4616641 h 4860733"/>
              <a:gd name="connsiteX8411" fmla="*/ 2954932 w 4853691"/>
              <a:gd name="connsiteY8411" fmla="*/ 4618987 h 4860733"/>
              <a:gd name="connsiteX8412" fmla="*/ 2900949 w 4853691"/>
              <a:gd name="connsiteY8412" fmla="*/ 4621335 h 4860733"/>
              <a:gd name="connsiteX8413" fmla="*/ 2912685 w 4853691"/>
              <a:gd name="connsiteY8413" fmla="*/ 4607252 h 4860733"/>
              <a:gd name="connsiteX8414" fmla="*/ 2926767 w 4853691"/>
              <a:gd name="connsiteY8414" fmla="*/ 4590823 h 4860733"/>
              <a:gd name="connsiteX8415" fmla="*/ 2938502 w 4853691"/>
              <a:gd name="connsiteY8415" fmla="*/ 4574394 h 4860733"/>
              <a:gd name="connsiteX8416" fmla="*/ 2952585 w 4853691"/>
              <a:gd name="connsiteY8416" fmla="*/ 4557964 h 4860733"/>
              <a:gd name="connsiteX8417" fmla="*/ 2961973 w 4853691"/>
              <a:gd name="connsiteY8417" fmla="*/ 4546229 h 4860733"/>
              <a:gd name="connsiteX8418" fmla="*/ 2992484 w 4853691"/>
              <a:gd name="connsiteY8418" fmla="*/ 4541535 h 4860733"/>
              <a:gd name="connsiteX8419" fmla="*/ 3001872 w 4853691"/>
              <a:gd name="connsiteY8419" fmla="*/ 4539188 h 4860733"/>
              <a:gd name="connsiteX8420" fmla="*/ 2994831 w 4853691"/>
              <a:gd name="connsiteY8420" fmla="*/ 4550923 h 4860733"/>
              <a:gd name="connsiteX8421" fmla="*/ 2980749 w 4853691"/>
              <a:gd name="connsiteY8421" fmla="*/ 4572047 h 4860733"/>
              <a:gd name="connsiteX8422" fmla="*/ 2769515 w 4853691"/>
              <a:gd name="connsiteY8422" fmla="*/ 4621335 h 4860733"/>
              <a:gd name="connsiteX8423" fmla="*/ 2741350 w 4853691"/>
              <a:gd name="connsiteY8423" fmla="*/ 4618987 h 4860733"/>
              <a:gd name="connsiteX8424" fmla="*/ 2746044 w 4853691"/>
              <a:gd name="connsiteY8424" fmla="*/ 4604905 h 4860733"/>
              <a:gd name="connsiteX8425" fmla="*/ 2729615 w 4853691"/>
              <a:gd name="connsiteY8425" fmla="*/ 4586129 h 4860733"/>
              <a:gd name="connsiteX8426" fmla="*/ 2729615 w 4853691"/>
              <a:gd name="connsiteY8426" fmla="*/ 4581435 h 4860733"/>
              <a:gd name="connsiteX8427" fmla="*/ 2746044 w 4853691"/>
              <a:gd name="connsiteY8427" fmla="*/ 4579088 h 4860733"/>
              <a:gd name="connsiteX8428" fmla="*/ 2778903 w 4853691"/>
              <a:gd name="connsiteY8428" fmla="*/ 4574394 h 4860733"/>
              <a:gd name="connsiteX8429" fmla="*/ 2804721 w 4853691"/>
              <a:gd name="connsiteY8429" fmla="*/ 4572047 h 4860733"/>
              <a:gd name="connsiteX8430" fmla="*/ 2839926 w 4853691"/>
              <a:gd name="connsiteY8430" fmla="*/ 4567352 h 4860733"/>
              <a:gd name="connsiteX8431" fmla="*/ 2863397 w 4853691"/>
              <a:gd name="connsiteY8431" fmla="*/ 4562658 h 4860733"/>
              <a:gd name="connsiteX8432" fmla="*/ 2903296 w 4853691"/>
              <a:gd name="connsiteY8432" fmla="*/ 4555617 h 4860733"/>
              <a:gd name="connsiteX8433" fmla="*/ 2922073 w 4853691"/>
              <a:gd name="connsiteY8433" fmla="*/ 4553270 h 4860733"/>
              <a:gd name="connsiteX8434" fmla="*/ 2947890 w 4853691"/>
              <a:gd name="connsiteY8434" fmla="*/ 4548576 h 4860733"/>
              <a:gd name="connsiteX8435" fmla="*/ 2940849 w 4853691"/>
              <a:gd name="connsiteY8435" fmla="*/ 4555617 h 4860733"/>
              <a:gd name="connsiteX8436" fmla="*/ 2938502 w 4853691"/>
              <a:gd name="connsiteY8436" fmla="*/ 4557964 h 4860733"/>
              <a:gd name="connsiteX8437" fmla="*/ 2915032 w 4853691"/>
              <a:gd name="connsiteY8437" fmla="*/ 4586129 h 4860733"/>
              <a:gd name="connsiteX8438" fmla="*/ 2907991 w 4853691"/>
              <a:gd name="connsiteY8438" fmla="*/ 4593170 h 4860733"/>
              <a:gd name="connsiteX8439" fmla="*/ 2889214 w 4853691"/>
              <a:gd name="connsiteY8439" fmla="*/ 4616641 h 4860733"/>
              <a:gd name="connsiteX8440" fmla="*/ 2886867 w 4853691"/>
              <a:gd name="connsiteY8440" fmla="*/ 4618987 h 4860733"/>
              <a:gd name="connsiteX8441" fmla="*/ 2844620 w 4853691"/>
              <a:gd name="connsiteY8441" fmla="*/ 4618987 h 4860733"/>
              <a:gd name="connsiteX8442" fmla="*/ 2769515 w 4853691"/>
              <a:gd name="connsiteY8442" fmla="*/ 4621335 h 4860733"/>
              <a:gd name="connsiteX8443" fmla="*/ 2720227 w 4853691"/>
              <a:gd name="connsiteY8443" fmla="*/ 4640111 h 4860733"/>
              <a:gd name="connsiteX8444" fmla="*/ 2715533 w 4853691"/>
              <a:gd name="connsiteY8444" fmla="*/ 4668276 h 4860733"/>
              <a:gd name="connsiteX8445" fmla="*/ 2715533 w 4853691"/>
              <a:gd name="connsiteY8445" fmla="*/ 4670622 h 4860733"/>
              <a:gd name="connsiteX8446" fmla="*/ 2710839 w 4853691"/>
              <a:gd name="connsiteY8446" fmla="*/ 4698787 h 4860733"/>
              <a:gd name="connsiteX8447" fmla="*/ 2710839 w 4853691"/>
              <a:gd name="connsiteY8447" fmla="*/ 4701134 h 4860733"/>
              <a:gd name="connsiteX8448" fmla="*/ 2706145 w 4853691"/>
              <a:gd name="connsiteY8448" fmla="*/ 4724605 h 4860733"/>
              <a:gd name="connsiteX8449" fmla="*/ 2703797 w 4853691"/>
              <a:gd name="connsiteY8449" fmla="*/ 4731646 h 4860733"/>
              <a:gd name="connsiteX8450" fmla="*/ 2701450 w 4853691"/>
              <a:gd name="connsiteY8450" fmla="*/ 4743381 h 4860733"/>
              <a:gd name="connsiteX8451" fmla="*/ 2689715 w 4853691"/>
              <a:gd name="connsiteY8451" fmla="*/ 4736340 h 4860733"/>
              <a:gd name="connsiteX8452" fmla="*/ 2668592 w 4853691"/>
              <a:gd name="connsiteY8452" fmla="*/ 4724605 h 4860733"/>
              <a:gd name="connsiteX8453" fmla="*/ 2649816 w 4853691"/>
              <a:gd name="connsiteY8453" fmla="*/ 4712869 h 4860733"/>
              <a:gd name="connsiteX8454" fmla="*/ 2628692 w 4853691"/>
              <a:gd name="connsiteY8454" fmla="*/ 4698787 h 4860733"/>
              <a:gd name="connsiteX8455" fmla="*/ 2609916 w 4853691"/>
              <a:gd name="connsiteY8455" fmla="*/ 4684705 h 4860733"/>
              <a:gd name="connsiteX8456" fmla="*/ 2588792 w 4853691"/>
              <a:gd name="connsiteY8456" fmla="*/ 4668276 h 4860733"/>
              <a:gd name="connsiteX8457" fmla="*/ 2570016 w 4853691"/>
              <a:gd name="connsiteY8457" fmla="*/ 4651846 h 4860733"/>
              <a:gd name="connsiteX8458" fmla="*/ 2548892 w 4853691"/>
              <a:gd name="connsiteY8458" fmla="*/ 4635417 h 4860733"/>
              <a:gd name="connsiteX8459" fmla="*/ 2527769 w 4853691"/>
              <a:gd name="connsiteY8459" fmla="*/ 4616641 h 4860733"/>
              <a:gd name="connsiteX8460" fmla="*/ 2520728 w 4853691"/>
              <a:gd name="connsiteY8460" fmla="*/ 4611946 h 4860733"/>
              <a:gd name="connsiteX8461" fmla="*/ 2525422 w 4853691"/>
              <a:gd name="connsiteY8461" fmla="*/ 4602558 h 4860733"/>
              <a:gd name="connsiteX8462" fmla="*/ 2555934 w 4853691"/>
              <a:gd name="connsiteY8462" fmla="*/ 4607252 h 4860733"/>
              <a:gd name="connsiteX8463" fmla="*/ 2595833 w 4853691"/>
              <a:gd name="connsiteY8463" fmla="*/ 4611946 h 4860733"/>
              <a:gd name="connsiteX8464" fmla="*/ 2649816 w 4853691"/>
              <a:gd name="connsiteY8464" fmla="*/ 4616641 h 4860733"/>
              <a:gd name="connsiteX8465" fmla="*/ 2685021 w 4853691"/>
              <a:gd name="connsiteY8465" fmla="*/ 4618987 h 4860733"/>
              <a:gd name="connsiteX8466" fmla="*/ 2715533 w 4853691"/>
              <a:gd name="connsiteY8466" fmla="*/ 4621335 h 4860733"/>
              <a:gd name="connsiteX8467" fmla="*/ 2724921 w 4853691"/>
              <a:gd name="connsiteY8467" fmla="*/ 4626029 h 4860733"/>
              <a:gd name="connsiteX8468" fmla="*/ 2720227 w 4853691"/>
              <a:gd name="connsiteY8468" fmla="*/ 4640111 h 4860733"/>
              <a:gd name="connsiteX8469" fmla="*/ 2720227 w 4853691"/>
              <a:gd name="connsiteY8469" fmla="*/ 4640111 h 4860733"/>
              <a:gd name="connsiteX8470" fmla="*/ 2469093 w 4853691"/>
              <a:gd name="connsiteY8470" fmla="*/ 4621335 h 4860733"/>
              <a:gd name="connsiteX8471" fmla="*/ 2450317 w 4853691"/>
              <a:gd name="connsiteY8471" fmla="*/ 4633070 h 4860733"/>
              <a:gd name="connsiteX8472" fmla="*/ 2433887 w 4853691"/>
              <a:gd name="connsiteY8472" fmla="*/ 4642458 h 4860733"/>
              <a:gd name="connsiteX8473" fmla="*/ 2415111 w 4853691"/>
              <a:gd name="connsiteY8473" fmla="*/ 4651846 h 4860733"/>
              <a:gd name="connsiteX8474" fmla="*/ 2398681 w 4853691"/>
              <a:gd name="connsiteY8474" fmla="*/ 4661234 h 4860733"/>
              <a:gd name="connsiteX8475" fmla="*/ 2382252 w 4853691"/>
              <a:gd name="connsiteY8475" fmla="*/ 4670622 h 4860733"/>
              <a:gd name="connsiteX8476" fmla="*/ 2365823 w 4853691"/>
              <a:gd name="connsiteY8476" fmla="*/ 4680011 h 4860733"/>
              <a:gd name="connsiteX8477" fmla="*/ 2349394 w 4853691"/>
              <a:gd name="connsiteY8477" fmla="*/ 4689399 h 4860733"/>
              <a:gd name="connsiteX8478" fmla="*/ 2330617 w 4853691"/>
              <a:gd name="connsiteY8478" fmla="*/ 4698787 h 4860733"/>
              <a:gd name="connsiteX8479" fmla="*/ 2314188 w 4853691"/>
              <a:gd name="connsiteY8479" fmla="*/ 4705828 h 4860733"/>
              <a:gd name="connsiteX8480" fmla="*/ 2295412 w 4853691"/>
              <a:gd name="connsiteY8480" fmla="*/ 4715216 h 4860733"/>
              <a:gd name="connsiteX8481" fmla="*/ 2278982 w 4853691"/>
              <a:gd name="connsiteY8481" fmla="*/ 4722258 h 4860733"/>
              <a:gd name="connsiteX8482" fmla="*/ 2260206 w 4853691"/>
              <a:gd name="connsiteY8482" fmla="*/ 4729299 h 4860733"/>
              <a:gd name="connsiteX8483" fmla="*/ 2246123 w 4853691"/>
              <a:gd name="connsiteY8483" fmla="*/ 4733993 h 4860733"/>
              <a:gd name="connsiteX8484" fmla="*/ 2227347 w 4853691"/>
              <a:gd name="connsiteY8484" fmla="*/ 4741034 h 4860733"/>
              <a:gd name="connsiteX8485" fmla="*/ 2210918 w 4853691"/>
              <a:gd name="connsiteY8485" fmla="*/ 4745728 h 4860733"/>
              <a:gd name="connsiteX8486" fmla="*/ 2194488 w 4853691"/>
              <a:gd name="connsiteY8486" fmla="*/ 4750422 h 4860733"/>
              <a:gd name="connsiteX8487" fmla="*/ 2161630 w 4853691"/>
              <a:gd name="connsiteY8487" fmla="*/ 4743381 h 4860733"/>
              <a:gd name="connsiteX8488" fmla="*/ 2131118 w 4853691"/>
              <a:gd name="connsiteY8488" fmla="*/ 4733993 h 4860733"/>
              <a:gd name="connsiteX8489" fmla="*/ 2088871 w 4853691"/>
              <a:gd name="connsiteY8489" fmla="*/ 4722258 h 4860733"/>
              <a:gd name="connsiteX8490" fmla="*/ 2058360 w 4853691"/>
              <a:gd name="connsiteY8490" fmla="*/ 4712869 h 4860733"/>
              <a:gd name="connsiteX8491" fmla="*/ 2016113 w 4853691"/>
              <a:gd name="connsiteY8491" fmla="*/ 4698787 h 4860733"/>
              <a:gd name="connsiteX8492" fmla="*/ 1985601 w 4853691"/>
              <a:gd name="connsiteY8492" fmla="*/ 4689399 h 4860733"/>
              <a:gd name="connsiteX8493" fmla="*/ 1943355 w 4853691"/>
              <a:gd name="connsiteY8493" fmla="*/ 4675317 h 4860733"/>
              <a:gd name="connsiteX8494" fmla="*/ 1912843 w 4853691"/>
              <a:gd name="connsiteY8494" fmla="*/ 4663582 h 4860733"/>
              <a:gd name="connsiteX8495" fmla="*/ 1872943 w 4853691"/>
              <a:gd name="connsiteY8495" fmla="*/ 4647152 h 4860733"/>
              <a:gd name="connsiteX8496" fmla="*/ 1842431 w 4853691"/>
              <a:gd name="connsiteY8496" fmla="*/ 4633070 h 4860733"/>
              <a:gd name="connsiteX8497" fmla="*/ 1802532 w 4853691"/>
              <a:gd name="connsiteY8497" fmla="*/ 4616641 h 4860733"/>
              <a:gd name="connsiteX8498" fmla="*/ 1772020 w 4853691"/>
              <a:gd name="connsiteY8498" fmla="*/ 4602558 h 4860733"/>
              <a:gd name="connsiteX8499" fmla="*/ 1732120 w 4853691"/>
              <a:gd name="connsiteY8499" fmla="*/ 4583782 h 4860733"/>
              <a:gd name="connsiteX8500" fmla="*/ 1701609 w 4853691"/>
              <a:gd name="connsiteY8500" fmla="*/ 4567352 h 4860733"/>
              <a:gd name="connsiteX8501" fmla="*/ 1664056 w 4853691"/>
              <a:gd name="connsiteY8501" fmla="*/ 4548576 h 4860733"/>
              <a:gd name="connsiteX8502" fmla="*/ 1633544 w 4853691"/>
              <a:gd name="connsiteY8502" fmla="*/ 4532147 h 4860733"/>
              <a:gd name="connsiteX8503" fmla="*/ 1595992 w 4853691"/>
              <a:gd name="connsiteY8503" fmla="*/ 4511024 h 4860733"/>
              <a:gd name="connsiteX8504" fmla="*/ 1565480 w 4853691"/>
              <a:gd name="connsiteY8504" fmla="*/ 4492247 h 4860733"/>
              <a:gd name="connsiteX8505" fmla="*/ 1546704 w 4853691"/>
              <a:gd name="connsiteY8505" fmla="*/ 4480512 h 4860733"/>
              <a:gd name="connsiteX8506" fmla="*/ 1546704 w 4853691"/>
              <a:gd name="connsiteY8506" fmla="*/ 4478165 h 4860733"/>
              <a:gd name="connsiteX8507" fmla="*/ 1581909 w 4853691"/>
              <a:gd name="connsiteY8507" fmla="*/ 4489900 h 4860733"/>
              <a:gd name="connsiteX8508" fmla="*/ 1624156 w 4853691"/>
              <a:gd name="connsiteY8508" fmla="*/ 4503982 h 4860733"/>
              <a:gd name="connsiteX8509" fmla="*/ 1678138 w 4853691"/>
              <a:gd name="connsiteY8509" fmla="*/ 4518064 h 4860733"/>
              <a:gd name="connsiteX8510" fmla="*/ 1720385 w 4853691"/>
              <a:gd name="connsiteY8510" fmla="*/ 4529800 h 4860733"/>
              <a:gd name="connsiteX8511" fmla="*/ 1776714 w 4853691"/>
              <a:gd name="connsiteY8511" fmla="*/ 4541535 h 4860733"/>
              <a:gd name="connsiteX8512" fmla="*/ 1818961 w 4853691"/>
              <a:gd name="connsiteY8512" fmla="*/ 4550923 h 4860733"/>
              <a:gd name="connsiteX8513" fmla="*/ 1877637 w 4853691"/>
              <a:gd name="connsiteY8513" fmla="*/ 4560311 h 4860733"/>
              <a:gd name="connsiteX8514" fmla="*/ 1919884 w 4853691"/>
              <a:gd name="connsiteY8514" fmla="*/ 4567352 h 4860733"/>
              <a:gd name="connsiteX8515" fmla="*/ 1980907 w 4853691"/>
              <a:gd name="connsiteY8515" fmla="*/ 4576741 h 4860733"/>
              <a:gd name="connsiteX8516" fmla="*/ 2020807 w 4853691"/>
              <a:gd name="connsiteY8516" fmla="*/ 4581435 h 4860733"/>
              <a:gd name="connsiteX8517" fmla="*/ 2084177 w 4853691"/>
              <a:gd name="connsiteY8517" fmla="*/ 4588476 h 4860733"/>
              <a:gd name="connsiteX8518" fmla="*/ 2124077 w 4853691"/>
              <a:gd name="connsiteY8518" fmla="*/ 4593170 h 4860733"/>
              <a:gd name="connsiteX8519" fmla="*/ 2194488 w 4853691"/>
              <a:gd name="connsiteY8519" fmla="*/ 4597864 h 4860733"/>
              <a:gd name="connsiteX8520" fmla="*/ 2229694 w 4853691"/>
              <a:gd name="connsiteY8520" fmla="*/ 4600211 h 4860733"/>
              <a:gd name="connsiteX8521" fmla="*/ 2332964 w 4853691"/>
              <a:gd name="connsiteY8521" fmla="*/ 4602558 h 4860733"/>
              <a:gd name="connsiteX8522" fmla="*/ 2332964 w 4853691"/>
              <a:gd name="connsiteY8522" fmla="*/ 4602558 h 4860733"/>
              <a:gd name="connsiteX8523" fmla="*/ 2332964 w 4853691"/>
              <a:gd name="connsiteY8523" fmla="*/ 4602558 h 4860733"/>
              <a:gd name="connsiteX8524" fmla="*/ 2412764 w 4853691"/>
              <a:gd name="connsiteY8524" fmla="*/ 4600211 h 4860733"/>
              <a:gd name="connsiteX8525" fmla="*/ 2438581 w 4853691"/>
              <a:gd name="connsiteY8525" fmla="*/ 4597864 h 4860733"/>
              <a:gd name="connsiteX8526" fmla="*/ 2476134 w 4853691"/>
              <a:gd name="connsiteY8526" fmla="*/ 4595517 h 4860733"/>
              <a:gd name="connsiteX8527" fmla="*/ 2478481 w 4853691"/>
              <a:gd name="connsiteY8527" fmla="*/ 4604905 h 4860733"/>
              <a:gd name="connsiteX8528" fmla="*/ 2476134 w 4853691"/>
              <a:gd name="connsiteY8528" fmla="*/ 4607252 h 4860733"/>
              <a:gd name="connsiteX8529" fmla="*/ 2469093 w 4853691"/>
              <a:gd name="connsiteY8529" fmla="*/ 4621335 h 4860733"/>
              <a:gd name="connsiteX8530" fmla="*/ 1415269 w 4853691"/>
              <a:gd name="connsiteY8530" fmla="*/ 4475818 h 4860733"/>
              <a:gd name="connsiteX8531" fmla="*/ 1396493 w 4853691"/>
              <a:gd name="connsiteY8531" fmla="*/ 4473471 h 4860733"/>
              <a:gd name="connsiteX8532" fmla="*/ 1361287 w 4853691"/>
              <a:gd name="connsiteY8532" fmla="*/ 4471123 h 4860733"/>
              <a:gd name="connsiteX8533" fmla="*/ 1333122 w 4853691"/>
              <a:gd name="connsiteY8533" fmla="*/ 4466429 h 4860733"/>
              <a:gd name="connsiteX8534" fmla="*/ 1304958 w 4853691"/>
              <a:gd name="connsiteY8534" fmla="*/ 4461735 h 4860733"/>
              <a:gd name="connsiteX8535" fmla="*/ 1276793 w 4853691"/>
              <a:gd name="connsiteY8535" fmla="*/ 4457041 h 4860733"/>
              <a:gd name="connsiteX8536" fmla="*/ 1248629 w 4853691"/>
              <a:gd name="connsiteY8536" fmla="*/ 4452347 h 4860733"/>
              <a:gd name="connsiteX8537" fmla="*/ 1222811 w 4853691"/>
              <a:gd name="connsiteY8537" fmla="*/ 4445306 h 4860733"/>
              <a:gd name="connsiteX8538" fmla="*/ 1194647 w 4853691"/>
              <a:gd name="connsiteY8538" fmla="*/ 4438265 h 4860733"/>
              <a:gd name="connsiteX8539" fmla="*/ 1171176 w 4853691"/>
              <a:gd name="connsiteY8539" fmla="*/ 4431224 h 4860733"/>
              <a:gd name="connsiteX8540" fmla="*/ 1154747 w 4853691"/>
              <a:gd name="connsiteY8540" fmla="*/ 4426530 h 4860733"/>
              <a:gd name="connsiteX8541" fmla="*/ 1131276 w 4853691"/>
              <a:gd name="connsiteY8541" fmla="*/ 4407753 h 4860733"/>
              <a:gd name="connsiteX8542" fmla="*/ 1110153 w 4853691"/>
              <a:gd name="connsiteY8542" fmla="*/ 4388977 h 4860733"/>
              <a:gd name="connsiteX8543" fmla="*/ 1072600 w 4853691"/>
              <a:gd name="connsiteY8543" fmla="*/ 4353771 h 4860733"/>
              <a:gd name="connsiteX8544" fmla="*/ 1056171 w 4853691"/>
              <a:gd name="connsiteY8544" fmla="*/ 4337342 h 4860733"/>
              <a:gd name="connsiteX8545" fmla="*/ 1056171 w 4853691"/>
              <a:gd name="connsiteY8545" fmla="*/ 4334995 h 4860733"/>
              <a:gd name="connsiteX8546" fmla="*/ 1058518 w 4853691"/>
              <a:gd name="connsiteY8546" fmla="*/ 4325607 h 4860733"/>
              <a:gd name="connsiteX8547" fmla="*/ 1058518 w 4853691"/>
              <a:gd name="connsiteY8547" fmla="*/ 4320913 h 4860733"/>
              <a:gd name="connsiteX8548" fmla="*/ 1072600 w 4853691"/>
              <a:gd name="connsiteY8548" fmla="*/ 4327954 h 4860733"/>
              <a:gd name="connsiteX8549" fmla="*/ 1107806 w 4853691"/>
              <a:gd name="connsiteY8549" fmla="*/ 4344383 h 4860733"/>
              <a:gd name="connsiteX8550" fmla="*/ 1133623 w 4853691"/>
              <a:gd name="connsiteY8550" fmla="*/ 4356118 h 4860733"/>
              <a:gd name="connsiteX8551" fmla="*/ 1171176 w 4853691"/>
              <a:gd name="connsiteY8551" fmla="*/ 4372548 h 4860733"/>
              <a:gd name="connsiteX8552" fmla="*/ 1196994 w 4853691"/>
              <a:gd name="connsiteY8552" fmla="*/ 4381936 h 4860733"/>
              <a:gd name="connsiteX8553" fmla="*/ 1239241 w 4853691"/>
              <a:gd name="connsiteY8553" fmla="*/ 4398365 h 4860733"/>
              <a:gd name="connsiteX8554" fmla="*/ 1262711 w 4853691"/>
              <a:gd name="connsiteY8554" fmla="*/ 4407753 h 4860733"/>
              <a:gd name="connsiteX8555" fmla="*/ 1316693 w 4853691"/>
              <a:gd name="connsiteY8555" fmla="*/ 4426530 h 4860733"/>
              <a:gd name="connsiteX8556" fmla="*/ 1326081 w 4853691"/>
              <a:gd name="connsiteY8556" fmla="*/ 4428877 h 4860733"/>
              <a:gd name="connsiteX8557" fmla="*/ 1391799 w 4853691"/>
              <a:gd name="connsiteY8557" fmla="*/ 4447653 h 4860733"/>
              <a:gd name="connsiteX8558" fmla="*/ 1410575 w 4853691"/>
              <a:gd name="connsiteY8558" fmla="*/ 4452347 h 4860733"/>
              <a:gd name="connsiteX8559" fmla="*/ 1459863 w 4853691"/>
              <a:gd name="connsiteY8559" fmla="*/ 4464083 h 4860733"/>
              <a:gd name="connsiteX8560" fmla="*/ 1485680 w 4853691"/>
              <a:gd name="connsiteY8560" fmla="*/ 4468777 h 4860733"/>
              <a:gd name="connsiteX8561" fmla="*/ 1511498 w 4853691"/>
              <a:gd name="connsiteY8561" fmla="*/ 4473471 h 4860733"/>
              <a:gd name="connsiteX8562" fmla="*/ 1511498 w 4853691"/>
              <a:gd name="connsiteY8562" fmla="*/ 4475818 h 4860733"/>
              <a:gd name="connsiteX8563" fmla="*/ 1511498 w 4853691"/>
              <a:gd name="connsiteY8563" fmla="*/ 4478165 h 4860733"/>
              <a:gd name="connsiteX8564" fmla="*/ 1469251 w 4853691"/>
              <a:gd name="connsiteY8564" fmla="*/ 4480512 h 4860733"/>
              <a:gd name="connsiteX8565" fmla="*/ 1415269 w 4853691"/>
              <a:gd name="connsiteY8565" fmla="*/ 4475818 h 4860733"/>
              <a:gd name="connsiteX8566" fmla="*/ 1218117 w 4853691"/>
              <a:gd name="connsiteY8566" fmla="*/ 4473471 h 4860733"/>
              <a:gd name="connsiteX8567" fmla="*/ 1239241 w 4853691"/>
              <a:gd name="connsiteY8567" fmla="*/ 4489900 h 4860733"/>
              <a:gd name="connsiteX8568" fmla="*/ 1239241 w 4853691"/>
              <a:gd name="connsiteY8568" fmla="*/ 4492247 h 4860733"/>
              <a:gd name="connsiteX8569" fmla="*/ 1206382 w 4853691"/>
              <a:gd name="connsiteY8569" fmla="*/ 4475818 h 4860733"/>
              <a:gd name="connsiteX8570" fmla="*/ 1175870 w 4853691"/>
              <a:gd name="connsiteY8570" fmla="*/ 4459388 h 4860733"/>
              <a:gd name="connsiteX8571" fmla="*/ 1126582 w 4853691"/>
              <a:gd name="connsiteY8571" fmla="*/ 4431224 h 4860733"/>
              <a:gd name="connsiteX8572" fmla="*/ 1100765 w 4853691"/>
              <a:gd name="connsiteY8572" fmla="*/ 4417142 h 4860733"/>
              <a:gd name="connsiteX8573" fmla="*/ 1081988 w 4853691"/>
              <a:gd name="connsiteY8573" fmla="*/ 4405406 h 4860733"/>
              <a:gd name="connsiteX8574" fmla="*/ 1072600 w 4853691"/>
              <a:gd name="connsiteY8574" fmla="*/ 4398365 h 4860733"/>
              <a:gd name="connsiteX8575" fmla="*/ 1060865 w 4853691"/>
              <a:gd name="connsiteY8575" fmla="*/ 4388977 h 4860733"/>
              <a:gd name="connsiteX8576" fmla="*/ 1060865 w 4853691"/>
              <a:gd name="connsiteY8576" fmla="*/ 4386630 h 4860733"/>
              <a:gd name="connsiteX8577" fmla="*/ 1072600 w 4853691"/>
              <a:gd name="connsiteY8577" fmla="*/ 4391324 h 4860733"/>
              <a:gd name="connsiteX8578" fmla="*/ 1098418 w 4853691"/>
              <a:gd name="connsiteY8578" fmla="*/ 4403059 h 4860733"/>
              <a:gd name="connsiteX8579" fmla="*/ 1124235 w 4853691"/>
              <a:gd name="connsiteY8579" fmla="*/ 4412447 h 4860733"/>
              <a:gd name="connsiteX8580" fmla="*/ 1150053 w 4853691"/>
              <a:gd name="connsiteY8580" fmla="*/ 4421836 h 4860733"/>
              <a:gd name="connsiteX8581" fmla="*/ 1159441 w 4853691"/>
              <a:gd name="connsiteY8581" fmla="*/ 4424183 h 4860733"/>
              <a:gd name="connsiteX8582" fmla="*/ 1192300 w 4853691"/>
              <a:gd name="connsiteY8582" fmla="*/ 4452347 h 4860733"/>
              <a:gd name="connsiteX8583" fmla="*/ 1218117 w 4853691"/>
              <a:gd name="connsiteY8583" fmla="*/ 4473471 h 4860733"/>
              <a:gd name="connsiteX8584" fmla="*/ 1039742 w 4853691"/>
              <a:gd name="connsiteY8584" fmla="*/ 4154272 h 4860733"/>
              <a:gd name="connsiteX8585" fmla="*/ 1042089 w 4853691"/>
              <a:gd name="connsiteY8585" fmla="*/ 4144884 h 4860733"/>
              <a:gd name="connsiteX8586" fmla="*/ 1046783 w 4853691"/>
              <a:gd name="connsiteY8586" fmla="*/ 4116720 h 4860733"/>
              <a:gd name="connsiteX8587" fmla="*/ 1046783 w 4853691"/>
              <a:gd name="connsiteY8587" fmla="*/ 4109678 h 4860733"/>
              <a:gd name="connsiteX8588" fmla="*/ 1051477 w 4853691"/>
              <a:gd name="connsiteY8588" fmla="*/ 4076820 h 4860733"/>
              <a:gd name="connsiteX8589" fmla="*/ 1051477 w 4853691"/>
              <a:gd name="connsiteY8589" fmla="*/ 4074473 h 4860733"/>
              <a:gd name="connsiteX8590" fmla="*/ 1056171 w 4853691"/>
              <a:gd name="connsiteY8590" fmla="*/ 4034573 h 4860733"/>
              <a:gd name="connsiteX8591" fmla="*/ 1056171 w 4853691"/>
              <a:gd name="connsiteY8591" fmla="*/ 4029879 h 4860733"/>
              <a:gd name="connsiteX8592" fmla="*/ 1058518 w 4853691"/>
              <a:gd name="connsiteY8592" fmla="*/ 4013449 h 4860733"/>
              <a:gd name="connsiteX8593" fmla="*/ 1060865 w 4853691"/>
              <a:gd name="connsiteY8593" fmla="*/ 4013449 h 4860733"/>
              <a:gd name="connsiteX8594" fmla="*/ 1072600 w 4853691"/>
              <a:gd name="connsiteY8594" fmla="*/ 4008755 h 4860733"/>
              <a:gd name="connsiteX8595" fmla="*/ 1091377 w 4853691"/>
              <a:gd name="connsiteY8595" fmla="*/ 4032226 h 4860733"/>
              <a:gd name="connsiteX8596" fmla="*/ 1103112 w 4853691"/>
              <a:gd name="connsiteY8596" fmla="*/ 4046308 h 4860733"/>
              <a:gd name="connsiteX8597" fmla="*/ 1084336 w 4853691"/>
              <a:gd name="connsiteY8597" fmla="*/ 4203560 h 4860733"/>
              <a:gd name="connsiteX8598" fmla="*/ 1081988 w 4853691"/>
              <a:gd name="connsiteY8598" fmla="*/ 4203560 h 4860733"/>
              <a:gd name="connsiteX8599" fmla="*/ 1060865 w 4853691"/>
              <a:gd name="connsiteY8599" fmla="*/ 4224684 h 4860733"/>
              <a:gd name="connsiteX8600" fmla="*/ 1077294 w 4853691"/>
              <a:gd name="connsiteY8600" fmla="*/ 4243460 h 4860733"/>
              <a:gd name="connsiteX8601" fmla="*/ 1077294 w 4853691"/>
              <a:gd name="connsiteY8601" fmla="*/ 4250501 h 4860733"/>
              <a:gd name="connsiteX8602" fmla="*/ 1077294 w 4853691"/>
              <a:gd name="connsiteY8602" fmla="*/ 4252848 h 4860733"/>
              <a:gd name="connsiteX8603" fmla="*/ 1072600 w 4853691"/>
              <a:gd name="connsiteY8603" fmla="*/ 4276319 h 4860733"/>
              <a:gd name="connsiteX8604" fmla="*/ 1070253 w 4853691"/>
              <a:gd name="connsiteY8604" fmla="*/ 4283360 h 4860733"/>
              <a:gd name="connsiteX8605" fmla="*/ 1067906 w 4853691"/>
              <a:gd name="connsiteY8605" fmla="*/ 4299789 h 4860733"/>
              <a:gd name="connsiteX8606" fmla="*/ 1065559 w 4853691"/>
              <a:gd name="connsiteY8606" fmla="*/ 4306830 h 4860733"/>
              <a:gd name="connsiteX8607" fmla="*/ 1063212 w 4853691"/>
              <a:gd name="connsiteY8607" fmla="*/ 4318565 h 4860733"/>
              <a:gd name="connsiteX8608" fmla="*/ 1063212 w 4853691"/>
              <a:gd name="connsiteY8608" fmla="*/ 4323260 h 4860733"/>
              <a:gd name="connsiteX8609" fmla="*/ 1035047 w 4853691"/>
              <a:gd name="connsiteY8609" fmla="*/ 4309177 h 4860733"/>
              <a:gd name="connsiteX8610" fmla="*/ 1037395 w 4853691"/>
              <a:gd name="connsiteY8610" fmla="*/ 4299789 h 4860733"/>
              <a:gd name="connsiteX8611" fmla="*/ 1020965 w 4853691"/>
              <a:gd name="connsiteY8611" fmla="*/ 4281013 h 4860733"/>
              <a:gd name="connsiteX8612" fmla="*/ 1037395 w 4853691"/>
              <a:gd name="connsiteY8612" fmla="*/ 4184784 h 4860733"/>
              <a:gd name="connsiteX8613" fmla="*/ 1039742 w 4853691"/>
              <a:gd name="connsiteY8613" fmla="*/ 4154272 h 4860733"/>
              <a:gd name="connsiteX8614" fmla="*/ 1009230 w 4853691"/>
              <a:gd name="connsiteY8614" fmla="*/ 3973550 h 4860733"/>
              <a:gd name="connsiteX8615" fmla="*/ 978718 w 4853691"/>
              <a:gd name="connsiteY8615" fmla="*/ 3964162 h 4860733"/>
              <a:gd name="connsiteX8616" fmla="*/ 957595 w 4853691"/>
              <a:gd name="connsiteY8616" fmla="*/ 3957120 h 4860733"/>
              <a:gd name="connsiteX8617" fmla="*/ 913001 w 4853691"/>
              <a:gd name="connsiteY8617" fmla="*/ 3940691 h 4860733"/>
              <a:gd name="connsiteX8618" fmla="*/ 898919 w 4853691"/>
              <a:gd name="connsiteY8618" fmla="*/ 3935997 h 4860733"/>
              <a:gd name="connsiteX8619" fmla="*/ 866060 w 4853691"/>
              <a:gd name="connsiteY8619" fmla="*/ 3921915 h 4860733"/>
              <a:gd name="connsiteX8620" fmla="*/ 849631 w 4853691"/>
              <a:gd name="connsiteY8620" fmla="*/ 3914873 h 4860733"/>
              <a:gd name="connsiteX8621" fmla="*/ 821466 w 4853691"/>
              <a:gd name="connsiteY8621" fmla="*/ 3903138 h 4860733"/>
              <a:gd name="connsiteX8622" fmla="*/ 802690 w 4853691"/>
              <a:gd name="connsiteY8622" fmla="*/ 3893750 h 4860733"/>
              <a:gd name="connsiteX8623" fmla="*/ 776872 w 4853691"/>
              <a:gd name="connsiteY8623" fmla="*/ 3882015 h 4860733"/>
              <a:gd name="connsiteX8624" fmla="*/ 758096 w 4853691"/>
              <a:gd name="connsiteY8624" fmla="*/ 3872627 h 4860733"/>
              <a:gd name="connsiteX8625" fmla="*/ 732279 w 4853691"/>
              <a:gd name="connsiteY8625" fmla="*/ 3858544 h 4860733"/>
              <a:gd name="connsiteX8626" fmla="*/ 713502 w 4853691"/>
              <a:gd name="connsiteY8626" fmla="*/ 3846809 h 4860733"/>
              <a:gd name="connsiteX8627" fmla="*/ 706461 w 4853691"/>
              <a:gd name="connsiteY8627" fmla="*/ 3842115 h 4860733"/>
              <a:gd name="connsiteX8628" fmla="*/ 708808 w 4853691"/>
              <a:gd name="connsiteY8628" fmla="*/ 3832727 h 4860733"/>
              <a:gd name="connsiteX8629" fmla="*/ 711155 w 4853691"/>
              <a:gd name="connsiteY8629" fmla="*/ 3832727 h 4860733"/>
              <a:gd name="connsiteX8630" fmla="*/ 711155 w 4853691"/>
              <a:gd name="connsiteY8630" fmla="*/ 3832727 h 4860733"/>
              <a:gd name="connsiteX8631" fmla="*/ 1056171 w 4853691"/>
              <a:gd name="connsiteY8631" fmla="*/ 3914873 h 4860733"/>
              <a:gd name="connsiteX8632" fmla="*/ 1056171 w 4853691"/>
              <a:gd name="connsiteY8632" fmla="*/ 3917221 h 4860733"/>
              <a:gd name="connsiteX8633" fmla="*/ 1058518 w 4853691"/>
              <a:gd name="connsiteY8633" fmla="*/ 3952426 h 4860733"/>
              <a:gd name="connsiteX8634" fmla="*/ 1058518 w 4853691"/>
              <a:gd name="connsiteY8634" fmla="*/ 3968856 h 4860733"/>
              <a:gd name="connsiteX8635" fmla="*/ 1042089 w 4853691"/>
              <a:gd name="connsiteY8635" fmla="*/ 3982938 h 4860733"/>
              <a:gd name="connsiteX8636" fmla="*/ 1042089 w 4853691"/>
              <a:gd name="connsiteY8636" fmla="*/ 3982938 h 4860733"/>
              <a:gd name="connsiteX8637" fmla="*/ 1009230 w 4853691"/>
              <a:gd name="connsiteY8637" fmla="*/ 3973550 h 4860733"/>
              <a:gd name="connsiteX8638" fmla="*/ 640744 w 4853691"/>
              <a:gd name="connsiteY8638" fmla="*/ 3762315 h 4860733"/>
              <a:gd name="connsiteX8639" fmla="*/ 614926 w 4853691"/>
              <a:gd name="connsiteY8639" fmla="*/ 3720068 h 4860733"/>
              <a:gd name="connsiteX8640" fmla="*/ 596150 w 4853691"/>
              <a:gd name="connsiteY8640" fmla="*/ 3689557 h 4860733"/>
              <a:gd name="connsiteX8641" fmla="*/ 570332 w 4853691"/>
              <a:gd name="connsiteY8641" fmla="*/ 3647310 h 4860733"/>
              <a:gd name="connsiteX8642" fmla="*/ 549209 w 4853691"/>
              <a:gd name="connsiteY8642" fmla="*/ 3614451 h 4860733"/>
              <a:gd name="connsiteX8643" fmla="*/ 523391 w 4853691"/>
              <a:gd name="connsiteY8643" fmla="*/ 3572205 h 4860733"/>
              <a:gd name="connsiteX8644" fmla="*/ 502268 w 4853691"/>
              <a:gd name="connsiteY8644" fmla="*/ 3539346 h 4860733"/>
              <a:gd name="connsiteX8645" fmla="*/ 495227 w 4853691"/>
              <a:gd name="connsiteY8645" fmla="*/ 3527611 h 4860733"/>
              <a:gd name="connsiteX8646" fmla="*/ 516350 w 4853691"/>
              <a:gd name="connsiteY8646" fmla="*/ 3548734 h 4860733"/>
              <a:gd name="connsiteX8647" fmla="*/ 523391 w 4853691"/>
              <a:gd name="connsiteY8647" fmla="*/ 3555775 h 4860733"/>
              <a:gd name="connsiteX8648" fmla="*/ 551556 w 4853691"/>
              <a:gd name="connsiteY8648" fmla="*/ 3581593 h 4860733"/>
              <a:gd name="connsiteX8649" fmla="*/ 558597 w 4853691"/>
              <a:gd name="connsiteY8649" fmla="*/ 3588634 h 4860733"/>
              <a:gd name="connsiteX8650" fmla="*/ 586762 w 4853691"/>
              <a:gd name="connsiteY8650" fmla="*/ 3614451 h 4860733"/>
              <a:gd name="connsiteX8651" fmla="*/ 593803 w 4853691"/>
              <a:gd name="connsiteY8651" fmla="*/ 3619146 h 4860733"/>
              <a:gd name="connsiteX8652" fmla="*/ 603191 w 4853691"/>
              <a:gd name="connsiteY8652" fmla="*/ 3628534 h 4860733"/>
              <a:gd name="connsiteX8653" fmla="*/ 621967 w 4853691"/>
              <a:gd name="connsiteY8653" fmla="*/ 3644963 h 4860733"/>
              <a:gd name="connsiteX8654" fmla="*/ 629008 w 4853691"/>
              <a:gd name="connsiteY8654" fmla="*/ 3652004 h 4860733"/>
              <a:gd name="connsiteX8655" fmla="*/ 657173 w 4853691"/>
              <a:gd name="connsiteY8655" fmla="*/ 3675475 h 4860733"/>
              <a:gd name="connsiteX8656" fmla="*/ 659520 w 4853691"/>
              <a:gd name="connsiteY8656" fmla="*/ 3677822 h 4860733"/>
              <a:gd name="connsiteX8657" fmla="*/ 664214 w 4853691"/>
              <a:gd name="connsiteY8657" fmla="*/ 3717722 h 4860733"/>
              <a:gd name="connsiteX8658" fmla="*/ 666561 w 4853691"/>
              <a:gd name="connsiteY8658" fmla="*/ 3729457 h 4860733"/>
              <a:gd name="connsiteX8659" fmla="*/ 673602 w 4853691"/>
              <a:gd name="connsiteY8659" fmla="*/ 3778745 h 4860733"/>
              <a:gd name="connsiteX8660" fmla="*/ 675949 w 4853691"/>
              <a:gd name="connsiteY8660" fmla="*/ 3790480 h 4860733"/>
              <a:gd name="connsiteX8661" fmla="*/ 680643 w 4853691"/>
              <a:gd name="connsiteY8661" fmla="*/ 3820992 h 4860733"/>
              <a:gd name="connsiteX8662" fmla="*/ 675949 w 4853691"/>
              <a:gd name="connsiteY8662" fmla="*/ 3823339 h 4860733"/>
              <a:gd name="connsiteX8663" fmla="*/ 673602 w 4853691"/>
              <a:gd name="connsiteY8663" fmla="*/ 3820992 h 4860733"/>
              <a:gd name="connsiteX8664" fmla="*/ 657173 w 4853691"/>
              <a:gd name="connsiteY8664" fmla="*/ 3797521 h 4860733"/>
              <a:gd name="connsiteX8665" fmla="*/ 640744 w 4853691"/>
              <a:gd name="connsiteY8665" fmla="*/ 3762315 h 4860733"/>
              <a:gd name="connsiteX8666" fmla="*/ 441245 w 4853691"/>
              <a:gd name="connsiteY8666" fmla="*/ 3471282 h 4860733"/>
              <a:gd name="connsiteX8667" fmla="*/ 403692 w 4853691"/>
              <a:gd name="connsiteY8667" fmla="*/ 3429035 h 4860733"/>
              <a:gd name="connsiteX8668" fmla="*/ 394304 w 4853691"/>
              <a:gd name="connsiteY8668" fmla="*/ 3419647 h 4860733"/>
              <a:gd name="connsiteX8669" fmla="*/ 354404 w 4853691"/>
              <a:gd name="connsiteY8669" fmla="*/ 3372706 h 4860733"/>
              <a:gd name="connsiteX8670" fmla="*/ 347363 w 4853691"/>
              <a:gd name="connsiteY8670" fmla="*/ 3363318 h 4860733"/>
              <a:gd name="connsiteX8671" fmla="*/ 314504 w 4853691"/>
              <a:gd name="connsiteY8671" fmla="*/ 3318724 h 4860733"/>
              <a:gd name="connsiteX8672" fmla="*/ 307463 w 4853691"/>
              <a:gd name="connsiteY8672" fmla="*/ 3309335 h 4860733"/>
              <a:gd name="connsiteX8673" fmla="*/ 272257 w 4853691"/>
              <a:gd name="connsiteY8673" fmla="*/ 3257700 h 4860733"/>
              <a:gd name="connsiteX8674" fmla="*/ 265216 w 4853691"/>
              <a:gd name="connsiteY8674" fmla="*/ 3245965 h 4860733"/>
              <a:gd name="connsiteX8675" fmla="*/ 234705 w 4853691"/>
              <a:gd name="connsiteY8675" fmla="*/ 3196677 h 4860733"/>
              <a:gd name="connsiteX8676" fmla="*/ 232358 w 4853691"/>
              <a:gd name="connsiteY8676" fmla="*/ 3194330 h 4860733"/>
              <a:gd name="connsiteX8677" fmla="*/ 469409 w 4853691"/>
              <a:gd name="connsiteY8677" fmla="*/ 3492405 h 4860733"/>
              <a:gd name="connsiteX8678" fmla="*/ 471756 w 4853691"/>
              <a:gd name="connsiteY8678" fmla="*/ 3497099 h 4860733"/>
              <a:gd name="connsiteX8679" fmla="*/ 485839 w 4853691"/>
              <a:gd name="connsiteY8679" fmla="*/ 3522917 h 4860733"/>
              <a:gd name="connsiteX8680" fmla="*/ 443592 w 4853691"/>
              <a:gd name="connsiteY8680" fmla="*/ 3480670 h 4860733"/>
              <a:gd name="connsiteX8681" fmla="*/ 441245 w 4853691"/>
              <a:gd name="connsiteY8681" fmla="*/ 3471282 h 4860733"/>
              <a:gd name="connsiteX8682" fmla="*/ 192458 w 4853691"/>
              <a:gd name="connsiteY8682" fmla="*/ 3130960 h 4860733"/>
              <a:gd name="connsiteX8683" fmla="*/ 178376 w 4853691"/>
              <a:gd name="connsiteY8683" fmla="*/ 3114531 h 4860733"/>
              <a:gd name="connsiteX8684" fmla="*/ 168987 w 4853691"/>
              <a:gd name="connsiteY8684" fmla="*/ 3105142 h 4860733"/>
              <a:gd name="connsiteX8685" fmla="*/ 159599 w 4853691"/>
              <a:gd name="connsiteY8685" fmla="*/ 3091060 h 4860733"/>
              <a:gd name="connsiteX8686" fmla="*/ 150211 w 4853691"/>
              <a:gd name="connsiteY8686" fmla="*/ 3060549 h 4860733"/>
              <a:gd name="connsiteX8687" fmla="*/ 147864 w 4853691"/>
              <a:gd name="connsiteY8687" fmla="*/ 3053507 h 4860733"/>
              <a:gd name="connsiteX8688" fmla="*/ 150211 w 4853691"/>
              <a:gd name="connsiteY8688" fmla="*/ 3046466 h 4860733"/>
              <a:gd name="connsiteX8689" fmla="*/ 140823 w 4853691"/>
              <a:gd name="connsiteY8689" fmla="*/ 3030037 h 4860733"/>
              <a:gd name="connsiteX8690" fmla="*/ 140823 w 4853691"/>
              <a:gd name="connsiteY8690" fmla="*/ 3027690 h 4860733"/>
              <a:gd name="connsiteX8691" fmla="*/ 129088 w 4853691"/>
              <a:gd name="connsiteY8691" fmla="*/ 2987790 h 4860733"/>
              <a:gd name="connsiteX8692" fmla="*/ 119699 w 4853691"/>
              <a:gd name="connsiteY8692" fmla="*/ 2952584 h 4860733"/>
              <a:gd name="connsiteX8693" fmla="*/ 112658 w 4853691"/>
              <a:gd name="connsiteY8693" fmla="*/ 2929114 h 4860733"/>
              <a:gd name="connsiteX8694" fmla="*/ 115005 w 4853691"/>
              <a:gd name="connsiteY8694" fmla="*/ 2933808 h 4860733"/>
              <a:gd name="connsiteX8695" fmla="*/ 122046 w 4853691"/>
              <a:gd name="connsiteY8695" fmla="*/ 2952584 h 4860733"/>
              <a:gd name="connsiteX8696" fmla="*/ 129088 w 4853691"/>
              <a:gd name="connsiteY8696" fmla="*/ 2973708 h 4860733"/>
              <a:gd name="connsiteX8697" fmla="*/ 136129 w 4853691"/>
              <a:gd name="connsiteY8697" fmla="*/ 2992484 h 4860733"/>
              <a:gd name="connsiteX8698" fmla="*/ 145517 w 4853691"/>
              <a:gd name="connsiteY8698" fmla="*/ 3013608 h 4860733"/>
              <a:gd name="connsiteX8699" fmla="*/ 154905 w 4853691"/>
              <a:gd name="connsiteY8699" fmla="*/ 3032384 h 4860733"/>
              <a:gd name="connsiteX8700" fmla="*/ 164293 w 4853691"/>
              <a:gd name="connsiteY8700" fmla="*/ 3053507 h 4860733"/>
              <a:gd name="connsiteX8701" fmla="*/ 173681 w 4853691"/>
              <a:gd name="connsiteY8701" fmla="*/ 3072284 h 4860733"/>
              <a:gd name="connsiteX8702" fmla="*/ 183070 w 4853691"/>
              <a:gd name="connsiteY8702" fmla="*/ 3093407 h 4860733"/>
              <a:gd name="connsiteX8703" fmla="*/ 192458 w 4853691"/>
              <a:gd name="connsiteY8703" fmla="*/ 3112184 h 4860733"/>
              <a:gd name="connsiteX8704" fmla="*/ 201846 w 4853691"/>
              <a:gd name="connsiteY8704" fmla="*/ 3133307 h 4860733"/>
              <a:gd name="connsiteX8705" fmla="*/ 206540 w 4853691"/>
              <a:gd name="connsiteY8705" fmla="*/ 3142695 h 4860733"/>
              <a:gd name="connsiteX8706" fmla="*/ 201846 w 4853691"/>
              <a:gd name="connsiteY8706" fmla="*/ 3138001 h 4860733"/>
              <a:gd name="connsiteX8707" fmla="*/ 192458 w 4853691"/>
              <a:gd name="connsiteY8707" fmla="*/ 3130960 h 4860733"/>
              <a:gd name="connsiteX8708" fmla="*/ 96229 w 4853691"/>
              <a:gd name="connsiteY8708" fmla="*/ 2936155 h 4860733"/>
              <a:gd name="connsiteX8709" fmla="*/ 89188 w 4853691"/>
              <a:gd name="connsiteY8709" fmla="*/ 2912685 h 4860733"/>
              <a:gd name="connsiteX8710" fmla="*/ 100923 w 4853691"/>
              <a:gd name="connsiteY8710" fmla="*/ 2917379 h 4860733"/>
              <a:gd name="connsiteX8711" fmla="*/ 100923 w 4853691"/>
              <a:gd name="connsiteY8711" fmla="*/ 2922073 h 4860733"/>
              <a:gd name="connsiteX8712" fmla="*/ 100923 w 4853691"/>
              <a:gd name="connsiteY8712" fmla="*/ 2929114 h 4860733"/>
              <a:gd name="connsiteX8713" fmla="*/ 100923 w 4853691"/>
              <a:gd name="connsiteY8713" fmla="*/ 2938502 h 4860733"/>
              <a:gd name="connsiteX8714" fmla="*/ 100923 w 4853691"/>
              <a:gd name="connsiteY8714" fmla="*/ 2954932 h 4860733"/>
              <a:gd name="connsiteX8715" fmla="*/ 98576 w 4853691"/>
              <a:gd name="connsiteY8715" fmla="*/ 2945543 h 4860733"/>
              <a:gd name="connsiteX8716" fmla="*/ 96229 w 4853691"/>
              <a:gd name="connsiteY8716" fmla="*/ 2936155 h 4860733"/>
              <a:gd name="connsiteX8717" fmla="*/ 58676 w 4853691"/>
              <a:gd name="connsiteY8717" fmla="*/ 2821150 h 4860733"/>
              <a:gd name="connsiteX8718" fmla="*/ 53982 w 4853691"/>
              <a:gd name="connsiteY8718" fmla="*/ 2807068 h 4860733"/>
              <a:gd name="connsiteX8719" fmla="*/ 46941 w 4853691"/>
              <a:gd name="connsiteY8719" fmla="*/ 2767168 h 4860733"/>
              <a:gd name="connsiteX8720" fmla="*/ 46941 w 4853691"/>
              <a:gd name="connsiteY8720" fmla="*/ 2762474 h 4860733"/>
              <a:gd name="connsiteX8721" fmla="*/ 42247 w 4853691"/>
              <a:gd name="connsiteY8721" fmla="*/ 2734309 h 4860733"/>
              <a:gd name="connsiteX8722" fmla="*/ 44594 w 4853691"/>
              <a:gd name="connsiteY8722" fmla="*/ 2734309 h 4860733"/>
              <a:gd name="connsiteX8723" fmla="*/ 75105 w 4853691"/>
              <a:gd name="connsiteY8723" fmla="*/ 2858703 h 4860733"/>
              <a:gd name="connsiteX8724" fmla="*/ 77453 w 4853691"/>
              <a:gd name="connsiteY8724" fmla="*/ 2868091 h 4860733"/>
              <a:gd name="connsiteX8725" fmla="*/ 79800 w 4853691"/>
              <a:gd name="connsiteY8725" fmla="*/ 2875132 h 4860733"/>
              <a:gd name="connsiteX8726" fmla="*/ 70411 w 4853691"/>
              <a:gd name="connsiteY8726" fmla="*/ 2858703 h 4860733"/>
              <a:gd name="connsiteX8727" fmla="*/ 68064 w 4853691"/>
              <a:gd name="connsiteY8727" fmla="*/ 2854009 h 4860733"/>
              <a:gd name="connsiteX8728" fmla="*/ 58676 w 4853691"/>
              <a:gd name="connsiteY8728" fmla="*/ 2821150 h 4860733"/>
              <a:gd name="connsiteX8729" fmla="*/ 58676 w 4853691"/>
              <a:gd name="connsiteY8729" fmla="*/ 2609916 h 4860733"/>
              <a:gd name="connsiteX8730" fmla="*/ 58676 w 4853691"/>
              <a:gd name="connsiteY8730" fmla="*/ 2609916 h 4860733"/>
              <a:gd name="connsiteX8731" fmla="*/ 58676 w 4853691"/>
              <a:gd name="connsiteY8731" fmla="*/ 2609916 h 4860733"/>
              <a:gd name="connsiteX8732" fmla="*/ 77453 w 4853691"/>
              <a:gd name="connsiteY8732" fmla="*/ 2631039 h 4860733"/>
              <a:gd name="connsiteX8733" fmla="*/ 77453 w 4853691"/>
              <a:gd name="connsiteY8733" fmla="*/ 2640427 h 4860733"/>
              <a:gd name="connsiteX8734" fmla="*/ 77453 w 4853691"/>
              <a:gd name="connsiteY8734" fmla="*/ 2652163 h 4860733"/>
              <a:gd name="connsiteX8735" fmla="*/ 77453 w 4853691"/>
              <a:gd name="connsiteY8735" fmla="*/ 2652163 h 4860733"/>
              <a:gd name="connsiteX8736" fmla="*/ 77453 w 4853691"/>
              <a:gd name="connsiteY8736" fmla="*/ 2668592 h 4860733"/>
              <a:gd name="connsiteX8737" fmla="*/ 77453 w 4853691"/>
              <a:gd name="connsiteY8737" fmla="*/ 2670939 h 4860733"/>
              <a:gd name="connsiteX8738" fmla="*/ 77453 w 4853691"/>
              <a:gd name="connsiteY8738" fmla="*/ 2685021 h 4860733"/>
              <a:gd name="connsiteX8739" fmla="*/ 77453 w 4853691"/>
              <a:gd name="connsiteY8739" fmla="*/ 2687368 h 4860733"/>
              <a:gd name="connsiteX8740" fmla="*/ 77453 w 4853691"/>
              <a:gd name="connsiteY8740" fmla="*/ 2701451 h 4860733"/>
              <a:gd name="connsiteX8741" fmla="*/ 77453 w 4853691"/>
              <a:gd name="connsiteY8741" fmla="*/ 2708492 h 4860733"/>
              <a:gd name="connsiteX8742" fmla="*/ 77453 w 4853691"/>
              <a:gd name="connsiteY8742" fmla="*/ 2717880 h 4860733"/>
              <a:gd name="connsiteX8743" fmla="*/ 77453 w 4853691"/>
              <a:gd name="connsiteY8743" fmla="*/ 2727268 h 4860733"/>
              <a:gd name="connsiteX8744" fmla="*/ 77453 w 4853691"/>
              <a:gd name="connsiteY8744" fmla="*/ 2731962 h 4860733"/>
              <a:gd name="connsiteX8745" fmla="*/ 72758 w 4853691"/>
              <a:gd name="connsiteY8745" fmla="*/ 2731962 h 4860733"/>
              <a:gd name="connsiteX8746" fmla="*/ 68064 w 4853691"/>
              <a:gd name="connsiteY8746" fmla="*/ 2720227 h 4860733"/>
              <a:gd name="connsiteX8747" fmla="*/ 70411 w 4853691"/>
              <a:gd name="connsiteY8747" fmla="*/ 2708492 h 4860733"/>
              <a:gd name="connsiteX8748" fmla="*/ 61023 w 4853691"/>
              <a:gd name="connsiteY8748" fmla="*/ 2680327 h 4860733"/>
              <a:gd name="connsiteX8749" fmla="*/ 63370 w 4853691"/>
              <a:gd name="connsiteY8749" fmla="*/ 2673286 h 4860733"/>
              <a:gd name="connsiteX8750" fmla="*/ 56329 w 4853691"/>
              <a:gd name="connsiteY8750" fmla="*/ 2656857 h 4860733"/>
              <a:gd name="connsiteX8751" fmla="*/ 49288 w 4853691"/>
              <a:gd name="connsiteY8751" fmla="*/ 2628692 h 4860733"/>
              <a:gd name="connsiteX8752" fmla="*/ 49288 w 4853691"/>
              <a:gd name="connsiteY8752" fmla="*/ 2623998 h 4860733"/>
              <a:gd name="connsiteX8753" fmla="*/ 44594 w 4853691"/>
              <a:gd name="connsiteY8753" fmla="*/ 2609916 h 4860733"/>
              <a:gd name="connsiteX8754" fmla="*/ 53982 w 4853691"/>
              <a:gd name="connsiteY8754" fmla="*/ 2605222 h 4860733"/>
              <a:gd name="connsiteX8755" fmla="*/ 53982 w 4853691"/>
              <a:gd name="connsiteY8755" fmla="*/ 2605222 h 4860733"/>
              <a:gd name="connsiteX8756" fmla="*/ 58676 w 4853691"/>
              <a:gd name="connsiteY8756" fmla="*/ 2609916 h 4860733"/>
              <a:gd name="connsiteX8757" fmla="*/ 100923 w 4853691"/>
              <a:gd name="connsiteY8757" fmla="*/ 2640427 h 4860733"/>
              <a:gd name="connsiteX8758" fmla="*/ 117352 w 4853691"/>
              <a:gd name="connsiteY8758" fmla="*/ 2656857 h 4860733"/>
              <a:gd name="connsiteX8759" fmla="*/ 124393 w 4853691"/>
              <a:gd name="connsiteY8759" fmla="*/ 2663898 h 4860733"/>
              <a:gd name="connsiteX8760" fmla="*/ 147864 w 4853691"/>
              <a:gd name="connsiteY8760" fmla="*/ 2689715 h 4860733"/>
              <a:gd name="connsiteX8761" fmla="*/ 152558 w 4853691"/>
              <a:gd name="connsiteY8761" fmla="*/ 2692062 h 4860733"/>
              <a:gd name="connsiteX8762" fmla="*/ 164293 w 4853691"/>
              <a:gd name="connsiteY8762" fmla="*/ 2701451 h 4860733"/>
              <a:gd name="connsiteX8763" fmla="*/ 161946 w 4853691"/>
              <a:gd name="connsiteY8763" fmla="*/ 2706145 h 4860733"/>
              <a:gd name="connsiteX8764" fmla="*/ 157252 w 4853691"/>
              <a:gd name="connsiteY8764" fmla="*/ 2703798 h 4860733"/>
              <a:gd name="connsiteX8765" fmla="*/ 147864 w 4853691"/>
              <a:gd name="connsiteY8765" fmla="*/ 2699103 h 4860733"/>
              <a:gd name="connsiteX8766" fmla="*/ 138476 w 4853691"/>
              <a:gd name="connsiteY8766" fmla="*/ 2694409 h 4860733"/>
              <a:gd name="connsiteX8767" fmla="*/ 140823 w 4853691"/>
              <a:gd name="connsiteY8767" fmla="*/ 2685021 h 4860733"/>
              <a:gd name="connsiteX8768" fmla="*/ 119699 w 4853691"/>
              <a:gd name="connsiteY8768" fmla="*/ 2663898 h 4860733"/>
              <a:gd name="connsiteX8769" fmla="*/ 110311 w 4853691"/>
              <a:gd name="connsiteY8769" fmla="*/ 2666245 h 4860733"/>
              <a:gd name="connsiteX8770" fmla="*/ 100923 w 4853691"/>
              <a:gd name="connsiteY8770" fmla="*/ 2647468 h 4860733"/>
              <a:gd name="connsiteX8771" fmla="*/ 93882 w 4853691"/>
              <a:gd name="connsiteY8771" fmla="*/ 2638080 h 4860733"/>
              <a:gd name="connsiteX8772" fmla="*/ 89188 w 4853691"/>
              <a:gd name="connsiteY8772" fmla="*/ 2628692 h 4860733"/>
              <a:gd name="connsiteX8773" fmla="*/ 91535 w 4853691"/>
              <a:gd name="connsiteY8773" fmla="*/ 2626345 h 4860733"/>
              <a:gd name="connsiteX8774" fmla="*/ 93882 w 4853691"/>
              <a:gd name="connsiteY8774" fmla="*/ 2628692 h 4860733"/>
              <a:gd name="connsiteX8775" fmla="*/ 100923 w 4853691"/>
              <a:gd name="connsiteY8775" fmla="*/ 2640427 h 4860733"/>
              <a:gd name="connsiteX8776" fmla="*/ 199499 w 4853691"/>
              <a:gd name="connsiteY8776" fmla="*/ 2638080 h 4860733"/>
              <a:gd name="connsiteX8777" fmla="*/ 206540 w 4853691"/>
              <a:gd name="connsiteY8777" fmla="*/ 2609916 h 4860733"/>
              <a:gd name="connsiteX8778" fmla="*/ 215928 w 4853691"/>
              <a:gd name="connsiteY8778" fmla="*/ 2574710 h 4860733"/>
              <a:gd name="connsiteX8779" fmla="*/ 220622 w 4853691"/>
              <a:gd name="connsiteY8779" fmla="*/ 2553587 h 4860733"/>
              <a:gd name="connsiteX8780" fmla="*/ 232358 w 4853691"/>
              <a:gd name="connsiteY8780" fmla="*/ 2513687 h 4860733"/>
              <a:gd name="connsiteX8781" fmla="*/ 234705 w 4853691"/>
              <a:gd name="connsiteY8781" fmla="*/ 2513687 h 4860733"/>
              <a:gd name="connsiteX8782" fmla="*/ 234705 w 4853691"/>
              <a:gd name="connsiteY8782" fmla="*/ 2534810 h 4860733"/>
              <a:gd name="connsiteX8783" fmla="*/ 234705 w 4853691"/>
              <a:gd name="connsiteY8783" fmla="*/ 2560628 h 4860733"/>
              <a:gd name="connsiteX8784" fmla="*/ 234705 w 4853691"/>
              <a:gd name="connsiteY8784" fmla="*/ 2595833 h 4860733"/>
              <a:gd name="connsiteX8785" fmla="*/ 234705 w 4853691"/>
              <a:gd name="connsiteY8785" fmla="*/ 2626345 h 4860733"/>
              <a:gd name="connsiteX8786" fmla="*/ 234705 w 4853691"/>
              <a:gd name="connsiteY8786" fmla="*/ 2654510 h 4860733"/>
              <a:gd name="connsiteX8787" fmla="*/ 234705 w 4853691"/>
              <a:gd name="connsiteY8787" fmla="*/ 2743697 h 4860733"/>
              <a:gd name="connsiteX8788" fmla="*/ 220622 w 4853691"/>
              <a:gd name="connsiteY8788" fmla="*/ 2750738 h 4860733"/>
              <a:gd name="connsiteX8789" fmla="*/ 215928 w 4853691"/>
              <a:gd name="connsiteY8789" fmla="*/ 2748391 h 4860733"/>
              <a:gd name="connsiteX8790" fmla="*/ 206540 w 4853691"/>
              <a:gd name="connsiteY8790" fmla="*/ 2741350 h 4860733"/>
              <a:gd name="connsiteX8791" fmla="*/ 194805 w 4853691"/>
              <a:gd name="connsiteY8791" fmla="*/ 2731962 h 4860733"/>
              <a:gd name="connsiteX8792" fmla="*/ 199499 w 4853691"/>
              <a:gd name="connsiteY8792" fmla="*/ 2720227 h 4860733"/>
              <a:gd name="connsiteX8793" fmla="*/ 185417 w 4853691"/>
              <a:gd name="connsiteY8793" fmla="*/ 2701451 h 4860733"/>
              <a:gd name="connsiteX8794" fmla="*/ 194805 w 4853691"/>
              <a:gd name="connsiteY8794" fmla="*/ 2668592 h 4860733"/>
              <a:gd name="connsiteX8795" fmla="*/ 199499 w 4853691"/>
              <a:gd name="connsiteY8795" fmla="*/ 2638080 h 4860733"/>
              <a:gd name="connsiteX8796" fmla="*/ 286340 w 4853691"/>
              <a:gd name="connsiteY8796" fmla="*/ 2480828 h 4860733"/>
              <a:gd name="connsiteX8797" fmla="*/ 305116 w 4853691"/>
              <a:gd name="connsiteY8797" fmla="*/ 2473787 h 4860733"/>
              <a:gd name="connsiteX8798" fmla="*/ 335628 w 4853691"/>
              <a:gd name="connsiteY8798" fmla="*/ 2462052 h 4860733"/>
              <a:gd name="connsiteX8799" fmla="*/ 352057 w 4853691"/>
              <a:gd name="connsiteY8799" fmla="*/ 2457358 h 4860733"/>
              <a:gd name="connsiteX8800" fmla="*/ 389610 w 4853691"/>
              <a:gd name="connsiteY8800" fmla="*/ 2443275 h 4860733"/>
              <a:gd name="connsiteX8801" fmla="*/ 398998 w 4853691"/>
              <a:gd name="connsiteY8801" fmla="*/ 2440928 h 4860733"/>
              <a:gd name="connsiteX8802" fmla="*/ 443592 w 4853691"/>
              <a:gd name="connsiteY8802" fmla="*/ 2422152 h 4860733"/>
              <a:gd name="connsiteX8803" fmla="*/ 450633 w 4853691"/>
              <a:gd name="connsiteY8803" fmla="*/ 2419805 h 4860733"/>
              <a:gd name="connsiteX8804" fmla="*/ 497574 w 4853691"/>
              <a:gd name="connsiteY8804" fmla="*/ 2401028 h 4860733"/>
              <a:gd name="connsiteX8805" fmla="*/ 514003 w 4853691"/>
              <a:gd name="connsiteY8805" fmla="*/ 2393987 h 4860733"/>
              <a:gd name="connsiteX8806" fmla="*/ 553903 w 4853691"/>
              <a:gd name="connsiteY8806" fmla="*/ 2377558 h 4860733"/>
              <a:gd name="connsiteX8807" fmla="*/ 596150 w 4853691"/>
              <a:gd name="connsiteY8807" fmla="*/ 2361129 h 4860733"/>
              <a:gd name="connsiteX8808" fmla="*/ 612579 w 4853691"/>
              <a:gd name="connsiteY8808" fmla="*/ 2354088 h 4860733"/>
              <a:gd name="connsiteX8809" fmla="*/ 652479 w 4853691"/>
              <a:gd name="connsiteY8809" fmla="*/ 2337658 h 4860733"/>
              <a:gd name="connsiteX8810" fmla="*/ 671255 w 4853691"/>
              <a:gd name="connsiteY8810" fmla="*/ 2349394 h 4860733"/>
              <a:gd name="connsiteX8811" fmla="*/ 692379 w 4853691"/>
              <a:gd name="connsiteY8811" fmla="*/ 2328270 h 4860733"/>
              <a:gd name="connsiteX8812" fmla="*/ 690032 w 4853691"/>
              <a:gd name="connsiteY8812" fmla="*/ 2321229 h 4860733"/>
              <a:gd name="connsiteX8813" fmla="*/ 870754 w 4853691"/>
              <a:gd name="connsiteY8813" fmla="*/ 2243776 h 4860733"/>
              <a:gd name="connsiteX8814" fmla="*/ 1180564 w 4853691"/>
              <a:gd name="connsiteY8814" fmla="*/ 2109995 h 4860733"/>
              <a:gd name="connsiteX8815" fmla="*/ 1208729 w 4853691"/>
              <a:gd name="connsiteY8815" fmla="*/ 2098260 h 4860733"/>
              <a:gd name="connsiteX8816" fmla="*/ 1269752 w 4853691"/>
              <a:gd name="connsiteY8816" fmla="*/ 2072442 h 4860733"/>
              <a:gd name="connsiteX8817" fmla="*/ 1276793 w 4853691"/>
              <a:gd name="connsiteY8817" fmla="*/ 2079483 h 4860733"/>
              <a:gd name="connsiteX8818" fmla="*/ 1222811 w 4853691"/>
              <a:gd name="connsiteY8818" fmla="*/ 2156936 h 4860733"/>
              <a:gd name="connsiteX8819" fmla="*/ 1201688 w 4853691"/>
              <a:gd name="connsiteY8819" fmla="*/ 2187447 h 4860733"/>
              <a:gd name="connsiteX8820" fmla="*/ 1121888 w 4853691"/>
              <a:gd name="connsiteY8820" fmla="*/ 2307147 h 4860733"/>
              <a:gd name="connsiteX8821" fmla="*/ 755749 w 4853691"/>
              <a:gd name="connsiteY8821" fmla="*/ 2828191 h 4860733"/>
              <a:gd name="connsiteX8822" fmla="*/ 755749 w 4853691"/>
              <a:gd name="connsiteY8822" fmla="*/ 2830538 h 4860733"/>
              <a:gd name="connsiteX8823" fmla="*/ 725237 w 4853691"/>
              <a:gd name="connsiteY8823" fmla="*/ 2870438 h 4860733"/>
              <a:gd name="connsiteX8824" fmla="*/ 720543 w 4853691"/>
              <a:gd name="connsiteY8824" fmla="*/ 2877479 h 4860733"/>
              <a:gd name="connsiteX8825" fmla="*/ 694726 w 4853691"/>
              <a:gd name="connsiteY8825" fmla="*/ 2910338 h 4860733"/>
              <a:gd name="connsiteX8826" fmla="*/ 687685 w 4853691"/>
              <a:gd name="connsiteY8826" fmla="*/ 2917379 h 4860733"/>
              <a:gd name="connsiteX8827" fmla="*/ 661867 w 4853691"/>
              <a:gd name="connsiteY8827" fmla="*/ 2947890 h 4860733"/>
              <a:gd name="connsiteX8828" fmla="*/ 654826 w 4853691"/>
              <a:gd name="connsiteY8828" fmla="*/ 2957279 h 4860733"/>
              <a:gd name="connsiteX8829" fmla="*/ 631355 w 4853691"/>
              <a:gd name="connsiteY8829" fmla="*/ 2985443 h 4860733"/>
              <a:gd name="connsiteX8830" fmla="*/ 621967 w 4853691"/>
              <a:gd name="connsiteY8830" fmla="*/ 2997178 h 4860733"/>
              <a:gd name="connsiteX8831" fmla="*/ 612579 w 4853691"/>
              <a:gd name="connsiteY8831" fmla="*/ 3006567 h 4860733"/>
              <a:gd name="connsiteX8832" fmla="*/ 600844 w 4853691"/>
              <a:gd name="connsiteY8832" fmla="*/ 3001873 h 4860733"/>
              <a:gd name="connsiteX8833" fmla="*/ 589109 w 4853691"/>
              <a:gd name="connsiteY8833" fmla="*/ 3004220 h 4860733"/>
              <a:gd name="connsiteX8834" fmla="*/ 563291 w 4853691"/>
              <a:gd name="connsiteY8834" fmla="*/ 2969014 h 4860733"/>
              <a:gd name="connsiteX8835" fmla="*/ 460021 w 4853691"/>
              <a:gd name="connsiteY8835" fmla="*/ 2818803 h 4860733"/>
              <a:gd name="connsiteX8836" fmla="*/ 340322 w 4853691"/>
              <a:gd name="connsiteY8836" fmla="*/ 2647468 h 4860733"/>
              <a:gd name="connsiteX8837" fmla="*/ 333281 w 4853691"/>
              <a:gd name="connsiteY8837" fmla="*/ 2635733 h 4860733"/>
              <a:gd name="connsiteX8838" fmla="*/ 312157 w 4853691"/>
              <a:gd name="connsiteY8838" fmla="*/ 2607569 h 4860733"/>
              <a:gd name="connsiteX8839" fmla="*/ 288687 w 4853691"/>
              <a:gd name="connsiteY8839" fmla="*/ 2574710 h 4860733"/>
              <a:gd name="connsiteX8840" fmla="*/ 286340 w 4853691"/>
              <a:gd name="connsiteY8840" fmla="*/ 2572363 h 4860733"/>
              <a:gd name="connsiteX8841" fmla="*/ 265216 w 4853691"/>
              <a:gd name="connsiteY8841" fmla="*/ 2541851 h 4860733"/>
              <a:gd name="connsiteX8842" fmla="*/ 260522 w 4853691"/>
              <a:gd name="connsiteY8842" fmla="*/ 2534810 h 4860733"/>
              <a:gd name="connsiteX8843" fmla="*/ 246440 w 4853691"/>
              <a:gd name="connsiteY8843" fmla="*/ 2516034 h 4860733"/>
              <a:gd name="connsiteX8844" fmla="*/ 253481 w 4853691"/>
              <a:gd name="connsiteY8844" fmla="*/ 2499605 h 4860733"/>
              <a:gd name="connsiteX8845" fmla="*/ 253481 w 4853691"/>
              <a:gd name="connsiteY8845" fmla="*/ 2494910 h 4860733"/>
              <a:gd name="connsiteX8846" fmla="*/ 258175 w 4853691"/>
              <a:gd name="connsiteY8846" fmla="*/ 2492563 h 4860733"/>
              <a:gd name="connsiteX8847" fmla="*/ 286340 w 4853691"/>
              <a:gd name="connsiteY8847" fmla="*/ 2480828 h 4860733"/>
              <a:gd name="connsiteX8848" fmla="*/ 1227505 w 4853691"/>
              <a:gd name="connsiteY8848" fmla="*/ 2016113 h 4860733"/>
              <a:gd name="connsiteX8849" fmla="*/ 1189953 w 4853691"/>
              <a:gd name="connsiteY8849" fmla="*/ 1992643 h 4860733"/>
              <a:gd name="connsiteX8850" fmla="*/ 1171176 w 4853691"/>
              <a:gd name="connsiteY8850" fmla="*/ 1980907 h 4860733"/>
              <a:gd name="connsiteX8851" fmla="*/ 1135971 w 4853691"/>
              <a:gd name="connsiteY8851" fmla="*/ 1959784 h 4860733"/>
              <a:gd name="connsiteX8852" fmla="*/ 1114847 w 4853691"/>
              <a:gd name="connsiteY8852" fmla="*/ 1948049 h 4860733"/>
              <a:gd name="connsiteX8853" fmla="*/ 1081988 w 4853691"/>
              <a:gd name="connsiteY8853" fmla="*/ 1929272 h 4860733"/>
              <a:gd name="connsiteX8854" fmla="*/ 1058518 w 4853691"/>
              <a:gd name="connsiteY8854" fmla="*/ 1917537 h 4860733"/>
              <a:gd name="connsiteX8855" fmla="*/ 1028006 w 4853691"/>
              <a:gd name="connsiteY8855" fmla="*/ 1901108 h 4860733"/>
              <a:gd name="connsiteX8856" fmla="*/ 1004536 w 4853691"/>
              <a:gd name="connsiteY8856" fmla="*/ 1889372 h 4860733"/>
              <a:gd name="connsiteX8857" fmla="*/ 974024 w 4853691"/>
              <a:gd name="connsiteY8857" fmla="*/ 1872943 h 4860733"/>
              <a:gd name="connsiteX8858" fmla="*/ 950554 w 4853691"/>
              <a:gd name="connsiteY8858" fmla="*/ 1861208 h 4860733"/>
              <a:gd name="connsiteX8859" fmla="*/ 920042 w 4853691"/>
              <a:gd name="connsiteY8859" fmla="*/ 1847126 h 4860733"/>
              <a:gd name="connsiteX8860" fmla="*/ 894225 w 4853691"/>
              <a:gd name="connsiteY8860" fmla="*/ 1835390 h 4860733"/>
              <a:gd name="connsiteX8861" fmla="*/ 866060 w 4853691"/>
              <a:gd name="connsiteY8861" fmla="*/ 1823655 h 4860733"/>
              <a:gd name="connsiteX8862" fmla="*/ 837896 w 4853691"/>
              <a:gd name="connsiteY8862" fmla="*/ 1811920 h 4860733"/>
              <a:gd name="connsiteX8863" fmla="*/ 812078 w 4853691"/>
              <a:gd name="connsiteY8863" fmla="*/ 1800185 h 4860733"/>
              <a:gd name="connsiteX8864" fmla="*/ 783914 w 4853691"/>
              <a:gd name="connsiteY8864" fmla="*/ 1788449 h 4860733"/>
              <a:gd name="connsiteX8865" fmla="*/ 758096 w 4853691"/>
              <a:gd name="connsiteY8865" fmla="*/ 1779061 h 4860733"/>
              <a:gd name="connsiteX8866" fmla="*/ 729931 w 4853691"/>
              <a:gd name="connsiteY8866" fmla="*/ 1769673 h 4860733"/>
              <a:gd name="connsiteX8867" fmla="*/ 704114 w 4853691"/>
              <a:gd name="connsiteY8867" fmla="*/ 1760285 h 4860733"/>
              <a:gd name="connsiteX8868" fmla="*/ 675949 w 4853691"/>
              <a:gd name="connsiteY8868" fmla="*/ 1750897 h 4860733"/>
              <a:gd name="connsiteX8869" fmla="*/ 652479 w 4853691"/>
              <a:gd name="connsiteY8869" fmla="*/ 1743855 h 4860733"/>
              <a:gd name="connsiteX8870" fmla="*/ 624314 w 4853691"/>
              <a:gd name="connsiteY8870" fmla="*/ 1736814 h 4860733"/>
              <a:gd name="connsiteX8871" fmla="*/ 603191 w 4853691"/>
              <a:gd name="connsiteY8871" fmla="*/ 1732120 h 4860733"/>
              <a:gd name="connsiteX8872" fmla="*/ 572679 w 4853691"/>
              <a:gd name="connsiteY8872" fmla="*/ 1727426 h 4860733"/>
              <a:gd name="connsiteX8873" fmla="*/ 553903 w 4853691"/>
              <a:gd name="connsiteY8873" fmla="*/ 1725079 h 4860733"/>
              <a:gd name="connsiteX8874" fmla="*/ 523391 w 4853691"/>
              <a:gd name="connsiteY8874" fmla="*/ 1720385 h 4860733"/>
              <a:gd name="connsiteX8875" fmla="*/ 506962 w 4853691"/>
              <a:gd name="connsiteY8875" fmla="*/ 1718038 h 4860733"/>
              <a:gd name="connsiteX8876" fmla="*/ 474103 w 4853691"/>
              <a:gd name="connsiteY8876" fmla="*/ 1715691 h 4860733"/>
              <a:gd name="connsiteX8877" fmla="*/ 464715 w 4853691"/>
              <a:gd name="connsiteY8877" fmla="*/ 1699262 h 4860733"/>
              <a:gd name="connsiteX8878" fmla="*/ 478797 w 4853691"/>
              <a:gd name="connsiteY8878" fmla="*/ 1675791 h 4860733"/>
              <a:gd name="connsiteX8879" fmla="*/ 497574 w 4853691"/>
              <a:gd name="connsiteY8879" fmla="*/ 1647627 h 4860733"/>
              <a:gd name="connsiteX8880" fmla="*/ 514003 w 4853691"/>
              <a:gd name="connsiteY8880" fmla="*/ 1624156 h 4860733"/>
              <a:gd name="connsiteX8881" fmla="*/ 1204035 w 4853691"/>
              <a:gd name="connsiteY8881" fmla="*/ 1194647 h 4860733"/>
              <a:gd name="connsiteX8882" fmla="*/ 1218117 w 4853691"/>
              <a:gd name="connsiteY8882" fmla="*/ 1335469 h 4860733"/>
              <a:gd name="connsiteX8883" fmla="*/ 1201688 w 4853691"/>
              <a:gd name="connsiteY8883" fmla="*/ 1354246 h 4860733"/>
              <a:gd name="connsiteX8884" fmla="*/ 1222811 w 4853691"/>
              <a:gd name="connsiteY8884" fmla="*/ 1375369 h 4860733"/>
              <a:gd name="connsiteX8885" fmla="*/ 1222811 w 4853691"/>
              <a:gd name="connsiteY8885" fmla="*/ 1375369 h 4860733"/>
              <a:gd name="connsiteX8886" fmla="*/ 1293223 w 4853691"/>
              <a:gd name="connsiteY8886" fmla="*/ 2032542 h 4860733"/>
              <a:gd name="connsiteX8887" fmla="*/ 1279140 w 4853691"/>
              <a:gd name="connsiteY8887" fmla="*/ 2041930 h 4860733"/>
              <a:gd name="connsiteX8888" fmla="*/ 1241588 w 4853691"/>
              <a:gd name="connsiteY8888" fmla="*/ 2018460 h 4860733"/>
              <a:gd name="connsiteX8889" fmla="*/ 1227505 w 4853691"/>
              <a:gd name="connsiteY8889" fmla="*/ 2016113 h 4860733"/>
              <a:gd name="connsiteX8890" fmla="*/ 384916 w 4853691"/>
              <a:gd name="connsiteY8890" fmla="*/ 1734467 h 4860733"/>
              <a:gd name="connsiteX8891" fmla="*/ 352057 w 4853691"/>
              <a:gd name="connsiteY8891" fmla="*/ 1776714 h 4860733"/>
              <a:gd name="connsiteX8892" fmla="*/ 328587 w 4853691"/>
              <a:gd name="connsiteY8892" fmla="*/ 1809573 h 4860733"/>
              <a:gd name="connsiteX8893" fmla="*/ 314504 w 4853691"/>
              <a:gd name="connsiteY8893" fmla="*/ 1828349 h 4860733"/>
              <a:gd name="connsiteX8894" fmla="*/ 321545 w 4853691"/>
              <a:gd name="connsiteY8894" fmla="*/ 1783755 h 4860733"/>
              <a:gd name="connsiteX8895" fmla="*/ 359098 w 4853691"/>
              <a:gd name="connsiteY8895" fmla="*/ 1673444 h 4860733"/>
              <a:gd name="connsiteX8896" fmla="*/ 366139 w 4853691"/>
              <a:gd name="connsiteY8896" fmla="*/ 1675791 h 4860733"/>
              <a:gd name="connsiteX8897" fmla="*/ 387263 w 4853691"/>
              <a:gd name="connsiteY8897" fmla="*/ 1685179 h 4860733"/>
              <a:gd name="connsiteX8898" fmla="*/ 394304 w 4853691"/>
              <a:gd name="connsiteY8898" fmla="*/ 1687526 h 4860733"/>
              <a:gd name="connsiteX8899" fmla="*/ 415427 w 4853691"/>
              <a:gd name="connsiteY8899" fmla="*/ 1699262 h 4860733"/>
              <a:gd name="connsiteX8900" fmla="*/ 413080 w 4853691"/>
              <a:gd name="connsiteY8900" fmla="*/ 1703956 h 4860733"/>
              <a:gd name="connsiteX8901" fmla="*/ 384916 w 4853691"/>
              <a:gd name="connsiteY8901" fmla="*/ 1734467 h 4860733"/>
              <a:gd name="connsiteX8902" fmla="*/ 368486 w 4853691"/>
              <a:gd name="connsiteY8902" fmla="*/ 1595992 h 4860733"/>
              <a:gd name="connsiteX8903" fmla="*/ 382569 w 4853691"/>
              <a:gd name="connsiteY8903" fmla="*/ 1563133 h 4860733"/>
              <a:gd name="connsiteX8904" fmla="*/ 396651 w 4853691"/>
              <a:gd name="connsiteY8904" fmla="*/ 1532621 h 4860733"/>
              <a:gd name="connsiteX8905" fmla="*/ 410733 w 4853691"/>
              <a:gd name="connsiteY8905" fmla="*/ 1499763 h 4860733"/>
              <a:gd name="connsiteX8906" fmla="*/ 424815 w 4853691"/>
              <a:gd name="connsiteY8906" fmla="*/ 1469251 h 4860733"/>
              <a:gd name="connsiteX8907" fmla="*/ 438898 w 4853691"/>
              <a:gd name="connsiteY8907" fmla="*/ 1438740 h 4860733"/>
              <a:gd name="connsiteX8908" fmla="*/ 441245 w 4853691"/>
              <a:gd name="connsiteY8908" fmla="*/ 1436392 h 4860733"/>
              <a:gd name="connsiteX8909" fmla="*/ 424815 w 4853691"/>
              <a:gd name="connsiteY8909" fmla="*/ 1483333 h 4860733"/>
              <a:gd name="connsiteX8910" fmla="*/ 413080 w 4853691"/>
              <a:gd name="connsiteY8910" fmla="*/ 1513845 h 4860733"/>
              <a:gd name="connsiteX8911" fmla="*/ 391957 w 4853691"/>
              <a:gd name="connsiteY8911" fmla="*/ 1574868 h 4860733"/>
              <a:gd name="connsiteX8912" fmla="*/ 384916 w 4853691"/>
              <a:gd name="connsiteY8912" fmla="*/ 1591297 h 4860733"/>
              <a:gd name="connsiteX8913" fmla="*/ 382569 w 4853691"/>
              <a:gd name="connsiteY8913" fmla="*/ 1600686 h 4860733"/>
              <a:gd name="connsiteX8914" fmla="*/ 361445 w 4853691"/>
              <a:gd name="connsiteY8914" fmla="*/ 1628850 h 4860733"/>
              <a:gd name="connsiteX8915" fmla="*/ 349710 w 4853691"/>
              <a:gd name="connsiteY8915" fmla="*/ 1645280 h 4860733"/>
              <a:gd name="connsiteX8916" fmla="*/ 347363 w 4853691"/>
              <a:gd name="connsiteY8916" fmla="*/ 1642933 h 4860733"/>
              <a:gd name="connsiteX8917" fmla="*/ 356751 w 4853691"/>
              <a:gd name="connsiteY8917" fmla="*/ 1621809 h 4860733"/>
              <a:gd name="connsiteX8918" fmla="*/ 368486 w 4853691"/>
              <a:gd name="connsiteY8918" fmla="*/ 1595992 h 4860733"/>
              <a:gd name="connsiteX8919" fmla="*/ 582068 w 4853691"/>
              <a:gd name="connsiteY8919" fmla="*/ 1157094 h 4860733"/>
              <a:gd name="connsiteX8920" fmla="*/ 596150 w 4853691"/>
              <a:gd name="connsiteY8920" fmla="*/ 1131276 h 4860733"/>
              <a:gd name="connsiteX8921" fmla="*/ 610232 w 4853691"/>
              <a:gd name="connsiteY8921" fmla="*/ 1105459 h 4860733"/>
              <a:gd name="connsiteX8922" fmla="*/ 666561 w 4853691"/>
              <a:gd name="connsiteY8922" fmla="*/ 1044436 h 4860733"/>
              <a:gd name="connsiteX8923" fmla="*/ 687685 w 4853691"/>
              <a:gd name="connsiteY8923" fmla="*/ 1023312 h 4860733"/>
              <a:gd name="connsiteX8924" fmla="*/ 767484 w 4853691"/>
              <a:gd name="connsiteY8924" fmla="*/ 943513 h 4860733"/>
              <a:gd name="connsiteX8925" fmla="*/ 802690 w 4853691"/>
              <a:gd name="connsiteY8925" fmla="*/ 910654 h 4860733"/>
              <a:gd name="connsiteX8926" fmla="*/ 837896 w 4853691"/>
              <a:gd name="connsiteY8926" fmla="*/ 877795 h 4860733"/>
              <a:gd name="connsiteX8927" fmla="*/ 851978 w 4853691"/>
              <a:gd name="connsiteY8927" fmla="*/ 882489 h 4860733"/>
              <a:gd name="connsiteX8928" fmla="*/ 851978 w 4853691"/>
              <a:gd name="connsiteY8928" fmla="*/ 948207 h 4860733"/>
              <a:gd name="connsiteX8929" fmla="*/ 851978 w 4853691"/>
              <a:gd name="connsiteY8929" fmla="*/ 952901 h 4860733"/>
              <a:gd name="connsiteX8930" fmla="*/ 849631 w 4853691"/>
              <a:gd name="connsiteY8930" fmla="*/ 1081988 h 4860733"/>
              <a:gd name="connsiteX8931" fmla="*/ 823813 w 4853691"/>
              <a:gd name="connsiteY8931" fmla="*/ 1105459 h 4860733"/>
              <a:gd name="connsiteX8932" fmla="*/ 807384 w 4853691"/>
              <a:gd name="connsiteY8932" fmla="*/ 1119541 h 4860733"/>
              <a:gd name="connsiteX8933" fmla="*/ 769831 w 4853691"/>
              <a:gd name="connsiteY8933" fmla="*/ 1157094 h 4860733"/>
              <a:gd name="connsiteX8934" fmla="*/ 753402 w 4853691"/>
              <a:gd name="connsiteY8934" fmla="*/ 1173523 h 4860733"/>
              <a:gd name="connsiteX8935" fmla="*/ 725237 w 4853691"/>
              <a:gd name="connsiteY8935" fmla="*/ 1201688 h 4860733"/>
              <a:gd name="connsiteX8936" fmla="*/ 708808 w 4853691"/>
              <a:gd name="connsiteY8936" fmla="*/ 1196994 h 4860733"/>
              <a:gd name="connsiteX8937" fmla="*/ 694726 w 4853691"/>
              <a:gd name="connsiteY8937" fmla="*/ 1192300 h 4860733"/>
              <a:gd name="connsiteX8938" fmla="*/ 675949 w 4853691"/>
              <a:gd name="connsiteY8938" fmla="*/ 1187606 h 4860733"/>
              <a:gd name="connsiteX8939" fmla="*/ 664214 w 4853691"/>
              <a:gd name="connsiteY8939" fmla="*/ 1185259 h 4860733"/>
              <a:gd name="connsiteX8940" fmla="*/ 643091 w 4853691"/>
              <a:gd name="connsiteY8940" fmla="*/ 1182911 h 4860733"/>
              <a:gd name="connsiteX8941" fmla="*/ 633703 w 4853691"/>
              <a:gd name="connsiteY8941" fmla="*/ 1180564 h 4860733"/>
              <a:gd name="connsiteX8942" fmla="*/ 603191 w 4853691"/>
              <a:gd name="connsiteY8942" fmla="*/ 1178217 h 4860733"/>
              <a:gd name="connsiteX8943" fmla="*/ 570332 w 4853691"/>
              <a:gd name="connsiteY8943" fmla="*/ 1180564 h 4860733"/>
              <a:gd name="connsiteX8944" fmla="*/ 567985 w 4853691"/>
              <a:gd name="connsiteY8944" fmla="*/ 1180564 h 4860733"/>
              <a:gd name="connsiteX8945" fmla="*/ 567985 w 4853691"/>
              <a:gd name="connsiteY8945" fmla="*/ 1178217 h 4860733"/>
              <a:gd name="connsiteX8946" fmla="*/ 582068 w 4853691"/>
              <a:gd name="connsiteY8946" fmla="*/ 1157094 h 4860733"/>
              <a:gd name="connsiteX8947" fmla="*/ 901266 w 4853691"/>
              <a:gd name="connsiteY8947" fmla="*/ 1037394 h 4860733"/>
              <a:gd name="connsiteX8948" fmla="*/ 929430 w 4853691"/>
              <a:gd name="connsiteY8948" fmla="*/ 1011577 h 4860733"/>
              <a:gd name="connsiteX8949" fmla="*/ 957595 w 4853691"/>
              <a:gd name="connsiteY8949" fmla="*/ 988107 h 4860733"/>
              <a:gd name="connsiteX8950" fmla="*/ 985760 w 4853691"/>
              <a:gd name="connsiteY8950" fmla="*/ 964636 h 4860733"/>
              <a:gd name="connsiteX8951" fmla="*/ 1013924 w 4853691"/>
              <a:gd name="connsiteY8951" fmla="*/ 941166 h 4860733"/>
              <a:gd name="connsiteX8952" fmla="*/ 1020965 w 4853691"/>
              <a:gd name="connsiteY8952" fmla="*/ 936472 h 4860733"/>
              <a:gd name="connsiteX8953" fmla="*/ 988107 w 4853691"/>
              <a:gd name="connsiteY8953" fmla="*/ 992801 h 4860733"/>
              <a:gd name="connsiteX8954" fmla="*/ 966983 w 4853691"/>
              <a:gd name="connsiteY8954" fmla="*/ 1030353 h 4860733"/>
              <a:gd name="connsiteX8955" fmla="*/ 964636 w 4853691"/>
              <a:gd name="connsiteY8955" fmla="*/ 1035047 h 4860733"/>
              <a:gd name="connsiteX8956" fmla="*/ 950554 w 4853691"/>
              <a:gd name="connsiteY8956" fmla="*/ 1051477 h 4860733"/>
              <a:gd name="connsiteX8957" fmla="*/ 934124 w 4853691"/>
              <a:gd name="connsiteY8957" fmla="*/ 1070253 h 4860733"/>
              <a:gd name="connsiteX8958" fmla="*/ 903613 w 4853691"/>
              <a:gd name="connsiteY8958" fmla="*/ 1105459 h 4860733"/>
              <a:gd name="connsiteX8959" fmla="*/ 889531 w 4853691"/>
              <a:gd name="connsiteY8959" fmla="*/ 1121888 h 4860733"/>
              <a:gd name="connsiteX8960" fmla="*/ 859019 w 4853691"/>
              <a:gd name="connsiteY8960" fmla="*/ 1159441 h 4860733"/>
              <a:gd name="connsiteX8961" fmla="*/ 844937 w 4853691"/>
              <a:gd name="connsiteY8961" fmla="*/ 1175870 h 4860733"/>
              <a:gd name="connsiteX8962" fmla="*/ 844937 w 4853691"/>
              <a:gd name="connsiteY8962" fmla="*/ 1175870 h 4860733"/>
              <a:gd name="connsiteX8963" fmla="*/ 844937 w 4853691"/>
              <a:gd name="connsiteY8963" fmla="*/ 1154747 h 4860733"/>
              <a:gd name="connsiteX8964" fmla="*/ 844937 w 4853691"/>
              <a:gd name="connsiteY8964" fmla="*/ 1135970 h 4860733"/>
              <a:gd name="connsiteX8965" fmla="*/ 844937 w 4853691"/>
              <a:gd name="connsiteY8965" fmla="*/ 1103112 h 4860733"/>
              <a:gd name="connsiteX8966" fmla="*/ 844937 w 4853691"/>
              <a:gd name="connsiteY8966" fmla="*/ 1086683 h 4860733"/>
              <a:gd name="connsiteX8967" fmla="*/ 868407 w 4853691"/>
              <a:gd name="connsiteY8967" fmla="*/ 1063212 h 4860733"/>
              <a:gd name="connsiteX8968" fmla="*/ 901266 w 4853691"/>
              <a:gd name="connsiteY8968" fmla="*/ 1037394 h 4860733"/>
              <a:gd name="connsiteX8969" fmla="*/ 1077294 w 4853691"/>
              <a:gd name="connsiteY8969" fmla="*/ 844937 h 4860733"/>
              <a:gd name="connsiteX8970" fmla="*/ 1100765 w 4853691"/>
              <a:gd name="connsiteY8970" fmla="*/ 805037 h 4860733"/>
              <a:gd name="connsiteX8971" fmla="*/ 1103112 w 4853691"/>
              <a:gd name="connsiteY8971" fmla="*/ 802690 h 4860733"/>
              <a:gd name="connsiteX8972" fmla="*/ 1112500 w 4853691"/>
              <a:gd name="connsiteY8972" fmla="*/ 805037 h 4860733"/>
              <a:gd name="connsiteX8973" fmla="*/ 1124235 w 4853691"/>
              <a:gd name="connsiteY8973" fmla="*/ 807384 h 4860733"/>
              <a:gd name="connsiteX8974" fmla="*/ 1138318 w 4853691"/>
              <a:gd name="connsiteY8974" fmla="*/ 812078 h 4860733"/>
              <a:gd name="connsiteX8975" fmla="*/ 1147706 w 4853691"/>
              <a:gd name="connsiteY8975" fmla="*/ 814425 h 4860733"/>
              <a:gd name="connsiteX8976" fmla="*/ 1147706 w 4853691"/>
              <a:gd name="connsiteY8976" fmla="*/ 819119 h 4860733"/>
              <a:gd name="connsiteX8977" fmla="*/ 1152400 w 4853691"/>
              <a:gd name="connsiteY8977" fmla="*/ 830854 h 4860733"/>
              <a:gd name="connsiteX8978" fmla="*/ 1110153 w 4853691"/>
              <a:gd name="connsiteY8978" fmla="*/ 863713 h 4860733"/>
              <a:gd name="connsiteX8979" fmla="*/ 1110153 w 4853691"/>
              <a:gd name="connsiteY8979" fmla="*/ 863713 h 4860733"/>
              <a:gd name="connsiteX8980" fmla="*/ 1032700 w 4853691"/>
              <a:gd name="connsiteY8980" fmla="*/ 924736 h 4860733"/>
              <a:gd name="connsiteX8981" fmla="*/ 1049130 w 4853691"/>
              <a:gd name="connsiteY8981" fmla="*/ 896572 h 4860733"/>
              <a:gd name="connsiteX8982" fmla="*/ 1077294 w 4853691"/>
              <a:gd name="connsiteY8982" fmla="*/ 844937 h 4860733"/>
              <a:gd name="connsiteX8983" fmla="*/ 1201688 w 4853691"/>
              <a:gd name="connsiteY8983" fmla="*/ 776872 h 4860733"/>
              <a:gd name="connsiteX8984" fmla="*/ 1213423 w 4853691"/>
              <a:gd name="connsiteY8984" fmla="*/ 762790 h 4860733"/>
              <a:gd name="connsiteX8985" fmla="*/ 1232199 w 4853691"/>
              <a:gd name="connsiteY8985" fmla="*/ 736973 h 4860733"/>
              <a:gd name="connsiteX8986" fmla="*/ 1243935 w 4853691"/>
              <a:gd name="connsiteY8986" fmla="*/ 722890 h 4860733"/>
              <a:gd name="connsiteX8987" fmla="*/ 1281487 w 4853691"/>
              <a:gd name="connsiteY8987" fmla="*/ 675949 h 4860733"/>
              <a:gd name="connsiteX8988" fmla="*/ 1295570 w 4853691"/>
              <a:gd name="connsiteY8988" fmla="*/ 659520 h 4860733"/>
              <a:gd name="connsiteX8989" fmla="*/ 1307305 w 4853691"/>
              <a:gd name="connsiteY8989" fmla="*/ 645438 h 4860733"/>
              <a:gd name="connsiteX8990" fmla="*/ 1326081 w 4853691"/>
              <a:gd name="connsiteY8990" fmla="*/ 621967 h 4860733"/>
              <a:gd name="connsiteX8991" fmla="*/ 1337816 w 4853691"/>
              <a:gd name="connsiteY8991" fmla="*/ 607885 h 4860733"/>
              <a:gd name="connsiteX8992" fmla="*/ 1356593 w 4853691"/>
              <a:gd name="connsiteY8992" fmla="*/ 586762 h 4860733"/>
              <a:gd name="connsiteX8993" fmla="*/ 1368328 w 4853691"/>
              <a:gd name="connsiteY8993" fmla="*/ 572679 h 4860733"/>
              <a:gd name="connsiteX8994" fmla="*/ 1387104 w 4853691"/>
              <a:gd name="connsiteY8994" fmla="*/ 551556 h 4860733"/>
              <a:gd name="connsiteX8995" fmla="*/ 1401187 w 4853691"/>
              <a:gd name="connsiteY8995" fmla="*/ 537474 h 4860733"/>
              <a:gd name="connsiteX8996" fmla="*/ 1419963 w 4853691"/>
              <a:gd name="connsiteY8996" fmla="*/ 518697 h 4860733"/>
              <a:gd name="connsiteX8997" fmla="*/ 1434045 w 4853691"/>
              <a:gd name="connsiteY8997" fmla="*/ 504615 h 4860733"/>
              <a:gd name="connsiteX8998" fmla="*/ 1452822 w 4853691"/>
              <a:gd name="connsiteY8998" fmla="*/ 485839 h 4860733"/>
              <a:gd name="connsiteX8999" fmla="*/ 1455169 w 4853691"/>
              <a:gd name="connsiteY8999" fmla="*/ 483492 h 4860733"/>
              <a:gd name="connsiteX9000" fmla="*/ 1544357 w 4853691"/>
              <a:gd name="connsiteY9000" fmla="*/ 460021 h 4860733"/>
              <a:gd name="connsiteX9001" fmla="*/ 1544357 w 4853691"/>
              <a:gd name="connsiteY9001" fmla="*/ 462368 h 4860733"/>
              <a:gd name="connsiteX9002" fmla="*/ 1530274 w 4853691"/>
              <a:gd name="connsiteY9002" fmla="*/ 485839 h 4860733"/>
              <a:gd name="connsiteX9003" fmla="*/ 1509151 w 4853691"/>
              <a:gd name="connsiteY9003" fmla="*/ 518697 h 4860733"/>
              <a:gd name="connsiteX9004" fmla="*/ 1495069 w 4853691"/>
              <a:gd name="connsiteY9004" fmla="*/ 544515 h 4860733"/>
              <a:gd name="connsiteX9005" fmla="*/ 1473945 w 4853691"/>
              <a:gd name="connsiteY9005" fmla="*/ 582068 h 4860733"/>
              <a:gd name="connsiteX9006" fmla="*/ 1459863 w 4853691"/>
              <a:gd name="connsiteY9006" fmla="*/ 607885 h 4860733"/>
              <a:gd name="connsiteX9007" fmla="*/ 1441087 w 4853691"/>
              <a:gd name="connsiteY9007" fmla="*/ 645438 h 4860733"/>
              <a:gd name="connsiteX9008" fmla="*/ 1424657 w 4853691"/>
              <a:gd name="connsiteY9008" fmla="*/ 675949 h 4860733"/>
              <a:gd name="connsiteX9009" fmla="*/ 1412922 w 4853691"/>
              <a:gd name="connsiteY9009" fmla="*/ 697073 h 4860733"/>
              <a:gd name="connsiteX9010" fmla="*/ 1398840 w 4853691"/>
              <a:gd name="connsiteY9010" fmla="*/ 727584 h 4860733"/>
              <a:gd name="connsiteX9011" fmla="*/ 1391799 w 4853691"/>
              <a:gd name="connsiteY9011" fmla="*/ 725237 h 4860733"/>
              <a:gd name="connsiteX9012" fmla="*/ 1370675 w 4853691"/>
              <a:gd name="connsiteY9012" fmla="*/ 746361 h 4860733"/>
              <a:gd name="connsiteX9013" fmla="*/ 1370675 w 4853691"/>
              <a:gd name="connsiteY9013" fmla="*/ 751055 h 4860733"/>
              <a:gd name="connsiteX9014" fmla="*/ 1347205 w 4853691"/>
              <a:gd name="connsiteY9014" fmla="*/ 758096 h 4860733"/>
              <a:gd name="connsiteX9015" fmla="*/ 1335469 w 4853691"/>
              <a:gd name="connsiteY9015" fmla="*/ 762790 h 4860733"/>
              <a:gd name="connsiteX9016" fmla="*/ 1311999 w 4853691"/>
              <a:gd name="connsiteY9016" fmla="*/ 772178 h 4860733"/>
              <a:gd name="connsiteX9017" fmla="*/ 1281487 w 4853691"/>
              <a:gd name="connsiteY9017" fmla="*/ 783914 h 4860733"/>
              <a:gd name="connsiteX9018" fmla="*/ 1255670 w 4853691"/>
              <a:gd name="connsiteY9018" fmla="*/ 793302 h 4860733"/>
              <a:gd name="connsiteX9019" fmla="*/ 1227505 w 4853691"/>
              <a:gd name="connsiteY9019" fmla="*/ 805037 h 4860733"/>
              <a:gd name="connsiteX9020" fmla="*/ 1199341 w 4853691"/>
              <a:gd name="connsiteY9020" fmla="*/ 816772 h 4860733"/>
              <a:gd name="connsiteX9021" fmla="*/ 1189953 w 4853691"/>
              <a:gd name="connsiteY9021" fmla="*/ 821466 h 4860733"/>
              <a:gd name="connsiteX9022" fmla="*/ 1185258 w 4853691"/>
              <a:gd name="connsiteY9022" fmla="*/ 814425 h 4860733"/>
              <a:gd name="connsiteX9023" fmla="*/ 1185258 w 4853691"/>
              <a:gd name="connsiteY9023" fmla="*/ 814425 h 4860733"/>
              <a:gd name="connsiteX9024" fmla="*/ 1201688 w 4853691"/>
              <a:gd name="connsiteY9024" fmla="*/ 776872 h 4860733"/>
              <a:gd name="connsiteX9025" fmla="*/ 1938660 w 4853691"/>
              <a:gd name="connsiteY9025" fmla="*/ 415427 h 4860733"/>
              <a:gd name="connsiteX9026" fmla="*/ 1964478 w 4853691"/>
              <a:gd name="connsiteY9026" fmla="*/ 434204 h 4860733"/>
              <a:gd name="connsiteX9027" fmla="*/ 1973866 w 4853691"/>
              <a:gd name="connsiteY9027" fmla="*/ 441245 h 4860733"/>
              <a:gd name="connsiteX9028" fmla="*/ 1997336 w 4853691"/>
              <a:gd name="connsiteY9028" fmla="*/ 460021 h 4860733"/>
              <a:gd name="connsiteX9029" fmla="*/ 2009072 w 4853691"/>
              <a:gd name="connsiteY9029" fmla="*/ 469409 h 4860733"/>
              <a:gd name="connsiteX9030" fmla="*/ 2032542 w 4853691"/>
              <a:gd name="connsiteY9030" fmla="*/ 488186 h 4860733"/>
              <a:gd name="connsiteX9031" fmla="*/ 2044277 w 4853691"/>
              <a:gd name="connsiteY9031" fmla="*/ 497574 h 4860733"/>
              <a:gd name="connsiteX9032" fmla="*/ 2067748 w 4853691"/>
              <a:gd name="connsiteY9032" fmla="*/ 518697 h 4860733"/>
              <a:gd name="connsiteX9033" fmla="*/ 2079483 w 4853691"/>
              <a:gd name="connsiteY9033" fmla="*/ 528085 h 4860733"/>
              <a:gd name="connsiteX9034" fmla="*/ 2032542 w 4853691"/>
              <a:gd name="connsiteY9034" fmla="*/ 544515 h 4860733"/>
              <a:gd name="connsiteX9035" fmla="*/ 1978560 w 4853691"/>
              <a:gd name="connsiteY9035" fmla="*/ 565638 h 4860733"/>
              <a:gd name="connsiteX9036" fmla="*/ 1924578 w 4853691"/>
              <a:gd name="connsiteY9036" fmla="*/ 586762 h 4860733"/>
              <a:gd name="connsiteX9037" fmla="*/ 1870596 w 4853691"/>
              <a:gd name="connsiteY9037" fmla="*/ 610232 h 4860733"/>
              <a:gd name="connsiteX9038" fmla="*/ 1816614 w 4853691"/>
              <a:gd name="connsiteY9038" fmla="*/ 633703 h 4860733"/>
              <a:gd name="connsiteX9039" fmla="*/ 1760285 w 4853691"/>
              <a:gd name="connsiteY9039" fmla="*/ 659520 h 4860733"/>
              <a:gd name="connsiteX9040" fmla="*/ 1736814 w 4853691"/>
              <a:gd name="connsiteY9040" fmla="*/ 671255 h 4860733"/>
              <a:gd name="connsiteX9041" fmla="*/ 1710997 w 4853691"/>
              <a:gd name="connsiteY9041" fmla="*/ 673602 h 4860733"/>
              <a:gd name="connsiteX9042" fmla="*/ 1678138 w 4853691"/>
              <a:gd name="connsiteY9042" fmla="*/ 678296 h 4860733"/>
              <a:gd name="connsiteX9043" fmla="*/ 1628850 w 4853691"/>
              <a:gd name="connsiteY9043" fmla="*/ 685338 h 4860733"/>
              <a:gd name="connsiteX9044" fmla="*/ 1595992 w 4853691"/>
              <a:gd name="connsiteY9044" fmla="*/ 690032 h 4860733"/>
              <a:gd name="connsiteX9045" fmla="*/ 1546704 w 4853691"/>
              <a:gd name="connsiteY9045" fmla="*/ 699420 h 4860733"/>
              <a:gd name="connsiteX9046" fmla="*/ 1511498 w 4853691"/>
              <a:gd name="connsiteY9046" fmla="*/ 706461 h 4860733"/>
              <a:gd name="connsiteX9047" fmla="*/ 1464557 w 4853691"/>
              <a:gd name="connsiteY9047" fmla="*/ 715849 h 4860733"/>
              <a:gd name="connsiteX9048" fmla="*/ 1429351 w 4853691"/>
              <a:gd name="connsiteY9048" fmla="*/ 725237 h 4860733"/>
              <a:gd name="connsiteX9049" fmla="*/ 1403534 w 4853691"/>
              <a:gd name="connsiteY9049" fmla="*/ 732279 h 4860733"/>
              <a:gd name="connsiteX9050" fmla="*/ 1394146 w 4853691"/>
              <a:gd name="connsiteY9050" fmla="*/ 720543 h 4860733"/>
              <a:gd name="connsiteX9051" fmla="*/ 1403534 w 4853691"/>
              <a:gd name="connsiteY9051" fmla="*/ 704114 h 4860733"/>
              <a:gd name="connsiteX9052" fmla="*/ 1422310 w 4853691"/>
              <a:gd name="connsiteY9052" fmla="*/ 666561 h 4860733"/>
              <a:gd name="connsiteX9053" fmla="*/ 1438739 w 4853691"/>
              <a:gd name="connsiteY9053" fmla="*/ 636050 h 4860733"/>
              <a:gd name="connsiteX9054" fmla="*/ 1457516 w 4853691"/>
              <a:gd name="connsiteY9054" fmla="*/ 600844 h 4860733"/>
              <a:gd name="connsiteX9055" fmla="*/ 1473945 w 4853691"/>
              <a:gd name="connsiteY9055" fmla="*/ 572679 h 4860733"/>
              <a:gd name="connsiteX9056" fmla="*/ 1492722 w 4853691"/>
              <a:gd name="connsiteY9056" fmla="*/ 537474 h 4860733"/>
              <a:gd name="connsiteX9057" fmla="*/ 1509151 w 4853691"/>
              <a:gd name="connsiteY9057" fmla="*/ 511656 h 4860733"/>
              <a:gd name="connsiteX9058" fmla="*/ 1527927 w 4853691"/>
              <a:gd name="connsiteY9058" fmla="*/ 478797 h 4860733"/>
              <a:gd name="connsiteX9059" fmla="*/ 1539662 w 4853691"/>
              <a:gd name="connsiteY9059" fmla="*/ 460021 h 4860733"/>
              <a:gd name="connsiteX9060" fmla="*/ 1544357 w 4853691"/>
              <a:gd name="connsiteY9060" fmla="*/ 452980 h 4860733"/>
              <a:gd name="connsiteX9061" fmla="*/ 1912843 w 4853691"/>
              <a:gd name="connsiteY9061" fmla="*/ 396651 h 4860733"/>
              <a:gd name="connsiteX9062" fmla="*/ 1931619 w 4853691"/>
              <a:gd name="connsiteY9062" fmla="*/ 408386 h 4860733"/>
              <a:gd name="connsiteX9063" fmla="*/ 1938660 w 4853691"/>
              <a:gd name="connsiteY9063" fmla="*/ 415427 h 4860733"/>
              <a:gd name="connsiteX9064" fmla="*/ 2152242 w 4853691"/>
              <a:gd name="connsiteY9064" fmla="*/ 506962 h 4860733"/>
              <a:gd name="connsiteX9065" fmla="*/ 2210918 w 4853691"/>
              <a:gd name="connsiteY9065" fmla="*/ 488186 h 4860733"/>
              <a:gd name="connsiteX9066" fmla="*/ 2255512 w 4853691"/>
              <a:gd name="connsiteY9066" fmla="*/ 474103 h 4860733"/>
              <a:gd name="connsiteX9067" fmla="*/ 2278982 w 4853691"/>
              <a:gd name="connsiteY9067" fmla="*/ 467062 h 4860733"/>
              <a:gd name="connsiteX9068" fmla="*/ 2253165 w 4853691"/>
              <a:gd name="connsiteY9068" fmla="*/ 542168 h 4860733"/>
              <a:gd name="connsiteX9069" fmla="*/ 2250818 w 4853691"/>
              <a:gd name="connsiteY9069" fmla="*/ 546862 h 4860733"/>
              <a:gd name="connsiteX9070" fmla="*/ 2234388 w 4853691"/>
              <a:gd name="connsiteY9070" fmla="*/ 600844 h 4860733"/>
              <a:gd name="connsiteX9071" fmla="*/ 2232041 w 4853691"/>
              <a:gd name="connsiteY9071" fmla="*/ 610232 h 4860733"/>
              <a:gd name="connsiteX9072" fmla="*/ 2222653 w 4853691"/>
              <a:gd name="connsiteY9072" fmla="*/ 643091 h 4860733"/>
              <a:gd name="connsiteX9073" fmla="*/ 2217959 w 4853691"/>
              <a:gd name="connsiteY9073" fmla="*/ 643091 h 4860733"/>
              <a:gd name="connsiteX9074" fmla="*/ 2203877 w 4853691"/>
              <a:gd name="connsiteY9074" fmla="*/ 647785 h 4860733"/>
              <a:gd name="connsiteX9075" fmla="*/ 2189794 w 4853691"/>
              <a:gd name="connsiteY9075" fmla="*/ 633703 h 4860733"/>
              <a:gd name="connsiteX9076" fmla="*/ 2180406 w 4853691"/>
              <a:gd name="connsiteY9076" fmla="*/ 624314 h 4860733"/>
              <a:gd name="connsiteX9077" fmla="*/ 2147548 w 4853691"/>
              <a:gd name="connsiteY9077" fmla="*/ 591456 h 4860733"/>
              <a:gd name="connsiteX9078" fmla="*/ 2145201 w 4853691"/>
              <a:gd name="connsiteY9078" fmla="*/ 589109 h 4860733"/>
              <a:gd name="connsiteX9079" fmla="*/ 2086524 w 4853691"/>
              <a:gd name="connsiteY9079" fmla="*/ 532780 h 4860733"/>
              <a:gd name="connsiteX9080" fmla="*/ 2109995 w 4853691"/>
              <a:gd name="connsiteY9080" fmla="*/ 525738 h 4860733"/>
              <a:gd name="connsiteX9081" fmla="*/ 2152242 w 4853691"/>
              <a:gd name="connsiteY9081" fmla="*/ 506962 h 4860733"/>
              <a:gd name="connsiteX9082" fmla="*/ 2293064 w 4853691"/>
              <a:gd name="connsiteY9082" fmla="*/ 434204 h 4860733"/>
              <a:gd name="connsiteX9083" fmla="*/ 2307147 w 4853691"/>
              <a:gd name="connsiteY9083" fmla="*/ 401345 h 4860733"/>
              <a:gd name="connsiteX9084" fmla="*/ 2314188 w 4853691"/>
              <a:gd name="connsiteY9084" fmla="*/ 401345 h 4860733"/>
              <a:gd name="connsiteX9085" fmla="*/ 2370517 w 4853691"/>
              <a:gd name="connsiteY9085" fmla="*/ 406039 h 4860733"/>
              <a:gd name="connsiteX9086" fmla="*/ 2410417 w 4853691"/>
              <a:gd name="connsiteY9086" fmla="*/ 410733 h 4860733"/>
              <a:gd name="connsiteX9087" fmla="*/ 2447970 w 4853691"/>
              <a:gd name="connsiteY9087" fmla="*/ 415427 h 4860733"/>
              <a:gd name="connsiteX9088" fmla="*/ 2447970 w 4853691"/>
              <a:gd name="connsiteY9088" fmla="*/ 417774 h 4860733"/>
              <a:gd name="connsiteX9089" fmla="*/ 2447970 w 4853691"/>
              <a:gd name="connsiteY9089" fmla="*/ 417774 h 4860733"/>
              <a:gd name="connsiteX9090" fmla="*/ 2443275 w 4853691"/>
              <a:gd name="connsiteY9090" fmla="*/ 422468 h 4860733"/>
              <a:gd name="connsiteX9091" fmla="*/ 2403376 w 4853691"/>
              <a:gd name="connsiteY9091" fmla="*/ 431857 h 4860733"/>
              <a:gd name="connsiteX9092" fmla="*/ 2358782 w 4853691"/>
              <a:gd name="connsiteY9092" fmla="*/ 443592 h 4860733"/>
              <a:gd name="connsiteX9093" fmla="*/ 2297759 w 4853691"/>
              <a:gd name="connsiteY9093" fmla="*/ 460021 h 4860733"/>
              <a:gd name="connsiteX9094" fmla="*/ 2283676 w 4853691"/>
              <a:gd name="connsiteY9094" fmla="*/ 464715 h 4860733"/>
              <a:gd name="connsiteX9095" fmla="*/ 2288370 w 4853691"/>
              <a:gd name="connsiteY9095" fmla="*/ 452980 h 4860733"/>
              <a:gd name="connsiteX9096" fmla="*/ 2293064 w 4853691"/>
              <a:gd name="connsiteY9096" fmla="*/ 434204 h 4860733"/>
              <a:gd name="connsiteX9097" fmla="*/ 2530116 w 4853691"/>
              <a:gd name="connsiteY9097" fmla="*/ 431857 h 4860733"/>
              <a:gd name="connsiteX9098" fmla="*/ 2562975 w 4853691"/>
              <a:gd name="connsiteY9098" fmla="*/ 438898 h 4860733"/>
              <a:gd name="connsiteX9099" fmla="*/ 2591139 w 4853691"/>
              <a:gd name="connsiteY9099" fmla="*/ 445939 h 4860733"/>
              <a:gd name="connsiteX9100" fmla="*/ 2623998 w 4853691"/>
              <a:gd name="connsiteY9100" fmla="*/ 452980 h 4860733"/>
              <a:gd name="connsiteX9101" fmla="*/ 2649816 w 4853691"/>
              <a:gd name="connsiteY9101" fmla="*/ 460021 h 4860733"/>
              <a:gd name="connsiteX9102" fmla="*/ 2663898 w 4853691"/>
              <a:gd name="connsiteY9102" fmla="*/ 464715 h 4860733"/>
              <a:gd name="connsiteX9103" fmla="*/ 2652163 w 4853691"/>
              <a:gd name="connsiteY9103" fmla="*/ 469409 h 4860733"/>
              <a:gd name="connsiteX9104" fmla="*/ 2638080 w 4853691"/>
              <a:gd name="connsiteY9104" fmla="*/ 474103 h 4860733"/>
              <a:gd name="connsiteX9105" fmla="*/ 2602875 w 4853691"/>
              <a:gd name="connsiteY9105" fmla="*/ 485839 h 4860733"/>
              <a:gd name="connsiteX9106" fmla="*/ 2598180 w 4853691"/>
              <a:gd name="connsiteY9106" fmla="*/ 488186 h 4860733"/>
              <a:gd name="connsiteX9107" fmla="*/ 2598180 w 4853691"/>
              <a:gd name="connsiteY9107" fmla="*/ 488186 h 4860733"/>
              <a:gd name="connsiteX9108" fmla="*/ 2577057 w 4853691"/>
              <a:gd name="connsiteY9108" fmla="*/ 476450 h 4860733"/>
              <a:gd name="connsiteX9109" fmla="*/ 2555934 w 4853691"/>
              <a:gd name="connsiteY9109" fmla="*/ 464715 h 4860733"/>
              <a:gd name="connsiteX9110" fmla="*/ 2534810 w 4853691"/>
              <a:gd name="connsiteY9110" fmla="*/ 455327 h 4860733"/>
              <a:gd name="connsiteX9111" fmla="*/ 2511340 w 4853691"/>
              <a:gd name="connsiteY9111" fmla="*/ 443592 h 4860733"/>
              <a:gd name="connsiteX9112" fmla="*/ 2490216 w 4853691"/>
              <a:gd name="connsiteY9112" fmla="*/ 434204 h 4860733"/>
              <a:gd name="connsiteX9113" fmla="*/ 2483175 w 4853691"/>
              <a:gd name="connsiteY9113" fmla="*/ 431857 h 4860733"/>
              <a:gd name="connsiteX9114" fmla="*/ 2483175 w 4853691"/>
              <a:gd name="connsiteY9114" fmla="*/ 429510 h 4860733"/>
              <a:gd name="connsiteX9115" fmla="*/ 2499605 w 4853691"/>
              <a:gd name="connsiteY9115" fmla="*/ 431857 h 4860733"/>
              <a:gd name="connsiteX9116" fmla="*/ 2530116 w 4853691"/>
              <a:gd name="connsiteY9116" fmla="*/ 431857 h 4860733"/>
              <a:gd name="connsiteX9117" fmla="*/ 2699103 w 4853691"/>
              <a:gd name="connsiteY9117" fmla="*/ 452980 h 4860733"/>
              <a:gd name="connsiteX9118" fmla="*/ 2727268 w 4853691"/>
              <a:gd name="connsiteY9118" fmla="*/ 445939 h 4860733"/>
              <a:gd name="connsiteX9119" fmla="*/ 2748391 w 4853691"/>
              <a:gd name="connsiteY9119" fmla="*/ 441245 h 4860733"/>
              <a:gd name="connsiteX9120" fmla="*/ 2776556 w 4853691"/>
              <a:gd name="connsiteY9120" fmla="*/ 434204 h 4860733"/>
              <a:gd name="connsiteX9121" fmla="*/ 2795332 w 4853691"/>
              <a:gd name="connsiteY9121" fmla="*/ 429510 h 4860733"/>
              <a:gd name="connsiteX9122" fmla="*/ 2825844 w 4853691"/>
              <a:gd name="connsiteY9122" fmla="*/ 422468 h 4860733"/>
              <a:gd name="connsiteX9123" fmla="*/ 2842273 w 4853691"/>
              <a:gd name="connsiteY9123" fmla="*/ 417774 h 4860733"/>
              <a:gd name="connsiteX9124" fmla="*/ 2872785 w 4853691"/>
              <a:gd name="connsiteY9124" fmla="*/ 410733 h 4860733"/>
              <a:gd name="connsiteX9125" fmla="*/ 2889214 w 4853691"/>
              <a:gd name="connsiteY9125" fmla="*/ 408386 h 4860733"/>
              <a:gd name="connsiteX9126" fmla="*/ 2919726 w 4853691"/>
              <a:gd name="connsiteY9126" fmla="*/ 403692 h 4860733"/>
              <a:gd name="connsiteX9127" fmla="*/ 2933808 w 4853691"/>
              <a:gd name="connsiteY9127" fmla="*/ 401345 h 4860733"/>
              <a:gd name="connsiteX9128" fmla="*/ 2961973 w 4853691"/>
              <a:gd name="connsiteY9128" fmla="*/ 396651 h 4860733"/>
              <a:gd name="connsiteX9129" fmla="*/ 2978402 w 4853691"/>
              <a:gd name="connsiteY9129" fmla="*/ 413080 h 4860733"/>
              <a:gd name="connsiteX9130" fmla="*/ 2978402 w 4853691"/>
              <a:gd name="connsiteY9130" fmla="*/ 420121 h 4860733"/>
              <a:gd name="connsiteX9131" fmla="*/ 2978402 w 4853691"/>
              <a:gd name="connsiteY9131" fmla="*/ 424815 h 4860733"/>
              <a:gd name="connsiteX9132" fmla="*/ 2976055 w 4853691"/>
              <a:gd name="connsiteY9132" fmla="*/ 448286 h 4860733"/>
              <a:gd name="connsiteX9133" fmla="*/ 2976055 w 4853691"/>
              <a:gd name="connsiteY9133" fmla="*/ 457674 h 4860733"/>
              <a:gd name="connsiteX9134" fmla="*/ 2973708 w 4853691"/>
              <a:gd name="connsiteY9134" fmla="*/ 478797 h 4860733"/>
              <a:gd name="connsiteX9135" fmla="*/ 2973708 w 4853691"/>
              <a:gd name="connsiteY9135" fmla="*/ 492880 h 4860733"/>
              <a:gd name="connsiteX9136" fmla="*/ 2973708 w 4853691"/>
              <a:gd name="connsiteY9136" fmla="*/ 506962 h 4860733"/>
              <a:gd name="connsiteX9137" fmla="*/ 2971361 w 4853691"/>
              <a:gd name="connsiteY9137" fmla="*/ 528085 h 4860733"/>
              <a:gd name="connsiteX9138" fmla="*/ 2971361 w 4853691"/>
              <a:gd name="connsiteY9138" fmla="*/ 537474 h 4860733"/>
              <a:gd name="connsiteX9139" fmla="*/ 2971361 w 4853691"/>
              <a:gd name="connsiteY9139" fmla="*/ 556250 h 4860733"/>
              <a:gd name="connsiteX9140" fmla="*/ 2957279 w 4853691"/>
              <a:gd name="connsiteY9140" fmla="*/ 551556 h 4860733"/>
              <a:gd name="connsiteX9141" fmla="*/ 2929114 w 4853691"/>
              <a:gd name="connsiteY9141" fmla="*/ 542168 h 4860733"/>
              <a:gd name="connsiteX9142" fmla="*/ 2896255 w 4853691"/>
              <a:gd name="connsiteY9142" fmla="*/ 530433 h 4860733"/>
              <a:gd name="connsiteX9143" fmla="*/ 2868091 w 4853691"/>
              <a:gd name="connsiteY9143" fmla="*/ 521044 h 4860733"/>
              <a:gd name="connsiteX9144" fmla="*/ 2835232 w 4853691"/>
              <a:gd name="connsiteY9144" fmla="*/ 511656 h 4860733"/>
              <a:gd name="connsiteX9145" fmla="*/ 2807068 w 4853691"/>
              <a:gd name="connsiteY9145" fmla="*/ 502268 h 4860733"/>
              <a:gd name="connsiteX9146" fmla="*/ 2774209 w 4853691"/>
              <a:gd name="connsiteY9146" fmla="*/ 492880 h 4860733"/>
              <a:gd name="connsiteX9147" fmla="*/ 2748391 w 4853691"/>
              <a:gd name="connsiteY9147" fmla="*/ 485839 h 4860733"/>
              <a:gd name="connsiteX9148" fmla="*/ 2713186 w 4853691"/>
              <a:gd name="connsiteY9148" fmla="*/ 476450 h 4860733"/>
              <a:gd name="connsiteX9149" fmla="*/ 2687368 w 4853691"/>
              <a:gd name="connsiteY9149" fmla="*/ 469409 h 4860733"/>
              <a:gd name="connsiteX9150" fmla="*/ 2673286 w 4853691"/>
              <a:gd name="connsiteY9150" fmla="*/ 464715 h 4860733"/>
              <a:gd name="connsiteX9151" fmla="*/ 2680327 w 4853691"/>
              <a:gd name="connsiteY9151" fmla="*/ 462368 h 4860733"/>
              <a:gd name="connsiteX9152" fmla="*/ 2699103 w 4853691"/>
              <a:gd name="connsiteY9152" fmla="*/ 452980 h 4860733"/>
              <a:gd name="connsiteX9153" fmla="*/ 3008914 w 4853691"/>
              <a:gd name="connsiteY9153" fmla="*/ 443592 h 4860733"/>
              <a:gd name="connsiteX9154" fmla="*/ 3025343 w 4853691"/>
              <a:gd name="connsiteY9154" fmla="*/ 474103 h 4860733"/>
              <a:gd name="connsiteX9155" fmla="*/ 3037078 w 4853691"/>
              <a:gd name="connsiteY9155" fmla="*/ 495227 h 4860733"/>
              <a:gd name="connsiteX9156" fmla="*/ 3051160 w 4853691"/>
              <a:gd name="connsiteY9156" fmla="*/ 523391 h 4860733"/>
              <a:gd name="connsiteX9157" fmla="*/ 3062896 w 4853691"/>
              <a:gd name="connsiteY9157" fmla="*/ 546862 h 4860733"/>
              <a:gd name="connsiteX9158" fmla="*/ 3076978 w 4853691"/>
              <a:gd name="connsiteY9158" fmla="*/ 572679 h 4860733"/>
              <a:gd name="connsiteX9159" fmla="*/ 3091060 w 4853691"/>
              <a:gd name="connsiteY9159" fmla="*/ 600844 h 4860733"/>
              <a:gd name="connsiteX9160" fmla="*/ 3093407 w 4853691"/>
              <a:gd name="connsiteY9160" fmla="*/ 603191 h 4860733"/>
              <a:gd name="connsiteX9161" fmla="*/ 3076978 w 4853691"/>
              <a:gd name="connsiteY9161" fmla="*/ 596150 h 4860733"/>
              <a:gd name="connsiteX9162" fmla="*/ 3046466 w 4853691"/>
              <a:gd name="connsiteY9162" fmla="*/ 584415 h 4860733"/>
              <a:gd name="connsiteX9163" fmla="*/ 3015955 w 4853691"/>
              <a:gd name="connsiteY9163" fmla="*/ 572679 h 4860733"/>
              <a:gd name="connsiteX9164" fmla="*/ 2987790 w 4853691"/>
              <a:gd name="connsiteY9164" fmla="*/ 560944 h 4860733"/>
              <a:gd name="connsiteX9165" fmla="*/ 2971361 w 4853691"/>
              <a:gd name="connsiteY9165" fmla="*/ 553903 h 4860733"/>
              <a:gd name="connsiteX9166" fmla="*/ 2973708 w 4853691"/>
              <a:gd name="connsiteY9166" fmla="*/ 528085 h 4860733"/>
              <a:gd name="connsiteX9167" fmla="*/ 2973708 w 4853691"/>
              <a:gd name="connsiteY9167" fmla="*/ 525738 h 4860733"/>
              <a:gd name="connsiteX9168" fmla="*/ 2976055 w 4853691"/>
              <a:gd name="connsiteY9168" fmla="*/ 492880 h 4860733"/>
              <a:gd name="connsiteX9169" fmla="*/ 2976055 w 4853691"/>
              <a:gd name="connsiteY9169" fmla="*/ 490533 h 4860733"/>
              <a:gd name="connsiteX9170" fmla="*/ 2978402 w 4853691"/>
              <a:gd name="connsiteY9170" fmla="*/ 460021 h 4860733"/>
              <a:gd name="connsiteX9171" fmla="*/ 2978402 w 4853691"/>
              <a:gd name="connsiteY9171" fmla="*/ 455327 h 4860733"/>
              <a:gd name="connsiteX9172" fmla="*/ 2980749 w 4853691"/>
              <a:gd name="connsiteY9172" fmla="*/ 429510 h 4860733"/>
              <a:gd name="connsiteX9173" fmla="*/ 2980749 w 4853691"/>
              <a:gd name="connsiteY9173" fmla="*/ 422468 h 4860733"/>
              <a:gd name="connsiteX9174" fmla="*/ 2983096 w 4853691"/>
              <a:gd name="connsiteY9174" fmla="*/ 408386 h 4860733"/>
              <a:gd name="connsiteX9175" fmla="*/ 2983096 w 4853691"/>
              <a:gd name="connsiteY9175" fmla="*/ 408386 h 4860733"/>
              <a:gd name="connsiteX9176" fmla="*/ 2992484 w 4853691"/>
              <a:gd name="connsiteY9176" fmla="*/ 406039 h 4860733"/>
              <a:gd name="connsiteX9177" fmla="*/ 3001872 w 4853691"/>
              <a:gd name="connsiteY9177" fmla="*/ 420121 h 4860733"/>
              <a:gd name="connsiteX9178" fmla="*/ 3008914 w 4853691"/>
              <a:gd name="connsiteY9178" fmla="*/ 443592 h 4860733"/>
              <a:gd name="connsiteX9179" fmla="*/ 3138001 w 4853691"/>
              <a:gd name="connsiteY9179" fmla="*/ 621967 h 4860733"/>
              <a:gd name="connsiteX9180" fmla="*/ 3175554 w 4853691"/>
              <a:gd name="connsiteY9180" fmla="*/ 638397 h 4860733"/>
              <a:gd name="connsiteX9181" fmla="*/ 3196677 w 4853691"/>
              <a:gd name="connsiteY9181" fmla="*/ 647785 h 4860733"/>
              <a:gd name="connsiteX9182" fmla="*/ 3257701 w 4853691"/>
              <a:gd name="connsiteY9182" fmla="*/ 675949 h 4860733"/>
              <a:gd name="connsiteX9183" fmla="*/ 3278824 w 4853691"/>
              <a:gd name="connsiteY9183" fmla="*/ 685338 h 4860733"/>
              <a:gd name="connsiteX9184" fmla="*/ 3318724 w 4853691"/>
              <a:gd name="connsiteY9184" fmla="*/ 704114 h 4860733"/>
              <a:gd name="connsiteX9185" fmla="*/ 3344541 w 4853691"/>
              <a:gd name="connsiteY9185" fmla="*/ 718196 h 4860733"/>
              <a:gd name="connsiteX9186" fmla="*/ 3377400 w 4853691"/>
              <a:gd name="connsiteY9186" fmla="*/ 734626 h 4860733"/>
              <a:gd name="connsiteX9187" fmla="*/ 3405565 w 4853691"/>
              <a:gd name="connsiteY9187" fmla="*/ 748708 h 4860733"/>
              <a:gd name="connsiteX9188" fmla="*/ 3421994 w 4853691"/>
              <a:gd name="connsiteY9188" fmla="*/ 758096 h 4860733"/>
              <a:gd name="connsiteX9189" fmla="*/ 3419647 w 4853691"/>
              <a:gd name="connsiteY9189" fmla="*/ 767484 h 4860733"/>
              <a:gd name="connsiteX9190" fmla="*/ 3421994 w 4853691"/>
              <a:gd name="connsiteY9190" fmla="*/ 774525 h 4860733"/>
              <a:gd name="connsiteX9191" fmla="*/ 3407911 w 4853691"/>
              <a:gd name="connsiteY9191" fmla="*/ 779219 h 4860733"/>
              <a:gd name="connsiteX9192" fmla="*/ 3375053 w 4853691"/>
              <a:gd name="connsiteY9192" fmla="*/ 790955 h 4860733"/>
              <a:gd name="connsiteX9193" fmla="*/ 3339847 w 4853691"/>
              <a:gd name="connsiteY9193" fmla="*/ 807384 h 4860733"/>
              <a:gd name="connsiteX9194" fmla="*/ 3311683 w 4853691"/>
              <a:gd name="connsiteY9194" fmla="*/ 819119 h 4860733"/>
              <a:gd name="connsiteX9195" fmla="*/ 3253007 w 4853691"/>
              <a:gd name="connsiteY9195" fmla="*/ 847284 h 4860733"/>
              <a:gd name="connsiteX9196" fmla="*/ 3243618 w 4853691"/>
              <a:gd name="connsiteY9196" fmla="*/ 851978 h 4860733"/>
              <a:gd name="connsiteX9197" fmla="*/ 3217801 w 4853691"/>
              <a:gd name="connsiteY9197" fmla="*/ 866060 h 4860733"/>
              <a:gd name="connsiteX9198" fmla="*/ 3170860 w 4853691"/>
              <a:gd name="connsiteY9198" fmla="*/ 762790 h 4860733"/>
              <a:gd name="connsiteX9199" fmla="*/ 3166166 w 4853691"/>
              <a:gd name="connsiteY9199" fmla="*/ 753402 h 4860733"/>
              <a:gd name="connsiteX9200" fmla="*/ 3145042 w 4853691"/>
              <a:gd name="connsiteY9200" fmla="*/ 706461 h 4860733"/>
              <a:gd name="connsiteX9201" fmla="*/ 3140348 w 4853691"/>
              <a:gd name="connsiteY9201" fmla="*/ 694726 h 4860733"/>
              <a:gd name="connsiteX9202" fmla="*/ 3119225 w 4853691"/>
              <a:gd name="connsiteY9202" fmla="*/ 650132 h 4860733"/>
              <a:gd name="connsiteX9203" fmla="*/ 3109837 w 4853691"/>
              <a:gd name="connsiteY9203" fmla="*/ 633703 h 4860733"/>
              <a:gd name="connsiteX9204" fmla="*/ 3095754 w 4853691"/>
              <a:gd name="connsiteY9204" fmla="*/ 605538 h 4860733"/>
              <a:gd name="connsiteX9205" fmla="*/ 3112184 w 4853691"/>
              <a:gd name="connsiteY9205" fmla="*/ 612579 h 4860733"/>
              <a:gd name="connsiteX9206" fmla="*/ 3138001 w 4853691"/>
              <a:gd name="connsiteY9206" fmla="*/ 621967 h 4860733"/>
              <a:gd name="connsiteX9207" fmla="*/ 3511182 w 4853691"/>
              <a:gd name="connsiteY9207" fmla="*/ 781566 h 4860733"/>
              <a:gd name="connsiteX9208" fmla="*/ 3544040 w 4853691"/>
              <a:gd name="connsiteY9208" fmla="*/ 788608 h 4860733"/>
              <a:gd name="connsiteX9209" fmla="*/ 3572205 w 4853691"/>
              <a:gd name="connsiteY9209" fmla="*/ 795649 h 4860733"/>
              <a:gd name="connsiteX9210" fmla="*/ 3602716 w 4853691"/>
              <a:gd name="connsiteY9210" fmla="*/ 802690 h 4860733"/>
              <a:gd name="connsiteX9211" fmla="*/ 3630881 w 4853691"/>
              <a:gd name="connsiteY9211" fmla="*/ 809731 h 4860733"/>
              <a:gd name="connsiteX9212" fmla="*/ 3635575 w 4853691"/>
              <a:gd name="connsiteY9212" fmla="*/ 812078 h 4860733"/>
              <a:gd name="connsiteX9213" fmla="*/ 3633228 w 4853691"/>
              <a:gd name="connsiteY9213" fmla="*/ 826160 h 4860733"/>
              <a:gd name="connsiteX9214" fmla="*/ 3623840 w 4853691"/>
              <a:gd name="connsiteY9214" fmla="*/ 823813 h 4860733"/>
              <a:gd name="connsiteX9215" fmla="*/ 3588634 w 4853691"/>
              <a:gd name="connsiteY9215" fmla="*/ 812078 h 4860733"/>
              <a:gd name="connsiteX9216" fmla="*/ 3555775 w 4853691"/>
              <a:gd name="connsiteY9216" fmla="*/ 802690 h 4860733"/>
              <a:gd name="connsiteX9217" fmla="*/ 3518223 w 4853691"/>
              <a:gd name="connsiteY9217" fmla="*/ 790955 h 4860733"/>
              <a:gd name="connsiteX9218" fmla="*/ 3485364 w 4853691"/>
              <a:gd name="connsiteY9218" fmla="*/ 781566 h 4860733"/>
              <a:gd name="connsiteX9219" fmla="*/ 3459546 w 4853691"/>
              <a:gd name="connsiteY9219" fmla="*/ 774525 h 4860733"/>
              <a:gd name="connsiteX9220" fmla="*/ 3480670 w 4853691"/>
              <a:gd name="connsiteY9220" fmla="*/ 776872 h 4860733"/>
              <a:gd name="connsiteX9221" fmla="*/ 3511182 w 4853691"/>
              <a:gd name="connsiteY9221" fmla="*/ 781566 h 4860733"/>
              <a:gd name="connsiteX9222" fmla="*/ 3644963 w 4853691"/>
              <a:gd name="connsiteY9222" fmla="*/ 795649 h 4860733"/>
              <a:gd name="connsiteX9223" fmla="*/ 3649657 w 4853691"/>
              <a:gd name="connsiteY9223" fmla="*/ 779219 h 4860733"/>
              <a:gd name="connsiteX9224" fmla="*/ 3652004 w 4853691"/>
              <a:gd name="connsiteY9224" fmla="*/ 769831 h 4860733"/>
              <a:gd name="connsiteX9225" fmla="*/ 3656698 w 4853691"/>
              <a:gd name="connsiteY9225" fmla="*/ 753402 h 4860733"/>
              <a:gd name="connsiteX9226" fmla="*/ 3659045 w 4853691"/>
              <a:gd name="connsiteY9226" fmla="*/ 744014 h 4860733"/>
              <a:gd name="connsiteX9227" fmla="*/ 3663740 w 4853691"/>
              <a:gd name="connsiteY9227" fmla="*/ 729931 h 4860733"/>
              <a:gd name="connsiteX9228" fmla="*/ 3666086 w 4853691"/>
              <a:gd name="connsiteY9228" fmla="*/ 720543 h 4860733"/>
              <a:gd name="connsiteX9229" fmla="*/ 3670781 w 4853691"/>
              <a:gd name="connsiteY9229" fmla="*/ 706461 h 4860733"/>
              <a:gd name="connsiteX9230" fmla="*/ 3673128 w 4853691"/>
              <a:gd name="connsiteY9230" fmla="*/ 697073 h 4860733"/>
              <a:gd name="connsiteX9231" fmla="*/ 3677822 w 4853691"/>
              <a:gd name="connsiteY9231" fmla="*/ 682991 h 4860733"/>
              <a:gd name="connsiteX9232" fmla="*/ 3680169 w 4853691"/>
              <a:gd name="connsiteY9232" fmla="*/ 673602 h 4860733"/>
              <a:gd name="connsiteX9233" fmla="*/ 3684863 w 4853691"/>
              <a:gd name="connsiteY9233" fmla="*/ 659520 h 4860733"/>
              <a:gd name="connsiteX9234" fmla="*/ 3687210 w 4853691"/>
              <a:gd name="connsiteY9234" fmla="*/ 652479 h 4860733"/>
              <a:gd name="connsiteX9235" fmla="*/ 3691904 w 4853691"/>
              <a:gd name="connsiteY9235" fmla="*/ 640744 h 4860733"/>
              <a:gd name="connsiteX9236" fmla="*/ 3694251 w 4853691"/>
              <a:gd name="connsiteY9236" fmla="*/ 633703 h 4860733"/>
              <a:gd name="connsiteX9237" fmla="*/ 3698945 w 4853691"/>
              <a:gd name="connsiteY9237" fmla="*/ 621967 h 4860733"/>
              <a:gd name="connsiteX9238" fmla="*/ 3701292 w 4853691"/>
              <a:gd name="connsiteY9238" fmla="*/ 614926 h 4860733"/>
              <a:gd name="connsiteX9239" fmla="*/ 3705986 w 4853691"/>
              <a:gd name="connsiteY9239" fmla="*/ 603191 h 4860733"/>
              <a:gd name="connsiteX9240" fmla="*/ 3705986 w 4853691"/>
              <a:gd name="connsiteY9240" fmla="*/ 603191 h 4860733"/>
              <a:gd name="connsiteX9241" fmla="*/ 3713027 w 4853691"/>
              <a:gd name="connsiteY9241" fmla="*/ 605538 h 4860733"/>
              <a:gd name="connsiteX9242" fmla="*/ 3724763 w 4853691"/>
              <a:gd name="connsiteY9242" fmla="*/ 600844 h 4860733"/>
              <a:gd name="connsiteX9243" fmla="*/ 3727110 w 4853691"/>
              <a:gd name="connsiteY9243" fmla="*/ 603191 h 4860733"/>
              <a:gd name="connsiteX9244" fmla="*/ 3771704 w 4853691"/>
              <a:gd name="connsiteY9244" fmla="*/ 652479 h 4860733"/>
              <a:gd name="connsiteX9245" fmla="*/ 3785786 w 4853691"/>
              <a:gd name="connsiteY9245" fmla="*/ 668908 h 4860733"/>
              <a:gd name="connsiteX9246" fmla="*/ 3830380 w 4853691"/>
              <a:gd name="connsiteY9246" fmla="*/ 720543 h 4860733"/>
              <a:gd name="connsiteX9247" fmla="*/ 3842115 w 4853691"/>
              <a:gd name="connsiteY9247" fmla="*/ 734626 h 4860733"/>
              <a:gd name="connsiteX9248" fmla="*/ 3903138 w 4853691"/>
              <a:gd name="connsiteY9248" fmla="*/ 812078 h 4860733"/>
              <a:gd name="connsiteX9249" fmla="*/ 3940691 w 4853691"/>
              <a:gd name="connsiteY9249" fmla="*/ 861366 h 4860733"/>
              <a:gd name="connsiteX9250" fmla="*/ 3957120 w 4853691"/>
              <a:gd name="connsiteY9250" fmla="*/ 884836 h 4860733"/>
              <a:gd name="connsiteX9251" fmla="*/ 3987632 w 4853691"/>
              <a:gd name="connsiteY9251" fmla="*/ 927083 h 4860733"/>
              <a:gd name="connsiteX9252" fmla="*/ 3973550 w 4853691"/>
              <a:gd name="connsiteY9252" fmla="*/ 920042 h 4860733"/>
              <a:gd name="connsiteX9253" fmla="*/ 3968856 w 4853691"/>
              <a:gd name="connsiteY9253" fmla="*/ 917695 h 4860733"/>
              <a:gd name="connsiteX9254" fmla="*/ 3921915 w 4853691"/>
              <a:gd name="connsiteY9254" fmla="*/ 898919 h 4860733"/>
              <a:gd name="connsiteX9255" fmla="*/ 3914874 w 4853691"/>
              <a:gd name="connsiteY9255" fmla="*/ 896572 h 4860733"/>
              <a:gd name="connsiteX9256" fmla="*/ 3870279 w 4853691"/>
              <a:gd name="connsiteY9256" fmla="*/ 880142 h 4860733"/>
              <a:gd name="connsiteX9257" fmla="*/ 3858544 w 4853691"/>
              <a:gd name="connsiteY9257" fmla="*/ 875448 h 4860733"/>
              <a:gd name="connsiteX9258" fmla="*/ 3816298 w 4853691"/>
              <a:gd name="connsiteY9258" fmla="*/ 861366 h 4860733"/>
              <a:gd name="connsiteX9259" fmla="*/ 3802215 w 4853691"/>
              <a:gd name="connsiteY9259" fmla="*/ 856672 h 4860733"/>
              <a:gd name="connsiteX9260" fmla="*/ 3764662 w 4853691"/>
              <a:gd name="connsiteY9260" fmla="*/ 844937 h 4860733"/>
              <a:gd name="connsiteX9261" fmla="*/ 3743539 w 4853691"/>
              <a:gd name="connsiteY9261" fmla="*/ 837896 h 4860733"/>
              <a:gd name="connsiteX9262" fmla="*/ 3710681 w 4853691"/>
              <a:gd name="connsiteY9262" fmla="*/ 828507 h 4860733"/>
              <a:gd name="connsiteX9263" fmla="*/ 3684863 w 4853691"/>
              <a:gd name="connsiteY9263" fmla="*/ 821466 h 4860733"/>
              <a:gd name="connsiteX9264" fmla="*/ 3654351 w 4853691"/>
              <a:gd name="connsiteY9264" fmla="*/ 814425 h 4860733"/>
              <a:gd name="connsiteX9265" fmla="*/ 3637922 w 4853691"/>
              <a:gd name="connsiteY9265" fmla="*/ 809731 h 4860733"/>
              <a:gd name="connsiteX9266" fmla="*/ 3637922 w 4853691"/>
              <a:gd name="connsiteY9266" fmla="*/ 809731 h 4860733"/>
              <a:gd name="connsiteX9267" fmla="*/ 3644963 w 4853691"/>
              <a:gd name="connsiteY9267" fmla="*/ 795649 h 4860733"/>
              <a:gd name="connsiteX9268" fmla="*/ 4022837 w 4853691"/>
              <a:gd name="connsiteY9268" fmla="*/ 943513 h 4860733"/>
              <a:gd name="connsiteX9269" fmla="*/ 4051002 w 4853691"/>
              <a:gd name="connsiteY9269" fmla="*/ 957595 h 4860733"/>
              <a:gd name="connsiteX9270" fmla="*/ 4072126 w 4853691"/>
              <a:gd name="connsiteY9270" fmla="*/ 969330 h 4860733"/>
              <a:gd name="connsiteX9271" fmla="*/ 4100290 w 4853691"/>
              <a:gd name="connsiteY9271" fmla="*/ 985760 h 4860733"/>
              <a:gd name="connsiteX9272" fmla="*/ 4121414 w 4853691"/>
              <a:gd name="connsiteY9272" fmla="*/ 997495 h 4860733"/>
              <a:gd name="connsiteX9273" fmla="*/ 4149578 w 4853691"/>
              <a:gd name="connsiteY9273" fmla="*/ 1013924 h 4860733"/>
              <a:gd name="connsiteX9274" fmla="*/ 4168355 w 4853691"/>
              <a:gd name="connsiteY9274" fmla="*/ 1025659 h 4860733"/>
              <a:gd name="connsiteX9275" fmla="*/ 4196519 w 4853691"/>
              <a:gd name="connsiteY9275" fmla="*/ 1044436 h 4860733"/>
              <a:gd name="connsiteX9276" fmla="*/ 4212948 w 4853691"/>
              <a:gd name="connsiteY9276" fmla="*/ 1056171 h 4860733"/>
              <a:gd name="connsiteX9277" fmla="*/ 4215296 w 4853691"/>
              <a:gd name="connsiteY9277" fmla="*/ 1058518 h 4860733"/>
              <a:gd name="connsiteX9278" fmla="*/ 4248154 w 4853691"/>
              <a:gd name="connsiteY9278" fmla="*/ 1138318 h 4860733"/>
              <a:gd name="connsiteX9279" fmla="*/ 4229378 w 4853691"/>
              <a:gd name="connsiteY9279" fmla="*/ 1124235 h 4860733"/>
              <a:gd name="connsiteX9280" fmla="*/ 4201213 w 4853691"/>
              <a:gd name="connsiteY9280" fmla="*/ 1103112 h 4860733"/>
              <a:gd name="connsiteX9281" fmla="*/ 4177743 w 4853691"/>
              <a:gd name="connsiteY9281" fmla="*/ 1086683 h 4860733"/>
              <a:gd name="connsiteX9282" fmla="*/ 4147231 w 4853691"/>
              <a:gd name="connsiteY9282" fmla="*/ 1067906 h 4860733"/>
              <a:gd name="connsiteX9283" fmla="*/ 4121414 w 4853691"/>
              <a:gd name="connsiteY9283" fmla="*/ 1051477 h 4860733"/>
              <a:gd name="connsiteX9284" fmla="*/ 4090902 w 4853691"/>
              <a:gd name="connsiteY9284" fmla="*/ 1032700 h 4860733"/>
              <a:gd name="connsiteX9285" fmla="*/ 4065084 w 4853691"/>
              <a:gd name="connsiteY9285" fmla="*/ 1016271 h 4860733"/>
              <a:gd name="connsiteX9286" fmla="*/ 4041614 w 4853691"/>
              <a:gd name="connsiteY9286" fmla="*/ 1002189 h 4860733"/>
              <a:gd name="connsiteX9287" fmla="*/ 4004061 w 4853691"/>
              <a:gd name="connsiteY9287" fmla="*/ 948207 h 4860733"/>
              <a:gd name="connsiteX9288" fmla="*/ 3992326 w 4853691"/>
              <a:gd name="connsiteY9288" fmla="*/ 931777 h 4860733"/>
              <a:gd name="connsiteX9289" fmla="*/ 3992326 w 4853691"/>
              <a:gd name="connsiteY9289" fmla="*/ 931777 h 4860733"/>
              <a:gd name="connsiteX9290" fmla="*/ 3999367 w 4853691"/>
              <a:gd name="connsiteY9290" fmla="*/ 934125 h 4860733"/>
              <a:gd name="connsiteX9291" fmla="*/ 4022837 w 4853691"/>
              <a:gd name="connsiteY9291" fmla="*/ 943513 h 4860733"/>
              <a:gd name="connsiteX9292" fmla="*/ 4356118 w 4853691"/>
              <a:gd name="connsiteY9292" fmla="*/ 1199341 h 4860733"/>
              <a:gd name="connsiteX9293" fmla="*/ 4381936 w 4853691"/>
              <a:gd name="connsiteY9293" fmla="*/ 1239241 h 4860733"/>
              <a:gd name="connsiteX9294" fmla="*/ 4381936 w 4853691"/>
              <a:gd name="connsiteY9294" fmla="*/ 1241588 h 4860733"/>
              <a:gd name="connsiteX9295" fmla="*/ 4351424 w 4853691"/>
              <a:gd name="connsiteY9295" fmla="*/ 1215770 h 4860733"/>
              <a:gd name="connsiteX9296" fmla="*/ 4334995 w 4853691"/>
              <a:gd name="connsiteY9296" fmla="*/ 1201688 h 4860733"/>
              <a:gd name="connsiteX9297" fmla="*/ 4304483 w 4853691"/>
              <a:gd name="connsiteY9297" fmla="*/ 1175870 h 4860733"/>
              <a:gd name="connsiteX9298" fmla="*/ 4283360 w 4853691"/>
              <a:gd name="connsiteY9298" fmla="*/ 1159441 h 4860733"/>
              <a:gd name="connsiteX9299" fmla="*/ 4252848 w 4853691"/>
              <a:gd name="connsiteY9299" fmla="*/ 1135970 h 4860733"/>
              <a:gd name="connsiteX9300" fmla="*/ 4252848 w 4853691"/>
              <a:gd name="connsiteY9300" fmla="*/ 1135970 h 4860733"/>
              <a:gd name="connsiteX9301" fmla="*/ 4236419 w 4853691"/>
              <a:gd name="connsiteY9301" fmla="*/ 1093724 h 4860733"/>
              <a:gd name="connsiteX9302" fmla="*/ 4227031 w 4853691"/>
              <a:gd name="connsiteY9302" fmla="*/ 1070253 h 4860733"/>
              <a:gd name="connsiteX9303" fmla="*/ 4222337 w 4853691"/>
              <a:gd name="connsiteY9303" fmla="*/ 1056171 h 4860733"/>
              <a:gd name="connsiteX9304" fmla="*/ 4248154 w 4853691"/>
              <a:gd name="connsiteY9304" fmla="*/ 1074947 h 4860733"/>
              <a:gd name="connsiteX9305" fmla="*/ 4262237 w 4853691"/>
              <a:gd name="connsiteY9305" fmla="*/ 1084335 h 4860733"/>
              <a:gd name="connsiteX9306" fmla="*/ 4290401 w 4853691"/>
              <a:gd name="connsiteY9306" fmla="*/ 1105459 h 4860733"/>
              <a:gd name="connsiteX9307" fmla="*/ 4285707 w 4853691"/>
              <a:gd name="connsiteY9307" fmla="*/ 1117194 h 4860733"/>
              <a:gd name="connsiteX9308" fmla="*/ 4306830 w 4853691"/>
              <a:gd name="connsiteY9308" fmla="*/ 1138318 h 4860733"/>
              <a:gd name="connsiteX9309" fmla="*/ 4313872 w 4853691"/>
              <a:gd name="connsiteY9309" fmla="*/ 1135970 h 4860733"/>
              <a:gd name="connsiteX9310" fmla="*/ 4318566 w 4853691"/>
              <a:gd name="connsiteY9310" fmla="*/ 1140665 h 4860733"/>
              <a:gd name="connsiteX9311" fmla="*/ 4356118 w 4853691"/>
              <a:gd name="connsiteY9311" fmla="*/ 1199341 h 4860733"/>
              <a:gd name="connsiteX9312" fmla="*/ 4471124 w 4853691"/>
              <a:gd name="connsiteY9312" fmla="*/ 1328428 h 4860733"/>
              <a:gd name="connsiteX9313" fmla="*/ 4478165 w 4853691"/>
              <a:gd name="connsiteY9313" fmla="*/ 1337817 h 4860733"/>
              <a:gd name="connsiteX9314" fmla="*/ 4508676 w 4853691"/>
              <a:gd name="connsiteY9314" fmla="*/ 1370675 h 4860733"/>
              <a:gd name="connsiteX9315" fmla="*/ 4513371 w 4853691"/>
              <a:gd name="connsiteY9315" fmla="*/ 1375369 h 4860733"/>
              <a:gd name="connsiteX9316" fmla="*/ 4607252 w 4853691"/>
              <a:gd name="connsiteY9316" fmla="*/ 1497416 h 4860733"/>
              <a:gd name="connsiteX9317" fmla="*/ 4611946 w 4853691"/>
              <a:gd name="connsiteY9317" fmla="*/ 1504457 h 4860733"/>
              <a:gd name="connsiteX9318" fmla="*/ 4633070 w 4853691"/>
              <a:gd name="connsiteY9318" fmla="*/ 1549051 h 4860733"/>
              <a:gd name="connsiteX9319" fmla="*/ 4637764 w 4853691"/>
              <a:gd name="connsiteY9319" fmla="*/ 1558439 h 4860733"/>
              <a:gd name="connsiteX9320" fmla="*/ 4637764 w 4853691"/>
              <a:gd name="connsiteY9320" fmla="*/ 1560786 h 4860733"/>
              <a:gd name="connsiteX9321" fmla="*/ 4442959 w 4853691"/>
              <a:gd name="connsiteY9321" fmla="*/ 1340164 h 4860733"/>
              <a:gd name="connsiteX9322" fmla="*/ 4417141 w 4853691"/>
              <a:gd name="connsiteY9322" fmla="*/ 1295570 h 4860733"/>
              <a:gd name="connsiteX9323" fmla="*/ 4405406 w 4853691"/>
              <a:gd name="connsiteY9323" fmla="*/ 1274446 h 4860733"/>
              <a:gd name="connsiteX9324" fmla="*/ 4412447 w 4853691"/>
              <a:gd name="connsiteY9324" fmla="*/ 1269752 h 4860733"/>
              <a:gd name="connsiteX9325" fmla="*/ 4433571 w 4853691"/>
              <a:gd name="connsiteY9325" fmla="*/ 1290876 h 4860733"/>
              <a:gd name="connsiteX9326" fmla="*/ 4442959 w 4853691"/>
              <a:gd name="connsiteY9326" fmla="*/ 1300264 h 4860733"/>
              <a:gd name="connsiteX9327" fmla="*/ 4471124 w 4853691"/>
              <a:gd name="connsiteY9327" fmla="*/ 1328428 h 4860733"/>
              <a:gd name="connsiteX9328" fmla="*/ 4675317 w 4853691"/>
              <a:gd name="connsiteY9328" fmla="*/ 1619462 h 4860733"/>
              <a:gd name="connsiteX9329" fmla="*/ 4663581 w 4853691"/>
              <a:gd name="connsiteY9329" fmla="*/ 1598339 h 4860733"/>
              <a:gd name="connsiteX9330" fmla="*/ 4654193 w 4853691"/>
              <a:gd name="connsiteY9330" fmla="*/ 1574868 h 4860733"/>
              <a:gd name="connsiteX9331" fmla="*/ 4649499 w 4853691"/>
              <a:gd name="connsiteY9331" fmla="*/ 1558439 h 4860733"/>
              <a:gd name="connsiteX9332" fmla="*/ 4668275 w 4853691"/>
              <a:gd name="connsiteY9332" fmla="*/ 1588950 h 4860733"/>
              <a:gd name="connsiteX9333" fmla="*/ 4675317 w 4853691"/>
              <a:gd name="connsiteY9333" fmla="*/ 1614768 h 4860733"/>
              <a:gd name="connsiteX9334" fmla="*/ 4675317 w 4853691"/>
              <a:gd name="connsiteY9334" fmla="*/ 1619462 h 4860733"/>
              <a:gd name="connsiteX9335" fmla="*/ 4670623 w 4853691"/>
              <a:gd name="connsiteY9335" fmla="*/ 1624156 h 4860733"/>
              <a:gd name="connsiteX9336" fmla="*/ 4682358 w 4853691"/>
              <a:gd name="connsiteY9336" fmla="*/ 1654668 h 4860733"/>
              <a:gd name="connsiteX9337" fmla="*/ 4691746 w 4853691"/>
              <a:gd name="connsiteY9337" fmla="*/ 1678138 h 4860733"/>
              <a:gd name="connsiteX9338" fmla="*/ 4691746 w 4853691"/>
              <a:gd name="connsiteY9338" fmla="*/ 1680485 h 4860733"/>
              <a:gd name="connsiteX9339" fmla="*/ 4689399 w 4853691"/>
              <a:gd name="connsiteY9339" fmla="*/ 1675791 h 4860733"/>
              <a:gd name="connsiteX9340" fmla="*/ 4680011 w 4853691"/>
              <a:gd name="connsiteY9340" fmla="*/ 1654668 h 4860733"/>
              <a:gd name="connsiteX9341" fmla="*/ 4665929 w 4853691"/>
              <a:gd name="connsiteY9341" fmla="*/ 1621809 h 4860733"/>
              <a:gd name="connsiteX9342" fmla="*/ 4656540 w 4853691"/>
              <a:gd name="connsiteY9342" fmla="*/ 1598339 h 4860733"/>
              <a:gd name="connsiteX9343" fmla="*/ 4647152 w 4853691"/>
              <a:gd name="connsiteY9343" fmla="*/ 1574868 h 4860733"/>
              <a:gd name="connsiteX9344" fmla="*/ 4661234 w 4853691"/>
              <a:gd name="connsiteY9344" fmla="*/ 1595992 h 4860733"/>
              <a:gd name="connsiteX9345" fmla="*/ 4661234 w 4853691"/>
              <a:gd name="connsiteY9345" fmla="*/ 1598339 h 4860733"/>
              <a:gd name="connsiteX9346" fmla="*/ 4670623 w 4853691"/>
              <a:gd name="connsiteY9346" fmla="*/ 1624156 h 4860733"/>
              <a:gd name="connsiteX9347" fmla="*/ 4618988 w 4853691"/>
              <a:gd name="connsiteY9347" fmla="*/ 1516192 h 4860733"/>
              <a:gd name="connsiteX9348" fmla="*/ 4614294 w 4853691"/>
              <a:gd name="connsiteY9348" fmla="*/ 1509151 h 4860733"/>
              <a:gd name="connsiteX9349" fmla="*/ 4640111 w 4853691"/>
              <a:gd name="connsiteY9349" fmla="*/ 1549051 h 4860733"/>
              <a:gd name="connsiteX9350" fmla="*/ 4647152 w 4853691"/>
              <a:gd name="connsiteY9350" fmla="*/ 1567827 h 4860733"/>
              <a:gd name="connsiteX9351" fmla="*/ 4654193 w 4853691"/>
              <a:gd name="connsiteY9351" fmla="*/ 1588950 h 4860733"/>
              <a:gd name="connsiteX9352" fmla="*/ 4649499 w 4853691"/>
              <a:gd name="connsiteY9352" fmla="*/ 1581909 h 4860733"/>
              <a:gd name="connsiteX9353" fmla="*/ 4640111 w 4853691"/>
              <a:gd name="connsiteY9353" fmla="*/ 1567827 h 4860733"/>
              <a:gd name="connsiteX9354" fmla="*/ 4630723 w 4853691"/>
              <a:gd name="connsiteY9354" fmla="*/ 1544357 h 4860733"/>
              <a:gd name="connsiteX9355" fmla="*/ 4618988 w 4853691"/>
              <a:gd name="connsiteY9355" fmla="*/ 1516192 h 4860733"/>
              <a:gd name="connsiteX9356" fmla="*/ 4156619 w 4853691"/>
              <a:gd name="connsiteY9356" fmla="*/ 1173523 h 4860733"/>
              <a:gd name="connsiteX9357" fmla="*/ 4187131 w 4853691"/>
              <a:gd name="connsiteY9357" fmla="*/ 1220464 h 4860733"/>
              <a:gd name="connsiteX9358" fmla="*/ 4203560 w 4853691"/>
              <a:gd name="connsiteY9358" fmla="*/ 1246282 h 4860733"/>
              <a:gd name="connsiteX9359" fmla="*/ 4231725 w 4853691"/>
              <a:gd name="connsiteY9359" fmla="*/ 1290876 h 4860733"/>
              <a:gd name="connsiteX9360" fmla="*/ 4248154 w 4853691"/>
              <a:gd name="connsiteY9360" fmla="*/ 1319040 h 4860733"/>
              <a:gd name="connsiteX9361" fmla="*/ 4273972 w 4853691"/>
              <a:gd name="connsiteY9361" fmla="*/ 1363634 h 4860733"/>
              <a:gd name="connsiteX9362" fmla="*/ 4290401 w 4853691"/>
              <a:gd name="connsiteY9362" fmla="*/ 1389451 h 4860733"/>
              <a:gd name="connsiteX9363" fmla="*/ 4316218 w 4853691"/>
              <a:gd name="connsiteY9363" fmla="*/ 1434045 h 4860733"/>
              <a:gd name="connsiteX9364" fmla="*/ 4330301 w 4853691"/>
              <a:gd name="connsiteY9364" fmla="*/ 1459863 h 4860733"/>
              <a:gd name="connsiteX9365" fmla="*/ 4353771 w 4853691"/>
              <a:gd name="connsiteY9365" fmla="*/ 1502110 h 4860733"/>
              <a:gd name="connsiteX9366" fmla="*/ 4370201 w 4853691"/>
              <a:gd name="connsiteY9366" fmla="*/ 1530274 h 4860733"/>
              <a:gd name="connsiteX9367" fmla="*/ 4391324 w 4853691"/>
              <a:gd name="connsiteY9367" fmla="*/ 1570174 h 4860733"/>
              <a:gd name="connsiteX9368" fmla="*/ 4407753 w 4853691"/>
              <a:gd name="connsiteY9368" fmla="*/ 1598339 h 4860733"/>
              <a:gd name="connsiteX9369" fmla="*/ 4428877 w 4853691"/>
              <a:gd name="connsiteY9369" fmla="*/ 1635891 h 4860733"/>
              <a:gd name="connsiteX9370" fmla="*/ 4445306 w 4853691"/>
              <a:gd name="connsiteY9370" fmla="*/ 1666403 h 4860733"/>
              <a:gd name="connsiteX9371" fmla="*/ 4454694 w 4853691"/>
              <a:gd name="connsiteY9371" fmla="*/ 1682832 h 4860733"/>
              <a:gd name="connsiteX9372" fmla="*/ 4450000 w 4853691"/>
              <a:gd name="connsiteY9372" fmla="*/ 1687526 h 4860733"/>
              <a:gd name="connsiteX9373" fmla="*/ 4440612 w 4853691"/>
              <a:gd name="connsiteY9373" fmla="*/ 1680485 h 4860733"/>
              <a:gd name="connsiteX9374" fmla="*/ 4426530 w 4853691"/>
              <a:gd name="connsiteY9374" fmla="*/ 1671097 h 4860733"/>
              <a:gd name="connsiteX9375" fmla="*/ 4414795 w 4853691"/>
              <a:gd name="connsiteY9375" fmla="*/ 1664056 h 4860733"/>
              <a:gd name="connsiteX9376" fmla="*/ 4398365 w 4853691"/>
              <a:gd name="connsiteY9376" fmla="*/ 1654668 h 4860733"/>
              <a:gd name="connsiteX9377" fmla="*/ 4386630 w 4853691"/>
              <a:gd name="connsiteY9377" fmla="*/ 1647627 h 4860733"/>
              <a:gd name="connsiteX9378" fmla="*/ 4370201 w 4853691"/>
              <a:gd name="connsiteY9378" fmla="*/ 1638238 h 4860733"/>
              <a:gd name="connsiteX9379" fmla="*/ 4358465 w 4853691"/>
              <a:gd name="connsiteY9379" fmla="*/ 1631197 h 4860733"/>
              <a:gd name="connsiteX9380" fmla="*/ 4342036 w 4853691"/>
              <a:gd name="connsiteY9380" fmla="*/ 1624156 h 4860733"/>
              <a:gd name="connsiteX9381" fmla="*/ 4330301 w 4853691"/>
              <a:gd name="connsiteY9381" fmla="*/ 1619462 h 4860733"/>
              <a:gd name="connsiteX9382" fmla="*/ 4311524 w 4853691"/>
              <a:gd name="connsiteY9382" fmla="*/ 1612421 h 4860733"/>
              <a:gd name="connsiteX9383" fmla="*/ 4299789 w 4853691"/>
              <a:gd name="connsiteY9383" fmla="*/ 1607727 h 4860733"/>
              <a:gd name="connsiteX9384" fmla="*/ 4281013 w 4853691"/>
              <a:gd name="connsiteY9384" fmla="*/ 1600686 h 4860733"/>
              <a:gd name="connsiteX9385" fmla="*/ 4269277 w 4853691"/>
              <a:gd name="connsiteY9385" fmla="*/ 1595992 h 4860733"/>
              <a:gd name="connsiteX9386" fmla="*/ 4250501 w 4853691"/>
              <a:gd name="connsiteY9386" fmla="*/ 1588950 h 4860733"/>
              <a:gd name="connsiteX9387" fmla="*/ 4238766 w 4853691"/>
              <a:gd name="connsiteY9387" fmla="*/ 1584256 h 4860733"/>
              <a:gd name="connsiteX9388" fmla="*/ 4219990 w 4853691"/>
              <a:gd name="connsiteY9388" fmla="*/ 1579562 h 4860733"/>
              <a:gd name="connsiteX9389" fmla="*/ 4208254 w 4853691"/>
              <a:gd name="connsiteY9389" fmla="*/ 1574868 h 4860733"/>
              <a:gd name="connsiteX9390" fmla="*/ 4187131 w 4853691"/>
              <a:gd name="connsiteY9390" fmla="*/ 1570174 h 4860733"/>
              <a:gd name="connsiteX9391" fmla="*/ 4173049 w 4853691"/>
              <a:gd name="connsiteY9391" fmla="*/ 1567827 h 4860733"/>
              <a:gd name="connsiteX9392" fmla="*/ 4151925 w 4853691"/>
              <a:gd name="connsiteY9392" fmla="*/ 1563133 h 4860733"/>
              <a:gd name="connsiteX9393" fmla="*/ 4137843 w 4853691"/>
              <a:gd name="connsiteY9393" fmla="*/ 1560786 h 4860733"/>
              <a:gd name="connsiteX9394" fmla="*/ 4116719 w 4853691"/>
              <a:gd name="connsiteY9394" fmla="*/ 1558439 h 4860733"/>
              <a:gd name="connsiteX9395" fmla="*/ 4102637 w 4853691"/>
              <a:gd name="connsiteY9395" fmla="*/ 1556092 h 4860733"/>
              <a:gd name="connsiteX9396" fmla="*/ 4081514 w 4853691"/>
              <a:gd name="connsiteY9396" fmla="*/ 1553745 h 4860733"/>
              <a:gd name="connsiteX9397" fmla="*/ 4067432 w 4853691"/>
              <a:gd name="connsiteY9397" fmla="*/ 1551398 h 4860733"/>
              <a:gd name="connsiteX9398" fmla="*/ 4043961 w 4853691"/>
              <a:gd name="connsiteY9398" fmla="*/ 1549051 h 4860733"/>
              <a:gd name="connsiteX9399" fmla="*/ 4029879 w 4853691"/>
              <a:gd name="connsiteY9399" fmla="*/ 1549051 h 4860733"/>
              <a:gd name="connsiteX9400" fmla="*/ 4006408 w 4853691"/>
              <a:gd name="connsiteY9400" fmla="*/ 1546704 h 4860733"/>
              <a:gd name="connsiteX9401" fmla="*/ 3994673 w 4853691"/>
              <a:gd name="connsiteY9401" fmla="*/ 1546704 h 4860733"/>
              <a:gd name="connsiteX9402" fmla="*/ 3957120 w 4853691"/>
              <a:gd name="connsiteY9402" fmla="*/ 1546704 h 4860733"/>
              <a:gd name="connsiteX9403" fmla="*/ 3905485 w 4853691"/>
              <a:gd name="connsiteY9403" fmla="*/ 1546704 h 4860733"/>
              <a:gd name="connsiteX9404" fmla="*/ 3884362 w 4853691"/>
              <a:gd name="connsiteY9404" fmla="*/ 1549051 h 4860733"/>
              <a:gd name="connsiteX9405" fmla="*/ 3853850 w 4853691"/>
              <a:gd name="connsiteY9405" fmla="*/ 1551398 h 4860733"/>
              <a:gd name="connsiteX9406" fmla="*/ 3828033 w 4853691"/>
              <a:gd name="connsiteY9406" fmla="*/ 1553745 h 4860733"/>
              <a:gd name="connsiteX9407" fmla="*/ 3802215 w 4853691"/>
              <a:gd name="connsiteY9407" fmla="*/ 1556092 h 4860733"/>
              <a:gd name="connsiteX9408" fmla="*/ 3774051 w 4853691"/>
              <a:gd name="connsiteY9408" fmla="*/ 1560786 h 4860733"/>
              <a:gd name="connsiteX9409" fmla="*/ 3750580 w 4853691"/>
              <a:gd name="connsiteY9409" fmla="*/ 1563133 h 4860733"/>
              <a:gd name="connsiteX9410" fmla="*/ 3720069 w 4853691"/>
              <a:gd name="connsiteY9410" fmla="*/ 1567827 h 4860733"/>
              <a:gd name="connsiteX9411" fmla="*/ 3698945 w 4853691"/>
              <a:gd name="connsiteY9411" fmla="*/ 1572521 h 4860733"/>
              <a:gd name="connsiteX9412" fmla="*/ 3666086 w 4853691"/>
              <a:gd name="connsiteY9412" fmla="*/ 1579562 h 4860733"/>
              <a:gd name="connsiteX9413" fmla="*/ 3644963 w 4853691"/>
              <a:gd name="connsiteY9413" fmla="*/ 1584256 h 4860733"/>
              <a:gd name="connsiteX9414" fmla="*/ 3609758 w 4853691"/>
              <a:gd name="connsiteY9414" fmla="*/ 1593645 h 4860733"/>
              <a:gd name="connsiteX9415" fmla="*/ 3593328 w 4853691"/>
              <a:gd name="connsiteY9415" fmla="*/ 1598339 h 4860733"/>
              <a:gd name="connsiteX9416" fmla="*/ 3558123 w 4853691"/>
              <a:gd name="connsiteY9416" fmla="*/ 1607727 h 4860733"/>
              <a:gd name="connsiteX9417" fmla="*/ 3541693 w 4853691"/>
              <a:gd name="connsiteY9417" fmla="*/ 1593645 h 4860733"/>
              <a:gd name="connsiteX9418" fmla="*/ 3546387 w 4853691"/>
              <a:gd name="connsiteY9418" fmla="*/ 1523233 h 4860733"/>
              <a:gd name="connsiteX9419" fmla="*/ 3548734 w 4853691"/>
              <a:gd name="connsiteY9419" fmla="*/ 1495069 h 4860733"/>
              <a:gd name="connsiteX9420" fmla="*/ 3553428 w 4853691"/>
              <a:gd name="connsiteY9420" fmla="*/ 1438740 h 4860733"/>
              <a:gd name="connsiteX9421" fmla="*/ 3558123 w 4853691"/>
              <a:gd name="connsiteY9421" fmla="*/ 1394146 h 4860733"/>
              <a:gd name="connsiteX9422" fmla="*/ 3562817 w 4853691"/>
              <a:gd name="connsiteY9422" fmla="*/ 1356593 h 4860733"/>
              <a:gd name="connsiteX9423" fmla="*/ 3567511 w 4853691"/>
              <a:gd name="connsiteY9423" fmla="*/ 1307305 h 4860733"/>
              <a:gd name="connsiteX9424" fmla="*/ 3569858 w 4853691"/>
              <a:gd name="connsiteY9424" fmla="*/ 1279140 h 4860733"/>
              <a:gd name="connsiteX9425" fmla="*/ 3576899 w 4853691"/>
              <a:gd name="connsiteY9425" fmla="*/ 1229852 h 4860733"/>
              <a:gd name="connsiteX9426" fmla="*/ 3579246 w 4853691"/>
              <a:gd name="connsiteY9426" fmla="*/ 1204035 h 4860733"/>
              <a:gd name="connsiteX9427" fmla="*/ 3583940 w 4853691"/>
              <a:gd name="connsiteY9427" fmla="*/ 1161788 h 4860733"/>
              <a:gd name="connsiteX9428" fmla="*/ 3588634 w 4853691"/>
              <a:gd name="connsiteY9428" fmla="*/ 1131276 h 4860733"/>
              <a:gd name="connsiteX9429" fmla="*/ 3593328 w 4853691"/>
              <a:gd name="connsiteY9429" fmla="*/ 1100765 h 4860733"/>
              <a:gd name="connsiteX9430" fmla="*/ 3600369 w 4853691"/>
              <a:gd name="connsiteY9430" fmla="*/ 1058518 h 4860733"/>
              <a:gd name="connsiteX9431" fmla="*/ 3607410 w 4853691"/>
              <a:gd name="connsiteY9431" fmla="*/ 1009230 h 4860733"/>
              <a:gd name="connsiteX9432" fmla="*/ 3609758 w 4853691"/>
              <a:gd name="connsiteY9432" fmla="*/ 1009230 h 4860733"/>
              <a:gd name="connsiteX9433" fmla="*/ 3630881 w 4853691"/>
              <a:gd name="connsiteY9433" fmla="*/ 988107 h 4860733"/>
              <a:gd name="connsiteX9434" fmla="*/ 3614452 w 4853691"/>
              <a:gd name="connsiteY9434" fmla="*/ 969330 h 4860733"/>
              <a:gd name="connsiteX9435" fmla="*/ 3616799 w 4853691"/>
              <a:gd name="connsiteY9435" fmla="*/ 955248 h 4860733"/>
              <a:gd name="connsiteX9436" fmla="*/ 3619146 w 4853691"/>
              <a:gd name="connsiteY9436" fmla="*/ 945860 h 4860733"/>
              <a:gd name="connsiteX9437" fmla="*/ 4133149 w 4853691"/>
              <a:gd name="connsiteY9437" fmla="*/ 1124235 h 4860733"/>
              <a:gd name="connsiteX9438" fmla="*/ 4147231 w 4853691"/>
              <a:gd name="connsiteY9438" fmla="*/ 1147706 h 4860733"/>
              <a:gd name="connsiteX9439" fmla="*/ 4156619 w 4853691"/>
              <a:gd name="connsiteY9439" fmla="*/ 1173523 h 4860733"/>
              <a:gd name="connsiteX9440" fmla="*/ 3612104 w 4853691"/>
              <a:gd name="connsiteY9440" fmla="*/ 1649974 h 4860733"/>
              <a:gd name="connsiteX9441" fmla="*/ 3642616 w 4853691"/>
              <a:gd name="connsiteY9441" fmla="*/ 1661709 h 4860733"/>
              <a:gd name="connsiteX9442" fmla="*/ 3689557 w 4853691"/>
              <a:gd name="connsiteY9442" fmla="*/ 1680485 h 4860733"/>
              <a:gd name="connsiteX9443" fmla="*/ 3752927 w 4853691"/>
              <a:gd name="connsiteY9443" fmla="*/ 1708650 h 4860733"/>
              <a:gd name="connsiteX9444" fmla="*/ 3767010 w 4853691"/>
              <a:gd name="connsiteY9444" fmla="*/ 1713344 h 4860733"/>
              <a:gd name="connsiteX9445" fmla="*/ 3842115 w 4853691"/>
              <a:gd name="connsiteY9445" fmla="*/ 1746203 h 4860733"/>
              <a:gd name="connsiteX9446" fmla="*/ 3863239 w 4853691"/>
              <a:gd name="connsiteY9446" fmla="*/ 1755591 h 4860733"/>
              <a:gd name="connsiteX9447" fmla="*/ 3917220 w 4853691"/>
              <a:gd name="connsiteY9447" fmla="*/ 1781408 h 4860733"/>
              <a:gd name="connsiteX9448" fmla="*/ 3945385 w 4853691"/>
              <a:gd name="connsiteY9448" fmla="*/ 1795491 h 4860733"/>
              <a:gd name="connsiteX9449" fmla="*/ 3989979 w 4853691"/>
              <a:gd name="connsiteY9449" fmla="*/ 1816614 h 4860733"/>
              <a:gd name="connsiteX9450" fmla="*/ 4022837 w 4853691"/>
              <a:gd name="connsiteY9450" fmla="*/ 1833043 h 4860733"/>
              <a:gd name="connsiteX9451" fmla="*/ 4060390 w 4853691"/>
              <a:gd name="connsiteY9451" fmla="*/ 1851820 h 4860733"/>
              <a:gd name="connsiteX9452" fmla="*/ 4095596 w 4853691"/>
              <a:gd name="connsiteY9452" fmla="*/ 1870596 h 4860733"/>
              <a:gd name="connsiteX9453" fmla="*/ 4112025 w 4853691"/>
              <a:gd name="connsiteY9453" fmla="*/ 1879984 h 4860733"/>
              <a:gd name="connsiteX9454" fmla="*/ 4109678 w 4853691"/>
              <a:gd name="connsiteY9454" fmla="*/ 1889372 h 4860733"/>
              <a:gd name="connsiteX9455" fmla="*/ 4114372 w 4853691"/>
              <a:gd name="connsiteY9455" fmla="*/ 1901108 h 4860733"/>
              <a:gd name="connsiteX9456" fmla="*/ 4104984 w 4853691"/>
              <a:gd name="connsiteY9456" fmla="*/ 1908149 h 4860733"/>
              <a:gd name="connsiteX9457" fmla="*/ 4093249 w 4853691"/>
              <a:gd name="connsiteY9457" fmla="*/ 1917537 h 4860733"/>
              <a:gd name="connsiteX9458" fmla="*/ 4072126 w 4853691"/>
              <a:gd name="connsiteY9458" fmla="*/ 1933966 h 4860733"/>
              <a:gd name="connsiteX9459" fmla="*/ 4055696 w 4853691"/>
              <a:gd name="connsiteY9459" fmla="*/ 1945702 h 4860733"/>
              <a:gd name="connsiteX9460" fmla="*/ 4039267 w 4853691"/>
              <a:gd name="connsiteY9460" fmla="*/ 1959784 h 4860733"/>
              <a:gd name="connsiteX9461" fmla="*/ 4020491 w 4853691"/>
              <a:gd name="connsiteY9461" fmla="*/ 1976213 h 4860733"/>
              <a:gd name="connsiteX9462" fmla="*/ 4006408 w 4853691"/>
              <a:gd name="connsiteY9462" fmla="*/ 1990295 h 4860733"/>
              <a:gd name="connsiteX9463" fmla="*/ 3982938 w 4853691"/>
              <a:gd name="connsiteY9463" fmla="*/ 2011419 h 4860733"/>
              <a:gd name="connsiteX9464" fmla="*/ 3971203 w 4853691"/>
              <a:gd name="connsiteY9464" fmla="*/ 2023154 h 4860733"/>
              <a:gd name="connsiteX9465" fmla="*/ 3945385 w 4853691"/>
              <a:gd name="connsiteY9465" fmla="*/ 2048971 h 4860733"/>
              <a:gd name="connsiteX9466" fmla="*/ 3938344 w 4853691"/>
              <a:gd name="connsiteY9466" fmla="*/ 2056013 h 4860733"/>
              <a:gd name="connsiteX9467" fmla="*/ 3907832 w 4853691"/>
              <a:gd name="connsiteY9467" fmla="*/ 2086524 h 4860733"/>
              <a:gd name="connsiteX9468" fmla="*/ 3907832 w 4853691"/>
              <a:gd name="connsiteY9468" fmla="*/ 2086524 h 4860733"/>
              <a:gd name="connsiteX9469" fmla="*/ 3830380 w 4853691"/>
              <a:gd name="connsiteY9469" fmla="*/ 2173365 h 4860733"/>
              <a:gd name="connsiteX9470" fmla="*/ 3795174 w 4853691"/>
              <a:gd name="connsiteY9470" fmla="*/ 2213265 h 4860733"/>
              <a:gd name="connsiteX9471" fmla="*/ 3792827 w 4853691"/>
              <a:gd name="connsiteY9471" fmla="*/ 2217959 h 4860733"/>
              <a:gd name="connsiteX9472" fmla="*/ 3762316 w 4853691"/>
              <a:gd name="connsiteY9472" fmla="*/ 2257859 h 4860733"/>
              <a:gd name="connsiteX9473" fmla="*/ 3755274 w 4853691"/>
              <a:gd name="connsiteY9473" fmla="*/ 2267247 h 4860733"/>
              <a:gd name="connsiteX9474" fmla="*/ 3727110 w 4853691"/>
              <a:gd name="connsiteY9474" fmla="*/ 2304800 h 4860733"/>
              <a:gd name="connsiteX9475" fmla="*/ 3717721 w 4853691"/>
              <a:gd name="connsiteY9475" fmla="*/ 2316535 h 4860733"/>
              <a:gd name="connsiteX9476" fmla="*/ 3691904 w 4853691"/>
              <a:gd name="connsiteY9476" fmla="*/ 2351741 h 4860733"/>
              <a:gd name="connsiteX9477" fmla="*/ 3675475 w 4853691"/>
              <a:gd name="connsiteY9477" fmla="*/ 2375211 h 4860733"/>
              <a:gd name="connsiteX9478" fmla="*/ 3656698 w 4853691"/>
              <a:gd name="connsiteY9478" fmla="*/ 2401028 h 4860733"/>
              <a:gd name="connsiteX9479" fmla="*/ 3630881 w 4853691"/>
              <a:gd name="connsiteY9479" fmla="*/ 2438581 h 4860733"/>
              <a:gd name="connsiteX9480" fmla="*/ 3619146 w 4853691"/>
              <a:gd name="connsiteY9480" fmla="*/ 2455011 h 4860733"/>
              <a:gd name="connsiteX9481" fmla="*/ 3581593 w 4853691"/>
              <a:gd name="connsiteY9481" fmla="*/ 2508993 h 4860733"/>
              <a:gd name="connsiteX9482" fmla="*/ 3581593 w 4853691"/>
              <a:gd name="connsiteY9482" fmla="*/ 2508993 h 4860733"/>
              <a:gd name="connsiteX9483" fmla="*/ 3551081 w 4853691"/>
              <a:gd name="connsiteY9483" fmla="*/ 2553587 h 4860733"/>
              <a:gd name="connsiteX9484" fmla="*/ 3541693 w 4853691"/>
              <a:gd name="connsiteY9484" fmla="*/ 2551240 h 4860733"/>
              <a:gd name="connsiteX9485" fmla="*/ 3541693 w 4853691"/>
              <a:gd name="connsiteY9485" fmla="*/ 2548892 h 4860733"/>
              <a:gd name="connsiteX9486" fmla="*/ 3539346 w 4853691"/>
              <a:gd name="connsiteY9486" fmla="*/ 2447969 h 4860733"/>
              <a:gd name="connsiteX9487" fmla="*/ 3539346 w 4853691"/>
              <a:gd name="connsiteY9487" fmla="*/ 2410417 h 4860733"/>
              <a:gd name="connsiteX9488" fmla="*/ 3536999 w 4853691"/>
              <a:gd name="connsiteY9488" fmla="*/ 2328270 h 4860733"/>
              <a:gd name="connsiteX9489" fmla="*/ 3536999 w 4853691"/>
              <a:gd name="connsiteY9489" fmla="*/ 2274288 h 4860733"/>
              <a:gd name="connsiteX9490" fmla="*/ 3536999 w 4853691"/>
              <a:gd name="connsiteY9490" fmla="*/ 2208571 h 4860733"/>
              <a:gd name="connsiteX9491" fmla="*/ 3536999 w 4853691"/>
              <a:gd name="connsiteY9491" fmla="*/ 2142853 h 4860733"/>
              <a:gd name="connsiteX9492" fmla="*/ 3536999 w 4853691"/>
              <a:gd name="connsiteY9492" fmla="*/ 2088871 h 4860733"/>
              <a:gd name="connsiteX9493" fmla="*/ 3536999 w 4853691"/>
              <a:gd name="connsiteY9493" fmla="*/ 2006725 h 4860733"/>
              <a:gd name="connsiteX9494" fmla="*/ 3536999 w 4853691"/>
              <a:gd name="connsiteY9494" fmla="*/ 1971519 h 4860733"/>
              <a:gd name="connsiteX9495" fmla="*/ 3539346 w 4853691"/>
              <a:gd name="connsiteY9495" fmla="*/ 1854167 h 4860733"/>
              <a:gd name="connsiteX9496" fmla="*/ 3541693 w 4853691"/>
              <a:gd name="connsiteY9496" fmla="*/ 1800185 h 4860733"/>
              <a:gd name="connsiteX9497" fmla="*/ 3544040 w 4853691"/>
              <a:gd name="connsiteY9497" fmla="*/ 1736814 h 4860733"/>
              <a:gd name="connsiteX9498" fmla="*/ 3546387 w 4853691"/>
              <a:gd name="connsiteY9498" fmla="*/ 1673444 h 4860733"/>
              <a:gd name="connsiteX9499" fmla="*/ 3548734 w 4853691"/>
              <a:gd name="connsiteY9499" fmla="*/ 1642933 h 4860733"/>
              <a:gd name="connsiteX9500" fmla="*/ 3548734 w 4853691"/>
              <a:gd name="connsiteY9500" fmla="*/ 1642933 h 4860733"/>
              <a:gd name="connsiteX9501" fmla="*/ 3567511 w 4853691"/>
              <a:gd name="connsiteY9501" fmla="*/ 1631197 h 4860733"/>
              <a:gd name="connsiteX9502" fmla="*/ 3572205 w 4853691"/>
              <a:gd name="connsiteY9502" fmla="*/ 1633544 h 4860733"/>
              <a:gd name="connsiteX9503" fmla="*/ 3612104 w 4853691"/>
              <a:gd name="connsiteY9503" fmla="*/ 1649974 h 4860733"/>
              <a:gd name="connsiteX9504" fmla="*/ 4156619 w 4853691"/>
              <a:gd name="connsiteY9504" fmla="*/ 1936313 h 4860733"/>
              <a:gd name="connsiteX9505" fmla="*/ 4180090 w 4853691"/>
              <a:gd name="connsiteY9505" fmla="*/ 1976213 h 4860733"/>
              <a:gd name="connsiteX9506" fmla="*/ 4184784 w 4853691"/>
              <a:gd name="connsiteY9506" fmla="*/ 1985601 h 4860733"/>
              <a:gd name="connsiteX9507" fmla="*/ 4210601 w 4853691"/>
              <a:gd name="connsiteY9507" fmla="*/ 2030195 h 4860733"/>
              <a:gd name="connsiteX9508" fmla="*/ 4212948 w 4853691"/>
              <a:gd name="connsiteY9508" fmla="*/ 2032542 h 4860733"/>
              <a:gd name="connsiteX9509" fmla="*/ 4445306 w 4853691"/>
              <a:gd name="connsiteY9509" fmla="*/ 2365823 h 4860733"/>
              <a:gd name="connsiteX9510" fmla="*/ 4447653 w 4853691"/>
              <a:gd name="connsiteY9510" fmla="*/ 2370517 h 4860733"/>
              <a:gd name="connsiteX9511" fmla="*/ 4473471 w 4853691"/>
              <a:gd name="connsiteY9511" fmla="*/ 2398681 h 4860733"/>
              <a:gd name="connsiteX9512" fmla="*/ 4480512 w 4853691"/>
              <a:gd name="connsiteY9512" fmla="*/ 2405723 h 4860733"/>
              <a:gd name="connsiteX9513" fmla="*/ 4501635 w 4853691"/>
              <a:gd name="connsiteY9513" fmla="*/ 2429193 h 4860733"/>
              <a:gd name="connsiteX9514" fmla="*/ 4513371 w 4853691"/>
              <a:gd name="connsiteY9514" fmla="*/ 2438581 h 4860733"/>
              <a:gd name="connsiteX9515" fmla="*/ 4532147 w 4853691"/>
              <a:gd name="connsiteY9515" fmla="*/ 2457358 h 4860733"/>
              <a:gd name="connsiteX9516" fmla="*/ 4543882 w 4853691"/>
              <a:gd name="connsiteY9516" fmla="*/ 2466746 h 4860733"/>
              <a:gd name="connsiteX9517" fmla="*/ 4560311 w 4853691"/>
              <a:gd name="connsiteY9517" fmla="*/ 2480828 h 4860733"/>
              <a:gd name="connsiteX9518" fmla="*/ 4574393 w 4853691"/>
              <a:gd name="connsiteY9518" fmla="*/ 2490216 h 4860733"/>
              <a:gd name="connsiteX9519" fmla="*/ 4576741 w 4853691"/>
              <a:gd name="connsiteY9519" fmla="*/ 2490216 h 4860733"/>
              <a:gd name="connsiteX9520" fmla="*/ 4572047 w 4853691"/>
              <a:gd name="connsiteY9520" fmla="*/ 2501952 h 4860733"/>
              <a:gd name="connsiteX9521" fmla="*/ 4574393 w 4853691"/>
              <a:gd name="connsiteY9521" fmla="*/ 2511340 h 4860733"/>
              <a:gd name="connsiteX9522" fmla="*/ 4534494 w 4853691"/>
              <a:gd name="connsiteY9522" fmla="*/ 2532463 h 4860733"/>
              <a:gd name="connsiteX9523" fmla="*/ 4534494 w 4853691"/>
              <a:gd name="connsiteY9523" fmla="*/ 2532463 h 4860733"/>
              <a:gd name="connsiteX9524" fmla="*/ 4337342 w 4853691"/>
              <a:gd name="connsiteY9524" fmla="*/ 2647468 h 4860733"/>
              <a:gd name="connsiteX9525" fmla="*/ 4292748 w 4853691"/>
              <a:gd name="connsiteY9525" fmla="*/ 2675633 h 4860733"/>
              <a:gd name="connsiteX9526" fmla="*/ 4285707 w 4853691"/>
              <a:gd name="connsiteY9526" fmla="*/ 2680327 h 4860733"/>
              <a:gd name="connsiteX9527" fmla="*/ 4227031 w 4853691"/>
              <a:gd name="connsiteY9527" fmla="*/ 2717880 h 4860733"/>
              <a:gd name="connsiteX9528" fmla="*/ 4208254 w 4853691"/>
              <a:gd name="connsiteY9528" fmla="*/ 2729615 h 4860733"/>
              <a:gd name="connsiteX9529" fmla="*/ 4158966 w 4853691"/>
              <a:gd name="connsiteY9529" fmla="*/ 2760127 h 4860733"/>
              <a:gd name="connsiteX9530" fmla="*/ 4112025 w 4853691"/>
              <a:gd name="connsiteY9530" fmla="*/ 2790638 h 4860733"/>
              <a:gd name="connsiteX9531" fmla="*/ 4104984 w 4853691"/>
              <a:gd name="connsiteY9531" fmla="*/ 2795332 h 4860733"/>
              <a:gd name="connsiteX9532" fmla="*/ 4088555 w 4853691"/>
              <a:gd name="connsiteY9532" fmla="*/ 2785944 h 4860733"/>
              <a:gd name="connsiteX9533" fmla="*/ 4088555 w 4853691"/>
              <a:gd name="connsiteY9533" fmla="*/ 2750738 h 4860733"/>
              <a:gd name="connsiteX9534" fmla="*/ 4088555 w 4853691"/>
              <a:gd name="connsiteY9534" fmla="*/ 2685021 h 4860733"/>
              <a:gd name="connsiteX9535" fmla="*/ 4088555 w 4853691"/>
              <a:gd name="connsiteY9535" fmla="*/ 2623998 h 4860733"/>
              <a:gd name="connsiteX9536" fmla="*/ 4088555 w 4853691"/>
              <a:gd name="connsiteY9536" fmla="*/ 2565322 h 4860733"/>
              <a:gd name="connsiteX9537" fmla="*/ 4090902 w 4853691"/>
              <a:gd name="connsiteY9537" fmla="*/ 2490216 h 4860733"/>
              <a:gd name="connsiteX9538" fmla="*/ 4093249 w 4853691"/>
              <a:gd name="connsiteY9538" fmla="*/ 2401028 h 4860733"/>
              <a:gd name="connsiteX9539" fmla="*/ 4095596 w 4853691"/>
              <a:gd name="connsiteY9539" fmla="*/ 2332964 h 4860733"/>
              <a:gd name="connsiteX9540" fmla="*/ 4097943 w 4853691"/>
              <a:gd name="connsiteY9540" fmla="*/ 2286023 h 4860733"/>
              <a:gd name="connsiteX9541" fmla="*/ 4100290 w 4853691"/>
              <a:gd name="connsiteY9541" fmla="*/ 2217959 h 4860733"/>
              <a:gd name="connsiteX9542" fmla="*/ 4102637 w 4853691"/>
              <a:gd name="connsiteY9542" fmla="*/ 2173365 h 4860733"/>
              <a:gd name="connsiteX9543" fmla="*/ 4107331 w 4853691"/>
              <a:gd name="connsiteY9543" fmla="*/ 2105301 h 4860733"/>
              <a:gd name="connsiteX9544" fmla="*/ 4109678 w 4853691"/>
              <a:gd name="connsiteY9544" fmla="*/ 2065401 h 4860733"/>
              <a:gd name="connsiteX9545" fmla="*/ 4114372 w 4853691"/>
              <a:gd name="connsiteY9545" fmla="*/ 1994990 h 4860733"/>
              <a:gd name="connsiteX9546" fmla="*/ 4116719 w 4853691"/>
              <a:gd name="connsiteY9546" fmla="*/ 1962131 h 4860733"/>
              <a:gd name="connsiteX9547" fmla="*/ 4121414 w 4853691"/>
              <a:gd name="connsiteY9547" fmla="*/ 1905802 h 4860733"/>
              <a:gd name="connsiteX9548" fmla="*/ 4121414 w 4853691"/>
              <a:gd name="connsiteY9548" fmla="*/ 1905802 h 4860733"/>
              <a:gd name="connsiteX9549" fmla="*/ 4130802 w 4853691"/>
              <a:gd name="connsiteY9549" fmla="*/ 1903455 h 4860733"/>
              <a:gd name="connsiteX9550" fmla="*/ 4142537 w 4853691"/>
              <a:gd name="connsiteY9550" fmla="*/ 1924578 h 4860733"/>
              <a:gd name="connsiteX9551" fmla="*/ 4156619 w 4853691"/>
              <a:gd name="connsiteY9551" fmla="*/ 1936313 h 4860733"/>
              <a:gd name="connsiteX9552" fmla="*/ 4642458 w 4853691"/>
              <a:gd name="connsiteY9552" fmla="*/ 2487869 h 4860733"/>
              <a:gd name="connsiteX9553" fmla="*/ 4682358 w 4853691"/>
              <a:gd name="connsiteY9553" fmla="*/ 2473787 h 4860733"/>
              <a:gd name="connsiteX9554" fmla="*/ 4689399 w 4853691"/>
              <a:gd name="connsiteY9554" fmla="*/ 2471440 h 4860733"/>
              <a:gd name="connsiteX9555" fmla="*/ 4689399 w 4853691"/>
              <a:gd name="connsiteY9555" fmla="*/ 2476134 h 4860733"/>
              <a:gd name="connsiteX9556" fmla="*/ 4689399 w 4853691"/>
              <a:gd name="connsiteY9556" fmla="*/ 2480828 h 4860733"/>
              <a:gd name="connsiteX9557" fmla="*/ 4684705 w 4853691"/>
              <a:gd name="connsiteY9557" fmla="*/ 2483175 h 4860733"/>
              <a:gd name="connsiteX9558" fmla="*/ 4677664 w 4853691"/>
              <a:gd name="connsiteY9558" fmla="*/ 2485522 h 4860733"/>
              <a:gd name="connsiteX9559" fmla="*/ 4661234 w 4853691"/>
              <a:gd name="connsiteY9559" fmla="*/ 2490216 h 4860733"/>
              <a:gd name="connsiteX9560" fmla="*/ 4649499 w 4853691"/>
              <a:gd name="connsiteY9560" fmla="*/ 2492563 h 4860733"/>
              <a:gd name="connsiteX9561" fmla="*/ 4633070 w 4853691"/>
              <a:gd name="connsiteY9561" fmla="*/ 2497258 h 4860733"/>
              <a:gd name="connsiteX9562" fmla="*/ 4621334 w 4853691"/>
              <a:gd name="connsiteY9562" fmla="*/ 2499605 h 4860733"/>
              <a:gd name="connsiteX9563" fmla="*/ 4618988 w 4853691"/>
              <a:gd name="connsiteY9563" fmla="*/ 2499605 h 4860733"/>
              <a:gd name="connsiteX9564" fmla="*/ 4618988 w 4853691"/>
              <a:gd name="connsiteY9564" fmla="*/ 2499605 h 4860733"/>
              <a:gd name="connsiteX9565" fmla="*/ 4640111 w 4853691"/>
              <a:gd name="connsiteY9565" fmla="*/ 2492563 h 4860733"/>
              <a:gd name="connsiteX9566" fmla="*/ 4642458 w 4853691"/>
              <a:gd name="connsiteY9566" fmla="*/ 2487869 h 4860733"/>
              <a:gd name="connsiteX9567" fmla="*/ 4623682 w 4853691"/>
              <a:gd name="connsiteY9567" fmla="*/ 2523075 h 4860733"/>
              <a:gd name="connsiteX9568" fmla="*/ 4630723 w 4853691"/>
              <a:gd name="connsiteY9568" fmla="*/ 2527769 h 4860733"/>
              <a:gd name="connsiteX9569" fmla="*/ 4637764 w 4853691"/>
              <a:gd name="connsiteY9569" fmla="*/ 2530116 h 4860733"/>
              <a:gd name="connsiteX9570" fmla="*/ 4644805 w 4853691"/>
              <a:gd name="connsiteY9570" fmla="*/ 2532463 h 4860733"/>
              <a:gd name="connsiteX9571" fmla="*/ 4651846 w 4853691"/>
              <a:gd name="connsiteY9571" fmla="*/ 2534810 h 4860733"/>
              <a:gd name="connsiteX9572" fmla="*/ 4658887 w 4853691"/>
              <a:gd name="connsiteY9572" fmla="*/ 2537157 h 4860733"/>
              <a:gd name="connsiteX9573" fmla="*/ 4665929 w 4853691"/>
              <a:gd name="connsiteY9573" fmla="*/ 2539504 h 4860733"/>
              <a:gd name="connsiteX9574" fmla="*/ 4672970 w 4853691"/>
              <a:gd name="connsiteY9574" fmla="*/ 2541851 h 4860733"/>
              <a:gd name="connsiteX9575" fmla="*/ 4677664 w 4853691"/>
              <a:gd name="connsiteY9575" fmla="*/ 2544198 h 4860733"/>
              <a:gd name="connsiteX9576" fmla="*/ 4687052 w 4853691"/>
              <a:gd name="connsiteY9576" fmla="*/ 2546545 h 4860733"/>
              <a:gd name="connsiteX9577" fmla="*/ 4691746 w 4853691"/>
              <a:gd name="connsiteY9577" fmla="*/ 2546545 h 4860733"/>
              <a:gd name="connsiteX9578" fmla="*/ 4703481 w 4853691"/>
              <a:gd name="connsiteY9578" fmla="*/ 2546545 h 4860733"/>
              <a:gd name="connsiteX9579" fmla="*/ 4703481 w 4853691"/>
              <a:gd name="connsiteY9579" fmla="*/ 2546545 h 4860733"/>
              <a:gd name="connsiteX9580" fmla="*/ 4703481 w 4853691"/>
              <a:gd name="connsiteY9580" fmla="*/ 2546545 h 4860733"/>
              <a:gd name="connsiteX9581" fmla="*/ 4703481 w 4853691"/>
              <a:gd name="connsiteY9581" fmla="*/ 2546545 h 4860733"/>
              <a:gd name="connsiteX9582" fmla="*/ 4722257 w 4853691"/>
              <a:gd name="connsiteY9582" fmla="*/ 2544198 h 4860733"/>
              <a:gd name="connsiteX9583" fmla="*/ 4726952 w 4853691"/>
              <a:gd name="connsiteY9583" fmla="*/ 2541851 h 4860733"/>
              <a:gd name="connsiteX9584" fmla="*/ 4738687 w 4853691"/>
              <a:gd name="connsiteY9584" fmla="*/ 2539504 h 4860733"/>
              <a:gd name="connsiteX9585" fmla="*/ 4745728 w 4853691"/>
              <a:gd name="connsiteY9585" fmla="*/ 2537157 h 4860733"/>
              <a:gd name="connsiteX9586" fmla="*/ 4755116 w 4853691"/>
              <a:gd name="connsiteY9586" fmla="*/ 2532463 h 4860733"/>
              <a:gd name="connsiteX9587" fmla="*/ 4759810 w 4853691"/>
              <a:gd name="connsiteY9587" fmla="*/ 2534810 h 4860733"/>
              <a:gd name="connsiteX9588" fmla="*/ 4757463 w 4853691"/>
              <a:gd name="connsiteY9588" fmla="*/ 2539504 h 4860733"/>
              <a:gd name="connsiteX9589" fmla="*/ 4748075 w 4853691"/>
              <a:gd name="connsiteY9589" fmla="*/ 2555934 h 4860733"/>
              <a:gd name="connsiteX9590" fmla="*/ 4736340 w 4853691"/>
              <a:gd name="connsiteY9590" fmla="*/ 2577057 h 4860733"/>
              <a:gd name="connsiteX9591" fmla="*/ 4726952 w 4853691"/>
              <a:gd name="connsiteY9591" fmla="*/ 2593486 h 4860733"/>
              <a:gd name="connsiteX9592" fmla="*/ 4712869 w 4853691"/>
              <a:gd name="connsiteY9592" fmla="*/ 2614610 h 4860733"/>
              <a:gd name="connsiteX9593" fmla="*/ 4701134 w 4853691"/>
              <a:gd name="connsiteY9593" fmla="*/ 2631039 h 4860733"/>
              <a:gd name="connsiteX9594" fmla="*/ 4684705 w 4853691"/>
              <a:gd name="connsiteY9594" fmla="*/ 2654510 h 4860733"/>
              <a:gd name="connsiteX9595" fmla="*/ 4675317 w 4853691"/>
              <a:gd name="connsiteY9595" fmla="*/ 2670939 h 4860733"/>
              <a:gd name="connsiteX9596" fmla="*/ 4656540 w 4853691"/>
              <a:gd name="connsiteY9596" fmla="*/ 2699103 h 4860733"/>
              <a:gd name="connsiteX9597" fmla="*/ 4647152 w 4853691"/>
              <a:gd name="connsiteY9597" fmla="*/ 2710839 h 4860733"/>
              <a:gd name="connsiteX9598" fmla="*/ 4583782 w 4853691"/>
              <a:gd name="connsiteY9598" fmla="*/ 2792985 h 4860733"/>
              <a:gd name="connsiteX9599" fmla="*/ 4579088 w 4853691"/>
              <a:gd name="connsiteY9599" fmla="*/ 2800026 h 4860733"/>
              <a:gd name="connsiteX9600" fmla="*/ 4560311 w 4853691"/>
              <a:gd name="connsiteY9600" fmla="*/ 2821150 h 4860733"/>
              <a:gd name="connsiteX9601" fmla="*/ 4550923 w 4853691"/>
              <a:gd name="connsiteY9601" fmla="*/ 2816456 h 4860733"/>
              <a:gd name="connsiteX9602" fmla="*/ 4553270 w 4853691"/>
              <a:gd name="connsiteY9602" fmla="*/ 2785944 h 4860733"/>
              <a:gd name="connsiteX9603" fmla="*/ 4553270 w 4853691"/>
              <a:gd name="connsiteY9603" fmla="*/ 2783597 h 4860733"/>
              <a:gd name="connsiteX9604" fmla="*/ 4557964 w 4853691"/>
              <a:gd name="connsiteY9604" fmla="*/ 2741350 h 4860733"/>
              <a:gd name="connsiteX9605" fmla="*/ 4557964 w 4853691"/>
              <a:gd name="connsiteY9605" fmla="*/ 2739003 h 4860733"/>
              <a:gd name="connsiteX9606" fmla="*/ 4581435 w 4853691"/>
              <a:gd name="connsiteY9606" fmla="*/ 2579404 h 4860733"/>
              <a:gd name="connsiteX9607" fmla="*/ 4581435 w 4853691"/>
              <a:gd name="connsiteY9607" fmla="*/ 2574710 h 4860733"/>
              <a:gd name="connsiteX9608" fmla="*/ 4586129 w 4853691"/>
              <a:gd name="connsiteY9608" fmla="*/ 2555934 h 4860733"/>
              <a:gd name="connsiteX9609" fmla="*/ 4588476 w 4853691"/>
              <a:gd name="connsiteY9609" fmla="*/ 2537157 h 4860733"/>
              <a:gd name="connsiteX9610" fmla="*/ 4590823 w 4853691"/>
              <a:gd name="connsiteY9610" fmla="*/ 2523075 h 4860733"/>
              <a:gd name="connsiteX9611" fmla="*/ 4590823 w 4853691"/>
              <a:gd name="connsiteY9611" fmla="*/ 2518381 h 4860733"/>
              <a:gd name="connsiteX9612" fmla="*/ 4593170 w 4853691"/>
              <a:gd name="connsiteY9612" fmla="*/ 2518381 h 4860733"/>
              <a:gd name="connsiteX9613" fmla="*/ 4609599 w 4853691"/>
              <a:gd name="connsiteY9613" fmla="*/ 2511340 h 4860733"/>
              <a:gd name="connsiteX9614" fmla="*/ 4614294 w 4853691"/>
              <a:gd name="connsiteY9614" fmla="*/ 2513687 h 4860733"/>
              <a:gd name="connsiteX9615" fmla="*/ 4623682 w 4853691"/>
              <a:gd name="connsiteY9615" fmla="*/ 2523075 h 4860733"/>
              <a:gd name="connsiteX9616" fmla="*/ 4785628 w 4853691"/>
              <a:gd name="connsiteY9616" fmla="*/ 2497258 h 4860733"/>
              <a:gd name="connsiteX9617" fmla="*/ 4787975 w 4853691"/>
              <a:gd name="connsiteY9617" fmla="*/ 2494910 h 4860733"/>
              <a:gd name="connsiteX9618" fmla="*/ 4785628 w 4853691"/>
              <a:gd name="connsiteY9618" fmla="*/ 2497258 h 4860733"/>
              <a:gd name="connsiteX9619" fmla="*/ 4783281 w 4853691"/>
              <a:gd name="connsiteY9619" fmla="*/ 2504299 h 4860733"/>
              <a:gd name="connsiteX9620" fmla="*/ 4780934 w 4853691"/>
              <a:gd name="connsiteY9620" fmla="*/ 2504299 h 4860733"/>
              <a:gd name="connsiteX9621" fmla="*/ 4780934 w 4853691"/>
              <a:gd name="connsiteY9621" fmla="*/ 2501952 h 4860733"/>
              <a:gd name="connsiteX9622" fmla="*/ 4785628 w 4853691"/>
              <a:gd name="connsiteY9622" fmla="*/ 2497258 h 4860733"/>
              <a:gd name="connsiteX9623" fmla="*/ 4813793 w 4853691"/>
              <a:gd name="connsiteY9623" fmla="*/ 2466746 h 4860733"/>
              <a:gd name="connsiteX9624" fmla="*/ 4813793 w 4853691"/>
              <a:gd name="connsiteY9624" fmla="*/ 2466746 h 4860733"/>
              <a:gd name="connsiteX9625" fmla="*/ 4813793 w 4853691"/>
              <a:gd name="connsiteY9625" fmla="*/ 2466746 h 4860733"/>
              <a:gd name="connsiteX9626" fmla="*/ 4813793 w 4853691"/>
              <a:gd name="connsiteY9626" fmla="*/ 2466746 h 4860733"/>
              <a:gd name="connsiteX9627" fmla="*/ 4769198 w 4853691"/>
              <a:gd name="connsiteY9627" fmla="*/ 2567669 h 4860733"/>
              <a:gd name="connsiteX9628" fmla="*/ 4757463 w 4853691"/>
              <a:gd name="connsiteY9628" fmla="*/ 2614610 h 4860733"/>
              <a:gd name="connsiteX9629" fmla="*/ 4757463 w 4853691"/>
              <a:gd name="connsiteY9629" fmla="*/ 2619304 h 4860733"/>
              <a:gd name="connsiteX9630" fmla="*/ 4745728 w 4853691"/>
              <a:gd name="connsiteY9630" fmla="*/ 2668592 h 4860733"/>
              <a:gd name="connsiteX9631" fmla="*/ 4745728 w 4853691"/>
              <a:gd name="connsiteY9631" fmla="*/ 2673286 h 4860733"/>
              <a:gd name="connsiteX9632" fmla="*/ 4736340 w 4853691"/>
              <a:gd name="connsiteY9632" fmla="*/ 2724921 h 4860733"/>
              <a:gd name="connsiteX9633" fmla="*/ 4733993 w 4853691"/>
              <a:gd name="connsiteY9633" fmla="*/ 2731962 h 4860733"/>
              <a:gd name="connsiteX9634" fmla="*/ 4724605 w 4853691"/>
              <a:gd name="connsiteY9634" fmla="*/ 2783597 h 4860733"/>
              <a:gd name="connsiteX9635" fmla="*/ 4722257 w 4853691"/>
              <a:gd name="connsiteY9635" fmla="*/ 2792985 h 4860733"/>
              <a:gd name="connsiteX9636" fmla="*/ 4712869 w 4853691"/>
              <a:gd name="connsiteY9636" fmla="*/ 2846967 h 4860733"/>
              <a:gd name="connsiteX9637" fmla="*/ 4710522 w 4853691"/>
              <a:gd name="connsiteY9637" fmla="*/ 2856356 h 4860733"/>
              <a:gd name="connsiteX9638" fmla="*/ 4701134 w 4853691"/>
              <a:gd name="connsiteY9638" fmla="*/ 2912685 h 4860733"/>
              <a:gd name="connsiteX9639" fmla="*/ 4701134 w 4853691"/>
              <a:gd name="connsiteY9639" fmla="*/ 2917379 h 4860733"/>
              <a:gd name="connsiteX9640" fmla="*/ 4694093 w 4853691"/>
              <a:gd name="connsiteY9640" fmla="*/ 2959626 h 4860733"/>
              <a:gd name="connsiteX9641" fmla="*/ 4691746 w 4853691"/>
              <a:gd name="connsiteY9641" fmla="*/ 2959626 h 4860733"/>
              <a:gd name="connsiteX9642" fmla="*/ 4670623 w 4853691"/>
              <a:gd name="connsiteY9642" fmla="*/ 2980749 h 4860733"/>
              <a:gd name="connsiteX9643" fmla="*/ 4670623 w 4853691"/>
              <a:gd name="connsiteY9643" fmla="*/ 2985443 h 4860733"/>
              <a:gd name="connsiteX9644" fmla="*/ 4661234 w 4853691"/>
              <a:gd name="connsiteY9644" fmla="*/ 2985443 h 4860733"/>
              <a:gd name="connsiteX9645" fmla="*/ 4658887 w 4853691"/>
              <a:gd name="connsiteY9645" fmla="*/ 2985443 h 4860733"/>
              <a:gd name="connsiteX9646" fmla="*/ 4658887 w 4853691"/>
              <a:gd name="connsiteY9646" fmla="*/ 2983096 h 4860733"/>
              <a:gd name="connsiteX9647" fmla="*/ 4644805 w 4853691"/>
              <a:gd name="connsiteY9647" fmla="*/ 2964320 h 4860733"/>
              <a:gd name="connsiteX9648" fmla="*/ 4649499 w 4853691"/>
              <a:gd name="connsiteY9648" fmla="*/ 2947890 h 4860733"/>
              <a:gd name="connsiteX9649" fmla="*/ 4658887 w 4853691"/>
              <a:gd name="connsiteY9649" fmla="*/ 2915032 h 4860733"/>
              <a:gd name="connsiteX9650" fmla="*/ 4668275 w 4853691"/>
              <a:gd name="connsiteY9650" fmla="*/ 2884520 h 4860733"/>
              <a:gd name="connsiteX9651" fmla="*/ 4672970 w 4853691"/>
              <a:gd name="connsiteY9651" fmla="*/ 2865744 h 4860733"/>
              <a:gd name="connsiteX9652" fmla="*/ 4684705 w 4853691"/>
              <a:gd name="connsiteY9652" fmla="*/ 2821150 h 4860733"/>
              <a:gd name="connsiteX9653" fmla="*/ 4691746 w 4853691"/>
              <a:gd name="connsiteY9653" fmla="*/ 2797679 h 4860733"/>
              <a:gd name="connsiteX9654" fmla="*/ 4703481 w 4853691"/>
              <a:gd name="connsiteY9654" fmla="*/ 2757780 h 4860733"/>
              <a:gd name="connsiteX9655" fmla="*/ 4710522 w 4853691"/>
              <a:gd name="connsiteY9655" fmla="*/ 2734309 h 4860733"/>
              <a:gd name="connsiteX9656" fmla="*/ 4722257 w 4853691"/>
              <a:gd name="connsiteY9656" fmla="*/ 2699103 h 4860733"/>
              <a:gd name="connsiteX9657" fmla="*/ 4729299 w 4853691"/>
              <a:gd name="connsiteY9657" fmla="*/ 2675633 h 4860733"/>
              <a:gd name="connsiteX9658" fmla="*/ 4738687 w 4853691"/>
              <a:gd name="connsiteY9658" fmla="*/ 2642774 h 4860733"/>
              <a:gd name="connsiteX9659" fmla="*/ 4745728 w 4853691"/>
              <a:gd name="connsiteY9659" fmla="*/ 2619304 h 4860733"/>
              <a:gd name="connsiteX9660" fmla="*/ 4755116 w 4853691"/>
              <a:gd name="connsiteY9660" fmla="*/ 2588792 h 4860733"/>
              <a:gd name="connsiteX9661" fmla="*/ 4762157 w 4853691"/>
              <a:gd name="connsiteY9661" fmla="*/ 2567669 h 4860733"/>
              <a:gd name="connsiteX9662" fmla="*/ 4771546 w 4853691"/>
              <a:gd name="connsiteY9662" fmla="*/ 2537157 h 4860733"/>
              <a:gd name="connsiteX9663" fmla="*/ 4771546 w 4853691"/>
              <a:gd name="connsiteY9663" fmla="*/ 2537157 h 4860733"/>
              <a:gd name="connsiteX9664" fmla="*/ 4773892 w 4853691"/>
              <a:gd name="connsiteY9664" fmla="*/ 2537157 h 4860733"/>
              <a:gd name="connsiteX9665" fmla="*/ 4766852 w 4853691"/>
              <a:gd name="connsiteY9665" fmla="*/ 2560628 h 4860733"/>
              <a:gd name="connsiteX9666" fmla="*/ 4769198 w 4853691"/>
              <a:gd name="connsiteY9666" fmla="*/ 2567669 h 4860733"/>
              <a:gd name="connsiteX9667" fmla="*/ 4644805 w 4853691"/>
              <a:gd name="connsiteY9667" fmla="*/ 3032384 h 4860733"/>
              <a:gd name="connsiteX9668" fmla="*/ 4644805 w 4853691"/>
              <a:gd name="connsiteY9668" fmla="*/ 3041772 h 4860733"/>
              <a:gd name="connsiteX9669" fmla="*/ 4647152 w 4853691"/>
              <a:gd name="connsiteY9669" fmla="*/ 3058201 h 4860733"/>
              <a:gd name="connsiteX9670" fmla="*/ 4647152 w 4853691"/>
              <a:gd name="connsiteY9670" fmla="*/ 3067590 h 4860733"/>
              <a:gd name="connsiteX9671" fmla="*/ 4647152 w 4853691"/>
              <a:gd name="connsiteY9671" fmla="*/ 3069937 h 4860733"/>
              <a:gd name="connsiteX9672" fmla="*/ 4647152 w 4853691"/>
              <a:gd name="connsiteY9672" fmla="*/ 3074631 h 4860733"/>
              <a:gd name="connsiteX9673" fmla="*/ 4630723 w 4853691"/>
              <a:gd name="connsiteY9673" fmla="*/ 3093407 h 4860733"/>
              <a:gd name="connsiteX9674" fmla="*/ 4640111 w 4853691"/>
              <a:gd name="connsiteY9674" fmla="*/ 3109836 h 4860733"/>
              <a:gd name="connsiteX9675" fmla="*/ 4600211 w 4853691"/>
              <a:gd name="connsiteY9675" fmla="*/ 3177901 h 4860733"/>
              <a:gd name="connsiteX9676" fmla="*/ 4595517 w 4853691"/>
              <a:gd name="connsiteY9676" fmla="*/ 3182595 h 4860733"/>
              <a:gd name="connsiteX9677" fmla="*/ 4572047 w 4853691"/>
              <a:gd name="connsiteY9677" fmla="*/ 3217801 h 4860733"/>
              <a:gd name="connsiteX9678" fmla="*/ 4565005 w 4853691"/>
              <a:gd name="connsiteY9678" fmla="*/ 3227189 h 4860733"/>
              <a:gd name="connsiteX9679" fmla="*/ 4541535 w 4853691"/>
              <a:gd name="connsiteY9679" fmla="*/ 3257700 h 4860733"/>
              <a:gd name="connsiteX9680" fmla="*/ 4532147 w 4853691"/>
              <a:gd name="connsiteY9680" fmla="*/ 3269436 h 4860733"/>
              <a:gd name="connsiteX9681" fmla="*/ 4511023 w 4853691"/>
              <a:gd name="connsiteY9681" fmla="*/ 3295253 h 4860733"/>
              <a:gd name="connsiteX9682" fmla="*/ 4499288 w 4853691"/>
              <a:gd name="connsiteY9682" fmla="*/ 3306989 h 4860733"/>
              <a:gd name="connsiteX9683" fmla="*/ 4478165 w 4853691"/>
              <a:gd name="connsiteY9683" fmla="*/ 3330459 h 4860733"/>
              <a:gd name="connsiteX9684" fmla="*/ 4466430 w 4853691"/>
              <a:gd name="connsiteY9684" fmla="*/ 3342194 h 4860733"/>
              <a:gd name="connsiteX9685" fmla="*/ 4445306 w 4853691"/>
              <a:gd name="connsiteY9685" fmla="*/ 3365665 h 4860733"/>
              <a:gd name="connsiteX9686" fmla="*/ 4431224 w 4853691"/>
              <a:gd name="connsiteY9686" fmla="*/ 3377400 h 4860733"/>
              <a:gd name="connsiteX9687" fmla="*/ 4410100 w 4853691"/>
              <a:gd name="connsiteY9687" fmla="*/ 3398523 h 4860733"/>
              <a:gd name="connsiteX9688" fmla="*/ 4396018 w 4853691"/>
              <a:gd name="connsiteY9688" fmla="*/ 3410258 h 4860733"/>
              <a:gd name="connsiteX9689" fmla="*/ 4374895 w 4853691"/>
              <a:gd name="connsiteY9689" fmla="*/ 3429035 h 4860733"/>
              <a:gd name="connsiteX9690" fmla="*/ 4358465 w 4853691"/>
              <a:gd name="connsiteY9690" fmla="*/ 3440770 h 4860733"/>
              <a:gd name="connsiteX9691" fmla="*/ 4337342 w 4853691"/>
              <a:gd name="connsiteY9691" fmla="*/ 3457199 h 4860733"/>
              <a:gd name="connsiteX9692" fmla="*/ 4320913 w 4853691"/>
              <a:gd name="connsiteY9692" fmla="*/ 3468935 h 4860733"/>
              <a:gd name="connsiteX9693" fmla="*/ 4299789 w 4853691"/>
              <a:gd name="connsiteY9693" fmla="*/ 3485364 h 4860733"/>
              <a:gd name="connsiteX9694" fmla="*/ 4281013 w 4853691"/>
              <a:gd name="connsiteY9694" fmla="*/ 3497099 h 4860733"/>
              <a:gd name="connsiteX9695" fmla="*/ 4259889 w 4853691"/>
              <a:gd name="connsiteY9695" fmla="*/ 3511182 h 4860733"/>
              <a:gd name="connsiteX9696" fmla="*/ 4241113 w 4853691"/>
              <a:gd name="connsiteY9696" fmla="*/ 3522917 h 4860733"/>
              <a:gd name="connsiteX9697" fmla="*/ 4219990 w 4853691"/>
              <a:gd name="connsiteY9697" fmla="*/ 3534652 h 4860733"/>
              <a:gd name="connsiteX9698" fmla="*/ 4201213 w 4853691"/>
              <a:gd name="connsiteY9698" fmla="*/ 3544040 h 4860733"/>
              <a:gd name="connsiteX9699" fmla="*/ 4180090 w 4853691"/>
              <a:gd name="connsiteY9699" fmla="*/ 3555775 h 4860733"/>
              <a:gd name="connsiteX9700" fmla="*/ 4158966 w 4853691"/>
              <a:gd name="connsiteY9700" fmla="*/ 3565164 h 4860733"/>
              <a:gd name="connsiteX9701" fmla="*/ 4135496 w 4853691"/>
              <a:gd name="connsiteY9701" fmla="*/ 3574552 h 4860733"/>
              <a:gd name="connsiteX9702" fmla="*/ 4114372 w 4853691"/>
              <a:gd name="connsiteY9702" fmla="*/ 3581593 h 4860733"/>
              <a:gd name="connsiteX9703" fmla="*/ 4107331 w 4853691"/>
              <a:gd name="connsiteY9703" fmla="*/ 3583940 h 4860733"/>
              <a:gd name="connsiteX9704" fmla="*/ 4104984 w 4853691"/>
              <a:gd name="connsiteY9704" fmla="*/ 3581593 h 4860733"/>
              <a:gd name="connsiteX9705" fmla="*/ 4116719 w 4853691"/>
              <a:gd name="connsiteY9705" fmla="*/ 3572205 h 4860733"/>
              <a:gd name="connsiteX9706" fmla="*/ 4133149 w 4853691"/>
              <a:gd name="connsiteY9706" fmla="*/ 3558122 h 4860733"/>
              <a:gd name="connsiteX9707" fmla="*/ 4158966 w 4853691"/>
              <a:gd name="connsiteY9707" fmla="*/ 3536999 h 4860733"/>
              <a:gd name="connsiteX9708" fmla="*/ 4175395 w 4853691"/>
              <a:gd name="connsiteY9708" fmla="*/ 3522917 h 4860733"/>
              <a:gd name="connsiteX9709" fmla="*/ 4201213 w 4853691"/>
              <a:gd name="connsiteY9709" fmla="*/ 3501793 h 4860733"/>
              <a:gd name="connsiteX9710" fmla="*/ 4217643 w 4853691"/>
              <a:gd name="connsiteY9710" fmla="*/ 3487711 h 4860733"/>
              <a:gd name="connsiteX9711" fmla="*/ 4241113 w 4853691"/>
              <a:gd name="connsiteY9711" fmla="*/ 3466588 h 4860733"/>
              <a:gd name="connsiteX9712" fmla="*/ 4257542 w 4853691"/>
              <a:gd name="connsiteY9712" fmla="*/ 3452505 h 4860733"/>
              <a:gd name="connsiteX9713" fmla="*/ 4281013 w 4853691"/>
              <a:gd name="connsiteY9713" fmla="*/ 3431382 h 4860733"/>
              <a:gd name="connsiteX9714" fmla="*/ 4295095 w 4853691"/>
              <a:gd name="connsiteY9714" fmla="*/ 3417300 h 4860733"/>
              <a:gd name="connsiteX9715" fmla="*/ 4318566 w 4853691"/>
              <a:gd name="connsiteY9715" fmla="*/ 3393829 h 4860733"/>
              <a:gd name="connsiteX9716" fmla="*/ 4332648 w 4853691"/>
              <a:gd name="connsiteY9716" fmla="*/ 3379747 h 4860733"/>
              <a:gd name="connsiteX9717" fmla="*/ 4356118 w 4853691"/>
              <a:gd name="connsiteY9717" fmla="*/ 3356276 h 4860733"/>
              <a:gd name="connsiteX9718" fmla="*/ 4370201 w 4853691"/>
              <a:gd name="connsiteY9718" fmla="*/ 3342194 h 4860733"/>
              <a:gd name="connsiteX9719" fmla="*/ 4393671 w 4853691"/>
              <a:gd name="connsiteY9719" fmla="*/ 3316377 h 4860733"/>
              <a:gd name="connsiteX9720" fmla="*/ 4405406 w 4853691"/>
              <a:gd name="connsiteY9720" fmla="*/ 3302295 h 4860733"/>
              <a:gd name="connsiteX9721" fmla="*/ 4428877 w 4853691"/>
              <a:gd name="connsiteY9721" fmla="*/ 3276477 h 4860733"/>
              <a:gd name="connsiteX9722" fmla="*/ 4440612 w 4853691"/>
              <a:gd name="connsiteY9722" fmla="*/ 3262394 h 4860733"/>
              <a:gd name="connsiteX9723" fmla="*/ 4466430 w 4853691"/>
              <a:gd name="connsiteY9723" fmla="*/ 3229536 h 4860733"/>
              <a:gd name="connsiteX9724" fmla="*/ 4471124 w 4853691"/>
              <a:gd name="connsiteY9724" fmla="*/ 3222495 h 4860733"/>
              <a:gd name="connsiteX9725" fmla="*/ 4501635 w 4853691"/>
              <a:gd name="connsiteY9725" fmla="*/ 3182595 h 4860733"/>
              <a:gd name="connsiteX9726" fmla="*/ 4508676 w 4853691"/>
              <a:gd name="connsiteY9726" fmla="*/ 3173207 h 4860733"/>
              <a:gd name="connsiteX9727" fmla="*/ 4532147 w 4853691"/>
              <a:gd name="connsiteY9727" fmla="*/ 3142695 h 4860733"/>
              <a:gd name="connsiteX9728" fmla="*/ 4541535 w 4853691"/>
              <a:gd name="connsiteY9728" fmla="*/ 3128613 h 4860733"/>
              <a:gd name="connsiteX9729" fmla="*/ 4560311 w 4853691"/>
              <a:gd name="connsiteY9729" fmla="*/ 3100448 h 4860733"/>
              <a:gd name="connsiteX9730" fmla="*/ 4569699 w 4853691"/>
              <a:gd name="connsiteY9730" fmla="*/ 3084019 h 4860733"/>
              <a:gd name="connsiteX9731" fmla="*/ 4586129 w 4853691"/>
              <a:gd name="connsiteY9731" fmla="*/ 3058201 h 4860733"/>
              <a:gd name="connsiteX9732" fmla="*/ 4595517 w 4853691"/>
              <a:gd name="connsiteY9732" fmla="*/ 3041772 h 4860733"/>
              <a:gd name="connsiteX9733" fmla="*/ 4611946 w 4853691"/>
              <a:gd name="connsiteY9733" fmla="*/ 3013608 h 4860733"/>
              <a:gd name="connsiteX9734" fmla="*/ 4621334 w 4853691"/>
              <a:gd name="connsiteY9734" fmla="*/ 2997178 h 4860733"/>
              <a:gd name="connsiteX9735" fmla="*/ 4628376 w 4853691"/>
              <a:gd name="connsiteY9735" fmla="*/ 2985443 h 4860733"/>
              <a:gd name="connsiteX9736" fmla="*/ 4637764 w 4853691"/>
              <a:gd name="connsiteY9736" fmla="*/ 2987790 h 4860733"/>
              <a:gd name="connsiteX9737" fmla="*/ 4637764 w 4853691"/>
              <a:gd name="connsiteY9737" fmla="*/ 2987790 h 4860733"/>
              <a:gd name="connsiteX9738" fmla="*/ 4637764 w 4853691"/>
              <a:gd name="connsiteY9738" fmla="*/ 2999525 h 4860733"/>
              <a:gd name="connsiteX9739" fmla="*/ 4644805 w 4853691"/>
              <a:gd name="connsiteY9739" fmla="*/ 3032384 h 4860733"/>
              <a:gd name="connsiteX9740" fmla="*/ 4604905 w 4853691"/>
              <a:gd name="connsiteY9740" fmla="*/ 3203718 h 4860733"/>
              <a:gd name="connsiteX9741" fmla="*/ 4579088 w 4853691"/>
              <a:gd name="connsiteY9741" fmla="*/ 3257700 h 4860733"/>
              <a:gd name="connsiteX9742" fmla="*/ 4557964 w 4853691"/>
              <a:gd name="connsiteY9742" fmla="*/ 3304641 h 4860733"/>
              <a:gd name="connsiteX9743" fmla="*/ 4532147 w 4853691"/>
              <a:gd name="connsiteY9743" fmla="*/ 3358623 h 4860733"/>
              <a:gd name="connsiteX9744" fmla="*/ 4508676 w 4853691"/>
              <a:gd name="connsiteY9744" fmla="*/ 3403217 h 4860733"/>
              <a:gd name="connsiteX9745" fmla="*/ 4478165 w 4853691"/>
              <a:gd name="connsiteY9745" fmla="*/ 3457199 h 4860733"/>
              <a:gd name="connsiteX9746" fmla="*/ 4454694 w 4853691"/>
              <a:gd name="connsiteY9746" fmla="*/ 3499446 h 4860733"/>
              <a:gd name="connsiteX9747" fmla="*/ 4421835 w 4853691"/>
              <a:gd name="connsiteY9747" fmla="*/ 3555775 h 4860733"/>
              <a:gd name="connsiteX9748" fmla="*/ 4398365 w 4853691"/>
              <a:gd name="connsiteY9748" fmla="*/ 3595675 h 4860733"/>
              <a:gd name="connsiteX9749" fmla="*/ 4360812 w 4853691"/>
              <a:gd name="connsiteY9749" fmla="*/ 3654351 h 4860733"/>
              <a:gd name="connsiteX9750" fmla="*/ 4337342 w 4853691"/>
              <a:gd name="connsiteY9750" fmla="*/ 3689557 h 4860733"/>
              <a:gd name="connsiteX9751" fmla="*/ 4290401 w 4853691"/>
              <a:gd name="connsiteY9751" fmla="*/ 3757621 h 4860733"/>
              <a:gd name="connsiteX9752" fmla="*/ 4283360 w 4853691"/>
              <a:gd name="connsiteY9752" fmla="*/ 3767009 h 4860733"/>
              <a:gd name="connsiteX9753" fmla="*/ 4187131 w 4853691"/>
              <a:gd name="connsiteY9753" fmla="*/ 3837421 h 4860733"/>
              <a:gd name="connsiteX9754" fmla="*/ 4184784 w 4853691"/>
              <a:gd name="connsiteY9754" fmla="*/ 3832727 h 4860733"/>
              <a:gd name="connsiteX9755" fmla="*/ 4177743 w 4853691"/>
              <a:gd name="connsiteY9755" fmla="*/ 3820992 h 4860733"/>
              <a:gd name="connsiteX9756" fmla="*/ 4168355 w 4853691"/>
              <a:gd name="connsiteY9756" fmla="*/ 3804562 h 4860733"/>
              <a:gd name="connsiteX9757" fmla="*/ 4161313 w 4853691"/>
              <a:gd name="connsiteY9757" fmla="*/ 3792827 h 4860733"/>
              <a:gd name="connsiteX9758" fmla="*/ 4151925 w 4853691"/>
              <a:gd name="connsiteY9758" fmla="*/ 3774051 h 4860733"/>
              <a:gd name="connsiteX9759" fmla="*/ 4147231 w 4853691"/>
              <a:gd name="connsiteY9759" fmla="*/ 3762315 h 4860733"/>
              <a:gd name="connsiteX9760" fmla="*/ 4137843 w 4853691"/>
              <a:gd name="connsiteY9760" fmla="*/ 3738845 h 4860733"/>
              <a:gd name="connsiteX9761" fmla="*/ 4133149 w 4853691"/>
              <a:gd name="connsiteY9761" fmla="*/ 3729457 h 4860733"/>
              <a:gd name="connsiteX9762" fmla="*/ 4119067 w 4853691"/>
              <a:gd name="connsiteY9762" fmla="*/ 3691904 h 4860733"/>
              <a:gd name="connsiteX9763" fmla="*/ 4116719 w 4853691"/>
              <a:gd name="connsiteY9763" fmla="*/ 3682516 h 4860733"/>
              <a:gd name="connsiteX9764" fmla="*/ 4104984 w 4853691"/>
              <a:gd name="connsiteY9764" fmla="*/ 3652004 h 4860733"/>
              <a:gd name="connsiteX9765" fmla="*/ 4097943 w 4853691"/>
              <a:gd name="connsiteY9765" fmla="*/ 3628534 h 4860733"/>
              <a:gd name="connsiteX9766" fmla="*/ 4097943 w 4853691"/>
              <a:gd name="connsiteY9766" fmla="*/ 3626187 h 4860733"/>
              <a:gd name="connsiteX9767" fmla="*/ 4112025 w 4853691"/>
              <a:gd name="connsiteY9767" fmla="*/ 3607411 h 4860733"/>
              <a:gd name="connsiteX9768" fmla="*/ 4109678 w 4853691"/>
              <a:gd name="connsiteY9768" fmla="*/ 3600369 h 4860733"/>
              <a:gd name="connsiteX9769" fmla="*/ 4116719 w 4853691"/>
              <a:gd name="connsiteY9769" fmla="*/ 3598022 h 4860733"/>
              <a:gd name="connsiteX9770" fmla="*/ 4135496 w 4853691"/>
              <a:gd name="connsiteY9770" fmla="*/ 3590981 h 4860733"/>
              <a:gd name="connsiteX9771" fmla="*/ 4166007 w 4853691"/>
              <a:gd name="connsiteY9771" fmla="*/ 3576899 h 4860733"/>
              <a:gd name="connsiteX9772" fmla="*/ 4177743 w 4853691"/>
              <a:gd name="connsiteY9772" fmla="*/ 3572205 h 4860733"/>
              <a:gd name="connsiteX9773" fmla="*/ 4212948 w 4853691"/>
              <a:gd name="connsiteY9773" fmla="*/ 3553428 h 4860733"/>
              <a:gd name="connsiteX9774" fmla="*/ 4219990 w 4853691"/>
              <a:gd name="connsiteY9774" fmla="*/ 3548734 h 4860733"/>
              <a:gd name="connsiteX9775" fmla="*/ 4257542 w 4853691"/>
              <a:gd name="connsiteY9775" fmla="*/ 3527611 h 4860733"/>
              <a:gd name="connsiteX9776" fmla="*/ 4259889 w 4853691"/>
              <a:gd name="connsiteY9776" fmla="*/ 3525264 h 4860733"/>
              <a:gd name="connsiteX9777" fmla="*/ 4414795 w 4853691"/>
              <a:gd name="connsiteY9777" fmla="*/ 3410258 h 4860733"/>
              <a:gd name="connsiteX9778" fmla="*/ 4450000 w 4853691"/>
              <a:gd name="connsiteY9778" fmla="*/ 3377400 h 4860733"/>
              <a:gd name="connsiteX9779" fmla="*/ 4461736 w 4853691"/>
              <a:gd name="connsiteY9779" fmla="*/ 3365665 h 4860733"/>
              <a:gd name="connsiteX9780" fmla="*/ 4482859 w 4853691"/>
              <a:gd name="connsiteY9780" fmla="*/ 3342194 h 4860733"/>
              <a:gd name="connsiteX9781" fmla="*/ 4494594 w 4853691"/>
              <a:gd name="connsiteY9781" fmla="*/ 3328112 h 4860733"/>
              <a:gd name="connsiteX9782" fmla="*/ 4513371 w 4853691"/>
              <a:gd name="connsiteY9782" fmla="*/ 3306989 h 4860733"/>
              <a:gd name="connsiteX9783" fmla="*/ 4525106 w 4853691"/>
              <a:gd name="connsiteY9783" fmla="*/ 3290559 h 4860733"/>
              <a:gd name="connsiteX9784" fmla="*/ 4541535 w 4853691"/>
              <a:gd name="connsiteY9784" fmla="*/ 3269436 h 4860733"/>
              <a:gd name="connsiteX9785" fmla="*/ 4553270 w 4853691"/>
              <a:gd name="connsiteY9785" fmla="*/ 3253006 h 4860733"/>
              <a:gd name="connsiteX9786" fmla="*/ 4569699 w 4853691"/>
              <a:gd name="connsiteY9786" fmla="*/ 3231883 h 4860733"/>
              <a:gd name="connsiteX9787" fmla="*/ 4581435 w 4853691"/>
              <a:gd name="connsiteY9787" fmla="*/ 3215454 h 4860733"/>
              <a:gd name="connsiteX9788" fmla="*/ 4595517 w 4853691"/>
              <a:gd name="connsiteY9788" fmla="*/ 3191983 h 4860733"/>
              <a:gd name="connsiteX9789" fmla="*/ 4607252 w 4853691"/>
              <a:gd name="connsiteY9789" fmla="*/ 3173207 h 4860733"/>
              <a:gd name="connsiteX9790" fmla="*/ 4621334 w 4853691"/>
              <a:gd name="connsiteY9790" fmla="*/ 3149737 h 4860733"/>
              <a:gd name="connsiteX9791" fmla="*/ 4633070 w 4853691"/>
              <a:gd name="connsiteY9791" fmla="*/ 3130960 h 4860733"/>
              <a:gd name="connsiteX9792" fmla="*/ 4640111 w 4853691"/>
              <a:gd name="connsiteY9792" fmla="*/ 3119225 h 4860733"/>
              <a:gd name="connsiteX9793" fmla="*/ 4640111 w 4853691"/>
              <a:gd name="connsiteY9793" fmla="*/ 3119225 h 4860733"/>
              <a:gd name="connsiteX9794" fmla="*/ 4621334 w 4853691"/>
              <a:gd name="connsiteY9794" fmla="*/ 3161472 h 4860733"/>
              <a:gd name="connsiteX9795" fmla="*/ 4604905 w 4853691"/>
              <a:gd name="connsiteY9795" fmla="*/ 3203718 h 4860733"/>
              <a:gd name="connsiteX9796" fmla="*/ 4396018 w 4853691"/>
              <a:gd name="connsiteY9796" fmla="*/ 3689557 h 4860733"/>
              <a:gd name="connsiteX9797" fmla="*/ 4391324 w 4853691"/>
              <a:gd name="connsiteY9797" fmla="*/ 3698945 h 4860733"/>
              <a:gd name="connsiteX9798" fmla="*/ 4339689 w 4853691"/>
              <a:gd name="connsiteY9798" fmla="*/ 3792827 h 4860733"/>
              <a:gd name="connsiteX9799" fmla="*/ 4334995 w 4853691"/>
              <a:gd name="connsiteY9799" fmla="*/ 3799868 h 4860733"/>
              <a:gd name="connsiteX9800" fmla="*/ 4299789 w 4853691"/>
              <a:gd name="connsiteY9800" fmla="*/ 3856197 h 4860733"/>
              <a:gd name="connsiteX9801" fmla="*/ 4290401 w 4853691"/>
              <a:gd name="connsiteY9801" fmla="*/ 3865586 h 4860733"/>
              <a:gd name="connsiteX9802" fmla="*/ 4281013 w 4853691"/>
              <a:gd name="connsiteY9802" fmla="*/ 3874974 h 4860733"/>
              <a:gd name="connsiteX9803" fmla="*/ 4248154 w 4853691"/>
              <a:gd name="connsiteY9803" fmla="*/ 3907832 h 4860733"/>
              <a:gd name="connsiteX9804" fmla="*/ 4234072 w 4853691"/>
              <a:gd name="connsiteY9804" fmla="*/ 3903138 h 4860733"/>
              <a:gd name="connsiteX9805" fmla="*/ 4212948 w 4853691"/>
              <a:gd name="connsiteY9805" fmla="*/ 3924262 h 4860733"/>
              <a:gd name="connsiteX9806" fmla="*/ 4217643 w 4853691"/>
              <a:gd name="connsiteY9806" fmla="*/ 3935997 h 4860733"/>
              <a:gd name="connsiteX9807" fmla="*/ 4212948 w 4853691"/>
              <a:gd name="connsiteY9807" fmla="*/ 3938344 h 4860733"/>
              <a:gd name="connsiteX9808" fmla="*/ 4212948 w 4853691"/>
              <a:gd name="connsiteY9808" fmla="*/ 3933650 h 4860733"/>
              <a:gd name="connsiteX9809" fmla="*/ 4210601 w 4853691"/>
              <a:gd name="connsiteY9809" fmla="*/ 3891403 h 4860733"/>
              <a:gd name="connsiteX9810" fmla="*/ 4229378 w 4853691"/>
              <a:gd name="connsiteY9810" fmla="*/ 3872627 h 4860733"/>
              <a:gd name="connsiteX9811" fmla="*/ 4222337 w 4853691"/>
              <a:gd name="connsiteY9811" fmla="*/ 3856197 h 4860733"/>
              <a:gd name="connsiteX9812" fmla="*/ 4276319 w 4853691"/>
              <a:gd name="connsiteY9812" fmla="*/ 3783439 h 4860733"/>
              <a:gd name="connsiteX9813" fmla="*/ 4285707 w 4853691"/>
              <a:gd name="connsiteY9813" fmla="*/ 3769357 h 4860733"/>
              <a:gd name="connsiteX9814" fmla="*/ 4410100 w 4853691"/>
              <a:gd name="connsiteY9814" fmla="*/ 3661392 h 4860733"/>
              <a:gd name="connsiteX9815" fmla="*/ 4396018 w 4853691"/>
              <a:gd name="connsiteY9815" fmla="*/ 3689557 h 4860733"/>
              <a:gd name="connsiteX9816" fmla="*/ 4257542 w 4853691"/>
              <a:gd name="connsiteY9816" fmla="*/ 3900791 h 4860733"/>
              <a:gd name="connsiteX9817" fmla="*/ 4250501 w 4853691"/>
              <a:gd name="connsiteY9817" fmla="*/ 3905485 h 4860733"/>
              <a:gd name="connsiteX9818" fmla="*/ 4250501 w 4853691"/>
              <a:gd name="connsiteY9818" fmla="*/ 3905485 h 4860733"/>
              <a:gd name="connsiteX9819" fmla="*/ 4273972 w 4853691"/>
              <a:gd name="connsiteY9819" fmla="*/ 3882015 h 4860733"/>
              <a:gd name="connsiteX9820" fmla="*/ 4290401 w 4853691"/>
              <a:gd name="connsiteY9820" fmla="*/ 3865586 h 4860733"/>
              <a:gd name="connsiteX9821" fmla="*/ 4295095 w 4853691"/>
              <a:gd name="connsiteY9821" fmla="*/ 3860891 h 4860733"/>
              <a:gd name="connsiteX9822" fmla="*/ 4285707 w 4853691"/>
              <a:gd name="connsiteY9822" fmla="*/ 3877321 h 4860733"/>
              <a:gd name="connsiteX9823" fmla="*/ 4283360 w 4853691"/>
              <a:gd name="connsiteY9823" fmla="*/ 3879668 h 4860733"/>
              <a:gd name="connsiteX9824" fmla="*/ 4257542 w 4853691"/>
              <a:gd name="connsiteY9824" fmla="*/ 3900791 h 4860733"/>
              <a:gd name="connsiteX9825" fmla="*/ 4215296 w 4853691"/>
              <a:gd name="connsiteY9825" fmla="*/ 3943038 h 4860733"/>
              <a:gd name="connsiteX9826" fmla="*/ 4215296 w 4853691"/>
              <a:gd name="connsiteY9826" fmla="*/ 3940691 h 4860733"/>
              <a:gd name="connsiteX9827" fmla="*/ 4222337 w 4853691"/>
              <a:gd name="connsiteY9827" fmla="*/ 3935997 h 4860733"/>
              <a:gd name="connsiteX9828" fmla="*/ 4222337 w 4853691"/>
              <a:gd name="connsiteY9828" fmla="*/ 3935997 h 4860733"/>
              <a:gd name="connsiteX9829" fmla="*/ 4215296 w 4853691"/>
              <a:gd name="connsiteY9829" fmla="*/ 3943038 h 4860733"/>
              <a:gd name="connsiteX9830" fmla="*/ 4215296 w 4853691"/>
              <a:gd name="connsiteY9830" fmla="*/ 3943038 h 4860733"/>
              <a:gd name="connsiteX9831" fmla="*/ 4144884 w 4853691"/>
              <a:gd name="connsiteY9831" fmla="*/ 3987632 h 4860733"/>
              <a:gd name="connsiteX9832" fmla="*/ 4107331 w 4853691"/>
              <a:gd name="connsiteY9832" fmla="*/ 4013449 h 4860733"/>
              <a:gd name="connsiteX9833" fmla="*/ 4074473 w 4853691"/>
              <a:gd name="connsiteY9833" fmla="*/ 4034573 h 4860733"/>
              <a:gd name="connsiteX9834" fmla="*/ 4034573 w 4853691"/>
              <a:gd name="connsiteY9834" fmla="*/ 4058043 h 4860733"/>
              <a:gd name="connsiteX9835" fmla="*/ 3999367 w 4853691"/>
              <a:gd name="connsiteY9835" fmla="*/ 4079167 h 4860733"/>
              <a:gd name="connsiteX9836" fmla="*/ 3959467 w 4853691"/>
              <a:gd name="connsiteY9836" fmla="*/ 4102637 h 4860733"/>
              <a:gd name="connsiteX9837" fmla="*/ 3921915 w 4853691"/>
              <a:gd name="connsiteY9837" fmla="*/ 4121414 h 4860733"/>
              <a:gd name="connsiteX9838" fmla="*/ 3879668 w 4853691"/>
              <a:gd name="connsiteY9838" fmla="*/ 4142537 h 4860733"/>
              <a:gd name="connsiteX9839" fmla="*/ 3842115 w 4853691"/>
              <a:gd name="connsiteY9839" fmla="*/ 4161313 h 4860733"/>
              <a:gd name="connsiteX9840" fmla="*/ 3797521 w 4853691"/>
              <a:gd name="connsiteY9840" fmla="*/ 4180090 h 4860733"/>
              <a:gd name="connsiteX9841" fmla="*/ 3757622 w 4853691"/>
              <a:gd name="connsiteY9841" fmla="*/ 4196519 h 4860733"/>
              <a:gd name="connsiteX9842" fmla="*/ 3710681 w 4853691"/>
              <a:gd name="connsiteY9842" fmla="*/ 4215296 h 4860733"/>
              <a:gd name="connsiteX9843" fmla="*/ 3670781 w 4853691"/>
              <a:gd name="connsiteY9843" fmla="*/ 4229378 h 4860733"/>
              <a:gd name="connsiteX9844" fmla="*/ 3623840 w 4853691"/>
              <a:gd name="connsiteY9844" fmla="*/ 4245807 h 4860733"/>
              <a:gd name="connsiteX9845" fmla="*/ 3583940 w 4853691"/>
              <a:gd name="connsiteY9845" fmla="*/ 4259889 h 4860733"/>
              <a:gd name="connsiteX9846" fmla="*/ 3534652 w 4853691"/>
              <a:gd name="connsiteY9846" fmla="*/ 4273972 h 4860733"/>
              <a:gd name="connsiteX9847" fmla="*/ 3494752 w 4853691"/>
              <a:gd name="connsiteY9847" fmla="*/ 4285707 h 4860733"/>
              <a:gd name="connsiteX9848" fmla="*/ 3443117 w 4853691"/>
              <a:gd name="connsiteY9848" fmla="*/ 4297442 h 4860733"/>
              <a:gd name="connsiteX9849" fmla="*/ 3400870 w 4853691"/>
              <a:gd name="connsiteY9849" fmla="*/ 4306830 h 4860733"/>
              <a:gd name="connsiteX9850" fmla="*/ 3346888 w 4853691"/>
              <a:gd name="connsiteY9850" fmla="*/ 4318565 h 4860733"/>
              <a:gd name="connsiteX9851" fmla="*/ 3332806 w 4853691"/>
              <a:gd name="connsiteY9851" fmla="*/ 4320913 h 4860733"/>
              <a:gd name="connsiteX9852" fmla="*/ 3360970 w 4853691"/>
              <a:gd name="connsiteY9852" fmla="*/ 4313871 h 4860733"/>
              <a:gd name="connsiteX9853" fmla="*/ 3400870 w 4853691"/>
              <a:gd name="connsiteY9853" fmla="*/ 4304483 h 4860733"/>
              <a:gd name="connsiteX9854" fmla="*/ 3438423 w 4853691"/>
              <a:gd name="connsiteY9854" fmla="*/ 4295095 h 4860733"/>
              <a:gd name="connsiteX9855" fmla="*/ 3478323 w 4853691"/>
              <a:gd name="connsiteY9855" fmla="*/ 4283360 h 4860733"/>
              <a:gd name="connsiteX9856" fmla="*/ 3513528 w 4853691"/>
              <a:gd name="connsiteY9856" fmla="*/ 4271625 h 4860733"/>
              <a:gd name="connsiteX9857" fmla="*/ 3551081 w 4853691"/>
              <a:gd name="connsiteY9857" fmla="*/ 4259889 h 4860733"/>
              <a:gd name="connsiteX9858" fmla="*/ 3586287 w 4853691"/>
              <a:gd name="connsiteY9858" fmla="*/ 4245807 h 4860733"/>
              <a:gd name="connsiteX9859" fmla="*/ 3623840 w 4853691"/>
              <a:gd name="connsiteY9859" fmla="*/ 4231725 h 4860733"/>
              <a:gd name="connsiteX9860" fmla="*/ 3659045 w 4853691"/>
              <a:gd name="connsiteY9860" fmla="*/ 4217643 h 4860733"/>
              <a:gd name="connsiteX9861" fmla="*/ 3696598 w 4853691"/>
              <a:gd name="connsiteY9861" fmla="*/ 4201213 h 4860733"/>
              <a:gd name="connsiteX9862" fmla="*/ 3731804 w 4853691"/>
              <a:gd name="connsiteY9862" fmla="*/ 4184784 h 4860733"/>
              <a:gd name="connsiteX9863" fmla="*/ 3767010 w 4853691"/>
              <a:gd name="connsiteY9863" fmla="*/ 4168354 h 4860733"/>
              <a:gd name="connsiteX9864" fmla="*/ 3781092 w 4853691"/>
              <a:gd name="connsiteY9864" fmla="*/ 4161313 h 4860733"/>
              <a:gd name="connsiteX9865" fmla="*/ 3792827 w 4853691"/>
              <a:gd name="connsiteY9865" fmla="*/ 4156619 h 4860733"/>
              <a:gd name="connsiteX9866" fmla="*/ 3830380 w 4853691"/>
              <a:gd name="connsiteY9866" fmla="*/ 4142537 h 4860733"/>
              <a:gd name="connsiteX9867" fmla="*/ 3863239 w 4853691"/>
              <a:gd name="connsiteY9867" fmla="*/ 4130802 h 4860733"/>
              <a:gd name="connsiteX9868" fmla="*/ 3900791 w 4853691"/>
              <a:gd name="connsiteY9868" fmla="*/ 4114372 h 4860733"/>
              <a:gd name="connsiteX9869" fmla="*/ 3931303 w 4853691"/>
              <a:gd name="connsiteY9869" fmla="*/ 4100290 h 4860733"/>
              <a:gd name="connsiteX9870" fmla="*/ 3966509 w 4853691"/>
              <a:gd name="connsiteY9870" fmla="*/ 4083861 h 4860733"/>
              <a:gd name="connsiteX9871" fmla="*/ 3997020 w 4853691"/>
              <a:gd name="connsiteY9871" fmla="*/ 4069779 h 4860733"/>
              <a:gd name="connsiteX9872" fmla="*/ 4032226 w 4853691"/>
              <a:gd name="connsiteY9872" fmla="*/ 4051002 h 4860733"/>
              <a:gd name="connsiteX9873" fmla="*/ 4060390 w 4853691"/>
              <a:gd name="connsiteY9873" fmla="*/ 4034573 h 4860733"/>
              <a:gd name="connsiteX9874" fmla="*/ 4095596 w 4853691"/>
              <a:gd name="connsiteY9874" fmla="*/ 4013449 h 4860733"/>
              <a:gd name="connsiteX9875" fmla="*/ 4123761 w 4853691"/>
              <a:gd name="connsiteY9875" fmla="*/ 3997020 h 4860733"/>
              <a:gd name="connsiteX9876" fmla="*/ 4156619 w 4853691"/>
              <a:gd name="connsiteY9876" fmla="*/ 3975897 h 4860733"/>
              <a:gd name="connsiteX9877" fmla="*/ 4182437 w 4853691"/>
              <a:gd name="connsiteY9877" fmla="*/ 3959468 h 4860733"/>
              <a:gd name="connsiteX9878" fmla="*/ 4177743 w 4853691"/>
              <a:gd name="connsiteY9878" fmla="*/ 3964162 h 4860733"/>
              <a:gd name="connsiteX9879" fmla="*/ 4144884 w 4853691"/>
              <a:gd name="connsiteY9879" fmla="*/ 3987632 h 4860733"/>
              <a:gd name="connsiteX9880" fmla="*/ 3123919 w 4853691"/>
              <a:gd name="connsiteY9880" fmla="*/ 4356118 h 4860733"/>
              <a:gd name="connsiteX9881" fmla="*/ 3102795 w 4853691"/>
              <a:gd name="connsiteY9881" fmla="*/ 4358466 h 4860733"/>
              <a:gd name="connsiteX9882" fmla="*/ 3102795 w 4853691"/>
              <a:gd name="connsiteY9882" fmla="*/ 4358466 h 4860733"/>
              <a:gd name="connsiteX9883" fmla="*/ 3114531 w 4853691"/>
              <a:gd name="connsiteY9883" fmla="*/ 4356118 h 4860733"/>
              <a:gd name="connsiteX9884" fmla="*/ 3161472 w 4853691"/>
              <a:gd name="connsiteY9884" fmla="*/ 4351424 h 4860733"/>
              <a:gd name="connsiteX9885" fmla="*/ 3177901 w 4853691"/>
              <a:gd name="connsiteY9885" fmla="*/ 4349077 h 4860733"/>
              <a:gd name="connsiteX9886" fmla="*/ 3166166 w 4853691"/>
              <a:gd name="connsiteY9886" fmla="*/ 4351424 h 4860733"/>
              <a:gd name="connsiteX9887" fmla="*/ 3123919 w 4853691"/>
              <a:gd name="connsiteY9887" fmla="*/ 4356118 h 4860733"/>
              <a:gd name="connsiteX9888" fmla="*/ 3062896 w 4853691"/>
              <a:gd name="connsiteY9888" fmla="*/ 4407753 h 4860733"/>
              <a:gd name="connsiteX9889" fmla="*/ 3053508 w 4853691"/>
              <a:gd name="connsiteY9889" fmla="*/ 4426530 h 4860733"/>
              <a:gd name="connsiteX9890" fmla="*/ 3044119 w 4853691"/>
              <a:gd name="connsiteY9890" fmla="*/ 4445306 h 4860733"/>
              <a:gd name="connsiteX9891" fmla="*/ 3034731 w 4853691"/>
              <a:gd name="connsiteY9891" fmla="*/ 4464083 h 4860733"/>
              <a:gd name="connsiteX9892" fmla="*/ 3025343 w 4853691"/>
              <a:gd name="connsiteY9892" fmla="*/ 4482859 h 4860733"/>
              <a:gd name="connsiteX9893" fmla="*/ 3015955 w 4853691"/>
              <a:gd name="connsiteY9893" fmla="*/ 4501635 h 4860733"/>
              <a:gd name="connsiteX9894" fmla="*/ 3006567 w 4853691"/>
              <a:gd name="connsiteY9894" fmla="*/ 4518064 h 4860733"/>
              <a:gd name="connsiteX9895" fmla="*/ 2997178 w 4853691"/>
              <a:gd name="connsiteY9895" fmla="*/ 4536841 h 4860733"/>
              <a:gd name="connsiteX9896" fmla="*/ 2997178 w 4853691"/>
              <a:gd name="connsiteY9896" fmla="*/ 4539188 h 4860733"/>
              <a:gd name="connsiteX9897" fmla="*/ 2983096 w 4853691"/>
              <a:gd name="connsiteY9897" fmla="*/ 4541535 h 4860733"/>
              <a:gd name="connsiteX9898" fmla="*/ 2957279 w 4853691"/>
              <a:gd name="connsiteY9898" fmla="*/ 4546229 h 4860733"/>
              <a:gd name="connsiteX9899" fmla="*/ 2959626 w 4853691"/>
              <a:gd name="connsiteY9899" fmla="*/ 4543882 h 4860733"/>
              <a:gd name="connsiteX9900" fmla="*/ 2973708 w 4853691"/>
              <a:gd name="connsiteY9900" fmla="*/ 4525106 h 4860733"/>
              <a:gd name="connsiteX9901" fmla="*/ 2985443 w 4853691"/>
              <a:gd name="connsiteY9901" fmla="*/ 4508676 h 4860733"/>
              <a:gd name="connsiteX9902" fmla="*/ 2999525 w 4853691"/>
              <a:gd name="connsiteY9902" fmla="*/ 4489900 h 4860733"/>
              <a:gd name="connsiteX9903" fmla="*/ 3011261 w 4853691"/>
              <a:gd name="connsiteY9903" fmla="*/ 4471123 h 4860733"/>
              <a:gd name="connsiteX9904" fmla="*/ 3025343 w 4853691"/>
              <a:gd name="connsiteY9904" fmla="*/ 4450000 h 4860733"/>
              <a:gd name="connsiteX9905" fmla="*/ 3037078 w 4853691"/>
              <a:gd name="connsiteY9905" fmla="*/ 4431224 h 4860733"/>
              <a:gd name="connsiteX9906" fmla="*/ 3051160 w 4853691"/>
              <a:gd name="connsiteY9906" fmla="*/ 4410100 h 4860733"/>
              <a:gd name="connsiteX9907" fmla="*/ 3062896 w 4853691"/>
              <a:gd name="connsiteY9907" fmla="*/ 4391324 h 4860733"/>
              <a:gd name="connsiteX9908" fmla="*/ 3069937 w 4853691"/>
              <a:gd name="connsiteY9908" fmla="*/ 4379589 h 4860733"/>
              <a:gd name="connsiteX9909" fmla="*/ 3069937 w 4853691"/>
              <a:gd name="connsiteY9909" fmla="*/ 4379589 h 4860733"/>
              <a:gd name="connsiteX9910" fmla="*/ 3067590 w 4853691"/>
              <a:gd name="connsiteY9910" fmla="*/ 4386630 h 4860733"/>
              <a:gd name="connsiteX9911" fmla="*/ 3062896 w 4853691"/>
              <a:gd name="connsiteY9911" fmla="*/ 4407753 h 4860733"/>
              <a:gd name="connsiteX9912" fmla="*/ 2924420 w 4853691"/>
              <a:gd name="connsiteY9912" fmla="*/ 4553270 h 4860733"/>
              <a:gd name="connsiteX9913" fmla="*/ 2889214 w 4853691"/>
              <a:gd name="connsiteY9913" fmla="*/ 4557964 h 4860733"/>
              <a:gd name="connsiteX9914" fmla="*/ 2863397 w 4853691"/>
              <a:gd name="connsiteY9914" fmla="*/ 4562658 h 4860733"/>
              <a:gd name="connsiteX9915" fmla="*/ 2828191 w 4853691"/>
              <a:gd name="connsiteY9915" fmla="*/ 4567352 h 4860733"/>
              <a:gd name="connsiteX9916" fmla="*/ 2804721 w 4853691"/>
              <a:gd name="connsiteY9916" fmla="*/ 4572047 h 4860733"/>
              <a:gd name="connsiteX9917" fmla="*/ 2769515 w 4853691"/>
              <a:gd name="connsiteY9917" fmla="*/ 4576741 h 4860733"/>
              <a:gd name="connsiteX9918" fmla="*/ 2746044 w 4853691"/>
              <a:gd name="connsiteY9918" fmla="*/ 4579088 h 4860733"/>
              <a:gd name="connsiteX9919" fmla="*/ 2731962 w 4853691"/>
              <a:gd name="connsiteY9919" fmla="*/ 4581435 h 4860733"/>
              <a:gd name="connsiteX9920" fmla="*/ 2764821 w 4853691"/>
              <a:gd name="connsiteY9920" fmla="*/ 4374895 h 4860733"/>
              <a:gd name="connsiteX9921" fmla="*/ 2807068 w 4853691"/>
              <a:gd name="connsiteY9921" fmla="*/ 4374895 h 4860733"/>
              <a:gd name="connsiteX9922" fmla="*/ 2807068 w 4853691"/>
              <a:gd name="connsiteY9922" fmla="*/ 4374895 h 4860733"/>
              <a:gd name="connsiteX9923" fmla="*/ 2807068 w 4853691"/>
              <a:gd name="connsiteY9923" fmla="*/ 4374895 h 4860733"/>
              <a:gd name="connsiteX9924" fmla="*/ 2807068 w 4853691"/>
              <a:gd name="connsiteY9924" fmla="*/ 4374895 h 4860733"/>
              <a:gd name="connsiteX9925" fmla="*/ 2910338 w 4853691"/>
              <a:gd name="connsiteY9925" fmla="*/ 4372548 h 4860733"/>
              <a:gd name="connsiteX9926" fmla="*/ 2950237 w 4853691"/>
              <a:gd name="connsiteY9926" fmla="*/ 4370201 h 4860733"/>
              <a:gd name="connsiteX9927" fmla="*/ 3013608 w 4853691"/>
              <a:gd name="connsiteY9927" fmla="*/ 4367854 h 4860733"/>
              <a:gd name="connsiteX9928" fmla="*/ 3058202 w 4853691"/>
              <a:gd name="connsiteY9928" fmla="*/ 4363160 h 4860733"/>
              <a:gd name="connsiteX9929" fmla="*/ 3062896 w 4853691"/>
              <a:gd name="connsiteY9929" fmla="*/ 4363160 h 4860733"/>
              <a:gd name="connsiteX9930" fmla="*/ 3062896 w 4853691"/>
              <a:gd name="connsiteY9930" fmla="*/ 4363160 h 4860733"/>
              <a:gd name="connsiteX9931" fmla="*/ 3072284 w 4853691"/>
              <a:gd name="connsiteY9931" fmla="*/ 4379589 h 4860733"/>
              <a:gd name="connsiteX9932" fmla="*/ 2957279 w 4853691"/>
              <a:gd name="connsiteY9932" fmla="*/ 4548576 h 4860733"/>
              <a:gd name="connsiteX9933" fmla="*/ 2952585 w 4853691"/>
              <a:gd name="connsiteY9933" fmla="*/ 4548576 h 4860733"/>
              <a:gd name="connsiteX9934" fmla="*/ 2924420 w 4853691"/>
              <a:gd name="connsiteY9934" fmla="*/ 4553270 h 4860733"/>
              <a:gd name="connsiteX9935" fmla="*/ 2649816 w 4853691"/>
              <a:gd name="connsiteY9935" fmla="*/ 4614293 h 4860733"/>
              <a:gd name="connsiteX9936" fmla="*/ 2595833 w 4853691"/>
              <a:gd name="connsiteY9936" fmla="*/ 4609599 h 4860733"/>
              <a:gd name="connsiteX9937" fmla="*/ 2560628 w 4853691"/>
              <a:gd name="connsiteY9937" fmla="*/ 4604905 h 4860733"/>
              <a:gd name="connsiteX9938" fmla="*/ 2525422 w 4853691"/>
              <a:gd name="connsiteY9938" fmla="*/ 4600211 h 4860733"/>
              <a:gd name="connsiteX9939" fmla="*/ 2525422 w 4853691"/>
              <a:gd name="connsiteY9939" fmla="*/ 4597864 h 4860733"/>
              <a:gd name="connsiteX9940" fmla="*/ 2541851 w 4853691"/>
              <a:gd name="connsiteY9940" fmla="*/ 4597864 h 4860733"/>
              <a:gd name="connsiteX9941" fmla="*/ 2570016 w 4853691"/>
              <a:gd name="connsiteY9941" fmla="*/ 4597864 h 4860733"/>
              <a:gd name="connsiteX9942" fmla="*/ 2602875 w 4853691"/>
              <a:gd name="connsiteY9942" fmla="*/ 4595517 h 4860733"/>
              <a:gd name="connsiteX9943" fmla="*/ 2631039 w 4853691"/>
              <a:gd name="connsiteY9943" fmla="*/ 4593170 h 4860733"/>
              <a:gd name="connsiteX9944" fmla="*/ 2663898 w 4853691"/>
              <a:gd name="connsiteY9944" fmla="*/ 4590823 h 4860733"/>
              <a:gd name="connsiteX9945" fmla="*/ 2692062 w 4853691"/>
              <a:gd name="connsiteY9945" fmla="*/ 4588476 h 4860733"/>
              <a:gd name="connsiteX9946" fmla="*/ 2724921 w 4853691"/>
              <a:gd name="connsiteY9946" fmla="*/ 4586129 h 4860733"/>
              <a:gd name="connsiteX9947" fmla="*/ 2734309 w 4853691"/>
              <a:gd name="connsiteY9947" fmla="*/ 4586129 h 4860733"/>
              <a:gd name="connsiteX9948" fmla="*/ 2734309 w 4853691"/>
              <a:gd name="connsiteY9948" fmla="*/ 4590823 h 4860733"/>
              <a:gd name="connsiteX9949" fmla="*/ 2731962 w 4853691"/>
              <a:gd name="connsiteY9949" fmla="*/ 4590823 h 4860733"/>
              <a:gd name="connsiteX9950" fmla="*/ 2710839 w 4853691"/>
              <a:gd name="connsiteY9950" fmla="*/ 4611946 h 4860733"/>
              <a:gd name="connsiteX9951" fmla="*/ 2715533 w 4853691"/>
              <a:gd name="connsiteY9951" fmla="*/ 4623681 h 4860733"/>
              <a:gd name="connsiteX9952" fmla="*/ 2687368 w 4853691"/>
              <a:gd name="connsiteY9952" fmla="*/ 4621335 h 4860733"/>
              <a:gd name="connsiteX9953" fmla="*/ 2649816 w 4853691"/>
              <a:gd name="connsiteY9953" fmla="*/ 4614293 h 4860733"/>
              <a:gd name="connsiteX9954" fmla="*/ 2422152 w 4853691"/>
              <a:gd name="connsiteY9954" fmla="*/ 4600211 h 4860733"/>
              <a:gd name="connsiteX9955" fmla="*/ 2340005 w 4853691"/>
              <a:gd name="connsiteY9955" fmla="*/ 4602558 h 4860733"/>
              <a:gd name="connsiteX9956" fmla="*/ 2236735 w 4853691"/>
              <a:gd name="connsiteY9956" fmla="*/ 4600211 h 4860733"/>
              <a:gd name="connsiteX9957" fmla="*/ 2206224 w 4853691"/>
              <a:gd name="connsiteY9957" fmla="*/ 4597864 h 4860733"/>
              <a:gd name="connsiteX9958" fmla="*/ 2133465 w 4853691"/>
              <a:gd name="connsiteY9958" fmla="*/ 4593170 h 4860733"/>
              <a:gd name="connsiteX9959" fmla="*/ 2095913 w 4853691"/>
              <a:gd name="connsiteY9959" fmla="*/ 4588476 h 4860733"/>
              <a:gd name="connsiteX9960" fmla="*/ 2032542 w 4853691"/>
              <a:gd name="connsiteY9960" fmla="*/ 4581435 h 4860733"/>
              <a:gd name="connsiteX9961" fmla="*/ 1992642 w 4853691"/>
              <a:gd name="connsiteY9961" fmla="*/ 4576741 h 4860733"/>
              <a:gd name="connsiteX9962" fmla="*/ 1931619 w 4853691"/>
              <a:gd name="connsiteY9962" fmla="*/ 4567352 h 4860733"/>
              <a:gd name="connsiteX9963" fmla="*/ 1889372 w 4853691"/>
              <a:gd name="connsiteY9963" fmla="*/ 4560311 h 4860733"/>
              <a:gd name="connsiteX9964" fmla="*/ 1830696 w 4853691"/>
              <a:gd name="connsiteY9964" fmla="*/ 4550923 h 4860733"/>
              <a:gd name="connsiteX9965" fmla="*/ 1788449 w 4853691"/>
              <a:gd name="connsiteY9965" fmla="*/ 4541535 h 4860733"/>
              <a:gd name="connsiteX9966" fmla="*/ 1732120 w 4853691"/>
              <a:gd name="connsiteY9966" fmla="*/ 4529800 h 4860733"/>
              <a:gd name="connsiteX9967" fmla="*/ 1687526 w 4853691"/>
              <a:gd name="connsiteY9967" fmla="*/ 4518064 h 4860733"/>
              <a:gd name="connsiteX9968" fmla="*/ 1633544 w 4853691"/>
              <a:gd name="connsiteY9968" fmla="*/ 4503982 h 4860733"/>
              <a:gd name="connsiteX9969" fmla="*/ 1588950 w 4853691"/>
              <a:gd name="connsiteY9969" fmla="*/ 4489900 h 4860733"/>
              <a:gd name="connsiteX9970" fmla="*/ 1556092 w 4853691"/>
              <a:gd name="connsiteY9970" fmla="*/ 4480512 h 4860733"/>
              <a:gd name="connsiteX9971" fmla="*/ 1556092 w 4853691"/>
              <a:gd name="connsiteY9971" fmla="*/ 4478165 h 4860733"/>
              <a:gd name="connsiteX9972" fmla="*/ 1570174 w 4853691"/>
              <a:gd name="connsiteY9972" fmla="*/ 4480512 h 4860733"/>
              <a:gd name="connsiteX9973" fmla="*/ 1595992 w 4853691"/>
              <a:gd name="connsiteY9973" fmla="*/ 4482859 h 4860733"/>
              <a:gd name="connsiteX9974" fmla="*/ 1631197 w 4853691"/>
              <a:gd name="connsiteY9974" fmla="*/ 4485206 h 4860733"/>
              <a:gd name="connsiteX9975" fmla="*/ 1654668 w 4853691"/>
              <a:gd name="connsiteY9975" fmla="*/ 4487553 h 4860733"/>
              <a:gd name="connsiteX9976" fmla="*/ 1694567 w 4853691"/>
              <a:gd name="connsiteY9976" fmla="*/ 4489900 h 4860733"/>
              <a:gd name="connsiteX9977" fmla="*/ 1715691 w 4853691"/>
              <a:gd name="connsiteY9977" fmla="*/ 4489900 h 4860733"/>
              <a:gd name="connsiteX9978" fmla="*/ 1776714 w 4853691"/>
              <a:gd name="connsiteY9978" fmla="*/ 4489900 h 4860733"/>
              <a:gd name="connsiteX9979" fmla="*/ 2232041 w 4853691"/>
              <a:gd name="connsiteY9979" fmla="*/ 4438265 h 4860733"/>
              <a:gd name="connsiteX9980" fmla="*/ 2257859 w 4853691"/>
              <a:gd name="connsiteY9980" fmla="*/ 4457041 h 4860733"/>
              <a:gd name="connsiteX9981" fmla="*/ 2278982 w 4853691"/>
              <a:gd name="connsiteY9981" fmla="*/ 4471123 h 4860733"/>
              <a:gd name="connsiteX9982" fmla="*/ 2321229 w 4853691"/>
              <a:gd name="connsiteY9982" fmla="*/ 4496941 h 4860733"/>
              <a:gd name="connsiteX9983" fmla="*/ 2342352 w 4853691"/>
              <a:gd name="connsiteY9983" fmla="*/ 4508676 h 4860733"/>
              <a:gd name="connsiteX9984" fmla="*/ 2382252 w 4853691"/>
              <a:gd name="connsiteY9984" fmla="*/ 4532147 h 4860733"/>
              <a:gd name="connsiteX9985" fmla="*/ 2405723 w 4853691"/>
              <a:gd name="connsiteY9985" fmla="*/ 4543882 h 4860733"/>
              <a:gd name="connsiteX9986" fmla="*/ 2443275 w 4853691"/>
              <a:gd name="connsiteY9986" fmla="*/ 4565005 h 4860733"/>
              <a:gd name="connsiteX9987" fmla="*/ 2466746 w 4853691"/>
              <a:gd name="connsiteY9987" fmla="*/ 4576741 h 4860733"/>
              <a:gd name="connsiteX9988" fmla="*/ 2485522 w 4853691"/>
              <a:gd name="connsiteY9988" fmla="*/ 4586129 h 4860733"/>
              <a:gd name="connsiteX9989" fmla="*/ 2483175 w 4853691"/>
              <a:gd name="connsiteY9989" fmla="*/ 4595517 h 4860733"/>
              <a:gd name="connsiteX9990" fmla="*/ 2483175 w 4853691"/>
              <a:gd name="connsiteY9990" fmla="*/ 4595517 h 4860733"/>
              <a:gd name="connsiteX9991" fmla="*/ 2447970 w 4853691"/>
              <a:gd name="connsiteY9991" fmla="*/ 4597864 h 4860733"/>
              <a:gd name="connsiteX9992" fmla="*/ 2422152 w 4853691"/>
              <a:gd name="connsiteY9992" fmla="*/ 4600211 h 4860733"/>
              <a:gd name="connsiteX9993" fmla="*/ 1464557 w 4853691"/>
              <a:gd name="connsiteY9993" fmla="*/ 4457041 h 4860733"/>
              <a:gd name="connsiteX9994" fmla="*/ 1429351 w 4853691"/>
              <a:gd name="connsiteY9994" fmla="*/ 4447653 h 4860733"/>
              <a:gd name="connsiteX9995" fmla="*/ 1398840 w 4853691"/>
              <a:gd name="connsiteY9995" fmla="*/ 4440612 h 4860733"/>
              <a:gd name="connsiteX9996" fmla="*/ 1363634 w 4853691"/>
              <a:gd name="connsiteY9996" fmla="*/ 4431224 h 4860733"/>
              <a:gd name="connsiteX9997" fmla="*/ 1333122 w 4853691"/>
              <a:gd name="connsiteY9997" fmla="*/ 4421836 h 4860733"/>
              <a:gd name="connsiteX9998" fmla="*/ 1297917 w 4853691"/>
              <a:gd name="connsiteY9998" fmla="*/ 4410100 h 4860733"/>
              <a:gd name="connsiteX9999" fmla="*/ 1267405 w 4853691"/>
              <a:gd name="connsiteY9999" fmla="*/ 4400712 h 4860733"/>
              <a:gd name="connsiteX10000" fmla="*/ 1229852 w 4853691"/>
              <a:gd name="connsiteY10000" fmla="*/ 4386630 h 4860733"/>
              <a:gd name="connsiteX10001" fmla="*/ 1204035 w 4853691"/>
              <a:gd name="connsiteY10001" fmla="*/ 4377242 h 4860733"/>
              <a:gd name="connsiteX10002" fmla="*/ 1159441 w 4853691"/>
              <a:gd name="connsiteY10002" fmla="*/ 4358466 h 4860733"/>
              <a:gd name="connsiteX10003" fmla="*/ 1143012 w 4853691"/>
              <a:gd name="connsiteY10003" fmla="*/ 4351424 h 4860733"/>
              <a:gd name="connsiteX10004" fmla="*/ 1081988 w 4853691"/>
              <a:gd name="connsiteY10004" fmla="*/ 4323260 h 4860733"/>
              <a:gd name="connsiteX10005" fmla="*/ 1079641 w 4853691"/>
              <a:gd name="connsiteY10005" fmla="*/ 4320913 h 4860733"/>
              <a:gd name="connsiteX10006" fmla="*/ 1070253 w 4853691"/>
              <a:gd name="connsiteY10006" fmla="*/ 4316219 h 4860733"/>
              <a:gd name="connsiteX10007" fmla="*/ 1070253 w 4853691"/>
              <a:gd name="connsiteY10007" fmla="*/ 4311525 h 4860733"/>
              <a:gd name="connsiteX10008" fmla="*/ 1072600 w 4853691"/>
              <a:gd name="connsiteY10008" fmla="*/ 4302136 h 4860733"/>
              <a:gd name="connsiteX10009" fmla="*/ 1074947 w 4853691"/>
              <a:gd name="connsiteY10009" fmla="*/ 4290401 h 4860733"/>
              <a:gd name="connsiteX10010" fmla="*/ 1077294 w 4853691"/>
              <a:gd name="connsiteY10010" fmla="*/ 4278666 h 4860733"/>
              <a:gd name="connsiteX10011" fmla="*/ 1079641 w 4853691"/>
              <a:gd name="connsiteY10011" fmla="*/ 4266930 h 4860733"/>
              <a:gd name="connsiteX10012" fmla="*/ 1081988 w 4853691"/>
              <a:gd name="connsiteY10012" fmla="*/ 4248154 h 4860733"/>
              <a:gd name="connsiteX10013" fmla="*/ 1081988 w 4853691"/>
              <a:gd name="connsiteY10013" fmla="*/ 4243460 h 4860733"/>
              <a:gd name="connsiteX10014" fmla="*/ 1081988 w 4853691"/>
              <a:gd name="connsiteY10014" fmla="*/ 4238766 h 4860733"/>
              <a:gd name="connsiteX10015" fmla="*/ 1084336 w 4853691"/>
              <a:gd name="connsiteY10015" fmla="*/ 4238766 h 4860733"/>
              <a:gd name="connsiteX10016" fmla="*/ 1105459 w 4853691"/>
              <a:gd name="connsiteY10016" fmla="*/ 4217643 h 4860733"/>
              <a:gd name="connsiteX10017" fmla="*/ 1089030 w 4853691"/>
              <a:gd name="connsiteY10017" fmla="*/ 4198866 h 4860733"/>
              <a:gd name="connsiteX10018" fmla="*/ 1096071 w 4853691"/>
              <a:gd name="connsiteY10018" fmla="*/ 4154272 h 4860733"/>
              <a:gd name="connsiteX10019" fmla="*/ 1096071 w 4853691"/>
              <a:gd name="connsiteY10019" fmla="*/ 4151925 h 4860733"/>
              <a:gd name="connsiteX10020" fmla="*/ 1100765 w 4853691"/>
              <a:gd name="connsiteY10020" fmla="*/ 4119066 h 4860733"/>
              <a:gd name="connsiteX10021" fmla="*/ 1100765 w 4853691"/>
              <a:gd name="connsiteY10021" fmla="*/ 4109678 h 4860733"/>
              <a:gd name="connsiteX10022" fmla="*/ 1103112 w 4853691"/>
              <a:gd name="connsiteY10022" fmla="*/ 4081514 h 4860733"/>
              <a:gd name="connsiteX10023" fmla="*/ 1103112 w 4853691"/>
              <a:gd name="connsiteY10023" fmla="*/ 4069779 h 4860733"/>
              <a:gd name="connsiteX10024" fmla="*/ 1105459 w 4853691"/>
              <a:gd name="connsiteY10024" fmla="*/ 4041614 h 4860733"/>
              <a:gd name="connsiteX10025" fmla="*/ 1105459 w 4853691"/>
              <a:gd name="connsiteY10025" fmla="*/ 4039267 h 4860733"/>
              <a:gd name="connsiteX10026" fmla="*/ 1119541 w 4853691"/>
              <a:gd name="connsiteY10026" fmla="*/ 4058043 h 4860733"/>
              <a:gd name="connsiteX10027" fmla="*/ 1145359 w 4853691"/>
              <a:gd name="connsiteY10027" fmla="*/ 4088555 h 4860733"/>
              <a:gd name="connsiteX10028" fmla="*/ 1272099 w 4853691"/>
              <a:gd name="connsiteY10028" fmla="*/ 4227031 h 4860733"/>
              <a:gd name="connsiteX10029" fmla="*/ 1295570 w 4853691"/>
              <a:gd name="connsiteY10029" fmla="*/ 4250501 h 4860733"/>
              <a:gd name="connsiteX10030" fmla="*/ 1323734 w 4853691"/>
              <a:gd name="connsiteY10030" fmla="*/ 4278666 h 4860733"/>
              <a:gd name="connsiteX10031" fmla="*/ 1354246 w 4853691"/>
              <a:gd name="connsiteY10031" fmla="*/ 4309177 h 4860733"/>
              <a:gd name="connsiteX10032" fmla="*/ 1380063 w 4853691"/>
              <a:gd name="connsiteY10032" fmla="*/ 4334995 h 4860733"/>
              <a:gd name="connsiteX10033" fmla="*/ 1412922 w 4853691"/>
              <a:gd name="connsiteY10033" fmla="*/ 4365506 h 4860733"/>
              <a:gd name="connsiteX10034" fmla="*/ 1436392 w 4853691"/>
              <a:gd name="connsiteY10034" fmla="*/ 4386630 h 4860733"/>
              <a:gd name="connsiteX10035" fmla="*/ 1471598 w 4853691"/>
              <a:gd name="connsiteY10035" fmla="*/ 4417142 h 4860733"/>
              <a:gd name="connsiteX10036" fmla="*/ 1495069 w 4853691"/>
              <a:gd name="connsiteY10036" fmla="*/ 4435918 h 4860733"/>
              <a:gd name="connsiteX10037" fmla="*/ 1518539 w 4853691"/>
              <a:gd name="connsiteY10037" fmla="*/ 4454694 h 4860733"/>
              <a:gd name="connsiteX10038" fmla="*/ 1516192 w 4853691"/>
              <a:gd name="connsiteY10038" fmla="*/ 4461735 h 4860733"/>
              <a:gd name="connsiteX10039" fmla="*/ 1497416 w 4853691"/>
              <a:gd name="connsiteY10039" fmla="*/ 4457041 h 4860733"/>
              <a:gd name="connsiteX10040" fmla="*/ 1464557 w 4853691"/>
              <a:gd name="connsiteY10040" fmla="*/ 4457041 h 4860733"/>
              <a:gd name="connsiteX10041" fmla="*/ 610232 w 4853691"/>
              <a:gd name="connsiteY10041" fmla="*/ 3628534 h 4860733"/>
              <a:gd name="connsiteX10042" fmla="*/ 605538 w 4853691"/>
              <a:gd name="connsiteY10042" fmla="*/ 3623840 h 4860733"/>
              <a:gd name="connsiteX10043" fmla="*/ 610232 w 4853691"/>
              <a:gd name="connsiteY10043" fmla="*/ 3623840 h 4860733"/>
              <a:gd name="connsiteX10044" fmla="*/ 626661 w 4853691"/>
              <a:gd name="connsiteY10044" fmla="*/ 3616799 h 4860733"/>
              <a:gd name="connsiteX10045" fmla="*/ 659520 w 4853691"/>
              <a:gd name="connsiteY10045" fmla="*/ 3640269 h 4860733"/>
              <a:gd name="connsiteX10046" fmla="*/ 659520 w 4853691"/>
              <a:gd name="connsiteY10046" fmla="*/ 3647310 h 4860733"/>
              <a:gd name="connsiteX10047" fmla="*/ 661867 w 4853691"/>
              <a:gd name="connsiteY10047" fmla="*/ 3659045 h 4860733"/>
              <a:gd name="connsiteX10048" fmla="*/ 664214 w 4853691"/>
              <a:gd name="connsiteY10048" fmla="*/ 3670781 h 4860733"/>
              <a:gd name="connsiteX10049" fmla="*/ 661867 w 4853691"/>
              <a:gd name="connsiteY10049" fmla="*/ 3668434 h 4860733"/>
              <a:gd name="connsiteX10050" fmla="*/ 610232 w 4853691"/>
              <a:gd name="connsiteY10050" fmla="*/ 3628534 h 4860733"/>
              <a:gd name="connsiteX10051" fmla="*/ 549209 w 4853691"/>
              <a:gd name="connsiteY10051" fmla="*/ 3576899 h 4860733"/>
              <a:gd name="connsiteX10052" fmla="*/ 502268 w 4853691"/>
              <a:gd name="connsiteY10052" fmla="*/ 3532305 h 4860733"/>
              <a:gd name="connsiteX10053" fmla="*/ 495227 w 4853691"/>
              <a:gd name="connsiteY10053" fmla="*/ 3525264 h 4860733"/>
              <a:gd name="connsiteX10054" fmla="*/ 478797 w 4853691"/>
              <a:gd name="connsiteY10054" fmla="*/ 3499446 h 4860733"/>
              <a:gd name="connsiteX10055" fmla="*/ 476450 w 4853691"/>
              <a:gd name="connsiteY10055" fmla="*/ 3497099 h 4860733"/>
              <a:gd name="connsiteX10056" fmla="*/ 593803 w 4853691"/>
              <a:gd name="connsiteY10056" fmla="*/ 3595675 h 4860733"/>
              <a:gd name="connsiteX10057" fmla="*/ 589109 w 4853691"/>
              <a:gd name="connsiteY10057" fmla="*/ 3607411 h 4860733"/>
              <a:gd name="connsiteX10058" fmla="*/ 591456 w 4853691"/>
              <a:gd name="connsiteY10058" fmla="*/ 3614451 h 4860733"/>
              <a:gd name="connsiteX10059" fmla="*/ 549209 w 4853691"/>
              <a:gd name="connsiteY10059" fmla="*/ 3576899 h 4860733"/>
              <a:gd name="connsiteX10060" fmla="*/ 549209 w 4853691"/>
              <a:gd name="connsiteY10060" fmla="*/ 3576899 h 4860733"/>
              <a:gd name="connsiteX10061" fmla="*/ 115005 w 4853691"/>
              <a:gd name="connsiteY10061" fmla="*/ 2983096 h 4860733"/>
              <a:gd name="connsiteX10062" fmla="*/ 117352 w 4853691"/>
              <a:gd name="connsiteY10062" fmla="*/ 2997178 h 4860733"/>
              <a:gd name="connsiteX10063" fmla="*/ 112658 w 4853691"/>
              <a:gd name="connsiteY10063" fmla="*/ 2992484 h 4860733"/>
              <a:gd name="connsiteX10064" fmla="*/ 103270 w 4853691"/>
              <a:gd name="connsiteY10064" fmla="*/ 2959626 h 4860733"/>
              <a:gd name="connsiteX10065" fmla="*/ 103270 w 4853691"/>
              <a:gd name="connsiteY10065" fmla="*/ 2945543 h 4860733"/>
              <a:gd name="connsiteX10066" fmla="*/ 103270 w 4853691"/>
              <a:gd name="connsiteY10066" fmla="*/ 2933808 h 4860733"/>
              <a:gd name="connsiteX10067" fmla="*/ 103270 w 4853691"/>
              <a:gd name="connsiteY10067" fmla="*/ 2931461 h 4860733"/>
              <a:gd name="connsiteX10068" fmla="*/ 105617 w 4853691"/>
              <a:gd name="connsiteY10068" fmla="*/ 2947890 h 4860733"/>
              <a:gd name="connsiteX10069" fmla="*/ 115005 w 4853691"/>
              <a:gd name="connsiteY10069" fmla="*/ 2983096 h 4860733"/>
              <a:gd name="connsiteX10070" fmla="*/ 124393 w 4853691"/>
              <a:gd name="connsiteY10070" fmla="*/ 3025343 h 4860733"/>
              <a:gd name="connsiteX10071" fmla="*/ 122046 w 4853691"/>
              <a:gd name="connsiteY10071" fmla="*/ 3018302 h 4860733"/>
              <a:gd name="connsiteX10072" fmla="*/ 119699 w 4853691"/>
              <a:gd name="connsiteY10072" fmla="*/ 3011261 h 4860733"/>
              <a:gd name="connsiteX10073" fmla="*/ 119699 w 4853691"/>
              <a:gd name="connsiteY10073" fmla="*/ 3008914 h 4860733"/>
              <a:gd name="connsiteX10074" fmla="*/ 124393 w 4853691"/>
              <a:gd name="connsiteY10074" fmla="*/ 3025343 h 4860733"/>
              <a:gd name="connsiteX10075" fmla="*/ 117352 w 4853691"/>
              <a:gd name="connsiteY10075" fmla="*/ 3015955 h 4860733"/>
              <a:gd name="connsiteX10076" fmla="*/ 117352 w 4853691"/>
              <a:gd name="connsiteY10076" fmla="*/ 3015955 h 4860733"/>
              <a:gd name="connsiteX10077" fmla="*/ 117352 w 4853691"/>
              <a:gd name="connsiteY10077" fmla="*/ 3015955 h 4860733"/>
              <a:gd name="connsiteX10078" fmla="*/ 117352 w 4853691"/>
              <a:gd name="connsiteY10078" fmla="*/ 3015955 h 4860733"/>
              <a:gd name="connsiteX10079" fmla="*/ 110311 w 4853691"/>
              <a:gd name="connsiteY10079" fmla="*/ 2985443 h 4860733"/>
              <a:gd name="connsiteX10080" fmla="*/ 110311 w 4853691"/>
              <a:gd name="connsiteY10080" fmla="*/ 2987790 h 4860733"/>
              <a:gd name="connsiteX10081" fmla="*/ 110311 w 4853691"/>
              <a:gd name="connsiteY10081" fmla="*/ 2985443 h 4860733"/>
              <a:gd name="connsiteX10082" fmla="*/ 103270 w 4853691"/>
              <a:gd name="connsiteY10082" fmla="*/ 2971361 h 4860733"/>
              <a:gd name="connsiteX10083" fmla="*/ 103270 w 4853691"/>
              <a:gd name="connsiteY10083" fmla="*/ 2964320 h 4860733"/>
              <a:gd name="connsiteX10084" fmla="*/ 110311 w 4853691"/>
              <a:gd name="connsiteY10084" fmla="*/ 2985443 h 4860733"/>
              <a:gd name="connsiteX10085" fmla="*/ 70411 w 4853691"/>
              <a:gd name="connsiteY10085" fmla="*/ 2713186 h 4860733"/>
              <a:gd name="connsiteX10086" fmla="*/ 77453 w 4853691"/>
              <a:gd name="connsiteY10086" fmla="*/ 2731962 h 4860733"/>
              <a:gd name="connsiteX10087" fmla="*/ 72758 w 4853691"/>
              <a:gd name="connsiteY10087" fmla="*/ 2734309 h 4860733"/>
              <a:gd name="connsiteX10088" fmla="*/ 70411 w 4853691"/>
              <a:gd name="connsiteY10088" fmla="*/ 2731962 h 4860733"/>
              <a:gd name="connsiteX10089" fmla="*/ 63370 w 4853691"/>
              <a:gd name="connsiteY10089" fmla="*/ 2720227 h 4860733"/>
              <a:gd name="connsiteX10090" fmla="*/ 58676 w 4853691"/>
              <a:gd name="connsiteY10090" fmla="*/ 2713186 h 4860733"/>
              <a:gd name="connsiteX10091" fmla="*/ 58676 w 4853691"/>
              <a:gd name="connsiteY10091" fmla="*/ 2710839 h 4860733"/>
              <a:gd name="connsiteX10092" fmla="*/ 49288 w 4853691"/>
              <a:gd name="connsiteY10092" fmla="*/ 2694409 h 4860733"/>
              <a:gd name="connsiteX10093" fmla="*/ 49288 w 4853691"/>
              <a:gd name="connsiteY10093" fmla="*/ 2692062 h 4860733"/>
              <a:gd name="connsiteX10094" fmla="*/ 58676 w 4853691"/>
              <a:gd name="connsiteY10094" fmla="*/ 2682674 h 4860733"/>
              <a:gd name="connsiteX10095" fmla="*/ 65717 w 4853691"/>
              <a:gd name="connsiteY10095" fmla="*/ 2708492 h 4860733"/>
              <a:gd name="connsiteX10096" fmla="*/ 70411 w 4853691"/>
              <a:gd name="connsiteY10096" fmla="*/ 2713186 h 4860733"/>
              <a:gd name="connsiteX10097" fmla="*/ 79800 w 4853691"/>
              <a:gd name="connsiteY10097" fmla="*/ 2670939 h 4860733"/>
              <a:gd name="connsiteX10098" fmla="*/ 79800 w 4853691"/>
              <a:gd name="connsiteY10098" fmla="*/ 2663898 h 4860733"/>
              <a:gd name="connsiteX10099" fmla="*/ 79800 w 4853691"/>
              <a:gd name="connsiteY10099" fmla="*/ 2654510 h 4860733"/>
              <a:gd name="connsiteX10100" fmla="*/ 79800 w 4853691"/>
              <a:gd name="connsiteY10100" fmla="*/ 2638080 h 4860733"/>
              <a:gd name="connsiteX10101" fmla="*/ 79800 w 4853691"/>
              <a:gd name="connsiteY10101" fmla="*/ 2635733 h 4860733"/>
              <a:gd name="connsiteX10102" fmla="*/ 79800 w 4853691"/>
              <a:gd name="connsiteY10102" fmla="*/ 2633386 h 4860733"/>
              <a:gd name="connsiteX10103" fmla="*/ 86841 w 4853691"/>
              <a:gd name="connsiteY10103" fmla="*/ 2631039 h 4860733"/>
              <a:gd name="connsiteX10104" fmla="*/ 91535 w 4853691"/>
              <a:gd name="connsiteY10104" fmla="*/ 2642774 h 4860733"/>
              <a:gd name="connsiteX10105" fmla="*/ 96229 w 4853691"/>
              <a:gd name="connsiteY10105" fmla="*/ 2652163 h 4860733"/>
              <a:gd name="connsiteX10106" fmla="*/ 105617 w 4853691"/>
              <a:gd name="connsiteY10106" fmla="*/ 2673286 h 4860733"/>
              <a:gd name="connsiteX10107" fmla="*/ 96229 w 4853691"/>
              <a:gd name="connsiteY10107" fmla="*/ 2689715 h 4860733"/>
              <a:gd name="connsiteX10108" fmla="*/ 107964 w 4853691"/>
              <a:gd name="connsiteY10108" fmla="*/ 2708492 h 4860733"/>
              <a:gd name="connsiteX10109" fmla="*/ 107964 w 4853691"/>
              <a:gd name="connsiteY10109" fmla="*/ 2710839 h 4860733"/>
              <a:gd name="connsiteX10110" fmla="*/ 107964 w 4853691"/>
              <a:gd name="connsiteY10110" fmla="*/ 2710839 h 4860733"/>
              <a:gd name="connsiteX10111" fmla="*/ 100923 w 4853691"/>
              <a:gd name="connsiteY10111" fmla="*/ 2724921 h 4860733"/>
              <a:gd name="connsiteX10112" fmla="*/ 100923 w 4853691"/>
              <a:gd name="connsiteY10112" fmla="*/ 2727268 h 4860733"/>
              <a:gd name="connsiteX10113" fmla="*/ 96229 w 4853691"/>
              <a:gd name="connsiteY10113" fmla="*/ 2736656 h 4860733"/>
              <a:gd name="connsiteX10114" fmla="*/ 86841 w 4853691"/>
              <a:gd name="connsiteY10114" fmla="*/ 2734309 h 4860733"/>
              <a:gd name="connsiteX10115" fmla="*/ 86841 w 4853691"/>
              <a:gd name="connsiteY10115" fmla="*/ 2706145 h 4860733"/>
              <a:gd name="connsiteX10116" fmla="*/ 79800 w 4853691"/>
              <a:gd name="connsiteY10116" fmla="*/ 2670939 h 4860733"/>
              <a:gd name="connsiteX10117" fmla="*/ 147864 w 4853691"/>
              <a:gd name="connsiteY10117" fmla="*/ 2706145 h 4860733"/>
              <a:gd name="connsiteX10118" fmla="*/ 157252 w 4853691"/>
              <a:gd name="connsiteY10118" fmla="*/ 2710839 h 4860733"/>
              <a:gd name="connsiteX10119" fmla="*/ 154905 w 4853691"/>
              <a:gd name="connsiteY10119" fmla="*/ 2717880 h 4860733"/>
              <a:gd name="connsiteX10120" fmla="*/ 159599 w 4853691"/>
              <a:gd name="connsiteY10120" fmla="*/ 2729615 h 4860733"/>
              <a:gd name="connsiteX10121" fmla="*/ 159599 w 4853691"/>
              <a:gd name="connsiteY10121" fmla="*/ 2729615 h 4860733"/>
              <a:gd name="connsiteX10122" fmla="*/ 154905 w 4853691"/>
              <a:gd name="connsiteY10122" fmla="*/ 2734309 h 4860733"/>
              <a:gd name="connsiteX10123" fmla="*/ 150211 w 4853691"/>
              <a:gd name="connsiteY10123" fmla="*/ 2736656 h 4860733"/>
              <a:gd name="connsiteX10124" fmla="*/ 145517 w 4853691"/>
              <a:gd name="connsiteY10124" fmla="*/ 2739003 h 4860733"/>
              <a:gd name="connsiteX10125" fmla="*/ 140823 w 4853691"/>
              <a:gd name="connsiteY10125" fmla="*/ 2741350 h 4860733"/>
              <a:gd name="connsiteX10126" fmla="*/ 136129 w 4853691"/>
              <a:gd name="connsiteY10126" fmla="*/ 2743697 h 4860733"/>
              <a:gd name="connsiteX10127" fmla="*/ 131435 w 4853691"/>
              <a:gd name="connsiteY10127" fmla="*/ 2746044 h 4860733"/>
              <a:gd name="connsiteX10128" fmla="*/ 126741 w 4853691"/>
              <a:gd name="connsiteY10128" fmla="*/ 2748391 h 4860733"/>
              <a:gd name="connsiteX10129" fmla="*/ 122046 w 4853691"/>
              <a:gd name="connsiteY10129" fmla="*/ 2750738 h 4860733"/>
              <a:gd name="connsiteX10130" fmla="*/ 117352 w 4853691"/>
              <a:gd name="connsiteY10130" fmla="*/ 2753085 h 4860733"/>
              <a:gd name="connsiteX10131" fmla="*/ 112658 w 4853691"/>
              <a:gd name="connsiteY10131" fmla="*/ 2755433 h 4860733"/>
              <a:gd name="connsiteX10132" fmla="*/ 110311 w 4853691"/>
              <a:gd name="connsiteY10132" fmla="*/ 2755433 h 4860733"/>
              <a:gd name="connsiteX10133" fmla="*/ 105617 w 4853691"/>
              <a:gd name="connsiteY10133" fmla="*/ 2755433 h 4860733"/>
              <a:gd name="connsiteX10134" fmla="*/ 105617 w 4853691"/>
              <a:gd name="connsiteY10134" fmla="*/ 2753085 h 4860733"/>
              <a:gd name="connsiteX10135" fmla="*/ 96229 w 4853691"/>
              <a:gd name="connsiteY10135" fmla="*/ 2736656 h 4860733"/>
              <a:gd name="connsiteX10136" fmla="*/ 100923 w 4853691"/>
              <a:gd name="connsiteY10136" fmla="*/ 2727268 h 4860733"/>
              <a:gd name="connsiteX10137" fmla="*/ 100923 w 4853691"/>
              <a:gd name="connsiteY10137" fmla="*/ 2724921 h 4860733"/>
              <a:gd name="connsiteX10138" fmla="*/ 107964 w 4853691"/>
              <a:gd name="connsiteY10138" fmla="*/ 2710839 h 4860733"/>
              <a:gd name="connsiteX10139" fmla="*/ 107964 w 4853691"/>
              <a:gd name="connsiteY10139" fmla="*/ 2708492 h 4860733"/>
              <a:gd name="connsiteX10140" fmla="*/ 107964 w 4853691"/>
              <a:gd name="connsiteY10140" fmla="*/ 2706145 h 4860733"/>
              <a:gd name="connsiteX10141" fmla="*/ 115005 w 4853691"/>
              <a:gd name="connsiteY10141" fmla="*/ 2708492 h 4860733"/>
              <a:gd name="connsiteX10142" fmla="*/ 131435 w 4853691"/>
              <a:gd name="connsiteY10142" fmla="*/ 2699103 h 4860733"/>
              <a:gd name="connsiteX10143" fmla="*/ 143170 w 4853691"/>
              <a:gd name="connsiteY10143" fmla="*/ 2706145 h 4860733"/>
              <a:gd name="connsiteX10144" fmla="*/ 147864 w 4853691"/>
              <a:gd name="connsiteY10144" fmla="*/ 2706145 h 4860733"/>
              <a:gd name="connsiteX10145" fmla="*/ 211234 w 4853691"/>
              <a:gd name="connsiteY10145" fmla="*/ 2746044 h 4860733"/>
              <a:gd name="connsiteX10146" fmla="*/ 218275 w 4853691"/>
              <a:gd name="connsiteY10146" fmla="*/ 2750738 h 4860733"/>
              <a:gd name="connsiteX10147" fmla="*/ 213581 w 4853691"/>
              <a:gd name="connsiteY10147" fmla="*/ 2762474 h 4860733"/>
              <a:gd name="connsiteX10148" fmla="*/ 213581 w 4853691"/>
              <a:gd name="connsiteY10148" fmla="*/ 2767168 h 4860733"/>
              <a:gd name="connsiteX10149" fmla="*/ 213581 w 4853691"/>
              <a:gd name="connsiteY10149" fmla="*/ 2767168 h 4860733"/>
              <a:gd name="connsiteX10150" fmla="*/ 204193 w 4853691"/>
              <a:gd name="connsiteY10150" fmla="*/ 2769515 h 4860733"/>
              <a:gd name="connsiteX10151" fmla="*/ 194805 w 4853691"/>
              <a:gd name="connsiteY10151" fmla="*/ 2771862 h 4860733"/>
              <a:gd name="connsiteX10152" fmla="*/ 183070 w 4853691"/>
              <a:gd name="connsiteY10152" fmla="*/ 2774209 h 4860733"/>
              <a:gd name="connsiteX10153" fmla="*/ 176028 w 4853691"/>
              <a:gd name="connsiteY10153" fmla="*/ 2776556 h 4860733"/>
              <a:gd name="connsiteX10154" fmla="*/ 157252 w 4853691"/>
              <a:gd name="connsiteY10154" fmla="*/ 2776556 h 4860733"/>
              <a:gd name="connsiteX10155" fmla="*/ 136129 w 4853691"/>
              <a:gd name="connsiteY10155" fmla="*/ 2774209 h 4860733"/>
              <a:gd name="connsiteX10156" fmla="*/ 129088 w 4853691"/>
              <a:gd name="connsiteY10156" fmla="*/ 2771862 h 4860733"/>
              <a:gd name="connsiteX10157" fmla="*/ 115005 w 4853691"/>
              <a:gd name="connsiteY10157" fmla="*/ 2769515 h 4860733"/>
              <a:gd name="connsiteX10158" fmla="*/ 107964 w 4853691"/>
              <a:gd name="connsiteY10158" fmla="*/ 2767168 h 4860733"/>
              <a:gd name="connsiteX10159" fmla="*/ 98576 w 4853691"/>
              <a:gd name="connsiteY10159" fmla="*/ 2762474 h 4860733"/>
              <a:gd name="connsiteX10160" fmla="*/ 98576 w 4853691"/>
              <a:gd name="connsiteY10160" fmla="*/ 2762474 h 4860733"/>
              <a:gd name="connsiteX10161" fmla="*/ 100923 w 4853691"/>
              <a:gd name="connsiteY10161" fmla="*/ 2755433 h 4860733"/>
              <a:gd name="connsiteX10162" fmla="*/ 105617 w 4853691"/>
              <a:gd name="connsiteY10162" fmla="*/ 2755433 h 4860733"/>
              <a:gd name="connsiteX10163" fmla="*/ 107964 w 4853691"/>
              <a:gd name="connsiteY10163" fmla="*/ 2755433 h 4860733"/>
              <a:gd name="connsiteX10164" fmla="*/ 115005 w 4853691"/>
              <a:gd name="connsiteY10164" fmla="*/ 2753085 h 4860733"/>
              <a:gd name="connsiteX10165" fmla="*/ 119699 w 4853691"/>
              <a:gd name="connsiteY10165" fmla="*/ 2750738 h 4860733"/>
              <a:gd name="connsiteX10166" fmla="*/ 124393 w 4853691"/>
              <a:gd name="connsiteY10166" fmla="*/ 2748391 h 4860733"/>
              <a:gd name="connsiteX10167" fmla="*/ 129088 w 4853691"/>
              <a:gd name="connsiteY10167" fmla="*/ 2746044 h 4860733"/>
              <a:gd name="connsiteX10168" fmla="*/ 133782 w 4853691"/>
              <a:gd name="connsiteY10168" fmla="*/ 2743697 h 4860733"/>
              <a:gd name="connsiteX10169" fmla="*/ 138476 w 4853691"/>
              <a:gd name="connsiteY10169" fmla="*/ 2741350 h 4860733"/>
              <a:gd name="connsiteX10170" fmla="*/ 143170 w 4853691"/>
              <a:gd name="connsiteY10170" fmla="*/ 2739003 h 4860733"/>
              <a:gd name="connsiteX10171" fmla="*/ 147864 w 4853691"/>
              <a:gd name="connsiteY10171" fmla="*/ 2736656 h 4860733"/>
              <a:gd name="connsiteX10172" fmla="*/ 152558 w 4853691"/>
              <a:gd name="connsiteY10172" fmla="*/ 2734309 h 4860733"/>
              <a:gd name="connsiteX10173" fmla="*/ 157252 w 4853691"/>
              <a:gd name="connsiteY10173" fmla="*/ 2729615 h 4860733"/>
              <a:gd name="connsiteX10174" fmla="*/ 157252 w 4853691"/>
              <a:gd name="connsiteY10174" fmla="*/ 2729615 h 4860733"/>
              <a:gd name="connsiteX10175" fmla="*/ 171334 w 4853691"/>
              <a:gd name="connsiteY10175" fmla="*/ 2736656 h 4860733"/>
              <a:gd name="connsiteX10176" fmla="*/ 185417 w 4853691"/>
              <a:gd name="connsiteY10176" fmla="*/ 2729615 h 4860733"/>
              <a:gd name="connsiteX10177" fmla="*/ 197152 w 4853691"/>
              <a:gd name="connsiteY10177" fmla="*/ 2739003 h 4860733"/>
              <a:gd name="connsiteX10178" fmla="*/ 211234 w 4853691"/>
              <a:gd name="connsiteY10178" fmla="*/ 2746044 h 4860733"/>
              <a:gd name="connsiteX10179" fmla="*/ 234705 w 4853691"/>
              <a:gd name="connsiteY10179" fmla="*/ 2670939 h 4860733"/>
              <a:gd name="connsiteX10180" fmla="*/ 234705 w 4853691"/>
              <a:gd name="connsiteY10180" fmla="*/ 2626345 h 4860733"/>
              <a:gd name="connsiteX10181" fmla="*/ 234705 w 4853691"/>
              <a:gd name="connsiteY10181" fmla="*/ 2602875 h 4860733"/>
              <a:gd name="connsiteX10182" fmla="*/ 234705 w 4853691"/>
              <a:gd name="connsiteY10182" fmla="*/ 2560628 h 4860733"/>
              <a:gd name="connsiteX10183" fmla="*/ 234705 w 4853691"/>
              <a:gd name="connsiteY10183" fmla="*/ 2544198 h 4860733"/>
              <a:gd name="connsiteX10184" fmla="*/ 234705 w 4853691"/>
              <a:gd name="connsiteY10184" fmla="*/ 2516034 h 4860733"/>
              <a:gd name="connsiteX10185" fmla="*/ 239399 w 4853691"/>
              <a:gd name="connsiteY10185" fmla="*/ 2516034 h 4860733"/>
              <a:gd name="connsiteX10186" fmla="*/ 241746 w 4853691"/>
              <a:gd name="connsiteY10186" fmla="*/ 2525422 h 4860733"/>
              <a:gd name="connsiteX10187" fmla="*/ 251134 w 4853691"/>
              <a:gd name="connsiteY10187" fmla="*/ 2551240 h 4860733"/>
              <a:gd name="connsiteX10188" fmla="*/ 255828 w 4853691"/>
              <a:gd name="connsiteY10188" fmla="*/ 2565322 h 4860733"/>
              <a:gd name="connsiteX10189" fmla="*/ 309810 w 4853691"/>
              <a:gd name="connsiteY10189" fmla="*/ 2710839 h 4860733"/>
              <a:gd name="connsiteX10190" fmla="*/ 323892 w 4853691"/>
              <a:gd name="connsiteY10190" fmla="*/ 2750738 h 4860733"/>
              <a:gd name="connsiteX10191" fmla="*/ 333281 w 4853691"/>
              <a:gd name="connsiteY10191" fmla="*/ 2776556 h 4860733"/>
              <a:gd name="connsiteX10192" fmla="*/ 321545 w 4853691"/>
              <a:gd name="connsiteY10192" fmla="*/ 2790638 h 4860733"/>
              <a:gd name="connsiteX10193" fmla="*/ 309810 w 4853691"/>
              <a:gd name="connsiteY10193" fmla="*/ 2788291 h 4860733"/>
              <a:gd name="connsiteX10194" fmla="*/ 293381 w 4853691"/>
              <a:gd name="connsiteY10194" fmla="*/ 2783597 h 4860733"/>
              <a:gd name="connsiteX10195" fmla="*/ 281646 w 4853691"/>
              <a:gd name="connsiteY10195" fmla="*/ 2781250 h 4860733"/>
              <a:gd name="connsiteX10196" fmla="*/ 262869 w 4853691"/>
              <a:gd name="connsiteY10196" fmla="*/ 2776556 h 4860733"/>
              <a:gd name="connsiteX10197" fmla="*/ 246440 w 4853691"/>
              <a:gd name="connsiteY10197" fmla="*/ 2771862 h 4860733"/>
              <a:gd name="connsiteX10198" fmla="*/ 246440 w 4853691"/>
              <a:gd name="connsiteY10198" fmla="*/ 2767168 h 4860733"/>
              <a:gd name="connsiteX10199" fmla="*/ 227664 w 4853691"/>
              <a:gd name="connsiteY10199" fmla="*/ 2746044 h 4860733"/>
              <a:gd name="connsiteX10200" fmla="*/ 227664 w 4853691"/>
              <a:gd name="connsiteY10200" fmla="*/ 2696756 h 4860733"/>
              <a:gd name="connsiteX10201" fmla="*/ 234705 w 4853691"/>
              <a:gd name="connsiteY10201" fmla="*/ 2670939 h 4860733"/>
              <a:gd name="connsiteX10202" fmla="*/ 265216 w 4853691"/>
              <a:gd name="connsiteY10202" fmla="*/ 2532463 h 4860733"/>
              <a:gd name="connsiteX10203" fmla="*/ 279299 w 4853691"/>
              <a:gd name="connsiteY10203" fmla="*/ 2551240 h 4860733"/>
              <a:gd name="connsiteX10204" fmla="*/ 291034 w 4853691"/>
              <a:gd name="connsiteY10204" fmla="*/ 2567669 h 4860733"/>
              <a:gd name="connsiteX10205" fmla="*/ 305116 w 4853691"/>
              <a:gd name="connsiteY10205" fmla="*/ 2588792 h 4860733"/>
              <a:gd name="connsiteX10206" fmla="*/ 316851 w 4853691"/>
              <a:gd name="connsiteY10206" fmla="*/ 2605222 h 4860733"/>
              <a:gd name="connsiteX10207" fmla="*/ 333281 w 4853691"/>
              <a:gd name="connsiteY10207" fmla="*/ 2628692 h 4860733"/>
              <a:gd name="connsiteX10208" fmla="*/ 345016 w 4853691"/>
              <a:gd name="connsiteY10208" fmla="*/ 2645121 h 4860733"/>
              <a:gd name="connsiteX10209" fmla="*/ 363792 w 4853691"/>
              <a:gd name="connsiteY10209" fmla="*/ 2673286 h 4860733"/>
              <a:gd name="connsiteX10210" fmla="*/ 373180 w 4853691"/>
              <a:gd name="connsiteY10210" fmla="*/ 2687368 h 4860733"/>
              <a:gd name="connsiteX10211" fmla="*/ 398998 w 4853691"/>
              <a:gd name="connsiteY10211" fmla="*/ 2724921 h 4860733"/>
              <a:gd name="connsiteX10212" fmla="*/ 401345 w 4853691"/>
              <a:gd name="connsiteY10212" fmla="*/ 2727268 h 4860733"/>
              <a:gd name="connsiteX10213" fmla="*/ 462368 w 4853691"/>
              <a:gd name="connsiteY10213" fmla="*/ 2816456 h 4860733"/>
              <a:gd name="connsiteX10214" fmla="*/ 521044 w 4853691"/>
              <a:gd name="connsiteY10214" fmla="*/ 2898602 h 4860733"/>
              <a:gd name="connsiteX10215" fmla="*/ 530433 w 4853691"/>
              <a:gd name="connsiteY10215" fmla="*/ 2912685 h 4860733"/>
              <a:gd name="connsiteX10216" fmla="*/ 542168 w 4853691"/>
              <a:gd name="connsiteY10216" fmla="*/ 2929114 h 4860733"/>
              <a:gd name="connsiteX10217" fmla="*/ 565638 w 4853691"/>
              <a:gd name="connsiteY10217" fmla="*/ 2964320 h 4860733"/>
              <a:gd name="connsiteX10218" fmla="*/ 572679 w 4853691"/>
              <a:gd name="connsiteY10218" fmla="*/ 2976055 h 4860733"/>
              <a:gd name="connsiteX10219" fmla="*/ 591456 w 4853691"/>
              <a:gd name="connsiteY10219" fmla="*/ 3001873 h 4860733"/>
              <a:gd name="connsiteX10220" fmla="*/ 589109 w 4853691"/>
              <a:gd name="connsiteY10220" fmla="*/ 3004220 h 4860733"/>
              <a:gd name="connsiteX10221" fmla="*/ 556250 w 4853691"/>
              <a:gd name="connsiteY10221" fmla="*/ 2978402 h 4860733"/>
              <a:gd name="connsiteX10222" fmla="*/ 535127 w 4853691"/>
              <a:gd name="connsiteY10222" fmla="*/ 2961973 h 4860733"/>
              <a:gd name="connsiteX10223" fmla="*/ 490533 w 4853691"/>
              <a:gd name="connsiteY10223" fmla="*/ 2924420 h 4860733"/>
              <a:gd name="connsiteX10224" fmla="*/ 469409 w 4853691"/>
              <a:gd name="connsiteY10224" fmla="*/ 2905643 h 4860733"/>
              <a:gd name="connsiteX10225" fmla="*/ 415427 w 4853691"/>
              <a:gd name="connsiteY10225" fmla="*/ 2858703 h 4860733"/>
              <a:gd name="connsiteX10226" fmla="*/ 406039 w 4853691"/>
              <a:gd name="connsiteY10226" fmla="*/ 2851662 h 4860733"/>
              <a:gd name="connsiteX10227" fmla="*/ 359098 w 4853691"/>
              <a:gd name="connsiteY10227" fmla="*/ 2809415 h 4860733"/>
              <a:gd name="connsiteX10228" fmla="*/ 363792 w 4853691"/>
              <a:gd name="connsiteY10228" fmla="*/ 2797679 h 4860733"/>
              <a:gd name="connsiteX10229" fmla="*/ 342669 w 4853691"/>
              <a:gd name="connsiteY10229" fmla="*/ 2776556 h 4860733"/>
              <a:gd name="connsiteX10230" fmla="*/ 335628 w 4853691"/>
              <a:gd name="connsiteY10230" fmla="*/ 2776556 h 4860733"/>
              <a:gd name="connsiteX10231" fmla="*/ 323892 w 4853691"/>
              <a:gd name="connsiteY10231" fmla="*/ 2746044 h 4860733"/>
              <a:gd name="connsiteX10232" fmla="*/ 309810 w 4853691"/>
              <a:gd name="connsiteY10232" fmla="*/ 2708492 h 4860733"/>
              <a:gd name="connsiteX10233" fmla="*/ 300422 w 4853691"/>
              <a:gd name="connsiteY10233" fmla="*/ 2682674 h 4860733"/>
              <a:gd name="connsiteX10234" fmla="*/ 239399 w 4853691"/>
              <a:gd name="connsiteY10234" fmla="*/ 2518381 h 4860733"/>
              <a:gd name="connsiteX10235" fmla="*/ 239399 w 4853691"/>
              <a:gd name="connsiteY10235" fmla="*/ 2518381 h 4860733"/>
              <a:gd name="connsiteX10236" fmla="*/ 241746 w 4853691"/>
              <a:gd name="connsiteY10236" fmla="*/ 2516034 h 4860733"/>
              <a:gd name="connsiteX10237" fmla="*/ 246440 w 4853691"/>
              <a:gd name="connsiteY10237" fmla="*/ 2520728 h 4860733"/>
              <a:gd name="connsiteX10238" fmla="*/ 265216 w 4853691"/>
              <a:gd name="connsiteY10238" fmla="*/ 2532463 h 4860733"/>
              <a:gd name="connsiteX10239" fmla="*/ 638397 w 4853691"/>
              <a:gd name="connsiteY10239" fmla="*/ 2978402 h 4860733"/>
              <a:gd name="connsiteX10240" fmla="*/ 654826 w 4853691"/>
              <a:gd name="connsiteY10240" fmla="*/ 2957279 h 4860733"/>
              <a:gd name="connsiteX10241" fmla="*/ 668908 w 4853691"/>
              <a:gd name="connsiteY10241" fmla="*/ 2940849 h 4860733"/>
              <a:gd name="connsiteX10242" fmla="*/ 685338 w 4853691"/>
              <a:gd name="connsiteY10242" fmla="*/ 2919726 h 4860733"/>
              <a:gd name="connsiteX10243" fmla="*/ 699420 w 4853691"/>
              <a:gd name="connsiteY10243" fmla="*/ 2903296 h 4860733"/>
              <a:gd name="connsiteX10244" fmla="*/ 718196 w 4853691"/>
              <a:gd name="connsiteY10244" fmla="*/ 2882173 h 4860733"/>
              <a:gd name="connsiteX10245" fmla="*/ 732279 w 4853691"/>
              <a:gd name="connsiteY10245" fmla="*/ 2865744 h 4860733"/>
              <a:gd name="connsiteX10246" fmla="*/ 751055 w 4853691"/>
              <a:gd name="connsiteY10246" fmla="*/ 2842273 h 4860733"/>
              <a:gd name="connsiteX10247" fmla="*/ 765137 w 4853691"/>
              <a:gd name="connsiteY10247" fmla="*/ 2823497 h 4860733"/>
              <a:gd name="connsiteX10248" fmla="*/ 781566 w 4853691"/>
              <a:gd name="connsiteY10248" fmla="*/ 2800026 h 4860733"/>
              <a:gd name="connsiteX10249" fmla="*/ 795649 w 4853691"/>
              <a:gd name="connsiteY10249" fmla="*/ 2781250 h 4860733"/>
              <a:gd name="connsiteX10250" fmla="*/ 812078 w 4853691"/>
              <a:gd name="connsiteY10250" fmla="*/ 2757780 h 4860733"/>
              <a:gd name="connsiteX10251" fmla="*/ 826160 w 4853691"/>
              <a:gd name="connsiteY10251" fmla="*/ 2739003 h 4860733"/>
              <a:gd name="connsiteX10252" fmla="*/ 842590 w 4853691"/>
              <a:gd name="connsiteY10252" fmla="*/ 2715533 h 4860733"/>
              <a:gd name="connsiteX10253" fmla="*/ 856672 w 4853691"/>
              <a:gd name="connsiteY10253" fmla="*/ 2694409 h 4860733"/>
              <a:gd name="connsiteX10254" fmla="*/ 873101 w 4853691"/>
              <a:gd name="connsiteY10254" fmla="*/ 2673286 h 4860733"/>
              <a:gd name="connsiteX10255" fmla="*/ 889531 w 4853691"/>
              <a:gd name="connsiteY10255" fmla="*/ 2649816 h 4860733"/>
              <a:gd name="connsiteX10256" fmla="*/ 903613 w 4853691"/>
              <a:gd name="connsiteY10256" fmla="*/ 2628692 h 4860733"/>
              <a:gd name="connsiteX10257" fmla="*/ 922389 w 4853691"/>
              <a:gd name="connsiteY10257" fmla="*/ 2602875 h 4860733"/>
              <a:gd name="connsiteX10258" fmla="*/ 936472 w 4853691"/>
              <a:gd name="connsiteY10258" fmla="*/ 2584098 h 4860733"/>
              <a:gd name="connsiteX10259" fmla="*/ 955248 w 4853691"/>
              <a:gd name="connsiteY10259" fmla="*/ 2555934 h 4860733"/>
              <a:gd name="connsiteX10260" fmla="*/ 964636 w 4853691"/>
              <a:gd name="connsiteY10260" fmla="*/ 2541851 h 4860733"/>
              <a:gd name="connsiteX10261" fmla="*/ 988107 w 4853691"/>
              <a:gd name="connsiteY10261" fmla="*/ 2506646 h 4860733"/>
              <a:gd name="connsiteX10262" fmla="*/ 990454 w 4853691"/>
              <a:gd name="connsiteY10262" fmla="*/ 2501952 h 4860733"/>
              <a:gd name="connsiteX10263" fmla="*/ 1124235 w 4853691"/>
              <a:gd name="connsiteY10263" fmla="*/ 2304800 h 4860733"/>
              <a:gd name="connsiteX10264" fmla="*/ 1204035 w 4853691"/>
              <a:gd name="connsiteY10264" fmla="*/ 2185100 h 4860733"/>
              <a:gd name="connsiteX10265" fmla="*/ 1208729 w 4853691"/>
              <a:gd name="connsiteY10265" fmla="*/ 2178059 h 4860733"/>
              <a:gd name="connsiteX10266" fmla="*/ 1276793 w 4853691"/>
              <a:gd name="connsiteY10266" fmla="*/ 2077136 h 4860733"/>
              <a:gd name="connsiteX10267" fmla="*/ 1295570 w 4853691"/>
              <a:gd name="connsiteY10267" fmla="*/ 2079483 h 4860733"/>
              <a:gd name="connsiteX10268" fmla="*/ 1300264 w 4853691"/>
              <a:gd name="connsiteY10268" fmla="*/ 2079483 h 4860733"/>
              <a:gd name="connsiteX10269" fmla="*/ 1323734 w 4853691"/>
              <a:gd name="connsiteY10269" fmla="*/ 2168671 h 4860733"/>
              <a:gd name="connsiteX10270" fmla="*/ 1377716 w 4853691"/>
              <a:gd name="connsiteY10270" fmla="*/ 2365823 h 4860733"/>
              <a:gd name="connsiteX10271" fmla="*/ 1363634 w 4853691"/>
              <a:gd name="connsiteY10271" fmla="*/ 2384599 h 4860733"/>
              <a:gd name="connsiteX10272" fmla="*/ 1368328 w 4853691"/>
              <a:gd name="connsiteY10272" fmla="*/ 2396334 h 4860733"/>
              <a:gd name="connsiteX10273" fmla="*/ 1368328 w 4853691"/>
              <a:gd name="connsiteY10273" fmla="*/ 2396334 h 4860733"/>
              <a:gd name="connsiteX10274" fmla="*/ 1265058 w 4853691"/>
              <a:gd name="connsiteY10274" fmla="*/ 2492563 h 4860733"/>
              <a:gd name="connsiteX10275" fmla="*/ 1253323 w 4853691"/>
              <a:gd name="connsiteY10275" fmla="*/ 2501952 h 4860733"/>
              <a:gd name="connsiteX10276" fmla="*/ 1213423 w 4853691"/>
              <a:gd name="connsiteY10276" fmla="*/ 2537157 h 4860733"/>
              <a:gd name="connsiteX10277" fmla="*/ 1194647 w 4853691"/>
              <a:gd name="connsiteY10277" fmla="*/ 2553587 h 4860733"/>
              <a:gd name="connsiteX10278" fmla="*/ 1161788 w 4853691"/>
              <a:gd name="connsiteY10278" fmla="*/ 2581751 h 4860733"/>
              <a:gd name="connsiteX10279" fmla="*/ 1140665 w 4853691"/>
              <a:gd name="connsiteY10279" fmla="*/ 2600527 h 4860733"/>
              <a:gd name="connsiteX10280" fmla="*/ 1112500 w 4853691"/>
              <a:gd name="connsiteY10280" fmla="*/ 2623998 h 4860733"/>
              <a:gd name="connsiteX10281" fmla="*/ 1086683 w 4853691"/>
              <a:gd name="connsiteY10281" fmla="*/ 2645121 h 4860733"/>
              <a:gd name="connsiteX10282" fmla="*/ 1063212 w 4853691"/>
              <a:gd name="connsiteY10282" fmla="*/ 2666245 h 4860733"/>
              <a:gd name="connsiteX10283" fmla="*/ 1039742 w 4853691"/>
              <a:gd name="connsiteY10283" fmla="*/ 2687368 h 4860733"/>
              <a:gd name="connsiteX10284" fmla="*/ 1016271 w 4853691"/>
              <a:gd name="connsiteY10284" fmla="*/ 2708492 h 4860733"/>
              <a:gd name="connsiteX10285" fmla="*/ 992801 w 4853691"/>
              <a:gd name="connsiteY10285" fmla="*/ 2729615 h 4860733"/>
              <a:gd name="connsiteX10286" fmla="*/ 969330 w 4853691"/>
              <a:gd name="connsiteY10286" fmla="*/ 2748391 h 4860733"/>
              <a:gd name="connsiteX10287" fmla="*/ 945860 w 4853691"/>
              <a:gd name="connsiteY10287" fmla="*/ 2767168 h 4860733"/>
              <a:gd name="connsiteX10288" fmla="*/ 922389 w 4853691"/>
              <a:gd name="connsiteY10288" fmla="*/ 2785944 h 4860733"/>
              <a:gd name="connsiteX10289" fmla="*/ 898919 w 4853691"/>
              <a:gd name="connsiteY10289" fmla="*/ 2804721 h 4860733"/>
              <a:gd name="connsiteX10290" fmla="*/ 875448 w 4853691"/>
              <a:gd name="connsiteY10290" fmla="*/ 2823497 h 4860733"/>
              <a:gd name="connsiteX10291" fmla="*/ 851978 w 4853691"/>
              <a:gd name="connsiteY10291" fmla="*/ 2842273 h 4860733"/>
              <a:gd name="connsiteX10292" fmla="*/ 828507 w 4853691"/>
              <a:gd name="connsiteY10292" fmla="*/ 2858703 h 4860733"/>
              <a:gd name="connsiteX10293" fmla="*/ 805037 w 4853691"/>
              <a:gd name="connsiteY10293" fmla="*/ 2875132 h 4860733"/>
              <a:gd name="connsiteX10294" fmla="*/ 781566 w 4853691"/>
              <a:gd name="connsiteY10294" fmla="*/ 2891561 h 4860733"/>
              <a:gd name="connsiteX10295" fmla="*/ 758096 w 4853691"/>
              <a:gd name="connsiteY10295" fmla="*/ 2907991 h 4860733"/>
              <a:gd name="connsiteX10296" fmla="*/ 734626 w 4853691"/>
              <a:gd name="connsiteY10296" fmla="*/ 2924420 h 4860733"/>
              <a:gd name="connsiteX10297" fmla="*/ 711155 w 4853691"/>
              <a:gd name="connsiteY10297" fmla="*/ 2938502 h 4860733"/>
              <a:gd name="connsiteX10298" fmla="*/ 687685 w 4853691"/>
              <a:gd name="connsiteY10298" fmla="*/ 2952584 h 4860733"/>
              <a:gd name="connsiteX10299" fmla="*/ 666561 w 4853691"/>
              <a:gd name="connsiteY10299" fmla="*/ 2966667 h 4860733"/>
              <a:gd name="connsiteX10300" fmla="*/ 643091 w 4853691"/>
              <a:gd name="connsiteY10300" fmla="*/ 2980749 h 4860733"/>
              <a:gd name="connsiteX10301" fmla="*/ 621967 w 4853691"/>
              <a:gd name="connsiteY10301" fmla="*/ 2992484 h 4860733"/>
              <a:gd name="connsiteX10302" fmla="*/ 614926 w 4853691"/>
              <a:gd name="connsiteY10302" fmla="*/ 2997178 h 4860733"/>
              <a:gd name="connsiteX10303" fmla="*/ 612579 w 4853691"/>
              <a:gd name="connsiteY10303" fmla="*/ 2992484 h 4860733"/>
              <a:gd name="connsiteX10304" fmla="*/ 617273 w 4853691"/>
              <a:gd name="connsiteY10304" fmla="*/ 2987790 h 4860733"/>
              <a:gd name="connsiteX10305" fmla="*/ 638397 w 4853691"/>
              <a:gd name="connsiteY10305" fmla="*/ 2978402 h 4860733"/>
              <a:gd name="connsiteX10306" fmla="*/ 452980 w 4853691"/>
              <a:gd name="connsiteY10306" fmla="*/ 1701609 h 4860733"/>
              <a:gd name="connsiteX10307" fmla="*/ 436551 w 4853691"/>
              <a:gd name="connsiteY10307" fmla="*/ 1710997 h 4860733"/>
              <a:gd name="connsiteX10308" fmla="*/ 431857 w 4853691"/>
              <a:gd name="connsiteY10308" fmla="*/ 1708650 h 4860733"/>
              <a:gd name="connsiteX10309" fmla="*/ 509309 w 4853691"/>
              <a:gd name="connsiteY10309" fmla="*/ 1638238 h 4860733"/>
              <a:gd name="connsiteX10310" fmla="*/ 464715 w 4853691"/>
              <a:gd name="connsiteY10310" fmla="*/ 1706303 h 4860733"/>
              <a:gd name="connsiteX10311" fmla="*/ 452980 w 4853691"/>
              <a:gd name="connsiteY10311" fmla="*/ 1701609 h 4860733"/>
              <a:gd name="connsiteX10312" fmla="*/ 521044 w 4853691"/>
              <a:gd name="connsiteY10312" fmla="*/ 1621809 h 4860733"/>
              <a:gd name="connsiteX10313" fmla="*/ 542168 w 4853691"/>
              <a:gd name="connsiteY10313" fmla="*/ 1588950 h 4860733"/>
              <a:gd name="connsiteX10314" fmla="*/ 558597 w 4853691"/>
              <a:gd name="connsiteY10314" fmla="*/ 1565480 h 4860733"/>
              <a:gd name="connsiteX10315" fmla="*/ 586762 w 4853691"/>
              <a:gd name="connsiteY10315" fmla="*/ 1525580 h 4860733"/>
              <a:gd name="connsiteX10316" fmla="*/ 593803 w 4853691"/>
              <a:gd name="connsiteY10316" fmla="*/ 1516192 h 4860733"/>
              <a:gd name="connsiteX10317" fmla="*/ 626661 w 4853691"/>
              <a:gd name="connsiteY10317" fmla="*/ 1469251 h 4860733"/>
              <a:gd name="connsiteX10318" fmla="*/ 661867 w 4853691"/>
              <a:gd name="connsiteY10318" fmla="*/ 1434045 h 4860733"/>
              <a:gd name="connsiteX10319" fmla="*/ 687685 w 4853691"/>
              <a:gd name="connsiteY10319" fmla="*/ 1408228 h 4860733"/>
              <a:gd name="connsiteX10320" fmla="*/ 748708 w 4853691"/>
              <a:gd name="connsiteY10320" fmla="*/ 1351899 h 4860733"/>
              <a:gd name="connsiteX10321" fmla="*/ 765137 w 4853691"/>
              <a:gd name="connsiteY10321" fmla="*/ 1337817 h 4860733"/>
              <a:gd name="connsiteX10322" fmla="*/ 830854 w 4853691"/>
              <a:gd name="connsiteY10322" fmla="*/ 1281487 h 4860733"/>
              <a:gd name="connsiteX10323" fmla="*/ 844937 w 4853691"/>
              <a:gd name="connsiteY10323" fmla="*/ 1288529 h 4860733"/>
              <a:gd name="connsiteX10324" fmla="*/ 866060 w 4853691"/>
              <a:gd name="connsiteY10324" fmla="*/ 1267405 h 4860733"/>
              <a:gd name="connsiteX10325" fmla="*/ 863713 w 4853691"/>
              <a:gd name="connsiteY10325" fmla="*/ 1258017 h 4860733"/>
              <a:gd name="connsiteX10326" fmla="*/ 1192300 w 4853691"/>
              <a:gd name="connsiteY10326" fmla="*/ 1091377 h 4860733"/>
              <a:gd name="connsiteX10327" fmla="*/ 1204035 w 4853691"/>
              <a:gd name="connsiteY10327" fmla="*/ 1201688 h 4860733"/>
              <a:gd name="connsiteX10328" fmla="*/ 816772 w 4853691"/>
              <a:gd name="connsiteY10328" fmla="*/ 1408228 h 4860733"/>
              <a:gd name="connsiteX10329" fmla="*/ 518697 w 4853691"/>
              <a:gd name="connsiteY10329" fmla="*/ 1628850 h 4860733"/>
              <a:gd name="connsiteX10330" fmla="*/ 521044 w 4853691"/>
              <a:gd name="connsiteY10330" fmla="*/ 1621809 h 4860733"/>
              <a:gd name="connsiteX10331" fmla="*/ 584415 w 4853691"/>
              <a:gd name="connsiteY10331" fmla="*/ 1509151 h 4860733"/>
              <a:gd name="connsiteX10332" fmla="*/ 539821 w 4853691"/>
              <a:gd name="connsiteY10332" fmla="*/ 1553745 h 4860733"/>
              <a:gd name="connsiteX10333" fmla="*/ 511656 w 4853691"/>
              <a:gd name="connsiteY10333" fmla="*/ 1584256 h 4860733"/>
              <a:gd name="connsiteX10334" fmla="*/ 474103 w 4853691"/>
              <a:gd name="connsiteY10334" fmla="*/ 1626503 h 4860733"/>
              <a:gd name="connsiteX10335" fmla="*/ 445939 w 4853691"/>
              <a:gd name="connsiteY10335" fmla="*/ 1659362 h 4860733"/>
              <a:gd name="connsiteX10336" fmla="*/ 415427 w 4853691"/>
              <a:gd name="connsiteY10336" fmla="*/ 1696915 h 4860733"/>
              <a:gd name="connsiteX10337" fmla="*/ 394304 w 4853691"/>
              <a:gd name="connsiteY10337" fmla="*/ 1685179 h 4860733"/>
              <a:gd name="connsiteX10338" fmla="*/ 384916 w 4853691"/>
              <a:gd name="connsiteY10338" fmla="*/ 1680485 h 4860733"/>
              <a:gd name="connsiteX10339" fmla="*/ 366139 w 4853691"/>
              <a:gd name="connsiteY10339" fmla="*/ 1671097 h 4860733"/>
              <a:gd name="connsiteX10340" fmla="*/ 359098 w 4853691"/>
              <a:gd name="connsiteY10340" fmla="*/ 1668750 h 4860733"/>
              <a:gd name="connsiteX10341" fmla="*/ 382569 w 4853691"/>
              <a:gd name="connsiteY10341" fmla="*/ 1603033 h 4860733"/>
              <a:gd name="connsiteX10342" fmla="*/ 450633 w 4853691"/>
              <a:gd name="connsiteY10342" fmla="*/ 1511498 h 4860733"/>
              <a:gd name="connsiteX10343" fmla="*/ 469409 w 4853691"/>
              <a:gd name="connsiteY10343" fmla="*/ 1488027 h 4860733"/>
              <a:gd name="connsiteX10344" fmla="*/ 492880 w 4853691"/>
              <a:gd name="connsiteY10344" fmla="*/ 1457516 h 4860733"/>
              <a:gd name="connsiteX10345" fmla="*/ 514003 w 4853691"/>
              <a:gd name="connsiteY10345" fmla="*/ 1431698 h 4860733"/>
              <a:gd name="connsiteX10346" fmla="*/ 537474 w 4853691"/>
              <a:gd name="connsiteY10346" fmla="*/ 1403534 h 4860733"/>
              <a:gd name="connsiteX10347" fmla="*/ 560944 w 4853691"/>
              <a:gd name="connsiteY10347" fmla="*/ 1375369 h 4860733"/>
              <a:gd name="connsiteX10348" fmla="*/ 584415 w 4853691"/>
              <a:gd name="connsiteY10348" fmla="*/ 1347205 h 4860733"/>
              <a:gd name="connsiteX10349" fmla="*/ 607885 w 4853691"/>
              <a:gd name="connsiteY10349" fmla="*/ 1319040 h 4860733"/>
              <a:gd name="connsiteX10350" fmla="*/ 631355 w 4853691"/>
              <a:gd name="connsiteY10350" fmla="*/ 1293223 h 4860733"/>
              <a:gd name="connsiteX10351" fmla="*/ 657173 w 4853691"/>
              <a:gd name="connsiteY10351" fmla="*/ 1265058 h 4860733"/>
              <a:gd name="connsiteX10352" fmla="*/ 682991 w 4853691"/>
              <a:gd name="connsiteY10352" fmla="*/ 1239241 h 4860733"/>
              <a:gd name="connsiteX10353" fmla="*/ 708808 w 4853691"/>
              <a:gd name="connsiteY10353" fmla="*/ 1211076 h 4860733"/>
              <a:gd name="connsiteX10354" fmla="*/ 718196 w 4853691"/>
              <a:gd name="connsiteY10354" fmla="*/ 1201688 h 4860733"/>
              <a:gd name="connsiteX10355" fmla="*/ 734626 w 4853691"/>
              <a:gd name="connsiteY10355" fmla="*/ 1208729 h 4860733"/>
              <a:gd name="connsiteX10356" fmla="*/ 748708 w 4853691"/>
              <a:gd name="connsiteY10356" fmla="*/ 1213423 h 4860733"/>
              <a:gd name="connsiteX10357" fmla="*/ 767484 w 4853691"/>
              <a:gd name="connsiteY10357" fmla="*/ 1220464 h 4860733"/>
              <a:gd name="connsiteX10358" fmla="*/ 779219 w 4853691"/>
              <a:gd name="connsiteY10358" fmla="*/ 1225158 h 4860733"/>
              <a:gd name="connsiteX10359" fmla="*/ 793302 w 4853691"/>
              <a:gd name="connsiteY10359" fmla="*/ 1232199 h 4860733"/>
              <a:gd name="connsiteX10360" fmla="*/ 769831 w 4853691"/>
              <a:gd name="connsiteY10360" fmla="*/ 1262711 h 4860733"/>
              <a:gd name="connsiteX10361" fmla="*/ 755749 w 4853691"/>
              <a:gd name="connsiteY10361" fmla="*/ 1279140 h 4860733"/>
              <a:gd name="connsiteX10362" fmla="*/ 725237 w 4853691"/>
              <a:gd name="connsiteY10362" fmla="*/ 1319040 h 4860733"/>
              <a:gd name="connsiteX10363" fmla="*/ 711155 w 4853691"/>
              <a:gd name="connsiteY10363" fmla="*/ 1335469 h 4860733"/>
              <a:gd name="connsiteX10364" fmla="*/ 680643 w 4853691"/>
              <a:gd name="connsiteY10364" fmla="*/ 1375369 h 4860733"/>
              <a:gd name="connsiteX10365" fmla="*/ 666561 w 4853691"/>
              <a:gd name="connsiteY10365" fmla="*/ 1394146 h 4860733"/>
              <a:gd name="connsiteX10366" fmla="*/ 636050 w 4853691"/>
              <a:gd name="connsiteY10366" fmla="*/ 1434045 h 4860733"/>
              <a:gd name="connsiteX10367" fmla="*/ 621967 w 4853691"/>
              <a:gd name="connsiteY10367" fmla="*/ 1455169 h 4860733"/>
              <a:gd name="connsiteX10368" fmla="*/ 619620 w 4853691"/>
              <a:gd name="connsiteY10368" fmla="*/ 1457516 h 4860733"/>
              <a:gd name="connsiteX10369" fmla="*/ 605538 w 4853691"/>
              <a:gd name="connsiteY10369" fmla="*/ 1471598 h 4860733"/>
              <a:gd name="connsiteX10370" fmla="*/ 584415 w 4853691"/>
              <a:gd name="connsiteY10370" fmla="*/ 1509151 h 4860733"/>
              <a:gd name="connsiteX10371" fmla="*/ 467062 w 4853691"/>
              <a:gd name="connsiteY10371" fmla="*/ 1380063 h 4860733"/>
              <a:gd name="connsiteX10372" fmla="*/ 481145 w 4853691"/>
              <a:gd name="connsiteY10372" fmla="*/ 1351899 h 4860733"/>
              <a:gd name="connsiteX10373" fmla="*/ 495227 w 4853691"/>
              <a:gd name="connsiteY10373" fmla="*/ 1323734 h 4860733"/>
              <a:gd name="connsiteX10374" fmla="*/ 509309 w 4853691"/>
              <a:gd name="connsiteY10374" fmla="*/ 1295570 h 4860733"/>
              <a:gd name="connsiteX10375" fmla="*/ 523391 w 4853691"/>
              <a:gd name="connsiteY10375" fmla="*/ 1267405 h 4860733"/>
              <a:gd name="connsiteX10376" fmla="*/ 537474 w 4853691"/>
              <a:gd name="connsiteY10376" fmla="*/ 1241588 h 4860733"/>
              <a:gd name="connsiteX10377" fmla="*/ 551556 w 4853691"/>
              <a:gd name="connsiteY10377" fmla="*/ 1213423 h 4860733"/>
              <a:gd name="connsiteX10378" fmla="*/ 563291 w 4853691"/>
              <a:gd name="connsiteY10378" fmla="*/ 1189953 h 4860733"/>
              <a:gd name="connsiteX10379" fmla="*/ 567985 w 4853691"/>
              <a:gd name="connsiteY10379" fmla="*/ 1189953 h 4860733"/>
              <a:gd name="connsiteX10380" fmla="*/ 600844 w 4853691"/>
              <a:gd name="connsiteY10380" fmla="*/ 1187606 h 4860733"/>
              <a:gd name="connsiteX10381" fmla="*/ 629008 w 4853691"/>
              <a:gd name="connsiteY10381" fmla="*/ 1189953 h 4860733"/>
              <a:gd name="connsiteX10382" fmla="*/ 640744 w 4853691"/>
              <a:gd name="connsiteY10382" fmla="*/ 1192300 h 4860733"/>
              <a:gd name="connsiteX10383" fmla="*/ 657173 w 4853691"/>
              <a:gd name="connsiteY10383" fmla="*/ 1194647 h 4860733"/>
              <a:gd name="connsiteX10384" fmla="*/ 671255 w 4853691"/>
              <a:gd name="connsiteY10384" fmla="*/ 1196994 h 4860733"/>
              <a:gd name="connsiteX10385" fmla="*/ 687685 w 4853691"/>
              <a:gd name="connsiteY10385" fmla="*/ 1199341 h 4860733"/>
              <a:gd name="connsiteX10386" fmla="*/ 704114 w 4853691"/>
              <a:gd name="connsiteY10386" fmla="*/ 1204035 h 4860733"/>
              <a:gd name="connsiteX10387" fmla="*/ 718196 w 4853691"/>
              <a:gd name="connsiteY10387" fmla="*/ 1208729 h 4860733"/>
              <a:gd name="connsiteX10388" fmla="*/ 711155 w 4853691"/>
              <a:gd name="connsiteY10388" fmla="*/ 1215770 h 4860733"/>
              <a:gd name="connsiteX10389" fmla="*/ 692379 w 4853691"/>
              <a:gd name="connsiteY10389" fmla="*/ 1234546 h 4860733"/>
              <a:gd name="connsiteX10390" fmla="*/ 659520 w 4853691"/>
              <a:gd name="connsiteY10390" fmla="*/ 1267405 h 4860733"/>
              <a:gd name="connsiteX10391" fmla="*/ 640744 w 4853691"/>
              <a:gd name="connsiteY10391" fmla="*/ 1288529 h 4860733"/>
              <a:gd name="connsiteX10392" fmla="*/ 610232 w 4853691"/>
              <a:gd name="connsiteY10392" fmla="*/ 1321387 h 4860733"/>
              <a:gd name="connsiteX10393" fmla="*/ 589109 w 4853691"/>
              <a:gd name="connsiteY10393" fmla="*/ 1344858 h 4860733"/>
              <a:gd name="connsiteX10394" fmla="*/ 560944 w 4853691"/>
              <a:gd name="connsiteY10394" fmla="*/ 1377716 h 4860733"/>
              <a:gd name="connsiteX10395" fmla="*/ 539821 w 4853691"/>
              <a:gd name="connsiteY10395" fmla="*/ 1401187 h 4860733"/>
              <a:gd name="connsiteX10396" fmla="*/ 511656 w 4853691"/>
              <a:gd name="connsiteY10396" fmla="*/ 1434045 h 4860733"/>
              <a:gd name="connsiteX10397" fmla="*/ 490533 w 4853691"/>
              <a:gd name="connsiteY10397" fmla="*/ 1459863 h 4860733"/>
              <a:gd name="connsiteX10398" fmla="*/ 464715 w 4853691"/>
              <a:gd name="connsiteY10398" fmla="*/ 1490375 h 4860733"/>
              <a:gd name="connsiteX10399" fmla="*/ 443592 w 4853691"/>
              <a:gd name="connsiteY10399" fmla="*/ 1516192 h 4860733"/>
              <a:gd name="connsiteX10400" fmla="*/ 420121 w 4853691"/>
              <a:gd name="connsiteY10400" fmla="*/ 1546704 h 4860733"/>
              <a:gd name="connsiteX10401" fmla="*/ 398998 w 4853691"/>
              <a:gd name="connsiteY10401" fmla="*/ 1574868 h 4860733"/>
              <a:gd name="connsiteX10402" fmla="*/ 380222 w 4853691"/>
              <a:gd name="connsiteY10402" fmla="*/ 1600686 h 4860733"/>
              <a:gd name="connsiteX10403" fmla="*/ 445939 w 4853691"/>
              <a:gd name="connsiteY10403" fmla="*/ 1417616 h 4860733"/>
              <a:gd name="connsiteX10404" fmla="*/ 448286 w 4853691"/>
              <a:gd name="connsiteY10404" fmla="*/ 1410575 h 4860733"/>
              <a:gd name="connsiteX10405" fmla="*/ 467062 w 4853691"/>
              <a:gd name="connsiteY10405" fmla="*/ 1380063 h 4860733"/>
              <a:gd name="connsiteX10406" fmla="*/ 765137 w 4853691"/>
              <a:gd name="connsiteY10406" fmla="*/ 1164135 h 4860733"/>
              <a:gd name="connsiteX10407" fmla="*/ 790955 w 4853691"/>
              <a:gd name="connsiteY10407" fmla="*/ 1138318 h 4860733"/>
              <a:gd name="connsiteX10408" fmla="*/ 819119 w 4853691"/>
              <a:gd name="connsiteY10408" fmla="*/ 1112500 h 4860733"/>
              <a:gd name="connsiteX10409" fmla="*/ 847284 w 4853691"/>
              <a:gd name="connsiteY10409" fmla="*/ 1086683 h 4860733"/>
              <a:gd name="connsiteX10410" fmla="*/ 849631 w 4853691"/>
              <a:gd name="connsiteY10410" fmla="*/ 1084335 h 4860733"/>
              <a:gd name="connsiteX10411" fmla="*/ 847284 w 4853691"/>
              <a:gd name="connsiteY10411" fmla="*/ 1175870 h 4860733"/>
              <a:gd name="connsiteX10412" fmla="*/ 819119 w 4853691"/>
              <a:gd name="connsiteY10412" fmla="*/ 1211076 h 4860733"/>
              <a:gd name="connsiteX10413" fmla="*/ 805037 w 4853691"/>
              <a:gd name="connsiteY10413" fmla="*/ 1227505 h 4860733"/>
              <a:gd name="connsiteX10414" fmla="*/ 797996 w 4853691"/>
              <a:gd name="connsiteY10414" fmla="*/ 1234546 h 4860733"/>
              <a:gd name="connsiteX10415" fmla="*/ 797996 w 4853691"/>
              <a:gd name="connsiteY10415" fmla="*/ 1234546 h 4860733"/>
              <a:gd name="connsiteX10416" fmla="*/ 783914 w 4853691"/>
              <a:gd name="connsiteY10416" fmla="*/ 1227505 h 4860733"/>
              <a:gd name="connsiteX10417" fmla="*/ 767484 w 4853691"/>
              <a:gd name="connsiteY10417" fmla="*/ 1220464 h 4860733"/>
              <a:gd name="connsiteX10418" fmla="*/ 753402 w 4853691"/>
              <a:gd name="connsiteY10418" fmla="*/ 1213423 h 4860733"/>
              <a:gd name="connsiteX10419" fmla="*/ 736973 w 4853691"/>
              <a:gd name="connsiteY10419" fmla="*/ 1206382 h 4860733"/>
              <a:gd name="connsiteX10420" fmla="*/ 725237 w 4853691"/>
              <a:gd name="connsiteY10420" fmla="*/ 1201688 h 4860733"/>
              <a:gd name="connsiteX10421" fmla="*/ 739320 w 4853691"/>
              <a:gd name="connsiteY10421" fmla="*/ 1187606 h 4860733"/>
              <a:gd name="connsiteX10422" fmla="*/ 765137 w 4853691"/>
              <a:gd name="connsiteY10422" fmla="*/ 1164135 h 4860733"/>
              <a:gd name="connsiteX10423" fmla="*/ 884837 w 4853691"/>
              <a:gd name="connsiteY10423" fmla="*/ 1133623 h 4860733"/>
              <a:gd name="connsiteX10424" fmla="*/ 896572 w 4853691"/>
              <a:gd name="connsiteY10424" fmla="*/ 1119541 h 4860733"/>
              <a:gd name="connsiteX10425" fmla="*/ 924736 w 4853691"/>
              <a:gd name="connsiteY10425" fmla="*/ 1086683 h 4860733"/>
              <a:gd name="connsiteX10426" fmla="*/ 941166 w 4853691"/>
              <a:gd name="connsiteY10426" fmla="*/ 1065559 h 4860733"/>
              <a:gd name="connsiteX10427" fmla="*/ 964636 w 4853691"/>
              <a:gd name="connsiteY10427" fmla="*/ 1039742 h 4860733"/>
              <a:gd name="connsiteX10428" fmla="*/ 964636 w 4853691"/>
              <a:gd name="connsiteY10428" fmla="*/ 1039742 h 4860733"/>
              <a:gd name="connsiteX10429" fmla="*/ 941166 w 4853691"/>
              <a:gd name="connsiteY10429" fmla="*/ 1081988 h 4860733"/>
              <a:gd name="connsiteX10430" fmla="*/ 917695 w 4853691"/>
              <a:gd name="connsiteY10430" fmla="*/ 1124235 h 4860733"/>
              <a:gd name="connsiteX10431" fmla="*/ 891878 w 4853691"/>
              <a:gd name="connsiteY10431" fmla="*/ 1173523 h 4860733"/>
              <a:gd name="connsiteX10432" fmla="*/ 870754 w 4853691"/>
              <a:gd name="connsiteY10432" fmla="*/ 1213423 h 4860733"/>
              <a:gd name="connsiteX10433" fmla="*/ 854325 w 4853691"/>
              <a:gd name="connsiteY10433" fmla="*/ 1246282 h 4860733"/>
              <a:gd name="connsiteX10434" fmla="*/ 847284 w 4853691"/>
              <a:gd name="connsiteY10434" fmla="*/ 1243935 h 4860733"/>
              <a:gd name="connsiteX10435" fmla="*/ 847284 w 4853691"/>
              <a:gd name="connsiteY10435" fmla="*/ 1206382 h 4860733"/>
              <a:gd name="connsiteX10436" fmla="*/ 847284 w 4853691"/>
              <a:gd name="connsiteY10436" fmla="*/ 1194647 h 4860733"/>
              <a:gd name="connsiteX10437" fmla="*/ 847284 w 4853691"/>
              <a:gd name="connsiteY10437" fmla="*/ 1178217 h 4860733"/>
              <a:gd name="connsiteX10438" fmla="*/ 849631 w 4853691"/>
              <a:gd name="connsiteY10438" fmla="*/ 1175870 h 4860733"/>
              <a:gd name="connsiteX10439" fmla="*/ 884837 w 4853691"/>
              <a:gd name="connsiteY10439" fmla="*/ 1133623 h 4860733"/>
              <a:gd name="connsiteX10440" fmla="*/ 1020965 w 4853691"/>
              <a:gd name="connsiteY10440" fmla="*/ 941166 h 4860733"/>
              <a:gd name="connsiteX10441" fmla="*/ 1025659 w 4853691"/>
              <a:gd name="connsiteY10441" fmla="*/ 931777 h 4860733"/>
              <a:gd name="connsiteX10442" fmla="*/ 1044436 w 4853691"/>
              <a:gd name="connsiteY10442" fmla="*/ 917695 h 4860733"/>
              <a:gd name="connsiteX10443" fmla="*/ 1074947 w 4853691"/>
              <a:gd name="connsiteY10443" fmla="*/ 894225 h 4860733"/>
              <a:gd name="connsiteX10444" fmla="*/ 1105459 w 4853691"/>
              <a:gd name="connsiteY10444" fmla="*/ 870754 h 4860733"/>
              <a:gd name="connsiteX10445" fmla="*/ 1135971 w 4853691"/>
              <a:gd name="connsiteY10445" fmla="*/ 847284 h 4860733"/>
              <a:gd name="connsiteX10446" fmla="*/ 1154747 w 4853691"/>
              <a:gd name="connsiteY10446" fmla="*/ 833202 h 4860733"/>
              <a:gd name="connsiteX10447" fmla="*/ 1154747 w 4853691"/>
              <a:gd name="connsiteY10447" fmla="*/ 833202 h 4860733"/>
              <a:gd name="connsiteX10448" fmla="*/ 1138318 w 4853691"/>
              <a:gd name="connsiteY10448" fmla="*/ 849631 h 4860733"/>
              <a:gd name="connsiteX10449" fmla="*/ 1119541 w 4853691"/>
              <a:gd name="connsiteY10449" fmla="*/ 868407 h 4860733"/>
              <a:gd name="connsiteX10450" fmla="*/ 1091377 w 4853691"/>
              <a:gd name="connsiteY10450" fmla="*/ 896572 h 4860733"/>
              <a:gd name="connsiteX10451" fmla="*/ 1072600 w 4853691"/>
              <a:gd name="connsiteY10451" fmla="*/ 915348 h 4860733"/>
              <a:gd name="connsiteX10452" fmla="*/ 1044436 w 4853691"/>
              <a:gd name="connsiteY10452" fmla="*/ 945860 h 4860733"/>
              <a:gd name="connsiteX10453" fmla="*/ 1028006 w 4853691"/>
              <a:gd name="connsiteY10453" fmla="*/ 964636 h 4860733"/>
              <a:gd name="connsiteX10454" fmla="*/ 999842 w 4853691"/>
              <a:gd name="connsiteY10454" fmla="*/ 997495 h 4860733"/>
              <a:gd name="connsiteX10455" fmla="*/ 983412 w 4853691"/>
              <a:gd name="connsiteY10455" fmla="*/ 1016271 h 4860733"/>
              <a:gd name="connsiteX10456" fmla="*/ 974024 w 4853691"/>
              <a:gd name="connsiteY10456" fmla="*/ 1025659 h 4860733"/>
              <a:gd name="connsiteX10457" fmla="*/ 992801 w 4853691"/>
              <a:gd name="connsiteY10457" fmla="*/ 990454 h 4860733"/>
              <a:gd name="connsiteX10458" fmla="*/ 1020965 w 4853691"/>
              <a:gd name="connsiteY10458" fmla="*/ 941166 h 4860733"/>
              <a:gd name="connsiteX10459" fmla="*/ 1222811 w 4853691"/>
              <a:gd name="connsiteY10459" fmla="*/ 797996 h 4860733"/>
              <a:gd name="connsiteX10460" fmla="*/ 1276793 w 4853691"/>
              <a:gd name="connsiteY10460" fmla="*/ 776872 h 4860733"/>
              <a:gd name="connsiteX10461" fmla="*/ 1323734 w 4853691"/>
              <a:gd name="connsiteY10461" fmla="*/ 760443 h 4860733"/>
              <a:gd name="connsiteX10462" fmla="*/ 1330775 w 4853691"/>
              <a:gd name="connsiteY10462" fmla="*/ 758096 h 4860733"/>
              <a:gd name="connsiteX10463" fmla="*/ 1368328 w 4853691"/>
              <a:gd name="connsiteY10463" fmla="*/ 746361 h 4860733"/>
              <a:gd name="connsiteX10464" fmla="*/ 1384757 w 4853691"/>
              <a:gd name="connsiteY10464" fmla="*/ 758096 h 4860733"/>
              <a:gd name="connsiteX10465" fmla="*/ 1380063 w 4853691"/>
              <a:gd name="connsiteY10465" fmla="*/ 783914 h 4860733"/>
              <a:gd name="connsiteX10466" fmla="*/ 1377716 w 4853691"/>
              <a:gd name="connsiteY10466" fmla="*/ 802690 h 4860733"/>
              <a:gd name="connsiteX10467" fmla="*/ 1370675 w 4853691"/>
              <a:gd name="connsiteY10467" fmla="*/ 859019 h 4860733"/>
              <a:gd name="connsiteX10468" fmla="*/ 1368328 w 4853691"/>
              <a:gd name="connsiteY10468" fmla="*/ 870754 h 4860733"/>
              <a:gd name="connsiteX10469" fmla="*/ 1368328 w 4853691"/>
              <a:gd name="connsiteY10469" fmla="*/ 875448 h 4860733"/>
              <a:gd name="connsiteX10470" fmla="*/ 1361287 w 4853691"/>
              <a:gd name="connsiteY10470" fmla="*/ 882489 h 4860733"/>
              <a:gd name="connsiteX10471" fmla="*/ 1311999 w 4853691"/>
              <a:gd name="connsiteY10471" fmla="*/ 913001 h 4860733"/>
              <a:gd name="connsiteX10472" fmla="*/ 1265058 w 4853691"/>
              <a:gd name="connsiteY10472" fmla="*/ 945860 h 4860733"/>
              <a:gd name="connsiteX10473" fmla="*/ 1218117 w 4853691"/>
              <a:gd name="connsiteY10473" fmla="*/ 978718 h 4860733"/>
              <a:gd name="connsiteX10474" fmla="*/ 1187605 w 4853691"/>
              <a:gd name="connsiteY10474" fmla="*/ 999842 h 4860733"/>
              <a:gd name="connsiteX10475" fmla="*/ 1185258 w 4853691"/>
              <a:gd name="connsiteY10475" fmla="*/ 985760 h 4860733"/>
              <a:gd name="connsiteX10476" fmla="*/ 1175870 w 4853691"/>
              <a:gd name="connsiteY10476" fmla="*/ 875448 h 4860733"/>
              <a:gd name="connsiteX10477" fmla="*/ 1171176 w 4853691"/>
              <a:gd name="connsiteY10477" fmla="*/ 837896 h 4860733"/>
              <a:gd name="connsiteX10478" fmla="*/ 1187605 w 4853691"/>
              <a:gd name="connsiteY10478" fmla="*/ 819119 h 4860733"/>
              <a:gd name="connsiteX10479" fmla="*/ 1185258 w 4853691"/>
              <a:gd name="connsiteY10479" fmla="*/ 812078 h 4860733"/>
              <a:gd name="connsiteX10480" fmla="*/ 1192300 w 4853691"/>
              <a:gd name="connsiteY10480" fmla="*/ 809731 h 4860733"/>
              <a:gd name="connsiteX10481" fmla="*/ 1222811 w 4853691"/>
              <a:gd name="connsiteY10481" fmla="*/ 797996 h 4860733"/>
              <a:gd name="connsiteX10482" fmla="*/ 1466904 w 4853691"/>
              <a:gd name="connsiteY10482" fmla="*/ 720543 h 4860733"/>
              <a:gd name="connsiteX10483" fmla="*/ 1530274 w 4853691"/>
              <a:gd name="connsiteY10483" fmla="*/ 706461 h 4860733"/>
              <a:gd name="connsiteX10484" fmla="*/ 1546704 w 4853691"/>
              <a:gd name="connsiteY10484" fmla="*/ 704114 h 4860733"/>
              <a:gd name="connsiteX10485" fmla="*/ 1607727 w 4853691"/>
              <a:gd name="connsiteY10485" fmla="*/ 694726 h 4860733"/>
              <a:gd name="connsiteX10486" fmla="*/ 1628850 w 4853691"/>
              <a:gd name="connsiteY10486" fmla="*/ 690032 h 4860733"/>
              <a:gd name="connsiteX10487" fmla="*/ 1685179 w 4853691"/>
              <a:gd name="connsiteY10487" fmla="*/ 682991 h 4860733"/>
              <a:gd name="connsiteX10488" fmla="*/ 1710997 w 4853691"/>
              <a:gd name="connsiteY10488" fmla="*/ 678296 h 4860733"/>
              <a:gd name="connsiteX10489" fmla="*/ 1732120 w 4853691"/>
              <a:gd name="connsiteY10489" fmla="*/ 675949 h 4860733"/>
              <a:gd name="connsiteX10490" fmla="*/ 1710997 w 4853691"/>
              <a:gd name="connsiteY10490" fmla="*/ 685338 h 4860733"/>
              <a:gd name="connsiteX10491" fmla="*/ 1605380 w 4853691"/>
              <a:gd name="connsiteY10491" fmla="*/ 739320 h 4860733"/>
              <a:gd name="connsiteX10492" fmla="*/ 1506804 w 4853691"/>
              <a:gd name="connsiteY10492" fmla="*/ 793302 h 4860733"/>
              <a:gd name="connsiteX10493" fmla="*/ 1469251 w 4853691"/>
              <a:gd name="connsiteY10493" fmla="*/ 816772 h 4860733"/>
              <a:gd name="connsiteX10494" fmla="*/ 1441087 w 4853691"/>
              <a:gd name="connsiteY10494" fmla="*/ 833202 h 4860733"/>
              <a:gd name="connsiteX10495" fmla="*/ 1441087 w 4853691"/>
              <a:gd name="connsiteY10495" fmla="*/ 833202 h 4860733"/>
              <a:gd name="connsiteX10496" fmla="*/ 1441087 w 4853691"/>
              <a:gd name="connsiteY10496" fmla="*/ 830854 h 4860733"/>
              <a:gd name="connsiteX10497" fmla="*/ 1415269 w 4853691"/>
              <a:gd name="connsiteY10497" fmla="*/ 783914 h 4860733"/>
              <a:gd name="connsiteX10498" fmla="*/ 1415269 w 4853691"/>
              <a:gd name="connsiteY10498" fmla="*/ 781566 h 4860733"/>
              <a:gd name="connsiteX10499" fmla="*/ 1398840 w 4853691"/>
              <a:gd name="connsiteY10499" fmla="*/ 753402 h 4860733"/>
              <a:gd name="connsiteX10500" fmla="*/ 1408228 w 4853691"/>
              <a:gd name="connsiteY10500" fmla="*/ 736973 h 4860733"/>
              <a:gd name="connsiteX10501" fmla="*/ 1408228 w 4853691"/>
              <a:gd name="connsiteY10501" fmla="*/ 732279 h 4860733"/>
              <a:gd name="connsiteX10502" fmla="*/ 1459863 w 4853691"/>
              <a:gd name="connsiteY10502" fmla="*/ 720543 h 4860733"/>
              <a:gd name="connsiteX10503" fmla="*/ 1466904 w 4853691"/>
              <a:gd name="connsiteY10503" fmla="*/ 720543 h 4860733"/>
              <a:gd name="connsiteX10504" fmla="*/ 1840084 w 4853691"/>
              <a:gd name="connsiteY10504" fmla="*/ 626661 h 4860733"/>
              <a:gd name="connsiteX10505" fmla="*/ 1894066 w 4853691"/>
              <a:gd name="connsiteY10505" fmla="*/ 603191 h 4860733"/>
              <a:gd name="connsiteX10506" fmla="*/ 1943355 w 4853691"/>
              <a:gd name="connsiteY10506" fmla="*/ 582068 h 4860733"/>
              <a:gd name="connsiteX10507" fmla="*/ 1999684 w 4853691"/>
              <a:gd name="connsiteY10507" fmla="*/ 560944 h 4860733"/>
              <a:gd name="connsiteX10508" fmla="*/ 2046624 w 4853691"/>
              <a:gd name="connsiteY10508" fmla="*/ 542168 h 4860733"/>
              <a:gd name="connsiteX10509" fmla="*/ 2079483 w 4853691"/>
              <a:gd name="connsiteY10509" fmla="*/ 530433 h 4860733"/>
              <a:gd name="connsiteX10510" fmla="*/ 2079483 w 4853691"/>
              <a:gd name="connsiteY10510" fmla="*/ 530433 h 4860733"/>
              <a:gd name="connsiteX10511" fmla="*/ 2102954 w 4853691"/>
              <a:gd name="connsiteY10511" fmla="*/ 551556 h 4860733"/>
              <a:gd name="connsiteX10512" fmla="*/ 2114689 w 4853691"/>
              <a:gd name="connsiteY10512" fmla="*/ 563291 h 4860733"/>
              <a:gd name="connsiteX10513" fmla="*/ 2138159 w 4853691"/>
              <a:gd name="connsiteY10513" fmla="*/ 584415 h 4860733"/>
              <a:gd name="connsiteX10514" fmla="*/ 2152242 w 4853691"/>
              <a:gd name="connsiteY10514" fmla="*/ 598497 h 4860733"/>
              <a:gd name="connsiteX10515" fmla="*/ 2173365 w 4853691"/>
              <a:gd name="connsiteY10515" fmla="*/ 619620 h 4860733"/>
              <a:gd name="connsiteX10516" fmla="*/ 2187447 w 4853691"/>
              <a:gd name="connsiteY10516" fmla="*/ 633703 h 4860733"/>
              <a:gd name="connsiteX10517" fmla="*/ 2196835 w 4853691"/>
              <a:gd name="connsiteY10517" fmla="*/ 643091 h 4860733"/>
              <a:gd name="connsiteX10518" fmla="*/ 2192141 w 4853691"/>
              <a:gd name="connsiteY10518" fmla="*/ 654826 h 4860733"/>
              <a:gd name="connsiteX10519" fmla="*/ 2147548 w 4853691"/>
              <a:gd name="connsiteY10519" fmla="*/ 652479 h 4860733"/>
              <a:gd name="connsiteX10520" fmla="*/ 2128771 w 4853691"/>
              <a:gd name="connsiteY10520" fmla="*/ 652479 h 4860733"/>
              <a:gd name="connsiteX10521" fmla="*/ 2046624 w 4853691"/>
              <a:gd name="connsiteY10521" fmla="*/ 652479 h 4860733"/>
              <a:gd name="connsiteX10522" fmla="*/ 1959784 w 4853691"/>
              <a:gd name="connsiteY10522" fmla="*/ 654826 h 4860733"/>
              <a:gd name="connsiteX10523" fmla="*/ 1936313 w 4853691"/>
              <a:gd name="connsiteY10523" fmla="*/ 654826 h 4860733"/>
              <a:gd name="connsiteX10524" fmla="*/ 1872943 w 4853691"/>
              <a:gd name="connsiteY10524" fmla="*/ 657173 h 4860733"/>
              <a:gd name="connsiteX10525" fmla="*/ 1840084 w 4853691"/>
              <a:gd name="connsiteY10525" fmla="*/ 659520 h 4860733"/>
              <a:gd name="connsiteX10526" fmla="*/ 1788449 w 4853691"/>
              <a:gd name="connsiteY10526" fmla="*/ 664214 h 4860733"/>
              <a:gd name="connsiteX10527" fmla="*/ 1755591 w 4853691"/>
              <a:gd name="connsiteY10527" fmla="*/ 668908 h 4860733"/>
              <a:gd name="connsiteX10528" fmla="*/ 1734467 w 4853691"/>
              <a:gd name="connsiteY10528" fmla="*/ 671255 h 4860733"/>
              <a:gd name="connsiteX10529" fmla="*/ 1786102 w 4853691"/>
              <a:gd name="connsiteY10529" fmla="*/ 647785 h 4860733"/>
              <a:gd name="connsiteX10530" fmla="*/ 1840084 w 4853691"/>
              <a:gd name="connsiteY10530" fmla="*/ 626661 h 4860733"/>
              <a:gd name="connsiteX10531" fmla="*/ 2234388 w 4853691"/>
              <a:gd name="connsiteY10531" fmla="*/ 598497 h 4860733"/>
              <a:gd name="connsiteX10532" fmla="*/ 2243776 w 4853691"/>
              <a:gd name="connsiteY10532" fmla="*/ 567985 h 4860733"/>
              <a:gd name="connsiteX10533" fmla="*/ 2253165 w 4853691"/>
              <a:gd name="connsiteY10533" fmla="*/ 542168 h 4860733"/>
              <a:gd name="connsiteX10534" fmla="*/ 2264900 w 4853691"/>
              <a:gd name="connsiteY10534" fmla="*/ 511656 h 4860733"/>
              <a:gd name="connsiteX10535" fmla="*/ 2274288 w 4853691"/>
              <a:gd name="connsiteY10535" fmla="*/ 488186 h 4860733"/>
              <a:gd name="connsiteX10536" fmla="*/ 2281329 w 4853691"/>
              <a:gd name="connsiteY10536" fmla="*/ 469409 h 4860733"/>
              <a:gd name="connsiteX10537" fmla="*/ 2321229 w 4853691"/>
              <a:gd name="connsiteY10537" fmla="*/ 457674 h 4860733"/>
              <a:gd name="connsiteX10538" fmla="*/ 2361129 w 4853691"/>
              <a:gd name="connsiteY10538" fmla="*/ 445939 h 4860733"/>
              <a:gd name="connsiteX10539" fmla="*/ 2436234 w 4853691"/>
              <a:gd name="connsiteY10539" fmla="*/ 427162 h 4860733"/>
              <a:gd name="connsiteX10540" fmla="*/ 2403376 w 4853691"/>
              <a:gd name="connsiteY10540" fmla="*/ 455327 h 4860733"/>
              <a:gd name="connsiteX10541" fmla="*/ 2393987 w 4853691"/>
              <a:gd name="connsiteY10541" fmla="*/ 464715 h 4860733"/>
              <a:gd name="connsiteX10542" fmla="*/ 2377558 w 4853691"/>
              <a:gd name="connsiteY10542" fmla="*/ 481145 h 4860733"/>
              <a:gd name="connsiteX10543" fmla="*/ 2365823 w 4853691"/>
              <a:gd name="connsiteY10543" fmla="*/ 492880 h 4860733"/>
              <a:gd name="connsiteX10544" fmla="*/ 2349394 w 4853691"/>
              <a:gd name="connsiteY10544" fmla="*/ 509309 h 4860733"/>
              <a:gd name="connsiteX10545" fmla="*/ 2335311 w 4853691"/>
              <a:gd name="connsiteY10545" fmla="*/ 523391 h 4860733"/>
              <a:gd name="connsiteX10546" fmla="*/ 2321229 w 4853691"/>
              <a:gd name="connsiteY10546" fmla="*/ 537474 h 4860733"/>
              <a:gd name="connsiteX10547" fmla="*/ 2304800 w 4853691"/>
              <a:gd name="connsiteY10547" fmla="*/ 553903 h 4860733"/>
              <a:gd name="connsiteX10548" fmla="*/ 2293064 w 4853691"/>
              <a:gd name="connsiteY10548" fmla="*/ 567985 h 4860733"/>
              <a:gd name="connsiteX10549" fmla="*/ 2276635 w 4853691"/>
              <a:gd name="connsiteY10549" fmla="*/ 586762 h 4860733"/>
              <a:gd name="connsiteX10550" fmla="*/ 2264900 w 4853691"/>
              <a:gd name="connsiteY10550" fmla="*/ 600844 h 4860733"/>
              <a:gd name="connsiteX10551" fmla="*/ 2246123 w 4853691"/>
              <a:gd name="connsiteY10551" fmla="*/ 621967 h 4860733"/>
              <a:gd name="connsiteX10552" fmla="*/ 2234388 w 4853691"/>
              <a:gd name="connsiteY10552" fmla="*/ 636050 h 4860733"/>
              <a:gd name="connsiteX10553" fmla="*/ 2227347 w 4853691"/>
              <a:gd name="connsiteY10553" fmla="*/ 645438 h 4860733"/>
              <a:gd name="connsiteX10554" fmla="*/ 2222653 w 4853691"/>
              <a:gd name="connsiteY10554" fmla="*/ 643091 h 4860733"/>
              <a:gd name="connsiteX10555" fmla="*/ 2227347 w 4853691"/>
              <a:gd name="connsiteY10555" fmla="*/ 629008 h 4860733"/>
              <a:gd name="connsiteX10556" fmla="*/ 2234388 w 4853691"/>
              <a:gd name="connsiteY10556" fmla="*/ 598497 h 4860733"/>
              <a:gd name="connsiteX10557" fmla="*/ 2633386 w 4853691"/>
              <a:gd name="connsiteY10557" fmla="*/ 474103 h 4860733"/>
              <a:gd name="connsiteX10558" fmla="*/ 2652163 w 4853691"/>
              <a:gd name="connsiteY10558" fmla="*/ 467062 h 4860733"/>
              <a:gd name="connsiteX10559" fmla="*/ 2668592 w 4853691"/>
              <a:gd name="connsiteY10559" fmla="*/ 462368 h 4860733"/>
              <a:gd name="connsiteX10560" fmla="*/ 2687368 w 4853691"/>
              <a:gd name="connsiteY10560" fmla="*/ 467062 h 4860733"/>
              <a:gd name="connsiteX10561" fmla="*/ 2713186 w 4853691"/>
              <a:gd name="connsiteY10561" fmla="*/ 474103 h 4860733"/>
              <a:gd name="connsiteX10562" fmla="*/ 2748391 w 4853691"/>
              <a:gd name="connsiteY10562" fmla="*/ 483492 h 4860733"/>
              <a:gd name="connsiteX10563" fmla="*/ 2774209 w 4853691"/>
              <a:gd name="connsiteY10563" fmla="*/ 490533 h 4860733"/>
              <a:gd name="connsiteX10564" fmla="*/ 2809415 w 4853691"/>
              <a:gd name="connsiteY10564" fmla="*/ 502268 h 4860733"/>
              <a:gd name="connsiteX10565" fmla="*/ 2835232 w 4853691"/>
              <a:gd name="connsiteY10565" fmla="*/ 509309 h 4860733"/>
              <a:gd name="connsiteX10566" fmla="*/ 2870438 w 4853691"/>
              <a:gd name="connsiteY10566" fmla="*/ 521044 h 4860733"/>
              <a:gd name="connsiteX10567" fmla="*/ 2896255 w 4853691"/>
              <a:gd name="connsiteY10567" fmla="*/ 530433 h 4860733"/>
              <a:gd name="connsiteX10568" fmla="*/ 2931461 w 4853691"/>
              <a:gd name="connsiteY10568" fmla="*/ 542168 h 4860733"/>
              <a:gd name="connsiteX10569" fmla="*/ 2954932 w 4853691"/>
              <a:gd name="connsiteY10569" fmla="*/ 551556 h 4860733"/>
              <a:gd name="connsiteX10570" fmla="*/ 2969014 w 4853691"/>
              <a:gd name="connsiteY10570" fmla="*/ 556250 h 4860733"/>
              <a:gd name="connsiteX10571" fmla="*/ 2969014 w 4853691"/>
              <a:gd name="connsiteY10571" fmla="*/ 563291 h 4860733"/>
              <a:gd name="connsiteX10572" fmla="*/ 2969014 w 4853691"/>
              <a:gd name="connsiteY10572" fmla="*/ 565638 h 4860733"/>
              <a:gd name="connsiteX10573" fmla="*/ 2961973 w 4853691"/>
              <a:gd name="connsiteY10573" fmla="*/ 718196 h 4860733"/>
              <a:gd name="connsiteX10574" fmla="*/ 2950237 w 4853691"/>
              <a:gd name="connsiteY10574" fmla="*/ 708808 h 4860733"/>
              <a:gd name="connsiteX10575" fmla="*/ 2931461 w 4853691"/>
              <a:gd name="connsiteY10575" fmla="*/ 694726 h 4860733"/>
              <a:gd name="connsiteX10576" fmla="*/ 2905644 w 4853691"/>
              <a:gd name="connsiteY10576" fmla="*/ 675949 h 4860733"/>
              <a:gd name="connsiteX10577" fmla="*/ 2884520 w 4853691"/>
              <a:gd name="connsiteY10577" fmla="*/ 661867 h 4860733"/>
              <a:gd name="connsiteX10578" fmla="*/ 2861050 w 4853691"/>
              <a:gd name="connsiteY10578" fmla="*/ 645438 h 4860733"/>
              <a:gd name="connsiteX10579" fmla="*/ 2839926 w 4853691"/>
              <a:gd name="connsiteY10579" fmla="*/ 631355 h 4860733"/>
              <a:gd name="connsiteX10580" fmla="*/ 2816456 w 4853691"/>
              <a:gd name="connsiteY10580" fmla="*/ 614926 h 4860733"/>
              <a:gd name="connsiteX10581" fmla="*/ 2795332 w 4853691"/>
              <a:gd name="connsiteY10581" fmla="*/ 600844 h 4860733"/>
              <a:gd name="connsiteX10582" fmla="*/ 2771862 w 4853691"/>
              <a:gd name="connsiteY10582" fmla="*/ 586762 h 4860733"/>
              <a:gd name="connsiteX10583" fmla="*/ 2750738 w 4853691"/>
              <a:gd name="connsiteY10583" fmla="*/ 572679 h 4860733"/>
              <a:gd name="connsiteX10584" fmla="*/ 2727268 w 4853691"/>
              <a:gd name="connsiteY10584" fmla="*/ 558597 h 4860733"/>
              <a:gd name="connsiteX10585" fmla="*/ 2706145 w 4853691"/>
              <a:gd name="connsiteY10585" fmla="*/ 546862 h 4860733"/>
              <a:gd name="connsiteX10586" fmla="*/ 2682674 w 4853691"/>
              <a:gd name="connsiteY10586" fmla="*/ 532780 h 4860733"/>
              <a:gd name="connsiteX10587" fmla="*/ 2661551 w 4853691"/>
              <a:gd name="connsiteY10587" fmla="*/ 521044 h 4860733"/>
              <a:gd name="connsiteX10588" fmla="*/ 2638080 w 4853691"/>
              <a:gd name="connsiteY10588" fmla="*/ 506962 h 4860733"/>
              <a:gd name="connsiteX10589" fmla="*/ 2616957 w 4853691"/>
              <a:gd name="connsiteY10589" fmla="*/ 495227 h 4860733"/>
              <a:gd name="connsiteX10590" fmla="*/ 2598180 w 4853691"/>
              <a:gd name="connsiteY10590" fmla="*/ 483492 h 4860733"/>
              <a:gd name="connsiteX10591" fmla="*/ 2600528 w 4853691"/>
              <a:gd name="connsiteY10591" fmla="*/ 483492 h 4860733"/>
              <a:gd name="connsiteX10592" fmla="*/ 2633386 w 4853691"/>
              <a:gd name="connsiteY10592" fmla="*/ 474103 h 4860733"/>
              <a:gd name="connsiteX10593" fmla="*/ 3015955 w 4853691"/>
              <a:gd name="connsiteY10593" fmla="*/ 575026 h 4860733"/>
              <a:gd name="connsiteX10594" fmla="*/ 3051160 w 4853691"/>
              <a:gd name="connsiteY10594" fmla="*/ 589109 h 4860733"/>
              <a:gd name="connsiteX10595" fmla="*/ 3076978 w 4853691"/>
              <a:gd name="connsiteY10595" fmla="*/ 598497 h 4860733"/>
              <a:gd name="connsiteX10596" fmla="*/ 3093407 w 4853691"/>
              <a:gd name="connsiteY10596" fmla="*/ 605538 h 4860733"/>
              <a:gd name="connsiteX10597" fmla="*/ 3102795 w 4853691"/>
              <a:gd name="connsiteY10597" fmla="*/ 624314 h 4860733"/>
              <a:gd name="connsiteX10598" fmla="*/ 3116878 w 4853691"/>
              <a:gd name="connsiteY10598" fmla="*/ 654826 h 4860733"/>
              <a:gd name="connsiteX10599" fmla="*/ 3126266 w 4853691"/>
              <a:gd name="connsiteY10599" fmla="*/ 675949 h 4860733"/>
              <a:gd name="connsiteX10600" fmla="*/ 3142695 w 4853691"/>
              <a:gd name="connsiteY10600" fmla="*/ 711155 h 4860733"/>
              <a:gd name="connsiteX10601" fmla="*/ 3149736 w 4853691"/>
              <a:gd name="connsiteY10601" fmla="*/ 727584 h 4860733"/>
              <a:gd name="connsiteX10602" fmla="*/ 3168513 w 4853691"/>
              <a:gd name="connsiteY10602" fmla="*/ 767484 h 4860733"/>
              <a:gd name="connsiteX10603" fmla="*/ 3175554 w 4853691"/>
              <a:gd name="connsiteY10603" fmla="*/ 781566 h 4860733"/>
              <a:gd name="connsiteX10604" fmla="*/ 3194330 w 4853691"/>
              <a:gd name="connsiteY10604" fmla="*/ 826160 h 4860733"/>
              <a:gd name="connsiteX10605" fmla="*/ 3196677 w 4853691"/>
              <a:gd name="connsiteY10605" fmla="*/ 833202 h 4860733"/>
              <a:gd name="connsiteX10606" fmla="*/ 3213106 w 4853691"/>
              <a:gd name="connsiteY10606" fmla="*/ 870754 h 4860733"/>
              <a:gd name="connsiteX10607" fmla="*/ 3189636 w 4853691"/>
              <a:gd name="connsiteY10607" fmla="*/ 882489 h 4860733"/>
              <a:gd name="connsiteX10608" fmla="*/ 3173207 w 4853691"/>
              <a:gd name="connsiteY10608" fmla="*/ 873101 h 4860733"/>
              <a:gd name="connsiteX10609" fmla="*/ 3159125 w 4853691"/>
              <a:gd name="connsiteY10609" fmla="*/ 880142 h 4860733"/>
              <a:gd name="connsiteX10610" fmla="*/ 3084019 w 4853691"/>
              <a:gd name="connsiteY10610" fmla="*/ 819119 h 4860733"/>
              <a:gd name="connsiteX10611" fmla="*/ 3076978 w 4853691"/>
              <a:gd name="connsiteY10611" fmla="*/ 814425 h 4860733"/>
              <a:gd name="connsiteX10612" fmla="*/ 3039425 w 4853691"/>
              <a:gd name="connsiteY10612" fmla="*/ 783914 h 4860733"/>
              <a:gd name="connsiteX10613" fmla="*/ 3025343 w 4853691"/>
              <a:gd name="connsiteY10613" fmla="*/ 772178 h 4860733"/>
              <a:gd name="connsiteX10614" fmla="*/ 2994831 w 4853691"/>
              <a:gd name="connsiteY10614" fmla="*/ 748708 h 4860733"/>
              <a:gd name="connsiteX10615" fmla="*/ 2976055 w 4853691"/>
              <a:gd name="connsiteY10615" fmla="*/ 734626 h 4860733"/>
              <a:gd name="connsiteX10616" fmla="*/ 2961973 w 4853691"/>
              <a:gd name="connsiteY10616" fmla="*/ 725237 h 4860733"/>
              <a:gd name="connsiteX10617" fmla="*/ 2964320 w 4853691"/>
              <a:gd name="connsiteY10617" fmla="*/ 685338 h 4860733"/>
              <a:gd name="connsiteX10618" fmla="*/ 2964320 w 4853691"/>
              <a:gd name="connsiteY10618" fmla="*/ 685338 h 4860733"/>
              <a:gd name="connsiteX10619" fmla="*/ 2971361 w 4853691"/>
              <a:gd name="connsiteY10619" fmla="*/ 565638 h 4860733"/>
              <a:gd name="connsiteX10620" fmla="*/ 2992484 w 4853691"/>
              <a:gd name="connsiteY10620" fmla="*/ 572679 h 4860733"/>
              <a:gd name="connsiteX10621" fmla="*/ 3015955 w 4853691"/>
              <a:gd name="connsiteY10621" fmla="*/ 575026 h 4860733"/>
              <a:gd name="connsiteX10622" fmla="*/ 3281171 w 4853691"/>
              <a:gd name="connsiteY10622" fmla="*/ 835549 h 4860733"/>
              <a:gd name="connsiteX10623" fmla="*/ 3311683 w 4853691"/>
              <a:gd name="connsiteY10623" fmla="*/ 821466 h 4860733"/>
              <a:gd name="connsiteX10624" fmla="*/ 3351582 w 4853691"/>
              <a:gd name="connsiteY10624" fmla="*/ 805037 h 4860733"/>
              <a:gd name="connsiteX10625" fmla="*/ 3377400 w 4853691"/>
              <a:gd name="connsiteY10625" fmla="*/ 793302 h 4860733"/>
              <a:gd name="connsiteX10626" fmla="*/ 3421994 w 4853691"/>
              <a:gd name="connsiteY10626" fmla="*/ 776872 h 4860733"/>
              <a:gd name="connsiteX10627" fmla="*/ 3440770 w 4853691"/>
              <a:gd name="connsiteY10627" fmla="*/ 788608 h 4860733"/>
              <a:gd name="connsiteX10628" fmla="*/ 3459546 w 4853691"/>
              <a:gd name="connsiteY10628" fmla="*/ 774525 h 4860733"/>
              <a:gd name="connsiteX10629" fmla="*/ 3581593 w 4853691"/>
              <a:gd name="connsiteY10629" fmla="*/ 807384 h 4860733"/>
              <a:gd name="connsiteX10630" fmla="*/ 3590981 w 4853691"/>
              <a:gd name="connsiteY10630" fmla="*/ 809731 h 4860733"/>
              <a:gd name="connsiteX10631" fmla="*/ 3633228 w 4853691"/>
              <a:gd name="connsiteY10631" fmla="*/ 823813 h 4860733"/>
              <a:gd name="connsiteX10632" fmla="*/ 3609758 w 4853691"/>
              <a:gd name="connsiteY10632" fmla="*/ 943513 h 4860733"/>
              <a:gd name="connsiteX10633" fmla="*/ 3227189 w 4853691"/>
              <a:gd name="connsiteY10633" fmla="*/ 889531 h 4860733"/>
              <a:gd name="connsiteX10634" fmla="*/ 3215454 w 4853691"/>
              <a:gd name="connsiteY10634" fmla="*/ 866060 h 4860733"/>
              <a:gd name="connsiteX10635" fmla="*/ 3241271 w 4853691"/>
              <a:gd name="connsiteY10635" fmla="*/ 851978 h 4860733"/>
              <a:gd name="connsiteX10636" fmla="*/ 3281171 w 4853691"/>
              <a:gd name="connsiteY10636" fmla="*/ 835549 h 4860733"/>
              <a:gd name="connsiteX10637" fmla="*/ 3691904 w 4853691"/>
              <a:gd name="connsiteY10637" fmla="*/ 821466 h 4860733"/>
              <a:gd name="connsiteX10638" fmla="*/ 3722416 w 4853691"/>
              <a:gd name="connsiteY10638" fmla="*/ 830854 h 4860733"/>
              <a:gd name="connsiteX10639" fmla="*/ 3748233 w 4853691"/>
              <a:gd name="connsiteY10639" fmla="*/ 837896 h 4860733"/>
              <a:gd name="connsiteX10640" fmla="*/ 3778745 w 4853691"/>
              <a:gd name="connsiteY10640" fmla="*/ 847284 h 4860733"/>
              <a:gd name="connsiteX10641" fmla="*/ 3804562 w 4853691"/>
              <a:gd name="connsiteY10641" fmla="*/ 856672 h 4860733"/>
              <a:gd name="connsiteX10642" fmla="*/ 3835074 w 4853691"/>
              <a:gd name="connsiteY10642" fmla="*/ 868407 h 4860733"/>
              <a:gd name="connsiteX10643" fmla="*/ 3860891 w 4853691"/>
              <a:gd name="connsiteY10643" fmla="*/ 877795 h 4860733"/>
              <a:gd name="connsiteX10644" fmla="*/ 3891403 w 4853691"/>
              <a:gd name="connsiteY10644" fmla="*/ 889531 h 4860733"/>
              <a:gd name="connsiteX10645" fmla="*/ 3914874 w 4853691"/>
              <a:gd name="connsiteY10645" fmla="*/ 898919 h 4860733"/>
              <a:gd name="connsiteX10646" fmla="*/ 3945385 w 4853691"/>
              <a:gd name="connsiteY10646" fmla="*/ 910654 h 4860733"/>
              <a:gd name="connsiteX10647" fmla="*/ 3968856 w 4853691"/>
              <a:gd name="connsiteY10647" fmla="*/ 920042 h 4860733"/>
              <a:gd name="connsiteX10648" fmla="*/ 3987632 w 4853691"/>
              <a:gd name="connsiteY10648" fmla="*/ 929430 h 4860733"/>
              <a:gd name="connsiteX10649" fmla="*/ 3989979 w 4853691"/>
              <a:gd name="connsiteY10649" fmla="*/ 931777 h 4860733"/>
              <a:gd name="connsiteX10650" fmla="*/ 4006408 w 4853691"/>
              <a:gd name="connsiteY10650" fmla="*/ 955248 h 4860733"/>
              <a:gd name="connsiteX10651" fmla="*/ 4036920 w 4853691"/>
              <a:gd name="connsiteY10651" fmla="*/ 997495 h 4860733"/>
              <a:gd name="connsiteX10652" fmla="*/ 4032226 w 4853691"/>
              <a:gd name="connsiteY10652" fmla="*/ 995148 h 4860733"/>
              <a:gd name="connsiteX10653" fmla="*/ 4004061 w 4853691"/>
              <a:gd name="connsiteY10653" fmla="*/ 981065 h 4860733"/>
              <a:gd name="connsiteX10654" fmla="*/ 3973550 w 4853691"/>
              <a:gd name="connsiteY10654" fmla="*/ 964636 h 4860733"/>
              <a:gd name="connsiteX10655" fmla="*/ 3945385 w 4853691"/>
              <a:gd name="connsiteY10655" fmla="*/ 950554 h 4860733"/>
              <a:gd name="connsiteX10656" fmla="*/ 3912526 w 4853691"/>
              <a:gd name="connsiteY10656" fmla="*/ 934125 h 4860733"/>
              <a:gd name="connsiteX10657" fmla="*/ 3882015 w 4853691"/>
              <a:gd name="connsiteY10657" fmla="*/ 920042 h 4860733"/>
              <a:gd name="connsiteX10658" fmla="*/ 3849156 w 4853691"/>
              <a:gd name="connsiteY10658" fmla="*/ 905960 h 4860733"/>
              <a:gd name="connsiteX10659" fmla="*/ 3818645 w 4853691"/>
              <a:gd name="connsiteY10659" fmla="*/ 894225 h 4860733"/>
              <a:gd name="connsiteX10660" fmla="*/ 3785786 w 4853691"/>
              <a:gd name="connsiteY10660" fmla="*/ 880142 h 4860733"/>
              <a:gd name="connsiteX10661" fmla="*/ 3755274 w 4853691"/>
              <a:gd name="connsiteY10661" fmla="*/ 868407 h 4860733"/>
              <a:gd name="connsiteX10662" fmla="*/ 3720069 w 4853691"/>
              <a:gd name="connsiteY10662" fmla="*/ 854325 h 4860733"/>
              <a:gd name="connsiteX10663" fmla="*/ 3689557 w 4853691"/>
              <a:gd name="connsiteY10663" fmla="*/ 842590 h 4860733"/>
              <a:gd name="connsiteX10664" fmla="*/ 3654351 w 4853691"/>
              <a:gd name="connsiteY10664" fmla="*/ 830854 h 4860733"/>
              <a:gd name="connsiteX10665" fmla="*/ 3633228 w 4853691"/>
              <a:gd name="connsiteY10665" fmla="*/ 823813 h 4860733"/>
              <a:gd name="connsiteX10666" fmla="*/ 3633228 w 4853691"/>
              <a:gd name="connsiteY10666" fmla="*/ 819119 h 4860733"/>
              <a:gd name="connsiteX10667" fmla="*/ 3635575 w 4853691"/>
              <a:gd name="connsiteY10667" fmla="*/ 807384 h 4860733"/>
              <a:gd name="connsiteX10668" fmla="*/ 3659045 w 4853691"/>
              <a:gd name="connsiteY10668" fmla="*/ 814425 h 4860733"/>
              <a:gd name="connsiteX10669" fmla="*/ 3691904 w 4853691"/>
              <a:gd name="connsiteY10669" fmla="*/ 821466 h 4860733"/>
              <a:gd name="connsiteX10670" fmla="*/ 4060390 w 4853691"/>
              <a:gd name="connsiteY10670" fmla="*/ 1025659 h 4860733"/>
              <a:gd name="connsiteX10671" fmla="*/ 4093249 w 4853691"/>
              <a:gd name="connsiteY10671" fmla="*/ 1074947 h 4860733"/>
              <a:gd name="connsiteX10672" fmla="*/ 4109678 w 4853691"/>
              <a:gd name="connsiteY10672" fmla="*/ 1100765 h 4860733"/>
              <a:gd name="connsiteX10673" fmla="*/ 4123761 w 4853691"/>
              <a:gd name="connsiteY10673" fmla="*/ 1121888 h 4860733"/>
              <a:gd name="connsiteX10674" fmla="*/ 3612104 w 4853691"/>
              <a:gd name="connsiteY10674" fmla="*/ 945860 h 4860733"/>
              <a:gd name="connsiteX10675" fmla="*/ 3612104 w 4853691"/>
              <a:gd name="connsiteY10675" fmla="*/ 943513 h 4860733"/>
              <a:gd name="connsiteX10676" fmla="*/ 3614452 w 4853691"/>
              <a:gd name="connsiteY10676" fmla="*/ 924736 h 4860733"/>
              <a:gd name="connsiteX10677" fmla="*/ 3619146 w 4853691"/>
              <a:gd name="connsiteY10677" fmla="*/ 896572 h 4860733"/>
              <a:gd name="connsiteX10678" fmla="*/ 3619146 w 4853691"/>
              <a:gd name="connsiteY10678" fmla="*/ 891878 h 4860733"/>
              <a:gd name="connsiteX10679" fmla="*/ 3623840 w 4853691"/>
              <a:gd name="connsiteY10679" fmla="*/ 873101 h 4860733"/>
              <a:gd name="connsiteX10680" fmla="*/ 3626187 w 4853691"/>
              <a:gd name="connsiteY10680" fmla="*/ 861366 h 4860733"/>
              <a:gd name="connsiteX10681" fmla="*/ 3628534 w 4853691"/>
              <a:gd name="connsiteY10681" fmla="*/ 847284 h 4860733"/>
              <a:gd name="connsiteX10682" fmla="*/ 3630881 w 4853691"/>
              <a:gd name="connsiteY10682" fmla="*/ 833202 h 4860733"/>
              <a:gd name="connsiteX10683" fmla="*/ 3633228 w 4853691"/>
              <a:gd name="connsiteY10683" fmla="*/ 823813 h 4860733"/>
              <a:gd name="connsiteX10684" fmla="*/ 3647310 w 4853691"/>
              <a:gd name="connsiteY10684" fmla="*/ 828507 h 4860733"/>
              <a:gd name="connsiteX10685" fmla="*/ 3656698 w 4853691"/>
              <a:gd name="connsiteY10685" fmla="*/ 830854 h 4860733"/>
              <a:gd name="connsiteX10686" fmla="*/ 3715375 w 4853691"/>
              <a:gd name="connsiteY10686" fmla="*/ 851978 h 4860733"/>
              <a:gd name="connsiteX10687" fmla="*/ 3734151 w 4853691"/>
              <a:gd name="connsiteY10687" fmla="*/ 859019 h 4860733"/>
              <a:gd name="connsiteX10688" fmla="*/ 3783439 w 4853691"/>
              <a:gd name="connsiteY10688" fmla="*/ 877795 h 4860733"/>
              <a:gd name="connsiteX10689" fmla="*/ 3809256 w 4853691"/>
              <a:gd name="connsiteY10689" fmla="*/ 887184 h 4860733"/>
              <a:gd name="connsiteX10690" fmla="*/ 3849156 w 4853691"/>
              <a:gd name="connsiteY10690" fmla="*/ 903613 h 4860733"/>
              <a:gd name="connsiteX10691" fmla="*/ 3872627 w 4853691"/>
              <a:gd name="connsiteY10691" fmla="*/ 913001 h 4860733"/>
              <a:gd name="connsiteX10692" fmla="*/ 3912526 w 4853691"/>
              <a:gd name="connsiteY10692" fmla="*/ 931777 h 4860733"/>
              <a:gd name="connsiteX10693" fmla="*/ 3940691 w 4853691"/>
              <a:gd name="connsiteY10693" fmla="*/ 945860 h 4860733"/>
              <a:gd name="connsiteX10694" fmla="*/ 3973550 w 4853691"/>
              <a:gd name="connsiteY10694" fmla="*/ 962289 h 4860733"/>
              <a:gd name="connsiteX10695" fmla="*/ 3992326 w 4853691"/>
              <a:gd name="connsiteY10695" fmla="*/ 971677 h 4860733"/>
              <a:gd name="connsiteX10696" fmla="*/ 4032226 w 4853691"/>
              <a:gd name="connsiteY10696" fmla="*/ 992801 h 4860733"/>
              <a:gd name="connsiteX10697" fmla="*/ 4043961 w 4853691"/>
              <a:gd name="connsiteY10697" fmla="*/ 999842 h 4860733"/>
              <a:gd name="connsiteX10698" fmla="*/ 4043961 w 4853691"/>
              <a:gd name="connsiteY10698" fmla="*/ 1002189 h 4860733"/>
              <a:gd name="connsiteX10699" fmla="*/ 4060390 w 4853691"/>
              <a:gd name="connsiteY10699" fmla="*/ 1025659 h 4860733"/>
              <a:gd name="connsiteX10700" fmla="*/ 3586287 w 4853691"/>
              <a:gd name="connsiteY10700" fmla="*/ 1098418 h 4860733"/>
              <a:gd name="connsiteX10701" fmla="*/ 3581593 w 4853691"/>
              <a:gd name="connsiteY10701" fmla="*/ 1131276 h 4860733"/>
              <a:gd name="connsiteX10702" fmla="*/ 3576899 w 4853691"/>
              <a:gd name="connsiteY10702" fmla="*/ 1173523 h 4860733"/>
              <a:gd name="connsiteX10703" fmla="*/ 3572205 w 4853691"/>
              <a:gd name="connsiteY10703" fmla="*/ 1204035 h 4860733"/>
              <a:gd name="connsiteX10704" fmla="*/ 3567511 w 4853691"/>
              <a:gd name="connsiteY10704" fmla="*/ 1246282 h 4860733"/>
              <a:gd name="connsiteX10705" fmla="*/ 3562817 w 4853691"/>
              <a:gd name="connsiteY10705" fmla="*/ 1281487 h 4860733"/>
              <a:gd name="connsiteX10706" fmla="*/ 3558123 w 4853691"/>
              <a:gd name="connsiteY10706" fmla="*/ 1321387 h 4860733"/>
              <a:gd name="connsiteX10707" fmla="*/ 3553428 w 4853691"/>
              <a:gd name="connsiteY10707" fmla="*/ 1358940 h 4860733"/>
              <a:gd name="connsiteX10708" fmla="*/ 3548734 w 4853691"/>
              <a:gd name="connsiteY10708" fmla="*/ 1398840 h 4860733"/>
              <a:gd name="connsiteX10709" fmla="*/ 3544040 w 4853691"/>
              <a:gd name="connsiteY10709" fmla="*/ 1441087 h 4860733"/>
              <a:gd name="connsiteX10710" fmla="*/ 3539346 w 4853691"/>
              <a:gd name="connsiteY10710" fmla="*/ 1483333 h 4860733"/>
              <a:gd name="connsiteX10711" fmla="*/ 3534652 w 4853691"/>
              <a:gd name="connsiteY10711" fmla="*/ 1525580 h 4860733"/>
              <a:gd name="connsiteX10712" fmla="*/ 3529958 w 4853691"/>
              <a:gd name="connsiteY10712" fmla="*/ 1574868 h 4860733"/>
              <a:gd name="connsiteX10713" fmla="*/ 3527611 w 4853691"/>
              <a:gd name="connsiteY10713" fmla="*/ 1595992 h 4860733"/>
              <a:gd name="connsiteX10714" fmla="*/ 3527611 w 4853691"/>
              <a:gd name="connsiteY10714" fmla="*/ 1595992 h 4860733"/>
              <a:gd name="connsiteX10715" fmla="*/ 3520570 w 4853691"/>
              <a:gd name="connsiteY10715" fmla="*/ 1598339 h 4860733"/>
              <a:gd name="connsiteX10716" fmla="*/ 3513528 w 4853691"/>
              <a:gd name="connsiteY10716" fmla="*/ 1581909 h 4860733"/>
              <a:gd name="connsiteX10717" fmla="*/ 3492405 w 4853691"/>
              <a:gd name="connsiteY10717" fmla="*/ 1534968 h 4860733"/>
              <a:gd name="connsiteX10718" fmla="*/ 3464241 w 4853691"/>
              <a:gd name="connsiteY10718" fmla="*/ 1466904 h 4860733"/>
              <a:gd name="connsiteX10719" fmla="*/ 3459546 w 4853691"/>
              <a:gd name="connsiteY10719" fmla="*/ 1457516 h 4860733"/>
              <a:gd name="connsiteX10720" fmla="*/ 3393829 w 4853691"/>
              <a:gd name="connsiteY10720" fmla="*/ 1300264 h 4860733"/>
              <a:gd name="connsiteX10721" fmla="*/ 3222495 w 4853691"/>
              <a:gd name="connsiteY10721" fmla="*/ 894225 h 4860733"/>
              <a:gd name="connsiteX10722" fmla="*/ 3602716 w 4853691"/>
              <a:gd name="connsiteY10722" fmla="*/ 948207 h 4860733"/>
              <a:gd name="connsiteX10723" fmla="*/ 3598022 w 4853691"/>
              <a:gd name="connsiteY10723" fmla="*/ 971677 h 4860733"/>
              <a:gd name="connsiteX10724" fmla="*/ 3595675 w 4853691"/>
              <a:gd name="connsiteY10724" fmla="*/ 971677 h 4860733"/>
              <a:gd name="connsiteX10725" fmla="*/ 3574552 w 4853691"/>
              <a:gd name="connsiteY10725" fmla="*/ 992801 h 4860733"/>
              <a:gd name="connsiteX10726" fmla="*/ 3590981 w 4853691"/>
              <a:gd name="connsiteY10726" fmla="*/ 1011577 h 4860733"/>
              <a:gd name="connsiteX10727" fmla="*/ 3583940 w 4853691"/>
              <a:gd name="connsiteY10727" fmla="*/ 1060865 h 4860733"/>
              <a:gd name="connsiteX10728" fmla="*/ 3586287 w 4853691"/>
              <a:gd name="connsiteY10728" fmla="*/ 1098418 h 4860733"/>
              <a:gd name="connsiteX10729" fmla="*/ 3520570 w 4853691"/>
              <a:gd name="connsiteY10729" fmla="*/ 2365823 h 4860733"/>
              <a:gd name="connsiteX10730" fmla="*/ 3522917 w 4853691"/>
              <a:gd name="connsiteY10730" fmla="*/ 2443275 h 4860733"/>
              <a:gd name="connsiteX10731" fmla="*/ 3525264 w 4853691"/>
              <a:gd name="connsiteY10731" fmla="*/ 2501952 h 4860733"/>
              <a:gd name="connsiteX10732" fmla="*/ 3527611 w 4853691"/>
              <a:gd name="connsiteY10732" fmla="*/ 2546545 h 4860733"/>
              <a:gd name="connsiteX10733" fmla="*/ 3515876 w 4853691"/>
              <a:gd name="connsiteY10733" fmla="*/ 2551240 h 4860733"/>
              <a:gd name="connsiteX10734" fmla="*/ 3487711 w 4853691"/>
              <a:gd name="connsiteY10734" fmla="*/ 2518381 h 4860733"/>
              <a:gd name="connsiteX10735" fmla="*/ 3457200 w 4853691"/>
              <a:gd name="connsiteY10735" fmla="*/ 2483175 h 4860733"/>
              <a:gd name="connsiteX10736" fmla="*/ 3417300 w 4853691"/>
              <a:gd name="connsiteY10736" fmla="*/ 2433887 h 4860733"/>
              <a:gd name="connsiteX10737" fmla="*/ 3386788 w 4853691"/>
              <a:gd name="connsiteY10737" fmla="*/ 2398681 h 4860733"/>
              <a:gd name="connsiteX10738" fmla="*/ 3344541 w 4853691"/>
              <a:gd name="connsiteY10738" fmla="*/ 2347047 h 4860733"/>
              <a:gd name="connsiteX10739" fmla="*/ 3316377 w 4853691"/>
              <a:gd name="connsiteY10739" fmla="*/ 2311841 h 4860733"/>
              <a:gd name="connsiteX10740" fmla="*/ 3269436 w 4853691"/>
              <a:gd name="connsiteY10740" fmla="*/ 2250818 h 4860733"/>
              <a:gd name="connsiteX10741" fmla="*/ 3248312 w 4853691"/>
              <a:gd name="connsiteY10741" fmla="*/ 2222653 h 4860733"/>
              <a:gd name="connsiteX10742" fmla="*/ 3180248 w 4853691"/>
              <a:gd name="connsiteY10742" fmla="*/ 2133465 h 4860733"/>
              <a:gd name="connsiteX10743" fmla="*/ 3180248 w 4853691"/>
              <a:gd name="connsiteY10743" fmla="*/ 2131118 h 4860733"/>
              <a:gd name="connsiteX10744" fmla="*/ 2992484 w 4853691"/>
              <a:gd name="connsiteY10744" fmla="*/ 1877637 h 4860733"/>
              <a:gd name="connsiteX10745" fmla="*/ 2999525 w 4853691"/>
              <a:gd name="connsiteY10745" fmla="*/ 1861208 h 4860733"/>
              <a:gd name="connsiteX10746" fmla="*/ 2997178 w 4853691"/>
              <a:gd name="connsiteY10746" fmla="*/ 1851820 h 4860733"/>
              <a:gd name="connsiteX10747" fmla="*/ 3041772 w 4853691"/>
              <a:gd name="connsiteY10747" fmla="*/ 1828349 h 4860733"/>
              <a:gd name="connsiteX10748" fmla="*/ 3055854 w 4853691"/>
              <a:gd name="connsiteY10748" fmla="*/ 1821308 h 4860733"/>
              <a:gd name="connsiteX10749" fmla="*/ 3119225 w 4853691"/>
              <a:gd name="connsiteY10749" fmla="*/ 1788449 h 4860733"/>
              <a:gd name="connsiteX10750" fmla="*/ 3128613 w 4853691"/>
              <a:gd name="connsiteY10750" fmla="*/ 1783755 h 4860733"/>
              <a:gd name="connsiteX10751" fmla="*/ 3269436 w 4853691"/>
              <a:gd name="connsiteY10751" fmla="*/ 1715691 h 4860733"/>
              <a:gd name="connsiteX10752" fmla="*/ 3288212 w 4853691"/>
              <a:gd name="connsiteY10752" fmla="*/ 1706303 h 4860733"/>
              <a:gd name="connsiteX10753" fmla="*/ 3337500 w 4853691"/>
              <a:gd name="connsiteY10753" fmla="*/ 1685179 h 4860733"/>
              <a:gd name="connsiteX10754" fmla="*/ 3363318 w 4853691"/>
              <a:gd name="connsiteY10754" fmla="*/ 1673444 h 4860733"/>
              <a:gd name="connsiteX10755" fmla="*/ 3403217 w 4853691"/>
              <a:gd name="connsiteY10755" fmla="*/ 1657015 h 4860733"/>
              <a:gd name="connsiteX10756" fmla="*/ 3436076 w 4853691"/>
              <a:gd name="connsiteY10756" fmla="*/ 1645280 h 4860733"/>
              <a:gd name="connsiteX10757" fmla="*/ 3468935 w 4853691"/>
              <a:gd name="connsiteY10757" fmla="*/ 1633544 h 4860733"/>
              <a:gd name="connsiteX10758" fmla="*/ 3501793 w 4853691"/>
              <a:gd name="connsiteY10758" fmla="*/ 1621809 h 4860733"/>
              <a:gd name="connsiteX10759" fmla="*/ 3513528 w 4853691"/>
              <a:gd name="connsiteY10759" fmla="*/ 1617115 h 4860733"/>
              <a:gd name="connsiteX10760" fmla="*/ 3529958 w 4853691"/>
              <a:gd name="connsiteY10760" fmla="*/ 1628850 h 4860733"/>
              <a:gd name="connsiteX10761" fmla="*/ 3518223 w 4853691"/>
              <a:gd name="connsiteY10761" fmla="*/ 2196836 h 4860733"/>
              <a:gd name="connsiteX10762" fmla="*/ 3518223 w 4853691"/>
              <a:gd name="connsiteY10762" fmla="*/ 2220306 h 4860733"/>
              <a:gd name="connsiteX10763" fmla="*/ 3518223 w 4853691"/>
              <a:gd name="connsiteY10763" fmla="*/ 2316535 h 4860733"/>
              <a:gd name="connsiteX10764" fmla="*/ 3520570 w 4853691"/>
              <a:gd name="connsiteY10764" fmla="*/ 2365823 h 4860733"/>
              <a:gd name="connsiteX10765" fmla="*/ 3844462 w 4853691"/>
              <a:gd name="connsiteY10765" fmla="*/ 2149895 h 4860733"/>
              <a:gd name="connsiteX10766" fmla="*/ 3879668 w 4853691"/>
              <a:gd name="connsiteY10766" fmla="*/ 2112342 h 4860733"/>
              <a:gd name="connsiteX10767" fmla="*/ 3889056 w 4853691"/>
              <a:gd name="connsiteY10767" fmla="*/ 2100607 h 4860733"/>
              <a:gd name="connsiteX10768" fmla="*/ 3919568 w 4853691"/>
              <a:gd name="connsiteY10768" fmla="*/ 2070095 h 4860733"/>
              <a:gd name="connsiteX10769" fmla="*/ 3933650 w 4853691"/>
              <a:gd name="connsiteY10769" fmla="*/ 2056013 h 4860733"/>
              <a:gd name="connsiteX10770" fmla="*/ 3959467 w 4853691"/>
              <a:gd name="connsiteY10770" fmla="*/ 2030195 h 4860733"/>
              <a:gd name="connsiteX10771" fmla="*/ 3975897 w 4853691"/>
              <a:gd name="connsiteY10771" fmla="*/ 2013766 h 4860733"/>
              <a:gd name="connsiteX10772" fmla="*/ 3999367 w 4853691"/>
              <a:gd name="connsiteY10772" fmla="*/ 1990295 h 4860733"/>
              <a:gd name="connsiteX10773" fmla="*/ 4018143 w 4853691"/>
              <a:gd name="connsiteY10773" fmla="*/ 1973866 h 4860733"/>
              <a:gd name="connsiteX10774" fmla="*/ 4041614 w 4853691"/>
              <a:gd name="connsiteY10774" fmla="*/ 1952743 h 4860733"/>
              <a:gd name="connsiteX10775" fmla="*/ 4062738 w 4853691"/>
              <a:gd name="connsiteY10775" fmla="*/ 1936313 h 4860733"/>
              <a:gd name="connsiteX10776" fmla="*/ 4083861 w 4853691"/>
              <a:gd name="connsiteY10776" fmla="*/ 1917537 h 4860733"/>
              <a:gd name="connsiteX10777" fmla="*/ 4104984 w 4853691"/>
              <a:gd name="connsiteY10777" fmla="*/ 1901108 h 4860733"/>
              <a:gd name="connsiteX10778" fmla="*/ 4112025 w 4853691"/>
              <a:gd name="connsiteY10778" fmla="*/ 1896413 h 4860733"/>
              <a:gd name="connsiteX10779" fmla="*/ 4123761 w 4853691"/>
              <a:gd name="connsiteY10779" fmla="*/ 1903455 h 4860733"/>
              <a:gd name="connsiteX10780" fmla="*/ 4119067 w 4853691"/>
              <a:gd name="connsiteY10780" fmla="*/ 1952743 h 4860733"/>
              <a:gd name="connsiteX10781" fmla="*/ 4114372 w 4853691"/>
              <a:gd name="connsiteY10781" fmla="*/ 1992643 h 4860733"/>
              <a:gd name="connsiteX10782" fmla="*/ 4109678 w 4853691"/>
              <a:gd name="connsiteY10782" fmla="*/ 2053666 h 4860733"/>
              <a:gd name="connsiteX10783" fmla="*/ 4104984 w 4853691"/>
              <a:gd name="connsiteY10783" fmla="*/ 2102954 h 4860733"/>
              <a:gd name="connsiteX10784" fmla="*/ 4100290 w 4853691"/>
              <a:gd name="connsiteY10784" fmla="*/ 2166324 h 4860733"/>
              <a:gd name="connsiteX10785" fmla="*/ 4097943 w 4853691"/>
              <a:gd name="connsiteY10785" fmla="*/ 2215612 h 4860733"/>
              <a:gd name="connsiteX10786" fmla="*/ 4095596 w 4853691"/>
              <a:gd name="connsiteY10786" fmla="*/ 2288370 h 4860733"/>
              <a:gd name="connsiteX10787" fmla="*/ 4093249 w 4853691"/>
              <a:gd name="connsiteY10787" fmla="*/ 2330617 h 4860733"/>
              <a:gd name="connsiteX10788" fmla="*/ 4088555 w 4853691"/>
              <a:gd name="connsiteY10788" fmla="*/ 2783597 h 4860733"/>
              <a:gd name="connsiteX10789" fmla="*/ 4069778 w 4853691"/>
              <a:gd name="connsiteY10789" fmla="*/ 2797679 h 4860733"/>
              <a:gd name="connsiteX10790" fmla="*/ 4039267 w 4853691"/>
              <a:gd name="connsiteY10790" fmla="*/ 2788291 h 4860733"/>
              <a:gd name="connsiteX10791" fmla="*/ 4027532 w 4853691"/>
              <a:gd name="connsiteY10791" fmla="*/ 2785944 h 4860733"/>
              <a:gd name="connsiteX10792" fmla="*/ 3980591 w 4853691"/>
              <a:gd name="connsiteY10792" fmla="*/ 2771862 h 4860733"/>
              <a:gd name="connsiteX10793" fmla="*/ 3961814 w 4853691"/>
              <a:gd name="connsiteY10793" fmla="*/ 2767168 h 4860733"/>
              <a:gd name="connsiteX10794" fmla="*/ 3917220 w 4853691"/>
              <a:gd name="connsiteY10794" fmla="*/ 2750738 h 4860733"/>
              <a:gd name="connsiteX10795" fmla="*/ 3893750 w 4853691"/>
              <a:gd name="connsiteY10795" fmla="*/ 2741350 h 4860733"/>
              <a:gd name="connsiteX10796" fmla="*/ 3849156 w 4853691"/>
              <a:gd name="connsiteY10796" fmla="*/ 2722574 h 4860733"/>
              <a:gd name="connsiteX10797" fmla="*/ 3825686 w 4853691"/>
              <a:gd name="connsiteY10797" fmla="*/ 2713186 h 4860733"/>
              <a:gd name="connsiteX10798" fmla="*/ 3757622 w 4853691"/>
              <a:gd name="connsiteY10798" fmla="*/ 2682674 h 4860733"/>
              <a:gd name="connsiteX10799" fmla="*/ 3752927 w 4853691"/>
              <a:gd name="connsiteY10799" fmla="*/ 2680327 h 4860733"/>
              <a:gd name="connsiteX10800" fmla="*/ 3677822 w 4853691"/>
              <a:gd name="connsiteY10800" fmla="*/ 2645121 h 4860733"/>
              <a:gd name="connsiteX10801" fmla="*/ 3663740 w 4853691"/>
              <a:gd name="connsiteY10801" fmla="*/ 2638080 h 4860733"/>
              <a:gd name="connsiteX10802" fmla="*/ 3600369 w 4853691"/>
              <a:gd name="connsiteY10802" fmla="*/ 2605222 h 4860733"/>
              <a:gd name="connsiteX10803" fmla="*/ 3574552 w 4853691"/>
              <a:gd name="connsiteY10803" fmla="*/ 2591139 h 4860733"/>
              <a:gd name="connsiteX10804" fmla="*/ 3539346 w 4853691"/>
              <a:gd name="connsiteY10804" fmla="*/ 2572363 h 4860733"/>
              <a:gd name="connsiteX10805" fmla="*/ 3541693 w 4853691"/>
              <a:gd name="connsiteY10805" fmla="*/ 2562975 h 4860733"/>
              <a:gd name="connsiteX10806" fmla="*/ 3532305 w 4853691"/>
              <a:gd name="connsiteY10806" fmla="*/ 2546545 h 4860733"/>
              <a:gd name="connsiteX10807" fmla="*/ 3832727 w 4853691"/>
              <a:gd name="connsiteY10807" fmla="*/ 2152242 h 4860733"/>
              <a:gd name="connsiteX10808" fmla="*/ 3844462 w 4853691"/>
              <a:gd name="connsiteY10808" fmla="*/ 2149895 h 4860733"/>
              <a:gd name="connsiteX10809" fmla="*/ 4431224 w 4853691"/>
              <a:gd name="connsiteY10809" fmla="*/ 2595833 h 4860733"/>
              <a:gd name="connsiteX10810" fmla="*/ 4482859 w 4853691"/>
              <a:gd name="connsiteY10810" fmla="*/ 2565322 h 4860733"/>
              <a:gd name="connsiteX10811" fmla="*/ 4499288 w 4853691"/>
              <a:gd name="connsiteY10811" fmla="*/ 2555934 h 4860733"/>
              <a:gd name="connsiteX10812" fmla="*/ 4539188 w 4853691"/>
              <a:gd name="connsiteY10812" fmla="*/ 2532463 h 4860733"/>
              <a:gd name="connsiteX10813" fmla="*/ 4560311 w 4853691"/>
              <a:gd name="connsiteY10813" fmla="*/ 2520728 h 4860733"/>
              <a:gd name="connsiteX10814" fmla="*/ 4579088 w 4853691"/>
              <a:gd name="connsiteY10814" fmla="*/ 2511340 h 4860733"/>
              <a:gd name="connsiteX10815" fmla="*/ 4590823 w 4853691"/>
              <a:gd name="connsiteY10815" fmla="*/ 2520728 h 4860733"/>
              <a:gd name="connsiteX10816" fmla="*/ 4588476 w 4853691"/>
              <a:gd name="connsiteY10816" fmla="*/ 2530116 h 4860733"/>
              <a:gd name="connsiteX10817" fmla="*/ 4586129 w 4853691"/>
              <a:gd name="connsiteY10817" fmla="*/ 2537157 h 4860733"/>
              <a:gd name="connsiteX10818" fmla="*/ 4581435 w 4853691"/>
              <a:gd name="connsiteY10818" fmla="*/ 2565322 h 4860733"/>
              <a:gd name="connsiteX10819" fmla="*/ 4579088 w 4853691"/>
              <a:gd name="connsiteY10819" fmla="*/ 2574710 h 4860733"/>
              <a:gd name="connsiteX10820" fmla="*/ 4574393 w 4853691"/>
              <a:gd name="connsiteY10820" fmla="*/ 2605222 h 4860733"/>
              <a:gd name="connsiteX10821" fmla="*/ 4572047 w 4853691"/>
              <a:gd name="connsiteY10821" fmla="*/ 2614610 h 4860733"/>
              <a:gd name="connsiteX10822" fmla="*/ 4567353 w 4853691"/>
              <a:gd name="connsiteY10822" fmla="*/ 2647468 h 4860733"/>
              <a:gd name="connsiteX10823" fmla="*/ 4565005 w 4853691"/>
              <a:gd name="connsiteY10823" fmla="*/ 2656857 h 4860733"/>
              <a:gd name="connsiteX10824" fmla="*/ 4553270 w 4853691"/>
              <a:gd name="connsiteY10824" fmla="*/ 2741350 h 4860733"/>
              <a:gd name="connsiteX10825" fmla="*/ 4553270 w 4853691"/>
              <a:gd name="connsiteY10825" fmla="*/ 2743697 h 4860733"/>
              <a:gd name="connsiteX10826" fmla="*/ 4548576 w 4853691"/>
              <a:gd name="connsiteY10826" fmla="*/ 2776556 h 4860733"/>
              <a:gd name="connsiteX10827" fmla="*/ 4543882 w 4853691"/>
              <a:gd name="connsiteY10827" fmla="*/ 2816456 h 4860733"/>
              <a:gd name="connsiteX10828" fmla="*/ 4541535 w 4853691"/>
              <a:gd name="connsiteY10828" fmla="*/ 2816456 h 4860733"/>
              <a:gd name="connsiteX10829" fmla="*/ 4520412 w 4853691"/>
              <a:gd name="connsiteY10829" fmla="*/ 2837579 h 4860733"/>
              <a:gd name="connsiteX10830" fmla="*/ 4522759 w 4853691"/>
              <a:gd name="connsiteY10830" fmla="*/ 2844620 h 4860733"/>
              <a:gd name="connsiteX10831" fmla="*/ 4518065 w 4853691"/>
              <a:gd name="connsiteY10831" fmla="*/ 2846967 h 4860733"/>
              <a:gd name="connsiteX10832" fmla="*/ 4503982 w 4853691"/>
              <a:gd name="connsiteY10832" fmla="*/ 2851662 h 4860733"/>
              <a:gd name="connsiteX10833" fmla="*/ 4475818 w 4853691"/>
              <a:gd name="connsiteY10833" fmla="*/ 2858703 h 4860733"/>
              <a:gd name="connsiteX10834" fmla="*/ 4464082 w 4853691"/>
              <a:gd name="connsiteY10834" fmla="*/ 2861050 h 4860733"/>
              <a:gd name="connsiteX10835" fmla="*/ 4433571 w 4853691"/>
              <a:gd name="connsiteY10835" fmla="*/ 2865744 h 4860733"/>
              <a:gd name="connsiteX10836" fmla="*/ 4421835 w 4853691"/>
              <a:gd name="connsiteY10836" fmla="*/ 2868091 h 4860733"/>
              <a:gd name="connsiteX10837" fmla="*/ 4381936 w 4853691"/>
              <a:gd name="connsiteY10837" fmla="*/ 2870438 h 4860733"/>
              <a:gd name="connsiteX10838" fmla="*/ 4377242 w 4853691"/>
              <a:gd name="connsiteY10838" fmla="*/ 2870438 h 4860733"/>
              <a:gd name="connsiteX10839" fmla="*/ 4344383 w 4853691"/>
              <a:gd name="connsiteY10839" fmla="*/ 2870438 h 4860733"/>
              <a:gd name="connsiteX10840" fmla="*/ 4337342 w 4853691"/>
              <a:gd name="connsiteY10840" fmla="*/ 2870438 h 4860733"/>
              <a:gd name="connsiteX10841" fmla="*/ 4309178 w 4853691"/>
              <a:gd name="connsiteY10841" fmla="*/ 2868091 h 4860733"/>
              <a:gd name="connsiteX10842" fmla="*/ 4297442 w 4853691"/>
              <a:gd name="connsiteY10842" fmla="*/ 2865744 h 4860733"/>
              <a:gd name="connsiteX10843" fmla="*/ 4273972 w 4853691"/>
              <a:gd name="connsiteY10843" fmla="*/ 2863397 h 4860733"/>
              <a:gd name="connsiteX10844" fmla="*/ 4259889 w 4853691"/>
              <a:gd name="connsiteY10844" fmla="*/ 2861050 h 4860733"/>
              <a:gd name="connsiteX10845" fmla="*/ 4238766 w 4853691"/>
              <a:gd name="connsiteY10845" fmla="*/ 2856356 h 4860733"/>
              <a:gd name="connsiteX10846" fmla="*/ 4222337 w 4853691"/>
              <a:gd name="connsiteY10846" fmla="*/ 2851662 h 4860733"/>
              <a:gd name="connsiteX10847" fmla="*/ 4203560 w 4853691"/>
              <a:gd name="connsiteY10847" fmla="*/ 2846967 h 4860733"/>
              <a:gd name="connsiteX10848" fmla="*/ 4184784 w 4853691"/>
              <a:gd name="connsiteY10848" fmla="*/ 2842273 h 4860733"/>
              <a:gd name="connsiteX10849" fmla="*/ 4166007 w 4853691"/>
              <a:gd name="connsiteY10849" fmla="*/ 2837579 h 4860733"/>
              <a:gd name="connsiteX10850" fmla="*/ 4147231 w 4853691"/>
              <a:gd name="connsiteY10850" fmla="*/ 2830538 h 4860733"/>
              <a:gd name="connsiteX10851" fmla="*/ 4128455 w 4853691"/>
              <a:gd name="connsiteY10851" fmla="*/ 2823497 h 4860733"/>
              <a:gd name="connsiteX10852" fmla="*/ 4109678 w 4853691"/>
              <a:gd name="connsiteY10852" fmla="*/ 2816456 h 4860733"/>
              <a:gd name="connsiteX10853" fmla="*/ 4107331 w 4853691"/>
              <a:gd name="connsiteY10853" fmla="*/ 2816456 h 4860733"/>
              <a:gd name="connsiteX10854" fmla="*/ 4109678 w 4853691"/>
              <a:gd name="connsiteY10854" fmla="*/ 2809415 h 4860733"/>
              <a:gd name="connsiteX10855" fmla="*/ 4107331 w 4853691"/>
              <a:gd name="connsiteY10855" fmla="*/ 2800026 h 4860733"/>
              <a:gd name="connsiteX10856" fmla="*/ 4419489 w 4853691"/>
              <a:gd name="connsiteY10856" fmla="*/ 2605222 h 4860733"/>
              <a:gd name="connsiteX10857" fmla="*/ 4431224 w 4853691"/>
              <a:gd name="connsiteY10857" fmla="*/ 2595833 h 4860733"/>
              <a:gd name="connsiteX10858" fmla="*/ 4593170 w 4853691"/>
              <a:gd name="connsiteY10858" fmla="*/ 2785944 h 4860733"/>
              <a:gd name="connsiteX10859" fmla="*/ 4616640 w 4853691"/>
              <a:gd name="connsiteY10859" fmla="*/ 2757780 h 4860733"/>
              <a:gd name="connsiteX10860" fmla="*/ 4628376 w 4853691"/>
              <a:gd name="connsiteY10860" fmla="*/ 2743697 h 4860733"/>
              <a:gd name="connsiteX10861" fmla="*/ 4647152 w 4853691"/>
              <a:gd name="connsiteY10861" fmla="*/ 2717880 h 4860733"/>
              <a:gd name="connsiteX10862" fmla="*/ 4658887 w 4853691"/>
              <a:gd name="connsiteY10862" fmla="*/ 2701451 h 4860733"/>
              <a:gd name="connsiteX10863" fmla="*/ 4675317 w 4853691"/>
              <a:gd name="connsiteY10863" fmla="*/ 2677980 h 4860733"/>
              <a:gd name="connsiteX10864" fmla="*/ 4687052 w 4853691"/>
              <a:gd name="connsiteY10864" fmla="*/ 2661551 h 4860733"/>
              <a:gd name="connsiteX10865" fmla="*/ 4703481 w 4853691"/>
              <a:gd name="connsiteY10865" fmla="*/ 2638080 h 4860733"/>
              <a:gd name="connsiteX10866" fmla="*/ 4712869 w 4853691"/>
              <a:gd name="connsiteY10866" fmla="*/ 2621651 h 4860733"/>
              <a:gd name="connsiteX10867" fmla="*/ 4726952 w 4853691"/>
              <a:gd name="connsiteY10867" fmla="*/ 2600527 h 4860733"/>
              <a:gd name="connsiteX10868" fmla="*/ 4736340 w 4853691"/>
              <a:gd name="connsiteY10868" fmla="*/ 2584098 h 4860733"/>
              <a:gd name="connsiteX10869" fmla="*/ 4748075 w 4853691"/>
              <a:gd name="connsiteY10869" fmla="*/ 2562975 h 4860733"/>
              <a:gd name="connsiteX10870" fmla="*/ 4757463 w 4853691"/>
              <a:gd name="connsiteY10870" fmla="*/ 2546545 h 4860733"/>
              <a:gd name="connsiteX10871" fmla="*/ 4764504 w 4853691"/>
              <a:gd name="connsiteY10871" fmla="*/ 2537157 h 4860733"/>
              <a:gd name="connsiteX10872" fmla="*/ 4759810 w 4853691"/>
              <a:gd name="connsiteY10872" fmla="*/ 2546545 h 4860733"/>
              <a:gd name="connsiteX10873" fmla="*/ 4750422 w 4853691"/>
              <a:gd name="connsiteY10873" fmla="*/ 2567669 h 4860733"/>
              <a:gd name="connsiteX10874" fmla="*/ 4743381 w 4853691"/>
              <a:gd name="connsiteY10874" fmla="*/ 2586445 h 4860733"/>
              <a:gd name="connsiteX10875" fmla="*/ 4733993 w 4853691"/>
              <a:gd name="connsiteY10875" fmla="*/ 2607569 h 4860733"/>
              <a:gd name="connsiteX10876" fmla="*/ 4726952 w 4853691"/>
              <a:gd name="connsiteY10876" fmla="*/ 2626345 h 4860733"/>
              <a:gd name="connsiteX10877" fmla="*/ 4717563 w 4853691"/>
              <a:gd name="connsiteY10877" fmla="*/ 2649816 h 4860733"/>
              <a:gd name="connsiteX10878" fmla="*/ 4710522 w 4853691"/>
              <a:gd name="connsiteY10878" fmla="*/ 2668592 h 4860733"/>
              <a:gd name="connsiteX10879" fmla="*/ 4701134 w 4853691"/>
              <a:gd name="connsiteY10879" fmla="*/ 2692062 h 4860733"/>
              <a:gd name="connsiteX10880" fmla="*/ 4691746 w 4853691"/>
              <a:gd name="connsiteY10880" fmla="*/ 2713186 h 4860733"/>
              <a:gd name="connsiteX10881" fmla="*/ 4682358 w 4853691"/>
              <a:gd name="connsiteY10881" fmla="*/ 2736656 h 4860733"/>
              <a:gd name="connsiteX10882" fmla="*/ 4672970 w 4853691"/>
              <a:gd name="connsiteY10882" fmla="*/ 2760127 h 4860733"/>
              <a:gd name="connsiteX10883" fmla="*/ 4663581 w 4853691"/>
              <a:gd name="connsiteY10883" fmla="*/ 2783597 h 4860733"/>
              <a:gd name="connsiteX10884" fmla="*/ 4623682 w 4853691"/>
              <a:gd name="connsiteY10884" fmla="*/ 2882173 h 4860733"/>
              <a:gd name="connsiteX10885" fmla="*/ 4597864 w 4853691"/>
              <a:gd name="connsiteY10885" fmla="*/ 2945543 h 4860733"/>
              <a:gd name="connsiteX10886" fmla="*/ 4586129 w 4853691"/>
              <a:gd name="connsiteY10886" fmla="*/ 2976055 h 4860733"/>
              <a:gd name="connsiteX10887" fmla="*/ 4579088 w 4853691"/>
              <a:gd name="connsiteY10887" fmla="*/ 2973708 h 4860733"/>
              <a:gd name="connsiteX10888" fmla="*/ 4576741 w 4853691"/>
              <a:gd name="connsiteY10888" fmla="*/ 2973708 h 4860733"/>
              <a:gd name="connsiteX10889" fmla="*/ 4576741 w 4853691"/>
              <a:gd name="connsiteY10889" fmla="*/ 2969014 h 4860733"/>
              <a:gd name="connsiteX10890" fmla="*/ 4574393 w 4853691"/>
              <a:gd name="connsiteY10890" fmla="*/ 2954932 h 4860733"/>
              <a:gd name="connsiteX10891" fmla="*/ 4569699 w 4853691"/>
              <a:gd name="connsiteY10891" fmla="*/ 2931461 h 4860733"/>
              <a:gd name="connsiteX10892" fmla="*/ 4567353 w 4853691"/>
              <a:gd name="connsiteY10892" fmla="*/ 2917379 h 4860733"/>
              <a:gd name="connsiteX10893" fmla="*/ 4562658 w 4853691"/>
              <a:gd name="connsiteY10893" fmla="*/ 2884520 h 4860733"/>
              <a:gd name="connsiteX10894" fmla="*/ 4562658 w 4853691"/>
              <a:gd name="connsiteY10894" fmla="*/ 2877479 h 4860733"/>
              <a:gd name="connsiteX10895" fmla="*/ 4560311 w 4853691"/>
              <a:gd name="connsiteY10895" fmla="*/ 2856356 h 4860733"/>
              <a:gd name="connsiteX10896" fmla="*/ 4576741 w 4853691"/>
              <a:gd name="connsiteY10896" fmla="*/ 2837579 h 4860733"/>
              <a:gd name="connsiteX10897" fmla="*/ 4569699 w 4853691"/>
              <a:gd name="connsiteY10897" fmla="*/ 2823497 h 4860733"/>
              <a:gd name="connsiteX10898" fmla="*/ 4590823 w 4853691"/>
              <a:gd name="connsiteY10898" fmla="*/ 2797679 h 4860733"/>
              <a:gd name="connsiteX10899" fmla="*/ 4593170 w 4853691"/>
              <a:gd name="connsiteY10899" fmla="*/ 2785944 h 4860733"/>
              <a:gd name="connsiteX10900" fmla="*/ 4764504 w 4853691"/>
              <a:gd name="connsiteY10900" fmla="*/ 2570016 h 4860733"/>
              <a:gd name="connsiteX10901" fmla="*/ 4757463 w 4853691"/>
              <a:gd name="connsiteY10901" fmla="*/ 2591139 h 4860733"/>
              <a:gd name="connsiteX10902" fmla="*/ 4748075 w 4853691"/>
              <a:gd name="connsiteY10902" fmla="*/ 2619304 h 4860733"/>
              <a:gd name="connsiteX10903" fmla="*/ 4741034 w 4853691"/>
              <a:gd name="connsiteY10903" fmla="*/ 2642774 h 4860733"/>
              <a:gd name="connsiteX10904" fmla="*/ 4731646 w 4853691"/>
              <a:gd name="connsiteY10904" fmla="*/ 2673286 h 4860733"/>
              <a:gd name="connsiteX10905" fmla="*/ 4724605 w 4853691"/>
              <a:gd name="connsiteY10905" fmla="*/ 2699103 h 4860733"/>
              <a:gd name="connsiteX10906" fmla="*/ 4715216 w 4853691"/>
              <a:gd name="connsiteY10906" fmla="*/ 2729615 h 4860733"/>
              <a:gd name="connsiteX10907" fmla="*/ 4705828 w 4853691"/>
              <a:gd name="connsiteY10907" fmla="*/ 2757780 h 4860733"/>
              <a:gd name="connsiteX10908" fmla="*/ 4696440 w 4853691"/>
              <a:gd name="connsiteY10908" fmla="*/ 2788291 h 4860733"/>
              <a:gd name="connsiteX10909" fmla="*/ 4687052 w 4853691"/>
              <a:gd name="connsiteY10909" fmla="*/ 2818803 h 4860733"/>
              <a:gd name="connsiteX10910" fmla="*/ 4677664 w 4853691"/>
              <a:gd name="connsiteY10910" fmla="*/ 2846967 h 4860733"/>
              <a:gd name="connsiteX10911" fmla="*/ 4649499 w 4853691"/>
              <a:gd name="connsiteY10911" fmla="*/ 2943196 h 4860733"/>
              <a:gd name="connsiteX10912" fmla="*/ 4644805 w 4853691"/>
              <a:gd name="connsiteY10912" fmla="*/ 2959626 h 4860733"/>
              <a:gd name="connsiteX10913" fmla="*/ 4640111 w 4853691"/>
              <a:gd name="connsiteY10913" fmla="*/ 2959626 h 4860733"/>
              <a:gd name="connsiteX10914" fmla="*/ 4618988 w 4853691"/>
              <a:gd name="connsiteY10914" fmla="*/ 2980749 h 4860733"/>
              <a:gd name="connsiteX10915" fmla="*/ 4621334 w 4853691"/>
              <a:gd name="connsiteY10915" fmla="*/ 2987790 h 4860733"/>
              <a:gd name="connsiteX10916" fmla="*/ 4604905 w 4853691"/>
              <a:gd name="connsiteY10916" fmla="*/ 2992484 h 4860733"/>
              <a:gd name="connsiteX10917" fmla="*/ 4604905 w 4853691"/>
              <a:gd name="connsiteY10917" fmla="*/ 2992484 h 4860733"/>
              <a:gd name="connsiteX10918" fmla="*/ 4590823 w 4853691"/>
              <a:gd name="connsiteY10918" fmla="*/ 2994831 h 4860733"/>
              <a:gd name="connsiteX10919" fmla="*/ 4579088 w 4853691"/>
              <a:gd name="connsiteY10919" fmla="*/ 2978402 h 4860733"/>
              <a:gd name="connsiteX10920" fmla="*/ 4602558 w 4853691"/>
              <a:gd name="connsiteY10920" fmla="*/ 2929114 h 4860733"/>
              <a:gd name="connsiteX10921" fmla="*/ 4611946 w 4853691"/>
              <a:gd name="connsiteY10921" fmla="*/ 2910338 h 4860733"/>
              <a:gd name="connsiteX10922" fmla="*/ 4633070 w 4853691"/>
              <a:gd name="connsiteY10922" fmla="*/ 2863397 h 4860733"/>
              <a:gd name="connsiteX10923" fmla="*/ 4642458 w 4853691"/>
              <a:gd name="connsiteY10923" fmla="*/ 2839926 h 4860733"/>
              <a:gd name="connsiteX10924" fmla="*/ 4661234 w 4853691"/>
              <a:gd name="connsiteY10924" fmla="*/ 2797679 h 4860733"/>
              <a:gd name="connsiteX10925" fmla="*/ 4672970 w 4853691"/>
              <a:gd name="connsiteY10925" fmla="*/ 2774209 h 4860733"/>
              <a:gd name="connsiteX10926" fmla="*/ 4689399 w 4853691"/>
              <a:gd name="connsiteY10926" fmla="*/ 2734309 h 4860733"/>
              <a:gd name="connsiteX10927" fmla="*/ 4701134 w 4853691"/>
              <a:gd name="connsiteY10927" fmla="*/ 2710839 h 4860733"/>
              <a:gd name="connsiteX10928" fmla="*/ 4717563 w 4853691"/>
              <a:gd name="connsiteY10928" fmla="*/ 2673286 h 4860733"/>
              <a:gd name="connsiteX10929" fmla="*/ 4726952 w 4853691"/>
              <a:gd name="connsiteY10929" fmla="*/ 2649816 h 4860733"/>
              <a:gd name="connsiteX10930" fmla="*/ 4743381 w 4853691"/>
              <a:gd name="connsiteY10930" fmla="*/ 2612263 h 4860733"/>
              <a:gd name="connsiteX10931" fmla="*/ 4752769 w 4853691"/>
              <a:gd name="connsiteY10931" fmla="*/ 2588792 h 4860733"/>
              <a:gd name="connsiteX10932" fmla="*/ 4769198 w 4853691"/>
              <a:gd name="connsiteY10932" fmla="*/ 2551240 h 4860733"/>
              <a:gd name="connsiteX10933" fmla="*/ 4773892 w 4853691"/>
              <a:gd name="connsiteY10933" fmla="*/ 2541851 h 4860733"/>
              <a:gd name="connsiteX10934" fmla="*/ 4776240 w 4853691"/>
              <a:gd name="connsiteY10934" fmla="*/ 2541851 h 4860733"/>
              <a:gd name="connsiteX10935" fmla="*/ 4776240 w 4853691"/>
              <a:gd name="connsiteY10935" fmla="*/ 2541851 h 4860733"/>
              <a:gd name="connsiteX10936" fmla="*/ 4764504 w 4853691"/>
              <a:gd name="connsiteY10936" fmla="*/ 2570016 h 4860733"/>
              <a:gd name="connsiteX10937" fmla="*/ 4616640 w 4853691"/>
              <a:gd name="connsiteY10937" fmla="*/ 3025343 h 4860733"/>
              <a:gd name="connsiteX10938" fmla="*/ 4595517 w 4853691"/>
              <a:gd name="connsiteY10938" fmla="*/ 3060549 h 4860733"/>
              <a:gd name="connsiteX10939" fmla="*/ 4590823 w 4853691"/>
              <a:gd name="connsiteY10939" fmla="*/ 3067590 h 4860733"/>
              <a:gd name="connsiteX10940" fmla="*/ 4506329 w 4853691"/>
              <a:gd name="connsiteY10940" fmla="*/ 3194330 h 4860733"/>
              <a:gd name="connsiteX10941" fmla="*/ 4496941 w 4853691"/>
              <a:gd name="connsiteY10941" fmla="*/ 3206065 h 4860733"/>
              <a:gd name="connsiteX10942" fmla="*/ 4473471 w 4853691"/>
              <a:gd name="connsiteY10942" fmla="*/ 3236577 h 4860733"/>
              <a:gd name="connsiteX10943" fmla="*/ 4461736 w 4853691"/>
              <a:gd name="connsiteY10943" fmla="*/ 3250659 h 4860733"/>
              <a:gd name="connsiteX10944" fmla="*/ 4440612 w 4853691"/>
              <a:gd name="connsiteY10944" fmla="*/ 3276477 h 4860733"/>
              <a:gd name="connsiteX10945" fmla="*/ 4426530 w 4853691"/>
              <a:gd name="connsiteY10945" fmla="*/ 3292906 h 4860733"/>
              <a:gd name="connsiteX10946" fmla="*/ 4405406 w 4853691"/>
              <a:gd name="connsiteY10946" fmla="*/ 3316377 h 4860733"/>
              <a:gd name="connsiteX10947" fmla="*/ 4391324 w 4853691"/>
              <a:gd name="connsiteY10947" fmla="*/ 3332806 h 4860733"/>
              <a:gd name="connsiteX10948" fmla="*/ 4370201 w 4853691"/>
              <a:gd name="connsiteY10948" fmla="*/ 3353929 h 4860733"/>
              <a:gd name="connsiteX10949" fmla="*/ 4353771 w 4853691"/>
              <a:gd name="connsiteY10949" fmla="*/ 3370359 h 4860733"/>
              <a:gd name="connsiteX10950" fmla="*/ 4332648 w 4853691"/>
              <a:gd name="connsiteY10950" fmla="*/ 3391482 h 4860733"/>
              <a:gd name="connsiteX10951" fmla="*/ 4316218 w 4853691"/>
              <a:gd name="connsiteY10951" fmla="*/ 3407912 h 4860733"/>
              <a:gd name="connsiteX10952" fmla="*/ 4295095 w 4853691"/>
              <a:gd name="connsiteY10952" fmla="*/ 3429035 h 4860733"/>
              <a:gd name="connsiteX10953" fmla="*/ 4278666 w 4853691"/>
              <a:gd name="connsiteY10953" fmla="*/ 3445464 h 4860733"/>
              <a:gd name="connsiteX10954" fmla="*/ 4257542 w 4853691"/>
              <a:gd name="connsiteY10954" fmla="*/ 3464241 h 4860733"/>
              <a:gd name="connsiteX10955" fmla="*/ 4238766 w 4853691"/>
              <a:gd name="connsiteY10955" fmla="*/ 3480670 h 4860733"/>
              <a:gd name="connsiteX10956" fmla="*/ 4217643 w 4853691"/>
              <a:gd name="connsiteY10956" fmla="*/ 3499446 h 4860733"/>
              <a:gd name="connsiteX10957" fmla="*/ 4198866 w 4853691"/>
              <a:gd name="connsiteY10957" fmla="*/ 3515876 h 4860733"/>
              <a:gd name="connsiteX10958" fmla="*/ 4177743 w 4853691"/>
              <a:gd name="connsiteY10958" fmla="*/ 3534652 h 4860733"/>
              <a:gd name="connsiteX10959" fmla="*/ 4158966 w 4853691"/>
              <a:gd name="connsiteY10959" fmla="*/ 3551081 h 4860733"/>
              <a:gd name="connsiteX10960" fmla="*/ 4135496 w 4853691"/>
              <a:gd name="connsiteY10960" fmla="*/ 3569858 h 4860733"/>
              <a:gd name="connsiteX10961" fmla="*/ 4114372 w 4853691"/>
              <a:gd name="connsiteY10961" fmla="*/ 3583940 h 4860733"/>
              <a:gd name="connsiteX10962" fmla="*/ 4102637 w 4853691"/>
              <a:gd name="connsiteY10962" fmla="*/ 3590981 h 4860733"/>
              <a:gd name="connsiteX10963" fmla="*/ 4102637 w 4853691"/>
              <a:gd name="connsiteY10963" fmla="*/ 3588634 h 4860733"/>
              <a:gd name="connsiteX10964" fmla="*/ 4128455 w 4853691"/>
              <a:gd name="connsiteY10964" fmla="*/ 3560470 h 4860733"/>
              <a:gd name="connsiteX10965" fmla="*/ 4161313 w 4853691"/>
              <a:gd name="connsiteY10965" fmla="*/ 3525264 h 4860733"/>
              <a:gd name="connsiteX10966" fmla="*/ 4196519 w 4853691"/>
              <a:gd name="connsiteY10966" fmla="*/ 3485364 h 4860733"/>
              <a:gd name="connsiteX10967" fmla="*/ 4227031 w 4853691"/>
              <a:gd name="connsiteY10967" fmla="*/ 3450158 h 4860733"/>
              <a:gd name="connsiteX10968" fmla="*/ 4262237 w 4853691"/>
              <a:gd name="connsiteY10968" fmla="*/ 3407912 h 4860733"/>
              <a:gd name="connsiteX10969" fmla="*/ 4290401 w 4853691"/>
              <a:gd name="connsiteY10969" fmla="*/ 3375053 h 4860733"/>
              <a:gd name="connsiteX10970" fmla="*/ 4325607 w 4853691"/>
              <a:gd name="connsiteY10970" fmla="*/ 3330459 h 4860733"/>
              <a:gd name="connsiteX10971" fmla="*/ 4351424 w 4853691"/>
              <a:gd name="connsiteY10971" fmla="*/ 3299947 h 4860733"/>
              <a:gd name="connsiteX10972" fmla="*/ 4386630 w 4853691"/>
              <a:gd name="connsiteY10972" fmla="*/ 3253006 h 4860733"/>
              <a:gd name="connsiteX10973" fmla="*/ 4410100 w 4853691"/>
              <a:gd name="connsiteY10973" fmla="*/ 3222495 h 4860733"/>
              <a:gd name="connsiteX10974" fmla="*/ 4447653 w 4853691"/>
              <a:gd name="connsiteY10974" fmla="*/ 3170860 h 4860733"/>
              <a:gd name="connsiteX10975" fmla="*/ 4464082 w 4853691"/>
              <a:gd name="connsiteY10975" fmla="*/ 3147389 h 4860733"/>
              <a:gd name="connsiteX10976" fmla="*/ 4508676 w 4853691"/>
              <a:gd name="connsiteY10976" fmla="*/ 3079325 h 4860733"/>
              <a:gd name="connsiteX10977" fmla="*/ 4515717 w 4853691"/>
              <a:gd name="connsiteY10977" fmla="*/ 3069937 h 4860733"/>
              <a:gd name="connsiteX10978" fmla="*/ 4553270 w 4853691"/>
              <a:gd name="connsiteY10978" fmla="*/ 3008914 h 4860733"/>
              <a:gd name="connsiteX10979" fmla="*/ 4562658 w 4853691"/>
              <a:gd name="connsiteY10979" fmla="*/ 3011261 h 4860733"/>
              <a:gd name="connsiteX10980" fmla="*/ 4583782 w 4853691"/>
              <a:gd name="connsiteY10980" fmla="*/ 2992484 h 4860733"/>
              <a:gd name="connsiteX10981" fmla="*/ 4586129 w 4853691"/>
              <a:gd name="connsiteY10981" fmla="*/ 2992484 h 4860733"/>
              <a:gd name="connsiteX10982" fmla="*/ 4595517 w 4853691"/>
              <a:gd name="connsiteY10982" fmla="*/ 2990137 h 4860733"/>
              <a:gd name="connsiteX10983" fmla="*/ 4602558 w 4853691"/>
              <a:gd name="connsiteY10983" fmla="*/ 2987790 h 4860733"/>
              <a:gd name="connsiteX10984" fmla="*/ 4611946 w 4853691"/>
              <a:gd name="connsiteY10984" fmla="*/ 2985443 h 4860733"/>
              <a:gd name="connsiteX10985" fmla="*/ 4616640 w 4853691"/>
              <a:gd name="connsiteY10985" fmla="*/ 2985443 h 4860733"/>
              <a:gd name="connsiteX10986" fmla="*/ 4623682 w 4853691"/>
              <a:gd name="connsiteY10986" fmla="*/ 2994831 h 4860733"/>
              <a:gd name="connsiteX10987" fmla="*/ 4614294 w 4853691"/>
              <a:gd name="connsiteY10987" fmla="*/ 3011261 h 4860733"/>
              <a:gd name="connsiteX10988" fmla="*/ 4616640 w 4853691"/>
              <a:gd name="connsiteY10988" fmla="*/ 3025343 h 4860733"/>
              <a:gd name="connsiteX10989" fmla="*/ 4107331 w 4853691"/>
              <a:gd name="connsiteY10989" fmla="*/ 3659045 h 4860733"/>
              <a:gd name="connsiteX10990" fmla="*/ 4116719 w 4853691"/>
              <a:gd name="connsiteY10990" fmla="*/ 3687210 h 4860733"/>
              <a:gd name="connsiteX10991" fmla="*/ 4121414 w 4853691"/>
              <a:gd name="connsiteY10991" fmla="*/ 3701292 h 4860733"/>
              <a:gd name="connsiteX10992" fmla="*/ 4130802 w 4853691"/>
              <a:gd name="connsiteY10992" fmla="*/ 3727110 h 4860733"/>
              <a:gd name="connsiteX10993" fmla="*/ 4135496 w 4853691"/>
              <a:gd name="connsiteY10993" fmla="*/ 3736498 h 4860733"/>
              <a:gd name="connsiteX10994" fmla="*/ 4151925 w 4853691"/>
              <a:gd name="connsiteY10994" fmla="*/ 3774051 h 4860733"/>
              <a:gd name="connsiteX10995" fmla="*/ 4161313 w 4853691"/>
              <a:gd name="connsiteY10995" fmla="*/ 3790480 h 4860733"/>
              <a:gd name="connsiteX10996" fmla="*/ 4166007 w 4853691"/>
              <a:gd name="connsiteY10996" fmla="*/ 3802215 h 4860733"/>
              <a:gd name="connsiteX10997" fmla="*/ 4175395 w 4853691"/>
              <a:gd name="connsiteY10997" fmla="*/ 3818645 h 4860733"/>
              <a:gd name="connsiteX10998" fmla="*/ 4180090 w 4853691"/>
              <a:gd name="connsiteY10998" fmla="*/ 3828033 h 4860733"/>
              <a:gd name="connsiteX10999" fmla="*/ 4184784 w 4853691"/>
              <a:gd name="connsiteY10999" fmla="*/ 3835074 h 4860733"/>
              <a:gd name="connsiteX11000" fmla="*/ 3731804 w 4853691"/>
              <a:gd name="connsiteY11000" fmla="*/ 4053349 h 4860733"/>
              <a:gd name="connsiteX11001" fmla="*/ 3713027 w 4853691"/>
              <a:gd name="connsiteY11001" fmla="*/ 4041614 h 4860733"/>
              <a:gd name="connsiteX11002" fmla="*/ 3691904 w 4853691"/>
              <a:gd name="connsiteY11002" fmla="*/ 4062737 h 4860733"/>
              <a:gd name="connsiteX11003" fmla="*/ 3691904 w 4853691"/>
              <a:gd name="connsiteY11003" fmla="*/ 4067431 h 4860733"/>
              <a:gd name="connsiteX11004" fmla="*/ 3480670 w 4853691"/>
              <a:gd name="connsiteY11004" fmla="*/ 4123761 h 4860733"/>
              <a:gd name="connsiteX11005" fmla="*/ 3487711 w 4853691"/>
              <a:gd name="connsiteY11005" fmla="*/ 4119066 h 4860733"/>
              <a:gd name="connsiteX11006" fmla="*/ 3520570 w 4853691"/>
              <a:gd name="connsiteY11006" fmla="*/ 4095596 h 4860733"/>
              <a:gd name="connsiteX11007" fmla="*/ 3553428 w 4853691"/>
              <a:gd name="connsiteY11007" fmla="*/ 4072125 h 4860733"/>
              <a:gd name="connsiteX11008" fmla="*/ 3619146 w 4853691"/>
              <a:gd name="connsiteY11008" fmla="*/ 4022838 h 4860733"/>
              <a:gd name="connsiteX11009" fmla="*/ 3680169 w 4853691"/>
              <a:gd name="connsiteY11009" fmla="*/ 3975897 h 4860733"/>
              <a:gd name="connsiteX11010" fmla="*/ 3684863 w 4853691"/>
              <a:gd name="connsiteY11010" fmla="*/ 3973550 h 4860733"/>
              <a:gd name="connsiteX11011" fmla="*/ 3741192 w 4853691"/>
              <a:gd name="connsiteY11011" fmla="*/ 3926609 h 4860733"/>
              <a:gd name="connsiteX11012" fmla="*/ 3752927 w 4853691"/>
              <a:gd name="connsiteY11012" fmla="*/ 3917221 h 4860733"/>
              <a:gd name="connsiteX11013" fmla="*/ 3799868 w 4853691"/>
              <a:gd name="connsiteY11013" fmla="*/ 3877321 h 4860733"/>
              <a:gd name="connsiteX11014" fmla="*/ 3809256 w 4853691"/>
              <a:gd name="connsiteY11014" fmla="*/ 3867932 h 4860733"/>
              <a:gd name="connsiteX11015" fmla="*/ 3858544 w 4853691"/>
              <a:gd name="connsiteY11015" fmla="*/ 3823339 h 4860733"/>
              <a:gd name="connsiteX11016" fmla="*/ 3874974 w 4853691"/>
              <a:gd name="connsiteY11016" fmla="*/ 3809256 h 4860733"/>
              <a:gd name="connsiteX11017" fmla="*/ 3917220 w 4853691"/>
              <a:gd name="connsiteY11017" fmla="*/ 3769357 h 4860733"/>
              <a:gd name="connsiteX11018" fmla="*/ 3938344 w 4853691"/>
              <a:gd name="connsiteY11018" fmla="*/ 3748233 h 4860733"/>
              <a:gd name="connsiteX11019" fmla="*/ 3975897 w 4853691"/>
              <a:gd name="connsiteY11019" fmla="*/ 3713028 h 4860733"/>
              <a:gd name="connsiteX11020" fmla="*/ 4001714 w 4853691"/>
              <a:gd name="connsiteY11020" fmla="*/ 3687210 h 4860733"/>
              <a:gd name="connsiteX11021" fmla="*/ 4032226 w 4853691"/>
              <a:gd name="connsiteY11021" fmla="*/ 3656698 h 4860733"/>
              <a:gd name="connsiteX11022" fmla="*/ 4060390 w 4853691"/>
              <a:gd name="connsiteY11022" fmla="*/ 3626187 h 4860733"/>
              <a:gd name="connsiteX11023" fmla="*/ 4074473 w 4853691"/>
              <a:gd name="connsiteY11023" fmla="*/ 3612105 h 4860733"/>
              <a:gd name="connsiteX11024" fmla="*/ 4088555 w 4853691"/>
              <a:gd name="connsiteY11024" fmla="*/ 3616799 h 4860733"/>
              <a:gd name="connsiteX11025" fmla="*/ 4093249 w 4853691"/>
              <a:gd name="connsiteY11025" fmla="*/ 3616799 h 4860733"/>
              <a:gd name="connsiteX11026" fmla="*/ 4102637 w 4853691"/>
              <a:gd name="connsiteY11026" fmla="*/ 3644963 h 4860733"/>
              <a:gd name="connsiteX11027" fmla="*/ 4107331 w 4853691"/>
              <a:gd name="connsiteY11027" fmla="*/ 3659045 h 4860733"/>
              <a:gd name="connsiteX11028" fmla="*/ 4276319 w 4853691"/>
              <a:gd name="connsiteY11028" fmla="*/ 3776398 h 4860733"/>
              <a:gd name="connsiteX11029" fmla="*/ 4219990 w 4853691"/>
              <a:gd name="connsiteY11029" fmla="*/ 3849156 h 4860733"/>
              <a:gd name="connsiteX11030" fmla="*/ 4208254 w 4853691"/>
              <a:gd name="connsiteY11030" fmla="*/ 3844462 h 4860733"/>
              <a:gd name="connsiteX11031" fmla="*/ 4196519 w 4853691"/>
              <a:gd name="connsiteY11031" fmla="*/ 3849156 h 4860733"/>
              <a:gd name="connsiteX11032" fmla="*/ 4191825 w 4853691"/>
              <a:gd name="connsiteY11032" fmla="*/ 3842115 h 4860733"/>
              <a:gd name="connsiteX11033" fmla="*/ 4187131 w 4853691"/>
              <a:gd name="connsiteY11033" fmla="*/ 3835074 h 4860733"/>
              <a:gd name="connsiteX11034" fmla="*/ 4278666 w 4853691"/>
              <a:gd name="connsiteY11034" fmla="*/ 3769357 h 4860733"/>
              <a:gd name="connsiteX11035" fmla="*/ 4276319 w 4853691"/>
              <a:gd name="connsiteY11035" fmla="*/ 3776398 h 4860733"/>
              <a:gd name="connsiteX11036" fmla="*/ 4210601 w 4853691"/>
              <a:gd name="connsiteY11036" fmla="*/ 3900791 h 4860733"/>
              <a:gd name="connsiteX11037" fmla="*/ 4212948 w 4853691"/>
              <a:gd name="connsiteY11037" fmla="*/ 3935997 h 4860733"/>
              <a:gd name="connsiteX11038" fmla="*/ 3795174 w 4853691"/>
              <a:gd name="connsiteY11038" fmla="*/ 4156619 h 4860733"/>
              <a:gd name="connsiteX11039" fmla="*/ 3804562 w 4853691"/>
              <a:gd name="connsiteY11039" fmla="*/ 4151925 h 4860733"/>
              <a:gd name="connsiteX11040" fmla="*/ 3839768 w 4853691"/>
              <a:gd name="connsiteY11040" fmla="*/ 4133149 h 4860733"/>
              <a:gd name="connsiteX11041" fmla="*/ 3874974 w 4853691"/>
              <a:gd name="connsiteY11041" fmla="*/ 4114372 h 4860733"/>
              <a:gd name="connsiteX11042" fmla="*/ 3907832 w 4853691"/>
              <a:gd name="connsiteY11042" fmla="*/ 4095596 h 4860733"/>
              <a:gd name="connsiteX11043" fmla="*/ 3943038 w 4853691"/>
              <a:gd name="connsiteY11043" fmla="*/ 4074473 h 4860733"/>
              <a:gd name="connsiteX11044" fmla="*/ 3973550 w 4853691"/>
              <a:gd name="connsiteY11044" fmla="*/ 4055696 h 4860733"/>
              <a:gd name="connsiteX11045" fmla="*/ 4006408 w 4853691"/>
              <a:gd name="connsiteY11045" fmla="*/ 4032226 h 4860733"/>
              <a:gd name="connsiteX11046" fmla="*/ 4060390 w 4853691"/>
              <a:gd name="connsiteY11046" fmla="*/ 3992326 h 4860733"/>
              <a:gd name="connsiteX11047" fmla="*/ 4095596 w 4853691"/>
              <a:gd name="connsiteY11047" fmla="*/ 3966508 h 4860733"/>
              <a:gd name="connsiteX11048" fmla="*/ 4123761 w 4853691"/>
              <a:gd name="connsiteY11048" fmla="*/ 3943038 h 4860733"/>
              <a:gd name="connsiteX11049" fmla="*/ 4154272 w 4853691"/>
              <a:gd name="connsiteY11049" fmla="*/ 3919567 h 4860733"/>
              <a:gd name="connsiteX11050" fmla="*/ 4182437 w 4853691"/>
              <a:gd name="connsiteY11050" fmla="*/ 3893750 h 4860733"/>
              <a:gd name="connsiteX11051" fmla="*/ 4196519 w 4853691"/>
              <a:gd name="connsiteY11051" fmla="*/ 3882015 h 4860733"/>
              <a:gd name="connsiteX11052" fmla="*/ 4210601 w 4853691"/>
              <a:gd name="connsiteY11052" fmla="*/ 3889056 h 4860733"/>
              <a:gd name="connsiteX11053" fmla="*/ 4210601 w 4853691"/>
              <a:gd name="connsiteY11053" fmla="*/ 3889056 h 4860733"/>
              <a:gd name="connsiteX11054" fmla="*/ 4210601 w 4853691"/>
              <a:gd name="connsiteY11054" fmla="*/ 3896097 h 4860733"/>
              <a:gd name="connsiteX11055" fmla="*/ 4210601 w 4853691"/>
              <a:gd name="connsiteY11055" fmla="*/ 3900791 h 4860733"/>
              <a:gd name="connsiteX11056" fmla="*/ 3729457 w 4853691"/>
              <a:gd name="connsiteY11056" fmla="*/ 4187131 h 4860733"/>
              <a:gd name="connsiteX11057" fmla="*/ 3696598 w 4853691"/>
              <a:gd name="connsiteY11057" fmla="*/ 4201213 h 4860733"/>
              <a:gd name="connsiteX11058" fmla="*/ 3659045 w 4853691"/>
              <a:gd name="connsiteY11058" fmla="*/ 4217643 h 4860733"/>
              <a:gd name="connsiteX11059" fmla="*/ 3623840 w 4853691"/>
              <a:gd name="connsiteY11059" fmla="*/ 4231725 h 4860733"/>
              <a:gd name="connsiteX11060" fmla="*/ 3583940 w 4853691"/>
              <a:gd name="connsiteY11060" fmla="*/ 4245807 h 4860733"/>
              <a:gd name="connsiteX11061" fmla="*/ 3548734 w 4853691"/>
              <a:gd name="connsiteY11061" fmla="*/ 4257542 h 4860733"/>
              <a:gd name="connsiteX11062" fmla="*/ 3508834 w 4853691"/>
              <a:gd name="connsiteY11062" fmla="*/ 4271625 h 4860733"/>
              <a:gd name="connsiteX11063" fmla="*/ 3473629 w 4853691"/>
              <a:gd name="connsiteY11063" fmla="*/ 4283360 h 4860733"/>
              <a:gd name="connsiteX11064" fmla="*/ 3433729 w 4853691"/>
              <a:gd name="connsiteY11064" fmla="*/ 4295095 h 4860733"/>
              <a:gd name="connsiteX11065" fmla="*/ 3398523 w 4853691"/>
              <a:gd name="connsiteY11065" fmla="*/ 4304483 h 4860733"/>
              <a:gd name="connsiteX11066" fmla="*/ 3358624 w 4853691"/>
              <a:gd name="connsiteY11066" fmla="*/ 4313871 h 4860733"/>
              <a:gd name="connsiteX11067" fmla="*/ 3321071 w 4853691"/>
              <a:gd name="connsiteY11067" fmla="*/ 4323260 h 4860733"/>
              <a:gd name="connsiteX11068" fmla="*/ 3281171 w 4853691"/>
              <a:gd name="connsiteY11068" fmla="*/ 4332648 h 4860733"/>
              <a:gd name="connsiteX11069" fmla="*/ 3267089 w 4853691"/>
              <a:gd name="connsiteY11069" fmla="*/ 4334995 h 4860733"/>
              <a:gd name="connsiteX11070" fmla="*/ 3250659 w 4853691"/>
              <a:gd name="connsiteY11070" fmla="*/ 4337342 h 4860733"/>
              <a:gd name="connsiteX11071" fmla="*/ 3210760 w 4853691"/>
              <a:gd name="connsiteY11071" fmla="*/ 4344383 h 4860733"/>
              <a:gd name="connsiteX11072" fmla="*/ 3152083 w 4853691"/>
              <a:gd name="connsiteY11072" fmla="*/ 4351424 h 4860733"/>
              <a:gd name="connsiteX11073" fmla="*/ 3112184 w 4853691"/>
              <a:gd name="connsiteY11073" fmla="*/ 4356118 h 4860733"/>
              <a:gd name="connsiteX11074" fmla="*/ 3102795 w 4853691"/>
              <a:gd name="connsiteY11074" fmla="*/ 4356118 h 4860733"/>
              <a:gd name="connsiteX11075" fmla="*/ 3102795 w 4853691"/>
              <a:gd name="connsiteY11075" fmla="*/ 4353771 h 4860733"/>
              <a:gd name="connsiteX11076" fmla="*/ 3123919 w 4853691"/>
              <a:gd name="connsiteY11076" fmla="*/ 4342036 h 4860733"/>
              <a:gd name="connsiteX11077" fmla="*/ 3154430 w 4853691"/>
              <a:gd name="connsiteY11077" fmla="*/ 4325607 h 4860733"/>
              <a:gd name="connsiteX11078" fmla="*/ 3191983 w 4853691"/>
              <a:gd name="connsiteY11078" fmla="*/ 4304483 h 4860733"/>
              <a:gd name="connsiteX11079" fmla="*/ 3222495 w 4853691"/>
              <a:gd name="connsiteY11079" fmla="*/ 4288054 h 4860733"/>
              <a:gd name="connsiteX11080" fmla="*/ 3250659 w 4853691"/>
              <a:gd name="connsiteY11080" fmla="*/ 4271625 h 4860733"/>
              <a:gd name="connsiteX11081" fmla="*/ 3288212 w 4853691"/>
              <a:gd name="connsiteY11081" fmla="*/ 4269278 h 4860733"/>
              <a:gd name="connsiteX11082" fmla="*/ 3325765 w 4853691"/>
              <a:gd name="connsiteY11082" fmla="*/ 4264584 h 4860733"/>
              <a:gd name="connsiteX11083" fmla="*/ 3370359 w 4853691"/>
              <a:gd name="connsiteY11083" fmla="*/ 4259889 h 4860733"/>
              <a:gd name="connsiteX11084" fmla="*/ 3407911 w 4853691"/>
              <a:gd name="connsiteY11084" fmla="*/ 4255195 h 4860733"/>
              <a:gd name="connsiteX11085" fmla="*/ 3450158 w 4853691"/>
              <a:gd name="connsiteY11085" fmla="*/ 4248154 h 4860733"/>
              <a:gd name="connsiteX11086" fmla="*/ 3487711 w 4853691"/>
              <a:gd name="connsiteY11086" fmla="*/ 4241113 h 4860733"/>
              <a:gd name="connsiteX11087" fmla="*/ 3529958 w 4853691"/>
              <a:gd name="connsiteY11087" fmla="*/ 4234072 h 4860733"/>
              <a:gd name="connsiteX11088" fmla="*/ 3567511 w 4853691"/>
              <a:gd name="connsiteY11088" fmla="*/ 4227031 h 4860733"/>
              <a:gd name="connsiteX11089" fmla="*/ 3607410 w 4853691"/>
              <a:gd name="connsiteY11089" fmla="*/ 4217643 h 4860733"/>
              <a:gd name="connsiteX11090" fmla="*/ 3642616 w 4853691"/>
              <a:gd name="connsiteY11090" fmla="*/ 4208254 h 4860733"/>
              <a:gd name="connsiteX11091" fmla="*/ 3682516 w 4853691"/>
              <a:gd name="connsiteY11091" fmla="*/ 4196519 h 4860733"/>
              <a:gd name="connsiteX11092" fmla="*/ 3717721 w 4853691"/>
              <a:gd name="connsiteY11092" fmla="*/ 4184784 h 4860733"/>
              <a:gd name="connsiteX11093" fmla="*/ 3757622 w 4853691"/>
              <a:gd name="connsiteY11093" fmla="*/ 4173049 h 4860733"/>
              <a:gd name="connsiteX11094" fmla="*/ 3769357 w 4853691"/>
              <a:gd name="connsiteY11094" fmla="*/ 4168354 h 4860733"/>
              <a:gd name="connsiteX11095" fmla="*/ 3767010 w 4853691"/>
              <a:gd name="connsiteY11095" fmla="*/ 4170702 h 4860733"/>
              <a:gd name="connsiteX11096" fmla="*/ 3729457 w 4853691"/>
              <a:gd name="connsiteY11096" fmla="*/ 4187131 h 4860733"/>
              <a:gd name="connsiteX11097" fmla="*/ 3013608 w 4853691"/>
              <a:gd name="connsiteY11097" fmla="*/ 4365506 h 4860733"/>
              <a:gd name="connsiteX11098" fmla="*/ 2943196 w 4853691"/>
              <a:gd name="connsiteY11098" fmla="*/ 4370201 h 4860733"/>
              <a:gd name="connsiteX11099" fmla="*/ 2912685 w 4853691"/>
              <a:gd name="connsiteY11099" fmla="*/ 4372548 h 4860733"/>
              <a:gd name="connsiteX11100" fmla="*/ 2809415 w 4853691"/>
              <a:gd name="connsiteY11100" fmla="*/ 4374895 h 4860733"/>
              <a:gd name="connsiteX11101" fmla="*/ 2767168 w 4853691"/>
              <a:gd name="connsiteY11101" fmla="*/ 4374895 h 4860733"/>
              <a:gd name="connsiteX11102" fmla="*/ 2769515 w 4853691"/>
              <a:gd name="connsiteY11102" fmla="*/ 4358466 h 4860733"/>
              <a:gd name="connsiteX11103" fmla="*/ 2781250 w 4853691"/>
              <a:gd name="connsiteY11103" fmla="*/ 4273972 h 4860733"/>
              <a:gd name="connsiteX11104" fmla="*/ 2783597 w 4853691"/>
              <a:gd name="connsiteY11104" fmla="*/ 4273972 h 4860733"/>
              <a:gd name="connsiteX11105" fmla="*/ 2788291 w 4853691"/>
              <a:gd name="connsiteY11105" fmla="*/ 4273972 h 4860733"/>
              <a:gd name="connsiteX11106" fmla="*/ 2830538 w 4853691"/>
              <a:gd name="connsiteY11106" fmla="*/ 4276319 h 4860733"/>
              <a:gd name="connsiteX11107" fmla="*/ 2858703 w 4853691"/>
              <a:gd name="connsiteY11107" fmla="*/ 4288054 h 4860733"/>
              <a:gd name="connsiteX11108" fmla="*/ 2858703 w 4853691"/>
              <a:gd name="connsiteY11108" fmla="*/ 4288054 h 4860733"/>
              <a:gd name="connsiteX11109" fmla="*/ 2933808 w 4853691"/>
              <a:gd name="connsiteY11109" fmla="*/ 4316219 h 4860733"/>
              <a:gd name="connsiteX11110" fmla="*/ 2933808 w 4853691"/>
              <a:gd name="connsiteY11110" fmla="*/ 4316219 h 4860733"/>
              <a:gd name="connsiteX11111" fmla="*/ 3006567 w 4853691"/>
              <a:gd name="connsiteY11111" fmla="*/ 4342036 h 4860733"/>
              <a:gd name="connsiteX11112" fmla="*/ 3008914 w 4853691"/>
              <a:gd name="connsiteY11112" fmla="*/ 4342036 h 4860733"/>
              <a:gd name="connsiteX11113" fmla="*/ 3065243 w 4853691"/>
              <a:gd name="connsiteY11113" fmla="*/ 4358466 h 4860733"/>
              <a:gd name="connsiteX11114" fmla="*/ 3065243 w 4853691"/>
              <a:gd name="connsiteY11114" fmla="*/ 4360812 h 4860733"/>
              <a:gd name="connsiteX11115" fmla="*/ 3051160 w 4853691"/>
              <a:gd name="connsiteY11115" fmla="*/ 4363160 h 4860733"/>
              <a:gd name="connsiteX11116" fmla="*/ 3013608 w 4853691"/>
              <a:gd name="connsiteY11116" fmla="*/ 4365506 h 4860733"/>
              <a:gd name="connsiteX11117" fmla="*/ 2685021 w 4853691"/>
              <a:gd name="connsiteY11117" fmla="*/ 4586129 h 4860733"/>
              <a:gd name="connsiteX11118" fmla="*/ 2642774 w 4853691"/>
              <a:gd name="connsiteY11118" fmla="*/ 4588476 h 4860733"/>
              <a:gd name="connsiteX11119" fmla="*/ 2623998 w 4853691"/>
              <a:gd name="connsiteY11119" fmla="*/ 4590823 h 4860733"/>
              <a:gd name="connsiteX11120" fmla="*/ 2570016 w 4853691"/>
              <a:gd name="connsiteY11120" fmla="*/ 4593170 h 4860733"/>
              <a:gd name="connsiteX11121" fmla="*/ 2562975 w 4853691"/>
              <a:gd name="connsiteY11121" fmla="*/ 4593170 h 4860733"/>
              <a:gd name="connsiteX11122" fmla="*/ 2523075 w 4853691"/>
              <a:gd name="connsiteY11122" fmla="*/ 4595517 h 4860733"/>
              <a:gd name="connsiteX11123" fmla="*/ 2501952 w 4853691"/>
              <a:gd name="connsiteY11123" fmla="*/ 4576741 h 4860733"/>
              <a:gd name="connsiteX11124" fmla="*/ 2485522 w 4853691"/>
              <a:gd name="connsiteY11124" fmla="*/ 4586129 h 4860733"/>
              <a:gd name="connsiteX11125" fmla="*/ 2443275 w 4853691"/>
              <a:gd name="connsiteY11125" fmla="*/ 4565005 h 4860733"/>
              <a:gd name="connsiteX11126" fmla="*/ 2436234 w 4853691"/>
              <a:gd name="connsiteY11126" fmla="*/ 4560311 h 4860733"/>
              <a:gd name="connsiteX11127" fmla="*/ 2382252 w 4853691"/>
              <a:gd name="connsiteY11127" fmla="*/ 4529800 h 4860733"/>
              <a:gd name="connsiteX11128" fmla="*/ 2361129 w 4853691"/>
              <a:gd name="connsiteY11128" fmla="*/ 4518064 h 4860733"/>
              <a:gd name="connsiteX11129" fmla="*/ 2321229 w 4853691"/>
              <a:gd name="connsiteY11129" fmla="*/ 4494594 h 4860733"/>
              <a:gd name="connsiteX11130" fmla="*/ 2297759 w 4853691"/>
              <a:gd name="connsiteY11130" fmla="*/ 4480512 h 4860733"/>
              <a:gd name="connsiteX11131" fmla="*/ 2257859 w 4853691"/>
              <a:gd name="connsiteY11131" fmla="*/ 4454694 h 4860733"/>
              <a:gd name="connsiteX11132" fmla="*/ 2234388 w 4853691"/>
              <a:gd name="connsiteY11132" fmla="*/ 4438265 h 4860733"/>
              <a:gd name="connsiteX11133" fmla="*/ 2232041 w 4853691"/>
              <a:gd name="connsiteY11133" fmla="*/ 4438265 h 4860733"/>
              <a:gd name="connsiteX11134" fmla="*/ 2281329 w 4853691"/>
              <a:gd name="connsiteY11134" fmla="*/ 4426530 h 4860733"/>
              <a:gd name="connsiteX11135" fmla="*/ 2342352 w 4853691"/>
              <a:gd name="connsiteY11135" fmla="*/ 4410100 h 4860733"/>
              <a:gd name="connsiteX11136" fmla="*/ 2356435 w 4853691"/>
              <a:gd name="connsiteY11136" fmla="*/ 4405406 h 4860733"/>
              <a:gd name="connsiteX11137" fmla="*/ 2405723 w 4853691"/>
              <a:gd name="connsiteY11137" fmla="*/ 4391324 h 4860733"/>
              <a:gd name="connsiteX11138" fmla="*/ 2417458 w 4853691"/>
              <a:gd name="connsiteY11138" fmla="*/ 4386630 h 4860733"/>
              <a:gd name="connsiteX11139" fmla="*/ 2469093 w 4853691"/>
              <a:gd name="connsiteY11139" fmla="*/ 4370201 h 4860733"/>
              <a:gd name="connsiteX11140" fmla="*/ 2476134 w 4853691"/>
              <a:gd name="connsiteY11140" fmla="*/ 4367854 h 4860733"/>
              <a:gd name="connsiteX11141" fmla="*/ 2511340 w 4853691"/>
              <a:gd name="connsiteY11141" fmla="*/ 4356118 h 4860733"/>
              <a:gd name="connsiteX11142" fmla="*/ 2586445 w 4853691"/>
              <a:gd name="connsiteY11142" fmla="*/ 4363160 h 4860733"/>
              <a:gd name="connsiteX11143" fmla="*/ 2602875 w 4853691"/>
              <a:gd name="connsiteY11143" fmla="*/ 4365506 h 4860733"/>
              <a:gd name="connsiteX11144" fmla="*/ 2694409 w 4853691"/>
              <a:gd name="connsiteY11144" fmla="*/ 4370201 h 4860733"/>
              <a:gd name="connsiteX11145" fmla="*/ 2703797 w 4853691"/>
              <a:gd name="connsiteY11145" fmla="*/ 4370201 h 4860733"/>
              <a:gd name="connsiteX11146" fmla="*/ 2762474 w 4853691"/>
              <a:gd name="connsiteY11146" fmla="*/ 4370201 h 4860733"/>
              <a:gd name="connsiteX11147" fmla="*/ 2757780 w 4853691"/>
              <a:gd name="connsiteY11147" fmla="*/ 4400712 h 4860733"/>
              <a:gd name="connsiteX11148" fmla="*/ 2757780 w 4853691"/>
              <a:gd name="connsiteY11148" fmla="*/ 4403059 h 4860733"/>
              <a:gd name="connsiteX11149" fmla="*/ 2750738 w 4853691"/>
              <a:gd name="connsiteY11149" fmla="*/ 4445306 h 4860733"/>
              <a:gd name="connsiteX11150" fmla="*/ 2727268 w 4853691"/>
              <a:gd name="connsiteY11150" fmla="*/ 4579088 h 4860733"/>
              <a:gd name="connsiteX11151" fmla="*/ 2703797 w 4853691"/>
              <a:gd name="connsiteY11151" fmla="*/ 4581435 h 4860733"/>
              <a:gd name="connsiteX11152" fmla="*/ 2685021 w 4853691"/>
              <a:gd name="connsiteY11152" fmla="*/ 4586129 h 4860733"/>
              <a:gd name="connsiteX11153" fmla="*/ 2171018 w 4853691"/>
              <a:gd name="connsiteY11153" fmla="*/ 4450000 h 4860733"/>
              <a:gd name="connsiteX11154" fmla="*/ 2142854 w 4853691"/>
              <a:gd name="connsiteY11154" fmla="*/ 4454694 h 4860733"/>
              <a:gd name="connsiteX11155" fmla="*/ 2107648 w 4853691"/>
              <a:gd name="connsiteY11155" fmla="*/ 4461735 h 4860733"/>
              <a:gd name="connsiteX11156" fmla="*/ 2079483 w 4853691"/>
              <a:gd name="connsiteY11156" fmla="*/ 4466429 h 4860733"/>
              <a:gd name="connsiteX11157" fmla="*/ 2044277 w 4853691"/>
              <a:gd name="connsiteY11157" fmla="*/ 4471123 h 4860733"/>
              <a:gd name="connsiteX11158" fmla="*/ 2018460 w 4853691"/>
              <a:gd name="connsiteY11158" fmla="*/ 4475818 h 4860733"/>
              <a:gd name="connsiteX11159" fmla="*/ 1983254 w 4853691"/>
              <a:gd name="connsiteY11159" fmla="*/ 4480512 h 4860733"/>
              <a:gd name="connsiteX11160" fmla="*/ 1957437 w 4853691"/>
              <a:gd name="connsiteY11160" fmla="*/ 4482859 h 4860733"/>
              <a:gd name="connsiteX11161" fmla="*/ 1922231 w 4853691"/>
              <a:gd name="connsiteY11161" fmla="*/ 4485206 h 4860733"/>
              <a:gd name="connsiteX11162" fmla="*/ 1896414 w 4853691"/>
              <a:gd name="connsiteY11162" fmla="*/ 4487553 h 4860733"/>
              <a:gd name="connsiteX11163" fmla="*/ 1856514 w 4853691"/>
              <a:gd name="connsiteY11163" fmla="*/ 4489900 h 4860733"/>
              <a:gd name="connsiteX11164" fmla="*/ 1835390 w 4853691"/>
              <a:gd name="connsiteY11164" fmla="*/ 4489900 h 4860733"/>
              <a:gd name="connsiteX11165" fmla="*/ 1776714 w 4853691"/>
              <a:gd name="connsiteY11165" fmla="*/ 4489900 h 4860733"/>
              <a:gd name="connsiteX11166" fmla="*/ 1715691 w 4853691"/>
              <a:gd name="connsiteY11166" fmla="*/ 4489900 h 4860733"/>
              <a:gd name="connsiteX11167" fmla="*/ 1699262 w 4853691"/>
              <a:gd name="connsiteY11167" fmla="*/ 4489900 h 4860733"/>
              <a:gd name="connsiteX11168" fmla="*/ 1654668 w 4853691"/>
              <a:gd name="connsiteY11168" fmla="*/ 4487553 h 4860733"/>
              <a:gd name="connsiteX11169" fmla="*/ 1633544 w 4853691"/>
              <a:gd name="connsiteY11169" fmla="*/ 4485206 h 4860733"/>
              <a:gd name="connsiteX11170" fmla="*/ 1595992 w 4853691"/>
              <a:gd name="connsiteY11170" fmla="*/ 4482859 h 4860733"/>
              <a:gd name="connsiteX11171" fmla="*/ 1565480 w 4853691"/>
              <a:gd name="connsiteY11171" fmla="*/ 4478165 h 4860733"/>
              <a:gd name="connsiteX11172" fmla="*/ 1556092 w 4853691"/>
              <a:gd name="connsiteY11172" fmla="*/ 4478165 h 4860733"/>
              <a:gd name="connsiteX11173" fmla="*/ 1556092 w 4853691"/>
              <a:gd name="connsiteY11173" fmla="*/ 4475818 h 4860733"/>
              <a:gd name="connsiteX11174" fmla="*/ 1567827 w 4853691"/>
              <a:gd name="connsiteY11174" fmla="*/ 4473471 h 4860733"/>
              <a:gd name="connsiteX11175" fmla="*/ 1593645 w 4853691"/>
              <a:gd name="connsiteY11175" fmla="*/ 4468777 h 4860733"/>
              <a:gd name="connsiteX11176" fmla="*/ 1624156 w 4853691"/>
              <a:gd name="connsiteY11176" fmla="*/ 4459388 h 4860733"/>
              <a:gd name="connsiteX11177" fmla="*/ 1649974 w 4853691"/>
              <a:gd name="connsiteY11177" fmla="*/ 4452347 h 4860733"/>
              <a:gd name="connsiteX11178" fmla="*/ 1680485 w 4853691"/>
              <a:gd name="connsiteY11178" fmla="*/ 4440612 h 4860733"/>
              <a:gd name="connsiteX11179" fmla="*/ 1706303 w 4853691"/>
              <a:gd name="connsiteY11179" fmla="*/ 4431224 h 4860733"/>
              <a:gd name="connsiteX11180" fmla="*/ 1739161 w 4853691"/>
              <a:gd name="connsiteY11180" fmla="*/ 4417142 h 4860733"/>
              <a:gd name="connsiteX11181" fmla="*/ 1762632 w 4853691"/>
              <a:gd name="connsiteY11181" fmla="*/ 4407753 h 4860733"/>
              <a:gd name="connsiteX11182" fmla="*/ 1800185 w 4853691"/>
              <a:gd name="connsiteY11182" fmla="*/ 4388977 h 4860733"/>
              <a:gd name="connsiteX11183" fmla="*/ 1821308 w 4853691"/>
              <a:gd name="connsiteY11183" fmla="*/ 4379589 h 4860733"/>
              <a:gd name="connsiteX11184" fmla="*/ 1865902 w 4853691"/>
              <a:gd name="connsiteY11184" fmla="*/ 4353771 h 4860733"/>
              <a:gd name="connsiteX11185" fmla="*/ 1877637 w 4853691"/>
              <a:gd name="connsiteY11185" fmla="*/ 4346730 h 4860733"/>
              <a:gd name="connsiteX11186" fmla="*/ 1978560 w 4853691"/>
              <a:gd name="connsiteY11186" fmla="*/ 4281013 h 4860733"/>
              <a:gd name="connsiteX11187" fmla="*/ 1994989 w 4853691"/>
              <a:gd name="connsiteY11187" fmla="*/ 4290401 h 4860733"/>
              <a:gd name="connsiteX11188" fmla="*/ 2009072 w 4853691"/>
              <a:gd name="connsiteY11188" fmla="*/ 4283360 h 4860733"/>
              <a:gd name="connsiteX11189" fmla="*/ 2013766 w 4853691"/>
              <a:gd name="connsiteY11189" fmla="*/ 4288054 h 4860733"/>
              <a:gd name="connsiteX11190" fmla="*/ 2084177 w 4853691"/>
              <a:gd name="connsiteY11190" fmla="*/ 4342036 h 4860733"/>
              <a:gd name="connsiteX11191" fmla="*/ 2124077 w 4853691"/>
              <a:gd name="connsiteY11191" fmla="*/ 4372548 h 4860733"/>
              <a:gd name="connsiteX11192" fmla="*/ 2147548 w 4853691"/>
              <a:gd name="connsiteY11192" fmla="*/ 4388977 h 4860733"/>
              <a:gd name="connsiteX11193" fmla="*/ 2189794 w 4853691"/>
              <a:gd name="connsiteY11193" fmla="*/ 4419489 h 4860733"/>
              <a:gd name="connsiteX11194" fmla="*/ 2213265 w 4853691"/>
              <a:gd name="connsiteY11194" fmla="*/ 4433571 h 4860733"/>
              <a:gd name="connsiteX11195" fmla="*/ 2225000 w 4853691"/>
              <a:gd name="connsiteY11195" fmla="*/ 4442959 h 4860733"/>
              <a:gd name="connsiteX11196" fmla="*/ 2201530 w 4853691"/>
              <a:gd name="connsiteY11196" fmla="*/ 4447653 h 4860733"/>
              <a:gd name="connsiteX11197" fmla="*/ 2171018 w 4853691"/>
              <a:gd name="connsiteY11197" fmla="*/ 4450000 h 4860733"/>
              <a:gd name="connsiteX11198" fmla="*/ 1469251 w 4853691"/>
              <a:gd name="connsiteY11198" fmla="*/ 4417142 h 4860733"/>
              <a:gd name="connsiteX11199" fmla="*/ 1438739 w 4853691"/>
              <a:gd name="connsiteY11199" fmla="*/ 4388977 h 4860733"/>
              <a:gd name="connsiteX11200" fmla="*/ 1410575 w 4853691"/>
              <a:gd name="connsiteY11200" fmla="*/ 4365506 h 4860733"/>
              <a:gd name="connsiteX11201" fmla="*/ 1380063 w 4853691"/>
              <a:gd name="connsiteY11201" fmla="*/ 4334995 h 4860733"/>
              <a:gd name="connsiteX11202" fmla="*/ 1354246 w 4853691"/>
              <a:gd name="connsiteY11202" fmla="*/ 4309177 h 4860733"/>
              <a:gd name="connsiteX11203" fmla="*/ 1321387 w 4853691"/>
              <a:gd name="connsiteY11203" fmla="*/ 4276319 h 4860733"/>
              <a:gd name="connsiteX11204" fmla="*/ 1295570 w 4853691"/>
              <a:gd name="connsiteY11204" fmla="*/ 4250501 h 4860733"/>
              <a:gd name="connsiteX11205" fmla="*/ 1262711 w 4853691"/>
              <a:gd name="connsiteY11205" fmla="*/ 4215296 h 4860733"/>
              <a:gd name="connsiteX11206" fmla="*/ 1236894 w 4853691"/>
              <a:gd name="connsiteY11206" fmla="*/ 4189478 h 4860733"/>
              <a:gd name="connsiteX11207" fmla="*/ 1201688 w 4853691"/>
              <a:gd name="connsiteY11207" fmla="*/ 4151925 h 4860733"/>
              <a:gd name="connsiteX11208" fmla="*/ 1178217 w 4853691"/>
              <a:gd name="connsiteY11208" fmla="*/ 4126108 h 4860733"/>
              <a:gd name="connsiteX11209" fmla="*/ 1138318 w 4853691"/>
              <a:gd name="connsiteY11209" fmla="*/ 4079167 h 4860733"/>
              <a:gd name="connsiteX11210" fmla="*/ 1119541 w 4853691"/>
              <a:gd name="connsiteY11210" fmla="*/ 4058043 h 4860733"/>
              <a:gd name="connsiteX11211" fmla="*/ 1105459 w 4853691"/>
              <a:gd name="connsiteY11211" fmla="*/ 4039267 h 4860733"/>
              <a:gd name="connsiteX11212" fmla="*/ 1105459 w 4853691"/>
              <a:gd name="connsiteY11212" fmla="*/ 4027532 h 4860733"/>
              <a:gd name="connsiteX11213" fmla="*/ 1107806 w 4853691"/>
              <a:gd name="connsiteY11213" fmla="*/ 4001714 h 4860733"/>
              <a:gd name="connsiteX11214" fmla="*/ 1110153 w 4853691"/>
              <a:gd name="connsiteY11214" fmla="*/ 3980591 h 4860733"/>
              <a:gd name="connsiteX11215" fmla="*/ 1112500 w 4853691"/>
              <a:gd name="connsiteY11215" fmla="*/ 3959468 h 4860733"/>
              <a:gd name="connsiteX11216" fmla="*/ 1114847 w 4853691"/>
              <a:gd name="connsiteY11216" fmla="*/ 3938344 h 4860733"/>
              <a:gd name="connsiteX11217" fmla="*/ 1154747 w 4853691"/>
              <a:gd name="connsiteY11217" fmla="*/ 3999367 h 4860733"/>
              <a:gd name="connsiteX11218" fmla="*/ 1154747 w 4853691"/>
              <a:gd name="connsiteY11218" fmla="*/ 3999367 h 4860733"/>
              <a:gd name="connsiteX11219" fmla="*/ 1206382 w 4853691"/>
              <a:gd name="connsiteY11219" fmla="*/ 4074473 h 4860733"/>
              <a:gd name="connsiteX11220" fmla="*/ 1208729 w 4853691"/>
              <a:gd name="connsiteY11220" fmla="*/ 4076820 h 4860733"/>
              <a:gd name="connsiteX11221" fmla="*/ 1258017 w 4853691"/>
              <a:gd name="connsiteY11221" fmla="*/ 4144884 h 4860733"/>
              <a:gd name="connsiteX11222" fmla="*/ 1262711 w 4853691"/>
              <a:gd name="connsiteY11222" fmla="*/ 4149578 h 4860733"/>
              <a:gd name="connsiteX11223" fmla="*/ 1309652 w 4853691"/>
              <a:gd name="connsiteY11223" fmla="*/ 4212948 h 4860733"/>
              <a:gd name="connsiteX11224" fmla="*/ 1314346 w 4853691"/>
              <a:gd name="connsiteY11224" fmla="*/ 4217643 h 4860733"/>
              <a:gd name="connsiteX11225" fmla="*/ 1361287 w 4853691"/>
              <a:gd name="connsiteY11225" fmla="*/ 4276319 h 4860733"/>
              <a:gd name="connsiteX11226" fmla="*/ 1365981 w 4853691"/>
              <a:gd name="connsiteY11226" fmla="*/ 4283360 h 4860733"/>
              <a:gd name="connsiteX11227" fmla="*/ 1412922 w 4853691"/>
              <a:gd name="connsiteY11227" fmla="*/ 4339689 h 4860733"/>
              <a:gd name="connsiteX11228" fmla="*/ 1417616 w 4853691"/>
              <a:gd name="connsiteY11228" fmla="*/ 4346730 h 4860733"/>
              <a:gd name="connsiteX11229" fmla="*/ 1464557 w 4853691"/>
              <a:gd name="connsiteY11229" fmla="*/ 4398365 h 4860733"/>
              <a:gd name="connsiteX11230" fmla="*/ 1471598 w 4853691"/>
              <a:gd name="connsiteY11230" fmla="*/ 4405406 h 4860733"/>
              <a:gd name="connsiteX11231" fmla="*/ 1518539 w 4853691"/>
              <a:gd name="connsiteY11231" fmla="*/ 4454694 h 4860733"/>
              <a:gd name="connsiteX11232" fmla="*/ 1520886 w 4853691"/>
              <a:gd name="connsiteY11232" fmla="*/ 4457041 h 4860733"/>
              <a:gd name="connsiteX11233" fmla="*/ 1520886 w 4853691"/>
              <a:gd name="connsiteY11233" fmla="*/ 4457041 h 4860733"/>
              <a:gd name="connsiteX11234" fmla="*/ 1497416 w 4853691"/>
              <a:gd name="connsiteY11234" fmla="*/ 4438265 h 4860733"/>
              <a:gd name="connsiteX11235" fmla="*/ 1469251 w 4853691"/>
              <a:gd name="connsiteY11235" fmla="*/ 4417142 h 4860733"/>
              <a:gd name="connsiteX11236" fmla="*/ 1072600 w 4853691"/>
              <a:gd name="connsiteY11236" fmla="*/ 3973550 h 4860733"/>
              <a:gd name="connsiteX11237" fmla="*/ 1084336 w 4853691"/>
              <a:gd name="connsiteY11237" fmla="*/ 3957120 h 4860733"/>
              <a:gd name="connsiteX11238" fmla="*/ 1089030 w 4853691"/>
              <a:gd name="connsiteY11238" fmla="*/ 3950079 h 4860733"/>
              <a:gd name="connsiteX11239" fmla="*/ 1096071 w 4853691"/>
              <a:gd name="connsiteY11239" fmla="*/ 3938344 h 4860733"/>
              <a:gd name="connsiteX11240" fmla="*/ 1105459 w 4853691"/>
              <a:gd name="connsiteY11240" fmla="*/ 3940691 h 4860733"/>
              <a:gd name="connsiteX11241" fmla="*/ 1114847 w 4853691"/>
              <a:gd name="connsiteY11241" fmla="*/ 3938344 h 4860733"/>
              <a:gd name="connsiteX11242" fmla="*/ 1114847 w 4853691"/>
              <a:gd name="connsiteY11242" fmla="*/ 3938344 h 4860733"/>
              <a:gd name="connsiteX11243" fmla="*/ 1105459 w 4853691"/>
              <a:gd name="connsiteY11243" fmla="*/ 4041614 h 4860733"/>
              <a:gd name="connsiteX11244" fmla="*/ 1074947 w 4853691"/>
              <a:gd name="connsiteY11244" fmla="*/ 4006408 h 4860733"/>
              <a:gd name="connsiteX11245" fmla="*/ 1081988 w 4853691"/>
              <a:gd name="connsiteY11245" fmla="*/ 3992326 h 4860733"/>
              <a:gd name="connsiteX11246" fmla="*/ 1072600 w 4853691"/>
              <a:gd name="connsiteY11246" fmla="*/ 3973550 h 4860733"/>
              <a:gd name="connsiteX11247" fmla="*/ 755749 w 4853691"/>
              <a:gd name="connsiteY11247" fmla="*/ 3851503 h 4860733"/>
              <a:gd name="connsiteX11248" fmla="*/ 751055 w 4853691"/>
              <a:gd name="connsiteY11248" fmla="*/ 3849156 h 4860733"/>
              <a:gd name="connsiteX11249" fmla="*/ 715849 w 4853691"/>
              <a:gd name="connsiteY11249" fmla="*/ 3832727 h 4860733"/>
              <a:gd name="connsiteX11250" fmla="*/ 722890 w 4853691"/>
              <a:gd name="connsiteY11250" fmla="*/ 3832727 h 4860733"/>
              <a:gd name="connsiteX11251" fmla="*/ 732279 w 4853691"/>
              <a:gd name="connsiteY11251" fmla="*/ 3832727 h 4860733"/>
              <a:gd name="connsiteX11252" fmla="*/ 744014 w 4853691"/>
              <a:gd name="connsiteY11252" fmla="*/ 3830380 h 4860733"/>
              <a:gd name="connsiteX11253" fmla="*/ 753402 w 4853691"/>
              <a:gd name="connsiteY11253" fmla="*/ 3828033 h 4860733"/>
              <a:gd name="connsiteX11254" fmla="*/ 765137 w 4853691"/>
              <a:gd name="connsiteY11254" fmla="*/ 3825686 h 4860733"/>
              <a:gd name="connsiteX11255" fmla="*/ 774525 w 4853691"/>
              <a:gd name="connsiteY11255" fmla="*/ 3823339 h 4860733"/>
              <a:gd name="connsiteX11256" fmla="*/ 786261 w 4853691"/>
              <a:gd name="connsiteY11256" fmla="*/ 3820992 h 4860733"/>
              <a:gd name="connsiteX11257" fmla="*/ 795649 w 4853691"/>
              <a:gd name="connsiteY11257" fmla="*/ 3818645 h 4860733"/>
              <a:gd name="connsiteX11258" fmla="*/ 809731 w 4853691"/>
              <a:gd name="connsiteY11258" fmla="*/ 3813950 h 4860733"/>
              <a:gd name="connsiteX11259" fmla="*/ 819119 w 4853691"/>
              <a:gd name="connsiteY11259" fmla="*/ 3811604 h 4860733"/>
              <a:gd name="connsiteX11260" fmla="*/ 833201 w 4853691"/>
              <a:gd name="connsiteY11260" fmla="*/ 3806909 h 4860733"/>
              <a:gd name="connsiteX11261" fmla="*/ 842590 w 4853691"/>
              <a:gd name="connsiteY11261" fmla="*/ 3804562 h 4860733"/>
              <a:gd name="connsiteX11262" fmla="*/ 856672 w 4853691"/>
              <a:gd name="connsiteY11262" fmla="*/ 3799868 h 4860733"/>
              <a:gd name="connsiteX11263" fmla="*/ 861366 w 4853691"/>
              <a:gd name="connsiteY11263" fmla="*/ 3797521 h 4860733"/>
              <a:gd name="connsiteX11264" fmla="*/ 870754 w 4853691"/>
              <a:gd name="connsiteY11264" fmla="*/ 3802215 h 4860733"/>
              <a:gd name="connsiteX11265" fmla="*/ 903613 w 4853691"/>
              <a:gd name="connsiteY11265" fmla="*/ 3818645 h 4860733"/>
              <a:gd name="connsiteX11266" fmla="*/ 913001 w 4853691"/>
              <a:gd name="connsiteY11266" fmla="*/ 3823339 h 4860733"/>
              <a:gd name="connsiteX11267" fmla="*/ 945860 w 4853691"/>
              <a:gd name="connsiteY11267" fmla="*/ 3839768 h 4860733"/>
              <a:gd name="connsiteX11268" fmla="*/ 957595 w 4853691"/>
              <a:gd name="connsiteY11268" fmla="*/ 3844462 h 4860733"/>
              <a:gd name="connsiteX11269" fmla="*/ 990454 w 4853691"/>
              <a:gd name="connsiteY11269" fmla="*/ 3858544 h 4860733"/>
              <a:gd name="connsiteX11270" fmla="*/ 1002189 w 4853691"/>
              <a:gd name="connsiteY11270" fmla="*/ 3863238 h 4860733"/>
              <a:gd name="connsiteX11271" fmla="*/ 1032700 w 4853691"/>
              <a:gd name="connsiteY11271" fmla="*/ 3877321 h 4860733"/>
              <a:gd name="connsiteX11272" fmla="*/ 1044436 w 4853691"/>
              <a:gd name="connsiteY11272" fmla="*/ 3882015 h 4860733"/>
              <a:gd name="connsiteX11273" fmla="*/ 1060865 w 4853691"/>
              <a:gd name="connsiteY11273" fmla="*/ 3889056 h 4860733"/>
              <a:gd name="connsiteX11274" fmla="*/ 1060865 w 4853691"/>
              <a:gd name="connsiteY11274" fmla="*/ 3896097 h 4860733"/>
              <a:gd name="connsiteX11275" fmla="*/ 1060865 w 4853691"/>
              <a:gd name="connsiteY11275" fmla="*/ 3910179 h 4860733"/>
              <a:gd name="connsiteX11276" fmla="*/ 772178 w 4853691"/>
              <a:gd name="connsiteY11276" fmla="*/ 3851503 h 4860733"/>
              <a:gd name="connsiteX11277" fmla="*/ 755749 w 4853691"/>
              <a:gd name="connsiteY11277" fmla="*/ 3851503 h 4860733"/>
              <a:gd name="connsiteX11278" fmla="*/ 837896 w 4853691"/>
              <a:gd name="connsiteY11278" fmla="*/ 3785786 h 4860733"/>
              <a:gd name="connsiteX11279" fmla="*/ 788608 w 4853691"/>
              <a:gd name="connsiteY11279" fmla="*/ 3757621 h 4860733"/>
              <a:gd name="connsiteX11280" fmla="*/ 779219 w 4853691"/>
              <a:gd name="connsiteY11280" fmla="*/ 3750580 h 4860733"/>
              <a:gd name="connsiteX11281" fmla="*/ 725237 w 4853691"/>
              <a:gd name="connsiteY11281" fmla="*/ 3715374 h 4860733"/>
              <a:gd name="connsiteX11282" fmla="*/ 713502 w 4853691"/>
              <a:gd name="connsiteY11282" fmla="*/ 3708333 h 4860733"/>
              <a:gd name="connsiteX11283" fmla="*/ 666561 w 4853691"/>
              <a:gd name="connsiteY11283" fmla="*/ 3673128 h 4860733"/>
              <a:gd name="connsiteX11284" fmla="*/ 664214 w 4853691"/>
              <a:gd name="connsiteY11284" fmla="*/ 3673128 h 4860733"/>
              <a:gd name="connsiteX11285" fmla="*/ 659520 w 4853691"/>
              <a:gd name="connsiteY11285" fmla="*/ 3642616 h 4860733"/>
              <a:gd name="connsiteX11286" fmla="*/ 908307 w 4853691"/>
              <a:gd name="connsiteY11286" fmla="*/ 3774051 h 4860733"/>
              <a:gd name="connsiteX11287" fmla="*/ 856672 w 4853691"/>
              <a:gd name="connsiteY11287" fmla="*/ 3797521 h 4860733"/>
              <a:gd name="connsiteX11288" fmla="*/ 847284 w 4853691"/>
              <a:gd name="connsiteY11288" fmla="*/ 3792827 h 4860733"/>
              <a:gd name="connsiteX11289" fmla="*/ 837896 w 4853691"/>
              <a:gd name="connsiteY11289" fmla="*/ 3785786 h 4860733"/>
              <a:gd name="connsiteX11290" fmla="*/ 610232 w 4853691"/>
              <a:gd name="connsiteY11290" fmla="*/ 3583940 h 4860733"/>
              <a:gd name="connsiteX11291" fmla="*/ 593803 w 4853691"/>
              <a:gd name="connsiteY11291" fmla="*/ 3590981 h 4860733"/>
              <a:gd name="connsiteX11292" fmla="*/ 474103 w 4853691"/>
              <a:gd name="connsiteY11292" fmla="*/ 3490058 h 4860733"/>
              <a:gd name="connsiteX11293" fmla="*/ 431857 w 4853691"/>
              <a:gd name="connsiteY11293" fmla="*/ 3414952 h 4860733"/>
              <a:gd name="connsiteX11294" fmla="*/ 413080 w 4853691"/>
              <a:gd name="connsiteY11294" fmla="*/ 3382094 h 4860733"/>
              <a:gd name="connsiteX11295" fmla="*/ 389610 w 4853691"/>
              <a:gd name="connsiteY11295" fmla="*/ 3337500 h 4860733"/>
              <a:gd name="connsiteX11296" fmla="*/ 368486 w 4853691"/>
              <a:gd name="connsiteY11296" fmla="*/ 3299947 h 4860733"/>
              <a:gd name="connsiteX11297" fmla="*/ 347363 w 4853691"/>
              <a:gd name="connsiteY11297" fmla="*/ 3257700 h 4860733"/>
              <a:gd name="connsiteX11298" fmla="*/ 333281 w 4853691"/>
              <a:gd name="connsiteY11298" fmla="*/ 3231883 h 4860733"/>
              <a:gd name="connsiteX11299" fmla="*/ 340322 w 4853691"/>
              <a:gd name="connsiteY11299" fmla="*/ 3224842 h 4860733"/>
              <a:gd name="connsiteX11300" fmla="*/ 349710 w 4853691"/>
              <a:gd name="connsiteY11300" fmla="*/ 3229536 h 4860733"/>
              <a:gd name="connsiteX11301" fmla="*/ 363792 w 4853691"/>
              <a:gd name="connsiteY11301" fmla="*/ 3234230 h 4860733"/>
              <a:gd name="connsiteX11302" fmla="*/ 377874 w 4853691"/>
              <a:gd name="connsiteY11302" fmla="*/ 3238924 h 4860733"/>
              <a:gd name="connsiteX11303" fmla="*/ 391957 w 4853691"/>
              <a:gd name="connsiteY11303" fmla="*/ 3243618 h 4860733"/>
              <a:gd name="connsiteX11304" fmla="*/ 406039 w 4853691"/>
              <a:gd name="connsiteY11304" fmla="*/ 3248312 h 4860733"/>
              <a:gd name="connsiteX11305" fmla="*/ 422468 w 4853691"/>
              <a:gd name="connsiteY11305" fmla="*/ 3253006 h 4860733"/>
              <a:gd name="connsiteX11306" fmla="*/ 436551 w 4853691"/>
              <a:gd name="connsiteY11306" fmla="*/ 3255354 h 4860733"/>
              <a:gd name="connsiteX11307" fmla="*/ 455327 w 4853691"/>
              <a:gd name="connsiteY11307" fmla="*/ 3257700 h 4860733"/>
              <a:gd name="connsiteX11308" fmla="*/ 469409 w 4853691"/>
              <a:gd name="connsiteY11308" fmla="*/ 3260048 h 4860733"/>
              <a:gd name="connsiteX11309" fmla="*/ 488186 w 4853691"/>
              <a:gd name="connsiteY11309" fmla="*/ 3262394 h 4860733"/>
              <a:gd name="connsiteX11310" fmla="*/ 499921 w 4853691"/>
              <a:gd name="connsiteY11310" fmla="*/ 3264742 h 4860733"/>
              <a:gd name="connsiteX11311" fmla="*/ 523391 w 4853691"/>
              <a:gd name="connsiteY11311" fmla="*/ 3267089 h 4860733"/>
              <a:gd name="connsiteX11312" fmla="*/ 535127 w 4853691"/>
              <a:gd name="connsiteY11312" fmla="*/ 3267089 h 4860733"/>
              <a:gd name="connsiteX11313" fmla="*/ 570332 w 4853691"/>
              <a:gd name="connsiteY11313" fmla="*/ 3267089 h 4860733"/>
              <a:gd name="connsiteX11314" fmla="*/ 570332 w 4853691"/>
              <a:gd name="connsiteY11314" fmla="*/ 3267089 h 4860733"/>
              <a:gd name="connsiteX11315" fmla="*/ 570332 w 4853691"/>
              <a:gd name="connsiteY11315" fmla="*/ 3267089 h 4860733"/>
              <a:gd name="connsiteX11316" fmla="*/ 596150 w 4853691"/>
              <a:gd name="connsiteY11316" fmla="*/ 3267089 h 4860733"/>
              <a:gd name="connsiteX11317" fmla="*/ 617273 w 4853691"/>
              <a:gd name="connsiteY11317" fmla="*/ 3285865 h 4860733"/>
              <a:gd name="connsiteX11318" fmla="*/ 617273 w 4853691"/>
              <a:gd name="connsiteY11318" fmla="*/ 3285865 h 4860733"/>
              <a:gd name="connsiteX11319" fmla="*/ 640744 w 4853691"/>
              <a:gd name="connsiteY11319" fmla="*/ 3504140 h 4860733"/>
              <a:gd name="connsiteX11320" fmla="*/ 640744 w 4853691"/>
              <a:gd name="connsiteY11320" fmla="*/ 3511182 h 4860733"/>
              <a:gd name="connsiteX11321" fmla="*/ 647785 w 4853691"/>
              <a:gd name="connsiteY11321" fmla="*/ 3574552 h 4860733"/>
              <a:gd name="connsiteX11322" fmla="*/ 650132 w 4853691"/>
              <a:gd name="connsiteY11322" fmla="*/ 3586287 h 4860733"/>
              <a:gd name="connsiteX11323" fmla="*/ 657173 w 4853691"/>
              <a:gd name="connsiteY11323" fmla="*/ 3635575 h 4860733"/>
              <a:gd name="connsiteX11324" fmla="*/ 626661 w 4853691"/>
              <a:gd name="connsiteY11324" fmla="*/ 3614451 h 4860733"/>
              <a:gd name="connsiteX11325" fmla="*/ 629008 w 4853691"/>
              <a:gd name="connsiteY11325" fmla="*/ 3602716 h 4860733"/>
              <a:gd name="connsiteX11326" fmla="*/ 610232 w 4853691"/>
              <a:gd name="connsiteY11326" fmla="*/ 3583940 h 4860733"/>
              <a:gd name="connsiteX11327" fmla="*/ 281646 w 4853691"/>
              <a:gd name="connsiteY11327" fmla="*/ 3196677 h 4860733"/>
              <a:gd name="connsiteX11328" fmla="*/ 267563 w 4853691"/>
              <a:gd name="connsiteY11328" fmla="*/ 3189636 h 4860733"/>
              <a:gd name="connsiteX11329" fmla="*/ 253481 w 4853691"/>
              <a:gd name="connsiteY11329" fmla="*/ 3180248 h 4860733"/>
              <a:gd name="connsiteX11330" fmla="*/ 241746 w 4853691"/>
              <a:gd name="connsiteY11330" fmla="*/ 3173207 h 4860733"/>
              <a:gd name="connsiteX11331" fmla="*/ 227664 w 4853691"/>
              <a:gd name="connsiteY11331" fmla="*/ 3161472 h 4860733"/>
              <a:gd name="connsiteX11332" fmla="*/ 215928 w 4853691"/>
              <a:gd name="connsiteY11332" fmla="*/ 3152083 h 4860733"/>
              <a:gd name="connsiteX11333" fmla="*/ 211234 w 4853691"/>
              <a:gd name="connsiteY11333" fmla="*/ 3149737 h 4860733"/>
              <a:gd name="connsiteX11334" fmla="*/ 107964 w 4853691"/>
              <a:gd name="connsiteY11334" fmla="*/ 2917379 h 4860733"/>
              <a:gd name="connsiteX11335" fmla="*/ 119699 w 4853691"/>
              <a:gd name="connsiteY11335" fmla="*/ 2903296 h 4860733"/>
              <a:gd name="connsiteX11336" fmla="*/ 124393 w 4853691"/>
              <a:gd name="connsiteY11336" fmla="*/ 2910338 h 4860733"/>
              <a:gd name="connsiteX11337" fmla="*/ 138476 w 4853691"/>
              <a:gd name="connsiteY11337" fmla="*/ 2938502 h 4860733"/>
              <a:gd name="connsiteX11338" fmla="*/ 150211 w 4853691"/>
              <a:gd name="connsiteY11338" fmla="*/ 2959626 h 4860733"/>
              <a:gd name="connsiteX11339" fmla="*/ 166640 w 4853691"/>
              <a:gd name="connsiteY11339" fmla="*/ 2987790 h 4860733"/>
              <a:gd name="connsiteX11340" fmla="*/ 178376 w 4853691"/>
              <a:gd name="connsiteY11340" fmla="*/ 3008914 h 4860733"/>
              <a:gd name="connsiteX11341" fmla="*/ 197152 w 4853691"/>
              <a:gd name="connsiteY11341" fmla="*/ 3039425 h 4860733"/>
              <a:gd name="connsiteX11342" fmla="*/ 211234 w 4853691"/>
              <a:gd name="connsiteY11342" fmla="*/ 3060549 h 4860733"/>
              <a:gd name="connsiteX11343" fmla="*/ 232358 w 4853691"/>
              <a:gd name="connsiteY11343" fmla="*/ 3093407 h 4860733"/>
              <a:gd name="connsiteX11344" fmla="*/ 244093 w 4853691"/>
              <a:gd name="connsiteY11344" fmla="*/ 3112184 h 4860733"/>
              <a:gd name="connsiteX11345" fmla="*/ 281646 w 4853691"/>
              <a:gd name="connsiteY11345" fmla="*/ 3163819 h 4860733"/>
              <a:gd name="connsiteX11346" fmla="*/ 298075 w 4853691"/>
              <a:gd name="connsiteY11346" fmla="*/ 3184942 h 4860733"/>
              <a:gd name="connsiteX11347" fmla="*/ 309810 w 4853691"/>
              <a:gd name="connsiteY11347" fmla="*/ 3199024 h 4860733"/>
              <a:gd name="connsiteX11348" fmla="*/ 305116 w 4853691"/>
              <a:gd name="connsiteY11348" fmla="*/ 3206065 h 4860733"/>
              <a:gd name="connsiteX11349" fmla="*/ 293381 w 4853691"/>
              <a:gd name="connsiteY11349" fmla="*/ 3201371 h 4860733"/>
              <a:gd name="connsiteX11350" fmla="*/ 281646 w 4853691"/>
              <a:gd name="connsiteY11350" fmla="*/ 3196677 h 4860733"/>
              <a:gd name="connsiteX11351" fmla="*/ 56329 w 4853691"/>
              <a:gd name="connsiteY11351" fmla="*/ 2774209 h 4860733"/>
              <a:gd name="connsiteX11352" fmla="*/ 46941 w 4853691"/>
              <a:gd name="connsiteY11352" fmla="*/ 2731962 h 4860733"/>
              <a:gd name="connsiteX11353" fmla="*/ 49288 w 4853691"/>
              <a:gd name="connsiteY11353" fmla="*/ 2731962 h 4860733"/>
              <a:gd name="connsiteX11354" fmla="*/ 51635 w 4853691"/>
              <a:gd name="connsiteY11354" fmla="*/ 2741350 h 4860733"/>
              <a:gd name="connsiteX11355" fmla="*/ 56329 w 4853691"/>
              <a:gd name="connsiteY11355" fmla="*/ 2753085 h 4860733"/>
              <a:gd name="connsiteX11356" fmla="*/ 63370 w 4853691"/>
              <a:gd name="connsiteY11356" fmla="*/ 2774209 h 4860733"/>
              <a:gd name="connsiteX11357" fmla="*/ 68064 w 4853691"/>
              <a:gd name="connsiteY11357" fmla="*/ 2783597 h 4860733"/>
              <a:gd name="connsiteX11358" fmla="*/ 72758 w 4853691"/>
              <a:gd name="connsiteY11358" fmla="*/ 2792985 h 4860733"/>
              <a:gd name="connsiteX11359" fmla="*/ 63370 w 4853691"/>
              <a:gd name="connsiteY11359" fmla="*/ 2804721 h 4860733"/>
              <a:gd name="connsiteX11360" fmla="*/ 61023 w 4853691"/>
              <a:gd name="connsiteY11360" fmla="*/ 2790638 h 4860733"/>
              <a:gd name="connsiteX11361" fmla="*/ 56329 w 4853691"/>
              <a:gd name="connsiteY11361" fmla="*/ 2774209 h 4860733"/>
              <a:gd name="connsiteX11362" fmla="*/ 68064 w 4853691"/>
              <a:gd name="connsiteY11362" fmla="*/ 2731962 h 4860733"/>
              <a:gd name="connsiteX11363" fmla="*/ 70411 w 4853691"/>
              <a:gd name="connsiteY11363" fmla="*/ 2736656 h 4860733"/>
              <a:gd name="connsiteX11364" fmla="*/ 63370 w 4853691"/>
              <a:gd name="connsiteY11364" fmla="*/ 2748391 h 4860733"/>
              <a:gd name="connsiteX11365" fmla="*/ 61023 w 4853691"/>
              <a:gd name="connsiteY11365" fmla="*/ 2741350 h 4860733"/>
              <a:gd name="connsiteX11366" fmla="*/ 56329 w 4853691"/>
              <a:gd name="connsiteY11366" fmla="*/ 2722574 h 4860733"/>
              <a:gd name="connsiteX11367" fmla="*/ 58676 w 4853691"/>
              <a:gd name="connsiteY11367" fmla="*/ 2715533 h 4860733"/>
              <a:gd name="connsiteX11368" fmla="*/ 58676 w 4853691"/>
              <a:gd name="connsiteY11368" fmla="*/ 2717880 h 4860733"/>
              <a:gd name="connsiteX11369" fmla="*/ 68064 w 4853691"/>
              <a:gd name="connsiteY11369" fmla="*/ 2731962 h 4860733"/>
              <a:gd name="connsiteX11370" fmla="*/ 110311 w 4853691"/>
              <a:gd name="connsiteY11370" fmla="*/ 2769515 h 4860733"/>
              <a:gd name="connsiteX11371" fmla="*/ 117352 w 4853691"/>
              <a:gd name="connsiteY11371" fmla="*/ 2771862 h 4860733"/>
              <a:gd name="connsiteX11372" fmla="*/ 131435 w 4853691"/>
              <a:gd name="connsiteY11372" fmla="*/ 2774209 h 4860733"/>
              <a:gd name="connsiteX11373" fmla="*/ 138476 w 4853691"/>
              <a:gd name="connsiteY11373" fmla="*/ 2776556 h 4860733"/>
              <a:gd name="connsiteX11374" fmla="*/ 159599 w 4853691"/>
              <a:gd name="connsiteY11374" fmla="*/ 2778903 h 4860733"/>
              <a:gd name="connsiteX11375" fmla="*/ 159599 w 4853691"/>
              <a:gd name="connsiteY11375" fmla="*/ 2778903 h 4860733"/>
              <a:gd name="connsiteX11376" fmla="*/ 159599 w 4853691"/>
              <a:gd name="connsiteY11376" fmla="*/ 2778903 h 4860733"/>
              <a:gd name="connsiteX11377" fmla="*/ 176028 w 4853691"/>
              <a:gd name="connsiteY11377" fmla="*/ 2778903 h 4860733"/>
              <a:gd name="connsiteX11378" fmla="*/ 183070 w 4853691"/>
              <a:gd name="connsiteY11378" fmla="*/ 2778903 h 4860733"/>
              <a:gd name="connsiteX11379" fmla="*/ 194805 w 4853691"/>
              <a:gd name="connsiteY11379" fmla="*/ 2776556 h 4860733"/>
              <a:gd name="connsiteX11380" fmla="*/ 201846 w 4853691"/>
              <a:gd name="connsiteY11380" fmla="*/ 2774209 h 4860733"/>
              <a:gd name="connsiteX11381" fmla="*/ 213581 w 4853691"/>
              <a:gd name="connsiteY11381" fmla="*/ 2771862 h 4860733"/>
              <a:gd name="connsiteX11382" fmla="*/ 213581 w 4853691"/>
              <a:gd name="connsiteY11382" fmla="*/ 2771862 h 4860733"/>
              <a:gd name="connsiteX11383" fmla="*/ 232358 w 4853691"/>
              <a:gd name="connsiteY11383" fmla="*/ 2783597 h 4860733"/>
              <a:gd name="connsiteX11384" fmla="*/ 234705 w 4853691"/>
              <a:gd name="connsiteY11384" fmla="*/ 2783597 h 4860733"/>
              <a:gd name="connsiteX11385" fmla="*/ 265216 w 4853691"/>
              <a:gd name="connsiteY11385" fmla="*/ 2947890 h 4860733"/>
              <a:gd name="connsiteX11386" fmla="*/ 267563 w 4853691"/>
              <a:gd name="connsiteY11386" fmla="*/ 2957279 h 4860733"/>
              <a:gd name="connsiteX11387" fmla="*/ 276951 w 4853691"/>
              <a:gd name="connsiteY11387" fmla="*/ 3004220 h 4860733"/>
              <a:gd name="connsiteX11388" fmla="*/ 279299 w 4853691"/>
              <a:gd name="connsiteY11388" fmla="*/ 3020649 h 4860733"/>
              <a:gd name="connsiteX11389" fmla="*/ 286340 w 4853691"/>
              <a:gd name="connsiteY11389" fmla="*/ 3060549 h 4860733"/>
              <a:gd name="connsiteX11390" fmla="*/ 291034 w 4853691"/>
              <a:gd name="connsiteY11390" fmla="*/ 3076978 h 4860733"/>
              <a:gd name="connsiteX11391" fmla="*/ 298075 w 4853691"/>
              <a:gd name="connsiteY11391" fmla="*/ 3112184 h 4860733"/>
              <a:gd name="connsiteX11392" fmla="*/ 302769 w 4853691"/>
              <a:gd name="connsiteY11392" fmla="*/ 3128613 h 4860733"/>
              <a:gd name="connsiteX11393" fmla="*/ 309810 w 4853691"/>
              <a:gd name="connsiteY11393" fmla="*/ 3163819 h 4860733"/>
              <a:gd name="connsiteX11394" fmla="*/ 314504 w 4853691"/>
              <a:gd name="connsiteY11394" fmla="*/ 3180248 h 4860733"/>
              <a:gd name="connsiteX11395" fmla="*/ 319198 w 4853691"/>
              <a:gd name="connsiteY11395" fmla="*/ 3196677 h 4860733"/>
              <a:gd name="connsiteX11396" fmla="*/ 314504 w 4853691"/>
              <a:gd name="connsiteY11396" fmla="*/ 3199024 h 4860733"/>
              <a:gd name="connsiteX11397" fmla="*/ 300422 w 4853691"/>
              <a:gd name="connsiteY11397" fmla="*/ 3175554 h 4860733"/>
              <a:gd name="connsiteX11398" fmla="*/ 286340 w 4853691"/>
              <a:gd name="connsiteY11398" fmla="*/ 3152083 h 4860733"/>
              <a:gd name="connsiteX11399" fmla="*/ 262869 w 4853691"/>
              <a:gd name="connsiteY11399" fmla="*/ 3114531 h 4860733"/>
              <a:gd name="connsiteX11400" fmla="*/ 248787 w 4853691"/>
              <a:gd name="connsiteY11400" fmla="*/ 3091060 h 4860733"/>
              <a:gd name="connsiteX11401" fmla="*/ 225316 w 4853691"/>
              <a:gd name="connsiteY11401" fmla="*/ 3048813 h 4860733"/>
              <a:gd name="connsiteX11402" fmla="*/ 215928 w 4853691"/>
              <a:gd name="connsiteY11402" fmla="*/ 3030037 h 4860733"/>
              <a:gd name="connsiteX11403" fmla="*/ 185417 w 4853691"/>
              <a:gd name="connsiteY11403" fmla="*/ 2973708 h 4860733"/>
              <a:gd name="connsiteX11404" fmla="*/ 185417 w 4853691"/>
              <a:gd name="connsiteY11404" fmla="*/ 2971361 h 4860733"/>
              <a:gd name="connsiteX11405" fmla="*/ 157252 w 4853691"/>
              <a:gd name="connsiteY11405" fmla="*/ 2915032 h 4860733"/>
              <a:gd name="connsiteX11406" fmla="*/ 147864 w 4853691"/>
              <a:gd name="connsiteY11406" fmla="*/ 2896255 h 4860733"/>
              <a:gd name="connsiteX11407" fmla="*/ 129088 w 4853691"/>
              <a:gd name="connsiteY11407" fmla="*/ 2858703 h 4860733"/>
              <a:gd name="connsiteX11408" fmla="*/ 119699 w 4853691"/>
              <a:gd name="connsiteY11408" fmla="*/ 2835232 h 4860733"/>
              <a:gd name="connsiteX11409" fmla="*/ 105617 w 4853691"/>
              <a:gd name="connsiteY11409" fmla="*/ 2804721 h 4860733"/>
              <a:gd name="connsiteX11410" fmla="*/ 96229 w 4853691"/>
              <a:gd name="connsiteY11410" fmla="*/ 2778903 h 4860733"/>
              <a:gd name="connsiteX11411" fmla="*/ 91535 w 4853691"/>
              <a:gd name="connsiteY11411" fmla="*/ 2767168 h 4860733"/>
              <a:gd name="connsiteX11412" fmla="*/ 98576 w 4853691"/>
              <a:gd name="connsiteY11412" fmla="*/ 2760127 h 4860733"/>
              <a:gd name="connsiteX11413" fmla="*/ 98576 w 4853691"/>
              <a:gd name="connsiteY11413" fmla="*/ 2760127 h 4860733"/>
              <a:gd name="connsiteX11414" fmla="*/ 110311 w 4853691"/>
              <a:gd name="connsiteY11414" fmla="*/ 2769515 h 4860733"/>
              <a:gd name="connsiteX11415" fmla="*/ 276951 w 4853691"/>
              <a:gd name="connsiteY11415" fmla="*/ 2776556 h 4860733"/>
              <a:gd name="connsiteX11416" fmla="*/ 286340 w 4853691"/>
              <a:gd name="connsiteY11416" fmla="*/ 2778903 h 4860733"/>
              <a:gd name="connsiteX11417" fmla="*/ 314504 w 4853691"/>
              <a:gd name="connsiteY11417" fmla="*/ 2785944 h 4860733"/>
              <a:gd name="connsiteX11418" fmla="*/ 323892 w 4853691"/>
              <a:gd name="connsiteY11418" fmla="*/ 2788291 h 4860733"/>
              <a:gd name="connsiteX11419" fmla="*/ 326239 w 4853691"/>
              <a:gd name="connsiteY11419" fmla="*/ 2788291 h 4860733"/>
              <a:gd name="connsiteX11420" fmla="*/ 326239 w 4853691"/>
              <a:gd name="connsiteY11420" fmla="*/ 2790638 h 4860733"/>
              <a:gd name="connsiteX11421" fmla="*/ 345016 w 4853691"/>
              <a:gd name="connsiteY11421" fmla="*/ 2809415 h 4860733"/>
              <a:gd name="connsiteX11422" fmla="*/ 335628 w 4853691"/>
              <a:gd name="connsiteY11422" fmla="*/ 2997178 h 4860733"/>
              <a:gd name="connsiteX11423" fmla="*/ 333281 w 4853691"/>
              <a:gd name="connsiteY11423" fmla="*/ 3020649 h 4860733"/>
              <a:gd name="connsiteX11424" fmla="*/ 328587 w 4853691"/>
              <a:gd name="connsiteY11424" fmla="*/ 3102796 h 4860733"/>
              <a:gd name="connsiteX11425" fmla="*/ 326239 w 4853691"/>
              <a:gd name="connsiteY11425" fmla="*/ 3152083 h 4860733"/>
              <a:gd name="connsiteX11426" fmla="*/ 323892 w 4853691"/>
              <a:gd name="connsiteY11426" fmla="*/ 3194330 h 4860733"/>
              <a:gd name="connsiteX11427" fmla="*/ 323892 w 4853691"/>
              <a:gd name="connsiteY11427" fmla="*/ 3194330 h 4860733"/>
              <a:gd name="connsiteX11428" fmla="*/ 319198 w 4853691"/>
              <a:gd name="connsiteY11428" fmla="*/ 3194330 h 4860733"/>
              <a:gd name="connsiteX11429" fmla="*/ 312157 w 4853691"/>
              <a:gd name="connsiteY11429" fmla="*/ 3159125 h 4860733"/>
              <a:gd name="connsiteX11430" fmla="*/ 307463 w 4853691"/>
              <a:gd name="connsiteY11430" fmla="*/ 3142695 h 4860733"/>
              <a:gd name="connsiteX11431" fmla="*/ 300422 w 4853691"/>
              <a:gd name="connsiteY11431" fmla="*/ 3107490 h 4860733"/>
              <a:gd name="connsiteX11432" fmla="*/ 295728 w 4853691"/>
              <a:gd name="connsiteY11432" fmla="*/ 3086366 h 4860733"/>
              <a:gd name="connsiteX11433" fmla="*/ 288687 w 4853691"/>
              <a:gd name="connsiteY11433" fmla="*/ 3053507 h 4860733"/>
              <a:gd name="connsiteX11434" fmla="*/ 283993 w 4853691"/>
              <a:gd name="connsiteY11434" fmla="*/ 3030037 h 4860733"/>
              <a:gd name="connsiteX11435" fmla="*/ 276951 w 4853691"/>
              <a:gd name="connsiteY11435" fmla="*/ 2999525 h 4860733"/>
              <a:gd name="connsiteX11436" fmla="*/ 269910 w 4853691"/>
              <a:gd name="connsiteY11436" fmla="*/ 2969014 h 4860733"/>
              <a:gd name="connsiteX11437" fmla="*/ 265216 w 4853691"/>
              <a:gd name="connsiteY11437" fmla="*/ 2943196 h 4860733"/>
              <a:gd name="connsiteX11438" fmla="*/ 258175 w 4853691"/>
              <a:gd name="connsiteY11438" fmla="*/ 2910338 h 4860733"/>
              <a:gd name="connsiteX11439" fmla="*/ 253481 w 4853691"/>
              <a:gd name="connsiteY11439" fmla="*/ 2884520 h 4860733"/>
              <a:gd name="connsiteX11440" fmla="*/ 251134 w 4853691"/>
              <a:gd name="connsiteY11440" fmla="*/ 2872785 h 4860733"/>
              <a:gd name="connsiteX11441" fmla="*/ 232358 w 4853691"/>
              <a:gd name="connsiteY11441" fmla="*/ 2778903 h 4860733"/>
              <a:gd name="connsiteX11442" fmla="*/ 246440 w 4853691"/>
              <a:gd name="connsiteY11442" fmla="*/ 2767168 h 4860733"/>
              <a:gd name="connsiteX11443" fmla="*/ 253481 w 4853691"/>
              <a:gd name="connsiteY11443" fmla="*/ 2769515 h 4860733"/>
              <a:gd name="connsiteX11444" fmla="*/ 276951 w 4853691"/>
              <a:gd name="connsiteY11444" fmla="*/ 2776556 h 4860733"/>
              <a:gd name="connsiteX11445" fmla="*/ 410733 w 4853691"/>
              <a:gd name="connsiteY11445" fmla="*/ 2849314 h 4860733"/>
              <a:gd name="connsiteX11446" fmla="*/ 450633 w 4853691"/>
              <a:gd name="connsiteY11446" fmla="*/ 2884520 h 4860733"/>
              <a:gd name="connsiteX11447" fmla="*/ 474103 w 4853691"/>
              <a:gd name="connsiteY11447" fmla="*/ 2903296 h 4860733"/>
              <a:gd name="connsiteX11448" fmla="*/ 530433 w 4853691"/>
              <a:gd name="connsiteY11448" fmla="*/ 2950237 h 4860733"/>
              <a:gd name="connsiteX11449" fmla="*/ 539821 w 4853691"/>
              <a:gd name="connsiteY11449" fmla="*/ 2957279 h 4860733"/>
              <a:gd name="connsiteX11450" fmla="*/ 591456 w 4853691"/>
              <a:gd name="connsiteY11450" fmla="*/ 2999525 h 4860733"/>
              <a:gd name="connsiteX11451" fmla="*/ 586762 w 4853691"/>
              <a:gd name="connsiteY11451" fmla="*/ 3011261 h 4860733"/>
              <a:gd name="connsiteX11452" fmla="*/ 607885 w 4853691"/>
              <a:gd name="connsiteY11452" fmla="*/ 3032384 h 4860733"/>
              <a:gd name="connsiteX11453" fmla="*/ 612579 w 4853691"/>
              <a:gd name="connsiteY11453" fmla="*/ 3126266 h 4860733"/>
              <a:gd name="connsiteX11454" fmla="*/ 612579 w 4853691"/>
              <a:gd name="connsiteY11454" fmla="*/ 3140348 h 4860733"/>
              <a:gd name="connsiteX11455" fmla="*/ 612579 w 4853691"/>
              <a:gd name="connsiteY11455" fmla="*/ 3159125 h 4860733"/>
              <a:gd name="connsiteX11456" fmla="*/ 614926 w 4853691"/>
              <a:gd name="connsiteY11456" fmla="*/ 3203718 h 4860733"/>
              <a:gd name="connsiteX11457" fmla="*/ 614926 w 4853691"/>
              <a:gd name="connsiteY11457" fmla="*/ 3206065 h 4860733"/>
              <a:gd name="connsiteX11458" fmla="*/ 617273 w 4853691"/>
              <a:gd name="connsiteY11458" fmla="*/ 3243618 h 4860733"/>
              <a:gd name="connsiteX11459" fmla="*/ 610232 w 4853691"/>
              <a:gd name="connsiteY11459" fmla="*/ 3245965 h 4860733"/>
              <a:gd name="connsiteX11460" fmla="*/ 575026 w 4853691"/>
              <a:gd name="connsiteY11460" fmla="*/ 3187289 h 4860733"/>
              <a:gd name="connsiteX11461" fmla="*/ 549209 w 4853691"/>
              <a:gd name="connsiteY11461" fmla="*/ 3142695 h 4860733"/>
              <a:gd name="connsiteX11462" fmla="*/ 511656 w 4853691"/>
              <a:gd name="connsiteY11462" fmla="*/ 3076978 h 4860733"/>
              <a:gd name="connsiteX11463" fmla="*/ 431857 w 4853691"/>
              <a:gd name="connsiteY11463" fmla="*/ 2933808 h 4860733"/>
              <a:gd name="connsiteX11464" fmla="*/ 417774 w 4853691"/>
              <a:gd name="connsiteY11464" fmla="*/ 2907991 h 4860733"/>
              <a:gd name="connsiteX11465" fmla="*/ 361445 w 4853691"/>
              <a:gd name="connsiteY11465" fmla="*/ 2804721 h 4860733"/>
              <a:gd name="connsiteX11466" fmla="*/ 366139 w 4853691"/>
              <a:gd name="connsiteY11466" fmla="*/ 2802374 h 4860733"/>
              <a:gd name="connsiteX11467" fmla="*/ 380222 w 4853691"/>
              <a:gd name="connsiteY11467" fmla="*/ 2814109 h 4860733"/>
              <a:gd name="connsiteX11468" fmla="*/ 410733 w 4853691"/>
              <a:gd name="connsiteY11468" fmla="*/ 2849314 h 4860733"/>
              <a:gd name="connsiteX11469" fmla="*/ 652479 w 4853691"/>
              <a:gd name="connsiteY11469" fmla="*/ 2990137 h 4860733"/>
              <a:gd name="connsiteX11470" fmla="*/ 675949 w 4853691"/>
              <a:gd name="connsiteY11470" fmla="*/ 2976055 h 4860733"/>
              <a:gd name="connsiteX11471" fmla="*/ 697073 w 4853691"/>
              <a:gd name="connsiteY11471" fmla="*/ 2964320 h 4860733"/>
              <a:gd name="connsiteX11472" fmla="*/ 722890 w 4853691"/>
              <a:gd name="connsiteY11472" fmla="*/ 2947890 h 4860733"/>
              <a:gd name="connsiteX11473" fmla="*/ 744014 w 4853691"/>
              <a:gd name="connsiteY11473" fmla="*/ 2933808 h 4860733"/>
              <a:gd name="connsiteX11474" fmla="*/ 769831 w 4853691"/>
              <a:gd name="connsiteY11474" fmla="*/ 2915032 h 4860733"/>
              <a:gd name="connsiteX11475" fmla="*/ 788608 w 4853691"/>
              <a:gd name="connsiteY11475" fmla="*/ 2900949 h 4860733"/>
              <a:gd name="connsiteX11476" fmla="*/ 814425 w 4853691"/>
              <a:gd name="connsiteY11476" fmla="*/ 2882173 h 4860733"/>
              <a:gd name="connsiteX11477" fmla="*/ 835549 w 4853691"/>
              <a:gd name="connsiteY11477" fmla="*/ 2868091 h 4860733"/>
              <a:gd name="connsiteX11478" fmla="*/ 861366 w 4853691"/>
              <a:gd name="connsiteY11478" fmla="*/ 2849314 h 4860733"/>
              <a:gd name="connsiteX11479" fmla="*/ 882489 w 4853691"/>
              <a:gd name="connsiteY11479" fmla="*/ 2832885 h 4860733"/>
              <a:gd name="connsiteX11480" fmla="*/ 908307 w 4853691"/>
              <a:gd name="connsiteY11480" fmla="*/ 2811762 h 4860733"/>
              <a:gd name="connsiteX11481" fmla="*/ 929430 w 4853691"/>
              <a:gd name="connsiteY11481" fmla="*/ 2795332 h 4860733"/>
              <a:gd name="connsiteX11482" fmla="*/ 957595 w 4853691"/>
              <a:gd name="connsiteY11482" fmla="*/ 2774209 h 4860733"/>
              <a:gd name="connsiteX11483" fmla="*/ 976371 w 4853691"/>
              <a:gd name="connsiteY11483" fmla="*/ 2757780 h 4860733"/>
              <a:gd name="connsiteX11484" fmla="*/ 1004536 w 4853691"/>
              <a:gd name="connsiteY11484" fmla="*/ 2734309 h 4860733"/>
              <a:gd name="connsiteX11485" fmla="*/ 1023312 w 4853691"/>
              <a:gd name="connsiteY11485" fmla="*/ 2717880 h 4860733"/>
              <a:gd name="connsiteX11486" fmla="*/ 1056171 w 4853691"/>
              <a:gd name="connsiteY11486" fmla="*/ 2689715 h 4860733"/>
              <a:gd name="connsiteX11487" fmla="*/ 1070253 w 4853691"/>
              <a:gd name="connsiteY11487" fmla="*/ 2677980 h 4860733"/>
              <a:gd name="connsiteX11488" fmla="*/ 1107806 w 4853691"/>
              <a:gd name="connsiteY11488" fmla="*/ 2645121 h 4860733"/>
              <a:gd name="connsiteX11489" fmla="*/ 1119541 w 4853691"/>
              <a:gd name="connsiteY11489" fmla="*/ 2635733 h 4860733"/>
              <a:gd name="connsiteX11490" fmla="*/ 1159441 w 4853691"/>
              <a:gd name="connsiteY11490" fmla="*/ 2600527 h 4860733"/>
              <a:gd name="connsiteX11491" fmla="*/ 1168829 w 4853691"/>
              <a:gd name="connsiteY11491" fmla="*/ 2591139 h 4860733"/>
              <a:gd name="connsiteX11492" fmla="*/ 1373022 w 4853691"/>
              <a:gd name="connsiteY11492" fmla="*/ 2403376 h 4860733"/>
              <a:gd name="connsiteX11493" fmla="*/ 1373022 w 4853691"/>
              <a:gd name="connsiteY11493" fmla="*/ 2403376 h 4860733"/>
              <a:gd name="connsiteX11494" fmla="*/ 1387104 w 4853691"/>
              <a:gd name="connsiteY11494" fmla="*/ 2410417 h 4860733"/>
              <a:gd name="connsiteX11495" fmla="*/ 1391799 w 4853691"/>
              <a:gd name="connsiteY11495" fmla="*/ 2410417 h 4860733"/>
              <a:gd name="connsiteX11496" fmla="*/ 1424657 w 4853691"/>
              <a:gd name="connsiteY11496" fmla="*/ 2513687 h 4860733"/>
              <a:gd name="connsiteX11497" fmla="*/ 1424657 w 4853691"/>
              <a:gd name="connsiteY11497" fmla="*/ 2516034 h 4860733"/>
              <a:gd name="connsiteX11498" fmla="*/ 1483333 w 4853691"/>
              <a:gd name="connsiteY11498" fmla="*/ 2692062 h 4860733"/>
              <a:gd name="connsiteX11499" fmla="*/ 1485680 w 4853691"/>
              <a:gd name="connsiteY11499" fmla="*/ 2699103 h 4860733"/>
              <a:gd name="connsiteX11500" fmla="*/ 1495069 w 4853691"/>
              <a:gd name="connsiteY11500" fmla="*/ 2727268 h 4860733"/>
              <a:gd name="connsiteX11501" fmla="*/ 1502110 w 4853691"/>
              <a:gd name="connsiteY11501" fmla="*/ 2748391 h 4860733"/>
              <a:gd name="connsiteX11502" fmla="*/ 1504457 w 4853691"/>
              <a:gd name="connsiteY11502" fmla="*/ 2755433 h 4860733"/>
              <a:gd name="connsiteX11503" fmla="*/ 1638239 w 4853691"/>
              <a:gd name="connsiteY11503" fmla="*/ 3128613 h 4860733"/>
              <a:gd name="connsiteX11504" fmla="*/ 1626503 w 4853691"/>
              <a:gd name="connsiteY11504" fmla="*/ 3145042 h 4860733"/>
              <a:gd name="connsiteX11505" fmla="*/ 1572521 w 4853691"/>
              <a:gd name="connsiteY11505" fmla="*/ 3145042 h 4860733"/>
              <a:gd name="connsiteX11506" fmla="*/ 1567827 w 4853691"/>
              <a:gd name="connsiteY11506" fmla="*/ 3145042 h 4860733"/>
              <a:gd name="connsiteX11507" fmla="*/ 1072600 w 4853691"/>
              <a:gd name="connsiteY11507" fmla="*/ 3114531 h 4860733"/>
              <a:gd name="connsiteX11508" fmla="*/ 1072600 w 4853691"/>
              <a:gd name="connsiteY11508" fmla="*/ 3114531 h 4860733"/>
              <a:gd name="connsiteX11509" fmla="*/ 1009230 w 4853691"/>
              <a:gd name="connsiteY11509" fmla="*/ 3107490 h 4860733"/>
              <a:gd name="connsiteX11510" fmla="*/ 1004536 w 4853691"/>
              <a:gd name="connsiteY11510" fmla="*/ 3107490 h 4860733"/>
              <a:gd name="connsiteX11511" fmla="*/ 948207 w 4853691"/>
              <a:gd name="connsiteY11511" fmla="*/ 3100448 h 4860733"/>
              <a:gd name="connsiteX11512" fmla="*/ 938819 w 4853691"/>
              <a:gd name="connsiteY11512" fmla="*/ 3098101 h 4860733"/>
              <a:gd name="connsiteX11513" fmla="*/ 887184 w 4853691"/>
              <a:gd name="connsiteY11513" fmla="*/ 3088713 h 4860733"/>
              <a:gd name="connsiteX11514" fmla="*/ 875448 w 4853691"/>
              <a:gd name="connsiteY11514" fmla="*/ 3086366 h 4860733"/>
              <a:gd name="connsiteX11515" fmla="*/ 828507 w 4853691"/>
              <a:gd name="connsiteY11515" fmla="*/ 3076978 h 4860733"/>
              <a:gd name="connsiteX11516" fmla="*/ 814425 w 4853691"/>
              <a:gd name="connsiteY11516" fmla="*/ 3074631 h 4860733"/>
              <a:gd name="connsiteX11517" fmla="*/ 772178 w 4853691"/>
              <a:gd name="connsiteY11517" fmla="*/ 3065243 h 4860733"/>
              <a:gd name="connsiteX11518" fmla="*/ 755749 w 4853691"/>
              <a:gd name="connsiteY11518" fmla="*/ 3060549 h 4860733"/>
              <a:gd name="connsiteX11519" fmla="*/ 715849 w 4853691"/>
              <a:gd name="connsiteY11519" fmla="*/ 3051160 h 4860733"/>
              <a:gd name="connsiteX11520" fmla="*/ 699420 w 4853691"/>
              <a:gd name="connsiteY11520" fmla="*/ 3046466 h 4860733"/>
              <a:gd name="connsiteX11521" fmla="*/ 661867 w 4853691"/>
              <a:gd name="connsiteY11521" fmla="*/ 3037078 h 4860733"/>
              <a:gd name="connsiteX11522" fmla="*/ 643091 w 4853691"/>
              <a:gd name="connsiteY11522" fmla="*/ 3032384 h 4860733"/>
              <a:gd name="connsiteX11523" fmla="*/ 626661 w 4853691"/>
              <a:gd name="connsiteY11523" fmla="*/ 3027690 h 4860733"/>
              <a:gd name="connsiteX11524" fmla="*/ 626661 w 4853691"/>
              <a:gd name="connsiteY11524" fmla="*/ 3022996 h 4860733"/>
              <a:gd name="connsiteX11525" fmla="*/ 624314 w 4853691"/>
              <a:gd name="connsiteY11525" fmla="*/ 3013608 h 4860733"/>
              <a:gd name="connsiteX11526" fmla="*/ 633703 w 4853691"/>
              <a:gd name="connsiteY11526" fmla="*/ 3008914 h 4860733"/>
              <a:gd name="connsiteX11527" fmla="*/ 652479 w 4853691"/>
              <a:gd name="connsiteY11527" fmla="*/ 2990137 h 4860733"/>
              <a:gd name="connsiteX11528" fmla="*/ 1286181 w 4853691"/>
              <a:gd name="connsiteY11528" fmla="*/ 1971519 h 4860733"/>
              <a:gd name="connsiteX11529" fmla="*/ 1281487 w 4853691"/>
              <a:gd name="connsiteY11529" fmla="*/ 1933966 h 4860733"/>
              <a:gd name="connsiteX11530" fmla="*/ 1276793 w 4853691"/>
              <a:gd name="connsiteY11530" fmla="*/ 1887025 h 4860733"/>
              <a:gd name="connsiteX11531" fmla="*/ 1274446 w 4853691"/>
              <a:gd name="connsiteY11531" fmla="*/ 1856514 h 4860733"/>
              <a:gd name="connsiteX11532" fmla="*/ 1267405 w 4853691"/>
              <a:gd name="connsiteY11532" fmla="*/ 1802532 h 4860733"/>
              <a:gd name="connsiteX11533" fmla="*/ 1265058 w 4853691"/>
              <a:gd name="connsiteY11533" fmla="*/ 1779061 h 4860733"/>
              <a:gd name="connsiteX11534" fmla="*/ 1258017 w 4853691"/>
              <a:gd name="connsiteY11534" fmla="*/ 1718038 h 4860733"/>
              <a:gd name="connsiteX11535" fmla="*/ 1255670 w 4853691"/>
              <a:gd name="connsiteY11535" fmla="*/ 1701609 h 4860733"/>
              <a:gd name="connsiteX11536" fmla="*/ 1248629 w 4853691"/>
              <a:gd name="connsiteY11536" fmla="*/ 1631197 h 4860733"/>
              <a:gd name="connsiteX11537" fmla="*/ 1248629 w 4853691"/>
              <a:gd name="connsiteY11537" fmla="*/ 1621809 h 4860733"/>
              <a:gd name="connsiteX11538" fmla="*/ 1241588 w 4853691"/>
              <a:gd name="connsiteY11538" fmla="*/ 1544357 h 4860733"/>
              <a:gd name="connsiteX11539" fmla="*/ 1241588 w 4853691"/>
              <a:gd name="connsiteY11539" fmla="*/ 1537315 h 4860733"/>
              <a:gd name="connsiteX11540" fmla="*/ 1225158 w 4853691"/>
              <a:gd name="connsiteY11540" fmla="*/ 1382410 h 4860733"/>
              <a:gd name="connsiteX11541" fmla="*/ 1241588 w 4853691"/>
              <a:gd name="connsiteY11541" fmla="*/ 1363634 h 4860733"/>
              <a:gd name="connsiteX11542" fmla="*/ 1220464 w 4853691"/>
              <a:gd name="connsiteY11542" fmla="*/ 1342511 h 4860733"/>
              <a:gd name="connsiteX11543" fmla="*/ 1220464 w 4853691"/>
              <a:gd name="connsiteY11543" fmla="*/ 1342511 h 4860733"/>
              <a:gd name="connsiteX11544" fmla="*/ 1213423 w 4853691"/>
              <a:gd name="connsiteY11544" fmla="*/ 1262711 h 4860733"/>
              <a:gd name="connsiteX11545" fmla="*/ 1206382 w 4853691"/>
              <a:gd name="connsiteY11545" fmla="*/ 1199341 h 4860733"/>
              <a:gd name="connsiteX11546" fmla="*/ 1342511 w 4853691"/>
              <a:gd name="connsiteY11546" fmla="*/ 1140665 h 4860733"/>
              <a:gd name="connsiteX11547" fmla="*/ 1328428 w 4853691"/>
              <a:gd name="connsiteY11547" fmla="*/ 1314346 h 4860733"/>
              <a:gd name="connsiteX11548" fmla="*/ 1328428 w 4853691"/>
              <a:gd name="connsiteY11548" fmla="*/ 1314346 h 4860733"/>
              <a:gd name="connsiteX11549" fmla="*/ 1307305 w 4853691"/>
              <a:gd name="connsiteY11549" fmla="*/ 1335469 h 4860733"/>
              <a:gd name="connsiteX11550" fmla="*/ 1326081 w 4853691"/>
              <a:gd name="connsiteY11550" fmla="*/ 1354246 h 4860733"/>
              <a:gd name="connsiteX11551" fmla="*/ 1321387 w 4853691"/>
              <a:gd name="connsiteY11551" fmla="*/ 1417616 h 4860733"/>
              <a:gd name="connsiteX11552" fmla="*/ 1319040 w 4853691"/>
              <a:gd name="connsiteY11552" fmla="*/ 1443434 h 4860733"/>
              <a:gd name="connsiteX11553" fmla="*/ 1314346 w 4853691"/>
              <a:gd name="connsiteY11553" fmla="*/ 1502110 h 4860733"/>
              <a:gd name="connsiteX11554" fmla="*/ 1311999 w 4853691"/>
              <a:gd name="connsiteY11554" fmla="*/ 1537315 h 4860733"/>
              <a:gd name="connsiteX11555" fmla="*/ 1309652 w 4853691"/>
              <a:gd name="connsiteY11555" fmla="*/ 1588950 h 4860733"/>
              <a:gd name="connsiteX11556" fmla="*/ 1307305 w 4853691"/>
              <a:gd name="connsiteY11556" fmla="*/ 1626503 h 4860733"/>
              <a:gd name="connsiteX11557" fmla="*/ 1304958 w 4853691"/>
              <a:gd name="connsiteY11557" fmla="*/ 1675791 h 4860733"/>
              <a:gd name="connsiteX11558" fmla="*/ 1302611 w 4853691"/>
              <a:gd name="connsiteY11558" fmla="*/ 1718038 h 4860733"/>
              <a:gd name="connsiteX11559" fmla="*/ 1300264 w 4853691"/>
              <a:gd name="connsiteY11559" fmla="*/ 1767326 h 4860733"/>
              <a:gd name="connsiteX11560" fmla="*/ 1297917 w 4853691"/>
              <a:gd name="connsiteY11560" fmla="*/ 1807226 h 4860733"/>
              <a:gd name="connsiteX11561" fmla="*/ 1295570 w 4853691"/>
              <a:gd name="connsiteY11561" fmla="*/ 1858861 h 4860733"/>
              <a:gd name="connsiteX11562" fmla="*/ 1293223 w 4853691"/>
              <a:gd name="connsiteY11562" fmla="*/ 1896413 h 4860733"/>
              <a:gd name="connsiteX11563" fmla="*/ 1290876 w 4853691"/>
              <a:gd name="connsiteY11563" fmla="*/ 1952743 h 4860733"/>
              <a:gd name="connsiteX11564" fmla="*/ 1290876 w 4853691"/>
              <a:gd name="connsiteY11564" fmla="*/ 1985601 h 4860733"/>
              <a:gd name="connsiteX11565" fmla="*/ 1288529 w 4853691"/>
              <a:gd name="connsiteY11565" fmla="*/ 2030195 h 4860733"/>
              <a:gd name="connsiteX11566" fmla="*/ 1288529 w 4853691"/>
              <a:gd name="connsiteY11566" fmla="*/ 2030195 h 4860733"/>
              <a:gd name="connsiteX11567" fmla="*/ 1290876 w 4853691"/>
              <a:gd name="connsiteY11567" fmla="*/ 2009072 h 4860733"/>
              <a:gd name="connsiteX11568" fmla="*/ 1286181 w 4853691"/>
              <a:gd name="connsiteY11568" fmla="*/ 1971519 h 4860733"/>
              <a:gd name="connsiteX11569" fmla="*/ 1124235 w 4853691"/>
              <a:gd name="connsiteY11569" fmla="*/ 1117194 h 4860733"/>
              <a:gd name="connsiteX11570" fmla="*/ 1086683 w 4853691"/>
              <a:gd name="connsiteY11570" fmla="*/ 1135970 h 4860733"/>
              <a:gd name="connsiteX11571" fmla="*/ 1030353 w 4853691"/>
              <a:gd name="connsiteY11571" fmla="*/ 1161788 h 4860733"/>
              <a:gd name="connsiteX11572" fmla="*/ 990454 w 4853691"/>
              <a:gd name="connsiteY11572" fmla="*/ 1182911 h 4860733"/>
              <a:gd name="connsiteX11573" fmla="*/ 938819 w 4853691"/>
              <a:gd name="connsiteY11573" fmla="*/ 1211076 h 4860733"/>
              <a:gd name="connsiteX11574" fmla="*/ 898919 w 4853691"/>
              <a:gd name="connsiteY11574" fmla="*/ 1234546 h 4860733"/>
              <a:gd name="connsiteX11575" fmla="*/ 863713 w 4853691"/>
              <a:gd name="connsiteY11575" fmla="*/ 1255670 h 4860733"/>
              <a:gd name="connsiteX11576" fmla="*/ 863713 w 4853691"/>
              <a:gd name="connsiteY11576" fmla="*/ 1253323 h 4860733"/>
              <a:gd name="connsiteX11577" fmla="*/ 898919 w 4853691"/>
              <a:gd name="connsiteY11577" fmla="*/ 1222811 h 4860733"/>
              <a:gd name="connsiteX11578" fmla="*/ 945860 w 4853691"/>
              <a:gd name="connsiteY11578" fmla="*/ 1182911 h 4860733"/>
              <a:gd name="connsiteX11579" fmla="*/ 992801 w 4853691"/>
              <a:gd name="connsiteY11579" fmla="*/ 1145359 h 4860733"/>
              <a:gd name="connsiteX11580" fmla="*/ 1039742 w 4853691"/>
              <a:gd name="connsiteY11580" fmla="*/ 1107806 h 4860733"/>
              <a:gd name="connsiteX11581" fmla="*/ 1089030 w 4853691"/>
              <a:gd name="connsiteY11581" fmla="*/ 1072600 h 4860733"/>
              <a:gd name="connsiteX11582" fmla="*/ 1135971 w 4853691"/>
              <a:gd name="connsiteY11582" fmla="*/ 1037394 h 4860733"/>
              <a:gd name="connsiteX11583" fmla="*/ 1185258 w 4853691"/>
              <a:gd name="connsiteY11583" fmla="*/ 1002189 h 4860733"/>
              <a:gd name="connsiteX11584" fmla="*/ 1192300 w 4853691"/>
              <a:gd name="connsiteY11584" fmla="*/ 1086683 h 4860733"/>
              <a:gd name="connsiteX11585" fmla="*/ 1182911 w 4853691"/>
              <a:gd name="connsiteY11585" fmla="*/ 1091377 h 4860733"/>
              <a:gd name="connsiteX11586" fmla="*/ 1124235 w 4853691"/>
              <a:gd name="connsiteY11586" fmla="*/ 1117194 h 4860733"/>
              <a:gd name="connsiteX11587" fmla="*/ 762790 w 4853691"/>
              <a:gd name="connsiteY11587" fmla="*/ 1337817 h 4860733"/>
              <a:gd name="connsiteX11588" fmla="*/ 685338 w 4853691"/>
              <a:gd name="connsiteY11588" fmla="*/ 1410575 h 4860733"/>
              <a:gd name="connsiteX11589" fmla="*/ 664214 w 4853691"/>
              <a:gd name="connsiteY11589" fmla="*/ 1431698 h 4860733"/>
              <a:gd name="connsiteX11590" fmla="*/ 633703 w 4853691"/>
              <a:gd name="connsiteY11590" fmla="*/ 1462210 h 4860733"/>
              <a:gd name="connsiteX11591" fmla="*/ 797996 w 4853691"/>
              <a:gd name="connsiteY11591" fmla="*/ 1241588 h 4860733"/>
              <a:gd name="connsiteX11592" fmla="*/ 800343 w 4853691"/>
              <a:gd name="connsiteY11592" fmla="*/ 1243935 h 4860733"/>
              <a:gd name="connsiteX11593" fmla="*/ 812078 w 4853691"/>
              <a:gd name="connsiteY11593" fmla="*/ 1250976 h 4860733"/>
              <a:gd name="connsiteX11594" fmla="*/ 826160 w 4853691"/>
              <a:gd name="connsiteY11594" fmla="*/ 1260364 h 4860733"/>
              <a:gd name="connsiteX11595" fmla="*/ 823813 w 4853691"/>
              <a:gd name="connsiteY11595" fmla="*/ 1269752 h 4860733"/>
              <a:gd name="connsiteX11596" fmla="*/ 828507 w 4853691"/>
              <a:gd name="connsiteY11596" fmla="*/ 1281487 h 4860733"/>
              <a:gd name="connsiteX11597" fmla="*/ 769831 w 4853691"/>
              <a:gd name="connsiteY11597" fmla="*/ 1333122 h 4860733"/>
              <a:gd name="connsiteX11598" fmla="*/ 762790 w 4853691"/>
              <a:gd name="connsiteY11598" fmla="*/ 1337817 h 4860733"/>
              <a:gd name="connsiteX11599" fmla="*/ 894225 w 4853691"/>
              <a:gd name="connsiteY11599" fmla="*/ 1175870 h 4860733"/>
              <a:gd name="connsiteX11600" fmla="*/ 917695 w 4853691"/>
              <a:gd name="connsiteY11600" fmla="*/ 1131276 h 4860733"/>
              <a:gd name="connsiteX11601" fmla="*/ 943513 w 4853691"/>
              <a:gd name="connsiteY11601" fmla="*/ 1084335 h 4860733"/>
              <a:gd name="connsiteX11602" fmla="*/ 969330 w 4853691"/>
              <a:gd name="connsiteY11602" fmla="*/ 1037394 h 4860733"/>
              <a:gd name="connsiteX11603" fmla="*/ 971677 w 4853691"/>
              <a:gd name="connsiteY11603" fmla="*/ 1035047 h 4860733"/>
              <a:gd name="connsiteX11604" fmla="*/ 988107 w 4853691"/>
              <a:gd name="connsiteY11604" fmla="*/ 1016271 h 4860733"/>
              <a:gd name="connsiteX11605" fmla="*/ 1009230 w 4853691"/>
              <a:gd name="connsiteY11605" fmla="*/ 992801 h 4860733"/>
              <a:gd name="connsiteX11606" fmla="*/ 1032700 w 4853691"/>
              <a:gd name="connsiteY11606" fmla="*/ 966983 h 4860733"/>
              <a:gd name="connsiteX11607" fmla="*/ 1053824 w 4853691"/>
              <a:gd name="connsiteY11607" fmla="*/ 943513 h 4860733"/>
              <a:gd name="connsiteX11608" fmla="*/ 1077294 w 4853691"/>
              <a:gd name="connsiteY11608" fmla="*/ 917695 h 4860733"/>
              <a:gd name="connsiteX11609" fmla="*/ 1098418 w 4853691"/>
              <a:gd name="connsiteY11609" fmla="*/ 894225 h 4860733"/>
              <a:gd name="connsiteX11610" fmla="*/ 1121888 w 4853691"/>
              <a:gd name="connsiteY11610" fmla="*/ 870754 h 4860733"/>
              <a:gd name="connsiteX11611" fmla="*/ 1145359 w 4853691"/>
              <a:gd name="connsiteY11611" fmla="*/ 847284 h 4860733"/>
              <a:gd name="connsiteX11612" fmla="*/ 1154747 w 4853691"/>
              <a:gd name="connsiteY11612" fmla="*/ 837896 h 4860733"/>
              <a:gd name="connsiteX11613" fmla="*/ 1168829 w 4853691"/>
              <a:gd name="connsiteY11613" fmla="*/ 842590 h 4860733"/>
              <a:gd name="connsiteX11614" fmla="*/ 1168829 w 4853691"/>
              <a:gd name="connsiteY11614" fmla="*/ 842590 h 4860733"/>
              <a:gd name="connsiteX11615" fmla="*/ 1182911 w 4853691"/>
              <a:gd name="connsiteY11615" fmla="*/ 990454 h 4860733"/>
              <a:gd name="connsiteX11616" fmla="*/ 1185258 w 4853691"/>
              <a:gd name="connsiteY11616" fmla="*/ 1004536 h 4860733"/>
              <a:gd name="connsiteX11617" fmla="*/ 1168829 w 4853691"/>
              <a:gd name="connsiteY11617" fmla="*/ 1016271 h 4860733"/>
              <a:gd name="connsiteX11618" fmla="*/ 1121888 w 4853691"/>
              <a:gd name="connsiteY11618" fmla="*/ 1049130 h 4860733"/>
              <a:gd name="connsiteX11619" fmla="*/ 1077294 w 4853691"/>
              <a:gd name="connsiteY11619" fmla="*/ 1081988 h 4860733"/>
              <a:gd name="connsiteX11620" fmla="*/ 1028006 w 4853691"/>
              <a:gd name="connsiteY11620" fmla="*/ 1119541 h 4860733"/>
              <a:gd name="connsiteX11621" fmla="*/ 988107 w 4853691"/>
              <a:gd name="connsiteY11621" fmla="*/ 1152400 h 4860733"/>
              <a:gd name="connsiteX11622" fmla="*/ 936472 w 4853691"/>
              <a:gd name="connsiteY11622" fmla="*/ 1192300 h 4860733"/>
              <a:gd name="connsiteX11623" fmla="*/ 901266 w 4853691"/>
              <a:gd name="connsiteY11623" fmla="*/ 1222811 h 4860733"/>
              <a:gd name="connsiteX11624" fmla="*/ 861366 w 4853691"/>
              <a:gd name="connsiteY11624" fmla="*/ 1255670 h 4860733"/>
              <a:gd name="connsiteX11625" fmla="*/ 856672 w 4853691"/>
              <a:gd name="connsiteY11625" fmla="*/ 1250976 h 4860733"/>
              <a:gd name="connsiteX11626" fmla="*/ 868407 w 4853691"/>
              <a:gd name="connsiteY11626" fmla="*/ 1229852 h 4860733"/>
              <a:gd name="connsiteX11627" fmla="*/ 894225 w 4853691"/>
              <a:gd name="connsiteY11627" fmla="*/ 1175870 h 4860733"/>
              <a:gd name="connsiteX11628" fmla="*/ 1283834 w 4853691"/>
              <a:gd name="connsiteY11628" fmla="*/ 934125 h 4860733"/>
              <a:gd name="connsiteX11629" fmla="*/ 1333122 w 4853691"/>
              <a:gd name="connsiteY11629" fmla="*/ 901266 h 4860733"/>
              <a:gd name="connsiteX11630" fmla="*/ 1368328 w 4853691"/>
              <a:gd name="connsiteY11630" fmla="*/ 877795 h 4860733"/>
              <a:gd name="connsiteX11631" fmla="*/ 1361287 w 4853691"/>
              <a:gd name="connsiteY11631" fmla="*/ 931777 h 4860733"/>
              <a:gd name="connsiteX11632" fmla="*/ 1361287 w 4853691"/>
              <a:gd name="connsiteY11632" fmla="*/ 941166 h 4860733"/>
              <a:gd name="connsiteX11633" fmla="*/ 1351899 w 4853691"/>
              <a:gd name="connsiteY11633" fmla="*/ 1023312 h 4860733"/>
              <a:gd name="connsiteX11634" fmla="*/ 1321387 w 4853691"/>
              <a:gd name="connsiteY11634" fmla="*/ 1035047 h 4860733"/>
              <a:gd name="connsiteX11635" fmla="*/ 1283834 w 4853691"/>
              <a:gd name="connsiteY11635" fmla="*/ 1049130 h 4860733"/>
              <a:gd name="connsiteX11636" fmla="*/ 1220464 w 4853691"/>
              <a:gd name="connsiteY11636" fmla="*/ 1072600 h 4860733"/>
              <a:gd name="connsiteX11637" fmla="*/ 1192300 w 4853691"/>
              <a:gd name="connsiteY11637" fmla="*/ 1084335 h 4860733"/>
              <a:gd name="connsiteX11638" fmla="*/ 1185258 w 4853691"/>
              <a:gd name="connsiteY11638" fmla="*/ 997495 h 4860733"/>
              <a:gd name="connsiteX11639" fmla="*/ 1232199 w 4853691"/>
              <a:gd name="connsiteY11639" fmla="*/ 964636 h 4860733"/>
              <a:gd name="connsiteX11640" fmla="*/ 1283834 w 4853691"/>
              <a:gd name="connsiteY11640" fmla="*/ 934125 h 4860733"/>
              <a:gd name="connsiteX11641" fmla="*/ 1373022 w 4853691"/>
              <a:gd name="connsiteY11641" fmla="*/ 861366 h 4860733"/>
              <a:gd name="connsiteX11642" fmla="*/ 1380063 w 4853691"/>
              <a:gd name="connsiteY11642" fmla="*/ 805037 h 4860733"/>
              <a:gd name="connsiteX11643" fmla="*/ 1382410 w 4853691"/>
              <a:gd name="connsiteY11643" fmla="*/ 788608 h 4860733"/>
              <a:gd name="connsiteX11644" fmla="*/ 1387104 w 4853691"/>
              <a:gd name="connsiteY11644" fmla="*/ 758096 h 4860733"/>
              <a:gd name="connsiteX11645" fmla="*/ 1389452 w 4853691"/>
              <a:gd name="connsiteY11645" fmla="*/ 758096 h 4860733"/>
              <a:gd name="connsiteX11646" fmla="*/ 1398840 w 4853691"/>
              <a:gd name="connsiteY11646" fmla="*/ 755749 h 4860733"/>
              <a:gd name="connsiteX11647" fmla="*/ 1401187 w 4853691"/>
              <a:gd name="connsiteY11647" fmla="*/ 760443 h 4860733"/>
              <a:gd name="connsiteX11648" fmla="*/ 1415269 w 4853691"/>
              <a:gd name="connsiteY11648" fmla="*/ 788608 h 4860733"/>
              <a:gd name="connsiteX11649" fmla="*/ 1427004 w 4853691"/>
              <a:gd name="connsiteY11649" fmla="*/ 809731 h 4860733"/>
              <a:gd name="connsiteX11650" fmla="*/ 1441087 w 4853691"/>
              <a:gd name="connsiteY11650" fmla="*/ 835549 h 4860733"/>
              <a:gd name="connsiteX11651" fmla="*/ 1410575 w 4853691"/>
              <a:gd name="connsiteY11651" fmla="*/ 854325 h 4860733"/>
              <a:gd name="connsiteX11652" fmla="*/ 1373022 w 4853691"/>
              <a:gd name="connsiteY11652" fmla="*/ 877795 h 4860733"/>
              <a:gd name="connsiteX11653" fmla="*/ 1373022 w 4853691"/>
              <a:gd name="connsiteY11653" fmla="*/ 873101 h 4860733"/>
              <a:gd name="connsiteX11654" fmla="*/ 1373022 w 4853691"/>
              <a:gd name="connsiteY11654" fmla="*/ 861366 h 4860733"/>
              <a:gd name="connsiteX11655" fmla="*/ 1532621 w 4853691"/>
              <a:gd name="connsiteY11655" fmla="*/ 781566 h 4860733"/>
              <a:gd name="connsiteX11656" fmla="*/ 1586603 w 4853691"/>
              <a:gd name="connsiteY11656" fmla="*/ 753402 h 4860733"/>
              <a:gd name="connsiteX11657" fmla="*/ 1635891 w 4853691"/>
              <a:gd name="connsiteY11657" fmla="*/ 727584 h 4860733"/>
              <a:gd name="connsiteX11658" fmla="*/ 1689873 w 4853691"/>
              <a:gd name="connsiteY11658" fmla="*/ 699420 h 4860733"/>
              <a:gd name="connsiteX11659" fmla="*/ 1736814 w 4853691"/>
              <a:gd name="connsiteY11659" fmla="*/ 675949 h 4860733"/>
              <a:gd name="connsiteX11660" fmla="*/ 1767326 w 4853691"/>
              <a:gd name="connsiteY11660" fmla="*/ 673602 h 4860733"/>
              <a:gd name="connsiteX11661" fmla="*/ 1795491 w 4853691"/>
              <a:gd name="connsiteY11661" fmla="*/ 671255 h 4860733"/>
              <a:gd name="connsiteX11662" fmla="*/ 1849473 w 4853691"/>
              <a:gd name="connsiteY11662" fmla="*/ 666561 h 4860733"/>
              <a:gd name="connsiteX11663" fmla="*/ 1879984 w 4853691"/>
              <a:gd name="connsiteY11663" fmla="*/ 664214 h 4860733"/>
              <a:gd name="connsiteX11664" fmla="*/ 1938660 w 4853691"/>
              <a:gd name="connsiteY11664" fmla="*/ 661867 h 4860733"/>
              <a:gd name="connsiteX11665" fmla="*/ 1966825 w 4853691"/>
              <a:gd name="connsiteY11665" fmla="*/ 659520 h 4860733"/>
              <a:gd name="connsiteX11666" fmla="*/ 2053666 w 4853691"/>
              <a:gd name="connsiteY11666" fmla="*/ 657173 h 4860733"/>
              <a:gd name="connsiteX11667" fmla="*/ 2135812 w 4853691"/>
              <a:gd name="connsiteY11667" fmla="*/ 657173 h 4860733"/>
              <a:gd name="connsiteX11668" fmla="*/ 2180406 w 4853691"/>
              <a:gd name="connsiteY11668" fmla="*/ 659520 h 4860733"/>
              <a:gd name="connsiteX11669" fmla="*/ 2196835 w 4853691"/>
              <a:gd name="connsiteY11669" fmla="*/ 659520 h 4860733"/>
              <a:gd name="connsiteX11670" fmla="*/ 2206224 w 4853691"/>
              <a:gd name="connsiteY11670" fmla="*/ 675949 h 4860733"/>
              <a:gd name="connsiteX11671" fmla="*/ 2203877 w 4853691"/>
              <a:gd name="connsiteY11671" fmla="*/ 680643 h 4860733"/>
              <a:gd name="connsiteX11672" fmla="*/ 2189794 w 4853691"/>
              <a:gd name="connsiteY11672" fmla="*/ 708808 h 4860733"/>
              <a:gd name="connsiteX11673" fmla="*/ 2178059 w 4853691"/>
              <a:gd name="connsiteY11673" fmla="*/ 732279 h 4860733"/>
              <a:gd name="connsiteX11674" fmla="*/ 2163977 w 4853691"/>
              <a:gd name="connsiteY11674" fmla="*/ 760443 h 4860733"/>
              <a:gd name="connsiteX11675" fmla="*/ 2152242 w 4853691"/>
              <a:gd name="connsiteY11675" fmla="*/ 781566 h 4860733"/>
              <a:gd name="connsiteX11676" fmla="*/ 2135812 w 4853691"/>
              <a:gd name="connsiteY11676" fmla="*/ 812078 h 4860733"/>
              <a:gd name="connsiteX11677" fmla="*/ 2124077 w 4853691"/>
              <a:gd name="connsiteY11677" fmla="*/ 835549 h 4860733"/>
              <a:gd name="connsiteX11678" fmla="*/ 2119383 w 4853691"/>
              <a:gd name="connsiteY11678" fmla="*/ 847284 h 4860733"/>
              <a:gd name="connsiteX11679" fmla="*/ 1638239 w 4853691"/>
              <a:gd name="connsiteY11679" fmla="*/ 934125 h 4860733"/>
              <a:gd name="connsiteX11680" fmla="*/ 1530274 w 4853691"/>
              <a:gd name="connsiteY11680" fmla="*/ 964636 h 4860733"/>
              <a:gd name="connsiteX11681" fmla="*/ 1509151 w 4853691"/>
              <a:gd name="connsiteY11681" fmla="*/ 971677 h 4860733"/>
              <a:gd name="connsiteX11682" fmla="*/ 1466904 w 4853691"/>
              <a:gd name="connsiteY11682" fmla="*/ 882489 h 4860733"/>
              <a:gd name="connsiteX11683" fmla="*/ 1464557 w 4853691"/>
              <a:gd name="connsiteY11683" fmla="*/ 877795 h 4860733"/>
              <a:gd name="connsiteX11684" fmla="*/ 1441087 w 4853691"/>
              <a:gd name="connsiteY11684" fmla="*/ 833202 h 4860733"/>
              <a:gd name="connsiteX11685" fmla="*/ 1485680 w 4853691"/>
              <a:gd name="connsiteY11685" fmla="*/ 807384 h 4860733"/>
              <a:gd name="connsiteX11686" fmla="*/ 1532621 w 4853691"/>
              <a:gd name="connsiteY11686" fmla="*/ 781566 h 4860733"/>
              <a:gd name="connsiteX11687" fmla="*/ 2246123 w 4853691"/>
              <a:gd name="connsiteY11687" fmla="*/ 624314 h 4860733"/>
              <a:gd name="connsiteX11688" fmla="*/ 2260206 w 4853691"/>
              <a:gd name="connsiteY11688" fmla="*/ 607885 h 4860733"/>
              <a:gd name="connsiteX11689" fmla="*/ 2276635 w 4853691"/>
              <a:gd name="connsiteY11689" fmla="*/ 589109 h 4860733"/>
              <a:gd name="connsiteX11690" fmla="*/ 2290717 w 4853691"/>
              <a:gd name="connsiteY11690" fmla="*/ 575026 h 4860733"/>
              <a:gd name="connsiteX11691" fmla="*/ 2307147 w 4853691"/>
              <a:gd name="connsiteY11691" fmla="*/ 556250 h 4860733"/>
              <a:gd name="connsiteX11692" fmla="*/ 2321229 w 4853691"/>
              <a:gd name="connsiteY11692" fmla="*/ 542168 h 4860733"/>
              <a:gd name="connsiteX11693" fmla="*/ 2337658 w 4853691"/>
              <a:gd name="connsiteY11693" fmla="*/ 525738 h 4860733"/>
              <a:gd name="connsiteX11694" fmla="*/ 2351741 w 4853691"/>
              <a:gd name="connsiteY11694" fmla="*/ 511656 h 4860733"/>
              <a:gd name="connsiteX11695" fmla="*/ 2368170 w 4853691"/>
              <a:gd name="connsiteY11695" fmla="*/ 495227 h 4860733"/>
              <a:gd name="connsiteX11696" fmla="*/ 2382252 w 4853691"/>
              <a:gd name="connsiteY11696" fmla="*/ 481145 h 4860733"/>
              <a:gd name="connsiteX11697" fmla="*/ 2398681 w 4853691"/>
              <a:gd name="connsiteY11697" fmla="*/ 464715 h 4860733"/>
              <a:gd name="connsiteX11698" fmla="*/ 2412764 w 4853691"/>
              <a:gd name="connsiteY11698" fmla="*/ 450633 h 4860733"/>
              <a:gd name="connsiteX11699" fmla="*/ 2429193 w 4853691"/>
              <a:gd name="connsiteY11699" fmla="*/ 436551 h 4860733"/>
              <a:gd name="connsiteX11700" fmla="*/ 2440928 w 4853691"/>
              <a:gd name="connsiteY11700" fmla="*/ 424815 h 4860733"/>
              <a:gd name="connsiteX11701" fmla="*/ 2447970 w 4853691"/>
              <a:gd name="connsiteY11701" fmla="*/ 422468 h 4860733"/>
              <a:gd name="connsiteX11702" fmla="*/ 2466746 w 4853691"/>
              <a:gd name="connsiteY11702" fmla="*/ 436551 h 4860733"/>
              <a:gd name="connsiteX11703" fmla="*/ 2485522 w 4853691"/>
              <a:gd name="connsiteY11703" fmla="*/ 424815 h 4860733"/>
              <a:gd name="connsiteX11704" fmla="*/ 2598180 w 4853691"/>
              <a:gd name="connsiteY11704" fmla="*/ 481145 h 4860733"/>
              <a:gd name="connsiteX11705" fmla="*/ 2586445 w 4853691"/>
              <a:gd name="connsiteY11705" fmla="*/ 485839 h 4860733"/>
              <a:gd name="connsiteX11706" fmla="*/ 2555934 w 4853691"/>
              <a:gd name="connsiteY11706" fmla="*/ 497574 h 4860733"/>
              <a:gd name="connsiteX11707" fmla="*/ 2537157 w 4853691"/>
              <a:gd name="connsiteY11707" fmla="*/ 504615 h 4860733"/>
              <a:gd name="connsiteX11708" fmla="*/ 2508993 w 4853691"/>
              <a:gd name="connsiteY11708" fmla="*/ 516350 h 4860733"/>
              <a:gd name="connsiteX11709" fmla="*/ 2487869 w 4853691"/>
              <a:gd name="connsiteY11709" fmla="*/ 525738 h 4860733"/>
              <a:gd name="connsiteX11710" fmla="*/ 2459705 w 4853691"/>
              <a:gd name="connsiteY11710" fmla="*/ 537474 h 4860733"/>
              <a:gd name="connsiteX11711" fmla="*/ 2438581 w 4853691"/>
              <a:gd name="connsiteY11711" fmla="*/ 546862 h 4860733"/>
              <a:gd name="connsiteX11712" fmla="*/ 2410417 w 4853691"/>
              <a:gd name="connsiteY11712" fmla="*/ 558597 h 4860733"/>
              <a:gd name="connsiteX11713" fmla="*/ 2389293 w 4853691"/>
              <a:gd name="connsiteY11713" fmla="*/ 567985 h 4860733"/>
              <a:gd name="connsiteX11714" fmla="*/ 2361129 w 4853691"/>
              <a:gd name="connsiteY11714" fmla="*/ 579720 h 4860733"/>
              <a:gd name="connsiteX11715" fmla="*/ 2340005 w 4853691"/>
              <a:gd name="connsiteY11715" fmla="*/ 591456 h 4860733"/>
              <a:gd name="connsiteX11716" fmla="*/ 2311841 w 4853691"/>
              <a:gd name="connsiteY11716" fmla="*/ 605538 h 4860733"/>
              <a:gd name="connsiteX11717" fmla="*/ 2290717 w 4853691"/>
              <a:gd name="connsiteY11717" fmla="*/ 617273 h 4860733"/>
              <a:gd name="connsiteX11718" fmla="*/ 2262553 w 4853691"/>
              <a:gd name="connsiteY11718" fmla="*/ 631355 h 4860733"/>
              <a:gd name="connsiteX11719" fmla="*/ 2241429 w 4853691"/>
              <a:gd name="connsiteY11719" fmla="*/ 643091 h 4860733"/>
              <a:gd name="connsiteX11720" fmla="*/ 2229694 w 4853691"/>
              <a:gd name="connsiteY11720" fmla="*/ 650132 h 4860733"/>
              <a:gd name="connsiteX11721" fmla="*/ 2227347 w 4853691"/>
              <a:gd name="connsiteY11721" fmla="*/ 645438 h 4860733"/>
              <a:gd name="connsiteX11722" fmla="*/ 2229694 w 4853691"/>
              <a:gd name="connsiteY11722" fmla="*/ 643091 h 4860733"/>
              <a:gd name="connsiteX11723" fmla="*/ 2246123 w 4853691"/>
              <a:gd name="connsiteY11723" fmla="*/ 624314 h 4860733"/>
              <a:gd name="connsiteX11724" fmla="*/ 2447970 w 4853691"/>
              <a:gd name="connsiteY11724" fmla="*/ 422468 h 4860733"/>
              <a:gd name="connsiteX11725" fmla="*/ 2445622 w 4853691"/>
              <a:gd name="connsiteY11725" fmla="*/ 422468 h 4860733"/>
              <a:gd name="connsiteX11726" fmla="*/ 2447970 w 4853691"/>
              <a:gd name="connsiteY11726" fmla="*/ 422468 h 4860733"/>
              <a:gd name="connsiteX11727" fmla="*/ 2447970 w 4853691"/>
              <a:gd name="connsiteY11727" fmla="*/ 422468 h 4860733"/>
              <a:gd name="connsiteX11728" fmla="*/ 2682674 w 4853691"/>
              <a:gd name="connsiteY11728" fmla="*/ 532780 h 4860733"/>
              <a:gd name="connsiteX11729" fmla="*/ 2710839 w 4853691"/>
              <a:gd name="connsiteY11729" fmla="*/ 549209 h 4860733"/>
              <a:gd name="connsiteX11730" fmla="*/ 2727268 w 4853691"/>
              <a:gd name="connsiteY11730" fmla="*/ 558597 h 4860733"/>
              <a:gd name="connsiteX11731" fmla="*/ 2750738 w 4853691"/>
              <a:gd name="connsiteY11731" fmla="*/ 572679 h 4860733"/>
              <a:gd name="connsiteX11732" fmla="*/ 2771862 w 4853691"/>
              <a:gd name="connsiteY11732" fmla="*/ 584415 h 4860733"/>
              <a:gd name="connsiteX11733" fmla="*/ 2792985 w 4853691"/>
              <a:gd name="connsiteY11733" fmla="*/ 598497 h 4860733"/>
              <a:gd name="connsiteX11734" fmla="*/ 2816456 w 4853691"/>
              <a:gd name="connsiteY11734" fmla="*/ 612579 h 4860733"/>
              <a:gd name="connsiteX11735" fmla="*/ 2835232 w 4853691"/>
              <a:gd name="connsiteY11735" fmla="*/ 626661 h 4860733"/>
              <a:gd name="connsiteX11736" fmla="*/ 2861050 w 4853691"/>
              <a:gd name="connsiteY11736" fmla="*/ 643091 h 4860733"/>
              <a:gd name="connsiteX11737" fmla="*/ 2879826 w 4853691"/>
              <a:gd name="connsiteY11737" fmla="*/ 654826 h 4860733"/>
              <a:gd name="connsiteX11738" fmla="*/ 2905644 w 4853691"/>
              <a:gd name="connsiteY11738" fmla="*/ 673602 h 4860733"/>
              <a:gd name="connsiteX11739" fmla="*/ 2922073 w 4853691"/>
              <a:gd name="connsiteY11739" fmla="*/ 685338 h 4860733"/>
              <a:gd name="connsiteX11740" fmla="*/ 2950237 w 4853691"/>
              <a:gd name="connsiteY11740" fmla="*/ 704114 h 4860733"/>
              <a:gd name="connsiteX11741" fmla="*/ 2964320 w 4853691"/>
              <a:gd name="connsiteY11741" fmla="*/ 713502 h 4860733"/>
              <a:gd name="connsiteX11742" fmla="*/ 2959626 w 4853691"/>
              <a:gd name="connsiteY11742" fmla="*/ 849631 h 4860733"/>
              <a:gd name="connsiteX11743" fmla="*/ 2931461 w 4853691"/>
              <a:gd name="connsiteY11743" fmla="*/ 847284 h 4860733"/>
              <a:gd name="connsiteX11744" fmla="*/ 2882173 w 4853691"/>
              <a:gd name="connsiteY11744" fmla="*/ 842590 h 4860733"/>
              <a:gd name="connsiteX11745" fmla="*/ 2849314 w 4853691"/>
              <a:gd name="connsiteY11745" fmla="*/ 840243 h 4860733"/>
              <a:gd name="connsiteX11746" fmla="*/ 2800027 w 4853691"/>
              <a:gd name="connsiteY11746" fmla="*/ 835549 h 4860733"/>
              <a:gd name="connsiteX11747" fmla="*/ 2767168 w 4853691"/>
              <a:gd name="connsiteY11747" fmla="*/ 833202 h 4860733"/>
              <a:gd name="connsiteX11748" fmla="*/ 2717880 w 4853691"/>
              <a:gd name="connsiteY11748" fmla="*/ 830854 h 4860733"/>
              <a:gd name="connsiteX11749" fmla="*/ 2685021 w 4853691"/>
              <a:gd name="connsiteY11749" fmla="*/ 828507 h 4860733"/>
              <a:gd name="connsiteX11750" fmla="*/ 2631039 w 4853691"/>
              <a:gd name="connsiteY11750" fmla="*/ 826160 h 4860733"/>
              <a:gd name="connsiteX11751" fmla="*/ 2602875 w 4853691"/>
              <a:gd name="connsiteY11751" fmla="*/ 826160 h 4860733"/>
              <a:gd name="connsiteX11752" fmla="*/ 2520728 w 4853691"/>
              <a:gd name="connsiteY11752" fmla="*/ 826160 h 4860733"/>
              <a:gd name="connsiteX11753" fmla="*/ 2344699 w 4853691"/>
              <a:gd name="connsiteY11753" fmla="*/ 830854 h 4860733"/>
              <a:gd name="connsiteX11754" fmla="*/ 2332964 w 4853691"/>
              <a:gd name="connsiteY11754" fmla="*/ 814425 h 4860733"/>
              <a:gd name="connsiteX11755" fmla="*/ 2316535 w 4853691"/>
              <a:gd name="connsiteY11755" fmla="*/ 793302 h 4860733"/>
              <a:gd name="connsiteX11756" fmla="*/ 2293064 w 4853691"/>
              <a:gd name="connsiteY11756" fmla="*/ 760443 h 4860733"/>
              <a:gd name="connsiteX11757" fmla="*/ 2271941 w 4853691"/>
              <a:gd name="connsiteY11757" fmla="*/ 732279 h 4860733"/>
              <a:gd name="connsiteX11758" fmla="*/ 2255512 w 4853691"/>
              <a:gd name="connsiteY11758" fmla="*/ 708808 h 4860733"/>
              <a:gd name="connsiteX11759" fmla="*/ 2229694 w 4853691"/>
              <a:gd name="connsiteY11759" fmla="*/ 673602 h 4860733"/>
              <a:gd name="connsiteX11760" fmla="*/ 2229694 w 4853691"/>
              <a:gd name="connsiteY11760" fmla="*/ 671255 h 4860733"/>
              <a:gd name="connsiteX11761" fmla="*/ 2236735 w 4853691"/>
              <a:gd name="connsiteY11761" fmla="*/ 654826 h 4860733"/>
              <a:gd name="connsiteX11762" fmla="*/ 2234388 w 4853691"/>
              <a:gd name="connsiteY11762" fmla="*/ 645438 h 4860733"/>
              <a:gd name="connsiteX11763" fmla="*/ 2267247 w 4853691"/>
              <a:gd name="connsiteY11763" fmla="*/ 626661 h 4860733"/>
              <a:gd name="connsiteX11764" fmla="*/ 2278982 w 4853691"/>
              <a:gd name="connsiteY11764" fmla="*/ 619620 h 4860733"/>
              <a:gd name="connsiteX11765" fmla="*/ 2314188 w 4853691"/>
              <a:gd name="connsiteY11765" fmla="*/ 600844 h 4860733"/>
              <a:gd name="connsiteX11766" fmla="*/ 2330617 w 4853691"/>
              <a:gd name="connsiteY11766" fmla="*/ 591456 h 4860733"/>
              <a:gd name="connsiteX11767" fmla="*/ 2363476 w 4853691"/>
              <a:gd name="connsiteY11767" fmla="*/ 575026 h 4860733"/>
              <a:gd name="connsiteX11768" fmla="*/ 2379905 w 4853691"/>
              <a:gd name="connsiteY11768" fmla="*/ 567985 h 4860733"/>
              <a:gd name="connsiteX11769" fmla="*/ 2412764 w 4853691"/>
              <a:gd name="connsiteY11769" fmla="*/ 553903 h 4860733"/>
              <a:gd name="connsiteX11770" fmla="*/ 2431540 w 4853691"/>
              <a:gd name="connsiteY11770" fmla="*/ 546862 h 4860733"/>
              <a:gd name="connsiteX11771" fmla="*/ 2462052 w 4853691"/>
              <a:gd name="connsiteY11771" fmla="*/ 532780 h 4860733"/>
              <a:gd name="connsiteX11772" fmla="*/ 2473787 w 4853691"/>
              <a:gd name="connsiteY11772" fmla="*/ 528085 h 4860733"/>
              <a:gd name="connsiteX11773" fmla="*/ 2508993 w 4853691"/>
              <a:gd name="connsiteY11773" fmla="*/ 514003 h 4860733"/>
              <a:gd name="connsiteX11774" fmla="*/ 2525422 w 4853691"/>
              <a:gd name="connsiteY11774" fmla="*/ 506962 h 4860733"/>
              <a:gd name="connsiteX11775" fmla="*/ 2581751 w 4853691"/>
              <a:gd name="connsiteY11775" fmla="*/ 485839 h 4860733"/>
              <a:gd name="connsiteX11776" fmla="*/ 2600528 w 4853691"/>
              <a:gd name="connsiteY11776" fmla="*/ 478797 h 4860733"/>
              <a:gd name="connsiteX11777" fmla="*/ 2673286 w 4853691"/>
              <a:gd name="connsiteY11777" fmla="*/ 518697 h 4860733"/>
              <a:gd name="connsiteX11778" fmla="*/ 2682674 w 4853691"/>
              <a:gd name="connsiteY11778" fmla="*/ 532780 h 4860733"/>
              <a:gd name="connsiteX11779" fmla="*/ 2992484 w 4853691"/>
              <a:gd name="connsiteY11779" fmla="*/ 744014 h 4860733"/>
              <a:gd name="connsiteX11780" fmla="*/ 3008914 w 4853691"/>
              <a:gd name="connsiteY11780" fmla="*/ 755749 h 4860733"/>
              <a:gd name="connsiteX11781" fmla="*/ 3037078 w 4853691"/>
              <a:gd name="connsiteY11781" fmla="*/ 779219 h 4860733"/>
              <a:gd name="connsiteX11782" fmla="*/ 3053508 w 4853691"/>
              <a:gd name="connsiteY11782" fmla="*/ 790955 h 4860733"/>
              <a:gd name="connsiteX11783" fmla="*/ 3084019 w 4853691"/>
              <a:gd name="connsiteY11783" fmla="*/ 814425 h 4860733"/>
              <a:gd name="connsiteX11784" fmla="*/ 3098101 w 4853691"/>
              <a:gd name="connsiteY11784" fmla="*/ 826160 h 4860733"/>
              <a:gd name="connsiteX11785" fmla="*/ 3128613 w 4853691"/>
              <a:gd name="connsiteY11785" fmla="*/ 851978 h 4860733"/>
              <a:gd name="connsiteX11786" fmla="*/ 3145042 w 4853691"/>
              <a:gd name="connsiteY11786" fmla="*/ 863713 h 4860733"/>
              <a:gd name="connsiteX11787" fmla="*/ 3161472 w 4853691"/>
              <a:gd name="connsiteY11787" fmla="*/ 877795 h 4860733"/>
              <a:gd name="connsiteX11788" fmla="*/ 3156778 w 4853691"/>
              <a:gd name="connsiteY11788" fmla="*/ 884836 h 4860733"/>
              <a:gd name="connsiteX11789" fmla="*/ 3133307 w 4853691"/>
              <a:gd name="connsiteY11789" fmla="*/ 880142 h 4860733"/>
              <a:gd name="connsiteX11790" fmla="*/ 3093407 w 4853691"/>
              <a:gd name="connsiteY11790" fmla="*/ 873101 h 4860733"/>
              <a:gd name="connsiteX11791" fmla="*/ 3048813 w 4853691"/>
              <a:gd name="connsiteY11791" fmla="*/ 866060 h 4860733"/>
              <a:gd name="connsiteX11792" fmla="*/ 3013608 w 4853691"/>
              <a:gd name="connsiteY11792" fmla="*/ 861366 h 4860733"/>
              <a:gd name="connsiteX11793" fmla="*/ 2966667 w 4853691"/>
              <a:gd name="connsiteY11793" fmla="*/ 856672 h 4860733"/>
              <a:gd name="connsiteX11794" fmla="*/ 2961973 w 4853691"/>
              <a:gd name="connsiteY11794" fmla="*/ 856672 h 4860733"/>
              <a:gd name="connsiteX11795" fmla="*/ 2961973 w 4853691"/>
              <a:gd name="connsiteY11795" fmla="*/ 842590 h 4860733"/>
              <a:gd name="connsiteX11796" fmla="*/ 2961973 w 4853691"/>
              <a:gd name="connsiteY11796" fmla="*/ 816772 h 4860733"/>
              <a:gd name="connsiteX11797" fmla="*/ 2961973 w 4853691"/>
              <a:gd name="connsiteY11797" fmla="*/ 800343 h 4860733"/>
              <a:gd name="connsiteX11798" fmla="*/ 2961973 w 4853691"/>
              <a:gd name="connsiteY11798" fmla="*/ 762790 h 4860733"/>
              <a:gd name="connsiteX11799" fmla="*/ 2961973 w 4853691"/>
              <a:gd name="connsiteY11799" fmla="*/ 758096 h 4860733"/>
              <a:gd name="connsiteX11800" fmla="*/ 2964320 w 4853691"/>
              <a:gd name="connsiteY11800" fmla="*/ 722890 h 4860733"/>
              <a:gd name="connsiteX11801" fmla="*/ 2964320 w 4853691"/>
              <a:gd name="connsiteY11801" fmla="*/ 722890 h 4860733"/>
              <a:gd name="connsiteX11802" fmla="*/ 2992484 w 4853691"/>
              <a:gd name="connsiteY11802" fmla="*/ 744014 h 4860733"/>
              <a:gd name="connsiteX11803" fmla="*/ 3497099 w 4853691"/>
              <a:gd name="connsiteY11803" fmla="*/ 1537315 h 4860733"/>
              <a:gd name="connsiteX11804" fmla="*/ 3522917 w 4853691"/>
              <a:gd name="connsiteY11804" fmla="*/ 1598339 h 4860733"/>
              <a:gd name="connsiteX11805" fmla="*/ 3511182 w 4853691"/>
              <a:gd name="connsiteY11805" fmla="*/ 1617115 h 4860733"/>
              <a:gd name="connsiteX11806" fmla="*/ 3511182 w 4853691"/>
              <a:gd name="connsiteY11806" fmla="*/ 1621809 h 4860733"/>
              <a:gd name="connsiteX11807" fmla="*/ 3508834 w 4853691"/>
              <a:gd name="connsiteY11807" fmla="*/ 1621809 h 4860733"/>
              <a:gd name="connsiteX11808" fmla="*/ 3466588 w 4853691"/>
              <a:gd name="connsiteY11808" fmla="*/ 1635891 h 4860733"/>
              <a:gd name="connsiteX11809" fmla="*/ 3433729 w 4853691"/>
              <a:gd name="connsiteY11809" fmla="*/ 1647627 h 4860733"/>
              <a:gd name="connsiteX11810" fmla="*/ 3403217 w 4853691"/>
              <a:gd name="connsiteY11810" fmla="*/ 1659362 h 4860733"/>
              <a:gd name="connsiteX11811" fmla="*/ 3344541 w 4853691"/>
              <a:gd name="connsiteY11811" fmla="*/ 1682832 h 4860733"/>
              <a:gd name="connsiteX11812" fmla="*/ 3335153 w 4853691"/>
              <a:gd name="connsiteY11812" fmla="*/ 1685179 h 4860733"/>
              <a:gd name="connsiteX11813" fmla="*/ 3126266 w 4853691"/>
              <a:gd name="connsiteY11813" fmla="*/ 1781408 h 4860733"/>
              <a:gd name="connsiteX11814" fmla="*/ 3116878 w 4853691"/>
              <a:gd name="connsiteY11814" fmla="*/ 1786102 h 4860733"/>
              <a:gd name="connsiteX11815" fmla="*/ 3053508 w 4853691"/>
              <a:gd name="connsiteY11815" fmla="*/ 1818961 h 4860733"/>
              <a:gd name="connsiteX11816" fmla="*/ 3037078 w 4853691"/>
              <a:gd name="connsiteY11816" fmla="*/ 1828349 h 4860733"/>
              <a:gd name="connsiteX11817" fmla="*/ 2994831 w 4853691"/>
              <a:gd name="connsiteY11817" fmla="*/ 1851820 h 4860733"/>
              <a:gd name="connsiteX11818" fmla="*/ 2978402 w 4853691"/>
              <a:gd name="connsiteY11818" fmla="*/ 1842432 h 4860733"/>
              <a:gd name="connsiteX11819" fmla="*/ 2978402 w 4853691"/>
              <a:gd name="connsiteY11819" fmla="*/ 1842432 h 4860733"/>
              <a:gd name="connsiteX11820" fmla="*/ 2969014 w 4853691"/>
              <a:gd name="connsiteY11820" fmla="*/ 1649974 h 4860733"/>
              <a:gd name="connsiteX11821" fmla="*/ 2969014 w 4853691"/>
              <a:gd name="connsiteY11821" fmla="*/ 1645280 h 4860733"/>
              <a:gd name="connsiteX11822" fmla="*/ 2966667 w 4853691"/>
              <a:gd name="connsiteY11822" fmla="*/ 1558439 h 4860733"/>
              <a:gd name="connsiteX11823" fmla="*/ 2966667 w 4853691"/>
              <a:gd name="connsiteY11823" fmla="*/ 1539662 h 4860733"/>
              <a:gd name="connsiteX11824" fmla="*/ 2964320 w 4853691"/>
              <a:gd name="connsiteY11824" fmla="*/ 1445781 h 4860733"/>
              <a:gd name="connsiteX11825" fmla="*/ 2964320 w 4853691"/>
              <a:gd name="connsiteY11825" fmla="*/ 1434045 h 4860733"/>
              <a:gd name="connsiteX11826" fmla="*/ 2959626 w 4853691"/>
              <a:gd name="connsiteY11826" fmla="*/ 1234546 h 4860733"/>
              <a:gd name="connsiteX11827" fmla="*/ 2959626 w 4853691"/>
              <a:gd name="connsiteY11827" fmla="*/ 1225158 h 4860733"/>
              <a:gd name="connsiteX11828" fmla="*/ 2959626 w 4853691"/>
              <a:gd name="connsiteY11828" fmla="*/ 1042089 h 4860733"/>
              <a:gd name="connsiteX11829" fmla="*/ 2978402 w 4853691"/>
              <a:gd name="connsiteY11829" fmla="*/ 1020965 h 4860733"/>
              <a:gd name="connsiteX11830" fmla="*/ 2959626 w 4853691"/>
              <a:gd name="connsiteY11830" fmla="*/ 999842 h 4860733"/>
              <a:gd name="connsiteX11831" fmla="*/ 2959626 w 4853691"/>
              <a:gd name="connsiteY11831" fmla="*/ 974024 h 4860733"/>
              <a:gd name="connsiteX11832" fmla="*/ 2959626 w 4853691"/>
              <a:gd name="connsiteY11832" fmla="*/ 962289 h 4860733"/>
              <a:gd name="connsiteX11833" fmla="*/ 2959626 w 4853691"/>
              <a:gd name="connsiteY11833" fmla="*/ 927083 h 4860733"/>
              <a:gd name="connsiteX11834" fmla="*/ 2959626 w 4853691"/>
              <a:gd name="connsiteY11834" fmla="*/ 908307 h 4860733"/>
              <a:gd name="connsiteX11835" fmla="*/ 2959626 w 4853691"/>
              <a:gd name="connsiteY11835" fmla="*/ 882489 h 4860733"/>
              <a:gd name="connsiteX11836" fmla="*/ 2959626 w 4853691"/>
              <a:gd name="connsiteY11836" fmla="*/ 870754 h 4860733"/>
              <a:gd name="connsiteX11837" fmla="*/ 3154430 w 4853691"/>
              <a:gd name="connsiteY11837" fmla="*/ 884836 h 4860733"/>
              <a:gd name="connsiteX11838" fmla="*/ 3154430 w 4853691"/>
              <a:gd name="connsiteY11838" fmla="*/ 884836 h 4860733"/>
              <a:gd name="connsiteX11839" fmla="*/ 3175554 w 4853691"/>
              <a:gd name="connsiteY11839" fmla="*/ 905960 h 4860733"/>
              <a:gd name="connsiteX11840" fmla="*/ 3194330 w 4853691"/>
              <a:gd name="connsiteY11840" fmla="*/ 887184 h 4860733"/>
              <a:gd name="connsiteX11841" fmla="*/ 3227189 w 4853691"/>
              <a:gd name="connsiteY11841" fmla="*/ 889531 h 4860733"/>
              <a:gd name="connsiteX11842" fmla="*/ 3398523 w 4853691"/>
              <a:gd name="connsiteY11842" fmla="*/ 1295570 h 4860733"/>
              <a:gd name="connsiteX11843" fmla="*/ 3497099 w 4853691"/>
              <a:gd name="connsiteY11843" fmla="*/ 1537315 h 4860733"/>
              <a:gd name="connsiteX11844" fmla="*/ 3464241 w 4853691"/>
              <a:gd name="connsiteY11844" fmla="*/ 2492563 h 4860733"/>
              <a:gd name="connsiteX11845" fmla="*/ 3515876 w 4853691"/>
              <a:gd name="connsiteY11845" fmla="*/ 2551240 h 4860733"/>
              <a:gd name="connsiteX11846" fmla="*/ 3508834 w 4853691"/>
              <a:gd name="connsiteY11846" fmla="*/ 2562975 h 4860733"/>
              <a:gd name="connsiteX11847" fmla="*/ 3201371 w 4853691"/>
              <a:gd name="connsiteY11847" fmla="*/ 2530116 h 4860733"/>
              <a:gd name="connsiteX11848" fmla="*/ 3194330 w 4853691"/>
              <a:gd name="connsiteY11848" fmla="*/ 2530116 h 4860733"/>
              <a:gd name="connsiteX11849" fmla="*/ 3189636 w 4853691"/>
              <a:gd name="connsiteY11849" fmla="*/ 2530116 h 4860733"/>
              <a:gd name="connsiteX11850" fmla="*/ 3091060 w 4853691"/>
              <a:gd name="connsiteY11850" fmla="*/ 2518381 h 4860733"/>
              <a:gd name="connsiteX11851" fmla="*/ 3091060 w 4853691"/>
              <a:gd name="connsiteY11851" fmla="*/ 2516034 h 4860733"/>
              <a:gd name="connsiteX11852" fmla="*/ 3069937 w 4853691"/>
              <a:gd name="connsiteY11852" fmla="*/ 2494910 h 4860733"/>
              <a:gd name="connsiteX11853" fmla="*/ 3067590 w 4853691"/>
              <a:gd name="connsiteY11853" fmla="*/ 2494910 h 4860733"/>
              <a:gd name="connsiteX11854" fmla="*/ 2980749 w 4853691"/>
              <a:gd name="connsiteY11854" fmla="*/ 1879984 h 4860733"/>
              <a:gd name="connsiteX11855" fmla="*/ 2987790 w 4853691"/>
              <a:gd name="connsiteY11855" fmla="*/ 1877637 h 4860733"/>
              <a:gd name="connsiteX11856" fmla="*/ 3452505 w 4853691"/>
              <a:gd name="connsiteY11856" fmla="*/ 2483175 h 4860733"/>
              <a:gd name="connsiteX11857" fmla="*/ 3464241 w 4853691"/>
              <a:gd name="connsiteY11857" fmla="*/ 2492563 h 4860733"/>
              <a:gd name="connsiteX11858" fmla="*/ 3607410 w 4853691"/>
              <a:gd name="connsiteY11858" fmla="*/ 2612263 h 4860733"/>
              <a:gd name="connsiteX11859" fmla="*/ 3757622 w 4853691"/>
              <a:gd name="connsiteY11859" fmla="*/ 2687368 h 4860733"/>
              <a:gd name="connsiteX11860" fmla="*/ 3776398 w 4853691"/>
              <a:gd name="connsiteY11860" fmla="*/ 2696756 h 4860733"/>
              <a:gd name="connsiteX11861" fmla="*/ 3828033 w 4853691"/>
              <a:gd name="connsiteY11861" fmla="*/ 2720227 h 4860733"/>
              <a:gd name="connsiteX11862" fmla="*/ 3851503 w 4853691"/>
              <a:gd name="connsiteY11862" fmla="*/ 2729615 h 4860733"/>
              <a:gd name="connsiteX11863" fmla="*/ 3896097 w 4853691"/>
              <a:gd name="connsiteY11863" fmla="*/ 2748391 h 4860733"/>
              <a:gd name="connsiteX11864" fmla="*/ 3924262 w 4853691"/>
              <a:gd name="connsiteY11864" fmla="*/ 2757780 h 4860733"/>
              <a:gd name="connsiteX11865" fmla="*/ 3964161 w 4853691"/>
              <a:gd name="connsiteY11865" fmla="*/ 2771862 h 4860733"/>
              <a:gd name="connsiteX11866" fmla="*/ 3992326 w 4853691"/>
              <a:gd name="connsiteY11866" fmla="*/ 2781250 h 4860733"/>
              <a:gd name="connsiteX11867" fmla="*/ 4027532 w 4853691"/>
              <a:gd name="connsiteY11867" fmla="*/ 2792985 h 4860733"/>
              <a:gd name="connsiteX11868" fmla="*/ 4058043 w 4853691"/>
              <a:gd name="connsiteY11868" fmla="*/ 2800026 h 4860733"/>
              <a:gd name="connsiteX11869" fmla="*/ 4072126 w 4853691"/>
              <a:gd name="connsiteY11869" fmla="*/ 2804721 h 4860733"/>
              <a:gd name="connsiteX11870" fmla="*/ 4072126 w 4853691"/>
              <a:gd name="connsiteY11870" fmla="*/ 2809415 h 4860733"/>
              <a:gd name="connsiteX11871" fmla="*/ 4074473 w 4853691"/>
              <a:gd name="connsiteY11871" fmla="*/ 2818803 h 4860733"/>
              <a:gd name="connsiteX11872" fmla="*/ 3989979 w 4853691"/>
              <a:gd name="connsiteY11872" fmla="*/ 2870438 h 4860733"/>
              <a:gd name="connsiteX11873" fmla="*/ 3846809 w 4853691"/>
              <a:gd name="connsiteY11873" fmla="*/ 2959626 h 4860733"/>
              <a:gd name="connsiteX11874" fmla="*/ 3778745 w 4853691"/>
              <a:gd name="connsiteY11874" fmla="*/ 3001873 h 4860733"/>
              <a:gd name="connsiteX11875" fmla="*/ 3764662 w 4853691"/>
              <a:gd name="connsiteY11875" fmla="*/ 3011261 h 4860733"/>
              <a:gd name="connsiteX11876" fmla="*/ 3673128 w 4853691"/>
              <a:gd name="connsiteY11876" fmla="*/ 3067590 h 4860733"/>
              <a:gd name="connsiteX11877" fmla="*/ 3654351 w 4853691"/>
              <a:gd name="connsiteY11877" fmla="*/ 3079325 h 4860733"/>
              <a:gd name="connsiteX11878" fmla="*/ 3565163 w 4853691"/>
              <a:gd name="connsiteY11878" fmla="*/ 3133307 h 4860733"/>
              <a:gd name="connsiteX11879" fmla="*/ 3548734 w 4853691"/>
              <a:gd name="connsiteY11879" fmla="*/ 3142695 h 4860733"/>
              <a:gd name="connsiteX11880" fmla="*/ 3454852 w 4853691"/>
              <a:gd name="connsiteY11880" fmla="*/ 3199024 h 4860733"/>
              <a:gd name="connsiteX11881" fmla="*/ 3436076 w 4853691"/>
              <a:gd name="connsiteY11881" fmla="*/ 3208413 h 4860733"/>
              <a:gd name="connsiteX11882" fmla="*/ 3342194 w 4853691"/>
              <a:gd name="connsiteY11882" fmla="*/ 3262394 h 4860733"/>
              <a:gd name="connsiteX11883" fmla="*/ 3330459 w 4853691"/>
              <a:gd name="connsiteY11883" fmla="*/ 3269436 h 4860733"/>
              <a:gd name="connsiteX11884" fmla="*/ 3227189 w 4853691"/>
              <a:gd name="connsiteY11884" fmla="*/ 3328112 h 4860733"/>
              <a:gd name="connsiteX11885" fmla="*/ 3210760 w 4853691"/>
              <a:gd name="connsiteY11885" fmla="*/ 3337500 h 4860733"/>
              <a:gd name="connsiteX11886" fmla="*/ 3126266 w 4853691"/>
              <a:gd name="connsiteY11886" fmla="*/ 3384441 h 4860733"/>
              <a:gd name="connsiteX11887" fmla="*/ 3119225 w 4853691"/>
              <a:gd name="connsiteY11887" fmla="*/ 3377400 h 4860733"/>
              <a:gd name="connsiteX11888" fmla="*/ 3208412 w 4853691"/>
              <a:gd name="connsiteY11888" fmla="*/ 3194330 h 4860733"/>
              <a:gd name="connsiteX11889" fmla="*/ 3236577 w 4853691"/>
              <a:gd name="connsiteY11889" fmla="*/ 3138001 h 4860733"/>
              <a:gd name="connsiteX11890" fmla="*/ 3260047 w 4853691"/>
              <a:gd name="connsiteY11890" fmla="*/ 3091060 h 4860733"/>
              <a:gd name="connsiteX11891" fmla="*/ 3297600 w 4853691"/>
              <a:gd name="connsiteY11891" fmla="*/ 3015955 h 4860733"/>
              <a:gd name="connsiteX11892" fmla="*/ 3311683 w 4853691"/>
              <a:gd name="connsiteY11892" fmla="*/ 2987790 h 4860733"/>
              <a:gd name="connsiteX11893" fmla="*/ 3363318 w 4853691"/>
              <a:gd name="connsiteY11893" fmla="*/ 2886867 h 4860733"/>
              <a:gd name="connsiteX11894" fmla="*/ 3365664 w 4853691"/>
              <a:gd name="connsiteY11894" fmla="*/ 2882173 h 4860733"/>
              <a:gd name="connsiteX11895" fmla="*/ 3473629 w 4853691"/>
              <a:gd name="connsiteY11895" fmla="*/ 2675633 h 4860733"/>
              <a:gd name="connsiteX11896" fmla="*/ 3518223 w 4853691"/>
              <a:gd name="connsiteY11896" fmla="*/ 2593486 h 4860733"/>
              <a:gd name="connsiteX11897" fmla="*/ 3520570 w 4853691"/>
              <a:gd name="connsiteY11897" fmla="*/ 2588792 h 4860733"/>
              <a:gd name="connsiteX11898" fmla="*/ 3529958 w 4853691"/>
              <a:gd name="connsiteY11898" fmla="*/ 2591139 h 4860733"/>
              <a:gd name="connsiteX11899" fmla="*/ 3546387 w 4853691"/>
              <a:gd name="connsiteY11899" fmla="*/ 2581751 h 4860733"/>
              <a:gd name="connsiteX11900" fmla="*/ 3602716 w 4853691"/>
              <a:gd name="connsiteY11900" fmla="*/ 2612263 h 4860733"/>
              <a:gd name="connsiteX11901" fmla="*/ 3607410 w 4853691"/>
              <a:gd name="connsiteY11901" fmla="*/ 2612263 h 4860733"/>
              <a:gd name="connsiteX11902" fmla="*/ 4130802 w 4853691"/>
              <a:gd name="connsiteY11902" fmla="*/ 2823497 h 4860733"/>
              <a:gd name="connsiteX11903" fmla="*/ 4151925 w 4853691"/>
              <a:gd name="connsiteY11903" fmla="*/ 2830538 h 4860733"/>
              <a:gd name="connsiteX11904" fmla="*/ 4168355 w 4853691"/>
              <a:gd name="connsiteY11904" fmla="*/ 2835232 h 4860733"/>
              <a:gd name="connsiteX11905" fmla="*/ 4191825 w 4853691"/>
              <a:gd name="connsiteY11905" fmla="*/ 2842273 h 4860733"/>
              <a:gd name="connsiteX11906" fmla="*/ 4205907 w 4853691"/>
              <a:gd name="connsiteY11906" fmla="*/ 2846967 h 4860733"/>
              <a:gd name="connsiteX11907" fmla="*/ 4229378 w 4853691"/>
              <a:gd name="connsiteY11907" fmla="*/ 2851662 h 4860733"/>
              <a:gd name="connsiteX11908" fmla="*/ 4241113 w 4853691"/>
              <a:gd name="connsiteY11908" fmla="*/ 2854009 h 4860733"/>
              <a:gd name="connsiteX11909" fmla="*/ 4264583 w 4853691"/>
              <a:gd name="connsiteY11909" fmla="*/ 2858703 h 4860733"/>
              <a:gd name="connsiteX11910" fmla="*/ 4276319 w 4853691"/>
              <a:gd name="connsiteY11910" fmla="*/ 2861050 h 4860733"/>
              <a:gd name="connsiteX11911" fmla="*/ 4299789 w 4853691"/>
              <a:gd name="connsiteY11911" fmla="*/ 2863397 h 4860733"/>
              <a:gd name="connsiteX11912" fmla="*/ 4311524 w 4853691"/>
              <a:gd name="connsiteY11912" fmla="*/ 2865744 h 4860733"/>
              <a:gd name="connsiteX11913" fmla="*/ 4334995 w 4853691"/>
              <a:gd name="connsiteY11913" fmla="*/ 2868091 h 4860733"/>
              <a:gd name="connsiteX11914" fmla="*/ 4344383 w 4853691"/>
              <a:gd name="connsiteY11914" fmla="*/ 2868091 h 4860733"/>
              <a:gd name="connsiteX11915" fmla="*/ 4377242 w 4853691"/>
              <a:gd name="connsiteY11915" fmla="*/ 2868091 h 4860733"/>
              <a:gd name="connsiteX11916" fmla="*/ 4377242 w 4853691"/>
              <a:gd name="connsiteY11916" fmla="*/ 2868091 h 4860733"/>
              <a:gd name="connsiteX11917" fmla="*/ 4421835 w 4853691"/>
              <a:gd name="connsiteY11917" fmla="*/ 2865744 h 4860733"/>
              <a:gd name="connsiteX11918" fmla="*/ 4435918 w 4853691"/>
              <a:gd name="connsiteY11918" fmla="*/ 2863397 h 4860733"/>
              <a:gd name="connsiteX11919" fmla="*/ 4464082 w 4853691"/>
              <a:gd name="connsiteY11919" fmla="*/ 2858703 h 4860733"/>
              <a:gd name="connsiteX11920" fmla="*/ 4480512 w 4853691"/>
              <a:gd name="connsiteY11920" fmla="*/ 2854009 h 4860733"/>
              <a:gd name="connsiteX11921" fmla="*/ 4503982 w 4853691"/>
              <a:gd name="connsiteY11921" fmla="*/ 2849314 h 4860733"/>
              <a:gd name="connsiteX11922" fmla="*/ 4520412 w 4853691"/>
              <a:gd name="connsiteY11922" fmla="*/ 2842273 h 4860733"/>
              <a:gd name="connsiteX11923" fmla="*/ 4522759 w 4853691"/>
              <a:gd name="connsiteY11923" fmla="*/ 2842273 h 4860733"/>
              <a:gd name="connsiteX11924" fmla="*/ 4529800 w 4853691"/>
              <a:gd name="connsiteY11924" fmla="*/ 2851662 h 4860733"/>
              <a:gd name="connsiteX11925" fmla="*/ 4520412 w 4853691"/>
              <a:gd name="connsiteY11925" fmla="*/ 2870438 h 4860733"/>
              <a:gd name="connsiteX11926" fmla="*/ 4452347 w 4853691"/>
              <a:gd name="connsiteY11926" fmla="*/ 2985443 h 4860733"/>
              <a:gd name="connsiteX11927" fmla="*/ 4323260 w 4853691"/>
              <a:gd name="connsiteY11927" fmla="*/ 3206065 h 4860733"/>
              <a:gd name="connsiteX11928" fmla="*/ 4295095 w 4853691"/>
              <a:gd name="connsiteY11928" fmla="*/ 3253006 h 4860733"/>
              <a:gd name="connsiteX11929" fmla="*/ 4276319 w 4853691"/>
              <a:gd name="connsiteY11929" fmla="*/ 3283518 h 4860733"/>
              <a:gd name="connsiteX11930" fmla="*/ 4248154 w 4853691"/>
              <a:gd name="connsiteY11930" fmla="*/ 3332806 h 4860733"/>
              <a:gd name="connsiteX11931" fmla="*/ 4229378 w 4853691"/>
              <a:gd name="connsiteY11931" fmla="*/ 3363318 h 4860733"/>
              <a:gd name="connsiteX11932" fmla="*/ 4201213 w 4853691"/>
              <a:gd name="connsiteY11932" fmla="*/ 3410258 h 4860733"/>
              <a:gd name="connsiteX11933" fmla="*/ 4182437 w 4853691"/>
              <a:gd name="connsiteY11933" fmla="*/ 3440770 h 4860733"/>
              <a:gd name="connsiteX11934" fmla="*/ 4151925 w 4853691"/>
              <a:gd name="connsiteY11934" fmla="*/ 3490058 h 4860733"/>
              <a:gd name="connsiteX11935" fmla="*/ 4133149 w 4853691"/>
              <a:gd name="connsiteY11935" fmla="*/ 3520570 h 4860733"/>
              <a:gd name="connsiteX11936" fmla="*/ 4102637 w 4853691"/>
              <a:gd name="connsiteY11936" fmla="*/ 3567510 h 4860733"/>
              <a:gd name="connsiteX11937" fmla="*/ 4090902 w 4853691"/>
              <a:gd name="connsiteY11937" fmla="*/ 3586287 h 4860733"/>
              <a:gd name="connsiteX11938" fmla="*/ 4081514 w 4853691"/>
              <a:gd name="connsiteY11938" fmla="*/ 3583940 h 4860733"/>
              <a:gd name="connsiteX11939" fmla="*/ 4081514 w 4853691"/>
              <a:gd name="connsiteY11939" fmla="*/ 3583940 h 4860733"/>
              <a:gd name="connsiteX11940" fmla="*/ 4079167 w 4853691"/>
              <a:gd name="connsiteY11940" fmla="*/ 3555775 h 4860733"/>
              <a:gd name="connsiteX11941" fmla="*/ 4076820 w 4853691"/>
              <a:gd name="connsiteY11941" fmla="*/ 3511182 h 4860733"/>
              <a:gd name="connsiteX11942" fmla="*/ 4074473 w 4853691"/>
              <a:gd name="connsiteY11942" fmla="*/ 3454853 h 4860733"/>
              <a:gd name="connsiteX11943" fmla="*/ 4074473 w 4853691"/>
              <a:gd name="connsiteY11943" fmla="*/ 3417300 h 4860733"/>
              <a:gd name="connsiteX11944" fmla="*/ 4074473 w 4853691"/>
              <a:gd name="connsiteY11944" fmla="*/ 3356276 h 4860733"/>
              <a:gd name="connsiteX11945" fmla="*/ 4074473 w 4853691"/>
              <a:gd name="connsiteY11945" fmla="*/ 3321071 h 4860733"/>
              <a:gd name="connsiteX11946" fmla="*/ 4074473 w 4853691"/>
              <a:gd name="connsiteY11946" fmla="*/ 3257700 h 4860733"/>
              <a:gd name="connsiteX11947" fmla="*/ 4074473 w 4853691"/>
              <a:gd name="connsiteY11947" fmla="*/ 3224842 h 4860733"/>
              <a:gd name="connsiteX11948" fmla="*/ 4074473 w 4853691"/>
              <a:gd name="connsiteY11948" fmla="*/ 3168513 h 4860733"/>
              <a:gd name="connsiteX11949" fmla="*/ 4074473 w 4853691"/>
              <a:gd name="connsiteY11949" fmla="*/ 3123919 h 4860733"/>
              <a:gd name="connsiteX11950" fmla="*/ 4074473 w 4853691"/>
              <a:gd name="connsiteY11950" fmla="*/ 3119225 h 4860733"/>
              <a:gd name="connsiteX11951" fmla="*/ 4083861 w 4853691"/>
              <a:gd name="connsiteY11951" fmla="*/ 2832885 h 4860733"/>
              <a:gd name="connsiteX11952" fmla="*/ 4083861 w 4853691"/>
              <a:gd name="connsiteY11952" fmla="*/ 2832885 h 4860733"/>
              <a:gd name="connsiteX11953" fmla="*/ 4102637 w 4853691"/>
              <a:gd name="connsiteY11953" fmla="*/ 2821150 h 4860733"/>
              <a:gd name="connsiteX11954" fmla="*/ 4102637 w 4853691"/>
              <a:gd name="connsiteY11954" fmla="*/ 2821150 h 4860733"/>
              <a:gd name="connsiteX11955" fmla="*/ 4130802 w 4853691"/>
              <a:gd name="connsiteY11955" fmla="*/ 2823497 h 4860733"/>
              <a:gd name="connsiteX11956" fmla="*/ 4553270 w 4853691"/>
              <a:gd name="connsiteY11956" fmla="*/ 2879826 h 4860733"/>
              <a:gd name="connsiteX11957" fmla="*/ 4557964 w 4853691"/>
              <a:gd name="connsiteY11957" fmla="*/ 2907991 h 4860733"/>
              <a:gd name="connsiteX11958" fmla="*/ 4560311 w 4853691"/>
              <a:gd name="connsiteY11958" fmla="*/ 2919726 h 4860733"/>
              <a:gd name="connsiteX11959" fmla="*/ 4569699 w 4853691"/>
              <a:gd name="connsiteY11959" fmla="*/ 2976055 h 4860733"/>
              <a:gd name="connsiteX11960" fmla="*/ 4553270 w 4853691"/>
              <a:gd name="connsiteY11960" fmla="*/ 2994831 h 4860733"/>
              <a:gd name="connsiteX11961" fmla="*/ 4562658 w 4853691"/>
              <a:gd name="connsiteY11961" fmla="*/ 3011261 h 4860733"/>
              <a:gd name="connsiteX11962" fmla="*/ 4525106 w 4853691"/>
              <a:gd name="connsiteY11962" fmla="*/ 3072284 h 4860733"/>
              <a:gd name="connsiteX11963" fmla="*/ 4513371 w 4853691"/>
              <a:gd name="connsiteY11963" fmla="*/ 3088713 h 4860733"/>
              <a:gd name="connsiteX11964" fmla="*/ 4471124 w 4853691"/>
              <a:gd name="connsiteY11964" fmla="*/ 3149737 h 4860733"/>
              <a:gd name="connsiteX11965" fmla="*/ 4452347 w 4853691"/>
              <a:gd name="connsiteY11965" fmla="*/ 3175554 h 4860733"/>
              <a:gd name="connsiteX11966" fmla="*/ 4414795 w 4853691"/>
              <a:gd name="connsiteY11966" fmla="*/ 3227189 h 4860733"/>
              <a:gd name="connsiteX11967" fmla="*/ 4391324 w 4853691"/>
              <a:gd name="connsiteY11967" fmla="*/ 3257700 h 4860733"/>
              <a:gd name="connsiteX11968" fmla="*/ 4356118 w 4853691"/>
              <a:gd name="connsiteY11968" fmla="*/ 3304641 h 4860733"/>
              <a:gd name="connsiteX11969" fmla="*/ 4330301 w 4853691"/>
              <a:gd name="connsiteY11969" fmla="*/ 3337500 h 4860733"/>
              <a:gd name="connsiteX11970" fmla="*/ 4295095 w 4853691"/>
              <a:gd name="connsiteY11970" fmla="*/ 3382094 h 4860733"/>
              <a:gd name="connsiteX11971" fmla="*/ 4266931 w 4853691"/>
              <a:gd name="connsiteY11971" fmla="*/ 3414952 h 4860733"/>
              <a:gd name="connsiteX11972" fmla="*/ 4231725 w 4853691"/>
              <a:gd name="connsiteY11972" fmla="*/ 3454853 h 4860733"/>
              <a:gd name="connsiteX11973" fmla="*/ 4198866 w 4853691"/>
              <a:gd name="connsiteY11973" fmla="*/ 3490058 h 4860733"/>
              <a:gd name="connsiteX11974" fmla="*/ 4163660 w 4853691"/>
              <a:gd name="connsiteY11974" fmla="*/ 3527611 h 4860733"/>
              <a:gd name="connsiteX11975" fmla="*/ 4128455 w 4853691"/>
              <a:gd name="connsiteY11975" fmla="*/ 3562816 h 4860733"/>
              <a:gd name="connsiteX11976" fmla="*/ 4104984 w 4853691"/>
              <a:gd name="connsiteY11976" fmla="*/ 3588634 h 4860733"/>
              <a:gd name="connsiteX11977" fmla="*/ 4102637 w 4853691"/>
              <a:gd name="connsiteY11977" fmla="*/ 3586287 h 4860733"/>
              <a:gd name="connsiteX11978" fmla="*/ 4119067 w 4853691"/>
              <a:gd name="connsiteY11978" fmla="*/ 3562816 h 4860733"/>
              <a:gd name="connsiteX11979" fmla="*/ 4144884 w 4853691"/>
              <a:gd name="connsiteY11979" fmla="*/ 3520570 h 4860733"/>
              <a:gd name="connsiteX11980" fmla="*/ 4170701 w 4853691"/>
              <a:gd name="connsiteY11980" fmla="*/ 3480670 h 4860733"/>
              <a:gd name="connsiteX11981" fmla="*/ 4194172 w 4853691"/>
              <a:gd name="connsiteY11981" fmla="*/ 3440770 h 4860733"/>
              <a:gd name="connsiteX11982" fmla="*/ 4222337 w 4853691"/>
              <a:gd name="connsiteY11982" fmla="*/ 3396176 h 4860733"/>
              <a:gd name="connsiteX11983" fmla="*/ 4243460 w 4853691"/>
              <a:gd name="connsiteY11983" fmla="*/ 3363318 h 4860733"/>
              <a:gd name="connsiteX11984" fmla="*/ 4273972 w 4853691"/>
              <a:gd name="connsiteY11984" fmla="*/ 3314030 h 4860733"/>
              <a:gd name="connsiteX11985" fmla="*/ 4290401 w 4853691"/>
              <a:gd name="connsiteY11985" fmla="*/ 3285865 h 4860733"/>
              <a:gd name="connsiteX11986" fmla="*/ 4323260 w 4853691"/>
              <a:gd name="connsiteY11986" fmla="*/ 3231883 h 4860733"/>
              <a:gd name="connsiteX11987" fmla="*/ 4334995 w 4853691"/>
              <a:gd name="connsiteY11987" fmla="*/ 3210759 h 4860733"/>
              <a:gd name="connsiteX11988" fmla="*/ 4372548 w 4853691"/>
              <a:gd name="connsiteY11988" fmla="*/ 3147389 h 4860733"/>
              <a:gd name="connsiteX11989" fmla="*/ 4379589 w 4853691"/>
              <a:gd name="connsiteY11989" fmla="*/ 3135654 h 4860733"/>
              <a:gd name="connsiteX11990" fmla="*/ 4421835 w 4853691"/>
              <a:gd name="connsiteY11990" fmla="*/ 3062896 h 4860733"/>
              <a:gd name="connsiteX11991" fmla="*/ 4421835 w 4853691"/>
              <a:gd name="connsiteY11991" fmla="*/ 3062896 h 4860733"/>
              <a:gd name="connsiteX11992" fmla="*/ 4464082 w 4853691"/>
              <a:gd name="connsiteY11992" fmla="*/ 2992484 h 4860733"/>
              <a:gd name="connsiteX11993" fmla="*/ 4511023 w 4853691"/>
              <a:gd name="connsiteY11993" fmla="*/ 2910338 h 4860733"/>
              <a:gd name="connsiteX11994" fmla="*/ 4541535 w 4853691"/>
              <a:gd name="connsiteY11994" fmla="*/ 2861050 h 4860733"/>
              <a:gd name="connsiteX11995" fmla="*/ 4550923 w 4853691"/>
              <a:gd name="connsiteY11995" fmla="*/ 2863397 h 4860733"/>
              <a:gd name="connsiteX11996" fmla="*/ 4553270 w 4853691"/>
              <a:gd name="connsiteY11996" fmla="*/ 2863397 h 4860733"/>
              <a:gd name="connsiteX11997" fmla="*/ 4553270 w 4853691"/>
              <a:gd name="connsiteY11997" fmla="*/ 2863397 h 4860733"/>
              <a:gd name="connsiteX11998" fmla="*/ 4553270 w 4853691"/>
              <a:gd name="connsiteY11998" fmla="*/ 2879826 h 4860733"/>
              <a:gd name="connsiteX11999" fmla="*/ 4029879 w 4853691"/>
              <a:gd name="connsiteY11999" fmla="*/ 3661392 h 4860733"/>
              <a:gd name="connsiteX12000" fmla="*/ 3997020 w 4853691"/>
              <a:gd name="connsiteY12000" fmla="*/ 3694251 h 4860733"/>
              <a:gd name="connsiteX12001" fmla="*/ 3971203 w 4853691"/>
              <a:gd name="connsiteY12001" fmla="*/ 3720068 h 4860733"/>
              <a:gd name="connsiteX12002" fmla="*/ 3938344 w 4853691"/>
              <a:gd name="connsiteY12002" fmla="*/ 3750580 h 4860733"/>
              <a:gd name="connsiteX12003" fmla="*/ 3910180 w 4853691"/>
              <a:gd name="connsiteY12003" fmla="*/ 3776398 h 4860733"/>
              <a:gd name="connsiteX12004" fmla="*/ 3879668 w 4853691"/>
              <a:gd name="connsiteY12004" fmla="*/ 3804562 h 4860733"/>
              <a:gd name="connsiteX12005" fmla="*/ 3851503 w 4853691"/>
              <a:gd name="connsiteY12005" fmla="*/ 3830380 h 4860733"/>
              <a:gd name="connsiteX12006" fmla="*/ 3820992 w 4853691"/>
              <a:gd name="connsiteY12006" fmla="*/ 3856197 h 4860733"/>
              <a:gd name="connsiteX12007" fmla="*/ 3790480 w 4853691"/>
              <a:gd name="connsiteY12007" fmla="*/ 3882015 h 4860733"/>
              <a:gd name="connsiteX12008" fmla="*/ 3759968 w 4853691"/>
              <a:gd name="connsiteY12008" fmla="*/ 3907832 h 4860733"/>
              <a:gd name="connsiteX12009" fmla="*/ 3727110 w 4853691"/>
              <a:gd name="connsiteY12009" fmla="*/ 3933650 h 4860733"/>
              <a:gd name="connsiteX12010" fmla="*/ 3698945 w 4853691"/>
              <a:gd name="connsiteY12010" fmla="*/ 3957120 h 4860733"/>
              <a:gd name="connsiteX12011" fmla="*/ 3666086 w 4853691"/>
              <a:gd name="connsiteY12011" fmla="*/ 3982938 h 4860733"/>
              <a:gd name="connsiteX12012" fmla="*/ 3637922 w 4853691"/>
              <a:gd name="connsiteY12012" fmla="*/ 4006408 h 4860733"/>
              <a:gd name="connsiteX12013" fmla="*/ 3605064 w 4853691"/>
              <a:gd name="connsiteY12013" fmla="*/ 4032226 h 4860733"/>
              <a:gd name="connsiteX12014" fmla="*/ 3579246 w 4853691"/>
              <a:gd name="connsiteY12014" fmla="*/ 4051002 h 4860733"/>
              <a:gd name="connsiteX12015" fmla="*/ 3541693 w 4853691"/>
              <a:gd name="connsiteY12015" fmla="*/ 4079167 h 4860733"/>
              <a:gd name="connsiteX12016" fmla="*/ 3518223 w 4853691"/>
              <a:gd name="connsiteY12016" fmla="*/ 4095596 h 4860733"/>
              <a:gd name="connsiteX12017" fmla="*/ 3480670 w 4853691"/>
              <a:gd name="connsiteY12017" fmla="*/ 4121414 h 4860733"/>
              <a:gd name="connsiteX12018" fmla="*/ 3084019 w 4853691"/>
              <a:gd name="connsiteY12018" fmla="*/ 4177743 h 4860733"/>
              <a:gd name="connsiteX12019" fmla="*/ 3095754 w 4853691"/>
              <a:gd name="connsiteY12019" fmla="*/ 3689557 h 4860733"/>
              <a:gd name="connsiteX12020" fmla="*/ 3098101 w 4853691"/>
              <a:gd name="connsiteY12020" fmla="*/ 3649657 h 4860733"/>
              <a:gd name="connsiteX12021" fmla="*/ 3100449 w 4853691"/>
              <a:gd name="connsiteY12021" fmla="*/ 3595675 h 4860733"/>
              <a:gd name="connsiteX12022" fmla="*/ 3105143 w 4853691"/>
              <a:gd name="connsiteY12022" fmla="*/ 3520570 h 4860733"/>
              <a:gd name="connsiteX12023" fmla="*/ 3107489 w 4853691"/>
              <a:gd name="connsiteY12023" fmla="*/ 3494752 h 4860733"/>
              <a:gd name="connsiteX12024" fmla="*/ 3112184 w 4853691"/>
              <a:gd name="connsiteY12024" fmla="*/ 3407912 h 4860733"/>
              <a:gd name="connsiteX12025" fmla="*/ 3112184 w 4853691"/>
              <a:gd name="connsiteY12025" fmla="*/ 3407912 h 4860733"/>
              <a:gd name="connsiteX12026" fmla="*/ 3128613 w 4853691"/>
              <a:gd name="connsiteY12026" fmla="*/ 3398523 h 4860733"/>
              <a:gd name="connsiteX12027" fmla="*/ 3149736 w 4853691"/>
              <a:gd name="connsiteY12027" fmla="*/ 3410258 h 4860733"/>
              <a:gd name="connsiteX12028" fmla="*/ 3163819 w 4853691"/>
              <a:gd name="connsiteY12028" fmla="*/ 3417300 h 4860733"/>
              <a:gd name="connsiteX12029" fmla="*/ 3201371 w 4853691"/>
              <a:gd name="connsiteY12029" fmla="*/ 3436076 h 4860733"/>
              <a:gd name="connsiteX12030" fmla="*/ 3215454 w 4853691"/>
              <a:gd name="connsiteY12030" fmla="*/ 3443117 h 4860733"/>
              <a:gd name="connsiteX12031" fmla="*/ 3255353 w 4853691"/>
              <a:gd name="connsiteY12031" fmla="*/ 3461893 h 4860733"/>
              <a:gd name="connsiteX12032" fmla="*/ 3267089 w 4853691"/>
              <a:gd name="connsiteY12032" fmla="*/ 3468935 h 4860733"/>
              <a:gd name="connsiteX12033" fmla="*/ 3306988 w 4853691"/>
              <a:gd name="connsiteY12033" fmla="*/ 3485364 h 4860733"/>
              <a:gd name="connsiteX12034" fmla="*/ 3318724 w 4853691"/>
              <a:gd name="connsiteY12034" fmla="*/ 3490058 h 4860733"/>
              <a:gd name="connsiteX12035" fmla="*/ 3356276 w 4853691"/>
              <a:gd name="connsiteY12035" fmla="*/ 3506487 h 4860733"/>
              <a:gd name="connsiteX12036" fmla="*/ 3370359 w 4853691"/>
              <a:gd name="connsiteY12036" fmla="*/ 3511182 h 4860733"/>
              <a:gd name="connsiteX12037" fmla="*/ 3407911 w 4853691"/>
              <a:gd name="connsiteY12037" fmla="*/ 3525264 h 4860733"/>
              <a:gd name="connsiteX12038" fmla="*/ 3419647 w 4853691"/>
              <a:gd name="connsiteY12038" fmla="*/ 3529958 h 4860733"/>
              <a:gd name="connsiteX12039" fmla="*/ 3457200 w 4853691"/>
              <a:gd name="connsiteY12039" fmla="*/ 3544040 h 4860733"/>
              <a:gd name="connsiteX12040" fmla="*/ 3468935 w 4853691"/>
              <a:gd name="connsiteY12040" fmla="*/ 3548734 h 4860733"/>
              <a:gd name="connsiteX12041" fmla="*/ 3506487 w 4853691"/>
              <a:gd name="connsiteY12041" fmla="*/ 3560470 h 4860733"/>
              <a:gd name="connsiteX12042" fmla="*/ 3518223 w 4853691"/>
              <a:gd name="connsiteY12042" fmla="*/ 3565164 h 4860733"/>
              <a:gd name="connsiteX12043" fmla="*/ 3553428 w 4853691"/>
              <a:gd name="connsiteY12043" fmla="*/ 3574552 h 4860733"/>
              <a:gd name="connsiteX12044" fmla="*/ 3565163 w 4853691"/>
              <a:gd name="connsiteY12044" fmla="*/ 3576899 h 4860733"/>
              <a:gd name="connsiteX12045" fmla="*/ 3600369 w 4853691"/>
              <a:gd name="connsiteY12045" fmla="*/ 3586287 h 4860733"/>
              <a:gd name="connsiteX12046" fmla="*/ 3612104 w 4853691"/>
              <a:gd name="connsiteY12046" fmla="*/ 3588634 h 4860733"/>
              <a:gd name="connsiteX12047" fmla="*/ 3644963 w 4853691"/>
              <a:gd name="connsiteY12047" fmla="*/ 3595675 h 4860733"/>
              <a:gd name="connsiteX12048" fmla="*/ 3659045 w 4853691"/>
              <a:gd name="connsiteY12048" fmla="*/ 3598022 h 4860733"/>
              <a:gd name="connsiteX12049" fmla="*/ 3689557 w 4853691"/>
              <a:gd name="connsiteY12049" fmla="*/ 3602716 h 4860733"/>
              <a:gd name="connsiteX12050" fmla="*/ 3705986 w 4853691"/>
              <a:gd name="connsiteY12050" fmla="*/ 3605063 h 4860733"/>
              <a:gd name="connsiteX12051" fmla="*/ 3738845 w 4853691"/>
              <a:gd name="connsiteY12051" fmla="*/ 3609757 h 4860733"/>
              <a:gd name="connsiteX12052" fmla="*/ 3752927 w 4853691"/>
              <a:gd name="connsiteY12052" fmla="*/ 3612105 h 4860733"/>
              <a:gd name="connsiteX12053" fmla="*/ 3781092 w 4853691"/>
              <a:gd name="connsiteY12053" fmla="*/ 3614451 h 4860733"/>
              <a:gd name="connsiteX12054" fmla="*/ 3797521 w 4853691"/>
              <a:gd name="connsiteY12054" fmla="*/ 3616799 h 4860733"/>
              <a:gd name="connsiteX12055" fmla="*/ 3823339 w 4853691"/>
              <a:gd name="connsiteY12055" fmla="*/ 3619146 h 4860733"/>
              <a:gd name="connsiteX12056" fmla="*/ 3842115 w 4853691"/>
              <a:gd name="connsiteY12056" fmla="*/ 3621493 h 4860733"/>
              <a:gd name="connsiteX12057" fmla="*/ 3886709 w 4853691"/>
              <a:gd name="connsiteY12057" fmla="*/ 3621493 h 4860733"/>
              <a:gd name="connsiteX12058" fmla="*/ 3886709 w 4853691"/>
              <a:gd name="connsiteY12058" fmla="*/ 3621493 h 4860733"/>
              <a:gd name="connsiteX12059" fmla="*/ 3886709 w 4853691"/>
              <a:gd name="connsiteY12059" fmla="*/ 3621493 h 4860733"/>
              <a:gd name="connsiteX12060" fmla="*/ 3938344 w 4853691"/>
              <a:gd name="connsiteY12060" fmla="*/ 3619146 h 4860733"/>
              <a:gd name="connsiteX12061" fmla="*/ 3954773 w 4853691"/>
              <a:gd name="connsiteY12061" fmla="*/ 3616799 h 4860733"/>
              <a:gd name="connsiteX12062" fmla="*/ 3989979 w 4853691"/>
              <a:gd name="connsiteY12062" fmla="*/ 3614451 h 4860733"/>
              <a:gd name="connsiteX12063" fmla="*/ 4008755 w 4853691"/>
              <a:gd name="connsiteY12063" fmla="*/ 3612105 h 4860733"/>
              <a:gd name="connsiteX12064" fmla="*/ 4039267 w 4853691"/>
              <a:gd name="connsiteY12064" fmla="*/ 3607411 h 4860733"/>
              <a:gd name="connsiteX12065" fmla="*/ 4058043 w 4853691"/>
              <a:gd name="connsiteY12065" fmla="*/ 3602716 h 4860733"/>
              <a:gd name="connsiteX12066" fmla="*/ 4069778 w 4853691"/>
              <a:gd name="connsiteY12066" fmla="*/ 3600369 h 4860733"/>
              <a:gd name="connsiteX12067" fmla="*/ 4074473 w 4853691"/>
              <a:gd name="connsiteY12067" fmla="*/ 3609757 h 4860733"/>
              <a:gd name="connsiteX12068" fmla="*/ 4053349 w 4853691"/>
              <a:gd name="connsiteY12068" fmla="*/ 3630881 h 4860733"/>
              <a:gd name="connsiteX12069" fmla="*/ 4029879 w 4853691"/>
              <a:gd name="connsiteY12069" fmla="*/ 3661392 h 4860733"/>
              <a:gd name="connsiteX12070" fmla="*/ 3715375 w 4853691"/>
              <a:gd name="connsiteY12070" fmla="*/ 4081514 h 4860733"/>
              <a:gd name="connsiteX12071" fmla="*/ 3736498 w 4853691"/>
              <a:gd name="connsiteY12071" fmla="*/ 4060390 h 4860733"/>
              <a:gd name="connsiteX12072" fmla="*/ 3736498 w 4853691"/>
              <a:gd name="connsiteY12072" fmla="*/ 4055696 h 4860733"/>
              <a:gd name="connsiteX12073" fmla="*/ 4189478 w 4853691"/>
              <a:gd name="connsiteY12073" fmla="*/ 3837421 h 4860733"/>
              <a:gd name="connsiteX12074" fmla="*/ 4194172 w 4853691"/>
              <a:gd name="connsiteY12074" fmla="*/ 3844462 h 4860733"/>
              <a:gd name="connsiteX12075" fmla="*/ 4198866 w 4853691"/>
              <a:gd name="connsiteY12075" fmla="*/ 3851503 h 4860733"/>
              <a:gd name="connsiteX12076" fmla="*/ 4191825 w 4853691"/>
              <a:gd name="connsiteY12076" fmla="*/ 3867932 h 4860733"/>
              <a:gd name="connsiteX12077" fmla="*/ 4196519 w 4853691"/>
              <a:gd name="connsiteY12077" fmla="*/ 3879668 h 4860733"/>
              <a:gd name="connsiteX12078" fmla="*/ 4173049 w 4853691"/>
              <a:gd name="connsiteY12078" fmla="*/ 3900791 h 4860733"/>
              <a:gd name="connsiteX12079" fmla="*/ 4154272 w 4853691"/>
              <a:gd name="connsiteY12079" fmla="*/ 3917221 h 4860733"/>
              <a:gd name="connsiteX12080" fmla="*/ 4109678 w 4853691"/>
              <a:gd name="connsiteY12080" fmla="*/ 3954773 h 4860733"/>
              <a:gd name="connsiteX12081" fmla="*/ 4095596 w 4853691"/>
              <a:gd name="connsiteY12081" fmla="*/ 3966508 h 4860733"/>
              <a:gd name="connsiteX12082" fmla="*/ 4034573 w 4853691"/>
              <a:gd name="connsiteY12082" fmla="*/ 4011102 h 4860733"/>
              <a:gd name="connsiteX12083" fmla="*/ 4011102 w 4853691"/>
              <a:gd name="connsiteY12083" fmla="*/ 4027532 h 4860733"/>
              <a:gd name="connsiteX12084" fmla="*/ 3971203 w 4853691"/>
              <a:gd name="connsiteY12084" fmla="*/ 4053349 h 4860733"/>
              <a:gd name="connsiteX12085" fmla="*/ 3940691 w 4853691"/>
              <a:gd name="connsiteY12085" fmla="*/ 4072125 h 4860733"/>
              <a:gd name="connsiteX12086" fmla="*/ 3905485 w 4853691"/>
              <a:gd name="connsiteY12086" fmla="*/ 4093249 h 4860733"/>
              <a:gd name="connsiteX12087" fmla="*/ 3870279 w 4853691"/>
              <a:gd name="connsiteY12087" fmla="*/ 4112026 h 4860733"/>
              <a:gd name="connsiteX12088" fmla="*/ 3837421 w 4853691"/>
              <a:gd name="connsiteY12088" fmla="*/ 4130802 h 4860733"/>
              <a:gd name="connsiteX12089" fmla="*/ 3799868 w 4853691"/>
              <a:gd name="connsiteY12089" fmla="*/ 4149578 h 4860733"/>
              <a:gd name="connsiteX12090" fmla="*/ 3781092 w 4853691"/>
              <a:gd name="connsiteY12090" fmla="*/ 4158966 h 4860733"/>
              <a:gd name="connsiteX12091" fmla="*/ 3253007 w 4853691"/>
              <a:gd name="connsiteY12091" fmla="*/ 4266930 h 4860733"/>
              <a:gd name="connsiteX12092" fmla="*/ 3257701 w 4853691"/>
              <a:gd name="connsiteY12092" fmla="*/ 4264584 h 4860733"/>
              <a:gd name="connsiteX12093" fmla="*/ 3288212 w 4853691"/>
              <a:gd name="connsiteY12093" fmla="*/ 4245807 h 4860733"/>
              <a:gd name="connsiteX12094" fmla="*/ 3325765 w 4853691"/>
              <a:gd name="connsiteY12094" fmla="*/ 4222337 h 4860733"/>
              <a:gd name="connsiteX12095" fmla="*/ 3356276 w 4853691"/>
              <a:gd name="connsiteY12095" fmla="*/ 4203560 h 4860733"/>
              <a:gd name="connsiteX12096" fmla="*/ 3391482 w 4853691"/>
              <a:gd name="connsiteY12096" fmla="*/ 4180090 h 4860733"/>
              <a:gd name="connsiteX12097" fmla="*/ 3424341 w 4853691"/>
              <a:gd name="connsiteY12097" fmla="*/ 4158966 h 4860733"/>
              <a:gd name="connsiteX12098" fmla="*/ 3457200 w 4853691"/>
              <a:gd name="connsiteY12098" fmla="*/ 4135496 h 4860733"/>
              <a:gd name="connsiteX12099" fmla="*/ 3480670 w 4853691"/>
              <a:gd name="connsiteY12099" fmla="*/ 4119066 h 4860733"/>
              <a:gd name="connsiteX12100" fmla="*/ 3696598 w 4853691"/>
              <a:gd name="connsiteY12100" fmla="*/ 4060390 h 4860733"/>
              <a:gd name="connsiteX12101" fmla="*/ 3715375 w 4853691"/>
              <a:gd name="connsiteY12101" fmla="*/ 4081514 h 4860733"/>
              <a:gd name="connsiteX12102" fmla="*/ 3191983 w 4853691"/>
              <a:gd name="connsiteY12102" fmla="*/ 4304483 h 4860733"/>
              <a:gd name="connsiteX12103" fmla="*/ 3152083 w 4853691"/>
              <a:gd name="connsiteY12103" fmla="*/ 4327954 h 4860733"/>
              <a:gd name="connsiteX12104" fmla="*/ 3128613 w 4853691"/>
              <a:gd name="connsiteY12104" fmla="*/ 4339689 h 4860733"/>
              <a:gd name="connsiteX12105" fmla="*/ 3102795 w 4853691"/>
              <a:gd name="connsiteY12105" fmla="*/ 4353771 h 4860733"/>
              <a:gd name="connsiteX12106" fmla="*/ 3086366 w 4853691"/>
              <a:gd name="connsiteY12106" fmla="*/ 4344383 h 4860733"/>
              <a:gd name="connsiteX12107" fmla="*/ 3086366 w 4853691"/>
              <a:gd name="connsiteY12107" fmla="*/ 4283360 h 4860733"/>
              <a:gd name="connsiteX12108" fmla="*/ 3121572 w 4853691"/>
              <a:gd name="connsiteY12108" fmla="*/ 4283360 h 4860733"/>
              <a:gd name="connsiteX12109" fmla="*/ 3152083 w 4853691"/>
              <a:gd name="connsiteY12109" fmla="*/ 4281013 h 4860733"/>
              <a:gd name="connsiteX12110" fmla="*/ 3206066 w 4853691"/>
              <a:gd name="connsiteY12110" fmla="*/ 4278666 h 4860733"/>
              <a:gd name="connsiteX12111" fmla="*/ 3243618 w 4853691"/>
              <a:gd name="connsiteY12111" fmla="*/ 4276319 h 4860733"/>
              <a:gd name="connsiteX12112" fmla="*/ 3250659 w 4853691"/>
              <a:gd name="connsiteY12112" fmla="*/ 4276319 h 4860733"/>
              <a:gd name="connsiteX12113" fmla="*/ 3222495 w 4853691"/>
              <a:gd name="connsiteY12113" fmla="*/ 4292748 h 4860733"/>
              <a:gd name="connsiteX12114" fmla="*/ 3191983 w 4853691"/>
              <a:gd name="connsiteY12114" fmla="*/ 4304483 h 4860733"/>
              <a:gd name="connsiteX12115" fmla="*/ 3030037 w 4853691"/>
              <a:gd name="connsiteY12115" fmla="*/ 4346730 h 4860733"/>
              <a:gd name="connsiteX12116" fmla="*/ 3011261 w 4853691"/>
              <a:gd name="connsiteY12116" fmla="*/ 4339689 h 4860733"/>
              <a:gd name="connsiteX12117" fmla="*/ 2994831 w 4853691"/>
              <a:gd name="connsiteY12117" fmla="*/ 4334995 h 4860733"/>
              <a:gd name="connsiteX12118" fmla="*/ 2973708 w 4853691"/>
              <a:gd name="connsiteY12118" fmla="*/ 4327954 h 4860733"/>
              <a:gd name="connsiteX12119" fmla="*/ 2961973 w 4853691"/>
              <a:gd name="connsiteY12119" fmla="*/ 4323260 h 4860733"/>
              <a:gd name="connsiteX12120" fmla="*/ 2837579 w 4853691"/>
              <a:gd name="connsiteY12120" fmla="*/ 4273972 h 4860733"/>
              <a:gd name="connsiteX12121" fmla="*/ 3032384 w 4853691"/>
              <a:gd name="connsiteY12121" fmla="*/ 4281013 h 4860733"/>
              <a:gd name="connsiteX12122" fmla="*/ 3032384 w 4853691"/>
              <a:gd name="connsiteY12122" fmla="*/ 4281013 h 4860733"/>
              <a:gd name="connsiteX12123" fmla="*/ 3034731 w 4853691"/>
              <a:gd name="connsiteY12123" fmla="*/ 4281013 h 4860733"/>
              <a:gd name="connsiteX12124" fmla="*/ 3084019 w 4853691"/>
              <a:gd name="connsiteY12124" fmla="*/ 4281013 h 4860733"/>
              <a:gd name="connsiteX12125" fmla="*/ 3084019 w 4853691"/>
              <a:gd name="connsiteY12125" fmla="*/ 4342036 h 4860733"/>
              <a:gd name="connsiteX12126" fmla="*/ 3065243 w 4853691"/>
              <a:gd name="connsiteY12126" fmla="*/ 4356118 h 4860733"/>
              <a:gd name="connsiteX12127" fmla="*/ 3046466 w 4853691"/>
              <a:gd name="connsiteY12127" fmla="*/ 4351424 h 4860733"/>
              <a:gd name="connsiteX12128" fmla="*/ 3030037 w 4853691"/>
              <a:gd name="connsiteY12128" fmla="*/ 4346730 h 4860733"/>
              <a:gd name="connsiteX12129" fmla="*/ 2767168 w 4853691"/>
              <a:gd name="connsiteY12129" fmla="*/ 4356118 h 4860733"/>
              <a:gd name="connsiteX12130" fmla="*/ 2767168 w 4853691"/>
              <a:gd name="connsiteY12130" fmla="*/ 4363160 h 4860733"/>
              <a:gd name="connsiteX12131" fmla="*/ 2764821 w 4853691"/>
              <a:gd name="connsiteY12131" fmla="*/ 4372548 h 4860733"/>
              <a:gd name="connsiteX12132" fmla="*/ 2518381 w 4853691"/>
              <a:gd name="connsiteY12132" fmla="*/ 4358466 h 4860733"/>
              <a:gd name="connsiteX12133" fmla="*/ 2532463 w 4853691"/>
              <a:gd name="connsiteY12133" fmla="*/ 4353771 h 4860733"/>
              <a:gd name="connsiteX12134" fmla="*/ 2541851 w 4853691"/>
              <a:gd name="connsiteY12134" fmla="*/ 4351424 h 4860733"/>
              <a:gd name="connsiteX12135" fmla="*/ 2595833 w 4853691"/>
              <a:gd name="connsiteY12135" fmla="*/ 4332648 h 4860733"/>
              <a:gd name="connsiteX12136" fmla="*/ 2605222 w 4853691"/>
              <a:gd name="connsiteY12136" fmla="*/ 4327954 h 4860733"/>
              <a:gd name="connsiteX12137" fmla="*/ 2659204 w 4853691"/>
              <a:gd name="connsiteY12137" fmla="*/ 4306830 h 4860733"/>
              <a:gd name="connsiteX12138" fmla="*/ 2670939 w 4853691"/>
              <a:gd name="connsiteY12138" fmla="*/ 4302136 h 4860733"/>
              <a:gd name="connsiteX12139" fmla="*/ 2722574 w 4853691"/>
              <a:gd name="connsiteY12139" fmla="*/ 4281013 h 4860733"/>
              <a:gd name="connsiteX12140" fmla="*/ 2739003 w 4853691"/>
              <a:gd name="connsiteY12140" fmla="*/ 4273972 h 4860733"/>
              <a:gd name="connsiteX12141" fmla="*/ 2750738 w 4853691"/>
              <a:gd name="connsiteY12141" fmla="*/ 4269278 h 4860733"/>
              <a:gd name="connsiteX12142" fmla="*/ 2776556 w 4853691"/>
              <a:gd name="connsiteY12142" fmla="*/ 4271625 h 4860733"/>
              <a:gd name="connsiteX12143" fmla="*/ 2781250 w 4853691"/>
              <a:gd name="connsiteY12143" fmla="*/ 4273972 h 4860733"/>
              <a:gd name="connsiteX12144" fmla="*/ 2771862 w 4853691"/>
              <a:gd name="connsiteY12144" fmla="*/ 4337342 h 4860733"/>
              <a:gd name="connsiteX12145" fmla="*/ 2767168 w 4853691"/>
              <a:gd name="connsiteY12145" fmla="*/ 4356118 h 4860733"/>
              <a:gd name="connsiteX12146" fmla="*/ 2459705 w 4853691"/>
              <a:gd name="connsiteY12146" fmla="*/ 4374895 h 4860733"/>
              <a:gd name="connsiteX12147" fmla="*/ 2429193 w 4853691"/>
              <a:gd name="connsiteY12147" fmla="*/ 4384283 h 4860733"/>
              <a:gd name="connsiteX12148" fmla="*/ 2396334 w 4853691"/>
              <a:gd name="connsiteY12148" fmla="*/ 4393671 h 4860733"/>
              <a:gd name="connsiteX12149" fmla="*/ 2363476 w 4853691"/>
              <a:gd name="connsiteY12149" fmla="*/ 4403059 h 4860733"/>
              <a:gd name="connsiteX12150" fmla="*/ 2332964 w 4853691"/>
              <a:gd name="connsiteY12150" fmla="*/ 4412447 h 4860733"/>
              <a:gd name="connsiteX12151" fmla="*/ 2300106 w 4853691"/>
              <a:gd name="connsiteY12151" fmla="*/ 4421836 h 4860733"/>
              <a:gd name="connsiteX12152" fmla="*/ 2269594 w 4853691"/>
              <a:gd name="connsiteY12152" fmla="*/ 4428877 h 4860733"/>
              <a:gd name="connsiteX12153" fmla="*/ 2236735 w 4853691"/>
              <a:gd name="connsiteY12153" fmla="*/ 4435918 h 4860733"/>
              <a:gd name="connsiteX12154" fmla="*/ 2234388 w 4853691"/>
              <a:gd name="connsiteY12154" fmla="*/ 4435918 h 4860733"/>
              <a:gd name="connsiteX12155" fmla="*/ 2199183 w 4853691"/>
              <a:gd name="connsiteY12155" fmla="*/ 4412447 h 4860733"/>
              <a:gd name="connsiteX12156" fmla="*/ 2173365 w 4853691"/>
              <a:gd name="connsiteY12156" fmla="*/ 4393671 h 4860733"/>
              <a:gd name="connsiteX12157" fmla="*/ 2135812 w 4853691"/>
              <a:gd name="connsiteY12157" fmla="*/ 4365506 h 4860733"/>
              <a:gd name="connsiteX12158" fmla="*/ 2109995 w 4853691"/>
              <a:gd name="connsiteY12158" fmla="*/ 4346730 h 4860733"/>
              <a:gd name="connsiteX12159" fmla="*/ 2072442 w 4853691"/>
              <a:gd name="connsiteY12159" fmla="*/ 4318565 h 4860733"/>
              <a:gd name="connsiteX12160" fmla="*/ 2044277 w 4853691"/>
              <a:gd name="connsiteY12160" fmla="*/ 4297442 h 4860733"/>
              <a:gd name="connsiteX12161" fmla="*/ 2020807 w 4853691"/>
              <a:gd name="connsiteY12161" fmla="*/ 4278666 h 4860733"/>
              <a:gd name="connsiteX12162" fmla="*/ 2023154 w 4853691"/>
              <a:gd name="connsiteY12162" fmla="*/ 4271625 h 4860733"/>
              <a:gd name="connsiteX12163" fmla="*/ 2063054 w 4853691"/>
              <a:gd name="connsiteY12163" fmla="*/ 4281013 h 4860733"/>
              <a:gd name="connsiteX12164" fmla="*/ 2105301 w 4853691"/>
              <a:gd name="connsiteY12164" fmla="*/ 4292748 h 4860733"/>
              <a:gd name="connsiteX12165" fmla="*/ 2168671 w 4853691"/>
              <a:gd name="connsiteY12165" fmla="*/ 4306830 h 4860733"/>
              <a:gd name="connsiteX12166" fmla="*/ 2206224 w 4853691"/>
              <a:gd name="connsiteY12166" fmla="*/ 4313871 h 4860733"/>
              <a:gd name="connsiteX12167" fmla="*/ 2274288 w 4853691"/>
              <a:gd name="connsiteY12167" fmla="*/ 4325607 h 4860733"/>
              <a:gd name="connsiteX12168" fmla="*/ 2307147 w 4853691"/>
              <a:gd name="connsiteY12168" fmla="*/ 4332648 h 4860733"/>
              <a:gd name="connsiteX12169" fmla="*/ 2379905 w 4853691"/>
              <a:gd name="connsiteY12169" fmla="*/ 4344383 h 4860733"/>
              <a:gd name="connsiteX12170" fmla="*/ 2408070 w 4853691"/>
              <a:gd name="connsiteY12170" fmla="*/ 4349077 h 4860733"/>
              <a:gd name="connsiteX12171" fmla="*/ 2487869 w 4853691"/>
              <a:gd name="connsiteY12171" fmla="*/ 4358466 h 4860733"/>
              <a:gd name="connsiteX12172" fmla="*/ 2508993 w 4853691"/>
              <a:gd name="connsiteY12172" fmla="*/ 4360812 h 4860733"/>
              <a:gd name="connsiteX12173" fmla="*/ 2513687 w 4853691"/>
              <a:gd name="connsiteY12173" fmla="*/ 4360812 h 4860733"/>
              <a:gd name="connsiteX12174" fmla="*/ 2497258 w 4853691"/>
              <a:gd name="connsiteY12174" fmla="*/ 4365506 h 4860733"/>
              <a:gd name="connsiteX12175" fmla="*/ 2459705 w 4853691"/>
              <a:gd name="connsiteY12175" fmla="*/ 4374895 h 4860733"/>
              <a:gd name="connsiteX12176" fmla="*/ 1938660 w 4853691"/>
              <a:gd name="connsiteY12176" fmla="*/ 4304483 h 4860733"/>
              <a:gd name="connsiteX12177" fmla="*/ 1884678 w 4853691"/>
              <a:gd name="connsiteY12177" fmla="*/ 4337342 h 4860733"/>
              <a:gd name="connsiteX12178" fmla="*/ 1879984 w 4853691"/>
              <a:gd name="connsiteY12178" fmla="*/ 4339689 h 4860733"/>
              <a:gd name="connsiteX12179" fmla="*/ 1821308 w 4853691"/>
              <a:gd name="connsiteY12179" fmla="*/ 4372548 h 4860733"/>
              <a:gd name="connsiteX12180" fmla="*/ 1802532 w 4853691"/>
              <a:gd name="connsiteY12180" fmla="*/ 4381936 h 4860733"/>
              <a:gd name="connsiteX12181" fmla="*/ 1762632 w 4853691"/>
              <a:gd name="connsiteY12181" fmla="*/ 4400712 h 4860733"/>
              <a:gd name="connsiteX12182" fmla="*/ 1741508 w 4853691"/>
              <a:gd name="connsiteY12182" fmla="*/ 4410100 h 4860733"/>
              <a:gd name="connsiteX12183" fmla="*/ 1706303 w 4853691"/>
              <a:gd name="connsiteY12183" fmla="*/ 4424183 h 4860733"/>
              <a:gd name="connsiteX12184" fmla="*/ 1682832 w 4853691"/>
              <a:gd name="connsiteY12184" fmla="*/ 4431224 h 4860733"/>
              <a:gd name="connsiteX12185" fmla="*/ 1647627 w 4853691"/>
              <a:gd name="connsiteY12185" fmla="*/ 4442959 h 4860733"/>
              <a:gd name="connsiteX12186" fmla="*/ 1624156 w 4853691"/>
              <a:gd name="connsiteY12186" fmla="*/ 4450000 h 4860733"/>
              <a:gd name="connsiteX12187" fmla="*/ 1591298 w 4853691"/>
              <a:gd name="connsiteY12187" fmla="*/ 4459388 h 4860733"/>
              <a:gd name="connsiteX12188" fmla="*/ 1567827 w 4853691"/>
              <a:gd name="connsiteY12188" fmla="*/ 4464083 h 4860733"/>
              <a:gd name="connsiteX12189" fmla="*/ 1551398 w 4853691"/>
              <a:gd name="connsiteY12189" fmla="*/ 4466429 h 4860733"/>
              <a:gd name="connsiteX12190" fmla="*/ 1549051 w 4853691"/>
              <a:gd name="connsiteY12190" fmla="*/ 4461735 h 4860733"/>
              <a:gd name="connsiteX12191" fmla="*/ 1551398 w 4853691"/>
              <a:gd name="connsiteY12191" fmla="*/ 4459388 h 4860733"/>
              <a:gd name="connsiteX12192" fmla="*/ 1565480 w 4853691"/>
              <a:gd name="connsiteY12192" fmla="*/ 4450000 h 4860733"/>
              <a:gd name="connsiteX12193" fmla="*/ 1584256 w 4853691"/>
              <a:gd name="connsiteY12193" fmla="*/ 4438265 h 4860733"/>
              <a:gd name="connsiteX12194" fmla="*/ 1598339 w 4853691"/>
              <a:gd name="connsiteY12194" fmla="*/ 4428877 h 4860733"/>
              <a:gd name="connsiteX12195" fmla="*/ 1617115 w 4853691"/>
              <a:gd name="connsiteY12195" fmla="*/ 4414794 h 4860733"/>
              <a:gd name="connsiteX12196" fmla="*/ 1631197 w 4853691"/>
              <a:gd name="connsiteY12196" fmla="*/ 4403059 h 4860733"/>
              <a:gd name="connsiteX12197" fmla="*/ 1649974 w 4853691"/>
              <a:gd name="connsiteY12197" fmla="*/ 4386630 h 4860733"/>
              <a:gd name="connsiteX12198" fmla="*/ 1664056 w 4853691"/>
              <a:gd name="connsiteY12198" fmla="*/ 4374895 h 4860733"/>
              <a:gd name="connsiteX12199" fmla="*/ 1685179 w 4853691"/>
              <a:gd name="connsiteY12199" fmla="*/ 4353771 h 4860733"/>
              <a:gd name="connsiteX12200" fmla="*/ 1696915 w 4853691"/>
              <a:gd name="connsiteY12200" fmla="*/ 4342036 h 4860733"/>
              <a:gd name="connsiteX12201" fmla="*/ 1720385 w 4853691"/>
              <a:gd name="connsiteY12201" fmla="*/ 4318565 h 4860733"/>
              <a:gd name="connsiteX12202" fmla="*/ 1729773 w 4853691"/>
              <a:gd name="connsiteY12202" fmla="*/ 4309177 h 4860733"/>
              <a:gd name="connsiteX12203" fmla="*/ 1760285 w 4853691"/>
              <a:gd name="connsiteY12203" fmla="*/ 4276319 h 4860733"/>
              <a:gd name="connsiteX12204" fmla="*/ 1762632 w 4853691"/>
              <a:gd name="connsiteY12204" fmla="*/ 4273972 h 4860733"/>
              <a:gd name="connsiteX12205" fmla="*/ 1783755 w 4853691"/>
              <a:gd name="connsiteY12205" fmla="*/ 4250501 h 4860733"/>
              <a:gd name="connsiteX12206" fmla="*/ 1795491 w 4853691"/>
              <a:gd name="connsiteY12206" fmla="*/ 4255195 h 4860733"/>
              <a:gd name="connsiteX12207" fmla="*/ 1814267 w 4853691"/>
              <a:gd name="connsiteY12207" fmla="*/ 4238766 h 4860733"/>
              <a:gd name="connsiteX12208" fmla="*/ 1891719 w 4853691"/>
              <a:gd name="connsiteY12208" fmla="*/ 4250501 h 4860733"/>
              <a:gd name="connsiteX12209" fmla="*/ 1919884 w 4853691"/>
              <a:gd name="connsiteY12209" fmla="*/ 4255195 h 4860733"/>
              <a:gd name="connsiteX12210" fmla="*/ 1973866 w 4853691"/>
              <a:gd name="connsiteY12210" fmla="*/ 4262236 h 4860733"/>
              <a:gd name="connsiteX12211" fmla="*/ 1973866 w 4853691"/>
              <a:gd name="connsiteY12211" fmla="*/ 4264584 h 4860733"/>
              <a:gd name="connsiteX12212" fmla="*/ 1976213 w 4853691"/>
              <a:gd name="connsiteY12212" fmla="*/ 4273972 h 4860733"/>
              <a:gd name="connsiteX12213" fmla="*/ 1950396 w 4853691"/>
              <a:gd name="connsiteY12213" fmla="*/ 4292748 h 4860733"/>
              <a:gd name="connsiteX12214" fmla="*/ 1938660 w 4853691"/>
              <a:gd name="connsiteY12214" fmla="*/ 4304483 h 4860733"/>
              <a:gd name="connsiteX12215" fmla="*/ 1495069 w 4853691"/>
              <a:gd name="connsiteY12215" fmla="*/ 4433571 h 4860733"/>
              <a:gd name="connsiteX12216" fmla="*/ 1478639 w 4853691"/>
              <a:gd name="connsiteY12216" fmla="*/ 4417142 h 4860733"/>
              <a:gd name="connsiteX12217" fmla="*/ 1471598 w 4853691"/>
              <a:gd name="connsiteY12217" fmla="*/ 4407753 h 4860733"/>
              <a:gd name="connsiteX12218" fmla="*/ 1452822 w 4853691"/>
              <a:gd name="connsiteY12218" fmla="*/ 4386630 h 4860733"/>
              <a:gd name="connsiteX12219" fmla="*/ 1450475 w 4853691"/>
              <a:gd name="connsiteY12219" fmla="*/ 4381936 h 4860733"/>
              <a:gd name="connsiteX12220" fmla="*/ 1380063 w 4853691"/>
              <a:gd name="connsiteY12220" fmla="*/ 4299789 h 4860733"/>
              <a:gd name="connsiteX12221" fmla="*/ 1375369 w 4853691"/>
              <a:gd name="connsiteY12221" fmla="*/ 4292748 h 4860733"/>
              <a:gd name="connsiteX12222" fmla="*/ 1354246 w 4853691"/>
              <a:gd name="connsiteY12222" fmla="*/ 4266930 h 4860733"/>
              <a:gd name="connsiteX12223" fmla="*/ 1347205 w 4853691"/>
              <a:gd name="connsiteY12223" fmla="*/ 4259889 h 4860733"/>
              <a:gd name="connsiteX12224" fmla="*/ 1328428 w 4853691"/>
              <a:gd name="connsiteY12224" fmla="*/ 4236419 h 4860733"/>
              <a:gd name="connsiteX12225" fmla="*/ 1321387 w 4853691"/>
              <a:gd name="connsiteY12225" fmla="*/ 4227031 h 4860733"/>
              <a:gd name="connsiteX12226" fmla="*/ 1304958 w 4853691"/>
              <a:gd name="connsiteY12226" fmla="*/ 4205908 h 4860733"/>
              <a:gd name="connsiteX12227" fmla="*/ 1295570 w 4853691"/>
              <a:gd name="connsiteY12227" fmla="*/ 4194172 h 4860733"/>
              <a:gd name="connsiteX12228" fmla="*/ 1279140 w 4853691"/>
              <a:gd name="connsiteY12228" fmla="*/ 4173049 h 4860733"/>
              <a:gd name="connsiteX12229" fmla="*/ 1269752 w 4853691"/>
              <a:gd name="connsiteY12229" fmla="*/ 4158966 h 4860733"/>
              <a:gd name="connsiteX12230" fmla="*/ 1253323 w 4853691"/>
              <a:gd name="connsiteY12230" fmla="*/ 4135496 h 4860733"/>
              <a:gd name="connsiteX12231" fmla="*/ 1243935 w 4853691"/>
              <a:gd name="connsiteY12231" fmla="*/ 4121414 h 4860733"/>
              <a:gd name="connsiteX12232" fmla="*/ 1225158 w 4853691"/>
              <a:gd name="connsiteY12232" fmla="*/ 4095596 h 4860733"/>
              <a:gd name="connsiteX12233" fmla="*/ 1215770 w 4853691"/>
              <a:gd name="connsiteY12233" fmla="*/ 4083861 h 4860733"/>
              <a:gd name="connsiteX12234" fmla="*/ 1196994 w 4853691"/>
              <a:gd name="connsiteY12234" fmla="*/ 4058043 h 4860733"/>
              <a:gd name="connsiteX12235" fmla="*/ 1187605 w 4853691"/>
              <a:gd name="connsiteY12235" fmla="*/ 4043961 h 4860733"/>
              <a:gd name="connsiteX12236" fmla="*/ 1168829 w 4853691"/>
              <a:gd name="connsiteY12236" fmla="*/ 4015796 h 4860733"/>
              <a:gd name="connsiteX12237" fmla="*/ 1159441 w 4853691"/>
              <a:gd name="connsiteY12237" fmla="*/ 4004061 h 4860733"/>
              <a:gd name="connsiteX12238" fmla="*/ 1140665 w 4853691"/>
              <a:gd name="connsiteY12238" fmla="*/ 3975897 h 4860733"/>
              <a:gd name="connsiteX12239" fmla="*/ 1131276 w 4853691"/>
              <a:gd name="connsiteY12239" fmla="*/ 3964162 h 4860733"/>
              <a:gd name="connsiteX12240" fmla="*/ 1114847 w 4853691"/>
              <a:gd name="connsiteY12240" fmla="*/ 3938344 h 4860733"/>
              <a:gd name="connsiteX12241" fmla="*/ 1114847 w 4853691"/>
              <a:gd name="connsiteY12241" fmla="*/ 3935997 h 4860733"/>
              <a:gd name="connsiteX12242" fmla="*/ 1114847 w 4853691"/>
              <a:gd name="connsiteY12242" fmla="*/ 3935997 h 4860733"/>
              <a:gd name="connsiteX12243" fmla="*/ 1114847 w 4853691"/>
              <a:gd name="connsiteY12243" fmla="*/ 3935997 h 4860733"/>
              <a:gd name="connsiteX12244" fmla="*/ 1124235 w 4853691"/>
              <a:gd name="connsiteY12244" fmla="*/ 3933650 h 4860733"/>
              <a:gd name="connsiteX12245" fmla="*/ 1143012 w 4853691"/>
              <a:gd name="connsiteY12245" fmla="*/ 3961814 h 4860733"/>
              <a:gd name="connsiteX12246" fmla="*/ 1152400 w 4853691"/>
              <a:gd name="connsiteY12246" fmla="*/ 3975897 h 4860733"/>
              <a:gd name="connsiteX12247" fmla="*/ 1171176 w 4853691"/>
              <a:gd name="connsiteY12247" fmla="*/ 4004061 h 4860733"/>
              <a:gd name="connsiteX12248" fmla="*/ 1185258 w 4853691"/>
              <a:gd name="connsiteY12248" fmla="*/ 4025185 h 4860733"/>
              <a:gd name="connsiteX12249" fmla="*/ 1199341 w 4853691"/>
              <a:gd name="connsiteY12249" fmla="*/ 4046308 h 4860733"/>
              <a:gd name="connsiteX12250" fmla="*/ 1215770 w 4853691"/>
              <a:gd name="connsiteY12250" fmla="*/ 4069779 h 4860733"/>
              <a:gd name="connsiteX12251" fmla="*/ 1227505 w 4853691"/>
              <a:gd name="connsiteY12251" fmla="*/ 4086208 h 4860733"/>
              <a:gd name="connsiteX12252" fmla="*/ 1243935 w 4853691"/>
              <a:gd name="connsiteY12252" fmla="*/ 4109678 h 4860733"/>
              <a:gd name="connsiteX12253" fmla="*/ 1255670 w 4853691"/>
              <a:gd name="connsiteY12253" fmla="*/ 4126108 h 4860733"/>
              <a:gd name="connsiteX12254" fmla="*/ 1274446 w 4853691"/>
              <a:gd name="connsiteY12254" fmla="*/ 4151925 h 4860733"/>
              <a:gd name="connsiteX12255" fmla="*/ 1283834 w 4853691"/>
              <a:gd name="connsiteY12255" fmla="*/ 4163660 h 4860733"/>
              <a:gd name="connsiteX12256" fmla="*/ 1297917 w 4853691"/>
              <a:gd name="connsiteY12256" fmla="*/ 4184784 h 4860733"/>
              <a:gd name="connsiteX12257" fmla="*/ 1361287 w 4853691"/>
              <a:gd name="connsiteY12257" fmla="*/ 4269278 h 4860733"/>
              <a:gd name="connsiteX12258" fmla="*/ 1361287 w 4853691"/>
              <a:gd name="connsiteY12258" fmla="*/ 4269278 h 4860733"/>
              <a:gd name="connsiteX12259" fmla="*/ 1410575 w 4853691"/>
              <a:gd name="connsiteY12259" fmla="*/ 4332648 h 4860733"/>
              <a:gd name="connsiteX12260" fmla="*/ 1410575 w 4853691"/>
              <a:gd name="connsiteY12260" fmla="*/ 4332648 h 4860733"/>
              <a:gd name="connsiteX12261" fmla="*/ 1434045 w 4853691"/>
              <a:gd name="connsiteY12261" fmla="*/ 4360812 h 4860733"/>
              <a:gd name="connsiteX12262" fmla="*/ 1436392 w 4853691"/>
              <a:gd name="connsiteY12262" fmla="*/ 4363160 h 4860733"/>
              <a:gd name="connsiteX12263" fmla="*/ 1457516 w 4853691"/>
              <a:gd name="connsiteY12263" fmla="*/ 4388977 h 4860733"/>
              <a:gd name="connsiteX12264" fmla="*/ 1462210 w 4853691"/>
              <a:gd name="connsiteY12264" fmla="*/ 4393671 h 4860733"/>
              <a:gd name="connsiteX12265" fmla="*/ 1480986 w 4853691"/>
              <a:gd name="connsiteY12265" fmla="*/ 4417142 h 4860733"/>
              <a:gd name="connsiteX12266" fmla="*/ 1485680 w 4853691"/>
              <a:gd name="connsiteY12266" fmla="*/ 4421836 h 4860733"/>
              <a:gd name="connsiteX12267" fmla="*/ 1504457 w 4853691"/>
              <a:gd name="connsiteY12267" fmla="*/ 4442959 h 4860733"/>
              <a:gd name="connsiteX12268" fmla="*/ 1509151 w 4853691"/>
              <a:gd name="connsiteY12268" fmla="*/ 4447653 h 4860733"/>
              <a:gd name="connsiteX12269" fmla="*/ 1509151 w 4853691"/>
              <a:gd name="connsiteY12269" fmla="*/ 4447653 h 4860733"/>
              <a:gd name="connsiteX12270" fmla="*/ 1495069 w 4853691"/>
              <a:gd name="connsiteY12270" fmla="*/ 4433571 h 4860733"/>
              <a:gd name="connsiteX12271" fmla="*/ 1039742 w 4853691"/>
              <a:gd name="connsiteY12271" fmla="*/ 3884362 h 4860733"/>
              <a:gd name="connsiteX12272" fmla="*/ 978718 w 4853691"/>
              <a:gd name="connsiteY12272" fmla="*/ 3858544 h 4860733"/>
              <a:gd name="connsiteX12273" fmla="*/ 971677 w 4853691"/>
              <a:gd name="connsiteY12273" fmla="*/ 3853850 h 4860733"/>
              <a:gd name="connsiteX12274" fmla="*/ 917695 w 4853691"/>
              <a:gd name="connsiteY12274" fmla="*/ 3828033 h 4860733"/>
              <a:gd name="connsiteX12275" fmla="*/ 905960 w 4853691"/>
              <a:gd name="connsiteY12275" fmla="*/ 3820992 h 4860733"/>
              <a:gd name="connsiteX12276" fmla="*/ 861366 w 4853691"/>
              <a:gd name="connsiteY12276" fmla="*/ 3795174 h 4860733"/>
              <a:gd name="connsiteX12277" fmla="*/ 861366 w 4853691"/>
              <a:gd name="connsiteY12277" fmla="*/ 3795174 h 4860733"/>
              <a:gd name="connsiteX12278" fmla="*/ 875448 w 4853691"/>
              <a:gd name="connsiteY12278" fmla="*/ 3788133 h 4860733"/>
              <a:gd name="connsiteX12279" fmla="*/ 882489 w 4853691"/>
              <a:gd name="connsiteY12279" fmla="*/ 3785786 h 4860733"/>
              <a:gd name="connsiteX12280" fmla="*/ 898919 w 4853691"/>
              <a:gd name="connsiteY12280" fmla="*/ 3778745 h 4860733"/>
              <a:gd name="connsiteX12281" fmla="*/ 905960 w 4853691"/>
              <a:gd name="connsiteY12281" fmla="*/ 3776398 h 4860733"/>
              <a:gd name="connsiteX12282" fmla="*/ 910654 w 4853691"/>
              <a:gd name="connsiteY12282" fmla="*/ 3774051 h 4860733"/>
              <a:gd name="connsiteX12283" fmla="*/ 1051477 w 4853691"/>
              <a:gd name="connsiteY12283" fmla="*/ 3825686 h 4860733"/>
              <a:gd name="connsiteX12284" fmla="*/ 1053824 w 4853691"/>
              <a:gd name="connsiteY12284" fmla="*/ 3891403 h 4860733"/>
              <a:gd name="connsiteX12285" fmla="*/ 1051477 w 4853691"/>
              <a:gd name="connsiteY12285" fmla="*/ 3891403 h 4860733"/>
              <a:gd name="connsiteX12286" fmla="*/ 1039742 w 4853691"/>
              <a:gd name="connsiteY12286" fmla="*/ 3884362 h 4860733"/>
              <a:gd name="connsiteX12287" fmla="*/ 633703 w 4853691"/>
              <a:gd name="connsiteY12287" fmla="*/ 3429035 h 4860733"/>
              <a:gd name="connsiteX12288" fmla="*/ 631355 w 4853691"/>
              <a:gd name="connsiteY12288" fmla="*/ 3405564 h 4860733"/>
              <a:gd name="connsiteX12289" fmla="*/ 626661 w 4853691"/>
              <a:gd name="connsiteY12289" fmla="*/ 3351582 h 4860733"/>
              <a:gd name="connsiteX12290" fmla="*/ 621967 w 4853691"/>
              <a:gd name="connsiteY12290" fmla="*/ 3297600 h 4860733"/>
              <a:gd name="connsiteX12291" fmla="*/ 621967 w 4853691"/>
              <a:gd name="connsiteY12291" fmla="*/ 3285865 h 4860733"/>
              <a:gd name="connsiteX12292" fmla="*/ 631355 w 4853691"/>
              <a:gd name="connsiteY12292" fmla="*/ 3281171 h 4860733"/>
              <a:gd name="connsiteX12293" fmla="*/ 661867 w 4853691"/>
              <a:gd name="connsiteY12293" fmla="*/ 3314030 h 4860733"/>
              <a:gd name="connsiteX12294" fmla="*/ 671255 w 4853691"/>
              <a:gd name="connsiteY12294" fmla="*/ 3323418 h 4860733"/>
              <a:gd name="connsiteX12295" fmla="*/ 715849 w 4853691"/>
              <a:gd name="connsiteY12295" fmla="*/ 3370359 h 4860733"/>
              <a:gd name="connsiteX12296" fmla="*/ 725237 w 4853691"/>
              <a:gd name="connsiteY12296" fmla="*/ 3379747 h 4860733"/>
              <a:gd name="connsiteX12297" fmla="*/ 769831 w 4853691"/>
              <a:gd name="connsiteY12297" fmla="*/ 3426688 h 4860733"/>
              <a:gd name="connsiteX12298" fmla="*/ 776872 w 4853691"/>
              <a:gd name="connsiteY12298" fmla="*/ 3433729 h 4860733"/>
              <a:gd name="connsiteX12299" fmla="*/ 823813 w 4853691"/>
              <a:gd name="connsiteY12299" fmla="*/ 3480670 h 4860733"/>
              <a:gd name="connsiteX12300" fmla="*/ 830854 w 4853691"/>
              <a:gd name="connsiteY12300" fmla="*/ 3487711 h 4860733"/>
              <a:gd name="connsiteX12301" fmla="*/ 877795 w 4853691"/>
              <a:gd name="connsiteY12301" fmla="*/ 3532305 h 4860733"/>
              <a:gd name="connsiteX12302" fmla="*/ 884837 w 4853691"/>
              <a:gd name="connsiteY12302" fmla="*/ 3539346 h 4860733"/>
              <a:gd name="connsiteX12303" fmla="*/ 936472 w 4853691"/>
              <a:gd name="connsiteY12303" fmla="*/ 3588634 h 4860733"/>
              <a:gd name="connsiteX12304" fmla="*/ 1032700 w 4853691"/>
              <a:gd name="connsiteY12304" fmla="*/ 3675475 h 4860733"/>
              <a:gd name="connsiteX12305" fmla="*/ 1028006 w 4853691"/>
              <a:gd name="connsiteY12305" fmla="*/ 3687210 h 4860733"/>
              <a:gd name="connsiteX12306" fmla="*/ 1032700 w 4853691"/>
              <a:gd name="connsiteY12306" fmla="*/ 3698945 h 4860733"/>
              <a:gd name="connsiteX12307" fmla="*/ 1025659 w 4853691"/>
              <a:gd name="connsiteY12307" fmla="*/ 3703639 h 4860733"/>
              <a:gd name="connsiteX12308" fmla="*/ 1023312 w 4853691"/>
              <a:gd name="connsiteY12308" fmla="*/ 3705986 h 4860733"/>
              <a:gd name="connsiteX12309" fmla="*/ 999842 w 4853691"/>
              <a:gd name="connsiteY12309" fmla="*/ 3722416 h 4860733"/>
              <a:gd name="connsiteX12310" fmla="*/ 999842 w 4853691"/>
              <a:gd name="connsiteY12310" fmla="*/ 3722416 h 4860733"/>
              <a:gd name="connsiteX12311" fmla="*/ 910654 w 4853691"/>
              <a:gd name="connsiteY12311" fmla="*/ 3774051 h 4860733"/>
              <a:gd name="connsiteX12312" fmla="*/ 659520 w 4853691"/>
              <a:gd name="connsiteY12312" fmla="*/ 3640269 h 4860733"/>
              <a:gd name="connsiteX12313" fmla="*/ 633703 w 4853691"/>
              <a:gd name="connsiteY12313" fmla="*/ 3429035 h 4860733"/>
              <a:gd name="connsiteX12314" fmla="*/ 535127 w 4853691"/>
              <a:gd name="connsiteY12314" fmla="*/ 3267089 h 4860733"/>
              <a:gd name="connsiteX12315" fmla="*/ 521044 w 4853691"/>
              <a:gd name="connsiteY12315" fmla="*/ 3267089 h 4860733"/>
              <a:gd name="connsiteX12316" fmla="*/ 502268 w 4853691"/>
              <a:gd name="connsiteY12316" fmla="*/ 3264742 h 4860733"/>
              <a:gd name="connsiteX12317" fmla="*/ 485839 w 4853691"/>
              <a:gd name="connsiteY12317" fmla="*/ 3262394 h 4860733"/>
              <a:gd name="connsiteX12318" fmla="*/ 469409 w 4853691"/>
              <a:gd name="connsiteY12318" fmla="*/ 3260048 h 4860733"/>
              <a:gd name="connsiteX12319" fmla="*/ 455327 w 4853691"/>
              <a:gd name="connsiteY12319" fmla="*/ 3257700 h 4860733"/>
              <a:gd name="connsiteX12320" fmla="*/ 438898 w 4853691"/>
              <a:gd name="connsiteY12320" fmla="*/ 3255354 h 4860733"/>
              <a:gd name="connsiteX12321" fmla="*/ 424815 w 4853691"/>
              <a:gd name="connsiteY12321" fmla="*/ 3253006 h 4860733"/>
              <a:gd name="connsiteX12322" fmla="*/ 408386 w 4853691"/>
              <a:gd name="connsiteY12322" fmla="*/ 3248312 h 4860733"/>
              <a:gd name="connsiteX12323" fmla="*/ 396651 w 4853691"/>
              <a:gd name="connsiteY12323" fmla="*/ 3243618 h 4860733"/>
              <a:gd name="connsiteX12324" fmla="*/ 380222 w 4853691"/>
              <a:gd name="connsiteY12324" fmla="*/ 3238924 h 4860733"/>
              <a:gd name="connsiteX12325" fmla="*/ 368486 w 4853691"/>
              <a:gd name="connsiteY12325" fmla="*/ 3234230 h 4860733"/>
              <a:gd name="connsiteX12326" fmla="*/ 352057 w 4853691"/>
              <a:gd name="connsiteY12326" fmla="*/ 3227189 h 4860733"/>
              <a:gd name="connsiteX12327" fmla="*/ 342669 w 4853691"/>
              <a:gd name="connsiteY12327" fmla="*/ 3222495 h 4860733"/>
              <a:gd name="connsiteX12328" fmla="*/ 345016 w 4853691"/>
              <a:gd name="connsiteY12328" fmla="*/ 3215454 h 4860733"/>
              <a:gd name="connsiteX12329" fmla="*/ 326239 w 4853691"/>
              <a:gd name="connsiteY12329" fmla="*/ 3196677 h 4860733"/>
              <a:gd name="connsiteX12330" fmla="*/ 330934 w 4853691"/>
              <a:gd name="connsiteY12330" fmla="*/ 3114531 h 4860733"/>
              <a:gd name="connsiteX12331" fmla="*/ 330934 w 4853691"/>
              <a:gd name="connsiteY12331" fmla="*/ 3107490 h 4860733"/>
              <a:gd name="connsiteX12332" fmla="*/ 330934 w 4853691"/>
              <a:gd name="connsiteY12332" fmla="*/ 3100448 h 4860733"/>
              <a:gd name="connsiteX12333" fmla="*/ 347363 w 4853691"/>
              <a:gd name="connsiteY12333" fmla="*/ 2814109 h 4860733"/>
              <a:gd name="connsiteX12334" fmla="*/ 347363 w 4853691"/>
              <a:gd name="connsiteY12334" fmla="*/ 2814109 h 4860733"/>
              <a:gd name="connsiteX12335" fmla="*/ 356751 w 4853691"/>
              <a:gd name="connsiteY12335" fmla="*/ 2811762 h 4860733"/>
              <a:gd name="connsiteX12336" fmla="*/ 605538 w 4853691"/>
              <a:gd name="connsiteY12336" fmla="*/ 3250659 h 4860733"/>
              <a:gd name="connsiteX12337" fmla="*/ 596150 w 4853691"/>
              <a:gd name="connsiteY12337" fmla="*/ 3267089 h 4860733"/>
              <a:gd name="connsiteX12338" fmla="*/ 570332 w 4853691"/>
              <a:gd name="connsiteY12338" fmla="*/ 3267089 h 4860733"/>
              <a:gd name="connsiteX12339" fmla="*/ 535127 w 4853691"/>
              <a:gd name="connsiteY12339" fmla="*/ 3267089 h 4860733"/>
              <a:gd name="connsiteX12340" fmla="*/ 281646 w 4853691"/>
              <a:gd name="connsiteY12340" fmla="*/ 3156777 h 4860733"/>
              <a:gd name="connsiteX12341" fmla="*/ 260522 w 4853691"/>
              <a:gd name="connsiteY12341" fmla="*/ 3128613 h 4860733"/>
              <a:gd name="connsiteX12342" fmla="*/ 244093 w 4853691"/>
              <a:gd name="connsiteY12342" fmla="*/ 3105142 h 4860733"/>
              <a:gd name="connsiteX12343" fmla="*/ 225316 w 4853691"/>
              <a:gd name="connsiteY12343" fmla="*/ 3076978 h 4860733"/>
              <a:gd name="connsiteX12344" fmla="*/ 211234 w 4853691"/>
              <a:gd name="connsiteY12344" fmla="*/ 3053507 h 4860733"/>
              <a:gd name="connsiteX12345" fmla="*/ 192458 w 4853691"/>
              <a:gd name="connsiteY12345" fmla="*/ 3025343 h 4860733"/>
              <a:gd name="connsiteX12346" fmla="*/ 178376 w 4853691"/>
              <a:gd name="connsiteY12346" fmla="*/ 3004220 h 4860733"/>
              <a:gd name="connsiteX12347" fmla="*/ 161946 w 4853691"/>
              <a:gd name="connsiteY12347" fmla="*/ 2976055 h 4860733"/>
              <a:gd name="connsiteX12348" fmla="*/ 150211 w 4853691"/>
              <a:gd name="connsiteY12348" fmla="*/ 2954932 h 4860733"/>
              <a:gd name="connsiteX12349" fmla="*/ 133782 w 4853691"/>
              <a:gd name="connsiteY12349" fmla="*/ 2924420 h 4860733"/>
              <a:gd name="connsiteX12350" fmla="*/ 124393 w 4853691"/>
              <a:gd name="connsiteY12350" fmla="*/ 2905643 h 4860733"/>
              <a:gd name="connsiteX12351" fmla="*/ 122046 w 4853691"/>
              <a:gd name="connsiteY12351" fmla="*/ 2900949 h 4860733"/>
              <a:gd name="connsiteX12352" fmla="*/ 122046 w 4853691"/>
              <a:gd name="connsiteY12352" fmla="*/ 2898602 h 4860733"/>
              <a:gd name="connsiteX12353" fmla="*/ 112658 w 4853691"/>
              <a:gd name="connsiteY12353" fmla="*/ 2882173 h 4860733"/>
              <a:gd name="connsiteX12354" fmla="*/ 107964 w 4853691"/>
              <a:gd name="connsiteY12354" fmla="*/ 2872785 h 4860733"/>
              <a:gd name="connsiteX12355" fmla="*/ 100923 w 4853691"/>
              <a:gd name="connsiteY12355" fmla="*/ 2856356 h 4860733"/>
              <a:gd name="connsiteX12356" fmla="*/ 89188 w 4853691"/>
              <a:gd name="connsiteY12356" fmla="*/ 2825844 h 4860733"/>
              <a:gd name="connsiteX12357" fmla="*/ 100923 w 4853691"/>
              <a:gd name="connsiteY12357" fmla="*/ 2807068 h 4860733"/>
              <a:gd name="connsiteX12358" fmla="*/ 82147 w 4853691"/>
              <a:gd name="connsiteY12358" fmla="*/ 2785944 h 4860733"/>
              <a:gd name="connsiteX12359" fmla="*/ 82147 w 4853691"/>
              <a:gd name="connsiteY12359" fmla="*/ 2771862 h 4860733"/>
              <a:gd name="connsiteX12360" fmla="*/ 89188 w 4853691"/>
              <a:gd name="connsiteY12360" fmla="*/ 2769515 h 4860733"/>
              <a:gd name="connsiteX12361" fmla="*/ 96229 w 4853691"/>
              <a:gd name="connsiteY12361" fmla="*/ 2783597 h 4860733"/>
              <a:gd name="connsiteX12362" fmla="*/ 105617 w 4853691"/>
              <a:gd name="connsiteY12362" fmla="*/ 2804721 h 4860733"/>
              <a:gd name="connsiteX12363" fmla="*/ 124393 w 4853691"/>
              <a:gd name="connsiteY12363" fmla="*/ 2849314 h 4860733"/>
              <a:gd name="connsiteX12364" fmla="*/ 131435 w 4853691"/>
              <a:gd name="connsiteY12364" fmla="*/ 2863397 h 4860733"/>
              <a:gd name="connsiteX12365" fmla="*/ 154905 w 4853691"/>
              <a:gd name="connsiteY12365" fmla="*/ 2912685 h 4860733"/>
              <a:gd name="connsiteX12366" fmla="*/ 164293 w 4853691"/>
              <a:gd name="connsiteY12366" fmla="*/ 2931461 h 4860733"/>
              <a:gd name="connsiteX12367" fmla="*/ 183070 w 4853691"/>
              <a:gd name="connsiteY12367" fmla="*/ 2969014 h 4860733"/>
              <a:gd name="connsiteX12368" fmla="*/ 194805 w 4853691"/>
              <a:gd name="connsiteY12368" fmla="*/ 2990137 h 4860733"/>
              <a:gd name="connsiteX12369" fmla="*/ 213581 w 4853691"/>
              <a:gd name="connsiteY12369" fmla="*/ 3025343 h 4860733"/>
              <a:gd name="connsiteX12370" fmla="*/ 227664 w 4853691"/>
              <a:gd name="connsiteY12370" fmla="*/ 3048813 h 4860733"/>
              <a:gd name="connsiteX12371" fmla="*/ 248787 w 4853691"/>
              <a:gd name="connsiteY12371" fmla="*/ 3084019 h 4860733"/>
              <a:gd name="connsiteX12372" fmla="*/ 262869 w 4853691"/>
              <a:gd name="connsiteY12372" fmla="*/ 3107490 h 4860733"/>
              <a:gd name="connsiteX12373" fmla="*/ 283993 w 4853691"/>
              <a:gd name="connsiteY12373" fmla="*/ 3142695 h 4860733"/>
              <a:gd name="connsiteX12374" fmla="*/ 300422 w 4853691"/>
              <a:gd name="connsiteY12374" fmla="*/ 3168513 h 4860733"/>
              <a:gd name="connsiteX12375" fmla="*/ 316851 w 4853691"/>
              <a:gd name="connsiteY12375" fmla="*/ 3194330 h 4860733"/>
              <a:gd name="connsiteX12376" fmla="*/ 316851 w 4853691"/>
              <a:gd name="connsiteY12376" fmla="*/ 3194330 h 4860733"/>
              <a:gd name="connsiteX12377" fmla="*/ 302769 w 4853691"/>
              <a:gd name="connsiteY12377" fmla="*/ 3175554 h 4860733"/>
              <a:gd name="connsiteX12378" fmla="*/ 281646 w 4853691"/>
              <a:gd name="connsiteY12378" fmla="*/ 3156777 h 4860733"/>
              <a:gd name="connsiteX12379" fmla="*/ 103270 w 4853691"/>
              <a:gd name="connsiteY12379" fmla="*/ 2877479 h 4860733"/>
              <a:gd name="connsiteX12380" fmla="*/ 96229 w 4853691"/>
              <a:gd name="connsiteY12380" fmla="*/ 2879826 h 4860733"/>
              <a:gd name="connsiteX12381" fmla="*/ 93882 w 4853691"/>
              <a:gd name="connsiteY12381" fmla="*/ 2872785 h 4860733"/>
              <a:gd name="connsiteX12382" fmla="*/ 86841 w 4853691"/>
              <a:gd name="connsiteY12382" fmla="*/ 2837579 h 4860733"/>
              <a:gd name="connsiteX12383" fmla="*/ 84494 w 4853691"/>
              <a:gd name="connsiteY12383" fmla="*/ 2825844 h 4860733"/>
              <a:gd name="connsiteX12384" fmla="*/ 86841 w 4853691"/>
              <a:gd name="connsiteY12384" fmla="*/ 2825844 h 4860733"/>
              <a:gd name="connsiteX12385" fmla="*/ 91535 w 4853691"/>
              <a:gd name="connsiteY12385" fmla="*/ 2837579 h 4860733"/>
              <a:gd name="connsiteX12386" fmla="*/ 100923 w 4853691"/>
              <a:gd name="connsiteY12386" fmla="*/ 2858703 h 4860733"/>
              <a:gd name="connsiteX12387" fmla="*/ 110311 w 4853691"/>
              <a:gd name="connsiteY12387" fmla="*/ 2877479 h 4860733"/>
              <a:gd name="connsiteX12388" fmla="*/ 103270 w 4853691"/>
              <a:gd name="connsiteY12388" fmla="*/ 2877479 h 4860733"/>
              <a:gd name="connsiteX12389" fmla="*/ 65717 w 4853691"/>
              <a:gd name="connsiteY12389" fmla="*/ 2771862 h 4860733"/>
              <a:gd name="connsiteX12390" fmla="*/ 58676 w 4853691"/>
              <a:gd name="connsiteY12390" fmla="*/ 2753085 h 4860733"/>
              <a:gd name="connsiteX12391" fmla="*/ 53982 w 4853691"/>
              <a:gd name="connsiteY12391" fmla="*/ 2741350 h 4860733"/>
              <a:gd name="connsiteX12392" fmla="*/ 49288 w 4853691"/>
              <a:gd name="connsiteY12392" fmla="*/ 2729615 h 4860733"/>
              <a:gd name="connsiteX12393" fmla="*/ 53982 w 4853691"/>
              <a:gd name="connsiteY12393" fmla="*/ 2727268 h 4860733"/>
              <a:gd name="connsiteX12394" fmla="*/ 53982 w 4853691"/>
              <a:gd name="connsiteY12394" fmla="*/ 2729615 h 4860733"/>
              <a:gd name="connsiteX12395" fmla="*/ 56329 w 4853691"/>
              <a:gd name="connsiteY12395" fmla="*/ 2736656 h 4860733"/>
              <a:gd name="connsiteX12396" fmla="*/ 61023 w 4853691"/>
              <a:gd name="connsiteY12396" fmla="*/ 2753085 h 4860733"/>
              <a:gd name="connsiteX12397" fmla="*/ 63370 w 4853691"/>
              <a:gd name="connsiteY12397" fmla="*/ 2762474 h 4860733"/>
              <a:gd name="connsiteX12398" fmla="*/ 72758 w 4853691"/>
              <a:gd name="connsiteY12398" fmla="*/ 2788291 h 4860733"/>
              <a:gd name="connsiteX12399" fmla="*/ 72758 w 4853691"/>
              <a:gd name="connsiteY12399" fmla="*/ 2788291 h 4860733"/>
              <a:gd name="connsiteX12400" fmla="*/ 70411 w 4853691"/>
              <a:gd name="connsiteY12400" fmla="*/ 2783597 h 4860733"/>
              <a:gd name="connsiteX12401" fmla="*/ 65717 w 4853691"/>
              <a:gd name="connsiteY12401" fmla="*/ 2771862 h 4860733"/>
              <a:gd name="connsiteX12402" fmla="*/ 49288 w 4853691"/>
              <a:gd name="connsiteY12402" fmla="*/ 2694409 h 4860733"/>
              <a:gd name="connsiteX12403" fmla="*/ 49288 w 4853691"/>
              <a:gd name="connsiteY12403" fmla="*/ 2694409 h 4860733"/>
              <a:gd name="connsiteX12404" fmla="*/ 49288 w 4853691"/>
              <a:gd name="connsiteY12404" fmla="*/ 2694409 h 4860733"/>
              <a:gd name="connsiteX12405" fmla="*/ 49288 w 4853691"/>
              <a:gd name="connsiteY12405" fmla="*/ 2694409 h 4860733"/>
              <a:gd name="connsiteX12406" fmla="*/ 49288 w 4853691"/>
              <a:gd name="connsiteY12406" fmla="*/ 2694409 h 4860733"/>
              <a:gd name="connsiteX12407" fmla="*/ 49288 w 4853691"/>
              <a:gd name="connsiteY12407" fmla="*/ 2694409 h 4860733"/>
              <a:gd name="connsiteX12408" fmla="*/ 39900 w 4853691"/>
              <a:gd name="connsiteY12408" fmla="*/ 2647468 h 4860733"/>
              <a:gd name="connsiteX12409" fmla="*/ 35206 w 4853691"/>
              <a:gd name="connsiteY12409" fmla="*/ 2645121 h 4860733"/>
              <a:gd name="connsiteX12410" fmla="*/ 39900 w 4853691"/>
              <a:gd name="connsiteY12410" fmla="*/ 2642774 h 4860733"/>
              <a:gd name="connsiteX12411" fmla="*/ 39900 w 4853691"/>
              <a:gd name="connsiteY12411" fmla="*/ 2647468 h 4860733"/>
              <a:gd name="connsiteX12412" fmla="*/ 46941 w 4853691"/>
              <a:gd name="connsiteY12412" fmla="*/ 2654510 h 4860733"/>
              <a:gd name="connsiteX12413" fmla="*/ 39900 w 4853691"/>
              <a:gd name="connsiteY12413" fmla="*/ 2647468 h 4860733"/>
              <a:gd name="connsiteX12414" fmla="*/ 39900 w 4853691"/>
              <a:gd name="connsiteY12414" fmla="*/ 2640427 h 4860733"/>
              <a:gd name="connsiteX12415" fmla="*/ 44594 w 4853691"/>
              <a:gd name="connsiteY12415" fmla="*/ 2633386 h 4860733"/>
              <a:gd name="connsiteX12416" fmla="*/ 51635 w 4853691"/>
              <a:gd name="connsiteY12416" fmla="*/ 2654510 h 4860733"/>
              <a:gd name="connsiteX12417" fmla="*/ 46941 w 4853691"/>
              <a:gd name="connsiteY12417" fmla="*/ 2654510 h 4860733"/>
              <a:gd name="connsiteX12418" fmla="*/ 79800 w 4853691"/>
              <a:gd name="connsiteY12418" fmla="*/ 2785944 h 4860733"/>
              <a:gd name="connsiteX12419" fmla="*/ 75105 w 4853691"/>
              <a:gd name="connsiteY12419" fmla="*/ 2785944 h 4860733"/>
              <a:gd name="connsiteX12420" fmla="*/ 68064 w 4853691"/>
              <a:gd name="connsiteY12420" fmla="*/ 2764821 h 4860733"/>
              <a:gd name="connsiteX12421" fmla="*/ 79800 w 4853691"/>
              <a:gd name="connsiteY12421" fmla="*/ 2769515 h 4860733"/>
              <a:gd name="connsiteX12422" fmla="*/ 79800 w 4853691"/>
              <a:gd name="connsiteY12422" fmla="*/ 2785944 h 4860733"/>
              <a:gd name="connsiteX12423" fmla="*/ 607885 w 4853691"/>
              <a:gd name="connsiteY12423" fmla="*/ 3046466 h 4860733"/>
              <a:gd name="connsiteX12424" fmla="*/ 607885 w 4853691"/>
              <a:gd name="connsiteY12424" fmla="*/ 3034731 h 4860733"/>
              <a:gd name="connsiteX12425" fmla="*/ 614926 w 4853691"/>
              <a:gd name="connsiteY12425" fmla="*/ 3032384 h 4860733"/>
              <a:gd name="connsiteX12426" fmla="*/ 619620 w 4853691"/>
              <a:gd name="connsiteY12426" fmla="*/ 3041772 h 4860733"/>
              <a:gd name="connsiteX12427" fmla="*/ 652479 w 4853691"/>
              <a:gd name="connsiteY12427" fmla="*/ 3093407 h 4860733"/>
              <a:gd name="connsiteX12428" fmla="*/ 680643 w 4853691"/>
              <a:gd name="connsiteY12428" fmla="*/ 3138001 h 4860733"/>
              <a:gd name="connsiteX12429" fmla="*/ 701767 w 4853691"/>
              <a:gd name="connsiteY12429" fmla="*/ 3170860 h 4860733"/>
              <a:gd name="connsiteX12430" fmla="*/ 807384 w 4853691"/>
              <a:gd name="connsiteY12430" fmla="*/ 3335153 h 4860733"/>
              <a:gd name="connsiteX12431" fmla="*/ 823813 w 4853691"/>
              <a:gd name="connsiteY12431" fmla="*/ 3358623 h 4860733"/>
              <a:gd name="connsiteX12432" fmla="*/ 863713 w 4853691"/>
              <a:gd name="connsiteY12432" fmla="*/ 3419647 h 4860733"/>
              <a:gd name="connsiteX12433" fmla="*/ 887184 w 4853691"/>
              <a:gd name="connsiteY12433" fmla="*/ 3452505 h 4860733"/>
              <a:gd name="connsiteX12434" fmla="*/ 922389 w 4853691"/>
              <a:gd name="connsiteY12434" fmla="*/ 3506487 h 4860733"/>
              <a:gd name="connsiteX12435" fmla="*/ 948207 w 4853691"/>
              <a:gd name="connsiteY12435" fmla="*/ 3544040 h 4860733"/>
              <a:gd name="connsiteX12436" fmla="*/ 981065 w 4853691"/>
              <a:gd name="connsiteY12436" fmla="*/ 3593328 h 4860733"/>
              <a:gd name="connsiteX12437" fmla="*/ 1013924 w 4853691"/>
              <a:gd name="connsiteY12437" fmla="*/ 3637922 h 4860733"/>
              <a:gd name="connsiteX12438" fmla="*/ 1035047 w 4853691"/>
              <a:gd name="connsiteY12438" fmla="*/ 3668434 h 4860733"/>
              <a:gd name="connsiteX12439" fmla="*/ 1032700 w 4853691"/>
              <a:gd name="connsiteY12439" fmla="*/ 3670781 h 4860733"/>
              <a:gd name="connsiteX12440" fmla="*/ 1016271 w 4853691"/>
              <a:gd name="connsiteY12440" fmla="*/ 3656698 h 4860733"/>
              <a:gd name="connsiteX12441" fmla="*/ 990454 w 4853691"/>
              <a:gd name="connsiteY12441" fmla="*/ 3633228 h 4860733"/>
              <a:gd name="connsiteX12442" fmla="*/ 964636 w 4853691"/>
              <a:gd name="connsiteY12442" fmla="*/ 3609757 h 4860733"/>
              <a:gd name="connsiteX12443" fmla="*/ 936472 w 4853691"/>
              <a:gd name="connsiteY12443" fmla="*/ 3583940 h 4860733"/>
              <a:gd name="connsiteX12444" fmla="*/ 910654 w 4853691"/>
              <a:gd name="connsiteY12444" fmla="*/ 3560470 h 4860733"/>
              <a:gd name="connsiteX12445" fmla="*/ 882489 w 4853691"/>
              <a:gd name="connsiteY12445" fmla="*/ 3534652 h 4860733"/>
              <a:gd name="connsiteX12446" fmla="*/ 856672 w 4853691"/>
              <a:gd name="connsiteY12446" fmla="*/ 3511182 h 4860733"/>
              <a:gd name="connsiteX12447" fmla="*/ 828507 w 4853691"/>
              <a:gd name="connsiteY12447" fmla="*/ 3483017 h 4860733"/>
              <a:gd name="connsiteX12448" fmla="*/ 805037 w 4853691"/>
              <a:gd name="connsiteY12448" fmla="*/ 3459547 h 4860733"/>
              <a:gd name="connsiteX12449" fmla="*/ 774525 w 4853691"/>
              <a:gd name="connsiteY12449" fmla="*/ 3431382 h 4860733"/>
              <a:gd name="connsiteX12450" fmla="*/ 751055 w 4853691"/>
              <a:gd name="connsiteY12450" fmla="*/ 3407912 h 4860733"/>
              <a:gd name="connsiteX12451" fmla="*/ 720543 w 4853691"/>
              <a:gd name="connsiteY12451" fmla="*/ 3377400 h 4860733"/>
              <a:gd name="connsiteX12452" fmla="*/ 699420 w 4853691"/>
              <a:gd name="connsiteY12452" fmla="*/ 3356276 h 4860733"/>
              <a:gd name="connsiteX12453" fmla="*/ 629008 w 4853691"/>
              <a:gd name="connsiteY12453" fmla="*/ 3281171 h 4860733"/>
              <a:gd name="connsiteX12454" fmla="*/ 633703 w 4853691"/>
              <a:gd name="connsiteY12454" fmla="*/ 3267089 h 4860733"/>
              <a:gd name="connsiteX12455" fmla="*/ 612579 w 4853691"/>
              <a:gd name="connsiteY12455" fmla="*/ 3245965 h 4860733"/>
              <a:gd name="connsiteX12456" fmla="*/ 612579 w 4853691"/>
              <a:gd name="connsiteY12456" fmla="*/ 3245965 h 4860733"/>
              <a:gd name="connsiteX12457" fmla="*/ 605538 w 4853691"/>
              <a:gd name="connsiteY12457" fmla="*/ 3081672 h 4860733"/>
              <a:gd name="connsiteX12458" fmla="*/ 607885 w 4853691"/>
              <a:gd name="connsiteY12458" fmla="*/ 3046466 h 4860733"/>
              <a:gd name="connsiteX12459" fmla="*/ 659520 w 4853691"/>
              <a:gd name="connsiteY12459" fmla="*/ 3030037 h 4860733"/>
              <a:gd name="connsiteX12460" fmla="*/ 685338 w 4853691"/>
              <a:gd name="connsiteY12460" fmla="*/ 3037078 h 4860733"/>
              <a:gd name="connsiteX12461" fmla="*/ 713502 w 4853691"/>
              <a:gd name="connsiteY12461" fmla="*/ 3044119 h 4860733"/>
              <a:gd name="connsiteX12462" fmla="*/ 741667 w 4853691"/>
              <a:gd name="connsiteY12462" fmla="*/ 3051160 h 4860733"/>
              <a:gd name="connsiteX12463" fmla="*/ 767484 w 4853691"/>
              <a:gd name="connsiteY12463" fmla="*/ 3058201 h 4860733"/>
              <a:gd name="connsiteX12464" fmla="*/ 800343 w 4853691"/>
              <a:gd name="connsiteY12464" fmla="*/ 3065243 h 4860733"/>
              <a:gd name="connsiteX12465" fmla="*/ 826160 w 4853691"/>
              <a:gd name="connsiteY12465" fmla="*/ 3069937 h 4860733"/>
              <a:gd name="connsiteX12466" fmla="*/ 861366 w 4853691"/>
              <a:gd name="connsiteY12466" fmla="*/ 3076978 h 4860733"/>
              <a:gd name="connsiteX12467" fmla="*/ 884837 w 4853691"/>
              <a:gd name="connsiteY12467" fmla="*/ 3081672 h 4860733"/>
              <a:gd name="connsiteX12468" fmla="*/ 922389 w 4853691"/>
              <a:gd name="connsiteY12468" fmla="*/ 3088713 h 4860733"/>
              <a:gd name="connsiteX12469" fmla="*/ 945860 w 4853691"/>
              <a:gd name="connsiteY12469" fmla="*/ 3093407 h 4860733"/>
              <a:gd name="connsiteX12470" fmla="*/ 988107 w 4853691"/>
              <a:gd name="connsiteY12470" fmla="*/ 3100448 h 4860733"/>
              <a:gd name="connsiteX12471" fmla="*/ 1009230 w 4853691"/>
              <a:gd name="connsiteY12471" fmla="*/ 3102796 h 4860733"/>
              <a:gd name="connsiteX12472" fmla="*/ 1060865 w 4853691"/>
              <a:gd name="connsiteY12472" fmla="*/ 3109836 h 4860733"/>
              <a:gd name="connsiteX12473" fmla="*/ 1074947 w 4853691"/>
              <a:gd name="connsiteY12473" fmla="*/ 3112184 h 4860733"/>
              <a:gd name="connsiteX12474" fmla="*/ 1138318 w 4853691"/>
              <a:gd name="connsiteY12474" fmla="*/ 3119225 h 4860733"/>
              <a:gd name="connsiteX12475" fmla="*/ 1140665 w 4853691"/>
              <a:gd name="connsiteY12475" fmla="*/ 3119225 h 4860733"/>
              <a:gd name="connsiteX12476" fmla="*/ 1276793 w 4853691"/>
              <a:gd name="connsiteY12476" fmla="*/ 3130960 h 4860733"/>
              <a:gd name="connsiteX12477" fmla="*/ 1276793 w 4853691"/>
              <a:gd name="connsiteY12477" fmla="*/ 3130960 h 4860733"/>
              <a:gd name="connsiteX12478" fmla="*/ 1347205 w 4853691"/>
              <a:gd name="connsiteY12478" fmla="*/ 3135654 h 4860733"/>
              <a:gd name="connsiteX12479" fmla="*/ 1356593 w 4853691"/>
              <a:gd name="connsiteY12479" fmla="*/ 3135654 h 4860733"/>
              <a:gd name="connsiteX12480" fmla="*/ 1419963 w 4853691"/>
              <a:gd name="connsiteY12480" fmla="*/ 3138001 h 4860733"/>
              <a:gd name="connsiteX12481" fmla="*/ 1443434 w 4853691"/>
              <a:gd name="connsiteY12481" fmla="*/ 3138001 h 4860733"/>
              <a:gd name="connsiteX12482" fmla="*/ 1495069 w 4853691"/>
              <a:gd name="connsiteY12482" fmla="*/ 3140348 h 4860733"/>
              <a:gd name="connsiteX12483" fmla="*/ 1525580 w 4853691"/>
              <a:gd name="connsiteY12483" fmla="*/ 3140348 h 4860733"/>
              <a:gd name="connsiteX12484" fmla="*/ 1570174 w 4853691"/>
              <a:gd name="connsiteY12484" fmla="*/ 3140348 h 4860733"/>
              <a:gd name="connsiteX12485" fmla="*/ 1605380 w 4853691"/>
              <a:gd name="connsiteY12485" fmla="*/ 3140348 h 4860733"/>
              <a:gd name="connsiteX12486" fmla="*/ 1628850 w 4853691"/>
              <a:gd name="connsiteY12486" fmla="*/ 3140348 h 4860733"/>
              <a:gd name="connsiteX12487" fmla="*/ 1635891 w 4853691"/>
              <a:gd name="connsiteY12487" fmla="*/ 3154431 h 4860733"/>
              <a:gd name="connsiteX12488" fmla="*/ 1584256 w 4853691"/>
              <a:gd name="connsiteY12488" fmla="*/ 3210759 h 4860733"/>
              <a:gd name="connsiteX12489" fmla="*/ 1579562 w 4853691"/>
              <a:gd name="connsiteY12489" fmla="*/ 3215454 h 4860733"/>
              <a:gd name="connsiteX12490" fmla="*/ 1556092 w 4853691"/>
              <a:gd name="connsiteY12490" fmla="*/ 3241271 h 4860733"/>
              <a:gd name="connsiteX12491" fmla="*/ 1544357 w 4853691"/>
              <a:gd name="connsiteY12491" fmla="*/ 3253006 h 4860733"/>
              <a:gd name="connsiteX12492" fmla="*/ 1525580 w 4853691"/>
              <a:gd name="connsiteY12492" fmla="*/ 3274130 h 4860733"/>
              <a:gd name="connsiteX12493" fmla="*/ 1509151 w 4853691"/>
              <a:gd name="connsiteY12493" fmla="*/ 3292906 h 4860733"/>
              <a:gd name="connsiteX12494" fmla="*/ 1495069 w 4853691"/>
              <a:gd name="connsiteY12494" fmla="*/ 3309335 h 4860733"/>
              <a:gd name="connsiteX12495" fmla="*/ 1473945 w 4853691"/>
              <a:gd name="connsiteY12495" fmla="*/ 3330459 h 4860733"/>
              <a:gd name="connsiteX12496" fmla="*/ 1462210 w 4853691"/>
              <a:gd name="connsiteY12496" fmla="*/ 3342194 h 4860733"/>
              <a:gd name="connsiteX12497" fmla="*/ 1436392 w 4853691"/>
              <a:gd name="connsiteY12497" fmla="*/ 3368012 h 4860733"/>
              <a:gd name="connsiteX12498" fmla="*/ 1429351 w 4853691"/>
              <a:gd name="connsiteY12498" fmla="*/ 3375053 h 4860733"/>
              <a:gd name="connsiteX12499" fmla="*/ 1398840 w 4853691"/>
              <a:gd name="connsiteY12499" fmla="*/ 3405564 h 4860733"/>
              <a:gd name="connsiteX12500" fmla="*/ 1398840 w 4853691"/>
              <a:gd name="connsiteY12500" fmla="*/ 3405564 h 4860733"/>
              <a:gd name="connsiteX12501" fmla="*/ 1178217 w 4853691"/>
              <a:gd name="connsiteY12501" fmla="*/ 3600369 h 4860733"/>
              <a:gd name="connsiteX12502" fmla="*/ 1171176 w 4853691"/>
              <a:gd name="connsiteY12502" fmla="*/ 3605063 h 4860733"/>
              <a:gd name="connsiteX12503" fmla="*/ 1147706 w 4853691"/>
              <a:gd name="connsiteY12503" fmla="*/ 3621493 h 4860733"/>
              <a:gd name="connsiteX12504" fmla="*/ 1131276 w 4853691"/>
              <a:gd name="connsiteY12504" fmla="*/ 3633228 h 4860733"/>
              <a:gd name="connsiteX12505" fmla="*/ 1114847 w 4853691"/>
              <a:gd name="connsiteY12505" fmla="*/ 3644963 h 4860733"/>
              <a:gd name="connsiteX12506" fmla="*/ 1093724 w 4853691"/>
              <a:gd name="connsiteY12506" fmla="*/ 3661392 h 4860733"/>
              <a:gd name="connsiteX12507" fmla="*/ 1081988 w 4853691"/>
              <a:gd name="connsiteY12507" fmla="*/ 3668434 h 4860733"/>
              <a:gd name="connsiteX12508" fmla="*/ 1070253 w 4853691"/>
              <a:gd name="connsiteY12508" fmla="*/ 3675475 h 4860733"/>
              <a:gd name="connsiteX12509" fmla="*/ 1053824 w 4853691"/>
              <a:gd name="connsiteY12509" fmla="*/ 3666087 h 4860733"/>
              <a:gd name="connsiteX12510" fmla="*/ 1042089 w 4853691"/>
              <a:gd name="connsiteY12510" fmla="*/ 3670781 h 4860733"/>
              <a:gd name="connsiteX12511" fmla="*/ 868407 w 4853691"/>
              <a:gd name="connsiteY12511" fmla="*/ 3421994 h 4860733"/>
              <a:gd name="connsiteX12512" fmla="*/ 859019 w 4853691"/>
              <a:gd name="connsiteY12512" fmla="*/ 3407912 h 4860733"/>
              <a:gd name="connsiteX12513" fmla="*/ 812078 w 4853691"/>
              <a:gd name="connsiteY12513" fmla="*/ 3337500 h 4860733"/>
              <a:gd name="connsiteX12514" fmla="*/ 795649 w 4853691"/>
              <a:gd name="connsiteY12514" fmla="*/ 3311683 h 4860733"/>
              <a:gd name="connsiteX12515" fmla="*/ 758096 w 4853691"/>
              <a:gd name="connsiteY12515" fmla="*/ 3253006 h 4860733"/>
              <a:gd name="connsiteX12516" fmla="*/ 734626 w 4853691"/>
              <a:gd name="connsiteY12516" fmla="*/ 3217801 h 4860733"/>
              <a:gd name="connsiteX12517" fmla="*/ 706461 w 4853691"/>
              <a:gd name="connsiteY12517" fmla="*/ 3170860 h 4860733"/>
              <a:gd name="connsiteX12518" fmla="*/ 668908 w 4853691"/>
              <a:gd name="connsiteY12518" fmla="*/ 3112184 h 4860733"/>
              <a:gd name="connsiteX12519" fmla="*/ 657173 w 4853691"/>
              <a:gd name="connsiteY12519" fmla="*/ 3093407 h 4860733"/>
              <a:gd name="connsiteX12520" fmla="*/ 619620 w 4853691"/>
              <a:gd name="connsiteY12520" fmla="*/ 3032384 h 4860733"/>
              <a:gd name="connsiteX12521" fmla="*/ 626661 w 4853691"/>
              <a:gd name="connsiteY12521" fmla="*/ 3022996 h 4860733"/>
              <a:gd name="connsiteX12522" fmla="*/ 633703 w 4853691"/>
              <a:gd name="connsiteY12522" fmla="*/ 3025343 h 4860733"/>
              <a:gd name="connsiteX12523" fmla="*/ 659520 w 4853691"/>
              <a:gd name="connsiteY12523" fmla="*/ 3030037 h 4860733"/>
              <a:gd name="connsiteX12524" fmla="*/ 1621809 w 4853691"/>
              <a:gd name="connsiteY12524" fmla="*/ 3067590 h 4860733"/>
              <a:gd name="connsiteX12525" fmla="*/ 1610074 w 4853691"/>
              <a:gd name="connsiteY12525" fmla="*/ 3034731 h 4860733"/>
              <a:gd name="connsiteX12526" fmla="*/ 1603033 w 4853691"/>
              <a:gd name="connsiteY12526" fmla="*/ 3013608 h 4860733"/>
              <a:gd name="connsiteX12527" fmla="*/ 1591298 w 4853691"/>
              <a:gd name="connsiteY12527" fmla="*/ 2985443 h 4860733"/>
              <a:gd name="connsiteX12528" fmla="*/ 1581909 w 4853691"/>
              <a:gd name="connsiteY12528" fmla="*/ 2957279 h 4860733"/>
              <a:gd name="connsiteX12529" fmla="*/ 1574868 w 4853691"/>
              <a:gd name="connsiteY12529" fmla="*/ 2933808 h 4860733"/>
              <a:gd name="connsiteX12530" fmla="*/ 1560786 w 4853691"/>
              <a:gd name="connsiteY12530" fmla="*/ 2893908 h 4860733"/>
              <a:gd name="connsiteX12531" fmla="*/ 1556092 w 4853691"/>
              <a:gd name="connsiteY12531" fmla="*/ 2882173 h 4860733"/>
              <a:gd name="connsiteX12532" fmla="*/ 1523233 w 4853691"/>
              <a:gd name="connsiteY12532" fmla="*/ 2788291 h 4860733"/>
              <a:gd name="connsiteX12533" fmla="*/ 1520886 w 4853691"/>
              <a:gd name="connsiteY12533" fmla="*/ 2783597 h 4860733"/>
              <a:gd name="connsiteX12534" fmla="*/ 1391799 w 4853691"/>
              <a:gd name="connsiteY12534" fmla="*/ 2403376 h 4860733"/>
              <a:gd name="connsiteX12535" fmla="*/ 1405881 w 4853691"/>
              <a:gd name="connsiteY12535" fmla="*/ 2384599 h 4860733"/>
              <a:gd name="connsiteX12536" fmla="*/ 1403534 w 4853691"/>
              <a:gd name="connsiteY12536" fmla="*/ 2377558 h 4860733"/>
              <a:gd name="connsiteX12537" fmla="*/ 1513845 w 4853691"/>
              <a:gd name="connsiteY12537" fmla="*/ 2328270 h 4860733"/>
              <a:gd name="connsiteX12538" fmla="*/ 1642933 w 4853691"/>
              <a:gd name="connsiteY12538" fmla="*/ 2271941 h 4860733"/>
              <a:gd name="connsiteX12539" fmla="*/ 2020807 w 4853691"/>
              <a:gd name="connsiteY12539" fmla="*/ 2109995 h 4860733"/>
              <a:gd name="connsiteX12540" fmla="*/ 2025501 w 4853691"/>
              <a:gd name="connsiteY12540" fmla="*/ 2107648 h 4860733"/>
              <a:gd name="connsiteX12541" fmla="*/ 2034889 w 4853691"/>
              <a:gd name="connsiteY12541" fmla="*/ 2117036 h 4860733"/>
              <a:gd name="connsiteX12542" fmla="*/ 1976213 w 4853691"/>
              <a:gd name="connsiteY12542" fmla="*/ 2262553 h 4860733"/>
              <a:gd name="connsiteX12543" fmla="*/ 1955090 w 4853691"/>
              <a:gd name="connsiteY12543" fmla="*/ 2314188 h 4860733"/>
              <a:gd name="connsiteX12544" fmla="*/ 1882331 w 4853691"/>
              <a:gd name="connsiteY12544" fmla="*/ 2499605 h 4860733"/>
              <a:gd name="connsiteX12545" fmla="*/ 1870596 w 4853691"/>
              <a:gd name="connsiteY12545" fmla="*/ 2527769 h 4860733"/>
              <a:gd name="connsiteX12546" fmla="*/ 1809573 w 4853691"/>
              <a:gd name="connsiteY12546" fmla="*/ 2687368 h 4860733"/>
              <a:gd name="connsiteX12547" fmla="*/ 1790797 w 4853691"/>
              <a:gd name="connsiteY12547" fmla="*/ 2739003 h 4860733"/>
              <a:gd name="connsiteX12548" fmla="*/ 1713344 w 4853691"/>
              <a:gd name="connsiteY12548" fmla="*/ 2947890 h 4860733"/>
              <a:gd name="connsiteX12549" fmla="*/ 1649974 w 4853691"/>
              <a:gd name="connsiteY12549" fmla="*/ 3116878 h 4860733"/>
              <a:gd name="connsiteX12550" fmla="*/ 1642933 w 4853691"/>
              <a:gd name="connsiteY12550" fmla="*/ 3114531 h 4860733"/>
              <a:gd name="connsiteX12551" fmla="*/ 1635891 w 4853691"/>
              <a:gd name="connsiteY12551" fmla="*/ 3116878 h 4860733"/>
              <a:gd name="connsiteX12552" fmla="*/ 1624156 w 4853691"/>
              <a:gd name="connsiteY12552" fmla="*/ 3084019 h 4860733"/>
              <a:gd name="connsiteX12553" fmla="*/ 1621809 w 4853691"/>
              <a:gd name="connsiteY12553" fmla="*/ 3067590 h 4860733"/>
              <a:gd name="connsiteX12554" fmla="*/ 1300264 w 4853691"/>
              <a:gd name="connsiteY12554" fmla="*/ 1962131 h 4860733"/>
              <a:gd name="connsiteX12555" fmla="*/ 1300264 w 4853691"/>
              <a:gd name="connsiteY12555" fmla="*/ 1952743 h 4860733"/>
              <a:gd name="connsiteX12556" fmla="*/ 1302611 w 4853691"/>
              <a:gd name="connsiteY12556" fmla="*/ 1868249 h 4860733"/>
              <a:gd name="connsiteX12557" fmla="*/ 1302611 w 4853691"/>
              <a:gd name="connsiteY12557" fmla="*/ 1851820 h 4860733"/>
              <a:gd name="connsiteX12558" fmla="*/ 1304958 w 4853691"/>
              <a:gd name="connsiteY12558" fmla="*/ 1776714 h 4860733"/>
              <a:gd name="connsiteX12559" fmla="*/ 1307305 w 4853691"/>
              <a:gd name="connsiteY12559" fmla="*/ 1725079 h 4860733"/>
              <a:gd name="connsiteX12560" fmla="*/ 1309652 w 4853691"/>
              <a:gd name="connsiteY12560" fmla="*/ 1685179 h 4860733"/>
              <a:gd name="connsiteX12561" fmla="*/ 1311999 w 4853691"/>
              <a:gd name="connsiteY12561" fmla="*/ 1614768 h 4860733"/>
              <a:gd name="connsiteX12562" fmla="*/ 1311999 w 4853691"/>
              <a:gd name="connsiteY12562" fmla="*/ 1595992 h 4860733"/>
              <a:gd name="connsiteX12563" fmla="*/ 1326081 w 4853691"/>
              <a:gd name="connsiteY12563" fmla="*/ 1356593 h 4860733"/>
              <a:gd name="connsiteX12564" fmla="*/ 1326081 w 4853691"/>
              <a:gd name="connsiteY12564" fmla="*/ 1356593 h 4860733"/>
              <a:gd name="connsiteX12565" fmla="*/ 1347205 w 4853691"/>
              <a:gd name="connsiteY12565" fmla="*/ 1335469 h 4860733"/>
              <a:gd name="connsiteX12566" fmla="*/ 1328428 w 4853691"/>
              <a:gd name="connsiteY12566" fmla="*/ 1316693 h 4860733"/>
              <a:gd name="connsiteX12567" fmla="*/ 1333122 w 4853691"/>
              <a:gd name="connsiteY12567" fmla="*/ 1250976 h 4860733"/>
              <a:gd name="connsiteX12568" fmla="*/ 1335469 w 4853691"/>
              <a:gd name="connsiteY12568" fmla="*/ 1225158 h 4860733"/>
              <a:gd name="connsiteX12569" fmla="*/ 1340164 w 4853691"/>
              <a:gd name="connsiteY12569" fmla="*/ 1168829 h 4860733"/>
              <a:gd name="connsiteX12570" fmla="*/ 1342511 w 4853691"/>
              <a:gd name="connsiteY12570" fmla="*/ 1145359 h 4860733"/>
              <a:gd name="connsiteX12571" fmla="*/ 1342511 w 4853691"/>
              <a:gd name="connsiteY12571" fmla="*/ 1140665 h 4860733"/>
              <a:gd name="connsiteX12572" fmla="*/ 1490375 w 4853691"/>
              <a:gd name="connsiteY12572" fmla="*/ 1084335 h 4860733"/>
              <a:gd name="connsiteX12573" fmla="*/ 1509151 w 4853691"/>
              <a:gd name="connsiteY12573" fmla="*/ 1096071 h 4860733"/>
              <a:gd name="connsiteX12574" fmla="*/ 1530274 w 4853691"/>
              <a:gd name="connsiteY12574" fmla="*/ 1074947 h 4860733"/>
              <a:gd name="connsiteX12575" fmla="*/ 1530274 w 4853691"/>
              <a:gd name="connsiteY12575" fmla="*/ 1070253 h 4860733"/>
              <a:gd name="connsiteX12576" fmla="*/ 1549051 w 4853691"/>
              <a:gd name="connsiteY12576" fmla="*/ 1063212 h 4860733"/>
              <a:gd name="connsiteX12577" fmla="*/ 1556092 w 4853691"/>
              <a:gd name="connsiteY12577" fmla="*/ 1077294 h 4860733"/>
              <a:gd name="connsiteX12578" fmla="*/ 1565480 w 4853691"/>
              <a:gd name="connsiteY12578" fmla="*/ 1098418 h 4860733"/>
              <a:gd name="connsiteX12579" fmla="*/ 1584256 w 4853691"/>
              <a:gd name="connsiteY12579" fmla="*/ 1140665 h 4860733"/>
              <a:gd name="connsiteX12580" fmla="*/ 1591298 w 4853691"/>
              <a:gd name="connsiteY12580" fmla="*/ 1157094 h 4860733"/>
              <a:gd name="connsiteX12581" fmla="*/ 1612421 w 4853691"/>
              <a:gd name="connsiteY12581" fmla="*/ 1208729 h 4860733"/>
              <a:gd name="connsiteX12582" fmla="*/ 1617115 w 4853691"/>
              <a:gd name="connsiteY12582" fmla="*/ 1218117 h 4860733"/>
              <a:gd name="connsiteX12583" fmla="*/ 1640586 w 4853691"/>
              <a:gd name="connsiteY12583" fmla="*/ 1276793 h 4860733"/>
              <a:gd name="connsiteX12584" fmla="*/ 1640586 w 4853691"/>
              <a:gd name="connsiteY12584" fmla="*/ 1279140 h 4860733"/>
              <a:gd name="connsiteX12585" fmla="*/ 1790797 w 4853691"/>
              <a:gd name="connsiteY12585" fmla="*/ 1668750 h 4860733"/>
              <a:gd name="connsiteX12586" fmla="*/ 1779061 w 4853691"/>
              <a:gd name="connsiteY12586" fmla="*/ 1687526 h 4860733"/>
              <a:gd name="connsiteX12587" fmla="*/ 1783755 w 4853691"/>
              <a:gd name="connsiteY12587" fmla="*/ 1699262 h 4860733"/>
              <a:gd name="connsiteX12588" fmla="*/ 1746203 w 4853691"/>
              <a:gd name="connsiteY12588" fmla="*/ 1725079 h 4860733"/>
              <a:gd name="connsiteX12589" fmla="*/ 1732120 w 4853691"/>
              <a:gd name="connsiteY12589" fmla="*/ 1734467 h 4860733"/>
              <a:gd name="connsiteX12590" fmla="*/ 1715691 w 4853691"/>
              <a:gd name="connsiteY12590" fmla="*/ 1746203 h 4860733"/>
              <a:gd name="connsiteX12591" fmla="*/ 1551398 w 4853691"/>
              <a:gd name="connsiteY12591" fmla="*/ 1865902 h 4860733"/>
              <a:gd name="connsiteX12592" fmla="*/ 1534968 w 4853691"/>
              <a:gd name="connsiteY12592" fmla="*/ 1877637 h 4860733"/>
              <a:gd name="connsiteX12593" fmla="*/ 1509151 w 4853691"/>
              <a:gd name="connsiteY12593" fmla="*/ 1896413 h 4860733"/>
              <a:gd name="connsiteX12594" fmla="*/ 1473945 w 4853691"/>
              <a:gd name="connsiteY12594" fmla="*/ 1922231 h 4860733"/>
              <a:gd name="connsiteX12595" fmla="*/ 1466904 w 4853691"/>
              <a:gd name="connsiteY12595" fmla="*/ 1926925 h 4860733"/>
              <a:gd name="connsiteX12596" fmla="*/ 1316693 w 4853691"/>
              <a:gd name="connsiteY12596" fmla="*/ 2039583 h 4860733"/>
              <a:gd name="connsiteX12597" fmla="*/ 1302611 w 4853691"/>
              <a:gd name="connsiteY12597" fmla="*/ 2032542 h 4860733"/>
              <a:gd name="connsiteX12598" fmla="*/ 1302611 w 4853691"/>
              <a:gd name="connsiteY12598" fmla="*/ 2030195 h 4860733"/>
              <a:gd name="connsiteX12599" fmla="*/ 1300264 w 4853691"/>
              <a:gd name="connsiteY12599" fmla="*/ 1962131 h 4860733"/>
              <a:gd name="connsiteX12600" fmla="*/ 1356593 w 4853691"/>
              <a:gd name="connsiteY12600" fmla="*/ 1004536 h 4860733"/>
              <a:gd name="connsiteX12601" fmla="*/ 1363634 w 4853691"/>
              <a:gd name="connsiteY12601" fmla="*/ 943513 h 4860733"/>
              <a:gd name="connsiteX12602" fmla="*/ 1363634 w 4853691"/>
              <a:gd name="connsiteY12602" fmla="*/ 934125 h 4860733"/>
              <a:gd name="connsiteX12603" fmla="*/ 1370675 w 4853691"/>
              <a:gd name="connsiteY12603" fmla="*/ 880142 h 4860733"/>
              <a:gd name="connsiteX12604" fmla="*/ 1382410 w 4853691"/>
              <a:gd name="connsiteY12604" fmla="*/ 873101 h 4860733"/>
              <a:gd name="connsiteX12605" fmla="*/ 1431698 w 4853691"/>
              <a:gd name="connsiteY12605" fmla="*/ 842590 h 4860733"/>
              <a:gd name="connsiteX12606" fmla="*/ 1438739 w 4853691"/>
              <a:gd name="connsiteY12606" fmla="*/ 837896 h 4860733"/>
              <a:gd name="connsiteX12607" fmla="*/ 1450475 w 4853691"/>
              <a:gd name="connsiteY12607" fmla="*/ 861366 h 4860733"/>
              <a:gd name="connsiteX12608" fmla="*/ 1464557 w 4853691"/>
              <a:gd name="connsiteY12608" fmla="*/ 889531 h 4860733"/>
              <a:gd name="connsiteX12609" fmla="*/ 1476292 w 4853691"/>
              <a:gd name="connsiteY12609" fmla="*/ 915348 h 4860733"/>
              <a:gd name="connsiteX12610" fmla="*/ 1488028 w 4853691"/>
              <a:gd name="connsiteY12610" fmla="*/ 941166 h 4860733"/>
              <a:gd name="connsiteX12611" fmla="*/ 1502110 w 4853691"/>
              <a:gd name="connsiteY12611" fmla="*/ 971677 h 4860733"/>
              <a:gd name="connsiteX12612" fmla="*/ 1504457 w 4853691"/>
              <a:gd name="connsiteY12612" fmla="*/ 978718 h 4860733"/>
              <a:gd name="connsiteX12613" fmla="*/ 1497416 w 4853691"/>
              <a:gd name="connsiteY12613" fmla="*/ 976371 h 4860733"/>
              <a:gd name="connsiteX12614" fmla="*/ 1422310 w 4853691"/>
              <a:gd name="connsiteY12614" fmla="*/ 999842 h 4860733"/>
              <a:gd name="connsiteX12615" fmla="*/ 1387104 w 4853691"/>
              <a:gd name="connsiteY12615" fmla="*/ 1011577 h 4860733"/>
              <a:gd name="connsiteX12616" fmla="*/ 1354246 w 4853691"/>
              <a:gd name="connsiteY12616" fmla="*/ 1023312 h 4860733"/>
              <a:gd name="connsiteX12617" fmla="*/ 1354246 w 4853691"/>
              <a:gd name="connsiteY12617" fmla="*/ 1016271 h 4860733"/>
              <a:gd name="connsiteX12618" fmla="*/ 1356593 w 4853691"/>
              <a:gd name="connsiteY12618" fmla="*/ 1004536 h 4860733"/>
              <a:gd name="connsiteX12619" fmla="*/ 2135812 w 4853691"/>
              <a:gd name="connsiteY12619" fmla="*/ 819119 h 4860733"/>
              <a:gd name="connsiteX12620" fmla="*/ 2152242 w 4853691"/>
              <a:gd name="connsiteY12620" fmla="*/ 783914 h 4860733"/>
              <a:gd name="connsiteX12621" fmla="*/ 2161630 w 4853691"/>
              <a:gd name="connsiteY12621" fmla="*/ 765137 h 4860733"/>
              <a:gd name="connsiteX12622" fmla="*/ 2178059 w 4853691"/>
              <a:gd name="connsiteY12622" fmla="*/ 732279 h 4860733"/>
              <a:gd name="connsiteX12623" fmla="*/ 2187447 w 4853691"/>
              <a:gd name="connsiteY12623" fmla="*/ 713502 h 4860733"/>
              <a:gd name="connsiteX12624" fmla="*/ 2203877 w 4853691"/>
              <a:gd name="connsiteY12624" fmla="*/ 680643 h 4860733"/>
              <a:gd name="connsiteX12625" fmla="*/ 2203877 w 4853691"/>
              <a:gd name="connsiteY12625" fmla="*/ 680643 h 4860733"/>
              <a:gd name="connsiteX12626" fmla="*/ 2213265 w 4853691"/>
              <a:gd name="connsiteY12626" fmla="*/ 682991 h 4860733"/>
              <a:gd name="connsiteX12627" fmla="*/ 2225000 w 4853691"/>
              <a:gd name="connsiteY12627" fmla="*/ 678296 h 4860733"/>
              <a:gd name="connsiteX12628" fmla="*/ 2246123 w 4853691"/>
              <a:gd name="connsiteY12628" fmla="*/ 704114 h 4860733"/>
              <a:gd name="connsiteX12629" fmla="*/ 2253165 w 4853691"/>
              <a:gd name="connsiteY12629" fmla="*/ 713502 h 4860733"/>
              <a:gd name="connsiteX12630" fmla="*/ 2278982 w 4853691"/>
              <a:gd name="connsiteY12630" fmla="*/ 748708 h 4860733"/>
              <a:gd name="connsiteX12631" fmla="*/ 2290717 w 4853691"/>
              <a:gd name="connsiteY12631" fmla="*/ 765137 h 4860733"/>
              <a:gd name="connsiteX12632" fmla="*/ 2311841 w 4853691"/>
              <a:gd name="connsiteY12632" fmla="*/ 793302 h 4860733"/>
              <a:gd name="connsiteX12633" fmla="*/ 2330617 w 4853691"/>
              <a:gd name="connsiteY12633" fmla="*/ 819119 h 4860733"/>
              <a:gd name="connsiteX12634" fmla="*/ 2340005 w 4853691"/>
              <a:gd name="connsiteY12634" fmla="*/ 833202 h 4860733"/>
              <a:gd name="connsiteX12635" fmla="*/ 2117036 w 4853691"/>
              <a:gd name="connsiteY12635" fmla="*/ 849631 h 4860733"/>
              <a:gd name="connsiteX12636" fmla="*/ 2124077 w 4853691"/>
              <a:gd name="connsiteY12636" fmla="*/ 833202 h 4860733"/>
              <a:gd name="connsiteX12637" fmla="*/ 2135812 w 4853691"/>
              <a:gd name="connsiteY12637" fmla="*/ 819119 h 4860733"/>
              <a:gd name="connsiteX12638" fmla="*/ 2600528 w 4853691"/>
              <a:gd name="connsiteY12638" fmla="*/ 833202 h 4860733"/>
              <a:gd name="connsiteX12639" fmla="*/ 2626345 w 4853691"/>
              <a:gd name="connsiteY12639" fmla="*/ 833202 h 4860733"/>
              <a:gd name="connsiteX12640" fmla="*/ 2680327 w 4853691"/>
              <a:gd name="connsiteY12640" fmla="*/ 835549 h 4860733"/>
              <a:gd name="connsiteX12641" fmla="*/ 2713186 w 4853691"/>
              <a:gd name="connsiteY12641" fmla="*/ 837896 h 4860733"/>
              <a:gd name="connsiteX12642" fmla="*/ 2762474 w 4853691"/>
              <a:gd name="connsiteY12642" fmla="*/ 840243 h 4860733"/>
              <a:gd name="connsiteX12643" fmla="*/ 2795332 w 4853691"/>
              <a:gd name="connsiteY12643" fmla="*/ 842590 h 4860733"/>
              <a:gd name="connsiteX12644" fmla="*/ 2842273 w 4853691"/>
              <a:gd name="connsiteY12644" fmla="*/ 847284 h 4860733"/>
              <a:gd name="connsiteX12645" fmla="*/ 2877479 w 4853691"/>
              <a:gd name="connsiteY12645" fmla="*/ 849631 h 4860733"/>
              <a:gd name="connsiteX12646" fmla="*/ 2922073 w 4853691"/>
              <a:gd name="connsiteY12646" fmla="*/ 854325 h 4860733"/>
              <a:gd name="connsiteX12647" fmla="*/ 2957279 w 4853691"/>
              <a:gd name="connsiteY12647" fmla="*/ 859019 h 4860733"/>
              <a:gd name="connsiteX12648" fmla="*/ 2957279 w 4853691"/>
              <a:gd name="connsiteY12648" fmla="*/ 873101 h 4860733"/>
              <a:gd name="connsiteX12649" fmla="*/ 2783597 w 4853691"/>
              <a:gd name="connsiteY12649" fmla="*/ 868407 h 4860733"/>
              <a:gd name="connsiteX12650" fmla="*/ 2379905 w 4853691"/>
              <a:gd name="connsiteY12650" fmla="*/ 889531 h 4860733"/>
              <a:gd name="connsiteX12651" fmla="*/ 2370517 w 4853691"/>
              <a:gd name="connsiteY12651" fmla="*/ 875448 h 4860733"/>
              <a:gd name="connsiteX12652" fmla="*/ 2361129 w 4853691"/>
              <a:gd name="connsiteY12652" fmla="*/ 861366 h 4860733"/>
              <a:gd name="connsiteX12653" fmla="*/ 2344699 w 4853691"/>
              <a:gd name="connsiteY12653" fmla="*/ 837896 h 4860733"/>
              <a:gd name="connsiteX12654" fmla="*/ 2520728 w 4853691"/>
              <a:gd name="connsiteY12654" fmla="*/ 833202 h 4860733"/>
              <a:gd name="connsiteX12655" fmla="*/ 2600528 w 4853691"/>
              <a:gd name="connsiteY12655" fmla="*/ 833202 h 4860733"/>
              <a:gd name="connsiteX12656" fmla="*/ 3039425 w 4853691"/>
              <a:gd name="connsiteY12656" fmla="*/ 868407 h 4860733"/>
              <a:gd name="connsiteX12657" fmla="*/ 3084019 w 4853691"/>
              <a:gd name="connsiteY12657" fmla="*/ 875448 h 4860733"/>
              <a:gd name="connsiteX12658" fmla="*/ 3121572 w 4853691"/>
              <a:gd name="connsiteY12658" fmla="*/ 880142 h 4860733"/>
              <a:gd name="connsiteX12659" fmla="*/ 3149736 w 4853691"/>
              <a:gd name="connsiteY12659" fmla="*/ 884836 h 4860733"/>
              <a:gd name="connsiteX12660" fmla="*/ 2964320 w 4853691"/>
              <a:gd name="connsiteY12660" fmla="*/ 870754 h 4860733"/>
              <a:gd name="connsiteX12661" fmla="*/ 2964320 w 4853691"/>
              <a:gd name="connsiteY12661" fmla="*/ 866060 h 4860733"/>
              <a:gd name="connsiteX12662" fmla="*/ 2964320 w 4853691"/>
              <a:gd name="connsiteY12662" fmla="*/ 859019 h 4860733"/>
              <a:gd name="connsiteX12663" fmla="*/ 3006567 w 4853691"/>
              <a:gd name="connsiteY12663" fmla="*/ 863713 h 4860733"/>
              <a:gd name="connsiteX12664" fmla="*/ 3039425 w 4853691"/>
              <a:gd name="connsiteY12664" fmla="*/ 868407 h 4860733"/>
              <a:gd name="connsiteX12665" fmla="*/ 3215454 w 4853691"/>
              <a:gd name="connsiteY12665" fmla="*/ 868407 h 4860733"/>
              <a:gd name="connsiteX12666" fmla="*/ 3224842 w 4853691"/>
              <a:gd name="connsiteY12666" fmla="*/ 891878 h 4860733"/>
              <a:gd name="connsiteX12667" fmla="*/ 3191983 w 4853691"/>
              <a:gd name="connsiteY12667" fmla="*/ 889531 h 4860733"/>
              <a:gd name="connsiteX12668" fmla="*/ 3191983 w 4853691"/>
              <a:gd name="connsiteY12668" fmla="*/ 889531 h 4860733"/>
              <a:gd name="connsiteX12669" fmla="*/ 3189636 w 4853691"/>
              <a:gd name="connsiteY12669" fmla="*/ 880142 h 4860733"/>
              <a:gd name="connsiteX12670" fmla="*/ 3206066 w 4853691"/>
              <a:gd name="connsiteY12670" fmla="*/ 870754 h 4860733"/>
              <a:gd name="connsiteX12671" fmla="*/ 3215454 w 4853691"/>
              <a:gd name="connsiteY12671" fmla="*/ 868407 h 4860733"/>
              <a:gd name="connsiteX12672" fmla="*/ 2957279 w 4853691"/>
              <a:gd name="connsiteY12672" fmla="*/ 1002189 h 4860733"/>
              <a:gd name="connsiteX12673" fmla="*/ 2938502 w 4853691"/>
              <a:gd name="connsiteY12673" fmla="*/ 1023312 h 4860733"/>
              <a:gd name="connsiteX12674" fmla="*/ 2957279 w 4853691"/>
              <a:gd name="connsiteY12674" fmla="*/ 1044436 h 4860733"/>
              <a:gd name="connsiteX12675" fmla="*/ 2959626 w 4853691"/>
              <a:gd name="connsiteY12675" fmla="*/ 1330775 h 4860733"/>
              <a:gd name="connsiteX12676" fmla="*/ 2959626 w 4853691"/>
              <a:gd name="connsiteY12676" fmla="*/ 1335469 h 4860733"/>
              <a:gd name="connsiteX12677" fmla="*/ 2961973 w 4853691"/>
              <a:gd name="connsiteY12677" fmla="*/ 1436392 h 4860733"/>
              <a:gd name="connsiteX12678" fmla="*/ 2961973 w 4853691"/>
              <a:gd name="connsiteY12678" fmla="*/ 1452822 h 4860733"/>
              <a:gd name="connsiteX12679" fmla="*/ 2964320 w 4853691"/>
              <a:gd name="connsiteY12679" fmla="*/ 1542009 h 4860733"/>
              <a:gd name="connsiteX12680" fmla="*/ 2964320 w 4853691"/>
              <a:gd name="connsiteY12680" fmla="*/ 1572521 h 4860733"/>
              <a:gd name="connsiteX12681" fmla="*/ 2966667 w 4853691"/>
              <a:gd name="connsiteY12681" fmla="*/ 1647627 h 4860733"/>
              <a:gd name="connsiteX12682" fmla="*/ 2969014 w 4853691"/>
              <a:gd name="connsiteY12682" fmla="*/ 1701609 h 4860733"/>
              <a:gd name="connsiteX12683" fmla="*/ 2971361 w 4853691"/>
              <a:gd name="connsiteY12683" fmla="*/ 1755591 h 4860733"/>
              <a:gd name="connsiteX12684" fmla="*/ 2976055 w 4853691"/>
              <a:gd name="connsiteY12684" fmla="*/ 1837737 h 4860733"/>
              <a:gd name="connsiteX12685" fmla="*/ 2976055 w 4853691"/>
              <a:gd name="connsiteY12685" fmla="*/ 1847126 h 4860733"/>
              <a:gd name="connsiteX12686" fmla="*/ 2969014 w 4853691"/>
              <a:gd name="connsiteY12686" fmla="*/ 1849473 h 4860733"/>
              <a:gd name="connsiteX12687" fmla="*/ 2966667 w 4853691"/>
              <a:gd name="connsiteY12687" fmla="*/ 1844779 h 4860733"/>
              <a:gd name="connsiteX12688" fmla="*/ 2938502 w 4853691"/>
              <a:gd name="connsiteY12688" fmla="*/ 1795491 h 4860733"/>
              <a:gd name="connsiteX12689" fmla="*/ 2863397 w 4853691"/>
              <a:gd name="connsiteY12689" fmla="*/ 1671097 h 4860733"/>
              <a:gd name="connsiteX12690" fmla="*/ 2856355 w 4853691"/>
              <a:gd name="connsiteY12690" fmla="*/ 1659362 h 4860733"/>
              <a:gd name="connsiteX12691" fmla="*/ 2816456 w 4853691"/>
              <a:gd name="connsiteY12691" fmla="*/ 1593645 h 4860733"/>
              <a:gd name="connsiteX12692" fmla="*/ 2741350 w 4853691"/>
              <a:gd name="connsiteY12692" fmla="*/ 1466904 h 4860733"/>
              <a:gd name="connsiteX12693" fmla="*/ 2739003 w 4853691"/>
              <a:gd name="connsiteY12693" fmla="*/ 1462210 h 4860733"/>
              <a:gd name="connsiteX12694" fmla="*/ 2483175 w 4853691"/>
              <a:gd name="connsiteY12694" fmla="*/ 1044436 h 4860733"/>
              <a:gd name="connsiteX12695" fmla="*/ 2483175 w 4853691"/>
              <a:gd name="connsiteY12695" fmla="*/ 1044436 h 4860733"/>
              <a:gd name="connsiteX12696" fmla="*/ 2445622 w 4853691"/>
              <a:gd name="connsiteY12696" fmla="*/ 988107 h 4860733"/>
              <a:gd name="connsiteX12697" fmla="*/ 2443275 w 4853691"/>
              <a:gd name="connsiteY12697" fmla="*/ 983412 h 4860733"/>
              <a:gd name="connsiteX12698" fmla="*/ 2408070 w 4853691"/>
              <a:gd name="connsiteY12698" fmla="*/ 931777 h 4860733"/>
              <a:gd name="connsiteX12699" fmla="*/ 2398681 w 4853691"/>
              <a:gd name="connsiteY12699" fmla="*/ 917695 h 4860733"/>
              <a:gd name="connsiteX12700" fmla="*/ 2382252 w 4853691"/>
              <a:gd name="connsiteY12700" fmla="*/ 891878 h 4860733"/>
              <a:gd name="connsiteX12701" fmla="*/ 2785944 w 4853691"/>
              <a:gd name="connsiteY12701" fmla="*/ 870754 h 4860733"/>
              <a:gd name="connsiteX12702" fmla="*/ 2959626 w 4853691"/>
              <a:gd name="connsiteY12702" fmla="*/ 875448 h 4860733"/>
              <a:gd name="connsiteX12703" fmla="*/ 2957279 w 4853691"/>
              <a:gd name="connsiteY12703" fmla="*/ 971677 h 4860733"/>
              <a:gd name="connsiteX12704" fmla="*/ 2957279 w 4853691"/>
              <a:gd name="connsiteY12704" fmla="*/ 1002189 h 4860733"/>
              <a:gd name="connsiteX12705" fmla="*/ 3421994 w 4853691"/>
              <a:gd name="connsiteY12705" fmla="*/ 2558281 h 4860733"/>
              <a:gd name="connsiteX12706" fmla="*/ 3445464 w 4853691"/>
              <a:gd name="connsiteY12706" fmla="*/ 2560628 h 4860733"/>
              <a:gd name="connsiteX12707" fmla="*/ 3473629 w 4853691"/>
              <a:gd name="connsiteY12707" fmla="*/ 2562975 h 4860733"/>
              <a:gd name="connsiteX12708" fmla="*/ 3506487 w 4853691"/>
              <a:gd name="connsiteY12708" fmla="*/ 2565322 h 4860733"/>
              <a:gd name="connsiteX12709" fmla="*/ 3506487 w 4853691"/>
              <a:gd name="connsiteY12709" fmla="*/ 2565322 h 4860733"/>
              <a:gd name="connsiteX12710" fmla="*/ 3515876 w 4853691"/>
              <a:gd name="connsiteY12710" fmla="*/ 2581751 h 4860733"/>
              <a:gd name="connsiteX12711" fmla="*/ 3490058 w 4853691"/>
              <a:gd name="connsiteY12711" fmla="*/ 2628692 h 4860733"/>
              <a:gd name="connsiteX12712" fmla="*/ 3468935 w 4853691"/>
              <a:gd name="connsiteY12712" fmla="*/ 2666245 h 4860733"/>
              <a:gd name="connsiteX12713" fmla="*/ 3360970 w 4853691"/>
              <a:gd name="connsiteY12713" fmla="*/ 2875132 h 4860733"/>
              <a:gd name="connsiteX12714" fmla="*/ 3351582 w 4853691"/>
              <a:gd name="connsiteY12714" fmla="*/ 2893908 h 4860733"/>
              <a:gd name="connsiteX12715" fmla="*/ 3306988 w 4853691"/>
              <a:gd name="connsiteY12715" fmla="*/ 2980749 h 4860733"/>
              <a:gd name="connsiteX12716" fmla="*/ 3276477 w 4853691"/>
              <a:gd name="connsiteY12716" fmla="*/ 3044119 h 4860733"/>
              <a:gd name="connsiteX12717" fmla="*/ 3255353 w 4853691"/>
              <a:gd name="connsiteY12717" fmla="*/ 3084019 h 4860733"/>
              <a:gd name="connsiteX12718" fmla="*/ 3114531 w 4853691"/>
              <a:gd name="connsiteY12718" fmla="*/ 3370359 h 4860733"/>
              <a:gd name="connsiteX12719" fmla="*/ 3107489 w 4853691"/>
              <a:gd name="connsiteY12719" fmla="*/ 3368012 h 4860733"/>
              <a:gd name="connsiteX12720" fmla="*/ 3107489 w 4853691"/>
              <a:gd name="connsiteY12720" fmla="*/ 3368012 h 4860733"/>
              <a:gd name="connsiteX12721" fmla="*/ 3107489 w 4853691"/>
              <a:gd name="connsiteY12721" fmla="*/ 3353929 h 4860733"/>
              <a:gd name="connsiteX12722" fmla="*/ 3102795 w 4853691"/>
              <a:gd name="connsiteY12722" fmla="*/ 3281171 h 4860733"/>
              <a:gd name="connsiteX12723" fmla="*/ 3100449 w 4853691"/>
              <a:gd name="connsiteY12723" fmla="*/ 3238924 h 4860733"/>
              <a:gd name="connsiteX12724" fmla="*/ 3095754 w 4853691"/>
              <a:gd name="connsiteY12724" fmla="*/ 3175554 h 4860733"/>
              <a:gd name="connsiteX12725" fmla="*/ 3093407 w 4853691"/>
              <a:gd name="connsiteY12725" fmla="*/ 3123919 h 4860733"/>
              <a:gd name="connsiteX12726" fmla="*/ 3091060 w 4853691"/>
              <a:gd name="connsiteY12726" fmla="*/ 3067590 h 4860733"/>
              <a:gd name="connsiteX12727" fmla="*/ 3088713 w 4853691"/>
              <a:gd name="connsiteY12727" fmla="*/ 3001873 h 4860733"/>
              <a:gd name="connsiteX12728" fmla="*/ 3086366 w 4853691"/>
              <a:gd name="connsiteY12728" fmla="*/ 2959626 h 4860733"/>
              <a:gd name="connsiteX12729" fmla="*/ 3081672 w 4853691"/>
              <a:gd name="connsiteY12729" fmla="*/ 2865744 h 4860733"/>
              <a:gd name="connsiteX12730" fmla="*/ 3081672 w 4853691"/>
              <a:gd name="connsiteY12730" fmla="*/ 2849314 h 4860733"/>
              <a:gd name="connsiteX12731" fmla="*/ 3074631 w 4853691"/>
              <a:gd name="connsiteY12731" fmla="*/ 2532463 h 4860733"/>
              <a:gd name="connsiteX12732" fmla="*/ 3093407 w 4853691"/>
              <a:gd name="connsiteY12732" fmla="*/ 2516034 h 4860733"/>
              <a:gd name="connsiteX12733" fmla="*/ 3135654 w 4853691"/>
              <a:gd name="connsiteY12733" fmla="*/ 2520728 h 4860733"/>
              <a:gd name="connsiteX12734" fmla="*/ 3421994 w 4853691"/>
              <a:gd name="connsiteY12734" fmla="*/ 2558281 h 4860733"/>
              <a:gd name="connsiteX12735" fmla="*/ 3227189 w 4853691"/>
              <a:gd name="connsiteY12735" fmla="*/ 3325765 h 4860733"/>
              <a:gd name="connsiteX12736" fmla="*/ 3281171 w 4853691"/>
              <a:gd name="connsiteY12736" fmla="*/ 3295253 h 4860733"/>
              <a:gd name="connsiteX12737" fmla="*/ 3342194 w 4853691"/>
              <a:gd name="connsiteY12737" fmla="*/ 3260048 h 4860733"/>
              <a:gd name="connsiteX12738" fmla="*/ 3407911 w 4853691"/>
              <a:gd name="connsiteY12738" fmla="*/ 3222495 h 4860733"/>
              <a:gd name="connsiteX12739" fmla="*/ 3454852 w 4853691"/>
              <a:gd name="connsiteY12739" fmla="*/ 3194330 h 4860733"/>
              <a:gd name="connsiteX12740" fmla="*/ 3522917 w 4853691"/>
              <a:gd name="connsiteY12740" fmla="*/ 3154431 h 4860733"/>
              <a:gd name="connsiteX12741" fmla="*/ 3565163 w 4853691"/>
              <a:gd name="connsiteY12741" fmla="*/ 3128613 h 4860733"/>
              <a:gd name="connsiteX12742" fmla="*/ 3623840 w 4853691"/>
              <a:gd name="connsiteY12742" fmla="*/ 3093407 h 4860733"/>
              <a:gd name="connsiteX12743" fmla="*/ 3673128 w 4853691"/>
              <a:gd name="connsiteY12743" fmla="*/ 3062896 h 4860733"/>
              <a:gd name="connsiteX12744" fmla="*/ 3724763 w 4853691"/>
              <a:gd name="connsiteY12744" fmla="*/ 3032384 h 4860733"/>
              <a:gd name="connsiteX12745" fmla="*/ 3781092 w 4853691"/>
              <a:gd name="connsiteY12745" fmla="*/ 2997178 h 4860733"/>
              <a:gd name="connsiteX12746" fmla="*/ 3799868 w 4853691"/>
              <a:gd name="connsiteY12746" fmla="*/ 2985443 h 4860733"/>
              <a:gd name="connsiteX12747" fmla="*/ 3992326 w 4853691"/>
              <a:gd name="connsiteY12747" fmla="*/ 2868091 h 4860733"/>
              <a:gd name="connsiteX12748" fmla="*/ 4076820 w 4853691"/>
              <a:gd name="connsiteY12748" fmla="*/ 2816456 h 4860733"/>
              <a:gd name="connsiteX12749" fmla="*/ 4090902 w 4853691"/>
              <a:gd name="connsiteY12749" fmla="*/ 2825844 h 4860733"/>
              <a:gd name="connsiteX12750" fmla="*/ 4086208 w 4853691"/>
              <a:gd name="connsiteY12750" fmla="*/ 2903296 h 4860733"/>
              <a:gd name="connsiteX12751" fmla="*/ 4086208 w 4853691"/>
              <a:gd name="connsiteY12751" fmla="*/ 2912685 h 4860733"/>
              <a:gd name="connsiteX12752" fmla="*/ 4081514 w 4853691"/>
              <a:gd name="connsiteY12752" fmla="*/ 3414952 h 4860733"/>
              <a:gd name="connsiteX12753" fmla="*/ 4081514 w 4853691"/>
              <a:gd name="connsiteY12753" fmla="*/ 3419647 h 4860733"/>
              <a:gd name="connsiteX12754" fmla="*/ 4083861 w 4853691"/>
              <a:gd name="connsiteY12754" fmla="*/ 3508834 h 4860733"/>
              <a:gd name="connsiteX12755" fmla="*/ 4086208 w 4853691"/>
              <a:gd name="connsiteY12755" fmla="*/ 3546387 h 4860733"/>
              <a:gd name="connsiteX12756" fmla="*/ 4088555 w 4853691"/>
              <a:gd name="connsiteY12756" fmla="*/ 3581593 h 4860733"/>
              <a:gd name="connsiteX12757" fmla="*/ 4069778 w 4853691"/>
              <a:gd name="connsiteY12757" fmla="*/ 3600369 h 4860733"/>
              <a:gd name="connsiteX12758" fmla="*/ 4069778 w 4853691"/>
              <a:gd name="connsiteY12758" fmla="*/ 3602716 h 4860733"/>
              <a:gd name="connsiteX12759" fmla="*/ 4060390 w 4853691"/>
              <a:gd name="connsiteY12759" fmla="*/ 3605063 h 4860733"/>
              <a:gd name="connsiteX12760" fmla="*/ 4039267 w 4853691"/>
              <a:gd name="connsiteY12760" fmla="*/ 3609757 h 4860733"/>
              <a:gd name="connsiteX12761" fmla="*/ 4008755 w 4853691"/>
              <a:gd name="connsiteY12761" fmla="*/ 3614451 h 4860733"/>
              <a:gd name="connsiteX12762" fmla="*/ 3987632 w 4853691"/>
              <a:gd name="connsiteY12762" fmla="*/ 3616799 h 4860733"/>
              <a:gd name="connsiteX12763" fmla="*/ 3952426 w 4853691"/>
              <a:gd name="connsiteY12763" fmla="*/ 3619146 h 4860733"/>
              <a:gd name="connsiteX12764" fmla="*/ 3935997 w 4853691"/>
              <a:gd name="connsiteY12764" fmla="*/ 3621493 h 4860733"/>
              <a:gd name="connsiteX12765" fmla="*/ 3882015 w 4853691"/>
              <a:gd name="connsiteY12765" fmla="*/ 3623840 h 4860733"/>
              <a:gd name="connsiteX12766" fmla="*/ 3797521 w 4853691"/>
              <a:gd name="connsiteY12766" fmla="*/ 3619146 h 4860733"/>
              <a:gd name="connsiteX12767" fmla="*/ 3795174 w 4853691"/>
              <a:gd name="connsiteY12767" fmla="*/ 3619146 h 4860733"/>
              <a:gd name="connsiteX12768" fmla="*/ 3764662 w 4853691"/>
              <a:gd name="connsiteY12768" fmla="*/ 3616799 h 4860733"/>
              <a:gd name="connsiteX12769" fmla="*/ 3750580 w 4853691"/>
              <a:gd name="connsiteY12769" fmla="*/ 3614451 h 4860733"/>
              <a:gd name="connsiteX12770" fmla="*/ 3727110 w 4853691"/>
              <a:gd name="connsiteY12770" fmla="*/ 3612105 h 4860733"/>
              <a:gd name="connsiteX12771" fmla="*/ 3705986 w 4853691"/>
              <a:gd name="connsiteY12771" fmla="*/ 3609757 h 4860733"/>
              <a:gd name="connsiteX12772" fmla="*/ 3682516 w 4853691"/>
              <a:gd name="connsiteY12772" fmla="*/ 3605063 h 4860733"/>
              <a:gd name="connsiteX12773" fmla="*/ 3659045 w 4853691"/>
              <a:gd name="connsiteY12773" fmla="*/ 3600369 h 4860733"/>
              <a:gd name="connsiteX12774" fmla="*/ 3637922 w 4853691"/>
              <a:gd name="connsiteY12774" fmla="*/ 3595675 h 4860733"/>
              <a:gd name="connsiteX12775" fmla="*/ 3612104 w 4853691"/>
              <a:gd name="connsiteY12775" fmla="*/ 3590981 h 4860733"/>
              <a:gd name="connsiteX12776" fmla="*/ 3593328 w 4853691"/>
              <a:gd name="connsiteY12776" fmla="*/ 3586287 h 4860733"/>
              <a:gd name="connsiteX12777" fmla="*/ 3562817 w 4853691"/>
              <a:gd name="connsiteY12777" fmla="*/ 3579246 h 4860733"/>
              <a:gd name="connsiteX12778" fmla="*/ 3546387 w 4853691"/>
              <a:gd name="connsiteY12778" fmla="*/ 3574552 h 4860733"/>
              <a:gd name="connsiteX12779" fmla="*/ 3515876 w 4853691"/>
              <a:gd name="connsiteY12779" fmla="*/ 3565164 h 4860733"/>
              <a:gd name="connsiteX12780" fmla="*/ 3499446 w 4853691"/>
              <a:gd name="connsiteY12780" fmla="*/ 3560470 h 4860733"/>
              <a:gd name="connsiteX12781" fmla="*/ 3466588 w 4853691"/>
              <a:gd name="connsiteY12781" fmla="*/ 3551081 h 4860733"/>
              <a:gd name="connsiteX12782" fmla="*/ 3450158 w 4853691"/>
              <a:gd name="connsiteY12782" fmla="*/ 3544040 h 4860733"/>
              <a:gd name="connsiteX12783" fmla="*/ 3417300 w 4853691"/>
              <a:gd name="connsiteY12783" fmla="*/ 3532305 h 4860733"/>
              <a:gd name="connsiteX12784" fmla="*/ 3400870 w 4853691"/>
              <a:gd name="connsiteY12784" fmla="*/ 3525264 h 4860733"/>
              <a:gd name="connsiteX12785" fmla="*/ 3368012 w 4853691"/>
              <a:gd name="connsiteY12785" fmla="*/ 3513529 h 4860733"/>
              <a:gd name="connsiteX12786" fmla="*/ 3349235 w 4853691"/>
              <a:gd name="connsiteY12786" fmla="*/ 3506487 h 4860733"/>
              <a:gd name="connsiteX12787" fmla="*/ 3316377 w 4853691"/>
              <a:gd name="connsiteY12787" fmla="*/ 3492405 h 4860733"/>
              <a:gd name="connsiteX12788" fmla="*/ 3295253 w 4853691"/>
              <a:gd name="connsiteY12788" fmla="*/ 3483017 h 4860733"/>
              <a:gd name="connsiteX12789" fmla="*/ 3264742 w 4853691"/>
              <a:gd name="connsiteY12789" fmla="*/ 3468935 h 4860733"/>
              <a:gd name="connsiteX12790" fmla="*/ 3241271 w 4853691"/>
              <a:gd name="connsiteY12790" fmla="*/ 3457199 h 4860733"/>
              <a:gd name="connsiteX12791" fmla="*/ 3213106 w 4853691"/>
              <a:gd name="connsiteY12791" fmla="*/ 3443117 h 4860733"/>
              <a:gd name="connsiteX12792" fmla="*/ 3184942 w 4853691"/>
              <a:gd name="connsiteY12792" fmla="*/ 3429035 h 4860733"/>
              <a:gd name="connsiteX12793" fmla="*/ 3161472 w 4853691"/>
              <a:gd name="connsiteY12793" fmla="*/ 3417300 h 4860733"/>
              <a:gd name="connsiteX12794" fmla="*/ 3128613 w 4853691"/>
              <a:gd name="connsiteY12794" fmla="*/ 3398523 h 4860733"/>
              <a:gd name="connsiteX12795" fmla="*/ 3126266 w 4853691"/>
              <a:gd name="connsiteY12795" fmla="*/ 3398523 h 4860733"/>
              <a:gd name="connsiteX12796" fmla="*/ 3128613 w 4853691"/>
              <a:gd name="connsiteY12796" fmla="*/ 3389135 h 4860733"/>
              <a:gd name="connsiteX12797" fmla="*/ 3126266 w 4853691"/>
              <a:gd name="connsiteY12797" fmla="*/ 3379747 h 4860733"/>
              <a:gd name="connsiteX12798" fmla="*/ 3140348 w 4853691"/>
              <a:gd name="connsiteY12798" fmla="*/ 3372706 h 4860733"/>
              <a:gd name="connsiteX12799" fmla="*/ 3227189 w 4853691"/>
              <a:gd name="connsiteY12799" fmla="*/ 3325765 h 4860733"/>
              <a:gd name="connsiteX12800" fmla="*/ 3100449 w 4853691"/>
              <a:gd name="connsiteY12800" fmla="*/ 3522917 h 4860733"/>
              <a:gd name="connsiteX12801" fmla="*/ 3095754 w 4853691"/>
              <a:gd name="connsiteY12801" fmla="*/ 3626187 h 4860733"/>
              <a:gd name="connsiteX12802" fmla="*/ 3093407 w 4853691"/>
              <a:gd name="connsiteY12802" fmla="*/ 3652004 h 4860733"/>
              <a:gd name="connsiteX12803" fmla="*/ 3088713 w 4853691"/>
              <a:gd name="connsiteY12803" fmla="*/ 3750580 h 4860733"/>
              <a:gd name="connsiteX12804" fmla="*/ 3088713 w 4853691"/>
              <a:gd name="connsiteY12804" fmla="*/ 3778745 h 4860733"/>
              <a:gd name="connsiteX12805" fmla="*/ 3086366 w 4853691"/>
              <a:gd name="connsiteY12805" fmla="*/ 3874974 h 4860733"/>
              <a:gd name="connsiteX12806" fmla="*/ 3086366 w 4853691"/>
              <a:gd name="connsiteY12806" fmla="*/ 3903138 h 4860733"/>
              <a:gd name="connsiteX12807" fmla="*/ 3084019 w 4853691"/>
              <a:gd name="connsiteY12807" fmla="*/ 3999367 h 4860733"/>
              <a:gd name="connsiteX12808" fmla="*/ 3084019 w 4853691"/>
              <a:gd name="connsiteY12808" fmla="*/ 4022838 h 4860733"/>
              <a:gd name="connsiteX12809" fmla="*/ 3081672 w 4853691"/>
              <a:gd name="connsiteY12809" fmla="*/ 4180090 h 4860733"/>
              <a:gd name="connsiteX12810" fmla="*/ 2870438 w 4853691"/>
              <a:gd name="connsiteY12810" fmla="*/ 4187131 h 4860733"/>
              <a:gd name="connsiteX12811" fmla="*/ 2870438 w 4853691"/>
              <a:gd name="connsiteY12811" fmla="*/ 4187131 h 4860733"/>
              <a:gd name="connsiteX12812" fmla="*/ 2811762 w 4853691"/>
              <a:gd name="connsiteY12812" fmla="*/ 4187131 h 4860733"/>
              <a:gd name="connsiteX12813" fmla="*/ 2818803 w 4853691"/>
              <a:gd name="connsiteY12813" fmla="*/ 4170702 h 4860733"/>
              <a:gd name="connsiteX12814" fmla="*/ 3053508 w 4853691"/>
              <a:gd name="connsiteY12814" fmla="*/ 3546387 h 4860733"/>
              <a:gd name="connsiteX12815" fmla="*/ 3088713 w 4853691"/>
              <a:gd name="connsiteY12815" fmla="*/ 3450158 h 4860733"/>
              <a:gd name="connsiteX12816" fmla="*/ 3102795 w 4853691"/>
              <a:gd name="connsiteY12816" fmla="*/ 3410258 h 4860733"/>
              <a:gd name="connsiteX12817" fmla="*/ 3107489 w 4853691"/>
              <a:gd name="connsiteY12817" fmla="*/ 3410258 h 4860733"/>
              <a:gd name="connsiteX12818" fmla="*/ 3102795 w 4853691"/>
              <a:gd name="connsiteY12818" fmla="*/ 3499446 h 4860733"/>
              <a:gd name="connsiteX12819" fmla="*/ 3100449 w 4853691"/>
              <a:gd name="connsiteY12819" fmla="*/ 3522917 h 4860733"/>
              <a:gd name="connsiteX12820" fmla="*/ 3417300 w 4853691"/>
              <a:gd name="connsiteY12820" fmla="*/ 4168354 h 4860733"/>
              <a:gd name="connsiteX12821" fmla="*/ 3414953 w 4853691"/>
              <a:gd name="connsiteY12821" fmla="*/ 4170702 h 4860733"/>
              <a:gd name="connsiteX12822" fmla="*/ 3384441 w 4853691"/>
              <a:gd name="connsiteY12822" fmla="*/ 4191825 h 4860733"/>
              <a:gd name="connsiteX12823" fmla="*/ 3351582 w 4853691"/>
              <a:gd name="connsiteY12823" fmla="*/ 4212948 h 4860733"/>
              <a:gd name="connsiteX12824" fmla="*/ 3321071 w 4853691"/>
              <a:gd name="connsiteY12824" fmla="*/ 4231725 h 4860733"/>
              <a:gd name="connsiteX12825" fmla="*/ 3285865 w 4853691"/>
              <a:gd name="connsiteY12825" fmla="*/ 4252848 h 4860733"/>
              <a:gd name="connsiteX12826" fmla="*/ 3257701 w 4853691"/>
              <a:gd name="connsiteY12826" fmla="*/ 4269278 h 4860733"/>
              <a:gd name="connsiteX12827" fmla="*/ 3253007 w 4853691"/>
              <a:gd name="connsiteY12827" fmla="*/ 4271625 h 4860733"/>
              <a:gd name="connsiteX12828" fmla="*/ 3086366 w 4853691"/>
              <a:gd name="connsiteY12828" fmla="*/ 4281013 h 4860733"/>
              <a:gd name="connsiteX12829" fmla="*/ 3086366 w 4853691"/>
              <a:gd name="connsiteY12829" fmla="*/ 4184784 h 4860733"/>
              <a:gd name="connsiteX12830" fmla="*/ 3480670 w 4853691"/>
              <a:gd name="connsiteY12830" fmla="*/ 4128455 h 4860733"/>
              <a:gd name="connsiteX12831" fmla="*/ 3417300 w 4853691"/>
              <a:gd name="connsiteY12831" fmla="*/ 4168354 h 4860733"/>
              <a:gd name="connsiteX12832" fmla="*/ 2938502 w 4853691"/>
              <a:gd name="connsiteY12832" fmla="*/ 4278666 h 4860733"/>
              <a:gd name="connsiteX12833" fmla="*/ 2898602 w 4853691"/>
              <a:gd name="connsiteY12833" fmla="*/ 4276319 h 4860733"/>
              <a:gd name="connsiteX12834" fmla="*/ 2844620 w 4853691"/>
              <a:gd name="connsiteY12834" fmla="*/ 4273972 h 4860733"/>
              <a:gd name="connsiteX12835" fmla="*/ 2830538 w 4853691"/>
              <a:gd name="connsiteY12835" fmla="*/ 4273972 h 4860733"/>
              <a:gd name="connsiteX12836" fmla="*/ 2825844 w 4853691"/>
              <a:gd name="connsiteY12836" fmla="*/ 4271625 h 4860733"/>
              <a:gd name="connsiteX12837" fmla="*/ 2821150 w 4853691"/>
              <a:gd name="connsiteY12837" fmla="*/ 4269278 h 4860733"/>
              <a:gd name="connsiteX12838" fmla="*/ 2802374 w 4853691"/>
              <a:gd name="connsiteY12838" fmla="*/ 4259889 h 4860733"/>
              <a:gd name="connsiteX12839" fmla="*/ 2804721 w 4853691"/>
              <a:gd name="connsiteY12839" fmla="*/ 4252848 h 4860733"/>
              <a:gd name="connsiteX12840" fmla="*/ 2792985 w 4853691"/>
              <a:gd name="connsiteY12840" fmla="*/ 4234072 h 4860733"/>
              <a:gd name="connsiteX12841" fmla="*/ 2807068 w 4853691"/>
              <a:gd name="connsiteY12841" fmla="*/ 4198866 h 4860733"/>
              <a:gd name="connsiteX12842" fmla="*/ 2811762 w 4853691"/>
              <a:gd name="connsiteY12842" fmla="*/ 4187131 h 4860733"/>
              <a:gd name="connsiteX12843" fmla="*/ 2872785 w 4853691"/>
              <a:gd name="connsiteY12843" fmla="*/ 4187131 h 4860733"/>
              <a:gd name="connsiteX12844" fmla="*/ 2872785 w 4853691"/>
              <a:gd name="connsiteY12844" fmla="*/ 4187131 h 4860733"/>
              <a:gd name="connsiteX12845" fmla="*/ 3084019 w 4853691"/>
              <a:gd name="connsiteY12845" fmla="*/ 4180090 h 4860733"/>
              <a:gd name="connsiteX12846" fmla="*/ 3084019 w 4853691"/>
              <a:gd name="connsiteY12846" fmla="*/ 4276319 h 4860733"/>
              <a:gd name="connsiteX12847" fmla="*/ 3032384 w 4853691"/>
              <a:gd name="connsiteY12847" fmla="*/ 4276319 h 4860733"/>
              <a:gd name="connsiteX12848" fmla="*/ 2938502 w 4853691"/>
              <a:gd name="connsiteY12848" fmla="*/ 4278666 h 4860733"/>
              <a:gd name="connsiteX12849" fmla="*/ 2692062 w 4853691"/>
              <a:gd name="connsiteY12849" fmla="*/ 4290401 h 4860733"/>
              <a:gd name="connsiteX12850" fmla="*/ 2654510 w 4853691"/>
              <a:gd name="connsiteY12850" fmla="*/ 4306830 h 4860733"/>
              <a:gd name="connsiteX12851" fmla="*/ 2626345 w 4853691"/>
              <a:gd name="connsiteY12851" fmla="*/ 4316219 h 4860733"/>
              <a:gd name="connsiteX12852" fmla="*/ 2588792 w 4853691"/>
              <a:gd name="connsiteY12852" fmla="*/ 4330301 h 4860733"/>
              <a:gd name="connsiteX12853" fmla="*/ 2560628 w 4853691"/>
              <a:gd name="connsiteY12853" fmla="*/ 4339689 h 4860733"/>
              <a:gd name="connsiteX12854" fmla="*/ 2525422 w 4853691"/>
              <a:gd name="connsiteY12854" fmla="*/ 4351424 h 4860733"/>
              <a:gd name="connsiteX12855" fmla="*/ 2516034 w 4853691"/>
              <a:gd name="connsiteY12855" fmla="*/ 4353771 h 4860733"/>
              <a:gd name="connsiteX12856" fmla="*/ 2318882 w 4853691"/>
              <a:gd name="connsiteY12856" fmla="*/ 4327954 h 4860733"/>
              <a:gd name="connsiteX12857" fmla="*/ 2304800 w 4853691"/>
              <a:gd name="connsiteY12857" fmla="*/ 4325607 h 4860733"/>
              <a:gd name="connsiteX12858" fmla="*/ 2269594 w 4853691"/>
              <a:gd name="connsiteY12858" fmla="*/ 4318565 h 4860733"/>
              <a:gd name="connsiteX12859" fmla="*/ 2023154 w 4853691"/>
              <a:gd name="connsiteY12859" fmla="*/ 4264584 h 4860733"/>
              <a:gd name="connsiteX12860" fmla="*/ 2023154 w 4853691"/>
              <a:gd name="connsiteY12860" fmla="*/ 4259889 h 4860733"/>
              <a:gd name="connsiteX12861" fmla="*/ 2002031 w 4853691"/>
              <a:gd name="connsiteY12861" fmla="*/ 4238766 h 4860733"/>
              <a:gd name="connsiteX12862" fmla="*/ 1985601 w 4853691"/>
              <a:gd name="connsiteY12862" fmla="*/ 4248154 h 4860733"/>
              <a:gd name="connsiteX12863" fmla="*/ 1952743 w 4853691"/>
              <a:gd name="connsiteY12863" fmla="*/ 4227031 h 4860733"/>
              <a:gd name="connsiteX12864" fmla="*/ 1943355 w 4853691"/>
              <a:gd name="connsiteY12864" fmla="*/ 4219990 h 4860733"/>
              <a:gd name="connsiteX12865" fmla="*/ 1910496 w 4853691"/>
              <a:gd name="connsiteY12865" fmla="*/ 4198866 h 4860733"/>
              <a:gd name="connsiteX12866" fmla="*/ 1882331 w 4853691"/>
              <a:gd name="connsiteY12866" fmla="*/ 4180090 h 4860733"/>
              <a:gd name="connsiteX12867" fmla="*/ 1854167 w 4853691"/>
              <a:gd name="connsiteY12867" fmla="*/ 4161313 h 4860733"/>
              <a:gd name="connsiteX12868" fmla="*/ 1821308 w 4853691"/>
              <a:gd name="connsiteY12868" fmla="*/ 4140190 h 4860733"/>
              <a:gd name="connsiteX12869" fmla="*/ 1795491 w 4853691"/>
              <a:gd name="connsiteY12869" fmla="*/ 4121414 h 4860733"/>
              <a:gd name="connsiteX12870" fmla="*/ 1783755 w 4853691"/>
              <a:gd name="connsiteY12870" fmla="*/ 4112026 h 4860733"/>
              <a:gd name="connsiteX12871" fmla="*/ 1809573 w 4853691"/>
              <a:gd name="connsiteY12871" fmla="*/ 4065085 h 4860733"/>
              <a:gd name="connsiteX12872" fmla="*/ 1814267 w 4853691"/>
              <a:gd name="connsiteY12872" fmla="*/ 4058043 h 4860733"/>
              <a:gd name="connsiteX12873" fmla="*/ 1821308 w 4853691"/>
              <a:gd name="connsiteY12873" fmla="*/ 4043961 h 4860733"/>
              <a:gd name="connsiteX12874" fmla="*/ 1830696 w 4853691"/>
              <a:gd name="connsiteY12874" fmla="*/ 4046308 h 4860733"/>
              <a:gd name="connsiteX12875" fmla="*/ 1833043 w 4853691"/>
              <a:gd name="connsiteY12875" fmla="*/ 4046308 h 4860733"/>
              <a:gd name="connsiteX12876" fmla="*/ 1854167 w 4853691"/>
              <a:gd name="connsiteY12876" fmla="*/ 4053349 h 4860733"/>
              <a:gd name="connsiteX12877" fmla="*/ 1884678 w 4853691"/>
              <a:gd name="connsiteY12877" fmla="*/ 4065085 h 4860733"/>
              <a:gd name="connsiteX12878" fmla="*/ 1955090 w 4853691"/>
              <a:gd name="connsiteY12878" fmla="*/ 4088555 h 4860733"/>
              <a:gd name="connsiteX12879" fmla="*/ 1978560 w 4853691"/>
              <a:gd name="connsiteY12879" fmla="*/ 4095596 h 4860733"/>
              <a:gd name="connsiteX12880" fmla="*/ 2063054 w 4853691"/>
              <a:gd name="connsiteY12880" fmla="*/ 4121414 h 4860733"/>
              <a:gd name="connsiteX12881" fmla="*/ 2074789 w 4853691"/>
              <a:gd name="connsiteY12881" fmla="*/ 4123761 h 4860733"/>
              <a:gd name="connsiteX12882" fmla="*/ 2267247 w 4853691"/>
              <a:gd name="connsiteY12882" fmla="*/ 4175396 h 4860733"/>
              <a:gd name="connsiteX12883" fmla="*/ 2748391 w 4853691"/>
              <a:gd name="connsiteY12883" fmla="*/ 4257542 h 4860733"/>
              <a:gd name="connsiteX12884" fmla="*/ 2720227 w 4853691"/>
              <a:gd name="connsiteY12884" fmla="*/ 4269278 h 4860733"/>
              <a:gd name="connsiteX12885" fmla="*/ 2692062 w 4853691"/>
              <a:gd name="connsiteY12885" fmla="*/ 4290401 h 4860733"/>
              <a:gd name="connsiteX12886" fmla="*/ 1898761 w 4853691"/>
              <a:gd name="connsiteY12886" fmla="*/ 4250501 h 4860733"/>
              <a:gd name="connsiteX12887" fmla="*/ 1821308 w 4853691"/>
              <a:gd name="connsiteY12887" fmla="*/ 4238766 h 4860733"/>
              <a:gd name="connsiteX12888" fmla="*/ 1821308 w 4853691"/>
              <a:gd name="connsiteY12888" fmla="*/ 4236419 h 4860733"/>
              <a:gd name="connsiteX12889" fmla="*/ 1800185 w 4853691"/>
              <a:gd name="connsiteY12889" fmla="*/ 4215296 h 4860733"/>
              <a:gd name="connsiteX12890" fmla="*/ 1786102 w 4853691"/>
              <a:gd name="connsiteY12890" fmla="*/ 4219990 h 4860733"/>
              <a:gd name="connsiteX12891" fmla="*/ 1764979 w 4853691"/>
              <a:gd name="connsiteY12891" fmla="*/ 4198866 h 4860733"/>
              <a:gd name="connsiteX12892" fmla="*/ 1755591 w 4853691"/>
              <a:gd name="connsiteY12892" fmla="*/ 4189478 h 4860733"/>
              <a:gd name="connsiteX12893" fmla="*/ 1746203 w 4853691"/>
              <a:gd name="connsiteY12893" fmla="*/ 4180090 h 4860733"/>
              <a:gd name="connsiteX12894" fmla="*/ 1779061 w 4853691"/>
              <a:gd name="connsiteY12894" fmla="*/ 4121414 h 4860733"/>
              <a:gd name="connsiteX12895" fmla="*/ 1800185 w 4853691"/>
              <a:gd name="connsiteY12895" fmla="*/ 4135496 h 4860733"/>
              <a:gd name="connsiteX12896" fmla="*/ 1816614 w 4853691"/>
              <a:gd name="connsiteY12896" fmla="*/ 4147231 h 4860733"/>
              <a:gd name="connsiteX12897" fmla="*/ 1875290 w 4853691"/>
              <a:gd name="connsiteY12897" fmla="*/ 4187131 h 4860733"/>
              <a:gd name="connsiteX12898" fmla="*/ 1901108 w 4853691"/>
              <a:gd name="connsiteY12898" fmla="*/ 4203560 h 4860733"/>
              <a:gd name="connsiteX12899" fmla="*/ 1933966 w 4853691"/>
              <a:gd name="connsiteY12899" fmla="*/ 4224684 h 4860733"/>
              <a:gd name="connsiteX12900" fmla="*/ 1964478 w 4853691"/>
              <a:gd name="connsiteY12900" fmla="*/ 4243460 h 4860733"/>
              <a:gd name="connsiteX12901" fmla="*/ 1978560 w 4853691"/>
              <a:gd name="connsiteY12901" fmla="*/ 4252848 h 4860733"/>
              <a:gd name="connsiteX12902" fmla="*/ 1976213 w 4853691"/>
              <a:gd name="connsiteY12902" fmla="*/ 4259889 h 4860733"/>
              <a:gd name="connsiteX12903" fmla="*/ 1926925 w 4853691"/>
              <a:gd name="connsiteY12903" fmla="*/ 4252848 h 4860733"/>
              <a:gd name="connsiteX12904" fmla="*/ 1898761 w 4853691"/>
              <a:gd name="connsiteY12904" fmla="*/ 4250501 h 4860733"/>
              <a:gd name="connsiteX12905" fmla="*/ 1767326 w 4853691"/>
              <a:gd name="connsiteY12905" fmla="*/ 4276319 h 4860733"/>
              <a:gd name="connsiteX12906" fmla="*/ 1743856 w 4853691"/>
              <a:gd name="connsiteY12906" fmla="*/ 4304483 h 4860733"/>
              <a:gd name="connsiteX12907" fmla="*/ 1734467 w 4853691"/>
              <a:gd name="connsiteY12907" fmla="*/ 4313871 h 4860733"/>
              <a:gd name="connsiteX12908" fmla="*/ 1668750 w 4853691"/>
              <a:gd name="connsiteY12908" fmla="*/ 4379589 h 4860733"/>
              <a:gd name="connsiteX12909" fmla="*/ 1659362 w 4853691"/>
              <a:gd name="connsiteY12909" fmla="*/ 4386630 h 4860733"/>
              <a:gd name="connsiteX12910" fmla="*/ 1633544 w 4853691"/>
              <a:gd name="connsiteY12910" fmla="*/ 4407753 h 4860733"/>
              <a:gd name="connsiteX12911" fmla="*/ 1621809 w 4853691"/>
              <a:gd name="connsiteY12911" fmla="*/ 4417142 h 4860733"/>
              <a:gd name="connsiteX12912" fmla="*/ 1600686 w 4853691"/>
              <a:gd name="connsiteY12912" fmla="*/ 4433571 h 4860733"/>
              <a:gd name="connsiteX12913" fmla="*/ 1584256 w 4853691"/>
              <a:gd name="connsiteY12913" fmla="*/ 4445306 h 4860733"/>
              <a:gd name="connsiteX12914" fmla="*/ 1565480 w 4853691"/>
              <a:gd name="connsiteY12914" fmla="*/ 4457041 h 4860733"/>
              <a:gd name="connsiteX12915" fmla="*/ 1549051 w 4853691"/>
              <a:gd name="connsiteY12915" fmla="*/ 4466429 h 4860733"/>
              <a:gd name="connsiteX12916" fmla="*/ 1549051 w 4853691"/>
              <a:gd name="connsiteY12916" fmla="*/ 4466429 h 4860733"/>
              <a:gd name="connsiteX12917" fmla="*/ 1544357 w 4853691"/>
              <a:gd name="connsiteY12917" fmla="*/ 4461735 h 4860733"/>
              <a:gd name="connsiteX12918" fmla="*/ 1544357 w 4853691"/>
              <a:gd name="connsiteY12918" fmla="*/ 4461735 h 4860733"/>
              <a:gd name="connsiteX12919" fmla="*/ 1549051 w 4853691"/>
              <a:gd name="connsiteY12919" fmla="*/ 4457041 h 4860733"/>
              <a:gd name="connsiteX12920" fmla="*/ 1558439 w 4853691"/>
              <a:gd name="connsiteY12920" fmla="*/ 4447653 h 4860733"/>
              <a:gd name="connsiteX12921" fmla="*/ 1567827 w 4853691"/>
              <a:gd name="connsiteY12921" fmla="*/ 4438265 h 4860733"/>
              <a:gd name="connsiteX12922" fmla="*/ 1577215 w 4853691"/>
              <a:gd name="connsiteY12922" fmla="*/ 4428877 h 4860733"/>
              <a:gd name="connsiteX12923" fmla="*/ 1584256 w 4853691"/>
              <a:gd name="connsiteY12923" fmla="*/ 4419489 h 4860733"/>
              <a:gd name="connsiteX12924" fmla="*/ 1593645 w 4853691"/>
              <a:gd name="connsiteY12924" fmla="*/ 4407753 h 4860733"/>
              <a:gd name="connsiteX12925" fmla="*/ 1600686 w 4853691"/>
              <a:gd name="connsiteY12925" fmla="*/ 4400712 h 4860733"/>
              <a:gd name="connsiteX12926" fmla="*/ 1612421 w 4853691"/>
              <a:gd name="connsiteY12926" fmla="*/ 4386630 h 4860733"/>
              <a:gd name="connsiteX12927" fmla="*/ 1617115 w 4853691"/>
              <a:gd name="connsiteY12927" fmla="*/ 4379589 h 4860733"/>
              <a:gd name="connsiteX12928" fmla="*/ 1631197 w 4853691"/>
              <a:gd name="connsiteY12928" fmla="*/ 4363160 h 4860733"/>
              <a:gd name="connsiteX12929" fmla="*/ 1635891 w 4853691"/>
              <a:gd name="connsiteY12929" fmla="*/ 4356118 h 4860733"/>
              <a:gd name="connsiteX12930" fmla="*/ 1649974 w 4853691"/>
              <a:gd name="connsiteY12930" fmla="*/ 4337342 h 4860733"/>
              <a:gd name="connsiteX12931" fmla="*/ 1654668 w 4853691"/>
              <a:gd name="connsiteY12931" fmla="*/ 4332648 h 4860733"/>
              <a:gd name="connsiteX12932" fmla="*/ 1671097 w 4853691"/>
              <a:gd name="connsiteY12932" fmla="*/ 4311525 h 4860733"/>
              <a:gd name="connsiteX12933" fmla="*/ 1673444 w 4853691"/>
              <a:gd name="connsiteY12933" fmla="*/ 4306830 h 4860733"/>
              <a:gd name="connsiteX12934" fmla="*/ 1689873 w 4853691"/>
              <a:gd name="connsiteY12934" fmla="*/ 4281013 h 4860733"/>
              <a:gd name="connsiteX12935" fmla="*/ 1692220 w 4853691"/>
              <a:gd name="connsiteY12935" fmla="*/ 4278666 h 4860733"/>
              <a:gd name="connsiteX12936" fmla="*/ 1739161 w 4853691"/>
              <a:gd name="connsiteY12936" fmla="*/ 4201213 h 4860733"/>
              <a:gd name="connsiteX12937" fmla="*/ 1783755 w 4853691"/>
              <a:gd name="connsiteY12937" fmla="*/ 4227031 h 4860733"/>
              <a:gd name="connsiteX12938" fmla="*/ 1781408 w 4853691"/>
              <a:gd name="connsiteY12938" fmla="*/ 4236419 h 4860733"/>
              <a:gd name="connsiteX12939" fmla="*/ 1788449 w 4853691"/>
              <a:gd name="connsiteY12939" fmla="*/ 4250501 h 4860733"/>
              <a:gd name="connsiteX12940" fmla="*/ 1783755 w 4853691"/>
              <a:gd name="connsiteY12940" fmla="*/ 4255195 h 4860733"/>
              <a:gd name="connsiteX12941" fmla="*/ 1767326 w 4853691"/>
              <a:gd name="connsiteY12941" fmla="*/ 4276319 h 4860733"/>
              <a:gd name="connsiteX12942" fmla="*/ 1499763 w 4853691"/>
              <a:gd name="connsiteY12942" fmla="*/ 4433571 h 4860733"/>
              <a:gd name="connsiteX12943" fmla="*/ 1485680 w 4853691"/>
              <a:gd name="connsiteY12943" fmla="*/ 4419489 h 4860733"/>
              <a:gd name="connsiteX12944" fmla="*/ 1476292 w 4853691"/>
              <a:gd name="connsiteY12944" fmla="*/ 4407753 h 4860733"/>
              <a:gd name="connsiteX12945" fmla="*/ 1462210 w 4853691"/>
              <a:gd name="connsiteY12945" fmla="*/ 4391324 h 4860733"/>
              <a:gd name="connsiteX12946" fmla="*/ 1452822 w 4853691"/>
              <a:gd name="connsiteY12946" fmla="*/ 4381936 h 4860733"/>
              <a:gd name="connsiteX12947" fmla="*/ 1436392 w 4853691"/>
              <a:gd name="connsiteY12947" fmla="*/ 4363160 h 4860733"/>
              <a:gd name="connsiteX12948" fmla="*/ 1429351 w 4853691"/>
              <a:gd name="connsiteY12948" fmla="*/ 4353771 h 4860733"/>
              <a:gd name="connsiteX12949" fmla="*/ 1410575 w 4853691"/>
              <a:gd name="connsiteY12949" fmla="*/ 4332648 h 4860733"/>
              <a:gd name="connsiteX12950" fmla="*/ 1403534 w 4853691"/>
              <a:gd name="connsiteY12950" fmla="*/ 4325607 h 4860733"/>
              <a:gd name="connsiteX12951" fmla="*/ 1384757 w 4853691"/>
              <a:gd name="connsiteY12951" fmla="*/ 4302136 h 4860733"/>
              <a:gd name="connsiteX12952" fmla="*/ 1380063 w 4853691"/>
              <a:gd name="connsiteY12952" fmla="*/ 4295095 h 4860733"/>
              <a:gd name="connsiteX12953" fmla="*/ 1358940 w 4853691"/>
              <a:gd name="connsiteY12953" fmla="*/ 4269278 h 4860733"/>
              <a:gd name="connsiteX12954" fmla="*/ 1356593 w 4853691"/>
              <a:gd name="connsiteY12954" fmla="*/ 4266930 h 4860733"/>
              <a:gd name="connsiteX12955" fmla="*/ 1262711 w 4853691"/>
              <a:gd name="connsiteY12955" fmla="*/ 4140190 h 4860733"/>
              <a:gd name="connsiteX12956" fmla="*/ 1253323 w 4853691"/>
              <a:gd name="connsiteY12956" fmla="*/ 4126108 h 4860733"/>
              <a:gd name="connsiteX12957" fmla="*/ 1243935 w 4853691"/>
              <a:gd name="connsiteY12957" fmla="*/ 4112026 h 4860733"/>
              <a:gd name="connsiteX12958" fmla="*/ 1227505 w 4853691"/>
              <a:gd name="connsiteY12958" fmla="*/ 4088555 h 4860733"/>
              <a:gd name="connsiteX12959" fmla="*/ 1220464 w 4853691"/>
              <a:gd name="connsiteY12959" fmla="*/ 4079167 h 4860733"/>
              <a:gd name="connsiteX12960" fmla="*/ 1199341 w 4853691"/>
              <a:gd name="connsiteY12960" fmla="*/ 4048655 h 4860733"/>
              <a:gd name="connsiteX12961" fmla="*/ 1194647 w 4853691"/>
              <a:gd name="connsiteY12961" fmla="*/ 4039267 h 4860733"/>
              <a:gd name="connsiteX12962" fmla="*/ 1171176 w 4853691"/>
              <a:gd name="connsiteY12962" fmla="*/ 4006408 h 4860733"/>
              <a:gd name="connsiteX12963" fmla="*/ 1168829 w 4853691"/>
              <a:gd name="connsiteY12963" fmla="*/ 4001714 h 4860733"/>
              <a:gd name="connsiteX12964" fmla="*/ 1143012 w 4853691"/>
              <a:gd name="connsiteY12964" fmla="*/ 3964162 h 4860733"/>
              <a:gd name="connsiteX12965" fmla="*/ 1143012 w 4853691"/>
              <a:gd name="connsiteY12965" fmla="*/ 3961814 h 4860733"/>
              <a:gd name="connsiteX12966" fmla="*/ 1126582 w 4853691"/>
              <a:gd name="connsiteY12966" fmla="*/ 3935997 h 4860733"/>
              <a:gd name="connsiteX12967" fmla="*/ 1128929 w 4853691"/>
              <a:gd name="connsiteY12967" fmla="*/ 3933650 h 4860733"/>
              <a:gd name="connsiteX12968" fmla="*/ 1143012 w 4853691"/>
              <a:gd name="connsiteY12968" fmla="*/ 3938344 h 4860733"/>
              <a:gd name="connsiteX12969" fmla="*/ 1185258 w 4853691"/>
              <a:gd name="connsiteY12969" fmla="*/ 3950079 h 4860733"/>
              <a:gd name="connsiteX12970" fmla="*/ 1199341 w 4853691"/>
              <a:gd name="connsiteY12970" fmla="*/ 3954773 h 4860733"/>
              <a:gd name="connsiteX12971" fmla="*/ 1204035 w 4853691"/>
              <a:gd name="connsiteY12971" fmla="*/ 3957120 h 4860733"/>
              <a:gd name="connsiteX12972" fmla="*/ 1253323 w 4853691"/>
              <a:gd name="connsiteY12972" fmla="*/ 3973550 h 4860733"/>
              <a:gd name="connsiteX12973" fmla="*/ 1297917 w 4853691"/>
              <a:gd name="connsiteY12973" fmla="*/ 3987632 h 4860733"/>
              <a:gd name="connsiteX12974" fmla="*/ 1356593 w 4853691"/>
              <a:gd name="connsiteY12974" fmla="*/ 4004061 h 4860733"/>
              <a:gd name="connsiteX12975" fmla="*/ 1394146 w 4853691"/>
              <a:gd name="connsiteY12975" fmla="*/ 4015796 h 4860733"/>
              <a:gd name="connsiteX12976" fmla="*/ 1473945 w 4853691"/>
              <a:gd name="connsiteY12976" fmla="*/ 4036920 h 4860733"/>
              <a:gd name="connsiteX12977" fmla="*/ 1473945 w 4853691"/>
              <a:gd name="connsiteY12977" fmla="*/ 4041614 h 4860733"/>
              <a:gd name="connsiteX12978" fmla="*/ 1495069 w 4853691"/>
              <a:gd name="connsiteY12978" fmla="*/ 4062737 h 4860733"/>
              <a:gd name="connsiteX12979" fmla="*/ 1495069 w 4853691"/>
              <a:gd name="connsiteY12979" fmla="*/ 4062737 h 4860733"/>
              <a:gd name="connsiteX12980" fmla="*/ 1497416 w 4853691"/>
              <a:gd name="connsiteY12980" fmla="*/ 4100290 h 4860733"/>
              <a:gd name="connsiteX12981" fmla="*/ 1497416 w 4853691"/>
              <a:gd name="connsiteY12981" fmla="*/ 4100290 h 4860733"/>
              <a:gd name="connsiteX12982" fmla="*/ 1511498 w 4853691"/>
              <a:gd name="connsiteY12982" fmla="*/ 4259889 h 4860733"/>
              <a:gd name="connsiteX12983" fmla="*/ 1525580 w 4853691"/>
              <a:gd name="connsiteY12983" fmla="*/ 4424183 h 4860733"/>
              <a:gd name="connsiteX12984" fmla="*/ 1525580 w 4853691"/>
              <a:gd name="connsiteY12984" fmla="*/ 4428877 h 4860733"/>
              <a:gd name="connsiteX12985" fmla="*/ 1527927 w 4853691"/>
              <a:gd name="connsiteY12985" fmla="*/ 4454694 h 4860733"/>
              <a:gd name="connsiteX12986" fmla="*/ 1527927 w 4853691"/>
              <a:gd name="connsiteY12986" fmla="*/ 4459388 h 4860733"/>
              <a:gd name="connsiteX12987" fmla="*/ 1516192 w 4853691"/>
              <a:gd name="connsiteY12987" fmla="*/ 4464083 h 4860733"/>
              <a:gd name="connsiteX12988" fmla="*/ 1506804 w 4853691"/>
              <a:gd name="connsiteY12988" fmla="*/ 4452347 h 4860733"/>
              <a:gd name="connsiteX12989" fmla="*/ 1499763 w 4853691"/>
              <a:gd name="connsiteY12989" fmla="*/ 4433571 h 4860733"/>
              <a:gd name="connsiteX12990" fmla="*/ 922389 w 4853691"/>
              <a:gd name="connsiteY12990" fmla="*/ 3767009 h 4860733"/>
              <a:gd name="connsiteX12991" fmla="*/ 927083 w 4853691"/>
              <a:gd name="connsiteY12991" fmla="*/ 3764663 h 4860733"/>
              <a:gd name="connsiteX12992" fmla="*/ 950554 w 4853691"/>
              <a:gd name="connsiteY12992" fmla="*/ 3750580 h 4860733"/>
              <a:gd name="connsiteX12993" fmla="*/ 957595 w 4853691"/>
              <a:gd name="connsiteY12993" fmla="*/ 3745886 h 4860733"/>
              <a:gd name="connsiteX12994" fmla="*/ 974024 w 4853691"/>
              <a:gd name="connsiteY12994" fmla="*/ 3736498 h 4860733"/>
              <a:gd name="connsiteX12995" fmla="*/ 988107 w 4853691"/>
              <a:gd name="connsiteY12995" fmla="*/ 3727110 h 4860733"/>
              <a:gd name="connsiteX12996" fmla="*/ 999842 w 4853691"/>
              <a:gd name="connsiteY12996" fmla="*/ 3720068 h 4860733"/>
              <a:gd name="connsiteX12997" fmla="*/ 1013924 w 4853691"/>
              <a:gd name="connsiteY12997" fmla="*/ 3710680 h 4860733"/>
              <a:gd name="connsiteX12998" fmla="*/ 1023312 w 4853691"/>
              <a:gd name="connsiteY12998" fmla="*/ 3703639 h 4860733"/>
              <a:gd name="connsiteX12999" fmla="*/ 1032700 w 4853691"/>
              <a:gd name="connsiteY12999" fmla="*/ 3696598 h 4860733"/>
              <a:gd name="connsiteX13000" fmla="*/ 1049130 w 4853691"/>
              <a:gd name="connsiteY13000" fmla="*/ 3703639 h 4860733"/>
              <a:gd name="connsiteX13001" fmla="*/ 1049130 w 4853691"/>
              <a:gd name="connsiteY13001" fmla="*/ 3727110 h 4860733"/>
              <a:gd name="connsiteX13002" fmla="*/ 1051477 w 4853691"/>
              <a:gd name="connsiteY13002" fmla="*/ 3820992 h 4860733"/>
              <a:gd name="connsiteX13003" fmla="*/ 910654 w 4853691"/>
              <a:gd name="connsiteY13003" fmla="*/ 3769357 h 4860733"/>
              <a:gd name="connsiteX13004" fmla="*/ 922389 w 4853691"/>
              <a:gd name="connsiteY13004" fmla="*/ 3767009 h 4860733"/>
              <a:gd name="connsiteX13005" fmla="*/ 1089030 w 4853691"/>
              <a:gd name="connsiteY13005" fmla="*/ 3661392 h 4860733"/>
              <a:gd name="connsiteX13006" fmla="*/ 1112500 w 4853691"/>
              <a:gd name="connsiteY13006" fmla="*/ 3644963 h 4860733"/>
              <a:gd name="connsiteX13007" fmla="*/ 1128929 w 4853691"/>
              <a:gd name="connsiteY13007" fmla="*/ 3633228 h 4860733"/>
              <a:gd name="connsiteX13008" fmla="*/ 1152400 w 4853691"/>
              <a:gd name="connsiteY13008" fmla="*/ 3614451 h 4860733"/>
              <a:gd name="connsiteX13009" fmla="*/ 1187605 w 4853691"/>
              <a:gd name="connsiteY13009" fmla="*/ 3586287 h 4860733"/>
              <a:gd name="connsiteX13010" fmla="*/ 1204035 w 4853691"/>
              <a:gd name="connsiteY13010" fmla="*/ 3572205 h 4860733"/>
              <a:gd name="connsiteX13011" fmla="*/ 1225158 w 4853691"/>
              <a:gd name="connsiteY13011" fmla="*/ 3555775 h 4860733"/>
              <a:gd name="connsiteX13012" fmla="*/ 1241588 w 4853691"/>
              <a:gd name="connsiteY13012" fmla="*/ 3541693 h 4860733"/>
              <a:gd name="connsiteX13013" fmla="*/ 1262711 w 4853691"/>
              <a:gd name="connsiteY13013" fmla="*/ 3522917 h 4860733"/>
              <a:gd name="connsiteX13014" fmla="*/ 1279140 w 4853691"/>
              <a:gd name="connsiteY13014" fmla="*/ 3508834 h 4860733"/>
              <a:gd name="connsiteX13015" fmla="*/ 1300264 w 4853691"/>
              <a:gd name="connsiteY13015" fmla="*/ 3490058 h 4860733"/>
              <a:gd name="connsiteX13016" fmla="*/ 1316693 w 4853691"/>
              <a:gd name="connsiteY13016" fmla="*/ 3475976 h 4860733"/>
              <a:gd name="connsiteX13017" fmla="*/ 1337816 w 4853691"/>
              <a:gd name="connsiteY13017" fmla="*/ 3454853 h 4860733"/>
              <a:gd name="connsiteX13018" fmla="*/ 1354246 w 4853691"/>
              <a:gd name="connsiteY13018" fmla="*/ 3440770 h 4860733"/>
              <a:gd name="connsiteX13019" fmla="*/ 1375369 w 4853691"/>
              <a:gd name="connsiteY13019" fmla="*/ 3419647 h 4860733"/>
              <a:gd name="connsiteX13020" fmla="*/ 1391799 w 4853691"/>
              <a:gd name="connsiteY13020" fmla="*/ 3405564 h 4860733"/>
              <a:gd name="connsiteX13021" fmla="*/ 1412922 w 4853691"/>
              <a:gd name="connsiteY13021" fmla="*/ 3384441 h 4860733"/>
              <a:gd name="connsiteX13022" fmla="*/ 1427004 w 4853691"/>
              <a:gd name="connsiteY13022" fmla="*/ 3370359 h 4860733"/>
              <a:gd name="connsiteX13023" fmla="*/ 1448128 w 4853691"/>
              <a:gd name="connsiteY13023" fmla="*/ 3346888 h 4860733"/>
              <a:gd name="connsiteX13024" fmla="*/ 1462210 w 4853691"/>
              <a:gd name="connsiteY13024" fmla="*/ 3332806 h 4860733"/>
              <a:gd name="connsiteX13025" fmla="*/ 1483333 w 4853691"/>
              <a:gd name="connsiteY13025" fmla="*/ 3309335 h 4860733"/>
              <a:gd name="connsiteX13026" fmla="*/ 1497416 w 4853691"/>
              <a:gd name="connsiteY13026" fmla="*/ 3295253 h 4860733"/>
              <a:gd name="connsiteX13027" fmla="*/ 1518539 w 4853691"/>
              <a:gd name="connsiteY13027" fmla="*/ 3271783 h 4860733"/>
              <a:gd name="connsiteX13028" fmla="*/ 1532621 w 4853691"/>
              <a:gd name="connsiteY13028" fmla="*/ 3257700 h 4860733"/>
              <a:gd name="connsiteX13029" fmla="*/ 1553745 w 4853691"/>
              <a:gd name="connsiteY13029" fmla="*/ 3234230 h 4860733"/>
              <a:gd name="connsiteX13030" fmla="*/ 1567827 w 4853691"/>
              <a:gd name="connsiteY13030" fmla="*/ 3220148 h 4860733"/>
              <a:gd name="connsiteX13031" fmla="*/ 1591298 w 4853691"/>
              <a:gd name="connsiteY13031" fmla="*/ 3194330 h 4860733"/>
              <a:gd name="connsiteX13032" fmla="*/ 1603033 w 4853691"/>
              <a:gd name="connsiteY13032" fmla="*/ 3180248 h 4860733"/>
              <a:gd name="connsiteX13033" fmla="*/ 1626503 w 4853691"/>
              <a:gd name="connsiteY13033" fmla="*/ 3152083 h 4860733"/>
              <a:gd name="connsiteX13034" fmla="*/ 1626503 w 4853691"/>
              <a:gd name="connsiteY13034" fmla="*/ 3152083 h 4860733"/>
              <a:gd name="connsiteX13035" fmla="*/ 1628850 w 4853691"/>
              <a:gd name="connsiteY13035" fmla="*/ 3154431 h 4860733"/>
              <a:gd name="connsiteX13036" fmla="*/ 1621809 w 4853691"/>
              <a:gd name="connsiteY13036" fmla="*/ 3166166 h 4860733"/>
              <a:gd name="connsiteX13037" fmla="*/ 1607727 w 4853691"/>
              <a:gd name="connsiteY13037" fmla="*/ 3189636 h 4860733"/>
              <a:gd name="connsiteX13038" fmla="*/ 1593645 w 4853691"/>
              <a:gd name="connsiteY13038" fmla="*/ 3213107 h 4860733"/>
              <a:gd name="connsiteX13039" fmla="*/ 1579562 w 4853691"/>
              <a:gd name="connsiteY13039" fmla="*/ 3236577 h 4860733"/>
              <a:gd name="connsiteX13040" fmla="*/ 1567827 w 4853691"/>
              <a:gd name="connsiteY13040" fmla="*/ 3257700 h 4860733"/>
              <a:gd name="connsiteX13041" fmla="*/ 1553745 w 4853691"/>
              <a:gd name="connsiteY13041" fmla="*/ 3283518 h 4860733"/>
              <a:gd name="connsiteX13042" fmla="*/ 1542009 w 4853691"/>
              <a:gd name="connsiteY13042" fmla="*/ 3302295 h 4860733"/>
              <a:gd name="connsiteX13043" fmla="*/ 1527927 w 4853691"/>
              <a:gd name="connsiteY13043" fmla="*/ 3328112 h 4860733"/>
              <a:gd name="connsiteX13044" fmla="*/ 1516192 w 4853691"/>
              <a:gd name="connsiteY13044" fmla="*/ 3346888 h 4860733"/>
              <a:gd name="connsiteX13045" fmla="*/ 1502110 w 4853691"/>
              <a:gd name="connsiteY13045" fmla="*/ 3372706 h 4860733"/>
              <a:gd name="connsiteX13046" fmla="*/ 1492722 w 4853691"/>
              <a:gd name="connsiteY13046" fmla="*/ 3391482 h 4860733"/>
              <a:gd name="connsiteX13047" fmla="*/ 1478639 w 4853691"/>
              <a:gd name="connsiteY13047" fmla="*/ 3417300 h 4860733"/>
              <a:gd name="connsiteX13048" fmla="*/ 1469251 w 4853691"/>
              <a:gd name="connsiteY13048" fmla="*/ 3433729 h 4860733"/>
              <a:gd name="connsiteX13049" fmla="*/ 1455169 w 4853691"/>
              <a:gd name="connsiteY13049" fmla="*/ 3457199 h 4860733"/>
              <a:gd name="connsiteX13050" fmla="*/ 1445781 w 4853691"/>
              <a:gd name="connsiteY13050" fmla="*/ 3473629 h 4860733"/>
              <a:gd name="connsiteX13051" fmla="*/ 1431698 w 4853691"/>
              <a:gd name="connsiteY13051" fmla="*/ 3499446 h 4860733"/>
              <a:gd name="connsiteX13052" fmla="*/ 1422310 w 4853691"/>
              <a:gd name="connsiteY13052" fmla="*/ 3513529 h 4860733"/>
              <a:gd name="connsiteX13053" fmla="*/ 1405881 w 4853691"/>
              <a:gd name="connsiteY13053" fmla="*/ 3539346 h 4860733"/>
              <a:gd name="connsiteX13054" fmla="*/ 1398840 w 4853691"/>
              <a:gd name="connsiteY13054" fmla="*/ 3551081 h 4860733"/>
              <a:gd name="connsiteX13055" fmla="*/ 1382410 w 4853691"/>
              <a:gd name="connsiteY13055" fmla="*/ 3579246 h 4860733"/>
              <a:gd name="connsiteX13056" fmla="*/ 1375369 w 4853691"/>
              <a:gd name="connsiteY13056" fmla="*/ 3588634 h 4860733"/>
              <a:gd name="connsiteX13057" fmla="*/ 1356593 w 4853691"/>
              <a:gd name="connsiteY13057" fmla="*/ 3616799 h 4860733"/>
              <a:gd name="connsiteX13058" fmla="*/ 1351899 w 4853691"/>
              <a:gd name="connsiteY13058" fmla="*/ 3623840 h 4860733"/>
              <a:gd name="connsiteX13059" fmla="*/ 1246282 w 4853691"/>
              <a:gd name="connsiteY13059" fmla="*/ 3774051 h 4860733"/>
              <a:gd name="connsiteX13060" fmla="*/ 1234546 w 4853691"/>
              <a:gd name="connsiteY13060" fmla="*/ 3769357 h 4860733"/>
              <a:gd name="connsiteX13061" fmla="*/ 1215770 w 4853691"/>
              <a:gd name="connsiteY13061" fmla="*/ 3781092 h 4860733"/>
              <a:gd name="connsiteX13062" fmla="*/ 1206382 w 4853691"/>
              <a:gd name="connsiteY13062" fmla="*/ 3776398 h 4860733"/>
              <a:gd name="connsiteX13063" fmla="*/ 1091377 w 4853691"/>
              <a:gd name="connsiteY13063" fmla="*/ 3717722 h 4860733"/>
              <a:gd name="connsiteX13064" fmla="*/ 1086683 w 4853691"/>
              <a:gd name="connsiteY13064" fmla="*/ 3715374 h 4860733"/>
              <a:gd name="connsiteX13065" fmla="*/ 1056171 w 4853691"/>
              <a:gd name="connsiteY13065" fmla="*/ 3698945 h 4860733"/>
              <a:gd name="connsiteX13066" fmla="*/ 1058518 w 4853691"/>
              <a:gd name="connsiteY13066" fmla="*/ 3689557 h 4860733"/>
              <a:gd name="connsiteX13067" fmla="*/ 1056171 w 4853691"/>
              <a:gd name="connsiteY13067" fmla="*/ 3680169 h 4860733"/>
              <a:gd name="connsiteX13068" fmla="*/ 1063212 w 4853691"/>
              <a:gd name="connsiteY13068" fmla="*/ 3675475 h 4860733"/>
              <a:gd name="connsiteX13069" fmla="*/ 1089030 w 4853691"/>
              <a:gd name="connsiteY13069" fmla="*/ 3661392 h 4860733"/>
              <a:gd name="connsiteX13070" fmla="*/ 1795491 w 4853691"/>
              <a:gd name="connsiteY13070" fmla="*/ 2741350 h 4860733"/>
              <a:gd name="connsiteX13071" fmla="*/ 1936313 w 4853691"/>
              <a:gd name="connsiteY13071" fmla="*/ 2375211 h 4860733"/>
              <a:gd name="connsiteX13072" fmla="*/ 1957437 w 4853691"/>
              <a:gd name="connsiteY13072" fmla="*/ 2318882 h 4860733"/>
              <a:gd name="connsiteX13073" fmla="*/ 1997336 w 4853691"/>
              <a:gd name="connsiteY13073" fmla="*/ 2220306 h 4860733"/>
              <a:gd name="connsiteX13074" fmla="*/ 2037236 w 4853691"/>
              <a:gd name="connsiteY13074" fmla="*/ 2121730 h 4860733"/>
              <a:gd name="connsiteX13075" fmla="*/ 2044277 w 4853691"/>
              <a:gd name="connsiteY13075" fmla="*/ 2124077 h 4860733"/>
              <a:gd name="connsiteX13076" fmla="*/ 2053666 w 4853691"/>
              <a:gd name="connsiteY13076" fmla="*/ 2121730 h 4860733"/>
              <a:gd name="connsiteX13077" fmla="*/ 2548892 w 4853691"/>
              <a:gd name="connsiteY13077" fmla="*/ 2929114 h 4860733"/>
              <a:gd name="connsiteX13078" fmla="*/ 2551239 w 4853691"/>
              <a:gd name="connsiteY13078" fmla="*/ 2933808 h 4860733"/>
              <a:gd name="connsiteX13079" fmla="*/ 2612263 w 4853691"/>
              <a:gd name="connsiteY13079" fmla="*/ 3022996 h 4860733"/>
              <a:gd name="connsiteX13080" fmla="*/ 2602875 w 4853691"/>
              <a:gd name="connsiteY13080" fmla="*/ 3039425 h 4860733"/>
              <a:gd name="connsiteX13081" fmla="*/ 2602875 w 4853691"/>
              <a:gd name="connsiteY13081" fmla="*/ 3041772 h 4860733"/>
              <a:gd name="connsiteX13082" fmla="*/ 2490216 w 4853691"/>
              <a:gd name="connsiteY13082" fmla="*/ 3058201 h 4860733"/>
              <a:gd name="connsiteX13083" fmla="*/ 2485522 w 4853691"/>
              <a:gd name="connsiteY13083" fmla="*/ 3058201 h 4860733"/>
              <a:gd name="connsiteX13084" fmla="*/ 2361129 w 4853691"/>
              <a:gd name="connsiteY13084" fmla="*/ 3074631 h 4860733"/>
              <a:gd name="connsiteX13085" fmla="*/ 2344699 w 4853691"/>
              <a:gd name="connsiteY13085" fmla="*/ 3076978 h 4860733"/>
              <a:gd name="connsiteX13086" fmla="*/ 2121730 w 4853691"/>
              <a:gd name="connsiteY13086" fmla="*/ 3102796 h 4860733"/>
              <a:gd name="connsiteX13087" fmla="*/ 2112342 w 4853691"/>
              <a:gd name="connsiteY13087" fmla="*/ 3102796 h 4860733"/>
              <a:gd name="connsiteX13088" fmla="*/ 2084177 w 4853691"/>
              <a:gd name="connsiteY13088" fmla="*/ 3105142 h 4860733"/>
              <a:gd name="connsiteX13089" fmla="*/ 1992642 w 4853691"/>
              <a:gd name="connsiteY13089" fmla="*/ 3114531 h 4860733"/>
              <a:gd name="connsiteX13090" fmla="*/ 1959784 w 4853691"/>
              <a:gd name="connsiteY13090" fmla="*/ 3116878 h 4860733"/>
              <a:gd name="connsiteX13091" fmla="*/ 1875290 w 4853691"/>
              <a:gd name="connsiteY13091" fmla="*/ 3123919 h 4860733"/>
              <a:gd name="connsiteX13092" fmla="*/ 1840084 w 4853691"/>
              <a:gd name="connsiteY13092" fmla="*/ 3126266 h 4860733"/>
              <a:gd name="connsiteX13093" fmla="*/ 1760285 w 4853691"/>
              <a:gd name="connsiteY13093" fmla="*/ 3130960 h 4860733"/>
              <a:gd name="connsiteX13094" fmla="*/ 1718038 w 4853691"/>
              <a:gd name="connsiteY13094" fmla="*/ 3133307 h 4860733"/>
              <a:gd name="connsiteX13095" fmla="*/ 1666403 w 4853691"/>
              <a:gd name="connsiteY13095" fmla="*/ 3135654 h 4860733"/>
              <a:gd name="connsiteX13096" fmla="*/ 1654668 w 4853691"/>
              <a:gd name="connsiteY13096" fmla="*/ 3119225 h 4860733"/>
              <a:gd name="connsiteX13097" fmla="*/ 1718038 w 4853691"/>
              <a:gd name="connsiteY13097" fmla="*/ 2950237 h 4860733"/>
              <a:gd name="connsiteX13098" fmla="*/ 1795491 w 4853691"/>
              <a:gd name="connsiteY13098" fmla="*/ 2741350 h 4860733"/>
              <a:gd name="connsiteX13099" fmla="*/ 1905802 w 4853691"/>
              <a:gd name="connsiteY13099" fmla="*/ 2159283 h 4860733"/>
              <a:gd name="connsiteX13100" fmla="*/ 1816614 w 4853691"/>
              <a:gd name="connsiteY13100" fmla="*/ 2196836 h 4860733"/>
              <a:gd name="connsiteX13101" fmla="*/ 1774367 w 4853691"/>
              <a:gd name="connsiteY13101" fmla="*/ 2215612 h 4860733"/>
              <a:gd name="connsiteX13102" fmla="*/ 1671097 w 4853691"/>
              <a:gd name="connsiteY13102" fmla="*/ 2260206 h 4860733"/>
              <a:gd name="connsiteX13103" fmla="*/ 1645280 w 4853691"/>
              <a:gd name="connsiteY13103" fmla="*/ 2271941 h 4860733"/>
              <a:gd name="connsiteX13104" fmla="*/ 1516192 w 4853691"/>
              <a:gd name="connsiteY13104" fmla="*/ 2328270 h 4860733"/>
              <a:gd name="connsiteX13105" fmla="*/ 1405881 w 4853691"/>
              <a:gd name="connsiteY13105" fmla="*/ 2377558 h 4860733"/>
              <a:gd name="connsiteX13106" fmla="*/ 1389452 w 4853691"/>
              <a:gd name="connsiteY13106" fmla="*/ 2365823 h 4860733"/>
              <a:gd name="connsiteX13107" fmla="*/ 1389452 w 4853691"/>
              <a:gd name="connsiteY13107" fmla="*/ 2318882 h 4860733"/>
              <a:gd name="connsiteX13108" fmla="*/ 1389452 w 4853691"/>
              <a:gd name="connsiteY13108" fmla="*/ 2288370 h 4860733"/>
              <a:gd name="connsiteX13109" fmla="*/ 1389452 w 4853691"/>
              <a:gd name="connsiteY13109" fmla="*/ 2264900 h 4860733"/>
              <a:gd name="connsiteX13110" fmla="*/ 1408228 w 4853691"/>
              <a:gd name="connsiteY13110" fmla="*/ 2243776 h 4860733"/>
              <a:gd name="connsiteX13111" fmla="*/ 1408228 w 4853691"/>
              <a:gd name="connsiteY13111" fmla="*/ 2241429 h 4860733"/>
              <a:gd name="connsiteX13112" fmla="*/ 1560786 w 4853691"/>
              <a:gd name="connsiteY13112" fmla="*/ 2206224 h 4860733"/>
              <a:gd name="connsiteX13113" fmla="*/ 1567827 w 4853691"/>
              <a:gd name="connsiteY13113" fmla="*/ 2203877 h 4860733"/>
              <a:gd name="connsiteX13114" fmla="*/ 1612421 w 4853691"/>
              <a:gd name="connsiteY13114" fmla="*/ 2194489 h 4860733"/>
              <a:gd name="connsiteX13115" fmla="*/ 1654668 w 4853691"/>
              <a:gd name="connsiteY13115" fmla="*/ 2185100 h 4860733"/>
              <a:gd name="connsiteX13116" fmla="*/ 1685179 w 4853691"/>
              <a:gd name="connsiteY13116" fmla="*/ 2178059 h 4860733"/>
              <a:gd name="connsiteX13117" fmla="*/ 1736814 w 4853691"/>
              <a:gd name="connsiteY13117" fmla="*/ 2166324 h 4860733"/>
              <a:gd name="connsiteX13118" fmla="*/ 1762632 w 4853691"/>
              <a:gd name="connsiteY13118" fmla="*/ 2161630 h 4860733"/>
              <a:gd name="connsiteX13119" fmla="*/ 1816614 w 4853691"/>
              <a:gd name="connsiteY13119" fmla="*/ 2149895 h 4860733"/>
              <a:gd name="connsiteX13120" fmla="*/ 1840084 w 4853691"/>
              <a:gd name="connsiteY13120" fmla="*/ 2145201 h 4860733"/>
              <a:gd name="connsiteX13121" fmla="*/ 1894066 w 4853691"/>
              <a:gd name="connsiteY13121" fmla="*/ 2133465 h 4860733"/>
              <a:gd name="connsiteX13122" fmla="*/ 1917537 w 4853691"/>
              <a:gd name="connsiteY13122" fmla="*/ 2128771 h 4860733"/>
              <a:gd name="connsiteX13123" fmla="*/ 1971519 w 4853691"/>
              <a:gd name="connsiteY13123" fmla="*/ 2117036 h 4860733"/>
              <a:gd name="connsiteX13124" fmla="*/ 1992642 w 4853691"/>
              <a:gd name="connsiteY13124" fmla="*/ 2112342 h 4860733"/>
              <a:gd name="connsiteX13125" fmla="*/ 2027848 w 4853691"/>
              <a:gd name="connsiteY13125" fmla="*/ 2105301 h 4860733"/>
              <a:gd name="connsiteX13126" fmla="*/ 2027848 w 4853691"/>
              <a:gd name="connsiteY13126" fmla="*/ 2107648 h 4860733"/>
              <a:gd name="connsiteX13127" fmla="*/ 1962131 w 4853691"/>
              <a:gd name="connsiteY13127" fmla="*/ 2135812 h 4860733"/>
              <a:gd name="connsiteX13128" fmla="*/ 1905802 w 4853691"/>
              <a:gd name="connsiteY13128" fmla="*/ 2159283 h 4860733"/>
              <a:gd name="connsiteX13129" fmla="*/ 1316693 w 4853691"/>
              <a:gd name="connsiteY13129" fmla="*/ 2060707 h 4860733"/>
              <a:gd name="connsiteX13130" fmla="*/ 1311999 w 4853691"/>
              <a:gd name="connsiteY13130" fmla="*/ 2048971 h 4860733"/>
              <a:gd name="connsiteX13131" fmla="*/ 1384757 w 4853691"/>
              <a:gd name="connsiteY13131" fmla="*/ 1994990 h 4860733"/>
              <a:gd name="connsiteX13132" fmla="*/ 1410575 w 4853691"/>
              <a:gd name="connsiteY13132" fmla="*/ 1976213 h 4860733"/>
              <a:gd name="connsiteX13133" fmla="*/ 1427004 w 4853691"/>
              <a:gd name="connsiteY13133" fmla="*/ 1964478 h 4860733"/>
              <a:gd name="connsiteX13134" fmla="*/ 1469251 w 4853691"/>
              <a:gd name="connsiteY13134" fmla="*/ 1931619 h 4860733"/>
              <a:gd name="connsiteX13135" fmla="*/ 1490375 w 4853691"/>
              <a:gd name="connsiteY13135" fmla="*/ 1915190 h 4860733"/>
              <a:gd name="connsiteX13136" fmla="*/ 1530274 w 4853691"/>
              <a:gd name="connsiteY13136" fmla="*/ 1884678 h 4860733"/>
              <a:gd name="connsiteX13137" fmla="*/ 1563133 w 4853691"/>
              <a:gd name="connsiteY13137" fmla="*/ 1861208 h 4860733"/>
              <a:gd name="connsiteX13138" fmla="*/ 1593645 w 4853691"/>
              <a:gd name="connsiteY13138" fmla="*/ 1837737 h 4860733"/>
              <a:gd name="connsiteX13139" fmla="*/ 1633544 w 4853691"/>
              <a:gd name="connsiteY13139" fmla="*/ 1809573 h 4860733"/>
              <a:gd name="connsiteX13140" fmla="*/ 1659362 w 4853691"/>
              <a:gd name="connsiteY13140" fmla="*/ 1790796 h 4860733"/>
              <a:gd name="connsiteX13141" fmla="*/ 1701609 w 4853691"/>
              <a:gd name="connsiteY13141" fmla="*/ 1762632 h 4860733"/>
              <a:gd name="connsiteX13142" fmla="*/ 1727426 w 4853691"/>
              <a:gd name="connsiteY13142" fmla="*/ 1743855 h 4860733"/>
              <a:gd name="connsiteX13143" fmla="*/ 1769673 w 4853691"/>
              <a:gd name="connsiteY13143" fmla="*/ 1713344 h 4860733"/>
              <a:gd name="connsiteX13144" fmla="*/ 1781408 w 4853691"/>
              <a:gd name="connsiteY13144" fmla="*/ 1703956 h 4860733"/>
              <a:gd name="connsiteX13145" fmla="*/ 1783755 w 4853691"/>
              <a:gd name="connsiteY13145" fmla="*/ 1706303 h 4860733"/>
              <a:gd name="connsiteX13146" fmla="*/ 1764979 w 4853691"/>
              <a:gd name="connsiteY13146" fmla="*/ 1729773 h 4860733"/>
              <a:gd name="connsiteX13147" fmla="*/ 1739161 w 4853691"/>
              <a:gd name="connsiteY13147" fmla="*/ 1762632 h 4860733"/>
              <a:gd name="connsiteX13148" fmla="*/ 1710997 w 4853691"/>
              <a:gd name="connsiteY13148" fmla="*/ 1800185 h 4860733"/>
              <a:gd name="connsiteX13149" fmla="*/ 1687526 w 4853691"/>
              <a:gd name="connsiteY13149" fmla="*/ 1830696 h 4860733"/>
              <a:gd name="connsiteX13150" fmla="*/ 1654668 w 4853691"/>
              <a:gd name="connsiteY13150" fmla="*/ 1875290 h 4860733"/>
              <a:gd name="connsiteX13151" fmla="*/ 1635891 w 4853691"/>
              <a:gd name="connsiteY13151" fmla="*/ 1898761 h 4860733"/>
              <a:gd name="connsiteX13152" fmla="*/ 1593645 w 4853691"/>
              <a:gd name="connsiteY13152" fmla="*/ 1955090 h 4860733"/>
              <a:gd name="connsiteX13153" fmla="*/ 1584256 w 4853691"/>
              <a:gd name="connsiteY13153" fmla="*/ 1969172 h 4860733"/>
              <a:gd name="connsiteX13154" fmla="*/ 1434045 w 4853691"/>
              <a:gd name="connsiteY13154" fmla="*/ 2173365 h 4860733"/>
              <a:gd name="connsiteX13155" fmla="*/ 1396493 w 4853691"/>
              <a:gd name="connsiteY13155" fmla="*/ 2225000 h 4860733"/>
              <a:gd name="connsiteX13156" fmla="*/ 1384757 w 4853691"/>
              <a:gd name="connsiteY13156" fmla="*/ 2220306 h 4860733"/>
              <a:gd name="connsiteX13157" fmla="*/ 1377716 w 4853691"/>
              <a:gd name="connsiteY13157" fmla="*/ 2222653 h 4860733"/>
              <a:gd name="connsiteX13158" fmla="*/ 1363634 w 4853691"/>
              <a:gd name="connsiteY13158" fmla="*/ 2196836 h 4860733"/>
              <a:gd name="connsiteX13159" fmla="*/ 1304958 w 4853691"/>
              <a:gd name="connsiteY13159" fmla="*/ 2077136 h 4860733"/>
              <a:gd name="connsiteX13160" fmla="*/ 1316693 w 4853691"/>
              <a:gd name="connsiteY13160" fmla="*/ 2060707 h 4860733"/>
              <a:gd name="connsiteX13161" fmla="*/ 1706303 w 4853691"/>
              <a:gd name="connsiteY13161" fmla="*/ 1455169 h 4860733"/>
              <a:gd name="connsiteX13162" fmla="*/ 1664056 w 4853691"/>
              <a:gd name="connsiteY13162" fmla="*/ 1344858 h 4860733"/>
              <a:gd name="connsiteX13163" fmla="*/ 1661709 w 4853691"/>
              <a:gd name="connsiteY13163" fmla="*/ 1337817 h 4860733"/>
              <a:gd name="connsiteX13164" fmla="*/ 1614768 w 4853691"/>
              <a:gd name="connsiteY13164" fmla="*/ 1220464 h 4860733"/>
              <a:gd name="connsiteX13165" fmla="*/ 1610074 w 4853691"/>
              <a:gd name="connsiteY13165" fmla="*/ 1211076 h 4860733"/>
              <a:gd name="connsiteX13166" fmla="*/ 1588950 w 4853691"/>
              <a:gd name="connsiteY13166" fmla="*/ 1159441 h 4860733"/>
              <a:gd name="connsiteX13167" fmla="*/ 1586603 w 4853691"/>
              <a:gd name="connsiteY13167" fmla="*/ 1154747 h 4860733"/>
              <a:gd name="connsiteX13168" fmla="*/ 1549051 w 4853691"/>
              <a:gd name="connsiteY13168" fmla="*/ 1065559 h 4860733"/>
              <a:gd name="connsiteX13169" fmla="*/ 2079483 w 4853691"/>
              <a:gd name="connsiteY13169" fmla="*/ 929430 h 4860733"/>
              <a:gd name="connsiteX13170" fmla="*/ 2067748 w 4853691"/>
              <a:gd name="connsiteY13170" fmla="*/ 955248 h 4860733"/>
              <a:gd name="connsiteX13171" fmla="*/ 2056013 w 4853691"/>
              <a:gd name="connsiteY13171" fmla="*/ 983412 h 4860733"/>
              <a:gd name="connsiteX13172" fmla="*/ 2041930 w 4853691"/>
              <a:gd name="connsiteY13172" fmla="*/ 1018618 h 4860733"/>
              <a:gd name="connsiteX13173" fmla="*/ 2030195 w 4853691"/>
              <a:gd name="connsiteY13173" fmla="*/ 1044436 h 4860733"/>
              <a:gd name="connsiteX13174" fmla="*/ 1978560 w 4853691"/>
              <a:gd name="connsiteY13174" fmla="*/ 1171176 h 4860733"/>
              <a:gd name="connsiteX13175" fmla="*/ 1978560 w 4853691"/>
              <a:gd name="connsiteY13175" fmla="*/ 1173523 h 4860733"/>
              <a:gd name="connsiteX13176" fmla="*/ 1952743 w 4853691"/>
              <a:gd name="connsiteY13176" fmla="*/ 1236893 h 4860733"/>
              <a:gd name="connsiteX13177" fmla="*/ 1950396 w 4853691"/>
              <a:gd name="connsiteY13177" fmla="*/ 1246282 h 4860733"/>
              <a:gd name="connsiteX13178" fmla="*/ 1926925 w 4853691"/>
              <a:gd name="connsiteY13178" fmla="*/ 1304958 h 4860733"/>
              <a:gd name="connsiteX13179" fmla="*/ 1924578 w 4853691"/>
              <a:gd name="connsiteY13179" fmla="*/ 1311999 h 4860733"/>
              <a:gd name="connsiteX13180" fmla="*/ 1901108 w 4853691"/>
              <a:gd name="connsiteY13180" fmla="*/ 1375369 h 4860733"/>
              <a:gd name="connsiteX13181" fmla="*/ 1898761 w 4853691"/>
              <a:gd name="connsiteY13181" fmla="*/ 1380063 h 4860733"/>
              <a:gd name="connsiteX13182" fmla="*/ 1802532 w 4853691"/>
              <a:gd name="connsiteY13182" fmla="*/ 1666403 h 4860733"/>
              <a:gd name="connsiteX13183" fmla="*/ 1797838 w 4853691"/>
              <a:gd name="connsiteY13183" fmla="*/ 1666403 h 4860733"/>
              <a:gd name="connsiteX13184" fmla="*/ 1790797 w 4853691"/>
              <a:gd name="connsiteY13184" fmla="*/ 1668750 h 4860733"/>
              <a:gd name="connsiteX13185" fmla="*/ 1750897 w 4853691"/>
              <a:gd name="connsiteY13185" fmla="*/ 1563133 h 4860733"/>
              <a:gd name="connsiteX13186" fmla="*/ 1706303 w 4853691"/>
              <a:gd name="connsiteY13186" fmla="*/ 1455169 h 4860733"/>
              <a:gd name="connsiteX13187" fmla="*/ 1511498 w 4853691"/>
              <a:gd name="connsiteY13187" fmla="*/ 1060865 h 4860733"/>
              <a:gd name="connsiteX13188" fmla="*/ 1490375 w 4853691"/>
              <a:gd name="connsiteY13188" fmla="*/ 1081988 h 4860733"/>
              <a:gd name="connsiteX13189" fmla="*/ 1490375 w 4853691"/>
              <a:gd name="connsiteY13189" fmla="*/ 1089030 h 4860733"/>
              <a:gd name="connsiteX13190" fmla="*/ 1342511 w 4853691"/>
              <a:gd name="connsiteY13190" fmla="*/ 1143012 h 4860733"/>
              <a:gd name="connsiteX13191" fmla="*/ 1347205 w 4853691"/>
              <a:gd name="connsiteY13191" fmla="*/ 1093724 h 4860733"/>
              <a:gd name="connsiteX13192" fmla="*/ 1349552 w 4853691"/>
              <a:gd name="connsiteY13192" fmla="*/ 1077294 h 4860733"/>
              <a:gd name="connsiteX13193" fmla="*/ 1354246 w 4853691"/>
              <a:gd name="connsiteY13193" fmla="*/ 1028006 h 4860733"/>
              <a:gd name="connsiteX13194" fmla="*/ 1506804 w 4853691"/>
              <a:gd name="connsiteY13194" fmla="*/ 978718 h 4860733"/>
              <a:gd name="connsiteX13195" fmla="*/ 1513845 w 4853691"/>
              <a:gd name="connsiteY13195" fmla="*/ 995148 h 4860733"/>
              <a:gd name="connsiteX13196" fmla="*/ 1527927 w 4853691"/>
              <a:gd name="connsiteY13196" fmla="*/ 1028006 h 4860733"/>
              <a:gd name="connsiteX13197" fmla="*/ 1537315 w 4853691"/>
              <a:gd name="connsiteY13197" fmla="*/ 1049130 h 4860733"/>
              <a:gd name="connsiteX13198" fmla="*/ 1546704 w 4853691"/>
              <a:gd name="connsiteY13198" fmla="*/ 1070253 h 4860733"/>
              <a:gd name="connsiteX13199" fmla="*/ 1530274 w 4853691"/>
              <a:gd name="connsiteY13199" fmla="*/ 1074947 h 4860733"/>
              <a:gd name="connsiteX13200" fmla="*/ 1511498 w 4853691"/>
              <a:gd name="connsiteY13200" fmla="*/ 1060865 h 4860733"/>
              <a:gd name="connsiteX13201" fmla="*/ 2100607 w 4853691"/>
              <a:gd name="connsiteY13201" fmla="*/ 891878 h 4860733"/>
              <a:gd name="connsiteX13202" fmla="*/ 2109995 w 4853691"/>
              <a:gd name="connsiteY13202" fmla="*/ 873101 h 4860733"/>
              <a:gd name="connsiteX13203" fmla="*/ 2119383 w 4853691"/>
              <a:gd name="connsiteY13203" fmla="*/ 854325 h 4860733"/>
              <a:gd name="connsiteX13204" fmla="*/ 2344699 w 4853691"/>
              <a:gd name="connsiteY13204" fmla="*/ 835549 h 4860733"/>
              <a:gd name="connsiteX13205" fmla="*/ 2349394 w 4853691"/>
              <a:gd name="connsiteY13205" fmla="*/ 840243 h 4860733"/>
              <a:gd name="connsiteX13206" fmla="*/ 2372864 w 4853691"/>
              <a:gd name="connsiteY13206" fmla="*/ 873101 h 4860733"/>
              <a:gd name="connsiteX13207" fmla="*/ 2382252 w 4853691"/>
              <a:gd name="connsiteY13207" fmla="*/ 884836 h 4860733"/>
              <a:gd name="connsiteX13208" fmla="*/ 2382252 w 4853691"/>
              <a:gd name="connsiteY13208" fmla="*/ 884836 h 4860733"/>
              <a:gd name="connsiteX13209" fmla="*/ 2142854 w 4853691"/>
              <a:gd name="connsiteY13209" fmla="*/ 917695 h 4860733"/>
              <a:gd name="connsiteX13210" fmla="*/ 2084177 w 4853691"/>
              <a:gd name="connsiteY13210" fmla="*/ 927083 h 4860733"/>
              <a:gd name="connsiteX13211" fmla="*/ 2084177 w 4853691"/>
              <a:gd name="connsiteY13211" fmla="*/ 924736 h 4860733"/>
              <a:gd name="connsiteX13212" fmla="*/ 2100607 w 4853691"/>
              <a:gd name="connsiteY13212" fmla="*/ 891878 h 4860733"/>
              <a:gd name="connsiteX13213" fmla="*/ 2408070 w 4853691"/>
              <a:gd name="connsiteY13213" fmla="*/ 931777 h 4860733"/>
              <a:gd name="connsiteX13214" fmla="*/ 2816456 w 4853691"/>
              <a:gd name="connsiteY13214" fmla="*/ 1593645 h 4860733"/>
              <a:gd name="connsiteX13215" fmla="*/ 2964320 w 4853691"/>
              <a:gd name="connsiteY13215" fmla="*/ 1842432 h 4860733"/>
              <a:gd name="connsiteX13216" fmla="*/ 2966667 w 4853691"/>
              <a:gd name="connsiteY13216" fmla="*/ 1847126 h 4860733"/>
              <a:gd name="connsiteX13217" fmla="*/ 2957279 w 4853691"/>
              <a:gd name="connsiteY13217" fmla="*/ 1858861 h 4860733"/>
              <a:gd name="connsiteX13218" fmla="*/ 2863397 w 4853691"/>
              <a:gd name="connsiteY13218" fmla="*/ 1840084 h 4860733"/>
              <a:gd name="connsiteX13219" fmla="*/ 2814109 w 4853691"/>
              <a:gd name="connsiteY13219" fmla="*/ 1830696 h 4860733"/>
              <a:gd name="connsiteX13220" fmla="*/ 2710839 w 4853691"/>
              <a:gd name="connsiteY13220" fmla="*/ 1811920 h 4860733"/>
              <a:gd name="connsiteX13221" fmla="*/ 2656857 w 4853691"/>
              <a:gd name="connsiteY13221" fmla="*/ 1802532 h 4860733"/>
              <a:gd name="connsiteX13222" fmla="*/ 2572363 w 4853691"/>
              <a:gd name="connsiteY13222" fmla="*/ 1788449 h 4860733"/>
              <a:gd name="connsiteX13223" fmla="*/ 2504299 w 4853691"/>
              <a:gd name="connsiteY13223" fmla="*/ 1776714 h 4860733"/>
              <a:gd name="connsiteX13224" fmla="*/ 2438581 w 4853691"/>
              <a:gd name="connsiteY13224" fmla="*/ 1767326 h 4860733"/>
              <a:gd name="connsiteX13225" fmla="*/ 2354088 w 4853691"/>
              <a:gd name="connsiteY13225" fmla="*/ 1755591 h 4860733"/>
              <a:gd name="connsiteX13226" fmla="*/ 2347047 w 4853691"/>
              <a:gd name="connsiteY13226" fmla="*/ 1755591 h 4860733"/>
              <a:gd name="connsiteX13227" fmla="*/ 2084177 w 4853691"/>
              <a:gd name="connsiteY13227" fmla="*/ 1722732 h 4860733"/>
              <a:gd name="connsiteX13228" fmla="*/ 2065401 w 4853691"/>
              <a:gd name="connsiteY13228" fmla="*/ 1720385 h 4860733"/>
              <a:gd name="connsiteX13229" fmla="*/ 1980907 w 4853691"/>
              <a:gd name="connsiteY13229" fmla="*/ 1710997 h 4860733"/>
              <a:gd name="connsiteX13230" fmla="*/ 1926925 w 4853691"/>
              <a:gd name="connsiteY13230" fmla="*/ 1706303 h 4860733"/>
              <a:gd name="connsiteX13231" fmla="*/ 1858861 w 4853691"/>
              <a:gd name="connsiteY13231" fmla="*/ 1701609 h 4860733"/>
              <a:gd name="connsiteX13232" fmla="*/ 1809573 w 4853691"/>
              <a:gd name="connsiteY13232" fmla="*/ 1696915 h 4860733"/>
              <a:gd name="connsiteX13233" fmla="*/ 1809573 w 4853691"/>
              <a:gd name="connsiteY13233" fmla="*/ 1696915 h 4860733"/>
              <a:gd name="connsiteX13234" fmla="*/ 1795491 w 4853691"/>
              <a:gd name="connsiteY13234" fmla="*/ 1678138 h 4860733"/>
              <a:gd name="connsiteX13235" fmla="*/ 1804879 w 4853691"/>
              <a:gd name="connsiteY13235" fmla="*/ 1649974 h 4860733"/>
              <a:gd name="connsiteX13236" fmla="*/ 1816614 w 4853691"/>
              <a:gd name="connsiteY13236" fmla="*/ 1614768 h 4860733"/>
              <a:gd name="connsiteX13237" fmla="*/ 1833043 w 4853691"/>
              <a:gd name="connsiteY13237" fmla="*/ 1567827 h 4860733"/>
              <a:gd name="connsiteX13238" fmla="*/ 1844778 w 4853691"/>
              <a:gd name="connsiteY13238" fmla="*/ 1534968 h 4860733"/>
              <a:gd name="connsiteX13239" fmla="*/ 1863555 w 4853691"/>
              <a:gd name="connsiteY13239" fmla="*/ 1480986 h 4860733"/>
              <a:gd name="connsiteX13240" fmla="*/ 1870596 w 4853691"/>
              <a:gd name="connsiteY13240" fmla="*/ 1457516 h 4860733"/>
              <a:gd name="connsiteX13241" fmla="*/ 1889372 w 4853691"/>
              <a:gd name="connsiteY13241" fmla="*/ 1405881 h 4860733"/>
              <a:gd name="connsiteX13242" fmla="*/ 1896414 w 4853691"/>
              <a:gd name="connsiteY13242" fmla="*/ 1384757 h 4860733"/>
              <a:gd name="connsiteX13243" fmla="*/ 1948049 w 4853691"/>
              <a:gd name="connsiteY13243" fmla="*/ 1243935 h 4860733"/>
              <a:gd name="connsiteX13244" fmla="*/ 1959784 w 4853691"/>
              <a:gd name="connsiteY13244" fmla="*/ 1213423 h 4860733"/>
              <a:gd name="connsiteX13245" fmla="*/ 1973866 w 4853691"/>
              <a:gd name="connsiteY13245" fmla="*/ 1175870 h 4860733"/>
              <a:gd name="connsiteX13246" fmla="*/ 1987948 w 4853691"/>
              <a:gd name="connsiteY13246" fmla="*/ 1140665 h 4860733"/>
              <a:gd name="connsiteX13247" fmla="*/ 1999684 w 4853691"/>
              <a:gd name="connsiteY13247" fmla="*/ 1110153 h 4860733"/>
              <a:gd name="connsiteX13248" fmla="*/ 2016113 w 4853691"/>
              <a:gd name="connsiteY13248" fmla="*/ 1070253 h 4860733"/>
              <a:gd name="connsiteX13249" fmla="*/ 2025501 w 4853691"/>
              <a:gd name="connsiteY13249" fmla="*/ 1049130 h 4860733"/>
              <a:gd name="connsiteX13250" fmla="*/ 2044277 w 4853691"/>
              <a:gd name="connsiteY13250" fmla="*/ 1006883 h 4860733"/>
              <a:gd name="connsiteX13251" fmla="*/ 2051319 w 4853691"/>
              <a:gd name="connsiteY13251" fmla="*/ 988107 h 4860733"/>
              <a:gd name="connsiteX13252" fmla="*/ 2070095 w 4853691"/>
              <a:gd name="connsiteY13252" fmla="*/ 948207 h 4860733"/>
              <a:gd name="connsiteX13253" fmla="*/ 2077136 w 4853691"/>
              <a:gd name="connsiteY13253" fmla="*/ 934125 h 4860733"/>
              <a:gd name="connsiteX13254" fmla="*/ 2375211 w 4853691"/>
              <a:gd name="connsiteY13254" fmla="*/ 891878 h 4860733"/>
              <a:gd name="connsiteX13255" fmla="*/ 2408070 w 4853691"/>
              <a:gd name="connsiteY13255" fmla="*/ 931777 h 4860733"/>
              <a:gd name="connsiteX13256" fmla="*/ 2408070 w 4853691"/>
              <a:gd name="connsiteY13256" fmla="*/ 931777 h 4860733"/>
              <a:gd name="connsiteX13257" fmla="*/ 3044119 w 4853691"/>
              <a:gd name="connsiteY13257" fmla="*/ 2358782 h 4860733"/>
              <a:gd name="connsiteX13258" fmla="*/ 3051160 w 4853691"/>
              <a:gd name="connsiteY13258" fmla="*/ 2398681 h 4860733"/>
              <a:gd name="connsiteX13259" fmla="*/ 3058202 w 4853691"/>
              <a:gd name="connsiteY13259" fmla="*/ 2438581 h 4860733"/>
              <a:gd name="connsiteX13260" fmla="*/ 3060548 w 4853691"/>
              <a:gd name="connsiteY13260" fmla="*/ 2455011 h 4860733"/>
              <a:gd name="connsiteX13261" fmla="*/ 3067590 w 4853691"/>
              <a:gd name="connsiteY13261" fmla="*/ 2497258 h 4860733"/>
              <a:gd name="connsiteX13262" fmla="*/ 3053508 w 4853691"/>
              <a:gd name="connsiteY13262" fmla="*/ 2508993 h 4860733"/>
              <a:gd name="connsiteX13263" fmla="*/ 3030037 w 4853691"/>
              <a:gd name="connsiteY13263" fmla="*/ 2499605 h 4860733"/>
              <a:gd name="connsiteX13264" fmla="*/ 2983096 w 4853691"/>
              <a:gd name="connsiteY13264" fmla="*/ 2480828 h 4860733"/>
              <a:gd name="connsiteX13265" fmla="*/ 2933808 w 4853691"/>
              <a:gd name="connsiteY13265" fmla="*/ 2462052 h 4860733"/>
              <a:gd name="connsiteX13266" fmla="*/ 2893908 w 4853691"/>
              <a:gd name="connsiteY13266" fmla="*/ 2445622 h 4860733"/>
              <a:gd name="connsiteX13267" fmla="*/ 2832885 w 4853691"/>
              <a:gd name="connsiteY13267" fmla="*/ 2422152 h 4860733"/>
              <a:gd name="connsiteX13268" fmla="*/ 2802374 w 4853691"/>
              <a:gd name="connsiteY13268" fmla="*/ 2410417 h 4860733"/>
              <a:gd name="connsiteX13269" fmla="*/ 2734309 w 4853691"/>
              <a:gd name="connsiteY13269" fmla="*/ 2382252 h 4860733"/>
              <a:gd name="connsiteX13270" fmla="*/ 2713186 w 4853691"/>
              <a:gd name="connsiteY13270" fmla="*/ 2375211 h 4860733"/>
              <a:gd name="connsiteX13271" fmla="*/ 2626345 w 4853691"/>
              <a:gd name="connsiteY13271" fmla="*/ 2340005 h 4860733"/>
              <a:gd name="connsiteX13272" fmla="*/ 2623998 w 4853691"/>
              <a:gd name="connsiteY13272" fmla="*/ 2340005 h 4860733"/>
              <a:gd name="connsiteX13273" fmla="*/ 2358782 w 4853691"/>
              <a:gd name="connsiteY13273" fmla="*/ 2229694 h 4860733"/>
              <a:gd name="connsiteX13274" fmla="*/ 2255512 w 4853691"/>
              <a:gd name="connsiteY13274" fmla="*/ 2187447 h 4860733"/>
              <a:gd name="connsiteX13275" fmla="*/ 2086524 w 4853691"/>
              <a:gd name="connsiteY13275" fmla="*/ 2119383 h 4860733"/>
              <a:gd name="connsiteX13276" fmla="*/ 2063054 w 4853691"/>
              <a:gd name="connsiteY13276" fmla="*/ 2109995 h 4860733"/>
              <a:gd name="connsiteX13277" fmla="*/ 2065401 w 4853691"/>
              <a:gd name="connsiteY13277" fmla="*/ 2102954 h 4860733"/>
              <a:gd name="connsiteX13278" fmla="*/ 2065401 w 4853691"/>
              <a:gd name="connsiteY13278" fmla="*/ 2098260 h 4860733"/>
              <a:gd name="connsiteX13279" fmla="*/ 2180406 w 4853691"/>
              <a:gd name="connsiteY13279" fmla="*/ 2063054 h 4860733"/>
              <a:gd name="connsiteX13280" fmla="*/ 2182753 w 4853691"/>
              <a:gd name="connsiteY13280" fmla="*/ 2063054 h 4860733"/>
              <a:gd name="connsiteX13281" fmla="*/ 2243776 w 4853691"/>
              <a:gd name="connsiteY13281" fmla="*/ 2044277 h 4860733"/>
              <a:gd name="connsiteX13282" fmla="*/ 2246123 w 4853691"/>
              <a:gd name="connsiteY13282" fmla="*/ 2044277 h 4860733"/>
              <a:gd name="connsiteX13283" fmla="*/ 2917379 w 4853691"/>
              <a:gd name="connsiteY13283" fmla="*/ 1877637 h 4860733"/>
              <a:gd name="connsiteX13284" fmla="*/ 2926767 w 4853691"/>
              <a:gd name="connsiteY13284" fmla="*/ 1875290 h 4860733"/>
              <a:gd name="connsiteX13285" fmla="*/ 2959626 w 4853691"/>
              <a:gd name="connsiteY13285" fmla="*/ 1868249 h 4860733"/>
              <a:gd name="connsiteX13286" fmla="*/ 2959626 w 4853691"/>
              <a:gd name="connsiteY13286" fmla="*/ 1868249 h 4860733"/>
              <a:gd name="connsiteX13287" fmla="*/ 2978402 w 4853691"/>
              <a:gd name="connsiteY13287" fmla="*/ 1884678 h 4860733"/>
              <a:gd name="connsiteX13288" fmla="*/ 2980749 w 4853691"/>
              <a:gd name="connsiteY13288" fmla="*/ 1884678 h 4860733"/>
              <a:gd name="connsiteX13289" fmla="*/ 3044119 w 4853691"/>
              <a:gd name="connsiteY13289" fmla="*/ 2347047 h 4860733"/>
              <a:gd name="connsiteX13290" fmla="*/ 3044119 w 4853691"/>
              <a:gd name="connsiteY13290" fmla="*/ 2358782 h 4860733"/>
              <a:gd name="connsiteX13291" fmla="*/ 3072284 w 4853691"/>
              <a:gd name="connsiteY13291" fmla="*/ 2631039 h 4860733"/>
              <a:gd name="connsiteX13292" fmla="*/ 3074631 w 4853691"/>
              <a:gd name="connsiteY13292" fmla="*/ 2727268 h 4860733"/>
              <a:gd name="connsiteX13293" fmla="*/ 3074631 w 4853691"/>
              <a:gd name="connsiteY13293" fmla="*/ 2743697 h 4860733"/>
              <a:gd name="connsiteX13294" fmla="*/ 3076978 w 4853691"/>
              <a:gd name="connsiteY13294" fmla="*/ 2849314 h 4860733"/>
              <a:gd name="connsiteX13295" fmla="*/ 3076978 w 4853691"/>
              <a:gd name="connsiteY13295" fmla="*/ 2854009 h 4860733"/>
              <a:gd name="connsiteX13296" fmla="*/ 3105143 w 4853691"/>
              <a:gd name="connsiteY13296" fmla="*/ 3370359 h 4860733"/>
              <a:gd name="connsiteX13297" fmla="*/ 3091060 w 4853691"/>
              <a:gd name="connsiteY13297" fmla="*/ 3379747 h 4860733"/>
              <a:gd name="connsiteX13298" fmla="*/ 3074631 w 4853691"/>
              <a:gd name="connsiteY13298" fmla="*/ 3370359 h 4860733"/>
              <a:gd name="connsiteX13299" fmla="*/ 3048813 w 4853691"/>
              <a:gd name="connsiteY13299" fmla="*/ 3353929 h 4860733"/>
              <a:gd name="connsiteX13300" fmla="*/ 3015955 w 4853691"/>
              <a:gd name="connsiteY13300" fmla="*/ 3332806 h 4860733"/>
              <a:gd name="connsiteX13301" fmla="*/ 2990137 w 4853691"/>
              <a:gd name="connsiteY13301" fmla="*/ 3316377 h 4860733"/>
              <a:gd name="connsiteX13302" fmla="*/ 2957279 w 4853691"/>
              <a:gd name="connsiteY13302" fmla="*/ 3295253 h 4860733"/>
              <a:gd name="connsiteX13303" fmla="*/ 2931461 w 4853691"/>
              <a:gd name="connsiteY13303" fmla="*/ 3276477 h 4860733"/>
              <a:gd name="connsiteX13304" fmla="*/ 2903296 w 4853691"/>
              <a:gd name="connsiteY13304" fmla="*/ 3257700 h 4860733"/>
              <a:gd name="connsiteX13305" fmla="*/ 2870438 w 4853691"/>
              <a:gd name="connsiteY13305" fmla="*/ 3234230 h 4860733"/>
              <a:gd name="connsiteX13306" fmla="*/ 2856355 w 4853691"/>
              <a:gd name="connsiteY13306" fmla="*/ 3224842 h 4860733"/>
              <a:gd name="connsiteX13307" fmla="*/ 2635733 w 4853691"/>
              <a:gd name="connsiteY13307" fmla="*/ 3051160 h 4860733"/>
              <a:gd name="connsiteX13308" fmla="*/ 2640427 w 4853691"/>
              <a:gd name="connsiteY13308" fmla="*/ 3039425 h 4860733"/>
              <a:gd name="connsiteX13309" fmla="*/ 2633386 w 4853691"/>
              <a:gd name="connsiteY13309" fmla="*/ 3025343 h 4860733"/>
              <a:gd name="connsiteX13310" fmla="*/ 2952585 w 4853691"/>
              <a:gd name="connsiteY13310" fmla="*/ 2649816 h 4860733"/>
              <a:gd name="connsiteX13311" fmla="*/ 2978402 w 4853691"/>
              <a:gd name="connsiteY13311" fmla="*/ 2621651 h 4860733"/>
              <a:gd name="connsiteX13312" fmla="*/ 3053508 w 4853691"/>
              <a:gd name="connsiteY13312" fmla="*/ 2534810 h 4860733"/>
              <a:gd name="connsiteX13313" fmla="*/ 3065243 w 4853691"/>
              <a:gd name="connsiteY13313" fmla="*/ 2539504 h 4860733"/>
              <a:gd name="connsiteX13314" fmla="*/ 3067590 w 4853691"/>
              <a:gd name="connsiteY13314" fmla="*/ 2621651 h 4860733"/>
              <a:gd name="connsiteX13315" fmla="*/ 3072284 w 4853691"/>
              <a:gd name="connsiteY13315" fmla="*/ 2631039 h 4860733"/>
              <a:gd name="connsiteX13316" fmla="*/ 3051160 w 4853691"/>
              <a:gd name="connsiteY13316" fmla="*/ 3544040 h 4860733"/>
              <a:gd name="connsiteX13317" fmla="*/ 2917379 w 4853691"/>
              <a:gd name="connsiteY13317" fmla="*/ 3910179 h 4860733"/>
              <a:gd name="connsiteX13318" fmla="*/ 2912685 w 4853691"/>
              <a:gd name="connsiteY13318" fmla="*/ 3921915 h 4860733"/>
              <a:gd name="connsiteX13319" fmla="*/ 2884520 w 4853691"/>
              <a:gd name="connsiteY13319" fmla="*/ 3997020 h 4860733"/>
              <a:gd name="connsiteX13320" fmla="*/ 2877479 w 4853691"/>
              <a:gd name="connsiteY13320" fmla="*/ 4018144 h 4860733"/>
              <a:gd name="connsiteX13321" fmla="*/ 2851661 w 4853691"/>
              <a:gd name="connsiteY13321" fmla="*/ 4083861 h 4860733"/>
              <a:gd name="connsiteX13322" fmla="*/ 2842273 w 4853691"/>
              <a:gd name="connsiteY13322" fmla="*/ 4104984 h 4860733"/>
              <a:gd name="connsiteX13323" fmla="*/ 2816456 w 4853691"/>
              <a:gd name="connsiteY13323" fmla="*/ 4168354 h 4860733"/>
              <a:gd name="connsiteX13324" fmla="*/ 2809415 w 4853691"/>
              <a:gd name="connsiteY13324" fmla="*/ 4187131 h 4860733"/>
              <a:gd name="connsiteX13325" fmla="*/ 2769515 w 4853691"/>
              <a:gd name="connsiteY13325" fmla="*/ 4187131 h 4860733"/>
              <a:gd name="connsiteX13326" fmla="*/ 2762474 w 4853691"/>
              <a:gd name="connsiteY13326" fmla="*/ 4156619 h 4860733"/>
              <a:gd name="connsiteX13327" fmla="*/ 2757780 w 4853691"/>
              <a:gd name="connsiteY13327" fmla="*/ 4130802 h 4860733"/>
              <a:gd name="connsiteX13328" fmla="*/ 2750738 w 4853691"/>
              <a:gd name="connsiteY13328" fmla="*/ 4095596 h 4860733"/>
              <a:gd name="connsiteX13329" fmla="*/ 2746044 w 4853691"/>
              <a:gd name="connsiteY13329" fmla="*/ 4067431 h 4860733"/>
              <a:gd name="connsiteX13330" fmla="*/ 2739003 w 4853691"/>
              <a:gd name="connsiteY13330" fmla="*/ 4032226 h 4860733"/>
              <a:gd name="connsiteX13331" fmla="*/ 2734309 w 4853691"/>
              <a:gd name="connsiteY13331" fmla="*/ 4001714 h 4860733"/>
              <a:gd name="connsiteX13332" fmla="*/ 2727268 w 4853691"/>
              <a:gd name="connsiteY13332" fmla="*/ 3964162 h 4860733"/>
              <a:gd name="connsiteX13333" fmla="*/ 2722574 w 4853691"/>
              <a:gd name="connsiteY13333" fmla="*/ 3933650 h 4860733"/>
              <a:gd name="connsiteX13334" fmla="*/ 2715533 w 4853691"/>
              <a:gd name="connsiteY13334" fmla="*/ 3893750 h 4860733"/>
              <a:gd name="connsiteX13335" fmla="*/ 2710839 w 4853691"/>
              <a:gd name="connsiteY13335" fmla="*/ 3863238 h 4860733"/>
              <a:gd name="connsiteX13336" fmla="*/ 2703797 w 4853691"/>
              <a:gd name="connsiteY13336" fmla="*/ 3818645 h 4860733"/>
              <a:gd name="connsiteX13337" fmla="*/ 2699103 w 4853691"/>
              <a:gd name="connsiteY13337" fmla="*/ 3790480 h 4860733"/>
              <a:gd name="connsiteX13338" fmla="*/ 2692062 w 4853691"/>
              <a:gd name="connsiteY13338" fmla="*/ 3736498 h 4860733"/>
              <a:gd name="connsiteX13339" fmla="*/ 2689715 w 4853691"/>
              <a:gd name="connsiteY13339" fmla="*/ 3717722 h 4860733"/>
              <a:gd name="connsiteX13340" fmla="*/ 2680327 w 4853691"/>
              <a:gd name="connsiteY13340" fmla="*/ 3647310 h 4860733"/>
              <a:gd name="connsiteX13341" fmla="*/ 2680327 w 4853691"/>
              <a:gd name="connsiteY13341" fmla="*/ 3642616 h 4860733"/>
              <a:gd name="connsiteX13342" fmla="*/ 2645121 w 4853691"/>
              <a:gd name="connsiteY13342" fmla="*/ 3314030 h 4860733"/>
              <a:gd name="connsiteX13343" fmla="*/ 2642774 w 4853691"/>
              <a:gd name="connsiteY13343" fmla="*/ 3295253 h 4860733"/>
              <a:gd name="connsiteX13344" fmla="*/ 2635733 w 4853691"/>
              <a:gd name="connsiteY13344" fmla="*/ 3227189 h 4860733"/>
              <a:gd name="connsiteX13345" fmla="*/ 2631039 w 4853691"/>
              <a:gd name="connsiteY13345" fmla="*/ 3166166 h 4860733"/>
              <a:gd name="connsiteX13346" fmla="*/ 2628692 w 4853691"/>
              <a:gd name="connsiteY13346" fmla="*/ 3138001 h 4860733"/>
              <a:gd name="connsiteX13347" fmla="*/ 2623998 w 4853691"/>
              <a:gd name="connsiteY13347" fmla="*/ 3062896 h 4860733"/>
              <a:gd name="connsiteX13348" fmla="*/ 2635733 w 4853691"/>
              <a:gd name="connsiteY13348" fmla="*/ 3055855 h 4860733"/>
              <a:gd name="connsiteX13349" fmla="*/ 2652163 w 4853691"/>
              <a:gd name="connsiteY13349" fmla="*/ 3069937 h 4860733"/>
              <a:gd name="connsiteX13350" fmla="*/ 2685021 w 4853691"/>
              <a:gd name="connsiteY13350" fmla="*/ 3095754 h 4860733"/>
              <a:gd name="connsiteX13351" fmla="*/ 2717880 w 4853691"/>
              <a:gd name="connsiteY13351" fmla="*/ 3121572 h 4860733"/>
              <a:gd name="connsiteX13352" fmla="*/ 2748391 w 4853691"/>
              <a:gd name="connsiteY13352" fmla="*/ 3147389 h 4860733"/>
              <a:gd name="connsiteX13353" fmla="*/ 2776556 w 4853691"/>
              <a:gd name="connsiteY13353" fmla="*/ 3170860 h 4860733"/>
              <a:gd name="connsiteX13354" fmla="*/ 2809415 w 4853691"/>
              <a:gd name="connsiteY13354" fmla="*/ 3196677 h 4860733"/>
              <a:gd name="connsiteX13355" fmla="*/ 2835232 w 4853691"/>
              <a:gd name="connsiteY13355" fmla="*/ 3215454 h 4860733"/>
              <a:gd name="connsiteX13356" fmla="*/ 2870438 w 4853691"/>
              <a:gd name="connsiteY13356" fmla="*/ 3241271 h 4860733"/>
              <a:gd name="connsiteX13357" fmla="*/ 2893908 w 4853691"/>
              <a:gd name="connsiteY13357" fmla="*/ 3257700 h 4860733"/>
              <a:gd name="connsiteX13358" fmla="*/ 2947890 w 4853691"/>
              <a:gd name="connsiteY13358" fmla="*/ 3295253 h 4860733"/>
              <a:gd name="connsiteX13359" fmla="*/ 2990137 w 4853691"/>
              <a:gd name="connsiteY13359" fmla="*/ 3325765 h 4860733"/>
              <a:gd name="connsiteX13360" fmla="*/ 2999525 w 4853691"/>
              <a:gd name="connsiteY13360" fmla="*/ 3330459 h 4860733"/>
              <a:gd name="connsiteX13361" fmla="*/ 3048813 w 4853691"/>
              <a:gd name="connsiteY13361" fmla="*/ 3363318 h 4860733"/>
              <a:gd name="connsiteX13362" fmla="*/ 3053508 w 4853691"/>
              <a:gd name="connsiteY13362" fmla="*/ 3365665 h 4860733"/>
              <a:gd name="connsiteX13363" fmla="*/ 3088713 w 4853691"/>
              <a:gd name="connsiteY13363" fmla="*/ 3389135 h 4860733"/>
              <a:gd name="connsiteX13364" fmla="*/ 3086366 w 4853691"/>
              <a:gd name="connsiteY13364" fmla="*/ 3398523 h 4860733"/>
              <a:gd name="connsiteX13365" fmla="*/ 3098101 w 4853691"/>
              <a:gd name="connsiteY13365" fmla="*/ 3417300 h 4860733"/>
              <a:gd name="connsiteX13366" fmla="*/ 3079325 w 4853691"/>
              <a:gd name="connsiteY13366" fmla="*/ 3468935 h 4860733"/>
              <a:gd name="connsiteX13367" fmla="*/ 3051160 w 4853691"/>
              <a:gd name="connsiteY13367" fmla="*/ 3544040 h 4860733"/>
              <a:gd name="connsiteX13368" fmla="*/ 2227347 w 4853691"/>
              <a:gd name="connsiteY13368" fmla="*/ 4175396 h 4860733"/>
              <a:gd name="connsiteX13369" fmla="*/ 2178059 w 4853691"/>
              <a:gd name="connsiteY13369" fmla="*/ 4163660 h 4860733"/>
              <a:gd name="connsiteX13370" fmla="*/ 2131118 w 4853691"/>
              <a:gd name="connsiteY13370" fmla="*/ 4149578 h 4860733"/>
              <a:gd name="connsiteX13371" fmla="*/ 2081830 w 4853691"/>
              <a:gd name="connsiteY13371" fmla="*/ 4135496 h 4860733"/>
              <a:gd name="connsiteX13372" fmla="*/ 2034889 w 4853691"/>
              <a:gd name="connsiteY13372" fmla="*/ 4121414 h 4860733"/>
              <a:gd name="connsiteX13373" fmla="*/ 1985601 w 4853691"/>
              <a:gd name="connsiteY13373" fmla="*/ 4107331 h 4860733"/>
              <a:gd name="connsiteX13374" fmla="*/ 1938660 w 4853691"/>
              <a:gd name="connsiteY13374" fmla="*/ 4090902 h 4860733"/>
              <a:gd name="connsiteX13375" fmla="*/ 1889372 w 4853691"/>
              <a:gd name="connsiteY13375" fmla="*/ 4074473 h 4860733"/>
              <a:gd name="connsiteX13376" fmla="*/ 1842431 w 4853691"/>
              <a:gd name="connsiteY13376" fmla="*/ 4058043 h 4860733"/>
              <a:gd name="connsiteX13377" fmla="*/ 1828349 w 4853691"/>
              <a:gd name="connsiteY13377" fmla="*/ 4053349 h 4860733"/>
              <a:gd name="connsiteX13378" fmla="*/ 1840084 w 4853691"/>
              <a:gd name="connsiteY13378" fmla="*/ 4041614 h 4860733"/>
              <a:gd name="connsiteX13379" fmla="*/ 1844778 w 4853691"/>
              <a:gd name="connsiteY13379" fmla="*/ 4043961 h 4860733"/>
              <a:gd name="connsiteX13380" fmla="*/ 1882331 w 4853691"/>
              <a:gd name="connsiteY13380" fmla="*/ 4058043 h 4860733"/>
              <a:gd name="connsiteX13381" fmla="*/ 1896414 w 4853691"/>
              <a:gd name="connsiteY13381" fmla="*/ 4062737 h 4860733"/>
              <a:gd name="connsiteX13382" fmla="*/ 2046624 w 4853691"/>
              <a:gd name="connsiteY13382" fmla="*/ 4114372 h 4860733"/>
              <a:gd name="connsiteX13383" fmla="*/ 2063054 w 4853691"/>
              <a:gd name="connsiteY13383" fmla="*/ 4119066 h 4860733"/>
              <a:gd name="connsiteX13384" fmla="*/ 2098260 w 4853691"/>
              <a:gd name="connsiteY13384" fmla="*/ 4128455 h 4860733"/>
              <a:gd name="connsiteX13385" fmla="*/ 2124077 w 4853691"/>
              <a:gd name="connsiteY13385" fmla="*/ 4135496 h 4860733"/>
              <a:gd name="connsiteX13386" fmla="*/ 2156936 w 4853691"/>
              <a:gd name="connsiteY13386" fmla="*/ 4144884 h 4860733"/>
              <a:gd name="connsiteX13387" fmla="*/ 2185100 w 4853691"/>
              <a:gd name="connsiteY13387" fmla="*/ 4151925 h 4860733"/>
              <a:gd name="connsiteX13388" fmla="*/ 2215612 w 4853691"/>
              <a:gd name="connsiteY13388" fmla="*/ 4158966 h 4860733"/>
              <a:gd name="connsiteX13389" fmla="*/ 2246123 w 4853691"/>
              <a:gd name="connsiteY13389" fmla="*/ 4166007 h 4860733"/>
              <a:gd name="connsiteX13390" fmla="*/ 2274288 w 4853691"/>
              <a:gd name="connsiteY13390" fmla="*/ 4173049 h 4860733"/>
              <a:gd name="connsiteX13391" fmla="*/ 2307147 w 4853691"/>
              <a:gd name="connsiteY13391" fmla="*/ 4180090 h 4860733"/>
              <a:gd name="connsiteX13392" fmla="*/ 2332964 w 4853691"/>
              <a:gd name="connsiteY13392" fmla="*/ 4184784 h 4860733"/>
              <a:gd name="connsiteX13393" fmla="*/ 2365823 w 4853691"/>
              <a:gd name="connsiteY13393" fmla="*/ 4191825 h 4860733"/>
              <a:gd name="connsiteX13394" fmla="*/ 2391640 w 4853691"/>
              <a:gd name="connsiteY13394" fmla="*/ 4196519 h 4860733"/>
              <a:gd name="connsiteX13395" fmla="*/ 2424499 w 4853691"/>
              <a:gd name="connsiteY13395" fmla="*/ 4203560 h 4860733"/>
              <a:gd name="connsiteX13396" fmla="*/ 2450317 w 4853691"/>
              <a:gd name="connsiteY13396" fmla="*/ 4208254 h 4860733"/>
              <a:gd name="connsiteX13397" fmla="*/ 2483175 w 4853691"/>
              <a:gd name="connsiteY13397" fmla="*/ 4212948 h 4860733"/>
              <a:gd name="connsiteX13398" fmla="*/ 2508993 w 4853691"/>
              <a:gd name="connsiteY13398" fmla="*/ 4217643 h 4860733"/>
              <a:gd name="connsiteX13399" fmla="*/ 2541851 w 4853691"/>
              <a:gd name="connsiteY13399" fmla="*/ 4222337 h 4860733"/>
              <a:gd name="connsiteX13400" fmla="*/ 2567669 w 4853691"/>
              <a:gd name="connsiteY13400" fmla="*/ 4224684 h 4860733"/>
              <a:gd name="connsiteX13401" fmla="*/ 2600528 w 4853691"/>
              <a:gd name="connsiteY13401" fmla="*/ 4229378 h 4860733"/>
              <a:gd name="connsiteX13402" fmla="*/ 2626345 w 4853691"/>
              <a:gd name="connsiteY13402" fmla="*/ 4231725 h 4860733"/>
              <a:gd name="connsiteX13403" fmla="*/ 2659204 w 4853691"/>
              <a:gd name="connsiteY13403" fmla="*/ 4236419 h 4860733"/>
              <a:gd name="connsiteX13404" fmla="*/ 2685021 w 4853691"/>
              <a:gd name="connsiteY13404" fmla="*/ 4238766 h 4860733"/>
              <a:gd name="connsiteX13405" fmla="*/ 2717880 w 4853691"/>
              <a:gd name="connsiteY13405" fmla="*/ 4241113 h 4860733"/>
              <a:gd name="connsiteX13406" fmla="*/ 2743697 w 4853691"/>
              <a:gd name="connsiteY13406" fmla="*/ 4243460 h 4860733"/>
              <a:gd name="connsiteX13407" fmla="*/ 2757780 w 4853691"/>
              <a:gd name="connsiteY13407" fmla="*/ 4243460 h 4860733"/>
              <a:gd name="connsiteX13408" fmla="*/ 2757780 w 4853691"/>
              <a:gd name="connsiteY13408" fmla="*/ 4243460 h 4860733"/>
              <a:gd name="connsiteX13409" fmla="*/ 2760127 w 4853691"/>
              <a:gd name="connsiteY13409" fmla="*/ 4250501 h 4860733"/>
              <a:gd name="connsiteX13410" fmla="*/ 2753086 w 4853691"/>
              <a:gd name="connsiteY13410" fmla="*/ 4252848 h 4860733"/>
              <a:gd name="connsiteX13411" fmla="*/ 2746044 w 4853691"/>
              <a:gd name="connsiteY13411" fmla="*/ 4255195 h 4860733"/>
              <a:gd name="connsiteX13412" fmla="*/ 2701450 w 4853691"/>
              <a:gd name="connsiteY13412" fmla="*/ 4250501 h 4860733"/>
              <a:gd name="connsiteX13413" fmla="*/ 2654510 w 4853691"/>
              <a:gd name="connsiteY13413" fmla="*/ 4245807 h 4860733"/>
              <a:gd name="connsiteX13414" fmla="*/ 2607569 w 4853691"/>
              <a:gd name="connsiteY13414" fmla="*/ 4238766 h 4860733"/>
              <a:gd name="connsiteX13415" fmla="*/ 2560628 w 4853691"/>
              <a:gd name="connsiteY13415" fmla="*/ 4231725 h 4860733"/>
              <a:gd name="connsiteX13416" fmla="*/ 2511340 w 4853691"/>
              <a:gd name="connsiteY13416" fmla="*/ 4224684 h 4860733"/>
              <a:gd name="connsiteX13417" fmla="*/ 2464399 w 4853691"/>
              <a:gd name="connsiteY13417" fmla="*/ 4217643 h 4860733"/>
              <a:gd name="connsiteX13418" fmla="*/ 2417458 w 4853691"/>
              <a:gd name="connsiteY13418" fmla="*/ 4208254 h 4860733"/>
              <a:gd name="connsiteX13419" fmla="*/ 2370517 w 4853691"/>
              <a:gd name="connsiteY13419" fmla="*/ 4198866 h 4860733"/>
              <a:gd name="connsiteX13420" fmla="*/ 2323576 w 4853691"/>
              <a:gd name="connsiteY13420" fmla="*/ 4187131 h 4860733"/>
              <a:gd name="connsiteX13421" fmla="*/ 2276635 w 4853691"/>
              <a:gd name="connsiteY13421" fmla="*/ 4175396 h 4860733"/>
              <a:gd name="connsiteX13422" fmla="*/ 2227347 w 4853691"/>
              <a:gd name="connsiteY13422" fmla="*/ 4175396 h 4860733"/>
              <a:gd name="connsiteX13423" fmla="*/ 1807226 w 4853691"/>
              <a:gd name="connsiteY13423" fmla="*/ 4074473 h 4860733"/>
              <a:gd name="connsiteX13424" fmla="*/ 1790797 w 4853691"/>
              <a:gd name="connsiteY13424" fmla="*/ 4102637 h 4860733"/>
              <a:gd name="connsiteX13425" fmla="*/ 1786102 w 4853691"/>
              <a:gd name="connsiteY13425" fmla="*/ 4112026 h 4860733"/>
              <a:gd name="connsiteX13426" fmla="*/ 1781408 w 4853691"/>
              <a:gd name="connsiteY13426" fmla="*/ 4121414 h 4860733"/>
              <a:gd name="connsiteX13427" fmla="*/ 1760285 w 4853691"/>
              <a:gd name="connsiteY13427" fmla="*/ 4107331 h 4860733"/>
              <a:gd name="connsiteX13428" fmla="*/ 1734467 w 4853691"/>
              <a:gd name="connsiteY13428" fmla="*/ 4088555 h 4860733"/>
              <a:gd name="connsiteX13429" fmla="*/ 1699262 w 4853691"/>
              <a:gd name="connsiteY13429" fmla="*/ 4062737 h 4860733"/>
              <a:gd name="connsiteX13430" fmla="*/ 1673444 w 4853691"/>
              <a:gd name="connsiteY13430" fmla="*/ 4043961 h 4860733"/>
              <a:gd name="connsiteX13431" fmla="*/ 1652321 w 4853691"/>
              <a:gd name="connsiteY13431" fmla="*/ 4027532 h 4860733"/>
              <a:gd name="connsiteX13432" fmla="*/ 1666403 w 4853691"/>
              <a:gd name="connsiteY13432" fmla="*/ 4027532 h 4860733"/>
              <a:gd name="connsiteX13433" fmla="*/ 1729773 w 4853691"/>
              <a:gd name="connsiteY13433" fmla="*/ 4032226 h 4860733"/>
              <a:gd name="connsiteX13434" fmla="*/ 1762632 w 4853691"/>
              <a:gd name="connsiteY13434" fmla="*/ 4032226 h 4860733"/>
              <a:gd name="connsiteX13435" fmla="*/ 1774367 w 4853691"/>
              <a:gd name="connsiteY13435" fmla="*/ 4032226 h 4860733"/>
              <a:gd name="connsiteX13436" fmla="*/ 1786102 w 4853691"/>
              <a:gd name="connsiteY13436" fmla="*/ 4036920 h 4860733"/>
              <a:gd name="connsiteX13437" fmla="*/ 1811920 w 4853691"/>
              <a:gd name="connsiteY13437" fmla="*/ 4046308 h 4860733"/>
              <a:gd name="connsiteX13438" fmla="*/ 1816614 w 4853691"/>
              <a:gd name="connsiteY13438" fmla="*/ 4051002 h 4860733"/>
              <a:gd name="connsiteX13439" fmla="*/ 1807226 w 4853691"/>
              <a:gd name="connsiteY13439" fmla="*/ 4067431 h 4860733"/>
              <a:gd name="connsiteX13440" fmla="*/ 1807226 w 4853691"/>
              <a:gd name="connsiteY13440" fmla="*/ 4074473 h 4860733"/>
              <a:gd name="connsiteX13441" fmla="*/ 1779061 w 4853691"/>
              <a:gd name="connsiteY13441" fmla="*/ 4215296 h 4860733"/>
              <a:gd name="connsiteX13442" fmla="*/ 1786102 w 4853691"/>
              <a:gd name="connsiteY13442" fmla="*/ 4222337 h 4860733"/>
              <a:gd name="connsiteX13443" fmla="*/ 1783755 w 4853691"/>
              <a:gd name="connsiteY13443" fmla="*/ 4224684 h 4860733"/>
              <a:gd name="connsiteX13444" fmla="*/ 1757938 w 4853691"/>
              <a:gd name="connsiteY13444" fmla="*/ 4208254 h 4860733"/>
              <a:gd name="connsiteX13445" fmla="*/ 1739161 w 4853691"/>
              <a:gd name="connsiteY13445" fmla="*/ 4196519 h 4860733"/>
              <a:gd name="connsiteX13446" fmla="*/ 1748550 w 4853691"/>
              <a:gd name="connsiteY13446" fmla="*/ 4182437 h 4860733"/>
              <a:gd name="connsiteX13447" fmla="*/ 1764979 w 4853691"/>
              <a:gd name="connsiteY13447" fmla="*/ 4198866 h 4860733"/>
              <a:gd name="connsiteX13448" fmla="*/ 1779061 w 4853691"/>
              <a:gd name="connsiteY13448" fmla="*/ 4215296 h 4860733"/>
              <a:gd name="connsiteX13449" fmla="*/ 1722732 w 4853691"/>
              <a:gd name="connsiteY13449" fmla="*/ 4222337 h 4860733"/>
              <a:gd name="connsiteX13450" fmla="*/ 1659362 w 4853691"/>
              <a:gd name="connsiteY13450" fmla="*/ 4320913 h 4860733"/>
              <a:gd name="connsiteX13451" fmla="*/ 1654668 w 4853691"/>
              <a:gd name="connsiteY13451" fmla="*/ 4327954 h 4860733"/>
              <a:gd name="connsiteX13452" fmla="*/ 1645280 w 4853691"/>
              <a:gd name="connsiteY13452" fmla="*/ 4342036 h 4860733"/>
              <a:gd name="connsiteX13453" fmla="*/ 1638239 w 4853691"/>
              <a:gd name="connsiteY13453" fmla="*/ 4351424 h 4860733"/>
              <a:gd name="connsiteX13454" fmla="*/ 1628850 w 4853691"/>
              <a:gd name="connsiteY13454" fmla="*/ 4363160 h 4860733"/>
              <a:gd name="connsiteX13455" fmla="*/ 1619462 w 4853691"/>
              <a:gd name="connsiteY13455" fmla="*/ 4374895 h 4860733"/>
              <a:gd name="connsiteX13456" fmla="*/ 1612421 w 4853691"/>
              <a:gd name="connsiteY13456" fmla="*/ 4384283 h 4860733"/>
              <a:gd name="connsiteX13457" fmla="*/ 1603033 w 4853691"/>
              <a:gd name="connsiteY13457" fmla="*/ 4396018 h 4860733"/>
              <a:gd name="connsiteX13458" fmla="*/ 1595992 w 4853691"/>
              <a:gd name="connsiteY13458" fmla="*/ 4405406 h 4860733"/>
              <a:gd name="connsiteX13459" fmla="*/ 1586603 w 4853691"/>
              <a:gd name="connsiteY13459" fmla="*/ 4417142 h 4860733"/>
              <a:gd name="connsiteX13460" fmla="*/ 1579562 w 4853691"/>
              <a:gd name="connsiteY13460" fmla="*/ 4424183 h 4860733"/>
              <a:gd name="connsiteX13461" fmla="*/ 1567827 w 4853691"/>
              <a:gd name="connsiteY13461" fmla="*/ 4435918 h 4860733"/>
              <a:gd name="connsiteX13462" fmla="*/ 1560786 w 4853691"/>
              <a:gd name="connsiteY13462" fmla="*/ 4442959 h 4860733"/>
              <a:gd name="connsiteX13463" fmla="*/ 1549051 w 4853691"/>
              <a:gd name="connsiteY13463" fmla="*/ 4454694 h 4860733"/>
              <a:gd name="connsiteX13464" fmla="*/ 1546704 w 4853691"/>
              <a:gd name="connsiteY13464" fmla="*/ 4457041 h 4860733"/>
              <a:gd name="connsiteX13465" fmla="*/ 1532621 w 4853691"/>
              <a:gd name="connsiteY13465" fmla="*/ 4452347 h 4860733"/>
              <a:gd name="connsiteX13466" fmla="*/ 1525580 w 4853691"/>
              <a:gd name="connsiteY13466" fmla="*/ 4367854 h 4860733"/>
              <a:gd name="connsiteX13467" fmla="*/ 1516192 w 4853691"/>
              <a:gd name="connsiteY13467" fmla="*/ 4252848 h 4860733"/>
              <a:gd name="connsiteX13468" fmla="*/ 1497416 w 4853691"/>
              <a:gd name="connsiteY13468" fmla="*/ 4055696 h 4860733"/>
              <a:gd name="connsiteX13469" fmla="*/ 1511498 w 4853691"/>
              <a:gd name="connsiteY13469" fmla="*/ 4048655 h 4860733"/>
              <a:gd name="connsiteX13470" fmla="*/ 1549051 w 4853691"/>
              <a:gd name="connsiteY13470" fmla="*/ 4074473 h 4860733"/>
              <a:gd name="connsiteX13471" fmla="*/ 1572521 w 4853691"/>
              <a:gd name="connsiteY13471" fmla="*/ 4090902 h 4860733"/>
              <a:gd name="connsiteX13472" fmla="*/ 1736814 w 4853691"/>
              <a:gd name="connsiteY13472" fmla="*/ 4196519 h 4860733"/>
              <a:gd name="connsiteX13473" fmla="*/ 1727426 w 4853691"/>
              <a:gd name="connsiteY13473" fmla="*/ 4212948 h 4860733"/>
              <a:gd name="connsiteX13474" fmla="*/ 1722732 w 4853691"/>
              <a:gd name="connsiteY13474" fmla="*/ 4222337 h 4860733"/>
              <a:gd name="connsiteX13475" fmla="*/ 1375369 w 4853691"/>
              <a:gd name="connsiteY13475" fmla="*/ 4004061 h 4860733"/>
              <a:gd name="connsiteX13476" fmla="*/ 1302611 w 4853691"/>
              <a:gd name="connsiteY13476" fmla="*/ 3982938 h 4860733"/>
              <a:gd name="connsiteX13477" fmla="*/ 1269752 w 4853691"/>
              <a:gd name="connsiteY13477" fmla="*/ 3971203 h 4860733"/>
              <a:gd name="connsiteX13478" fmla="*/ 1220464 w 4853691"/>
              <a:gd name="connsiteY13478" fmla="*/ 3954773 h 4860733"/>
              <a:gd name="connsiteX13479" fmla="*/ 1225158 w 4853691"/>
              <a:gd name="connsiteY13479" fmla="*/ 3957120 h 4860733"/>
              <a:gd name="connsiteX13480" fmla="*/ 1272099 w 4853691"/>
              <a:gd name="connsiteY13480" fmla="*/ 3968856 h 4860733"/>
              <a:gd name="connsiteX13481" fmla="*/ 1307305 w 4853691"/>
              <a:gd name="connsiteY13481" fmla="*/ 3975897 h 4860733"/>
              <a:gd name="connsiteX13482" fmla="*/ 1358940 w 4853691"/>
              <a:gd name="connsiteY13482" fmla="*/ 3987632 h 4860733"/>
              <a:gd name="connsiteX13483" fmla="*/ 1394146 w 4853691"/>
              <a:gd name="connsiteY13483" fmla="*/ 3994673 h 4860733"/>
              <a:gd name="connsiteX13484" fmla="*/ 1450475 w 4853691"/>
              <a:gd name="connsiteY13484" fmla="*/ 4004061 h 4860733"/>
              <a:gd name="connsiteX13485" fmla="*/ 1488028 w 4853691"/>
              <a:gd name="connsiteY13485" fmla="*/ 4008755 h 4860733"/>
              <a:gd name="connsiteX13486" fmla="*/ 1497416 w 4853691"/>
              <a:gd name="connsiteY13486" fmla="*/ 4011102 h 4860733"/>
              <a:gd name="connsiteX13487" fmla="*/ 1497416 w 4853691"/>
              <a:gd name="connsiteY13487" fmla="*/ 4018144 h 4860733"/>
              <a:gd name="connsiteX13488" fmla="*/ 1495069 w 4853691"/>
              <a:gd name="connsiteY13488" fmla="*/ 4018144 h 4860733"/>
              <a:gd name="connsiteX13489" fmla="*/ 1476292 w 4853691"/>
              <a:gd name="connsiteY13489" fmla="*/ 4032226 h 4860733"/>
              <a:gd name="connsiteX13490" fmla="*/ 1396493 w 4853691"/>
              <a:gd name="connsiteY13490" fmla="*/ 4011102 h 4860733"/>
              <a:gd name="connsiteX13491" fmla="*/ 1375369 w 4853691"/>
              <a:gd name="connsiteY13491" fmla="*/ 4004061 h 4860733"/>
              <a:gd name="connsiteX13492" fmla="*/ 1154747 w 4853691"/>
              <a:gd name="connsiteY13492" fmla="*/ 3935997 h 4860733"/>
              <a:gd name="connsiteX13493" fmla="*/ 1131276 w 4853691"/>
              <a:gd name="connsiteY13493" fmla="*/ 3928956 h 4860733"/>
              <a:gd name="connsiteX13494" fmla="*/ 1133623 w 4853691"/>
              <a:gd name="connsiteY13494" fmla="*/ 3924262 h 4860733"/>
              <a:gd name="connsiteX13495" fmla="*/ 1166482 w 4853691"/>
              <a:gd name="connsiteY13495" fmla="*/ 3935997 h 4860733"/>
              <a:gd name="connsiteX13496" fmla="*/ 1187605 w 4853691"/>
              <a:gd name="connsiteY13496" fmla="*/ 3945385 h 4860733"/>
              <a:gd name="connsiteX13497" fmla="*/ 1185258 w 4853691"/>
              <a:gd name="connsiteY13497" fmla="*/ 3945385 h 4860733"/>
              <a:gd name="connsiteX13498" fmla="*/ 1154747 w 4853691"/>
              <a:gd name="connsiteY13498" fmla="*/ 3935997 h 4860733"/>
              <a:gd name="connsiteX13499" fmla="*/ 1053824 w 4853691"/>
              <a:gd name="connsiteY13499" fmla="*/ 3804562 h 4860733"/>
              <a:gd name="connsiteX13500" fmla="*/ 1051477 w 4853691"/>
              <a:gd name="connsiteY13500" fmla="*/ 3769357 h 4860733"/>
              <a:gd name="connsiteX13501" fmla="*/ 1049130 w 4853691"/>
              <a:gd name="connsiteY13501" fmla="*/ 3722416 h 4860733"/>
              <a:gd name="connsiteX13502" fmla="*/ 1049130 w 4853691"/>
              <a:gd name="connsiteY13502" fmla="*/ 3705986 h 4860733"/>
              <a:gd name="connsiteX13503" fmla="*/ 1051477 w 4853691"/>
              <a:gd name="connsiteY13503" fmla="*/ 3705986 h 4860733"/>
              <a:gd name="connsiteX13504" fmla="*/ 1053824 w 4853691"/>
              <a:gd name="connsiteY13504" fmla="*/ 3720068 h 4860733"/>
              <a:gd name="connsiteX13505" fmla="*/ 1060865 w 4853691"/>
              <a:gd name="connsiteY13505" fmla="*/ 3750580 h 4860733"/>
              <a:gd name="connsiteX13506" fmla="*/ 1067906 w 4853691"/>
              <a:gd name="connsiteY13506" fmla="*/ 3781092 h 4860733"/>
              <a:gd name="connsiteX13507" fmla="*/ 1074947 w 4853691"/>
              <a:gd name="connsiteY13507" fmla="*/ 3806909 h 4860733"/>
              <a:gd name="connsiteX13508" fmla="*/ 1081988 w 4853691"/>
              <a:gd name="connsiteY13508" fmla="*/ 3832727 h 4860733"/>
              <a:gd name="connsiteX13509" fmla="*/ 1056171 w 4853691"/>
              <a:gd name="connsiteY13509" fmla="*/ 3823339 h 4860733"/>
              <a:gd name="connsiteX13510" fmla="*/ 1053824 w 4853691"/>
              <a:gd name="connsiteY13510" fmla="*/ 3804562 h 4860733"/>
              <a:gd name="connsiteX13511" fmla="*/ 1093724 w 4853691"/>
              <a:gd name="connsiteY13511" fmla="*/ 3713028 h 4860733"/>
              <a:gd name="connsiteX13512" fmla="*/ 1138318 w 4853691"/>
              <a:gd name="connsiteY13512" fmla="*/ 3736498 h 4860733"/>
              <a:gd name="connsiteX13513" fmla="*/ 1143012 w 4853691"/>
              <a:gd name="connsiteY13513" fmla="*/ 3738845 h 4860733"/>
              <a:gd name="connsiteX13514" fmla="*/ 1225158 w 4853691"/>
              <a:gd name="connsiteY13514" fmla="*/ 3778745 h 4860733"/>
              <a:gd name="connsiteX13515" fmla="*/ 1222811 w 4853691"/>
              <a:gd name="connsiteY13515" fmla="*/ 3785786 h 4860733"/>
              <a:gd name="connsiteX13516" fmla="*/ 1227505 w 4853691"/>
              <a:gd name="connsiteY13516" fmla="*/ 3799868 h 4860733"/>
              <a:gd name="connsiteX13517" fmla="*/ 1208729 w 4853691"/>
              <a:gd name="connsiteY13517" fmla="*/ 3818645 h 4860733"/>
              <a:gd name="connsiteX13518" fmla="*/ 1204035 w 4853691"/>
              <a:gd name="connsiteY13518" fmla="*/ 3823339 h 4860733"/>
              <a:gd name="connsiteX13519" fmla="*/ 1168829 w 4853691"/>
              <a:gd name="connsiteY13519" fmla="*/ 3858544 h 4860733"/>
              <a:gd name="connsiteX13520" fmla="*/ 1079641 w 4853691"/>
              <a:gd name="connsiteY13520" fmla="*/ 3835074 h 4860733"/>
              <a:gd name="connsiteX13521" fmla="*/ 1051477 w 4853691"/>
              <a:gd name="connsiteY13521" fmla="*/ 3705986 h 4860733"/>
              <a:gd name="connsiteX13522" fmla="*/ 1063212 w 4853691"/>
              <a:gd name="connsiteY13522" fmla="*/ 3696598 h 4860733"/>
              <a:gd name="connsiteX13523" fmla="*/ 1072600 w 4853691"/>
              <a:gd name="connsiteY13523" fmla="*/ 3701292 h 4860733"/>
              <a:gd name="connsiteX13524" fmla="*/ 1093724 w 4853691"/>
              <a:gd name="connsiteY13524" fmla="*/ 3713028 h 4860733"/>
              <a:gd name="connsiteX13525" fmla="*/ 1269752 w 4853691"/>
              <a:gd name="connsiteY13525" fmla="*/ 3752927 h 4860733"/>
              <a:gd name="connsiteX13526" fmla="*/ 1286181 w 4853691"/>
              <a:gd name="connsiteY13526" fmla="*/ 3729457 h 4860733"/>
              <a:gd name="connsiteX13527" fmla="*/ 1293223 w 4853691"/>
              <a:gd name="connsiteY13527" fmla="*/ 3720068 h 4860733"/>
              <a:gd name="connsiteX13528" fmla="*/ 1314346 w 4853691"/>
              <a:gd name="connsiteY13528" fmla="*/ 3691904 h 4860733"/>
              <a:gd name="connsiteX13529" fmla="*/ 1319040 w 4853691"/>
              <a:gd name="connsiteY13529" fmla="*/ 3687210 h 4860733"/>
              <a:gd name="connsiteX13530" fmla="*/ 1638239 w 4853691"/>
              <a:gd name="connsiteY13530" fmla="*/ 3156777 h 4860733"/>
              <a:gd name="connsiteX13531" fmla="*/ 1647627 w 4853691"/>
              <a:gd name="connsiteY13531" fmla="*/ 3159125 h 4860733"/>
              <a:gd name="connsiteX13532" fmla="*/ 1654668 w 4853691"/>
              <a:gd name="connsiteY13532" fmla="*/ 3156777 h 4860733"/>
              <a:gd name="connsiteX13533" fmla="*/ 1678138 w 4853691"/>
              <a:gd name="connsiteY13533" fmla="*/ 3208413 h 4860733"/>
              <a:gd name="connsiteX13534" fmla="*/ 1685179 w 4853691"/>
              <a:gd name="connsiteY13534" fmla="*/ 3222495 h 4860733"/>
              <a:gd name="connsiteX13535" fmla="*/ 1710997 w 4853691"/>
              <a:gd name="connsiteY13535" fmla="*/ 3278824 h 4860733"/>
              <a:gd name="connsiteX13536" fmla="*/ 1720385 w 4853691"/>
              <a:gd name="connsiteY13536" fmla="*/ 3299947 h 4860733"/>
              <a:gd name="connsiteX13537" fmla="*/ 1746203 w 4853691"/>
              <a:gd name="connsiteY13537" fmla="*/ 3351582 h 4860733"/>
              <a:gd name="connsiteX13538" fmla="*/ 1757938 w 4853691"/>
              <a:gd name="connsiteY13538" fmla="*/ 3375053 h 4860733"/>
              <a:gd name="connsiteX13539" fmla="*/ 1790797 w 4853691"/>
              <a:gd name="connsiteY13539" fmla="*/ 3440770 h 4860733"/>
              <a:gd name="connsiteX13540" fmla="*/ 1795491 w 4853691"/>
              <a:gd name="connsiteY13540" fmla="*/ 3447811 h 4860733"/>
              <a:gd name="connsiteX13541" fmla="*/ 1830696 w 4853691"/>
              <a:gd name="connsiteY13541" fmla="*/ 3518223 h 4860733"/>
              <a:gd name="connsiteX13542" fmla="*/ 1830696 w 4853691"/>
              <a:gd name="connsiteY13542" fmla="*/ 3518223 h 4860733"/>
              <a:gd name="connsiteX13543" fmla="*/ 1865902 w 4853691"/>
              <a:gd name="connsiteY13543" fmla="*/ 3586287 h 4860733"/>
              <a:gd name="connsiteX13544" fmla="*/ 1872943 w 4853691"/>
              <a:gd name="connsiteY13544" fmla="*/ 3598022 h 4860733"/>
              <a:gd name="connsiteX13545" fmla="*/ 1901108 w 4853691"/>
              <a:gd name="connsiteY13545" fmla="*/ 3652004 h 4860733"/>
              <a:gd name="connsiteX13546" fmla="*/ 1919884 w 4853691"/>
              <a:gd name="connsiteY13546" fmla="*/ 3687210 h 4860733"/>
              <a:gd name="connsiteX13547" fmla="*/ 1926925 w 4853691"/>
              <a:gd name="connsiteY13547" fmla="*/ 3698945 h 4860733"/>
              <a:gd name="connsiteX13548" fmla="*/ 1917537 w 4853691"/>
              <a:gd name="connsiteY13548" fmla="*/ 3715374 h 4860733"/>
              <a:gd name="connsiteX13549" fmla="*/ 1917537 w 4853691"/>
              <a:gd name="connsiteY13549" fmla="*/ 3717722 h 4860733"/>
              <a:gd name="connsiteX13550" fmla="*/ 1908149 w 4853691"/>
              <a:gd name="connsiteY13550" fmla="*/ 3720068 h 4860733"/>
              <a:gd name="connsiteX13551" fmla="*/ 1856514 w 4853691"/>
              <a:gd name="connsiteY13551" fmla="*/ 3729457 h 4860733"/>
              <a:gd name="connsiteX13552" fmla="*/ 1811920 w 4853691"/>
              <a:gd name="connsiteY13552" fmla="*/ 3736498 h 4860733"/>
              <a:gd name="connsiteX13553" fmla="*/ 1779061 w 4853691"/>
              <a:gd name="connsiteY13553" fmla="*/ 3743539 h 4860733"/>
              <a:gd name="connsiteX13554" fmla="*/ 1725079 w 4853691"/>
              <a:gd name="connsiteY13554" fmla="*/ 3752927 h 4860733"/>
              <a:gd name="connsiteX13555" fmla="*/ 1703956 w 4853691"/>
              <a:gd name="connsiteY13555" fmla="*/ 3755274 h 4860733"/>
              <a:gd name="connsiteX13556" fmla="*/ 1645280 w 4853691"/>
              <a:gd name="connsiteY13556" fmla="*/ 3762315 h 4860733"/>
              <a:gd name="connsiteX13557" fmla="*/ 1628850 w 4853691"/>
              <a:gd name="connsiteY13557" fmla="*/ 3764663 h 4860733"/>
              <a:gd name="connsiteX13558" fmla="*/ 1565480 w 4853691"/>
              <a:gd name="connsiteY13558" fmla="*/ 3771704 h 4860733"/>
              <a:gd name="connsiteX13559" fmla="*/ 1553745 w 4853691"/>
              <a:gd name="connsiteY13559" fmla="*/ 3771704 h 4860733"/>
              <a:gd name="connsiteX13560" fmla="*/ 1490375 w 4853691"/>
              <a:gd name="connsiteY13560" fmla="*/ 3776398 h 4860733"/>
              <a:gd name="connsiteX13561" fmla="*/ 1483333 w 4853691"/>
              <a:gd name="connsiteY13561" fmla="*/ 3776398 h 4860733"/>
              <a:gd name="connsiteX13562" fmla="*/ 1422310 w 4853691"/>
              <a:gd name="connsiteY13562" fmla="*/ 3778745 h 4860733"/>
              <a:gd name="connsiteX13563" fmla="*/ 1412922 w 4853691"/>
              <a:gd name="connsiteY13563" fmla="*/ 3778745 h 4860733"/>
              <a:gd name="connsiteX13564" fmla="*/ 1344858 w 4853691"/>
              <a:gd name="connsiteY13564" fmla="*/ 3778745 h 4860733"/>
              <a:gd name="connsiteX13565" fmla="*/ 1295570 w 4853691"/>
              <a:gd name="connsiteY13565" fmla="*/ 3778745 h 4860733"/>
              <a:gd name="connsiteX13566" fmla="*/ 1265058 w 4853691"/>
              <a:gd name="connsiteY13566" fmla="*/ 3778745 h 4860733"/>
              <a:gd name="connsiteX13567" fmla="*/ 1258017 w 4853691"/>
              <a:gd name="connsiteY13567" fmla="*/ 3762315 h 4860733"/>
              <a:gd name="connsiteX13568" fmla="*/ 1260364 w 4853691"/>
              <a:gd name="connsiteY13568" fmla="*/ 3757621 h 4860733"/>
              <a:gd name="connsiteX13569" fmla="*/ 1269752 w 4853691"/>
              <a:gd name="connsiteY13569" fmla="*/ 3752927 h 4860733"/>
              <a:gd name="connsiteX13570" fmla="*/ 1816614 w 4853691"/>
              <a:gd name="connsiteY13570" fmla="*/ 3128613 h 4860733"/>
              <a:gd name="connsiteX13571" fmla="*/ 1875290 w 4853691"/>
              <a:gd name="connsiteY13571" fmla="*/ 3123919 h 4860733"/>
              <a:gd name="connsiteX13572" fmla="*/ 2236735 w 4853691"/>
              <a:gd name="connsiteY13572" fmla="*/ 3091060 h 4860733"/>
              <a:gd name="connsiteX13573" fmla="*/ 2257859 w 4853691"/>
              <a:gd name="connsiteY13573" fmla="*/ 3088713 h 4860733"/>
              <a:gd name="connsiteX13574" fmla="*/ 2361129 w 4853691"/>
              <a:gd name="connsiteY13574" fmla="*/ 3076978 h 4860733"/>
              <a:gd name="connsiteX13575" fmla="*/ 2398681 w 4853691"/>
              <a:gd name="connsiteY13575" fmla="*/ 3072284 h 4860733"/>
              <a:gd name="connsiteX13576" fmla="*/ 2490216 w 4853691"/>
              <a:gd name="connsiteY13576" fmla="*/ 3060549 h 4860733"/>
              <a:gd name="connsiteX13577" fmla="*/ 2534810 w 4853691"/>
              <a:gd name="connsiteY13577" fmla="*/ 3053507 h 4860733"/>
              <a:gd name="connsiteX13578" fmla="*/ 2602875 w 4853691"/>
              <a:gd name="connsiteY13578" fmla="*/ 3044119 h 4860733"/>
              <a:gd name="connsiteX13579" fmla="*/ 2607569 w 4853691"/>
              <a:gd name="connsiteY13579" fmla="*/ 3053507 h 4860733"/>
              <a:gd name="connsiteX13580" fmla="*/ 2537157 w 4853691"/>
              <a:gd name="connsiteY13580" fmla="*/ 3128613 h 4860733"/>
              <a:gd name="connsiteX13581" fmla="*/ 2490216 w 4853691"/>
              <a:gd name="connsiteY13581" fmla="*/ 3177901 h 4860733"/>
              <a:gd name="connsiteX13582" fmla="*/ 2452664 w 4853691"/>
              <a:gd name="connsiteY13582" fmla="*/ 3217801 h 4860733"/>
              <a:gd name="connsiteX13583" fmla="*/ 2389293 w 4853691"/>
              <a:gd name="connsiteY13583" fmla="*/ 3283518 h 4860733"/>
              <a:gd name="connsiteX13584" fmla="*/ 2368170 w 4853691"/>
              <a:gd name="connsiteY13584" fmla="*/ 3304641 h 4860733"/>
              <a:gd name="connsiteX13585" fmla="*/ 2293064 w 4853691"/>
              <a:gd name="connsiteY13585" fmla="*/ 3382094 h 4860733"/>
              <a:gd name="connsiteX13586" fmla="*/ 2283676 w 4853691"/>
              <a:gd name="connsiteY13586" fmla="*/ 3391482 h 4860733"/>
              <a:gd name="connsiteX13587" fmla="*/ 2023154 w 4853691"/>
              <a:gd name="connsiteY13587" fmla="*/ 3642616 h 4860733"/>
              <a:gd name="connsiteX13588" fmla="*/ 2020807 w 4853691"/>
              <a:gd name="connsiteY13588" fmla="*/ 3644963 h 4860733"/>
              <a:gd name="connsiteX13589" fmla="*/ 1952743 w 4853691"/>
              <a:gd name="connsiteY13589" fmla="*/ 3705986 h 4860733"/>
              <a:gd name="connsiteX13590" fmla="*/ 1938660 w 4853691"/>
              <a:gd name="connsiteY13590" fmla="*/ 3698945 h 4860733"/>
              <a:gd name="connsiteX13591" fmla="*/ 1929272 w 4853691"/>
              <a:gd name="connsiteY13591" fmla="*/ 3701292 h 4860733"/>
              <a:gd name="connsiteX13592" fmla="*/ 1657015 w 4853691"/>
              <a:gd name="connsiteY13592" fmla="*/ 3152083 h 4860733"/>
              <a:gd name="connsiteX13593" fmla="*/ 1668750 w 4853691"/>
              <a:gd name="connsiteY13593" fmla="*/ 3133307 h 4860733"/>
              <a:gd name="connsiteX13594" fmla="*/ 1668750 w 4853691"/>
              <a:gd name="connsiteY13594" fmla="*/ 3133307 h 4860733"/>
              <a:gd name="connsiteX13595" fmla="*/ 1762632 w 4853691"/>
              <a:gd name="connsiteY13595" fmla="*/ 3128613 h 4860733"/>
              <a:gd name="connsiteX13596" fmla="*/ 1816614 w 4853691"/>
              <a:gd name="connsiteY13596" fmla="*/ 3128613 h 4860733"/>
              <a:gd name="connsiteX13597" fmla="*/ 2480828 w 4853691"/>
              <a:gd name="connsiteY13597" fmla="*/ 2823497 h 4860733"/>
              <a:gd name="connsiteX13598" fmla="*/ 2473787 w 4853691"/>
              <a:gd name="connsiteY13598" fmla="*/ 2814109 h 4860733"/>
              <a:gd name="connsiteX13599" fmla="*/ 2053666 w 4853691"/>
              <a:gd name="connsiteY13599" fmla="*/ 2119383 h 4860733"/>
              <a:gd name="connsiteX13600" fmla="*/ 2060707 w 4853691"/>
              <a:gd name="connsiteY13600" fmla="*/ 2109995 h 4860733"/>
              <a:gd name="connsiteX13601" fmla="*/ 2121730 w 4853691"/>
              <a:gd name="connsiteY13601" fmla="*/ 2135812 h 4860733"/>
              <a:gd name="connsiteX13602" fmla="*/ 2356435 w 4853691"/>
              <a:gd name="connsiteY13602" fmla="*/ 2232041 h 4860733"/>
              <a:gd name="connsiteX13603" fmla="*/ 2598180 w 4853691"/>
              <a:gd name="connsiteY13603" fmla="*/ 2332964 h 4860733"/>
              <a:gd name="connsiteX13604" fmla="*/ 2621651 w 4853691"/>
              <a:gd name="connsiteY13604" fmla="*/ 2342352 h 4860733"/>
              <a:gd name="connsiteX13605" fmla="*/ 2652163 w 4853691"/>
              <a:gd name="connsiteY13605" fmla="*/ 2354088 h 4860733"/>
              <a:gd name="connsiteX13606" fmla="*/ 2710839 w 4853691"/>
              <a:gd name="connsiteY13606" fmla="*/ 2377558 h 4860733"/>
              <a:gd name="connsiteX13607" fmla="*/ 2729615 w 4853691"/>
              <a:gd name="connsiteY13607" fmla="*/ 2384599 h 4860733"/>
              <a:gd name="connsiteX13608" fmla="*/ 2800027 w 4853691"/>
              <a:gd name="connsiteY13608" fmla="*/ 2412764 h 4860733"/>
              <a:gd name="connsiteX13609" fmla="*/ 2807068 w 4853691"/>
              <a:gd name="connsiteY13609" fmla="*/ 2415111 h 4860733"/>
              <a:gd name="connsiteX13610" fmla="*/ 3051160 w 4853691"/>
              <a:gd name="connsiteY13610" fmla="*/ 2508993 h 4860733"/>
              <a:gd name="connsiteX13611" fmla="*/ 3048813 w 4853691"/>
              <a:gd name="connsiteY13611" fmla="*/ 2516034 h 4860733"/>
              <a:gd name="connsiteX13612" fmla="*/ 3055854 w 4853691"/>
              <a:gd name="connsiteY13612" fmla="*/ 2530116 h 4860733"/>
              <a:gd name="connsiteX13613" fmla="*/ 2635733 w 4853691"/>
              <a:gd name="connsiteY13613" fmla="*/ 3020649 h 4860733"/>
              <a:gd name="connsiteX13614" fmla="*/ 2623998 w 4853691"/>
              <a:gd name="connsiteY13614" fmla="*/ 3015955 h 4860733"/>
              <a:gd name="connsiteX13615" fmla="*/ 2614610 w 4853691"/>
              <a:gd name="connsiteY13615" fmla="*/ 3018302 h 4860733"/>
              <a:gd name="connsiteX13616" fmla="*/ 2548892 w 4853691"/>
              <a:gd name="connsiteY13616" fmla="*/ 2922073 h 4860733"/>
              <a:gd name="connsiteX13617" fmla="*/ 2480828 w 4853691"/>
              <a:gd name="connsiteY13617" fmla="*/ 2823497 h 4860733"/>
              <a:gd name="connsiteX13618" fmla="*/ 1933966 w 4853691"/>
              <a:gd name="connsiteY13618" fmla="*/ 1703956 h 4860733"/>
              <a:gd name="connsiteX13619" fmla="*/ 2006725 w 4853691"/>
              <a:gd name="connsiteY13619" fmla="*/ 1710997 h 4860733"/>
              <a:gd name="connsiteX13620" fmla="*/ 2072442 w 4853691"/>
              <a:gd name="connsiteY13620" fmla="*/ 1718038 h 4860733"/>
              <a:gd name="connsiteX13621" fmla="*/ 2215612 w 4853691"/>
              <a:gd name="connsiteY13621" fmla="*/ 1734467 h 4860733"/>
              <a:gd name="connsiteX13622" fmla="*/ 2236735 w 4853691"/>
              <a:gd name="connsiteY13622" fmla="*/ 1736814 h 4860733"/>
              <a:gd name="connsiteX13623" fmla="*/ 2361129 w 4853691"/>
              <a:gd name="connsiteY13623" fmla="*/ 1753244 h 4860733"/>
              <a:gd name="connsiteX13624" fmla="*/ 2408070 w 4853691"/>
              <a:gd name="connsiteY13624" fmla="*/ 1760285 h 4860733"/>
              <a:gd name="connsiteX13625" fmla="*/ 2511340 w 4853691"/>
              <a:gd name="connsiteY13625" fmla="*/ 1776714 h 4860733"/>
              <a:gd name="connsiteX13626" fmla="*/ 2562975 w 4853691"/>
              <a:gd name="connsiteY13626" fmla="*/ 1786102 h 4860733"/>
              <a:gd name="connsiteX13627" fmla="*/ 2663898 w 4853691"/>
              <a:gd name="connsiteY13627" fmla="*/ 1802532 h 4860733"/>
              <a:gd name="connsiteX13628" fmla="*/ 2720227 w 4853691"/>
              <a:gd name="connsiteY13628" fmla="*/ 1811920 h 4860733"/>
              <a:gd name="connsiteX13629" fmla="*/ 2821150 w 4853691"/>
              <a:gd name="connsiteY13629" fmla="*/ 1830696 h 4860733"/>
              <a:gd name="connsiteX13630" fmla="*/ 2875132 w 4853691"/>
              <a:gd name="connsiteY13630" fmla="*/ 1842432 h 4860733"/>
              <a:gd name="connsiteX13631" fmla="*/ 2964320 w 4853691"/>
              <a:gd name="connsiteY13631" fmla="*/ 1861208 h 4860733"/>
              <a:gd name="connsiteX13632" fmla="*/ 2964320 w 4853691"/>
              <a:gd name="connsiteY13632" fmla="*/ 1863555 h 4860733"/>
              <a:gd name="connsiteX13633" fmla="*/ 2964320 w 4853691"/>
              <a:gd name="connsiteY13633" fmla="*/ 1865902 h 4860733"/>
              <a:gd name="connsiteX13634" fmla="*/ 2957279 w 4853691"/>
              <a:gd name="connsiteY13634" fmla="*/ 1868249 h 4860733"/>
              <a:gd name="connsiteX13635" fmla="*/ 2931461 w 4853691"/>
              <a:gd name="connsiteY13635" fmla="*/ 1872943 h 4860733"/>
              <a:gd name="connsiteX13636" fmla="*/ 2905644 w 4853691"/>
              <a:gd name="connsiteY13636" fmla="*/ 1877637 h 4860733"/>
              <a:gd name="connsiteX13637" fmla="*/ 2877479 w 4853691"/>
              <a:gd name="connsiteY13637" fmla="*/ 1882331 h 4860733"/>
              <a:gd name="connsiteX13638" fmla="*/ 2854008 w 4853691"/>
              <a:gd name="connsiteY13638" fmla="*/ 1887025 h 4860733"/>
              <a:gd name="connsiteX13639" fmla="*/ 2825844 w 4853691"/>
              <a:gd name="connsiteY13639" fmla="*/ 1894066 h 4860733"/>
              <a:gd name="connsiteX13640" fmla="*/ 2802374 w 4853691"/>
              <a:gd name="connsiteY13640" fmla="*/ 1898761 h 4860733"/>
              <a:gd name="connsiteX13641" fmla="*/ 2771862 w 4853691"/>
              <a:gd name="connsiteY13641" fmla="*/ 1905802 h 4860733"/>
              <a:gd name="connsiteX13642" fmla="*/ 2748391 w 4853691"/>
              <a:gd name="connsiteY13642" fmla="*/ 1910496 h 4860733"/>
              <a:gd name="connsiteX13643" fmla="*/ 2717880 w 4853691"/>
              <a:gd name="connsiteY13643" fmla="*/ 1917537 h 4860733"/>
              <a:gd name="connsiteX13644" fmla="*/ 2692062 w 4853691"/>
              <a:gd name="connsiteY13644" fmla="*/ 1922231 h 4860733"/>
              <a:gd name="connsiteX13645" fmla="*/ 2661551 w 4853691"/>
              <a:gd name="connsiteY13645" fmla="*/ 1929272 h 4860733"/>
              <a:gd name="connsiteX13646" fmla="*/ 2633386 w 4853691"/>
              <a:gd name="connsiteY13646" fmla="*/ 1936313 h 4860733"/>
              <a:gd name="connsiteX13647" fmla="*/ 2605222 w 4853691"/>
              <a:gd name="connsiteY13647" fmla="*/ 1943354 h 4860733"/>
              <a:gd name="connsiteX13648" fmla="*/ 2574710 w 4853691"/>
              <a:gd name="connsiteY13648" fmla="*/ 1950396 h 4860733"/>
              <a:gd name="connsiteX13649" fmla="*/ 2546545 w 4853691"/>
              <a:gd name="connsiteY13649" fmla="*/ 1957437 h 4860733"/>
              <a:gd name="connsiteX13650" fmla="*/ 2513687 w 4853691"/>
              <a:gd name="connsiteY13650" fmla="*/ 1966825 h 4860733"/>
              <a:gd name="connsiteX13651" fmla="*/ 2487869 w 4853691"/>
              <a:gd name="connsiteY13651" fmla="*/ 1973866 h 4860733"/>
              <a:gd name="connsiteX13652" fmla="*/ 2452664 w 4853691"/>
              <a:gd name="connsiteY13652" fmla="*/ 1983254 h 4860733"/>
              <a:gd name="connsiteX13653" fmla="*/ 2429193 w 4853691"/>
              <a:gd name="connsiteY13653" fmla="*/ 1990295 h 4860733"/>
              <a:gd name="connsiteX13654" fmla="*/ 2379905 w 4853691"/>
              <a:gd name="connsiteY13654" fmla="*/ 2004378 h 4860733"/>
              <a:gd name="connsiteX13655" fmla="*/ 2368170 w 4853691"/>
              <a:gd name="connsiteY13655" fmla="*/ 2006725 h 4860733"/>
              <a:gd name="connsiteX13656" fmla="*/ 2314188 w 4853691"/>
              <a:gd name="connsiteY13656" fmla="*/ 2020807 h 4860733"/>
              <a:gd name="connsiteX13657" fmla="*/ 2304800 w 4853691"/>
              <a:gd name="connsiteY13657" fmla="*/ 2023154 h 4860733"/>
              <a:gd name="connsiteX13658" fmla="*/ 2063054 w 4853691"/>
              <a:gd name="connsiteY13658" fmla="*/ 2093565 h 4860733"/>
              <a:gd name="connsiteX13659" fmla="*/ 2044277 w 4853691"/>
              <a:gd name="connsiteY13659" fmla="*/ 2079483 h 4860733"/>
              <a:gd name="connsiteX13660" fmla="*/ 2034889 w 4853691"/>
              <a:gd name="connsiteY13660" fmla="*/ 2081830 h 4860733"/>
              <a:gd name="connsiteX13661" fmla="*/ 2030195 w 4853691"/>
              <a:gd name="connsiteY13661" fmla="*/ 2072442 h 4860733"/>
              <a:gd name="connsiteX13662" fmla="*/ 2004378 w 4853691"/>
              <a:gd name="connsiteY13662" fmla="*/ 2030195 h 4860733"/>
              <a:gd name="connsiteX13663" fmla="*/ 1807226 w 4853691"/>
              <a:gd name="connsiteY13663" fmla="*/ 1706303 h 4860733"/>
              <a:gd name="connsiteX13664" fmla="*/ 1816614 w 4853691"/>
              <a:gd name="connsiteY13664" fmla="*/ 1692221 h 4860733"/>
              <a:gd name="connsiteX13665" fmla="*/ 1849473 w 4853691"/>
              <a:gd name="connsiteY13665" fmla="*/ 1694568 h 4860733"/>
              <a:gd name="connsiteX13666" fmla="*/ 1933966 w 4853691"/>
              <a:gd name="connsiteY13666" fmla="*/ 1703956 h 4860733"/>
              <a:gd name="connsiteX13667" fmla="*/ 1403534 w 4853691"/>
              <a:gd name="connsiteY13667" fmla="*/ 2236735 h 4860733"/>
              <a:gd name="connsiteX13668" fmla="*/ 1396493 w 4853691"/>
              <a:gd name="connsiteY13668" fmla="*/ 2227347 h 4860733"/>
              <a:gd name="connsiteX13669" fmla="*/ 1783755 w 4853691"/>
              <a:gd name="connsiteY13669" fmla="*/ 1708650 h 4860733"/>
              <a:gd name="connsiteX13670" fmla="*/ 1795491 w 4853691"/>
              <a:gd name="connsiteY13670" fmla="*/ 1713344 h 4860733"/>
              <a:gd name="connsiteX13671" fmla="*/ 1804879 w 4853691"/>
              <a:gd name="connsiteY13671" fmla="*/ 1710997 h 4860733"/>
              <a:gd name="connsiteX13672" fmla="*/ 1875290 w 4853691"/>
              <a:gd name="connsiteY13672" fmla="*/ 1826002 h 4860733"/>
              <a:gd name="connsiteX13673" fmla="*/ 2002031 w 4853691"/>
              <a:gd name="connsiteY13673" fmla="*/ 2034889 h 4860733"/>
              <a:gd name="connsiteX13674" fmla="*/ 2032542 w 4853691"/>
              <a:gd name="connsiteY13674" fmla="*/ 2086524 h 4860733"/>
              <a:gd name="connsiteX13675" fmla="*/ 2023154 w 4853691"/>
              <a:gd name="connsiteY13675" fmla="*/ 2102954 h 4860733"/>
              <a:gd name="connsiteX13676" fmla="*/ 2023154 w 4853691"/>
              <a:gd name="connsiteY13676" fmla="*/ 2105301 h 4860733"/>
              <a:gd name="connsiteX13677" fmla="*/ 1872943 w 4853691"/>
              <a:gd name="connsiteY13677" fmla="*/ 2135812 h 4860733"/>
              <a:gd name="connsiteX13678" fmla="*/ 1403534 w 4853691"/>
              <a:gd name="connsiteY13678" fmla="*/ 2236735 h 4860733"/>
              <a:gd name="connsiteX13679" fmla="*/ 2631039 w 4853691"/>
              <a:gd name="connsiteY13679" fmla="*/ 3130960 h 4860733"/>
              <a:gd name="connsiteX13680" fmla="*/ 2638080 w 4853691"/>
              <a:gd name="connsiteY13680" fmla="*/ 3217801 h 4860733"/>
              <a:gd name="connsiteX13681" fmla="*/ 2638080 w 4853691"/>
              <a:gd name="connsiteY13681" fmla="*/ 3220148 h 4860733"/>
              <a:gd name="connsiteX13682" fmla="*/ 2734309 w 4853691"/>
              <a:gd name="connsiteY13682" fmla="*/ 3999367 h 4860733"/>
              <a:gd name="connsiteX13683" fmla="*/ 2736656 w 4853691"/>
              <a:gd name="connsiteY13683" fmla="*/ 4018144 h 4860733"/>
              <a:gd name="connsiteX13684" fmla="*/ 2746044 w 4853691"/>
              <a:gd name="connsiteY13684" fmla="*/ 4065085 h 4860733"/>
              <a:gd name="connsiteX13685" fmla="*/ 2753086 w 4853691"/>
              <a:gd name="connsiteY13685" fmla="*/ 4100290 h 4860733"/>
              <a:gd name="connsiteX13686" fmla="*/ 2757780 w 4853691"/>
              <a:gd name="connsiteY13686" fmla="*/ 4128455 h 4860733"/>
              <a:gd name="connsiteX13687" fmla="*/ 2767168 w 4853691"/>
              <a:gd name="connsiteY13687" fmla="*/ 4177743 h 4860733"/>
              <a:gd name="connsiteX13688" fmla="*/ 2769515 w 4853691"/>
              <a:gd name="connsiteY13688" fmla="*/ 4187131 h 4860733"/>
              <a:gd name="connsiteX13689" fmla="*/ 2619304 w 4853691"/>
              <a:gd name="connsiteY13689" fmla="*/ 4180090 h 4860733"/>
              <a:gd name="connsiteX13690" fmla="*/ 2616957 w 4853691"/>
              <a:gd name="connsiteY13690" fmla="*/ 4180090 h 4860733"/>
              <a:gd name="connsiteX13691" fmla="*/ 2579404 w 4853691"/>
              <a:gd name="connsiteY13691" fmla="*/ 4161313 h 4860733"/>
              <a:gd name="connsiteX13692" fmla="*/ 2567669 w 4853691"/>
              <a:gd name="connsiteY13692" fmla="*/ 4154272 h 4860733"/>
              <a:gd name="connsiteX13693" fmla="*/ 2530116 w 4853691"/>
              <a:gd name="connsiteY13693" fmla="*/ 4133149 h 4860733"/>
              <a:gd name="connsiteX13694" fmla="*/ 2516034 w 4853691"/>
              <a:gd name="connsiteY13694" fmla="*/ 4126108 h 4860733"/>
              <a:gd name="connsiteX13695" fmla="*/ 2478481 w 4853691"/>
              <a:gd name="connsiteY13695" fmla="*/ 4104984 h 4860733"/>
              <a:gd name="connsiteX13696" fmla="*/ 2464399 w 4853691"/>
              <a:gd name="connsiteY13696" fmla="*/ 4095596 h 4860733"/>
              <a:gd name="connsiteX13697" fmla="*/ 2426846 w 4853691"/>
              <a:gd name="connsiteY13697" fmla="*/ 4074473 h 4860733"/>
              <a:gd name="connsiteX13698" fmla="*/ 2415111 w 4853691"/>
              <a:gd name="connsiteY13698" fmla="*/ 4067431 h 4860733"/>
              <a:gd name="connsiteX13699" fmla="*/ 2375211 w 4853691"/>
              <a:gd name="connsiteY13699" fmla="*/ 4043961 h 4860733"/>
              <a:gd name="connsiteX13700" fmla="*/ 2354088 w 4853691"/>
              <a:gd name="connsiteY13700" fmla="*/ 4029879 h 4860733"/>
              <a:gd name="connsiteX13701" fmla="*/ 2321229 w 4853691"/>
              <a:gd name="connsiteY13701" fmla="*/ 4008755 h 4860733"/>
              <a:gd name="connsiteX13702" fmla="*/ 2288370 w 4853691"/>
              <a:gd name="connsiteY13702" fmla="*/ 3987632 h 4860733"/>
              <a:gd name="connsiteX13703" fmla="*/ 2267247 w 4853691"/>
              <a:gd name="connsiteY13703" fmla="*/ 3973550 h 4860733"/>
              <a:gd name="connsiteX13704" fmla="*/ 2159283 w 4853691"/>
              <a:gd name="connsiteY13704" fmla="*/ 3896097 h 4860733"/>
              <a:gd name="connsiteX13705" fmla="*/ 2159283 w 4853691"/>
              <a:gd name="connsiteY13705" fmla="*/ 3896097 h 4860733"/>
              <a:gd name="connsiteX13706" fmla="*/ 1955090 w 4853691"/>
              <a:gd name="connsiteY13706" fmla="*/ 3734151 h 4860733"/>
              <a:gd name="connsiteX13707" fmla="*/ 1959784 w 4853691"/>
              <a:gd name="connsiteY13707" fmla="*/ 3722416 h 4860733"/>
              <a:gd name="connsiteX13708" fmla="*/ 1955090 w 4853691"/>
              <a:gd name="connsiteY13708" fmla="*/ 3710680 h 4860733"/>
              <a:gd name="connsiteX13709" fmla="*/ 1992642 w 4853691"/>
              <a:gd name="connsiteY13709" fmla="*/ 3677822 h 4860733"/>
              <a:gd name="connsiteX13710" fmla="*/ 2027848 w 4853691"/>
              <a:gd name="connsiteY13710" fmla="*/ 3644963 h 4860733"/>
              <a:gd name="connsiteX13711" fmla="*/ 2084177 w 4853691"/>
              <a:gd name="connsiteY13711" fmla="*/ 3593328 h 4860733"/>
              <a:gd name="connsiteX13712" fmla="*/ 2114689 w 4853691"/>
              <a:gd name="connsiteY13712" fmla="*/ 3565164 h 4860733"/>
              <a:gd name="connsiteX13713" fmla="*/ 2288370 w 4853691"/>
              <a:gd name="connsiteY13713" fmla="*/ 3396176 h 4860733"/>
              <a:gd name="connsiteX13714" fmla="*/ 2318882 w 4853691"/>
              <a:gd name="connsiteY13714" fmla="*/ 3365665 h 4860733"/>
              <a:gd name="connsiteX13715" fmla="*/ 2372864 w 4853691"/>
              <a:gd name="connsiteY13715" fmla="*/ 3309335 h 4860733"/>
              <a:gd name="connsiteX13716" fmla="*/ 2415111 w 4853691"/>
              <a:gd name="connsiteY13716" fmla="*/ 3267089 h 4860733"/>
              <a:gd name="connsiteX13717" fmla="*/ 2459705 w 4853691"/>
              <a:gd name="connsiteY13717" fmla="*/ 3222495 h 4860733"/>
              <a:gd name="connsiteX13718" fmla="*/ 2501952 w 4853691"/>
              <a:gd name="connsiteY13718" fmla="*/ 3177901 h 4860733"/>
              <a:gd name="connsiteX13719" fmla="*/ 2544198 w 4853691"/>
              <a:gd name="connsiteY13719" fmla="*/ 3133307 h 4860733"/>
              <a:gd name="connsiteX13720" fmla="*/ 2586445 w 4853691"/>
              <a:gd name="connsiteY13720" fmla="*/ 3088713 h 4860733"/>
              <a:gd name="connsiteX13721" fmla="*/ 2614610 w 4853691"/>
              <a:gd name="connsiteY13721" fmla="*/ 3058201 h 4860733"/>
              <a:gd name="connsiteX13722" fmla="*/ 2628692 w 4853691"/>
              <a:gd name="connsiteY13722" fmla="*/ 3062896 h 4860733"/>
              <a:gd name="connsiteX13723" fmla="*/ 2628692 w 4853691"/>
              <a:gd name="connsiteY13723" fmla="*/ 3062896 h 4860733"/>
              <a:gd name="connsiteX13724" fmla="*/ 2633386 w 4853691"/>
              <a:gd name="connsiteY13724" fmla="*/ 3109836 h 4860733"/>
              <a:gd name="connsiteX13725" fmla="*/ 2631039 w 4853691"/>
              <a:gd name="connsiteY13725" fmla="*/ 3130960 h 4860733"/>
              <a:gd name="connsiteX13726" fmla="*/ 2724921 w 4853691"/>
              <a:gd name="connsiteY13726" fmla="*/ 4248154 h 4860733"/>
              <a:gd name="connsiteX13727" fmla="*/ 2689715 w 4853691"/>
              <a:gd name="connsiteY13727" fmla="*/ 4245807 h 4860733"/>
              <a:gd name="connsiteX13728" fmla="*/ 2666245 w 4853691"/>
              <a:gd name="connsiteY13728" fmla="*/ 4243460 h 4860733"/>
              <a:gd name="connsiteX13729" fmla="*/ 2631039 w 4853691"/>
              <a:gd name="connsiteY13729" fmla="*/ 4238766 h 4860733"/>
              <a:gd name="connsiteX13730" fmla="*/ 2607569 w 4853691"/>
              <a:gd name="connsiteY13730" fmla="*/ 4236419 h 4860733"/>
              <a:gd name="connsiteX13731" fmla="*/ 2572363 w 4853691"/>
              <a:gd name="connsiteY13731" fmla="*/ 4231725 h 4860733"/>
              <a:gd name="connsiteX13732" fmla="*/ 2548892 w 4853691"/>
              <a:gd name="connsiteY13732" fmla="*/ 4229378 h 4860733"/>
              <a:gd name="connsiteX13733" fmla="*/ 2511340 w 4853691"/>
              <a:gd name="connsiteY13733" fmla="*/ 4224684 h 4860733"/>
              <a:gd name="connsiteX13734" fmla="*/ 2490216 w 4853691"/>
              <a:gd name="connsiteY13734" fmla="*/ 4222337 h 4860733"/>
              <a:gd name="connsiteX13735" fmla="*/ 2452664 w 4853691"/>
              <a:gd name="connsiteY13735" fmla="*/ 4215296 h 4860733"/>
              <a:gd name="connsiteX13736" fmla="*/ 2431540 w 4853691"/>
              <a:gd name="connsiteY13736" fmla="*/ 4210602 h 4860733"/>
              <a:gd name="connsiteX13737" fmla="*/ 2393987 w 4853691"/>
              <a:gd name="connsiteY13737" fmla="*/ 4203560 h 4860733"/>
              <a:gd name="connsiteX13738" fmla="*/ 2372864 w 4853691"/>
              <a:gd name="connsiteY13738" fmla="*/ 4198866 h 4860733"/>
              <a:gd name="connsiteX13739" fmla="*/ 2335311 w 4853691"/>
              <a:gd name="connsiteY13739" fmla="*/ 4189478 h 4860733"/>
              <a:gd name="connsiteX13740" fmla="*/ 2314188 w 4853691"/>
              <a:gd name="connsiteY13740" fmla="*/ 4184784 h 4860733"/>
              <a:gd name="connsiteX13741" fmla="*/ 2274288 w 4853691"/>
              <a:gd name="connsiteY13741" fmla="*/ 4175396 h 4860733"/>
              <a:gd name="connsiteX13742" fmla="*/ 2253165 w 4853691"/>
              <a:gd name="connsiteY13742" fmla="*/ 4170702 h 4860733"/>
              <a:gd name="connsiteX13743" fmla="*/ 2213265 w 4853691"/>
              <a:gd name="connsiteY13743" fmla="*/ 4161313 h 4860733"/>
              <a:gd name="connsiteX13744" fmla="*/ 2192141 w 4853691"/>
              <a:gd name="connsiteY13744" fmla="*/ 4156619 h 4860733"/>
              <a:gd name="connsiteX13745" fmla="*/ 2152242 w 4853691"/>
              <a:gd name="connsiteY13745" fmla="*/ 4144884 h 4860733"/>
              <a:gd name="connsiteX13746" fmla="*/ 2131118 w 4853691"/>
              <a:gd name="connsiteY13746" fmla="*/ 4140190 h 4860733"/>
              <a:gd name="connsiteX13747" fmla="*/ 2091218 w 4853691"/>
              <a:gd name="connsiteY13747" fmla="*/ 4128455 h 4860733"/>
              <a:gd name="connsiteX13748" fmla="*/ 2070095 w 4853691"/>
              <a:gd name="connsiteY13748" fmla="*/ 4121414 h 4860733"/>
              <a:gd name="connsiteX13749" fmla="*/ 2030195 w 4853691"/>
              <a:gd name="connsiteY13749" fmla="*/ 4107331 h 4860733"/>
              <a:gd name="connsiteX13750" fmla="*/ 2009072 w 4853691"/>
              <a:gd name="connsiteY13750" fmla="*/ 4100290 h 4860733"/>
              <a:gd name="connsiteX13751" fmla="*/ 1950396 w 4853691"/>
              <a:gd name="connsiteY13751" fmla="*/ 4081514 h 4860733"/>
              <a:gd name="connsiteX13752" fmla="*/ 1948049 w 4853691"/>
              <a:gd name="connsiteY13752" fmla="*/ 4081514 h 4860733"/>
              <a:gd name="connsiteX13753" fmla="*/ 1887025 w 4853691"/>
              <a:gd name="connsiteY13753" fmla="*/ 4060390 h 4860733"/>
              <a:gd name="connsiteX13754" fmla="*/ 1865902 w 4853691"/>
              <a:gd name="connsiteY13754" fmla="*/ 4051002 h 4860733"/>
              <a:gd name="connsiteX13755" fmla="*/ 1844778 w 4853691"/>
              <a:gd name="connsiteY13755" fmla="*/ 4043961 h 4860733"/>
              <a:gd name="connsiteX13756" fmla="*/ 1844778 w 4853691"/>
              <a:gd name="connsiteY13756" fmla="*/ 4039267 h 4860733"/>
              <a:gd name="connsiteX13757" fmla="*/ 2614610 w 4853691"/>
              <a:gd name="connsiteY13757" fmla="*/ 4184784 h 4860733"/>
              <a:gd name="connsiteX13758" fmla="*/ 2626345 w 4853691"/>
              <a:gd name="connsiteY13758" fmla="*/ 4189478 h 4860733"/>
              <a:gd name="connsiteX13759" fmla="*/ 2647469 w 4853691"/>
              <a:gd name="connsiteY13759" fmla="*/ 4198866 h 4860733"/>
              <a:gd name="connsiteX13760" fmla="*/ 2675633 w 4853691"/>
              <a:gd name="connsiteY13760" fmla="*/ 4212948 h 4860733"/>
              <a:gd name="connsiteX13761" fmla="*/ 2699103 w 4853691"/>
              <a:gd name="connsiteY13761" fmla="*/ 4222337 h 4860733"/>
              <a:gd name="connsiteX13762" fmla="*/ 2727268 w 4853691"/>
              <a:gd name="connsiteY13762" fmla="*/ 4234072 h 4860733"/>
              <a:gd name="connsiteX13763" fmla="*/ 2750738 w 4853691"/>
              <a:gd name="connsiteY13763" fmla="*/ 4243460 h 4860733"/>
              <a:gd name="connsiteX13764" fmla="*/ 2760127 w 4853691"/>
              <a:gd name="connsiteY13764" fmla="*/ 4248154 h 4860733"/>
              <a:gd name="connsiteX13765" fmla="*/ 2760127 w 4853691"/>
              <a:gd name="connsiteY13765" fmla="*/ 4252848 h 4860733"/>
              <a:gd name="connsiteX13766" fmla="*/ 2743697 w 4853691"/>
              <a:gd name="connsiteY13766" fmla="*/ 4252848 h 4860733"/>
              <a:gd name="connsiteX13767" fmla="*/ 2724921 w 4853691"/>
              <a:gd name="connsiteY13767" fmla="*/ 4248154 h 4860733"/>
              <a:gd name="connsiteX13768" fmla="*/ 1729773 w 4853691"/>
              <a:gd name="connsiteY13768" fmla="*/ 4029879 h 4860733"/>
              <a:gd name="connsiteX13769" fmla="*/ 1673444 w 4853691"/>
              <a:gd name="connsiteY13769" fmla="*/ 4025185 h 4860733"/>
              <a:gd name="connsiteX13770" fmla="*/ 1649974 w 4853691"/>
              <a:gd name="connsiteY13770" fmla="*/ 4022838 h 4860733"/>
              <a:gd name="connsiteX13771" fmla="*/ 1638239 w 4853691"/>
              <a:gd name="connsiteY13771" fmla="*/ 4013449 h 4860733"/>
              <a:gd name="connsiteX13772" fmla="*/ 1610074 w 4853691"/>
              <a:gd name="connsiteY13772" fmla="*/ 3992326 h 4860733"/>
              <a:gd name="connsiteX13773" fmla="*/ 1574868 w 4853691"/>
              <a:gd name="connsiteY13773" fmla="*/ 3964162 h 4860733"/>
              <a:gd name="connsiteX13774" fmla="*/ 1544357 w 4853691"/>
              <a:gd name="connsiteY13774" fmla="*/ 3940691 h 4860733"/>
              <a:gd name="connsiteX13775" fmla="*/ 1523233 w 4853691"/>
              <a:gd name="connsiteY13775" fmla="*/ 3924262 h 4860733"/>
              <a:gd name="connsiteX13776" fmla="*/ 1525580 w 4853691"/>
              <a:gd name="connsiteY13776" fmla="*/ 3921915 h 4860733"/>
              <a:gd name="connsiteX13777" fmla="*/ 1565480 w 4853691"/>
              <a:gd name="connsiteY13777" fmla="*/ 3940691 h 4860733"/>
              <a:gd name="connsiteX13778" fmla="*/ 1603033 w 4853691"/>
              <a:gd name="connsiteY13778" fmla="*/ 3957120 h 4860733"/>
              <a:gd name="connsiteX13779" fmla="*/ 1659362 w 4853691"/>
              <a:gd name="connsiteY13779" fmla="*/ 3980591 h 4860733"/>
              <a:gd name="connsiteX13780" fmla="*/ 1694567 w 4853691"/>
              <a:gd name="connsiteY13780" fmla="*/ 3997020 h 4860733"/>
              <a:gd name="connsiteX13781" fmla="*/ 1753244 w 4853691"/>
              <a:gd name="connsiteY13781" fmla="*/ 4020490 h 4860733"/>
              <a:gd name="connsiteX13782" fmla="*/ 1772020 w 4853691"/>
              <a:gd name="connsiteY13782" fmla="*/ 4027532 h 4860733"/>
              <a:gd name="connsiteX13783" fmla="*/ 1769673 w 4853691"/>
              <a:gd name="connsiteY13783" fmla="*/ 4027532 h 4860733"/>
              <a:gd name="connsiteX13784" fmla="*/ 1729773 w 4853691"/>
              <a:gd name="connsiteY13784" fmla="*/ 4029879 h 4860733"/>
              <a:gd name="connsiteX13785" fmla="*/ 1699262 w 4853691"/>
              <a:gd name="connsiteY13785" fmla="*/ 4062737 h 4860733"/>
              <a:gd name="connsiteX13786" fmla="*/ 1739161 w 4853691"/>
              <a:gd name="connsiteY13786" fmla="*/ 4090902 h 4860733"/>
              <a:gd name="connsiteX13787" fmla="*/ 1760285 w 4853691"/>
              <a:gd name="connsiteY13787" fmla="*/ 4107331 h 4860733"/>
              <a:gd name="connsiteX13788" fmla="*/ 1781408 w 4853691"/>
              <a:gd name="connsiteY13788" fmla="*/ 4121414 h 4860733"/>
              <a:gd name="connsiteX13789" fmla="*/ 1774367 w 4853691"/>
              <a:gd name="connsiteY13789" fmla="*/ 4135496 h 4860733"/>
              <a:gd name="connsiteX13790" fmla="*/ 1767326 w 4853691"/>
              <a:gd name="connsiteY13790" fmla="*/ 4149578 h 4860733"/>
              <a:gd name="connsiteX13791" fmla="*/ 1757938 w 4853691"/>
              <a:gd name="connsiteY13791" fmla="*/ 4168354 h 4860733"/>
              <a:gd name="connsiteX13792" fmla="*/ 1750897 w 4853691"/>
              <a:gd name="connsiteY13792" fmla="*/ 4182437 h 4860733"/>
              <a:gd name="connsiteX13793" fmla="*/ 1734467 w 4853691"/>
              <a:gd name="connsiteY13793" fmla="*/ 4166007 h 4860733"/>
              <a:gd name="connsiteX13794" fmla="*/ 1722732 w 4853691"/>
              <a:gd name="connsiteY13794" fmla="*/ 4151925 h 4860733"/>
              <a:gd name="connsiteX13795" fmla="*/ 1699262 w 4853691"/>
              <a:gd name="connsiteY13795" fmla="*/ 4128455 h 4860733"/>
              <a:gd name="connsiteX13796" fmla="*/ 1685179 w 4853691"/>
              <a:gd name="connsiteY13796" fmla="*/ 4112026 h 4860733"/>
              <a:gd name="connsiteX13797" fmla="*/ 1664056 w 4853691"/>
              <a:gd name="connsiteY13797" fmla="*/ 4088555 h 4860733"/>
              <a:gd name="connsiteX13798" fmla="*/ 1649974 w 4853691"/>
              <a:gd name="connsiteY13798" fmla="*/ 4072125 h 4860733"/>
              <a:gd name="connsiteX13799" fmla="*/ 1628850 w 4853691"/>
              <a:gd name="connsiteY13799" fmla="*/ 4048655 h 4860733"/>
              <a:gd name="connsiteX13800" fmla="*/ 1614768 w 4853691"/>
              <a:gd name="connsiteY13800" fmla="*/ 4032226 h 4860733"/>
              <a:gd name="connsiteX13801" fmla="*/ 1605380 w 4853691"/>
              <a:gd name="connsiteY13801" fmla="*/ 4020490 h 4860733"/>
              <a:gd name="connsiteX13802" fmla="*/ 1638239 w 4853691"/>
              <a:gd name="connsiteY13802" fmla="*/ 4022838 h 4860733"/>
              <a:gd name="connsiteX13803" fmla="*/ 1652321 w 4853691"/>
              <a:gd name="connsiteY13803" fmla="*/ 4022838 h 4860733"/>
              <a:gd name="connsiteX13804" fmla="*/ 1678138 w 4853691"/>
              <a:gd name="connsiteY13804" fmla="*/ 4041614 h 4860733"/>
              <a:gd name="connsiteX13805" fmla="*/ 1699262 w 4853691"/>
              <a:gd name="connsiteY13805" fmla="*/ 4062737 h 4860733"/>
              <a:gd name="connsiteX13806" fmla="*/ 1680485 w 4853691"/>
              <a:gd name="connsiteY13806" fmla="*/ 4161313 h 4860733"/>
              <a:gd name="connsiteX13807" fmla="*/ 1647627 w 4853691"/>
              <a:gd name="connsiteY13807" fmla="*/ 4140190 h 4860733"/>
              <a:gd name="connsiteX13808" fmla="*/ 1595992 w 4853691"/>
              <a:gd name="connsiteY13808" fmla="*/ 4104984 h 4860733"/>
              <a:gd name="connsiteX13809" fmla="*/ 1572521 w 4853691"/>
              <a:gd name="connsiteY13809" fmla="*/ 4088555 h 4860733"/>
              <a:gd name="connsiteX13810" fmla="*/ 1511498 w 4853691"/>
              <a:gd name="connsiteY13810" fmla="*/ 4046308 h 4860733"/>
              <a:gd name="connsiteX13811" fmla="*/ 1513845 w 4853691"/>
              <a:gd name="connsiteY13811" fmla="*/ 4034573 h 4860733"/>
              <a:gd name="connsiteX13812" fmla="*/ 1497416 w 4853691"/>
              <a:gd name="connsiteY13812" fmla="*/ 4015796 h 4860733"/>
              <a:gd name="connsiteX13813" fmla="*/ 1497416 w 4853691"/>
              <a:gd name="connsiteY13813" fmla="*/ 4008755 h 4860733"/>
              <a:gd name="connsiteX13814" fmla="*/ 1565480 w 4853691"/>
              <a:gd name="connsiteY13814" fmla="*/ 4018144 h 4860733"/>
              <a:gd name="connsiteX13815" fmla="*/ 1598339 w 4853691"/>
              <a:gd name="connsiteY13815" fmla="*/ 4020490 h 4860733"/>
              <a:gd name="connsiteX13816" fmla="*/ 1621809 w 4853691"/>
              <a:gd name="connsiteY13816" fmla="*/ 4046308 h 4860733"/>
              <a:gd name="connsiteX13817" fmla="*/ 1628850 w 4853691"/>
              <a:gd name="connsiteY13817" fmla="*/ 4055696 h 4860733"/>
              <a:gd name="connsiteX13818" fmla="*/ 1657015 w 4853691"/>
              <a:gd name="connsiteY13818" fmla="*/ 4086208 h 4860733"/>
              <a:gd name="connsiteX13819" fmla="*/ 1668750 w 4853691"/>
              <a:gd name="connsiteY13819" fmla="*/ 4097943 h 4860733"/>
              <a:gd name="connsiteX13820" fmla="*/ 1692220 w 4853691"/>
              <a:gd name="connsiteY13820" fmla="*/ 4123761 h 4860733"/>
              <a:gd name="connsiteX13821" fmla="*/ 1706303 w 4853691"/>
              <a:gd name="connsiteY13821" fmla="*/ 4137843 h 4860733"/>
              <a:gd name="connsiteX13822" fmla="*/ 1727426 w 4853691"/>
              <a:gd name="connsiteY13822" fmla="*/ 4161313 h 4860733"/>
              <a:gd name="connsiteX13823" fmla="*/ 1741508 w 4853691"/>
              <a:gd name="connsiteY13823" fmla="*/ 4175396 h 4860733"/>
              <a:gd name="connsiteX13824" fmla="*/ 1743856 w 4853691"/>
              <a:gd name="connsiteY13824" fmla="*/ 4177743 h 4860733"/>
              <a:gd name="connsiteX13825" fmla="*/ 1743856 w 4853691"/>
              <a:gd name="connsiteY13825" fmla="*/ 4177743 h 4860733"/>
              <a:gd name="connsiteX13826" fmla="*/ 1736814 w 4853691"/>
              <a:gd name="connsiteY13826" fmla="*/ 4189478 h 4860733"/>
              <a:gd name="connsiteX13827" fmla="*/ 1736814 w 4853691"/>
              <a:gd name="connsiteY13827" fmla="*/ 4191825 h 4860733"/>
              <a:gd name="connsiteX13828" fmla="*/ 1722732 w 4853691"/>
              <a:gd name="connsiteY13828" fmla="*/ 4182437 h 4860733"/>
              <a:gd name="connsiteX13829" fmla="*/ 1680485 w 4853691"/>
              <a:gd name="connsiteY13829" fmla="*/ 4161313 h 4860733"/>
              <a:gd name="connsiteX13830" fmla="*/ 1448128 w 4853691"/>
              <a:gd name="connsiteY13830" fmla="*/ 4001714 h 4860733"/>
              <a:gd name="connsiteX13831" fmla="*/ 1391799 w 4853691"/>
              <a:gd name="connsiteY13831" fmla="*/ 3992326 h 4860733"/>
              <a:gd name="connsiteX13832" fmla="*/ 1358940 w 4853691"/>
              <a:gd name="connsiteY13832" fmla="*/ 3987632 h 4860733"/>
              <a:gd name="connsiteX13833" fmla="*/ 1290876 w 4853691"/>
              <a:gd name="connsiteY13833" fmla="*/ 3973550 h 4860733"/>
              <a:gd name="connsiteX13834" fmla="*/ 1262711 w 4853691"/>
              <a:gd name="connsiteY13834" fmla="*/ 3966508 h 4860733"/>
              <a:gd name="connsiteX13835" fmla="*/ 1204035 w 4853691"/>
              <a:gd name="connsiteY13835" fmla="*/ 3950079 h 4860733"/>
              <a:gd name="connsiteX13836" fmla="*/ 1175870 w 4853691"/>
              <a:gd name="connsiteY13836" fmla="*/ 3938344 h 4860733"/>
              <a:gd name="connsiteX13837" fmla="*/ 1135971 w 4853691"/>
              <a:gd name="connsiteY13837" fmla="*/ 3921915 h 4860733"/>
              <a:gd name="connsiteX13838" fmla="*/ 1135971 w 4853691"/>
              <a:gd name="connsiteY13838" fmla="*/ 3919567 h 4860733"/>
              <a:gd name="connsiteX13839" fmla="*/ 1145359 w 4853691"/>
              <a:gd name="connsiteY13839" fmla="*/ 3921915 h 4860733"/>
              <a:gd name="connsiteX13840" fmla="*/ 1164135 w 4853691"/>
              <a:gd name="connsiteY13840" fmla="*/ 3924262 h 4860733"/>
              <a:gd name="connsiteX13841" fmla="*/ 1192300 w 4853691"/>
              <a:gd name="connsiteY13841" fmla="*/ 3926609 h 4860733"/>
              <a:gd name="connsiteX13842" fmla="*/ 1211076 w 4853691"/>
              <a:gd name="connsiteY13842" fmla="*/ 3928956 h 4860733"/>
              <a:gd name="connsiteX13843" fmla="*/ 1241588 w 4853691"/>
              <a:gd name="connsiteY13843" fmla="*/ 3931303 h 4860733"/>
              <a:gd name="connsiteX13844" fmla="*/ 1258017 w 4853691"/>
              <a:gd name="connsiteY13844" fmla="*/ 3931303 h 4860733"/>
              <a:gd name="connsiteX13845" fmla="*/ 1304958 w 4853691"/>
              <a:gd name="connsiteY13845" fmla="*/ 3931303 h 4860733"/>
              <a:gd name="connsiteX13846" fmla="*/ 1304958 w 4853691"/>
              <a:gd name="connsiteY13846" fmla="*/ 3931303 h 4860733"/>
              <a:gd name="connsiteX13847" fmla="*/ 1307305 w 4853691"/>
              <a:gd name="connsiteY13847" fmla="*/ 3931303 h 4860733"/>
              <a:gd name="connsiteX13848" fmla="*/ 1354246 w 4853691"/>
              <a:gd name="connsiteY13848" fmla="*/ 3931303 h 4860733"/>
              <a:gd name="connsiteX13849" fmla="*/ 1370675 w 4853691"/>
              <a:gd name="connsiteY13849" fmla="*/ 3931303 h 4860733"/>
              <a:gd name="connsiteX13850" fmla="*/ 1403534 w 4853691"/>
              <a:gd name="connsiteY13850" fmla="*/ 3928956 h 4860733"/>
              <a:gd name="connsiteX13851" fmla="*/ 1424657 w 4853691"/>
              <a:gd name="connsiteY13851" fmla="*/ 3926609 h 4860733"/>
              <a:gd name="connsiteX13852" fmla="*/ 1455169 w 4853691"/>
              <a:gd name="connsiteY13852" fmla="*/ 3924262 h 4860733"/>
              <a:gd name="connsiteX13853" fmla="*/ 1483333 w 4853691"/>
              <a:gd name="connsiteY13853" fmla="*/ 3921915 h 4860733"/>
              <a:gd name="connsiteX13854" fmla="*/ 1488028 w 4853691"/>
              <a:gd name="connsiteY13854" fmla="*/ 3921915 h 4860733"/>
              <a:gd name="connsiteX13855" fmla="*/ 1504457 w 4853691"/>
              <a:gd name="connsiteY13855" fmla="*/ 3938344 h 4860733"/>
              <a:gd name="connsiteX13856" fmla="*/ 1502110 w 4853691"/>
              <a:gd name="connsiteY13856" fmla="*/ 3964162 h 4860733"/>
              <a:gd name="connsiteX13857" fmla="*/ 1497416 w 4853691"/>
              <a:gd name="connsiteY13857" fmla="*/ 4011102 h 4860733"/>
              <a:gd name="connsiteX13858" fmla="*/ 1483333 w 4853691"/>
              <a:gd name="connsiteY13858" fmla="*/ 4008755 h 4860733"/>
              <a:gd name="connsiteX13859" fmla="*/ 1448128 w 4853691"/>
              <a:gd name="connsiteY13859" fmla="*/ 4001714 h 4860733"/>
              <a:gd name="connsiteX13860" fmla="*/ 1293223 w 4853691"/>
              <a:gd name="connsiteY13860" fmla="*/ 3790480 h 4860733"/>
              <a:gd name="connsiteX13861" fmla="*/ 1342511 w 4853691"/>
              <a:gd name="connsiteY13861" fmla="*/ 3790480 h 4860733"/>
              <a:gd name="connsiteX13862" fmla="*/ 1410575 w 4853691"/>
              <a:gd name="connsiteY13862" fmla="*/ 3790480 h 4860733"/>
              <a:gd name="connsiteX13863" fmla="*/ 1424657 w 4853691"/>
              <a:gd name="connsiteY13863" fmla="*/ 3790480 h 4860733"/>
              <a:gd name="connsiteX13864" fmla="*/ 1480986 w 4853691"/>
              <a:gd name="connsiteY13864" fmla="*/ 3788133 h 4860733"/>
              <a:gd name="connsiteX13865" fmla="*/ 1499763 w 4853691"/>
              <a:gd name="connsiteY13865" fmla="*/ 3785786 h 4860733"/>
              <a:gd name="connsiteX13866" fmla="*/ 1551398 w 4853691"/>
              <a:gd name="connsiteY13866" fmla="*/ 3781092 h 4860733"/>
              <a:gd name="connsiteX13867" fmla="*/ 1574868 w 4853691"/>
              <a:gd name="connsiteY13867" fmla="*/ 3778745 h 4860733"/>
              <a:gd name="connsiteX13868" fmla="*/ 1624156 w 4853691"/>
              <a:gd name="connsiteY13868" fmla="*/ 3774051 h 4860733"/>
              <a:gd name="connsiteX13869" fmla="*/ 1647627 w 4853691"/>
              <a:gd name="connsiteY13869" fmla="*/ 3771704 h 4860733"/>
              <a:gd name="connsiteX13870" fmla="*/ 1699262 w 4853691"/>
              <a:gd name="connsiteY13870" fmla="*/ 3764663 h 4860733"/>
              <a:gd name="connsiteX13871" fmla="*/ 1725079 w 4853691"/>
              <a:gd name="connsiteY13871" fmla="*/ 3759969 h 4860733"/>
              <a:gd name="connsiteX13872" fmla="*/ 1774367 w 4853691"/>
              <a:gd name="connsiteY13872" fmla="*/ 3752927 h 4860733"/>
              <a:gd name="connsiteX13873" fmla="*/ 1807226 w 4853691"/>
              <a:gd name="connsiteY13873" fmla="*/ 3748233 h 4860733"/>
              <a:gd name="connsiteX13874" fmla="*/ 1851820 w 4853691"/>
              <a:gd name="connsiteY13874" fmla="*/ 3741192 h 4860733"/>
              <a:gd name="connsiteX13875" fmla="*/ 1891719 w 4853691"/>
              <a:gd name="connsiteY13875" fmla="*/ 3734151 h 4860733"/>
              <a:gd name="connsiteX13876" fmla="*/ 1912843 w 4853691"/>
              <a:gd name="connsiteY13876" fmla="*/ 3729457 h 4860733"/>
              <a:gd name="connsiteX13877" fmla="*/ 1924578 w 4853691"/>
              <a:gd name="connsiteY13877" fmla="*/ 3743539 h 4860733"/>
              <a:gd name="connsiteX13878" fmla="*/ 1828349 w 4853691"/>
              <a:gd name="connsiteY13878" fmla="*/ 4018144 h 4860733"/>
              <a:gd name="connsiteX13879" fmla="*/ 1821308 w 4853691"/>
              <a:gd name="connsiteY13879" fmla="*/ 4018144 h 4860733"/>
              <a:gd name="connsiteX13880" fmla="*/ 1804879 w 4853691"/>
              <a:gd name="connsiteY13880" fmla="*/ 4027532 h 4860733"/>
              <a:gd name="connsiteX13881" fmla="*/ 1595992 w 4853691"/>
              <a:gd name="connsiteY13881" fmla="*/ 3957120 h 4860733"/>
              <a:gd name="connsiteX13882" fmla="*/ 1525580 w 4853691"/>
              <a:gd name="connsiteY13882" fmla="*/ 3928956 h 4860733"/>
              <a:gd name="connsiteX13883" fmla="*/ 1518539 w 4853691"/>
              <a:gd name="connsiteY13883" fmla="*/ 3926609 h 4860733"/>
              <a:gd name="connsiteX13884" fmla="*/ 1518539 w 4853691"/>
              <a:gd name="connsiteY13884" fmla="*/ 3921915 h 4860733"/>
              <a:gd name="connsiteX13885" fmla="*/ 1497416 w 4853691"/>
              <a:gd name="connsiteY13885" fmla="*/ 3900791 h 4860733"/>
              <a:gd name="connsiteX13886" fmla="*/ 1480986 w 4853691"/>
              <a:gd name="connsiteY13886" fmla="*/ 3910179 h 4860733"/>
              <a:gd name="connsiteX13887" fmla="*/ 1450475 w 4853691"/>
              <a:gd name="connsiteY13887" fmla="*/ 3896097 h 4860733"/>
              <a:gd name="connsiteX13888" fmla="*/ 1427004 w 4853691"/>
              <a:gd name="connsiteY13888" fmla="*/ 3886709 h 4860733"/>
              <a:gd name="connsiteX13889" fmla="*/ 1377716 w 4853691"/>
              <a:gd name="connsiteY13889" fmla="*/ 3863238 h 4860733"/>
              <a:gd name="connsiteX13890" fmla="*/ 1349552 w 4853691"/>
              <a:gd name="connsiteY13890" fmla="*/ 3849156 h 4860733"/>
              <a:gd name="connsiteX13891" fmla="*/ 1304958 w 4853691"/>
              <a:gd name="connsiteY13891" fmla="*/ 3828033 h 4860733"/>
              <a:gd name="connsiteX13892" fmla="*/ 1274446 w 4853691"/>
              <a:gd name="connsiteY13892" fmla="*/ 3811604 h 4860733"/>
              <a:gd name="connsiteX13893" fmla="*/ 1250976 w 4853691"/>
              <a:gd name="connsiteY13893" fmla="*/ 3799868 h 4860733"/>
              <a:gd name="connsiteX13894" fmla="*/ 1253323 w 4853691"/>
              <a:gd name="connsiteY13894" fmla="*/ 3792827 h 4860733"/>
              <a:gd name="connsiteX13895" fmla="*/ 1267405 w 4853691"/>
              <a:gd name="connsiteY13895" fmla="*/ 3792827 h 4860733"/>
              <a:gd name="connsiteX13896" fmla="*/ 1293223 w 4853691"/>
              <a:gd name="connsiteY13896" fmla="*/ 3790480 h 4860733"/>
              <a:gd name="connsiteX13897" fmla="*/ 1992642 w 4853691"/>
              <a:gd name="connsiteY13897" fmla="*/ 3769357 h 4860733"/>
              <a:gd name="connsiteX13898" fmla="*/ 2102954 w 4853691"/>
              <a:gd name="connsiteY13898" fmla="*/ 3856197 h 4860733"/>
              <a:gd name="connsiteX13899" fmla="*/ 2107648 w 4853691"/>
              <a:gd name="connsiteY13899" fmla="*/ 3858544 h 4860733"/>
              <a:gd name="connsiteX13900" fmla="*/ 2156936 w 4853691"/>
              <a:gd name="connsiteY13900" fmla="*/ 3896097 h 4860733"/>
              <a:gd name="connsiteX13901" fmla="*/ 2171018 w 4853691"/>
              <a:gd name="connsiteY13901" fmla="*/ 3905485 h 4860733"/>
              <a:gd name="connsiteX13902" fmla="*/ 2210918 w 4853691"/>
              <a:gd name="connsiteY13902" fmla="*/ 3933650 h 4860733"/>
              <a:gd name="connsiteX13903" fmla="*/ 2229694 w 4853691"/>
              <a:gd name="connsiteY13903" fmla="*/ 3945385 h 4860733"/>
              <a:gd name="connsiteX13904" fmla="*/ 2264900 w 4853691"/>
              <a:gd name="connsiteY13904" fmla="*/ 3971203 h 4860733"/>
              <a:gd name="connsiteX13905" fmla="*/ 2283676 w 4853691"/>
              <a:gd name="connsiteY13905" fmla="*/ 3982938 h 4860733"/>
              <a:gd name="connsiteX13906" fmla="*/ 2318882 w 4853691"/>
              <a:gd name="connsiteY13906" fmla="*/ 4006408 h 4860733"/>
              <a:gd name="connsiteX13907" fmla="*/ 2337658 w 4853691"/>
              <a:gd name="connsiteY13907" fmla="*/ 4018144 h 4860733"/>
              <a:gd name="connsiteX13908" fmla="*/ 2370517 w 4853691"/>
              <a:gd name="connsiteY13908" fmla="*/ 4039267 h 4860733"/>
              <a:gd name="connsiteX13909" fmla="*/ 2389293 w 4853691"/>
              <a:gd name="connsiteY13909" fmla="*/ 4051002 h 4860733"/>
              <a:gd name="connsiteX13910" fmla="*/ 2422152 w 4853691"/>
              <a:gd name="connsiteY13910" fmla="*/ 4072125 h 4860733"/>
              <a:gd name="connsiteX13911" fmla="*/ 2440928 w 4853691"/>
              <a:gd name="connsiteY13911" fmla="*/ 4083861 h 4860733"/>
              <a:gd name="connsiteX13912" fmla="*/ 2473787 w 4853691"/>
              <a:gd name="connsiteY13912" fmla="*/ 4102637 h 4860733"/>
              <a:gd name="connsiteX13913" fmla="*/ 2492563 w 4853691"/>
              <a:gd name="connsiteY13913" fmla="*/ 4114372 h 4860733"/>
              <a:gd name="connsiteX13914" fmla="*/ 2525422 w 4853691"/>
              <a:gd name="connsiteY13914" fmla="*/ 4133149 h 4860733"/>
              <a:gd name="connsiteX13915" fmla="*/ 2546545 w 4853691"/>
              <a:gd name="connsiteY13915" fmla="*/ 4142537 h 4860733"/>
              <a:gd name="connsiteX13916" fmla="*/ 2577057 w 4853691"/>
              <a:gd name="connsiteY13916" fmla="*/ 4158966 h 4860733"/>
              <a:gd name="connsiteX13917" fmla="*/ 2598180 w 4853691"/>
              <a:gd name="connsiteY13917" fmla="*/ 4168354 h 4860733"/>
              <a:gd name="connsiteX13918" fmla="*/ 2612263 w 4853691"/>
              <a:gd name="connsiteY13918" fmla="*/ 4175396 h 4860733"/>
              <a:gd name="connsiteX13919" fmla="*/ 1847125 w 4853691"/>
              <a:gd name="connsiteY13919" fmla="*/ 4029879 h 4860733"/>
              <a:gd name="connsiteX13920" fmla="*/ 1847125 w 4853691"/>
              <a:gd name="connsiteY13920" fmla="*/ 4029879 h 4860733"/>
              <a:gd name="connsiteX13921" fmla="*/ 1835390 w 4853691"/>
              <a:gd name="connsiteY13921" fmla="*/ 4011102 h 4860733"/>
              <a:gd name="connsiteX13922" fmla="*/ 1863555 w 4853691"/>
              <a:gd name="connsiteY13922" fmla="*/ 3931303 h 4860733"/>
              <a:gd name="connsiteX13923" fmla="*/ 1929272 w 4853691"/>
              <a:gd name="connsiteY13923" fmla="*/ 3736498 h 4860733"/>
              <a:gd name="connsiteX13924" fmla="*/ 1933966 w 4853691"/>
              <a:gd name="connsiteY13924" fmla="*/ 3736498 h 4860733"/>
              <a:gd name="connsiteX13925" fmla="*/ 1948049 w 4853691"/>
              <a:gd name="connsiteY13925" fmla="*/ 3729457 h 4860733"/>
              <a:gd name="connsiteX13926" fmla="*/ 1978560 w 4853691"/>
              <a:gd name="connsiteY13926" fmla="*/ 3755274 h 4860733"/>
              <a:gd name="connsiteX13927" fmla="*/ 1992642 w 4853691"/>
              <a:gd name="connsiteY13927" fmla="*/ 3769357 h 4860733"/>
              <a:gd name="connsiteX13928" fmla="*/ 1703956 w 4853691"/>
              <a:gd name="connsiteY13928" fmla="*/ 4001714 h 4860733"/>
              <a:gd name="connsiteX13929" fmla="*/ 1659362 w 4853691"/>
              <a:gd name="connsiteY13929" fmla="*/ 3982938 h 4860733"/>
              <a:gd name="connsiteX13930" fmla="*/ 1612421 w 4853691"/>
              <a:gd name="connsiteY13930" fmla="*/ 3961814 h 4860733"/>
              <a:gd name="connsiteX13931" fmla="*/ 1567827 w 4853691"/>
              <a:gd name="connsiteY13931" fmla="*/ 3940691 h 4860733"/>
              <a:gd name="connsiteX13932" fmla="*/ 1537315 w 4853691"/>
              <a:gd name="connsiteY13932" fmla="*/ 3926609 h 4860733"/>
              <a:gd name="connsiteX13933" fmla="*/ 1603033 w 4853691"/>
              <a:gd name="connsiteY13933" fmla="*/ 3952426 h 4860733"/>
              <a:gd name="connsiteX13934" fmla="*/ 1605380 w 4853691"/>
              <a:gd name="connsiteY13934" fmla="*/ 3954773 h 4860733"/>
              <a:gd name="connsiteX13935" fmla="*/ 1635891 w 4853691"/>
              <a:gd name="connsiteY13935" fmla="*/ 3966508 h 4860733"/>
              <a:gd name="connsiteX13936" fmla="*/ 1678138 w 4853691"/>
              <a:gd name="connsiteY13936" fmla="*/ 3982938 h 4860733"/>
              <a:gd name="connsiteX13937" fmla="*/ 1708650 w 4853691"/>
              <a:gd name="connsiteY13937" fmla="*/ 3994673 h 4860733"/>
              <a:gd name="connsiteX13938" fmla="*/ 1750897 w 4853691"/>
              <a:gd name="connsiteY13938" fmla="*/ 4011102 h 4860733"/>
              <a:gd name="connsiteX13939" fmla="*/ 1781408 w 4853691"/>
              <a:gd name="connsiteY13939" fmla="*/ 4020490 h 4860733"/>
              <a:gd name="connsiteX13940" fmla="*/ 1809573 w 4853691"/>
              <a:gd name="connsiteY13940" fmla="*/ 4029879 h 4860733"/>
              <a:gd name="connsiteX13941" fmla="*/ 1809573 w 4853691"/>
              <a:gd name="connsiteY13941" fmla="*/ 4034573 h 4860733"/>
              <a:gd name="connsiteX13942" fmla="*/ 1779061 w 4853691"/>
              <a:gd name="connsiteY13942" fmla="*/ 4034573 h 4860733"/>
              <a:gd name="connsiteX13943" fmla="*/ 1755591 w 4853691"/>
              <a:gd name="connsiteY13943" fmla="*/ 4025185 h 4860733"/>
              <a:gd name="connsiteX13944" fmla="*/ 1703956 w 4853691"/>
              <a:gd name="connsiteY13944" fmla="*/ 4001714 h 4860733"/>
              <a:gd name="connsiteX13945" fmla="*/ 1572521 w 4853691"/>
              <a:gd name="connsiteY13945" fmla="*/ 3968856 h 4860733"/>
              <a:gd name="connsiteX13946" fmla="*/ 1610074 w 4853691"/>
              <a:gd name="connsiteY13946" fmla="*/ 3997020 h 4860733"/>
              <a:gd name="connsiteX13947" fmla="*/ 1635891 w 4853691"/>
              <a:gd name="connsiteY13947" fmla="*/ 4015796 h 4860733"/>
              <a:gd name="connsiteX13948" fmla="*/ 1645280 w 4853691"/>
              <a:gd name="connsiteY13948" fmla="*/ 4022838 h 4860733"/>
              <a:gd name="connsiteX13949" fmla="*/ 1633544 w 4853691"/>
              <a:gd name="connsiteY13949" fmla="*/ 4022838 h 4860733"/>
              <a:gd name="connsiteX13950" fmla="*/ 1598339 w 4853691"/>
              <a:gd name="connsiteY13950" fmla="*/ 4020490 h 4860733"/>
              <a:gd name="connsiteX13951" fmla="*/ 1586603 w 4853691"/>
              <a:gd name="connsiteY13951" fmla="*/ 4006408 h 4860733"/>
              <a:gd name="connsiteX13952" fmla="*/ 1572521 w 4853691"/>
              <a:gd name="connsiteY13952" fmla="*/ 3989979 h 4860733"/>
              <a:gd name="connsiteX13953" fmla="*/ 1546704 w 4853691"/>
              <a:gd name="connsiteY13953" fmla="*/ 3961814 h 4860733"/>
              <a:gd name="connsiteX13954" fmla="*/ 1532621 w 4853691"/>
              <a:gd name="connsiteY13954" fmla="*/ 3947732 h 4860733"/>
              <a:gd name="connsiteX13955" fmla="*/ 1518539 w 4853691"/>
              <a:gd name="connsiteY13955" fmla="*/ 3928956 h 4860733"/>
              <a:gd name="connsiteX13956" fmla="*/ 1520886 w 4853691"/>
              <a:gd name="connsiteY13956" fmla="*/ 3926609 h 4860733"/>
              <a:gd name="connsiteX13957" fmla="*/ 1546704 w 4853691"/>
              <a:gd name="connsiteY13957" fmla="*/ 3945385 h 4860733"/>
              <a:gd name="connsiteX13958" fmla="*/ 1572521 w 4853691"/>
              <a:gd name="connsiteY13958" fmla="*/ 3968856 h 4860733"/>
              <a:gd name="connsiteX13959" fmla="*/ 1539662 w 4853691"/>
              <a:gd name="connsiteY13959" fmla="*/ 4013449 h 4860733"/>
              <a:gd name="connsiteX13960" fmla="*/ 1499763 w 4853691"/>
              <a:gd name="connsiteY13960" fmla="*/ 4008755 h 4860733"/>
              <a:gd name="connsiteX13961" fmla="*/ 1504457 w 4853691"/>
              <a:gd name="connsiteY13961" fmla="*/ 3950079 h 4860733"/>
              <a:gd name="connsiteX13962" fmla="*/ 1506804 w 4853691"/>
              <a:gd name="connsiteY13962" fmla="*/ 3935997 h 4860733"/>
              <a:gd name="connsiteX13963" fmla="*/ 1506804 w 4853691"/>
              <a:gd name="connsiteY13963" fmla="*/ 3935997 h 4860733"/>
              <a:gd name="connsiteX13964" fmla="*/ 1518539 w 4853691"/>
              <a:gd name="connsiteY13964" fmla="*/ 3931303 h 4860733"/>
              <a:gd name="connsiteX13965" fmla="*/ 1595992 w 4853691"/>
              <a:gd name="connsiteY13965" fmla="*/ 4020490 h 4860733"/>
              <a:gd name="connsiteX13966" fmla="*/ 1577215 w 4853691"/>
              <a:gd name="connsiteY13966" fmla="*/ 4018144 h 4860733"/>
              <a:gd name="connsiteX13967" fmla="*/ 1539662 w 4853691"/>
              <a:gd name="connsiteY13967" fmla="*/ 4013449 h 4860733"/>
              <a:gd name="connsiteX13968" fmla="*/ 1450475 w 4853691"/>
              <a:gd name="connsiteY13968" fmla="*/ 3919567 h 4860733"/>
              <a:gd name="connsiteX13969" fmla="*/ 1422310 w 4853691"/>
              <a:gd name="connsiteY13969" fmla="*/ 3921915 h 4860733"/>
              <a:gd name="connsiteX13970" fmla="*/ 1401187 w 4853691"/>
              <a:gd name="connsiteY13970" fmla="*/ 3924262 h 4860733"/>
              <a:gd name="connsiteX13971" fmla="*/ 1368328 w 4853691"/>
              <a:gd name="connsiteY13971" fmla="*/ 3926609 h 4860733"/>
              <a:gd name="connsiteX13972" fmla="*/ 1349552 w 4853691"/>
              <a:gd name="connsiteY13972" fmla="*/ 3926609 h 4860733"/>
              <a:gd name="connsiteX13973" fmla="*/ 1300264 w 4853691"/>
              <a:gd name="connsiteY13973" fmla="*/ 3926609 h 4860733"/>
              <a:gd name="connsiteX13974" fmla="*/ 1133623 w 4853691"/>
              <a:gd name="connsiteY13974" fmla="*/ 3917221 h 4860733"/>
              <a:gd name="connsiteX13975" fmla="*/ 1133623 w 4853691"/>
              <a:gd name="connsiteY13975" fmla="*/ 3914873 h 4860733"/>
              <a:gd name="connsiteX13976" fmla="*/ 1126582 w 4853691"/>
              <a:gd name="connsiteY13976" fmla="*/ 3898444 h 4860733"/>
              <a:gd name="connsiteX13977" fmla="*/ 1135971 w 4853691"/>
              <a:gd name="connsiteY13977" fmla="*/ 3889056 h 4860733"/>
              <a:gd name="connsiteX13978" fmla="*/ 1159441 w 4853691"/>
              <a:gd name="connsiteY13978" fmla="*/ 3867932 h 4860733"/>
              <a:gd name="connsiteX13979" fmla="*/ 1171176 w 4853691"/>
              <a:gd name="connsiteY13979" fmla="*/ 3858544 h 4860733"/>
              <a:gd name="connsiteX13980" fmla="*/ 1488028 w 4853691"/>
              <a:gd name="connsiteY13980" fmla="*/ 3912527 h 4860733"/>
              <a:gd name="connsiteX13981" fmla="*/ 1488028 w 4853691"/>
              <a:gd name="connsiteY13981" fmla="*/ 3912527 h 4860733"/>
              <a:gd name="connsiteX13982" fmla="*/ 1488028 w 4853691"/>
              <a:gd name="connsiteY13982" fmla="*/ 3914873 h 4860733"/>
              <a:gd name="connsiteX13983" fmla="*/ 1476292 w 4853691"/>
              <a:gd name="connsiteY13983" fmla="*/ 3917221 h 4860733"/>
              <a:gd name="connsiteX13984" fmla="*/ 1450475 w 4853691"/>
              <a:gd name="connsiteY13984" fmla="*/ 3919567 h 4860733"/>
              <a:gd name="connsiteX13985" fmla="*/ 1243935 w 4853691"/>
              <a:gd name="connsiteY13985" fmla="*/ 3806909 h 4860733"/>
              <a:gd name="connsiteX13986" fmla="*/ 1260364 w 4853691"/>
              <a:gd name="connsiteY13986" fmla="*/ 3797521 h 4860733"/>
              <a:gd name="connsiteX13987" fmla="*/ 1314346 w 4853691"/>
              <a:gd name="connsiteY13987" fmla="*/ 3825686 h 4860733"/>
              <a:gd name="connsiteX13988" fmla="*/ 1316693 w 4853691"/>
              <a:gd name="connsiteY13988" fmla="*/ 3828033 h 4860733"/>
              <a:gd name="connsiteX13989" fmla="*/ 1384757 w 4853691"/>
              <a:gd name="connsiteY13989" fmla="*/ 3860891 h 4860733"/>
              <a:gd name="connsiteX13990" fmla="*/ 1405881 w 4853691"/>
              <a:gd name="connsiteY13990" fmla="*/ 3870280 h 4860733"/>
              <a:gd name="connsiteX13991" fmla="*/ 1455169 w 4853691"/>
              <a:gd name="connsiteY13991" fmla="*/ 3893750 h 4860733"/>
              <a:gd name="connsiteX13992" fmla="*/ 1483333 w 4853691"/>
              <a:gd name="connsiteY13992" fmla="*/ 3905485 h 4860733"/>
              <a:gd name="connsiteX13993" fmla="*/ 1488028 w 4853691"/>
              <a:gd name="connsiteY13993" fmla="*/ 3907832 h 4860733"/>
              <a:gd name="connsiteX13994" fmla="*/ 1485680 w 4853691"/>
              <a:gd name="connsiteY13994" fmla="*/ 3914873 h 4860733"/>
              <a:gd name="connsiteX13995" fmla="*/ 1171176 w 4853691"/>
              <a:gd name="connsiteY13995" fmla="*/ 3860891 h 4860733"/>
              <a:gd name="connsiteX13996" fmla="*/ 1227505 w 4853691"/>
              <a:gd name="connsiteY13996" fmla="*/ 3804562 h 4860733"/>
              <a:gd name="connsiteX13997" fmla="*/ 1243935 w 4853691"/>
              <a:gd name="connsiteY13997" fmla="*/ 3806909 h 4860733"/>
              <a:gd name="connsiteX13998" fmla="*/ 1809573 w 4853691"/>
              <a:gd name="connsiteY13998" fmla="*/ 4025185 h 4860733"/>
              <a:gd name="connsiteX13999" fmla="*/ 1678138 w 4853691"/>
              <a:gd name="connsiteY13999" fmla="*/ 3978244 h 4860733"/>
              <a:gd name="connsiteX14000" fmla="*/ 1811920 w 4853691"/>
              <a:gd name="connsiteY14000" fmla="*/ 4022838 h 4860733"/>
              <a:gd name="connsiteX14001" fmla="*/ 1809573 w 4853691"/>
              <a:gd name="connsiteY14001" fmla="*/ 4025185 h 4860733"/>
              <a:gd name="connsiteX14002" fmla="*/ 1135971 w 4853691"/>
              <a:gd name="connsiteY14002" fmla="*/ 3889056 h 4860733"/>
              <a:gd name="connsiteX14003" fmla="*/ 1126582 w 4853691"/>
              <a:gd name="connsiteY14003" fmla="*/ 3898444 h 4860733"/>
              <a:gd name="connsiteX14004" fmla="*/ 1114847 w 4853691"/>
              <a:gd name="connsiteY14004" fmla="*/ 3896097 h 4860733"/>
              <a:gd name="connsiteX14005" fmla="*/ 1103112 w 4853691"/>
              <a:gd name="connsiteY14005" fmla="*/ 3900791 h 4860733"/>
              <a:gd name="connsiteX14006" fmla="*/ 1103112 w 4853691"/>
              <a:gd name="connsiteY14006" fmla="*/ 3900791 h 4860733"/>
              <a:gd name="connsiteX14007" fmla="*/ 1098418 w 4853691"/>
              <a:gd name="connsiteY14007" fmla="*/ 3900791 h 4860733"/>
              <a:gd name="connsiteX14008" fmla="*/ 1081988 w 4853691"/>
              <a:gd name="connsiteY14008" fmla="*/ 3837421 h 4860733"/>
              <a:gd name="connsiteX14009" fmla="*/ 1168829 w 4853691"/>
              <a:gd name="connsiteY14009" fmla="*/ 3860891 h 4860733"/>
              <a:gd name="connsiteX14010" fmla="*/ 1135971 w 4853691"/>
              <a:gd name="connsiteY14010" fmla="*/ 3889056 h 4860733"/>
              <a:gd name="connsiteX14011" fmla="*/ 1781408 w 4853691"/>
              <a:gd name="connsiteY14011" fmla="*/ 4032226 h 4860733"/>
              <a:gd name="connsiteX14012" fmla="*/ 1807226 w 4853691"/>
              <a:gd name="connsiteY14012" fmla="*/ 4032226 h 4860733"/>
              <a:gd name="connsiteX14013" fmla="*/ 1811920 w 4853691"/>
              <a:gd name="connsiteY14013" fmla="*/ 4041614 h 4860733"/>
              <a:gd name="connsiteX14014" fmla="*/ 1800185 w 4853691"/>
              <a:gd name="connsiteY14014" fmla="*/ 4036920 h 4860733"/>
              <a:gd name="connsiteX14015" fmla="*/ 1781408 w 4853691"/>
              <a:gd name="connsiteY14015" fmla="*/ 4032226 h 4860733"/>
              <a:gd name="connsiteX14016" fmla="*/ 2764821 w 4853691"/>
              <a:gd name="connsiteY14016" fmla="*/ 4262236 h 4860733"/>
              <a:gd name="connsiteX14017" fmla="*/ 2771862 w 4853691"/>
              <a:gd name="connsiteY14017" fmla="*/ 4269278 h 4860733"/>
              <a:gd name="connsiteX14018" fmla="*/ 2753086 w 4853691"/>
              <a:gd name="connsiteY14018" fmla="*/ 4266930 h 4860733"/>
              <a:gd name="connsiteX14019" fmla="*/ 2764821 w 4853691"/>
              <a:gd name="connsiteY14019" fmla="*/ 4262236 h 4860733"/>
              <a:gd name="connsiteX14020" fmla="*/ 2778903 w 4853691"/>
              <a:gd name="connsiteY14020" fmla="*/ 4234072 h 4860733"/>
              <a:gd name="connsiteX14021" fmla="*/ 2764821 w 4853691"/>
              <a:gd name="connsiteY14021" fmla="*/ 4245807 h 4860733"/>
              <a:gd name="connsiteX14022" fmla="*/ 2731962 w 4853691"/>
              <a:gd name="connsiteY14022" fmla="*/ 4231725 h 4860733"/>
              <a:gd name="connsiteX14023" fmla="*/ 2720227 w 4853691"/>
              <a:gd name="connsiteY14023" fmla="*/ 4227031 h 4860733"/>
              <a:gd name="connsiteX14024" fmla="*/ 2682674 w 4853691"/>
              <a:gd name="connsiteY14024" fmla="*/ 4210602 h 4860733"/>
              <a:gd name="connsiteX14025" fmla="*/ 2668592 w 4853691"/>
              <a:gd name="connsiteY14025" fmla="*/ 4203560 h 4860733"/>
              <a:gd name="connsiteX14026" fmla="*/ 2631039 w 4853691"/>
              <a:gd name="connsiteY14026" fmla="*/ 4187131 h 4860733"/>
              <a:gd name="connsiteX14027" fmla="*/ 2623998 w 4853691"/>
              <a:gd name="connsiteY14027" fmla="*/ 4182437 h 4860733"/>
              <a:gd name="connsiteX14028" fmla="*/ 2769515 w 4853691"/>
              <a:gd name="connsiteY14028" fmla="*/ 4189478 h 4860733"/>
              <a:gd name="connsiteX14029" fmla="*/ 2769515 w 4853691"/>
              <a:gd name="connsiteY14029" fmla="*/ 4191825 h 4860733"/>
              <a:gd name="connsiteX14030" fmla="*/ 2778903 w 4853691"/>
              <a:gd name="connsiteY14030" fmla="*/ 4234072 h 4860733"/>
              <a:gd name="connsiteX14031" fmla="*/ 2790638 w 4853691"/>
              <a:gd name="connsiteY14031" fmla="*/ 4234072 h 4860733"/>
              <a:gd name="connsiteX14032" fmla="*/ 2783597 w 4853691"/>
              <a:gd name="connsiteY14032" fmla="*/ 4231725 h 4860733"/>
              <a:gd name="connsiteX14033" fmla="*/ 2781250 w 4853691"/>
              <a:gd name="connsiteY14033" fmla="*/ 4231725 h 4860733"/>
              <a:gd name="connsiteX14034" fmla="*/ 2776556 w 4853691"/>
              <a:gd name="connsiteY14034" fmla="*/ 4215296 h 4860733"/>
              <a:gd name="connsiteX14035" fmla="*/ 2771862 w 4853691"/>
              <a:gd name="connsiteY14035" fmla="*/ 4189478 h 4860733"/>
              <a:gd name="connsiteX14036" fmla="*/ 2771862 w 4853691"/>
              <a:gd name="connsiteY14036" fmla="*/ 4187131 h 4860733"/>
              <a:gd name="connsiteX14037" fmla="*/ 2809415 w 4853691"/>
              <a:gd name="connsiteY14037" fmla="*/ 4187131 h 4860733"/>
              <a:gd name="connsiteX14038" fmla="*/ 2809415 w 4853691"/>
              <a:gd name="connsiteY14038" fmla="*/ 4187131 h 4860733"/>
              <a:gd name="connsiteX14039" fmla="*/ 2790638 w 4853691"/>
              <a:gd name="connsiteY14039" fmla="*/ 4234072 h 4860733"/>
              <a:gd name="connsiteX14040" fmla="*/ 1056171 w 4853691"/>
              <a:gd name="connsiteY14040" fmla="*/ 3884362 h 4860733"/>
              <a:gd name="connsiteX14041" fmla="*/ 1053824 w 4853691"/>
              <a:gd name="connsiteY14041" fmla="*/ 3846809 h 4860733"/>
              <a:gd name="connsiteX14042" fmla="*/ 1053824 w 4853691"/>
              <a:gd name="connsiteY14042" fmla="*/ 3828033 h 4860733"/>
              <a:gd name="connsiteX14043" fmla="*/ 1079641 w 4853691"/>
              <a:gd name="connsiteY14043" fmla="*/ 3837421 h 4860733"/>
              <a:gd name="connsiteX14044" fmla="*/ 1079641 w 4853691"/>
              <a:gd name="connsiteY14044" fmla="*/ 3839768 h 4860733"/>
              <a:gd name="connsiteX14045" fmla="*/ 1086683 w 4853691"/>
              <a:gd name="connsiteY14045" fmla="*/ 3865586 h 4860733"/>
              <a:gd name="connsiteX14046" fmla="*/ 1096071 w 4853691"/>
              <a:gd name="connsiteY14046" fmla="*/ 3900791 h 4860733"/>
              <a:gd name="connsiteX14047" fmla="*/ 1089030 w 4853691"/>
              <a:gd name="connsiteY14047" fmla="*/ 3905485 h 4860733"/>
              <a:gd name="connsiteX14048" fmla="*/ 1056171 w 4853691"/>
              <a:gd name="connsiteY14048" fmla="*/ 3893750 h 4860733"/>
              <a:gd name="connsiteX14049" fmla="*/ 1056171 w 4853691"/>
              <a:gd name="connsiteY14049" fmla="*/ 3884362 h 4860733"/>
              <a:gd name="connsiteX14050" fmla="*/ 2792985 w 4853691"/>
              <a:gd name="connsiteY14050" fmla="*/ 4269278 h 4860733"/>
              <a:gd name="connsiteX14051" fmla="*/ 2802374 w 4853691"/>
              <a:gd name="connsiteY14051" fmla="*/ 4259889 h 4860733"/>
              <a:gd name="connsiteX14052" fmla="*/ 2825844 w 4853691"/>
              <a:gd name="connsiteY14052" fmla="*/ 4271625 h 4860733"/>
              <a:gd name="connsiteX14053" fmla="*/ 2800027 w 4853691"/>
              <a:gd name="connsiteY14053" fmla="*/ 4269278 h 4860733"/>
              <a:gd name="connsiteX14054" fmla="*/ 2792985 w 4853691"/>
              <a:gd name="connsiteY14054" fmla="*/ 4269278 h 4860733"/>
              <a:gd name="connsiteX14055" fmla="*/ 2107648 w 4853691"/>
              <a:gd name="connsiteY14055" fmla="*/ 873101 h 4860733"/>
              <a:gd name="connsiteX14056" fmla="*/ 2095913 w 4853691"/>
              <a:gd name="connsiteY14056" fmla="*/ 901266 h 4860733"/>
              <a:gd name="connsiteX14057" fmla="*/ 2081830 w 4853691"/>
              <a:gd name="connsiteY14057" fmla="*/ 929430 h 4860733"/>
              <a:gd name="connsiteX14058" fmla="*/ 2079483 w 4853691"/>
              <a:gd name="connsiteY14058" fmla="*/ 931777 h 4860733"/>
              <a:gd name="connsiteX14059" fmla="*/ 1549051 w 4853691"/>
              <a:gd name="connsiteY14059" fmla="*/ 1067906 h 4860733"/>
              <a:gd name="connsiteX14060" fmla="*/ 1539662 w 4853691"/>
              <a:gd name="connsiteY14060" fmla="*/ 1046783 h 4860733"/>
              <a:gd name="connsiteX14061" fmla="*/ 1537315 w 4853691"/>
              <a:gd name="connsiteY14061" fmla="*/ 1042089 h 4860733"/>
              <a:gd name="connsiteX14062" fmla="*/ 1513845 w 4853691"/>
              <a:gd name="connsiteY14062" fmla="*/ 992801 h 4860733"/>
              <a:gd name="connsiteX14063" fmla="*/ 1513845 w 4853691"/>
              <a:gd name="connsiteY14063" fmla="*/ 992801 h 4860733"/>
              <a:gd name="connsiteX14064" fmla="*/ 1506804 w 4853691"/>
              <a:gd name="connsiteY14064" fmla="*/ 978718 h 4860733"/>
              <a:gd name="connsiteX14065" fmla="*/ 2114689 w 4853691"/>
              <a:gd name="connsiteY14065" fmla="*/ 856672 h 4860733"/>
              <a:gd name="connsiteX14066" fmla="*/ 2107648 w 4853691"/>
              <a:gd name="connsiteY14066" fmla="*/ 873101 h 4860733"/>
              <a:gd name="connsiteX14067" fmla="*/ 1342511 w 4853691"/>
              <a:gd name="connsiteY14067" fmla="*/ 1143012 h 4860733"/>
              <a:gd name="connsiteX14068" fmla="*/ 1204035 w 4853691"/>
              <a:gd name="connsiteY14068" fmla="*/ 1201688 h 4860733"/>
              <a:gd name="connsiteX14069" fmla="*/ 1192300 w 4853691"/>
              <a:gd name="connsiteY14069" fmla="*/ 1091377 h 4860733"/>
              <a:gd name="connsiteX14070" fmla="*/ 1351899 w 4853691"/>
              <a:gd name="connsiteY14070" fmla="*/ 1030353 h 4860733"/>
              <a:gd name="connsiteX14071" fmla="*/ 1342511 w 4853691"/>
              <a:gd name="connsiteY14071" fmla="*/ 1143012 h 4860733"/>
              <a:gd name="connsiteX14072" fmla="*/ 847284 w 4853691"/>
              <a:gd name="connsiteY14072" fmla="*/ 1180564 h 4860733"/>
              <a:gd name="connsiteX14073" fmla="*/ 844937 w 4853691"/>
              <a:gd name="connsiteY14073" fmla="*/ 1246282 h 4860733"/>
              <a:gd name="connsiteX14074" fmla="*/ 828507 w 4853691"/>
              <a:gd name="connsiteY14074" fmla="*/ 1255670 h 4860733"/>
              <a:gd name="connsiteX14075" fmla="*/ 828507 w 4853691"/>
              <a:gd name="connsiteY14075" fmla="*/ 1255670 h 4860733"/>
              <a:gd name="connsiteX14076" fmla="*/ 814425 w 4853691"/>
              <a:gd name="connsiteY14076" fmla="*/ 1246282 h 4860733"/>
              <a:gd name="connsiteX14077" fmla="*/ 800343 w 4853691"/>
              <a:gd name="connsiteY14077" fmla="*/ 1239241 h 4860733"/>
              <a:gd name="connsiteX14078" fmla="*/ 847284 w 4853691"/>
              <a:gd name="connsiteY14078" fmla="*/ 1180564 h 4860733"/>
              <a:gd name="connsiteX14079" fmla="*/ 847284 w 4853691"/>
              <a:gd name="connsiteY14079" fmla="*/ 1180564 h 4860733"/>
              <a:gd name="connsiteX14080" fmla="*/ 1302611 w 4853691"/>
              <a:gd name="connsiteY14080" fmla="*/ 2079483 h 4860733"/>
              <a:gd name="connsiteX14081" fmla="*/ 1302611 w 4853691"/>
              <a:gd name="connsiteY14081" fmla="*/ 2079483 h 4860733"/>
              <a:gd name="connsiteX14082" fmla="*/ 1319040 w 4853691"/>
              <a:gd name="connsiteY14082" fmla="*/ 2109995 h 4860733"/>
              <a:gd name="connsiteX14083" fmla="*/ 1363634 w 4853691"/>
              <a:gd name="connsiteY14083" fmla="*/ 2199183 h 4860733"/>
              <a:gd name="connsiteX14084" fmla="*/ 1377716 w 4853691"/>
              <a:gd name="connsiteY14084" fmla="*/ 2227347 h 4860733"/>
              <a:gd name="connsiteX14085" fmla="*/ 1365981 w 4853691"/>
              <a:gd name="connsiteY14085" fmla="*/ 2243776 h 4860733"/>
              <a:gd name="connsiteX14086" fmla="*/ 1384757 w 4853691"/>
              <a:gd name="connsiteY14086" fmla="*/ 2264900 h 4860733"/>
              <a:gd name="connsiteX14087" fmla="*/ 1384757 w 4853691"/>
              <a:gd name="connsiteY14087" fmla="*/ 2278982 h 4860733"/>
              <a:gd name="connsiteX14088" fmla="*/ 1384757 w 4853691"/>
              <a:gd name="connsiteY14088" fmla="*/ 2283676 h 4860733"/>
              <a:gd name="connsiteX14089" fmla="*/ 1384757 w 4853691"/>
              <a:gd name="connsiteY14089" fmla="*/ 2309494 h 4860733"/>
              <a:gd name="connsiteX14090" fmla="*/ 1384757 w 4853691"/>
              <a:gd name="connsiteY14090" fmla="*/ 2323576 h 4860733"/>
              <a:gd name="connsiteX14091" fmla="*/ 1384757 w 4853691"/>
              <a:gd name="connsiteY14091" fmla="*/ 2344700 h 4860733"/>
              <a:gd name="connsiteX14092" fmla="*/ 1384757 w 4853691"/>
              <a:gd name="connsiteY14092" fmla="*/ 2354088 h 4860733"/>
              <a:gd name="connsiteX14093" fmla="*/ 1384757 w 4853691"/>
              <a:gd name="connsiteY14093" fmla="*/ 2368170 h 4860733"/>
              <a:gd name="connsiteX14094" fmla="*/ 1380063 w 4853691"/>
              <a:gd name="connsiteY14094" fmla="*/ 2368170 h 4860733"/>
              <a:gd name="connsiteX14095" fmla="*/ 1356593 w 4853691"/>
              <a:gd name="connsiteY14095" fmla="*/ 2286023 h 4860733"/>
              <a:gd name="connsiteX14096" fmla="*/ 1302611 w 4853691"/>
              <a:gd name="connsiteY14096" fmla="*/ 2079483 h 4860733"/>
              <a:gd name="connsiteX14097" fmla="*/ 65717 w 4853691"/>
              <a:gd name="connsiteY14097" fmla="*/ 2821150 h 4860733"/>
              <a:gd name="connsiteX14098" fmla="*/ 79800 w 4853691"/>
              <a:gd name="connsiteY14098" fmla="*/ 2828191 h 4860733"/>
              <a:gd name="connsiteX14099" fmla="*/ 82147 w 4853691"/>
              <a:gd name="connsiteY14099" fmla="*/ 2828191 h 4860733"/>
              <a:gd name="connsiteX14100" fmla="*/ 89188 w 4853691"/>
              <a:gd name="connsiteY14100" fmla="*/ 2868091 h 4860733"/>
              <a:gd name="connsiteX14101" fmla="*/ 91535 w 4853691"/>
              <a:gd name="connsiteY14101" fmla="*/ 2882173 h 4860733"/>
              <a:gd name="connsiteX14102" fmla="*/ 86841 w 4853691"/>
              <a:gd name="connsiteY14102" fmla="*/ 2884520 h 4860733"/>
              <a:gd name="connsiteX14103" fmla="*/ 72758 w 4853691"/>
              <a:gd name="connsiteY14103" fmla="*/ 2858703 h 4860733"/>
              <a:gd name="connsiteX14104" fmla="*/ 65717 w 4853691"/>
              <a:gd name="connsiteY14104" fmla="*/ 2821150 h 4860733"/>
              <a:gd name="connsiteX14105" fmla="*/ 1058518 w 4853691"/>
              <a:gd name="connsiteY14105" fmla="*/ 3914873 h 4860733"/>
              <a:gd name="connsiteX14106" fmla="*/ 1058518 w 4853691"/>
              <a:gd name="connsiteY14106" fmla="*/ 3893750 h 4860733"/>
              <a:gd name="connsiteX14107" fmla="*/ 1072600 w 4853691"/>
              <a:gd name="connsiteY14107" fmla="*/ 3898444 h 4860733"/>
              <a:gd name="connsiteX14108" fmla="*/ 1086683 w 4853691"/>
              <a:gd name="connsiteY14108" fmla="*/ 3903138 h 4860733"/>
              <a:gd name="connsiteX14109" fmla="*/ 1091377 w 4853691"/>
              <a:gd name="connsiteY14109" fmla="*/ 3905485 h 4860733"/>
              <a:gd name="connsiteX14110" fmla="*/ 1086683 w 4853691"/>
              <a:gd name="connsiteY14110" fmla="*/ 3914873 h 4860733"/>
              <a:gd name="connsiteX14111" fmla="*/ 1081988 w 4853691"/>
              <a:gd name="connsiteY14111" fmla="*/ 3914873 h 4860733"/>
              <a:gd name="connsiteX14112" fmla="*/ 1058518 w 4853691"/>
              <a:gd name="connsiteY14112" fmla="*/ 3914873 h 4860733"/>
              <a:gd name="connsiteX14113" fmla="*/ 4769198 w 4853691"/>
              <a:gd name="connsiteY14113" fmla="*/ 2539504 h 4860733"/>
              <a:gd name="connsiteX14114" fmla="*/ 4755116 w 4853691"/>
              <a:gd name="connsiteY14114" fmla="*/ 2577057 h 4860733"/>
              <a:gd name="connsiteX14115" fmla="*/ 4745728 w 4853691"/>
              <a:gd name="connsiteY14115" fmla="*/ 2598180 h 4860733"/>
              <a:gd name="connsiteX14116" fmla="*/ 4719911 w 4853691"/>
              <a:gd name="connsiteY14116" fmla="*/ 2656857 h 4860733"/>
              <a:gd name="connsiteX14117" fmla="*/ 4715216 w 4853691"/>
              <a:gd name="connsiteY14117" fmla="*/ 2666245 h 4860733"/>
              <a:gd name="connsiteX14118" fmla="*/ 4691746 w 4853691"/>
              <a:gd name="connsiteY14118" fmla="*/ 2717880 h 4860733"/>
              <a:gd name="connsiteX14119" fmla="*/ 4682358 w 4853691"/>
              <a:gd name="connsiteY14119" fmla="*/ 2739003 h 4860733"/>
              <a:gd name="connsiteX14120" fmla="*/ 4663581 w 4853691"/>
              <a:gd name="connsiteY14120" fmla="*/ 2778903 h 4860733"/>
              <a:gd name="connsiteX14121" fmla="*/ 4651846 w 4853691"/>
              <a:gd name="connsiteY14121" fmla="*/ 2804721 h 4860733"/>
              <a:gd name="connsiteX14122" fmla="*/ 4635417 w 4853691"/>
              <a:gd name="connsiteY14122" fmla="*/ 2844620 h 4860733"/>
              <a:gd name="connsiteX14123" fmla="*/ 4623682 w 4853691"/>
              <a:gd name="connsiteY14123" fmla="*/ 2872785 h 4860733"/>
              <a:gd name="connsiteX14124" fmla="*/ 4607252 w 4853691"/>
              <a:gd name="connsiteY14124" fmla="*/ 2910338 h 4860733"/>
              <a:gd name="connsiteX14125" fmla="*/ 4593170 w 4853691"/>
              <a:gd name="connsiteY14125" fmla="*/ 2938502 h 4860733"/>
              <a:gd name="connsiteX14126" fmla="*/ 4583782 w 4853691"/>
              <a:gd name="connsiteY14126" fmla="*/ 2957279 h 4860733"/>
              <a:gd name="connsiteX14127" fmla="*/ 4590823 w 4853691"/>
              <a:gd name="connsiteY14127" fmla="*/ 2943196 h 4860733"/>
              <a:gd name="connsiteX14128" fmla="*/ 4602558 w 4853691"/>
              <a:gd name="connsiteY14128" fmla="*/ 2912685 h 4860733"/>
              <a:gd name="connsiteX14129" fmla="*/ 4614294 w 4853691"/>
              <a:gd name="connsiteY14129" fmla="*/ 2884520 h 4860733"/>
              <a:gd name="connsiteX14130" fmla="*/ 4682358 w 4853691"/>
              <a:gd name="connsiteY14130" fmla="*/ 2717880 h 4860733"/>
              <a:gd name="connsiteX14131" fmla="*/ 4759810 w 4853691"/>
              <a:gd name="connsiteY14131" fmla="*/ 2537157 h 4860733"/>
              <a:gd name="connsiteX14132" fmla="*/ 4769198 w 4853691"/>
              <a:gd name="connsiteY14132" fmla="*/ 2539504 h 4860733"/>
              <a:gd name="connsiteX14133" fmla="*/ 4769198 w 4853691"/>
              <a:gd name="connsiteY14133" fmla="*/ 2539504 h 4860733"/>
              <a:gd name="connsiteX14134" fmla="*/ 377874 w 4853691"/>
              <a:gd name="connsiteY14134" fmla="*/ 1610074 h 4860733"/>
              <a:gd name="connsiteX14135" fmla="*/ 356751 w 4853691"/>
              <a:gd name="connsiteY14135" fmla="*/ 1671097 h 4860733"/>
              <a:gd name="connsiteX14136" fmla="*/ 356751 w 4853691"/>
              <a:gd name="connsiteY14136" fmla="*/ 1671097 h 4860733"/>
              <a:gd name="connsiteX14137" fmla="*/ 356751 w 4853691"/>
              <a:gd name="connsiteY14137" fmla="*/ 1666403 h 4860733"/>
              <a:gd name="connsiteX14138" fmla="*/ 349710 w 4853691"/>
              <a:gd name="connsiteY14138" fmla="*/ 1649974 h 4860733"/>
              <a:gd name="connsiteX14139" fmla="*/ 354404 w 4853691"/>
              <a:gd name="connsiteY14139" fmla="*/ 1642933 h 4860733"/>
              <a:gd name="connsiteX14140" fmla="*/ 377874 w 4853691"/>
              <a:gd name="connsiteY14140" fmla="*/ 1610074 h 4860733"/>
              <a:gd name="connsiteX14141" fmla="*/ 337975 w 4853691"/>
              <a:gd name="connsiteY14141" fmla="*/ 1685179 h 4860733"/>
              <a:gd name="connsiteX14142" fmla="*/ 356751 w 4853691"/>
              <a:gd name="connsiteY14142" fmla="*/ 1671097 h 4860733"/>
              <a:gd name="connsiteX14143" fmla="*/ 356751 w 4853691"/>
              <a:gd name="connsiteY14143" fmla="*/ 1671097 h 4860733"/>
              <a:gd name="connsiteX14144" fmla="*/ 321545 w 4853691"/>
              <a:gd name="connsiteY14144" fmla="*/ 1772020 h 4860733"/>
              <a:gd name="connsiteX14145" fmla="*/ 337975 w 4853691"/>
              <a:gd name="connsiteY14145" fmla="*/ 1685179 h 4860733"/>
              <a:gd name="connsiteX14146" fmla="*/ 337975 w 4853691"/>
              <a:gd name="connsiteY14146" fmla="*/ 1685179 h 4860733"/>
              <a:gd name="connsiteX14147" fmla="*/ 44594 w 4853691"/>
              <a:gd name="connsiteY14147" fmla="*/ 2731962 h 4860733"/>
              <a:gd name="connsiteX14148" fmla="*/ 49288 w 4853691"/>
              <a:gd name="connsiteY14148" fmla="*/ 2760127 h 4860733"/>
              <a:gd name="connsiteX14149" fmla="*/ 51635 w 4853691"/>
              <a:gd name="connsiteY14149" fmla="*/ 2774209 h 4860733"/>
              <a:gd name="connsiteX14150" fmla="*/ 58676 w 4853691"/>
              <a:gd name="connsiteY14150" fmla="*/ 2802374 h 4860733"/>
              <a:gd name="connsiteX14151" fmla="*/ 58676 w 4853691"/>
              <a:gd name="connsiteY14151" fmla="*/ 2804721 h 4860733"/>
              <a:gd name="connsiteX14152" fmla="*/ 58676 w 4853691"/>
              <a:gd name="connsiteY14152" fmla="*/ 2807068 h 4860733"/>
              <a:gd name="connsiteX14153" fmla="*/ 61023 w 4853691"/>
              <a:gd name="connsiteY14153" fmla="*/ 2816456 h 4860733"/>
              <a:gd name="connsiteX14154" fmla="*/ 61023 w 4853691"/>
              <a:gd name="connsiteY14154" fmla="*/ 2818803 h 4860733"/>
              <a:gd name="connsiteX14155" fmla="*/ 68064 w 4853691"/>
              <a:gd name="connsiteY14155" fmla="*/ 2844620 h 4860733"/>
              <a:gd name="connsiteX14156" fmla="*/ 44594 w 4853691"/>
              <a:gd name="connsiteY14156" fmla="*/ 2731962 h 4860733"/>
              <a:gd name="connsiteX14157" fmla="*/ 44594 w 4853691"/>
              <a:gd name="connsiteY14157" fmla="*/ 2731962 h 4860733"/>
              <a:gd name="connsiteX14158" fmla="*/ 77453 w 4853691"/>
              <a:gd name="connsiteY14158" fmla="*/ 2863397 h 4860733"/>
              <a:gd name="connsiteX14159" fmla="*/ 89188 w 4853691"/>
              <a:gd name="connsiteY14159" fmla="*/ 2882173 h 4860733"/>
              <a:gd name="connsiteX14160" fmla="*/ 89188 w 4853691"/>
              <a:gd name="connsiteY14160" fmla="*/ 2882173 h 4860733"/>
              <a:gd name="connsiteX14161" fmla="*/ 84494 w 4853691"/>
              <a:gd name="connsiteY14161" fmla="*/ 2879826 h 4860733"/>
              <a:gd name="connsiteX14162" fmla="*/ 84494 w 4853691"/>
              <a:gd name="connsiteY14162" fmla="*/ 2879826 h 4860733"/>
              <a:gd name="connsiteX14163" fmla="*/ 82147 w 4853691"/>
              <a:gd name="connsiteY14163" fmla="*/ 2875132 h 4860733"/>
              <a:gd name="connsiteX14164" fmla="*/ 77453 w 4853691"/>
              <a:gd name="connsiteY14164" fmla="*/ 2863397 h 4860733"/>
              <a:gd name="connsiteX14165" fmla="*/ 77453 w 4853691"/>
              <a:gd name="connsiteY14165" fmla="*/ 2863397 h 4860733"/>
              <a:gd name="connsiteX14166" fmla="*/ 82147 w 4853691"/>
              <a:gd name="connsiteY14166" fmla="*/ 2882173 h 4860733"/>
              <a:gd name="connsiteX14167" fmla="*/ 86841 w 4853691"/>
              <a:gd name="connsiteY14167" fmla="*/ 2886867 h 4860733"/>
              <a:gd name="connsiteX14168" fmla="*/ 84494 w 4853691"/>
              <a:gd name="connsiteY14168" fmla="*/ 2891561 h 4860733"/>
              <a:gd name="connsiteX14169" fmla="*/ 82147 w 4853691"/>
              <a:gd name="connsiteY14169" fmla="*/ 2882173 h 4860733"/>
              <a:gd name="connsiteX14170" fmla="*/ 82147 w 4853691"/>
              <a:gd name="connsiteY14170" fmla="*/ 2882173 h 4860733"/>
              <a:gd name="connsiteX14171" fmla="*/ 218275 w 4853691"/>
              <a:gd name="connsiteY14171" fmla="*/ 3156777 h 4860733"/>
              <a:gd name="connsiteX14172" fmla="*/ 232358 w 4853691"/>
              <a:gd name="connsiteY14172" fmla="*/ 3168513 h 4860733"/>
              <a:gd name="connsiteX14173" fmla="*/ 244093 w 4853691"/>
              <a:gd name="connsiteY14173" fmla="*/ 3175554 h 4860733"/>
              <a:gd name="connsiteX14174" fmla="*/ 260522 w 4853691"/>
              <a:gd name="connsiteY14174" fmla="*/ 3184942 h 4860733"/>
              <a:gd name="connsiteX14175" fmla="*/ 269910 w 4853691"/>
              <a:gd name="connsiteY14175" fmla="*/ 3191983 h 4860733"/>
              <a:gd name="connsiteX14176" fmla="*/ 291034 w 4853691"/>
              <a:gd name="connsiteY14176" fmla="*/ 3201371 h 4860733"/>
              <a:gd name="connsiteX14177" fmla="*/ 298075 w 4853691"/>
              <a:gd name="connsiteY14177" fmla="*/ 3203718 h 4860733"/>
              <a:gd name="connsiteX14178" fmla="*/ 307463 w 4853691"/>
              <a:gd name="connsiteY14178" fmla="*/ 3206065 h 4860733"/>
              <a:gd name="connsiteX14179" fmla="*/ 307463 w 4853691"/>
              <a:gd name="connsiteY14179" fmla="*/ 3210759 h 4860733"/>
              <a:gd name="connsiteX14180" fmla="*/ 328587 w 4853691"/>
              <a:gd name="connsiteY14180" fmla="*/ 3231883 h 4860733"/>
              <a:gd name="connsiteX14181" fmla="*/ 337975 w 4853691"/>
              <a:gd name="connsiteY14181" fmla="*/ 3229536 h 4860733"/>
              <a:gd name="connsiteX14182" fmla="*/ 373180 w 4853691"/>
              <a:gd name="connsiteY14182" fmla="*/ 3295253 h 4860733"/>
              <a:gd name="connsiteX14183" fmla="*/ 384916 w 4853691"/>
              <a:gd name="connsiteY14183" fmla="*/ 3316377 h 4860733"/>
              <a:gd name="connsiteX14184" fmla="*/ 417774 w 4853691"/>
              <a:gd name="connsiteY14184" fmla="*/ 3377400 h 4860733"/>
              <a:gd name="connsiteX14185" fmla="*/ 434204 w 4853691"/>
              <a:gd name="connsiteY14185" fmla="*/ 3407912 h 4860733"/>
              <a:gd name="connsiteX14186" fmla="*/ 462368 w 4853691"/>
              <a:gd name="connsiteY14186" fmla="*/ 3457199 h 4860733"/>
              <a:gd name="connsiteX14187" fmla="*/ 476450 w 4853691"/>
              <a:gd name="connsiteY14187" fmla="*/ 3483017 h 4860733"/>
              <a:gd name="connsiteX14188" fmla="*/ 220622 w 4853691"/>
              <a:gd name="connsiteY14188" fmla="*/ 3152083 h 4860733"/>
              <a:gd name="connsiteX14189" fmla="*/ 218275 w 4853691"/>
              <a:gd name="connsiteY14189" fmla="*/ 3156777 h 4860733"/>
              <a:gd name="connsiteX14190" fmla="*/ 664214 w 4853691"/>
              <a:gd name="connsiteY14190" fmla="*/ 3673128 h 4860733"/>
              <a:gd name="connsiteX14191" fmla="*/ 666561 w 4853691"/>
              <a:gd name="connsiteY14191" fmla="*/ 3675475 h 4860733"/>
              <a:gd name="connsiteX14192" fmla="*/ 697073 w 4853691"/>
              <a:gd name="connsiteY14192" fmla="*/ 3696598 h 4860733"/>
              <a:gd name="connsiteX14193" fmla="*/ 706461 w 4853691"/>
              <a:gd name="connsiteY14193" fmla="*/ 3703639 h 4860733"/>
              <a:gd name="connsiteX14194" fmla="*/ 736973 w 4853691"/>
              <a:gd name="connsiteY14194" fmla="*/ 3724763 h 4860733"/>
              <a:gd name="connsiteX14195" fmla="*/ 746361 w 4853691"/>
              <a:gd name="connsiteY14195" fmla="*/ 3731804 h 4860733"/>
              <a:gd name="connsiteX14196" fmla="*/ 776872 w 4853691"/>
              <a:gd name="connsiteY14196" fmla="*/ 3750580 h 4860733"/>
              <a:gd name="connsiteX14197" fmla="*/ 786261 w 4853691"/>
              <a:gd name="connsiteY14197" fmla="*/ 3755274 h 4860733"/>
              <a:gd name="connsiteX14198" fmla="*/ 816772 w 4853691"/>
              <a:gd name="connsiteY14198" fmla="*/ 3774051 h 4860733"/>
              <a:gd name="connsiteX14199" fmla="*/ 826160 w 4853691"/>
              <a:gd name="connsiteY14199" fmla="*/ 3778745 h 4860733"/>
              <a:gd name="connsiteX14200" fmla="*/ 856672 w 4853691"/>
              <a:gd name="connsiteY14200" fmla="*/ 3797521 h 4860733"/>
              <a:gd name="connsiteX14201" fmla="*/ 837896 w 4853691"/>
              <a:gd name="connsiteY14201" fmla="*/ 3804562 h 4860733"/>
              <a:gd name="connsiteX14202" fmla="*/ 833201 w 4853691"/>
              <a:gd name="connsiteY14202" fmla="*/ 3806909 h 4860733"/>
              <a:gd name="connsiteX14203" fmla="*/ 816772 w 4853691"/>
              <a:gd name="connsiteY14203" fmla="*/ 3811604 h 4860733"/>
              <a:gd name="connsiteX14204" fmla="*/ 807384 w 4853691"/>
              <a:gd name="connsiteY14204" fmla="*/ 3813950 h 4860733"/>
              <a:gd name="connsiteX14205" fmla="*/ 793302 w 4853691"/>
              <a:gd name="connsiteY14205" fmla="*/ 3818645 h 4860733"/>
              <a:gd name="connsiteX14206" fmla="*/ 783914 w 4853691"/>
              <a:gd name="connsiteY14206" fmla="*/ 3820992 h 4860733"/>
              <a:gd name="connsiteX14207" fmla="*/ 772178 w 4853691"/>
              <a:gd name="connsiteY14207" fmla="*/ 3823339 h 4860733"/>
              <a:gd name="connsiteX14208" fmla="*/ 762790 w 4853691"/>
              <a:gd name="connsiteY14208" fmla="*/ 3825686 h 4860733"/>
              <a:gd name="connsiteX14209" fmla="*/ 751055 w 4853691"/>
              <a:gd name="connsiteY14209" fmla="*/ 3828033 h 4860733"/>
              <a:gd name="connsiteX14210" fmla="*/ 741667 w 4853691"/>
              <a:gd name="connsiteY14210" fmla="*/ 3830380 h 4860733"/>
              <a:gd name="connsiteX14211" fmla="*/ 729931 w 4853691"/>
              <a:gd name="connsiteY14211" fmla="*/ 3832727 h 4860733"/>
              <a:gd name="connsiteX14212" fmla="*/ 720543 w 4853691"/>
              <a:gd name="connsiteY14212" fmla="*/ 3832727 h 4860733"/>
              <a:gd name="connsiteX14213" fmla="*/ 711155 w 4853691"/>
              <a:gd name="connsiteY14213" fmla="*/ 3832727 h 4860733"/>
              <a:gd name="connsiteX14214" fmla="*/ 706461 w 4853691"/>
              <a:gd name="connsiteY14214" fmla="*/ 3830380 h 4860733"/>
              <a:gd name="connsiteX14215" fmla="*/ 687685 w 4853691"/>
              <a:gd name="connsiteY14215" fmla="*/ 3813950 h 4860733"/>
              <a:gd name="connsiteX14216" fmla="*/ 685338 w 4853691"/>
              <a:gd name="connsiteY14216" fmla="*/ 3813950 h 4860733"/>
              <a:gd name="connsiteX14217" fmla="*/ 680643 w 4853691"/>
              <a:gd name="connsiteY14217" fmla="*/ 3781092 h 4860733"/>
              <a:gd name="connsiteX14218" fmla="*/ 664214 w 4853691"/>
              <a:gd name="connsiteY14218" fmla="*/ 3673128 h 4860733"/>
              <a:gd name="connsiteX14219" fmla="*/ 675949 w 4853691"/>
              <a:gd name="connsiteY14219" fmla="*/ 3816298 h 4860733"/>
              <a:gd name="connsiteX14220" fmla="*/ 675949 w 4853691"/>
              <a:gd name="connsiteY14220" fmla="*/ 3816298 h 4860733"/>
              <a:gd name="connsiteX14221" fmla="*/ 675949 w 4853691"/>
              <a:gd name="connsiteY14221" fmla="*/ 3816298 h 4860733"/>
              <a:gd name="connsiteX14222" fmla="*/ 666561 w 4853691"/>
              <a:gd name="connsiteY14222" fmla="*/ 3811604 h 4860733"/>
              <a:gd name="connsiteX14223" fmla="*/ 675949 w 4853691"/>
              <a:gd name="connsiteY14223" fmla="*/ 3816298 h 4860733"/>
              <a:gd name="connsiteX14224" fmla="*/ 1058518 w 4853691"/>
              <a:gd name="connsiteY14224" fmla="*/ 3917221 h 4860733"/>
              <a:gd name="connsiteX14225" fmla="*/ 1079641 w 4853691"/>
              <a:gd name="connsiteY14225" fmla="*/ 3917221 h 4860733"/>
              <a:gd name="connsiteX14226" fmla="*/ 1079641 w 4853691"/>
              <a:gd name="connsiteY14226" fmla="*/ 3917221 h 4860733"/>
              <a:gd name="connsiteX14227" fmla="*/ 1081988 w 4853691"/>
              <a:gd name="connsiteY14227" fmla="*/ 3917221 h 4860733"/>
              <a:gd name="connsiteX14228" fmla="*/ 1081988 w 4853691"/>
              <a:gd name="connsiteY14228" fmla="*/ 3919567 h 4860733"/>
              <a:gd name="connsiteX14229" fmla="*/ 1091377 w 4853691"/>
              <a:gd name="connsiteY14229" fmla="*/ 3935997 h 4860733"/>
              <a:gd name="connsiteX14230" fmla="*/ 1081988 w 4853691"/>
              <a:gd name="connsiteY14230" fmla="*/ 3952426 h 4860733"/>
              <a:gd name="connsiteX14231" fmla="*/ 1077294 w 4853691"/>
              <a:gd name="connsiteY14231" fmla="*/ 3959468 h 4860733"/>
              <a:gd name="connsiteX14232" fmla="*/ 1070253 w 4853691"/>
              <a:gd name="connsiteY14232" fmla="*/ 3971203 h 4860733"/>
              <a:gd name="connsiteX14233" fmla="*/ 1060865 w 4853691"/>
              <a:gd name="connsiteY14233" fmla="*/ 3968856 h 4860733"/>
              <a:gd name="connsiteX14234" fmla="*/ 1060865 w 4853691"/>
              <a:gd name="connsiteY14234" fmla="*/ 3968856 h 4860733"/>
              <a:gd name="connsiteX14235" fmla="*/ 1060865 w 4853691"/>
              <a:gd name="connsiteY14235" fmla="*/ 3945385 h 4860733"/>
              <a:gd name="connsiteX14236" fmla="*/ 1058518 w 4853691"/>
              <a:gd name="connsiteY14236" fmla="*/ 3917221 h 4860733"/>
              <a:gd name="connsiteX14237" fmla="*/ 4112025 w 4853691"/>
              <a:gd name="connsiteY14237" fmla="*/ 1103112 h 4860733"/>
              <a:gd name="connsiteX14238" fmla="*/ 4093249 w 4853691"/>
              <a:gd name="connsiteY14238" fmla="*/ 1074947 h 4860733"/>
              <a:gd name="connsiteX14239" fmla="*/ 4062738 w 4853691"/>
              <a:gd name="connsiteY14239" fmla="*/ 1030353 h 4860733"/>
              <a:gd name="connsiteX14240" fmla="*/ 4046308 w 4853691"/>
              <a:gd name="connsiteY14240" fmla="*/ 1004536 h 4860733"/>
              <a:gd name="connsiteX14241" fmla="*/ 4048655 w 4853691"/>
              <a:gd name="connsiteY14241" fmla="*/ 1006883 h 4860733"/>
              <a:gd name="connsiteX14242" fmla="*/ 4088555 w 4853691"/>
              <a:gd name="connsiteY14242" fmla="*/ 1030353 h 4860733"/>
              <a:gd name="connsiteX14243" fmla="*/ 4107331 w 4853691"/>
              <a:gd name="connsiteY14243" fmla="*/ 1042089 h 4860733"/>
              <a:gd name="connsiteX14244" fmla="*/ 4144884 w 4853691"/>
              <a:gd name="connsiteY14244" fmla="*/ 1065559 h 4860733"/>
              <a:gd name="connsiteX14245" fmla="*/ 4173049 w 4853691"/>
              <a:gd name="connsiteY14245" fmla="*/ 1084335 h 4860733"/>
              <a:gd name="connsiteX14246" fmla="*/ 4198866 w 4853691"/>
              <a:gd name="connsiteY14246" fmla="*/ 1100765 h 4860733"/>
              <a:gd name="connsiteX14247" fmla="*/ 4243460 w 4853691"/>
              <a:gd name="connsiteY14247" fmla="*/ 1133623 h 4860733"/>
              <a:gd name="connsiteX14248" fmla="*/ 4250501 w 4853691"/>
              <a:gd name="connsiteY14248" fmla="*/ 1138318 h 4860733"/>
              <a:gd name="connsiteX14249" fmla="*/ 4250501 w 4853691"/>
              <a:gd name="connsiteY14249" fmla="*/ 1138318 h 4860733"/>
              <a:gd name="connsiteX14250" fmla="*/ 4281013 w 4853691"/>
              <a:gd name="connsiteY14250" fmla="*/ 1215770 h 4860733"/>
              <a:gd name="connsiteX14251" fmla="*/ 4123761 w 4853691"/>
              <a:gd name="connsiteY14251" fmla="*/ 1124235 h 4860733"/>
              <a:gd name="connsiteX14252" fmla="*/ 4112025 w 4853691"/>
              <a:gd name="connsiteY14252" fmla="*/ 1103112 h 4860733"/>
              <a:gd name="connsiteX14253" fmla="*/ 563291 w 4853691"/>
              <a:gd name="connsiteY14253" fmla="*/ 1189953 h 4860733"/>
              <a:gd name="connsiteX14254" fmla="*/ 537474 w 4853691"/>
              <a:gd name="connsiteY14254" fmla="*/ 1241588 h 4860733"/>
              <a:gd name="connsiteX14255" fmla="*/ 537474 w 4853691"/>
              <a:gd name="connsiteY14255" fmla="*/ 1243935 h 4860733"/>
              <a:gd name="connsiteX14256" fmla="*/ 509309 w 4853691"/>
              <a:gd name="connsiteY14256" fmla="*/ 1297917 h 4860733"/>
              <a:gd name="connsiteX14257" fmla="*/ 504615 w 4853691"/>
              <a:gd name="connsiteY14257" fmla="*/ 1309652 h 4860733"/>
              <a:gd name="connsiteX14258" fmla="*/ 481145 w 4853691"/>
              <a:gd name="connsiteY14258" fmla="*/ 1354246 h 4860733"/>
              <a:gd name="connsiteX14259" fmla="*/ 474103 w 4853691"/>
              <a:gd name="connsiteY14259" fmla="*/ 1370675 h 4860733"/>
              <a:gd name="connsiteX14260" fmla="*/ 460021 w 4853691"/>
              <a:gd name="connsiteY14260" fmla="*/ 1401187 h 4860733"/>
              <a:gd name="connsiteX14261" fmla="*/ 532780 w 4853691"/>
              <a:gd name="connsiteY14261" fmla="*/ 1213423 h 4860733"/>
              <a:gd name="connsiteX14262" fmla="*/ 539821 w 4853691"/>
              <a:gd name="connsiteY14262" fmla="*/ 1215770 h 4860733"/>
              <a:gd name="connsiteX14263" fmla="*/ 560944 w 4853691"/>
              <a:gd name="connsiteY14263" fmla="*/ 1194647 h 4860733"/>
              <a:gd name="connsiteX14264" fmla="*/ 560944 w 4853691"/>
              <a:gd name="connsiteY14264" fmla="*/ 1192300 h 4860733"/>
              <a:gd name="connsiteX14265" fmla="*/ 565638 w 4853691"/>
              <a:gd name="connsiteY14265" fmla="*/ 1192300 h 4860733"/>
              <a:gd name="connsiteX14266" fmla="*/ 563291 w 4853691"/>
              <a:gd name="connsiteY14266" fmla="*/ 1189953 h 4860733"/>
              <a:gd name="connsiteX14267" fmla="*/ 316851 w 4853691"/>
              <a:gd name="connsiteY14267" fmla="*/ 1793144 h 4860733"/>
              <a:gd name="connsiteX14268" fmla="*/ 316851 w 4853691"/>
              <a:gd name="connsiteY14268" fmla="*/ 1795491 h 4860733"/>
              <a:gd name="connsiteX14269" fmla="*/ 312157 w 4853691"/>
              <a:gd name="connsiteY14269" fmla="*/ 1833043 h 4860733"/>
              <a:gd name="connsiteX14270" fmla="*/ 305116 w 4853691"/>
              <a:gd name="connsiteY14270" fmla="*/ 1842432 h 4860733"/>
              <a:gd name="connsiteX14271" fmla="*/ 300422 w 4853691"/>
              <a:gd name="connsiteY14271" fmla="*/ 1840084 h 4860733"/>
              <a:gd name="connsiteX14272" fmla="*/ 302769 w 4853691"/>
              <a:gd name="connsiteY14272" fmla="*/ 1835390 h 4860733"/>
              <a:gd name="connsiteX14273" fmla="*/ 316851 w 4853691"/>
              <a:gd name="connsiteY14273" fmla="*/ 1793144 h 4860733"/>
              <a:gd name="connsiteX14274" fmla="*/ 417774 w 4853691"/>
              <a:gd name="connsiteY14274" fmla="*/ 1699262 h 4860733"/>
              <a:gd name="connsiteX14275" fmla="*/ 452980 w 4853691"/>
              <a:gd name="connsiteY14275" fmla="*/ 1659362 h 4860733"/>
              <a:gd name="connsiteX14276" fmla="*/ 481145 w 4853691"/>
              <a:gd name="connsiteY14276" fmla="*/ 1626503 h 4860733"/>
              <a:gd name="connsiteX14277" fmla="*/ 518697 w 4853691"/>
              <a:gd name="connsiteY14277" fmla="*/ 1586603 h 4860733"/>
              <a:gd name="connsiteX14278" fmla="*/ 546862 w 4853691"/>
              <a:gd name="connsiteY14278" fmla="*/ 1553745 h 4860733"/>
              <a:gd name="connsiteX14279" fmla="*/ 586762 w 4853691"/>
              <a:gd name="connsiteY14279" fmla="*/ 1511498 h 4860733"/>
              <a:gd name="connsiteX14280" fmla="*/ 614926 w 4853691"/>
              <a:gd name="connsiteY14280" fmla="*/ 1480986 h 4860733"/>
              <a:gd name="connsiteX14281" fmla="*/ 619620 w 4853691"/>
              <a:gd name="connsiteY14281" fmla="*/ 1476292 h 4860733"/>
              <a:gd name="connsiteX14282" fmla="*/ 600844 w 4853691"/>
              <a:gd name="connsiteY14282" fmla="*/ 1504457 h 4860733"/>
              <a:gd name="connsiteX14283" fmla="*/ 584415 w 4853691"/>
              <a:gd name="connsiteY14283" fmla="*/ 1527927 h 4860733"/>
              <a:gd name="connsiteX14284" fmla="*/ 560944 w 4853691"/>
              <a:gd name="connsiteY14284" fmla="*/ 1563133 h 4860733"/>
              <a:gd name="connsiteX14285" fmla="*/ 542168 w 4853691"/>
              <a:gd name="connsiteY14285" fmla="*/ 1591297 h 4860733"/>
              <a:gd name="connsiteX14286" fmla="*/ 530433 w 4853691"/>
              <a:gd name="connsiteY14286" fmla="*/ 1610074 h 4860733"/>
              <a:gd name="connsiteX14287" fmla="*/ 514003 w 4853691"/>
              <a:gd name="connsiteY14287" fmla="*/ 1633544 h 4860733"/>
              <a:gd name="connsiteX14288" fmla="*/ 431857 w 4853691"/>
              <a:gd name="connsiteY14288" fmla="*/ 1708650 h 4860733"/>
              <a:gd name="connsiteX14289" fmla="*/ 422468 w 4853691"/>
              <a:gd name="connsiteY14289" fmla="*/ 1701609 h 4860733"/>
              <a:gd name="connsiteX14290" fmla="*/ 417774 w 4853691"/>
              <a:gd name="connsiteY14290" fmla="*/ 1699262 h 4860733"/>
              <a:gd name="connsiteX14291" fmla="*/ 30512 w 4853691"/>
              <a:gd name="connsiteY14291" fmla="*/ 2508993 h 4860733"/>
              <a:gd name="connsiteX14292" fmla="*/ 25818 w 4853691"/>
              <a:gd name="connsiteY14292" fmla="*/ 2508993 h 4860733"/>
              <a:gd name="connsiteX14293" fmla="*/ 25818 w 4853691"/>
              <a:gd name="connsiteY14293" fmla="*/ 2504299 h 4860733"/>
              <a:gd name="connsiteX14294" fmla="*/ 30512 w 4853691"/>
              <a:gd name="connsiteY14294" fmla="*/ 2504299 h 4860733"/>
              <a:gd name="connsiteX14295" fmla="*/ 30512 w 4853691"/>
              <a:gd name="connsiteY14295" fmla="*/ 2504299 h 4860733"/>
              <a:gd name="connsiteX14296" fmla="*/ 30512 w 4853691"/>
              <a:gd name="connsiteY14296" fmla="*/ 2508993 h 4860733"/>
              <a:gd name="connsiteX14297" fmla="*/ 126741 w 4853691"/>
              <a:gd name="connsiteY14297" fmla="*/ 3025343 h 4860733"/>
              <a:gd name="connsiteX14298" fmla="*/ 117352 w 4853691"/>
              <a:gd name="connsiteY14298" fmla="*/ 2987790 h 4860733"/>
              <a:gd name="connsiteX14299" fmla="*/ 115005 w 4853691"/>
              <a:gd name="connsiteY14299" fmla="*/ 2971361 h 4860733"/>
              <a:gd name="connsiteX14300" fmla="*/ 105617 w 4853691"/>
              <a:gd name="connsiteY14300" fmla="*/ 2931461 h 4860733"/>
              <a:gd name="connsiteX14301" fmla="*/ 103270 w 4853691"/>
              <a:gd name="connsiteY14301" fmla="*/ 2922073 h 4860733"/>
              <a:gd name="connsiteX14302" fmla="*/ 103270 w 4853691"/>
              <a:gd name="connsiteY14302" fmla="*/ 2919726 h 4860733"/>
              <a:gd name="connsiteX14303" fmla="*/ 107964 w 4853691"/>
              <a:gd name="connsiteY14303" fmla="*/ 2919726 h 4860733"/>
              <a:gd name="connsiteX14304" fmla="*/ 117352 w 4853691"/>
              <a:gd name="connsiteY14304" fmla="*/ 2952584 h 4860733"/>
              <a:gd name="connsiteX14305" fmla="*/ 124393 w 4853691"/>
              <a:gd name="connsiteY14305" fmla="*/ 2978402 h 4860733"/>
              <a:gd name="connsiteX14306" fmla="*/ 138476 w 4853691"/>
              <a:gd name="connsiteY14306" fmla="*/ 3030037 h 4860733"/>
              <a:gd name="connsiteX14307" fmla="*/ 129088 w 4853691"/>
              <a:gd name="connsiteY14307" fmla="*/ 3027690 h 4860733"/>
              <a:gd name="connsiteX14308" fmla="*/ 126741 w 4853691"/>
              <a:gd name="connsiteY14308" fmla="*/ 3025343 h 4860733"/>
              <a:gd name="connsiteX14309" fmla="*/ 1030353 w 4853691"/>
              <a:gd name="connsiteY14309" fmla="*/ 4304483 h 4860733"/>
              <a:gd name="connsiteX14310" fmla="*/ 1032700 w 4853691"/>
              <a:gd name="connsiteY14310" fmla="*/ 4302136 h 4860733"/>
              <a:gd name="connsiteX14311" fmla="*/ 1051477 w 4853691"/>
              <a:gd name="connsiteY14311" fmla="*/ 4311525 h 4860733"/>
              <a:gd name="connsiteX14312" fmla="*/ 1060865 w 4853691"/>
              <a:gd name="connsiteY14312" fmla="*/ 4316219 h 4860733"/>
              <a:gd name="connsiteX14313" fmla="*/ 1060865 w 4853691"/>
              <a:gd name="connsiteY14313" fmla="*/ 4318565 h 4860733"/>
              <a:gd name="connsiteX14314" fmla="*/ 1058518 w 4853691"/>
              <a:gd name="connsiteY14314" fmla="*/ 4327954 h 4860733"/>
              <a:gd name="connsiteX14315" fmla="*/ 1058518 w 4853691"/>
              <a:gd name="connsiteY14315" fmla="*/ 4330301 h 4860733"/>
              <a:gd name="connsiteX14316" fmla="*/ 1053824 w 4853691"/>
              <a:gd name="connsiteY14316" fmla="*/ 4325607 h 4860733"/>
              <a:gd name="connsiteX14317" fmla="*/ 1030353 w 4853691"/>
              <a:gd name="connsiteY14317" fmla="*/ 4304483 h 4860733"/>
              <a:gd name="connsiteX14318" fmla="*/ 4215296 w 4853691"/>
              <a:gd name="connsiteY14318" fmla="*/ 3945385 h 4860733"/>
              <a:gd name="connsiteX14319" fmla="*/ 4222337 w 4853691"/>
              <a:gd name="connsiteY14319" fmla="*/ 3935997 h 4860733"/>
              <a:gd name="connsiteX14320" fmla="*/ 4229378 w 4853691"/>
              <a:gd name="connsiteY14320" fmla="*/ 3938344 h 4860733"/>
              <a:gd name="connsiteX14321" fmla="*/ 4227031 w 4853691"/>
              <a:gd name="connsiteY14321" fmla="*/ 3947732 h 4860733"/>
              <a:gd name="connsiteX14322" fmla="*/ 4224684 w 4853691"/>
              <a:gd name="connsiteY14322" fmla="*/ 3957120 h 4860733"/>
              <a:gd name="connsiteX14323" fmla="*/ 4222337 w 4853691"/>
              <a:gd name="connsiteY14323" fmla="*/ 3964162 h 4860733"/>
              <a:gd name="connsiteX14324" fmla="*/ 4215296 w 4853691"/>
              <a:gd name="connsiteY14324" fmla="*/ 3961814 h 4860733"/>
              <a:gd name="connsiteX14325" fmla="*/ 4215296 w 4853691"/>
              <a:gd name="connsiteY14325" fmla="*/ 3961814 h 4860733"/>
              <a:gd name="connsiteX14326" fmla="*/ 4215296 w 4853691"/>
              <a:gd name="connsiteY14326" fmla="*/ 3954773 h 4860733"/>
              <a:gd name="connsiteX14327" fmla="*/ 4215296 w 4853691"/>
              <a:gd name="connsiteY14327" fmla="*/ 3945385 h 4860733"/>
              <a:gd name="connsiteX14328" fmla="*/ 4227031 w 4853691"/>
              <a:gd name="connsiteY14328" fmla="*/ 3966508 h 4860733"/>
              <a:gd name="connsiteX14329" fmla="*/ 4229378 w 4853691"/>
              <a:gd name="connsiteY14329" fmla="*/ 3959468 h 4860733"/>
              <a:gd name="connsiteX14330" fmla="*/ 4231725 w 4853691"/>
              <a:gd name="connsiteY14330" fmla="*/ 3947732 h 4860733"/>
              <a:gd name="connsiteX14331" fmla="*/ 4234072 w 4853691"/>
              <a:gd name="connsiteY14331" fmla="*/ 3940691 h 4860733"/>
              <a:gd name="connsiteX14332" fmla="*/ 4236419 w 4853691"/>
              <a:gd name="connsiteY14332" fmla="*/ 3940691 h 4860733"/>
              <a:gd name="connsiteX14333" fmla="*/ 4257542 w 4853691"/>
              <a:gd name="connsiteY14333" fmla="*/ 3919567 h 4860733"/>
              <a:gd name="connsiteX14334" fmla="*/ 4255195 w 4853691"/>
              <a:gd name="connsiteY14334" fmla="*/ 3912527 h 4860733"/>
              <a:gd name="connsiteX14335" fmla="*/ 4271625 w 4853691"/>
              <a:gd name="connsiteY14335" fmla="*/ 3905485 h 4860733"/>
              <a:gd name="connsiteX14336" fmla="*/ 4227031 w 4853691"/>
              <a:gd name="connsiteY14336" fmla="*/ 3966508 h 4860733"/>
              <a:gd name="connsiteX14337" fmla="*/ 4227031 w 4853691"/>
              <a:gd name="connsiteY14337" fmla="*/ 3966508 h 4860733"/>
              <a:gd name="connsiteX14338" fmla="*/ 4642458 w 4853691"/>
              <a:gd name="connsiteY14338" fmla="*/ 3429035 h 4860733"/>
              <a:gd name="connsiteX14339" fmla="*/ 4640111 w 4853691"/>
              <a:gd name="connsiteY14339" fmla="*/ 3433729 h 4860733"/>
              <a:gd name="connsiteX14340" fmla="*/ 4640111 w 4853691"/>
              <a:gd name="connsiteY14340" fmla="*/ 3436076 h 4860733"/>
              <a:gd name="connsiteX14341" fmla="*/ 4647152 w 4853691"/>
              <a:gd name="connsiteY14341" fmla="*/ 3414952 h 4860733"/>
              <a:gd name="connsiteX14342" fmla="*/ 4647152 w 4853691"/>
              <a:gd name="connsiteY14342" fmla="*/ 3412606 h 4860733"/>
              <a:gd name="connsiteX14343" fmla="*/ 4642458 w 4853691"/>
              <a:gd name="connsiteY14343" fmla="*/ 3429035 h 4860733"/>
              <a:gd name="connsiteX14344" fmla="*/ 4663581 w 4853691"/>
              <a:gd name="connsiteY14344" fmla="*/ 3346888 h 4860733"/>
              <a:gd name="connsiteX14345" fmla="*/ 4665929 w 4853691"/>
              <a:gd name="connsiteY14345" fmla="*/ 3339847 h 4860733"/>
              <a:gd name="connsiteX14346" fmla="*/ 4665929 w 4853691"/>
              <a:gd name="connsiteY14346" fmla="*/ 3342194 h 4860733"/>
              <a:gd name="connsiteX14347" fmla="*/ 4665929 w 4853691"/>
              <a:gd name="connsiteY14347" fmla="*/ 3344541 h 4860733"/>
              <a:gd name="connsiteX14348" fmla="*/ 4654193 w 4853691"/>
              <a:gd name="connsiteY14348" fmla="*/ 3365665 h 4860733"/>
              <a:gd name="connsiteX14349" fmla="*/ 4663581 w 4853691"/>
              <a:gd name="connsiteY14349" fmla="*/ 3346888 h 4860733"/>
              <a:gd name="connsiteX14350" fmla="*/ 4565005 w 4853691"/>
              <a:gd name="connsiteY14350" fmla="*/ 3548734 h 4860733"/>
              <a:gd name="connsiteX14351" fmla="*/ 4567353 w 4853691"/>
              <a:gd name="connsiteY14351" fmla="*/ 3544040 h 4860733"/>
              <a:gd name="connsiteX14352" fmla="*/ 4567353 w 4853691"/>
              <a:gd name="connsiteY14352" fmla="*/ 3544040 h 4860733"/>
              <a:gd name="connsiteX14353" fmla="*/ 4565005 w 4853691"/>
              <a:gd name="connsiteY14353" fmla="*/ 3546387 h 4860733"/>
              <a:gd name="connsiteX14354" fmla="*/ 4565005 w 4853691"/>
              <a:gd name="connsiteY14354" fmla="*/ 3548734 h 4860733"/>
              <a:gd name="connsiteX14355" fmla="*/ 4780934 w 4853691"/>
              <a:gd name="connsiteY14355" fmla="*/ 2487869 h 4860733"/>
              <a:gd name="connsiteX14356" fmla="*/ 4787975 w 4853691"/>
              <a:gd name="connsiteY14356" fmla="*/ 2492563 h 4860733"/>
              <a:gd name="connsiteX14357" fmla="*/ 4785628 w 4853691"/>
              <a:gd name="connsiteY14357" fmla="*/ 2497258 h 4860733"/>
              <a:gd name="connsiteX14358" fmla="*/ 4783281 w 4853691"/>
              <a:gd name="connsiteY14358" fmla="*/ 2501952 h 4860733"/>
              <a:gd name="connsiteX14359" fmla="*/ 4778587 w 4853691"/>
              <a:gd name="connsiteY14359" fmla="*/ 2499605 h 4860733"/>
              <a:gd name="connsiteX14360" fmla="*/ 4778587 w 4853691"/>
              <a:gd name="connsiteY14360" fmla="*/ 2494910 h 4860733"/>
              <a:gd name="connsiteX14361" fmla="*/ 4780934 w 4853691"/>
              <a:gd name="connsiteY14361" fmla="*/ 2487869 h 4860733"/>
              <a:gd name="connsiteX14362" fmla="*/ 4410100 w 4853691"/>
              <a:gd name="connsiteY14362" fmla="*/ 1556092 h 4860733"/>
              <a:gd name="connsiteX14363" fmla="*/ 4454694 w 4853691"/>
              <a:gd name="connsiteY14363" fmla="*/ 1680485 h 4860733"/>
              <a:gd name="connsiteX14364" fmla="*/ 4454694 w 4853691"/>
              <a:gd name="connsiteY14364" fmla="*/ 1680485 h 4860733"/>
              <a:gd name="connsiteX14365" fmla="*/ 4440612 w 4853691"/>
              <a:gd name="connsiteY14365" fmla="*/ 1652321 h 4860733"/>
              <a:gd name="connsiteX14366" fmla="*/ 4428877 w 4853691"/>
              <a:gd name="connsiteY14366" fmla="*/ 1631197 h 4860733"/>
              <a:gd name="connsiteX14367" fmla="*/ 4405406 w 4853691"/>
              <a:gd name="connsiteY14367" fmla="*/ 1588950 h 4860733"/>
              <a:gd name="connsiteX14368" fmla="*/ 4391324 w 4853691"/>
              <a:gd name="connsiteY14368" fmla="*/ 1563133 h 4860733"/>
              <a:gd name="connsiteX14369" fmla="*/ 4367854 w 4853691"/>
              <a:gd name="connsiteY14369" fmla="*/ 1523233 h 4860733"/>
              <a:gd name="connsiteX14370" fmla="*/ 4353771 w 4853691"/>
              <a:gd name="connsiteY14370" fmla="*/ 1495069 h 4860733"/>
              <a:gd name="connsiteX14371" fmla="*/ 4330301 w 4853691"/>
              <a:gd name="connsiteY14371" fmla="*/ 1455169 h 4860733"/>
              <a:gd name="connsiteX14372" fmla="*/ 4313872 w 4853691"/>
              <a:gd name="connsiteY14372" fmla="*/ 1427004 h 4860733"/>
              <a:gd name="connsiteX14373" fmla="*/ 4290401 w 4853691"/>
              <a:gd name="connsiteY14373" fmla="*/ 1387104 h 4860733"/>
              <a:gd name="connsiteX14374" fmla="*/ 4271625 w 4853691"/>
              <a:gd name="connsiteY14374" fmla="*/ 1356593 h 4860733"/>
              <a:gd name="connsiteX14375" fmla="*/ 4248154 w 4853691"/>
              <a:gd name="connsiteY14375" fmla="*/ 1316693 h 4860733"/>
              <a:gd name="connsiteX14376" fmla="*/ 4229378 w 4853691"/>
              <a:gd name="connsiteY14376" fmla="*/ 1283834 h 4860733"/>
              <a:gd name="connsiteX14377" fmla="*/ 4203560 w 4853691"/>
              <a:gd name="connsiteY14377" fmla="*/ 1243935 h 4860733"/>
              <a:gd name="connsiteX14378" fmla="*/ 4184784 w 4853691"/>
              <a:gd name="connsiteY14378" fmla="*/ 1213423 h 4860733"/>
              <a:gd name="connsiteX14379" fmla="*/ 4158966 w 4853691"/>
              <a:gd name="connsiteY14379" fmla="*/ 1171176 h 4860733"/>
              <a:gd name="connsiteX14380" fmla="*/ 4140190 w 4853691"/>
              <a:gd name="connsiteY14380" fmla="*/ 1140665 h 4860733"/>
              <a:gd name="connsiteX14381" fmla="*/ 4128455 w 4853691"/>
              <a:gd name="connsiteY14381" fmla="*/ 1121888 h 4860733"/>
              <a:gd name="connsiteX14382" fmla="*/ 4283360 w 4853691"/>
              <a:gd name="connsiteY14382" fmla="*/ 1213423 h 4860733"/>
              <a:gd name="connsiteX14383" fmla="*/ 4295095 w 4853691"/>
              <a:gd name="connsiteY14383" fmla="*/ 1241588 h 4860733"/>
              <a:gd name="connsiteX14384" fmla="*/ 4410100 w 4853691"/>
              <a:gd name="connsiteY14384" fmla="*/ 1556092 h 4860733"/>
              <a:gd name="connsiteX14385" fmla="*/ 4675317 w 4853691"/>
              <a:gd name="connsiteY14385" fmla="*/ 1607727 h 4860733"/>
              <a:gd name="connsiteX14386" fmla="*/ 4672970 w 4853691"/>
              <a:gd name="connsiteY14386" fmla="*/ 1595992 h 4860733"/>
              <a:gd name="connsiteX14387" fmla="*/ 4712869 w 4853691"/>
              <a:gd name="connsiteY14387" fmla="*/ 1673444 h 4860733"/>
              <a:gd name="connsiteX14388" fmla="*/ 4719911 w 4853691"/>
              <a:gd name="connsiteY14388" fmla="*/ 1694568 h 4860733"/>
              <a:gd name="connsiteX14389" fmla="*/ 4680011 w 4853691"/>
              <a:gd name="connsiteY14389" fmla="*/ 1624156 h 4860733"/>
              <a:gd name="connsiteX14390" fmla="*/ 4675317 w 4853691"/>
              <a:gd name="connsiteY14390" fmla="*/ 1607727 h 4860733"/>
              <a:gd name="connsiteX14391" fmla="*/ 4719911 w 4853691"/>
              <a:gd name="connsiteY14391" fmla="*/ 1687526 h 4860733"/>
              <a:gd name="connsiteX14392" fmla="*/ 4757463 w 4853691"/>
              <a:gd name="connsiteY14392" fmla="*/ 1774367 h 4860733"/>
              <a:gd name="connsiteX14393" fmla="*/ 4757463 w 4853691"/>
              <a:gd name="connsiteY14393" fmla="*/ 1774367 h 4860733"/>
              <a:gd name="connsiteX14394" fmla="*/ 4726952 w 4853691"/>
              <a:gd name="connsiteY14394" fmla="*/ 1703956 h 4860733"/>
              <a:gd name="connsiteX14395" fmla="*/ 4719911 w 4853691"/>
              <a:gd name="connsiteY14395" fmla="*/ 1687526 h 4860733"/>
              <a:gd name="connsiteX14396" fmla="*/ 2433887 w 4853691"/>
              <a:gd name="connsiteY14396" fmla="*/ 251134 h 4860733"/>
              <a:gd name="connsiteX14397" fmla="*/ 2436234 w 4853691"/>
              <a:gd name="connsiteY14397" fmla="*/ 262869 h 4860733"/>
              <a:gd name="connsiteX14398" fmla="*/ 2438581 w 4853691"/>
              <a:gd name="connsiteY14398" fmla="*/ 279299 h 4860733"/>
              <a:gd name="connsiteX14399" fmla="*/ 2440928 w 4853691"/>
              <a:gd name="connsiteY14399" fmla="*/ 291034 h 4860733"/>
              <a:gd name="connsiteX14400" fmla="*/ 2443275 w 4853691"/>
              <a:gd name="connsiteY14400" fmla="*/ 309810 h 4860733"/>
              <a:gd name="connsiteX14401" fmla="*/ 2445622 w 4853691"/>
              <a:gd name="connsiteY14401" fmla="*/ 321545 h 4860733"/>
              <a:gd name="connsiteX14402" fmla="*/ 2447970 w 4853691"/>
              <a:gd name="connsiteY14402" fmla="*/ 340322 h 4860733"/>
              <a:gd name="connsiteX14403" fmla="*/ 2450317 w 4853691"/>
              <a:gd name="connsiteY14403" fmla="*/ 352057 h 4860733"/>
              <a:gd name="connsiteX14404" fmla="*/ 2455011 w 4853691"/>
              <a:gd name="connsiteY14404" fmla="*/ 373180 h 4860733"/>
              <a:gd name="connsiteX14405" fmla="*/ 2457358 w 4853691"/>
              <a:gd name="connsiteY14405" fmla="*/ 382569 h 4860733"/>
              <a:gd name="connsiteX14406" fmla="*/ 2459705 w 4853691"/>
              <a:gd name="connsiteY14406" fmla="*/ 398998 h 4860733"/>
              <a:gd name="connsiteX14407" fmla="*/ 2455011 w 4853691"/>
              <a:gd name="connsiteY14407" fmla="*/ 401345 h 4860733"/>
              <a:gd name="connsiteX14408" fmla="*/ 2452664 w 4853691"/>
              <a:gd name="connsiteY14408" fmla="*/ 396651 h 4860733"/>
              <a:gd name="connsiteX14409" fmla="*/ 2443275 w 4853691"/>
              <a:gd name="connsiteY14409" fmla="*/ 380222 h 4860733"/>
              <a:gd name="connsiteX14410" fmla="*/ 2431540 w 4853691"/>
              <a:gd name="connsiteY14410" fmla="*/ 361445 h 4860733"/>
              <a:gd name="connsiteX14411" fmla="*/ 2422152 w 4853691"/>
              <a:gd name="connsiteY14411" fmla="*/ 347363 h 4860733"/>
              <a:gd name="connsiteX14412" fmla="*/ 2410417 w 4853691"/>
              <a:gd name="connsiteY14412" fmla="*/ 328586 h 4860733"/>
              <a:gd name="connsiteX14413" fmla="*/ 2401029 w 4853691"/>
              <a:gd name="connsiteY14413" fmla="*/ 314504 h 4860733"/>
              <a:gd name="connsiteX14414" fmla="*/ 2386946 w 4853691"/>
              <a:gd name="connsiteY14414" fmla="*/ 295728 h 4860733"/>
              <a:gd name="connsiteX14415" fmla="*/ 2379905 w 4853691"/>
              <a:gd name="connsiteY14415" fmla="*/ 283993 h 4860733"/>
              <a:gd name="connsiteX14416" fmla="*/ 2372864 w 4853691"/>
              <a:gd name="connsiteY14416" fmla="*/ 274604 h 4860733"/>
              <a:gd name="connsiteX14417" fmla="*/ 2372864 w 4853691"/>
              <a:gd name="connsiteY14417" fmla="*/ 274604 h 4860733"/>
              <a:gd name="connsiteX14418" fmla="*/ 2393987 w 4853691"/>
              <a:gd name="connsiteY14418" fmla="*/ 253481 h 4860733"/>
              <a:gd name="connsiteX14419" fmla="*/ 2393987 w 4853691"/>
              <a:gd name="connsiteY14419" fmla="*/ 253481 h 4860733"/>
              <a:gd name="connsiteX14420" fmla="*/ 2417458 w 4853691"/>
              <a:gd name="connsiteY14420" fmla="*/ 251134 h 4860733"/>
              <a:gd name="connsiteX14421" fmla="*/ 2433887 w 4853691"/>
              <a:gd name="connsiteY14421" fmla="*/ 251134 h 4860733"/>
              <a:gd name="connsiteX14422" fmla="*/ 603191 w 4853691"/>
              <a:gd name="connsiteY14422" fmla="*/ 1114847 h 4860733"/>
              <a:gd name="connsiteX14423" fmla="*/ 603191 w 4853691"/>
              <a:gd name="connsiteY14423" fmla="*/ 1114847 h 4860733"/>
              <a:gd name="connsiteX14424" fmla="*/ 591456 w 4853691"/>
              <a:gd name="connsiteY14424" fmla="*/ 1135970 h 4860733"/>
              <a:gd name="connsiteX14425" fmla="*/ 567985 w 4853691"/>
              <a:gd name="connsiteY14425" fmla="*/ 1178217 h 4860733"/>
              <a:gd name="connsiteX14426" fmla="*/ 563291 w 4853691"/>
              <a:gd name="connsiteY14426" fmla="*/ 1187606 h 4860733"/>
              <a:gd name="connsiteX14427" fmla="*/ 563291 w 4853691"/>
              <a:gd name="connsiteY14427" fmla="*/ 1189953 h 4860733"/>
              <a:gd name="connsiteX14428" fmla="*/ 558597 w 4853691"/>
              <a:gd name="connsiteY14428" fmla="*/ 1189953 h 4860733"/>
              <a:gd name="connsiteX14429" fmla="*/ 556250 w 4853691"/>
              <a:gd name="connsiteY14429" fmla="*/ 1189953 h 4860733"/>
              <a:gd name="connsiteX14430" fmla="*/ 551556 w 4853691"/>
              <a:gd name="connsiteY14430" fmla="*/ 1180564 h 4860733"/>
              <a:gd name="connsiteX14431" fmla="*/ 586762 w 4853691"/>
              <a:gd name="connsiteY14431" fmla="*/ 1138318 h 4860733"/>
              <a:gd name="connsiteX14432" fmla="*/ 603191 w 4853691"/>
              <a:gd name="connsiteY14432" fmla="*/ 1114847 h 4860733"/>
              <a:gd name="connsiteX14433" fmla="*/ 312157 w 4853691"/>
              <a:gd name="connsiteY14433" fmla="*/ 1833043 h 4860733"/>
              <a:gd name="connsiteX14434" fmla="*/ 330934 w 4853691"/>
              <a:gd name="connsiteY14434" fmla="*/ 1807226 h 4860733"/>
              <a:gd name="connsiteX14435" fmla="*/ 356751 w 4853691"/>
              <a:gd name="connsiteY14435" fmla="*/ 1772020 h 4860733"/>
              <a:gd name="connsiteX14436" fmla="*/ 389610 w 4853691"/>
              <a:gd name="connsiteY14436" fmla="*/ 1732120 h 4860733"/>
              <a:gd name="connsiteX14437" fmla="*/ 415427 w 4853691"/>
              <a:gd name="connsiteY14437" fmla="*/ 1699262 h 4860733"/>
              <a:gd name="connsiteX14438" fmla="*/ 422468 w 4853691"/>
              <a:gd name="connsiteY14438" fmla="*/ 1701609 h 4860733"/>
              <a:gd name="connsiteX14439" fmla="*/ 422468 w 4853691"/>
              <a:gd name="connsiteY14439" fmla="*/ 1701609 h 4860733"/>
              <a:gd name="connsiteX14440" fmla="*/ 429509 w 4853691"/>
              <a:gd name="connsiteY14440" fmla="*/ 1706303 h 4860733"/>
              <a:gd name="connsiteX14441" fmla="*/ 312157 w 4853691"/>
              <a:gd name="connsiteY14441" fmla="*/ 1833043 h 4860733"/>
              <a:gd name="connsiteX14442" fmla="*/ 312157 w 4853691"/>
              <a:gd name="connsiteY14442" fmla="*/ 1833043 h 4860733"/>
              <a:gd name="connsiteX14443" fmla="*/ 53982 w 4853691"/>
              <a:gd name="connsiteY14443" fmla="*/ 2804721 h 4860733"/>
              <a:gd name="connsiteX14444" fmla="*/ 53982 w 4853691"/>
              <a:gd name="connsiteY14444" fmla="*/ 2804721 h 4860733"/>
              <a:gd name="connsiteX14445" fmla="*/ 53982 w 4853691"/>
              <a:gd name="connsiteY14445" fmla="*/ 2804721 h 4860733"/>
              <a:gd name="connsiteX14446" fmla="*/ 53982 w 4853691"/>
              <a:gd name="connsiteY14446" fmla="*/ 2804721 h 4860733"/>
              <a:gd name="connsiteX14447" fmla="*/ 53982 w 4853691"/>
              <a:gd name="connsiteY14447" fmla="*/ 2811762 h 4860733"/>
              <a:gd name="connsiteX14448" fmla="*/ 56329 w 4853691"/>
              <a:gd name="connsiteY14448" fmla="*/ 2821150 h 4860733"/>
              <a:gd name="connsiteX14449" fmla="*/ 63370 w 4853691"/>
              <a:gd name="connsiteY14449" fmla="*/ 2849314 h 4860733"/>
              <a:gd name="connsiteX14450" fmla="*/ 63370 w 4853691"/>
              <a:gd name="connsiteY14450" fmla="*/ 2849314 h 4860733"/>
              <a:gd name="connsiteX14451" fmla="*/ 63370 w 4853691"/>
              <a:gd name="connsiteY14451" fmla="*/ 2846967 h 4860733"/>
              <a:gd name="connsiteX14452" fmla="*/ 58676 w 4853691"/>
              <a:gd name="connsiteY14452" fmla="*/ 2823497 h 4860733"/>
              <a:gd name="connsiteX14453" fmla="*/ 53982 w 4853691"/>
              <a:gd name="connsiteY14453" fmla="*/ 2811762 h 4860733"/>
              <a:gd name="connsiteX14454" fmla="*/ 117352 w 4853691"/>
              <a:gd name="connsiteY14454" fmla="*/ 3018302 h 4860733"/>
              <a:gd name="connsiteX14455" fmla="*/ 117352 w 4853691"/>
              <a:gd name="connsiteY14455" fmla="*/ 3018302 h 4860733"/>
              <a:gd name="connsiteX14456" fmla="*/ 117352 w 4853691"/>
              <a:gd name="connsiteY14456" fmla="*/ 3018302 h 4860733"/>
              <a:gd name="connsiteX14457" fmla="*/ 117352 w 4853691"/>
              <a:gd name="connsiteY14457" fmla="*/ 3018302 h 4860733"/>
              <a:gd name="connsiteX14458" fmla="*/ 4630723 w 4853691"/>
              <a:gd name="connsiteY14458" fmla="*/ 3457199 h 4860733"/>
              <a:gd name="connsiteX14459" fmla="*/ 4628376 w 4853691"/>
              <a:gd name="connsiteY14459" fmla="*/ 3461893 h 4860733"/>
              <a:gd name="connsiteX14460" fmla="*/ 4628376 w 4853691"/>
              <a:gd name="connsiteY14460" fmla="*/ 3461893 h 4860733"/>
              <a:gd name="connsiteX14461" fmla="*/ 4630723 w 4853691"/>
              <a:gd name="connsiteY14461" fmla="*/ 3457199 h 4860733"/>
              <a:gd name="connsiteX14462" fmla="*/ 4668275 w 4853691"/>
              <a:gd name="connsiteY14462" fmla="*/ 3375053 h 4860733"/>
              <a:gd name="connsiteX14463" fmla="*/ 4677664 w 4853691"/>
              <a:gd name="connsiteY14463" fmla="*/ 3349235 h 4860733"/>
              <a:gd name="connsiteX14464" fmla="*/ 4680011 w 4853691"/>
              <a:gd name="connsiteY14464" fmla="*/ 3349235 h 4860733"/>
              <a:gd name="connsiteX14465" fmla="*/ 4665929 w 4853691"/>
              <a:gd name="connsiteY14465" fmla="*/ 3382094 h 4860733"/>
              <a:gd name="connsiteX14466" fmla="*/ 4668275 w 4853691"/>
              <a:gd name="connsiteY14466" fmla="*/ 3375053 h 4860733"/>
              <a:gd name="connsiteX14467" fmla="*/ 4764504 w 4853691"/>
              <a:gd name="connsiteY14467" fmla="*/ 1959784 h 4860733"/>
              <a:gd name="connsiteX14468" fmla="*/ 4755116 w 4853691"/>
              <a:gd name="connsiteY14468" fmla="*/ 1917537 h 4860733"/>
              <a:gd name="connsiteX14469" fmla="*/ 4750422 w 4853691"/>
              <a:gd name="connsiteY14469" fmla="*/ 1898761 h 4860733"/>
              <a:gd name="connsiteX14470" fmla="*/ 4741034 w 4853691"/>
              <a:gd name="connsiteY14470" fmla="*/ 1856514 h 4860733"/>
              <a:gd name="connsiteX14471" fmla="*/ 4736340 w 4853691"/>
              <a:gd name="connsiteY14471" fmla="*/ 1833043 h 4860733"/>
              <a:gd name="connsiteX14472" fmla="*/ 4726952 w 4853691"/>
              <a:gd name="connsiteY14472" fmla="*/ 1795491 h 4860733"/>
              <a:gd name="connsiteX14473" fmla="*/ 4719911 w 4853691"/>
              <a:gd name="connsiteY14473" fmla="*/ 1769673 h 4860733"/>
              <a:gd name="connsiteX14474" fmla="*/ 4712869 w 4853691"/>
              <a:gd name="connsiteY14474" fmla="*/ 1746203 h 4860733"/>
              <a:gd name="connsiteX14475" fmla="*/ 4712869 w 4853691"/>
              <a:gd name="connsiteY14475" fmla="*/ 1746203 h 4860733"/>
              <a:gd name="connsiteX14476" fmla="*/ 4719911 w 4853691"/>
              <a:gd name="connsiteY14476" fmla="*/ 1762632 h 4860733"/>
              <a:gd name="connsiteX14477" fmla="*/ 4726952 w 4853691"/>
              <a:gd name="connsiteY14477" fmla="*/ 1781408 h 4860733"/>
              <a:gd name="connsiteX14478" fmla="*/ 4736340 w 4853691"/>
              <a:gd name="connsiteY14478" fmla="*/ 1811920 h 4860733"/>
              <a:gd name="connsiteX14479" fmla="*/ 4741034 w 4853691"/>
              <a:gd name="connsiteY14479" fmla="*/ 1828349 h 4860733"/>
              <a:gd name="connsiteX14480" fmla="*/ 4752769 w 4853691"/>
              <a:gd name="connsiteY14480" fmla="*/ 1868249 h 4860733"/>
              <a:gd name="connsiteX14481" fmla="*/ 4755116 w 4853691"/>
              <a:gd name="connsiteY14481" fmla="*/ 1875290 h 4860733"/>
              <a:gd name="connsiteX14482" fmla="*/ 4766852 w 4853691"/>
              <a:gd name="connsiteY14482" fmla="*/ 1922231 h 4860733"/>
              <a:gd name="connsiteX14483" fmla="*/ 4771546 w 4853691"/>
              <a:gd name="connsiteY14483" fmla="*/ 1936313 h 4860733"/>
              <a:gd name="connsiteX14484" fmla="*/ 4776240 w 4853691"/>
              <a:gd name="connsiteY14484" fmla="*/ 1962131 h 4860733"/>
              <a:gd name="connsiteX14485" fmla="*/ 4764504 w 4853691"/>
              <a:gd name="connsiteY14485" fmla="*/ 1957437 h 4860733"/>
              <a:gd name="connsiteX14486" fmla="*/ 4764504 w 4853691"/>
              <a:gd name="connsiteY14486" fmla="*/ 1959784 h 4860733"/>
              <a:gd name="connsiteX14487" fmla="*/ 4755116 w 4853691"/>
              <a:gd name="connsiteY14487" fmla="*/ 1821308 h 4860733"/>
              <a:gd name="connsiteX14488" fmla="*/ 4752769 w 4853691"/>
              <a:gd name="connsiteY14488" fmla="*/ 1811920 h 4860733"/>
              <a:gd name="connsiteX14489" fmla="*/ 4729299 w 4853691"/>
              <a:gd name="connsiteY14489" fmla="*/ 1727426 h 4860733"/>
              <a:gd name="connsiteX14490" fmla="*/ 4726952 w 4853691"/>
              <a:gd name="connsiteY14490" fmla="*/ 1718038 h 4860733"/>
              <a:gd name="connsiteX14491" fmla="*/ 4752769 w 4853691"/>
              <a:gd name="connsiteY14491" fmla="*/ 1779061 h 4860733"/>
              <a:gd name="connsiteX14492" fmla="*/ 4748075 w 4853691"/>
              <a:gd name="connsiteY14492" fmla="*/ 1790796 h 4860733"/>
              <a:gd name="connsiteX14493" fmla="*/ 4764504 w 4853691"/>
              <a:gd name="connsiteY14493" fmla="*/ 1809573 h 4860733"/>
              <a:gd name="connsiteX14494" fmla="*/ 4769198 w 4853691"/>
              <a:gd name="connsiteY14494" fmla="*/ 1821308 h 4860733"/>
              <a:gd name="connsiteX14495" fmla="*/ 4769198 w 4853691"/>
              <a:gd name="connsiteY14495" fmla="*/ 1823655 h 4860733"/>
              <a:gd name="connsiteX14496" fmla="*/ 4762157 w 4853691"/>
              <a:gd name="connsiteY14496" fmla="*/ 1840084 h 4860733"/>
              <a:gd name="connsiteX14497" fmla="*/ 4766852 w 4853691"/>
              <a:gd name="connsiteY14497" fmla="*/ 1851820 h 4860733"/>
              <a:gd name="connsiteX14498" fmla="*/ 4762157 w 4853691"/>
              <a:gd name="connsiteY14498" fmla="*/ 1858861 h 4860733"/>
              <a:gd name="connsiteX14499" fmla="*/ 4755116 w 4853691"/>
              <a:gd name="connsiteY14499" fmla="*/ 1821308 h 4860733"/>
              <a:gd name="connsiteX14500" fmla="*/ 4745728 w 4853691"/>
              <a:gd name="connsiteY14500" fmla="*/ 1727426 h 4860733"/>
              <a:gd name="connsiteX14501" fmla="*/ 4738687 w 4853691"/>
              <a:gd name="connsiteY14501" fmla="*/ 1706303 h 4860733"/>
              <a:gd name="connsiteX14502" fmla="*/ 4726952 w 4853691"/>
              <a:gd name="connsiteY14502" fmla="*/ 1668750 h 4860733"/>
              <a:gd name="connsiteX14503" fmla="*/ 4764504 w 4853691"/>
              <a:gd name="connsiteY14503" fmla="*/ 1772020 h 4860733"/>
              <a:gd name="connsiteX14504" fmla="*/ 4759810 w 4853691"/>
              <a:gd name="connsiteY14504" fmla="*/ 1774367 h 4860733"/>
              <a:gd name="connsiteX14505" fmla="*/ 4745728 w 4853691"/>
              <a:gd name="connsiteY14505" fmla="*/ 1727426 h 4860733"/>
              <a:gd name="connsiteX14506" fmla="*/ 4635417 w 4853691"/>
              <a:gd name="connsiteY14506" fmla="*/ 1492722 h 4860733"/>
              <a:gd name="connsiteX14507" fmla="*/ 4644805 w 4853691"/>
              <a:gd name="connsiteY14507" fmla="*/ 1518539 h 4860733"/>
              <a:gd name="connsiteX14508" fmla="*/ 4651846 w 4853691"/>
              <a:gd name="connsiteY14508" fmla="*/ 1539662 h 4860733"/>
              <a:gd name="connsiteX14509" fmla="*/ 4661234 w 4853691"/>
              <a:gd name="connsiteY14509" fmla="*/ 1565480 h 4860733"/>
              <a:gd name="connsiteX14510" fmla="*/ 4665929 w 4853691"/>
              <a:gd name="connsiteY14510" fmla="*/ 1581909 h 4860733"/>
              <a:gd name="connsiteX14511" fmla="*/ 4644805 w 4853691"/>
              <a:gd name="connsiteY14511" fmla="*/ 1546704 h 4860733"/>
              <a:gd name="connsiteX14512" fmla="*/ 4633070 w 4853691"/>
              <a:gd name="connsiteY14512" fmla="*/ 1518539 h 4860733"/>
              <a:gd name="connsiteX14513" fmla="*/ 4623682 w 4853691"/>
              <a:gd name="connsiteY14513" fmla="*/ 1495069 h 4860733"/>
              <a:gd name="connsiteX14514" fmla="*/ 4609599 w 4853691"/>
              <a:gd name="connsiteY14514" fmla="*/ 1464557 h 4860733"/>
              <a:gd name="connsiteX14515" fmla="*/ 4600211 w 4853691"/>
              <a:gd name="connsiteY14515" fmla="*/ 1443434 h 4860733"/>
              <a:gd name="connsiteX14516" fmla="*/ 4586129 w 4853691"/>
              <a:gd name="connsiteY14516" fmla="*/ 1410575 h 4860733"/>
              <a:gd name="connsiteX14517" fmla="*/ 4581435 w 4853691"/>
              <a:gd name="connsiteY14517" fmla="*/ 1401187 h 4860733"/>
              <a:gd name="connsiteX14518" fmla="*/ 4630723 w 4853691"/>
              <a:gd name="connsiteY14518" fmla="*/ 1476292 h 4860733"/>
              <a:gd name="connsiteX14519" fmla="*/ 4635417 w 4853691"/>
              <a:gd name="connsiteY14519" fmla="*/ 1492722 h 4860733"/>
              <a:gd name="connsiteX14520" fmla="*/ 4574393 w 4853691"/>
              <a:gd name="connsiteY14520" fmla="*/ 1391799 h 4860733"/>
              <a:gd name="connsiteX14521" fmla="*/ 4581435 w 4853691"/>
              <a:gd name="connsiteY14521" fmla="*/ 1405881 h 4860733"/>
              <a:gd name="connsiteX14522" fmla="*/ 4595517 w 4853691"/>
              <a:gd name="connsiteY14522" fmla="*/ 1434045 h 4860733"/>
              <a:gd name="connsiteX14523" fmla="*/ 4607252 w 4853691"/>
              <a:gd name="connsiteY14523" fmla="*/ 1457516 h 4860733"/>
              <a:gd name="connsiteX14524" fmla="*/ 4618988 w 4853691"/>
              <a:gd name="connsiteY14524" fmla="*/ 1488027 h 4860733"/>
              <a:gd name="connsiteX14525" fmla="*/ 4628376 w 4853691"/>
              <a:gd name="connsiteY14525" fmla="*/ 1511498 h 4860733"/>
              <a:gd name="connsiteX14526" fmla="*/ 4637764 w 4853691"/>
              <a:gd name="connsiteY14526" fmla="*/ 1537315 h 4860733"/>
              <a:gd name="connsiteX14527" fmla="*/ 4609599 w 4853691"/>
              <a:gd name="connsiteY14527" fmla="*/ 1495069 h 4860733"/>
              <a:gd name="connsiteX14528" fmla="*/ 4607252 w 4853691"/>
              <a:gd name="connsiteY14528" fmla="*/ 1492722 h 4860733"/>
              <a:gd name="connsiteX14529" fmla="*/ 4590823 w 4853691"/>
              <a:gd name="connsiteY14529" fmla="*/ 1462210 h 4860733"/>
              <a:gd name="connsiteX14530" fmla="*/ 4579088 w 4853691"/>
              <a:gd name="connsiteY14530" fmla="*/ 1441087 h 4860733"/>
              <a:gd name="connsiteX14531" fmla="*/ 4562658 w 4853691"/>
              <a:gd name="connsiteY14531" fmla="*/ 1410575 h 4860733"/>
              <a:gd name="connsiteX14532" fmla="*/ 4550923 w 4853691"/>
              <a:gd name="connsiteY14532" fmla="*/ 1389451 h 4860733"/>
              <a:gd name="connsiteX14533" fmla="*/ 4532147 w 4853691"/>
              <a:gd name="connsiteY14533" fmla="*/ 1356593 h 4860733"/>
              <a:gd name="connsiteX14534" fmla="*/ 4522759 w 4853691"/>
              <a:gd name="connsiteY14534" fmla="*/ 1340164 h 4860733"/>
              <a:gd name="connsiteX14535" fmla="*/ 4492247 w 4853691"/>
              <a:gd name="connsiteY14535" fmla="*/ 1293223 h 4860733"/>
              <a:gd name="connsiteX14536" fmla="*/ 4478165 w 4853691"/>
              <a:gd name="connsiteY14536" fmla="*/ 1274446 h 4860733"/>
              <a:gd name="connsiteX14537" fmla="*/ 4574393 w 4853691"/>
              <a:gd name="connsiteY14537" fmla="*/ 1391799 h 4860733"/>
              <a:gd name="connsiteX14538" fmla="*/ 3020649 w 4853691"/>
              <a:gd name="connsiteY14538" fmla="*/ 373180 h 4860733"/>
              <a:gd name="connsiteX14539" fmla="*/ 3008914 w 4853691"/>
              <a:gd name="connsiteY14539" fmla="*/ 377874 h 4860733"/>
              <a:gd name="connsiteX14540" fmla="*/ 2999525 w 4853691"/>
              <a:gd name="connsiteY14540" fmla="*/ 382569 h 4860733"/>
              <a:gd name="connsiteX14541" fmla="*/ 2985443 w 4853691"/>
              <a:gd name="connsiteY14541" fmla="*/ 373180 h 4860733"/>
              <a:gd name="connsiteX14542" fmla="*/ 2985443 w 4853691"/>
              <a:gd name="connsiteY14542" fmla="*/ 373180 h 4860733"/>
              <a:gd name="connsiteX14543" fmla="*/ 3011261 w 4853691"/>
              <a:gd name="connsiteY14543" fmla="*/ 373180 h 4860733"/>
              <a:gd name="connsiteX14544" fmla="*/ 3020649 w 4853691"/>
              <a:gd name="connsiteY14544" fmla="*/ 373180 h 4860733"/>
              <a:gd name="connsiteX14545" fmla="*/ 2980749 w 4853691"/>
              <a:gd name="connsiteY14545" fmla="*/ 373180 h 4860733"/>
              <a:gd name="connsiteX14546" fmla="*/ 2966667 w 4853691"/>
              <a:gd name="connsiteY14546" fmla="*/ 382569 h 4860733"/>
              <a:gd name="connsiteX14547" fmla="*/ 2961973 w 4853691"/>
              <a:gd name="connsiteY14547" fmla="*/ 380222 h 4860733"/>
              <a:gd name="connsiteX14548" fmla="*/ 2952585 w 4853691"/>
              <a:gd name="connsiteY14548" fmla="*/ 373180 h 4860733"/>
              <a:gd name="connsiteX14549" fmla="*/ 2952585 w 4853691"/>
              <a:gd name="connsiteY14549" fmla="*/ 373180 h 4860733"/>
              <a:gd name="connsiteX14550" fmla="*/ 2980749 w 4853691"/>
              <a:gd name="connsiteY14550" fmla="*/ 373180 h 4860733"/>
              <a:gd name="connsiteX14551" fmla="*/ 2408070 w 4853691"/>
              <a:gd name="connsiteY14551" fmla="*/ 234705 h 4860733"/>
              <a:gd name="connsiteX14552" fmla="*/ 2424499 w 4853691"/>
              <a:gd name="connsiteY14552" fmla="*/ 244093 h 4860733"/>
              <a:gd name="connsiteX14553" fmla="*/ 2433887 w 4853691"/>
              <a:gd name="connsiteY14553" fmla="*/ 241746 h 4860733"/>
              <a:gd name="connsiteX14554" fmla="*/ 2436234 w 4853691"/>
              <a:gd name="connsiteY14554" fmla="*/ 248787 h 4860733"/>
              <a:gd name="connsiteX14555" fmla="*/ 2412764 w 4853691"/>
              <a:gd name="connsiteY14555" fmla="*/ 251134 h 4860733"/>
              <a:gd name="connsiteX14556" fmla="*/ 2396334 w 4853691"/>
              <a:gd name="connsiteY14556" fmla="*/ 253481 h 4860733"/>
              <a:gd name="connsiteX14557" fmla="*/ 2393987 w 4853691"/>
              <a:gd name="connsiteY14557" fmla="*/ 246440 h 4860733"/>
              <a:gd name="connsiteX14558" fmla="*/ 2401029 w 4853691"/>
              <a:gd name="connsiteY14558" fmla="*/ 241746 h 4860733"/>
              <a:gd name="connsiteX14559" fmla="*/ 2408070 w 4853691"/>
              <a:gd name="connsiteY14559" fmla="*/ 234705 h 4860733"/>
              <a:gd name="connsiteX14560" fmla="*/ 943513 w 4853691"/>
              <a:gd name="connsiteY14560" fmla="*/ 781566 h 4860733"/>
              <a:gd name="connsiteX14561" fmla="*/ 927083 w 4853691"/>
              <a:gd name="connsiteY14561" fmla="*/ 795649 h 4860733"/>
              <a:gd name="connsiteX14562" fmla="*/ 903613 w 4853691"/>
              <a:gd name="connsiteY14562" fmla="*/ 816772 h 4860733"/>
              <a:gd name="connsiteX14563" fmla="*/ 880142 w 4853691"/>
              <a:gd name="connsiteY14563" fmla="*/ 837896 h 4860733"/>
              <a:gd name="connsiteX14564" fmla="*/ 866060 w 4853691"/>
              <a:gd name="connsiteY14564" fmla="*/ 849631 h 4860733"/>
              <a:gd name="connsiteX14565" fmla="*/ 861366 w 4853691"/>
              <a:gd name="connsiteY14565" fmla="*/ 847284 h 4860733"/>
              <a:gd name="connsiteX14566" fmla="*/ 863713 w 4853691"/>
              <a:gd name="connsiteY14566" fmla="*/ 840243 h 4860733"/>
              <a:gd name="connsiteX14567" fmla="*/ 870754 w 4853691"/>
              <a:gd name="connsiteY14567" fmla="*/ 826160 h 4860733"/>
              <a:gd name="connsiteX14568" fmla="*/ 882489 w 4853691"/>
              <a:gd name="connsiteY14568" fmla="*/ 802690 h 4860733"/>
              <a:gd name="connsiteX14569" fmla="*/ 889531 w 4853691"/>
              <a:gd name="connsiteY14569" fmla="*/ 788608 h 4860733"/>
              <a:gd name="connsiteX14570" fmla="*/ 891878 w 4853691"/>
              <a:gd name="connsiteY14570" fmla="*/ 781566 h 4860733"/>
              <a:gd name="connsiteX14571" fmla="*/ 908307 w 4853691"/>
              <a:gd name="connsiteY14571" fmla="*/ 779219 h 4860733"/>
              <a:gd name="connsiteX14572" fmla="*/ 943513 w 4853691"/>
              <a:gd name="connsiteY14572" fmla="*/ 781566 h 4860733"/>
              <a:gd name="connsiteX14573" fmla="*/ 788608 w 4853691"/>
              <a:gd name="connsiteY14573" fmla="*/ 816772 h 4860733"/>
              <a:gd name="connsiteX14574" fmla="*/ 788608 w 4853691"/>
              <a:gd name="connsiteY14574" fmla="*/ 816772 h 4860733"/>
              <a:gd name="connsiteX14575" fmla="*/ 781566 w 4853691"/>
              <a:gd name="connsiteY14575" fmla="*/ 828507 h 4860733"/>
              <a:gd name="connsiteX14576" fmla="*/ 776872 w 4853691"/>
              <a:gd name="connsiteY14576" fmla="*/ 835549 h 4860733"/>
              <a:gd name="connsiteX14577" fmla="*/ 788608 w 4853691"/>
              <a:gd name="connsiteY14577" fmla="*/ 816772 h 4860733"/>
              <a:gd name="connsiteX14578" fmla="*/ 788608 w 4853691"/>
              <a:gd name="connsiteY14578" fmla="*/ 816772 h 4860733"/>
              <a:gd name="connsiteX14579" fmla="*/ 422468 w 4853691"/>
              <a:gd name="connsiteY14579" fmla="*/ 1232199 h 4860733"/>
              <a:gd name="connsiteX14580" fmla="*/ 410733 w 4853691"/>
              <a:gd name="connsiteY14580" fmla="*/ 1239241 h 4860733"/>
              <a:gd name="connsiteX14581" fmla="*/ 406039 w 4853691"/>
              <a:gd name="connsiteY14581" fmla="*/ 1241588 h 4860733"/>
              <a:gd name="connsiteX14582" fmla="*/ 427162 w 4853691"/>
              <a:gd name="connsiteY14582" fmla="*/ 1208729 h 4860733"/>
              <a:gd name="connsiteX14583" fmla="*/ 436551 w 4853691"/>
              <a:gd name="connsiteY14583" fmla="*/ 1194647 h 4860733"/>
              <a:gd name="connsiteX14584" fmla="*/ 452980 w 4853691"/>
              <a:gd name="connsiteY14584" fmla="*/ 1171176 h 4860733"/>
              <a:gd name="connsiteX14585" fmla="*/ 457674 w 4853691"/>
              <a:gd name="connsiteY14585" fmla="*/ 1173523 h 4860733"/>
              <a:gd name="connsiteX14586" fmla="*/ 455327 w 4853691"/>
              <a:gd name="connsiteY14586" fmla="*/ 1182911 h 4860733"/>
              <a:gd name="connsiteX14587" fmla="*/ 450633 w 4853691"/>
              <a:gd name="connsiteY14587" fmla="*/ 1194647 h 4860733"/>
              <a:gd name="connsiteX14588" fmla="*/ 445939 w 4853691"/>
              <a:gd name="connsiteY14588" fmla="*/ 1208729 h 4860733"/>
              <a:gd name="connsiteX14589" fmla="*/ 443592 w 4853691"/>
              <a:gd name="connsiteY14589" fmla="*/ 1220464 h 4860733"/>
              <a:gd name="connsiteX14590" fmla="*/ 441245 w 4853691"/>
              <a:gd name="connsiteY14590" fmla="*/ 1222811 h 4860733"/>
              <a:gd name="connsiteX14591" fmla="*/ 422468 w 4853691"/>
              <a:gd name="connsiteY14591" fmla="*/ 1232199 h 4860733"/>
              <a:gd name="connsiteX14592" fmla="*/ 253481 w 4853691"/>
              <a:gd name="connsiteY14592" fmla="*/ 1718038 h 4860733"/>
              <a:gd name="connsiteX14593" fmla="*/ 253481 w 4853691"/>
              <a:gd name="connsiteY14593" fmla="*/ 1718038 h 4860733"/>
              <a:gd name="connsiteX14594" fmla="*/ 265216 w 4853691"/>
              <a:gd name="connsiteY14594" fmla="*/ 1708650 h 4860733"/>
              <a:gd name="connsiteX14595" fmla="*/ 276951 w 4853691"/>
              <a:gd name="connsiteY14595" fmla="*/ 1701609 h 4860733"/>
              <a:gd name="connsiteX14596" fmla="*/ 288687 w 4853691"/>
              <a:gd name="connsiteY14596" fmla="*/ 1694568 h 4860733"/>
              <a:gd name="connsiteX14597" fmla="*/ 300422 w 4853691"/>
              <a:gd name="connsiteY14597" fmla="*/ 1687526 h 4860733"/>
              <a:gd name="connsiteX14598" fmla="*/ 312157 w 4853691"/>
              <a:gd name="connsiteY14598" fmla="*/ 1680485 h 4860733"/>
              <a:gd name="connsiteX14599" fmla="*/ 319198 w 4853691"/>
              <a:gd name="connsiteY14599" fmla="*/ 1675791 h 4860733"/>
              <a:gd name="connsiteX14600" fmla="*/ 323892 w 4853691"/>
              <a:gd name="connsiteY14600" fmla="*/ 1680485 h 4860733"/>
              <a:gd name="connsiteX14601" fmla="*/ 312157 w 4853691"/>
              <a:gd name="connsiteY14601" fmla="*/ 1694568 h 4860733"/>
              <a:gd name="connsiteX14602" fmla="*/ 302769 w 4853691"/>
              <a:gd name="connsiteY14602" fmla="*/ 1706303 h 4860733"/>
              <a:gd name="connsiteX14603" fmla="*/ 272257 w 4853691"/>
              <a:gd name="connsiteY14603" fmla="*/ 1743855 h 4860733"/>
              <a:gd name="connsiteX14604" fmla="*/ 265216 w 4853691"/>
              <a:gd name="connsiteY14604" fmla="*/ 1753244 h 4860733"/>
              <a:gd name="connsiteX14605" fmla="*/ 265216 w 4853691"/>
              <a:gd name="connsiteY14605" fmla="*/ 1750897 h 4860733"/>
              <a:gd name="connsiteX14606" fmla="*/ 253481 w 4853691"/>
              <a:gd name="connsiteY14606" fmla="*/ 1718038 h 4860733"/>
              <a:gd name="connsiteX14607" fmla="*/ 93882 w 4853691"/>
              <a:gd name="connsiteY14607" fmla="*/ 2952584 h 4860733"/>
              <a:gd name="connsiteX14608" fmla="*/ 93882 w 4853691"/>
              <a:gd name="connsiteY14608" fmla="*/ 2954932 h 4860733"/>
              <a:gd name="connsiteX14609" fmla="*/ 93882 w 4853691"/>
              <a:gd name="connsiteY14609" fmla="*/ 2957279 h 4860733"/>
              <a:gd name="connsiteX14610" fmla="*/ 93882 w 4853691"/>
              <a:gd name="connsiteY14610" fmla="*/ 2957279 h 4860733"/>
              <a:gd name="connsiteX14611" fmla="*/ 93882 w 4853691"/>
              <a:gd name="connsiteY14611" fmla="*/ 2952584 h 4860733"/>
              <a:gd name="connsiteX14612" fmla="*/ 1232199 w 4853691"/>
              <a:gd name="connsiteY14612" fmla="*/ 4499288 h 4860733"/>
              <a:gd name="connsiteX14613" fmla="*/ 1236894 w 4853691"/>
              <a:gd name="connsiteY14613" fmla="*/ 4499288 h 4860733"/>
              <a:gd name="connsiteX14614" fmla="*/ 1236894 w 4853691"/>
              <a:gd name="connsiteY14614" fmla="*/ 4501635 h 4860733"/>
              <a:gd name="connsiteX14615" fmla="*/ 1236894 w 4853691"/>
              <a:gd name="connsiteY14615" fmla="*/ 4503982 h 4860733"/>
              <a:gd name="connsiteX14616" fmla="*/ 1227505 w 4853691"/>
              <a:gd name="connsiteY14616" fmla="*/ 4496941 h 4860733"/>
              <a:gd name="connsiteX14617" fmla="*/ 1232199 w 4853691"/>
              <a:gd name="connsiteY14617" fmla="*/ 4499288 h 4860733"/>
              <a:gd name="connsiteX14618" fmla="*/ 1938660 w 4853691"/>
              <a:gd name="connsiteY14618" fmla="*/ 4790322 h 4860733"/>
              <a:gd name="connsiteX14619" fmla="*/ 1931619 w 4853691"/>
              <a:gd name="connsiteY14619" fmla="*/ 4776239 h 4860733"/>
              <a:gd name="connsiteX14620" fmla="*/ 1969172 w 4853691"/>
              <a:gd name="connsiteY14620" fmla="*/ 4783281 h 4860733"/>
              <a:gd name="connsiteX14621" fmla="*/ 2006725 w 4853691"/>
              <a:gd name="connsiteY14621" fmla="*/ 4790322 h 4860733"/>
              <a:gd name="connsiteX14622" fmla="*/ 1997336 w 4853691"/>
              <a:gd name="connsiteY14622" fmla="*/ 4790322 h 4860733"/>
              <a:gd name="connsiteX14623" fmla="*/ 1964478 w 4853691"/>
              <a:gd name="connsiteY14623" fmla="*/ 4790322 h 4860733"/>
              <a:gd name="connsiteX14624" fmla="*/ 1938660 w 4853691"/>
              <a:gd name="connsiteY14624" fmla="*/ 4790322 h 4860733"/>
              <a:gd name="connsiteX14625" fmla="*/ 4604905 w 4853691"/>
              <a:gd name="connsiteY14625" fmla="*/ 3504140 h 4860733"/>
              <a:gd name="connsiteX14626" fmla="*/ 4609599 w 4853691"/>
              <a:gd name="connsiteY14626" fmla="*/ 3497099 h 4860733"/>
              <a:gd name="connsiteX14627" fmla="*/ 4614294 w 4853691"/>
              <a:gd name="connsiteY14627" fmla="*/ 3499446 h 4860733"/>
              <a:gd name="connsiteX14628" fmla="*/ 4607252 w 4853691"/>
              <a:gd name="connsiteY14628" fmla="*/ 3513529 h 4860733"/>
              <a:gd name="connsiteX14629" fmla="*/ 4600211 w 4853691"/>
              <a:gd name="connsiteY14629" fmla="*/ 3511182 h 4860733"/>
              <a:gd name="connsiteX14630" fmla="*/ 4604905 w 4853691"/>
              <a:gd name="connsiteY14630" fmla="*/ 3504140 h 4860733"/>
              <a:gd name="connsiteX14631" fmla="*/ 4640111 w 4853691"/>
              <a:gd name="connsiteY14631" fmla="*/ 3440770 h 4860733"/>
              <a:gd name="connsiteX14632" fmla="*/ 4642458 w 4853691"/>
              <a:gd name="connsiteY14632" fmla="*/ 3433729 h 4860733"/>
              <a:gd name="connsiteX14633" fmla="*/ 4647152 w 4853691"/>
              <a:gd name="connsiteY14633" fmla="*/ 3426688 h 4860733"/>
              <a:gd name="connsiteX14634" fmla="*/ 4640111 w 4853691"/>
              <a:gd name="connsiteY14634" fmla="*/ 3443117 h 4860733"/>
              <a:gd name="connsiteX14635" fmla="*/ 4640111 w 4853691"/>
              <a:gd name="connsiteY14635" fmla="*/ 3440770 h 4860733"/>
              <a:gd name="connsiteX14636" fmla="*/ 4795016 w 4853691"/>
              <a:gd name="connsiteY14636" fmla="*/ 1959784 h 4860733"/>
              <a:gd name="connsiteX14637" fmla="*/ 4795016 w 4853691"/>
              <a:gd name="connsiteY14637" fmla="*/ 1955090 h 4860733"/>
              <a:gd name="connsiteX14638" fmla="*/ 4792669 w 4853691"/>
              <a:gd name="connsiteY14638" fmla="*/ 1924578 h 4860733"/>
              <a:gd name="connsiteX14639" fmla="*/ 4792669 w 4853691"/>
              <a:gd name="connsiteY14639" fmla="*/ 1919884 h 4860733"/>
              <a:gd name="connsiteX14640" fmla="*/ 4790322 w 4853691"/>
              <a:gd name="connsiteY14640" fmla="*/ 1896413 h 4860733"/>
              <a:gd name="connsiteX14641" fmla="*/ 4790322 w 4853691"/>
              <a:gd name="connsiteY14641" fmla="*/ 1889372 h 4860733"/>
              <a:gd name="connsiteX14642" fmla="*/ 4790322 w 4853691"/>
              <a:gd name="connsiteY14642" fmla="*/ 1884678 h 4860733"/>
              <a:gd name="connsiteX14643" fmla="*/ 4792669 w 4853691"/>
              <a:gd name="connsiteY14643" fmla="*/ 1884678 h 4860733"/>
              <a:gd name="connsiteX14644" fmla="*/ 4795016 w 4853691"/>
              <a:gd name="connsiteY14644" fmla="*/ 1894066 h 4860733"/>
              <a:gd name="connsiteX14645" fmla="*/ 4799710 w 4853691"/>
              <a:gd name="connsiteY14645" fmla="*/ 1910496 h 4860733"/>
              <a:gd name="connsiteX14646" fmla="*/ 4802057 w 4853691"/>
              <a:gd name="connsiteY14646" fmla="*/ 1919884 h 4860733"/>
              <a:gd name="connsiteX14647" fmla="*/ 4806751 w 4853691"/>
              <a:gd name="connsiteY14647" fmla="*/ 1938660 h 4860733"/>
              <a:gd name="connsiteX14648" fmla="*/ 4809098 w 4853691"/>
              <a:gd name="connsiteY14648" fmla="*/ 1948049 h 4860733"/>
              <a:gd name="connsiteX14649" fmla="*/ 4811445 w 4853691"/>
              <a:gd name="connsiteY14649" fmla="*/ 1957437 h 4860733"/>
              <a:gd name="connsiteX14650" fmla="*/ 4799710 w 4853691"/>
              <a:gd name="connsiteY14650" fmla="*/ 1966825 h 4860733"/>
              <a:gd name="connsiteX14651" fmla="*/ 4795016 w 4853691"/>
              <a:gd name="connsiteY14651" fmla="*/ 1959784 h 4860733"/>
              <a:gd name="connsiteX14652" fmla="*/ 4778587 w 4853691"/>
              <a:gd name="connsiteY14652" fmla="*/ 1821308 h 4860733"/>
              <a:gd name="connsiteX14653" fmla="*/ 4776240 w 4853691"/>
              <a:gd name="connsiteY14653" fmla="*/ 1821308 h 4860733"/>
              <a:gd name="connsiteX14654" fmla="*/ 4771546 w 4853691"/>
              <a:gd name="connsiteY14654" fmla="*/ 1809573 h 4860733"/>
              <a:gd name="connsiteX14655" fmla="*/ 4771546 w 4853691"/>
              <a:gd name="connsiteY14655" fmla="*/ 1809573 h 4860733"/>
              <a:gd name="connsiteX14656" fmla="*/ 4776240 w 4853691"/>
              <a:gd name="connsiteY14656" fmla="*/ 1809573 h 4860733"/>
              <a:gd name="connsiteX14657" fmla="*/ 4778587 w 4853691"/>
              <a:gd name="connsiteY14657" fmla="*/ 1821308 h 4860733"/>
              <a:gd name="connsiteX14658" fmla="*/ 4607252 w 4853691"/>
              <a:gd name="connsiteY14658" fmla="*/ 1401187 h 4860733"/>
              <a:gd name="connsiteX14659" fmla="*/ 4600211 w 4853691"/>
              <a:gd name="connsiteY14659" fmla="*/ 1389451 h 4860733"/>
              <a:gd name="connsiteX14660" fmla="*/ 4595517 w 4853691"/>
              <a:gd name="connsiteY14660" fmla="*/ 1375369 h 4860733"/>
              <a:gd name="connsiteX14661" fmla="*/ 4590823 w 4853691"/>
              <a:gd name="connsiteY14661" fmla="*/ 1365981 h 4860733"/>
              <a:gd name="connsiteX14662" fmla="*/ 4593170 w 4853691"/>
              <a:gd name="connsiteY14662" fmla="*/ 1370675 h 4860733"/>
              <a:gd name="connsiteX14663" fmla="*/ 4607252 w 4853691"/>
              <a:gd name="connsiteY14663" fmla="*/ 1401187 h 4860733"/>
              <a:gd name="connsiteX14664" fmla="*/ 309810 w 4853691"/>
              <a:gd name="connsiteY14664" fmla="*/ 1354246 h 4860733"/>
              <a:gd name="connsiteX14665" fmla="*/ 305116 w 4853691"/>
              <a:gd name="connsiteY14665" fmla="*/ 1361287 h 4860733"/>
              <a:gd name="connsiteX14666" fmla="*/ 302769 w 4853691"/>
              <a:gd name="connsiteY14666" fmla="*/ 1363634 h 4860733"/>
              <a:gd name="connsiteX14667" fmla="*/ 305116 w 4853691"/>
              <a:gd name="connsiteY14667" fmla="*/ 1354246 h 4860733"/>
              <a:gd name="connsiteX14668" fmla="*/ 309810 w 4853691"/>
              <a:gd name="connsiteY14668" fmla="*/ 1354246 h 4860733"/>
              <a:gd name="connsiteX14669" fmla="*/ 93882 w 4853691"/>
              <a:gd name="connsiteY14669" fmla="*/ 1966825 h 4860733"/>
              <a:gd name="connsiteX14670" fmla="*/ 100923 w 4853691"/>
              <a:gd name="connsiteY14670" fmla="*/ 1945702 h 4860733"/>
              <a:gd name="connsiteX14671" fmla="*/ 110311 w 4853691"/>
              <a:gd name="connsiteY14671" fmla="*/ 1919884 h 4860733"/>
              <a:gd name="connsiteX14672" fmla="*/ 117352 w 4853691"/>
              <a:gd name="connsiteY14672" fmla="*/ 1901108 h 4860733"/>
              <a:gd name="connsiteX14673" fmla="*/ 124393 w 4853691"/>
              <a:gd name="connsiteY14673" fmla="*/ 1882331 h 4860733"/>
              <a:gd name="connsiteX14674" fmla="*/ 131435 w 4853691"/>
              <a:gd name="connsiteY14674" fmla="*/ 1868249 h 4860733"/>
              <a:gd name="connsiteX14675" fmla="*/ 138476 w 4853691"/>
              <a:gd name="connsiteY14675" fmla="*/ 1856514 h 4860733"/>
              <a:gd name="connsiteX14676" fmla="*/ 147864 w 4853691"/>
              <a:gd name="connsiteY14676" fmla="*/ 1840084 h 4860733"/>
              <a:gd name="connsiteX14677" fmla="*/ 154905 w 4853691"/>
              <a:gd name="connsiteY14677" fmla="*/ 1828349 h 4860733"/>
              <a:gd name="connsiteX14678" fmla="*/ 164293 w 4853691"/>
              <a:gd name="connsiteY14678" fmla="*/ 1814267 h 4860733"/>
              <a:gd name="connsiteX14679" fmla="*/ 173681 w 4853691"/>
              <a:gd name="connsiteY14679" fmla="*/ 1802532 h 4860733"/>
              <a:gd name="connsiteX14680" fmla="*/ 183070 w 4853691"/>
              <a:gd name="connsiteY14680" fmla="*/ 1788449 h 4860733"/>
              <a:gd name="connsiteX14681" fmla="*/ 192458 w 4853691"/>
              <a:gd name="connsiteY14681" fmla="*/ 1776714 h 4860733"/>
              <a:gd name="connsiteX14682" fmla="*/ 201846 w 4853691"/>
              <a:gd name="connsiteY14682" fmla="*/ 1764979 h 4860733"/>
              <a:gd name="connsiteX14683" fmla="*/ 211234 w 4853691"/>
              <a:gd name="connsiteY14683" fmla="*/ 1755591 h 4860733"/>
              <a:gd name="connsiteX14684" fmla="*/ 222969 w 4853691"/>
              <a:gd name="connsiteY14684" fmla="*/ 1743855 h 4860733"/>
              <a:gd name="connsiteX14685" fmla="*/ 232358 w 4853691"/>
              <a:gd name="connsiteY14685" fmla="*/ 1734467 h 4860733"/>
              <a:gd name="connsiteX14686" fmla="*/ 244093 w 4853691"/>
              <a:gd name="connsiteY14686" fmla="*/ 1725079 h 4860733"/>
              <a:gd name="connsiteX14687" fmla="*/ 253481 w 4853691"/>
              <a:gd name="connsiteY14687" fmla="*/ 1718038 h 4860733"/>
              <a:gd name="connsiteX14688" fmla="*/ 255828 w 4853691"/>
              <a:gd name="connsiteY14688" fmla="*/ 1727426 h 4860733"/>
              <a:gd name="connsiteX14689" fmla="*/ 258175 w 4853691"/>
              <a:gd name="connsiteY14689" fmla="*/ 1732120 h 4860733"/>
              <a:gd name="connsiteX14690" fmla="*/ 265216 w 4853691"/>
              <a:gd name="connsiteY14690" fmla="*/ 1750897 h 4860733"/>
              <a:gd name="connsiteX14691" fmla="*/ 265216 w 4853691"/>
              <a:gd name="connsiteY14691" fmla="*/ 1753244 h 4860733"/>
              <a:gd name="connsiteX14692" fmla="*/ 265216 w 4853691"/>
              <a:gd name="connsiteY14692" fmla="*/ 1755591 h 4860733"/>
              <a:gd name="connsiteX14693" fmla="*/ 262869 w 4853691"/>
              <a:gd name="connsiteY14693" fmla="*/ 1760285 h 4860733"/>
              <a:gd name="connsiteX14694" fmla="*/ 244093 w 4853691"/>
              <a:gd name="connsiteY14694" fmla="*/ 1783755 h 4860733"/>
              <a:gd name="connsiteX14695" fmla="*/ 232358 w 4853691"/>
              <a:gd name="connsiteY14695" fmla="*/ 1800185 h 4860733"/>
              <a:gd name="connsiteX14696" fmla="*/ 215928 w 4853691"/>
              <a:gd name="connsiteY14696" fmla="*/ 1823655 h 4860733"/>
              <a:gd name="connsiteX14697" fmla="*/ 204193 w 4853691"/>
              <a:gd name="connsiteY14697" fmla="*/ 1840084 h 4860733"/>
              <a:gd name="connsiteX14698" fmla="*/ 199499 w 4853691"/>
              <a:gd name="connsiteY14698" fmla="*/ 1847126 h 4860733"/>
              <a:gd name="connsiteX14699" fmla="*/ 86841 w 4853691"/>
              <a:gd name="connsiteY14699" fmla="*/ 1976213 h 4860733"/>
              <a:gd name="connsiteX14700" fmla="*/ 93882 w 4853691"/>
              <a:gd name="connsiteY14700" fmla="*/ 1966825 h 4860733"/>
              <a:gd name="connsiteX14701" fmla="*/ 1718038 w 4853691"/>
              <a:gd name="connsiteY14701" fmla="*/ 4726952 h 4860733"/>
              <a:gd name="connsiteX14702" fmla="*/ 1732120 w 4853691"/>
              <a:gd name="connsiteY14702" fmla="*/ 4733993 h 4860733"/>
              <a:gd name="connsiteX14703" fmla="*/ 1739161 w 4853691"/>
              <a:gd name="connsiteY14703" fmla="*/ 4738687 h 4860733"/>
              <a:gd name="connsiteX14704" fmla="*/ 1715691 w 4853691"/>
              <a:gd name="connsiteY14704" fmla="*/ 4731646 h 4860733"/>
              <a:gd name="connsiteX14705" fmla="*/ 1718038 w 4853691"/>
              <a:gd name="connsiteY14705" fmla="*/ 4726952 h 4860733"/>
              <a:gd name="connsiteX14706" fmla="*/ 2800027 w 4853691"/>
              <a:gd name="connsiteY14706" fmla="*/ 4813792 h 4860733"/>
              <a:gd name="connsiteX14707" fmla="*/ 2797679 w 4853691"/>
              <a:gd name="connsiteY14707" fmla="*/ 4806751 h 4860733"/>
              <a:gd name="connsiteX14708" fmla="*/ 2797679 w 4853691"/>
              <a:gd name="connsiteY14708" fmla="*/ 4806751 h 4860733"/>
              <a:gd name="connsiteX14709" fmla="*/ 2800027 w 4853691"/>
              <a:gd name="connsiteY14709" fmla="*/ 4804404 h 4860733"/>
              <a:gd name="connsiteX14710" fmla="*/ 2811762 w 4853691"/>
              <a:gd name="connsiteY14710" fmla="*/ 4811445 h 4860733"/>
              <a:gd name="connsiteX14711" fmla="*/ 2800027 w 4853691"/>
              <a:gd name="connsiteY14711" fmla="*/ 4813792 h 4860733"/>
              <a:gd name="connsiteX14712" fmla="*/ 4696440 w 4853691"/>
              <a:gd name="connsiteY14712" fmla="*/ 3314030 h 4860733"/>
              <a:gd name="connsiteX14713" fmla="*/ 4696440 w 4853691"/>
              <a:gd name="connsiteY14713" fmla="*/ 3311683 h 4860733"/>
              <a:gd name="connsiteX14714" fmla="*/ 4696440 w 4853691"/>
              <a:gd name="connsiteY14714" fmla="*/ 3309335 h 4860733"/>
              <a:gd name="connsiteX14715" fmla="*/ 4698787 w 4853691"/>
              <a:gd name="connsiteY14715" fmla="*/ 3302295 h 4860733"/>
              <a:gd name="connsiteX14716" fmla="*/ 4705828 w 4853691"/>
              <a:gd name="connsiteY14716" fmla="*/ 3285865 h 4860733"/>
              <a:gd name="connsiteX14717" fmla="*/ 4703481 w 4853691"/>
              <a:gd name="connsiteY14717" fmla="*/ 3290559 h 4860733"/>
              <a:gd name="connsiteX14718" fmla="*/ 4698787 w 4853691"/>
              <a:gd name="connsiteY14718" fmla="*/ 3299947 h 4860733"/>
              <a:gd name="connsiteX14719" fmla="*/ 4696440 w 4853691"/>
              <a:gd name="connsiteY14719" fmla="*/ 3314030 h 4860733"/>
              <a:gd name="connsiteX14720" fmla="*/ 4715216 w 4853691"/>
              <a:gd name="connsiteY14720" fmla="*/ 3257700 h 4860733"/>
              <a:gd name="connsiteX14721" fmla="*/ 4712869 w 4853691"/>
              <a:gd name="connsiteY14721" fmla="*/ 3264742 h 4860733"/>
              <a:gd name="connsiteX14722" fmla="*/ 4705828 w 4853691"/>
              <a:gd name="connsiteY14722" fmla="*/ 3281171 h 4860733"/>
              <a:gd name="connsiteX14723" fmla="*/ 4701134 w 4853691"/>
              <a:gd name="connsiteY14723" fmla="*/ 3290559 h 4860733"/>
              <a:gd name="connsiteX14724" fmla="*/ 4694093 w 4853691"/>
              <a:gd name="connsiteY14724" fmla="*/ 3304641 h 4860733"/>
              <a:gd name="connsiteX14725" fmla="*/ 4691746 w 4853691"/>
              <a:gd name="connsiteY14725" fmla="*/ 3309335 h 4860733"/>
              <a:gd name="connsiteX14726" fmla="*/ 4691746 w 4853691"/>
              <a:gd name="connsiteY14726" fmla="*/ 3306989 h 4860733"/>
              <a:gd name="connsiteX14727" fmla="*/ 4694093 w 4853691"/>
              <a:gd name="connsiteY14727" fmla="*/ 3297600 h 4860733"/>
              <a:gd name="connsiteX14728" fmla="*/ 4701134 w 4853691"/>
              <a:gd name="connsiteY14728" fmla="*/ 3274130 h 4860733"/>
              <a:gd name="connsiteX14729" fmla="*/ 4705828 w 4853691"/>
              <a:gd name="connsiteY14729" fmla="*/ 3257700 h 4860733"/>
              <a:gd name="connsiteX14730" fmla="*/ 4710522 w 4853691"/>
              <a:gd name="connsiteY14730" fmla="*/ 3248312 h 4860733"/>
              <a:gd name="connsiteX14731" fmla="*/ 4715216 w 4853691"/>
              <a:gd name="connsiteY14731" fmla="*/ 3250659 h 4860733"/>
              <a:gd name="connsiteX14732" fmla="*/ 4715216 w 4853691"/>
              <a:gd name="connsiteY14732" fmla="*/ 3257700 h 4860733"/>
              <a:gd name="connsiteX14733" fmla="*/ 4712869 w 4853691"/>
              <a:gd name="connsiteY14733" fmla="*/ 3243618 h 4860733"/>
              <a:gd name="connsiteX14734" fmla="*/ 4710522 w 4853691"/>
              <a:gd name="connsiteY14734" fmla="*/ 3250659 h 4860733"/>
              <a:gd name="connsiteX14735" fmla="*/ 4689399 w 4853691"/>
              <a:gd name="connsiteY14735" fmla="*/ 3299947 h 4860733"/>
              <a:gd name="connsiteX14736" fmla="*/ 4684705 w 4853691"/>
              <a:gd name="connsiteY14736" fmla="*/ 3297600 h 4860733"/>
              <a:gd name="connsiteX14737" fmla="*/ 4687052 w 4853691"/>
              <a:gd name="connsiteY14737" fmla="*/ 3292906 h 4860733"/>
              <a:gd name="connsiteX14738" fmla="*/ 4712869 w 4853691"/>
              <a:gd name="connsiteY14738" fmla="*/ 3241271 h 4860733"/>
              <a:gd name="connsiteX14739" fmla="*/ 4712869 w 4853691"/>
              <a:gd name="connsiteY14739" fmla="*/ 3243618 h 4860733"/>
              <a:gd name="connsiteX14740" fmla="*/ 4785628 w 4853691"/>
              <a:gd name="connsiteY14740" fmla="*/ 2060707 h 4860733"/>
              <a:gd name="connsiteX14741" fmla="*/ 4785628 w 4853691"/>
              <a:gd name="connsiteY14741" fmla="*/ 2058360 h 4860733"/>
              <a:gd name="connsiteX14742" fmla="*/ 4773892 w 4853691"/>
              <a:gd name="connsiteY14742" fmla="*/ 2002031 h 4860733"/>
              <a:gd name="connsiteX14743" fmla="*/ 4773892 w 4853691"/>
              <a:gd name="connsiteY14743" fmla="*/ 1999684 h 4860733"/>
              <a:gd name="connsiteX14744" fmla="*/ 4773892 w 4853691"/>
              <a:gd name="connsiteY14744" fmla="*/ 1999684 h 4860733"/>
              <a:gd name="connsiteX14745" fmla="*/ 4776240 w 4853691"/>
              <a:gd name="connsiteY14745" fmla="*/ 2006725 h 4860733"/>
              <a:gd name="connsiteX14746" fmla="*/ 4780934 w 4853691"/>
              <a:gd name="connsiteY14746" fmla="*/ 2020807 h 4860733"/>
              <a:gd name="connsiteX14747" fmla="*/ 4787975 w 4853691"/>
              <a:gd name="connsiteY14747" fmla="*/ 2041930 h 4860733"/>
              <a:gd name="connsiteX14748" fmla="*/ 4792669 w 4853691"/>
              <a:gd name="connsiteY14748" fmla="*/ 2056013 h 4860733"/>
              <a:gd name="connsiteX14749" fmla="*/ 4799710 w 4853691"/>
              <a:gd name="connsiteY14749" fmla="*/ 2081830 h 4860733"/>
              <a:gd name="connsiteX14750" fmla="*/ 4802057 w 4853691"/>
              <a:gd name="connsiteY14750" fmla="*/ 2093565 h 4860733"/>
              <a:gd name="connsiteX14751" fmla="*/ 4806751 w 4853691"/>
              <a:gd name="connsiteY14751" fmla="*/ 2112342 h 4860733"/>
              <a:gd name="connsiteX14752" fmla="*/ 4799710 w 4853691"/>
              <a:gd name="connsiteY14752" fmla="*/ 2114689 h 4860733"/>
              <a:gd name="connsiteX14753" fmla="*/ 4785628 w 4853691"/>
              <a:gd name="connsiteY14753" fmla="*/ 2060707 h 4860733"/>
              <a:gd name="connsiteX14754" fmla="*/ 4593170 w 4853691"/>
              <a:gd name="connsiteY14754" fmla="*/ 1377716 h 4860733"/>
              <a:gd name="connsiteX14755" fmla="*/ 4581435 w 4853691"/>
              <a:gd name="connsiteY14755" fmla="*/ 1358940 h 4860733"/>
              <a:gd name="connsiteX14756" fmla="*/ 4583782 w 4853691"/>
              <a:gd name="connsiteY14756" fmla="*/ 1358940 h 4860733"/>
              <a:gd name="connsiteX14757" fmla="*/ 4593170 w 4853691"/>
              <a:gd name="connsiteY14757" fmla="*/ 1377716 h 4860733"/>
              <a:gd name="connsiteX14758" fmla="*/ 3630881 w 4853691"/>
              <a:gd name="connsiteY14758" fmla="*/ 467062 h 4860733"/>
              <a:gd name="connsiteX14759" fmla="*/ 3628534 w 4853691"/>
              <a:gd name="connsiteY14759" fmla="*/ 462368 h 4860733"/>
              <a:gd name="connsiteX14760" fmla="*/ 3630881 w 4853691"/>
              <a:gd name="connsiteY14760" fmla="*/ 467062 h 4860733"/>
              <a:gd name="connsiteX14761" fmla="*/ 3630881 w 4853691"/>
              <a:gd name="connsiteY14761" fmla="*/ 467062 h 4860733"/>
              <a:gd name="connsiteX14762" fmla="*/ 281646 w 4853691"/>
              <a:gd name="connsiteY14762" fmla="*/ 3443117 h 4860733"/>
              <a:gd name="connsiteX14763" fmla="*/ 281646 w 4853691"/>
              <a:gd name="connsiteY14763" fmla="*/ 3443117 h 4860733"/>
              <a:gd name="connsiteX14764" fmla="*/ 305116 w 4853691"/>
              <a:gd name="connsiteY14764" fmla="*/ 3480670 h 4860733"/>
              <a:gd name="connsiteX14765" fmla="*/ 300422 w 4853691"/>
              <a:gd name="connsiteY14765" fmla="*/ 3485364 h 4860733"/>
              <a:gd name="connsiteX14766" fmla="*/ 293381 w 4853691"/>
              <a:gd name="connsiteY14766" fmla="*/ 3466588 h 4860733"/>
              <a:gd name="connsiteX14767" fmla="*/ 281646 w 4853691"/>
              <a:gd name="connsiteY14767" fmla="*/ 3443117 h 4860733"/>
              <a:gd name="connsiteX14768" fmla="*/ 964636 w 4853691"/>
              <a:gd name="connsiteY14768" fmla="*/ 4339689 h 4860733"/>
              <a:gd name="connsiteX14769" fmla="*/ 964636 w 4853691"/>
              <a:gd name="connsiteY14769" fmla="*/ 4339689 h 4860733"/>
              <a:gd name="connsiteX14770" fmla="*/ 969330 w 4853691"/>
              <a:gd name="connsiteY14770" fmla="*/ 4342036 h 4860733"/>
              <a:gd name="connsiteX14771" fmla="*/ 964636 w 4853691"/>
              <a:gd name="connsiteY14771" fmla="*/ 4344383 h 4860733"/>
              <a:gd name="connsiteX14772" fmla="*/ 964636 w 4853691"/>
              <a:gd name="connsiteY14772" fmla="*/ 4339689 h 4860733"/>
              <a:gd name="connsiteX14773" fmla="*/ 964636 w 4853691"/>
              <a:gd name="connsiteY14773" fmla="*/ 4339689 h 4860733"/>
              <a:gd name="connsiteX14774" fmla="*/ 1009230 w 4853691"/>
              <a:gd name="connsiteY14774" fmla="*/ 4381936 h 4860733"/>
              <a:gd name="connsiteX14775" fmla="*/ 992801 w 4853691"/>
              <a:gd name="connsiteY14775" fmla="*/ 4370201 h 4860733"/>
              <a:gd name="connsiteX14776" fmla="*/ 995148 w 4853691"/>
              <a:gd name="connsiteY14776" fmla="*/ 4360812 h 4860733"/>
              <a:gd name="connsiteX14777" fmla="*/ 992801 w 4853691"/>
              <a:gd name="connsiteY14777" fmla="*/ 4353771 h 4860733"/>
              <a:gd name="connsiteX14778" fmla="*/ 995148 w 4853691"/>
              <a:gd name="connsiteY14778" fmla="*/ 4356118 h 4860733"/>
              <a:gd name="connsiteX14779" fmla="*/ 1004536 w 4853691"/>
              <a:gd name="connsiteY14779" fmla="*/ 4360812 h 4860733"/>
              <a:gd name="connsiteX14780" fmla="*/ 1018618 w 4853691"/>
              <a:gd name="connsiteY14780" fmla="*/ 4367854 h 4860733"/>
              <a:gd name="connsiteX14781" fmla="*/ 1016271 w 4853691"/>
              <a:gd name="connsiteY14781" fmla="*/ 4374895 h 4860733"/>
              <a:gd name="connsiteX14782" fmla="*/ 1018618 w 4853691"/>
              <a:gd name="connsiteY14782" fmla="*/ 4381936 h 4860733"/>
              <a:gd name="connsiteX14783" fmla="*/ 1013924 w 4853691"/>
              <a:gd name="connsiteY14783" fmla="*/ 4381936 h 4860733"/>
              <a:gd name="connsiteX14784" fmla="*/ 1009230 w 4853691"/>
              <a:gd name="connsiteY14784" fmla="*/ 4381936 h 4860733"/>
              <a:gd name="connsiteX14785" fmla="*/ 1760285 w 4853691"/>
              <a:gd name="connsiteY14785" fmla="*/ 4745728 h 4860733"/>
              <a:gd name="connsiteX14786" fmla="*/ 1788449 w 4853691"/>
              <a:gd name="connsiteY14786" fmla="*/ 4755116 h 4860733"/>
              <a:gd name="connsiteX14787" fmla="*/ 1814267 w 4853691"/>
              <a:gd name="connsiteY14787" fmla="*/ 4762157 h 4860733"/>
              <a:gd name="connsiteX14788" fmla="*/ 1821308 w 4853691"/>
              <a:gd name="connsiteY14788" fmla="*/ 4764504 h 4860733"/>
              <a:gd name="connsiteX14789" fmla="*/ 1818961 w 4853691"/>
              <a:gd name="connsiteY14789" fmla="*/ 4766851 h 4860733"/>
              <a:gd name="connsiteX14790" fmla="*/ 1814267 w 4853691"/>
              <a:gd name="connsiteY14790" fmla="*/ 4766851 h 4860733"/>
              <a:gd name="connsiteX14791" fmla="*/ 1788449 w 4853691"/>
              <a:gd name="connsiteY14791" fmla="*/ 4759810 h 4860733"/>
              <a:gd name="connsiteX14792" fmla="*/ 1769673 w 4853691"/>
              <a:gd name="connsiteY14792" fmla="*/ 4750422 h 4860733"/>
              <a:gd name="connsiteX14793" fmla="*/ 1760285 w 4853691"/>
              <a:gd name="connsiteY14793" fmla="*/ 4745728 h 4860733"/>
              <a:gd name="connsiteX14794" fmla="*/ 1854167 w 4853691"/>
              <a:gd name="connsiteY14794" fmla="*/ 4780934 h 4860733"/>
              <a:gd name="connsiteX14795" fmla="*/ 1854167 w 4853691"/>
              <a:gd name="connsiteY14795" fmla="*/ 4778587 h 4860733"/>
              <a:gd name="connsiteX14796" fmla="*/ 1854167 w 4853691"/>
              <a:gd name="connsiteY14796" fmla="*/ 4776239 h 4860733"/>
              <a:gd name="connsiteX14797" fmla="*/ 1854167 w 4853691"/>
              <a:gd name="connsiteY14797" fmla="*/ 4776239 h 4860733"/>
              <a:gd name="connsiteX14798" fmla="*/ 1894066 w 4853691"/>
              <a:gd name="connsiteY14798" fmla="*/ 4785628 h 4860733"/>
              <a:gd name="connsiteX14799" fmla="*/ 1898761 w 4853691"/>
              <a:gd name="connsiteY14799" fmla="*/ 4785628 h 4860733"/>
              <a:gd name="connsiteX14800" fmla="*/ 1898761 w 4853691"/>
              <a:gd name="connsiteY14800" fmla="*/ 4787975 h 4860733"/>
              <a:gd name="connsiteX14801" fmla="*/ 1898761 w 4853691"/>
              <a:gd name="connsiteY14801" fmla="*/ 4790322 h 4860733"/>
              <a:gd name="connsiteX14802" fmla="*/ 1896414 w 4853691"/>
              <a:gd name="connsiteY14802" fmla="*/ 4790322 h 4860733"/>
              <a:gd name="connsiteX14803" fmla="*/ 1894066 w 4853691"/>
              <a:gd name="connsiteY14803" fmla="*/ 4790322 h 4860733"/>
              <a:gd name="connsiteX14804" fmla="*/ 1854167 w 4853691"/>
              <a:gd name="connsiteY14804" fmla="*/ 4780934 h 4860733"/>
              <a:gd name="connsiteX14805" fmla="*/ 1936313 w 4853691"/>
              <a:gd name="connsiteY14805" fmla="*/ 4795016 h 4860733"/>
              <a:gd name="connsiteX14806" fmla="*/ 2027848 w 4853691"/>
              <a:gd name="connsiteY14806" fmla="*/ 4813792 h 4860733"/>
              <a:gd name="connsiteX14807" fmla="*/ 1936313 w 4853691"/>
              <a:gd name="connsiteY14807" fmla="*/ 4797363 h 4860733"/>
              <a:gd name="connsiteX14808" fmla="*/ 1936313 w 4853691"/>
              <a:gd name="connsiteY14808" fmla="*/ 4795016 h 4860733"/>
              <a:gd name="connsiteX14809" fmla="*/ 4651846 w 4853691"/>
              <a:gd name="connsiteY14809" fmla="*/ 3419647 h 4860733"/>
              <a:gd name="connsiteX14810" fmla="*/ 4658887 w 4853691"/>
              <a:gd name="connsiteY14810" fmla="*/ 3405564 h 4860733"/>
              <a:gd name="connsiteX14811" fmla="*/ 4665929 w 4853691"/>
              <a:gd name="connsiteY14811" fmla="*/ 3393829 h 4860733"/>
              <a:gd name="connsiteX14812" fmla="*/ 4658887 w 4853691"/>
              <a:gd name="connsiteY14812" fmla="*/ 3412606 h 4860733"/>
              <a:gd name="connsiteX14813" fmla="*/ 4651846 w 4853691"/>
              <a:gd name="connsiteY14813" fmla="*/ 3419647 h 4860733"/>
              <a:gd name="connsiteX14814" fmla="*/ 4811445 w 4853691"/>
              <a:gd name="connsiteY14814" fmla="*/ 2706145 h 4860733"/>
              <a:gd name="connsiteX14815" fmla="*/ 4811445 w 4853691"/>
              <a:gd name="connsiteY14815" fmla="*/ 2701451 h 4860733"/>
              <a:gd name="connsiteX14816" fmla="*/ 4811445 w 4853691"/>
              <a:gd name="connsiteY14816" fmla="*/ 2706145 h 4860733"/>
              <a:gd name="connsiteX14817" fmla="*/ 4811445 w 4853691"/>
              <a:gd name="connsiteY14817" fmla="*/ 2706145 h 4860733"/>
              <a:gd name="connsiteX14818" fmla="*/ 4818487 w 4853691"/>
              <a:gd name="connsiteY14818" fmla="*/ 2626345 h 4860733"/>
              <a:gd name="connsiteX14819" fmla="*/ 4818487 w 4853691"/>
              <a:gd name="connsiteY14819" fmla="*/ 2614610 h 4860733"/>
              <a:gd name="connsiteX14820" fmla="*/ 4818487 w 4853691"/>
              <a:gd name="connsiteY14820" fmla="*/ 2619304 h 4860733"/>
              <a:gd name="connsiteX14821" fmla="*/ 4818487 w 4853691"/>
              <a:gd name="connsiteY14821" fmla="*/ 2628692 h 4860733"/>
              <a:gd name="connsiteX14822" fmla="*/ 4818487 w 4853691"/>
              <a:gd name="connsiteY14822" fmla="*/ 2628692 h 4860733"/>
              <a:gd name="connsiteX14823" fmla="*/ 4818487 w 4853691"/>
              <a:gd name="connsiteY14823" fmla="*/ 2626345 h 4860733"/>
              <a:gd name="connsiteX14824" fmla="*/ 302769 w 4853691"/>
              <a:gd name="connsiteY14824" fmla="*/ 1354246 h 4860733"/>
              <a:gd name="connsiteX14825" fmla="*/ 302769 w 4853691"/>
              <a:gd name="connsiteY14825" fmla="*/ 1354246 h 4860733"/>
              <a:gd name="connsiteX14826" fmla="*/ 302769 w 4853691"/>
              <a:gd name="connsiteY14826" fmla="*/ 1363634 h 4860733"/>
              <a:gd name="connsiteX14827" fmla="*/ 300422 w 4853691"/>
              <a:gd name="connsiteY14827" fmla="*/ 1370675 h 4860733"/>
              <a:gd name="connsiteX14828" fmla="*/ 288687 w 4853691"/>
              <a:gd name="connsiteY14828" fmla="*/ 1389451 h 4860733"/>
              <a:gd name="connsiteX14829" fmla="*/ 276951 w 4853691"/>
              <a:gd name="connsiteY14829" fmla="*/ 1408228 h 4860733"/>
              <a:gd name="connsiteX14830" fmla="*/ 281646 w 4853691"/>
              <a:gd name="connsiteY14830" fmla="*/ 1396493 h 4860733"/>
              <a:gd name="connsiteX14831" fmla="*/ 302769 w 4853691"/>
              <a:gd name="connsiteY14831" fmla="*/ 1354246 h 4860733"/>
              <a:gd name="connsiteX14832" fmla="*/ 37553 w 4853691"/>
              <a:gd name="connsiteY14832" fmla="*/ 2731962 h 4860733"/>
              <a:gd name="connsiteX14833" fmla="*/ 37553 w 4853691"/>
              <a:gd name="connsiteY14833" fmla="*/ 2731962 h 4860733"/>
              <a:gd name="connsiteX14834" fmla="*/ 44594 w 4853691"/>
              <a:gd name="connsiteY14834" fmla="*/ 2785944 h 4860733"/>
              <a:gd name="connsiteX14835" fmla="*/ 37553 w 4853691"/>
              <a:gd name="connsiteY14835" fmla="*/ 2731962 h 4860733"/>
              <a:gd name="connsiteX14836" fmla="*/ 37553 w 4853691"/>
              <a:gd name="connsiteY14836" fmla="*/ 2731962 h 4860733"/>
              <a:gd name="connsiteX14837" fmla="*/ 93882 w 4853691"/>
              <a:gd name="connsiteY14837" fmla="*/ 2987790 h 4860733"/>
              <a:gd name="connsiteX14838" fmla="*/ 86841 w 4853691"/>
              <a:gd name="connsiteY14838" fmla="*/ 2992484 h 4860733"/>
              <a:gd name="connsiteX14839" fmla="*/ 51635 w 4853691"/>
              <a:gd name="connsiteY14839" fmla="*/ 2825844 h 4860733"/>
              <a:gd name="connsiteX14840" fmla="*/ 93882 w 4853691"/>
              <a:gd name="connsiteY14840" fmla="*/ 2987790 h 4860733"/>
              <a:gd name="connsiteX14841" fmla="*/ 992801 w 4853691"/>
              <a:gd name="connsiteY14841" fmla="*/ 4372548 h 4860733"/>
              <a:gd name="connsiteX14842" fmla="*/ 999842 w 4853691"/>
              <a:gd name="connsiteY14842" fmla="*/ 4377242 h 4860733"/>
              <a:gd name="connsiteX14843" fmla="*/ 1002189 w 4853691"/>
              <a:gd name="connsiteY14843" fmla="*/ 4379589 h 4860733"/>
              <a:gd name="connsiteX14844" fmla="*/ 995148 w 4853691"/>
              <a:gd name="connsiteY14844" fmla="*/ 4377242 h 4860733"/>
              <a:gd name="connsiteX14845" fmla="*/ 992801 w 4853691"/>
              <a:gd name="connsiteY14845" fmla="*/ 4372548 h 4860733"/>
              <a:gd name="connsiteX14846" fmla="*/ 992801 w 4853691"/>
              <a:gd name="connsiteY14846" fmla="*/ 4372548 h 4860733"/>
              <a:gd name="connsiteX14847" fmla="*/ 1013924 w 4853691"/>
              <a:gd name="connsiteY14847" fmla="*/ 4384283 h 4860733"/>
              <a:gd name="connsiteX14848" fmla="*/ 1018618 w 4853691"/>
              <a:gd name="connsiteY14848" fmla="*/ 4384283 h 4860733"/>
              <a:gd name="connsiteX14849" fmla="*/ 1023312 w 4853691"/>
              <a:gd name="connsiteY14849" fmla="*/ 4384283 h 4860733"/>
              <a:gd name="connsiteX14850" fmla="*/ 1035047 w 4853691"/>
              <a:gd name="connsiteY14850" fmla="*/ 4393671 h 4860733"/>
              <a:gd name="connsiteX14851" fmla="*/ 1032700 w 4853691"/>
              <a:gd name="connsiteY14851" fmla="*/ 4396018 h 4860733"/>
              <a:gd name="connsiteX14852" fmla="*/ 1020965 w 4853691"/>
              <a:gd name="connsiteY14852" fmla="*/ 4388977 h 4860733"/>
              <a:gd name="connsiteX14853" fmla="*/ 1013924 w 4853691"/>
              <a:gd name="connsiteY14853" fmla="*/ 4384283 h 4860733"/>
              <a:gd name="connsiteX14854" fmla="*/ 1797838 w 4853691"/>
              <a:gd name="connsiteY14854" fmla="*/ 4764504 h 4860733"/>
              <a:gd name="connsiteX14855" fmla="*/ 1816614 w 4853691"/>
              <a:gd name="connsiteY14855" fmla="*/ 4769199 h 4860733"/>
              <a:gd name="connsiteX14856" fmla="*/ 1814267 w 4853691"/>
              <a:gd name="connsiteY14856" fmla="*/ 4771545 h 4860733"/>
              <a:gd name="connsiteX14857" fmla="*/ 1800185 w 4853691"/>
              <a:gd name="connsiteY14857" fmla="*/ 4766851 h 4860733"/>
              <a:gd name="connsiteX14858" fmla="*/ 1797838 w 4853691"/>
              <a:gd name="connsiteY14858" fmla="*/ 4764504 h 4860733"/>
              <a:gd name="connsiteX14859" fmla="*/ 2800027 w 4853691"/>
              <a:gd name="connsiteY14859" fmla="*/ 4816140 h 4860733"/>
              <a:gd name="connsiteX14860" fmla="*/ 2800027 w 4853691"/>
              <a:gd name="connsiteY14860" fmla="*/ 4816140 h 4860733"/>
              <a:gd name="connsiteX14861" fmla="*/ 2861050 w 4853691"/>
              <a:gd name="connsiteY14861" fmla="*/ 4806751 h 4860733"/>
              <a:gd name="connsiteX14862" fmla="*/ 2861050 w 4853691"/>
              <a:gd name="connsiteY14862" fmla="*/ 4806751 h 4860733"/>
              <a:gd name="connsiteX14863" fmla="*/ 2872785 w 4853691"/>
              <a:gd name="connsiteY14863" fmla="*/ 4804404 h 4860733"/>
              <a:gd name="connsiteX14864" fmla="*/ 2879826 w 4853691"/>
              <a:gd name="connsiteY14864" fmla="*/ 4804404 h 4860733"/>
              <a:gd name="connsiteX14865" fmla="*/ 2884520 w 4853691"/>
              <a:gd name="connsiteY14865" fmla="*/ 4804404 h 4860733"/>
              <a:gd name="connsiteX14866" fmla="*/ 2907991 w 4853691"/>
              <a:gd name="connsiteY14866" fmla="*/ 4804404 h 4860733"/>
              <a:gd name="connsiteX14867" fmla="*/ 2931461 w 4853691"/>
              <a:gd name="connsiteY14867" fmla="*/ 4804404 h 4860733"/>
              <a:gd name="connsiteX14868" fmla="*/ 2816456 w 4853691"/>
              <a:gd name="connsiteY14868" fmla="*/ 4813792 h 4860733"/>
              <a:gd name="connsiteX14869" fmla="*/ 2800027 w 4853691"/>
              <a:gd name="connsiteY14869" fmla="*/ 4816140 h 4860733"/>
              <a:gd name="connsiteX14870" fmla="*/ 2983096 w 4853691"/>
              <a:gd name="connsiteY14870" fmla="*/ 4783281 h 4860733"/>
              <a:gd name="connsiteX14871" fmla="*/ 2978402 w 4853691"/>
              <a:gd name="connsiteY14871" fmla="*/ 4780934 h 4860733"/>
              <a:gd name="connsiteX14872" fmla="*/ 3032384 w 4853691"/>
              <a:gd name="connsiteY14872" fmla="*/ 4773893 h 4860733"/>
              <a:gd name="connsiteX14873" fmla="*/ 3018302 w 4853691"/>
              <a:gd name="connsiteY14873" fmla="*/ 4776239 h 4860733"/>
              <a:gd name="connsiteX14874" fmla="*/ 2983096 w 4853691"/>
              <a:gd name="connsiteY14874" fmla="*/ 4783281 h 4860733"/>
              <a:gd name="connsiteX14875" fmla="*/ 3473629 w 4853691"/>
              <a:gd name="connsiteY14875" fmla="*/ 4623681 h 4860733"/>
              <a:gd name="connsiteX14876" fmla="*/ 3522917 w 4853691"/>
              <a:gd name="connsiteY14876" fmla="*/ 4597864 h 4860733"/>
              <a:gd name="connsiteX14877" fmla="*/ 3536999 w 4853691"/>
              <a:gd name="connsiteY14877" fmla="*/ 4590823 h 4860733"/>
              <a:gd name="connsiteX14878" fmla="*/ 3532305 w 4853691"/>
              <a:gd name="connsiteY14878" fmla="*/ 4593170 h 4860733"/>
              <a:gd name="connsiteX14879" fmla="*/ 3518223 w 4853691"/>
              <a:gd name="connsiteY14879" fmla="*/ 4602558 h 4860733"/>
              <a:gd name="connsiteX14880" fmla="*/ 3515876 w 4853691"/>
              <a:gd name="connsiteY14880" fmla="*/ 4604905 h 4860733"/>
              <a:gd name="connsiteX14881" fmla="*/ 3475976 w 4853691"/>
              <a:gd name="connsiteY14881" fmla="*/ 4626029 h 4860733"/>
              <a:gd name="connsiteX14882" fmla="*/ 3473629 w 4853691"/>
              <a:gd name="connsiteY14882" fmla="*/ 4623681 h 4860733"/>
              <a:gd name="connsiteX14883" fmla="*/ 3656698 w 4853691"/>
              <a:gd name="connsiteY14883" fmla="*/ 4515718 h 4860733"/>
              <a:gd name="connsiteX14884" fmla="*/ 3661392 w 4853691"/>
              <a:gd name="connsiteY14884" fmla="*/ 4513370 h 4860733"/>
              <a:gd name="connsiteX14885" fmla="*/ 3677822 w 4853691"/>
              <a:gd name="connsiteY14885" fmla="*/ 4501635 h 4860733"/>
              <a:gd name="connsiteX14886" fmla="*/ 3661392 w 4853691"/>
              <a:gd name="connsiteY14886" fmla="*/ 4513370 h 4860733"/>
              <a:gd name="connsiteX14887" fmla="*/ 3656698 w 4853691"/>
              <a:gd name="connsiteY14887" fmla="*/ 4515718 h 4860733"/>
              <a:gd name="connsiteX14888" fmla="*/ 4818487 w 4853691"/>
              <a:gd name="connsiteY14888" fmla="*/ 2616957 h 4860733"/>
              <a:gd name="connsiteX14889" fmla="*/ 4818487 w 4853691"/>
              <a:gd name="connsiteY14889" fmla="*/ 2562975 h 4860733"/>
              <a:gd name="connsiteX14890" fmla="*/ 4818487 w 4853691"/>
              <a:gd name="connsiteY14890" fmla="*/ 2562975 h 4860733"/>
              <a:gd name="connsiteX14891" fmla="*/ 4820833 w 4853691"/>
              <a:gd name="connsiteY14891" fmla="*/ 2628692 h 4860733"/>
              <a:gd name="connsiteX14892" fmla="*/ 4816139 w 4853691"/>
              <a:gd name="connsiteY14892" fmla="*/ 2628692 h 4860733"/>
              <a:gd name="connsiteX14893" fmla="*/ 4818487 w 4853691"/>
              <a:gd name="connsiteY14893" fmla="*/ 2616957 h 4860733"/>
              <a:gd name="connsiteX14894" fmla="*/ 4816139 w 4853691"/>
              <a:gd name="connsiteY14894" fmla="*/ 2253165 h 4860733"/>
              <a:gd name="connsiteX14895" fmla="*/ 4816139 w 4853691"/>
              <a:gd name="connsiteY14895" fmla="*/ 2234388 h 4860733"/>
              <a:gd name="connsiteX14896" fmla="*/ 4816139 w 4853691"/>
              <a:gd name="connsiteY14896" fmla="*/ 2215612 h 4860733"/>
              <a:gd name="connsiteX14897" fmla="*/ 4813793 w 4853691"/>
              <a:gd name="connsiteY14897" fmla="*/ 2152242 h 4860733"/>
              <a:gd name="connsiteX14898" fmla="*/ 4818487 w 4853691"/>
              <a:gd name="connsiteY14898" fmla="*/ 2152242 h 4860733"/>
              <a:gd name="connsiteX14899" fmla="*/ 4818487 w 4853691"/>
              <a:gd name="connsiteY14899" fmla="*/ 2201530 h 4860733"/>
              <a:gd name="connsiteX14900" fmla="*/ 4816139 w 4853691"/>
              <a:gd name="connsiteY14900" fmla="*/ 2253165 h 4860733"/>
              <a:gd name="connsiteX14901" fmla="*/ 4816139 w 4853691"/>
              <a:gd name="connsiteY14901" fmla="*/ 1999684 h 4860733"/>
              <a:gd name="connsiteX14902" fmla="*/ 4816139 w 4853691"/>
              <a:gd name="connsiteY14902" fmla="*/ 1994990 h 4860733"/>
              <a:gd name="connsiteX14903" fmla="*/ 4818487 w 4853691"/>
              <a:gd name="connsiteY14903" fmla="*/ 1994990 h 4860733"/>
              <a:gd name="connsiteX14904" fmla="*/ 4820833 w 4853691"/>
              <a:gd name="connsiteY14904" fmla="*/ 2006725 h 4860733"/>
              <a:gd name="connsiteX14905" fmla="*/ 4820833 w 4853691"/>
              <a:gd name="connsiteY14905" fmla="*/ 2011419 h 4860733"/>
              <a:gd name="connsiteX14906" fmla="*/ 4820833 w 4853691"/>
              <a:gd name="connsiteY14906" fmla="*/ 2013766 h 4860733"/>
              <a:gd name="connsiteX14907" fmla="*/ 4816139 w 4853691"/>
              <a:gd name="connsiteY14907" fmla="*/ 2016113 h 4860733"/>
              <a:gd name="connsiteX14908" fmla="*/ 4816139 w 4853691"/>
              <a:gd name="connsiteY14908" fmla="*/ 1999684 h 4860733"/>
              <a:gd name="connsiteX14909" fmla="*/ 3468935 w 4853691"/>
              <a:gd name="connsiteY14909" fmla="*/ 298075 h 4860733"/>
              <a:gd name="connsiteX14910" fmla="*/ 3464241 w 4853691"/>
              <a:gd name="connsiteY14910" fmla="*/ 293381 h 4860733"/>
              <a:gd name="connsiteX14911" fmla="*/ 3468935 w 4853691"/>
              <a:gd name="connsiteY14911" fmla="*/ 298075 h 4860733"/>
              <a:gd name="connsiteX14912" fmla="*/ 3468935 w 4853691"/>
              <a:gd name="connsiteY14912" fmla="*/ 298075 h 4860733"/>
              <a:gd name="connsiteX14913" fmla="*/ 1002189 w 4853691"/>
              <a:gd name="connsiteY14913" fmla="*/ 4381936 h 4860733"/>
              <a:gd name="connsiteX14914" fmla="*/ 1004536 w 4853691"/>
              <a:gd name="connsiteY14914" fmla="*/ 4381936 h 4860733"/>
              <a:gd name="connsiteX14915" fmla="*/ 1006883 w 4853691"/>
              <a:gd name="connsiteY14915" fmla="*/ 4381936 h 4860733"/>
              <a:gd name="connsiteX14916" fmla="*/ 1006883 w 4853691"/>
              <a:gd name="connsiteY14916" fmla="*/ 4381936 h 4860733"/>
              <a:gd name="connsiteX14917" fmla="*/ 1011577 w 4853691"/>
              <a:gd name="connsiteY14917" fmla="*/ 4384283 h 4860733"/>
              <a:gd name="connsiteX14918" fmla="*/ 1028006 w 4853691"/>
              <a:gd name="connsiteY14918" fmla="*/ 4393671 h 4860733"/>
              <a:gd name="connsiteX14919" fmla="*/ 1023312 w 4853691"/>
              <a:gd name="connsiteY14919" fmla="*/ 4396018 h 4860733"/>
              <a:gd name="connsiteX14920" fmla="*/ 1002189 w 4853691"/>
              <a:gd name="connsiteY14920" fmla="*/ 4379589 h 4860733"/>
              <a:gd name="connsiteX14921" fmla="*/ 1002189 w 4853691"/>
              <a:gd name="connsiteY14921" fmla="*/ 4381936 h 4860733"/>
              <a:gd name="connsiteX14922" fmla="*/ 2729615 w 4853691"/>
              <a:gd name="connsiteY14922" fmla="*/ 4839610 h 4860733"/>
              <a:gd name="connsiteX14923" fmla="*/ 2736656 w 4853691"/>
              <a:gd name="connsiteY14923" fmla="*/ 4837263 h 4860733"/>
              <a:gd name="connsiteX14924" fmla="*/ 2741350 w 4853691"/>
              <a:gd name="connsiteY14924" fmla="*/ 4834916 h 4860733"/>
              <a:gd name="connsiteX14925" fmla="*/ 2760127 w 4853691"/>
              <a:gd name="connsiteY14925" fmla="*/ 4827875 h 4860733"/>
              <a:gd name="connsiteX14926" fmla="*/ 2764821 w 4853691"/>
              <a:gd name="connsiteY14926" fmla="*/ 4825528 h 4860733"/>
              <a:gd name="connsiteX14927" fmla="*/ 2764821 w 4853691"/>
              <a:gd name="connsiteY14927" fmla="*/ 4825528 h 4860733"/>
              <a:gd name="connsiteX14928" fmla="*/ 2774209 w 4853691"/>
              <a:gd name="connsiteY14928" fmla="*/ 4832569 h 4860733"/>
              <a:gd name="connsiteX14929" fmla="*/ 2739003 w 4853691"/>
              <a:gd name="connsiteY14929" fmla="*/ 4837263 h 4860733"/>
              <a:gd name="connsiteX14930" fmla="*/ 2729615 w 4853691"/>
              <a:gd name="connsiteY14930" fmla="*/ 4839610 h 4860733"/>
              <a:gd name="connsiteX14931" fmla="*/ 4752769 w 4853691"/>
              <a:gd name="connsiteY14931" fmla="*/ 3147389 h 4860733"/>
              <a:gd name="connsiteX14932" fmla="*/ 4757463 w 4853691"/>
              <a:gd name="connsiteY14932" fmla="*/ 3128613 h 4860733"/>
              <a:gd name="connsiteX14933" fmla="*/ 4762157 w 4853691"/>
              <a:gd name="connsiteY14933" fmla="*/ 3114531 h 4860733"/>
              <a:gd name="connsiteX14934" fmla="*/ 4755116 w 4853691"/>
              <a:gd name="connsiteY14934" fmla="*/ 3138001 h 4860733"/>
              <a:gd name="connsiteX14935" fmla="*/ 4752769 w 4853691"/>
              <a:gd name="connsiteY14935" fmla="*/ 3147389 h 4860733"/>
              <a:gd name="connsiteX14936" fmla="*/ 4827875 w 4853691"/>
              <a:gd name="connsiteY14936" fmla="*/ 2788291 h 4860733"/>
              <a:gd name="connsiteX14937" fmla="*/ 4811445 w 4853691"/>
              <a:gd name="connsiteY14937" fmla="*/ 2797679 h 4860733"/>
              <a:gd name="connsiteX14938" fmla="*/ 4813793 w 4853691"/>
              <a:gd name="connsiteY14938" fmla="*/ 2781250 h 4860733"/>
              <a:gd name="connsiteX14939" fmla="*/ 4818487 w 4853691"/>
              <a:gd name="connsiteY14939" fmla="*/ 2710839 h 4860733"/>
              <a:gd name="connsiteX14940" fmla="*/ 4818487 w 4853691"/>
              <a:gd name="connsiteY14940" fmla="*/ 2708492 h 4860733"/>
              <a:gd name="connsiteX14941" fmla="*/ 4820833 w 4853691"/>
              <a:gd name="connsiteY14941" fmla="*/ 2666245 h 4860733"/>
              <a:gd name="connsiteX14942" fmla="*/ 4827875 w 4853691"/>
              <a:gd name="connsiteY14942" fmla="*/ 2668592 h 4860733"/>
              <a:gd name="connsiteX14943" fmla="*/ 4827875 w 4853691"/>
              <a:gd name="connsiteY14943" fmla="*/ 2788291 h 4860733"/>
              <a:gd name="connsiteX14944" fmla="*/ 4802057 w 4853691"/>
              <a:gd name="connsiteY14944" fmla="*/ 2398681 h 4860733"/>
              <a:gd name="connsiteX14945" fmla="*/ 4795016 w 4853691"/>
              <a:gd name="connsiteY14945" fmla="*/ 2401028 h 4860733"/>
              <a:gd name="connsiteX14946" fmla="*/ 4804404 w 4853691"/>
              <a:gd name="connsiteY14946" fmla="*/ 2335311 h 4860733"/>
              <a:gd name="connsiteX14947" fmla="*/ 4806751 w 4853691"/>
              <a:gd name="connsiteY14947" fmla="*/ 2335311 h 4860733"/>
              <a:gd name="connsiteX14948" fmla="*/ 4802057 w 4853691"/>
              <a:gd name="connsiteY14948" fmla="*/ 2398681 h 4860733"/>
              <a:gd name="connsiteX14949" fmla="*/ 4818487 w 4853691"/>
              <a:gd name="connsiteY14949" fmla="*/ 2166324 h 4860733"/>
              <a:gd name="connsiteX14950" fmla="*/ 4818487 w 4853691"/>
              <a:gd name="connsiteY14950" fmla="*/ 2159283 h 4860733"/>
              <a:gd name="connsiteX14951" fmla="*/ 4818487 w 4853691"/>
              <a:gd name="connsiteY14951" fmla="*/ 2147548 h 4860733"/>
              <a:gd name="connsiteX14952" fmla="*/ 4818487 w 4853691"/>
              <a:gd name="connsiteY14952" fmla="*/ 2147548 h 4860733"/>
              <a:gd name="connsiteX14953" fmla="*/ 4818487 w 4853691"/>
              <a:gd name="connsiteY14953" fmla="*/ 2166324 h 4860733"/>
              <a:gd name="connsiteX14954" fmla="*/ 4818487 w 4853691"/>
              <a:gd name="connsiteY14954" fmla="*/ 2114689 h 4860733"/>
              <a:gd name="connsiteX14955" fmla="*/ 4818487 w 4853691"/>
              <a:gd name="connsiteY14955" fmla="*/ 2114689 h 4860733"/>
              <a:gd name="connsiteX14956" fmla="*/ 4816139 w 4853691"/>
              <a:gd name="connsiteY14956" fmla="*/ 2109995 h 4860733"/>
              <a:gd name="connsiteX14957" fmla="*/ 4816139 w 4853691"/>
              <a:gd name="connsiteY14957" fmla="*/ 2098260 h 4860733"/>
              <a:gd name="connsiteX14958" fmla="*/ 4816139 w 4853691"/>
              <a:gd name="connsiteY14958" fmla="*/ 2081830 h 4860733"/>
              <a:gd name="connsiteX14959" fmla="*/ 4816139 w 4853691"/>
              <a:gd name="connsiteY14959" fmla="*/ 2070095 h 4860733"/>
              <a:gd name="connsiteX14960" fmla="*/ 4816139 w 4853691"/>
              <a:gd name="connsiteY14960" fmla="*/ 2053666 h 4860733"/>
              <a:gd name="connsiteX14961" fmla="*/ 4816139 w 4853691"/>
              <a:gd name="connsiteY14961" fmla="*/ 2048971 h 4860733"/>
              <a:gd name="connsiteX14962" fmla="*/ 4820833 w 4853691"/>
              <a:gd name="connsiteY14962" fmla="*/ 2051319 h 4860733"/>
              <a:gd name="connsiteX14963" fmla="*/ 4818487 w 4853691"/>
              <a:gd name="connsiteY14963" fmla="*/ 2114689 h 4860733"/>
              <a:gd name="connsiteX14964" fmla="*/ 3551081 w 4853691"/>
              <a:gd name="connsiteY14964" fmla="*/ 291034 h 4860733"/>
              <a:gd name="connsiteX14965" fmla="*/ 3546387 w 4853691"/>
              <a:gd name="connsiteY14965" fmla="*/ 302769 h 4860733"/>
              <a:gd name="connsiteX14966" fmla="*/ 3567511 w 4853691"/>
              <a:gd name="connsiteY14966" fmla="*/ 323892 h 4860733"/>
              <a:gd name="connsiteX14967" fmla="*/ 3579246 w 4853691"/>
              <a:gd name="connsiteY14967" fmla="*/ 319198 h 4860733"/>
              <a:gd name="connsiteX14968" fmla="*/ 3579246 w 4853691"/>
              <a:gd name="connsiteY14968" fmla="*/ 321545 h 4860733"/>
              <a:gd name="connsiteX14969" fmla="*/ 3586287 w 4853691"/>
              <a:gd name="connsiteY14969" fmla="*/ 330934 h 4860733"/>
              <a:gd name="connsiteX14970" fmla="*/ 3588634 w 4853691"/>
              <a:gd name="connsiteY14970" fmla="*/ 335628 h 4860733"/>
              <a:gd name="connsiteX14971" fmla="*/ 3595675 w 4853691"/>
              <a:gd name="connsiteY14971" fmla="*/ 347363 h 4860733"/>
              <a:gd name="connsiteX14972" fmla="*/ 3598022 w 4853691"/>
              <a:gd name="connsiteY14972" fmla="*/ 352057 h 4860733"/>
              <a:gd name="connsiteX14973" fmla="*/ 3602716 w 4853691"/>
              <a:gd name="connsiteY14973" fmla="*/ 363792 h 4860733"/>
              <a:gd name="connsiteX14974" fmla="*/ 3598022 w 4853691"/>
              <a:gd name="connsiteY14974" fmla="*/ 361445 h 4860733"/>
              <a:gd name="connsiteX14975" fmla="*/ 3569858 w 4853691"/>
              <a:gd name="connsiteY14975" fmla="*/ 345016 h 4860733"/>
              <a:gd name="connsiteX14976" fmla="*/ 3544040 w 4853691"/>
              <a:gd name="connsiteY14976" fmla="*/ 330934 h 4860733"/>
              <a:gd name="connsiteX14977" fmla="*/ 3506487 w 4853691"/>
              <a:gd name="connsiteY14977" fmla="*/ 312157 h 4860733"/>
              <a:gd name="connsiteX14978" fmla="*/ 3508834 w 4853691"/>
              <a:gd name="connsiteY14978" fmla="*/ 302769 h 4860733"/>
              <a:gd name="connsiteX14979" fmla="*/ 3504140 w 4853691"/>
              <a:gd name="connsiteY14979" fmla="*/ 291034 h 4860733"/>
              <a:gd name="connsiteX14980" fmla="*/ 3508834 w 4853691"/>
              <a:gd name="connsiteY14980" fmla="*/ 288687 h 4860733"/>
              <a:gd name="connsiteX14981" fmla="*/ 3515876 w 4853691"/>
              <a:gd name="connsiteY14981" fmla="*/ 286340 h 4860733"/>
              <a:gd name="connsiteX14982" fmla="*/ 3520570 w 4853691"/>
              <a:gd name="connsiteY14982" fmla="*/ 283993 h 4860733"/>
              <a:gd name="connsiteX14983" fmla="*/ 3532305 w 4853691"/>
              <a:gd name="connsiteY14983" fmla="*/ 281646 h 4860733"/>
              <a:gd name="connsiteX14984" fmla="*/ 3551081 w 4853691"/>
              <a:gd name="connsiteY14984" fmla="*/ 291034 h 4860733"/>
              <a:gd name="connsiteX14985" fmla="*/ 51635 w 4853691"/>
              <a:gd name="connsiteY14985" fmla="*/ 2027848 h 4860733"/>
              <a:gd name="connsiteX14986" fmla="*/ 56329 w 4853691"/>
              <a:gd name="connsiteY14986" fmla="*/ 2027848 h 4860733"/>
              <a:gd name="connsiteX14987" fmla="*/ 56329 w 4853691"/>
              <a:gd name="connsiteY14987" fmla="*/ 2030195 h 4860733"/>
              <a:gd name="connsiteX14988" fmla="*/ 53982 w 4853691"/>
              <a:gd name="connsiteY14988" fmla="*/ 2037236 h 4860733"/>
              <a:gd name="connsiteX14989" fmla="*/ 53982 w 4853691"/>
              <a:gd name="connsiteY14989" fmla="*/ 2037236 h 4860733"/>
              <a:gd name="connsiteX14990" fmla="*/ 46941 w 4853691"/>
              <a:gd name="connsiteY14990" fmla="*/ 2039583 h 4860733"/>
              <a:gd name="connsiteX14991" fmla="*/ 51635 w 4853691"/>
              <a:gd name="connsiteY14991" fmla="*/ 2027848 h 4860733"/>
              <a:gd name="connsiteX14992" fmla="*/ 25818 w 4853691"/>
              <a:gd name="connsiteY14992" fmla="*/ 2255512 h 4860733"/>
              <a:gd name="connsiteX14993" fmla="*/ 39900 w 4853691"/>
              <a:gd name="connsiteY14993" fmla="*/ 2065401 h 4860733"/>
              <a:gd name="connsiteX14994" fmla="*/ 44594 w 4853691"/>
              <a:gd name="connsiteY14994" fmla="*/ 2072442 h 4860733"/>
              <a:gd name="connsiteX14995" fmla="*/ 44594 w 4853691"/>
              <a:gd name="connsiteY14995" fmla="*/ 2077136 h 4860733"/>
              <a:gd name="connsiteX14996" fmla="*/ 44594 w 4853691"/>
              <a:gd name="connsiteY14996" fmla="*/ 2084177 h 4860733"/>
              <a:gd name="connsiteX14997" fmla="*/ 42247 w 4853691"/>
              <a:gd name="connsiteY14997" fmla="*/ 2093565 h 4860733"/>
              <a:gd name="connsiteX14998" fmla="*/ 42247 w 4853691"/>
              <a:gd name="connsiteY14998" fmla="*/ 2102954 h 4860733"/>
              <a:gd name="connsiteX14999" fmla="*/ 42247 w 4853691"/>
              <a:gd name="connsiteY14999" fmla="*/ 2112342 h 4860733"/>
              <a:gd name="connsiteX15000" fmla="*/ 39900 w 4853691"/>
              <a:gd name="connsiteY15000" fmla="*/ 2128771 h 4860733"/>
              <a:gd name="connsiteX15001" fmla="*/ 39900 w 4853691"/>
              <a:gd name="connsiteY15001" fmla="*/ 2133465 h 4860733"/>
              <a:gd name="connsiteX15002" fmla="*/ 37553 w 4853691"/>
              <a:gd name="connsiteY15002" fmla="*/ 2147548 h 4860733"/>
              <a:gd name="connsiteX15003" fmla="*/ 37553 w 4853691"/>
              <a:gd name="connsiteY15003" fmla="*/ 2152242 h 4860733"/>
              <a:gd name="connsiteX15004" fmla="*/ 35206 w 4853691"/>
              <a:gd name="connsiteY15004" fmla="*/ 2166324 h 4860733"/>
              <a:gd name="connsiteX15005" fmla="*/ 35206 w 4853691"/>
              <a:gd name="connsiteY15005" fmla="*/ 2171018 h 4860733"/>
              <a:gd name="connsiteX15006" fmla="*/ 35206 w 4853691"/>
              <a:gd name="connsiteY15006" fmla="*/ 2187447 h 4860733"/>
              <a:gd name="connsiteX15007" fmla="*/ 35206 w 4853691"/>
              <a:gd name="connsiteY15007" fmla="*/ 2192142 h 4860733"/>
              <a:gd name="connsiteX15008" fmla="*/ 35206 w 4853691"/>
              <a:gd name="connsiteY15008" fmla="*/ 2208571 h 4860733"/>
              <a:gd name="connsiteX15009" fmla="*/ 35206 w 4853691"/>
              <a:gd name="connsiteY15009" fmla="*/ 2213265 h 4860733"/>
              <a:gd name="connsiteX15010" fmla="*/ 35206 w 4853691"/>
              <a:gd name="connsiteY15010" fmla="*/ 2229694 h 4860733"/>
              <a:gd name="connsiteX15011" fmla="*/ 35206 w 4853691"/>
              <a:gd name="connsiteY15011" fmla="*/ 2234388 h 4860733"/>
              <a:gd name="connsiteX15012" fmla="*/ 35206 w 4853691"/>
              <a:gd name="connsiteY15012" fmla="*/ 2250818 h 4860733"/>
              <a:gd name="connsiteX15013" fmla="*/ 25818 w 4853691"/>
              <a:gd name="connsiteY15013" fmla="*/ 2255512 h 4860733"/>
              <a:gd name="connsiteX15014" fmla="*/ 25818 w 4853691"/>
              <a:gd name="connsiteY15014" fmla="*/ 2271941 h 4860733"/>
              <a:gd name="connsiteX15015" fmla="*/ 25818 w 4853691"/>
              <a:gd name="connsiteY15015" fmla="*/ 2276635 h 4860733"/>
              <a:gd name="connsiteX15016" fmla="*/ 25818 w 4853691"/>
              <a:gd name="connsiteY15016" fmla="*/ 2276635 h 4860733"/>
              <a:gd name="connsiteX15017" fmla="*/ 25818 w 4853691"/>
              <a:gd name="connsiteY15017" fmla="*/ 2276635 h 4860733"/>
              <a:gd name="connsiteX15018" fmla="*/ 25818 w 4853691"/>
              <a:gd name="connsiteY15018" fmla="*/ 2276635 h 4860733"/>
              <a:gd name="connsiteX15019" fmla="*/ 25818 w 4853691"/>
              <a:gd name="connsiteY15019" fmla="*/ 2255512 h 4860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</a:cxnLst>
            <a:rect l="l" t="t" r="r" b="b"/>
            <a:pathLst>
              <a:path w="4853691" h="4860733">
                <a:moveTo>
                  <a:pt x="4827875" y="2788291"/>
                </a:moveTo>
                <a:cubicBezTo>
                  <a:pt x="4827875" y="2753085"/>
                  <a:pt x="4827875" y="2715533"/>
                  <a:pt x="4825528" y="2668592"/>
                </a:cubicBezTo>
                <a:cubicBezTo>
                  <a:pt x="4834916" y="2668592"/>
                  <a:pt x="4844304" y="2659204"/>
                  <a:pt x="4844304" y="2647468"/>
                </a:cubicBezTo>
                <a:cubicBezTo>
                  <a:pt x="4844304" y="2635733"/>
                  <a:pt x="4834916" y="2626345"/>
                  <a:pt x="4823181" y="2626345"/>
                </a:cubicBezTo>
                <a:cubicBezTo>
                  <a:pt x="4823181" y="2602875"/>
                  <a:pt x="4820833" y="2581751"/>
                  <a:pt x="4820833" y="2560628"/>
                </a:cubicBezTo>
                <a:cubicBezTo>
                  <a:pt x="4830222" y="2560628"/>
                  <a:pt x="4839610" y="2551240"/>
                  <a:pt x="4839610" y="2541851"/>
                </a:cubicBezTo>
                <a:cubicBezTo>
                  <a:pt x="4839610" y="2530116"/>
                  <a:pt x="4830222" y="2520728"/>
                  <a:pt x="4818487" y="2520728"/>
                </a:cubicBezTo>
                <a:cubicBezTo>
                  <a:pt x="4818487" y="2501952"/>
                  <a:pt x="4816139" y="2483175"/>
                  <a:pt x="4816139" y="2464399"/>
                </a:cubicBezTo>
                <a:cubicBezTo>
                  <a:pt x="4825528" y="2462052"/>
                  <a:pt x="4832569" y="2455011"/>
                  <a:pt x="4832569" y="2445622"/>
                </a:cubicBezTo>
                <a:cubicBezTo>
                  <a:pt x="4832569" y="2440928"/>
                  <a:pt x="4830222" y="2438581"/>
                  <a:pt x="4830222" y="2436234"/>
                </a:cubicBezTo>
                <a:cubicBezTo>
                  <a:pt x="4832569" y="2433887"/>
                  <a:pt x="4832569" y="2429193"/>
                  <a:pt x="4832569" y="2424499"/>
                </a:cubicBezTo>
                <a:cubicBezTo>
                  <a:pt x="4832569" y="2415111"/>
                  <a:pt x="4825528" y="2405723"/>
                  <a:pt x="4813793" y="2405723"/>
                </a:cubicBezTo>
                <a:cubicBezTo>
                  <a:pt x="4809098" y="2401028"/>
                  <a:pt x="4804404" y="2398681"/>
                  <a:pt x="4799710" y="2398681"/>
                </a:cubicBezTo>
                <a:cubicBezTo>
                  <a:pt x="4799710" y="2398681"/>
                  <a:pt x="4799710" y="2398681"/>
                  <a:pt x="4799710" y="2398681"/>
                </a:cubicBezTo>
                <a:cubicBezTo>
                  <a:pt x="4797363" y="2377558"/>
                  <a:pt x="4797363" y="2351741"/>
                  <a:pt x="4802057" y="2337658"/>
                </a:cubicBezTo>
                <a:cubicBezTo>
                  <a:pt x="4804404" y="2340005"/>
                  <a:pt x="4809098" y="2340005"/>
                  <a:pt x="4811445" y="2340005"/>
                </a:cubicBezTo>
                <a:cubicBezTo>
                  <a:pt x="4823181" y="2340005"/>
                  <a:pt x="4832569" y="2330617"/>
                  <a:pt x="4832569" y="2318882"/>
                </a:cubicBezTo>
                <a:cubicBezTo>
                  <a:pt x="4832569" y="2311841"/>
                  <a:pt x="4830222" y="2307147"/>
                  <a:pt x="4825528" y="2302453"/>
                </a:cubicBezTo>
                <a:cubicBezTo>
                  <a:pt x="4825528" y="2300106"/>
                  <a:pt x="4825528" y="2297759"/>
                  <a:pt x="4825528" y="2297759"/>
                </a:cubicBezTo>
                <a:cubicBezTo>
                  <a:pt x="4825528" y="2288370"/>
                  <a:pt x="4820833" y="2281329"/>
                  <a:pt x="4813793" y="2278982"/>
                </a:cubicBezTo>
                <a:cubicBezTo>
                  <a:pt x="4813793" y="2229694"/>
                  <a:pt x="4816139" y="2185100"/>
                  <a:pt x="4816139" y="2147548"/>
                </a:cubicBezTo>
                <a:cubicBezTo>
                  <a:pt x="4820833" y="2142853"/>
                  <a:pt x="4825528" y="2138159"/>
                  <a:pt x="4825528" y="2131118"/>
                </a:cubicBezTo>
                <a:cubicBezTo>
                  <a:pt x="4825528" y="2124077"/>
                  <a:pt x="4823181" y="2119383"/>
                  <a:pt x="4818487" y="2114689"/>
                </a:cubicBezTo>
                <a:cubicBezTo>
                  <a:pt x="4818487" y="2088871"/>
                  <a:pt x="4820833" y="2067748"/>
                  <a:pt x="4823181" y="2048971"/>
                </a:cubicBezTo>
                <a:cubicBezTo>
                  <a:pt x="4823181" y="2048971"/>
                  <a:pt x="4823181" y="2048971"/>
                  <a:pt x="4823181" y="2048971"/>
                </a:cubicBezTo>
                <a:cubicBezTo>
                  <a:pt x="4834916" y="2048971"/>
                  <a:pt x="4844304" y="2039583"/>
                  <a:pt x="4844304" y="2027848"/>
                </a:cubicBezTo>
                <a:cubicBezTo>
                  <a:pt x="4844304" y="2016113"/>
                  <a:pt x="4834916" y="2006725"/>
                  <a:pt x="4823181" y="2006725"/>
                </a:cubicBezTo>
                <a:cubicBezTo>
                  <a:pt x="4823181" y="2006725"/>
                  <a:pt x="4820833" y="2006725"/>
                  <a:pt x="4820833" y="2006725"/>
                </a:cubicBezTo>
                <a:cubicBezTo>
                  <a:pt x="4820833" y="2004378"/>
                  <a:pt x="4820833" y="2004378"/>
                  <a:pt x="4820833" y="2002031"/>
                </a:cubicBezTo>
                <a:cubicBezTo>
                  <a:pt x="4820833" y="1997337"/>
                  <a:pt x="4818487" y="1992643"/>
                  <a:pt x="4818487" y="1987948"/>
                </a:cubicBezTo>
                <a:cubicBezTo>
                  <a:pt x="4825528" y="1985601"/>
                  <a:pt x="4832569" y="1978560"/>
                  <a:pt x="4832569" y="1969172"/>
                </a:cubicBezTo>
                <a:cubicBezTo>
                  <a:pt x="4832569" y="1957437"/>
                  <a:pt x="4823181" y="1948049"/>
                  <a:pt x="4811445" y="1948049"/>
                </a:cubicBezTo>
                <a:cubicBezTo>
                  <a:pt x="4811445" y="1948049"/>
                  <a:pt x="4811445" y="1948049"/>
                  <a:pt x="4809098" y="1948049"/>
                </a:cubicBezTo>
                <a:cubicBezTo>
                  <a:pt x="4806751" y="1941007"/>
                  <a:pt x="4806751" y="1933966"/>
                  <a:pt x="4804404" y="1926925"/>
                </a:cubicBezTo>
                <a:cubicBezTo>
                  <a:pt x="4802057" y="1919884"/>
                  <a:pt x="4802057" y="1912843"/>
                  <a:pt x="4799710" y="1905802"/>
                </a:cubicBezTo>
                <a:cubicBezTo>
                  <a:pt x="4797363" y="1898761"/>
                  <a:pt x="4797363" y="1891719"/>
                  <a:pt x="4795016" y="1882331"/>
                </a:cubicBezTo>
                <a:cubicBezTo>
                  <a:pt x="4795016" y="1877637"/>
                  <a:pt x="4792669" y="1875290"/>
                  <a:pt x="4792669" y="1870596"/>
                </a:cubicBezTo>
                <a:cubicBezTo>
                  <a:pt x="4797363" y="1865902"/>
                  <a:pt x="4799710" y="1861208"/>
                  <a:pt x="4799710" y="1854167"/>
                </a:cubicBezTo>
                <a:cubicBezTo>
                  <a:pt x="4799710" y="1849473"/>
                  <a:pt x="4797363" y="1847126"/>
                  <a:pt x="4795016" y="1842432"/>
                </a:cubicBezTo>
                <a:cubicBezTo>
                  <a:pt x="4797363" y="1837737"/>
                  <a:pt x="4799710" y="1835390"/>
                  <a:pt x="4799710" y="1828349"/>
                </a:cubicBezTo>
                <a:cubicBezTo>
                  <a:pt x="4799710" y="1816614"/>
                  <a:pt x="4790322" y="1807226"/>
                  <a:pt x="4778587" y="1807226"/>
                </a:cubicBezTo>
                <a:cubicBezTo>
                  <a:pt x="4776240" y="1807226"/>
                  <a:pt x="4776240" y="1807226"/>
                  <a:pt x="4776240" y="1807226"/>
                </a:cubicBezTo>
                <a:cubicBezTo>
                  <a:pt x="4776240" y="1807226"/>
                  <a:pt x="4776240" y="1804879"/>
                  <a:pt x="4776240" y="1804879"/>
                </a:cubicBezTo>
                <a:cubicBezTo>
                  <a:pt x="4776240" y="1802532"/>
                  <a:pt x="4776240" y="1802532"/>
                  <a:pt x="4776240" y="1800185"/>
                </a:cubicBezTo>
                <a:cubicBezTo>
                  <a:pt x="4776240" y="1797838"/>
                  <a:pt x="4776240" y="1797838"/>
                  <a:pt x="4776240" y="1795491"/>
                </a:cubicBezTo>
                <a:cubicBezTo>
                  <a:pt x="4776240" y="1795491"/>
                  <a:pt x="4776240" y="1793144"/>
                  <a:pt x="4776240" y="1793144"/>
                </a:cubicBezTo>
                <a:cubicBezTo>
                  <a:pt x="4783281" y="1790796"/>
                  <a:pt x="4790322" y="1783755"/>
                  <a:pt x="4790322" y="1774367"/>
                </a:cubicBezTo>
                <a:cubicBezTo>
                  <a:pt x="4790322" y="1762632"/>
                  <a:pt x="4780934" y="1753244"/>
                  <a:pt x="4769198" y="1753244"/>
                </a:cubicBezTo>
                <a:cubicBezTo>
                  <a:pt x="4766852" y="1753244"/>
                  <a:pt x="4766852" y="1753244"/>
                  <a:pt x="4764504" y="1753244"/>
                </a:cubicBezTo>
                <a:cubicBezTo>
                  <a:pt x="4762157" y="1748550"/>
                  <a:pt x="4762157" y="1741508"/>
                  <a:pt x="4759810" y="1736814"/>
                </a:cubicBezTo>
                <a:cubicBezTo>
                  <a:pt x="4750422" y="1706303"/>
                  <a:pt x="4743381" y="1678138"/>
                  <a:pt x="4733993" y="1652321"/>
                </a:cubicBezTo>
                <a:cubicBezTo>
                  <a:pt x="4698787" y="1549051"/>
                  <a:pt x="4661234" y="1459863"/>
                  <a:pt x="4618988" y="1387104"/>
                </a:cubicBezTo>
                <a:cubicBezTo>
                  <a:pt x="4609599" y="1370675"/>
                  <a:pt x="4597864" y="1354246"/>
                  <a:pt x="4588476" y="1337817"/>
                </a:cubicBezTo>
                <a:cubicBezTo>
                  <a:pt x="4593170" y="1333122"/>
                  <a:pt x="4597864" y="1328428"/>
                  <a:pt x="4597864" y="1321387"/>
                </a:cubicBezTo>
                <a:cubicBezTo>
                  <a:pt x="4597864" y="1309652"/>
                  <a:pt x="4588476" y="1300264"/>
                  <a:pt x="4576741" y="1300264"/>
                </a:cubicBezTo>
                <a:cubicBezTo>
                  <a:pt x="4574393" y="1300264"/>
                  <a:pt x="4572047" y="1300264"/>
                  <a:pt x="4569699" y="1302611"/>
                </a:cubicBezTo>
                <a:cubicBezTo>
                  <a:pt x="4560311" y="1283834"/>
                  <a:pt x="4550923" y="1265058"/>
                  <a:pt x="4541535" y="1246282"/>
                </a:cubicBezTo>
                <a:cubicBezTo>
                  <a:pt x="4541535" y="1243935"/>
                  <a:pt x="4539188" y="1241588"/>
                  <a:pt x="4539188" y="1239241"/>
                </a:cubicBezTo>
                <a:cubicBezTo>
                  <a:pt x="4527453" y="1215770"/>
                  <a:pt x="4513371" y="1192300"/>
                  <a:pt x="4501635" y="1168829"/>
                </a:cubicBezTo>
                <a:cubicBezTo>
                  <a:pt x="4499288" y="1166482"/>
                  <a:pt x="4499288" y="1164135"/>
                  <a:pt x="4499288" y="1161788"/>
                </a:cubicBezTo>
                <a:cubicBezTo>
                  <a:pt x="4485206" y="1138318"/>
                  <a:pt x="4471124" y="1114847"/>
                  <a:pt x="4457041" y="1091377"/>
                </a:cubicBezTo>
                <a:cubicBezTo>
                  <a:pt x="4457041" y="1089030"/>
                  <a:pt x="4454694" y="1089030"/>
                  <a:pt x="4454694" y="1086683"/>
                </a:cubicBezTo>
                <a:cubicBezTo>
                  <a:pt x="4440612" y="1063212"/>
                  <a:pt x="4424183" y="1042089"/>
                  <a:pt x="4410100" y="1018618"/>
                </a:cubicBezTo>
                <a:cubicBezTo>
                  <a:pt x="4410100" y="1018618"/>
                  <a:pt x="4407753" y="1016271"/>
                  <a:pt x="4407753" y="1016271"/>
                </a:cubicBezTo>
                <a:cubicBezTo>
                  <a:pt x="4391324" y="992801"/>
                  <a:pt x="4374895" y="971677"/>
                  <a:pt x="4358465" y="950554"/>
                </a:cubicBezTo>
                <a:cubicBezTo>
                  <a:pt x="4358465" y="950554"/>
                  <a:pt x="4358465" y="950554"/>
                  <a:pt x="4358465" y="950554"/>
                </a:cubicBezTo>
                <a:cubicBezTo>
                  <a:pt x="4325607" y="908307"/>
                  <a:pt x="4290401" y="866060"/>
                  <a:pt x="4252848" y="828507"/>
                </a:cubicBezTo>
                <a:cubicBezTo>
                  <a:pt x="4252848" y="828507"/>
                  <a:pt x="4250501" y="826160"/>
                  <a:pt x="4250501" y="826160"/>
                </a:cubicBezTo>
                <a:cubicBezTo>
                  <a:pt x="4234072" y="807384"/>
                  <a:pt x="4215296" y="790955"/>
                  <a:pt x="4198866" y="774525"/>
                </a:cubicBezTo>
                <a:cubicBezTo>
                  <a:pt x="4196519" y="772178"/>
                  <a:pt x="4196519" y="772178"/>
                  <a:pt x="4194172" y="769831"/>
                </a:cubicBezTo>
                <a:cubicBezTo>
                  <a:pt x="4191825" y="767484"/>
                  <a:pt x="4191825" y="767484"/>
                  <a:pt x="4189478" y="765137"/>
                </a:cubicBezTo>
                <a:cubicBezTo>
                  <a:pt x="4184784" y="760443"/>
                  <a:pt x="4180090" y="755749"/>
                  <a:pt x="4175395" y="751055"/>
                </a:cubicBezTo>
                <a:cubicBezTo>
                  <a:pt x="4170701" y="746361"/>
                  <a:pt x="4163660" y="741667"/>
                  <a:pt x="4158966" y="736973"/>
                </a:cubicBezTo>
                <a:cubicBezTo>
                  <a:pt x="4156619" y="734626"/>
                  <a:pt x="4154272" y="734626"/>
                  <a:pt x="4154272" y="732279"/>
                </a:cubicBezTo>
                <a:cubicBezTo>
                  <a:pt x="4151925" y="729931"/>
                  <a:pt x="4151925" y="729931"/>
                  <a:pt x="4149578" y="727584"/>
                </a:cubicBezTo>
                <a:cubicBezTo>
                  <a:pt x="4142537" y="720543"/>
                  <a:pt x="4135496" y="711155"/>
                  <a:pt x="4130802" y="704114"/>
                </a:cubicBezTo>
                <a:cubicBezTo>
                  <a:pt x="4128455" y="701767"/>
                  <a:pt x="4126108" y="697073"/>
                  <a:pt x="4121414" y="694726"/>
                </a:cubicBezTo>
                <a:cubicBezTo>
                  <a:pt x="4116719" y="687685"/>
                  <a:pt x="4109678" y="682991"/>
                  <a:pt x="4104984" y="675949"/>
                </a:cubicBezTo>
                <a:cubicBezTo>
                  <a:pt x="4100290" y="671255"/>
                  <a:pt x="4097943" y="668908"/>
                  <a:pt x="4093249" y="664214"/>
                </a:cubicBezTo>
                <a:cubicBezTo>
                  <a:pt x="4088555" y="659520"/>
                  <a:pt x="4083861" y="654826"/>
                  <a:pt x="4079167" y="650132"/>
                </a:cubicBezTo>
                <a:cubicBezTo>
                  <a:pt x="4074473" y="645438"/>
                  <a:pt x="4069778" y="640744"/>
                  <a:pt x="4065084" y="636050"/>
                </a:cubicBezTo>
                <a:cubicBezTo>
                  <a:pt x="4062738" y="633703"/>
                  <a:pt x="4060390" y="631355"/>
                  <a:pt x="4058043" y="629008"/>
                </a:cubicBezTo>
                <a:cubicBezTo>
                  <a:pt x="4055696" y="626661"/>
                  <a:pt x="4053349" y="624314"/>
                  <a:pt x="4051002" y="624314"/>
                </a:cubicBezTo>
                <a:cubicBezTo>
                  <a:pt x="4046308" y="619620"/>
                  <a:pt x="4041614" y="614926"/>
                  <a:pt x="4036920" y="610232"/>
                </a:cubicBezTo>
                <a:cubicBezTo>
                  <a:pt x="4032226" y="605538"/>
                  <a:pt x="4027532" y="600844"/>
                  <a:pt x="4022837" y="598497"/>
                </a:cubicBezTo>
                <a:cubicBezTo>
                  <a:pt x="4018143" y="596150"/>
                  <a:pt x="4013449" y="591456"/>
                  <a:pt x="4011102" y="589109"/>
                </a:cubicBezTo>
                <a:cubicBezTo>
                  <a:pt x="4006408" y="584415"/>
                  <a:pt x="3999367" y="579720"/>
                  <a:pt x="3994673" y="575026"/>
                </a:cubicBezTo>
                <a:cubicBezTo>
                  <a:pt x="3992326" y="572679"/>
                  <a:pt x="3987632" y="570332"/>
                  <a:pt x="3985285" y="567985"/>
                </a:cubicBezTo>
                <a:cubicBezTo>
                  <a:pt x="3978244" y="563291"/>
                  <a:pt x="3971203" y="558597"/>
                  <a:pt x="3964161" y="553903"/>
                </a:cubicBezTo>
                <a:cubicBezTo>
                  <a:pt x="3961814" y="551556"/>
                  <a:pt x="3959467" y="551556"/>
                  <a:pt x="3957120" y="549209"/>
                </a:cubicBezTo>
                <a:cubicBezTo>
                  <a:pt x="3950079" y="544515"/>
                  <a:pt x="3943038" y="539821"/>
                  <a:pt x="3933650" y="535127"/>
                </a:cubicBezTo>
                <a:cubicBezTo>
                  <a:pt x="3931303" y="535127"/>
                  <a:pt x="3928956" y="532780"/>
                  <a:pt x="3928956" y="532780"/>
                </a:cubicBezTo>
                <a:cubicBezTo>
                  <a:pt x="3921915" y="528085"/>
                  <a:pt x="3912526" y="523391"/>
                  <a:pt x="3905485" y="518697"/>
                </a:cubicBezTo>
                <a:cubicBezTo>
                  <a:pt x="3903138" y="518697"/>
                  <a:pt x="3903138" y="516350"/>
                  <a:pt x="3900791" y="516350"/>
                </a:cubicBezTo>
                <a:cubicBezTo>
                  <a:pt x="3893750" y="511656"/>
                  <a:pt x="3884362" y="509309"/>
                  <a:pt x="3877321" y="504615"/>
                </a:cubicBezTo>
                <a:cubicBezTo>
                  <a:pt x="3874974" y="504615"/>
                  <a:pt x="3874974" y="502268"/>
                  <a:pt x="3872627" y="502268"/>
                </a:cubicBezTo>
                <a:cubicBezTo>
                  <a:pt x="3865585" y="499921"/>
                  <a:pt x="3856197" y="495227"/>
                  <a:pt x="3849156" y="492880"/>
                </a:cubicBezTo>
                <a:cubicBezTo>
                  <a:pt x="3846809" y="492880"/>
                  <a:pt x="3844462" y="490533"/>
                  <a:pt x="3842115" y="490533"/>
                </a:cubicBezTo>
                <a:cubicBezTo>
                  <a:pt x="3837421" y="488186"/>
                  <a:pt x="3832727" y="488186"/>
                  <a:pt x="3828033" y="485839"/>
                </a:cubicBezTo>
                <a:cubicBezTo>
                  <a:pt x="3823339" y="481145"/>
                  <a:pt x="3816298" y="478797"/>
                  <a:pt x="3811603" y="474103"/>
                </a:cubicBezTo>
                <a:cubicBezTo>
                  <a:pt x="3811603" y="474103"/>
                  <a:pt x="3809256" y="471756"/>
                  <a:pt x="3809256" y="471756"/>
                </a:cubicBezTo>
                <a:cubicBezTo>
                  <a:pt x="3792827" y="462368"/>
                  <a:pt x="3778745" y="450633"/>
                  <a:pt x="3762316" y="441245"/>
                </a:cubicBezTo>
                <a:cubicBezTo>
                  <a:pt x="3759968" y="438898"/>
                  <a:pt x="3757622" y="438898"/>
                  <a:pt x="3755274" y="436551"/>
                </a:cubicBezTo>
                <a:cubicBezTo>
                  <a:pt x="3741192" y="427162"/>
                  <a:pt x="3727110" y="417774"/>
                  <a:pt x="3713027" y="410733"/>
                </a:cubicBezTo>
                <a:cubicBezTo>
                  <a:pt x="3708333" y="408386"/>
                  <a:pt x="3703639" y="406039"/>
                  <a:pt x="3698945" y="403692"/>
                </a:cubicBezTo>
                <a:cubicBezTo>
                  <a:pt x="3687210" y="396651"/>
                  <a:pt x="3673128" y="387263"/>
                  <a:pt x="3661392" y="380222"/>
                </a:cubicBezTo>
                <a:cubicBezTo>
                  <a:pt x="3656698" y="377874"/>
                  <a:pt x="3649657" y="373180"/>
                  <a:pt x="3644963" y="370833"/>
                </a:cubicBezTo>
                <a:cubicBezTo>
                  <a:pt x="3635575" y="366139"/>
                  <a:pt x="3626187" y="359098"/>
                  <a:pt x="3616799" y="354404"/>
                </a:cubicBezTo>
                <a:cubicBezTo>
                  <a:pt x="3614452" y="349710"/>
                  <a:pt x="3612104" y="345016"/>
                  <a:pt x="3609758" y="340322"/>
                </a:cubicBezTo>
                <a:cubicBezTo>
                  <a:pt x="3609758" y="340322"/>
                  <a:pt x="3609758" y="337975"/>
                  <a:pt x="3607410" y="337975"/>
                </a:cubicBezTo>
                <a:cubicBezTo>
                  <a:pt x="3605064" y="333281"/>
                  <a:pt x="3602716" y="328586"/>
                  <a:pt x="3600369" y="323892"/>
                </a:cubicBezTo>
                <a:cubicBezTo>
                  <a:pt x="3600369" y="323892"/>
                  <a:pt x="3600369" y="321545"/>
                  <a:pt x="3598022" y="321545"/>
                </a:cubicBezTo>
                <a:cubicBezTo>
                  <a:pt x="3595675" y="316851"/>
                  <a:pt x="3593328" y="312157"/>
                  <a:pt x="3590981" y="309810"/>
                </a:cubicBezTo>
                <a:cubicBezTo>
                  <a:pt x="3595675" y="305116"/>
                  <a:pt x="3598022" y="300422"/>
                  <a:pt x="3598022" y="295728"/>
                </a:cubicBezTo>
                <a:cubicBezTo>
                  <a:pt x="3598022" y="283993"/>
                  <a:pt x="3588634" y="274604"/>
                  <a:pt x="3576899" y="274604"/>
                </a:cubicBezTo>
                <a:cubicBezTo>
                  <a:pt x="3569858" y="274604"/>
                  <a:pt x="3565163" y="276951"/>
                  <a:pt x="3560469" y="281646"/>
                </a:cubicBezTo>
                <a:cubicBezTo>
                  <a:pt x="3553428" y="279299"/>
                  <a:pt x="3546387" y="276951"/>
                  <a:pt x="3536999" y="276951"/>
                </a:cubicBezTo>
                <a:cubicBezTo>
                  <a:pt x="3532305" y="276951"/>
                  <a:pt x="3529958" y="276951"/>
                  <a:pt x="3525264" y="279299"/>
                </a:cubicBezTo>
                <a:cubicBezTo>
                  <a:pt x="3525264" y="279299"/>
                  <a:pt x="3522917" y="279299"/>
                  <a:pt x="3522917" y="279299"/>
                </a:cubicBezTo>
                <a:cubicBezTo>
                  <a:pt x="3520570" y="279299"/>
                  <a:pt x="3518223" y="281646"/>
                  <a:pt x="3515876" y="281646"/>
                </a:cubicBezTo>
                <a:cubicBezTo>
                  <a:pt x="3513528" y="281646"/>
                  <a:pt x="3513528" y="283993"/>
                  <a:pt x="3511182" y="283993"/>
                </a:cubicBezTo>
                <a:cubicBezTo>
                  <a:pt x="3506487" y="279299"/>
                  <a:pt x="3501793" y="276951"/>
                  <a:pt x="3497099" y="276951"/>
                </a:cubicBezTo>
                <a:cubicBezTo>
                  <a:pt x="3490058" y="276951"/>
                  <a:pt x="3483017" y="281646"/>
                  <a:pt x="3480670" y="286340"/>
                </a:cubicBezTo>
                <a:cubicBezTo>
                  <a:pt x="3475976" y="283993"/>
                  <a:pt x="3471282" y="281646"/>
                  <a:pt x="3466588" y="279299"/>
                </a:cubicBezTo>
                <a:cubicBezTo>
                  <a:pt x="3461894" y="274604"/>
                  <a:pt x="3457200" y="272257"/>
                  <a:pt x="3452505" y="267563"/>
                </a:cubicBezTo>
                <a:cubicBezTo>
                  <a:pt x="3447811" y="265216"/>
                  <a:pt x="3445464" y="260522"/>
                  <a:pt x="3440770" y="258175"/>
                </a:cubicBezTo>
                <a:cubicBezTo>
                  <a:pt x="3431382" y="251134"/>
                  <a:pt x="3421994" y="244093"/>
                  <a:pt x="3412605" y="237052"/>
                </a:cubicBezTo>
                <a:cubicBezTo>
                  <a:pt x="3407911" y="234705"/>
                  <a:pt x="3405565" y="232358"/>
                  <a:pt x="3400870" y="230011"/>
                </a:cubicBezTo>
                <a:cubicBezTo>
                  <a:pt x="3393829" y="225316"/>
                  <a:pt x="3389135" y="220622"/>
                  <a:pt x="3382094" y="218275"/>
                </a:cubicBezTo>
                <a:cubicBezTo>
                  <a:pt x="3377400" y="215928"/>
                  <a:pt x="3372706" y="213581"/>
                  <a:pt x="3368012" y="208887"/>
                </a:cubicBezTo>
                <a:cubicBezTo>
                  <a:pt x="3363318" y="206540"/>
                  <a:pt x="3356276" y="201846"/>
                  <a:pt x="3351582" y="199499"/>
                </a:cubicBezTo>
                <a:cubicBezTo>
                  <a:pt x="3346888" y="197152"/>
                  <a:pt x="3342194" y="194805"/>
                  <a:pt x="3337500" y="192458"/>
                </a:cubicBezTo>
                <a:cubicBezTo>
                  <a:pt x="3332806" y="190111"/>
                  <a:pt x="3328112" y="187764"/>
                  <a:pt x="3323418" y="183070"/>
                </a:cubicBezTo>
                <a:cubicBezTo>
                  <a:pt x="3318724" y="180723"/>
                  <a:pt x="3314030" y="178376"/>
                  <a:pt x="3309336" y="176028"/>
                </a:cubicBezTo>
                <a:cubicBezTo>
                  <a:pt x="3304641" y="173681"/>
                  <a:pt x="3299947" y="171334"/>
                  <a:pt x="3295253" y="168987"/>
                </a:cubicBezTo>
                <a:cubicBezTo>
                  <a:pt x="3290559" y="166640"/>
                  <a:pt x="3283518" y="164293"/>
                  <a:pt x="3278824" y="161946"/>
                </a:cubicBezTo>
                <a:cubicBezTo>
                  <a:pt x="3276477" y="159599"/>
                  <a:pt x="3274130" y="159599"/>
                  <a:pt x="3271783" y="159599"/>
                </a:cubicBezTo>
                <a:cubicBezTo>
                  <a:pt x="3257701" y="154905"/>
                  <a:pt x="3245965" y="147864"/>
                  <a:pt x="3231883" y="143170"/>
                </a:cubicBezTo>
                <a:cubicBezTo>
                  <a:pt x="3229536" y="143170"/>
                  <a:pt x="3227189" y="140823"/>
                  <a:pt x="3224842" y="140823"/>
                </a:cubicBezTo>
                <a:cubicBezTo>
                  <a:pt x="3217801" y="138476"/>
                  <a:pt x="3213106" y="136129"/>
                  <a:pt x="3206066" y="133782"/>
                </a:cubicBezTo>
                <a:cubicBezTo>
                  <a:pt x="3203718" y="133782"/>
                  <a:pt x="3199024" y="131435"/>
                  <a:pt x="3196677" y="131435"/>
                </a:cubicBezTo>
                <a:cubicBezTo>
                  <a:pt x="3189636" y="129088"/>
                  <a:pt x="3184942" y="129088"/>
                  <a:pt x="3177901" y="126741"/>
                </a:cubicBezTo>
                <a:cubicBezTo>
                  <a:pt x="3173207" y="126741"/>
                  <a:pt x="3170860" y="124393"/>
                  <a:pt x="3166166" y="124393"/>
                </a:cubicBezTo>
                <a:cubicBezTo>
                  <a:pt x="3161472" y="124393"/>
                  <a:pt x="3159125" y="122046"/>
                  <a:pt x="3156778" y="122046"/>
                </a:cubicBezTo>
                <a:cubicBezTo>
                  <a:pt x="3154430" y="122046"/>
                  <a:pt x="3154430" y="122046"/>
                  <a:pt x="3152083" y="119699"/>
                </a:cubicBezTo>
                <a:cubicBezTo>
                  <a:pt x="3149736" y="119699"/>
                  <a:pt x="3149736" y="117352"/>
                  <a:pt x="3147389" y="117352"/>
                </a:cubicBezTo>
                <a:cubicBezTo>
                  <a:pt x="3142695" y="115005"/>
                  <a:pt x="3135654" y="112658"/>
                  <a:pt x="3130960" y="112658"/>
                </a:cubicBezTo>
                <a:cubicBezTo>
                  <a:pt x="3130960" y="112658"/>
                  <a:pt x="3128613" y="112658"/>
                  <a:pt x="3128613" y="112658"/>
                </a:cubicBezTo>
                <a:cubicBezTo>
                  <a:pt x="3121572" y="110311"/>
                  <a:pt x="3116878" y="110311"/>
                  <a:pt x="3109837" y="110311"/>
                </a:cubicBezTo>
                <a:cubicBezTo>
                  <a:pt x="3107489" y="110311"/>
                  <a:pt x="3105143" y="110311"/>
                  <a:pt x="3105143" y="110311"/>
                </a:cubicBezTo>
                <a:cubicBezTo>
                  <a:pt x="3100449" y="110311"/>
                  <a:pt x="3095754" y="110311"/>
                  <a:pt x="3088713" y="110311"/>
                </a:cubicBezTo>
                <a:cubicBezTo>
                  <a:pt x="3088713" y="110311"/>
                  <a:pt x="3086366" y="110311"/>
                  <a:pt x="3086366" y="110311"/>
                </a:cubicBezTo>
                <a:cubicBezTo>
                  <a:pt x="3086366" y="110311"/>
                  <a:pt x="3086366" y="110311"/>
                  <a:pt x="3086366" y="110311"/>
                </a:cubicBezTo>
                <a:cubicBezTo>
                  <a:pt x="3081672" y="110311"/>
                  <a:pt x="3074631" y="110311"/>
                  <a:pt x="3069937" y="110311"/>
                </a:cubicBezTo>
                <a:cubicBezTo>
                  <a:pt x="3069937" y="110311"/>
                  <a:pt x="3067590" y="110311"/>
                  <a:pt x="3067590" y="110311"/>
                </a:cubicBezTo>
                <a:cubicBezTo>
                  <a:pt x="3065243" y="100923"/>
                  <a:pt x="3058202" y="93882"/>
                  <a:pt x="3048813" y="93882"/>
                </a:cubicBezTo>
                <a:cubicBezTo>
                  <a:pt x="3039425" y="93882"/>
                  <a:pt x="3032384" y="98576"/>
                  <a:pt x="3030037" y="105617"/>
                </a:cubicBezTo>
                <a:cubicBezTo>
                  <a:pt x="3018302" y="100923"/>
                  <a:pt x="3008914" y="96229"/>
                  <a:pt x="2997178" y="93882"/>
                </a:cubicBezTo>
                <a:cubicBezTo>
                  <a:pt x="2992484" y="91535"/>
                  <a:pt x="2990137" y="91535"/>
                  <a:pt x="2985443" y="89188"/>
                </a:cubicBezTo>
                <a:cubicBezTo>
                  <a:pt x="2973708" y="84494"/>
                  <a:pt x="2959626" y="79800"/>
                  <a:pt x="2947890" y="77453"/>
                </a:cubicBezTo>
                <a:cubicBezTo>
                  <a:pt x="2938502" y="75105"/>
                  <a:pt x="2931461" y="72758"/>
                  <a:pt x="2924420" y="70411"/>
                </a:cubicBezTo>
                <a:cubicBezTo>
                  <a:pt x="2915032" y="68064"/>
                  <a:pt x="2905644" y="65717"/>
                  <a:pt x="2893908" y="63370"/>
                </a:cubicBezTo>
                <a:cubicBezTo>
                  <a:pt x="2882173" y="61023"/>
                  <a:pt x="2870438" y="56329"/>
                  <a:pt x="2858703" y="53982"/>
                </a:cubicBezTo>
                <a:cubicBezTo>
                  <a:pt x="2849314" y="51635"/>
                  <a:pt x="2842273" y="49288"/>
                  <a:pt x="2832885" y="49288"/>
                </a:cubicBezTo>
                <a:cubicBezTo>
                  <a:pt x="2821150" y="46941"/>
                  <a:pt x="2807068" y="42247"/>
                  <a:pt x="2792985" y="39900"/>
                </a:cubicBezTo>
                <a:cubicBezTo>
                  <a:pt x="2783597" y="37553"/>
                  <a:pt x="2776556" y="37553"/>
                  <a:pt x="2767168" y="35206"/>
                </a:cubicBezTo>
                <a:cubicBezTo>
                  <a:pt x="2753086" y="32859"/>
                  <a:pt x="2741350" y="30512"/>
                  <a:pt x="2727268" y="28165"/>
                </a:cubicBezTo>
                <a:cubicBezTo>
                  <a:pt x="2715533" y="25818"/>
                  <a:pt x="2706145" y="25818"/>
                  <a:pt x="2694409" y="23470"/>
                </a:cubicBezTo>
                <a:cubicBezTo>
                  <a:pt x="2682674" y="21123"/>
                  <a:pt x="2673286" y="21123"/>
                  <a:pt x="2661551" y="18776"/>
                </a:cubicBezTo>
                <a:cubicBezTo>
                  <a:pt x="2649816" y="18776"/>
                  <a:pt x="2640427" y="16429"/>
                  <a:pt x="2628692" y="16429"/>
                </a:cubicBezTo>
                <a:cubicBezTo>
                  <a:pt x="2616957" y="16429"/>
                  <a:pt x="2607569" y="14082"/>
                  <a:pt x="2595833" y="14082"/>
                </a:cubicBezTo>
                <a:cubicBezTo>
                  <a:pt x="2574710" y="14082"/>
                  <a:pt x="2551239" y="11735"/>
                  <a:pt x="2530116" y="11735"/>
                </a:cubicBezTo>
                <a:cubicBezTo>
                  <a:pt x="2513687" y="11735"/>
                  <a:pt x="2494910" y="11735"/>
                  <a:pt x="2478481" y="11735"/>
                </a:cubicBezTo>
                <a:cubicBezTo>
                  <a:pt x="2473787" y="11735"/>
                  <a:pt x="2466746" y="11735"/>
                  <a:pt x="2462052" y="11735"/>
                </a:cubicBezTo>
                <a:cubicBezTo>
                  <a:pt x="2450317" y="11735"/>
                  <a:pt x="2438581" y="14082"/>
                  <a:pt x="2426846" y="14082"/>
                </a:cubicBezTo>
                <a:cubicBezTo>
                  <a:pt x="2424499" y="14082"/>
                  <a:pt x="2419805" y="14082"/>
                  <a:pt x="2417458" y="14082"/>
                </a:cubicBezTo>
                <a:cubicBezTo>
                  <a:pt x="2417458" y="14082"/>
                  <a:pt x="2417458" y="14082"/>
                  <a:pt x="2417458" y="14082"/>
                </a:cubicBezTo>
                <a:cubicBezTo>
                  <a:pt x="2415111" y="14082"/>
                  <a:pt x="2412764" y="14082"/>
                  <a:pt x="2410417" y="11735"/>
                </a:cubicBezTo>
                <a:cubicBezTo>
                  <a:pt x="2408070" y="11735"/>
                  <a:pt x="2405723" y="9388"/>
                  <a:pt x="2403376" y="9388"/>
                </a:cubicBezTo>
                <a:cubicBezTo>
                  <a:pt x="2398681" y="9388"/>
                  <a:pt x="2393987" y="9388"/>
                  <a:pt x="2391640" y="9388"/>
                </a:cubicBezTo>
                <a:cubicBezTo>
                  <a:pt x="2389293" y="9388"/>
                  <a:pt x="2384599" y="9388"/>
                  <a:pt x="2382252" y="9388"/>
                </a:cubicBezTo>
                <a:cubicBezTo>
                  <a:pt x="2382252" y="9388"/>
                  <a:pt x="2379905" y="9388"/>
                  <a:pt x="2379905" y="9388"/>
                </a:cubicBezTo>
                <a:cubicBezTo>
                  <a:pt x="2377558" y="9388"/>
                  <a:pt x="2375211" y="9388"/>
                  <a:pt x="2372864" y="11735"/>
                </a:cubicBezTo>
                <a:lnTo>
                  <a:pt x="2372864" y="11735"/>
                </a:lnTo>
                <a:cubicBezTo>
                  <a:pt x="2368170" y="4694"/>
                  <a:pt x="2363476" y="0"/>
                  <a:pt x="2356435" y="0"/>
                </a:cubicBezTo>
                <a:cubicBezTo>
                  <a:pt x="2347047" y="0"/>
                  <a:pt x="2340005" y="7041"/>
                  <a:pt x="2337658" y="16429"/>
                </a:cubicBezTo>
                <a:cubicBezTo>
                  <a:pt x="2335311" y="16429"/>
                  <a:pt x="2332964" y="16429"/>
                  <a:pt x="2332964" y="16429"/>
                </a:cubicBezTo>
                <a:cubicBezTo>
                  <a:pt x="2330617" y="16429"/>
                  <a:pt x="2328270" y="16429"/>
                  <a:pt x="2323576" y="16429"/>
                </a:cubicBezTo>
                <a:cubicBezTo>
                  <a:pt x="2314188" y="16429"/>
                  <a:pt x="2304800" y="14082"/>
                  <a:pt x="2293064" y="14082"/>
                </a:cubicBezTo>
                <a:cubicBezTo>
                  <a:pt x="2286023" y="14082"/>
                  <a:pt x="2278982" y="14082"/>
                  <a:pt x="2271941" y="14082"/>
                </a:cubicBezTo>
                <a:cubicBezTo>
                  <a:pt x="2271941" y="14082"/>
                  <a:pt x="2271941" y="14082"/>
                  <a:pt x="2269594" y="14082"/>
                </a:cubicBezTo>
                <a:cubicBezTo>
                  <a:pt x="2262553" y="14082"/>
                  <a:pt x="2255512" y="14082"/>
                  <a:pt x="2250818" y="16429"/>
                </a:cubicBezTo>
                <a:cubicBezTo>
                  <a:pt x="2250818" y="16429"/>
                  <a:pt x="2248471" y="16429"/>
                  <a:pt x="2248471" y="16429"/>
                </a:cubicBezTo>
                <a:cubicBezTo>
                  <a:pt x="2241429" y="16429"/>
                  <a:pt x="2236735" y="18776"/>
                  <a:pt x="2229694" y="18776"/>
                </a:cubicBezTo>
                <a:cubicBezTo>
                  <a:pt x="2229694" y="18776"/>
                  <a:pt x="2227347" y="18776"/>
                  <a:pt x="2227347" y="18776"/>
                </a:cubicBezTo>
                <a:cubicBezTo>
                  <a:pt x="2220306" y="21123"/>
                  <a:pt x="2215612" y="21123"/>
                  <a:pt x="2208571" y="23470"/>
                </a:cubicBezTo>
                <a:cubicBezTo>
                  <a:pt x="2208571" y="23470"/>
                  <a:pt x="2206224" y="23470"/>
                  <a:pt x="2206224" y="23470"/>
                </a:cubicBezTo>
                <a:cubicBezTo>
                  <a:pt x="2199183" y="25818"/>
                  <a:pt x="2194488" y="25818"/>
                  <a:pt x="2187447" y="28165"/>
                </a:cubicBezTo>
                <a:cubicBezTo>
                  <a:pt x="2187447" y="28165"/>
                  <a:pt x="2185100" y="28165"/>
                  <a:pt x="2185100" y="28165"/>
                </a:cubicBezTo>
                <a:cubicBezTo>
                  <a:pt x="2180406" y="30512"/>
                  <a:pt x="2173365" y="32859"/>
                  <a:pt x="2168671" y="35206"/>
                </a:cubicBezTo>
                <a:cubicBezTo>
                  <a:pt x="2166324" y="35206"/>
                  <a:pt x="2166324" y="35206"/>
                  <a:pt x="2163977" y="37553"/>
                </a:cubicBezTo>
                <a:cubicBezTo>
                  <a:pt x="2159283" y="39900"/>
                  <a:pt x="2152242" y="42247"/>
                  <a:pt x="2147548" y="44594"/>
                </a:cubicBezTo>
                <a:cubicBezTo>
                  <a:pt x="2147548" y="44594"/>
                  <a:pt x="2147548" y="44594"/>
                  <a:pt x="2145201" y="44594"/>
                </a:cubicBezTo>
                <a:cubicBezTo>
                  <a:pt x="2140506" y="37553"/>
                  <a:pt x="2135812" y="32859"/>
                  <a:pt x="2128771" y="32859"/>
                </a:cubicBezTo>
                <a:cubicBezTo>
                  <a:pt x="2119383" y="32859"/>
                  <a:pt x="2112342" y="39900"/>
                  <a:pt x="2109995" y="46941"/>
                </a:cubicBezTo>
                <a:cubicBezTo>
                  <a:pt x="2107648" y="46941"/>
                  <a:pt x="2107648" y="46941"/>
                  <a:pt x="2105301" y="46941"/>
                </a:cubicBezTo>
                <a:cubicBezTo>
                  <a:pt x="2095913" y="61023"/>
                  <a:pt x="2091218" y="61023"/>
                  <a:pt x="2086524" y="61023"/>
                </a:cubicBezTo>
                <a:cubicBezTo>
                  <a:pt x="2084177" y="61023"/>
                  <a:pt x="2081830" y="61023"/>
                  <a:pt x="2079483" y="61023"/>
                </a:cubicBezTo>
                <a:cubicBezTo>
                  <a:pt x="2074789" y="61023"/>
                  <a:pt x="2072442" y="61023"/>
                  <a:pt x="2067748" y="61023"/>
                </a:cubicBezTo>
                <a:cubicBezTo>
                  <a:pt x="2060707" y="61023"/>
                  <a:pt x="2056013" y="61023"/>
                  <a:pt x="2048972" y="61023"/>
                </a:cubicBezTo>
                <a:cubicBezTo>
                  <a:pt x="2041930" y="61023"/>
                  <a:pt x="2032542" y="61023"/>
                  <a:pt x="2025501" y="61023"/>
                </a:cubicBezTo>
                <a:cubicBezTo>
                  <a:pt x="2023154" y="61023"/>
                  <a:pt x="2023154" y="61023"/>
                  <a:pt x="2020807" y="61023"/>
                </a:cubicBezTo>
                <a:cubicBezTo>
                  <a:pt x="2016113" y="61023"/>
                  <a:pt x="2009072" y="61023"/>
                  <a:pt x="2002031" y="61023"/>
                </a:cubicBezTo>
                <a:cubicBezTo>
                  <a:pt x="2002031" y="61023"/>
                  <a:pt x="1999684" y="61023"/>
                  <a:pt x="1999684" y="61023"/>
                </a:cubicBezTo>
                <a:cubicBezTo>
                  <a:pt x="1992642" y="61023"/>
                  <a:pt x="1985601" y="63370"/>
                  <a:pt x="1978560" y="65717"/>
                </a:cubicBezTo>
                <a:cubicBezTo>
                  <a:pt x="1978560" y="65717"/>
                  <a:pt x="1976213" y="65717"/>
                  <a:pt x="1976213" y="65717"/>
                </a:cubicBezTo>
                <a:cubicBezTo>
                  <a:pt x="1969172" y="68064"/>
                  <a:pt x="1959784" y="70411"/>
                  <a:pt x="1952743" y="72758"/>
                </a:cubicBezTo>
                <a:cubicBezTo>
                  <a:pt x="1952743" y="72758"/>
                  <a:pt x="1952743" y="72758"/>
                  <a:pt x="1952743" y="72758"/>
                </a:cubicBezTo>
                <a:cubicBezTo>
                  <a:pt x="1929272" y="79800"/>
                  <a:pt x="1903455" y="89188"/>
                  <a:pt x="1879984" y="103270"/>
                </a:cubicBezTo>
                <a:cubicBezTo>
                  <a:pt x="1868249" y="105617"/>
                  <a:pt x="1858861" y="107964"/>
                  <a:pt x="1847125" y="110311"/>
                </a:cubicBezTo>
                <a:cubicBezTo>
                  <a:pt x="1840084" y="112658"/>
                  <a:pt x="1835390" y="112658"/>
                  <a:pt x="1830696" y="115005"/>
                </a:cubicBezTo>
                <a:cubicBezTo>
                  <a:pt x="1816614" y="117352"/>
                  <a:pt x="1800185" y="122046"/>
                  <a:pt x="1786102" y="126741"/>
                </a:cubicBezTo>
                <a:cubicBezTo>
                  <a:pt x="1781408" y="129088"/>
                  <a:pt x="1776714" y="129088"/>
                  <a:pt x="1772020" y="131435"/>
                </a:cubicBezTo>
                <a:cubicBezTo>
                  <a:pt x="1755591" y="136129"/>
                  <a:pt x="1741508" y="140823"/>
                  <a:pt x="1725079" y="143170"/>
                </a:cubicBezTo>
                <a:cubicBezTo>
                  <a:pt x="1722732" y="143170"/>
                  <a:pt x="1718038" y="145517"/>
                  <a:pt x="1715691" y="145517"/>
                </a:cubicBezTo>
                <a:cubicBezTo>
                  <a:pt x="1645280" y="166640"/>
                  <a:pt x="1577215" y="190111"/>
                  <a:pt x="1509151" y="215928"/>
                </a:cubicBezTo>
                <a:cubicBezTo>
                  <a:pt x="1504457" y="218275"/>
                  <a:pt x="1499763" y="218275"/>
                  <a:pt x="1495069" y="220622"/>
                </a:cubicBezTo>
                <a:cubicBezTo>
                  <a:pt x="1478639" y="225316"/>
                  <a:pt x="1466904" y="230011"/>
                  <a:pt x="1452822" y="234705"/>
                </a:cubicBezTo>
                <a:cubicBezTo>
                  <a:pt x="1445781" y="237052"/>
                  <a:pt x="1438739" y="241746"/>
                  <a:pt x="1431698" y="244093"/>
                </a:cubicBezTo>
                <a:cubicBezTo>
                  <a:pt x="1419963" y="248787"/>
                  <a:pt x="1408228" y="253481"/>
                  <a:pt x="1398840" y="258175"/>
                </a:cubicBezTo>
                <a:cubicBezTo>
                  <a:pt x="1389452" y="262869"/>
                  <a:pt x="1380063" y="267563"/>
                  <a:pt x="1370675" y="272257"/>
                </a:cubicBezTo>
                <a:cubicBezTo>
                  <a:pt x="1363634" y="274604"/>
                  <a:pt x="1356593" y="279299"/>
                  <a:pt x="1351899" y="281646"/>
                </a:cubicBezTo>
                <a:cubicBezTo>
                  <a:pt x="1347205" y="283993"/>
                  <a:pt x="1342511" y="283993"/>
                  <a:pt x="1340164" y="286340"/>
                </a:cubicBezTo>
                <a:cubicBezTo>
                  <a:pt x="1337816" y="286340"/>
                  <a:pt x="1335469" y="288687"/>
                  <a:pt x="1333122" y="288687"/>
                </a:cubicBezTo>
                <a:cubicBezTo>
                  <a:pt x="1323734" y="293381"/>
                  <a:pt x="1314346" y="295728"/>
                  <a:pt x="1307305" y="300422"/>
                </a:cubicBezTo>
                <a:cubicBezTo>
                  <a:pt x="1304958" y="302769"/>
                  <a:pt x="1302611" y="302769"/>
                  <a:pt x="1300264" y="305116"/>
                </a:cubicBezTo>
                <a:cubicBezTo>
                  <a:pt x="1290876" y="309810"/>
                  <a:pt x="1283834" y="314504"/>
                  <a:pt x="1274446" y="319198"/>
                </a:cubicBezTo>
                <a:cubicBezTo>
                  <a:pt x="1272099" y="321545"/>
                  <a:pt x="1269752" y="321545"/>
                  <a:pt x="1267405" y="323892"/>
                </a:cubicBezTo>
                <a:cubicBezTo>
                  <a:pt x="1262711" y="326239"/>
                  <a:pt x="1258017" y="330934"/>
                  <a:pt x="1253323" y="333281"/>
                </a:cubicBezTo>
                <a:cubicBezTo>
                  <a:pt x="1248629" y="328586"/>
                  <a:pt x="1243935" y="323892"/>
                  <a:pt x="1236894" y="323892"/>
                </a:cubicBezTo>
                <a:cubicBezTo>
                  <a:pt x="1225158" y="323892"/>
                  <a:pt x="1215770" y="333281"/>
                  <a:pt x="1215770" y="345016"/>
                </a:cubicBezTo>
                <a:cubicBezTo>
                  <a:pt x="1215770" y="347363"/>
                  <a:pt x="1215770" y="349710"/>
                  <a:pt x="1218117" y="352057"/>
                </a:cubicBezTo>
                <a:cubicBezTo>
                  <a:pt x="1213423" y="354404"/>
                  <a:pt x="1208729" y="356751"/>
                  <a:pt x="1201688" y="359098"/>
                </a:cubicBezTo>
                <a:cubicBezTo>
                  <a:pt x="1199341" y="361445"/>
                  <a:pt x="1196994" y="361445"/>
                  <a:pt x="1194647" y="363792"/>
                </a:cubicBezTo>
                <a:cubicBezTo>
                  <a:pt x="1185258" y="368486"/>
                  <a:pt x="1175870" y="375527"/>
                  <a:pt x="1166482" y="380222"/>
                </a:cubicBezTo>
                <a:cubicBezTo>
                  <a:pt x="1164135" y="382569"/>
                  <a:pt x="1161788" y="382569"/>
                  <a:pt x="1161788" y="384916"/>
                </a:cubicBezTo>
                <a:cubicBezTo>
                  <a:pt x="1138318" y="398998"/>
                  <a:pt x="1114847" y="417774"/>
                  <a:pt x="1091377" y="436551"/>
                </a:cubicBezTo>
                <a:cubicBezTo>
                  <a:pt x="1091377" y="436551"/>
                  <a:pt x="1091377" y="436551"/>
                  <a:pt x="1091377" y="436551"/>
                </a:cubicBezTo>
                <a:cubicBezTo>
                  <a:pt x="1079641" y="443592"/>
                  <a:pt x="1067906" y="452980"/>
                  <a:pt x="1056171" y="462368"/>
                </a:cubicBezTo>
                <a:cubicBezTo>
                  <a:pt x="1046783" y="469409"/>
                  <a:pt x="1035047" y="476450"/>
                  <a:pt x="1025659" y="483492"/>
                </a:cubicBezTo>
                <a:cubicBezTo>
                  <a:pt x="1004536" y="499921"/>
                  <a:pt x="983412" y="516350"/>
                  <a:pt x="962289" y="532780"/>
                </a:cubicBezTo>
                <a:cubicBezTo>
                  <a:pt x="952901" y="539821"/>
                  <a:pt x="945860" y="546862"/>
                  <a:pt x="938819" y="553903"/>
                </a:cubicBezTo>
                <a:cubicBezTo>
                  <a:pt x="924736" y="565638"/>
                  <a:pt x="913001" y="575026"/>
                  <a:pt x="898919" y="586762"/>
                </a:cubicBezTo>
                <a:cubicBezTo>
                  <a:pt x="891878" y="593803"/>
                  <a:pt x="882489" y="600844"/>
                  <a:pt x="875448" y="607885"/>
                </a:cubicBezTo>
                <a:cubicBezTo>
                  <a:pt x="861366" y="619620"/>
                  <a:pt x="849631" y="631355"/>
                  <a:pt x="837896" y="643091"/>
                </a:cubicBezTo>
                <a:cubicBezTo>
                  <a:pt x="830854" y="650132"/>
                  <a:pt x="823813" y="657173"/>
                  <a:pt x="814425" y="664214"/>
                </a:cubicBezTo>
                <a:cubicBezTo>
                  <a:pt x="802690" y="675949"/>
                  <a:pt x="788608" y="687685"/>
                  <a:pt x="776872" y="701767"/>
                </a:cubicBezTo>
                <a:cubicBezTo>
                  <a:pt x="769831" y="708808"/>
                  <a:pt x="762790" y="718196"/>
                  <a:pt x="753402" y="725237"/>
                </a:cubicBezTo>
                <a:cubicBezTo>
                  <a:pt x="741667" y="736973"/>
                  <a:pt x="729931" y="751055"/>
                  <a:pt x="718196" y="762790"/>
                </a:cubicBezTo>
                <a:cubicBezTo>
                  <a:pt x="715849" y="765137"/>
                  <a:pt x="713502" y="767484"/>
                  <a:pt x="711155" y="769831"/>
                </a:cubicBezTo>
                <a:cubicBezTo>
                  <a:pt x="704114" y="776872"/>
                  <a:pt x="699420" y="783914"/>
                  <a:pt x="694726" y="788608"/>
                </a:cubicBezTo>
                <a:cubicBezTo>
                  <a:pt x="682991" y="800343"/>
                  <a:pt x="673602" y="812078"/>
                  <a:pt x="664214" y="823813"/>
                </a:cubicBezTo>
                <a:cubicBezTo>
                  <a:pt x="654826" y="833202"/>
                  <a:pt x="647785" y="844937"/>
                  <a:pt x="638397" y="854325"/>
                </a:cubicBezTo>
                <a:cubicBezTo>
                  <a:pt x="631355" y="861366"/>
                  <a:pt x="626661" y="868407"/>
                  <a:pt x="619620" y="875448"/>
                </a:cubicBezTo>
                <a:cubicBezTo>
                  <a:pt x="617273" y="877795"/>
                  <a:pt x="614926" y="880142"/>
                  <a:pt x="612579" y="880142"/>
                </a:cubicBezTo>
                <a:cubicBezTo>
                  <a:pt x="607885" y="882489"/>
                  <a:pt x="605538" y="887184"/>
                  <a:pt x="600844" y="889531"/>
                </a:cubicBezTo>
                <a:cubicBezTo>
                  <a:pt x="593803" y="894225"/>
                  <a:pt x="589109" y="898919"/>
                  <a:pt x="584415" y="905960"/>
                </a:cubicBezTo>
                <a:cubicBezTo>
                  <a:pt x="582068" y="908307"/>
                  <a:pt x="579721" y="908307"/>
                  <a:pt x="579721" y="910654"/>
                </a:cubicBezTo>
                <a:cubicBezTo>
                  <a:pt x="577373" y="913001"/>
                  <a:pt x="577373" y="913001"/>
                  <a:pt x="575026" y="915348"/>
                </a:cubicBezTo>
                <a:cubicBezTo>
                  <a:pt x="570332" y="920042"/>
                  <a:pt x="565638" y="927083"/>
                  <a:pt x="558597" y="931777"/>
                </a:cubicBezTo>
                <a:cubicBezTo>
                  <a:pt x="556250" y="934125"/>
                  <a:pt x="553903" y="938819"/>
                  <a:pt x="549209" y="941166"/>
                </a:cubicBezTo>
                <a:cubicBezTo>
                  <a:pt x="542168" y="948207"/>
                  <a:pt x="537474" y="955248"/>
                  <a:pt x="532780" y="959942"/>
                </a:cubicBezTo>
                <a:cubicBezTo>
                  <a:pt x="530433" y="962289"/>
                  <a:pt x="528085" y="964636"/>
                  <a:pt x="525738" y="966983"/>
                </a:cubicBezTo>
                <a:cubicBezTo>
                  <a:pt x="518697" y="976371"/>
                  <a:pt x="511656" y="983412"/>
                  <a:pt x="504615" y="992801"/>
                </a:cubicBezTo>
                <a:cubicBezTo>
                  <a:pt x="504615" y="995148"/>
                  <a:pt x="502268" y="995148"/>
                  <a:pt x="502268" y="995148"/>
                </a:cubicBezTo>
                <a:cubicBezTo>
                  <a:pt x="485839" y="1016271"/>
                  <a:pt x="469409" y="1039742"/>
                  <a:pt x="455327" y="1060865"/>
                </a:cubicBezTo>
                <a:cubicBezTo>
                  <a:pt x="452980" y="1063212"/>
                  <a:pt x="452980" y="1065559"/>
                  <a:pt x="450633" y="1067906"/>
                </a:cubicBezTo>
                <a:cubicBezTo>
                  <a:pt x="443592" y="1077294"/>
                  <a:pt x="438898" y="1086683"/>
                  <a:pt x="434204" y="1096071"/>
                </a:cubicBezTo>
                <a:cubicBezTo>
                  <a:pt x="431857" y="1098418"/>
                  <a:pt x="429509" y="1103112"/>
                  <a:pt x="429509" y="1105459"/>
                </a:cubicBezTo>
                <a:cubicBezTo>
                  <a:pt x="422468" y="1114847"/>
                  <a:pt x="417774" y="1126582"/>
                  <a:pt x="413080" y="1135970"/>
                </a:cubicBezTo>
                <a:cubicBezTo>
                  <a:pt x="410733" y="1138318"/>
                  <a:pt x="410733" y="1140665"/>
                  <a:pt x="408386" y="1143012"/>
                </a:cubicBezTo>
                <a:cubicBezTo>
                  <a:pt x="401345" y="1157094"/>
                  <a:pt x="394304" y="1168829"/>
                  <a:pt x="387263" y="1182911"/>
                </a:cubicBezTo>
                <a:cubicBezTo>
                  <a:pt x="387263" y="1182911"/>
                  <a:pt x="387263" y="1182911"/>
                  <a:pt x="387263" y="1185259"/>
                </a:cubicBezTo>
                <a:cubicBezTo>
                  <a:pt x="387263" y="1185259"/>
                  <a:pt x="384916" y="1187606"/>
                  <a:pt x="384916" y="1187606"/>
                </a:cubicBezTo>
                <a:cubicBezTo>
                  <a:pt x="382569" y="1189953"/>
                  <a:pt x="382569" y="1192300"/>
                  <a:pt x="380222" y="1194647"/>
                </a:cubicBezTo>
                <a:cubicBezTo>
                  <a:pt x="377874" y="1196994"/>
                  <a:pt x="377874" y="1199341"/>
                  <a:pt x="375527" y="1201688"/>
                </a:cubicBezTo>
                <a:cubicBezTo>
                  <a:pt x="373180" y="1204035"/>
                  <a:pt x="373180" y="1206382"/>
                  <a:pt x="370833" y="1208729"/>
                </a:cubicBezTo>
                <a:cubicBezTo>
                  <a:pt x="368486" y="1211076"/>
                  <a:pt x="366139" y="1215770"/>
                  <a:pt x="366139" y="1218117"/>
                </a:cubicBezTo>
                <a:cubicBezTo>
                  <a:pt x="366139" y="1220464"/>
                  <a:pt x="363792" y="1220464"/>
                  <a:pt x="363792" y="1222811"/>
                </a:cubicBezTo>
                <a:cubicBezTo>
                  <a:pt x="361445" y="1227505"/>
                  <a:pt x="359098" y="1229852"/>
                  <a:pt x="356751" y="1234546"/>
                </a:cubicBezTo>
                <a:cubicBezTo>
                  <a:pt x="356751" y="1236893"/>
                  <a:pt x="354404" y="1236893"/>
                  <a:pt x="354404" y="1239241"/>
                </a:cubicBezTo>
                <a:cubicBezTo>
                  <a:pt x="352057" y="1243935"/>
                  <a:pt x="349710" y="1248629"/>
                  <a:pt x="347363" y="1250976"/>
                </a:cubicBezTo>
                <a:cubicBezTo>
                  <a:pt x="347363" y="1253323"/>
                  <a:pt x="345016" y="1253323"/>
                  <a:pt x="345016" y="1255670"/>
                </a:cubicBezTo>
                <a:cubicBezTo>
                  <a:pt x="342669" y="1260364"/>
                  <a:pt x="340322" y="1265058"/>
                  <a:pt x="337975" y="1269752"/>
                </a:cubicBezTo>
                <a:cubicBezTo>
                  <a:pt x="337975" y="1272099"/>
                  <a:pt x="335628" y="1272099"/>
                  <a:pt x="335628" y="1274446"/>
                </a:cubicBezTo>
                <a:cubicBezTo>
                  <a:pt x="333281" y="1279140"/>
                  <a:pt x="330934" y="1283834"/>
                  <a:pt x="330934" y="1288529"/>
                </a:cubicBezTo>
                <a:cubicBezTo>
                  <a:pt x="330934" y="1290876"/>
                  <a:pt x="328587" y="1293223"/>
                  <a:pt x="328587" y="1295570"/>
                </a:cubicBezTo>
                <a:cubicBezTo>
                  <a:pt x="326239" y="1300264"/>
                  <a:pt x="326239" y="1304958"/>
                  <a:pt x="323892" y="1307305"/>
                </a:cubicBezTo>
                <a:cubicBezTo>
                  <a:pt x="323892" y="1307305"/>
                  <a:pt x="323892" y="1307305"/>
                  <a:pt x="323892" y="1309652"/>
                </a:cubicBezTo>
                <a:cubicBezTo>
                  <a:pt x="321545" y="1309652"/>
                  <a:pt x="321545" y="1309652"/>
                  <a:pt x="319198" y="1309652"/>
                </a:cubicBezTo>
                <a:cubicBezTo>
                  <a:pt x="307463" y="1309652"/>
                  <a:pt x="298075" y="1319040"/>
                  <a:pt x="298075" y="1330775"/>
                </a:cubicBezTo>
                <a:cubicBezTo>
                  <a:pt x="298075" y="1337817"/>
                  <a:pt x="300422" y="1342511"/>
                  <a:pt x="307463" y="1347205"/>
                </a:cubicBezTo>
                <a:cubicBezTo>
                  <a:pt x="295728" y="1363634"/>
                  <a:pt x="286340" y="1377716"/>
                  <a:pt x="276951" y="1394146"/>
                </a:cubicBezTo>
                <a:cubicBezTo>
                  <a:pt x="276951" y="1394146"/>
                  <a:pt x="274604" y="1396493"/>
                  <a:pt x="274604" y="1398840"/>
                </a:cubicBezTo>
                <a:cubicBezTo>
                  <a:pt x="267563" y="1408228"/>
                  <a:pt x="262869" y="1419963"/>
                  <a:pt x="255828" y="1429351"/>
                </a:cubicBezTo>
                <a:cubicBezTo>
                  <a:pt x="255828" y="1431698"/>
                  <a:pt x="253481" y="1434045"/>
                  <a:pt x="253481" y="1436392"/>
                </a:cubicBezTo>
                <a:cubicBezTo>
                  <a:pt x="248787" y="1445781"/>
                  <a:pt x="241746" y="1455169"/>
                  <a:pt x="237052" y="1466904"/>
                </a:cubicBezTo>
                <a:cubicBezTo>
                  <a:pt x="237052" y="1469251"/>
                  <a:pt x="234705" y="1471598"/>
                  <a:pt x="234705" y="1473945"/>
                </a:cubicBezTo>
                <a:cubicBezTo>
                  <a:pt x="230011" y="1483333"/>
                  <a:pt x="225316" y="1495069"/>
                  <a:pt x="220622" y="1504457"/>
                </a:cubicBezTo>
                <a:cubicBezTo>
                  <a:pt x="218275" y="1506804"/>
                  <a:pt x="218275" y="1509151"/>
                  <a:pt x="215928" y="1511498"/>
                </a:cubicBezTo>
                <a:cubicBezTo>
                  <a:pt x="211234" y="1520886"/>
                  <a:pt x="206540" y="1532621"/>
                  <a:pt x="201846" y="1542009"/>
                </a:cubicBezTo>
                <a:cubicBezTo>
                  <a:pt x="199499" y="1544357"/>
                  <a:pt x="199499" y="1549051"/>
                  <a:pt x="197152" y="1551398"/>
                </a:cubicBezTo>
                <a:cubicBezTo>
                  <a:pt x="192458" y="1560786"/>
                  <a:pt x="187764" y="1570174"/>
                  <a:pt x="185417" y="1581909"/>
                </a:cubicBezTo>
                <a:cubicBezTo>
                  <a:pt x="183070" y="1584256"/>
                  <a:pt x="183070" y="1588950"/>
                  <a:pt x="180723" y="1591297"/>
                </a:cubicBezTo>
                <a:cubicBezTo>
                  <a:pt x="176028" y="1600686"/>
                  <a:pt x="171334" y="1612421"/>
                  <a:pt x="168987" y="1624156"/>
                </a:cubicBezTo>
                <a:cubicBezTo>
                  <a:pt x="166640" y="1628850"/>
                  <a:pt x="166640" y="1631197"/>
                  <a:pt x="164293" y="1635891"/>
                </a:cubicBezTo>
                <a:cubicBezTo>
                  <a:pt x="159599" y="1647627"/>
                  <a:pt x="157252" y="1657015"/>
                  <a:pt x="152558" y="1668750"/>
                </a:cubicBezTo>
                <a:cubicBezTo>
                  <a:pt x="143170" y="1673444"/>
                  <a:pt x="140823" y="1678138"/>
                  <a:pt x="140823" y="1680485"/>
                </a:cubicBezTo>
                <a:cubicBezTo>
                  <a:pt x="136129" y="1692221"/>
                  <a:pt x="133782" y="1701609"/>
                  <a:pt x="129088" y="1713344"/>
                </a:cubicBezTo>
                <a:cubicBezTo>
                  <a:pt x="129088" y="1715691"/>
                  <a:pt x="126741" y="1718038"/>
                  <a:pt x="126741" y="1722732"/>
                </a:cubicBezTo>
                <a:cubicBezTo>
                  <a:pt x="122046" y="1734467"/>
                  <a:pt x="119699" y="1746203"/>
                  <a:pt x="115005" y="1760285"/>
                </a:cubicBezTo>
                <a:cubicBezTo>
                  <a:pt x="115005" y="1762632"/>
                  <a:pt x="112658" y="1764979"/>
                  <a:pt x="112658" y="1767326"/>
                </a:cubicBezTo>
                <a:cubicBezTo>
                  <a:pt x="107964" y="1781408"/>
                  <a:pt x="105617" y="1793144"/>
                  <a:pt x="100923" y="1807226"/>
                </a:cubicBezTo>
                <a:cubicBezTo>
                  <a:pt x="100923" y="1809573"/>
                  <a:pt x="98576" y="1811920"/>
                  <a:pt x="98576" y="1814267"/>
                </a:cubicBezTo>
                <a:cubicBezTo>
                  <a:pt x="93882" y="1828349"/>
                  <a:pt x="91535" y="1842432"/>
                  <a:pt x="89188" y="1856514"/>
                </a:cubicBezTo>
                <a:cubicBezTo>
                  <a:pt x="89188" y="1858861"/>
                  <a:pt x="89188" y="1858861"/>
                  <a:pt x="89188" y="1861208"/>
                </a:cubicBezTo>
                <a:cubicBezTo>
                  <a:pt x="84494" y="1875290"/>
                  <a:pt x="82147" y="1891719"/>
                  <a:pt x="79800" y="1905802"/>
                </a:cubicBezTo>
                <a:cubicBezTo>
                  <a:pt x="79800" y="1908149"/>
                  <a:pt x="79800" y="1910496"/>
                  <a:pt x="79800" y="1910496"/>
                </a:cubicBezTo>
                <a:cubicBezTo>
                  <a:pt x="77453" y="1924578"/>
                  <a:pt x="72758" y="1941007"/>
                  <a:pt x="70411" y="1957437"/>
                </a:cubicBezTo>
                <a:cubicBezTo>
                  <a:pt x="70411" y="1957437"/>
                  <a:pt x="70411" y="1959784"/>
                  <a:pt x="70411" y="1959784"/>
                </a:cubicBezTo>
                <a:cubicBezTo>
                  <a:pt x="68064" y="1969172"/>
                  <a:pt x="65717" y="1980907"/>
                  <a:pt x="63370" y="1990295"/>
                </a:cubicBezTo>
                <a:cubicBezTo>
                  <a:pt x="63370" y="1990295"/>
                  <a:pt x="61023" y="1990295"/>
                  <a:pt x="61023" y="1990295"/>
                </a:cubicBezTo>
                <a:cubicBezTo>
                  <a:pt x="49288" y="1990295"/>
                  <a:pt x="39900" y="1999684"/>
                  <a:pt x="39900" y="2011419"/>
                </a:cubicBezTo>
                <a:cubicBezTo>
                  <a:pt x="39900" y="2018460"/>
                  <a:pt x="44594" y="2025501"/>
                  <a:pt x="51635" y="2030195"/>
                </a:cubicBezTo>
                <a:cubicBezTo>
                  <a:pt x="49288" y="2034889"/>
                  <a:pt x="46941" y="2039583"/>
                  <a:pt x="44594" y="2044277"/>
                </a:cubicBezTo>
                <a:cubicBezTo>
                  <a:pt x="39900" y="2048971"/>
                  <a:pt x="37553" y="2053666"/>
                  <a:pt x="37553" y="2058360"/>
                </a:cubicBezTo>
                <a:cubicBezTo>
                  <a:pt x="37553" y="2060707"/>
                  <a:pt x="37553" y="2063054"/>
                  <a:pt x="39900" y="2065401"/>
                </a:cubicBezTo>
                <a:cubicBezTo>
                  <a:pt x="30512" y="2112342"/>
                  <a:pt x="28165" y="2185100"/>
                  <a:pt x="25818" y="2257859"/>
                </a:cubicBezTo>
                <a:cubicBezTo>
                  <a:pt x="25818" y="2264900"/>
                  <a:pt x="25818" y="2274288"/>
                  <a:pt x="25818" y="2281329"/>
                </a:cubicBezTo>
                <a:cubicBezTo>
                  <a:pt x="16429" y="2283676"/>
                  <a:pt x="7041" y="2290717"/>
                  <a:pt x="7041" y="2300106"/>
                </a:cubicBezTo>
                <a:cubicBezTo>
                  <a:pt x="7041" y="2309494"/>
                  <a:pt x="14082" y="2318882"/>
                  <a:pt x="23470" y="2318882"/>
                </a:cubicBezTo>
                <a:cubicBezTo>
                  <a:pt x="23470" y="2321229"/>
                  <a:pt x="23470" y="2323576"/>
                  <a:pt x="23470" y="2323576"/>
                </a:cubicBezTo>
                <a:cubicBezTo>
                  <a:pt x="11735" y="2323576"/>
                  <a:pt x="2347" y="2332964"/>
                  <a:pt x="2347" y="2344700"/>
                </a:cubicBezTo>
                <a:cubicBezTo>
                  <a:pt x="2347" y="2354088"/>
                  <a:pt x="11735" y="2363476"/>
                  <a:pt x="21123" y="2363476"/>
                </a:cubicBezTo>
                <a:cubicBezTo>
                  <a:pt x="21123" y="2391640"/>
                  <a:pt x="18776" y="2415111"/>
                  <a:pt x="18776" y="2433887"/>
                </a:cubicBezTo>
                <a:cubicBezTo>
                  <a:pt x="11735" y="2436234"/>
                  <a:pt x="4694" y="2443275"/>
                  <a:pt x="4694" y="2452664"/>
                </a:cubicBezTo>
                <a:cubicBezTo>
                  <a:pt x="4694" y="2455011"/>
                  <a:pt x="4694" y="2457358"/>
                  <a:pt x="7041" y="2459705"/>
                </a:cubicBezTo>
                <a:cubicBezTo>
                  <a:pt x="2347" y="2464399"/>
                  <a:pt x="0" y="2469093"/>
                  <a:pt x="0" y="2473787"/>
                </a:cubicBezTo>
                <a:cubicBezTo>
                  <a:pt x="0" y="2476134"/>
                  <a:pt x="0" y="2476134"/>
                  <a:pt x="0" y="2478481"/>
                </a:cubicBezTo>
                <a:cubicBezTo>
                  <a:pt x="0" y="2478481"/>
                  <a:pt x="0" y="2478481"/>
                  <a:pt x="0" y="2480828"/>
                </a:cubicBezTo>
                <a:cubicBezTo>
                  <a:pt x="0" y="2480828"/>
                  <a:pt x="0" y="2480828"/>
                  <a:pt x="0" y="2480828"/>
                </a:cubicBezTo>
                <a:cubicBezTo>
                  <a:pt x="0" y="2480828"/>
                  <a:pt x="0" y="2483175"/>
                  <a:pt x="0" y="2483175"/>
                </a:cubicBezTo>
                <a:cubicBezTo>
                  <a:pt x="0" y="2494910"/>
                  <a:pt x="9388" y="2504299"/>
                  <a:pt x="21123" y="2504299"/>
                </a:cubicBezTo>
                <a:cubicBezTo>
                  <a:pt x="21123" y="2504299"/>
                  <a:pt x="23470" y="2504299"/>
                  <a:pt x="23470" y="2504299"/>
                </a:cubicBezTo>
                <a:cubicBezTo>
                  <a:pt x="23470" y="2506646"/>
                  <a:pt x="23470" y="2506646"/>
                  <a:pt x="23470" y="2508993"/>
                </a:cubicBezTo>
                <a:cubicBezTo>
                  <a:pt x="14082" y="2508993"/>
                  <a:pt x="4694" y="2518381"/>
                  <a:pt x="4694" y="2527769"/>
                </a:cubicBezTo>
                <a:cubicBezTo>
                  <a:pt x="4694" y="2534810"/>
                  <a:pt x="9388" y="2541851"/>
                  <a:pt x="16429" y="2546545"/>
                </a:cubicBezTo>
                <a:cubicBezTo>
                  <a:pt x="9388" y="2548892"/>
                  <a:pt x="4694" y="2555934"/>
                  <a:pt x="4694" y="2565322"/>
                </a:cubicBezTo>
                <a:cubicBezTo>
                  <a:pt x="4694" y="2570016"/>
                  <a:pt x="7041" y="2572363"/>
                  <a:pt x="7041" y="2574710"/>
                </a:cubicBezTo>
                <a:cubicBezTo>
                  <a:pt x="7041" y="2574710"/>
                  <a:pt x="7041" y="2577057"/>
                  <a:pt x="7041" y="2577057"/>
                </a:cubicBezTo>
                <a:cubicBezTo>
                  <a:pt x="7041" y="2584098"/>
                  <a:pt x="11735" y="2591139"/>
                  <a:pt x="16429" y="2593486"/>
                </a:cubicBezTo>
                <a:cubicBezTo>
                  <a:pt x="16429" y="2593486"/>
                  <a:pt x="16429" y="2593486"/>
                  <a:pt x="16429" y="2595833"/>
                </a:cubicBezTo>
                <a:cubicBezTo>
                  <a:pt x="16429" y="2600527"/>
                  <a:pt x="18776" y="2605222"/>
                  <a:pt x="21123" y="2609916"/>
                </a:cubicBezTo>
                <a:cubicBezTo>
                  <a:pt x="11735" y="2612263"/>
                  <a:pt x="7041" y="2619304"/>
                  <a:pt x="7041" y="2628692"/>
                </a:cubicBezTo>
                <a:cubicBezTo>
                  <a:pt x="7041" y="2638080"/>
                  <a:pt x="14082" y="2645121"/>
                  <a:pt x="23470" y="2647468"/>
                </a:cubicBezTo>
                <a:cubicBezTo>
                  <a:pt x="16429" y="2649816"/>
                  <a:pt x="9388" y="2656857"/>
                  <a:pt x="9388" y="2666245"/>
                </a:cubicBezTo>
                <a:cubicBezTo>
                  <a:pt x="9388" y="2668592"/>
                  <a:pt x="9388" y="2670939"/>
                  <a:pt x="11735" y="2673286"/>
                </a:cubicBezTo>
                <a:cubicBezTo>
                  <a:pt x="11735" y="2675633"/>
                  <a:pt x="14082" y="2680327"/>
                  <a:pt x="16429" y="2682674"/>
                </a:cubicBezTo>
                <a:cubicBezTo>
                  <a:pt x="18776" y="2687368"/>
                  <a:pt x="23470" y="2692062"/>
                  <a:pt x="28165" y="2694409"/>
                </a:cubicBezTo>
                <a:cubicBezTo>
                  <a:pt x="28165" y="2694409"/>
                  <a:pt x="28165" y="2694409"/>
                  <a:pt x="28165" y="2694409"/>
                </a:cubicBezTo>
                <a:cubicBezTo>
                  <a:pt x="23470" y="2696756"/>
                  <a:pt x="18776" y="2703798"/>
                  <a:pt x="18776" y="2710839"/>
                </a:cubicBezTo>
                <a:cubicBezTo>
                  <a:pt x="18776" y="2720227"/>
                  <a:pt x="23470" y="2727268"/>
                  <a:pt x="32859" y="2729615"/>
                </a:cubicBezTo>
                <a:cubicBezTo>
                  <a:pt x="35206" y="2746044"/>
                  <a:pt x="37553" y="2762474"/>
                  <a:pt x="39900" y="2778903"/>
                </a:cubicBezTo>
                <a:cubicBezTo>
                  <a:pt x="39900" y="2781250"/>
                  <a:pt x="39900" y="2781250"/>
                  <a:pt x="39900" y="2783597"/>
                </a:cubicBezTo>
                <a:cubicBezTo>
                  <a:pt x="42247" y="2790638"/>
                  <a:pt x="42247" y="2795332"/>
                  <a:pt x="44594" y="2802374"/>
                </a:cubicBezTo>
                <a:cubicBezTo>
                  <a:pt x="44594" y="2802374"/>
                  <a:pt x="44594" y="2804721"/>
                  <a:pt x="44594" y="2804721"/>
                </a:cubicBezTo>
                <a:cubicBezTo>
                  <a:pt x="44594" y="2809415"/>
                  <a:pt x="46941" y="2811762"/>
                  <a:pt x="46941" y="2816456"/>
                </a:cubicBezTo>
                <a:cubicBezTo>
                  <a:pt x="51635" y="2839926"/>
                  <a:pt x="53982" y="2863397"/>
                  <a:pt x="58676" y="2884520"/>
                </a:cubicBezTo>
                <a:cubicBezTo>
                  <a:pt x="58676" y="2889214"/>
                  <a:pt x="61023" y="2893908"/>
                  <a:pt x="61023" y="2900949"/>
                </a:cubicBezTo>
                <a:cubicBezTo>
                  <a:pt x="63370" y="2910338"/>
                  <a:pt x="65717" y="2919726"/>
                  <a:pt x="65717" y="2929114"/>
                </a:cubicBezTo>
                <a:cubicBezTo>
                  <a:pt x="68064" y="2940849"/>
                  <a:pt x="70411" y="2950237"/>
                  <a:pt x="72758" y="2961973"/>
                </a:cubicBezTo>
                <a:cubicBezTo>
                  <a:pt x="72758" y="2966667"/>
                  <a:pt x="75105" y="2971361"/>
                  <a:pt x="75105" y="2976055"/>
                </a:cubicBezTo>
                <a:cubicBezTo>
                  <a:pt x="77453" y="2980749"/>
                  <a:pt x="77453" y="2987790"/>
                  <a:pt x="79800" y="2992484"/>
                </a:cubicBezTo>
                <a:cubicBezTo>
                  <a:pt x="77453" y="2994831"/>
                  <a:pt x="75105" y="2999525"/>
                  <a:pt x="75105" y="3004220"/>
                </a:cubicBezTo>
                <a:cubicBezTo>
                  <a:pt x="75105" y="3013608"/>
                  <a:pt x="79800" y="3020649"/>
                  <a:pt x="86841" y="3022996"/>
                </a:cubicBezTo>
                <a:cubicBezTo>
                  <a:pt x="89188" y="3030037"/>
                  <a:pt x="89188" y="3034731"/>
                  <a:pt x="91535" y="3041772"/>
                </a:cubicBezTo>
                <a:cubicBezTo>
                  <a:pt x="93882" y="3048813"/>
                  <a:pt x="96229" y="3055855"/>
                  <a:pt x="98576" y="3062896"/>
                </a:cubicBezTo>
                <a:cubicBezTo>
                  <a:pt x="105617" y="3084019"/>
                  <a:pt x="110311" y="3107490"/>
                  <a:pt x="117352" y="3128613"/>
                </a:cubicBezTo>
                <a:cubicBezTo>
                  <a:pt x="119699" y="3135654"/>
                  <a:pt x="122046" y="3140348"/>
                  <a:pt x="122046" y="3147389"/>
                </a:cubicBezTo>
                <a:cubicBezTo>
                  <a:pt x="126741" y="3166166"/>
                  <a:pt x="133782" y="3182595"/>
                  <a:pt x="140823" y="3201371"/>
                </a:cubicBezTo>
                <a:cubicBezTo>
                  <a:pt x="143170" y="3208413"/>
                  <a:pt x="145517" y="3217801"/>
                  <a:pt x="147864" y="3224842"/>
                </a:cubicBezTo>
                <a:cubicBezTo>
                  <a:pt x="154905" y="3245965"/>
                  <a:pt x="164293" y="3267089"/>
                  <a:pt x="171334" y="3288212"/>
                </a:cubicBezTo>
                <a:cubicBezTo>
                  <a:pt x="173681" y="3295253"/>
                  <a:pt x="178376" y="3302295"/>
                  <a:pt x="180723" y="3311683"/>
                </a:cubicBezTo>
                <a:cubicBezTo>
                  <a:pt x="183070" y="3318724"/>
                  <a:pt x="185417" y="3325765"/>
                  <a:pt x="190111" y="3332806"/>
                </a:cubicBezTo>
                <a:cubicBezTo>
                  <a:pt x="190111" y="3335153"/>
                  <a:pt x="192458" y="3337500"/>
                  <a:pt x="192458" y="3339847"/>
                </a:cubicBezTo>
                <a:cubicBezTo>
                  <a:pt x="194805" y="3346888"/>
                  <a:pt x="197152" y="3351582"/>
                  <a:pt x="199499" y="3358623"/>
                </a:cubicBezTo>
                <a:cubicBezTo>
                  <a:pt x="204193" y="3370359"/>
                  <a:pt x="208887" y="3379747"/>
                  <a:pt x="211234" y="3391482"/>
                </a:cubicBezTo>
                <a:cubicBezTo>
                  <a:pt x="213581" y="3396176"/>
                  <a:pt x="215928" y="3403217"/>
                  <a:pt x="218275" y="3407912"/>
                </a:cubicBezTo>
                <a:cubicBezTo>
                  <a:pt x="222969" y="3419647"/>
                  <a:pt x="227664" y="3431382"/>
                  <a:pt x="232358" y="3440770"/>
                </a:cubicBezTo>
                <a:cubicBezTo>
                  <a:pt x="232358" y="3443117"/>
                  <a:pt x="234705" y="3443117"/>
                  <a:pt x="234705" y="3445464"/>
                </a:cubicBezTo>
                <a:cubicBezTo>
                  <a:pt x="237052" y="3447811"/>
                  <a:pt x="237052" y="3450158"/>
                  <a:pt x="237052" y="3452505"/>
                </a:cubicBezTo>
                <a:cubicBezTo>
                  <a:pt x="241746" y="3466588"/>
                  <a:pt x="248787" y="3480670"/>
                  <a:pt x="255828" y="3492405"/>
                </a:cubicBezTo>
                <a:cubicBezTo>
                  <a:pt x="258175" y="3494752"/>
                  <a:pt x="258175" y="3499446"/>
                  <a:pt x="260522" y="3501793"/>
                </a:cubicBezTo>
                <a:cubicBezTo>
                  <a:pt x="267563" y="3515876"/>
                  <a:pt x="274604" y="3532305"/>
                  <a:pt x="281646" y="3546387"/>
                </a:cubicBezTo>
                <a:cubicBezTo>
                  <a:pt x="281646" y="3546387"/>
                  <a:pt x="281646" y="3548734"/>
                  <a:pt x="283993" y="3551081"/>
                </a:cubicBezTo>
                <a:cubicBezTo>
                  <a:pt x="333281" y="3649657"/>
                  <a:pt x="387263" y="3741192"/>
                  <a:pt x="445939" y="3820992"/>
                </a:cubicBezTo>
                <a:cubicBezTo>
                  <a:pt x="445939" y="3820992"/>
                  <a:pt x="445939" y="3820992"/>
                  <a:pt x="445939" y="3823339"/>
                </a:cubicBezTo>
                <a:cubicBezTo>
                  <a:pt x="460021" y="3849156"/>
                  <a:pt x="476450" y="3872627"/>
                  <a:pt x="492880" y="3893750"/>
                </a:cubicBezTo>
                <a:cubicBezTo>
                  <a:pt x="492880" y="3893750"/>
                  <a:pt x="495227" y="3896097"/>
                  <a:pt x="495227" y="3896097"/>
                </a:cubicBezTo>
                <a:cubicBezTo>
                  <a:pt x="499921" y="3900791"/>
                  <a:pt x="504615" y="3907832"/>
                  <a:pt x="506962" y="3912527"/>
                </a:cubicBezTo>
                <a:cubicBezTo>
                  <a:pt x="509309" y="3914873"/>
                  <a:pt x="509309" y="3917221"/>
                  <a:pt x="511656" y="3917221"/>
                </a:cubicBezTo>
                <a:cubicBezTo>
                  <a:pt x="516350" y="3921915"/>
                  <a:pt x="518697" y="3926609"/>
                  <a:pt x="523391" y="3928956"/>
                </a:cubicBezTo>
                <a:cubicBezTo>
                  <a:pt x="525738" y="3931303"/>
                  <a:pt x="528085" y="3933650"/>
                  <a:pt x="530433" y="3935997"/>
                </a:cubicBezTo>
                <a:cubicBezTo>
                  <a:pt x="532780" y="3938344"/>
                  <a:pt x="537474" y="3943038"/>
                  <a:pt x="539821" y="3945385"/>
                </a:cubicBezTo>
                <a:cubicBezTo>
                  <a:pt x="542168" y="3947732"/>
                  <a:pt x="546862" y="3952426"/>
                  <a:pt x="549209" y="3954773"/>
                </a:cubicBezTo>
                <a:cubicBezTo>
                  <a:pt x="551556" y="3957120"/>
                  <a:pt x="553903" y="3959468"/>
                  <a:pt x="556250" y="3961814"/>
                </a:cubicBezTo>
                <a:cubicBezTo>
                  <a:pt x="556250" y="3961814"/>
                  <a:pt x="558597" y="3964162"/>
                  <a:pt x="558597" y="3964162"/>
                </a:cubicBezTo>
                <a:cubicBezTo>
                  <a:pt x="556250" y="3966508"/>
                  <a:pt x="553903" y="3971203"/>
                  <a:pt x="553903" y="3975897"/>
                </a:cubicBezTo>
                <a:cubicBezTo>
                  <a:pt x="553903" y="3987632"/>
                  <a:pt x="563291" y="3997020"/>
                  <a:pt x="575026" y="3997020"/>
                </a:cubicBezTo>
                <a:cubicBezTo>
                  <a:pt x="579721" y="3997020"/>
                  <a:pt x="582068" y="3994673"/>
                  <a:pt x="586762" y="3992326"/>
                </a:cubicBezTo>
                <a:cubicBezTo>
                  <a:pt x="593803" y="4001714"/>
                  <a:pt x="600844" y="4011102"/>
                  <a:pt x="607885" y="4020490"/>
                </a:cubicBezTo>
                <a:cubicBezTo>
                  <a:pt x="610232" y="4025185"/>
                  <a:pt x="612579" y="4027532"/>
                  <a:pt x="617273" y="4032226"/>
                </a:cubicBezTo>
                <a:cubicBezTo>
                  <a:pt x="626661" y="4043961"/>
                  <a:pt x="636050" y="4055696"/>
                  <a:pt x="645438" y="4067431"/>
                </a:cubicBezTo>
                <a:cubicBezTo>
                  <a:pt x="647785" y="4069779"/>
                  <a:pt x="650132" y="4072125"/>
                  <a:pt x="652479" y="4074473"/>
                </a:cubicBezTo>
                <a:cubicBezTo>
                  <a:pt x="675949" y="4102637"/>
                  <a:pt x="699420" y="4128455"/>
                  <a:pt x="722890" y="4154272"/>
                </a:cubicBezTo>
                <a:cubicBezTo>
                  <a:pt x="725237" y="4156619"/>
                  <a:pt x="727584" y="4158966"/>
                  <a:pt x="727584" y="4158966"/>
                </a:cubicBezTo>
                <a:cubicBezTo>
                  <a:pt x="739320" y="4170702"/>
                  <a:pt x="751055" y="4182437"/>
                  <a:pt x="760443" y="4191825"/>
                </a:cubicBezTo>
                <a:cubicBezTo>
                  <a:pt x="760443" y="4191825"/>
                  <a:pt x="762790" y="4194172"/>
                  <a:pt x="762790" y="4194172"/>
                </a:cubicBezTo>
                <a:cubicBezTo>
                  <a:pt x="774525" y="4205908"/>
                  <a:pt x="788608" y="4217643"/>
                  <a:pt x="800343" y="4229378"/>
                </a:cubicBezTo>
                <a:cubicBezTo>
                  <a:pt x="800343" y="4229378"/>
                  <a:pt x="802690" y="4229378"/>
                  <a:pt x="802690" y="4231725"/>
                </a:cubicBezTo>
                <a:cubicBezTo>
                  <a:pt x="814425" y="4241113"/>
                  <a:pt x="826160" y="4250501"/>
                  <a:pt x="835549" y="4259889"/>
                </a:cubicBezTo>
                <a:cubicBezTo>
                  <a:pt x="837896" y="4262236"/>
                  <a:pt x="840243" y="4264584"/>
                  <a:pt x="842590" y="4266930"/>
                </a:cubicBezTo>
                <a:cubicBezTo>
                  <a:pt x="854325" y="4276319"/>
                  <a:pt x="863713" y="4283360"/>
                  <a:pt x="875448" y="4290401"/>
                </a:cubicBezTo>
                <a:cubicBezTo>
                  <a:pt x="877795" y="4290401"/>
                  <a:pt x="877795" y="4292748"/>
                  <a:pt x="880142" y="4292748"/>
                </a:cubicBezTo>
                <a:cubicBezTo>
                  <a:pt x="887184" y="4299789"/>
                  <a:pt x="894225" y="4304483"/>
                  <a:pt x="901266" y="4311525"/>
                </a:cubicBezTo>
                <a:cubicBezTo>
                  <a:pt x="905960" y="4316219"/>
                  <a:pt x="910654" y="4320913"/>
                  <a:pt x="917695" y="4325607"/>
                </a:cubicBezTo>
                <a:cubicBezTo>
                  <a:pt x="922389" y="4330301"/>
                  <a:pt x="927083" y="4332648"/>
                  <a:pt x="931777" y="4337342"/>
                </a:cubicBezTo>
                <a:cubicBezTo>
                  <a:pt x="931777" y="4337342"/>
                  <a:pt x="931777" y="4337342"/>
                  <a:pt x="931777" y="4337342"/>
                </a:cubicBezTo>
                <a:cubicBezTo>
                  <a:pt x="936472" y="4342036"/>
                  <a:pt x="943513" y="4346730"/>
                  <a:pt x="948207" y="4351424"/>
                </a:cubicBezTo>
                <a:cubicBezTo>
                  <a:pt x="945860" y="4353771"/>
                  <a:pt x="943513" y="4358466"/>
                  <a:pt x="943513" y="4363160"/>
                </a:cubicBezTo>
                <a:cubicBezTo>
                  <a:pt x="943513" y="4374895"/>
                  <a:pt x="952901" y="4384283"/>
                  <a:pt x="964636" y="4384283"/>
                </a:cubicBezTo>
                <a:cubicBezTo>
                  <a:pt x="969330" y="4384283"/>
                  <a:pt x="976371" y="4381936"/>
                  <a:pt x="978718" y="4377242"/>
                </a:cubicBezTo>
                <a:cubicBezTo>
                  <a:pt x="981065" y="4377242"/>
                  <a:pt x="981065" y="4379589"/>
                  <a:pt x="983412" y="4379589"/>
                </a:cubicBezTo>
                <a:cubicBezTo>
                  <a:pt x="985760" y="4381936"/>
                  <a:pt x="990454" y="4384283"/>
                  <a:pt x="992801" y="4386630"/>
                </a:cubicBezTo>
                <a:cubicBezTo>
                  <a:pt x="995148" y="4388977"/>
                  <a:pt x="997495" y="4391324"/>
                  <a:pt x="999842" y="4393671"/>
                </a:cubicBezTo>
                <a:cubicBezTo>
                  <a:pt x="1004536" y="4398365"/>
                  <a:pt x="1009230" y="4400712"/>
                  <a:pt x="1013924" y="4405406"/>
                </a:cubicBezTo>
                <a:cubicBezTo>
                  <a:pt x="1011577" y="4407753"/>
                  <a:pt x="1009230" y="4412447"/>
                  <a:pt x="1009230" y="4417142"/>
                </a:cubicBezTo>
                <a:cubicBezTo>
                  <a:pt x="1009230" y="4428877"/>
                  <a:pt x="1018618" y="4438265"/>
                  <a:pt x="1030353" y="4438265"/>
                </a:cubicBezTo>
                <a:cubicBezTo>
                  <a:pt x="1037395" y="4438265"/>
                  <a:pt x="1042089" y="4435918"/>
                  <a:pt x="1046783" y="4431224"/>
                </a:cubicBezTo>
                <a:cubicBezTo>
                  <a:pt x="1051477" y="4435918"/>
                  <a:pt x="1056171" y="4438265"/>
                  <a:pt x="1063212" y="4442959"/>
                </a:cubicBezTo>
                <a:lnTo>
                  <a:pt x="1063212" y="4442959"/>
                </a:lnTo>
                <a:cubicBezTo>
                  <a:pt x="1065559" y="4442959"/>
                  <a:pt x="1065559" y="4445306"/>
                  <a:pt x="1067906" y="4445306"/>
                </a:cubicBezTo>
                <a:cubicBezTo>
                  <a:pt x="1093724" y="4461735"/>
                  <a:pt x="1119541" y="4478165"/>
                  <a:pt x="1145359" y="4494594"/>
                </a:cubicBezTo>
                <a:cubicBezTo>
                  <a:pt x="1150053" y="4496941"/>
                  <a:pt x="1154747" y="4499288"/>
                  <a:pt x="1157094" y="4501635"/>
                </a:cubicBezTo>
                <a:cubicBezTo>
                  <a:pt x="1182911" y="4518064"/>
                  <a:pt x="1208729" y="4532147"/>
                  <a:pt x="1234546" y="4548576"/>
                </a:cubicBezTo>
                <a:cubicBezTo>
                  <a:pt x="1239241" y="4550923"/>
                  <a:pt x="1243935" y="4553270"/>
                  <a:pt x="1248629" y="4555617"/>
                </a:cubicBezTo>
                <a:cubicBezTo>
                  <a:pt x="1274446" y="4569700"/>
                  <a:pt x="1302611" y="4583782"/>
                  <a:pt x="1328428" y="4597864"/>
                </a:cubicBezTo>
                <a:cubicBezTo>
                  <a:pt x="1333122" y="4600211"/>
                  <a:pt x="1337816" y="4602558"/>
                  <a:pt x="1342511" y="4604905"/>
                </a:cubicBezTo>
                <a:cubicBezTo>
                  <a:pt x="1365981" y="4616641"/>
                  <a:pt x="1389452" y="4628376"/>
                  <a:pt x="1412922" y="4637764"/>
                </a:cubicBezTo>
                <a:cubicBezTo>
                  <a:pt x="1417616" y="4640111"/>
                  <a:pt x="1419963" y="4642458"/>
                  <a:pt x="1424657" y="4642458"/>
                </a:cubicBezTo>
                <a:cubicBezTo>
                  <a:pt x="1427004" y="4642458"/>
                  <a:pt x="1429351" y="4644805"/>
                  <a:pt x="1429351" y="4644805"/>
                </a:cubicBezTo>
                <a:cubicBezTo>
                  <a:pt x="1436392" y="4647152"/>
                  <a:pt x="1441087" y="4649499"/>
                  <a:pt x="1448128" y="4651846"/>
                </a:cubicBezTo>
                <a:cubicBezTo>
                  <a:pt x="1455169" y="4654193"/>
                  <a:pt x="1462210" y="4658887"/>
                  <a:pt x="1469251" y="4661234"/>
                </a:cubicBezTo>
                <a:cubicBezTo>
                  <a:pt x="1478639" y="4665928"/>
                  <a:pt x="1488028" y="4668276"/>
                  <a:pt x="1497416" y="4672970"/>
                </a:cubicBezTo>
                <a:cubicBezTo>
                  <a:pt x="1504457" y="4675317"/>
                  <a:pt x="1511498" y="4680011"/>
                  <a:pt x="1518539" y="4682358"/>
                </a:cubicBezTo>
                <a:cubicBezTo>
                  <a:pt x="1527927" y="4687052"/>
                  <a:pt x="1537315" y="4689399"/>
                  <a:pt x="1546704" y="4694093"/>
                </a:cubicBezTo>
                <a:cubicBezTo>
                  <a:pt x="1553745" y="4696440"/>
                  <a:pt x="1560786" y="4698787"/>
                  <a:pt x="1567827" y="4703481"/>
                </a:cubicBezTo>
                <a:cubicBezTo>
                  <a:pt x="1577215" y="4705828"/>
                  <a:pt x="1586603" y="4710522"/>
                  <a:pt x="1595992" y="4712869"/>
                </a:cubicBezTo>
                <a:cubicBezTo>
                  <a:pt x="1603033" y="4715216"/>
                  <a:pt x="1610074" y="4717563"/>
                  <a:pt x="1619462" y="4719911"/>
                </a:cubicBezTo>
                <a:cubicBezTo>
                  <a:pt x="1628850" y="4722258"/>
                  <a:pt x="1638239" y="4726952"/>
                  <a:pt x="1647627" y="4729299"/>
                </a:cubicBezTo>
                <a:cubicBezTo>
                  <a:pt x="1654668" y="4731646"/>
                  <a:pt x="1661709" y="4733993"/>
                  <a:pt x="1668750" y="4736340"/>
                </a:cubicBezTo>
                <a:cubicBezTo>
                  <a:pt x="1678138" y="4738687"/>
                  <a:pt x="1689873" y="4743381"/>
                  <a:pt x="1699262" y="4745728"/>
                </a:cubicBezTo>
                <a:cubicBezTo>
                  <a:pt x="1706303" y="4748075"/>
                  <a:pt x="1713344" y="4750422"/>
                  <a:pt x="1718038" y="4752769"/>
                </a:cubicBezTo>
                <a:cubicBezTo>
                  <a:pt x="1732120" y="4757463"/>
                  <a:pt x="1743856" y="4759810"/>
                  <a:pt x="1757938" y="4764504"/>
                </a:cubicBezTo>
                <a:cubicBezTo>
                  <a:pt x="1762632" y="4764504"/>
                  <a:pt x="1764979" y="4766851"/>
                  <a:pt x="1769673" y="4766851"/>
                </a:cubicBezTo>
                <a:cubicBezTo>
                  <a:pt x="1781408" y="4769199"/>
                  <a:pt x="1790797" y="4771545"/>
                  <a:pt x="1802532" y="4776239"/>
                </a:cubicBezTo>
                <a:cubicBezTo>
                  <a:pt x="1802532" y="4778587"/>
                  <a:pt x="1802532" y="4778587"/>
                  <a:pt x="1802532" y="4780934"/>
                </a:cubicBezTo>
                <a:cubicBezTo>
                  <a:pt x="1802532" y="4792669"/>
                  <a:pt x="1811920" y="4802057"/>
                  <a:pt x="1823655" y="4802057"/>
                </a:cubicBezTo>
                <a:cubicBezTo>
                  <a:pt x="1833043" y="4802057"/>
                  <a:pt x="1840084" y="4797363"/>
                  <a:pt x="1842431" y="4790322"/>
                </a:cubicBezTo>
                <a:cubicBezTo>
                  <a:pt x="1844778" y="4790322"/>
                  <a:pt x="1849473" y="4792669"/>
                  <a:pt x="1851820" y="4792669"/>
                </a:cubicBezTo>
                <a:cubicBezTo>
                  <a:pt x="1854167" y="4792669"/>
                  <a:pt x="1856514" y="4792669"/>
                  <a:pt x="1856514" y="4792669"/>
                </a:cubicBezTo>
                <a:cubicBezTo>
                  <a:pt x="1858861" y="4792669"/>
                  <a:pt x="1863555" y="4792669"/>
                  <a:pt x="1865902" y="4795016"/>
                </a:cubicBezTo>
                <a:cubicBezTo>
                  <a:pt x="1868249" y="4795016"/>
                  <a:pt x="1870596" y="4795016"/>
                  <a:pt x="1872943" y="4795016"/>
                </a:cubicBezTo>
                <a:cubicBezTo>
                  <a:pt x="1875290" y="4795016"/>
                  <a:pt x="1877637" y="4795016"/>
                  <a:pt x="1877637" y="4795016"/>
                </a:cubicBezTo>
                <a:cubicBezTo>
                  <a:pt x="1882331" y="4795016"/>
                  <a:pt x="1884678" y="4797363"/>
                  <a:pt x="1889372" y="4797363"/>
                </a:cubicBezTo>
                <a:lnTo>
                  <a:pt x="1889372" y="4797363"/>
                </a:lnTo>
                <a:cubicBezTo>
                  <a:pt x="1891719" y="4806751"/>
                  <a:pt x="1898761" y="4811445"/>
                  <a:pt x="1908149" y="4811445"/>
                </a:cubicBezTo>
                <a:cubicBezTo>
                  <a:pt x="1915190" y="4811445"/>
                  <a:pt x="1919884" y="4809098"/>
                  <a:pt x="1922231" y="4804404"/>
                </a:cubicBezTo>
                <a:cubicBezTo>
                  <a:pt x="1933966" y="4806751"/>
                  <a:pt x="1948049" y="4809098"/>
                  <a:pt x="1959784" y="4811445"/>
                </a:cubicBezTo>
                <a:cubicBezTo>
                  <a:pt x="1971519" y="4813792"/>
                  <a:pt x="1980907" y="4816140"/>
                  <a:pt x="1992642" y="4818486"/>
                </a:cubicBezTo>
                <a:cubicBezTo>
                  <a:pt x="2006725" y="4820834"/>
                  <a:pt x="2018460" y="4823180"/>
                  <a:pt x="2032542" y="4825528"/>
                </a:cubicBezTo>
                <a:cubicBezTo>
                  <a:pt x="2044277" y="4827875"/>
                  <a:pt x="2056013" y="4830222"/>
                  <a:pt x="2067748" y="4830222"/>
                </a:cubicBezTo>
                <a:cubicBezTo>
                  <a:pt x="2081830" y="4832569"/>
                  <a:pt x="2093565" y="4834916"/>
                  <a:pt x="2107648" y="4834916"/>
                </a:cubicBezTo>
                <a:cubicBezTo>
                  <a:pt x="2119383" y="4837263"/>
                  <a:pt x="2131118" y="4837263"/>
                  <a:pt x="2142854" y="4839610"/>
                </a:cubicBezTo>
                <a:cubicBezTo>
                  <a:pt x="2156936" y="4841957"/>
                  <a:pt x="2168671" y="4841957"/>
                  <a:pt x="2182753" y="4844304"/>
                </a:cubicBezTo>
                <a:cubicBezTo>
                  <a:pt x="2194488" y="4846651"/>
                  <a:pt x="2206224" y="4846651"/>
                  <a:pt x="2215612" y="4846651"/>
                </a:cubicBezTo>
                <a:cubicBezTo>
                  <a:pt x="2229694" y="4848998"/>
                  <a:pt x="2243776" y="4848998"/>
                  <a:pt x="2257859" y="4848998"/>
                </a:cubicBezTo>
                <a:cubicBezTo>
                  <a:pt x="2269594" y="4848998"/>
                  <a:pt x="2278982" y="4851345"/>
                  <a:pt x="2290717" y="4851345"/>
                </a:cubicBezTo>
                <a:cubicBezTo>
                  <a:pt x="2307147" y="4851345"/>
                  <a:pt x="2321229" y="4853692"/>
                  <a:pt x="2337658" y="4853692"/>
                </a:cubicBezTo>
                <a:cubicBezTo>
                  <a:pt x="2347047" y="4853692"/>
                  <a:pt x="2354088" y="4853692"/>
                  <a:pt x="2363476" y="4856039"/>
                </a:cubicBezTo>
                <a:cubicBezTo>
                  <a:pt x="2389293" y="4856039"/>
                  <a:pt x="2412764" y="4856039"/>
                  <a:pt x="2438581" y="4856039"/>
                </a:cubicBezTo>
                <a:cubicBezTo>
                  <a:pt x="2459705" y="4856039"/>
                  <a:pt x="2480828" y="4856039"/>
                  <a:pt x="2501952" y="4856039"/>
                </a:cubicBezTo>
                <a:cubicBezTo>
                  <a:pt x="2508993" y="4856039"/>
                  <a:pt x="2516034" y="4856039"/>
                  <a:pt x="2523075" y="4856039"/>
                </a:cubicBezTo>
                <a:cubicBezTo>
                  <a:pt x="2537157" y="4856039"/>
                  <a:pt x="2551239" y="4856039"/>
                  <a:pt x="2565322" y="4853692"/>
                </a:cubicBezTo>
                <a:cubicBezTo>
                  <a:pt x="2572363" y="4853692"/>
                  <a:pt x="2579404" y="4853692"/>
                  <a:pt x="2586445" y="4851345"/>
                </a:cubicBezTo>
                <a:cubicBezTo>
                  <a:pt x="2600528" y="4851345"/>
                  <a:pt x="2614610" y="4848998"/>
                  <a:pt x="2628692" y="4848998"/>
                </a:cubicBezTo>
                <a:cubicBezTo>
                  <a:pt x="2635733" y="4848998"/>
                  <a:pt x="2642774" y="4846651"/>
                  <a:pt x="2649816" y="4846651"/>
                </a:cubicBezTo>
                <a:cubicBezTo>
                  <a:pt x="2656857" y="4846651"/>
                  <a:pt x="2663898" y="4844304"/>
                  <a:pt x="2670939" y="4844304"/>
                </a:cubicBezTo>
                <a:cubicBezTo>
                  <a:pt x="2673286" y="4853692"/>
                  <a:pt x="2680327" y="4860733"/>
                  <a:pt x="2689715" y="4860733"/>
                </a:cubicBezTo>
                <a:cubicBezTo>
                  <a:pt x="2701450" y="4860733"/>
                  <a:pt x="2710839" y="4851345"/>
                  <a:pt x="2710839" y="4839610"/>
                </a:cubicBezTo>
                <a:cubicBezTo>
                  <a:pt x="2710839" y="4839610"/>
                  <a:pt x="2710839" y="4839610"/>
                  <a:pt x="2710839" y="4837263"/>
                </a:cubicBezTo>
                <a:cubicBezTo>
                  <a:pt x="2720227" y="4837263"/>
                  <a:pt x="2727268" y="4834916"/>
                  <a:pt x="2736656" y="4834916"/>
                </a:cubicBezTo>
                <a:cubicBezTo>
                  <a:pt x="2746044" y="4834916"/>
                  <a:pt x="2755433" y="4832569"/>
                  <a:pt x="2764821" y="4830222"/>
                </a:cubicBezTo>
                <a:cubicBezTo>
                  <a:pt x="2767168" y="4830222"/>
                  <a:pt x="2769515" y="4830222"/>
                  <a:pt x="2771862" y="4830222"/>
                </a:cubicBezTo>
                <a:cubicBezTo>
                  <a:pt x="2771862" y="4830222"/>
                  <a:pt x="2774209" y="4830222"/>
                  <a:pt x="2774209" y="4830222"/>
                </a:cubicBezTo>
                <a:cubicBezTo>
                  <a:pt x="2776556" y="4830222"/>
                  <a:pt x="2781250" y="4830222"/>
                  <a:pt x="2783597" y="4827875"/>
                </a:cubicBezTo>
                <a:cubicBezTo>
                  <a:pt x="2790638" y="4827875"/>
                  <a:pt x="2797679" y="4825528"/>
                  <a:pt x="2804721" y="4825528"/>
                </a:cubicBezTo>
                <a:cubicBezTo>
                  <a:pt x="2814109" y="4823180"/>
                  <a:pt x="2823497" y="4823180"/>
                  <a:pt x="2832885" y="4820834"/>
                </a:cubicBezTo>
                <a:cubicBezTo>
                  <a:pt x="2846967" y="4818486"/>
                  <a:pt x="2858703" y="4816140"/>
                  <a:pt x="2872785" y="4813792"/>
                </a:cubicBezTo>
                <a:cubicBezTo>
                  <a:pt x="2882173" y="4811445"/>
                  <a:pt x="2891561" y="4811445"/>
                  <a:pt x="2900949" y="4809098"/>
                </a:cubicBezTo>
                <a:cubicBezTo>
                  <a:pt x="2915032" y="4806751"/>
                  <a:pt x="2929114" y="4804404"/>
                  <a:pt x="2940849" y="4799710"/>
                </a:cubicBezTo>
                <a:cubicBezTo>
                  <a:pt x="2943196" y="4799710"/>
                  <a:pt x="2945543" y="4799710"/>
                  <a:pt x="2947890" y="4797363"/>
                </a:cubicBezTo>
                <a:cubicBezTo>
                  <a:pt x="2950237" y="4806751"/>
                  <a:pt x="2957279" y="4813792"/>
                  <a:pt x="2966667" y="4813792"/>
                </a:cubicBezTo>
                <a:cubicBezTo>
                  <a:pt x="2978402" y="4813792"/>
                  <a:pt x="2987790" y="4804404"/>
                  <a:pt x="2987790" y="4792669"/>
                </a:cubicBezTo>
                <a:cubicBezTo>
                  <a:pt x="2987790" y="4790322"/>
                  <a:pt x="2987790" y="4790322"/>
                  <a:pt x="2987790" y="4787975"/>
                </a:cubicBezTo>
                <a:cubicBezTo>
                  <a:pt x="3001872" y="4785628"/>
                  <a:pt x="3015955" y="4780934"/>
                  <a:pt x="3032384" y="4776239"/>
                </a:cubicBezTo>
                <a:cubicBezTo>
                  <a:pt x="3039425" y="4773893"/>
                  <a:pt x="3044119" y="4773893"/>
                  <a:pt x="3051160" y="4771545"/>
                </a:cubicBezTo>
                <a:cubicBezTo>
                  <a:pt x="3065243" y="4766851"/>
                  <a:pt x="3081672" y="4764504"/>
                  <a:pt x="3095754" y="4759810"/>
                </a:cubicBezTo>
                <a:cubicBezTo>
                  <a:pt x="3102795" y="4757463"/>
                  <a:pt x="3109837" y="4755116"/>
                  <a:pt x="3119225" y="4752769"/>
                </a:cubicBezTo>
                <a:cubicBezTo>
                  <a:pt x="3133307" y="4748075"/>
                  <a:pt x="3145042" y="4745728"/>
                  <a:pt x="3159125" y="4741034"/>
                </a:cubicBezTo>
                <a:cubicBezTo>
                  <a:pt x="3166166" y="4738687"/>
                  <a:pt x="3175554" y="4736340"/>
                  <a:pt x="3182595" y="4733993"/>
                </a:cubicBezTo>
                <a:cubicBezTo>
                  <a:pt x="3196677" y="4729299"/>
                  <a:pt x="3208412" y="4724605"/>
                  <a:pt x="3222495" y="4719911"/>
                </a:cubicBezTo>
                <a:cubicBezTo>
                  <a:pt x="3227189" y="4717563"/>
                  <a:pt x="3234230" y="4715216"/>
                  <a:pt x="3238924" y="4715216"/>
                </a:cubicBezTo>
                <a:cubicBezTo>
                  <a:pt x="3248312" y="4712869"/>
                  <a:pt x="3255353" y="4708175"/>
                  <a:pt x="3264742" y="4705828"/>
                </a:cubicBezTo>
                <a:cubicBezTo>
                  <a:pt x="3267089" y="4705828"/>
                  <a:pt x="3269436" y="4703481"/>
                  <a:pt x="3271783" y="4703481"/>
                </a:cubicBezTo>
                <a:cubicBezTo>
                  <a:pt x="3292906" y="4696440"/>
                  <a:pt x="3316377" y="4687052"/>
                  <a:pt x="3337500" y="4677664"/>
                </a:cubicBezTo>
                <a:cubicBezTo>
                  <a:pt x="3342194" y="4675317"/>
                  <a:pt x="3344541" y="4675317"/>
                  <a:pt x="3349235" y="4672970"/>
                </a:cubicBezTo>
                <a:cubicBezTo>
                  <a:pt x="3365664" y="4665928"/>
                  <a:pt x="3379747" y="4658887"/>
                  <a:pt x="3396176" y="4651846"/>
                </a:cubicBezTo>
                <a:cubicBezTo>
                  <a:pt x="3398523" y="4658887"/>
                  <a:pt x="3405565" y="4663582"/>
                  <a:pt x="3414953" y="4663582"/>
                </a:cubicBezTo>
                <a:cubicBezTo>
                  <a:pt x="3426688" y="4663582"/>
                  <a:pt x="3436076" y="4654193"/>
                  <a:pt x="3436076" y="4642458"/>
                </a:cubicBezTo>
                <a:cubicBezTo>
                  <a:pt x="3436076" y="4640111"/>
                  <a:pt x="3436076" y="4637764"/>
                  <a:pt x="3433729" y="4635417"/>
                </a:cubicBezTo>
                <a:cubicBezTo>
                  <a:pt x="3438423" y="4633070"/>
                  <a:pt x="3443117" y="4630723"/>
                  <a:pt x="3450158" y="4628376"/>
                </a:cubicBezTo>
                <a:cubicBezTo>
                  <a:pt x="3452505" y="4626029"/>
                  <a:pt x="3457200" y="4626029"/>
                  <a:pt x="3459546" y="4623681"/>
                </a:cubicBezTo>
                <a:cubicBezTo>
                  <a:pt x="3471282" y="4618987"/>
                  <a:pt x="3480670" y="4614293"/>
                  <a:pt x="3492405" y="4607252"/>
                </a:cubicBezTo>
                <a:cubicBezTo>
                  <a:pt x="3494752" y="4604905"/>
                  <a:pt x="3499446" y="4604905"/>
                  <a:pt x="3501793" y="4602558"/>
                </a:cubicBezTo>
                <a:cubicBezTo>
                  <a:pt x="3506487" y="4600211"/>
                  <a:pt x="3511182" y="4597864"/>
                  <a:pt x="3515876" y="4595517"/>
                </a:cubicBezTo>
                <a:cubicBezTo>
                  <a:pt x="3515876" y="4595517"/>
                  <a:pt x="3515876" y="4595517"/>
                  <a:pt x="3518223" y="4595517"/>
                </a:cubicBezTo>
                <a:cubicBezTo>
                  <a:pt x="3539346" y="4586129"/>
                  <a:pt x="3558123" y="4574394"/>
                  <a:pt x="3579246" y="4565005"/>
                </a:cubicBezTo>
                <a:cubicBezTo>
                  <a:pt x="3586287" y="4562658"/>
                  <a:pt x="3590981" y="4557964"/>
                  <a:pt x="3598022" y="4555617"/>
                </a:cubicBezTo>
                <a:cubicBezTo>
                  <a:pt x="3612104" y="4548576"/>
                  <a:pt x="3628534" y="4539188"/>
                  <a:pt x="3642616" y="4529800"/>
                </a:cubicBezTo>
                <a:cubicBezTo>
                  <a:pt x="3649657" y="4525106"/>
                  <a:pt x="3654351" y="4522759"/>
                  <a:pt x="3661392" y="4518064"/>
                </a:cubicBezTo>
                <a:cubicBezTo>
                  <a:pt x="3680169" y="4506329"/>
                  <a:pt x="3698945" y="4494594"/>
                  <a:pt x="3720069" y="4482859"/>
                </a:cubicBezTo>
                <a:cubicBezTo>
                  <a:pt x="3724763" y="4480512"/>
                  <a:pt x="3729457" y="4475818"/>
                  <a:pt x="3734151" y="4473471"/>
                </a:cubicBezTo>
                <a:cubicBezTo>
                  <a:pt x="3748233" y="4464083"/>
                  <a:pt x="3764662" y="4454694"/>
                  <a:pt x="3778745" y="4445306"/>
                </a:cubicBezTo>
                <a:cubicBezTo>
                  <a:pt x="3785786" y="4440612"/>
                  <a:pt x="3792827" y="4435918"/>
                  <a:pt x="3797521" y="4431224"/>
                </a:cubicBezTo>
                <a:cubicBezTo>
                  <a:pt x="3802215" y="4428877"/>
                  <a:pt x="3806909" y="4424183"/>
                  <a:pt x="3811603" y="4421836"/>
                </a:cubicBezTo>
                <a:cubicBezTo>
                  <a:pt x="3820992" y="4414794"/>
                  <a:pt x="3832727" y="4407753"/>
                  <a:pt x="3842115" y="4400712"/>
                </a:cubicBezTo>
                <a:cubicBezTo>
                  <a:pt x="3846809" y="4398365"/>
                  <a:pt x="3851503" y="4393671"/>
                  <a:pt x="3856197" y="4391324"/>
                </a:cubicBezTo>
                <a:cubicBezTo>
                  <a:pt x="3874974" y="4377242"/>
                  <a:pt x="3891403" y="4365506"/>
                  <a:pt x="3910180" y="4351424"/>
                </a:cubicBezTo>
                <a:cubicBezTo>
                  <a:pt x="3917220" y="4346730"/>
                  <a:pt x="3921915" y="4342036"/>
                  <a:pt x="3928956" y="4337342"/>
                </a:cubicBezTo>
                <a:cubicBezTo>
                  <a:pt x="3943038" y="4327954"/>
                  <a:pt x="3954773" y="4316219"/>
                  <a:pt x="3968856" y="4306830"/>
                </a:cubicBezTo>
                <a:cubicBezTo>
                  <a:pt x="3973550" y="4302136"/>
                  <a:pt x="3980591" y="4297442"/>
                  <a:pt x="3985285" y="4292748"/>
                </a:cubicBezTo>
                <a:cubicBezTo>
                  <a:pt x="4001714" y="4278666"/>
                  <a:pt x="4020491" y="4264584"/>
                  <a:pt x="4036920" y="4248154"/>
                </a:cubicBezTo>
                <a:cubicBezTo>
                  <a:pt x="4036920" y="4248154"/>
                  <a:pt x="4039267" y="4245807"/>
                  <a:pt x="4039267" y="4245807"/>
                </a:cubicBezTo>
                <a:cubicBezTo>
                  <a:pt x="4043961" y="4243460"/>
                  <a:pt x="4046308" y="4238766"/>
                  <a:pt x="4051002" y="4236419"/>
                </a:cubicBezTo>
                <a:cubicBezTo>
                  <a:pt x="4055696" y="4234072"/>
                  <a:pt x="4058043" y="4229378"/>
                  <a:pt x="4062738" y="4227031"/>
                </a:cubicBezTo>
                <a:cubicBezTo>
                  <a:pt x="4067432" y="4222337"/>
                  <a:pt x="4072126" y="4217643"/>
                  <a:pt x="4076820" y="4212948"/>
                </a:cubicBezTo>
                <a:cubicBezTo>
                  <a:pt x="4081514" y="4208254"/>
                  <a:pt x="4086208" y="4203560"/>
                  <a:pt x="4090902" y="4198866"/>
                </a:cubicBezTo>
                <a:cubicBezTo>
                  <a:pt x="4095596" y="4194172"/>
                  <a:pt x="4097943" y="4191825"/>
                  <a:pt x="4102637" y="4187131"/>
                </a:cubicBezTo>
                <a:cubicBezTo>
                  <a:pt x="4109678" y="4180090"/>
                  <a:pt x="4114372" y="4175396"/>
                  <a:pt x="4121414" y="4168354"/>
                </a:cubicBezTo>
                <a:cubicBezTo>
                  <a:pt x="4123761" y="4166007"/>
                  <a:pt x="4126108" y="4163660"/>
                  <a:pt x="4128455" y="4161313"/>
                </a:cubicBezTo>
                <a:cubicBezTo>
                  <a:pt x="4133149" y="4156619"/>
                  <a:pt x="4137843" y="4151925"/>
                  <a:pt x="4142537" y="4147231"/>
                </a:cubicBezTo>
                <a:cubicBezTo>
                  <a:pt x="4147231" y="4149578"/>
                  <a:pt x="4149578" y="4151925"/>
                  <a:pt x="4156619" y="4151925"/>
                </a:cubicBezTo>
                <a:cubicBezTo>
                  <a:pt x="4168355" y="4151925"/>
                  <a:pt x="4177743" y="4142537"/>
                  <a:pt x="4177743" y="4130802"/>
                </a:cubicBezTo>
                <a:cubicBezTo>
                  <a:pt x="4177743" y="4126108"/>
                  <a:pt x="4175395" y="4121414"/>
                  <a:pt x="4173049" y="4119066"/>
                </a:cubicBezTo>
                <a:cubicBezTo>
                  <a:pt x="4175395" y="4116720"/>
                  <a:pt x="4177743" y="4114372"/>
                  <a:pt x="4180090" y="4112026"/>
                </a:cubicBezTo>
                <a:cubicBezTo>
                  <a:pt x="4180090" y="4112026"/>
                  <a:pt x="4180090" y="4112026"/>
                  <a:pt x="4180090" y="4109678"/>
                </a:cubicBezTo>
                <a:cubicBezTo>
                  <a:pt x="4184784" y="4104984"/>
                  <a:pt x="4189478" y="4100290"/>
                  <a:pt x="4194172" y="4095596"/>
                </a:cubicBezTo>
                <a:cubicBezTo>
                  <a:pt x="4201213" y="4088555"/>
                  <a:pt x="4210601" y="4079167"/>
                  <a:pt x="4217643" y="4072125"/>
                </a:cubicBezTo>
                <a:cubicBezTo>
                  <a:pt x="4227031" y="4062737"/>
                  <a:pt x="4234072" y="4053349"/>
                  <a:pt x="4243460" y="4043961"/>
                </a:cubicBezTo>
                <a:cubicBezTo>
                  <a:pt x="4250501" y="4036920"/>
                  <a:pt x="4257542" y="4027532"/>
                  <a:pt x="4264583" y="4020490"/>
                </a:cubicBezTo>
                <a:cubicBezTo>
                  <a:pt x="4273972" y="4011102"/>
                  <a:pt x="4281013" y="4001714"/>
                  <a:pt x="4290401" y="3992326"/>
                </a:cubicBezTo>
                <a:cubicBezTo>
                  <a:pt x="4297442" y="3982938"/>
                  <a:pt x="4304483" y="3975897"/>
                  <a:pt x="4311524" y="3966508"/>
                </a:cubicBezTo>
                <a:cubicBezTo>
                  <a:pt x="4318566" y="3957120"/>
                  <a:pt x="4327954" y="3947732"/>
                  <a:pt x="4334995" y="3935997"/>
                </a:cubicBezTo>
                <a:cubicBezTo>
                  <a:pt x="4337342" y="3933650"/>
                  <a:pt x="4339689" y="3931303"/>
                  <a:pt x="4339689" y="3928956"/>
                </a:cubicBezTo>
                <a:cubicBezTo>
                  <a:pt x="4346730" y="3919567"/>
                  <a:pt x="4353771" y="3912527"/>
                  <a:pt x="4360812" y="3903138"/>
                </a:cubicBezTo>
                <a:cubicBezTo>
                  <a:pt x="4372548" y="3889056"/>
                  <a:pt x="4381936" y="3874974"/>
                  <a:pt x="4393671" y="3860891"/>
                </a:cubicBezTo>
                <a:cubicBezTo>
                  <a:pt x="4400712" y="3851503"/>
                  <a:pt x="4405406" y="3844462"/>
                  <a:pt x="4412447" y="3835074"/>
                </a:cubicBezTo>
                <a:cubicBezTo>
                  <a:pt x="4426530" y="3816298"/>
                  <a:pt x="4438265" y="3797521"/>
                  <a:pt x="4450000" y="3778745"/>
                </a:cubicBezTo>
                <a:cubicBezTo>
                  <a:pt x="4457041" y="3769357"/>
                  <a:pt x="4461736" y="3759969"/>
                  <a:pt x="4468776" y="3752927"/>
                </a:cubicBezTo>
                <a:cubicBezTo>
                  <a:pt x="4482859" y="3734151"/>
                  <a:pt x="4494594" y="3713028"/>
                  <a:pt x="4506329" y="3694251"/>
                </a:cubicBezTo>
                <a:cubicBezTo>
                  <a:pt x="4511023" y="3687210"/>
                  <a:pt x="4513371" y="3680169"/>
                  <a:pt x="4518065" y="3673128"/>
                </a:cubicBezTo>
                <a:cubicBezTo>
                  <a:pt x="4518065" y="3673128"/>
                  <a:pt x="4520412" y="3670781"/>
                  <a:pt x="4520412" y="3670781"/>
                </a:cubicBezTo>
                <a:cubicBezTo>
                  <a:pt x="4522759" y="3670781"/>
                  <a:pt x="4525106" y="3673128"/>
                  <a:pt x="4527453" y="3673128"/>
                </a:cubicBezTo>
                <a:cubicBezTo>
                  <a:pt x="4539188" y="3673128"/>
                  <a:pt x="4548576" y="3663740"/>
                  <a:pt x="4548576" y="3652004"/>
                </a:cubicBezTo>
                <a:cubicBezTo>
                  <a:pt x="4548576" y="3644963"/>
                  <a:pt x="4546229" y="3640269"/>
                  <a:pt x="4541535" y="3637922"/>
                </a:cubicBezTo>
                <a:cubicBezTo>
                  <a:pt x="4546229" y="3628534"/>
                  <a:pt x="4550923" y="3621493"/>
                  <a:pt x="4555617" y="3612105"/>
                </a:cubicBezTo>
                <a:cubicBezTo>
                  <a:pt x="4557964" y="3609757"/>
                  <a:pt x="4557964" y="3607411"/>
                  <a:pt x="4560311" y="3602716"/>
                </a:cubicBezTo>
                <a:cubicBezTo>
                  <a:pt x="4569699" y="3586287"/>
                  <a:pt x="4576741" y="3569858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8476" y="3551081"/>
                  <a:pt x="4590823" y="3544040"/>
                  <a:pt x="4595517" y="3539346"/>
                </a:cubicBezTo>
                <a:cubicBezTo>
                  <a:pt x="4597864" y="3539346"/>
                  <a:pt x="4600211" y="3541693"/>
                  <a:pt x="4604905" y="3541693"/>
                </a:cubicBezTo>
                <a:cubicBezTo>
                  <a:pt x="4616640" y="3541693"/>
                  <a:pt x="4626029" y="3532305"/>
                  <a:pt x="4626029" y="3520570"/>
                </a:cubicBezTo>
                <a:cubicBezTo>
                  <a:pt x="4626029" y="3513529"/>
                  <a:pt x="4621334" y="3506487"/>
                  <a:pt x="4614294" y="3504140"/>
                </a:cubicBezTo>
                <a:cubicBezTo>
                  <a:pt x="4616640" y="3499446"/>
                  <a:pt x="4618988" y="3494752"/>
                  <a:pt x="4621334" y="3490058"/>
                </a:cubicBezTo>
                <a:cubicBezTo>
                  <a:pt x="4623682" y="3490058"/>
                  <a:pt x="4626029" y="3492405"/>
                  <a:pt x="4628376" y="3492405"/>
                </a:cubicBezTo>
                <a:cubicBezTo>
                  <a:pt x="4640111" y="3492405"/>
                  <a:pt x="4649499" y="3483017"/>
                  <a:pt x="4649499" y="3471282"/>
                </a:cubicBezTo>
                <a:cubicBezTo>
                  <a:pt x="4649499" y="3464241"/>
                  <a:pt x="4644805" y="3457199"/>
                  <a:pt x="4640111" y="3454853"/>
                </a:cubicBezTo>
                <a:cubicBezTo>
                  <a:pt x="4642458" y="3450158"/>
                  <a:pt x="4644805" y="3445464"/>
                  <a:pt x="4647152" y="3440770"/>
                </a:cubicBezTo>
                <a:cubicBezTo>
                  <a:pt x="4651846" y="3431382"/>
                  <a:pt x="4654193" y="3424341"/>
                  <a:pt x="4658887" y="3414952"/>
                </a:cubicBezTo>
                <a:cubicBezTo>
                  <a:pt x="4658887" y="3412606"/>
                  <a:pt x="4661234" y="3410258"/>
                  <a:pt x="4661234" y="3407912"/>
                </a:cubicBezTo>
                <a:cubicBezTo>
                  <a:pt x="4665929" y="3393829"/>
                  <a:pt x="4672970" y="3382094"/>
                  <a:pt x="4677664" y="3368012"/>
                </a:cubicBezTo>
                <a:cubicBezTo>
                  <a:pt x="4680011" y="3363318"/>
                  <a:pt x="4682358" y="3356276"/>
                  <a:pt x="4684705" y="3351582"/>
                </a:cubicBezTo>
                <a:cubicBezTo>
                  <a:pt x="4684705" y="3349235"/>
                  <a:pt x="4687052" y="3346888"/>
                  <a:pt x="4687052" y="3344541"/>
                </a:cubicBezTo>
                <a:lnTo>
                  <a:pt x="4687052" y="3344541"/>
                </a:lnTo>
                <a:cubicBezTo>
                  <a:pt x="4687052" y="3344541"/>
                  <a:pt x="4687052" y="3342194"/>
                  <a:pt x="4687052" y="3342194"/>
                </a:cubicBezTo>
                <a:cubicBezTo>
                  <a:pt x="4687052" y="3342194"/>
                  <a:pt x="4687052" y="3342194"/>
                  <a:pt x="4687052" y="3342194"/>
                </a:cubicBezTo>
                <a:cubicBezTo>
                  <a:pt x="4698787" y="3342194"/>
                  <a:pt x="4708175" y="3332806"/>
                  <a:pt x="4708175" y="3321071"/>
                </a:cubicBezTo>
                <a:cubicBezTo>
                  <a:pt x="4708175" y="3314030"/>
                  <a:pt x="4705828" y="3309335"/>
                  <a:pt x="4701134" y="3306989"/>
                </a:cubicBezTo>
                <a:cubicBezTo>
                  <a:pt x="4701134" y="3304641"/>
                  <a:pt x="4701134" y="3304641"/>
                  <a:pt x="4703481" y="3302295"/>
                </a:cubicBezTo>
                <a:cubicBezTo>
                  <a:pt x="4703481" y="3299947"/>
                  <a:pt x="4705828" y="3297600"/>
                  <a:pt x="4705828" y="3297600"/>
                </a:cubicBezTo>
                <a:cubicBezTo>
                  <a:pt x="4708175" y="3290559"/>
                  <a:pt x="4710522" y="3285865"/>
                  <a:pt x="4712869" y="3278824"/>
                </a:cubicBezTo>
                <a:cubicBezTo>
                  <a:pt x="4712869" y="3276477"/>
                  <a:pt x="4715216" y="3276477"/>
                  <a:pt x="4715216" y="3274130"/>
                </a:cubicBezTo>
                <a:cubicBezTo>
                  <a:pt x="4715216" y="3271783"/>
                  <a:pt x="4717563" y="3271783"/>
                  <a:pt x="4717563" y="3269436"/>
                </a:cubicBezTo>
                <a:lnTo>
                  <a:pt x="4717563" y="3269436"/>
                </a:lnTo>
                <a:cubicBezTo>
                  <a:pt x="4719911" y="3260048"/>
                  <a:pt x="4724605" y="3253006"/>
                  <a:pt x="4726952" y="3243618"/>
                </a:cubicBezTo>
                <a:cubicBezTo>
                  <a:pt x="4729299" y="3243618"/>
                  <a:pt x="4731646" y="3245965"/>
                  <a:pt x="4731646" y="3245965"/>
                </a:cubicBezTo>
                <a:cubicBezTo>
                  <a:pt x="4743381" y="3245965"/>
                  <a:pt x="4752769" y="3236577"/>
                  <a:pt x="4752769" y="3224842"/>
                </a:cubicBezTo>
                <a:cubicBezTo>
                  <a:pt x="4752769" y="3215454"/>
                  <a:pt x="4748075" y="3208413"/>
                  <a:pt x="4738687" y="3206065"/>
                </a:cubicBezTo>
                <a:cubicBezTo>
                  <a:pt x="4741034" y="3194330"/>
                  <a:pt x="4745728" y="3184942"/>
                  <a:pt x="4748075" y="3173207"/>
                </a:cubicBezTo>
                <a:cubicBezTo>
                  <a:pt x="4750422" y="3166166"/>
                  <a:pt x="4752769" y="3159125"/>
                  <a:pt x="4755116" y="3152083"/>
                </a:cubicBezTo>
                <a:cubicBezTo>
                  <a:pt x="4757463" y="3142695"/>
                  <a:pt x="4762157" y="3130960"/>
                  <a:pt x="4764504" y="3121572"/>
                </a:cubicBezTo>
                <a:cubicBezTo>
                  <a:pt x="4766852" y="3114531"/>
                  <a:pt x="4769198" y="3107490"/>
                  <a:pt x="4771546" y="3098101"/>
                </a:cubicBezTo>
                <a:cubicBezTo>
                  <a:pt x="4773892" y="3088713"/>
                  <a:pt x="4776240" y="3079325"/>
                  <a:pt x="4778587" y="3069937"/>
                </a:cubicBezTo>
                <a:cubicBezTo>
                  <a:pt x="4780934" y="3062896"/>
                  <a:pt x="4783281" y="3055855"/>
                  <a:pt x="4785628" y="3048813"/>
                </a:cubicBezTo>
                <a:cubicBezTo>
                  <a:pt x="4787975" y="3044119"/>
                  <a:pt x="4787975" y="3039425"/>
                  <a:pt x="4790322" y="3032384"/>
                </a:cubicBezTo>
                <a:cubicBezTo>
                  <a:pt x="4795016" y="3013608"/>
                  <a:pt x="4799710" y="2992484"/>
                  <a:pt x="4804404" y="2973708"/>
                </a:cubicBezTo>
                <a:cubicBezTo>
                  <a:pt x="4804404" y="2973708"/>
                  <a:pt x="4804404" y="2973708"/>
                  <a:pt x="4804404" y="2971361"/>
                </a:cubicBezTo>
                <a:lnTo>
                  <a:pt x="4804404" y="2971361"/>
                </a:lnTo>
                <a:cubicBezTo>
                  <a:pt x="4816139" y="2922073"/>
                  <a:pt x="4825528" y="2870438"/>
                  <a:pt x="4830222" y="2818803"/>
                </a:cubicBezTo>
                <a:cubicBezTo>
                  <a:pt x="4830222" y="2818803"/>
                  <a:pt x="4830222" y="2818803"/>
                  <a:pt x="4832569" y="2818803"/>
                </a:cubicBezTo>
                <a:cubicBezTo>
                  <a:pt x="4844304" y="2818803"/>
                  <a:pt x="4853692" y="2809415"/>
                  <a:pt x="4853692" y="2797679"/>
                </a:cubicBezTo>
                <a:cubicBezTo>
                  <a:pt x="4846651" y="2797679"/>
                  <a:pt x="4839610" y="2788291"/>
                  <a:pt x="4827875" y="2788291"/>
                </a:cubicBezTo>
                <a:close/>
                <a:moveTo>
                  <a:pt x="4494594" y="3715374"/>
                </a:moveTo>
                <a:cubicBezTo>
                  <a:pt x="4480512" y="3738845"/>
                  <a:pt x="4466430" y="3759969"/>
                  <a:pt x="4452347" y="3781092"/>
                </a:cubicBezTo>
                <a:cubicBezTo>
                  <a:pt x="4459388" y="3771704"/>
                  <a:pt x="4466430" y="3759969"/>
                  <a:pt x="4471124" y="3750580"/>
                </a:cubicBezTo>
                <a:cubicBezTo>
                  <a:pt x="4475818" y="3743539"/>
                  <a:pt x="4480512" y="3734151"/>
                  <a:pt x="4485206" y="3727110"/>
                </a:cubicBezTo>
                <a:cubicBezTo>
                  <a:pt x="4492247" y="3717722"/>
                  <a:pt x="4496941" y="3708333"/>
                  <a:pt x="4503982" y="3696598"/>
                </a:cubicBezTo>
                <a:cubicBezTo>
                  <a:pt x="4506329" y="3691904"/>
                  <a:pt x="4511023" y="3687210"/>
                  <a:pt x="4513371" y="3682516"/>
                </a:cubicBezTo>
                <a:cubicBezTo>
                  <a:pt x="4513371" y="3682516"/>
                  <a:pt x="4513371" y="3682516"/>
                  <a:pt x="4513371" y="3682516"/>
                </a:cubicBezTo>
                <a:cubicBezTo>
                  <a:pt x="4508676" y="3689557"/>
                  <a:pt x="4506329" y="3694251"/>
                  <a:pt x="4501635" y="3701292"/>
                </a:cubicBezTo>
                <a:cubicBezTo>
                  <a:pt x="4501635" y="3705986"/>
                  <a:pt x="4499288" y="3710680"/>
                  <a:pt x="4494594" y="3715374"/>
                </a:cubicBezTo>
                <a:close/>
                <a:moveTo>
                  <a:pt x="3917220" y="4353771"/>
                </a:moveTo>
                <a:cubicBezTo>
                  <a:pt x="3809256" y="4438265"/>
                  <a:pt x="3691904" y="4511024"/>
                  <a:pt x="3572205" y="4576741"/>
                </a:cubicBezTo>
                <a:cubicBezTo>
                  <a:pt x="3567511" y="4579088"/>
                  <a:pt x="3562817" y="4581435"/>
                  <a:pt x="3560469" y="4583782"/>
                </a:cubicBezTo>
                <a:cubicBezTo>
                  <a:pt x="3553428" y="4588476"/>
                  <a:pt x="3546387" y="4590823"/>
                  <a:pt x="3539346" y="4595517"/>
                </a:cubicBezTo>
                <a:cubicBezTo>
                  <a:pt x="3546387" y="4590823"/>
                  <a:pt x="3555775" y="4586129"/>
                  <a:pt x="3562817" y="4579088"/>
                </a:cubicBezTo>
                <a:cubicBezTo>
                  <a:pt x="3567511" y="4576741"/>
                  <a:pt x="3574552" y="4572047"/>
                  <a:pt x="3579246" y="4569700"/>
                </a:cubicBezTo>
                <a:cubicBezTo>
                  <a:pt x="3586287" y="4565005"/>
                  <a:pt x="3593328" y="4560311"/>
                  <a:pt x="3600369" y="4555617"/>
                </a:cubicBezTo>
                <a:cubicBezTo>
                  <a:pt x="3609758" y="4548576"/>
                  <a:pt x="3621493" y="4543882"/>
                  <a:pt x="3630881" y="4536841"/>
                </a:cubicBezTo>
                <a:cubicBezTo>
                  <a:pt x="3637922" y="4532147"/>
                  <a:pt x="3644963" y="4527453"/>
                  <a:pt x="3654351" y="4522759"/>
                </a:cubicBezTo>
                <a:cubicBezTo>
                  <a:pt x="3663740" y="4515718"/>
                  <a:pt x="3673128" y="4511024"/>
                  <a:pt x="3682516" y="4503982"/>
                </a:cubicBezTo>
                <a:cubicBezTo>
                  <a:pt x="3689557" y="4499288"/>
                  <a:pt x="3698945" y="4494594"/>
                  <a:pt x="3705986" y="4487553"/>
                </a:cubicBezTo>
                <a:cubicBezTo>
                  <a:pt x="3715375" y="4480512"/>
                  <a:pt x="3724763" y="4475818"/>
                  <a:pt x="3734151" y="4468777"/>
                </a:cubicBezTo>
                <a:cubicBezTo>
                  <a:pt x="3741192" y="4464083"/>
                  <a:pt x="3750580" y="4457041"/>
                  <a:pt x="3757622" y="4452347"/>
                </a:cubicBezTo>
                <a:cubicBezTo>
                  <a:pt x="3767010" y="4445306"/>
                  <a:pt x="3776398" y="4438265"/>
                  <a:pt x="3785786" y="4431224"/>
                </a:cubicBezTo>
                <a:cubicBezTo>
                  <a:pt x="3792827" y="4426530"/>
                  <a:pt x="3799868" y="4419489"/>
                  <a:pt x="3809256" y="4414794"/>
                </a:cubicBezTo>
                <a:cubicBezTo>
                  <a:pt x="3818645" y="4407753"/>
                  <a:pt x="3828033" y="4400712"/>
                  <a:pt x="3835074" y="4393671"/>
                </a:cubicBezTo>
                <a:cubicBezTo>
                  <a:pt x="3837421" y="4391324"/>
                  <a:pt x="3839768" y="4388977"/>
                  <a:pt x="3842115" y="4386630"/>
                </a:cubicBezTo>
                <a:cubicBezTo>
                  <a:pt x="3867933" y="4372548"/>
                  <a:pt x="3893750" y="4358466"/>
                  <a:pt x="3919568" y="4342036"/>
                </a:cubicBezTo>
                <a:cubicBezTo>
                  <a:pt x="3921915" y="4342036"/>
                  <a:pt x="3921915" y="4339689"/>
                  <a:pt x="3924262" y="4339689"/>
                </a:cubicBezTo>
                <a:cubicBezTo>
                  <a:pt x="3933650" y="4334995"/>
                  <a:pt x="3940691" y="4330301"/>
                  <a:pt x="3950079" y="4323260"/>
                </a:cubicBezTo>
                <a:cubicBezTo>
                  <a:pt x="3950079" y="4323260"/>
                  <a:pt x="3952426" y="4320913"/>
                  <a:pt x="3952426" y="4320913"/>
                </a:cubicBezTo>
                <a:cubicBezTo>
                  <a:pt x="3968856" y="4309177"/>
                  <a:pt x="3987632" y="4297442"/>
                  <a:pt x="4004061" y="4285707"/>
                </a:cubicBezTo>
                <a:cubicBezTo>
                  <a:pt x="3978244" y="4309177"/>
                  <a:pt x="3950079" y="4330301"/>
                  <a:pt x="3924262" y="4351424"/>
                </a:cubicBezTo>
                <a:cubicBezTo>
                  <a:pt x="3919568" y="4351424"/>
                  <a:pt x="3917220" y="4351424"/>
                  <a:pt x="3917220" y="4353771"/>
                </a:cubicBezTo>
                <a:close/>
                <a:moveTo>
                  <a:pt x="3149736" y="4750422"/>
                </a:moveTo>
                <a:cubicBezTo>
                  <a:pt x="3123919" y="4757463"/>
                  <a:pt x="3098101" y="4766851"/>
                  <a:pt x="3069937" y="4773893"/>
                </a:cubicBezTo>
                <a:cubicBezTo>
                  <a:pt x="3065243" y="4776239"/>
                  <a:pt x="3060548" y="4776239"/>
                  <a:pt x="3055854" y="4778587"/>
                </a:cubicBezTo>
                <a:cubicBezTo>
                  <a:pt x="3034731" y="4783281"/>
                  <a:pt x="3013608" y="4790322"/>
                  <a:pt x="2992484" y="4795016"/>
                </a:cubicBezTo>
                <a:cubicBezTo>
                  <a:pt x="2992484" y="4792669"/>
                  <a:pt x="2990137" y="4787975"/>
                  <a:pt x="2987790" y="4785628"/>
                </a:cubicBezTo>
                <a:cubicBezTo>
                  <a:pt x="2997178" y="4783281"/>
                  <a:pt x="3004219" y="4783281"/>
                  <a:pt x="3013608" y="4780934"/>
                </a:cubicBezTo>
                <a:cubicBezTo>
                  <a:pt x="3022996" y="4778587"/>
                  <a:pt x="3032384" y="4776239"/>
                  <a:pt x="3041772" y="4773893"/>
                </a:cubicBezTo>
                <a:cubicBezTo>
                  <a:pt x="3053508" y="4771545"/>
                  <a:pt x="3062896" y="4769199"/>
                  <a:pt x="3074631" y="4766851"/>
                </a:cubicBezTo>
                <a:cubicBezTo>
                  <a:pt x="3091060" y="4764504"/>
                  <a:pt x="3107489" y="4759810"/>
                  <a:pt x="3121572" y="4757463"/>
                </a:cubicBezTo>
                <a:cubicBezTo>
                  <a:pt x="3121572" y="4757463"/>
                  <a:pt x="3121572" y="4757463"/>
                  <a:pt x="3123919" y="4757463"/>
                </a:cubicBezTo>
                <a:cubicBezTo>
                  <a:pt x="3145042" y="4752769"/>
                  <a:pt x="3163819" y="4748075"/>
                  <a:pt x="3184942" y="4741034"/>
                </a:cubicBezTo>
                <a:cubicBezTo>
                  <a:pt x="3177901" y="4743381"/>
                  <a:pt x="3173207" y="4745728"/>
                  <a:pt x="3166166" y="4748075"/>
                </a:cubicBezTo>
                <a:cubicBezTo>
                  <a:pt x="3159125" y="4748075"/>
                  <a:pt x="3154430" y="4750422"/>
                  <a:pt x="3149736" y="4750422"/>
                </a:cubicBezTo>
                <a:close/>
                <a:moveTo>
                  <a:pt x="2907991" y="4811445"/>
                </a:moveTo>
                <a:cubicBezTo>
                  <a:pt x="2879826" y="4816140"/>
                  <a:pt x="2851661" y="4820834"/>
                  <a:pt x="2825844" y="4825528"/>
                </a:cubicBezTo>
                <a:cubicBezTo>
                  <a:pt x="2823497" y="4825528"/>
                  <a:pt x="2821150" y="4825528"/>
                  <a:pt x="2818803" y="4825528"/>
                </a:cubicBezTo>
                <a:cubicBezTo>
                  <a:pt x="2809415" y="4827875"/>
                  <a:pt x="2802374" y="4827875"/>
                  <a:pt x="2792985" y="4830222"/>
                </a:cubicBezTo>
                <a:cubicBezTo>
                  <a:pt x="2797679" y="4827875"/>
                  <a:pt x="2800027" y="4820834"/>
                  <a:pt x="2800027" y="4816140"/>
                </a:cubicBezTo>
                <a:cubicBezTo>
                  <a:pt x="2804721" y="4816140"/>
                  <a:pt x="2809415" y="4816140"/>
                  <a:pt x="2814109" y="4816140"/>
                </a:cubicBezTo>
                <a:cubicBezTo>
                  <a:pt x="2830538" y="4816140"/>
                  <a:pt x="2844620" y="4816140"/>
                  <a:pt x="2861050" y="4813792"/>
                </a:cubicBezTo>
                <a:cubicBezTo>
                  <a:pt x="2865744" y="4813792"/>
                  <a:pt x="2870438" y="4813792"/>
                  <a:pt x="2875132" y="4813792"/>
                </a:cubicBezTo>
                <a:cubicBezTo>
                  <a:pt x="2886867" y="4813792"/>
                  <a:pt x="2896255" y="4813792"/>
                  <a:pt x="2907991" y="4811445"/>
                </a:cubicBezTo>
                <a:cubicBezTo>
                  <a:pt x="2910338" y="4811445"/>
                  <a:pt x="2912685" y="4809098"/>
                  <a:pt x="2915032" y="4809098"/>
                </a:cubicBezTo>
                <a:cubicBezTo>
                  <a:pt x="2912685" y="4811445"/>
                  <a:pt x="2910338" y="4811445"/>
                  <a:pt x="2907991" y="4811445"/>
                </a:cubicBezTo>
                <a:close/>
                <a:moveTo>
                  <a:pt x="2443275" y="4858386"/>
                </a:moveTo>
                <a:cubicBezTo>
                  <a:pt x="2278982" y="4858386"/>
                  <a:pt x="2117036" y="4841957"/>
                  <a:pt x="1957437" y="4806751"/>
                </a:cubicBezTo>
                <a:cubicBezTo>
                  <a:pt x="1950396" y="4804404"/>
                  <a:pt x="1941007" y="4802057"/>
                  <a:pt x="1933966" y="4802057"/>
                </a:cubicBezTo>
                <a:cubicBezTo>
                  <a:pt x="1933966" y="4802057"/>
                  <a:pt x="1933966" y="4802057"/>
                  <a:pt x="1933966" y="4802057"/>
                </a:cubicBezTo>
                <a:cubicBezTo>
                  <a:pt x="1941007" y="4804404"/>
                  <a:pt x="1945702" y="4804404"/>
                  <a:pt x="1952743" y="4806751"/>
                </a:cubicBezTo>
                <a:cubicBezTo>
                  <a:pt x="1959784" y="4809098"/>
                  <a:pt x="1966825" y="4809098"/>
                  <a:pt x="1971519" y="4809098"/>
                </a:cubicBezTo>
                <a:cubicBezTo>
                  <a:pt x="1985601" y="4811445"/>
                  <a:pt x="1997336" y="4813792"/>
                  <a:pt x="2011419" y="4816140"/>
                </a:cubicBezTo>
                <a:cubicBezTo>
                  <a:pt x="2018460" y="4816140"/>
                  <a:pt x="2025501" y="4818486"/>
                  <a:pt x="2034889" y="4818486"/>
                </a:cubicBezTo>
                <a:cubicBezTo>
                  <a:pt x="2044277" y="4818486"/>
                  <a:pt x="2051319" y="4820834"/>
                  <a:pt x="2060707" y="4820834"/>
                </a:cubicBezTo>
                <a:cubicBezTo>
                  <a:pt x="2171018" y="4841957"/>
                  <a:pt x="2283676" y="4853692"/>
                  <a:pt x="2396334" y="4856039"/>
                </a:cubicBezTo>
                <a:cubicBezTo>
                  <a:pt x="2396334" y="4856039"/>
                  <a:pt x="2398681" y="4856039"/>
                  <a:pt x="2398681" y="4856039"/>
                </a:cubicBezTo>
                <a:cubicBezTo>
                  <a:pt x="2422152" y="4856039"/>
                  <a:pt x="2445622" y="4856039"/>
                  <a:pt x="2469093" y="4856039"/>
                </a:cubicBezTo>
                <a:cubicBezTo>
                  <a:pt x="2469093" y="4856039"/>
                  <a:pt x="2471440" y="4856039"/>
                  <a:pt x="2471440" y="4856039"/>
                </a:cubicBezTo>
                <a:cubicBezTo>
                  <a:pt x="2462052" y="4858386"/>
                  <a:pt x="2452664" y="4858386"/>
                  <a:pt x="2443275" y="4858386"/>
                </a:cubicBezTo>
                <a:close/>
                <a:moveTo>
                  <a:pt x="1870596" y="4787975"/>
                </a:moveTo>
                <a:cubicBezTo>
                  <a:pt x="1868249" y="4787975"/>
                  <a:pt x="1865902" y="4787975"/>
                  <a:pt x="1863555" y="4785628"/>
                </a:cubicBezTo>
                <a:cubicBezTo>
                  <a:pt x="1861208" y="4785628"/>
                  <a:pt x="1858861" y="4783281"/>
                  <a:pt x="1856514" y="4783281"/>
                </a:cubicBezTo>
                <a:cubicBezTo>
                  <a:pt x="1856514" y="4783281"/>
                  <a:pt x="1854167" y="4783281"/>
                  <a:pt x="1854167" y="4783281"/>
                </a:cubicBezTo>
                <a:cubicBezTo>
                  <a:pt x="1854167" y="4783281"/>
                  <a:pt x="1854167" y="4783281"/>
                  <a:pt x="1854167" y="4783281"/>
                </a:cubicBezTo>
                <a:cubicBezTo>
                  <a:pt x="1861208" y="4785628"/>
                  <a:pt x="1868249" y="4787975"/>
                  <a:pt x="1875290" y="4787975"/>
                </a:cubicBezTo>
                <a:cubicBezTo>
                  <a:pt x="1872943" y="4790322"/>
                  <a:pt x="1870596" y="4790322"/>
                  <a:pt x="1870596" y="4787975"/>
                </a:cubicBezTo>
                <a:close/>
                <a:moveTo>
                  <a:pt x="1757938" y="4757463"/>
                </a:moveTo>
                <a:cubicBezTo>
                  <a:pt x="1748550" y="4755116"/>
                  <a:pt x="1741508" y="4752769"/>
                  <a:pt x="1732120" y="4750422"/>
                </a:cubicBezTo>
                <a:cubicBezTo>
                  <a:pt x="1718038" y="4745728"/>
                  <a:pt x="1706303" y="4743381"/>
                  <a:pt x="1692220" y="4738687"/>
                </a:cubicBezTo>
                <a:cubicBezTo>
                  <a:pt x="1671097" y="4731646"/>
                  <a:pt x="1647627" y="4724605"/>
                  <a:pt x="1626503" y="4717563"/>
                </a:cubicBezTo>
                <a:cubicBezTo>
                  <a:pt x="1624156" y="4717563"/>
                  <a:pt x="1624156" y="4717563"/>
                  <a:pt x="1621809" y="4715216"/>
                </a:cubicBezTo>
                <a:cubicBezTo>
                  <a:pt x="1553745" y="4691746"/>
                  <a:pt x="1485680" y="4663582"/>
                  <a:pt x="1419963" y="4633070"/>
                </a:cubicBezTo>
                <a:cubicBezTo>
                  <a:pt x="1424657" y="4635417"/>
                  <a:pt x="1431698" y="4637764"/>
                  <a:pt x="1436392" y="4640111"/>
                </a:cubicBezTo>
                <a:cubicBezTo>
                  <a:pt x="1448128" y="4644805"/>
                  <a:pt x="1459863" y="4649499"/>
                  <a:pt x="1469251" y="4654193"/>
                </a:cubicBezTo>
                <a:cubicBezTo>
                  <a:pt x="1478639" y="4658887"/>
                  <a:pt x="1485680" y="4661234"/>
                  <a:pt x="1495069" y="4663582"/>
                </a:cubicBezTo>
                <a:cubicBezTo>
                  <a:pt x="1506804" y="4668276"/>
                  <a:pt x="1516192" y="4672970"/>
                  <a:pt x="1527927" y="4677664"/>
                </a:cubicBezTo>
                <a:cubicBezTo>
                  <a:pt x="1537315" y="4680011"/>
                  <a:pt x="1544357" y="4684705"/>
                  <a:pt x="1553745" y="4687052"/>
                </a:cubicBezTo>
                <a:cubicBezTo>
                  <a:pt x="1565480" y="4691746"/>
                  <a:pt x="1574868" y="4696440"/>
                  <a:pt x="1586603" y="4698787"/>
                </a:cubicBezTo>
                <a:cubicBezTo>
                  <a:pt x="1595992" y="4701134"/>
                  <a:pt x="1603033" y="4705828"/>
                  <a:pt x="1612421" y="4708175"/>
                </a:cubicBezTo>
                <a:cubicBezTo>
                  <a:pt x="1624156" y="4712869"/>
                  <a:pt x="1633544" y="4715216"/>
                  <a:pt x="1645280" y="4719911"/>
                </a:cubicBezTo>
                <a:cubicBezTo>
                  <a:pt x="1654668" y="4722258"/>
                  <a:pt x="1661709" y="4724605"/>
                  <a:pt x="1671097" y="4729299"/>
                </a:cubicBezTo>
                <a:cubicBezTo>
                  <a:pt x="1682832" y="4733993"/>
                  <a:pt x="1694567" y="4736340"/>
                  <a:pt x="1703956" y="4738687"/>
                </a:cubicBezTo>
                <a:cubicBezTo>
                  <a:pt x="1713344" y="4741034"/>
                  <a:pt x="1720385" y="4743381"/>
                  <a:pt x="1729773" y="4745728"/>
                </a:cubicBezTo>
                <a:cubicBezTo>
                  <a:pt x="1741508" y="4748075"/>
                  <a:pt x="1753244" y="4752769"/>
                  <a:pt x="1764979" y="4755116"/>
                </a:cubicBezTo>
                <a:cubicBezTo>
                  <a:pt x="1772020" y="4757463"/>
                  <a:pt x="1776714" y="4757463"/>
                  <a:pt x="1783755" y="4759810"/>
                </a:cubicBezTo>
                <a:cubicBezTo>
                  <a:pt x="1786102" y="4759810"/>
                  <a:pt x="1788449" y="4762157"/>
                  <a:pt x="1790797" y="4762157"/>
                </a:cubicBezTo>
                <a:cubicBezTo>
                  <a:pt x="1795491" y="4764504"/>
                  <a:pt x="1797838" y="4764504"/>
                  <a:pt x="1802532" y="4766851"/>
                </a:cubicBezTo>
                <a:cubicBezTo>
                  <a:pt x="1804879" y="4766851"/>
                  <a:pt x="1807226" y="4769199"/>
                  <a:pt x="1809573" y="4769199"/>
                </a:cubicBezTo>
                <a:cubicBezTo>
                  <a:pt x="1809573" y="4769199"/>
                  <a:pt x="1809573" y="4769199"/>
                  <a:pt x="1809573" y="4769199"/>
                </a:cubicBezTo>
                <a:cubicBezTo>
                  <a:pt x="1807226" y="4769199"/>
                  <a:pt x="1802532" y="4766851"/>
                  <a:pt x="1800185" y="4766851"/>
                </a:cubicBezTo>
                <a:cubicBezTo>
                  <a:pt x="1788449" y="4766851"/>
                  <a:pt x="1774367" y="4762157"/>
                  <a:pt x="1757938" y="4757463"/>
                </a:cubicBezTo>
                <a:close/>
                <a:moveTo>
                  <a:pt x="917695" y="4311525"/>
                </a:moveTo>
                <a:cubicBezTo>
                  <a:pt x="913001" y="4309177"/>
                  <a:pt x="910654" y="4304483"/>
                  <a:pt x="905960" y="4299789"/>
                </a:cubicBezTo>
                <a:cubicBezTo>
                  <a:pt x="908307" y="4302136"/>
                  <a:pt x="910654" y="4302136"/>
                  <a:pt x="910654" y="4302136"/>
                </a:cubicBezTo>
                <a:cubicBezTo>
                  <a:pt x="917695" y="4306830"/>
                  <a:pt x="924736" y="4311525"/>
                  <a:pt x="931777" y="4316219"/>
                </a:cubicBezTo>
                <a:cubicBezTo>
                  <a:pt x="934124" y="4316219"/>
                  <a:pt x="934124" y="4318565"/>
                  <a:pt x="936472" y="4318565"/>
                </a:cubicBezTo>
                <a:cubicBezTo>
                  <a:pt x="936472" y="4320913"/>
                  <a:pt x="936472" y="4323260"/>
                  <a:pt x="938819" y="4325607"/>
                </a:cubicBezTo>
                <a:cubicBezTo>
                  <a:pt x="936472" y="4323260"/>
                  <a:pt x="934124" y="4320913"/>
                  <a:pt x="931777" y="4320913"/>
                </a:cubicBezTo>
                <a:cubicBezTo>
                  <a:pt x="927083" y="4320913"/>
                  <a:pt x="922389" y="4316219"/>
                  <a:pt x="917695" y="4311525"/>
                </a:cubicBezTo>
                <a:close/>
                <a:moveTo>
                  <a:pt x="844937" y="4255195"/>
                </a:moveTo>
                <a:cubicBezTo>
                  <a:pt x="842590" y="4252848"/>
                  <a:pt x="840243" y="4252848"/>
                  <a:pt x="837896" y="4250501"/>
                </a:cubicBezTo>
                <a:cubicBezTo>
                  <a:pt x="814425" y="4231725"/>
                  <a:pt x="793302" y="4212948"/>
                  <a:pt x="772178" y="4191825"/>
                </a:cubicBezTo>
                <a:cubicBezTo>
                  <a:pt x="772178" y="4191825"/>
                  <a:pt x="769831" y="4189478"/>
                  <a:pt x="769831" y="4189478"/>
                </a:cubicBezTo>
                <a:cubicBezTo>
                  <a:pt x="760443" y="4180090"/>
                  <a:pt x="751055" y="4170702"/>
                  <a:pt x="739320" y="4158966"/>
                </a:cubicBezTo>
                <a:cubicBezTo>
                  <a:pt x="736973" y="4156619"/>
                  <a:pt x="734626" y="4154272"/>
                  <a:pt x="732279" y="4151925"/>
                </a:cubicBezTo>
                <a:cubicBezTo>
                  <a:pt x="722890" y="4142537"/>
                  <a:pt x="713502" y="4133149"/>
                  <a:pt x="706461" y="4123761"/>
                </a:cubicBezTo>
                <a:cubicBezTo>
                  <a:pt x="704114" y="4121414"/>
                  <a:pt x="701767" y="4119066"/>
                  <a:pt x="699420" y="4116720"/>
                </a:cubicBezTo>
                <a:cubicBezTo>
                  <a:pt x="690032" y="4104984"/>
                  <a:pt x="680643" y="4095596"/>
                  <a:pt x="671255" y="4083861"/>
                </a:cubicBezTo>
                <a:cubicBezTo>
                  <a:pt x="671255" y="4081514"/>
                  <a:pt x="668908" y="4081514"/>
                  <a:pt x="668908" y="4081514"/>
                </a:cubicBezTo>
                <a:cubicBezTo>
                  <a:pt x="657173" y="4069779"/>
                  <a:pt x="647785" y="4055696"/>
                  <a:pt x="636050" y="4041614"/>
                </a:cubicBezTo>
                <a:cubicBezTo>
                  <a:pt x="636050" y="4039267"/>
                  <a:pt x="633703" y="4039267"/>
                  <a:pt x="633703" y="4036920"/>
                </a:cubicBezTo>
                <a:cubicBezTo>
                  <a:pt x="624314" y="4025185"/>
                  <a:pt x="614926" y="4013449"/>
                  <a:pt x="607885" y="4001714"/>
                </a:cubicBezTo>
                <a:cubicBezTo>
                  <a:pt x="607885" y="4001714"/>
                  <a:pt x="605538" y="3999367"/>
                  <a:pt x="605538" y="3999367"/>
                </a:cubicBezTo>
                <a:cubicBezTo>
                  <a:pt x="607885" y="4001714"/>
                  <a:pt x="610232" y="4006408"/>
                  <a:pt x="612579" y="4008755"/>
                </a:cubicBezTo>
                <a:cubicBezTo>
                  <a:pt x="629008" y="4027532"/>
                  <a:pt x="643091" y="4046308"/>
                  <a:pt x="659520" y="4065085"/>
                </a:cubicBezTo>
                <a:cubicBezTo>
                  <a:pt x="661867" y="4069779"/>
                  <a:pt x="666561" y="4072125"/>
                  <a:pt x="668908" y="4076820"/>
                </a:cubicBezTo>
                <a:cubicBezTo>
                  <a:pt x="687685" y="4097943"/>
                  <a:pt x="708808" y="4119066"/>
                  <a:pt x="727584" y="4140190"/>
                </a:cubicBezTo>
                <a:cubicBezTo>
                  <a:pt x="732279" y="4144884"/>
                  <a:pt x="736973" y="4149578"/>
                  <a:pt x="741667" y="4154272"/>
                </a:cubicBezTo>
                <a:cubicBezTo>
                  <a:pt x="758096" y="4170702"/>
                  <a:pt x="774525" y="4187131"/>
                  <a:pt x="790955" y="4203560"/>
                </a:cubicBezTo>
                <a:cubicBezTo>
                  <a:pt x="795649" y="4208254"/>
                  <a:pt x="800343" y="4212948"/>
                  <a:pt x="807384" y="4219990"/>
                </a:cubicBezTo>
                <a:cubicBezTo>
                  <a:pt x="828507" y="4238766"/>
                  <a:pt x="849631" y="4259889"/>
                  <a:pt x="870754" y="4278666"/>
                </a:cubicBezTo>
                <a:cubicBezTo>
                  <a:pt x="870754" y="4278666"/>
                  <a:pt x="870754" y="4278666"/>
                  <a:pt x="870754" y="4278666"/>
                </a:cubicBezTo>
                <a:cubicBezTo>
                  <a:pt x="870754" y="4278666"/>
                  <a:pt x="868407" y="4276319"/>
                  <a:pt x="868407" y="4276319"/>
                </a:cubicBezTo>
                <a:cubicBezTo>
                  <a:pt x="861366" y="4266930"/>
                  <a:pt x="851978" y="4259889"/>
                  <a:pt x="844937" y="4255195"/>
                </a:cubicBezTo>
                <a:close/>
                <a:moveTo>
                  <a:pt x="563291" y="3954773"/>
                </a:moveTo>
                <a:cubicBezTo>
                  <a:pt x="558597" y="3950079"/>
                  <a:pt x="551556" y="3945385"/>
                  <a:pt x="546862" y="3940691"/>
                </a:cubicBezTo>
                <a:cubicBezTo>
                  <a:pt x="544515" y="3938344"/>
                  <a:pt x="542168" y="3935997"/>
                  <a:pt x="539821" y="3933650"/>
                </a:cubicBezTo>
                <a:cubicBezTo>
                  <a:pt x="537474" y="3931303"/>
                  <a:pt x="532780" y="3926609"/>
                  <a:pt x="530433" y="3924262"/>
                </a:cubicBezTo>
                <a:cubicBezTo>
                  <a:pt x="528085" y="3921915"/>
                  <a:pt x="523391" y="3917221"/>
                  <a:pt x="521044" y="3914873"/>
                </a:cubicBezTo>
                <a:cubicBezTo>
                  <a:pt x="518697" y="3912527"/>
                  <a:pt x="516350" y="3910179"/>
                  <a:pt x="516350" y="3907832"/>
                </a:cubicBezTo>
                <a:cubicBezTo>
                  <a:pt x="499921" y="3886709"/>
                  <a:pt x="481145" y="3863238"/>
                  <a:pt x="464715" y="3837421"/>
                </a:cubicBezTo>
                <a:cubicBezTo>
                  <a:pt x="464715" y="3837421"/>
                  <a:pt x="464715" y="3837421"/>
                  <a:pt x="464715" y="3835074"/>
                </a:cubicBezTo>
                <a:cubicBezTo>
                  <a:pt x="464715" y="3835074"/>
                  <a:pt x="464715" y="3835074"/>
                  <a:pt x="464715" y="3835074"/>
                </a:cubicBezTo>
                <a:cubicBezTo>
                  <a:pt x="471756" y="3844462"/>
                  <a:pt x="478797" y="3853850"/>
                  <a:pt x="485839" y="3863238"/>
                </a:cubicBezTo>
                <a:cubicBezTo>
                  <a:pt x="488186" y="3865586"/>
                  <a:pt x="490533" y="3867932"/>
                  <a:pt x="490533" y="3870280"/>
                </a:cubicBezTo>
                <a:cubicBezTo>
                  <a:pt x="497574" y="3879668"/>
                  <a:pt x="504615" y="3886709"/>
                  <a:pt x="511656" y="3893750"/>
                </a:cubicBezTo>
                <a:cubicBezTo>
                  <a:pt x="514003" y="3896097"/>
                  <a:pt x="516350" y="3900791"/>
                  <a:pt x="521044" y="3903138"/>
                </a:cubicBezTo>
                <a:cubicBezTo>
                  <a:pt x="525738" y="3910179"/>
                  <a:pt x="532780" y="3917221"/>
                  <a:pt x="539821" y="3921915"/>
                </a:cubicBezTo>
                <a:cubicBezTo>
                  <a:pt x="544515" y="3926609"/>
                  <a:pt x="546862" y="3931303"/>
                  <a:pt x="551556" y="3935997"/>
                </a:cubicBezTo>
                <a:cubicBezTo>
                  <a:pt x="556250" y="3943038"/>
                  <a:pt x="560944" y="3947732"/>
                  <a:pt x="563291" y="3954773"/>
                </a:cubicBezTo>
                <a:cubicBezTo>
                  <a:pt x="565638" y="3954773"/>
                  <a:pt x="567985" y="3957120"/>
                  <a:pt x="570332" y="3957120"/>
                </a:cubicBezTo>
                <a:cubicBezTo>
                  <a:pt x="570332" y="3957120"/>
                  <a:pt x="570332" y="3957120"/>
                  <a:pt x="570332" y="3959468"/>
                </a:cubicBezTo>
                <a:cubicBezTo>
                  <a:pt x="570332" y="3959468"/>
                  <a:pt x="570332" y="3959468"/>
                  <a:pt x="570332" y="3959468"/>
                </a:cubicBezTo>
                <a:cubicBezTo>
                  <a:pt x="567985" y="3957120"/>
                  <a:pt x="565638" y="3957120"/>
                  <a:pt x="563291" y="3954773"/>
                </a:cubicBezTo>
                <a:close/>
                <a:moveTo>
                  <a:pt x="161946" y="3238924"/>
                </a:moveTo>
                <a:cubicBezTo>
                  <a:pt x="159599" y="3229536"/>
                  <a:pt x="154905" y="3220148"/>
                  <a:pt x="152558" y="3210759"/>
                </a:cubicBezTo>
                <a:cubicBezTo>
                  <a:pt x="136129" y="3161472"/>
                  <a:pt x="119699" y="3112184"/>
                  <a:pt x="105617" y="3065243"/>
                </a:cubicBezTo>
                <a:cubicBezTo>
                  <a:pt x="105617" y="3060549"/>
                  <a:pt x="103270" y="3058201"/>
                  <a:pt x="103270" y="3053507"/>
                </a:cubicBezTo>
                <a:cubicBezTo>
                  <a:pt x="100923" y="3044119"/>
                  <a:pt x="98576" y="3034731"/>
                  <a:pt x="96229" y="3025343"/>
                </a:cubicBezTo>
                <a:cubicBezTo>
                  <a:pt x="98576" y="3025343"/>
                  <a:pt x="98576" y="3025343"/>
                  <a:pt x="100923" y="3025343"/>
                </a:cubicBezTo>
                <a:cubicBezTo>
                  <a:pt x="103270" y="3025343"/>
                  <a:pt x="103270" y="3025343"/>
                  <a:pt x="105617" y="3025343"/>
                </a:cubicBezTo>
                <a:cubicBezTo>
                  <a:pt x="107964" y="3032384"/>
                  <a:pt x="107964" y="3037078"/>
                  <a:pt x="110311" y="3044119"/>
                </a:cubicBezTo>
                <a:cubicBezTo>
                  <a:pt x="110311" y="3044119"/>
                  <a:pt x="110311" y="3044119"/>
                  <a:pt x="110311" y="3044119"/>
                </a:cubicBezTo>
                <a:cubicBezTo>
                  <a:pt x="110311" y="3046466"/>
                  <a:pt x="110311" y="3051160"/>
                  <a:pt x="112658" y="3053507"/>
                </a:cubicBezTo>
                <a:cubicBezTo>
                  <a:pt x="115005" y="3060549"/>
                  <a:pt x="115005" y="3065243"/>
                  <a:pt x="117352" y="3072284"/>
                </a:cubicBezTo>
                <a:cubicBezTo>
                  <a:pt x="119699" y="3079325"/>
                  <a:pt x="122046" y="3086366"/>
                  <a:pt x="122046" y="3093407"/>
                </a:cubicBezTo>
                <a:cubicBezTo>
                  <a:pt x="126741" y="3109836"/>
                  <a:pt x="131435" y="3123919"/>
                  <a:pt x="136129" y="3140348"/>
                </a:cubicBezTo>
                <a:cubicBezTo>
                  <a:pt x="138476" y="3147389"/>
                  <a:pt x="140823" y="3154431"/>
                  <a:pt x="143170" y="3161472"/>
                </a:cubicBezTo>
                <a:cubicBezTo>
                  <a:pt x="147864" y="3177901"/>
                  <a:pt x="152558" y="3191983"/>
                  <a:pt x="157252" y="3208413"/>
                </a:cubicBezTo>
                <a:cubicBezTo>
                  <a:pt x="159599" y="3215454"/>
                  <a:pt x="161946" y="3220148"/>
                  <a:pt x="161946" y="3227189"/>
                </a:cubicBezTo>
                <a:cubicBezTo>
                  <a:pt x="168987" y="3245965"/>
                  <a:pt x="173681" y="3267089"/>
                  <a:pt x="180723" y="3285865"/>
                </a:cubicBezTo>
                <a:cubicBezTo>
                  <a:pt x="178376" y="3281171"/>
                  <a:pt x="176028" y="3276477"/>
                  <a:pt x="176028" y="3271783"/>
                </a:cubicBezTo>
                <a:cubicBezTo>
                  <a:pt x="171334" y="3260048"/>
                  <a:pt x="166640" y="3248312"/>
                  <a:pt x="161946" y="3238924"/>
                </a:cubicBezTo>
                <a:close/>
                <a:moveTo>
                  <a:pt x="32859" y="2192142"/>
                </a:moveTo>
                <a:cubicBezTo>
                  <a:pt x="32859" y="2187447"/>
                  <a:pt x="32859" y="2182753"/>
                  <a:pt x="32859" y="2178059"/>
                </a:cubicBezTo>
                <a:cubicBezTo>
                  <a:pt x="32859" y="2175712"/>
                  <a:pt x="32859" y="2171018"/>
                  <a:pt x="32859" y="2168671"/>
                </a:cubicBezTo>
                <a:cubicBezTo>
                  <a:pt x="32859" y="2163977"/>
                  <a:pt x="32859" y="2159283"/>
                  <a:pt x="32859" y="2154589"/>
                </a:cubicBezTo>
                <a:cubicBezTo>
                  <a:pt x="32859" y="2152242"/>
                  <a:pt x="32859" y="2149895"/>
                  <a:pt x="32859" y="2147548"/>
                </a:cubicBezTo>
                <a:cubicBezTo>
                  <a:pt x="32859" y="2142853"/>
                  <a:pt x="32859" y="2138159"/>
                  <a:pt x="35206" y="2133465"/>
                </a:cubicBezTo>
                <a:cubicBezTo>
                  <a:pt x="35206" y="2131118"/>
                  <a:pt x="35206" y="2128771"/>
                  <a:pt x="35206" y="2126424"/>
                </a:cubicBezTo>
                <a:cubicBezTo>
                  <a:pt x="35206" y="2121730"/>
                  <a:pt x="35206" y="2117036"/>
                  <a:pt x="37553" y="2112342"/>
                </a:cubicBezTo>
                <a:cubicBezTo>
                  <a:pt x="37553" y="2109995"/>
                  <a:pt x="37553" y="2109995"/>
                  <a:pt x="37553" y="2107648"/>
                </a:cubicBezTo>
                <a:cubicBezTo>
                  <a:pt x="37553" y="2102954"/>
                  <a:pt x="39900" y="2098260"/>
                  <a:pt x="39900" y="2093565"/>
                </a:cubicBezTo>
                <a:cubicBezTo>
                  <a:pt x="39900" y="2091218"/>
                  <a:pt x="39900" y="2091218"/>
                  <a:pt x="39900" y="2088871"/>
                </a:cubicBezTo>
                <a:cubicBezTo>
                  <a:pt x="39900" y="2084177"/>
                  <a:pt x="42247" y="2079483"/>
                  <a:pt x="42247" y="2074789"/>
                </a:cubicBezTo>
                <a:cubicBezTo>
                  <a:pt x="42247" y="2074789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4789"/>
                  <a:pt x="42247" y="2074789"/>
                </a:cubicBezTo>
                <a:cubicBezTo>
                  <a:pt x="42247" y="2079483"/>
                  <a:pt x="39900" y="2084177"/>
                  <a:pt x="39900" y="2088871"/>
                </a:cubicBezTo>
                <a:cubicBezTo>
                  <a:pt x="39900" y="2095912"/>
                  <a:pt x="37553" y="2102954"/>
                  <a:pt x="37553" y="2109995"/>
                </a:cubicBezTo>
                <a:cubicBezTo>
                  <a:pt x="37553" y="2114689"/>
                  <a:pt x="35206" y="2119383"/>
                  <a:pt x="35206" y="2126424"/>
                </a:cubicBezTo>
                <a:cubicBezTo>
                  <a:pt x="35206" y="2133465"/>
                  <a:pt x="32859" y="2140506"/>
                  <a:pt x="32859" y="2147548"/>
                </a:cubicBezTo>
                <a:cubicBezTo>
                  <a:pt x="32859" y="2152242"/>
                  <a:pt x="32859" y="2159283"/>
                  <a:pt x="30512" y="2163977"/>
                </a:cubicBezTo>
                <a:cubicBezTo>
                  <a:pt x="30512" y="2171018"/>
                  <a:pt x="28165" y="2178059"/>
                  <a:pt x="28165" y="2185100"/>
                </a:cubicBezTo>
                <a:cubicBezTo>
                  <a:pt x="28165" y="2187447"/>
                  <a:pt x="28165" y="2189794"/>
                  <a:pt x="28165" y="2192142"/>
                </a:cubicBezTo>
                <a:cubicBezTo>
                  <a:pt x="32859" y="2194489"/>
                  <a:pt x="32859" y="2192142"/>
                  <a:pt x="32859" y="2192142"/>
                </a:cubicBezTo>
                <a:close/>
                <a:moveTo>
                  <a:pt x="91535" y="1856514"/>
                </a:moveTo>
                <a:cubicBezTo>
                  <a:pt x="96229" y="1833043"/>
                  <a:pt x="103270" y="1809573"/>
                  <a:pt x="110311" y="1788449"/>
                </a:cubicBezTo>
                <a:cubicBezTo>
                  <a:pt x="110311" y="1783755"/>
                  <a:pt x="112658" y="1779061"/>
                  <a:pt x="115005" y="1776714"/>
                </a:cubicBezTo>
                <a:cubicBezTo>
                  <a:pt x="122046" y="1753244"/>
                  <a:pt x="129088" y="1732120"/>
                  <a:pt x="136129" y="1708650"/>
                </a:cubicBezTo>
                <a:cubicBezTo>
                  <a:pt x="136129" y="1706303"/>
                  <a:pt x="136129" y="1706303"/>
                  <a:pt x="138476" y="1703956"/>
                </a:cubicBezTo>
                <a:cubicBezTo>
                  <a:pt x="145517" y="1682832"/>
                  <a:pt x="152558" y="1661709"/>
                  <a:pt x="159599" y="1642933"/>
                </a:cubicBezTo>
                <a:cubicBezTo>
                  <a:pt x="161946" y="1640586"/>
                  <a:pt x="161946" y="1635891"/>
                  <a:pt x="164293" y="1633544"/>
                </a:cubicBezTo>
                <a:cubicBezTo>
                  <a:pt x="171334" y="1612421"/>
                  <a:pt x="178376" y="1593645"/>
                  <a:pt x="187764" y="1574868"/>
                </a:cubicBezTo>
                <a:cubicBezTo>
                  <a:pt x="183070" y="1570174"/>
                  <a:pt x="185417" y="1565480"/>
                  <a:pt x="187764" y="1563133"/>
                </a:cubicBezTo>
                <a:cubicBezTo>
                  <a:pt x="194805" y="1544357"/>
                  <a:pt x="204193" y="1525580"/>
                  <a:pt x="213581" y="1506804"/>
                </a:cubicBezTo>
                <a:cubicBezTo>
                  <a:pt x="215928" y="1504457"/>
                  <a:pt x="215928" y="1502110"/>
                  <a:pt x="218275" y="1499763"/>
                </a:cubicBezTo>
                <a:cubicBezTo>
                  <a:pt x="227664" y="1483333"/>
                  <a:pt x="234705" y="1464557"/>
                  <a:pt x="244093" y="1450475"/>
                </a:cubicBezTo>
                <a:cubicBezTo>
                  <a:pt x="244093" y="1448128"/>
                  <a:pt x="246440" y="1445781"/>
                  <a:pt x="246440" y="1443434"/>
                </a:cubicBezTo>
                <a:cubicBezTo>
                  <a:pt x="255828" y="1427004"/>
                  <a:pt x="265216" y="1410575"/>
                  <a:pt x="274604" y="1394146"/>
                </a:cubicBezTo>
                <a:cubicBezTo>
                  <a:pt x="276951" y="1391799"/>
                  <a:pt x="279299" y="1387104"/>
                  <a:pt x="281646" y="1384757"/>
                </a:cubicBezTo>
                <a:cubicBezTo>
                  <a:pt x="288687" y="1373022"/>
                  <a:pt x="295728" y="1363634"/>
                  <a:pt x="302769" y="1351899"/>
                </a:cubicBezTo>
                <a:cubicBezTo>
                  <a:pt x="302769" y="1351899"/>
                  <a:pt x="302769" y="1351899"/>
                  <a:pt x="302769" y="1351899"/>
                </a:cubicBezTo>
                <a:cubicBezTo>
                  <a:pt x="298075" y="1361287"/>
                  <a:pt x="293381" y="1370675"/>
                  <a:pt x="288687" y="1382410"/>
                </a:cubicBezTo>
                <a:cubicBezTo>
                  <a:pt x="283993" y="1394146"/>
                  <a:pt x="276951" y="1405881"/>
                  <a:pt x="272257" y="1419963"/>
                </a:cubicBezTo>
                <a:cubicBezTo>
                  <a:pt x="272257" y="1422310"/>
                  <a:pt x="269910" y="1422310"/>
                  <a:pt x="269910" y="1424657"/>
                </a:cubicBezTo>
                <a:cubicBezTo>
                  <a:pt x="267563" y="1429351"/>
                  <a:pt x="262869" y="1436392"/>
                  <a:pt x="260522" y="1441087"/>
                </a:cubicBezTo>
                <a:cubicBezTo>
                  <a:pt x="253481" y="1450475"/>
                  <a:pt x="248787" y="1462210"/>
                  <a:pt x="244093" y="1473945"/>
                </a:cubicBezTo>
                <a:cubicBezTo>
                  <a:pt x="239399" y="1480986"/>
                  <a:pt x="237052" y="1488027"/>
                  <a:pt x="232358" y="1495069"/>
                </a:cubicBezTo>
                <a:cubicBezTo>
                  <a:pt x="222969" y="1513845"/>
                  <a:pt x="213581" y="1530274"/>
                  <a:pt x="206540" y="1549051"/>
                </a:cubicBezTo>
                <a:cubicBezTo>
                  <a:pt x="194805" y="1572521"/>
                  <a:pt x="185417" y="1593645"/>
                  <a:pt x="176028" y="1617115"/>
                </a:cubicBezTo>
                <a:cubicBezTo>
                  <a:pt x="173681" y="1624156"/>
                  <a:pt x="171334" y="1628850"/>
                  <a:pt x="168987" y="1635891"/>
                </a:cubicBezTo>
                <a:cubicBezTo>
                  <a:pt x="161946" y="1654668"/>
                  <a:pt x="154905" y="1673444"/>
                  <a:pt x="147864" y="1692221"/>
                </a:cubicBezTo>
                <a:cubicBezTo>
                  <a:pt x="145517" y="1696915"/>
                  <a:pt x="143170" y="1701609"/>
                  <a:pt x="140823" y="1708650"/>
                </a:cubicBezTo>
                <a:cubicBezTo>
                  <a:pt x="131435" y="1732120"/>
                  <a:pt x="124393" y="1755591"/>
                  <a:pt x="117352" y="1779061"/>
                </a:cubicBezTo>
                <a:cubicBezTo>
                  <a:pt x="115005" y="1783755"/>
                  <a:pt x="115005" y="1790796"/>
                  <a:pt x="112658" y="1795491"/>
                </a:cubicBezTo>
                <a:cubicBezTo>
                  <a:pt x="107964" y="1814267"/>
                  <a:pt x="100923" y="1833043"/>
                  <a:pt x="96229" y="1854167"/>
                </a:cubicBezTo>
                <a:cubicBezTo>
                  <a:pt x="96229" y="1856514"/>
                  <a:pt x="93882" y="1861208"/>
                  <a:pt x="93882" y="1863555"/>
                </a:cubicBezTo>
                <a:cubicBezTo>
                  <a:pt x="91535" y="1858861"/>
                  <a:pt x="91535" y="1858861"/>
                  <a:pt x="91535" y="1856514"/>
                </a:cubicBezTo>
                <a:close/>
                <a:moveTo>
                  <a:pt x="330934" y="1283834"/>
                </a:moveTo>
                <a:cubicBezTo>
                  <a:pt x="335628" y="1274446"/>
                  <a:pt x="337975" y="1265058"/>
                  <a:pt x="342669" y="1258017"/>
                </a:cubicBezTo>
                <a:cubicBezTo>
                  <a:pt x="342669" y="1255670"/>
                  <a:pt x="345016" y="1255670"/>
                  <a:pt x="345016" y="1253323"/>
                </a:cubicBezTo>
                <a:cubicBezTo>
                  <a:pt x="354404" y="1234546"/>
                  <a:pt x="363792" y="1218117"/>
                  <a:pt x="373180" y="1204035"/>
                </a:cubicBezTo>
                <a:cubicBezTo>
                  <a:pt x="373180" y="1206382"/>
                  <a:pt x="370833" y="1206382"/>
                  <a:pt x="370833" y="1208729"/>
                </a:cubicBezTo>
                <a:cubicBezTo>
                  <a:pt x="361445" y="1225158"/>
                  <a:pt x="354404" y="1241588"/>
                  <a:pt x="347363" y="1258017"/>
                </a:cubicBezTo>
                <a:cubicBezTo>
                  <a:pt x="347363" y="1260364"/>
                  <a:pt x="345016" y="1262711"/>
                  <a:pt x="345016" y="1265058"/>
                </a:cubicBezTo>
                <a:cubicBezTo>
                  <a:pt x="335628" y="1283834"/>
                  <a:pt x="328587" y="1300264"/>
                  <a:pt x="321545" y="1319040"/>
                </a:cubicBezTo>
                <a:cubicBezTo>
                  <a:pt x="321545" y="1319040"/>
                  <a:pt x="321545" y="1319040"/>
                  <a:pt x="321545" y="1319040"/>
                </a:cubicBezTo>
                <a:cubicBezTo>
                  <a:pt x="323892" y="1309652"/>
                  <a:pt x="328587" y="1300264"/>
                  <a:pt x="330934" y="1290876"/>
                </a:cubicBezTo>
                <a:cubicBezTo>
                  <a:pt x="328587" y="1286181"/>
                  <a:pt x="328587" y="1286181"/>
                  <a:pt x="330934" y="1283834"/>
                </a:cubicBezTo>
                <a:close/>
                <a:moveTo>
                  <a:pt x="406039" y="1143012"/>
                </a:moveTo>
                <a:cubicBezTo>
                  <a:pt x="406039" y="1143012"/>
                  <a:pt x="406039" y="1140665"/>
                  <a:pt x="408386" y="1140665"/>
                </a:cubicBezTo>
                <a:cubicBezTo>
                  <a:pt x="415427" y="1128929"/>
                  <a:pt x="420121" y="1119541"/>
                  <a:pt x="427162" y="1107806"/>
                </a:cubicBezTo>
                <a:cubicBezTo>
                  <a:pt x="429509" y="1105459"/>
                  <a:pt x="429509" y="1103112"/>
                  <a:pt x="431857" y="1098418"/>
                </a:cubicBezTo>
                <a:cubicBezTo>
                  <a:pt x="436551" y="1089030"/>
                  <a:pt x="443592" y="1079641"/>
                  <a:pt x="448286" y="1070253"/>
                </a:cubicBezTo>
                <a:cubicBezTo>
                  <a:pt x="450633" y="1067906"/>
                  <a:pt x="450633" y="1065559"/>
                  <a:pt x="452980" y="1063212"/>
                </a:cubicBezTo>
                <a:cubicBezTo>
                  <a:pt x="467062" y="1039742"/>
                  <a:pt x="483492" y="1018618"/>
                  <a:pt x="497574" y="999842"/>
                </a:cubicBezTo>
                <a:cubicBezTo>
                  <a:pt x="497574" y="997495"/>
                  <a:pt x="499921" y="997495"/>
                  <a:pt x="499921" y="995148"/>
                </a:cubicBezTo>
                <a:cubicBezTo>
                  <a:pt x="506962" y="985760"/>
                  <a:pt x="514003" y="978718"/>
                  <a:pt x="518697" y="969330"/>
                </a:cubicBezTo>
                <a:cubicBezTo>
                  <a:pt x="521044" y="966983"/>
                  <a:pt x="523391" y="964636"/>
                  <a:pt x="523391" y="962289"/>
                </a:cubicBezTo>
                <a:cubicBezTo>
                  <a:pt x="528085" y="955248"/>
                  <a:pt x="535127" y="948207"/>
                  <a:pt x="539821" y="943513"/>
                </a:cubicBezTo>
                <a:cubicBezTo>
                  <a:pt x="542168" y="941166"/>
                  <a:pt x="544515" y="938819"/>
                  <a:pt x="546862" y="936472"/>
                </a:cubicBezTo>
                <a:cubicBezTo>
                  <a:pt x="551556" y="931777"/>
                  <a:pt x="558597" y="924736"/>
                  <a:pt x="563291" y="920042"/>
                </a:cubicBezTo>
                <a:cubicBezTo>
                  <a:pt x="565638" y="917695"/>
                  <a:pt x="567985" y="915348"/>
                  <a:pt x="570332" y="913001"/>
                </a:cubicBezTo>
                <a:cubicBezTo>
                  <a:pt x="577373" y="905960"/>
                  <a:pt x="582068" y="901266"/>
                  <a:pt x="589109" y="896572"/>
                </a:cubicBezTo>
                <a:cubicBezTo>
                  <a:pt x="591456" y="894225"/>
                  <a:pt x="593803" y="891878"/>
                  <a:pt x="596150" y="889531"/>
                </a:cubicBezTo>
                <a:cubicBezTo>
                  <a:pt x="596150" y="889531"/>
                  <a:pt x="598497" y="887184"/>
                  <a:pt x="598497" y="887184"/>
                </a:cubicBezTo>
                <a:cubicBezTo>
                  <a:pt x="596150" y="889531"/>
                  <a:pt x="593803" y="891878"/>
                  <a:pt x="591456" y="894225"/>
                </a:cubicBezTo>
                <a:cubicBezTo>
                  <a:pt x="586762" y="901266"/>
                  <a:pt x="582068" y="908307"/>
                  <a:pt x="575026" y="913001"/>
                </a:cubicBezTo>
                <a:cubicBezTo>
                  <a:pt x="563291" y="927083"/>
                  <a:pt x="553903" y="941166"/>
                  <a:pt x="542168" y="955248"/>
                </a:cubicBezTo>
                <a:cubicBezTo>
                  <a:pt x="537474" y="962289"/>
                  <a:pt x="530433" y="969330"/>
                  <a:pt x="525738" y="978718"/>
                </a:cubicBezTo>
                <a:cubicBezTo>
                  <a:pt x="514003" y="995148"/>
                  <a:pt x="502268" y="1011577"/>
                  <a:pt x="490533" y="1028006"/>
                </a:cubicBezTo>
                <a:cubicBezTo>
                  <a:pt x="485839" y="1035047"/>
                  <a:pt x="481145" y="1042089"/>
                  <a:pt x="476450" y="1049130"/>
                </a:cubicBezTo>
                <a:cubicBezTo>
                  <a:pt x="464715" y="1065559"/>
                  <a:pt x="452980" y="1084335"/>
                  <a:pt x="441245" y="1100765"/>
                </a:cubicBezTo>
                <a:cubicBezTo>
                  <a:pt x="436551" y="1107806"/>
                  <a:pt x="431857" y="1117194"/>
                  <a:pt x="424815" y="1124235"/>
                </a:cubicBezTo>
                <a:cubicBezTo>
                  <a:pt x="417774" y="1133623"/>
                  <a:pt x="413080" y="1143012"/>
                  <a:pt x="406039" y="1152400"/>
                </a:cubicBezTo>
                <a:cubicBezTo>
                  <a:pt x="406039" y="1152400"/>
                  <a:pt x="406039" y="1152400"/>
                  <a:pt x="403692" y="1152400"/>
                </a:cubicBezTo>
                <a:cubicBezTo>
                  <a:pt x="396651" y="1157094"/>
                  <a:pt x="391957" y="1161788"/>
                  <a:pt x="384916" y="1168829"/>
                </a:cubicBezTo>
                <a:cubicBezTo>
                  <a:pt x="384916" y="1168829"/>
                  <a:pt x="382569" y="1171176"/>
                  <a:pt x="382569" y="1171176"/>
                </a:cubicBezTo>
                <a:cubicBezTo>
                  <a:pt x="380222" y="1173523"/>
                  <a:pt x="380222" y="1173523"/>
                  <a:pt x="377874" y="1175870"/>
                </a:cubicBezTo>
                <a:cubicBezTo>
                  <a:pt x="377874" y="1178217"/>
                  <a:pt x="375527" y="1178217"/>
                  <a:pt x="375527" y="1178217"/>
                </a:cubicBezTo>
                <a:cubicBezTo>
                  <a:pt x="375527" y="1178217"/>
                  <a:pt x="375527" y="1175870"/>
                  <a:pt x="377874" y="1175870"/>
                </a:cubicBezTo>
                <a:cubicBezTo>
                  <a:pt x="391957" y="1168829"/>
                  <a:pt x="398998" y="1154747"/>
                  <a:pt x="406039" y="1143012"/>
                </a:cubicBezTo>
                <a:close/>
                <a:moveTo>
                  <a:pt x="1105459" y="424815"/>
                </a:moveTo>
                <a:cubicBezTo>
                  <a:pt x="1112500" y="417774"/>
                  <a:pt x="1121888" y="413080"/>
                  <a:pt x="1128929" y="406039"/>
                </a:cubicBezTo>
                <a:cubicBezTo>
                  <a:pt x="1131276" y="403692"/>
                  <a:pt x="1133623" y="403692"/>
                  <a:pt x="1133623" y="401345"/>
                </a:cubicBezTo>
                <a:cubicBezTo>
                  <a:pt x="1140665" y="396651"/>
                  <a:pt x="1147706" y="391957"/>
                  <a:pt x="1154747" y="387263"/>
                </a:cubicBezTo>
                <a:cubicBezTo>
                  <a:pt x="1157094" y="384916"/>
                  <a:pt x="1159441" y="384916"/>
                  <a:pt x="1161788" y="382569"/>
                </a:cubicBezTo>
                <a:cubicBezTo>
                  <a:pt x="1168829" y="377874"/>
                  <a:pt x="1175870" y="375527"/>
                  <a:pt x="1180564" y="370833"/>
                </a:cubicBezTo>
                <a:cubicBezTo>
                  <a:pt x="1182911" y="368486"/>
                  <a:pt x="1187605" y="366139"/>
                  <a:pt x="1189953" y="366139"/>
                </a:cubicBezTo>
                <a:cubicBezTo>
                  <a:pt x="1194647" y="363792"/>
                  <a:pt x="1201688" y="359098"/>
                  <a:pt x="1206382" y="356751"/>
                </a:cubicBezTo>
                <a:cubicBezTo>
                  <a:pt x="1206382" y="356751"/>
                  <a:pt x="1208729" y="356751"/>
                  <a:pt x="1208729" y="354404"/>
                </a:cubicBezTo>
                <a:lnTo>
                  <a:pt x="1208729" y="354404"/>
                </a:lnTo>
                <a:cubicBezTo>
                  <a:pt x="1192300" y="363792"/>
                  <a:pt x="1178217" y="373180"/>
                  <a:pt x="1161788" y="384916"/>
                </a:cubicBezTo>
                <a:cubicBezTo>
                  <a:pt x="1159441" y="387263"/>
                  <a:pt x="1157094" y="387263"/>
                  <a:pt x="1152400" y="389610"/>
                </a:cubicBezTo>
                <a:cubicBezTo>
                  <a:pt x="1133623" y="401345"/>
                  <a:pt x="1114847" y="413080"/>
                  <a:pt x="1096071" y="427162"/>
                </a:cubicBezTo>
                <a:cubicBezTo>
                  <a:pt x="1103112" y="427162"/>
                  <a:pt x="1105459" y="424815"/>
                  <a:pt x="1105459" y="424815"/>
                </a:cubicBezTo>
                <a:close/>
                <a:moveTo>
                  <a:pt x="1279140" y="316851"/>
                </a:moveTo>
                <a:cubicBezTo>
                  <a:pt x="1283834" y="314504"/>
                  <a:pt x="1290876" y="309810"/>
                  <a:pt x="1295570" y="307463"/>
                </a:cubicBezTo>
                <a:cubicBezTo>
                  <a:pt x="1302611" y="305116"/>
                  <a:pt x="1309652" y="300422"/>
                  <a:pt x="1316693" y="298075"/>
                </a:cubicBezTo>
                <a:cubicBezTo>
                  <a:pt x="1321387" y="295728"/>
                  <a:pt x="1323734" y="293381"/>
                  <a:pt x="1328428" y="293381"/>
                </a:cubicBezTo>
                <a:cubicBezTo>
                  <a:pt x="1326081" y="293381"/>
                  <a:pt x="1326081" y="295728"/>
                  <a:pt x="1323734" y="295728"/>
                </a:cubicBezTo>
                <a:cubicBezTo>
                  <a:pt x="1302611" y="307463"/>
                  <a:pt x="1281487" y="316851"/>
                  <a:pt x="1260364" y="328586"/>
                </a:cubicBezTo>
                <a:cubicBezTo>
                  <a:pt x="1258017" y="328586"/>
                  <a:pt x="1255670" y="330934"/>
                  <a:pt x="1253323" y="330934"/>
                </a:cubicBezTo>
                <a:cubicBezTo>
                  <a:pt x="1253323" y="330934"/>
                  <a:pt x="1255670" y="328586"/>
                  <a:pt x="1255670" y="328586"/>
                </a:cubicBezTo>
                <a:cubicBezTo>
                  <a:pt x="1262711" y="326239"/>
                  <a:pt x="1272099" y="321545"/>
                  <a:pt x="1279140" y="316851"/>
                </a:cubicBezTo>
                <a:close/>
                <a:moveTo>
                  <a:pt x="1377716" y="272257"/>
                </a:moveTo>
                <a:cubicBezTo>
                  <a:pt x="1387104" y="267563"/>
                  <a:pt x="1394146" y="265216"/>
                  <a:pt x="1403534" y="260522"/>
                </a:cubicBezTo>
                <a:cubicBezTo>
                  <a:pt x="1415269" y="255828"/>
                  <a:pt x="1427004" y="251134"/>
                  <a:pt x="1436392" y="246440"/>
                </a:cubicBezTo>
                <a:cubicBezTo>
                  <a:pt x="1441087" y="244093"/>
                  <a:pt x="1448128" y="241746"/>
                  <a:pt x="1452822" y="239399"/>
                </a:cubicBezTo>
                <a:cubicBezTo>
                  <a:pt x="1518539" y="211234"/>
                  <a:pt x="1586603" y="185417"/>
                  <a:pt x="1654668" y="164293"/>
                </a:cubicBezTo>
                <a:cubicBezTo>
                  <a:pt x="1654668" y="164293"/>
                  <a:pt x="1657015" y="164293"/>
                  <a:pt x="1657015" y="164293"/>
                </a:cubicBezTo>
                <a:cubicBezTo>
                  <a:pt x="1673444" y="159599"/>
                  <a:pt x="1689873" y="154905"/>
                  <a:pt x="1706303" y="150211"/>
                </a:cubicBezTo>
                <a:cubicBezTo>
                  <a:pt x="1708650" y="150211"/>
                  <a:pt x="1713344" y="147864"/>
                  <a:pt x="1715691" y="147864"/>
                </a:cubicBezTo>
                <a:cubicBezTo>
                  <a:pt x="1732120" y="143170"/>
                  <a:pt x="1746203" y="138476"/>
                  <a:pt x="1762632" y="136129"/>
                </a:cubicBezTo>
                <a:cubicBezTo>
                  <a:pt x="1767326" y="136129"/>
                  <a:pt x="1772020" y="133782"/>
                  <a:pt x="1774367" y="133782"/>
                </a:cubicBezTo>
                <a:cubicBezTo>
                  <a:pt x="1788449" y="129088"/>
                  <a:pt x="1804879" y="126741"/>
                  <a:pt x="1818961" y="122046"/>
                </a:cubicBezTo>
                <a:cubicBezTo>
                  <a:pt x="1823655" y="122046"/>
                  <a:pt x="1828349" y="119699"/>
                  <a:pt x="1833043" y="119699"/>
                </a:cubicBezTo>
                <a:cubicBezTo>
                  <a:pt x="1844778" y="117352"/>
                  <a:pt x="1856514" y="115005"/>
                  <a:pt x="1868249" y="112658"/>
                </a:cubicBezTo>
                <a:cubicBezTo>
                  <a:pt x="1865902" y="115005"/>
                  <a:pt x="1863555" y="115005"/>
                  <a:pt x="1858861" y="117352"/>
                </a:cubicBezTo>
                <a:cubicBezTo>
                  <a:pt x="1854167" y="119699"/>
                  <a:pt x="1849473" y="122046"/>
                  <a:pt x="1847125" y="124393"/>
                </a:cubicBezTo>
                <a:cubicBezTo>
                  <a:pt x="1847125" y="124393"/>
                  <a:pt x="1844778" y="124393"/>
                  <a:pt x="1844778" y="126741"/>
                </a:cubicBezTo>
                <a:cubicBezTo>
                  <a:pt x="1840084" y="129088"/>
                  <a:pt x="1837737" y="131435"/>
                  <a:pt x="1835390" y="133782"/>
                </a:cubicBezTo>
                <a:cubicBezTo>
                  <a:pt x="1830696" y="136129"/>
                  <a:pt x="1826002" y="140823"/>
                  <a:pt x="1821308" y="143170"/>
                </a:cubicBezTo>
                <a:cubicBezTo>
                  <a:pt x="1816614" y="145517"/>
                  <a:pt x="1814267" y="147864"/>
                  <a:pt x="1809573" y="152558"/>
                </a:cubicBezTo>
                <a:cubicBezTo>
                  <a:pt x="1807226" y="147864"/>
                  <a:pt x="1802532" y="150211"/>
                  <a:pt x="1797838" y="154905"/>
                </a:cubicBezTo>
                <a:cubicBezTo>
                  <a:pt x="1793144" y="157252"/>
                  <a:pt x="1788449" y="161946"/>
                  <a:pt x="1783755" y="164293"/>
                </a:cubicBezTo>
                <a:cubicBezTo>
                  <a:pt x="1779061" y="166640"/>
                  <a:pt x="1776714" y="171334"/>
                  <a:pt x="1772020" y="173681"/>
                </a:cubicBezTo>
                <a:cubicBezTo>
                  <a:pt x="1767326" y="178376"/>
                  <a:pt x="1762632" y="180723"/>
                  <a:pt x="1757938" y="185417"/>
                </a:cubicBezTo>
                <a:cubicBezTo>
                  <a:pt x="1755591" y="187764"/>
                  <a:pt x="1750897" y="192458"/>
                  <a:pt x="1748550" y="194805"/>
                </a:cubicBezTo>
                <a:cubicBezTo>
                  <a:pt x="1746203" y="197152"/>
                  <a:pt x="1741508" y="201846"/>
                  <a:pt x="1736814" y="206540"/>
                </a:cubicBezTo>
                <a:cubicBezTo>
                  <a:pt x="1732120" y="211234"/>
                  <a:pt x="1729773" y="213581"/>
                  <a:pt x="1725079" y="218275"/>
                </a:cubicBezTo>
                <a:cubicBezTo>
                  <a:pt x="1720385" y="220622"/>
                  <a:pt x="1718038" y="225316"/>
                  <a:pt x="1713344" y="230011"/>
                </a:cubicBezTo>
                <a:cubicBezTo>
                  <a:pt x="1710997" y="232358"/>
                  <a:pt x="1708650" y="234705"/>
                  <a:pt x="1708650" y="234705"/>
                </a:cubicBezTo>
                <a:cubicBezTo>
                  <a:pt x="1701609" y="239399"/>
                  <a:pt x="1692220" y="244093"/>
                  <a:pt x="1685179" y="246440"/>
                </a:cubicBezTo>
                <a:cubicBezTo>
                  <a:pt x="1671097" y="253481"/>
                  <a:pt x="1659362" y="262869"/>
                  <a:pt x="1645280" y="269910"/>
                </a:cubicBezTo>
                <a:cubicBezTo>
                  <a:pt x="1640586" y="269910"/>
                  <a:pt x="1638239" y="267563"/>
                  <a:pt x="1633544" y="265216"/>
                </a:cubicBezTo>
                <a:cubicBezTo>
                  <a:pt x="1626503" y="262869"/>
                  <a:pt x="1617115" y="260522"/>
                  <a:pt x="1610074" y="260522"/>
                </a:cubicBezTo>
                <a:cubicBezTo>
                  <a:pt x="1605380" y="260522"/>
                  <a:pt x="1600686" y="258175"/>
                  <a:pt x="1595992" y="258175"/>
                </a:cubicBezTo>
                <a:cubicBezTo>
                  <a:pt x="1586603" y="255828"/>
                  <a:pt x="1577215" y="255828"/>
                  <a:pt x="1570174" y="253481"/>
                </a:cubicBezTo>
                <a:cubicBezTo>
                  <a:pt x="1565480" y="253481"/>
                  <a:pt x="1563133" y="251134"/>
                  <a:pt x="1558439" y="251134"/>
                </a:cubicBezTo>
                <a:cubicBezTo>
                  <a:pt x="1544357" y="251134"/>
                  <a:pt x="1532621" y="248787"/>
                  <a:pt x="1518539" y="248787"/>
                </a:cubicBezTo>
                <a:cubicBezTo>
                  <a:pt x="1506804" y="248787"/>
                  <a:pt x="1492722" y="248787"/>
                  <a:pt x="1480986" y="251134"/>
                </a:cubicBezTo>
                <a:cubicBezTo>
                  <a:pt x="1443434" y="253481"/>
                  <a:pt x="1408228" y="260522"/>
                  <a:pt x="1370675" y="272257"/>
                </a:cubicBezTo>
                <a:cubicBezTo>
                  <a:pt x="1370675" y="272257"/>
                  <a:pt x="1370675" y="272257"/>
                  <a:pt x="1368328" y="272257"/>
                </a:cubicBezTo>
                <a:cubicBezTo>
                  <a:pt x="1368328" y="272257"/>
                  <a:pt x="1365981" y="272257"/>
                  <a:pt x="1365981" y="272257"/>
                </a:cubicBezTo>
                <a:cubicBezTo>
                  <a:pt x="1370675" y="274604"/>
                  <a:pt x="1373022" y="272257"/>
                  <a:pt x="1377716" y="272257"/>
                </a:cubicBezTo>
                <a:close/>
                <a:moveTo>
                  <a:pt x="2004378" y="63370"/>
                </a:moveTo>
                <a:cubicBezTo>
                  <a:pt x="2011419" y="63370"/>
                  <a:pt x="2018460" y="61023"/>
                  <a:pt x="2025501" y="61023"/>
                </a:cubicBezTo>
                <a:cubicBezTo>
                  <a:pt x="2027848" y="61023"/>
                  <a:pt x="2027848" y="61023"/>
                  <a:pt x="2030195" y="61023"/>
                </a:cubicBezTo>
                <a:cubicBezTo>
                  <a:pt x="2037236" y="61023"/>
                  <a:pt x="2044277" y="61023"/>
                  <a:pt x="2053666" y="61023"/>
                </a:cubicBezTo>
                <a:cubicBezTo>
                  <a:pt x="2065401" y="61023"/>
                  <a:pt x="2074789" y="61023"/>
                  <a:pt x="2086524" y="63370"/>
                </a:cubicBezTo>
                <a:cubicBezTo>
                  <a:pt x="2086524" y="63370"/>
                  <a:pt x="2088871" y="63370"/>
                  <a:pt x="2088871" y="63370"/>
                </a:cubicBezTo>
                <a:cubicBezTo>
                  <a:pt x="2095913" y="63370"/>
                  <a:pt x="2100607" y="65717"/>
                  <a:pt x="2105301" y="65717"/>
                </a:cubicBezTo>
                <a:cubicBezTo>
                  <a:pt x="2105301" y="65717"/>
                  <a:pt x="2105301" y="68064"/>
                  <a:pt x="2105301" y="68064"/>
                </a:cubicBezTo>
                <a:cubicBezTo>
                  <a:pt x="2105301" y="68064"/>
                  <a:pt x="2105301" y="68064"/>
                  <a:pt x="2105301" y="70411"/>
                </a:cubicBezTo>
                <a:cubicBezTo>
                  <a:pt x="2100607" y="70411"/>
                  <a:pt x="2098260" y="70411"/>
                  <a:pt x="2093565" y="72758"/>
                </a:cubicBezTo>
                <a:cubicBezTo>
                  <a:pt x="2084177" y="72758"/>
                  <a:pt x="2074789" y="75105"/>
                  <a:pt x="2065401" y="75105"/>
                </a:cubicBezTo>
                <a:cubicBezTo>
                  <a:pt x="2053666" y="77453"/>
                  <a:pt x="2039583" y="77453"/>
                  <a:pt x="2027848" y="79800"/>
                </a:cubicBezTo>
                <a:cubicBezTo>
                  <a:pt x="2020807" y="79800"/>
                  <a:pt x="2013766" y="82147"/>
                  <a:pt x="2006725" y="82147"/>
                </a:cubicBezTo>
                <a:cubicBezTo>
                  <a:pt x="1987948" y="84494"/>
                  <a:pt x="1971519" y="86841"/>
                  <a:pt x="1952743" y="91535"/>
                </a:cubicBezTo>
                <a:cubicBezTo>
                  <a:pt x="1952743" y="91535"/>
                  <a:pt x="1950396" y="91535"/>
                  <a:pt x="1950396" y="91535"/>
                </a:cubicBezTo>
                <a:cubicBezTo>
                  <a:pt x="1929272" y="96229"/>
                  <a:pt x="1908149" y="98576"/>
                  <a:pt x="1889372" y="103270"/>
                </a:cubicBezTo>
                <a:cubicBezTo>
                  <a:pt x="1924578" y="82147"/>
                  <a:pt x="1964478" y="70411"/>
                  <a:pt x="2004378" y="63370"/>
                </a:cubicBezTo>
                <a:cubicBezTo>
                  <a:pt x="2002031" y="63370"/>
                  <a:pt x="2002031" y="63370"/>
                  <a:pt x="2004378" y="63370"/>
                </a:cubicBezTo>
                <a:close/>
                <a:moveTo>
                  <a:pt x="2154589" y="53982"/>
                </a:moveTo>
                <a:cubicBezTo>
                  <a:pt x="2156936" y="51635"/>
                  <a:pt x="2159283" y="51635"/>
                  <a:pt x="2163977" y="51635"/>
                </a:cubicBezTo>
                <a:cubicBezTo>
                  <a:pt x="2168671" y="49288"/>
                  <a:pt x="2171018" y="49288"/>
                  <a:pt x="2175712" y="46941"/>
                </a:cubicBezTo>
                <a:cubicBezTo>
                  <a:pt x="2178059" y="46941"/>
                  <a:pt x="2180406" y="44594"/>
                  <a:pt x="2185100" y="44594"/>
                </a:cubicBezTo>
                <a:cubicBezTo>
                  <a:pt x="2189794" y="44594"/>
                  <a:pt x="2192141" y="42247"/>
                  <a:pt x="2196835" y="42247"/>
                </a:cubicBezTo>
                <a:cubicBezTo>
                  <a:pt x="2199183" y="42247"/>
                  <a:pt x="2201530" y="39900"/>
                  <a:pt x="2206224" y="39900"/>
                </a:cubicBezTo>
                <a:cubicBezTo>
                  <a:pt x="2210918" y="39900"/>
                  <a:pt x="2213265" y="37553"/>
                  <a:pt x="2217959" y="37553"/>
                </a:cubicBezTo>
                <a:cubicBezTo>
                  <a:pt x="2220306" y="37553"/>
                  <a:pt x="2222653" y="35206"/>
                  <a:pt x="2227347" y="35206"/>
                </a:cubicBezTo>
                <a:cubicBezTo>
                  <a:pt x="2232041" y="35206"/>
                  <a:pt x="2236735" y="32859"/>
                  <a:pt x="2239082" y="32859"/>
                </a:cubicBezTo>
                <a:cubicBezTo>
                  <a:pt x="2241429" y="32859"/>
                  <a:pt x="2243776" y="32859"/>
                  <a:pt x="2246123" y="32859"/>
                </a:cubicBezTo>
                <a:cubicBezTo>
                  <a:pt x="2250818" y="32859"/>
                  <a:pt x="2255512" y="32859"/>
                  <a:pt x="2260206" y="30512"/>
                </a:cubicBezTo>
                <a:cubicBezTo>
                  <a:pt x="2262553" y="30512"/>
                  <a:pt x="2264900" y="30512"/>
                  <a:pt x="2267247" y="30512"/>
                </a:cubicBezTo>
                <a:cubicBezTo>
                  <a:pt x="2274288" y="30512"/>
                  <a:pt x="2281329" y="30512"/>
                  <a:pt x="2288370" y="30512"/>
                </a:cubicBezTo>
                <a:cubicBezTo>
                  <a:pt x="2297759" y="30512"/>
                  <a:pt x="2307147" y="30512"/>
                  <a:pt x="2316535" y="32859"/>
                </a:cubicBezTo>
                <a:cubicBezTo>
                  <a:pt x="2318882" y="32859"/>
                  <a:pt x="2321229" y="32859"/>
                  <a:pt x="2325923" y="32859"/>
                </a:cubicBezTo>
                <a:cubicBezTo>
                  <a:pt x="2328270" y="32859"/>
                  <a:pt x="2330617" y="32859"/>
                  <a:pt x="2332964" y="32859"/>
                </a:cubicBezTo>
                <a:cubicBezTo>
                  <a:pt x="2332964" y="32859"/>
                  <a:pt x="2332964" y="35206"/>
                  <a:pt x="2332964" y="35206"/>
                </a:cubicBezTo>
                <a:cubicBezTo>
                  <a:pt x="2332964" y="35206"/>
                  <a:pt x="2332964" y="35206"/>
                  <a:pt x="2332964" y="37553"/>
                </a:cubicBezTo>
                <a:cubicBezTo>
                  <a:pt x="2321229" y="39900"/>
                  <a:pt x="2309494" y="39900"/>
                  <a:pt x="2295412" y="42247"/>
                </a:cubicBezTo>
                <a:lnTo>
                  <a:pt x="2295412" y="42247"/>
                </a:lnTo>
                <a:cubicBezTo>
                  <a:pt x="2276635" y="44594"/>
                  <a:pt x="2257859" y="46941"/>
                  <a:pt x="2239082" y="49288"/>
                </a:cubicBezTo>
                <a:cubicBezTo>
                  <a:pt x="2232041" y="49288"/>
                  <a:pt x="2227347" y="51635"/>
                  <a:pt x="2220306" y="51635"/>
                </a:cubicBezTo>
                <a:cubicBezTo>
                  <a:pt x="2208571" y="53982"/>
                  <a:pt x="2194488" y="56329"/>
                  <a:pt x="2182753" y="58676"/>
                </a:cubicBezTo>
                <a:cubicBezTo>
                  <a:pt x="2173365" y="56329"/>
                  <a:pt x="2166324" y="58676"/>
                  <a:pt x="2159283" y="61023"/>
                </a:cubicBezTo>
                <a:cubicBezTo>
                  <a:pt x="2154589" y="61023"/>
                  <a:pt x="2147548" y="63370"/>
                  <a:pt x="2140506" y="63370"/>
                </a:cubicBezTo>
                <a:cubicBezTo>
                  <a:pt x="2140506" y="63370"/>
                  <a:pt x="2140506" y="61023"/>
                  <a:pt x="2140506" y="61023"/>
                </a:cubicBezTo>
                <a:cubicBezTo>
                  <a:pt x="2140506" y="61023"/>
                  <a:pt x="2142854" y="61023"/>
                  <a:pt x="2142854" y="58676"/>
                </a:cubicBezTo>
                <a:cubicBezTo>
                  <a:pt x="2147548" y="56329"/>
                  <a:pt x="2152242" y="56329"/>
                  <a:pt x="2154589" y="53982"/>
                </a:cubicBezTo>
                <a:close/>
                <a:moveTo>
                  <a:pt x="2372864" y="25818"/>
                </a:moveTo>
                <a:cubicBezTo>
                  <a:pt x="2375211" y="25818"/>
                  <a:pt x="2375211" y="25818"/>
                  <a:pt x="2377558" y="25818"/>
                </a:cubicBezTo>
                <a:cubicBezTo>
                  <a:pt x="2379905" y="25818"/>
                  <a:pt x="2382252" y="25818"/>
                  <a:pt x="2386946" y="25818"/>
                </a:cubicBezTo>
                <a:cubicBezTo>
                  <a:pt x="2391640" y="25818"/>
                  <a:pt x="2393987" y="25818"/>
                  <a:pt x="2398681" y="25818"/>
                </a:cubicBezTo>
                <a:cubicBezTo>
                  <a:pt x="2398681" y="25818"/>
                  <a:pt x="2401029" y="25818"/>
                  <a:pt x="2401029" y="25818"/>
                </a:cubicBezTo>
                <a:cubicBezTo>
                  <a:pt x="2403376" y="25818"/>
                  <a:pt x="2405723" y="25818"/>
                  <a:pt x="2408070" y="28165"/>
                </a:cubicBezTo>
                <a:cubicBezTo>
                  <a:pt x="2405723" y="28165"/>
                  <a:pt x="2403376" y="28165"/>
                  <a:pt x="2401029" y="28165"/>
                </a:cubicBezTo>
                <a:cubicBezTo>
                  <a:pt x="2389293" y="28165"/>
                  <a:pt x="2379905" y="30512"/>
                  <a:pt x="2368170" y="32859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68170" y="28165"/>
                  <a:pt x="2368170" y="28165"/>
                  <a:pt x="2368170" y="28165"/>
                </a:cubicBezTo>
                <a:cubicBezTo>
                  <a:pt x="2370517" y="25818"/>
                  <a:pt x="2370517" y="25818"/>
                  <a:pt x="2372864" y="25818"/>
                </a:cubicBezTo>
                <a:close/>
                <a:moveTo>
                  <a:pt x="2426846" y="28165"/>
                </a:moveTo>
                <a:cubicBezTo>
                  <a:pt x="2438581" y="28165"/>
                  <a:pt x="2450317" y="25818"/>
                  <a:pt x="2462052" y="25818"/>
                </a:cubicBezTo>
                <a:cubicBezTo>
                  <a:pt x="2466746" y="25818"/>
                  <a:pt x="2471440" y="25818"/>
                  <a:pt x="2476134" y="25818"/>
                </a:cubicBezTo>
                <a:cubicBezTo>
                  <a:pt x="2492563" y="25818"/>
                  <a:pt x="2508993" y="25818"/>
                  <a:pt x="2525422" y="25818"/>
                </a:cubicBezTo>
                <a:cubicBezTo>
                  <a:pt x="2546545" y="25818"/>
                  <a:pt x="2567669" y="25818"/>
                  <a:pt x="2591139" y="28165"/>
                </a:cubicBezTo>
                <a:cubicBezTo>
                  <a:pt x="2598180" y="28165"/>
                  <a:pt x="2605222" y="28165"/>
                  <a:pt x="2612263" y="30512"/>
                </a:cubicBezTo>
                <a:cubicBezTo>
                  <a:pt x="2626345" y="30512"/>
                  <a:pt x="2640427" y="32859"/>
                  <a:pt x="2656857" y="32859"/>
                </a:cubicBezTo>
                <a:cubicBezTo>
                  <a:pt x="2666245" y="32859"/>
                  <a:pt x="2673286" y="35206"/>
                  <a:pt x="2682674" y="35206"/>
                </a:cubicBezTo>
                <a:cubicBezTo>
                  <a:pt x="2696756" y="37553"/>
                  <a:pt x="2708492" y="37553"/>
                  <a:pt x="2722574" y="39900"/>
                </a:cubicBezTo>
                <a:cubicBezTo>
                  <a:pt x="2731962" y="42247"/>
                  <a:pt x="2741350" y="42247"/>
                  <a:pt x="2748391" y="44594"/>
                </a:cubicBezTo>
                <a:cubicBezTo>
                  <a:pt x="2760127" y="46941"/>
                  <a:pt x="2774209" y="49288"/>
                  <a:pt x="2785944" y="51635"/>
                </a:cubicBezTo>
                <a:cubicBezTo>
                  <a:pt x="2795332" y="53982"/>
                  <a:pt x="2804721" y="56329"/>
                  <a:pt x="2814109" y="56329"/>
                </a:cubicBezTo>
                <a:cubicBezTo>
                  <a:pt x="2825844" y="58676"/>
                  <a:pt x="2837579" y="61023"/>
                  <a:pt x="2851661" y="63370"/>
                </a:cubicBezTo>
                <a:cubicBezTo>
                  <a:pt x="2861050" y="65717"/>
                  <a:pt x="2870438" y="68064"/>
                  <a:pt x="2879826" y="70411"/>
                </a:cubicBezTo>
                <a:cubicBezTo>
                  <a:pt x="2891561" y="72758"/>
                  <a:pt x="2903296" y="77453"/>
                  <a:pt x="2915032" y="79800"/>
                </a:cubicBezTo>
                <a:cubicBezTo>
                  <a:pt x="2924420" y="82147"/>
                  <a:pt x="2933808" y="84494"/>
                  <a:pt x="2943196" y="89188"/>
                </a:cubicBezTo>
                <a:cubicBezTo>
                  <a:pt x="2954932" y="93882"/>
                  <a:pt x="2966667" y="96229"/>
                  <a:pt x="2978402" y="100923"/>
                </a:cubicBezTo>
                <a:cubicBezTo>
                  <a:pt x="2987790" y="103270"/>
                  <a:pt x="2997178" y="107964"/>
                  <a:pt x="3006567" y="110311"/>
                </a:cubicBezTo>
                <a:cubicBezTo>
                  <a:pt x="3013608" y="112658"/>
                  <a:pt x="3020649" y="115005"/>
                  <a:pt x="3025343" y="117352"/>
                </a:cubicBezTo>
                <a:cubicBezTo>
                  <a:pt x="3025343" y="117352"/>
                  <a:pt x="3025343" y="117352"/>
                  <a:pt x="3025343" y="119699"/>
                </a:cubicBezTo>
                <a:cubicBezTo>
                  <a:pt x="3020649" y="119699"/>
                  <a:pt x="3015955" y="117352"/>
                  <a:pt x="3011261" y="117352"/>
                </a:cubicBezTo>
                <a:cubicBezTo>
                  <a:pt x="3004219" y="115005"/>
                  <a:pt x="2994831" y="115005"/>
                  <a:pt x="2987790" y="112658"/>
                </a:cubicBezTo>
                <a:cubicBezTo>
                  <a:pt x="2978402" y="110311"/>
                  <a:pt x="2969014" y="110311"/>
                  <a:pt x="2959626" y="107964"/>
                </a:cubicBezTo>
                <a:cubicBezTo>
                  <a:pt x="2952585" y="105617"/>
                  <a:pt x="2943196" y="105617"/>
                  <a:pt x="2936155" y="103270"/>
                </a:cubicBezTo>
                <a:cubicBezTo>
                  <a:pt x="2926767" y="100923"/>
                  <a:pt x="2917379" y="100923"/>
                  <a:pt x="2907991" y="98576"/>
                </a:cubicBezTo>
                <a:cubicBezTo>
                  <a:pt x="2900949" y="98576"/>
                  <a:pt x="2893908" y="96229"/>
                  <a:pt x="2884520" y="96229"/>
                </a:cubicBezTo>
                <a:cubicBezTo>
                  <a:pt x="2875132" y="93882"/>
                  <a:pt x="2865744" y="93882"/>
                  <a:pt x="2854008" y="93882"/>
                </a:cubicBezTo>
                <a:cubicBezTo>
                  <a:pt x="2846967" y="93882"/>
                  <a:pt x="2839926" y="91535"/>
                  <a:pt x="2830538" y="91535"/>
                </a:cubicBezTo>
                <a:cubicBezTo>
                  <a:pt x="2821150" y="91535"/>
                  <a:pt x="2809415" y="89188"/>
                  <a:pt x="2800027" y="89188"/>
                </a:cubicBezTo>
                <a:cubicBezTo>
                  <a:pt x="2792985" y="89188"/>
                  <a:pt x="2785944" y="86841"/>
                  <a:pt x="2778903" y="86841"/>
                </a:cubicBezTo>
                <a:cubicBezTo>
                  <a:pt x="2767168" y="86841"/>
                  <a:pt x="2757780" y="84494"/>
                  <a:pt x="2746044" y="84494"/>
                </a:cubicBezTo>
                <a:cubicBezTo>
                  <a:pt x="2739003" y="84494"/>
                  <a:pt x="2731962" y="84494"/>
                  <a:pt x="2724921" y="82147"/>
                </a:cubicBezTo>
                <a:cubicBezTo>
                  <a:pt x="2713186" y="82147"/>
                  <a:pt x="2701450" y="82147"/>
                  <a:pt x="2689715" y="79800"/>
                </a:cubicBezTo>
                <a:cubicBezTo>
                  <a:pt x="2685021" y="79800"/>
                  <a:pt x="2677980" y="79800"/>
                  <a:pt x="2673286" y="79800"/>
                </a:cubicBezTo>
                <a:cubicBezTo>
                  <a:pt x="2670939" y="79800"/>
                  <a:pt x="2668592" y="77453"/>
                  <a:pt x="2666245" y="77453"/>
                </a:cubicBezTo>
                <a:cubicBezTo>
                  <a:pt x="2652163" y="75105"/>
                  <a:pt x="2640427" y="70411"/>
                  <a:pt x="2626345" y="68064"/>
                </a:cubicBezTo>
                <a:cubicBezTo>
                  <a:pt x="2616957" y="65717"/>
                  <a:pt x="2607569" y="63370"/>
                  <a:pt x="2595833" y="63370"/>
                </a:cubicBezTo>
                <a:cubicBezTo>
                  <a:pt x="2584098" y="61023"/>
                  <a:pt x="2570016" y="58676"/>
                  <a:pt x="2558281" y="56329"/>
                </a:cubicBezTo>
                <a:cubicBezTo>
                  <a:pt x="2548892" y="53982"/>
                  <a:pt x="2539504" y="53982"/>
                  <a:pt x="2527769" y="51635"/>
                </a:cubicBezTo>
                <a:cubicBezTo>
                  <a:pt x="2516034" y="49288"/>
                  <a:pt x="2501952" y="46941"/>
                  <a:pt x="2490216" y="46941"/>
                </a:cubicBezTo>
                <a:cubicBezTo>
                  <a:pt x="2480828" y="44594"/>
                  <a:pt x="2471440" y="44594"/>
                  <a:pt x="2459705" y="44594"/>
                </a:cubicBezTo>
                <a:cubicBezTo>
                  <a:pt x="2452664" y="44594"/>
                  <a:pt x="2445622" y="42247"/>
                  <a:pt x="2438581" y="42247"/>
                </a:cubicBezTo>
                <a:cubicBezTo>
                  <a:pt x="2438581" y="42247"/>
                  <a:pt x="2436234" y="39900"/>
                  <a:pt x="2436234" y="39900"/>
                </a:cubicBezTo>
                <a:cubicBezTo>
                  <a:pt x="2433887" y="39900"/>
                  <a:pt x="2431540" y="37553"/>
                  <a:pt x="2431540" y="37553"/>
                </a:cubicBezTo>
                <a:cubicBezTo>
                  <a:pt x="2429193" y="35206"/>
                  <a:pt x="2424499" y="32859"/>
                  <a:pt x="2419805" y="32859"/>
                </a:cubicBezTo>
                <a:cubicBezTo>
                  <a:pt x="2419805" y="32859"/>
                  <a:pt x="2417458" y="32859"/>
                  <a:pt x="2417458" y="30512"/>
                </a:cubicBezTo>
                <a:cubicBezTo>
                  <a:pt x="2419805" y="28165"/>
                  <a:pt x="2422152" y="28165"/>
                  <a:pt x="2426846" y="28165"/>
                </a:cubicBezTo>
                <a:close/>
                <a:moveTo>
                  <a:pt x="3074631" y="117352"/>
                </a:moveTo>
                <a:cubicBezTo>
                  <a:pt x="3079325" y="117352"/>
                  <a:pt x="3084019" y="117352"/>
                  <a:pt x="3088713" y="117352"/>
                </a:cubicBezTo>
                <a:cubicBezTo>
                  <a:pt x="3091060" y="117352"/>
                  <a:pt x="3095754" y="117352"/>
                  <a:pt x="3098101" y="117352"/>
                </a:cubicBezTo>
                <a:cubicBezTo>
                  <a:pt x="3102795" y="117352"/>
                  <a:pt x="3107489" y="117352"/>
                  <a:pt x="3112184" y="119699"/>
                </a:cubicBezTo>
                <a:cubicBezTo>
                  <a:pt x="3114531" y="119699"/>
                  <a:pt x="3116878" y="119699"/>
                  <a:pt x="3121572" y="122046"/>
                </a:cubicBezTo>
                <a:cubicBezTo>
                  <a:pt x="3126266" y="122046"/>
                  <a:pt x="3130960" y="124393"/>
                  <a:pt x="3135654" y="126741"/>
                </a:cubicBezTo>
                <a:cubicBezTo>
                  <a:pt x="3138001" y="126741"/>
                  <a:pt x="3140348" y="126741"/>
                  <a:pt x="3140348" y="129088"/>
                </a:cubicBezTo>
                <a:cubicBezTo>
                  <a:pt x="3138001" y="129088"/>
                  <a:pt x="3138001" y="129088"/>
                  <a:pt x="3135654" y="129088"/>
                </a:cubicBezTo>
                <a:cubicBezTo>
                  <a:pt x="3126266" y="126741"/>
                  <a:pt x="3116878" y="126741"/>
                  <a:pt x="3105143" y="124393"/>
                </a:cubicBezTo>
                <a:cubicBezTo>
                  <a:pt x="3102795" y="124393"/>
                  <a:pt x="3098101" y="124393"/>
                  <a:pt x="3095754" y="124393"/>
                </a:cubicBezTo>
                <a:cubicBezTo>
                  <a:pt x="3084019" y="124393"/>
                  <a:pt x="3072284" y="122046"/>
                  <a:pt x="3060548" y="122046"/>
                </a:cubicBezTo>
                <a:cubicBezTo>
                  <a:pt x="3060548" y="122046"/>
                  <a:pt x="3060548" y="122046"/>
                  <a:pt x="3058202" y="122046"/>
                </a:cubicBezTo>
                <a:cubicBezTo>
                  <a:pt x="3058202" y="122046"/>
                  <a:pt x="3058202" y="122046"/>
                  <a:pt x="3058202" y="119699"/>
                </a:cubicBezTo>
                <a:cubicBezTo>
                  <a:pt x="3060548" y="119699"/>
                  <a:pt x="3062896" y="119699"/>
                  <a:pt x="3065243" y="119699"/>
                </a:cubicBezTo>
                <a:cubicBezTo>
                  <a:pt x="3069937" y="117352"/>
                  <a:pt x="3072284" y="117352"/>
                  <a:pt x="3074631" y="117352"/>
                </a:cubicBezTo>
                <a:close/>
                <a:moveTo>
                  <a:pt x="3170860" y="136129"/>
                </a:moveTo>
                <a:cubicBezTo>
                  <a:pt x="3175554" y="136129"/>
                  <a:pt x="3180248" y="138476"/>
                  <a:pt x="3182595" y="138476"/>
                </a:cubicBezTo>
                <a:cubicBezTo>
                  <a:pt x="3187289" y="140823"/>
                  <a:pt x="3191983" y="140823"/>
                  <a:pt x="3196677" y="143170"/>
                </a:cubicBezTo>
                <a:cubicBezTo>
                  <a:pt x="3201371" y="145517"/>
                  <a:pt x="3206066" y="145517"/>
                  <a:pt x="3208412" y="147864"/>
                </a:cubicBezTo>
                <a:cubicBezTo>
                  <a:pt x="3213106" y="150211"/>
                  <a:pt x="3217801" y="150211"/>
                  <a:pt x="3222495" y="152558"/>
                </a:cubicBezTo>
                <a:cubicBezTo>
                  <a:pt x="3227189" y="154905"/>
                  <a:pt x="3231883" y="154905"/>
                  <a:pt x="3236577" y="157252"/>
                </a:cubicBezTo>
                <a:cubicBezTo>
                  <a:pt x="3243618" y="159599"/>
                  <a:pt x="3250659" y="161946"/>
                  <a:pt x="3257701" y="166640"/>
                </a:cubicBezTo>
                <a:cubicBezTo>
                  <a:pt x="3264742" y="168987"/>
                  <a:pt x="3269436" y="171334"/>
                  <a:pt x="3276477" y="173681"/>
                </a:cubicBezTo>
                <a:cubicBezTo>
                  <a:pt x="3281171" y="176028"/>
                  <a:pt x="3285865" y="178376"/>
                  <a:pt x="3288212" y="180723"/>
                </a:cubicBezTo>
                <a:cubicBezTo>
                  <a:pt x="3292906" y="183070"/>
                  <a:pt x="3297600" y="185417"/>
                  <a:pt x="3304641" y="187764"/>
                </a:cubicBezTo>
                <a:cubicBezTo>
                  <a:pt x="3309336" y="190111"/>
                  <a:pt x="3314030" y="192458"/>
                  <a:pt x="3316377" y="194805"/>
                </a:cubicBezTo>
                <a:cubicBezTo>
                  <a:pt x="3321071" y="197152"/>
                  <a:pt x="3328112" y="201846"/>
                  <a:pt x="3332806" y="204193"/>
                </a:cubicBezTo>
                <a:cubicBezTo>
                  <a:pt x="3337500" y="206540"/>
                  <a:pt x="3339847" y="208887"/>
                  <a:pt x="3344541" y="211234"/>
                </a:cubicBezTo>
                <a:cubicBezTo>
                  <a:pt x="3351582" y="215928"/>
                  <a:pt x="3358624" y="218275"/>
                  <a:pt x="3363318" y="222969"/>
                </a:cubicBezTo>
                <a:cubicBezTo>
                  <a:pt x="3365664" y="225316"/>
                  <a:pt x="3368012" y="225316"/>
                  <a:pt x="3372706" y="227664"/>
                </a:cubicBezTo>
                <a:cubicBezTo>
                  <a:pt x="3382094" y="234705"/>
                  <a:pt x="3391482" y="239399"/>
                  <a:pt x="3400870" y="246440"/>
                </a:cubicBezTo>
                <a:cubicBezTo>
                  <a:pt x="3403217" y="248787"/>
                  <a:pt x="3407911" y="251134"/>
                  <a:pt x="3410259" y="253481"/>
                </a:cubicBezTo>
                <a:cubicBezTo>
                  <a:pt x="3414953" y="258175"/>
                  <a:pt x="3421994" y="262869"/>
                  <a:pt x="3426688" y="267563"/>
                </a:cubicBezTo>
                <a:cubicBezTo>
                  <a:pt x="3431382" y="269910"/>
                  <a:pt x="3433729" y="274604"/>
                  <a:pt x="3438423" y="276951"/>
                </a:cubicBezTo>
                <a:cubicBezTo>
                  <a:pt x="3440770" y="279299"/>
                  <a:pt x="3443117" y="281646"/>
                  <a:pt x="3445464" y="281646"/>
                </a:cubicBezTo>
                <a:cubicBezTo>
                  <a:pt x="3443117" y="279299"/>
                  <a:pt x="3440770" y="279299"/>
                  <a:pt x="3438423" y="276951"/>
                </a:cubicBezTo>
                <a:cubicBezTo>
                  <a:pt x="3431382" y="272257"/>
                  <a:pt x="3424341" y="269910"/>
                  <a:pt x="3417300" y="267563"/>
                </a:cubicBezTo>
                <a:cubicBezTo>
                  <a:pt x="3407911" y="262869"/>
                  <a:pt x="3396176" y="258175"/>
                  <a:pt x="3386788" y="251134"/>
                </a:cubicBezTo>
                <a:cubicBezTo>
                  <a:pt x="3379747" y="248787"/>
                  <a:pt x="3372706" y="244093"/>
                  <a:pt x="3365664" y="241746"/>
                </a:cubicBezTo>
                <a:cubicBezTo>
                  <a:pt x="3356276" y="237052"/>
                  <a:pt x="3344541" y="232358"/>
                  <a:pt x="3335153" y="227664"/>
                </a:cubicBezTo>
                <a:cubicBezTo>
                  <a:pt x="3328112" y="225316"/>
                  <a:pt x="3321071" y="220622"/>
                  <a:pt x="3311683" y="218275"/>
                </a:cubicBezTo>
                <a:cubicBezTo>
                  <a:pt x="3302294" y="213581"/>
                  <a:pt x="3290559" y="208887"/>
                  <a:pt x="3281171" y="204193"/>
                </a:cubicBezTo>
                <a:cubicBezTo>
                  <a:pt x="3274130" y="201846"/>
                  <a:pt x="3267089" y="197152"/>
                  <a:pt x="3257701" y="194805"/>
                </a:cubicBezTo>
                <a:cubicBezTo>
                  <a:pt x="3255353" y="192458"/>
                  <a:pt x="3250659" y="192458"/>
                  <a:pt x="3248312" y="190111"/>
                </a:cubicBezTo>
                <a:cubicBezTo>
                  <a:pt x="3243618" y="185417"/>
                  <a:pt x="3241271" y="183070"/>
                  <a:pt x="3236577" y="180723"/>
                </a:cubicBezTo>
                <a:cubicBezTo>
                  <a:pt x="3234230" y="178376"/>
                  <a:pt x="3231883" y="176028"/>
                  <a:pt x="3229536" y="173681"/>
                </a:cubicBezTo>
                <a:cubicBezTo>
                  <a:pt x="3222495" y="168987"/>
                  <a:pt x="3217801" y="164293"/>
                  <a:pt x="3210760" y="159599"/>
                </a:cubicBezTo>
                <a:cubicBezTo>
                  <a:pt x="3208412" y="159599"/>
                  <a:pt x="3208412" y="157252"/>
                  <a:pt x="3206066" y="157252"/>
                </a:cubicBezTo>
                <a:cubicBezTo>
                  <a:pt x="3201371" y="152558"/>
                  <a:pt x="3194330" y="150211"/>
                  <a:pt x="3189636" y="145517"/>
                </a:cubicBezTo>
                <a:cubicBezTo>
                  <a:pt x="3187289" y="143170"/>
                  <a:pt x="3184942" y="143170"/>
                  <a:pt x="3182595" y="140823"/>
                </a:cubicBezTo>
                <a:cubicBezTo>
                  <a:pt x="3177901" y="138476"/>
                  <a:pt x="3173207" y="136129"/>
                  <a:pt x="3168513" y="133782"/>
                </a:cubicBezTo>
                <a:cubicBezTo>
                  <a:pt x="3166166" y="133782"/>
                  <a:pt x="3163819" y="131435"/>
                  <a:pt x="3161472" y="131435"/>
                </a:cubicBezTo>
                <a:cubicBezTo>
                  <a:pt x="3161472" y="131435"/>
                  <a:pt x="3159125" y="131435"/>
                  <a:pt x="3159125" y="129088"/>
                </a:cubicBezTo>
                <a:cubicBezTo>
                  <a:pt x="3163819" y="133782"/>
                  <a:pt x="3166166" y="136129"/>
                  <a:pt x="3170860" y="136129"/>
                </a:cubicBezTo>
                <a:close/>
                <a:moveTo>
                  <a:pt x="3560469" y="342669"/>
                </a:moveTo>
                <a:cubicBezTo>
                  <a:pt x="3574552" y="349710"/>
                  <a:pt x="3586287" y="356751"/>
                  <a:pt x="3600369" y="363792"/>
                </a:cubicBezTo>
                <a:cubicBezTo>
                  <a:pt x="3602716" y="363792"/>
                  <a:pt x="3602716" y="366139"/>
                  <a:pt x="3605064" y="366139"/>
                </a:cubicBezTo>
                <a:cubicBezTo>
                  <a:pt x="3616799" y="391957"/>
                  <a:pt x="3626187" y="422468"/>
                  <a:pt x="3637922" y="462368"/>
                </a:cubicBezTo>
                <a:cubicBezTo>
                  <a:pt x="3635575" y="462368"/>
                  <a:pt x="3633228" y="464715"/>
                  <a:pt x="3633228" y="464715"/>
                </a:cubicBezTo>
                <a:cubicBezTo>
                  <a:pt x="3623840" y="452980"/>
                  <a:pt x="3614452" y="441245"/>
                  <a:pt x="3605064" y="431857"/>
                </a:cubicBezTo>
                <a:cubicBezTo>
                  <a:pt x="3602716" y="429510"/>
                  <a:pt x="3600369" y="427162"/>
                  <a:pt x="3598022" y="424815"/>
                </a:cubicBezTo>
                <a:cubicBezTo>
                  <a:pt x="3595675" y="420121"/>
                  <a:pt x="3590981" y="417774"/>
                  <a:pt x="3588634" y="413080"/>
                </a:cubicBezTo>
                <a:cubicBezTo>
                  <a:pt x="3583940" y="406039"/>
                  <a:pt x="3576899" y="398998"/>
                  <a:pt x="3572205" y="391957"/>
                </a:cubicBezTo>
                <a:cubicBezTo>
                  <a:pt x="3567511" y="387263"/>
                  <a:pt x="3565163" y="382569"/>
                  <a:pt x="3560469" y="380222"/>
                </a:cubicBezTo>
                <a:cubicBezTo>
                  <a:pt x="3555775" y="373180"/>
                  <a:pt x="3548734" y="368486"/>
                  <a:pt x="3544040" y="361445"/>
                </a:cubicBezTo>
                <a:cubicBezTo>
                  <a:pt x="3539346" y="356751"/>
                  <a:pt x="3536999" y="352057"/>
                  <a:pt x="3532305" y="349710"/>
                </a:cubicBezTo>
                <a:cubicBezTo>
                  <a:pt x="3527611" y="345016"/>
                  <a:pt x="3522917" y="337975"/>
                  <a:pt x="3515876" y="333281"/>
                </a:cubicBezTo>
                <a:cubicBezTo>
                  <a:pt x="3511182" y="328586"/>
                  <a:pt x="3508834" y="326239"/>
                  <a:pt x="3504140" y="321545"/>
                </a:cubicBezTo>
                <a:cubicBezTo>
                  <a:pt x="3504140" y="321545"/>
                  <a:pt x="3501793" y="319198"/>
                  <a:pt x="3501793" y="319198"/>
                </a:cubicBezTo>
                <a:cubicBezTo>
                  <a:pt x="3501793" y="319198"/>
                  <a:pt x="3504140" y="316851"/>
                  <a:pt x="3504140" y="314504"/>
                </a:cubicBezTo>
                <a:cubicBezTo>
                  <a:pt x="3518223" y="321545"/>
                  <a:pt x="3529958" y="328586"/>
                  <a:pt x="3544040" y="335628"/>
                </a:cubicBezTo>
                <a:cubicBezTo>
                  <a:pt x="3551081" y="337975"/>
                  <a:pt x="3555775" y="340322"/>
                  <a:pt x="3560469" y="342669"/>
                </a:cubicBezTo>
                <a:close/>
                <a:moveTo>
                  <a:pt x="3652004" y="394304"/>
                </a:moveTo>
                <a:cubicBezTo>
                  <a:pt x="3666086" y="401345"/>
                  <a:pt x="3677822" y="410733"/>
                  <a:pt x="3691904" y="417774"/>
                </a:cubicBezTo>
                <a:cubicBezTo>
                  <a:pt x="3696598" y="420121"/>
                  <a:pt x="3698945" y="422468"/>
                  <a:pt x="3703639" y="424815"/>
                </a:cubicBezTo>
                <a:cubicBezTo>
                  <a:pt x="3717721" y="434204"/>
                  <a:pt x="3731804" y="443592"/>
                  <a:pt x="3745886" y="452980"/>
                </a:cubicBezTo>
                <a:cubicBezTo>
                  <a:pt x="3748233" y="455327"/>
                  <a:pt x="3750580" y="455327"/>
                  <a:pt x="3750580" y="457674"/>
                </a:cubicBezTo>
                <a:cubicBezTo>
                  <a:pt x="3767010" y="467062"/>
                  <a:pt x="3781092" y="478797"/>
                  <a:pt x="3797521" y="488186"/>
                </a:cubicBezTo>
                <a:cubicBezTo>
                  <a:pt x="3797521" y="488186"/>
                  <a:pt x="3797521" y="488186"/>
                  <a:pt x="3799868" y="488186"/>
                </a:cubicBezTo>
                <a:cubicBezTo>
                  <a:pt x="3804562" y="490533"/>
                  <a:pt x="3809256" y="495227"/>
                  <a:pt x="3813950" y="497574"/>
                </a:cubicBezTo>
                <a:cubicBezTo>
                  <a:pt x="3811603" y="497574"/>
                  <a:pt x="3811603" y="497574"/>
                  <a:pt x="3809256" y="495227"/>
                </a:cubicBezTo>
                <a:cubicBezTo>
                  <a:pt x="3806909" y="495227"/>
                  <a:pt x="3804562" y="492880"/>
                  <a:pt x="3802215" y="492880"/>
                </a:cubicBezTo>
                <a:cubicBezTo>
                  <a:pt x="3795174" y="490533"/>
                  <a:pt x="3788133" y="488186"/>
                  <a:pt x="3778745" y="485839"/>
                </a:cubicBezTo>
                <a:cubicBezTo>
                  <a:pt x="3776398" y="485839"/>
                  <a:pt x="3771704" y="483492"/>
                  <a:pt x="3769357" y="483492"/>
                </a:cubicBezTo>
                <a:cubicBezTo>
                  <a:pt x="3762316" y="481145"/>
                  <a:pt x="3755274" y="481145"/>
                  <a:pt x="3750580" y="478797"/>
                </a:cubicBezTo>
                <a:cubicBezTo>
                  <a:pt x="3745886" y="478797"/>
                  <a:pt x="3741192" y="476450"/>
                  <a:pt x="3736498" y="476450"/>
                </a:cubicBezTo>
                <a:cubicBezTo>
                  <a:pt x="3731804" y="476450"/>
                  <a:pt x="3727110" y="474103"/>
                  <a:pt x="3722416" y="474103"/>
                </a:cubicBezTo>
                <a:cubicBezTo>
                  <a:pt x="3713027" y="474103"/>
                  <a:pt x="3703639" y="471756"/>
                  <a:pt x="3691904" y="471756"/>
                </a:cubicBezTo>
                <a:cubicBezTo>
                  <a:pt x="3684863" y="471756"/>
                  <a:pt x="3675475" y="471756"/>
                  <a:pt x="3668434" y="471756"/>
                </a:cubicBezTo>
                <a:cubicBezTo>
                  <a:pt x="3666086" y="471756"/>
                  <a:pt x="3666086" y="471756"/>
                  <a:pt x="3663740" y="471756"/>
                </a:cubicBezTo>
                <a:cubicBezTo>
                  <a:pt x="3661392" y="462368"/>
                  <a:pt x="3654351" y="455327"/>
                  <a:pt x="3644963" y="455327"/>
                </a:cubicBezTo>
                <a:cubicBezTo>
                  <a:pt x="3642616" y="455327"/>
                  <a:pt x="3642616" y="455327"/>
                  <a:pt x="3640269" y="455327"/>
                </a:cubicBezTo>
                <a:cubicBezTo>
                  <a:pt x="3628534" y="417774"/>
                  <a:pt x="3619146" y="387263"/>
                  <a:pt x="3607410" y="361445"/>
                </a:cubicBezTo>
                <a:cubicBezTo>
                  <a:pt x="3616799" y="366139"/>
                  <a:pt x="3626187" y="373180"/>
                  <a:pt x="3635575" y="377874"/>
                </a:cubicBezTo>
                <a:cubicBezTo>
                  <a:pt x="3642616" y="387263"/>
                  <a:pt x="3647310" y="389610"/>
                  <a:pt x="3652004" y="394304"/>
                </a:cubicBezTo>
                <a:close/>
                <a:moveTo>
                  <a:pt x="3832727" y="504615"/>
                </a:moveTo>
                <a:cubicBezTo>
                  <a:pt x="3832727" y="504615"/>
                  <a:pt x="3835074" y="504615"/>
                  <a:pt x="3835074" y="506962"/>
                </a:cubicBezTo>
                <a:cubicBezTo>
                  <a:pt x="3844462" y="509309"/>
                  <a:pt x="3851503" y="514003"/>
                  <a:pt x="3860891" y="516350"/>
                </a:cubicBezTo>
                <a:cubicBezTo>
                  <a:pt x="3860891" y="516350"/>
                  <a:pt x="3863239" y="516350"/>
                  <a:pt x="3863239" y="516350"/>
                </a:cubicBezTo>
                <a:cubicBezTo>
                  <a:pt x="3872627" y="521044"/>
                  <a:pt x="3882015" y="525738"/>
                  <a:pt x="3891403" y="530433"/>
                </a:cubicBezTo>
                <a:cubicBezTo>
                  <a:pt x="3891403" y="530433"/>
                  <a:pt x="3891403" y="530433"/>
                  <a:pt x="3891403" y="530433"/>
                </a:cubicBezTo>
                <a:cubicBezTo>
                  <a:pt x="3978244" y="575026"/>
                  <a:pt x="4062738" y="645438"/>
                  <a:pt x="4142537" y="739320"/>
                </a:cubicBezTo>
                <a:cubicBezTo>
                  <a:pt x="4140190" y="739320"/>
                  <a:pt x="4140190" y="736973"/>
                  <a:pt x="4137843" y="736973"/>
                </a:cubicBezTo>
                <a:cubicBezTo>
                  <a:pt x="4121414" y="722890"/>
                  <a:pt x="4104984" y="711155"/>
                  <a:pt x="4088555" y="697073"/>
                </a:cubicBezTo>
                <a:cubicBezTo>
                  <a:pt x="4083861" y="694726"/>
                  <a:pt x="4081514" y="690032"/>
                  <a:pt x="4076820" y="687685"/>
                </a:cubicBezTo>
                <a:cubicBezTo>
                  <a:pt x="4060390" y="675949"/>
                  <a:pt x="4046308" y="664214"/>
                  <a:pt x="4029879" y="652479"/>
                </a:cubicBezTo>
                <a:cubicBezTo>
                  <a:pt x="4025185" y="650132"/>
                  <a:pt x="4020491" y="645438"/>
                  <a:pt x="4015797" y="643091"/>
                </a:cubicBezTo>
                <a:cubicBezTo>
                  <a:pt x="4001714" y="633703"/>
                  <a:pt x="3987632" y="624314"/>
                  <a:pt x="3973550" y="614926"/>
                </a:cubicBezTo>
                <a:cubicBezTo>
                  <a:pt x="3971203" y="614926"/>
                  <a:pt x="3971203" y="612579"/>
                  <a:pt x="3968856" y="612579"/>
                </a:cubicBezTo>
                <a:cubicBezTo>
                  <a:pt x="3947732" y="593803"/>
                  <a:pt x="3924262" y="577373"/>
                  <a:pt x="3903138" y="560944"/>
                </a:cubicBezTo>
                <a:cubicBezTo>
                  <a:pt x="3900791" y="560944"/>
                  <a:pt x="3900791" y="558597"/>
                  <a:pt x="3898444" y="558597"/>
                </a:cubicBezTo>
                <a:cubicBezTo>
                  <a:pt x="3884362" y="546862"/>
                  <a:pt x="3870279" y="537474"/>
                  <a:pt x="3856197" y="525738"/>
                </a:cubicBezTo>
                <a:cubicBezTo>
                  <a:pt x="3853850" y="523391"/>
                  <a:pt x="3851503" y="521044"/>
                  <a:pt x="3846809" y="518697"/>
                </a:cubicBezTo>
                <a:cubicBezTo>
                  <a:pt x="3839768" y="514003"/>
                  <a:pt x="3832727" y="506962"/>
                  <a:pt x="3825686" y="502268"/>
                </a:cubicBezTo>
                <a:cubicBezTo>
                  <a:pt x="3828033" y="504615"/>
                  <a:pt x="3830380" y="504615"/>
                  <a:pt x="3832727" y="504615"/>
                </a:cubicBezTo>
                <a:close/>
                <a:moveTo>
                  <a:pt x="4325607" y="929430"/>
                </a:moveTo>
                <a:cubicBezTo>
                  <a:pt x="4332648" y="936472"/>
                  <a:pt x="4339689" y="945860"/>
                  <a:pt x="4344383" y="952901"/>
                </a:cubicBezTo>
                <a:cubicBezTo>
                  <a:pt x="4346730" y="957595"/>
                  <a:pt x="4351424" y="959942"/>
                  <a:pt x="4353771" y="964636"/>
                </a:cubicBezTo>
                <a:cubicBezTo>
                  <a:pt x="4358465" y="971677"/>
                  <a:pt x="4363159" y="978718"/>
                  <a:pt x="4370201" y="985760"/>
                </a:cubicBezTo>
                <a:cubicBezTo>
                  <a:pt x="4374895" y="990454"/>
                  <a:pt x="4377242" y="997495"/>
                  <a:pt x="4381936" y="1002189"/>
                </a:cubicBezTo>
                <a:cubicBezTo>
                  <a:pt x="4386630" y="1006883"/>
                  <a:pt x="4388977" y="1013924"/>
                  <a:pt x="4393671" y="1018618"/>
                </a:cubicBezTo>
                <a:cubicBezTo>
                  <a:pt x="4398365" y="1025659"/>
                  <a:pt x="4403059" y="1032700"/>
                  <a:pt x="4407753" y="1039742"/>
                </a:cubicBezTo>
                <a:cubicBezTo>
                  <a:pt x="4410100" y="1044436"/>
                  <a:pt x="4414795" y="1049130"/>
                  <a:pt x="4417141" y="1053824"/>
                </a:cubicBezTo>
                <a:cubicBezTo>
                  <a:pt x="4421835" y="1060865"/>
                  <a:pt x="4426530" y="1067906"/>
                  <a:pt x="4433571" y="1077294"/>
                </a:cubicBezTo>
                <a:cubicBezTo>
                  <a:pt x="4435918" y="1081988"/>
                  <a:pt x="4438265" y="1086683"/>
                  <a:pt x="4442959" y="1089030"/>
                </a:cubicBezTo>
                <a:cubicBezTo>
                  <a:pt x="4447653" y="1098418"/>
                  <a:pt x="4454694" y="1105459"/>
                  <a:pt x="4459388" y="1114847"/>
                </a:cubicBezTo>
                <a:cubicBezTo>
                  <a:pt x="4461736" y="1119541"/>
                  <a:pt x="4464082" y="1121888"/>
                  <a:pt x="4466430" y="1126582"/>
                </a:cubicBezTo>
                <a:cubicBezTo>
                  <a:pt x="4471124" y="1135970"/>
                  <a:pt x="4475818" y="1143012"/>
                  <a:pt x="4482859" y="1152400"/>
                </a:cubicBezTo>
                <a:cubicBezTo>
                  <a:pt x="4485206" y="1157094"/>
                  <a:pt x="4487553" y="1161788"/>
                  <a:pt x="4489900" y="1164135"/>
                </a:cubicBezTo>
                <a:cubicBezTo>
                  <a:pt x="4494594" y="1173523"/>
                  <a:pt x="4499288" y="1180564"/>
                  <a:pt x="4503982" y="1189953"/>
                </a:cubicBezTo>
                <a:cubicBezTo>
                  <a:pt x="4506329" y="1194647"/>
                  <a:pt x="4508676" y="1199341"/>
                  <a:pt x="4511023" y="1204035"/>
                </a:cubicBezTo>
                <a:cubicBezTo>
                  <a:pt x="4515717" y="1213423"/>
                  <a:pt x="4520412" y="1220464"/>
                  <a:pt x="4525106" y="1229852"/>
                </a:cubicBezTo>
                <a:cubicBezTo>
                  <a:pt x="4527453" y="1234546"/>
                  <a:pt x="4529800" y="1239241"/>
                  <a:pt x="4532147" y="1246282"/>
                </a:cubicBezTo>
                <a:cubicBezTo>
                  <a:pt x="4536841" y="1253323"/>
                  <a:pt x="4541535" y="1262711"/>
                  <a:pt x="4543882" y="1269752"/>
                </a:cubicBezTo>
                <a:cubicBezTo>
                  <a:pt x="4546229" y="1274446"/>
                  <a:pt x="4548576" y="1281487"/>
                  <a:pt x="4553270" y="1286181"/>
                </a:cubicBezTo>
                <a:cubicBezTo>
                  <a:pt x="4557964" y="1293223"/>
                  <a:pt x="4560311" y="1302611"/>
                  <a:pt x="4565005" y="1309652"/>
                </a:cubicBezTo>
                <a:cubicBezTo>
                  <a:pt x="4565005" y="1311999"/>
                  <a:pt x="4567353" y="1314346"/>
                  <a:pt x="4567353" y="1316693"/>
                </a:cubicBezTo>
                <a:cubicBezTo>
                  <a:pt x="4562658" y="1309652"/>
                  <a:pt x="4560311" y="1302611"/>
                  <a:pt x="4555617" y="1295570"/>
                </a:cubicBezTo>
                <a:cubicBezTo>
                  <a:pt x="4550923" y="1286181"/>
                  <a:pt x="4546229" y="1276793"/>
                  <a:pt x="4539188" y="1267405"/>
                </a:cubicBezTo>
                <a:cubicBezTo>
                  <a:pt x="4532147" y="1255670"/>
                  <a:pt x="4525106" y="1246282"/>
                  <a:pt x="4520412" y="1234546"/>
                </a:cubicBezTo>
                <a:cubicBezTo>
                  <a:pt x="4515717" y="1225158"/>
                  <a:pt x="4508676" y="1215770"/>
                  <a:pt x="4503982" y="1208729"/>
                </a:cubicBezTo>
                <a:cubicBezTo>
                  <a:pt x="4496941" y="1196994"/>
                  <a:pt x="4489900" y="1187606"/>
                  <a:pt x="4482859" y="1178217"/>
                </a:cubicBezTo>
                <a:cubicBezTo>
                  <a:pt x="4478165" y="1168829"/>
                  <a:pt x="4471124" y="1161788"/>
                  <a:pt x="4466430" y="1152400"/>
                </a:cubicBezTo>
                <a:cubicBezTo>
                  <a:pt x="4459388" y="1143012"/>
                  <a:pt x="4452347" y="1131276"/>
                  <a:pt x="4445306" y="1121888"/>
                </a:cubicBezTo>
                <a:cubicBezTo>
                  <a:pt x="4438265" y="1112500"/>
                  <a:pt x="4433571" y="1105459"/>
                  <a:pt x="4426530" y="1096071"/>
                </a:cubicBezTo>
                <a:cubicBezTo>
                  <a:pt x="4419489" y="1086683"/>
                  <a:pt x="4410100" y="1074947"/>
                  <a:pt x="4403059" y="1065559"/>
                </a:cubicBezTo>
                <a:cubicBezTo>
                  <a:pt x="4396018" y="1058518"/>
                  <a:pt x="4391324" y="1049130"/>
                  <a:pt x="4384283" y="1042089"/>
                </a:cubicBezTo>
                <a:cubicBezTo>
                  <a:pt x="4377242" y="1032700"/>
                  <a:pt x="4367854" y="1020965"/>
                  <a:pt x="4358465" y="1011577"/>
                </a:cubicBezTo>
                <a:cubicBezTo>
                  <a:pt x="4351424" y="1004536"/>
                  <a:pt x="4346730" y="997495"/>
                  <a:pt x="4342036" y="990454"/>
                </a:cubicBezTo>
                <a:cubicBezTo>
                  <a:pt x="4332648" y="978718"/>
                  <a:pt x="4323260" y="969330"/>
                  <a:pt x="4313872" y="957595"/>
                </a:cubicBezTo>
                <a:cubicBezTo>
                  <a:pt x="4309178" y="950554"/>
                  <a:pt x="4302136" y="945860"/>
                  <a:pt x="4297442" y="938819"/>
                </a:cubicBezTo>
                <a:cubicBezTo>
                  <a:pt x="4288054" y="927083"/>
                  <a:pt x="4276319" y="915348"/>
                  <a:pt x="4264583" y="905960"/>
                </a:cubicBezTo>
                <a:cubicBezTo>
                  <a:pt x="4269277" y="901266"/>
                  <a:pt x="4269277" y="896572"/>
                  <a:pt x="4269277" y="891878"/>
                </a:cubicBezTo>
                <a:cubicBezTo>
                  <a:pt x="4269277" y="880142"/>
                  <a:pt x="4259889" y="870754"/>
                  <a:pt x="4248154" y="870754"/>
                </a:cubicBezTo>
                <a:cubicBezTo>
                  <a:pt x="4243460" y="870754"/>
                  <a:pt x="4241113" y="873101"/>
                  <a:pt x="4238766" y="873101"/>
                </a:cubicBezTo>
                <a:cubicBezTo>
                  <a:pt x="4212948" y="830854"/>
                  <a:pt x="4184784" y="793302"/>
                  <a:pt x="4156619" y="758096"/>
                </a:cubicBezTo>
                <a:cubicBezTo>
                  <a:pt x="4212948" y="807384"/>
                  <a:pt x="4266931" y="863713"/>
                  <a:pt x="4316218" y="924736"/>
                </a:cubicBezTo>
                <a:cubicBezTo>
                  <a:pt x="4320913" y="924736"/>
                  <a:pt x="4323260" y="927083"/>
                  <a:pt x="4325607" y="929430"/>
                </a:cubicBezTo>
                <a:close/>
                <a:moveTo>
                  <a:pt x="4602558" y="1375369"/>
                </a:moveTo>
                <a:cubicBezTo>
                  <a:pt x="4602558" y="1377716"/>
                  <a:pt x="4604905" y="1377716"/>
                  <a:pt x="4604905" y="1380063"/>
                </a:cubicBezTo>
                <a:cubicBezTo>
                  <a:pt x="4611946" y="1389451"/>
                  <a:pt x="4616640" y="1401187"/>
                  <a:pt x="4623682" y="1412922"/>
                </a:cubicBezTo>
                <a:cubicBezTo>
                  <a:pt x="4626029" y="1417616"/>
                  <a:pt x="4628376" y="1422310"/>
                  <a:pt x="4630723" y="1424657"/>
                </a:cubicBezTo>
                <a:cubicBezTo>
                  <a:pt x="4635417" y="1434045"/>
                  <a:pt x="4640111" y="1443434"/>
                  <a:pt x="4644805" y="1452822"/>
                </a:cubicBezTo>
                <a:cubicBezTo>
                  <a:pt x="4647152" y="1457516"/>
                  <a:pt x="4649499" y="1462210"/>
                  <a:pt x="4651846" y="1466904"/>
                </a:cubicBezTo>
                <a:cubicBezTo>
                  <a:pt x="4656540" y="1478639"/>
                  <a:pt x="4663581" y="1490375"/>
                  <a:pt x="4668275" y="1502110"/>
                </a:cubicBezTo>
                <a:cubicBezTo>
                  <a:pt x="4670623" y="1504457"/>
                  <a:pt x="4670623" y="1506804"/>
                  <a:pt x="4672970" y="1509151"/>
                </a:cubicBezTo>
                <a:cubicBezTo>
                  <a:pt x="4680011" y="1523233"/>
                  <a:pt x="4687052" y="1539662"/>
                  <a:pt x="4691746" y="1553745"/>
                </a:cubicBezTo>
                <a:cubicBezTo>
                  <a:pt x="4694093" y="1558439"/>
                  <a:pt x="4694093" y="1563133"/>
                  <a:pt x="4696440" y="1565480"/>
                </a:cubicBezTo>
                <a:cubicBezTo>
                  <a:pt x="4701134" y="1577215"/>
                  <a:pt x="4705828" y="1588950"/>
                  <a:pt x="4710522" y="1600686"/>
                </a:cubicBezTo>
                <a:cubicBezTo>
                  <a:pt x="4712869" y="1605380"/>
                  <a:pt x="4715216" y="1612421"/>
                  <a:pt x="4717563" y="1617115"/>
                </a:cubicBezTo>
                <a:cubicBezTo>
                  <a:pt x="4722257" y="1628850"/>
                  <a:pt x="4726952" y="1642933"/>
                  <a:pt x="4731646" y="1654668"/>
                </a:cubicBezTo>
                <a:cubicBezTo>
                  <a:pt x="4733993" y="1659362"/>
                  <a:pt x="4733993" y="1664056"/>
                  <a:pt x="4736340" y="1668750"/>
                </a:cubicBezTo>
                <a:cubicBezTo>
                  <a:pt x="4736340" y="1668750"/>
                  <a:pt x="4736340" y="1671097"/>
                  <a:pt x="4736340" y="1671097"/>
                </a:cubicBezTo>
                <a:cubicBezTo>
                  <a:pt x="4731646" y="1657015"/>
                  <a:pt x="4726952" y="1645280"/>
                  <a:pt x="4722257" y="1631197"/>
                </a:cubicBezTo>
                <a:cubicBezTo>
                  <a:pt x="4722257" y="1628850"/>
                  <a:pt x="4722257" y="1628850"/>
                  <a:pt x="4719911" y="1626503"/>
                </a:cubicBezTo>
                <a:cubicBezTo>
                  <a:pt x="4712869" y="1607727"/>
                  <a:pt x="4705828" y="1591297"/>
                  <a:pt x="4698787" y="1572521"/>
                </a:cubicBezTo>
                <a:cubicBezTo>
                  <a:pt x="4696440" y="1567827"/>
                  <a:pt x="4696440" y="1565480"/>
                  <a:pt x="4694093" y="1560786"/>
                </a:cubicBezTo>
                <a:cubicBezTo>
                  <a:pt x="4687052" y="1542009"/>
                  <a:pt x="4680011" y="1525580"/>
                  <a:pt x="4670623" y="1506804"/>
                </a:cubicBezTo>
                <a:cubicBezTo>
                  <a:pt x="4668275" y="1502110"/>
                  <a:pt x="4668275" y="1499763"/>
                  <a:pt x="4665929" y="1497416"/>
                </a:cubicBezTo>
                <a:cubicBezTo>
                  <a:pt x="4658887" y="1480986"/>
                  <a:pt x="4649499" y="1464557"/>
                  <a:pt x="4642458" y="1448128"/>
                </a:cubicBezTo>
                <a:cubicBezTo>
                  <a:pt x="4642458" y="1445781"/>
                  <a:pt x="4640111" y="1445781"/>
                  <a:pt x="4640111" y="1443434"/>
                </a:cubicBezTo>
                <a:cubicBezTo>
                  <a:pt x="4630723" y="1427004"/>
                  <a:pt x="4623682" y="1410575"/>
                  <a:pt x="4614294" y="1394146"/>
                </a:cubicBezTo>
                <a:cubicBezTo>
                  <a:pt x="4611946" y="1389451"/>
                  <a:pt x="4609599" y="1387104"/>
                  <a:pt x="4607252" y="1382410"/>
                </a:cubicBezTo>
                <a:cubicBezTo>
                  <a:pt x="4604905" y="1382410"/>
                  <a:pt x="4602558" y="1380063"/>
                  <a:pt x="4602558" y="1375369"/>
                </a:cubicBezTo>
                <a:cubicBezTo>
                  <a:pt x="4602558" y="1375369"/>
                  <a:pt x="4602558" y="1375369"/>
                  <a:pt x="4602558" y="1375369"/>
                </a:cubicBezTo>
                <a:close/>
                <a:moveTo>
                  <a:pt x="4799710" y="2342352"/>
                </a:moveTo>
                <a:cubicBezTo>
                  <a:pt x="4799710" y="2344700"/>
                  <a:pt x="4797363" y="2349394"/>
                  <a:pt x="4797363" y="2351741"/>
                </a:cubicBezTo>
                <a:cubicBezTo>
                  <a:pt x="4797363" y="2351741"/>
                  <a:pt x="4797363" y="2354088"/>
                  <a:pt x="4797363" y="2354088"/>
                </a:cubicBezTo>
                <a:cubicBezTo>
                  <a:pt x="4797363" y="2356435"/>
                  <a:pt x="4797363" y="2361129"/>
                  <a:pt x="4795016" y="2363476"/>
                </a:cubicBezTo>
                <a:cubicBezTo>
                  <a:pt x="4795016" y="2363476"/>
                  <a:pt x="4795016" y="2365823"/>
                  <a:pt x="4795016" y="2365823"/>
                </a:cubicBezTo>
                <a:cubicBezTo>
                  <a:pt x="4795016" y="2370517"/>
                  <a:pt x="4795016" y="2372864"/>
                  <a:pt x="4795016" y="2377558"/>
                </a:cubicBezTo>
                <a:cubicBezTo>
                  <a:pt x="4795016" y="2379905"/>
                  <a:pt x="4795016" y="2379905"/>
                  <a:pt x="4795016" y="2382252"/>
                </a:cubicBezTo>
                <a:cubicBezTo>
                  <a:pt x="4795016" y="2386946"/>
                  <a:pt x="4795016" y="2389293"/>
                  <a:pt x="4795016" y="2393987"/>
                </a:cubicBezTo>
                <a:cubicBezTo>
                  <a:pt x="4795016" y="2396334"/>
                  <a:pt x="4795016" y="2396334"/>
                  <a:pt x="4795016" y="2398681"/>
                </a:cubicBezTo>
                <a:cubicBezTo>
                  <a:pt x="4795016" y="2398681"/>
                  <a:pt x="4795016" y="2398681"/>
                  <a:pt x="4795016" y="2401028"/>
                </a:cubicBezTo>
                <a:cubicBezTo>
                  <a:pt x="4795016" y="2401028"/>
                  <a:pt x="4795016" y="2401028"/>
                  <a:pt x="4795016" y="2401028"/>
                </a:cubicBezTo>
                <a:cubicBezTo>
                  <a:pt x="4795016" y="2401028"/>
                  <a:pt x="4795016" y="2398681"/>
                  <a:pt x="4795016" y="2398681"/>
                </a:cubicBezTo>
                <a:cubicBezTo>
                  <a:pt x="4795016" y="2393987"/>
                  <a:pt x="4795016" y="2389293"/>
                  <a:pt x="4795016" y="2384599"/>
                </a:cubicBezTo>
                <a:cubicBezTo>
                  <a:pt x="4795016" y="2382252"/>
                  <a:pt x="4795016" y="2379905"/>
                  <a:pt x="4795016" y="2379905"/>
                </a:cubicBezTo>
                <a:cubicBezTo>
                  <a:pt x="4795016" y="2372864"/>
                  <a:pt x="4795016" y="2368170"/>
                  <a:pt x="4795016" y="2361129"/>
                </a:cubicBezTo>
                <a:cubicBezTo>
                  <a:pt x="4795016" y="2358782"/>
                  <a:pt x="4795016" y="2358782"/>
                  <a:pt x="4795016" y="2356435"/>
                </a:cubicBezTo>
                <a:cubicBezTo>
                  <a:pt x="4795016" y="2351741"/>
                  <a:pt x="4795016" y="2347047"/>
                  <a:pt x="4797363" y="2342352"/>
                </a:cubicBezTo>
                <a:cubicBezTo>
                  <a:pt x="4797363" y="2340005"/>
                  <a:pt x="4797363" y="2337658"/>
                  <a:pt x="4797363" y="2337658"/>
                </a:cubicBezTo>
                <a:cubicBezTo>
                  <a:pt x="4797363" y="2332964"/>
                  <a:pt x="4799710" y="2330617"/>
                  <a:pt x="4799710" y="2328270"/>
                </a:cubicBezTo>
                <a:cubicBezTo>
                  <a:pt x="4799710" y="2328270"/>
                  <a:pt x="4799710" y="2328270"/>
                  <a:pt x="4799710" y="2328270"/>
                </a:cubicBezTo>
                <a:cubicBezTo>
                  <a:pt x="4799710" y="2330617"/>
                  <a:pt x="4802057" y="2332964"/>
                  <a:pt x="4804404" y="2335311"/>
                </a:cubicBezTo>
                <a:cubicBezTo>
                  <a:pt x="4802057" y="2335311"/>
                  <a:pt x="4799710" y="2337658"/>
                  <a:pt x="4799710" y="2342352"/>
                </a:cubicBezTo>
                <a:cubicBezTo>
                  <a:pt x="4799710" y="2340005"/>
                  <a:pt x="4799710" y="2342352"/>
                  <a:pt x="4799710" y="2342352"/>
                </a:cubicBezTo>
                <a:close/>
                <a:moveTo>
                  <a:pt x="4816139" y="2703798"/>
                </a:moveTo>
                <a:cubicBezTo>
                  <a:pt x="4816139" y="2729615"/>
                  <a:pt x="4813793" y="2753085"/>
                  <a:pt x="4811445" y="2776556"/>
                </a:cubicBezTo>
                <a:cubicBezTo>
                  <a:pt x="4811445" y="2781250"/>
                  <a:pt x="4811445" y="2785944"/>
                  <a:pt x="4809098" y="2792985"/>
                </a:cubicBezTo>
                <a:cubicBezTo>
                  <a:pt x="4809098" y="2795332"/>
                  <a:pt x="4809098" y="2797679"/>
                  <a:pt x="4809098" y="2800026"/>
                </a:cubicBezTo>
                <a:cubicBezTo>
                  <a:pt x="4809098" y="2802374"/>
                  <a:pt x="4806751" y="2804721"/>
                  <a:pt x="4806751" y="2809415"/>
                </a:cubicBezTo>
                <a:cubicBezTo>
                  <a:pt x="4806751" y="2811762"/>
                  <a:pt x="4806751" y="2811762"/>
                  <a:pt x="4806751" y="2814109"/>
                </a:cubicBezTo>
                <a:cubicBezTo>
                  <a:pt x="4804404" y="2832885"/>
                  <a:pt x="4804404" y="2849314"/>
                  <a:pt x="4802057" y="2865744"/>
                </a:cubicBezTo>
                <a:cubicBezTo>
                  <a:pt x="4802057" y="2865744"/>
                  <a:pt x="4802057" y="2865744"/>
                  <a:pt x="4802057" y="2868091"/>
                </a:cubicBezTo>
                <a:cubicBezTo>
                  <a:pt x="4799710" y="2891561"/>
                  <a:pt x="4797363" y="2915032"/>
                  <a:pt x="4792669" y="2938502"/>
                </a:cubicBezTo>
                <a:cubicBezTo>
                  <a:pt x="4792669" y="2943196"/>
                  <a:pt x="4790322" y="2947890"/>
                  <a:pt x="4790322" y="2952584"/>
                </a:cubicBezTo>
                <a:cubicBezTo>
                  <a:pt x="4787975" y="2976055"/>
                  <a:pt x="4783281" y="2997178"/>
                  <a:pt x="4778587" y="3018302"/>
                </a:cubicBezTo>
                <a:cubicBezTo>
                  <a:pt x="4778587" y="3022996"/>
                  <a:pt x="4776240" y="3025343"/>
                  <a:pt x="4776240" y="3030037"/>
                </a:cubicBezTo>
                <a:cubicBezTo>
                  <a:pt x="4771546" y="3048813"/>
                  <a:pt x="4769198" y="3069937"/>
                  <a:pt x="4764504" y="3088713"/>
                </a:cubicBezTo>
                <a:cubicBezTo>
                  <a:pt x="4764504" y="3093407"/>
                  <a:pt x="4762157" y="3095754"/>
                  <a:pt x="4762157" y="3100448"/>
                </a:cubicBezTo>
                <a:cubicBezTo>
                  <a:pt x="4762157" y="3105142"/>
                  <a:pt x="4759810" y="3107490"/>
                  <a:pt x="4759810" y="3112184"/>
                </a:cubicBezTo>
                <a:cubicBezTo>
                  <a:pt x="4750422" y="3140348"/>
                  <a:pt x="4738687" y="3168513"/>
                  <a:pt x="4726952" y="3196677"/>
                </a:cubicBezTo>
                <a:cubicBezTo>
                  <a:pt x="4726952" y="3194330"/>
                  <a:pt x="4726952" y="3194330"/>
                  <a:pt x="4729299" y="3191983"/>
                </a:cubicBezTo>
                <a:cubicBezTo>
                  <a:pt x="4731646" y="3182595"/>
                  <a:pt x="4733993" y="3175554"/>
                  <a:pt x="4736340" y="3166166"/>
                </a:cubicBezTo>
                <a:cubicBezTo>
                  <a:pt x="4738687" y="3156777"/>
                  <a:pt x="4741034" y="3147389"/>
                  <a:pt x="4743381" y="3138001"/>
                </a:cubicBezTo>
                <a:cubicBezTo>
                  <a:pt x="4745728" y="3128613"/>
                  <a:pt x="4748075" y="3121572"/>
                  <a:pt x="4750422" y="3112184"/>
                </a:cubicBezTo>
                <a:cubicBezTo>
                  <a:pt x="4752769" y="3102796"/>
                  <a:pt x="4755116" y="3093407"/>
                  <a:pt x="4757463" y="3081672"/>
                </a:cubicBezTo>
                <a:cubicBezTo>
                  <a:pt x="4759810" y="3072284"/>
                  <a:pt x="4762157" y="3065243"/>
                  <a:pt x="4764504" y="3055855"/>
                </a:cubicBezTo>
                <a:cubicBezTo>
                  <a:pt x="4766852" y="3046466"/>
                  <a:pt x="4769198" y="3034731"/>
                  <a:pt x="4771546" y="3025343"/>
                </a:cubicBezTo>
                <a:cubicBezTo>
                  <a:pt x="4773892" y="3018302"/>
                  <a:pt x="4773892" y="3008914"/>
                  <a:pt x="4776240" y="3001873"/>
                </a:cubicBezTo>
                <a:cubicBezTo>
                  <a:pt x="4778587" y="2990137"/>
                  <a:pt x="4780934" y="2978402"/>
                  <a:pt x="4783281" y="2966667"/>
                </a:cubicBezTo>
                <a:cubicBezTo>
                  <a:pt x="4785628" y="2959626"/>
                  <a:pt x="4785628" y="2952584"/>
                  <a:pt x="4787975" y="2945543"/>
                </a:cubicBezTo>
                <a:cubicBezTo>
                  <a:pt x="4790322" y="2929114"/>
                  <a:pt x="4792669" y="2915032"/>
                  <a:pt x="4795016" y="2898602"/>
                </a:cubicBezTo>
                <a:cubicBezTo>
                  <a:pt x="4795016" y="2896255"/>
                  <a:pt x="4795016" y="2891561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6867"/>
                </a:cubicBezTo>
                <a:cubicBezTo>
                  <a:pt x="4799710" y="2865744"/>
                  <a:pt x="4802057" y="2844620"/>
                  <a:pt x="4804404" y="2825844"/>
                </a:cubicBezTo>
                <a:cubicBezTo>
                  <a:pt x="4804404" y="2818803"/>
                  <a:pt x="4806751" y="2811762"/>
                  <a:pt x="4806751" y="2804721"/>
                </a:cubicBezTo>
                <a:cubicBezTo>
                  <a:pt x="4809098" y="2790638"/>
                  <a:pt x="4809098" y="2776556"/>
                  <a:pt x="4811445" y="2760127"/>
                </a:cubicBezTo>
                <a:cubicBezTo>
                  <a:pt x="4811445" y="2753085"/>
                  <a:pt x="4813793" y="2743697"/>
                  <a:pt x="4813793" y="2736656"/>
                </a:cubicBezTo>
                <a:cubicBezTo>
                  <a:pt x="4813793" y="2722574"/>
                  <a:pt x="4816139" y="2708492"/>
                  <a:pt x="4816139" y="2694409"/>
                </a:cubicBezTo>
                <a:cubicBezTo>
                  <a:pt x="4816139" y="2687368"/>
                  <a:pt x="4816139" y="2677980"/>
                  <a:pt x="4818487" y="2670939"/>
                </a:cubicBezTo>
                <a:cubicBezTo>
                  <a:pt x="4818487" y="2668592"/>
                  <a:pt x="4818487" y="2666245"/>
                  <a:pt x="4818487" y="2666245"/>
                </a:cubicBezTo>
                <a:cubicBezTo>
                  <a:pt x="4818487" y="2666245"/>
                  <a:pt x="4818487" y="2666245"/>
                  <a:pt x="4818487" y="2666245"/>
                </a:cubicBezTo>
                <a:cubicBezTo>
                  <a:pt x="4818487" y="2673286"/>
                  <a:pt x="4818487" y="2682674"/>
                  <a:pt x="4818487" y="2689715"/>
                </a:cubicBezTo>
                <a:cubicBezTo>
                  <a:pt x="4816139" y="2694409"/>
                  <a:pt x="4816139" y="2699103"/>
                  <a:pt x="4816139" y="2703798"/>
                </a:cubicBezTo>
                <a:close/>
                <a:moveTo>
                  <a:pt x="4816139" y="2882173"/>
                </a:moveTo>
                <a:cubicBezTo>
                  <a:pt x="4816139" y="2889214"/>
                  <a:pt x="4813793" y="2896255"/>
                  <a:pt x="4811445" y="2903296"/>
                </a:cubicBezTo>
                <a:cubicBezTo>
                  <a:pt x="4806751" y="2926767"/>
                  <a:pt x="4802057" y="2947890"/>
                  <a:pt x="4797363" y="2971361"/>
                </a:cubicBezTo>
                <a:cubicBezTo>
                  <a:pt x="4797363" y="2973708"/>
                  <a:pt x="4797363" y="2976055"/>
                  <a:pt x="4795016" y="2978402"/>
                </a:cubicBezTo>
                <a:cubicBezTo>
                  <a:pt x="4790322" y="2994831"/>
                  <a:pt x="4785628" y="3013608"/>
                  <a:pt x="4783281" y="3030037"/>
                </a:cubicBezTo>
                <a:cubicBezTo>
                  <a:pt x="4778587" y="3048813"/>
                  <a:pt x="4771546" y="3067590"/>
                  <a:pt x="4766852" y="3086366"/>
                </a:cubicBezTo>
                <a:cubicBezTo>
                  <a:pt x="4766852" y="3084019"/>
                  <a:pt x="4769198" y="3079325"/>
                  <a:pt x="4769198" y="3076978"/>
                </a:cubicBezTo>
                <a:cubicBezTo>
                  <a:pt x="4773892" y="3058201"/>
                  <a:pt x="4776240" y="3039425"/>
                  <a:pt x="4780934" y="3020649"/>
                </a:cubicBezTo>
                <a:cubicBezTo>
                  <a:pt x="4780934" y="3018302"/>
                  <a:pt x="4780934" y="3015955"/>
                  <a:pt x="4783281" y="3013608"/>
                </a:cubicBezTo>
                <a:cubicBezTo>
                  <a:pt x="4787975" y="2992484"/>
                  <a:pt x="4790322" y="2971361"/>
                  <a:pt x="4795016" y="2950237"/>
                </a:cubicBezTo>
                <a:cubicBezTo>
                  <a:pt x="4795016" y="2945543"/>
                  <a:pt x="4797363" y="2940849"/>
                  <a:pt x="4797363" y="2933808"/>
                </a:cubicBezTo>
                <a:cubicBezTo>
                  <a:pt x="4799710" y="2912685"/>
                  <a:pt x="4802057" y="2891561"/>
                  <a:pt x="4804404" y="2870438"/>
                </a:cubicBezTo>
                <a:cubicBezTo>
                  <a:pt x="4804404" y="2868091"/>
                  <a:pt x="4804404" y="2865744"/>
                  <a:pt x="4804404" y="2865744"/>
                </a:cubicBezTo>
                <a:cubicBezTo>
                  <a:pt x="4806751" y="2849314"/>
                  <a:pt x="4806751" y="2832885"/>
                  <a:pt x="4809098" y="2816456"/>
                </a:cubicBezTo>
                <a:cubicBezTo>
                  <a:pt x="4811445" y="2821150"/>
                  <a:pt x="4816139" y="2825844"/>
                  <a:pt x="4823181" y="2825844"/>
                </a:cubicBezTo>
                <a:cubicBezTo>
                  <a:pt x="4820833" y="2846967"/>
                  <a:pt x="4818487" y="2863397"/>
                  <a:pt x="4816139" y="2882173"/>
                </a:cubicBezTo>
                <a:close/>
                <a:moveTo>
                  <a:pt x="4743381" y="3170860"/>
                </a:moveTo>
                <a:cubicBezTo>
                  <a:pt x="4738687" y="3184942"/>
                  <a:pt x="4736340" y="3196677"/>
                  <a:pt x="4731646" y="3210759"/>
                </a:cubicBezTo>
                <a:cubicBezTo>
                  <a:pt x="4729299" y="3210759"/>
                  <a:pt x="4729299" y="3210759"/>
                  <a:pt x="4726952" y="3210759"/>
                </a:cubicBezTo>
                <a:cubicBezTo>
                  <a:pt x="4731646" y="3199024"/>
                  <a:pt x="4736340" y="3189636"/>
                  <a:pt x="4738687" y="3177901"/>
                </a:cubicBezTo>
                <a:cubicBezTo>
                  <a:pt x="4741034" y="3173207"/>
                  <a:pt x="4741034" y="3170860"/>
                  <a:pt x="4743381" y="3166166"/>
                </a:cubicBezTo>
                <a:cubicBezTo>
                  <a:pt x="4745728" y="3161472"/>
                  <a:pt x="4745728" y="3156777"/>
                  <a:pt x="4748075" y="3154431"/>
                </a:cubicBezTo>
                <a:cubicBezTo>
                  <a:pt x="4748075" y="3154431"/>
                  <a:pt x="4748075" y="3156777"/>
                  <a:pt x="4748075" y="3156777"/>
                </a:cubicBezTo>
                <a:cubicBezTo>
                  <a:pt x="4748075" y="3161472"/>
                  <a:pt x="4745728" y="3166166"/>
                  <a:pt x="4743381" y="3170860"/>
                </a:cubicBezTo>
                <a:close/>
                <a:moveTo>
                  <a:pt x="4391324" y="3867932"/>
                </a:moveTo>
                <a:cubicBezTo>
                  <a:pt x="4386630" y="3872627"/>
                  <a:pt x="4384283" y="3879668"/>
                  <a:pt x="4379589" y="3884362"/>
                </a:cubicBezTo>
                <a:cubicBezTo>
                  <a:pt x="4367854" y="3898444"/>
                  <a:pt x="4358465" y="3912527"/>
                  <a:pt x="4346730" y="3928956"/>
                </a:cubicBezTo>
                <a:cubicBezTo>
                  <a:pt x="4342036" y="3935997"/>
                  <a:pt x="4337342" y="3940691"/>
                  <a:pt x="4332648" y="3947732"/>
                </a:cubicBezTo>
                <a:cubicBezTo>
                  <a:pt x="4323260" y="3961814"/>
                  <a:pt x="4311524" y="3973550"/>
                  <a:pt x="4299789" y="3987632"/>
                </a:cubicBezTo>
                <a:cubicBezTo>
                  <a:pt x="4295095" y="3994673"/>
                  <a:pt x="4290401" y="3999367"/>
                  <a:pt x="4283360" y="4006408"/>
                </a:cubicBezTo>
                <a:cubicBezTo>
                  <a:pt x="4273972" y="4018144"/>
                  <a:pt x="4262237" y="4029879"/>
                  <a:pt x="4252848" y="4041614"/>
                </a:cubicBezTo>
                <a:cubicBezTo>
                  <a:pt x="4245807" y="4048655"/>
                  <a:pt x="4238766" y="4058043"/>
                  <a:pt x="4231725" y="4065085"/>
                </a:cubicBezTo>
                <a:cubicBezTo>
                  <a:pt x="4222337" y="4074473"/>
                  <a:pt x="4212948" y="4083861"/>
                  <a:pt x="4205907" y="4093249"/>
                </a:cubicBezTo>
                <a:cubicBezTo>
                  <a:pt x="4198866" y="4102637"/>
                  <a:pt x="4189478" y="4109678"/>
                  <a:pt x="4182437" y="4119066"/>
                </a:cubicBezTo>
                <a:cubicBezTo>
                  <a:pt x="4182437" y="4119066"/>
                  <a:pt x="4182437" y="4119066"/>
                  <a:pt x="4182437" y="4116720"/>
                </a:cubicBezTo>
                <a:cubicBezTo>
                  <a:pt x="4184784" y="4114372"/>
                  <a:pt x="4184784" y="4112026"/>
                  <a:pt x="4187131" y="4107331"/>
                </a:cubicBezTo>
                <a:cubicBezTo>
                  <a:pt x="4187131" y="4104984"/>
                  <a:pt x="4189478" y="4102637"/>
                  <a:pt x="4189478" y="4100290"/>
                </a:cubicBezTo>
                <a:cubicBezTo>
                  <a:pt x="4191825" y="4097943"/>
                  <a:pt x="4191825" y="4095596"/>
                  <a:pt x="4194172" y="4090902"/>
                </a:cubicBezTo>
                <a:cubicBezTo>
                  <a:pt x="4196519" y="4086208"/>
                  <a:pt x="4198866" y="4081514"/>
                  <a:pt x="4198866" y="4076820"/>
                </a:cubicBezTo>
                <a:cubicBezTo>
                  <a:pt x="4198866" y="4074473"/>
                  <a:pt x="4201213" y="4072125"/>
                  <a:pt x="4201213" y="4072125"/>
                </a:cubicBezTo>
                <a:cubicBezTo>
                  <a:pt x="4205907" y="4060390"/>
                  <a:pt x="4208254" y="4046308"/>
                  <a:pt x="4212948" y="4029879"/>
                </a:cubicBezTo>
                <a:cubicBezTo>
                  <a:pt x="4224684" y="4029879"/>
                  <a:pt x="4231725" y="4020490"/>
                  <a:pt x="4231725" y="4008755"/>
                </a:cubicBezTo>
                <a:cubicBezTo>
                  <a:pt x="4231725" y="4006408"/>
                  <a:pt x="4231725" y="4004061"/>
                  <a:pt x="4229378" y="4001714"/>
                </a:cubicBezTo>
                <a:cubicBezTo>
                  <a:pt x="4231725" y="3999367"/>
                  <a:pt x="4234072" y="3997020"/>
                  <a:pt x="4234072" y="3994673"/>
                </a:cubicBezTo>
                <a:cubicBezTo>
                  <a:pt x="4238766" y="3989979"/>
                  <a:pt x="4243460" y="3987632"/>
                  <a:pt x="4248154" y="3982938"/>
                </a:cubicBezTo>
                <a:cubicBezTo>
                  <a:pt x="4250501" y="3980591"/>
                  <a:pt x="4252848" y="3978244"/>
                  <a:pt x="4257542" y="3975897"/>
                </a:cubicBezTo>
                <a:cubicBezTo>
                  <a:pt x="4269277" y="3966508"/>
                  <a:pt x="4281013" y="3957120"/>
                  <a:pt x="4292748" y="3945385"/>
                </a:cubicBezTo>
                <a:cubicBezTo>
                  <a:pt x="4295095" y="3943038"/>
                  <a:pt x="4297442" y="3940691"/>
                  <a:pt x="4299789" y="3940691"/>
                </a:cubicBezTo>
                <a:cubicBezTo>
                  <a:pt x="4311524" y="3931303"/>
                  <a:pt x="4320913" y="3921915"/>
                  <a:pt x="4332648" y="3910179"/>
                </a:cubicBezTo>
                <a:cubicBezTo>
                  <a:pt x="4334995" y="3907832"/>
                  <a:pt x="4337342" y="3905485"/>
                  <a:pt x="4339689" y="3903138"/>
                </a:cubicBezTo>
                <a:cubicBezTo>
                  <a:pt x="4351424" y="3891403"/>
                  <a:pt x="4363159" y="3879668"/>
                  <a:pt x="4374895" y="3867932"/>
                </a:cubicBezTo>
                <a:cubicBezTo>
                  <a:pt x="4377242" y="3865586"/>
                  <a:pt x="4379589" y="3863238"/>
                  <a:pt x="4381936" y="3858544"/>
                </a:cubicBezTo>
                <a:cubicBezTo>
                  <a:pt x="4393671" y="3846809"/>
                  <a:pt x="4403059" y="3835074"/>
                  <a:pt x="4414795" y="3820992"/>
                </a:cubicBezTo>
                <a:cubicBezTo>
                  <a:pt x="4414795" y="3818645"/>
                  <a:pt x="4417141" y="3818645"/>
                  <a:pt x="4417141" y="3816298"/>
                </a:cubicBezTo>
                <a:cubicBezTo>
                  <a:pt x="4428877" y="3802215"/>
                  <a:pt x="4440612" y="3788133"/>
                  <a:pt x="4450000" y="3774051"/>
                </a:cubicBezTo>
                <a:cubicBezTo>
                  <a:pt x="4452347" y="3771704"/>
                  <a:pt x="4454694" y="3767009"/>
                  <a:pt x="4457041" y="3764663"/>
                </a:cubicBezTo>
                <a:cubicBezTo>
                  <a:pt x="4464082" y="3752927"/>
                  <a:pt x="4473471" y="3741192"/>
                  <a:pt x="4480512" y="3729457"/>
                </a:cubicBezTo>
                <a:cubicBezTo>
                  <a:pt x="4478165" y="3731804"/>
                  <a:pt x="4475818" y="3736498"/>
                  <a:pt x="4473471" y="3738845"/>
                </a:cubicBezTo>
                <a:cubicBezTo>
                  <a:pt x="4450000" y="3783439"/>
                  <a:pt x="4421835" y="3828033"/>
                  <a:pt x="4391324" y="3867932"/>
                </a:cubicBezTo>
                <a:close/>
                <a:moveTo>
                  <a:pt x="4065084" y="4229378"/>
                </a:moveTo>
                <a:cubicBezTo>
                  <a:pt x="4051002" y="4241113"/>
                  <a:pt x="4036920" y="4252848"/>
                  <a:pt x="4025185" y="4264584"/>
                </a:cubicBezTo>
                <a:cubicBezTo>
                  <a:pt x="4018143" y="4269278"/>
                  <a:pt x="4011102" y="4276319"/>
                  <a:pt x="4004061" y="4281013"/>
                </a:cubicBezTo>
                <a:cubicBezTo>
                  <a:pt x="3997020" y="4285707"/>
                  <a:pt x="3989979" y="4292748"/>
                  <a:pt x="3982938" y="4297442"/>
                </a:cubicBezTo>
                <a:cubicBezTo>
                  <a:pt x="3978244" y="4299789"/>
                  <a:pt x="3975897" y="4302136"/>
                  <a:pt x="3971203" y="4304483"/>
                </a:cubicBezTo>
                <a:cubicBezTo>
                  <a:pt x="3964161" y="4309177"/>
                  <a:pt x="3957120" y="4313871"/>
                  <a:pt x="3950079" y="4318565"/>
                </a:cubicBezTo>
                <a:cubicBezTo>
                  <a:pt x="3947732" y="4320913"/>
                  <a:pt x="3945385" y="4320913"/>
                  <a:pt x="3943038" y="4323260"/>
                </a:cubicBezTo>
                <a:cubicBezTo>
                  <a:pt x="3928956" y="4332648"/>
                  <a:pt x="3914874" y="4342036"/>
                  <a:pt x="3900791" y="4351424"/>
                </a:cubicBezTo>
                <a:cubicBezTo>
                  <a:pt x="3898444" y="4353771"/>
                  <a:pt x="3896097" y="4353771"/>
                  <a:pt x="3891403" y="4356118"/>
                </a:cubicBezTo>
                <a:cubicBezTo>
                  <a:pt x="3884362" y="4360812"/>
                  <a:pt x="3877321" y="4365506"/>
                  <a:pt x="3870279" y="4367854"/>
                </a:cubicBezTo>
                <a:cubicBezTo>
                  <a:pt x="3865585" y="4370201"/>
                  <a:pt x="3860891" y="4372548"/>
                  <a:pt x="3858544" y="4374895"/>
                </a:cubicBezTo>
                <a:cubicBezTo>
                  <a:pt x="3853850" y="4377242"/>
                  <a:pt x="3849156" y="4379589"/>
                  <a:pt x="3846809" y="4381936"/>
                </a:cubicBezTo>
                <a:cubicBezTo>
                  <a:pt x="3849156" y="4379589"/>
                  <a:pt x="3851503" y="4377242"/>
                  <a:pt x="3853850" y="4374895"/>
                </a:cubicBezTo>
                <a:cubicBezTo>
                  <a:pt x="3863239" y="4367854"/>
                  <a:pt x="3872627" y="4360812"/>
                  <a:pt x="3879668" y="4353771"/>
                </a:cubicBezTo>
                <a:cubicBezTo>
                  <a:pt x="3886709" y="4346730"/>
                  <a:pt x="3893750" y="4342036"/>
                  <a:pt x="3900791" y="4334995"/>
                </a:cubicBezTo>
                <a:cubicBezTo>
                  <a:pt x="3910180" y="4327954"/>
                  <a:pt x="3919568" y="4318565"/>
                  <a:pt x="3926609" y="4311525"/>
                </a:cubicBezTo>
                <a:cubicBezTo>
                  <a:pt x="3933650" y="4304483"/>
                  <a:pt x="3940691" y="4299789"/>
                  <a:pt x="3947732" y="4292748"/>
                </a:cubicBezTo>
                <a:cubicBezTo>
                  <a:pt x="3957120" y="4285707"/>
                  <a:pt x="3966509" y="4276319"/>
                  <a:pt x="3973550" y="4266930"/>
                </a:cubicBezTo>
                <a:cubicBezTo>
                  <a:pt x="3980591" y="4259889"/>
                  <a:pt x="3987632" y="4255195"/>
                  <a:pt x="3992326" y="4248154"/>
                </a:cubicBezTo>
                <a:cubicBezTo>
                  <a:pt x="4001714" y="4238766"/>
                  <a:pt x="4011102" y="4229378"/>
                  <a:pt x="4020491" y="4222337"/>
                </a:cubicBezTo>
                <a:cubicBezTo>
                  <a:pt x="4027532" y="4215296"/>
                  <a:pt x="4032226" y="4210602"/>
                  <a:pt x="4039267" y="4203560"/>
                </a:cubicBezTo>
                <a:cubicBezTo>
                  <a:pt x="4048655" y="4194172"/>
                  <a:pt x="4058043" y="4184784"/>
                  <a:pt x="4067432" y="4173049"/>
                </a:cubicBezTo>
                <a:cubicBezTo>
                  <a:pt x="4072126" y="4168354"/>
                  <a:pt x="4079167" y="4161313"/>
                  <a:pt x="4083861" y="4156619"/>
                </a:cubicBezTo>
                <a:cubicBezTo>
                  <a:pt x="4095596" y="4144884"/>
                  <a:pt x="4104984" y="4133149"/>
                  <a:pt x="4116719" y="4121414"/>
                </a:cubicBezTo>
                <a:cubicBezTo>
                  <a:pt x="4121414" y="4116720"/>
                  <a:pt x="4123761" y="4114372"/>
                  <a:pt x="4128455" y="4109678"/>
                </a:cubicBezTo>
                <a:cubicBezTo>
                  <a:pt x="4154272" y="4081514"/>
                  <a:pt x="4177743" y="4053349"/>
                  <a:pt x="4201213" y="4022838"/>
                </a:cubicBezTo>
                <a:cubicBezTo>
                  <a:pt x="4203560" y="4025185"/>
                  <a:pt x="4203560" y="4025185"/>
                  <a:pt x="4205907" y="4025185"/>
                </a:cubicBezTo>
                <a:cubicBezTo>
                  <a:pt x="4205907" y="4025185"/>
                  <a:pt x="4205907" y="4027532"/>
                  <a:pt x="4205907" y="4027532"/>
                </a:cubicBezTo>
                <a:cubicBezTo>
                  <a:pt x="4205907" y="4029879"/>
                  <a:pt x="4203560" y="4034573"/>
                  <a:pt x="4203560" y="4036920"/>
                </a:cubicBezTo>
                <a:cubicBezTo>
                  <a:pt x="4203560" y="4039267"/>
                  <a:pt x="4201213" y="4043961"/>
                  <a:pt x="4201213" y="4046308"/>
                </a:cubicBezTo>
                <a:cubicBezTo>
                  <a:pt x="4198866" y="4048655"/>
                  <a:pt x="4198866" y="4053349"/>
                  <a:pt x="4196519" y="4055696"/>
                </a:cubicBezTo>
                <a:cubicBezTo>
                  <a:pt x="4196519" y="4058043"/>
                  <a:pt x="4194172" y="4062737"/>
                  <a:pt x="4194172" y="4065085"/>
                </a:cubicBezTo>
                <a:cubicBezTo>
                  <a:pt x="4191825" y="4067431"/>
                  <a:pt x="4191825" y="4072125"/>
                  <a:pt x="4189478" y="4074473"/>
                </a:cubicBezTo>
                <a:cubicBezTo>
                  <a:pt x="4189478" y="4076820"/>
                  <a:pt x="4187131" y="4079167"/>
                  <a:pt x="4187131" y="4081514"/>
                </a:cubicBezTo>
                <a:cubicBezTo>
                  <a:pt x="4184784" y="4086208"/>
                  <a:pt x="4184784" y="4088555"/>
                  <a:pt x="4182437" y="4093249"/>
                </a:cubicBezTo>
                <a:cubicBezTo>
                  <a:pt x="4182437" y="4095596"/>
                  <a:pt x="4180090" y="4097943"/>
                  <a:pt x="4180090" y="4100290"/>
                </a:cubicBezTo>
                <a:cubicBezTo>
                  <a:pt x="4177743" y="4104984"/>
                  <a:pt x="4175395" y="4109678"/>
                  <a:pt x="4173049" y="4112026"/>
                </a:cubicBezTo>
                <a:cubicBezTo>
                  <a:pt x="4173049" y="4112026"/>
                  <a:pt x="4173049" y="4114372"/>
                  <a:pt x="4170701" y="4116720"/>
                </a:cubicBezTo>
                <a:cubicBezTo>
                  <a:pt x="4168355" y="4121414"/>
                  <a:pt x="4166007" y="4123761"/>
                  <a:pt x="4163660" y="4128455"/>
                </a:cubicBezTo>
                <a:cubicBezTo>
                  <a:pt x="4161313" y="4126108"/>
                  <a:pt x="4156619" y="4126108"/>
                  <a:pt x="4154272" y="4126108"/>
                </a:cubicBezTo>
                <a:cubicBezTo>
                  <a:pt x="4142537" y="4126108"/>
                  <a:pt x="4133149" y="4135496"/>
                  <a:pt x="4133149" y="4147231"/>
                </a:cubicBezTo>
                <a:cubicBezTo>
                  <a:pt x="4133149" y="4151925"/>
                  <a:pt x="4135496" y="4156619"/>
                  <a:pt x="4137843" y="4161313"/>
                </a:cubicBezTo>
                <a:cubicBezTo>
                  <a:pt x="4119067" y="4180090"/>
                  <a:pt x="4102637" y="4196519"/>
                  <a:pt x="4083861" y="4212948"/>
                </a:cubicBezTo>
                <a:cubicBezTo>
                  <a:pt x="4079167" y="4217643"/>
                  <a:pt x="4072126" y="4222337"/>
                  <a:pt x="4065084" y="4229378"/>
                </a:cubicBezTo>
                <a:close/>
                <a:moveTo>
                  <a:pt x="3797521" y="4417142"/>
                </a:moveTo>
                <a:cubicBezTo>
                  <a:pt x="3776398" y="4433571"/>
                  <a:pt x="3752927" y="4450000"/>
                  <a:pt x="3731804" y="4466429"/>
                </a:cubicBezTo>
                <a:cubicBezTo>
                  <a:pt x="3727110" y="4468777"/>
                  <a:pt x="3722416" y="4473471"/>
                  <a:pt x="3717721" y="4475818"/>
                </a:cubicBezTo>
                <a:cubicBezTo>
                  <a:pt x="3708333" y="4482859"/>
                  <a:pt x="3698945" y="4487553"/>
                  <a:pt x="3689557" y="4494594"/>
                </a:cubicBezTo>
                <a:cubicBezTo>
                  <a:pt x="3698945" y="4487553"/>
                  <a:pt x="3708333" y="4480512"/>
                  <a:pt x="3717721" y="4475818"/>
                </a:cubicBezTo>
                <a:cubicBezTo>
                  <a:pt x="3722416" y="4471123"/>
                  <a:pt x="3727110" y="4468777"/>
                  <a:pt x="3731804" y="4464083"/>
                </a:cubicBezTo>
                <a:cubicBezTo>
                  <a:pt x="3755274" y="4447653"/>
                  <a:pt x="3776398" y="4431224"/>
                  <a:pt x="3797521" y="4414794"/>
                </a:cubicBezTo>
                <a:cubicBezTo>
                  <a:pt x="3802215" y="4410100"/>
                  <a:pt x="3806909" y="4407753"/>
                  <a:pt x="3811603" y="4403059"/>
                </a:cubicBezTo>
                <a:cubicBezTo>
                  <a:pt x="3813950" y="4400712"/>
                  <a:pt x="3816298" y="4398365"/>
                  <a:pt x="3820992" y="4396018"/>
                </a:cubicBezTo>
                <a:cubicBezTo>
                  <a:pt x="3823339" y="4393671"/>
                  <a:pt x="3825686" y="4393671"/>
                  <a:pt x="3828033" y="4391324"/>
                </a:cubicBezTo>
                <a:cubicBezTo>
                  <a:pt x="3823339" y="4396018"/>
                  <a:pt x="3816298" y="4400712"/>
                  <a:pt x="3811603" y="4405406"/>
                </a:cubicBezTo>
                <a:cubicBezTo>
                  <a:pt x="3806909" y="4407753"/>
                  <a:pt x="3802215" y="4412447"/>
                  <a:pt x="3797521" y="4417142"/>
                </a:cubicBezTo>
                <a:close/>
                <a:moveTo>
                  <a:pt x="3278824" y="4705828"/>
                </a:moveTo>
                <a:cubicBezTo>
                  <a:pt x="3269436" y="4710522"/>
                  <a:pt x="3260047" y="4712869"/>
                  <a:pt x="3250659" y="4717563"/>
                </a:cubicBezTo>
                <a:cubicBezTo>
                  <a:pt x="3234230" y="4722258"/>
                  <a:pt x="3217801" y="4729299"/>
                  <a:pt x="3201371" y="4733993"/>
                </a:cubicBezTo>
                <a:cubicBezTo>
                  <a:pt x="3199024" y="4733993"/>
                  <a:pt x="3199024" y="4733993"/>
                  <a:pt x="3196677" y="4733993"/>
                </a:cubicBezTo>
                <a:cubicBezTo>
                  <a:pt x="3170860" y="4741034"/>
                  <a:pt x="3142695" y="4748075"/>
                  <a:pt x="3116878" y="4755116"/>
                </a:cubicBezTo>
                <a:cubicBezTo>
                  <a:pt x="3133307" y="4750422"/>
                  <a:pt x="3147389" y="4745728"/>
                  <a:pt x="3163819" y="4743381"/>
                </a:cubicBezTo>
                <a:cubicBezTo>
                  <a:pt x="3173207" y="4741034"/>
                  <a:pt x="3182595" y="4738687"/>
                  <a:pt x="3191983" y="4736340"/>
                </a:cubicBezTo>
                <a:cubicBezTo>
                  <a:pt x="3208412" y="4731646"/>
                  <a:pt x="3224842" y="4724605"/>
                  <a:pt x="3243618" y="4719911"/>
                </a:cubicBezTo>
                <a:cubicBezTo>
                  <a:pt x="3250659" y="4717563"/>
                  <a:pt x="3257701" y="4715216"/>
                  <a:pt x="3267089" y="4712869"/>
                </a:cubicBezTo>
                <a:cubicBezTo>
                  <a:pt x="3290559" y="4705828"/>
                  <a:pt x="3314030" y="4696440"/>
                  <a:pt x="3335153" y="4687052"/>
                </a:cubicBezTo>
                <a:cubicBezTo>
                  <a:pt x="3335153" y="4687052"/>
                  <a:pt x="3335153" y="4687052"/>
                  <a:pt x="3332806" y="4687052"/>
                </a:cubicBezTo>
                <a:cubicBezTo>
                  <a:pt x="3314030" y="4694093"/>
                  <a:pt x="3297600" y="4698787"/>
                  <a:pt x="3278824" y="4705828"/>
                </a:cubicBezTo>
                <a:close/>
                <a:moveTo>
                  <a:pt x="2753086" y="4830222"/>
                </a:moveTo>
                <a:cubicBezTo>
                  <a:pt x="2748391" y="4832569"/>
                  <a:pt x="2746044" y="4832569"/>
                  <a:pt x="2741350" y="4834916"/>
                </a:cubicBezTo>
                <a:cubicBezTo>
                  <a:pt x="2739003" y="4834916"/>
                  <a:pt x="2736656" y="4837263"/>
                  <a:pt x="2734309" y="4837263"/>
                </a:cubicBezTo>
                <a:cubicBezTo>
                  <a:pt x="2731962" y="4837263"/>
                  <a:pt x="2729615" y="4837263"/>
                  <a:pt x="2727268" y="4839610"/>
                </a:cubicBezTo>
                <a:cubicBezTo>
                  <a:pt x="2731962" y="4837263"/>
                  <a:pt x="2736656" y="4837263"/>
                  <a:pt x="2739003" y="4834916"/>
                </a:cubicBezTo>
                <a:cubicBezTo>
                  <a:pt x="2739003" y="4834916"/>
                  <a:pt x="2739003" y="4834916"/>
                  <a:pt x="2741350" y="4834916"/>
                </a:cubicBezTo>
                <a:cubicBezTo>
                  <a:pt x="2748391" y="4832569"/>
                  <a:pt x="2755433" y="4830222"/>
                  <a:pt x="2762474" y="4825528"/>
                </a:cubicBezTo>
                <a:cubicBezTo>
                  <a:pt x="2762474" y="4825528"/>
                  <a:pt x="2762474" y="4825528"/>
                  <a:pt x="2762474" y="4825528"/>
                </a:cubicBezTo>
                <a:cubicBezTo>
                  <a:pt x="2762474" y="4825528"/>
                  <a:pt x="2760127" y="4825528"/>
                  <a:pt x="2760127" y="4827875"/>
                </a:cubicBezTo>
                <a:cubicBezTo>
                  <a:pt x="2757780" y="4827875"/>
                  <a:pt x="2755433" y="4827875"/>
                  <a:pt x="2753086" y="4830222"/>
                </a:cubicBezTo>
                <a:close/>
                <a:moveTo>
                  <a:pt x="2401029" y="4853692"/>
                </a:moveTo>
                <a:cubicBezTo>
                  <a:pt x="2393987" y="4853692"/>
                  <a:pt x="2386946" y="4853692"/>
                  <a:pt x="2379905" y="4853692"/>
                </a:cubicBezTo>
                <a:cubicBezTo>
                  <a:pt x="2365823" y="4853692"/>
                  <a:pt x="2349394" y="4853692"/>
                  <a:pt x="2335311" y="4851345"/>
                </a:cubicBezTo>
                <a:cubicBezTo>
                  <a:pt x="2325923" y="4851345"/>
                  <a:pt x="2316535" y="4848998"/>
                  <a:pt x="2309494" y="4848998"/>
                </a:cubicBezTo>
                <a:cubicBezTo>
                  <a:pt x="2295412" y="4848998"/>
                  <a:pt x="2283676" y="4846651"/>
                  <a:pt x="2269594" y="4846651"/>
                </a:cubicBezTo>
                <a:cubicBezTo>
                  <a:pt x="2260206" y="4846651"/>
                  <a:pt x="2250818" y="4844304"/>
                  <a:pt x="2241429" y="4844304"/>
                </a:cubicBezTo>
                <a:cubicBezTo>
                  <a:pt x="2229694" y="4841957"/>
                  <a:pt x="2215612" y="4841957"/>
                  <a:pt x="2203877" y="4839610"/>
                </a:cubicBezTo>
                <a:cubicBezTo>
                  <a:pt x="2194488" y="4837263"/>
                  <a:pt x="2185100" y="4837263"/>
                  <a:pt x="2175712" y="4834916"/>
                </a:cubicBezTo>
                <a:cubicBezTo>
                  <a:pt x="2163977" y="4832569"/>
                  <a:pt x="2149895" y="4832569"/>
                  <a:pt x="2138159" y="4830222"/>
                </a:cubicBezTo>
                <a:cubicBezTo>
                  <a:pt x="2128771" y="4827875"/>
                  <a:pt x="2119383" y="4827875"/>
                  <a:pt x="2107648" y="4825528"/>
                </a:cubicBezTo>
                <a:cubicBezTo>
                  <a:pt x="2105301" y="4825528"/>
                  <a:pt x="2100607" y="4825528"/>
                  <a:pt x="2098260" y="4823180"/>
                </a:cubicBezTo>
                <a:cubicBezTo>
                  <a:pt x="2098260" y="4823180"/>
                  <a:pt x="2098260" y="4823180"/>
                  <a:pt x="2100607" y="4823180"/>
                </a:cubicBezTo>
                <a:cubicBezTo>
                  <a:pt x="2112342" y="4825528"/>
                  <a:pt x="2124077" y="4825528"/>
                  <a:pt x="2135812" y="4827875"/>
                </a:cubicBezTo>
                <a:cubicBezTo>
                  <a:pt x="2142854" y="4827875"/>
                  <a:pt x="2152242" y="4830222"/>
                  <a:pt x="2159283" y="4830222"/>
                </a:cubicBezTo>
                <a:cubicBezTo>
                  <a:pt x="2171018" y="4830222"/>
                  <a:pt x="2185100" y="4832569"/>
                  <a:pt x="2196835" y="4832569"/>
                </a:cubicBezTo>
                <a:cubicBezTo>
                  <a:pt x="2203877" y="4832569"/>
                  <a:pt x="2213265" y="4832569"/>
                  <a:pt x="2220306" y="4834916"/>
                </a:cubicBezTo>
                <a:cubicBezTo>
                  <a:pt x="2234388" y="4834916"/>
                  <a:pt x="2246123" y="4837263"/>
                  <a:pt x="2260206" y="4837263"/>
                </a:cubicBezTo>
                <a:cubicBezTo>
                  <a:pt x="2267247" y="4837263"/>
                  <a:pt x="2274288" y="4837263"/>
                  <a:pt x="2278982" y="4837263"/>
                </a:cubicBezTo>
                <a:cubicBezTo>
                  <a:pt x="2300106" y="4837263"/>
                  <a:pt x="2318882" y="4837263"/>
                  <a:pt x="2340005" y="4837263"/>
                </a:cubicBezTo>
                <a:cubicBezTo>
                  <a:pt x="2368170" y="4837263"/>
                  <a:pt x="2396334" y="4837263"/>
                  <a:pt x="2426846" y="4834916"/>
                </a:cubicBezTo>
                <a:cubicBezTo>
                  <a:pt x="2431540" y="4834916"/>
                  <a:pt x="2436234" y="4834916"/>
                  <a:pt x="2443275" y="4834916"/>
                </a:cubicBezTo>
                <a:cubicBezTo>
                  <a:pt x="2466746" y="4832569"/>
                  <a:pt x="2490216" y="4832569"/>
                  <a:pt x="2513687" y="4830222"/>
                </a:cubicBezTo>
                <a:cubicBezTo>
                  <a:pt x="2520728" y="4830222"/>
                  <a:pt x="2525422" y="4827875"/>
                  <a:pt x="2532463" y="4827875"/>
                </a:cubicBezTo>
                <a:cubicBezTo>
                  <a:pt x="2534810" y="4827875"/>
                  <a:pt x="2537157" y="4827875"/>
                  <a:pt x="2539504" y="4827875"/>
                </a:cubicBezTo>
                <a:cubicBezTo>
                  <a:pt x="2539504" y="4827875"/>
                  <a:pt x="2541851" y="4827875"/>
                  <a:pt x="2541851" y="4827875"/>
                </a:cubicBezTo>
                <a:cubicBezTo>
                  <a:pt x="2551239" y="4827875"/>
                  <a:pt x="2558281" y="4825528"/>
                  <a:pt x="2567669" y="4825528"/>
                </a:cubicBezTo>
                <a:cubicBezTo>
                  <a:pt x="2577057" y="4825528"/>
                  <a:pt x="2588792" y="4823180"/>
                  <a:pt x="2598180" y="4823180"/>
                </a:cubicBezTo>
                <a:cubicBezTo>
                  <a:pt x="2607569" y="4823180"/>
                  <a:pt x="2614610" y="4820834"/>
                  <a:pt x="2623998" y="4820834"/>
                </a:cubicBezTo>
                <a:cubicBezTo>
                  <a:pt x="2633386" y="4820834"/>
                  <a:pt x="2642774" y="4818486"/>
                  <a:pt x="2652163" y="4818486"/>
                </a:cubicBezTo>
                <a:cubicBezTo>
                  <a:pt x="2656857" y="4818486"/>
                  <a:pt x="2659204" y="4818486"/>
                  <a:pt x="2663898" y="4816140"/>
                </a:cubicBezTo>
                <a:cubicBezTo>
                  <a:pt x="2666245" y="4823180"/>
                  <a:pt x="2673286" y="4830222"/>
                  <a:pt x="2682674" y="4830222"/>
                </a:cubicBezTo>
                <a:cubicBezTo>
                  <a:pt x="2685021" y="4830222"/>
                  <a:pt x="2685021" y="4830222"/>
                  <a:pt x="2687368" y="4830222"/>
                </a:cubicBezTo>
                <a:cubicBezTo>
                  <a:pt x="2687368" y="4830222"/>
                  <a:pt x="2687368" y="4830222"/>
                  <a:pt x="2687368" y="4830222"/>
                </a:cubicBezTo>
                <a:cubicBezTo>
                  <a:pt x="2682674" y="4834916"/>
                  <a:pt x="2680327" y="4839610"/>
                  <a:pt x="2680327" y="4844304"/>
                </a:cubicBezTo>
                <a:cubicBezTo>
                  <a:pt x="2680327" y="4844304"/>
                  <a:pt x="2680327" y="4844304"/>
                  <a:pt x="2680327" y="4844304"/>
                </a:cubicBezTo>
                <a:cubicBezTo>
                  <a:pt x="2612263" y="4851345"/>
                  <a:pt x="2541851" y="4853692"/>
                  <a:pt x="2471440" y="4853692"/>
                </a:cubicBezTo>
                <a:cubicBezTo>
                  <a:pt x="2445622" y="4856039"/>
                  <a:pt x="2422152" y="4856039"/>
                  <a:pt x="2401029" y="4853692"/>
                </a:cubicBezTo>
                <a:close/>
                <a:moveTo>
                  <a:pt x="1898761" y="4792669"/>
                </a:moveTo>
                <a:lnTo>
                  <a:pt x="1898761" y="4792669"/>
                </a:lnTo>
                <a:cubicBezTo>
                  <a:pt x="1898761" y="4792669"/>
                  <a:pt x="1896414" y="4792669"/>
                  <a:pt x="1896414" y="4792669"/>
                </a:cubicBezTo>
                <a:cubicBezTo>
                  <a:pt x="1896414" y="4792669"/>
                  <a:pt x="1896414" y="4792669"/>
                  <a:pt x="1898761" y="4792669"/>
                </a:cubicBezTo>
                <a:close/>
                <a:moveTo>
                  <a:pt x="1729773" y="4743381"/>
                </a:moveTo>
                <a:cubicBezTo>
                  <a:pt x="1720385" y="4741034"/>
                  <a:pt x="1713344" y="4738687"/>
                  <a:pt x="1703956" y="4736340"/>
                </a:cubicBezTo>
                <a:cubicBezTo>
                  <a:pt x="1708650" y="4736340"/>
                  <a:pt x="1710997" y="4733993"/>
                  <a:pt x="1715691" y="4731646"/>
                </a:cubicBezTo>
                <a:cubicBezTo>
                  <a:pt x="1722732" y="4733993"/>
                  <a:pt x="1727426" y="4736340"/>
                  <a:pt x="1734467" y="4738687"/>
                </a:cubicBezTo>
                <a:cubicBezTo>
                  <a:pt x="1739161" y="4741034"/>
                  <a:pt x="1746203" y="4743381"/>
                  <a:pt x="1750897" y="4743381"/>
                </a:cubicBezTo>
                <a:cubicBezTo>
                  <a:pt x="1755591" y="4745728"/>
                  <a:pt x="1760285" y="4748075"/>
                  <a:pt x="1764979" y="4750422"/>
                </a:cubicBezTo>
                <a:cubicBezTo>
                  <a:pt x="1769673" y="4752769"/>
                  <a:pt x="1772020" y="4752769"/>
                  <a:pt x="1776714" y="4755116"/>
                </a:cubicBezTo>
                <a:cubicBezTo>
                  <a:pt x="1776714" y="4755116"/>
                  <a:pt x="1779061" y="4755116"/>
                  <a:pt x="1779061" y="4755116"/>
                </a:cubicBezTo>
                <a:cubicBezTo>
                  <a:pt x="1772020" y="4752769"/>
                  <a:pt x="1764979" y="4750422"/>
                  <a:pt x="1757938" y="4750422"/>
                </a:cubicBezTo>
                <a:cubicBezTo>
                  <a:pt x="1746203" y="4748075"/>
                  <a:pt x="1739161" y="4745728"/>
                  <a:pt x="1729773" y="4743381"/>
                </a:cubicBezTo>
                <a:close/>
                <a:moveTo>
                  <a:pt x="1645280" y="4717563"/>
                </a:moveTo>
                <a:cubicBezTo>
                  <a:pt x="1635891" y="4715216"/>
                  <a:pt x="1626503" y="4710522"/>
                  <a:pt x="1619462" y="4708175"/>
                </a:cubicBezTo>
                <a:cubicBezTo>
                  <a:pt x="1610074" y="4705828"/>
                  <a:pt x="1600686" y="4701134"/>
                  <a:pt x="1591298" y="4698787"/>
                </a:cubicBezTo>
                <a:cubicBezTo>
                  <a:pt x="1581909" y="4696440"/>
                  <a:pt x="1574868" y="4691746"/>
                  <a:pt x="1565480" y="4689399"/>
                </a:cubicBezTo>
                <a:cubicBezTo>
                  <a:pt x="1556092" y="4684705"/>
                  <a:pt x="1546704" y="4682358"/>
                  <a:pt x="1537315" y="4677664"/>
                </a:cubicBezTo>
                <a:cubicBezTo>
                  <a:pt x="1527927" y="4675317"/>
                  <a:pt x="1520886" y="4670622"/>
                  <a:pt x="1511498" y="4668276"/>
                </a:cubicBezTo>
                <a:cubicBezTo>
                  <a:pt x="1502110" y="4663582"/>
                  <a:pt x="1492722" y="4661234"/>
                  <a:pt x="1483333" y="4656540"/>
                </a:cubicBezTo>
                <a:cubicBezTo>
                  <a:pt x="1473945" y="4654193"/>
                  <a:pt x="1466904" y="4649499"/>
                  <a:pt x="1457516" y="4644805"/>
                </a:cubicBezTo>
                <a:cubicBezTo>
                  <a:pt x="1448128" y="4640111"/>
                  <a:pt x="1438739" y="4635417"/>
                  <a:pt x="1429351" y="4633070"/>
                </a:cubicBezTo>
                <a:cubicBezTo>
                  <a:pt x="1419963" y="4628376"/>
                  <a:pt x="1412922" y="4626029"/>
                  <a:pt x="1403534" y="4621335"/>
                </a:cubicBezTo>
                <a:cubicBezTo>
                  <a:pt x="1394146" y="4616641"/>
                  <a:pt x="1384757" y="4611946"/>
                  <a:pt x="1375369" y="4607252"/>
                </a:cubicBezTo>
                <a:cubicBezTo>
                  <a:pt x="1368328" y="4602558"/>
                  <a:pt x="1358940" y="4600211"/>
                  <a:pt x="1351899" y="4595517"/>
                </a:cubicBezTo>
                <a:cubicBezTo>
                  <a:pt x="1342511" y="4590823"/>
                  <a:pt x="1333122" y="4586129"/>
                  <a:pt x="1323734" y="4581435"/>
                </a:cubicBezTo>
                <a:cubicBezTo>
                  <a:pt x="1316693" y="4576741"/>
                  <a:pt x="1307305" y="4574394"/>
                  <a:pt x="1300264" y="4569700"/>
                </a:cubicBezTo>
                <a:cubicBezTo>
                  <a:pt x="1297917" y="4569700"/>
                  <a:pt x="1297917" y="4567352"/>
                  <a:pt x="1295570" y="4567352"/>
                </a:cubicBezTo>
                <a:cubicBezTo>
                  <a:pt x="1319040" y="4579088"/>
                  <a:pt x="1344858" y="4590823"/>
                  <a:pt x="1370675" y="4602558"/>
                </a:cubicBezTo>
                <a:cubicBezTo>
                  <a:pt x="1370675" y="4602558"/>
                  <a:pt x="1370675" y="4602558"/>
                  <a:pt x="1370675" y="4602558"/>
                </a:cubicBezTo>
                <a:cubicBezTo>
                  <a:pt x="1373022" y="4602558"/>
                  <a:pt x="1373022" y="4604905"/>
                  <a:pt x="1375369" y="4604905"/>
                </a:cubicBezTo>
                <a:cubicBezTo>
                  <a:pt x="1401187" y="4616641"/>
                  <a:pt x="1424657" y="4626029"/>
                  <a:pt x="1450475" y="4637764"/>
                </a:cubicBezTo>
                <a:cubicBezTo>
                  <a:pt x="1452822" y="4637764"/>
                  <a:pt x="1452822" y="4637764"/>
                  <a:pt x="1455169" y="4640111"/>
                </a:cubicBezTo>
                <a:cubicBezTo>
                  <a:pt x="1466904" y="4644805"/>
                  <a:pt x="1478639" y="4649499"/>
                  <a:pt x="1490375" y="4654193"/>
                </a:cubicBezTo>
                <a:cubicBezTo>
                  <a:pt x="1495069" y="4656540"/>
                  <a:pt x="1499763" y="4658887"/>
                  <a:pt x="1506804" y="4658887"/>
                </a:cubicBezTo>
                <a:cubicBezTo>
                  <a:pt x="1518539" y="4663582"/>
                  <a:pt x="1527927" y="4665928"/>
                  <a:pt x="1539662" y="4670622"/>
                </a:cubicBezTo>
                <a:cubicBezTo>
                  <a:pt x="1553745" y="4675317"/>
                  <a:pt x="1567827" y="4680011"/>
                  <a:pt x="1584256" y="4684705"/>
                </a:cubicBezTo>
                <a:cubicBezTo>
                  <a:pt x="1591298" y="4687052"/>
                  <a:pt x="1598339" y="4689399"/>
                  <a:pt x="1605380" y="4691746"/>
                </a:cubicBezTo>
                <a:cubicBezTo>
                  <a:pt x="1607727" y="4691746"/>
                  <a:pt x="1607727" y="4691746"/>
                  <a:pt x="1610074" y="4694093"/>
                </a:cubicBezTo>
                <a:cubicBezTo>
                  <a:pt x="1617115" y="4696440"/>
                  <a:pt x="1624156" y="4698787"/>
                  <a:pt x="1631197" y="4701134"/>
                </a:cubicBezTo>
                <a:cubicBezTo>
                  <a:pt x="1638239" y="4703481"/>
                  <a:pt x="1647627" y="4708175"/>
                  <a:pt x="1654668" y="4710522"/>
                </a:cubicBezTo>
                <a:cubicBezTo>
                  <a:pt x="1664056" y="4715216"/>
                  <a:pt x="1675791" y="4717563"/>
                  <a:pt x="1685179" y="4722258"/>
                </a:cubicBezTo>
                <a:cubicBezTo>
                  <a:pt x="1687526" y="4722258"/>
                  <a:pt x="1689873" y="4724605"/>
                  <a:pt x="1689873" y="4724605"/>
                </a:cubicBezTo>
                <a:cubicBezTo>
                  <a:pt x="1689873" y="4729299"/>
                  <a:pt x="1694567" y="4733993"/>
                  <a:pt x="1696915" y="4736340"/>
                </a:cubicBezTo>
                <a:cubicBezTo>
                  <a:pt x="1692220" y="4733993"/>
                  <a:pt x="1685179" y="4733993"/>
                  <a:pt x="1680485" y="4731646"/>
                </a:cubicBezTo>
                <a:cubicBezTo>
                  <a:pt x="1664056" y="4722258"/>
                  <a:pt x="1654668" y="4719911"/>
                  <a:pt x="1645280" y="4717563"/>
                </a:cubicBezTo>
                <a:close/>
                <a:moveTo>
                  <a:pt x="959942" y="4349077"/>
                </a:moveTo>
                <a:cubicBezTo>
                  <a:pt x="957595" y="4346730"/>
                  <a:pt x="952901" y="4344383"/>
                  <a:pt x="950554" y="4342036"/>
                </a:cubicBezTo>
                <a:cubicBezTo>
                  <a:pt x="952901" y="4342036"/>
                  <a:pt x="952901" y="4342036"/>
                  <a:pt x="955248" y="4342036"/>
                </a:cubicBezTo>
                <a:cubicBezTo>
                  <a:pt x="957595" y="4342036"/>
                  <a:pt x="959942" y="4342036"/>
                  <a:pt x="962289" y="4339689"/>
                </a:cubicBezTo>
                <a:cubicBezTo>
                  <a:pt x="962289" y="4342036"/>
                  <a:pt x="962289" y="4342036"/>
                  <a:pt x="964636" y="4342036"/>
                </a:cubicBezTo>
                <a:cubicBezTo>
                  <a:pt x="964636" y="4342036"/>
                  <a:pt x="964636" y="4342036"/>
                  <a:pt x="964636" y="4344383"/>
                </a:cubicBezTo>
                <a:cubicBezTo>
                  <a:pt x="964636" y="4344383"/>
                  <a:pt x="962289" y="4346730"/>
                  <a:pt x="959942" y="4349077"/>
                </a:cubicBezTo>
                <a:close/>
                <a:moveTo>
                  <a:pt x="924736" y="4311525"/>
                </a:moveTo>
                <a:cubicBezTo>
                  <a:pt x="913001" y="4304483"/>
                  <a:pt x="901266" y="4297442"/>
                  <a:pt x="891878" y="4288054"/>
                </a:cubicBezTo>
                <a:cubicBezTo>
                  <a:pt x="889531" y="4285707"/>
                  <a:pt x="887184" y="4283360"/>
                  <a:pt x="884837" y="4281013"/>
                </a:cubicBezTo>
                <a:cubicBezTo>
                  <a:pt x="877795" y="4276319"/>
                  <a:pt x="873101" y="4271625"/>
                  <a:pt x="866060" y="4264584"/>
                </a:cubicBezTo>
                <a:cubicBezTo>
                  <a:pt x="856672" y="4257542"/>
                  <a:pt x="849631" y="4248154"/>
                  <a:pt x="840243" y="4241113"/>
                </a:cubicBezTo>
                <a:cubicBezTo>
                  <a:pt x="833201" y="4236419"/>
                  <a:pt x="828507" y="4229378"/>
                  <a:pt x="821466" y="4224684"/>
                </a:cubicBezTo>
                <a:cubicBezTo>
                  <a:pt x="814425" y="4217643"/>
                  <a:pt x="805037" y="4210602"/>
                  <a:pt x="797996" y="4201213"/>
                </a:cubicBezTo>
                <a:cubicBezTo>
                  <a:pt x="790955" y="4194172"/>
                  <a:pt x="786261" y="4189478"/>
                  <a:pt x="779219" y="4182437"/>
                </a:cubicBezTo>
                <a:cubicBezTo>
                  <a:pt x="772178" y="4175396"/>
                  <a:pt x="762790" y="4166007"/>
                  <a:pt x="755749" y="4158966"/>
                </a:cubicBezTo>
                <a:cubicBezTo>
                  <a:pt x="748708" y="4151925"/>
                  <a:pt x="744014" y="4147231"/>
                  <a:pt x="736973" y="4140190"/>
                </a:cubicBezTo>
                <a:cubicBezTo>
                  <a:pt x="729931" y="4130802"/>
                  <a:pt x="720543" y="4123761"/>
                  <a:pt x="713502" y="4114372"/>
                </a:cubicBezTo>
                <a:cubicBezTo>
                  <a:pt x="708808" y="4109678"/>
                  <a:pt x="701767" y="4102637"/>
                  <a:pt x="697073" y="4095596"/>
                </a:cubicBezTo>
                <a:cubicBezTo>
                  <a:pt x="687685" y="4083861"/>
                  <a:pt x="675949" y="4074473"/>
                  <a:pt x="666561" y="4062737"/>
                </a:cubicBezTo>
                <a:cubicBezTo>
                  <a:pt x="664214" y="4058043"/>
                  <a:pt x="659520" y="4055696"/>
                  <a:pt x="657173" y="4051002"/>
                </a:cubicBezTo>
                <a:cubicBezTo>
                  <a:pt x="643091" y="4036920"/>
                  <a:pt x="631355" y="4020490"/>
                  <a:pt x="619620" y="4006408"/>
                </a:cubicBezTo>
                <a:cubicBezTo>
                  <a:pt x="619620" y="4006408"/>
                  <a:pt x="619620" y="4006408"/>
                  <a:pt x="619620" y="4004061"/>
                </a:cubicBezTo>
                <a:cubicBezTo>
                  <a:pt x="621967" y="4006408"/>
                  <a:pt x="621967" y="4006408"/>
                  <a:pt x="624314" y="4008755"/>
                </a:cubicBezTo>
                <a:cubicBezTo>
                  <a:pt x="629008" y="4015796"/>
                  <a:pt x="636050" y="4020490"/>
                  <a:pt x="640744" y="4027532"/>
                </a:cubicBezTo>
                <a:cubicBezTo>
                  <a:pt x="647785" y="4036920"/>
                  <a:pt x="657173" y="4046308"/>
                  <a:pt x="666561" y="4053349"/>
                </a:cubicBezTo>
                <a:cubicBezTo>
                  <a:pt x="673602" y="4060390"/>
                  <a:pt x="678296" y="4065085"/>
                  <a:pt x="685338" y="4072125"/>
                </a:cubicBezTo>
                <a:cubicBezTo>
                  <a:pt x="694726" y="4081514"/>
                  <a:pt x="701767" y="4088555"/>
                  <a:pt x="711155" y="4097943"/>
                </a:cubicBezTo>
                <a:cubicBezTo>
                  <a:pt x="718196" y="4104984"/>
                  <a:pt x="722890" y="4109678"/>
                  <a:pt x="729931" y="4116720"/>
                </a:cubicBezTo>
                <a:cubicBezTo>
                  <a:pt x="739320" y="4126108"/>
                  <a:pt x="746361" y="4133149"/>
                  <a:pt x="755749" y="4142537"/>
                </a:cubicBezTo>
                <a:cubicBezTo>
                  <a:pt x="762790" y="4147231"/>
                  <a:pt x="767484" y="4154272"/>
                  <a:pt x="774525" y="4158966"/>
                </a:cubicBezTo>
                <a:cubicBezTo>
                  <a:pt x="783914" y="4168354"/>
                  <a:pt x="793302" y="4175396"/>
                  <a:pt x="802690" y="4184784"/>
                </a:cubicBezTo>
                <a:cubicBezTo>
                  <a:pt x="809731" y="4189478"/>
                  <a:pt x="814425" y="4196519"/>
                  <a:pt x="821466" y="4201213"/>
                </a:cubicBezTo>
                <a:cubicBezTo>
                  <a:pt x="830854" y="4210602"/>
                  <a:pt x="840243" y="4217643"/>
                  <a:pt x="849631" y="4227031"/>
                </a:cubicBezTo>
                <a:cubicBezTo>
                  <a:pt x="854325" y="4231725"/>
                  <a:pt x="861366" y="4236419"/>
                  <a:pt x="866060" y="4241113"/>
                </a:cubicBezTo>
                <a:cubicBezTo>
                  <a:pt x="877795" y="4250501"/>
                  <a:pt x="887184" y="4259889"/>
                  <a:pt x="898919" y="4266930"/>
                </a:cubicBezTo>
                <a:cubicBezTo>
                  <a:pt x="903613" y="4271625"/>
                  <a:pt x="908307" y="4273972"/>
                  <a:pt x="913001" y="4278666"/>
                </a:cubicBezTo>
                <a:cubicBezTo>
                  <a:pt x="924736" y="4288054"/>
                  <a:pt x="934124" y="4295095"/>
                  <a:pt x="945860" y="4304483"/>
                </a:cubicBezTo>
                <a:cubicBezTo>
                  <a:pt x="943513" y="4306830"/>
                  <a:pt x="941166" y="4311525"/>
                  <a:pt x="941166" y="4313871"/>
                </a:cubicBezTo>
                <a:cubicBezTo>
                  <a:pt x="941166" y="4313871"/>
                  <a:pt x="938819" y="4311525"/>
                  <a:pt x="938819" y="4311525"/>
                </a:cubicBezTo>
                <a:cubicBezTo>
                  <a:pt x="929430" y="4316219"/>
                  <a:pt x="927083" y="4313871"/>
                  <a:pt x="924736" y="4311525"/>
                </a:cubicBezTo>
                <a:close/>
                <a:moveTo>
                  <a:pt x="549209" y="3933650"/>
                </a:moveTo>
                <a:cubicBezTo>
                  <a:pt x="528085" y="3910179"/>
                  <a:pt x="506962" y="3886709"/>
                  <a:pt x="488186" y="3860891"/>
                </a:cubicBezTo>
                <a:cubicBezTo>
                  <a:pt x="488186" y="3858544"/>
                  <a:pt x="485839" y="3858544"/>
                  <a:pt x="485839" y="3856197"/>
                </a:cubicBezTo>
                <a:cubicBezTo>
                  <a:pt x="476450" y="3844462"/>
                  <a:pt x="467062" y="3832727"/>
                  <a:pt x="457674" y="3820992"/>
                </a:cubicBezTo>
                <a:cubicBezTo>
                  <a:pt x="457674" y="3820992"/>
                  <a:pt x="455327" y="3818645"/>
                  <a:pt x="455327" y="3818645"/>
                </a:cubicBezTo>
                <a:cubicBezTo>
                  <a:pt x="448286" y="3806909"/>
                  <a:pt x="441245" y="3795174"/>
                  <a:pt x="436551" y="3783439"/>
                </a:cubicBezTo>
                <a:cubicBezTo>
                  <a:pt x="436551" y="3781092"/>
                  <a:pt x="434204" y="3778745"/>
                  <a:pt x="434204" y="3778745"/>
                </a:cubicBezTo>
                <a:cubicBezTo>
                  <a:pt x="429509" y="3769357"/>
                  <a:pt x="424815" y="3759969"/>
                  <a:pt x="420121" y="3748233"/>
                </a:cubicBezTo>
                <a:cubicBezTo>
                  <a:pt x="417774" y="3745886"/>
                  <a:pt x="417774" y="3741192"/>
                  <a:pt x="415427" y="3738845"/>
                </a:cubicBezTo>
                <a:cubicBezTo>
                  <a:pt x="415427" y="3738845"/>
                  <a:pt x="415427" y="3738845"/>
                  <a:pt x="415427" y="3738845"/>
                </a:cubicBezTo>
                <a:cubicBezTo>
                  <a:pt x="417774" y="3743539"/>
                  <a:pt x="422468" y="3750580"/>
                  <a:pt x="424815" y="3755274"/>
                </a:cubicBezTo>
                <a:cubicBezTo>
                  <a:pt x="429509" y="3762315"/>
                  <a:pt x="434204" y="3769357"/>
                  <a:pt x="438898" y="3776398"/>
                </a:cubicBezTo>
                <a:cubicBezTo>
                  <a:pt x="450633" y="3792827"/>
                  <a:pt x="462368" y="3809256"/>
                  <a:pt x="474103" y="3828033"/>
                </a:cubicBezTo>
                <a:cubicBezTo>
                  <a:pt x="481145" y="3837421"/>
                  <a:pt x="488186" y="3846809"/>
                  <a:pt x="492880" y="3856197"/>
                </a:cubicBezTo>
                <a:cubicBezTo>
                  <a:pt x="502268" y="3870280"/>
                  <a:pt x="514003" y="3884362"/>
                  <a:pt x="525738" y="3898444"/>
                </a:cubicBezTo>
                <a:cubicBezTo>
                  <a:pt x="532780" y="3910179"/>
                  <a:pt x="542168" y="3919567"/>
                  <a:pt x="549209" y="3928956"/>
                </a:cubicBezTo>
                <a:cubicBezTo>
                  <a:pt x="556250" y="3938344"/>
                  <a:pt x="563291" y="3947732"/>
                  <a:pt x="570332" y="3957120"/>
                </a:cubicBezTo>
                <a:cubicBezTo>
                  <a:pt x="565638" y="3952426"/>
                  <a:pt x="560944" y="3947732"/>
                  <a:pt x="556250" y="3943038"/>
                </a:cubicBezTo>
                <a:cubicBezTo>
                  <a:pt x="553903" y="3940691"/>
                  <a:pt x="551556" y="3935997"/>
                  <a:pt x="549209" y="3933650"/>
                </a:cubicBezTo>
                <a:close/>
                <a:moveTo>
                  <a:pt x="410733" y="3741192"/>
                </a:moveTo>
                <a:cubicBezTo>
                  <a:pt x="415427" y="3750580"/>
                  <a:pt x="420121" y="3759969"/>
                  <a:pt x="424815" y="3769357"/>
                </a:cubicBezTo>
                <a:cubicBezTo>
                  <a:pt x="424815" y="3771704"/>
                  <a:pt x="427162" y="3774051"/>
                  <a:pt x="427162" y="3776398"/>
                </a:cubicBezTo>
                <a:cubicBezTo>
                  <a:pt x="431857" y="3785786"/>
                  <a:pt x="436551" y="3797521"/>
                  <a:pt x="443592" y="3806909"/>
                </a:cubicBezTo>
                <a:cubicBezTo>
                  <a:pt x="443592" y="3806909"/>
                  <a:pt x="443592" y="3809256"/>
                  <a:pt x="445939" y="3809256"/>
                </a:cubicBezTo>
                <a:cubicBezTo>
                  <a:pt x="356751" y="3687210"/>
                  <a:pt x="279299" y="3541693"/>
                  <a:pt x="215928" y="3377400"/>
                </a:cubicBezTo>
                <a:cubicBezTo>
                  <a:pt x="222969" y="3393829"/>
                  <a:pt x="230011" y="3407912"/>
                  <a:pt x="237052" y="3424341"/>
                </a:cubicBezTo>
                <a:cubicBezTo>
                  <a:pt x="241746" y="3433729"/>
                  <a:pt x="244093" y="3443117"/>
                  <a:pt x="248787" y="3450158"/>
                </a:cubicBezTo>
                <a:cubicBezTo>
                  <a:pt x="255828" y="3461893"/>
                  <a:pt x="260522" y="3475976"/>
                  <a:pt x="267563" y="3487711"/>
                </a:cubicBezTo>
                <a:cubicBezTo>
                  <a:pt x="274604" y="3501793"/>
                  <a:pt x="281646" y="3515876"/>
                  <a:pt x="288687" y="3527611"/>
                </a:cubicBezTo>
                <a:cubicBezTo>
                  <a:pt x="293381" y="3536999"/>
                  <a:pt x="298075" y="3544040"/>
                  <a:pt x="302769" y="3553428"/>
                </a:cubicBezTo>
                <a:cubicBezTo>
                  <a:pt x="312157" y="3569858"/>
                  <a:pt x="321545" y="3588634"/>
                  <a:pt x="330934" y="3605063"/>
                </a:cubicBezTo>
                <a:cubicBezTo>
                  <a:pt x="333281" y="3612105"/>
                  <a:pt x="337975" y="3616799"/>
                  <a:pt x="342669" y="3623840"/>
                </a:cubicBezTo>
                <a:cubicBezTo>
                  <a:pt x="354404" y="3642616"/>
                  <a:pt x="366139" y="3661392"/>
                  <a:pt x="375527" y="3680169"/>
                </a:cubicBezTo>
                <a:cubicBezTo>
                  <a:pt x="380222" y="3684863"/>
                  <a:pt x="382569" y="3691904"/>
                  <a:pt x="387263" y="3696598"/>
                </a:cubicBezTo>
                <a:cubicBezTo>
                  <a:pt x="391957" y="3705986"/>
                  <a:pt x="398998" y="3715374"/>
                  <a:pt x="406039" y="3724763"/>
                </a:cubicBezTo>
                <a:cubicBezTo>
                  <a:pt x="406039" y="3727110"/>
                  <a:pt x="408386" y="3727110"/>
                  <a:pt x="408386" y="3729457"/>
                </a:cubicBezTo>
                <a:cubicBezTo>
                  <a:pt x="408386" y="3734151"/>
                  <a:pt x="410733" y="3736498"/>
                  <a:pt x="410733" y="3741192"/>
                </a:cubicBezTo>
                <a:close/>
                <a:moveTo>
                  <a:pt x="173681" y="3262394"/>
                </a:moveTo>
                <a:cubicBezTo>
                  <a:pt x="171334" y="3253006"/>
                  <a:pt x="166640" y="3241271"/>
                  <a:pt x="164293" y="3231883"/>
                </a:cubicBezTo>
                <a:cubicBezTo>
                  <a:pt x="159599" y="3217801"/>
                  <a:pt x="154905" y="3203718"/>
                  <a:pt x="150211" y="3187289"/>
                </a:cubicBezTo>
                <a:cubicBezTo>
                  <a:pt x="147864" y="3180248"/>
                  <a:pt x="145517" y="3170860"/>
                  <a:pt x="143170" y="3163819"/>
                </a:cubicBezTo>
                <a:cubicBezTo>
                  <a:pt x="136129" y="3140348"/>
                  <a:pt x="129088" y="3119225"/>
                  <a:pt x="124393" y="3095754"/>
                </a:cubicBezTo>
                <a:cubicBezTo>
                  <a:pt x="122046" y="3088713"/>
                  <a:pt x="122046" y="3084019"/>
                  <a:pt x="119699" y="3076978"/>
                </a:cubicBezTo>
                <a:cubicBezTo>
                  <a:pt x="117352" y="3072284"/>
                  <a:pt x="117352" y="3065243"/>
                  <a:pt x="115005" y="3060549"/>
                </a:cubicBezTo>
                <a:cubicBezTo>
                  <a:pt x="115005" y="3060549"/>
                  <a:pt x="115005" y="3060549"/>
                  <a:pt x="115005" y="3060549"/>
                </a:cubicBezTo>
                <a:cubicBezTo>
                  <a:pt x="115005" y="3060549"/>
                  <a:pt x="115005" y="3062896"/>
                  <a:pt x="115005" y="3062896"/>
                </a:cubicBezTo>
                <a:cubicBezTo>
                  <a:pt x="117352" y="3072284"/>
                  <a:pt x="122046" y="3081672"/>
                  <a:pt x="124393" y="3091060"/>
                </a:cubicBezTo>
                <a:cubicBezTo>
                  <a:pt x="129088" y="3102796"/>
                  <a:pt x="131435" y="3114531"/>
                  <a:pt x="136129" y="3126266"/>
                </a:cubicBezTo>
                <a:cubicBezTo>
                  <a:pt x="138476" y="3135654"/>
                  <a:pt x="143170" y="3145042"/>
                  <a:pt x="145517" y="3154431"/>
                </a:cubicBezTo>
                <a:cubicBezTo>
                  <a:pt x="150211" y="3166166"/>
                  <a:pt x="154905" y="3177901"/>
                  <a:pt x="157252" y="3189636"/>
                </a:cubicBezTo>
                <a:cubicBezTo>
                  <a:pt x="159599" y="3199024"/>
                  <a:pt x="164293" y="3208413"/>
                  <a:pt x="166640" y="3215454"/>
                </a:cubicBezTo>
                <a:cubicBezTo>
                  <a:pt x="171334" y="3227189"/>
                  <a:pt x="176028" y="3238924"/>
                  <a:pt x="180723" y="3250659"/>
                </a:cubicBezTo>
                <a:cubicBezTo>
                  <a:pt x="185417" y="3260048"/>
                  <a:pt x="187764" y="3267089"/>
                  <a:pt x="192458" y="3276477"/>
                </a:cubicBezTo>
                <a:cubicBezTo>
                  <a:pt x="197152" y="3288212"/>
                  <a:pt x="201846" y="3299947"/>
                  <a:pt x="208887" y="3309335"/>
                </a:cubicBezTo>
                <a:cubicBezTo>
                  <a:pt x="213581" y="3316377"/>
                  <a:pt x="215928" y="3325765"/>
                  <a:pt x="220622" y="3332806"/>
                </a:cubicBezTo>
                <a:cubicBezTo>
                  <a:pt x="225316" y="3344541"/>
                  <a:pt x="232358" y="3356276"/>
                  <a:pt x="237052" y="3368012"/>
                </a:cubicBezTo>
                <a:cubicBezTo>
                  <a:pt x="241746" y="3375053"/>
                  <a:pt x="244093" y="3382094"/>
                  <a:pt x="248787" y="3389135"/>
                </a:cubicBezTo>
                <a:cubicBezTo>
                  <a:pt x="255828" y="3400870"/>
                  <a:pt x="262869" y="3412606"/>
                  <a:pt x="269910" y="3424341"/>
                </a:cubicBezTo>
                <a:cubicBezTo>
                  <a:pt x="269910" y="3424341"/>
                  <a:pt x="269910" y="3424341"/>
                  <a:pt x="269910" y="3424341"/>
                </a:cubicBezTo>
                <a:cubicBezTo>
                  <a:pt x="272257" y="3431382"/>
                  <a:pt x="276951" y="3440770"/>
                  <a:pt x="279299" y="3447811"/>
                </a:cubicBezTo>
                <a:cubicBezTo>
                  <a:pt x="283993" y="3459547"/>
                  <a:pt x="288687" y="3471282"/>
                  <a:pt x="293381" y="3480670"/>
                </a:cubicBezTo>
                <a:cubicBezTo>
                  <a:pt x="293381" y="3480670"/>
                  <a:pt x="293381" y="3483017"/>
                  <a:pt x="295728" y="3483017"/>
                </a:cubicBezTo>
                <a:cubicBezTo>
                  <a:pt x="293381" y="3485364"/>
                  <a:pt x="291034" y="3490058"/>
                  <a:pt x="291034" y="3494752"/>
                </a:cubicBezTo>
                <a:cubicBezTo>
                  <a:pt x="291034" y="3506487"/>
                  <a:pt x="298075" y="3513529"/>
                  <a:pt x="309810" y="3515876"/>
                </a:cubicBezTo>
                <a:cubicBezTo>
                  <a:pt x="314504" y="3522917"/>
                  <a:pt x="316851" y="3532305"/>
                  <a:pt x="321545" y="3539346"/>
                </a:cubicBezTo>
                <a:cubicBezTo>
                  <a:pt x="326239" y="3548734"/>
                  <a:pt x="330934" y="3555775"/>
                  <a:pt x="333281" y="3565164"/>
                </a:cubicBezTo>
                <a:cubicBezTo>
                  <a:pt x="335628" y="3569858"/>
                  <a:pt x="337975" y="3574552"/>
                  <a:pt x="340322" y="3581593"/>
                </a:cubicBezTo>
                <a:cubicBezTo>
                  <a:pt x="356751" y="3623840"/>
                  <a:pt x="373180" y="3668434"/>
                  <a:pt x="391957" y="3710680"/>
                </a:cubicBezTo>
                <a:cubicBezTo>
                  <a:pt x="391957" y="3713028"/>
                  <a:pt x="394304" y="3715374"/>
                  <a:pt x="394304" y="3715374"/>
                </a:cubicBezTo>
                <a:cubicBezTo>
                  <a:pt x="394304" y="3715374"/>
                  <a:pt x="394304" y="3715374"/>
                  <a:pt x="394304" y="3713028"/>
                </a:cubicBezTo>
                <a:cubicBezTo>
                  <a:pt x="384916" y="3698945"/>
                  <a:pt x="377874" y="3687210"/>
                  <a:pt x="368486" y="3673128"/>
                </a:cubicBezTo>
                <a:cubicBezTo>
                  <a:pt x="361445" y="3661392"/>
                  <a:pt x="354404" y="3649657"/>
                  <a:pt x="347363" y="3637922"/>
                </a:cubicBezTo>
                <a:cubicBezTo>
                  <a:pt x="340322" y="3623840"/>
                  <a:pt x="330934" y="3612105"/>
                  <a:pt x="323892" y="3598022"/>
                </a:cubicBezTo>
                <a:cubicBezTo>
                  <a:pt x="316851" y="3586287"/>
                  <a:pt x="312157" y="3574552"/>
                  <a:pt x="305116" y="3562816"/>
                </a:cubicBezTo>
                <a:cubicBezTo>
                  <a:pt x="298075" y="3548734"/>
                  <a:pt x="288687" y="3532305"/>
                  <a:pt x="281646" y="3518223"/>
                </a:cubicBezTo>
                <a:cubicBezTo>
                  <a:pt x="276951" y="3508834"/>
                  <a:pt x="272257" y="3497099"/>
                  <a:pt x="265216" y="3487711"/>
                </a:cubicBezTo>
                <a:cubicBezTo>
                  <a:pt x="255828" y="3468935"/>
                  <a:pt x="246440" y="3452505"/>
                  <a:pt x="239399" y="3433729"/>
                </a:cubicBezTo>
                <a:cubicBezTo>
                  <a:pt x="234705" y="3426688"/>
                  <a:pt x="232358" y="3419647"/>
                  <a:pt x="227664" y="3410258"/>
                </a:cubicBezTo>
                <a:cubicBezTo>
                  <a:pt x="215928" y="3386788"/>
                  <a:pt x="206540" y="3360971"/>
                  <a:pt x="194805" y="3335153"/>
                </a:cubicBezTo>
                <a:cubicBezTo>
                  <a:pt x="192458" y="3328112"/>
                  <a:pt x="187764" y="3318724"/>
                  <a:pt x="185417" y="3311683"/>
                </a:cubicBezTo>
                <a:cubicBezTo>
                  <a:pt x="185417" y="3295253"/>
                  <a:pt x="180723" y="3278824"/>
                  <a:pt x="173681" y="3262394"/>
                </a:cubicBezTo>
                <a:close/>
                <a:moveTo>
                  <a:pt x="37553" y="2178059"/>
                </a:moveTo>
                <a:cubicBezTo>
                  <a:pt x="37553" y="2175712"/>
                  <a:pt x="37553" y="2171018"/>
                  <a:pt x="37553" y="2168671"/>
                </a:cubicBezTo>
                <a:cubicBezTo>
                  <a:pt x="39900" y="2154589"/>
                  <a:pt x="39900" y="2140506"/>
                  <a:pt x="42247" y="2126424"/>
                </a:cubicBezTo>
                <a:cubicBezTo>
                  <a:pt x="42247" y="2126424"/>
                  <a:pt x="42247" y="2124077"/>
                  <a:pt x="42247" y="2124077"/>
                </a:cubicBezTo>
                <a:cubicBezTo>
                  <a:pt x="44594" y="2107648"/>
                  <a:pt x="46941" y="2091218"/>
                  <a:pt x="49288" y="2079483"/>
                </a:cubicBezTo>
                <a:cubicBezTo>
                  <a:pt x="49288" y="2077136"/>
                  <a:pt x="49288" y="2077136"/>
                  <a:pt x="49288" y="2074789"/>
                </a:cubicBezTo>
                <a:cubicBezTo>
                  <a:pt x="49288" y="2074789"/>
                  <a:pt x="51635" y="2074789"/>
                  <a:pt x="53982" y="2074789"/>
                </a:cubicBezTo>
                <a:cubicBezTo>
                  <a:pt x="51635" y="2086524"/>
                  <a:pt x="49288" y="2100607"/>
                  <a:pt x="49288" y="2112342"/>
                </a:cubicBezTo>
                <a:cubicBezTo>
                  <a:pt x="49288" y="2117036"/>
                  <a:pt x="46941" y="2121730"/>
                  <a:pt x="46941" y="2126424"/>
                </a:cubicBezTo>
                <a:cubicBezTo>
                  <a:pt x="42247" y="2145201"/>
                  <a:pt x="39900" y="2161630"/>
                  <a:pt x="37553" y="2178059"/>
                </a:cubicBezTo>
                <a:cubicBezTo>
                  <a:pt x="37553" y="2180406"/>
                  <a:pt x="37553" y="2182753"/>
                  <a:pt x="37553" y="2185100"/>
                </a:cubicBezTo>
                <a:cubicBezTo>
                  <a:pt x="35206" y="2199183"/>
                  <a:pt x="35206" y="2213265"/>
                  <a:pt x="32859" y="2227347"/>
                </a:cubicBezTo>
                <a:cubicBezTo>
                  <a:pt x="32859" y="2227347"/>
                  <a:pt x="32859" y="2227347"/>
                  <a:pt x="32859" y="2225000"/>
                </a:cubicBezTo>
                <a:cubicBezTo>
                  <a:pt x="32859" y="2208571"/>
                  <a:pt x="35206" y="2192142"/>
                  <a:pt x="37553" y="2178059"/>
                </a:cubicBezTo>
                <a:close/>
                <a:moveTo>
                  <a:pt x="77453" y="1924578"/>
                </a:moveTo>
                <a:cubicBezTo>
                  <a:pt x="79800" y="1912843"/>
                  <a:pt x="82147" y="1901108"/>
                  <a:pt x="86841" y="1887025"/>
                </a:cubicBezTo>
                <a:cubicBezTo>
                  <a:pt x="89188" y="1877637"/>
                  <a:pt x="91535" y="1868249"/>
                  <a:pt x="93882" y="1861208"/>
                </a:cubicBezTo>
                <a:cubicBezTo>
                  <a:pt x="96229" y="1849473"/>
                  <a:pt x="98576" y="1840084"/>
                  <a:pt x="103270" y="1828349"/>
                </a:cubicBezTo>
                <a:cubicBezTo>
                  <a:pt x="105617" y="1818961"/>
                  <a:pt x="107964" y="1809573"/>
                  <a:pt x="112658" y="1800185"/>
                </a:cubicBezTo>
                <a:cubicBezTo>
                  <a:pt x="115005" y="1790796"/>
                  <a:pt x="119699" y="1779061"/>
                  <a:pt x="122046" y="1769673"/>
                </a:cubicBezTo>
                <a:cubicBezTo>
                  <a:pt x="124393" y="1760285"/>
                  <a:pt x="129088" y="1750897"/>
                  <a:pt x="131435" y="1741508"/>
                </a:cubicBezTo>
                <a:cubicBezTo>
                  <a:pt x="133782" y="1732120"/>
                  <a:pt x="138476" y="1722732"/>
                  <a:pt x="140823" y="1713344"/>
                </a:cubicBezTo>
                <a:cubicBezTo>
                  <a:pt x="140823" y="1703956"/>
                  <a:pt x="143170" y="1694568"/>
                  <a:pt x="147864" y="1685179"/>
                </a:cubicBezTo>
                <a:cubicBezTo>
                  <a:pt x="152558" y="1675791"/>
                  <a:pt x="154905" y="1666403"/>
                  <a:pt x="159599" y="1657015"/>
                </a:cubicBezTo>
                <a:cubicBezTo>
                  <a:pt x="164293" y="1647627"/>
                  <a:pt x="166640" y="1638238"/>
                  <a:pt x="171334" y="1628850"/>
                </a:cubicBezTo>
                <a:cubicBezTo>
                  <a:pt x="176028" y="1619462"/>
                  <a:pt x="178376" y="1610074"/>
                  <a:pt x="183070" y="1600686"/>
                </a:cubicBezTo>
                <a:cubicBezTo>
                  <a:pt x="187764" y="1591297"/>
                  <a:pt x="190111" y="1581909"/>
                  <a:pt x="194805" y="1574868"/>
                </a:cubicBezTo>
                <a:cubicBezTo>
                  <a:pt x="199499" y="1565480"/>
                  <a:pt x="201846" y="1556092"/>
                  <a:pt x="206540" y="1546704"/>
                </a:cubicBezTo>
                <a:cubicBezTo>
                  <a:pt x="211234" y="1537315"/>
                  <a:pt x="215928" y="1530274"/>
                  <a:pt x="218275" y="1520886"/>
                </a:cubicBezTo>
                <a:cubicBezTo>
                  <a:pt x="222969" y="1511498"/>
                  <a:pt x="227664" y="1502110"/>
                  <a:pt x="232358" y="1495069"/>
                </a:cubicBezTo>
                <a:cubicBezTo>
                  <a:pt x="237052" y="1485680"/>
                  <a:pt x="241746" y="1478639"/>
                  <a:pt x="246440" y="1469251"/>
                </a:cubicBezTo>
                <a:cubicBezTo>
                  <a:pt x="251134" y="1459863"/>
                  <a:pt x="255828" y="1450475"/>
                  <a:pt x="260522" y="1443434"/>
                </a:cubicBezTo>
                <a:cubicBezTo>
                  <a:pt x="262869" y="1441087"/>
                  <a:pt x="265216" y="1436392"/>
                  <a:pt x="265216" y="1434045"/>
                </a:cubicBezTo>
                <a:cubicBezTo>
                  <a:pt x="260522" y="1443434"/>
                  <a:pt x="255828" y="1455169"/>
                  <a:pt x="253481" y="1464557"/>
                </a:cubicBezTo>
                <a:cubicBezTo>
                  <a:pt x="248787" y="1476292"/>
                  <a:pt x="244093" y="1488027"/>
                  <a:pt x="239399" y="1499763"/>
                </a:cubicBezTo>
                <a:cubicBezTo>
                  <a:pt x="232358" y="1516192"/>
                  <a:pt x="227664" y="1532621"/>
                  <a:pt x="220622" y="1546704"/>
                </a:cubicBezTo>
                <a:cubicBezTo>
                  <a:pt x="215928" y="1558439"/>
                  <a:pt x="211234" y="1570174"/>
                  <a:pt x="206540" y="1579562"/>
                </a:cubicBezTo>
                <a:cubicBezTo>
                  <a:pt x="199499" y="1595992"/>
                  <a:pt x="194805" y="1614768"/>
                  <a:pt x="187764" y="1631197"/>
                </a:cubicBezTo>
                <a:cubicBezTo>
                  <a:pt x="183070" y="1640586"/>
                  <a:pt x="180723" y="1652321"/>
                  <a:pt x="176028" y="1661709"/>
                </a:cubicBezTo>
                <a:cubicBezTo>
                  <a:pt x="168987" y="1682832"/>
                  <a:pt x="161946" y="1701609"/>
                  <a:pt x="157252" y="1722732"/>
                </a:cubicBezTo>
                <a:cubicBezTo>
                  <a:pt x="154905" y="1727426"/>
                  <a:pt x="154905" y="1732120"/>
                  <a:pt x="152558" y="1736814"/>
                </a:cubicBezTo>
                <a:cubicBezTo>
                  <a:pt x="147864" y="1748550"/>
                  <a:pt x="143170" y="1760285"/>
                  <a:pt x="138476" y="1772020"/>
                </a:cubicBezTo>
                <a:cubicBezTo>
                  <a:pt x="136129" y="1779061"/>
                  <a:pt x="133782" y="1788449"/>
                  <a:pt x="131435" y="1795491"/>
                </a:cubicBezTo>
                <a:cubicBezTo>
                  <a:pt x="126741" y="1807226"/>
                  <a:pt x="124393" y="1816614"/>
                  <a:pt x="119699" y="1828349"/>
                </a:cubicBezTo>
                <a:cubicBezTo>
                  <a:pt x="117352" y="1835390"/>
                  <a:pt x="115005" y="1844779"/>
                  <a:pt x="112658" y="1851820"/>
                </a:cubicBezTo>
                <a:cubicBezTo>
                  <a:pt x="110311" y="1863555"/>
                  <a:pt x="105617" y="1872943"/>
                  <a:pt x="103270" y="1884678"/>
                </a:cubicBezTo>
                <a:cubicBezTo>
                  <a:pt x="100923" y="1891719"/>
                  <a:pt x="98576" y="1901108"/>
                  <a:pt x="96229" y="1908149"/>
                </a:cubicBezTo>
                <a:cubicBezTo>
                  <a:pt x="93882" y="1917537"/>
                  <a:pt x="89188" y="1929272"/>
                  <a:pt x="86841" y="1938660"/>
                </a:cubicBezTo>
                <a:cubicBezTo>
                  <a:pt x="84494" y="1948049"/>
                  <a:pt x="82147" y="1955090"/>
                  <a:pt x="79800" y="1962131"/>
                </a:cubicBezTo>
                <a:cubicBezTo>
                  <a:pt x="75105" y="1971519"/>
                  <a:pt x="72758" y="1978560"/>
                  <a:pt x="70411" y="1985601"/>
                </a:cubicBezTo>
                <a:cubicBezTo>
                  <a:pt x="70411" y="1985601"/>
                  <a:pt x="70411" y="1985601"/>
                  <a:pt x="70411" y="1985601"/>
                </a:cubicBezTo>
                <a:cubicBezTo>
                  <a:pt x="68064" y="1985601"/>
                  <a:pt x="68064" y="1985601"/>
                  <a:pt x="65717" y="1987948"/>
                </a:cubicBezTo>
                <a:cubicBezTo>
                  <a:pt x="65717" y="1987948"/>
                  <a:pt x="65717" y="1987948"/>
                  <a:pt x="65717" y="1990295"/>
                </a:cubicBezTo>
                <a:cubicBezTo>
                  <a:pt x="65717" y="1990295"/>
                  <a:pt x="65717" y="1990295"/>
                  <a:pt x="65717" y="1992643"/>
                </a:cubicBezTo>
                <a:cubicBezTo>
                  <a:pt x="65717" y="1992643"/>
                  <a:pt x="65717" y="1992643"/>
                  <a:pt x="63370" y="1992643"/>
                </a:cubicBezTo>
                <a:cubicBezTo>
                  <a:pt x="65717" y="1976213"/>
                  <a:pt x="68064" y="1962131"/>
                  <a:pt x="70411" y="1948049"/>
                </a:cubicBezTo>
                <a:cubicBezTo>
                  <a:pt x="72758" y="1941007"/>
                  <a:pt x="75105" y="1931619"/>
                  <a:pt x="77453" y="1924578"/>
                </a:cubicBezTo>
                <a:close/>
                <a:moveTo>
                  <a:pt x="330934" y="1293223"/>
                </a:moveTo>
                <a:cubicBezTo>
                  <a:pt x="335628" y="1283834"/>
                  <a:pt x="340322" y="1274446"/>
                  <a:pt x="345016" y="1265058"/>
                </a:cubicBezTo>
                <a:cubicBezTo>
                  <a:pt x="345016" y="1262711"/>
                  <a:pt x="347363" y="1262711"/>
                  <a:pt x="347363" y="1260364"/>
                </a:cubicBezTo>
                <a:cubicBezTo>
                  <a:pt x="352057" y="1248629"/>
                  <a:pt x="356751" y="1239241"/>
                  <a:pt x="363792" y="1227505"/>
                </a:cubicBezTo>
                <a:cubicBezTo>
                  <a:pt x="366139" y="1225158"/>
                  <a:pt x="366139" y="1220464"/>
                  <a:pt x="368486" y="1218117"/>
                </a:cubicBezTo>
                <a:cubicBezTo>
                  <a:pt x="373180" y="1211076"/>
                  <a:pt x="375527" y="1204035"/>
                  <a:pt x="380222" y="1196994"/>
                </a:cubicBezTo>
                <a:cubicBezTo>
                  <a:pt x="380222" y="1194647"/>
                  <a:pt x="382569" y="1194647"/>
                  <a:pt x="382569" y="1192300"/>
                </a:cubicBezTo>
                <a:cubicBezTo>
                  <a:pt x="394304" y="1178217"/>
                  <a:pt x="403692" y="1166482"/>
                  <a:pt x="415427" y="1159441"/>
                </a:cubicBezTo>
                <a:cubicBezTo>
                  <a:pt x="413080" y="1164135"/>
                  <a:pt x="410733" y="1166482"/>
                  <a:pt x="408386" y="1171176"/>
                </a:cubicBezTo>
                <a:cubicBezTo>
                  <a:pt x="403692" y="1178217"/>
                  <a:pt x="398998" y="1187606"/>
                  <a:pt x="394304" y="1194647"/>
                </a:cubicBezTo>
                <a:cubicBezTo>
                  <a:pt x="382569" y="1215770"/>
                  <a:pt x="368486" y="1236893"/>
                  <a:pt x="356751" y="1258017"/>
                </a:cubicBezTo>
                <a:cubicBezTo>
                  <a:pt x="352057" y="1258017"/>
                  <a:pt x="352057" y="1258017"/>
                  <a:pt x="352057" y="1260364"/>
                </a:cubicBezTo>
                <a:cubicBezTo>
                  <a:pt x="342669" y="1279140"/>
                  <a:pt x="330934" y="1295570"/>
                  <a:pt x="321545" y="1314346"/>
                </a:cubicBezTo>
                <a:cubicBezTo>
                  <a:pt x="323892" y="1311999"/>
                  <a:pt x="323892" y="1307305"/>
                  <a:pt x="326239" y="1304958"/>
                </a:cubicBezTo>
                <a:cubicBezTo>
                  <a:pt x="326239" y="1300264"/>
                  <a:pt x="328587" y="1297917"/>
                  <a:pt x="330934" y="1293223"/>
                </a:cubicBezTo>
                <a:close/>
                <a:moveTo>
                  <a:pt x="621967" y="875448"/>
                </a:moveTo>
                <a:cubicBezTo>
                  <a:pt x="624314" y="873101"/>
                  <a:pt x="629008" y="870754"/>
                  <a:pt x="631355" y="868407"/>
                </a:cubicBezTo>
                <a:cubicBezTo>
                  <a:pt x="638397" y="863713"/>
                  <a:pt x="643091" y="859019"/>
                  <a:pt x="650132" y="856672"/>
                </a:cubicBezTo>
                <a:cubicBezTo>
                  <a:pt x="652479" y="854325"/>
                  <a:pt x="654826" y="854325"/>
                  <a:pt x="657173" y="851978"/>
                </a:cubicBezTo>
                <a:cubicBezTo>
                  <a:pt x="666561" y="847284"/>
                  <a:pt x="673602" y="842590"/>
                  <a:pt x="682991" y="837896"/>
                </a:cubicBezTo>
                <a:cubicBezTo>
                  <a:pt x="685338" y="837896"/>
                  <a:pt x="687685" y="835549"/>
                  <a:pt x="690032" y="835549"/>
                </a:cubicBezTo>
                <a:cubicBezTo>
                  <a:pt x="697073" y="833202"/>
                  <a:pt x="704114" y="828507"/>
                  <a:pt x="708808" y="826160"/>
                </a:cubicBezTo>
                <a:cubicBezTo>
                  <a:pt x="711155" y="823813"/>
                  <a:pt x="715849" y="823813"/>
                  <a:pt x="718196" y="821466"/>
                </a:cubicBezTo>
                <a:cubicBezTo>
                  <a:pt x="722890" y="819119"/>
                  <a:pt x="729931" y="816772"/>
                  <a:pt x="734626" y="816772"/>
                </a:cubicBezTo>
                <a:cubicBezTo>
                  <a:pt x="736973" y="816772"/>
                  <a:pt x="741667" y="814425"/>
                  <a:pt x="744014" y="814425"/>
                </a:cubicBezTo>
                <a:cubicBezTo>
                  <a:pt x="748708" y="812078"/>
                  <a:pt x="755749" y="812078"/>
                  <a:pt x="760443" y="809731"/>
                </a:cubicBezTo>
                <a:cubicBezTo>
                  <a:pt x="762790" y="809731"/>
                  <a:pt x="767484" y="807384"/>
                  <a:pt x="769831" y="807384"/>
                </a:cubicBezTo>
                <a:cubicBezTo>
                  <a:pt x="772178" y="807384"/>
                  <a:pt x="774525" y="807384"/>
                  <a:pt x="776872" y="807384"/>
                </a:cubicBezTo>
                <a:cubicBezTo>
                  <a:pt x="776872" y="812078"/>
                  <a:pt x="779219" y="814425"/>
                  <a:pt x="781566" y="816772"/>
                </a:cubicBezTo>
                <a:cubicBezTo>
                  <a:pt x="776872" y="821466"/>
                  <a:pt x="772178" y="823813"/>
                  <a:pt x="767484" y="828507"/>
                </a:cubicBezTo>
                <a:cubicBezTo>
                  <a:pt x="760443" y="833202"/>
                  <a:pt x="755749" y="840243"/>
                  <a:pt x="748708" y="844937"/>
                </a:cubicBezTo>
                <a:cubicBezTo>
                  <a:pt x="739320" y="854325"/>
                  <a:pt x="729931" y="861366"/>
                  <a:pt x="720543" y="870754"/>
                </a:cubicBezTo>
                <a:cubicBezTo>
                  <a:pt x="713502" y="875448"/>
                  <a:pt x="708808" y="882489"/>
                  <a:pt x="701767" y="887184"/>
                </a:cubicBezTo>
                <a:cubicBezTo>
                  <a:pt x="692379" y="896572"/>
                  <a:pt x="682991" y="905960"/>
                  <a:pt x="673602" y="915348"/>
                </a:cubicBezTo>
                <a:cubicBezTo>
                  <a:pt x="668908" y="920042"/>
                  <a:pt x="664214" y="924736"/>
                  <a:pt x="657173" y="929430"/>
                </a:cubicBezTo>
                <a:cubicBezTo>
                  <a:pt x="645438" y="941166"/>
                  <a:pt x="636050" y="950554"/>
                  <a:pt x="624314" y="962289"/>
                </a:cubicBezTo>
                <a:cubicBezTo>
                  <a:pt x="621967" y="964636"/>
                  <a:pt x="617273" y="969330"/>
                  <a:pt x="614926" y="971677"/>
                </a:cubicBezTo>
                <a:cubicBezTo>
                  <a:pt x="572679" y="1013924"/>
                  <a:pt x="532780" y="1060865"/>
                  <a:pt x="495227" y="1105459"/>
                </a:cubicBezTo>
                <a:cubicBezTo>
                  <a:pt x="495227" y="1105459"/>
                  <a:pt x="492880" y="1107806"/>
                  <a:pt x="492880" y="1107806"/>
                </a:cubicBezTo>
                <a:cubicBezTo>
                  <a:pt x="488186" y="1112500"/>
                  <a:pt x="483492" y="1114847"/>
                  <a:pt x="481145" y="1119541"/>
                </a:cubicBezTo>
                <a:cubicBezTo>
                  <a:pt x="476450" y="1121888"/>
                  <a:pt x="474103" y="1126582"/>
                  <a:pt x="469409" y="1131276"/>
                </a:cubicBezTo>
                <a:cubicBezTo>
                  <a:pt x="467062" y="1133623"/>
                  <a:pt x="464715" y="1135970"/>
                  <a:pt x="462368" y="1138318"/>
                </a:cubicBezTo>
                <a:cubicBezTo>
                  <a:pt x="460021" y="1138318"/>
                  <a:pt x="457674" y="1135970"/>
                  <a:pt x="455327" y="1135970"/>
                </a:cubicBezTo>
                <a:cubicBezTo>
                  <a:pt x="448286" y="1135970"/>
                  <a:pt x="441245" y="1140665"/>
                  <a:pt x="438898" y="1145359"/>
                </a:cubicBezTo>
                <a:cubicBezTo>
                  <a:pt x="436551" y="1145359"/>
                  <a:pt x="436551" y="1145359"/>
                  <a:pt x="434204" y="1145359"/>
                </a:cubicBezTo>
                <a:cubicBezTo>
                  <a:pt x="431857" y="1145359"/>
                  <a:pt x="429509" y="1145359"/>
                  <a:pt x="427162" y="1145359"/>
                </a:cubicBezTo>
                <a:cubicBezTo>
                  <a:pt x="427162" y="1145359"/>
                  <a:pt x="424815" y="1145359"/>
                  <a:pt x="424815" y="1145359"/>
                </a:cubicBezTo>
                <a:cubicBezTo>
                  <a:pt x="422468" y="1145359"/>
                  <a:pt x="422468" y="1145359"/>
                  <a:pt x="420121" y="1147706"/>
                </a:cubicBezTo>
                <a:cubicBezTo>
                  <a:pt x="417774" y="1147706"/>
                  <a:pt x="417774" y="1150053"/>
                  <a:pt x="415427" y="1150053"/>
                </a:cubicBezTo>
                <a:cubicBezTo>
                  <a:pt x="415427" y="1150053"/>
                  <a:pt x="413080" y="1150053"/>
                  <a:pt x="413080" y="1152400"/>
                </a:cubicBezTo>
                <a:cubicBezTo>
                  <a:pt x="413080" y="1152400"/>
                  <a:pt x="410733" y="1152400"/>
                  <a:pt x="410733" y="1152400"/>
                </a:cubicBezTo>
                <a:cubicBezTo>
                  <a:pt x="469409" y="1058518"/>
                  <a:pt x="535127" y="966983"/>
                  <a:pt x="607885" y="880142"/>
                </a:cubicBezTo>
                <a:cubicBezTo>
                  <a:pt x="617273" y="877795"/>
                  <a:pt x="619620" y="875448"/>
                  <a:pt x="621967" y="875448"/>
                </a:cubicBezTo>
                <a:close/>
                <a:moveTo>
                  <a:pt x="767484" y="805037"/>
                </a:moveTo>
                <a:cubicBezTo>
                  <a:pt x="760443" y="805037"/>
                  <a:pt x="755749" y="807384"/>
                  <a:pt x="748708" y="809731"/>
                </a:cubicBezTo>
                <a:cubicBezTo>
                  <a:pt x="746361" y="809731"/>
                  <a:pt x="741667" y="812078"/>
                  <a:pt x="739320" y="812078"/>
                </a:cubicBezTo>
                <a:cubicBezTo>
                  <a:pt x="732279" y="814425"/>
                  <a:pt x="727584" y="816772"/>
                  <a:pt x="720543" y="819119"/>
                </a:cubicBezTo>
                <a:cubicBezTo>
                  <a:pt x="718196" y="819119"/>
                  <a:pt x="715849" y="821466"/>
                  <a:pt x="711155" y="821466"/>
                </a:cubicBezTo>
                <a:cubicBezTo>
                  <a:pt x="701767" y="823813"/>
                  <a:pt x="694726" y="828507"/>
                  <a:pt x="685338" y="833202"/>
                </a:cubicBezTo>
                <a:cubicBezTo>
                  <a:pt x="685338" y="833202"/>
                  <a:pt x="682991" y="835549"/>
                  <a:pt x="682991" y="835549"/>
                </a:cubicBezTo>
                <a:cubicBezTo>
                  <a:pt x="675949" y="840243"/>
                  <a:pt x="666561" y="842590"/>
                  <a:pt x="659520" y="847284"/>
                </a:cubicBezTo>
                <a:cubicBezTo>
                  <a:pt x="657173" y="849631"/>
                  <a:pt x="654826" y="851978"/>
                  <a:pt x="650132" y="851978"/>
                </a:cubicBezTo>
                <a:cubicBezTo>
                  <a:pt x="643091" y="856672"/>
                  <a:pt x="638397" y="859019"/>
                  <a:pt x="631355" y="863713"/>
                </a:cubicBezTo>
                <a:cubicBezTo>
                  <a:pt x="629008" y="866060"/>
                  <a:pt x="624314" y="868407"/>
                  <a:pt x="621967" y="870754"/>
                </a:cubicBezTo>
                <a:cubicBezTo>
                  <a:pt x="621967" y="870754"/>
                  <a:pt x="619620" y="873101"/>
                  <a:pt x="617273" y="873101"/>
                </a:cubicBezTo>
                <a:cubicBezTo>
                  <a:pt x="751055" y="713502"/>
                  <a:pt x="903613" y="570332"/>
                  <a:pt x="1067906" y="452980"/>
                </a:cubicBezTo>
                <a:cubicBezTo>
                  <a:pt x="1046783" y="471756"/>
                  <a:pt x="1025659" y="492880"/>
                  <a:pt x="1002189" y="516350"/>
                </a:cubicBezTo>
                <a:cubicBezTo>
                  <a:pt x="999842" y="518697"/>
                  <a:pt x="997495" y="521044"/>
                  <a:pt x="995148" y="525738"/>
                </a:cubicBezTo>
                <a:cubicBezTo>
                  <a:pt x="988107" y="535127"/>
                  <a:pt x="978718" y="542168"/>
                  <a:pt x="971677" y="551556"/>
                </a:cubicBezTo>
                <a:cubicBezTo>
                  <a:pt x="969330" y="556250"/>
                  <a:pt x="964636" y="558597"/>
                  <a:pt x="962289" y="563291"/>
                </a:cubicBezTo>
                <a:cubicBezTo>
                  <a:pt x="955248" y="572679"/>
                  <a:pt x="948207" y="582068"/>
                  <a:pt x="941166" y="589109"/>
                </a:cubicBezTo>
                <a:cubicBezTo>
                  <a:pt x="938819" y="593803"/>
                  <a:pt x="934124" y="596150"/>
                  <a:pt x="931777" y="600844"/>
                </a:cubicBezTo>
                <a:cubicBezTo>
                  <a:pt x="922389" y="612579"/>
                  <a:pt x="913001" y="626661"/>
                  <a:pt x="903613" y="638397"/>
                </a:cubicBezTo>
                <a:cubicBezTo>
                  <a:pt x="898919" y="643091"/>
                  <a:pt x="896572" y="650132"/>
                  <a:pt x="891878" y="654826"/>
                </a:cubicBezTo>
                <a:cubicBezTo>
                  <a:pt x="884837" y="664214"/>
                  <a:pt x="880142" y="673602"/>
                  <a:pt x="873101" y="680643"/>
                </a:cubicBezTo>
                <a:cubicBezTo>
                  <a:pt x="868407" y="687685"/>
                  <a:pt x="863713" y="692379"/>
                  <a:pt x="861366" y="699420"/>
                </a:cubicBezTo>
                <a:cubicBezTo>
                  <a:pt x="854325" y="708808"/>
                  <a:pt x="849631" y="718196"/>
                  <a:pt x="842590" y="729931"/>
                </a:cubicBezTo>
                <a:cubicBezTo>
                  <a:pt x="837896" y="736973"/>
                  <a:pt x="835549" y="741667"/>
                  <a:pt x="830854" y="748708"/>
                </a:cubicBezTo>
                <a:cubicBezTo>
                  <a:pt x="826160" y="755749"/>
                  <a:pt x="821466" y="762790"/>
                  <a:pt x="816772" y="769831"/>
                </a:cubicBezTo>
                <a:cubicBezTo>
                  <a:pt x="814425" y="772178"/>
                  <a:pt x="812078" y="776872"/>
                  <a:pt x="809731" y="779219"/>
                </a:cubicBezTo>
                <a:cubicBezTo>
                  <a:pt x="807384" y="776872"/>
                  <a:pt x="805037" y="776872"/>
                  <a:pt x="800343" y="776872"/>
                </a:cubicBezTo>
                <a:cubicBezTo>
                  <a:pt x="788608" y="776872"/>
                  <a:pt x="779219" y="786261"/>
                  <a:pt x="779219" y="797996"/>
                </a:cubicBezTo>
                <a:cubicBezTo>
                  <a:pt x="779219" y="797996"/>
                  <a:pt x="779219" y="797996"/>
                  <a:pt x="779219" y="797996"/>
                </a:cubicBezTo>
                <a:cubicBezTo>
                  <a:pt x="776872" y="797996"/>
                  <a:pt x="774525" y="797996"/>
                  <a:pt x="772178" y="797996"/>
                </a:cubicBezTo>
                <a:cubicBezTo>
                  <a:pt x="772178" y="805037"/>
                  <a:pt x="769831" y="805037"/>
                  <a:pt x="767484" y="805037"/>
                </a:cubicBezTo>
                <a:close/>
                <a:moveTo>
                  <a:pt x="1084336" y="443592"/>
                </a:moveTo>
                <a:cubicBezTo>
                  <a:pt x="1084336" y="443592"/>
                  <a:pt x="1084336" y="443592"/>
                  <a:pt x="1084336" y="443592"/>
                </a:cubicBezTo>
                <a:cubicBezTo>
                  <a:pt x="1093724" y="436551"/>
                  <a:pt x="1105459" y="429510"/>
                  <a:pt x="1114847" y="422468"/>
                </a:cubicBezTo>
                <a:cubicBezTo>
                  <a:pt x="1126582" y="415427"/>
                  <a:pt x="1135971" y="408386"/>
                  <a:pt x="1147706" y="398998"/>
                </a:cubicBezTo>
                <a:cubicBezTo>
                  <a:pt x="1159441" y="391957"/>
                  <a:pt x="1168829" y="384916"/>
                  <a:pt x="1180564" y="377874"/>
                </a:cubicBezTo>
                <a:cubicBezTo>
                  <a:pt x="1187605" y="373180"/>
                  <a:pt x="1194647" y="368486"/>
                  <a:pt x="1201688" y="363792"/>
                </a:cubicBezTo>
                <a:cubicBezTo>
                  <a:pt x="1201688" y="363792"/>
                  <a:pt x="1199341" y="366139"/>
                  <a:pt x="1199341" y="366139"/>
                </a:cubicBezTo>
                <a:cubicBezTo>
                  <a:pt x="1194647" y="370833"/>
                  <a:pt x="1189953" y="373180"/>
                  <a:pt x="1185258" y="377874"/>
                </a:cubicBezTo>
                <a:cubicBezTo>
                  <a:pt x="1178217" y="382569"/>
                  <a:pt x="1171176" y="387263"/>
                  <a:pt x="1164135" y="394304"/>
                </a:cubicBezTo>
                <a:cubicBezTo>
                  <a:pt x="1159441" y="398998"/>
                  <a:pt x="1154747" y="401345"/>
                  <a:pt x="1150053" y="406039"/>
                </a:cubicBezTo>
                <a:cubicBezTo>
                  <a:pt x="1143012" y="410733"/>
                  <a:pt x="1135971" y="417774"/>
                  <a:pt x="1128929" y="422468"/>
                </a:cubicBezTo>
                <a:cubicBezTo>
                  <a:pt x="1124235" y="427162"/>
                  <a:pt x="1119541" y="431857"/>
                  <a:pt x="1114847" y="434204"/>
                </a:cubicBezTo>
                <a:cubicBezTo>
                  <a:pt x="1107806" y="441245"/>
                  <a:pt x="1100765" y="445939"/>
                  <a:pt x="1093724" y="452980"/>
                </a:cubicBezTo>
                <a:cubicBezTo>
                  <a:pt x="1089030" y="457674"/>
                  <a:pt x="1084336" y="462368"/>
                  <a:pt x="1079641" y="467062"/>
                </a:cubicBezTo>
                <a:cubicBezTo>
                  <a:pt x="1072600" y="474103"/>
                  <a:pt x="1065559" y="481145"/>
                  <a:pt x="1058518" y="488186"/>
                </a:cubicBezTo>
                <a:cubicBezTo>
                  <a:pt x="1053824" y="492880"/>
                  <a:pt x="1049130" y="497574"/>
                  <a:pt x="1044436" y="502268"/>
                </a:cubicBezTo>
                <a:cubicBezTo>
                  <a:pt x="1037395" y="509309"/>
                  <a:pt x="1030353" y="516350"/>
                  <a:pt x="1023312" y="525738"/>
                </a:cubicBezTo>
                <a:cubicBezTo>
                  <a:pt x="1018618" y="530433"/>
                  <a:pt x="1013924" y="535127"/>
                  <a:pt x="1011577" y="539821"/>
                </a:cubicBezTo>
                <a:cubicBezTo>
                  <a:pt x="1004536" y="549209"/>
                  <a:pt x="995148" y="556250"/>
                  <a:pt x="988107" y="565638"/>
                </a:cubicBezTo>
                <a:cubicBezTo>
                  <a:pt x="983412" y="570332"/>
                  <a:pt x="981065" y="572679"/>
                  <a:pt x="976371" y="577373"/>
                </a:cubicBezTo>
                <a:cubicBezTo>
                  <a:pt x="964636" y="591456"/>
                  <a:pt x="952901" y="603191"/>
                  <a:pt x="941166" y="617273"/>
                </a:cubicBezTo>
                <a:cubicBezTo>
                  <a:pt x="905960" y="659520"/>
                  <a:pt x="868407" y="706461"/>
                  <a:pt x="833201" y="758096"/>
                </a:cubicBezTo>
                <a:cubicBezTo>
                  <a:pt x="833201" y="755749"/>
                  <a:pt x="835549" y="753402"/>
                  <a:pt x="835549" y="753402"/>
                </a:cubicBezTo>
                <a:cubicBezTo>
                  <a:pt x="837896" y="748708"/>
                  <a:pt x="842590" y="744014"/>
                  <a:pt x="844937" y="739320"/>
                </a:cubicBezTo>
                <a:cubicBezTo>
                  <a:pt x="851978" y="727584"/>
                  <a:pt x="859019" y="715849"/>
                  <a:pt x="866060" y="706461"/>
                </a:cubicBezTo>
                <a:cubicBezTo>
                  <a:pt x="870754" y="701767"/>
                  <a:pt x="873101" y="694726"/>
                  <a:pt x="877795" y="690032"/>
                </a:cubicBezTo>
                <a:cubicBezTo>
                  <a:pt x="884837" y="678296"/>
                  <a:pt x="894225" y="666561"/>
                  <a:pt x="901266" y="657173"/>
                </a:cubicBezTo>
                <a:cubicBezTo>
                  <a:pt x="903613" y="652479"/>
                  <a:pt x="905960" y="650132"/>
                  <a:pt x="910654" y="645438"/>
                </a:cubicBezTo>
                <a:cubicBezTo>
                  <a:pt x="920042" y="631355"/>
                  <a:pt x="931777" y="617273"/>
                  <a:pt x="941166" y="605538"/>
                </a:cubicBezTo>
                <a:cubicBezTo>
                  <a:pt x="945860" y="600844"/>
                  <a:pt x="948207" y="596150"/>
                  <a:pt x="952901" y="591456"/>
                </a:cubicBezTo>
                <a:cubicBezTo>
                  <a:pt x="959942" y="582068"/>
                  <a:pt x="966983" y="572679"/>
                  <a:pt x="976371" y="563291"/>
                </a:cubicBezTo>
                <a:cubicBezTo>
                  <a:pt x="978718" y="558597"/>
                  <a:pt x="983412" y="556250"/>
                  <a:pt x="985760" y="551556"/>
                </a:cubicBezTo>
                <a:cubicBezTo>
                  <a:pt x="1006883" y="525738"/>
                  <a:pt x="1030353" y="502268"/>
                  <a:pt x="1051477" y="481145"/>
                </a:cubicBezTo>
                <a:cubicBezTo>
                  <a:pt x="1053824" y="478797"/>
                  <a:pt x="1053824" y="478797"/>
                  <a:pt x="1056171" y="476450"/>
                </a:cubicBezTo>
                <a:cubicBezTo>
                  <a:pt x="1063212" y="462368"/>
                  <a:pt x="1072600" y="452980"/>
                  <a:pt x="1084336" y="443592"/>
                </a:cubicBezTo>
                <a:close/>
                <a:moveTo>
                  <a:pt x="1307305" y="305116"/>
                </a:moveTo>
                <a:cubicBezTo>
                  <a:pt x="1319040" y="298075"/>
                  <a:pt x="1330775" y="293381"/>
                  <a:pt x="1342511" y="288687"/>
                </a:cubicBezTo>
                <a:cubicBezTo>
                  <a:pt x="1344858" y="288687"/>
                  <a:pt x="1347205" y="286340"/>
                  <a:pt x="1347205" y="286340"/>
                </a:cubicBezTo>
                <a:cubicBezTo>
                  <a:pt x="1351899" y="283993"/>
                  <a:pt x="1356593" y="281646"/>
                  <a:pt x="1361287" y="281646"/>
                </a:cubicBezTo>
                <a:cubicBezTo>
                  <a:pt x="1365981" y="279299"/>
                  <a:pt x="1370675" y="279299"/>
                  <a:pt x="1375369" y="276951"/>
                </a:cubicBezTo>
                <a:cubicBezTo>
                  <a:pt x="1382410" y="274604"/>
                  <a:pt x="1391799" y="272257"/>
                  <a:pt x="1398840" y="269910"/>
                </a:cubicBezTo>
                <a:cubicBezTo>
                  <a:pt x="1403534" y="267563"/>
                  <a:pt x="1408228" y="267563"/>
                  <a:pt x="1415269" y="265216"/>
                </a:cubicBezTo>
                <a:cubicBezTo>
                  <a:pt x="1422310" y="262869"/>
                  <a:pt x="1429351" y="262869"/>
                  <a:pt x="1438739" y="260522"/>
                </a:cubicBezTo>
                <a:cubicBezTo>
                  <a:pt x="1445781" y="260522"/>
                  <a:pt x="1452822" y="258175"/>
                  <a:pt x="1457516" y="258175"/>
                </a:cubicBezTo>
                <a:cubicBezTo>
                  <a:pt x="1464557" y="258175"/>
                  <a:pt x="1469251" y="255828"/>
                  <a:pt x="1476292" y="255828"/>
                </a:cubicBezTo>
                <a:cubicBezTo>
                  <a:pt x="1490375" y="255828"/>
                  <a:pt x="1502110" y="253481"/>
                  <a:pt x="1516192" y="253481"/>
                </a:cubicBezTo>
                <a:cubicBezTo>
                  <a:pt x="1530274" y="253481"/>
                  <a:pt x="1542009" y="253481"/>
                  <a:pt x="1556092" y="255828"/>
                </a:cubicBezTo>
                <a:cubicBezTo>
                  <a:pt x="1560786" y="255828"/>
                  <a:pt x="1565480" y="255828"/>
                  <a:pt x="1567827" y="258175"/>
                </a:cubicBezTo>
                <a:cubicBezTo>
                  <a:pt x="1577215" y="258175"/>
                  <a:pt x="1584256" y="260522"/>
                  <a:pt x="1593645" y="260522"/>
                </a:cubicBezTo>
                <a:cubicBezTo>
                  <a:pt x="1598339" y="260522"/>
                  <a:pt x="1603033" y="262869"/>
                  <a:pt x="1610074" y="262869"/>
                </a:cubicBezTo>
                <a:cubicBezTo>
                  <a:pt x="1617115" y="265216"/>
                  <a:pt x="1624156" y="265216"/>
                  <a:pt x="1631197" y="267563"/>
                </a:cubicBezTo>
                <a:cubicBezTo>
                  <a:pt x="1633544" y="267563"/>
                  <a:pt x="1638239" y="269910"/>
                  <a:pt x="1640586" y="269910"/>
                </a:cubicBezTo>
                <a:cubicBezTo>
                  <a:pt x="1638239" y="272257"/>
                  <a:pt x="1633544" y="272257"/>
                  <a:pt x="1631197" y="274604"/>
                </a:cubicBezTo>
                <a:cubicBezTo>
                  <a:pt x="1626503" y="276951"/>
                  <a:pt x="1624156" y="279299"/>
                  <a:pt x="1619462" y="281646"/>
                </a:cubicBezTo>
                <a:cubicBezTo>
                  <a:pt x="1605380" y="288687"/>
                  <a:pt x="1593645" y="298075"/>
                  <a:pt x="1579562" y="307463"/>
                </a:cubicBezTo>
                <a:cubicBezTo>
                  <a:pt x="1574868" y="309810"/>
                  <a:pt x="1572521" y="312157"/>
                  <a:pt x="1567827" y="314504"/>
                </a:cubicBezTo>
                <a:cubicBezTo>
                  <a:pt x="1565480" y="316851"/>
                  <a:pt x="1563133" y="316851"/>
                  <a:pt x="1563133" y="319198"/>
                </a:cubicBezTo>
                <a:cubicBezTo>
                  <a:pt x="1558439" y="321545"/>
                  <a:pt x="1553745" y="323892"/>
                  <a:pt x="1549051" y="323892"/>
                </a:cubicBezTo>
                <a:cubicBezTo>
                  <a:pt x="1534968" y="328586"/>
                  <a:pt x="1523233" y="335628"/>
                  <a:pt x="1509151" y="340322"/>
                </a:cubicBezTo>
                <a:cubicBezTo>
                  <a:pt x="1502110" y="342669"/>
                  <a:pt x="1495069" y="345016"/>
                  <a:pt x="1490375" y="349710"/>
                </a:cubicBezTo>
                <a:cubicBezTo>
                  <a:pt x="1476292" y="356751"/>
                  <a:pt x="1462210" y="361445"/>
                  <a:pt x="1450475" y="368486"/>
                </a:cubicBezTo>
                <a:cubicBezTo>
                  <a:pt x="1445781" y="370833"/>
                  <a:pt x="1438739" y="373180"/>
                  <a:pt x="1434045" y="375527"/>
                </a:cubicBezTo>
                <a:cubicBezTo>
                  <a:pt x="1419963" y="382569"/>
                  <a:pt x="1405881" y="389610"/>
                  <a:pt x="1391799" y="396651"/>
                </a:cubicBezTo>
                <a:cubicBezTo>
                  <a:pt x="1387104" y="398998"/>
                  <a:pt x="1382410" y="401345"/>
                  <a:pt x="1375369" y="403692"/>
                </a:cubicBezTo>
                <a:cubicBezTo>
                  <a:pt x="1361287" y="410733"/>
                  <a:pt x="1347205" y="417774"/>
                  <a:pt x="1333122" y="424815"/>
                </a:cubicBezTo>
                <a:cubicBezTo>
                  <a:pt x="1328428" y="427162"/>
                  <a:pt x="1323734" y="429510"/>
                  <a:pt x="1319040" y="431857"/>
                </a:cubicBezTo>
                <a:cubicBezTo>
                  <a:pt x="1302611" y="441245"/>
                  <a:pt x="1286181" y="450633"/>
                  <a:pt x="1269752" y="457674"/>
                </a:cubicBezTo>
                <a:cubicBezTo>
                  <a:pt x="1269752" y="457674"/>
                  <a:pt x="1267405" y="457674"/>
                  <a:pt x="1267405" y="460021"/>
                </a:cubicBezTo>
                <a:cubicBezTo>
                  <a:pt x="1267405" y="460021"/>
                  <a:pt x="1267405" y="457674"/>
                  <a:pt x="1267405" y="457674"/>
                </a:cubicBezTo>
                <a:cubicBezTo>
                  <a:pt x="1267405" y="457674"/>
                  <a:pt x="1267405" y="457674"/>
                  <a:pt x="1267405" y="457674"/>
                </a:cubicBezTo>
                <a:cubicBezTo>
                  <a:pt x="1267405" y="452980"/>
                  <a:pt x="1267405" y="448286"/>
                  <a:pt x="1265058" y="443592"/>
                </a:cubicBezTo>
                <a:cubicBezTo>
                  <a:pt x="1265058" y="443592"/>
                  <a:pt x="1265058" y="443592"/>
                  <a:pt x="1265058" y="441245"/>
                </a:cubicBezTo>
                <a:cubicBezTo>
                  <a:pt x="1265058" y="436551"/>
                  <a:pt x="1265058" y="434204"/>
                  <a:pt x="1262711" y="429510"/>
                </a:cubicBezTo>
                <a:cubicBezTo>
                  <a:pt x="1262711" y="429510"/>
                  <a:pt x="1262711" y="427162"/>
                  <a:pt x="1262711" y="427162"/>
                </a:cubicBezTo>
                <a:cubicBezTo>
                  <a:pt x="1262711" y="424815"/>
                  <a:pt x="1262711" y="420121"/>
                  <a:pt x="1260364" y="417774"/>
                </a:cubicBezTo>
                <a:cubicBezTo>
                  <a:pt x="1260364" y="415427"/>
                  <a:pt x="1260364" y="415427"/>
                  <a:pt x="1260364" y="413080"/>
                </a:cubicBezTo>
                <a:cubicBezTo>
                  <a:pt x="1260364" y="410733"/>
                  <a:pt x="1260364" y="408386"/>
                  <a:pt x="1258017" y="403692"/>
                </a:cubicBezTo>
                <a:cubicBezTo>
                  <a:pt x="1258017" y="401345"/>
                  <a:pt x="1258017" y="401345"/>
                  <a:pt x="1258017" y="398998"/>
                </a:cubicBezTo>
                <a:cubicBezTo>
                  <a:pt x="1258017" y="396651"/>
                  <a:pt x="1258017" y="394304"/>
                  <a:pt x="1255670" y="391957"/>
                </a:cubicBezTo>
                <a:cubicBezTo>
                  <a:pt x="1255670" y="389610"/>
                  <a:pt x="1255670" y="389610"/>
                  <a:pt x="1255670" y="387263"/>
                </a:cubicBezTo>
                <a:cubicBezTo>
                  <a:pt x="1255670" y="384916"/>
                  <a:pt x="1255670" y="382569"/>
                  <a:pt x="1253323" y="380222"/>
                </a:cubicBezTo>
                <a:cubicBezTo>
                  <a:pt x="1253323" y="377874"/>
                  <a:pt x="1253323" y="377874"/>
                  <a:pt x="1253323" y="375527"/>
                </a:cubicBezTo>
                <a:cubicBezTo>
                  <a:pt x="1253323" y="373180"/>
                  <a:pt x="1253323" y="370833"/>
                  <a:pt x="1250976" y="370833"/>
                </a:cubicBezTo>
                <a:cubicBezTo>
                  <a:pt x="1250976" y="368486"/>
                  <a:pt x="1250976" y="368486"/>
                  <a:pt x="1250976" y="366139"/>
                </a:cubicBezTo>
                <a:cubicBezTo>
                  <a:pt x="1250976" y="363792"/>
                  <a:pt x="1250976" y="363792"/>
                  <a:pt x="1248629" y="361445"/>
                </a:cubicBezTo>
                <a:cubicBezTo>
                  <a:pt x="1248629" y="361445"/>
                  <a:pt x="1248629" y="359098"/>
                  <a:pt x="1246282" y="359098"/>
                </a:cubicBezTo>
                <a:cubicBezTo>
                  <a:pt x="1246282" y="356751"/>
                  <a:pt x="1246282" y="356751"/>
                  <a:pt x="1243935" y="354404"/>
                </a:cubicBezTo>
                <a:cubicBezTo>
                  <a:pt x="1243935" y="354404"/>
                  <a:pt x="1243935" y="352057"/>
                  <a:pt x="1241588" y="352057"/>
                </a:cubicBezTo>
                <a:cubicBezTo>
                  <a:pt x="1241588" y="352057"/>
                  <a:pt x="1241588" y="352057"/>
                  <a:pt x="1241588" y="349710"/>
                </a:cubicBezTo>
                <a:cubicBezTo>
                  <a:pt x="1246282" y="345016"/>
                  <a:pt x="1248629" y="340322"/>
                  <a:pt x="1248629" y="335628"/>
                </a:cubicBezTo>
                <a:cubicBezTo>
                  <a:pt x="1248629" y="333281"/>
                  <a:pt x="1248629" y="328586"/>
                  <a:pt x="1246282" y="326239"/>
                </a:cubicBezTo>
                <a:cubicBezTo>
                  <a:pt x="1258017" y="319198"/>
                  <a:pt x="1272099" y="312157"/>
                  <a:pt x="1283834" y="305116"/>
                </a:cubicBezTo>
                <a:cubicBezTo>
                  <a:pt x="1293223" y="312157"/>
                  <a:pt x="1300264" y="309810"/>
                  <a:pt x="1307305" y="305116"/>
                </a:cubicBezTo>
                <a:close/>
                <a:moveTo>
                  <a:pt x="1699262" y="241746"/>
                </a:moveTo>
                <a:cubicBezTo>
                  <a:pt x="1701609" y="241746"/>
                  <a:pt x="1703956" y="239399"/>
                  <a:pt x="1703956" y="239399"/>
                </a:cubicBezTo>
                <a:cubicBezTo>
                  <a:pt x="1703956" y="239399"/>
                  <a:pt x="1701609" y="241746"/>
                  <a:pt x="1699262" y="241746"/>
                </a:cubicBezTo>
                <a:cubicBezTo>
                  <a:pt x="1696915" y="246440"/>
                  <a:pt x="1694567" y="251134"/>
                  <a:pt x="1692220" y="253481"/>
                </a:cubicBezTo>
                <a:cubicBezTo>
                  <a:pt x="1689873" y="258175"/>
                  <a:pt x="1685179" y="260522"/>
                  <a:pt x="1682832" y="265216"/>
                </a:cubicBezTo>
                <a:cubicBezTo>
                  <a:pt x="1680485" y="262869"/>
                  <a:pt x="1675791" y="260522"/>
                  <a:pt x="1671097" y="260522"/>
                </a:cubicBezTo>
                <a:cubicBezTo>
                  <a:pt x="1668750" y="260522"/>
                  <a:pt x="1668750" y="260522"/>
                  <a:pt x="1666403" y="260522"/>
                </a:cubicBezTo>
                <a:cubicBezTo>
                  <a:pt x="1668750" y="258175"/>
                  <a:pt x="1673444" y="255828"/>
                  <a:pt x="1678138" y="253481"/>
                </a:cubicBezTo>
                <a:cubicBezTo>
                  <a:pt x="1682832" y="251134"/>
                  <a:pt x="1692220" y="246440"/>
                  <a:pt x="1699262" y="241746"/>
                </a:cubicBezTo>
                <a:close/>
                <a:moveTo>
                  <a:pt x="1739161" y="204193"/>
                </a:moveTo>
                <a:cubicBezTo>
                  <a:pt x="1743856" y="199499"/>
                  <a:pt x="1748550" y="194805"/>
                  <a:pt x="1753244" y="190111"/>
                </a:cubicBezTo>
                <a:cubicBezTo>
                  <a:pt x="1755591" y="187764"/>
                  <a:pt x="1760285" y="185417"/>
                  <a:pt x="1762632" y="183070"/>
                </a:cubicBezTo>
                <a:cubicBezTo>
                  <a:pt x="1767326" y="178376"/>
                  <a:pt x="1774367" y="173681"/>
                  <a:pt x="1779061" y="168987"/>
                </a:cubicBezTo>
                <a:cubicBezTo>
                  <a:pt x="1781408" y="166640"/>
                  <a:pt x="1783755" y="164293"/>
                  <a:pt x="1786102" y="164293"/>
                </a:cubicBezTo>
                <a:cubicBezTo>
                  <a:pt x="1793144" y="159599"/>
                  <a:pt x="1800185" y="154905"/>
                  <a:pt x="1807226" y="150211"/>
                </a:cubicBezTo>
                <a:cubicBezTo>
                  <a:pt x="1809573" y="150211"/>
                  <a:pt x="1809573" y="147864"/>
                  <a:pt x="1811920" y="147864"/>
                </a:cubicBezTo>
                <a:cubicBezTo>
                  <a:pt x="1818961" y="143170"/>
                  <a:pt x="1826002" y="138476"/>
                  <a:pt x="1833043" y="133782"/>
                </a:cubicBezTo>
                <a:cubicBezTo>
                  <a:pt x="1833043" y="133782"/>
                  <a:pt x="1833043" y="133782"/>
                  <a:pt x="1833043" y="133782"/>
                </a:cubicBezTo>
                <a:cubicBezTo>
                  <a:pt x="1849473" y="124393"/>
                  <a:pt x="1863555" y="115005"/>
                  <a:pt x="1879984" y="105617"/>
                </a:cubicBezTo>
                <a:cubicBezTo>
                  <a:pt x="1912843" y="98576"/>
                  <a:pt x="1948049" y="91535"/>
                  <a:pt x="1980907" y="86841"/>
                </a:cubicBezTo>
                <a:cubicBezTo>
                  <a:pt x="1987948" y="86841"/>
                  <a:pt x="1992642" y="84494"/>
                  <a:pt x="1999684" y="84494"/>
                </a:cubicBezTo>
                <a:cubicBezTo>
                  <a:pt x="2006725" y="82147"/>
                  <a:pt x="2016113" y="82147"/>
                  <a:pt x="2023154" y="82147"/>
                </a:cubicBezTo>
                <a:cubicBezTo>
                  <a:pt x="2034889" y="79800"/>
                  <a:pt x="2046624" y="79800"/>
                  <a:pt x="2060707" y="77453"/>
                </a:cubicBezTo>
                <a:cubicBezTo>
                  <a:pt x="2067748" y="77453"/>
                  <a:pt x="2074789" y="75105"/>
                  <a:pt x="2084177" y="75105"/>
                </a:cubicBezTo>
                <a:cubicBezTo>
                  <a:pt x="2091218" y="75105"/>
                  <a:pt x="2098260" y="72758"/>
                  <a:pt x="2105301" y="72758"/>
                </a:cubicBezTo>
                <a:cubicBezTo>
                  <a:pt x="2105301" y="72758"/>
                  <a:pt x="2105301" y="72758"/>
                  <a:pt x="2105301" y="75105"/>
                </a:cubicBezTo>
                <a:cubicBezTo>
                  <a:pt x="2100607" y="77453"/>
                  <a:pt x="2095913" y="77453"/>
                  <a:pt x="2091218" y="79800"/>
                </a:cubicBezTo>
                <a:cubicBezTo>
                  <a:pt x="2084177" y="82147"/>
                  <a:pt x="2074789" y="84494"/>
                  <a:pt x="2067748" y="86841"/>
                </a:cubicBezTo>
                <a:cubicBezTo>
                  <a:pt x="2058360" y="89188"/>
                  <a:pt x="2048972" y="93882"/>
                  <a:pt x="2039583" y="96229"/>
                </a:cubicBezTo>
                <a:cubicBezTo>
                  <a:pt x="2032542" y="98576"/>
                  <a:pt x="2023154" y="100923"/>
                  <a:pt x="2013766" y="103270"/>
                </a:cubicBezTo>
                <a:cubicBezTo>
                  <a:pt x="2004378" y="105617"/>
                  <a:pt x="1994989" y="110311"/>
                  <a:pt x="1985601" y="112658"/>
                </a:cubicBezTo>
                <a:cubicBezTo>
                  <a:pt x="1976213" y="115005"/>
                  <a:pt x="1969172" y="117352"/>
                  <a:pt x="1959784" y="122046"/>
                </a:cubicBezTo>
                <a:cubicBezTo>
                  <a:pt x="1950396" y="126741"/>
                  <a:pt x="1941007" y="129088"/>
                  <a:pt x="1929272" y="133782"/>
                </a:cubicBezTo>
                <a:cubicBezTo>
                  <a:pt x="1922231" y="136129"/>
                  <a:pt x="1912843" y="140823"/>
                  <a:pt x="1905802" y="143170"/>
                </a:cubicBezTo>
                <a:cubicBezTo>
                  <a:pt x="1896414" y="147864"/>
                  <a:pt x="1884678" y="152558"/>
                  <a:pt x="1875290" y="157252"/>
                </a:cubicBezTo>
                <a:cubicBezTo>
                  <a:pt x="1868249" y="159599"/>
                  <a:pt x="1858861" y="164293"/>
                  <a:pt x="1851820" y="166640"/>
                </a:cubicBezTo>
                <a:cubicBezTo>
                  <a:pt x="1840084" y="171334"/>
                  <a:pt x="1830696" y="176028"/>
                  <a:pt x="1818961" y="180723"/>
                </a:cubicBezTo>
                <a:cubicBezTo>
                  <a:pt x="1811920" y="183070"/>
                  <a:pt x="1804879" y="187764"/>
                  <a:pt x="1797838" y="190111"/>
                </a:cubicBezTo>
                <a:cubicBezTo>
                  <a:pt x="1786102" y="197152"/>
                  <a:pt x="1774367" y="201846"/>
                  <a:pt x="1762632" y="208887"/>
                </a:cubicBezTo>
                <a:cubicBezTo>
                  <a:pt x="1755591" y="211234"/>
                  <a:pt x="1750897" y="215928"/>
                  <a:pt x="1743856" y="218275"/>
                </a:cubicBezTo>
                <a:cubicBezTo>
                  <a:pt x="1734467" y="222969"/>
                  <a:pt x="1727426" y="227664"/>
                  <a:pt x="1718038" y="232358"/>
                </a:cubicBezTo>
                <a:cubicBezTo>
                  <a:pt x="1720385" y="230011"/>
                  <a:pt x="1720385" y="230011"/>
                  <a:pt x="1722732" y="227664"/>
                </a:cubicBezTo>
                <a:cubicBezTo>
                  <a:pt x="1727426" y="222969"/>
                  <a:pt x="1729773" y="220622"/>
                  <a:pt x="1734467" y="215928"/>
                </a:cubicBezTo>
                <a:cubicBezTo>
                  <a:pt x="1732120" y="213581"/>
                  <a:pt x="1736814" y="208887"/>
                  <a:pt x="1739161" y="204193"/>
                </a:cubicBezTo>
                <a:close/>
                <a:moveTo>
                  <a:pt x="2180406" y="58676"/>
                </a:moveTo>
                <a:cubicBezTo>
                  <a:pt x="2192141" y="56329"/>
                  <a:pt x="2206224" y="53982"/>
                  <a:pt x="2217959" y="51635"/>
                </a:cubicBezTo>
                <a:cubicBezTo>
                  <a:pt x="2225000" y="51635"/>
                  <a:pt x="2229694" y="49288"/>
                  <a:pt x="2236735" y="49288"/>
                </a:cubicBezTo>
                <a:cubicBezTo>
                  <a:pt x="2255512" y="46941"/>
                  <a:pt x="2271941" y="44594"/>
                  <a:pt x="2290717" y="42247"/>
                </a:cubicBezTo>
                <a:cubicBezTo>
                  <a:pt x="2290717" y="42247"/>
                  <a:pt x="2293064" y="42247"/>
                  <a:pt x="2293064" y="42247"/>
                </a:cubicBezTo>
                <a:cubicBezTo>
                  <a:pt x="2304800" y="39900"/>
                  <a:pt x="2316535" y="39900"/>
                  <a:pt x="2330617" y="37553"/>
                </a:cubicBezTo>
                <a:cubicBezTo>
                  <a:pt x="2332964" y="46941"/>
                  <a:pt x="2340005" y="53982"/>
                  <a:pt x="2349394" y="53982"/>
                </a:cubicBezTo>
                <a:cubicBezTo>
                  <a:pt x="2354088" y="53982"/>
                  <a:pt x="2358782" y="51635"/>
                  <a:pt x="2361129" y="49288"/>
                </a:cubicBezTo>
                <a:cubicBezTo>
                  <a:pt x="2363476" y="51635"/>
                  <a:pt x="2365823" y="53982"/>
                  <a:pt x="2368170" y="58676"/>
                </a:cubicBezTo>
                <a:cubicBezTo>
                  <a:pt x="2368170" y="58676"/>
                  <a:pt x="2368170" y="61023"/>
                  <a:pt x="2370517" y="61023"/>
                </a:cubicBezTo>
                <a:cubicBezTo>
                  <a:pt x="2372864" y="65717"/>
                  <a:pt x="2377558" y="70411"/>
                  <a:pt x="2379905" y="77453"/>
                </a:cubicBezTo>
                <a:cubicBezTo>
                  <a:pt x="2379905" y="79800"/>
                  <a:pt x="2382252" y="79800"/>
                  <a:pt x="2382252" y="82147"/>
                </a:cubicBezTo>
                <a:cubicBezTo>
                  <a:pt x="2384599" y="84494"/>
                  <a:pt x="2384599" y="89188"/>
                  <a:pt x="2386946" y="91535"/>
                </a:cubicBezTo>
                <a:cubicBezTo>
                  <a:pt x="2384599" y="91535"/>
                  <a:pt x="2382252" y="91535"/>
                  <a:pt x="2379905" y="91535"/>
                </a:cubicBezTo>
                <a:cubicBezTo>
                  <a:pt x="2368170" y="93882"/>
                  <a:pt x="2356435" y="93882"/>
                  <a:pt x="2344699" y="96229"/>
                </a:cubicBezTo>
                <a:cubicBezTo>
                  <a:pt x="2340005" y="96229"/>
                  <a:pt x="2335311" y="98576"/>
                  <a:pt x="2328270" y="98576"/>
                </a:cubicBezTo>
                <a:cubicBezTo>
                  <a:pt x="2316535" y="100923"/>
                  <a:pt x="2304800" y="100923"/>
                  <a:pt x="2293064" y="103270"/>
                </a:cubicBezTo>
                <a:cubicBezTo>
                  <a:pt x="2288370" y="103270"/>
                  <a:pt x="2283676" y="105617"/>
                  <a:pt x="2278982" y="105617"/>
                </a:cubicBezTo>
                <a:cubicBezTo>
                  <a:pt x="2267247" y="107964"/>
                  <a:pt x="2255512" y="110311"/>
                  <a:pt x="2243776" y="110311"/>
                </a:cubicBezTo>
                <a:cubicBezTo>
                  <a:pt x="2239082" y="110311"/>
                  <a:pt x="2234388" y="112658"/>
                  <a:pt x="2227347" y="112658"/>
                </a:cubicBezTo>
                <a:cubicBezTo>
                  <a:pt x="2222653" y="112658"/>
                  <a:pt x="2220306" y="115005"/>
                  <a:pt x="2215612" y="115005"/>
                </a:cubicBezTo>
                <a:cubicBezTo>
                  <a:pt x="2213265" y="115005"/>
                  <a:pt x="2213265" y="112658"/>
                  <a:pt x="2210918" y="112658"/>
                </a:cubicBezTo>
                <a:cubicBezTo>
                  <a:pt x="2206224" y="107964"/>
                  <a:pt x="2203877" y="107964"/>
                  <a:pt x="2199183" y="105617"/>
                </a:cubicBezTo>
                <a:cubicBezTo>
                  <a:pt x="2194488" y="103270"/>
                  <a:pt x="2192141" y="100923"/>
                  <a:pt x="2187447" y="98576"/>
                </a:cubicBezTo>
                <a:cubicBezTo>
                  <a:pt x="2185100" y="96229"/>
                  <a:pt x="2180406" y="93882"/>
                  <a:pt x="2178059" y="93882"/>
                </a:cubicBezTo>
                <a:cubicBezTo>
                  <a:pt x="2173365" y="91535"/>
                  <a:pt x="2171018" y="89188"/>
                  <a:pt x="2166324" y="86841"/>
                </a:cubicBezTo>
                <a:cubicBezTo>
                  <a:pt x="2163977" y="84494"/>
                  <a:pt x="2159283" y="82147"/>
                  <a:pt x="2156936" y="79800"/>
                </a:cubicBezTo>
                <a:cubicBezTo>
                  <a:pt x="2152242" y="77453"/>
                  <a:pt x="2149895" y="77453"/>
                  <a:pt x="2145201" y="75105"/>
                </a:cubicBezTo>
                <a:cubicBezTo>
                  <a:pt x="2142854" y="75105"/>
                  <a:pt x="2142854" y="75105"/>
                  <a:pt x="2140506" y="72758"/>
                </a:cubicBezTo>
                <a:cubicBezTo>
                  <a:pt x="2140506" y="70411"/>
                  <a:pt x="2142854" y="68064"/>
                  <a:pt x="2142854" y="65717"/>
                </a:cubicBezTo>
                <a:cubicBezTo>
                  <a:pt x="2142854" y="65717"/>
                  <a:pt x="2142854" y="63370"/>
                  <a:pt x="2142854" y="63370"/>
                </a:cubicBezTo>
                <a:cubicBezTo>
                  <a:pt x="2147548" y="63370"/>
                  <a:pt x="2152242" y="61023"/>
                  <a:pt x="2156936" y="61023"/>
                </a:cubicBezTo>
                <a:cubicBezTo>
                  <a:pt x="2163977" y="61023"/>
                  <a:pt x="2171018" y="58676"/>
                  <a:pt x="2180406" y="58676"/>
                </a:cubicBezTo>
                <a:close/>
                <a:moveTo>
                  <a:pt x="2412764" y="28165"/>
                </a:moveTo>
                <a:cubicBezTo>
                  <a:pt x="2412764" y="28165"/>
                  <a:pt x="2415111" y="28165"/>
                  <a:pt x="2415111" y="28165"/>
                </a:cubicBezTo>
                <a:cubicBezTo>
                  <a:pt x="2419805" y="30512"/>
                  <a:pt x="2424499" y="32859"/>
                  <a:pt x="2426846" y="32859"/>
                </a:cubicBezTo>
                <a:cubicBezTo>
                  <a:pt x="2429193" y="32859"/>
                  <a:pt x="2429193" y="35206"/>
                  <a:pt x="2431540" y="35206"/>
                </a:cubicBezTo>
                <a:cubicBezTo>
                  <a:pt x="2431540" y="35206"/>
                  <a:pt x="2433887" y="35206"/>
                  <a:pt x="2433887" y="37553"/>
                </a:cubicBezTo>
                <a:cubicBezTo>
                  <a:pt x="2429193" y="37553"/>
                  <a:pt x="2424499" y="37553"/>
                  <a:pt x="2419805" y="35206"/>
                </a:cubicBezTo>
                <a:cubicBezTo>
                  <a:pt x="2410417" y="35206"/>
                  <a:pt x="2401029" y="32859"/>
                  <a:pt x="2389293" y="32859"/>
                </a:cubicBezTo>
                <a:cubicBezTo>
                  <a:pt x="2382252" y="32859"/>
                  <a:pt x="2375211" y="32859"/>
                  <a:pt x="2368170" y="30512"/>
                </a:cubicBezTo>
                <a:cubicBezTo>
                  <a:pt x="2368170" y="30512"/>
                  <a:pt x="2368170" y="30512"/>
                  <a:pt x="2368170" y="30512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79905" y="25818"/>
                  <a:pt x="2393987" y="25818"/>
                  <a:pt x="2405723" y="23470"/>
                </a:cubicBezTo>
                <a:cubicBezTo>
                  <a:pt x="2410417" y="28165"/>
                  <a:pt x="2410417" y="28165"/>
                  <a:pt x="2412764" y="28165"/>
                </a:cubicBezTo>
                <a:close/>
                <a:moveTo>
                  <a:pt x="2483175" y="46941"/>
                </a:moveTo>
                <a:cubicBezTo>
                  <a:pt x="2494910" y="49288"/>
                  <a:pt x="2506646" y="49288"/>
                  <a:pt x="2520728" y="51635"/>
                </a:cubicBezTo>
                <a:cubicBezTo>
                  <a:pt x="2530116" y="53982"/>
                  <a:pt x="2541851" y="53982"/>
                  <a:pt x="2551239" y="56329"/>
                </a:cubicBezTo>
                <a:cubicBezTo>
                  <a:pt x="2565322" y="58676"/>
                  <a:pt x="2579404" y="61023"/>
                  <a:pt x="2591139" y="63370"/>
                </a:cubicBezTo>
                <a:cubicBezTo>
                  <a:pt x="2600528" y="65717"/>
                  <a:pt x="2607569" y="65717"/>
                  <a:pt x="2616957" y="68064"/>
                </a:cubicBezTo>
                <a:cubicBezTo>
                  <a:pt x="2633386" y="70411"/>
                  <a:pt x="2647469" y="75105"/>
                  <a:pt x="2663898" y="77453"/>
                </a:cubicBezTo>
                <a:cubicBezTo>
                  <a:pt x="2647469" y="77453"/>
                  <a:pt x="2633386" y="77453"/>
                  <a:pt x="2616957" y="77453"/>
                </a:cubicBezTo>
                <a:cubicBezTo>
                  <a:pt x="2593486" y="77453"/>
                  <a:pt x="2572363" y="77453"/>
                  <a:pt x="2548892" y="77453"/>
                </a:cubicBezTo>
                <a:cubicBezTo>
                  <a:pt x="2544198" y="77453"/>
                  <a:pt x="2539504" y="77453"/>
                  <a:pt x="2534810" y="77453"/>
                </a:cubicBezTo>
                <a:cubicBezTo>
                  <a:pt x="2523075" y="77453"/>
                  <a:pt x="2511340" y="77453"/>
                  <a:pt x="2499605" y="79800"/>
                </a:cubicBezTo>
                <a:cubicBezTo>
                  <a:pt x="2499605" y="70411"/>
                  <a:pt x="2490216" y="61023"/>
                  <a:pt x="2480828" y="61023"/>
                </a:cubicBezTo>
                <a:cubicBezTo>
                  <a:pt x="2476134" y="61023"/>
                  <a:pt x="2473787" y="63370"/>
                  <a:pt x="2469093" y="65717"/>
                </a:cubicBezTo>
                <a:cubicBezTo>
                  <a:pt x="2469093" y="65717"/>
                  <a:pt x="2469093" y="65717"/>
                  <a:pt x="2469093" y="65717"/>
                </a:cubicBezTo>
                <a:cubicBezTo>
                  <a:pt x="2466746" y="63370"/>
                  <a:pt x="2466746" y="63370"/>
                  <a:pt x="2464399" y="61023"/>
                </a:cubicBezTo>
                <a:cubicBezTo>
                  <a:pt x="2462052" y="58676"/>
                  <a:pt x="2457358" y="53982"/>
                  <a:pt x="2455011" y="51635"/>
                </a:cubicBezTo>
                <a:cubicBezTo>
                  <a:pt x="2452664" y="49288"/>
                  <a:pt x="2452664" y="49288"/>
                  <a:pt x="2450317" y="46941"/>
                </a:cubicBezTo>
                <a:cubicBezTo>
                  <a:pt x="2447970" y="44594"/>
                  <a:pt x="2445622" y="42247"/>
                  <a:pt x="2443275" y="42247"/>
                </a:cubicBezTo>
                <a:cubicBezTo>
                  <a:pt x="2445622" y="42247"/>
                  <a:pt x="2450317" y="42247"/>
                  <a:pt x="2452664" y="42247"/>
                </a:cubicBezTo>
                <a:cubicBezTo>
                  <a:pt x="2462052" y="44594"/>
                  <a:pt x="2471440" y="44594"/>
                  <a:pt x="2483175" y="46941"/>
                </a:cubicBezTo>
                <a:close/>
                <a:moveTo>
                  <a:pt x="2722574" y="82147"/>
                </a:moveTo>
                <a:cubicBezTo>
                  <a:pt x="2729615" y="82147"/>
                  <a:pt x="2736656" y="82147"/>
                  <a:pt x="2741350" y="84494"/>
                </a:cubicBezTo>
                <a:cubicBezTo>
                  <a:pt x="2753086" y="84494"/>
                  <a:pt x="2762474" y="86841"/>
                  <a:pt x="2774209" y="86841"/>
                </a:cubicBezTo>
                <a:cubicBezTo>
                  <a:pt x="2781250" y="86841"/>
                  <a:pt x="2788291" y="89188"/>
                  <a:pt x="2795332" y="89188"/>
                </a:cubicBezTo>
                <a:cubicBezTo>
                  <a:pt x="2807068" y="89188"/>
                  <a:pt x="2816456" y="91535"/>
                  <a:pt x="2828191" y="91535"/>
                </a:cubicBezTo>
                <a:cubicBezTo>
                  <a:pt x="2835232" y="91535"/>
                  <a:pt x="2842273" y="93882"/>
                  <a:pt x="2849314" y="93882"/>
                </a:cubicBezTo>
                <a:cubicBezTo>
                  <a:pt x="2858703" y="93882"/>
                  <a:pt x="2870438" y="96229"/>
                  <a:pt x="2879826" y="96229"/>
                </a:cubicBezTo>
                <a:cubicBezTo>
                  <a:pt x="2886867" y="96229"/>
                  <a:pt x="2893908" y="98576"/>
                  <a:pt x="2903296" y="98576"/>
                </a:cubicBezTo>
                <a:cubicBezTo>
                  <a:pt x="2912685" y="100923"/>
                  <a:pt x="2922073" y="100923"/>
                  <a:pt x="2933808" y="103270"/>
                </a:cubicBezTo>
                <a:cubicBezTo>
                  <a:pt x="2940849" y="103270"/>
                  <a:pt x="2950237" y="105617"/>
                  <a:pt x="2957279" y="107964"/>
                </a:cubicBezTo>
                <a:cubicBezTo>
                  <a:pt x="2966667" y="110311"/>
                  <a:pt x="2976055" y="110311"/>
                  <a:pt x="2985443" y="112658"/>
                </a:cubicBezTo>
                <a:cubicBezTo>
                  <a:pt x="2992484" y="115005"/>
                  <a:pt x="3001872" y="115005"/>
                  <a:pt x="3008914" y="117352"/>
                </a:cubicBezTo>
                <a:cubicBezTo>
                  <a:pt x="3013608" y="117352"/>
                  <a:pt x="3015955" y="119699"/>
                  <a:pt x="3020649" y="119699"/>
                </a:cubicBezTo>
                <a:cubicBezTo>
                  <a:pt x="3020649" y="119699"/>
                  <a:pt x="3020649" y="122046"/>
                  <a:pt x="3020649" y="122046"/>
                </a:cubicBezTo>
                <a:cubicBezTo>
                  <a:pt x="3020649" y="122046"/>
                  <a:pt x="3020649" y="122046"/>
                  <a:pt x="3020649" y="122046"/>
                </a:cubicBezTo>
                <a:cubicBezTo>
                  <a:pt x="3018302" y="122046"/>
                  <a:pt x="3015955" y="122046"/>
                  <a:pt x="3015955" y="122046"/>
                </a:cubicBezTo>
                <a:cubicBezTo>
                  <a:pt x="3008914" y="122046"/>
                  <a:pt x="3001872" y="122046"/>
                  <a:pt x="2994831" y="124393"/>
                </a:cubicBezTo>
                <a:cubicBezTo>
                  <a:pt x="2987790" y="124393"/>
                  <a:pt x="2980749" y="126741"/>
                  <a:pt x="2973708" y="126741"/>
                </a:cubicBezTo>
                <a:cubicBezTo>
                  <a:pt x="2966667" y="126741"/>
                  <a:pt x="2959626" y="129088"/>
                  <a:pt x="2952585" y="129088"/>
                </a:cubicBezTo>
                <a:cubicBezTo>
                  <a:pt x="2945543" y="131435"/>
                  <a:pt x="2938502" y="131435"/>
                  <a:pt x="2929114" y="133782"/>
                </a:cubicBezTo>
                <a:cubicBezTo>
                  <a:pt x="2922073" y="136129"/>
                  <a:pt x="2915032" y="136129"/>
                  <a:pt x="2910338" y="138476"/>
                </a:cubicBezTo>
                <a:cubicBezTo>
                  <a:pt x="2905644" y="140823"/>
                  <a:pt x="2898602" y="140823"/>
                  <a:pt x="2893908" y="143170"/>
                </a:cubicBezTo>
                <a:cubicBezTo>
                  <a:pt x="2872785" y="136129"/>
                  <a:pt x="2851661" y="129088"/>
                  <a:pt x="2830538" y="122046"/>
                </a:cubicBezTo>
                <a:cubicBezTo>
                  <a:pt x="2821150" y="119699"/>
                  <a:pt x="2814109" y="117352"/>
                  <a:pt x="2804721" y="115005"/>
                </a:cubicBezTo>
                <a:cubicBezTo>
                  <a:pt x="2790638" y="110311"/>
                  <a:pt x="2776556" y="105617"/>
                  <a:pt x="2760127" y="100923"/>
                </a:cubicBezTo>
                <a:cubicBezTo>
                  <a:pt x="2750738" y="98576"/>
                  <a:pt x="2741350" y="96229"/>
                  <a:pt x="2731962" y="93882"/>
                </a:cubicBezTo>
                <a:cubicBezTo>
                  <a:pt x="2717880" y="89188"/>
                  <a:pt x="2706145" y="86841"/>
                  <a:pt x="2692062" y="82147"/>
                </a:cubicBezTo>
                <a:cubicBezTo>
                  <a:pt x="2687368" y="82147"/>
                  <a:pt x="2685021" y="79800"/>
                  <a:pt x="2680327" y="79800"/>
                </a:cubicBezTo>
                <a:cubicBezTo>
                  <a:pt x="2682674" y="79800"/>
                  <a:pt x="2685021" y="79800"/>
                  <a:pt x="2687368" y="79800"/>
                </a:cubicBezTo>
                <a:cubicBezTo>
                  <a:pt x="2699103" y="82147"/>
                  <a:pt x="2710839" y="82147"/>
                  <a:pt x="2722574" y="82147"/>
                </a:cubicBezTo>
                <a:close/>
                <a:moveTo>
                  <a:pt x="3072284" y="122046"/>
                </a:moveTo>
                <a:cubicBezTo>
                  <a:pt x="3076978" y="122046"/>
                  <a:pt x="3084019" y="122046"/>
                  <a:pt x="3088713" y="122046"/>
                </a:cubicBezTo>
                <a:cubicBezTo>
                  <a:pt x="3091060" y="122046"/>
                  <a:pt x="3095754" y="122046"/>
                  <a:pt x="3098101" y="122046"/>
                </a:cubicBezTo>
                <a:cubicBezTo>
                  <a:pt x="3102795" y="122046"/>
                  <a:pt x="3107489" y="122046"/>
                  <a:pt x="3112184" y="124393"/>
                </a:cubicBezTo>
                <a:cubicBezTo>
                  <a:pt x="3116878" y="124393"/>
                  <a:pt x="3119225" y="124393"/>
                  <a:pt x="3123919" y="126741"/>
                </a:cubicBezTo>
                <a:cubicBezTo>
                  <a:pt x="3128613" y="126741"/>
                  <a:pt x="3133307" y="129088"/>
                  <a:pt x="3135654" y="129088"/>
                </a:cubicBezTo>
                <a:cubicBezTo>
                  <a:pt x="3138001" y="129088"/>
                  <a:pt x="3142695" y="131435"/>
                  <a:pt x="3145042" y="131435"/>
                </a:cubicBezTo>
                <a:cubicBezTo>
                  <a:pt x="3147389" y="133782"/>
                  <a:pt x="3152083" y="133782"/>
                  <a:pt x="3154430" y="136129"/>
                </a:cubicBezTo>
                <a:cubicBezTo>
                  <a:pt x="3156778" y="136129"/>
                  <a:pt x="3159125" y="138476"/>
                  <a:pt x="3161472" y="138476"/>
                </a:cubicBezTo>
                <a:cubicBezTo>
                  <a:pt x="3168513" y="140823"/>
                  <a:pt x="3173207" y="145517"/>
                  <a:pt x="3180248" y="147864"/>
                </a:cubicBezTo>
                <a:cubicBezTo>
                  <a:pt x="3182595" y="150211"/>
                  <a:pt x="3184942" y="152558"/>
                  <a:pt x="3189636" y="152558"/>
                </a:cubicBezTo>
                <a:cubicBezTo>
                  <a:pt x="3194330" y="154905"/>
                  <a:pt x="3196677" y="157252"/>
                  <a:pt x="3201371" y="159599"/>
                </a:cubicBezTo>
                <a:cubicBezTo>
                  <a:pt x="3203718" y="161946"/>
                  <a:pt x="3208412" y="164293"/>
                  <a:pt x="3210760" y="166640"/>
                </a:cubicBezTo>
                <a:cubicBezTo>
                  <a:pt x="3213106" y="168987"/>
                  <a:pt x="3217801" y="171334"/>
                  <a:pt x="3220148" y="173681"/>
                </a:cubicBezTo>
                <a:cubicBezTo>
                  <a:pt x="3222495" y="176028"/>
                  <a:pt x="3227189" y="178376"/>
                  <a:pt x="3229536" y="180723"/>
                </a:cubicBezTo>
                <a:cubicBezTo>
                  <a:pt x="3231883" y="183070"/>
                  <a:pt x="3236577" y="185417"/>
                  <a:pt x="3238924" y="187764"/>
                </a:cubicBezTo>
                <a:cubicBezTo>
                  <a:pt x="3238924" y="187764"/>
                  <a:pt x="3238924" y="187764"/>
                  <a:pt x="3238924" y="187764"/>
                </a:cubicBezTo>
                <a:cubicBezTo>
                  <a:pt x="3231883" y="185417"/>
                  <a:pt x="3227189" y="183070"/>
                  <a:pt x="3220148" y="180723"/>
                </a:cubicBezTo>
                <a:cubicBezTo>
                  <a:pt x="3213106" y="178376"/>
                  <a:pt x="3206066" y="176028"/>
                  <a:pt x="3199024" y="171334"/>
                </a:cubicBezTo>
                <a:cubicBezTo>
                  <a:pt x="3187289" y="166640"/>
                  <a:pt x="3175554" y="161946"/>
                  <a:pt x="3163819" y="159599"/>
                </a:cubicBezTo>
                <a:cubicBezTo>
                  <a:pt x="3156778" y="157252"/>
                  <a:pt x="3149736" y="154905"/>
                  <a:pt x="3145042" y="152558"/>
                </a:cubicBezTo>
                <a:cubicBezTo>
                  <a:pt x="3128613" y="147864"/>
                  <a:pt x="3112184" y="140823"/>
                  <a:pt x="3098101" y="136129"/>
                </a:cubicBezTo>
                <a:cubicBezTo>
                  <a:pt x="3095754" y="136129"/>
                  <a:pt x="3093407" y="133782"/>
                  <a:pt x="3091060" y="133782"/>
                </a:cubicBezTo>
                <a:cubicBezTo>
                  <a:pt x="3079325" y="129088"/>
                  <a:pt x="3065243" y="126741"/>
                  <a:pt x="3053508" y="122046"/>
                </a:cubicBezTo>
                <a:cubicBezTo>
                  <a:pt x="3053508" y="119699"/>
                  <a:pt x="3053508" y="119699"/>
                  <a:pt x="3053508" y="117352"/>
                </a:cubicBezTo>
                <a:cubicBezTo>
                  <a:pt x="3055854" y="117352"/>
                  <a:pt x="3055854" y="117352"/>
                  <a:pt x="3058202" y="117352"/>
                </a:cubicBezTo>
                <a:cubicBezTo>
                  <a:pt x="3067590" y="122046"/>
                  <a:pt x="3069937" y="122046"/>
                  <a:pt x="3072284" y="122046"/>
                </a:cubicBezTo>
                <a:close/>
                <a:moveTo>
                  <a:pt x="3283518" y="208887"/>
                </a:moveTo>
                <a:cubicBezTo>
                  <a:pt x="3292906" y="213581"/>
                  <a:pt x="3304641" y="218275"/>
                  <a:pt x="3314030" y="222969"/>
                </a:cubicBezTo>
                <a:cubicBezTo>
                  <a:pt x="3321071" y="225316"/>
                  <a:pt x="3330459" y="230011"/>
                  <a:pt x="3337500" y="232358"/>
                </a:cubicBezTo>
                <a:cubicBezTo>
                  <a:pt x="3346888" y="237052"/>
                  <a:pt x="3358624" y="241746"/>
                  <a:pt x="3368012" y="246440"/>
                </a:cubicBezTo>
                <a:cubicBezTo>
                  <a:pt x="3375053" y="248787"/>
                  <a:pt x="3384441" y="253481"/>
                  <a:pt x="3391482" y="258175"/>
                </a:cubicBezTo>
                <a:cubicBezTo>
                  <a:pt x="3400870" y="262869"/>
                  <a:pt x="3412605" y="267563"/>
                  <a:pt x="3421994" y="272257"/>
                </a:cubicBezTo>
                <a:cubicBezTo>
                  <a:pt x="3429035" y="276951"/>
                  <a:pt x="3438423" y="279299"/>
                  <a:pt x="3445464" y="283993"/>
                </a:cubicBezTo>
                <a:cubicBezTo>
                  <a:pt x="3450158" y="286340"/>
                  <a:pt x="3454852" y="288687"/>
                  <a:pt x="3459546" y="291034"/>
                </a:cubicBezTo>
                <a:cubicBezTo>
                  <a:pt x="3459546" y="291034"/>
                  <a:pt x="3461894" y="293381"/>
                  <a:pt x="3461894" y="293381"/>
                </a:cubicBezTo>
                <a:cubicBezTo>
                  <a:pt x="3464241" y="295728"/>
                  <a:pt x="3468935" y="298075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66588" y="302769"/>
                  <a:pt x="3464241" y="300422"/>
                  <a:pt x="3459546" y="300422"/>
                </a:cubicBezTo>
                <a:cubicBezTo>
                  <a:pt x="3452505" y="300422"/>
                  <a:pt x="3447811" y="298075"/>
                  <a:pt x="3440770" y="298075"/>
                </a:cubicBezTo>
                <a:cubicBezTo>
                  <a:pt x="3436076" y="298075"/>
                  <a:pt x="3433729" y="298075"/>
                  <a:pt x="3429035" y="295728"/>
                </a:cubicBezTo>
                <a:cubicBezTo>
                  <a:pt x="3421994" y="295728"/>
                  <a:pt x="3414953" y="295728"/>
                  <a:pt x="3407911" y="293381"/>
                </a:cubicBezTo>
                <a:cubicBezTo>
                  <a:pt x="3405565" y="293381"/>
                  <a:pt x="3400870" y="293381"/>
                  <a:pt x="3398523" y="293381"/>
                </a:cubicBezTo>
                <a:cubicBezTo>
                  <a:pt x="3389135" y="293381"/>
                  <a:pt x="3377400" y="293381"/>
                  <a:pt x="3368012" y="293381"/>
                </a:cubicBezTo>
                <a:cubicBezTo>
                  <a:pt x="3360970" y="293381"/>
                  <a:pt x="3353929" y="293381"/>
                  <a:pt x="3346888" y="293381"/>
                </a:cubicBezTo>
                <a:cubicBezTo>
                  <a:pt x="3344541" y="291034"/>
                  <a:pt x="3344541" y="288687"/>
                  <a:pt x="3342194" y="286340"/>
                </a:cubicBezTo>
                <a:cubicBezTo>
                  <a:pt x="3337500" y="281646"/>
                  <a:pt x="3335153" y="276951"/>
                  <a:pt x="3330459" y="269910"/>
                </a:cubicBezTo>
                <a:cubicBezTo>
                  <a:pt x="3328112" y="267563"/>
                  <a:pt x="3325765" y="262869"/>
                  <a:pt x="3323418" y="260522"/>
                </a:cubicBezTo>
                <a:cubicBezTo>
                  <a:pt x="3318724" y="255828"/>
                  <a:pt x="3316377" y="251134"/>
                  <a:pt x="3311683" y="246440"/>
                </a:cubicBezTo>
                <a:cubicBezTo>
                  <a:pt x="3309336" y="244093"/>
                  <a:pt x="3306988" y="241746"/>
                  <a:pt x="3304641" y="237052"/>
                </a:cubicBezTo>
                <a:cubicBezTo>
                  <a:pt x="3297600" y="230011"/>
                  <a:pt x="3292906" y="222969"/>
                  <a:pt x="3285865" y="218275"/>
                </a:cubicBezTo>
                <a:cubicBezTo>
                  <a:pt x="3283518" y="215928"/>
                  <a:pt x="3281171" y="213581"/>
                  <a:pt x="3278824" y="211234"/>
                </a:cubicBezTo>
                <a:cubicBezTo>
                  <a:pt x="3274130" y="206540"/>
                  <a:pt x="3269436" y="201846"/>
                  <a:pt x="3264742" y="199499"/>
                </a:cubicBezTo>
                <a:cubicBezTo>
                  <a:pt x="3262395" y="199499"/>
                  <a:pt x="3262395" y="197152"/>
                  <a:pt x="3260047" y="194805"/>
                </a:cubicBezTo>
                <a:cubicBezTo>
                  <a:pt x="3262395" y="194805"/>
                  <a:pt x="3262395" y="194805"/>
                  <a:pt x="3264742" y="197152"/>
                </a:cubicBezTo>
                <a:cubicBezTo>
                  <a:pt x="3267089" y="201846"/>
                  <a:pt x="3274130" y="204193"/>
                  <a:pt x="3283518" y="208887"/>
                </a:cubicBezTo>
                <a:close/>
                <a:moveTo>
                  <a:pt x="3544040" y="363792"/>
                </a:moveTo>
                <a:cubicBezTo>
                  <a:pt x="3553428" y="373180"/>
                  <a:pt x="3560469" y="382569"/>
                  <a:pt x="3569858" y="391957"/>
                </a:cubicBezTo>
                <a:cubicBezTo>
                  <a:pt x="3572205" y="394304"/>
                  <a:pt x="3574552" y="396651"/>
                  <a:pt x="3574552" y="398998"/>
                </a:cubicBezTo>
                <a:cubicBezTo>
                  <a:pt x="3567511" y="391957"/>
                  <a:pt x="3560469" y="384916"/>
                  <a:pt x="3555775" y="377874"/>
                </a:cubicBezTo>
                <a:cubicBezTo>
                  <a:pt x="3555775" y="377874"/>
                  <a:pt x="3555775" y="377874"/>
                  <a:pt x="3555775" y="377874"/>
                </a:cubicBezTo>
                <a:cubicBezTo>
                  <a:pt x="3541693" y="363792"/>
                  <a:pt x="3527611" y="349710"/>
                  <a:pt x="3515876" y="337975"/>
                </a:cubicBezTo>
                <a:cubicBezTo>
                  <a:pt x="3513528" y="335628"/>
                  <a:pt x="3511182" y="333281"/>
                  <a:pt x="3508834" y="330934"/>
                </a:cubicBezTo>
                <a:cubicBezTo>
                  <a:pt x="3506487" y="328586"/>
                  <a:pt x="3504140" y="326239"/>
                  <a:pt x="3499446" y="323892"/>
                </a:cubicBezTo>
                <a:cubicBezTo>
                  <a:pt x="3501793" y="323892"/>
                  <a:pt x="3501793" y="321545"/>
                  <a:pt x="3504140" y="321545"/>
                </a:cubicBezTo>
                <a:cubicBezTo>
                  <a:pt x="3518223" y="335628"/>
                  <a:pt x="3529958" y="347363"/>
                  <a:pt x="3544040" y="363792"/>
                </a:cubicBezTo>
                <a:cubicBezTo>
                  <a:pt x="3544040" y="361445"/>
                  <a:pt x="3544040" y="363792"/>
                  <a:pt x="3544040" y="363792"/>
                </a:cubicBezTo>
                <a:close/>
                <a:moveTo>
                  <a:pt x="3691904" y="478797"/>
                </a:moveTo>
                <a:cubicBezTo>
                  <a:pt x="3701292" y="478797"/>
                  <a:pt x="3710681" y="478797"/>
                  <a:pt x="3722416" y="481145"/>
                </a:cubicBezTo>
                <a:cubicBezTo>
                  <a:pt x="3727110" y="481145"/>
                  <a:pt x="3729457" y="481145"/>
                  <a:pt x="3734151" y="483492"/>
                </a:cubicBezTo>
                <a:cubicBezTo>
                  <a:pt x="3741192" y="483492"/>
                  <a:pt x="3745886" y="485839"/>
                  <a:pt x="3752927" y="485839"/>
                </a:cubicBezTo>
                <a:cubicBezTo>
                  <a:pt x="3757622" y="485839"/>
                  <a:pt x="3764662" y="488186"/>
                  <a:pt x="3769357" y="488186"/>
                </a:cubicBezTo>
                <a:cubicBezTo>
                  <a:pt x="3774051" y="488186"/>
                  <a:pt x="3778745" y="490533"/>
                  <a:pt x="3783439" y="490533"/>
                </a:cubicBezTo>
                <a:cubicBezTo>
                  <a:pt x="3790480" y="492880"/>
                  <a:pt x="3795174" y="492880"/>
                  <a:pt x="3802215" y="495227"/>
                </a:cubicBezTo>
                <a:cubicBezTo>
                  <a:pt x="3806909" y="495227"/>
                  <a:pt x="3809256" y="497574"/>
                  <a:pt x="3813950" y="497574"/>
                </a:cubicBezTo>
                <a:cubicBezTo>
                  <a:pt x="3816298" y="497574"/>
                  <a:pt x="3820992" y="499921"/>
                  <a:pt x="3823339" y="499921"/>
                </a:cubicBezTo>
                <a:cubicBezTo>
                  <a:pt x="3830380" y="504615"/>
                  <a:pt x="3837421" y="509309"/>
                  <a:pt x="3844462" y="516350"/>
                </a:cubicBezTo>
                <a:cubicBezTo>
                  <a:pt x="3849156" y="518697"/>
                  <a:pt x="3853850" y="523391"/>
                  <a:pt x="3858544" y="525738"/>
                </a:cubicBezTo>
                <a:cubicBezTo>
                  <a:pt x="3872627" y="535127"/>
                  <a:pt x="3884362" y="544515"/>
                  <a:pt x="3898444" y="553903"/>
                </a:cubicBezTo>
                <a:cubicBezTo>
                  <a:pt x="3900791" y="556250"/>
                  <a:pt x="3903138" y="556250"/>
                  <a:pt x="3905485" y="558597"/>
                </a:cubicBezTo>
                <a:cubicBezTo>
                  <a:pt x="3926609" y="575026"/>
                  <a:pt x="3945385" y="589109"/>
                  <a:pt x="3964161" y="605538"/>
                </a:cubicBezTo>
                <a:cubicBezTo>
                  <a:pt x="3961814" y="605538"/>
                  <a:pt x="3961814" y="603191"/>
                  <a:pt x="3959467" y="603191"/>
                </a:cubicBezTo>
                <a:cubicBezTo>
                  <a:pt x="3952426" y="598497"/>
                  <a:pt x="3947732" y="596150"/>
                  <a:pt x="3940691" y="591456"/>
                </a:cubicBezTo>
                <a:cubicBezTo>
                  <a:pt x="3933650" y="589109"/>
                  <a:pt x="3928956" y="584415"/>
                  <a:pt x="3921915" y="582068"/>
                </a:cubicBezTo>
                <a:cubicBezTo>
                  <a:pt x="3914874" y="577373"/>
                  <a:pt x="3907832" y="575026"/>
                  <a:pt x="3900791" y="570332"/>
                </a:cubicBezTo>
                <a:cubicBezTo>
                  <a:pt x="3886709" y="563291"/>
                  <a:pt x="3872627" y="556250"/>
                  <a:pt x="3858544" y="549209"/>
                </a:cubicBezTo>
                <a:cubicBezTo>
                  <a:pt x="3851503" y="546862"/>
                  <a:pt x="3844462" y="542168"/>
                  <a:pt x="3837421" y="539821"/>
                </a:cubicBezTo>
                <a:cubicBezTo>
                  <a:pt x="3820992" y="532780"/>
                  <a:pt x="3806909" y="525738"/>
                  <a:pt x="3790480" y="521044"/>
                </a:cubicBezTo>
                <a:cubicBezTo>
                  <a:pt x="3785786" y="518697"/>
                  <a:pt x="3778745" y="516350"/>
                  <a:pt x="3774051" y="514003"/>
                </a:cubicBezTo>
                <a:cubicBezTo>
                  <a:pt x="3757622" y="506962"/>
                  <a:pt x="3738845" y="502268"/>
                  <a:pt x="3722416" y="497574"/>
                </a:cubicBezTo>
                <a:cubicBezTo>
                  <a:pt x="3720069" y="497574"/>
                  <a:pt x="3717721" y="495227"/>
                  <a:pt x="3715375" y="495227"/>
                </a:cubicBezTo>
                <a:cubicBezTo>
                  <a:pt x="3701292" y="490533"/>
                  <a:pt x="3684863" y="485839"/>
                  <a:pt x="3670781" y="483492"/>
                </a:cubicBezTo>
                <a:cubicBezTo>
                  <a:pt x="3670781" y="481145"/>
                  <a:pt x="3670781" y="481145"/>
                  <a:pt x="3670781" y="478797"/>
                </a:cubicBezTo>
                <a:cubicBezTo>
                  <a:pt x="3670781" y="478797"/>
                  <a:pt x="3670781" y="478797"/>
                  <a:pt x="3670781" y="478797"/>
                </a:cubicBezTo>
                <a:cubicBezTo>
                  <a:pt x="3673128" y="478797"/>
                  <a:pt x="3673128" y="478797"/>
                  <a:pt x="3675475" y="478797"/>
                </a:cubicBezTo>
                <a:cubicBezTo>
                  <a:pt x="3677822" y="478797"/>
                  <a:pt x="3684863" y="478797"/>
                  <a:pt x="3691904" y="478797"/>
                </a:cubicBezTo>
                <a:close/>
                <a:moveTo>
                  <a:pt x="4234072" y="863713"/>
                </a:moveTo>
                <a:cubicBezTo>
                  <a:pt x="4236419" y="866060"/>
                  <a:pt x="4238766" y="870754"/>
                  <a:pt x="4241113" y="873101"/>
                </a:cubicBezTo>
                <a:cubicBezTo>
                  <a:pt x="4241113" y="873101"/>
                  <a:pt x="4241113" y="873101"/>
                  <a:pt x="4241113" y="873101"/>
                </a:cubicBezTo>
                <a:cubicBezTo>
                  <a:pt x="4238766" y="870754"/>
                  <a:pt x="4236419" y="868407"/>
                  <a:pt x="4234072" y="866060"/>
                </a:cubicBezTo>
                <a:cubicBezTo>
                  <a:pt x="4224684" y="856672"/>
                  <a:pt x="4215296" y="844937"/>
                  <a:pt x="4205907" y="835549"/>
                </a:cubicBezTo>
                <a:cubicBezTo>
                  <a:pt x="4198866" y="828507"/>
                  <a:pt x="4191825" y="821466"/>
                  <a:pt x="4184784" y="814425"/>
                </a:cubicBezTo>
                <a:cubicBezTo>
                  <a:pt x="4177743" y="805037"/>
                  <a:pt x="4168355" y="797996"/>
                  <a:pt x="4161313" y="788608"/>
                </a:cubicBezTo>
                <a:cubicBezTo>
                  <a:pt x="4154272" y="779219"/>
                  <a:pt x="4144884" y="772178"/>
                  <a:pt x="4137843" y="765137"/>
                </a:cubicBezTo>
                <a:cubicBezTo>
                  <a:pt x="4130802" y="758096"/>
                  <a:pt x="4123761" y="751055"/>
                  <a:pt x="4119067" y="746361"/>
                </a:cubicBezTo>
                <a:cubicBezTo>
                  <a:pt x="4109678" y="736973"/>
                  <a:pt x="4100290" y="727584"/>
                  <a:pt x="4090902" y="718196"/>
                </a:cubicBezTo>
                <a:cubicBezTo>
                  <a:pt x="4086208" y="713502"/>
                  <a:pt x="4081514" y="711155"/>
                  <a:pt x="4076820" y="706461"/>
                </a:cubicBezTo>
                <a:cubicBezTo>
                  <a:pt x="4046308" y="678296"/>
                  <a:pt x="4015797" y="652479"/>
                  <a:pt x="3985285" y="624314"/>
                </a:cubicBezTo>
                <a:cubicBezTo>
                  <a:pt x="4043961" y="661867"/>
                  <a:pt x="4100290" y="701767"/>
                  <a:pt x="4154272" y="748708"/>
                </a:cubicBezTo>
                <a:cubicBezTo>
                  <a:pt x="4180090" y="779219"/>
                  <a:pt x="4205907" y="814425"/>
                  <a:pt x="4229378" y="849631"/>
                </a:cubicBezTo>
                <a:cubicBezTo>
                  <a:pt x="4229378" y="854325"/>
                  <a:pt x="4231725" y="859019"/>
                  <a:pt x="4234072" y="863713"/>
                </a:cubicBezTo>
                <a:close/>
                <a:moveTo>
                  <a:pt x="4304483" y="948207"/>
                </a:moveTo>
                <a:cubicBezTo>
                  <a:pt x="4311524" y="957595"/>
                  <a:pt x="4320913" y="966983"/>
                  <a:pt x="4327954" y="976371"/>
                </a:cubicBezTo>
                <a:cubicBezTo>
                  <a:pt x="4334995" y="983412"/>
                  <a:pt x="4342036" y="992801"/>
                  <a:pt x="4349077" y="999842"/>
                </a:cubicBezTo>
                <a:cubicBezTo>
                  <a:pt x="4356118" y="1009230"/>
                  <a:pt x="4365507" y="1018618"/>
                  <a:pt x="4372548" y="1028006"/>
                </a:cubicBezTo>
                <a:cubicBezTo>
                  <a:pt x="4379589" y="1035047"/>
                  <a:pt x="4384283" y="1044436"/>
                  <a:pt x="4391324" y="1051477"/>
                </a:cubicBezTo>
                <a:cubicBezTo>
                  <a:pt x="4398365" y="1060865"/>
                  <a:pt x="4407753" y="1072600"/>
                  <a:pt x="4414795" y="1081988"/>
                </a:cubicBezTo>
                <a:cubicBezTo>
                  <a:pt x="4419489" y="1089030"/>
                  <a:pt x="4426530" y="1098418"/>
                  <a:pt x="4433571" y="1105459"/>
                </a:cubicBezTo>
                <a:cubicBezTo>
                  <a:pt x="4440612" y="1117194"/>
                  <a:pt x="4450000" y="1126582"/>
                  <a:pt x="4457041" y="1138318"/>
                </a:cubicBezTo>
                <a:cubicBezTo>
                  <a:pt x="4461736" y="1145359"/>
                  <a:pt x="4468776" y="1154747"/>
                  <a:pt x="4473471" y="1161788"/>
                </a:cubicBezTo>
                <a:cubicBezTo>
                  <a:pt x="4480512" y="1173523"/>
                  <a:pt x="4489900" y="1185259"/>
                  <a:pt x="4496941" y="1196994"/>
                </a:cubicBezTo>
                <a:cubicBezTo>
                  <a:pt x="4501635" y="1204035"/>
                  <a:pt x="4506329" y="1211076"/>
                  <a:pt x="4511023" y="1218117"/>
                </a:cubicBezTo>
                <a:cubicBezTo>
                  <a:pt x="4520412" y="1232199"/>
                  <a:pt x="4527453" y="1246282"/>
                  <a:pt x="4536841" y="1260364"/>
                </a:cubicBezTo>
                <a:cubicBezTo>
                  <a:pt x="4539188" y="1265058"/>
                  <a:pt x="4543882" y="1272099"/>
                  <a:pt x="4546229" y="1276793"/>
                </a:cubicBezTo>
                <a:cubicBezTo>
                  <a:pt x="4555617" y="1290876"/>
                  <a:pt x="4562658" y="1304958"/>
                  <a:pt x="4569699" y="1321387"/>
                </a:cubicBezTo>
                <a:cubicBezTo>
                  <a:pt x="4567353" y="1323734"/>
                  <a:pt x="4565005" y="1323734"/>
                  <a:pt x="4565005" y="1326081"/>
                </a:cubicBezTo>
                <a:cubicBezTo>
                  <a:pt x="4532147" y="1272099"/>
                  <a:pt x="4496941" y="1220464"/>
                  <a:pt x="4457041" y="1168829"/>
                </a:cubicBezTo>
                <a:cubicBezTo>
                  <a:pt x="4454694" y="1166482"/>
                  <a:pt x="4454694" y="1164135"/>
                  <a:pt x="4452347" y="1161788"/>
                </a:cubicBezTo>
                <a:cubicBezTo>
                  <a:pt x="4447653" y="1152400"/>
                  <a:pt x="4440612" y="1143012"/>
                  <a:pt x="4433571" y="1133623"/>
                </a:cubicBezTo>
                <a:cubicBezTo>
                  <a:pt x="4428877" y="1126582"/>
                  <a:pt x="4424183" y="1119541"/>
                  <a:pt x="4419489" y="1110153"/>
                </a:cubicBezTo>
                <a:cubicBezTo>
                  <a:pt x="4412447" y="1100765"/>
                  <a:pt x="4407753" y="1091377"/>
                  <a:pt x="4400712" y="1084335"/>
                </a:cubicBezTo>
                <a:cubicBezTo>
                  <a:pt x="4396018" y="1077294"/>
                  <a:pt x="4391324" y="1070253"/>
                  <a:pt x="4384283" y="1060865"/>
                </a:cubicBezTo>
                <a:cubicBezTo>
                  <a:pt x="4379589" y="1051477"/>
                  <a:pt x="4372548" y="1044436"/>
                  <a:pt x="4367854" y="1035047"/>
                </a:cubicBezTo>
                <a:cubicBezTo>
                  <a:pt x="4363159" y="1028006"/>
                  <a:pt x="4356118" y="1018618"/>
                  <a:pt x="4351424" y="1011577"/>
                </a:cubicBezTo>
                <a:cubicBezTo>
                  <a:pt x="4344383" y="1004536"/>
                  <a:pt x="4339689" y="995148"/>
                  <a:pt x="4332648" y="988107"/>
                </a:cubicBezTo>
                <a:cubicBezTo>
                  <a:pt x="4327954" y="981065"/>
                  <a:pt x="4320913" y="971677"/>
                  <a:pt x="4313872" y="964636"/>
                </a:cubicBezTo>
                <a:cubicBezTo>
                  <a:pt x="4306830" y="957595"/>
                  <a:pt x="4302136" y="948207"/>
                  <a:pt x="4295095" y="941166"/>
                </a:cubicBezTo>
                <a:cubicBezTo>
                  <a:pt x="4288054" y="934125"/>
                  <a:pt x="4283360" y="924736"/>
                  <a:pt x="4276319" y="917695"/>
                </a:cubicBezTo>
                <a:cubicBezTo>
                  <a:pt x="4273972" y="913001"/>
                  <a:pt x="4269277" y="910654"/>
                  <a:pt x="4266931" y="905960"/>
                </a:cubicBezTo>
                <a:cubicBezTo>
                  <a:pt x="4271625" y="910654"/>
                  <a:pt x="4276319" y="915348"/>
                  <a:pt x="4281013" y="920042"/>
                </a:cubicBezTo>
                <a:cubicBezTo>
                  <a:pt x="4290401" y="931777"/>
                  <a:pt x="4297442" y="941166"/>
                  <a:pt x="4304483" y="948207"/>
                </a:cubicBezTo>
                <a:close/>
                <a:moveTo>
                  <a:pt x="4602558" y="1382410"/>
                </a:moveTo>
                <a:cubicBezTo>
                  <a:pt x="4607252" y="1389451"/>
                  <a:pt x="4611946" y="1398840"/>
                  <a:pt x="4616640" y="1405881"/>
                </a:cubicBezTo>
                <a:cubicBezTo>
                  <a:pt x="4621334" y="1415269"/>
                  <a:pt x="4628376" y="1424657"/>
                  <a:pt x="4633070" y="1434045"/>
                </a:cubicBezTo>
                <a:cubicBezTo>
                  <a:pt x="4637764" y="1441087"/>
                  <a:pt x="4642458" y="1450475"/>
                  <a:pt x="4644805" y="1459863"/>
                </a:cubicBezTo>
                <a:cubicBezTo>
                  <a:pt x="4649499" y="1469251"/>
                  <a:pt x="4654193" y="1480986"/>
                  <a:pt x="4658887" y="1490375"/>
                </a:cubicBezTo>
                <a:cubicBezTo>
                  <a:pt x="4663581" y="1499763"/>
                  <a:pt x="4665929" y="1506804"/>
                  <a:pt x="4670623" y="1516192"/>
                </a:cubicBezTo>
                <a:cubicBezTo>
                  <a:pt x="4675317" y="1527927"/>
                  <a:pt x="4680011" y="1537315"/>
                  <a:pt x="4684705" y="1549051"/>
                </a:cubicBezTo>
                <a:cubicBezTo>
                  <a:pt x="4689399" y="1558439"/>
                  <a:pt x="4691746" y="1565480"/>
                  <a:pt x="4696440" y="1574868"/>
                </a:cubicBezTo>
                <a:cubicBezTo>
                  <a:pt x="4701134" y="1586603"/>
                  <a:pt x="4705828" y="1598339"/>
                  <a:pt x="4710522" y="1610074"/>
                </a:cubicBezTo>
                <a:cubicBezTo>
                  <a:pt x="4712869" y="1619462"/>
                  <a:pt x="4717563" y="1626503"/>
                  <a:pt x="4719911" y="1635891"/>
                </a:cubicBezTo>
                <a:cubicBezTo>
                  <a:pt x="4724605" y="1647627"/>
                  <a:pt x="4729299" y="1659362"/>
                  <a:pt x="4731646" y="1671097"/>
                </a:cubicBezTo>
                <a:cubicBezTo>
                  <a:pt x="4726952" y="1661709"/>
                  <a:pt x="4724605" y="1649974"/>
                  <a:pt x="4719911" y="1640586"/>
                </a:cubicBezTo>
                <a:cubicBezTo>
                  <a:pt x="4719911" y="1640586"/>
                  <a:pt x="4719911" y="1640586"/>
                  <a:pt x="4719911" y="1640586"/>
                </a:cubicBezTo>
                <a:cubicBezTo>
                  <a:pt x="4710522" y="1617115"/>
                  <a:pt x="4701134" y="1593645"/>
                  <a:pt x="4689399" y="1567827"/>
                </a:cubicBezTo>
                <a:cubicBezTo>
                  <a:pt x="4687052" y="1563133"/>
                  <a:pt x="4684705" y="1558439"/>
                  <a:pt x="4684705" y="1556092"/>
                </a:cubicBezTo>
                <a:cubicBezTo>
                  <a:pt x="4682358" y="1553745"/>
                  <a:pt x="4682358" y="1551398"/>
                  <a:pt x="4680011" y="1549051"/>
                </a:cubicBezTo>
                <a:cubicBezTo>
                  <a:pt x="4677664" y="1544357"/>
                  <a:pt x="4675317" y="1537315"/>
                  <a:pt x="4672970" y="1532621"/>
                </a:cubicBezTo>
                <a:cubicBezTo>
                  <a:pt x="4668275" y="1523233"/>
                  <a:pt x="4665929" y="1513845"/>
                  <a:pt x="4661234" y="1506804"/>
                </a:cubicBezTo>
                <a:cubicBezTo>
                  <a:pt x="4656540" y="1495069"/>
                  <a:pt x="4651846" y="1483333"/>
                  <a:pt x="4644805" y="1471598"/>
                </a:cubicBezTo>
                <a:cubicBezTo>
                  <a:pt x="4640111" y="1462210"/>
                  <a:pt x="4635417" y="1452822"/>
                  <a:pt x="4633070" y="1445781"/>
                </a:cubicBezTo>
                <a:cubicBezTo>
                  <a:pt x="4628376" y="1434045"/>
                  <a:pt x="4621334" y="1424657"/>
                  <a:pt x="4616640" y="1412922"/>
                </a:cubicBezTo>
                <a:cubicBezTo>
                  <a:pt x="4611946" y="1403534"/>
                  <a:pt x="4607252" y="1394146"/>
                  <a:pt x="4602558" y="1387104"/>
                </a:cubicBezTo>
                <a:cubicBezTo>
                  <a:pt x="4600211" y="1384757"/>
                  <a:pt x="4600211" y="1382410"/>
                  <a:pt x="4597864" y="1377716"/>
                </a:cubicBezTo>
                <a:cubicBezTo>
                  <a:pt x="4602558" y="1380063"/>
                  <a:pt x="4602558" y="1382410"/>
                  <a:pt x="4602558" y="1382410"/>
                </a:cubicBezTo>
                <a:close/>
                <a:moveTo>
                  <a:pt x="4813793" y="2013766"/>
                </a:moveTo>
                <a:cubicBezTo>
                  <a:pt x="4813793" y="2013766"/>
                  <a:pt x="4813793" y="2013766"/>
                  <a:pt x="4813793" y="2013766"/>
                </a:cubicBezTo>
                <a:cubicBezTo>
                  <a:pt x="4813793" y="2016113"/>
                  <a:pt x="4811445" y="2018460"/>
                  <a:pt x="4811445" y="2018460"/>
                </a:cubicBezTo>
                <a:cubicBezTo>
                  <a:pt x="4811445" y="2016113"/>
                  <a:pt x="4811445" y="2011419"/>
                  <a:pt x="4811445" y="2009072"/>
                </a:cubicBezTo>
                <a:cubicBezTo>
                  <a:pt x="4811445" y="2006725"/>
                  <a:pt x="4811445" y="2004378"/>
                  <a:pt x="4811445" y="2002031"/>
                </a:cubicBezTo>
                <a:cubicBezTo>
                  <a:pt x="4811445" y="1999684"/>
                  <a:pt x="4811445" y="1997337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7337"/>
                  <a:pt x="4811445" y="1999684"/>
                  <a:pt x="4811445" y="2002031"/>
                </a:cubicBezTo>
                <a:cubicBezTo>
                  <a:pt x="4813793" y="2006725"/>
                  <a:pt x="4813793" y="2009072"/>
                  <a:pt x="4813793" y="2013766"/>
                </a:cubicBezTo>
                <a:close/>
                <a:moveTo>
                  <a:pt x="4816139" y="2063054"/>
                </a:moveTo>
                <a:cubicBezTo>
                  <a:pt x="4816139" y="2067748"/>
                  <a:pt x="4816139" y="2074789"/>
                  <a:pt x="4816139" y="2079483"/>
                </a:cubicBezTo>
                <a:cubicBezTo>
                  <a:pt x="4816139" y="2084177"/>
                  <a:pt x="4816139" y="2086524"/>
                  <a:pt x="4816139" y="2091218"/>
                </a:cubicBezTo>
                <a:cubicBezTo>
                  <a:pt x="4816139" y="2098260"/>
                  <a:pt x="4816139" y="2102954"/>
                  <a:pt x="4816139" y="2109995"/>
                </a:cubicBezTo>
                <a:cubicBezTo>
                  <a:pt x="4816139" y="2112342"/>
                  <a:pt x="4816139" y="2114689"/>
                  <a:pt x="4816139" y="2114689"/>
                </a:cubicBezTo>
                <a:cubicBezTo>
                  <a:pt x="4813793" y="2114689"/>
                  <a:pt x="4811445" y="2112342"/>
                  <a:pt x="4809098" y="2112342"/>
                </a:cubicBezTo>
                <a:cubicBezTo>
                  <a:pt x="4809098" y="2112342"/>
                  <a:pt x="4809098" y="2109995"/>
                  <a:pt x="4809098" y="2109995"/>
                </a:cubicBezTo>
                <a:cubicBezTo>
                  <a:pt x="4809098" y="2109995"/>
                  <a:pt x="4809098" y="2109995"/>
                  <a:pt x="4809098" y="2109995"/>
                </a:cubicBezTo>
                <a:cubicBezTo>
                  <a:pt x="4809098" y="2102954"/>
                  <a:pt x="4809098" y="2095912"/>
                  <a:pt x="4809098" y="2088871"/>
                </a:cubicBezTo>
                <a:cubicBezTo>
                  <a:pt x="4809098" y="2086524"/>
                  <a:pt x="4809098" y="2086524"/>
                  <a:pt x="4809098" y="2084177"/>
                </a:cubicBezTo>
                <a:cubicBezTo>
                  <a:pt x="4809098" y="2079483"/>
                  <a:pt x="4809098" y="2072442"/>
                  <a:pt x="4809098" y="2067748"/>
                </a:cubicBezTo>
                <a:cubicBezTo>
                  <a:pt x="4809098" y="2065401"/>
                  <a:pt x="4809098" y="2063054"/>
                  <a:pt x="4809098" y="2060707"/>
                </a:cubicBezTo>
                <a:cubicBezTo>
                  <a:pt x="4809098" y="2056013"/>
                  <a:pt x="4809098" y="2051319"/>
                  <a:pt x="4809098" y="2046624"/>
                </a:cubicBezTo>
                <a:cubicBezTo>
                  <a:pt x="4809098" y="2046624"/>
                  <a:pt x="4809098" y="2046624"/>
                  <a:pt x="4809098" y="2046624"/>
                </a:cubicBezTo>
                <a:cubicBezTo>
                  <a:pt x="4811445" y="2048971"/>
                  <a:pt x="4811445" y="2048971"/>
                  <a:pt x="4813793" y="2051319"/>
                </a:cubicBezTo>
                <a:cubicBezTo>
                  <a:pt x="4813793" y="2051319"/>
                  <a:pt x="4813793" y="2053666"/>
                  <a:pt x="4813793" y="2053666"/>
                </a:cubicBezTo>
                <a:cubicBezTo>
                  <a:pt x="4816139" y="2056013"/>
                  <a:pt x="4816139" y="2060707"/>
                  <a:pt x="4816139" y="2063054"/>
                </a:cubicBezTo>
                <a:close/>
                <a:moveTo>
                  <a:pt x="4813793" y="2239082"/>
                </a:moveTo>
                <a:cubicBezTo>
                  <a:pt x="4813793" y="2246123"/>
                  <a:pt x="4813793" y="2250818"/>
                  <a:pt x="4813793" y="2257859"/>
                </a:cubicBezTo>
                <a:cubicBezTo>
                  <a:pt x="4813793" y="2257859"/>
                  <a:pt x="4813793" y="2255512"/>
                  <a:pt x="4813793" y="2255512"/>
                </a:cubicBezTo>
                <a:cubicBezTo>
                  <a:pt x="4811445" y="2236735"/>
                  <a:pt x="4811445" y="2217959"/>
                  <a:pt x="4809098" y="2199183"/>
                </a:cubicBezTo>
                <a:cubicBezTo>
                  <a:pt x="4809098" y="2196836"/>
                  <a:pt x="4809098" y="2194489"/>
                  <a:pt x="4809098" y="2192142"/>
                </a:cubicBezTo>
                <a:cubicBezTo>
                  <a:pt x="4806751" y="2178059"/>
                  <a:pt x="4806751" y="2163977"/>
                  <a:pt x="4804404" y="2152242"/>
                </a:cubicBezTo>
                <a:cubicBezTo>
                  <a:pt x="4806751" y="2152242"/>
                  <a:pt x="4809098" y="2154589"/>
                  <a:pt x="4811445" y="2154589"/>
                </a:cubicBezTo>
                <a:cubicBezTo>
                  <a:pt x="4811445" y="2154589"/>
                  <a:pt x="4811445" y="2154589"/>
                  <a:pt x="4811445" y="2154589"/>
                </a:cubicBezTo>
                <a:cubicBezTo>
                  <a:pt x="4813793" y="2175712"/>
                  <a:pt x="4813793" y="2196836"/>
                  <a:pt x="4816139" y="2217959"/>
                </a:cubicBezTo>
                <a:cubicBezTo>
                  <a:pt x="4811445" y="2222653"/>
                  <a:pt x="4811445" y="2229694"/>
                  <a:pt x="4813793" y="2239082"/>
                </a:cubicBezTo>
                <a:close/>
                <a:moveTo>
                  <a:pt x="4792669" y="2340005"/>
                </a:moveTo>
                <a:cubicBezTo>
                  <a:pt x="4792669" y="2340005"/>
                  <a:pt x="4792669" y="2340005"/>
                  <a:pt x="4792669" y="2340005"/>
                </a:cubicBezTo>
                <a:cubicBezTo>
                  <a:pt x="4792669" y="2347047"/>
                  <a:pt x="4790322" y="2351741"/>
                  <a:pt x="4790322" y="2358782"/>
                </a:cubicBezTo>
                <a:cubicBezTo>
                  <a:pt x="4790322" y="2361129"/>
                  <a:pt x="4790322" y="2363476"/>
                  <a:pt x="4790322" y="2365823"/>
                </a:cubicBezTo>
                <a:cubicBezTo>
                  <a:pt x="4790322" y="2370517"/>
                  <a:pt x="4790322" y="2375211"/>
                  <a:pt x="4790322" y="2379905"/>
                </a:cubicBezTo>
                <a:cubicBezTo>
                  <a:pt x="4790322" y="2382252"/>
                  <a:pt x="4790322" y="2386946"/>
                  <a:pt x="4790322" y="2389293"/>
                </a:cubicBezTo>
                <a:cubicBezTo>
                  <a:pt x="4790322" y="2393987"/>
                  <a:pt x="4790322" y="2398681"/>
                  <a:pt x="4790322" y="2401028"/>
                </a:cubicBezTo>
                <a:cubicBezTo>
                  <a:pt x="4790322" y="2401028"/>
                  <a:pt x="4790322" y="2401028"/>
                  <a:pt x="4790322" y="2403376"/>
                </a:cubicBezTo>
                <a:cubicBezTo>
                  <a:pt x="4785628" y="2408070"/>
                  <a:pt x="4783281" y="2412764"/>
                  <a:pt x="4783281" y="2419805"/>
                </a:cubicBezTo>
                <a:cubicBezTo>
                  <a:pt x="4783281" y="2424499"/>
                  <a:pt x="4785628" y="2426846"/>
                  <a:pt x="4785628" y="2431540"/>
                </a:cubicBezTo>
                <a:cubicBezTo>
                  <a:pt x="4780934" y="2433887"/>
                  <a:pt x="4778587" y="2436234"/>
                  <a:pt x="4776240" y="2438581"/>
                </a:cubicBezTo>
                <a:cubicBezTo>
                  <a:pt x="4776240" y="2438581"/>
                  <a:pt x="4776240" y="2438581"/>
                  <a:pt x="4776240" y="2438581"/>
                </a:cubicBezTo>
                <a:cubicBezTo>
                  <a:pt x="4776240" y="2438581"/>
                  <a:pt x="4773892" y="2436234"/>
                  <a:pt x="4773892" y="2436234"/>
                </a:cubicBezTo>
                <a:cubicBezTo>
                  <a:pt x="4773892" y="2436234"/>
                  <a:pt x="4771546" y="2433887"/>
                  <a:pt x="4771546" y="2433887"/>
                </a:cubicBezTo>
                <a:cubicBezTo>
                  <a:pt x="4771546" y="2431540"/>
                  <a:pt x="4769198" y="2431540"/>
                  <a:pt x="4769198" y="2429193"/>
                </a:cubicBezTo>
                <a:cubicBezTo>
                  <a:pt x="4769198" y="2426846"/>
                  <a:pt x="4766852" y="2426846"/>
                  <a:pt x="4766852" y="2426846"/>
                </a:cubicBezTo>
                <a:cubicBezTo>
                  <a:pt x="4766852" y="2424499"/>
                  <a:pt x="4764504" y="2424499"/>
                  <a:pt x="4764504" y="2422152"/>
                </a:cubicBezTo>
                <a:cubicBezTo>
                  <a:pt x="4764504" y="2419805"/>
                  <a:pt x="4762157" y="2419805"/>
                  <a:pt x="4762157" y="2417458"/>
                </a:cubicBezTo>
                <a:cubicBezTo>
                  <a:pt x="4762157" y="2415111"/>
                  <a:pt x="4759810" y="2412764"/>
                  <a:pt x="4759810" y="2410417"/>
                </a:cubicBezTo>
                <a:cubicBezTo>
                  <a:pt x="4759810" y="2408070"/>
                  <a:pt x="4759810" y="2408070"/>
                  <a:pt x="4757463" y="2405723"/>
                </a:cubicBezTo>
                <a:cubicBezTo>
                  <a:pt x="4757463" y="2403376"/>
                  <a:pt x="4755116" y="2401028"/>
                  <a:pt x="4755116" y="2398681"/>
                </a:cubicBezTo>
                <a:cubicBezTo>
                  <a:pt x="4755116" y="2396334"/>
                  <a:pt x="4755116" y="2396334"/>
                  <a:pt x="4752769" y="2393987"/>
                </a:cubicBezTo>
                <a:cubicBezTo>
                  <a:pt x="4752769" y="2391640"/>
                  <a:pt x="4750422" y="2389293"/>
                  <a:pt x="4750422" y="2384599"/>
                </a:cubicBezTo>
                <a:cubicBezTo>
                  <a:pt x="4750422" y="2382252"/>
                  <a:pt x="4750422" y="2382252"/>
                  <a:pt x="4748075" y="2379905"/>
                </a:cubicBezTo>
                <a:cubicBezTo>
                  <a:pt x="4748075" y="2377558"/>
                  <a:pt x="4745728" y="2372864"/>
                  <a:pt x="4745728" y="2370517"/>
                </a:cubicBezTo>
                <a:cubicBezTo>
                  <a:pt x="4745728" y="2370517"/>
                  <a:pt x="4745728" y="2368170"/>
                  <a:pt x="4745728" y="2368170"/>
                </a:cubicBezTo>
                <a:cubicBezTo>
                  <a:pt x="4745728" y="2365823"/>
                  <a:pt x="4743381" y="2361129"/>
                  <a:pt x="4743381" y="2356435"/>
                </a:cubicBezTo>
                <a:cubicBezTo>
                  <a:pt x="4743381" y="2356435"/>
                  <a:pt x="4743381" y="2354088"/>
                  <a:pt x="4743381" y="2354088"/>
                </a:cubicBezTo>
                <a:cubicBezTo>
                  <a:pt x="4741034" y="2349394"/>
                  <a:pt x="4741034" y="2344700"/>
                  <a:pt x="4738687" y="2340005"/>
                </a:cubicBezTo>
                <a:cubicBezTo>
                  <a:pt x="4738687" y="2340005"/>
                  <a:pt x="4738687" y="2340005"/>
                  <a:pt x="4738687" y="2340005"/>
                </a:cubicBezTo>
                <a:cubicBezTo>
                  <a:pt x="4736340" y="2325923"/>
                  <a:pt x="4731646" y="2311841"/>
                  <a:pt x="4729299" y="2297759"/>
                </a:cubicBezTo>
                <a:cubicBezTo>
                  <a:pt x="4738687" y="2295411"/>
                  <a:pt x="4743381" y="2288370"/>
                  <a:pt x="4743381" y="2278982"/>
                </a:cubicBezTo>
                <a:cubicBezTo>
                  <a:pt x="4743381" y="2267247"/>
                  <a:pt x="4733993" y="2257859"/>
                  <a:pt x="4722257" y="2257859"/>
                </a:cubicBezTo>
                <a:cubicBezTo>
                  <a:pt x="4722257" y="2257859"/>
                  <a:pt x="4719911" y="2257859"/>
                  <a:pt x="4719911" y="2257859"/>
                </a:cubicBezTo>
                <a:cubicBezTo>
                  <a:pt x="4717563" y="2250818"/>
                  <a:pt x="4717563" y="2243776"/>
                  <a:pt x="4715216" y="2236735"/>
                </a:cubicBezTo>
                <a:cubicBezTo>
                  <a:pt x="4712869" y="2227347"/>
                  <a:pt x="4712869" y="2217959"/>
                  <a:pt x="4710522" y="2208571"/>
                </a:cubicBezTo>
                <a:cubicBezTo>
                  <a:pt x="4710522" y="2203877"/>
                  <a:pt x="4708175" y="2199183"/>
                  <a:pt x="4708175" y="2194489"/>
                </a:cubicBezTo>
                <a:cubicBezTo>
                  <a:pt x="4705828" y="2185100"/>
                  <a:pt x="4705828" y="2175712"/>
                  <a:pt x="4703481" y="2166324"/>
                </a:cubicBezTo>
                <a:cubicBezTo>
                  <a:pt x="4703481" y="2161630"/>
                  <a:pt x="4701134" y="2154589"/>
                  <a:pt x="4701134" y="2149895"/>
                </a:cubicBezTo>
                <a:cubicBezTo>
                  <a:pt x="4698787" y="2140506"/>
                  <a:pt x="4698787" y="2133465"/>
                  <a:pt x="4696440" y="2124077"/>
                </a:cubicBezTo>
                <a:cubicBezTo>
                  <a:pt x="4696440" y="2117036"/>
                  <a:pt x="4694093" y="2109995"/>
                  <a:pt x="4694093" y="2102954"/>
                </a:cubicBezTo>
                <a:cubicBezTo>
                  <a:pt x="4694093" y="2095912"/>
                  <a:pt x="4691746" y="2088871"/>
                  <a:pt x="4691746" y="2079483"/>
                </a:cubicBezTo>
                <a:cubicBezTo>
                  <a:pt x="4689399" y="2070095"/>
                  <a:pt x="4689399" y="2060707"/>
                  <a:pt x="4689399" y="2051319"/>
                </a:cubicBezTo>
                <a:cubicBezTo>
                  <a:pt x="4689399" y="2044277"/>
                  <a:pt x="4687052" y="2037236"/>
                  <a:pt x="4687052" y="2030195"/>
                </a:cubicBezTo>
                <a:cubicBezTo>
                  <a:pt x="4687052" y="2020807"/>
                  <a:pt x="4684705" y="2009072"/>
                  <a:pt x="4682358" y="1999684"/>
                </a:cubicBezTo>
                <a:cubicBezTo>
                  <a:pt x="4682358" y="1992643"/>
                  <a:pt x="4680011" y="1985601"/>
                  <a:pt x="4680011" y="1980907"/>
                </a:cubicBezTo>
                <a:cubicBezTo>
                  <a:pt x="4677664" y="1969172"/>
                  <a:pt x="4677664" y="1957437"/>
                  <a:pt x="4675317" y="1945702"/>
                </a:cubicBezTo>
                <a:cubicBezTo>
                  <a:pt x="4675317" y="1938660"/>
                  <a:pt x="4675317" y="1933966"/>
                  <a:pt x="4672970" y="1926925"/>
                </a:cubicBezTo>
                <a:cubicBezTo>
                  <a:pt x="4672970" y="1919884"/>
                  <a:pt x="4672970" y="1915190"/>
                  <a:pt x="4670623" y="1908149"/>
                </a:cubicBezTo>
                <a:cubicBezTo>
                  <a:pt x="4672970" y="1908149"/>
                  <a:pt x="4677664" y="1905802"/>
                  <a:pt x="4680011" y="1905802"/>
                </a:cubicBezTo>
                <a:cubicBezTo>
                  <a:pt x="4680011" y="1905802"/>
                  <a:pt x="4682358" y="1908149"/>
                  <a:pt x="4682358" y="1908149"/>
                </a:cubicBezTo>
                <a:cubicBezTo>
                  <a:pt x="4684705" y="1910496"/>
                  <a:pt x="4687052" y="1912843"/>
                  <a:pt x="4689399" y="1917537"/>
                </a:cubicBezTo>
                <a:cubicBezTo>
                  <a:pt x="4691746" y="1919884"/>
                  <a:pt x="4694093" y="1924578"/>
                  <a:pt x="4696440" y="1926925"/>
                </a:cubicBezTo>
                <a:cubicBezTo>
                  <a:pt x="4698787" y="1929272"/>
                  <a:pt x="4701134" y="1933966"/>
                  <a:pt x="4701134" y="1936313"/>
                </a:cubicBezTo>
                <a:cubicBezTo>
                  <a:pt x="4703481" y="1941007"/>
                  <a:pt x="4705828" y="1943354"/>
                  <a:pt x="4708175" y="1948049"/>
                </a:cubicBezTo>
                <a:cubicBezTo>
                  <a:pt x="4710522" y="1950396"/>
                  <a:pt x="4712869" y="1955090"/>
                  <a:pt x="4712869" y="1957437"/>
                </a:cubicBezTo>
                <a:cubicBezTo>
                  <a:pt x="4715216" y="1962131"/>
                  <a:pt x="4717563" y="1964478"/>
                  <a:pt x="4719911" y="1969172"/>
                </a:cubicBezTo>
                <a:cubicBezTo>
                  <a:pt x="4722257" y="1971519"/>
                  <a:pt x="4722257" y="1976213"/>
                  <a:pt x="4724605" y="1978560"/>
                </a:cubicBezTo>
                <a:cubicBezTo>
                  <a:pt x="4726952" y="1983254"/>
                  <a:pt x="4729299" y="1985601"/>
                  <a:pt x="4731646" y="1990295"/>
                </a:cubicBezTo>
                <a:cubicBezTo>
                  <a:pt x="4733993" y="1994990"/>
                  <a:pt x="4733993" y="1997337"/>
                  <a:pt x="4736340" y="2002031"/>
                </a:cubicBezTo>
                <a:cubicBezTo>
                  <a:pt x="4738687" y="2006725"/>
                  <a:pt x="4741034" y="2009072"/>
                  <a:pt x="4741034" y="2013766"/>
                </a:cubicBezTo>
                <a:cubicBezTo>
                  <a:pt x="4743381" y="2018460"/>
                  <a:pt x="4743381" y="2020807"/>
                  <a:pt x="4745728" y="2025501"/>
                </a:cubicBezTo>
                <a:cubicBezTo>
                  <a:pt x="4748075" y="2030195"/>
                  <a:pt x="4748075" y="2032542"/>
                  <a:pt x="4750422" y="2037236"/>
                </a:cubicBezTo>
                <a:cubicBezTo>
                  <a:pt x="4752769" y="2041930"/>
                  <a:pt x="4752769" y="2046624"/>
                  <a:pt x="4755116" y="2048971"/>
                </a:cubicBezTo>
                <a:cubicBezTo>
                  <a:pt x="4757463" y="2053666"/>
                  <a:pt x="4757463" y="2058360"/>
                  <a:pt x="4759810" y="2060707"/>
                </a:cubicBezTo>
                <a:cubicBezTo>
                  <a:pt x="4762157" y="2065401"/>
                  <a:pt x="4762157" y="2070095"/>
                  <a:pt x="4764504" y="2074789"/>
                </a:cubicBezTo>
                <a:cubicBezTo>
                  <a:pt x="4766852" y="2079483"/>
                  <a:pt x="4766852" y="2081830"/>
                  <a:pt x="4769198" y="2086524"/>
                </a:cubicBezTo>
                <a:cubicBezTo>
                  <a:pt x="4771546" y="2091218"/>
                  <a:pt x="4771546" y="2098260"/>
                  <a:pt x="4773892" y="2102954"/>
                </a:cubicBezTo>
                <a:cubicBezTo>
                  <a:pt x="4773892" y="2107648"/>
                  <a:pt x="4776240" y="2109995"/>
                  <a:pt x="4776240" y="2114689"/>
                </a:cubicBezTo>
                <a:cubicBezTo>
                  <a:pt x="4778587" y="2121730"/>
                  <a:pt x="4778587" y="2126424"/>
                  <a:pt x="4780934" y="2133465"/>
                </a:cubicBezTo>
                <a:cubicBezTo>
                  <a:pt x="4780934" y="2135812"/>
                  <a:pt x="4783281" y="2140506"/>
                  <a:pt x="4783281" y="2142853"/>
                </a:cubicBezTo>
                <a:cubicBezTo>
                  <a:pt x="4785628" y="2149895"/>
                  <a:pt x="4785628" y="2156936"/>
                  <a:pt x="4787975" y="2163977"/>
                </a:cubicBezTo>
                <a:cubicBezTo>
                  <a:pt x="4787975" y="2166324"/>
                  <a:pt x="4787975" y="2168671"/>
                  <a:pt x="4790322" y="2171018"/>
                </a:cubicBezTo>
                <a:cubicBezTo>
                  <a:pt x="4792669" y="2180406"/>
                  <a:pt x="4795016" y="2189794"/>
                  <a:pt x="4795016" y="2199183"/>
                </a:cubicBezTo>
                <a:cubicBezTo>
                  <a:pt x="4795016" y="2199183"/>
                  <a:pt x="4795016" y="2201530"/>
                  <a:pt x="4795016" y="2201530"/>
                </a:cubicBezTo>
                <a:cubicBezTo>
                  <a:pt x="4799710" y="2220306"/>
                  <a:pt x="4802057" y="2241429"/>
                  <a:pt x="4804404" y="2262553"/>
                </a:cubicBezTo>
                <a:cubicBezTo>
                  <a:pt x="4804404" y="2267247"/>
                  <a:pt x="4806751" y="2271941"/>
                  <a:pt x="4806751" y="2278982"/>
                </a:cubicBezTo>
                <a:cubicBezTo>
                  <a:pt x="4797363" y="2281329"/>
                  <a:pt x="4790322" y="2288370"/>
                  <a:pt x="4790322" y="2297759"/>
                </a:cubicBezTo>
                <a:cubicBezTo>
                  <a:pt x="4790322" y="2304800"/>
                  <a:pt x="4792669" y="2309494"/>
                  <a:pt x="4797363" y="2314188"/>
                </a:cubicBezTo>
                <a:cubicBezTo>
                  <a:pt x="4797363" y="2316535"/>
                  <a:pt x="4795016" y="2318882"/>
                  <a:pt x="4795016" y="2318882"/>
                </a:cubicBezTo>
                <a:cubicBezTo>
                  <a:pt x="4795016" y="2321229"/>
                  <a:pt x="4795016" y="2321229"/>
                  <a:pt x="4795016" y="2323576"/>
                </a:cubicBezTo>
                <a:cubicBezTo>
                  <a:pt x="4795016" y="2323576"/>
                  <a:pt x="4795016" y="2323576"/>
                  <a:pt x="4795016" y="2323576"/>
                </a:cubicBezTo>
                <a:cubicBezTo>
                  <a:pt x="4795016" y="2328270"/>
                  <a:pt x="4792669" y="2335311"/>
                  <a:pt x="4792669" y="2340005"/>
                </a:cubicBezTo>
                <a:close/>
                <a:moveTo>
                  <a:pt x="4804404" y="2781250"/>
                </a:moveTo>
                <a:cubicBezTo>
                  <a:pt x="4802057" y="2804721"/>
                  <a:pt x="4799710" y="2828191"/>
                  <a:pt x="4797363" y="2851662"/>
                </a:cubicBezTo>
                <a:cubicBezTo>
                  <a:pt x="4797363" y="2858703"/>
                  <a:pt x="4795016" y="2865744"/>
                  <a:pt x="4795016" y="2872785"/>
                </a:cubicBezTo>
                <a:cubicBezTo>
                  <a:pt x="4792669" y="2891561"/>
                  <a:pt x="4790322" y="2912685"/>
                  <a:pt x="4785628" y="2931461"/>
                </a:cubicBezTo>
                <a:cubicBezTo>
                  <a:pt x="4785628" y="2936155"/>
                  <a:pt x="4783281" y="2940849"/>
                  <a:pt x="4783281" y="2945543"/>
                </a:cubicBezTo>
                <a:cubicBezTo>
                  <a:pt x="4778587" y="2969014"/>
                  <a:pt x="4773892" y="2992484"/>
                  <a:pt x="4769198" y="3015955"/>
                </a:cubicBezTo>
                <a:cubicBezTo>
                  <a:pt x="4766852" y="3022996"/>
                  <a:pt x="4766852" y="3027690"/>
                  <a:pt x="4764504" y="3034731"/>
                </a:cubicBezTo>
                <a:cubicBezTo>
                  <a:pt x="4759810" y="3053507"/>
                  <a:pt x="4757463" y="3072284"/>
                  <a:pt x="4752769" y="3088713"/>
                </a:cubicBezTo>
                <a:cubicBezTo>
                  <a:pt x="4750422" y="3095754"/>
                  <a:pt x="4750422" y="3100448"/>
                  <a:pt x="4748075" y="3107490"/>
                </a:cubicBezTo>
                <a:cubicBezTo>
                  <a:pt x="4743381" y="3130960"/>
                  <a:pt x="4736340" y="3152083"/>
                  <a:pt x="4729299" y="3175554"/>
                </a:cubicBezTo>
                <a:cubicBezTo>
                  <a:pt x="4726952" y="3180248"/>
                  <a:pt x="4726952" y="3184942"/>
                  <a:pt x="4724605" y="3189636"/>
                </a:cubicBezTo>
                <a:cubicBezTo>
                  <a:pt x="4722257" y="3196677"/>
                  <a:pt x="4719911" y="3206065"/>
                  <a:pt x="4717563" y="3213107"/>
                </a:cubicBezTo>
                <a:cubicBezTo>
                  <a:pt x="4717563" y="3213107"/>
                  <a:pt x="4717563" y="3213107"/>
                  <a:pt x="4717563" y="3213107"/>
                </a:cubicBezTo>
                <a:cubicBezTo>
                  <a:pt x="4712869" y="3215454"/>
                  <a:pt x="4708175" y="3217801"/>
                  <a:pt x="4705828" y="3224842"/>
                </a:cubicBezTo>
                <a:cubicBezTo>
                  <a:pt x="4741034" y="3114531"/>
                  <a:pt x="4769198" y="3001873"/>
                  <a:pt x="4787975" y="2886867"/>
                </a:cubicBezTo>
                <a:cubicBezTo>
                  <a:pt x="4787975" y="2884520"/>
                  <a:pt x="4787975" y="2882173"/>
                  <a:pt x="4790322" y="2879826"/>
                </a:cubicBezTo>
                <a:lnTo>
                  <a:pt x="4790322" y="2879826"/>
                </a:lnTo>
                <a:cubicBezTo>
                  <a:pt x="4790322" y="2879826"/>
                  <a:pt x="4790322" y="2879826"/>
                  <a:pt x="4790322" y="2879826"/>
                </a:cubicBezTo>
                <a:cubicBezTo>
                  <a:pt x="4795016" y="2851662"/>
                  <a:pt x="4797363" y="2825844"/>
                  <a:pt x="4802057" y="2797679"/>
                </a:cubicBezTo>
                <a:cubicBezTo>
                  <a:pt x="4802057" y="2790638"/>
                  <a:pt x="4804404" y="2783597"/>
                  <a:pt x="4804404" y="2781250"/>
                </a:cubicBezTo>
                <a:cubicBezTo>
                  <a:pt x="4806751" y="2755433"/>
                  <a:pt x="4809098" y="2734309"/>
                  <a:pt x="4811445" y="2710839"/>
                </a:cubicBezTo>
                <a:cubicBezTo>
                  <a:pt x="4809098" y="2734309"/>
                  <a:pt x="4809098" y="2755433"/>
                  <a:pt x="4806751" y="2778903"/>
                </a:cubicBezTo>
                <a:cubicBezTo>
                  <a:pt x="4804404" y="2778903"/>
                  <a:pt x="4804404" y="2778903"/>
                  <a:pt x="4804404" y="2781250"/>
                </a:cubicBezTo>
                <a:close/>
                <a:moveTo>
                  <a:pt x="4755116" y="3130960"/>
                </a:moveTo>
                <a:cubicBezTo>
                  <a:pt x="4752769" y="3135654"/>
                  <a:pt x="4752769" y="3140348"/>
                  <a:pt x="4750422" y="3145042"/>
                </a:cubicBezTo>
                <a:cubicBezTo>
                  <a:pt x="4748075" y="3152083"/>
                  <a:pt x="4745728" y="3156777"/>
                  <a:pt x="4743381" y="3163819"/>
                </a:cubicBezTo>
                <a:cubicBezTo>
                  <a:pt x="4738687" y="3180248"/>
                  <a:pt x="4731646" y="3194330"/>
                  <a:pt x="4724605" y="3210759"/>
                </a:cubicBezTo>
                <a:cubicBezTo>
                  <a:pt x="4724605" y="3210759"/>
                  <a:pt x="4722257" y="3210759"/>
                  <a:pt x="4722257" y="3210759"/>
                </a:cubicBezTo>
                <a:cubicBezTo>
                  <a:pt x="4722257" y="3208413"/>
                  <a:pt x="4722257" y="3208413"/>
                  <a:pt x="4724605" y="3206065"/>
                </a:cubicBezTo>
                <a:cubicBezTo>
                  <a:pt x="4736340" y="3180248"/>
                  <a:pt x="4745728" y="3154431"/>
                  <a:pt x="4755116" y="3130960"/>
                </a:cubicBezTo>
                <a:cubicBezTo>
                  <a:pt x="4755116" y="3128613"/>
                  <a:pt x="4755116" y="3128613"/>
                  <a:pt x="4755116" y="3130960"/>
                </a:cubicBezTo>
                <a:close/>
                <a:moveTo>
                  <a:pt x="4478165" y="3734151"/>
                </a:moveTo>
                <a:cubicBezTo>
                  <a:pt x="4473471" y="3741192"/>
                  <a:pt x="4471124" y="3745886"/>
                  <a:pt x="4466430" y="3752927"/>
                </a:cubicBezTo>
                <a:cubicBezTo>
                  <a:pt x="4461736" y="3757621"/>
                  <a:pt x="4459388" y="3762315"/>
                  <a:pt x="4454694" y="3767009"/>
                </a:cubicBezTo>
                <a:cubicBezTo>
                  <a:pt x="4450000" y="3771704"/>
                  <a:pt x="4447653" y="3778745"/>
                  <a:pt x="4442959" y="3783439"/>
                </a:cubicBezTo>
                <a:cubicBezTo>
                  <a:pt x="4438265" y="3788133"/>
                  <a:pt x="4435918" y="3792827"/>
                  <a:pt x="4431224" y="3797521"/>
                </a:cubicBezTo>
                <a:cubicBezTo>
                  <a:pt x="4426530" y="3802215"/>
                  <a:pt x="4424183" y="3806909"/>
                  <a:pt x="4419489" y="3813950"/>
                </a:cubicBezTo>
                <a:cubicBezTo>
                  <a:pt x="4414795" y="3818645"/>
                  <a:pt x="4412447" y="3823339"/>
                  <a:pt x="4407753" y="3828033"/>
                </a:cubicBezTo>
                <a:cubicBezTo>
                  <a:pt x="4403059" y="3832727"/>
                  <a:pt x="4398365" y="3837421"/>
                  <a:pt x="4396018" y="3842115"/>
                </a:cubicBezTo>
                <a:cubicBezTo>
                  <a:pt x="4391324" y="3846809"/>
                  <a:pt x="4388977" y="3851503"/>
                  <a:pt x="4384283" y="3856197"/>
                </a:cubicBezTo>
                <a:cubicBezTo>
                  <a:pt x="4379589" y="3860891"/>
                  <a:pt x="4374895" y="3865586"/>
                  <a:pt x="4372548" y="3870280"/>
                </a:cubicBezTo>
                <a:cubicBezTo>
                  <a:pt x="4367854" y="3874974"/>
                  <a:pt x="4365507" y="3879668"/>
                  <a:pt x="4360812" y="3882015"/>
                </a:cubicBezTo>
                <a:cubicBezTo>
                  <a:pt x="4356118" y="3886709"/>
                  <a:pt x="4351424" y="3891403"/>
                  <a:pt x="4349077" y="3896097"/>
                </a:cubicBezTo>
                <a:cubicBezTo>
                  <a:pt x="4344383" y="3900791"/>
                  <a:pt x="4342036" y="3903138"/>
                  <a:pt x="4337342" y="3907832"/>
                </a:cubicBezTo>
                <a:cubicBezTo>
                  <a:pt x="4332648" y="3912527"/>
                  <a:pt x="4327954" y="3917221"/>
                  <a:pt x="4325607" y="3919567"/>
                </a:cubicBezTo>
                <a:cubicBezTo>
                  <a:pt x="4320913" y="3924262"/>
                  <a:pt x="4316218" y="3926609"/>
                  <a:pt x="4313872" y="3931303"/>
                </a:cubicBezTo>
                <a:cubicBezTo>
                  <a:pt x="4309178" y="3935997"/>
                  <a:pt x="4304483" y="3938344"/>
                  <a:pt x="4299789" y="3943038"/>
                </a:cubicBezTo>
                <a:cubicBezTo>
                  <a:pt x="4295095" y="3947732"/>
                  <a:pt x="4290401" y="3950079"/>
                  <a:pt x="4288054" y="3954773"/>
                </a:cubicBezTo>
                <a:cubicBezTo>
                  <a:pt x="4283360" y="3959468"/>
                  <a:pt x="4278666" y="3961814"/>
                  <a:pt x="4273972" y="3966508"/>
                </a:cubicBezTo>
                <a:cubicBezTo>
                  <a:pt x="4269277" y="3968856"/>
                  <a:pt x="4264583" y="3973550"/>
                  <a:pt x="4262237" y="3975897"/>
                </a:cubicBezTo>
                <a:cubicBezTo>
                  <a:pt x="4257542" y="3978244"/>
                  <a:pt x="4252848" y="3982938"/>
                  <a:pt x="4248154" y="3985285"/>
                </a:cubicBezTo>
                <a:cubicBezTo>
                  <a:pt x="4245807" y="3987632"/>
                  <a:pt x="4243460" y="3987632"/>
                  <a:pt x="4241113" y="3989979"/>
                </a:cubicBezTo>
                <a:cubicBezTo>
                  <a:pt x="4241113" y="3987632"/>
                  <a:pt x="4241113" y="3987632"/>
                  <a:pt x="4241113" y="3985285"/>
                </a:cubicBezTo>
                <a:cubicBezTo>
                  <a:pt x="4241113" y="3985285"/>
                  <a:pt x="4241113" y="3985285"/>
                  <a:pt x="4241113" y="3985285"/>
                </a:cubicBezTo>
                <a:cubicBezTo>
                  <a:pt x="4245807" y="3980591"/>
                  <a:pt x="4250501" y="3975897"/>
                  <a:pt x="4255195" y="3971203"/>
                </a:cubicBezTo>
                <a:cubicBezTo>
                  <a:pt x="4262237" y="3964162"/>
                  <a:pt x="4266931" y="3959468"/>
                  <a:pt x="4273972" y="3952426"/>
                </a:cubicBezTo>
                <a:cubicBezTo>
                  <a:pt x="4278666" y="3947732"/>
                  <a:pt x="4285707" y="3940691"/>
                  <a:pt x="4290401" y="3933650"/>
                </a:cubicBezTo>
                <a:cubicBezTo>
                  <a:pt x="4295095" y="3926609"/>
                  <a:pt x="4302136" y="3921915"/>
                  <a:pt x="4306830" y="3914873"/>
                </a:cubicBezTo>
                <a:cubicBezTo>
                  <a:pt x="4311524" y="3907832"/>
                  <a:pt x="4318566" y="3903138"/>
                  <a:pt x="4323260" y="3896097"/>
                </a:cubicBezTo>
                <a:cubicBezTo>
                  <a:pt x="4330301" y="3889056"/>
                  <a:pt x="4334995" y="3882015"/>
                  <a:pt x="4339689" y="3877321"/>
                </a:cubicBezTo>
                <a:cubicBezTo>
                  <a:pt x="4344383" y="3870280"/>
                  <a:pt x="4351424" y="3865586"/>
                  <a:pt x="4356118" y="3858544"/>
                </a:cubicBezTo>
                <a:cubicBezTo>
                  <a:pt x="4360812" y="3851503"/>
                  <a:pt x="4367854" y="3844462"/>
                  <a:pt x="4372548" y="3837421"/>
                </a:cubicBezTo>
                <a:cubicBezTo>
                  <a:pt x="4372548" y="3837421"/>
                  <a:pt x="4372548" y="3837421"/>
                  <a:pt x="4372548" y="3837421"/>
                </a:cubicBezTo>
                <a:cubicBezTo>
                  <a:pt x="4377242" y="3832727"/>
                  <a:pt x="4381936" y="3830380"/>
                  <a:pt x="4386630" y="3825686"/>
                </a:cubicBezTo>
                <a:cubicBezTo>
                  <a:pt x="4391324" y="3820992"/>
                  <a:pt x="4396018" y="3816298"/>
                  <a:pt x="4403059" y="3811604"/>
                </a:cubicBezTo>
                <a:cubicBezTo>
                  <a:pt x="4410100" y="3804562"/>
                  <a:pt x="4417141" y="3799868"/>
                  <a:pt x="4421835" y="3792827"/>
                </a:cubicBezTo>
                <a:cubicBezTo>
                  <a:pt x="4426530" y="3788133"/>
                  <a:pt x="4431224" y="3783439"/>
                  <a:pt x="4435918" y="3776398"/>
                </a:cubicBezTo>
                <a:cubicBezTo>
                  <a:pt x="4442959" y="3769357"/>
                  <a:pt x="4447653" y="3762315"/>
                  <a:pt x="4454694" y="3755274"/>
                </a:cubicBezTo>
                <a:cubicBezTo>
                  <a:pt x="4459388" y="3750580"/>
                  <a:pt x="4464082" y="3743539"/>
                  <a:pt x="4468776" y="3738845"/>
                </a:cubicBezTo>
                <a:cubicBezTo>
                  <a:pt x="4475818" y="3731804"/>
                  <a:pt x="4480512" y="3724763"/>
                  <a:pt x="4487553" y="3717722"/>
                </a:cubicBezTo>
                <a:cubicBezTo>
                  <a:pt x="4492247" y="3710680"/>
                  <a:pt x="4496941" y="3705986"/>
                  <a:pt x="4501635" y="3698945"/>
                </a:cubicBezTo>
                <a:cubicBezTo>
                  <a:pt x="4503982" y="3694251"/>
                  <a:pt x="4506329" y="3691904"/>
                  <a:pt x="4508676" y="3689557"/>
                </a:cubicBezTo>
                <a:cubicBezTo>
                  <a:pt x="4506329" y="3694251"/>
                  <a:pt x="4503982" y="3696598"/>
                  <a:pt x="4501635" y="3701292"/>
                </a:cubicBezTo>
                <a:cubicBezTo>
                  <a:pt x="4496941" y="3708333"/>
                  <a:pt x="4494594" y="3713028"/>
                  <a:pt x="4489900" y="3720068"/>
                </a:cubicBezTo>
                <a:cubicBezTo>
                  <a:pt x="4485206" y="3722416"/>
                  <a:pt x="4482859" y="3727110"/>
                  <a:pt x="4478165" y="3734151"/>
                </a:cubicBezTo>
                <a:close/>
                <a:moveTo>
                  <a:pt x="4205907" y="4051002"/>
                </a:moveTo>
                <a:cubicBezTo>
                  <a:pt x="4205907" y="4055696"/>
                  <a:pt x="4203560" y="4058043"/>
                  <a:pt x="4203560" y="4060390"/>
                </a:cubicBezTo>
                <a:cubicBezTo>
                  <a:pt x="4203560" y="4062737"/>
                  <a:pt x="4201213" y="4067431"/>
                  <a:pt x="4201213" y="4069779"/>
                </a:cubicBezTo>
                <a:cubicBezTo>
                  <a:pt x="4198866" y="4074473"/>
                  <a:pt x="4196519" y="4081514"/>
                  <a:pt x="4196519" y="4086208"/>
                </a:cubicBezTo>
                <a:cubicBezTo>
                  <a:pt x="4196519" y="4088555"/>
                  <a:pt x="4194172" y="4090902"/>
                  <a:pt x="4194172" y="4093249"/>
                </a:cubicBezTo>
                <a:cubicBezTo>
                  <a:pt x="4191825" y="4097943"/>
                  <a:pt x="4189478" y="4102637"/>
                  <a:pt x="4189478" y="4107331"/>
                </a:cubicBezTo>
                <a:cubicBezTo>
                  <a:pt x="4189478" y="4107331"/>
                  <a:pt x="4189478" y="4109678"/>
                  <a:pt x="4187131" y="4109678"/>
                </a:cubicBezTo>
                <a:cubicBezTo>
                  <a:pt x="4184784" y="4114372"/>
                  <a:pt x="4182437" y="4119066"/>
                  <a:pt x="4180090" y="4123761"/>
                </a:cubicBezTo>
                <a:cubicBezTo>
                  <a:pt x="4177743" y="4126108"/>
                  <a:pt x="4173049" y="4130802"/>
                  <a:pt x="4170701" y="4133149"/>
                </a:cubicBezTo>
                <a:cubicBezTo>
                  <a:pt x="4170701" y="4133149"/>
                  <a:pt x="4168355" y="4133149"/>
                  <a:pt x="4168355" y="4130802"/>
                </a:cubicBezTo>
                <a:cubicBezTo>
                  <a:pt x="4168355" y="4130802"/>
                  <a:pt x="4168355" y="4130802"/>
                  <a:pt x="4168355" y="4130802"/>
                </a:cubicBezTo>
                <a:cubicBezTo>
                  <a:pt x="4170701" y="4128455"/>
                  <a:pt x="4170701" y="4126108"/>
                  <a:pt x="4173049" y="4123761"/>
                </a:cubicBezTo>
                <a:cubicBezTo>
                  <a:pt x="4173049" y="4121414"/>
                  <a:pt x="4175395" y="4119066"/>
                  <a:pt x="4177743" y="4116720"/>
                </a:cubicBezTo>
                <a:cubicBezTo>
                  <a:pt x="4180090" y="4114372"/>
                  <a:pt x="4180090" y="4112026"/>
                  <a:pt x="4182437" y="4107331"/>
                </a:cubicBezTo>
                <a:cubicBezTo>
                  <a:pt x="4184784" y="4104984"/>
                  <a:pt x="4184784" y="4102637"/>
                  <a:pt x="4184784" y="4100290"/>
                </a:cubicBezTo>
                <a:cubicBezTo>
                  <a:pt x="4187131" y="4097943"/>
                  <a:pt x="4187131" y="4093249"/>
                  <a:pt x="4189478" y="4090902"/>
                </a:cubicBezTo>
                <a:cubicBezTo>
                  <a:pt x="4189478" y="4088555"/>
                  <a:pt x="4191825" y="4086208"/>
                  <a:pt x="4191825" y="4083861"/>
                </a:cubicBezTo>
                <a:cubicBezTo>
                  <a:pt x="4194172" y="4081514"/>
                  <a:pt x="4194172" y="4076820"/>
                  <a:pt x="4196519" y="4074473"/>
                </a:cubicBezTo>
                <a:cubicBezTo>
                  <a:pt x="4196519" y="4072125"/>
                  <a:pt x="4198866" y="4069779"/>
                  <a:pt x="4198866" y="4067431"/>
                </a:cubicBezTo>
                <a:cubicBezTo>
                  <a:pt x="4201213" y="4062737"/>
                  <a:pt x="4201213" y="4060390"/>
                  <a:pt x="4203560" y="4055696"/>
                </a:cubicBezTo>
                <a:cubicBezTo>
                  <a:pt x="4203560" y="4053349"/>
                  <a:pt x="4205907" y="4051002"/>
                  <a:pt x="4205907" y="4048655"/>
                </a:cubicBezTo>
                <a:cubicBezTo>
                  <a:pt x="4208254" y="4043961"/>
                  <a:pt x="4208254" y="4039267"/>
                  <a:pt x="4210601" y="4034573"/>
                </a:cubicBezTo>
                <a:cubicBezTo>
                  <a:pt x="4210601" y="4032226"/>
                  <a:pt x="4210601" y="4032226"/>
                  <a:pt x="4212948" y="4029879"/>
                </a:cubicBezTo>
                <a:cubicBezTo>
                  <a:pt x="4212948" y="4029879"/>
                  <a:pt x="4212948" y="4029879"/>
                  <a:pt x="4212948" y="4029879"/>
                </a:cubicBezTo>
                <a:cubicBezTo>
                  <a:pt x="4215296" y="4029879"/>
                  <a:pt x="4215296" y="4029879"/>
                  <a:pt x="4217643" y="4029879"/>
                </a:cubicBezTo>
                <a:cubicBezTo>
                  <a:pt x="4217643" y="4032226"/>
                  <a:pt x="4217643" y="4034573"/>
                  <a:pt x="4215296" y="4036920"/>
                </a:cubicBezTo>
                <a:cubicBezTo>
                  <a:pt x="4208254" y="4039267"/>
                  <a:pt x="4208254" y="4043961"/>
                  <a:pt x="4205907" y="4051002"/>
                </a:cubicBezTo>
                <a:close/>
                <a:moveTo>
                  <a:pt x="4142537" y="4090902"/>
                </a:moveTo>
                <a:cubicBezTo>
                  <a:pt x="4126108" y="4109678"/>
                  <a:pt x="4107331" y="4130802"/>
                  <a:pt x="4090902" y="4149578"/>
                </a:cubicBezTo>
                <a:cubicBezTo>
                  <a:pt x="4088555" y="4151925"/>
                  <a:pt x="4086208" y="4154272"/>
                  <a:pt x="4083861" y="4156619"/>
                </a:cubicBezTo>
                <a:cubicBezTo>
                  <a:pt x="4065084" y="4177743"/>
                  <a:pt x="4043961" y="4198866"/>
                  <a:pt x="4025185" y="4217643"/>
                </a:cubicBezTo>
                <a:cubicBezTo>
                  <a:pt x="4020491" y="4222337"/>
                  <a:pt x="4015797" y="4227031"/>
                  <a:pt x="4008755" y="4231725"/>
                </a:cubicBezTo>
                <a:cubicBezTo>
                  <a:pt x="3992326" y="4248154"/>
                  <a:pt x="3973550" y="4264584"/>
                  <a:pt x="3957120" y="4281013"/>
                </a:cubicBezTo>
                <a:cubicBezTo>
                  <a:pt x="3952426" y="4283360"/>
                  <a:pt x="3950079" y="4288054"/>
                  <a:pt x="3945385" y="4292748"/>
                </a:cubicBezTo>
                <a:cubicBezTo>
                  <a:pt x="3924262" y="4311525"/>
                  <a:pt x="3903138" y="4330301"/>
                  <a:pt x="3882015" y="4349077"/>
                </a:cubicBezTo>
                <a:cubicBezTo>
                  <a:pt x="3877321" y="4353771"/>
                  <a:pt x="3872627" y="4358466"/>
                  <a:pt x="3867933" y="4360812"/>
                </a:cubicBezTo>
                <a:cubicBezTo>
                  <a:pt x="3858544" y="4370201"/>
                  <a:pt x="3846809" y="4377242"/>
                  <a:pt x="3837421" y="4384283"/>
                </a:cubicBezTo>
                <a:cubicBezTo>
                  <a:pt x="3835074" y="4384283"/>
                  <a:pt x="3832727" y="4386630"/>
                  <a:pt x="3830380" y="4386630"/>
                </a:cubicBezTo>
                <a:cubicBezTo>
                  <a:pt x="3830380" y="4386630"/>
                  <a:pt x="3828033" y="4386630"/>
                  <a:pt x="3828033" y="4386630"/>
                </a:cubicBezTo>
                <a:cubicBezTo>
                  <a:pt x="3842115" y="4374895"/>
                  <a:pt x="3853850" y="4365506"/>
                  <a:pt x="3867933" y="4353771"/>
                </a:cubicBezTo>
                <a:cubicBezTo>
                  <a:pt x="3872627" y="4349077"/>
                  <a:pt x="3879668" y="4344383"/>
                  <a:pt x="3884362" y="4339689"/>
                </a:cubicBezTo>
                <a:cubicBezTo>
                  <a:pt x="3905485" y="4320913"/>
                  <a:pt x="3926609" y="4302136"/>
                  <a:pt x="3947732" y="4283360"/>
                </a:cubicBezTo>
                <a:cubicBezTo>
                  <a:pt x="3950079" y="4281013"/>
                  <a:pt x="3954773" y="4276319"/>
                  <a:pt x="3957120" y="4273972"/>
                </a:cubicBezTo>
                <a:cubicBezTo>
                  <a:pt x="3975897" y="4257542"/>
                  <a:pt x="3992326" y="4238766"/>
                  <a:pt x="4011102" y="4222337"/>
                </a:cubicBezTo>
                <a:cubicBezTo>
                  <a:pt x="4015797" y="4217643"/>
                  <a:pt x="4022837" y="4210602"/>
                  <a:pt x="4027532" y="4205908"/>
                </a:cubicBezTo>
                <a:cubicBezTo>
                  <a:pt x="4048655" y="4184784"/>
                  <a:pt x="4067432" y="4163660"/>
                  <a:pt x="4088555" y="4142537"/>
                </a:cubicBezTo>
                <a:cubicBezTo>
                  <a:pt x="4088555" y="4140190"/>
                  <a:pt x="4090902" y="4140190"/>
                  <a:pt x="4090902" y="4137843"/>
                </a:cubicBezTo>
                <a:cubicBezTo>
                  <a:pt x="4109678" y="4116720"/>
                  <a:pt x="4128455" y="4095596"/>
                  <a:pt x="4147231" y="4074473"/>
                </a:cubicBezTo>
                <a:cubicBezTo>
                  <a:pt x="4151925" y="4067431"/>
                  <a:pt x="4156619" y="4062737"/>
                  <a:pt x="4161313" y="4055696"/>
                </a:cubicBezTo>
                <a:cubicBezTo>
                  <a:pt x="4173049" y="4041614"/>
                  <a:pt x="4184784" y="4027532"/>
                  <a:pt x="4196519" y="4013449"/>
                </a:cubicBezTo>
                <a:cubicBezTo>
                  <a:pt x="4196519" y="4015796"/>
                  <a:pt x="4198866" y="4018144"/>
                  <a:pt x="4201213" y="4020490"/>
                </a:cubicBezTo>
                <a:cubicBezTo>
                  <a:pt x="4187131" y="4039267"/>
                  <a:pt x="4173049" y="4055696"/>
                  <a:pt x="4158966" y="4072125"/>
                </a:cubicBezTo>
                <a:cubicBezTo>
                  <a:pt x="4151925" y="4079167"/>
                  <a:pt x="4147231" y="4086208"/>
                  <a:pt x="4142537" y="4090902"/>
                </a:cubicBezTo>
                <a:close/>
                <a:moveTo>
                  <a:pt x="3790480" y="4419489"/>
                </a:moveTo>
                <a:cubicBezTo>
                  <a:pt x="3778745" y="4428877"/>
                  <a:pt x="3767010" y="4438265"/>
                  <a:pt x="3755274" y="4445306"/>
                </a:cubicBezTo>
                <a:cubicBezTo>
                  <a:pt x="3750580" y="4450000"/>
                  <a:pt x="3743539" y="4454694"/>
                  <a:pt x="3738845" y="4457041"/>
                </a:cubicBezTo>
                <a:cubicBezTo>
                  <a:pt x="3727110" y="4466429"/>
                  <a:pt x="3713027" y="4475818"/>
                  <a:pt x="3698945" y="4485206"/>
                </a:cubicBezTo>
                <a:cubicBezTo>
                  <a:pt x="3694251" y="4487553"/>
                  <a:pt x="3689557" y="4492247"/>
                  <a:pt x="3684863" y="4494594"/>
                </a:cubicBezTo>
                <a:cubicBezTo>
                  <a:pt x="3670781" y="4503982"/>
                  <a:pt x="3656698" y="4513370"/>
                  <a:pt x="3642616" y="4522759"/>
                </a:cubicBezTo>
                <a:cubicBezTo>
                  <a:pt x="3640269" y="4525106"/>
                  <a:pt x="3635575" y="4527453"/>
                  <a:pt x="3633228" y="4529800"/>
                </a:cubicBezTo>
                <a:cubicBezTo>
                  <a:pt x="3616799" y="4539188"/>
                  <a:pt x="3600369" y="4548576"/>
                  <a:pt x="3586287" y="4560311"/>
                </a:cubicBezTo>
                <a:cubicBezTo>
                  <a:pt x="3593328" y="4555617"/>
                  <a:pt x="3600369" y="4550923"/>
                  <a:pt x="3607410" y="4543882"/>
                </a:cubicBezTo>
                <a:cubicBezTo>
                  <a:pt x="3612104" y="4541535"/>
                  <a:pt x="3614452" y="4539188"/>
                  <a:pt x="3619146" y="4534494"/>
                </a:cubicBezTo>
                <a:cubicBezTo>
                  <a:pt x="3626187" y="4527453"/>
                  <a:pt x="3635575" y="4520412"/>
                  <a:pt x="3642616" y="4513370"/>
                </a:cubicBezTo>
                <a:cubicBezTo>
                  <a:pt x="3644963" y="4511024"/>
                  <a:pt x="3649657" y="4508676"/>
                  <a:pt x="3652004" y="4503982"/>
                </a:cubicBezTo>
                <a:cubicBezTo>
                  <a:pt x="3661392" y="4494594"/>
                  <a:pt x="3673128" y="4485206"/>
                  <a:pt x="3682516" y="4473471"/>
                </a:cubicBezTo>
                <a:cubicBezTo>
                  <a:pt x="3684863" y="4471123"/>
                  <a:pt x="3687210" y="4468777"/>
                  <a:pt x="3689557" y="4466429"/>
                </a:cubicBezTo>
                <a:cubicBezTo>
                  <a:pt x="3696598" y="4459388"/>
                  <a:pt x="3703639" y="4452347"/>
                  <a:pt x="3708333" y="4447653"/>
                </a:cubicBezTo>
                <a:cubicBezTo>
                  <a:pt x="3713027" y="4450000"/>
                  <a:pt x="3715375" y="4452347"/>
                  <a:pt x="3722416" y="4452347"/>
                </a:cubicBezTo>
                <a:cubicBezTo>
                  <a:pt x="3734151" y="4452347"/>
                  <a:pt x="3743539" y="4442959"/>
                  <a:pt x="3743539" y="4431224"/>
                </a:cubicBezTo>
                <a:cubicBezTo>
                  <a:pt x="3743539" y="4428877"/>
                  <a:pt x="3743539" y="4426530"/>
                  <a:pt x="3743539" y="4426530"/>
                </a:cubicBezTo>
                <a:cubicBezTo>
                  <a:pt x="3748233" y="4424183"/>
                  <a:pt x="3752927" y="4424183"/>
                  <a:pt x="3757622" y="4421836"/>
                </a:cubicBezTo>
                <a:cubicBezTo>
                  <a:pt x="3762316" y="4419489"/>
                  <a:pt x="3764662" y="4419489"/>
                  <a:pt x="3769357" y="4417142"/>
                </a:cubicBezTo>
                <a:cubicBezTo>
                  <a:pt x="3776398" y="4414794"/>
                  <a:pt x="3781092" y="4412447"/>
                  <a:pt x="3788133" y="4410100"/>
                </a:cubicBezTo>
                <a:cubicBezTo>
                  <a:pt x="3792827" y="4407753"/>
                  <a:pt x="3799868" y="4405406"/>
                  <a:pt x="3804562" y="4403059"/>
                </a:cubicBezTo>
                <a:cubicBezTo>
                  <a:pt x="3809256" y="4400712"/>
                  <a:pt x="3813950" y="4398365"/>
                  <a:pt x="3816298" y="4398365"/>
                </a:cubicBezTo>
                <a:cubicBezTo>
                  <a:pt x="3813950" y="4400712"/>
                  <a:pt x="3811603" y="4403059"/>
                  <a:pt x="3809256" y="4405406"/>
                </a:cubicBezTo>
                <a:cubicBezTo>
                  <a:pt x="3802215" y="4407753"/>
                  <a:pt x="3795174" y="4414794"/>
                  <a:pt x="3790480" y="4419489"/>
                </a:cubicBezTo>
                <a:close/>
                <a:moveTo>
                  <a:pt x="3332806" y="4684705"/>
                </a:moveTo>
                <a:cubicBezTo>
                  <a:pt x="3318724" y="4689399"/>
                  <a:pt x="3304641" y="4694093"/>
                  <a:pt x="3288212" y="4701134"/>
                </a:cubicBezTo>
                <a:cubicBezTo>
                  <a:pt x="3276477" y="4705828"/>
                  <a:pt x="3267089" y="4708175"/>
                  <a:pt x="3255353" y="4712869"/>
                </a:cubicBezTo>
                <a:cubicBezTo>
                  <a:pt x="3241271" y="4717563"/>
                  <a:pt x="3224842" y="4722258"/>
                  <a:pt x="3208412" y="4726952"/>
                </a:cubicBezTo>
                <a:cubicBezTo>
                  <a:pt x="3199024" y="4729299"/>
                  <a:pt x="3187289" y="4733993"/>
                  <a:pt x="3177901" y="4736340"/>
                </a:cubicBezTo>
                <a:cubicBezTo>
                  <a:pt x="3161472" y="4741034"/>
                  <a:pt x="3145042" y="4745728"/>
                  <a:pt x="3128613" y="4750422"/>
                </a:cubicBezTo>
                <a:cubicBezTo>
                  <a:pt x="3119225" y="4752769"/>
                  <a:pt x="3109837" y="4755116"/>
                  <a:pt x="3100449" y="4757463"/>
                </a:cubicBezTo>
                <a:cubicBezTo>
                  <a:pt x="3093407" y="4759810"/>
                  <a:pt x="3084019" y="4762157"/>
                  <a:pt x="3076978" y="4762157"/>
                </a:cubicBezTo>
                <a:cubicBezTo>
                  <a:pt x="3069937" y="4764504"/>
                  <a:pt x="3062896" y="4764504"/>
                  <a:pt x="3055854" y="4766851"/>
                </a:cubicBezTo>
                <a:cubicBezTo>
                  <a:pt x="3053508" y="4766851"/>
                  <a:pt x="3051160" y="4766851"/>
                  <a:pt x="3051160" y="4766851"/>
                </a:cubicBezTo>
                <a:cubicBezTo>
                  <a:pt x="3027690" y="4771545"/>
                  <a:pt x="3001872" y="4773893"/>
                  <a:pt x="2978402" y="4778587"/>
                </a:cubicBezTo>
                <a:cubicBezTo>
                  <a:pt x="2976055" y="4778587"/>
                  <a:pt x="2976055" y="4778587"/>
                  <a:pt x="2973708" y="4778587"/>
                </a:cubicBezTo>
                <a:cubicBezTo>
                  <a:pt x="2971361" y="4778587"/>
                  <a:pt x="2966667" y="4778587"/>
                  <a:pt x="2964320" y="4780934"/>
                </a:cubicBezTo>
                <a:cubicBezTo>
                  <a:pt x="2945543" y="4783281"/>
                  <a:pt x="2926767" y="4785628"/>
                  <a:pt x="2907991" y="4785628"/>
                </a:cubicBezTo>
                <a:cubicBezTo>
                  <a:pt x="2903296" y="4785628"/>
                  <a:pt x="2898602" y="4785628"/>
                  <a:pt x="2893908" y="4785628"/>
                </a:cubicBezTo>
                <a:cubicBezTo>
                  <a:pt x="2875132" y="4787975"/>
                  <a:pt x="2856355" y="4787975"/>
                  <a:pt x="2837579" y="4787975"/>
                </a:cubicBezTo>
                <a:cubicBezTo>
                  <a:pt x="2837579" y="4787975"/>
                  <a:pt x="2837579" y="4787975"/>
                  <a:pt x="2837579" y="4787975"/>
                </a:cubicBezTo>
                <a:cubicBezTo>
                  <a:pt x="2837579" y="4787975"/>
                  <a:pt x="2837579" y="4787975"/>
                  <a:pt x="2837579" y="4785628"/>
                </a:cubicBezTo>
                <a:cubicBezTo>
                  <a:pt x="2844620" y="4783281"/>
                  <a:pt x="2849314" y="4783281"/>
                  <a:pt x="2856355" y="4780934"/>
                </a:cubicBezTo>
                <a:cubicBezTo>
                  <a:pt x="2863397" y="4778587"/>
                  <a:pt x="2872785" y="4778587"/>
                  <a:pt x="2879826" y="4776239"/>
                </a:cubicBezTo>
                <a:cubicBezTo>
                  <a:pt x="2891561" y="4773893"/>
                  <a:pt x="2903296" y="4771545"/>
                  <a:pt x="2912685" y="4769199"/>
                </a:cubicBezTo>
                <a:cubicBezTo>
                  <a:pt x="2922073" y="4766851"/>
                  <a:pt x="2929114" y="4764504"/>
                  <a:pt x="2938502" y="4764504"/>
                </a:cubicBezTo>
                <a:cubicBezTo>
                  <a:pt x="2950237" y="4762157"/>
                  <a:pt x="2959626" y="4759810"/>
                  <a:pt x="2971361" y="4757463"/>
                </a:cubicBezTo>
                <a:cubicBezTo>
                  <a:pt x="2980749" y="4755116"/>
                  <a:pt x="2987790" y="4752769"/>
                  <a:pt x="2997178" y="4750422"/>
                </a:cubicBezTo>
                <a:cubicBezTo>
                  <a:pt x="3008914" y="4748075"/>
                  <a:pt x="3018302" y="4745728"/>
                  <a:pt x="3030037" y="4741034"/>
                </a:cubicBezTo>
                <a:cubicBezTo>
                  <a:pt x="3039425" y="4738687"/>
                  <a:pt x="3046466" y="4736340"/>
                  <a:pt x="3055854" y="4733993"/>
                </a:cubicBezTo>
                <a:cubicBezTo>
                  <a:pt x="3067590" y="4731646"/>
                  <a:pt x="3076978" y="4726952"/>
                  <a:pt x="3088713" y="4724605"/>
                </a:cubicBezTo>
                <a:cubicBezTo>
                  <a:pt x="3098101" y="4722258"/>
                  <a:pt x="3107489" y="4719911"/>
                  <a:pt x="3114531" y="4717563"/>
                </a:cubicBezTo>
                <a:cubicBezTo>
                  <a:pt x="3126266" y="4715216"/>
                  <a:pt x="3135654" y="4710522"/>
                  <a:pt x="3147389" y="4708175"/>
                </a:cubicBezTo>
                <a:cubicBezTo>
                  <a:pt x="3156778" y="4705828"/>
                  <a:pt x="3163819" y="4703481"/>
                  <a:pt x="3173207" y="4698787"/>
                </a:cubicBezTo>
                <a:cubicBezTo>
                  <a:pt x="3184942" y="4694093"/>
                  <a:pt x="3196677" y="4691746"/>
                  <a:pt x="3206066" y="4687052"/>
                </a:cubicBezTo>
                <a:cubicBezTo>
                  <a:pt x="3213106" y="4684705"/>
                  <a:pt x="3222495" y="4682358"/>
                  <a:pt x="3229536" y="4677664"/>
                </a:cubicBezTo>
                <a:cubicBezTo>
                  <a:pt x="3248312" y="4670622"/>
                  <a:pt x="3267089" y="4663582"/>
                  <a:pt x="3285865" y="4656540"/>
                </a:cubicBezTo>
                <a:cubicBezTo>
                  <a:pt x="3297600" y="4651846"/>
                  <a:pt x="3309336" y="4647152"/>
                  <a:pt x="3321071" y="4642458"/>
                </a:cubicBezTo>
                <a:cubicBezTo>
                  <a:pt x="3342194" y="4651846"/>
                  <a:pt x="3363318" y="4656540"/>
                  <a:pt x="3382094" y="4656540"/>
                </a:cubicBezTo>
                <a:cubicBezTo>
                  <a:pt x="3386788" y="4656540"/>
                  <a:pt x="3389135" y="4656540"/>
                  <a:pt x="3393829" y="4656540"/>
                </a:cubicBezTo>
                <a:cubicBezTo>
                  <a:pt x="3393829" y="4656540"/>
                  <a:pt x="3393829" y="4658887"/>
                  <a:pt x="3393829" y="4658887"/>
                </a:cubicBezTo>
                <a:cubicBezTo>
                  <a:pt x="3384441" y="4663582"/>
                  <a:pt x="3375053" y="4665928"/>
                  <a:pt x="3365664" y="4670622"/>
                </a:cubicBezTo>
                <a:cubicBezTo>
                  <a:pt x="3356276" y="4675317"/>
                  <a:pt x="3344541" y="4680011"/>
                  <a:pt x="3332806" y="4684705"/>
                </a:cubicBezTo>
                <a:close/>
                <a:moveTo>
                  <a:pt x="2954932" y="4790322"/>
                </a:moveTo>
                <a:cubicBezTo>
                  <a:pt x="2950237" y="4790322"/>
                  <a:pt x="2945543" y="4792669"/>
                  <a:pt x="2943196" y="4792669"/>
                </a:cubicBezTo>
                <a:cubicBezTo>
                  <a:pt x="2938502" y="4792669"/>
                  <a:pt x="2933808" y="4795016"/>
                  <a:pt x="2929114" y="4795016"/>
                </a:cubicBezTo>
                <a:cubicBezTo>
                  <a:pt x="2910338" y="4797363"/>
                  <a:pt x="2891561" y="4802057"/>
                  <a:pt x="2872785" y="4804404"/>
                </a:cubicBezTo>
                <a:cubicBezTo>
                  <a:pt x="2870438" y="4804404"/>
                  <a:pt x="2865744" y="4804404"/>
                  <a:pt x="2863397" y="4804404"/>
                </a:cubicBezTo>
                <a:cubicBezTo>
                  <a:pt x="2861050" y="4804404"/>
                  <a:pt x="2856355" y="4804404"/>
                  <a:pt x="2854008" y="4802057"/>
                </a:cubicBezTo>
                <a:cubicBezTo>
                  <a:pt x="2849314" y="4802057"/>
                  <a:pt x="2844620" y="4799710"/>
                  <a:pt x="2839926" y="4799710"/>
                </a:cubicBezTo>
                <a:cubicBezTo>
                  <a:pt x="2837579" y="4799710"/>
                  <a:pt x="2835232" y="4799710"/>
                  <a:pt x="2835232" y="4797363"/>
                </a:cubicBezTo>
                <a:cubicBezTo>
                  <a:pt x="2835232" y="4795016"/>
                  <a:pt x="2835232" y="4795016"/>
                  <a:pt x="2835232" y="4792669"/>
                </a:cubicBezTo>
                <a:cubicBezTo>
                  <a:pt x="2851661" y="4792669"/>
                  <a:pt x="2868091" y="4792669"/>
                  <a:pt x="2886867" y="4790322"/>
                </a:cubicBezTo>
                <a:cubicBezTo>
                  <a:pt x="2891561" y="4790322"/>
                  <a:pt x="2893908" y="4790322"/>
                  <a:pt x="2898602" y="4790322"/>
                </a:cubicBezTo>
                <a:cubicBezTo>
                  <a:pt x="2919726" y="4787975"/>
                  <a:pt x="2940849" y="4787975"/>
                  <a:pt x="2959626" y="4785628"/>
                </a:cubicBezTo>
                <a:cubicBezTo>
                  <a:pt x="2957279" y="4785628"/>
                  <a:pt x="2954932" y="4787975"/>
                  <a:pt x="2954932" y="4790322"/>
                </a:cubicBezTo>
                <a:close/>
                <a:moveTo>
                  <a:pt x="2947890" y="4802057"/>
                </a:moveTo>
                <a:cubicBezTo>
                  <a:pt x="2945543" y="4802057"/>
                  <a:pt x="2940849" y="4802057"/>
                  <a:pt x="2938502" y="4804404"/>
                </a:cubicBezTo>
                <a:cubicBezTo>
                  <a:pt x="2929114" y="4806751"/>
                  <a:pt x="2917379" y="4806751"/>
                  <a:pt x="2907991" y="4806751"/>
                </a:cubicBezTo>
                <a:cubicBezTo>
                  <a:pt x="2900949" y="4806751"/>
                  <a:pt x="2893908" y="4806751"/>
                  <a:pt x="2884520" y="4806751"/>
                </a:cubicBezTo>
                <a:cubicBezTo>
                  <a:pt x="2882173" y="4806751"/>
                  <a:pt x="2879826" y="4806751"/>
                  <a:pt x="2877479" y="4806751"/>
                </a:cubicBezTo>
                <a:cubicBezTo>
                  <a:pt x="2896255" y="4804404"/>
                  <a:pt x="2915032" y="4802057"/>
                  <a:pt x="2936155" y="4797363"/>
                </a:cubicBezTo>
                <a:cubicBezTo>
                  <a:pt x="2940849" y="4797363"/>
                  <a:pt x="2947890" y="4795016"/>
                  <a:pt x="2952585" y="4795016"/>
                </a:cubicBezTo>
                <a:cubicBezTo>
                  <a:pt x="2952585" y="4797363"/>
                  <a:pt x="2950237" y="4799710"/>
                  <a:pt x="2950237" y="4802057"/>
                </a:cubicBezTo>
                <a:cubicBezTo>
                  <a:pt x="2950237" y="4802057"/>
                  <a:pt x="2950237" y="4804404"/>
                  <a:pt x="2950237" y="4804404"/>
                </a:cubicBezTo>
                <a:cubicBezTo>
                  <a:pt x="2950237" y="4802057"/>
                  <a:pt x="2950237" y="4802057"/>
                  <a:pt x="2947890" y="4802057"/>
                </a:cubicBezTo>
                <a:close/>
                <a:moveTo>
                  <a:pt x="2832885" y="4809098"/>
                </a:moveTo>
                <a:cubicBezTo>
                  <a:pt x="2830538" y="4809098"/>
                  <a:pt x="2828191" y="4809098"/>
                  <a:pt x="2825844" y="4809098"/>
                </a:cubicBezTo>
                <a:cubicBezTo>
                  <a:pt x="2830538" y="4806751"/>
                  <a:pt x="2832885" y="4802057"/>
                  <a:pt x="2835232" y="4797363"/>
                </a:cubicBezTo>
                <a:cubicBezTo>
                  <a:pt x="2837579" y="4797363"/>
                  <a:pt x="2837579" y="4797363"/>
                  <a:pt x="2839926" y="4797363"/>
                </a:cubicBezTo>
                <a:cubicBezTo>
                  <a:pt x="2844620" y="4799710"/>
                  <a:pt x="2851661" y="4799710"/>
                  <a:pt x="2856355" y="4799710"/>
                </a:cubicBezTo>
                <a:cubicBezTo>
                  <a:pt x="2858703" y="4799710"/>
                  <a:pt x="2861050" y="4799710"/>
                  <a:pt x="2861050" y="4802057"/>
                </a:cubicBezTo>
                <a:cubicBezTo>
                  <a:pt x="2863397" y="4802057"/>
                  <a:pt x="2863397" y="4802057"/>
                  <a:pt x="2865744" y="4802057"/>
                </a:cubicBezTo>
                <a:cubicBezTo>
                  <a:pt x="2863397" y="4802057"/>
                  <a:pt x="2863397" y="4802057"/>
                  <a:pt x="2861050" y="4802057"/>
                </a:cubicBezTo>
                <a:cubicBezTo>
                  <a:pt x="2851661" y="4806751"/>
                  <a:pt x="2842273" y="4806751"/>
                  <a:pt x="2832885" y="4809098"/>
                </a:cubicBezTo>
                <a:close/>
                <a:moveTo>
                  <a:pt x="2753086" y="4827875"/>
                </a:moveTo>
                <a:cubicBezTo>
                  <a:pt x="2743697" y="4832569"/>
                  <a:pt x="2734309" y="4834916"/>
                  <a:pt x="2724921" y="4837263"/>
                </a:cubicBezTo>
                <a:cubicBezTo>
                  <a:pt x="2724921" y="4837263"/>
                  <a:pt x="2724921" y="4837263"/>
                  <a:pt x="2724921" y="4837263"/>
                </a:cubicBezTo>
                <a:cubicBezTo>
                  <a:pt x="2722574" y="4837263"/>
                  <a:pt x="2720227" y="4839610"/>
                  <a:pt x="2715533" y="4839610"/>
                </a:cubicBezTo>
                <a:cubicBezTo>
                  <a:pt x="2713186" y="4830222"/>
                  <a:pt x="2706145" y="4825528"/>
                  <a:pt x="2696756" y="4825528"/>
                </a:cubicBezTo>
                <a:cubicBezTo>
                  <a:pt x="2694409" y="4825528"/>
                  <a:pt x="2692062" y="4825528"/>
                  <a:pt x="2689715" y="4827875"/>
                </a:cubicBezTo>
                <a:cubicBezTo>
                  <a:pt x="2694409" y="4825528"/>
                  <a:pt x="2696756" y="4820834"/>
                  <a:pt x="2696756" y="4813792"/>
                </a:cubicBezTo>
                <a:cubicBezTo>
                  <a:pt x="2706145" y="4813792"/>
                  <a:pt x="2717880" y="4816140"/>
                  <a:pt x="2727268" y="4816140"/>
                </a:cubicBezTo>
                <a:cubicBezTo>
                  <a:pt x="2729615" y="4816140"/>
                  <a:pt x="2734309" y="4816140"/>
                  <a:pt x="2736656" y="4816140"/>
                </a:cubicBezTo>
                <a:cubicBezTo>
                  <a:pt x="2743697" y="4816140"/>
                  <a:pt x="2750738" y="4816140"/>
                  <a:pt x="2757780" y="4816140"/>
                </a:cubicBezTo>
                <a:cubicBezTo>
                  <a:pt x="2757780" y="4818486"/>
                  <a:pt x="2757780" y="4820834"/>
                  <a:pt x="2760127" y="4823180"/>
                </a:cubicBezTo>
                <a:cubicBezTo>
                  <a:pt x="2757780" y="4825528"/>
                  <a:pt x="2757780" y="4825528"/>
                  <a:pt x="2753086" y="4827875"/>
                </a:cubicBezTo>
                <a:cubicBezTo>
                  <a:pt x="2753086" y="4827875"/>
                  <a:pt x="2753086" y="4827875"/>
                  <a:pt x="2753086" y="4827875"/>
                </a:cubicBezTo>
                <a:close/>
                <a:moveTo>
                  <a:pt x="2619304" y="4820834"/>
                </a:moveTo>
                <a:cubicBezTo>
                  <a:pt x="2616957" y="4820834"/>
                  <a:pt x="2614610" y="4820834"/>
                  <a:pt x="2612263" y="4820834"/>
                </a:cubicBezTo>
                <a:cubicBezTo>
                  <a:pt x="2626345" y="4818486"/>
                  <a:pt x="2642774" y="4816140"/>
                  <a:pt x="2656857" y="4813792"/>
                </a:cubicBezTo>
                <a:cubicBezTo>
                  <a:pt x="2656857" y="4813792"/>
                  <a:pt x="2656857" y="4813792"/>
                  <a:pt x="2656857" y="4816140"/>
                </a:cubicBezTo>
                <a:cubicBezTo>
                  <a:pt x="2654510" y="4816140"/>
                  <a:pt x="2649816" y="4816140"/>
                  <a:pt x="2647469" y="4818486"/>
                </a:cubicBezTo>
                <a:cubicBezTo>
                  <a:pt x="2638080" y="4818486"/>
                  <a:pt x="2628692" y="4818486"/>
                  <a:pt x="2619304" y="4820834"/>
                </a:cubicBezTo>
                <a:close/>
                <a:moveTo>
                  <a:pt x="2417458" y="4834916"/>
                </a:moveTo>
                <a:cubicBezTo>
                  <a:pt x="2389293" y="4834916"/>
                  <a:pt x="2363476" y="4837263"/>
                  <a:pt x="2335311" y="4837263"/>
                </a:cubicBezTo>
                <a:cubicBezTo>
                  <a:pt x="2314188" y="4837263"/>
                  <a:pt x="2293064" y="4837263"/>
                  <a:pt x="2271941" y="4837263"/>
                </a:cubicBezTo>
                <a:cubicBezTo>
                  <a:pt x="2248471" y="4837263"/>
                  <a:pt x="2225000" y="4834916"/>
                  <a:pt x="2201530" y="4834916"/>
                </a:cubicBezTo>
                <a:cubicBezTo>
                  <a:pt x="2152242" y="4832569"/>
                  <a:pt x="2105301" y="4827875"/>
                  <a:pt x="2058360" y="4820834"/>
                </a:cubicBezTo>
                <a:cubicBezTo>
                  <a:pt x="2051319" y="4818486"/>
                  <a:pt x="2044277" y="4818486"/>
                  <a:pt x="2037236" y="4816140"/>
                </a:cubicBezTo>
                <a:cubicBezTo>
                  <a:pt x="2025501" y="4813792"/>
                  <a:pt x="2013766" y="4811445"/>
                  <a:pt x="1999684" y="4809098"/>
                </a:cubicBezTo>
                <a:cubicBezTo>
                  <a:pt x="1990295" y="4806751"/>
                  <a:pt x="1980907" y="4804404"/>
                  <a:pt x="1971519" y="4802057"/>
                </a:cubicBezTo>
                <a:cubicBezTo>
                  <a:pt x="1966825" y="4802057"/>
                  <a:pt x="1964478" y="4799710"/>
                  <a:pt x="1959784" y="4799710"/>
                </a:cubicBezTo>
                <a:cubicBezTo>
                  <a:pt x="1962131" y="4799710"/>
                  <a:pt x="1962131" y="4799710"/>
                  <a:pt x="1964478" y="4799710"/>
                </a:cubicBezTo>
                <a:cubicBezTo>
                  <a:pt x="1971519" y="4802057"/>
                  <a:pt x="1978560" y="4802057"/>
                  <a:pt x="1987948" y="4804404"/>
                </a:cubicBezTo>
                <a:cubicBezTo>
                  <a:pt x="1997336" y="4806751"/>
                  <a:pt x="2009072" y="4806751"/>
                  <a:pt x="2018460" y="4809098"/>
                </a:cubicBezTo>
                <a:cubicBezTo>
                  <a:pt x="2025501" y="4809098"/>
                  <a:pt x="2034889" y="4811445"/>
                  <a:pt x="2041930" y="4811445"/>
                </a:cubicBezTo>
                <a:cubicBezTo>
                  <a:pt x="2051319" y="4813792"/>
                  <a:pt x="2063054" y="4813792"/>
                  <a:pt x="2072442" y="4816140"/>
                </a:cubicBezTo>
                <a:cubicBezTo>
                  <a:pt x="2079483" y="4816140"/>
                  <a:pt x="2088871" y="4818486"/>
                  <a:pt x="2095913" y="4818486"/>
                </a:cubicBezTo>
                <a:cubicBezTo>
                  <a:pt x="2105301" y="4818486"/>
                  <a:pt x="2117036" y="4820834"/>
                  <a:pt x="2126424" y="4820834"/>
                </a:cubicBezTo>
                <a:cubicBezTo>
                  <a:pt x="2133465" y="4820834"/>
                  <a:pt x="2142854" y="4823180"/>
                  <a:pt x="2149895" y="4823180"/>
                </a:cubicBezTo>
                <a:cubicBezTo>
                  <a:pt x="2159283" y="4823180"/>
                  <a:pt x="2171018" y="4825528"/>
                  <a:pt x="2180406" y="4825528"/>
                </a:cubicBezTo>
                <a:cubicBezTo>
                  <a:pt x="2187447" y="4825528"/>
                  <a:pt x="2196835" y="4827875"/>
                  <a:pt x="2203877" y="4827875"/>
                </a:cubicBezTo>
                <a:cubicBezTo>
                  <a:pt x="2215612" y="4827875"/>
                  <a:pt x="2225000" y="4830222"/>
                  <a:pt x="2236735" y="4830222"/>
                </a:cubicBezTo>
                <a:cubicBezTo>
                  <a:pt x="2243776" y="4830222"/>
                  <a:pt x="2250818" y="4830222"/>
                  <a:pt x="2257859" y="4830222"/>
                </a:cubicBezTo>
                <a:cubicBezTo>
                  <a:pt x="2269594" y="4830222"/>
                  <a:pt x="2281329" y="4830222"/>
                  <a:pt x="2295412" y="4832569"/>
                </a:cubicBezTo>
                <a:cubicBezTo>
                  <a:pt x="2302453" y="4832569"/>
                  <a:pt x="2307147" y="4832569"/>
                  <a:pt x="2314188" y="4832569"/>
                </a:cubicBezTo>
                <a:cubicBezTo>
                  <a:pt x="2332964" y="4832569"/>
                  <a:pt x="2351741" y="4832569"/>
                  <a:pt x="2368170" y="4832569"/>
                </a:cubicBezTo>
                <a:cubicBezTo>
                  <a:pt x="2386946" y="4832569"/>
                  <a:pt x="2405723" y="4832569"/>
                  <a:pt x="2424499" y="4832569"/>
                </a:cubicBezTo>
                <a:cubicBezTo>
                  <a:pt x="2431540" y="4832569"/>
                  <a:pt x="2438581" y="4832569"/>
                  <a:pt x="2445622" y="4832569"/>
                </a:cubicBezTo>
                <a:cubicBezTo>
                  <a:pt x="2447970" y="4832569"/>
                  <a:pt x="2450317" y="4832569"/>
                  <a:pt x="2452664" y="4832569"/>
                </a:cubicBezTo>
                <a:cubicBezTo>
                  <a:pt x="2450317" y="4832569"/>
                  <a:pt x="2445622" y="4832569"/>
                  <a:pt x="2443275" y="4832569"/>
                </a:cubicBezTo>
                <a:cubicBezTo>
                  <a:pt x="2436234" y="4834916"/>
                  <a:pt x="2426846" y="4834916"/>
                  <a:pt x="2417458" y="4834916"/>
                </a:cubicBezTo>
                <a:close/>
                <a:moveTo>
                  <a:pt x="1628850" y="4698787"/>
                </a:moveTo>
                <a:cubicBezTo>
                  <a:pt x="1626503" y="4698787"/>
                  <a:pt x="1624156" y="4696440"/>
                  <a:pt x="1621809" y="4696440"/>
                </a:cubicBezTo>
                <a:cubicBezTo>
                  <a:pt x="1624156" y="4696440"/>
                  <a:pt x="1626503" y="4696440"/>
                  <a:pt x="1628850" y="4698787"/>
                </a:cubicBezTo>
                <a:cubicBezTo>
                  <a:pt x="1638239" y="4701134"/>
                  <a:pt x="1642933" y="4701134"/>
                  <a:pt x="1649974" y="4703481"/>
                </a:cubicBezTo>
                <a:cubicBezTo>
                  <a:pt x="1661709" y="4705828"/>
                  <a:pt x="1673444" y="4708175"/>
                  <a:pt x="1682832" y="4712869"/>
                </a:cubicBezTo>
                <a:cubicBezTo>
                  <a:pt x="1682832" y="4715216"/>
                  <a:pt x="1682832" y="4715216"/>
                  <a:pt x="1682832" y="4717563"/>
                </a:cubicBezTo>
                <a:cubicBezTo>
                  <a:pt x="1682832" y="4717563"/>
                  <a:pt x="1682832" y="4719911"/>
                  <a:pt x="1682832" y="4719911"/>
                </a:cubicBezTo>
                <a:cubicBezTo>
                  <a:pt x="1673444" y="4715216"/>
                  <a:pt x="1661709" y="4712869"/>
                  <a:pt x="1652321" y="4708175"/>
                </a:cubicBezTo>
                <a:cubicBezTo>
                  <a:pt x="1642933" y="4703481"/>
                  <a:pt x="1635891" y="4701134"/>
                  <a:pt x="1628850" y="4698787"/>
                </a:cubicBezTo>
                <a:close/>
                <a:moveTo>
                  <a:pt x="1534968" y="4665928"/>
                </a:moveTo>
                <a:cubicBezTo>
                  <a:pt x="1511498" y="4658887"/>
                  <a:pt x="1490375" y="4649499"/>
                  <a:pt x="1466904" y="4642458"/>
                </a:cubicBezTo>
                <a:cubicBezTo>
                  <a:pt x="1462210" y="4640111"/>
                  <a:pt x="1459863" y="4640111"/>
                  <a:pt x="1455169" y="4637764"/>
                </a:cubicBezTo>
                <a:cubicBezTo>
                  <a:pt x="1429351" y="4628376"/>
                  <a:pt x="1403534" y="4616641"/>
                  <a:pt x="1377716" y="4604905"/>
                </a:cubicBezTo>
                <a:cubicBezTo>
                  <a:pt x="1377716" y="4604905"/>
                  <a:pt x="1375369" y="4604905"/>
                  <a:pt x="1375369" y="4604905"/>
                </a:cubicBezTo>
                <a:cubicBezTo>
                  <a:pt x="1349552" y="4593170"/>
                  <a:pt x="1326081" y="4581435"/>
                  <a:pt x="1300264" y="4569700"/>
                </a:cubicBezTo>
                <a:cubicBezTo>
                  <a:pt x="1293223" y="4567352"/>
                  <a:pt x="1286181" y="4562658"/>
                  <a:pt x="1281487" y="4560311"/>
                </a:cubicBezTo>
                <a:cubicBezTo>
                  <a:pt x="1262711" y="4550923"/>
                  <a:pt x="1243935" y="4541535"/>
                  <a:pt x="1227505" y="4532147"/>
                </a:cubicBezTo>
                <a:cubicBezTo>
                  <a:pt x="1218117" y="4527453"/>
                  <a:pt x="1208729" y="4522759"/>
                  <a:pt x="1201688" y="4515718"/>
                </a:cubicBezTo>
                <a:cubicBezTo>
                  <a:pt x="1185258" y="4506329"/>
                  <a:pt x="1171176" y="4496941"/>
                  <a:pt x="1154747" y="4487553"/>
                </a:cubicBezTo>
                <a:cubicBezTo>
                  <a:pt x="1145359" y="4480512"/>
                  <a:pt x="1133623" y="4473471"/>
                  <a:pt x="1124235" y="4468777"/>
                </a:cubicBezTo>
                <a:cubicBezTo>
                  <a:pt x="1114847" y="4461735"/>
                  <a:pt x="1105459" y="4457041"/>
                  <a:pt x="1096071" y="4450000"/>
                </a:cubicBezTo>
                <a:cubicBezTo>
                  <a:pt x="1096071" y="4450000"/>
                  <a:pt x="1098418" y="4450000"/>
                  <a:pt x="1098418" y="4452347"/>
                </a:cubicBezTo>
                <a:cubicBezTo>
                  <a:pt x="1105459" y="4454694"/>
                  <a:pt x="1110153" y="4459388"/>
                  <a:pt x="1117194" y="4461735"/>
                </a:cubicBezTo>
                <a:cubicBezTo>
                  <a:pt x="1119541" y="4464083"/>
                  <a:pt x="1121888" y="4464083"/>
                  <a:pt x="1126582" y="4466429"/>
                </a:cubicBezTo>
                <a:cubicBezTo>
                  <a:pt x="1131276" y="4468777"/>
                  <a:pt x="1138318" y="4471123"/>
                  <a:pt x="1143012" y="4473471"/>
                </a:cubicBezTo>
                <a:cubicBezTo>
                  <a:pt x="1145359" y="4473471"/>
                  <a:pt x="1147706" y="4475818"/>
                  <a:pt x="1150053" y="4475818"/>
                </a:cubicBezTo>
                <a:cubicBezTo>
                  <a:pt x="1157094" y="4478165"/>
                  <a:pt x="1166482" y="4482859"/>
                  <a:pt x="1173523" y="4485206"/>
                </a:cubicBezTo>
                <a:cubicBezTo>
                  <a:pt x="1175870" y="4485206"/>
                  <a:pt x="1175870" y="4485206"/>
                  <a:pt x="1178217" y="4487553"/>
                </a:cubicBezTo>
                <a:cubicBezTo>
                  <a:pt x="1185258" y="4489900"/>
                  <a:pt x="1189953" y="4492247"/>
                  <a:pt x="1196994" y="4494594"/>
                </a:cubicBezTo>
                <a:cubicBezTo>
                  <a:pt x="1199341" y="4494594"/>
                  <a:pt x="1201688" y="4496941"/>
                  <a:pt x="1204035" y="4496941"/>
                </a:cubicBezTo>
                <a:cubicBezTo>
                  <a:pt x="1208729" y="4499288"/>
                  <a:pt x="1213423" y="4499288"/>
                  <a:pt x="1218117" y="4499288"/>
                </a:cubicBezTo>
                <a:cubicBezTo>
                  <a:pt x="1218117" y="4499288"/>
                  <a:pt x="1218117" y="4499288"/>
                  <a:pt x="1220464" y="4499288"/>
                </a:cubicBezTo>
                <a:cubicBezTo>
                  <a:pt x="1225158" y="4501635"/>
                  <a:pt x="1229852" y="4503982"/>
                  <a:pt x="1234546" y="4508676"/>
                </a:cubicBezTo>
                <a:cubicBezTo>
                  <a:pt x="1236894" y="4518064"/>
                  <a:pt x="1243935" y="4525106"/>
                  <a:pt x="1253323" y="4525106"/>
                </a:cubicBezTo>
                <a:cubicBezTo>
                  <a:pt x="1255670" y="4525106"/>
                  <a:pt x="1258017" y="4525106"/>
                  <a:pt x="1258017" y="4525106"/>
                </a:cubicBezTo>
                <a:cubicBezTo>
                  <a:pt x="1262711" y="4527453"/>
                  <a:pt x="1267405" y="4529800"/>
                  <a:pt x="1272099" y="4532147"/>
                </a:cubicBezTo>
                <a:cubicBezTo>
                  <a:pt x="1279140" y="4536841"/>
                  <a:pt x="1288529" y="4541535"/>
                  <a:pt x="1295570" y="4546229"/>
                </a:cubicBezTo>
                <a:cubicBezTo>
                  <a:pt x="1304958" y="4550923"/>
                  <a:pt x="1314346" y="4555617"/>
                  <a:pt x="1323734" y="4562658"/>
                </a:cubicBezTo>
                <a:cubicBezTo>
                  <a:pt x="1333122" y="4567352"/>
                  <a:pt x="1340164" y="4572047"/>
                  <a:pt x="1349552" y="4576741"/>
                </a:cubicBezTo>
                <a:cubicBezTo>
                  <a:pt x="1358940" y="4581435"/>
                  <a:pt x="1368328" y="4586129"/>
                  <a:pt x="1377716" y="4590823"/>
                </a:cubicBezTo>
                <a:cubicBezTo>
                  <a:pt x="1387104" y="4595517"/>
                  <a:pt x="1396493" y="4600211"/>
                  <a:pt x="1403534" y="4604905"/>
                </a:cubicBezTo>
                <a:cubicBezTo>
                  <a:pt x="1422310" y="4614293"/>
                  <a:pt x="1438739" y="4623681"/>
                  <a:pt x="1457516" y="4630723"/>
                </a:cubicBezTo>
                <a:cubicBezTo>
                  <a:pt x="1476292" y="4640111"/>
                  <a:pt x="1492722" y="4647152"/>
                  <a:pt x="1511498" y="4654193"/>
                </a:cubicBezTo>
                <a:cubicBezTo>
                  <a:pt x="1518539" y="4656540"/>
                  <a:pt x="1523233" y="4658887"/>
                  <a:pt x="1530274" y="4661234"/>
                </a:cubicBezTo>
                <a:cubicBezTo>
                  <a:pt x="1542009" y="4665928"/>
                  <a:pt x="1553745" y="4670622"/>
                  <a:pt x="1565480" y="4675317"/>
                </a:cubicBezTo>
                <a:cubicBezTo>
                  <a:pt x="1570174" y="4677664"/>
                  <a:pt x="1572521" y="4677664"/>
                  <a:pt x="1577215" y="4680011"/>
                </a:cubicBezTo>
                <a:cubicBezTo>
                  <a:pt x="1572521" y="4677664"/>
                  <a:pt x="1565480" y="4677664"/>
                  <a:pt x="1560786" y="4675317"/>
                </a:cubicBezTo>
                <a:cubicBezTo>
                  <a:pt x="1553745" y="4672970"/>
                  <a:pt x="1544357" y="4670622"/>
                  <a:pt x="1534968" y="4665928"/>
                </a:cubicBezTo>
                <a:close/>
                <a:moveTo>
                  <a:pt x="889531" y="4266930"/>
                </a:moveTo>
                <a:cubicBezTo>
                  <a:pt x="880142" y="4259889"/>
                  <a:pt x="868407" y="4250501"/>
                  <a:pt x="859019" y="4243460"/>
                </a:cubicBezTo>
                <a:cubicBezTo>
                  <a:pt x="851978" y="4238766"/>
                  <a:pt x="847284" y="4231725"/>
                  <a:pt x="840243" y="4227031"/>
                </a:cubicBezTo>
                <a:cubicBezTo>
                  <a:pt x="830854" y="4219990"/>
                  <a:pt x="821466" y="4210602"/>
                  <a:pt x="812078" y="4203560"/>
                </a:cubicBezTo>
                <a:cubicBezTo>
                  <a:pt x="805037" y="4198866"/>
                  <a:pt x="797996" y="4191825"/>
                  <a:pt x="793302" y="4184784"/>
                </a:cubicBezTo>
                <a:cubicBezTo>
                  <a:pt x="783914" y="4177743"/>
                  <a:pt x="776872" y="4168354"/>
                  <a:pt x="767484" y="4161313"/>
                </a:cubicBezTo>
                <a:cubicBezTo>
                  <a:pt x="760443" y="4154272"/>
                  <a:pt x="753402" y="4149578"/>
                  <a:pt x="748708" y="4142537"/>
                </a:cubicBezTo>
                <a:cubicBezTo>
                  <a:pt x="739320" y="4135496"/>
                  <a:pt x="732279" y="4126108"/>
                  <a:pt x="722890" y="4119066"/>
                </a:cubicBezTo>
                <a:cubicBezTo>
                  <a:pt x="715849" y="4112026"/>
                  <a:pt x="708808" y="4107331"/>
                  <a:pt x="704114" y="4100290"/>
                </a:cubicBezTo>
                <a:cubicBezTo>
                  <a:pt x="697073" y="4093249"/>
                  <a:pt x="687685" y="4083861"/>
                  <a:pt x="680643" y="4076820"/>
                </a:cubicBezTo>
                <a:cubicBezTo>
                  <a:pt x="673602" y="4069779"/>
                  <a:pt x="668908" y="4062737"/>
                  <a:pt x="661867" y="4058043"/>
                </a:cubicBezTo>
                <a:cubicBezTo>
                  <a:pt x="654826" y="4048655"/>
                  <a:pt x="645438" y="4041614"/>
                  <a:pt x="638397" y="4032226"/>
                </a:cubicBezTo>
                <a:cubicBezTo>
                  <a:pt x="631355" y="4025185"/>
                  <a:pt x="626661" y="4018144"/>
                  <a:pt x="619620" y="4011102"/>
                </a:cubicBezTo>
                <a:cubicBezTo>
                  <a:pt x="617273" y="4008755"/>
                  <a:pt x="614926" y="4006408"/>
                  <a:pt x="612579" y="4001714"/>
                </a:cubicBezTo>
                <a:cubicBezTo>
                  <a:pt x="617273" y="4006408"/>
                  <a:pt x="619620" y="4008755"/>
                  <a:pt x="624314" y="4011102"/>
                </a:cubicBezTo>
                <a:cubicBezTo>
                  <a:pt x="631355" y="4018144"/>
                  <a:pt x="638397" y="4025185"/>
                  <a:pt x="645438" y="4032226"/>
                </a:cubicBezTo>
                <a:cubicBezTo>
                  <a:pt x="654826" y="4041614"/>
                  <a:pt x="664214" y="4048655"/>
                  <a:pt x="673602" y="4058043"/>
                </a:cubicBezTo>
                <a:cubicBezTo>
                  <a:pt x="680643" y="4065085"/>
                  <a:pt x="687685" y="4072125"/>
                  <a:pt x="694726" y="4076820"/>
                </a:cubicBezTo>
                <a:cubicBezTo>
                  <a:pt x="704114" y="4083861"/>
                  <a:pt x="713502" y="4093249"/>
                  <a:pt x="722890" y="4100290"/>
                </a:cubicBezTo>
                <a:cubicBezTo>
                  <a:pt x="729931" y="4107331"/>
                  <a:pt x="736973" y="4112026"/>
                  <a:pt x="744014" y="4119066"/>
                </a:cubicBezTo>
                <a:cubicBezTo>
                  <a:pt x="753402" y="4126108"/>
                  <a:pt x="762790" y="4135496"/>
                  <a:pt x="774525" y="4142537"/>
                </a:cubicBezTo>
                <a:cubicBezTo>
                  <a:pt x="781566" y="4147231"/>
                  <a:pt x="788608" y="4154272"/>
                  <a:pt x="797996" y="4158966"/>
                </a:cubicBezTo>
                <a:cubicBezTo>
                  <a:pt x="800343" y="4161313"/>
                  <a:pt x="802690" y="4163660"/>
                  <a:pt x="807384" y="4166007"/>
                </a:cubicBezTo>
                <a:cubicBezTo>
                  <a:pt x="814425" y="4173049"/>
                  <a:pt x="823813" y="4182437"/>
                  <a:pt x="830854" y="4189478"/>
                </a:cubicBezTo>
                <a:cubicBezTo>
                  <a:pt x="837896" y="4194172"/>
                  <a:pt x="842590" y="4201213"/>
                  <a:pt x="849631" y="4205908"/>
                </a:cubicBezTo>
                <a:cubicBezTo>
                  <a:pt x="861366" y="4215296"/>
                  <a:pt x="870754" y="4227031"/>
                  <a:pt x="882489" y="4236419"/>
                </a:cubicBezTo>
                <a:cubicBezTo>
                  <a:pt x="889531" y="4243460"/>
                  <a:pt x="896572" y="4248154"/>
                  <a:pt x="903613" y="4255195"/>
                </a:cubicBezTo>
                <a:cubicBezTo>
                  <a:pt x="915348" y="4264584"/>
                  <a:pt x="924736" y="4273972"/>
                  <a:pt x="936472" y="4283360"/>
                </a:cubicBezTo>
                <a:cubicBezTo>
                  <a:pt x="943513" y="4288054"/>
                  <a:pt x="948207" y="4295095"/>
                  <a:pt x="955248" y="4299789"/>
                </a:cubicBezTo>
                <a:cubicBezTo>
                  <a:pt x="952901" y="4302136"/>
                  <a:pt x="948207" y="4302136"/>
                  <a:pt x="945860" y="4306830"/>
                </a:cubicBezTo>
                <a:cubicBezTo>
                  <a:pt x="934124" y="4297442"/>
                  <a:pt x="924736" y="4290401"/>
                  <a:pt x="913001" y="4281013"/>
                </a:cubicBezTo>
                <a:cubicBezTo>
                  <a:pt x="901266" y="4278666"/>
                  <a:pt x="896572" y="4273972"/>
                  <a:pt x="889531" y="4266930"/>
                </a:cubicBezTo>
                <a:close/>
                <a:moveTo>
                  <a:pt x="521044" y="3889056"/>
                </a:moveTo>
                <a:cubicBezTo>
                  <a:pt x="509309" y="3874974"/>
                  <a:pt x="497574" y="3858544"/>
                  <a:pt x="488186" y="3844462"/>
                </a:cubicBezTo>
                <a:cubicBezTo>
                  <a:pt x="481145" y="3835074"/>
                  <a:pt x="474103" y="3825686"/>
                  <a:pt x="469409" y="3816298"/>
                </a:cubicBezTo>
                <a:cubicBezTo>
                  <a:pt x="452980" y="3792827"/>
                  <a:pt x="436551" y="3769357"/>
                  <a:pt x="422468" y="3745886"/>
                </a:cubicBezTo>
                <a:cubicBezTo>
                  <a:pt x="417774" y="3738845"/>
                  <a:pt x="413080" y="3731804"/>
                  <a:pt x="408386" y="3724763"/>
                </a:cubicBezTo>
                <a:cubicBezTo>
                  <a:pt x="406039" y="3720068"/>
                  <a:pt x="403692" y="3717722"/>
                  <a:pt x="403692" y="3713028"/>
                </a:cubicBezTo>
                <a:cubicBezTo>
                  <a:pt x="401345" y="3708333"/>
                  <a:pt x="398998" y="3703639"/>
                  <a:pt x="396651" y="3698945"/>
                </a:cubicBezTo>
                <a:cubicBezTo>
                  <a:pt x="394304" y="3696598"/>
                  <a:pt x="394304" y="3691904"/>
                  <a:pt x="391957" y="3689557"/>
                </a:cubicBezTo>
                <a:cubicBezTo>
                  <a:pt x="377874" y="3659045"/>
                  <a:pt x="366139" y="3628534"/>
                  <a:pt x="354404" y="3595675"/>
                </a:cubicBezTo>
                <a:cubicBezTo>
                  <a:pt x="354404" y="3595675"/>
                  <a:pt x="354404" y="3595675"/>
                  <a:pt x="354404" y="3595675"/>
                </a:cubicBezTo>
                <a:cubicBezTo>
                  <a:pt x="359098" y="3605063"/>
                  <a:pt x="363792" y="3612105"/>
                  <a:pt x="368486" y="3621493"/>
                </a:cubicBezTo>
                <a:cubicBezTo>
                  <a:pt x="373180" y="3630881"/>
                  <a:pt x="380222" y="3642616"/>
                  <a:pt x="384916" y="3652004"/>
                </a:cubicBezTo>
                <a:cubicBezTo>
                  <a:pt x="389610" y="3659045"/>
                  <a:pt x="394304" y="3668434"/>
                  <a:pt x="398998" y="3675475"/>
                </a:cubicBezTo>
                <a:cubicBezTo>
                  <a:pt x="403692" y="3684863"/>
                  <a:pt x="410733" y="3696598"/>
                  <a:pt x="415427" y="3705986"/>
                </a:cubicBezTo>
                <a:cubicBezTo>
                  <a:pt x="420121" y="3713028"/>
                  <a:pt x="424815" y="3722416"/>
                  <a:pt x="429509" y="3729457"/>
                </a:cubicBezTo>
                <a:cubicBezTo>
                  <a:pt x="434204" y="3738845"/>
                  <a:pt x="441245" y="3748233"/>
                  <a:pt x="445939" y="3757621"/>
                </a:cubicBezTo>
                <a:cubicBezTo>
                  <a:pt x="450633" y="3764663"/>
                  <a:pt x="455327" y="3774051"/>
                  <a:pt x="460021" y="3781092"/>
                </a:cubicBezTo>
                <a:cubicBezTo>
                  <a:pt x="464715" y="3790480"/>
                  <a:pt x="471756" y="3799868"/>
                  <a:pt x="476450" y="3809256"/>
                </a:cubicBezTo>
                <a:cubicBezTo>
                  <a:pt x="481145" y="3816298"/>
                  <a:pt x="485839" y="3825686"/>
                  <a:pt x="490533" y="3832727"/>
                </a:cubicBezTo>
                <a:cubicBezTo>
                  <a:pt x="497574" y="3842115"/>
                  <a:pt x="502268" y="3851503"/>
                  <a:pt x="509309" y="3860891"/>
                </a:cubicBezTo>
                <a:cubicBezTo>
                  <a:pt x="514003" y="3867932"/>
                  <a:pt x="518697" y="3877321"/>
                  <a:pt x="525738" y="3884362"/>
                </a:cubicBezTo>
                <a:cubicBezTo>
                  <a:pt x="532780" y="3893750"/>
                  <a:pt x="537474" y="3903138"/>
                  <a:pt x="544515" y="3910179"/>
                </a:cubicBezTo>
                <a:cubicBezTo>
                  <a:pt x="549209" y="3917221"/>
                  <a:pt x="556250" y="3924262"/>
                  <a:pt x="560944" y="3933650"/>
                </a:cubicBezTo>
                <a:cubicBezTo>
                  <a:pt x="563291" y="3935997"/>
                  <a:pt x="563291" y="3938344"/>
                  <a:pt x="565638" y="3938344"/>
                </a:cubicBezTo>
                <a:cubicBezTo>
                  <a:pt x="558597" y="3931303"/>
                  <a:pt x="553903" y="3921915"/>
                  <a:pt x="546862" y="3914873"/>
                </a:cubicBezTo>
                <a:cubicBezTo>
                  <a:pt x="535127" y="3907832"/>
                  <a:pt x="528085" y="3898444"/>
                  <a:pt x="521044" y="3889056"/>
                </a:cubicBezTo>
                <a:close/>
                <a:moveTo>
                  <a:pt x="319198" y="3525264"/>
                </a:moveTo>
                <a:cubicBezTo>
                  <a:pt x="316851" y="3522917"/>
                  <a:pt x="316851" y="3520570"/>
                  <a:pt x="314504" y="3518223"/>
                </a:cubicBezTo>
                <a:cubicBezTo>
                  <a:pt x="316851" y="3518223"/>
                  <a:pt x="319198" y="3518223"/>
                  <a:pt x="319198" y="3518223"/>
                </a:cubicBezTo>
                <a:cubicBezTo>
                  <a:pt x="326239" y="3534652"/>
                  <a:pt x="330934" y="3551081"/>
                  <a:pt x="337975" y="3567510"/>
                </a:cubicBezTo>
                <a:cubicBezTo>
                  <a:pt x="335628" y="3562816"/>
                  <a:pt x="333281" y="3558122"/>
                  <a:pt x="330934" y="3553428"/>
                </a:cubicBezTo>
                <a:cubicBezTo>
                  <a:pt x="326239" y="3541693"/>
                  <a:pt x="323892" y="3534652"/>
                  <a:pt x="319198" y="3525264"/>
                </a:cubicBezTo>
                <a:close/>
                <a:moveTo>
                  <a:pt x="246440" y="3379747"/>
                </a:moveTo>
                <a:cubicBezTo>
                  <a:pt x="241746" y="3370359"/>
                  <a:pt x="234705" y="3358623"/>
                  <a:pt x="230011" y="3349235"/>
                </a:cubicBezTo>
                <a:cubicBezTo>
                  <a:pt x="225316" y="3339847"/>
                  <a:pt x="220622" y="3330459"/>
                  <a:pt x="215928" y="3323418"/>
                </a:cubicBezTo>
                <a:cubicBezTo>
                  <a:pt x="211234" y="3311683"/>
                  <a:pt x="206540" y="3302295"/>
                  <a:pt x="201846" y="3290559"/>
                </a:cubicBezTo>
                <a:cubicBezTo>
                  <a:pt x="197152" y="3281171"/>
                  <a:pt x="192458" y="3271783"/>
                  <a:pt x="190111" y="3262394"/>
                </a:cubicBezTo>
                <a:cubicBezTo>
                  <a:pt x="185417" y="3250659"/>
                  <a:pt x="180723" y="3238924"/>
                  <a:pt x="176028" y="3227189"/>
                </a:cubicBezTo>
                <a:cubicBezTo>
                  <a:pt x="171334" y="3217801"/>
                  <a:pt x="168987" y="3208413"/>
                  <a:pt x="164293" y="3201371"/>
                </a:cubicBezTo>
                <a:cubicBezTo>
                  <a:pt x="159599" y="3189636"/>
                  <a:pt x="154905" y="3175554"/>
                  <a:pt x="150211" y="3163819"/>
                </a:cubicBezTo>
                <a:cubicBezTo>
                  <a:pt x="147864" y="3154431"/>
                  <a:pt x="143170" y="3147389"/>
                  <a:pt x="140823" y="3138001"/>
                </a:cubicBezTo>
                <a:cubicBezTo>
                  <a:pt x="136129" y="3123919"/>
                  <a:pt x="131435" y="3109836"/>
                  <a:pt x="126741" y="3095754"/>
                </a:cubicBezTo>
                <a:cubicBezTo>
                  <a:pt x="124393" y="3088713"/>
                  <a:pt x="122046" y="3081672"/>
                  <a:pt x="119699" y="3072284"/>
                </a:cubicBezTo>
                <a:cubicBezTo>
                  <a:pt x="119699" y="3069937"/>
                  <a:pt x="117352" y="3065243"/>
                  <a:pt x="117352" y="3060549"/>
                </a:cubicBezTo>
                <a:cubicBezTo>
                  <a:pt x="119699" y="3062896"/>
                  <a:pt x="124393" y="3065243"/>
                  <a:pt x="129088" y="3065243"/>
                </a:cubicBezTo>
                <a:cubicBezTo>
                  <a:pt x="131435" y="3065243"/>
                  <a:pt x="133782" y="3065243"/>
                  <a:pt x="133782" y="3065243"/>
                </a:cubicBezTo>
                <a:cubicBezTo>
                  <a:pt x="138476" y="3081672"/>
                  <a:pt x="143170" y="3095754"/>
                  <a:pt x="150211" y="3112184"/>
                </a:cubicBezTo>
                <a:cubicBezTo>
                  <a:pt x="152558" y="3119225"/>
                  <a:pt x="154905" y="3126266"/>
                  <a:pt x="157252" y="3133307"/>
                </a:cubicBezTo>
                <a:cubicBezTo>
                  <a:pt x="161946" y="3147389"/>
                  <a:pt x="166640" y="3163819"/>
                  <a:pt x="173681" y="3177901"/>
                </a:cubicBezTo>
                <a:cubicBezTo>
                  <a:pt x="176028" y="3184942"/>
                  <a:pt x="178376" y="3194330"/>
                  <a:pt x="183070" y="3201371"/>
                </a:cubicBezTo>
                <a:cubicBezTo>
                  <a:pt x="187764" y="3215454"/>
                  <a:pt x="192458" y="3227189"/>
                  <a:pt x="197152" y="3241271"/>
                </a:cubicBezTo>
                <a:cubicBezTo>
                  <a:pt x="199499" y="3250659"/>
                  <a:pt x="204193" y="3257700"/>
                  <a:pt x="206540" y="3267089"/>
                </a:cubicBezTo>
                <a:cubicBezTo>
                  <a:pt x="211234" y="3278824"/>
                  <a:pt x="215928" y="3292906"/>
                  <a:pt x="220622" y="3304641"/>
                </a:cubicBezTo>
                <a:cubicBezTo>
                  <a:pt x="222969" y="3314030"/>
                  <a:pt x="227664" y="3321071"/>
                  <a:pt x="230011" y="3330459"/>
                </a:cubicBezTo>
                <a:cubicBezTo>
                  <a:pt x="234705" y="3342194"/>
                  <a:pt x="239399" y="3353929"/>
                  <a:pt x="244093" y="3365665"/>
                </a:cubicBezTo>
                <a:cubicBezTo>
                  <a:pt x="248787" y="3375053"/>
                  <a:pt x="251134" y="3382094"/>
                  <a:pt x="255828" y="3391482"/>
                </a:cubicBezTo>
                <a:cubicBezTo>
                  <a:pt x="258175" y="3398523"/>
                  <a:pt x="260522" y="3405564"/>
                  <a:pt x="265216" y="3412606"/>
                </a:cubicBezTo>
                <a:cubicBezTo>
                  <a:pt x="265216" y="3412606"/>
                  <a:pt x="262869" y="3410258"/>
                  <a:pt x="262869" y="3410258"/>
                </a:cubicBezTo>
                <a:cubicBezTo>
                  <a:pt x="258175" y="3398523"/>
                  <a:pt x="253481" y="3389135"/>
                  <a:pt x="246440" y="3379747"/>
                </a:cubicBezTo>
                <a:close/>
                <a:moveTo>
                  <a:pt x="82147" y="2947890"/>
                </a:moveTo>
                <a:cubicBezTo>
                  <a:pt x="77453" y="2933808"/>
                  <a:pt x="75105" y="2922073"/>
                  <a:pt x="70411" y="2907991"/>
                </a:cubicBezTo>
                <a:cubicBezTo>
                  <a:pt x="70411" y="2903296"/>
                  <a:pt x="68064" y="2900949"/>
                  <a:pt x="68064" y="2896255"/>
                </a:cubicBezTo>
                <a:cubicBezTo>
                  <a:pt x="65717" y="2891561"/>
                  <a:pt x="65717" y="2884520"/>
                  <a:pt x="63370" y="2879826"/>
                </a:cubicBezTo>
                <a:cubicBezTo>
                  <a:pt x="63370" y="2879826"/>
                  <a:pt x="63370" y="2882173"/>
                  <a:pt x="63370" y="2882173"/>
                </a:cubicBezTo>
                <a:cubicBezTo>
                  <a:pt x="65717" y="2893908"/>
                  <a:pt x="70411" y="2905643"/>
                  <a:pt x="72758" y="2917379"/>
                </a:cubicBezTo>
                <a:cubicBezTo>
                  <a:pt x="72758" y="2922073"/>
                  <a:pt x="75105" y="2924420"/>
                  <a:pt x="75105" y="2929114"/>
                </a:cubicBezTo>
                <a:cubicBezTo>
                  <a:pt x="79800" y="2943196"/>
                  <a:pt x="84494" y="2954932"/>
                  <a:pt x="89188" y="2966667"/>
                </a:cubicBezTo>
                <a:cubicBezTo>
                  <a:pt x="89188" y="2969014"/>
                  <a:pt x="89188" y="2969014"/>
                  <a:pt x="91535" y="2971361"/>
                </a:cubicBezTo>
                <a:cubicBezTo>
                  <a:pt x="93882" y="2976055"/>
                  <a:pt x="96229" y="2983096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6229" y="2987790"/>
                  <a:pt x="93882" y="2987790"/>
                  <a:pt x="93882" y="2987790"/>
                </a:cubicBezTo>
                <a:cubicBezTo>
                  <a:pt x="91535" y="2978402"/>
                  <a:pt x="86841" y="2969014"/>
                  <a:pt x="84494" y="2957279"/>
                </a:cubicBezTo>
                <a:cubicBezTo>
                  <a:pt x="84494" y="2954932"/>
                  <a:pt x="84494" y="2950237"/>
                  <a:pt x="82147" y="2947890"/>
                </a:cubicBezTo>
                <a:close/>
                <a:moveTo>
                  <a:pt x="21123" y="2405723"/>
                </a:moveTo>
                <a:cubicBezTo>
                  <a:pt x="21123" y="2393987"/>
                  <a:pt x="21123" y="2382252"/>
                  <a:pt x="23470" y="2370517"/>
                </a:cubicBezTo>
                <a:cubicBezTo>
                  <a:pt x="23470" y="2370517"/>
                  <a:pt x="23470" y="2370517"/>
                  <a:pt x="23470" y="2368170"/>
                </a:cubicBezTo>
                <a:cubicBezTo>
                  <a:pt x="23470" y="2365823"/>
                  <a:pt x="23470" y="2365823"/>
                  <a:pt x="23470" y="2363476"/>
                </a:cubicBezTo>
                <a:cubicBezTo>
                  <a:pt x="23470" y="2363476"/>
                  <a:pt x="25818" y="2363476"/>
                  <a:pt x="25818" y="2363476"/>
                </a:cubicBezTo>
                <a:cubicBezTo>
                  <a:pt x="25818" y="2365823"/>
                  <a:pt x="25818" y="2368170"/>
                  <a:pt x="25818" y="2370517"/>
                </a:cubicBezTo>
                <a:cubicBezTo>
                  <a:pt x="25818" y="2377558"/>
                  <a:pt x="25818" y="2382252"/>
                  <a:pt x="25818" y="2389293"/>
                </a:cubicBezTo>
                <a:cubicBezTo>
                  <a:pt x="25818" y="2393987"/>
                  <a:pt x="25818" y="2398681"/>
                  <a:pt x="25818" y="2403376"/>
                </a:cubicBezTo>
                <a:cubicBezTo>
                  <a:pt x="25818" y="2410417"/>
                  <a:pt x="25818" y="2417458"/>
                  <a:pt x="25818" y="2424499"/>
                </a:cubicBezTo>
                <a:cubicBezTo>
                  <a:pt x="25818" y="2426846"/>
                  <a:pt x="25818" y="2429193"/>
                  <a:pt x="25818" y="2431540"/>
                </a:cubicBezTo>
                <a:cubicBezTo>
                  <a:pt x="25818" y="2431540"/>
                  <a:pt x="23470" y="2431540"/>
                  <a:pt x="23470" y="2431540"/>
                </a:cubicBezTo>
                <a:cubicBezTo>
                  <a:pt x="21123" y="2431540"/>
                  <a:pt x="21123" y="2431540"/>
                  <a:pt x="18776" y="2431540"/>
                </a:cubicBezTo>
                <a:cubicBezTo>
                  <a:pt x="18776" y="2424499"/>
                  <a:pt x="18776" y="2417458"/>
                  <a:pt x="18776" y="2408070"/>
                </a:cubicBezTo>
                <a:cubicBezTo>
                  <a:pt x="21123" y="2408070"/>
                  <a:pt x="21123" y="2408070"/>
                  <a:pt x="21123" y="2405723"/>
                </a:cubicBezTo>
                <a:close/>
                <a:moveTo>
                  <a:pt x="32859" y="2229694"/>
                </a:moveTo>
                <a:cubicBezTo>
                  <a:pt x="35206" y="2217959"/>
                  <a:pt x="35206" y="2206224"/>
                  <a:pt x="37553" y="2196836"/>
                </a:cubicBezTo>
                <a:cubicBezTo>
                  <a:pt x="37553" y="2189794"/>
                  <a:pt x="39900" y="2182753"/>
                  <a:pt x="39900" y="2175712"/>
                </a:cubicBezTo>
                <a:cubicBezTo>
                  <a:pt x="42247" y="2163977"/>
                  <a:pt x="42247" y="2149895"/>
                  <a:pt x="44594" y="2135812"/>
                </a:cubicBezTo>
                <a:cubicBezTo>
                  <a:pt x="46941" y="2128771"/>
                  <a:pt x="46941" y="2121730"/>
                  <a:pt x="46941" y="2117036"/>
                </a:cubicBezTo>
                <a:cubicBezTo>
                  <a:pt x="49288" y="2102954"/>
                  <a:pt x="51635" y="2091218"/>
                  <a:pt x="53982" y="2077136"/>
                </a:cubicBezTo>
                <a:cubicBezTo>
                  <a:pt x="53982" y="2077136"/>
                  <a:pt x="56329" y="2077136"/>
                  <a:pt x="56329" y="2077136"/>
                </a:cubicBezTo>
                <a:cubicBezTo>
                  <a:pt x="68064" y="2077136"/>
                  <a:pt x="77453" y="2067748"/>
                  <a:pt x="77453" y="2056013"/>
                </a:cubicBezTo>
                <a:cubicBezTo>
                  <a:pt x="77453" y="2046624"/>
                  <a:pt x="70411" y="2039583"/>
                  <a:pt x="63370" y="2037236"/>
                </a:cubicBezTo>
                <a:cubicBezTo>
                  <a:pt x="63370" y="2034889"/>
                  <a:pt x="65717" y="2030195"/>
                  <a:pt x="65717" y="2027848"/>
                </a:cubicBezTo>
                <a:cubicBezTo>
                  <a:pt x="70411" y="2025501"/>
                  <a:pt x="72758" y="2025501"/>
                  <a:pt x="75105" y="2020807"/>
                </a:cubicBezTo>
                <a:cubicBezTo>
                  <a:pt x="77453" y="2020807"/>
                  <a:pt x="79800" y="2023154"/>
                  <a:pt x="82147" y="2023154"/>
                </a:cubicBezTo>
                <a:cubicBezTo>
                  <a:pt x="93882" y="2023154"/>
                  <a:pt x="103270" y="2013766"/>
                  <a:pt x="103270" y="2002031"/>
                </a:cubicBezTo>
                <a:cubicBezTo>
                  <a:pt x="103270" y="1992643"/>
                  <a:pt x="98576" y="1985601"/>
                  <a:pt x="91535" y="1983254"/>
                </a:cubicBezTo>
                <a:cubicBezTo>
                  <a:pt x="105617" y="1945702"/>
                  <a:pt x="129088" y="1910496"/>
                  <a:pt x="152558" y="1887025"/>
                </a:cubicBezTo>
                <a:cubicBezTo>
                  <a:pt x="168987" y="1872943"/>
                  <a:pt x="185417" y="1861208"/>
                  <a:pt x="201846" y="1851820"/>
                </a:cubicBezTo>
                <a:cubicBezTo>
                  <a:pt x="199499" y="1856514"/>
                  <a:pt x="197152" y="1858861"/>
                  <a:pt x="194805" y="1863555"/>
                </a:cubicBezTo>
                <a:cubicBezTo>
                  <a:pt x="190111" y="1870596"/>
                  <a:pt x="187764" y="1875290"/>
                  <a:pt x="183070" y="1882331"/>
                </a:cubicBezTo>
                <a:cubicBezTo>
                  <a:pt x="178376" y="1889372"/>
                  <a:pt x="173681" y="1896413"/>
                  <a:pt x="171334" y="1903455"/>
                </a:cubicBezTo>
                <a:cubicBezTo>
                  <a:pt x="164293" y="1910496"/>
                  <a:pt x="161946" y="1915190"/>
                  <a:pt x="157252" y="1922231"/>
                </a:cubicBezTo>
                <a:cubicBezTo>
                  <a:pt x="152558" y="1929272"/>
                  <a:pt x="150211" y="1936313"/>
                  <a:pt x="145517" y="1943354"/>
                </a:cubicBezTo>
                <a:cubicBezTo>
                  <a:pt x="143170" y="1948049"/>
                  <a:pt x="140823" y="1955090"/>
                  <a:pt x="136129" y="1962131"/>
                </a:cubicBezTo>
                <a:cubicBezTo>
                  <a:pt x="131435" y="1969172"/>
                  <a:pt x="129088" y="1976213"/>
                  <a:pt x="124393" y="1983254"/>
                </a:cubicBezTo>
                <a:cubicBezTo>
                  <a:pt x="122046" y="1990295"/>
                  <a:pt x="117352" y="1994990"/>
                  <a:pt x="115005" y="2002031"/>
                </a:cubicBezTo>
                <a:cubicBezTo>
                  <a:pt x="112658" y="2009072"/>
                  <a:pt x="107964" y="2016113"/>
                  <a:pt x="105617" y="2023154"/>
                </a:cubicBezTo>
                <a:cubicBezTo>
                  <a:pt x="103270" y="2030195"/>
                  <a:pt x="100923" y="2034889"/>
                  <a:pt x="98576" y="2041930"/>
                </a:cubicBezTo>
                <a:cubicBezTo>
                  <a:pt x="96229" y="2048971"/>
                  <a:pt x="91535" y="2056013"/>
                  <a:pt x="89188" y="2063054"/>
                </a:cubicBezTo>
                <a:cubicBezTo>
                  <a:pt x="86841" y="2070095"/>
                  <a:pt x="84494" y="2074789"/>
                  <a:pt x="82147" y="2081830"/>
                </a:cubicBezTo>
                <a:cubicBezTo>
                  <a:pt x="79800" y="2088871"/>
                  <a:pt x="77453" y="2095912"/>
                  <a:pt x="75105" y="2102954"/>
                </a:cubicBezTo>
                <a:cubicBezTo>
                  <a:pt x="72758" y="2102954"/>
                  <a:pt x="70411" y="2109995"/>
                  <a:pt x="68064" y="2114689"/>
                </a:cubicBezTo>
                <a:cubicBezTo>
                  <a:pt x="65717" y="2121730"/>
                  <a:pt x="63370" y="2128771"/>
                  <a:pt x="61023" y="2135812"/>
                </a:cubicBezTo>
                <a:cubicBezTo>
                  <a:pt x="58676" y="2140506"/>
                  <a:pt x="56329" y="2147548"/>
                  <a:pt x="56329" y="2152242"/>
                </a:cubicBezTo>
                <a:cubicBezTo>
                  <a:pt x="53982" y="2159283"/>
                  <a:pt x="51635" y="2166324"/>
                  <a:pt x="49288" y="2173365"/>
                </a:cubicBezTo>
                <a:cubicBezTo>
                  <a:pt x="49288" y="2178059"/>
                  <a:pt x="46941" y="2185100"/>
                  <a:pt x="46941" y="2189794"/>
                </a:cubicBezTo>
                <a:cubicBezTo>
                  <a:pt x="44594" y="2196836"/>
                  <a:pt x="44594" y="2203877"/>
                  <a:pt x="42247" y="2210918"/>
                </a:cubicBezTo>
                <a:cubicBezTo>
                  <a:pt x="39900" y="2215612"/>
                  <a:pt x="39900" y="2222653"/>
                  <a:pt x="37553" y="2227347"/>
                </a:cubicBezTo>
                <a:cubicBezTo>
                  <a:pt x="35206" y="2234388"/>
                  <a:pt x="35206" y="2241429"/>
                  <a:pt x="32859" y="2248470"/>
                </a:cubicBezTo>
                <a:cubicBezTo>
                  <a:pt x="32859" y="2253165"/>
                  <a:pt x="30512" y="2257859"/>
                  <a:pt x="30512" y="2264900"/>
                </a:cubicBezTo>
                <a:cubicBezTo>
                  <a:pt x="30512" y="2264900"/>
                  <a:pt x="30512" y="2264900"/>
                  <a:pt x="30512" y="2264900"/>
                </a:cubicBezTo>
                <a:cubicBezTo>
                  <a:pt x="30512" y="2260206"/>
                  <a:pt x="30512" y="2257859"/>
                  <a:pt x="30512" y="2253165"/>
                </a:cubicBezTo>
                <a:cubicBezTo>
                  <a:pt x="32859" y="2243776"/>
                  <a:pt x="32859" y="2236735"/>
                  <a:pt x="32859" y="2229694"/>
                </a:cubicBezTo>
                <a:close/>
                <a:moveTo>
                  <a:pt x="56329" y="2027848"/>
                </a:move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30195"/>
                  <a:pt x="56329" y="2030195"/>
                  <a:pt x="56329" y="2032542"/>
                </a:cubicBezTo>
                <a:cubicBezTo>
                  <a:pt x="56329" y="2032542"/>
                  <a:pt x="56329" y="2034889"/>
                  <a:pt x="56329" y="2034889"/>
                </a:cubicBezTo>
                <a:cubicBezTo>
                  <a:pt x="56329" y="2034889"/>
                  <a:pt x="56329" y="2034889"/>
                  <a:pt x="56329" y="2034889"/>
                </a:cubicBezTo>
                <a:cubicBezTo>
                  <a:pt x="53982" y="2032542"/>
                  <a:pt x="56329" y="2030195"/>
                  <a:pt x="56329" y="2027848"/>
                </a:cubicBezTo>
                <a:close/>
                <a:moveTo>
                  <a:pt x="82147" y="1952743"/>
                </a:moveTo>
                <a:cubicBezTo>
                  <a:pt x="84494" y="1943354"/>
                  <a:pt x="86841" y="1936313"/>
                  <a:pt x="89188" y="1926925"/>
                </a:cubicBezTo>
                <a:cubicBezTo>
                  <a:pt x="91535" y="1917537"/>
                  <a:pt x="93882" y="1908149"/>
                  <a:pt x="98576" y="1898761"/>
                </a:cubicBezTo>
                <a:cubicBezTo>
                  <a:pt x="100923" y="1889372"/>
                  <a:pt x="103270" y="1882331"/>
                  <a:pt x="105617" y="1872943"/>
                </a:cubicBezTo>
                <a:cubicBezTo>
                  <a:pt x="107964" y="1863555"/>
                  <a:pt x="112658" y="1854167"/>
                  <a:pt x="115005" y="1842432"/>
                </a:cubicBezTo>
                <a:cubicBezTo>
                  <a:pt x="117352" y="1833043"/>
                  <a:pt x="119699" y="1826002"/>
                  <a:pt x="124393" y="1816614"/>
                </a:cubicBezTo>
                <a:cubicBezTo>
                  <a:pt x="126741" y="1807226"/>
                  <a:pt x="131435" y="1797838"/>
                  <a:pt x="133782" y="1786102"/>
                </a:cubicBezTo>
                <a:cubicBezTo>
                  <a:pt x="136129" y="1776714"/>
                  <a:pt x="140823" y="1769673"/>
                  <a:pt x="143170" y="1760285"/>
                </a:cubicBezTo>
                <a:cubicBezTo>
                  <a:pt x="143170" y="1757938"/>
                  <a:pt x="145517" y="1755591"/>
                  <a:pt x="145517" y="1753244"/>
                </a:cubicBezTo>
                <a:cubicBezTo>
                  <a:pt x="138476" y="1779061"/>
                  <a:pt x="131435" y="1802532"/>
                  <a:pt x="124393" y="1828349"/>
                </a:cubicBezTo>
                <a:cubicBezTo>
                  <a:pt x="124393" y="1830696"/>
                  <a:pt x="124393" y="1830696"/>
                  <a:pt x="124393" y="1833043"/>
                </a:cubicBezTo>
                <a:cubicBezTo>
                  <a:pt x="117352" y="1858861"/>
                  <a:pt x="110311" y="1887025"/>
                  <a:pt x="103270" y="1915190"/>
                </a:cubicBezTo>
                <a:cubicBezTo>
                  <a:pt x="100923" y="1919884"/>
                  <a:pt x="100923" y="1924578"/>
                  <a:pt x="100923" y="1929272"/>
                </a:cubicBezTo>
                <a:cubicBezTo>
                  <a:pt x="100923" y="1929272"/>
                  <a:pt x="100923" y="1929272"/>
                  <a:pt x="100923" y="1929272"/>
                </a:cubicBezTo>
                <a:cubicBezTo>
                  <a:pt x="98576" y="1936313"/>
                  <a:pt x="96229" y="1943354"/>
                  <a:pt x="91535" y="1950396"/>
                </a:cubicBezTo>
                <a:cubicBezTo>
                  <a:pt x="89188" y="1952743"/>
                  <a:pt x="89188" y="1955090"/>
                  <a:pt x="86841" y="1959784"/>
                </a:cubicBezTo>
                <a:cubicBezTo>
                  <a:pt x="84494" y="1966825"/>
                  <a:pt x="82147" y="1976213"/>
                  <a:pt x="77453" y="1983254"/>
                </a:cubicBezTo>
                <a:cubicBezTo>
                  <a:pt x="77453" y="1983254"/>
                  <a:pt x="75105" y="1983254"/>
                  <a:pt x="75105" y="1983254"/>
                </a:cubicBezTo>
                <a:cubicBezTo>
                  <a:pt x="75105" y="1983254"/>
                  <a:pt x="75105" y="1983254"/>
                  <a:pt x="75105" y="1980907"/>
                </a:cubicBezTo>
                <a:cubicBezTo>
                  <a:pt x="77453" y="1973866"/>
                  <a:pt x="79800" y="1964478"/>
                  <a:pt x="82147" y="1952743"/>
                </a:cubicBezTo>
                <a:close/>
                <a:moveTo>
                  <a:pt x="178376" y="1657015"/>
                </a:moveTo>
                <a:cubicBezTo>
                  <a:pt x="185417" y="1638238"/>
                  <a:pt x="190111" y="1621809"/>
                  <a:pt x="197152" y="1603033"/>
                </a:cubicBezTo>
                <a:cubicBezTo>
                  <a:pt x="199499" y="1593645"/>
                  <a:pt x="204193" y="1584256"/>
                  <a:pt x="206540" y="1577215"/>
                </a:cubicBezTo>
                <a:cubicBezTo>
                  <a:pt x="227664" y="1523233"/>
                  <a:pt x="248787" y="1471598"/>
                  <a:pt x="272257" y="1419963"/>
                </a:cubicBezTo>
                <a:cubicBezTo>
                  <a:pt x="272257" y="1419963"/>
                  <a:pt x="272257" y="1419963"/>
                  <a:pt x="272257" y="1419963"/>
                </a:cubicBezTo>
                <a:cubicBezTo>
                  <a:pt x="276951" y="1410575"/>
                  <a:pt x="281646" y="1403534"/>
                  <a:pt x="286340" y="1394146"/>
                </a:cubicBezTo>
                <a:cubicBezTo>
                  <a:pt x="291034" y="1387104"/>
                  <a:pt x="293381" y="1382410"/>
                  <a:pt x="298075" y="1375369"/>
                </a:cubicBezTo>
                <a:cubicBezTo>
                  <a:pt x="298075" y="1377716"/>
                  <a:pt x="298075" y="1377716"/>
                  <a:pt x="295728" y="1380063"/>
                </a:cubicBezTo>
                <a:cubicBezTo>
                  <a:pt x="293381" y="1387104"/>
                  <a:pt x="291034" y="1396493"/>
                  <a:pt x="291034" y="1403534"/>
                </a:cubicBezTo>
                <a:cubicBezTo>
                  <a:pt x="288687" y="1410575"/>
                  <a:pt x="288687" y="1415269"/>
                  <a:pt x="286340" y="1422310"/>
                </a:cubicBezTo>
                <a:cubicBezTo>
                  <a:pt x="283993" y="1429351"/>
                  <a:pt x="281646" y="1438740"/>
                  <a:pt x="281646" y="1445781"/>
                </a:cubicBezTo>
                <a:cubicBezTo>
                  <a:pt x="276951" y="1452822"/>
                  <a:pt x="274604" y="1459863"/>
                  <a:pt x="269910" y="1466904"/>
                </a:cubicBezTo>
                <a:cubicBezTo>
                  <a:pt x="265216" y="1476292"/>
                  <a:pt x="260522" y="1483333"/>
                  <a:pt x="255828" y="1492722"/>
                </a:cubicBezTo>
                <a:cubicBezTo>
                  <a:pt x="251134" y="1502110"/>
                  <a:pt x="246440" y="1513845"/>
                  <a:pt x="239399" y="1523233"/>
                </a:cubicBezTo>
                <a:cubicBezTo>
                  <a:pt x="234705" y="1532621"/>
                  <a:pt x="232358" y="1539662"/>
                  <a:pt x="227664" y="1549051"/>
                </a:cubicBezTo>
                <a:cubicBezTo>
                  <a:pt x="222969" y="1560786"/>
                  <a:pt x="218275" y="1570174"/>
                  <a:pt x="211234" y="1581909"/>
                </a:cubicBezTo>
                <a:cubicBezTo>
                  <a:pt x="206540" y="1588950"/>
                  <a:pt x="204193" y="1598339"/>
                  <a:pt x="199499" y="1605380"/>
                </a:cubicBezTo>
                <a:cubicBezTo>
                  <a:pt x="192458" y="1619462"/>
                  <a:pt x="187764" y="1631197"/>
                  <a:pt x="183070" y="1645280"/>
                </a:cubicBezTo>
                <a:cubicBezTo>
                  <a:pt x="185417" y="1647627"/>
                  <a:pt x="183070" y="1654668"/>
                  <a:pt x="178376" y="1657015"/>
                </a:cubicBezTo>
                <a:cubicBezTo>
                  <a:pt x="176028" y="1671097"/>
                  <a:pt x="171334" y="1685179"/>
                  <a:pt x="164293" y="1696915"/>
                </a:cubicBezTo>
                <a:cubicBezTo>
                  <a:pt x="164293" y="1694568"/>
                  <a:pt x="166640" y="1692221"/>
                  <a:pt x="166640" y="1689873"/>
                </a:cubicBezTo>
                <a:cubicBezTo>
                  <a:pt x="171334" y="1680485"/>
                  <a:pt x="173681" y="1668750"/>
                  <a:pt x="178376" y="1657015"/>
                </a:cubicBezTo>
                <a:close/>
                <a:moveTo>
                  <a:pt x="354404" y="1255670"/>
                </a:moveTo>
                <a:cubicBezTo>
                  <a:pt x="359098" y="1248629"/>
                  <a:pt x="361445" y="1241588"/>
                  <a:pt x="366139" y="1234546"/>
                </a:cubicBezTo>
                <a:cubicBezTo>
                  <a:pt x="375527" y="1215770"/>
                  <a:pt x="387263" y="1199341"/>
                  <a:pt x="396651" y="1180564"/>
                </a:cubicBezTo>
                <a:cubicBezTo>
                  <a:pt x="398998" y="1175870"/>
                  <a:pt x="401345" y="1173523"/>
                  <a:pt x="403692" y="1168829"/>
                </a:cubicBezTo>
                <a:cubicBezTo>
                  <a:pt x="406039" y="1164135"/>
                  <a:pt x="410733" y="1159441"/>
                  <a:pt x="413080" y="1154747"/>
                </a:cubicBezTo>
                <a:cubicBezTo>
                  <a:pt x="415427" y="1154747"/>
                  <a:pt x="415427" y="1152400"/>
                  <a:pt x="417774" y="1152400"/>
                </a:cubicBezTo>
                <a:cubicBezTo>
                  <a:pt x="417774" y="1152400"/>
                  <a:pt x="417774" y="1152400"/>
                  <a:pt x="417774" y="1152400"/>
                </a:cubicBezTo>
                <a:cubicBezTo>
                  <a:pt x="420121" y="1150053"/>
                  <a:pt x="422468" y="1150053"/>
                  <a:pt x="424815" y="1150053"/>
                </a:cubicBezTo>
                <a:cubicBezTo>
                  <a:pt x="424815" y="1150053"/>
                  <a:pt x="427162" y="1150053"/>
                  <a:pt x="427162" y="1150053"/>
                </a:cubicBezTo>
                <a:cubicBezTo>
                  <a:pt x="429509" y="1150053"/>
                  <a:pt x="429509" y="1150053"/>
                  <a:pt x="431857" y="1147706"/>
                </a:cubicBezTo>
                <a:cubicBezTo>
                  <a:pt x="434204" y="1147706"/>
                  <a:pt x="436551" y="1147706"/>
                  <a:pt x="438898" y="1147706"/>
                </a:cubicBezTo>
                <a:cubicBezTo>
                  <a:pt x="438898" y="1147706"/>
                  <a:pt x="441245" y="1147706"/>
                  <a:pt x="441245" y="1147706"/>
                </a:cubicBezTo>
                <a:cubicBezTo>
                  <a:pt x="441245" y="1150053"/>
                  <a:pt x="438898" y="1152400"/>
                  <a:pt x="438898" y="1154747"/>
                </a:cubicBezTo>
                <a:cubicBezTo>
                  <a:pt x="438898" y="1157094"/>
                  <a:pt x="438898" y="1159441"/>
                  <a:pt x="441245" y="1161788"/>
                </a:cubicBezTo>
                <a:cubicBezTo>
                  <a:pt x="441245" y="1161788"/>
                  <a:pt x="438898" y="1164135"/>
                  <a:pt x="438898" y="1164135"/>
                </a:cubicBezTo>
                <a:cubicBezTo>
                  <a:pt x="434204" y="1168829"/>
                  <a:pt x="431857" y="1171176"/>
                  <a:pt x="427162" y="1175870"/>
                </a:cubicBezTo>
                <a:cubicBezTo>
                  <a:pt x="422468" y="1180564"/>
                  <a:pt x="420121" y="1185259"/>
                  <a:pt x="415427" y="1189953"/>
                </a:cubicBezTo>
                <a:cubicBezTo>
                  <a:pt x="413080" y="1194647"/>
                  <a:pt x="408386" y="1196994"/>
                  <a:pt x="406039" y="1201688"/>
                </a:cubicBezTo>
                <a:cubicBezTo>
                  <a:pt x="401345" y="1206382"/>
                  <a:pt x="398998" y="1211076"/>
                  <a:pt x="394304" y="1215770"/>
                </a:cubicBezTo>
                <a:cubicBezTo>
                  <a:pt x="391957" y="1220464"/>
                  <a:pt x="387263" y="1225158"/>
                  <a:pt x="384916" y="1227505"/>
                </a:cubicBezTo>
                <a:cubicBezTo>
                  <a:pt x="380222" y="1232199"/>
                  <a:pt x="377874" y="1236893"/>
                  <a:pt x="373180" y="1241588"/>
                </a:cubicBezTo>
                <a:cubicBezTo>
                  <a:pt x="370833" y="1246282"/>
                  <a:pt x="366139" y="1250976"/>
                  <a:pt x="363792" y="1255670"/>
                </a:cubicBezTo>
                <a:cubicBezTo>
                  <a:pt x="359098" y="1260364"/>
                  <a:pt x="356751" y="1265058"/>
                  <a:pt x="352057" y="1269752"/>
                </a:cubicBezTo>
                <a:cubicBezTo>
                  <a:pt x="349710" y="1274446"/>
                  <a:pt x="345016" y="1279140"/>
                  <a:pt x="342669" y="1283834"/>
                </a:cubicBezTo>
                <a:cubicBezTo>
                  <a:pt x="337975" y="1288529"/>
                  <a:pt x="335628" y="1293223"/>
                  <a:pt x="333281" y="1297917"/>
                </a:cubicBezTo>
                <a:cubicBezTo>
                  <a:pt x="330934" y="1302611"/>
                  <a:pt x="326239" y="1307305"/>
                  <a:pt x="323892" y="1311999"/>
                </a:cubicBezTo>
                <a:cubicBezTo>
                  <a:pt x="321545" y="1314346"/>
                  <a:pt x="321545" y="1316693"/>
                  <a:pt x="319198" y="1319040"/>
                </a:cubicBezTo>
                <a:cubicBezTo>
                  <a:pt x="321545" y="1314346"/>
                  <a:pt x="323892" y="1309652"/>
                  <a:pt x="326239" y="1304958"/>
                </a:cubicBezTo>
                <a:cubicBezTo>
                  <a:pt x="337975" y="1288529"/>
                  <a:pt x="347363" y="1272099"/>
                  <a:pt x="354404" y="1255670"/>
                </a:cubicBezTo>
                <a:close/>
                <a:moveTo>
                  <a:pt x="488186" y="1121888"/>
                </a:moveTo>
                <a:cubicBezTo>
                  <a:pt x="490533" y="1119541"/>
                  <a:pt x="492880" y="1117194"/>
                  <a:pt x="495227" y="1114847"/>
                </a:cubicBezTo>
                <a:cubicBezTo>
                  <a:pt x="488186" y="1121888"/>
                  <a:pt x="481145" y="1131276"/>
                  <a:pt x="476450" y="1140665"/>
                </a:cubicBezTo>
                <a:cubicBezTo>
                  <a:pt x="476450" y="1140665"/>
                  <a:pt x="474103" y="1138318"/>
                  <a:pt x="474103" y="1138318"/>
                </a:cubicBezTo>
                <a:cubicBezTo>
                  <a:pt x="476450" y="1135970"/>
                  <a:pt x="478797" y="1133623"/>
                  <a:pt x="481145" y="1131276"/>
                </a:cubicBezTo>
                <a:cubicBezTo>
                  <a:pt x="481145" y="1126582"/>
                  <a:pt x="483492" y="1124235"/>
                  <a:pt x="488186" y="1121888"/>
                </a:cubicBezTo>
                <a:close/>
                <a:moveTo>
                  <a:pt x="539821" y="1063212"/>
                </a:moveTo>
                <a:cubicBezTo>
                  <a:pt x="546862" y="1053824"/>
                  <a:pt x="556250" y="1046783"/>
                  <a:pt x="563291" y="1037394"/>
                </a:cubicBezTo>
                <a:cubicBezTo>
                  <a:pt x="567985" y="1030353"/>
                  <a:pt x="575026" y="1025659"/>
                  <a:pt x="579721" y="1018618"/>
                </a:cubicBezTo>
                <a:cubicBezTo>
                  <a:pt x="586762" y="1011577"/>
                  <a:pt x="593803" y="1002189"/>
                  <a:pt x="603191" y="995148"/>
                </a:cubicBezTo>
                <a:cubicBezTo>
                  <a:pt x="610232" y="988107"/>
                  <a:pt x="614926" y="981065"/>
                  <a:pt x="621967" y="974024"/>
                </a:cubicBezTo>
                <a:cubicBezTo>
                  <a:pt x="629008" y="966983"/>
                  <a:pt x="636050" y="959942"/>
                  <a:pt x="643091" y="950554"/>
                </a:cubicBezTo>
                <a:cubicBezTo>
                  <a:pt x="650132" y="943513"/>
                  <a:pt x="657173" y="936472"/>
                  <a:pt x="664214" y="929430"/>
                </a:cubicBezTo>
                <a:cubicBezTo>
                  <a:pt x="671255" y="922389"/>
                  <a:pt x="678296" y="915348"/>
                  <a:pt x="685338" y="908307"/>
                </a:cubicBezTo>
                <a:cubicBezTo>
                  <a:pt x="692379" y="901266"/>
                  <a:pt x="699420" y="894225"/>
                  <a:pt x="708808" y="887184"/>
                </a:cubicBezTo>
                <a:cubicBezTo>
                  <a:pt x="715849" y="880142"/>
                  <a:pt x="722890" y="875448"/>
                  <a:pt x="729931" y="868407"/>
                </a:cubicBezTo>
                <a:cubicBezTo>
                  <a:pt x="739320" y="861366"/>
                  <a:pt x="746361" y="851978"/>
                  <a:pt x="755749" y="844937"/>
                </a:cubicBezTo>
                <a:cubicBezTo>
                  <a:pt x="762790" y="840243"/>
                  <a:pt x="767484" y="833202"/>
                  <a:pt x="774525" y="828507"/>
                </a:cubicBezTo>
                <a:cubicBezTo>
                  <a:pt x="779219" y="823813"/>
                  <a:pt x="783914" y="819119"/>
                  <a:pt x="788608" y="816772"/>
                </a:cubicBezTo>
                <a:cubicBezTo>
                  <a:pt x="788608" y="816772"/>
                  <a:pt x="788608" y="816772"/>
                  <a:pt x="788608" y="816772"/>
                </a:cubicBezTo>
                <a:cubicBezTo>
                  <a:pt x="758096" y="861366"/>
                  <a:pt x="727584" y="908307"/>
                  <a:pt x="697073" y="959942"/>
                </a:cubicBezTo>
                <a:cubicBezTo>
                  <a:pt x="694726" y="957595"/>
                  <a:pt x="690032" y="957595"/>
                  <a:pt x="687685" y="957595"/>
                </a:cubicBezTo>
                <a:cubicBezTo>
                  <a:pt x="675949" y="957595"/>
                  <a:pt x="666561" y="966983"/>
                  <a:pt x="666561" y="978718"/>
                </a:cubicBezTo>
                <a:cubicBezTo>
                  <a:pt x="666561" y="981065"/>
                  <a:pt x="666561" y="985760"/>
                  <a:pt x="668908" y="988107"/>
                </a:cubicBezTo>
                <a:cubicBezTo>
                  <a:pt x="666561" y="990454"/>
                  <a:pt x="664214" y="990454"/>
                  <a:pt x="659520" y="992801"/>
                </a:cubicBezTo>
                <a:cubicBezTo>
                  <a:pt x="657173" y="992801"/>
                  <a:pt x="654826" y="995148"/>
                  <a:pt x="654826" y="995148"/>
                </a:cubicBezTo>
                <a:cubicBezTo>
                  <a:pt x="647785" y="999842"/>
                  <a:pt x="640744" y="1002189"/>
                  <a:pt x="636050" y="1006883"/>
                </a:cubicBezTo>
                <a:cubicBezTo>
                  <a:pt x="633703" y="1009230"/>
                  <a:pt x="629008" y="1011577"/>
                  <a:pt x="626661" y="1013924"/>
                </a:cubicBezTo>
                <a:cubicBezTo>
                  <a:pt x="621967" y="1016271"/>
                  <a:pt x="614926" y="1020965"/>
                  <a:pt x="610232" y="1023312"/>
                </a:cubicBezTo>
                <a:cubicBezTo>
                  <a:pt x="607885" y="1025659"/>
                  <a:pt x="603191" y="1028006"/>
                  <a:pt x="600844" y="1030353"/>
                </a:cubicBezTo>
                <a:cubicBezTo>
                  <a:pt x="596150" y="1032700"/>
                  <a:pt x="591456" y="1037394"/>
                  <a:pt x="586762" y="1039742"/>
                </a:cubicBezTo>
                <a:cubicBezTo>
                  <a:pt x="582068" y="1042089"/>
                  <a:pt x="579721" y="1044436"/>
                  <a:pt x="575026" y="1046783"/>
                </a:cubicBezTo>
                <a:cubicBezTo>
                  <a:pt x="570332" y="1049130"/>
                  <a:pt x="565638" y="1053824"/>
                  <a:pt x="560944" y="1056171"/>
                </a:cubicBezTo>
                <a:cubicBezTo>
                  <a:pt x="556250" y="1058518"/>
                  <a:pt x="553903" y="1063212"/>
                  <a:pt x="549209" y="1065559"/>
                </a:cubicBezTo>
                <a:cubicBezTo>
                  <a:pt x="544515" y="1067906"/>
                  <a:pt x="539821" y="1072600"/>
                  <a:pt x="535127" y="1077294"/>
                </a:cubicBezTo>
                <a:cubicBezTo>
                  <a:pt x="530433" y="1079641"/>
                  <a:pt x="528085" y="1084335"/>
                  <a:pt x="523391" y="1086683"/>
                </a:cubicBezTo>
                <a:cubicBezTo>
                  <a:pt x="518697" y="1089030"/>
                  <a:pt x="516350" y="1093724"/>
                  <a:pt x="511656" y="1096071"/>
                </a:cubicBezTo>
                <a:cubicBezTo>
                  <a:pt x="516350" y="1091377"/>
                  <a:pt x="521044" y="1084335"/>
                  <a:pt x="525738" y="1079641"/>
                </a:cubicBezTo>
                <a:cubicBezTo>
                  <a:pt x="530433" y="1072600"/>
                  <a:pt x="535127" y="1067906"/>
                  <a:pt x="539821" y="1063212"/>
                </a:cubicBezTo>
                <a:close/>
                <a:moveTo>
                  <a:pt x="835549" y="751055"/>
                </a:moveTo>
                <a:cubicBezTo>
                  <a:pt x="842590" y="741667"/>
                  <a:pt x="847284" y="734626"/>
                  <a:pt x="854325" y="725237"/>
                </a:cubicBezTo>
                <a:cubicBezTo>
                  <a:pt x="859019" y="718196"/>
                  <a:pt x="863713" y="711155"/>
                  <a:pt x="868407" y="706461"/>
                </a:cubicBezTo>
                <a:cubicBezTo>
                  <a:pt x="875448" y="699420"/>
                  <a:pt x="880142" y="690032"/>
                  <a:pt x="887184" y="682991"/>
                </a:cubicBezTo>
                <a:cubicBezTo>
                  <a:pt x="891878" y="675949"/>
                  <a:pt x="896572" y="671255"/>
                  <a:pt x="901266" y="664214"/>
                </a:cubicBezTo>
                <a:cubicBezTo>
                  <a:pt x="908307" y="657173"/>
                  <a:pt x="913001" y="650132"/>
                  <a:pt x="920042" y="643091"/>
                </a:cubicBezTo>
                <a:cubicBezTo>
                  <a:pt x="924736" y="636050"/>
                  <a:pt x="929430" y="631355"/>
                  <a:pt x="934124" y="624314"/>
                </a:cubicBezTo>
                <a:cubicBezTo>
                  <a:pt x="938819" y="617273"/>
                  <a:pt x="945860" y="610232"/>
                  <a:pt x="950554" y="603191"/>
                </a:cubicBezTo>
                <a:cubicBezTo>
                  <a:pt x="955248" y="596150"/>
                  <a:pt x="959942" y="591456"/>
                  <a:pt x="966983" y="584415"/>
                </a:cubicBezTo>
                <a:cubicBezTo>
                  <a:pt x="971677" y="577373"/>
                  <a:pt x="978718" y="570332"/>
                  <a:pt x="983412" y="565638"/>
                </a:cubicBezTo>
                <a:cubicBezTo>
                  <a:pt x="988107" y="560944"/>
                  <a:pt x="992801" y="553903"/>
                  <a:pt x="999842" y="549209"/>
                </a:cubicBezTo>
                <a:cubicBezTo>
                  <a:pt x="1004536" y="542168"/>
                  <a:pt x="1011577" y="537474"/>
                  <a:pt x="1016271" y="530433"/>
                </a:cubicBezTo>
                <a:cubicBezTo>
                  <a:pt x="1020965" y="525738"/>
                  <a:pt x="1025659" y="518697"/>
                  <a:pt x="1032700" y="514003"/>
                </a:cubicBezTo>
                <a:cubicBezTo>
                  <a:pt x="1037395" y="506962"/>
                  <a:pt x="1044436" y="502268"/>
                  <a:pt x="1049130" y="497574"/>
                </a:cubicBezTo>
                <a:cubicBezTo>
                  <a:pt x="1053824" y="492880"/>
                  <a:pt x="1058518" y="488186"/>
                  <a:pt x="1065559" y="483492"/>
                </a:cubicBezTo>
                <a:cubicBezTo>
                  <a:pt x="1070253" y="478797"/>
                  <a:pt x="1077294" y="471756"/>
                  <a:pt x="1081988" y="467062"/>
                </a:cubicBezTo>
                <a:cubicBezTo>
                  <a:pt x="1086683" y="462368"/>
                  <a:pt x="1091377" y="457674"/>
                  <a:pt x="1098418" y="452980"/>
                </a:cubicBezTo>
                <a:cubicBezTo>
                  <a:pt x="1105459" y="448286"/>
                  <a:pt x="1110153" y="443592"/>
                  <a:pt x="1117194" y="436551"/>
                </a:cubicBezTo>
                <a:cubicBezTo>
                  <a:pt x="1121888" y="431857"/>
                  <a:pt x="1126582" y="427162"/>
                  <a:pt x="1133623" y="422468"/>
                </a:cubicBezTo>
                <a:cubicBezTo>
                  <a:pt x="1140665" y="417774"/>
                  <a:pt x="1145359" y="413080"/>
                  <a:pt x="1152400" y="408386"/>
                </a:cubicBezTo>
                <a:cubicBezTo>
                  <a:pt x="1157094" y="403692"/>
                  <a:pt x="1161788" y="398998"/>
                  <a:pt x="1168829" y="396651"/>
                </a:cubicBezTo>
                <a:cubicBezTo>
                  <a:pt x="1175870" y="391957"/>
                  <a:pt x="1180564" y="387263"/>
                  <a:pt x="1187605" y="382569"/>
                </a:cubicBezTo>
                <a:cubicBezTo>
                  <a:pt x="1192300" y="377874"/>
                  <a:pt x="1196994" y="375527"/>
                  <a:pt x="1204035" y="370833"/>
                </a:cubicBezTo>
                <a:cubicBezTo>
                  <a:pt x="1204035" y="370833"/>
                  <a:pt x="1206382" y="370833"/>
                  <a:pt x="1206382" y="368486"/>
                </a:cubicBezTo>
                <a:cubicBezTo>
                  <a:pt x="1199341" y="375527"/>
                  <a:pt x="1192300" y="380222"/>
                  <a:pt x="1185258" y="387263"/>
                </a:cubicBezTo>
                <a:cubicBezTo>
                  <a:pt x="1178217" y="387263"/>
                  <a:pt x="1175870" y="389610"/>
                  <a:pt x="1173523" y="389610"/>
                </a:cubicBezTo>
                <a:cubicBezTo>
                  <a:pt x="1166482" y="394304"/>
                  <a:pt x="1161788" y="401345"/>
                  <a:pt x="1154747" y="406039"/>
                </a:cubicBezTo>
                <a:cubicBezTo>
                  <a:pt x="1152400" y="408386"/>
                  <a:pt x="1147706" y="413080"/>
                  <a:pt x="1145359" y="415427"/>
                </a:cubicBezTo>
                <a:cubicBezTo>
                  <a:pt x="1140665" y="420121"/>
                  <a:pt x="1135971" y="424815"/>
                  <a:pt x="1131276" y="429510"/>
                </a:cubicBezTo>
                <a:cubicBezTo>
                  <a:pt x="1128929" y="431857"/>
                  <a:pt x="1124235" y="436551"/>
                  <a:pt x="1121888" y="438898"/>
                </a:cubicBezTo>
                <a:cubicBezTo>
                  <a:pt x="1117194" y="443592"/>
                  <a:pt x="1112500" y="448286"/>
                  <a:pt x="1107806" y="455327"/>
                </a:cubicBezTo>
                <a:cubicBezTo>
                  <a:pt x="1105459" y="460021"/>
                  <a:pt x="1100765" y="462368"/>
                  <a:pt x="1098418" y="467062"/>
                </a:cubicBezTo>
                <a:cubicBezTo>
                  <a:pt x="1093724" y="471756"/>
                  <a:pt x="1089030" y="478797"/>
                  <a:pt x="1084336" y="483492"/>
                </a:cubicBezTo>
                <a:cubicBezTo>
                  <a:pt x="1081988" y="488186"/>
                  <a:pt x="1077294" y="490533"/>
                  <a:pt x="1074947" y="495227"/>
                </a:cubicBezTo>
                <a:cubicBezTo>
                  <a:pt x="1070253" y="502268"/>
                  <a:pt x="1065559" y="509309"/>
                  <a:pt x="1058518" y="516350"/>
                </a:cubicBezTo>
                <a:cubicBezTo>
                  <a:pt x="1056171" y="518697"/>
                  <a:pt x="1053824" y="523391"/>
                  <a:pt x="1051477" y="525738"/>
                </a:cubicBezTo>
                <a:cubicBezTo>
                  <a:pt x="1044436" y="535127"/>
                  <a:pt x="1035047" y="546862"/>
                  <a:pt x="1028006" y="558597"/>
                </a:cubicBezTo>
                <a:cubicBezTo>
                  <a:pt x="1004536" y="591456"/>
                  <a:pt x="981065" y="629008"/>
                  <a:pt x="955248" y="671255"/>
                </a:cubicBezTo>
                <a:cubicBezTo>
                  <a:pt x="952901" y="673602"/>
                  <a:pt x="950554" y="675949"/>
                  <a:pt x="948207" y="678296"/>
                </a:cubicBezTo>
                <a:cubicBezTo>
                  <a:pt x="941166" y="682991"/>
                  <a:pt x="934124" y="690032"/>
                  <a:pt x="924736" y="697073"/>
                </a:cubicBezTo>
                <a:cubicBezTo>
                  <a:pt x="915348" y="704114"/>
                  <a:pt x="905960" y="711155"/>
                  <a:pt x="896572" y="718196"/>
                </a:cubicBezTo>
                <a:cubicBezTo>
                  <a:pt x="889531" y="725237"/>
                  <a:pt x="880142" y="732279"/>
                  <a:pt x="873101" y="736973"/>
                </a:cubicBezTo>
                <a:cubicBezTo>
                  <a:pt x="863713" y="744014"/>
                  <a:pt x="856672" y="751055"/>
                  <a:pt x="847284" y="758096"/>
                </a:cubicBezTo>
                <a:cubicBezTo>
                  <a:pt x="840243" y="765137"/>
                  <a:pt x="830854" y="772178"/>
                  <a:pt x="823813" y="779219"/>
                </a:cubicBezTo>
                <a:cubicBezTo>
                  <a:pt x="821466" y="781566"/>
                  <a:pt x="816772" y="786261"/>
                  <a:pt x="814425" y="788608"/>
                </a:cubicBezTo>
                <a:cubicBezTo>
                  <a:pt x="814425" y="788608"/>
                  <a:pt x="812078" y="786261"/>
                  <a:pt x="809731" y="786261"/>
                </a:cubicBezTo>
                <a:cubicBezTo>
                  <a:pt x="812078" y="781566"/>
                  <a:pt x="814425" y="776872"/>
                  <a:pt x="816772" y="772178"/>
                </a:cubicBezTo>
                <a:cubicBezTo>
                  <a:pt x="816772" y="772178"/>
                  <a:pt x="816772" y="772178"/>
                  <a:pt x="816772" y="769831"/>
                </a:cubicBezTo>
                <a:cubicBezTo>
                  <a:pt x="826160" y="765137"/>
                  <a:pt x="830854" y="758096"/>
                  <a:pt x="835549" y="751055"/>
                </a:cubicBezTo>
                <a:close/>
                <a:moveTo>
                  <a:pt x="1246282" y="363792"/>
                </a:moveTo>
                <a:cubicBezTo>
                  <a:pt x="1246282" y="366139"/>
                  <a:pt x="1246282" y="366139"/>
                  <a:pt x="1248629" y="368486"/>
                </a:cubicBezTo>
                <a:cubicBezTo>
                  <a:pt x="1248629" y="368486"/>
                  <a:pt x="1248629" y="370833"/>
                  <a:pt x="1250976" y="370833"/>
                </a:cubicBezTo>
                <a:cubicBezTo>
                  <a:pt x="1250976" y="373180"/>
                  <a:pt x="1250976" y="373180"/>
                  <a:pt x="1253323" y="375527"/>
                </a:cubicBezTo>
                <a:cubicBezTo>
                  <a:pt x="1253323" y="377874"/>
                  <a:pt x="1253323" y="377874"/>
                  <a:pt x="1255670" y="380222"/>
                </a:cubicBezTo>
                <a:cubicBezTo>
                  <a:pt x="1255670" y="382569"/>
                  <a:pt x="1255670" y="382569"/>
                  <a:pt x="1255670" y="384916"/>
                </a:cubicBezTo>
                <a:cubicBezTo>
                  <a:pt x="1255670" y="387263"/>
                  <a:pt x="1255670" y="387263"/>
                  <a:pt x="1258017" y="389610"/>
                </a:cubicBezTo>
                <a:cubicBezTo>
                  <a:pt x="1258017" y="391957"/>
                  <a:pt x="1258017" y="391957"/>
                  <a:pt x="1258017" y="394304"/>
                </a:cubicBezTo>
                <a:cubicBezTo>
                  <a:pt x="1258017" y="396651"/>
                  <a:pt x="1258017" y="398998"/>
                  <a:pt x="1260364" y="398998"/>
                </a:cubicBezTo>
                <a:cubicBezTo>
                  <a:pt x="1260364" y="401345"/>
                  <a:pt x="1260364" y="401345"/>
                  <a:pt x="1260364" y="403692"/>
                </a:cubicBezTo>
                <a:cubicBezTo>
                  <a:pt x="1260364" y="406039"/>
                  <a:pt x="1260364" y="408386"/>
                  <a:pt x="1262711" y="410733"/>
                </a:cubicBezTo>
                <a:cubicBezTo>
                  <a:pt x="1262711" y="413080"/>
                  <a:pt x="1262711" y="413080"/>
                  <a:pt x="1262711" y="415427"/>
                </a:cubicBezTo>
                <a:cubicBezTo>
                  <a:pt x="1262711" y="417774"/>
                  <a:pt x="1262711" y="420121"/>
                  <a:pt x="1265058" y="422468"/>
                </a:cubicBezTo>
                <a:cubicBezTo>
                  <a:pt x="1265058" y="422468"/>
                  <a:pt x="1265058" y="424815"/>
                  <a:pt x="1265058" y="427162"/>
                </a:cubicBezTo>
                <a:cubicBezTo>
                  <a:pt x="1265058" y="429510"/>
                  <a:pt x="1265058" y="434204"/>
                  <a:pt x="1267405" y="436551"/>
                </a:cubicBezTo>
                <a:cubicBezTo>
                  <a:pt x="1267405" y="436551"/>
                  <a:pt x="1267405" y="438898"/>
                  <a:pt x="1267405" y="438898"/>
                </a:cubicBezTo>
                <a:cubicBezTo>
                  <a:pt x="1267405" y="441245"/>
                  <a:pt x="1267405" y="445939"/>
                  <a:pt x="1269752" y="450633"/>
                </a:cubicBezTo>
                <a:cubicBezTo>
                  <a:pt x="1269752" y="450633"/>
                  <a:pt x="1269752" y="450633"/>
                  <a:pt x="1269752" y="450633"/>
                </a:cubicBezTo>
                <a:cubicBezTo>
                  <a:pt x="1269752" y="455327"/>
                  <a:pt x="1272099" y="462368"/>
                  <a:pt x="1272099" y="467062"/>
                </a:cubicBezTo>
                <a:cubicBezTo>
                  <a:pt x="1272099" y="467062"/>
                  <a:pt x="1269752" y="467062"/>
                  <a:pt x="1269752" y="469409"/>
                </a:cubicBezTo>
                <a:cubicBezTo>
                  <a:pt x="1250976" y="481145"/>
                  <a:pt x="1232199" y="490533"/>
                  <a:pt x="1213423" y="502268"/>
                </a:cubicBezTo>
                <a:cubicBezTo>
                  <a:pt x="1194647" y="514003"/>
                  <a:pt x="1178217" y="523391"/>
                  <a:pt x="1159441" y="535127"/>
                </a:cubicBezTo>
                <a:cubicBezTo>
                  <a:pt x="1154747" y="537474"/>
                  <a:pt x="1152400" y="539821"/>
                  <a:pt x="1147706" y="542168"/>
                </a:cubicBezTo>
                <a:cubicBezTo>
                  <a:pt x="1133623" y="551556"/>
                  <a:pt x="1119541" y="560944"/>
                  <a:pt x="1105459" y="570332"/>
                </a:cubicBezTo>
                <a:cubicBezTo>
                  <a:pt x="1100765" y="575026"/>
                  <a:pt x="1096071" y="577373"/>
                  <a:pt x="1089030" y="582068"/>
                </a:cubicBezTo>
                <a:cubicBezTo>
                  <a:pt x="1077294" y="591456"/>
                  <a:pt x="1065559" y="598497"/>
                  <a:pt x="1053824" y="607885"/>
                </a:cubicBezTo>
                <a:cubicBezTo>
                  <a:pt x="1046783" y="612579"/>
                  <a:pt x="1042089" y="617273"/>
                  <a:pt x="1035047" y="621967"/>
                </a:cubicBezTo>
                <a:cubicBezTo>
                  <a:pt x="1023312" y="629008"/>
                  <a:pt x="1013924" y="638397"/>
                  <a:pt x="1002189" y="645438"/>
                </a:cubicBezTo>
                <a:cubicBezTo>
                  <a:pt x="995148" y="650132"/>
                  <a:pt x="988107" y="654826"/>
                  <a:pt x="981065" y="661867"/>
                </a:cubicBezTo>
                <a:cubicBezTo>
                  <a:pt x="974024" y="666561"/>
                  <a:pt x="969330" y="671255"/>
                  <a:pt x="962289" y="675949"/>
                </a:cubicBezTo>
                <a:cubicBezTo>
                  <a:pt x="964636" y="671255"/>
                  <a:pt x="966983" y="668908"/>
                  <a:pt x="969330" y="664214"/>
                </a:cubicBezTo>
                <a:cubicBezTo>
                  <a:pt x="971677" y="659520"/>
                  <a:pt x="974024" y="654826"/>
                  <a:pt x="976371" y="652479"/>
                </a:cubicBezTo>
                <a:cubicBezTo>
                  <a:pt x="981065" y="645438"/>
                  <a:pt x="985760" y="638397"/>
                  <a:pt x="990454" y="629008"/>
                </a:cubicBezTo>
                <a:cubicBezTo>
                  <a:pt x="992801" y="624314"/>
                  <a:pt x="995148" y="619620"/>
                  <a:pt x="997495" y="617273"/>
                </a:cubicBezTo>
                <a:cubicBezTo>
                  <a:pt x="1002189" y="610232"/>
                  <a:pt x="1006883" y="603191"/>
                  <a:pt x="1011577" y="596150"/>
                </a:cubicBezTo>
                <a:cubicBezTo>
                  <a:pt x="1013924" y="591456"/>
                  <a:pt x="1016271" y="586762"/>
                  <a:pt x="1020965" y="584415"/>
                </a:cubicBezTo>
                <a:cubicBezTo>
                  <a:pt x="1025659" y="577373"/>
                  <a:pt x="1030353" y="570332"/>
                  <a:pt x="1037395" y="563291"/>
                </a:cubicBezTo>
                <a:cubicBezTo>
                  <a:pt x="1039742" y="558597"/>
                  <a:pt x="1042089" y="556250"/>
                  <a:pt x="1046783" y="551556"/>
                </a:cubicBezTo>
                <a:cubicBezTo>
                  <a:pt x="1051477" y="544515"/>
                  <a:pt x="1058518" y="537474"/>
                  <a:pt x="1063212" y="530433"/>
                </a:cubicBezTo>
                <a:cubicBezTo>
                  <a:pt x="1065559" y="525738"/>
                  <a:pt x="1067906" y="523391"/>
                  <a:pt x="1072600" y="518697"/>
                </a:cubicBezTo>
                <a:cubicBezTo>
                  <a:pt x="1077294" y="511656"/>
                  <a:pt x="1084336" y="504615"/>
                  <a:pt x="1089030" y="497574"/>
                </a:cubicBezTo>
                <a:cubicBezTo>
                  <a:pt x="1091377" y="495227"/>
                  <a:pt x="1093724" y="490533"/>
                  <a:pt x="1098418" y="485839"/>
                </a:cubicBezTo>
                <a:cubicBezTo>
                  <a:pt x="1103112" y="478797"/>
                  <a:pt x="1110153" y="471756"/>
                  <a:pt x="1114847" y="464715"/>
                </a:cubicBezTo>
                <a:cubicBezTo>
                  <a:pt x="1117194" y="462368"/>
                  <a:pt x="1119541" y="457674"/>
                  <a:pt x="1124235" y="455327"/>
                </a:cubicBezTo>
                <a:cubicBezTo>
                  <a:pt x="1131276" y="448286"/>
                  <a:pt x="1138318" y="441245"/>
                  <a:pt x="1145359" y="434204"/>
                </a:cubicBezTo>
                <a:cubicBezTo>
                  <a:pt x="1147706" y="431857"/>
                  <a:pt x="1150053" y="429510"/>
                  <a:pt x="1152400" y="427162"/>
                </a:cubicBezTo>
                <a:cubicBezTo>
                  <a:pt x="1171176" y="408386"/>
                  <a:pt x="1189953" y="391957"/>
                  <a:pt x="1208729" y="375527"/>
                </a:cubicBezTo>
                <a:cubicBezTo>
                  <a:pt x="1208729" y="375527"/>
                  <a:pt x="1211076" y="373180"/>
                  <a:pt x="1211076" y="373180"/>
                </a:cubicBezTo>
                <a:cubicBezTo>
                  <a:pt x="1213423" y="370833"/>
                  <a:pt x="1218117" y="368486"/>
                  <a:pt x="1220464" y="366139"/>
                </a:cubicBezTo>
                <a:cubicBezTo>
                  <a:pt x="1225158" y="370833"/>
                  <a:pt x="1229852" y="373180"/>
                  <a:pt x="1236894" y="373180"/>
                </a:cubicBezTo>
                <a:cubicBezTo>
                  <a:pt x="1241588" y="373180"/>
                  <a:pt x="1246282" y="370833"/>
                  <a:pt x="1250976" y="368486"/>
                </a:cubicBezTo>
                <a:cubicBezTo>
                  <a:pt x="1250976" y="368486"/>
                  <a:pt x="1250976" y="368486"/>
                  <a:pt x="1250976" y="368486"/>
                </a:cubicBezTo>
                <a:cubicBezTo>
                  <a:pt x="1246282" y="363792"/>
                  <a:pt x="1246282" y="363792"/>
                  <a:pt x="1246282" y="363792"/>
                </a:cubicBezTo>
                <a:close/>
                <a:moveTo>
                  <a:pt x="1321387" y="436551"/>
                </a:moveTo>
                <a:cubicBezTo>
                  <a:pt x="1330775" y="431857"/>
                  <a:pt x="1340164" y="427162"/>
                  <a:pt x="1351899" y="420121"/>
                </a:cubicBezTo>
                <a:cubicBezTo>
                  <a:pt x="1361287" y="415427"/>
                  <a:pt x="1370675" y="410733"/>
                  <a:pt x="1377716" y="406039"/>
                </a:cubicBezTo>
                <a:cubicBezTo>
                  <a:pt x="1387104" y="401345"/>
                  <a:pt x="1396493" y="396651"/>
                  <a:pt x="1405881" y="391957"/>
                </a:cubicBezTo>
                <a:cubicBezTo>
                  <a:pt x="1415269" y="387263"/>
                  <a:pt x="1424657" y="382569"/>
                  <a:pt x="1434045" y="377874"/>
                </a:cubicBezTo>
                <a:cubicBezTo>
                  <a:pt x="1443434" y="373180"/>
                  <a:pt x="1452822" y="368486"/>
                  <a:pt x="1462210" y="363792"/>
                </a:cubicBezTo>
                <a:cubicBezTo>
                  <a:pt x="1471598" y="359098"/>
                  <a:pt x="1480986" y="354404"/>
                  <a:pt x="1490375" y="349710"/>
                </a:cubicBezTo>
                <a:cubicBezTo>
                  <a:pt x="1499763" y="345016"/>
                  <a:pt x="1509151" y="340322"/>
                  <a:pt x="1518539" y="337975"/>
                </a:cubicBezTo>
                <a:cubicBezTo>
                  <a:pt x="1527927" y="333281"/>
                  <a:pt x="1537315" y="328586"/>
                  <a:pt x="1546704" y="326239"/>
                </a:cubicBezTo>
                <a:cubicBezTo>
                  <a:pt x="1549051" y="326239"/>
                  <a:pt x="1551398" y="323892"/>
                  <a:pt x="1553745" y="323892"/>
                </a:cubicBezTo>
                <a:cubicBezTo>
                  <a:pt x="1544357" y="328586"/>
                  <a:pt x="1537315" y="335628"/>
                  <a:pt x="1527927" y="340322"/>
                </a:cubicBezTo>
                <a:cubicBezTo>
                  <a:pt x="1523233" y="342669"/>
                  <a:pt x="1518539" y="345016"/>
                  <a:pt x="1516192" y="349710"/>
                </a:cubicBezTo>
                <a:cubicBezTo>
                  <a:pt x="1502110" y="359098"/>
                  <a:pt x="1490375" y="366139"/>
                  <a:pt x="1476292" y="375527"/>
                </a:cubicBezTo>
                <a:cubicBezTo>
                  <a:pt x="1471598" y="377874"/>
                  <a:pt x="1466904" y="382569"/>
                  <a:pt x="1462210" y="387263"/>
                </a:cubicBezTo>
                <a:cubicBezTo>
                  <a:pt x="1450475" y="396651"/>
                  <a:pt x="1438739" y="403692"/>
                  <a:pt x="1427004" y="413080"/>
                </a:cubicBezTo>
                <a:cubicBezTo>
                  <a:pt x="1419963" y="417774"/>
                  <a:pt x="1415269" y="422468"/>
                  <a:pt x="1410575" y="427162"/>
                </a:cubicBezTo>
                <a:cubicBezTo>
                  <a:pt x="1398840" y="436551"/>
                  <a:pt x="1389452" y="443592"/>
                  <a:pt x="1377716" y="452980"/>
                </a:cubicBezTo>
                <a:cubicBezTo>
                  <a:pt x="1370675" y="457674"/>
                  <a:pt x="1363634" y="462368"/>
                  <a:pt x="1358940" y="469409"/>
                </a:cubicBezTo>
                <a:cubicBezTo>
                  <a:pt x="1349552" y="476450"/>
                  <a:pt x="1337816" y="485839"/>
                  <a:pt x="1328428" y="495227"/>
                </a:cubicBezTo>
                <a:cubicBezTo>
                  <a:pt x="1321387" y="502268"/>
                  <a:pt x="1314346" y="506962"/>
                  <a:pt x="1307305" y="514003"/>
                </a:cubicBezTo>
                <a:cubicBezTo>
                  <a:pt x="1302611" y="518697"/>
                  <a:pt x="1297917" y="521044"/>
                  <a:pt x="1293223" y="525738"/>
                </a:cubicBezTo>
                <a:cubicBezTo>
                  <a:pt x="1288529" y="521044"/>
                  <a:pt x="1283834" y="518697"/>
                  <a:pt x="1279140" y="518697"/>
                </a:cubicBezTo>
                <a:cubicBezTo>
                  <a:pt x="1279140" y="518697"/>
                  <a:pt x="1279140" y="518697"/>
                  <a:pt x="1276793" y="518697"/>
                </a:cubicBezTo>
                <a:cubicBezTo>
                  <a:pt x="1276793" y="516350"/>
                  <a:pt x="1276793" y="514003"/>
                  <a:pt x="1276793" y="511656"/>
                </a:cubicBezTo>
                <a:cubicBezTo>
                  <a:pt x="1274446" y="499921"/>
                  <a:pt x="1274446" y="490533"/>
                  <a:pt x="1272099" y="481145"/>
                </a:cubicBezTo>
                <a:cubicBezTo>
                  <a:pt x="1272099" y="481145"/>
                  <a:pt x="1272099" y="481145"/>
                  <a:pt x="1272099" y="481145"/>
                </a:cubicBezTo>
                <a:cubicBezTo>
                  <a:pt x="1272099" y="478797"/>
                  <a:pt x="1272099" y="476450"/>
                  <a:pt x="1272099" y="471756"/>
                </a:cubicBezTo>
                <a:cubicBezTo>
                  <a:pt x="1281487" y="467062"/>
                  <a:pt x="1290876" y="460021"/>
                  <a:pt x="1300264" y="455327"/>
                </a:cubicBezTo>
                <a:cubicBezTo>
                  <a:pt x="1304958" y="445939"/>
                  <a:pt x="1314346" y="441245"/>
                  <a:pt x="1321387" y="436551"/>
                </a:cubicBezTo>
                <a:close/>
                <a:moveTo>
                  <a:pt x="1621809" y="286340"/>
                </a:moveTo>
                <a:cubicBezTo>
                  <a:pt x="1628850" y="281646"/>
                  <a:pt x="1635891" y="276951"/>
                  <a:pt x="1642933" y="272257"/>
                </a:cubicBezTo>
                <a:cubicBezTo>
                  <a:pt x="1645280" y="272257"/>
                  <a:pt x="1645280" y="272257"/>
                  <a:pt x="1647627" y="274604"/>
                </a:cubicBezTo>
                <a:cubicBezTo>
                  <a:pt x="1647627" y="274604"/>
                  <a:pt x="1649974" y="274604"/>
                  <a:pt x="1649974" y="274604"/>
                </a:cubicBezTo>
                <a:cubicBezTo>
                  <a:pt x="1649974" y="276951"/>
                  <a:pt x="1649974" y="276951"/>
                  <a:pt x="1649974" y="279299"/>
                </a:cubicBezTo>
                <a:cubicBezTo>
                  <a:pt x="1649974" y="281646"/>
                  <a:pt x="1649974" y="283993"/>
                  <a:pt x="1652321" y="286340"/>
                </a:cubicBezTo>
                <a:cubicBezTo>
                  <a:pt x="1645280" y="288687"/>
                  <a:pt x="1640586" y="291034"/>
                  <a:pt x="1633544" y="293381"/>
                </a:cubicBezTo>
                <a:cubicBezTo>
                  <a:pt x="1626503" y="295728"/>
                  <a:pt x="1619462" y="298075"/>
                  <a:pt x="1610074" y="302769"/>
                </a:cubicBezTo>
                <a:cubicBezTo>
                  <a:pt x="1598339" y="307463"/>
                  <a:pt x="1584256" y="312157"/>
                  <a:pt x="1572521" y="316851"/>
                </a:cubicBezTo>
                <a:cubicBezTo>
                  <a:pt x="1579562" y="312157"/>
                  <a:pt x="1586603" y="307463"/>
                  <a:pt x="1593645" y="302769"/>
                </a:cubicBezTo>
                <a:cubicBezTo>
                  <a:pt x="1603033" y="298075"/>
                  <a:pt x="1612421" y="291034"/>
                  <a:pt x="1621809" y="286340"/>
                </a:cubicBezTo>
                <a:close/>
                <a:moveTo>
                  <a:pt x="1654668" y="267563"/>
                </a:moveTo>
                <a:cubicBezTo>
                  <a:pt x="1652321" y="269910"/>
                  <a:pt x="1652321" y="272257"/>
                  <a:pt x="1649974" y="274604"/>
                </a:cubicBezTo>
                <a:cubicBezTo>
                  <a:pt x="1649974" y="274604"/>
                  <a:pt x="1649974" y="274604"/>
                  <a:pt x="1647627" y="274604"/>
                </a:cubicBezTo>
                <a:cubicBezTo>
                  <a:pt x="1647627" y="274604"/>
                  <a:pt x="1645280" y="274604"/>
                  <a:pt x="1645280" y="274604"/>
                </a:cubicBezTo>
                <a:cubicBezTo>
                  <a:pt x="1645280" y="274604"/>
                  <a:pt x="1645280" y="274604"/>
                  <a:pt x="1645280" y="274604"/>
                </a:cubicBezTo>
                <a:cubicBezTo>
                  <a:pt x="1649974" y="269910"/>
                  <a:pt x="1652321" y="267563"/>
                  <a:pt x="1654668" y="267563"/>
                </a:cubicBezTo>
                <a:close/>
                <a:moveTo>
                  <a:pt x="1699262" y="248787"/>
                </a:moveTo>
                <a:cubicBezTo>
                  <a:pt x="1703956" y="244093"/>
                  <a:pt x="1706303" y="239399"/>
                  <a:pt x="1710997" y="237052"/>
                </a:cubicBezTo>
                <a:cubicBezTo>
                  <a:pt x="1718038" y="232358"/>
                  <a:pt x="1722732" y="230011"/>
                  <a:pt x="1729773" y="227664"/>
                </a:cubicBezTo>
                <a:cubicBezTo>
                  <a:pt x="1736814" y="222969"/>
                  <a:pt x="1746203" y="218275"/>
                  <a:pt x="1753244" y="215928"/>
                </a:cubicBezTo>
                <a:cubicBezTo>
                  <a:pt x="1762632" y="206540"/>
                  <a:pt x="1772020" y="201846"/>
                  <a:pt x="1783755" y="197152"/>
                </a:cubicBezTo>
                <a:cubicBezTo>
                  <a:pt x="1790797" y="192458"/>
                  <a:pt x="1797838" y="190111"/>
                  <a:pt x="1807226" y="185417"/>
                </a:cubicBezTo>
                <a:cubicBezTo>
                  <a:pt x="1816614" y="180723"/>
                  <a:pt x="1828349" y="176028"/>
                  <a:pt x="1837737" y="171334"/>
                </a:cubicBezTo>
                <a:cubicBezTo>
                  <a:pt x="1844778" y="168987"/>
                  <a:pt x="1851820" y="164293"/>
                  <a:pt x="1861208" y="161946"/>
                </a:cubicBezTo>
                <a:cubicBezTo>
                  <a:pt x="1870596" y="157252"/>
                  <a:pt x="1879984" y="152558"/>
                  <a:pt x="1891719" y="150211"/>
                </a:cubicBezTo>
                <a:cubicBezTo>
                  <a:pt x="1898761" y="147864"/>
                  <a:pt x="1908149" y="143170"/>
                  <a:pt x="1915190" y="140823"/>
                </a:cubicBezTo>
                <a:cubicBezTo>
                  <a:pt x="1924578" y="136129"/>
                  <a:pt x="1936313" y="133782"/>
                  <a:pt x="1945702" y="129088"/>
                </a:cubicBezTo>
                <a:cubicBezTo>
                  <a:pt x="1952743" y="126741"/>
                  <a:pt x="1959784" y="124393"/>
                  <a:pt x="1966825" y="119699"/>
                </a:cubicBezTo>
                <a:cubicBezTo>
                  <a:pt x="1978560" y="115005"/>
                  <a:pt x="1990295" y="112658"/>
                  <a:pt x="2002031" y="107964"/>
                </a:cubicBezTo>
                <a:cubicBezTo>
                  <a:pt x="2009072" y="105617"/>
                  <a:pt x="2013766" y="103270"/>
                  <a:pt x="2020807" y="100923"/>
                </a:cubicBezTo>
                <a:cubicBezTo>
                  <a:pt x="2034889" y="96229"/>
                  <a:pt x="2048972" y="91535"/>
                  <a:pt x="2063054" y="86841"/>
                </a:cubicBezTo>
                <a:cubicBezTo>
                  <a:pt x="2065401" y="84494"/>
                  <a:pt x="2072442" y="82147"/>
                  <a:pt x="2079483" y="82147"/>
                </a:cubicBezTo>
                <a:cubicBezTo>
                  <a:pt x="2086524" y="79800"/>
                  <a:pt x="2095913" y="77453"/>
                  <a:pt x="2102954" y="75105"/>
                </a:cubicBezTo>
                <a:cubicBezTo>
                  <a:pt x="2105301" y="82147"/>
                  <a:pt x="2112342" y="89188"/>
                  <a:pt x="2121730" y="89188"/>
                </a:cubicBezTo>
                <a:cubicBezTo>
                  <a:pt x="2131118" y="89188"/>
                  <a:pt x="2138159" y="84494"/>
                  <a:pt x="2140506" y="77453"/>
                </a:cubicBezTo>
                <a:cubicBezTo>
                  <a:pt x="2163977" y="86841"/>
                  <a:pt x="2187447" y="100923"/>
                  <a:pt x="2210918" y="115005"/>
                </a:cubicBezTo>
                <a:cubicBezTo>
                  <a:pt x="2203877" y="117352"/>
                  <a:pt x="2194488" y="117352"/>
                  <a:pt x="2187447" y="119699"/>
                </a:cubicBezTo>
                <a:cubicBezTo>
                  <a:pt x="2182753" y="119699"/>
                  <a:pt x="2178059" y="122046"/>
                  <a:pt x="2173365" y="122046"/>
                </a:cubicBezTo>
                <a:cubicBezTo>
                  <a:pt x="2156936" y="124393"/>
                  <a:pt x="2140506" y="129088"/>
                  <a:pt x="2124077" y="131435"/>
                </a:cubicBezTo>
                <a:cubicBezTo>
                  <a:pt x="2124077" y="131435"/>
                  <a:pt x="2121730" y="131435"/>
                  <a:pt x="2121730" y="131435"/>
                </a:cubicBezTo>
                <a:cubicBezTo>
                  <a:pt x="2105301" y="136129"/>
                  <a:pt x="2088871" y="138476"/>
                  <a:pt x="2070095" y="143170"/>
                </a:cubicBezTo>
                <a:cubicBezTo>
                  <a:pt x="2065401" y="145517"/>
                  <a:pt x="2058360" y="145517"/>
                  <a:pt x="2053666" y="147864"/>
                </a:cubicBezTo>
                <a:cubicBezTo>
                  <a:pt x="2041930" y="150211"/>
                  <a:pt x="2030195" y="152558"/>
                  <a:pt x="2018460" y="157252"/>
                </a:cubicBezTo>
                <a:cubicBezTo>
                  <a:pt x="2011419" y="159599"/>
                  <a:pt x="2004378" y="161946"/>
                  <a:pt x="1997336" y="164293"/>
                </a:cubicBezTo>
                <a:cubicBezTo>
                  <a:pt x="1987948" y="166640"/>
                  <a:pt x="1978560" y="168987"/>
                  <a:pt x="1969172" y="171334"/>
                </a:cubicBezTo>
                <a:cubicBezTo>
                  <a:pt x="1962131" y="173681"/>
                  <a:pt x="1952743" y="176028"/>
                  <a:pt x="1945702" y="178376"/>
                </a:cubicBezTo>
                <a:cubicBezTo>
                  <a:pt x="1936313" y="180723"/>
                  <a:pt x="1926925" y="183070"/>
                  <a:pt x="1919884" y="185417"/>
                </a:cubicBezTo>
                <a:cubicBezTo>
                  <a:pt x="1912843" y="187764"/>
                  <a:pt x="1903455" y="190111"/>
                  <a:pt x="1896414" y="192458"/>
                </a:cubicBezTo>
                <a:cubicBezTo>
                  <a:pt x="1887025" y="194805"/>
                  <a:pt x="1877637" y="197152"/>
                  <a:pt x="1870596" y="201846"/>
                </a:cubicBezTo>
                <a:cubicBezTo>
                  <a:pt x="1863555" y="204193"/>
                  <a:pt x="1854167" y="206540"/>
                  <a:pt x="1847125" y="211234"/>
                </a:cubicBezTo>
                <a:cubicBezTo>
                  <a:pt x="1837737" y="213581"/>
                  <a:pt x="1830696" y="218275"/>
                  <a:pt x="1821308" y="220622"/>
                </a:cubicBezTo>
                <a:cubicBezTo>
                  <a:pt x="1811920" y="222969"/>
                  <a:pt x="1804879" y="227664"/>
                  <a:pt x="1795491" y="230011"/>
                </a:cubicBezTo>
                <a:cubicBezTo>
                  <a:pt x="1786102" y="232358"/>
                  <a:pt x="1779061" y="237052"/>
                  <a:pt x="1769673" y="239399"/>
                </a:cubicBezTo>
                <a:cubicBezTo>
                  <a:pt x="1762632" y="241746"/>
                  <a:pt x="1753244" y="246440"/>
                  <a:pt x="1746203" y="248787"/>
                </a:cubicBezTo>
                <a:cubicBezTo>
                  <a:pt x="1736814" y="251134"/>
                  <a:pt x="1729773" y="255828"/>
                  <a:pt x="1720385" y="258175"/>
                </a:cubicBezTo>
                <a:cubicBezTo>
                  <a:pt x="1713344" y="260522"/>
                  <a:pt x="1703956" y="265216"/>
                  <a:pt x="1696915" y="267563"/>
                </a:cubicBezTo>
                <a:cubicBezTo>
                  <a:pt x="1694567" y="269910"/>
                  <a:pt x="1689873" y="269910"/>
                  <a:pt x="1687526" y="272257"/>
                </a:cubicBezTo>
                <a:cubicBezTo>
                  <a:pt x="1687526" y="269910"/>
                  <a:pt x="1685179" y="267563"/>
                  <a:pt x="1682832" y="265216"/>
                </a:cubicBezTo>
                <a:cubicBezTo>
                  <a:pt x="1685179" y="260522"/>
                  <a:pt x="1689873" y="258175"/>
                  <a:pt x="1692220" y="253481"/>
                </a:cubicBezTo>
                <a:cubicBezTo>
                  <a:pt x="1694567" y="251134"/>
                  <a:pt x="1696915" y="248787"/>
                  <a:pt x="1699262" y="248787"/>
                </a:cubicBezTo>
                <a:close/>
                <a:moveTo>
                  <a:pt x="2246123" y="110311"/>
                </a:moveTo>
                <a:cubicBezTo>
                  <a:pt x="2283676" y="103270"/>
                  <a:pt x="2323576" y="98576"/>
                  <a:pt x="2361129" y="93882"/>
                </a:cubicBezTo>
                <a:cubicBezTo>
                  <a:pt x="2368170" y="93882"/>
                  <a:pt x="2372864" y="91535"/>
                  <a:pt x="2377558" y="91535"/>
                </a:cubicBezTo>
                <a:cubicBezTo>
                  <a:pt x="2379905" y="91535"/>
                  <a:pt x="2382252" y="91535"/>
                  <a:pt x="2386946" y="91535"/>
                </a:cubicBezTo>
                <a:cubicBezTo>
                  <a:pt x="2386946" y="91535"/>
                  <a:pt x="2386946" y="93882"/>
                  <a:pt x="2389293" y="93882"/>
                </a:cubicBezTo>
                <a:cubicBezTo>
                  <a:pt x="2389293" y="96229"/>
                  <a:pt x="2391640" y="98576"/>
                  <a:pt x="2391640" y="100923"/>
                </a:cubicBezTo>
                <a:cubicBezTo>
                  <a:pt x="2393987" y="105617"/>
                  <a:pt x="2396334" y="107964"/>
                  <a:pt x="2396334" y="112658"/>
                </a:cubicBezTo>
                <a:cubicBezTo>
                  <a:pt x="2398681" y="115005"/>
                  <a:pt x="2398681" y="119699"/>
                  <a:pt x="2398681" y="122046"/>
                </a:cubicBezTo>
                <a:cubicBezTo>
                  <a:pt x="2401029" y="126741"/>
                  <a:pt x="2401029" y="129088"/>
                  <a:pt x="2403376" y="133782"/>
                </a:cubicBezTo>
                <a:cubicBezTo>
                  <a:pt x="2403376" y="136129"/>
                  <a:pt x="2405723" y="140823"/>
                  <a:pt x="2405723" y="145517"/>
                </a:cubicBezTo>
                <a:cubicBezTo>
                  <a:pt x="2408070" y="150211"/>
                  <a:pt x="2408070" y="152558"/>
                  <a:pt x="2410417" y="157252"/>
                </a:cubicBezTo>
                <a:cubicBezTo>
                  <a:pt x="2410417" y="161946"/>
                  <a:pt x="2412764" y="164293"/>
                  <a:pt x="2415111" y="168987"/>
                </a:cubicBezTo>
                <a:cubicBezTo>
                  <a:pt x="2415111" y="168987"/>
                  <a:pt x="2415111" y="171334"/>
                  <a:pt x="2415111" y="171334"/>
                </a:cubicBezTo>
                <a:cubicBezTo>
                  <a:pt x="2415111" y="173681"/>
                  <a:pt x="2412764" y="176028"/>
                  <a:pt x="2412764" y="176028"/>
                </a:cubicBezTo>
                <a:cubicBezTo>
                  <a:pt x="2410417" y="180723"/>
                  <a:pt x="2408070" y="185417"/>
                  <a:pt x="2405723" y="190111"/>
                </a:cubicBezTo>
                <a:cubicBezTo>
                  <a:pt x="2403376" y="192458"/>
                  <a:pt x="2401029" y="197152"/>
                  <a:pt x="2401029" y="199499"/>
                </a:cubicBezTo>
                <a:cubicBezTo>
                  <a:pt x="2398681" y="204193"/>
                  <a:pt x="2393987" y="211234"/>
                  <a:pt x="2391640" y="215928"/>
                </a:cubicBezTo>
                <a:cubicBezTo>
                  <a:pt x="2389293" y="220622"/>
                  <a:pt x="2386946" y="227664"/>
                  <a:pt x="2382252" y="234705"/>
                </a:cubicBezTo>
                <a:cubicBezTo>
                  <a:pt x="2379905" y="234705"/>
                  <a:pt x="2377558" y="232358"/>
                  <a:pt x="2375211" y="232358"/>
                </a:cubicBezTo>
                <a:cubicBezTo>
                  <a:pt x="2365823" y="232358"/>
                  <a:pt x="2358782" y="239399"/>
                  <a:pt x="2356435" y="248787"/>
                </a:cubicBezTo>
                <a:cubicBezTo>
                  <a:pt x="2351741" y="244093"/>
                  <a:pt x="2349394" y="239399"/>
                  <a:pt x="2344699" y="234705"/>
                </a:cubicBezTo>
                <a:cubicBezTo>
                  <a:pt x="2342352" y="232358"/>
                  <a:pt x="2342352" y="232358"/>
                  <a:pt x="2340005" y="230011"/>
                </a:cubicBezTo>
                <a:cubicBezTo>
                  <a:pt x="2332964" y="220622"/>
                  <a:pt x="2325923" y="213581"/>
                  <a:pt x="2318882" y="204193"/>
                </a:cubicBezTo>
                <a:cubicBezTo>
                  <a:pt x="2318882" y="204193"/>
                  <a:pt x="2318882" y="204193"/>
                  <a:pt x="2318882" y="204193"/>
                </a:cubicBezTo>
                <a:cubicBezTo>
                  <a:pt x="2311841" y="197152"/>
                  <a:pt x="2304800" y="187764"/>
                  <a:pt x="2297759" y="180723"/>
                </a:cubicBezTo>
                <a:cubicBezTo>
                  <a:pt x="2295412" y="178376"/>
                  <a:pt x="2293064" y="176028"/>
                  <a:pt x="2290717" y="173681"/>
                </a:cubicBezTo>
                <a:cubicBezTo>
                  <a:pt x="2286023" y="168987"/>
                  <a:pt x="2281329" y="164293"/>
                  <a:pt x="2276635" y="159599"/>
                </a:cubicBezTo>
                <a:cubicBezTo>
                  <a:pt x="2274288" y="157252"/>
                  <a:pt x="2271941" y="154905"/>
                  <a:pt x="2267247" y="152558"/>
                </a:cubicBezTo>
                <a:cubicBezTo>
                  <a:pt x="2262553" y="147864"/>
                  <a:pt x="2257859" y="145517"/>
                  <a:pt x="2255512" y="140823"/>
                </a:cubicBezTo>
                <a:cubicBezTo>
                  <a:pt x="2253165" y="138476"/>
                  <a:pt x="2248471" y="136129"/>
                  <a:pt x="2246123" y="133782"/>
                </a:cubicBezTo>
                <a:cubicBezTo>
                  <a:pt x="2241429" y="131435"/>
                  <a:pt x="2239082" y="126741"/>
                  <a:pt x="2234388" y="124393"/>
                </a:cubicBezTo>
                <a:cubicBezTo>
                  <a:pt x="2232041" y="122046"/>
                  <a:pt x="2227347" y="119699"/>
                  <a:pt x="2225000" y="117352"/>
                </a:cubicBezTo>
                <a:cubicBezTo>
                  <a:pt x="2222653" y="115005"/>
                  <a:pt x="2220306" y="115005"/>
                  <a:pt x="2220306" y="112658"/>
                </a:cubicBezTo>
                <a:cubicBezTo>
                  <a:pt x="2222653" y="112658"/>
                  <a:pt x="2227347" y="110311"/>
                  <a:pt x="2229694" y="110311"/>
                </a:cubicBezTo>
                <a:cubicBezTo>
                  <a:pt x="2232041" y="112658"/>
                  <a:pt x="2239082" y="110311"/>
                  <a:pt x="2246123" y="110311"/>
                </a:cubicBezTo>
                <a:close/>
                <a:moveTo>
                  <a:pt x="2379905" y="77453"/>
                </a:moveTo>
                <a:cubicBezTo>
                  <a:pt x="2377558" y="75105"/>
                  <a:pt x="2377558" y="72758"/>
                  <a:pt x="2375211" y="70411"/>
                </a:cubicBezTo>
                <a:cubicBezTo>
                  <a:pt x="2372864" y="68064"/>
                  <a:pt x="2372864" y="65717"/>
                  <a:pt x="2370517" y="61023"/>
                </a:cubicBezTo>
                <a:cubicBezTo>
                  <a:pt x="2368170" y="58676"/>
                  <a:pt x="2368170" y="56329"/>
                  <a:pt x="2365823" y="53982"/>
                </a:cubicBezTo>
                <a:cubicBezTo>
                  <a:pt x="2363476" y="51635"/>
                  <a:pt x="2363476" y="51635"/>
                  <a:pt x="2361129" y="49288"/>
                </a:cubicBezTo>
                <a:cubicBezTo>
                  <a:pt x="2363476" y="46941"/>
                  <a:pt x="2365823" y="42247"/>
                  <a:pt x="2365823" y="37553"/>
                </a:cubicBezTo>
                <a:cubicBezTo>
                  <a:pt x="2370517" y="37553"/>
                  <a:pt x="2375211" y="39900"/>
                  <a:pt x="2379905" y="39900"/>
                </a:cubicBezTo>
                <a:cubicBezTo>
                  <a:pt x="2379905" y="39900"/>
                  <a:pt x="2379905" y="39900"/>
                  <a:pt x="2382252" y="39900"/>
                </a:cubicBezTo>
                <a:cubicBezTo>
                  <a:pt x="2391640" y="42247"/>
                  <a:pt x="2401029" y="46941"/>
                  <a:pt x="2410417" y="49288"/>
                </a:cubicBezTo>
                <a:cubicBezTo>
                  <a:pt x="2412764" y="49288"/>
                  <a:pt x="2417458" y="51635"/>
                  <a:pt x="2419805" y="51635"/>
                </a:cubicBezTo>
                <a:cubicBezTo>
                  <a:pt x="2426846" y="53982"/>
                  <a:pt x="2433887" y="58676"/>
                  <a:pt x="2440928" y="61023"/>
                </a:cubicBezTo>
                <a:cubicBezTo>
                  <a:pt x="2443275" y="63370"/>
                  <a:pt x="2445622" y="63370"/>
                  <a:pt x="2447970" y="65717"/>
                </a:cubicBezTo>
                <a:cubicBezTo>
                  <a:pt x="2452664" y="68064"/>
                  <a:pt x="2455011" y="70411"/>
                  <a:pt x="2459705" y="72758"/>
                </a:cubicBezTo>
                <a:cubicBezTo>
                  <a:pt x="2457358" y="75105"/>
                  <a:pt x="2457358" y="77453"/>
                  <a:pt x="2457358" y="82147"/>
                </a:cubicBezTo>
                <a:cubicBezTo>
                  <a:pt x="2457358" y="82147"/>
                  <a:pt x="2457358" y="82147"/>
                  <a:pt x="2457358" y="82147"/>
                </a:cubicBezTo>
                <a:cubicBezTo>
                  <a:pt x="2452664" y="82147"/>
                  <a:pt x="2447970" y="82147"/>
                  <a:pt x="2440928" y="82147"/>
                </a:cubicBezTo>
                <a:cubicBezTo>
                  <a:pt x="2436234" y="82147"/>
                  <a:pt x="2429193" y="82147"/>
                  <a:pt x="2424499" y="82147"/>
                </a:cubicBezTo>
                <a:cubicBezTo>
                  <a:pt x="2412764" y="82147"/>
                  <a:pt x="2401029" y="84494"/>
                  <a:pt x="2389293" y="84494"/>
                </a:cubicBezTo>
                <a:cubicBezTo>
                  <a:pt x="2386946" y="84494"/>
                  <a:pt x="2384599" y="84494"/>
                  <a:pt x="2382252" y="84494"/>
                </a:cubicBezTo>
                <a:cubicBezTo>
                  <a:pt x="2382252" y="82147"/>
                  <a:pt x="2379905" y="82147"/>
                  <a:pt x="2379905" y="79800"/>
                </a:cubicBezTo>
                <a:cubicBezTo>
                  <a:pt x="2384599" y="82147"/>
                  <a:pt x="2382252" y="79800"/>
                  <a:pt x="2379905" y="77453"/>
                </a:cubicBezTo>
                <a:close/>
                <a:moveTo>
                  <a:pt x="2417458" y="39900"/>
                </a:moveTo>
                <a:cubicBezTo>
                  <a:pt x="2424499" y="39900"/>
                  <a:pt x="2431540" y="42247"/>
                  <a:pt x="2438581" y="42247"/>
                </a:cubicBezTo>
                <a:cubicBezTo>
                  <a:pt x="2440928" y="44594"/>
                  <a:pt x="2445622" y="46941"/>
                  <a:pt x="2447970" y="49288"/>
                </a:cubicBezTo>
                <a:cubicBezTo>
                  <a:pt x="2450317" y="51635"/>
                  <a:pt x="2450317" y="51635"/>
                  <a:pt x="2452664" y="53982"/>
                </a:cubicBezTo>
                <a:cubicBezTo>
                  <a:pt x="2457358" y="56329"/>
                  <a:pt x="2459705" y="61023"/>
                  <a:pt x="2464399" y="63370"/>
                </a:cubicBezTo>
                <a:cubicBezTo>
                  <a:pt x="2466746" y="65717"/>
                  <a:pt x="2466746" y="65717"/>
                  <a:pt x="2469093" y="68064"/>
                </a:cubicBezTo>
                <a:cubicBezTo>
                  <a:pt x="2469093" y="68064"/>
                  <a:pt x="2469093" y="70411"/>
                  <a:pt x="2471440" y="70411"/>
                </a:cubicBezTo>
                <a:cubicBezTo>
                  <a:pt x="2469093" y="72758"/>
                  <a:pt x="2469093" y="72758"/>
                  <a:pt x="2466746" y="75105"/>
                </a:cubicBezTo>
                <a:cubicBezTo>
                  <a:pt x="2462052" y="72758"/>
                  <a:pt x="2459705" y="70411"/>
                  <a:pt x="2455011" y="68064"/>
                </a:cubicBezTo>
                <a:cubicBezTo>
                  <a:pt x="2452664" y="65717"/>
                  <a:pt x="2447970" y="65717"/>
                  <a:pt x="2445622" y="63370"/>
                </a:cubicBezTo>
                <a:cubicBezTo>
                  <a:pt x="2438581" y="61023"/>
                  <a:pt x="2431540" y="56329"/>
                  <a:pt x="2426846" y="53982"/>
                </a:cubicBezTo>
                <a:cubicBezTo>
                  <a:pt x="2424499" y="53982"/>
                  <a:pt x="2422152" y="51635"/>
                  <a:pt x="2417458" y="51635"/>
                </a:cubicBezTo>
                <a:cubicBezTo>
                  <a:pt x="2408070" y="49288"/>
                  <a:pt x="2398681" y="44594"/>
                  <a:pt x="2389293" y="42247"/>
                </a:cubicBezTo>
                <a:cubicBezTo>
                  <a:pt x="2389293" y="42247"/>
                  <a:pt x="2386946" y="42247"/>
                  <a:pt x="2386946" y="42247"/>
                </a:cubicBezTo>
                <a:cubicBezTo>
                  <a:pt x="2377558" y="37553"/>
                  <a:pt x="2372864" y="37553"/>
                  <a:pt x="2370517" y="37553"/>
                </a:cubicBezTo>
                <a:cubicBezTo>
                  <a:pt x="2375211" y="37553"/>
                  <a:pt x="2379905" y="37553"/>
                  <a:pt x="2384599" y="37553"/>
                </a:cubicBezTo>
                <a:cubicBezTo>
                  <a:pt x="2396334" y="37553"/>
                  <a:pt x="2405723" y="37553"/>
                  <a:pt x="2417458" y="39900"/>
                </a:cubicBezTo>
                <a:close/>
                <a:moveTo>
                  <a:pt x="2548892" y="82147"/>
                </a:moveTo>
                <a:cubicBezTo>
                  <a:pt x="2572363" y="82147"/>
                  <a:pt x="2593486" y="82147"/>
                  <a:pt x="2616957" y="82147"/>
                </a:cubicBezTo>
                <a:cubicBezTo>
                  <a:pt x="2635733" y="82147"/>
                  <a:pt x="2652163" y="82147"/>
                  <a:pt x="2670939" y="82147"/>
                </a:cubicBezTo>
                <a:cubicBezTo>
                  <a:pt x="2670939" y="82147"/>
                  <a:pt x="2673286" y="82147"/>
                  <a:pt x="2673286" y="82147"/>
                </a:cubicBezTo>
                <a:cubicBezTo>
                  <a:pt x="2677980" y="82147"/>
                  <a:pt x="2680327" y="84494"/>
                  <a:pt x="2685021" y="84494"/>
                </a:cubicBezTo>
                <a:cubicBezTo>
                  <a:pt x="2729615" y="96229"/>
                  <a:pt x="2774209" y="107964"/>
                  <a:pt x="2818803" y="122046"/>
                </a:cubicBezTo>
                <a:cubicBezTo>
                  <a:pt x="2821150" y="122046"/>
                  <a:pt x="2825844" y="124393"/>
                  <a:pt x="2828191" y="124393"/>
                </a:cubicBezTo>
                <a:cubicBezTo>
                  <a:pt x="2846967" y="131435"/>
                  <a:pt x="2868091" y="136129"/>
                  <a:pt x="2886867" y="143170"/>
                </a:cubicBezTo>
                <a:cubicBezTo>
                  <a:pt x="2889214" y="143170"/>
                  <a:pt x="2889214" y="145517"/>
                  <a:pt x="2891561" y="145517"/>
                </a:cubicBezTo>
                <a:cubicBezTo>
                  <a:pt x="2889214" y="145517"/>
                  <a:pt x="2889214" y="145517"/>
                  <a:pt x="2886867" y="147864"/>
                </a:cubicBezTo>
                <a:cubicBezTo>
                  <a:pt x="2879826" y="150211"/>
                  <a:pt x="2875132" y="152558"/>
                  <a:pt x="2868091" y="154905"/>
                </a:cubicBezTo>
                <a:cubicBezTo>
                  <a:pt x="2858703" y="157252"/>
                  <a:pt x="2851661" y="161946"/>
                  <a:pt x="2842273" y="164293"/>
                </a:cubicBezTo>
                <a:cubicBezTo>
                  <a:pt x="2835232" y="166640"/>
                  <a:pt x="2830538" y="168987"/>
                  <a:pt x="2823497" y="171334"/>
                </a:cubicBezTo>
                <a:cubicBezTo>
                  <a:pt x="2814109" y="176028"/>
                  <a:pt x="2804721" y="180723"/>
                  <a:pt x="2795332" y="183070"/>
                </a:cubicBezTo>
                <a:cubicBezTo>
                  <a:pt x="2790638" y="185417"/>
                  <a:pt x="2785944" y="187764"/>
                  <a:pt x="2778903" y="190111"/>
                </a:cubicBezTo>
                <a:cubicBezTo>
                  <a:pt x="2767168" y="194805"/>
                  <a:pt x="2755433" y="201846"/>
                  <a:pt x="2743697" y="208887"/>
                </a:cubicBezTo>
                <a:cubicBezTo>
                  <a:pt x="2741350" y="211234"/>
                  <a:pt x="2739003" y="211234"/>
                  <a:pt x="2736656" y="213581"/>
                </a:cubicBezTo>
                <a:cubicBezTo>
                  <a:pt x="2727268" y="218275"/>
                  <a:pt x="2720227" y="222969"/>
                  <a:pt x="2710839" y="230011"/>
                </a:cubicBezTo>
                <a:cubicBezTo>
                  <a:pt x="2706145" y="225316"/>
                  <a:pt x="2701450" y="220622"/>
                  <a:pt x="2694409" y="220622"/>
                </a:cubicBezTo>
                <a:cubicBezTo>
                  <a:pt x="2689715" y="220622"/>
                  <a:pt x="2682674" y="222969"/>
                  <a:pt x="2680327" y="227664"/>
                </a:cubicBezTo>
                <a:cubicBezTo>
                  <a:pt x="2668592" y="215928"/>
                  <a:pt x="2656857" y="206540"/>
                  <a:pt x="2645121" y="197152"/>
                </a:cubicBezTo>
                <a:cubicBezTo>
                  <a:pt x="2642774" y="197152"/>
                  <a:pt x="2642774" y="194805"/>
                  <a:pt x="2640427" y="192458"/>
                </a:cubicBezTo>
                <a:cubicBezTo>
                  <a:pt x="2635733" y="187764"/>
                  <a:pt x="2631039" y="183070"/>
                  <a:pt x="2623998" y="180723"/>
                </a:cubicBezTo>
                <a:cubicBezTo>
                  <a:pt x="2619304" y="178376"/>
                  <a:pt x="2616957" y="173681"/>
                  <a:pt x="2612263" y="171334"/>
                </a:cubicBezTo>
                <a:cubicBezTo>
                  <a:pt x="2607569" y="168987"/>
                  <a:pt x="2602875" y="164293"/>
                  <a:pt x="2598180" y="161946"/>
                </a:cubicBezTo>
                <a:cubicBezTo>
                  <a:pt x="2593486" y="159599"/>
                  <a:pt x="2588792" y="154905"/>
                  <a:pt x="2584098" y="152558"/>
                </a:cubicBezTo>
                <a:cubicBezTo>
                  <a:pt x="2579404" y="150211"/>
                  <a:pt x="2574710" y="147864"/>
                  <a:pt x="2572363" y="143170"/>
                </a:cubicBezTo>
                <a:cubicBezTo>
                  <a:pt x="2567669" y="140823"/>
                  <a:pt x="2562975" y="136129"/>
                  <a:pt x="2558281" y="133782"/>
                </a:cubicBezTo>
                <a:cubicBezTo>
                  <a:pt x="2553587" y="131435"/>
                  <a:pt x="2548892" y="129088"/>
                  <a:pt x="2546545" y="126741"/>
                </a:cubicBezTo>
                <a:cubicBezTo>
                  <a:pt x="2541851" y="124393"/>
                  <a:pt x="2537157" y="119699"/>
                  <a:pt x="2532463" y="117352"/>
                </a:cubicBezTo>
                <a:cubicBezTo>
                  <a:pt x="2527769" y="115005"/>
                  <a:pt x="2523075" y="112658"/>
                  <a:pt x="2520728" y="110311"/>
                </a:cubicBezTo>
                <a:cubicBezTo>
                  <a:pt x="2516034" y="107964"/>
                  <a:pt x="2511340" y="105617"/>
                  <a:pt x="2506646" y="100923"/>
                </a:cubicBezTo>
                <a:cubicBezTo>
                  <a:pt x="2504299" y="98576"/>
                  <a:pt x="2499605" y="96229"/>
                  <a:pt x="2497258" y="96229"/>
                </a:cubicBezTo>
                <a:cubicBezTo>
                  <a:pt x="2497258" y="93882"/>
                  <a:pt x="2499605" y="91535"/>
                  <a:pt x="2499605" y="86841"/>
                </a:cubicBezTo>
                <a:cubicBezTo>
                  <a:pt x="2499605" y="86841"/>
                  <a:pt x="2499605" y="86841"/>
                  <a:pt x="2499605" y="86841"/>
                </a:cubicBezTo>
                <a:cubicBezTo>
                  <a:pt x="2506646" y="86841"/>
                  <a:pt x="2513687" y="86841"/>
                  <a:pt x="2518381" y="86841"/>
                </a:cubicBezTo>
                <a:cubicBezTo>
                  <a:pt x="2530116" y="82147"/>
                  <a:pt x="2539504" y="82147"/>
                  <a:pt x="2548892" y="82147"/>
                </a:cubicBezTo>
                <a:close/>
                <a:moveTo>
                  <a:pt x="2929114" y="138476"/>
                </a:moveTo>
                <a:cubicBezTo>
                  <a:pt x="2938502" y="136129"/>
                  <a:pt x="2945543" y="133782"/>
                  <a:pt x="2954932" y="131435"/>
                </a:cubicBezTo>
                <a:cubicBezTo>
                  <a:pt x="2961973" y="129088"/>
                  <a:pt x="2966667" y="129088"/>
                  <a:pt x="2973708" y="129088"/>
                </a:cubicBezTo>
                <a:cubicBezTo>
                  <a:pt x="2980749" y="126741"/>
                  <a:pt x="2990137" y="126741"/>
                  <a:pt x="2997178" y="124393"/>
                </a:cubicBezTo>
                <a:cubicBezTo>
                  <a:pt x="3004219" y="124393"/>
                  <a:pt x="3011261" y="124393"/>
                  <a:pt x="3015955" y="122046"/>
                </a:cubicBezTo>
                <a:cubicBezTo>
                  <a:pt x="3015955" y="122046"/>
                  <a:pt x="3018302" y="122046"/>
                  <a:pt x="3018302" y="122046"/>
                </a:cubicBezTo>
                <a:cubicBezTo>
                  <a:pt x="3018302" y="129088"/>
                  <a:pt x="3022996" y="133782"/>
                  <a:pt x="3027690" y="138476"/>
                </a:cubicBezTo>
                <a:cubicBezTo>
                  <a:pt x="3027690" y="138476"/>
                  <a:pt x="3027690" y="138476"/>
                  <a:pt x="3027690" y="138476"/>
                </a:cubicBezTo>
                <a:cubicBezTo>
                  <a:pt x="3027690" y="140823"/>
                  <a:pt x="3025343" y="143170"/>
                  <a:pt x="3025343" y="143170"/>
                </a:cubicBezTo>
                <a:cubicBezTo>
                  <a:pt x="3025343" y="145517"/>
                  <a:pt x="3022996" y="147864"/>
                  <a:pt x="3022996" y="150211"/>
                </a:cubicBezTo>
                <a:cubicBezTo>
                  <a:pt x="3022996" y="152558"/>
                  <a:pt x="3020649" y="154905"/>
                  <a:pt x="3020649" y="154905"/>
                </a:cubicBezTo>
                <a:cubicBezTo>
                  <a:pt x="3020649" y="157252"/>
                  <a:pt x="3018302" y="159599"/>
                  <a:pt x="3018302" y="164293"/>
                </a:cubicBezTo>
                <a:cubicBezTo>
                  <a:pt x="3018302" y="166640"/>
                  <a:pt x="3015955" y="168987"/>
                  <a:pt x="3015955" y="168987"/>
                </a:cubicBezTo>
                <a:cubicBezTo>
                  <a:pt x="3015955" y="171334"/>
                  <a:pt x="3013608" y="176028"/>
                  <a:pt x="3013608" y="178376"/>
                </a:cubicBezTo>
                <a:cubicBezTo>
                  <a:pt x="3013608" y="180723"/>
                  <a:pt x="3013608" y="180723"/>
                  <a:pt x="3011261" y="183070"/>
                </a:cubicBezTo>
                <a:cubicBezTo>
                  <a:pt x="3011261" y="185417"/>
                  <a:pt x="3011261" y="187764"/>
                  <a:pt x="3008914" y="190111"/>
                </a:cubicBezTo>
                <a:cubicBezTo>
                  <a:pt x="2999525" y="185417"/>
                  <a:pt x="2990137" y="180723"/>
                  <a:pt x="2980749" y="178376"/>
                </a:cubicBezTo>
                <a:cubicBezTo>
                  <a:pt x="2973708" y="176028"/>
                  <a:pt x="2969014" y="173681"/>
                  <a:pt x="2961973" y="171334"/>
                </a:cubicBezTo>
                <a:cubicBezTo>
                  <a:pt x="2940849" y="161946"/>
                  <a:pt x="2917379" y="152558"/>
                  <a:pt x="2896255" y="145517"/>
                </a:cubicBezTo>
                <a:cubicBezTo>
                  <a:pt x="2896255" y="145517"/>
                  <a:pt x="2893908" y="145517"/>
                  <a:pt x="2893908" y="145517"/>
                </a:cubicBezTo>
                <a:cubicBezTo>
                  <a:pt x="2898602" y="143170"/>
                  <a:pt x="2905644" y="143170"/>
                  <a:pt x="2910338" y="140823"/>
                </a:cubicBezTo>
                <a:cubicBezTo>
                  <a:pt x="2917379" y="140823"/>
                  <a:pt x="2924420" y="138476"/>
                  <a:pt x="2929114" y="138476"/>
                </a:cubicBezTo>
                <a:close/>
                <a:moveTo>
                  <a:pt x="3114531" y="145517"/>
                </a:moveTo>
                <a:cubicBezTo>
                  <a:pt x="3126266" y="150211"/>
                  <a:pt x="3138001" y="152558"/>
                  <a:pt x="3152083" y="157252"/>
                </a:cubicBezTo>
                <a:cubicBezTo>
                  <a:pt x="3159125" y="159599"/>
                  <a:pt x="3166166" y="161946"/>
                  <a:pt x="3173207" y="164293"/>
                </a:cubicBezTo>
                <a:cubicBezTo>
                  <a:pt x="3184942" y="168987"/>
                  <a:pt x="3194330" y="171334"/>
                  <a:pt x="3206066" y="176028"/>
                </a:cubicBezTo>
                <a:cubicBezTo>
                  <a:pt x="3213106" y="178376"/>
                  <a:pt x="3220148" y="180723"/>
                  <a:pt x="3229536" y="185417"/>
                </a:cubicBezTo>
                <a:cubicBezTo>
                  <a:pt x="3236577" y="187764"/>
                  <a:pt x="3243618" y="192458"/>
                  <a:pt x="3253007" y="194805"/>
                </a:cubicBezTo>
                <a:cubicBezTo>
                  <a:pt x="3255353" y="197152"/>
                  <a:pt x="3257701" y="197152"/>
                  <a:pt x="3260047" y="199499"/>
                </a:cubicBezTo>
                <a:cubicBezTo>
                  <a:pt x="3264742" y="204193"/>
                  <a:pt x="3267089" y="206540"/>
                  <a:pt x="3271783" y="211234"/>
                </a:cubicBezTo>
                <a:cubicBezTo>
                  <a:pt x="3276477" y="215928"/>
                  <a:pt x="3283518" y="220622"/>
                  <a:pt x="3288212" y="227664"/>
                </a:cubicBezTo>
                <a:cubicBezTo>
                  <a:pt x="3290559" y="230011"/>
                  <a:pt x="3295253" y="234705"/>
                  <a:pt x="3297600" y="237052"/>
                </a:cubicBezTo>
                <a:cubicBezTo>
                  <a:pt x="3299947" y="241746"/>
                  <a:pt x="3304641" y="244093"/>
                  <a:pt x="3306988" y="248787"/>
                </a:cubicBezTo>
                <a:cubicBezTo>
                  <a:pt x="3309336" y="253481"/>
                  <a:pt x="3314030" y="255828"/>
                  <a:pt x="3316377" y="260522"/>
                </a:cubicBezTo>
                <a:cubicBezTo>
                  <a:pt x="3318724" y="265216"/>
                  <a:pt x="3323418" y="267563"/>
                  <a:pt x="3325765" y="272257"/>
                </a:cubicBezTo>
                <a:cubicBezTo>
                  <a:pt x="3328112" y="276951"/>
                  <a:pt x="3332806" y="281646"/>
                  <a:pt x="3335153" y="286340"/>
                </a:cubicBezTo>
                <a:cubicBezTo>
                  <a:pt x="3337500" y="288687"/>
                  <a:pt x="3339847" y="293381"/>
                  <a:pt x="3342194" y="295728"/>
                </a:cubicBezTo>
                <a:cubicBezTo>
                  <a:pt x="3335153" y="295728"/>
                  <a:pt x="3325765" y="295728"/>
                  <a:pt x="3318724" y="295728"/>
                </a:cubicBezTo>
                <a:cubicBezTo>
                  <a:pt x="3314030" y="295728"/>
                  <a:pt x="3306988" y="295728"/>
                  <a:pt x="3302294" y="298075"/>
                </a:cubicBezTo>
                <a:cubicBezTo>
                  <a:pt x="3292906" y="298075"/>
                  <a:pt x="3281171" y="300422"/>
                  <a:pt x="3271783" y="300422"/>
                </a:cubicBezTo>
                <a:cubicBezTo>
                  <a:pt x="3264742" y="300422"/>
                  <a:pt x="3257701" y="302769"/>
                  <a:pt x="3253007" y="302769"/>
                </a:cubicBezTo>
                <a:cubicBezTo>
                  <a:pt x="3248312" y="302769"/>
                  <a:pt x="3243618" y="305116"/>
                  <a:pt x="3238924" y="305116"/>
                </a:cubicBezTo>
                <a:cubicBezTo>
                  <a:pt x="3236577" y="302769"/>
                  <a:pt x="3234230" y="302769"/>
                  <a:pt x="3231883" y="300422"/>
                </a:cubicBezTo>
                <a:cubicBezTo>
                  <a:pt x="3217801" y="293381"/>
                  <a:pt x="3206066" y="286340"/>
                  <a:pt x="3191983" y="279299"/>
                </a:cubicBezTo>
                <a:cubicBezTo>
                  <a:pt x="3182595" y="274604"/>
                  <a:pt x="3175554" y="269910"/>
                  <a:pt x="3166166" y="265216"/>
                </a:cubicBezTo>
                <a:cubicBezTo>
                  <a:pt x="3152083" y="258175"/>
                  <a:pt x="3138001" y="251134"/>
                  <a:pt x="3126266" y="244093"/>
                </a:cubicBezTo>
                <a:cubicBezTo>
                  <a:pt x="3116878" y="239399"/>
                  <a:pt x="3109837" y="234705"/>
                  <a:pt x="3100449" y="232358"/>
                </a:cubicBezTo>
                <a:cubicBezTo>
                  <a:pt x="3086366" y="225316"/>
                  <a:pt x="3072284" y="218275"/>
                  <a:pt x="3058202" y="211234"/>
                </a:cubicBezTo>
                <a:cubicBezTo>
                  <a:pt x="3051160" y="208887"/>
                  <a:pt x="3044119" y="204193"/>
                  <a:pt x="3034731" y="201846"/>
                </a:cubicBezTo>
                <a:cubicBezTo>
                  <a:pt x="3030037" y="199499"/>
                  <a:pt x="3022996" y="197152"/>
                  <a:pt x="3018302" y="194805"/>
                </a:cubicBezTo>
                <a:cubicBezTo>
                  <a:pt x="3018302" y="192458"/>
                  <a:pt x="3018302" y="190111"/>
                  <a:pt x="3020649" y="187764"/>
                </a:cubicBezTo>
                <a:cubicBezTo>
                  <a:pt x="3020649" y="185417"/>
                  <a:pt x="3022996" y="183070"/>
                  <a:pt x="3022996" y="180723"/>
                </a:cubicBezTo>
                <a:cubicBezTo>
                  <a:pt x="3022996" y="178376"/>
                  <a:pt x="3025343" y="176028"/>
                  <a:pt x="3025343" y="171334"/>
                </a:cubicBezTo>
                <a:cubicBezTo>
                  <a:pt x="3025343" y="168987"/>
                  <a:pt x="3027690" y="166640"/>
                  <a:pt x="3027690" y="164293"/>
                </a:cubicBezTo>
                <a:cubicBezTo>
                  <a:pt x="3027690" y="161946"/>
                  <a:pt x="3030037" y="159599"/>
                  <a:pt x="3030037" y="157252"/>
                </a:cubicBezTo>
                <a:cubicBezTo>
                  <a:pt x="3030037" y="154905"/>
                  <a:pt x="3032384" y="152558"/>
                  <a:pt x="3032384" y="152558"/>
                </a:cubicBezTo>
                <a:cubicBezTo>
                  <a:pt x="3032384" y="150211"/>
                  <a:pt x="3034731" y="147864"/>
                  <a:pt x="3034731" y="145517"/>
                </a:cubicBezTo>
                <a:cubicBezTo>
                  <a:pt x="3034731" y="143170"/>
                  <a:pt x="3037078" y="143170"/>
                  <a:pt x="3037078" y="140823"/>
                </a:cubicBezTo>
                <a:cubicBezTo>
                  <a:pt x="3039425" y="140823"/>
                  <a:pt x="3041772" y="143170"/>
                  <a:pt x="3044119" y="143170"/>
                </a:cubicBezTo>
                <a:cubicBezTo>
                  <a:pt x="3053508" y="143170"/>
                  <a:pt x="3060548" y="138476"/>
                  <a:pt x="3062896" y="129088"/>
                </a:cubicBezTo>
                <a:cubicBezTo>
                  <a:pt x="3074631" y="133782"/>
                  <a:pt x="3086366" y="136129"/>
                  <a:pt x="3100449" y="140823"/>
                </a:cubicBezTo>
                <a:cubicBezTo>
                  <a:pt x="3102795" y="140823"/>
                  <a:pt x="3107489" y="143170"/>
                  <a:pt x="3114531" y="145517"/>
                </a:cubicBezTo>
                <a:close/>
                <a:moveTo>
                  <a:pt x="3396176" y="295728"/>
                </a:moveTo>
                <a:cubicBezTo>
                  <a:pt x="3403217" y="295728"/>
                  <a:pt x="3407911" y="295728"/>
                  <a:pt x="3414953" y="298075"/>
                </a:cubicBezTo>
                <a:cubicBezTo>
                  <a:pt x="3419647" y="298075"/>
                  <a:pt x="3424341" y="298075"/>
                  <a:pt x="3429035" y="298075"/>
                </a:cubicBezTo>
                <a:cubicBezTo>
                  <a:pt x="3433729" y="298075"/>
                  <a:pt x="3438423" y="298075"/>
                  <a:pt x="3440770" y="300422"/>
                </a:cubicBezTo>
                <a:cubicBezTo>
                  <a:pt x="3447811" y="300422"/>
                  <a:pt x="3452505" y="302769"/>
                  <a:pt x="3459546" y="302769"/>
                </a:cubicBezTo>
                <a:cubicBezTo>
                  <a:pt x="3461894" y="302769"/>
                  <a:pt x="3461894" y="302769"/>
                  <a:pt x="3464241" y="302769"/>
                </a:cubicBezTo>
                <a:cubicBezTo>
                  <a:pt x="3466588" y="302769"/>
                  <a:pt x="3468935" y="302769"/>
                  <a:pt x="3471282" y="302769"/>
                </a:cubicBezTo>
                <a:cubicBezTo>
                  <a:pt x="3471282" y="302769"/>
                  <a:pt x="3471282" y="305116"/>
                  <a:pt x="3471282" y="305116"/>
                </a:cubicBezTo>
                <a:cubicBezTo>
                  <a:pt x="3471282" y="316851"/>
                  <a:pt x="3480670" y="326239"/>
                  <a:pt x="3492405" y="326239"/>
                </a:cubicBezTo>
                <a:cubicBezTo>
                  <a:pt x="3494752" y="326239"/>
                  <a:pt x="3497099" y="326239"/>
                  <a:pt x="3499446" y="323892"/>
                </a:cubicBezTo>
                <a:cubicBezTo>
                  <a:pt x="3501793" y="326239"/>
                  <a:pt x="3504140" y="328586"/>
                  <a:pt x="3506487" y="328586"/>
                </a:cubicBezTo>
                <a:cubicBezTo>
                  <a:pt x="3508834" y="330934"/>
                  <a:pt x="3511182" y="333281"/>
                  <a:pt x="3513528" y="335628"/>
                </a:cubicBezTo>
                <a:cubicBezTo>
                  <a:pt x="3527611" y="349710"/>
                  <a:pt x="3541693" y="361445"/>
                  <a:pt x="3555775" y="375527"/>
                </a:cubicBezTo>
                <a:cubicBezTo>
                  <a:pt x="3555775" y="375527"/>
                  <a:pt x="3558123" y="377874"/>
                  <a:pt x="3558123" y="377874"/>
                </a:cubicBezTo>
                <a:cubicBezTo>
                  <a:pt x="3572205" y="391957"/>
                  <a:pt x="3586287" y="408386"/>
                  <a:pt x="3600369" y="422468"/>
                </a:cubicBezTo>
                <a:cubicBezTo>
                  <a:pt x="3602716" y="424815"/>
                  <a:pt x="3602716" y="424815"/>
                  <a:pt x="3605064" y="427162"/>
                </a:cubicBezTo>
                <a:cubicBezTo>
                  <a:pt x="3609758" y="431857"/>
                  <a:pt x="3612104" y="436551"/>
                  <a:pt x="3616799" y="441245"/>
                </a:cubicBezTo>
                <a:cubicBezTo>
                  <a:pt x="3621493" y="448286"/>
                  <a:pt x="3626187" y="452980"/>
                  <a:pt x="3630881" y="460021"/>
                </a:cubicBezTo>
                <a:cubicBezTo>
                  <a:pt x="3633228" y="462368"/>
                  <a:pt x="3633228" y="464715"/>
                  <a:pt x="3635575" y="467062"/>
                </a:cubicBezTo>
                <a:cubicBezTo>
                  <a:pt x="3633228" y="469409"/>
                  <a:pt x="3633228" y="471756"/>
                  <a:pt x="3630881" y="474103"/>
                </a:cubicBezTo>
                <a:cubicBezTo>
                  <a:pt x="3623840" y="471756"/>
                  <a:pt x="3619146" y="469409"/>
                  <a:pt x="3612104" y="467062"/>
                </a:cubicBezTo>
                <a:cubicBezTo>
                  <a:pt x="3607410" y="464715"/>
                  <a:pt x="3600369" y="462368"/>
                  <a:pt x="3595675" y="462368"/>
                </a:cubicBezTo>
                <a:cubicBezTo>
                  <a:pt x="3583940" y="457674"/>
                  <a:pt x="3569858" y="455327"/>
                  <a:pt x="3558123" y="450633"/>
                </a:cubicBezTo>
                <a:cubicBezTo>
                  <a:pt x="3553428" y="448286"/>
                  <a:pt x="3546387" y="448286"/>
                  <a:pt x="3541693" y="445939"/>
                </a:cubicBezTo>
                <a:cubicBezTo>
                  <a:pt x="3525264" y="441245"/>
                  <a:pt x="3511182" y="438898"/>
                  <a:pt x="3494752" y="434204"/>
                </a:cubicBezTo>
                <a:cubicBezTo>
                  <a:pt x="3492405" y="434204"/>
                  <a:pt x="3490058" y="431857"/>
                  <a:pt x="3485364" y="431857"/>
                </a:cubicBezTo>
                <a:cubicBezTo>
                  <a:pt x="3473629" y="429510"/>
                  <a:pt x="3459546" y="427162"/>
                  <a:pt x="3447811" y="424815"/>
                </a:cubicBezTo>
                <a:cubicBezTo>
                  <a:pt x="3447811" y="424815"/>
                  <a:pt x="3447811" y="422468"/>
                  <a:pt x="3447811" y="422468"/>
                </a:cubicBezTo>
                <a:cubicBezTo>
                  <a:pt x="3447811" y="410733"/>
                  <a:pt x="3438423" y="401345"/>
                  <a:pt x="3426688" y="401345"/>
                </a:cubicBezTo>
                <a:cubicBezTo>
                  <a:pt x="3424341" y="401345"/>
                  <a:pt x="3419647" y="401345"/>
                  <a:pt x="3417300" y="403692"/>
                </a:cubicBezTo>
                <a:cubicBezTo>
                  <a:pt x="3414953" y="398998"/>
                  <a:pt x="3412605" y="394304"/>
                  <a:pt x="3410259" y="389610"/>
                </a:cubicBezTo>
                <a:cubicBezTo>
                  <a:pt x="3407911" y="387263"/>
                  <a:pt x="3405565" y="382569"/>
                  <a:pt x="3405565" y="380222"/>
                </a:cubicBezTo>
                <a:cubicBezTo>
                  <a:pt x="3400870" y="373180"/>
                  <a:pt x="3396176" y="366139"/>
                  <a:pt x="3393829" y="359098"/>
                </a:cubicBezTo>
                <a:cubicBezTo>
                  <a:pt x="3391482" y="356751"/>
                  <a:pt x="3389135" y="352057"/>
                  <a:pt x="3386788" y="349710"/>
                </a:cubicBezTo>
                <a:cubicBezTo>
                  <a:pt x="3382094" y="342669"/>
                  <a:pt x="3377400" y="335628"/>
                  <a:pt x="3372706" y="328586"/>
                </a:cubicBezTo>
                <a:cubicBezTo>
                  <a:pt x="3370359" y="326239"/>
                  <a:pt x="3370359" y="323892"/>
                  <a:pt x="3368012" y="321545"/>
                </a:cubicBezTo>
                <a:cubicBezTo>
                  <a:pt x="3360970" y="312157"/>
                  <a:pt x="3356276" y="305116"/>
                  <a:pt x="3349235" y="295728"/>
                </a:cubicBezTo>
                <a:cubicBezTo>
                  <a:pt x="3349235" y="295728"/>
                  <a:pt x="3349235" y="295728"/>
                  <a:pt x="3349235" y="293381"/>
                </a:cubicBezTo>
                <a:cubicBezTo>
                  <a:pt x="3356276" y="293381"/>
                  <a:pt x="3363318" y="293381"/>
                  <a:pt x="3370359" y="293381"/>
                </a:cubicBezTo>
                <a:cubicBezTo>
                  <a:pt x="3375053" y="295728"/>
                  <a:pt x="3386788" y="295728"/>
                  <a:pt x="3396176" y="295728"/>
                </a:cubicBezTo>
                <a:close/>
                <a:moveTo>
                  <a:pt x="3694251" y="495227"/>
                </a:moveTo>
                <a:cubicBezTo>
                  <a:pt x="3703639" y="497574"/>
                  <a:pt x="3713027" y="499921"/>
                  <a:pt x="3722416" y="502268"/>
                </a:cubicBezTo>
                <a:cubicBezTo>
                  <a:pt x="3722416" y="502268"/>
                  <a:pt x="3724763" y="502268"/>
                  <a:pt x="3724763" y="502268"/>
                </a:cubicBezTo>
                <a:cubicBezTo>
                  <a:pt x="3809256" y="528085"/>
                  <a:pt x="3893750" y="567985"/>
                  <a:pt x="3973550" y="617273"/>
                </a:cubicBezTo>
                <a:cubicBezTo>
                  <a:pt x="3989979" y="631355"/>
                  <a:pt x="4008755" y="645438"/>
                  <a:pt x="4025185" y="661867"/>
                </a:cubicBezTo>
                <a:cubicBezTo>
                  <a:pt x="4029879" y="664214"/>
                  <a:pt x="4032226" y="668908"/>
                  <a:pt x="4036920" y="671255"/>
                </a:cubicBezTo>
                <a:cubicBezTo>
                  <a:pt x="4048655" y="680643"/>
                  <a:pt x="4058043" y="690032"/>
                  <a:pt x="4069778" y="699420"/>
                </a:cubicBezTo>
                <a:cubicBezTo>
                  <a:pt x="4076820" y="704114"/>
                  <a:pt x="4081514" y="711155"/>
                  <a:pt x="4088555" y="715849"/>
                </a:cubicBezTo>
                <a:cubicBezTo>
                  <a:pt x="4097943" y="725237"/>
                  <a:pt x="4107331" y="734626"/>
                  <a:pt x="4116719" y="741667"/>
                </a:cubicBezTo>
                <a:cubicBezTo>
                  <a:pt x="4123761" y="748708"/>
                  <a:pt x="4130802" y="755749"/>
                  <a:pt x="4140190" y="762790"/>
                </a:cubicBezTo>
                <a:cubicBezTo>
                  <a:pt x="4147231" y="769831"/>
                  <a:pt x="4156619" y="779219"/>
                  <a:pt x="4163660" y="786261"/>
                </a:cubicBezTo>
                <a:cubicBezTo>
                  <a:pt x="4177743" y="800343"/>
                  <a:pt x="4191825" y="816772"/>
                  <a:pt x="4205907" y="833202"/>
                </a:cubicBezTo>
                <a:cubicBezTo>
                  <a:pt x="4210601" y="837896"/>
                  <a:pt x="4212948" y="842590"/>
                  <a:pt x="4217643" y="844937"/>
                </a:cubicBezTo>
                <a:cubicBezTo>
                  <a:pt x="4227031" y="854325"/>
                  <a:pt x="4234072" y="863713"/>
                  <a:pt x="4243460" y="873101"/>
                </a:cubicBezTo>
                <a:cubicBezTo>
                  <a:pt x="4243460" y="873101"/>
                  <a:pt x="4243460" y="873101"/>
                  <a:pt x="4243460" y="873101"/>
                </a:cubicBezTo>
                <a:cubicBezTo>
                  <a:pt x="4241113" y="870754"/>
                  <a:pt x="4238766" y="870754"/>
                  <a:pt x="4236419" y="868407"/>
                </a:cubicBezTo>
                <a:cubicBezTo>
                  <a:pt x="4231725" y="863713"/>
                  <a:pt x="4224684" y="859019"/>
                  <a:pt x="4219990" y="854325"/>
                </a:cubicBezTo>
                <a:cubicBezTo>
                  <a:pt x="4215296" y="849631"/>
                  <a:pt x="4210601" y="844937"/>
                  <a:pt x="4205907" y="842590"/>
                </a:cubicBezTo>
                <a:cubicBezTo>
                  <a:pt x="4201213" y="837896"/>
                  <a:pt x="4194172" y="833202"/>
                  <a:pt x="4189478" y="828507"/>
                </a:cubicBezTo>
                <a:cubicBezTo>
                  <a:pt x="4184784" y="823813"/>
                  <a:pt x="4180090" y="819119"/>
                  <a:pt x="4175395" y="816772"/>
                </a:cubicBezTo>
                <a:cubicBezTo>
                  <a:pt x="4170701" y="812078"/>
                  <a:pt x="4163660" y="807384"/>
                  <a:pt x="4158966" y="805037"/>
                </a:cubicBezTo>
                <a:cubicBezTo>
                  <a:pt x="4154272" y="800343"/>
                  <a:pt x="4149578" y="797996"/>
                  <a:pt x="4142537" y="793302"/>
                </a:cubicBezTo>
                <a:cubicBezTo>
                  <a:pt x="4137843" y="788608"/>
                  <a:pt x="4130802" y="786261"/>
                  <a:pt x="4126108" y="781566"/>
                </a:cubicBezTo>
                <a:cubicBezTo>
                  <a:pt x="4121414" y="776872"/>
                  <a:pt x="4114372" y="774525"/>
                  <a:pt x="4109678" y="769831"/>
                </a:cubicBezTo>
                <a:cubicBezTo>
                  <a:pt x="4104984" y="765137"/>
                  <a:pt x="4097943" y="762790"/>
                  <a:pt x="4093249" y="758096"/>
                </a:cubicBezTo>
                <a:cubicBezTo>
                  <a:pt x="4088555" y="753402"/>
                  <a:pt x="4081514" y="751055"/>
                  <a:pt x="4076820" y="746361"/>
                </a:cubicBezTo>
                <a:cubicBezTo>
                  <a:pt x="4072126" y="744014"/>
                  <a:pt x="4067432" y="739320"/>
                  <a:pt x="4060390" y="736973"/>
                </a:cubicBezTo>
                <a:cubicBezTo>
                  <a:pt x="4055696" y="732279"/>
                  <a:pt x="4048655" y="729931"/>
                  <a:pt x="4043961" y="725237"/>
                </a:cubicBezTo>
                <a:cubicBezTo>
                  <a:pt x="4039267" y="722890"/>
                  <a:pt x="4034573" y="718196"/>
                  <a:pt x="4027532" y="715849"/>
                </a:cubicBezTo>
                <a:cubicBezTo>
                  <a:pt x="4020491" y="711155"/>
                  <a:pt x="4015797" y="708808"/>
                  <a:pt x="4008755" y="706461"/>
                </a:cubicBezTo>
                <a:cubicBezTo>
                  <a:pt x="4004061" y="704114"/>
                  <a:pt x="3999367" y="699420"/>
                  <a:pt x="3992326" y="697073"/>
                </a:cubicBezTo>
                <a:cubicBezTo>
                  <a:pt x="3985285" y="694726"/>
                  <a:pt x="3980591" y="690032"/>
                  <a:pt x="3973550" y="687685"/>
                </a:cubicBezTo>
                <a:cubicBezTo>
                  <a:pt x="3968856" y="685338"/>
                  <a:pt x="3964161" y="682991"/>
                  <a:pt x="3957120" y="678296"/>
                </a:cubicBezTo>
                <a:cubicBezTo>
                  <a:pt x="3952426" y="675949"/>
                  <a:pt x="3947732" y="673602"/>
                  <a:pt x="3943038" y="671255"/>
                </a:cubicBezTo>
                <a:cubicBezTo>
                  <a:pt x="3943038" y="671255"/>
                  <a:pt x="3943038" y="671255"/>
                  <a:pt x="3940691" y="668908"/>
                </a:cubicBezTo>
                <a:cubicBezTo>
                  <a:pt x="3933650" y="664214"/>
                  <a:pt x="3924262" y="657173"/>
                  <a:pt x="3917220" y="652479"/>
                </a:cubicBezTo>
                <a:cubicBezTo>
                  <a:pt x="3910180" y="647785"/>
                  <a:pt x="3900791" y="640744"/>
                  <a:pt x="3893750" y="636050"/>
                </a:cubicBezTo>
                <a:cubicBezTo>
                  <a:pt x="3886709" y="631355"/>
                  <a:pt x="3877321" y="624314"/>
                  <a:pt x="3870279" y="619620"/>
                </a:cubicBezTo>
                <a:cubicBezTo>
                  <a:pt x="3863239" y="614926"/>
                  <a:pt x="3853850" y="607885"/>
                  <a:pt x="3846809" y="603191"/>
                </a:cubicBezTo>
                <a:cubicBezTo>
                  <a:pt x="3839768" y="598497"/>
                  <a:pt x="3830380" y="593803"/>
                  <a:pt x="3823339" y="586762"/>
                </a:cubicBezTo>
                <a:cubicBezTo>
                  <a:pt x="3816298" y="582068"/>
                  <a:pt x="3806909" y="575026"/>
                  <a:pt x="3799868" y="570332"/>
                </a:cubicBezTo>
                <a:cubicBezTo>
                  <a:pt x="3792827" y="565638"/>
                  <a:pt x="3783439" y="560944"/>
                  <a:pt x="3776398" y="556250"/>
                </a:cubicBezTo>
                <a:cubicBezTo>
                  <a:pt x="3767010" y="551556"/>
                  <a:pt x="3759968" y="546862"/>
                  <a:pt x="3750580" y="539821"/>
                </a:cubicBezTo>
                <a:cubicBezTo>
                  <a:pt x="3743539" y="535127"/>
                  <a:pt x="3734151" y="530433"/>
                  <a:pt x="3724763" y="525738"/>
                </a:cubicBezTo>
                <a:cubicBezTo>
                  <a:pt x="3715375" y="521044"/>
                  <a:pt x="3708333" y="516350"/>
                  <a:pt x="3698945" y="511656"/>
                </a:cubicBezTo>
                <a:cubicBezTo>
                  <a:pt x="3691904" y="506962"/>
                  <a:pt x="3682516" y="502268"/>
                  <a:pt x="3673128" y="497574"/>
                </a:cubicBezTo>
                <a:cubicBezTo>
                  <a:pt x="3668434" y="495227"/>
                  <a:pt x="3666086" y="492880"/>
                  <a:pt x="3661392" y="490533"/>
                </a:cubicBezTo>
                <a:cubicBezTo>
                  <a:pt x="3661392" y="490533"/>
                  <a:pt x="3661392" y="488186"/>
                  <a:pt x="3663740" y="488186"/>
                </a:cubicBezTo>
                <a:cubicBezTo>
                  <a:pt x="3670781" y="490533"/>
                  <a:pt x="3677822" y="490533"/>
                  <a:pt x="3682516" y="492880"/>
                </a:cubicBezTo>
                <a:cubicBezTo>
                  <a:pt x="3687210" y="492880"/>
                  <a:pt x="3689557" y="492880"/>
                  <a:pt x="3694251" y="495227"/>
                </a:cubicBezTo>
                <a:close/>
                <a:moveTo>
                  <a:pt x="4299789" y="952901"/>
                </a:moveTo>
                <a:cubicBezTo>
                  <a:pt x="4306830" y="962289"/>
                  <a:pt x="4316218" y="971677"/>
                  <a:pt x="4323260" y="983412"/>
                </a:cubicBezTo>
                <a:cubicBezTo>
                  <a:pt x="4327954" y="990454"/>
                  <a:pt x="4332648" y="995148"/>
                  <a:pt x="4337342" y="1002189"/>
                </a:cubicBezTo>
                <a:cubicBezTo>
                  <a:pt x="4344383" y="1011577"/>
                  <a:pt x="4351424" y="1020965"/>
                  <a:pt x="4358465" y="1030353"/>
                </a:cubicBezTo>
                <a:cubicBezTo>
                  <a:pt x="4363159" y="1037394"/>
                  <a:pt x="4367854" y="1044436"/>
                  <a:pt x="4372548" y="1051477"/>
                </a:cubicBezTo>
                <a:cubicBezTo>
                  <a:pt x="4379589" y="1060865"/>
                  <a:pt x="4384283" y="1070253"/>
                  <a:pt x="4391324" y="1079641"/>
                </a:cubicBezTo>
                <a:cubicBezTo>
                  <a:pt x="4396018" y="1086683"/>
                  <a:pt x="4400712" y="1093724"/>
                  <a:pt x="4405406" y="1100765"/>
                </a:cubicBezTo>
                <a:cubicBezTo>
                  <a:pt x="4412447" y="1110153"/>
                  <a:pt x="4417141" y="1119541"/>
                  <a:pt x="4424183" y="1128929"/>
                </a:cubicBezTo>
                <a:cubicBezTo>
                  <a:pt x="4428877" y="1135970"/>
                  <a:pt x="4433571" y="1143012"/>
                  <a:pt x="4438265" y="1150053"/>
                </a:cubicBezTo>
                <a:cubicBezTo>
                  <a:pt x="4438265" y="1152400"/>
                  <a:pt x="4440612" y="1154747"/>
                  <a:pt x="4440612" y="1154747"/>
                </a:cubicBezTo>
                <a:cubicBezTo>
                  <a:pt x="4414795" y="1119541"/>
                  <a:pt x="4386630" y="1086683"/>
                  <a:pt x="4358465" y="1053824"/>
                </a:cubicBezTo>
                <a:cubicBezTo>
                  <a:pt x="4346730" y="1039742"/>
                  <a:pt x="4334995" y="1025659"/>
                  <a:pt x="4320913" y="1011577"/>
                </a:cubicBezTo>
                <a:cubicBezTo>
                  <a:pt x="4318566" y="1009230"/>
                  <a:pt x="4313872" y="1004536"/>
                  <a:pt x="4311524" y="1002189"/>
                </a:cubicBezTo>
                <a:cubicBezTo>
                  <a:pt x="4302136" y="992801"/>
                  <a:pt x="4292748" y="981065"/>
                  <a:pt x="4283360" y="971677"/>
                </a:cubicBezTo>
                <a:cubicBezTo>
                  <a:pt x="4278666" y="966983"/>
                  <a:pt x="4273972" y="962289"/>
                  <a:pt x="4269277" y="957595"/>
                </a:cubicBezTo>
                <a:cubicBezTo>
                  <a:pt x="4259889" y="948207"/>
                  <a:pt x="4252848" y="938819"/>
                  <a:pt x="4243460" y="931777"/>
                </a:cubicBezTo>
                <a:cubicBezTo>
                  <a:pt x="4238766" y="927083"/>
                  <a:pt x="4234072" y="922389"/>
                  <a:pt x="4227031" y="917695"/>
                </a:cubicBezTo>
                <a:cubicBezTo>
                  <a:pt x="4222337" y="913001"/>
                  <a:pt x="4219990" y="910654"/>
                  <a:pt x="4215296" y="905960"/>
                </a:cubicBezTo>
                <a:cubicBezTo>
                  <a:pt x="4217643" y="905960"/>
                  <a:pt x="4217643" y="903613"/>
                  <a:pt x="4219990" y="903613"/>
                </a:cubicBezTo>
                <a:cubicBezTo>
                  <a:pt x="4219990" y="903613"/>
                  <a:pt x="4222337" y="903613"/>
                  <a:pt x="4222337" y="901266"/>
                </a:cubicBezTo>
                <a:cubicBezTo>
                  <a:pt x="4224684" y="901266"/>
                  <a:pt x="4227031" y="898919"/>
                  <a:pt x="4229378" y="898919"/>
                </a:cubicBezTo>
                <a:cubicBezTo>
                  <a:pt x="4229378" y="898919"/>
                  <a:pt x="4229378" y="898919"/>
                  <a:pt x="4229378" y="898919"/>
                </a:cubicBezTo>
                <a:cubicBezTo>
                  <a:pt x="4231725" y="908307"/>
                  <a:pt x="4238766" y="913001"/>
                  <a:pt x="4248154" y="913001"/>
                </a:cubicBezTo>
                <a:cubicBezTo>
                  <a:pt x="4252848" y="913001"/>
                  <a:pt x="4257542" y="910654"/>
                  <a:pt x="4259889" y="908307"/>
                </a:cubicBezTo>
                <a:cubicBezTo>
                  <a:pt x="4266931" y="917695"/>
                  <a:pt x="4276319" y="927083"/>
                  <a:pt x="4283360" y="938819"/>
                </a:cubicBezTo>
                <a:cubicBezTo>
                  <a:pt x="4292748" y="941166"/>
                  <a:pt x="4295095" y="945860"/>
                  <a:pt x="4299789" y="952901"/>
                </a:cubicBezTo>
                <a:close/>
                <a:moveTo>
                  <a:pt x="4487553" y="1218117"/>
                </a:moveTo>
                <a:cubicBezTo>
                  <a:pt x="4492247" y="1225158"/>
                  <a:pt x="4496941" y="1229852"/>
                  <a:pt x="4499288" y="1236893"/>
                </a:cubicBezTo>
                <a:cubicBezTo>
                  <a:pt x="4506329" y="1246282"/>
                  <a:pt x="4511023" y="1253323"/>
                  <a:pt x="4518065" y="1262711"/>
                </a:cubicBezTo>
                <a:cubicBezTo>
                  <a:pt x="4522759" y="1267405"/>
                  <a:pt x="4525106" y="1274446"/>
                  <a:pt x="4529800" y="1279140"/>
                </a:cubicBezTo>
                <a:cubicBezTo>
                  <a:pt x="4534494" y="1288529"/>
                  <a:pt x="4541535" y="1297917"/>
                  <a:pt x="4546229" y="1304958"/>
                </a:cubicBezTo>
                <a:cubicBezTo>
                  <a:pt x="4550923" y="1309652"/>
                  <a:pt x="4553270" y="1316693"/>
                  <a:pt x="4557964" y="1321387"/>
                </a:cubicBezTo>
                <a:cubicBezTo>
                  <a:pt x="4557964" y="1323734"/>
                  <a:pt x="4560311" y="1326081"/>
                  <a:pt x="4560311" y="1326081"/>
                </a:cubicBezTo>
                <a:cubicBezTo>
                  <a:pt x="4557964" y="1328428"/>
                  <a:pt x="4557964" y="1333122"/>
                  <a:pt x="4557964" y="1335469"/>
                </a:cubicBezTo>
                <a:cubicBezTo>
                  <a:pt x="4557964" y="1347205"/>
                  <a:pt x="4567353" y="1356593"/>
                  <a:pt x="4579088" y="1356593"/>
                </a:cubicBezTo>
                <a:cubicBezTo>
                  <a:pt x="4579088" y="1356593"/>
                  <a:pt x="4579088" y="1356593"/>
                  <a:pt x="4581435" y="1356593"/>
                </a:cubicBezTo>
                <a:cubicBezTo>
                  <a:pt x="4583782" y="1358940"/>
                  <a:pt x="4586129" y="1361287"/>
                  <a:pt x="4586129" y="1365981"/>
                </a:cubicBezTo>
                <a:cubicBezTo>
                  <a:pt x="4590823" y="1373022"/>
                  <a:pt x="4595517" y="1382410"/>
                  <a:pt x="4600211" y="1389451"/>
                </a:cubicBezTo>
                <a:cubicBezTo>
                  <a:pt x="4600211" y="1391799"/>
                  <a:pt x="4602558" y="1394146"/>
                  <a:pt x="4602558" y="1396493"/>
                </a:cubicBezTo>
                <a:cubicBezTo>
                  <a:pt x="4607252" y="1405881"/>
                  <a:pt x="4609599" y="1415269"/>
                  <a:pt x="4614294" y="1424657"/>
                </a:cubicBezTo>
                <a:cubicBezTo>
                  <a:pt x="4616640" y="1431698"/>
                  <a:pt x="4618988" y="1436392"/>
                  <a:pt x="4621334" y="1443434"/>
                </a:cubicBezTo>
                <a:cubicBezTo>
                  <a:pt x="4623682" y="1450475"/>
                  <a:pt x="4626029" y="1459863"/>
                  <a:pt x="4630723" y="1466904"/>
                </a:cubicBezTo>
                <a:cubicBezTo>
                  <a:pt x="4630723" y="1466904"/>
                  <a:pt x="4630723" y="1466904"/>
                  <a:pt x="4630723" y="1466904"/>
                </a:cubicBezTo>
                <a:cubicBezTo>
                  <a:pt x="4628376" y="1462210"/>
                  <a:pt x="4623682" y="1457516"/>
                  <a:pt x="4621334" y="1450475"/>
                </a:cubicBezTo>
                <a:cubicBezTo>
                  <a:pt x="4616640" y="1441087"/>
                  <a:pt x="4609599" y="1434045"/>
                  <a:pt x="4604905" y="1424657"/>
                </a:cubicBezTo>
                <a:cubicBezTo>
                  <a:pt x="4602558" y="1419963"/>
                  <a:pt x="4597864" y="1415269"/>
                  <a:pt x="4595517" y="1410575"/>
                </a:cubicBezTo>
                <a:cubicBezTo>
                  <a:pt x="4590823" y="1403534"/>
                  <a:pt x="4586129" y="1398840"/>
                  <a:pt x="4581435" y="1391799"/>
                </a:cubicBezTo>
                <a:cubicBezTo>
                  <a:pt x="4581435" y="1391799"/>
                  <a:pt x="4581435" y="1389451"/>
                  <a:pt x="4581435" y="1389451"/>
                </a:cubicBezTo>
                <a:cubicBezTo>
                  <a:pt x="4576741" y="1377716"/>
                  <a:pt x="4569699" y="1365981"/>
                  <a:pt x="4565005" y="1354246"/>
                </a:cubicBezTo>
                <a:cubicBezTo>
                  <a:pt x="4562658" y="1349552"/>
                  <a:pt x="4560311" y="1342511"/>
                  <a:pt x="4555617" y="1337817"/>
                </a:cubicBezTo>
                <a:cubicBezTo>
                  <a:pt x="4546229" y="1321387"/>
                  <a:pt x="4536841" y="1302611"/>
                  <a:pt x="4527453" y="1286181"/>
                </a:cubicBezTo>
                <a:cubicBezTo>
                  <a:pt x="4518065" y="1269752"/>
                  <a:pt x="4508676" y="1250976"/>
                  <a:pt x="4499288" y="1234546"/>
                </a:cubicBezTo>
                <a:cubicBezTo>
                  <a:pt x="4494594" y="1227505"/>
                  <a:pt x="4492247" y="1222811"/>
                  <a:pt x="4487553" y="1215770"/>
                </a:cubicBezTo>
                <a:cubicBezTo>
                  <a:pt x="4482859" y="1206382"/>
                  <a:pt x="4478165" y="1199341"/>
                  <a:pt x="4471124" y="1189953"/>
                </a:cubicBezTo>
                <a:cubicBezTo>
                  <a:pt x="4471124" y="1189953"/>
                  <a:pt x="4471124" y="1192300"/>
                  <a:pt x="4473471" y="1192300"/>
                </a:cubicBezTo>
                <a:cubicBezTo>
                  <a:pt x="4475818" y="1201688"/>
                  <a:pt x="4480512" y="1211076"/>
                  <a:pt x="4487553" y="1218117"/>
                </a:cubicBezTo>
                <a:close/>
                <a:moveTo>
                  <a:pt x="4616640" y="1412922"/>
                </a:moveTo>
                <a:cubicBezTo>
                  <a:pt x="4621334" y="1424657"/>
                  <a:pt x="4628376" y="1434045"/>
                  <a:pt x="4633070" y="1445781"/>
                </a:cubicBezTo>
                <a:cubicBezTo>
                  <a:pt x="4637764" y="1455169"/>
                  <a:pt x="4642458" y="1464557"/>
                  <a:pt x="4647152" y="1473945"/>
                </a:cubicBezTo>
                <a:cubicBezTo>
                  <a:pt x="4651846" y="1483333"/>
                  <a:pt x="4656540" y="1492722"/>
                  <a:pt x="4658887" y="1502110"/>
                </a:cubicBezTo>
                <a:cubicBezTo>
                  <a:pt x="4656540" y="1499763"/>
                  <a:pt x="4656540" y="1495069"/>
                  <a:pt x="4654193" y="1492722"/>
                </a:cubicBezTo>
                <a:cubicBezTo>
                  <a:pt x="4651846" y="1488027"/>
                  <a:pt x="4649499" y="1483333"/>
                  <a:pt x="4647152" y="1478639"/>
                </a:cubicBezTo>
                <a:cubicBezTo>
                  <a:pt x="4637764" y="1462210"/>
                  <a:pt x="4628376" y="1443434"/>
                  <a:pt x="4618988" y="1427004"/>
                </a:cubicBezTo>
                <a:cubicBezTo>
                  <a:pt x="4611946" y="1408228"/>
                  <a:pt x="4602558" y="1391799"/>
                  <a:pt x="4593170" y="1373022"/>
                </a:cubicBezTo>
                <a:cubicBezTo>
                  <a:pt x="4593170" y="1373022"/>
                  <a:pt x="4593170" y="1373022"/>
                  <a:pt x="4593170" y="1370675"/>
                </a:cubicBezTo>
                <a:cubicBezTo>
                  <a:pt x="4595517" y="1375369"/>
                  <a:pt x="4597864" y="1380063"/>
                  <a:pt x="4600211" y="1384757"/>
                </a:cubicBezTo>
                <a:cubicBezTo>
                  <a:pt x="4607252" y="1394146"/>
                  <a:pt x="4611946" y="1403534"/>
                  <a:pt x="4616640" y="1412922"/>
                </a:cubicBezTo>
                <a:close/>
                <a:moveTo>
                  <a:pt x="4719911" y="1640586"/>
                </a:moveTo>
                <a:cubicBezTo>
                  <a:pt x="4722257" y="1647627"/>
                  <a:pt x="4724605" y="1652321"/>
                  <a:pt x="4726952" y="1659362"/>
                </a:cubicBezTo>
                <a:cubicBezTo>
                  <a:pt x="4729299" y="1664056"/>
                  <a:pt x="4731646" y="1668750"/>
                  <a:pt x="4731646" y="1673444"/>
                </a:cubicBezTo>
                <a:cubicBezTo>
                  <a:pt x="4729299" y="1666403"/>
                  <a:pt x="4726952" y="1661709"/>
                  <a:pt x="4724605" y="1654668"/>
                </a:cubicBezTo>
                <a:cubicBezTo>
                  <a:pt x="4722257" y="1649974"/>
                  <a:pt x="4719911" y="1645280"/>
                  <a:pt x="4719911" y="1640586"/>
                </a:cubicBezTo>
                <a:cubicBezTo>
                  <a:pt x="4717563" y="1640586"/>
                  <a:pt x="4717563" y="1638238"/>
                  <a:pt x="4717563" y="1635891"/>
                </a:cubicBezTo>
                <a:cubicBezTo>
                  <a:pt x="4712869" y="1626503"/>
                  <a:pt x="4710522" y="1614768"/>
                  <a:pt x="4705828" y="1605380"/>
                </a:cubicBezTo>
                <a:cubicBezTo>
                  <a:pt x="4705828" y="1607727"/>
                  <a:pt x="4708175" y="1610074"/>
                  <a:pt x="4708175" y="1612421"/>
                </a:cubicBezTo>
                <a:cubicBezTo>
                  <a:pt x="4710522" y="1621809"/>
                  <a:pt x="4715216" y="1631197"/>
                  <a:pt x="4719911" y="1640586"/>
                </a:cubicBezTo>
                <a:close/>
                <a:moveTo>
                  <a:pt x="4809098" y="2060707"/>
                </a:moveTo>
                <a:cubicBezTo>
                  <a:pt x="4809098" y="2063054"/>
                  <a:pt x="4809098" y="2063054"/>
                  <a:pt x="4809098" y="2060707"/>
                </a:cubicBezTo>
                <a:cubicBezTo>
                  <a:pt x="4809098" y="2077136"/>
                  <a:pt x="4809098" y="2088871"/>
                  <a:pt x="4809098" y="2102954"/>
                </a:cubicBezTo>
                <a:cubicBezTo>
                  <a:pt x="4809098" y="2100607"/>
                  <a:pt x="4809098" y="2098260"/>
                  <a:pt x="4809098" y="2098260"/>
                </a:cubicBezTo>
                <a:cubicBezTo>
                  <a:pt x="4809098" y="2093565"/>
                  <a:pt x="4809098" y="2086524"/>
                  <a:pt x="4809098" y="2081830"/>
                </a:cubicBezTo>
                <a:cubicBezTo>
                  <a:pt x="4809098" y="2074789"/>
                  <a:pt x="4809098" y="2067748"/>
                  <a:pt x="4806751" y="2063054"/>
                </a:cubicBezTo>
                <a:cubicBezTo>
                  <a:pt x="4806751" y="2058360"/>
                  <a:pt x="4806751" y="2053666"/>
                  <a:pt x="4806751" y="2046624"/>
                </a:cubicBezTo>
                <a:cubicBezTo>
                  <a:pt x="4806751" y="2039583"/>
                  <a:pt x="4806751" y="2034889"/>
                  <a:pt x="4804404" y="2027848"/>
                </a:cubicBezTo>
                <a:cubicBezTo>
                  <a:pt x="4804404" y="2023154"/>
                  <a:pt x="4804404" y="2018460"/>
                  <a:pt x="4802057" y="2013766"/>
                </a:cubicBezTo>
                <a:cubicBezTo>
                  <a:pt x="4802057" y="2006725"/>
                  <a:pt x="4802057" y="1999684"/>
                  <a:pt x="4799710" y="1994990"/>
                </a:cubicBezTo>
                <a:cubicBezTo>
                  <a:pt x="4799710" y="1992643"/>
                  <a:pt x="4799710" y="1990295"/>
                  <a:pt x="4799710" y="1985601"/>
                </a:cubicBezTo>
                <a:cubicBezTo>
                  <a:pt x="4802057" y="1990295"/>
                  <a:pt x="4806751" y="1992643"/>
                  <a:pt x="4811445" y="1992643"/>
                </a:cubicBezTo>
                <a:cubicBezTo>
                  <a:pt x="4811445" y="1994990"/>
                  <a:pt x="4811445" y="1997337"/>
                  <a:pt x="4811445" y="1999684"/>
                </a:cubicBezTo>
                <a:cubicBezTo>
                  <a:pt x="4811445" y="2002031"/>
                  <a:pt x="4811445" y="2004378"/>
                  <a:pt x="4811445" y="2004378"/>
                </a:cubicBezTo>
                <a:cubicBezTo>
                  <a:pt x="4811445" y="2009072"/>
                  <a:pt x="4811445" y="2011419"/>
                  <a:pt x="4811445" y="2016113"/>
                </a:cubicBezTo>
                <a:cubicBezTo>
                  <a:pt x="4811445" y="2016113"/>
                  <a:pt x="4811445" y="2016113"/>
                  <a:pt x="4811445" y="2016113"/>
                </a:cubicBezTo>
                <a:cubicBezTo>
                  <a:pt x="4809098" y="2018460"/>
                  <a:pt x="4806751" y="2023154"/>
                  <a:pt x="4806751" y="2027848"/>
                </a:cubicBezTo>
                <a:cubicBezTo>
                  <a:pt x="4806751" y="2032542"/>
                  <a:pt x="4809098" y="2034889"/>
                  <a:pt x="4809098" y="2037236"/>
                </a:cubicBezTo>
                <a:cubicBezTo>
                  <a:pt x="4809098" y="2037236"/>
                  <a:pt x="4809098" y="2039583"/>
                  <a:pt x="4809098" y="2039583"/>
                </a:cubicBezTo>
                <a:cubicBezTo>
                  <a:pt x="4809098" y="2048971"/>
                  <a:pt x="4809098" y="2056013"/>
                  <a:pt x="4809098" y="2060707"/>
                </a:cubicBezTo>
                <a:close/>
                <a:moveTo>
                  <a:pt x="4802057" y="2161630"/>
                </a:moveTo>
                <a:cubicBezTo>
                  <a:pt x="4804404" y="2185100"/>
                  <a:pt x="4809098" y="2208571"/>
                  <a:pt x="4809098" y="2232041"/>
                </a:cubicBezTo>
                <a:cubicBezTo>
                  <a:pt x="4809098" y="2232041"/>
                  <a:pt x="4809098" y="2232041"/>
                  <a:pt x="4809098" y="2232041"/>
                </a:cubicBezTo>
                <a:cubicBezTo>
                  <a:pt x="4811445" y="2246123"/>
                  <a:pt x="4811445" y="2262553"/>
                  <a:pt x="4811445" y="2276635"/>
                </a:cubicBezTo>
                <a:cubicBezTo>
                  <a:pt x="4811445" y="2276635"/>
                  <a:pt x="4809098" y="2276635"/>
                  <a:pt x="4809098" y="2276635"/>
                </a:cubicBezTo>
                <a:cubicBezTo>
                  <a:pt x="4809098" y="2276635"/>
                  <a:pt x="4809098" y="2276635"/>
                  <a:pt x="4809098" y="2276635"/>
                </a:cubicBezTo>
                <a:cubicBezTo>
                  <a:pt x="4806751" y="2257859"/>
                  <a:pt x="4806751" y="2239082"/>
                  <a:pt x="4804404" y="2220306"/>
                </a:cubicBezTo>
                <a:cubicBezTo>
                  <a:pt x="4804404" y="2213265"/>
                  <a:pt x="4802057" y="2206224"/>
                  <a:pt x="4802057" y="2196836"/>
                </a:cubicBezTo>
                <a:cubicBezTo>
                  <a:pt x="4799710" y="2180406"/>
                  <a:pt x="4797363" y="2161630"/>
                  <a:pt x="4795016" y="2145201"/>
                </a:cubicBezTo>
                <a:cubicBezTo>
                  <a:pt x="4797363" y="2147548"/>
                  <a:pt x="4799710" y="2147548"/>
                  <a:pt x="4799710" y="2149895"/>
                </a:cubicBezTo>
                <a:cubicBezTo>
                  <a:pt x="4799710" y="2149895"/>
                  <a:pt x="4799710" y="2152242"/>
                  <a:pt x="4799710" y="2152242"/>
                </a:cubicBezTo>
                <a:cubicBezTo>
                  <a:pt x="4799710" y="2156936"/>
                  <a:pt x="4802057" y="2159283"/>
                  <a:pt x="4802057" y="2161630"/>
                </a:cubicBezTo>
                <a:close/>
                <a:moveTo>
                  <a:pt x="4785628" y="2145201"/>
                </a:moveTo>
                <a:cubicBezTo>
                  <a:pt x="4783281" y="2131118"/>
                  <a:pt x="4778587" y="2119383"/>
                  <a:pt x="4776240" y="2105301"/>
                </a:cubicBezTo>
                <a:cubicBezTo>
                  <a:pt x="4776240" y="2102954"/>
                  <a:pt x="4773892" y="2100607"/>
                  <a:pt x="4773892" y="2098260"/>
                </a:cubicBezTo>
                <a:cubicBezTo>
                  <a:pt x="4769198" y="2084177"/>
                  <a:pt x="4766852" y="2072442"/>
                  <a:pt x="4762157" y="2060707"/>
                </a:cubicBezTo>
                <a:cubicBezTo>
                  <a:pt x="4762157" y="2060707"/>
                  <a:pt x="4762157" y="2060707"/>
                  <a:pt x="4762157" y="2060707"/>
                </a:cubicBezTo>
                <a:cubicBezTo>
                  <a:pt x="4757463" y="2048971"/>
                  <a:pt x="4752769" y="2037236"/>
                  <a:pt x="4748075" y="2025501"/>
                </a:cubicBezTo>
                <a:cubicBezTo>
                  <a:pt x="4748075" y="2023154"/>
                  <a:pt x="4745728" y="2020807"/>
                  <a:pt x="4745728" y="2018460"/>
                </a:cubicBezTo>
                <a:cubicBezTo>
                  <a:pt x="4741034" y="2006725"/>
                  <a:pt x="4736340" y="1997337"/>
                  <a:pt x="4731646" y="1985601"/>
                </a:cubicBezTo>
                <a:cubicBezTo>
                  <a:pt x="4731646" y="1983254"/>
                  <a:pt x="4729299" y="1980907"/>
                  <a:pt x="4729299" y="1980907"/>
                </a:cubicBezTo>
                <a:cubicBezTo>
                  <a:pt x="4724605" y="1971519"/>
                  <a:pt x="4719911" y="1962131"/>
                  <a:pt x="4715216" y="1952743"/>
                </a:cubicBezTo>
                <a:cubicBezTo>
                  <a:pt x="4715216" y="1950396"/>
                  <a:pt x="4712869" y="1950396"/>
                  <a:pt x="4712869" y="1948049"/>
                </a:cubicBezTo>
                <a:cubicBezTo>
                  <a:pt x="4708175" y="1938660"/>
                  <a:pt x="4701134" y="1929272"/>
                  <a:pt x="4696440" y="1919884"/>
                </a:cubicBezTo>
                <a:cubicBezTo>
                  <a:pt x="4694093" y="1917537"/>
                  <a:pt x="4694093" y="1915190"/>
                  <a:pt x="4691746" y="1915190"/>
                </a:cubicBezTo>
                <a:cubicBezTo>
                  <a:pt x="4689399" y="1912843"/>
                  <a:pt x="4687052" y="1908149"/>
                  <a:pt x="4684705" y="1905802"/>
                </a:cubicBezTo>
                <a:cubicBezTo>
                  <a:pt x="4689399" y="1901108"/>
                  <a:pt x="4691746" y="1896413"/>
                  <a:pt x="4691746" y="1889372"/>
                </a:cubicBezTo>
                <a:cubicBezTo>
                  <a:pt x="4691746" y="1877637"/>
                  <a:pt x="4682358" y="1868249"/>
                  <a:pt x="4670623" y="1868249"/>
                </a:cubicBezTo>
                <a:cubicBezTo>
                  <a:pt x="4670623" y="1868249"/>
                  <a:pt x="4668275" y="1868249"/>
                  <a:pt x="4668275" y="1868249"/>
                </a:cubicBezTo>
                <a:cubicBezTo>
                  <a:pt x="4665929" y="1856514"/>
                  <a:pt x="4665929" y="1847126"/>
                  <a:pt x="4663581" y="1837737"/>
                </a:cubicBezTo>
                <a:cubicBezTo>
                  <a:pt x="4663581" y="1835390"/>
                  <a:pt x="4663581" y="1833043"/>
                  <a:pt x="4663581" y="1830696"/>
                </a:cubicBezTo>
                <a:cubicBezTo>
                  <a:pt x="4663581" y="1826002"/>
                  <a:pt x="4661234" y="1821308"/>
                  <a:pt x="4661234" y="1816614"/>
                </a:cubicBezTo>
                <a:cubicBezTo>
                  <a:pt x="4661234" y="1811920"/>
                  <a:pt x="4658887" y="1807226"/>
                  <a:pt x="4658887" y="1802532"/>
                </a:cubicBezTo>
                <a:cubicBezTo>
                  <a:pt x="4658887" y="1800185"/>
                  <a:pt x="4658887" y="1797838"/>
                  <a:pt x="4658887" y="1795491"/>
                </a:cubicBezTo>
                <a:cubicBezTo>
                  <a:pt x="4658887" y="1795491"/>
                  <a:pt x="4658887" y="1795491"/>
                  <a:pt x="4658887" y="1795491"/>
                </a:cubicBezTo>
                <a:cubicBezTo>
                  <a:pt x="4661234" y="1795491"/>
                  <a:pt x="4663581" y="1795491"/>
                  <a:pt x="4663581" y="1793144"/>
                </a:cubicBezTo>
                <a:cubicBezTo>
                  <a:pt x="4670623" y="1804879"/>
                  <a:pt x="4675317" y="1816614"/>
                  <a:pt x="4682358" y="1828349"/>
                </a:cubicBezTo>
                <a:cubicBezTo>
                  <a:pt x="4684705" y="1833043"/>
                  <a:pt x="4687052" y="1837737"/>
                  <a:pt x="4689399" y="1842432"/>
                </a:cubicBezTo>
                <a:cubicBezTo>
                  <a:pt x="4696440" y="1854167"/>
                  <a:pt x="4701134" y="1868249"/>
                  <a:pt x="4708175" y="1882331"/>
                </a:cubicBezTo>
                <a:cubicBezTo>
                  <a:pt x="4710522" y="1889372"/>
                  <a:pt x="4712869" y="1896413"/>
                  <a:pt x="4717563" y="1901108"/>
                </a:cubicBezTo>
                <a:cubicBezTo>
                  <a:pt x="4722257" y="1912843"/>
                  <a:pt x="4726952" y="1926925"/>
                  <a:pt x="4731646" y="1938660"/>
                </a:cubicBezTo>
                <a:cubicBezTo>
                  <a:pt x="4733993" y="1945702"/>
                  <a:pt x="4736340" y="1952743"/>
                  <a:pt x="4738687" y="1959784"/>
                </a:cubicBezTo>
                <a:cubicBezTo>
                  <a:pt x="4743381" y="1973866"/>
                  <a:pt x="4748075" y="1987948"/>
                  <a:pt x="4752769" y="2002031"/>
                </a:cubicBezTo>
                <a:cubicBezTo>
                  <a:pt x="4755116" y="2006725"/>
                  <a:pt x="4757463" y="2013766"/>
                  <a:pt x="4757463" y="2018460"/>
                </a:cubicBezTo>
                <a:cubicBezTo>
                  <a:pt x="4764504" y="2039583"/>
                  <a:pt x="4769198" y="2058360"/>
                  <a:pt x="4773892" y="2079483"/>
                </a:cubicBezTo>
                <a:cubicBezTo>
                  <a:pt x="4773892" y="2081830"/>
                  <a:pt x="4776240" y="2086524"/>
                  <a:pt x="4776240" y="2088871"/>
                </a:cubicBezTo>
                <a:cubicBezTo>
                  <a:pt x="4778587" y="2107648"/>
                  <a:pt x="4783281" y="2126424"/>
                  <a:pt x="4785628" y="2145201"/>
                </a:cubicBezTo>
                <a:cubicBezTo>
                  <a:pt x="4787975" y="2152242"/>
                  <a:pt x="4790322" y="2159283"/>
                  <a:pt x="4790322" y="2166324"/>
                </a:cubicBezTo>
                <a:cubicBezTo>
                  <a:pt x="4790322" y="2171018"/>
                  <a:pt x="4792669" y="2175712"/>
                  <a:pt x="4792669" y="2180406"/>
                </a:cubicBezTo>
                <a:cubicBezTo>
                  <a:pt x="4790322" y="2168671"/>
                  <a:pt x="4787975" y="2159283"/>
                  <a:pt x="4785628" y="2149895"/>
                </a:cubicBezTo>
                <a:cubicBezTo>
                  <a:pt x="4785628" y="2147548"/>
                  <a:pt x="4785628" y="2147548"/>
                  <a:pt x="4785628" y="2145201"/>
                </a:cubicBezTo>
                <a:close/>
                <a:moveTo>
                  <a:pt x="4672970" y="1950396"/>
                </a:moveTo>
                <a:cubicBezTo>
                  <a:pt x="4672970" y="1959784"/>
                  <a:pt x="4675317" y="1969172"/>
                  <a:pt x="4675317" y="1978560"/>
                </a:cubicBezTo>
                <a:cubicBezTo>
                  <a:pt x="4675317" y="1987948"/>
                  <a:pt x="4677664" y="1994990"/>
                  <a:pt x="4677664" y="2004378"/>
                </a:cubicBezTo>
                <a:cubicBezTo>
                  <a:pt x="4677664" y="2013766"/>
                  <a:pt x="4680011" y="2020807"/>
                  <a:pt x="4680011" y="2030195"/>
                </a:cubicBezTo>
                <a:cubicBezTo>
                  <a:pt x="4680011" y="2039583"/>
                  <a:pt x="4682358" y="2046624"/>
                  <a:pt x="4682358" y="2056013"/>
                </a:cubicBezTo>
                <a:cubicBezTo>
                  <a:pt x="4682358" y="2065401"/>
                  <a:pt x="4684705" y="2072442"/>
                  <a:pt x="4684705" y="2081830"/>
                </a:cubicBezTo>
                <a:cubicBezTo>
                  <a:pt x="4684705" y="2088871"/>
                  <a:pt x="4687052" y="2098260"/>
                  <a:pt x="4687052" y="2105301"/>
                </a:cubicBezTo>
                <a:cubicBezTo>
                  <a:pt x="4689399" y="2114689"/>
                  <a:pt x="4689399" y="2121730"/>
                  <a:pt x="4691746" y="2128771"/>
                </a:cubicBezTo>
                <a:cubicBezTo>
                  <a:pt x="4691746" y="2135812"/>
                  <a:pt x="4694093" y="2142853"/>
                  <a:pt x="4694093" y="2149895"/>
                </a:cubicBezTo>
                <a:cubicBezTo>
                  <a:pt x="4696440" y="2159283"/>
                  <a:pt x="4696440" y="2166324"/>
                  <a:pt x="4698787" y="2175712"/>
                </a:cubicBezTo>
                <a:cubicBezTo>
                  <a:pt x="4698787" y="2182753"/>
                  <a:pt x="4701134" y="2189794"/>
                  <a:pt x="4701134" y="2194489"/>
                </a:cubicBezTo>
                <a:cubicBezTo>
                  <a:pt x="4703481" y="2203877"/>
                  <a:pt x="4703481" y="2213265"/>
                  <a:pt x="4705828" y="2220306"/>
                </a:cubicBezTo>
                <a:cubicBezTo>
                  <a:pt x="4705828" y="2225000"/>
                  <a:pt x="4708175" y="2232041"/>
                  <a:pt x="4708175" y="2236735"/>
                </a:cubicBezTo>
                <a:cubicBezTo>
                  <a:pt x="4710522" y="2243776"/>
                  <a:pt x="4710522" y="2250818"/>
                  <a:pt x="4712869" y="2257859"/>
                </a:cubicBezTo>
                <a:cubicBezTo>
                  <a:pt x="4703481" y="2260206"/>
                  <a:pt x="4696440" y="2267247"/>
                  <a:pt x="4696440" y="2276635"/>
                </a:cubicBezTo>
                <a:cubicBezTo>
                  <a:pt x="4696440" y="2288370"/>
                  <a:pt x="4705828" y="2297759"/>
                  <a:pt x="4717563" y="2297759"/>
                </a:cubicBezTo>
                <a:cubicBezTo>
                  <a:pt x="4719911" y="2297759"/>
                  <a:pt x="4719911" y="2297759"/>
                  <a:pt x="4722257" y="2297759"/>
                </a:cubicBezTo>
                <a:cubicBezTo>
                  <a:pt x="4722257" y="2302453"/>
                  <a:pt x="4724605" y="2304800"/>
                  <a:pt x="4724605" y="2309494"/>
                </a:cubicBezTo>
                <a:cubicBezTo>
                  <a:pt x="4724605" y="2309494"/>
                  <a:pt x="4724605" y="2311841"/>
                  <a:pt x="4724605" y="2311841"/>
                </a:cubicBezTo>
                <a:cubicBezTo>
                  <a:pt x="4724605" y="2316535"/>
                  <a:pt x="4726952" y="2318882"/>
                  <a:pt x="4726952" y="2323576"/>
                </a:cubicBezTo>
                <a:cubicBezTo>
                  <a:pt x="4726952" y="2325923"/>
                  <a:pt x="4726952" y="2325923"/>
                  <a:pt x="4726952" y="2328270"/>
                </a:cubicBezTo>
                <a:cubicBezTo>
                  <a:pt x="4726952" y="2332964"/>
                  <a:pt x="4729299" y="2335311"/>
                  <a:pt x="4729299" y="2340005"/>
                </a:cubicBezTo>
                <a:cubicBezTo>
                  <a:pt x="4729299" y="2342352"/>
                  <a:pt x="4729299" y="2342352"/>
                  <a:pt x="4731646" y="2344700"/>
                </a:cubicBezTo>
                <a:cubicBezTo>
                  <a:pt x="4731646" y="2347047"/>
                  <a:pt x="4733993" y="2351741"/>
                  <a:pt x="4733993" y="2354088"/>
                </a:cubicBezTo>
                <a:cubicBezTo>
                  <a:pt x="4733993" y="2356435"/>
                  <a:pt x="4733993" y="2356435"/>
                  <a:pt x="4736340" y="2358782"/>
                </a:cubicBezTo>
                <a:cubicBezTo>
                  <a:pt x="4736340" y="2361129"/>
                  <a:pt x="4738687" y="2363476"/>
                  <a:pt x="4738687" y="2368170"/>
                </a:cubicBezTo>
                <a:cubicBezTo>
                  <a:pt x="4738687" y="2370517"/>
                  <a:pt x="4738687" y="2370517"/>
                  <a:pt x="4741034" y="2372864"/>
                </a:cubicBezTo>
                <a:cubicBezTo>
                  <a:pt x="4741034" y="2375211"/>
                  <a:pt x="4743381" y="2377558"/>
                  <a:pt x="4743381" y="2379905"/>
                </a:cubicBezTo>
                <a:cubicBezTo>
                  <a:pt x="4743381" y="2382252"/>
                  <a:pt x="4743381" y="2382252"/>
                  <a:pt x="4745728" y="2384599"/>
                </a:cubicBezTo>
                <a:cubicBezTo>
                  <a:pt x="4745728" y="2386946"/>
                  <a:pt x="4748075" y="2389293"/>
                  <a:pt x="4748075" y="2391640"/>
                </a:cubicBezTo>
                <a:cubicBezTo>
                  <a:pt x="4748075" y="2393987"/>
                  <a:pt x="4750422" y="2393987"/>
                  <a:pt x="4750422" y="2396334"/>
                </a:cubicBezTo>
                <a:cubicBezTo>
                  <a:pt x="4750422" y="2398681"/>
                  <a:pt x="4752769" y="2401028"/>
                  <a:pt x="4752769" y="2403376"/>
                </a:cubicBezTo>
                <a:cubicBezTo>
                  <a:pt x="4752769" y="2405723"/>
                  <a:pt x="4755116" y="2405723"/>
                  <a:pt x="4755116" y="2408070"/>
                </a:cubicBezTo>
                <a:cubicBezTo>
                  <a:pt x="4755116" y="2410417"/>
                  <a:pt x="4757463" y="2412764"/>
                  <a:pt x="4757463" y="2412764"/>
                </a:cubicBezTo>
                <a:cubicBezTo>
                  <a:pt x="4757463" y="2415111"/>
                  <a:pt x="4759810" y="2415111"/>
                  <a:pt x="4759810" y="2417458"/>
                </a:cubicBezTo>
                <a:cubicBezTo>
                  <a:pt x="4759810" y="2419805"/>
                  <a:pt x="4762157" y="2419805"/>
                  <a:pt x="4762157" y="2422152"/>
                </a:cubicBezTo>
                <a:cubicBezTo>
                  <a:pt x="4762157" y="2422152"/>
                  <a:pt x="4764504" y="2424499"/>
                  <a:pt x="4764504" y="2424499"/>
                </a:cubicBezTo>
                <a:cubicBezTo>
                  <a:pt x="4764504" y="2426846"/>
                  <a:pt x="4766852" y="2426846"/>
                  <a:pt x="4766852" y="2429193"/>
                </a:cubicBezTo>
                <a:cubicBezTo>
                  <a:pt x="4766852" y="2429193"/>
                  <a:pt x="4769198" y="2431540"/>
                  <a:pt x="4769198" y="2431540"/>
                </a:cubicBezTo>
                <a:cubicBezTo>
                  <a:pt x="4769198" y="2431540"/>
                  <a:pt x="4771546" y="2433887"/>
                  <a:pt x="4771546" y="2433887"/>
                </a:cubicBezTo>
                <a:cubicBezTo>
                  <a:pt x="4771546" y="2433887"/>
                  <a:pt x="4771546" y="2433887"/>
                  <a:pt x="4771546" y="2433887"/>
                </a:cubicBezTo>
                <a:cubicBezTo>
                  <a:pt x="4769198" y="2436234"/>
                  <a:pt x="4769198" y="2438581"/>
                  <a:pt x="4769198" y="2443275"/>
                </a:cubicBezTo>
                <a:cubicBezTo>
                  <a:pt x="4769198" y="2445622"/>
                  <a:pt x="4769198" y="2450317"/>
                  <a:pt x="4771546" y="2452664"/>
                </a:cubicBezTo>
                <a:cubicBezTo>
                  <a:pt x="4771546" y="2452664"/>
                  <a:pt x="4769198" y="2452664"/>
                  <a:pt x="4769198" y="2452664"/>
                </a:cubicBezTo>
                <a:cubicBezTo>
                  <a:pt x="4766852" y="2452664"/>
                  <a:pt x="4766852" y="2455011"/>
                  <a:pt x="4764504" y="2455011"/>
                </a:cubicBezTo>
                <a:cubicBezTo>
                  <a:pt x="4762157" y="2455011"/>
                  <a:pt x="4757463" y="2457358"/>
                  <a:pt x="4755116" y="2457358"/>
                </a:cubicBezTo>
                <a:cubicBezTo>
                  <a:pt x="4752769" y="2457358"/>
                  <a:pt x="4752769" y="2457358"/>
                  <a:pt x="4750422" y="2457358"/>
                </a:cubicBezTo>
                <a:cubicBezTo>
                  <a:pt x="4745728" y="2457358"/>
                  <a:pt x="4741034" y="2457358"/>
                  <a:pt x="4736340" y="2457358"/>
                </a:cubicBezTo>
                <a:cubicBezTo>
                  <a:pt x="4733993" y="2457358"/>
                  <a:pt x="4731646" y="2457358"/>
                  <a:pt x="4729299" y="2457358"/>
                </a:cubicBezTo>
                <a:cubicBezTo>
                  <a:pt x="4729299" y="2457358"/>
                  <a:pt x="4729299" y="2457358"/>
                  <a:pt x="4729299" y="2455011"/>
                </a:cubicBezTo>
                <a:cubicBezTo>
                  <a:pt x="4729299" y="2443275"/>
                  <a:pt x="4719911" y="2433887"/>
                  <a:pt x="4708175" y="2433887"/>
                </a:cubicBezTo>
                <a:cubicBezTo>
                  <a:pt x="4705828" y="2433887"/>
                  <a:pt x="4705828" y="2433887"/>
                  <a:pt x="4703481" y="2433887"/>
                </a:cubicBezTo>
                <a:cubicBezTo>
                  <a:pt x="4701134" y="2419805"/>
                  <a:pt x="4696440" y="2408070"/>
                  <a:pt x="4694093" y="2393987"/>
                </a:cubicBezTo>
                <a:cubicBezTo>
                  <a:pt x="4694093" y="2391640"/>
                  <a:pt x="4694093" y="2389293"/>
                  <a:pt x="4691746" y="2384599"/>
                </a:cubicBezTo>
                <a:cubicBezTo>
                  <a:pt x="4689399" y="2377558"/>
                  <a:pt x="4689399" y="2370517"/>
                  <a:pt x="4687052" y="2361129"/>
                </a:cubicBezTo>
                <a:cubicBezTo>
                  <a:pt x="4687052" y="2356435"/>
                  <a:pt x="4684705" y="2354088"/>
                  <a:pt x="4684705" y="2349394"/>
                </a:cubicBezTo>
                <a:cubicBezTo>
                  <a:pt x="4684705" y="2342352"/>
                  <a:pt x="4682358" y="2335311"/>
                  <a:pt x="4682358" y="2328270"/>
                </a:cubicBezTo>
                <a:cubicBezTo>
                  <a:pt x="4682358" y="2323576"/>
                  <a:pt x="4680011" y="2318882"/>
                  <a:pt x="4680011" y="2314188"/>
                </a:cubicBezTo>
                <a:cubicBezTo>
                  <a:pt x="4680011" y="2307147"/>
                  <a:pt x="4677664" y="2300106"/>
                  <a:pt x="4677664" y="2293064"/>
                </a:cubicBezTo>
                <a:cubicBezTo>
                  <a:pt x="4677664" y="2288370"/>
                  <a:pt x="4675317" y="2283676"/>
                  <a:pt x="4675317" y="2278982"/>
                </a:cubicBezTo>
                <a:cubicBezTo>
                  <a:pt x="4675317" y="2271941"/>
                  <a:pt x="4672970" y="2264900"/>
                  <a:pt x="4672970" y="2260206"/>
                </a:cubicBezTo>
                <a:cubicBezTo>
                  <a:pt x="4672970" y="2255512"/>
                  <a:pt x="4672970" y="2250818"/>
                  <a:pt x="4670623" y="2246123"/>
                </a:cubicBezTo>
                <a:cubicBezTo>
                  <a:pt x="4670623" y="2239082"/>
                  <a:pt x="4668275" y="2232041"/>
                  <a:pt x="4668275" y="2227347"/>
                </a:cubicBezTo>
                <a:cubicBezTo>
                  <a:pt x="4668275" y="2222653"/>
                  <a:pt x="4668275" y="2215612"/>
                  <a:pt x="4665929" y="2210918"/>
                </a:cubicBezTo>
                <a:cubicBezTo>
                  <a:pt x="4665929" y="2203877"/>
                  <a:pt x="4663581" y="2196836"/>
                  <a:pt x="4663581" y="2192142"/>
                </a:cubicBezTo>
                <a:cubicBezTo>
                  <a:pt x="4663581" y="2187447"/>
                  <a:pt x="4663581" y="2180406"/>
                  <a:pt x="4661234" y="2175712"/>
                </a:cubicBezTo>
                <a:cubicBezTo>
                  <a:pt x="4661234" y="2168671"/>
                  <a:pt x="4661234" y="2161630"/>
                  <a:pt x="4658887" y="2154589"/>
                </a:cubicBezTo>
                <a:cubicBezTo>
                  <a:pt x="4658887" y="2149895"/>
                  <a:pt x="4658887" y="2142853"/>
                  <a:pt x="4658887" y="2138159"/>
                </a:cubicBezTo>
                <a:cubicBezTo>
                  <a:pt x="4658887" y="2131118"/>
                  <a:pt x="4658887" y="2124077"/>
                  <a:pt x="4658887" y="2117036"/>
                </a:cubicBezTo>
                <a:cubicBezTo>
                  <a:pt x="4658887" y="2112342"/>
                  <a:pt x="4658887" y="2105301"/>
                  <a:pt x="4658887" y="2100607"/>
                </a:cubicBezTo>
                <a:cubicBezTo>
                  <a:pt x="4658887" y="2093565"/>
                  <a:pt x="4658887" y="2086524"/>
                  <a:pt x="4658887" y="2079483"/>
                </a:cubicBezTo>
                <a:cubicBezTo>
                  <a:pt x="4658887" y="2074789"/>
                  <a:pt x="4658887" y="2067748"/>
                  <a:pt x="4658887" y="2063054"/>
                </a:cubicBezTo>
                <a:cubicBezTo>
                  <a:pt x="4658887" y="2056013"/>
                  <a:pt x="4658887" y="2048971"/>
                  <a:pt x="4658887" y="2041930"/>
                </a:cubicBezTo>
                <a:cubicBezTo>
                  <a:pt x="4658887" y="2034889"/>
                  <a:pt x="4658887" y="2030195"/>
                  <a:pt x="4658887" y="2023154"/>
                </a:cubicBezTo>
                <a:cubicBezTo>
                  <a:pt x="4658887" y="2016113"/>
                  <a:pt x="4658887" y="2009072"/>
                  <a:pt x="4658887" y="2002031"/>
                </a:cubicBezTo>
                <a:cubicBezTo>
                  <a:pt x="4658887" y="1994990"/>
                  <a:pt x="4658887" y="1990295"/>
                  <a:pt x="4658887" y="1983254"/>
                </a:cubicBezTo>
                <a:cubicBezTo>
                  <a:pt x="4658887" y="1976213"/>
                  <a:pt x="4658887" y="1969172"/>
                  <a:pt x="4658887" y="1962131"/>
                </a:cubicBezTo>
                <a:cubicBezTo>
                  <a:pt x="4658887" y="1955090"/>
                  <a:pt x="4658887" y="1950396"/>
                  <a:pt x="4658887" y="1943354"/>
                </a:cubicBezTo>
                <a:cubicBezTo>
                  <a:pt x="4658887" y="1936313"/>
                  <a:pt x="4658887" y="1929272"/>
                  <a:pt x="4658887" y="1922231"/>
                </a:cubicBezTo>
                <a:cubicBezTo>
                  <a:pt x="4658887" y="1915190"/>
                  <a:pt x="4658887" y="1910496"/>
                  <a:pt x="4658887" y="1903455"/>
                </a:cubicBezTo>
                <a:cubicBezTo>
                  <a:pt x="4658887" y="1901108"/>
                  <a:pt x="4658887" y="1898761"/>
                  <a:pt x="4658887" y="1894066"/>
                </a:cubicBezTo>
                <a:cubicBezTo>
                  <a:pt x="4658887" y="1894066"/>
                  <a:pt x="4658887" y="1894066"/>
                  <a:pt x="4658887" y="1894066"/>
                </a:cubicBezTo>
                <a:cubicBezTo>
                  <a:pt x="4658887" y="1901108"/>
                  <a:pt x="4658887" y="1905802"/>
                  <a:pt x="4661234" y="1912843"/>
                </a:cubicBezTo>
                <a:cubicBezTo>
                  <a:pt x="4670623" y="1933966"/>
                  <a:pt x="4670623" y="1943354"/>
                  <a:pt x="4672970" y="1950396"/>
                </a:cubicBezTo>
                <a:close/>
                <a:moveTo>
                  <a:pt x="4809098" y="2710839"/>
                </a:moveTo>
                <a:cubicBezTo>
                  <a:pt x="4809098" y="2724921"/>
                  <a:pt x="4806751" y="2739003"/>
                  <a:pt x="4804404" y="2750738"/>
                </a:cubicBezTo>
                <a:cubicBezTo>
                  <a:pt x="4804404" y="2755433"/>
                  <a:pt x="4804404" y="2760127"/>
                  <a:pt x="4802057" y="2764821"/>
                </a:cubicBezTo>
                <a:cubicBezTo>
                  <a:pt x="4799710" y="2783597"/>
                  <a:pt x="4797363" y="2800026"/>
                  <a:pt x="4795016" y="2818803"/>
                </a:cubicBezTo>
                <a:cubicBezTo>
                  <a:pt x="4795016" y="2823497"/>
                  <a:pt x="4792669" y="2828191"/>
                  <a:pt x="4792669" y="2832885"/>
                </a:cubicBezTo>
                <a:cubicBezTo>
                  <a:pt x="4790322" y="2846967"/>
                  <a:pt x="4787975" y="2861050"/>
                  <a:pt x="4785628" y="2872785"/>
                </a:cubicBezTo>
                <a:cubicBezTo>
                  <a:pt x="4785628" y="2879826"/>
                  <a:pt x="4783281" y="2884520"/>
                  <a:pt x="4783281" y="2891561"/>
                </a:cubicBezTo>
                <a:cubicBezTo>
                  <a:pt x="4780934" y="2903296"/>
                  <a:pt x="4778587" y="2915032"/>
                  <a:pt x="4776240" y="2926767"/>
                </a:cubicBezTo>
                <a:cubicBezTo>
                  <a:pt x="4773892" y="2933808"/>
                  <a:pt x="4773892" y="2940849"/>
                  <a:pt x="4771546" y="2947890"/>
                </a:cubicBezTo>
                <a:cubicBezTo>
                  <a:pt x="4769198" y="2959626"/>
                  <a:pt x="4766852" y="2969014"/>
                  <a:pt x="4764504" y="2980749"/>
                </a:cubicBezTo>
                <a:cubicBezTo>
                  <a:pt x="4762157" y="2987790"/>
                  <a:pt x="4762157" y="2994831"/>
                  <a:pt x="4759810" y="3001873"/>
                </a:cubicBezTo>
                <a:cubicBezTo>
                  <a:pt x="4757463" y="3011261"/>
                  <a:pt x="4755116" y="3022996"/>
                  <a:pt x="4752769" y="3032384"/>
                </a:cubicBezTo>
                <a:cubicBezTo>
                  <a:pt x="4750422" y="3039425"/>
                  <a:pt x="4750422" y="3046466"/>
                  <a:pt x="4748075" y="3053507"/>
                </a:cubicBezTo>
                <a:cubicBezTo>
                  <a:pt x="4745728" y="3062896"/>
                  <a:pt x="4743381" y="3074631"/>
                  <a:pt x="4741034" y="3084019"/>
                </a:cubicBezTo>
                <a:cubicBezTo>
                  <a:pt x="4738687" y="3091060"/>
                  <a:pt x="4736340" y="3098101"/>
                  <a:pt x="4736340" y="3105142"/>
                </a:cubicBezTo>
                <a:cubicBezTo>
                  <a:pt x="4733993" y="3114531"/>
                  <a:pt x="4731646" y="3126266"/>
                  <a:pt x="4726952" y="3135654"/>
                </a:cubicBezTo>
                <a:cubicBezTo>
                  <a:pt x="4724605" y="3142695"/>
                  <a:pt x="4722257" y="3149737"/>
                  <a:pt x="4719911" y="3156777"/>
                </a:cubicBezTo>
                <a:cubicBezTo>
                  <a:pt x="4717563" y="3168513"/>
                  <a:pt x="4712869" y="3177901"/>
                  <a:pt x="4710522" y="3187289"/>
                </a:cubicBezTo>
                <a:cubicBezTo>
                  <a:pt x="4708175" y="3194330"/>
                  <a:pt x="4705828" y="3201371"/>
                  <a:pt x="4703481" y="3208413"/>
                </a:cubicBezTo>
                <a:cubicBezTo>
                  <a:pt x="4698787" y="3220148"/>
                  <a:pt x="4696440" y="3231883"/>
                  <a:pt x="4691746" y="3243618"/>
                </a:cubicBezTo>
                <a:cubicBezTo>
                  <a:pt x="4689399" y="3248312"/>
                  <a:pt x="4687052" y="3255354"/>
                  <a:pt x="4687052" y="3260048"/>
                </a:cubicBezTo>
                <a:cubicBezTo>
                  <a:pt x="4687052" y="3260048"/>
                  <a:pt x="4687052" y="3260048"/>
                  <a:pt x="4687052" y="3260048"/>
                </a:cubicBezTo>
                <a:cubicBezTo>
                  <a:pt x="4689399" y="3250659"/>
                  <a:pt x="4691746" y="3241271"/>
                  <a:pt x="4694093" y="3231883"/>
                </a:cubicBezTo>
                <a:cubicBezTo>
                  <a:pt x="4698787" y="3217801"/>
                  <a:pt x="4703481" y="3203718"/>
                  <a:pt x="4705828" y="3187289"/>
                </a:cubicBezTo>
                <a:cubicBezTo>
                  <a:pt x="4710522" y="3168513"/>
                  <a:pt x="4715216" y="3149737"/>
                  <a:pt x="4719911" y="3130960"/>
                </a:cubicBezTo>
                <a:cubicBezTo>
                  <a:pt x="4724605" y="3116878"/>
                  <a:pt x="4726952" y="3100448"/>
                  <a:pt x="4731646" y="3086366"/>
                </a:cubicBezTo>
                <a:cubicBezTo>
                  <a:pt x="4736340" y="3067590"/>
                  <a:pt x="4741034" y="3046466"/>
                  <a:pt x="4743381" y="3027690"/>
                </a:cubicBezTo>
                <a:cubicBezTo>
                  <a:pt x="4745728" y="3013608"/>
                  <a:pt x="4750422" y="2999525"/>
                  <a:pt x="4752769" y="2983096"/>
                </a:cubicBezTo>
                <a:cubicBezTo>
                  <a:pt x="4757463" y="2961973"/>
                  <a:pt x="4759810" y="2943196"/>
                  <a:pt x="4764504" y="2922073"/>
                </a:cubicBezTo>
                <a:cubicBezTo>
                  <a:pt x="4766852" y="2907991"/>
                  <a:pt x="4769198" y="2893908"/>
                  <a:pt x="4771546" y="2879826"/>
                </a:cubicBezTo>
                <a:cubicBezTo>
                  <a:pt x="4773892" y="2856356"/>
                  <a:pt x="4778587" y="2835232"/>
                  <a:pt x="4780934" y="2811762"/>
                </a:cubicBezTo>
                <a:cubicBezTo>
                  <a:pt x="4783281" y="2800026"/>
                  <a:pt x="4785628" y="2785944"/>
                  <a:pt x="4785628" y="2774209"/>
                </a:cubicBezTo>
                <a:cubicBezTo>
                  <a:pt x="4787975" y="2746044"/>
                  <a:pt x="4792669" y="2717880"/>
                  <a:pt x="4795016" y="2687368"/>
                </a:cubicBezTo>
                <a:cubicBezTo>
                  <a:pt x="4795016" y="2680327"/>
                  <a:pt x="4797363" y="2673286"/>
                  <a:pt x="4797363" y="2666245"/>
                </a:cubicBezTo>
                <a:cubicBezTo>
                  <a:pt x="4797363" y="2661551"/>
                  <a:pt x="4797363" y="2654510"/>
                  <a:pt x="4799710" y="2649816"/>
                </a:cubicBezTo>
                <a:cubicBezTo>
                  <a:pt x="4802057" y="2652163"/>
                  <a:pt x="4802057" y="2654510"/>
                  <a:pt x="4804404" y="2656857"/>
                </a:cubicBezTo>
                <a:cubicBezTo>
                  <a:pt x="4804404" y="2666245"/>
                  <a:pt x="4802057" y="2675633"/>
                  <a:pt x="4802057" y="2685021"/>
                </a:cubicBezTo>
                <a:cubicBezTo>
                  <a:pt x="4809098" y="2699103"/>
                  <a:pt x="4809098" y="2706145"/>
                  <a:pt x="4809098" y="2710839"/>
                </a:cubicBezTo>
                <a:close/>
                <a:moveTo>
                  <a:pt x="4696440" y="3262394"/>
                </a:moveTo>
                <a:cubicBezTo>
                  <a:pt x="4698787" y="3253006"/>
                  <a:pt x="4701134" y="3245965"/>
                  <a:pt x="4705828" y="3236577"/>
                </a:cubicBezTo>
                <a:cubicBezTo>
                  <a:pt x="4708175" y="3231883"/>
                  <a:pt x="4708175" y="3227189"/>
                  <a:pt x="4710522" y="3222495"/>
                </a:cubicBezTo>
                <a:cubicBezTo>
                  <a:pt x="4710522" y="3224842"/>
                  <a:pt x="4708175" y="3227189"/>
                  <a:pt x="4708175" y="3229536"/>
                </a:cubicBezTo>
                <a:cubicBezTo>
                  <a:pt x="4708175" y="3231883"/>
                  <a:pt x="4708175" y="3234230"/>
                  <a:pt x="4710522" y="3238924"/>
                </a:cubicBezTo>
                <a:cubicBezTo>
                  <a:pt x="4703481" y="3253006"/>
                  <a:pt x="4698787" y="3264742"/>
                  <a:pt x="4691746" y="3278824"/>
                </a:cubicBezTo>
                <a:cubicBezTo>
                  <a:pt x="4691746" y="3276477"/>
                  <a:pt x="4691746" y="3276477"/>
                  <a:pt x="4694093" y="3274130"/>
                </a:cubicBezTo>
                <a:cubicBezTo>
                  <a:pt x="4691746" y="3271783"/>
                  <a:pt x="4694093" y="3267089"/>
                  <a:pt x="4696440" y="3262394"/>
                </a:cubicBezTo>
                <a:close/>
                <a:moveTo>
                  <a:pt x="4480512" y="3722416"/>
                </a:moveTo>
                <a:cubicBezTo>
                  <a:pt x="4473471" y="3731804"/>
                  <a:pt x="4466430" y="3741192"/>
                  <a:pt x="4459388" y="3748233"/>
                </a:cubicBezTo>
                <a:cubicBezTo>
                  <a:pt x="4454694" y="3752927"/>
                  <a:pt x="4450000" y="3757621"/>
                  <a:pt x="4445306" y="3762315"/>
                </a:cubicBezTo>
                <a:cubicBezTo>
                  <a:pt x="4438265" y="3769357"/>
                  <a:pt x="4431224" y="3776398"/>
                  <a:pt x="4424183" y="3783439"/>
                </a:cubicBezTo>
                <a:cubicBezTo>
                  <a:pt x="4419489" y="3788133"/>
                  <a:pt x="4414795" y="3792827"/>
                  <a:pt x="4410100" y="3797521"/>
                </a:cubicBezTo>
                <a:cubicBezTo>
                  <a:pt x="4403059" y="3804562"/>
                  <a:pt x="4396018" y="3811604"/>
                  <a:pt x="4388977" y="3816298"/>
                </a:cubicBezTo>
                <a:cubicBezTo>
                  <a:pt x="4384283" y="3820992"/>
                  <a:pt x="4381936" y="3823339"/>
                  <a:pt x="4377242" y="3825686"/>
                </a:cubicBezTo>
                <a:cubicBezTo>
                  <a:pt x="4379589" y="3820992"/>
                  <a:pt x="4384283" y="3818645"/>
                  <a:pt x="4386630" y="3813950"/>
                </a:cubicBezTo>
                <a:cubicBezTo>
                  <a:pt x="4391324" y="3806909"/>
                  <a:pt x="4398365" y="3799868"/>
                  <a:pt x="4403059" y="3792827"/>
                </a:cubicBezTo>
                <a:cubicBezTo>
                  <a:pt x="4407753" y="3785786"/>
                  <a:pt x="4412447" y="3781092"/>
                  <a:pt x="4417141" y="3774051"/>
                </a:cubicBezTo>
                <a:cubicBezTo>
                  <a:pt x="4424183" y="3764663"/>
                  <a:pt x="4431224" y="3755274"/>
                  <a:pt x="4438265" y="3743539"/>
                </a:cubicBezTo>
                <a:cubicBezTo>
                  <a:pt x="4445306" y="3734151"/>
                  <a:pt x="4450000" y="3727110"/>
                  <a:pt x="4457041" y="3717722"/>
                </a:cubicBezTo>
                <a:cubicBezTo>
                  <a:pt x="4464082" y="3708333"/>
                  <a:pt x="4471124" y="3698945"/>
                  <a:pt x="4475818" y="3689557"/>
                </a:cubicBezTo>
                <a:cubicBezTo>
                  <a:pt x="4480512" y="3682516"/>
                  <a:pt x="4482859" y="3677822"/>
                  <a:pt x="4487553" y="3670781"/>
                </a:cubicBezTo>
                <a:cubicBezTo>
                  <a:pt x="4487553" y="3668434"/>
                  <a:pt x="4489900" y="3668434"/>
                  <a:pt x="4489900" y="3666087"/>
                </a:cubicBezTo>
                <a:cubicBezTo>
                  <a:pt x="4489900" y="3666087"/>
                  <a:pt x="4489900" y="3666087"/>
                  <a:pt x="4489900" y="3666087"/>
                </a:cubicBezTo>
                <a:cubicBezTo>
                  <a:pt x="4494594" y="3659045"/>
                  <a:pt x="4499288" y="3654351"/>
                  <a:pt x="4503982" y="3647310"/>
                </a:cubicBezTo>
                <a:cubicBezTo>
                  <a:pt x="4508676" y="3642616"/>
                  <a:pt x="4511023" y="3637922"/>
                  <a:pt x="4513371" y="3633228"/>
                </a:cubicBezTo>
                <a:cubicBezTo>
                  <a:pt x="4515717" y="3630881"/>
                  <a:pt x="4515717" y="3628534"/>
                  <a:pt x="4518065" y="3626187"/>
                </a:cubicBezTo>
                <a:cubicBezTo>
                  <a:pt x="4520412" y="3621493"/>
                  <a:pt x="4522759" y="3619146"/>
                  <a:pt x="4527453" y="3614451"/>
                </a:cubicBezTo>
                <a:cubicBezTo>
                  <a:pt x="4536841" y="3602716"/>
                  <a:pt x="4543882" y="3590981"/>
                  <a:pt x="4553270" y="3576899"/>
                </a:cubicBezTo>
                <a:cubicBezTo>
                  <a:pt x="4555617" y="3574552"/>
                  <a:pt x="4555617" y="3572205"/>
                  <a:pt x="4557964" y="3569858"/>
                </a:cubicBezTo>
                <a:cubicBezTo>
                  <a:pt x="4565005" y="3560470"/>
                  <a:pt x="4572047" y="3548734"/>
                  <a:pt x="4579088" y="3536999"/>
                </a:cubicBezTo>
                <a:cubicBezTo>
                  <a:pt x="4581435" y="3539346"/>
                  <a:pt x="4581435" y="3541693"/>
                  <a:pt x="4586129" y="3544040"/>
                </a:cubicBezTo>
                <a:cubicBezTo>
                  <a:pt x="4583782" y="3551081"/>
                  <a:pt x="4579088" y="3555775"/>
                  <a:pt x="4576741" y="3562816"/>
                </a:cubicBezTo>
                <a:cubicBezTo>
                  <a:pt x="4572047" y="3569858"/>
                  <a:pt x="4567353" y="3579246"/>
                  <a:pt x="4562658" y="3586287"/>
                </a:cubicBezTo>
                <a:cubicBezTo>
                  <a:pt x="4553270" y="3605063"/>
                  <a:pt x="4541535" y="3623840"/>
                  <a:pt x="4529800" y="3642616"/>
                </a:cubicBezTo>
                <a:cubicBezTo>
                  <a:pt x="4527453" y="3640269"/>
                  <a:pt x="4522759" y="3640269"/>
                  <a:pt x="4520412" y="3640269"/>
                </a:cubicBezTo>
                <a:cubicBezTo>
                  <a:pt x="4508676" y="3640269"/>
                  <a:pt x="4499288" y="3649657"/>
                  <a:pt x="4499288" y="3661392"/>
                </a:cubicBezTo>
                <a:cubicBezTo>
                  <a:pt x="4499288" y="3668434"/>
                  <a:pt x="4501635" y="3673128"/>
                  <a:pt x="4506329" y="3677822"/>
                </a:cubicBezTo>
                <a:cubicBezTo>
                  <a:pt x="4499288" y="3687210"/>
                  <a:pt x="4494594" y="3696598"/>
                  <a:pt x="4487553" y="3703639"/>
                </a:cubicBezTo>
                <a:cubicBezTo>
                  <a:pt x="4487553" y="3713028"/>
                  <a:pt x="4485206" y="3717722"/>
                  <a:pt x="4480512" y="3722416"/>
                </a:cubicBezTo>
                <a:close/>
                <a:moveTo>
                  <a:pt x="4316218" y="3898444"/>
                </a:moveTo>
                <a:cubicBezTo>
                  <a:pt x="4313872" y="3900791"/>
                  <a:pt x="4311524" y="3903138"/>
                  <a:pt x="4309178" y="3905485"/>
                </a:cubicBezTo>
                <a:cubicBezTo>
                  <a:pt x="4297442" y="3919567"/>
                  <a:pt x="4283360" y="3931303"/>
                  <a:pt x="4271625" y="3945385"/>
                </a:cubicBezTo>
                <a:cubicBezTo>
                  <a:pt x="4266931" y="3950079"/>
                  <a:pt x="4262237" y="3954773"/>
                  <a:pt x="4259889" y="3959468"/>
                </a:cubicBezTo>
                <a:cubicBezTo>
                  <a:pt x="4252848" y="3966508"/>
                  <a:pt x="4245807" y="3973550"/>
                  <a:pt x="4238766" y="3980591"/>
                </a:cubicBezTo>
                <a:cubicBezTo>
                  <a:pt x="4238766" y="3975897"/>
                  <a:pt x="4236419" y="3973550"/>
                  <a:pt x="4234072" y="3971203"/>
                </a:cubicBezTo>
                <a:cubicBezTo>
                  <a:pt x="4243460" y="3961814"/>
                  <a:pt x="4255195" y="3952426"/>
                  <a:pt x="4264583" y="3943038"/>
                </a:cubicBezTo>
                <a:cubicBezTo>
                  <a:pt x="4269277" y="3938344"/>
                  <a:pt x="4271625" y="3935997"/>
                  <a:pt x="4276319" y="3931303"/>
                </a:cubicBezTo>
                <a:cubicBezTo>
                  <a:pt x="4288054" y="3919567"/>
                  <a:pt x="4299789" y="3907832"/>
                  <a:pt x="4311524" y="3893750"/>
                </a:cubicBezTo>
                <a:cubicBezTo>
                  <a:pt x="4313872" y="3891403"/>
                  <a:pt x="4316218" y="3889056"/>
                  <a:pt x="4320913" y="3884362"/>
                </a:cubicBezTo>
                <a:cubicBezTo>
                  <a:pt x="4327954" y="3874974"/>
                  <a:pt x="4337342" y="3867932"/>
                  <a:pt x="4344383" y="3858544"/>
                </a:cubicBezTo>
                <a:cubicBezTo>
                  <a:pt x="4346730" y="3856197"/>
                  <a:pt x="4349077" y="3856197"/>
                  <a:pt x="4351424" y="3853850"/>
                </a:cubicBezTo>
                <a:cubicBezTo>
                  <a:pt x="4356118" y="3849156"/>
                  <a:pt x="4360812" y="3846809"/>
                  <a:pt x="4367854" y="3842115"/>
                </a:cubicBezTo>
                <a:cubicBezTo>
                  <a:pt x="4367854" y="3842115"/>
                  <a:pt x="4367854" y="3842115"/>
                  <a:pt x="4367854" y="3842115"/>
                </a:cubicBezTo>
                <a:cubicBezTo>
                  <a:pt x="4365507" y="3844462"/>
                  <a:pt x="4363159" y="3849156"/>
                  <a:pt x="4360812" y="3851503"/>
                </a:cubicBezTo>
                <a:cubicBezTo>
                  <a:pt x="4344383" y="3865586"/>
                  <a:pt x="4330301" y="3882015"/>
                  <a:pt x="4316218" y="3898444"/>
                </a:cubicBezTo>
                <a:close/>
                <a:moveTo>
                  <a:pt x="4170701" y="4041614"/>
                </a:moveTo>
                <a:cubicBezTo>
                  <a:pt x="4163660" y="4051002"/>
                  <a:pt x="4154272" y="4060390"/>
                  <a:pt x="4147231" y="4069779"/>
                </a:cubicBezTo>
                <a:cubicBezTo>
                  <a:pt x="4140190" y="4076820"/>
                  <a:pt x="4133149" y="4086208"/>
                  <a:pt x="4126108" y="4093249"/>
                </a:cubicBezTo>
                <a:cubicBezTo>
                  <a:pt x="4119067" y="4102637"/>
                  <a:pt x="4109678" y="4112026"/>
                  <a:pt x="4100290" y="4121414"/>
                </a:cubicBezTo>
                <a:cubicBezTo>
                  <a:pt x="4093249" y="4128455"/>
                  <a:pt x="4086208" y="4137843"/>
                  <a:pt x="4079167" y="4144884"/>
                </a:cubicBezTo>
                <a:cubicBezTo>
                  <a:pt x="4069778" y="4154272"/>
                  <a:pt x="4062738" y="4163660"/>
                  <a:pt x="4053349" y="4173049"/>
                </a:cubicBezTo>
                <a:cubicBezTo>
                  <a:pt x="4046308" y="4180090"/>
                  <a:pt x="4039267" y="4187131"/>
                  <a:pt x="4032226" y="4194172"/>
                </a:cubicBezTo>
                <a:cubicBezTo>
                  <a:pt x="4022837" y="4203560"/>
                  <a:pt x="4013449" y="4212948"/>
                  <a:pt x="4004061" y="4222337"/>
                </a:cubicBezTo>
                <a:cubicBezTo>
                  <a:pt x="3997020" y="4229378"/>
                  <a:pt x="3989979" y="4236419"/>
                  <a:pt x="3982938" y="4243460"/>
                </a:cubicBezTo>
                <a:cubicBezTo>
                  <a:pt x="3973550" y="4252848"/>
                  <a:pt x="3964161" y="4262236"/>
                  <a:pt x="3954773" y="4271625"/>
                </a:cubicBezTo>
                <a:cubicBezTo>
                  <a:pt x="3947732" y="4278666"/>
                  <a:pt x="3940691" y="4283360"/>
                  <a:pt x="3935997" y="4290401"/>
                </a:cubicBezTo>
                <a:cubicBezTo>
                  <a:pt x="3926609" y="4299789"/>
                  <a:pt x="3917220" y="4309177"/>
                  <a:pt x="3905485" y="4316219"/>
                </a:cubicBezTo>
                <a:cubicBezTo>
                  <a:pt x="3898444" y="4323260"/>
                  <a:pt x="3891403" y="4327954"/>
                  <a:pt x="3886709" y="4334995"/>
                </a:cubicBezTo>
                <a:cubicBezTo>
                  <a:pt x="3877321" y="4344383"/>
                  <a:pt x="3865585" y="4353771"/>
                  <a:pt x="3856197" y="4360812"/>
                </a:cubicBezTo>
                <a:cubicBezTo>
                  <a:pt x="3849156" y="4365506"/>
                  <a:pt x="3844462" y="4372548"/>
                  <a:pt x="3837421" y="4377242"/>
                </a:cubicBezTo>
                <a:cubicBezTo>
                  <a:pt x="3830380" y="4381936"/>
                  <a:pt x="3825686" y="4386630"/>
                  <a:pt x="3818645" y="4393671"/>
                </a:cubicBezTo>
                <a:cubicBezTo>
                  <a:pt x="3813950" y="4396018"/>
                  <a:pt x="3809256" y="4398365"/>
                  <a:pt x="3804562" y="4400712"/>
                </a:cubicBezTo>
                <a:cubicBezTo>
                  <a:pt x="3799868" y="4403059"/>
                  <a:pt x="3795174" y="4405406"/>
                  <a:pt x="3790480" y="4407753"/>
                </a:cubicBezTo>
                <a:cubicBezTo>
                  <a:pt x="3783439" y="4410100"/>
                  <a:pt x="3774051" y="4414794"/>
                  <a:pt x="3767010" y="4417142"/>
                </a:cubicBezTo>
                <a:cubicBezTo>
                  <a:pt x="3762316" y="4419489"/>
                  <a:pt x="3759968" y="4419489"/>
                  <a:pt x="3755274" y="4421836"/>
                </a:cubicBezTo>
                <a:cubicBezTo>
                  <a:pt x="3748233" y="4424183"/>
                  <a:pt x="3743539" y="4426530"/>
                  <a:pt x="3736498" y="4428877"/>
                </a:cubicBezTo>
                <a:cubicBezTo>
                  <a:pt x="3736498" y="4426530"/>
                  <a:pt x="3734151" y="4426530"/>
                  <a:pt x="3734151" y="4424183"/>
                </a:cubicBezTo>
                <a:cubicBezTo>
                  <a:pt x="3741192" y="4419489"/>
                  <a:pt x="3748233" y="4412447"/>
                  <a:pt x="3755274" y="4405406"/>
                </a:cubicBezTo>
                <a:cubicBezTo>
                  <a:pt x="3767010" y="4396018"/>
                  <a:pt x="3776398" y="4388977"/>
                  <a:pt x="3788133" y="4379589"/>
                </a:cubicBezTo>
                <a:cubicBezTo>
                  <a:pt x="3799868" y="4370201"/>
                  <a:pt x="3813950" y="4358466"/>
                  <a:pt x="3825686" y="4349077"/>
                </a:cubicBezTo>
                <a:cubicBezTo>
                  <a:pt x="3835074" y="4339689"/>
                  <a:pt x="3844462" y="4332648"/>
                  <a:pt x="3856197" y="4323260"/>
                </a:cubicBezTo>
                <a:cubicBezTo>
                  <a:pt x="3870279" y="4311525"/>
                  <a:pt x="3882015" y="4299789"/>
                  <a:pt x="3896097" y="4288054"/>
                </a:cubicBezTo>
                <a:cubicBezTo>
                  <a:pt x="3905485" y="4281013"/>
                  <a:pt x="3912526" y="4271625"/>
                  <a:pt x="3921915" y="4264584"/>
                </a:cubicBezTo>
                <a:cubicBezTo>
                  <a:pt x="3935997" y="4250501"/>
                  <a:pt x="3952426" y="4236419"/>
                  <a:pt x="3966509" y="4219990"/>
                </a:cubicBezTo>
                <a:cubicBezTo>
                  <a:pt x="3973550" y="4212948"/>
                  <a:pt x="3980591" y="4208254"/>
                  <a:pt x="3985285" y="4201213"/>
                </a:cubicBezTo>
                <a:cubicBezTo>
                  <a:pt x="4022837" y="4163660"/>
                  <a:pt x="4060390" y="4123761"/>
                  <a:pt x="4097943" y="4081514"/>
                </a:cubicBezTo>
                <a:cubicBezTo>
                  <a:pt x="4100290" y="4079167"/>
                  <a:pt x="4104984" y="4076820"/>
                  <a:pt x="4107331" y="4074473"/>
                </a:cubicBezTo>
                <a:cubicBezTo>
                  <a:pt x="4114372" y="4067431"/>
                  <a:pt x="4123761" y="4062737"/>
                  <a:pt x="4130802" y="4055696"/>
                </a:cubicBezTo>
                <a:cubicBezTo>
                  <a:pt x="4140190" y="4048655"/>
                  <a:pt x="4149578" y="4039267"/>
                  <a:pt x="4158966" y="4032226"/>
                </a:cubicBezTo>
                <a:cubicBezTo>
                  <a:pt x="4166007" y="4025185"/>
                  <a:pt x="4175395" y="4018144"/>
                  <a:pt x="4182437" y="4013449"/>
                </a:cubicBezTo>
                <a:cubicBezTo>
                  <a:pt x="4184784" y="4011102"/>
                  <a:pt x="4187131" y="4011102"/>
                  <a:pt x="4187131" y="4008755"/>
                </a:cubicBezTo>
                <a:lnTo>
                  <a:pt x="4187131" y="4008755"/>
                </a:lnTo>
                <a:cubicBezTo>
                  <a:pt x="4187131" y="4011102"/>
                  <a:pt x="4187131" y="4013449"/>
                  <a:pt x="4189478" y="4015796"/>
                </a:cubicBezTo>
                <a:cubicBezTo>
                  <a:pt x="4189478" y="4015796"/>
                  <a:pt x="4187131" y="4018144"/>
                  <a:pt x="4187131" y="4018144"/>
                </a:cubicBezTo>
                <a:cubicBezTo>
                  <a:pt x="4184784" y="4025185"/>
                  <a:pt x="4177743" y="4034573"/>
                  <a:pt x="4170701" y="4041614"/>
                </a:cubicBezTo>
                <a:close/>
                <a:moveTo>
                  <a:pt x="3675475" y="4480512"/>
                </a:moveTo>
                <a:cubicBezTo>
                  <a:pt x="3666086" y="4489900"/>
                  <a:pt x="3654351" y="4499288"/>
                  <a:pt x="3644963" y="4508676"/>
                </a:cubicBezTo>
                <a:cubicBezTo>
                  <a:pt x="3642616" y="4511024"/>
                  <a:pt x="3637922" y="4513370"/>
                  <a:pt x="3635575" y="4518064"/>
                </a:cubicBezTo>
                <a:cubicBezTo>
                  <a:pt x="3628534" y="4525106"/>
                  <a:pt x="3621493" y="4529800"/>
                  <a:pt x="3612104" y="4536841"/>
                </a:cubicBezTo>
                <a:cubicBezTo>
                  <a:pt x="3607410" y="4541535"/>
                  <a:pt x="3602716" y="4543882"/>
                  <a:pt x="3598022" y="4548576"/>
                </a:cubicBezTo>
                <a:cubicBezTo>
                  <a:pt x="3590981" y="4553270"/>
                  <a:pt x="3583940" y="4560311"/>
                  <a:pt x="3576899" y="4565005"/>
                </a:cubicBezTo>
                <a:cubicBezTo>
                  <a:pt x="3574552" y="4567352"/>
                  <a:pt x="3572205" y="4569700"/>
                  <a:pt x="3569858" y="4569700"/>
                </a:cubicBezTo>
                <a:cubicBezTo>
                  <a:pt x="3525264" y="4595517"/>
                  <a:pt x="3478323" y="4621335"/>
                  <a:pt x="3431382" y="4642458"/>
                </a:cubicBezTo>
                <a:cubicBezTo>
                  <a:pt x="3429035" y="4635417"/>
                  <a:pt x="3421994" y="4630723"/>
                  <a:pt x="3414953" y="4630723"/>
                </a:cubicBezTo>
                <a:cubicBezTo>
                  <a:pt x="3403217" y="4630723"/>
                  <a:pt x="3393829" y="4640111"/>
                  <a:pt x="3393829" y="4651846"/>
                </a:cubicBezTo>
                <a:cubicBezTo>
                  <a:pt x="3393829" y="4651846"/>
                  <a:pt x="3393829" y="4654193"/>
                  <a:pt x="3393829" y="4654193"/>
                </a:cubicBezTo>
                <a:cubicBezTo>
                  <a:pt x="3389135" y="4654193"/>
                  <a:pt x="3386788" y="4654193"/>
                  <a:pt x="3382094" y="4654193"/>
                </a:cubicBezTo>
                <a:cubicBezTo>
                  <a:pt x="3363318" y="4654193"/>
                  <a:pt x="3342194" y="4649499"/>
                  <a:pt x="3323418" y="4640111"/>
                </a:cubicBezTo>
                <a:cubicBezTo>
                  <a:pt x="3330459" y="4637764"/>
                  <a:pt x="3337500" y="4635417"/>
                  <a:pt x="3342194" y="4633070"/>
                </a:cubicBezTo>
                <a:cubicBezTo>
                  <a:pt x="3349235" y="4630723"/>
                  <a:pt x="3356276" y="4628376"/>
                  <a:pt x="3363318" y="4623681"/>
                </a:cubicBezTo>
                <a:cubicBezTo>
                  <a:pt x="3375053" y="4618987"/>
                  <a:pt x="3386788" y="4614293"/>
                  <a:pt x="3398523" y="4607252"/>
                </a:cubicBezTo>
                <a:cubicBezTo>
                  <a:pt x="3407911" y="4602558"/>
                  <a:pt x="3414953" y="4600211"/>
                  <a:pt x="3424341" y="4595517"/>
                </a:cubicBezTo>
                <a:cubicBezTo>
                  <a:pt x="3433729" y="4590823"/>
                  <a:pt x="3445464" y="4586129"/>
                  <a:pt x="3454852" y="4581435"/>
                </a:cubicBezTo>
                <a:cubicBezTo>
                  <a:pt x="3464241" y="4576741"/>
                  <a:pt x="3471282" y="4572047"/>
                  <a:pt x="3480670" y="4569700"/>
                </a:cubicBezTo>
                <a:cubicBezTo>
                  <a:pt x="3490058" y="4565005"/>
                  <a:pt x="3499446" y="4560311"/>
                  <a:pt x="3508834" y="4555617"/>
                </a:cubicBezTo>
                <a:cubicBezTo>
                  <a:pt x="3518223" y="4550923"/>
                  <a:pt x="3527611" y="4546229"/>
                  <a:pt x="3534652" y="4541535"/>
                </a:cubicBezTo>
                <a:cubicBezTo>
                  <a:pt x="3544040" y="4536841"/>
                  <a:pt x="3553428" y="4532147"/>
                  <a:pt x="3562817" y="4527453"/>
                </a:cubicBezTo>
                <a:cubicBezTo>
                  <a:pt x="3572205" y="4522759"/>
                  <a:pt x="3581593" y="4518064"/>
                  <a:pt x="3588634" y="4513370"/>
                </a:cubicBezTo>
                <a:cubicBezTo>
                  <a:pt x="3598022" y="4508676"/>
                  <a:pt x="3607410" y="4503982"/>
                  <a:pt x="3614452" y="4499288"/>
                </a:cubicBezTo>
                <a:cubicBezTo>
                  <a:pt x="3623840" y="4494594"/>
                  <a:pt x="3630881" y="4489900"/>
                  <a:pt x="3640269" y="4482859"/>
                </a:cubicBezTo>
                <a:cubicBezTo>
                  <a:pt x="3649657" y="4478165"/>
                  <a:pt x="3659045" y="4473471"/>
                  <a:pt x="3666086" y="4466429"/>
                </a:cubicBezTo>
                <a:cubicBezTo>
                  <a:pt x="3675475" y="4461735"/>
                  <a:pt x="3682516" y="4457041"/>
                  <a:pt x="3691904" y="4450000"/>
                </a:cubicBezTo>
                <a:cubicBezTo>
                  <a:pt x="3696598" y="4447653"/>
                  <a:pt x="3701292" y="4445306"/>
                  <a:pt x="3703639" y="4442959"/>
                </a:cubicBezTo>
                <a:cubicBezTo>
                  <a:pt x="3703639" y="4442959"/>
                  <a:pt x="3703639" y="4445306"/>
                  <a:pt x="3705986" y="4445306"/>
                </a:cubicBezTo>
                <a:cubicBezTo>
                  <a:pt x="3698945" y="4452347"/>
                  <a:pt x="3691904" y="4459388"/>
                  <a:pt x="3684863" y="4466429"/>
                </a:cubicBezTo>
                <a:cubicBezTo>
                  <a:pt x="3682516" y="4473471"/>
                  <a:pt x="3677822" y="4478165"/>
                  <a:pt x="3675475" y="4480512"/>
                </a:cubicBezTo>
                <a:close/>
                <a:moveTo>
                  <a:pt x="3278824" y="4656540"/>
                </a:moveTo>
                <a:cubicBezTo>
                  <a:pt x="3269436" y="4661234"/>
                  <a:pt x="3257701" y="4663582"/>
                  <a:pt x="3248312" y="4668276"/>
                </a:cubicBezTo>
                <a:cubicBezTo>
                  <a:pt x="3238924" y="4670622"/>
                  <a:pt x="3231883" y="4675317"/>
                  <a:pt x="3222495" y="4677664"/>
                </a:cubicBezTo>
                <a:cubicBezTo>
                  <a:pt x="3210760" y="4682358"/>
                  <a:pt x="3201371" y="4684705"/>
                  <a:pt x="3189636" y="4689399"/>
                </a:cubicBezTo>
                <a:cubicBezTo>
                  <a:pt x="3180248" y="4691746"/>
                  <a:pt x="3173207" y="4696440"/>
                  <a:pt x="3163819" y="4698787"/>
                </a:cubicBezTo>
                <a:cubicBezTo>
                  <a:pt x="3152083" y="4703481"/>
                  <a:pt x="3142695" y="4705828"/>
                  <a:pt x="3130960" y="4710522"/>
                </a:cubicBezTo>
                <a:cubicBezTo>
                  <a:pt x="3121572" y="4712869"/>
                  <a:pt x="3114531" y="4715216"/>
                  <a:pt x="3105143" y="4717563"/>
                </a:cubicBezTo>
                <a:cubicBezTo>
                  <a:pt x="3093407" y="4722258"/>
                  <a:pt x="3084019" y="4724605"/>
                  <a:pt x="3072284" y="4726952"/>
                </a:cubicBezTo>
                <a:cubicBezTo>
                  <a:pt x="3062896" y="4729299"/>
                  <a:pt x="3055854" y="4731646"/>
                  <a:pt x="3046466" y="4733993"/>
                </a:cubicBezTo>
                <a:cubicBezTo>
                  <a:pt x="3034731" y="4736340"/>
                  <a:pt x="3022996" y="4741034"/>
                  <a:pt x="3011261" y="4743381"/>
                </a:cubicBezTo>
                <a:cubicBezTo>
                  <a:pt x="3004219" y="4745728"/>
                  <a:pt x="2994831" y="4748075"/>
                  <a:pt x="2987790" y="4750422"/>
                </a:cubicBezTo>
                <a:cubicBezTo>
                  <a:pt x="2976055" y="4752769"/>
                  <a:pt x="2964320" y="4755116"/>
                  <a:pt x="2952585" y="4759810"/>
                </a:cubicBezTo>
                <a:cubicBezTo>
                  <a:pt x="2945543" y="4762157"/>
                  <a:pt x="2936155" y="4764504"/>
                  <a:pt x="2929114" y="4766851"/>
                </a:cubicBezTo>
                <a:cubicBezTo>
                  <a:pt x="2917379" y="4769199"/>
                  <a:pt x="2905644" y="4771545"/>
                  <a:pt x="2893908" y="4773893"/>
                </a:cubicBezTo>
                <a:cubicBezTo>
                  <a:pt x="2886867" y="4776239"/>
                  <a:pt x="2877479" y="4776239"/>
                  <a:pt x="2870438" y="4778587"/>
                </a:cubicBezTo>
                <a:cubicBezTo>
                  <a:pt x="2856355" y="4780934"/>
                  <a:pt x="2844620" y="4783281"/>
                  <a:pt x="2830538" y="4785628"/>
                </a:cubicBezTo>
                <a:cubicBezTo>
                  <a:pt x="2830538" y="4783281"/>
                  <a:pt x="2828191" y="4778587"/>
                  <a:pt x="2825844" y="4776239"/>
                </a:cubicBezTo>
                <a:cubicBezTo>
                  <a:pt x="2828191" y="4773893"/>
                  <a:pt x="2828191" y="4773893"/>
                  <a:pt x="2830538" y="4771545"/>
                </a:cubicBezTo>
                <a:cubicBezTo>
                  <a:pt x="2832885" y="4769199"/>
                  <a:pt x="2837579" y="4766851"/>
                  <a:pt x="2839926" y="4762157"/>
                </a:cubicBezTo>
                <a:cubicBezTo>
                  <a:pt x="2844620" y="4757463"/>
                  <a:pt x="2846967" y="4755116"/>
                  <a:pt x="2851661" y="4750422"/>
                </a:cubicBezTo>
                <a:cubicBezTo>
                  <a:pt x="2854008" y="4748075"/>
                  <a:pt x="2856355" y="4745728"/>
                  <a:pt x="2861050" y="4741034"/>
                </a:cubicBezTo>
                <a:cubicBezTo>
                  <a:pt x="2865744" y="4736340"/>
                  <a:pt x="2868091" y="4731646"/>
                  <a:pt x="2872785" y="4729299"/>
                </a:cubicBezTo>
                <a:cubicBezTo>
                  <a:pt x="2875132" y="4726952"/>
                  <a:pt x="2877479" y="4722258"/>
                  <a:pt x="2879826" y="4719911"/>
                </a:cubicBezTo>
                <a:cubicBezTo>
                  <a:pt x="2884520" y="4715216"/>
                  <a:pt x="2886867" y="4710522"/>
                  <a:pt x="2891561" y="4705828"/>
                </a:cubicBezTo>
                <a:cubicBezTo>
                  <a:pt x="2893908" y="4703481"/>
                  <a:pt x="2896255" y="4698787"/>
                  <a:pt x="2898602" y="4696440"/>
                </a:cubicBezTo>
                <a:cubicBezTo>
                  <a:pt x="2903296" y="4691746"/>
                  <a:pt x="2905644" y="4684705"/>
                  <a:pt x="2910338" y="4680011"/>
                </a:cubicBezTo>
                <a:cubicBezTo>
                  <a:pt x="2912685" y="4677664"/>
                  <a:pt x="2915032" y="4672970"/>
                  <a:pt x="2917379" y="4670622"/>
                </a:cubicBezTo>
                <a:cubicBezTo>
                  <a:pt x="2922073" y="4665928"/>
                  <a:pt x="2924420" y="4658887"/>
                  <a:pt x="2929114" y="4651846"/>
                </a:cubicBezTo>
                <a:cubicBezTo>
                  <a:pt x="2931461" y="4649499"/>
                  <a:pt x="2933808" y="4644805"/>
                  <a:pt x="2936155" y="4642458"/>
                </a:cubicBezTo>
                <a:cubicBezTo>
                  <a:pt x="2940849" y="4635417"/>
                  <a:pt x="2945543" y="4628376"/>
                  <a:pt x="2947890" y="4623681"/>
                </a:cubicBezTo>
                <a:cubicBezTo>
                  <a:pt x="2947890" y="4621335"/>
                  <a:pt x="2950237" y="4621335"/>
                  <a:pt x="2950237" y="4621335"/>
                </a:cubicBezTo>
                <a:cubicBezTo>
                  <a:pt x="2954932" y="4621335"/>
                  <a:pt x="2961973" y="4621335"/>
                  <a:pt x="2966667" y="4621335"/>
                </a:cubicBezTo>
                <a:cubicBezTo>
                  <a:pt x="2973708" y="4621335"/>
                  <a:pt x="2983096" y="4621335"/>
                  <a:pt x="2990137" y="4618987"/>
                </a:cubicBezTo>
                <a:cubicBezTo>
                  <a:pt x="3001872" y="4618987"/>
                  <a:pt x="3013608" y="4616641"/>
                  <a:pt x="3022996" y="4616641"/>
                </a:cubicBezTo>
                <a:cubicBezTo>
                  <a:pt x="3032384" y="4616641"/>
                  <a:pt x="3039425" y="4614293"/>
                  <a:pt x="3048813" y="4614293"/>
                </a:cubicBezTo>
                <a:cubicBezTo>
                  <a:pt x="3060548" y="4614293"/>
                  <a:pt x="3069937" y="4611946"/>
                  <a:pt x="3081672" y="4611946"/>
                </a:cubicBezTo>
                <a:cubicBezTo>
                  <a:pt x="3091060" y="4611946"/>
                  <a:pt x="3098101" y="4609599"/>
                  <a:pt x="3107489" y="4609599"/>
                </a:cubicBezTo>
                <a:cubicBezTo>
                  <a:pt x="3116878" y="4607252"/>
                  <a:pt x="3128613" y="4607252"/>
                  <a:pt x="3138001" y="4604905"/>
                </a:cubicBezTo>
                <a:cubicBezTo>
                  <a:pt x="3147389" y="4604905"/>
                  <a:pt x="3154430" y="4602558"/>
                  <a:pt x="3163819" y="4600211"/>
                </a:cubicBezTo>
                <a:cubicBezTo>
                  <a:pt x="3173207" y="4597864"/>
                  <a:pt x="3184942" y="4597864"/>
                  <a:pt x="3194330" y="4595517"/>
                </a:cubicBezTo>
                <a:cubicBezTo>
                  <a:pt x="3203718" y="4593170"/>
                  <a:pt x="3210760" y="4593170"/>
                  <a:pt x="3217801" y="4590823"/>
                </a:cubicBezTo>
                <a:cubicBezTo>
                  <a:pt x="3224842" y="4588476"/>
                  <a:pt x="3231883" y="4588476"/>
                  <a:pt x="3238924" y="4588476"/>
                </a:cubicBezTo>
                <a:cubicBezTo>
                  <a:pt x="3264742" y="4611946"/>
                  <a:pt x="3290559" y="4628376"/>
                  <a:pt x="3316377" y="4640111"/>
                </a:cubicBezTo>
                <a:cubicBezTo>
                  <a:pt x="3311683" y="4642458"/>
                  <a:pt x="3306988" y="4642458"/>
                  <a:pt x="3304641" y="4644805"/>
                </a:cubicBezTo>
                <a:cubicBezTo>
                  <a:pt x="3295253" y="4649499"/>
                  <a:pt x="3288212" y="4654193"/>
                  <a:pt x="3278824" y="4656540"/>
                </a:cubicBezTo>
                <a:close/>
                <a:moveTo>
                  <a:pt x="2713186" y="4813792"/>
                </a:moveTo>
                <a:cubicBezTo>
                  <a:pt x="2708492" y="4813792"/>
                  <a:pt x="2703797" y="4813792"/>
                  <a:pt x="2701450" y="4813792"/>
                </a:cubicBezTo>
                <a:cubicBezTo>
                  <a:pt x="2701450" y="4813792"/>
                  <a:pt x="2703797" y="4813792"/>
                  <a:pt x="2703797" y="4813792"/>
                </a:cubicBezTo>
                <a:cubicBezTo>
                  <a:pt x="2713186" y="4811445"/>
                  <a:pt x="2720227" y="4811445"/>
                  <a:pt x="2729615" y="4809098"/>
                </a:cubicBezTo>
                <a:cubicBezTo>
                  <a:pt x="2739003" y="4806751"/>
                  <a:pt x="2748391" y="4806751"/>
                  <a:pt x="2757780" y="4804404"/>
                </a:cubicBezTo>
                <a:cubicBezTo>
                  <a:pt x="2760127" y="4804404"/>
                  <a:pt x="2762474" y="4804404"/>
                  <a:pt x="2764821" y="4804404"/>
                </a:cubicBezTo>
                <a:cubicBezTo>
                  <a:pt x="2762474" y="4806751"/>
                  <a:pt x="2760127" y="4811445"/>
                  <a:pt x="2760127" y="4818486"/>
                </a:cubicBezTo>
                <a:cubicBezTo>
                  <a:pt x="2750738" y="4818486"/>
                  <a:pt x="2739003" y="4818486"/>
                  <a:pt x="2729615" y="4818486"/>
                </a:cubicBezTo>
                <a:cubicBezTo>
                  <a:pt x="2724921" y="4813792"/>
                  <a:pt x="2717880" y="4813792"/>
                  <a:pt x="2713186" y="4813792"/>
                </a:cubicBezTo>
                <a:close/>
                <a:moveTo>
                  <a:pt x="2480828" y="4830222"/>
                </a:moveTo>
                <a:cubicBezTo>
                  <a:pt x="2469093" y="4830222"/>
                  <a:pt x="2455011" y="4830222"/>
                  <a:pt x="2443275" y="4832569"/>
                </a:cubicBezTo>
                <a:cubicBezTo>
                  <a:pt x="2438581" y="4832569"/>
                  <a:pt x="2431540" y="4832569"/>
                  <a:pt x="2426846" y="4832569"/>
                </a:cubicBezTo>
                <a:cubicBezTo>
                  <a:pt x="2408070" y="4832569"/>
                  <a:pt x="2389293" y="4832569"/>
                  <a:pt x="2370517" y="4832569"/>
                </a:cubicBezTo>
                <a:cubicBezTo>
                  <a:pt x="2351741" y="4832569"/>
                  <a:pt x="2332964" y="4832569"/>
                  <a:pt x="2314188" y="4832569"/>
                </a:cubicBezTo>
                <a:cubicBezTo>
                  <a:pt x="2307147" y="4832569"/>
                  <a:pt x="2302453" y="4832569"/>
                  <a:pt x="2297759" y="4832569"/>
                </a:cubicBezTo>
                <a:cubicBezTo>
                  <a:pt x="2283676" y="4832569"/>
                  <a:pt x="2271941" y="4832569"/>
                  <a:pt x="2257859" y="4830222"/>
                </a:cubicBezTo>
                <a:cubicBezTo>
                  <a:pt x="2250818" y="4830222"/>
                  <a:pt x="2243776" y="4830222"/>
                  <a:pt x="2236735" y="4827875"/>
                </a:cubicBezTo>
                <a:cubicBezTo>
                  <a:pt x="2225000" y="4827875"/>
                  <a:pt x="2213265" y="4825528"/>
                  <a:pt x="2201530" y="4825528"/>
                </a:cubicBezTo>
                <a:cubicBezTo>
                  <a:pt x="2194488" y="4825528"/>
                  <a:pt x="2187447" y="4823180"/>
                  <a:pt x="2180406" y="4823180"/>
                </a:cubicBezTo>
                <a:cubicBezTo>
                  <a:pt x="2168671" y="4823180"/>
                  <a:pt x="2156936" y="4820834"/>
                  <a:pt x="2147548" y="4820834"/>
                </a:cubicBezTo>
                <a:cubicBezTo>
                  <a:pt x="2140506" y="4820834"/>
                  <a:pt x="2131118" y="4818486"/>
                  <a:pt x="2124077" y="4818486"/>
                </a:cubicBezTo>
                <a:cubicBezTo>
                  <a:pt x="2112342" y="4818486"/>
                  <a:pt x="2102954" y="4816140"/>
                  <a:pt x="2091218" y="4813792"/>
                </a:cubicBezTo>
                <a:cubicBezTo>
                  <a:pt x="2084177" y="4813792"/>
                  <a:pt x="2074789" y="4811445"/>
                  <a:pt x="2067748" y="4811445"/>
                </a:cubicBezTo>
                <a:cubicBezTo>
                  <a:pt x="2056013" y="4809098"/>
                  <a:pt x="2046624" y="4809098"/>
                  <a:pt x="2034889" y="4806751"/>
                </a:cubicBezTo>
                <a:cubicBezTo>
                  <a:pt x="2027848" y="4804404"/>
                  <a:pt x="2018460" y="4804404"/>
                  <a:pt x="2011419" y="4802057"/>
                </a:cubicBezTo>
                <a:cubicBezTo>
                  <a:pt x="2002031" y="4799710"/>
                  <a:pt x="1990295" y="4799710"/>
                  <a:pt x="1980907" y="4797363"/>
                </a:cubicBezTo>
                <a:cubicBezTo>
                  <a:pt x="1973866" y="4795016"/>
                  <a:pt x="1964478" y="4795016"/>
                  <a:pt x="1957437" y="4792669"/>
                </a:cubicBezTo>
                <a:cubicBezTo>
                  <a:pt x="1952743" y="4792669"/>
                  <a:pt x="1945702" y="4790322"/>
                  <a:pt x="1941007" y="4790322"/>
                </a:cubicBezTo>
                <a:cubicBezTo>
                  <a:pt x="1941007" y="4790322"/>
                  <a:pt x="1941007" y="4790322"/>
                  <a:pt x="1941007" y="4790322"/>
                </a:cubicBezTo>
                <a:cubicBezTo>
                  <a:pt x="1950396" y="4790322"/>
                  <a:pt x="1957437" y="4790322"/>
                  <a:pt x="1966825" y="4790322"/>
                </a:cubicBezTo>
                <a:cubicBezTo>
                  <a:pt x="1983254" y="4790322"/>
                  <a:pt x="1999684" y="4790322"/>
                  <a:pt x="2016113" y="4787975"/>
                </a:cubicBezTo>
                <a:cubicBezTo>
                  <a:pt x="2018460" y="4787975"/>
                  <a:pt x="2018460" y="4787975"/>
                  <a:pt x="2020807" y="4787975"/>
                </a:cubicBezTo>
                <a:cubicBezTo>
                  <a:pt x="2034889" y="4790322"/>
                  <a:pt x="2048972" y="4792669"/>
                  <a:pt x="2063054" y="4795016"/>
                </a:cubicBezTo>
                <a:cubicBezTo>
                  <a:pt x="2079483" y="4797363"/>
                  <a:pt x="2095913" y="4799710"/>
                  <a:pt x="2112342" y="4802057"/>
                </a:cubicBezTo>
                <a:cubicBezTo>
                  <a:pt x="2126424" y="4804404"/>
                  <a:pt x="2140506" y="4806751"/>
                  <a:pt x="2152242" y="4806751"/>
                </a:cubicBezTo>
                <a:cubicBezTo>
                  <a:pt x="2168671" y="4809098"/>
                  <a:pt x="2187447" y="4809098"/>
                  <a:pt x="2203877" y="4811445"/>
                </a:cubicBezTo>
                <a:cubicBezTo>
                  <a:pt x="2215612" y="4811445"/>
                  <a:pt x="2229694" y="4813792"/>
                  <a:pt x="2241429" y="4816140"/>
                </a:cubicBezTo>
                <a:cubicBezTo>
                  <a:pt x="2260206" y="4818486"/>
                  <a:pt x="2281329" y="4818486"/>
                  <a:pt x="2300106" y="4818486"/>
                </a:cubicBezTo>
                <a:cubicBezTo>
                  <a:pt x="2309494" y="4818486"/>
                  <a:pt x="2321229" y="4820834"/>
                  <a:pt x="2330617" y="4820834"/>
                </a:cubicBezTo>
                <a:cubicBezTo>
                  <a:pt x="2361129" y="4820834"/>
                  <a:pt x="2391640" y="4823180"/>
                  <a:pt x="2422152" y="4823180"/>
                </a:cubicBezTo>
                <a:lnTo>
                  <a:pt x="2422152" y="4823180"/>
                </a:lnTo>
                <a:cubicBezTo>
                  <a:pt x="2443275" y="4823180"/>
                  <a:pt x="2462052" y="4823180"/>
                  <a:pt x="2483175" y="4823180"/>
                </a:cubicBezTo>
                <a:cubicBezTo>
                  <a:pt x="2490216" y="4823180"/>
                  <a:pt x="2497258" y="4823180"/>
                  <a:pt x="2501952" y="4823180"/>
                </a:cubicBezTo>
                <a:cubicBezTo>
                  <a:pt x="2516034" y="4823180"/>
                  <a:pt x="2530116" y="4823180"/>
                  <a:pt x="2541851" y="4820834"/>
                </a:cubicBezTo>
                <a:cubicBezTo>
                  <a:pt x="2548892" y="4820834"/>
                  <a:pt x="2558281" y="4820834"/>
                  <a:pt x="2565322" y="4818486"/>
                </a:cubicBezTo>
                <a:cubicBezTo>
                  <a:pt x="2577057" y="4818486"/>
                  <a:pt x="2588792" y="4816140"/>
                  <a:pt x="2602875" y="4816140"/>
                </a:cubicBezTo>
                <a:cubicBezTo>
                  <a:pt x="2609916" y="4816140"/>
                  <a:pt x="2619304" y="4813792"/>
                  <a:pt x="2626345" y="4813792"/>
                </a:cubicBezTo>
                <a:cubicBezTo>
                  <a:pt x="2628692" y="4813792"/>
                  <a:pt x="2633386" y="4813792"/>
                  <a:pt x="2635733" y="4813792"/>
                </a:cubicBezTo>
                <a:cubicBezTo>
                  <a:pt x="2628692" y="4813792"/>
                  <a:pt x="2621651" y="4816140"/>
                  <a:pt x="2612263" y="4816140"/>
                </a:cubicBezTo>
                <a:cubicBezTo>
                  <a:pt x="2600528" y="4818486"/>
                  <a:pt x="2591139" y="4818486"/>
                  <a:pt x="2579404" y="4820834"/>
                </a:cubicBezTo>
                <a:cubicBezTo>
                  <a:pt x="2562975" y="4823180"/>
                  <a:pt x="2548892" y="4823180"/>
                  <a:pt x="2532463" y="4825528"/>
                </a:cubicBezTo>
                <a:cubicBezTo>
                  <a:pt x="2523075" y="4825528"/>
                  <a:pt x="2513687" y="4825528"/>
                  <a:pt x="2501952" y="4827875"/>
                </a:cubicBezTo>
                <a:cubicBezTo>
                  <a:pt x="2497258" y="4830222"/>
                  <a:pt x="2487869" y="4830222"/>
                  <a:pt x="2480828" y="4830222"/>
                </a:cubicBezTo>
                <a:close/>
                <a:moveTo>
                  <a:pt x="1854167" y="4773893"/>
                </a:moveTo>
                <a:cubicBezTo>
                  <a:pt x="1854167" y="4773893"/>
                  <a:pt x="1854167" y="4773893"/>
                  <a:pt x="1854167" y="4773893"/>
                </a:cubicBezTo>
                <a:cubicBezTo>
                  <a:pt x="1858861" y="4773893"/>
                  <a:pt x="1863555" y="4776239"/>
                  <a:pt x="1870596" y="4776239"/>
                </a:cubicBezTo>
                <a:cubicBezTo>
                  <a:pt x="1872943" y="4776239"/>
                  <a:pt x="1875290" y="4778587"/>
                  <a:pt x="1877637" y="4778587"/>
                </a:cubicBezTo>
                <a:cubicBezTo>
                  <a:pt x="1875290" y="4778587"/>
                  <a:pt x="1872943" y="4778587"/>
                  <a:pt x="1870596" y="4776239"/>
                </a:cubicBezTo>
                <a:cubicBezTo>
                  <a:pt x="1863555" y="4778587"/>
                  <a:pt x="1858861" y="4776239"/>
                  <a:pt x="1854167" y="4773893"/>
                </a:cubicBezTo>
                <a:close/>
                <a:moveTo>
                  <a:pt x="1767326" y="4745728"/>
                </a:moveTo>
                <a:cubicBezTo>
                  <a:pt x="1762632" y="4743381"/>
                  <a:pt x="1755591" y="4743381"/>
                  <a:pt x="1750897" y="4741034"/>
                </a:cubicBezTo>
                <a:cubicBezTo>
                  <a:pt x="1746203" y="4738687"/>
                  <a:pt x="1741508" y="4736340"/>
                  <a:pt x="1736814" y="4733993"/>
                </a:cubicBezTo>
                <a:cubicBezTo>
                  <a:pt x="1732120" y="4731646"/>
                  <a:pt x="1727426" y="4729299"/>
                  <a:pt x="1722732" y="4726952"/>
                </a:cubicBezTo>
                <a:cubicBezTo>
                  <a:pt x="1722732" y="4726952"/>
                  <a:pt x="1720385" y="4724605"/>
                  <a:pt x="1720385" y="4724605"/>
                </a:cubicBezTo>
                <a:cubicBezTo>
                  <a:pt x="1720385" y="4724605"/>
                  <a:pt x="1720385" y="4722258"/>
                  <a:pt x="1720385" y="4722258"/>
                </a:cubicBezTo>
                <a:cubicBezTo>
                  <a:pt x="1729773" y="4724605"/>
                  <a:pt x="1741508" y="4729299"/>
                  <a:pt x="1750897" y="4731646"/>
                </a:cubicBezTo>
                <a:cubicBezTo>
                  <a:pt x="1764979" y="4736340"/>
                  <a:pt x="1776714" y="4738687"/>
                  <a:pt x="1790797" y="4743381"/>
                </a:cubicBezTo>
                <a:cubicBezTo>
                  <a:pt x="1807226" y="4748075"/>
                  <a:pt x="1821308" y="4750422"/>
                  <a:pt x="1837737" y="4755116"/>
                </a:cubicBezTo>
                <a:cubicBezTo>
                  <a:pt x="1842431" y="4755116"/>
                  <a:pt x="1844778" y="4757463"/>
                  <a:pt x="1849473" y="4757463"/>
                </a:cubicBezTo>
                <a:cubicBezTo>
                  <a:pt x="1851820" y="4757463"/>
                  <a:pt x="1851820" y="4759810"/>
                  <a:pt x="1854167" y="4759810"/>
                </a:cubicBezTo>
                <a:cubicBezTo>
                  <a:pt x="1858861" y="4762157"/>
                  <a:pt x="1861208" y="4764504"/>
                  <a:pt x="1865902" y="4766851"/>
                </a:cubicBezTo>
                <a:cubicBezTo>
                  <a:pt x="1870596" y="4769199"/>
                  <a:pt x="1872943" y="4771545"/>
                  <a:pt x="1877637" y="4771545"/>
                </a:cubicBezTo>
                <a:cubicBezTo>
                  <a:pt x="1882331" y="4773893"/>
                  <a:pt x="1884678" y="4776239"/>
                  <a:pt x="1889372" y="4778587"/>
                </a:cubicBezTo>
                <a:cubicBezTo>
                  <a:pt x="1891719" y="4780934"/>
                  <a:pt x="1894066" y="4780934"/>
                  <a:pt x="1898761" y="4783281"/>
                </a:cubicBezTo>
                <a:cubicBezTo>
                  <a:pt x="1898761" y="4783281"/>
                  <a:pt x="1898761" y="4785628"/>
                  <a:pt x="1898761" y="4785628"/>
                </a:cubicBezTo>
                <a:cubicBezTo>
                  <a:pt x="1894066" y="4783281"/>
                  <a:pt x="1887025" y="4783281"/>
                  <a:pt x="1882331" y="4780934"/>
                </a:cubicBezTo>
                <a:cubicBezTo>
                  <a:pt x="1872943" y="4778587"/>
                  <a:pt x="1863555" y="4776239"/>
                  <a:pt x="1856514" y="4773893"/>
                </a:cubicBezTo>
                <a:cubicBezTo>
                  <a:pt x="1856514" y="4773893"/>
                  <a:pt x="1854167" y="4773893"/>
                  <a:pt x="1854167" y="4773893"/>
                </a:cubicBezTo>
                <a:cubicBezTo>
                  <a:pt x="1851820" y="4766851"/>
                  <a:pt x="1844778" y="4759810"/>
                  <a:pt x="1835390" y="4759810"/>
                </a:cubicBezTo>
                <a:cubicBezTo>
                  <a:pt x="1830696" y="4759810"/>
                  <a:pt x="1826002" y="4762157"/>
                  <a:pt x="1823655" y="4764504"/>
                </a:cubicBezTo>
                <a:cubicBezTo>
                  <a:pt x="1816614" y="4762157"/>
                  <a:pt x="1807226" y="4759810"/>
                  <a:pt x="1800185" y="4757463"/>
                </a:cubicBezTo>
                <a:cubicBezTo>
                  <a:pt x="1788449" y="4752769"/>
                  <a:pt x="1776714" y="4750422"/>
                  <a:pt x="1767326" y="4745728"/>
                </a:cubicBezTo>
                <a:close/>
                <a:moveTo>
                  <a:pt x="1614768" y="4691746"/>
                </a:moveTo>
                <a:cubicBezTo>
                  <a:pt x="1610074" y="4691746"/>
                  <a:pt x="1607727" y="4689399"/>
                  <a:pt x="1603033" y="4687052"/>
                </a:cubicBezTo>
                <a:cubicBezTo>
                  <a:pt x="1600686" y="4684705"/>
                  <a:pt x="1595992" y="4684705"/>
                  <a:pt x="1593645" y="4682358"/>
                </a:cubicBezTo>
                <a:cubicBezTo>
                  <a:pt x="1586603" y="4680011"/>
                  <a:pt x="1579562" y="4677664"/>
                  <a:pt x="1572521" y="4672970"/>
                </a:cubicBezTo>
                <a:cubicBezTo>
                  <a:pt x="1560786" y="4668276"/>
                  <a:pt x="1546704" y="4661234"/>
                  <a:pt x="1534968" y="4656540"/>
                </a:cubicBezTo>
                <a:cubicBezTo>
                  <a:pt x="1530274" y="4654193"/>
                  <a:pt x="1523233" y="4651846"/>
                  <a:pt x="1518539" y="4649499"/>
                </a:cubicBezTo>
                <a:cubicBezTo>
                  <a:pt x="1502110" y="4642458"/>
                  <a:pt x="1485680" y="4633070"/>
                  <a:pt x="1466904" y="4626029"/>
                </a:cubicBezTo>
                <a:cubicBezTo>
                  <a:pt x="1464557" y="4626029"/>
                  <a:pt x="1464557" y="4623681"/>
                  <a:pt x="1462210" y="4623681"/>
                </a:cubicBezTo>
                <a:cubicBezTo>
                  <a:pt x="1443434" y="4614293"/>
                  <a:pt x="1424657" y="4607252"/>
                  <a:pt x="1408228" y="4597864"/>
                </a:cubicBezTo>
                <a:cubicBezTo>
                  <a:pt x="1403534" y="4595517"/>
                  <a:pt x="1398840" y="4593170"/>
                  <a:pt x="1396493" y="4590823"/>
                </a:cubicBezTo>
                <a:cubicBezTo>
                  <a:pt x="1382410" y="4583782"/>
                  <a:pt x="1368328" y="4576741"/>
                  <a:pt x="1354246" y="4569700"/>
                </a:cubicBezTo>
                <a:cubicBezTo>
                  <a:pt x="1347205" y="4567352"/>
                  <a:pt x="1342511" y="4562658"/>
                  <a:pt x="1335469" y="4557964"/>
                </a:cubicBezTo>
                <a:cubicBezTo>
                  <a:pt x="1323734" y="4550923"/>
                  <a:pt x="1311999" y="4546229"/>
                  <a:pt x="1302611" y="4539188"/>
                </a:cubicBezTo>
                <a:cubicBezTo>
                  <a:pt x="1295570" y="4534494"/>
                  <a:pt x="1288529" y="4529800"/>
                  <a:pt x="1279140" y="4525106"/>
                </a:cubicBezTo>
                <a:cubicBezTo>
                  <a:pt x="1274446" y="4522759"/>
                  <a:pt x="1269752" y="4520412"/>
                  <a:pt x="1265058" y="4515718"/>
                </a:cubicBezTo>
                <a:cubicBezTo>
                  <a:pt x="1269752" y="4513370"/>
                  <a:pt x="1272099" y="4511024"/>
                  <a:pt x="1274446" y="4508676"/>
                </a:cubicBezTo>
                <a:cubicBezTo>
                  <a:pt x="1286181" y="4515718"/>
                  <a:pt x="1297917" y="4522759"/>
                  <a:pt x="1309652" y="4529800"/>
                </a:cubicBezTo>
                <a:cubicBezTo>
                  <a:pt x="1314346" y="4532147"/>
                  <a:pt x="1316693" y="4534494"/>
                  <a:pt x="1321387" y="4536841"/>
                </a:cubicBezTo>
                <a:cubicBezTo>
                  <a:pt x="1335469" y="4543882"/>
                  <a:pt x="1349552" y="4553270"/>
                  <a:pt x="1363634" y="4560311"/>
                </a:cubicBezTo>
                <a:cubicBezTo>
                  <a:pt x="1370675" y="4562658"/>
                  <a:pt x="1375369" y="4567352"/>
                  <a:pt x="1382410" y="4569700"/>
                </a:cubicBezTo>
                <a:cubicBezTo>
                  <a:pt x="1394146" y="4576741"/>
                  <a:pt x="1405881" y="4581435"/>
                  <a:pt x="1417616" y="4588476"/>
                </a:cubicBezTo>
                <a:cubicBezTo>
                  <a:pt x="1424657" y="4593170"/>
                  <a:pt x="1431698" y="4595517"/>
                  <a:pt x="1438739" y="4600211"/>
                </a:cubicBezTo>
                <a:cubicBezTo>
                  <a:pt x="1450475" y="4604905"/>
                  <a:pt x="1459863" y="4611946"/>
                  <a:pt x="1471598" y="4616641"/>
                </a:cubicBezTo>
                <a:cubicBezTo>
                  <a:pt x="1478639" y="4621335"/>
                  <a:pt x="1488028" y="4623681"/>
                  <a:pt x="1495069" y="4628376"/>
                </a:cubicBezTo>
                <a:cubicBezTo>
                  <a:pt x="1506804" y="4633070"/>
                  <a:pt x="1516192" y="4637764"/>
                  <a:pt x="1527927" y="4642458"/>
                </a:cubicBezTo>
                <a:cubicBezTo>
                  <a:pt x="1534968" y="4647152"/>
                  <a:pt x="1544357" y="4649499"/>
                  <a:pt x="1551398" y="4654193"/>
                </a:cubicBezTo>
                <a:cubicBezTo>
                  <a:pt x="1560786" y="4658887"/>
                  <a:pt x="1572521" y="4663582"/>
                  <a:pt x="1581909" y="4668276"/>
                </a:cubicBezTo>
                <a:cubicBezTo>
                  <a:pt x="1591298" y="4670622"/>
                  <a:pt x="1598339" y="4675317"/>
                  <a:pt x="1607727" y="4677664"/>
                </a:cubicBezTo>
                <a:cubicBezTo>
                  <a:pt x="1617115" y="4682358"/>
                  <a:pt x="1628850" y="4687052"/>
                  <a:pt x="1638239" y="4689399"/>
                </a:cubicBezTo>
                <a:cubicBezTo>
                  <a:pt x="1647627" y="4691746"/>
                  <a:pt x="1654668" y="4696440"/>
                  <a:pt x="1664056" y="4698787"/>
                </a:cubicBezTo>
                <a:cubicBezTo>
                  <a:pt x="1671097" y="4701134"/>
                  <a:pt x="1675791" y="4703481"/>
                  <a:pt x="1682832" y="4705828"/>
                </a:cubicBezTo>
                <a:cubicBezTo>
                  <a:pt x="1682832" y="4705828"/>
                  <a:pt x="1682832" y="4705828"/>
                  <a:pt x="1682832" y="4705828"/>
                </a:cubicBezTo>
                <a:cubicBezTo>
                  <a:pt x="1671097" y="4703481"/>
                  <a:pt x="1659362" y="4698787"/>
                  <a:pt x="1647627" y="4696440"/>
                </a:cubicBezTo>
                <a:cubicBezTo>
                  <a:pt x="1635891" y="4696440"/>
                  <a:pt x="1626503" y="4694093"/>
                  <a:pt x="1614768" y="4691746"/>
                </a:cubicBezTo>
                <a:close/>
                <a:moveTo>
                  <a:pt x="1201688" y="4492247"/>
                </a:moveTo>
                <a:cubicBezTo>
                  <a:pt x="1196994" y="4489900"/>
                  <a:pt x="1192300" y="4489900"/>
                  <a:pt x="1187605" y="4487553"/>
                </a:cubicBezTo>
                <a:cubicBezTo>
                  <a:pt x="1182911" y="4485206"/>
                  <a:pt x="1180564" y="4485206"/>
                  <a:pt x="1175870" y="4482859"/>
                </a:cubicBezTo>
                <a:cubicBezTo>
                  <a:pt x="1171176" y="4480512"/>
                  <a:pt x="1166482" y="4480512"/>
                  <a:pt x="1161788" y="4478165"/>
                </a:cubicBezTo>
                <a:cubicBezTo>
                  <a:pt x="1157094" y="4475818"/>
                  <a:pt x="1154747" y="4475818"/>
                  <a:pt x="1150053" y="4473471"/>
                </a:cubicBezTo>
                <a:cubicBezTo>
                  <a:pt x="1145359" y="4471123"/>
                  <a:pt x="1140665" y="4468777"/>
                  <a:pt x="1135971" y="4466429"/>
                </a:cubicBezTo>
                <a:cubicBezTo>
                  <a:pt x="1131276" y="4464083"/>
                  <a:pt x="1126582" y="4461735"/>
                  <a:pt x="1124235" y="4461735"/>
                </a:cubicBezTo>
                <a:cubicBezTo>
                  <a:pt x="1119541" y="4459388"/>
                  <a:pt x="1114847" y="4457041"/>
                  <a:pt x="1110153" y="4454694"/>
                </a:cubicBezTo>
                <a:cubicBezTo>
                  <a:pt x="1105459" y="4452347"/>
                  <a:pt x="1100765" y="4450000"/>
                  <a:pt x="1098418" y="4447653"/>
                </a:cubicBezTo>
                <a:cubicBezTo>
                  <a:pt x="1093724" y="4445306"/>
                  <a:pt x="1089030" y="4442959"/>
                  <a:pt x="1086683" y="4440612"/>
                </a:cubicBezTo>
                <a:cubicBezTo>
                  <a:pt x="1081988" y="4438265"/>
                  <a:pt x="1077294" y="4435918"/>
                  <a:pt x="1074947" y="4433571"/>
                </a:cubicBezTo>
                <a:cubicBezTo>
                  <a:pt x="1070253" y="4431224"/>
                  <a:pt x="1065559" y="4428877"/>
                  <a:pt x="1063212" y="4426530"/>
                </a:cubicBezTo>
                <a:cubicBezTo>
                  <a:pt x="1063212" y="4426530"/>
                  <a:pt x="1063212" y="4426530"/>
                  <a:pt x="1063212" y="4426530"/>
                </a:cubicBezTo>
                <a:cubicBezTo>
                  <a:pt x="1065559" y="4424183"/>
                  <a:pt x="1065559" y="4421836"/>
                  <a:pt x="1065559" y="4419489"/>
                </a:cubicBezTo>
                <a:cubicBezTo>
                  <a:pt x="1067906" y="4419489"/>
                  <a:pt x="1070253" y="4421836"/>
                  <a:pt x="1070253" y="4421836"/>
                </a:cubicBezTo>
                <a:cubicBezTo>
                  <a:pt x="1074947" y="4424183"/>
                  <a:pt x="1079641" y="4426530"/>
                  <a:pt x="1081988" y="4428877"/>
                </a:cubicBezTo>
                <a:cubicBezTo>
                  <a:pt x="1089030" y="4433571"/>
                  <a:pt x="1098418" y="4438265"/>
                  <a:pt x="1105459" y="4440612"/>
                </a:cubicBezTo>
                <a:cubicBezTo>
                  <a:pt x="1107806" y="4442959"/>
                  <a:pt x="1112500" y="4445306"/>
                  <a:pt x="1114847" y="4445306"/>
                </a:cubicBezTo>
                <a:cubicBezTo>
                  <a:pt x="1126582" y="4450000"/>
                  <a:pt x="1138318" y="4457041"/>
                  <a:pt x="1147706" y="4461735"/>
                </a:cubicBezTo>
                <a:cubicBezTo>
                  <a:pt x="1150053" y="4461735"/>
                  <a:pt x="1152400" y="4464083"/>
                  <a:pt x="1154747" y="4464083"/>
                </a:cubicBezTo>
                <a:cubicBezTo>
                  <a:pt x="1164135" y="4468777"/>
                  <a:pt x="1173523" y="4473471"/>
                  <a:pt x="1182911" y="4475818"/>
                </a:cubicBezTo>
                <a:cubicBezTo>
                  <a:pt x="1185258" y="4478165"/>
                  <a:pt x="1189953" y="4478165"/>
                  <a:pt x="1192300" y="4480512"/>
                </a:cubicBezTo>
                <a:cubicBezTo>
                  <a:pt x="1192300" y="4480512"/>
                  <a:pt x="1192300" y="4480512"/>
                  <a:pt x="1194647" y="4480512"/>
                </a:cubicBezTo>
                <a:cubicBezTo>
                  <a:pt x="1201688" y="4485206"/>
                  <a:pt x="1208729" y="4489900"/>
                  <a:pt x="1218117" y="4494594"/>
                </a:cubicBezTo>
                <a:cubicBezTo>
                  <a:pt x="1218117" y="4494594"/>
                  <a:pt x="1215770" y="4494594"/>
                  <a:pt x="1215770" y="4494594"/>
                </a:cubicBezTo>
                <a:cubicBezTo>
                  <a:pt x="1208729" y="4494594"/>
                  <a:pt x="1204035" y="4492247"/>
                  <a:pt x="1201688" y="4492247"/>
                </a:cubicBezTo>
                <a:close/>
                <a:moveTo>
                  <a:pt x="999842" y="4356118"/>
                </a:moveTo>
                <a:cubicBezTo>
                  <a:pt x="997495" y="4356118"/>
                  <a:pt x="995148" y="4353771"/>
                  <a:pt x="995148" y="4353771"/>
                </a:cubicBezTo>
                <a:cubicBezTo>
                  <a:pt x="992801" y="4346730"/>
                  <a:pt x="985760" y="4342036"/>
                  <a:pt x="976371" y="4342036"/>
                </a:cubicBezTo>
                <a:cubicBezTo>
                  <a:pt x="976371" y="4342036"/>
                  <a:pt x="974024" y="4342036"/>
                  <a:pt x="974024" y="4342036"/>
                </a:cubicBezTo>
                <a:cubicBezTo>
                  <a:pt x="971677" y="4342036"/>
                  <a:pt x="971677" y="4339689"/>
                  <a:pt x="969330" y="4339689"/>
                </a:cubicBezTo>
                <a:cubicBezTo>
                  <a:pt x="969330" y="4339689"/>
                  <a:pt x="966983" y="4339689"/>
                  <a:pt x="966983" y="4337342"/>
                </a:cubicBezTo>
                <a:cubicBezTo>
                  <a:pt x="969330" y="4334995"/>
                  <a:pt x="971677" y="4334995"/>
                  <a:pt x="971677" y="4332648"/>
                </a:cubicBezTo>
                <a:cubicBezTo>
                  <a:pt x="985760" y="4342036"/>
                  <a:pt x="999842" y="4353771"/>
                  <a:pt x="1016271" y="4363160"/>
                </a:cubicBezTo>
                <a:cubicBezTo>
                  <a:pt x="1011577" y="4360812"/>
                  <a:pt x="1009230" y="4360812"/>
                  <a:pt x="1004536" y="4358466"/>
                </a:cubicBezTo>
                <a:cubicBezTo>
                  <a:pt x="1002189" y="4358466"/>
                  <a:pt x="1002189" y="4356118"/>
                  <a:pt x="999842" y="4356118"/>
                </a:cubicBezTo>
                <a:close/>
                <a:moveTo>
                  <a:pt x="910654" y="4266930"/>
                </a:moveTo>
                <a:cubicBezTo>
                  <a:pt x="901266" y="4257542"/>
                  <a:pt x="889531" y="4248154"/>
                  <a:pt x="880142" y="4238766"/>
                </a:cubicBezTo>
                <a:cubicBezTo>
                  <a:pt x="873101" y="4231725"/>
                  <a:pt x="866060" y="4224684"/>
                  <a:pt x="856672" y="4217643"/>
                </a:cubicBezTo>
                <a:cubicBezTo>
                  <a:pt x="847284" y="4208254"/>
                  <a:pt x="837896" y="4198866"/>
                  <a:pt x="828507" y="4189478"/>
                </a:cubicBezTo>
                <a:cubicBezTo>
                  <a:pt x="821466" y="4182437"/>
                  <a:pt x="816772" y="4177743"/>
                  <a:pt x="809731" y="4170702"/>
                </a:cubicBezTo>
                <a:cubicBezTo>
                  <a:pt x="814425" y="4173049"/>
                  <a:pt x="819119" y="4177743"/>
                  <a:pt x="823813" y="4180090"/>
                </a:cubicBezTo>
                <a:cubicBezTo>
                  <a:pt x="830854" y="4184784"/>
                  <a:pt x="837896" y="4189478"/>
                  <a:pt x="844937" y="4196519"/>
                </a:cubicBezTo>
                <a:cubicBezTo>
                  <a:pt x="856672" y="4203560"/>
                  <a:pt x="868407" y="4210602"/>
                  <a:pt x="877795" y="4217643"/>
                </a:cubicBezTo>
                <a:cubicBezTo>
                  <a:pt x="884837" y="4222337"/>
                  <a:pt x="891878" y="4227031"/>
                  <a:pt x="898919" y="4231725"/>
                </a:cubicBezTo>
                <a:cubicBezTo>
                  <a:pt x="913001" y="4238766"/>
                  <a:pt x="924736" y="4248154"/>
                  <a:pt x="938819" y="4255195"/>
                </a:cubicBezTo>
                <a:cubicBezTo>
                  <a:pt x="943513" y="4257542"/>
                  <a:pt x="948207" y="4262236"/>
                  <a:pt x="955248" y="4264584"/>
                </a:cubicBezTo>
                <a:cubicBezTo>
                  <a:pt x="969330" y="4271625"/>
                  <a:pt x="981065" y="4278666"/>
                  <a:pt x="995148" y="4285707"/>
                </a:cubicBezTo>
                <a:cubicBezTo>
                  <a:pt x="992801" y="4288054"/>
                  <a:pt x="992801" y="4290401"/>
                  <a:pt x="992801" y="4295095"/>
                </a:cubicBezTo>
                <a:cubicBezTo>
                  <a:pt x="992801" y="4299789"/>
                  <a:pt x="995148" y="4302136"/>
                  <a:pt x="997495" y="4306830"/>
                </a:cubicBezTo>
                <a:cubicBezTo>
                  <a:pt x="995148" y="4309177"/>
                  <a:pt x="990454" y="4311525"/>
                  <a:pt x="988107" y="4311525"/>
                </a:cubicBezTo>
                <a:cubicBezTo>
                  <a:pt x="985760" y="4311525"/>
                  <a:pt x="985760" y="4313871"/>
                  <a:pt x="983412" y="4313871"/>
                </a:cubicBezTo>
                <a:cubicBezTo>
                  <a:pt x="981065" y="4316219"/>
                  <a:pt x="976371" y="4316219"/>
                  <a:pt x="974024" y="4318565"/>
                </a:cubicBezTo>
                <a:cubicBezTo>
                  <a:pt x="971677" y="4309177"/>
                  <a:pt x="964636" y="4304483"/>
                  <a:pt x="955248" y="4304483"/>
                </a:cubicBezTo>
                <a:cubicBezTo>
                  <a:pt x="952901" y="4304483"/>
                  <a:pt x="952901" y="4304483"/>
                  <a:pt x="950554" y="4304483"/>
                </a:cubicBezTo>
                <a:cubicBezTo>
                  <a:pt x="943513" y="4299789"/>
                  <a:pt x="938819" y="4295095"/>
                  <a:pt x="931777" y="4288054"/>
                </a:cubicBezTo>
                <a:cubicBezTo>
                  <a:pt x="927083" y="4278666"/>
                  <a:pt x="920042" y="4271625"/>
                  <a:pt x="910654" y="4266930"/>
                </a:cubicBezTo>
                <a:close/>
                <a:moveTo>
                  <a:pt x="739320" y="4116720"/>
                </a:moveTo>
                <a:cubicBezTo>
                  <a:pt x="736973" y="4116720"/>
                  <a:pt x="736973" y="4114372"/>
                  <a:pt x="734626" y="4114372"/>
                </a:cubicBezTo>
                <a:cubicBezTo>
                  <a:pt x="718196" y="4100290"/>
                  <a:pt x="699420" y="4086208"/>
                  <a:pt x="682991" y="4069779"/>
                </a:cubicBezTo>
                <a:cubicBezTo>
                  <a:pt x="678296" y="4065085"/>
                  <a:pt x="675949" y="4062737"/>
                  <a:pt x="671255" y="4058043"/>
                </a:cubicBezTo>
                <a:cubicBezTo>
                  <a:pt x="659520" y="4046308"/>
                  <a:pt x="645438" y="4034573"/>
                  <a:pt x="633703" y="4022838"/>
                </a:cubicBezTo>
                <a:cubicBezTo>
                  <a:pt x="626661" y="4015796"/>
                  <a:pt x="621967" y="4011102"/>
                  <a:pt x="614926" y="4004061"/>
                </a:cubicBezTo>
                <a:cubicBezTo>
                  <a:pt x="610232" y="3999367"/>
                  <a:pt x="603191" y="3992326"/>
                  <a:pt x="598497" y="3987632"/>
                </a:cubicBezTo>
                <a:cubicBezTo>
                  <a:pt x="600844" y="3982938"/>
                  <a:pt x="603191" y="3978244"/>
                  <a:pt x="603191" y="3973550"/>
                </a:cubicBezTo>
                <a:cubicBezTo>
                  <a:pt x="603191" y="3973550"/>
                  <a:pt x="603191" y="3971203"/>
                  <a:pt x="603191" y="3971203"/>
                </a:cubicBezTo>
                <a:cubicBezTo>
                  <a:pt x="603191" y="3971203"/>
                  <a:pt x="605538" y="3971203"/>
                  <a:pt x="605538" y="3971203"/>
                </a:cubicBezTo>
                <a:cubicBezTo>
                  <a:pt x="605538" y="3971203"/>
                  <a:pt x="607885" y="3971203"/>
                  <a:pt x="607885" y="3971203"/>
                </a:cubicBezTo>
                <a:cubicBezTo>
                  <a:pt x="610232" y="3971203"/>
                  <a:pt x="610232" y="3968856"/>
                  <a:pt x="612579" y="3968856"/>
                </a:cubicBezTo>
                <a:cubicBezTo>
                  <a:pt x="612579" y="3968856"/>
                  <a:pt x="614926" y="3968856"/>
                  <a:pt x="614926" y="3966508"/>
                </a:cubicBezTo>
                <a:cubicBezTo>
                  <a:pt x="614926" y="3966508"/>
                  <a:pt x="617273" y="3964162"/>
                  <a:pt x="617273" y="3964162"/>
                </a:cubicBezTo>
                <a:cubicBezTo>
                  <a:pt x="621967" y="3971203"/>
                  <a:pt x="629008" y="3978244"/>
                  <a:pt x="633703" y="3985285"/>
                </a:cubicBezTo>
                <a:cubicBezTo>
                  <a:pt x="643091" y="3997020"/>
                  <a:pt x="652479" y="4008755"/>
                  <a:pt x="664214" y="4020490"/>
                </a:cubicBezTo>
                <a:cubicBezTo>
                  <a:pt x="668908" y="4027532"/>
                  <a:pt x="675949" y="4032226"/>
                  <a:pt x="680643" y="4039267"/>
                </a:cubicBezTo>
                <a:cubicBezTo>
                  <a:pt x="694726" y="4055696"/>
                  <a:pt x="708808" y="4069779"/>
                  <a:pt x="722890" y="4086208"/>
                </a:cubicBezTo>
                <a:cubicBezTo>
                  <a:pt x="725237" y="4088555"/>
                  <a:pt x="725237" y="4090902"/>
                  <a:pt x="727584" y="4093249"/>
                </a:cubicBezTo>
                <a:cubicBezTo>
                  <a:pt x="744014" y="4109678"/>
                  <a:pt x="760443" y="4128455"/>
                  <a:pt x="776872" y="4144884"/>
                </a:cubicBezTo>
                <a:cubicBezTo>
                  <a:pt x="781566" y="4149578"/>
                  <a:pt x="783914" y="4151925"/>
                  <a:pt x="788608" y="4156619"/>
                </a:cubicBezTo>
                <a:cubicBezTo>
                  <a:pt x="790955" y="4158966"/>
                  <a:pt x="793302" y="4161313"/>
                  <a:pt x="795649" y="4163660"/>
                </a:cubicBezTo>
                <a:cubicBezTo>
                  <a:pt x="793302" y="4161313"/>
                  <a:pt x="790955" y="4161313"/>
                  <a:pt x="788608" y="4158966"/>
                </a:cubicBezTo>
                <a:cubicBezTo>
                  <a:pt x="772178" y="4140190"/>
                  <a:pt x="755749" y="4128455"/>
                  <a:pt x="739320" y="4116720"/>
                </a:cubicBezTo>
                <a:close/>
                <a:moveTo>
                  <a:pt x="539821" y="3907832"/>
                </a:moveTo>
                <a:cubicBezTo>
                  <a:pt x="532780" y="3896097"/>
                  <a:pt x="525738" y="3886709"/>
                  <a:pt x="518697" y="3874974"/>
                </a:cubicBezTo>
                <a:cubicBezTo>
                  <a:pt x="514003" y="3867932"/>
                  <a:pt x="509309" y="3860891"/>
                  <a:pt x="504615" y="3853850"/>
                </a:cubicBezTo>
                <a:cubicBezTo>
                  <a:pt x="497574" y="3844462"/>
                  <a:pt x="490533" y="3832727"/>
                  <a:pt x="485839" y="3823339"/>
                </a:cubicBezTo>
                <a:cubicBezTo>
                  <a:pt x="481145" y="3816298"/>
                  <a:pt x="476450" y="3809256"/>
                  <a:pt x="471756" y="3802215"/>
                </a:cubicBezTo>
                <a:cubicBezTo>
                  <a:pt x="464715" y="3792827"/>
                  <a:pt x="460021" y="3783439"/>
                  <a:pt x="452980" y="3771704"/>
                </a:cubicBezTo>
                <a:cubicBezTo>
                  <a:pt x="448286" y="3764663"/>
                  <a:pt x="443592" y="3755274"/>
                  <a:pt x="438898" y="3748233"/>
                </a:cubicBezTo>
                <a:cubicBezTo>
                  <a:pt x="434204" y="3738845"/>
                  <a:pt x="427162" y="3729457"/>
                  <a:pt x="422468" y="3717722"/>
                </a:cubicBezTo>
                <a:cubicBezTo>
                  <a:pt x="417774" y="3710680"/>
                  <a:pt x="413080" y="3701292"/>
                  <a:pt x="408386" y="3694251"/>
                </a:cubicBezTo>
                <a:cubicBezTo>
                  <a:pt x="403692" y="3684863"/>
                  <a:pt x="396651" y="3675475"/>
                  <a:pt x="391957" y="3663740"/>
                </a:cubicBezTo>
                <a:cubicBezTo>
                  <a:pt x="387263" y="3654351"/>
                  <a:pt x="382569" y="3647310"/>
                  <a:pt x="377874" y="3637922"/>
                </a:cubicBezTo>
                <a:cubicBezTo>
                  <a:pt x="373180" y="3628534"/>
                  <a:pt x="366139" y="3616799"/>
                  <a:pt x="361445" y="3607411"/>
                </a:cubicBezTo>
                <a:cubicBezTo>
                  <a:pt x="356751" y="3598022"/>
                  <a:pt x="352057" y="3590981"/>
                  <a:pt x="347363" y="3581593"/>
                </a:cubicBezTo>
                <a:cubicBezTo>
                  <a:pt x="347363" y="3581593"/>
                  <a:pt x="347363" y="3579246"/>
                  <a:pt x="347363" y="3579246"/>
                </a:cubicBezTo>
                <a:cubicBezTo>
                  <a:pt x="345016" y="3569858"/>
                  <a:pt x="340322" y="3560470"/>
                  <a:pt x="335628" y="3551081"/>
                </a:cubicBezTo>
                <a:cubicBezTo>
                  <a:pt x="335628" y="3548734"/>
                  <a:pt x="335628" y="3548734"/>
                  <a:pt x="333281" y="3546387"/>
                </a:cubicBezTo>
                <a:cubicBezTo>
                  <a:pt x="328587" y="3536999"/>
                  <a:pt x="326239" y="3525264"/>
                  <a:pt x="321545" y="3513529"/>
                </a:cubicBezTo>
                <a:cubicBezTo>
                  <a:pt x="321545" y="3513529"/>
                  <a:pt x="321545" y="3513529"/>
                  <a:pt x="321545" y="3513529"/>
                </a:cubicBezTo>
                <a:cubicBezTo>
                  <a:pt x="326239" y="3520570"/>
                  <a:pt x="328587" y="3527611"/>
                  <a:pt x="333281" y="3534652"/>
                </a:cubicBezTo>
                <a:cubicBezTo>
                  <a:pt x="337975" y="3544040"/>
                  <a:pt x="345016" y="3553428"/>
                  <a:pt x="349710" y="3565164"/>
                </a:cubicBezTo>
                <a:cubicBezTo>
                  <a:pt x="356751" y="3576899"/>
                  <a:pt x="361445" y="3586287"/>
                  <a:pt x="368486" y="3598022"/>
                </a:cubicBezTo>
                <a:cubicBezTo>
                  <a:pt x="373180" y="3607411"/>
                  <a:pt x="380222" y="3616799"/>
                  <a:pt x="384916" y="3626187"/>
                </a:cubicBezTo>
                <a:cubicBezTo>
                  <a:pt x="391957" y="3637922"/>
                  <a:pt x="398998" y="3647310"/>
                  <a:pt x="406039" y="3659045"/>
                </a:cubicBezTo>
                <a:cubicBezTo>
                  <a:pt x="413080" y="3668434"/>
                  <a:pt x="417774" y="3677822"/>
                  <a:pt x="422468" y="3687210"/>
                </a:cubicBezTo>
                <a:cubicBezTo>
                  <a:pt x="429509" y="3698945"/>
                  <a:pt x="436551" y="3708333"/>
                  <a:pt x="443592" y="3720068"/>
                </a:cubicBezTo>
                <a:cubicBezTo>
                  <a:pt x="450633" y="3729457"/>
                  <a:pt x="455327" y="3738845"/>
                  <a:pt x="462368" y="3748233"/>
                </a:cubicBezTo>
                <a:cubicBezTo>
                  <a:pt x="469409" y="3759969"/>
                  <a:pt x="476450" y="3769357"/>
                  <a:pt x="485839" y="3781092"/>
                </a:cubicBezTo>
                <a:cubicBezTo>
                  <a:pt x="492880" y="3790480"/>
                  <a:pt x="497574" y="3799868"/>
                  <a:pt x="504615" y="3806909"/>
                </a:cubicBezTo>
                <a:cubicBezTo>
                  <a:pt x="511656" y="3818645"/>
                  <a:pt x="521044" y="3828033"/>
                  <a:pt x="528085" y="3839768"/>
                </a:cubicBezTo>
                <a:cubicBezTo>
                  <a:pt x="535127" y="3849156"/>
                  <a:pt x="539821" y="3856197"/>
                  <a:pt x="546862" y="3865586"/>
                </a:cubicBezTo>
                <a:cubicBezTo>
                  <a:pt x="553903" y="3877321"/>
                  <a:pt x="563291" y="3886709"/>
                  <a:pt x="572679" y="3898444"/>
                </a:cubicBezTo>
                <a:cubicBezTo>
                  <a:pt x="579721" y="3905485"/>
                  <a:pt x="584415" y="3914873"/>
                  <a:pt x="591456" y="3921915"/>
                </a:cubicBezTo>
                <a:cubicBezTo>
                  <a:pt x="600844" y="3933650"/>
                  <a:pt x="610232" y="3943038"/>
                  <a:pt x="617273" y="3954773"/>
                </a:cubicBezTo>
                <a:cubicBezTo>
                  <a:pt x="617273" y="3954773"/>
                  <a:pt x="617273" y="3954773"/>
                  <a:pt x="617273" y="3954773"/>
                </a:cubicBezTo>
                <a:cubicBezTo>
                  <a:pt x="617273" y="3954773"/>
                  <a:pt x="614926" y="3954773"/>
                  <a:pt x="614926" y="3957120"/>
                </a:cubicBezTo>
                <a:cubicBezTo>
                  <a:pt x="612579" y="3957120"/>
                  <a:pt x="612579" y="3959468"/>
                  <a:pt x="610232" y="3959468"/>
                </a:cubicBezTo>
                <a:cubicBezTo>
                  <a:pt x="610232" y="3959468"/>
                  <a:pt x="607885" y="3959468"/>
                  <a:pt x="607885" y="3961814"/>
                </a:cubicBezTo>
                <a:cubicBezTo>
                  <a:pt x="605538" y="3961814"/>
                  <a:pt x="605538" y="3964162"/>
                  <a:pt x="603191" y="3964162"/>
                </a:cubicBezTo>
                <a:cubicBezTo>
                  <a:pt x="603191" y="3964162"/>
                  <a:pt x="603191" y="3964162"/>
                  <a:pt x="603191" y="3964162"/>
                </a:cubicBezTo>
                <a:cubicBezTo>
                  <a:pt x="600844" y="3954773"/>
                  <a:pt x="593803" y="3947732"/>
                  <a:pt x="584415" y="3947732"/>
                </a:cubicBezTo>
                <a:cubicBezTo>
                  <a:pt x="579721" y="3947732"/>
                  <a:pt x="577373" y="3950079"/>
                  <a:pt x="572679" y="3952426"/>
                </a:cubicBezTo>
                <a:cubicBezTo>
                  <a:pt x="565638" y="3940691"/>
                  <a:pt x="556250" y="3931303"/>
                  <a:pt x="549209" y="3919567"/>
                </a:cubicBezTo>
                <a:cubicBezTo>
                  <a:pt x="546862" y="3917221"/>
                  <a:pt x="542168" y="3912527"/>
                  <a:pt x="539821" y="3907832"/>
                </a:cubicBezTo>
                <a:close/>
                <a:moveTo>
                  <a:pt x="279299" y="3436076"/>
                </a:moveTo>
                <a:cubicBezTo>
                  <a:pt x="276951" y="3433729"/>
                  <a:pt x="274604" y="3429035"/>
                  <a:pt x="272257" y="3424341"/>
                </a:cubicBezTo>
                <a:cubicBezTo>
                  <a:pt x="269910" y="3417300"/>
                  <a:pt x="267563" y="3410258"/>
                  <a:pt x="262869" y="3403217"/>
                </a:cubicBezTo>
                <a:cubicBezTo>
                  <a:pt x="258175" y="3393829"/>
                  <a:pt x="253481" y="3382094"/>
                  <a:pt x="248787" y="3372706"/>
                </a:cubicBezTo>
                <a:cubicBezTo>
                  <a:pt x="244093" y="3363318"/>
                  <a:pt x="239399" y="3351582"/>
                  <a:pt x="237052" y="3342194"/>
                </a:cubicBezTo>
                <a:cubicBezTo>
                  <a:pt x="232358" y="3332806"/>
                  <a:pt x="227664" y="3321071"/>
                  <a:pt x="225316" y="3311683"/>
                </a:cubicBezTo>
                <a:cubicBezTo>
                  <a:pt x="220622" y="3302295"/>
                  <a:pt x="218275" y="3290559"/>
                  <a:pt x="213581" y="3281171"/>
                </a:cubicBezTo>
                <a:cubicBezTo>
                  <a:pt x="208887" y="3271783"/>
                  <a:pt x="206540" y="3260048"/>
                  <a:pt x="201846" y="3250659"/>
                </a:cubicBezTo>
                <a:cubicBezTo>
                  <a:pt x="197152" y="3238924"/>
                  <a:pt x="194805" y="3229536"/>
                  <a:pt x="190111" y="3217801"/>
                </a:cubicBezTo>
                <a:cubicBezTo>
                  <a:pt x="185417" y="3208413"/>
                  <a:pt x="183070" y="3196677"/>
                  <a:pt x="178376" y="3187289"/>
                </a:cubicBezTo>
                <a:cubicBezTo>
                  <a:pt x="173681" y="3175554"/>
                  <a:pt x="171334" y="3163819"/>
                  <a:pt x="166640" y="3154431"/>
                </a:cubicBezTo>
                <a:cubicBezTo>
                  <a:pt x="161946" y="3145042"/>
                  <a:pt x="159599" y="3133307"/>
                  <a:pt x="154905" y="3123919"/>
                </a:cubicBezTo>
                <a:cubicBezTo>
                  <a:pt x="150211" y="3112184"/>
                  <a:pt x="147864" y="3100448"/>
                  <a:pt x="143170" y="3088713"/>
                </a:cubicBezTo>
                <a:cubicBezTo>
                  <a:pt x="140823" y="3081672"/>
                  <a:pt x="138476" y="3074631"/>
                  <a:pt x="136129" y="3069937"/>
                </a:cubicBezTo>
                <a:cubicBezTo>
                  <a:pt x="138476" y="3074631"/>
                  <a:pt x="140823" y="3079325"/>
                  <a:pt x="143170" y="3084019"/>
                </a:cubicBezTo>
                <a:cubicBezTo>
                  <a:pt x="147864" y="3093407"/>
                  <a:pt x="150211" y="3100448"/>
                  <a:pt x="154905" y="3109836"/>
                </a:cubicBezTo>
                <a:cubicBezTo>
                  <a:pt x="159599" y="3119225"/>
                  <a:pt x="161946" y="3128613"/>
                  <a:pt x="166640" y="3135654"/>
                </a:cubicBezTo>
                <a:cubicBezTo>
                  <a:pt x="171334" y="3142695"/>
                  <a:pt x="173681" y="3152083"/>
                  <a:pt x="178376" y="3159125"/>
                </a:cubicBezTo>
                <a:cubicBezTo>
                  <a:pt x="180723" y="3163819"/>
                  <a:pt x="183070" y="3168513"/>
                  <a:pt x="185417" y="3173207"/>
                </a:cubicBezTo>
                <a:cubicBezTo>
                  <a:pt x="187764" y="3182595"/>
                  <a:pt x="192458" y="3191983"/>
                  <a:pt x="194805" y="3201371"/>
                </a:cubicBezTo>
                <a:cubicBezTo>
                  <a:pt x="197152" y="3208413"/>
                  <a:pt x="199499" y="3215454"/>
                  <a:pt x="201846" y="3222495"/>
                </a:cubicBezTo>
                <a:cubicBezTo>
                  <a:pt x="208887" y="3241271"/>
                  <a:pt x="213581" y="3257700"/>
                  <a:pt x="220622" y="3276477"/>
                </a:cubicBezTo>
                <a:cubicBezTo>
                  <a:pt x="222969" y="3285865"/>
                  <a:pt x="227664" y="3292906"/>
                  <a:pt x="230011" y="3302295"/>
                </a:cubicBezTo>
                <a:cubicBezTo>
                  <a:pt x="237052" y="3318724"/>
                  <a:pt x="241746" y="3335153"/>
                  <a:pt x="248787" y="3349235"/>
                </a:cubicBezTo>
                <a:cubicBezTo>
                  <a:pt x="253481" y="3358623"/>
                  <a:pt x="255828" y="3368012"/>
                  <a:pt x="260522" y="3377400"/>
                </a:cubicBezTo>
                <a:cubicBezTo>
                  <a:pt x="267563" y="3391482"/>
                  <a:pt x="272257" y="3407912"/>
                  <a:pt x="279299" y="3421994"/>
                </a:cubicBezTo>
                <a:cubicBezTo>
                  <a:pt x="283993" y="3431382"/>
                  <a:pt x="288687" y="3440770"/>
                  <a:pt x="291034" y="3450158"/>
                </a:cubicBezTo>
                <a:cubicBezTo>
                  <a:pt x="295728" y="3459547"/>
                  <a:pt x="300422" y="3468935"/>
                  <a:pt x="305116" y="3480670"/>
                </a:cubicBezTo>
                <a:cubicBezTo>
                  <a:pt x="305116" y="3480670"/>
                  <a:pt x="305116" y="3480670"/>
                  <a:pt x="305116" y="3480670"/>
                </a:cubicBezTo>
                <a:cubicBezTo>
                  <a:pt x="300422" y="3475976"/>
                  <a:pt x="298075" y="3468935"/>
                  <a:pt x="295728" y="3464241"/>
                </a:cubicBezTo>
                <a:cubicBezTo>
                  <a:pt x="288687" y="3452505"/>
                  <a:pt x="283993" y="3445464"/>
                  <a:pt x="279299" y="3436076"/>
                </a:cubicBezTo>
                <a:close/>
                <a:moveTo>
                  <a:pt x="110311" y="3037078"/>
                </a:moveTo>
                <a:cubicBezTo>
                  <a:pt x="107964" y="3032384"/>
                  <a:pt x="107964" y="3027690"/>
                  <a:pt x="105617" y="3025343"/>
                </a:cubicBezTo>
                <a:cubicBezTo>
                  <a:pt x="107964" y="3025343"/>
                  <a:pt x="112658" y="3022996"/>
                  <a:pt x="115005" y="3020649"/>
                </a:cubicBezTo>
                <a:cubicBezTo>
                  <a:pt x="117352" y="3022996"/>
                  <a:pt x="117352" y="3025343"/>
                  <a:pt x="119699" y="3030037"/>
                </a:cubicBezTo>
                <a:cubicBezTo>
                  <a:pt x="115005" y="3030037"/>
                  <a:pt x="112658" y="3034731"/>
                  <a:pt x="110311" y="3037078"/>
                </a:cubicBezTo>
                <a:close/>
                <a:moveTo>
                  <a:pt x="89188" y="2947890"/>
                </a:moveTo>
                <a:cubicBezTo>
                  <a:pt x="86841" y="2943196"/>
                  <a:pt x="86841" y="2938502"/>
                  <a:pt x="84494" y="2936155"/>
                </a:cubicBezTo>
                <a:cubicBezTo>
                  <a:pt x="82147" y="2926767"/>
                  <a:pt x="79800" y="2919726"/>
                  <a:pt x="77453" y="2910338"/>
                </a:cubicBezTo>
                <a:cubicBezTo>
                  <a:pt x="77453" y="2907991"/>
                  <a:pt x="75105" y="2903296"/>
                  <a:pt x="75105" y="2898602"/>
                </a:cubicBezTo>
                <a:cubicBezTo>
                  <a:pt x="70411" y="2886867"/>
                  <a:pt x="68064" y="2872785"/>
                  <a:pt x="65717" y="2861050"/>
                </a:cubicBezTo>
                <a:cubicBezTo>
                  <a:pt x="65717" y="2858703"/>
                  <a:pt x="65717" y="2856356"/>
                  <a:pt x="63370" y="2854009"/>
                </a:cubicBezTo>
                <a:cubicBezTo>
                  <a:pt x="61023" y="2849314"/>
                  <a:pt x="61023" y="2842273"/>
                  <a:pt x="58676" y="2837579"/>
                </a:cubicBezTo>
                <a:cubicBezTo>
                  <a:pt x="58676" y="2839926"/>
                  <a:pt x="61023" y="2839926"/>
                  <a:pt x="61023" y="2842273"/>
                </a:cubicBezTo>
                <a:cubicBezTo>
                  <a:pt x="61023" y="2844620"/>
                  <a:pt x="63370" y="2844620"/>
                  <a:pt x="63370" y="2846967"/>
                </a:cubicBezTo>
                <a:cubicBezTo>
                  <a:pt x="65717" y="2858703"/>
                  <a:pt x="68064" y="2868091"/>
                  <a:pt x="72758" y="2879826"/>
                </a:cubicBezTo>
                <a:cubicBezTo>
                  <a:pt x="75105" y="2884520"/>
                  <a:pt x="75105" y="2891561"/>
                  <a:pt x="77453" y="2896255"/>
                </a:cubicBezTo>
                <a:cubicBezTo>
                  <a:pt x="82147" y="2917379"/>
                  <a:pt x="89188" y="2936155"/>
                  <a:pt x="96229" y="2954932"/>
                </a:cubicBezTo>
                <a:cubicBezTo>
                  <a:pt x="96229" y="2954932"/>
                  <a:pt x="96229" y="2954932"/>
                  <a:pt x="96229" y="2954932"/>
                </a:cubicBezTo>
                <a:cubicBezTo>
                  <a:pt x="98576" y="2961973"/>
                  <a:pt x="100923" y="2969014"/>
                  <a:pt x="103270" y="2976055"/>
                </a:cubicBezTo>
                <a:cubicBezTo>
                  <a:pt x="103270" y="2978402"/>
                  <a:pt x="103270" y="2978402"/>
                  <a:pt x="103270" y="2980749"/>
                </a:cubicBezTo>
                <a:cubicBezTo>
                  <a:pt x="100923" y="2976055"/>
                  <a:pt x="100923" y="2973708"/>
                  <a:pt x="98576" y="2969014"/>
                </a:cubicBezTo>
                <a:cubicBezTo>
                  <a:pt x="93882" y="2961973"/>
                  <a:pt x="91535" y="2954932"/>
                  <a:pt x="89188" y="2947890"/>
                </a:cubicBezTo>
                <a:close/>
                <a:moveTo>
                  <a:pt x="32859" y="2255512"/>
                </a:moveTo>
                <a:cubicBezTo>
                  <a:pt x="35206" y="2248470"/>
                  <a:pt x="35206" y="2241429"/>
                  <a:pt x="37553" y="2236735"/>
                </a:cubicBezTo>
                <a:cubicBezTo>
                  <a:pt x="39900" y="2232041"/>
                  <a:pt x="39900" y="2225000"/>
                  <a:pt x="42247" y="2220306"/>
                </a:cubicBezTo>
                <a:cubicBezTo>
                  <a:pt x="44594" y="2213265"/>
                  <a:pt x="44594" y="2206224"/>
                  <a:pt x="46941" y="2201530"/>
                </a:cubicBezTo>
                <a:cubicBezTo>
                  <a:pt x="49288" y="2194489"/>
                  <a:pt x="49288" y="2189794"/>
                  <a:pt x="51635" y="2182753"/>
                </a:cubicBezTo>
                <a:cubicBezTo>
                  <a:pt x="53982" y="2175712"/>
                  <a:pt x="56329" y="2168671"/>
                  <a:pt x="56329" y="2163977"/>
                </a:cubicBezTo>
                <a:cubicBezTo>
                  <a:pt x="58676" y="2156936"/>
                  <a:pt x="58676" y="2152242"/>
                  <a:pt x="61023" y="2145201"/>
                </a:cubicBezTo>
                <a:cubicBezTo>
                  <a:pt x="63370" y="2138159"/>
                  <a:pt x="65717" y="2131118"/>
                  <a:pt x="68064" y="2124077"/>
                </a:cubicBezTo>
                <a:cubicBezTo>
                  <a:pt x="70411" y="2117036"/>
                  <a:pt x="72758" y="2112342"/>
                  <a:pt x="75105" y="2105301"/>
                </a:cubicBezTo>
                <a:cubicBezTo>
                  <a:pt x="77453" y="2098260"/>
                  <a:pt x="79800" y="2091218"/>
                  <a:pt x="82147" y="2084177"/>
                </a:cubicBezTo>
                <a:cubicBezTo>
                  <a:pt x="84494" y="2077136"/>
                  <a:pt x="86841" y="2072442"/>
                  <a:pt x="89188" y="2065401"/>
                </a:cubicBezTo>
                <a:cubicBezTo>
                  <a:pt x="91535" y="2058360"/>
                  <a:pt x="93882" y="2051319"/>
                  <a:pt x="98576" y="2044277"/>
                </a:cubicBezTo>
                <a:cubicBezTo>
                  <a:pt x="100923" y="2037236"/>
                  <a:pt x="103270" y="2032542"/>
                  <a:pt x="105617" y="2025501"/>
                </a:cubicBezTo>
                <a:cubicBezTo>
                  <a:pt x="107964" y="2018460"/>
                  <a:pt x="112658" y="2011419"/>
                  <a:pt x="115005" y="2004378"/>
                </a:cubicBezTo>
                <a:cubicBezTo>
                  <a:pt x="117352" y="1997337"/>
                  <a:pt x="119699" y="1992643"/>
                  <a:pt x="124393" y="1985601"/>
                </a:cubicBezTo>
                <a:cubicBezTo>
                  <a:pt x="129088" y="1978560"/>
                  <a:pt x="131435" y="1971519"/>
                  <a:pt x="136129" y="1964478"/>
                </a:cubicBezTo>
                <a:cubicBezTo>
                  <a:pt x="138476" y="1957437"/>
                  <a:pt x="143170" y="1952743"/>
                  <a:pt x="145517" y="1945702"/>
                </a:cubicBezTo>
                <a:cubicBezTo>
                  <a:pt x="150211" y="1938660"/>
                  <a:pt x="152558" y="1931619"/>
                  <a:pt x="157252" y="1924578"/>
                </a:cubicBezTo>
                <a:cubicBezTo>
                  <a:pt x="161946" y="1919884"/>
                  <a:pt x="164293" y="1915190"/>
                  <a:pt x="166640" y="1908149"/>
                </a:cubicBezTo>
                <a:cubicBezTo>
                  <a:pt x="171334" y="1901108"/>
                  <a:pt x="176028" y="1891719"/>
                  <a:pt x="180723" y="1884678"/>
                </a:cubicBezTo>
                <a:cubicBezTo>
                  <a:pt x="185417" y="1879984"/>
                  <a:pt x="187764" y="1875290"/>
                  <a:pt x="192458" y="1868249"/>
                </a:cubicBezTo>
                <a:cubicBezTo>
                  <a:pt x="194805" y="1863555"/>
                  <a:pt x="199499" y="1856514"/>
                  <a:pt x="204193" y="1851820"/>
                </a:cubicBezTo>
                <a:cubicBezTo>
                  <a:pt x="218275" y="1844779"/>
                  <a:pt x="232358" y="1842432"/>
                  <a:pt x="246440" y="1842432"/>
                </a:cubicBezTo>
                <a:cubicBezTo>
                  <a:pt x="258175" y="1842432"/>
                  <a:pt x="267563" y="1844779"/>
                  <a:pt x="276951" y="1847126"/>
                </a:cubicBezTo>
                <a:cubicBezTo>
                  <a:pt x="276951" y="1849473"/>
                  <a:pt x="274604" y="1851820"/>
                  <a:pt x="274604" y="1854167"/>
                </a:cubicBezTo>
                <a:cubicBezTo>
                  <a:pt x="274604" y="1865902"/>
                  <a:pt x="283993" y="1875290"/>
                  <a:pt x="295728" y="1875290"/>
                </a:cubicBezTo>
                <a:cubicBezTo>
                  <a:pt x="300422" y="1875290"/>
                  <a:pt x="305116" y="1872943"/>
                  <a:pt x="307463" y="1870596"/>
                </a:cubicBezTo>
                <a:cubicBezTo>
                  <a:pt x="286340" y="2027848"/>
                  <a:pt x="269910" y="2180406"/>
                  <a:pt x="255828" y="2311841"/>
                </a:cubicBezTo>
                <a:cubicBezTo>
                  <a:pt x="255828" y="2314188"/>
                  <a:pt x="255828" y="2316535"/>
                  <a:pt x="255828" y="2318882"/>
                </a:cubicBezTo>
                <a:cubicBezTo>
                  <a:pt x="253481" y="2332964"/>
                  <a:pt x="253481" y="2347047"/>
                  <a:pt x="251134" y="2361129"/>
                </a:cubicBezTo>
                <a:cubicBezTo>
                  <a:pt x="251134" y="2363476"/>
                  <a:pt x="251134" y="2363476"/>
                  <a:pt x="251134" y="2365823"/>
                </a:cubicBezTo>
                <a:cubicBezTo>
                  <a:pt x="248787" y="2379905"/>
                  <a:pt x="248787" y="2393987"/>
                  <a:pt x="246440" y="2408070"/>
                </a:cubicBezTo>
                <a:cubicBezTo>
                  <a:pt x="246440" y="2408070"/>
                  <a:pt x="246440" y="2408070"/>
                  <a:pt x="246440" y="2408070"/>
                </a:cubicBezTo>
                <a:cubicBezTo>
                  <a:pt x="244093" y="2422152"/>
                  <a:pt x="244093" y="2436234"/>
                  <a:pt x="241746" y="2450317"/>
                </a:cubicBezTo>
                <a:cubicBezTo>
                  <a:pt x="241746" y="2450317"/>
                  <a:pt x="241746" y="2450317"/>
                  <a:pt x="241746" y="2450317"/>
                </a:cubicBezTo>
                <a:cubicBezTo>
                  <a:pt x="241746" y="2457358"/>
                  <a:pt x="239399" y="2466746"/>
                  <a:pt x="239399" y="2473787"/>
                </a:cubicBezTo>
                <a:cubicBezTo>
                  <a:pt x="239399" y="2473787"/>
                  <a:pt x="239399" y="2473787"/>
                  <a:pt x="239399" y="2473787"/>
                </a:cubicBezTo>
                <a:cubicBezTo>
                  <a:pt x="237052" y="2473787"/>
                  <a:pt x="232358" y="2473787"/>
                  <a:pt x="230011" y="2476134"/>
                </a:cubicBezTo>
                <a:cubicBezTo>
                  <a:pt x="225316" y="2469093"/>
                  <a:pt x="222969" y="2462052"/>
                  <a:pt x="218275" y="2455011"/>
                </a:cubicBezTo>
                <a:cubicBezTo>
                  <a:pt x="215928" y="2447969"/>
                  <a:pt x="211234" y="2443275"/>
                  <a:pt x="208887" y="2436234"/>
                </a:cubicBezTo>
                <a:cubicBezTo>
                  <a:pt x="206540" y="2431540"/>
                  <a:pt x="201846" y="2424499"/>
                  <a:pt x="199499" y="2419805"/>
                </a:cubicBezTo>
                <a:cubicBezTo>
                  <a:pt x="194805" y="2412764"/>
                  <a:pt x="192458" y="2408070"/>
                  <a:pt x="190111" y="2401028"/>
                </a:cubicBezTo>
                <a:cubicBezTo>
                  <a:pt x="187764" y="2396334"/>
                  <a:pt x="185417" y="2391640"/>
                  <a:pt x="180723" y="2386946"/>
                </a:cubicBezTo>
                <a:cubicBezTo>
                  <a:pt x="178376" y="2379905"/>
                  <a:pt x="173681" y="2375211"/>
                  <a:pt x="171334" y="2370517"/>
                </a:cubicBezTo>
                <a:cubicBezTo>
                  <a:pt x="168987" y="2365823"/>
                  <a:pt x="166640" y="2361129"/>
                  <a:pt x="164293" y="2356435"/>
                </a:cubicBezTo>
                <a:cubicBezTo>
                  <a:pt x="161946" y="2351741"/>
                  <a:pt x="157252" y="2347047"/>
                  <a:pt x="154905" y="2340005"/>
                </a:cubicBezTo>
                <a:cubicBezTo>
                  <a:pt x="152558" y="2335311"/>
                  <a:pt x="150211" y="2332964"/>
                  <a:pt x="147864" y="2328270"/>
                </a:cubicBezTo>
                <a:cubicBezTo>
                  <a:pt x="145517" y="2323576"/>
                  <a:pt x="140823" y="2318882"/>
                  <a:pt x="138476" y="2314188"/>
                </a:cubicBezTo>
                <a:cubicBezTo>
                  <a:pt x="136129" y="2311841"/>
                  <a:pt x="133782" y="2307147"/>
                  <a:pt x="131435" y="2304800"/>
                </a:cubicBezTo>
                <a:cubicBezTo>
                  <a:pt x="126741" y="2300106"/>
                  <a:pt x="124393" y="2295411"/>
                  <a:pt x="119699" y="2290717"/>
                </a:cubicBezTo>
                <a:cubicBezTo>
                  <a:pt x="117352" y="2288370"/>
                  <a:pt x="115005" y="2286023"/>
                  <a:pt x="112658" y="2283676"/>
                </a:cubicBezTo>
                <a:cubicBezTo>
                  <a:pt x="112658" y="2283676"/>
                  <a:pt x="110311" y="2281329"/>
                  <a:pt x="110311" y="2281329"/>
                </a:cubicBezTo>
                <a:cubicBezTo>
                  <a:pt x="115005" y="2276635"/>
                  <a:pt x="115005" y="2271941"/>
                  <a:pt x="115005" y="2267247"/>
                </a:cubicBezTo>
                <a:cubicBezTo>
                  <a:pt x="115005" y="2255512"/>
                  <a:pt x="105617" y="2246123"/>
                  <a:pt x="93882" y="2246123"/>
                </a:cubicBezTo>
                <a:cubicBezTo>
                  <a:pt x="86841" y="2246123"/>
                  <a:pt x="82147" y="2250818"/>
                  <a:pt x="77453" y="2255512"/>
                </a:cubicBezTo>
                <a:cubicBezTo>
                  <a:pt x="72758" y="2253165"/>
                  <a:pt x="70411" y="2253165"/>
                  <a:pt x="65717" y="2253165"/>
                </a:cubicBezTo>
                <a:cubicBezTo>
                  <a:pt x="63370" y="2253165"/>
                  <a:pt x="58676" y="2253165"/>
                  <a:pt x="56329" y="2255512"/>
                </a:cubicBezTo>
                <a:cubicBezTo>
                  <a:pt x="56329" y="2255512"/>
                  <a:pt x="53982" y="2255512"/>
                  <a:pt x="53982" y="2255512"/>
                </a:cubicBezTo>
                <a:cubicBezTo>
                  <a:pt x="51635" y="2257859"/>
                  <a:pt x="49288" y="2257859"/>
                  <a:pt x="44594" y="2260206"/>
                </a:cubicBezTo>
                <a:cubicBezTo>
                  <a:pt x="44594" y="2260206"/>
                  <a:pt x="44594" y="2260206"/>
                  <a:pt x="42247" y="2262553"/>
                </a:cubicBezTo>
                <a:cubicBezTo>
                  <a:pt x="39900" y="2264900"/>
                  <a:pt x="37553" y="2267247"/>
                  <a:pt x="35206" y="2269594"/>
                </a:cubicBezTo>
                <a:cubicBezTo>
                  <a:pt x="35206" y="2269594"/>
                  <a:pt x="35206" y="2269594"/>
                  <a:pt x="35206" y="2269594"/>
                </a:cubicBezTo>
                <a:cubicBezTo>
                  <a:pt x="35206" y="2271941"/>
                  <a:pt x="32859" y="2271941"/>
                  <a:pt x="32859" y="2274288"/>
                </a:cubicBezTo>
                <a:cubicBezTo>
                  <a:pt x="32859" y="2274288"/>
                  <a:pt x="32859" y="2274288"/>
                  <a:pt x="30512" y="2274288"/>
                </a:cubicBezTo>
                <a:cubicBezTo>
                  <a:pt x="30512" y="2271941"/>
                  <a:pt x="30512" y="2269594"/>
                  <a:pt x="30512" y="2267247"/>
                </a:cubicBezTo>
                <a:cubicBezTo>
                  <a:pt x="30512" y="2267247"/>
                  <a:pt x="32859" y="2260206"/>
                  <a:pt x="32859" y="2255512"/>
                </a:cubicBezTo>
                <a:close/>
                <a:moveTo>
                  <a:pt x="89188" y="1957437"/>
                </a:moveTo>
                <a:cubicBezTo>
                  <a:pt x="91535" y="1952743"/>
                  <a:pt x="91535" y="1950396"/>
                  <a:pt x="93882" y="1945702"/>
                </a:cubicBezTo>
                <a:cubicBezTo>
                  <a:pt x="93882" y="1943354"/>
                  <a:pt x="93882" y="1943354"/>
                  <a:pt x="96229" y="1941007"/>
                </a:cubicBezTo>
                <a:cubicBezTo>
                  <a:pt x="96229" y="1943354"/>
                  <a:pt x="96229" y="1945702"/>
                  <a:pt x="93882" y="1948049"/>
                </a:cubicBezTo>
                <a:cubicBezTo>
                  <a:pt x="91535" y="1959784"/>
                  <a:pt x="89188" y="1971519"/>
                  <a:pt x="86841" y="1983254"/>
                </a:cubicBezTo>
                <a:cubicBezTo>
                  <a:pt x="86841" y="1983254"/>
                  <a:pt x="84494" y="1983254"/>
                  <a:pt x="82147" y="1983254"/>
                </a:cubicBezTo>
                <a:cubicBezTo>
                  <a:pt x="82147" y="1983254"/>
                  <a:pt x="79800" y="1983254"/>
                  <a:pt x="79800" y="1983254"/>
                </a:cubicBezTo>
                <a:cubicBezTo>
                  <a:pt x="79800" y="1980907"/>
                  <a:pt x="82147" y="1980907"/>
                  <a:pt x="82147" y="1978560"/>
                </a:cubicBezTo>
                <a:cubicBezTo>
                  <a:pt x="82147" y="1971519"/>
                  <a:pt x="84494" y="1964478"/>
                  <a:pt x="89188" y="1957437"/>
                </a:cubicBezTo>
                <a:close/>
                <a:moveTo>
                  <a:pt x="117352" y="1861208"/>
                </a:moveTo>
                <a:cubicBezTo>
                  <a:pt x="119699" y="1849473"/>
                  <a:pt x="124393" y="1835390"/>
                  <a:pt x="126741" y="1823655"/>
                </a:cubicBezTo>
                <a:cubicBezTo>
                  <a:pt x="131435" y="1807226"/>
                  <a:pt x="136129" y="1793144"/>
                  <a:pt x="140823" y="1776714"/>
                </a:cubicBezTo>
                <a:cubicBezTo>
                  <a:pt x="145517" y="1764979"/>
                  <a:pt x="147864" y="1753244"/>
                  <a:pt x="152558" y="1739161"/>
                </a:cubicBezTo>
                <a:cubicBezTo>
                  <a:pt x="154905" y="1734467"/>
                  <a:pt x="154905" y="1729773"/>
                  <a:pt x="157252" y="1725079"/>
                </a:cubicBezTo>
                <a:cubicBezTo>
                  <a:pt x="159599" y="1718038"/>
                  <a:pt x="161946" y="1710997"/>
                  <a:pt x="164293" y="1706303"/>
                </a:cubicBezTo>
                <a:cubicBezTo>
                  <a:pt x="168987" y="1696915"/>
                  <a:pt x="171334" y="1685179"/>
                  <a:pt x="176028" y="1675791"/>
                </a:cubicBezTo>
                <a:cubicBezTo>
                  <a:pt x="178376" y="1666403"/>
                  <a:pt x="183070" y="1659362"/>
                  <a:pt x="187764" y="1649974"/>
                </a:cubicBezTo>
                <a:cubicBezTo>
                  <a:pt x="192458" y="1640586"/>
                  <a:pt x="197152" y="1628850"/>
                  <a:pt x="201846" y="1619462"/>
                </a:cubicBezTo>
                <a:cubicBezTo>
                  <a:pt x="206540" y="1610074"/>
                  <a:pt x="208887" y="1603033"/>
                  <a:pt x="213581" y="1593645"/>
                </a:cubicBezTo>
                <a:cubicBezTo>
                  <a:pt x="218275" y="1584256"/>
                  <a:pt x="222969" y="1572521"/>
                  <a:pt x="227664" y="1563133"/>
                </a:cubicBezTo>
                <a:cubicBezTo>
                  <a:pt x="232358" y="1553745"/>
                  <a:pt x="234705" y="1546704"/>
                  <a:pt x="239399" y="1537315"/>
                </a:cubicBezTo>
                <a:cubicBezTo>
                  <a:pt x="244093" y="1527927"/>
                  <a:pt x="248787" y="1516192"/>
                  <a:pt x="255828" y="1506804"/>
                </a:cubicBezTo>
                <a:cubicBezTo>
                  <a:pt x="260522" y="1499763"/>
                  <a:pt x="262869" y="1490375"/>
                  <a:pt x="267563" y="1483333"/>
                </a:cubicBezTo>
                <a:cubicBezTo>
                  <a:pt x="272257" y="1471598"/>
                  <a:pt x="279299" y="1462210"/>
                  <a:pt x="283993" y="1450475"/>
                </a:cubicBezTo>
                <a:cubicBezTo>
                  <a:pt x="283993" y="1450475"/>
                  <a:pt x="283993" y="1450475"/>
                  <a:pt x="283993" y="1450475"/>
                </a:cubicBezTo>
                <a:cubicBezTo>
                  <a:pt x="283993" y="1455169"/>
                  <a:pt x="281646" y="1457516"/>
                  <a:pt x="281646" y="1462210"/>
                </a:cubicBezTo>
                <a:cubicBezTo>
                  <a:pt x="279299" y="1471598"/>
                  <a:pt x="276951" y="1478639"/>
                  <a:pt x="276951" y="1488027"/>
                </a:cubicBezTo>
                <a:cubicBezTo>
                  <a:pt x="274604" y="1495069"/>
                  <a:pt x="274604" y="1499763"/>
                  <a:pt x="272257" y="1506804"/>
                </a:cubicBezTo>
                <a:cubicBezTo>
                  <a:pt x="269910" y="1516192"/>
                  <a:pt x="267563" y="1525580"/>
                  <a:pt x="267563" y="1534968"/>
                </a:cubicBezTo>
                <a:cubicBezTo>
                  <a:pt x="267563" y="1539662"/>
                  <a:pt x="265216" y="1546704"/>
                  <a:pt x="265216" y="1551398"/>
                </a:cubicBezTo>
                <a:cubicBezTo>
                  <a:pt x="262869" y="1563133"/>
                  <a:pt x="260522" y="1572521"/>
                  <a:pt x="258175" y="1584256"/>
                </a:cubicBezTo>
                <a:cubicBezTo>
                  <a:pt x="258175" y="1588950"/>
                  <a:pt x="255828" y="1591297"/>
                  <a:pt x="255828" y="1595992"/>
                </a:cubicBezTo>
                <a:cubicBezTo>
                  <a:pt x="251134" y="1619462"/>
                  <a:pt x="246440" y="1642933"/>
                  <a:pt x="241746" y="1664056"/>
                </a:cubicBezTo>
                <a:cubicBezTo>
                  <a:pt x="241746" y="1664056"/>
                  <a:pt x="239399" y="1664056"/>
                  <a:pt x="239399" y="1664056"/>
                </a:cubicBezTo>
                <a:cubicBezTo>
                  <a:pt x="227664" y="1664056"/>
                  <a:pt x="218275" y="1673444"/>
                  <a:pt x="218275" y="1685179"/>
                </a:cubicBezTo>
                <a:cubicBezTo>
                  <a:pt x="218275" y="1692221"/>
                  <a:pt x="220622" y="1696915"/>
                  <a:pt x="225316" y="1699262"/>
                </a:cubicBezTo>
                <a:cubicBezTo>
                  <a:pt x="220622" y="1703956"/>
                  <a:pt x="218275" y="1708650"/>
                  <a:pt x="213581" y="1713344"/>
                </a:cubicBezTo>
                <a:cubicBezTo>
                  <a:pt x="211234" y="1718038"/>
                  <a:pt x="208887" y="1720385"/>
                  <a:pt x="206540" y="1725079"/>
                </a:cubicBezTo>
                <a:cubicBezTo>
                  <a:pt x="201846" y="1732120"/>
                  <a:pt x="197152" y="1739161"/>
                  <a:pt x="192458" y="1746203"/>
                </a:cubicBezTo>
                <a:cubicBezTo>
                  <a:pt x="190111" y="1750897"/>
                  <a:pt x="187764" y="1755591"/>
                  <a:pt x="183070" y="1760285"/>
                </a:cubicBezTo>
                <a:cubicBezTo>
                  <a:pt x="178376" y="1767326"/>
                  <a:pt x="173681" y="1774367"/>
                  <a:pt x="171334" y="1781408"/>
                </a:cubicBezTo>
                <a:cubicBezTo>
                  <a:pt x="168987" y="1786102"/>
                  <a:pt x="166640" y="1790796"/>
                  <a:pt x="161946" y="1797838"/>
                </a:cubicBezTo>
                <a:cubicBezTo>
                  <a:pt x="157252" y="1804879"/>
                  <a:pt x="154905" y="1811920"/>
                  <a:pt x="150211" y="1818961"/>
                </a:cubicBezTo>
                <a:cubicBezTo>
                  <a:pt x="145517" y="1821308"/>
                  <a:pt x="143170" y="1828349"/>
                  <a:pt x="140823" y="1833043"/>
                </a:cubicBezTo>
                <a:cubicBezTo>
                  <a:pt x="138476" y="1840084"/>
                  <a:pt x="133782" y="1847126"/>
                  <a:pt x="131435" y="1856514"/>
                </a:cubicBezTo>
                <a:cubicBezTo>
                  <a:pt x="129088" y="1863555"/>
                  <a:pt x="126741" y="1868249"/>
                  <a:pt x="124393" y="1875290"/>
                </a:cubicBezTo>
                <a:cubicBezTo>
                  <a:pt x="124393" y="1877637"/>
                  <a:pt x="124393" y="1877637"/>
                  <a:pt x="122046" y="1879984"/>
                </a:cubicBezTo>
                <a:cubicBezTo>
                  <a:pt x="119699" y="1884678"/>
                  <a:pt x="117352" y="1887025"/>
                  <a:pt x="115005" y="1891719"/>
                </a:cubicBezTo>
                <a:cubicBezTo>
                  <a:pt x="112658" y="1894066"/>
                  <a:pt x="112658" y="1898761"/>
                  <a:pt x="110311" y="1901108"/>
                </a:cubicBezTo>
                <a:cubicBezTo>
                  <a:pt x="107964" y="1905802"/>
                  <a:pt x="105617" y="1912843"/>
                  <a:pt x="100923" y="1919884"/>
                </a:cubicBezTo>
                <a:cubicBezTo>
                  <a:pt x="100923" y="1919884"/>
                  <a:pt x="100923" y="1919884"/>
                  <a:pt x="100923" y="1919884"/>
                </a:cubicBezTo>
                <a:cubicBezTo>
                  <a:pt x="103270" y="1915190"/>
                  <a:pt x="103270" y="1910496"/>
                  <a:pt x="105617" y="1903455"/>
                </a:cubicBezTo>
                <a:cubicBezTo>
                  <a:pt x="107964" y="1889372"/>
                  <a:pt x="112658" y="1875290"/>
                  <a:pt x="117352" y="1861208"/>
                </a:cubicBezTo>
                <a:close/>
                <a:moveTo>
                  <a:pt x="291034" y="1417616"/>
                </a:moveTo>
                <a:cubicBezTo>
                  <a:pt x="293381" y="1408228"/>
                  <a:pt x="295728" y="1396493"/>
                  <a:pt x="298075" y="1387104"/>
                </a:cubicBezTo>
                <a:cubicBezTo>
                  <a:pt x="298075" y="1382410"/>
                  <a:pt x="300422" y="1380063"/>
                  <a:pt x="300422" y="1375369"/>
                </a:cubicBezTo>
                <a:cubicBezTo>
                  <a:pt x="300422" y="1373022"/>
                  <a:pt x="300422" y="1370675"/>
                  <a:pt x="302769" y="1368328"/>
                </a:cubicBezTo>
                <a:cubicBezTo>
                  <a:pt x="302769" y="1368328"/>
                  <a:pt x="302769" y="1368328"/>
                  <a:pt x="302769" y="1368328"/>
                </a:cubicBezTo>
                <a:cubicBezTo>
                  <a:pt x="305116" y="1363634"/>
                  <a:pt x="307463" y="1358940"/>
                  <a:pt x="312157" y="1354246"/>
                </a:cubicBezTo>
                <a:cubicBezTo>
                  <a:pt x="323892" y="1354246"/>
                  <a:pt x="330934" y="1344858"/>
                  <a:pt x="330934" y="1333122"/>
                </a:cubicBezTo>
                <a:cubicBezTo>
                  <a:pt x="330934" y="1330775"/>
                  <a:pt x="330934" y="1328428"/>
                  <a:pt x="328587" y="1326081"/>
                </a:cubicBezTo>
                <a:cubicBezTo>
                  <a:pt x="330934" y="1323734"/>
                  <a:pt x="330934" y="1321387"/>
                  <a:pt x="333281" y="1319040"/>
                </a:cubicBezTo>
                <a:cubicBezTo>
                  <a:pt x="337975" y="1311999"/>
                  <a:pt x="345016" y="1302611"/>
                  <a:pt x="349710" y="1295570"/>
                </a:cubicBezTo>
                <a:cubicBezTo>
                  <a:pt x="354404" y="1288529"/>
                  <a:pt x="359098" y="1283834"/>
                  <a:pt x="363792" y="1276793"/>
                </a:cubicBezTo>
                <a:cubicBezTo>
                  <a:pt x="366139" y="1274446"/>
                  <a:pt x="370833" y="1269752"/>
                  <a:pt x="375527" y="1267405"/>
                </a:cubicBezTo>
                <a:cubicBezTo>
                  <a:pt x="380222" y="1262711"/>
                  <a:pt x="384916" y="1258017"/>
                  <a:pt x="389610" y="1255670"/>
                </a:cubicBezTo>
                <a:cubicBezTo>
                  <a:pt x="391957" y="1253323"/>
                  <a:pt x="394304" y="1253323"/>
                  <a:pt x="396651" y="1250976"/>
                </a:cubicBezTo>
                <a:cubicBezTo>
                  <a:pt x="391957" y="1258017"/>
                  <a:pt x="389610" y="1262711"/>
                  <a:pt x="384916" y="1269752"/>
                </a:cubicBezTo>
                <a:cubicBezTo>
                  <a:pt x="377874" y="1279140"/>
                  <a:pt x="373180" y="1288529"/>
                  <a:pt x="366139" y="1300264"/>
                </a:cubicBezTo>
                <a:cubicBezTo>
                  <a:pt x="361445" y="1309652"/>
                  <a:pt x="354404" y="1316693"/>
                  <a:pt x="349710" y="1326081"/>
                </a:cubicBezTo>
                <a:cubicBezTo>
                  <a:pt x="342669" y="1335469"/>
                  <a:pt x="337975" y="1344858"/>
                  <a:pt x="333281" y="1356593"/>
                </a:cubicBezTo>
                <a:cubicBezTo>
                  <a:pt x="328587" y="1365981"/>
                  <a:pt x="323892" y="1373022"/>
                  <a:pt x="319198" y="1382410"/>
                </a:cubicBezTo>
                <a:cubicBezTo>
                  <a:pt x="314504" y="1391799"/>
                  <a:pt x="307463" y="1403534"/>
                  <a:pt x="302769" y="1412922"/>
                </a:cubicBezTo>
                <a:cubicBezTo>
                  <a:pt x="298075" y="1422310"/>
                  <a:pt x="293381" y="1429351"/>
                  <a:pt x="288687" y="1438740"/>
                </a:cubicBezTo>
                <a:cubicBezTo>
                  <a:pt x="288687" y="1438740"/>
                  <a:pt x="286340" y="1441087"/>
                  <a:pt x="286340" y="1441087"/>
                </a:cubicBezTo>
                <a:cubicBezTo>
                  <a:pt x="286340" y="1438740"/>
                  <a:pt x="286340" y="1438740"/>
                  <a:pt x="286340" y="1436392"/>
                </a:cubicBezTo>
                <a:cubicBezTo>
                  <a:pt x="288687" y="1427004"/>
                  <a:pt x="291034" y="1422310"/>
                  <a:pt x="291034" y="1417616"/>
                </a:cubicBezTo>
                <a:close/>
                <a:moveTo>
                  <a:pt x="335628" y="1297917"/>
                </a:moveTo>
                <a:cubicBezTo>
                  <a:pt x="337975" y="1293223"/>
                  <a:pt x="342669" y="1288529"/>
                  <a:pt x="345016" y="1283834"/>
                </a:cubicBezTo>
                <a:cubicBezTo>
                  <a:pt x="347363" y="1279140"/>
                  <a:pt x="352057" y="1274446"/>
                  <a:pt x="354404" y="1269752"/>
                </a:cubicBezTo>
                <a:cubicBezTo>
                  <a:pt x="356751" y="1265058"/>
                  <a:pt x="361445" y="1260364"/>
                  <a:pt x="363792" y="1255670"/>
                </a:cubicBezTo>
                <a:cubicBezTo>
                  <a:pt x="366139" y="1250976"/>
                  <a:pt x="370833" y="1246282"/>
                  <a:pt x="373180" y="1241588"/>
                </a:cubicBezTo>
                <a:cubicBezTo>
                  <a:pt x="377874" y="1236893"/>
                  <a:pt x="380222" y="1232199"/>
                  <a:pt x="384916" y="1227505"/>
                </a:cubicBezTo>
                <a:cubicBezTo>
                  <a:pt x="387263" y="1222811"/>
                  <a:pt x="391957" y="1220464"/>
                  <a:pt x="394304" y="1215770"/>
                </a:cubicBezTo>
                <a:cubicBezTo>
                  <a:pt x="398998" y="1211076"/>
                  <a:pt x="401345" y="1206382"/>
                  <a:pt x="406039" y="1201688"/>
                </a:cubicBezTo>
                <a:cubicBezTo>
                  <a:pt x="408386" y="1196994"/>
                  <a:pt x="413080" y="1194647"/>
                  <a:pt x="415427" y="1189953"/>
                </a:cubicBezTo>
                <a:cubicBezTo>
                  <a:pt x="420121" y="1185259"/>
                  <a:pt x="424815" y="1180564"/>
                  <a:pt x="427162" y="1175870"/>
                </a:cubicBezTo>
                <a:cubicBezTo>
                  <a:pt x="429509" y="1171176"/>
                  <a:pt x="434204" y="1168829"/>
                  <a:pt x="436551" y="1164135"/>
                </a:cubicBezTo>
                <a:cubicBezTo>
                  <a:pt x="436551" y="1161788"/>
                  <a:pt x="438898" y="1161788"/>
                  <a:pt x="438898" y="1161788"/>
                </a:cubicBezTo>
                <a:cubicBezTo>
                  <a:pt x="438898" y="1164135"/>
                  <a:pt x="441245" y="1166482"/>
                  <a:pt x="443592" y="1168829"/>
                </a:cubicBezTo>
                <a:cubicBezTo>
                  <a:pt x="438898" y="1173523"/>
                  <a:pt x="436551" y="1178217"/>
                  <a:pt x="431857" y="1182911"/>
                </a:cubicBezTo>
                <a:cubicBezTo>
                  <a:pt x="427162" y="1187606"/>
                  <a:pt x="422468" y="1192300"/>
                  <a:pt x="420121" y="1196994"/>
                </a:cubicBezTo>
                <a:cubicBezTo>
                  <a:pt x="413080" y="1206382"/>
                  <a:pt x="406039" y="1215770"/>
                  <a:pt x="398998" y="1225158"/>
                </a:cubicBezTo>
                <a:cubicBezTo>
                  <a:pt x="394304" y="1229852"/>
                  <a:pt x="389610" y="1236893"/>
                  <a:pt x="384916" y="1241588"/>
                </a:cubicBezTo>
                <a:cubicBezTo>
                  <a:pt x="377874" y="1248629"/>
                  <a:pt x="373180" y="1258017"/>
                  <a:pt x="366139" y="1267405"/>
                </a:cubicBezTo>
                <a:cubicBezTo>
                  <a:pt x="363792" y="1269752"/>
                  <a:pt x="361445" y="1272099"/>
                  <a:pt x="361445" y="1274446"/>
                </a:cubicBezTo>
                <a:cubicBezTo>
                  <a:pt x="359098" y="1276793"/>
                  <a:pt x="354404" y="1281487"/>
                  <a:pt x="352057" y="1283834"/>
                </a:cubicBezTo>
                <a:cubicBezTo>
                  <a:pt x="347363" y="1288529"/>
                  <a:pt x="342669" y="1293223"/>
                  <a:pt x="337975" y="1297917"/>
                </a:cubicBezTo>
                <a:cubicBezTo>
                  <a:pt x="333281" y="1302611"/>
                  <a:pt x="330934" y="1307305"/>
                  <a:pt x="326239" y="1311999"/>
                </a:cubicBezTo>
                <a:cubicBezTo>
                  <a:pt x="323892" y="1314346"/>
                  <a:pt x="321545" y="1316693"/>
                  <a:pt x="319198" y="1319040"/>
                </a:cubicBezTo>
                <a:cubicBezTo>
                  <a:pt x="319198" y="1319040"/>
                  <a:pt x="319198" y="1319040"/>
                  <a:pt x="319198" y="1319040"/>
                </a:cubicBezTo>
                <a:cubicBezTo>
                  <a:pt x="319198" y="1316693"/>
                  <a:pt x="321545" y="1316693"/>
                  <a:pt x="321545" y="1314346"/>
                </a:cubicBezTo>
                <a:cubicBezTo>
                  <a:pt x="330934" y="1309652"/>
                  <a:pt x="333281" y="1302611"/>
                  <a:pt x="335628" y="1297917"/>
                </a:cubicBezTo>
                <a:close/>
                <a:moveTo>
                  <a:pt x="525738" y="1086683"/>
                </a:moveTo>
                <a:cubicBezTo>
                  <a:pt x="528085" y="1084335"/>
                  <a:pt x="530433" y="1081988"/>
                  <a:pt x="532780" y="1079641"/>
                </a:cubicBezTo>
                <a:cubicBezTo>
                  <a:pt x="537474" y="1074947"/>
                  <a:pt x="544515" y="1070253"/>
                  <a:pt x="551556" y="1065559"/>
                </a:cubicBezTo>
                <a:cubicBezTo>
                  <a:pt x="553903" y="1063212"/>
                  <a:pt x="556250" y="1063212"/>
                  <a:pt x="558597" y="1060865"/>
                </a:cubicBezTo>
                <a:cubicBezTo>
                  <a:pt x="565638" y="1053824"/>
                  <a:pt x="575026" y="1049130"/>
                  <a:pt x="582068" y="1044436"/>
                </a:cubicBezTo>
                <a:cubicBezTo>
                  <a:pt x="582068" y="1044436"/>
                  <a:pt x="582068" y="1044436"/>
                  <a:pt x="582068" y="1044436"/>
                </a:cubicBezTo>
                <a:cubicBezTo>
                  <a:pt x="598497" y="1032700"/>
                  <a:pt x="614926" y="1020965"/>
                  <a:pt x="633703" y="1011577"/>
                </a:cubicBezTo>
                <a:cubicBezTo>
                  <a:pt x="636050" y="1011577"/>
                  <a:pt x="636050" y="1009230"/>
                  <a:pt x="638397" y="1009230"/>
                </a:cubicBezTo>
                <a:cubicBezTo>
                  <a:pt x="645438" y="1004536"/>
                  <a:pt x="652479" y="1002189"/>
                  <a:pt x="659520" y="997495"/>
                </a:cubicBezTo>
                <a:cubicBezTo>
                  <a:pt x="661867" y="995148"/>
                  <a:pt x="664214" y="995148"/>
                  <a:pt x="666561" y="992801"/>
                </a:cubicBezTo>
                <a:cubicBezTo>
                  <a:pt x="666561" y="992801"/>
                  <a:pt x="668908" y="992801"/>
                  <a:pt x="668908" y="992801"/>
                </a:cubicBezTo>
                <a:cubicBezTo>
                  <a:pt x="671255" y="995148"/>
                  <a:pt x="671255" y="997495"/>
                  <a:pt x="673602" y="997495"/>
                </a:cubicBezTo>
                <a:cubicBezTo>
                  <a:pt x="668908" y="1002189"/>
                  <a:pt x="666561" y="1006883"/>
                  <a:pt x="661867" y="1011577"/>
                </a:cubicBezTo>
                <a:cubicBezTo>
                  <a:pt x="657173" y="1018618"/>
                  <a:pt x="650132" y="1025659"/>
                  <a:pt x="645438" y="1035047"/>
                </a:cubicBezTo>
                <a:cubicBezTo>
                  <a:pt x="638397" y="1044436"/>
                  <a:pt x="631355" y="1053824"/>
                  <a:pt x="624314" y="1065559"/>
                </a:cubicBezTo>
                <a:cubicBezTo>
                  <a:pt x="619620" y="1072600"/>
                  <a:pt x="612579" y="1081988"/>
                  <a:pt x="607885" y="1089030"/>
                </a:cubicBezTo>
                <a:cubicBezTo>
                  <a:pt x="600844" y="1098418"/>
                  <a:pt x="596150" y="1105459"/>
                  <a:pt x="589109" y="1114847"/>
                </a:cubicBezTo>
                <a:cubicBezTo>
                  <a:pt x="575026" y="1135970"/>
                  <a:pt x="558597" y="1159441"/>
                  <a:pt x="544515" y="1182911"/>
                </a:cubicBezTo>
                <a:cubicBezTo>
                  <a:pt x="542168" y="1180564"/>
                  <a:pt x="537474" y="1180564"/>
                  <a:pt x="535127" y="1180564"/>
                </a:cubicBezTo>
                <a:cubicBezTo>
                  <a:pt x="523391" y="1180564"/>
                  <a:pt x="514003" y="1189953"/>
                  <a:pt x="514003" y="1201688"/>
                </a:cubicBezTo>
                <a:cubicBezTo>
                  <a:pt x="514003" y="1201688"/>
                  <a:pt x="514003" y="1204035"/>
                  <a:pt x="514003" y="1204035"/>
                </a:cubicBezTo>
                <a:cubicBezTo>
                  <a:pt x="511656" y="1204035"/>
                  <a:pt x="506962" y="1204035"/>
                  <a:pt x="504615" y="1206382"/>
                </a:cubicBezTo>
                <a:cubicBezTo>
                  <a:pt x="502268" y="1206382"/>
                  <a:pt x="497574" y="1208729"/>
                  <a:pt x="495227" y="1208729"/>
                </a:cubicBezTo>
                <a:cubicBezTo>
                  <a:pt x="488186" y="1211076"/>
                  <a:pt x="483492" y="1211076"/>
                  <a:pt x="476450" y="1213423"/>
                </a:cubicBezTo>
                <a:cubicBezTo>
                  <a:pt x="471756" y="1215770"/>
                  <a:pt x="469409" y="1215770"/>
                  <a:pt x="464715" y="1218117"/>
                </a:cubicBezTo>
                <a:cubicBezTo>
                  <a:pt x="460021" y="1220464"/>
                  <a:pt x="452980" y="1222811"/>
                  <a:pt x="448286" y="1225158"/>
                </a:cubicBezTo>
                <a:cubicBezTo>
                  <a:pt x="445939" y="1225158"/>
                  <a:pt x="443592" y="1227505"/>
                  <a:pt x="441245" y="1227505"/>
                </a:cubicBezTo>
                <a:cubicBezTo>
                  <a:pt x="445939" y="1211076"/>
                  <a:pt x="450633" y="1196994"/>
                  <a:pt x="455327" y="1182911"/>
                </a:cubicBezTo>
                <a:cubicBezTo>
                  <a:pt x="457674" y="1182911"/>
                  <a:pt x="457674" y="1182911"/>
                  <a:pt x="460021" y="1182911"/>
                </a:cubicBezTo>
                <a:cubicBezTo>
                  <a:pt x="471756" y="1182911"/>
                  <a:pt x="481145" y="1173523"/>
                  <a:pt x="481145" y="1161788"/>
                </a:cubicBezTo>
                <a:cubicBezTo>
                  <a:pt x="481145" y="1154747"/>
                  <a:pt x="478797" y="1150053"/>
                  <a:pt x="474103" y="1147706"/>
                </a:cubicBezTo>
                <a:cubicBezTo>
                  <a:pt x="483492" y="1135970"/>
                  <a:pt x="492880" y="1124235"/>
                  <a:pt x="502268" y="1114847"/>
                </a:cubicBezTo>
                <a:cubicBezTo>
                  <a:pt x="504615" y="1112500"/>
                  <a:pt x="506962" y="1110153"/>
                  <a:pt x="509309" y="1107806"/>
                </a:cubicBezTo>
                <a:cubicBezTo>
                  <a:pt x="516350" y="1093724"/>
                  <a:pt x="521044" y="1091377"/>
                  <a:pt x="525738" y="1086683"/>
                </a:cubicBezTo>
                <a:close/>
                <a:moveTo>
                  <a:pt x="851978" y="760443"/>
                </a:moveTo>
                <a:cubicBezTo>
                  <a:pt x="859019" y="753402"/>
                  <a:pt x="866060" y="748708"/>
                  <a:pt x="873101" y="741667"/>
                </a:cubicBezTo>
                <a:cubicBezTo>
                  <a:pt x="882489" y="734626"/>
                  <a:pt x="891878" y="727584"/>
                  <a:pt x="901266" y="718196"/>
                </a:cubicBezTo>
                <a:cubicBezTo>
                  <a:pt x="908307" y="713502"/>
                  <a:pt x="915348" y="706461"/>
                  <a:pt x="922389" y="701767"/>
                </a:cubicBezTo>
                <a:cubicBezTo>
                  <a:pt x="931777" y="694726"/>
                  <a:pt x="941166" y="685338"/>
                  <a:pt x="952901" y="678296"/>
                </a:cubicBezTo>
                <a:cubicBezTo>
                  <a:pt x="955248" y="678296"/>
                  <a:pt x="955248" y="675949"/>
                  <a:pt x="957595" y="675949"/>
                </a:cubicBezTo>
                <a:cubicBezTo>
                  <a:pt x="938819" y="706461"/>
                  <a:pt x="920042" y="739320"/>
                  <a:pt x="901266" y="774525"/>
                </a:cubicBezTo>
                <a:cubicBezTo>
                  <a:pt x="901266" y="776872"/>
                  <a:pt x="898919" y="779219"/>
                  <a:pt x="898919" y="781566"/>
                </a:cubicBezTo>
                <a:cubicBezTo>
                  <a:pt x="898919" y="781566"/>
                  <a:pt x="898919" y="783914"/>
                  <a:pt x="896572" y="783914"/>
                </a:cubicBezTo>
                <a:cubicBezTo>
                  <a:pt x="889531" y="783914"/>
                  <a:pt x="884837" y="783914"/>
                  <a:pt x="877795" y="786261"/>
                </a:cubicBezTo>
                <a:cubicBezTo>
                  <a:pt x="873101" y="786261"/>
                  <a:pt x="868407" y="788608"/>
                  <a:pt x="863713" y="788608"/>
                </a:cubicBezTo>
                <a:cubicBezTo>
                  <a:pt x="856672" y="790955"/>
                  <a:pt x="847284" y="790955"/>
                  <a:pt x="840243" y="793302"/>
                </a:cubicBezTo>
                <a:cubicBezTo>
                  <a:pt x="835549" y="793302"/>
                  <a:pt x="830854" y="795649"/>
                  <a:pt x="826160" y="795649"/>
                </a:cubicBezTo>
                <a:cubicBezTo>
                  <a:pt x="826160" y="795649"/>
                  <a:pt x="823813" y="795649"/>
                  <a:pt x="823813" y="795649"/>
                </a:cubicBezTo>
                <a:cubicBezTo>
                  <a:pt x="823813" y="793302"/>
                  <a:pt x="821466" y="790955"/>
                  <a:pt x="819119" y="788608"/>
                </a:cubicBezTo>
                <a:cubicBezTo>
                  <a:pt x="821466" y="786261"/>
                  <a:pt x="823813" y="783914"/>
                  <a:pt x="828507" y="781566"/>
                </a:cubicBezTo>
                <a:cubicBezTo>
                  <a:pt x="833201" y="774525"/>
                  <a:pt x="842590" y="767484"/>
                  <a:pt x="851978" y="760443"/>
                </a:cubicBezTo>
                <a:close/>
                <a:moveTo>
                  <a:pt x="999842" y="640744"/>
                </a:moveTo>
                <a:cubicBezTo>
                  <a:pt x="1004536" y="636050"/>
                  <a:pt x="1011577" y="633703"/>
                  <a:pt x="1016271" y="629008"/>
                </a:cubicBezTo>
                <a:cubicBezTo>
                  <a:pt x="1028006" y="619620"/>
                  <a:pt x="1039742" y="612579"/>
                  <a:pt x="1051477" y="603191"/>
                </a:cubicBezTo>
                <a:cubicBezTo>
                  <a:pt x="1053824" y="600844"/>
                  <a:pt x="1058518" y="598497"/>
                  <a:pt x="1060865" y="596150"/>
                </a:cubicBezTo>
                <a:cubicBezTo>
                  <a:pt x="1105459" y="565638"/>
                  <a:pt x="1150053" y="535127"/>
                  <a:pt x="1196994" y="506962"/>
                </a:cubicBezTo>
                <a:cubicBezTo>
                  <a:pt x="1201688" y="504615"/>
                  <a:pt x="1206382" y="499921"/>
                  <a:pt x="1211076" y="497574"/>
                </a:cubicBezTo>
                <a:cubicBezTo>
                  <a:pt x="1222811" y="490533"/>
                  <a:pt x="1232199" y="483492"/>
                  <a:pt x="1243935" y="478797"/>
                </a:cubicBezTo>
                <a:cubicBezTo>
                  <a:pt x="1250976" y="474103"/>
                  <a:pt x="1258017" y="469409"/>
                  <a:pt x="1265058" y="467062"/>
                </a:cubicBezTo>
                <a:cubicBezTo>
                  <a:pt x="1265058" y="467062"/>
                  <a:pt x="1265058" y="467062"/>
                  <a:pt x="1265058" y="467062"/>
                </a:cubicBezTo>
                <a:cubicBezTo>
                  <a:pt x="1267405" y="478797"/>
                  <a:pt x="1267405" y="492880"/>
                  <a:pt x="1269752" y="506962"/>
                </a:cubicBezTo>
                <a:cubicBezTo>
                  <a:pt x="1269752" y="509309"/>
                  <a:pt x="1269752" y="511656"/>
                  <a:pt x="1269752" y="514003"/>
                </a:cubicBezTo>
                <a:cubicBezTo>
                  <a:pt x="1260364" y="516350"/>
                  <a:pt x="1253323" y="523391"/>
                  <a:pt x="1253323" y="532780"/>
                </a:cubicBezTo>
                <a:cubicBezTo>
                  <a:pt x="1253323" y="537474"/>
                  <a:pt x="1255670" y="539821"/>
                  <a:pt x="1255670" y="542168"/>
                </a:cubicBezTo>
                <a:cubicBezTo>
                  <a:pt x="1225158" y="563291"/>
                  <a:pt x="1192300" y="584415"/>
                  <a:pt x="1161788" y="605538"/>
                </a:cubicBezTo>
                <a:cubicBezTo>
                  <a:pt x="1152400" y="612579"/>
                  <a:pt x="1145359" y="617273"/>
                  <a:pt x="1135971" y="624314"/>
                </a:cubicBezTo>
                <a:cubicBezTo>
                  <a:pt x="1126582" y="631355"/>
                  <a:pt x="1117194" y="638397"/>
                  <a:pt x="1107806" y="645438"/>
                </a:cubicBezTo>
                <a:cubicBezTo>
                  <a:pt x="1098418" y="652479"/>
                  <a:pt x="1086683" y="661867"/>
                  <a:pt x="1077294" y="668908"/>
                </a:cubicBezTo>
                <a:cubicBezTo>
                  <a:pt x="1070253" y="673602"/>
                  <a:pt x="1063212" y="680643"/>
                  <a:pt x="1053824" y="685338"/>
                </a:cubicBezTo>
                <a:cubicBezTo>
                  <a:pt x="1044436" y="692379"/>
                  <a:pt x="1032700" y="701767"/>
                  <a:pt x="1023312" y="711155"/>
                </a:cubicBezTo>
                <a:cubicBezTo>
                  <a:pt x="1016271" y="715849"/>
                  <a:pt x="1009230" y="722890"/>
                  <a:pt x="1002189" y="727584"/>
                </a:cubicBezTo>
                <a:cubicBezTo>
                  <a:pt x="992801" y="734626"/>
                  <a:pt x="981065" y="744014"/>
                  <a:pt x="971677" y="753402"/>
                </a:cubicBezTo>
                <a:cubicBezTo>
                  <a:pt x="964636" y="760443"/>
                  <a:pt x="957595" y="765137"/>
                  <a:pt x="950554" y="772178"/>
                </a:cubicBezTo>
                <a:cubicBezTo>
                  <a:pt x="948207" y="774525"/>
                  <a:pt x="945860" y="776872"/>
                  <a:pt x="941166" y="779219"/>
                </a:cubicBezTo>
                <a:cubicBezTo>
                  <a:pt x="929430" y="779219"/>
                  <a:pt x="920042" y="779219"/>
                  <a:pt x="908307" y="779219"/>
                </a:cubicBezTo>
                <a:cubicBezTo>
                  <a:pt x="903613" y="779219"/>
                  <a:pt x="901266" y="779219"/>
                  <a:pt x="896572" y="779219"/>
                </a:cubicBezTo>
                <a:cubicBezTo>
                  <a:pt x="894225" y="779219"/>
                  <a:pt x="894225" y="779219"/>
                  <a:pt x="891878" y="779219"/>
                </a:cubicBezTo>
                <a:cubicBezTo>
                  <a:pt x="894225" y="774525"/>
                  <a:pt x="896572" y="769831"/>
                  <a:pt x="901266" y="762790"/>
                </a:cubicBezTo>
                <a:cubicBezTo>
                  <a:pt x="903613" y="758096"/>
                  <a:pt x="905960" y="753402"/>
                  <a:pt x="908307" y="748708"/>
                </a:cubicBezTo>
                <a:cubicBezTo>
                  <a:pt x="913001" y="741667"/>
                  <a:pt x="917695" y="732279"/>
                  <a:pt x="922389" y="725237"/>
                </a:cubicBezTo>
                <a:cubicBezTo>
                  <a:pt x="924736" y="720543"/>
                  <a:pt x="927083" y="715849"/>
                  <a:pt x="929430" y="711155"/>
                </a:cubicBezTo>
                <a:cubicBezTo>
                  <a:pt x="934124" y="704114"/>
                  <a:pt x="938819" y="694726"/>
                  <a:pt x="943513" y="687685"/>
                </a:cubicBezTo>
                <a:cubicBezTo>
                  <a:pt x="945860" y="682991"/>
                  <a:pt x="948207" y="678296"/>
                  <a:pt x="950554" y="673602"/>
                </a:cubicBezTo>
                <a:cubicBezTo>
                  <a:pt x="952901" y="671255"/>
                  <a:pt x="952901" y="668908"/>
                  <a:pt x="955248" y="666561"/>
                </a:cubicBezTo>
                <a:cubicBezTo>
                  <a:pt x="959942" y="664214"/>
                  <a:pt x="962289" y="661867"/>
                  <a:pt x="966983" y="657173"/>
                </a:cubicBezTo>
                <a:cubicBezTo>
                  <a:pt x="978718" y="657173"/>
                  <a:pt x="990454" y="650132"/>
                  <a:pt x="999842" y="640744"/>
                </a:cubicBezTo>
                <a:close/>
                <a:moveTo>
                  <a:pt x="1330775" y="492880"/>
                </a:moveTo>
                <a:cubicBezTo>
                  <a:pt x="1340164" y="485839"/>
                  <a:pt x="1349552" y="478797"/>
                  <a:pt x="1358940" y="471756"/>
                </a:cubicBezTo>
                <a:cubicBezTo>
                  <a:pt x="1368328" y="464715"/>
                  <a:pt x="1375369" y="457674"/>
                  <a:pt x="1384757" y="452980"/>
                </a:cubicBezTo>
                <a:cubicBezTo>
                  <a:pt x="1394146" y="445939"/>
                  <a:pt x="1403534" y="438898"/>
                  <a:pt x="1412922" y="431857"/>
                </a:cubicBezTo>
                <a:cubicBezTo>
                  <a:pt x="1419963" y="424815"/>
                  <a:pt x="1429351" y="420121"/>
                  <a:pt x="1436392" y="413080"/>
                </a:cubicBezTo>
                <a:cubicBezTo>
                  <a:pt x="1445781" y="406039"/>
                  <a:pt x="1455169" y="398998"/>
                  <a:pt x="1464557" y="391957"/>
                </a:cubicBezTo>
                <a:cubicBezTo>
                  <a:pt x="1471598" y="387263"/>
                  <a:pt x="1480986" y="380222"/>
                  <a:pt x="1488028" y="375527"/>
                </a:cubicBezTo>
                <a:cubicBezTo>
                  <a:pt x="1497416" y="368486"/>
                  <a:pt x="1506804" y="363792"/>
                  <a:pt x="1516192" y="356751"/>
                </a:cubicBezTo>
                <a:cubicBezTo>
                  <a:pt x="1523233" y="352057"/>
                  <a:pt x="1532621" y="345016"/>
                  <a:pt x="1539662" y="340322"/>
                </a:cubicBezTo>
                <a:cubicBezTo>
                  <a:pt x="1546704" y="335628"/>
                  <a:pt x="1556092" y="330934"/>
                  <a:pt x="1563133" y="326239"/>
                </a:cubicBezTo>
                <a:cubicBezTo>
                  <a:pt x="1567827" y="323892"/>
                  <a:pt x="1572521" y="321545"/>
                  <a:pt x="1579562" y="319198"/>
                </a:cubicBezTo>
                <a:cubicBezTo>
                  <a:pt x="1588950" y="314504"/>
                  <a:pt x="1598339" y="312157"/>
                  <a:pt x="1607727" y="307463"/>
                </a:cubicBezTo>
                <a:cubicBezTo>
                  <a:pt x="1617115" y="302769"/>
                  <a:pt x="1626503" y="300422"/>
                  <a:pt x="1638239" y="295728"/>
                </a:cubicBezTo>
                <a:cubicBezTo>
                  <a:pt x="1642933" y="293381"/>
                  <a:pt x="1647627" y="293381"/>
                  <a:pt x="1649974" y="291034"/>
                </a:cubicBezTo>
                <a:cubicBezTo>
                  <a:pt x="1649974" y="293381"/>
                  <a:pt x="1652321" y="293381"/>
                  <a:pt x="1652321" y="295728"/>
                </a:cubicBezTo>
                <a:cubicBezTo>
                  <a:pt x="1652321" y="295728"/>
                  <a:pt x="1649974" y="298075"/>
                  <a:pt x="1649974" y="298075"/>
                </a:cubicBezTo>
                <a:cubicBezTo>
                  <a:pt x="1645280" y="302769"/>
                  <a:pt x="1638239" y="307463"/>
                  <a:pt x="1633544" y="309810"/>
                </a:cubicBezTo>
                <a:cubicBezTo>
                  <a:pt x="1628850" y="314504"/>
                  <a:pt x="1621809" y="319198"/>
                  <a:pt x="1617115" y="323892"/>
                </a:cubicBezTo>
                <a:cubicBezTo>
                  <a:pt x="1612421" y="328586"/>
                  <a:pt x="1607727" y="333281"/>
                  <a:pt x="1600686" y="337975"/>
                </a:cubicBezTo>
                <a:cubicBezTo>
                  <a:pt x="1595992" y="342669"/>
                  <a:pt x="1588950" y="347363"/>
                  <a:pt x="1584256" y="352057"/>
                </a:cubicBezTo>
                <a:cubicBezTo>
                  <a:pt x="1579562" y="356751"/>
                  <a:pt x="1574868" y="361445"/>
                  <a:pt x="1570174" y="366139"/>
                </a:cubicBezTo>
                <a:cubicBezTo>
                  <a:pt x="1565480" y="370833"/>
                  <a:pt x="1558439" y="375527"/>
                  <a:pt x="1553745" y="380222"/>
                </a:cubicBezTo>
                <a:cubicBezTo>
                  <a:pt x="1549051" y="384916"/>
                  <a:pt x="1544357" y="389610"/>
                  <a:pt x="1539662" y="394304"/>
                </a:cubicBezTo>
                <a:cubicBezTo>
                  <a:pt x="1534968" y="398998"/>
                  <a:pt x="1527927" y="406039"/>
                  <a:pt x="1523233" y="410733"/>
                </a:cubicBezTo>
                <a:cubicBezTo>
                  <a:pt x="1518539" y="415427"/>
                  <a:pt x="1513845" y="420121"/>
                  <a:pt x="1509151" y="424815"/>
                </a:cubicBezTo>
                <a:cubicBezTo>
                  <a:pt x="1502110" y="429510"/>
                  <a:pt x="1497416" y="436551"/>
                  <a:pt x="1490375" y="441245"/>
                </a:cubicBezTo>
                <a:cubicBezTo>
                  <a:pt x="1485680" y="445939"/>
                  <a:pt x="1480986" y="450633"/>
                  <a:pt x="1476292" y="455327"/>
                </a:cubicBezTo>
                <a:cubicBezTo>
                  <a:pt x="1469251" y="462368"/>
                  <a:pt x="1464557" y="467062"/>
                  <a:pt x="1457516" y="474103"/>
                </a:cubicBezTo>
                <a:cubicBezTo>
                  <a:pt x="1455169" y="476450"/>
                  <a:pt x="1450475" y="481145"/>
                  <a:pt x="1448128" y="483492"/>
                </a:cubicBezTo>
                <a:cubicBezTo>
                  <a:pt x="1445781" y="483492"/>
                  <a:pt x="1443434" y="485839"/>
                  <a:pt x="1441087" y="485839"/>
                </a:cubicBezTo>
                <a:cubicBezTo>
                  <a:pt x="1434045" y="488186"/>
                  <a:pt x="1424657" y="490533"/>
                  <a:pt x="1417616" y="492880"/>
                </a:cubicBezTo>
                <a:cubicBezTo>
                  <a:pt x="1410575" y="495227"/>
                  <a:pt x="1401187" y="497574"/>
                  <a:pt x="1394146" y="499921"/>
                </a:cubicBezTo>
                <a:cubicBezTo>
                  <a:pt x="1387104" y="502268"/>
                  <a:pt x="1377716" y="504615"/>
                  <a:pt x="1370675" y="506962"/>
                </a:cubicBezTo>
                <a:cubicBezTo>
                  <a:pt x="1363634" y="509309"/>
                  <a:pt x="1354246" y="511656"/>
                  <a:pt x="1347205" y="514003"/>
                </a:cubicBezTo>
                <a:cubicBezTo>
                  <a:pt x="1340164" y="516350"/>
                  <a:pt x="1330775" y="518697"/>
                  <a:pt x="1323734" y="523391"/>
                </a:cubicBezTo>
                <a:cubicBezTo>
                  <a:pt x="1316693" y="525738"/>
                  <a:pt x="1307305" y="528085"/>
                  <a:pt x="1300264" y="532780"/>
                </a:cubicBezTo>
                <a:cubicBezTo>
                  <a:pt x="1297917" y="532780"/>
                  <a:pt x="1295570" y="535127"/>
                  <a:pt x="1293223" y="535127"/>
                </a:cubicBezTo>
                <a:cubicBezTo>
                  <a:pt x="1293223" y="532780"/>
                  <a:pt x="1290876" y="532780"/>
                  <a:pt x="1290876" y="530433"/>
                </a:cubicBezTo>
                <a:cubicBezTo>
                  <a:pt x="1295570" y="525738"/>
                  <a:pt x="1300264" y="523391"/>
                  <a:pt x="1304958" y="518697"/>
                </a:cubicBezTo>
                <a:cubicBezTo>
                  <a:pt x="1314346" y="506962"/>
                  <a:pt x="1321387" y="499921"/>
                  <a:pt x="1330775" y="492880"/>
                </a:cubicBezTo>
                <a:close/>
                <a:moveTo>
                  <a:pt x="1722732" y="258175"/>
                </a:moveTo>
                <a:cubicBezTo>
                  <a:pt x="1732120" y="253481"/>
                  <a:pt x="1741508" y="251134"/>
                  <a:pt x="1750897" y="246440"/>
                </a:cubicBezTo>
                <a:cubicBezTo>
                  <a:pt x="1757938" y="244093"/>
                  <a:pt x="1764979" y="241746"/>
                  <a:pt x="1772020" y="237052"/>
                </a:cubicBezTo>
                <a:cubicBezTo>
                  <a:pt x="1781408" y="234705"/>
                  <a:pt x="1790797" y="230011"/>
                  <a:pt x="1800185" y="227664"/>
                </a:cubicBezTo>
                <a:cubicBezTo>
                  <a:pt x="1807226" y="225316"/>
                  <a:pt x="1814267" y="222969"/>
                  <a:pt x="1823655" y="218275"/>
                </a:cubicBezTo>
                <a:cubicBezTo>
                  <a:pt x="1833043" y="215928"/>
                  <a:pt x="1842431" y="211234"/>
                  <a:pt x="1849473" y="208887"/>
                </a:cubicBezTo>
                <a:cubicBezTo>
                  <a:pt x="1856514" y="206540"/>
                  <a:pt x="1865902" y="204193"/>
                  <a:pt x="1872943" y="201846"/>
                </a:cubicBezTo>
                <a:cubicBezTo>
                  <a:pt x="1882331" y="199499"/>
                  <a:pt x="1891719" y="197152"/>
                  <a:pt x="1898761" y="192458"/>
                </a:cubicBezTo>
                <a:cubicBezTo>
                  <a:pt x="1905802" y="190111"/>
                  <a:pt x="1915190" y="187764"/>
                  <a:pt x="1922231" y="185417"/>
                </a:cubicBezTo>
                <a:cubicBezTo>
                  <a:pt x="1931619" y="183070"/>
                  <a:pt x="1941007" y="180723"/>
                  <a:pt x="1948049" y="178376"/>
                </a:cubicBezTo>
                <a:cubicBezTo>
                  <a:pt x="1955090" y="176028"/>
                  <a:pt x="1964478" y="173681"/>
                  <a:pt x="1971519" y="171334"/>
                </a:cubicBezTo>
                <a:cubicBezTo>
                  <a:pt x="1980907" y="168987"/>
                  <a:pt x="1987948" y="166640"/>
                  <a:pt x="1997336" y="164293"/>
                </a:cubicBezTo>
                <a:cubicBezTo>
                  <a:pt x="2004378" y="161946"/>
                  <a:pt x="2013766" y="159599"/>
                  <a:pt x="2023154" y="157252"/>
                </a:cubicBezTo>
                <a:cubicBezTo>
                  <a:pt x="2032542" y="154905"/>
                  <a:pt x="2039583" y="152558"/>
                  <a:pt x="2048972" y="150211"/>
                </a:cubicBezTo>
                <a:cubicBezTo>
                  <a:pt x="2058360" y="147864"/>
                  <a:pt x="2065401" y="145517"/>
                  <a:pt x="2074789" y="143170"/>
                </a:cubicBezTo>
                <a:cubicBezTo>
                  <a:pt x="2084177" y="140823"/>
                  <a:pt x="2091218" y="138476"/>
                  <a:pt x="2100607" y="138476"/>
                </a:cubicBezTo>
                <a:cubicBezTo>
                  <a:pt x="2109995" y="136129"/>
                  <a:pt x="2117036" y="133782"/>
                  <a:pt x="2126424" y="131435"/>
                </a:cubicBezTo>
                <a:cubicBezTo>
                  <a:pt x="2133465" y="129088"/>
                  <a:pt x="2142854" y="129088"/>
                  <a:pt x="2149895" y="126741"/>
                </a:cubicBezTo>
                <a:cubicBezTo>
                  <a:pt x="2159283" y="124393"/>
                  <a:pt x="2168671" y="122046"/>
                  <a:pt x="2175712" y="122046"/>
                </a:cubicBezTo>
                <a:cubicBezTo>
                  <a:pt x="2182753" y="119699"/>
                  <a:pt x="2189794" y="119699"/>
                  <a:pt x="2199183" y="117352"/>
                </a:cubicBezTo>
                <a:cubicBezTo>
                  <a:pt x="2203877" y="117352"/>
                  <a:pt x="2208571" y="115005"/>
                  <a:pt x="2215612" y="115005"/>
                </a:cubicBezTo>
                <a:cubicBezTo>
                  <a:pt x="2234388" y="129088"/>
                  <a:pt x="2253165" y="143170"/>
                  <a:pt x="2271941" y="159599"/>
                </a:cubicBezTo>
                <a:cubicBezTo>
                  <a:pt x="2271941" y="159599"/>
                  <a:pt x="2274288" y="161946"/>
                  <a:pt x="2274288" y="161946"/>
                </a:cubicBezTo>
                <a:cubicBezTo>
                  <a:pt x="2278982" y="166640"/>
                  <a:pt x="2286023" y="173681"/>
                  <a:pt x="2290717" y="178376"/>
                </a:cubicBezTo>
                <a:cubicBezTo>
                  <a:pt x="2293064" y="180723"/>
                  <a:pt x="2293064" y="180723"/>
                  <a:pt x="2295412" y="183070"/>
                </a:cubicBezTo>
                <a:cubicBezTo>
                  <a:pt x="2300106" y="187764"/>
                  <a:pt x="2304800" y="194805"/>
                  <a:pt x="2311841" y="199499"/>
                </a:cubicBezTo>
                <a:cubicBezTo>
                  <a:pt x="2314188" y="201846"/>
                  <a:pt x="2316535" y="204193"/>
                  <a:pt x="2316535" y="206540"/>
                </a:cubicBezTo>
                <a:cubicBezTo>
                  <a:pt x="2321229" y="211234"/>
                  <a:pt x="2325923" y="215928"/>
                  <a:pt x="2330617" y="222969"/>
                </a:cubicBezTo>
                <a:cubicBezTo>
                  <a:pt x="2332964" y="225316"/>
                  <a:pt x="2335311" y="227664"/>
                  <a:pt x="2337658" y="232358"/>
                </a:cubicBezTo>
                <a:cubicBezTo>
                  <a:pt x="2342352" y="237052"/>
                  <a:pt x="2344699" y="241746"/>
                  <a:pt x="2349394" y="246440"/>
                </a:cubicBezTo>
                <a:cubicBezTo>
                  <a:pt x="2351741" y="248787"/>
                  <a:pt x="2351741" y="251134"/>
                  <a:pt x="2354088" y="251134"/>
                </a:cubicBezTo>
                <a:cubicBezTo>
                  <a:pt x="2351741" y="251134"/>
                  <a:pt x="2347047" y="251134"/>
                  <a:pt x="2344699" y="251134"/>
                </a:cubicBezTo>
                <a:cubicBezTo>
                  <a:pt x="2330617" y="248787"/>
                  <a:pt x="2316535" y="248787"/>
                  <a:pt x="2304800" y="246440"/>
                </a:cubicBezTo>
                <a:cubicBezTo>
                  <a:pt x="2297759" y="246440"/>
                  <a:pt x="2290717" y="246440"/>
                  <a:pt x="2283676" y="244093"/>
                </a:cubicBezTo>
                <a:cubicBezTo>
                  <a:pt x="2267247" y="241746"/>
                  <a:pt x="2250818" y="241746"/>
                  <a:pt x="2234388" y="239399"/>
                </a:cubicBezTo>
                <a:cubicBezTo>
                  <a:pt x="2227347" y="239399"/>
                  <a:pt x="2220306" y="239399"/>
                  <a:pt x="2210918" y="239399"/>
                </a:cubicBezTo>
                <a:cubicBezTo>
                  <a:pt x="2194488" y="239399"/>
                  <a:pt x="2178059" y="237052"/>
                  <a:pt x="2163977" y="237052"/>
                </a:cubicBezTo>
                <a:cubicBezTo>
                  <a:pt x="2140506" y="237052"/>
                  <a:pt x="2117036" y="237052"/>
                  <a:pt x="2093565" y="237052"/>
                </a:cubicBezTo>
                <a:cubicBezTo>
                  <a:pt x="2074789" y="237052"/>
                  <a:pt x="2058360" y="237052"/>
                  <a:pt x="2039583" y="237052"/>
                </a:cubicBezTo>
                <a:cubicBezTo>
                  <a:pt x="2032542" y="237052"/>
                  <a:pt x="2027848" y="237052"/>
                  <a:pt x="2020807" y="237052"/>
                </a:cubicBezTo>
                <a:cubicBezTo>
                  <a:pt x="2009072" y="237052"/>
                  <a:pt x="1997336" y="237052"/>
                  <a:pt x="1985601" y="239399"/>
                </a:cubicBezTo>
                <a:cubicBezTo>
                  <a:pt x="1978560" y="239399"/>
                  <a:pt x="1971519" y="239399"/>
                  <a:pt x="1964478" y="241746"/>
                </a:cubicBezTo>
                <a:cubicBezTo>
                  <a:pt x="1955090" y="241746"/>
                  <a:pt x="1943355" y="241746"/>
                  <a:pt x="1933966" y="244093"/>
                </a:cubicBezTo>
                <a:cubicBezTo>
                  <a:pt x="1926925" y="244093"/>
                  <a:pt x="1917537" y="246440"/>
                  <a:pt x="1910496" y="246440"/>
                </a:cubicBezTo>
                <a:cubicBezTo>
                  <a:pt x="1901108" y="246440"/>
                  <a:pt x="1891719" y="248787"/>
                  <a:pt x="1882331" y="248787"/>
                </a:cubicBezTo>
                <a:cubicBezTo>
                  <a:pt x="1875290" y="248787"/>
                  <a:pt x="1865902" y="251134"/>
                  <a:pt x="1858861" y="251134"/>
                </a:cubicBezTo>
                <a:cubicBezTo>
                  <a:pt x="1849473" y="251134"/>
                  <a:pt x="1840084" y="253481"/>
                  <a:pt x="1830696" y="253481"/>
                </a:cubicBezTo>
                <a:cubicBezTo>
                  <a:pt x="1823655" y="253481"/>
                  <a:pt x="1814267" y="255828"/>
                  <a:pt x="1807226" y="255828"/>
                </a:cubicBezTo>
                <a:cubicBezTo>
                  <a:pt x="1797838" y="258175"/>
                  <a:pt x="1788449" y="258175"/>
                  <a:pt x="1779061" y="260522"/>
                </a:cubicBezTo>
                <a:cubicBezTo>
                  <a:pt x="1772020" y="262869"/>
                  <a:pt x="1762632" y="262869"/>
                  <a:pt x="1755591" y="265216"/>
                </a:cubicBezTo>
                <a:cubicBezTo>
                  <a:pt x="1746203" y="267563"/>
                  <a:pt x="1736814" y="267563"/>
                  <a:pt x="1729773" y="269910"/>
                </a:cubicBezTo>
                <a:cubicBezTo>
                  <a:pt x="1722732" y="272257"/>
                  <a:pt x="1713344" y="272257"/>
                  <a:pt x="1706303" y="274604"/>
                </a:cubicBezTo>
                <a:cubicBezTo>
                  <a:pt x="1701609" y="274604"/>
                  <a:pt x="1699262" y="276951"/>
                  <a:pt x="1694567" y="276951"/>
                </a:cubicBezTo>
                <a:cubicBezTo>
                  <a:pt x="1694567" y="276951"/>
                  <a:pt x="1694567" y="274604"/>
                  <a:pt x="1694567" y="274604"/>
                </a:cubicBezTo>
                <a:cubicBezTo>
                  <a:pt x="1699262" y="272257"/>
                  <a:pt x="1703956" y="269910"/>
                  <a:pt x="1708650" y="269910"/>
                </a:cubicBezTo>
                <a:cubicBezTo>
                  <a:pt x="1708650" y="265216"/>
                  <a:pt x="1715691" y="260522"/>
                  <a:pt x="1722732" y="258175"/>
                </a:cubicBezTo>
                <a:close/>
                <a:moveTo>
                  <a:pt x="2386946" y="227664"/>
                </a:moveTo>
                <a:cubicBezTo>
                  <a:pt x="2391640" y="218275"/>
                  <a:pt x="2396334" y="211234"/>
                  <a:pt x="2398681" y="201846"/>
                </a:cubicBezTo>
                <a:cubicBezTo>
                  <a:pt x="2398681" y="199499"/>
                  <a:pt x="2401029" y="199499"/>
                  <a:pt x="2401029" y="197152"/>
                </a:cubicBezTo>
                <a:cubicBezTo>
                  <a:pt x="2403376" y="190111"/>
                  <a:pt x="2408070" y="183070"/>
                  <a:pt x="2412764" y="178376"/>
                </a:cubicBezTo>
                <a:cubicBezTo>
                  <a:pt x="2412764" y="176028"/>
                  <a:pt x="2415111" y="176028"/>
                  <a:pt x="2415111" y="173681"/>
                </a:cubicBezTo>
                <a:cubicBezTo>
                  <a:pt x="2415111" y="176028"/>
                  <a:pt x="2417458" y="178376"/>
                  <a:pt x="2417458" y="180723"/>
                </a:cubicBezTo>
                <a:cubicBezTo>
                  <a:pt x="2419805" y="185417"/>
                  <a:pt x="2419805" y="190111"/>
                  <a:pt x="2422152" y="194805"/>
                </a:cubicBezTo>
                <a:cubicBezTo>
                  <a:pt x="2422152" y="197152"/>
                  <a:pt x="2424499" y="201846"/>
                  <a:pt x="2424499" y="204193"/>
                </a:cubicBezTo>
                <a:cubicBezTo>
                  <a:pt x="2412764" y="204193"/>
                  <a:pt x="2405723" y="213581"/>
                  <a:pt x="2405723" y="225316"/>
                </a:cubicBezTo>
                <a:cubicBezTo>
                  <a:pt x="2405723" y="227664"/>
                  <a:pt x="2405723" y="232358"/>
                  <a:pt x="2408070" y="234705"/>
                </a:cubicBezTo>
                <a:cubicBezTo>
                  <a:pt x="2405723" y="237052"/>
                  <a:pt x="2401029" y="239399"/>
                  <a:pt x="2398681" y="239399"/>
                </a:cubicBezTo>
                <a:cubicBezTo>
                  <a:pt x="2396334" y="241746"/>
                  <a:pt x="2393987" y="241746"/>
                  <a:pt x="2393987" y="244093"/>
                </a:cubicBezTo>
                <a:cubicBezTo>
                  <a:pt x="2393987" y="244093"/>
                  <a:pt x="2391640" y="244093"/>
                  <a:pt x="2391640" y="246440"/>
                </a:cubicBezTo>
                <a:cubicBezTo>
                  <a:pt x="2389293" y="244093"/>
                  <a:pt x="2386946" y="241746"/>
                  <a:pt x="2384599" y="239399"/>
                </a:cubicBezTo>
                <a:cubicBezTo>
                  <a:pt x="2384599" y="239399"/>
                  <a:pt x="2384599" y="237052"/>
                  <a:pt x="2386946" y="237052"/>
                </a:cubicBezTo>
                <a:cubicBezTo>
                  <a:pt x="2384599" y="232358"/>
                  <a:pt x="2386946" y="230011"/>
                  <a:pt x="2386946" y="227664"/>
                </a:cubicBezTo>
                <a:close/>
                <a:moveTo>
                  <a:pt x="2412764" y="157252"/>
                </a:moveTo>
                <a:cubicBezTo>
                  <a:pt x="2410417" y="152558"/>
                  <a:pt x="2410417" y="150211"/>
                  <a:pt x="2408070" y="145517"/>
                </a:cubicBezTo>
                <a:cubicBezTo>
                  <a:pt x="2408070" y="140823"/>
                  <a:pt x="2405723" y="138476"/>
                  <a:pt x="2403376" y="133782"/>
                </a:cubicBezTo>
                <a:cubicBezTo>
                  <a:pt x="2401029" y="129088"/>
                  <a:pt x="2401029" y="126741"/>
                  <a:pt x="2398681" y="122046"/>
                </a:cubicBezTo>
                <a:cubicBezTo>
                  <a:pt x="2396334" y="117352"/>
                  <a:pt x="2396334" y="115005"/>
                  <a:pt x="2393987" y="110311"/>
                </a:cubicBezTo>
                <a:cubicBezTo>
                  <a:pt x="2391640" y="107964"/>
                  <a:pt x="2391640" y="103270"/>
                  <a:pt x="2389293" y="100923"/>
                </a:cubicBezTo>
                <a:cubicBezTo>
                  <a:pt x="2386946" y="98576"/>
                  <a:pt x="2386946" y="93882"/>
                  <a:pt x="2384599" y="91535"/>
                </a:cubicBezTo>
                <a:cubicBezTo>
                  <a:pt x="2384599" y="91535"/>
                  <a:pt x="2384599" y="89188"/>
                  <a:pt x="2382252" y="89188"/>
                </a:cubicBezTo>
                <a:cubicBezTo>
                  <a:pt x="2389293" y="89188"/>
                  <a:pt x="2393987" y="89188"/>
                  <a:pt x="2401029" y="86841"/>
                </a:cubicBezTo>
                <a:cubicBezTo>
                  <a:pt x="2408070" y="86841"/>
                  <a:pt x="2415111" y="84494"/>
                  <a:pt x="2422152" y="84494"/>
                </a:cubicBezTo>
                <a:cubicBezTo>
                  <a:pt x="2431540" y="84494"/>
                  <a:pt x="2440928" y="82147"/>
                  <a:pt x="2450317" y="82147"/>
                </a:cubicBezTo>
                <a:cubicBezTo>
                  <a:pt x="2450317" y="82147"/>
                  <a:pt x="2452664" y="82147"/>
                  <a:pt x="2455011" y="82147"/>
                </a:cubicBezTo>
                <a:cubicBezTo>
                  <a:pt x="2455011" y="86841"/>
                  <a:pt x="2457358" y="91535"/>
                  <a:pt x="2459705" y="93882"/>
                </a:cubicBezTo>
                <a:cubicBezTo>
                  <a:pt x="2459705" y="93882"/>
                  <a:pt x="2459705" y="93882"/>
                  <a:pt x="2457358" y="96229"/>
                </a:cubicBezTo>
                <a:cubicBezTo>
                  <a:pt x="2455011" y="98576"/>
                  <a:pt x="2452664" y="103270"/>
                  <a:pt x="2450317" y="105617"/>
                </a:cubicBezTo>
                <a:cubicBezTo>
                  <a:pt x="2447970" y="107964"/>
                  <a:pt x="2445622" y="110311"/>
                  <a:pt x="2443275" y="112658"/>
                </a:cubicBezTo>
                <a:cubicBezTo>
                  <a:pt x="2440928" y="115005"/>
                  <a:pt x="2438581" y="119699"/>
                  <a:pt x="2436234" y="122046"/>
                </a:cubicBezTo>
                <a:cubicBezTo>
                  <a:pt x="2433887" y="124393"/>
                  <a:pt x="2431540" y="126741"/>
                  <a:pt x="2429193" y="131435"/>
                </a:cubicBezTo>
                <a:cubicBezTo>
                  <a:pt x="2426846" y="133782"/>
                  <a:pt x="2424499" y="138476"/>
                  <a:pt x="2422152" y="143170"/>
                </a:cubicBezTo>
                <a:cubicBezTo>
                  <a:pt x="2419805" y="145517"/>
                  <a:pt x="2417458" y="150211"/>
                  <a:pt x="2415111" y="152558"/>
                </a:cubicBezTo>
                <a:cubicBezTo>
                  <a:pt x="2412764" y="157252"/>
                  <a:pt x="2410417" y="159599"/>
                  <a:pt x="2408070" y="164293"/>
                </a:cubicBezTo>
                <a:cubicBezTo>
                  <a:pt x="2408070" y="164293"/>
                  <a:pt x="2408070" y="166640"/>
                  <a:pt x="2405723" y="166640"/>
                </a:cubicBezTo>
                <a:cubicBezTo>
                  <a:pt x="2405723" y="166640"/>
                  <a:pt x="2405723" y="166640"/>
                  <a:pt x="2405723" y="166640"/>
                </a:cubicBezTo>
                <a:cubicBezTo>
                  <a:pt x="2415111" y="166640"/>
                  <a:pt x="2415111" y="161946"/>
                  <a:pt x="2412764" y="157252"/>
                </a:cubicBezTo>
                <a:close/>
                <a:moveTo>
                  <a:pt x="2518381" y="103270"/>
                </a:moveTo>
                <a:cubicBezTo>
                  <a:pt x="2539504" y="115005"/>
                  <a:pt x="2560628" y="129088"/>
                  <a:pt x="2579404" y="143170"/>
                </a:cubicBezTo>
                <a:cubicBezTo>
                  <a:pt x="2581751" y="145517"/>
                  <a:pt x="2584098" y="147864"/>
                  <a:pt x="2586445" y="147864"/>
                </a:cubicBezTo>
                <a:cubicBezTo>
                  <a:pt x="2593486" y="152558"/>
                  <a:pt x="2598180" y="157252"/>
                  <a:pt x="2605222" y="161946"/>
                </a:cubicBezTo>
                <a:cubicBezTo>
                  <a:pt x="2607569" y="164293"/>
                  <a:pt x="2612263" y="166640"/>
                  <a:pt x="2614610" y="168987"/>
                </a:cubicBezTo>
                <a:cubicBezTo>
                  <a:pt x="2621651" y="173681"/>
                  <a:pt x="2626345" y="178376"/>
                  <a:pt x="2633386" y="183070"/>
                </a:cubicBezTo>
                <a:cubicBezTo>
                  <a:pt x="2635733" y="185417"/>
                  <a:pt x="2640427" y="187764"/>
                  <a:pt x="2642774" y="190111"/>
                </a:cubicBezTo>
                <a:cubicBezTo>
                  <a:pt x="2649816" y="194805"/>
                  <a:pt x="2654510" y="199499"/>
                  <a:pt x="2661551" y="204193"/>
                </a:cubicBezTo>
                <a:cubicBezTo>
                  <a:pt x="2663898" y="206540"/>
                  <a:pt x="2668592" y="208887"/>
                  <a:pt x="2670939" y="213581"/>
                </a:cubicBezTo>
                <a:cubicBezTo>
                  <a:pt x="2675633" y="218275"/>
                  <a:pt x="2680327" y="222969"/>
                  <a:pt x="2685021" y="225316"/>
                </a:cubicBezTo>
                <a:cubicBezTo>
                  <a:pt x="2682674" y="227664"/>
                  <a:pt x="2680327" y="232358"/>
                  <a:pt x="2680327" y="234705"/>
                </a:cubicBezTo>
                <a:cubicBezTo>
                  <a:pt x="2675633" y="234705"/>
                  <a:pt x="2673286" y="234705"/>
                  <a:pt x="2668592" y="234705"/>
                </a:cubicBezTo>
                <a:cubicBezTo>
                  <a:pt x="2656857" y="232358"/>
                  <a:pt x="2642774" y="232358"/>
                  <a:pt x="2631039" y="230011"/>
                </a:cubicBezTo>
                <a:cubicBezTo>
                  <a:pt x="2616957" y="227664"/>
                  <a:pt x="2602875" y="227664"/>
                  <a:pt x="2588792" y="227664"/>
                </a:cubicBezTo>
                <a:cubicBezTo>
                  <a:pt x="2579404" y="227664"/>
                  <a:pt x="2572363" y="225316"/>
                  <a:pt x="2562975" y="225316"/>
                </a:cubicBezTo>
                <a:cubicBezTo>
                  <a:pt x="2539504" y="222969"/>
                  <a:pt x="2518381" y="222969"/>
                  <a:pt x="2494910" y="222969"/>
                </a:cubicBezTo>
                <a:cubicBezTo>
                  <a:pt x="2490216" y="222969"/>
                  <a:pt x="2485522" y="222969"/>
                  <a:pt x="2480828" y="222969"/>
                </a:cubicBezTo>
                <a:cubicBezTo>
                  <a:pt x="2469093" y="222969"/>
                  <a:pt x="2457358" y="222969"/>
                  <a:pt x="2447970" y="222969"/>
                </a:cubicBezTo>
                <a:cubicBezTo>
                  <a:pt x="2447970" y="213581"/>
                  <a:pt x="2443275" y="206540"/>
                  <a:pt x="2433887" y="204193"/>
                </a:cubicBezTo>
                <a:cubicBezTo>
                  <a:pt x="2433887" y="204193"/>
                  <a:pt x="2433887" y="201846"/>
                  <a:pt x="2433887" y="201846"/>
                </a:cubicBezTo>
                <a:cubicBezTo>
                  <a:pt x="2436234" y="197152"/>
                  <a:pt x="2436234" y="192458"/>
                  <a:pt x="2438581" y="187764"/>
                </a:cubicBezTo>
                <a:cubicBezTo>
                  <a:pt x="2438581" y="185417"/>
                  <a:pt x="2440928" y="183070"/>
                  <a:pt x="2440928" y="180723"/>
                </a:cubicBezTo>
                <a:cubicBezTo>
                  <a:pt x="2443275" y="176028"/>
                  <a:pt x="2443275" y="171334"/>
                  <a:pt x="2445622" y="166640"/>
                </a:cubicBezTo>
                <a:cubicBezTo>
                  <a:pt x="2445622" y="164293"/>
                  <a:pt x="2447970" y="164293"/>
                  <a:pt x="2447970" y="161946"/>
                </a:cubicBezTo>
                <a:cubicBezTo>
                  <a:pt x="2450317" y="154905"/>
                  <a:pt x="2452664" y="150211"/>
                  <a:pt x="2455011" y="143170"/>
                </a:cubicBezTo>
                <a:cubicBezTo>
                  <a:pt x="2455011" y="140823"/>
                  <a:pt x="2457358" y="138476"/>
                  <a:pt x="2457358" y="136129"/>
                </a:cubicBezTo>
                <a:cubicBezTo>
                  <a:pt x="2459705" y="131435"/>
                  <a:pt x="2459705" y="129088"/>
                  <a:pt x="2462052" y="126741"/>
                </a:cubicBezTo>
                <a:cubicBezTo>
                  <a:pt x="2464399" y="124393"/>
                  <a:pt x="2464399" y="119699"/>
                  <a:pt x="2466746" y="117352"/>
                </a:cubicBezTo>
                <a:cubicBezTo>
                  <a:pt x="2466746" y="115005"/>
                  <a:pt x="2469093" y="112658"/>
                  <a:pt x="2469093" y="112658"/>
                </a:cubicBezTo>
                <a:cubicBezTo>
                  <a:pt x="2471440" y="110311"/>
                  <a:pt x="2471440" y="105617"/>
                  <a:pt x="2473787" y="103270"/>
                </a:cubicBezTo>
                <a:cubicBezTo>
                  <a:pt x="2473787" y="103270"/>
                  <a:pt x="2473787" y="103270"/>
                  <a:pt x="2473787" y="103270"/>
                </a:cubicBezTo>
                <a:cubicBezTo>
                  <a:pt x="2476134" y="105617"/>
                  <a:pt x="2478481" y="105617"/>
                  <a:pt x="2483175" y="105617"/>
                </a:cubicBezTo>
                <a:cubicBezTo>
                  <a:pt x="2490216" y="105617"/>
                  <a:pt x="2497258" y="100923"/>
                  <a:pt x="2499605" y="96229"/>
                </a:cubicBezTo>
                <a:cubicBezTo>
                  <a:pt x="2501952" y="98576"/>
                  <a:pt x="2506646" y="98576"/>
                  <a:pt x="2508993" y="100923"/>
                </a:cubicBezTo>
                <a:cubicBezTo>
                  <a:pt x="2511340" y="100923"/>
                  <a:pt x="2513687" y="103270"/>
                  <a:pt x="2518381" y="103270"/>
                </a:cubicBezTo>
                <a:close/>
                <a:moveTo>
                  <a:pt x="2743697" y="213581"/>
                </a:moveTo>
                <a:cubicBezTo>
                  <a:pt x="2753086" y="208887"/>
                  <a:pt x="2762474" y="204193"/>
                  <a:pt x="2771862" y="197152"/>
                </a:cubicBezTo>
                <a:cubicBezTo>
                  <a:pt x="2776556" y="194805"/>
                  <a:pt x="2781250" y="192458"/>
                  <a:pt x="2785944" y="190111"/>
                </a:cubicBezTo>
                <a:cubicBezTo>
                  <a:pt x="2795332" y="185417"/>
                  <a:pt x="2807068" y="180723"/>
                  <a:pt x="2818803" y="176028"/>
                </a:cubicBezTo>
                <a:cubicBezTo>
                  <a:pt x="2823497" y="173681"/>
                  <a:pt x="2825844" y="173681"/>
                  <a:pt x="2830538" y="171334"/>
                </a:cubicBezTo>
                <a:cubicBezTo>
                  <a:pt x="2844620" y="164293"/>
                  <a:pt x="2858703" y="159599"/>
                  <a:pt x="2872785" y="154905"/>
                </a:cubicBezTo>
                <a:cubicBezTo>
                  <a:pt x="2875132" y="154905"/>
                  <a:pt x="2877479" y="152558"/>
                  <a:pt x="2882173" y="152558"/>
                </a:cubicBezTo>
                <a:cubicBezTo>
                  <a:pt x="2886867" y="150211"/>
                  <a:pt x="2891561" y="150211"/>
                  <a:pt x="2898602" y="147864"/>
                </a:cubicBezTo>
                <a:cubicBezTo>
                  <a:pt x="2900949" y="147864"/>
                  <a:pt x="2905644" y="150211"/>
                  <a:pt x="2907991" y="150211"/>
                </a:cubicBezTo>
                <a:cubicBezTo>
                  <a:pt x="2924420" y="157252"/>
                  <a:pt x="2940849" y="161946"/>
                  <a:pt x="2959626" y="168987"/>
                </a:cubicBezTo>
                <a:cubicBezTo>
                  <a:pt x="2966667" y="171334"/>
                  <a:pt x="2973708" y="173681"/>
                  <a:pt x="2978402" y="178376"/>
                </a:cubicBezTo>
                <a:cubicBezTo>
                  <a:pt x="2992484" y="183070"/>
                  <a:pt x="3004219" y="190111"/>
                  <a:pt x="3018302" y="194805"/>
                </a:cubicBezTo>
                <a:cubicBezTo>
                  <a:pt x="3018302" y="194805"/>
                  <a:pt x="3018302" y="197152"/>
                  <a:pt x="3018302" y="197152"/>
                </a:cubicBezTo>
                <a:cubicBezTo>
                  <a:pt x="3018302" y="199499"/>
                  <a:pt x="3018302" y="199499"/>
                  <a:pt x="3015955" y="201846"/>
                </a:cubicBezTo>
                <a:cubicBezTo>
                  <a:pt x="3015955" y="206540"/>
                  <a:pt x="3013608" y="208887"/>
                  <a:pt x="3013608" y="213581"/>
                </a:cubicBezTo>
                <a:cubicBezTo>
                  <a:pt x="3013608" y="215928"/>
                  <a:pt x="3013608" y="215928"/>
                  <a:pt x="3013608" y="218275"/>
                </a:cubicBezTo>
                <a:cubicBezTo>
                  <a:pt x="3013608" y="222969"/>
                  <a:pt x="3011261" y="227664"/>
                  <a:pt x="3011261" y="234705"/>
                </a:cubicBezTo>
                <a:cubicBezTo>
                  <a:pt x="3011261" y="234705"/>
                  <a:pt x="3011261" y="237052"/>
                  <a:pt x="3011261" y="237052"/>
                </a:cubicBezTo>
                <a:cubicBezTo>
                  <a:pt x="3006567" y="267563"/>
                  <a:pt x="3001872" y="298075"/>
                  <a:pt x="2997178" y="330934"/>
                </a:cubicBezTo>
                <a:cubicBezTo>
                  <a:pt x="2997178" y="330934"/>
                  <a:pt x="2997178" y="333281"/>
                  <a:pt x="2997178" y="333281"/>
                </a:cubicBezTo>
                <a:cubicBezTo>
                  <a:pt x="2997178" y="337975"/>
                  <a:pt x="2994831" y="345016"/>
                  <a:pt x="2994831" y="349710"/>
                </a:cubicBezTo>
                <a:cubicBezTo>
                  <a:pt x="2994831" y="354404"/>
                  <a:pt x="2994831" y="356751"/>
                  <a:pt x="2992484" y="361445"/>
                </a:cubicBezTo>
                <a:cubicBezTo>
                  <a:pt x="2992484" y="363792"/>
                  <a:pt x="2992484" y="366139"/>
                  <a:pt x="2992484" y="370833"/>
                </a:cubicBezTo>
                <a:cubicBezTo>
                  <a:pt x="2980749" y="370833"/>
                  <a:pt x="2971361" y="370833"/>
                  <a:pt x="2959626" y="370833"/>
                </a:cubicBezTo>
                <a:cubicBezTo>
                  <a:pt x="2959626" y="370833"/>
                  <a:pt x="2957279" y="370833"/>
                  <a:pt x="2957279" y="370833"/>
                </a:cubicBezTo>
                <a:cubicBezTo>
                  <a:pt x="2945543" y="363792"/>
                  <a:pt x="2933808" y="356751"/>
                  <a:pt x="2922073" y="349710"/>
                </a:cubicBezTo>
                <a:cubicBezTo>
                  <a:pt x="2907991" y="342669"/>
                  <a:pt x="2893908" y="333281"/>
                  <a:pt x="2882173" y="326239"/>
                </a:cubicBezTo>
                <a:cubicBezTo>
                  <a:pt x="2865744" y="316851"/>
                  <a:pt x="2849314" y="307463"/>
                  <a:pt x="2832885" y="298075"/>
                </a:cubicBezTo>
                <a:cubicBezTo>
                  <a:pt x="2816456" y="288687"/>
                  <a:pt x="2800027" y="281646"/>
                  <a:pt x="2783597" y="272257"/>
                </a:cubicBezTo>
                <a:cubicBezTo>
                  <a:pt x="2776556" y="267563"/>
                  <a:pt x="2769515" y="265216"/>
                  <a:pt x="2762474" y="262869"/>
                </a:cubicBezTo>
                <a:cubicBezTo>
                  <a:pt x="2753086" y="258175"/>
                  <a:pt x="2741350" y="253481"/>
                  <a:pt x="2731962" y="248787"/>
                </a:cubicBezTo>
                <a:cubicBezTo>
                  <a:pt x="2731962" y="246440"/>
                  <a:pt x="2734309" y="244093"/>
                  <a:pt x="2734309" y="241746"/>
                </a:cubicBezTo>
                <a:cubicBezTo>
                  <a:pt x="2734309" y="237052"/>
                  <a:pt x="2731962" y="234705"/>
                  <a:pt x="2731962" y="232358"/>
                </a:cubicBezTo>
                <a:cubicBezTo>
                  <a:pt x="2734309" y="230011"/>
                  <a:pt x="2739003" y="227664"/>
                  <a:pt x="2741350" y="225316"/>
                </a:cubicBezTo>
                <a:cubicBezTo>
                  <a:pt x="2731962" y="220622"/>
                  <a:pt x="2736656" y="218275"/>
                  <a:pt x="2743697" y="213581"/>
                </a:cubicBezTo>
                <a:close/>
                <a:moveTo>
                  <a:pt x="3041772" y="208887"/>
                </a:moveTo>
                <a:cubicBezTo>
                  <a:pt x="3058202" y="215928"/>
                  <a:pt x="3072284" y="222969"/>
                  <a:pt x="3088713" y="230011"/>
                </a:cubicBezTo>
                <a:cubicBezTo>
                  <a:pt x="3095754" y="234705"/>
                  <a:pt x="3105143" y="237052"/>
                  <a:pt x="3112184" y="241746"/>
                </a:cubicBezTo>
                <a:cubicBezTo>
                  <a:pt x="3126266" y="248787"/>
                  <a:pt x="3140348" y="255828"/>
                  <a:pt x="3156778" y="262869"/>
                </a:cubicBezTo>
                <a:cubicBezTo>
                  <a:pt x="3163819" y="267563"/>
                  <a:pt x="3173207" y="272257"/>
                  <a:pt x="3180248" y="276951"/>
                </a:cubicBezTo>
                <a:cubicBezTo>
                  <a:pt x="3194330" y="283993"/>
                  <a:pt x="3208412" y="291034"/>
                  <a:pt x="3222495" y="300422"/>
                </a:cubicBezTo>
                <a:cubicBezTo>
                  <a:pt x="3227189" y="302769"/>
                  <a:pt x="3229536" y="305116"/>
                  <a:pt x="3234230" y="307463"/>
                </a:cubicBezTo>
                <a:cubicBezTo>
                  <a:pt x="3229536" y="307463"/>
                  <a:pt x="3224842" y="309810"/>
                  <a:pt x="3222495" y="309810"/>
                </a:cubicBezTo>
                <a:cubicBezTo>
                  <a:pt x="3215454" y="312157"/>
                  <a:pt x="3208412" y="312157"/>
                  <a:pt x="3201371" y="314504"/>
                </a:cubicBezTo>
                <a:cubicBezTo>
                  <a:pt x="3191983" y="316851"/>
                  <a:pt x="3182595" y="319198"/>
                  <a:pt x="3173207" y="321545"/>
                </a:cubicBezTo>
                <a:cubicBezTo>
                  <a:pt x="3166166" y="323892"/>
                  <a:pt x="3159125" y="326239"/>
                  <a:pt x="3152083" y="328586"/>
                </a:cubicBezTo>
                <a:cubicBezTo>
                  <a:pt x="3142695" y="330934"/>
                  <a:pt x="3133307" y="333281"/>
                  <a:pt x="3126266" y="335628"/>
                </a:cubicBezTo>
                <a:cubicBezTo>
                  <a:pt x="3119225" y="337975"/>
                  <a:pt x="3112184" y="340322"/>
                  <a:pt x="3105143" y="342669"/>
                </a:cubicBezTo>
                <a:cubicBezTo>
                  <a:pt x="3095754" y="345016"/>
                  <a:pt x="3088713" y="349710"/>
                  <a:pt x="3079325" y="352057"/>
                </a:cubicBezTo>
                <a:cubicBezTo>
                  <a:pt x="3072284" y="354404"/>
                  <a:pt x="3065243" y="359098"/>
                  <a:pt x="3058202" y="361445"/>
                </a:cubicBezTo>
                <a:cubicBezTo>
                  <a:pt x="3048813" y="366139"/>
                  <a:pt x="3041772" y="368486"/>
                  <a:pt x="3032384" y="373180"/>
                </a:cubicBezTo>
                <a:cubicBezTo>
                  <a:pt x="3030037" y="373180"/>
                  <a:pt x="3027690" y="375527"/>
                  <a:pt x="3025343" y="375527"/>
                </a:cubicBezTo>
                <a:cubicBezTo>
                  <a:pt x="3020649" y="375527"/>
                  <a:pt x="3018302" y="375527"/>
                  <a:pt x="3013608" y="375527"/>
                </a:cubicBezTo>
                <a:cubicBezTo>
                  <a:pt x="3004219" y="375527"/>
                  <a:pt x="2997178" y="375527"/>
                  <a:pt x="2987790" y="375527"/>
                </a:cubicBezTo>
                <a:cubicBezTo>
                  <a:pt x="2994831" y="314504"/>
                  <a:pt x="3004219" y="255828"/>
                  <a:pt x="3013608" y="206540"/>
                </a:cubicBezTo>
                <a:cubicBezTo>
                  <a:pt x="3013608" y="204193"/>
                  <a:pt x="3013608" y="201846"/>
                  <a:pt x="3015955" y="199499"/>
                </a:cubicBezTo>
                <a:cubicBezTo>
                  <a:pt x="3015955" y="199499"/>
                  <a:pt x="3015955" y="199499"/>
                  <a:pt x="3015955" y="199499"/>
                </a:cubicBezTo>
                <a:cubicBezTo>
                  <a:pt x="3018302" y="199499"/>
                  <a:pt x="3020649" y="201846"/>
                  <a:pt x="3022996" y="201846"/>
                </a:cubicBezTo>
                <a:cubicBezTo>
                  <a:pt x="3027690" y="201846"/>
                  <a:pt x="3034731" y="204193"/>
                  <a:pt x="3041772" y="208887"/>
                </a:cubicBezTo>
                <a:close/>
                <a:moveTo>
                  <a:pt x="3269436" y="300422"/>
                </a:moveTo>
                <a:cubicBezTo>
                  <a:pt x="3281171" y="298075"/>
                  <a:pt x="3290559" y="298075"/>
                  <a:pt x="3302294" y="298075"/>
                </a:cubicBezTo>
                <a:cubicBezTo>
                  <a:pt x="3306988" y="298075"/>
                  <a:pt x="3311683" y="298075"/>
                  <a:pt x="3316377" y="295728"/>
                </a:cubicBezTo>
                <a:cubicBezTo>
                  <a:pt x="3323418" y="295728"/>
                  <a:pt x="3332806" y="295728"/>
                  <a:pt x="3339847" y="295728"/>
                </a:cubicBezTo>
                <a:cubicBezTo>
                  <a:pt x="3339847" y="295728"/>
                  <a:pt x="3339847" y="295728"/>
                  <a:pt x="3339847" y="295728"/>
                </a:cubicBezTo>
                <a:cubicBezTo>
                  <a:pt x="3344541" y="302769"/>
                  <a:pt x="3351582" y="312157"/>
                  <a:pt x="3356276" y="319198"/>
                </a:cubicBezTo>
                <a:cubicBezTo>
                  <a:pt x="3358624" y="321545"/>
                  <a:pt x="3360970" y="326239"/>
                  <a:pt x="3363318" y="328586"/>
                </a:cubicBezTo>
                <a:cubicBezTo>
                  <a:pt x="3368012" y="335628"/>
                  <a:pt x="3370359" y="340322"/>
                  <a:pt x="3375053" y="347363"/>
                </a:cubicBezTo>
                <a:cubicBezTo>
                  <a:pt x="3377400" y="352057"/>
                  <a:pt x="3379747" y="354404"/>
                  <a:pt x="3382094" y="359098"/>
                </a:cubicBezTo>
                <a:cubicBezTo>
                  <a:pt x="3386788" y="366139"/>
                  <a:pt x="3389135" y="370833"/>
                  <a:pt x="3393829" y="377874"/>
                </a:cubicBezTo>
                <a:cubicBezTo>
                  <a:pt x="3396176" y="382569"/>
                  <a:pt x="3398523" y="384916"/>
                  <a:pt x="3400870" y="389610"/>
                </a:cubicBezTo>
                <a:cubicBezTo>
                  <a:pt x="3403217" y="394304"/>
                  <a:pt x="3405565" y="398998"/>
                  <a:pt x="3410259" y="406039"/>
                </a:cubicBezTo>
                <a:cubicBezTo>
                  <a:pt x="3407911" y="408386"/>
                  <a:pt x="3405565" y="408386"/>
                  <a:pt x="3405565" y="410733"/>
                </a:cubicBezTo>
                <a:cubicBezTo>
                  <a:pt x="3396176" y="403692"/>
                  <a:pt x="3386788" y="398998"/>
                  <a:pt x="3377400" y="391957"/>
                </a:cubicBezTo>
                <a:cubicBezTo>
                  <a:pt x="3370359" y="387263"/>
                  <a:pt x="3363318" y="382569"/>
                  <a:pt x="3356276" y="377874"/>
                </a:cubicBezTo>
                <a:cubicBezTo>
                  <a:pt x="3342194" y="368486"/>
                  <a:pt x="3328112" y="361445"/>
                  <a:pt x="3314030" y="352057"/>
                </a:cubicBezTo>
                <a:cubicBezTo>
                  <a:pt x="3306988" y="347363"/>
                  <a:pt x="3297600" y="342669"/>
                  <a:pt x="3290559" y="337975"/>
                </a:cubicBezTo>
                <a:cubicBezTo>
                  <a:pt x="3276477" y="330934"/>
                  <a:pt x="3264742" y="321545"/>
                  <a:pt x="3250659" y="314504"/>
                </a:cubicBezTo>
                <a:cubicBezTo>
                  <a:pt x="3245965" y="312157"/>
                  <a:pt x="3241271" y="307463"/>
                  <a:pt x="3234230" y="305116"/>
                </a:cubicBezTo>
                <a:cubicBezTo>
                  <a:pt x="3238924" y="305116"/>
                  <a:pt x="3243618" y="302769"/>
                  <a:pt x="3248312" y="302769"/>
                </a:cubicBezTo>
                <a:cubicBezTo>
                  <a:pt x="3257701" y="302769"/>
                  <a:pt x="3262395" y="302769"/>
                  <a:pt x="3269436" y="300422"/>
                </a:cubicBezTo>
                <a:close/>
                <a:moveTo>
                  <a:pt x="3480670" y="436551"/>
                </a:moveTo>
                <a:cubicBezTo>
                  <a:pt x="3492405" y="438898"/>
                  <a:pt x="3504140" y="441245"/>
                  <a:pt x="3515876" y="445939"/>
                </a:cubicBezTo>
                <a:cubicBezTo>
                  <a:pt x="3532305" y="450633"/>
                  <a:pt x="3548734" y="455327"/>
                  <a:pt x="3562817" y="457674"/>
                </a:cubicBezTo>
                <a:cubicBezTo>
                  <a:pt x="3572205" y="460021"/>
                  <a:pt x="3581593" y="462368"/>
                  <a:pt x="3590981" y="464715"/>
                </a:cubicBezTo>
                <a:cubicBezTo>
                  <a:pt x="3600369" y="467062"/>
                  <a:pt x="3607410" y="469409"/>
                  <a:pt x="3616799" y="471756"/>
                </a:cubicBezTo>
                <a:cubicBezTo>
                  <a:pt x="3621493" y="471756"/>
                  <a:pt x="3623840" y="474103"/>
                  <a:pt x="3628534" y="474103"/>
                </a:cubicBezTo>
                <a:cubicBezTo>
                  <a:pt x="3628534" y="476450"/>
                  <a:pt x="3628534" y="476450"/>
                  <a:pt x="3628534" y="478797"/>
                </a:cubicBezTo>
                <a:cubicBezTo>
                  <a:pt x="3628534" y="483492"/>
                  <a:pt x="3630881" y="488186"/>
                  <a:pt x="3633228" y="490533"/>
                </a:cubicBezTo>
                <a:cubicBezTo>
                  <a:pt x="3633228" y="490533"/>
                  <a:pt x="3630881" y="492880"/>
                  <a:pt x="3630881" y="492880"/>
                </a:cubicBezTo>
                <a:cubicBezTo>
                  <a:pt x="3628534" y="495227"/>
                  <a:pt x="3626187" y="497574"/>
                  <a:pt x="3623840" y="497574"/>
                </a:cubicBezTo>
                <a:cubicBezTo>
                  <a:pt x="3621493" y="499921"/>
                  <a:pt x="3619146" y="502268"/>
                  <a:pt x="3616799" y="504615"/>
                </a:cubicBezTo>
                <a:cubicBezTo>
                  <a:pt x="3614452" y="506962"/>
                  <a:pt x="3612104" y="509309"/>
                  <a:pt x="3612104" y="511656"/>
                </a:cubicBezTo>
                <a:cubicBezTo>
                  <a:pt x="3609758" y="514003"/>
                  <a:pt x="3607410" y="516350"/>
                  <a:pt x="3605064" y="518697"/>
                </a:cubicBezTo>
                <a:cubicBezTo>
                  <a:pt x="3602716" y="521044"/>
                  <a:pt x="3602716" y="523391"/>
                  <a:pt x="3600369" y="523391"/>
                </a:cubicBezTo>
                <a:cubicBezTo>
                  <a:pt x="3600369" y="523391"/>
                  <a:pt x="3598022" y="525738"/>
                  <a:pt x="3598022" y="525738"/>
                </a:cubicBezTo>
                <a:cubicBezTo>
                  <a:pt x="3590981" y="523391"/>
                  <a:pt x="3586287" y="521044"/>
                  <a:pt x="3579246" y="518697"/>
                </a:cubicBezTo>
                <a:cubicBezTo>
                  <a:pt x="3567511" y="514003"/>
                  <a:pt x="3555775" y="509309"/>
                  <a:pt x="3541693" y="504615"/>
                </a:cubicBezTo>
                <a:cubicBezTo>
                  <a:pt x="3522917" y="497574"/>
                  <a:pt x="3504140" y="490533"/>
                  <a:pt x="3483017" y="485839"/>
                </a:cubicBezTo>
                <a:cubicBezTo>
                  <a:pt x="3471282" y="483492"/>
                  <a:pt x="3461894" y="478797"/>
                  <a:pt x="3450158" y="474103"/>
                </a:cubicBezTo>
                <a:cubicBezTo>
                  <a:pt x="3443117" y="471756"/>
                  <a:pt x="3436076" y="469409"/>
                  <a:pt x="3429035" y="467062"/>
                </a:cubicBezTo>
                <a:cubicBezTo>
                  <a:pt x="3429035" y="462368"/>
                  <a:pt x="3429035" y="457674"/>
                  <a:pt x="3429035" y="452980"/>
                </a:cubicBezTo>
                <a:cubicBezTo>
                  <a:pt x="3429035" y="452980"/>
                  <a:pt x="3429035" y="452980"/>
                  <a:pt x="3429035" y="452980"/>
                </a:cubicBezTo>
                <a:cubicBezTo>
                  <a:pt x="3429035" y="448286"/>
                  <a:pt x="3429035" y="443592"/>
                  <a:pt x="3426688" y="436551"/>
                </a:cubicBezTo>
                <a:cubicBezTo>
                  <a:pt x="3433729" y="436551"/>
                  <a:pt x="3440770" y="429510"/>
                  <a:pt x="3443117" y="422468"/>
                </a:cubicBezTo>
                <a:cubicBezTo>
                  <a:pt x="3447811" y="422468"/>
                  <a:pt x="3450158" y="424815"/>
                  <a:pt x="3454852" y="424815"/>
                </a:cubicBezTo>
                <a:cubicBezTo>
                  <a:pt x="3461894" y="431857"/>
                  <a:pt x="3471282" y="434204"/>
                  <a:pt x="3480670" y="436551"/>
                </a:cubicBezTo>
                <a:close/>
                <a:moveTo>
                  <a:pt x="3705986" y="516350"/>
                </a:moveTo>
                <a:cubicBezTo>
                  <a:pt x="3720069" y="523391"/>
                  <a:pt x="3731804" y="530433"/>
                  <a:pt x="3745886" y="539821"/>
                </a:cubicBezTo>
                <a:cubicBezTo>
                  <a:pt x="3750580" y="542168"/>
                  <a:pt x="3755274" y="546862"/>
                  <a:pt x="3762316" y="549209"/>
                </a:cubicBezTo>
                <a:cubicBezTo>
                  <a:pt x="3774051" y="556250"/>
                  <a:pt x="3783439" y="563291"/>
                  <a:pt x="3795174" y="570332"/>
                </a:cubicBezTo>
                <a:cubicBezTo>
                  <a:pt x="3802215" y="575026"/>
                  <a:pt x="3806909" y="577373"/>
                  <a:pt x="3813950" y="582068"/>
                </a:cubicBezTo>
                <a:cubicBezTo>
                  <a:pt x="3823339" y="589109"/>
                  <a:pt x="3835074" y="596150"/>
                  <a:pt x="3844462" y="600844"/>
                </a:cubicBezTo>
                <a:cubicBezTo>
                  <a:pt x="3851503" y="605538"/>
                  <a:pt x="3856197" y="607885"/>
                  <a:pt x="3863239" y="612579"/>
                </a:cubicBezTo>
                <a:cubicBezTo>
                  <a:pt x="3872627" y="619620"/>
                  <a:pt x="3882015" y="626661"/>
                  <a:pt x="3891403" y="631355"/>
                </a:cubicBezTo>
                <a:cubicBezTo>
                  <a:pt x="3898444" y="636050"/>
                  <a:pt x="3903138" y="640744"/>
                  <a:pt x="3910180" y="645438"/>
                </a:cubicBezTo>
                <a:cubicBezTo>
                  <a:pt x="3919568" y="652479"/>
                  <a:pt x="3928956" y="659520"/>
                  <a:pt x="3938344" y="664214"/>
                </a:cubicBezTo>
                <a:cubicBezTo>
                  <a:pt x="3938344" y="664214"/>
                  <a:pt x="3938344" y="664214"/>
                  <a:pt x="3938344" y="664214"/>
                </a:cubicBezTo>
                <a:cubicBezTo>
                  <a:pt x="3935997" y="661867"/>
                  <a:pt x="3931303" y="661867"/>
                  <a:pt x="3928956" y="659520"/>
                </a:cubicBezTo>
                <a:cubicBezTo>
                  <a:pt x="3921915" y="657173"/>
                  <a:pt x="3914874" y="652479"/>
                  <a:pt x="3910180" y="650132"/>
                </a:cubicBezTo>
                <a:cubicBezTo>
                  <a:pt x="3905485" y="647785"/>
                  <a:pt x="3900791" y="645438"/>
                  <a:pt x="3896097" y="643091"/>
                </a:cubicBezTo>
                <a:cubicBezTo>
                  <a:pt x="3889056" y="640744"/>
                  <a:pt x="3882015" y="636050"/>
                  <a:pt x="3874974" y="633703"/>
                </a:cubicBezTo>
                <a:cubicBezTo>
                  <a:pt x="3870279" y="631355"/>
                  <a:pt x="3865585" y="629008"/>
                  <a:pt x="3860891" y="626661"/>
                </a:cubicBezTo>
                <a:cubicBezTo>
                  <a:pt x="3853850" y="624314"/>
                  <a:pt x="3846809" y="621967"/>
                  <a:pt x="3839768" y="617273"/>
                </a:cubicBezTo>
                <a:cubicBezTo>
                  <a:pt x="3835074" y="614926"/>
                  <a:pt x="3830380" y="614926"/>
                  <a:pt x="3825686" y="612579"/>
                </a:cubicBezTo>
                <a:cubicBezTo>
                  <a:pt x="3818645" y="610232"/>
                  <a:pt x="3809256" y="607885"/>
                  <a:pt x="3799868" y="603191"/>
                </a:cubicBezTo>
                <a:cubicBezTo>
                  <a:pt x="3797521" y="600844"/>
                  <a:pt x="3792827" y="600844"/>
                  <a:pt x="3790480" y="598497"/>
                </a:cubicBezTo>
                <a:cubicBezTo>
                  <a:pt x="3778745" y="596150"/>
                  <a:pt x="3769357" y="591456"/>
                  <a:pt x="3757622" y="589109"/>
                </a:cubicBezTo>
                <a:cubicBezTo>
                  <a:pt x="3757622" y="589109"/>
                  <a:pt x="3755274" y="589109"/>
                  <a:pt x="3752927" y="589109"/>
                </a:cubicBezTo>
                <a:cubicBezTo>
                  <a:pt x="3748233" y="586762"/>
                  <a:pt x="3741192" y="586762"/>
                  <a:pt x="3736498" y="584415"/>
                </a:cubicBezTo>
                <a:cubicBezTo>
                  <a:pt x="3736498" y="582068"/>
                  <a:pt x="3736498" y="582068"/>
                  <a:pt x="3736498" y="579720"/>
                </a:cubicBezTo>
                <a:cubicBezTo>
                  <a:pt x="3736498" y="567985"/>
                  <a:pt x="3727110" y="558597"/>
                  <a:pt x="3715375" y="558597"/>
                </a:cubicBezTo>
                <a:cubicBezTo>
                  <a:pt x="3710681" y="558597"/>
                  <a:pt x="3708333" y="560944"/>
                  <a:pt x="3705986" y="560944"/>
                </a:cubicBezTo>
                <a:cubicBezTo>
                  <a:pt x="3698945" y="551556"/>
                  <a:pt x="3694251" y="542168"/>
                  <a:pt x="3687210" y="535127"/>
                </a:cubicBezTo>
                <a:cubicBezTo>
                  <a:pt x="3687210" y="535127"/>
                  <a:pt x="3687210" y="535127"/>
                  <a:pt x="3687210" y="535127"/>
                </a:cubicBezTo>
                <a:cubicBezTo>
                  <a:pt x="3677822" y="521044"/>
                  <a:pt x="3668434" y="509309"/>
                  <a:pt x="3659045" y="495227"/>
                </a:cubicBezTo>
                <a:cubicBezTo>
                  <a:pt x="3659045" y="495227"/>
                  <a:pt x="3659045" y="495227"/>
                  <a:pt x="3659045" y="495227"/>
                </a:cubicBezTo>
                <a:cubicBezTo>
                  <a:pt x="3661392" y="492880"/>
                  <a:pt x="3663740" y="490533"/>
                  <a:pt x="3666086" y="488186"/>
                </a:cubicBezTo>
                <a:cubicBezTo>
                  <a:pt x="3677822" y="495227"/>
                  <a:pt x="3687210" y="499921"/>
                  <a:pt x="3698945" y="506962"/>
                </a:cubicBezTo>
                <a:cubicBezTo>
                  <a:pt x="3698945" y="511656"/>
                  <a:pt x="3701292" y="514003"/>
                  <a:pt x="3705986" y="516350"/>
                </a:cubicBezTo>
                <a:close/>
                <a:moveTo>
                  <a:pt x="3980591" y="692379"/>
                </a:moveTo>
                <a:cubicBezTo>
                  <a:pt x="3985285" y="694726"/>
                  <a:pt x="3989979" y="697073"/>
                  <a:pt x="3994673" y="701767"/>
                </a:cubicBezTo>
                <a:cubicBezTo>
                  <a:pt x="4001714" y="706461"/>
                  <a:pt x="4006408" y="708808"/>
                  <a:pt x="4013449" y="713502"/>
                </a:cubicBezTo>
                <a:cubicBezTo>
                  <a:pt x="4018143" y="715849"/>
                  <a:pt x="4022837" y="718196"/>
                  <a:pt x="4027532" y="722890"/>
                </a:cubicBezTo>
                <a:cubicBezTo>
                  <a:pt x="4034573" y="727584"/>
                  <a:pt x="4039267" y="729931"/>
                  <a:pt x="4046308" y="734626"/>
                </a:cubicBezTo>
                <a:cubicBezTo>
                  <a:pt x="4051002" y="736973"/>
                  <a:pt x="4055696" y="741667"/>
                  <a:pt x="4060390" y="744014"/>
                </a:cubicBezTo>
                <a:cubicBezTo>
                  <a:pt x="4067432" y="748708"/>
                  <a:pt x="4072126" y="753402"/>
                  <a:pt x="4079167" y="755749"/>
                </a:cubicBezTo>
                <a:cubicBezTo>
                  <a:pt x="4083861" y="758096"/>
                  <a:pt x="4088555" y="762790"/>
                  <a:pt x="4093249" y="765137"/>
                </a:cubicBezTo>
                <a:cubicBezTo>
                  <a:pt x="4100290" y="769831"/>
                  <a:pt x="4104984" y="774525"/>
                  <a:pt x="4112025" y="779219"/>
                </a:cubicBezTo>
                <a:cubicBezTo>
                  <a:pt x="4116719" y="781566"/>
                  <a:pt x="4121414" y="786261"/>
                  <a:pt x="4126108" y="788608"/>
                </a:cubicBezTo>
                <a:cubicBezTo>
                  <a:pt x="4137843" y="795649"/>
                  <a:pt x="4147231" y="805037"/>
                  <a:pt x="4156619" y="812078"/>
                </a:cubicBezTo>
                <a:cubicBezTo>
                  <a:pt x="4161313" y="816772"/>
                  <a:pt x="4166007" y="819119"/>
                  <a:pt x="4170701" y="823813"/>
                </a:cubicBezTo>
                <a:cubicBezTo>
                  <a:pt x="4175395" y="828507"/>
                  <a:pt x="4182437" y="833202"/>
                  <a:pt x="4187131" y="837896"/>
                </a:cubicBezTo>
                <a:cubicBezTo>
                  <a:pt x="4191825" y="842590"/>
                  <a:pt x="4196519" y="847284"/>
                  <a:pt x="4203560" y="851978"/>
                </a:cubicBezTo>
                <a:cubicBezTo>
                  <a:pt x="4208254" y="856672"/>
                  <a:pt x="4212948" y="861366"/>
                  <a:pt x="4217643" y="866060"/>
                </a:cubicBezTo>
                <a:cubicBezTo>
                  <a:pt x="4222337" y="870754"/>
                  <a:pt x="4227031" y="875448"/>
                  <a:pt x="4231725" y="880142"/>
                </a:cubicBezTo>
                <a:cubicBezTo>
                  <a:pt x="4231725" y="880142"/>
                  <a:pt x="4231725" y="880142"/>
                  <a:pt x="4231725" y="880142"/>
                </a:cubicBezTo>
                <a:cubicBezTo>
                  <a:pt x="4229378" y="884836"/>
                  <a:pt x="4227031" y="887184"/>
                  <a:pt x="4227031" y="891878"/>
                </a:cubicBezTo>
                <a:cubicBezTo>
                  <a:pt x="4227031" y="894225"/>
                  <a:pt x="4227031" y="894225"/>
                  <a:pt x="4227031" y="896572"/>
                </a:cubicBezTo>
                <a:cubicBezTo>
                  <a:pt x="4227031" y="896572"/>
                  <a:pt x="4227031" y="896572"/>
                  <a:pt x="4227031" y="896572"/>
                </a:cubicBezTo>
                <a:cubicBezTo>
                  <a:pt x="4224684" y="896572"/>
                  <a:pt x="4222337" y="898919"/>
                  <a:pt x="4222337" y="898919"/>
                </a:cubicBezTo>
                <a:cubicBezTo>
                  <a:pt x="4219990" y="898919"/>
                  <a:pt x="4219990" y="901266"/>
                  <a:pt x="4217643" y="901266"/>
                </a:cubicBezTo>
                <a:cubicBezTo>
                  <a:pt x="4215296" y="901266"/>
                  <a:pt x="4215296" y="903613"/>
                  <a:pt x="4212948" y="903613"/>
                </a:cubicBezTo>
                <a:cubicBezTo>
                  <a:pt x="4208254" y="898919"/>
                  <a:pt x="4203560" y="894225"/>
                  <a:pt x="4201213" y="891878"/>
                </a:cubicBezTo>
                <a:cubicBezTo>
                  <a:pt x="4196519" y="887184"/>
                  <a:pt x="4189478" y="882489"/>
                  <a:pt x="4184784" y="875448"/>
                </a:cubicBezTo>
                <a:cubicBezTo>
                  <a:pt x="4175395" y="868407"/>
                  <a:pt x="4168355" y="859019"/>
                  <a:pt x="4158966" y="851978"/>
                </a:cubicBezTo>
                <a:cubicBezTo>
                  <a:pt x="4151925" y="847284"/>
                  <a:pt x="4147231" y="840243"/>
                  <a:pt x="4140190" y="835549"/>
                </a:cubicBezTo>
                <a:cubicBezTo>
                  <a:pt x="4133149" y="828507"/>
                  <a:pt x="4123761" y="821466"/>
                  <a:pt x="4116719" y="814425"/>
                </a:cubicBezTo>
                <a:cubicBezTo>
                  <a:pt x="4109678" y="809731"/>
                  <a:pt x="4102637" y="802690"/>
                  <a:pt x="4097943" y="797996"/>
                </a:cubicBezTo>
                <a:cubicBezTo>
                  <a:pt x="4090902" y="790955"/>
                  <a:pt x="4081514" y="783914"/>
                  <a:pt x="4074473" y="776872"/>
                </a:cubicBezTo>
                <a:cubicBezTo>
                  <a:pt x="4067432" y="772178"/>
                  <a:pt x="4060390" y="765137"/>
                  <a:pt x="4053349" y="760443"/>
                </a:cubicBezTo>
                <a:cubicBezTo>
                  <a:pt x="4046308" y="753402"/>
                  <a:pt x="4036920" y="746361"/>
                  <a:pt x="4029879" y="741667"/>
                </a:cubicBezTo>
                <a:cubicBezTo>
                  <a:pt x="4022837" y="736973"/>
                  <a:pt x="4015797" y="729931"/>
                  <a:pt x="4008755" y="725237"/>
                </a:cubicBezTo>
                <a:cubicBezTo>
                  <a:pt x="4001714" y="718196"/>
                  <a:pt x="3992326" y="713502"/>
                  <a:pt x="3985285" y="706461"/>
                </a:cubicBezTo>
                <a:cubicBezTo>
                  <a:pt x="3978244" y="701767"/>
                  <a:pt x="3971203" y="694726"/>
                  <a:pt x="3961814" y="690032"/>
                </a:cubicBezTo>
                <a:cubicBezTo>
                  <a:pt x="3957120" y="687685"/>
                  <a:pt x="3952426" y="682991"/>
                  <a:pt x="3947732" y="680643"/>
                </a:cubicBezTo>
                <a:cubicBezTo>
                  <a:pt x="3950079" y="682991"/>
                  <a:pt x="3954773" y="682991"/>
                  <a:pt x="3957120" y="685338"/>
                </a:cubicBezTo>
                <a:cubicBezTo>
                  <a:pt x="3966509" y="685338"/>
                  <a:pt x="3973550" y="687685"/>
                  <a:pt x="3980591" y="692379"/>
                </a:cubicBezTo>
                <a:close/>
                <a:moveTo>
                  <a:pt x="4292748" y="981065"/>
                </a:moveTo>
                <a:cubicBezTo>
                  <a:pt x="4302136" y="990454"/>
                  <a:pt x="4311524" y="999842"/>
                  <a:pt x="4320913" y="1011577"/>
                </a:cubicBezTo>
                <a:cubicBezTo>
                  <a:pt x="4325607" y="1016271"/>
                  <a:pt x="4327954" y="1020965"/>
                  <a:pt x="4332648" y="1025659"/>
                </a:cubicBezTo>
                <a:cubicBezTo>
                  <a:pt x="4339689" y="1035047"/>
                  <a:pt x="4349077" y="1044436"/>
                  <a:pt x="4356118" y="1051477"/>
                </a:cubicBezTo>
                <a:cubicBezTo>
                  <a:pt x="4360812" y="1056171"/>
                  <a:pt x="4365507" y="1060865"/>
                  <a:pt x="4370201" y="1067906"/>
                </a:cubicBezTo>
                <a:cubicBezTo>
                  <a:pt x="4377242" y="1077294"/>
                  <a:pt x="4384283" y="1084335"/>
                  <a:pt x="4391324" y="1093724"/>
                </a:cubicBezTo>
                <a:cubicBezTo>
                  <a:pt x="4396018" y="1098418"/>
                  <a:pt x="4400712" y="1105459"/>
                  <a:pt x="4405406" y="1110153"/>
                </a:cubicBezTo>
                <a:cubicBezTo>
                  <a:pt x="4412447" y="1119541"/>
                  <a:pt x="4419489" y="1126582"/>
                  <a:pt x="4426530" y="1135970"/>
                </a:cubicBezTo>
                <a:cubicBezTo>
                  <a:pt x="4431224" y="1140665"/>
                  <a:pt x="4435918" y="1147706"/>
                  <a:pt x="4440612" y="1152400"/>
                </a:cubicBezTo>
                <a:cubicBezTo>
                  <a:pt x="4447653" y="1159441"/>
                  <a:pt x="4452347" y="1168829"/>
                  <a:pt x="4459388" y="1175870"/>
                </a:cubicBezTo>
                <a:cubicBezTo>
                  <a:pt x="4459388" y="1175870"/>
                  <a:pt x="4459388" y="1175870"/>
                  <a:pt x="4459388" y="1178217"/>
                </a:cubicBezTo>
                <a:cubicBezTo>
                  <a:pt x="4464082" y="1185259"/>
                  <a:pt x="4468776" y="1192300"/>
                  <a:pt x="4473471" y="1201688"/>
                </a:cubicBezTo>
                <a:cubicBezTo>
                  <a:pt x="4478165" y="1211076"/>
                  <a:pt x="4485206" y="1220464"/>
                  <a:pt x="4489900" y="1229852"/>
                </a:cubicBezTo>
                <a:cubicBezTo>
                  <a:pt x="4494594" y="1236893"/>
                  <a:pt x="4499288" y="1246282"/>
                  <a:pt x="4503982" y="1253323"/>
                </a:cubicBezTo>
                <a:cubicBezTo>
                  <a:pt x="4508676" y="1262711"/>
                  <a:pt x="4513371" y="1272099"/>
                  <a:pt x="4520412" y="1281487"/>
                </a:cubicBezTo>
                <a:cubicBezTo>
                  <a:pt x="4525106" y="1288529"/>
                  <a:pt x="4529800" y="1297917"/>
                  <a:pt x="4532147" y="1304958"/>
                </a:cubicBezTo>
                <a:cubicBezTo>
                  <a:pt x="4536841" y="1314346"/>
                  <a:pt x="4541535" y="1323734"/>
                  <a:pt x="4546229" y="1333122"/>
                </a:cubicBezTo>
                <a:cubicBezTo>
                  <a:pt x="4550923" y="1340164"/>
                  <a:pt x="4555617" y="1349552"/>
                  <a:pt x="4557964" y="1356593"/>
                </a:cubicBezTo>
                <a:cubicBezTo>
                  <a:pt x="4562658" y="1365981"/>
                  <a:pt x="4567353" y="1375369"/>
                  <a:pt x="4572047" y="1384757"/>
                </a:cubicBezTo>
                <a:cubicBezTo>
                  <a:pt x="4572047" y="1384757"/>
                  <a:pt x="4572047" y="1384757"/>
                  <a:pt x="4572047" y="1387104"/>
                </a:cubicBezTo>
                <a:cubicBezTo>
                  <a:pt x="4569699" y="1382410"/>
                  <a:pt x="4567353" y="1380063"/>
                  <a:pt x="4565005" y="1375369"/>
                </a:cubicBezTo>
                <a:cubicBezTo>
                  <a:pt x="4546229" y="1349552"/>
                  <a:pt x="4525106" y="1323734"/>
                  <a:pt x="4503982" y="1300264"/>
                </a:cubicBezTo>
                <a:cubicBezTo>
                  <a:pt x="4501635" y="1295570"/>
                  <a:pt x="4496941" y="1293223"/>
                  <a:pt x="4492247" y="1288529"/>
                </a:cubicBezTo>
                <a:cubicBezTo>
                  <a:pt x="4485206" y="1281487"/>
                  <a:pt x="4480512" y="1274446"/>
                  <a:pt x="4473471" y="1267405"/>
                </a:cubicBezTo>
                <a:cubicBezTo>
                  <a:pt x="4433571" y="1211076"/>
                  <a:pt x="4391324" y="1159441"/>
                  <a:pt x="4346730" y="1107806"/>
                </a:cubicBezTo>
                <a:cubicBezTo>
                  <a:pt x="4346730" y="1107806"/>
                  <a:pt x="4344383" y="1105459"/>
                  <a:pt x="4344383" y="1105459"/>
                </a:cubicBezTo>
                <a:cubicBezTo>
                  <a:pt x="4332648" y="1091377"/>
                  <a:pt x="4318566" y="1077294"/>
                  <a:pt x="4306830" y="1063212"/>
                </a:cubicBezTo>
                <a:cubicBezTo>
                  <a:pt x="4304483" y="1060865"/>
                  <a:pt x="4302136" y="1058518"/>
                  <a:pt x="4299789" y="1056171"/>
                </a:cubicBezTo>
                <a:cubicBezTo>
                  <a:pt x="4288054" y="1044436"/>
                  <a:pt x="4276319" y="1032700"/>
                  <a:pt x="4264583" y="1020965"/>
                </a:cubicBezTo>
                <a:cubicBezTo>
                  <a:pt x="4259889" y="1016271"/>
                  <a:pt x="4255195" y="1011577"/>
                  <a:pt x="4250501" y="1006883"/>
                </a:cubicBezTo>
                <a:cubicBezTo>
                  <a:pt x="4241113" y="997495"/>
                  <a:pt x="4231725" y="988107"/>
                  <a:pt x="4222337" y="981065"/>
                </a:cubicBezTo>
                <a:cubicBezTo>
                  <a:pt x="4215296" y="974024"/>
                  <a:pt x="4208254" y="969330"/>
                  <a:pt x="4201213" y="964636"/>
                </a:cubicBezTo>
                <a:cubicBezTo>
                  <a:pt x="4198866" y="962289"/>
                  <a:pt x="4194172" y="959942"/>
                  <a:pt x="4191825" y="957595"/>
                </a:cubicBezTo>
                <a:cubicBezTo>
                  <a:pt x="4194172" y="955248"/>
                  <a:pt x="4196519" y="950554"/>
                  <a:pt x="4196519" y="945860"/>
                </a:cubicBezTo>
                <a:cubicBezTo>
                  <a:pt x="4196519" y="941166"/>
                  <a:pt x="4194172" y="934125"/>
                  <a:pt x="4189478" y="931777"/>
                </a:cubicBezTo>
                <a:cubicBezTo>
                  <a:pt x="4189478" y="931777"/>
                  <a:pt x="4191825" y="929430"/>
                  <a:pt x="4191825" y="929430"/>
                </a:cubicBezTo>
                <a:cubicBezTo>
                  <a:pt x="4194172" y="927083"/>
                  <a:pt x="4194172" y="927083"/>
                  <a:pt x="4196519" y="924736"/>
                </a:cubicBezTo>
                <a:cubicBezTo>
                  <a:pt x="4198866" y="922389"/>
                  <a:pt x="4201213" y="920042"/>
                  <a:pt x="4203560" y="920042"/>
                </a:cubicBezTo>
                <a:cubicBezTo>
                  <a:pt x="4203560" y="920042"/>
                  <a:pt x="4205907" y="917695"/>
                  <a:pt x="4208254" y="917695"/>
                </a:cubicBezTo>
                <a:cubicBezTo>
                  <a:pt x="4210601" y="915348"/>
                  <a:pt x="4212948" y="913001"/>
                  <a:pt x="4215296" y="913001"/>
                </a:cubicBezTo>
                <a:cubicBezTo>
                  <a:pt x="4215296" y="913001"/>
                  <a:pt x="4217643" y="910654"/>
                  <a:pt x="4217643" y="910654"/>
                </a:cubicBezTo>
                <a:cubicBezTo>
                  <a:pt x="4219990" y="910654"/>
                  <a:pt x="4219990" y="908307"/>
                  <a:pt x="4222337" y="908307"/>
                </a:cubicBezTo>
                <a:cubicBezTo>
                  <a:pt x="4245807" y="929430"/>
                  <a:pt x="4266931" y="952901"/>
                  <a:pt x="4288054" y="976371"/>
                </a:cubicBezTo>
                <a:cubicBezTo>
                  <a:pt x="4285707" y="974024"/>
                  <a:pt x="4288054" y="978718"/>
                  <a:pt x="4292748" y="981065"/>
                </a:cubicBezTo>
                <a:close/>
                <a:moveTo>
                  <a:pt x="4618988" y="1438740"/>
                </a:moveTo>
                <a:cubicBezTo>
                  <a:pt x="4616640" y="1431698"/>
                  <a:pt x="4614294" y="1424657"/>
                  <a:pt x="4611946" y="1419963"/>
                </a:cubicBezTo>
                <a:cubicBezTo>
                  <a:pt x="4609599" y="1415269"/>
                  <a:pt x="4607252" y="1408228"/>
                  <a:pt x="4604905" y="1403534"/>
                </a:cubicBezTo>
                <a:cubicBezTo>
                  <a:pt x="4607252" y="1408228"/>
                  <a:pt x="4609599" y="1410575"/>
                  <a:pt x="4611946" y="1415269"/>
                </a:cubicBezTo>
                <a:cubicBezTo>
                  <a:pt x="4614294" y="1419963"/>
                  <a:pt x="4616640" y="1424657"/>
                  <a:pt x="4618988" y="1429351"/>
                </a:cubicBezTo>
                <a:cubicBezTo>
                  <a:pt x="4621334" y="1434045"/>
                  <a:pt x="4623682" y="1441087"/>
                  <a:pt x="4626029" y="1445781"/>
                </a:cubicBezTo>
                <a:cubicBezTo>
                  <a:pt x="4628376" y="1450475"/>
                  <a:pt x="4628376" y="1452822"/>
                  <a:pt x="4630723" y="1457516"/>
                </a:cubicBezTo>
                <a:cubicBezTo>
                  <a:pt x="4640111" y="1478639"/>
                  <a:pt x="4649499" y="1499763"/>
                  <a:pt x="4656540" y="1520886"/>
                </a:cubicBezTo>
                <a:cubicBezTo>
                  <a:pt x="4654193" y="1518539"/>
                  <a:pt x="4654193" y="1516192"/>
                  <a:pt x="4651846" y="1513845"/>
                </a:cubicBezTo>
                <a:cubicBezTo>
                  <a:pt x="4649499" y="1509151"/>
                  <a:pt x="4644805" y="1504457"/>
                  <a:pt x="4642458" y="1497416"/>
                </a:cubicBezTo>
                <a:cubicBezTo>
                  <a:pt x="4637764" y="1490375"/>
                  <a:pt x="4635417" y="1483333"/>
                  <a:pt x="4630723" y="1478639"/>
                </a:cubicBezTo>
                <a:cubicBezTo>
                  <a:pt x="4628376" y="1473945"/>
                  <a:pt x="4628376" y="1471598"/>
                  <a:pt x="4626029" y="1466904"/>
                </a:cubicBezTo>
                <a:cubicBezTo>
                  <a:pt x="4623682" y="1455169"/>
                  <a:pt x="4621334" y="1445781"/>
                  <a:pt x="4618988" y="1438740"/>
                </a:cubicBezTo>
                <a:close/>
                <a:moveTo>
                  <a:pt x="4635417" y="1457516"/>
                </a:moveTo>
                <a:cubicBezTo>
                  <a:pt x="4642458" y="1471598"/>
                  <a:pt x="4651846" y="1488027"/>
                  <a:pt x="4658887" y="1502110"/>
                </a:cubicBezTo>
                <a:cubicBezTo>
                  <a:pt x="4658887" y="1504457"/>
                  <a:pt x="4661234" y="1506804"/>
                  <a:pt x="4661234" y="1509151"/>
                </a:cubicBezTo>
                <a:cubicBezTo>
                  <a:pt x="4668275" y="1523233"/>
                  <a:pt x="4672970" y="1534968"/>
                  <a:pt x="4680011" y="1549051"/>
                </a:cubicBezTo>
                <a:cubicBezTo>
                  <a:pt x="4680011" y="1549051"/>
                  <a:pt x="4680011" y="1551398"/>
                  <a:pt x="4680011" y="1551398"/>
                </a:cubicBezTo>
                <a:cubicBezTo>
                  <a:pt x="4682358" y="1558439"/>
                  <a:pt x="4684705" y="1563133"/>
                  <a:pt x="4687052" y="1570174"/>
                </a:cubicBezTo>
                <a:cubicBezTo>
                  <a:pt x="4691746" y="1579562"/>
                  <a:pt x="4694093" y="1588950"/>
                  <a:pt x="4698787" y="1598339"/>
                </a:cubicBezTo>
                <a:cubicBezTo>
                  <a:pt x="4701134" y="1603033"/>
                  <a:pt x="4703481" y="1610074"/>
                  <a:pt x="4705828" y="1614768"/>
                </a:cubicBezTo>
                <a:cubicBezTo>
                  <a:pt x="4696440" y="1593645"/>
                  <a:pt x="4687052" y="1574868"/>
                  <a:pt x="4675317" y="1553745"/>
                </a:cubicBezTo>
                <a:cubicBezTo>
                  <a:pt x="4672970" y="1549051"/>
                  <a:pt x="4670623" y="1544357"/>
                  <a:pt x="4668275" y="1539662"/>
                </a:cubicBezTo>
                <a:cubicBezTo>
                  <a:pt x="4665929" y="1537315"/>
                  <a:pt x="4665929" y="1534968"/>
                  <a:pt x="4663581" y="1532621"/>
                </a:cubicBezTo>
                <a:cubicBezTo>
                  <a:pt x="4654193" y="1509151"/>
                  <a:pt x="4644805" y="1483333"/>
                  <a:pt x="4633070" y="1459863"/>
                </a:cubicBezTo>
                <a:cubicBezTo>
                  <a:pt x="4630723" y="1455169"/>
                  <a:pt x="4628376" y="1450475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30723" y="1450475"/>
                  <a:pt x="4633070" y="1455169"/>
                  <a:pt x="4635417" y="1457516"/>
                </a:cubicBezTo>
                <a:close/>
                <a:moveTo>
                  <a:pt x="4799710" y="2011419"/>
                </a:moveTo>
                <a:cubicBezTo>
                  <a:pt x="4799710" y="2016113"/>
                  <a:pt x="4799710" y="2020807"/>
                  <a:pt x="4799710" y="2025501"/>
                </a:cubicBezTo>
                <a:cubicBezTo>
                  <a:pt x="4799710" y="2032542"/>
                  <a:pt x="4799710" y="2039583"/>
                  <a:pt x="4802057" y="2046624"/>
                </a:cubicBezTo>
                <a:cubicBezTo>
                  <a:pt x="4802057" y="2051319"/>
                  <a:pt x="4802057" y="2053666"/>
                  <a:pt x="4802057" y="2058360"/>
                </a:cubicBezTo>
                <a:cubicBezTo>
                  <a:pt x="4802057" y="2067748"/>
                  <a:pt x="4804404" y="2077136"/>
                  <a:pt x="4804404" y="2086524"/>
                </a:cubicBezTo>
                <a:cubicBezTo>
                  <a:pt x="4804404" y="2088871"/>
                  <a:pt x="4804404" y="2091218"/>
                  <a:pt x="4804404" y="2093565"/>
                </a:cubicBezTo>
                <a:cubicBezTo>
                  <a:pt x="4804404" y="2093565"/>
                  <a:pt x="4804404" y="2093565"/>
                  <a:pt x="4804404" y="2093565"/>
                </a:cubicBezTo>
                <a:cubicBezTo>
                  <a:pt x="4804404" y="2091218"/>
                  <a:pt x="4804404" y="2091218"/>
                  <a:pt x="4804404" y="2088871"/>
                </a:cubicBezTo>
                <a:cubicBezTo>
                  <a:pt x="4802057" y="2060707"/>
                  <a:pt x="4797363" y="2034889"/>
                  <a:pt x="4792669" y="2006725"/>
                </a:cubicBezTo>
                <a:cubicBezTo>
                  <a:pt x="4792669" y="2002031"/>
                  <a:pt x="4790322" y="1997337"/>
                  <a:pt x="4790322" y="1992643"/>
                </a:cubicBezTo>
                <a:cubicBezTo>
                  <a:pt x="4785628" y="1966825"/>
                  <a:pt x="4780934" y="1938660"/>
                  <a:pt x="4776240" y="1912843"/>
                </a:cubicBezTo>
                <a:cubicBezTo>
                  <a:pt x="4776240" y="1908149"/>
                  <a:pt x="4773892" y="1903455"/>
                  <a:pt x="4773892" y="1901108"/>
                </a:cubicBezTo>
                <a:cubicBezTo>
                  <a:pt x="4771546" y="1894066"/>
                  <a:pt x="4771546" y="1884678"/>
                  <a:pt x="4769198" y="1877637"/>
                </a:cubicBezTo>
                <a:cubicBezTo>
                  <a:pt x="4773892" y="1879984"/>
                  <a:pt x="4778587" y="1882331"/>
                  <a:pt x="4783281" y="1882331"/>
                </a:cubicBezTo>
                <a:cubicBezTo>
                  <a:pt x="4783281" y="1882331"/>
                  <a:pt x="4785628" y="1882331"/>
                  <a:pt x="4785628" y="1882331"/>
                </a:cubicBezTo>
                <a:cubicBezTo>
                  <a:pt x="4785628" y="1884678"/>
                  <a:pt x="4785628" y="1887025"/>
                  <a:pt x="4785628" y="1889372"/>
                </a:cubicBezTo>
                <a:cubicBezTo>
                  <a:pt x="4785628" y="1891719"/>
                  <a:pt x="4785628" y="1896413"/>
                  <a:pt x="4787975" y="1898761"/>
                </a:cubicBezTo>
                <a:cubicBezTo>
                  <a:pt x="4787975" y="1903455"/>
                  <a:pt x="4790322" y="1910496"/>
                  <a:pt x="4790322" y="1917537"/>
                </a:cubicBezTo>
                <a:cubicBezTo>
                  <a:pt x="4790322" y="1922231"/>
                  <a:pt x="4790322" y="1926925"/>
                  <a:pt x="4792669" y="1929272"/>
                </a:cubicBezTo>
                <a:cubicBezTo>
                  <a:pt x="4792669" y="1933966"/>
                  <a:pt x="4795016" y="1941007"/>
                  <a:pt x="4795016" y="1945702"/>
                </a:cubicBezTo>
                <a:cubicBezTo>
                  <a:pt x="4795016" y="1950396"/>
                  <a:pt x="4795016" y="1955090"/>
                  <a:pt x="4797363" y="1959784"/>
                </a:cubicBezTo>
                <a:cubicBezTo>
                  <a:pt x="4797363" y="1962131"/>
                  <a:pt x="4797363" y="1964478"/>
                  <a:pt x="4797363" y="1964478"/>
                </a:cubicBezTo>
                <a:cubicBezTo>
                  <a:pt x="4797363" y="1966825"/>
                  <a:pt x="4795016" y="1969172"/>
                  <a:pt x="4795016" y="1971519"/>
                </a:cubicBezTo>
                <a:cubicBezTo>
                  <a:pt x="4795016" y="1976213"/>
                  <a:pt x="4797363" y="1978560"/>
                  <a:pt x="4797363" y="1980907"/>
                </a:cubicBezTo>
                <a:cubicBezTo>
                  <a:pt x="4797363" y="1983254"/>
                  <a:pt x="4797363" y="1985601"/>
                  <a:pt x="4797363" y="1990295"/>
                </a:cubicBezTo>
                <a:cubicBezTo>
                  <a:pt x="4797363" y="1999684"/>
                  <a:pt x="4797363" y="2006725"/>
                  <a:pt x="4799710" y="2011419"/>
                </a:cubicBezTo>
                <a:close/>
                <a:moveTo>
                  <a:pt x="4799710" y="2084177"/>
                </a:moveTo>
                <a:cubicBezTo>
                  <a:pt x="4797363" y="2077136"/>
                  <a:pt x="4795016" y="2067748"/>
                  <a:pt x="4795016" y="2060707"/>
                </a:cubicBezTo>
                <a:cubicBezTo>
                  <a:pt x="4795016" y="2056013"/>
                  <a:pt x="4792669" y="2051319"/>
                  <a:pt x="4792669" y="2048971"/>
                </a:cubicBezTo>
                <a:cubicBezTo>
                  <a:pt x="4790322" y="2041930"/>
                  <a:pt x="4787975" y="2032542"/>
                  <a:pt x="4785628" y="2025501"/>
                </a:cubicBezTo>
                <a:cubicBezTo>
                  <a:pt x="4785628" y="2020807"/>
                  <a:pt x="4783281" y="2018460"/>
                  <a:pt x="4783281" y="2013766"/>
                </a:cubicBezTo>
                <a:cubicBezTo>
                  <a:pt x="4780934" y="2009072"/>
                  <a:pt x="4780934" y="2004378"/>
                  <a:pt x="4778587" y="1999684"/>
                </a:cubicBezTo>
                <a:cubicBezTo>
                  <a:pt x="4783281" y="1997337"/>
                  <a:pt x="4785628" y="1994990"/>
                  <a:pt x="4787975" y="1990295"/>
                </a:cubicBezTo>
                <a:cubicBezTo>
                  <a:pt x="4787975" y="1990295"/>
                  <a:pt x="4787975" y="1990295"/>
                  <a:pt x="4787975" y="1990295"/>
                </a:cubicBezTo>
                <a:cubicBezTo>
                  <a:pt x="4790322" y="1999684"/>
                  <a:pt x="4792669" y="2011419"/>
                  <a:pt x="4795016" y="2020807"/>
                </a:cubicBezTo>
                <a:cubicBezTo>
                  <a:pt x="4797363" y="2027848"/>
                  <a:pt x="4797363" y="2034889"/>
                  <a:pt x="4799710" y="2041930"/>
                </a:cubicBezTo>
                <a:cubicBezTo>
                  <a:pt x="4802057" y="2051319"/>
                  <a:pt x="4802057" y="2060707"/>
                  <a:pt x="4804404" y="2072442"/>
                </a:cubicBezTo>
                <a:cubicBezTo>
                  <a:pt x="4804404" y="2079483"/>
                  <a:pt x="4806751" y="2086524"/>
                  <a:pt x="4806751" y="2093565"/>
                </a:cubicBezTo>
                <a:cubicBezTo>
                  <a:pt x="4806751" y="2098260"/>
                  <a:pt x="4806751" y="2100607"/>
                  <a:pt x="4809098" y="2105301"/>
                </a:cubicBezTo>
                <a:cubicBezTo>
                  <a:pt x="4809098" y="2102954"/>
                  <a:pt x="4809098" y="2102954"/>
                  <a:pt x="4809098" y="2100607"/>
                </a:cubicBezTo>
                <a:cubicBezTo>
                  <a:pt x="4799710" y="2091218"/>
                  <a:pt x="4799710" y="2088871"/>
                  <a:pt x="4799710" y="2084177"/>
                </a:cubicBezTo>
                <a:close/>
                <a:moveTo>
                  <a:pt x="4787975" y="2074789"/>
                </a:moveTo>
                <a:cubicBezTo>
                  <a:pt x="4787975" y="2079483"/>
                  <a:pt x="4790322" y="2081830"/>
                  <a:pt x="4790322" y="2086524"/>
                </a:cubicBezTo>
                <a:cubicBezTo>
                  <a:pt x="4792669" y="2095912"/>
                  <a:pt x="4792669" y="2107648"/>
                  <a:pt x="4795016" y="2117036"/>
                </a:cubicBezTo>
                <a:cubicBezTo>
                  <a:pt x="4792669" y="2119383"/>
                  <a:pt x="4792669" y="2119383"/>
                  <a:pt x="4790322" y="2121730"/>
                </a:cubicBezTo>
                <a:cubicBezTo>
                  <a:pt x="4790322" y="2119383"/>
                  <a:pt x="4790322" y="2119383"/>
                  <a:pt x="4790322" y="2117036"/>
                </a:cubicBezTo>
                <a:cubicBezTo>
                  <a:pt x="4787975" y="2100607"/>
                  <a:pt x="4785628" y="2084177"/>
                  <a:pt x="4783281" y="2067748"/>
                </a:cubicBezTo>
                <a:cubicBezTo>
                  <a:pt x="4780934" y="2058360"/>
                  <a:pt x="4780934" y="2048971"/>
                  <a:pt x="4778587" y="2037236"/>
                </a:cubicBezTo>
                <a:cubicBezTo>
                  <a:pt x="4776240" y="2027848"/>
                  <a:pt x="4776240" y="2016113"/>
                  <a:pt x="4773892" y="2006725"/>
                </a:cubicBezTo>
                <a:cubicBezTo>
                  <a:pt x="4773892" y="2006725"/>
                  <a:pt x="4773892" y="2009072"/>
                  <a:pt x="4773892" y="2009072"/>
                </a:cubicBezTo>
                <a:cubicBezTo>
                  <a:pt x="4778587" y="2032542"/>
                  <a:pt x="4783281" y="2053666"/>
                  <a:pt x="4787975" y="2074789"/>
                </a:cubicBezTo>
                <a:close/>
                <a:moveTo>
                  <a:pt x="4799710" y="2203877"/>
                </a:moveTo>
                <a:cubicBezTo>
                  <a:pt x="4799710" y="2210918"/>
                  <a:pt x="4802057" y="2217959"/>
                  <a:pt x="4802057" y="2225000"/>
                </a:cubicBezTo>
                <a:cubicBezTo>
                  <a:pt x="4802057" y="2227347"/>
                  <a:pt x="4802057" y="2227347"/>
                  <a:pt x="4802057" y="2229694"/>
                </a:cubicBezTo>
                <a:cubicBezTo>
                  <a:pt x="4802057" y="2229694"/>
                  <a:pt x="4802057" y="2227347"/>
                  <a:pt x="4802057" y="2227347"/>
                </a:cubicBezTo>
                <a:cubicBezTo>
                  <a:pt x="4799710" y="2220306"/>
                  <a:pt x="4799710" y="2213265"/>
                  <a:pt x="4799710" y="2203877"/>
                </a:cubicBezTo>
                <a:cubicBezTo>
                  <a:pt x="4797363" y="2189794"/>
                  <a:pt x="4792669" y="2173365"/>
                  <a:pt x="4790322" y="2159283"/>
                </a:cubicBezTo>
                <a:cubicBezTo>
                  <a:pt x="4787975" y="2149895"/>
                  <a:pt x="4787975" y="2142853"/>
                  <a:pt x="4785628" y="2133465"/>
                </a:cubicBezTo>
                <a:cubicBezTo>
                  <a:pt x="4783281" y="2119383"/>
                  <a:pt x="4780934" y="2105301"/>
                  <a:pt x="4776240" y="2093565"/>
                </a:cubicBezTo>
                <a:cubicBezTo>
                  <a:pt x="4773892" y="2084177"/>
                  <a:pt x="4771546" y="2077136"/>
                  <a:pt x="4769198" y="2067748"/>
                </a:cubicBezTo>
                <a:cubicBezTo>
                  <a:pt x="4766852" y="2056013"/>
                  <a:pt x="4762157" y="2041930"/>
                  <a:pt x="4759810" y="2030195"/>
                </a:cubicBezTo>
                <a:cubicBezTo>
                  <a:pt x="4757463" y="2020807"/>
                  <a:pt x="4755116" y="2013766"/>
                  <a:pt x="4752769" y="2004378"/>
                </a:cubicBezTo>
                <a:cubicBezTo>
                  <a:pt x="4748075" y="1992643"/>
                  <a:pt x="4745728" y="1978560"/>
                  <a:pt x="4741034" y="1966825"/>
                </a:cubicBezTo>
                <a:cubicBezTo>
                  <a:pt x="4738687" y="1959784"/>
                  <a:pt x="4736340" y="1950396"/>
                  <a:pt x="4731646" y="1943354"/>
                </a:cubicBezTo>
                <a:cubicBezTo>
                  <a:pt x="4726952" y="1931619"/>
                  <a:pt x="4722257" y="1917537"/>
                  <a:pt x="4717563" y="1905802"/>
                </a:cubicBezTo>
                <a:cubicBezTo>
                  <a:pt x="4715216" y="1898761"/>
                  <a:pt x="4712869" y="1891719"/>
                  <a:pt x="4708175" y="1884678"/>
                </a:cubicBezTo>
                <a:cubicBezTo>
                  <a:pt x="4701134" y="1868249"/>
                  <a:pt x="4694093" y="1851820"/>
                  <a:pt x="4684705" y="1837737"/>
                </a:cubicBezTo>
                <a:cubicBezTo>
                  <a:pt x="4684705" y="1835390"/>
                  <a:pt x="4682358" y="1833043"/>
                  <a:pt x="4682358" y="1830696"/>
                </a:cubicBezTo>
                <a:cubicBezTo>
                  <a:pt x="4675317" y="1818961"/>
                  <a:pt x="4668275" y="1804879"/>
                  <a:pt x="4661234" y="1793144"/>
                </a:cubicBezTo>
                <a:cubicBezTo>
                  <a:pt x="4661234" y="1793144"/>
                  <a:pt x="4663581" y="1793144"/>
                  <a:pt x="4663581" y="1790796"/>
                </a:cubicBezTo>
                <a:cubicBezTo>
                  <a:pt x="4665929" y="1793144"/>
                  <a:pt x="4665929" y="1795491"/>
                  <a:pt x="4668275" y="1795491"/>
                </a:cubicBezTo>
                <a:cubicBezTo>
                  <a:pt x="4670623" y="1797838"/>
                  <a:pt x="4672970" y="1802532"/>
                  <a:pt x="4677664" y="1804879"/>
                </a:cubicBezTo>
                <a:cubicBezTo>
                  <a:pt x="4680011" y="1807226"/>
                  <a:pt x="4682358" y="1811920"/>
                  <a:pt x="4684705" y="1814267"/>
                </a:cubicBezTo>
                <a:cubicBezTo>
                  <a:pt x="4687052" y="1818961"/>
                  <a:pt x="4689399" y="1821308"/>
                  <a:pt x="4691746" y="1826002"/>
                </a:cubicBezTo>
                <a:cubicBezTo>
                  <a:pt x="4694093" y="1828349"/>
                  <a:pt x="4696440" y="1833043"/>
                  <a:pt x="4698787" y="1835390"/>
                </a:cubicBezTo>
                <a:cubicBezTo>
                  <a:pt x="4701134" y="1840084"/>
                  <a:pt x="4703481" y="1844779"/>
                  <a:pt x="4705828" y="1849473"/>
                </a:cubicBezTo>
                <a:cubicBezTo>
                  <a:pt x="4708175" y="1854167"/>
                  <a:pt x="4710522" y="1856514"/>
                  <a:pt x="4712869" y="1861208"/>
                </a:cubicBezTo>
                <a:cubicBezTo>
                  <a:pt x="4715216" y="1865902"/>
                  <a:pt x="4717563" y="1872943"/>
                  <a:pt x="4722257" y="1877637"/>
                </a:cubicBezTo>
                <a:cubicBezTo>
                  <a:pt x="4724605" y="1879984"/>
                  <a:pt x="4726952" y="1884678"/>
                  <a:pt x="4726952" y="1887025"/>
                </a:cubicBezTo>
                <a:cubicBezTo>
                  <a:pt x="4729299" y="1894066"/>
                  <a:pt x="4733993" y="1898761"/>
                  <a:pt x="4736340" y="1905802"/>
                </a:cubicBezTo>
                <a:cubicBezTo>
                  <a:pt x="4738687" y="1908149"/>
                  <a:pt x="4738687" y="1912843"/>
                  <a:pt x="4741034" y="1915190"/>
                </a:cubicBezTo>
                <a:cubicBezTo>
                  <a:pt x="4743381" y="1922231"/>
                  <a:pt x="4748075" y="1931619"/>
                  <a:pt x="4750422" y="1938660"/>
                </a:cubicBezTo>
                <a:cubicBezTo>
                  <a:pt x="4750422" y="1941007"/>
                  <a:pt x="4752769" y="1943354"/>
                  <a:pt x="4752769" y="1945702"/>
                </a:cubicBezTo>
                <a:cubicBezTo>
                  <a:pt x="4755116" y="1950396"/>
                  <a:pt x="4755116" y="1955090"/>
                  <a:pt x="4757463" y="1959784"/>
                </a:cubicBezTo>
                <a:cubicBezTo>
                  <a:pt x="4750422" y="1962131"/>
                  <a:pt x="4745728" y="1969172"/>
                  <a:pt x="4745728" y="1978560"/>
                </a:cubicBezTo>
                <a:cubicBezTo>
                  <a:pt x="4745728" y="1990295"/>
                  <a:pt x="4755116" y="1999684"/>
                  <a:pt x="4766852" y="1999684"/>
                </a:cubicBezTo>
                <a:cubicBezTo>
                  <a:pt x="4766852" y="1999684"/>
                  <a:pt x="4769198" y="1999684"/>
                  <a:pt x="4769198" y="1999684"/>
                </a:cubicBezTo>
                <a:cubicBezTo>
                  <a:pt x="4771546" y="2018460"/>
                  <a:pt x="4776240" y="2034889"/>
                  <a:pt x="4778587" y="2053666"/>
                </a:cubicBezTo>
                <a:cubicBezTo>
                  <a:pt x="4780934" y="2060707"/>
                  <a:pt x="4780934" y="2070095"/>
                  <a:pt x="4783281" y="2077136"/>
                </a:cubicBezTo>
                <a:cubicBezTo>
                  <a:pt x="4785628" y="2093565"/>
                  <a:pt x="4787975" y="2109995"/>
                  <a:pt x="4790322" y="2126424"/>
                </a:cubicBezTo>
                <a:cubicBezTo>
                  <a:pt x="4790322" y="2128771"/>
                  <a:pt x="4787975" y="2131118"/>
                  <a:pt x="4787975" y="2133465"/>
                </a:cubicBezTo>
                <a:cubicBezTo>
                  <a:pt x="4787975" y="2138159"/>
                  <a:pt x="4790322" y="2142853"/>
                  <a:pt x="4792669" y="2145201"/>
                </a:cubicBezTo>
                <a:cubicBezTo>
                  <a:pt x="4792669" y="2147548"/>
                  <a:pt x="4792669" y="2149895"/>
                  <a:pt x="4792669" y="2152242"/>
                </a:cubicBezTo>
                <a:cubicBezTo>
                  <a:pt x="4795016" y="2168671"/>
                  <a:pt x="4797363" y="2187447"/>
                  <a:pt x="4799710" y="2203877"/>
                </a:cubicBezTo>
                <a:close/>
                <a:moveTo>
                  <a:pt x="4656540" y="1816614"/>
                </a:moveTo>
                <a:cubicBezTo>
                  <a:pt x="4656540" y="1818961"/>
                  <a:pt x="4656540" y="1823655"/>
                  <a:pt x="4658887" y="1826002"/>
                </a:cubicBezTo>
                <a:cubicBezTo>
                  <a:pt x="4658887" y="1833043"/>
                  <a:pt x="4661234" y="1840084"/>
                  <a:pt x="4661234" y="1847126"/>
                </a:cubicBezTo>
                <a:cubicBezTo>
                  <a:pt x="4661234" y="1849473"/>
                  <a:pt x="4661234" y="1851820"/>
                  <a:pt x="4661234" y="1854167"/>
                </a:cubicBezTo>
                <a:cubicBezTo>
                  <a:pt x="4661234" y="1858861"/>
                  <a:pt x="4663581" y="1863555"/>
                  <a:pt x="4663581" y="1868249"/>
                </a:cubicBezTo>
                <a:cubicBezTo>
                  <a:pt x="4661234" y="1868249"/>
                  <a:pt x="4658887" y="1870596"/>
                  <a:pt x="4656540" y="1870596"/>
                </a:cubicBezTo>
                <a:cubicBezTo>
                  <a:pt x="4656540" y="1870596"/>
                  <a:pt x="4654193" y="1868249"/>
                  <a:pt x="4654193" y="1868249"/>
                </a:cubicBezTo>
                <a:cubicBezTo>
                  <a:pt x="4651846" y="1863555"/>
                  <a:pt x="4647152" y="1858861"/>
                  <a:pt x="4644805" y="1854167"/>
                </a:cubicBezTo>
                <a:cubicBezTo>
                  <a:pt x="4640111" y="1849473"/>
                  <a:pt x="4635417" y="1842432"/>
                  <a:pt x="4630723" y="1837737"/>
                </a:cubicBezTo>
                <a:cubicBezTo>
                  <a:pt x="4628376" y="1833043"/>
                  <a:pt x="4623682" y="1830696"/>
                  <a:pt x="4621334" y="1826002"/>
                </a:cubicBezTo>
                <a:cubicBezTo>
                  <a:pt x="4616640" y="1818961"/>
                  <a:pt x="4611946" y="1814267"/>
                  <a:pt x="4604905" y="1809573"/>
                </a:cubicBezTo>
                <a:cubicBezTo>
                  <a:pt x="4602558" y="1807226"/>
                  <a:pt x="4600211" y="1802532"/>
                  <a:pt x="4595517" y="1800185"/>
                </a:cubicBezTo>
                <a:cubicBezTo>
                  <a:pt x="4588476" y="1793144"/>
                  <a:pt x="4581435" y="1786102"/>
                  <a:pt x="4574393" y="1779061"/>
                </a:cubicBezTo>
                <a:cubicBezTo>
                  <a:pt x="4572047" y="1776714"/>
                  <a:pt x="4572047" y="1776714"/>
                  <a:pt x="4569699" y="1774367"/>
                </a:cubicBezTo>
                <a:cubicBezTo>
                  <a:pt x="4560311" y="1767326"/>
                  <a:pt x="4553270" y="1760285"/>
                  <a:pt x="4543882" y="1753244"/>
                </a:cubicBezTo>
                <a:cubicBezTo>
                  <a:pt x="4541535" y="1750897"/>
                  <a:pt x="4539188" y="1750897"/>
                  <a:pt x="4536841" y="1748550"/>
                </a:cubicBezTo>
                <a:cubicBezTo>
                  <a:pt x="4529800" y="1743855"/>
                  <a:pt x="4522759" y="1739161"/>
                  <a:pt x="4515717" y="1734467"/>
                </a:cubicBezTo>
                <a:cubicBezTo>
                  <a:pt x="4511023" y="1732120"/>
                  <a:pt x="4508676" y="1729773"/>
                  <a:pt x="4503982" y="1727426"/>
                </a:cubicBezTo>
                <a:cubicBezTo>
                  <a:pt x="4499288" y="1722732"/>
                  <a:pt x="4492247" y="1720385"/>
                  <a:pt x="4487553" y="1715691"/>
                </a:cubicBezTo>
                <a:cubicBezTo>
                  <a:pt x="4482859" y="1713344"/>
                  <a:pt x="4480512" y="1710997"/>
                  <a:pt x="4475818" y="1708650"/>
                </a:cubicBezTo>
                <a:cubicBezTo>
                  <a:pt x="4478165" y="1706303"/>
                  <a:pt x="4478165" y="1703956"/>
                  <a:pt x="4478165" y="1699262"/>
                </a:cubicBezTo>
                <a:cubicBezTo>
                  <a:pt x="4478165" y="1699262"/>
                  <a:pt x="4478165" y="1699262"/>
                  <a:pt x="4478165" y="1699262"/>
                </a:cubicBezTo>
                <a:cubicBezTo>
                  <a:pt x="4480512" y="1699262"/>
                  <a:pt x="4482859" y="1699262"/>
                  <a:pt x="4487553" y="1699262"/>
                </a:cubicBezTo>
                <a:cubicBezTo>
                  <a:pt x="4494594" y="1699262"/>
                  <a:pt x="4501635" y="1699262"/>
                  <a:pt x="4508676" y="1701609"/>
                </a:cubicBezTo>
                <a:cubicBezTo>
                  <a:pt x="4511023" y="1701609"/>
                  <a:pt x="4513371" y="1701609"/>
                  <a:pt x="4513371" y="1701609"/>
                </a:cubicBezTo>
                <a:cubicBezTo>
                  <a:pt x="4518065" y="1701609"/>
                  <a:pt x="4522759" y="1703956"/>
                  <a:pt x="4529800" y="1703956"/>
                </a:cubicBezTo>
                <a:cubicBezTo>
                  <a:pt x="4532147" y="1703956"/>
                  <a:pt x="4534494" y="1706303"/>
                  <a:pt x="4536841" y="1706303"/>
                </a:cubicBezTo>
                <a:cubicBezTo>
                  <a:pt x="4541535" y="1708650"/>
                  <a:pt x="4546229" y="1708650"/>
                  <a:pt x="4550923" y="1710997"/>
                </a:cubicBezTo>
                <a:cubicBezTo>
                  <a:pt x="4553270" y="1710997"/>
                  <a:pt x="4555617" y="1713344"/>
                  <a:pt x="4557964" y="1713344"/>
                </a:cubicBezTo>
                <a:cubicBezTo>
                  <a:pt x="4562658" y="1715691"/>
                  <a:pt x="4567353" y="1718038"/>
                  <a:pt x="4572047" y="1720385"/>
                </a:cubicBezTo>
                <a:cubicBezTo>
                  <a:pt x="4574393" y="1720385"/>
                  <a:pt x="4574393" y="1722732"/>
                  <a:pt x="4576741" y="1722732"/>
                </a:cubicBezTo>
                <a:cubicBezTo>
                  <a:pt x="4581435" y="1725079"/>
                  <a:pt x="4586129" y="1727426"/>
                  <a:pt x="4590823" y="1729773"/>
                </a:cubicBezTo>
                <a:cubicBezTo>
                  <a:pt x="4593170" y="1729773"/>
                  <a:pt x="4595517" y="1732120"/>
                  <a:pt x="4595517" y="1734467"/>
                </a:cubicBezTo>
                <a:cubicBezTo>
                  <a:pt x="4600211" y="1736814"/>
                  <a:pt x="4604905" y="1741508"/>
                  <a:pt x="4609599" y="1743855"/>
                </a:cubicBezTo>
                <a:cubicBezTo>
                  <a:pt x="4611946" y="1746203"/>
                  <a:pt x="4614294" y="1746203"/>
                  <a:pt x="4616640" y="1748550"/>
                </a:cubicBezTo>
                <a:cubicBezTo>
                  <a:pt x="4621334" y="1750897"/>
                  <a:pt x="4626029" y="1755591"/>
                  <a:pt x="4628376" y="1757938"/>
                </a:cubicBezTo>
                <a:cubicBezTo>
                  <a:pt x="4628376" y="1757938"/>
                  <a:pt x="4630723" y="1760285"/>
                  <a:pt x="4630723" y="1760285"/>
                </a:cubicBezTo>
                <a:cubicBezTo>
                  <a:pt x="4628376" y="1764979"/>
                  <a:pt x="4626029" y="1769673"/>
                  <a:pt x="4626029" y="1774367"/>
                </a:cubicBezTo>
                <a:cubicBezTo>
                  <a:pt x="4626029" y="1786102"/>
                  <a:pt x="4635417" y="1795491"/>
                  <a:pt x="4647152" y="1795491"/>
                </a:cubicBezTo>
                <a:cubicBezTo>
                  <a:pt x="4647152" y="1795491"/>
                  <a:pt x="4649499" y="1795491"/>
                  <a:pt x="4649499" y="1795491"/>
                </a:cubicBezTo>
                <a:cubicBezTo>
                  <a:pt x="4649499" y="1797838"/>
                  <a:pt x="4649499" y="1800185"/>
                  <a:pt x="4649499" y="1802532"/>
                </a:cubicBezTo>
                <a:cubicBezTo>
                  <a:pt x="4654193" y="1804879"/>
                  <a:pt x="4656540" y="1811920"/>
                  <a:pt x="4656540" y="1816614"/>
                </a:cubicBezTo>
                <a:close/>
                <a:moveTo>
                  <a:pt x="4668275" y="2100607"/>
                </a:moveTo>
                <a:cubicBezTo>
                  <a:pt x="4668275" y="2107648"/>
                  <a:pt x="4668275" y="2114689"/>
                  <a:pt x="4668275" y="2121730"/>
                </a:cubicBezTo>
                <a:cubicBezTo>
                  <a:pt x="4668275" y="2126424"/>
                  <a:pt x="4668275" y="2131118"/>
                  <a:pt x="4668275" y="2135812"/>
                </a:cubicBezTo>
                <a:cubicBezTo>
                  <a:pt x="4668275" y="2142853"/>
                  <a:pt x="4668275" y="2149895"/>
                  <a:pt x="4670623" y="2156936"/>
                </a:cubicBezTo>
                <a:cubicBezTo>
                  <a:pt x="4670623" y="2161630"/>
                  <a:pt x="4670623" y="2166324"/>
                  <a:pt x="4670623" y="2171018"/>
                </a:cubicBezTo>
                <a:cubicBezTo>
                  <a:pt x="4670623" y="2178059"/>
                  <a:pt x="4670623" y="2185100"/>
                  <a:pt x="4672970" y="2192142"/>
                </a:cubicBezTo>
                <a:cubicBezTo>
                  <a:pt x="4672970" y="2196836"/>
                  <a:pt x="4672970" y="2201530"/>
                  <a:pt x="4675317" y="2206224"/>
                </a:cubicBezTo>
                <a:cubicBezTo>
                  <a:pt x="4675317" y="2213265"/>
                  <a:pt x="4677664" y="2220306"/>
                  <a:pt x="4677664" y="2227347"/>
                </a:cubicBezTo>
                <a:cubicBezTo>
                  <a:pt x="4677664" y="2232041"/>
                  <a:pt x="4677664" y="2236735"/>
                  <a:pt x="4680011" y="2241429"/>
                </a:cubicBezTo>
                <a:cubicBezTo>
                  <a:pt x="4680011" y="2248470"/>
                  <a:pt x="4682358" y="2255512"/>
                  <a:pt x="4682358" y="2262553"/>
                </a:cubicBezTo>
                <a:cubicBezTo>
                  <a:pt x="4682358" y="2267247"/>
                  <a:pt x="4684705" y="2271941"/>
                  <a:pt x="4684705" y="2278982"/>
                </a:cubicBezTo>
                <a:cubicBezTo>
                  <a:pt x="4684705" y="2286023"/>
                  <a:pt x="4687052" y="2290717"/>
                  <a:pt x="4687052" y="2297759"/>
                </a:cubicBezTo>
                <a:cubicBezTo>
                  <a:pt x="4687052" y="2302453"/>
                  <a:pt x="4689399" y="2307147"/>
                  <a:pt x="4689399" y="2311841"/>
                </a:cubicBezTo>
                <a:cubicBezTo>
                  <a:pt x="4689399" y="2318882"/>
                  <a:pt x="4691746" y="2323576"/>
                  <a:pt x="4691746" y="2330617"/>
                </a:cubicBezTo>
                <a:cubicBezTo>
                  <a:pt x="4691746" y="2335311"/>
                  <a:pt x="4694093" y="2340005"/>
                  <a:pt x="4694093" y="2344700"/>
                </a:cubicBezTo>
                <a:cubicBezTo>
                  <a:pt x="4694093" y="2349394"/>
                  <a:pt x="4696440" y="2356435"/>
                  <a:pt x="4696440" y="2361129"/>
                </a:cubicBezTo>
                <a:cubicBezTo>
                  <a:pt x="4696440" y="2365823"/>
                  <a:pt x="4698787" y="2370517"/>
                  <a:pt x="4698787" y="2375211"/>
                </a:cubicBezTo>
                <a:cubicBezTo>
                  <a:pt x="4698787" y="2379905"/>
                  <a:pt x="4701134" y="2386946"/>
                  <a:pt x="4701134" y="2391640"/>
                </a:cubicBezTo>
                <a:cubicBezTo>
                  <a:pt x="4701134" y="2396334"/>
                  <a:pt x="4703481" y="2401028"/>
                  <a:pt x="4703481" y="2405723"/>
                </a:cubicBezTo>
                <a:cubicBezTo>
                  <a:pt x="4703481" y="2410417"/>
                  <a:pt x="4705828" y="2415111"/>
                  <a:pt x="4705828" y="2419805"/>
                </a:cubicBezTo>
                <a:cubicBezTo>
                  <a:pt x="4705828" y="2424499"/>
                  <a:pt x="4708175" y="2426846"/>
                  <a:pt x="4708175" y="2431540"/>
                </a:cubicBezTo>
                <a:cubicBezTo>
                  <a:pt x="4705828" y="2431540"/>
                  <a:pt x="4703481" y="2433887"/>
                  <a:pt x="4701134" y="2433887"/>
                </a:cubicBezTo>
                <a:cubicBezTo>
                  <a:pt x="4698787" y="2431540"/>
                  <a:pt x="4698787" y="2429193"/>
                  <a:pt x="4696440" y="2426846"/>
                </a:cubicBezTo>
                <a:cubicBezTo>
                  <a:pt x="4694093" y="2424499"/>
                  <a:pt x="4694093" y="2422152"/>
                  <a:pt x="4691746" y="2422152"/>
                </a:cubicBezTo>
                <a:cubicBezTo>
                  <a:pt x="4689399" y="2419805"/>
                  <a:pt x="4687052" y="2417458"/>
                  <a:pt x="4687052" y="2412764"/>
                </a:cubicBezTo>
                <a:cubicBezTo>
                  <a:pt x="4684705" y="2410417"/>
                  <a:pt x="4684705" y="2408070"/>
                  <a:pt x="4682358" y="2408070"/>
                </a:cubicBezTo>
                <a:cubicBezTo>
                  <a:pt x="4680011" y="2405723"/>
                  <a:pt x="4677664" y="2401028"/>
                  <a:pt x="4677664" y="2398681"/>
                </a:cubicBezTo>
                <a:cubicBezTo>
                  <a:pt x="4677664" y="2396334"/>
                  <a:pt x="4675317" y="2393987"/>
                  <a:pt x="4675317" y="2391640"/>
                </a:cubicBezTo>
                <a:cubicBezTo>
                  <a:pt x="4672970" y="2389293"/>
                  <a:pt x="4670623" y="2384599"/>
                  <a:pt x="4670623" y="2382252"/>
                </a:cubicBezTo>
                <a:cubicBezTo>
                  <a:pt x="4670623" y="2379905"/>
                  <a:pt x="4668275" y="2377558"/>
                  <a:pt x="4668275" y="2375211"/>
                </a:cubicBezTo>
                <a:cubicBezTo>
                  <a:pt x="4665929" y="2372864"/>
                  <a:pt x="4665929" y="2368170"/>
                  <a:pt x="4663581" y="2365823"/>
                </a:cubicBezTo>
                <a:cubicBezTo>
                  <a:pt x="4663581" y="2363476"/>
                  <a:pt x="4661234" y="2361129"/>
                  <a:pt x="4661234" y="2358782"/>
                </a:cubicBezTo>
                <a:cubicBezTo>
                  <a:pt x="4658887" y="2354088"/>
                  <a:pt x="4658887" y="2351741"/>
                  <a:pt x="4656540" y="2347047"/>
                </a:cubicBezTo>
                <a:cubicBezTo>
                  <a:pt x="4656540" y="2344700"/>
                  <a:pt x="4654193" y="2342352"/>
                  <a:pt x="4654193" y="2340005"/>
                </a:cubicBezTo>
                <a:cubicBezTo>
                  <a:pt x="4651846" y="2335311"/>
                  <a:pt x="4651846" y="2332964"/>
                  <a:pt x="4649499" y="2328270"/>
                </a:cubicBezTo>
                <a:cubicBezTo>
                  <a:pt x="4649499" y="2325923"/>
                  <a:pt x="4647152" y="2323576"/>
                  <a:pt x="4647152" y="2321229"/>
                </a:cubicBezTo>
                <a:cubicBezTo>
                  <a:pt x="4644805" y="2316535"/>
                  <a:pt x="4644805" y="2314188"/>
                  <a:pt x="4642458" y="2309494"/>
                </a:cubicBezTo>
                <a:cubicBezTo>
                  <a:pt x="4642458" y="2307147"/>
                  <a:pt x="4640111" y="2304800"/>
                  <a:pt x="4640111" y="2302453"/>
                </a:cubicBezTo>
                <a:cubicBezTo>
                  <a:pt x="4637764" y="2297759"/>
                  <a:pt x="4637764" y="2295411"/>
                  <a:pt x="4635417" y="2290717"/>
                </a:cubicBezTo>
                <a:cubicBezTo>
                  <a:pt x="4635417" y="2288370"/>
                  <a:pt x="4633070" y="2286023"/>
                  <a:pt x="4633070" y="2283676"/>
                </a:cubicBezTo>
                <a:cubicBezTo>
                  <a:pt x="4630723" y="2278982"/>
                  <a:pt x="4630723" y="2276635"/>
                  <a:pt x="4628376" y="2271941"/>
                </a:cubicBezTo>
                <a:cubicBezTo>
                  <a:pt x="4628376" y="2269594"/>
                  <a:pt x="4626029" y="2267247"/>
                  <a:pt x="4626029" y="2264900"/>
                </a:cubicBezTo>
                <a:cubicBezTo>
                  <a:pt x="4623682" y="2262553"/>
                  <a:pt x="4623682" y="2257859"/>
                  <a:pt x="4621334" y="2255512"/>
                </a:cubicBezTo>
                <a:cubicBezTo>
                  <a:pt x="4621334" y="2253165"/>
                  <a:pt x="4618988" y="2248470"/>
                  <a:pt x="4618988" y="2246123"/>
                </a:cubicBezTo>
                <a:cubicBezTo>
                  <a:pt x="4618988" y="2243776"/>
                  <a:pt x="4616640" y="2239082"/>
                  <a:pt x="4616640" y="2236735"/>
                </a:cubicBezTo>
                <a:cubicBezTo>
                  <a:pt x="4616640" y="2234388"/>
                  <a:pt x="4614294" y="2229694"/>
                  <a:pt x="4611946" y="2227347"/>
                </a:cubicBezTo>
                <a:cubicBezTo>
                  <a:pt x="4611946" y="2225000"/>
                  <a:pt x="4609599" y="2220306"/>
                  <a:pt x="4609599" y="2217959"/>
                </a:cubicBezTo>
                <a:cubicBezTo>
                  <a:pt x="4607252" y="2215612"/>
                  <a:pt x="4607252" y="2210918"/>
                  <a:pt x="4604905" y="2208571"/>
                </a:cubicBezTo>
                <a:cubicBezTo>
                  <a:pt x="4604905" y="2206224"/>
                  <a:pt x="4602558" y="2203877"/>
                  <a:pt x="4602558" y="2201530"/>
                </a:cubicBezTo>
                <a:cubicBezTo>
                  <a:pt x="4600211" y="2196836"/>
                  <a:pt x="4600211" y="2194489"/>
                  <a:pt x="4597864" y="2189794"/>
                </a:cubicBezTo>
                <a:cubicBezTo>
                  <a:pt x="4604905" y="2187447"/>
                  <a:pt x="4611946" y="2180406"/>
                  <a:pt x="4611946" y="2171018"/>
                </a:cubicBezTo>
                <a:cubicBezTo>
                  <a:pt x="4611946" y="2159283"/>
                  <a:pt x="4602558" y="2149895"/>
                  <a:pt x="4590823" y="2149895"/>
                </a:cubicBezTo>
                <a:cubicBezTo>
                  <a:pt x="4588476" y="2149895"/>
                  <a:pt x="4588476" y="2149895"/>
                  <a:pt x="4586129" y="2149895"/>
                </a:cubicBezTo>
                <a:cubicBezTo>
                  <a:pt x="4583782" y="2140506"/>
                  <a:pt x="4579088" y="2131118"/>
                  <a:pt x="4576741" y="2119383"/>
                </a:cubicBezTo>
                <a:cubicBezTo>
                  <a:pt x="4576741" y="2117036"/>
                  <a:pt x="4574393" y="2112342"/>
                  <a:pt x="4574393" y="2109995"/>
                </a:cubicBezTo>
                <a:cubicBezTo>
                  <a:pt x="4572047" y="2105301"/>
                  <a:pt x="4572047" y="2100607"/>
                  <a:pt x="4569699" y="2093565"/>
                </a:cubicBezTo>
                <a:cubicBezTo>
                  <a:pt x="4569699" y="2091218"/>
                  <a:pt x="4567353" y="2086524"/>
                  <a:pt x="4567353" y="2084177"/>
                </a:cubicBezTo>
                <a:cubicBezTo>
                  <a:pt x="4565005" y="2079483"/>
                  <a:pt x="4565005" y="2072442"/>
                  <a:pt x="4562658" y="2067748"/>
                </a:cubicBezTo>
                <a:cubicBezTo>
                  <a:pt x="4562658" y="2065401"/>
                  <a:pt x="4562658" y="2063054"/>
                  <a:pt x="4560311" y="2060707"/>
                </a:cubicBezTo>
                <a:cubicBezTo>
                  <a:pt x="4532147" y="1959784"/>
                  <a:pt x="4503982" y="1844779"/>
                  <a:pt x="4471124" y="1706303"/>
                </a:cubicBezTo>
                <a:cubicBezTo>
                  <a:pt x="4475818" y="1703956"/>
                  <a:pt x="4480512" y="1701609"/>
                  <a:pt x="4482859" y="1696915"/>
                </a:cubicBezTo>
                <a:cubicBezTo>
                  <a:pt x="4487553" y="1699262"/>
                  <a:pt x="4489900" y="1701609"/>
                  <a:pt x="4494594" y="1703956"/>
                </a:cubicBezTo>
                <a:cubicBezTo>
                  <a:pt x="4499288" y="1706303"/>
                  <a:pt x="4503982" y="1710997"/>
                  <a:pt x="4508676" y="1713344"/>
                </a:cubicBezTo>
                <a:cubicBezTo>
                  <a:pt x="4513371" y="1715691"/>
                  <a:pt x="4518065" y="1718038"/>
                  <a:pt x="4522759" y="1722732"/>
                </a:cubicBezTo>
                <a:cubicBezTo>
                  <a:pt x="4527453" y="1725079"/>
                  <a:pt x="4532147" y="1729773"/>
                  <a:pt x="4536841" y="1734467"/>
                </a:cubicBezTo>
                <a:cubicBezTo>
                  <a:pt x="4541535" y="1736814"/>
                  <a:pt x="4543882" y="1739161"/>
                  <a:pt x="4548576" y="1743855"/>
                </a:cubicBezTo>
                <a:cubicBezTo>
                  <a:pt x="4553270" y="1748550"/>
                  <a:pt x="4557964" y="1753244"/>
                  <a:pt x="4565005" y="1757938"/>
                </a:cubicBezTo>
                <a:cubicBezTo>
                  <a:pt x="4569699" y="1760285"/>
                  <a:pt x="4572047" y="1764979"/>
                  <a:pt x="4576741" y="1767326"/>
                </a:cubicBezTo>
                <a:cubicBezTo>
                  <a:pt x="4581435" y="1772020"/>
                  <a:pt x="4588476" y="1776714"/>
                  <a:pt x="4593170" y="1783755"/>
                </a:cubicBezTo>
                <a:cubicBezTo>
                  <a:pt x="4595517" y="1786102"/>
                  <a:pt x="4600211" y="1788449"/>
                  <a:pt x="4602558" y="1793144"/>
                </a:cubicBezTo>
                <a:cubicBezTo>
                  <a:pt x="4609599" y="1800185"/>
                  <a:pt x="4614294" y="1807226"/>
                  <a:pt x="4618988" y="1811920"/>
                </a:cubicBezTo>
                <a:cubicBezTo>
                  <a:pt x="4621334" y="1814267"/>
                  <a:pt x="4623682" y="1816614"/>
                  <a:pt x="4626029" y="1818961"/>
                </a:cubicBezTo>
                <a:cubicBezTo>
                  <a:pt x="4637764" y="1833043"/>
                  <a:pt x="4649499" y="1847126"/>
                  <a:pt x="4658887" y="1863555"/>
                </a:cubicBezTo>
                <a:cubicBezTo>
                  <a:pt x="4654193" y="1868249"/>
                  <a:pt x="4649499" y="1872943"/>
                  <a:pt x="4649499" y="1879984"/>
                </a:cubicBezTo>
                <a:cubicBezTo>
                  <a:pt x="4649499" y="1891719"/>
                  <a:pt x="4658887" y="1898761"/>
                  <a:pt x="4668275" y="1898761"/>
                </a:cubicBezTo>
                <a:cubicBezTo>
                  <a:pt x="4668275" y="1929272"/>
                  <a:pt x="4665929" y="1959784"/>
                  <a:pt x="4668275" y="1990295"/>
                </a:cubicBezTo>
                <a:cubicBezTo>
                  <a:pt x="4668275" y="1992643"/>
                  <a:pt x="4668275" y="1994990"/>
                  <a:pt x="4668275" y="1999684"/>
                </a:cubicBezTo>
                <a:cubicBezTo>
                  <a:pt x="4668275" y="2006725"/>
                  <a:pt x="4668275" y="2013766"/>
                  <a:pt x="4668275" y="2023154"/>
                </a:cubicBezTo>
                <a:cubicBezTo>
                  <a:pt x="4668275" y="2027848"/>
                  <a:pt x="4668275" y="2034889"/>
                  <a:pt x="4668275" y="2039583"/>
                </a:cubicBezTo>
                <a:cubicBezTo>
                  <a:pt x="4668275" y="2046624"/>
                  <a:pt x="4668275" y="2051319"/>
                  <a:pt x="4668275" y="2058360"/>
                </a:cubicBezTo>
                <a:cubicBezTo>
                  <a:pt x="4668275" y="2065401"/>
                  <a:pt x="4668275" y="2072442"/>
                  <a:pt x="4668275" y="2077136"/>
                </a:cubicBezTo>
                <a:cubicBezTo>
                  <a:pt x="4665929" y="2091218"/>
                  <a:pt x="4668275" y="2095912"/>
                  <a:pt x="4668275" y="2100607"/>
                </a:cubicBezTo>
                <a:close/>
                <a:moveTo>
                  <a:pt x="4757463" y="2464399"/>
                </a:moveTo>
                <a:cubicBezTo>
                  <a:pt x="4759810" y="2464399"/>
                  <a:pt x="4759810" y="2464399"/>
                  <a:pt x="4762157" y="2464399"/>
                </a:cubicBezTo>
                <a:cubicBezTo>
                  <a:pt x="4766852" y="2464399"/>
                  <a:pt x="4769198" y="2462052"/>
                  <a:pt x="4773892" y="2462052"/>
                </a:cubicBezTo>
                <a:cubicBezTo>
                  <a:pt x="4773892" y="2462052"/>
                  <a:pt x="4776240" y="2462052"/>
                  <a:pt x="4776240" y="2462052"/>
                </a:cubicBezTo>
                <a:cubicBezTo>
                  <a:pt x="4776240" y="2462052"/>
                  <a:pt x="4776240" y="2462052"/>
                  <a:pt x="4776240" y="2462052"/>
                </a:cubicBezTo>
                <a:cubicBezTo>
                  <a:pt x="4776240" y="2462052"/>
                  <a:pt x="4773892" y="2462052"/>
                  <a:pt x="4773892" y="2462052"/>
                </a:cubicBezTo>
                <a:cubicBezTo>
                  <a:pt x="4769198" y="2464399"/>
                  <a:pt x="4762157" y="2466746"/>
                  <a:pt x="4757463" y="2469093"/>
                </a:cubicBezTo>
                <a:cubicBezTo>
                  <a:pt x="4755116" y="2469093"/>
                  <a:pt x="4752769" y="2471440"/>
                  <a:pt x="4750422" y="2471440"/>
                </a:cubicBezTo>
                <a:cubicBezTo>
                  <a:pt x="4745728" y="2473787"/>
                  <a:pt x="4741034" y="2473787"/>
                  <a:pt x="4733993" y="2476134"/>
                </a:cubicBezTo>
                <a:cubicBezTo>
                  <a:pt x="4731646" y="2476134"/>
                  <a:pt x="4729299" y="2476134"/>
                  <a:pt x="4729299" y="2476134"/>
                </a:cubicBezTo>
                <a:cubicBezTo>
                  <a:pt x="4729299" y="2476134"/>
                  <a:pt x="4729299" y="2476134"/>
                  <a:pt x="4729299" y="2476134"/>
                </a:cubicBezTo>
                <a:cubicBezTo>
                  <a:pt x="4731646" y="2473787"/>
                  <a:pt x="4731646" y="2471440"/>
                  <a:pt x="4733993" y="2466746"/>
                </a:cubicBezTo>
                <a:cubicBezTo>
                  <a:pt x="4736340" y="2466746"/>
                  <a:pt x="4738687" y="2466746"/>
                  <a:pt x="4741034" y="2466746"/>
                </a:cubicBezTo>
                <a:cubicBezTo>
                  <a:pt x="4745728" y="2464399"/>
                  <a:pt x="4752769" y="2464399"/>
                  <a:pt x="4757463" y="2464399"/>
                </a:cubicBezTo>
                <a:close/>
                <a:moveTo>
                  <a:pt x="4816139" y="2602875"/>
                </a:moveTo>
                <a:cubicBezTo>
                  <a:pt x="4816139" y="2612263"/>
                  <a:pt x="4816139" y="2621651"/>
                  <a:pt x="4813793" y="2631039"/>
                </a:cubicBezTo>
                <a:cubicBezTo>
                  <a:pt x="4811445" y="2633386"/>
                  <a:pt x="4809098" y="2635733"/>
                  <a:pt x="4806751" y="2638080"/>
                </a:cubicBezTo>
                <a:cubicBezTo>
                  <a:pt x="4809098" y="2614610"/>
                  <a:pt x="4811445" y="2588792"/>
                  <a:pt x="4811445" y="2565322"/>
                </a:cubicBezTo>
                <a:cubicBezTo>
                  <a:pt x="4811445" y="2562975"/>
                  <a:pt x="4811445" y="2562975"/>
                  <a:pt x="4811445" y="2560628"/>
                </a:cubicBezTo>
                <a:cubicBezTo>
                  <a:pt x="4811445" y="2560628"/>
                  <a:pt x="4813793" y="2560628"/>
                  <a:pt x="4816139" y="2560628"/>
                </a:cubicBezTo>
                <a:cubicBezTo>
                  <a:pt x="4816139" y="2567669"/>
                  <a:pt x="4816139" y="2574710"/>
                  <a:pt x="4816139" y="2579404"/>
                </a:cubicBezTo>
                <a:cubicBezTo>
                  <a:pt x="4816139" y="2588792"/>
                  <a:pt x="4816139" y="2595833"/>
                  <a:pt x="4816139" y="2602875"/>
                </a:cubicBezTo>
                <a:close/>
                <a:moveTo>
                  <a:pt x="4799710" y="2703798"/>
                </a:moveTo>
                <a:cubicBezTo>
                  <a:pt x="4797363" y="2724921"/>
                  <a:pt x="4795016" y="2748391"/>
                  <a:pt x="4792669" y="2769515"/>
                </a:cubicBezTo>
                <a:cubicBezTo>
                  <a:pt x="4790322" y="2783597"/>
                  <a:pt x="4790322" y="2797679"/>
                  <a:pt x="4787975" y="2811762"/>
                </a:cubicBezTo>
                <a:cubicBezTo>
                  <a:pt x="4785628" y="2832885"/>
                  <a:pt x="4783281" y="2854009"/>
                  <a:pt x="4778587" y="2875132"/>
                </a:cubicBezTo>
                <a:cubicBezTo>
                  <a:pt x="4776240" y="2889214"/>
                  <a:pt x="4773892" y="2903296"/>
                  <a:pt x="4771546" y="2917379"/>
                </a:cubicBezTo>
                <a:cubicBezTo>
                  <a:pt x="4769198" y="2938502"/>
                  <a:pt x="4764504" y="2959626"/>
                  <a:pt x="4759810" y="2978402"/>
                </a:cubicBezTo>
                <a:cubicBezTo>
                  <a:pt x="4757463" y="2992484"/>
                  <a:pt x="4755116" y="3006567"/>
                  <a:pt x="4752769" y="3018302"/>
                </a:cubicBezTo>
                <a:cubicBezTo>
                  <a:pt x="4748075" y="3039425"/>
                  <a:pt x="4743381" y="3060549"/>
                  <a:pt x="4738687" y="3081672"/>
                </a:cubicBezTo>
                <a:cubicBezTo>
                  <a:pt x="4736340" y="3093407"/>
                  <a:pt x="4733993" y="3107490"/>
                  <a:pt x="4729299" y="3119225"/>
                </a:cubicBezTo>
                <a:cubicBezTo>
                  <a:pt x="4724605" y="3142695"/>
                  <a:pt x="4717563" y="3166166"/>
                  <a:pt x="4710522" y="3187289"/>
                </a:cubicBezTo>
                <a:cubicBezTo>
                  <a:pt x="4708175" y="3196677"/>
                  <a:pt x="4705828" y="3208413"/>
                  <a:pt x="4703481" y="3217801"/>
                </a:cubicBezTo>
                <a:cubicBezTo>
                  <a:pt x="4696440" y="3243618"/>
                  <a:pt x="4687052" y="3269436"/>
                  <a:pt x="4680011" y="3295253"/>
                </a:cubicBezTo>
                <a:cubicBezTo>
                  <a:pt x="4677664" y="3295253"/>
                  <a:pt x="4677664" y="3295253"/>
                  <a:pt x="4675317" y="3295253"/>
                </a:cubicBezTo>
                <a:cubicBezTo>
                  <a:pt x="4672970" y="3295253"/>
                  <a:pt x="4670623" y="3295253"/>
                  <a:pt x="4670623" y="3295253"/>
                </a:cubicBezTo>
                <a:cubicBezTo>
                  <a:pt x="4670623" y="3295253"/>
                  <a:pt x="4670623" y="3295253"/>
                  <a:pt x="4670623" y="3295253"/>
                </a:cubicBezTo>
                <a:cubicBezTo>
                  <a:pt x="4670623" y="3292906"/>
                  <a:pt x="4668275" y="3288212"/>
                  <a:pt x="4668275" y="3283518"/>
                </a:cubicBezTo>
                <a:cubicBezTo>
                  <a:pt x="4668275" y="3278824"/>
                  <a:pt x="4665929" y="3276477"/>
                  <a:pt x="4665929" y="3271783"/>
                </a:cubicBezTo>
                <a:cubicBezTo>
                  <a:pt x="4665929" y="3267089"/>
                  <a:pt x="4663581" y="3264742"/>
                  <a:pt x="4663581" y="3260048"/>
                </a:cubicBezTo>
                <a:cubicBezTo>
                  <a:pt x="4663581" y="3255354"/>
                  <a:pt x="4661234" y="3253006"/>
                  <a:pt x="4661234" y="3248312"/>
                </a:cubicBezTo>
                <a:cubicBezTo>
                  <a:pt x="4661234" y="3243618"/>
                  <a:pt x="4661234" y="3238924"/>
                  <a:pt x="4658887" y="3234230"/>
                </a:cubicBezTo>
                <a:cubicBezTo>
                  <a:pt x="4658887" y="3229536"/>
                  <a:pt x="4658887" y="3224842"/>
                  <a:pt x="4656540" y="3220148"/>
                </a:cubicBezTo>
                <a:cubicBezTo>
                  <a:pt x="4656540" y="3215454"/>
                  <a:pt x="4656540" y="3210759"/>
                  <a:pt x="4656540" y="3206065"/>
                </a:cubicBezTo>
                <a:cubicBezTo>
                  <a:pt x="4656540" y="3201371"/>
                  <a:pt x="4656540" y="3196677"/>
                  <a:pt x="4654193" y="3191983"/>
                </a:cubicBezTo>
                <a:cubicBezTo>
                  <a:pt x="4654193" y="3187289"/>
                  <a:pt x="4654193" y="3182595"/>
                  <a:pt x="4654193" y="3175554"/>
                </a:cubicBezTo>
                <a:cubicBezTo>
                  <a:pt x="4654193" y="3170860"/>
                  <a:pt x="4654193" y="3166166"/>
                  <a:pt x="4654193" y="3159125"/>
                </a:cubicBezTo>
                <a:cubicBezTo>
                  <a:pt x="4654193" y="3149737"/>
                  <a:pt x="4654193" y="3138001"/>
                  <a:pt x="4651846" y="3128613"/>
                </a:cubicBezTo>
                <a:cubicBezTo>
                  <a:pt x="4651846" y="3128613"/>
                  <a:pt x="4651846" y="3128613"/>
                  <a:pt x="4651846" y="3126266"/>
                </a:cubicBezTo>
                <a:cubicBezTo>
                  <a:pt x="4651846" y="3121572"/>
                  <a:pt x="4651846" y="3116878"/>
                  <a:pt x="4651846" y="3112184"/>
                </a:cubicBezTo>
                <a:cubicBezTo>
                  <a:pt x="4661234" y="3112184"/>
                  <a:pt x="4670623" y="3102796"/>
                  <a:pt x="4670623" y="3091060"/>
                </a:cubicBezTo>
                <a:cubicBezTo>
                  <a:pt x="4670623" y="3084019"/>
                  <a:pt x="4665929" y="3076978"/>
                  <a:pt x="4661234" y="3074631"/>
                </a:cubicBezTo>
                <a:cubicBezTo>
                  <a:pt x="4668275" y="3062896"/>
                  <a:pt x="4675317" y="3051160"/>
                  <a:pt x="4680011" y="3039425"/>
                </a:cubicBezTo>
                <a:cubicBezTo>
                  <a:pt x="4682358" y="3037078"/>
                  <a:pt x="4682358" y="3034731"/>
                  <a:pt x="4684705" y="3030037"/>
                </a:cubicBezTo>
                <a:cubicBezTo>
                  <a:pt x="4691746" y="3015955"/>
                  <a:pt x="4696440" y="3004220"/>
                  <a:pt x="4703481" y="2990137"/>
                </a:cubicBezTo>
                <a:cubicBezTo>
                  <a:pt x="4708175" y="2985443"/>
                  <a:pt x="4712869" y="2980749"/>
                  <a:pt x="4712869" y="2973708"/>
                </a:cubicBezTo>
                <a:cubicBezTo>
                  <a:pt x="4712869" y="2973708"/>
                  <a:pt x="4712869" y="2971361"/>
                  <a:pt x="4712869" y="2971361"/>
                </a:cubicBezTo>
                <a:cubicBezTo>
                  <a:pt x="4712869" y="2969014"/>
                  <a:pt x="4715216" y="2966667"/>
                  <a:pt x="4715216" y="2966667"/>
                </a:cubicBezTo>
                <a:cubicBezTo>
                  <a:pt x="4722257" y="2947890"/>
                  <a:pt x="4729299" y="2929114"/>
                  <a:pt x="4736340" y="2910338"/>
                </a:cubicBezTo>
                <a:cubicBezTo>
                  <a:pt x="4736340" y="2907991"/>
                  <a:pt x="4738687" y="2905643"/>
                  <a:pt x="4738687" y="2903296"/>
                </a:cubicBezTo>
                <a:cubicBezTo>
                  <a:pt x="4745728" y="2884520"/>
                  <a:pt x="4752769" y="2863397"/>
                  <a:pt x="4757463" y="2844620"/>
                </a:cubicBezTo>
                <a:cubicBezTo>
                  <a:pt x="4757463" y="2842273"/>
                  <a:pt x="4757463" y="2842273"/>
                  <a:pt x="4759810" y="2839926"/>
                </a:cubicBezTo>
                <a:cubicBezTo>
                  <a:pt x="4766852" y="2818803"/>
                  <a:pt x="4771546" y="2797679"/>
                  <a:pt x="4776240" y="2776556"/>
                </a:cubicBezTo>
                <a:cubicBezTo>
                  <a:pt x="4776240" y="2771862"/>
                  <a:pt x="4778587" y="2769515"/>
                  <a:pt x="4778587" y="2764821"/>
                </a:cubicBezTo>
                <a:cubicBezTo>
                  <a:pt x="4783281" y="2743697"/>
                  <a:pt x="4787975" y="2722574"/>
                  <a:pt x="4792669" y="2701451"/>
                </a:cubicBezTo>
                <a:cubicBezTo>
                  <a:pt x="4792669" y="2696756"/>
                  <a:pt x="4795016" y="2694409"/>
                  <a:pt x="4795016" y="2689715"/>
                </a:cubicBezTo>
                <a:cubicBezTo>
                  <a:pt x="4799710" y="2668592"/>
                  <a:pt x="4802057" y="2645121"/>
                  <a:pt x="4804404" y="2621651"/>
                </a:cubicBezTo>
                <a:cubicBezTo>
                  <a:pt x="4804404" y="2619304"/>
                  <a:pt x="4804404" y="2619304"/>
                  <a:pt x="4804404" y="2616957"/>
                </a:cubicBezTo>
                <a:cubicBezTo>
                  <a:pt x="4806751" y="2595833"/>
                  <a:pt x="4809098" y="2574710"/>
                  <a:pt x="4811445" y="2553587"/>
                </a:cubicBezTo>
                <a:cubicBezTo>
                  <a:pt x="4811445" y="2553587"/>
                  <a:pt x="4811445" y="2553587"/>
                  <a:pt x="4811445" y="2553587"/>
                </a:cubicBezTo>
                <a:cubicBezTo>
                  <a:pt x="4811445" y="2562975"/>
                  <a:pt x="4809098" y="2574710"/>
                  <a:pt x="4809098" y="2584098"/>
                </a:cubicBezTo>
                <a:cubicBezTo>
                  <a:pt x="4809098" y="2600527"/>
                  <a:pt x="4806751" y="2619304"/>
                  <a:pt x="4806751" y="2635733"/>
                </a:cubicBezTo>
                <a:cubicBezTo>
                  <a:pt x="4806751" y="2638080"/>
                  <a:pt x="4804404" y="2640427"/>
                  <a:pt x="4804404" y="2642774"/>
                </a:cubicBezTo>
                <a:cubicBezTo>
                  <a:pt x="4804404" y="2645121"/>
                  <a:pt x="4804404" y="2645121"/>
                  <a:pt x="4804404" y="2645121"/>
                </a:cubicBezTo>
                <a:cubicBezTo>
                  <a:pt x="4804404" y="2649816"/>
                  <a:pt x="4804404" y="2652163"/>
                  <a:pt x="4804404" y="2656857"/>
                </a:cubicBezTo>
                <a:cubicBezTo>
                  <a:pt x="4804404" y="2675633"/>
                  <a:pt x="4802057" y="2689715"/>
                  <a:pt x="4799710" y="2703798"/>
                </a:cubicBezTo>
                <a:close/>
                <a:moveTo>
                  <a:pt x="4450000" y="3731804"/>
                </a:moveTo>
                <a:cubicBezTo>
                  <a:pt x="4438265" y="3750580"/>
                  <a:pt x="4424183" y="3767009"/>
                  <a:pt x="4412447" y="3783439"/>
                </a:cubicBezTo>
                <a:cubicBezTo>
                  <a:pt x="4410100" y="3788133"/>
                  <a:pt x="4405406" y="3792827"/>
                  <a:pt x="4403059" y="3797521"/>
                </a:cubicBezTo>
                <a:cubicBezTo>
                  <a:pt x="4393671" y="3809256"/>
                  <a:pt x="4384283" y="3823339"/>
                  <a:pt x="4372548" y="3835074"/>
                </a:cubicBezTo>
                <a:cubicBezTo>
                  <a:pt x="4367854" y="3839768"/>
                  <a:pt x="4360812" y="3844462"/>
                  <a:pt x="4356118" y="3849156"/>
                </a:cubicBezTo>
                <a:cubicBezTo>
                  <a:pt x="4353771" y="3851503"/>
                  <a:pt x="4351424" y="3851503"/>
                  <a:pt x="4351424" y="3853850"/>
                </a:cubicBezTo>
                <a:cubicBezTo>
                  <a:pt x="4356118" y="3849156"/>
                  <a:pt x="4358465" y="3844462"/>
                  <a:pt x="4363159" y="3839768"/>
                </a:cubicBezTo>
                <a:cubicBezTo>
                  <a:pt x="4365507" y="3835074"/>
                  <a:pt x="4370201" y="3832727"/>
                  <a:pt x="4372548" y="3828033"/>
                </a:cubicBezTo>
                <a:cubicBezTo>
                  <a:pt x="4384283" y="3816298"/>
                  <a:pt x="4393671" y="3802215"/>
                  <a:pt x="4405406" y="3788133"/>
                </a:cubicBezTo>
                <a:cubicBezTo>
                  <a:pt x="4407753" y="3783439"/>
                  <a:pt x="4412447" y="3778745"/>
                  <a:pt x="4414795" y="3774051"/>
                </a:cubicBezTo>
                <a:cubicBezTo>
                  <a:pt x="4428877" y="3757621"/>
                  <a:pt x="4440612" y="3741192"/>
                  <a:pt x="4452347" y="3722416"/>
                </a:cubicBezTo>
                <a:cubicBezTo>
                  <a:pt x="4454694" y="3720068"/>
                  <a:pt x="4454694" y="3717722"/>
                  <a:pt x="4457041" y="3715374"/>
                </a:cubicBezTo>
                <a:cubicBezTo>
                  <a:pt x="4459388" y="3710680"/>
                  <a:pt x="4461736" y="3708333"/>
                  <a:pt x="4464082" y="3703639"/>
                </a:cubicBezTo>
                <a:cubicBezTo>
                  <a:pt x="4468776" y="3698945"/>
                  <a:pt x="4471124" y="3694251"/>
                  <a:pt x="4475818" y="3689557"/>
                </a:cubicBezTo>
                <a:cubicBezTo>
                  <a:pt x="4478165" y="3687210"/>
                  <a:pt x="4478165" y="3687210"/>
                  <a:pt x="4480512" y="3684863"/>
                </a:cubicBezTo>
                <a:cubicBezTo>
                  <a:pt x="4473471" y="3696598"/>
                  <a:pt x="4464082" y="3708333"/>
                  <a:pt x="4457041" y="3720068"/>
                </a:cubicBezTo>
                <a:cubicBezTo>
                  <a:pt x="4454694" y="3724763"/>
                  <a:pt x="4452347" y="3727110"/>
                  <a:pt x="4450000" y="3731804"/>
                </a:cubicBezTo>
                <a:close/>
                <a:moveTo>
                  <a:pt x="4306830" y="3896097"/>
                </a:moveTo>
                <a:cubicBezTo>
                  <a:pt x="4302136" y="3900791"/>
                  <a:pt x="4295095" y="3907832"/>
                  <a:pt x="4290401" y="3912527"/>
                </a:cubicBezTo>
                <a:cubicBezTo>
                  <a:pt x="4283360" y="3919567"/>
                  <a:pt x="4278666" y="3924262"/>
                  <a:pt x="4271625" y="3931303"/>
                </a:cubicBezTo>
                <a:cubicBezTo>
                  <a:pt x="4266931" y="3935997"/>
                  <a:pt x="4259889" y="3943038"/>
                  <a:pt x="4255195" y="3947732"/>
                </a:cubicBezTo>
                <a:cubicBezTo>
                  <a:pt x="4248154" y="3952426"/>
                  <a:pt x="4243460" y="3959468"/>
                  <a:pt x="4236419" y="3964162"/>
                </a:cubicBezTo>
                <a:cubicBezTo>
                  <a:pt x="4234072" y="3966508"/>
                  <a:pt x="4231725" y="3966508"/>
                  <a:pt x="4231725" y="3968856"/>
                </a:cubicBezTo>
                <a:cubicBezTo>
                  <a:pt x="4231725" y="3968856"/>
                  <a:pt x="4229378" y="3968856"/>
                  <a:pt x="4229378" y="3966508"/>
                </a:cubicBezTo>
                <a:cubicBezTo>
                  <a:pt x="4231725" y="3964162"/>
                  <a:pt x="4234072" y="3959468"/>
                  <a:pt x="4236419" y="3957120"/>
                </a:cubicBezTo>
                <a:cubicBezTo>
                  <a:pt x="4241113" y="3947732"/>
                  <a:pt x="4248154" y="3940691"/>
                  <a:pt x="4252848" y="3931303"/>
                </a:cubicBezTo>
                <a:cubicBezTo>
                  <a:pt x="4257542" y="3924262"/>
                  <a:pt x="4262237" y="3917221"/>
                  <a:pt x="4266931" y="3907832"/>
                </a:cubicBezTo>
                <a:cubicBezTo>
                  <a:pt x="4269277" y="3905485"/>
                  <a:pt x="4271625" y="3900791"/>
                  <a:pt x="4273972" y="3898444"/>
                </a:cubicBezTo>
                <a:cubicBezTo>
                  <a:pt x="4273972" y="3898444"/>
                  <a:pt x="4276319" y="3898444"/>
                  <a:pt x="4276319" y="3898444"/>
                </a:cubicBezTo>
                <a:cubicBezTo>
                  <a:pt x="4281013" y="3896097"/>
                  <a:pt x="4283360" y="3893750"/>
                  <a:pt x="4288054" y="3891403"/>
                </a:cubicBezTo>
                <a:cubicBezTo>
                  <a:pt x="4297442" y="3886709"/>
                  <a:pt x="4306830" y="3882015"/>
                  <a:pt x="4313872" y="3874974"/>
                </a:cubicBezTo>
                <a:cubicBezTo>
                  <a:pt x="4318566" y="3872627"/>
                  <a:pt x="4323260" y="3867932"/>
                  <a:pt x="4327954" y="3865586"/>
                </a:cubicBezTo>
                <a:cubicBezTo>
                  <a:pt x="4330301" y="3863238"/>
                  <a:pt x="4334995" y="3860891"/>
                  <a:pt x="4337342" y="3858544"/>
                </a:cubicBezTo>
                <a:cubicBezTo>
                  <a:pt x="4332648" y="3863238"/>
                  <a:pt x="4327954" y="3867932"/>
                  <a:pt x="4323260" y="3872627"/>
                </a:cubicBezTo>
                <a:cubicBezTo>
                  <a:pt x="4318566" y="3884362"/>
                  <a:pt x="4311524" y="3889056"/>
                  <a:pt x="4306830" y="3896097"/>
                </a:cubicBezTo>
                <a:close/>
                <a:moveTo>
                  <a:pt x="4166007" y="4027532"/>
                </a:moveTo>
                <a:cubicBezTo>
                  <a:pt x="4154272" y="4036920"/>
                  <a:pt x="4142537" y="4046308"/>
                  <a:pt x="4130802" y="4055696"/>
                </a:cubicBezTo>
                <a:cubicBezTo>
                  <a:pt x="4123761" y="4060390"/>
                  <a:pt x="4119067" y="4065085"/>
                  <a:pt x="4114372" y="4069779"/>
                </a:cubicBezTo>
                <a:cubicBezTo>
                  <a:pt x="4112025" y="4072125"/>
                  <a:pt x="4109678" y="4072125"/>
                  <a:pt x="4109678" y="4074473"/>
                </a:cubicBezTo>
                <a:cubicBezTo>
                  <a:pt x="4112025" y="4072125"/>
                  <a:pt x="4114372" y="4069779"/>
                  <a:pt x="4116719" y="4067431"/>
                </a:cubicBezTo>
                <a:cubicBezTo>
                  <a:pt x="4123761" y="4060390"/>
                  <a:pt x="4130802" y="4051002"/>
                  <a:pt x="4137843" y="4043961"/>
                </a:cubicBezTo>
                <a:cubicBezTo>
                  <a:pt x="4151925" y="4027532"/>
                  <a:pt x="4163660" y="4013449"/>
                  <a:pt x="4177743" y="3997020"/>
                </a:cubicBezTo>
                <a:cubicBezTo>
                  <a:pt x="4187131" y="3987632"/>
                  <a:pt x="4194172" y="3975897"/>
                  <a:pt x="4201213" y="3966508"/>
                </a:cubicBezTo>
                <a:cubicBezTo>
                  <a:pt x="4205907" y="3961814"/>
                  <a:pt x="4210601" y="3954773"/>
                  <a:pt x="4215296" y="3950079"/>
                </a:cubicBezTo>
                <a:cubicBezTo>
                  <a:pt x="4215296" y="3954773"/>
                  <a:pt x="4215296" y="3961814"/>
                  <a:pt x="4217643" y="3966508"/>
                </a:cubicBezTo>
                <a:cubicBezTo>
                  <a:pt x="4208254" y="3968856"/>
                  <a:pt x="4201213" y="3975897"/>
                  <a:pt x="4201213" y="3985285"/>
                </a:cubicBezTo>
                <a:cubicBezTo>
                  <a:pt x="4201213" y="3987632"/>
                  <a:pt x="4201213" y="3989979"/>
                  <a:pt x="4203560" y="3994673"/>
                </a:cubicBezTo>
                <a:cubicBezTo>
                  <a:pt x="4201213" y="3997020"/>
                  <a:pt x="4198866" y="4001714"/>
                  <a:pt x="4196519" y="4006408"/>
                </a:cubicBezTo>
                <a:cubicBezTo>
                  <a:pt x="4191825" y="4011102"/>
                  <a:pt x="4187131" y="4015796"/>
                  <a:pt x="4182437" y="4020490"/>
                </a:cubicBezTo>
                <a:cubicBezTo>
                  <a:pt x="4175395" y="4020490"/>
                  <a:pt x="4170701" y="4025185"/>
                  <a:pt x="4166007" y="4027532"/>
                </a:cubicBezTo>
                <a:close/>
                <a:moveTo>
                  <a:pt x="4048655" y="4135496"/>
                </a:moveTo>
                <a:cubicBezTo>
                  <a:pt x="4036920" y="4147231"/>
                  <a:pt x="4025185" y="4161313"/>
                  <a:pt x="4013449" y="4173049"/>
                </a:cubicBezTo>
                <a:cubicBezTo>
                  <a:pt x="4004061" y="4182437"/>
                  <a:pt x="3994673" y="4191825"/>
                  <a:pt x="3987632" y="4201213"/>
                </a:cubicBezTo>
                <a:cubicBezTo>
                  <a:pt x="3973550" y="4215296"/>
                  <a:pt x="3959467" y="4227031"/>
                  <a:pt x="3947732" y="4241113"/>
                </a:cubicBezTo>
                <a:cubicBezTo>
                  <a:pt x="3940691" y="4248154"/>
                  <a:pt x="3931303" y="4255195"/>
                  <a:pt x="3924262" y="4264584"/>
                </a:cubicBezTo>
                <a:cubicBezTo>
                  <a:pt x="3907832" y="4281013"/>
                  <a:pt x="3891403" y="4295095"/>
                  <a:pt x="3874974" y="4309177"/>
                </a:cubicBezTo>
                <a:cubicBezTo>
                  <a:pt x="3870279" y="4313871"/>
                  <a:pt x="3865585" y="4318565"/>
                  <a:pt x="3858544" y="4323260"/>
                </a:cubicBezTo>
                <a:cubicBezTo>
                  <a:pt x="3818645" y="4358466"/>
                  <a:pt x="3781092" y="4391324"/>
                  <a:pt x="3738845" y="4421836"/>
                </a:cubicBezTo>
                <a:cubicBezTo>
                  <a:pt x="3734151" y="4417142"/>
                  <a:pt x="3729457" y="4414794"/>
                  <a:pt x="3724763" y="4414794"/>
                </a:cubicBezTo>
                <a:cubicBezTo>
                  <a:pt x="3713027" y="4414794"/>
                  <a:pt x="3703639" y="4424183"/>
                  <a:pt x="3703639" y="4435918"/>
                </a:cubicBezTo>
                <a:cubicBezTo>
                  <a:pt x="3703639" y="4438265"/>
                  <a:pt x="3703639" y="4440612"/>
                  <a:pt x="3705986" y="4442959"/>
                </a:cubicBezTo>
                <a:cubicBezTo>
                  <a:pt x="3562817" y="4511024"/>
                  <a:pt x="3407911" y="4560311"/>
                  <a:pt x="3243618" y="4588476"/>
                </a:cubicBezTo>
                <a:cubicBezTo>
                  <a:pt x="3238924" y="4583782"/>
                  <a:pt x="3231883" y="4579088"/>
                  <a:pt x="3227189" y="4572047"/>
                </a:cubicBezTo>
                <a:cubicBezTo>
                  <a:pt x="3215454" y="4557964"/>
                  <a:pt x="3201371" y="4543882"/>
                  <a:pt x="3189636" y="4529800"/>
                </a:cubicBezTo>
                <a:cubicBezTo>
                  <a:pt x="3189636" y="4529800"/>
                  <a:pt x="3189636" y="4529800"/>
                  <a:pt x="3189636" y="4529800"/>
                </a:cubicBezTo>
                <a:cubicBezTo>
                  <a:pt x="3182595" y="4522759"/>
                  <a:pt x="3177901" y="4515718"/>
                  <a:pt x="3173207" y="4506329"/>
                </a:cubicBezTo>
                <a:cubicBezTo>
                  <a:pt x="3173207" y="4503982"/>
                  <a:pt x="3170860" y="4503982"/>
                  <a:pt x="3170860" y="4501635"/>
                </a:cubicBezTo>
                <a:cubicBezTo>
                  <a:pt x="3267089" y="4475818"/>
                  <a:pt x="3360970" y="4445306"/>
                  <a:pt x="3452505" y="4407753"/>
                </a:cubicBezTo>
                <a:cubicBezTo>
                  <a:pt x="3548734" y="4370201"/>
                  <a:pt x="3642616" y="4325607"/>
                  <a:pt x="3734151" y="4278666"/>
                </a:cubicBezTo>
                <a:cubicBezTo>
                  <a:pt x="3741192" y="4276319"/>
                  <a:pt x="3750580" y="4273972"/>
                  <a:pt x="3757622" y="4271625"/>
                </a:cubicBezTo>
                <a:cubicBezTo>
                  <a:pt x="3764662" y="4269278"/>
                  <a:pt x="3769357" y="4266930"/>
                  <a:pt x="3776398" y="4264584"/>
                </a:cubicBezTo>
                <a:cubicBezTo>
                  <a:pt x="3790480" y="4257542"/>
                  <a:pt x="3806909" y="4252848"/>
                  <a:pt x="3820992" y="4245807"/>
                </a:cubicBezTo>
                <a:cubicBezTo>
                  <a:pt x="3830380" y="4241113"/>
                  <a:pt x="3837421" y="4238766"/>
                  <a:pt x="3846809" y="4234072"/>
                </a:cubicBezTo>
                <a:cubicBezTo>
                  <a:pt x="3858544" y="4229378"/>
                  <a:pt x="3872627" y="4222337"/>
                  <a:pt x="3884362" y="4217643"/>
                </a:cubicBezTo>
                <a:cubicBezTo>
                  <a:pt x="3893750" y="4212948"/>
                  <a:pt x="3900791" y="4208254"/>
                  <a:pt x="3910180" y="4203560"/>
                </a:cubicBezTo>
                <a:cubicBezTo>
                  <a:pt x="3921915" y="4196519"/>
                  <a:pt x="3933650" y="4191825"/>
                  <a:pt x="3945385" y="4184784"/>
                </a:cubicBezTo>
                <a:cubicBezTo>
                  <a:pt x="3954773" y="4180090"/>
                  <a:pt x="3961814" y="4175396"/>
                  <a:pt x="3971203" y="4170702"/>
                </a:cubicBezTo>
                <a:cubicBezTo>
                  <a:pt x="3982938" y="4163660"/>
                  <a:pt x="3994673" y="4158966"/>
                  <a:pt x="4004061" y="4151925"/>
                </a:cubicBezTo>
                <a:cubicBezTo>
                  <a:pt x="4013449" y="4147231"/>
                  <a:pt x="4020491" y="4142537"/>
                  <a:pt x="4029879" y="4135496"/>
                </a:cubicBezTo>
                <a:cubicBezTo>
                  <a:pt x="4041614" y="4128455"/>
                  <a:pt x="4051002" y="4121414"/>
                  <a:pt x="4062738" y="4114372"/>
                </a:cubicBezTo>
                <a:cubicBezTo>
                  <a:pt x="4069778" y="4109678"/>
                  <a:pt x="4079167" y="4102637"/>
                  <a:pt x="4086208" y="4097943"/>
                </a:cubicBezTo>
                <a:cubicBezTo>
                  <a:pt x="4090902" y="4095596"/>
                  <a:pt x="4095596" y="4090902"/>
                  <a:pt x="4100290" y="4088555"/>
                </a:cubicBezTo>
                <a:cubicBezTo>
                  <a:pt x="4095596" y="4095596"/>
                  <a:pt x="4088555" y="4100290"/>
                  <a:pt x="4083861" y="4107331"/>
                </a:cubicBezTo>
                <a:cubicBezTo>
                  <a:pt x="4067432" y="4114372"/>
                  <a:pt x="4058043" y="4126108"/>
                  <a:pt x="4048655" y="4135496"/>
                </a:cubicBezTo>
                <a:close/>
                <a:moveTo>
                  <a:pt x="3663740" y="4468777"/>
                </a:moveTo>
                <a:cubicBezTo>
                  <a:pt x="3654351" y="4473471"/>
                  <a:pt x="3644963" y="4478165"/>
                  <a:pt x="3637922" y="4485206"/>
                </a:cubicBezTo>
                <a:cubicBezTo>
                  <a:pt x="3628534" y="4489900"/>
                  <a:pt x="3621493" y="4494594"/>
                  <a:pt x="3612104" y="4499288"/>
                </a:cubicBezTo>
                <a:cubicBezTo>
                  <a:pt x="3602716" y="4503982"/>
                  <a:pt x="3593328" y="4508676"/>
                  <a:pt x="3583940" y="4513370"/>
                </a:cubicBezTo>
                <a:cubicBezTo>
                  <a:pt x="3574552" y="4518064"/>
                  <a:pt x="3567511" y="4522759"/>
                  <a:pt x="3558123" y="4527453"/>
                </a:cubicBezTo>
                <a:cubicBezTo>
                  <a:pt x="3548734" y="4532147"/>
                  <a:pt x="3539346" y="4536841"/>
                  <a:pt x="3529958" y="4541535"/>
                </a:cubicBezTo>
                <a:cubicBezTo>
                  <a:pt x="3520570" y="4546229"/>
                  <a:pt x="3513528" y="4550923"/>
                  <a:pt x="3504140" y="4555617"/>
                </a:cubicBezTo>
                <a:cubicBezTo>
                  <a:pt x="3494752" y="4560311"/>
                  <a:pt x="3485364" y="4565005"/>
                  <a:pt x="3475976" y="4569700"/>
                </a:cubicBezTo>
                <a:cubicBezTo>
                  <a:pt x="3466588" y="4574394"/>
                  <a:pt x="3459546" y="4579088"/>
                  <a:pt x="3450158" y="4581435"/>
                </a:cubicBezTo>
                <a:cubicBezTo>
                  <a:pt x="3440770" y="4586129"/>
                  <a:pt x="3431382" y="4590823"/>
                  <a:pt x="3419647" y="4595517"/>
                </a:cubicBezTo>
                <a:cubicBezTo>
                  <a:pt x="3410259" y="4600211"/>
                  <a:pt x="3403217" y="4602558"/>
                  <a:pt x="3393829" y="4607252"/>
                </a:cubicBezTo>
                <a:cubicBezTo>
                  <a:pt x="3384441" y="4611946"/>
                  <a:pt x="3372706" y="4616641"/>
                  <a:pt x="3363318" y="4621335"/>
                </a:cubicBezTo>
                <a:cubicBezTo>
                  <a:pt x="3353929" y="4626029"/>
                  <a:pt x="3346888" y="4628376"/>
                  <a:pt x="3337500" y="4633070"/>
                </a:cubicBezTo>
                <a:cubicBezTo>
                  <a:pt x="3332806" y="4635417"/>
                  <a:pt x="3325765" y="4637764"/>
                  <a:pt x="3321071" y="4640111"/>
                </a:cubicBezTo>
                <a:cubicBezTo>
                  <a:pt x="3295253" y="4628376"/>
                  <a:pt x="3269436" y="4611946"/>
                  <a:pt x="3243618" y="4588476"/>
                </a:cubicBezTo>
                <a:cubicBezTo>
                  <a:pt x="3245965" y="4588476"/>
                  <a:pt x="3248312" y="4588476"/>
                  <a:pt x="3253007" y="4586129"/>
                </a:cubicBezTo>
                <a:cubicBezTo>
                  <a:pt x="3260047" y="4583782"/>
                  <a:pt x="3269436" y="4583782"/>
                  <a:pt x="3276477" y="4581435"/>
                </a:cubicBezTo>
                <a:cubicBezTo>
                  <a:pt x="3285865" y="4579088"/>
                  <a:pt x="3297600" y="4576741"/>
                  <a:pt x="3306988" y="4574394"/>
                </a:cubicBezTo>
                <a:cubicBezTo>
                  <a:pt x="3314030" y="4572047"/>
                  <a:pt x="3323418" y="4569700"/>
                  <a:pt x="3330459" y="4569700"/>
                </a:cubicBezTo>
                <a:cubicBezTo>
                  <a:pt x="3339847" y="4567352"/>
                  <a:pt x="3351582" y="4565005"/>
                  <a:pt x="3360970" y="4562658"/>
                </a:cubicBezTo>
                <a:cubicBezTo>
                  <a:pt x="3368012" y="4560311"/>
                  <a:pt x="3377400" y="4557964"/>
                  <a:pt x="3384441" y="4555617"/>
                </a:cubicBezTo>
                <a:cubicBezTo>
                  <a:pt x="3393829" y="4553270"/>
                  <a:pt x="3405565" y="4550923"/>
                  <a:pt x="3414953" y="4548576"/>
                </a:cubicBezTo>
                <a:cubicBezTo>
                  <a:pt x="3421994" y="4546229"/>
                  <a:pt x="3431382" y="4543882"/>
                  <a:pt x="3438423" y="4541535"/>
                </a:cubicBezTo>
                <a:cubicBezTo>
                  <a:pt x="3447811" y="4539188"/>
                  <a:pt x="3457200" y="4536841"/>
                  <a:pt x="3468935" y="4532147"/>
                </a:cubicBezTo>
                <a:cubicBezTo>
                  <a:pt x="3475976" y="4529800"/>
                  <a:pt x="3483017" y="4527453"/>
                  <a:pt x="3492405" y="4525106"/>
                </a:cubicBezTo>
                <a:cubicBezTo>
                  <a:pt x="3501793" y="4522759"/>
                  <a:pt x="3511182" y="4518064"/>
                  <a:pt x="3520570" y="4515718"/>
                </a:cubicBezTo>
                <a:cubicBezTo>
                  <a:pt x="3527611" y="4513370"/>
                  <a:pt x="3534652" y="4511024"/>
                  <a:pt x="3541693" y="4508676"/>
                </a:cubicBezTo>
                <a:cubicBezTo>
                  <a:pt x="3551081" y="4506329"/>
                  <a:pt x="3560469" y="4501635"/>
                  <a:pt x="3569858" y="4499288"/>
                </a:cubicBezTo>
                <a:cubicBezTo>
                  <a:pt x="3576899" y="4496941"/>
                  <a:pt x="3583940" y="4494594"/>
                  <a:pt x="3590981" y="4489900"/>
                </a:cubicBezTo>
                <a:cubicBezTo>
                  <a:pt x="3600369" y="4485206"/>
                  <a:pt x="3609758" y="4482859"/>
                  <a:pt x="3619146" y="4478165"/>
                </a:cubicBezTo>
                <a:cubicBezTo>
                  <a:pt x="3626187" y="4475818"/>
                  <a:pt x="3633228" y="4471123"/>
                  <a:pt x="3640269" y="4468777"/>
                </a:cubicBezTo>
                <a:cubicBezTo>
                  <a:pt x="3649657" y="4464083"/>
                  <a:pt x="3659045" y="4461735"/>
                  <a:pt x="3668434" y="4457041"/>
                </a:cubicBezTo>
                <a:cubicBezTo>
                  <a:pt x="3675475" y="4454694"/>
                  <a:pt x="3682516" y="4450000"/>
                  <a:pt x="3689557" y="4447653"/>
                </a:cubicBezTo>
                <a:cubicBezTo>
                  <a:pt x="3694251" y="4445306"/>
                  <a:pt x="3698945" y="4442959"/>
                  <a:pt x="3703639" y="4440612"/>
                </a:cubicBezTo>
                <a:cubicBezTo>
                  <a:pt x="3703639" y="4440612"/>
                  <a:pt x="3703639" y="4440612"/>
                  <a:pt x="3703639" y="4440612"/>
                </a:cubicBezTo>
                <a:cubicBezTo>
                  <a:pt x="3698945" y="4442959"/>
                  <a:pt x="3694251" y="4447653"/>
                  <a:pt x="3687210" y="4450000"/>
                </a:cubicBezTo>
                <a:cubicBezTo>
                  <a:pt x="3680169" y="4459388"/>
                  <a:pt x="3670781" y="4464083"/>
                  <a:pt x="3663740" y="4468777"/>
                </a:cubicBezTo>
                <a:close/>
                <a:moveTo>
                  <a:pt x="2936155" y="4647152"/>
                </a:moveTo>
                <a:cubicBezTo>
                  <a:pt x="2933808" y="4651846"/>
                  <a:pt x="2929114" y="4656540"/>
                  <a:pt x="2926767" y="4661234"/>
                </a:cubicBezTo>
                <a:cubicBezTo>
                  <a:pt x="2924420" y="4665928"/>
                  <a:pt x="2922073" y="4670622"/>
                  <a:pt x="2917379" y="4672970"/>
                </a:cubicBezTo>
                <a:cubicBezTo>
                  <a:pt x="2915032" y="4677664"/>
                  <a:pt x="2910338" y="4682358"/>
                  <a:pt x="2907991" y="4687052"/>
                </a:cubicBezTo>
                <a:cubicBezTo>
                  <a:pt x="2905644" y="4691746"/>
                  <a:pt x="2903296" y="4694093"/>
                  <a:pt x="2898602" y="4698787"/>
                </a:cubicBezTo>
                <a:cubicBezTo>
                  <a:pt x="2893908" y="4703481"/>
                  <a:pt x="2891561" y="4708175"/>
                  <a:pt x="2889214" y="4712869"/>
                </a:cubicBezTo>
                <a:cubicBezTo>
                  <a:pt x="2886867" y="4717563"/>
                  <a:pt x="2884520" y="4719911"/>
                  <a:pt x="2879826" y="4724605"/>
                </a:cubicBezTo>
                <a:cubicBezTo>
                  <a:pt x="2875132" y="4729299"/>
                  <a:pt x="2872785" y="4733993"/>
                  <a:pt x="2868091" y="4736340"/>
                </a:cubicBezTo>
                <a:cubicBezTo>
                  <a:pt x="2865744" y="4738687"/>
                  <a:pt x="2863397" y="4743381"/>
                  <a:pt x="2858703" y="4745728"/>
                </a:cubicBezTo>
                <a:cubicBezTo>
                  <a:pt x="2854008" y="4750422"/>
                  <a:pt x="2851661" y="4752769"/>
                  <a:pt x="2846967" y="4757463"/>
                </a:cubicBezTo>
                <a:cubicBezTo>
                  <a:pt x="2844620" y="4759810"/>
                  <a:pt x="2842273" y="4762157"/>
                  <a:pt x="2837579" y="4766851"/>
                </a:cubicBezTo>
                <a:cubicBezTo>
                  <a:pt x="2832885" y="4771545"/>
                  <a:pt x="2830538" y="4773893"/>
                  <a:pt x="2825844" y="4778587"/>
                </a:cubicBezTo>
                <a:cubicBezTo>
                  <a:pt x="2821150" y="4776239"/>
                  <a:pt x="2816456" y="4773893"/>
                  <a:pt x="2811762" y="4773893"/>
                </a:cubicBezTo>
                <a:cubicBezTo>
                  <a:pt x="2802374" y="4773893"/>
                  <a:pt x="2795332" y="4778587"/>
                  <a:pt x="2792985" y="4787975"/>
                </a:cubicBezTo>
                <a:cubicBezTo>
                  <a:pt x="2781250" y="4785628"/>
                  <a:pt x="2769515" y="4780934"/>
                  <a:pt x="2757780" y="4776239"/>
                </a:cubicBezTo>
                <a:cubicBezTo>
                  <a:pt x="2753086" y="4773893"/>
                  <a:pt x="2748391" y="4771545"/>
                  <a:pt x="2741350" y="4769199"/>
                </a:cubicBezTo>
                <a:cubicBezTo>
                  <a:pt x="2743697" y="4769199"/>
                  <a:pt x="2743697" y="4766851"/>
                  <a:pt x="2746044" y="4766851"/>
                </a:cubicBezTo>
                <a:cubicBezTo>
                  <a:pt x="2750738" y="4764504"/>
                  <a:pt x="2755433" y="4759810"/>
                  <a:pt x="2760127" y="4757463"/>
                </a:cubicBezTo>
                <a:cubicBezTo>
                  <a:pt x="2764821" y="4755116"/>
                  <a:pt x="2767168" y="4752769"/>
                  <a:pt x="2771862" y="4748075"/>
                </a:cubicBezTo>
                <a:cubicBezTo>
                  <a:pt x="2778903" y="4743381"/>
                  <a:pt x="2783597" y="4738687"/>
                  <a:pt x="2790638" y="4731646"/>
                </a:cubicBezTo>
                <a:cubicBezTo>
                  <a:pt x="2795332" y="4726952"/>
                  <a:pt x="2800027" y="4722258"/>
                  <a:pt x="2804721" y="4717563"/>
                </a:cubicBezTo>
                <a:cubicBezTo>
                  <a:pt x="2809415" y="4712869"/>
                  <a:pt x="2814109" y="4708175"/>
                  <a:pt x="2818803" y="4703481"/>
                </a:cubicBezTo>
                <a:cubicBezTo>
                  <a:pt x="2823497" y="4698787"/>
                  <a:pt x="2825844" y="4696440"/>
                  <a:pt x="2830538" y="4691746"/>
                </a:cubicBezTo>
                <a:cubicBezTo>
                  <a:pt x="2835232" y="4687052"/>
                  <a:pt x="2839926" y="4682358"/>
                  <a:pt x="2844620" y="4677664"/>
                </a:cubicBezTo>
                <a:cubicBezTo>
                  <a:pt x="2849314" y="4672970"/>
                  <a:pt x="2851661" y="4670622"/>
                  <a:pt x="2856355" y="4665928"/>
                </a:cubicBezTo>
                <a:cubicBezTo>
                  <a:pt x="2861050" y="4661234"/>
                  <a:pt x="2865744" y="4656540"/>
                  <a:pt x="2870438" y="4651846"/>
                </a:cubicBezTo>
                <a:cubicBezTo>
                  <a:pt x="2875132" y="4647152"/>
                  <a:pt x="2877479" y="4642458"/>
                  <a:pt x="2882173" y="4637764"/>
                </a:cubicBezTo>
                <a:cubicBezTo>
                  <a:pt x="2886867" y="4633070"/>
                  <a:pt x="2889214" y="4628376"/>
                  <a:pt x="2893908" y="4623681"/>
                </a:cubicBezTo>
                <a:cubicBezTo>
                  <a:pt x="2898602" y="4623681"/>
                  <a:pt x="2903296" y="4623681"/>
                  <a:pt x="2910338" y="4623681"/>
                </a:cubicBezTo>
                <a:cubicBezTo>
                  <a:pt x="2917379" y="4623681"/>
                  <a:pt x="2924420" y="4623681"/>
                  <a:pt x="2929114" y="4623681"/>
                </a:cubicBezTo>
                <a:cubicBezTo>
                  <a:pt x="2936155" y="4623681"/>
                  <a:pt x="2940849" y="4623681"/>
                  <a:pt x="2947890" y="4623681"/>
                </a:cubicBezTo>
                <a:cubicBezTo>
                  <a:pt x="2945543" y="4628376"/>
                  <a:pt x="2943196" y="4630723"/>
                  <a:pt x="2940849" y="4635417"/>
                </a:cubicBezTo>
                <a:cubicBezTo>
                  <a:pt x="2940849" y="4637764"/>
                  <a:pt x="2938502" y="4642458"/>
                  <a:pt x="2936155" y="4647152"/>
                </a:cubicBezTo>
                <a:close/>
                <a:moveTo>
                  <a:pt x="2788291" y="4797363"/>
                </a:moveTo>
                <a:cubicBezTo>
                  <a:pt x="2790638" y="4797363"/>
                  <a:pt x="2792985" y="4797363"/>
                  <a:pt x="2795332" y="4795016"/>
                </a:cubicBezTo>
                <a:cubicBezTo>
                  <a:pt x="2795332" y="4797363"/>
                  <a:pt x="2795332" y="4799710"/>
                  <a:pt x="2797679" y="4802057"/>
                </a:cubicBezTo>
                <a:cubicBezTo>
                  <a:pt x="2797679" y="4802057"/>
                  <a:pt x="2795332" y="4804404"/>
                  <a:pt x="2795332" y="4804404"/>
                </a:cubicBezTo>
                <a:cubicBezTo>
                  <a:pt x="2792985" y="4802057"/>
                  <a:pt x="2790638" y="4799710"/>
                  <a:pt x="2788291" y="4797363"/>
                </a:cubicBezTo>
                <a:close/>
                <a:moveTo>
                  <a:pt x="2729615" y="4804404"/>
                </a:moveTo>
                <a:cubicBezTo>
                  <a:pt x="2720227" y="4806751"/>
                  <a:pt x="2710839" y="4806751"/>
                  <a:pt x="2701450" y="4809098"/>
                </a:cubicBezTo>
                <a:cubicBezTo>
                  <a:pt x="2699103" y="4809098"/>
                  <a:pt x="2696756" y="4809098"/>
                  <a:pt x="2696756" y="4809098"/>
                </a:cubicBezTo>
                <a:cubicBezTo>
                  <a:pt x="2696756" y="4806751"/>
                  <a:pt x="2696756" y="4802057"/>
                  <a:pt x="2694409" y="4799710"/>
                </a:cubicBezTo>
                <a:cubicBezTo>
                  <a:pt x="2696756" y="4797363"/>
                  <a:pt x="2699103" y="4797363"/>
                  <a:pt x="2703797" y="4795016"/>
                </a:cubicBezTo>
                <a:cubicBezTo>
                  <a:pt x="2708492" y="4792669"/>
                  <a:pt x="2713186" y="4790322"/>
                  <a:pt x="2715533" y="4787975"/>
                </a:cubicBezTo>
                <a:cubicBezTo>
                  <a:pt x="2720227" y="4785628"/>
                  <a:pt x="2722574" y="4783281"/>
                  <a:pt x="2727268" y="4780934"/>
                </a:cubicBezTo>
                <a:cubicBezTo>
                  <a:pt x="2731962" y="4778587"/>
                  <a:pt x="2736656" y="4773893"/>
                  <a:pt x="2739003" y="4771545"/>
                </a:cubicBezTo>
                <a:cubicBezTo>
                  <a:pt x="2741350" y="4769199"/>
                  <a:pt x="2741350" y="4769199"/>
                  <a:pt x="2743697" y="4766851"/>
                </a:cubicBezTo>
                <a:cubicBezTo>
                  <a:pt x="2748391" y="4769199"/>
                  <a:pt x="2750738" y="4769199"/>
                  <a:pt x="2753086" y="4771545"/>
                </a:cubicBezTo>
                <a:cubicBezTo>
                  <a:pt x="2760127" y="4773893"/>
                  <a:pt x="2767168" y="4778587"/>
                  <a:pt x="2774209" y="4780934"/>
                </a:cubicBezTo>
                <a:cubicBezTo>
                  <a:pt x="2778903" y="4783281"/>
                  <a:pt x="2785944" y="4783281"/>
                  <a:pt x="2790638" y="4785628"/>
                </a:cubicBezTo>
                <a:cubicBezTo>
                  <a:pt x="2790638" y="4785628"/>
                  <a:pt x="2792985" y="4785628"/>
                  <a:pt x="2792985" y="4785628"/>
                </a:cubicBezTo>
                <a:cubicBezTo>
                  <a:pt x="2792985" y="4787975"/>
                  <a:pt x="2792985" y="4787975"/>
                  <a:pt x="2792985" y="4790322"/>
                </a:cubicBezTo>
                <a:cubicBezTo>
                  <a:pt x="2792985" y="4790322"/>
                  <a:pt x="2792985" y="4792669"/>
                  <a:pt x="2792985" y="4792669"/>
                </a:cubicBezTo>
                <a:cubicBezTo>
                  <a:pt x="2790638" y="4792669"/>
                  <a:pt x="2785944" y="4792669"/>
                  <a:pt x="2783597" y="4795016"/>
                </a:cubicBezTo>
                <a:cubicBezTo>
                  <a:pt x="2783597" y="4795016"/>
                  <a:pt x="2781250" y="4795016"/>
                  <a:pt x="2781250" y="4795016"/>
                </a:cubicBezTo>
                <a:cubicBezTo>
                  <a:pt x="2778903" y="4795016"/>
                  <a:pt x="2778903" y="4795016"/>
                  <a:pt x="2776556" y="4795016"/>
                </a:cubicBezTo>
                <a:cubicBezTo>
                  <a:pt x="2771862" y="4795016"/>
                  <a:pt x="2769515" y="4797363"/>
                  <a:pt x="2767168" y="4797363"/>
                </a:cubicBezTo>
                <a:cubicBezTo>
                  <a:pt x="2762474" y="4797363"/>
                  <a:pt x="2760127" y="4799710"/>
                  <a:pt x="2755433" y="4799710"/>
                </a:cubicBezTo>
                <a:cubicBezTo>
                  <a:pt x="2748391" y="4802057"/>
                  <a:pt x="2739003" y="4804404"/>
                  <a:pt x="2729615" y="4804404"/>
                </a:cubicBezTo>
                <a:close/>
                <a:moveTo>
                  <a:pt x="2607569" y="4816140"/>
                </a:moveTo>
                <a:cubicBezTo>
                  <a:pt x="2595833" y="4816140"/>
                  <a:pt x="2584098" y="4818486"/>
                  <a:pt x="2572363" y="4818486"/>
                </a:cubicBezTo>
                <a:cubicBezTo>
                  <a:pt x="2562975" y="4818486"/>
                  <a:pt x="2555934" y="4818486"/>
                  <a:pt x="2546545" y="4820834"/>
                </a:cubicBezTo>
                <a:cubicBezTo>
                  <a:pt x="2532463" y="4820834"/>
                  <a:pt x="2520728" y="4823180"/>
                  <a:pt x="2506646" y="4823180"/>
                </a:cubicBezTo>
                <a:cubicBezTo>
                  <a:pt x="2499605" y="4823180"/>
                  <a:pt x="2492563" y="4823180"/>
                  <a:pt x="2485522" y="4823180"/>
                </a:cubicBezTo>
                <a:cubicBezTo>
                  <a:pt x="2464399" y="4823180"/>
                  <a:pt x="2445622" y="4823180"/>
                  <a:pt x="2424499" y="4823180"/>
                </a:cubicBezTo>
                <a:cubicBezTo>
                  <a:pt x="2424499" y="4823180"/>
                  <a:pt x="2424499" y="4823180"/>
                  <a:pt x="2424499" y="4823180"/>
                </a:cubicBezTo>
                <a:cubicBezTo>
                  <a:pt x="2288370" y="4823180"/>
                  <a:pt x="2154589" y="4811445"/>
                  <a:pt x="2023154" y="4790322"/>
                </a:cubicBezTo>
                <a:cubicBezTo>
                  <a:pt x="2081830" y="4785628"/>
                  <a:pt x="2142854" y="4773893"/>
                  <a:pt x="2203877" y="4755116"/>
                </a:cubicBezTo>
                <a:cubicBezTo>
                  <a:pt x="2215612" y="4757463"/>
                  <a:pt x="2229694" y="4762157"/>
                  <a:pt x="2241429" y="4764504"/>
                </a:cubicBezTo>
                <a:cubicBezTo>
                  <a:pt x="2250818" y="4766851"/>
                  <a:pt x="2257859" y="4766851"/>
                  <a:pt x="2267247" y="4769199"/>
                </a:cubicBezTo>
                <a:cubicBezTo>
                  <a:pt x="2281329" y="4771545"/>
                  <a:pt x="2297759" y="4776239"/>
                  <a:pt x="2311841" y="4778587"/>
                </a:cubicBezTo>
                <a:cubicBezTo>
                  <a:pt x="2321229" y="4780934"/>
                  <a:pt x="2330617" y="4780934"/>
                  <a:pt x="2340005" y="4783281"/>
                </a:cubicBezTo>
                <a:cubicBezTo>
                  <a:pt x="2354088" y="4785628"/>
                  <a:pt x="2368170" y="4787975"/>
                  <a:pt x="2384599" y="4790322"/>
                </a:cubicBezTo>
                <a:cubicBezTo>
                  <a:pt x="2393987" y="4792669"/>
                  <a:pt x="2403376" y="4792669"/>
                  <a:pt x="2412764" y="4795016"/>
                </a:cubicBezTo>
                <a:cubicBezTo>
                  <a:pt x="2426846" y="4797363"/>
                  <a:pt x="2440928" y="4799710"/>
                  <a:pt x="2455011" y="4799710"/>
                </a:cubicBezTo>
                <a:cubicBezTo>
                  <a:pt x="2464399" y="4799710"/>
                  <a:pt x="2473787" y="4802057"/>
                  <a:pt x="2483175" y="4802057"/>
                </a:cubicBezTo>
                <a:cubicBezTo>
                  <a:pt x="2497258" y="4804404"/>
                  <a:pt x="2511340" y="4804404"/>
                  <a:pt x="2525422" y="4806751"/>
                </a:cubicBezTo>
                <a:cubicBezTo>
                  <a:pt x="2534810" y="4806751"/>
                  <a:pt x="2546545" y="4809098"/>
                  <a:pt x="2555934" y="4809098"/>
                </a:cubicBezTo>
                <a:cubicBezTo>
                  <a:pt x="2570016" y="4809098"/>
                  <a:pt x="2584098" y="4811445"/>
                  <a:pt x="2595833" y="4811445"/>
                </a:cubicBezTo>
                <a:cubicBezTo>
                  <a:pt x="2605222" y="4811445"/>
                  <a:pt x="2616957" y="4811445"/>
                  <a:pt x="2626345" y="4811445"/>
                </a:cubicBezTo>
                <a:cubicBezTo>
                  <a:pt x="2638080" y="4811445"/>
                  <a:pt x="2649816" y="4811445"/>
                  <a:pt x="2661551" y="4811445"/>
                </a:cubicBezTo>
                <a:cubicBezTo>
                  <a:pt x="2661551" y="4811445"/>
                  <a:pt x="2661551" y="4811445"/>
                  <a:pt x="2661551" y="4811445"/>
                </a:cubicBezTo>
                <a:cubicBezTo>
                  <a:pt x="2654510" y="4811445"/>
                  <a:pt x="2645121" y="4813792"/>
                  <a:pt x="2638080" y="4813792"/>
                </a:cubicBezTo>
                <a:cubicBezTo>
                  <a:pt x="2623998" y="4813792"/>
                  <a:pt x="2616957" y="4816140"/>
                  <a:pt x="2607569" y="4816140"/>
                </a:cubicBezTo>
                <a:close/>
                <a:moveTo>
                  <a:pt x="1769673" y="4733993"/>
                </a:moveTo>
                <a:cubicBezTo>
                  <a:pt x="1753244" y="4729299"/>
                  <a:pt x="1736814" y="4724605"/>
                  <a:pt x="1722732" y="4719911"/>
                </a:cubicBezTo>
                <a:cubicBezTo>
                  <a:pt x="1722732" y="4717563"/>
                  <a:pt x="1722732" y="4717563"/>
                  <a:pt x="1722732" y="4715216"/>
                </a:cubicBezTo>
                <a:cubicBezTo>
                  <a:pt x="1722732" y="4703481"/>
                  <a:pt x="1713344" y="4694093"/>
                  <a:pt x="1701609" y="4694093"/>
                </a:cubicBezTo>
                <a:cubicBezTo>
                  <a:pt x="1696915" y="4694093"/>
                  <a:pt x="1692220" y="4696440"/>
                  <a:pt x="1687526" y="4698787"/>
                </a:cubicBezTo>
                <a:cubicBezTo>
                  <a:pt x="1678138" y="4689399"/>
                  <a:pt x="1668750" y="4680011"/>
                  <a:pt x="1659362" y="4668276"/>
                </a:cubicBezTo>
                <a:cubicBezTo>
                  <a:pt x="1657015" y="4665928"/>
                  <a:pt x="1652321" y="4661234"/>
                  <a:pt x="1649974" y="4656540"/>
                </a:cubicBezTo>
                <a:cubicBezTo>
                  <a:pt x="1645280" y="4651846"/>
                  <a:pt x="1642933" y="4647152"/>
                  <a:pt x="1638239" y="4642458"/>
                </a:cubicBezTo>
                <a:cubicBezTo>
                  <a:pt x="1633544" y="4637764"/>
                  <a:pt x="1631197" y="4633070"/>
                  <a:pt x="1626503" y="4628376"/>
                </a:cubicBezTo>
                <a:cubicBezTo>
                  <a:pt x="1624156" y="4623681"/>
                  <a:pt x="1619462" y="4618987"/>
                  <a:pt x="1617115" y="4614293"/>
                </a:cubicBezTo>
                <a:cubicBezTo>
                  <a:pt x="1612421" y="4609599"/>
                  <a:pt x="1610074" y="4602558"/>
                  <a:pt x="1605380" y="4597864"/>
                </a:cubicBezTo>
                <a:cubicBezTo>
                  <a:pt x="1603033" y="4593170"/>
                  <a:pt x="1598339" y="4588476"/>
                  <a:pt x="1595992" y="4583782"/>
                </a:cubicBezTo>
                <a:cubicBezTo>
                  <a:pt x="1591298" y="4579088"/>
                  <a:pt x="1588950" y="4572047"/>
                  <a:pt x="1584256" y="4565005"/>
                </a:cubicBezTo>
                <a:cubicBezTo>
                  <a:pt x="1581909" y="4560311"/>
                  <a:pt x="1577215" y="4553270"/>
                  <a:pt x="1574868" y="4548576"/>
                </a:cubicBezTo>
                <a:cubicBezTo>
                  <a:pt x="1572521" y="4541535"/>
                  <a:pt x="1567827" y="4536841"/>
                  <a:pt x="1565480" y="4529800"/>
                </a:cubicBezTo>
                <a:cubicBezTo>
                  <a:pt x="1563133" y="4522759"/>
                  <a:pt x="1558439" y="4518064"/>
                  <a:pt x="1556092" y="4511024"/>
                </a:cubicBezTo>
                <a:cubicBezTo>
                  <a:pt x="1553745" y="4503982"/>
                  <a:pt x="1549051" y="4496941"/>
                  <a:pt x="1546704" y="4492247"/>
                </a:cubicBezTo>
                <a:cubicBezTo>
                  <a:pt x="1546704" y="4492247"/>
                  <a:pt x="1546704" y="4492247"/>
                  <a:pt x="1546704" y="4489900"/>
                </a:cubicBezTo>
                <a:cubicBezTo>
                  <a:pt x="1546704" y="4489900"/>
                  <a:pt x="1549051" y="4487553"/>
                  <a:pt x="1549051" y="4487553"/>
                </a:cubicBezTo>
                <a:cubicBezTo>
                  <a:pt x="1553745" y="4492247"/>
                  <a:pt x="1556092" y="4496941"/>
                  <a:pt x="1560786" y="4501635"/>
                </a:cubicBezTo>
                <a:cubicBezTo>
                  <a:pt x="1563133" y="4503982"/>
                  <a:pt x="1565480" y="4508676"/>
                  <a:pt x="1570174" y="4511024"/>
                </a:cubicBezTo>
                <a:cubicBezTo>
                  <a:pt x="1574868" y="4518064"/>
                  <a:pt x="1581909" y="4522759"/>
                  <a:pt x="1586603" y="4529800"/>
                </a:cubicBezTo>
                <a:cubicBezTo>
                  <a:pt x="1588950" y="4532147"/>
                  <a:pt x="1593645" y="4536841"/>
                  <a:pt x="1595992" y="4539188"/>
                </a:cubicBezTo>
                <a:cubicBezTo>
                  <a:pt x="1600686" y="4543882"/>
                  <a:pt x="1605380" y="4550923"/>
                  <a:pt x="1610074" y="4555617"/>
                </a:cubicBezTo>
                <a:cubicBezTo>
                  <a:pt x="1612421" y="4560311"/>
                  <a:pt x="1617115" y="4562658"/>
                  <a:pt x="1619462" y="4567352"/>
                </a:cubicBezTo>
                <a:cubicBezTo>
                  <a:pt x="1624156" y="4572047"/>
                  <a:pt x="1628850" y="4576741"/>
                  <a:pt x="1633544" y="4581435"/>
                </a:cubicBezTo>
                <a:cubicBezTo>
                  <a:pt x="1635891" y="4586129"/>
                  <a:pt x="1640586" y="4588476"/>
                  <a:pt x="1645280" y="4590823"/>
                </a:cubicBezTo>
                <a:cubicBezTo>
                  <a:pt x="1649974" y="4595517"/>
                  <a:pt x="1654668" y="4600211"/>
                  <a:pt x="1659362" y="4604905"/>
                </a:cubicBezTo>
                <a:cubicBezTo>
                  <a:pt x="1664056" y="4607252"/>
                  <a:pt x="1666403" y="4611946"/>
                  <a:pt x="1671097" y="4614293"/>
                </a:cubicBezTo>
                <a:cubicBezTo>
                  <a:pt x="1675791" y="4618987"/>
                  <a:pt x="1680485" y="4623681"/>
                  <a:pt x="1685179" y="4626029"/>
                </a:cubicBezTo>
                <a:cubicBezTo>
                  <a:pt x="1689873" y="4628376"/>
                  <a:pt x="1692220" y="4633070"/>
                  <a:pt x="1696915" y="4635417"/>
                </a:cubicBezTo>
                <a:cubicBezTo>
                  <a:pt x="1701609" y="4640111"/>
                  <a:pt x="1706303" y="4642458"/>
                  <a:pt x="1708650" y="4647152"/>
                </a:cubicBezTo>
                <a:cubicBezTo>
                  <a:pt x="1713344" y="4649499"/>
                  <a:pt x="1715691" y="4654193"/>
                  <a:pt x="1720385" y="4656540"/>
                </a:cubicBezTo>
                <a:cubicBezTo>
                  <a:pt x="1725079" y="4661234"/>
                  <a:pt x="1729773" y="4663582"/>
                  <a:pt x="1732120" y="4668276"/>
                </a:cubicBezTo>
                <a:cubicBezTo>
                  <a:pt x="1736814" y="4670622"/>
                  <a:pt x="1739161" y="4675317"/>
                  <a:pt x="1743856" y="4677664"/>
                </a:cubicBezTo>
                <a:cubicBezTo>
                  <a:pt x="1748550" y="4680011"/>
                  <a:pt x="1753244" y="4684705"/>
                  <a:pt x="1755591" y="4687052"/>
                </a:cubicBezTo>
                <a:cubicBezTo>
                  <a:pt x="1760285" y="4689399"/>
                  <a:pt x="1762632" y="4691746"/>
                  <a:pt x="1767326" y="4696440"/>
                </a:cubicBezTo>
                <a:cubicBezTo>
                  <a:pt x="1772020" y="4698787"/>
                  <a:pt x="1776714" y="4703481"/>
                  <a:pt x="1779061" y="4705828"/>
                </a:cubicBezTo>
                <a:cubicBezTo>
                  <a:pt x="1783755" y="4708175"/>
                  <a:pt x="1786102" y="4710522"/>
                  <a:pt x="1790797" y="4712869"/>
                </a:cubicBezTo>
                <a:cubicBezTo>
                  <a:pt x="1795491" y="4715216"/>
                  <a:pt x="1797838" y="4717563"/>
                  <a:pt x="1802532" y="4722258"/>
                </a:cubicBezTo>
                <a:cubicBezTo>
                  <a:pt x="1807226" y="4724605"/>
                  <a:pt x="1809573" y="4726952"/>
                  <a:pt x="1814267" y="4729299"/>
                </a:cubicBezTo>
                <a:cubicBezTo>
                  <a:pt x="1818961" y="4731646"/>
                  <a:pt x="1821308" y="4733993"/>
                  <a:pt x="1826002" y="4736340"/>
                </a:cubicBezTo>
                <a:cubicBezTo>
                  <a:pt x="1830696" y="4738687"/>
                  <a:pt x="1833043" y="4741034"/>
                  <a:pt x="1837737" y="4743381"/>
                </a:cubicBezTo>
                <a:cubicBezTo>
                  <a:pt x="1842431" y="4745728"/>
                  <a:pt x="1844778" y="4748075"/>
                  <a:pt x="1849473" y="4750422"/>
                </a:cubicBezTo>
                <a:cubicBezTo>
                  <a:pt x="1849473" y="4750422"/>
                  <a:pt x="1849473" y="4750422"/>
                  <a:pt x="1849473" y="4750422"/>
                </a:cubicBezTo>
                <a:cubicBezTo>
                  <a:pt x="1830696" y="4745728"/>
                  <a:pt x="1811920" y="4741034"/>
                  <a:pt x="1793144" y="4736340"/>
                </a:cubicBezTo>
                <a:cubicBezTo>
                  <a:pt x="1783755" y="4738687"/>
                  <a:pt x="1776714" y="4736340"/>
                  <a:pt x="1769673" y="4733993"/>
                </a:cubicBezTo>
                <a:close/>
                <a:moveTo>
                  <a:pt x="1642933" y="4691746"/>
                </a:moveTo>
                <a:cubicBezTo>
                  <a:pt x="1631197" y="4687052"/>
                  <a:pt x="1621809" y="4682358"/>
                  <a:pt x="1610074" y="4677664"/>
                </a:cubicBezTo>
                <a:cubicBezTo>
                  <a:pt x="1603033" y="4675317"/>
                  <a:pt x="1593645" y="4670622"/>
                  <a:pt x="1586603" y="4668276"/>
                </a:cubicBezTo>
                <a:cubicBezTo>
                  <a:pt x="1574868" y="4663582"/>
                  <a:pt x="1563133" y="4658887"/>
                  <a:pt x="1551398" y="4651846"/>
                </a:cubicBezTo>
                <a:cubicBezTo>
                  <a:pt x="1544357" y="4649499"/>
                  <a:pt x="1537315" y="4647152"/>
                  <a:pt x="1532621" y="4642458"/>
                </a:cubicBezTo>
                <a:cubicBezTo>
                  <a:pt x="1513845" y="4633070"/>
                  <a:pt x="1495069" y="4626029"/>
                  <a:pt x="1476292" y="4616641"/>
                </a:cubicBezTo>
                <a:cubicBezTo>
                  <a:pt x="1473945" y="4616641"/>
                  <a:pt x="1473945" y="4614293"/>
                  <a:pt x="1471598" y="4614293"/>
                </a:cubicBezTo>
                <a:cubicBezTo>
                  <a:pt x="1455169" y="4607252"/>
                  <a:pt x="1438739" y="4597864"/>
                  <a:pt x="1419963" y="4588476"/>
                </a:cubicBezTo>
                <a:cubicBezTo>
                  <a:pt x="1415269" y="4586129"/>
                  <a:pt x="1408228" y="4581435"/>
                  <a:pt x="1403534" y="4579088"/>
                </a:cubicBezTo>
                <a:cubicBezTo>
                  <a:pt x="1391799" y="4572047"/>
                  <a:pt x="1377716" y="4565005"/>
                  <a:pt x="1365981" y="4560311"/>
                </a:cubicBezTo>
                <a:cubicBezTo>
                  <a:pt x="1358940" y="4555617"/>
                  <a:pt x="1351899" y="4553270"/>
                  <a:pt x="1347205" y="4548576"/>
                </a:cubicBezTo>
                <a:cubicBezTo>
                  <a:pt x="1335469" y="4541535"/>
                  <a:pt x="1323734" y="4536841"/>
                  <a:pt x="1311999" y="4529800"/>
                </a:cubicBezTo>
                <a:cubicBezTo>
                  <a:pt x="1304958" y="4525106"/>
                  <a:pt x="1297917" y="4520412"/>
                  <a:pt x="1290876" y="4518064"/>
                </a:cubicBezTo>
                <a:cubicBezTo>
                  <a:pt x="1286181" y="4515718"/>
                  <a:pt x="1279140" y="4511024"/>
                  <a:pt x="1274446" y="4508676"/>
                </a:cubicBezTo>
                <a:cubicBezTo>
                  <a:pt x="1274446" y="4506329"/>
                  <a:pt x="1276793" y="4503982"/>
                  <a:pt x="1276793" y="4503982"/>
                </a:cubicBezTo>
                <a:cubicBezTo>
                  <a:pt x="1279140" y="4503982"/>
                  <a:pt x="1281487" y="4503982"/>
                  <a:pt x="1286181" y="4503982"/>
                </a:cubicBezTo>
                <a:cubicBezTo>
                  <a:pt x="1290876" y="4503982"/>
                  <a:pt x="1295570" y="4506329"/>
                  <a:pt x="1300264" y="4506329"/>
                </a:cubicBezTo>
                <a:cubicBezTo>
                  <a:pt x="1314346" y="4508676"/>
                  <a:pt x="1328428" y="4508676"/>
                  <a:pt x="1340164" y="4508676"/>
                </a:cubicBezTo>
                <a:lnTo>
                  <a:pt x="1340164" y="4508676"/>
                </a:lnTo>
                <a:cubicBezTo>
                  <a:pt x="1340164" y="4508676"/>
                  <a:pt x="1342511" y="4508676"/>
                  <a:pt x="1342511" y="4508676"/>
                </a:cubicBezTo>
                <a:cubicBezTo>
                  <a:pt x="1349552" y="4508676"/>
                  <a:pt x="1356593" y="4508676"/>
                  <a:pt x="1363634" y="4508676"/>
                </a:cubicBezTo>
                <a:cubicBezTo>
                  <a:pt x="1365981" y="4508676"/>
                  <a:pt x="1368328" y="4508676"/>
                  <a:pt x="1370675" y="4508676"/>
                </a:cubicBezTo>
                <a:cubicBezTo>
                  <a:pt x="1377716" y="4508676"/>
                  <a:pt x="1382410" y="4508676"/>
                  <a:pt x="1389452" y="4506329"/>
                </a:cubicBezTo>
                <a:cubicBezTo>
                  <a:pt x="1391799" y="4506329"/>
                  <a:pt x="1394146" y="4506329"/>
                  <a:pt x="1394146" y="4506329"/>
                </a:cubicBezTo>
                <a:cubicBezTo>
                  <a:pt x="1401187" y="4506329"/>
                  <a:pt x="1405881" y="4503982"/>
                  <a:pt x="1412922" y="4503982"/>
                </a:cubicBezTo>
                <a:cubicBezTo>
                  <a:pt x="1415269" y="4503982"/>
                  <a:pt x="1415269" y="4503982"/>
                  <a:pt x="1417616" y="4503982"/>
                </a:cubicBezTo>
                <a:cubicBezTo>
                  <a:pt x="1424657" y="4503982"/>
                  <a:pt x="1431698" y="4501635"/>
                  <a:pt x="1438739" y="4501635"/>
                </a:cubicBezTo>
                <a:cubicBezTo>
                  <a:pt x="1438739" y="4501635"/>
                  <a:pt x="1441087" y="4501635"/>
                  <a:pt x="1441087" y="4501635"/>
                </a:cubicBezTo>
                <a:cubicBezTo>
                  <a:pt x="1448128" y="4499288"/>
                  <a:pt x="1455169" y="4499288"/>
                  <a:pt x="1462210" y="4496941"/>
                </a:cubicBezTo>
                <a:cubicBezTo>
                  <a:pt x="1462210" y="4496941"/>
                  <a:pt x="1464557" y="4496941"/>
                  <a:pt x="1464557" y="4496941"/>
                </a:cubicBezTo>
                <a:cubicBezTo>
                  <a:pt x="1471598" y="4494594"/>
                  <a:pt x="1478639" y="4492247"/>
                  <a:pt x="1488028" y="4489900"/>
                </a:cubicBezTo>
                <a:cubicBezTo>
                  <a:pt x="1488028" y="4489900"/>
                  <a:pt x="1488028" y="4489900"/>
                  <a:pt x="1490375" y="4489900"/>
                </a:cubicBezTo>
                <a:cubicBezTo>
                  <a:pt x="1497416" y="4487553"/>
                  <a:pt x="1506804" y="4485206"/>
                  <a:pt x="1513845" y="4482859"/>
                </a:cubicBezTo>
                <a:cubicBezTo>
                  <a:pt x="1513845" y="4482859"/>
                  <a:pt x="1516192" y="4482859"/>
                  <a:pt x="1516192" y="4482859"/>
                </a:cubicBezTo>
                <a:cubicBezTo>
                  <a:pt x="1516192" y="4482859"/>
                  <a:pt x="1518539" y="4482859"/>
                  <a:pt x="1518539" y="4480512"/>
                </a:cubicBezTo>
                <a:cubicBezTo>
                  <a:pt x="1520886" y="4482859"/>
                  <a:pt x="1520886" y="4485206"/>
                  <a:pt x="1523233" y="4487553"/>
                </a:cubicBezTo>
                <a:cubicBezTo>
                  <a:pt x="1527927" y="4492247"/>
                  <a:pt x="1532621" y="4494594"/>
                  <a:pt x="1537315" y="4494594"/>
                </a:cubicBezTo>
                <a:cubicBezTo>
                  <a:pt x="1539662" y="4494594"/>
                  <a:pt x="1542009" y="4494594"/>
                  <a:pt x="1544357" y="4492247"/>
                </a:cubicBezTo>
                <a:cubicBezTo>
                  <a:pt x="1553745" y="4513370"/>
                  <a:pt x="1565480" y="4532147"/>
                  <a:pt x="1574868" y="4548576"/>
                </a:cubicBezTo>
                <a:cubicBezTo>
                  <a:pt x="1577215" y="4550923"/>
                  <a:pt x="1577215" y="4555617"/>
                  <a:pt x="1579562" y="4557964"/>
                </a:cubicBezTo>
                <a:cubicBezTo>
                  <a:pt x="1584256" y="4567352"/>
                  <a:pt x="1588950" y="4574394"/>
                  <a:pt x="1595992" y="4583782"/>
                </a:cubicBezTo>
                <a:cubicBezTo>
                  <a:pt x="1598339" y="4588476"/>
                  <a:pt x="1600686" y="4590823"/>
                  <a:pt x="1603033" y="4595517"/>
                </a:cubicBezTo>
                <a:cubicBezTo>
                  <a:pt x="1607727" y="4602558"/>
                  <a:pt x="1612421" y="4609599"/>
                  <a:pt x="1617115" y="4616641"/>
                </a:cubicBezTo>
                <a:cubicBezTo>
                  <a:pt x="1619462" y="4621335"/>
                  <a:pt x="1621809" y="4623681"/>
                  <a:pt x="1626503" y="4628376"/>
                </a:cubicBezTo>
                <a:cubicBezTo>
                  <a:pt x="1631197" y="4635417"/>
                  <a:pt x="1635891" y="4640111"/>
                  <a:pt x="1638239" y="4644805"/>
                </a:cubicBezTo>
                <a:cubicBezTo>
                  <a:pt x="1640586" y="4649499"/>
                  <a:pt x="1645280" y="4651846"/>
                  <a:pt x="1647627" y="4656540"/>
                </a:cubicBezTo>
                <a:cubicBezTo>
                  <a:pt x="1652321" y="4661234"/>
                  <a:pt x="1654668" y="4665928"/>
                  <a:pt x="1659362" y="4670622"/>
                </a:cubicBezTo>
                <a:cubicBezTo>
                  <a:pt x="1661709" y="4675317"/>
                  <a:pt x="1666403" y="4677664"/>
                  <a:pt x="1668750" y="4682358"/>
                </a:cubicBezTo>
                <a:cubicBezTo>
                  <a:pt x="1673444" y="4687052"/>
                  <a:pt x="1675791" y="4691746"/>
                  <a:pt x="1680485" y="4694093"/>
                </a:cubicBezTo>
                <a:cubicBezTo>
                  <a:pt x="1682832" y="4696440"/>
                  <a:pt x="1685179" y="4698787"/>
                  <a:pt x="1689873" y="4703481"/>
                </a:cubicBezTo>
                <a:cubicBezTo>
                  <a:pt x="1687526" y="4705828"/>
                  <a:pt x="1687526" y="4705828"/>
                  <a:pt x="1685179" y="4708175"/>
                </a:cubicBezTo>
                <a:cubicBezTo>
                  <a:pt x="1680485" y="4705828"/>
                  <a:pt x="1675791" y="4705828"/>
                  <a:pt x="1671097" y="4703481"/>
                </a:cubicBezTo>
                <a:cubicBezTo>
                  <a:pt x="1661709" y="4698787"/>
                  <a:pt x="1652321" y="4696440"/>
                  <a:pt x="1642933" y="4691746"/>
                </a:cubicBezTo>
                <a:close/>
                <a:moveTo>
                  <a:pt x="1161788" y="4466429"/>
                </a:moveTo>
                <a:cubicBezTo>
                  <a:pt x="1157094" y="4464083"/>
                  <a:pt x="1150053" y="4461735"/>
                  <a:pt x="1145359" y="4459388"/>
                </a:cubicBezTo>
                <a:cubicBezTo>
                  <a:pt x="1138318" y="4457041"/>
                  <a:pt x="1133623" y="4452347"/>
                  <a:pt x="1126582" y="4450000"/>
                </a:cubicBezTo>
                <a:cubicBezTo>
                  <a:pt x="1121888" y="4447653"/>
                  <a:pt x="1117194" y="4445306"/>
                  <a:pt x="1110153" y="4442959"/>
                </a:cubicBezTo>
                <a:cubicBezTo>
                  <a:pt x="1103112" y="4440612"/>
                  <a:pt x="1098418" y="4435918"/>
                  <a:pt x="1091377" y="4433571"/>
                </a:cubicBezTo>
                <a:cubicBezTo>
                  <a:pt x="1086683" y="4431224"/>
                  <a:pt x="1081988" y="4428877"/>
                  <a:pt x="1077294" y="4426530"/>
                </a:cubicBezTo>
                <a:cubicBezTo>
                  <a:pt x="1072600" y="4424183"/>
                  <a:pt x="1067906" y="4421836"/>
                  <a:pt x="1063212" y="4417142"/>
                </a:cubicBezTo>
                <a:cubicBezTo>
                  <a:pt x="1063212" y="4417142"/>
                  <a:pt x="1063212" y="4417142"/>
                  <a:pt x="1063212" y="4417142"/>
                </a:cubicBezTo>
                <a:cubicBezTo>
                  <a:pt x="1063212" y="4407753"/>
                  <a:pt x="1056171" y="4400712"/>
                  <a:pt x="1049130" y="4398365"/>
                </a:cubicBezTo>
                <a:cubicBezTo>
                  <a:pt x="1051477" y="4398365"/>
                  <a:pt x="1056171" y="4396018"/>
                  <a:pt x="1056171" y="4393671"/>
                </a:cubicBezTo>
                <a:cubicBezTo>
                  <a:pt x="1063212" y="4398365"/>
                  <a:pt x="1072600" y="4403059"/>
                  <a:pt x="1079641" y="4410100"/>
                </a:cubicBezTo>
                <a:cubicBezTo>
                  <a:pt x="1084336" y="4412447"/>
                  <a:pt x="1086683" y="4414794"/>
                  <a:pt x="1091377" y="4417142"/>
                </a:cubicBezTo>
                <a:cubicBezTo>
                  <a:pt x="1100765" y="4424183"/>
                  <a:pt x="1112500" y="4431224"/>
                  <a:pt x="1121888" y="4438265"/>
                </a:cubicBezTo>
                <a:cubicBezTo>
                  <a:pt x="1128929" y="4442959"/>
                  <a:pt x="1135971" y="4447653"/>
                  <a:pt x="1140665" y="4452347"/>
                </a:cubicBezTo>
                <a:cubicBezTo>
                  <a:pt x="1150053" y="4459388"/>
                  <a:pt x="1161788" y="4466429"/>
                  <a:pt x="1171176" y="4471123"/>
                </a:cubicBezTo>
                <a:cubicBezTo>
                  <a:pt x="1175870" y="4473471"/>
                  <a:pt x="1178217" y="4475818"/>
                  <a:pt x="1182911" y="4478165"/>
                </a:cubicBezTo>
                <a:cubicBezTo>
                  <a:pt x="1180564" y="4478165"/>
                  <a:pt x="1180564" y="4478165"/>
                  <a:pt x="1178217" y="4475818"/>
                </a:cubicBezTo>
                <a:cubicBezTo>
                  <a:pt x="1173523" y="4471123"/>
                  <a:pt x="1166482" y="4468777"/>
                  <a:pt x="1161788" y="4466429"/>
                </a:cubicBezTo>
                <a:close/>
                <a:moveTo>
                  <a:pt x="985760" y="4311525"/>
                </a:moveTo>
                <a:cubicBezTo>
                  <a:pt x="990454" y="4309177"/>
                  <a:pt x="995148" y="4306830"/>
                  <a:pt x="999842" y="4304483"/>
                </a:cubicBezTo>
                <a:cubicBezTo>
                  <a:pt x="999842" y="4304483"/>
                  <a:pt x="999842" y="4304483"/>
                  <a:pt x="999842" y="4304483"/>
                </a:cubicBezTo>
                <a:cubicBezTo>
                  <a:pt x="1004536" y="4309177"/>
                  <a:pt x="1009230" y="4311525"/>
                  <a:pt x="1016271" y="4311525"/>
                </a:cubicBezTo>
                <a:cubicBezTo>
                  <a:pt x="1020965" y="4311525"/>
                  <a:pt x="1025659" y="4309177"/>
                  <a:pt x="1030353" y="4306830"/>
                </a:cubicBezTo>
                <a:cubicBezTo>
                  <a:pt x="1039742" y="4316219"/>
                  <a:pt x="1049130" y="4325607"/>
                  <a:pt x="1058518" y="4334995"/>
                </a:cubicBezTo>
                <a:cubicBezTo>
                  <a:pt x="1058518" y="4337342"/>
                  <a:pt x="1058518" y="4337342"/>
                  <a:pt x="1056171" y="4339689"/>
                </a:cubicBezTo>
                <a:cubicBezTo>
                  <a:pt x="1056171" y="4342036"/>
                  <a:pt x="1053824" y="4346730"/>
                  <a:pt x="1053824" y="4349077"/>
                </a:cubicBezTo>
                <a:cubicBezTo>
                  <a:pt x="1053824" y="4351424"/>
                  <a:pt x="1051477" y="4353771"/>
                  <a:pt x="1051477" y="4356118"/>
                </a:cubicBezTo>
                <a:cubicBezTo>
                  <a:pt x="1051477" y="4356118"/>
                  <a:pt x="1051477" y="4358466"/>
                  <a:pt x="1049130" y="4358466"/>
                </a:cubicBezTo>
                <a:cubicBezTo>
                  <a:pt x="1046783" y="4358466"/>
                  <a:pt x="1044436" y="4356118"/>
                  <a:pt x="1042089" y="4356118"/>
                </a:cubicBezTo>
                <a:cubicBezTo>
                  <a:pt x="1035047" y="4356118"/>
                  <a:pt x="1030353" y="4358466"/>
                  <a:pt x="1028006" y="4363160"/>
                </a:cubicBezTo>
                <a:cubicBezTo>
                  <a:pt x="1023312" y="4358466"/>
                  <a:pt x="1016271" y="4353771"/>
                  <a:pt x="1011577" y="4349077"/>
                </a:cubicBezTo>
                <a:cubicBezTo>
                  <a:pt x="999842" y="4339689"/>
                  <a:pt x="988107" y="4330301"/>
                  <a:pt x="978718" y="4320913"/>
                </a:cubicBezTo>
                <a:cubicBezTo>
                  <a:pt x="978718" y="4320913"/>
                  <a:pt x="978718" y="4320913"/>
                  <a:pt x="978718" y="4318565"/>
                </a:cubicBezTo>
                <a:cubicBezTo>
                  <a:pt x="978718" y="4316219"/>
                  <a:pt x="978718" y="4316219"/>
                  <a:pt x="978718" y="4313871"/>
                </a:cubicBezTo>
                <a:cubicBezTo>
                  <a:pt x="981065" y="4313871"/>
                  <a:pt x="983412" y="4311525"/>
                  <a:pt x="983412" y="4311525"/>
                </a:cubicBezTo>
                <a:cubicBezTo>
                  <a:pt x="983412" y="4313871"/>
                  <a:pt x="985760" y="4313871"/>
                  <a:pt x="985760" y="4311525"/>
                </a:cubicBezTo>
                <a:close/>
                <a:moveTo>
                  <a:pt x="955248" y="4259889"/>
                </a:moveTo>
                <a:cubicBezTo>
                  <a:pt x="943513" y="4252848"/>
                  <a:pt x="931777" y="4248154"/>
                  <a:pt x="922389" y="4241113"/>
                </a:cubicBezTo>
                <a:cubicBezTo>
                  <a:pt x="915348" y="4236419"/>
                  <a:pt x="905960" y="4231725"/>
                  <a:pt x="898919" y="4227031"/>
                </a:cubicBezTo>
                <a:cubicBezTo>
                  <a:pt x="887184" y="4219990"/>
                  <a:pt x="875448" y="4212948"/>
                  <a:pt x="863713" y="4205908"/>
                </a:cubicBezTo>
                <a:cubicBezTo>
                  <a:pt x="856672" y="4201213"/>
                  <a:pt x="849631" y="4196519"/>
                  <a:pt x="842590" y="4191825"/>
                </a:cubicBezTo>
                <a:cubicBezTo>
                  <a:pt x="830854" y="4182437"/>
                  <a:pt x="816772" y="4175396"/>
                  <a:pt x="805037" y="4166007"/>
                </a:cubicBezTo>
                <a:cubicBezTo>
                  <a:pt x="805037" y="4166007"/>
                  <a:pt x="802690" y="4166007"/>
                  <a:pt x="802690" y="4163660"/>
                </a:cubicBezTo>
                <a:cubicBezTo>
                  <a:pt x="795649" y="4156619"/>
                  <a:pt x="786261" y="4147231"/>
                  <a:pt x="779219" y="4140190"/>
                </a:cubicBezTo>
                <a:cubicBezTo>
                  <a:pt x="772178" y="4133149"/>
                  <a:pt x="765137" y="4123761"/>
                  <a:pt x="755749" y="4116720"/>
                </a:cubicBezTo>
                <a:cubicBezTo>
                  <a:pt x="746361" y="4107331"/>
                  <a:pt x="736973" y="4097943"/>
                  <a:pt x="729931" y="4088555"/>
                </a:cubicBezTo>
                <a:cubicBezTo>
                  <a:pt x="722890" y="4081514"/>
                  <a:pt x="715849" y="4072125"/>
                  <a:pt x="706461" y="4062737"/>
                </a:cubicBezTo>
                <a:cubicBezTo>
                  <a:pt x="697073" y="4053349"/>
                  <a:pt x="690032" y="4043961"/>
                  <a:pt x="680643" y="4034573"/>
                </a:cubicBezTo>
                <a:cubicBezTo>
                  <a:pt x="673602" y="4025185"/>
                  <a:pt x="666561" y="4018144"/>
                  <a:pt x="659520" y="4008755"/>
                </a:cubicBezTo>
                <a:cubicBezTo>
                  <a:pt x="652479" y="3999367"/>
                  <a:pt x="643091" y="3989979"/>
                  <a:pt x="636050" y="3980591"/>
                </a:cubicBezTo>
                <a:cubicBezTo>
                  <a:pt x="629008" y="3973550"/>
                  <a:pt x="624314" y="3966508"/>
                  <a:pt x="619620" y="3959468"/>
                </a:cubicBezTo>
                <a:cubicBezTo>
                  <a:pt x="619620" y="3959468"/>
                  <a:pt x="619620" y="3959468"/>
                  <a:pt x="621967" y="3957120"/>
                </a:cubicBezTo>
                <a:cubicBezTo>
                  <a:pt x="624314" y="3954773"/>
                  <a:pt x="624314" y="3954773"/>
                  <a:pt x="626661" y="3952426"/>
                </a:cubicBezTo>
                <a:cubicBezTo>
                  <a:pt x="626661" y="3952426"/>
                  <a:pt x="629008" y="3950079"/>
                  <a:pt x="629008" y="3950079"/>
                </a:cubicBezTo>
                <a:cubicBezTo>
                  <a:pt x="631355" y="3947732"/>
                  <a:pt x="631355" y="3947732"/>
                  <a:pt x="633703" y="3945385"/>
                </a:cubicBezTo>
                <a:cubicBezTo>
                  <a:pt x="633703" y="3945385"/>
                  <a:pt x="636050" y="3943038"/>
                  <a:pt x="636050" y="3943038"/>
                </a:cubicBezTo>
                <a:cubicBezTo>
                  <a:pt x="638397" y="3940691"/>
                  <a:pt x="638397" y="3938344"/>
                  <a:pt x="640744" y="3938344"/>
                </a:cubicBezTo>
                <a:cubicBezTo>
                  <a:pt x="640744" y="3938344"/>
                  <a:pt x="643091" y="3935997"/>
                  <a:pt x="643091" y="3935997"/>
                </a:cubicBezTo>
                <a:cubicBezTo>
                  <a:pt x="645438" y="3933650"/>
                  <a:pt x="645438" y="3931303"/>
                  <a:pt x="647785" y="3928956"/>
                </a:cubicBezTo>
                <a:cubicBezTo>
                  <a:pt x="647785" y="3928956"/>
                  <a:pt x="650132" y="3926609"/>
                  <a:pt x="650132" y="3926609"/>
                </a:cubicBezTo>
                <a:cubicBezTo>
                  <a:pt x="652479" y="3924262"/>
                  <a:pt x="652479" y="3921915"/>
                  <a:pt x="654826" y="3919567"/>
                </a:cubicBezTo>
                <a:cubicBezTo>
                  <a:pt x="654826" y="3917221"/>
                  <a:pt x="657173" y="3917221"/>
                  <a:pt x="657173" y="3914873"/>
                </a:cubicBezTo>
                <a:cubicBezTo>
                  <a:pt x="659520" y="3912527"/>
                  <a:pt x="659520" y="3910179"/>
                  <a:pt x="661867" y="3907832"/>
                </a:cubicBezTo>
                <a:cubicBezTo>
                  <a:pt x="661867" y="3905485"/>
                  <a:pt x="664214" y="3905485"/>
                  <a:pt x="664214" y="3903138"/>
                </a:cubicBezTo>
                <a:cubicBezTo>
                  <a:pt x="666561" y="3900791"/>
                  <a:pt x="666561" y="3898444"/>
                  <a:pt x="668908" y="3896097"/>
                </a:cubicBezTo>
                <a:cubicBezTo>
                  <a:pt x="668908" y="3893750"/>
                  <a:pt x="671255" y="3893750"/>
                  <a:pt x="671255" y="3891403"/>
                </a:cubicBezTo>
                <a:cubicBezTo>
                  <a:pt x="673602" y="3889056"/>
                  <a:pt x="673602" y="3886709"/>
                  <a:pt x="675949" y="3882015"/>
                </a:cubicBezTo>
                <a:cubicBezTo>
                  <a:pt x="675949" y="3879668"/>
                  <a:pt x="678296" y="3877321"/>
                  <a:pt x="678296" y="3877321"/>
                </a:cubicBezTo>
                <a:cubicBezTo>
                  <a:pt x="680643" y="3874974"/>
                  <a:pt x="680643" y="3872627"/>
                  <a:pt x="682991" y="3867932"/>
                </a:cubicBezTo>
                <a:cubicBezTo>
                  <a:pt x="682991" y="3865586"/>
                  <a:pt x="685338" y="3863238"/>
                  <a:pt x="685338" y="3860891"/>
                </a:cubicBezTo>
                <a:cubicBezTo>
                  <a:pt x="685338" y="3858544"/>
                  <a:pt x="687685" y="3856197"/>
                  <a:pt x="687685" y="3853850"/>
                </a:cubicBezTo>
                <a:cubicBezTo>
                  <a:pt x="690032" y="3853850"/>
                  <a:pt x="692379" y="3856197"/>
                  <a:pt x="694726" y="3856197"/>
                </a:cubicBezTo>
                <a:cubicBezTo>
                  <a:pt x="699420" y="3856197"/>
                  <a:pt x="701767" y="3856197"/>
                  <a:pt x="704114" y="3853850"/>
                </a:cubicBezTo>
                <a:cubicBezTo>
                  <a:pt x="706461" y="3856197"/>
                  <a:pt x="706461" y="3858544"/>
                  <a:pt x="708808" y="3860891"/>
                </a:cubicBezTo>
                <a:cubicBezTo>
                  <a:pt x="718196" y="3874974"/>
                  <a:pt x="727584" y="3889056"/>
                  <a:pt x="734626" y="3903138"/>
                </a:cubicBezTo>
                <a:cubicBezTo>
                  <a:pt x="746361" y="3921915"/>
                  <a:pt x="758096" y="3940691"/>
                  <a:pt x="769831" y="3959468"/>
                </a:cubicBezTo>
                <a:cubicBezTo>
                  <a:pt x="772178" y="3961814"/>
                  <a:pt x="774525" y="3964162"/>
                  <a:pt x="774525" y="3968856"/>
                </a:cubicBezTo>
                <a:cubicBezTo>
                  <a:pt x="788608" y="3989979"/>
                  <a:pt x="800343" y="4008755"/>
                  <a:pt x="814425" y="4027532"/>
                </a:cubicBezTo>
                <a:cubicBezTo>
                  <a:pt x="816772" y="4032226"/>
                  <a:pt x="821466" y="4036920"/>
                  <a:pt x="823813" y="4041614"/>
                </a:cubicBezTo>
                <a:cubicBezTo>
                  <a:pt x="833201" y="4055696"/>
                  <a:pt x="844937" y="4069779"/>
                  <a:pt x="854325" y="4086208"/>
                </a:cubicBezTo>
                <a:cubicBezTo>
                  <a:pt x="859019" y="4093249"/>
                  <a:pt x="863713" y="4097943"/>
                  <a:pt x="868407" y="4104984"/>
                </a:cubicBezTo>
                <a:cubicBezTo>
                  <a:pt x="877795" y="4116720"/>
                  <a:pt x="887184" y="4130802"/>
                  <a:pt x="896572" y="4142537"/>
                </a:cubicBezTo>
                <a:cubicBezTo>
                  <a:pt x="901266" y="4149578"/>
                  <a:pt x="905960" y="4154272"/>
                  <a:pt x="910654" y="4161313"/>
                </a:cubicBezTo>
                <a:cubicBezTo>
                  <a:pt x="920042" y="4173049"/>
                  <a:pt x="929430" y="4184784"/>
                  <a:pt x="936472" y="4196519"/>
                </a:cubicBezTo>
                <a:cubicBezTo>
                  <a:pt x="941166" y="4203560"/>
                  <a:pt x="945860" y="4208254"/>
                  <a:pt x="950554" y="4215296"/>
                </a:cubicBezTo>
                <a:cubicBezTo>
                  <a:pt x="959942" y="4227031"/>
                  <a:pt x="969330" y="4236419"/>
                  <a:pt x="976371" y="4248154"/>
                </a:cubicBezTo>
                <a:cubicBezTo>
                  <a:pt x="981065" y="4252848"/>
                  <a:pt x="985760" y="4259889"/>
                  <a:pt x="990454" y="4264584"/>
                </a:cubicBezTo>
                <a:cubicBezTo>
                  <a:pt x="995148" y="4269278"/>
                  <a:pt x="999842" y="4276319"/>
                  <a:pt x="1004536" y="4281013"/>
                </a:cubicBezTo>
                <a:cubicBezTo>
                  <a:pt x="1002189" y="4283360"/>
                  <a:pt x="1002189" y="4283360"/>
                  <a:pt x="999842" y="4285707"/>
                </a:cubicBezTo>
                <a:cubicBezTo>
                  <a:pt x="992801" y="4283360"/>
                  <a:pt x="988107" y="4278666"/>
                  <a:pt x="983412" y="4276319"/>
                </a:cubicBezTo>
                <a:cubicBezTo>
                  <a:pt x="971677" y="4269278"/>
                  <a:pt x="964636" y="4264584"/>
                  <a:pt x="955248" y="4259889"/>
                </a:cubicBezTo>
                <a:close/>
                <a:moveTo>
                  <a:pt x="591456" y="3924262"/>
                </a:moveTo>
                <a:cubicBezTo>
                  <a:pt x="584415" y="3914873"/>
                  <a:pt x="577373" y="3905485"/>
                  <a:pt x="570332" y="3896097"/>
                </a:cubicBezTo>
                <a:cubicBezTo>
                  <a:pt x="563291" y="3886709"/>
                  <a:pt x="556250" y="3877321"/>
                  <a:pt x="546862" y="3867932"/>
                </a:cubicBezTo>
                <a:cubicBezTo>
                  <a:pt x="539821" y="3858544"/>
                  <a:pt x="532780" y="3849156"/>
                  <a:pt x="525738" y="3839768"/>
                </a:cubicBezTo>
                <a:cubicBezTo>
                  <a:pt x="518697" y="3830380"/>
                  <a:pt x="511656" y="3820992"/>
                  <a:pt x="504615" y="3809256"/>
                </a:cubicBezTo>
                <a:cubicBezTo>
                  <a:pt x="497574" y="3799868"/>
                  <a:pt x="490533" y="3790480"/>
                  <a:pt x="483492" y="3778745"/>
                </a:cubicBezTo>
                <a:cubicBezTo>
                  <a:pt x="476450" y="3769357"/>
                  <a:pt x="469409" y="3757621"/>
                  <a:pt x="462368" y="3748233"/>
                </a:cubicBezTo>
                <a:cubicBezTo>
                  <a:pt x="455327" y="3738845"/>
                  <a:pt x="448286" y="3727110"/>
                  <a:pt x="443592" y="3717722"/>
                </a:cubicBezTo>
                <a:cubicBezTo>
                  <a:pt x="436551" y="3708333"/>
                  <a:pt x="429509" y="3696598"/>
                  <a:pt x="424815" y="3687210"/>
                </a:cubicBezTo>
                <a:cubicBezTo>
                  <a:pt x="417774" y="3677822"/>
                  <a:pt x="413080" y="3666087"/>
                  <a:pt x="406039" y="3656698"/>
                </a:cubicBezTo>
                <a:cubicBezTo>
                  <a:pt x="398998" y="3647310"/>
                  <a:pt x="394304" y="3635575"/>
                  <a:pt x="387263" y="3626187"/>
                </a:cubicBezTo>
                <a:cubicBezTo>
                  <a:pt x="380222" y="3616799"/>
                  <a:pt x="375527" y="3605063"/>
                  <a:pt x="368486" y="3595675"/>
                </a:cubicBezTo>
                <a:cubicBezTo>
                  <a:pt x="361445" y="3586287"/>
                  <a:pt x="356751" y="3574552"/>
                  <a:pt x="349710" y="3565164"/>
                </a:cubicBezTo>
                <a:cubicBezTo>
                  <a:pt x="342669" y="3553428"/>
                  <a:pt x="337975" y="3544040"/>
                  <a:pt x="333281" y="3532305"/>
                </a:cubicBezTo>
                <a:cubicBezTo>
                  <a:pt x="328587" y="3525264"/>
                  <a:pt x="326239" y="3518223"/>
                  <a:pt x="321545" y="3511182"/>
                </a:cubicBezTo>
                <a:cubicBezTo>
                  <a:pt x="321545" y="3511182"/>
                  <a:pt x="321545" y="3511182"/>
                  <a:pt x="321545" y="3511182"/>
                </a:cubicBezTo>
                <a:cubicBezTo>
                  <a:pt x="323892" y="3515876"/>
                  <a:pt x="328587" y="3520570"/>
                  <a:pt x="330934" y="3525264"/>
                </a:cubicBezTo>
                <a:cubicBezTo>
                  <a:pt x="335628" y="3532305"/>
                  <a:pt x="340322" y="3539346"/>
                  <a:pt x="347363" y="3546387"/>
                </a:cubicBezTo>
                <a:cubicBezTo>
                  <a:pt x="354404" y="3553428"/>
                  <a:pt x="359098" y="3562816"/>
                  <a:pt x="366139" y="3569858"/>
                </a:cubicBezTo>
                <a:cubicBezTo>
                  <a:pt x="370833" y="3576899"/>
                  <a:pt x="377874" y="3583940"/>
                  <a:pt x="382569" y="3588634"/>
                </a:cubicBezTo>
                <a:cubicBezTo>
                  <a:pt x="389610" y="3595675"/>
                  <a:pt x="396651" y="3602716"/>
                  <a:pt x="403692" y="3612105"/>
                </a:cubicBezTo>
                <a:cubicBezTo>
                  <a:pt x="408386" y="3619146"/>
                  <a:pt x="415427" y="3623840"/>
                  <a:pt x="420121" y="3630881"/>
                </a:cubicBezTo>
                <a:cubicBezTo>
                  <a:pt x="427162" y="3637922"/>
                  <a:pt x="434204" y="3644963"/>
                  <a:pt x="443592" y="3652004"/>
                </a:cubicBezTo>
                <a:cubicBezTo>
                  <a:pt x="450633" y="3656698"/>
                  <a:pt x="455327" y="3663740"/>
                  <a:pt x="462368" y="3668434"/>
                </a:cubicBezTo>
                <a:cubicBezTo>
                  <a:pt x="469409" y="3675475"/>
                  <a:pt x="478797" y="3682516"/>
                  <a:pt x="485839" y="3689557"/>
                </a:cubicBezTo>
                <a:cubicBezTo>
                  <a:pt x="492880" y="3694251"/>
                  <a:pt x="497574" y="3698945"/>
                  <a:pt x="504615" y="3705986"/>
                </a:cubicBezTo>
                <a:cubicBezTo>
                  <a:pt x="514003" y="3713028"/>
                  <a:pt x="523391" y="3720068"/>
                  <a:pt x="530433" y="3727110"/>
                </a:cubicBezTo>
                <a:cubicBezTo>
                  <a:pt x="537474" y="3731804"/>
                  <a:pt x="542168" y="3736498"/>
                  <a:pt x="549209" y="3741192"/>
                </a:cubicBezTo>
                <a:cubicBezTo>
                  <a:pt x="558597" y="3748233"/>
                  <a:pt x="570332" y="3755274"/>
                  <a:pt x="582068" y="3762315"/>
                </a:cubicBezTo>
                <a:cubicBezTo>
                  <a:pt x="586762" y="3764663"/>
                  <a:pt x="591456" y="3769357"/>
                  <a:pt x="596150" y="3771704"/>
                </a:cubicBezTo>
                <a:cubicBezTo>
                  <a:pt x="612579" y="3781092"/>
                  <a:pt x="626661" y="3790480"/>
                  <a:pt x="643091" y="3799868"/>
                </a:cubicBezTo>
                <a:cubicBezTo>
                  <a:pt x="647785" y="3802215"/>
                  <a:pt x="652479" y="3804562"/>
                  <a:pt x="657173" y="3806909"/>
                </a:cubicBezTo>
                <a:cubicBezTo>
                  <a:pt x="661867" y="3811604"/>
                  <a:pt x="664214" y="3813950"/>
                  <a:pt x="668908" y="3818645"/>
                </a:cubicBezTo>
                <a:cubicBezTo>
                  <a:pt x="666561" y="3823339"/>
                  <a:pt x="664214" y="3825686"/>
                  <a:pt x="664214" y="3832727"/>
                </a:cubicBezTo>
                <a:cubicBezTo>
                  <a:pt x="664214" y="3842115"/>
                  <a:pt x="668908" y="3849156"/>
                  <a:pt x="675949" y="3851503"/>
                </a:cubicBezTo>
                <a:cubicBezTo>
                  <a:pt x="675949" y="3853850"/>
                  <a:pt x="673602" y="3856197"/>
                  <a:pt x="673602" y="3858544"/>
                </a:cubicBezTo>
                <a:cubicBezTo>
                  <a:pt x="673602" y="3860891"/>
                  <a:pt x="671255" y="3863238"/>
                  <a:pt x="671255" y="3865586"/>
                </a:cubicBezTo>
                <a:cubicBezTo>
                  <a:pt x="668908" y="3867932"/>
                  <a:pt x="668908" y="3870280"/>
                  <a:pt x="666561" y="3872627"/>
                </a:cubicBezTo>
                <a:cubicBezTo>
                  <a:pt x="666561" y="3874974"/>
                  <a:pt x="664214" y="3877321"/>
                  <a:pt x="664214" y="3879668"/>
                </a:cubicBezTo>
                <a:cubicBezTo>
                  <a:pt x="664214" y="3882015"/>
                  <a:pt x="661867" y="3884362"/>
                  <a:pt x="661867" y="3886709"/>
                </a:cubicBezTo>
                <a:cubicBezTo>
                  <a:pt x="661867" y="3889056"/>
                  <a:pt x="659520" y="3891403"/>
                  <a:pt x="659520" y="3893750"/>
                </a:cubicBezTo>
                <a:cubicBezTo>
                  <a:pt x="659520" y="3896097"/>
                  <a:pt x="657173" y="3898444"/>
                  <a:pt x="657173" y="3900791"/>
                </a:cubicBezTo>
                <a:cubicBezTo>
                  <a:pt x="657173" y="3903138"/>
                  <a:pt x="654826" y="3905485"/>
                  <a:pt x="654826" y="3907832"/>
                </a:cubicBezTo>
                <a:cubicBezTo>
                  <a:pt x="654826" y="3910179"/>
                  <a:pt x="652479" y="3912527"/>
                  <a:pt x="652479" y="3912527"/>
                </a:cubicBezTo>
                <a:cubicBezTo>
                  <a:pt x="652479" y="3914873"/>
                  <a:pt x="650132" y="3917221"/>
                  <a:pt x="650132" y="3919567"/>
                </a:cubicBezTo>
                <a:cubicBezTo>
                  <a:pt x="650132" y="3921915"/>
                  <a:pt x="647785" y="3921915"/>
                  <a:pt x="647785" y="3924262"/>
                </a:cubicBezTo>
                <a:cubicBezTo>
                  <a:pt x="645438" y="3926609"/>
                  <a:pt x="645438" y="3928956"/>
                  <a:pt x="645438" y="3928956"/>
                </a:cubicBezTo>
                <a:cubicBezTo>
                  <a:pt x="645438" y="3931303"/>
                  <a:pt x="643091" y="3931303"/>
                  <a:pt x="643091" y="3933650"/>
                </a:cubicBezTo>
                <a:cubicBezTo>
                  <a:pt x="640744" y="3935997"/>
                  <a:pt x="640744" y="3935997"/>
                  <a:pt x="638397" y="3938344"/>
                </a:cubicBezTo>
                <a:cubicBezTo>
                  <a:pt x="638397" y="3940691"/>
                  <a:pt x="636050" y="3940691"/>
                  <a:pt x="636050" y="3940691"/>
                </a:cubicBezTo>
                <a:cubicBezTo>
                  <a:pt x="633703" y="3943038"/>
                  <a:pt x="633703" y="3943038"/>
                  <a:pt x="631355" y="3945385"/>
                </a:cubicBezTo>
                <a:cubicBezTo>
                  <a:pt x="631355" y="3945385"/>
                  <a:pt x="629008" y="3947732"/>
                  <a:pt x="629008" y="3947732"/>
                </a:cubicBezTo>
                <a:cubicBezTo>
                  <a:pt x="626661" y="3950079"/>
                  <a:pt x="626661" y="3950079"/>
                  <a:pt x="624314" y="3952426"/>
                </a:cubicBezTo>
                <a:cubicBezTo>
                  <a:pt x="624314" y="3952426"/>
                  <a:pt x="621967" y="3954773"/>
                  <a:pt x="621967" y="3954773"/>
                </a:cubicBezTo>
                <a:cubicBezTo>
                  <a:pt x="621967" y="3954773"/>
                  <a:pt x="619620" y="3957120"/>
                  <a:pt x="619620" y="3957120"/>
                </a:cubicBezTo>
                <a:cubicBezTo>
                  <a:pt x="619620" y="3954773"/>
                  <a:pt x="617273" y="3954773"/>
                  <a:pt x="617273" y="3952426"/>
                </a:cubicBezTo>
                <a:cubicBezTo>
                  <a:pt x="607885" y="3943038"/>
                  <a:pt x="598497" y="3933650"/>
                  <a:pt x="591456" y="3924262"/>
                </a:cubicBezTo>
                <a:close/>
                <a:moveTo>
                  <a:pt x="274604" y="3400870"/>
                </a:moveTo>
                <a:cubicBezTo>
                  <a:pt x="267563" y="3384441"/>
                  <a:pt x="260522" y="3370359"/>
                  <a:pt x="255828" y="3353929"/>
                </a:cubicBezTo>
                <a:cubicBezTo>
                  <a:pt x="251134" y="3344541"/>
                  <a:pt x="248787" y="3335153"/>
                  <a:pt x="244093" y="3323418"/>
                </a:cubicBezTo>
                <a:cubicBezTo>
                  <a:pt x="239399" y="3309335"/>
                  <a:pt x="232358" y="3295253"/>
                  <a:pt x="227664" y="3281171"/>
                </a:cubicBezTo>
                <a:cubicBezTo>
                  <a:pt x="222969" y="3269436"/>
                  <a:pt x="220622" y="3260048"/>
                  <a:pt x="215928" y="3248312"/>
                </a:cubicBezTo>
                <a:cubicBezTo>
                  <a:pt x="211234" y="3234230"/>
                  <a:pt x="206540" y="3220148"/>
                  <a:pt x="201846" y="3208413"/>
                </a:cubicBezTo>
                <a:cubicBezTo>
                  <a:pt x="199499" y="3201371"/>
                  <a:pt x="197152" y="3191983"/>
                  <a:pt x="192458" y="3184942"/>
                </a:cubicBezTo>
                <a:cubicBezTo>
                  <a:pt x="192458" y="3184942"/>
                  <a:pt x="192458" y="3187289"/>
                  <a:pt x="192458" y="3187289"/>
                </a:cubicBezTo>
                <a:cubicBezTo>
                  <a:pt x="197152" y="3194330"/>
                  <a:pt x="199499" y="3203718"/>
                  <a:pt x="204193" y="3210759"/>
                </a:cubicBezTo>
                <a:cubicBezTo>
                  <a:pt x="208887" y="3220148"/>
                  <a:pt x="213581" y="3229536"/>
                  <a:pt x="218275" y="3236577"/>
                </a:cubicBezTo>
                <a:cubicBezTo>
                  <a:pt x="222969" y="3243618"/>
                  <a:pt x="227664" y="3253006"/>
                  <a:pt x="232358" y="3260048"/>
                </a:cubicBezTo>
                <a:cubicBezTo>
                  <a:pt x="237052" y="3269436"/>
                  <a:pt x="241746" y="3278824"/>
                  <a:pt x="248787" y="3288212"/>
                </a:cubicBezTo>
                <a:cubicBezTo>
                  <a:pt x="253481" y="3295253"/>
                  <a:pt x="258175" y="3304641"/>
                  <a:pt x="262869" y="3311683"/>
                </a:cubicBezTo>
                <a:cubicBezTo>
                  <a:pt x="267563" y="3321071"/>
                  <a:pt x="274604" y="3330459"/>
                  <a:pt x="279299" y="3339847"/>
                </a:cubicBezTo>
                <a:cubicBezTo>
                  <a:pt x="283993" y="3346888"/>
                  <a:pt x="288687" y="3356276"/>
                  <a:pt x="293381" y="3363318"/>
                </a:cubicBezTo>
                <a:cubicBezTo>
                  <a:pt x="298075" y="3372706"/>
                  <a:pt x="305116" y="3382094"/>
                  <a:pt x="312157" y="3391482"/>
                </a:cubicBezTo>
                <a:cubicBezTo>
                  <a:pt x="316851" y="3398523"/>
                  <a:pt x="321545" y="3405564"/>
                  <a:pt x="326239" y="3412606"/>
                </a:cubicBezTo>
                <a:cubicBezTo>
                  <a:pt x="333281" y="3421994"/>
                  <a:pt x="337975" y="3431382"/>
                  <a:pt x="345016" y="3440770"/>
                </a:cubicBezTo>
                <a:cubicBezTo>
                  <a:pt x="349710" y="3447811"/>
                  <a:pt x="354404" y="3454853"/>
                  <a:pt x="359098" y="3461893"/>
                </a:cubicBezTo>
                <a:cubicBezTo>
                  <a:pt x="366139" y="3471282"/>
                  <a:pt x="373180" y="3480670"/>
                  <a:pt x="380222" y="3490058"/>
                </a:cubicBezTo>
                <a:cubicBezTo>
                  <a:pt x="384916" y="3497099"/>
                  <a:pt x="389610" y="3504140"/>
                  <a:pt x="396651" y="3511182"/>
                </a:cubicBezTo>
                <a:cubicBezTo>
                  <a:pt x="403692" y="3520570"/>
                  <a:pt x="410733" y="3529958"/>
                  <a:pt x="417774" y="3539346"/>
                </a:cubicBezTo>
                <a:cubicBezTo>
                  <a:pt x="422468" y="3546387"/>
                  <a:pt x="427162" y="3553428"/>
                  <a:pt x="434204" y="3560470"/>
                </a:cubicBezTo>
                <a:cubicBezTo>
                  <a:pt x="441245" y="3569858"/>
                  <a:pt x="450633" y="3579246"/>
                  <a:pt x="457674" y="3588634"/>
                </a:cubicBezTo>
                <a:cubicBezTo>
                  <a:pt x="462368" y="3595675"/>
                  <a:pt x="469409" y="3602716"/>
                  <a:pt x="474103" y="3607411"/>
                </a:cubicBezTo>
                <a:cubicBezTo>
                  <a:pt x="481145" y="3616799"/>
                  <a:pt x="490533" y="3626187"/>
                  <a:pt x="497574" y="3635575"/>
                </a:cubicBezTo>
                <a:cubicBezTo>
                  <a:pt x="502268" y="3642616"/>
                  <a:pt x="509309" y="3647310"/>
                  <a:pt x="514003" y="3654351"/>
                </a:cubicBezTo>
                <a:cubicBezTo>
                  <a:pt x="523391" y="3663740"/>
                  <a:pt x="532780" y="3673128"/>
                  <a:pt x="539821" y="3682516"/>
                </a:cubicBezTo>
                <a:cubicBezTo>
                  <a:pt x="544515" y="3687210"/>
                  <a:pt x="549209" y="3694251"/>
                  <a:pt x="556250" y="3698945"/>
                </a:cubicBezTo>
                <a:cubicBezTo>
                  <a:pt x="565638" y="3708333"/>
                  <a:pt x="575026" y="3720068"/>
                  <a:pt x="586762" y="3729457"/>
                </a:cubicBezTo>
                <a:cubicBezTo>
                  <a:pt x="591456" y="3734151"/>
                  <a:pt x="596150" y="3738845"/>
                  <a:pt x="600844" y="3743539"/>
                </a:cubicBezTo>
                <a:cubicBezTo>
                  <a:pt x="612579" y="3755274"/>
                  <a:pt x="626661" y="3769357"/>
                  <a:pt x="638397" y="3781092"/>
                </a:cubicBezTo>
                <a:cubicBezTo>
                  <a:pt x="640744" y="3783439"/>
                  <a:pt x="643091" y="3785786"/>
                  <a:pt x="645438" y="3788133"/>
                </a:cubicBezTo>
                <a:cubicBezTo>
                  <a:pt x="650132" y="3792827"/>
                  <a:pt x="654826" y="3797521"/>
                  <a:pt x="659520" y="3802215"/>
                </a:cubicBezTo>
                <a:cubicBezTo>
                  <a:pt x="532780" y="3731804"/>
                  <a:pt x="417774" y="3633228"/>
                  <a:pt x="330934" y="3511182"/>
                </a:cubicBezTo>
                <a:cubicBezTo>
                  <a:pt x="335628" y="3506487"/>
                  <a:pt x="337975" y="3501793"/>
                  <a:pt x="337975" y="3494752"/>
                </a:cubicBezTo>
                <a:cubicBezTo>
                  <a:pt x="337975" y="3483017"/>
                  <a:pt x="328587" y="3473629"/>
                  <a:pt x="316851" y="3473629"/>
                </a:cubicBezTo>
                <a:cubicBezTo>
                  <a:pt x="314504" y="3473629"/>
                  <a:pt x="312157" y="3473629"/>
                  <a:pt x="309810" y="3475976"/>
                </a:cubicBezTo>
                <a:cubicBezTo>
                  <a:pt x="302769" y="3459547"/>
                  <a:pt x="293381" y="3440770"/>
                  <a:pt x="286340" y="3424341"/>
                </a:cubicBezTo>
                <a:cubicBezTo>
                  <a:pt x="279299" y="3417300"/>
                  <a:pt x="276951" y="3410258"/>
                  <a:pt x="274604" y="3400870"/>
                </a:cubicBezTo>
                <a:close/>
                <a:moveTo>
                  <a:pt x="166640" y="3130960"/>
                </a:moveTo>
                <a:cubicBezTo>
                  <a:pt x="161946" y="3121572"/>
                  <a:pt x="157252" y="3112184"/>
                  <a:pt x="154905" y="3102796"/>
                </a:cubicBezTo>
                <a:cubicBezTo>
                  <a:pt x="152558" y="3095754"/>
                  <a:pt x="147864" y="3086366"/>
                  <a:pt x="145517" y="3079325"/>
                </a:cubicBezTo>
                <a:cubicBezTo>
                  <a:pt x="143170" y="3074631"/>
                  <a:pt x="140823" y="3069937"/>
                  <a:pt x="138476" y="3065243"/>
                </a:cubicBezTo>
                <a:cubicBezTo>
                  <a:pt x="138476" y="3065243"/>
                  <a:pt x="138476" y="3065243"/>
                  <a:pt x="138476" y="3065243"/>
                </a:cubicBezTo>
                <a:cubicBezTo>
                  <a:pt x="138476" y="3067590"/>
                  <a:pt x="140823" y="3067590"/>
                  <a:pt x="140823" y="3069937"/>
                </a:cubicBezTo>
                <a:cubicBezTo>
                  <a:pt x="143170" y="3074631"/>
                  <a:pt x="145517" y="3079325"/>
                  <a:pt x="150211" y="3084019"/>
                </a:cubicBezTo>
                <a:cubicBezTo>
                  <a:pt x="152558" y="3088713"/>
                  <a:pt x="154905" y="3091060"/>
                  <a:pt x="157252" y="3095754"/>
                </a:cubicBezTo>
                <a:cubicBezTo>
                  <a:pt x="161946" y="3107490"/>
                  <a:pt x="164293" y="3119225"/>
                  <a:pt x="168987" y="3130960"/>
                </a:cubicBezTo>
                <a:cubicBezTo>
                  <a:pt x="168987" y="3130960"/>
                  <a:pt x="168987" y="3130960"/>
                  <a:pt x="168987" y="3133307"/>
                </a:cubicBezTo>
                <a:cubicBezTo>
                  <a:pt x="171334" y="3142695"/>
                  <a:pt x="176028" y="3154431"/>
                  <a:pt x="178376" y="3163819"/>
                </a:cubicBezTo>
                <a:cubicBezTo>
                  <a:pt x="178376" y="3161472"/>
                  <a:pt x="176028" y="3161472"/>
                  <a:pt x="176028" y="3159125"/>
                </a:cubicBezTo>
                <a:cubicBezTo>
                  <a:pt x="173681" y="3147389"/>
                  <a:pt x="171334" y="3138001"/>
                  <a:pt x="166640" y="3130960"/>
                </a:cubicBezTo>
                <a:close/>
                <a:moveTo>
                  <a:pt x="82147" y="2912685"/>
                </a:moveTo>
                <a:cubicBezTo>
                  <a:pt x="79800" y="2907991"/>
                  <a:pt x="79800" y="2900949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3397"/>
                  <a:pt x="68064" y="2858703"/>
                  <a:pt x="68064" y="2856356"/>
                </a:cubicBezTo>
                <a:cubicBezTo>
                  <a:pt x="68064" y="2856356"/>
                  <a:pt x="68064" y="2856356"/>
                  <a:pt x="68064" y="2856356"/>
                </a:cubicBezTo>
                <a:cubicBezTo>
                  <a:pt x="68064" y="2858703"/>
                  <a:pt x="70411" y="2861050"/>
                  <a:pt x="70411" y="2865744"/>
                </a:cubicBezTo>
                <a:cubicBezTo>
                  <a:pt x="72758" y="2875132"/>
                  <a:pt x="75105" y="2884520"/>
                  <a:pt x="77453" y="2893908"/>
                </a:cubicBezTo>
                <a:cubicBezTo>
                  <a:pt x="79800" y="2900949"/>
                  <a:pt x="79800" y="2905643"/>
                  <a:pt x="82147" y="2912685"/>
                </a:cubicBezTo>
                <a:cubicBezTo>
                  <a:pt x="84494" y="2922073"/>
                  <a:pt x="86841" y="2931461"/>
                  <a:pt x="91535" y="2940849"/>
                </a:cubicBezTo>
                <a:cubicBezTo>
                  <a:pt x="91535" y="2945543"/>
                  <a:pt x="93882" y="2947890"/>
                  <a:pt x="93882" y="2950237"/>
                </a:cubicBezTo>
                <a:cubicBezTo>
                  <a:pt x="93882" y="2947890"/>
                  <a:pt x="91535" y="2945543"/>
                  <a:pt x="91535" y="2943196"/>
                </a:cubicBezTo>
                <a:cubicBezTo>
                  <a:pt x="86841" y="2933808"/>
                  <a:pt x="84494" y="2924420"/>
                  <a:pt x="82147" y="2912685"/>
                </a:cubicBezTo>
                <a:close/>
                <a:moveTo>
                  <a:pt x="44594" y="2774209"/>
                </a:moveTo>
                <a:cubicBezTo>
                  <a:pt x="44594" y="2774209"/>
                  <a:pt x="44594" y="2774209"/>
                  <a:pt x="44594" y="2774209"/>
                </a:cubicBezTo>
                <a:cubicBezTo>
                  <a:pt x="46941" y="2788291"/>
                  <a:pt x="49288" y="2802374"/>
                  <a:pt x="53982" y="2818803"/>
                </a:cubicBezTo>
                <a:cubicBezTo>
                  <a:pt x="53982" y="2823497"/>
                  <a:pt x="56329" y="2825844"/>
                  <a:pt x="56329" y="2830538"/>
                </a:cubicBezTo>
                <a:cubicBezTo>
                  <a:pt x="56329" y="2832885"/>
                  <a:pt x="58676" y="2835232"/>
                  <a:pt x="58676" y="2837579"/>
                </a:cubicBezTo>
                <a:cubicBezTo>
                  <a:pt x="56329" y="2832885"/>
                  <a:pt x="56329" y="2828191"/>
                  <a:pt x="53982" y="2825844"/>
                </a:cubicBezTo>
                <a:cubicBezTo>
                  <a:pt x="53982" y="2825844"/>
                  <a:pt x="53982" y="2823497"/>
                  <a:pt x="53982" y="2823497"/>
                </a:cubicBezTo>
                <a:cubicBezTo>
                  <a:pt x="53982" y="2818803"/>
                  <a:pt x="51635" y="2814109"/>
                  <a:pt x="51635" y="2809415"/>
                </a:cubicBezTo>
                <a:cubicBezTo>
                  <a:pt x="51635" y="2807068"/>
                  <a:pt x="51635" y="2802374"/>
                  <a:pt x="49288" y="2800026"/>
                </a:cubicBezTo>
                <a:cubicBezTo>
                  <a:pt x="46941" y="2790638"/>
                  <a:pt x="46941" y="2783597"/>
                  <a:pt x="44594" y="2774209"/>
                </a:cubicBezTo>
                <a:close/>
                <a:moveTo>
                  <a:pt x="25818" y="2323576"/>
                </a:moveTo>
                <a:cubicBezTo>
                  <a:pt x="25818" y="2321229"/>
                  <a:pt x="25818" y="2318882"/>
                  <a:pt x="25818" y="2316535"/>
                </a:cubicBezTo>
                <a:cubicBezTo>
                  <a:pt x="30512" y="2316535"/>
                  <a:pt x="35206" y="2314188"/>
                  <a:pt x="37553" y="2311841"/>
                </a:cubicBezTo>
                <a:lnTo>
                  <a:pt x="37553" y="2311841"/>
                </a:lnTo>
                <a:cubicBezTo>
                  <a:pt x="37553" y="2314188"/>
                  <a:pt x="39900" y="2316535"/>
                  <a:pt x="39900" y="2318882"/>
                </a:cubicBezTo>
                <a:cubicBezTo>
                  <a:pt x="39900" y="2321229"/>
                  <a:pt x="42247" y="2321229"/>
                  <a:pt x="42247" y="2323576"/>
                </a:cubicBezTo>
                <a:cubicBezTo>
                  <a:pt x="42247" y="2325923"/>
                  <a:pt x="44594" y="2330617"/>
                  <a:pt x="44594" y="2332964"/>
                </a:cubicBezTo>
                <a:cubicBezTo>
                  <a:pt x="46941" y="2337658"/>
                  <a:pt x="46941" y="2340005"/>
                  <a:pt x="46941" y="2342352"/>
                </a:cubicBezTo>
                <a:cubicBezTo>
                  <a:pt x="46941" y="2347047"/>
                  <a:pt x="49288" y="2351741"/>
                  <a:pt x="49288" y="2354088"/>
                </a:cubicBezTo>
                <a:cubicBezTo>
                  <a:pt x="49288" y="2356435"/>
                  <a:pt x="49288" y="2358782"/>
                  <a:pt x="49288" y="2361129"/>
                </a:cubicBezTo>
                <a:cubicBezTo>
                  <a:pt x="49288" y="2365823"/>
                  <a:pt x="51635" y="2372864"/>
                  <a:pt x="51635" y="2377558"/>
                </a:cubicBezTo>
                <a:cubicBezTo>
                  <a:pt x="51635" y="2379905"/>
                  <a:pt x="51635" y="2382252"/>
                  <a:pt x="51635" y="2384599"/>
                </a:cubicBezTo>
                <a:cubicBezTo>
                  <a:pt x="51635" y="2391640"/>
                  <a:pt x="53982" y="2398681"/>
                  <a:pt x="53982" y="2405723"/>
                </a:cubicBezTo>
                <a:cubicBezTo>
                  <a:pt x="53982" y="2405723"/>
                  <a:pt x="53982" y="2408070"/>
                  <a:pt x="53982" y="2408070"/>
                </a:cubicBezTo>
                <a:cubicBezTo>
                  <a:pt x="53982" y="2417458"/>
                  <a:pt x="56329" y="2426846"/>
                  <a:pt x="56329" y="2436234"/>
                </a:cubicBezTo>
                <a:cubicBezTo>
                  <a:pt x="56329" y="2447969"/>
                  <a:pt x="58676" y="2459705"/>
                  <a:pt x="58676" y="2471440"/>
                </a:cubicBezTo>
                <a:cubicBezTo>
                  <a:pt x="58676" y="2473787"/>
                  <a:pt x="58676" y="2473787"/>
                  <a:pt x="58676" y="2476134"/>
                </a:cubicBezTo>
                <a:cubicBezTo>
                  <a:pt x="58676" y="2487869"/>
                  <a:pt x="61023" y="2501952"/>
                  <a:pt x="63370" y="2516034"/>
                </a:cubicBezTo>
                <a:cubicBezTo>
                  <a:pt x="63370" y="2516034"/>
                  <a:pt x="63370" y="2518381"/>
                  <a:pt x="63370" y="2518381"/>
                </a:cubicBezTo>
                <a:cubicBezTo>
                  <a:pt x="65717" y="2532463"/>
                  <a:pt x="65717" y="2546545"/>
                  <a:pt x="68064" y="2562975"/>
                </a:cubicBezTo>
                <a:cubicBezTo>
                  <a:pt x="68064" y="2562975"/>
                  <a:pt x="68064" y="2562975"/>
                  <a:pt x="68064" y="2562975"/>
                </a:cubicBezTo>
                <a:cubicBezTo>
                  <a:pt x="70411" y="2572363"/>
                  <a:pt x="70411" y="2581751"/>
                  <a:pt x="72758" y="2591139"/>
                </a:cubicBezTo>
                <a:cubicBezTo>
                  <a:pt x="63370" y="2593486"/>
                  <a:pt x="58676" y="2600527"/>
                  <a:pt x="56329" y="2607569"/>
                </a:cubicBezTo>
                <a:cubicBezTo>
                  <a:pt x="53982" y="2607569"/>
                  <a:pt x="51635" y="2605222"/>
                  <a:pt x="49288" y="2605222"/>
                </a:cubicBezTo>
                <a:cubicBezTo>
                  <a:pt x="51635" y="2602875"/>
                  <a:pt x="53982" y="2598180"/>
                  <a:pt x="53982" y="2593486"/>
                </a:cubicBezTo>
                <a:cubicBezTo>
                  <a:pt x="53982" y="2586445"/>
                  <a:pt x="49288" y="2579404"/>
                  <a:pt x="44594" y="2577057"/>
                </a:cubicBezTo>
                <a:cubicBezTo>
                  <a:pt x="44594" y="2577057"/>
                  <a:pt x="44594" y="2577057"/>
                  <a:pt x="44594" y="2574710"/>
                </a:cubicBezTo>
                <a:cubicBezTo>
                  <a:pt x="44594" y="2570016"/>
                  <a:pt x="42247" y="2567669"/>
                  <a:pt x="42247" y="2565322"/>
                </a:cubicBezTo>
                <a:cubicBezTo>
                  <a:pt x="42247" y="2565322"/>
                  <a:pt x="42247" y="2562975"/>
                  <a:pt x="42247" y="2562975"/>
                </a:cubicBezTo>
                <a:cubicBezTo>
                  <a:pt x="42247" y="2555934"/>
                  <a:pt x="37553" y="2548892"/>
                  <a:pt x="32859" y="2546545"/>
                </a:cubicBezTo>
                <a:cubicBezTo>
                  <a:pt x="32859" y="2546545"/>
                  <a:pt x="32859" y="2544198"/>
                  <a:pt x="32859" y="2544198"/>
                </a:cubicBezTo>
                <a:cubicBezTo>
                  <a:pt x="39900" y="2541851"/>
                  <a:pt x="42247" y="2534810"/>
                  <a:pt x="42247" y="2527769"/>
                </a:cubicBezTo>
                <a:cubicBezTo>
                  <a:pt x="42247" y="2518381"/>
                  <a:pt x="37553" y="2511340"/>
                  <a:pt x="30512" y="2508993"/>
                </a:cubicBezTo>
                <a:cubicBezTo>
                  <a:pt x="30512" y="2506646"/>
                  <a:pt x="30512" y="2504299"/>
                  <a:pt x="30512" y="2501952"/>
                </a:cubicBezTo>
                <a:cubicBezTo>
                  <a:pt x="37553" y="2499605"/>
                  <a:pt x="42247" y="2492563"/>
                  <a:pt x="42247" y="2483175"/>
                </a:cubicBezTo>
                <a:cubicBezTo>
                  <a:pt x="42247" y="2478481"/>
                  <a:pt x="39900" y="2473787"/>
                  <a:pt x="37553" y="2469093"/>
                </a:cubicBezTo>
                <a:cubicBezTo>
                  <a:pt x="37553" y="2469093"/>
                  <a:pt x="37553" y="2466746"/>
                  <a:pt x="37553" y="2466746"/>
                </a:cubicBezTo>
                <a:cubicBezTo>
                  <a:pt x="42247" y="2462052"/>
                  <a:pt x="44594" y="2457358"/>
                  <a:pt x="44594" y="2452664"/>
                </a:cubicBezTo>
                <a:cubicBezTo>
                  <a:pt x="44594" y="2443275"/>
                  <a:pt x="37553" y="2433887"/>
                  <a:pt x="28165" y="2433887"/>
                </a:cubicBezTo>
                <a:cubicBezTo>
                  <a:pt x="28165" y="2408070"/>
                  <a:pt x="25818" y="2384599"/>
                  <a:pt x="25818" y="2363476"/>
                </a:cubicBezTo>
                <a:cubicBezTo>
                  <a:pt x="35206" y="2361129"/>
                  <a:pt x="39900" y="2354088"/>
                  <a:pt x="39900" y="2344700"/>
                </a:cubicBezTo>
                <a:cubicBezTo>
                  <a:pt x="42247" y="2332964"/>
                  <a:pt x="35206" y="2325923"/>
                  <a:pt x="25818" y="2323576"/>
                </a:cubicBezTo>
                <a:close/>
                <a:moveTo>
                  <a:pt x="35206" y="2274288"/>
                </a:moveTo>
                <a:cubicBezTo>
                  <a:pt x="35206" y="2274288"/>
                  <a:pt x="37553" y="2271941"/>
                  <a:pt x="37553" y="2271941"/>
                </a:cubicBezTo>
                <a:cubicBezTo>
                  <a:pt x="37553" y="2271941"/>
                  <a:pt x="39900" y="2269594"/>
                  <a:pt x="39900" y="2269594"/>
                </a:cubicBezTo>
                <a:cubicBezTo>
                  <a:pt x="39900" y="2269594"/>
                  <a:pt x="42247" y="2267247"/>
                  <a:pt x="42247" y="2267247"/>
                </a:cubicBezTo>
                <a:cubicBezTo>
                  <a:pt x="42247" y="2267247"/>
                  <a:pt x="44594" y="2264900"/>
                  <a:pt x="44594" y="2264900"/>
                </a:cubicBezTo>
                <a:cubicBezTo>
                  <a:pt x="44594" y="2264900"/>
                  <a:pt x="46941" y="2262553"/>
                  <a:pt x="46941" y="2262553"/>
                </a:cubicBezTo>
                <a:cubicBezTo>
                  <a:pt x="46941" y="2262553"/>
                  <a:pt x="49288" y="2262553"/>
                  <a:pt x="49288" y="2260206"/>
                </a:cubicBezTo>
                <a:cubicBezTo>
                  <a:pt x="51635" y="2260206"/>
                  <a:pt x="51635" y="2260206"/>
                  <a:pt x="53982" y="2257859"/>
                </a:cubicBezTo>
                <a:cubicBezTo>
                  <a:pt x="53982" y="2257859"/>
                  <a:pt x="56329" y="2257859"/>
                  <a:pt x="56329" y="2257859"/>
                </a:cubicBezTo>
                <a:cubicBezTo>
                  <a:pt x="58676" y="2257859"/>
                  <a:pt x="61023" y="2257859"/>
                  <a:pt x="63370" y="2257859"/>
                </a:cubicBezTo>
                <a:cubicBezTo>
                  <a:pt x="68064" y="2257859"/>
                  <a:pt x="70411" y="2257859"/>
                  <a:pt x="75105" y="2260206"/>
                </a:cubicBezTo>
                <a:cubicBezTo>
                  <a:pt x="72758" y="2262553"/>
                  <a:pt x="70411" y="2267247"/>
                  <a:pt x="70411" y="2269594"/>
                </a:cubicBezTo>
                <a:cubicBezTo>
                  <a:pt x="70411" y="2281329"/>
                  <a:pt x="79800" y="2290717"/>
                  <a:pt x="91535" y="2290717"/>
                </a:cubicBezTo>
                <a:cubicBezTo>
                  <a:pt x="96229" y="2290717"/>
                  <a:pt x="100923" y="2288370"/>
                  <a:pt x="105617" y="2286023"/>
                </a:cubicBezTo>
                <a:cubicBezTo>
                  <a:pt x="105617" y="2288370"/>
                  <a:pt x="107964" y="2288370"/>
                  <a:pt x="107964" y="2288370"/>
                </a:cubicBezTo>
                <a:cubicBezTo>
                  <a:pt x="107964" y="2288370"/>
                  <a:pt x="110311" y="2290717"/>
                  <a:pt x="110311" y="2290717"/>
                </a:cubicBezTo>
                <a:cubicBezTo>
                  <a:pt x="115005" y="2295411"/>
                  <a:pt x="119699" y="2302453"/>
                  <a:pt x="124393" y="2309494"/>
                </a:cubicBezTo>
                <a:cubicBezTo>
                  <a:pt x="124393" y="2309494"/>
                  <a:pt x="126741" y="2311841"/>
                  <a:pt x="126741" y="2314188"/>
                </a:cubicBezTo>
                <a:cubicBezTo>
                  <a:pt x="131435" y="2321229"/>
                  <a:pt x="136129" y="2328270"/>
                  <a:pt x="140823" y="2335311"/>
                </a:cubicBezTo>
                <a:cubicBezTo>
                  <a:pt x="140823" y="2335311"/>
                  <a:pt x="143170" y="2337658"/>
                  <a:pt x="143170" y="2337658"/>
                </a:cubicBezTo>
                <a:cubicBezTo>
                  <a:pt x="147864" y="2344700"/>
                  <a:pt x="152558" y="2354088"/>
                  <a:pt x="159599" y="2361129"/>
                </a:cubicBezTo>
                <a:cubicBezTo>
                  <a:pt x="161946" y="2363476"/>
                  <a:pt x="161946" y="2365823"/>
                  <a:pt x="164293" y="2368170"/>
                </a:cubicBezTo>
                <a:cubicBezTo>
                  <a:pt x="168987" y="2375211"/>
                  <a:pt x="173681" y="2382252"/>
                  <a:pt x="178376" y="2389293"/>
                </a:cubicBezTo>
                <a:cubicBezTo>
                  <a:pt x="180723" y="2393987"/>
                  <a:pt x="183070" y="2398681"/>
                  <a:pt x="185417" y="2401028"/>
                </a:cubicBezTo>
                <a:cubicBezTo>
                  <a:pt x="190111" y="2408070"/>
                  <a:pt x="192458" y="2415111"/>
                  <a:pt x="197152" y="2419805"/>
                </a:cubicBezTo>
                <a:cubicBezTo>
                  <a:pt x="206540" y="2436234"/>
                  <a:pt x="215928" y="2455011"/>
                  <a:pt x="227664" y="2473787"/>
                </a:cubicBezTo>
                <a:cubicBezTo>
                  <a:pt x="222969" y="2478481"/>
                  <a:pt x="218275" y="2483175"/>
                  <a:pt x="218275" y="2490216"/>
                </a:cubicBezTo>
                <a:cubicBezTo>
                  <a:pt x="218275" y="2494910"/>
                  <a:pt x="220622" y="2499605"/>
                  <a:pt x="222969" y="2504299"/>
                </a:cubicBezTo>
                <a:cubicBezTo>
                  <a:pt x="199499" y="2527769"/>
                  <a:pt x="178376" y="2546545"/>
                  <a:pt x="159599" y="2562975"/>
                </a:cubicBezTo>
                <a:cubicBezTo>
                  <a:pt x="157252" y="2565322"/>
                  <a:pt x="154905" y="2567669"/>
                  <a:pt x="152558" y="2570016"/>
                </a:cubicBezTo>
                <a:cubicBezTo>
                  <a:pt x="150211" y="2572363"/>
                  <a:pt x="145517" y="2574710"/>
                  <a:pt x="143170" y="2577057"/>
                </a:cubicBezTo>
                <a:cubicBezTo>
                  <a:pt x="140823" y="2579404"/>
                  <a:pt x="136129" y="2581751"/>
                  <a:pt x="133782" y="2584098"/>
                </a:cubicBezTo>
                <a:cubicBezTo>
                  <a:pt x="131435" y="2586445"/>
                  <a:pt x="129088" y="2586445"/>
                  <a:pt x="124393" y="2588792"/>
                </a:cubicBezTo>
                <a:cubicBezTo>
                  <a:pt x="122046" y="2591139"/>
                  <a:pt x="117352" y="2593486"/>
                  <a:pt x="115005" y="2593486"/>
                </a:cubicBezTo>
                <a:cubicBezTo>
                  <a:pt x="112658" y="2595833"/>
                  <a:pt x="110311" y="2595833"/>
                  <a:pt x="107964" y="2595833"/>
                </a:cubicBezTo>
                <a:cubicBezTo>
                  <a:pt x="105617" y="2595833"/>
                  <a:pt x="103270" y="2598180"/>
                  <a:pt x="100923" y="2598180"/>
                </a:cubicBezTo>
                <a:cubicBezTo>
                  <a:pt x="98576" y="2591139"/>
                  <a:pt x="91535" y="2584098"/>
                  <a:pt x="82147" y="2584098"/>
                </a:cubicBezTo>
                <a:cubicBezTo>
                  <a:pt x="82147" y="2584098"/>
                  <a:pt x="79800" y="2584098"/>
                  <a:pt x="79800" y="2584098"/>
                </a:cubicBezTo>
                <a:cubicBezTo>
                  <a:pt x="77453" y="2574710"/>
                  <a:pt x="77453" y="2565322"/>
                  <a:pt x="75105" y="2555934"/>
                </a:cubicBezTo>
                <a:cubicBezTo>
                  <a:pt x="75105" y="2555934"/>
                  <a:pt x="75105" y="2555934"/>
                  <a:pt x="75105" y="2553587"/>
                </a:cubicBezTo>
                <a:cubicBezTo>
                  <a:pt x="72758" y="2539504"/>
                  <a:pt x="70411" y="2523075"/>
                  <a:pt x="70411" y="2508993"/>
                </a:cubicBezTo>
                <a:cubicBezTo>
                  <a:pt x="70411" y="2508993"/>
                  <a:pt x="70411" y="2508993"/>
                  <a:pt x="70411" y="2506646"/>
                </a:cubicBezTo>
                <a:cubicBezTo>
                  <a:pt x="68064" y="2492563"/>
                  <a:pt x="68064" y="2478481"/>
                  <a:pt x="65717" y="2466746"/>
                </a:cubicBezTo>
                <a:cubicBezTo>
                  <a:pt x="65717" y="2466746"/>
                  <a:pt x="65717" y="2466746"/>
                  <a:pt x="65717" y="2466746"/>
                </a:cubicBezTo>
                <a:cubicBezTo>
                  <a:pt x="65717" y="2452664"/>
                  <a:pt x="63370" y="2440928"/>
                  <a:pt x="63370" y="2429193"/>
                </a:cubicBezTo>
                <a:cubicBezTo>
                  <a:pt x="61023" y="2412764"/>
                  <a:pt x="61023" y="2398681"/>
                  <a:pt x="58676" y="2384599"/>
                </a:cubicBezTo>
                <a:cubicBezTo>
                  <a:pt x="58676" y="2382252"/>
                  <a:pt x="58676" y="2377558"/>
                  <a:pt x="58676" y="2375211"/>
                </a:cubicBezTo>
                <a:cubicBezTo>
                  <a:pt x="58676" y="2370517"/>
                  <a:pt x="58676" y="2368170"/>
                  <a:pt x="56329" y="2363476"/>
                </a:cubicBezTo>
                <a:cubicBezTo>
                  <a:pt x="56329" y="2358782"/>
                  <a:pt x="56329" y="2356435"/>
                  <a:pt x="53982" y="2351741"/>
                </a:cubicBezTo>
                <a:cubicBezTo>
                  <a:pt x="53982" y="2349394"/>
                  <a:pt x="53982" y="2344700"/>
                  <a:pt x="51635" y="2342352"/>
                </a:cubicBezTo>
                <a:cubicBezTo>
                  <a:pt x="51635" y="2340005"/>
                  <a:pt x="51635" y="2335311"/>
                  <a:pt x="49288" y="2332964"/>
                </a:cubicBezTo>
                <a:cubicBezTo>
                  <a:pt x="49288" y="2337658"/>
                  <a:pt x="46941" y="2335311"/>
                  <a:pt x="46941" y="2332964"/>
                </a:cubicBezTo>
                <a:cubicBezTo>
                  <a:pt x="46941" y="2330617"/>
                  <a:pt x="44594" y="2325923"/>
                  <a:pt x="44594" y="2323576"/>
                </a:cubicBezTo>
                <a:cubicBezTo>
                  <a:pt x="44594" y="2321229"/>
                  <a:pt x="42247" y="2318882"/>
                  <a:pt x="42247" y="2316535"/>
                </a:cubicBezTo>
                <a:cubicBezTo>
                  <a:pt x="42247" y="2314188"/>
                  <a:pt x="39900" y="2311841"/>
                  <a:pt x="39900" y="2309494"/>
                </a:cubicBezTo>
                <a:cubicBezTo>
                  <a:pt x="44594" y="2307147"/>
                  <a:pt x="46941" y="2302453"/>
                  <a:pt x="46941" y="2297759"/>
                </a:cubicBezTo>
                <a:cubicBezTo>
                  <a:pt x="46941" y="2288370"/>
                  <a:pt x="42247" y="2281329"/>
                  <a:pt x="32859" y="2278982"/>
                </a:cubicBezTo>
                <a:cubicBezTo>
                  <a:pt x="32859" y="2278982"/>
                  <a:pt x="32859" y="2278982"/>
                  <a:pt x="32859" y="2278982"/>
                </a:cubicBezTo>
                <a:cubicBezTo>
                  <a:pt x="35206" y="2276635"/>
                  <a:pt x="35206" y="2276635"/>
                  <a:pt x="35206" y="2274288"/>
                </a:cubicBezTo>
                <a:close/>
                <a:moveTo>
                  <a:pt x="241746" y="2443275"/>
                </a:moveTo>
                <a:cubicBezTo>
                  <a:pt x="241746" y="2431540"/>
                  <a:pt x="244093" y="2417458"/>
                  <a:pt x="246440" y="2405723"/>
                </a:cubicBezTo>
                <a:cubicBezTo>
                  <a:pt x="246440" y="2403376"/>
                  <a:pt x="246440" y="2401028"/>
                  <a:pt x="246440" y="2398681"/>
                </a:cubicBezTo>
                <a:cubicBezTo>
                  <a:pt x="246440" y="2386946"/>
                  <a:pt x="248787" y="2375211"/>
                  <a:pt x="251134" y="2361129"/>
                </a:cubicBezTo>
                <a:cubicBezTo>
                  <a:pt x="251134" y="2356435"/>
                  <a:pt x="251134" y="2354088"/>
                  <a:pt x="251134" y="2349394"/>
                </a:cubicBezTo>
                <a:cubicBezTo>
                  <a:pt x="251134" y="2337658"/>
                  <a:pt x="253481" y="2325923"/>
                  <a:pt x="253481" y="2314188"/>
                </a:cubicBezTo>
                <a:cubicBezTo>
                  <a:pt x="253481" y="2309494"/>
                  <a:pt x="253481" y="2304800"/>
                  <a:pt x="255828" y="2300106"/>
                </a:cubicBezTo>
                <a:cubicBezTo>
                  <a:pt x="258175" y="2290717"/>
                  <a:pt x="258175" y="2278982"/>
                  <a:pt x="260522" y="2267247"/>
                </a:cubicBezTo>
                <a:cubicBezTo>
                  <a:pt x="260522" y="2260206"/>
                  <a:pt x="262869" y="2255512"/>
                  <a:pt x="262869" y="2248470"/>
                </a:cubicBezTo>
                <a:cubicBezTo>
                  <a:pt x="262869" y="2239082"/>
                  <a:pt x="265216" y="2227347"/>
                  <a:pt x="265216" y="2217959"/>
                </a:cubicBezTo>
                <a:cubicBezTo>
                  <a:pt x="265216" y="2210918"/>
                  <a:pt x="267563" y="2201530"/>
                  <a:pt x="267563" y="2194489"/>
                </a:cubicBezTo>
                <a:cubicBezTo>
                  <a:pt x="267563" y="2185100"/>
                  <a:pt x="269910" y="2175712"/>
                  <a:pt x="269910" y="2166324"/>
                </a:cubicBezTo>
                <a:cubicBezTo>
                  <a:pt x="269910" y="2156936"/>
                  <a:pt x="272257" y="2147548"/>
                  <a:pt x="272257" y="2138159"/>
                </a:cubicBezTo>
                <a:cubicBezTo>
                  <a:pt x="272257" y="2131118"/>
                  <a:pt x="274604" y="2121730"/>
                  <a:pt x="274604" y="2114689"/>
                </a:cubicBezTo>
                <a:cubicBezTo>
                  <a:pt x="276951" y="2102954"/>
                  <a:pt x="276951" y="2091218"/>
                  <a:pt x="279299" y="2081830"/>
                </a:cubicBezTo>
                <a:cubicBezTo>
                  <a:pt x="279299" y="2074789"/>
                  <a:pt x="281646" y="2070095"/>
                  <a:pt x="281646" y="2063054"/>
                </a:cubicBezTo>
                <a:cubicBezTo>
                  <a:pt x="283993" y="2048971"/>
                  <a:pt x="283993" y="2037236"/>
                  <a:pt x="286340" y="2023154"/>
                </a:cubicBezTo>
                <a:cubicBezTo>
                  <a:pt x="286340" y="2018460"/>
                  <a:pt x="288687" y="2013766"/>
                  <a:pt x="288687" y="2009072"/>
                </a:cubicBezTo>
                <a:cubicBezTo>
                  <a:pt x="291034" y="1994990"/>
                  <a:pt x="293381" y="1978560"/>
                  <a:pt x="293381" y="1964478"/>
                </a:cubicBezTo>
                <a:cubicBezTo>
                  <a:pt x="293381" y="1962131"/>
                  <a:pt x="293381" y="1957437"/>
                  <a:pt x="295728" y="1955090"/>
                </a:cubicBezTo>
                <a:cubicBezTo>
                  <a:pt x="298075" y="1936313"/>
                  <a:pt x="300422" y="1919884"/>
                  <a:pt x="302769" y="1901108"/>
                </a:cubicBezTo>
                <a:cubicBezTo>
                  <a:pt x="302769" y="1901108"/>
                  <a:pt x="302769" y="1898761"/>
                  <a:pt x="302769" y="1898761"/>
                </a:cubicBezTo>
                <a:cubicBezTo>
                  <a:pt x="302769" y="1889372"/>
                  <a:pt x="305116" y="1882331"/>
                  <a:pt x="305116" y="1872943"/>
                </a:cubicBezTo>
                <a:cubicBezTo>
                  <a:pt x="309810" y="1868249"/>
                  <a:pt x="312157" y="1863555"/>
                  <a:pt x="312157" y="1858861"/>
                </a:cubicBezTo>
                <a:cubicBezTo>
                  <a:pt x="312157" y="1854167"/>
                  <a:pt x="309810" y="1851820"/>
                  <a:pt x="309810" y="1849473"/>
                </a:cubicBezTo>
                <a:cubicBezTo>
                  <a:pt x="309810" y="1847126"/>
                  <a:pt x="309810" y="1842432"/>
                  <a:pt x="312157" y="1840084"/>
                </a:cubicBezTo>
                <a:cubicBezTo>
                  <a:pt x="349710" y="1795491"/>
                  <a:pt x="389610" y="1753244"/>
                  <a:pt x="431857" y="1713344"/>
                </a:cubicBezTo>
                <a:cubicBezTo>
                  <a:pt x="434204" y="1713344"/>
                  <a:pt x="434204" y="1715691"/>
                  <a:pt x="436551" y="1715691"/>
                </a:cubicBezTo>
                <a:cubicBezTo>
                  <a:pt x="434204" y="1718038"/>
                  <a:pt x="434204" y="1722732"/>
                  <a:pt x="434204" y="1725079"/>
                </a:cubicBezTo>
                <a:cubicBezTo>
                  <a:pt x="434204" y="1734467"/>
                  <a:pt x="438898" y="1741508"/>
                  <a:pt x="448286" y="1743855"/>
                </a:cubicBezTo>
                <a:cubicBezTo>
                  <a:pt x="443592" y="1757938"/>
                  <a:pt x="441245" y="1772020"/>
                  <a:pt x="436551" y="1783755"/>
                </a:cubicBezTo>
                <a:cubicBezTo>
                  <a:pt x="434204" y="1790796"/>
                  <a:pt x="431857" y="1797838"/>
                  <a:pt x="429509" y="1802532"/>
                </a:cubicBezTo>
                <a:cubicBezTo>
                  <a:pt x="427162" y="1807226"/>
                  <a:pt x="427162" y="1811920"/>
                  <a:pt x="424815" y="1818961"/>
                </a:cubicBezTo>
                <a:cubicBezTo>
                  <a:pt x="373180" y="1997337"/>
                  <a:pt x="326239" y="2168671"/>
                  <a:pt x="283993" y="2321229"/>
                </a:cubicBezTo>
                <a:cubicBezTo>
                  <a:pt x="276951" y="2344700"/>
                  <a:pt x="272257" y="2365823"/>
                  <a:pt x="265216" y="2389293"/>
                </a:cubicBezTo>
                <a:cubicBezTo>
                  <a:pt x="262869" y="2396334"/>
                  <a:pt x="260522" y="2403376"/>
                  <a:pt x="260522" y="2410417"/>
                </a:cubicBezTo>
                <a:cubicBezTo>
                  <a:pt x="260522" y="2415111"/>
                  <a:pt x="258175" y="2417458"/>
                  <a:pt x="258175" y="2422152"/>
                </a:cubicBezTo>
                <a:cubicBezTo>
                  <a:pt x="255828" y="2431540"/>
                  <a:pt x="253481" y="2443275"/>
                  <a:pt x="248787" y="2452664"/>
                </a:cubicBezTo>
                <a:cubicBezTo>
                  <a:pt x="248787" y="2457358"/>
                  <a:pt x="246440" y="2459705"/>
                  <a:pt x="246440" y="2464399"/>
                </a:cubicBezTo>
                <a:cubicBezTo>
                  <a:pt x="244093" y="2469093"/>
                  <a:pt x="244093" y="2473787"/>
                  <a:pt x="241746" y="2478481"/>
                </a:cubicBezTo>
                <a:cubicBezTo>
                  <a:pt x="241746" y="2478481"/>
                  <a:pt x="241746" y="2478481"/>
                  <a:pt x="239399" y="2478481"/>
                </a:cubicBezTo>
                <a:cubicBezTo>
                  <a:pt x="239399" y="2469093"/>
                  <a:pt x="241746" y="2459705"/>
                  <a:pt x="241746" y="2450317"/>
                </a:cubicBezTo>
                <a:cubicBezTo>
                  <a:pt x="241746" y="2445622"/>
                  <a:pt x="241746" y="2443275"/>
                  <a:pt x="241746" y="2443275"/>
                </a:cubicBezTo>
                <a:close/>
                <a:moveTo>
                  <a:pt x="307463" y="1842432"/>
                </a:moveTo>
                <a:cubicBezTo>
                  <a:pt x="307463" y="1842432"/>
                  <a:pt x="309810" y="1840084"/>
                  <a:pt x="309810" y="1840084"/>
                </a:cubicBezTo>
                <a:cubicBezTo>
                  <a:pt x="309810" y="1840084"/>
                  <a:pt x="309810" y="1842432"/>
                  <a:pt x="307463" y="1842432"/>
                </a:cubicBezTo>
                <a:cubicBezTo>
                  <a:pt x="309810" y="1842432"/>
                  <a:pt x="307463" y="1842432"/>
                  <a:pt x="307463" y="1842432"/>
                </a:cubicBezTo>
                <a:close/>
                <a:moveTo>
                  <a:pt x="206540" y="1844779"/>
                </a:moveTo>
                <a:cubicBezTo>
                  <a:pt x="208887" y="1840084"/>
                  <a:pt x="213581" y="1835390"/>
                  <a:pt x="215928" y="1830696"/>
                </a:cubicBezTo>
                <a:cubicBezTo>
                  <a:pt x="222969" y="1821308"/>
                  <a:pt x="230011" y="1811920"/>
                  <a:pt x="237052" y="1802532"/>
                </a:cubicBezTo>
                <a:cubicBezTo>
                  <a:pt x="239399" y="1797838"/>
                  <a:pt x="241746" y="1795491"/>
                  <a:pt x="244093" y="1790796"/>
                </a:cubicBezTo>
                <a:cubicBezTo>
                  <a:pt x="251134" y="1781408"/>
                  <a:pt x="258175" y="1772020"/>
                  <a:pt x="265216" y="1760285"/>
                </a:cubicBezTo>
                <a:cubicBezTo>
                  <a:pt x="267563" y="1764979"/>
                  <a:pt x="269910" y="1772020"/>
                  <a:pt x="269910" y="1776714"/>
                </a:cubicBezTo>
                <a:cubicBezTo>
                  <a:pt x="269910" y="1779061"/>
                  <a:pt x="272257" y="1781408"/>
                  <a:pt x="272257" y="1783755"/>
                </a:cubicBezTo>
                <a:cubicBezTo>
                  <a:pt x="274604" y="1788449"/>
                  <a:pt x="274604" y="1795491"/>
                  <a:pt x="276951" y="1800185"/>
                </a:cubicBezTo>
                <a:cubicBezTo>
                  <a:pt x="276951" y="1802532"/>
                  <a:pt x="279299" y="1807226"/>
                  <a:pt x="279299" y="1811920"/>
                </a:cubicBezTo>
                <a:cubicBezTo>
                  <a:pt x="281646" y="1816614"/>
                  <a:pt x="281646" y="1821308"/>
                  <a:pt x="283993" y="1828349"/>
                </a:cubicBezTo>
                <a:cubicBezTo>
                  <a:pt x="283993" y="1830696"/>
                  <a:pt x="286340" y="1835390"/>
                  <a:pt x="286340" y="1840084"/>
                </a:cubicBezTo>
                <a:cubicBezTo>
                  <a:pt x="281646" y="1842432"/>
                  <a:pt x="276951" y="1844779"/>
                  <a:pt x="274604" y="1849473"/>
                </a:cubicBezTo>
                <a:cubicBezTo>
                  <a:pt x="265216" y="1844779"/>
                  <a:pt x="253481" y="1842432"/>
                  <a:pt x="241746" y="1842432"/>
                </a:cubicBezTo>
                <a:cubicBezTo>
                  <a:pt x="227664" y="1842432"/>
                  <a:pt x="213581" y="1844779"/>
                  <a:pt x="201846" y="1851820"/>
                </a:cubicBezTo>
                <a:cubicBezTo>
                  <a:pt x="204193" y="1847126"/>
                  <a:pt x="206540" y="1844779"/>
                  <a:pt x="206540" y="1844779"/>
                </a:cubicBezTo>
                <a:close/>
                <a:moveTo>
                  <a:pt x="241746" y="1725079"/>
                </a:moveTo>
                <a:cubicBezTo>
                  <a:pt x="234705" y="1729773"/>
                  <a:pt x="230011" y="1736814"/>
                  <a:pt x="222969" y="1741508"/>
                </a:cubicBezTo>
                <a:cubicBezTo>
                  <a:pt x="222969" y="1741508"/>
                  <a:pt x="220622" y="1743855"/>
                  <a:pt x="218275" y="1743855"/>
                </a:cubicBezTo>
                <a:cubicBezTo>
                  <a:pt x="211234" y="1750897"/>
                  <a:pt x="206540" y="1757938"/>
                  <a:pt x="199499" y="1762632"/>
                </a:cubicBezTo>
                <a:cubicBezTo>
                  <a:pt x="199499" y="1762632"/>
                  <a:pt x="199499" y="1762632"/>
                  <a:pt x="197152" y="1764979"/>
                </a:cubicBezTo>
                <a:cubicBezTo>
                  <a:pt x="192458" y="1774367"/>
                  <a:pt x="187764" y="1781408"/>
                  <a:pt x="180723" y="1788449"/>
                </a:cubicBezTo>
                <a:cubicBezTo>
                  <a:pt x="180723" y="1788449"/>
                  <a:pt x="180723" y="1788449"/>
                  <a:pt x="178376" y="1790796"/>
                </a:cubicBezTo>
                <a:cubicBezTo>
                  <a:pt x="171334" y="1797838"/>
                  <a:pt x="166640" y="1807226"/>
                  <a:pt x="159599" y="1816614"/>
                </a:cubicBezTo>
                <a:cubicBezTo>
                  <a:pt x="154905" y="1823655"/>
                  <a:pt x="147864" y="1833043"/>
                  <a:pt x="143170" y="1840084"/>
                </a:cubicBezTo>
                <a:cubicBezTo>
                  <a:pt x="143170" y="1842432"/>
                  <a:pt x="140823" y="1844779"/>
                  <a:pt x="140823" y="1847126"/>
                </a:cubicBezTo>
                <a:cubicBezTo>
                  <a:pt x="136129" y="1851820"/>
                  <a:pt x="133782" y="1858861"/>
                  <a:pt x="131435" y="1863555"/>
                </a:cubicBezTo>
                <a:cubicBezTo>
                  <a:pt x="131435" y="1863555"/>
                  <a:pt x="131435" y="1863555"/>
                  <a:pt x="131435" y="1863555"/>
                </a:cubicBezTo>
                <a:cubicBezTo>
                  <a:pt x="131435" y="1861208"/>
                  <a:pt x="133782" y="1858861"/>
                  <a:pt x="133782" y="1856514"/>
                </a:cubicBezTo>
                <a:cubicBezTo>
                  <a:pt x="136129" y="1849473"/>
                  <a:pt x="140823" y="1840084"/>
                  <a:pt x="143170" y="1833043"/>
                </a:cubicBezTo>
                <a:cubicBezTo>
                  <a:pt x="145517" y="1828349"/>
                  <a:pt x="147864" y="1821308"/>
                  <a:pt x="150211" y="1816614"/>
                </a:cubicBezTo>
                <a:cubicBezTo>
                  <a:pt x="154905" y="1809573"/>
                  <a:pt x="157252" y="1802532"/>
                  <a:pt x="161946" y="1795491"/>
                </a:cubicBezTo>
                <a:cubicBezTo>
                  <a:pt x="164293" y="1790796"/>
                  <a:pt x="166640" y="1786102"/>
                  <a:pt x="168987" y="1779061"/>
                </a:cubicBezTo>
                <a:cubicBezTo>
                  <a:pt x="173681" y="1772020"/>
                  <a:pt x="178376" y="1764979"/>
                  <a:pt x="183070" y="1757938"/>
                </a:cubicBezTo>
                <a:cubicBezTo>
                  <a:pt x="185417" y="1755591"/>
                  <a:pt x="187764" y="1750897"/>
                  <a:pt x="190111" y="1746203"/>
                </a:cubicBezTo>
                <a:cubicBezTo>
                  <a:pt x="194805" y="1739161"/>
                  <a:pt x="201846" y="1729773"/>
                  <a:pt x="206540" y="1722732"/>
                </a:cubicBezTo>
                <a:cubicBezTo>
                  <a:pt x="208887" y="1720385"/>
                  <a:pt x="211234" y="1715691"/>
                  <a:pt x="213581" y="1713344"/>
                </a:cubicBezTo>
                <a:cubicBezTo>
                  <a:pt x="218275" y="1708650"/>
                  <a:pt x="220622" y="1703956"/>
                  <a:pt x="225316" y="1699262"/>
                </a:cubicBezTo>
                <a:cubicBezTo>
                  <a:pt x="227664" y="1701609"/>
                  <a:pt x="232358" y="1703956"/>
                  <a:pt x="234705" y="1703956"/>
                </a:cubicBezTo>
                <a:cubicBezTo>
                  <a:pt x="237052" y="1703956"/>
                  <a:pt x="239399" y="1703956"/>
                  <a:pt x="241746" y="1701609"/>
                </a:cubicBezTo>
                <a:cubicBezTo>
                  <a:pt x="244093" y="1703956"/>
                  <a:pt x="244093" y="1706303"/>
                  <a:pt x="246440" y="1710997"/>
                </a:cubicBezTo>
                <a:cubicBezTo>
                  <a:pt x="246440" y="1713344"/>
                  <a:pt x="248787" y="1713344"/>
                  <a:pt x="248787" y="1715691"/>
                </a:cubicBezTo>
                <a:cubicBezTo>
                  <a:pt x="248787" y="1715691"/>
                  <a:pt x="248787" y="1718038"/>
                  <a:pt x="248787" y="1718038"/>
                </a:cubicBezTo>
                <a:cubicBezTo>
                  <a:pt x="246440" y="1720385"/>
                  <a:pt x="246440" y="1720385"/>
                  <a:pt x="244093" y="1720385"/>
                </a:cubicBezTo>
                <a:cubicBezTo>
                  <a:pt x="246440" y="1722732"/>
                  <a:pt x="244093" y="1725079"/>
                  <a:pt x="241746" y="1725079"/>
                </a:cubicBezTo>
                <a:close/>
                <a:moveTo>
                  <a:pt x="105617" y="1917537"/>
                </a:moveTo>
                <a:cubicBezTo>
                  <a:pt x="103270" y="1924578"/>
                  <a:pt x="100923" y="1933966"/>
                  <a:pt x="96229" y="1943354"/>
                </a:cubicBezTo>
                <a:cubicBezTo>
                  <a:pt x="93882" y="1950396"/>
                  <a:pt x="91535" y="1957437"/>
                  <a:pt x="89188" y="1964478"/>
                </a:cubicBezTo>
                <a:cubicBezTo>
                  <a:pt x="89188" y="1966825"/>
                  <a:pt x="86841" y="1969172"/>
                  <a:pt x="86841" y="1973866"/>
                </a:cubicBezTo>
                <a:cubicBezTo>
                  <a:pt x="91535" y="1962131"/>
                  <a:pt x="93882" y="1952743"/>
                  <a:pt x="96229" y="1943354"/>
                </a:cubicBezTo>
                <a:cubicBezTo>
                  <a:pt x="96229" y="1938660"/>
                  <a:pt x="98576" y="1933966"/>
                  <a:pt x="98576" y="1929272"/>
                </a:cubicBezTo>
                <a:cubicBezTo>
                  <a:pt x="98576" y="1926925"/>
                  <a:pt x="100923" y="1924578"/>
                  <a:pt x="100923" y="1924578"/>
                </a:cubicBezTo>
                <a:cubicBezTo>
                  <a:pt x="103270" y="1919884"/>
                  <a:pt x="105617" y="1917537"/>
                  <a:pt x="105617" y="1912843"/>
                </a:cubicBezTo>
                <a:cubicBezTo>
                  <a:pt x="107964" y="1905802"/>
                  <a:pt x="110311" y="1901108"/>
                  <a:pt x="115005" y="1894066"/>
                </a:cubicBezTo>
                <a:cubicBezTo>
                  <a:pt x="115005" y="1894066"/>
                  <a:pt x="115005" y="1896413"/>
                  <a:pt x="115005" y="1896413"/>
                </a:cubicBezTo>
                <a:cubicBezTo>
                  <a:pt x="112658" y="1905802"/>
                  <a:pt x="110311" y="1912843"/>
                  <a:pt x="105617" y="1917537"/>
                </a:cubicBezTo>
                <a:close/>
                <a:moveTo>
                  <a:pt x="58676" y="2037236"/>
                </a:moveTo>
                <a:cubicBezTo>
                  <a:pt x="58676" y="2037236"/>
                  <a:pt x="58676" y="2034889"/>
                  <a:pt x="58676" y="2037236"/>
                </a:cubicBezTo>
                <a:cubicBezTo>
                  <a:pt x="56329" y="2034889"/>
                  <a:pt x="56329" y="2032542"/>
                  <a:pt x="56329" y="2030195"/>
                </a:cubicBezTo>
                <a:cubicBezTo>
                  <a:pt x="56329" y="2030195"/>
                  <a:pt x="56329" y="2030195"/>
                  <a:pt x="56329" y="2027848"/>
                </a:cubicBez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27848"/>
                  <a:pt x="58676" y="2027848"/>
                  <a:pt x="58676" y="2027848"/>
                </a:cubicBezTo>
                <a:cubicBezTo>
                  <a:pt x="61023" y="2030195"/>
                  <a:pt x="61023" y="2032542"/>
                  <a:pt x="58676" y="2037236"/>
                </a:cubicBezTo>
                <a:close/>
                <a:moveTo>
                  <a:pt x="248787" y="1621809"/>
                </a:moveTo>
                <a:cubicBezTo>
                  <a:pt x="251134" y="1612421"/>
                  <a:pt x="253481" y="1600686"/>
                  <a:pt x="255828" y="1591297"/>
                </a:cubicBezTo>
                <a:cubicBezTo>
                  <a:pt x="255828" y="1586603"/>
                  <a:pt x="258175" y="1579562"/>
                  <a:pt x="258175" y="1574868"/>
                </a:cubicBezTo>
                <a:cubicBezTo>
                  <a:pt x="260522" y="1565480"/>
                  <a:pt x="262869" y="1556092"/>
                  <a:pt x="262869" y="1546704"/>
                </a:cubicBezTo>
                <a:cubicBezTo>
                  <a:pt x="265216" y="1539662"/>
                  <a:pt x="265216" y="1532621"/>
                  <a:pt x="267563" y="1527927"/>
                </a:cubicBezTo>
                <a:cubicBezTo>
                  <a:pt x="269910" y="1520886"/>
                  <a:pt x="269910" y="1511498"/>
                  <a:pt x="272257" y="1504457"/>
                </a:cubicBezTo>
                <a:cubicBezTo>
                  <a:pt x="274604" y="1497416"/>
                  <a:pt x="274604" y="1490375"/>
                  <a:pt x="276951" y="1483333"/>
                </a:cubicBezTo>
                <a:cubicBezTo>
                  <a:pt x="279299" y="1476292"/>
                  <a:pt x="279299" y="1469251"/>
                  <a:pt x="281646" y="1462210"/>
                </a:cubicBezTo>
                <a:cubicBezTo>
                  <a:pt x="281646" y="1457516"/>
                  <a:pt x="283993" y="1452822"/>
                  <a:pt x="283993" y="1448128"/>
                </a:cubicBezTo>
                <a:cubicBezTo>
                  <a:pt x="286340" y="1443434"/>
                  <a:pt x="288687" y="1436392"/>
                  <a:pt x="293381" y="1431698"/>
                </a:cubicBezTo>
                <a:cubicBezTo>
                  <a:pt x="300422" y="1419963"/>
                  <a:pt x="305116" y="1408228"/>
                  <a:pt x="312157" y="1398840"/>
                </a:cubicBezTo>
                <a:cubicBezTo>
                  <a:pt x="316851" y="1391799"/>
                  <a:pt x="319198" y="1384757"/>
                  <a:pt x="323892" y="1377716"/>
                </a:cubicBezTo>
                <a:cubicBezTo>
                  <a:pt x="330934" y="1365981"/>
                  <a:pt x="337975" y="1354246"/>
                  <a:pt x="345016" y="1340164"/>
                </a:cubicBezTo>
                <a:cubicBezTo>
                  <a:pt x="349710" y="1333122"/>
                  <a:pt x="352057" y="1328428"/>
                  <a:pt x="356751" y="1321387"/>
                </a:cubicBezTo>
                <a:cubicBezTo>
                  <a:pt x="366139" y="1304958"/>
                  <a:pt x="377874" y="1288529"/>
                  <a:pt x="387263" y="1272099"/>
                </a:cubicBezTo>
                <a:cubicBezTo>
                  <a:pt x="387263" y="1269752"/>
                  <a:pt x="389610" y="1269752"/>
                  <a:pt x="389610" y="1267405"/>
                </a:cubicBezTo>
                <a:cubicBezTo>
                  <a:pt x="394304" y="1260364"/>
                  <a:pt x="396651" y="1255670"/>
                  <a:pt x="401345" y="1250976"/>
                </a:cubicBezTo>
                <a:cubicBezTo>
                  <a:pt x="401345" y="1250976"/>
                  <a:pt x="403692" y="1248629"/>
                  <a:pt x="403692" y="1248629"/>
                </a:cubicBezTo>
                <a:cubicBezTo>
                  <a:pt x="408386" y="1246282"/>
                  <a:pt x="413080" y="1241588"/>
                  <a:pt x="417774" y="1239241"/>
                </a:cubicBezTo>
                <a:cubicBezTo>
                  <a:pt x="422468" y="1236893"/>
                  <a:pt x="427162" y="1234546"/>
                  <a:pt x="431857" y="1232199"/>
                </a:cubicBezTo>
                <a:cubicBezTo>
                  <a:pt x="434204" y="1229852"/>
                  <a:pt x="436551" y="1229852"/>
                  <a:pt x="438898" y="1227505"/>
                </a:cubicBezTo>
                <a:cubicBezTo>
                  <a:pt x="436551" y="1232199"/>
                  <a:pt x="436551" y="1236893"/>
                  <a:pt x="434204" y="1241588"/>
                </a:cubicBezTo>
                <a:cubicBezTo>
                  <a:pt x="431857" y="1246282"/>
                  <a:pt x="431857" y="1250976"/>
                  <a:pt x="429509" y="1255670"/>
                </a:cubicBezTo>
                <a:cubicBezTo>
                  <a:pt x="427162" y="1260364"/>
                  <a:pt x="427162" y="1265058"/>
                  <a:pt x="424815" y="1269752"/>
                </a:cubicBezTo>
                <a:cubicBezTo>
                  <a:pt x="422468" y="1274446"/>
                  <a:pt x="422468" y="1279140"/>
                  <a:pt x="420121" y="1283834"/>
                </a:cubicBezTo>
                <a:cubicBezTo>
                  <a:pt x="417774" y="1288529"/>
                  <a:pt x="417774" y="1293223"/>
                  <a:pt x="415427" y="1297917"/>
                </a:cubicBezTo>
                <a:cubicBezTo>
                  <a:pt x="413080" y="1302611"/>
                  <a:pt x="413080" y="1307305"/>
                  <a:pt x="410733" y="1311999"/>
                </a:cubicBezTo>
                <a:cubicBezTo>
                  <a:pt x="408386" y="1316693"/>
                  <a:pt x="408386" y="1321387"/>
                  <a:pt x="406039" y="1326081"/>
                </a:cubicBezTo>
                <a:cubicBezTo>
                  <a:pt x="403692" y="1330775"/>
                  <a:pt x="403692" y="1335469"/>
                  <a:pt x="401345" y="1342511"/>
                </a:cubicBezTo>
                <a:cubicBezTo>
                  <a:pt x="398998" y="1347205"/>
                  <a:pt x="398998" y="1351899"/>
                  <a:pt x="396651" y="1356593"/>
                </a:cubicBezTo>
                <a:cubicBezTo>
                  <a:pt x="394304" y="1361287"/>
                  <a:pt x="394304" y="1368328"/>
                  <a:pt x="391957" y="1373022"/>
                </a:cubicBezTo>
                <a:cubicBezTo>
                  <a:pt x="389610" y="1377716"/>
                  <a:pt x="389610" y="1382410"/>
                  <a:pt x="387263" y="1387104"/>
                </a:cubicBezTo>
                <a:cubicBezTo>
                  <a:pt x="387263" y="1391799"/>
                  <a:pt x="384916" y="1394146"/>
                  <a:pt x="384916" y="1398840"/>
                </a:cubicBezTo>
                <a:cubicBezTo>
                  <a:pt x="377874" y="1410575"/>
                  <a:pt x="368486" y="1422310"/>
                  <a:pt x="361445" y="1434045"/>
                </a:cubicBezTo>
                <a:cubicBezTo>
                  <a:pt x="356751" y="1441087"/>
                  <a:pt x="352057" y="1450475"/>
                  <a:pt x="347363" y="1457516"/>
                </a:cubicBezTo>
                <a:cubicBezTo>
                  <a:pt x="340322" y="1469251"/>
                  <a:pt x="333281" y="1480986"/>
                  <a:pt x="326239" y="1495069"/>
                </a:cubicBezTo>
                <a:cubicBezTo>
                  <a:pt x="321545" y="1504457"/>
                  <a:pt x="316851" y="1513845"/>
                  <a:pt x="309810" y="1523233"/>
                </a:cubicBezTo>
                <a:cubicBezTo>
                  <a:pt x="302769" y="1534968"/>
                  <a:pt x="298075" y="1546704"/>
                  <a:pt x="291034" y="1556092"/>
                </a:cubicBezTo>
                <a:cubicBezTo>
                  <a:pt x="286340" y="1565480"/>
                  <a:pt x="279299" y="1577215"/>
                  <a:pt x="274604" y="1586603"/>
                </a:cubicBezTo>
                <a:cubicBezTo>
                  <a:pt x="269910" y="1598339"/>
                  <a:pt x="262869" y="1607727"/>
                  <a:pt x="258175" y="1619462"/>
                </a:cubicBezTo>
                <a:cubicBezTo>
                  <a:pt x="253481" y="1631197"/>
                  <a:pt x="246440" y="1640586"/>
                  <a:pt x="241746" y="1652321"/>
                </a:cubicBezTo>
                <a:cubicBezTo>
                  <a:pt x="239399" y="1657015"/>
                  <a:pt x="237052" y="1661709"/>
                  <a:pt x="234705" y="1668750"/>
                </a:cubicBezTo>
                <a:cubicBezTo>
                  <a:pt x="234705" y="1668750"/>
                  <a:pt x="232358" y="1668750"/>
                  <a:pt x="230011" y="1668750"/>
                </a:cubicBezTo>
                <a:cubicBezTo>
                  <a:pt x="232358" y="1659362"/>
                  <a:pt x="234705" y="1649974"/>
                  <a:pt x="234705" y="1640586"/>
                </a:cubicBezTo>
                <a:cubicBezTo>
                  <a:pt x="246440" y="1631197"/>
                  <a:pt x="248787" y="1626503"/>
                  <a:pt x="248787" y="1621809"/>
                </a:cubicBezTo>
                <a:close/>
                <a:moveTo>
                  <a:pt x="382569" y="1260364"/>
                </a:moveTo>
                <a:cubicBezTo>
                  <a:pt x="377874" y="1262711"/>
                  <a:pt x="375527" y="1265058"/>
                  <a:pt x="370833" y="1269752"/>
                </a:cubicBezTo>
                <a:cubicBezTo>
                  <a:pt x="375527" y="1262711"/>
                  <a:pt x="380222" y="1255670"/>
                  <a:pt x="384916" y="1248629"/>
                </a:cubicBezTo>
                <a:cubicBezTo>
                  <a:pt x="389610" y="1241588"/>
                  <a:pt x="396651" y="1234546"/>
                  <a:pt x="401345" y="1225158"/>
                </a:cubicBezTo>
                <a:cubicBezTo>
                  <a:pt x="408386" y="1218117"/>
                  <a:pt x="413080" y="1211076"/>
                  <a:pt x="420121" y="1201688"/>
                </a:cubicBezTo>
                <a:cubicBezTo>
                  <a:pt x="427162" y="1194647"/>
                  <a:pt x="431857" y="1187606"/>
                  <a:pt x="438898" y="1180564"/>
                </a:cubicBezTo>
                <a:cubicBezTo>
                  <a:pt x="441245" y="1175870"/>
                  <a:pt x="445939" y="1171176"/>
                  <a:pt x="450633" y="1168829"/>
                </a:cubicBezTo>
                <a:cubicBezTo>
                  <a:pt x="450633" y="1168829"/>
                  <a:pt x="450633" y="1168829"/>
                  <a:pt x="450633" y="1168829"/>
                </a:cubicBezTo>
                <a:cubicBezTo>
                  <a:pt x="445939" y="1175870"/>
                  <a:pt x="441245" y="1180564"/>
                  <a:pt x="438898" y="1187606"/>
                </a:cubicBezTo>
                <a:cubicBezTo>
                  <a:pt x="434204" y="1196994"/>
                  <a:pt x="427162" y="1204035"/>
                  <a:pt x="422468" y="1213423"/>
                </a:cubicBezTo>
                <a:cubicBezTo>
                  <a:pt x="415427" y="1222811"/>
                  <a:pt x="410733" y="1232199"/>
                  <a:pt x="403692" y="1241588"/>
                </a:cubicBezTo>
                <a:cubicBezTo>
                  <a:pt x="403692" y="1241588"/>
                  <a:pt x="403692" y="1243935"/>
                  <a:pt x="401345" y="1243935"/>
                </a:cubicBezTo>
                <a:cubicBezTo>
                  <a:pt x="398998" y="1246282"/>
                  <a:pt x="396651" y="1246282"/>
                  <a:pt x="394304" y="1248629"/>
                </a:cubicBezTo>
                <a:cubicBezTo>
                  <a:pt x="389610" y="1253323"/>
                  <a:pt x="384916" y="1258017"/>
                  <a:pt x="382569" y="1260364"/>
                </a:cubicBezTo>
                <a:close/>
                <a:moveTo>
                  <a:pt x="337975" y="1311999"/>
                </a:moveTo>
                <a:cubicBezTo>
                  <a:pt x="335628" y="1316693"/>
                  <a:pt x="330934" y="1321387"/>
                  <a:pt x="328587" y="1326081"/>
                </a:cubicBezTo>
                <a:cubicBezTo>
                  <a:pt x="328587" y="1323734"/>
                  <a:pt x="326239" y="1321387"/>
                  <a:pt x="323892" y="1319040"/>
                </a:cubicBezTo>
                <a:cubicBezTo>
                  <a:pt x="326239" y="1316693"/>
                  <a:pt x="326239" y="1314346"/>
                  <a:pt x="328587" y="1311999"/>
                </a:cubicBezTo>
                <a:cubicBezTo>
                  <a:pt x="330934" y="1309652"/>
                  <a:pt x="333281" y="1304958"/>
                  <a:pt x="335628" y="1302611"/>
                </a:cubicBezTo>
                <a:cubicBezTo>
                  <a:pt x="340322" y="1297917"/>
                  <a:pt x="342669" y="1293223"/>
                  <a:pt x="347363" y="1290876"/>
                </a:cubicBezTo>
                <a:cubicBezTo>
                  <a:pt x="349710" y="1288529"/>
                  <a:pt x="352057" y="1283834"/>
                  <a:pt x="356751" y="1281487"/>
                </a:cubicBezTo>
                <a:cubicBezTo>
                  <a:pt x="354404" y="1283834"/>
                  <a:pt x="354404" y="1286181"/>
                  <a:pt x="352057" y="1288529"/>
                </a:cubicBezTo>
                <a:cubicBezTo>
                  <a:pt x="349710" y="1297917"/>
                  <a:pt x="345016" y="1304958"/>
                  <a:pt x="337975" y="1311999"/>
                </a:cubicBezTo>
                <a:close/>
                <a:moveTo>
                  <a:pt x="462368" y="1213423"/>
                </a:moveTo>
                <a:cubicBezTo>
                  <a:pt x="467062" y="1211076"/>
                  <a:pt x="471756" y="1208729"/>
                  <a:pt x="476450" y="1206382"/>
                </a:cubicBezTo>
                <a:cubicBezTo>
                  <a:pt x="481145" y="1204035"/>
                  <a:pt x="485839" y="1204035"/>
                  <a:pt x="490533" y="1201688"/>
                </a:cubicBezTo>
                <a:cubicBezTo>
                  <a:pt x="495227" y="1199341"/>
                  <a:pt x="499921" y="1199341"/>
                  <a:pt x="504615" y="1196994"/>
                </a:cubicBezTo>
                <a:cubicBezTo>
                  <a:pt x="506962" y="1196994"/>
                  <a:pt x="511656" y="1196994"/>
                  <a:pt x="514003" y="1194647"/>
                </a:cubicBezTo>
                <a:cubicBezTo>
                  <a:pt x="514003" y="1199341"/>
                  <a:pt x="516350" y="1204035"/>
                  <a:pt x="521044" y="1206382"/>
                </a:cubicBezTo>
                <a:cubicBezTo>
                  <a:pt x="511656" y="1218117"/>
                  <a:pt x="504615" y="1229852"/>
                  <a:pt x="495227" y="1241588"/>
                </a:cubicBezTo>
                <a:cubicBezTo>
                  <a:pt x="492880" y="1243935"/>
                  <a:pt x="490533" y="1248629"/>
                  <a:pt x="488186" y="1250976"/>
                </a:cubicBezTo>
                <a:cubicBezTo>
                  <a:pt x="474103" y="1269752"/>
                  <a:pt x="460021" y="1290876"/>
                  <a:pt x="445939" y="1309652"/>
                </a:cubicBezTo>
                <a:cubicBezTo>
                  <a:pt x="445939" y="1309652"/>
                  <a:pt x="445939" y="1309652"/>
                  <a:pt x="445939" y="1309652"/>
                </a:cubicBezTo>
                <a:cubicBezTo>
                  <a:pt x="431857" y="1328428"/>
                  <a:pt x="420121" y="1349552"/>
                  <a:pt x="406039" y="1368328"/>
                </a:cubicBezTo>
                <a:cubicBezTo>
                  <a:pt x="401345" y="1375369"/>
                  <a:pt x="398998" y="1380063"/>
                  <a:pt x="394304" y="1387104"/>
                </a:cubicBezTo>
                <a:cubicBezTo>
                  <a:pt x="394304" y="1387104"/>
                  <a:pt x="394304" y="1387104"/>
                  <a:pt x="394304" y="1387104"/>
                </a:cubicBezTo>
                <a:cubicBezTo>
                  <a:pt x="394304" y="1382410"/>
                  <a:pt x="396651" y="1380063"/>
                  <a:pt x="396651" y="1375369"/>
                </a:cubicBezTo>
                <a:cubicBezTo>
                  <a:pt x="396651" y="1373022"/>
                  <a:pt x="396651" y="1370675"/>
                  <a:pt x="398998" y="1368328"/>
                </a:cubicBezTo>
                <a:cubicBezTo>
                  <a:pt x="401345" y="1361287"/>
                  <a:pt x="403692" y="1351899"/>
                  <a:pt x="406039" y="1344858"/>
                </a:cubicBezTo>
                <a:cubicBezTo>
                  <a:pt x="406039" y="1342511"/>
                  <a:pt x="406039" y="1340164"/>
                  <a:pt x="408386" y="1340164"/>
                </a:cubicBezTo>
                <a:cubicBezTo>
                  <a:pt x="410733" y="1333122"/>
                  <a:pt x="413080" y="1323734"/>
                  <a:pt x="415427" y="1316693"/>
                </a:cubicBezTo>
                <a:cubicBezTo>
                  <a:pt x="415427" y="1314346"/>
                  <a:pt x="415427" y="1314346"/>
                  <a:pt x="417774" y="1311999"/>
                </a:cubicBezTo>
                <a:cubicBezTo>
                  <a:pt x="420121" y="1302611"/>
                  <a:pt x="422468" y="1295570"/>
                  <a:pt x="424815" y="1288529"/>
                </a:cubicBezTo>
                <a:cubicBezTo>
                  <a:pt x="424815" y="1286181"/>
                  <a:pt x="424815" y="1286181"/>
                  <a:pt x="427162" y="1283834"/>
                </a:cubicBezTo>
                <a:cubicBezTo>
                  <a:pt x="429509" y="1276793"/>
                  <a:pt x="431857" y="1267405"/>
                  <a:pt x="434204" y="1260364"/>
                </a:cubicBezTo>
                <a:cubicBezTo>
                  <a:pt x="434204" y="1260364"/>
                  <a:pt x="434204" y="1258017"/>
                  <a:pt x="434204" y="1258017"/>
                </a:cubicBezTo>
                <a:cubicBezTo>
                  <a:pt x="436551" y="1248629"/>
                  <a:pt x="438898" y="1241588"/>
                  <a:pt x="441245" y="1232199"/>
                </a:cubicBezTo>
                <a:cubicBezTo>
                  <a:pt x="441245" y="1232199"/>
                  <a:pt x="441245" y="1229852"/>
                  <a:pt x="441245" y="1229852"/>
                </a:cubicBezTo>
                <a:cubicBezTo>
                  <a:pt x="441245" y="1227505"/>
                  <a:pt x="443592" y="1225158"/>
                  <a:pt x="443592" y="1220464"/>
                </a:cubicBezTo>
                <a:cubicBezTo>
                  <a:pt x="445939" y="1220464"/>
                  <a:pt x="445939" y="1218117"/>
                  <a:pt x="448286" y="1218117"/>
                </a:cubicBezTo>
                <a:cubicBezTo>
                  <a:pt x="452980" y="1218117"/>
                  <a:pt x="457674" y="1215770"/>
                  <a:pt x="462368" y="1213423"/>
                </a:cubicBezTo>
                <a:close/>
                <a:moveTo>
                  <a:pt x="577373" y="1133623"/>
                </a:moveTo>
                <a:cubicBezTo>
                  <a:pt x="584415" y="1121888"/>
                  <a:pt x="591456" y="1112500"/>
                  <a:pt x="598497" y="1100765"/>
                </a:cubicBezTo>
                <a:cubicBezTo>
                  <a:pt x="603191" y="1093724"/>
                  <a:pt x="607885" y="1086683"/>
                  <a:pt x="612579" y="1079641"/>
                </a:cubicBezTo>
                <a:cubicBezTo>
                  <a:pt x="621967" y="1067906"/>
                  <a:pt x="629008" y="1056171"/>
                  <a:pt x="638397" y="1044436"/>
                </a:cubicBezTo>
                <a:cubicBezTo>
                  <a:pt x="643091" y="1039742"/>
                  <a:pt x="645438" y="1032700"/>
                  <a:pt x="650132" y="1028006"/>
                </a:cubicBezTo>
                <a:cubicBezTo>
                  <a:pt x="657173" y="1016271"/>
                  <a:pt x="666561" y="1006883"/>
                  <a:pt x="673602" y="995148"/>
                </a:cubicBezTo>
                <a:cubicBezTo>
                  <a:pt x="668908" y="1002189"/>
                  <a:pt x="666561" y="1006883"/>
                  <a:pt x="661867" y="1013924"/>
                </a:cubicBezTo>
                <a:cubicBezTo>
                  <a:pt x="657173" y="1020965"/>
                  <a:pt x="654826" y="1028006"/>
                  <a:pt x="650132" y="1032700"/>
                </a:cubicBezTo>
                <a:cubicBezTo>
                  <a:pt x="645438" y="1042089"/>
                  <a:pt x="638397" y="1051477"/>
                  <a:pt x="633703" y="1063212"/>
                </a:cubicBezTo>
                <a:cubicBezTo>
                  <a:pt x="629008" y="1070253"/>
                  <a:pt x="626661" y="1077294"/>
                  <a:pt x="621967" y="1081988"/>
                </a:cubicBezTo>
                <a:cubicBezTo>
                  <a:pt x="617273" y="1089030"/>
                  <a:pt x="612579" y="1096071"/>
                  <a:pt x="610232" y="1105459"/>
                </a:cubicBezTo>
                <a:cubicBezTo>
                  <a:pt x="603191" y="1114847"/>
                  <a:pt x="593803" y="1124235"/>
                  <a:pt x="586762" y="1133623"/>
                </a:cubicBezTo>
                <a:cubicBezTo>
                  <a:pt x="575026" y="1147706"/>
                  <a:pt x="560944" y="1164135"/>
                  <a:pt x="549209" y="1178217"/>
                </a:cubicBezTo>
                <a:cubicBezTo>
                  <a:pt x="549209" y="1178217"/>
                  <a:pt x="549209" y="1178217"/>
                  <a:pt x="549209" y="1178217"/>
                </a:cubicBezTo>
                <a:cubicBezTo>
                  <a:pt x="553903" y="1171176"/>
                  <a:pt x="558597" y="1164135"/>
                  <a:pt x="563291" y="1157094"/>
                </a:cubicBezTo>
                <a:cubicBezTo>
                  <a:pt x="565638" y="1147706"/>
                  <a:pt x="570332" y="1140665"/>
                  <a:pt x="577373" y="1133623"/>
                </a:cubicBezTo>
                <a:close/>
                <a:moveTo>
                  <a:pt x="847284" y="790955"/>
                </a:moveTo>
                <a:cubicBezTo>
                  <a:pt x="856672" y="788608"/>
                  <a:pt x="863713" y="788608"/>
                  <a:pt x="873101" y="786261"/>
                </a:cubicBezTo>
                <a:cubicBezTo>
                  <a:pt x="877795" y="786261"/>
                  <a:pt x="880142" y="786261"/>
                  <a:pt x="884837" y="786261"/>
                </a:cubicBezTo>
                <a:cubicBezTo>
                  <a:pt x="887184" y="786261"/>
                  <a:pt x="889531" y="786261"/>
                  <a:pt x="891878" y="786261"/>
                </a:cubicBezTo>
                <a:cubicBezTo>
                  <a:pt x="887184" y="797996"/>
                  <a:pt x="880142" y="807384"/>
                  <a:pt x="873101" y="819119"/>
                </a:cubicBezTo>
                <a:cubicBezTo>
                  <a:pt x="868407" y="826160"/>
                  <a:pt x="866060" y="833202"/>
                  <a:pt x="861366" y="840243"/>
                </a:cubicBezTo>
                <a:cubicBezTo>
                  <a:pt x="859019" y="842590"/>
                  <a:pt x="859019" y="844937"/>
                  <a:pt x="856672" y="847284"/>
                </a:cubicBezTo>
                <a:cubicBezTo>
                  <a:pt x="854325" y="844937"/>
                  <a:pt x="851978" y="844937"/>
                  <a:pt x="847284" y="844937"/>
                </a:cubicBezTo>
                <a:cubicBezTo>
                  <a:pt x="835549" y="844937"/>
                  <a:pt x="826160" y="854325"/>
                  <a:pt x="826160" y="866060"/>
                </a:cubicBezTo>
                <a:cubicBezTo>
                  <a:pt x="826160" y="870754"/>
                  <a:pt x="826160" y="873101"/>
                  <a:pt x="828507" y="875448"/>
                </a:cubicBezTo>
                <a:cubicBezTo>
                  <a:pt x="819119" y="880142"/>
                  <a:pt x="812078" y="884836"/>
                  <a:pt x="802690" y="891878"/>
                </a:cubicBezTo>
                <a:cubicBezTo>
                  <a:pt x="797996" y="894225"/>
                  <a:pt x="793302" y="898919"/>
                  <a:pt x="788608" y="901266"/>
                </a:cubicBezTo>
                <a:cubicBezTo>
                  <a:pt x="779219" y="908307"/>
                  <a:pt x="769831" y="913001"/>
                  <a:pt x="760443" y="920042"/>
                </a:cubicBezTo>
                <a:cubicBezTo>
                  <a:pt x="755749" y="924736"/>
                  <a:pt x="748708" y="927083"/>
                  <a:pt x="744014" y="931777"/>
                </a:cubicBezTo>
                <a:cubicBezTo>
                  <a:pt x="736973" y="936472"/>
                  <a:pt x="727584" y="943513"/>
                  <a:pt x="720543" y="948207"/>
                </a:cubicBezTo>
                <a:cubicBezTo>
                  <a:pt x="713502" y="952901"/>
                  <a:pt x="708808" y="957595"/>
                  <a:pt x="704114" y="962289"/>
                </a:cubicBezTo>
                <a:cubicBezTo>
                  <a:pt x="701767" y="964636"/>
                  <a:pt x="699420" y="966983"/>
                  <a:pt x="697073" y="966983"/>
                </a:cubicBezTo>
                <a:cubicBezTo>
                  <a:pt x="694726" y="964636"/>
                  <a:pt x="694726" y="964636"/>
                  <a:pt x="692379" y="962289"/>
                </a:cubicBezTo>
                <a:lnTo>
                  <a:pt x="692379" y="962289"/>
                </a:lnTo>
                <a:cubicBezTo>
                  <a:pt x="692379" y="962289"/>
                  <a:pt x="692379" y="962289"/>
                  <a:pt x="692379" y="962289"/>
                </a:cubicBezTo>
                <a:cubicBezTo>
                  <a:pt x="697073" y="955248"/>
                  <a:pt x="701767" y="948207"/>
                  <a:pt x="706461" y="938819"/>
                </a:cubicBezTo>
                <a:cubicBezTo>
                  <a:pt x="711155" y="931777"/>
                  <a:pt x="715849" y="922389"/>
                  <a:pt x="722890" y="915348"/>
                </a:cubicBezTo>
                <a:cubicBezTo>
                  <a:pt x="727584" y="908307"/>
                  <a:pt x="732279" y="901266"/>
                  <a:pt x="736973" y="894225"/>
                </a:cubicBezTo>
                <a:cubicBezTo>
                  <a:pt x="741667" y="887184"/>
                  <a:pt x="746361" y="880142"/>
                  <a:pt x="751055" y="873101"/>
                </a:cubicBezTo>
                <a:cubicBezTo>
                  <a:pt x="762790" y="856672"/>
                  <a:pt x="774525" y="840243"/>
                  <a:pt x="786261" y="823813"/>
                </a:cubicBezTo>
                <a:cubicBezTo>
                  <a:pt x="788608" y="826160"/>
                  <a:pt x="793302" y="826160"/>
                  <a:pt x="797996" y="826160"/>
                </a:cubicBezTo>
                <a:cubicBezTo>
                  <a:pt x="809731" y="826160"/>
                  <a:pt x="819119" y="816772"/>
                  <a:pt x="819119" y="805037"/>
                </a:cubicBezTo>
                <a:cubicBezTo>
                  <a:pt x="819119" y="802690"/>
                  <a:pt x="819119" y="802690"/>
                  <a:pt x="819119" y="800343"/>
                </a:cubicBezTo>
                <a:cubicBezTo>
                  <a:pt x="823813" y="797996"/>
                  <a:pt x="830854" y="797996"/>
                  <a:pt x="835549" y="795649"/>
                </a:cubicBezTo>
                <a:cubicBezTo>
                  <a:pt x="840243" y="793302"/>
                  <a:pt x="844937" y="793302"/>
                  <a:pt x="847284" y="790955"/>
                </a:cubicBezTo>
                <a:close/>
                <a:moveTo>
                  <a:pt x="971677" y="760443"/>
                </a:moveTo>
                <a:cubicBezTo>
                  <a:pt x="983412" y="751055"/>
                  <a:pt x="992801" y="741667"/>
                  <a:pt x="1004536" y="734626"/>
                </a:cubicBezTo>
                <a:cubicBezTo>
                  <a:pt x="1011577" y="727584"/>
                  <a:pt x="1020965" y="722890"/>
                  <a:pt x="1028006" y="715849"/>
                </a:cubicBezTo>
                <a:cubicBezTo>
                  <a:pt x="1037395" y="708808"/>
                  <a:pt x="1046783" y="699420"/>
                  <a:pt x="1058518" y="692379"/>
                </a:cubicBezTo>
                <a:cubicBezTo>
                  <a:pt x="1067906" y="685338"/>
                  <a:pt x="1074947" y="680643"/>
                  <a:pt x="1084336" y="673602"/>
                </a:cubicBezTo>
                <a:cubicBezTo>
                  <a:pt x="1093724" y="666561"/>
                  <a:pt x="1103112" y="659520"/>
                  <a:pt x="1112500" y="652479"/>
                </a:cubicBezTo>
                <a:cubicBezTo>
                  <a:pt x="1121888" y="645438"/>
                  <a:pt x="1128929" y="640744"/>
                  <a:pt x="1138318" y="633703"/>
                </a:cubicBezTo>
                <a:cubicBezTo>
                  <a:pt x="1147706" y="626661"/>
                  <a:pt x="1157094" y="619620"/>
                  <a:pt x="1166482" y="612579"/>
                </a:cubicBezTo>
                <a:cubicBezTo>
                  <a:pt x="1175870" y="605538"/>
                  <a:pt x="1182911" y="600844"/>
                  <a:pt x="1192300" y="593803"/>
                </a:cubicBezTo>
                <a:cubicBezTo>
                  <a:pt x="1201688" y="586762"/>
                  <a:pt x="1211076" y="579720"/>
                  <a:pt x="1220464" y="575026"/>
                </a:cubicBezTo>
                <a:cubicBezTo>
                  <a:pt x="1229852" y="570332"/>
                  <a:pt x="1236894" y="563291"/>
                  <a:pt x="1246282" y="558597"/>
                </a:cubicBezTo>
                <a:cubicBezTo>
                  <a:pt x="1250976" y="556250"/>
                  <a:pt x="1255670" y="551556"/>
                  <a:pt x="1262711" y="549209"/>
                </a:cubicBezTo>
                <a:cubicBezTo>
                  <a:pt x="1262711" y="551556"/>
                  <a:pt x="1265058" y="551556"/>
                  <a:pt x="1267405" y="553903"/>
                </a:cubicBezTo>
                <a:cubicBezTo>
                  <a:pt x="1260364" y="563291"/>
                  <a:pt x="1253323" y="575026"/>
                  <a:pt x="1243935" y="586762"/>
                </a:cubicBezTo>
                <a:cubicBezTo>
                  <a:pt x="1234546" y="600844"/>
                  <a:pt x="1225158" y="612579"/>
                  <a:pt x="1215770" y="626661"/>
                </a:cubicBezTo>
                <a:cubicBezTo>
                  <a:pt x="1204035" y="643091"/>
                  <a:pt x="1194647" y="659520"/>
                  <a:pt x="1182911" y="675949"/>
                </a:cubicBezTo>
                <a:cubicBezTo>
                  <a:pt x="1173523" y="690032"/>
                  <a:pt x="1166482" y="701767"/>
                  <a:pt x="1157094" y="715849"/>
                </a:cubicBezTo>
                <a:cubicBezTo>
                  <a:pt x="1145359" y="734626"/>
                  <a:pt x="1133623" y="753402"/>
                  <a:pt x="1121888" y="772178"/>
                </a:cubicBezTo>
                <a:cubicBezTo>
                  <a:pt x="1114847" y="781566"/>
                  <a:pt x="1110153" y="793302"/>
                  <a:pt x="1103112" y="802690"/>
                </a:cubicBezTo>
                <a:cubicBezTo>
                  <a:pt x="1103112" y="802690"/>
                  <a:pt x="1100765" y="802690"/>
                  <a:pt x="1100765" y="802690"/>
                </a:cubicBezTo>
                <a:cubicBezTo>
                  <a:pt x="1096071" y="802690"/>
                  <a:pt x="1091377" y="800343"/>
                  <a:pt x="1086683" y="800343"/>
                </a:cubicBezTo>
                <a:cubicBezTo>
                  <a:pt x="1081988" y="800343"/>
                  <a:pt x="1074947" y="797996"/>
                  <a:pt x="1070253" y="797996"/>
                </a:cubicBezTo>
                <a:cubicBezTo>
                  <a:pt x="1065559" y="797996"/>
                  <a:pt x="1063212" y="795649"/>
                  <a:pt x="1058518" y="795649"/>
                </a:cubicBezTo>
                <a:cubicBezTo>
                  <a:pt x="1051477" y="795649"/>
                  <a:pt x="1046783" y="793302"/>
                  <a:pt x="1039742" y="793302"/>
                </a:cubicBezTo>
                <a:cubicBezTo>
                  <a:pt x="1037395" y="793302"/>
                  <a:pt x="1035047" y="793302"/>
                  <a:pt x="1030353" y="790955"/>
                </a:cubicBezTo>
                <a:cubicBezTo>
                  <a:pt x="1023312" y="790955"/>
                  <a:pt x="1016271" y="788608"/>
                  <a:pt x="1009230" y="788608"/>
                </a:cubicBezTo>
                <a:cubicBezTo>
                  <a:pt x="1006883" y="788608"/>
                  <a:pt x="1004536" y="788608"/>
                  <a:pt x="1002189" y="788608"/>
                </a:cubicBezTo>
                <a:cubicBezTo>
                  <a:pt x="995148" y="788608"/>
                  <a:pt x="988107" y="788608"/>
                  <a:pt x="981065" y="786261"/>
                </a:cubicBezTo>
                <a:cubicBezTo>
                  <a:pt x="978718" y="786261"/>
                  <a:pt x="976371" y="786261"/>
                  <a:pt x="974024" y="786261"/>
                </a:cubicBezTo>
                <a:cubicBezTo>
                  <a:pt x="964636" y="786261"/>
                  <a:pt x="955248" y="786261"/>
                  <a:pt x="948207" y="786261"/>
                </a:cubicBezTo>
                <a:cubicBezTo>
                  <a:pt x="948207" y="786261"/>
                  <a:pt x="945860" y="786261"/>
                  <a:pt x="945860" y="786261"/>
                </a:cubicBezTo>
                <a:cubicBezTo>
                  <a:pt x="948207" y="783914"/>
                  <a:pt x="948207" y="783914"/>
                  <a:pt x="950554" y="781566"/>
                </a:cubicBezTo>
                <a:cubicBezTo>
                  <a:pt x="957595" y="772178"/>
                  <a:pt x="964636" y="765137"/>
                  <a:pt x="971677" y="760443"/>
                </a:cubicBezTo>
                <a:close/>
                <a:moveTo>
                  <a:pt x="1478639" y="450633"/>
                </a:moveTo>
                <a:cubicBezTo>
                  <a:pt x="1483333" y="445939"/>
                  <a:pt x="1488028" y="441245"/>
                  <a:pt x="1492722" y="436551"/>
                </a:cubicBezTo>
                <a:cubicBezTo>
                  <a:pt x="1497416" y="431857"/>
                  <a:pt x="1504457" y="424815"/>
                  <a:pt x="1509151" y="420121"/>
                </a:cubicBezTo>
                <a:cubicBezTo>
                  <a:pt x="1513845" y="415427"/>
                  <a:pt x="1518539" y="410733"/>
                  <a:pt x="1523233" y="406039"/>
                </a:cubicBezTo>
                <a:cubicBezTo>
                  <a:pt x="1527927" y="401345"/>
                  <a:pt x="1534968" y="394304"/>
                  <a:pt x="1539662" y="389610"/>
                </a:cubicBezTo>
                <a:cubicBezTo>
                  <a:pt x="1544357" y="384916"/>
                  <a:pt x="1549051" y="380222"/>
                  <a:pt x="1553745" y="377874"/>
                </a:cubicBezTo>
                <a:cubicBezTo>
                  <a:pt x="1558439" y="373180"/>
                  <a:pt x="1565480" y="368486"/>
                  <a:pt x="1570174" y="361445"/>
                </a:cubicBezTo>
                <a:cubicBezTo>
                  <a:pt x="1574868" y="356751"/>
                  <a:pt x="1579562" y="354404"/>
                  <a:pt x="1584256" y="349710"/>
                </a:cubicBezTo>
                <a:cubicBezTo>
                  <a:pt x="1588950" y="345016"/>
                  <a:pt x="1595992" y="340322"/>
                  <a:pt x="1600686" y="335628"/>
                </a:cubicBezTo>
                <a:cubicBezTo>
                  <a:pt x="1605380" y="330934"/>
                  <a:pt x="1610074" y="328586"/>
                  <a:pt x="1614768" y="323892"/>
                </a:cubicBezTo>
                <a:cubicBezTo>
                  <a:pt x="1619462" y="319198"/>
                  <a:pt x="1626503" y="314504"/>
                  <a:pt x="1631197" y="309810"/>
                </a:cubicBezTo>
                <a:cubicBezTo>
                  <a:pt x="1635891" y="305116"/>
                  <a:pt x="1640586" y="302769"/>
                  <a:pt x="1645280" y="298075"/>
                </a:cubicBezTo>
                <a:cubicBezTo>
                  <a:pt x="1647627" y="295728"/>
                  <a:pt x="1647627" y="295728"/>
                  <a:pt x="1649974" y="293381"/>
                </a:cubicBezTo>
                <a:cubicBezTo>
                  <a:pt x="1649974" y="293381"/>
                  <a:pt x="1649974" y="295728"/>
                  <a:pt x="1652321" y="295728"/>
                </a:cubicBezTo>
                <a:cubicBezTo>
                  <a:pt x="1649974" y="300422"/>
                  <a:pt x="1647627" y="302769"/>
                  <a:pt x="1642933" y="307463"/>
                </a:cubicBezTo>
                <a:cubicBezTo>
                  <a:pt x="1638239" y="314504"/>
                  <a:pt x="1631197" y="321545"/>
                  <a:pt x="1626503" y="328586"/>
                </a:cubicBezTo>
                <a:cubicBezTo>
                  <a:pt x="1619462" y="337975"/>
                  <a:pt x="1614768" y="345016"/>
                  <a:pt x="1607727" y="354404"/>
                </a:cubicBezTo>
                <a:cubicBezTo>
                  <a:pt x="1603033" y="361445"/>
                  <a:pt x="1595992" y="368486"/>
                  <a:pt x="1591298" y="375527"/>
                </a:cubicBezTo>
                <a:cubicBezTo>
                  <a:pt x="1584256" y="384916"/>
                  <a:pt x="1579562" y="394304"/>
                  <a:pt x="1572521" y="403692"/>
                </a:cubicBezTo>
                <a:cubicBezTo>
                  <a:pt x="1567827" y="410733"/>
                  <a:pt x="1563133" y="417774"/>
                  <a:pt x="1556092" y="427162"/>
                </a:cubicBezTo>
                <a:cubicBezTo>
                  <a:pt x="1551398" y="436551"/>
                  <a:pt x="1544357" y="445939"/>
                  <a:pt x="1539662" y="455327"/>
                </a:cubicBezTo>
                <a:cubicBezTo>
                  <a:pt x="1539662" y="455327"/>
                  <a:pt x="1539662" y="455327"/>
                  <a:pt x="1539662" y="455327"/>
                </a:cubicBezTo>
                <a:cubicBezTo>
                  <a:pt x="1530274" y="457674"/>
                  <a:pt x="1523233" y="460021"/>
                  <a:pt x="1513845" y="462368"/>
                </a:cubicBezTo>
                <a:cubicBezTo>
                  <a:pt x="1506804" y="464715"/>
                  <a:pt x="1497416" y="467062"/>
                  <a:pt x="1490375" y="469409"/>
                </a:cubicBezTo>
                <a:cubicBezTo>
                  <a:pt x="1480986" y="471756"/>
                  <a:pt x="1473945" y="474103"/>
                  <a:pt x="1464557" y="476450"/>
                </a:cubicBezTo>
                <a:cubicBezTo>
                  <a:pt x="1459863" y="478797"/>
                  <a:pt x="1455169" y="478797"/>
                  <a:pt x="1450475" y="481145"/>
                </a:cubicBezTo>
                <a:cubicBezTo>
                  <a:pt x="1452822" y="478797"/>
                  <a:pt x="1455169" y="476450"/>
                  <a:pt x="1457516" y="474103"/>
                </a:cubicBezTo>
                <a:cubicBezTo>
                  <a:pt x="1466904" y="462368"/>
                  <a:pt x="1473945" y="455327"/>
                  <a:pt x="1478639" y="450633"/>
                </a:cubicBezTo>
                <a:close/>
                <a:moveTo>
                  <a:pt x="1722732" y="269910"/>
                </a:moveTo>
                <a:cubicBezTo>
                  <a:pt x="1732120" y="267563"/>
                  <a:pt x="1741508" y="267563"/>
                  <a:pt x="1750897" y="265216"/>
                </a:cubicBezTo>
                <a:cubicBezTo>
                  <a:pt x="1757938" y="262869"/>
                  <a:pt x="1764979" y="262869"/>
                  <a:pt x="1774367" y="260522"/>
                </a:cubicBezTo>
                <a:cubicBezTo>
                  <a:pt x="1783755" y="258175"/>
                  <a:pt x="1793144" y="258175"/>
                  <a:pt x="1802532" y="255828"/>
                </a:cubicBezTo>
                <a:cubicBezTo>
                  <a:pt x="1809573" y="255828"/>
                  <a:pt x="1818961" y="253481"/>
                  <a:pt x="1826002" y="253481"/>
                </a:cubicBezTo>
                <a:cubicBezTo>
                  <a:pt x="1835390" y="251134"/>
                  <a:pt x="1844778" y="251134"/>
                  <a:pt x="1854167" y="251134"/>
                </a:cubicBezTo>
                <a:cubicBezTo>
                  <a:pt x="1861208" y="251134"/>
                  <a:pt x="1870596" y="248787"/>
                  <a:pt x="1877637" y="248787"/>
                </a:cubicBezTo>
                <a:cubicBezTo>
                  <a:pt x="1887025" y="248787"/>
                  <a:pt x="1896414" y="246440"/>
                  <a:pt x="1908149" y="246440"/>
                </a:cubicBezTo>
                <a:cubicBezTo>
                  <a:pt x="1915190" y="246440"/>
                  <a:pt x="1924578" y="244093"/>
                  <a:pt x="1931619" y="244093"/>
                </a:cubicBezTo>
                <a:cubicBezTo>
                  <a:pt x="1941007" y="244093"/>
                  <a:pt x="1952743" y="241746"/>
                  <a:pt x="1962131" y="241746"/>
                </a:cubicBezTo>
                <a:cubicBezTo>
                  <a:pt x="1969172" y="241746"/>
                  <a:pt x="1978560" y="241746"/>
                  <a:pt x="1985601" y="239399"/>
                </a:cubicBezTo>
                <a:cubicBezTo>
                  <a:pt x="1997336" y="239399"/>
                  <a:pt x="2006725" y="239399"/>
                  <a:pt x="2018460" y="237052"/>
                </a:cubicBezTo>
                <a:cubicBezTo>
                  <a:pt x="2025501" y="237052"/>
                  <a:pt x="2032542" y="237052"/>
                  <a:pt x="2039583" y="237052"/>
                </a:cubicBezTo>
                <a:cubicBezTo>
                  <a:pt x="2058360" y="237052"/>
                  <a:pt x="2074789" y="237052"/>
                  <a:pt x="2093565" y="237052"/>
                </a:cubicBezTo>
                <a:cubicBezTo>
                  <a:pt x="2117036" y="237052"/>
                  <a:pt x="2140506" y="237052"/>
                  <a:pt x="2163977" y="237052"/>
                </a:cubicBezTo>
                <a:cubicBezTo>
                  <a:pt x="2171018" y="237052"/>
                  <a:pt x="2175712" y="237052"/>
                  <a:pt x="2182753" y="237052"/>
                </a:cubicBezTo>
                <a:cubicBezTo>
                  <a:pt x="2199183" y="237052"/>
                  <a:pt x="2217959" y="239399"/>
                  <a:pt x="2234388" y="239399"/>
                </a:cubicBezTo>
                <a:cubicBezTo>
                  <a:pt x="2241429" y="239399"/>
                  <a:pt x="2250818" y="241746"/>
                  <a:pt x="2257859" y="241746"/>
                </a:cubicBezTo>
                <a:cubicBezTo>
                  <a:pt x="2274288" y="241746"/>
                  <a:pt x="2288370" y="244093"/>
                  <a:pt x="2304800" y="246440"/>
                </a:cubicBezTo>
                <a:cubicBezTo>
                  <a:pt x="2314188" y="246440"/>
                  <a:pt x="2323576" y="248787"/>
                  <a:pt x="2332964" y="248787"/>
                </a:cubicBezTo>
                <a:cubicBezTo>
                  <a:pt x="2340005" y="248787"/>
                  <a:pt x="2347047" y="251134"/>
                  <a:pt x="2354088" y="251134"/>
                </a:cubicBezTo>
                <a:cubicBezTo>
                  <a:pt x="2354088" y="251134"/>
                  <a:pt x="2354088" y="251134"/>
                  <a:pt x="2354088" y="253481"/>
                </a:cubicBezTo>
                <a:cubicBezTo>
                  <a:pt x="2354088" y="260522"/>
                  <a:pt x="2358782" y="267563"/>
                  <a:pt x="2363476" y="269910"/>
                </a:cubicBezTo>
                <a:cubicBezTo>
                  <a:pt x="2358782" y="276951"/>
                  <a:pt x="2356435" y="286340"/>
                  <a:pt x="2351741" y="293381"/>
                </a:cubicBezTo>
                <a:cubicBezTo>
                  <a:pt x="2349394" y="298075"/>
                  <a:pt x="2347047" y="302769"/>
                  <a:pt x="2344699" y="307463"/>
                </a:cubicBezTo>
                <a:cubicBezTo>
                  <a:pt x="2340005" y="316851"/>
                  <a:pt x="2335311" y="326239"/>
                  <a:pt x="2330617" y="335628"/>
                </a:cubicBezTo>
                <a:cubicBezTo>
                  <a:pt x="2328270" y="340322"/>
                  <a:pt x="2325923" y="345016"/>
                  <a:pt x="2323576" y="349710"/>
                </a:cubicBezTo>
                <a:cubicBezTo>
                  <a:pt x="2318882" y="359098"/>
                  <a:pt x="2314188" y="370833"/>
                  <a:pt x="2309494" y="380222"/>
                </a:cubicBezTo>
                <a:cubicBezTo>
                  <a:pt x="2307147" y="384916"/>
                  <a:pt x="2304800" y="389610"/>
                  <a:pt x="2304800" y="394304"/>
                </a:cubicBezTo>
                <a:cubicBezTo>
                  <a:pt x="2295412" y="394304"/>
                  <a:pt x="2283676" y="391957"/>
                  <a:pt x="2274288" y="391957"/>
                </a:cubicBezTo>
                <a:cubicBezTo>
                  <a:pt x="2255512" y="389610"/>
                  <a:pt x="2234388" y="389610"/>
                  <a:pt x="2215612" y="389610"/>
                </a:cubicBezTo>
                <a:cubicBezTo>
                  <a:pt x="2203877" y="389610"/>
                  <a:pt x="2192141" y="387263"/>
                  <a:pt x="2180406" y="387263"/>
                </a:cubicBezTo>
                <a:cubicBezTo>
                  <a:pt x="2149895" y="387263"/>
                  <a:pt x="2117036" y="384916"/>
                  <a:pt x="2086524" y="384916"/>
                </a:cubicBezTo>
                <a:cubicBezTo>
                  <a:pt x="2067748" y="384916"/>
                  <a:pt x="2051319" y="384916"/>
                  <a:pt x="2032542" y="384916"/>
                </a:cubicBezTo>
                <a:cubicBezTo>
                  <a:pt x="2025501" y="384916"/>
                  <a:pt x="2020807" y="384916"/>
                  <a:pt x="2013766" y="384916"/>
                </a:cubicBezTo>
                <a:cubicBezTo>
                  <a:pt x="2002031" y="384916"/>
                  <a:pt x="1990295" y="384916"/>
                  <a:pt x="1978560" y="384916"/>
                </a:cubicBezTo>
                <a:cubicBezTo>
                  <a:pt x="1971519" y="384916"/>
                  <a:pt x="1964478" y="384916"/>
                  <a:pt x="1957437" y="384916"/>
                </a:cubicBezTo>
                <a:cubicBezTo>
                  <a:pt x="1945702" y="384916"/>
                  <a:pt x="1936313" y="384916"/>
                  <a:pt x="1924578" y="387263"/>
                </a:cubicBezTo>
                <a:cubicBezTo>
                  <a:pt x="1919884" y="387263"/>
                  <a:pt x="1915190" y="387263"/>
                  <a:pt x="1912843" y="387263"/>
                </a:cubicBezTo>
                <a:cubicBezTo>
                  <a:pt x="1908149" y="384916"/>
                  <a:pt x="1903455" y="380222"/>
                  <a:pt x="1898761" y="377874"/>
                </a:cubicBezTo>
                <a:cubicBezTo>
                  <a:pt x="1896414" y="375527"/>
                  <a:pt x="1891719" y="373180"/>
                  <a:pt x="1889372" y="370833"/>
                </a:cubicBezTo>
                <a:cubicBezTo>
                  <a:pt x="1882331" y="366139"/>
                  <a:pt x="1872943" y="361445"/>
                  <a:pt x="1865902" y="356751"/>
                </a:cubicBezTo>
                <a:cubicBezTo>
                  <a:pt x="1861208" y="354404"/>
                  <a:pt x="1858861" y="352057"/>
                  <a:pt x="1854167" y="349710"/>
                </a:cubicBezTo>
                <a:cubicBezTo>
                  <a:pt x="1847125" y="345016"/>
                  <a:pt x="1840084" y="340322"/>
                  <a:pt x="1833043" y="337975"/>
                </a:cubicBezTo>
                <a:cubicBezTo>
                  <a:pt x="1828349" y="335628"/>
                  <a:pt x="1826002" y="333281"/>
                  <a:pt x="1821308" y="330934"/>
                </a:cubicBezTo>
                <a:cubicBezTo>
                  <a:pt x="1814267" y="326239"/>
                  <a:pt x="1807226" y="323892"/>
                  <a:pt x="1800185" y="319198"/>
                </a:cubicBezTo>
                <a:cubicBezTo>
                  <a:pt x="1795491" y="316851"/>
                  <a:pt x="1793144" y="314504"/>
                  <a:pt x="1788449" y="314504"/>
                </a:cubicBezTo>
                <a:cubicBezTo>
                  <a:pt x="1781408" y="312157"/>
                  <a:pt x="1774367" y="307463"/>
                  <a:pt x="1767326" y="305116"/>
                </a:cubicBezTo>
                <a:cubicBezTo>
                  <a:pt x="1762632" y="302769"/>
                  <a:pt x="1757938" y="300422"/>
                  <a:pt x="1753244" y="300422"/>
                </a:cubicBezTo>
                <a:cubicBezTo>
                  <a:pt x="1746203" y="298075"/>
                  <a:pt x="1741508" y="295728"/>
                  <a:pt x="1734467" y="293381"/>
                </a:cubicBezTo>
                <a:cubicBezTo>
                  <a:pt x="1729773" y="291034"/>
                  <a:pt x="1725079" y="291034"/>
                  <a:pt x="1720385" y="288687"/>
                </a:cubicBezTo>
                <a:cubicBezTo>
                  <a:pt x="1713344" y="286340"/>
                  <a:pt x="1708650" y="283993"/>
                  <a:pt x="1701609" y="281646"/>
                </a:cubicBezTo>
                <a:cubicBezTo>
                  <a:pt x="1696915" y="279299"/>
                  <a:pt x="1692220" y="279299"/>
                  <a:pt x="1687526" y="276951"/>
                </a:cubicBezTo>
                <a:cubicBezTo>
                  <a:pt x="1687526" y="276951"/>
                  <a:pt x="1687526" y="276951"/>
                  <a:pt x="1687526" y="276951"/>
                </a:cubicBezTo>
                <a:cubicBezTo>
                  <a:pt x="1687526" y="274604"/>
                  <a:pt x="1687526" y="274604"/>
                  <a:pt x="1687526" y="272257"/>
                </a:cubicBezTo>
                <a:cubicBezTo>
                  <a:pt x="1687526" y="272257"/>
                  <a:pt x="1687526" y="269910"/>
                  <a:pt x="1687526" y="269910"/>
                </a:cubicBezTo>
                <a:cubicBezTo>
                  <a:pt x="1692220" y="269910"/>
                  <a:pt x="1696915" y="267563"/>
                  <a:pt x="1699262" y="267563"/>
                </a:cubicBezTo>
                <a:cubicBezTo>
                  <a:pt x="1708650" y="274604"/>
                  <a:pt x="1715691" y="272257"/>
                  <a:pt x="1722732" y="269910"/>
                </a:cubicBezTo>
                <a:close/>
                <a:moveTo>
                  <a:pt x="2419805" y="183070"/>
                </a:moveTo>
                <a:cubicBezTo>
                  <a:pt x="2419805" y="180723"/>
                  <a:pt x="2417458" y="176028"/>
                  <a:pt x="2417458" y="173681"/>
                </a:cubicBezTo>
                <a:cubicBezTo>
                  <a:pt x="2417458" y="173681"/>
                  <a:pt x="2417458" y="173681"/>
                  <a:pt x="2417458" y="173681"/>
                </a:cubicBezTo>
                <a:cubicBezTo>
                  <a:pt x="2419805" y="168987"/>
                  <a:pt x="2422152" y="164293"/>
                  <a:pt x="2426846" y="159599"/>
                </a:cubicBezTo>
                <a:cubicBezTo>
                  <a:pt x="2429193" y="157252"/>
                  <a:pt x="2431540" y="154905"/>
                  <a:pt x="2431540" y="150211"/>
                </a:cubicBezTo>
                <a:cubicBezTo>
                  <a:pt x="2433887" y="145517"/>
                  <a:pt x="2436234" y="143170"/>
                  <a:pt x="2438581" y="138476"/>
                </a:cubicBezTo>
                <a:cubicBezTo>
                  <a:pt x="2440928" y="136129"/>
                  <a:pt x="2443275" y="133782"/>
                  <a:pt x="2443275" y="129088"/>
                </a:cubicBezTo>
                <a:cubicBezTo>
                  <a:pt x="2445622" y="126741"/>
                  <a:pt x="2447970" y="122046"/>
                  <a:pt x="2450317" y="119699"/>
                </a:cubicBezTo>
                <a:cubicBezTo>
                  <a:pt x="2452664" y="117352"/>
                  <a:pt x="2455011" y="115005"/>
                  <a:pt x="2457358" y="112658"/>
                </a:cubicBezTo>
                <a:cubicBezTo>
                  <a:pt x="2459705" y="110311"/>
                  <a:pt x="2462052" y="105617"/>
                  <a:pt x="2464399" y="103270"/>
                </a:cubicBezTo>
                <a:cubicBezTo>
                  <a:pt x="2464399" y="103270"/>
                  <a:pt x="2466746" y="100923"/>
                  <a:pt x="2466746" y="100923"/>
                </a:cubicBezTo>
                <a:cubicBezTo>
                  <a:pt x="2466746" y="100923"/>
                  <a:pt x="2469093" y="100923"/>
                  <a:pt x="2469093" y="103270"/>
                </a:cubicBezTo>
                <a:cubicBezTo>
                  <a:pt x="2469093" y="105617"/>
                  <a:pt x="2466746" y="107964"/>
                  <a:pt x="2466746" y="110311"/>
                </a:cubicBezTo>
                <a:cubicBezTo>
                  <a:pt x="2466746" y="112658"/>
                  <a:pt x="2464399" y="115005"/>
                  <a:pt x="2464399" y="117352"/>
                </a:cubicBezTo>
                <a:cubicBezTo>
                  <a:pt x="2462052" y="119699"/>
                  <a:pt x="2462052" y="122046"/>
                  <a:pt x="2459705" y="124393"/>
                </a:cubicBezTo>
                <a:cubicBezTo>
                  <a:pt x="2459705" y="126741"/>
                  <a:pt x="2457358" y="129088"/>
                  <a:pt x="2457358" y="131435"/>
                </a:cubicBezTo>
                <a:cubicBezTo>
                  <a:pt x="2457358" y="133782"/>
                  <a:pt x="2455011" y="136129"/>
                  <a:pt x="2452664" y="140823"/>
                </a:cubicBezTo>
                <a:cubicBezTo>
                  <a:pt x="2452664" y="143170"/>
                  <a:pt x="2450317" y="145517"/>
                  <a:pt x="2450317" y="147864"/>
                </a:cubicBezTo>
                <a:cubicBezTo>
                  <a:pt x="2450317" y="150211"/>
                  <a:pt x="2447970" y="154905"/>
                  <a:pt x="2447970" y="157252"/>
                </a:cubicBezTo>
                <a:cubicBezTo>
                  <a:pt x="2447970" y="159599"/>
                  <a:pt x="2445622" y="161946"/>
                  <a:pt x="2445622" y="166640"/>
                </a:cubicBezTo>
                <a:cubicBezTo>
                  <a:pt x="2443275" y="168987"/>
                  <a:pt x="2443275" y="173681"/>
                  <a:pt x="2440928" y="176028"/>
                </a:cubicBezTo>
                <a:cubicBezTo>
                  <a:pt x="2440928" y="178376"/>
                  <a:pt x="2438581" y="180723"/>
                  <a:pt x="2438581" y="185417"/>
                </a:cubicBezTo>
                <a:cubicBezTo>
                  <a:pt x="2436234" y="190111"/>
                  <a:pt x="2436234" y="192458"/>
                  <a:pt x="2433887" y="197152"/>
                </a:cubicBezTo>
                <a:cubicBezTo>
                  <a:pt x="2433887" y="199499"/>
                  <a:pt x="2431540" y="204193"/>
                  <a:pt x="2431540" y="206540"/>
                </a:cubicBezTo>
                <a:cubicBezTo>
                  <a:pt x="2431540" y="206540"/>
                  <a:pt x="2431540" y="208887"/>
                  <a:pt x="2431540" y="208887"/>
                </a:cubicBezTo>
                <a:cubicBezTo>
                  <a:pt x="2429193" y="208887"/>
                  <a:pt x="2429193" y="208887"/>
                  <a:pt x="2426846" y="208887"/>
                </a:cubicBezTo>
                <a:cubicBezTo>
                  <a:pt x="2426846" y="204193"/>
                  <a:pt x="2424499" y="201846"/>
                  <a:pt x="2424499" y="197152"/>
                </a:cubicBezTo>
                <a:cubicBezTo>
                  <a:pt x="2422152" y="190111"/>
                  <a:pt x="2422152" y="185417"/>
                  <a:pt x="2419805" y="183070"/>
                </a:cubicBezTo>
                <a:close/>
                <a:moveTo>
                  <a:pt x="2513687" y="227664"/>
                </a:moveTo>
                <a:cubicBezTo>
                  <a:pt x="2527769" y="227664"/>
                  <a:pt x="2541851" y="227664"/>
                  <a:pt x="2555934" y="230011"/>
                </a:cubicBezTo>
                <a:cubicBezTo>
                  <a:pt x="2565322" y="230011"/>
                  <a:pt x="2574710" y="232358"/>
                  <a:pt x="2581751" y="232358"/>
                </a:cubicBezTo>
                <a:cubicBezTo>
                  <a:pt x="2595833" y="232358"/>
                  <a:pt x="2607569" y="234705"/>
                  <a:pt x="2621651" y="234705"/>
                </a:cubicBezTo>
                <a:cubicBezTo>
                  <a:pt x="2631039" y="234705"/>
                  <a:pt x="2640427" y="237052"/>
                  <a:pt x="2647469" y="237052"/>
                </a:cubicBezTo>
                <a:cubicBezTo>
                  <a:pt x="2656857" y="237052"/>
                  <a:pt x="2666245" y="239399"/>
                  <a:pt x="2675633" y="239399"/>
                </a:cubicBezTo>
                <a:cubicBezTo>
                  <a:pt x="2666245" y="239399"/>
                  <a:pt x="2656857" y="239399"/>
                  <a:pt x="2647469" y="239399"/>
                </a:cubicBezTo>
                <a:cubicBezTo>
                  <a:pt x="2623998" y="239399"/>
                  <a:pt x="2602875" y="239399"/>
                  <a:pt x="2579404" y="239399"/>
                </a:cubicBezTo>
                <a:cubicBezTo>
                  <a:pt x="2572363" y="239399"/>
                  <a:pt x="2562975" y="239399"/>
                  <a:pt x="2555934" y="239399"/>
                </a:cubicBezTo>
                <a:cubicBezTo>
                  <a:pt x="2541851" y="239399"/>
                  <a:pt x="2525422" y="239399"/>
                  <a:pt x="2511340" y="241746"/>
                </a:cubicBezTo>
                <a:cubicBezTo>
                  <a:pt x="2501952" y="241746"/>
                  <a:pt x="2492563" y="244093"/>
                  <a:pt x="2483175" y="244093"/>
                </a:cubicBezTo>
                <a:cubicBezTo>
                  <a:pt x="2469093" y="244093"/>
                  <a:pt x="2457358" y="246440"/>
                  <a:pt x="2443275" y="246440"/>
                </a:cubicBezTo>
                <a:cubicBezTo>
                  <a:pt x="2440928" y="246440"/>
                  <a:pt x="2438581" y="246440"/>
                  <a:pt x="2433887" y="246440"/>
                </a:cubicBezTo>
                <a:cubicBezTo>
                  <a:pt x="2433887" y="244093"/>
                  <a:pt x="2433887" y="241746"/>
                  <a:pt x="2431540" y="239399"/>
                </a:cubicBezTo>
                <a:cubicBezTo>
                  <a:pt x="2431540" y="239399"/>
                  <a:pt x="2431540" y="239399"/>
                  <a:pt x="2431540" y="239399"/>
                </a:cubicBezTo>
                <a:cubicBezTo>
                  <a:pt x="2436234" y="237052"/>
                  <a:pt x="2440928" y="230011"/>
                  <a:pt x="2440928" y="222969"/>
                </a:cubicBezTo>
                <a:cubicBezTo>
                  <a:pt x="2457358" y="222969"/>
                  <a:pt x="2471440" y="222969"/>
                  <a:pt x="2487869" y="222969"/>
                </a:cubicBezTo>
                <a:cubicBezTo>
                  <a:pt x="2499605" y="227664"/>
                  <a:pt x="2506646" y="227664"/>
                  <a:pt x="2513687" y="227664"/>
                </a:cubicBezTo>
                <a:close/>
                <a:moveTo>
                  <a:pt x="2839926" y="309810"/>
                </a:moveTo>
                <a:cubicBezTo>
                  <a:pt x="2854008" y="316851"/>
                  <a:pt x="2865744" y="323892"/>
                  <a:pt x="2879826" y="330934"/>
                </a:cubicBezTo>
                <a:cubicBezTo>
                  <a:pt x="2889214" y="335628"/>
                  <a:pt x="2900949" y="342669"/>
                  <a:pt x="2910338" y="347363"/>
                </a:cubicBezTo>
                <a:cubicBezTo>
                  <a:pt x="2922073" y="354404"/>
                  <a:pt x="2933808" y="361445"/>
                  <a:pt x="2945543" y="368486"/>
                </a:cubicBezTo>
                <a:cubicBezTo>
                  <a:pt x="2929114" y="368486"/>
                  <a:pt x="2910338" y="368486"/>
                  <a:pt x="2891561" y="368486"/>
                </a:cubicBezTo>
                <a:cubicBezTo>
                  <a:pt x="2884520" y="368486"/>
                  <a:pt x="2877479" y="368486"/>
                  <a:pt x="2870438" y="368486"/>
                </a:cubicBezTo>
                <a:cubicBezTo>
                  <a:pt x="2856355" y="368486"/>
                  <a:pt x="2844620" y="368486"/>
                  <a:pt x="2830538" y="370833"/>
                </a:cubicBezTo>
                <a:cubicBezTo>
                  <a:pt x="2823497" y="370833"/>
                  <a:pt x="2816456" y="370833"/>
                  <a:pt x="2809415" y="373180"/>
                </a:cubicBezTo>
                <a:cubicBezTo>
                  <a:pt x="2797679" y="373180"/>
                  <a:pt x="2783597" y="375527"/>
                  <a:pt x="2769515" y="375527"/>
                </a:cubicBezTo>
                <a:cubicBezTo>
                  <a:pt x="2762474" y="375527"/>
                  <a:pt x="2755433" y="377874"/>
                  <a:pt x="2748391" y="377874"/>
                </a:cubicBezTo>
                <a:cubicBezTo>
                  <a:pt x="2736656" y="377874"/>
                  <a:pt x="2722574" y="380222"/>
                  <a:pt x="2710839" y="380222"/>
                </a:cubicBezTo>
                <a:cubicBezTo>
                  <a:pt x="2703797" y="380222"/>
                  <a:pt x="2696756" y="382569"/>
                  <a:pt x="2689715" y="382569"/>
                </a:cubicBezTo>
                <a:cubicBezTo>
                  <a:pt x="2675633" y="384916"/>
                  <a:pt x="2663898" y="384916"/>
                  <a:pt x="2649816" y="387263"/>
                </a:cubicBezTo>
                <a:cubicBezTo>
                  <a:pt x="2642774" y="387263"/>
                  <a:pt x="2635733" y="389610"/>
                  <a:pt x="2628692" y="389610"/>
                </a:cubicBezTo>
                <a:cubicBezTo>
                  <a:pt x="2614610" y="391957"/>
                  <a:pt x="2602875" y="391957"/>
                  <a:pt x="2588792" y="394304"/>
                </a:cubicBezTo>
                <a:cubicBezTo>
                  <a:pt x="2581751" y="394304"/>
                  <a:pt x="2574710" y="396651"/>
                  <a:pt x="2570016" y="396651"/>
                </a:cubicBezTo>
                <a:cubicBezTo>
                  <a:pt x="2555934" y="398998"/>
                  <a:pt x="2541851" y="401345"/>
                  <a:pt x="2527769" y="403692"/>
                </a:cubicBezTo>
                <a:cubicBezTo>
                  <a:pt x="2520728" y="403692"/>
                  <a:pt x="2516034" y="406039"/>
                  <a:pt x="2508993" y="406039"/>
                </a:cubicBezTo>
                <a:cubicBezTo>
                  <a:pt x="2501952" y="408386"/>
                  <a:pt x="2492563" y="408386"/>
                  <a:pt x="2485522" y="410733"/>
                </a:cubicBezTo>
                <a:cubicBezTo>
                  <a:pt x="2483175" y="403692"/>
                  <a:pt x="2478481" y="396651"/>
                  <a:pt x="2471440" y="396651"/>
                </a:cubicBezTo>
                <a:cubicBezTo>
                  <a:pt x="2471440" y="396651"/>
                  <a:pt x="2471440" y="396651"/>
                  <a:pt x="2473787" y="396651"/>
                </a:cubicBezTo>
                <a:cubicBezTo>
                  <a:pt x="2478481" y="391957"/>
                  <a:pt x="2485522" y="387263"/>
                  <a:pt x="2490216" y="382569"/>
                </a:cubicBezTo>
                <a:cubicBezTo>
                  <a:pt x="2494910" y="377874"/>
                  <a:pt x="2499605" y="375527"/>
                  <a:pt x="2504299" y="370833"/>
                </a:cubicBezTo>
                <a:cubicBezTo>
                  <a:pt x="2508993" y="366139"/>
                  <a:pt x="2516034" y="361445"/>
                  <a:pt x="2520728" y="356751"/>
                </a:cubicBezTo>
                <a:cubicBezTo>
                  <a:pt x="2525422" y="352057"/>
                  <a:pt x="2530116" y="349710"/>
                  <a:pt x="2534810" y="347363"/>
                </a:cubicBezTo>
                <a:cubicBezTo>
                  <a:pt x="2539504" y="342669"/>
                  <a:pt x="2546545" y="337975"/>
                  <a:pt x="2551239" y="335628"/>
                </a:cubicBezTo>
                <a:cubicBezTo>
                  <a:pt x="2555934" y="333281"/>
                  <a:pt x="2560628" y="328586"/>
                  <a:pt x="2565322" y="326239"/>
                </a:cubicBezTo>
                <a:cubicBezTo>
                  <a:pt x="2570016" y="321545"/>
                  <a:pt x="2577057" y="319198"/>
                  <a:pt x="2581751" y="314504"/>
                </a:cubicBezTo>
                <a:cubicBezTo>
                  <a:pt x="2586445" y="309810"/>
                  <a:pt x="2593486" y="307463"/>
                  <a:pt x="2598180" y="302769"/>
                </a:cubicBezTo>
                <a:cubicBezTo>
                  <a:pt x="2602875" y="300422"/>
                  <a:pt x="2607569" y="295728"/>
                  <a:pt x="2612263" y="293381"/>
                </a:cubicBezTo>
                <a:cubicBezTo>
                  <a:pt x="2635733" y="276951"/>
                  <a:pt x="2661551" y="262869"/>
                  <a:pt x="2685021" y="248787"/>
                </a:cubicBezTo>
                <a:cubicBezTo>
                  <a:pt x="2687368" y="253481"/>
                  <a:pt x="2694409" y="258175"/>
                  <a:pt x="2701450" y="258175"/>
                </a:cubicBezTo>
                <a:cubicBezTo>
                  <a:pt x="2708492" y="258175"/>
                  <a:pt x="2715533" y="253481"/>
                  <a:pt x="2720227" y="246440"/>
                </a:cubicBezTo>
                <a:cubicBezTo>
                  <a:pt x="2753086" y="260522"/>
                  <a:pt x="2783597" y="276951"/>
                  <a:pt x="2816456" y="293381"/>
                </a:cubicBezTo>
                <a:cubicBezTo>
                  <a:pt x="2823497" y="302769"/>
                  <a:pt x="2830538" y="305116"/>
                  <a:pt x="2839926" y="309810"/>
                </a:cubicBezTo>
                <a:close/>
                <a:moveTo>
                  <a:pt x="3055854" y="359098"/>
                </a:moveTo>
                <a:cubicBezTo>
                  <a:pt x="3062896" y="356751"/>
                  <a:pt x="3069937" y="352057"/>
                  <a:pt x="3076978" y="349710"/>
                </a:cubicBezTo>
                <a:cubicBezTo>
                  <a:pt x="3086366" y="347363"/>
                  <a:pt x="3093407" y="342669"/>
                  <a:pt x="3102795" y="340322"/>
                </a:cubicBezTo>
                <a:cubicBezTo>
                  <a:pt x="3109837" y="337975"/>
                  <a:pt x="3116878" y="335628"/>
                  <a:pt x="3123919" y="333281"/>
                </a:cubicBezTo>
                <a:cubicBezTo>
                  <a:pt x="3133307" y="330934"/>
                  <a:pt x="3142695" y="328586"/>
                  <a:pt x="3149736" y="326239"/>
                </a:cubicBezTo>
                <a:cubicBezTo>
                  <a:pt x="3156778" y="323892"/>
                  <a:pt x="3163819" y="321545"/>
                  <a:pt x="3170860" y="319198"/>
                </a:cubicBezTo>
                <a:cubicBezTo>
                  <a:pt x="3180248" y="316851"/>
                  <a:pt x="3189636" y="314504"/>
                  <a:pt x="3199024" y="312157"/>
                </a:cubicBezTo>
                <a:cubicBezTo>
                  <a:pt x="3206066" y="309810"/>
                  <a:pt x="3213106" y="309810"/>
                  <a:pt x="3217801" y="307463"/>
                </a:cubicBezTo>
                <a:cubicBezTo>
                  <a:pt x="3222495" y="307463"/>
                  <a:pt x="3227189" y="305116"/>
                  <a:pt x="3231883" y="305116"/>
                </a:cubicBezTo>
                <a:cubicBezTo>
                  <a:pt x="3236577" y="307463"/>
                  <a:pt x="3241271" y="309810"/>
                  <a:pt x="3243618" y="312157"/>
                </a:cubicBezTo>
                <a:cubicBezTo>
                  <a:pt x="3257701" y="319198"/>
                  <a:pt x="3271783" y="328586"/>
                  <a:pt x="3283518" y="335628"/>
                </a:cubicBezTo>
                <a:cubicBezTo>
                  <a:pt x="3292906" y="340322"/>
                  <a:pt x="3302294" y="347363"/>
                  <a:pt x="3309336" y="352057"/>
                </a:cubicBezTo>
                <a:cubicBezTo>
                  <a:pt x="3323418" y="359098"/>
                  <a:pt x="3335153" y="368486"/>
                  <a:pt x="3349235" y="375527"/>
                </a:cubicBezTo>
                <a:cubicBezTo>
                  <a:pt x="3358624" y="382569"/>
                  <a:pt x="3368012" y="387263"/>
                  <a:pt x="3377400" y="394304"/>
                </a:cubicBezTo>
                <a:cubicBezTo>
                  <a:pt x="3384441" y="398998"/>
                  <a:pt x="3391482" y="403692"/>
                  <a:pt x="3400870" y="408386"/>
                </a:cubicBezTo>
                <a:cubicBezTo>
                  <a:pt x="3400870" y="410733"/>
                  <a:pt x="3398523" y="410733"/>
                  <a:pt x="3398523" y="413080"/>
                </a:cubicBezTo>
                <a:cubicBezTo>
                  <a:pt x="3393829" y="413080"/>
                  <a:pt x="3389135" y="410733"/>
                  <a:pt x="3384441" y="410733"/>
                </a:cubicBezTo>
                <a:cubicBezTo>
                  <a:pt x="3377400" y="408386"/>
                  <a:pt x="3368012" y="408386"/>
                  <a:pt x="3360970" y="406039"/>
                </a:cubicBezTo>
                <a:cubicBezTo>
                  <a:pt x="3349235" y="403692"/>
                  <a:pt x="3339847" y="401345"/>
                  <a:pt x="3328112" y="398998"/>
                </a:cubicBezTo>
                <a:cubicBezTo>
                  <a:pt x="3321071" y="396651"/>
                  <a:pt x="3311683" y="396651"/>
                  <a:pt x="3304641" y="394304"/>
                </a:cubicBezTo>
                <a:cubicBezTo>
                  <a:pt x="3292906" y="391957"/>
                  <a:pt x="3281171" y="391957"/>
                  <a:pt x="3271783" y="389610"/>
                </a:cubicBezTo>
                <a:cubicBezTo>
                  <a:pt x="3264742" y="387263"/>
                  <a:pt x="3255353" y="387263"/>
                  <a:pt x="3248312" y="384916"/>
                </a:cubicBezTo>
                <a:cubicBezTo>
                  <a:pt x="3236577" y="382569"/>
                  <a:pt x="3224842" y="382569"/>
                  <a:pt x="3213106" y="380222"/>
                </a:cubicBezTo>
                <a:cubicBezTo>
                  <a:pt x="3206066" y="380222"/>
                  <a:pt x="3196677" y="377874"/>
                  <a:pt x="3189636" y="377874"/>
                </a:cubicBezTo>
                <a:cubicBezTo>
                  <a:pt x="3177901" y="375527"/>
                  <a:pt x="3166166" y="375527"/>
                  <a:pt x="3154430" y="375527"/>
                </a:cubicBezTo>
                <a:cubicBezTo>
                  <a:pt x="3147389" y="375527"/>
                  <a:pt x="3138001" y="373180"/>
                  <a:pt x="3130960" y="373180"/>
                </a:cubicBezTo>
                <a:cubicBezTo>
                  <a:pt x="3119225" y="373180"/>
                  <a:pt x="3105143" y="370833"/>
                  <a:pt x="3093407" y="370833"/>
                </a:cubicBezTo>
                <a:cubicBezTo>
                  <a:pt x="3086366" y="370833"/>
                  <a:pt x="3079325" y="370833"/>
                  <a:pt x="3072284" y="368486"/>
                </a:cubicBezTo>
                <a:cubicBezTo>
                  <a:pt x="3058202" y="368486"/>
                  <a:pt x="3046466" y="368486"/>
                  <a:pt x="3032384" y="366139"/>
                </a:cubicBezTo>
                <a:cubicBezTo>
                  <a:pt x="3030037" y="366139"/>
                  <a:pt x="3030037" y="366139"/>
                  <a:pt x="3027690" y="366139"/>
                </a:cubicBezTo>
                <a:cubicBezTo>
                  <a:pt x="3030037" y="366139"/>
                  <a:pt x="3030037" y="363792"/>
                  <a:pt x="3032384" y="363792"/>
                </a:cubicBezTo>
                <a:cubicBezTo>
                  <a:pt x="3039425" y="366139"/>
                  <a:pt x="3046466" y="363792"/>
                  <a:pt x="3055854" y="359098"/>
                </a:cubicBezTo>
                <a:close/>
                <a:moveTo>
                  <a:pt x="3424341" y="460021"/>
                </a:moveTo>
                <a:cubicBezTo>
                  <a:pt x="3424341" y="464715"/>
                  <a:pt x="3424341" y="469409"/>
                  <a:pt x="3424341" y="474103"/>
                </a:cubicBezTo>
                <a:cubicBezTo>
                  <a:pt x="3400870" y="467062"/>
                  <a:pt x="3379747" y="460021"/>
                  <a:pt x="3356276" y="455327"/>
                </a:cubicBezTo>
                <a:cubicBezTo>
                  <a:pt x="3325765" y="448286"/>
                  <a:pt x="3295253" y="441245"/>
                  <a:pt x="3264742" y="434204"/>
                </a:cubicBezTo>
                <a:cubicBezTo>
                  <a:pt x="3255353" y="431857"/>
                  <a:pt x="3243618" y="429510"/>
                  <a:pt x="3234230" y="429510"/>
                </a:cubicBezTo>
                <a:cubicBezTo>
                  <a:pt x="3213106" y="424815"/>
                  <a:pt x="3191983" y="420121"/>
                  <a:pt x="3170860" y="417774"/>
                </a:cubicBezTo>
                <a:cubicBezTo>
                  <a:pt x="3159125" y="415427"/>
                  <a:pt x="3147389" y="415427"/>
                  <a:pt x="3135654" y="413080"/>
                </a:cubicBezTo>
                <a:cubicBezTo>
                  <a:pt x="3114531" y="410733"/>
                  <a:pt x="3095754" y="406039"/>
                  <a:pt x="3074631" y="403692"/>
                </a:cubicBezTo>
                <a:cubicBezTo>
                  <a:pt x="3062896" y="401345"/>
                  <a:pt x="3048813" y="401345"/>
                  <a:pt x="3037078" y="398998"/>
                </a:cubicBezTo>
                <a:cubicBezTo>
                  <a:pt x="3022996" y="396651"/>
                  <a:pt x="3011261" y="396651"/>
                  <a:pt x="2997178" y="394304"/>
                </a:cubicBezTo>
                <a:cubicBezTo>
                  <a:pt x="2997178" y="394304"/>
                  <a:pt x="2997178" y="394304"/>
                  <a:pt x="2997178" y="394304"/>
                </a:cubicBezTo>
                <a:cubicBezTo>
                  <a:pt x="2997178" y="391957"/>
                  <a:pt x="2997178" y="389610"/>
                  <a:pt x="2994831" y="387263"/>
                </a:cubicBezTo>
                <a:cubicBezTo>
                  <a:pt x="2997178" y="384916"/>
                  <a:pt x="2999525" y="384916"/>
                  <a:pt x="3001872" y="382569"/>
                </a:cubicBezTo>
                <a:cubicBezTo>
                  <a:pt x="3006567" y="380222"/>
                  <a:pt x="3011261" y="377874"/>
                  <a:pt x="3015955" y="375527"/>
                </a:cubicBezTo>
                <a:cubicBezTo>
                  <a:pt x="3027690" y="375527"/>
                  <a:pt x="3039425" y="375527"/>
                  <a:pt x="3051160" y="377874"/>
                </a:cubicBezTo>
                <a:cubicBezTo>
                  <a:pt x="3055854" y="377874"/>
                  <a:pt x="3060548" y="377874"/>
                  <a:pt x="3065243" y="377874"/>
                </a:cubicBezTo>
                <a:cubicBezTo>
                  <a:pt x="3081672" y="377874"/>
                  <a:pt x="3098101" y="380222"/>
                  <a:pt x="3114531" y="380222"/>
                </a:cubicBezTo>
                <a:cubicBezTo>
                  <a:pt x="3119225" y="380222"/>
                  <a:pt x="3121572" y="380222"/>
                  <a:pt x="3126266" y="380222"/>
                </a:cubicBezTo>
                <a:cubicBezTo>
                  <a:pt x="3142695" y="382569"/>
                  <a:pt x="3159125" y="382569"/>
                  <a:pt x="3175554" y="384916"/>
                </a:cubicBezTo>
                <a:cubicBezTo>
                  <a:pt x="3177901" y="384916"/>
                  <a:pt x="3182595" y="384916"/>
                  <a:pt x="3184942" y="384916"/>
                </a:cubicBezTo>
                <a:cubicBezTo>
                  <a:pt x="3199024" y="387263"/>
                  <a:pt x="3213106" y="387263"/>
                  <a:pt x="3229536" y="389610"/>
                </a:cubicBezTo>
                <a:cubicBezTo>
                  <a:pt x="3234230" y="389610"/>
                  <a:pt x="3238924" y="389610"/>
                  <a:pt x="3243618" y="391957"/>
                </a:cubicBezTo>
                <a:cubicBezTo>
                  <a:pt x="3257701" y="394304"/>
                  <a:pt x="3271783" y="396651"/>
                  <a:pt x="3283518" y="398998"/>
                </a:cubicBezTo>
                <a:cubicBezTo>
                  <a:pt x="3288212" y="398998"/>
                  <a:pt x="3295253" y="401345"/>
                  <a:pt x="3299947" y="401345"/>
                </a:cubicBezTo>
                <a:cubicBezTo>
                  <a:pt x="3311683" y="403692"/>
                  <a:pt x="3321071" y="406039"/>
                  <a:pt x="3332806" y="408386"/>
                </a:cubicBezTo>
                <a:cubicBezTo>
                  <a:pt x="3342194" y="410733"/>
                  <a:pt x="3349235" y="410733"/>
                  <a:pt x="3358624" y="413080"/>
                </a:cubicBezTo>
                <a:cubicBezTo>
                  <a:pt x="3365664" y="415427"/>
                  <a:pt x="3375053" y="415427"/>
                  <a:pt x="3382094" y="417774"/>
                </a:cubicBezTo>
                <a:cubicBezTo>
                  <a:pt x="3386788" y="417774"/>
                  <a:pt x="3391482" y="420121"/>
                  <a:pt x="3396176" y="420121"/>
                </a:cubicBezTo>
                <a:cubicBezTo>
                  <a:pt x="3396176" y="420121"/>
                  <a:pt x="3396176" y="422468"/>
                  <a:pt x="3396176" y="422468"/>
                </a:cubicBezTo>
                <a:cubicBezTo>
                  <a:pt x="3396176" y="434204"/>
                  <a:pt x="3405565" y="443592"/>
                  <a:pt x="3417300" y="443592"/>
                </a:cubicBezTo>
                <a:cubicBezTo>
                  <a:pt x="3417300" y="443592"/>
                  <a:pt x="3417300" y="443592"/>
                  <a:pt x="3417300" y="443592"/>
                </a:cubicBezTo>
                <a:cubicBezTo>
                  <a:pt x="3417300" y="445939"/>
                  <a:pt x="3417300" y="445939"/>
                  <a:pt x="3417300" y="448286"/>
                </a:cubicBezTo>
                <a:cubicBezTo>
                  <a:pt x="3424341" y="450633"/>
                  <a:pt x="3424341" y="455327"/>
                  <a:pt x="3424341" y="460021"/>
                </a:cubicBezTo>
                <a:close/>
                <a:moveTo>
                  <a:pt x="3544040" y="514003"/>
                </a:moveTo>
                <a:cubicBezTo>
                  <a:pt x="3560469" y="521044"/>
                  <a:pt x="3576899" y="525738"/>
                  <a:pt x="3593328" y="532780"/>
                </a:cubicBezTo>
                <a:cubicBezTo>
                  <a:pt x="3593328" y="535127"/>
                  <a:pt x="3590981" y="535127"/>
                  <a:pt x="3590981" y="537474"/>
                </a:cubicBezTo>
                <a:cubicBezTo>
                  <a:pt x="3588634" y="539821"/>
                  <a:pt x="3588634" y="539821"/>
                  <a:pt x="3586287" y="542168"/>
                </a:cubicBezTo>
                <a:cubicBezTo>
                  <a:pt x="3583940" y="546862"/>
                  <a:pt x="3579246" y="549209"/>
                  <a:pt x="3576899" y="553903"/>
                </a:cubicBezTo>
                <a:cubicBezTo>
                  <a:pt x="3576899" y="553903"/>
                  <a:pt x="3574552" y="556250"/>
                  <a:pt x="3574552" y="556250"/>
                </a:cubicBezTo>
                <a:cubicBezTo>
                  <a:pt x="3558123" y="577373"/>
                  <a:pt x="3541693" y="600844"/>
                  <a:pt x="3525264" y="626661"/>
                </a:cubicBezTo>
                <a:cubicBezTo>
                  <a:pt x="3525264" y="626661"/>
                  <a:pt x="3525264" y="626661"/>
                  <a:pt x="3525264" y="626661"/>
                </a:cubicBezTo>
                <a:cubicBezTo>
                  <a:pt x="3520570" y="633703"/>
                  <a:pt x="3515876" y="640744"/>
                  <a:pt x="3513528" y="645438"/>
                </a:cubicBezTo>
                <a:cubicBezTo>
                  <a:pt x="3513528" y="645438"/>
                  <a:pt x="3511182" y="647785"/>
                  <a:pt x="3511182" y="647785"/>
                </a:cubicBezTo>
                <a:cubicBezTo>
                  <a:pt x="3506487" y="654826"/>
                  <a:pt x="3504140" y="659520"/>
                  <a:pt x="3499446" y="666561"/>
                </a:cubicBezTo>
                <a:cubicBezTo>
                  <a:pt x="3499446" y="668908"/>
                  <a:pt x="3497099" y="668908"/>
                  <a:pt x="3497099" y="671255"/>
                </a:cubicBezTo>
                <a:cubicBezTo>
                  <a:pt x="3494752" y="675949"/>
                  <a:pt x="3490058" y="682991"/>
                  <a:pt x="3487711" y="687685"/>
                </a:cubicBezTo>
                <a:cubicBezTo>
                  <a:pt x="3485364" y="690032"/>
                  <a:pt x="3485364" y="692379"/>
                  <a:pt x="3483017" y="694726"/>
                </a:cubicBezTo>
                <a:cubicBezTo>
                  <a:pt x="3480670" y="699420"/>
                  <a:pt x="3475976" y="706461"/>
                  <a:pt x="3473629" y="711155"/>
                </a:cubicBezTo>
                <a:cubicBezTo>
                  <a:pt x="3471282" y="713502"/>
                  <a:pt x="3471282" y="715849"/>
                  <a:pt x="3468935" y="720543"/>
                </a:cubicBezTo>
                <a:cubicBezTo>
                  <a:pt x="3466588" y="725237"/>
                  <a:pt x="3461894" y="732279"/>
                  <a:pt x="3459546" y="736973"/>
                </a:cubicBezTo>
                <a:cubicBezTo>
                  <a:pt x="3457200" y="739320"/>
                  <a:pt x="3454852" y="744014"/>
                  <a:pt x="3454852" y="746361"/>
                </a:cubicBezTo>
                <a:cubicBezTo>
                  <a:pt x="3454852" y="746361"/>
                  <a:pt x="3454852" y="746361"/>
                  <a:pt x="3454852" y="746361"/>
                </a:cubicBezTo>
                <a:cubicBezTo>
                  <a:pt x="3452505" y="744014"/>
                  <a:pt x="3450158" y="744014"/>
                  <a:pt x="3445464" y="744014"/>
                </a:cubicBezTo>
                <a:cubicBezTo>
                  <a:pt x="3445464" y="732279"/>
                  <a:pt x="3445464" y="722890"/>
                  <a:pt x="3445464" y="711155"/>
                </a:cubicBezTo>
                <a:cubicBezTo>
                  <a:pt x="3445464" y="706461"/>
                  <a:pt x="3445464" y="701767"/>
                  <a:pt x="3445464" y="697073"/>
                </a:cubicBezTo>
                <a:cubicBezTo>
                  <a:pt x="3445464" y="685338"/>
                  <a:pt x="3445464" y="675949"/>
                  <a:pt x="3445464" y="664214"/>
                </a:cubicBezTo>
                <a:cubicBezTo>
                  <a:pt x="3445464" y="654826"/>
                  <a:pt x="3445464" y="647785"/>
                  <a:pt x="3445464" y="638397"/>
                </a:cubicBezTo>
                <a:cubicBezTo>
                  <a:pt x="3445464" y="631355"/>
                  <a:pt x="3445464" y="624314"/>
                  <a:pt x="3445464" y="617273"/>
                </a:cubicBezTo>
                <a:cubicBezTo>
                  <a:pt x="3445464" y="605538"/>
                  <a:pt x="3445464" y="593803"/>
                  <a:pt x="3443117" y="582068"/>
                </a:cubicBezTo>
                <a:cubicBezTo>
                  <a:pt x="3443117" y="579720"/>
                  <a:pt x="3443117" y="577373"/>
                  <a:pt x="3443117" y="575026"/>
                </a:cubicBezTo>
                <a:cubicBezTo>
                  <a:pt x="3440770" y="537474"/>
                  <a:pt x="3438423" y="504615"/>
                  <a:pt x="3436076" y="471756"/>
                </a:cubicBezTo>
                <a:cubicBezTo>
                  <a:pt x="3473629" y="483492"/>
                  <a:pt x="3511182" y="495227"/>
                  <a:pt x="3548734" y="509309"/>
                </a:cubicBezTo>
                <a:cubicBezTo>
                  <a:pt x="3541693" y="511656"/>
                  <a:pt x="3541693" y="511656"/>
                  <a:pt x="3544040" y="514003"/>
                </a:cubicBezTo>
                <a:close/>
                <a:moveTo>
                  <a:pt x="3600369" y="525738"/>
                </a:moveTo>
                <a:cubicBezTo>
                  <a:pt x="3602716" y="521044"/>
                  <a:pt x="3607410" y="518697"/>
                  <a:pt x="3609758" y="514003"/>
                </a:cubicBezTo>
                <a:cubicBezTo>
                  <a:pt x="3609758" y="514003"/>
                  <a:pt x="3609758" y="514003"/>
                  <a:pt x="3609758" y="514003"/>
                </a:cubicBezTo>
                <a:cubicBezTo>
                  <a:pt x="3614452" y="509309"/>
                  <a:pt x="3616799" y="506962"/>
                  <a:pt x="3621493" y="502268"/>
                </a:cubicBezTo>
                <a:cubicBezTo>
                  <a:pt x="3621493" y="502268"/>
                  <a:pt x="3621493" y="502268"/>
                  <a:pt x="3621493" y="502268"/>
                </a:cubicBezTo>
                <a:cubicBezTo>
                  <a:pt x="3623840" y="499921"/>
                  <a:pt x="3626187" y="497574"/>
                  <a:pt x="3628534" y="495227"/>
                </a:cubicBezTo>
                <a:cubicBezTo>
                  <a:pt x="3633228" y="499921"/>
                  <a:pt x="3637922" y="502268"/>
                  <a:pt x="3642616" y="502268"/>
                </a:cubicBezTo>
                <a:cubicBezTo>
                  <a:pt x="3644963" y="502268"/>
                  <a:pt x="3647310" y="502268"/>
                  <a:pt x="3652004" y="499921"/>
                </a:cubicBezTo>
                <a:cubicBezTo>
                  <a:pt x="3656698" y="506962"/>
                  <a:pt x="3661392" y="514003"/>
                  <a:pt x="3666086" y="521044"/>
                </a:cubicBezTo>
                <a:cubicBezTo>
                  <a:pt x="3670781" y="528085"/>
                  <a:pt x="3675475" y="532780"/>
                  <a:pt x="3680169" y="539821"/>
                </a:cubicBezTo>
                <a:cubicBezTo>
                  <a:pt x="3684863" y="546862"/>
                  <a:pt x="3689557" y="553903"/>
                  <a:pt x="3694251" y="563291"/>
                </a:cubicBezTo>
                <a:cubicBezTo>
                  <a:pt x="3694251" y="565638"/>
                  <a:pt x="3696598" y="565638"/>
                  <a:pt x="3696598" y="567985"/>
                </a:cubicBezTo>
                <a:cubicBezTo>
                  <a:pt x="3694251" y="570332"/>
                  <a:pt x="3691904" y="572679"/>
                  <a:pt x="3689557" y="575026"/>
                </a:cubicBezTo>
                <a:cubicBezTo>
                  <a:pt x="3677822" y="570332"/>
                  <a:pt x="3668434" y="565638"/>
                  <a:pt x="3656698" y="560944"/>
                </a:cubicBezTo>
                <a:cubicBezTo>
                  <a:pt x="3644963" y="556250"/>
                  <a:pt x="3633228" y="549209"/>
                  <a:pt x="3621493" y="544515"/>
                </a:cubicBezTo>
                <a:cubicBezTo>
                  <a:pt x="3612104" y="539821"/>
                  <a:pt x="3600369" y="537474"/>
                  <a:pt x="3590981" y="532780"/>
                </a:cubicBezTo>
                <a:cubicBezTo>
                  <a:pt x="3595675" y="530433"/>
                  <a:pt x="3598022" y="530433"/>
                  <a:pt x="3600369" y="525738"/>
                </a:cubicBezTo>
                <a:cubicBezTo>
                  <a:pt x="3598022" y="528085"/>
                  <a:pt x="3600369" y="528085"/>
                  <a:pt x="3600369" y="525738"/>
                </a:cubicBezTo>
                <a:close/>
                <a:moveTo>
                  <a:pt x="3750580" y="593803"/>
                </a:moveTo>
                <a:cubicBezTo>
                  <a:pt x="3757622" y="596150"/>
                  <a:pt x="3764662" y="598497"/>
                  <a:pt x="3769357" y="600844"/>
                </a:cubicBezTo>
                <a:cubicBezTo>
                  <a:pt x="3774051" y="603191"/>
                  <a:pt x="3781092" y="603191"/>
                  <a:pt x="3785786" y="605538"/>
                </a:cubicBezTo>
                <a:cubicBezTo>
                  <a:pt x="3792827" y="607885"/>
                  <a:pt x="3799868" y="610232"/>
                  <a:pt x="3804562" y="612579"/>
                </a:cubicBezTo>
                <a:cubicBezTo>
                  <a:pt x="3809256" y="614926"/>
                  <a:pt x="3816298" y="617273"/>
                  <a:pt x="3820992" y="617273"/>
                </a:cubicBezTo>
                <a:cubicBezTo>
                  <a:pt x="3828033" y="619620"/>
                  <a:pt x="3832727" y="621967"/>
                  <a:pt x="3839768" y="624314"/>
                </a:cubicBezTo>
                <a:cubicBezTo>
                  <a:pt x="3844462" y="626661"/>
                  <a:pt x="3851503" y="629008"/>
                  <a:pt x="3856197" y="631355"/>
                </a:cubicBezTo>
                <a:cubicBezTo>
                  <a:pt x="3863239" y="633703"/>
                  <a:pt x="3867933" y="636050"/>
                  <a:pt x="3874974" y="638397"/>
                </a:cubicBezTo>
                <a:cubicBezTo>
                  <a:pt x="3879668" y="640744"/>
                  <a:pt x="3886709" y="643091"/>
                  <a:pt x="3891403" y="645438"/>
                </a:cubicBezTo>
                <a:cubicBezTo>
                  <a:pt x="3898444" y="647785"/>
                  <a:pt x="3903138" y="650132"/>
                  <a:pt x="3910180" y="654826"/>
                </a:cubicBezTo>
                <a:cubicBezTo>
                  <a:pt x="3914874" y="657173"/>
                  <a:pt x="3919568" y="659520"/>
                  <a:pt x="3926609" y="661867"/>
                </a:cubicBezTo>
                <a:cubicBezTo>
                  <a:pt x="3931303" y="664214"/>
                  <a:pt x="3935997" y="666561"/>
                  <a:pt x="3940691" y="668908"/>
                </a:cubicBezTo>
                <a:cubicBezTo>
                  <a:pt x="3943038" y="671255"/>
                  <a:pt x="3947732" y="673602"/>
                  <a:pt x="3950079" y="675949"/>
                </a:cubicBezTo>
                <a:cubicBezTo>
                  <a:pt x="3959467" y="682991"/>
                  <a:pt x="3968856" y="690032"/>
                  <a:pt x="3975897" y="697073"/>
                </a:cubicBezTo>
                <a:cubicBezTo>
                  <a:pt x="3982938" y="701767"/>
                  <a:pt x="3987632" y="706461"/>
                  <a:pt x="3994673" y="711155"/>
                </a:cubicBezTo>
                <a:cubicBezTo>
                  <a:pt x="4004061" y="718196"/>
                  <a:pt x="4013449" y="725237"/>
                  <a:pt x="4020491" y="732279"/>
                </a:cubicBezTo>
                <a:cubicBezTo>
                  <a:pt x="4027532" y="736973"/>
                  <a:pt x="4032226" y="741667"/>
                  <a:pt x="4036920" y="746361"/>
                </a:cubicBezTo>
                <a:cubicBezTo>
                  <a:pt x="4046308" y="753402"/>
                  <a:pt x="4055696" y="760443"/>
                  <a:pt x="4062738" y="767484"/>
                </a:cubicBezTo>
                <a:cubicBezTo>
                  <a:pt x="4067432" y="772178"/>
                  <a:pt x="4074473" y="776872"/>
                  <a:pt x="4079167" y="781566"/>
                </a:cubicBezTo>
                <a:cubicBezTo>
                  <a:pt x="4088555" y="788608"/>
                  <a:pt x="4097943" y="795649"/>
                  <a:pt x="4104984" y="805037"/>
                </a:cubicBezTo>
                <a:cubicBezTo>
                  <a:pt x="4109678" y="809731"/>
                  <a:pt x="4114372" y="814425"/>
                  <a:pt x="4121414" y="819119"/>
                </a:cubicBezTo>
                <a:cubicBezTo>
                  <a:pt x="4130802" y="828507"/>
                  <a:pt x="4140190" y="835549"/>
                  <a:pt x="4149578" y="844937"/>
                </a:cubicBezTo>
                <a:cubicBezTo>
                  <a:pt x="4154272" y="849631"/>
                  <a:pt x="4158966" y="851978"/>
                  <a:pt x="4163660" y="856672"/>
                </a:cubicBezTo>
                <a:cubicBezTo>
                  <a:pt x="4175395" y="866060"/>
                  <a:pt x="4184784" y="875448"/>
                  <a:pt x="4194172" y="887184"/>
                </a:cubicBezTo>
                <a:cubicBezTo>
                  <a:pt x="4196519" y="889531"/>
                  <a:pt x="4198866" y="891878"/>
                  <a:pt x="4203560" y="894225"/>
                </a:cubicBezTo>
                <a:cubicBezTo>
                  <a:pt x="4205907" y="896572"/>
                  <a:pt x="4210601" y="901266"/>
                  <a:pt x="4212948" y="903613"/>
                </a:cubicBezTo>
                <a:cubicBezTo>
                  <a:pt x="4210601" y="903613"/>
                  <a:pt x="4210601" y="905960"/>
                  <a:pt x="4208254" y="905960"/>
                </a:cubicBezTo>
                <a:cubicBezTo>
                  <a:pt x="4205907" y="908307"/>
                  <a:pt x="4203560" y="908307"/>
                  <a:pt x="4201213" y="910654"/>
                </a:cubicBezTo>
                <a:cubicBezTo>
                  <a:pt x="4201213" y="910654"/>
                  <a:pt x="4198866" y="913001"/>
                  <a:pt x="4198866" y="913001"/>
                </a:cubicBezTo>
                <a:cubicBezTo>
                  <a:pt x="4194172" y="917695"/>
                  <a:pt x="4187131" y="922389"/>
                  <a:pt x="4182437" y="927083"/>
                </a:cubicBezTo>
                <a:cubicBezTo>
                  <a:pt x="4177743" y="924736"/>
                  <a:pt x="4175395" y="922389"/>
                  <a:pt x="4170701" y="922389"/>
                </a:cubicBezTo>
                <a:cubicBezTo>
                  <a:pt x="4166007" y="922389"/>
                  <a:pt x="4161313" y="924736"/>
                  <a:pt x="4156619" y="927083"/>
                </a:cubicBezTo>
                <a:cubicBezTo>
                  <a:pt x="4144884" y="915348"/>
                  <a:pt x="4133149" y="903613"/>
                  <a:pt x="4121414" y="894225"/>
                </a:cubicBezTo>
                <a:cubicBezTo>
                  <a:pt x="4119067" y="894225"/>
                  <a:pt x="4119067" y="891878"/>
                  <a:pt x="4116719" y="891878"/>
                </a:cubicBezTo>
                <a:cubicBezTo>
                  <a:pt x="4100290" y="875448"/>
                  <a:pt x="4081514" y="859019"/>
                  <a:pt x="4062738" y="842590"/>
                </a:cubicBezTo>
                <a:cubicBezTo>
                  <a:pt x="4058043" y="837896"/>
                  <a:pt x="4051002" y="833202"/>
                  <a:pt x="4046308" y="828507"/>
                </a:cubicBezTo>
                <a:cubicBezTo>
                  <a:pt x="4034573" y="816772"/>
                  <a:pt x="4020491" y="807384"/>
                  <a:pt x="4008755" y="795649"/>
                </a:cubicBezTo>
                <a:cubicBezTo>
                  <a:pt x="4001714" y="788608"/>
                  <a:pt x="3994673" y="783914"/>
                  <a:pt x="3985285" y="776872"/>
                </a:cubicBezTo>
                <a:cubicBezTo>
                  <a:pt x="3973550" y="767484"/>
                  <a:pt x="3961814" y="758096"/>
                  <a:pt x="3950079" y="748708"/>
                </a:cubicBezTo>
                <a:cubicBezTo>
                  <a:pt x="3943038" y="741667"/>
                  <a:pt x="3933650" y="736973"/>
                  <a:pt x="3926609" y="729931"/>
                </a:cubicBezTo>
                <a:cubicBezTo>
                  <a:pt x="3914874" y="720543"/>
                  <a:pt x="3903138" y="713502"/>
                  <a:pt x="3893750" y="704114"/>
                </a:cubicBezTo>
                <a:cubicBezTo>
                  <a:pt x="3884362" y="697073"/>
                  <a:pt x="3877321" y="692379"/>
                  <a:pt x="3867933" y="685338"/>
                </a:cubicBezTo>
                <a:cubicBezTo>
                  <a:pt x="3856197" y="678296"/>
                  <a:pt x="3844462" y="668908"/>
                  <a:pt x="3835074" y="661867"/>
                </a:cubicBezTo>
                <a:cubicBezTo>
                  <a:pt x="3825686" y="654826"/>
                  <a:pt x="3816298" y="650132"/>
                  <a:pt x="3809256" y="643091"/>
                </a:cubicBezTo>
                <a:cubicBezTo>
                  <a:pt x="3797521" y="636050"/>
                  <a:pt x="3785786" y="629008"/>
                  <a:pt x="3774051" y="619620"/>
                </a:cubicBezTo>
                <a:cubicBezTo>
                  <a:pt x="3764662" y="614926"/>
                  <a:pt x="3755274" y="607885"/>
                  <a:pt x="3745886" y="603191"/>
                </a:cubicBezTo>
                <a:cubicBezTo>
                  <a:pt x="3738845" y="598497"/>
                  <a:pt x="3731804" y="593803"/>
                  <a:pt x="3724763" y="591456"/>
                </a:cubicBezTo>
                <a:cubicBezTo>
                  <a:pt x="3724763" y="591456"/>
                  <a:pt x="3724763" y="589109"/>
                  <a:pt x="3727110" y="586762"/>
                </a:cubicBezTo>
                <a:cubicBezTo>
                  <a:pt x="3727110" y="586762"/>
                  <a:pt x="3729457" y="586762"/>
                  <a:pt x="3729457" y="586762"/>
                </a:cubicBezTo>
                <a:cubicBezTo>
                  <a:pt x="3738845" y="591456"/>
                  <a:pt x="3745886" y="593803"/>
                  <a:pt x="3750580" y="593803"/>
                </a:cubicBezTo>
                <a:close/>
                <a:moveTo>
                  <a:pt x="4219990" y="983412"/>
                </a:moveTo>
                <a:cubicBezTo>
                  <a:pt x="4227031" y="990454"/>
                  <a:pt x="4236419" y="997495"/>
                  <a:pt x="4243460" y="1004536"/>
                </a:cubicBezTo>
                <a:cubicBezTo>
                  <a:pt x="4250501" y="1011577"/>
                  <a:pt x="4255195" y="1016271"/>
                  <a:pt x="4262237" y="1023312"/>
                </a:cubicBezTo>
                <a:cubicBezTo>
                  <a:pt x="4269277" y="1030353"/>
                  <a:pt x="4276319" y="1037394"/>
                  <a:pt x="4285707" y="1046783"/>
                </a:cubicBezTo>
                <a:cubicBezTo>
                  <a:pt x="4292748" y="1053824"/>
                  <a:pt x="4297442" y="1058518"/>
                  <a:pt x="4304483" y="1065559"/>
                </a:cubicBezTo>
                <a:cubicBezTo>
                  <a:pt x="4311524" y="1072600"/>
                  <a:pt x="4318566" y="1081988"/>
                  <a:pt x="4325607" y="1089030"/>
                </a:cubicBezTo>
                <a:cubicBezTo>
                  <a:pt x="4332648" y="1096071"/>
                  <a:pt x="4337342" y="1100765"/>
                  <a:pt x="4344383" y="1107806"/>
                </a:cubicBezTo>
                <a:cubicBezTo>
                  <a:pt x="4351424" y="1114847"/>
                  <a:pt x="4358465" y="1124235"/>
                  <a:pt x="4365507" y="1133623"/>
                </a:cubicBezTo>
                <a:cubicBezTo>
                  <a:pt x="4370201" y="1140665"/>
                  <a:pt x="4377242" y="1145359"/>
                  <a:pt x="4381936" y="1152400"/>
                </a:cubicBezTo>
                <a:cubicBezTo>
                  <a:pt x="4388977" y="1161788"/>
                  <a:pt x="4396018" y="1168829"/>
                  <a:pt x="4403059" y="1178217"/>
                </a:cubicBezTo>
                <a:cubicBezTo>
                  <a:pt x="4407753" y="1185259"/>
                  <a:pt x="4414795" y="1192300"/>
                  <a:pt x="4419489" y="1196994"/>
                </a:cubicBezTo>
                <a:cubicBezTo>
                  <a:pt x="4426530" y="1206382"/>
                  <a:pt x="4433571" y="1215770"/>
                  <a:pt x="4440612" y="1225158"/>
                </a:cubicBezTo>
                <a:cubicBezTo>
                  <a:pt x="4445306" y="1232199"/>
                  <a:pt x="4450000" y="1239241"/>
                  <a:pt x="4454694" y="1243935"/>
                </a:cubicBezTo>
                <a:cubicBezTo>
                  <a:pt x="4457041" y="1246282"/>
                  <a:pt x="4459388" y="1248629"/>
                  <a:pt x="4459388" y="1250976"/>
                </a:cubicBezTo>
                <a:cubicBezTo>
                  <a:pt x="4457041" y="1248629"/>
                  <a:pt x="4454694" y="1246282"/>
                  <a:pt x="4452347" y="1243935"/>
                </a:cubicBezTo>
                <a:cubicBezTo>
                  <a:pt x="4445306" y="1236893"/>
                  <a:pt x="4438265" y="1229852"/>
                  <a:pt x="4431224" y="1222811"/>
                </a:cubicBezTo>
                <a:cubicBezTo>
                  <a:pt x="4426530" y="1218117"/>
                  <a:pt x="4421835" y="1213423"/>
                  <a:pt x="4417141" y="1208729"/>
                </a:cubicBezTo>
                <a:cubicBezTo>
                  <a:pt x="4410100" y="1201688"/>
                  <a:pt x="4403059" y="1194647"/>
                  <a:pt x="4396018" y="1187606"/>
                </a:cubicBezTo>
                <a:cubicBezTo>
                  <a:pt x="4391324" y="1182911"/>
                  <a:pt x="4386630" y="1178217"/>
                  <a:pt x="4381936" y="1175870"/>
                </a:cubicBezTo>
                <a:cubicBezTo>
                  <a:pt x="4372548" y="1168829"/>
                  <a:pt x="4365507" y="1161788"/>
                  <a:pt x="4356118" y="1154747"/>
                </a:cubicBezTo>
                <a:cubicBezTo>
                  <a:pt x="4351424" y="1152400"/>
                  <a:pt x="4349077" y="1147706"/>
                  <a:pt x="4344383" y="1145359"/>
                </a:cubicBezTo>
                <a:cubicBezTo>
                  <a:pt x="4337342" y="1138318"/>
                  <a:pt x="4330301" y="1133623"/>
                  <a:pt x="4320913" y="1126582"/>
                </a:cubicBezTo>
                <a:cubicBezTo>
                  <a:pt x="4323260" y="1124235"/>
                  <a:pt x="4325607" y="1119541"/>
                  <a:pt x="4325607" y="1114847"/>
                </a:cubicBezTo>
                <a:cubicBezTo>
                  <a:pt x="4325607" y="1103112"/>
                  <a:pt x="4316218" y="1093724"/>
                  <a:pt x="4304483" y="1093724"/>
                </a:cubicBezTo>
                <a:cubicBezTo>
                  <a:pt x="4299789" y="1093724"/>
                  <a:pt x="4295095" y="1096071"/>
                  <a:pt x="4290401" y="1098418"/>
                </a:cubicBezTo>
                <a:cubicBezTo>
                  <a:pt x="4288054" y="1096071"/>
                  <a:pt x="4285707" y="1093724"/>
                  <a:pt x="4283360" y="1089030"/>
                </a:cubicBezTo>
                <a:cubicBezTo>
                  <a:pt x="4271625" y="1072600"/>
                  <a:pt x="4259889" y="1056171"/>
                  <a:pt x="4248154" y="1037394"/>
                </a:cubicBezTo>
                <a:cubicBezTo>
                  <a:pt x="4236419" y="1020965"/>
                  <a:pt x="4224684" y="1006883"/>
                  <a:pt x="4212948" y="990454"/>
                </a:cubicBezTo>
                <a:cubicBezTo>
                  <a:pt x="4203560" y="978718"/>
                  <a:pt x="4194172" y="966983"/>
                  <a:pt x="4184784" y="955248"/>
                </a:cubicBezTo>
                <a:cubicBezTo>
                  <a:pt x="4184784" y="955248"/>
                  <a:pt x="4187131" y="955248"/>
                  <a:pt x="4187131" y="952901"/>
                </a:cubicBezTo>
                <a:cubicBezTo>
                  <a:pt x="4191825" y="955248"/>
                  <a:pt x="4194172" y="959942"/>
                  <a:pt x="4198866" y="962289"/>
                </a:cubicBezTo>
                <a:cubicBezTo>
                  <a:pt x="4205907" y="971677"/>
                  <a:pt x="4212948" y="978718"/>
                  <a:pt x="4219990" y="983412"/>
                </a:cubicBezTo>
                <a:close/>
                <a:moveTo>
                  <a:pt x="4804404" y="1931619"/>
                </a:moveTo>
                <a:cubicBezTo>
                  <a:pt x="4802057" y="1922231"/>
                  <a:pt x="4799710" y="1912843"/>
                  <a:pt x="4797363" y="1905802"/>
                </a:cubicBezTo>
                <a:cubicBezTo>
                  <a:pt x="4797363" y="1903455"/>
                  <a:pt x="4795016" y="1898761"/>
                  <a:pt x="4795016" y="1896413"/>
                </a:cubicBezTo>
                <a:cubicBezTo>
                  <a:pt x="4792669" y="1891719"/>
                  <a:pt x="4792669" y="1889372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7363" y="1896413"/>
                  <a:pt x="4799710" y="1910496"/>
                  <a:pt x="4802057" y="1922231"/>
                </a:cubicBezTo>
                <a:cubicBezTo>
                  <a:pt x="4802057" y="1924578"/>
                  <a:pt x="4804404" y="1929272"/>
                  <a:pt x="4804404" y="1931619"/>
                </a:cubicBezTo>
                <a:cubicBezTo>
                  <a:pt x="4804404" y="1931619"/>
                  <a:pt x="4804404" y="1931619"/>
                  <a:pt x="4804404" y="1931619"/>
                </a:cubicBezTo>
                <a:close/>
                <a:moveTo>
                  <a:pt x="4771546" y="1894066"/>
                </a:moveTo>
                <a:cubicBezTo>
                  <a:pt x="4776240" y="1919884"/>
                  <a:pt x="4783281" y="1948049"/>
                  <a:pt x="4787975" y="1973866"/>
                </a:cubicBezTo>
                <a:cubicBezTo>
                  <a:pt x="4787975" y="1976213"/>
                  <a:pt x="4787975" y="1976213"/>
                  <a:pt x="4787975" y="1978560"/>
                </a:cubicBezTo>
                <a:cubicBezTo>
                  <a:pt x="4787975" y="1978560"/>
                  <a:pt x="4787975" y="1978560"/>
                  <a:pt x="4787975" y="1978560"/>
                </a:cubicBezTo>
                <a:cubicBezTo>
                  <a:pt x="4787975" y="1973866"/>
                  <a:pt x="4785628" y="1966825"/>
                  <a:pt x="4780934" y="1964478"/>
                </a:cubicBezTo>
                <a:cubicBezTo>
                  <a:pt x="4778587" y="1952743"/>
                  <a:pt x="4776240" y="1941007"/>
                  <a:pt x="4773892" y="1929272"/>
                </a:cubicBezTo>
                <a:cubicBezTo>
                  <a:pt x="4771546" y="1924578"/>
                  <a:pt x="4771546" y="1917537"/>
                  <a:pt x="4769198" y="1912843"/>
                </a:cubicBezTo>
                <a:cubicBezTo>
                  <a:pt x="4766852" y="1903455"/>
                  <a:pt x="4764504" y="1891719"/>
                  <a:pt x="4762157" y="1882331"/>
                </a:cubicBezTo>
                <a:cubicBezTo>
                  <a:pt x="4759810" y="1875290"/>
                  <a:pt x="4759810" y="1870596"/>
                  <a:pt x="4757463" y="1863555"/>
                </a:cubicBezTo>
                <a:cubicBezTo>
                  <a:pt x="4755116" y="1854167"/>
                  <a:pt x="4752769" y="1844779"/>
                  <a:pt x="4748075" y="1835390"/>
                </a:cubicBezTo>
                <a:cubicBezTo>
                  <a:pt x="4745728" y="1828349"/>
                  <a:pt x="4743381" y="1823655"/>
                  <a:pt x="4743381" y="1816614"/>
                </a:cubicBezTo>
                <a:cubicBezTo>
                  <a:pt x="4741034" y="1807226"/>
                  <a:pt x="4736340" y="1797838"/>
                  <a:pt x="4733993" y="1786102"/>
                </a:cubicBezTo>
                <a:cubicBezTo>
                  <a:pt x="4731646" y="1781408"/>
                  <a:pt x="4729299" y="1774367"/>
                  <a:pt x="4729299" y="1769673"/>
                </a:cubicBezTo>
                <a:cubicBezTo>
                  <a:pt x="4726952" y="1760285"/>
                  <a:pt x="4722257" y="1753244"/>
                  <a:pt x="4719911" y="1743855"/>
                </a:cubicBezTo>
                <a:cubicBezTo>
                  <a:pt x="4726952" y="1741508"/>
                  <a:pt x="4731646" y="1734467"/>
                  <a:pt x="4731646" y="1725079"/>
                </a:cubicBezTo>
                <a:cubicBezTo>
                  <a:pt x="4731646" y="1713344"/>
                  <a:pt x="4722257" y="1703956"/>
                  <a:pt x="4710522" y="1703956"/>
                </a:cubicBezTo>
                <a:cubicBezTo>
                  <a:pt x="4708175" y="1703956"/>
                  <a:pt x="4708175" y="1703956"/>
                  <a:pt x="4705828" y="1703956"/>
                </a:cubicBezTo>
                <a:cubicBezTo>
                  <a:pt x="4703481" y="1694568"/>
                  <a:pt x="4701134" y="1682832"/>
                  <a:pt x="4696440" y="1673444"/>
                </a:cubicBezTo>
                <a:cubicBezTo>
                  <a:pt x="4694093" y="1666403"/>
                  <a:pt x="4691746" y="1659362"/>
                  <a:pt x="4691746" y="1652321"/>
                </a:cubicBezTo>
                <a:cubicBezTo>
                  <a:pt x="4689399" y="1642933"/>
                  <a:pt x="4687052" y="1633544"/>
                  <a:pt x="4682358" y="1621809"/>
                </a:cubicBezTo>
                <a:cubicBezTo>
                  <a:pt x="4696440" y="1647627"/>
                  <a:pt x="4710522" y="1673444"/>
                  <a:pt x="4724605" y="1699262"/>
                </a:cubicBezTo>
                <a:cubicBezTo>
                  <a:pt x="4724605" y="1701609"/>
                  <a:pt x="4726952" y="1703956"/>
                  <a:pt x="4726952" y="1706303"/>
                </a:cubicBezTo>
                <a:cubicBezTo>
                  <a:pt x="4733993" y="1732120"/>
                  <a:pt x="4741034" y="1757938"/>
                  <a:pt x="4748075" y="1783755"/>
                </a:cubicBezTo>
                <a:cubicBezTo>
                  <a:pt x="4750422" y="1788449"/>
                  <a:pt x="4750422" y="1793144"/>
                  <a:pt x="4752769" y="1797838"/>
                </a:cubicBezTo>
                <a:cubicBezTo>
                  <a:pt x="4757463" y="1816614"/>
                  <a:pt x="4762157" y="1835390"/>
                  <a:pt x="4766852" y="1854167"/>
                </a:cubicBezTo>
                <a:cubicBezTo>
                  <a:pt x="4766852" y="1854167"/>
                  <a:pt x="4766852" y="1854167"/>
                  <a:pt x="4766852" y="1856514"/>
                </a:cubicBezTo>
                <a:cubicBezTo>
                  <a:pt x="4766852" y="1861208"/>
                  <a:pt x="4769198" y="1863555"/>
                  <a:pt x="4769198" y="1865902"/>
                </a:cubicBezTo>
                <a:cubicBezTo>
                  <a:pt x="4769198" y="1868249"/>
                  <a:pt x="4771546" y="1872943"/>
                  <a:pt x="4771546" y="1875290"/>
                </a:cubicBezTo>
                <a:cubicBezTo>
                  <a:pt x="4769198" y="1887025"/>
                  <a:pt x="4769198" y="1891719"/>
                  <a:pt x="4771546" y="1894066"/>
                </a:cubicBezTo>
                <a:close/>
                <a:moveTo>
                  <a:pt x="4799710" y="2065401"/>
                </a:moveTo>
                <a:cubicBezTo>
                  <a:pt x="4797363" y="2056013"/>
                  <a:pt x="4797363" y="2044277"/>
                  <a:pt x="4795016" y="2034889"/>
                </a:cubicBezTo>
                <a:cubicBezTo>
                  <a:pt x="4795016" y="2032542"/>
                  <a:pt x="4795016" y="2030195"/>
                  <a:pt x="4792669" y="2025501"/>
                </a:cubicBezTo>
                <a:cubicBezTo>
                  <a:pt x="4790322" y="2013766"/>
                  <a:pt x="4787975" y="1999684"/>
                  <a:pt x="4785628" y="1987948"/>
                </a:cubicBezTo>
                <a:cubicBezTo>
                  <a:pt x="4785628" y="1985601"/>
                  <a:pt x="4787975" y="1983254"/>
                  <a:pt x="4787975" y="1980907"/>
                </a:cubicBezTo>
                <a:cubicBezTo>
                  <a:pt x="4792669" y="2006725"/>
                  <a:pt x="4797363" y="2034889"/>
                  <a:pt x="4799710" y="2060707"/>
                </a:cubicBezTo>
                <a:cubicBezTo>
                  <a:pt x="4799710" y="2060707"/>
                  <a:pt x="4799710" y="2063054"/>
                  <a:pt x="4799710" y="2065401"/>
                </a:cubicBezTo>
                <a:close/>
                <a:moveTo>
                  <a:pt x="4752769" y="1941007"/>
                </a:moveTo>
                <a:cubicBezTo>
                  <a:pt x="4750422" y="1936313"/>
                  <a:pt x="4748075" y="1929272"/>
                  <a:pt x="4745728" y="1924578"/>
                </a:cubicBezTo>
                <a:cubicBezTo>
                  <a:pt x="4743381" y="1919884"/>
                  <a:pt x="4741034" y="1915190"/>
                  <a:pt x="4741034" y="1910496"/>
                </a:cubicBezTo>
                <a:cubicBezTo>
                  <a:pt x="4738687" y="1905802"/>
                  <a:pt x="4736340" y="1898761"/>
                  <a:pt x="4733993" y="1894066"/>
                </a:cubicBezTo>
                <a:cubicBezTo>
                  <a:pt x="4731646" y="1889372"/>
                  <a:pt x="4729299" y="1884678"/>
                  <a:pt x="4729299" y="1882331"/>
                </a:cubicBezTo>
                <a:cubicBezTo>
                  <a:pt x="4726952" y="1877637"/>
                  <a:pt x="4724605" y="1872943"/>
                  <a:pt x="4722257" y="1868249"/>
                </a:cubicBezTo>
                <a:cubicBezTo>
                  <a:pt x="4719911" y="1863555"/>
                  <a:pt x="4717563" y="1861208"/>
                  <a:pt x="4715216" y="1856514"/>
                </a:cubicBezTo>
                <a:cubicBezTo>
                  <a:pt x="4712869" y="1851820"/>
                  <a:pt x="4710522" y="1847126"/>
                  <a:pt x="4705828" y="1842432"/>
                </a:cubicBezTo>
                <a:cubicBezTo>
                  <a:pt x="4703481" y="1840084"/>
                  <a:pt x="4701134" y="1835390"/>
                  <a:pt x="4698787" y="1833043"/>
                </a:cubicBezTo>
                <a:cubicBezTo>
                  <a:pt x="4696440" y="1828349"/>
                  <a:pt x="4691746" y="1823655"/>
                  <a:pt x="4689399" y="1818961"/>
                </a:cubicBezTo>
                <a:cubicBezTo>
                  <a:pt x="4687052" y="1816614"/>
                  <a:pt x="4684705" y="1814267"/>
                  <a:pt x="4682358" y="1809573"/>
                </a:cubicBezTo>
                <a:cubicBezTo>
                  <a:pt x="4677664" y="1804879"/>
                  <a:pt x="4675317" y="1800185"/>
                  <a:pt x="4670623" y="1795491"/>
                </a:cubicBezTo>
                <a:cubicBezTo>
                  <a:pt x="4668275" y="1793144"/>
                  <a:pt x="4668275" y="1793144"/>
                  <a:pt x="4665929" y="1790796"/>
                </a:cubicBezTo>
                <a:cubicBezTo>
                  <a:pt x="4665929" y="1790796"/>
                  <a:pt x="4663581" y="1788449"/>
                  <a:pt x="4663581" y="1788449"/>
                </a:cubicBezTo>
                <a:cubicBezTo>
                  <a:pt x="4668275" y="1783755"/>
                  <a:pt x="4668275" y="1779061"/>
                  <a:pt x="4668275" y="1774367"/>
                </a:cubicBezTo>
                <a:cubicBezTo>
                  <a:pt x="4668275" y="1767326"/>
                  <a:pt x="4665929" y="1762632"/>
                  <a:pt x="4658887" y="1757938"/>
                </a:cubicBezTo>
                <a:cubicBezTo>
                  <a:pt x="4658887" y="1757938"/>
                  <a:pt x="4658887" y="1755591"/>
                  <a:pt x="4661234" y="1755591"/>
                </a:cubicBezTo>
                <a:cubicBezTo>
                  <a:pt x="4661234" y="1753244"/>
                  <a:pt x="4663581" y="1753244"/>
                  <a:pt x="4663581" y="1753244"/>
                </a:cubicBezTo>
                <a:cubicBezTo>
                  <a:pt x="4665929" y="1750897"/>
                  <a:pt x="4665929" y="1750897"/>
                  <a:pt x="4668275" y="1748550"/>
                </a:cubicBezTo>
                <a:cubicBezTo>
                  <a:pt x="4668275" y="1748550"/>
                  <a:pt x="4670623" y="1746203"/>
                  <a:pt x="4670623" y="1746203"/>
                </a:cubicBezTo>
                <a:cubicBezTo>
                  <a:pt x="4670623" y="1746203"/>
                  <a:pt x="4672970" y="1743855"/>
                  <a:pt x="4672970" y="1743855"/>
                </a:cubicBezTo>
                <a:cubicBezTo>
                  <a:pt x="4672970" y="1743855"/>
                  <a:pt x="4675317" y="1741508"/>
                  <a:pt x="4677664" y="1741508"/>
                </a:cubicBezTo>
                <a:cubicBezTo>
                  <a:pt x="4677664" y="1741508"/>
                  <a:pt x="4680011" y="1739161"/>
                  <a:pt x="4680011" y="1739161"/>
                </a:cubicBezTo>
                <a:cubicBezTo>
                  <a:pt x="4682358" y="1739161"/>
                  <a:pt x="4682358" y="1736814"/>
                  <a:pt x="4684705" y="1736814"/>
                </a:cubicBezTo>
                <a:cubicBezTo>
                  <a:pt x="4684705" y="1736814"/>
                  <a:pt x="4684705" y="1736814"/>
                  <a:pt x="4684705" y="1736814"/>
                </a:cubicBezTo>
                <a:cubicBezTo>
                  <a:pt x="4687052" y="1746203"/>
                  <a:pt x="4694093" y="1753244"/>
                  <a:pt x="4703481" y="1753244"/>
                </a:cubicBezTo>
                <a:cubicBezTo>
                  <a:pt x="4705828" y="1753244"/>
                  <a:pt x="4705828" y="1753244"/>
                  <a:pt x="4708175" y="1753244"/>
                </a:cubicBezTo>
                <a:cubicBezTo>
                  <a:pt x="4712869" y="1767326"/>
                  <a:pt x="4715216" y="1779061"/>
                  <a:pt x="4719911" y="1793144"/>
                </a:cubicBezTo>
                <a:cubicBezTo>
                  <a:pt x="4722257" y="1800185"/>
                  <a:pt x="4722257" y="1807226"/>
                  <a:pt x="4724605" y="1811920"/>
                </a:cubicBezTo>
                <a:cubicBezTo>
                  <a:pt x="4726952" y="1826002"/>
                  <a:pt x="4731646" y="1837737"/>
                  <a:pt x="4733993" y="1851820"/>
                </a:cubicBezTo>
                <a:cubicBezTo>
                  <a:pt x="4736340" y="1861208"/>
                  <a:pt x="4738687" y="1868249"/>
                  <a:pt x="4741034" y="1877637"/>
                </a:cubicBezTo>
                <a:cubicBezTo>
                  <a:pt x="4743381" y="1889372"/>
                  <a:pt x="4745728" y="1901108"/>
                  <a:pt x="4748075" y="1912843"/>
                </a:cubicBezTo>
                <a:cubicBezTo>
                  <a:pt x="4750422" y="1922231"/>
                  <a:pt x="4752769" y="1931619"/>
                  <a:pt x="4755116" y="1943354"/>
                </a:cubicBezTo>
                <a:cubicBezTo>
                  <a:pt x="4757463" y="1950396"/>
                  <a:pt x="4757463" y="1957437"/>
                  <a:pt x="4759810" y="1962131"/>
                </a:cubicBezTo>
                <a:cubicBezTo>
                  <a:pt x="4759810" y="1962131"/>
                  <a:pt x="4759810" y="1962131"/>
                  <a:pt x="4759810" y="1962131"/>
                </a:cubicBezTo>
                <a:cubicBezTo>
                  <a:pt x="4759810" y="1959784"/>
                  <a:pt x="4759810" y="1959784"/>
                  <a:pt x="4757463" y="1957437"/>
                </a:cubicBezTo>
                <a:cubicBezTo>
                  <a:pt x="4757463" y="1950396"/>
                  <a:pt x="4755116" y="1945702"/>
                  <a:pt x="4752769" y="1941007"/>
                </a:cubicBezTo>
                <a:close/>
                <a:moveTo>
                  <a:pt x="4623682" y="1746203"/>
                </a:moveTo>
                <a:cubicBezTo>
                  <a:pt x="4621334" y="1743855"/>
                  <a:pt x="4618988" y="1741508"/>
                  <a:pt x="4616640" y="1739161"/>
                </a:cubicBezTo>
                <a:cubicBezTo>
                  <a:pt x="4614294" y="1736814"/>
                  <a:pt x="4609599" y="1734467"/>
                  <a:pt x="4604905" y="1732120"/>
                </a:cubicBezTo>
                <a:cubicBezTo>
                  <a:pt x="4602558" y="1729773"/>
                  <a:pt x="4600211" y="1727426"/>
                  <a:pt x="4595517" y="1727426"/>
                </a:cubicBezTo>
                <a:cubicBezTo>
                  <a:pt x="4590823" y="1725079"/>
                  <a:pt x="4588476" y="1722732"/>
                  <a:pt x="4583782" y="1720385"/>
                </a:cubicBezTo>
                <a:cubicBezTo>
                  <a:pt x="4581435" y="1718038"/>
                  <a:pt x="4579088" y="1718038"/>
                  <a:pt x="4574393" y="1715691"/>
                </a:cubicBezTo>
                <a:cubicBezTo>
                  <a:pt x="4569699" y="1713344"/>
                  <a:pt x="4567353" y="1713344"/>
                  <a:pt x="4562658" y="1710997"/>
                </a:cubicBezTo>
                <a:cubicBezTo>
                  <a:pt x="4560311" y="1710997"/>
                  <a:pt x="4557964" y="1708650"/>
                  <a:pt x="4553270" y="1708650"/>
                </a:cubicBezTo>
                <a:cubicBezTo>
                  <a:pt x="4548576" y="1706303"/>
                  <a:pt x="4543882" y="1706303"/>
                  <a:pt x="4541535" y="1703956"/>
                </a:cubicBezTo>
                <a:cubicBezTo>
                  <a:pt x="4539188" y="1703956"/>
                  <a:pt x="4536841" y="1701609"/>
                  <a:pt x="4534494" y="1701609"/>
                </a:cubicBezTo>
                <a:cubicBezTo>
                  <a:pt x="4529800" y="1701609"/>
                  <a:pt x="4525106" y="1699262"/>
                  <a:pt x="4520412" y="1699262"/>
                </a:cubicBezTo>
                <a:cubicBezTo>
                  <a:pt x="4518065" y="1699262"/>
                  <a:pt x="4515717" y="1699262"/>
                  <a:pt x="4513371" y="1696915"/>
                </a:cubicBezTo>
                <a:cubicBezTo>
                  <a:pt x="4506329" y="1696915"/>
                  <a:pt x="4499288" y="1694568"/>
                  <a:pt x="4492247" y="1694568"/>
                </a:cubicBezTo>
                <a:cubicBezTo>
                  <a:pt x="4489900" y="1694568"/>
                  <a:pt x="4485206" y="1694568"/>
                  <a:pt x="4482859" y="1694568"/>
                </a:cubicBezTo>
                <a:cubicBezTo>
                  <a:pt x="4480512" y="1685179"/>
                  <a:pt x="4473471" y="1678138"/>
                  <a:pt x="4464082" y="1678138"/>
                </a:cubicBezTo>
                <a:cubicBezTo>
                  <a:pt x="4461736" y="1678138"/>
                  <a:pt x="4459388" y="1678138"/>
                  <a:pt x="4457041" y="1680485"/>
                </a:cubicBezTo>
                <a:cubicBezTo>
                  <a:pt x="4452347" y="1664056"/>
                  <a:pt x="4445306" y="1649974"/>
                  <a:pt x="4440612" y="1633544"/>
                </a:cubicBezTo>
                <a:cubicBezTo>
                  <a:pt x="4431224" y="1607727"/>
                  <a:pt x="4421835" y="1581909"/>
                  <a:pt x="4412447" y="1556092"/>
                </a:cubicBezTo>
                <a:cubicBezTo>
                  <a:pt x="4403059" y="1530274"/>
                  <a:pt x="4393671" y="1504457"/>
                  <a:pt x="4384283" y="1478639"/>
                </a:cubicBezTo>
                <a:cubicBezTo>
                  <a:pt x="4384283" y="1478639"/>
                  <a:pt x="4384283" y="1478639"/>
                  <a:pt x="4384283" y="1476292"/>
                </a:cubicBezTo>
                <a:cubicBezTo>
                  <a:pt x="4374895" y="1450475"/>
                  <a:pt x="4365507" y="1424657"/>
                  <a:pt x="4356118" y="1401187"/>
                </a:cubicBezTo>
                <a:cubicBezTo>
                  <a:pt x="4353771" y="1396493"/>
                  <a:pt x="4353771" y="1394146"/>
                  <a:pt x="4351424" y="1389451"/>
                </a:cubicBezTo>
                <a:cubicBezTo>
                  <a:pt x="4344383" y="1368328"/>
                  <a:pt x="4334995" y="1344858"/>
                  <a:pt x="4327954" y="1323734"/>
                </a:cubicBezTo>
                <a:cubicBezTo>
                  <a:pt x="4325607" y="1319040"/>
                  <a:pt x="4323260" y="1311999"/>
                  <a:pt x="4320913" y="1307305"/>
                </a:cubicBezTo>
                <a:cubicBezTo>
                  <a:pt x="4313872" y="1286181"/>
                  <a:pt x="4306830" y="1267405"/>
                  <a:pt x="4297442" y="1246282"/>
                </a:cubicBezTo>
                <a:cubicBezTo>
                  <a:pt x="4295095" y="1239241"/>
                  <a:pt x="4292748" y="1232199"/>
                  <a:pt x="4288054" y="1225158"/>
                </a:cubicBezTo>
                <a:cubicBezTo>
                  <a:pt x="4288054" y="1222811"/>
                  <a:pt x="4285707" y="1220464"/>
                  <a:pt x="4285707" y="1220464"/>
                </a:cubicBezTo>
                <a:cubicBezTo>
                  <a:pt x="4290401" y="1222811"/>
                  <a:pt x="4295095" y="1227505"/>
                  <a:pt x="4299789" y="1229852"/>
                </a:cubicBezTo>
                <a:cubicBezTo>
                  <a:pt x="4297442" y="1232199"/>
                  <a:pt x="4297442" y="1236893"/>
                  <a:pt x="4297442" y="1239241"/>
                </a:cubicBezTo>
                <a:cubicBezTo>
                  <a:pt x="4297442" y="1250976"/>
                  <a:pt x="4306830" y="1260364"/>
                  <a:pt x="4318566" y="1260364"/>
                </a:cubicBezTo>
                <a:cubicBezTo>
                  <a:pt x="4325607" y="1260364"/>
                  <a:pt x="4330301" y="1258017"/>
                  <a:pt x="4334995" y="1253323"/>
                </a:cubicBezTo>
                <a:cubicBezTo>
                  <a:pt x="4372548" y="1281487"/>
                  <a:pt x="4410100" y="1309652"/>
                  <a:pt x="4445306" y="1342511"/>
                </a:cubicBezTo>
                <a:cubicBezTo>
                  <a:pt x="4445306" y="1342511"/>
                  <a:pt x="4445306" y="1342511"/>
                  <a:pt x="4445306" y="1344858"/>
                </a:cubicBezTo>
                <a:cubicBezTo>
                  <a:pt x="4461736" y="1373022"/>
                  <a:pt x="4478165" y="1403534"/>
                  <a:pt x="4492247" y="1431698"/>
                </a:cubicBezTo>
                <a:cubicBezTo>
                  <a:pt x="4501635" y="1450475"/>
                  <a:pt x="4513371" y="1469251"/>
                  <a:pt x="4522759" y="1490375"/>
                </a:cubicBezTo>
                <a:cubicBezTo>
                  <a:pt x="4534494" y="1511498"/>
                  <a:pt x="4546229" y="1534968"/>
                  <a:pt x="4555617" y="1556092"/>
                </a:cubicBezTo>
                <a:cubicBezTo>
                  <a:pt x="4562658" y="1572521"/>
                  <a:pt x="4569699" y="1586603"/>
                  <a:pt x="4576741" y="1603033"/>
                </a:cubicBezTo>
                <a:cubicBezTo>
                  <a:pt x="4586129" y="1624156"/>
                  <a:pt x="4595517" y="1645280"/>
                  <a:pt x="4604905" y="1666403"/>
                </a:cubicBezTo>
                <a:cubicBezTo>
                  <a:pt x="4611946" y="1682832"/>
                  <a:pt x="4618988" y="1699262"/>
                  <a:pt x="4623682" y="1713344"/>
                </a:cubicBezTo>
                <a:cubicBezTo>
                  <a:pt x="4630723" y="1729773"/>
                  <a:pt x="4637764" y="1743855"/>
                  <a:pt x="4642458" y="1760285"/>
                </a:cubicBezTo>
                <a:cubicBezTo>
                  <a:pt x="4640111" y="1760285"/>
                  <a:pt x="4637764" y="1762632"/>
                  <a:pt x="4637764" y="1764979"/>
                </a:cubicBezTo>
                <a:cubicBezTo>
                  <a:pt x="4635417" y="1762632"/>
                  <a:pt x="4635417" y="1762632"/>
                  <a:pt x="4633070" y="1760285"/>
                </a:cubicBezTo>
                <a:cubicBezTo>
                  <a:pt x="4630723" y="1750897"/>
                  <a:pt x="4626029" y="1748550"/>
                  <a:pt x="4623682" y="1746203"/>
                </a:cubicBezTo>
                <a:close/>
                <a:moveTo>
                  <a:pt x="4541535" y="2027848"/>
                </a:moveTo>
                <a:cubicBezTo>
                  <a:pt x="4541535" y="2032542"/>
                  <a:pt x="4543882" y="2034889"/>
                  <a:pt x="4543882" y="2039583"/>
                </a:cubicBezTo>
                <a:cubicBezTo>
                  <a:pt x="4546229" y="2044277"/>
                  <a:pt x="4546229" y="2051319"/>
                  <a:pt x="4548576" y="2056013"/>
                </a:cubicBezTo>
                <a:cubicBezTo>
                  <a:pt x="4548576" y="2058360"/>
                  <a:pt x="4548576" y="2058360"/>
                  <a:pt x="4550923" y="2060707"/>
                </a:cubicBezTo>
                <a:cubicBezTo>
                  <a:pt x="4560311" y="2095912"/>
                  <a:pt x="4572047" y="2131118"/>
                  <a:pt x="4581435" y="2163977"/>
                </a:cubicBezTo>
                <a:cubicBezTo>
                  <a:pt x="4574393" y="2166324"/>
                  <a:pt x="4567353" y="2173365"/>
                  <a:pt x="4567353" y="2182753"/>
                </a:cubicBezTo>
                <a:cubicBezTo>
                  <a:pt x="4567353" y="2194489"/>
                  <a:pt x="4576741" y="2203877"/>
                  <a:pt x="4588476" y="2203877"/>
                </a:cubicBezTo>
                <a:cubicBezTo>
                  <a:pt x="4590823" y="2203877"/>
                  <a:pt x="4593170" y="2203877"/>
                  <a:pt x="4593170" y="2203877"/>
                </a:cubicBezTo>
                <a:cubicBezTo>
                  <a:pt x="4597864" y="2215612"/>
                  <a:pt x="4600211" y="2227347"/>
                  <a:pt x="4604905" y="2241429"/>
                </a:cubicBezTo>
                <a:cubicBezTo>
                  <a:pt x="4604905" y="2241429"/>
                  <a:pt x="4604905" y="2243776"/>
                  <a:pt x="4604905" y="2243776"/>
                </a:cubicBezTo>
                <a:cubicBezTo>
                  <a:pt x="4607252" y="2248470"/>
                  <a:pt x="4609599" y="2255512"/>
                  <a:pt x="4609599" y="2260206"/>
                </a:cubicBezTo>
                <a:cubicBezTo>
                  <a:pt x="4609599" y="2260206"/>
                  <a:pt x="4609599" y="2262553"/>
                  <a:pt x="4609599" y="2262553"/>
                </a:cubicBezTo>
                <a:cubicBezTo>
                  <a:pt x="4611946" y="2267247"/>
                  <a:pt x="4614294" y="2271941"/>
                  <a:pt x="4614294" y="2276635"/>
                </a:cubicBezTo>
                <a:cubicBezTo>
                  <a:pt x="4614294" y="2278982"/>
                  <a:pt x="4614294" y="2278982"/>
                  <a:pt x="4616640" y="2281329"/>
                </a:cubicBezTo>
                <a:cubicBezTo>
                  <a:pt x="4618988" y="2286023"/>
                  <a:pt x="4621334" y="2290717"/>
                  <a:pt x="4621334" y="2295411"/>
                </a:cubicBezTo>
                <a:cubicBezTo>
                  <a:pt x="4621334" y="2297759"/>
                  <a:pt x="4623682" y="2297759"/>
                  <a:pt x="4623682" y="2300106"/>
                </a:cubicBezTo>
                <a:cubicBezTo>
                  <a:pt x="4626029" y="2304800"/>
                  <a:pt x="4626029" y="2309494"/>
                  <a:pt x="4628376" y="2314188"/>
                </a:cubicBezTo>
                <a:cubicBezTo>
                  <a:pt x="4628376" y="2316535"/>
                  <a:pt x="4630723" y="2318882"/>
                  <a:pt x="4630723" y="2321229"/>
                </a:cubicBezTo>
                <a:cubicBezTo>
                  <a:pt x="4633070" y="2325923"/>
                  <a:pt x="4633070" y="2328270"/>
                  <a:pt x="4635417" y="2332964"/>
                </a:cubicBezTo>
                <a:cubicBezTo>
                  <a:pt x="4635417" y="2335311"/>
                  <a:pt x="4637764" y="2337658"/>
                  <a:pt x="4637764" y="2340005"/>
                </a:cubicBezTo>
                <a:cubicBezTo>
                  <a:pt x="4640111" y="2344700"/>
                  <a:pt x="4640111" y="2347047"/>
                  <a:pt x="4642458" y="2351741"/>
                </a:cubicBezTo>
                <a:cubicBezTo>
                  <a:pt x="4642458" y="2354088"/>
                  <a:pt x="4644805" y="2356435"/>
                  <a:pt x="4644805" y="2358782"/>
                </a:cubicBezTo>
                <a:cubicBezTo>
                  <a:pt x="4647152" y="2361129"/>
                  <a:pt x="4647152" y="2365823"/>
                  <a:pt x="4649499" y="2368170"/>
                </a:cubicBezTo>
                <a:cubicBezTo>
                  <a:pt x="4649499" y="2370517"/>
                  <a:pt x="4651846" y="2372864"/>
                  <a:pt x="4651846" y="2375211"/>
                </a:cubicBezTo>
                <a:cubicBezTo>
                  <a:pt x="4654193" y="2377558"/>
                  <a:pt x="4654193" y="2382252"/>
                  <a:pt x="4656540" y="2384599"/>
                </a:cubicBezTo>
                <a:cubicBezTo>
                  <a:pt x="4658887" y="2386946"/>
                  <a:pt x="4658887" y="2389293"/>
                  <a:pt x="4661234" y="2391640"/>
                </a:cubicBezTo>
                <a:cubicBezTo>
                  <a:pt x="4663581" y="2393987"/>
                  <a:pt x="4663581" y="2396334"/>
                  <a:pt x="4665929" y="2401028"/>
                </a:cubicBezTo>
                <a:cubicBezTo>
                  <a:pt x="4668275" y="2403376"/>
                  <a:pt x="4668275" y="2405723"/>
                  <a:pt x="4670623" y="2408070"/>
                </a:cubicBezTo>
                <a:cubicBezTo>
                  <a:pt x="4672970" y="2410417"/>
                  <a:pt x="4672970" y="2412764"/>
                  <a:pt x="4675317" y="2415111"/>
                </a:cubicBezTo>
                <a:cubicBezTo>
                  <a:pt x="4677664" y="2417458"/>
                  <a:pt x="4677664" y="2419805"/>
                  <a:pt x="4680011" y="2422152"/>
                </a:cubicBezTo>
                <a:cubicBezTo>
                  <a:pt x="4682358" y="2424499"/>
                  <a:pt x="4682358" y="2426846"/>
                  <a:pt x="4684705" y="2429193"/>
                </a:cubicBezTo>
                <a:cubicBezTo>
                  <a:pt x="4687052" y="2431540"/>
                  <a:pt x="4687052" y="2433887"/>
                  <a:pt x="4689399" y="2436234"/>
                </a:cubicBezTo>
                <a:cubicBezTo>
                  <a:pt x="4691746" y="2438581"/>
                  <a:pt x="4691746" y="2440928"/>
                  <a:pt x="4694093" y="2440928"/>
                </a:cubicBezTo>
                <a:cubicBezTo>
                  <a:pt x="4696440" y="2443275"/>
                  <a:pt x="4696440" y="2445622"/>
                  <a:pt x="4698787" y="2445622"/>
                </a:cubicBezTo>
                <a:cubicBezTo>
                  <a:pt x="4696440" y="2447969"/>
                  <a:pt x="4694093" y="2450317"/>
                  <a:pt x="4691746" y="2455011"/>
                </a:cubicBezTo>
                <a:cubicBezTo>
                  <a:pt x="4691746" y="2455011"/>
                  <a:pt x="4691746" y="2455011"/>
                  <a:pt x="4689399" y="2455011"/>
                </a:cubicBezTo>
                <a:cubicBezTo>
                  <a:pt x="4687052" y="2455011"/>
                  <a:pt x="4684705" y="2452664"/>
                  <a:pt x="4684705" y="2452664"/>
                </a:cubicBezTo>
                <a:cubicBezTo>
                  <a:pt x="4682358" y="2452664"/>
                  <a:pt x="4680011" y="2450317"/>
                  <a:pt x="4677664" y="2450317"/>
                </a:cubicBezTo>
                <a:cubicBezTo>
                  <a:pt x="4675317" y="2450317"/>
                  <a:pt x="4672970" y="2447969"/>
                  <a:pt x="4672970" y="2447969"/>
                </a:cubicBezTo>
                <a:cubicBezTo>
                  <a:pt x="4670623" y="2447969"/>
                  <a:pt x="4668275" y="2445622"/>
                  <a:pt x="4665929" y="2445622"/>
                </a:cubicBezTo>
                <a:cubicBezTo>
                  <a:pt x="4663581" y="2445622"/>
                  <a:pt x="4661234" y="2443275"/>
                  <a:pt x="4661234" y="2443275"/>
                </a:cubicBezTo>
                <a:cubicBezTo>
                  <a:pt x="4658887" y="2440928"/>
                  <a:pt x="4656540" y="2440928"/>
                  <a:pt x="4654193" y="2438581"/>
                </a:cubicBezTo>
                <a:cubicBezTo>
                  <a:pt x="4651846" y="2438581"/>
                  <a:pt x="4649499" y="2436234"/>
                  <a:pt x="4649499" y="2436234"/>
                </a:cubicBezTo>
                <a:cubicBezTo>
                  <a:pt x="4647152" y="2433887"/>
                  <a:pt x="4644805" y="2433887"/>
                  <a:pt x="4640111" y="2431540"/>
                </a:cubicBezTo>
                <a:cubicBezTo>
                  <a:pt x="4637764" y="2429193"/>
                  <a:pt x="4635417" y="2429193"/>
                  <a:pt x="4635417" y="2429193"/>
                </a:cubicBezTo>
                <a:cubicBezTo>
                  <a:pt x="4633070" y="2426846"/>
                  <a:pt x="4630723" y="2424499"/>
                  <a:pt x="4626029" y="2424499"/>
                </a:cubicBezTo>
                <a:cubicBezTo>
                  <a:pt x="4623682" y="2422152"/>
                  <a:pt x="4621334" y="2422152"/>
                  <a:pt x="4618988" y="2419805"/>
                </a:cubicBezTo>
                <a:cubicBezTo>
                  <a:pt x="4616640" y="2417458"/>
                  <a:pt x="4614294" y="2415111"/>
                  <a:pt x="4609599" y="2415111"/>
                </a:cubicBezTo>
                <a:cubicBezTo>
                  <a:pt x="4607252" y="2412764"/>
                  <a:pt x="4604905" y="2412764"/>
                  <a:pt x="4602558" y="2410417"/>
                </a:cubicBezTo>
                <a:cubicBezTo>
                  <a:pt x="4600211" y="2408070"/>
                  <a:pt x="4597864" y="2405723"/>
                  <a:pt x="4593170" y="2403376"/>
                </a:cubicBezTo>
                <a:cubicBezTo>
                  <a:pt x="4590823" y="2401028"/>
                  <a:pt x="4588476" y="2401028"/>
                  <a:pt x="4586129" y="2398681"/>
                </a:cubicBezTo>
                <a:cubicBezTo>
                  <a:pt x="4583782" y="2396334"/>
                  <a:pt x="4579088" y="2393987"/>
                  <a:pt x="4576741" y="2391640"/>
                </a:cubicBezTo>
                <a:cubicBezTo>
                  <a:pt x="4574393" y="2389293"/>
                  <a:pt x="4572047" y="2389293"/>
                  <a:pt x="4569699" y="2386946"/>
                </a:cubicBezTo>
                <a:cubicBezTo>
                  <a:pt x="4567353" y="2384599"/>
                  <a:pt x="4562658" y="2382252"/>
                  <a:pt x="4560311" y="2379905"/>
                </a:cubicBezTo>
                <a:cubicBezTo>
                  <a:pt x="4557964" y="2377558"/>
                  <a:pt x="4555617" y="2375211"/>
                  <a:pt x="4553270" y="2372864"/>
                </a:cubicBezTo>
                <a:cubicBezTo>
                  <a:pt x="4550923" y="2370517"/>
                  <a:pt x="4546229" y="2368170"/>
                  <a:pt x="4543882" y="2365823"/>
                </a:cubicBezTo>
                <a:cubicBezTo>
                  <a:pt x="4541535" y="2363476"/>
                  <a:pt x="4539188" y="2361129"/>
                  <a:pt x="4536841" y="2358782"/>
                </a:cubicBezTo>
                <a:cubicBezTo>
                  <a:pt x="4534494" y="2356435"/>
                  <a:pt x="4529800" y="2354088"/>
                  <a:pt x="4527453" y="2349394"/>
                </a:cubicBezTo>
                <a:cubicBezTo>
                  <a:pt x="4525106" y="2347047"/>
                  <a:pt x="4522759" y="2344700"/>
                  <a:pt x="4520412" y="2342352"/>
                </a:cubicBezTo>
                <a:cubicBezTo>
                  <a:pt x="4518065" y="2340005"/>
                  <a:pt x="4513371" y="2335311"/>
                  <a:pt x="4511023" y="2332964"/>
                </a:cubicBezTo>
                <a:cubicBezTo>
                  <a:pt x="4508676" y="2330617"/>
                  <a:pt x="4506329" y="2328270"/>
                  <a:pt x="4503982" y="2325923"/>
                </a:cubicBezTo>
                <a:cubicBezTo>
                  <a:pt x="4499288" y="2323576"/>
                  <a:pt x="4496941" y="2318882"/>
                  <a:pt x="4492247" y="2314188"/>
                </a:cubicBezTo>
                <a:cubicBezTo>
                  <a:pt x="4489900" y="2311841"/>
                  <a:pt x="4487553" y="2309494"/>
                  <a:pt x="4485206" y="2307147"/>
                </a:cubicBezTo>
                <a:cubicBezTo>
                  <a:pt x="4482859" y="2304800"/>
                  <a:pt x="4482859" y="2304800"/>
                  <a:pt x="4480512" y="2302453"/>
                </a:cubicBezTo>
                <a:cubicBezTo>
                  <a:pt x="4482859" y="2297759"/>
                  <a:pt x="4485206" y="2293064"/>
                  <a:pt x="4485206" y="2288370"/>
                </a:cubicBezTo>
                <a:cubicBezTo>
                  <a:pt x="4485206" y="2276635"/>
                  <a:pt x="4475818" y="2267247"/>
                  <a:pt x="4464082" y="2267247"/>
                </a:cubicBezTo>
                <a:cubicBezTo>
                  <a:pt x="4459388" y="2267247"/>
                  <a:pt x="4454694" y="2269594"/>
                  <a:pt x="4450000" y="2271941"/>
                </a:cubicBezTo>
                <a:cubicBezTo>
                  <a:pt x="4445306" y="2267247"/>
                  <a:pt x="4440612" y="2262553"/>
                  <a:pt x="4438265" y="2257859"/>
                </a:cubicBezTo>
                <a:cubicBezTo>
                  <a:pt x="4435918" y="2255512"/>
                  <a:pt x="4431224" y="2250818"/>
                  <a:pt x="4428877" y="2248470"/>
                </a:cubicBezTo>
                <a:cubicBezTo>
                  <a:pt x="4428877" y="2248470"/>
                  <a:pt x="4426530" y="2246123"/>
                  <a:pt x="4426530" y="2246123"/>
                </a:cubicBezTo>
                <a:cubicBezTo>
                  <a:pt x="4421835" y="2241429"/>
                  <a:pt x="4417141" y="2234388"/>
                  <a:pt x="4410100" y="2229694"/>
                </a:cubicBezTo>
                <a:cubicBezTo>
                  <a:pt x="4407753" y="2227347"/>
                  <a:pt x="4405406" y="2225000"/>
                  <a:pt x="4405406" y="2222653"/>
                </a:cubicBezTo>
                <a:cubicBezTo>
                  <a:pt x="4400712" y="2217959"/>
                  <a:pt x="4396018" y="2213265"/>
                  <a:pt x="4393671" y="2208571"/>
                </a:cubicBezTo>
                <a:cubicBezTo>
                  <a:pt x="4391324" y="2206224"/>
                  <a:pt x="4391324" y="2206224"/>
                  <a:pt x="4388977" y="2203877"/>
                </a:cubicBezTo>
                <a:cubicBezTo>
                  <a:pt x="4372548" y="2185100"/>
                  <a:pt x="4353771" y="2163977"/>
                  <a:pt x="4334995" y="2142853"/>
                </a:cubicBezTo>
                <a:cubicBezTo>
                  <a:pt x="4334995" y="2142853"/>
                  <a:pt x="4334995" y="2142853"/>
                  <a:pt x="4334995" y="2142853"/>
                </a:cubicBezTo>
                <a:cubicBezTo>
                  <a:pt x="4309178" y="2112342"/>
                  <a:pt x="4281013" y="2079483"/>
                  <a:pt x="4250501" y="2041930"/>
                </a:cubicBezTo>
                <a:cubicBezTo>
                  <a:pt x="4250501" y="2041930"/>
                  <a:pt x="4250501" y="2041930"/>
                  <a:pt x="4248154" y="2039583"/>
                </a:cubicBezTo>
                <a:cubicBezTo>
                  <a:pt x="4234072" y="2020807"/>
                  <a:pt x="4217643" y="2002031"/>
                  <a:pt x="4203560" y="1983254"/>
                </a:cubicBezTo>
                <a:cubicBezTo>
                  <a:pt x="4198866" y="1978560"/>
                  <a:pt x="4194172" y="1971519"/>
                  <a:pt x="4189478" y="1964478"/>
                </a:cubicBezTo>
                <a:cubicBezTo>
                  <a:pt x="4187131" y="1959784"/>
                  <a:pt x="4182437" y="1955090"/>
                  <a:pt x="4180090" y="1950396"/>
                </a:cubicBezTo>
                <a:cubicBezTo>
                  <a:pt x="4175395" y="1943354"/>
                  <a:pt x="4168355" y="1936313"/>
                  <a:pt x="4161313" y="1926925"/>
                </a:cubicBezTo>
                <a:cubicBezTo>
                  <a:pt x="4158966" y="1924578"/>
                  <a:pt x="4156619" y="1919884"/>
                  <a:pt x="4154272" y="1917537"/>
                </a:cubicBezTo>
                <a:cubicBezTo>
                  <a:pt x="4149578" y="1910496"/>
                  <a:pt x="4144884" y="1905802"/>
                  <a:pt x="4140190" y="1898761"/>
                </a:cubicBezTo>
                <a:cubicBezTo>
                  <a:pt x="4144884" y="1894066"/>
                  <a:pt x="4147231" y="1889372"/>
                  <a:pt x="4147231" y="1882331"/>
                </a:cubicBezTo>
                <a:cubicBezTo>
                  <a:pt x="4147231" y="1877637"/>
                  <a:pt x="4144884" y="1872943"/>
                  <a:pt x="4142537" y="1868249"/>
                </a:cubicBezTo>
                <a:cubicBezTo>
                  <a:pt x="4151925" y="1858861"/>
                  <a:pt x="4161313" y="1849473"/>
                  <a:pt x="4173049" y="1840084"/>
                </a:cubicBezTo>
                <a:cubicBezTo>
                  <a:pt x="4175395" y="1837737"/>
                  <a:pt x="4175395" y="1837737"/>
                  <a:pt x="4177743" y="1835390"/>
                </a:cubicBezTo>
                <a:cubicBezTo>
                  <a:pt x="4182437" y="1830696"/>
                  <a:pt x="4189478" y="1823655"/>
                  <a:pt x="4194172" y="1818961"/>
                </a:cubicBezTo>
                <a:cubicBezTo>
                  <a:pt x="4196519" y="1816614"/>
                  <a:pt x="4198866" y="1814267"/>
                  <a:pt x="4201213" y="1811920"/>
                </a:cubicBezTo>
                <a:cubicBezTo>
                  <a:pt x="4205907" y="1807226"/>
                  <a:pt x="4210601" y="1804879"/>
                  <a:pt x="4215296" y="1800185"/>
                </a:cubicBezTo>
                <a:cubicBezTo>
                  <a:pt x="4217643" y="1797838"/>
                  <a:pt x="4219990" y="1795491"/>
                  <a:pt x="4224684" y="1793144"/>
                </a:cubicBezTo>
                <a:cubicBezTo>
                  <a:pt x="4229378" y="1790796"/>
                  <a:pt x="4234072" y="1786102"/>
                  <a:pt x="4238766" y="1783755"/>
                </a:cubicBezTo>
                <a:cubicBezTo>
                  <a:pt x="4241113" y="1781408"/>
                  <a:pt x="4245807" y="1779061"/>
                  <a:pt x="4248154" y="1776714"/>
                </a:cubicBezTo>
                <a:cubicBezTo>
                  <a:pt x="4252848" y="1774367"/>
                  <a:pt x="4255195" y="1769673"/>
                  <a:pt x="4259889" y="1767326"/>
                </a:cubicBezTo>
                <a:cubicBezTo>
                  <a:pt x="4262237" y="1764979"/>
                  <a:pt x="4266931" y="1762632"/>
                  <a:pt x="4269277" y="1760285"/>
                </a:cubicBezTo>
                <a:cubicBezTo>
                  <a:pt x="4273972" y="1757938"/>
                  <a:pt x="4276319" y="1755591"/>
                  <a:pt x="4281013" y="1753244"/>
                </a:cubicBezTo>
                <a:cubicBezTo>
                  <a:pt x="4283360" y="1750897"/>
                  <a:pt x="4288054" y="1748550"/>
                  <a:pt x="4290401" y="1746203"/>
                </a:cubicBezTo>
                <a:cubicBezTo>
                  <a:pt x="4295095" y="1743855"/>
                  <a:pt x="4297442" y="1741508"/>
                  <a:pt x="4302136" y="1739161"/>
                </a:cubicBezTo>
                <a:cubicBezTo>
                  <a:pt x="4304483" y="1736814"/>
                  <a:pt x="4309178" y="1734467"/>
                  <a:pt x="4311524" y="1734467"/>
                </a:cubicBezTo>
                <a:cubicBezTo>
                  <a:pt x="4316218" y="1732120"/>
                  <a:pt x="4318566" y="1729773"/>
                  <a:pt x="4323260" y="1729773"/>
                </a:cubicBezTo>
                <a:cubicBezTo>
                  <a:pt x="4325607" y="1727426"/>
                  <a:pt x="4330301" y="1727426"/>
                  <a:pt x="4332648" y="1725079"/>
                </a:cubicBezTo>
                <a:cubicBezTo>
                  <a:pt x="4334995" y="1722732"/>
                  <a:pt x="4339689" y="1722732"/>
                  <a:pt x="4344383" y="1720385"/>
                </a:cubicBezTo>
                <a:cubicBezTo>
                  <a:pt x="4346730" y="1718038"/>
                  <a:pt x="4351424" y="1718038"/>
                  <a:pt x="4353771" y="1715691"/>
                </a:cubicBezTo>
                <a:cubicBezTo>
                  <a:pt x="4356118" y="1713344"/>
                  <a:pt x="4360812" y="1713344"/>
                  <a:pt x="4363159" y="1710997"/>
                </a:cubicBezTo>
                <a:cubicBezTo>
                  <a:pt x="4365507" y="1708650"/>
                  <a:pt x="4370201" y="1708650"/>
                  <a:pt x="4372548" y="1708650"/>
                </a:cubicBezTo>
                <a:cubicBezTo>
                  <a:pt x="4374895" y="1708650"/>
                  <a:pt x="4379589" y="1706303"/>
                  <a:pt x="4381936" y="1706303"/>
                </a:cubicBezTo>
                <a:cubicBezTo>
                  <a:pt x="4384283" y="1706303"/>
                  <a:pt x="4388977" y="1703956"/>
                  <a:pt x="4391324" y="1703956"/>
                </a:cubicBezTo>
                <a:cubicBezTo>
                  <a:pt x="4393671" y="1703956"/>
                  <a:pt x="4398365" y="1701609"/>
                  <a:pt x="4400712" y="1701609"/>
                </a:cubicBezTo>
                <a:cubicBezTo>
                  <a:pt x="4403059" y="1701609"/>
                  <a:pt x="4407753" y="1699262"/>
                  <a:pt x="4410100" y="1699262"/>
                </a:cubicBezTo>
                <a:cubicBezTo>
                  <a:pt x="4412447" y="1699262"/>
                  <a:pt x="4417141" y="1699262"/>
                  <a:pt x="4419489" y="1696915"/>
                </a:cubicBezTo>
                <a:cubicBezTo>
                  <a:pt x="4421835" y="1696915"/>
                  <a:pt x="4426530" y="1696915"/>
                  <a:pt x="4428877" y="1694568"/>
                </a:cubicBezTo>
                <a:cubicBezTo>
                  <a:pt x="4431224" y="1694568"/>
                  <a:pt x="4435918" y="1694568"/>
                  <a:pt x="4438265" y="1694568"/>
                </a:cubicBezTo>
                <a:cubicBezTo>
                  <a:pt x="4438265" y="1694568"/>
                  <a:pt x="4440612" y="1694568"/>
                  <a:pt x="4440612" y="1694568"/>
                </a:cubicBezTo>
                <a:cubicBezTo>
                  <a:pt x="4440612" y="1706303"/>
                  <a:pt x="4450000" y="1713344"/>
                  <a:pt x="4461736" y="1713344"/>
                </a:cubicBezTo>
                <a:cubicBezTo>
                  <a:pt x="4464082" y="1713344"/>
                  <a:pt x="4464082" y="1713344"/>
                  <a:pt x="4464082" y="1713344"/>
                </a:cubicBezTo>
                <a:cubicBezTo>
                  <a:pt x="4489900" y="1826002"/>
                  <a:pt x="4513371" y="1924578"/>
                  <a:pt x="4536841" y="2011419"/>
                </a:cubicBezTo>
                <a:cubicBezTo>
                  <a:pt x="4539188" y="2020807"/>
                  <a:pt x="4541535" y="2023154"/>
                  <a:pt x="4541535" y="2027848"/>
                </a:cubicBezTo>
                <a:close/>
                <a:moveTo>
                  <a:pt x="4731646" y="2476134"/>
                </a:moveTo>
                <a:cubicBezTo>
                  <a:pt x="4738687" y="2473787"/>
                  <a:pt x="4748075" y="2473787"/>
                  <a:pt x="4755116" y="2471440"/>
                </a:cubicBezTo>
                <a:cubicBezTo>
                  <a:pt x="4757463" y="2471440"/>
                  <a:pt x="4759810" y="2469093"/>
                  <a:pt x="4762157" y="2469093"/>
                </a:cubicBezTo>
                <a:cubicBezTo>
                  <a:pt x="4766852" y="2466746"/>
                  <a:pt x="4771546" y="2464399"/>
                  <a:pt x="4776240" y="2464399"/>
                </a:cubicBezTo>
                <a:cubicBezTo>
                  <a:pt x="4776240" y="2464399"/>
                  <a:pt x="4778587" y="2464399"/>
                  <a:pt x="4778587" y="2462052"/>
                </a:cubicBezTo>
                <a:cubicBezTo>
                  <a:pt x="4778587" y="2464399"/>
                  <a:pt x="4780934" y="2464399"/>
                  <a:pt x="4780934" y="2466746"/>
                </a:cubicBezTo>
                <a:cubicBezTo>
                  <a:pt x="4778587" y="2471440"/>
                  <a:pt x="4776240" y="2473787"/>
                  <a:pt x="4776240" y="2480828"/>
                </a:cubicBezTo>
                <a:cubicBezTo>
                  <a:pt x="4776240" y="2485522"/>
                  <a:pt x="4778587" y="2487869"/>
                  <a:pt x="4778587" y="2490216"/>
                </a:cubicBezTo>
                <a:cubicBezTo>
                  <a:pt x="4778587" y="2492563"/>
                  <a:pt x="4776240" y="2494910"/>
                  <a:pt x="4776240" y="2497258"/>
                </a:cubicBezTo>
                <a:cubicBezTo>
                  <a:pt x="4776240" y="2499605"/>
                  <a:pt x="4776240" y="2499605"/>
                  <a:pt x="4776240" y="2501952"/>
                </a:cubicBezTo>
                <a:cubicBezTo>
                  <a:pt x="4776240" y="2501952"/>
                  <a:pt x="4776240" y="2504299"/>
                  <a:pt x="4776240" y="2504299"/>
                </a:cubicBezTo>
                <a:cubicBezTo>
                  <a:pt x="4773892" y="2504299"/>
                  <a:pt x="4773892" y="2504299"/>
                  <a:pt x="4771546" y="2504299"/>
                </a:cubicBezTo>
                <a:cubicBezTo>
                  <a:pt x="4762157" y="2504299"/>
                  <a:pt x="4752769" y="2511340"/>
                  <a:pt x="4752769" y="2523075"/>
                </a:cubicBezTo>
                <a:cubicBezTo>
                  <a:pt x="4752769" y="2523075"/>
                  <a:pt x="4752769" y="2523075"/>
                  <a:pt x="4752769" y="2523075"/>
                </a:cubicBezTo>
                <a:cubicBezTo>
                  <a:pt x="4752769" y="2523075"/>
                  <a:pt x="4750422" y="2523075"/>
                  <a:pt x="4750422" y="2520728"/>
                </a:cubicBezTo>
                <a:cubicBezTo>
                  <a:pt x="4748075" y="2520728"/>
                  <a:pt x="4748075" y="2518381"/>
                  <a:pt x="4745728" y="2518381"/>
                </a:cubicBezTo>
                <a:cubicBezTo>
                  <a:pt x="4745728" y="2518381"/>
                  <a:pt x="4743381" y="2516034"/>
                  <a:pt x="4743381" y="2516034"/>
                </a:cubicBezTo>
                <a:cubicBezTo>
                  <a:pt x="4741034" y="2516034"/>
                  <a:pt x="4741034" y="2513687"/>
                  <a:pt x="4738687" y="2513687"/>
                </a:cubicBezTo>
                <a:cubicBezTo>
                  <a:pt x="4738687" y="2513687"/>
                  <a:pt x="4736340" y="2511340"/>
                  <a:pt x="4736340" y="2511340"/>
                </a:cubicBezTo>
                <a:cubicBezTo>
                  <a:pt x="4733993" y="2511340"/>
                  <a:pt x="4733993" y="2508993"/>
                  <a:pt x="4731646" y="2508993"/>
                </a:cubicBezTo>
                <a:cubicBezTo>
                  <a:pt x="4731646" y="2508993"/>
                  <a:pt x="4729299" y="2506646"/>
                  <a:pt x="4729299" y="2506646"/>
                </a:cubicBezTo>
                <a:cubicBezTo>
                  <a:pt x="4726952" y="2504299"/>
                  <a:pt x="4726952" y="2504299"/>
                  <a:pt x="4724605" y="2501952"/>
                </a:cubicBezTo>
                <a:cubicBezTo>
                  <a:pt x="4724605" y="2501952"/>
                  <a:pt x="4722257" y="2499605"/>
                  <a:pt x="4722257" y="2499605"/>
                </a:cubicBezTo>
                <a:cubicBezTo>
                  <a:pt x="4726952" y="2494910"/>
                  <a:pt x="4729299" y="2490216"/>
                  <a:pt x="4729299" y="2483175"/>
                </a:cubicBezTo>
                <a:cubicBezTo>
                  <a:pt x="4729299" y="2483175"/>
                  <a:pt x="4729299" y="2483175"/>
                  <a:pt x="4729299" y="2483175"/>
                </a:cubicBezTo>
                <a:cubicBezTo>
                  <a:pt x="4729299" y="2483175"/>
                  <a:pt x="4729299" y="2483175"/>
                  <a:pt x="4731646" y="2483175"/>
                </a:cubicBezTo>
                <a:cubicBezTo>
                  <a:pt x="4729299" y="2476134"/>
                  <a:pt x="4729299" y="2476134"/>
                  <a:pt x="4731646" y="2476134"/>
                </a:cubicBezTo>
                <a:cubicBezTo>
                  <a:pt x="4731646" y="2476134"/>
                  <a:pt x="4731646" y="2476134"/>
                  <a:pt x="4731646" y="2476134"/>
                </a:cubicBezTo>
                <a:close/>
                <a:moveTo>
                  <a:pt x="4816139" y="2494910"/>
                </a:moveTo>
                <a:cubicBezTo>
                  <a:pt x="4816139" y="2504299"/>
                  <a:pt x="4816139" y="2513687"/>
                  <a:pt x="4816139" y="2520728"/>
                </a:cubicBezTo>
                <a:cubicBezTo>
                  <a:pt x="4816139" y="2520728"/>
                  <a:pt x="4813793" y="2520728"/>
                  <a:pt x="4813793" y="2520728"/>
                </a:cubicBezTo>
                <a:cubicBezTo>
                  <a:pt x="4813793" y="2506646"/>
                  <a:pt x="4813793" y="2492563"/>
                  <a:pt x="4816139" y="2478481"/>
                </a:cubicBezTo>
                <a:cubicBezTo>
                  <a:pt x="4816139" y="2476134"/>
                  <a:pt x="4816139" y="2476134"/>
                  <a:pt x="4816139" y="2476134"/>
                </a:cubicBezTo>
                <a:cubicBezTo>
                  <a:pt x="4816139" y="2476134"/>
                  <a:pt x="4816139" y="2473787"/>
                  <a:pt x="4816139" y="2473787"/>
                </a:cubicBezTo>
                <a:cubicBezTo>
                  <a:pt x="4816139" y="2471440"/>
                  <a:pt x="4816139" y="2469093"/>
                  <a:pt x="4816139" y="2466746"/>
                </a:cubicBezTo>
                <a:cubicBezTo>
                  <a:pt x="4816139" y="2466746"/>
                  <a:pt x="4816139" y="2466746"/>
                  <a:pt x="4816139" y="2466746"/>
                </a:cubicBezTo>
                <a:cubicBezTo>
                  <a:pt x="4816139" y="2469093"/>
                  <a:pt x="4816139" y="2471440"/>
                  <a:pt x="4816139" y="2473787"/>
                </a:cubicBezTo>
                <a:cubicBezTo>
                  <a:pt x="4816139" y="2480828"/>
                  <a:pt x="4816139" y="2487869"/>
                  <a:pt x="4816139" y="2494910"/>
                </a:cubicBezTo>
                <a:close/>
                <a:moveTo>
                  <a:pt x="4785628" y="2722574"/>
                </a:moveTo>
                <a:cubicBezTo>
                  <a:pt x="4785628" y="2727268"/>
                  <a:pt x="4783281" y="2731962"/>
                  <a:pt x="4783281" y="2736656"/>
                </a:cubicBezTo>
                <a:cubicBezTo>
                  <a:pt x="4780934" y="2748391"/>
                  <a:pt x="4778587" y="2762474"/>
                  <a:pt x="4776240" y="2774209"/>
                </a:cubicBezTo>
                <a:cubicBezTo>
                  <a:pt x="4773892" y="2778903"/>
                  <a:pt x="4773892" y="2783597"/>
                  <a:pt x="4771546" y="2790638"/>
                </a:cubicBezTo>
                <a:cubicBezTo>
                  <a:pt x="4766852" y="2807068"/>
                  <a:pt x="4764504" y="2821150"/>
                  <a:pt x="4759810" y="2837579"/>
                </a:cubicBezTo>
                <a:cubicBezTo>
                  <a:pt x="4759810" y="2837579"/>
                  <a:pt x="4759810" y="2839926"/>
                  <a:pt x="4759810" y="2839926"/>
                </a:cubicBezTo>
                <a:cubicBezTo>
                  <a:pt x="4755116" y="2856356"/>
                  <a:pt x="4750422" y="2870438"/>
                  <a:pt x="4745728" y="2886867"/>
                </a:cubicBezTo>
                <a:cubicBezTo>
                  <a:pt x="4743381" y="2891561"/>
                  <a:pt x="4743381" y="2896255"/>
                  <a:pt x="4741034" y="2900949"/>
                </a:cubicBezTo>
                <a:cubicBezTo>
                  <a:pt x="4736340" y="2912685"/>
                  <a:pt x="4733993" y="2924420"/>
                  <a:pt x="4729299" y="2933808"/>
                </a:cubicBezTo>
                <a:cubicBezTo>
                  <a:pt x="4726952" y="2938502"/>
                  <a:pt x="4726952" y="2943196"/>
                  <a:pt x="4724605" y="2947890"/>
                </a:cubicBezTo>
                <a:cubicBezTo>
                  <a:pt x="4722257" y="2954932"/>
                  <a:pt x="4717563" y="2964320"/>
                  <a:pt x="4715216" y="2971361"/>
                </a:cubicBezTo>
                <a:cubicBezTo>
                  <a:pt x="4712869" y="2966667"/>
                  <a:pt x="4710522" y="2961973"/>
                  <a:pt x="4705828" y="2959626"/>
                </a:cubicBezTo>
                <a:cubicBezTo>
                  <a:pt x="4710522" y="2950237"/>
                  <a:pt x="4715216" y="2938502"/>
                  <a:pt x="4719911" y="2929114"/>
                </a:cubicBezTo>
                <a:cubicBezTo>
                  <a:pt x="4722257" y="2924420"/>
                  <a:pt x="4722257" y="2922073"/>
                  <a:pt x="4724605" y="2917379"/>
                </a:cubicBezTo>
                <a:cubicBezTo>
                  <a:pt x="4731646" y="2900949"/>
                  <a:pt x="4738687" y="2884520"/>
                  <a:pt x="4745728" y="2865744"/>
                </a:cubicBezTo>
                <a:cubicBezTo>
                  <a:pt x="4748075" y="2863397"/>
                  <a:pt x="4748075" y="2858703"/>
                  <a:pt x="4748075" y="2856356"/>
                </a:cubicBezTo>
                <a:cubicBezTo>
                  <a:pt x="4755116" y="2839926"/>
                  <a:pt x="4759810" y="2823497"/>
                  <a:pt x="4764504" y="2807068"/>
                </a:cubicBezTo>
                <a:cubicBezTo>
                  <a:pt x="4764504" y="2804721"/>
                  <a:pt x="4766852" y="2800026"/>
                  <a:pt x="4766852" y="2797679"/>
                </a:cubicBezTo>
                <a:cubicBezTo>
                  <a:pt x="4771546" y="2778903"/>
                  <a:pt x="4776240" y="2760127"/>
                  <a:pt x="4780934" y="2741350"/>
                </a:cubicBezTo>
                <a:cubicBezTo>
                  <a:pt x="4780934" y="2736656"/>
                  <a:pt x="4783281" y="2731962"/>
                  <a:pt x="4783281" y="2727268"/>
                </a:cubicBezTo>
                <a:cubicBezTo>
                  <a:pt x="4787975" y="2708492"/>
                  <a:pt x="4792669" y="2687368"/>
                  <a:pt x="4795016" y="2668592"/>
                </a:cubicBezTo>
                <a:cubicBezTo>
                  <a:pt x="4795016" y="2668592"/>
                  <a:pt x="4795016" y="2668592"/>
                  <a:pt x="4795016" y="2668592"/>
                </a:cubicBezTo>
                <a:cubicBezTo>
                  <a:pt x="4792669" y="2689715"/>
                  <a:pt x="4790322" y="2706145"/>
                  <a:pt x="4785628" y="2722574"/>
                </a:cubicBezTo>
                <a:close/>
                <a:moveTo>
                  <a:pt x="4682358" y="3037078"/>
                </a:moveTo>
                <a:cubicBezTo>
                  <a:pt x="4680011" y="3041772"/>
                  <a:pt x="4677664" y="3046466"/>
                  <a:pt x="4675317" y="3048813"/>
                </a:cubicBezTo>
                <a:cubicBezTo>
                  <a:pt x="4670623" y="3058201"/>
                  <a:pt x="4663581" y="3069937"/>
                  <a:pt x="4658887" y="3079325"/>
                </a:cubicBezTo>
                <a:cubicBezTo>
                  <a:pt x="4658887" y="3079325"/>
                  <a:pt x="4658887" y="3079325"/>
                  <a:pt x="4656540" y="3079325"/>
                </a:cubicBezTo>
                <a:cubicBezTo>
                  <a:pt x="4658887" y="3072284"/>
                  <a:pt x="4661234" y="3062896"/>
                  <a:pt x="4665929" y="3055855"/>
                </a:cubicBezTo>
                <a:cubicBezTo>
                  <a:pt x="4668275" y="3048813"/>
                  <a:pt x="4670623" y="3044119"/>
                  <a:pt x="4672970" y="3037078"/>
                </a:cubicBezTo>
                <a:cubicBezTo>
                  <a:pt x="4677664" y="3025343"/>
                  <a:pt x="4682358" y="3011261"/>
                  <a:pt x="4687052" y="2999525"/>
                </a:cubicBezTo>
                <a:cubicBezTo>
                  <a:pt x="4689399" y="2999525"/>
                  <a:pt x="4691746" y="2999525"/>
                  <a:pt x="4691746" y="2999525"/>
                </a:cubicBezTo>
                <a:cubicBezTo>
                  <a:pt x="4694093" y="2999525"/>
                  <a:pt x="4698787" y="2999525"/>
                  <a:pt x="4701134" y="2997178"/>
                </a:cubicBezTo>
                <a:cubicBezTo>
                  <a:pt x="4701134" y="2997178"/>
                  <a:pt x="4701134" y="2997178"/>
                  <a:pt x="4701134" y="2997178"/>
                </a:cubicBezTo>
                <a:cubicBezTo>
                  <a:pt x="4694093" y="3011261"/>
                  <a:pt x="4689399" y="3022996"/>
                  <a:pt x="4682358" y="3037078"/>
                </a:cubicBezTo>
                <a:close/>
                <a:moveTo>
                  <a:pt x="4651846" y="3145042"/>
                </a:moveTo>
                <a:cubicBezTo>
                  <a:pt x="4651846" y="3152083"/>
                  <a:pt x="4651846" y="3159125"/>
                  <a:pt x="4651846" y="3163819"/>
                </a:cubicBezTo>
                <a:cubicBezTo>
                  <a:pt x="4651846" y="3168513"/>
                  <a:pt x="4651846" y="3173207"/>
                  <a:pt x="4651846" y="3177901"/>
                </a:cubicBezTo>
                <a:cubicBezTo>
                  <a:pt x="4651846" y="3182595"/>
                  <a:pt x="4651846" y="3189636"/>
                  <a:pt x="4651846" y="3194330"/>
                </a:cubicBezTo>
                <a:cubicBezTo>
                  <a:pt x="4651846" y="3199024"/>
                  <a:pt x="4651846" y="3203718"/>
                  <a:pt x="4654193" y="3210759"/>
                </a:cubicBezTo>
                <a:cubicBezTo>
                  <a:pt x="4654193" y="3215454"/>
                  <a:pt x="4654193" y="3220148"/>
                  <a:pt x="4654193" y="3224842"/>
                </a:cubicBezTo>
                <a:cubicBezTo>
                  <a:pt x="4654193" y="3229536"/>
                  <a:pt x="4656540" y="3236577"/>
                  <a:pt x="4656540" y="3241271"/>
                </a:cubicBezTo>
                <a:cubicBezTo>
                  <a:pt x="4656540" y="3243618"/>
                  <a:pt x="4656540" y="3248312"/>
                  <a:pt x="4658887" y="3250659"/>
                </a:cubicBezTo>
                <a:cubicBezTo>
                  <a:pt x="4658887" y="3257700"/>
                  <a:pt x="4661234" y="3264742"/>
                  <a:pt x="4661234" y="3269436"/>
                </a:cubicBezTo>
                <a:cubicBezTo>
                  <a:pt x="4661234" y="3271783"/>
                  <a:pt x="4661234" y="3271783"/>
                  <a:pt x="4661234" y="3274130"/>
                </a:cubicBezTo>
                <a:cubicBezTo>
                  <a:pt x="4663581" y="3281171"/>
                  <a:pt x="4663581" y="3288212"/>
                  <a:pt x="4665929" y="3295253"/>
                </a:cubicBezTo>
                <a:cubicBezTo>
                  <a:pt x="4658887" y="3297600"/>
                  <a:pt x="4651846" y="3304641"/>
                  <a:pt x="4651846" y="3314030"/>
                </a:cubicBezTo>
                <a:cubicBezTo>
                  <a:pt x="4651846" y="3321071"/>
                  <a:pt x="4654193" y="3325765"/>
                  <a:pt x="4658887" y="3328112"/>
                </a:cubicBezTo>
                <a:cubicBezTo>
                  <a:pt x="4614294" y="3407912"/>
                  <a:pt x="4562658" y="3483017"/>
                  <a:pt x="4503982" y="3551081"/>
                </a:cubicBezTo>
                <a:cubicBezTo>
                  <a:pt x="4501635" y="3548734"/>
                  <a:pt x="4496941" y="3546387"/>
                  <a:pt x="4492247" y="3546387"/>
                </a:cubicBezTo>
                <a:cubicBezTo>
                  <a:pt x="4480512" y="3546387"/>
                  <a:pt x="4471124" y="3555775"/>
                  <a:pt x="4471124" y="3567510"/>
                </a:cubicBezTo>
                <a:cubicBezTo>
                  <a:pt x="4471124" y="3572205"/>
                  <a:pt x="4473471" y="3579246"/>
                  <a:pt x="4478165" y="3581593"/>
                </a:cubicBezTo>
                <a:cubicBezTo>
                  <a:pt x="4457041" y="3605063"/>
                  <a:pt x="4435918" y="3626187"/>
                  <a:pt x="4414795" y="3647310"/>
                </a:cubicBezTo>
                <a:cubicBezTo>
                  <a:pt x="4419489" y="3640269"/>
                  <a:pt x="4421835" y="3633228"/>
                  <a:pt x="4426530" y="3623840"/>
                </a:cubicBezTo>
                <a:cubicBezTo>
                  <a:pt x="4431224" y="3614451"/>
                  <a:pt x="4435918" y="3607411"/>
                  <a:pt x="4440612" y="3598022"/>
                </a:cubicBezTo>
                <a:cubicBezTo>
                  <a:pt x="4445306" y="3588634"/>
                  <a:pt x="4450000" y="3579246"/>
                  <a:pt x="4454694" y="3569858"/>
                </a:cubicBezTo>
                <a:cubicBezTo>
                  <a:pt x="4459388" y="3560470"/>
                  <a:pt x="4464082" y="3551081"/>
                  <a:pt x="4468776" y="3539346"/>
                </a:cubicBezTo>
                <a:cubicBezTo>
                  <a:pt x="4473471" y="3529958"/>
                  <a:pt x="4478165" y="3522917"/>
                  <a:pt x="4480512" y="3513529"/>
                </a:cubicBezTo>
                <a:cubicBezTo>
                  <a:pt x="4487553" y="3499446"/>
                  <a:pt x="4494594" y="3485364"/>
                  <a:pt x="4499288" y="3471282"/>
                </a:cubicBezTo>
                <a:cubicBezTo>
                  <a:pt x="4501635" y="3466588"/>
                  <a:pt x="4503982" y="3461893"/>
                  <a:pt x="4506329" y="3457199"/>
                </a:cubicBezTo>
                <a:cubicBezTo>
                  <a:pt x="4515717" y="3438423"/>
                  <a:pt x="4522759" y="3419647"/>
                  <a:pt x="4532147" y="3398523"/>
                </a:cubicBezTo>
                <a:cubicBezTo>
                  <a:pt x="4534494" y="3396176"/>
                  <a:pt x="4534494" y="3391482"/>
                  <a:pt x="4536841" y="3389135"/>
                </a:cubicBezTo>
                <a:cubicBezTo>
                  <a:pt x="4543882" y="3372706"/>
                  <a:pt x="4550923" y="3356276"/>
                  <a:pt x="4557964" y="3339847"/>
                </a:cubicBezTo>
                <a:cubicBezTo>
                  <a:pt x="4560311" y="3335153"/>
                  <a:pt x="4562658" y="3328112"/>
                  <a:pt x="4565005" y="3323418"/>
                </a:cubicBezTo>
                <a:cubicBezTo>
                  <a:pt x="4569699" y="3309335"/>
                  <a:pt x="4576741" y="3295253"/>
                  <a:pt x="4581435" y="3278824"/>
                </a:cubicBezTo>
                <a:cubicBezTo>
                  <a:pt x="4583782" y="3271783"/>
                  <a:pt x="4586129" y="3267089"/>
                  <a:pt x="4588476" y="3260048"/>
                </a:cubicBezTo>
                <a:cubicBezTo>
                  <a:pt x="4593170" y="3245965"/>
                  <a:pt x="4600211" y="3231883"/>
                  <a:pt x="4604905" y="3217801"/>
                </a:cubicBezTo>
                <a:cubicBezTo>
                  <a:pt x="4607252" y="3210759"/>
                  <a:pt x="4609599" y="3203718"/>
                  <a:pt x="4611946" y="3196677"/>
                </a:cubicBezTo>
                <a:cubicBezTo>
                  <a:pt x="4616640" y="3182595"/>
                  <a:pt x="4621334" y="3170860"/>
                  <a:pt x="4626029" y="3156777"/>
                </a:cubicBezTo>
                <a:cubicBezTo>
                  <a:pt x="4628376" y="3149737"/>
                  <a:pt x="4630723" y="3142695"/>
                  <a:pt x="4633070" y="3133307"/>
                </a:cubicBezTo>
                <a:cubicBezTo>
                  <a:pt x="4635417" y="3126266"/>
                  <a:pt x="4637764" y="3116878"/>
                  <a:pt x="4640111" y="3109836"/>
                </a:cubicBezTo>
                <a:cubicBezTo>
                  <a:pt x="4642458" y="3109836"/>
                  <a:pt x="4642458" y="3109836"/>
                  <a:pt x="4644805" y="3109836"/>
                </a:cubicBezTo>
                <a:cubicBezTo>
                  <a:pt x="4644805" y="3114531"/>
                  <a:pt x="4644805" y="3121572"/>
                  <a:pt x="4644805" y="3126266"/>
                </a:cubicBezTo>
                <a:cubicBezTo>
                  <a:pt x="4651846" y="3138001"/>
                  <a:pt x="4651846" y="3140348"/>
                  <a:pt x="4651846" y="3145042"/>
                </a:cubicBezTo>
                <a:close/>
                <a:moveTo>
                  <a:pt x="4694093" y="3290559"/>
                </a:moveTo>
                <a:cubicBezTo>
                  <a:pt x="4696440" y="3285865"/>
                  <a:pt x="4698787" y="3278824"/>
                  <a:pt x="4701134" y="3274130"/>
                </a:cubicBezTo>
                <a:cubicBezTo>
                  <a:pt x="4698787" y="3283518"/>
                  <a:pt x="4694093" y="3295253"/>
                  <a:pt x="4691746" y="3304641"/>
                </a:cubicBezTo>
                <a:cubicBezTo>
                  <a:pt x="4691746" y="3304641"/>
                  <a:pt x="4689399" y="3302295"/>
                  <a:pt x="4689399" y="3302295"/>
                </a:cubicBezTo>
                <a:cubicBezTo>
                  <a:pt x="4689399" y="3302295"/>
                  <a:pt x="4689399" y="3299947"/>
                  <a:pt x="4691746" y="3299947"/>
                </a:cubicBezTo>
                <a:cubicBezTo>
                  <a:pt x="4691746" y="3295253"/>
                  <a:pt x="4694093" y="3292906"/>
                  <a:pt x="4694093" y="3290559"/>
                </a:cubicBezTo>
                <a:close/>
                <a:moveTo>
                  <a:pt x="4635417" y="3452505"/>
                </a:moveTo>
                <a:cubicBezTo>
                  <a:pt x="4633070" y="3457199"/>
                  <a:pt x="4633070" y="3459547"/>
                  <a:pt x="4630723" y="3464241"/>
                </a:cubicBezTo>
                <a:lnTo>
                  <a:pt x="4630723" y="3464241"/>
                </a:lnTo>
                <a:lnTo>
                  <a:pt x="4630723" y="3464241"/>
                </a:lnTo>
                <a:cubicBezTo>
                  <a:pt x="4630723" y="3459547"/>
                  <a:pt x="4633070" y="3454853"/>
                  <a:pt x="4635417" y="3452505"/>
                </a:cubicBezTo>
                <a:cubicBezTo>
                  <a:pt x="4635417" y="3450158"/>
                  <a:pt x="4635417" y="3450158"/>
                  <a:pt x="4637764" y="3447811"/>
                </a:cubicBezTo>
                <a:cubicBezTo>
                  <a:pt x="4637764" y="3447811"/>
                  <a:pt x="4637764" y="3445464"/>
                  <a:pt x="4637764" y="3445464"/>
                </a:cubicBezTo>
                <a:cubicBezTo>
                  <a:pt x="4637764" y="3445464"/>
                  <a:pt x="4637764" y="3445464"/>
                  <a:pt x="4637764" y="3445464"/>
                </a:cubicBezTo>
                <a:cubicBezTo>
                  <a:pt x="4635417" y="3447811"/>
                  <a:pt x="4635417" y="3450158"/>
                  <a:pt x="4635417" y="3452505"/>
                </a:cubicBezTo>
                <a:close/>
                <a:moveTo>
                  <a:pt x="4579088" y="3532305"/>
                </a:moveTo>
                <a:cubicBezTo>
                  <a:pt x="4579088" y="3534652"/>
                  <a:pt x="4579088" y="3536999"/>
                  <a:pt x="4581435" y="3539346"/>
                </a:cubicBezTo>
                <a:cubicBezTo>
                  <a:pt x="4557964" y="3576899"/>
                  <a:pt x="4534494" y="3612105"/>
                  <a:pt x="4508676" y="3647310"/>
                </a:cubicBezTo>
                <a:cubicBezTo>
                  <a:pt x="4513371" y="3640269"/>
                  <a:pt x="4515717" y="3635575"/>
                  <a:pt x="4520412" y="3628534"/>
                </a:cubicBezTo>
                <a:cubicBezTo>
                  <a:pt x="4525106" y="3621493"/>
                  <a:pt x="4529800" y="3612105"/>
                  <a:pt x="4534494" y="3605063"/>
                </a:cubicBezTo>
                <a:cubicBezTo>
                  <a:pt x="4539188" y="3598022"/>
                  <a:pt x="4541535" y="3590981"/>
                  <a:pt x="4546229" y="3583940"/>
                </a:cubicBezTo>
                <a:cubicBezTo>
                  <a:pt x="4550923" y="3576899"/>
                  <a:pt x="4555617" y="3567510"/>
                  <a:pt x="4560311" y="3560470"/>
                </a:cubicBezTo>
                <a:cubicBezTo>
                  <a:pt x="4565005" y="3553428"/>
                  <a:pt x="4567353" y="3546387"/>
                  <a:pt x="4572047" y="3539346"/>
                </a:cubicBezTo>
                <a:cubicBezTo>
                  <a:pt x="4576741" y="3532305"/>
                  <a:pt x="4581435" y="3522917"/>
                  <a:pt x="4586129" y="3515876"/>
                </a:cubicBezTo>
                <a:cubicBezTo>
                  <a:pt x="4590823" y="3508834"/>
                  <a:pt x="4593170" y="3501793"/>
                  <a:pt x="4597864" y="3494752"/>
                </a:cubicBezTo>
                <a:cubicBezTo>
                  <a:pt x="4600211" y="3490058"/>
                  <a:pt x="4602558" y="3483017"/>
                  <a:pt x="4607252" y="3478323"/>
                </a:cubicBezTo>
                <a:cubicBezTo>
                  <a:pt x="4607252" y="3480670"/>
                  <a:pt x="4604905" y="3483017"/>
                  <a:pt x="4604905" y="3485364"/>
                </a:cubicBezTo>
                <a:cubicBezTo>
                  <a:pt x="4604905" y="3490058"/>
                  <a:pt x="4607252" y="3494752"/>
                  <a:pt x="4609599" y="3497099"/>
                </a:cubicBezTo>
                <a:cubicBezTo>
                  <a:pt x="4604905" y="3504140"/>
                  <a:pt x="4602558" y="3508834"/>
                  <a:pt x="4600211" y="3515876"/>
                </a:cubicBezTo>
                <a:cubicBezTo>
                  <a:pt x="4586129" y="3513529"/>
                  <a:pt x="4579088" y="3522917"/>
                  <a:pt x="4579088" y="3532305"/>
                </a:cubicBezTo>
                <a:close/>
                <a:moveTo>
                  <a:pt x="4433571" y="3743539"/>
                </a:moveTo>
                <a:cubicBezTo>
                  <a:pt x="4428877" y="3750580"/>
                  <a:pt x="4424183" y="3757621"/>
                  <a:pt x="4419489" y="3762315"/>
                </a:cubicBezTo>
                <a:cubicBezTo>
                  <a:pt x="4414795" y="3769357"/>
                  <a:pt x="4407753" y="3776398"/>
                  <a:pt x="4403059" y="3783439"/>
                </a:cubicBezTo>
                <a:cubicBezTo>
                  <a:pt x="4398365" y="3790480"/>
                  <a:pt x="4393671" y="3795174"/>
                  <a:pt x="4388977" y="3802215"/>
                </a:cubicBezTo>
                <a:cubicBezTo>
                  <a:pt x="4384283" y="3809256"/>
                  <a:pt x="4377242" y="3816298"/>
                  <a:pt x="4372548" y="3820992"/>
                </a:cubicBezTo>
                <a:cubicBezTo>
                  <a:pt x="4367854" y="3828033"/>
                  <a:pt x="4363159" y="3832727"/>
                  <a:pt x="4356118" y="3839768"/>
                </a:cubicBezTo>
                <a:cubicBezTo>
                  <a:pt x="4351424" y="3844462"/>
                  <a:pt x="4346730" y="3851503"/>
                  <a:pt x="4342036" y="3856197"/>
                </a:cubicBezTo>
                <a:cubicBezTo>
                  <a:pt x="4339689" y="3858544"/>
                  <a:pt x="4337342" y="3858544"/>
                  <a:pt x="4337342" y="3860891"/>
                </a:cubicBezTo>
                <a:cubicBezTo>
                  <a:pt x="4330301" y="3865586"/>
                  <a:pt x="4323260" y="3870280"/>
                  <a:pt x="4316218" y="3874974"/>
                </a:cubicBezTo>
                <a:cubicBezTo>
                  <a:pt x="4309178" y="3879668"/>
                  <a:pt x="4304483" y="3882015"/>
                  <a:pt x="4297442" y="3886709"/>
                </a:cubicBezTo>
                <a:cubicBezTo>
                  <a:pt x="4290401" y="3891403"/>
                  <a:pt x="4283360" y="3896097"/>
                  <a:pt x="4276319" y="3898444"/>
                </a:cubicBezTo>
                <a:cubicBezTo>
                  <a:pt x="4276319" y="3898444"/>
                  <a:pt x="4273972" y="3898444"/>
                  <a:pt x="4273972" y="3900791"/>
                </a:cubicBezTo>
                <a:cubicBezTo>
                  <a:pt x="4276319" y="3896097"/>
                  <a:pt x="4278666" y="3891403"/>
                  <a:pt x="4283360" y="3886709"/>
                </a:cubicBezTo>
                <a:cubicBezTo>
                  <a:pt x="4285707" y="3884362"/>
                  <a:pt x="4285707" y="3884362"/>
                  <a:pt x="4285707" y="3882015"/>
                </a:cubicBezTo>
                <a:cubicBezTo>
                  <a:pt x="4292748" y="3874974"/>
                  <a:pt x="4302136" y="3870280"/>
                  <a:pt x="4309178" y="3863238"/>
                </a:cubicBezTo>
                <a:cubicBezTo>
                  <a:pt x="4313872" y="3860891"/>
                  <a:pt x="4316218" y="3856197"/>
                  <a:pt x="4320913" y="3853850"/>
                </a:cubicBezTo>
                <a:cubicBezTo>
                  <a:pt x="4332648" y="3844462"/>
                  <a:pt x="4344383" y="3835074"/>
                  <a:pt x="4353771" y="3823339"/>
                </a:cubicBezTo>
                <a:cubicBezTo>
                  <a:pt x="4358465" y="3818645"/>
                  <a:pt x="4363159" y="3813950"/>
                  <a:pt x="4370201" y="3809256"/>
                </a:cubicBezTo>
                <a:cubicBezTo>
                  <a:pt x="4377242" y="3802215"/>
                  <a:pt x="4384283" y="3795174"/>
                  <a:pt x="4391324" y="3788133"/>
                </a:cubicBezTo>
                <a:cubicBezTo>
                  <a:pt x="4396018" y="3783439"/>
                  <a:pt x="4403059" y="3776398"/>
                  <a:pt x="4407753" y="3771704"/>
                </a:cubicBezTo>
                <a:cubicBezTo>
                  <a:pt x="4414795" y="3764663"/>
                  <a:pt x="4419489" y="3757621"/>
                  <a:pt x="4426530" y="3750580"/>
                </a:cubicBezTo>
                <a:cubicBezTo>
                  <a:pt x="4431224" y="3743539"/>
                  <a:pt x="4438265" y="3738845"/>
                  <a:pt x="4442959" y="3731804"/>
                </a:cubicBezTo>
                <a:cubicBezTo>
                  <a:pt x="4445306" y="3729457"/>
                  <a:pt x="4450000" y="3724763"/>
                  <a:pt x="4452347" y="3722416"/>
                </a:cubicBezTo>
                <a:cubicBezTo>
                  <a:pt x="4452347" y="3722416"/>
                  <a:pt x="4450000" y="3724763"/>
                  <a:pt x="4450000" y="3724763"/>
                </a:cubicBezTo>
                <a:cubicBezTo>
                  <a:pt x="4445306" y="3729457"/>
                  <a:pt x="4440612" y="3736498"/>
                  <a:pt x="4433571" y="3743539"/>
                </a:cubicBezTo>
                <a:close/>
                <a:moveTo>
                  <a:pt x="4170701" y="3997020"/>
                </a:moveTo>
                <a:cubicBezTo>
                  <a:pt x="4158966" y="4011102"/>
                  <a:pt x="4149578" y="4022838"/>
                  <a:pt x="4137843" y="4034573"/>
                </a:cubicBezTo>
                <a:cubicBezTo>
                  <a:pt x="4128455" y="4046308"/>
                  <a:pt x="4119067" y="4055696"/>
                  <a:pt x="4109678" y="4067431"/>
                </a:cubicBezTo>
                <a:cubicBezTo>
                  <a:pt x="4107331" y="4072125"/>
                  <a:pt x="4102637" y="4074473"/>
                  <a:pt x="4100290" y="4079167"/>
                </a:cubicBezTo>
                <a:cubicBezTo>
                  <a:pt x="4093249" y="4083861"/>
                  <a:pt x="4086208" y="4088555"/>
                  <a:pt x="4081514" y="4093249"/>
                </a:cubicBezTo>
                <a:cubicBezTo>
                  <a:pt x="4074473" y="4097943"/>
                  <a:pt x="4065084" y="4104984"/>
                  <a:pt x="4058043" y="4109678"/>
                </a:cubicBezTo>
                <a:cubicBezTo>
                  <a:pt x="4048655" y="4116720"/>
                  <a:pt x="4039267" y="4121414"/>
                  <a:pt x="4029879" y="4128455"/>
                </a:cubicBezTo>
                <a:cubicBezTo>
                  <a:pt x="4020491" y="4135496"/>
                  <a:pt x="4011102" y="4140190"/>
                  <a:pt x="4001714" y="4147231"/>
                </a:cubicBezTo>
                <a:cubicBezTo>
                  <a:pt x="3992326" y="4151925"/>
                  <a:pt x="3982938" y="4156619"/>
                  <a:pt x="3975897" y="4163660"/>
                </a:cubicBezTo>
                <a:cubicBezTo>
                  <a:pt x="3964161" y="4170702"/>
                  <a:pt x="3954773" y="4175396"/>
                  <a:pt x="3943038" y="4182437"/>
                </a:cubicBezTo>
                <a:cubicBezTo>
                  <a:pt x="3933650" y="4187131"/>
                  <a:pt x="3926609" y="4191825"/>
                  <a:pt x="3917220" y="4196519"/>
                </a:cubicBezTo>
                <a:cubicBezTo>
                  <a:pt x="3905485" y="4203560"/>
                  <a:pt x="3893750" y="4208254"/>
                  <a:pt x="3882015" y="4215296"/>
                </a:cubicBezTo>
                <a:cubicBezTo>
                  <a:pt x="3872627" y="4219990"/>
                  <a:pt x="3863239" y="4224684"/>
                  <a:pt x="3856197" y="4227031"/>
                </a:cubicBezTo>
                <a:cubicBezTo>
                  <a:pt x="3844462" y="4231725"/>
                  <a:pt x="3832727" y="4238766"/>
                  <a:pt x="3820992" y="4243460"/>
                </a:cubicBezTo>
                <a:cubicBezTo>
                  <a:pt x="3811603" y="4248154"/>
                  <a:pt x="3802215" y="4250501"/>
                  <a:pt x="3790480" y="4255195"/>
                </a:cubicBezTo>
                <a:cubicBezTo>
                  <a:pt x="3778745" y="4259889"/>
                  <a:pt x="3767010" y="4264584"/>
                  <a:pt x="3755274" y="4269278"/>
                </a:cubicBezTo>
                <a:cubicBezTo>
                  <a:pt x="3750580" y="4271625"/>
                  <a:pt x="3748233" y="4271625"/>
                  <a:pt x="3743539" y="4273972"/>
                </a:cubicBezTo>
                <a:cubicBezTo>
                  <a:pt x="3785786" y="4250501"/>
                  <a:pt x="3830380" y="4227031"/>
                  <a:pt x="3870279" y="4201213"/>
                </a:cubicBezTo>
                <a:cubicBezTo>
                  <a:pt x="3886709" y="4191825"/>
                  <a:pt x="3903138" y="4180090"/>
                  <a:pt x="3919568" y="4170702"/>
                </a:cubicBezTo>
                <a:cubicBezTo>
                  <a:pt x="3924262" y="4166007"/>
                  <a:pt x="3931303" y="4163660"/>
                  <a:pt x="3935997" y="4158966"/>
                </a:cubicBezTo>
                <a:cubicBezTo>
                  <a:pt x="3945385" y="4151925"/>
                  <a:pt x="3957120" y="4144884"/>
                  <a:pt x="3966509" y="4137843"/>
                </a:cubicBezTo>
                <a:cubicBezTo>
                  <a:pt x="3973550" y="4133149"/>
                  <a:pt x="3980591" y="4128455"/>
                  <a:pt x="3985285" y="4123761"/>
                </a:cubicBezTo>
                <a:cubicBezTo>
                  <a:pt x="3994673" y="4116720"/>
                  <a:pt x="4004061" y="4112026"/>
                  <a:pt x="4013449" y="4104984"/>
                </a:cubicBezTo>
                <a:cubicBezTo>
                  <a:pt x="4020491" y="4100290"/>
                  <a:pt x="4027532" y="4095596"/>
                  <a:pt x="4034573" y="4090902"/>
                </a:cubicBezTo>
                <a:cubicBezTo>
                  <a:pt x="4043961" y="4083861"/>
                  <a:pt x="4051002" y="4079167"/>
                  <a:pt x="4060390" y="4072125"/>
                </a:cubicBezTo>
                <a:cubicBezTo>
                  <a:pt x="4067432" y="4067431"/>
                  <a:pt x="4074473" y="4062737"/>
                  <a:pt x="4081514" y="4055696"/>
                </a:cubicBezTo>
                <a:cubicBezTo>
                  <a:pt x="4090902" y="4048655"/>
                  <a:pt x="4097943" y="4043961"/>
                  <a:pt x="4107331" y="4036920"/>
                </a:cubicBezTo>
                <a:cubicBezTo>
                  <a:pt x="4114372" y="4032226"/>
                  <a:pt x="4121414" y="4025185"/>
                  <a:pt x="4126108" y="4020490"/>
                </a:cubicBezTo>
                <a:cubicBezTo>
                  <a:pt x="4133149" y="4013449"/>
                  <a:pt x="4142537" y="4006408"/>
                  <a:pt x="4149578" y="4001714"/>
                </a:cubicBezTo>
                <a:cubicBezTo>
                  <a:pt x="4156619" y="3997020"/>
                  <a:pt x="4163660" y="3989979"/>
                  <a:pt x="4168355" y="3985285"/>
                </a:cubicBezTo>
                <a:cubicBezTo>
                  <a:pt x="4175395" y="3978244"/>
                  <a:pt x="4184784" y="3971203"/>
                  <a:pt x="4191825" y="3966508"/>
                </a:cubicBezTo>
                <a:cubicBezTo>
                  <a:pt x="4198866" y="3961814"/>
                  <a:pt x="4205907" y="3954773"/>
                  <a:pt x="4210601" y="3950079"/>
                </a:cubicBezTo>
                <a:cubicBezTo>
                  <a:pt x="4210601" y="3950079"/>
                  <a:pt x="4212948" y="3947732"/>
                  <a:pt x="4212948" y="3947732"/>
                </a:cubicBezTo>
                <a:cubicBezTo>
                  <a:pt x="4212948" y="3950079"/>
                  <a:pt x="4212948" y="3950079"/>
                  <a:pt x="4212948" y="3952426"/>
                </a:cubicBezTo>
                <a:cubicBezTo>
                  <a:pt x="4208254" y="3959468"/>
                  <a:pt x="4203560" y="3964162"/>
                  <a:pt x="4198866" y="3971203"/>
                </a:cubicBezTo>
                <a:cubicBezTo>
                  <a:pt x="4189478" y="3973550"/>
                  <a:pt x="4180090" y="3985285"/>
                  <a:pt x="4170701" y="3997020"/>
                </a:cubicBezTo>
                <a:close/>
                <a:moveTo>
                  <a:pt x="3680169" y="4302136"/>
                </a:moveTo>
                <a:cubicBezTo>
                  <a:pt x="3673128" y="4306830"/>
                  <a:pt x="3663740" y="4309177"/>
                  <a:pt x="3656698" y="4313871"/>
                </a:cubicBezTo>
                <a:cubicBezTo>
                  <a:pt x="3647310" y="4318565"/>
                  <a:pt x="3637922" y="4323260"/>
                  <a:pt x="3628534" y="4327954"/>
                </a:cubicBezTo>
                <a:cubicBezTo>
                  <a:pt x="3621493" y="4332648"/>
                  <a:pt x="3612104" y="4334995"/>
                  <a:pt x="3605064" y="4339689"/>
                </a:cubicBezTo>
                <a:cubicBezTo>
                  <a:pt x="3595675" y="4344383"/>
                  <a:pt x="3586287" y="4349077"/>
                  <a:pt x="3576899" y="4353771"/>
                </a:cubicBezTo>
                <a:cubicBezTo>
                  <a:pt x="3569858" y="4358466"/>
                  <a:pt x="3560469" y="4360812"/>
                  <a:pt x="3553428" y="4365506"/>
                </a:cubicBezTo>
                <a:cubicBezTo>
                  <a:pt x="3544040" y="4370201"/>
                  <a:pt x="3534652" y="4374895"/>
                  <a:pt x="3522917" y="4377242"/>
                </a:cubicBezTo>
                <a:cubicBezTo>
                  <a:pt x="3515876" y="4379589"/>
                  <a:pt x="3506487" y="4384283"/>
                  <a:pt x="3499446" y="4386630"/>
                </a:cubicBezTo>
                <a:cubicBezTo>
                  <a:pt x="3490058" y="4391324"/>
                  <a:pt x="3480670" y="4393671"/>
                  <a:pt x="3468935" y="4398365"/>
                </a:cubicBezTo>
                <a:cubicBezTo>
                  <a:pt x="3459546" y="4400712"/>
                  <a:pt x="3452505" y="4405406"/>
                  <a:pt x="3443117" y="4407753"/>
                </a:cubicBezTo>
                <a:cubicBezTo>
                  <a:pt x="3433729" y="4412447"/>
                  <a:pt x="3421994" y="4414794"/>
                  <a:pt x="3412605" y="4419489"/>
                </a:cubicBezTo>
                <a:cubicBezTo>
                  <a:pt x="3403217" y="4421836"/>
                  <a:pt x="3396176" y="4426530"/>
                  <a:pt x="3386788" y="4428877"/>
                </a:cubicBezTo>
                <a:cubicBezTo>
                  <a:pt x="3377400" y="4433571"/>
                  <a:pt x="3365664" y="4435918"/>
                  <a:pt x="3356276" y="4440612"/>
                </a:cubicBezTo>
                <a:cubicBezTo>
                  <a:pt x="3346888" y="4442959"/>
                  <a:pt x="3339847" y="4447653"/>
                  <a:pt x="3330459" y="4450000"/>
                </a:cubicBezTo>
                <a:cubicBezTo>
                  <a:pt x="3321071" y="4452347"/>
                  <a:pt x="3309336" y="4457041"/>
                  <a:pt x="3299947" y="4459388"/>
                </a:cubicBezTo>
                <a:cubicBezTo>
                  <a:pt x="3290559" y="4461735"/>
                  <a:pt x="3283518" y="4464083"/>
                  <a:pt x="3274130" y="4466429"/>
                </a:cubicBezTo>
                <a:cubicBezTo>
                  <a:pt x="3264742" y="4468777"/>
                  <a:pt x="3253007" y="4473471"/>
                  <a:pt x="3243618" y="4475818"/>
                </a:cubicBezTo>
                <a:cubicBezTo>
                  <a:pt x="3234230" y="4478165"/>
                  <a:pt x="3227189" y="4480512"/>
                  <a:pt x="3217801" y="4482859"/>
                </a:cubicBezTo>
                <a:cubicBezTo>
                  <a:pt x="3208412" y="4485206"/>
                  <a:pt x="3196677" y="4489900"/>
                  <a:pt x="3184942" y="4492247"/>
                </a:cubicBezTo>
                <a:cubicBezTo>
                  <a:pt x="3177901" y="4494594"/>
                  <a:pt x="3170860" y="4496941"/>
                  <a:pt x="3166166" y="4496941"/>
                </a:cubicBezTo>
                <a:cubicBezTo>
                  <a:pt x="3166166" y="4496941"/>
                  <a:pt x="3166166" y="4496941"/>
                  <a:pt x="3166166" y="4496941"/>
                </a:cubicBezTo>
                <a:cubicBezTo>
                  <a:pt x="3161472" y="4489900"/>
                  <a:pt x="3156778" y="4485206"/>
                  <a:pt x="3152083" y="4478165"/>
                </a:cubicBezTo>
                <a:cubicBezTo>
                  <a:pt x="3149736" y="4473471"/>
                  <a:pt x="3147389" y="4471123"/>
                  <a:pt x="3145042" y="4466429"/>
                </a:cubicBezTo>
                <a:cubicBezTo>
                  <a:pt x="3142695" y="4461735"/>
                  <a:pt x="3138001" y="4457041"/>
                  <a:pt x="3135654" y="4450000"/>
                </a:cubicBezTo>
                <a:cubicBezTo>
                  <a:pt x="3133307" y="4445306"/>
                  <a:pt x="3130960" y="4440612"/>
                  <a:pt x="3126266" y="4435918"/>
                </a:cubicBezTo>
                <a:cubicBezTo>
                  <a:pt x="3123919" y="4431224"/>
                  <a:pt x="3119225" y="4426530"/>
                  <a:pt x="3116878" y="4421836"/>
                </a:cubicBezTo>
                <a:cubicBezTo>
                  <a:pt x="3114531" y="4417142"/>
                  <a:pt x="3112184" y="4412447"/>
                  <a:pt x="3107489" y="4407753"/>
                </a:cubicBezTo>
                <a:cubicBezTo>
                  <a:pt x="3105143" y="4403059"/>
                  <a:pt x="3102795" y="4398365"/>
                  <a:pt x="3100449" y="4393671"/>
                </a:cubicBezTo>
                <a:cubicBezTo>
                  <a:pt x="3098101" y="4388977"/>
                  <a:pt x="3095754" y="4384283"/>
                  <a:pt x="3093407" y="4379589"/>
                </a:cubicBezTo>
                <a:cubicBezTo>
                  <a:pt x="3098101" y="4377242"/>
                  <a:pt x="3102795" y="4370201"/>
                  <a:pt x="3102795" y="4363160"/>
                </a:cubicBezTo>
                <a:cubicBezTo>
                  <a:pt x="3109837" y="4363160"/>
                  <a:pt x="3116878" y="4363160"/>
                  <a:pt x="3123919" y="4365506"/>
                </a:cubicBezTo>
                <a:cubicBezTo>
                  <a:pt x="3130960" y="4365506"/>
                  <a:pt x="3140348" y="4367854"/>
                  <a:pt x="3147389" y="4367854"/>
                </a:cubicBezTo>
                <a:cubicBezTo>
                  <a:pt x="3168513" y="4367854"/>
                  <a:pt x="3189636" y="4370201"/>
                  <a:pt x="3213106" y="4370201"/>
                </a:cubicBezTo>
                <a:lnTo>
                  <a:pt x="3213106" y="4370201"/>
                </a:lnTo>
                <a:cubicBezTo>
                  <a:pt x="3386788" y="4370201"/>
                  <a:pt x="3558123" y="4339689"/>
                  <a:pt x="3722416" y="4281013"/>
                </a:cubicBezTo>
                <a:cubicBezTo>
                  <a:pt x="3717721" y="4283360"/>
                  <a:pt x="3713027" y="4285707"/>
                  <a:pt x="3708333" y="4288054"/>
                </a:cubicBezTo>
                <a:cubicBezTo>
                  <a:pt x="3698945" y="4292748"/>
                  <a:pt x="3689557" y="4297442"/>
                  <a:pt x="3680169" y="4302136"/>
                </a:cubicBezTo>
                <a:close/>
                <a:moveTo>
                  <a:pt x="3177901" y="4520412"/>
                </a:moveTo>
                <a:cubicBezTo>
                  <a:pt x="3180248" y="4522759"/>
                  <a:pt x="3182595" y="4527453"/>
                  <a:pt x="3184942" y="4529800"/>
                </a:cubicBezTo>
                <a:cubicBezTo>
                  <a:pt x="3189636" y="4534494"/>
                  <a:pt x="3191983" y="4539188"/>
                  <a:pt x="3196677" y="4543882"/>
                </a:cubicBezTo>
                <a:cubicBezTo>
                  <a:pt x="3199024" y="4546229"/>
                  <a:pt x="3201371" y="4548576"/>
                  <a:pt x="3203718" y="4553270"/>
                </a:cubicBezTo>
                <a:cubicBezTo>
                  <a:pt x="3210760" y="4560311"/>
                  <a:pt x="3215454" y="4567352"/>
                  <a:pt x="3222495" y="4574394"/>
                </a:cubicBezTo>
                <a:cubicBezTo>
                  <a:pt x="3227189" y="4579088"/>
                  <a:pt x="3231883" y="4583782"/>
                  <a:pt x="3238924" y="4588476"/>
                </a:cubicBezTo>
                <a:cubicBezTo>
                  <a:pt x="3145042" y="4604905"/>
                  <a:pt x="3051160" y="4616641"/>
                  <a:pt x="2952585" y="4621335"/>
                </a:cubicBezTo>
                <a:cubicBezTo>
                  <a:pt x="2952585" y="4618987"/>
                  <a:pt x="2954932" y="4618987"/>
                  <a:pt x="2954932" y="4616641"/>
                </a:cubicBezTo>
                <a:cubicBezTo>
                  <a:pt x="2959626" y="4609599"/>
                  <a:pt x="2964320" y="4602558"/>
                  <a:pt x="2969014" y="4593170"/>
                </a:cubicBezTo>
                <a:cubicBezTo>
                  <a:pt x="2971361" y="4590823"/>
                  <a:pt x="2971361" y="4588476"/>
                  <a:pt x="2973708" y="4583782"/>
                </a:cubicBezTo>
                <a:cubicBezTo>
                  <a:pt x="2978402" y="4574394"/>
                  <a:pt x="2983096" y="4565005"/>
                  <a:pt x="2987790" y="4555617"/>
                </a:cubicBezTo>
                <a:cubicBezTo>
                  <a:pt x="2987790" y="4553270"/>
                  <a:pt x="2990137" y="4553270"/>
                  <a:pt x="2990137" y="4550923"/>
                </a:cubicBezTo>
                <a:cubicBezTo>
                  <a:pt x="2992484" y="4546229"/>
                  <a:pt x="2994831" y="4543882"/>
                  <a:pt x="2994831" y="4539188"/>
                </a:cubicBezTo>
                <a:cubicBezTo>
                  <a:pt x="3051160" y="4527453"/>
                  <a:pt x="3105143" y="4515718"/>
                  <a:pt x="3159125" y="4499288"/>
                </a:cubicBezTo>
                <a:cubicBezTo>
                  <a:pt x="3161472" y="4501635"/>
                  <a:pt x="3161472" y="4503982"/>
                  <a:pt x="3163819" y="4503982"/>
                </a:cubicBezTo>
                <a:cubicBezTo>
                  <a:pt x="3170860" y="4511024"/>
                  <a:pt x="3175554" y="4515718"/>
                  <a:pt x="3177901" y="4520412"/>
                </a:cubicBezTo>
                <a:close/>
                <a:moveTo>
                  <a:pt x="2872785" y="4649499"/>
                </a:moveTo>
                <a:cubicBezTo>
                  <a:pt x="2870438" y="4654193"/>
                  <a:pt x="2865744" y="4656540"/>
                  <a:pt x="2863397" y="4661234"/>
                </a:cubicBezTo>
                <a:cubicBezTo>
                  <a:pt x="2858703" y="4665928"/>
                  <a:pt x="2854008" y="4670622"/>
                  <a:pt x="2849314" y="4677664"/>
                </a:cubicBezTo>
                <a:cubicBezTo>
                  <a:pt x="2844620" y="4682358"/>
                  <a:pt x="2842273" y="4684705"/>
                  <a:pt x="2837579" y="4689399"/>
                </a:cubicBezTo>
                <a:cubicBezTo>
                  <a:pt x="2832885" y="4694093"/>
                  <a:pt x="2828191" y="4698787"/>
                  <a:pt x="2823497" y="4703481"/>
                </a:cubicBezTo>
                <a:cubicBezTo>
                  <a:pt x="2818803" y="4708175"/>
                  <a:pt x="2816456" y="4710522"/>
                  <a:pt x="2811762" y="4715216"/>
                </a:cubicBezTo>
                <a:cubicBezTo>
                  <a:pt x="2807068" y="4719911"/>
                  <a:pt x="2802374" y="4722258"/>
                  <a:pt x="2800027" y="4726952"/>
                </a:cubicBezTo>
                <a:cubicBezTo>
                  <a:pt x="2795332" y="4731646"/>
                  <a:pt x="2792985" y="4733993"/>
                  <a:pt x="2788291" y="4736340"/>
                </a:cubicBezTo>
                <a:cubicBezTo>
                  <a:pt x="2783597" y="4738687"/>
                  <a:pt x="2781250" y="4743381"/>
                  <a:pt x="2776556" y="4745728"/>
                </a:cubicBezTo>
                <a:cubicBezTo>
                  <a:pt x="2771862" y="4748075"/>
                  <a:pt x="2769515" y="4752769"/>
                  <a:pt x="2764821" y="4755116"/>
                </a:cubicBezTo>
                <a:cubicBezTo>
                  <a:pt x="2760127" y="4757463"/>
                  <a:pt x="2757780" y="4762157"/>
                  <a:pt x="2753086" y="4764504"/>
                </a:cubicBezTo>
                <a:cubicBezTo>
                  <a:pt x="2750738" y="4766851"/>
                  <a:pt x="2748391" y="4766851"/>
                  <a:pt x="2746044" y="4769199"/>
                </a:cubicBezTo>
                <a:cubicBezTo>
                  <a:pt x="2743697" y="4769199"/>
                  <a:pt x="2743697" y="4769199"/>
                  <a:pt x="2741350" y="4766851"/>
                </a:cubicBezTo>
                <a:cubicBezTo>
                  <a:pt x="2736656" y="4764504"/>
                  <a:pt x="2729615" y="4762157"/>
                  <a:pt x="2724921" y="4759810"/>
                </a:cubicBezTo>
                <a:cubicBezTo>
                  <a:pt x="2717880" y="4757463"/>
                  <a:pt x="2710839" y="4752769"/>
                  <a:pt x="2703797" y="4748075"/>
                </a:cubicBezTo>
                <a:cubicBezTo>
                  <a:pt x="2701450" y="4748075"/>
                  <a:pt x="2701450" y="4745728"/>
                  <a:pt x="2699103" y="4745728"/>
                </a:cubicBezTo>
                <a:cubicBezTo>
                  <a:pt x="2699103" y="4743381"/>
                  <a:pt x="2699103" y="4741034"/>
                  <a:pt x="2701450" y="4738687"/>
                </a:cubicBezTo>
                <a:cubicBezTo>
                  <a:pt x="2701450" y="4733993"/>
                  <a:pt x="2703797" y="4731646"/>
                  <a:pt x="2703797" y="4726952"/>
                </a:cubicBezTo>
                <a:cubicBezTo>
                  <a:pt x="2703797" y="4722258"/>
                  <a:pt x="2706145" y="4717563"/>
                  <a:pt x="2706145" y="4712869"/>
                </a:cubicBezTo>
                <a:cubicBezTo>
                  <a:pt x="2706145" y="4708175"/>
                  <a:pt x="2708492" y="4703481"/>
                  <a:pt x="2708492" y="4701134"/>
                </a:cubicBezTo>
                <a:cubicBezTo>
                  <a:pt x="2708492" y="4696440"/>
                  <a:pt x="2710839" y="4691746"/>
                  <a:pt x="2710839" y="4684705"/>
                </a:cubicBezTo>
                <a:cubicBezTo>
                  <a:pt x="2710839" y="4680011"/>
                  <a:pt x="2713186" y="4675317"/>
                  <a:pt x="2713186" y="4672970"/>
                </a:cubicBezTo>
                <a:cubicBezTo>
                  <a:pt x="2713186" y="4668276"/>
                  <a:pt x="2715533" y="4661234"/>
                  <a:pt x="2715533" y="4654193"/>
                </a:cubicBezTo>
                <a:cubicBezTo>
                  <a:pt x="2715533" y="4649499"/>
                  <a:pt x="2717880" y="4647152"/>
                  <a:pt x="2717880" y="4642458"/>
                </a:cubicBezTo>
                <a:cubicBezTo>
                  <a:pt x="2717880" y="4637764"/>
                  <a:pt x="2720227" y="4633070"/>
                  <a:pt x="2720227" y="4628376"/>
                </a:cubicBezTo>
                <a:cubicBezTo>
                  <a:pt x="2720227" y="4628376"/>
                  <a:pt x="2722574" y="4628376"/>
                  <a:pt x="2722574" y="4628376"/>
                </a:cubicBezTo>
                <a:cubicBezTo>
                  <a:pt x="2727268" y="4628376"/>
                  <a:pt x="2731962" y="4626029"/>
                  <a:pt x="2736656" y="4623681"/>
                </a:cubicBezTo>
                <a:cubicBezTo>
                  <a:pt x="2736656" y="4623681"/>
                  <a:pt x="2736656" y="4623681"/>
                  <a:pt x="2736656" y="4623681"/>
                </a:cubicBezTo>
                <a:cubicBezTo>
                  <a:pt x="2746044" y="4623681"/>
                  <a:pt x="2755433" y="4626029"/>
                  <a:pt x="2764821" y="4626029"/>
                </a:cubicBezTo>
                <a:cubicBezTo>
                  <a:pt x="2792985" y="4628376"/>
                  <a:pt x="2823497" y="4628376"/>
                  <a:pt x="2851661" y="4628376"/>
                </a:cubicBezTo>
                <a:cubicBezTo>
                  <a:pt x="2865744" y="4628376"/>
                  <a:pt x="2877479" y="4628376"/>
                  <a:pt x="2891561" y="4628376"/>
                </a:cubicBezTo>
                <a:cubicBezTo>
                  <a:pt x="2889214" y="4630723"/>
                  <a:pt x="2886867" y="4633070"/>
                  <a:pt x="2886867" y="4635417"/>
                </a:cubicBezTo>
                <a:cubicBezTo>
                  <a:pt x="2884520" y="4637764"/>
                  <a:pt x="2879826" y="4642458"/>
                  <a:pt x="2872785" y="4649499"/>
                </a:cubicBezTo>
                <a:close/>
                <a:moveTo>
                  <a:pt x="2727268" y="4778587"/>
                </a:moveTo>
                <a:cubicBezTo>
                  <a:pt x="2722574" y="4780934"/>
                  <a:pt x="2717880" y="4783281"/>
                  <a:pt x="2715533" y="4785628"/>
                </a:cubicBezTo>
                <a:cubicBezTo>
                  <a:pt x="2710839" y="4787975"/>
                  <a:pt x="2708492" y="4790322"/>
                  <a:pt x="2703797" y="4792669"/>
                </a:cubicBezTo>
                <a:cubicBezTo>
                  <a:pt x="2701450" y="4795016"/>
                  <a:pt x="2699103" y="4795016"/>
                  <a:pt x="2694409" y="4797363"/>
                </a:cubicBezTo>
                <a:cubicBezTo>
                  <a:pt x="2692062" y="4795016"/>
                  <a:pt x="2689715" y="4790322"/>
                  <a:pt x="2685021" y="4790322"/>
                </a:cubicBezTo>
                <a:cubicBezTo>
                  <a:pt x="2685021" y="4790322"/>
                  <a:pt x="2685021" y="4790322"/>
                  <a:pt x="2685021" y="4790322"/>
                </a:cubicBezTo>
                <a:cubicBezTo>
                  <a:pt x="2685021" y="4787975"/>
                  <a:pt x="2687368" y="4783281"/>
                  <a:pt x="2687368" y="4780934"/>
                </a:cubicBezTo>
                <a:cubicBezTo>
                  <a:pt x="2687368" y="4776239"/>
                  <a:pt x="2689715" y="4773893"/>
                  <a:pt x="2689715" y="4771545"/>
                </a:cubicBezTo>
                <a:cubicBezTo>
                  <a:pt x="2689715" y="4769199"/>
                  <a:pt x="2692062" y="4764504"/>
                  <a:pt x="2692062" y="4759810"/>
                </a:cubicBezTo>
                <a:cubicBezTo>
                  <a:pt x="2692062" y="4755116"/>
                  <a:pt x="2694409" y="4752769"/>
                  <a:pt x="2694409" y="4748075"/>
                </a:cubicBezTo>
                <a:cubicBezTo>
                  <a:pt x="2694409" y="4748075"/>
                  <a:pt x="2694409" y="4745728"/>
                  <a:pt x="2694409" y="4745728"/>
                </a:cubicBezTo>
                <a:cubicBezTo>
                  <a:pt x="2694409" y="4745728"/>
                  <a:pt x="2696756" y="4745728"/>
                  <a:pt x="2696756" y="4748075"/>
                </a:cubicBezTo>
                <a:cubicBezTo>
                  <a:pt x="2701450" y="4750422"/>
                  <a:pt x="2708492" y="4752769"/>
                  <a:pt x="2713186" y="4755116"/>
                </a:cubicBezTo>
                <a:cubicBezTo>
                  <a:pt x="2720227" y="4759810"/>
                  <a:pt x="2727268" y="4762157"/>
                  <a:pt x="2734309" y="4766851"/>
                </a:cubicBezTo>
                <a:cubicBezTo>
                  <a:pt x="2736656" y="4766851"/>
                  <a:pt x="2736656" y="4769199"/>
                  <a:pt x="2739003" y="4769199"/>
                </a:cubicBezTo>
                <a:cubicBezTo>
                  <a:pt x="2736656" y="4769199"/>
                  <a:pt x="2736656" y="4771545"/>
                  <a:pt x="2734309" y="4771545"/>
                </a:cubicBezTo>
                <a:cubicBezTo>
                  <a:pt x="2734309" y="4773893"/>
                  <a:pt x="2731962" y="4776239"/>
                  <a:pt x="2727268" y="4778587"/>
                </a:cubicBezTo>
                <a:close/>
                <a:moveTo>
                  <a:pt x="2572363" y="4806751"/>
                </a:moveTo>
                <a:cubicBezTo>
                  <a:pt x="2555934" y="4806751"/>
                  <a:pt x="2539504" y="4804404"/>
                  <a:pt x="2523075" y="4804404"/>
                </a:cubicBezTo>
                <a:cubicBezTo>
                  <a:pt x="2513687" y="4804404"/>
                  <a:pt x="2504299" y="4802057"/>
                  <a:pt x="2494910" y="4802057"/>
                </a:cubicBezTo>
                <a:cubicBezTo>
                  <a:pt x="2480828" y="4799710"/>
                  <a:pt x="2466746" y="4799710"/>
                  <a:pt x="2452664" y="4797363"/>
                </a:cubicBezTo>
                <a:cubicBezTo>
                  <a:pt x="2443275" y="4797363"/>
                  <a:pt x="2433887" y="4795016"/>
                  <a:pt x="2422152" y="4792669"/>
                </a:cubicBezTo>
                <a:cubicBezTo>
                  <a:pt x="2408070" y="4790322"/>
                  <a:pt x="2393987" y="4790322"/>
                  <a:pt x="2379905" y="4787975"/>
                </a:cubicBezTo>
                <a:cubicBezTo>
                  <a:pt x="2370517" y="4785628"/>
                  <a:pt x="2361129" y="4785628"/>
                  <a:pt x="2349394" y="4783281"/>
                </a:cubicBezTo>
                <a:cubicBezTo>
                  <a:pt x="2335311" y="4780934"/>
                  <a:pt x="2321229" y="4778587"/>
                  <a:pt x="2307147" y="4776239"/>
                </a:cubicBezTo>
                <a:cubicBezTo>
                  <a:pt x="2297759" y="4773893"/>
                  <a:pt x="2288370" y="4771545"/>
                  <a:pt x="2278982" y="4769199"/>
                </a:cubicBezTo>
                <a:cubicBezTo>
                  <a:pt x="2264900" y="4766851"/>
                  <a:pt x="2250818" y="4764504"/>
                  <a:pt x="2236735" y="4759810"/>
                </a:cubicBezTo>
                <a:cubicBezTo>
                  <a:pt x="2227347" y="4757463"/>
                  <a:pt x="2217959" y="4755116"/>
                  <a:pt x="2208571" y="4752769"/>
                </a:cubicBezTo>
                <a:cubicBezTo>
                  <a:pt x="2206224" y="4752769"/>
                  <a:pt x="2203877" y="4750422"/>
                  <a:pt x="2201530" y="4750422"/>
                </a:cubicBezTo>
                <a:cubicBezTo>
                  <a:pt x="2213265" y="4745728"/>
                  <a:pt x="2222653" y="4743381"/>
                  <a:pt x="2234388" y="4738687"/>
                </a:cubicBezTo>
                <a:cubicBezTo>
                  <a:pt x="2267247" y="4726952"/>
                  <a:pt x="2302453" y="4712869"/>
                  <a:pt x="2335311" y="4694093"/>
                </a:cubicBezTo>
                <a:cubicBezTo>
                  <a:pt x="2342352" y="4691746"/>
                  <a:pt x="2347047" y="4687052"/>
                  <a:pt x="2354088" y="4684705"/>
                </a:cubicBezTo>
                <a:cubicBezTo>
                  <a:pt x="2358782" y="4682358"/>
                  <a:pt x="2363476" y="4680011"/>
                  <a:pt x="2368170" y="4677664"/>
                </a:cubicBezTo>
                <a:cubicBezTo>
                  <a:pt x="2375211" y="4672970"/>
                  <a:pt x="2382252" y="4668276"/>
                  <a:pt x="2391640" y="4665928"/>
                </a:cubicBezTo>
                <a:cubicBezTo>
                  <a:pt x="2396334" y="4663582"/>
                  <a:pt x="2398681" y="4661234"/>
                  <a:pt x="2403376" y="4658887"/>
                </a:cubicBezTo>
                <a:cubicBezTo>
                  <a:pt x="2410417" y="4654193"/>
                  <a:pt x="2417458" y="4649499"/>
                  <a:pt x="2424499" y="4647152"/>
                </a:cubicBezTo>
                <a:cubicBezTo>
                  <a:pt x="2429193" y="4644805"/>
                  <a:pt x="2431540" y="4642458"/>
                  <a:pt x="2436234" y="4640111"/>
                </a:cubicBezTo>
                <a:cubicBezTo>
                  <a:pt x="2440928" y="4637764"/>
                  <a:pt x="2447970" y="4633070"/>
                  <a:pt x="2452664" y="4628376"/>
                </a:cubicBezTo>
                <a:cubicBezTo>
                  <a:pt x="2457358" y="4626029"/>
                  <a:pt x="2464399" y="4621335"/>
                  <a:pt x="2469093" y="4618987"/>
                </a:cubicBezTo>
                <a:cubicBezTo>
                  <a:pt x="2473787" y="4616641"/>
                  <a:pt x="2476134" y="4614293"/>
                  <a:pt x="2480828" y="4609599"/>
                </a:cubicBezTo>
                <a:cubicBezTo>
                  <a:pt x="2483175" y="4609599"/>
                  <a:pt x="2483175" y="4607252"/>
                  <a:pt x="2485522" y="4607252"/>
                </a:cubicBezTo>
                <a:cubicBezTo>
                  <a:pt x="2490216" y="4611946"/>
                  <a:pt x="2494910" y="4616641"/>
                  <a:pt x="2501952" y="4616641"/>
                </a:cubicBezTo>
                <a:cubicBezTo>
                  <a:pt x="2506646" y="4616641"/>
                  <a:pt x="2513687" y="4614293"/>
                  <a:pt x="2516034" y="4609599"/>
                </a:cubicBezTo>
                <a:cubicBezTo>
                  <a:pt x="2537157" y="4630723"/>
                  <a:pt x="2560628" y="4649499"/>
                  <a:pt x="2581751" y="4665928"/>
                </a:cubicBezTo>
                <a:cubicBezTo>
                  <a:pt x="2586445" y="4668276"/>
                  <a:pt x="2588792" y="4670622"/>
                  <a:pt x="2593486" y="4672970"/>
                </a:cubicBezTo>
                <a:cubicBezTo>
                  <a:pt x="2602875" y="4680011"/>
                  <a:pt x="2612263" y="4687052"/>
                  <a:pt x="2621651" y="4694093"/>
                </a:cubicBezTo>
                <a:cubicBezTo>
                  <a:pt x="2626345" y="4696440"/>
                  <a:pt x="2631039" y="4701134"/>
                  <a:pt x="2635733" y="4703481"/>
                </a:cubicBezTo>
                <a:cubicBezTo>
                  <a:pt x="2645121" y="4708175"/>
                  <a:pt x="2652163" y="4715216"/>
                  <a:pt x="2661551" y="4719911"/>
                </a:cubicBezTo>
                <a:cubicBezTo>
                  <a:pt x="2666245" y="4722258"/>
                  <a:pt x="2670939" y="4726952"/>
                  <a:pt x="2677980" y="4729299"/>
                </a:cubicBezTo>
                <a:cubicBezTo>
                  <a:pt x="2685021" y="4733993"/>
                  <a:pt x="2689715" y="4736340"/>
                  <a:pt x="2696756" y="4741034"/>
                </a:cubicBezTo>
                <a:cubicBezTo>
                  <a:pt x="2696756" y="4743381"/>
                  <a:pt x="2696756" y="4743381"/>
                  <a:pt x="2696756" y="4745728"/>
                </a:cubicBezTo>
                <a:cubicBezTo>
                  <a:pt x="2696756" y="4748075"/>
                  <a:pt x="2694409" y="4750422"/>
                  <a:pt x="2694409" y="4752769"/>
                </a:cubicBezTo>
                <a:cubicBezTo>
                  <a:pt x="2692062" y="4757463"/>
                  <a:pt x="2692062" y="4762157"/>
                  <a:pt x="2689715" y="4766851"/>
                </a:cubicBezTo>
                <a:cubicBezTo>
                  <a:pt x="2689715" y="4769199"/>
                  <a:pt x="2687368" y="4771545"/>
                  <a:pt x="2687368" y="4776239"/>
                </a:cubicBezTo>
                <a:cubicBezTo>
                  <a:pt x="2685021" y="4780934"/>
                  <a:pt x="2685021" y="4783281"/>
                  <a:pt x="2682674" y="4787975"/>
                </a:cubicBezTo>
                <a:cubicBezTo>
                  <a:pt x="2680327" y="4787975"/>
                  <a:pt x="2677980" y="4785628"/>
                  <a:pt x="2675633" y="4785628"/>
                </a:cubicBezTo>
                <a:cubicBezTo>
                  <a:pt x="2663898" y="4785628"/>
                  <a:pt x="2656857" y="4795016"/>
                  <a:pt x="2654510" y="4804404"/>
                </a:cubicBezTo>
                <a:cubicBezTo>
                  <a:pt x="2633386" y="4804404"/>
                  <a:pt x="2612263" y="4804404"/>
                  <a:pt x="2593486" y="4804404"/>
                </a:cubicBezTo>
                <a:cubicBezTo>
                  <a:pt x="2588792" y="4809098"/>
                  <a:pt x="2581751" y="4806751"/>
                  <a:pt x="2572363" y="4806751"/>
                </a:cubicBezTo>
                <a:close/>
                <a:moveTo>
                  <a:pt x="1898761" y="4780934"/>
                </a:moveTo>
                <a:cubicBezTo>
                  <a:pt x="1884678" y="4773893"/>
                  <a:pt x="1870596" y="4766851"/>
                  <a:pt x="1856514" y="4759810"/>
                </a:cubicBezTo>
                <a:cubicBezTo>
                  <a:pt x="1863555" y="4762157"/>
                  <a:pt x="1872943" y="4764504"/>
                  <a:pt x="1879984" y="4764504"/>
                </a:cubicBezTo>
                <a:cubicBezTo>
                  <a:pt x="1889372" y="4766851"/>
                  <a:pt x="1901108" y="4769199"/>
                  <a:pt x="1910496" y="4771545"/>
                </a:cubicBezTo>
                <a:cubicBezTo>
                  <a:pt x="1905802" y="4771545"/>
                  <a:pt x="1901108" y="4776239"/>
                  <a:pt x="1898761" y="4780934"/>
                </a:cubicBezTo>
                <a:close/>
                <a:moveTo>
                  <a:pt x="1847125" y="4752769"/>
                </a:moveTo>
                <a:cubicBezTo>
                  <a:pt x="1840084" y="4748075"/>
                  <a:pt x="1833043" y="4745728"/>
                  <a:pt x="1826002" y="4741034"/>
                </a:cubicBezTo>
                <a:cubicBezTo>
                  <a:pt x="1823655" y="4738687"/>
                  <a:pt x="1821308" y="4736340"/>
                  <a:pt x="1816614" y="4736340"/>
                </a:cubicBezTo>
                <a:cubicBezTo>
                  <a:pt x="1811920" y="4733993"/>
                  <a:pt x="1807226" y="4729299"/>
                  <a:pt x="1802532" y="4726952"/>
                </a:cubicBezTo>
                <a:cubicBezTo>
                  <a:pt x="1797838" y="4724605"/>
                  <a:pt x="1795491" y="4722258"/>
                  <a:pt x="1790797" y="4719911"/>
                </a:cubicBezTo>
                <a:cubicBezTo>
                  <a:pt x="1786102" y="4717563"/>
                  <a:pt x="1783755" y="4715216"/>
                  <a:pt x="1779061" y="4712869"/>
                </a:cubicBezTo>
                <a:cubicBezTo>
                  <a:pt x="1774367" y="4710522"/>
                  <a:pt x="1769673" y="4705828"/>
                  <a:pt x="1764979" y="4703481"/>
                </a:cubicBezTo>
                <a:cubicBezTo>
                  <a:pt x="1762632" y="4701134"/>
                  <a:pt x="1757938" y="4698787"/>
                  <a:pt x="1755591" y="4696440"/>
                </a:cubicBezTo>
                <a:cubicBezTo>
                  <a:pt x="1750897" y="4694093"/>
                  <a:pt x="1746203" y="4689399"/>
                  <a:pt x="1741508" y="4684705"/>
                </a:cubicBezTo>
                <a:cubicBezTo>
                  <a:pt x="1739161" y="4682358"/>
                  <a:pt x="1734467" y="4680011"/>
                  <a:pt x="1732120" y="4677664"/>
                </a:cubicBezTo>
                <a:cubicBezTo>
                  <a:pt x="1727426" y="4672970"/>
                  <a:pt x="1722732" y="4670622"/>
                  <a:pt x="1718038" y="4665928"/>
                </a:cubicBezTo>
                <a:cubicBezTo>
                  <a:pt x="1715691" y="4663582"/>
                  <a:pt x="1710997" y="4661234"/>
                  <a:pt x="1708650" y="4658887"/>
                </a:cubicBezTo>
                <a:cubicBezTo>
                  <a:pt x="1703956" y="4654193"/>
                  <a:pt x="1699262" y="4649499"/>
                  <a:pt x="1694567" y="4647152"/>
                </a:cubicBezTo>
                <a:cubicBezTo>
                  <a:pt x="1692220" y="4644805"/>
                  <a:pt x="1687526" y="4642458"/>
                  <a:pt x="1685179" y="4637764"/>
                </a:cubicBezTo>
                <a:cubicBezTo>
                  <a:pt x="1680485" y="4633070"/>
                  <a:pt x="1675791" y="4628376"/>
                  <a:pt x="1671097" y="4623681"/>
                </a:cubicBezTo>
                <a:cubicBezTo>
                  <a:pt x="1668750" y="4621335"/>
                  <a:pt x="1664056" y="4616641"/>
                  <a:pt x="1661709" y="4614293"/>
                </a:cubicBezTo>
                <a:cubicBezTo>
                  <a:pt x="1657015" y="4609599"/>
                  <a:pt x="1652321" y="4604905"/>
                  <a:pt x="1647627" y="4600211"/>
                </a:cubicBezTo>
                <a:cubicBezTo>
                  <a:pt x="1645280" y="4597864"/>
                  <a:pt x="1640586" y="4593170"/>
                  <a:pt x="1638239" y="4590823"/>
                </a:cubicBezTo>
                <a:cubicBezTo>
                  <a:pt x="1633544" y="4586129"/>
                  <a:pt x="1628850" y="4581435"/>
                  <a:pt x="1624156" y="4576741"/>
                </a:cubicBezTo>
                <a:cubicBezTo>
                  <a:pt x="1619462" y="4572047"/>
                  <a:pt x="1617115" y="4569700"/>
                  <a:pt x="1612421" y="4565005"/>
                </a:cubicBezTo>
                <a:cubicBezTo>
                  <a:pt x="1607727" y="4560311"/>
                  <a:pt x="1603033" y="4555617"/>
                  <a:pt x="1598339" y="4550923"/>
                </a:cubicBezTo>
                <a:cubicBezTo>
                  <a:pt x="1593645" y="4546229"/>
                  <a:pt x="1591298" y="4543882"/>
                  <a:pt x="1586603" y="4539188"/>
                </a:cubicBezTo>
                <a:cubicBezTo>
                  <a:pt x="1581909" y="4534494"/>
                  <a:pt x="1577215" y="4529800"/>
                  <a:pt x="1574868" y="4525106"/>
                </a:cubicBezTo>
                <a:cubicBezTo>
                  <a:pt x="1570174" y="4520412"/>
                  <a:pt x="1567827" y="4515718"/>
                  <a:pt x="1563133" y="4511024"/>
                </a:cubicBezTo>
                <a:cubicBezTo>
                  <a:pt x="1558439" y="4506329"/>
                  <a:pt x="1556092" y="4501635"/>
                  <a:pt x="1551398" y="4496941"/>
                </a:cubicBezTo>
                <a:cubicBezTo>
                  <a:pt x="1551398" y="4496941"/>
                  <a:pt x="1551398" y="4496941"/>
                  <a:pt x="1551398" y="4494594"/>
                </a:cubicBezTo>
                <a:cubicBezTo>
                  <a:pt x="1553745" y="4492247"/>
                  <a:pt x="1553745" y="4492247"/>
                  <a:pt x="1553745" y="4489900"/>
                </a:cubicBezTo>
                <a:cubicBezTo>
                  <a:pt x="1558439" y="4492247"/>
                  <a:pt x="1560786" y="4494594"/>
                  <a:pt x="1565480" y="4496941"/>
                </a:cubicBezTo>
                <a:cubicBezTo>
                  <a:pt x="1579562" y="4503982"/>
                  <a:pt x="1591298" y="4513370"/>
                  <a:pt x="1605380" y="4520412"/>
                </a:cubicBezTo>
                <a:cubicBezTo>
                  <a:pt x="1614768" y="4525106"/>
                  <a:pt x="1624156" y="4532147"/>
                  <a:pt x="1635891" y="4536841"/>
                </a:cubicBezTo>
                <a:cubicBezTo>
                  <a:pt x="1649974" y="4543882"/>
                  <a:pt x="1661709" y="4550923"/>
                  <a:pt x="1675791" y="4557964"/>
                </a:cubicBezTo>
                <a:cubicBezTo>
                  <a:pt x="1687526" y="4562658"/>
                  <a:pt x="1696915" y="4569700"/>
                  <a:pt x="1708650" y="4574394"/>
                </a:cubicBezTo>
                <a:cubicBezTo>
                  <a:pt x="1720385" y="4581435"/>
                  <a:pt x="1734467" y="4586129"/>
                  <a:pt x="1746203" y="4593170"/>
                </a:cubicBezTo>
                <a:cubicBezTo>
                  <a:pt x="1757938" y="4600211"/>
                  <a:pt x="1772020" y="4604905"/>
                  <a:pt x="1783755" y="4611946"/>
                </a:cubicBezTo>
                <a:cubicBezTo>
                  <a:pt x="1795491" y="4616641"/>
                  <a:pt x="1804879" y="4621335"/>
                  <a:pt x="1816614" y="4626029"/>
                </a:cubicBezTo>
                <a:cubicBezTo>
                  <a:pt x="1837737" y="4635417"/>
                  <a:pt x="1858861" y="4644805"/>
                  <a:pt x="1879984" y="4654193"/>
                </a:cubicBezTo>
                <a:cubicBezTo>
                  <a:pt x="1882331" y="4654193"/>
                  <a:pt x="1884678" y="4656540"/>
                  <a:pt x="1887025" y="4656540"/>
                </a:cubicBezTo>
                <a:cubicBezTo>
                  <a:pt x="1910496" y="4665928"/>
                  <a:pt x="1933966" y="4675317"/>
                  <a:pt x="1957437" y="4684705"/>
                </a:cubicBezTo>
                <a:cubicBezTo>
                  <a:pt x="1962131" y="4687052"/>
                  <a:pt x="1966825" y="4687052"/>
                  <a:pt x="1969172" y="4689399"/>
                </a:cubicBezTo>
                <a:cubicBezTo>
                  <a:pt x="1987948" y="4696440"/>
                  <a:pt x="2009072" y="4703481"/>
                  <a:pt x="2027848" y="4710522"/>
                </a:cubicBezTo>
                <a:cubicBezTo>
                  <a:pt x="2034889" y="4712869"/>
                  <a:pt x="2041930" y="4715216"/>
                  <a:pt x="2046624" y="4717563"/>
                </a:cubicBezTo>
                <a:cubicBezTo>
                  <a:pt x="2063054" y="4722258"/>
                  <a:pt x="2081830" y="4729299"/>
                  <a:pt x="2098260" y="4733993"/>
                </a:cubicBezTo>
                <a:cubicBezTo>
                  <a:pt x="2105301" y="4736340"/>
                  <a:pt x="2114689" y="4738687"/>
                  <a:pt x="2121730" y="4741034"/>
                </a:cubicBezTo>
                <a:cubicBezTo>
                  <a:pt x="2138159" y="4745728"/>
                  <a:pt x="2154589" y="4750422"/>
                  <a:pt x="2171018" y="4755116"/>
                </a:cubicBezTo>
                <a:cubicBezTo>
                  <a:pt x="2180406" y="4757463"/>
                  <a:pt x="2187447" y="4759810"/>
                  <a:pt x="2196835" y="4762157"/>
                </a:cubicBezTo>
                <a:cubicBezTo>
                  <a:pt x="2199183" y="4762157"/>
                  <a:pt x="2201530" y="4762157"/>
                  <a:pt x="2201530" y="4764504"/>
                </a:cubicBezTo>
                <a:cubicBezTo>
                  <a:pt x="2196835" y="4766851"/>
                  <a:pt x="2192141" y="4766851"/>
                  <a:pt x="2187447" y="4769199"/>
                </a:cubicBezTo>
                <a:cubicBezTo>
                  <a:pt x="2180406" y="4771545"/>
                  <a:pt x="2175712" y="4773893"/>
                  <a:pt x="2168671" y="4773893"/>
                </a:cubicBezTo>
                <a:cubicBezTo>
                  <a:pt x="2163977" y="4776239"/>
                  <a:pt x="2159283" y="4776239"/>
                  <a:pt x="2154589" y="4778587"/>
                </a:cubicBezTo>
                <a:cubicBezTo>
                  <a:pt x="2147548" y="4780934"/>
                  <a:pt x="2142854" y="4780934"/>
                  <a:pt x="2135812" y="4783281"/>
                </a:cubicBezTo>
                <a:cubicBezTo>
                  <a:pt x="2131118" y="4785628"/>
                  <a:pt x="2126424" y="4785628"/>
                  <a:pt x="2119383" y="4785628"/>
                </a:cubicBezTo>
                <a:cubicBezTo>
                  <a:pt x="2112342" y="4785628"/>
                  <a:pt x="2107648" y="4787975"/>
                  <a:pt x="2100607" y="4790322"/>
                </a:cubicBezTo>
                <a:cubicBezTo>
                  <a:pt x="2095913" y="4790322"/>
                  <a:pt x="2088871" y="4792669"/>
                  <a:pt x="2084177" y="4792669"/>
                </a:cubicBezTo>
                <a:cubicBezTo>
                  <a:pt x="2079483" y="4792669"/>
                  <a:pt x="2072442" y="4795016"/>
                  <a:pt x="2067748" y="4795016"/>
                </a:cubicBezTo>
                <a:cubicBezTo>
                  <a:pt x="2060707" y="4795016"/>
                  <a:pt x="2056013" y="4797363"/>
                  <a:pt x="2048972" y="4797363"/>
                </a:cubicBezTo>
                <a:cubicBezTo>
                  <a:pt x="2044277" y="4797363"/>
                  <a:pt x="2039583" y="4799710"/>
                  <a:pt x="2034889" y="4799710"/>
                </a:cubicBezTo>
                <a:cubicBezTo>
                  <a:pt x="2030195" y="4799710"/>
                  <a:pt x="2023154" y="4799710"/>
                  <a:pt x="2018460" y="4799710"/>
                </a:cubicBezTo>
                <a:cubicBezTo>
                  <a:pt x="1990295" y="4795016"/>
                  <a:pt x="1962131" y="4790322"/>
                  <a:pt x="1933966" y="4783281"/>
                </a:cubicBezTo>
                <a:cubicBezTo>
                  <a:pt x="1931619" y="4780934"/>
                  <a:pt x="1926925" y="4780934"/>
                  <a:pt x="1924578" y="4780934"/>
                </a:cubicBezTo>
                <a:cubicBezTo>
                  <a:pt x="1924578" y="4780934"/>
                  <a:pt x="1922231" y="4780934"/>
                  <a:pt x="1922231" y="4780934"/>
                </a:cubicBezTo>
                <a:cubicBezTo>
                  <a:pt x="1901108" y="4776239"/>
                  <a:pt x="1879984" y="4771545"/>
                  <a:pt x="1856514" y="4766851"/>
                </a:cubicBezTo>
                <a:cubicBezTo>
                  <a:pt x="1856514" y="4766851"/>
                  <a:pt x="1854167" y="4766851"/>
                  <a:pt x="1854167" y="4764504"/>
                </a:cubicBezTo>
                <a:cubicBezTo>
                  <a:pt x="1847125" y="4752769"/>
                  <a:pt x="1847125" y="4752769"/>
                  <a:pt x="1847125" y="4752769"/>
                </a:cubicBezTo>
                <a:close/>
                <a:moveTo>
                  <a:pt x="1492722" y="4485206"/>
                </a:moveTo>
                <a:cubicBezTo>
                  <a:pt x="1490375" y="4485206"/>
                  <a:pt x="1485680" y="4487553"/>
                  <a:pt x="1483333" y="4487553"/>
                </a:cubicBezTo>
                <a:cubicBezTo>
                  <a:pt x="1478639" y="4489900"/>
                  <a:pt x="1473945" y="4489900"/>
                  <a:pt x="1469251" y="4492247"/>
                </a:cubicBezTo>
                <a:cubicBezTo>
                  <a:pt x="1466904" y="4492247"/>
                  <a:pt x="1462210" y="4494594"/>
                  <a:pt x="1459863" y="4494594"/>
                </a:cubicBezTo>
                <a:cubicBezTo>
                  <a:pt x="1455169" y="4494594"/>
                  <a:pt x="1450475" y="4496941"/>
                  <a:pt x="1445781" y="4496941"/>
                </a:cubicBezTo>
                <a:cubicBezTo>
                  <a:pt x="1443434" y="4496941"/>
                  <a:pt x="1438739" y="4499288"/>
                  <a:pt x="1436392" y="4499288"/>
                </a:cubicBezTo>
                <a:cubicBezTo>
                  <a:pt x="1431698" y="4499288"/>
                  <a:pt x="1427004" y="4501635"/>
                  <a:pt x="1422310" y="4501635"/>
                </a:cubicBezTo>
                <a:cubicBezTo>
                  <a:pt x="1419963" y="4501635"/>
                  <a:pt x="1415269" y="4503982"/>
                  <a:pt x="1412922" y="4503982"/>
                </a:cubicBezTo>
                <a:cubicBezTo>
                  <a:pt x="1408228" y="4503982"/>
                  <a:pt x="1403534" y="4506329"/>
                  <a:pt x="1396493" y="4506329"/>
                </a:cubicBezTo>
                <a:cubicBezTo>
                  <a:pt x="1394146" y="4506329"/>
                  <a:pt x="1391799" y="4506329"/>
                  <a:pt x="1387104" y="4506329"/>
                </a:cubicBezTo>
                <a:cubicBezTo>
                  <a:pt x="1382410" y="4506329"/>
                  <a:pt x="1375369" y="4506329"/>
                  <a:pt x="1370675" y="4506329"/>
                </a:cubicBezTo>
                <a:cubicBezTo>
                  <a:pt x="1368328" y="4506329"/>
                  <a:pt x="1365981" y="4506329"/>
                  <a:pt x="1363634" y="4506329"/>
                </a:cubicBezTo>
                <a:cubicBezTo>
                  <a:pt x="1356593" y="4506329"/>
                  <a:pt x="1347205" y="4506329"/>
                  <a:pt x="1340164" y="4506329"/>
                </a:cubicBezTo>
                <a:cubicBezTo>
                  <a:pt x="1326081" y="4506329"/>
                  <a:pt x="1311999" y="4506329"/>
                  <a:pt x="1297917" y="4503982"/>
                </a:cubicBezTo>
                <a:cubicBezTo>
                  <a:pt x="1293223" y="4503982"/>
                  <a:pt x="1288529" y="4501635"/>
                  <a:pt x="1286181" y="4501635"/>
                </a:cubicBezTo>
                <a:cubicBezTo>
                  <a:pt x="1283834" y="4501635"/>
                  <a:pt x="1281487" y="4501635"/>
                  <a:pt x="1276793" y="4501635"/>
                </a:cubicBezTo>
                <a:cubicBezTo>
                  <a:pt x="1276793" y="4501635"/>
                  <a:pt x="1276793" y="4499288"/>
                  <a:pt x="1276793" y="4499288"/>
                </a:cubicBezTo>
                <a:cubicBezTo>
                  <a:pt x="1276793" y="4487553"/>
                  <a:pt x="1267405" y="4478165"/>
                  <a:pt x="1255670" y="4478165"/>
                </a:cubicBezTo>
                <a:cubicBezTo>
                  <a:pt x="1248629" y="4478165"/>
                  <a:pt x="1243935" y="4480512"/>
                  <a:pt x="1241588" y="4485206"/>
                </a:cubicBezTo>
                <a:cubicBezTo>
                  <a:pt x="1227505" y="4473471"/>
                  <a:pt x="1211076" y="4461735"/>
                  <a:pt x="1196994" y="4450000"/>
                </a:cubicBezTo>
                <a:cubicBezTo>
                  <a:pt x="1192300" y="4445306"/>
                  <a:pt x="1187605" y="4440612"/>
                  <a:pt x="1182911" y="4438265"/>
                </a:cubicBezTo>
                <a:cubicBezTo>
                  <a:pt x="1175870" y="4433571"/>
                  <a:pt x="1171176" y="4426530"/>
                  <a:pt x="1164135" y="4421836"/>
                </a:cubicBezTo>
                <a:cubicBezTo>
                  <a:pt x="1168829" y="4424183"/>
                  <a:pt x="1173523" y="4424183"/>
                  <a:pt x="1178217" y="4426530"/>
                </a:cubicBezTo>
                <a:cubicBezTo>
                  <a:pt x="1185258" y="4428877"/>
                  <a:pt x="1194647" y="4431224"/>
                  <a:pt x="1201688" y="4433571"/>
                </a:cubicBezTo>
                <a:cubicBezTo>
                  <a:pt x="1211076" y="4435918"/>
                  <a:pt x="1220464" y="4438265"/>
                  <a:pt x="1232199" y="4440612"/>
                </a:cubicBezTo>
                <a:cubicBezTo>
                  <a:pt x="1239241" y="4442959"/>
                  <a:pt x="1248629" y="4445306"/>
                  <a:pt x="1255670" y="4447653"/>
                </a:cubicBezTo>
                <a:cubicBezTo>
                  <a:pt x="1265058" y="4450000"/>
                  <a:pt x="1276793" y="4452347"/>
                  <a:pt x="1286181" y="4454694"/>
                </a:cubicBezTo>
                <a:cubicBezTo>
                  <a:pt x="1293223" y="4457041"/>
                  <a:pt x="1300264" y="4457041"/>
                  <a:pt x="1309652" y="4459388"/>
                </a:cubicBezTo>
                <a:cubicBezTo>
                  <a:pt x="1321387" y="4461735"/>
                  <a:pt x="1333122" y="4461735"/>
                  <a:pt x="1342511" y="4464083"/>
                </a:cubicBezTo>
                <a:cubicBezTo>
                  <a:pt x="1349552" y="4464083"/>
                  <a:pt x="1356593" y="4466429"/>
                  <a:pt x="1363634" y="4466429"/>
                </a:cubicBezTo>
                <a:cubicBezTo>
                  <a:pt x="1375369" y="4468777"/>
                  <a:pt x="1389452" y="4468777"/>
                  <a:pt x="1401187" y="4468777"/>
                </a:cubicBezTo>
                <a:cubicBezTo>
                  <a:pt x="1405881" y="4468777"/>
                  <a:pt x="1412922" y="4468777"/>
                  <a:pt x="1417616" y="4471123"/>
                </a:cubicBezTo>
                <a:cubicBezTo>
                  <a:pt x="1436392" y="4471123"/>
                  <a:pt x="1455169" y="4473471"/>
                  <a:pt x="1471598" y="4473471"/>
                </a:cubicBezTo>
                <a:lnTo>
                  <a:pt x="1471598" y="4473471"/>
                </a:lnTo>
                <a:cubicBezTo>
                  <a:pt x="1471598" y="4473471"/>
                  <a:pt x="1471598" y="4473471"/>
                  <a:pt x="1473945" y="4473471"/>
                </a:cubicBezTo>
                <a:cubicBezTo>
                  <a:pt x="1488028" y="4473471"/>
                  <a:pt x="1502110" y="4473471"/>
                  <a:pt x="1513845" y="4471123"/>
                </a:cubicBezTo>
                <a:cubicBezTo>
                  <a:pt x="1513845" y="4471123"/>
                  <a:pt x="1513845" y="4473471"/>
                  <a:pt x="1513845" y="4473471"/>
                </a:cubicBezTo>
                <a:cubicBezTo>
                  <a:pt x="1511498" y="4473471"/>
                  <a:pt x="1509151" y="4475818"/>
                  <a:pt x="1506804" y="4475818"/>
                </a:cubicBezTo>
                <a:cubicBezTo>
                  <a:pt x="1502110" y="4482859"/>
                  <a:pt x="1497416" y="4485206"/>
                  <a:pt x="1492722" y="4485206"/>
                </a:cubicBezTo>
                <a:close/>
                <a:moveTo>
                  <a:pt x="1220464" y="4496941"/>
                </a:moveTo>
                <a:cubicBezTo>
                  <a:pt x="1213423" y="4492247"/>
                  <a:pt x="1206382" y="4489900"/>
                  <a:pt x="1201688" y="4485206"/>
                </a:cubicBezTo>
                <a:cubicBezTo>
                  <a:pt x="1206382" y="4487553"/>
                  <a:pt x="1211076" y="4489900"/>
                  <a:pt x="1215770" y="4489900"/>
                </a:cubicBezTo>
                <a:cubicBezTo>
                  <a:pt x="1220464" y="4492247"/>
                  <a:pt x="1225158" y="4494594"/>
                  <a:pt x="1229852" y="4494594"/>
                </a:cubicBezTo>
                <a:cubicBezTo>
                  <a:pt x="1232199" y="4494594"/>
                  <a:pt x="1232199" y="4496941"/>
                  <a:pt x="1234546" y="4496941"/>
                </a:cubicBezTo>
                <a:cubicBezTo>
                  <a:pt x="1234546" y="4496941"/>
                  <a:pt x="1234546" y="4499288"/>
                  <a:pt x="1234546" y="4499288"/>
                </a:cubicBezTo>
                <a:cubicBezTo>
                  <a:pt x="1232199" y="4499288"/>
                  <a:pt x="1227505" y="4496941"/>
                  <a:pt x="1225158" y="4496941"/>
                </a:cubicBezTo>
                <a:cubicBezTo>
                  <a:pt x="1225158" y="4496941"/>
                  <a:pt x="1222811" y="4496941"/>
                  <a:pt x="1220464" y="4496941"/>
                </a:cubicBezTo>
                <a:close/>
                <a:moveTo>
                  <a:pt x="1145359" y="4447653"/>
                </a:moveTo>
                <a:cubicBezTo>
                  <a:pt x="1135971" y="4442959"/>
                  <a:pt x="1128929" y="4435918"/>
                  <a:pt x="1119541" y="4431224"/>
                </a:cubicBezTo>
                <a:cubicBezTo>
                  <a:pt x="1114847" y="4428877"/>
                  <a:pt x="1110153" y="4424183"/>
                  <a:pt x="1105459" y="4421836"/>
                </a:cubicBezTo>
                <a:cubicBezTo>
                  <a:pt x="1110153" y="4424183"/>
                  <a:pt x="1117194" y="4428877"/>
                  <a:pt x="1121888" y="4431224"/>
                </a:cubicBezTo>
                <a:cubicBezTo>
                  <a:pt x="1138318" y="4440612"/>
                  <a:pt x="1154747" y="4450000"/>
                  <a:pt x="1171176" y="4459388"/>
                </a:cubicBezTo>
                <a:cubicBezTo>
                  <a:pt x="1180564" y="4464083"/>
                  <a:pt x="1192300" y="4471123"/>
                  <a:pt x="1201688" y="4475818"/>
                </a:cubicBezTo>
                <a:cubicBezTo>
                  <a:pt x="1213423" y="4480512"/>
                  <a:pt x="1222811" y="4487553"/>
                  <a:pt x="1234546" y="4494594"/>
                </a:cubicBezTo>
                <a:cubicBezTo>
                  <a:pt x="1234546" y="4494594"/>
                  <a:pt x="1234546" y="4494594"/>
                  <a:pt x="1234546" y="4494594"/>
                </a:cubicBezTo>
                <a:cubicBezTo>
                  <a:pt x="1232199" y="4494594"/>
                  <a:pt x="1232199" y="4492247"/>
                  <a:pt x="1229852" y="4492247"/>
                </a:cubicBezTo>
                <a:cubicBezTo>
                  <a:pt x="1225158" y="4489900"/>
                  <a:pt x="1218117" y="4487553"/>
                  <a:pt x="1213423" y="4485206"/>
                </a:cubicBezTo>
                <a:cubicBezTo>
                  <a:pt x="1206382" y="4482859"/>
                  <a:pt x="1201688" y="4480512"/>
                  <a:pt x="1194647" y="4478165"/>
                </a:cubicBezTo>
                <a:cubicBezTo>
                  <a:pt x="1194647" y="4478165"/>
                  <a:pt x="1192300" y="4478165"/>
                  <a:pt x="1192300" y="4475818"/>
                </a:cubicBezTo>
                <a:cubicBezTo>
                  <a:pt x="1185258" y="4471123"/>
                  <a:pt x="1178217" y="4466429"/>
                  <a:pt x="1171176" y="4461735"/>
                </a:cubicBezTo>
                <a:cubicBezTo>
                  <a:pt x="1164135" y="4459388"/>
                  <a:pt x="1154747" y="4454694"/>
                  <a:pt x="1145359" y="4447653"/>
                </a:cubicBezTo>
                <a:close/>
                <a:moveTo>
                  <a:pt x="1006883" y="4349077"/>
                </a:moveTo>
                <a:cubicBezTo>
                  <a:pt x="1013924" y="4353771"/>
                  <a:pt x="1018618" y="4358466"/>
                  <a:pt x="1025659" y="4363160"/>
                </a:cubicBezTo>
                <a:cubicBezTo>
                  <a:pt x="1025659" y="4363160"/>
                  <a:pt x="1025659" y="4365506"/>
                  <a:pt x="1023312" y="4365506"/>
                </a:cubicBezTo>
                <a:cubicBezTo>
                  <a:pt x="1006883" y="4353771"/>
                  <a:pt x="988107" y="4342036"/>
                  <a:pt x="971677" y="4330301"/>
                </a:cubicBezTo>
                <a:cubicBezTo>
                  <a:pt x="974024" y="4327954"/>
                  <a:pt x="974024" y="4325607"/>
                  <a:pt x="974024" y="4323260"/>
                </a:cubicBezTo>
                <a:cubicBezTo>
                  <a:pt x="976371" y="4325607"/>
                  <a:pt x="978718" y="4327954"/>
                  <a:pt x="981065" y="4330301"/>
                </a:cubicBezTo>
                <a:cubicBezTo>
                  <a:pt x="992801" y="4337342"/>
                  <a:pt x="999842" y="4344383"/>
                  <a:pt x="1006883" y="4349077"/>
                </a:cubicBezTo>
                <a:close/>
                <a:moveTo>
                  <a:pt x="1053824" y="4346730"/>
                </a:moveTo>
                <a:cubicBezTo>
                  <a:pt x="1053824" y="4344383"/>
                  <a:pt x="1056171" y="4339689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60865" y="4339689"/>
                  <a:pt x="1065559" y="4344383"/>
                  <a:pt x="1070253" y="4349077"/>
                </a:cubicBezTo>
                <a:cubicBezTo>
                  <a:pt x="1074947" y="4353771"/>
                  <a:pt x="1081988" y="4360812"/>
                  <a:pt x="1086683" y="4365506"/>
                </a:cubicBezTo>
                <a:cubicBezTo>
                  <a:pt x="1100765" y="4377242"/>
                  <a:pt x="1114847" y="4391324"/>
                  <a:pt x="1128929" y="4403059"/>
                </a:cubicBezTo>
                <a:cubicBezTo>
                  <a:pt x="1135971" y="4410100"/>
                  <a:pt x="1143012" y="4414794"/>
                  <a:pt x="1150053" y="4421836"/>
                </a:cubicBezTo>
                <a:cubicBezTo>
                  <a:pt x="1147706" y="4421836"/>
                  <a:pt x="1143012" y="4419489"/>
                  <a:pt x="1140665" y="4419489"/>
                </a:cubicBezTo>
                <a:cubicBezTo>
                  <a:pt x="1133623" y="4417142"/>
                  <a:pt x="1126582" y="4414794"/>
                  <a:pt x="1119541" y="4410100"/>
                </a:cubicBezTo>
                <a:cubicBezTo>
                  <a:pt x="1110153" y="4405406"/>
                  <a:pt x="1098418" y="4403059"/>
                  <a:pt x="1089030" y="4398365"/>
                </a:cubicBezTo>
                <a:cubicBezTo>
                  <a:pt x="1081988" y="4396018"/>
                  <a:pt x="1077294" y="4393671"/>
                  <a:pt x="1070253" y="4388977"/>
                </a:cubicBezTo>
                <a:cubicBezTo>
                  <a:pt x="1065559" y="4386630"/>
                  <a:pt x="1060865" y="4384283"/>
                  <a:pt x="1056171" y="4381936"/>
                </a:cubicBezTo>
                <a:cubicBezTo>
                  <a:pt x="1056171" y="4379589"/>
                  <a:pt x="1058518" y="4377242"/>
                  <a:pt x="1058518" y="4374895"/>
                </a:cubicBezTo>
                <a:cubicBezTo>
                  <a:pt x="1058518" y="4367854"/>
                  <a:pt x="1053824" y="4360812"/>
                  <a:pt x="1046783" y="4356118"/>
                </a:cubicBezTo>
                <a:cubicBezTo>
                  <a:pt x="1046783" y="4353771"/>
                  <a:pt x="1046783" y="4353771"/>
                  <a:pt x="1049130" y="4351424"/>
                </a:cubicBezTo>
                <a:cubicBezTo>
                  <a:pt x="1053824" y="4351424"/>
                  <a:pt x="1053824" y="4349077"/>
                  <a:pt x="1053824" y="4346730"/>
                </a:cubicBezTo>
                <a:close/>
                <a:moveTo>
                  <a:pt x="974024" y="4241113"/>
                </a:moveTo>
                <a:cubicBezTo>
                  <a:pt x="966983" y="4234072"/>
                  <a:pt x="962289" y="4227031"/>
                  <a:pt x="955248" y="4219990"/>
                </a:cubicBezTo>
                <a:cubicBezTo>
                  <a:pt x="924736" y="4182437"/>
                  <a:pt x="896572" y="4144884"/>
                  <a:pt x="866060" y="4102637"/>
                </a:cubicBezTo>
                <a:cubicBezTo>
                  <a:pt x="861366" y="4095596"/>
                  <a:pt x="856672" y="4088555"/>
                  <a:pt x="849631" y="4081514"/>
                </a:cubicBezTo>
                <a:cubicBezTo>
                  <a:pt x="842590" y="4072125"/>
                  <a:pt x="835549" y="4060390"/>
                  <a:pt x="828507" y="4051002"/>
                </a:cubicBezTo>
                <a:cubicBezTo>
                  <a:pt x="821466" y="4041614"/>
                  <a:pt x="816772" y="4032226"/>
                  <a:pt x="809731" y="4022838"/>
                </a:cubicBezTo>
                <a:cubicBezTo>
                  <a:pt x="802690" y="4013449"/>
                  <a:pt x="795649" y="4004061"/>
                  <a:pt x="790955" y="3992326"/>
                </a:cubicBezTo>
                <a:cubicBezTo>
                  <a:pt x="783914" y="3982938"/>
                  <a:pt x="776872" y="3971203"/>
                  <a:pt x="769831" y="3961814"/>
                </a:cubicBezTo>
                <a:cubicBezTo>
                  <a:pt x="762790" y="3952426"/>
                  <a:pt x="758096" y="3943038"/>
                  <a:pt x="751055" y="3931303"/>
                </a:cubicBezTo>
                <a:cubicBezTo>
                  <a:pt x="744014" y="3919567"/>
                  <a:pt x="736973" y="3910179"/>
                  <a:pt x="729931" y="3898444"/>
                </a:cubicBezTo>
                <a:cubicBezTo>
                  <a:pt x="725237" y="3889056"/>
                  <a:pt x="718196" y="3879668"/>
                  <a:pt x="713502" y="3870280"/>
                </a:cubicBezTo>
                <a:cubicBezTo>
                  <a:pt x="708808" y="3863238"/>
                  <a:pt x="704114" y="3856197"/>
                  <a:pt x="699420" y="3849156"/>
                </a:cubicBezTo>
                <a:cubicBezTo>
                  <a:pt x="701767" y="3846809"/>
                  <a:pt x="704114" y="3846809"/>
                  <a:pt x="704114" y="3844462"/>
                </a:cubicBezTo>
                <a:cubicBezTo>
                  <a:pt x="706461" y="3846809"/>
                  <a:pt x="708808" y="3846809"/>
                  <a:pt x="713502" y="3849156"/>
                </a:cubicBezTo>
                <a:cubicBezTo>
                  <a:pt x="720543" y="3853850"/>
                  <a:pt x="725237" y="3856197"/>
                  <a:pt x="732279" y="3860891"/>
                </a:cubicBezTo>
                <a:cubicBezTo>
                  <a:pt x="741667" y="3865586"/>
                  <a:pt x="748708" y="3870280"/>
                  <a:pt x="758096" y="3874974"/>
                </a:cubicBezTo>
                <a:cubicBezTo>
                  <a:pt x="765137" y="3877321"/>
                  <a:pt x="769831" y="3882015"/>
                  <a:pt x="776872" y="3884362"/>
                </a:cubicBezTo>
                <a:cubicBezTo>
                  <a:pt x="786261" y="3889056"/>
                  <a:pt x="795649" y="3893750"/>
                  <a:pt x="802690" y="3898444"/>
                </a:cubicBezTo>
                <a:cubicBezTo>
                  <a:pt x="809731" y="3900791"/>
                  <a:pt x="814425" y="3905485"/>
                  <a:pt x="821466" y="3907832"/>
                </a:cubicBezTo>
                <a:cubicBezTo>
                  <a:pt x="830854" y="3912527"/>
                  <a:pt x="840243" y="3917221"/>
                  <a:pt x="849631" y="3919567"/>
                </a:cubicBezTo>
                <a:cubicBezTo>
                  <a:pt x="854325" y="3921915"/>
                  <a:pt x="861366" y="3924262"/>
                  <a:pt x="866060" y="3926609"/>
                </a:cubicBezTo>
                <a:cubicBezTo>
                  <a:pt x="875448" y="3931303"/>
                  <a:pt x="887184" y="3935997"/>
                  <a:pt x="896572" y="3938344"/>
                </a:cubicBezTo>
                <a:cubicBezTo>
                  <a:pt x="901266" y="3940691"/>
                  <a:pt x="905960" y="3943038"/>
                  <a:pt x="913001" y="3945385"/>
                </a:cubicBezTo>
                <a:cubicBezTo>
                  <a:pt x="927083" y="3950079"/>
                  <a:pt x="938819" y="3954773"/>
                  <a:pt x="952901" y="3959468"/>
                </a:cubicBezTo>
                <a:cubicBezTo>
                  <a:pt x="955248" y="3959468"/>
                  <a:pt x="957595" y="3961814"/>
                  <a:pt x="959942" y="3961814"/>
                </a:cubicBezTo>
                <a:cubicBezTo>
                  <a:pt x="976371" y="3966508"/>
                  <a:pt x="992801" y="3973550"/>
                  <a:pt x="1009230" y="3978244"/>
                </a:cubicBezTo>
                <a:cubicBezTo>
                  <a:pt x="1009230" y="3978244"/>
                  <a:pt x="1009230" y="3978244"/>
                  <a:pt x="1009230" y="3978244"/>
                </a:cubicBezTo>
                <a:cubicBezTo>
                  <a:pt x="1018618" y="3980591"/>
                  <a:pt x="1030353" y="3982938"/>
                  <a:pt x="1039742" y="3987632"/>
                </a:cubicBezTo>
                <a:cubicBezTo>
                  <a:pt x="1039742" y="3989979"/>
                  <a:pt x="1039742" y="3989979"/>
                  <a:pt x="1039742" y="3992326"/>
                </a:cubicBezTo>
                <a:cubicBezTo>
                  <a:pt x="1039742" y="4001714"/>
                  <a:pt x="1046783" y="4011102"/>
                  <a:pt x="1056171" y="4011102"/>
                </a:cubicBezTo>
                <a:cubicBezTo>
                  <a:pt x="1051477" y="4041614"/>
                  <a:pt x="1049130" y="4072125"/>
                  <a:pt x="1044436" y="4102637"/>
                </a:cubicBezTo>
                <a:cubicBezTo>
                  <a:pt x="1044436" y="4107331"/>
                  <a:pt x="1042089" y="4112026"/>
                  <a:pt x="1042089" y="4116720"/>
                </a:cubicBezTo>
                <a:cubicBezTo>
                  <a:pt x="1042089" y="4123761"/>
                  <a:pt x="1039742" y="4128455"/>
                  <a:pt x="1039742" y="4135496"/>
                </a:cubicBezTo>
                <a:cubicBezTo>
                  <a:pt x="1039742" y="4142537"/>
                  <a:pt x="1037395" y="4149578"/>
                  <a:pt x="1037395" y="4156619"/>
                </a:cubicBezTo>
                <a:cubicBezTo>
                  <a:pt x="1037395" y="4163660"/>
                  <a:pt x="1035047" y="4168354"/>
                  <a:pt x="1035047" y="4175396"/>
                </a:cubicBezTo>
                <a:cubicBezTo>
                  <a:pt x="1035047" y="4182437"/>
                  <a:pt x="1032700" y="4189478"/>
                  <a:pt x="1032700" y="4194172"/>
                </a:cubicBezTo>
                <a:cubicBezTo>
                  <a:pt x="1032700" y="4201213"/>
                  <a:pt x="1030353" y="4205908"/>
                  <a:pt x="1030353" y="4212948"/>
                </a:cubicBezTo>
                <a:cubicBezTo>
                  <a:pt x="1030353" y="4219990"/>
                  <a:pt x="1028006" y="4224684"/>
                  <a:pt x="1028006" y="4231725"/>
                </a:cubicBezTo>
                <a:cubicBezTo>
                  <a:pt x="1028006" y="4238766"/>
                  <a:pt x="1025659" y="4243460"/>
                  <a:pt x="1025659" y="4250501"/>
                </a:cubicBezTo>
                <a:cubicBezTo>
                  <a:pt x="1025659" y="4255195"/>
                  <a:pt x="1023312" y="4262236"/>
                  <a:pt x="1023312" y="4266930"/>
                </a:cubicBezTo>
                <a:cubicBezTo>
                  <a:pt x="1023312" y="4271625"/>
                  <a:pt x="1020965" y="4276319"/>
                  <a:pt x="1020965" y="4278666"/>
                </a:cubicBezTo>
                <a:cubicBezTo>
                  <a:pt x="1020965" y="4278666"/>
                  <a:pt x="1018618" y="4278666"/>
                  <a:pt x="1018618" y="4278666"/>
                </a:cubicBezTo>
                <a:cubicBezTo>
                  <a:pt x="1013924" y="4278666"/>
                  <a:pt x="1009230" y="4281013"/>
                  <a:pt x="1006883" y="4283360"/>
                </a:cubicBezTo>
                <a:cubicBezTo>
                  <a:pt x="1004536" y="4281013"/>
                  <a:pt x="1002189" y="4276319"/>
                  <a:pt x="997495" y="4273972"/>
                </a:cubicBezTo>
                <a:cubicBezTo>
                  <a:pt x="988107" y="4257542"/>
                  <a:pt x="981065" y="4250501"/>
                  <a:pt x="974024" y="4241113"/>
                </a:cubicBezTo>
                <a:close/>
                <a:moveTo>
                  <a:pt x="640744" y="3785786"/>
                </a:moveTo>
                <a:cubicBezTo>
                  <a:pt x="631355" y="3776398"/>
                  <a:pt x="621967" y="3767009"/>
                  <a:pt x="614926" y="3759969"/>
                </a:cubicBezTo>
                <a:cubicBezTo>
                  <a:pt x="607885" y="3752927"/>
                  <a:pt x="603191" y="3748233"/>
                  <a:pt x="596150" y="3741192"/>
                </a:cubicBezTo>
                <a:cubicBezTo>
                  <a:pt x="586762" y="3731804"/>
                  <a:pt x="577373" y="3722416"/>
                  <a:pt x="567985" y="3713028"/>
                </a:cubicBezTo>
                <a:cubicBezTo>
                  <a:pt x="563291" y="3708333"/>
                  <a:pt x="556250" y="3701292"/>
                  <a:pt x="551556" y="3696598"/>
                </a:cubicBezTo>
                <a:cubicBezTo>
                  <a:pt x="542168" y="3684863"/>
                  <a:pt x="532780" y="3675475"/>
                  <a:pt x="523391" y="3663740"/>
                </a:cubicBezTo>
                <a:cubicBezTo>
                  <a:pt x="518697" y="3659045"/>
                  <a:pt x="514003" y="3654351"/>
                  <a:pt x="509309" y="3649657"/>
                </a:cubicBezTo>
                <a:cubicBezTo>
                  <a:pt x="497574" y="3635575"/>
                  <a:pt x="485839" y="3623840"/>
                  <a:pt x="474103" y="3609757"/>
                </a:cubicBezTo>
                <a:cubicBezTo>
                  <a:pt x="471756" y="3607411"/>
                  <a:pt x="469409" y="3605063"/>
                  <a:pt x="467062" y="3602716"/>
                </a:cubicBezTo>
                <a:cubicBezTo>
                  <a:pt x="452980" y="3586287"/>
                  <a:pt x="441245" y="3569858"/>
                  <a:pt x="427162" y="3553428"/>
                </a:cubicBezTo>
                <a:cubicBezTo>
                  <a:pt x="427162" y="3553428"/>
                  <a:pt x="427162" y="3551081"/>
                  <a:pt x="424815" y="3551081"/>
                </a:cubicBezTo>
                <a:cubicBezTo>
                  <a:pt x="413080" y="3534652"/>
                  <a:pt x="401345" y="3520570"/>
                  <a:pt x="389610" y="3504140"/>
                </a:cubicBezTo>
                <a:cubicBezTo>
                  <a:pt x="384916" y="3499446"/>
                  <a:pt x="382569" y="3494752"/>
                  <a:pt x="377874" y="3487711"/>
                </a:cubicBezTo>
                <a:cubicBezTo>
                  <a:pt x="368486" y="3475976"/>
                  <a:pt x="361445" y="3464241"/>
                  <a:pt x="354404" y="3454853"/>
                </a:cubicBezTo>
                <a:cubicBezTo>
                  <a:pt x="349710" y="3447811"/>
                  <a:pt x="345016" y="3443117"/>
                  <a:pt x="340322" y="3436076"/>
                </a:cubicBezTo>
                <a:cubicBezTo>
                  <a:pt x="333281" y="3426688"/>
                  <a:pt x="326239" y="3414952"/>
                  <a:pt x="319198" y="3405564"/>
                </a:cubicBezTo>
                <a:cubicBezTo>
                  <a:pt x="314504" y="3398523"/>
                  <a:pt x="309810" y="3391482"/>
                  <a:pt x="305116" y="3384441"/>
                </a:cubicBezTo>
                <a:cubicBezTo>
                  <a:pt x="298075" y="3375053"/>
                  <a:pt x="293381" y="3365665"/>
                  <a:pt x="286340" y="3356276"/>
                </a:cubicBezTo>
                <a:cubicBezTo>
                  <a:pt x="281646" y="3349235"/>
                  <a:pt x="276951" y="3342194"/>
                  <a:pt x="272257" y="3335153"/>
                </a:cubicBezTo>
                <a:cubicBezTo>
                  <a:pt x="267563" y="3325765"/>
                  <a:pt x="260522" y="3316377"/>
                  <a:pt x="255828" y="3306989"/>
                </a:cubicBezTo>
                <a:cubicBezTo>
                  <a:pt x="251134" y="3299947"/>
                  <a:pt x="246440" y="3292906"/>
                  <a:pt x="241746" y="3283518"/>
                </a:cubicBezTo>
                <a:cubicBezTo>
                  <a:pt x="237052" y="3274130"/>
                  <a:pt x="230011" y="3264742"/>
                  <a:pt x="225316" y="3255354"/>
                </a:cubicBezTo>
                <a:cubicBezTo>
                  <a:pt x="220622" y="3248312"/>
                  <a:pt x="215928" y="3238924"/>
                  <a:pt x="213581" y="3231883"/>
                </a:cubicBezTo>
                <a:cubicBezTo>
                  <a:pt x="208887" y="3222495"/>
                  <a:pt x="204193" y="3213107"/>
                  <a:pt x="199499" y="3203718"/>
                </a:cubicBezTo>
                <a:cubicBezTo>
                  <a:pt x="194805" y="3196677"/>
                  <a:pt x="192458" y="3187289"/>
                  <a:pt x="187764" y="3180248"/>
                </a:cubicBezTo>
                <a:cubicBezTo>
                  <a:pt x="185417" y="3175554"/>
                  <a:pt x="183070" y="3173207"/>
                  <a:pt x="183070" y="3168513"/>
                </a:cubicBezTo>
                <a:cubicBezTo>
                  <a:pt x="178376" y="3156777"/>
                  <a:pt x="173681" y="3145042"/>
                  <a:pt x="171334" y="3133307"/>
                </a:cubicBezTo>
                <a:cubicBezTo>
                  <a:pt x="166640" y="3121572"/>
                  <a:pt x="164293" y="3109836"/>
                  <a:pt x="159599" y="3098101"/>
                </a:cubicBezTo>
                <a:cubicBezTo>
                  <a:pt x="159599" y="3095754"/>
                  <a:pt x="159599" y="3095754"/>
                  <a:pt x="157252" y="3093407"/>
                </a:cubicBezTo>
                <a:cubicBezTo>
                  <a:pt x="157252" y="3093407"/>
                  <a:pt x="157252" y="3093407"/>
                  <a:pt x="157252" y="3093407"/>
                </a:cubicBezTo>
                <a:cubicBezTo>
                  <a:pt x="159599" y="3098101"/>
                  <a:pt x="164293" y="3102796"/>
                  <a:pt x="166640" y="3105142"/>
                </a:cubicBezTo>
                <a:cubicBezTo>
                  <a:pt x="171334" y="3109836"/>
                  <a:pt x="176028" y="3114531"/>
                  <a:pt x="178376" y="3119225"/>
                </a:cubicBezTo>
                <a:cubicBezTo>
                  <a:pt x="180723" y="3123919"/>
                  <a:pt x="185417" y="3126266"/>
                  <a:pt x="187764" y="3130960"/>
                </a:cubicBezTo>
                <a:cubicBezTo>
                  <a:pt x="192458" y="3135654"/>
                  <a:pt x="197152" y="3140348"/>
                  <a:pt x="201846" y="3142695"/>
                </a:cubicBezTo>
                <a:cubicBezTo>
                  <a:pt x="201846" y="3142695"/>
                  <a:pt x="204193" y="3145042"/>
                  <a:pt x="204193" y="3145042"/>
                </a:cubicBezTo>
                <a:cubicBezTo>
                  <a:pt x="204193" y="3147389"/>
                  <a:pt x="206540" y="3147389"/>
                  <a:pt x="206540" y="3149737"/>
                </a:cubicBezTo>
                <a:cubicBezTo>
                  <a:pt x="211234" y="3156777"/>
                  <a:pt x="213581" y="3163819"/>
                  <a:pt x="218275" y="3168513"/>
                </a:cubicBezTo>
                <a:cubicBezTo>
                  <a:pt x="222969" y="3175554"/>
                  <a:pt x="225316" y="3180248"/>
                  <a:pt x="230011" y="3187289"/>
                </a:cubicBezTo>
                <a:cubicBezTo>
                  <a:pt x="234705" y="3194330"/>
                  <a:pt x="237052" y="3201371"/>
                  <a:pt x="241746" y="3206065"/>
                </a:cubicBezTo>
                <a:cubicBezTo>
                  <a:pt x="246440" y="3213107"/>
                  <a:pt x="248787" y="3217801"/>
                  <a:pt x="253481" y="3224842"/>
                </a:cubicBezTo>
                <a:cubicBezTo>
                  <a:pt x="258175" y="3231883"/>
                  <a:pt x="260522" y="3238924"/>
                  <a:pt x="265216" y="3243618"/>
                </a:cubicBezTo>
                <a:cubicBezTo>
                  <a:pt x="269910" y="3250659"/>
                  <a:pt x="272257" y="3255354"/>
                  <a:pt x="276951" y="3262394"/>
                </a:cubicBezTo>
                <a:cubicBezTo>
                  <a:pt x="281646" y="3269436"/>
                  <a:pt x="286340" y="3274130"/>
                  <a:pt x="291034" y="3281171"/>
                </a:cubicBezTo>
                <a:cubicBezTo>
                  <a:pt x="295728" y="3288212"/>
                  <a:pt x="300422" y="3292906"/>
                  <a:pt x="302769" y="3299947"/>
                </a:cubicBezTo>
                <a:cubicBezTo>
                  <a:pt x="307463" y="3306989"/>
                  <a:pt x="312157" y="3311683"/>
                  <a:pt x="316851" y="3318724"/>
                </a:cubicBezTo>
                <a:cubicBezTo>
                  <a:pt x="321545" y="3325765"/>
                  <a:pt x="326239" y="3330459"/>
                  <a:pt x="328587" y="3337500"/>
                </a:cubicBezTo>
                <a:cubicBezTo>
                  <a:pt x="333281" y="3344541"/>
                  <a:pt x="337975" y="3349235"/>
                  <a:pt x="342669" y="3356276"/>
                </a:cubicBezTo>
                <a:cubicBezTo>
                  <a:pt x="347363" y="3360971"/>
                  <a:pt x="352057" y="3368012"/>
                  <a:pt x="356751" y="3372706"/>
                </a:cubicBezTo>
                <a:cubicBezTo>
                  <a:pt x="361445" y="3379747"/>
                  <a:pt x="366139" y="3384441"/>
                  <a:pt x="373180" y="3391482"/>
                </a:cubicBezTo>
                <a:cubicBezTo>
                  <a:pt x="377874" y="3396176"/>
                  <a:pt x="382569" y="3403217"/>
                  <a:pt x="387263" y="3407912"/>
                </a:cubicBezTo>
                <a:cubicBezTo>
                  <a:pt x="391957" y="3414952"/>
                  <a:pt x="398998" y="3421994"/>
                  <a:pt x="403692" y="3426688"/>
                </a:cubicBezTo>
                <a:cubicBezTo>
                  <a:pt x="408386" y="3431382"/>
                  <a:pt x="413080" y="3436076"/>
                  <a:pt x="415427" y="3440770"/>
                </a:cubicBezTo>
                <a:cubicBezTo>
                  <a:pt x="422468" y="3447811"/>
                  <a:pt x="429509" y="3454853"/>
                  <a:pt x="434204" y="3461893"/>
                </a:cubicBezTo>
                <a:cubicBezTo>
                  <a:pt x="438898" y="3466588"/>
                  <a:pt x="441245" y="3471282"/>
                  <a:pt x="445939" y="3473629"/>
                </a:cubicBezTo>
                <a:cubicBezTo>
                  <a:pt x="455327" y="3485364"/>
                  <a:pt x="467062" y="3494752"/>
                  <a:pt x="478797" y="3506487"/>
                </a:cubicBezTo>
                <a:cubicBezTo>
                  <a:pt x="481145" y="3508834"/>
                  <a:pt x="483492" y="3511182"/>
                  <a:pt x="488186" y="3513529"/>
                </a:cubicBezTo>
                <a:cubicBezTo>
                  <a:pt x="490533" y="3518223"/>
                  <a:pt x="495227" y="3525264"/>
                  <a:pt x="497574" y="3529958"/>
                </a:cubicBezTo>
                <a:cubicBezTo>
                  <a:pt x="504615" y="3541693"/>
                  <a:pt x="511656" y="3553428"/>
                  <a:pt x="518697" y="3565164"/>
                </a:cubicBezTo>
                <a:cubicBezTo>
                  <a:pt x="525738" y="3579246"/>
                  <a:pt x="535127" y="3593328"/>
                  <a:pt x="542168" y="3605063"/>
                </a:cubicBezTo>
                <a:cubicBezTo>
                  <a:pt x="549209" y="3616799"/>
                  <a:pt x="556250" y="3628534"/>
                  <a:pt x="563291" y="3640269"/>
                </a:cubicBezTo>
                <a:cubicBezTo>
                  <a:pt x="570332" y="3654351"/>
                  <a:pt x="579721" y="3666087"/>
                  <a:pt x="586762" y="3680169"/>
                </a:cubicBezTo>
                <a:cubicBezTo>
                  <a:pt x="593803" y="3691904"/>
                  <a:pt x="600844" y="3701292"/>
                  <a:pt x="607885" y="3713028"/>
                </a:cubicBezTo>
                <a:cubicBezTo>
                  <a:pt x="617273" y="3727110"/>
                  <a:pt x="624314" y="3738845"/>
                  <a:pt x="633703" y="3752927"/>
                </a:cubicBezTo>
                <a:cubicBezTo>
                  <a:pt x="640744" y="3764663"/>
                  <a:pt x="647785" y="3774051"/>
                  <a:pt x="654826" y="3783439"/>
                </a:cubicBezTo>
                <a:cubicBezTo>
                  <a:pt x="659520" y="3790480"/>
                  <a:pt x="664214" y="3797521"/>
                  <a:pt x="668908" y="3804562"/>
                </a:cubicBezTo>
                <a:cubicBezTo>
                  <a:pt x="664214" y="3802215"/>
                  <a:pt x="661867" y="3799868"/>
                  <a:pt x="657173" y="3797521"/>
                </a:cubicBezTo>
                <a:cubicBezTo>
                  <a:pt x="657173" y="3797521"/>
                  <a:pt x="657173" y="3797521"/>
                  <a:pt x="654826" y="3795174"/>
                </a:cubicBezTo>
                <a:cubicBezTo>
                  <a:pt x="652479" y="3799868"/>
                  <a:pt x="645438" y="3792827"/>
                  <a:pt x="640744" y="3785786"/>
                </a:cubicBezTo>
                <a:close/>
                <a:moveTo>
                  <a:pt x="147864" y="3076978"/>
                </a:moveTo>
                <a:cubicBezTo>
                  <a:pt x="145517" y="3072284"/>
                  <a:pt x="143170" y="3067590"/>
                  <a:pt x="138476" y="3062896"/>
                </a:cubicBezTo>
                <a:cubicBezTo>
                  <a:pt x="140823" y="3060549"/>
                  <a:pt x="143170" y="3058201"/>
                  <a:pt x="145517" y="3055855"/>
                </a:cubicBezTo>
                <a:cubicBezTo>
                  <a:pt x="147864" y="3065243"/>
                  <a:pt x="152558" y="3076978"/>
                  <a:pt x="154905" y="3086366"/>
                </a:cubicBezTo>
                <a:cubicBezTo>
                  <a:pt x="154905" y="3086366"/>
                  <a:pt x="154905" y="3086366"/>
                  <a:pt x="154905" y="3086366"/>
                </a:cubicBezTo>
                <a:cubicBezTo>
                  <a:pt x="152558" y="3081672"/>
                  <a:pt x="150211" y="3079325"/>
                  <a:pt x="147864" y="3076978"/>
                </a:cubicBezTo>
                <a:close/>
                <a:moveTo>
                  <a:pt x="103270" y="2983096"/>
                </a:moveTo>
                <a:cubicBezTo>
                  <a:pt x="103270" y="2983096"/>
                  <a:pt x="103270" y="2980749"/>
                  <a:pt x="103270" y="2980749"/>
                </a:cubicBezTo>
                <a:cubicBezTo>
                  <a:pt x="103270" y="2983096"/>
                  <a:pt x="105617" y="2985443"/>
                  <a:pt x="105617" y="2987790"/>
                </a:cubicBezTo>
                <a:cubicBezTo>
                  <a:pt x="105617" y="2987790"/>
                  <a:pt x="103270" y="2987790"/>
                  <a:pt x="103270" y="2987790"/>
                </a:cubicBezTo>
                <a:cubicBezTo>
                  <a:pt x="103270" y="2985443"/>
                  <a:pt x="103270" y="2985443"/>
                  <a:pt x="103270" y="2983096"/>
                </a:cubicBezTo>
                <a:cubicBezTo>
                  <a:pt x="103270" y="2985443"/>
                  <a:pt x="103270" y="2985443"/>
                  <a:pt x="103270" y="2983096"/>
                </a:cubicBezTo>
                <a:close/>
                <a:moveTo>
                  <a:pt x="91535" y="2943196"/>
                </a:moveTo>
                <a:cubicBezTo>
                  <a:pt x="89188" y="2933808"/>
                  <a:pt x="86841" y="2924420"/>
                  <a:pt x="82147" y="2915032"/>
                </a:cubicBezTo>
                <a:cubicBezTo>
                  <a:pt x="79800" y="2907991"/>
                  <a:pt x="77453" y="2903296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5744"/>
                  <a:pt x="70411" y="2863397"/>
                  <a:pt x="68064" y="2861050"/>
                </a:cubicBezTo>
                <a:cubicBezTo>
                  <a:pt x="68064" y="2861050"/>
                  <a:pt x="70411" y="2863397"/>
                  <a:pt x="70411" y="2863397"/>
                </a:cubicBezTo>
                <a:cubicBezTo>
                  <a:pt x="72758" y="2865744"/>
                  <a:pt x="75105" y="2870438"/>
                  <a:pt x="77453" y="2872785"/>
                </a:cubicBezTo>
                <a:cubicBezTo>
                  <a:pt x="77453" y="2872785"/>
                  <a:pt x="77453" y="2872785"/>
                  <a:pt x="77453" y="2875132"/>
                </a:cubicBezTo>
                <a:cubicBezTo>
                  <a:pt x="79800" y="2879826"/>
                  <a:pt x="79800" y="2884520"/>
                  <a:pt x="82147" y="2891561"/>
                </a:cubicBezTo>
                <a:cubicBezTo>
                  <a:pt x="82147" y="2891561"/>
                  <a:pt x="82147" y="2893908"/>
                  <a:pt x="82147" y="2893908"/>
                </a:cubicBezTo>
                <a:cubicBezTo>
                  <a:pt x="82147" y="2893908"/>
                  <a:pt x="82147" y="2896255"/>
                  <a:pt x="82147" y="2896255"/>
                </a:cubicBezTo>
                <a:cubicBezTo>
                  <a:pt x="82147" y="2900949"/>
                  <a:pt x="84494" y="2905643"/>
                  <a:pt x="86841" y="2910338"/>
                </a:cubicBezTo>
                <a:cubicBezTo>
                  <a:pt x="86841" y="2910338"/>
                  <a:pt x="86841" y="2910338"/>
                  <a:pt x="86841" y="2910338"/>
                </a:cubicBezTo>
                <a:cubicBezTo>
                  <a:pt x="89188" y="2919726"/>
                  <a:pt x="91535" y="2929114"/>
                  <a:pt x="93882" y="2936155"/>
                </a:cubicBezTo>
                <a:cubicBezTo>
                  <a:pt x="96229" y="2943196"/>
                  <a:pt x="98576" y="2950237"/>
                  <a:pt x="98576" y="2957279"/>
                </a:cubicBezTo>
                <a:cubicBezTo>
                  <a:pt x="98576" y="2959626"/>
                  <a:pt x="98576" y="2961973"/>
                  <a:pt x="98576" y="2964320"/>
                </a:cubicBezTo>
                <a:cubicBezTo>
                  <a:pt x="98576" y="2964320"/>
                  <a:pt x="98576" y="2964320"/>
                  <a:pt x="98576" y="2964320"/>
                </a:cubicBezTo>
                <a:cubicBezTo>
                  <a:pt x="98576" y="2961973"/>
                  <a:pt x="96229" y="2959626"/>
                  <a:pt x="96229" y="2959626"/>
                </a:cubicBezTo>
                <a:cubicBezTo>
                  <a:pt x="96229" y="2954932"/>
                  <a:pt x="93882" y="2947890"/>
                  <a:pt x="91535" y="2943196"/>
                </a:cubicBezTo>
                <a:close/>
                <a:moveTo>
                  <a:pt x="112658" y="2600527"/>
                </a:moveTo>
                <a:cubicBezTo>
                  <a:pt x="117352" y="2598180"/>
                  <a:pt x="122046" y="2595833"/>
                  <a:pt x="126741" y="2591139"/>
                </a:cubicBezTo>
                <a:cubicBezTo>
                  <a:pt x="126741" y="2591139"/>
                  <a:pt x="129088" y="2591139"/>
                  <a:pt x="129088" y="2588792"/>
                </a:cubicBezTo>
                <a:cubicBezTo>
                  <a:pt x="140823" y="2581751"/>
                  <a:pt x="154905" y="2570016"/>
                  <a:pt x="168987" y="2558281"/>
                </a:cubicBezTo>
                <a:cubicBezTo>
                  <a:pt x="171334" y="2555934"/>
                  <a:pt x="171334" y="2555934"/>
                  <a:pt x="173681" y="2553587"/>
                </a:cubicBezTo>
                <a:cubicBezTo>
                  <a:pt x="178376" y="2548892"/>
                  <a:pt x="185417" y="2544198"/>
                  <a:pt x="190111" y="2539504"/>
                </a:cubicBezTo>
                <a:cubicBezTo>
                  <a:pt x="192458" y="2537157"/>
                  <a:pt x="194805" y="2534810"/>
                  <a:pt x="199499" y="2532463"/>
                </a:cubicBezTo>
                <a:cubicBezTo>
                  <a:pt x="204193" y="2527769"/>
                  <a:pt x="208887" y="2523075"/>
                  <a:pt x="213581" y="2518381"/>
                </a:cubicBezTo>
                <a:cubicBezTo>
                  <a:pt x="215928" y="2516034"/>
                  <a:pt x="220622" y="2511340"/>
                  <a:pt x="222969" y="2508993"/>
                </a:cubicBezTo>
                <a:cubicBezTo>
                  <a:pt x="225316" y="2511340"/>
                  <a:pt x="227664" y="2511340"/>
                  <a:pt x="230011" y="2513687"/>
                </a:cubicBezTo>
                <a:cubicBezTo>
                  <a:pt x="230011" y="2518381"/>
                  <a:pt x="227664" y="2523075"/>
                  <a:pt x="227664" y="2527769"/>
                </a:cubicBezTo>
                <a:cubicBezTo>
                  <a:pt x="225316" y="2537157"/>
                  <a:pt x="222969" y="2544198"/>
                  <a:pt x="220622" y="2553587"/>
                </a:cubicBezTo>
                <a:cubicBezTo>
                  <a:pt x="220622" y="2555934"/>
                  <a:pt x="220622" y="2555934"/>
                  <a:pt x="220622" y="2558281"/>
                </a:cubicBezTo>
                <a:cubicBezTo>
                  <a:pt x="208887" y="2605222"/>
                  <a:pt x="194805" y="2649816"/>
                  <a:pt x="183070" y="2692062"/>
                </a:cubicBezTo>
                <a:cubicBezTo>
                  <a:pt x="183070" y="2694409"/>
                  <a:pt x="183070" y="2696756"/>
                  <a:pt x="180723" y="2696756"/>
                </a:cubicBezTo>
                <a:cubicBezTo>
                  <a:pt x="178376" y="2696756"/>
                  <a:pt x="178376" y="2696756"/>
                  <a:pt x="176028" y="2696756"/>
                </a:cubicBezTo>
                <a:cubicBezTo>
                  <a:pt x="171334" y="2696756"/>
                  <a:pt x="166640" y="2699103"/>
                  <a:pt x="161946" y="2701451"/>
                </a:cubicBezTo>
                <a:cubicBezTo>
                  <a:pt x="159599" y="2699103"/>
                  <a:pt x="154905" y="2694409"/>
                  <a:pt x="152558" y="2692062"/>
                </a:cubicBezTo>
                <a:cubicBezTo>
                  <a:pt x="150211" y="2689715"/>
                  <a:pt x="147864" y="2689715"/>
                  <a:pt x="147864" y="2687368"/>
                </a:cubicBezTo>
                <a:cubicBezTo>
                  <a:pt x="138476" y="2677980"/>
                  <a:pt x="131435" y="2668592"/>
                  <a:pt x="122046" y="2661551"/>
                </a:cubicBezTo>
                <a:cubicBezTo>
                  <a:pt x="119699" y="2659204"/>
                  <a:pt x="117352" y="2656857"/>
                  <a:pt x="115005" y="2654510"/>
                </a:cubicBezTo>
                <a:cubicBezTo>
                  <a:pt x="110311" y="2647468"/>
                  <a:pt x="103270" y="2642774"/>
                  <a:pt x="98576" y="2635733"/>
                </a:cubicBezTo>
                <a:cubicBezTo>
                  <a:pt x="96229" y="2633386"/>
                  <a:pt x="93882" y="2631039"/>
                  <a:pt x="91535" y="2626345"/>
                </a:cubicBezTo>
                <a:cubicBezTo>
                  <a:pt x="91535" y="2626345"/>
                  <a:pt x="91535" y="2626345"/>
                  <a:pt x="91535" y="2623998"/>
                </a:cubicBezTo>
                <a:cubicBezTo>
                  <a:pt x="96229" y="2619304"/>
                  <a:pt x="98576" y="2614610"/>
                  <a:pt x="98576" y="2609916"/>
                </a:cubicBezTo>
                <a:cubicBezTo>
                  <a:pt x="98576" y="2607569"/>
                  <a:pt x="98576" y="2607569"/>
                  <a:pt x="98576" y="2605222"/>
                </a:cubicBezTo>
                <a:cubicBezTo>
                  <a:pt x="100923" y="2602875"/>
                  <a:pt x="105617" y="2602875"/>
                  <a:pt x="107964" y="2600527"/>
                </a:cubicBezTo>
                <a:cubicBezTo>
                  <a:pt x="107964" y="2602875"/>
                  <a:pt x="110311" y="2600527"/>
                  <a:pt x="112658" y="2600527"/>
                </a:cubicBezTo>
                <a:close/>
                <a:moveTo>
                  <a:pt x="286340" y="2321229"/>
                </a:moveTo>
                <a:cubicBezTo>
                  <a:pt x="309810" y="2232041"/>
                  <a:pt x="335628" y="2135812"/>
                  <a:pt x="363792" y="2034889"/>
                </a:cubicBezTo>
                <a:cubicBezTo>
                  <a:pt x="384916" y="1962131"/>
                  <a:pt x="406039" y="1887025"/>
                  <a:pt x="427162" y="1809573"/>
                </a:cubicBezTo>
                <a:cubicBezTo>
                  <a:pt x="427162" y="1807226"/>
                  <a:pt x="429509" y="1804879"/>
                  <a:pt x="429509" y="1802532"/>
                </a:cubicBezTo>
                <a:cubicBezTo>
                  <a:pt x="431857" y="1790796"/>
                  <a:pt x="436551" y="1779061"/>
                  <a:pt x="441245" y="1767326"/>
                </a:cubicBezTo>
                <a:cubicBezTo>
                  <a:pt x="443592" y="1757938"/>
                  <a:pt x="445939" y="1750897"/>
                  <a:pt x="448286" y="1741508"/>
                </a:cubicBezTo>
                <a:cubicBezTo>
                  <a:pt x="450633" y="1741508"/>
                  <a:pt x="450633" y="1741508"/>
                  <a:pt x="452980" y="1741508"/>
                </a:cubicBezTo>
                <a:cubicBezTo>
                  <a:pt x="464715" y="1741508"/>
                  <a:pt x="471756" y="1732120"/>
                  <a:pt x="471756" y="1722732"/>
                </a:cubicBezTo>
                <a:cubicBezTo>
                  <a:pt x="483492" y="1722732"/>
                  <a:pt x="492880" y="1722732"/>
                  <a:pt x="504615" y="1725079"/>
                </a:cubicBezTo>
                <a:cubicBezTo>
                  <a:pt x="509309" y="1725079"/>
                  <a:pt x="516350" y="1727426"/>
                  <a:pt x="521044" y="1727426"/>
                </a:cubicBezTo>
                <a:cubicBezTo>
                  <a:pt x="532780" y="1727426"/>
                  <a:pt x="542168" y="1729773"/>
                  <a:pt x="553903" y="1732120"/>
                </a:cubicBezTo>
                <a:cubicBezTo>
                  <a:pt x="560944" y="1732120"/>
                  <a:pt x="567985" y="1734467"/>
                  <a:pt x="575026" y="1736814"/>
                </a:cubicBezTo>
                <a:cubicBezTo>
                  <a:pt x="584415" y="1739161"/>
                  <a:pt x="593803" y="1739161"/>
                  <a:pt x="605538" y="1741508"/>
                </a:cubicBezTo>
                <a:cubicBezTo>
                  <a:pt x="614926" y="1743855"/>
                  <a:pt x="621967" y="1746203"/>
                  <a:pt x="631355" y="1748550"/>
                </a:cubicBezTo>
                <a:cubicBezTo>
                  <a:pt x="640744" y="1750897"/>
                  <a:pt x="647785" y="1753244"/>
                  <a:pt x="657173" y="1755591"/>
                </a:cubicBezTo>
                <a:cubicBezTo>
                  <a:pt x="666561" y="1757938"/>
                  <a:pt x="675949" y="1760285"/>
                  <a:pt x="682991" y="1762632"/>
                </a:cubicBezTo>
                <a:cubicBezTo>
                  <a:pt x="690032" y="1764979"/>
                  <a:pt x="699420" y="1767326"/>
                  <a:pt x="706461" y="1769673"/>
                </a:cubicBezTo>
                <a:cubicBezTo>
                  <a:pt x="715849" y="1772020"/>
                  <a:pt x="725237" y="1776714"/>
                  <a:pt x="734626" y="1779061"/>
                </a:cubicBezTo>
                <a:cubicBezTo>
                  <a:pt x="741667" y="1781408"/>
                  <a:pt x="751055" y="1783755"/>
                  <a:pt x="758096" y="1786102"/>
                </a:cubicBezTo>
                <a:cubicBezTo>
                  <a:pt x="767484" y="1790796"/>
                  <a:pt x="779219" y="1793144"/>
                  <a:pt x="788608" y="1797838"/>
                </a:cubicBezTo>
                <a:cubicBezTo>
                  <a:pt x="795649" y="1800185"/>
                  <a:pt x="802690" y="1802532"/>
                  <a:pt x="809731" y="1804879"/>
                </a:cubicBezTo>
                <a:cubicBezTo>
                  <a:pt x="821466" y="1809573"/>
                  <a:pt x="833201" y="1814267"/>
                  <a:pt x="844937" y="1818961"/>
                </a:cubicBezTo>
                <a:cubicBezTo>
                  <a:pt x="851978" y="1821308"/>
                  <a:pt x="856672" y="1823655"/>
                  <a:pt x="863713" y="1826002"/>
                </a:cubicBezTo>
                <a:cubicBezTo>
                  <a:pt x="875448" y="1830696"/>
                  <a:pt x="889531" y="1837737"/>
                  <a:pt x="901266" y="1842432"/>
                </a:cubicBezTo>
                <a:cubicBezTo>
                  <a:pt x="905960" y="1844779"/>
                  <a:pt x="910654" y="1847126"/>
                  <a:pt x="917695" y="1849473"/>
                </a:cubicBezTo>
                <a:cubicBezTo>
                  <a:pt x="931777" y="1856514"/>
                  <a:pt x="943513" y="1861208"/>
                  <a:pt x="957595" y="1868249"/>
                </a:cubicBezTo>
                <a:cubicBezTo>
                  <a:pt x="962289" y="1870596"/>
                  <a:pt x="966983" y="1872943"/>
                  <a:pt x="971677" y="1875290"/>
                </a:cubicBezTo>
                <a:cubicBezTo>
                  <a:pt x="985760" y="1882331"/>
                  <a:pt x="1002189" y="1889372"/>
                  <a:pt x="1016271" y="1898761"/>
                </a:cubicBezTo>
                <a:cubicBezTo>
                  <a:pt x="1018618" y="1901108"/>
                  <a:pt x="1023312" y="1901108"/>
                  <a:pt x="1025659" y="1903455"/>
                </a:cubicBezTo>
                <a:cubicBezTo>
                  <a:pt x="1042089" y="1912843"/>
                  <a:pt x="1058518" y="1919884"/>
                  <a:pt x="1074947" y="1929272"/>
                </a:cubicBezTo>
                <a:cubicBezTo>
                  <a:pt x="1077294" y="1929272"/>
                  <a:pt x="1077294" y="1931619"/>
                  <a:pt x="1079641" y="1931619"/>
                </a:cubicBezTo>
                <a:cubicBezTo>
                  <a:pt x="1098418" y="1941007"/>
                  <a:pt x="1114847" y="1950396"/>
                  <a:pt x="1133623" y="1962131"/>
                </a:cubicBezTo>
                <a:cubicBezTo>
                  <a:pt x="1133623" y="1962131"/>
                  <a:pt x="1133623" y="1962131"/>
                  <a:pt x="1133623" y="1962131"/>
                </a:cubicBezTo>
                <a:cubicBezTo>
                  <a:pt x="1182911" y="1990295"/>
                  <a:pt x="1229852" y="2018460"/>
                  <a:pt x="1279140" y="2048971"/>
                </a:cubicBezTo>
                <a:cubicBezTo>
                  <a:pt x="1276793" y="2051319"/>
                  <a:pt x="1276793" y="2056013"/>
                  <a:pt x="1276793" y="2058360"/>
                </a:cubicBezTo>
                <a:cubicBezTo>
                  <a:pt x="1276793" y="2060707"/>
                  <a:pt x="1276793" y="2063054"/>
                  <a:pt x="1279140" y="2065401"/>
                </a:cubicBezTo>
                <a:cubicBezTo>
                  <a:pt x="1138318" y="2124077"/>
                  <a:pt x="1006883" y="2180406"/>
                  <a:pt x="877795" y="2236735"/>
                </a:cubicBezTo>
                <a:cubicBezTo>
                  <a:pt x="828507" y="2257859"/>
                  <a:pt x="781566" y="2278982"/>
                  <a:pt x="734626" y="2297759"/>
                </a:cubicBezTo>
                <a:cubicBezTo>
                  <a:pt x="722890" y="2302453"/>
                  <a:pt x="708808" y="2309494"/>
                  <a:pt x="697073" y="2314188"/>
                </a:cubicBezTo>
                <a:cubicBezTo>
                  <a:pt x="694726" y="2307147"/>
                  <a:pt x="687685" y="2302453"/>
                  <a:pt x="678296" y="2302453"/>
                </a:cubicBezTo>
                <a:cubicBezTo>
                  <a:pt x="666561" y="2302453"/>
                  <a:pt x="657173" y="2311841"/>
                  <a:pt x="657173" y="2323576"/>
                </a:cubicBezTo>
                <a:cubicBezTo>
                  <a:pt x="657173" y="2325923"/>
                  <a:pt x="657173" y="2328270"/>
                  <a:pt x="659520" y="2330617"/>
                </a:cubicBezTo>
                <a:cubicBezTo>
                  <a:pt x="586762" y="2361129"/>
                  <a:pt x="514003" y="2391640"/>
                  <a:pt x="445939" y="2419805"/>
                </a:cubicBezTo>
                <a:cubicBezTo>
                  <a:pt x="443592" y="2419805"/>
                  <a:pt x="443592" y="2419805"/>
                  <a:pt x="441245" y="2422152"/>
                </a:cubicBezTo>
                <a:cubicBezTo>
                  <a:pt x="424815" y="2429193"/>
                  <a:pt x="408386" y="2436234"/>
                  <a:pt x="389610" y="2440928"/>
                </a:cubicBezTo>
                <a:cubicBezTo>
                  <a:pt x="384916" y="2443275"/>
                  <a:pt x="380222" y="2443275"/>
                  <a:pt x="375527" y="2445622"/>
                </a:cubicBezTo>
                <a:cubicBezTo>
                  <a:pt x="361445" y="2450317"/>
                  <a:pt x="349710" y="2455011"/>
                  <a:pt x="335628" y="2459705"/>
                </a:cubicBezTo>
                <a:cubicBezTo>
                  <a:pt x="328587" y="2462052"/>
                  <a:pt x="323892" y="2464399"/>
                  <a:pt x="319198" y="2466746"/>
                </a:cubicBezTo>
                <a:cubicBezTo>
                  <a:pt x="307463" y="2471440"/>
                  <a:pt x="295728" y="2473787"/>
                  <a:pt x="286340" y="2478481"/>
                </a:cubicBezTo>
                <a:cubicBezTo>
                  <a:pt x="279299" y="2480828"/>
                  <a:pt x="272257" y="2483175"/>
                  <a:pt x="265216" y="2485522"/>
                </a:cubicBezTo>
                <a:cubicBezTo>
                  <a:pt x="262869" y="2485522"/>
                  <a:pt x="258175" y="2487869"/>
                  <a:pt x="255828" y="2487869"/>
                </a:cubicBezTo>
                <a:cubicBezTo>
                  <a:pt x="253481" y="2483175"/>
                  <a:pt x="248787" y="2478481"/>
                  <a:pt x="244093" y="2476134"/>
                </a:cubicBezTo>
                <a:cubicBezTo>
                  <a:pt x="253481" y="2440928"/>
                  <a:pt x="262869" y="2405723"/>
                  <a:pt x="272257" y="2370517"/>
                </a:cubicBezTo>
                <a:cubicBezTo>
                  <a:pt x="276951" y="2354088"/>
                  <a:pt x="281646" y="2337658"/>
                  <a:pt x="286340" y="2321229"/>
                </a:cubicBezTo>
                <a:close/>
                <a:moveTo>
                  <a:pt x="283993" y="1809573"/>
                </a:moveTo>
                <a:cubicBezTo>
                  <a:pt x="283993" y="1804879"/>
                  <a:pt x="281646" y="1802532"/>
                  <a:pt x="281646" y="1797838"/>
                </a:cubicBezTo>
                <a:cubicBezTo>
                  <a:pt x="279299" y="1793144"/>
                  <a:pt x="279299" y="1788449"/>
                  <a:pt x="276951" y="1783755"/>
                </a:cubicBezTo>
                <a:cubicBezTo>
                  <a:pt x="276951" y="1781408"/>
                  <a:pt x="274604" y="1776714"/>
                  <a:pt x="274604" y="1774367"/>
                </a:cubicBezTo>
                <a:cubicBezTo>
                  <a:pt x="272257" y="1769673"/>
                  <a:pt x="272257" y="1762632"/>
                  <a:pt x="269910" y="1757938"/>
                </a:cubicBezTo>
                <a:cubicBezTo>
                  <a:pt x="269910" y="1757938"/>
                  <a:pt x="269910" y="1757938"/>
                  <a:pt x="269910" y="1755591"/>
                </a:cubicBezTo>
                <a:cubicBezTo>
                  <a:pt x="272257" y="1753244"/>
                  <a:pt x="274604" y="1748550"/>
                  <a:pt x="276951" y="1746203"/>
                </a:cubicBezTo>
                <a:cubicBezTo>
                  <a:pt x="279299" y="1743855"/>
                  <a:pt x="279299" y="1741508"/>
                  <a:pt x="281646" y="1741508"/>
                </a:cubicBezTo>
                <a:cubicBezTo>
                  <a:pt x="291034" y="1729773"/>
                  <a:pt x="298075" y="1718038"/>
                  <a:pt x="307463" y="1706303"/>
                </a:cubicBezTo>
                <a:cubicBezTo>
                  <a:pt x="312157" y="1701609"/>
                  <a:pt x="314504" y="1696915"/>
                  <a:pt x="319198" y="1692221"/>
                </a:cubicBezTo>
                <a:cubicBezTo>
                  <a:pt x="321545" y="1687526"/>
                  <a:pt x="326239" y="1685179"/>
                  <a:pt x="328587" y="1680485"/>
                </a:cubicBezTo>
                <a:cubicBezTo>
                  <a:pt x="330934" y="1682832"/>
                  <a:pt x="333281" y="1682832"/>
                  <a:pt x="335628" y="1682832"/>
                </a:cubicBezTo>
                <a:cubicBezTo>
                  <a:pt x="335628" y="1682832"/>
                  <a:pt x="335628" y="1685179"/>
                  <a:pt x="335628" y="1685179"/>
                </a:cubicBezTo>
                <a:cubicBezTo>
                  <a:pt x="333281" y="1696915"/>
                  <a:pt x="330934" y="1710997"/>
                  <a:pt x="328587" y="1722732"/>
                </a:cubicBezTo>
                <a:cubicBezTo>
                  <a:pt x="328587" y="1727426"/>
                  <a:pt x="326239" y="1734467"/>
                  <a:pt x="326239" y="1739161"/>
                </a:cubicBezTo>
                <a:cubicBezTo>
                  <a:pt x="323892" y="1753244"/>
                  <a:pt x="321545" y="1764979"/>
                  <a:pt x="319198" y="1779061"/>
                </a:cubicBezTo>
                <a:cubicBezTo>
                  <a:pt x="314504" y="1795491"/>
                  <a:pt x="307463" y="1811920"/>
                  <a:pt x="302769" y="1830696"/>
                </a:cubicBezTo>
                <a:lnTo>
                  <a:pt x="300422" y="1835390"/>
                </a:lnTo>
                <a:cubicBezTo>
                  <a:pt x="298075" y="1835390"/>
                  <a:pt x="295728" y="1835390"/>
                  <a:pt x="295728" y="1835390"/>
                </a:cubicBezTo>
                <a:cubicBezTo>
                  <a:pt x="293381" y="1835390"/>
                  <a:pt x="293381" y="1835390"/>
                  <a:pt x="291034" y="1835390"/>
                </a:cubicBezTo>
                <a:cubicBezTo>
                  <a:pt x="291034" y="1830696"/>
                  <a:pt x="288687" y="1828349"/>
                  <a:pt x="288687" y="1823655"/>
                </a:cubicBezTo>
                <a:cubicBezTo>
                  <a:pt x="286340" y="1821308"/>
                  <a:pt x="283993" y="1816614"/>
                  <a:pt x="283993" y="1809573"/>
                </a:cubicBezTo>
                <a:close/>
                <a:moveTo>
                  <a:pt x="295728" y="1687526"/>
                </a:moveTo>
                <a:cubicBezTo>
                  <a:pt x="293381" y="1689873"/>
                  <a:pt x="291034" y="1689873"/>
                  <a:pt x="288687" y="1692221"/>
                </a:cubicBezTo>
                <a:cubicBezTo>
                  <a:pt x="283993" y="1696915"/>
                  <a:pt x="276951" y="1699262"/>
                  <a:pt x="272257" y="1703956"/>
                </a:cubicBezTo>
                <a:cubicBezTo>
                  <a:pt x="269910" y="1706303"/>
                  <a:pt x="267563" y="1706303"/>
                  <a:pt x="265216" y="1708650"/>
                </a:cubicBezTo>
                <a:cubicBezTo>
                  <a:pt x="260522" y="1710997"/>
                  <a:pt x="258175" y="1715691"/>
                  <a:pt x="253481" y="1718038"/>
                </a:cubicBezTo>
                <a:cubicBezTo>
                  <a:pt x="251134" y="1713344"/>
                  <a:pt x="248787" y="1706303"/>
                  <a:pt x="246440" y="1701609"/>
                </a:cubicBezTo>
                <a:cubicBezTo>
                  <a:pt x="253481" y="1699262"/>
                  <a:pt x="258175" y="1692221"/>
                  <a:pt x="258175" y="1685179"/>
                </a:cubicBezTo>
                <a:cubicBezTo>
                  <a:pt x="258175" y="1678138"/>
                  <a:pt x="253481" y="1671097"/>
                  <a:pt x="246440" y="1668750"/>
                </a:cubicBezTo>
                <a:cubicBezTo>
                  <a:pt x="253481" y="1654668"/>
                  <a:pt x="260522" y="1638238"/>
                  <a:pt x="269910" y="1624156"/>
                </a:cubicBezTo>
                <a:cubicBezTo>
                  <a:pt x="269910" y="1621809"/>
                  <a:pt x="272257" y="1621809"/>
                  <a:pt x="272257" y="1619462"/>
                </a:cubicBezTo>
                <a:cubicBezTo>
                  <a:pt x="281646" y="1600686"/>
                  <a:pt x="291034" y="1581909"/>
                  <a:pt x="302769" y="1563133"/>
                </a:cubicBezTo>
                <a:cubicBezTo>
                  <a:pt x="305116" y="1558439"/>
                  <a:pt x="307463" y="1553745"/>
                  <a:pt x="309810" y="1549051"/>
                </a:cubicBezTo>
                <a:cubicBezTo>
                  <a:pt x="319198" y="1532621"/>
                  <a:pt x="326239" y="1516192"/>
                  <a:pt x="335628" y="1502110"/>
                </a:cubicBezTo>
                <a:cubicBezTo>
                  <a:pt x="337975" y="1495069"/>
                  <a:pt x="342669" y="1490375"/>
                  <a:pt x="347363" y="1483333"/>
                </a:cubicBezTo>
                <a:cubicBezTo>
                  <a:pt x="356751" y="1469251"/>
                  <a:pt x="363792" y="1455169"/>
                  <a:pt x="373180" y="1441087"/>
                </a:cubicBezTo>
                <a:cubicBezTo>
                  <a:pt x="377874" y="1434045"/>
                  <a:pt x="382569" y="1427004"/>
                  <a:pt x="384916" y="1419963"/>
                </a:cubicBezTo>
                <a:cubicBezTo>
                  <a:pt x="387263" y="1415269"/>
                  <a:pt x="389610" y="1410575"/>
                  <a:pt x="394304" y="1405881"/>
                </a:cubicBezTo>
                <a:cubicBezTo>
                  <a:pt x="394304" y="1410575"/>
                  <a:pt x="391957" y="1415269"/>
                  <a:pt x="391957" y="1419963"/>
                </a:cubicBezTo>
                <a:cubicBezTo>
                  <a:pt x="389610" y="1424657"/>
                  <a:pt x="389610" y="1431698"/>
                  <a:pt x="387263" y="1436392"/>
                </a:cubicBezTo>
                <a:cubicBezTo>
                  <a:pt x="384916" y="1441087"/>
                  <a:pt x="384916" y="1448128"/>
                  <a:pt x="382569" y="1452822"/>
                </a:cubicBezTo>
                <a:cubicBezTo>
                  <a:pt x="380222" y="1457516"/>
                  <a:pt x="380222" y="1464557"/>
                  <a:pt x="377874" y="1469251"/>
                </a:cubicBezTo>
                <a:cubicBezTo>
                  <a:pt x="377874" y="1469251"/>
                  <a:pt x="375527" y="1476292"/>
                  <a:pt x="375527" y="1480986"/>
                </a:cubicBezTo>
                <a:cubicBezTo>
                  <a:pt x="375527" y="1485680"/>
                  <a:pt x="373180" y="1490375"/>
                  <a:pt x="373180" y="1495069"/>
                </a:cubicBezTo>
                <a:cubicBezTo>
                  <a:pt x="370833" y="1502110"/>
                  <a:pt x="370833" y="1509151"/>
                  <a:pt x="368486" y="1516192"/>
                </a:cubicBezTo>
                <a:cubicBezTo>
                  <a:pt x="368486" y="1518539"/>
                  <a:pt x="366139" y="1520886"/>
                  <a:pt x="366139" y="1525580"/>
                </a:cubicBezTo>
                <a:cubicBezTo>
                  <a:pt x="356751" y="1563133"/>
                  <a:pt x="349710" y="1605380"/>
                  <a:pt x="340322" y="1647627"/>
                </a:cubicBezTo>
                <a:cubicBezTo>
                  <a:pt x="340322" y="1647627"/>
                  <a:pt x="337975" y="1647627"/>
                  <a:pt x="337975" y="1647627"/>
                </a:cubicBezTo>
                <a:cubicBezTo>
                  <a:pt x="326239" y="1647627"/>
                  <a:pt x="316851" y="1657015"/>
                  <a:pt x="316851" y="1668750"/>
                </a:cubicBezTo>
                <a:cubicBezTo>
                  <a:pt x="316851" y="1671097"/>
                  <a:pt x="316851" y="1673444"/>
                  <a:pt x="319198" y="1675791"/>
                </a:cubicBezTo>
                <a:cubicBezTo>
                  <a:pt x="316851" y="1675791"/>
                  <a:pt x="314504" y="1678138"/>
                  <a:pt x="312157" y="1678138"/>
                </a:cubicBezTo>
                <a:cubicBezTo>
                  <a:pt x="305116" y="1680485"/>
                  <a:pt x="300422" y="1682832"/>
                  <a:pt x="295728" y="1687526"/>
                </a:cubicBezTo>
                <a:close/>
                <a:moveTo>
                  <a:pt x="424815" y="1351899"/>
                </a:moveTo>
                <a:cubicBezTo>
                  <a:pt x="431857" y="1340164"/>
                  <a:pt x="441245" y="1326081"/>
                  <a:pt x="448286" y="1314346"/>
                </a:cubicBezTo>
                <a:cubicBezTo>
                  <a:pt x="452980" y="1304958"/>
                  <a:pt x="460021" y="1297917"/>
                  <a:pt x="464715" y="1288529"/>
                </a:cubicBezTo>
                <a:cubicBezTo>
                  <a:pt x="471756" y="1276793"/>
                  <a:pt x="481145" y="1265058"/>
                  <a:pt x="488186" y="1253323"/>
                </a:cubicBezTo>
                <a:cubicBezTo>
                  <a:pt x="495227" y="1243935"/>
                  <a:pt x="502268" y="1234546"/>
                  <a:pt x="509309" y="1225158"/>
                </a:cubicBezTo>
                <a:cubicBezTo>
                  <a:pt x="514003" y="1218117"/>
                  <a:pt x="518697" y="1213423"/>
                  <a:pt x="523391" y="1206382"/>
                </a:cubicBezTo>
                <a:cubicBezTo>
                  <a:pt x="523391" y="1206382"/>
                  <a:pt x="525738" y="1208729"/>
                  <a:pt x="525738" y="1208729"/>
                </a:cubicBezTo>
                <a:cubicBezTo>
                  <a:pt x="523391" y="1218117"/>
                  <a:pt x="518697" y="1225158"/>
                  <a:pt x="516350" y="1234546"/>
                </a:cubicBezTo>
                <a:cubicBezTo>
                  <a:pt x="511656" y="1248629"/>
                  <a:pt x="504615" y="1260364"/>
                  <a:pt x="499921" y="1274446"/>
                </a:cubicBezTo>
                <a:cubicBezTo>
                  <a:pt x="495227" y="1288529"/>
                  <a:pt x="490533" y="1302611"/>
                  <a:pt x="483492" y="1314346"/>
                </a:cubicBezTo>
                <a:cubicBezTo>
                  <a:pt x="478797" y="1328428"/>
                  <a:pt x="474103" y="1340164"/>
                  <a:pt x="469409" y="1354246"/>
                </a:cubicBezTo>
                <a:cubicBezTo>
                  <a:pt x="464715" y="1368328"/>
                  <a:pt x="457674" y="1382410"/>
                  <a:pt x="452980" y="1396493"/>
                </a:cubicBezTo>
                <a:cubicBezTo>
                  <a:pt x="450633" y="1403534"/>
                  <a:pt x="448286" y="1408228"/>
                  <a:pt x="445939" y="1415269"/>
                </a:cubicBezTo>
                <a:cubicBezTo>
                  <a:pt x="443592" y="1419963"/>
                  <a:pt x="441245" y="1424657"/>
                  <a:pt x="438898" y="1429351"/>
                </a:cubicBezTo>
                <a:cubicBezTo>
                  <a:pt x="431857" y="1443434"/>
                  <a:pt x="427162" y="1455169"/>
                  <a:pt x="420121" y="1469251"/>
                </a:cubicBezTo>
                <a:cubicBezTo>
                  <a:pt x="417774" y="1476292"/>
                  <a:pt x="413080" y="1483333"/>
                  <a:pt x="410733" y="1492722"/>
                </a:cubicBezTo>
                <a:cubicBezTo>
                  <a:pt x="403692" y="1506804"/>
                  <a:pt x="398998" y="1518539"/>
                  <a:pt x="391957" y="1532621"/>
                </a:cubicBezTo>
                <a:cubicBezTo>
                  <a:pt x="387263" y="1539662"/>
                  <a:pt x="384916" y="1549051"/>
                  <a:pt x="380222" y="1558439"/>
                </a:cubicBezTo>
                <a:cubicBezTo>
                  <a:pt x="375527" y="1570174"/>
                  <a:pt x="368486" y="1584256"/>
                  <a:pt x="363792" y="1598339"/>
                </a:cubicBezTo>
                <a:cubicBezTo>
                  <a:pt x="359098" y="1607727"/>
                  <a:pt x="356751" y="1617115"/>
                  <a:pt x="352057" y="1626503"/>
                </a:cubicBezTo>
                <a:cubicBezTo>
                  <a:pt x="349710" y="1633544"/>
                  <a:pt x="345016" y="1642933"/>
                  <a:pt x="342669" y="1649974"/>
                </a:cubicBezTo>
                <a:cubicBezTo>
                  <a:pt x="342669" y="1649974"/>
                  <a:pt x="340322" y="1649974"/>
                  <a:pt x="340322" y="1649974"/>
                </a:cubicBezTo>
                <a:cubicBezTo>
                  <a:pt x="342669" y="1640586"/>
                  <a:pt x="342669" y="1633544"/>
                  <a:pt x="345016" y="1624156"/>
                </a:cubicBezTo>
                <a:cubicBezTo>
                  <a:pt x="345016" y="1619462"/>
                  <a:pt x="347363" y="1617115"/>
                  <a:pt x="347363" y="1612421"/>
                </a:cubicBezTo>
                <a:cubicBezTo>
                  <a:pt x="349710" y="1603033"/>
                  <a:pt x="349710" y="1595992"/>
                  <a:pt x="352057" y="1586603"/>
                </a:cubicBezTo>
                <a:cubicBezTo>
                  <a:pt x="352057" y="1581909"/>
                  <a:pt x="354404" y="1579562"/>
                  <a:pt x="354404" y="1574868"/>
                </a:cubicBezTo>
                <a:cubicBezTo>
                  <a:pt x="356751" y="1565480"/>
                  <a:pt x="359098" y="1556092"/>
                  <a:pt x="359098" y="1549051"/>
                </a:cubicBezTo>
                <a:cubicBezTo>
                  <a:pt x="359098" y="1546704"/>
                  <a:pt x="361445" y="1544357"/>
                  <a:pt x="361445" y="1539662"/>
                </a:cubicBezTo>
                <a:cubicBezTo>
                  <a:pt x="363792" y="1530274"/>
                  <a:pt x="366139" y="1520886"/>
                  <a:pt x="366139" y="1513845"/>
                </a:cubicBezTo>
                <a:cubicBezTo>
                  <a:pt x="366139" y="1511498"/>
                  <a:pt x="368486" y="1509151"/>
                  <a:pt x="368486" y="1506804"/>
                </a:cubicBezTo>
                <a:cubicBezTo>
                  <a:pt x="370833" y="1497416"/>
                  <a:pt x="373180" y="1488027"/>
                  <a:pt x="373180" y="1480986"/>
                </a:cubicBezTo>
                <a:cubicBezTo>
                  <a:pt x="373180" y="1478639"/>
                  <a:pt x="373180" y="1476292"/>
                  <a:pt x="375527" y="1473945"/>
                </a:cubicBezTo>
                <a:cubicBezTo>
                  <a:pt x="377874" y="1464557"/>
                  <a:pt x="380222" y="1457516"/>
                  <a:pt x="382569" y="1448128"/>
                </a:cubicBezTo>
                <a:cubicBezTo>
                  <a:pt x="382569" y="1445781"/>
                  <a:pt x="382569" y="1443434"/>
                  <a:pt x="384916" y="1441087"/>
                </a:cubicBezTo>
                <a:cubicBezTo>
                  <a:pt x="387263" y="1431698"/>
                  <a:pt x="389610" y="1424657"/>
                  <a:pt x="391957" y="1415269"/>
                </a:cubicBezTo>
                <a:cubicBezTo>
                  <a:pt x="391957" y="1412922"/>
                  <a:pt x="391957" y="1410575"/>
                  <a:pt x="394304" y="1408228"/>
                </a:cubicBezTo>
                <a:cubicBezTo>
                  <a:pt x="394304" y="1405881"/>
                  <a:pt x="396651" y="1403534"/>
                  <a:pt x="396651" y="1398840"/>
                </a:cubicBezTo>
                <a:cubicBezTo>
                  <a:pt x="401345" y="1391799"/>
                  <a:pt x="406039" y="1384757"/>
                  <a:pt x="410733" y="1377716"/>
                </a:cubicBezTo>
                <a:cubicBezTo>
                  <a:pt x="415427" y="1365981"/>
                  <a:pt x="420121" y="1358940"/>
                  <a:pt x="424815" y="1351899"/>
                </a:cubicBezTo>
                <a:close/>
                <a:moveTo>
                  <a:pt x="640744" y="1056171"/>
                </a:moveTo>
                <a:cubicBezTo>
                  <a:pt x="645438" y="1049130"/>
                  <a:pt x="650132" y="1042089"/>
                  <a:pt x="654826" y="1032700"/>
                </a:cubicBezTo>
                <a:cubicBezTo>
                  <a:pt x="659520" y="1023312"/>
                  <a:pt x="664214" y="1016271"/>
                  <a:pt x="671255" y="1006883"/>
                </a:cubicBezTo>
                <a:cubicBezTo>
                  <a:pt x="673602" y="1002189"/>
                  <a:pt x="675949" y="999842"/>
                  <a:pt x="678296" y="995148"/>
                </a:cubicBezTo>
                <a:cubicBezTo>
                  <a:pt x="680643" y="997495"/>
                  <a:pt x="685338" y="997495"/>
                  <a:pt x="687685" y="997495"/>
                </a:cubicBezTo>
                <a:cubicBezTo>
                  <a:pt x="699420" y="997495"/>
                  <a:pt x="708808" y="988107"/>
                  <a:pt x="708808" y="976371"/>
                </a:cubicBezTo>
                <a:cubicBezTo>
                  <a:pt x="708808" y="971677"/>
                  <a:pt x="706461" y="969330"/>
                  <a:pt x="704114" y="964636"/>
                </a:cubicBezTo>
                <a:cubicBezTo>
                  <a:pt x="711155" y="959942"/>
                  <a:pt x="718196" y="952901"/>
                  <a:pt x="727584" y="948207"/>
                </a:cubicBezTo>
                <a:cubicBezTo>
                  <a:pt x="732279" y="945860"/>
                  <a:pt x="734626" y="943513"/>
                  <a:pt x="739320" y="938819"/>
                </a:cubicBezTo>
                <a:cubicBezTo>
                  <a:pt x="748708" y="931777"/>
                  <a:pt x="758096" y="924736"/>
                  <a:pt x="767484" y="920042"/>
                </a:cubicBezTo>
                <a:cubicBezTo>
                  <a:pt x="772178" y="917695"/>
                  <a:pt x="776872" y="913001"/>
                  <a:pt x="783914" y="910654"/>
                </a:cubicBezTo>
                <a:cubicBezTo>
                  <a:pt x="793302" y="905960"/>
                  <a:pt x="800343" y="898919"/>
                  <a:pt x="809731" y="894225"/>
                </a:cubicBezTo>
                <a:cubicBezTo>
                  <a:pt x="814425" y="889531"/>
                  <a:pt x="821466" y="887184"/>
                  <a:pt x="826160" y="882489"/>
                </a:cubicBezTo>
                <a:cubicBezTo>
                  <a:pt x="830854" y="880142"/>
                  <a:pt x="833201" y="877795"/>
                  <a:pt x="837896" y="875448"/>
                </a:cubicBezTo>
                <a:cubicBezTo>
                  <a:pt x="837896" y="875448"/>
                  <a:pt x="837896" y="875448"/>
                  <a:pt x="837896" y="877795"/>
                </a:cubicBezTo>
                <a:cubicBezTo>
                  <a:pt x="821466" y="894225"/>
                  <a:pt x="802690" y="908307"/>
                  <a:pt x="786261" y="924736"/>
                </a:cubicBezTo>
                <a:cubicBezTo>
                  <a:pt x="779219" y="931777"/>
                  <a:pt x="772178" y="936472"/>
                  <a:pt x="767484" y="943513"/>
                </a:cubicBezTo>
                <a:cubicBezTo>
                  <a:pt x="741667" y="969330"/>
                  <a:pt x="713502" y="995148"/>
                  <a:pt x="687685" y="1020965"/>
                </a:cubicBezTo>
                <a:cubicBezTo>
                  <a:pt x="680643" y="1028006"/>
                  <a:pt x="675949" y="1035047"/>
                  <a:pt x="668908" y="1042089"/>
                </a:cubicBezTo>
                <a:cubicBezTo>
                  <a:pt x="650132" y="1060865"/>
                  <a:pt x="633703" y="1079641"/>
                  <a:pt x="614926" y="1100765"/>
                </a:cubicBezTo>
                <a:cubicBezTo>
                  <a:pt x="617273" y="1096071"/>
                  <a:pt x="621967" y="1089030"/>
                  <a:pt x="624314" y="1084335"/>
                </a:cubicBezTo>
                <a:cubicBezTo>
                  <a:pt x="629008" y="1072600"/>
                  <a:pt x="633703" y="1063212"/>
                  <a:pt x="640744" y="1056171"/>
                </a:cubicBezTo>
                <a:close/>
                <a:moveTo>
                  <a:pt x="910654" y="812078"/>
                </a:moveTo>
                <a:cubicBezTo>
                  <a:pt x="922389" y="802690"/>
                  <a:pt x="934124" y="793302"/>
                  <a:pt x="945860" y="781566"/>
                </a:cubicBezTo>
                <a:cubicBezTo>
                  <a:pt x="948207" y="781566"/>
                  <a:pt x="948207" y="781566"/>
                  <a:pt x="950554" y="781566"/>
                </a:cubicBezTo>
                <a:cubicBezTo>
                  <a:pt x="959942" y="781566"/>
                  <a:pt x="969330" y="781566"/>
                  <a:pt x="976371" y="781566"/>
                </a:cubicBezTo>
                <a:cubicBezTo>
                  <a:pt x="978718" y="781566"/>
                  <a:pt x="983412" y="781566"/>
                  <a:pt x="985760" y="781566"/>
                </a:cubicBezTo>
                <a:cubicBezTo>
                  <a:pt x="992801" y="781566"/>
                  <a:pt x="997495" y="781566"/>
                  <a:pt x="1004536" y="783914"/>
                </a:cubicBezTo>
                <a:cubicBezTo>
                  <a:pt x="1006883" y="783914"/>
                  <a:pt x="1011577" y="783914"/>
                  <a:pt x="1013924" y="783914"/>
                </a:cubicBezTo>
                <a:cubicBezTo>
                  <a:pt x="1020965" y="783914"/>
                  <a:pt x="1025659" y="783914"/>
                  <a:pt x="1032700" y="786261"/>
                </a:cubicBezTo>
                <a:cubicBezTo>
                  <a:pt x="1035047" y="786261"/>
                  <a:pt x="1039742" y="786261"/>
                  <a:pt x="1042089" y="788608"/>
                </a:cubicBezTo>
                <a:cubicBezTo>
                  <a:pt x="1049130" y="788608"/>
                  <a:pt x="1053824" y="790955"/>
                  <a:pt x="1060865" y="790955"/>
                </a:cubicBezTo>
                <a:cubicBezTo>
                  <a:pt x="1063212" y="790955"/>
                  <a:pt x="1067906" y="793302"/>
                  <a:pt x="1070253" y="793302"/>
                </a:cubicBezTo>
                <a:cubicBezTo>
                  <a:pt x="1074947" y="793302"/>
                  <a:pt x="1081988" y="795649"/>
                  <a:pt x="1086683" y="795649"/>
                </a:cubicBezTo>
                <a:cubicBezTo>
                  <a:pt x="1091377" y="795649"/>
                  <a:pt x="1093724" y="797996"/>
                  <a:pt x="1098418" y="797996"/>
                </a:cubicBezTo>
                <a:cubicBezTo>
                  <a:pt x="1100765" y="797996"/>
                  <a:pt x="1100765" y="797996"/>
                  <a:pt x="1103112" y="797996"/>
                </a:cubicBezTo>
                <a:cubicBezTo>
                  <a:pt x="1103112" y="797996"/>
                  <a:pt x="1100765" y="800343"/>
                  <a:pt x="1100765" y="800343"/>
                </a:cubicBezTo>
                <a:cubicBezTo>
                  <a:pt x="1086683" y="823813"/>
                  <a:pt x="1074947" y="844937"/>
                  <a:pt x="1060865" y="868407"/>
                </a:cubicBezTo>
                <a:cubicBezTo>
                  <a:pt x="1056171" y="877795"/>
                  <a:pt x="1051477" y="884836"/>
                  <a:pt x="1046783" y="894225"/>
                </a:cubicBezTo>
                <a:cubicBezTo>
                  <a:pt x="1039742" y="905960"/>
                  <a:pt x="1035047" y="915348"/>
                  <a:pt x="1028006" y="927083"/>
                </a:cubicBezTo>
                <a:cubicBezTo>
                  <a:pt x="997495" y="952901"/>
                  <a:pt x="964636" y="978718"/>
                  <a:pt x="934124" y="1004536"/>
                </a:cubicBezTo>
                <a:cubicBezTo>
                  <a:pt x="934124" y="1004536"/>
                  <a:pt x="931777" y="1006883"/>
                  <a:pt x="931777" y="1006883"/>
                </a:cubicBezTo>
                <a:cubicBezTo>
                  <a:pt x="913001" y="1023312"/>
                  <a:pt x="896572" y="1037394"/>
                  <a:pt x="880142" y="1053824"/>
                </a:cubicBezTo>
                <a:cubicBezTo>
                  <a:pt x="875448" y="1056171"/>
                  <a:pt x="873101" y="1060865"/>
                  <a:pt x="868407" y="1063212"/>
                </a:cubicBezTo>
                <a:cubicBezTo>
                  <a:pt x="863713" y="1067906"/>
                  <a:pt x="856672" y="1072600"/>
                  <a:pt x="851978" y="1077294"/>
                </a:cubicBezTo>
                <a:cubicBezTo>
                  <a:pt x="851978" y="1077294"/>
                  <a:pt x="851978" y="1074947"/>
                  <a:pt x="851978" y="1074947"/>
                </a:cubicBezTo>
                <a:cubicBezTo>
                  <a:pt x="851978" y="1065559"/>
                  <a:pt x="851978" y="1056171"/>
                  <a:pt x="851978" y="1046783"/>
                </a:cubicBezTo>
                <a:cubicBezTo>
                  <a:pt x="851978" y="1032700"/>
                  <a:pt x="851978" y="1016271"/>
                  <a:pt x="851978" y="1002189"/>
                </a:cubicBezTo>
                <a:cubicBezTo>
                  <a:pt x="851978" y="999842"/>
                  <a:pt x="851978" y="999842"/>
                  <a:pt x="851978" y="997495"/>
                </a:cubicBezTo>
                <a:cubicBezTo>
                  <a:pt x="851978" y="957595"/>
                  <a:pt x="851978" y="917695"/>
                  <a:pt x="851978" y="880142"/>
                </a:cubicBezTo>
                <a:cubicBezTo>
                  <a:pt x="863713" y="880142"/>
                  <a:pt x="870754" y="870754"/>
                  <a:pt x="870754" y="859019"/>
                </a:cubicBezTo>
                <a:cubicBezTo>
                  <a:pt x="870754" y="854325"/>
                  <a:pt x="868407" y="849631"/>
                  <a:pt x="866060" y="847284"/>
                </a:cubicBezTo>
                <a:cubicBezTo>
                  <a:pt x="877795" y="835549"/>
                  <a:pt x="889531" y="826160"/>
                  <a:pt x="901266" y="814425"/>
                </a:cubicBezTo>
                <a:cubicBezTo>
                  <a:pt x="903613" y="816772"/>
                  <a:pt x="908307" y="814425"/>
                  <a:pt x="910654" y="812078"/>
                </a:cubicBezTo>
                <a:close/>
                <a:moveTo>
                  <a:pt x="1157094" y="713502"/>
                </a:moveTo>
                <a:cubicBezTo>
                  <a:pt x="1173523" y="687685"/>
                  <a:pt x="1189953" y="664214"/>
                  <a:pt x="1206382" y="638397"/>
                </a:cubicBezTo>
                <a:cubicBezTo>
                  <a:pt x="1208729" y="633703"/>
                  <a:pt x="1213423" y="629008"/>
                  <a:pt x="1215770" y="624314"/>
                </a:cubicBezTo>
                <a:cubicBezTo>
                  <a:pt x="1232199" y="600844"/>
                  <a:pt x="1248629" y="577373"/>
                  <a:pt x="1265058" y="553903"/>
                </a:cubicBezTo>
                <a:cubicBezTo>
                  <a:pt x="1267405" y="556250"/>
                  <a:pt x="1272099" y="556250"/>
                  <a:pt x="1276793" y="556250"/>
                </a:cubicBezTo>
                <a:cubicBezTo>
                  <a:pt x="1288529" y="556250"/>
                  <a:pt x="1297917" y="546862"/>
                  <a:pt x="1297917" y="535127"/>
                </a:cubicBezTo>
                <a:cubicBezTo>
                  <a:pt x="1297917" y="532780"/>
                  <a:pt x="1297917" y="530433"/>
                  <a:pt x="1295570" y="528085"/>
                </a:cubicBezTo>
                <a:cubicBezTo>
                  <a:pt x="1344858" y="509309"/>
                  <a:pt x="1396493" y="492880"/>
                  <a:pt x="1448128" y="476450"/>
                </a:cubicBezTo>
                <a:cubicBezTo>
                  <a:pt x="1448128" y="476450"/>
                  <a:pt x="1448128" y="476450"/>
                  <a:pt x="1448128" y="476450"/>
                </a:cubicBezTo>
                <a:cubicBezTo>
                  <a:pt x="1441087" y="483492"/>
                  <a:pt x="1436392" y="490533"/>
                  <a:pt x="1429351" y="495227"/>
                </a:cubicBezTo>
                <a:cubicBezTo>
                  <a:pt x="1424657" y="499921"/>
                  <a:pt x="1419963" y="504615"/>
                  <a:pt x="1417616" y="509309"/>
                </a:cubicBezTo>
                <a:cubicBezTo>
                  <a:pt x="1410575" y="516350"/>
                  <a:pt x="1405881" y="523391"/>
                  <a:pt x="1398840" y="530433"/>
                </a:cubicBezTo>
                <a:cubicBezTo>
                  <a:pt x="1394146" y="535127"/>
                  <a:pt x="1389452" y="539821"/>
                  <a:pt x="1387104" y="544515"/>
                </a:cubicBezTo>
                <a:cubicBezTo>
                  <a:pt x="1380063" y="551556"/>
                  <a:pt x="1375369" y="558597"/>
                  <a:pt x="1368328" y="565638"/>
                </a:cubicBezTo>
                <a:cubicBezTo>
                  <a:pt x="1363634" y="570332"/>
                  <a:pt x="1361287" y="575026"/>
                  <a:pt x="1356593" y="579720"/>
                </a:cubicBezTo>
                <a:cubicBezTo>
                  <a:pt x="1349552" y="586762"/>
                  <a:pt x="1344858" y="593803"/>
                  <a:pt x="1337816" y="600844"/>
                </a:cubicBezTo>
                <a:cubicBezTo>
                  <a:pt x="1333122" y="605538"/>
                  <a:pt x="1328428" y="610232"/>
                  <a:pt x="1326081" y="614926"/>
                </a:cubicBezTo>
                <a:cubicBezTo>
                  <a:pt x="1319040" y="621967"/>
                  <a:pt x="1314346" y="629008"/>
                  <a:pt x="1309652" y="636050"/>
                </a:cubicBezTo>
                <a:cubicBezTo>
                  <a:pt x="1304958" y="640744"/>
                  <a:pt x="1300264" y="647785"/>
                  <a:pt x="1295570" y="652479"/>
                </a:cubicBezTo>
                <a:cubicBezTo>
                  <a:pt x="1290876" y="659520"/>
                  <a:pt x="1286181" y="664214"/>
                  <a:pt x="1281487" y="671255"/>
                </a:cubicBezTo>
                <a:cubicBezTo>
                  <a:pt x="1276793" y="678296"/>
                  <a:pt x="1269752" y="685338"/>
                  <a:pt x="1265058" y="690032"/>
                </a:cubicBezTo>
                <a:cubicBezTo>
                  <a:pt x="1262711" y="694726"/>
                  <a:pt x="1258017" y="697073"/>
                  <a:pt x="1255670" y="701767"/>
                </a:cubicBezTo>
                <a:cubicBezTo>
                  <a:pt x="1232199" y="732279"/>
                  <a:pt x="1206382" y="765137"/>
                  <a:pt x="1182911" y="797996"/>
                </a:cubicBezTo>
                <a:cubicBezTo>
                  <a:pt x="1180564" y="795649"/>
                  <a:pt x="1175870" y="793302"/>
                  <a:pt x="1171176" y="793302"/>
                </a:cubicBezTo>
                <a:cubicBezTo>
                  <a:pt x="1161788" y="793302"/>
                  <a:pt x="1154747" y="797996"/>
                  <a:pt x="1152400" y="807384"/>
                </a:cubicBezTo>
                <a:cubicBezTo>
                  <a:pt x="1150053" y="807384"/>
                  <a:pt x="1145359" y="805037"/>
                  <a:pt x="1143012" y="805037"/>
                </a:cubicBezTo>
                <a:cubicBezTo>
                  <a:pt x="1140665" y="805037"/>
                  <a:pt x="1135971" y="802690"/>
                  <a:pt x="1133623" y="802690"/>
                </a:cubicBezTo>
                <a:cubicBezTo>
                  <a:pt x="1128929" y="800343"/>
                  <a:pt x="1121888" y="800343"/>
                  <a:pt x="1117194" y="797996"/>
                </a:cubicBezTo>
                <a:cubicBezTo>
                  <a:pt x="1114847" y="797996"/>
                  <a:pt x="1110153" y="795649"/>
                  <a:pt x="1107806" y="795649"/>
                </a:cubicBezTo>
                <a:cubicBezTo>
                  <a:pt x="1119541" y="776872"/>
                  <a:pt x="1131276" y="758096"/>
                  <a:pt x="1140665" y="741667"/>
                </a:cubicBezTo>
                <a:cubicBezTo>
                  <a:pt x="1143012" y="734626"/>
                  <a:pt x="1150053" y="722890"/>
                  <a:pt x="1157094" y="713502"/>
                </a:cubicBezTo>
                <a:close/>
                <a:moveTo>
                  <a:pt x="1633544" y="323892"/>
                </a:moveTo>
                <a:cubicBezTo>
                  <a:pt x="1640586" y="314504"/>
                  <a:pt x="1649974" y="305116"/>
                  <a:pt x="1657015" y="295728"/>
                </a:cubicBezTo>
                <a:cubicBezTo>
                  <a:pt x="1657015" y="295728"/>
                  <a:pt x="1657015" y="295728"/>
                  <a:pt x="1657015" y="295728"/>
                </a:cubicBezTo>
                <a:cubicBezTo>
                  <a:pt x="1659362" y="298075"/>
                  <a:pt x="1664056" y="300422"/>
                  <a:pt x="1668750" y="300422"/>
                </a:cubicBezTo>
                <a:cubicBezTo>
                  <a:pt x="1678138" y="300422"/>
                  <a:pt x="1685179" y="295728"/>
                  <a:pt x="1687526" y="286340"/>
                </a:cubicBezTo>
                <a:cubicBezTo>
                  <a:pt x="1692220" y="288687"/>
                  <a:pt x="1696915" y="288687"/>
                  <a:pt x="1699262" y="291034"/>
                </a:cubicBezTo>
                <a:cubicBezTo>
                  <a:pt x="1701609" y="291034"/>
                  <a:pt x="1703956" y="293381"/>
                  <a:pt x="1703956" y="293381"/>
                </a:cubicBezTo>
                <a:cubicBezTo>
                  <a:pt x="1713344" y="295728"/>
                  <a:pt x="1720385" y="300422"/>
                  <a:pt x="1729773" y="302769"/>
                </a:cubicBezTo>
                <a:cubicBezTo>
                  <a:pt x="1732120" y="302769"/>
                  <a:pt x="1734467" y="305116"/>
                  <a:pt x="1736814" y="305116"/>
                </a:cubicBezTo>
                <a:cubicBezTo>
                  <a:pt x="1743856" y="307463"/>
                  <a:pt x="1753244" y="312157"/>
                  <a:pt x="1760285" y="314504"/>
                </a:cubicBezTo>
                <a:cubicBezTo>
                  <a:pt x="1762632" y="316851"/>
                  <a:pt x="1767326" y="316851"/>
                  <a:pt x="1769673" y="319198"/>
                </a:cubicBezTo>
                <a:cubicBezTo>
                  <a:pt x="1776714" y="321545"/>
                  <a:pt x="1783755" y="326239"/>
                  <a:pt x="1790797" y="328586"/>
                </a:cubicBezTo>
                <a:cubicBezTo>
                  <a:pt x="1802532" y="333281"/>
                  <a:pt x="1811920" y="340322"/>
                  <a:pt x="1823655" y="345016"/>
                </a:cubicBezTo>
                <a:cubicBezTo>
                  <a:pt x="1823655" y="345016"/>
                  <a:pt x="1823655" y="345016"/>
                  <a:pt x="1826002" y="345016"/>
                </a:cubicBezTo>
                <a:cubicBezTo>
                  <a:pt x="1835390" y="349710"/>
                  <a:pt x="1847125" y="356751"/>
                  <a:pt x="1856514" y="363792"/>
                </a:cubicBezTo>
                <a:cubicBezTo>
                  <a:pt x="1858861" y="366139"/>
                  <a:pt x="1861208" y="366139"/>
                  <a:pt x="1863555" y="368486"/>
                </a:cubicBezTo>
                <a:cubicBezTo>
                  <a:pt x="1872943" y="373180"/>
                  <a:pt x="1879984" y="377874"/>
                  <a:pt x="1889372" y="384916"/>
                </a:cubicBezTo>
                <a:cubicBezTo>
                  <a:pt x="1891719" y="387263"/>
                  <a:pt x="1894066" y="389610"/>
                  <a:pt x="1898761" y="391957"/>
                </a:cubicBezTo>
                <a:cubicBezTo>
                  <a:pt x="1901108" y="391957"/>
                  <a:pt x="1901108" y="394304"/>
                  <a:pt x="1903455" y="394304"/>
                </a:cubicBezTo>
                <a:cubicBezTo>
                  <a:pt x="1901108" y="394304"/>
                  <a:pt x="1898761" y="394304"/>
                  <a:pt x="1896414" y="394304"/>
                </a:cubicBezTo>
                <a:cubicBezTo>
                  <a:pt x="1887025" y="394304"/>
                  <a:pt x="1875290" y="396651"/>
                  <a:pt x="1865902" y="396651"/>
                </a:cubicBezTo>
                <a:cubicBezTo>
                  <a:pt x="1858861" y="396651"/>
                  <a:pt x="1849473" y="398998"/>
                  <a:pt x="1842431" y="398998"/>
                </a:cubicBezTo>
                <a:cubicBezTo>
                  <a:pt x="1833043" y="398998"/>
                  <a:pt x="1823655" y="401345"/>
                  <a:pt x="1814267" y="401345"/>
                </a:cubicBezTo>
                <a:cubicBezTo>
                  <a:pt x="1807226" y="401345"/>
                  <a:pt x="1797838" y="403692"/>
                  <a:pt x="1790797" y="403692"/>
                </a:cubicBezTo>
                <a:cubicBezTo>
                  <a:pt x="1781408" y="403692"/>
                  <a:pt x="1772020" y="406039"/>
                  <a:pt x="1762632" y="406039"/>
                </a:cubicBezTo>
                <a:cubicBezTo>
                  <a:pt x="1755591" y="406039"/>
                  <a:pt x="1746203" y="408386"/>
                  <a:pt x="1739161" y="408386"/>
                </a:cubicBezTo>
                <a:cubicBezTo>
                  <a:pt x="1729773" y="410733"/>
                  <a:pt x="1720385" y="410733"/>
                  <a:pt x="1710997" y="413080"/>
                </a:cubicBezTo>
                <a:cubicBezTo>
                  <a:pt x="1703956" y="415427"/>
                  <a:pt x="1694567" y="415427"/>
                  <a:pt x="1687526" y="417774"/>
                </a:cubicBezTo>
                <a:cubicBezTo>
                  <a:pt x="1678138" y="420121"/>
                  <a:pt x="1668750" y="420121"/>
                  <a:pt x="1659362" y="422468"/>
                </a:cubicBezTo>
                <a:cubicBezTo>
                  <a:pt x="1652321" y="424815"/>
                  <a:pt x="1642933" y="424815"/>
                  <a:pt x="1635891" y="427162"/>
                </a:cubicBezTo>
                <a:cubicBezTo>
                  <a:pt x="1626503" y="429510"/>
                  <a:pt x="1617115" y="429510"/>
                  <a:pt x="1610074" y="431857"/>
                </a:cubicBezTo>
                <a:cubicBezTo>
                  <a:pt x="1603033" y="434204"/>
                  <a:pt x="1593645" y="434204"/>
                  <a:pt x="1586603" y="436551"/>
                </a:cubicBezTo>
                <a:cubicBezTo>
                  <a:pt x="1577215" y="438898"/>
                  <a:pt x="1570174" y="441245"/>
                  <a:pt x="1560786" y="441245"/>
                </a:cubicBezTo>
                <a:cubicBezTo>
                  <a:pt x="1553745" y="443592"/>
                  <a:pt x="1546704" y="443592"/>
                  <a:pt x="1539662" y="445939"/>
                </a:cubicBezTo>
                <a:cubicBezTo>
                  <a:pt x="1567827" y="403692"/>
                  <a:pt x="1593645" y="363792"/>
                  <a:pt x="1621809" y="326239"/>
                </a:cubicBezTo>
                <a:cubicBezTo>
                  <a:pt x="1631197" y="330934"/>
                  <a:pt x="1631197" y="326239"/>
                  <a:pt x="1633544" y="323892"/>
                </a:cubicBezTo>
                <a:close/>
                <a:moveTo>
                  <a:pt x="1924578" y="396651"/>
                </a:moveTo>
                <a:cubicBezTo>
                  <a:pt x="1955090" y="394304"/>
                  <a:pt x="1985601" y="394304"/>
                  <a:pt x="2016113" y="391957"/>
                </a:cubicBezTo>
                <a:cubicBezTo>
                  <a:pt x="2039583" y="391957"/>
                  <a:pt x="2063054" y="391957"/>
                  <a:pt x="2086524" y="391957"/>
                </a:cubicBezTo>
                <a:cubicBezTo>
                  <a:pt x="2117036" y="391957"/>
                  <a:pt x="2149895" y="391957"/>
                  <a:pt x="2180406" y="394304"/>
                </a:cubicBezTo>
                <a:cubicBezTo>
                  <a:pt x="2192141" y="394304"/>
                  <a:pt x="2201530" y="396651"/>
                  <a:pt x="2213265" y="396651"/>
                </a:cubicBezTo>
                <a:cubicBezTo>
                  <a:pt x="2234388" y="396651"/>
                  <a:pt x="2255512" y="398998"/>
                  <a:pt x="2274288" y="398998"/>
                </a:cubicBezTo>
                <a:cubicBezTo>
                  <a:pt x="2283676" y="398998"/>
                  <a:pt x="2295412" y="401345"/>
                  <a:pt x="2304800" y="401345"/>
                </a:cubicBezTo>
                <a:cubicBezTo>
                  <a:pt x="2304800" y="403692"/>
                  <a:pt x="2304800" y="403692"/>
                  <a:pt x="2302453" y="406039"/>
                </a:cubicBezTo>
                <a:cubicBezTo>
                  <a:pt x="2297759" y="415427"/>
                  <a:pt x="2295412" y="424815"/>
                  <a:pt x="2290717" y="434204"/>
                </a:cubicBezTo>
                <a:cubicBezTo>
                  <a:pt x="2286023" y="443592"/>
                  <a:pt x="2283676" y="455327"/>
                  <a:pt x="2278982" y="464715"/>
                </a:cubicBezTo>
                <a:cubicBezTo>
                  <a:pt x="2269594" y="467062"/>
                  <a:pt x="2257859" y="469409"/>
                  <a:pt x="2248471" y="474103"/>
                </a:cubicBezTo>
                <a:cubicBezTo>
                  <a:pt x="2229694" y="478797"/>
                  <a:pt x="2210918" y="485839"/>
                  <a:pt x="2192141" y="492880"/>
                </a:cubicBezTo>
                <a:cubicBezTo>
                  <a:pt x="2175712" y="497574"/>
                  <a:pt x="2159283" y="502268"/>
                  <a:pt x="2142854" y="509309"/>
                </a:cubicBezTo>
                <a:cubicBezTo>
                  <a:pt x="2124077" y="516350"/>
                  <a:pt x="2105301" y="523391"/>
                  <a:pt x="2086524" y="528085"/>
                </a:cubicBezTo>
                <a:cubicBezTo>
                  <a:pt x="2084177" y="528085"/>
                  <a:pt x="2084177" y="528085"/>
                  <a:pt x="2081830" y="530433"/>
                </a:cubicBezTo>
                <a:cubicBezTo>
                  <a:pt x="2065401" y="516350"/>
                  <a:pt x="2051319" y="502268"/>
                  <a:pt x="2034889" y="490533"/>
                </a:cubicBezTo>
                <a:cubicBezTo>
                  <a:pt x="2034889" y="490533"/>
                  <a:pt x="2032542" y="488186"/>
                  <a:pt x="2032542" y="488186"/>
                </a:cubicBezTo>
                <a:cubicBezTo>
                  <a:pt x="2023154" y="478797"/>
                  <a:pt x="2011419" y="471756"/>
                  <a:pt x="2002031" y="462368"/>
                </a:cubicBezTo>
                <a:cubicBezTo>
                  <a:pt x="1999684" y="460021"/>
                  <a:pt x="1997336" y="460021"/>
                  <a:pt x="1994989" y="457674"/>
                </a:cubicBezTo>
                <a:cubicBezTo>
                  <a:pt x="1985601" y="450633"/>
                  <a:pt x="1976213" y="443592"/>
                  <a:pt x="1966825" y="436551"/>
                </a:cubicBezTo>
                <a:cubicBezTo>
                  <a:pt x="1964478" y="434204"/>
                  <a:pt x="1962131" y="431857"/>
                  <a:pt x="1959784" y="429510"/>
                </a:cubicBezTo>
                <a:cubicBezTo>
                  <a:pt x="1950396" y="422468"/>
                  <a:pt x="1943355" y="417774"/>
                  <a:pt x="1933966" y="410733"/>
                </a:cubicBezTo>
                <a:cubicBezTo>
                  <a:pt x="1931619" y="408386"/>
                  <a:pt x="1926925" y="406039"/>
                  <a:pt x="1924578" y="403692"/>
                </a:cubicBezTo>
                <a:cubicBezTo>
                  <a:pt x="1922231" y="401345"/>
                  <a:pt x="1919884" y="401345"/>
                  <a:pt x="1917537" y="398998"/>
                </a:cubicBezTo>
                <a:cubicBezTo>
                  <a:pt x="1919884" y="398998"/>
                  <a:pt x="1922231" y="398998"/>
                  <a:pt x="1924578" y="398998"/>
                </a:cubicBezTo>
                <a:cubicBezTo>
                  <a:pt x="1924578" y="396651"/>
                  <a:pt x="1924578" y="396651"/>
                  <a:pt x="1924578" y="396651"/>
                </a:cubicBezTo>
                <a:close/>
                <a:moveTo>
                  <a:pt x="2314188" y="384916"/>
                </a:moveTo>
                <a:cubicBezTo>
                  <a:pt x="2330617" y="345016"/>
                  <a:pt x="2349394" y="307463"/>
                  <a:pt x="2365823" y="274604"/>
                </a:cubicBezTo>
                <a:cubicBezTo>
                  <a:pt x="2368170" y="274604"/>
                  <a:pt x="2370517" y="274604"/>
                  <a:pt x="2370517" y="276951"/>
                </a:cubicBezTo>
                <a:cubicBezTo>
                  <a:pt x="2372864" y="281646"/>
                  <a:pt x="2375211" y="283993"/>
                  <a:pt x="2379905" y="288687"/>
                </a:cubicBezTo>
                <a:cubicBezTo>
                  <a:pt x="2382252" y="293381"/>
                  <a:pt x="2386946" y="298075"/>
                  <a:pt x="2389293" y="302769"/>
                </a:cubicBezTo>
                <a:cubicBezTo>
                  <a:pt x="2393987" y="307463"/>
                  <a:pt x="2396334" y="314504"/>
                  <a:pt x="2401029" y="319198"/>
                </a:cubicBezTo>
                <a:cubicBezTo>
                  <a:pt x="2403376" y="323892"/>
                  <a:pt x="2405723" y="326239"/>
                  <a:pt x="2408070" y="330934"/>
                </a:cubicBezTo>
                <a:cubicBezTo>
                  <a:pt x="2412764" y="337975"/>
                  <a:pt x="2417458" y="345016"/>
                  <a:pt x="2422152" y="349710"/>
                </a:cubicBezTo>
                <a:cubicBezTo>
                  <a:pt x="2424499" y="354404"/>
                  <a:pt x="2426846" y="356751"/>
                  <a:pt x="2429193" y="361445"/>
                </a:cubicBezTo>
                <a:cubicBezTo>
                  <a:pt x="2433887" y="368486"/>
                  <a:pt x="2438581" y="375527"/>
                  <a:pt x="2443275" y="384916"/>
                </a:cubicBezTo>
                <a:cubicBezTo>
                  <a:pt x="2445622" y="387263"/>
                  <a:pt x="2447970" y="391957"/>
                  <a:pt x="2450317" y="394304"/>
                </a:cubicBezTo>
                <a:cubicBezTo>
                  <a:pt x="2452664" y="396651"/>
                  <a:pt x="2452664" y="398998"/>
                  <a:pt x="2455011" y="403692"/>
                </a:cubicBezTo>
                <a:cubicBezTo>
                  <a:pt x="2450317" y="406039"/>
                  <a:pt x="2447970" y="410733"/>
                  <a:pt x="2445622" y="417774"/>
                </a:cubicBezTo>
                <a:cubicBezTo>
                  <a:pt x="2440928" y="417774"/>
                  <a:pt x="2433887" y="415427"/>
                  <a:pt x="2429193" y="415427"/>
                </a:cubicBezTo>
                <a:cubicBezTo>
                  <a:pt x="2410417" y="413080"/>
                  <a:pt x="2389293" y="410733"/>
                  <a:pt x="2370517" y="408386"/>
                </a:cubicBezTo>
                <a:cubicBezTo>
                  <a:pt x="2356435" y="406039"/>
                  <a:pt x="2340005" y="406039"/>
                  <a:pt x="2325923" y="403692"/>
                </a:cubicBezTo>
                <a:cubicBezTo>
                  <a:pt x="2318882" y="403692"/>
                  <a:pt x="2314188" y="403692"/>
                  <a:pt x="2307147" y="401345"/>
                </a:cubicBezTo>
                <a:cubicBezTo>
                  <a:pt x="2307147" y="401345"/>
                  <a:pt x="2307147" y="401345"/>
                  <a:pt x="2307147" y="401345"/>
                </a:cubicBezTo>
                <a:cubicBezTo>
                  <a:pt x="2309494" y="394304"/>
                  <a:pt x="2311841" y="389610"/>
                  <a:pt x="2314188" y="384916"/>
                </a:cubicBezTo>
                <a:close/>
                <a:moveTo>
                  <a:pt x="2579404" y="241746"/>
                </a:moveTo>
                <a:cubicBezTo>
                  <a:pt x="2581751" y="241746"/>
                  <a:pt x="2581751" y="241746"/>
                  <a:pt x="2579404" y="241746"/>
                </a:cubicBezTo>
                <a:cubicBezTo>
                  <a:pt x="2605222" y="241746"/>
                  <a:pt x="2626345" y="241746"/>
                  <a:pt x="2649816" y="241746"/>
                </a:cubicBezTo>
                <a:cubicBezTo>
                  <a:pt x="2659204" y="241746"/>
                  <a:pt x="2668592" y="241746"/>
                  <a:pt x="2677980" y="241746"/>
                </a:cubicBezTo>
                <a:cubicBezTo>
                  <a:pt x="2677980" y="244093"/>
                  <a:pt x="2677980" y="246440"/>
                  <a:pt x="2680327" y="251134"/>
                </a:cubicBezTo>
                <a:cubicBezTo>
                  <a:pt x="2675633" y="253481"/>
                  <a:pt x="2670939" y="255828"/>
                  <a:pt x="2666245" y="258175"/>
                </a:cubicBezTo>
                <a:cubicBezTo>
                  <a:pt x="2661551" y="260522"/>
                  <a:pt x="2656857" y="262869"/>
                  <a:pt x="2654510" y="265216"/>
                </a:cubicBezTo>
                <a:cubicBezTo>
                  <a:pt x="2649816" y="267563"/>
                  <a:pt x="2642774" y="272257"/>
                  <a:pt x="2638080" y="274604"/>
                </a:cubicBezTo>
                <a:cubicBezTo>
                  <a:pt x="2633386" y="276951"/>
                  <a:pt x="2628692" y="279299"/>
                  <a:pt x="2626345" y="281646"/>
                </a:cubicBezTo>
                <a:cubicBezTo>
                  <a:pt x="2619304" y="286340"/>
                  <a:pt x="2614610" y="288687"/>
                  <a:pt x="2607569" y="293381"/>
                </a:cubicBezTo>
                <a:cubicBezTo>
                  <a:pt x="2602875" y="295728"/>
                  <a:pt x="2600528" y="298075"/>
                  <a:pt x="2595833" y="300422"/>
                </a:cubicBezTo>
                <a:cubicBezTo>
                  <a:pt x="2588792" y="305116"/>
                  <a:pt x="2584098" y="307463"/>
                  <a:pt x="2577057" y="312157"/>
                </a:cubicBezTo>
                <a:cubicBezTo>
                  <a:pt x="2572363" y="314504"/>
                  <a:pt x="2570016" y="316851"/>
                  <a:pt x="2565322" y="321545"/>
                </a:cubicBezTo>
                <a:cubicBezTo>
                  <a:pt x="2558281" y="326239"/>
                  <a:pt x="2553587" y="330934"/>
                  <a:pt x="2546545" y="335628"/>
                </a:cubicBezTo>
                <a:cubicBezTo>
                  <a:pt x="2541851" y="337975"/>
                  <a:pt x="2539504" y="340322"/>
                  <a:pt x="2534810" y="345016"/>
                </a:cubicBezTo>
                <a:cubicBezTo>
                  <a:pt x="2527769" y="349710"/>
                  <a:pt x="2523075" y="354404"/>
                  <a:pt x="2516034" y="359098"/>
                </a:cubicBezTo>
                <a:cubicBezTo>
                  <a:pt x="2513687" y="361445"/>
                  <a:pt x="2511340" y="363792"/>
                  <a:pt x="2506646" y="366139"/>
                </a:cubicBezTo>
                <a:cubicBezTo>
                  <a:pt x="2499605" y="370833"/>
                  <a:pt x="2492563" y="377874"/>
                  <a:pt x="2485522" y="382569"/>
                </a:cubicBezTo>
                <a:cubicBezTo>
                  <a:pt x="2485522" y="382569"/>
                  <a:pt x="2485522" y="382569"/>
                  <a:pt x="2483175" y="384916"/>
                </a:cubicBezTo>
                <a:cubicBezTo>
                  <a:pt x="2478481" y="389610"/>
                  <a:pt x="2471440" y="394304"/>
                  <a:pt x="2466746" y="398998"/>
                </a:cubicBezTo>
                <a:cubicBezTo>
                  <a:pt x="2466746" y="398998"/>
                  <a:pt x="2464399" y="398998"/>
                  <a:pt x="2464399" y="398998"/>
                </a:cubicBezTo>
                <a:cubicBezTo>
                  <a:pt x="2464399" y="398998"/>
                  <a:pt x="2462052" y="398998"/>
                  <a:pt x="2462052" y="398998"/>
                </a:cubicBezTo>
                <a:cubicBezTo>
                  <a:pt x="2455011" y="352057"/>
                  <a:pt x="2445622" y="307463"/>
                  <a:pt x="2438581" y="265216"/>
                </a:cubicBezTo>
                <a:cubicBezTo>
                  <a:pt x="2438581" y="265216"/>
                  <a:pt x="2438581" y="265216"/>
                  <a:pt x="2438581" y="262869"/>
                </a:cubicBezTo>
                <a:cubicBezTo>
                  <a:pt x="2438581" y="258175"/>
                  <a:pt x="2436234" y="253481"/>
                  <a:pt x="2436234" y="248787"/>
                </a:cubicBezTo>
                <a:cubicBezTo>
                  <a:pt x="2438581" y="248787"/>
                  <a:pt x="2440928" y="248787"/>
                  <a:pt x="2443275" y="248787"/>
                </a:cubicBezTo>
                <a:cubicBezTo>
                  <a:pt x="2490216" y="246440"/>
                  <a:pt x="2534810" y="244093"/>
                  <a:pt x="2579404" y="241746"/>
                </a:cubicBezTo>
                <a:close/>
                <a:moveTo>
                  <a:pt x="2530116" y="408386"/>
                </a:moveTo>
                <a:cubicBezTo>
                  <a:pt x="2544198" y="406039"/>
                  <a:pt x="2555934" y="403692"/>
                  <a:pt x="2570016" y="401345"/>
                </a:cubicBezTo>
                <a:cubicBezTo>
                  <a:pt x="2577057" y="401345"/>
                  <a:pt x="2584098" y="398998"/>
                  <a:pt x="2591139" y="398998"/>
                </a:cubicBezTo>
                <a:cubicBezTo>
                  <a:pt x="2605222" y="396651"/>
                  <a:pt x="2616957" y="394304"/>
                  <a:pt x="2631039" y="394304"/>
                </a:cubicBezTo>
                <a:cubicBezTo>
                  <a:pt x="2638080" y="394304"/>
                  <a:pt x="2645121" y="391957"/>
                  <a:pt x="2652163" y="391957"/>
                </a:cubicBezTo>
                <a:cubicBezTo>
                  <a:pt x="2666245" y="389610"/>
                  <a:pt x="2680327" y="389610"/>
                  <a:pt x="2692062" y="387263"/>
                </a:cubicBezTo>
                <a:cubicBezTo>
                  <a:pt x="2699103" y="387263"/>
                  <a:pt x="2706145" y="384916"/>
                  <a:pt x="2710839" y="384916"/>
                </a:cubicBezTo>
                <a:cubicBezTo>
                  <a:pt x="2724921" y="382569"/>
                  <a:pt x="2739003" y="382569"/>
                  <a:pt x="2753086" y="380222"/>
                </a:cubicBezTo>
                <a:cubicBezTo>
                  <a:pt x="2760127" y="380222"/>
                  <a:pt x="2764821" y="380222"/>
                  <a:pt x="2771862" y="377874"/>
                </a:cubicBezTo>
                <a:cubicBezTo>
                  <a:pt x="2785944" y="377874"/>
                  <a:pt x="2800027" y="375527"/>
                  <a:pt x="2814109" y="375527"/>
                </a:cubicBezTo>
                <a:cubicBezTo>
                  <a:pt x="2821150" y="375527"/>
                  <a:pt x="2825844" y="375527"/>
                  <a:pt x="2832885" y="375527"/>
                </a:cubicBezTo>
                <a:cubicBezTo>
                  <a:pt x="2846967" y="375527"/>
                  <a:pt x="2861050" y="375527"/>
                  <a:pt x="2875132" y="373180"/>
                </a:cubicBezTo>
                <a:cubicBezTo>
                  <a:pt x="2879826" y="373180"/>
                  <a:pt x="2886867" y="373180"/>
                  <a:pt x="2891561" y="373180"/>
                </a:cubicBezTo>
                <a:cubicBezTo>
                  <a:pt x="2910338" y="373180"/>
                  <a:pt x="2929114" y="373180"/>
                  <a:pt x="2947890" y="373180"/>
                </a:cubicBezTo>
                <a:cubicBezTo>
                  <a:pt x="2952585" y="375527"/>
                  <a:pt x="2959626" y="380222"/>
                  <a:pt x="2964320" y="382569"/>
                </a:cubicBezTo>
                <a:cubicBezTo>
                  <a:pt x="2961973" y="384916"/>
                  <a:pt x="2961973" y="389610"/>
                  <a:pt x="2961973" y="391957"/>
                </a:cubicBezTo>
                <a:cubicBezTo>
                  <a:pt x="2961973" y="391957"/>
                  <a:pt x="2961973" y="394304"/>
                  <a:pt x="2961973" y="394304"/>
                </a:cubicBezTo>
                <a:cubicBezTo>
                  <a:pt x="2959626" y="394304"/>
                  <a:pt x="2957279" y="394304"/>
                  <a:pt x="2952585" y="396651"/>
                </a:cubicBezTo>
                <a:cubicBezTo>
                  <a:pt x="2945543" y="396651"/>
                  <a:pt x="2940849" y="398998"/>
                  <a:pt x="2933808" y="398998"/>
                </a:cubicBezTo>
                <a:cubicBezTo>
                  <a:pt x="2924420" y="401345"/>
                  <a:pt x="2915032" y="401345"/>
                  <a:pt x="2905644" y="403692"/>
                </a:cubicBezTo>
                <a:cubicBezTo>
                  <a:pt x="2898602" y="403692"/>
                  <a:pt x="2893908" y="406039"/>
                  <a:pt x="2886867" y="406039"/>
                </a:cubicBezTo>
                <a:cubicBezTo>
                  <a:pt x="2877479" y="408386"/>
                  <a:pt x="2868091" y="410733"/>
                  <a:pt x="2856355" y="413080"/>
                </a:cubicBezTo>
                <a:cubicBezTo>
                  <a:pt x="2851661" y="413080"/>
                  <a:pt x="2844620" y="415427"/>
                  <a:pt x="2839926" y="415427"/>
                </a:cubicBezTo>
                <a:cubicBezTo>
                  <a:pt x="2830538" y="417774"/>
                  <a:pt x="2818803" y="420121"/>
                  <a:pt x="2809415" y="422468"/>
                </a:cubicBezTo>
                <a:cubicBezTo>
                  <a:pt x="2804721" y="424815"/>
                  <a:pt x="2797679" y="424815"/>
                  <a:pt x="2792985" y="427162"/>
                </a:cubicBezTo>
                <a:cubicBezTo>
                  <a:pt x="2781250" y="429510"/>
                  <a:pt x="2769515" y="431857"/>
                  <a:pt x="2757780" y="436551"/>
                </a:cubicBezTo>
                <a:cubicBezTo>
                  <a:pt x="2753086" y="436551"/>
                  <a:pt x="2748391" y="438898"/>
                  <a:pt x="2746044" y="438898"/>
                </a:cubicBezTo>
                <a:cubicBezTo>
                  <a:pt x="2731962" y="443592"/>
                  <a:pt x="2717880" y="445939"/>
                  <a:pt x="2703797" y="450633"/>
                </a:cubicBezTo>
                <a:cubicBezTo>
                  <a:pt x="2701450" y="450633"/>
                  <a:pt x="2701450" y="450633"/>
                  <a:pt x="2699103" y="452980"/>
                </a:cubicBezTo>
                <a:cubicBezTo>
                  <a:pt x="2689715" y="455327"/>
                  <a:pt x="2677980" y="460021"/>
                  <a:pt x="2668592" y="462368"/>
                </a:cubicBezTo>
                <a:cubicBezTo>
                  <a:pt x="2663898" y="460021"/>
                  <a:pt x="2656857" y="460021"/>
                  <a:pt x="2652163" y="457674"/>
                </a:cubicBezTo>
                <a:cubicBezTo>
                  <a:pt x="2642774" y="455327"/>
                  <a:pt x="2635733" y="452980"/>
                  <a:pt x="2626345" y="450633"/>
                </a:cubicBezTo>
                <a:cubicBezTo>
                  <a:pt x="2614610" y="448286"/>
                  <a:pt x="2602875" y="445939"/>
                  <a:pt x="2591139" y="441245"/>
                </a:cubicBezTo>
                <a:cubicBezTo>
                  <a:pt x="2581751" y="438898"/>
                  <a:pt x="2574710" y="436551"/>
                  <a:pt x="2565322" y="436551"/>
                </a:cubicBezTo>
                <a:cubicBezTo>
                  <a:pt x="2553587" y="434204"/>
                  <a:pt x="2541851" y="431857"/>
                  <a:pt x="2530116" y="429510"/>
                </a:cubicBezTo>
                <a:cubicBezTo>
                  <a:pt x="2523075" y="427162"/>
                  <a:pt x="2513687" y="427162"/>
                  <a:pt x="2506646" y="424815"/>
                </a:cubicBezTo>
                <a:cubicBezTo>
                  <a:pt x="2499605" y="422468"/>
                  <a:pt x="2494910" y="422468"/>
                  <a:pt x="2487869" y="420121"/>
                </a:cubicBezTo>
                <a:cubicBezTo>
                  <a:pt x="2487869" y="420121"/>
                  <a:pt x="2487869" y="417774"/>
                  <a:pt x="2487869" y="417774"/>
                </a:cubicBezTo>
                <a:cubicBezTo>
                  <a:pt x="2487869" y="417774"/>
                  <a:pt x="2487869" y="415427"/>
                  <a:pt x="2487869" y="415427"/>
                </a:cubicBezTo>
                <a:cubicBezTo>
                  <a:pt x="2494910" y="415427"/>
                  <a:pt x="2499605" y="413080"/>
                  <a:pt x="2506646" y="413080"/>
                </a:cubicBezTo>
                <a:cubicBezTo>
                  <a:pt x="2513687" y="410733"/>
                  <a:pt x="2520728" y="410733"/>
                  <a:pt x="2530116" y="408386"/>
                </a:cubicBezTo>
                <a:close/>
                <a:moveTo>
                  <a:pt x="3079325" y="403692"/>
                </a:moveTo>
                <a:cubicBezTo>
                  <a:pt x="3095754" y="406039"/>
                  <a:pt x="3112184" y="408386"/>
                  <a:pt x="3128613" y="410733"/>
                </a:cubicBezTo>
                <a:cubicBezTo>
                  <a:pt x="3142695" y="413080"/>
                  <a:pt x="3159125" y="415427"/>
                  <a:pt x="3173207" y="417774"/>
                </a:cubicBezTo>
                <a:cubicBezTo>
                  <a:pt x="3191983" y="420121"/>
                  <a:pt x="3208412" y="424815"/>
                  <a:pt x="3227189" y="427162"/>
                </a:cubicBezTo>
                <a:cubicBezTo>
                  <a:pt x="3241271" y="429510"/>
                  <a:pt x="3255353" y="431857"/>
                  <a:pt x="3267089" y="434204"/>
                </a:cubicBezTo>
                <a:cubicBezTo>
                  <a:pt x="3288212" y="438898"/>
                  <a:pt x="3309336" y="443592"/>
                  <a:pt x="3330459" y="448286"/>
                </a:cubicBezTo>
                <a:cubicBezTo>
                  <a:pt x="3339847" y="450633"/>
                  <a:pt x="3349235" y="452980"/>
                  <a:pt x="3360970" y="455327"/>
                </a:cubicBezTo>
                <a:cubicBezTo>
                  <a:pt x="3382094" y="460021"/>
                  <a:pt x="3405565" y="467062"/>
                  <a:pt x="3426688" y="474103"/>
                </a:cubicBezTo>
                <a:cubicBezTo>
                  <a:pt x="3431382" y="544515"/>
                  <a:pt x="3436076" y="624314"/>
                  <a:pt x="3438423" y="718196"/>
                </a:cubicBezTo>
                <a:cubicBezTo>
                  <a:pt x="3438423" y="718196"/>
                  <a:pt x="3438423" y="720543"/>
                  <a:pt x="3438423" y="720543"/>
                </a:cubicBezTo>
                <a:cubicBezTo>
                  <a:pt x="3438423" y="729931"/>
                  <a:pt x="3438423" y="739320"/>
                  <a:pt x="3438423" y="748708"/>
                </a:cubicBezTo>
                <a:cubicBezTo>
                  <a:pt x="3431382" y="748708"/>
                  <a:pt x="3426688" y="753402"/>
                  <a:pt x="3421994" y="758096"/>
                </a:cubicBezTo>
                <a:cubicBezTo>
                  <a:pt x="3419647" y="755749"/>
                  <a:pt x="3417300" y="755749"/>
                  <a:pt x="3412605" y="753402"/>
                </a:cubicBezTo>
                <a:cubicBezTo>
                  <a:pt x="3400870" y="746361"/>
                  <a:pt x="3389135" y="741667"/>
                  <a:pt x="3377400" y="734626"/>
                </a:cubicBezTo>
                <a:cubicBezTo>
                  <a:pt x="3370359" y="729931"/>
                  <a:pt x="3360970" y="725237"/>
                  <a:pt x="3353929" y="722890"/>
                </a:cubicBezTo>
                <a:cubicBezTo>
                  <a:pt x="3342194" y="715849"/>
                  <a:pt x="3330459" y="711155"/>
                  <a:pt x="3318724" y="704114"/>
                </a:cubicBezTo>
                <a:cubicBezTo>
                  <a:pt x="3311683" y="701767"/>
                  <a:pt x="3306988" y="697073"/>
                  <a:pt x="3299947" y="694726"/>
                </a:cubicBezTo>
                <a:cubicBezTo>
                  <a:pt x="3255353" y="673602"/>
                  <a:pt x="3208412" y="652479"/>
                  <a:pt x="3163819" y="631355"/>
                </a:cubicBezTo>
                <a:cubicBezTo>
                  <a:pt x="3154430" y="626661"/>
                  <a:pt x="3147389" y="624314"/>
                  <a:pt x="3138001" y="619620"/>
                </a:cubicBezTo>
                <a:cubicBezTo>
                  <a:pt x="3126266" y="614926"/>
                  <a:pt x="3116878" y="610232"/>
                  <a:pt x="3105143" y="605538"/>
                </a:cubicBezTo>
                <a:cubicBezTo>
                  <a:pt x="3102795" y="603191"/>
                  <a:pt x="3098101" y="603191"/>
                  <a:pt x="3095754" y="600844"/>
                </a:cubicBezTo>
                <a:cubicBezTo>
                  <a:pt x="3095754" y="598497"/>
                  <a:pt x="3093407" y="596150"/>
                  <a:pt x="3093407" y="596150"/>
                </a:cubicBezTo>
                <a:cubicBezTo>
                  <a:pt x="3091060" y="589109"/>
                  <a:pt x="3086366" y="584415"/>
                  <a:pt x="3084019" y="577373"/>
                </a:cubicBezTo>
                <a:cubicBezTo>
                  <a:pt x="3079325" y="565638"/>
                  <a:pt x="3072284" y="553903"/>
                  <a:pt x="3067590" y="542168"/>
                </a:cubicBezTo>
                <a:cubicBezTo>
                  <a:pt x="3062896" y="535127"/>
                  <a:pt x="3058202" y="525738"/>
                  <a:pt x="3055854" y="518697"/>
                </a:cubicBezTo>
                <a:cubicBezTo>
                  <a:pt x="3051160" y="509309"/>
                  <a:pt x="3046466" y="499921"/>
                  <a:pt x="3041772" y="490533"/>
                </a:cubicBezTo>
                <a:cubicBezTo>
                  <a:pt x="3037078" y="481145"/>
                  <a:pt x="3032384" y="471756"/>
                  <a:pt x="3027690" y="462368"/>
                </a:cubicBezTo>
                <a:cubicBezTo>
                  <a:pt x="3022996" y="455327"/>
                  <a:pt x="3020649" y="448286"/>
                  <a:pt x="3015955" y="438898"/>
                </a:cubicBezTo>
                <a:cubicBezTo>
                  <a:pt x="3011261" y="429510"/>
                  <a:pt x="3004219" y="417774"/>
                  <a:pt x="2999525" y="408386"/>
                </a:cubicBezTo>
                <a:cubicBezTo>
                  <a:pt x="2999525" y="408386"/>
                  <a:pt x="2999525" y="406039"/>
                  <a:pt x="2997178" y="406039"/>
                </a:cubicBezTo>
                <a:cubicBezTo>
                  <a:pt x="3001872" y="403692"/>
                  <a:pt x="3006567" y="398998"/>
                  <a:pt x="3006567" y="391957"/>
                </a:cubicBezTo>
                <a:cubicBezTo>
                  <a:pt x="3015955" y="391957"/>
                  <a:pt x="3025343" y="394304"/>
                  <a:pt x="3034731" y="394304"/>
                </a:cubicBezTo>
                <a:cubicBezTo>
                  <a:pt x="3046466" y="398998"/>
                  <a:pt x="3062896" y="401345"/>
                  <a:pt x="3079325" y="403692"/>
                </a:cubicBezTo>
                <a:close/>
                <a:moveTo>
                  <a:pt x="3574552" y="558597"/>
                </a:moveTo>
                <a:cubicBezTo>
                  <a:pt x="3576899" y="556250"/>
                  <a:pt x="3576899" y="556250"/>
                  <a:pt x="3579246" y="553903"/>
                </a:cubicBezTo>
                <a:cubicBezTo>
                  <a:pt x="3581593" y="551556"/>
                  <a:pt x="3583940" y="546862"/>
                  <a:pt x="3588634" y="544515"/>
                </a:cubicBezTo>
                <a:cubicBezTo>
                  <a:pt x="3588634" y="544515"/>
                  <a:pt x="3590981" y="542168"/>
                  <a:pt x="3590981" y="542168"/>
                </a:cubicBezTo>
                <a:cubicBezTo>
                  <a:pt x="3593328" y="539821"/>
                  <a:pt x="3595675" y="537474"/>
                  <a:pt x="3595675" y="535127"/>
                </a:cubicBezTo>
                <a:cubicBezTo>
                  <a:pt x="3607410" y="539821"/>
                  <a:pt x="3616799" y="542168"/>
                  <a:pt x="3628534" y="546862"/>
                </a:cubicBezTo>
                <a:cubicBezTo>
                  <a:pt x="3635575" y="549209"/>
                  <a:pt x="3642616" y="553903"/>
                  <a:pt x="3647310" y="556250"/>
                </a:cubicBezTo>
                <a:cubicBezTo>
                  <a:pt x="3663740" y="563291"/>
                  <a:pt x="3677822" y="570332"/>
                  <a:pt x="3694251" y="577373"/>
                </a:cubicBezTo>
                <a:cubicBezTo>
                  <a:pt x="3694251" y="579720"/>
                  <a:pt x="3691904" y="582068"/>
                  <a:pt x="3691904" y="584415"/>
                </a:cubicBezTo>
                <a:cubicBezTo>
                  <a:pt x="3691904" y="591456"/>
                  <a:pt x="3696598" y="598497"/>
                  <a:pt x="3703639" y="603191"/>
                </a:cubicBezTo>
                <a:lnTo>
                  <a:pt x="3703639" y="603191"/>
                </a:lnTo>
                <a:cubicBezTo>
                  <a:pt x="3703639" y="605538"/>
                  <a:pt x="3701292" y="607885"/>
                  <a:pt x="3701292" y="610232"/>
                </a:cubicBezTo>
                <a:cubicBezTo>
                  <a:pt x="3698945" y="614926"/>
                  <a:pt x="3698945" y="617273"/>
                  <a:pt x="3696598" y="621967"/>
                </a:cubicBezTo>
                <a:cubicBezTo>
                  <a:pt x="3696598" y="624314"/>
                  <a:pt x="3694251" y="626661"/>
                  <a:pt x="3694251" y="629008"/>
                </a:cubicBezTo>
                <a:cubicBezTo>
                  <a:pt x="3691904" y="633703"/>
                  <a:pt x="3691904" y="638397"/>
                  <a:pt x="3689557" y="640744"/>
                </a:cubicBezTo>
                <a:cubicBezTo>
                  <a:pt x="3689557" y="643091"/>
                  <a:pt x="3687210" y="645438"/>
                  <a:pt x="3687210" y="647785"/>
                </a:cubicBezTo>
                <a:cubicBezTo>
                  <a:pt x="3684863" y="652479"/>
                  <a:pt x="3684863" y="657173"/>
                  <a:pt x="3682516" y="661867"/>
                </a:cubicBezTo>
                <a:cubicBezTo>
                  <a:pt x="3682516" y="664214"/>
                  <a:pt x="3680169" y="666561"/>
                  <a:pt x="3680169" y="666561"/>
                </a:cubicBezTo>
                <a:cubicBezTo>
                  <a:pt x="3677822" y="671255"/>
                  <a:pt x="3675475" y="678296"/>
                  <a:pt x="3675475" y="682991"/>
                </a:cubicBezTo>
                <a:cubicBezTo>
                  <a:pt x="3675475" y="682991"/>
                  <a:pt x="3675475" y="685338"/>
                  <a:pt x="3675475" y="687685"/>
                </a:cubicBezTo>
                <a:cubicBezTo>
                  <a:pt x="3673128" y="694726"/>
                  <a:pt x="3670781" y="699420"/>
                  <a:pt x="3668434" y="706461"/>
                </a:cubicBezTo>
                <a:cubicBezTo>
                  <a:pt x="3668434" y="706461"/>
                  <a:pt x="3668434" y="708808"/>
                  <a:pt x="3668434" y="708808"/>
                </a:cubicBezTo>
                <a:cubicBezTo>
                  <a:pt x="3659045" y="739320"/>
                  <a:pt x="3649657" y="772178"/>
                  <a:pt x="3642616" y="807384"/>
                </a:cubicBezTo>
                <a:cubicBezTo>
                  <a:pt x="3637922" y="807384"/>
                  <a:pt x="3633228" y="805037"/>
                  <a:pt x="3630881" y="805037"/>
                </a:cubicBezTo>
                <a:cubicBezTo>
                  <a:pt x="3623840" y="802690"/>
                  <a:pt x="3614452" y="800343"/>
                  <a:pt x="3607410" y="800343"/>
                </a:cubicBezTo>
                <a:cubicBezTo>
                  <a:pt x="3595675" y="797996"/>
                  <a:pt x="3583940" y="795649"/>
                  <a:pt x="3569858" y="790955"/>
                </a:cubicBezTo>
                <a:cubicBezTo>
                  <a:pt x="3565163" y="788608"/>
                  <a:pt x="3558123" y="788608"/>
                  <a:pt x="3553428" y="788608"/>
                </a:cubicBezTo>
                <a:cubicBezTo>
                  <a:pt x="3539346" y="786261"/>
                  <a:pt x="3522917" y="781566"/>
                  <a:pt x="3508834" y="779219"/>
                </a:cubicBezTo>
                <a:cubicBezTo>
                  <a:pt x="3506487" y="779219"/>
                  <a:pt x="3501793" y="779219"/>
                  <a:pt x="3499446" y="776872"/>
                </a:cubicBezTo>
                <a:cubicBezTo>
                  <a:pt x="3487711" y="774525"/>
                  <a:pt x="3475976" y="772178"/>
                  <a:pt x="3464241" y="772178"/>
                </a:cubicBezTo>
                <a:cubicBezTo>
                  <a:pt x="3464241" y="772178"/>
                  <a:pt x="3464241" y="769831"/>
                  <a:pt x="3464241" y="769831"/>
                </a:cubicBezTo>
                <a:cubicBezTo>
                  <a:pt x="3464241" y="762790"/>
                  <a:pt x="3459546" y="755749"/>
                  <a:pt x="3454852" y="753402"/>
                </a:cubicBezTo>
                <a:cubicBezTo>
                  <a:pt x="3497099" y="675949"/>
                  <a:pt x="3534652" y="614926"/>
                  <a:pt x="3572205" y="567985"/>
                </a:cubicBezTo>
                <a:cubicBezTo>
                  <a:pt x="3569858" y="563291"/>
                  <a:pt x="3572205" y="560944"/>
                  <a:pt x="3574552" y="558597"/>
                </a:cubicBezTo>
                <a:close/>
                <a:moveTo>
                  <a:pt x="3776398" y="624314"/>
                </a:moveTo>
                <a:cubicBezTo>
                  <a:pt x="3785786" y="631355"/>
                  <a:pt x="3797521" y="638397"/>
                  <a:pt x="3806909" y="645438"/>
                </a:cubicBezTo>
                <a:cubicBezTo>
                  <a:pt x="3816298" y="652479"/>
                  <a:pt x="3828033" y="659520"/>
                  <a:pt x="3837421" y="666561"/>
                </a:cubicBezTo>
                <a:cubicBezTo>
                  <a:pt x="3846809" y="673602"/>
                  <a:pt x="3856197" y="680643"/>
                  <a:pt x="3867933" y="687685"/>
                </a:cubicBezTo>
                <a:cubicBezTo>
                  <a:pt x="3877321" y="694726"/>
                  <a:pt x="3889056" y="701767"/>
                  <a:pt x="3898444" y="708808"/>
                </a:cubicBezTo>
                <a:cubicBezTo>
                  <a:pt x="3907832" y="715849"/>
                  <a:pt x="3917220" y="722890"/>
                  <a:pt x="3928956" y="729931"/>
                </a:cubicBezTo>
                <a:cubicBezTo>
                  <a:pt x="3938344" y="736973"/>
                  <a:pt x="3947732" y="744014"/>
                  <a:pt x="3957120" y="751055"/>
                </a:cubicBezTo>
                <a:cubicBezTo>
                  <a:pt x="3966509" y="758096"/>
                  <a:pt x="3975897" y="767484"/>
                  <a:pt x="3987632" y="774525"/>
                </a:cubicBezTo>
                <a:cubicBezTo>
                  <a:pt x="3997020" y="781566"/>
                  <a:pt x="4006408" y="788608"/>
                  <a:pt x="4013449" y="795649"/>
                </a:cubicBezTo>
                <a:cubicBezTo>
                  <a:pt x="4022837" y="805037"/>
                  <a:pt x="4034573" y="812078"/>
                  <a:pt x="4043961" y="821466"/>
                </a:cubicBezTo>
                <a:cubicBezTo>
                  <a:pt x="4053349" y="828507"/>
                  <a:pt x="4060390" y="835549"/>
                  <a:pt x="4069778" y="842590"/>
                </a:cubicBezTo>
                <a:cubicBezTo>
                  <a:pt x="4081514" y="851978"/>
                  <a:pt x="4093249" y="863713"/>
                  <a:pt x="4102637" y="873101"/>
                </a:cubicBezTo>
                <a:cubicBezTo>
                  <a:pt x="4109678" y="880142"/>
                  <a:pt x="4116719" y="884836"/>
                  <a:pt x="4123761" y="891878"/>
                </a:cubicBezTo>
                <a:cubicBezTo>
                  <a:pt x="4135496" y="903613"/>
                  <a:pt x="4149578" y="915348"/>
                  <a:pt x="4161313" y="929430"/>
                </a:cubicBezTo>
                <a:cubicBezTo>
                  <a:pt x="4158966" y="934125"/>
                  <a:pt x="4156619" y="938819"/>
                  <a:pt x="4156619" y="943513"/>
                </a:cubicBezTo>
                <a:cubicBezTo>
                  <a:pt x="4156619" y="955248"/>
                  <a:pt x="4166007" y="964636"/>
                  <a:pt x="4177743" y="964636"/>
                </a:cubicBezTo>
                <a:cubicBezTo>
                  <a:pt x="4180090" y="964636"/>
                  <a:pt x="4182437" y="964636"/>
                  <a:pt x="4184784" y="962289"/>
                </a:cubicBezTo>
                <a:cubicBezTo>
                  <a:pt x="4198866" y="992801"/>
                  <a:pt x="4210601" y="1020965"/>
                  <a:pt x="4222337" y="1051477"/>
                </a:cubicBezTo>
                <a:cubicBezTo>
                  <a:pt x="4191825" y="1032700"/>
                  <a:pt x="4161313" y="1013924"/>
                  <a:pt x="4130802" y="995148"/>
                </a:cubicBezTo>
                <a:cubicBezTo>
                  <a:pt x="4130802" y="995148"/>
                  <a:pt x="4128455" y="995148"/>
                  <a:pt x="4128455" y="992801"/>
                </a:cubicBezTo>
                <a:cubicBezTo>
                  <a:pt x="4114372" y="983412"/>
                  <a:pt x="4097943" y="976371"/>
                  <a:pt x="4081514" y="966983"/>
                </a:cubicBezTo>
                <a:cubicBezTo>
                  <a:pt x="4081514" y="966983"/>
                  <a:pt x="4079167" y="964636"/>
                  <a:pt x="4076820" y="964636"/>
                </a:cubicBezTo>
                <a:cubicBezTo>
                  <a:pt x="4060390" y="955248"/>
                  <a:pt x="4043961" y="948207"/>
                  <a:pt x="4027532" y="938819"/>
                </a:cubicBezTo>
                <a:cubicBezTo>
                  <a:pt x="4027532" y="938819"/>
                  <a:pt x="4027532" y="938819"/>
                  <a:pt x="4027532" y="938819"/>
                </a:cubicBezTo>
                <a:cubicBezTo>
                  <a:pt x="4018143" y="934125"/>
                  <a:pt x="4006408" y="929430"/>
                  <a:pt x="3997020" y="924736"/>
                </a:cubicBezTo>
                <a:cubicBezTo>
                  <a:pt x="3980591" y="901266"/>
                  <a:pt x="3964161" y="880142"/>
                  <a:pt x="3947732" y="856672"/>
                </a:cubicBezTo>
                <a:cubicBezTo>
                  <a:pt x="3943038" y="851978"/>
                  <a:pt x="3940691" y="847284"/>
                  <a:pt x="3935997" y="842590"/>
                </a:cubicBezTo>
                <a:cubicBezTo>
                  <a:pt x="3921915" y="823813"/>
                  <a:pt x="3907832" y="805037"/>
                  <a:pt x="3893750" y="788608"/>
                </a:cubicBezTo>
                <a:cubicBezTo>
                  <a:pt x="3886709" y="779219"/>
                  <a:pt x="3879668" y="772178"/>
                  <a:pt x="3872627" y="762790"/>
                </a:cubicBezTo>
                <a:cubicBezTo>
                  <a:pt x="3860891" y="748708"/>
                  <a:pt x="3849156" y="732279"/>
                  <a:pt x="3837421" y="718196"/>
                </a:cubicBezTo>
                <a:cubicBezTo>
                  <a:pt x="3830380" y="708808"/>
                  <a:pt x="3820992" y="699420"/>
                  <a:pt x="3813950" y="690032"/>
                </a:cubicBezTo>
                <a:cubicBezTo>
                  <a:pt x="3802215" y="675949"/>
                  <a:pt x="3790480" y="661867"/>
                  <a:pt x="3778745" y="650132"/>
                </a:cubicBezTo>
                <a:cubicBezTo>
                  <a:pt x="3769357" y="640744"/>
                  <a:pt x="3762316" y="631355"/>
                  <a:pt x="3752927" y="621967"/>
                </a:cubicBezTo>
                <a:cubicBezTo>
                  <a:pt x="3745886" y="612579"/>
                  <a:pt x="3738845" y="605538"/>
                  <a:pt x="3731804" y="596150"/>
                </a:cubicBezTo>
                <a:cubicBezTo>
                  <a:pt x="3731804" y="596150"/>
                  <a:pt x="3734151" y="593803"/>
                  <a:pt x="3734151" y="593803"/>
                </a:cubicBezTo>
                <a:cubicBezTo>
                  <a:pt x="3738845" y="598497"/>
                  <a:pt x="3745886" y="600844"/>
                  <a:pt x="3750580" y="605538"/>
                </a:cubicBezTo>
                <a:cubicBezTo>
                  <a:pt x="3755274" y="612579"/>
                  <a:pt x="3767010" y="617273"/>
                  <a:pt x="3776398" y="624314"/>
                </a:cubicBezTo>
                <a:close/>
                <a:moveTo>
                  <a:pt x="4248154" y="1042089"/>
                </a:moveTo>
                <a:cubicBezTo>
                  <a:pt x="4262237" y="1060865"/>
                  <a:pt x="4276319" y="1081988"/>
                  <a:pt x="4290401" y="1100765"/>
                </a:cubicBezTo>
                <a:cubicBezTo>
                  <a:pt x="4290401" y="1100765"/>
                  <a:pt x="4290401" y="1103112"/>
                  <a:pt x="4292748" y="1103112"/>
                </a:cubicBezTo>
                <a:cubicBezTo>
                  <a:pt x="4292748" y="1103112"/>
                  <a:pt x="4292748" y="1103112"/>
                  <a:pt x="4292748" y="1103112"/>
                </a:cubicBezTo>
                <a:cubicBezTo>
                  <a:pt x="4269277" y="1086683"/>
                  <a:pt x="4248154" y="1070253"/>
                  <a:pt x="4222337" y="1053824"/>
                </a:cubicBezTo>
                <a:cubicBezTo>
                  <a:pt x="4217643" y="1042089"/>
                  <a:pt x="4212948" y="1030353"/>
                  <a:pt x="4208254" y="1018618"/>
                </a:cubicBezTo>
                <a:cubicBezTo>
                  <a:pt x="4205907" y="1011577"/>
                  <a:pt x="4201213" y="1002189"/>
                  <a:pt x="4198866" y="995148"/>
                </a:cubicBezTo>
                <a:cubicBezTo>
                  <a:pt x="4194172" y="983412"/>
                  <a:pt x="4189478" y="971677"/>
                  <a:pt x="4184784" y="962289"/>
                </a:cubicBezTo>
                <a:cubicBezTo>
                  <a:pt x="4184784" y="962289"/>
                  <a:pt x="4187131" y="959942"/>
                  <a:pt x="4187131" y="959942"/>
                </a:cubicBezTo>
                <a:cubicBezTo>
                  <a:pt x="4198866" y="974024"/>
                  <a:pt x="4210601" y="988107"/>
                  <a:pt x="4219990" y="1004536"/>
                </a:cubicBezTo>
                <a:cubicBezTo>
                  <a:pt x="4227031" y="1016271"/>
                  <a:pt x="4238766" y="1028006"/>
                  <a:pt x="4248154" y="1042089"/>
                </a:cubicBezTo>
                <a:close/>
                <a:moveTo>
                  <a:pt x="4466430" y="1262711"/>
                </a:moveTo>
                <a:cubicBezTo>
                  <a:pt x="4468776" y="1267405"/>
                  <a:pt x="4471124" y="1269752"/>
                  <a:pt x="4473471" y="1274446"/>
                </a:cubicBezTo>
                <a:cubicBezTo>
                  <a:pt x="4478165" y="1281487"/>
                  <a:pt x="4482859" y="1288529"/>
                  <a:pt x="4487553" y="1295570"/>
                </a:cubicBezTo>
                <a:cubicBezTo>
                  <a:pt x="4494594" y="1304958"/>
                  <a:pt x="4501635" y="1316693"/>
                  <a:pt x="4508676" y="1326081"/>
                </a:cubicBezTo>
                <a:cubicBezTo>
                  <a:pt x="4513371" y="1333122"/>
                  <a:pt x="4518065" y="1340164"/>
                  <a:pt x="4522759" y="1344858"/>
                </a:cubicBezTo>
                <a:cubicBezTo>
                  <a:pt x="4529800" y="1356593"/>
                  <a:pt x="4536841" y="1365981"/>
                  <a:pt x="4541535" y="1377716"/>
                </a:cubicBezTo>
                <a:cubicBezTo>
                  <a:pt x="4546229" y="1384757"/>
                  <a:pt x="4548576" y="1389451"/>
                  <a:pt x="4553270" y="1396493"/>
                </a:cubicBezTo>
                <a:cubicBezTo>
                  <a:pt x="4560311" y="1408228"/>
                  <a:pt x="4567353" y="1419963"/>
                  <a:pt x="4572047" y="1431698"/>
                </a:cubicBezTo>
                <a:cubicBezTo>
                  <a:pt x="4574393" y="1438740"/>
                  <a:pt x="4579088" y="1443434"/>
                  <a:pt x="4581435" y="1450475"/>
                </a:cubicBezTo>
                <a:cubicBezTo>
                  <a:pt x="4588476" y="1462210"/>
                  <a:pt x="4593170" y="1473945"/>
                  <a:pt x="4600211" y="1485680"/>
                </a:cubicBezTo>
                <a:cubicBezTo>
                  <a:pt x="4588476" y="1471598"/>
                  <a:pt x="4579088" y="1455169"/>
                  <a:pt x="4567353" y="1441087"/>
                </a:cubicBezTo>
                <a:cubicBezTo>
                  <a:pt x="4565005" y="1438740"/>
                  <a:pt x="4565005" y="1438740"/>
                  <a:pt x="4562658" y="1436392"/>
                </a:cubicBezTo>
                <a:cubicBezTo>
                  <a:pt x="4555617" y="1427004"/>
                  <a:pt x="4546229" y="1417616"/>
                  <a:pt x="4539188" y="1408228"/>
                </a:cubicBezTo>
                <a:cubicBezTo>
                  <a:pt x="4536841" y="1403534"/>
                  <a:pt x="4532147" y="1398840"/>
                  <a:pt x="4527453" y="1394146"/>
                </a:cubicBezTo>
                <a:cubicBezTo>
                  <a:pt x="4520412" y="1387104"/>
                  <a:pt x="4513371" y="1377716"/>
                  <a:pt x="4506329" y="1370675"/>
                </a:cubicBezTo>
                <a:cubicBezTo>
                  <a:pt x="4501635" y="1363634"/>
                  <a:pt x="4496941" y="1358940"/>
                  <a:pt x="4489900" y="1351899"/>
                </a:cubicBezTo>
                <a:cubicBezTo>
                  <a:pt x="4482859" y="1344858"/>
                  <a:pt x="4478165" y="1337817"/>
                  <a:pt x="4471124" y="1330775"/>
                </a:cubicBezTo>
                <a:cubicBezTo>
                  <a:pt x="4464082" y="1323734"/>
                  <a:pt x="4457041" y="1316693"/>
                  <a:pt x="4450000" y="1307305"/>
                </a:cubicBezTo>
                <a:cubicBezTo>
                  <a:pt x="4445306" y="1302611"/>
                  <a:pt x="4440612" y="1297917"/>
                  <a:pt x="4435918" y="1293223"/>
                </a:cubicBezTo>
                <a:cubicBezTo>
                  <a:pt x="4428877" y="1286181"/>
                  <a:pt x="4419489" y="1276793"/>
                  <a:pt x="4412447" y="1269752"/>
                </a:cubicBezTo>
                <a:cubicBezTo>
                  <a:pt x="4414795" y="1265058"/>
                  <a:pt x="4417141" y="1262711"/>
                  <a:pt x="4417141" y="1255670"/>
                </a:cubicBezTo>
                <a:cubicBezTo>
                  <a:pt x="4417141" y="1243935"/>
                  <a:pt x="4407753" y="1234546"/>
                  <a:pt x="4396018" y="1234546"/>
                </a:cubicBezTo>
                <a:cubicBezTo>
                  <a:pt x="4391324" y="1234546"/>
                  <a:pt x="4386630" y="1236893"/>
                  <a:pt x="4381936" y="1239241"/>
                </a:cubicBezTo>
                <a:cubicBezTo>
                  <a:pt x="4381936" y="1239241"/>
                  <a:pt x="4381936" y="1236893"/>
                  <a:pt x="4379589" y="1236893"/>
                </a:cubicBezTo>
                <a:cubicBezTo>
                  <a:pt x="4370201" y="1220464"/>
                  <a:pt x="4358465" y="1206382"/>
                  <a:pt x="4349077" y="1189953"/>
                </a:cubicBezTo>
                <a:cubicBezTo>
                  <a:pt x="4337342" y="1171176"/>
                  <a:pt x="4325607" y="1154747"/>
                  <a:pt x="4313872" y="1135970"/>
                </a:cubicBezTo>
                <a:cubicBezTo>
                  <a:pt x="4311524" y="1133623"/>
                  <a:pt x="4311524" y="1131276"/>
                  <a:pt x="4309178" y="1131276"/>
                </a:cubicBezTo>
                <a:cubicBezTo>
                  <a:pt x="4311524" y="1128929"/>
                  <a:pt x="4313872" y="1128929"/>
                  <a:pt x="4316218" y="1126582"/>
                </a:cubicBezTo>
                <a:cubicBezTo>
                  <a:pt x="4365507" y="1166482"/>
                  <a:pt x="4412447" y="1208729"/>
                  <a:pt x="4457041" y="1255670"/>
                </a:cubicBezTo>
                <a:cubicBezTo>
                  <a:pt x="4461736" y="1258017"/>
                  <a:pt x="4464082" y="1260364"/>
                  <a:pt x="4466430" y="1262711"/>
                </a:cubicBezTo>
                <a:close/>
                <a:moveTo>
                  <a:pt x="4658887" y="1558439"/>
                </a:moveTo>
                <a:cubicBezTo>
                  <a:pt x="4656540" y="1549051"/>
                  <a:pt x="4654193" y="1539662"/>
                  <a:pt x="4649499" y="1530274"/>
                </a:cubicBezTo>
                <a:cubicBezTo>
                  <a:pt x="4647152" y="1523233"/>
                  <a:pt x="4644805" y="1516192"/>
                  <a:pt x="4642458" y="1509151"/>
                </a:cubicBezTo>
                <a:cubicBezTo>
                  <a:pt x="4640111" y="1499763"/>
                  <a:pt x="4635417" y="1490375"/>
                  <a:pt x="4633070" y="1483333"/>
                </a:cubicBezTo>
                <a:cubicBezTo>
                  <a:pt x="4633070" y="1483333"/>
                  <a:pt x="4633070" y="1483333"/>
                  <a:pt x="4633070" y="1483333"/>
                </a:cubicBezTo>
                <a:cubicBezTo>
                  <a:pt x="4642458" y="1499763"/>
                  <a:pt x="4651846" y="1516192"/>
                  <a:pt x="4661234" y="1532621"/>
                </a:cubicBezTo>
                <a:cubicBezTo>
                  <a:pt x="4661234" y="1532621"/>
                  <a:pt x="4661234" y="1534968"/>
                  <a:pt x="4661234" y="1534968"/>
                </a:cubicBezTo>
                <a:cubicBezTo>
                  <a:pt x="4670623" y="1560786"/>
                  <a:pt x="4680011" y="1586603"/>
                  <a:pt x="4689399" y="1612421"/>
                </a:cubicBezTo>
                <a:cubicBezTo>
                  <a:pt x="4689399" y="1614768"/>
                  <a:pt x="4691746" y="1617115"/>
                  <a:pt x="4691746" y="1619462"/>
                </a:cubicBezTo>
                <a:cubicBezTo>
                  <a:pt x="4696440" y="1631197"/>
                  <a:pt x="4698787" y="1645280"/>
                  <a:pt x="4703481" y="1657015"/>
                </a:cubicBezTo>
                <a:cubicBezTo>
                  <a:pt x="4698787" y="1649974"/>
                  <a:pt x="4694093" y="1640586"/>
                  <a:pt x="4691746" y="1633544"/>
                </a:cubicBezTo>
                <a:cubicBezTo>
                  <a:pt x="4691746" y="1633544"/>
                  <a:pt x="4691746" y="1633544"/>
                  <a:pt x="4691746" y="1633544"/>
                </a:cubicBezTo>
                <a:cubicBezTo>
                  <a:pt x="4682358" y="1617115"/>
                  <a:pt x="4675317" y="1603033"/>
                  <a:pt x="4665929" y="1586603"/>
                </a:cubicBezTo>
                <a:cubicBezTo>
                  <a:pt x="4665929" y="1584256"/>
                  <a:pt x="4663581" y="1579562"/>
                  <a:pt x="4663581" y="1577215"/>
                </a:cubicBezTo>
                <a:cubicBezTo>
                  <a:pt x="4663581" y="1572521"/>
                  <a:pt x="4661234" y="1565480"/>
                  <a:pt x="4658887" y="1558439"/>
                </a:cubicBezTo>
                <a:close/>
                <a:moveTo>
                  <a:pt x="4724605" y="1661709"/>
                </a:moveTo>
                <a:cubicBezTo>
                  <a:pt x="4729299" y="1675791"/>
                  <a:pt x="4733993" y="1689873"/>
                  <a:pt x="4738687" y="1701609"/>
                </a:cubicBezTo>
                <a:cubicBezTo>
                  <a:pt x="4741034" y="1710997"/>
                  <a:pt x="4743381" y="1718038"/>
                  <a:pt x="4745728" y="1727426"/>
                </a:cubicBezTo>
                <a:cubicBezTo>
                  <a:pt x="4750422" y="1741508"/>
                  <a:pt x="4755116" y="1757938"/>
                  <a:pt x="4759810" y="1774367"/>
                </a:cubicBezTo>
                <a:cubicBezTo>
                  <a:pt x="4759810" y="1774367"/>
                  <a:pt x="4759810" y="1774367"/>
                  <a:pt x="4759810" y="1774367"/>
                </a:cubicBezTo>
                <a:cubicBezTo>
                  <a:pt x="4752769" y="1755591"/>
                  <a:pt x="4745728" y="1739161"/>
                  <a:pt x="4738687" y="1720385"/>
                </a:cubicBezTo>
                <a:cubicBezTo>
                  <a:pt x="4738687" y="1720385"/>
                  <a:pt x="4738687" y="1720385"/>
                  <a:pt x="4738687" y="1720385"/>
                </a:cubicBezTo>
                <a:cubicBezTo>
                  <a:pt x="4731646" y="1706303"/>
                  <a:pt x="4726952" y="1692221"/>
                  <a:pt x="4719911" y="1680485"/>
                </a:cubicBezTo>
                <a:cubicBezTo>
                  <a:pt x="4719911" y="1680485"/>
                  <a:pt x="4719911" y="1678138"/>
                  <a:pt x="4719911" y="1678138"/>
                </a:cubicBezTo>
                <a:cubicBezTo>
                  <a:pt x="4719911" y="1678138"/>
                  <a:pt x="4719911" y="1678138"/>
                  <a:pt x="4719911" y="1678138"/>
                </a:cubicBezTo>
                <a:cubicBezTo>
                  <a:pt x="4715216" y="1666403"/>
                  <a:pt x="4712869" y="1654668"/>
                  <a:pt x="4708175" y="1640586"/>
                </a:cubicBezTo>
                <a:cubicBezTo>
                  <a:pt x="4708175" y="1638238"/>
                  <a:pt x="4705828" y="1635891"/>
                  <a:pt x="4705828" y="1631197"/>
                </a:cubicBezTo>
                <a:cubicBezTo>
                  <a:pt x="4696440" y="1603033"/>
                  <a:pt x="4687052" y="1577215"/>
                  <a:pt x="4677664" y="1551398"/>
                </a:cubicBezTo>
                <a:cubicBezTo>
                  <a:pt x="4677664" y="1549051"/>
                  <a:pt x="4675317" y="1549051"/>
                  <a:pt x="4675317" y="1546704"/>
                </a:cubicBezTo>
                <a:cubicBezTo>
                  <a:pt x="4691746" y="1577215"/>
                  <a:pt x="4705828" y="1607727"/>
                  <a:pt x="4719911" y="1638238"/>
                </a:cubicBezTo>
                <a:cubicBezTo>
                  <a:pt x="4717563" y="1645280"/>
                  <a:pt x="4719911" y="1654668"/>
                  <a:pt x="4724605" y="1661709"/>
                </a:cubicBezTo>
                <a:close/>
                <a:moveTo>
                  <a:pt x="4689399" y="1664056"/>
                </a:moveTo>
                <a:cubicBezTo>
                  <a:pt x="4691746" y="1671097"/>
                  <a:pt x="4694093" y="1678138"/>
                  <a:pt x="4696440" y="1687526"/>
                </a:cubicBezTo>
                <a:cubicBezTo>
                  <a:pt x="4696440" y="1689873"/>
                  <a:pt x="4698787" y="1692221"/>
                  <a:pt x="4698787" y="1696915"/>
                </a:cubicBezTo>
                <a:cubicBezTo>
                  <a:pt x="4696440" y="1692221"/>
                  <a:pt x="4696440" y="1689873"/>
                  <a:pt x="4694093" y="1685179"/>
                </a:cubicBezTo>
                <a:cubicBezTo>
                  <a:pt x="4691746" y="1678138"/>
                  <a:pt x="4689399" y="1668750"/>
                  <a:pt x="4687052" y="1661709"/>
                </a:cubicBezTo>
                <a:cubicBezTo>
                  <a:pt x="4684705" y="1652321"/>
                  <a:pt x="4680011" y="1640586"/>
                  <a:pt x="4675317" y="1631197"/>
                </a:cubicBezTo>
                <a:cubicBezTo>
                  <a:pt x="4672970" y="1624156"/>
                  <a:pt x="4670623" y="1614768"/>
                  <a:pt x="4665929" y="1607727"/>
                </a:cubicBezTo>
                <a:cubicBezTo>
                  <a:pt x="4665929" y="1607727"/>
                  <a:pt x="4665929" y="1607727"/>
                  <a:pt x="4665929" y="1607727"/>
                </a:cubicBezTo>
                <a:cubicBezTo>
                  <a:pt x="4670623" y="1614768"/>
                  <a:pt x="4672970" y="1619462"/>
                  <a:pt x="4677664" y="1626503"/>
                </a:cubicBezTo>
                <a:cubicBezTo>
                  <a:pt x="4680011" y="1631197"/>
                  <a:pt x="4680011" y="1635891"/>
                  <a:pt x="4682358" y="1640586"/>
                </a:cubicBezTo>
                <a:cubicBezTo>
                  <a:pt x="4684705" y="1645280"/>
                  <a:pt x="4687052" y="1654668"/>
                  <a:pt x="4689399" y="1664056"/>
                </a:cubicBezTo>
                <a:close/>
                <a:moveTo>
                  <a:pt x="4680011" y="1736814"/>
                </a:moveTo>
                <a:cubicBezTo>
                  <a:pt x="4680011" y="1739161"/>
                  <a:pt x="4680011" y="1739161"/>
                  <a:pt x="4680011" y="1736814"/>
                </a:cubicBezTo>
                <a:cubicBezTo>
                  <a:pt x="4672970" y="1741508"/>
                  <a:pt x="4668275" y="1746203"/>
                  <a:pt x="4663581" y="1753244"/>
                </a:cubicBezTo>
                <a:cubicBezTo>
                  <a:pt x="4663581" y="1753244"/>
                  <a:pt x="4663581" y="1755591"/>
                  <a:pt x="4661234" y="1755591"/>
                </a:cubicBezTo>
                <a:cubicBezTo>
                  <a:pt x="4661234" y="1755591"/>
                  <a:pt x="4661234" y="1757938"/>
                  <a:pt x="4658887" y="1757938"/>
                </a:cubicBezTo>
                <a:cubicBezTo>
                  <a:pt x="4656540" y="1755591"/>
                  <a:pt x="4651846" y="1755591"/>
                  <a:pt x="4649499" y="1755591"/>
                </a:cubicBezTo>
                <a:cubicBezTo>
                  <a:pt x="4647152" y="1755591"/>
                  <a:pt x="4644805" y="1755591"/>
                  <a:pt x="4642458" y="1757938"/>
                </a:cubicBezTo>
                <a:cubicBezTo>
                  <a:pt x="4633070" y="1736814"/>
                  <a:pt x="4626029" y="1715691"/>
                  <a:pt x="4616640" y="1694568"/>
                </a:cubicBezTo>
                <a:cubicBezTo>
                  <a:pt x="4611946" y="1685179"/>
                  <a:pt x="4609599" y="1673444"/>
                  <a:pt x="4604905" y="1664056"/>
                </a:cubicBezTo>
                <a:cubicBezTo>
                  <a:pt x="4588476" y="1626503"/>
                  <a:pt x="4572047" y="1591297"/>
                  <a:pt x="4555617" y="1556092"/>
                </a:cubicBezTo>
                <a:cubicBezTo>
                  <a:pt x="4550923" y="1544357"/>
                  <a:pt x="4543882" y="1532621"/>
                  <a:pt x="4539188" y="1520886"/>
                </a:cubicBezTo>
                <a:cubicBezTo>
                  <a:pt x="4527453" y="1497416"/>
                  <a:pt x="4515717" y="1471598"/>
                  <a:pt x="4503982" y="1448128"/>
                </a:cubicBezTo>
                <a:cubicBezTo>
                  <a:pt x="4496941" y="1434045"/>
                  <a:pt x="4487553" y="1419963"/>
                  <a:pt x="4480512" y="1405881"/>
                </a:cubicBezTo>
                <a:cubicBezTo>
                  <a:pt x="4468776" y="1387104"/>
                  <a:pt x="4459388" y="1365981"/>
                  <a:pt x="4447653" y="1347205"/>
                </a:cubicBezTo>
                <a:cubicBezTo>
                  <a:pt x="4522759" y="1415269"/>
                  <a:pt x="4588476" y="1490375"/>
                  <a:pt x="4642458" y="1572521"/>
                </a:cubicBezTo>
                <a:cubicBezTo>
                  <a:pt x="4658887" y="1607727"/>
                  <a:pt x="4672970" y="1640586"/>
                  <a:pt x="4687052" y="1675791"/>
                </a:cubicBezTo>
                <a:cubicBezTo>
                  <a:pt x="4689399" y="1682832"/>
                  <a:pt x="4691746" y="1687526"/>
                  <a:pt x="4694093" y="1694568"/>
                </a:cubicBezTo>
                <a:cubicBezTo>
                  <a:pt x="4696440" y="1701609"/>
                  <a:pt x="4698787" y="1708650"/>
                  <a:pt x="4701134" y="1715691"/>
                </a:cubicBezTo>
                <a:cubicBezTo>
                  <a:pt x="4694093" y="1718038"/>
                  <a:pt x="4689399" y="1725079"/>
                  <a:pt x="4689399" y="1734467"/>
                </a:cubicBezTo>
                <a:cubicBezTo>
                  <a:pt x="4689399" y="1734467"/>
                  <a:pt x="4689399" y="1736814"/>
                  <a:pt x="4689399" y="1736814"/>
                </a:cubicBezTo>
                <a:cubicBezTo>
                  <a:pt x="4689399" y="1736814"/>
                  <a:pt x="4687052" y="1736814"/>
                  <a:pt x="4687052" y="1736814"/>
                </a:cubicBezTo>
                <a:cubicBezTo>
                  <a:pt x="4684705" y="1734467"/>
                  <a:pt x="4682358" y="1736814"/>
                  <a:pt x="4680011" y="1736814"/>
                </a:cubicBezTo>
                <a:close/>
                <a:moveTo>
                  <a:pt x="4318566" y="1218117"/>
                </a:moveTo>
                <a:cubicBezTo>
                  <a:pt x="4311524" y="1218117"/>
                  <a:pt x="4306830" y="1220464"/>
                  <a:pt x="4302136" y="1227505"/>
                </a:cubicBezTo>
                <a:cubicBezTo>
                  <a:pt x="4297442" y="1225158"/>
                  <a:pt x="4292748" y="1220464"/>
                  <a:pt x="4285707" y="1218117"/>
                </a:cubicBezTo>
                <a:cubicBezTo>
                  <a:pt x="4278666" y="1201688"/>
                  <a:pt x="4273972" y="1187606"/>
                  <a:pt x="4266931" y="1171176"/>
                </a:cubicBezTo>
                <a:cubicBezTo>
                  <a:pt x="4264583" y="1164135"/>
                  <a:pt x="4259889" y="1154747"/>
                  <a:pt x="4257542" y="1147706"/>
                </a:cubicBezTo>
                <a:cubicBezTo>
                  <a:pt x="4257542" y="1145359"/>
                  <a:pt x="4255195" y="1143012"/>
                  <a:pt x="4255195" y="1140665"/>
                </a:cubicBezTo>
                <a:cubicBezTo>
                  <a:pt x="4281013" y="1159441"/>
                  <a:pt x="4306830" y="1180564"/>
                  <a:pt x="4332648" y="1201688"/>
                </a:cubicBezTo>
                <a:cubicBezTo>
                  <a:pt x="4349077" y="1215770"/>
                  <a:pt x="4365507" y="1229852"/>
                  <a:pt x="4381936" y="1243935"/>
                </a:cubicBezTo>
                <a:cubicBezTo>
                  <a:pt x="4379589" y="1246282"/>
                  <a:pt x="4377242" y="1250976"/>
                  <a:pt x="4377242" y="1255670"/>
                </a:cubicBezTo>
                <a:cubicBezTo>
                  <a:pt x="4377242" y="1267405"/>
                  <a:pt x="4386630" y="1276793"/>
                  <a:pt x="4398365" y="1276793"/>
                </a:cubicBezTo>
                <a:cubicBezTo>
                  <a:pt x="4400712" y="1276793"/>
                  <a:pt x="4400712" y="1276793"/>
                  <a:pt x="4403059" y="1276793"/>
                </a:cubicBezTo>
                <a:cubicBezTo>
                  <a:pt x="4407753" y="1286181"/>
                  <a:pt x="4414795" y="1295570"/>
                  <a:pt x="4419489" y="1304958"/>
                </a:cubicBezTo>
                <a:cubicBezTo>
                  <a:pt x="4426530" y="1316693"/>
                  <a:pt x="4433571" y="1326081"/>
                  <a:pt x="4438265" y="1337817"/>
                </a:cubicBezTo>
                <a:cubicBezTo>
                  <a:pt x="4405406" y="1307305"/>
                  <a:pt x="4370201" y="1279140"/>
                  <a:pt x="4332648" y="1253323"/>
                </a:cubicBezTo>
                <a:cubicBezTo>
                  <a:pt x="4334995" y="1250976"/>
                  <a:pt x="4337342" y="1246282"/>
                  <a:pt x="4337342" y="1241588"/>
                </a:cubicBezTo>
                <a:cubicBezTo>
                  <a:pt x="4337342" y="1227505"/>
                  <a:pt x="4327954" y="1218117"/>
                  <a:pt x="4318566" y="1218117"/>
                </a:cubicBezTo>
                <a:close/>
                <a:moveTo>
                  <a:pt x="4426530" y="1701609"/>
                </a:moveTo>
                <a:cubicBezTo>
                  <a:pt x="4424183" y="1701609"/>
                  <a:pt x="4419489" y="1701609"/>
                  <a:pt x="4417141" y="1701609"/>
                </a:cubicBezTo>
                <a:cubicBezTo>
                  <a:pt x="4414795" y="1701609"/>
                  <a:pt x="4412447" y="1701609"/>
                  <a:pt x="4410100" y="1703956"/>
                </a:cubicBezTo>
                <a:cubicBezTo>
                  <a:pt x="4405406" y="1703956"/>
                  <a:pt x="4403059" y="1706303"/>
                  <a:pt x="4398365" y="1706303"/>
                </a:cubicBezTo>
                <a:cubicBezTo>
                  <a:pt x="4396018" y="1706303"/>
                  <a:pt x="4393671" y="1708650"/>
                  <a:pt x="4391324" y="1708650"/>
                </a:cubicBezTo>
                <a:cubicBezTo>
                  <a:pt x="4386630" y="1708650"/>
                  <a:pt x="4384283" y="1710997"/>
                  <a:pt x="4379589" y="1710997"/>
                </a:cubicBezTo>
                <a:cubicBezTo>
                  <a:pt x="4377242" y="1710997"/>
                  <a:pt x="4374895" y="1713344"/>
                  <a:pt x="4372548" y="1713344"/>
                </a:cubicBezTo>
                <a:cubicBezTo>
                  <a:pt x="4367854" y="1715691"/>
                  <a:pt x="4365507" y="1715691"/>
                  <a:pt x="4360812" y="1718038"/>
                </a:cubicBezTo>
                <a:cubicBezTo>
                  <a:pt x="4358465" y="1718038"/>
                  <a:pt x="4356118" y="1720385"/>
                  <a:pt x="4353771" y="1720385"/>
                </a:cubicBezTo>
                <a:cubicBezTo>
                  <a:pt x="4349077" y="1722732"/>
                  <a:pt x="4344383" y="1722732"/>
                  <a:pt x="4342036" y="1725079"/>
                </a:cubicBezTo>
                <a:cubicBezTo>
                  <a:pt x="4339689" y="1725079"/>
                  <a:pt x="4337342" y="1727426"/>
                  <a:pt x="4334995" y="1729773"/>
                </a:cubicBezTo>
                <a:cubicBezTo>
                  <a:pt x="4330301" y="1732120"/>
                  <a:pt x="4325607" y="1734467"/>
                  <a:pt x="4323260" y="1736814"/>
                </a:cubicBezTo>
                <a:cubicBezTo>
                  <a:pt x="4320913" y="1739161"/>
                  <a:pt x="4318566" y="1739161"/>
                  <a:pt x="4316218" y="1741508"/>
                </a:cubicBezTo>
                <a:cubicBezTo>
                  <a:pt x="4311524" y="1743855"/>
                  <a:pt x="4306830" y="1746203"/>
                  <a:pt x="4304483" y="1748550"/>
                </a:cubicBezTo>
                <a:cubicBezTo>
                  <a:pt x="4302136" y="1750897"/>
                  <a:pt x="4299789" y="1750897"/>
                  <a:pt x="4297442" y="1753244"/>
                </a:cubicBezTo>
                <a:cubicBezTo>
                  <a:pt x="4292748" y="1755591"/>
                  <a:pt x="4288054" y="1757938"/>
                  <a:pt x="4283360" y="1762632"/>
                </a:cubicBezTo>
                <a:cubicBezTo>
                  <a:pt x="4281013" y="1764979"/>
                  <a:pt x="4278666" y="1764979"/>
                  <a:pt x="4276319" y="1767326"/>
                </a:cubicBezTo>
                <a:cubicBezTo>
                  <a:pt x="4271625" y="1769673"/>
                  <a:pt x="4266931" y="1774367"/>
                  <a:pt x="4262237" y="1776714"/>
                </a:cubicBezTo>
                <a:cubicBezTo>
                  <a:pt x="4259889" y="1779061"/>
                  <a:pt x="4257542" y="1779061"/>
                  <a:pt x="4257542" y="1781408"/>
                </a:cubicBezTo>
                <a:cubicBezTo>
                  <a:pt x="4252848" y="1786102"/>
                  <a:pt x="4248154" y="1788449"/>
                  <a:pt x="4241113" y="1793144"/>
                </a:cubicBezTo>
                <a:cubicBezTo>
                  <a:pt x="4238766" y="1793144"/>
                  <a:pt x="4238766" y="1795491"/>
                  <a:pt x="4238766" y="1795491"/>
                </a:cubicBezTo>
                <a:cubicBezTo>
                  <a:pt x="4231725" y="1800185"/>
                  <a:pt x="4227031" y="1804879"/>
                  <a:pt x="4219990" y="1809573"/>
                </a:cubicBezTo>
                <a:cubicBezTo>
                  <a:pt x="4219990" y="1809573"/>
                  <a:pt x="4217643" y="1811920"/>
                  <a:pt x="4217643" y="1811920"/>
                </a:cubicBezTo>
                <a:cubicBezTo>
                  <a:pt x="4210601" y="1816614"/>
                  <a:pt x="4205907" y="1821308"/>
                  <a:pt x="4198866" y="1828349"/>
                </a:cubicBezTo>
                <a:cubicBezTo>
                  <a:pt x="4198866" y="1828349"/>
                  <a:pt x="4196519" y="1830696"/>
                  <a:pt x="4196519" y="1830696"/>
                </a:cubicBezTo>
                <a:cubicBezTo>
                  <a:pt x="4180090" y="1844779"/>
                  <a:pt x="4163660" y="1861208"/>
                  <a:pt x="4147231" y="1877637"/>
                </a:cubicBezTo>
                <a:cubicBezTo>
                  <a:pt x="4142537" y="1875290"/>
                  <a:pt x="4140190" y="1872943"/>
                  <a:pt x="4133149" y="1872943"/>
                </a:cubicBezTo>
                <a:cubicBezTo>
                  <a:pt x="4126108" y="1872943"/>
                  <a:pt x="4119067" y="1877637"/>
                  <a:pt x="4116719" y="1882331"/>
                </a:cubicBezTo>
                <a:cubicBezTo>
                  <a:pt x="4060390" y="1851820"/>
                  <a:pt x="4001714" y="1823655"/>
                  <a:pt x="3940691" y="1793144"/>
                </a:cubicBezTo>
                <a:cubicBezTo>
                  <a:pt x="3933650" y="1790796"/>
                  <a:pt x="3928956" y="1786102"/>
                  <a:pt x="3921915" y="1783755"/>
                </a:cubicBezTo>
                <a:cubicBezTo>
                  <a:pt x="3910180" y="1779061"/>
                  <a:pt x="3896097" y="1772020"/>
                  <a:pt x="3884362" y="1767326"/>
                </a:cubicBezTo>
                <a:cubicBezTo>
                  <a:pt x="3872627" y="1762632"/>
                  <a:pt x="3860891" y="1755591"/>
                  <a:pt x="3846809" y="1750897"/>
                </a:cubicBezTo>
                <a:cubicBezTo>
                  <a:pt x="3837421" y="1746203"/>
                  <a:pt x="3825686" y="1741508"/>
                  <a:pt x="3816298" y="1736814"/>
                </a:cubicBezTo>
                <a:cubicBezTo>
                  <a:pt x="3802215" y="1729773"/>
                  <a:pt x="3785786" y="1722732"/>
                  <a:pt x="3771704" y="1715691"/>
                </a:cubicBezTo>
                <a:cubicBezTo>
                  <a:pt x="3762316" y="1710997"/>
                  <a:pt x="3752927" y="1708650"/>
                  <a:pt x="3745886" y="1703956"/>
                </a:cubicBezTo>
                <a:cubicBezTo>
                  <a:pt x="3729457" y="1696915"/>
                  <a:pt x="3713027" y="1689873"/>
                  <a:pt x="3696598" y="1682832"/>
                </a:cubicBezTo>
                <a:cubicBezTo>
                  <a:pt x="3689557" y="1680485"/>
                  <a:pt x="3680169" y="1675791"/>
                  <a:pt x="3673128" y="1673444"/>
                </a:cubicBezTo>
                <a:cubicBezTo>
                  <a:pt x="3654351" y="1666403"/>
                  <a:pt x="3637922" y="1659362"/>
                  <a:pt x="3619146" y="1652321"/>
                </a:cubicBezTo>
                <a:cubicBezTo>
                  <a:pt x="3612104" y="1649974"/>
                  <a:pt x="3605064" y="1647627"/>
                  <a:pt x="3598022" y="1642933"/>
                </a:cubicBezTo>
                <a:cubicBezTo>
                  <a:pt x="3583940" y="1638238"/>
                  <a:pt x="3572205" y="1633544"/>
                  <a:pt x="3558123" y="1626503"/>
                </a:cubicBezTo>
                <a:cubicBezTo>
                  <a:pt x="3558123" y="1624156"/>
                  <a:pt x="3560469" y="1621809"/>
                  <a:pt x="3560469" y="1619462"/>
                </a:cubicBezTo>
                <a:cubicBezTo>
                  <a:pt x="3560469" y="1617115"/>
                  <a:pt x="3560469" y="1617115"/>
                  <a:pt x="3560469" y="1614768"/>
                </a:cubicBezTo>
                <a:cubicBezTo>
                  <a:pt x="3562817" y="1614768"/>
                  <a:pt x="3567511" y="1612421"/>
                  <a:pt x="3569858" y="1612421"/>
                </a:cubicBezTo>
                <a:cubicBezTo>
                  <a:pt x="3579246" y="1610074"/>
                  <a:pt x="3588634" y="1607727"/>
                  <a:pt x="3595675" y="1605380"/>
                </a:cubicBezTo>
                <a:cubicBezTo>
                  <a:pt x="3605064" y="1603033"/>
                  <a:pt x="3614452" y="1600686"/>
                  <a:pt x="3621493" y="1598339"/>
                </a:cubicBezTo>
                <a:cubicBezTo>
                  <a:pt x="3630881" y="1595992"/>
                  <a:pt x="3640269" y="1593645"/>
                  <a:pt x="3647310" y="1591297"/>
                </a:cubicBezTo>
                <a:cubicBezTo>
                  <a:pt x="3656698" y="1588950"/>
                  <a:pt x="3666086" y="1586603"/>
                  <a:pt x="3673128" y="1584256"/>
                </a:cubicBezTo>
                <a:cubicBezTo>
                  <a:pt x="3682516" y="1581909"/>
                  <a:pt x="3689557" y="1579562"/>
                  <a:pt x="3698945" y="1579562"/>
                </a:cubicBezTo>
                <a:cubicBezTo>
                  <a:pt x="3708333" y="1577215"/>
                  <a:pt x="3717721" y="1577215"/>
                  <a:pt x="3727110" y="1574868"/>
                </a:cubicBezTo>
                <a:cubicBezTo>
                  <a:pt x="3736498" y="1572521"/>
                  <a:pt x="3743539" y="1572521"/>
                  <a:pt x="3752927" y="1570174"/>
                </a:cubicBezTo>
                <a:cubicBezTo>
                  <a:pt x="3762316" y="1567827"/>
                  <a:pt x="3771704" y="1567827"/>
                  <a:pt x="3781092" y="1565480"/>
                </a:cubicBezTo>
                <a:cubicBezTo>
                  <a:pt x="3788133" y="1565480"/>
                  <a:pt x="3797521" y="1563133"/>
                  <a:pt x="3804562" y="1563133"/>
                </a:cubicBezTo>
                <a:cubicBezTo>
                  <a:pt x="3813950" y="1560786"/>
                  <a:pt x="3825686" y="1560786"/>
                  <a:pt x="3835074" y="1560786"/>
                </a:cubicBezTo>
                <a:cubicBezTo>
                  <a:pt x="3842115" y="1560786"/>
                  <a:pt x="3849156" y="1558439"/>
                  <a:pt x="3856197" y="1558439"/>
                </a:cubicBezTo>
                <a:cubicBezTo>
                  <a:pt x="3867933" y="1558439"/>
                  <a:pt x="3879668" y="1556092"/>
                  <a:pt x="3889056" y="1556092"/>
                </a:cubicBezTo>
                <a:cubicBezTo>
                  <a:pt x="3893750" y="1556092"/>
                  <a:pt x="3900791" y="1556092"/>
                  <a:pt x="3907832" y="1556092"/>
                </a:cubicBezTo>
                <a:cubicBezTo>
                  <a:pt x="3924262" y="1556092"/>
                  <a:pt x="3943038" y="1556092"/>
                  <a:pt x="3959467" y="1556092"/>
                </a:cubicBezTo>
                <a:cubicBezTo>
                  <a:pt x="3971203" y="1556092"/>
                  <a:pt x="3985285" y="1556092"/>
                  <a:pt x="3997020" y="1556092"/>
                </a:cubicBezTo>
                <a:cubicBezTo>
                  <a:pt x="4001714" y="1556092"/>
                  <a:pt x="4004061" y="1556092"/>
                  <a:pt x="4008755" y="1556092"/>
                </a:cubicBezTo>
                <a:cubicBezTo>
                  <a:pt x="4018143" y="1556092"/>
                  <a:pt x="4025185" y="1556092"/>
                  <a:pt x="4034573" y="1558439"/>
                </a:cubicBezTo>
                <a:cubicBezTo>
                  <a:pt x="4039267" y="1558439"/>
                  <a:pt x="4043961" y="1558439"/>
                  <a:pt x="4048655" y="1558439"/>
                </a:cubicBezTo>
                <a:cubicBezTo>
                  <a:pt x="4055696" y="1558439"/>
                  <a:pt x="4062738" y="1558439"/>
                  <a:pt x="4072126" y="1560786"/>
                </a:cubicBezTo>
                <a:cubicBezTo>
                  <a:pt x="4076820" y="1560786"/>
                  <a:pt x="4081514" y="1560786"/>
                  <a:pt x="4086208" y="1563133"/>
                </a:cubicBezTo>
                <a:cubicBezTo>
                  <a:pt x="4093249" y="1563133"/>
                  <a:pt x="4100290" y="1565480"/>
                  <a:pt x="4107331" y="1565480"/>
                </a:cubicBezTo>
                <a:cubicBezTo>
                  <a:pt x="4112025" y="1565480"/>
                  <a:pt x="4116719" y="1567827"/>
                  <a:pt x="4121414" y="1567827"/>
                </a:cubicBezTo>
                <a:cubicBezTo>
                  <a:pt x="4128455" y="1567827"/>
                  <a:pt x="4135496" y="1570174"/>
                  <a:pt x="4140190" y="1570174"/>
                </a:cubicBezTo>
                <a:cubicBezTo>
                  <a:pt x="4144884" y="1570174"/>
                  <a:pt x="4149578" y="1572521"/>
                  <a:pt x="4154272" y="1572521"/>
                </a:cubicBezTo>
                <a:cubicBezTo>
                  <a:pt x="4161313" y="1574868"/>
                  <a:pt x="4168355" y="1574868"/>
                  <a:pt x="4173049" y="1577215"/>
                </a:cubicBezTo>
                <a:cubicBezTo>
                  <a:pt x="4177743" y="1577215"/>
                  <a:pt x="4182437" y="1579562"/>
                  <a:pt x="4187131" y="1579562"/>
                </a:cubicBezTo>
                <a:cubicBezTo>
                  <a:pt x="4194172" y="1581909"/>
                  <a:pt x="4198866" y="1581909"/>
                  <a:pt x="4205907" y="1584256"/>
                </a:cubicBezTo>
                <a:cubicBezTo>
                  <a:pt x="4210601" y="1586603"/>
                  <a:pt x="4215296" y="1586603"/>
                  <a:pt x="4219990" y="1588950"/>
                </a:cubicBezTo>
                <a:cubicBezTo>
                  <a:pt x="4224684" y="1591297"/>
                  <a:pt x="4231725" y="1591297"/>
                  <a:pt x="4236419" y="1593645"/>
                </a:cubicBezTo>
                <a:cubicBezTo>
                  <a:pt x="4241113" y="1595992"/>
                  <a:pt x="4245807" y="1595992"/>
                  <a:pt x="4250501" y="1598339"/>
                </a:cubicBezTo>
                <a:cubicBezTo>
                  <a:pt x="4255195" y="1600686"/>
                  <a:pt x="4262237" y="1600686"/>
                  <a:pt x="4266931" y="1603033"/>
                </a:cubicBezTo>
                <a:cubicBezTo>
                  <a:pt x="4271625" y="1605380"/>
                  <a:pt x="4276319" y="1607727"/>
                  <a:pt x="4281013" y="1607727"/>
                </a:cubicBezTo>
                <a:cubicBezTo>
                  <a:pt x="4285707" y="1610074"/>
                  <a:pt x="4290401" y="1612421"/>
                  <a:pt x="4297442" y="1612421"/>
                </a:cubicBezTo>
                <a:cubicBezTo>
                  <a:pt x="4302136" y="1614768"/>
                  <a:pt x="4306830" y="1617115"/>
                  <a:pt x="4311524" y="1619462"/>
                </a:cubicBezTo>
                <a:cubicBezTo>
                  <a:pt x="4316218" y="1621809"/>
                  <a:pt x="4320913" y="1624156"/>
                  <a:pt x="4325607" y="1626503"/>
                </a:cubicBezTo>
                <a:cubicBezTo>
                  <a:pt x="4330301" y="1628850"/>
                  <a:pt x="4334995" y="1631197"/>
                  <a:pt x="4339689" y="1633544"/>
                </a:cubicBezTo>
                <a:cubicBezTo>
                  <a:pt x="4344383" y="1635891"/>
                  <a:pt x="4349077" y="1638238"/>
                  <a:pt x="4353771" y="1640586"/>
                </a:cubicBezTo>
                <a:cubicBezTo>
                  <a:pt x="4358465" y="1642933"/>
                  <a:pt x="4363159" y="1645280"/>
                  <a:pt x="4367854" y="1647627"/>
                </a:cubicBezTo>
                <a:cubicBezTo>
                  <a:pt x="4372548" y="1649974"/>
                  <a:pt x="4377242" y="1652321"/>
                  <a:pt x="4381936" y="1654668"/>
                </a:cubicBezTo>
                <a:cubicBezTo>
                  <a:pt x="4386630" y="1657015"/>
                  <a:pt x="4391324" y="1659362"/>
                  <a:pt x="4396018" y="1664056"/>
                </a:cubicBezTo>
                <a:cubicBezTo>
                  <a:pt x="4400712" y="1666403"/>
                  <a:pt x="4405406" y="1668750"/>
                  <a:pt x="4407753" y="1671097"/>
                </a:cubicBezTo>
                <a:cubicBezTo>
                  <a:pt x="4412447" y="1673444"/>
                  <a:pt x="4417141" y="1678138"/>
                  <a:pt x="4421835" y="1680485"/>
                </a:cubicBezTo>
                <a:cubicBezTo>
                  <a:pt x="4426530" y="1682832"/>
                  <a:pt x="4428877" y="1685179"/>
                  <a:pt x="4433571" y="1687526"/>
                </a:cubicBezTo>
                <a:cubicBezTo>
                  <a:pt x="4435918" y="1689873"/>
                  <a:pt x="4440612" y="1692221"/>
                  <a:pt x="4442959" y="1694568"/>
                </a:cubicBezTo>
                <a:cubicBezTo>
                  <a:pt x="4440612" y="1696915"/>
                  <a:pt x="4440612" y="1701609"/>
                  <a:pt x="4440612" y="1703956"/>
                </a:cubicBezTo>
                <a:cubicBezTo>
                  <a:pt x="4438265" y="1703956"/>
                  <a:pt x="4435918" y="1703956"/>
                  <a:pt x="4433571" y="1703956"/>
                </a:cubicBezTo>
                <a:cubicBezTo>
                  <a:pt x="4433571" y="1699262"/>
                  <a:pt x="4431224" y="1701609"/>
                  <a:pt x="4426530" y="1701609"/>
                </a:cubicBezTo>
                <a:close/>
                <a:moveTo>
                  <a:pt x="4154272" y="1924578"/>
                </a:moveTo>
                <a:cubicBezTo>
                  <a:pt x="4161313" y="1933966"/>
                  <a:pt x="4166007" y="1941007"/>
                  <a:pt x="4173049" y="1950396"/>
                </a:cubicBezTo>
                <a:cubicBezTo>
                  <a:pt x="4175395" y="1952743"/>
                  <a:pt x="4177743" y="1955090"/>
                  <a:pt x="4180090" y="1959784"/>
                </a:cubicBezTo>
                <a:cubicBezTo>
                  <a:pt x="4184784" y="1966825"/>
                  <a:pt x="4191825" y="1973866"/>
                  <a:pt x="4196519" y="1980907"/>
                </a:cubicBezTo>
                <a:cubicBezTo>
                  <a:pt x="4198866" y="1983254"/>
                  <a:pt x="4201213" y="1987948"/>
                  <a:pt x="4203560" y="1990295"/>
                </a:cubicBezTo>
                <a:cubicBezTo>
                  <a:pt x="4208254" y="1997337"/>
                  <a:pt x="4212948" y="2002031"/>
                  <a:pt x="4217643" y="2009072"/>
                </a:cubicBezTo>
                <a:cubicBezTo>
                  <a:pt x="4219990" y="2013766"/>
                  <a:pt x="4222337" y="2016113"/>
                  <a:pt x="4227031" y="2020807"/>
                </a:cubicBezTo>
                <a:cubicBezTo>
                  <a:pt x="4231725" y="2025501"/>
                  <a:pt x="4236419" y="2032542"/>
                  <a:pt x="4241113" y="2037236"/>
                </a:cubicBezTo>
                <a:cubicBezTo>
                  <a:pt x="4243460" y="2041930"/>
                  <a:pt x="4248154" y="2046624"/>
                  <a:pt x="4250501" y="2048971"/>
                </a:cubicBezTo>
                <a:cubicBezTo>
                  <a:pt x="4255195" y="2053666"/>
                  <a:pt x="4257542" y="2058360"/>
                  <a:pt x="4262237" y="2063054"/>
                </a:cubicBezTo>
                <a:cubicBezTo>
                  <a:pt x="4264583" y="2067748"/>
                  <a:pt x="4269277" y="2072442"/>
                  <a:pt x="4271625" y="2077136"/>
                </a:cubicBezTo>
                <a:cubicBezTo>
                  <a:pt x="4273972" y="2081830"/>
                  <a:pt x="4278666" y="2086524"/>
                  <a:pt x="4281013" y="2088871"/>
                </a:cubicBezTo>
                <a:cubicBezTo>
                  <a:pt x="4285707" y="2093565"/>
                  <a:pt x="4288054" y="2098260"/>
                  <a:pt x="4292748" y="2102954"/>
                </a:cubicBezTo>
                <a:cubicBezTo>
                  <a:pt x="4295095" y="2107648"/>
                  <a:pt x="4299789" y="2109995"/>
                  <a:pt x="4302136" y="2114689"/>
                </a:cubicBezTo>
                <a:cubicBezTo>
                  <a:pt x="4306830" y="2119383"/>
                  <a:pt x="4309178" y="2124077"/>
                  <a:pt x="4313872" y="2128771"/>
                </a:cubicBezTo>
                <a:cubicBezTo>
                  <a:pt x="4316218" y="2131118"/>
                  <a:pt x="4318566" y="2135812"/>
                  <a:pt x="4320913" y="2138159"/>
                </a:cubicBezTo>
                <a:cubicBezTo>
                  <a:pt x="4325607" y="2142853"/>
                  <a:pt x="4327954" y="2147548"/>
                  <a:pt x="4332648" y="2152242"/>
                </a:cubicBezTo>
                <a:cubicBezTo>
                  <a:pt x="4334995" y="2154589"/>
                  <a:pt x="4337342" y="2156936"/>
                  <a:pt x="4339689" y="2161630"/>
                </a:cubicBezTo>
                <a:cubicBezTo>
                  <a:pt x="4344383" y="2166324"/>
                  <a:pt x="4349077" y="2171018"/>
                  <a:pt x="4351424" y="2175712"/>
                </a:cubicBezTo>
                <a:cubicBezTo>
                  <a:pt x="4353771" y="2178059"/>
                  <a:pt x="4356118" y="2180406"/>
                  <a:pt x="4358465" y="2182753"/>
                </a:cubicBezTo>
                <a:cubicBezTo>
                  <a:pt x="4363159" y="2187447"/>
                  <a:pt x="4367854" y="2192142"/>
                  <a:pt x="4370201" y="2196836"/>
                </a:cubicBezTo>
                <a:cubicBezTo>
                  <a:pt x="4372548" y="2199183"/>
                  <a:pt x="4374895" y="2201530"/>
                  <a:pt x="4377242" y="2203877"/>
                </a:cubicBezTo>
                <a:cubicBezTo>
                  <a:pt x="4381936" y="2208571"/>
                  <a:pt x="4386630" y="2213265"/>
                  <a:pt x="4388977" y="2217959"/>
                </a:cubicBezTo>
                <a:cubicBezTo>
                  <a:pt x="4391324" y="2220306"/>
                  <a:pt x="4393671" y="2222653"/>
                  <a:pt x="4396018" y="2225000"/>
                </a:cubicBezTo>
                <a:cubicBezTo>
                  <a:pt x="4400712" y="2229694"/>
                  <a:pt x="4405406" y="2234388"/>
                  <a:pt x="4407753" y="2239082"/>
                </a:cubicBezTo>
                <a:cubicBezTo>
                  <a:pt x="4410100" y="2241429"/>
                  <a:pt x="4410100" y="2243776"/>
                  <a:pt x="4412447" y="2243776"/>
                </a:cubicBezTo>
                <a:cubicBezTo>
                  <a:pt x="4417141" y="2248470"/>
                  <a:pt x="4421835" y="2253165"/>
                  <a:pt x="4424183" y="2257859"/>
                </a:cubicBezTo>
                <a:cubicBezTo>
                  <a:pt x="4426530" y="2260206"/>
                  <a:pt x="4426530" y="2260206"/>
                  <a:pt x="4428877" y="2262553"/>
                </a:cubicBezTo>
                <a:cubicBezTo>
                  <a:pt x="4433571" y="2267247"/>
                  <a:pt x="4438265" y="2271941"/>
                  <a:pt x="4442959" y="2276635"/>
                </a:cubicBezTo>
                <a:cubicBezTo>
                  <a:pt x="4442959" y="2278982"/>
                  <a:pt x="4445306" y="2278982"/>
                  <a:pt x="4445306" y="2278982"/>
                </a:cubicBezTo>
                <a:cubicBezTo>
                  <a:pt x="4442959" y="2283676"/>
                  <a:pt x="4440612" y="2288370"/>
                  <a:pt x="4440612" y="2293064"/>
                </a:cubicBezTo>
                <a:cubicBezTo>
                  <a:pt x="4440612" y="2304800"/>
                  <a:pt x="4450000" y="2314188"/>
                  <a:pt x="4461736" y="2314188"/>
                </a:cubicBezTo>
                <a:cubicBezTo>
                  <a:pt x="4466430" y="2314188"/>
                  <a:pt x="4471124" y="2311841"/>
                  <a:pt x="4475818" y="2309494"/>
                </a:cubicBezTo>
                <a:cubicBezTo>
                  <a:pt x="4478165" y="2311841"/>
                  <a:pt x="4480512" y="2311841"/>
                  <a:pt x="4480512" y="2314188"/>
                </a:cubicBezTo>
                <a:cubicBezTo>
                  <a:pt x="4480512" y="2314188"/>
                  <a:pt x="4482859" y="2316535"/>
                  <a:pt x="4482859" y="2316535"/>
                </a:cubicBezTo>
                <a:cubicBezTo>
                  <a:pt x="4487553" y="2321229"/>
                  <a:pt x="4494594" y="2328270"/>
                  <a:pt x="4499288" y="2332964"/>
                </a:cubicBezTo>
                <a:cubicBezTo>
                  <a:pt x="4499288" y="2332964"/>
                  <a:pt x="4501635" y="2335311"/>
                  <a:pt x="4501635" y="2335311"/>
                </a:cubicBezTo>
                <a:cubicBezTo>
                  <a:pt x="4506329" y="2340005"/>
                  <a:pt x="4511023" y="2344700"/>
                  <a:pt x="4518065" y="2349394"/>
                </a:cubicBezTo>
                <a:cubicBezTo>
                  <a:pt x="4518065" y="2349394"/>
                  <a:pt x="4520412" y="2351741"/>
                  <a:pt x="4520412" y="2351741"/>
                </a:cubicBezTo>
                <a:cubicBezTo>
                  <a:pt x="4525106" y="2356435"/>
                  <a:pt x="4529800" y="2361129"/>
                  <a:pt x="4534494" y="2363476"/>
                </a:cubicBezTo>
                <a:cubicBezTo>
                  <a:pt x="4536841" y="2365823"/>
                  <a:pt x="4536841" y="2365823"/>
                  <a:pt x="4539188" y="2368170"/>
                </a:cubicBezTo>
                <a:cubicBezTo>
                  <a:pt x="4543882" y="2372864"/>
                  <a:pt x="4548576" y="2375211"/>
                  <a:pt x="4550923" y="2379905"/>
                </a:cubicBezTo>
                <a:cubicBezTo>
                  <a:pt x="4553270" y="2382252"/>
                  <a:pt x="4553270" y="2382252"/>
                  <a:pt x="4555617" y="2384599"/>
                </a:cubicBezTo>
                <a:cubicBezTo>
                  <a:pt x="4560311" y="2386946"/>
                  <a:pt x="4562658" y="2391640"/>
                  <a:pt x="4567353" y="2393987"/>
                </a:cubicBezTo>
                <a:cubicBezTo>
                  <a:pt x="4569699" y="2396334"/>
                  <a:pt x="4569699" y="2396334"/>
                  <a:pt x="4572047" y="2398681"/>
                </a:cubicBezTo>
                <a:cubicBezTo>
                  <a:pt x="4576741" y="2401028"/>
                  <a:pt x="4579088" y="2403376"/>
                  <a:pt x="4583782" y="2408070"/>
                </a:cubicBezTo>
                <a:cubicBezTo>
                  <a:pt x="4586129" y="2410417"/>
                  <a:pt x="4588476" y="2410417"/>
                  <a:pt x="4588476" y="2412764"/>
                </a:cubicBezTo>
                <a:cubicBezTo>
                  <a:pt x="4590823" y="2415111"/>
                  <a:pt x="4595517" y="2417458"/>
                  <a:pt x="4597864" y="2419805"/>
                </a:cubicBezTo>
                <a:cubicBezTo>
                  <a:pt x="4600211" y="2422152"/>
                  <a:pt x="4602558" y="2422152"/>
                  <a:pt x="4604905" y="2424499"/>
                </a:cubicBezTo>
                <a:cubicBezTo>
                  <a:pt x="4607252" y="2426846"/>
                  <a:pt x="4611946" y="2429193"/>
                  <a:pt x="4614294" y="2431540"/>
                </a:cubicBezTo>
                <a:cubicBezTo>
                  <a:pt x="4616640" y="2433887"/>
                  <a:pt x="4618988" y="2433887"/>
                  <a:pt x="4621334" y="2436234"/>
                </a:cubicBezTo>
                <a:cubicBezTo>
                  <a:pt x="4623682" y="2438581"/>
                  <a:pt x="4626029" y="2438581"/>
                  <a:pt x="4630723" y="2440928"/>
                </a:cubicBezTo>
                <a:cubicBezTo>
                  <a:pt x="4633070" y="2443275"/>
                  <a:pt x="4635417" y="2443275"/>
                  <a:pt x="4637764" y="2443275"/>
                </a:cubicBezTo>
                <a:cubicBezTo>
                  <a:pt x="4640111" y="2445622"/>
                  <a:pt x="4642458" y="2445622"/>
                  <a:pt x="4644805" y="2447969"/>
                </a:cubicBezTo>
                <a:cubicBezTo>
                  <a:pt x="4647152" y="2447969"/>
                  <a:pt x="4649499" y="2450317"/>
                  <a:pt x="4651846" y="2450317"/>
                </a:cubicBezTo>
                <a:cubicBezTo>
                  <a:pt x="4654193" y="2452664"/>
                  <a:pt x="4656540" y="2452664"/>
                  <a:pt x="4658887" y="2455011"/>
                </a:cubicBezTo>
                <a:cubicBezTo>
                  <a:pt x="4661234" y="2455011"/>
                  <a:pt x="4663581" y="2457358"/>
                  <a:pt x="4665929" y="2457358"/>
                </a:cubicBezTo>
                <a:cubicBezTo>
                  <a:pt x="4668275" y="2457358"/>
                  <a:pt x="4670623" y="2459705"/>
                  <a:pt x="4672970" y="2459705"/>
                </a:cubicBezTo>
                <a:cubicBezTo>
                  <a:pt x="4675317" y="2459705"/>
                  <a:pt x="4677664" y="2462052"/>
                  <a:pt x="4680011" y="2462052"/>
                </a:cubicBezTo>
                <a:cubicBezTo>
                  <a:pt x="4682358" y="2462052"/>
                  <a:pt x="4684705" y="2464399"/>
                  <a:pt x="4687052" y="2464399"/>
                </a:cubicBezTo>
                <a:cubicBezTo>
                  <a:pt x="4689399" y="2464399"/>
                  <a:pt x="4691746" y="2466746"/>
                  <a:pt x="4694093" y="2466746"/>
                </a:cubicBezTo>
                <a:cubicBezTo>
                  <a:pt x="4694093" y="2466746"/>
                  <a:pt x="4694093" y="2466746"/>
                  <a:pt x="4696440" y="2466746"/>
                </a:cubicBezTo>
                <a:cubicBezTo>
                  <a:pt x="4696440" y="2469093"/>
                  <a:pt x="4696440" y="2469093"/>
                  <a:pt x="4696440" y="2471440"/>
                </a:cubicBezTo>
                <a:cubicBezTo>
                  <a:pt x="4696440" y="2471440"/>
                  <a:pt x="4696440" y="2471440"/>
                  <a:pt x="4696440" y="2471440"/>
                </a:cubicBezTo>
                <a:cubicBezTo>
                  <a:pt x="4694093" y="2473787"/>
                  <a:pt x="4691746" y="2476134"/>
                  <a:pt x="4691746" y="2478481"/>
                </a:cubicBezTo>
                <a:lnTo>
                  <a:pt x="4684705" y="2480828"/>
                </a:lnTo>
                <a:cubicBezTo>
                  <a:pt x="4677664" y="2483175"/>
                  <a:pt x="4668275" y="2485522"/>
                  <a:pt x="4661234" y="2490216"/>
                </a:cubicBezTo>
                <a:cubicBezTo>
                  <a:pt x="4647152" y="2494910"/>
                  <a:pt x="4635417" y="2499605"/>
                  <a:pt x="4621334" y="2504299"/>
                </a:cubicBezTo>
                <a:cubicBezTo>
                  <a:pt x="4618988" y="2497258"/>
                  <a:pt x="4611946" y="2492563"/>
                  <a:pt x="4602558" y="2492563"/>
                </a:cubicBezTo>
                <a:cubicBezTo>
                  <a:pt x="4595517" y="2492563"/>
                  <a:pt x="4590823" y="2494910"/>
                  <a:pt x="4586129" y="2499605"/>
                </a:cubicBezTo>
                <a:cubicBezTo>
                  <a:pt x="4572047" y="2487869"/>
                  <a:pt x="4555617" y="2478481"/>
                  <a:pt x="4541535" y="2464399"/>
                </a:cubicBezTo>
                <a:cubicBezTo>
                  <a:pt x="4539188" y="2462052"/>
                  <a:pt x="4536841" y="2459705"/>
                  <a:pt x="4534494" y="2457358"/>
                </a:cubicBezTo>
                <a:cubicBezTo>
                  <a:pt x="4527453" y="2450317"/>
                  <a:pt x="4520412" y="2443275"/>
                  <a:pt x="4511023" y="2436234"/>
                </a:cubicBezTo>
                <a:cubicBezTo>
                  <a:pt x="4508676" y="2433887"/>
                  <a:pt x="4503982" y="2429193"/>
                  <a:pt x="4501635" y="2426846"/>
                </a:cubicBezTo>
                <a:cubicBezTo>
                  <a:pt x="4494594" y="2419805"/>
                  <a:pt x="4487553" y="2412764"/>
                  <a:pt x="4480512" y="2405723"/>
                </a:cubicBezTo>
                <a:cubicBezTo>
                  <a:pt x="4475818" y="2401028"/>
                  <a:pt x="4473471" y="2398681"/>
                  <a:pt x="4468776" y="2393987"/>
                </a:cubicBezTo>
                <a:cubicBezTo>
                  <a:pt x="4461736" y="2386946"/>
                  <a:pt x="4457041" y="2379905"/>
                  <a:pt x="4450000" y="2372864"/>
                </a:cubicBezTo>
                <a:cubicBezTo>
                  <a:pt x="4445306" y="2368170"/>
                  <a:pt x="4442959" y="2363476"/>
                  <a:pt x="4438265" y="2358782"/>
                </a:cubicBezTo>
                <a:cubicBezTo>
                  <a:pt x="4431224" y="2351741"/>
                  <a:pt x="4426530" y="2344700"/>
                  <a:pt x="4419489" y="2337658"/>
                </a:cubicBezTo>
                <a:cubicBezTo>
                  <a:pt x="4414795" y="2332964"/>
                  <a:pt x="4412447" y="2328270"/>
                  <a:pt x="4407753" y="2323576"/>
                </a:cubicBezTo>
                <a:cubicBezTo>
                  <a:pt x="4403059" y="2316535"/>
                  <a:pt x="4396018" y="2309494"/>
                  <a:pt x="4391324" y="2302453"/>
                </a:cubicBezTo>
                <a:cubicBezTo>
                  <a:pt x="4386630" y="2297759"/>
                  <a:pt x="4384283" y="2290717"/>
                  <a:pt x="4379589" y="2286023"/>
                </a:cubicBezTo>
                <a:cubicBezTo>
                  <a:pt x="4374895" y="2278982"/>
                  <a:pt x="4367854" y="2271941"/>
                  <a:pt x="4363159" y="2262553"/>
                </a:cubicBezTo>
                <a:cubicBezTo>
                  <a:pt x="4358465" y="2257859"/>
                  <a:pt x="4353771" y="2250818"/>
                  <a:pt x="4351424" y="2243776"/>
                </a:cubicBezTo>
                <a:cubicBezTo>
                  <a:pt x="4346730" y="2236735"/>
                  <a:pt x="4339689" y="2229694"/>
                  <a:pt x="4334995" y="2220306"/>
                </a:cubicBezTo>
                <a:cubicBezTo>
                  <a:pt x="4330301" y="2213265"/>
                  <a:pt x="4325607" y="2208571"/>
                  <a:pt x="4323260" y="2201530"/>
                </a:cubicBezTo>
                <a:cubicBezTo>
                  <a:pt x="4318566" y="2194489"/>
                  <a:pt x="4311524" y="2185100"/>
                  <a:pt x="4306830" y="2178059"/>
                </a:cubicBezTo>
                <a:cubicBezTo>
                  <a:pt x="4302136" y="2171018"/>
                  <a:pt x="4297442" y="2163977"/>
                  <a:pt x="4292748" y="2156936"/>
                </a:cubicBezTo>
                <a:cubicBezTo>
                  <a:pt x="4288054" y="2149895"/>
                  <a:pt x="4283360" y="2140506"/>
                  <a:pt x="4276319" y="2133465"/>
                </a:cubicBezTo>
                <a:cubicBezTo>
                  <a:pt x="4271625" y="2126424"/>
                  <a:pt x="4266931" y="2119383"/>
                  <a:pt x="4262237" y="2112342"/>
                </a:cubicBezTo>
                <a:cubicBezTo>
                  <a:pt x="4257542" y="2105301"/>
                  <a:pt x="4252848" y="2095912"/>
                  <a:pt x="4245807" y="2088871"/>
                </a:cubicBezTo>
                <a:cubicBezTo>
                  <a:pt x="4241113" y="2081830"/>
                  <a:pt x="4236419" y="2074789"/>
                  <a:pt x="4231725" y="2067748"/>
                </a:cubicBezTo>
                <a:cubicBezTo>
                  <a:pt x="4227031" y="2058360"/>
                  <a:pt x="4222337" y="2051319"/>
                  <a:pt x="4215296" y="2041930"/>
                </a:cubicBezTo>
                <a:cubicBezTo>
                  <a:pt x="4210601" y="2034889"/>
                  <a:pt x="4205907" y="2027848"/>
                  <a:pt x="4201213" y="2018460"/>
                </a:cubicBezTo>
                <a:cubicBezTo>
                  <a:pt x="4196519" y="2011419"/>
                  <a:pt x="4191825" y="2002031"/>
                  <a:pt x="4187131" y="1994990"/>
                </a:cubicBezTo>
                <a:cubicBezTo>
                  <a:pt x="4182437" y="1987948"/>
                  <a:pt x="4177743" y="1978560"/>
                  <a:pt x="4173049" y="1971519"/>
                </a:cubicBezTo>
                <a:cubicBezTo>
                  <a:pt x="4168355" y="1962131"/>
                  <a:pt x="4163660" y="1955090"/>
                  <a:pt x="4158966" y="1945702"/>
                </a:cubicBezTo>
                <a:cubicBezTo>
                  <a:pt x="4154272" y="1938660"/>
                  <a:pt x="4149578" y="1929272"/>
                  <a:pt x="4144884" y="1922231"/>
                </a:cubicBezTo>
                <a:cubicBezTo>
                  <a:pt x="4142537" y="1917537"/>
                  <a:pt x="4140190" y="1912843"/>
                  <a:pt x="4137843" y="1908149"/>
                </a:cubicBezTo>
                <a:cubicBezTo>
                  <a:pt x="4137843" y="1908149"/>
                  <a:pt x="4137843" y="1908149"/>
                  <a:pt x="4137843" y="1908149"/>
                </a:cubicBezTo>
                <a:cubicBezTo>
                  <a:pt x="4142537" y="1912843"/>
                  <a:pt x="4144884" y="1917537"/>
                  <a:pt x="4149578" y="1922231"/>
                </a:cubicBezTo>
                <a:cubicBezTo>
                  <a:pt x="4151925" y="1919884"/>
                  <a:pt x="4154272" y="1922231"/>
                  <a:pt x="4154272" y="1924578"/>
                </a:cubicBezTo>
                <a:close/>
                <a:moveTo>
                  <a:pt x="4724605" y="2499605"/>
                </a:moveTo>
                <a:cubicBezTo>
                  <a:pt x="4724605" y="2499605"/>
                  <a:pt x="4726952" y="2501952"/>
                  <a:pt x="4726952" y="2501952"/>
                </a:cubicBezTo>
                <a:cubicBezTo>
                  <a:pt x="4729299" y="2504299"/>
                  <a:pt x="4729299" y="2504299"/>
                  <a:pt x="4731646" y="2506646"/>
                </a:cubicBezTo>
                <a:cubicBezTo>
                  <a:pt x="4731646" y="2506646"/>
                  <a:pt x="4733993" y="2508993"/>
                  <a:pt x="4733993" y="2508993"/>
                </a:cubicBezTo>
                <a:cubicBezTo>
                  <a:pt x="4736340" y="2508993"/>
                  <a:pt x="4736340" y="2511340"/>
                  <a:pt x="4738687" y="2511340"/>
                </a:cubicBezTo>
                <a:cubicBezTo>
                  <a:pt x="4738687" y="2511340"/>
                  <a:pt x="4741034" y="2513687"/>
                  <a:pt x="4741034" y="2513687"/>
                </a:cubicBezTo>
                <a:cubicBezTo>
                  <a:pt x="4743381" y="2513687"/>
                  <a:pt x="4743381" y="2516034"/>
                  <a:pt x="4745728" y="2516034"/>
                </a:cubicBezTo>
                <a:cubicBezTo>
                  <a:pt x="4745728" y="2516034"/>
                  <a:pt x="4748075" y="2516034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23075"/>
                  <a:pt x="4750422" y="2527769"/>
                  <a:pt x="4752769" y="2530116"/>
                </a:cubicBezTo>
                <a:cubicBezTo>
                  <a:pt x="4750422" y="2532463"/>
                  <a:pt x="4748075" y="2532463"/>
                  <a:pt x="4745728" y="2534810"/>
                </a:cubicBezTo>
                <a:cubicBezTo>
                  <a:pt x="4743381" y="2534810"/>
                  <a:pt x="4741034" y="2537157"/>
                  <a:pt x="4738687" y="2537157"/>
                </a:cubicBezTo>
                <a:cubicBezTo>
                  <a:pt x="4733993" y="2539504"/>
                  <a:pt x="4731646" y="2539504"/>
                  <a:pt x="4726952" y="2539504"/>
                </a:cubicBezTo>
                <a:cubicBezTo>
                  <a:pt x="4724605" y="2539504"/>
                  <a:pt x="4722257" y="2541851"/>
                  <a:pt x="4719911" y="2541851"/>
                </a:cubicBezTo>
                <a:cubicBezTo>
                  <a:pt x="4712869" y="2541851"/>
                  <a:pt x="4708175" y="2544198"/>
                  <a:pt x="4701134" y="2544198"/>
                </a:cubicBezTo>
                <a:cubicBezTo>
                  <a:pt x="4701134" y="2544198"/>
                  <a:pt x="4701134" y="2544198"/>
                  <a:pt x="4701134" y="2544198"/>
                </a:cubicBezTo>
                <a:cubicBezTo>
                  <a:pt x="4696440" y="2544198"/>
                  <a:pt x="4691746" y="2544198"/>
                  <a:pt x="4687052" y="2544198"/>
                </a:cubicBezTo>
                <a:cubicBezTo>
                  <a:pt x="4684705" y="2544198"/>
                  <a:pt x="4684705" y="2544198"/>
                  <a:pt x="4682358" y="2544198"/>
                </a:cubicBezTo>
                <a:cubicBezTo>
                  <a:pt x="4680011" y="2544198"/>
                  <a:pt x="4675317" y="2544198"/>
                  <a:pt x="4672970" y="2541851"/>
                </a:cubicBezTo>
                <a:cubicBezTo>
                  <a:pt x="4670623" y="2541851"/>
                  <a:pt x="4670623" y="2541851"/>
                  <a:pt x="4668275" y="2539504"/>
                </a:cubicBezTo>
                <a:cubicBezTo>
                  <a:pt x="4665929" y="2539504"/>
                  <a:pt x="4663581" y="2537157"/>
                  <a:pt x="4658887" y="2537157"/>
                </a:cubicBezTo>
                <a:cubicBezTo>
                  <a:pt x="4656540" y="2537157"/>
                  <a:pt x="4654193" y="2534810"/>
                  <a:pt x="4654193" y="2534810"/>
                </a:cubicBezTo>
                <a:cubicBezTo>
                  <a:pt x="4651846" y="2534810"/>
                  <a:pt x="4649499" y="2532463"/>
                  <a:pt x="4647152" y="2532463"/>
                </a:cubicBezTo>
                <a:cubicBezTo>
                  <a:pt x="4644805" y="2532463"/>
                  <a:pt x="4642458" y="2530116"/>
                  <a:pt x="4640111" y="2530116"/>
                </a:cubicBezTo>
                <a:cubicBezTo>
                  <a:pt x="4637764" y="2530116"/>
                  <a:pt x="4635417" y="2527769"/>
                  <a:pt x="4633070" y="2527769"/>
                </a:cubicBezTo>
                <a:cubicBezTo>
                  <a:pt x="4630723" y="2527769"/>
                  <a:pt x="4628376" y="2525422"/>
                  <a:pt x="4626029" y="2525422"/>
                </a:cubicBezTo>
                <a:cubicBezTo>
                  <a:pt x="4623682" y="2523075"/>
                  <a:pt x="4621334" y="2523075"/>
                  <a:pt x="4618988" y="2520728"/>
                </a:cubicBezTo>
                <a:cubicBezTo>
                  <a:pt x="4616640" y="2518381"/>
                  <a:pt x="4614294" y="2518381"/>
                  <a:pt x="4611946" y="2516034"/>
                </a:cubicBezTo>
                <a:cubicBezTo>
                  <a:pt x="4609599" y="2516034"/>
                  <a:pt x="4609599" y="2513687"/>
                  <a:pt x="4607252" y="2513687"/>
                </a:cubicBezTo>
                <a:cubicBezTo>
                  <a:pt x="4609599" y="2511340"/>
                  <a:pt x="4611946" y="2506646"/>
                  <a:pt x="4611946" y="2501952"/>
                </a:cubicBezTo>
                <a:cubicBezTo>
                  <a:pt x="4611946" y="2501952"/>
                  <a:pt x="4611946" y="2499605"/>
                  <a:pt x="4611946" y="2499605"/>
                </a:cubicBezTo>
                <a:cubicBezTo>
                  <a:pt x="4616640" y="2499605"/>
                  <a:pt x="4618988" y="2497258"/>
                  <a:pt x="4623682" y="2497258"/>
                </a:cubicBezTo>
                <a:cubicBezTo>
                  <a:pt x="4630723" y="2494910"/>
                  <a:pt x="4637764" y="2494910"/>
                  <a:pt x="4644805" y="2492563"/>
                </a:cubicBezTo>
                <a:cubicBezTo>
                  <a:pt x="4647152" y="2492563"/>
                  <a:pt x="4649499" y="2492563"/>
                  <a:pt x="4651846" y="2490216"/>
                </a:cubicBezTo>
                <a:cubicBezTo>
                  <a:pt x="4663581" y="2487869"/>
                  <a:pt x="4672970" y="2485522"/>
                  <a:pt x="4684705" y="2480828"/>
                </a:cubicBezTo>
                <a:cubicBezTo>
                  <a:pt x="4687052" y="2487869"/>
                  <a:pt x="4694093" y="2494910"/>
                  <a:pt x="4703481" y="2494910"/>
                </a:cubicBezTo>
                <a:cubicBezTo>
                  <a:pt x="4708175" y="2494910"/>
                  <a:pt x="4710522" y="2492563"/>
                  <a:pt x="4715216" y="2490216"/>
                </a:cubicBezTo>
                <a:cubicBezTo>
                  <a:pt x="4715216" y="2490216"/>
                  <a:pt x="4717563" y="2492563"/>
                  <a:pt x="4717563" y="2492563"/>
                </a:cubicBezTo>
                <a:cubicBezTo>
                  <a:pt x="4722257" y="2497258"/>
                  <a:pt x="4722257" y="2499605"/>
                  <a:pt x="4724605" y="2499605"/>
                </a:cubicBezTo>
                <a:close/>
                <a:moveTo>
                  <a:pt x="4804404" y="2600527"/>
                </a:moveTo>
                <a:cubicBezTo>
                  <a:pt x="4802057" y="2614610"/>
                  <a:pt x="4799710" y="2628692"/>
                  <a:pt x="4797363" y="2642774"/>
                </a:cubicBezTo>
                <a:cubicBezTo>
                  <a:pt x="4795016" y="2652163"/>
                  <a:pt x="4795016" y="2661551"/>
                  <a:pt x="4792669" y="2670939"/>
                </a:cubicBezTo>
                <a:cubicBezTo>
                  <a:pt x="4790322" y="2685021"/>
                  <a:pt x="4787975" y="2699103"/>
                  <a:pt x="4783281" y="2715533"/>
                </a:cubicBezTo>
                <a:cubicBezTo>
                  <a:pt x="4780934" y="2722574"/>
                  <a:pt x="4780934" y="2731962"/>
                  <a:pt x="4778587" y="2739003"/>
                </a:cubicBezTo>
                <a:cubicBezTo>
                  <a:pt x="4773892" y="2757780"/>
                  <a:pt x="4769198" y="2774209"/>
                  <a:pt x="4764504" y="2790638"/>
                </a:cubicBezTo>
                <a:cubicBezTo>
                  <a:pt x="4764504" y="2795332"/>
                  <a:pt x="4762157" y="2800026"/>
                  <a:pt x="4762157" y="2802374"/>
                </a:cubicBezTo>
                <a:cubicBezTo>
                  <a:pt x="4755116" y="2823497"/>
                  <a:pt x="4748075" y="2844620"/>
                  <a:pt x="4741034" y="2863397"/>
                </a:cubicBezTo>
                <a:cubicBezTo>
                  <a:pt x="4738687" y="2868091"/>
                  <a:pt x="4736340" y="2872785"/>
                  <a:pt x="4733993" y="2879826"/>
                </a:cubicBezTo>
                <a:cubicBezTo>
                  <a:pt x="4729299" y="2893908"/>
                  <a:pt x="4722257" y="2907991"/>
                  <a:pt x="4717563" y="2922073"/>
                </a:cubicBezTo>
                <a:cubicBezTo>
                  <a:pt x="4715216" y="2929114"/>
                  <a:pt x="4710522" y="2936155"/>
                  <a:pt x="4705828" y="2943196"/>
                </a:cubicBezTo>
                <a:cubicBezTo>
                  <a:pt x="4703481" y="2947890"/>
                  <a:pt x="4701134" y="2954932"/>
                  <a:pt x="4698787" y="2959626"/>
                </a:cubicBezTo>
                <a:cubicBezTo>
                  <a:pt x="4696440" y="2959626"/>
                  <a:pt x="4696440" y="2959626"/>
                  <a:pt x="4694093" y="2959626"/>
                </a:cubicBezTo>
                <a:cubicBezTo>
                  <a:pt x="4694093" y="2954932"/>
                  <a:pt x="4696440" y="2950237"/>
                  <a:pt x="4696440" y="2945543"/>
                </a:cubicBezTo>
                <a:cubicBezTo>
                  <a:pt x="4696440" y="2945543"/>
                  <a:pt x="4696440" y="2943196"/>
                  <a:pt x="4696440" y="2943196"/>
                </a:cubicBezTo>
                <a:cubicBezTo>
                  <a:pt x="4698787" y="2933808"/>
                  <a:pt x="4698787" y="2924420"/>
                  <a:pt x="4701134" y="2917379"/>
                </a:cubicBezTo>
                <a:cubicBezTo>
                  <a:pt x="4701134" y="2915032"/>
                  <a:pt x="4701134" y="2910338"/>
                  <a:pt x="4703481" y="2907991"/>
                </a:cubicBezTo>
                <a:cubicBezTo>
                  <a:pt x="4705828" y="2900949"/>
                  <a:pt x="4705828" y="2893908"/>
                  <a:pt x="4705828" y="2886867"/>
                </a:cubicBezTo>
                <a:cubicBezTo>
                  <a:pt x="4705828" y="2882173"/>
                  <a:pt x="4708175" y="2877479"/>
                  <a:pt x="4708175" y="2872785"/>
                </a:cubicBezTo>
                <a:cubicBezTo>
                  <a:pt x="4708175" y="2868091"/>
                  <a:pt x="4710522" y="2861050"/>
                  <a:pt x="4710522" y="2856356"/>
                </a:cubicBezTo>
                <a:cubicBezTo>
                  <a:pt x="4710522" y="2849314"/>
                  <a:pt x="4712869" y="2844620"/>
                  <a:pt x="4712869" y="2837579"/>
                </a:cubicBezTo>
                <a:cubicBezTo>
                  <a:pt x="4712869" y="2832885"/>
                  <a:pt x="4715216" y="2828191"/>
                  <a:pt x="4715216" y="2823497"/>
                </a:cubicBezTo>
                <a:cubicBezTo>
                  <a:pt x="4717563" y="2816456"/>
                  <a:pt x="4717563" y="2809415"/>
                  <a:pt x="4719911" y="2802374"/>
                </a:cubicBezTo>
                <a:cubicBezTo>
                  <a:pt x="4719911" y="2800026"/>
                  <a:pt x="4719911" y="2795332"/>
                  <a:pt x="4722257" y="2792985"/>
                </a:cubicBezTo>
                <a:cubicBezTo>
                  <a:pt x="4724605" y="2785944"/>
                  <a:pt x="4724605" y="2776556"/>
                  <a:pt x="4726952" y="2769515"/>
                </a:cubicBezTo>
                <a:cubicBezTo>
                  <a:pt x="4726952" y="2767168"/>
                  <a:pt x="4726952" y="2764821"/>
                  <a:pt x="4729299" y="2762474"/>
                </a:cubicBezTo>
                <a:cubicBezTo>
                  <a:pt x="4731646" y="2753085"/>
                  <a:pt x="4731646" y="2746044"/>
                  <a:pt x="4733993" y="2736656"/>
                </a:cubicBezTo>
                <a:cubicBezTo>
                  <a:pt x="4733993" y="2734309"/>
                  <a:pt x="4733993" y="2731962"/>
                  <a:pt x="4736340" y="2729615"/>
                </a:cubicBezTo>
                <a:cubicBezTo>
                  <a:pt x="4738687" y="2720227"/>
                  <a:pt x="4738687" y="2713186"/>
                  <a:pt x="4741034" y="2703798"/>
                </a:cubicBezTo>
                <a:cubicBezTo>
                  <a:pt x="4741034" y="2703798"/>
                  <a:pt x="4741034" y="2703798"/>
                  <a:pt x="4741034" y="2701451"/>
                </a:cubicBezTo>
                <a:cubicBezTo>
                  <a:pt x="4750422" y="2652163"/>
                  <a:pt x="4759810" y="2605222"/>
                  <a:pt x="4771546" y="2562975"/>
                </a:cubicBezTo>
                <a:cubicBezTo>
                  <a:pt x="4771546" y="2560628"/>
                  <a:pt x="4773892" y="2555934"/>
                  <a:pt x="4773892" y="2553587"/>
                </a:cubicBezTo>
                <a:cubicBezTo>
                  <a:pt x="4776240" y="2548892"/>
                  <a:pt x="4776240" y="2544198"/>
                  <a:pt x="4778587" y="2539504"/>
                </a:cubicBezTo>
                <a:cubicBezTo>
                  <a:pt x="4778587" y="2537157"/>
                  <a:pt x="4778587" y="2537157"/>
                  <a:pt x="4780934" y="2534810"/>
                </a:cubicBezTo>
                <a:cubicBezTo>
                  <a:pt x="4787975" y="2532463"/>
                  <a:pt x="4792669" y="2525422"/>
                  <a:pt x="4792669" y="2516034"/>
                </a:cubicBezTo>
                <a:cubicBezTo>
                  <a:pt x="4792669" y="2511340"/>
                  <a:pt x="4790322" y="2508993"/>
                  <a:pt x="4787975" y="2504299"/>
                </a:cubicBezTo>
                <a:cubicBezTo>
                  <a:pt x="4787975" y="2501952"/>
                  <a:pt x="4787975" y="2499605"/>
                  <a:pt x="4790322" y="2499605"/>
                </a:cubicBezTo>
                <a:cubicBezTo>
                  <a:pt x="4790322" y="2497258"/>
                  <a:pt x="4792669" y="2494910"/>
                  <a:pt x="4792669" y="2492563"/>
                </a:cubicBezTo>
                <a:cubicBezTo>
                  <a:pt x="4795016" y="2492563"/>
                  <a:pt x="4795016" y="2492563"/>
                  <a:pt x="4797363" y="2492563"/>
                </a:cubicBezTo>
                <a:cubicBezTo>
                  <a:pt x="4804404" y="2492563"/>
                  <a:pt x="4811445" y="2487869"/>
                  <a:pt x="4813793" y="2483175"/>
                </a:cubicBezTo>
                <a:cubicBezTo>
                  <a:pt x="4813793" y="2485522"/>
                  <a:pt x="4813793" y="2487869"/>
                  <a:pt x="4813793" y="2492563"/>
                </a:cubicBezTo>
                <a:cubicBezTo>
                  <a:pt x="4813793" y="2501952"/>
                  <a:pt x="4813793" y="2511340"/>
                  <a:pt x="4811445" y="2520728"/>
                </a:cubicBezTo>
                <a:cubicBezTo>
                  <a:pt x="4804404" y="2523075"/>
                  <a:pt x="4799710" y="2530116"/>
                  <a:pt x="4799710" y="2539504"/>
                </a:cubicBezTo>
                <a:cubicBezTo>
                  <a:pt x="4799710" y="2546545"/>
                  <a:pt x="4802057" y="2551240"/>
                  <a:pt x="4806751" y="2555934"/>
                </a:cubicBezTo>
                <a:cubicBezTo>
                  <a:pt x="4806751" y="2560628"/>
                  <a:pt x="4806751" y="2562975"/>
                  <a:pt x="4804404" y="2567669"/>
                </a:cubicBezTo>
                <a:cubicBezTo>
                  <a:pt x="4806751" y="2579404"/>
                  <a:pt x="4806751" y="2591139"/>
                  <a:pt x="4804404" y="2600527"/>
                </a:cubicBezTo>
                <a:close/>
                <a:moveTo>
                  <a:pt x="4665929" y="3051160"/>
                </a:moveTo>
                <a:cubicBezTo>
                  <a:pt x="4663581" y="3060549"/>
                  <a:pt x="4658887" y="3069937"/>
                  <a:pt x="4656540" y="3076978"/>
                </a:cubicBezTo>
                <a:cubicBezTo>
                  <a:pt x="4654193" y="3076978"/>
                  <a:pt x="4651846" y="3076978"/>
                  <a:pt x="4649499" y="3076978"/>
                </a:cubicBezTo>
                <a:cubicBezTo>
                  <a:pt x="4649499" y="3076978"/>
                  <a:pt x="4649499" y="3076978"/>
                  <a:pt x="4647152" y="3076978"/>
                </a:cubicBezTo>
                <a:cubicBezTo>
                  <a:pt x="4647152" y="3074631"/>
                  <a:pt x="4647152" y="3072284"/>
                  <a:pt x="4647152" y="3069937"/>
                </a:cubicBezTo>
                <a:cubicBezTo>
                  <a:pt x="4647152" y="3065243"/>
                  <a:pt x="4647152" y="3060549"/>
                  <a:pt x="4647152" y="3058201"/>
                </a:cubicBezTo>
                <a:cubicBezTo>
                  <a:pt x="4647152" y="3053507"/>
                  <a:pt x="4647152" y="3048813"/>
                  <a:pt x="4644805" y="3044119"/>
                </a:cubicBezTo>
                <a:cubicBezTo>
                  <a:pt x="4644805" y="3041772"/>
                  <a:pt x="4644805" y="3039425"/>
                  <a:pt x="4644805" y="3037078"/>
                </a:cubicBezTo>
                <a:cubicBezTo>
                  <a:pt x="4644805" y="3027690"/>
                  <a:pt x="4642458" y="3015955"/>
                  <a:pt x="4642458" y="3004220"/>
                </a:cubicBezTo>
                <a:cubicBezTo>
                  <a:pt x="4651846" y="3004220"/>
                  <a:pt x="4658887" y="2997178"/>
                  <a:pt x="4658887" y="2987790"/>
                </a:cubicBezTo>
                <a:cubicBezTo>
                  <a:pt x="4658887" y="2987790"/>
                  <a:pt x="4661234" y="2987790"/>
                  <a:pt x="4661234" y="2987790"/>
                </a:cubicBezTo>
                <a:cubicBezTo>
                  <a:pt x="4661234" y="2987790"/>
                  <a:pt x="4661234" y="2987790"/>
                  <a:pt x="4663581" y="2987790"/>
                </a:cubicBezTo>
                <a:cubicBezTo>
                  <a:pt x="4665929" y="2987790"/>
                  <a:pt x="4668275" y="2987790"/>
                  <a:pt x="4670623" y="2987790"/>
                </a:cubicBezTo>
                <a:cubicBezTo>
                  <a:pt x="4672970" y="2992484"/>
                  <a:pt x="4677664" y="2997178"/>
                  <a:pt x="4682358" y="2999525"/>
                </a:cubicBezTo>
                <a:cubicBezTo>
                  <a:pt x="4677664" y="3013608"/>
                  <a:pt x="4672970" y="3025343"/>
                  <a:pt x="4668275" y="3039425"/>
                </a:cubicBezTo>
                <a:cubicBezTo>
                  <a:pt x="4670623" y="3041772"/>
                  <a:pt x="4668275" y="3046466"/>
                  <a:pt x="4665929" y="3051160"/>
                </a:cubicBezTo>
                <a:close/>
                <a:moveTo>
                  <a:pt x="4595517" y="3243618"/>
                </a:moveTo>
                <a:cubicBezTo>
                  <a:pt x="4593170" y="3248312"/>
                  <a:pt x="4590823" y="3253006"/>
                  <a:pt x="4590823" y="3257700"/>
                </a:cubicBezTo>
                <a:cubicBezTo>
                  <a:pt x="4576741" y="3292906"/>
                  <a:pt x="4565005" y="3325765"/>
                  <a:pt x="4550923" y="3358623"/>
                </a:cubicBezTo>
                <a:cubicBezTo>
                  <a:pt x="4548576" y="3363318"/>
                  <a:pt x="4546229" y="3368012"/>
                  <a:pt x="4543882" y="3372706"/>
                </a:cubicBezTo>
                <a:cubicBezTo>
                  <a:pt x="4529800" y="3405564"/>
                  <a:pt x="4515717" y="3438423"/>
                  <a:pt x="4501635" y="3471282"/>
                </a:cubicBezTo>
                <a:cubicBezTo>
                  <a:pt x="4499288" y="3475976"/>
                  <a:pt x="4496941" y="3480670"/>
                  <a:pt x="4496941" y="3485364"/>
                </a:cubicBezTo>
                <a:cubicBezTo>
                  <a:pt x="4482859" y="3518223"/>
                  <a:pt x="4466430" y="3551081"/>
                  <a:pt x="4450000" y="3581593"/>
                </a:cubicBezTo>
                <a:cubicBezTo>
                  <a:pt x="4447653" y="3586287"/>
                  <a:pt x="4445306" y="3588634"/>
                  <a:pt x="4445306" y="3593328"/>
                </a:cubicBezTo>
                <a:cubicBezTo>
                  <a:pt x="4435918" y="3614451"/>
                  <a:pt x="4424183" y="3633228"/>
                  <a:pt x="4414795" y="3652004"/>
                </a:cubicBezTo>
                <a:cubicBezTo>
                  <a:pt x="4374895" y="3689557"/>
                  <a:pt x="4334995" y="3724763"/>
                  <a:pt x="4290401" y="3757621"/>
                </a:cubicBezTo>
                <a:cubicBezTo>
                  <a:pt x="4292748" y="3752927"/>
                  <a:pt x="4297442" y="3748233"/>
                  <a:pt x="4299789" y="3743539"/>
                </a:cubicBezTo>
                <a:cubicBezTo>
                  <a:pt x="4313872" y="3724763"/>
                  <a:pt x="4327954" y="3705986"/>
                  <a:pt x="4339689" y="3684863"/>
                </a:cubicBezTo>
                <a:cubicBezTo>
                  <a:pt x="4349077" y="3673128"/>
                  <a:pt x="4356118" y="3659045"/>
                  <a:pt x="4365507" y="3647310"/>
                </a:cubicBezTo>
                <a:cubicBezTo>
                  <a:pt x="4377242" y="3628534"/>
                  <a:pt x="4388977" y="3612105"/>
                  <a:pt x="4400712" y="3593328"/>
                </a:cubicBezTo>
                <a:cubicBezTo>
                  <a:pt x="4410100" y="3579246"/>
                  <a:pt x="4417141" y="3565164"/>
                  <a:pt x="4426530" y="3551081"/>
                </a:cubicBezTo>
                <a:cubicBezTo>
                  <a:pt x="4435918" y="3534652"/>
                  <a:pt x="4447653" y="3515876"/>
                  <a:pt x="4457041" y="3499446"/>
                </a:cubicBezTo>
                <a:cubicBezTo>
                  <a:pt x="4464082" y="3485364"/>
                  <a:pt x="4473471" y="3471282"/>
                  <a:pt x="4480512" y="3457199"/>
                </a:cubicBezTo>
                <a:cubicBezTo>
                  <a:pt x="4489900" y="3440770"/>
                  <a:pt x="4499288" y="3421994"/>
                  <a:pt x="4508676" y="3405564"/>
                </a:cubicBezTo>
                <a:cubicBezTo>
                  <a:pt x="4515717" y="3391482"/>
                  <a:pt x="4522759" y="3375053"/>
                  <a:pt x="4532147" y="3360971"/>
                </a:cubicBezTo>
                <a:cubicBezTo>
                  <a:pt x="4541535" y="3342194"/>
                  <a:pt x="4550923" y="3325765"/>
                  <a:pt x="4557964" y="3306989"/>
                </a:cubicBezTo>
                <a:cubicBezTo>
                  <a:pt x="4565005" y="3292906"/>
                  <a:pt x="4572047" y="3276477"/>
                  <a:pt x="4579088" y="3262394"/>
                </a:cubicBezTo>
                <a:cubicBezTo>
                  <a:pt x="4586129" y="3243618"/>
                  <a:pt x="4595517" y="3227189"/>
                  <a:pt x="4602558" y="3208413"/>
                </a:cubicBezTo>
                <a:cubicBezTo>
                  <a:pt x="4609599" y="3191983"/>
                  <a:pt x="4616640" y="3177901"/>
                  <a:pt x="4621334" y="3161472"/>
                </a:cubicBezTo>
                <a:cubicBezTo>
                  <a:pt x="4626029" y="3149737"/>
                  <a:pt x="4630723" y="3138001"/>
                  <a:pt x="4635417" y="3128613"/>
                </a:cubicBezTo>
                <a:cubicBezTo>
                  <a:pt x="4635417" y="3130960"/>
                  <a:pt x="4635417" y="3130960"/>
                  <a:pt x="4633070" y="3133307"/>
                </a:cubicBezTo>
                <a:cubicBezTo>
                  <a:pt x="4623682" y="3175554"/>
                  <a:pt x="4609599" y="3210759"/>
                  <a:pt x="4595517" y="3243618"/>
                </a:cubicBezTo>
                <a:close/>
                <a:moveTo>
                  <a:pt x="4494594" y="3590981"/>
                </a:moveTo>
                <a:cubicBezTo>
                  <a:pt x="4506329" y="3590981"/>
                  <a:pt x="4515717" y="3581593"/>
                  <a:pt x="4515717" y="3569858"/>
                </a:cubicBezTo>
                <a:cubicBezTo>
                  <a:pt x="4515717" y="3562816"/>
                  <a:pt x="4513371" y="3558122"/>
                  <a:pt x="4508676" y="3555775"/>
                </a:cubicBezTo>
                <a:cubicBezTo>
                  <a:pt x="4567353" y="3487711"/>
                  <a:pt x="4618988" y="3412606"/>
                  <a:pt x="4663581" y="3332806"/>
                </a:cubicBezTo>
                <a:cubicBezTo>
                  <a:pt x="4663581" y="3335153"/>
                  <a:pt x="4663581" y="3337500"/>
                  <a:pt x="4665929" y="3339847"/>
                </a:cubicBezTo>
                <a:cubicBezTo>
                  <a:pt x="4656540" y="3360971"/>
                  <a:pt x="4647152" y="3382094"/>
                  <a:pt x="4637764" y="3400870"/>
                </a:cubicBezTo>
                <a:cubicBezTo>
                  <a:pt x="4588476" y="3492405"/>
                  <a:pt x="4529800" y="3583940"/>
                  <a:pt x="4464082" y="3668434"/>
                </a:cubicBezTo>
                <a:cubicBezTo>
                  <a:pt x="4464082" y="3668434"/>
                  <a:pt x="4464082" y="3670781"/>
                  <a:pt x="4461736" y="3670781"/>
                </a:cubicBezTo>
                <a:cubicBezTo>
                  <a:pt x="4450000" y="3687210"/>
                  <a:pt x="4435918" y="3703639"/>
                  <a:pt x="4424183" y="3720068"/>
                </a:cubicBezTo>
                <a:cubicBezTo>
                  <a:pt x="4421835" y="3722416"/>
                  <a:pt x="4421835" y="3722416"/>
                  <a:pt x="4419489" y="3724763"/>
                </a:cubicBezTo>
                <a:cubicBezTo>
                  <a:pt x="4407753" y="3738845"/>
                  <a:pt x="4393671" y="3755274"/>
                  <a:pt x="4381936" y="3769357"/>
                </a:cubicBezTo>
                <a:cubicBezTo>
                  <a:pt x="4379589" y="3771704"/>
                  <a:pt x="4377242" y="3774051"/>
                  <a:pt x="4374895" y="3776398"/>
                </a:cubicBezTo>
                <a:cubicBezTo>
                  <a:pt x="4363159" y="3790480"/>
                  <a:pt x="4349077" y="3804562"/>
                  <a:pt x="4337342" y="3816298"/>
                </a:cubicBezTo>
                <a:cubicBezTo>
                  <a:pt x="4334995" y="3818645"/>
                  <a:pt x="4332648" y="3823339"/>
                  <a:pt x="4327954" y="3825686"/>
                </a:cubicBezTo>
                <a:cubicBezTo>
                  <a:pt x="4320913" y="3832727"/>
                  <a:pt x="4313872" y="3842115"/>
                  <a:pt x="4304483" y="3849156"/>
                </a:cubicBezTo>
                <a:cubicBezTo>
                  <a:pt x="4306830" y="3844462"/>
                  <a:pt x="4309178" y="3842115"/>
                  <a:pt x="4311524" y="3837421"/>
                </a:cubicBezTo>
                <a:cubicBezTo>
                  <a:pt x="4316218" y="3830380"/>
                  <a:pt x="4320913" y="3820992"/>
                  <a:pt x="4325607" y="3813950"/>
                </a:cubicBezTo>
                <a:cubicBezTo>
                  <a:pt x="4330301" y="3804562"/>
                  <a:pt x="4337342" y="3795174"/>
                  <a:pt x="4342036" y="3785786"/>
                </a:cubicBezTo>
                <a:cubicBezTo>
                  <a:pt x="4346730" y="3778745"/>
                  <a:pt x="4351424" y="3769357"/>
                  <a:pt x="4356118" y="3762315"/>
                </a:cubicBezTo>
                <a:cubicBezTo>
                  <a:pt x="4360812" y="3752927"/>
                  <a:pt x="4367854" y="3743539"/>
                  <a:pt x="4372548" y="3734151"/>
                </a:cubicBezTo>
                <a:cubicBezTo>
                  <a:pt x="4377242" y="3727110"/>
                  <a:pt x="4381936" y="3717722"/>
                  <a:pt x="4386630" y="3710680"/>
                </a:cubicBezTo>
                <a:cubicBezTo>
                  <a:pt x="4391324" y="3701292"/>
                  <a:pt x="4396018" y="3691904"/>
                  <a:pt x="4403059" y="3682516"/>
                </a:cubicBezTo>
                <a:cubicBezTo>
                  <a:pt x="4407753" y="3673128"/>
                  <a:pt x="4412447" y="3666087"/>
                  <a:pt x="4417141" y="3656698"/>
                </a:cubicBezTo>
                <a:cubicBezTo>
                  <a:pt x="4417141" y="3656698"/>
                  <a:pt x="4417141" y="3656698"/>
                  <a:pt x="4417141" y="3654351"/>
                </a:cubicBezTo>
                <a:cubicBezTo>
                  <a:pt x="4440612" y="3630881"/>
                  <a:pt x="4464082" y="3607411"/>
                  <a:pt x="4485206" y="3583940"/>
                </a:cubicBezTo>
                <a:cubicBezTo>
                  <a:pt x="4485206" y="3588634"/>
                  <a:pt x="4489900" y="3590981"/>
                  <a:pt x="4494594" y="3590981"/>
                </a:cubicBezTo>
                <a:close/>
                <a:moveTo>
                  <a:pt x="4665929" y="3377400"/>
                </a:moveTo>
                <a:cubicBezTo>
                  <a:pt x="4663581" y="3386788"/>
                  <a:pt x="4658887" y="3393829"/>
                  <a:pt x="4656540" y="3403217"/>
                </a:cubicBezTo>
                <a:cubicBezTo>
                  <a:pt x="4654193" y="3410258"/>
                  <a:pt x="4649499" y="3417300"/>
                  <a:pt x="4647152" y="3421994"/>
                </a:cubicBezTo>
                <a:lnTo>
                  <a:pt x="4647152" y="3421994"/>
                </a:lnTo>
                <a:cubicBezTo>
                  <a:pt x="4647152" y="3419647"/>
                  <a:pt x="4649499" y="3417300"/>
                  <a:pt x="4649499" y="3414952"/>
                </a:cubicBezTo>
                <a:cubicBezTo>
                  <a:pt x="4651846" y="3405564"/>
                  <a:pt x="4654193" y="3398523"/>
                  <a:pt x="4658887" y="3389135"/>
                </a:cubicBezTo>
                <a:cubicBezTo>
                  <a:pt x="4658887" y="3389135"/>
                  <a:pt x="4658887" y="3386788"/>
                  <a:pt x="4658887" y="3386788"/>
                </a:cubicBezTo>
                <a:cubicBezTo>
                  <a:pt x="4661234" y="3377400"/>
                  <a:pt x="4663581" y="3368012"/>
                  <a:pt x="4665929" y="3360971"/>
                </a:cubicBezTo>
                <a:cubicBezTo>
                  <a:pt x="4665929" y="3358623"/>
                  <a:pt x="4668275" y="3356276"/>
                  <a:pt x="4668275" y="3351582"/>
                </a:cubicBezTo>
                <a:cubicBezTo>
                  <a:pt x="4668275" y="3349235"/>
                  <a:pt x="4668275" y="3346888"/>
                  <a:pt x="4670623" y="3344541"/>
                </a:cubicBezTo>
                <a:cubicBezTo>
                  <a:pt x="4672970" y="3346888"/>
                  <a:pt x="4675317" y="3346888"/>
                  <a:pt x="4677664" y="3349235"/>
                </a:cubicBezTo>
                <a:cubicBezTo>
                  <a:pt x="4675317" y="3353929"/>
                  <a:pt x="4672970" y="3360971"/>
                  <a:pt x="4670623" y="3365665"/>
                </a:cubicBezTo>
                <a:cubicBezTo>
                  <a:pt x="4668275" y="3370359"/>
                  <a:pt x="4668275" y="3372706"/>
                  <a:pt x="4665929" y="3377400"/>
                </a:cubicBezTo>
                <a:close/>
                <a:moveTo>
                  <a:pt x="4623682" y="3461893"/>
                </a:moveTo>
                <a:cubicBezTo>
                  <a:pt x="4616640" y="3461893"/>
                  <a:pt x="4609599" y="3466588"/>
                  <a:pt x="4607252" y="3471282"/>
                </a:cubicBezTo>
                <a:cubicBezTo>
                  <a:pt x="4607252" y="3468935"/>
                  <a:pt x="4609599" y="3468935"/>
                  <a:pt x="4609599" y="3466588"/>
                </a:cubicBezTo>
                <a:cubicBezTo>
                  <a:pt x="4614294" y="3459547"/>
                  <a:pt x="4616640" y="3452505"/>
                  <a:pt x="4621334" y="3443117"/>
                </a:cubicBezTo>
                <a:cubicBezTo>
                  <a:pt x="4626029" y="3433729"/>
                  <a:pt x="4628376" y="3426688"/>
                  <a:pt x="4633070" y="3417300"/>
                </a:cubicBezTo>
                <a:cubicBezTo>
                  <a:pt x="4635417" y="3410258"/>
                  <a:pt x="4640111" y="3403217"/>
                  <a:pt x="4642458" y="3396176"/>
                </a:cubicBezTo>
                <a:cubicBezTo>
                  <a:pt x="4649499" y="3382094"/>
                  <a:pt x="4658887" y="3368012"/>
                  <a:pt x="4665929" y="3351582"/>
                </a:cubicBezTo>
                <a:cubicBezTo>
                  <a:pt x="4663581" y="3358623"/>
                  <a:pt x="4663581" y="3363318"/>
                  <a:pt x="4661234" y="3368012"/>
                </a:cubicBezTo>
                <a:cubicBezTo>
                  <a:pt x="4661234" y="3372706"/>
                  <a:pt x="4658887" y="3375053"/>
                  <a:pt x="4656540" y="3379747"/>
                </a:cubicBezTo>
                <a:cubicBezTo>
                  <a:pt x="4654193" y="3386788"/>
                  <a:pt x="4651846" y="3391482"/>
                  <a:pt x="4651846" y="3396176"/>
                </a:cubicBezTo>
                <a:cubicBezTo>
                  <a:pt x="4651846" y="3400870"/>
                  <a:pt x="4649499" y="3403217"/>
                  <a:pt x="4647152" y="3407912"/>
                </a:cubicBezTo>
                <a:cubicBezTo>
                  <a:pt x="4644805" y="3412606"/>
                  <a:pt x="4642458" y="3419647"/>
                  <a:pt x="4642458" y="3424341"/>
                </a:cubicBezTo>
                <a:cubicBezTo>
                  <a:pt x="4640111" y="3429035"/>
                  <a:pt x="4640111" y="3431382"/>
                  <a:pt x="4637764" y="3433729"/>
                </a:cubicBezTo>
                <a:cubicBezTo>
                  <a:pt x="4637764" y="3436076"/>
                  <a:pt x="4637764" y="3436076"/>
                  <a:pt x="4635417" y="3438423"/>
                </a:cubicBezTo>
                <a:cubicBezTo>
                  <a:pt x="4630723" y="3450158"/>
                  <a:pt x="4628376" y="3457199"/>
                  <a:pt x="4623682" y="3461893"/>
                </a:cubicBezTo>
                <a:cubicBezTo>
                  <a:pt x="4623682" y="3461893"/>
                  <a:pt x="4623682" y="3461893"/>
                  <a:pt x="4623682" y="3461893"/>
                </a:cubicBezTo>
                <a:close/>
                <a:moveTo>
                  <a:pt x="4532147" y="3605063"/>
                </a:moveTo>
                <a:cubicBezTo>
                  <a:pt x="4520412" y="3623840"/>
                  <a:pt x="4511023" y="3640269"/>
                  <a:pt x="4499288" y="3659045"/>
                </a:cubicBezTo>
                <a:cubicBezTo>
                  <a:pt x="4496941" y="3661392"/>
                  <a:pt x="4496941" y="3663740"/>
                  <a:pt x="4494594" y="3666087"/>
                </a:cubicBezTo>
                <a:cubicBezTo>
                  <a:pt x="4489900" y="3670781"/>
                  <a:pt x="4485206" y="3677822"/>
                  <a:pt x="4482859" y="3682516"/>
                </a:cubicBezTo>
                <a:cubicBezTo>
                  <a:pt x="4485206" y="3677822"/>
                  <a:pt x="4487553" y="3675475"/>
                  <a:pt x="4489900" y="3670781"/>
                </a:cubicBezTo>
                <a:cubicBezTo>
                  <a:pt x="4492247" y="3666087"/>
                  <a:pt x="4496941" y="3661392"/>
                  <a:pt x="4499288" y="3654351"/>
                </a:cubicBezTo>
                <a:cubicBezTo>
                  <a:pt x="4508676" y="3637922"/>
                  <a:pt x="4520412" y="3623840"/>
                  <a:pt x="4529800" y="3607411"/>
                </a:cubicBezTo>
                <a:cubicBezTo>
                  <a:pt x="4532147" y="3605063"/>
                  <a:pt x="4532147" y="3602716"/>
                  <a:pt x="4534494" y="3600369"/>
                </a:cubicBezTo>
                <a:cubicBezTo>
                  <a:pt x="4543882" y="3586287"/>
                  <a:pt x="4550923" y="3572205"/>
                  <a:pt x="4560311" y="3558122"/>
                </a:cubicBezTo>
                <a:cubicBezTo>
                  <a:pt x="4550923" y="3572205"/>
                  <a:pt x="4543882" y="3588634"/>
                  <a:pt x="4534494" y="3602716"/>
                </a:cubicBezTo>
                <a:cubicBezTo>
                  <a:pt x="4532147" y="3602716"/>
                  <a:pt x="4532147" y="3605063"/>
                  <a:pt x="4532147" y="3605063"/>
                </a:cubicBezTo>
                <a:close/>
                <a:moveTo>
                  <a:pt x="4323260" y="3846809"/>
                </a:moveTo>
                <a:cubicBezTo>
                  <a:pt x="4313872" y="3856197"/>
                  <a:pt x="4302136" y="3863238"/>
                  <a:pt x="4292748" y="3872627"/>
                </a:cubicBezTo>
                <a:cubicBezTo>
                  <a:pt x="4290401" y="3872627"/>
                  <a:pt x="4290401" y="3874974"/>
                  <a:pt x="4288054" y="3874974"/>
                </a:cubicBezTo>
                <a:cubicBezTo>
                  <a:pt x="4290401" y="3870280"/>
                  <a:pt x="4292748" y="3865586"/>
                  <a:pt x="4295095" y="3863238"/>
                </a:cubicBezTo>
                <a:cubicBezTo>
                  <a:pt x="4297442" y="3860891"/>
                  <a:pt x="4297442" y="3858544"/>
                  <a:pt x="4299789" y="3856197"/>
                </a:cubicBezTo>
                <a:cubicBezTo>
                  <a:pt x="4330301" y="3825686"/>
                  <a:pt x="4358465" y="3795174"/>
                  <a:pt x="4384283" y="3764663"/>
                </a:cubicBezTo>
                <a:cubicBezTo>
                  <a:pt x="4384283" y="3764663"/>
                  <a:pt x="4384283" y="3764663"/>
                  <a:pt x="4386630" y="3762315"/>
                </a:cubicBezTo>
                <a:cubicBezTo>
                  <a:pt x="4400712" y="3745886"/>
                  <a:pt x="4417141" y="3727110"/>
                  <a:pt x="4431224" y="3710680"/>
                </a:cubicBezTo>
                <a:cubicBezTo>
                  <a:pt x="4433571" y="3708333"/>
                  <a:pt x="4435918" y="3703639"/>
                  <a:pt x="4438265" y="3701292"/>
                </a:cubicBezTo>
                <a:cubicBezTo>
                  <a:pt x="4450000" y="3687210"/>
                  <a:pt x="4461736" y="3670781"/>
                  <a:pt x="4473471" y="3656698"/>
                </a:cubicBezTo>
                <a:cubicBezTo>
                  <a:pt x="4475818" y="3652004"/>
                  <a:pt x="4480512" y="3647310"/>
                  <a:pt x="4482859" y="3642616"/>
                </a:cubicBezTo>
                <a:cubicBezTo>
                  <a:pt x="4492247" y="3628534"/>
                  <a:pt x="4503982" y="3614451"/>
                  <a:pt x="4513371" y="3600369"/>
                </a:cubicBezTo>
                <a:cubicBezTo>
                  <a:pt x="4518065" y="3595675"/>
                  <a:pt x="4520412" y="3588634"/>
                  <a:pt x="4525106" y="3583940"/>
                </a:cubicBezTo>
                <a:cubicBezTo>
                  <a:pt x="4534494" y="3569858"/>
                  <a:pt x="4543882" y="3558122"/>
                  <a:pt x="4553270" y="3544040"/>
                </a:cubicBezTo>
                <a:cubicBezTo>
                  <a:pt x="4557964" y="3536999"/>
                  <a:pt x="4560311" y="3532305"/>
                  <a:pt x="4565005" y="3525264"/>
                </a:cubicBezTo>
                <a:cubicBezTo>
                  <a:pt x="4569699" y="3518223"/>
                  <a:pt x="4574393" y="3511182"/>
                  <a:pt x="4579088" y="3504140"/>
                </a:cubicBezTo>
                <a:cubicBezTo>
                  <a:pt x="4583782" y="3497099"/>
                  <a:pt x="4588476" y="3490058"/>
                  <a:pt x="4593170" y="3483017"/>
                </a:cubicBezTo>
                <a:cubicBezTo>
                  <a:pt x="4595517" y="3478323"/>
                  <a:pt x="4597864" y="3475976"/>
                  <a:pt x="4600211" y="3471282"/>
                </a:cubicBezTo>
                <a:cubicBezTo>
                  <a:pt x="4609599" y="3457199"/>
                  <a:pt x="4616640" y="3443117"/>
                  <a:pt x="4626029" y="3429035"/>
                </a:cubicBezTo>
                <a:cubicBezTo>
                  <a:pt x="4623682" y="3433729"/>
                  <a:pt x="4621334" y="3436076"/>
                  <a:pt x="4621334" y="3440770"/>
                </a:cubicBezTo>
                <a:cubicBezTo>
                  <a:pt x="4618988" y="3445464"/>
                  <a:pt x="4616640" y="3452505"/>
                  <a:pt x="4611946" y="3457199"/>
                </a:cubicBezTo>
                <a:cubicBezTo>
                  <a:pt x="4607252" y="3466588"/>
                  <a:pt x="4602558" y="3475976"/>
                  <a:pt x="4597864" y="3485364"/>
                </a:cubicBezTo>
                <a:cubicBezTo>
                  <a:pt x="4595517" y="3492405"/>
                  <a:pt x="4590823" y="3497099"/>
                  <a:pt x="4588476" y="3504140"/>
                </a:cubicBezTo>
                <a:cubicBezTo>
                  <a:pt x="4583782" y="3513529"/>
                  <a:pt x="4579088" y="3520570"/>
                  <a:pt x="4574393" y="3529958"/>
                </a:cubicBezTo>
                <a:cubicBezTo>
                  <a:pt x="4569699" y="3536999"/>
                  <a:pt x="4567353" y="3544040"/>
                  <a:pt x="4562658" y="3548734"/>
                </a:cubicBezTo>
                <a:cubicBezTo>
                  <a:pt x="4557964" y="3555775"/>
                  <a:pt x="4553270" y="3565164"/>
                  <a:pt x="4548576" y="3572205"/>
                </a:cubicBezTo>
                <a:cubicBezTo>
                  <a:pt x="4543882" y="3579246"/>
                  <a:pt x="4541535" y="3586287"/>
                  <a:pt x="4536841" y="3593328"/>
                </a:cubicBezTo>
                <a:cubicBezTo>
                  <a:pt x="4532147" y="3600369"/>
                  <a:pt x="4527453" y="3609757"/>
                  <a:pt x="4522759" y="3616799"/>
                </a:cubicBezTo>
                <a:cubicBezTo>
                  <a:pt x="4518065" y="3623840"/>
                  <a:pt x="4513371" y="3630881"/>
                  <a:pt x="4511023" y="3637922"/>
                </a:cubicBezTo>
                <a:cubicBezTo>
                  <a:pt x="4506329" y="3644963"/>
                  <a:pt x="4501635" y="3652004"/>
                  <a:pt x="4496941" y="3659045"/>
                </a:cubicBezTo>
                <a:cubicBezTo>
                  <a:pt x="4492247" y="3666087"/>
                  <a:pt x="4487553" y="3673128"/>
                  <a:pt x="4482859" y="3680169"/>
                </a:cubicBezTo>
                <a:cubicBezTo>
                  <a:pt x="4478165" y="3687210"/>
                  <a:pt x="4473471" y="3694251"/>
                  <a:pt x="4468776" y="3698945"/>
                </a:cubicBezTo>
                <a:cubicBezTo>
                  <a:pt x="4426530" y="3750580"/>
                  <a:pt x="4379589" y="3797521"/>
                  <a:pt x="4330301" y="3842115"/>
                </a:cubicBezTo>
                <a:cubicBezTo>
                  <a:pt x="4325607" y="3844462"/>
                  <a:pt x="4325607" y="3844462"/>
                  <a:pt x="4323260" y="3846809"/>
                </a:cubicBezTo>
                <a:close/>
                <a:moveTo>
                  <a:pt x="4278666" y="3891403"/>
                </a:moveTo>
                <a:cubicBezTo>
                  <a:pt x="4276319" y="3893750"/>
                  <a:pt x="4273972" y="3898444"/>
                  <a:pt x="4271625" y="3900791"/>
                </a:cubicBezTo>
                <a:cubicBezTo>
                  <a:pt x="4266931" y="3903138"/>
                  <a:pt x="4262237" y="3905485"/>
                  <a:pt x="4259889" y="3907832"/>
                </a:cubicBezTo>
                <a:cubicBezTo>
                  <a:pt x="4257542" y="3907832"/>
                  <a:pt x="4255195" y="3910179"/>
                  <a:pt x="4252848" y="3910179"/>
                </a:cubicBezTo>
                <a:cubicBezTo>
                  <a:pt x="4252848" y="3910179"/>
                  <a:pt x="4252848" y="3907832"/>
                  <a:pt x="4250501" y="3907832"/>
                </a:cubicBezTo>
                <a:cubicBezTo>
                  <a:pt x="4255195" y="3905485"/>
                  <a:pt x="4259889" y="3900791"/>
                  <a:pt x="4264583" y="3898444"/>
                </a:cubicBezTo>
                <a:cubicBezTo>
                  <a:pt x="4269277" y="3893750"/>
                  <a:pt x="4273972" y="3891403"/>
                  <a:pt x="4278666" y="3886709"/>
                </a:cubicBezTo>
                <a:cubicBezTo>
                  <a:pt x="4278666" y="3886709"/>
                  <a:pt x="4281013" y="3884362"/>
                  <a:pt x="4281013" y="3884362"/>
                </a:cubicBezTo>
                <a:cubicBezTo>
                  <a:pt x="4281013" y="3886709"/>
                  <a:pt x="4278666" y="3886709"/>
                  <a:pt x="4278666" y="3889056"/>
                </a:cubicBezTo>
                <a:cubicBezTo>
                  <a:pt x="4278666" y="3889056"/>
                  <a:pt x="4278666" y="3891403"/>
                  <a:pt x="4278666" y="3891403"/>
                </a:cubicBezTo>
                <a:close/>
                <a:moveTo>
                  <a:pt x="4182437" y="3966508"/>
                </a:moveTo>
                <a:cubicBezTo>
                  <a:pt x="4175395" y="3973550"/>
                  <a:pt x="4168355" y="3978244"/>
                  <a:pt x="4161313" y="3985285"/>
                </a:cubicBezTo>
                <a:cubicBezTo>
                  <a:pt x="4154272" y="3992326"/>
                  <a:pt x="4147231" y="3997020"/>
                  <a:pt x="4140190" y="4004061"/>
                </a:cubicBezTo>
                <a:cubicBezTo>
                  <a:pt x="4133149" y="4011102"/>
                  <a:pt x="4126108" y="4015796"/>
                  <a:pt x="4116719" y="4022838"/>
                </a:cubicBezTo>
                <a:cubicBezTo>
                  <a:pt x="4109678" y="4027532"/>
                  <a:pt x="4102637" y="4034573"/>
                  <a:pt x="4095596" y="4039267"/>
                </a:cubicBezTo>
                <a:cubicBezTo>
                  <a:pt x="4088555" y="4046308"/>
                  <a:pt x="4079167" y="4051002"/>
                  <a:pt x="4072126" y="4058043"/>
                </a:cubicBezTo>
                <a:cubicBezTo>
                  <a:pt x="4065084" y="4062737"/>
                  <a:pt x="4058043" y="4069779"/>
                  <a:pt x="4051002" y="4074473"/>
                </a:cubicBezTo>
                <a:cubicBezTo>
                  <a:pt x="4043961" y="4081514"/>
                  <a:pt x="4034573" y="4086208"/>
                  <a:pt x="4027532" y="4093249"/>
                </a:cubicBezTo>
                <a:cubicBezTo>
                  <a:pt x="4020491" y="4097943"/>
                  <a:pt x="4013449" y="4104984"/>
                  <a:pt x="4004061" y="4109678"/>
                </a:cubicBezTo>
                <a:cubicBezTo>
                  <a:pt x="3997020" y="4114372"/>
                  <a:pt x="3987632" y="4121414"/>
                  <a:pt x="3980591" y="4126108"/>
                </a:cubicBezTo>
                <a:cubicBezTo>
                  <a:pt x="3973550" y="4130802"/>
                  <a:pt x="3966509" y="4135496"/>
                  <a:pt x="3957120" y="4142537"/>
                </a:cubicBezTo>
                <a:cubicBezTo>
                  <a:pt x="3947732" y="4147231"/>
                  <a:pt x="3940691" y="4154272"/>
                  <a:pt x="3931303" y="4158966"/>
                </a:cubicBezTo>
                <a:cubicBezTo>
                  <a:pt x="3924262" y="4163660"/>
                  <a:pt x="3917220" y="4168354"/>
                  <a:pt x="3907832" y="4173049"/>
                </a:cubicBezTo>
                <a:cubicBezTo>
                  <a:pt x="3898444" y="4177743"/>
                  <a:pt x="3891403" y="4184784"/>
                  <a:pt x="3882015" y="4189478"/>
                </a:cubicBezTo>
                <a:cubicBezTo>
                  <a:pt x="3874974" y="4194172"/>
                  <a:pt x="3865585" y="4198866"/>
                  <a:pt x="3858544" y="4203560"/>
                </a:cubicBezTo>
                <a:cubicBezTo>
                  <a:pt x="3849156" y="4208254"/>
                  <a:pt x="3842115" y="4215296"/>
                  <a:pt x="3832727" y="4219990"/>
                </a:cubicBezTo>
                <a:cubicBezTo>
                  <a:pt x="3825686" y="4224684"/>
                  <a:pt x="3816298" y="4229378"/>
                  <a:pt x="3809256" y="4234072"/>
                </a:cubicBezTo>
                <a:cubicBezTo>
                  <a:pt x="3799868" y="4238766"/>
                  <a:pt x="3790480" y="4243460"/>
                  <a:pt x="3783439" y="4250501"/>
                </a:cubicBezTo>
                <a:cubicBezTo>
                  <a:pt x="3776398" y="4255195"/>
                  <a:pt x="3767010" y="4259889"/>
                  <a:pt x="3759968" y="4264584"/>
                </a:cubicBezTo>
                <a:cubicBezTo>
                  <a:pt x="3752927" y="4269278"/>
                  <a:pt x="3743539" y="4273972"/>
                  <a:pt x="3736498" y="4278666"/>
                </a:cubicBezTo>
                <a:cubicBezTo>
                  <a:pt x="3731804" y="4281013"/>
                  <a:pt x="3727110" y="4283360"/>
                  <a:pt x="3722416" y="4283360"/>
                </a:cubicBezTo>
                <a:cubicBezTo>
                  <a:pt x="3713027" y="4288054"/>
                  <a:pt x="3701292" y="4290401"/>
                  <a:pt x="3691904" y="4295095"/>
                </a:cubicBezTo>
                <a:cubicBezTo>
                  <a:pt x="3677822" y="4299789"/>
                  <a:pt x="3661392" y="4304483"/>
                  <a:pt x="3647310" y="4309177"/>
                </a:cubicBezTo>
                <a:cubicBezTo>
                  <a:pt x="3640269" y="4311525"/>
                  <a:pt x="3633228" y="4313871"/>
                  <a:pt x="3626187" y="4316219"/>
                </a:cubicBezTo>
                <a:cubicBezTo>
                  <a:pt x="3612104" y="4320913"/>
                  <a:pt x="3595675" y="4323260"/>
                  <a:pt x="3581593" y="4327954"/>
                </a:cubicBezTo>
                <a:cubicBezTo>
                  <a:pt x="3574552" y="4330301"/>
                  <a:pt x="3567511" y="4332648"/>
                  <a:pt x="3560469" y="4332648"/>
                </a:cubicBezTo>
                <a:cubicBezTo>
                  <a:pt x="3541693" y="4337342"/>
                  <a:pt x="3520570" y="4342036"/>
                  <a:pt x="3501793" y="4344383"/>
                </a:cubicBezTo>
                <a:cubicBezTo>
                  <a:pt x="3499446" y="4344383"/>
                  <a:pt x="3497099" y="4344383"/>
                  <a:pt x="3494752" y="4346730"/>
                </a:cubicBezTo>
                <a:cubicBezTo>
                  <a:pt x="3403217" y="4363160"/>
                  <a:pt x="3311683" y="4372548"/>
                  <a:pt x="3220148" y="4372548"/>
                </a:cubicBezTo>
                <a:cubicBezTo>
                  <a:pt x="3199024" y="4372548"/>
                  <a:pt x="3177901" y="4372548"/>
                  <a:pt x="3156778" y="4370201"/>
                </a:cubicBezTo>
                <a:cubicBezTo>
                  <a:pt x="3149736" y="4370201"/>
                  <a:pt x="3142695" y="4370201"/>
                  <a:pt x="3135654" y="4367854"/>
                </a:cubicBezTo>
                <a:cubicBezTo>
                  <a:pt x="3126266" y="4367854"/>
                  <a:pt x="3119225" y="4367854"/>
                  <a:pt x="3109837" y="4365506"/>
                </a:cubicBezTo>
                <a:cubicBezTo>
                  <a:pt x="3109837" y="4365506"/>
                  <a:pt x="3109837" y="4365506"/>
                  <a:pt x="3109837" y="4365506"/>
                </a:cubicBezTo>
                <a:cubicBezTo>
                  <a:pt x="3109837" y="4365506"/>
                  <a:pt x="3109837" y="4365506"/>
                  <a:pt x="3109837" y="4363160"/>
                </a:cubicBezTo>
                <a:cubicBezTo>
                  <a:pt x="3116878" y="4363160"/>
                  <a:pt x="3126266" y="4360812"/>
                  <a:pt x="3133307" y="4360812"/>
                </a:cubicBezTo>
                <a:cubicBezTo>
                  <a:pt x="3147389" y="4358466"/>
                  <a:pt x="3161472" y="4358466"/>
                  <a:pt x="3173207" y="4356118"/>
                </a:cubicBezTo>
                <a:cubicBezTo>
                  <a:pt x="3187289" y="4353771"/>
                  <a:pt x="3199024" y="4351424"/>
                  <a:pt x="3210760" y="4349077"/>
                </a:cubicBezTo>
                <a:cubicBezTo>
                  <a:pt x="3224842" y="4346730"/>
                  <a:pt x="3238924" y="4344383"/>
                  <a:pt x="3250659" y="4342036"/>
                </a:cubicBezTo>
                <a:cubicBezTo>
                  <a:pt x="3257701" y="4339689"/>
                  <a:pt x="3264742" y="4339689"/>
                  <a:pt x="3271783" y="4337342"/>
                </a:cubicBezTo>
                <a:cubicBezTo>
                  <a:pt x="3285865" y="4334995"/>
                  <a:pt x="3302294" y="4332648"/>
                  <a:pt x="3316377" y="4330301"/>
                </a:cubicBezTo>
                <a:cubicBezTo>
                  <a:pt x="3330459" y="4327954"/>
                  <a:pt x="3346888" y="4323260"/>
                  <a:pt x="3360970" y="4320913"/>
                </a:cubicBezTo>
                <a:cubicBezTo>
                  <a:pt x="3377400" y="4318565"/>
                  <a:pt x="3396176" y="4313871"/>
                  <a:pt x="3412605" y="4309177"/>
                </a:cubicBezTo>
                <a:cubicBezTo>
                  <a:pt x="3426688" y="4306830"/>
                  <a:pt x="3440770" y="4302136"/>
                  <a:pt x="3457200" y="4297442"/>
                </a:cubicBezTo>
                <a:cubicBezTo>
                  <a:pt x="3473629" y="4292748"/>
                  <a:pt x="3490058" y="4290401"/>
                  <a:pt x="3506487" y="4285707"/>
                </a:cubicBezTo>
                <a:cubicBezTo>
                  <a:pt x="3520570" y="4281013"/>
                  <a:pt x="3534652" y="4276319"/>
                  <a:pt x="3548734" y="4273972"/>
                </a:cubicBezTo>
                <a:cubicBezTo>
                  <a:pt x="3565163" y="4269278"/>
                  <a:pt x="3581593" y="4264584"/>
                  <a:pt x="3598022" y="4259889"/>
                </a:cubicBezTo>
                <a:cubicBezTo>
                  <a:pt x="3612104" y="4255195"/>
                  <a:pt x="3626187" y="4250501"/>
                  <a:pt x="3640269" y="4245807"/>
                </a:cubicBezTo>
                <a:cubicBezTo>
                  <a:pt x="3656698" y="4241113"/>
                  <a:pt x="3670781" y="4236419"/>
                  <a:pt x="3687210" y="4229378"/>
                </a:cubicBezTo>
                <a:cubicBezTo>
                  <a:pt x="3701292" y="4224684"/>
                  <a:pt x="3715375" y="4219990"/>
                  <a:pt x="3727110" y="4212948"/>
                </a:cubicBezTo>
                <a:cubicBezTo>
                  <a:pt x="3743539" y="4208254"/>
                  <a:pt x="3757622" y="4201213"/>
                  <a:pt x="3771704" y="4194172"/>
                </a:cubicBezTo>
                <a:cubicBezTo>
                  <a:pt x="3785786" y="4189478"/>
                  <a:pt x="3797521" y="4182437"/>
                  <a:pt x="3811603" y="4177743"/>
                </a:cubicBezTo>
                <a:cubicBezTo>
                  <a:pt x="3825686" y="4170702"/>
                  <a:pt x="3842115" y="4166007"/>
                  <a:pt x="3856197" y="4158966"/>
                </a:cubicBezTo>
                <a:cubicBezTo>
                  <a:pt x="3870279" y="4151925"/>
                  <a:pt x="3882015" y="4147231"/>
                  <a:pt x="3893750" y="4140190"/>
                </a:cubicBezTo>
                <a:cubicBezTo>
                  <a:pt x="3907832" y="4133149"/>
                  <a:pt x="3921915" y="4126108"/>
                  <a:pt x="3935997" y="4119066"/>
                </a:cubicBezTo>
                <a:cubicBezTo>
                  <a:pt x="3947732" y="4112026"/>
                  <a:pt x="3961814" y="4104984"/>
                  <a:pt x="3973550" y="4097943"/>
                </a:cubicBezTo>
                <a:cubicBezTo>
                  <a:pt x="3987632" y="4090902"/>
                  <a:pt x="4001714" y="4083861"/>
                  <a:pt x="4013449" y="4074473"/>
                </a:cubicBezTo>
                <a:cubicBezTo>
                  <a:pt x="4025185" y="4067431"/>
                  <a:pt x="4036920" y="4060390"/>
                  <a:pt x="4048655" y="4053349"/>
                </a:cubicBezTo>
                <a:cubicBezTo>
                  <a:pt x="4062738" y="4046308"/>
                  <a:pt x="4074473" y="4036920"/>
                  <a:pt x="4086208" y="4029879"/>
                </a:cubicBezTo>
                <a:cubicBezTo>
                  <a:pt x="4097943" y="4022838"/>
                  <a:pt x="4109678" y="4013449"/>
                  <a:pt x="4121414" y="4006408"/>
                </a:cubicBezTo>
                <a:cubicBezTo>
                  <a:pt x="4133149" y="3997020"/>
                  <a:pt x="4144884" y="3989979"/>
                  <a:pt x="4158966" y="3980591"/>
                </a:cubicBezTo>
                <a:cubicBezTo>
                  <a:pt x="4170701" y="3971203"/>
                  <a:pt x="4182437" y="3964162"/>
                  <a:pt x="4191825" y="3954773"/>
                </a:cubicBezTo>
                <a:cubicBezTo>
                  <a:pt x="4198866" y="3950079"/>
                  <a:pt x="4205907" y="3943038"/>
                  <a:pt x="4215296" y="3938344"/>
                </a:cubicBezTo>
                <a:cubicBezTo>
                  <a:pt x="4212948" y="3940691"/>
                  <a:pt x="4208254" y="3943038"/>
                  <a:pt x="4205907" y="3947732"/>
                </a:cubicBezTo>
                <a:cubicBezTo>
                  <a:pt x="4196519" y="3952426"/>
                  <a:pt x="4189478" y="3959468"/>
                  <a:pt x="4182437" y="3966508"/>
                </a:cubicBezTo>
                <a:close/>
                <a:moveTo>
                  <a:pt x="3098101" y="4396018"/>
                </a:moveTo>
                <a:cubicBezTo>
                  <a:pt x="3100449" y="4403059"/>
                  <a:pt x="3105143" y="4407753"/>
                  <a:pt x="3107489" y="4412447"/>
                </a:cubicBezTo>
                <a:cubicBezTo>
                  <a:pt x="3109837" y="4417142"/>
                  <a:pt x="3112184" y="4421836"/>
                  <a:pt x="3114531" y="4424183"/>
                </a:cubicBezTo>
                <a:cubicBezTo>
                  <a:pt x="3116878" y="4428877"/>
                  <a:pt x="3121572" y="4435918"/>
                  <a:pt x="3123919" y="4440612"/>
                </a:cubicBezTo>
                <a:cubicBezTo>
                  <a:pt x="3126266" y="4445306"/>
                  <a:pt x="3128613" y="4447653"/>
                  <a:pt x="3130960" y="4452347"/>
                </a:cubicBezTo>
                <a:cubicBezTo>
                  <a:pt x="3133307" y="4457041"/>
                  <a:pt x="3138001" y="4461735"/>
                  <a:pt x="3140348" y="4468777"/>
                </a:cubicBezTo>
                <a:cubicBezTo>
                  <a:pt x="3142695" y="4473471"/>
                  <a:pt x="3145042" y="4475818"/>
                  <a:pt x="3147389" y="4480512"/>
                </a:cubicBezTo>
                <a:cubicBezTo>
                  <a:pt x="3149736" y="4485206"/>
                  <a:pt x="3154430" y="4489900"/>
                  <a:pt x="3156778" y="4494594"/>
                </a:cubicBezTo>
                <a:cubicBezTo>
                  <a:pt x="3156778" y="4496941"/>
                  <a:pt x="3159125" y="4496941"/>
                  <a:pt x="3159125" y="4499288"/>
                </a:cubicBezTo>
                <a:cubicBezTo>
                  <a:pt x="3156778" y="4499288"/>
                  <a:pt x="3156778" y="4499288"/>
                  <a:pt x="3154430" y="4499288"/>
                </a:cubicBezTo>
                <a:cubicBezTo>
                  <a:pt x="3142695" y="4501635"/>
                  <a:pt x="3133307" y="4503982"/>
                  <a:pt x="3121572" y="4508676"/>
                </a:cubicBezTo>
                <a:cubicBezTo>
                  <a:pt x="3112184" y="4511024"/>
                  <a:pt x="3105143" y="4513370"/>
                  <a:pt x="3095754" y="4515718"/>
                </a:cubicBezTo>
                <a:cubicBezTo>
                  <a:pt x="3084019" y="4518064"/>
                  <a:pt x="3074631" y="4520412"/>
                  <a:pt x="3062896" y="4522759"/>
                </a:cubicBezTo>
                <a:cubicBezTo>
                  <a:pt x="3053508" y="4525106"/>
                  <a:pt x="3046466" y="4527453"/>
                  <a:pt x="3037078" y="4529800"/>
                </a:cubicBezTo>
                <a:cubicBezTo>
                  <a:pt x="3025343" y="4532147"/>
                  <a:pt x="3015955" y="4534494"/>
                  <a:pt x="3004219" y="4536841"/>
                </a:cubicBezTo>
                <a:cubicBezTo>
                  <a:pt x="3001872" y="4536841"/>
                  <a:pt x="2997178" y="4539188"/>
                  <a:pt x="2994831" y="4539188"/>
                </a:cubicBezTo>
                <a:cubicBezTo>
                  <a:pt x="3004219" y="4520412"/>
                  <a:pt x="3013608" y="4501635"/>
                  <a:pt x="3025343" y="4480512"/>
                </a:cubicBezTo>
                <a:cubicBezTo>
                  <a:pt x="3025343" y="4480512"/>
                  <a:pt x="3025343" y="4480512"/>
                  <a:pt x="3025343" y="4480512"/>
                </a:cubicBezTo>
                <a:cubicBezTo>
                  <a:pt x="3030037" y="4468777"/>
                  <a:pt x="3037078" y="4457041"/>
                  <a:pt x="3044119" y="4442959"/>
                </a:cubicBezTo>
                <a:cubicBezTo>
                  <a:pt x="3046466" y="4435918"/>
                  <a:pt x="3048813" y="4431224"/>
                  <a:pt x="3053508" y="4424183"/>
                </a:cubicBezTo>
                <a:cubicBezTo>
                  <a:pt x="3055854" y="4417142"/>
                  <a:pt x="3060548" y="4410100"/>
                  <a:pt x="3062896" y="4403059"/>
                </a:cubicBezTo>
                <a:cubicBezTo>
                  <a:pt x="3065243" y="4396018"/>
                  <a:pt x="3069937" y="4386630"/>
                  <a:pt x="3072284" y="4379589"/>
                </a:cubicBezTo>
                <a:cubicBezTo>
                  <a:pt x="3074631" y="4379589"/>
                  <a:pt x="3076978" y="4381936"/>
                  <a:pt x="3079325" y="4381936"/>
                </a:cubicBezTo>
                <a:cubicBezTo>
                  <a:pt x="3081672" y="4381936"/>
                  <a:pt x="3084019" y="4381936"/>
                  <a:pt x="3088713" y="4379589"/>
                </a:cubicBezTo>
                <a:cubicBezTo>
                  <a:pt x="3088713" y="4379589"/>
                  <a:pt x="3088713" y="4379589"/>
                  <a:pt x="3088713" y="4381936"/>
                </a:cubicBezTo>
                <a:cubicBezTo>
                  <a:pt x="3095754" y="4386630"/>
                  <a:pt x="3095754" y="4391324"/>
                  <a:pt x="3098101" y="4396018"/>
                </a:cubicBezTo>
                <a:close/>
                <a:moveTo>
                  <a:pt x="2980749" y="4572047"/>
                </a:moveTo>
                <a:cubicBezTo>
                  <a:pt x="2978402" y="4576741"/>
                  <a:pt x="2976055" y="4581435"/>
                  <a:pt x="2973708" y="4586129"/>
                </a:cubicBezTo>
                <a:cubicBezTo>
                  <a:pt x="2971361" y="4590823"/>
                  <a:pt x="2966667" y="4597864"/>
                  <a:pt x="2964320" y="4602558"/>
                </a:cubicBezTo>
                <a:cubicBezTo>
                  <a:pt x="2961973" y="4607252"/>
                  <a:pt x="2959626" y="4611946"/>
                  <a:pt x="2957279" y="4616641"/>
                </a:cubicBezTo>
                <a:cubicBezTo>
                  <a:pt x="2957279" y="4616641"/>
                  <a:pt x="2954932" y="4618987"/>
                  <a:pt x="2954932" y="4618987"/>
                </a:cubicBezTo>
                <a:cubicBezTo>
                  <a:pt x="2936155" y="4618987"/>
                  <a:pt x="2919726" y="4621335"/>
                  <a:pt x="2900949" y="4621335"/>
                </a:cubicBezTo>
                <a:cubicBezTo>
                  <a:pt x="2905644" y="4616641"/>
                  <a:pt x="2907991" y="4611946"/>
                  <a:pt x="2912685" y="4607252"/>
                </a:cubicBezTo>
                <a:cubicBezTo>
                  <a:pt x="2917379" y="4602558"/>
                  <a:pt x="2922073" y="4597864"/>
                  <a:pt x="2926767" y="4590823"/>
                </a:cubicBezTo>
                <a:cubicBezTo>
                  <a:pt x="2931461" y="4586129"/>
                  <a:pt x="2933808" y="4581435"/>
                  <a:pt x="2938502" y="4574394"/>
                </a:cubicBezTo>
                <a:cubicBezTo>
                  <a:pt x="2943196" y="4569700"/>
                  <a:pt x="2947890" y="4562658"/>
                  <a:pt x="2952585" y="4557964"/>
                </a:cubicBezTo>
                <a:cubicBezTo>
                  <a:pt x="2954932" y="4553270"/>
                  <a:pt x="2959626" y="4550923"/>
                  <a:pt x="2961973" y="4546229"/>
                </a:cubicBezTo>
                <a:cubicBezTo>
                  <a:pt x="2971361" y="4543882"/>
                  <a:pt x="2983096" y="4541535"/>
                  <a:pt x="2992484" y="4541535"/>
                </a:cubicBezTo>
                <a:cubicBezTo>
                  <a:pt x="2994831" y="4541535"/>
                  <a:pt x="2999525" y="4539188"/>
                  <a:pt x="3001872" y="4539188"/>
                </a:cubicBezTo>
                <a:cubicBezTo>
                  <a:pt x="2999525" y="4543882"/>
                  <a:pt x="2997178" y="4548576"/>
                  <a:pt x="2994831" y="4550923"/>
                </a:cubicBezTo>
                <a:cubicBezTo>
                  <a:pt x="2987790" y="4560311"/>
                  <a:pt x="2983096" y="4565005"/>
                  <a:pt x="2980749" y="4572047"/>
                </a:cubicBezTo>
                <a:close/>
                <a:moveTo>
                  <a:pt x="2769515" y="4621335"/>
                </a:moveTo>
                <a:cubicBezTo>
                  <a:pt x="2760127" y="4621335"/>
                  <a:pt x="2750738" y="4621335"/>
                  <a:pt x="2741350" y="4618987"/>
                </a:cubicBezTo>
                <a:cubicBezTo>
                  <a:pt x="2743697" y="4614293"/>
                  <a:pt x="2746044" y="4611946"/>
                  <a:pt x="2746044" y="4604905"/>
                </a:cubicBezTo>
                <a:cubicBezTo>
                  <a:pt x="2746044" y="4595517"/>
                  <a:pt x="2739003" y="4588476"/>
                  <a:pt x="2729615" y="4586129"/>
                </a:cubicBezTo>
                <a:cubicBezTo>
                  <a:pt x="2729615" y="4583782"/>
                  <a:pt x="2729615" y="4583782"/>
                  <a:pt x="2729615" y="4581435"/>
                </a:cubicBezTo>
                <a:cubicBezTo>
                  <a:pt x="2734309" y="4581435"/>
                  <a:pt x="2741350" y="4581435"/>
                  <a:pt x="2746044" y="4579088"/>
                </a:cubicBezTo>
                <a:cubicBezTo>
                  <a:pt x="2757780" y="4576741"/>
                  <a:pt x="2767168" y="4576741"/>
                  <a:pt x="2778903" y="4574394"/>
                </a:cubicBezTo>
                <a:cubicBezTo>
                  <a:pt x="2788291" y="4574394"/>
                  <a:pt x="2797679" y="4572047"/>
                  <a:pt x="2804721" y="4572047"/>
                </a:cubicBezTo>
                <a:cubicBezTo>
                  <a:pt x="2816456" y="4569700"/>
                  <a:pt x="2828191" y="4569700"/>
                  <a:pt x="2839926" y="4567352"/>
                </a:cubicBezTo>
                <a:cubicBezTo>
                  <a:pt x="2846967" y="4565005"/>
                  <a:pt x="2856355" y="4565005"/>
                  <a:pt x="2863397" y="4562658"/>
                </a:cubicBezTo>
                <a:cubicBezTo>
                  <a:pt x="2877479" y="4560311"/>
                  <a:pt x="2889214" y="4557964"/>
                  <a:pt x="2903296" y="4555617"/>
                </a:cubicBezTo>
                <a:cubicBezTo>
                  <a:pt x="2910338" y="4555617"/>
                  <a:pt x="2917379" y="4553270"/>
                  <a:pt x="2922073" y="4553270"/>
                </a:cubicBezTo>
                <a:cubicBezTo>
                  <a:pt x="2931461" y="4550923"/>
                  <a:pt x="2940849" y="4550923"/>
                  <a:pt x="2947890" y="4548576"/>
                </a:cubicBezTo>
                <a:cubicBezTo>
                  <a:pt x="2945543" y="4550923"/>
                  <a:pt x="2943196" y="4553270"/>
                  <a:pt x="2940849" y="4555617"/>
                </a:cubicBezTo>
                <a:cubicBezTo>
                  <a:pt x="2940849" y="4555617"/>
                  <a:pt x="2938502" y="4557964"/>
                  <a:pt x="2938502" y="4557964"/>
                </a:cubicBezTo>
                <a:cubicBezTo>
                  <a:pt x="2931461" y="4567352"/>
                  <a:pt x="2924420" y="4576741"/>
                  <a:pt x="2915032" y="4586129"/>
                </a:cubicBezTo>
                <a:cubicBezTo>
                  <a:pt x="2912685" y="4588476"/>
                  <a:pt x="2910338" y="4590823"/>
                  <a:pt x="2907991" y="4593170"/>
                </a:cubicBezTo>
                <a:cubicBezTo>
                  <a:pt x="2900949" y="4600211"/>
                  <a:pt x="2896255" y="4609599"/>
                  <a:pt x="2889214" y="4616641"/>
                </a:cubicBezTo>
                <a:cubicBezTo>
                  <a:pt x="2889214" y="4616641"/>
                  <a:pt x="2889214" y="4616641"/>
                  <a:pt x="2886867" y="4618987"/>
                </a:cubicBezTo>
                <a:cubicBezTo>
                  <a:pt x="2872785" y="4618987"/>
                  <a:pt x="2858703" y="4618987"/>
                  <a:pt x="2844620" y="4618987"/>
                </a:cubicBezTo>
                <a:cubicBezTo>
                  <a:pt x="2825844" y="4623681"/>
                  <a:pt x="2797679" y="4621335"/>
                  <a:pt x="2769515" y="4621335"/>
                </a:cubicBezTo>
                <a:close/>
                <a:moveTo>
                  <a:pt x="2720227" y="4640111"/>
                </a:moveTo>
                <a:cubicBezTo>
                  <a:pt x="2717880" y="4649499"/>
                  <a:pt x="2715533" y="4658887"/>
                  <a:pt x="2715533" y="4668276"/>
                </a:cubicBezTo>
                <a:cubicBezTo>
                  <a:pt x="2715533" y="4668276"/>
                  <a:pt x="2715533" y="4668276"/>
                  <a:pt x="2715533" y="4670622"/>
                </a:cubicBezTo>
                <a:cubicBezTo>
                  <a:pt x="2713186" y="4680011"/>
                  <a:pt x="2710839" y="4689399"/>
                  <a:pt x="2710839" y="4698787"/>
                </a:cubicBezTo>
                <a:cubicBezTo>
                  <a:pt x="2710839" y="4698787"/>
                  <a:pt x="2710839" y="4701134"/>
                  <a:pt x="2710839" y="4701134"/>
                </a:cubicBezTo>
                <a:cubicBezTo>
                  <a:pt x="2708492" y="4708175"/>
                  <a:pt x="2706145" y="4717563"/>
                  <a:pt x="2706145" y="4724605"/>
                </a:cubicBezTo>
                <a:cubicBezTo>
                  <a:pt x="2706145" y="4726952"/>
                  <a:pt x="2706145" y="4729299"/>
                  <a:pt x="2703797" y="4731646"/>
                </a:cubicBezTo>
                <a:cubicBezTo>
                  <a:pt x="2703797" y="4736340"/>
                  <a:pt x="2701450" y="4738687"/>
                  <a:pt x="2701450" y="4743381"/>
                </a:cubicBezTo>
                <a:cubicBezTo>
                  <a:pt x="2696756" y="4741034"/>
                  <a:pt x="2694409" y="4738687"/>
                  <a:pt x="2689715" y="4736340"/>
                </a:cubicBezTo>
                <a:cubicBezTo>
                  <a:pt x="2682674" y="4731646"/>
                  <a:pt x="2675633" y="4729299"/>
                  <a:pt x="2668592" y="4724605"/>
                </a:cubicBezTo>
                <a:cubicBezTo>
                  <a:pt x="2663898" y="4719911"/>
                  <a:pt x="2656857" y="4717563"/>
                  <a:pt x="2649816" y="4712869"/>
                </a:cubicBezTo>
                <a:cubicBezTo>
                  <a:pt x="2642774" y="4708175"/>
                  <a:pt x="2635733" y="4703481"/>
                  <a:pt x="2628692" y="4698787"/>
                </a:cubicBezTo>
                <a:cubicBezTo>
                  <a:pt x="2621651" y="4694093"/>
                  <a:pt x="2616957" y="4689399"/>
                  <a:pt x="2609916" y="4684705"/>
                </a:cubicBezTo>
                <a:cubicBezTo>
                  <a:pt x="2602875" y="4680011"/>
                  <a:pt x="2595833" y="4675317"/>
                  <a:pt x="2588792" y="4668276"/>
                </a:cubicBezTo>
                <a:cubicBezTo>
                  <a:pt x="2581751" y="4663582"/>
                  <a:pt x="2574710" y="4656540"/>
                  <a:pt x="2570016" y="4651846"/>
                </a:cubicBezTo>
                <a:cubicBezTo>
                  <a:pt x="2562975" y="4647152"/>
                  <a:pt x="2555934" y="4640111"/>
                  <a:pt x="2548892" y="4635417"/>
                </a:cubicBezTo>
                <a:cubicBezTo>
                  <a:pt x="2541851" y="4628376"/>
                  <a:pt x="2534810" y="4623681"/>
                  <a:pt x="2527769" y="4616641"/>
                </a:cubicBezTo>
                <a:cubicBezTo>
                  <a:pt x="2525422" y="4614293"/>
                  <a:pt x="2523075" y="4611946"/>
                  <a:pt x="2520728" y="4611946"/>
                </a:cubicBezTo>
                <a:cubicBezTo>
                  <a:pt x="2523075" y="4609599"/>
                  <a:pt x="2525422" y="4607252"/>
                  <a:pt x="2525422" y="4602558"/>
                </a:cubicBezTo>
                <a:cubicBezTo>
                  <a:pt x="2534810" y="4604905"/>
                  <a:pt x="2546545" y="4604905"/>
                  <a:pt x="2555934" y="4607252"/>
                </a:cubicBezTo>
                <a:cubicBezTo>
                  <a:pt x="2570016" y="4609599"/>
                  <a:pt x="2581751" y="4611946"/>
                  <a:pt x="2595833" y="4611946"/>
                </a:cubicBezTo>
                <a:cubicBezTo>
                  <a:pt x="2614610" y="4614293"/>
                  <a:pt x="2631039" y="4614293"/>
                  <a:pt x="2649816" y="4616641"/>
                </a:cubicBezTo>
                <a:cubicBezTo>
                  <a:pt x="2661551" y="4616641"/>
                  <a:pt x="2673286" y="4618987"/>
                  <a:pt x="2685021" y="4618987"/>
                </a:cubicBezTo>
                <a:cubicBezTo>
                  <a:pt x="2696756" y="4618987"/>
                  <a:pt x="2706145" y="4621335"/>
                  <a:pt x="2715533" y="4621335"/>
                </a:cubicBezTo>
                <a:cubicBezTo>
                  <a:pt x="2717880" y="4623681"/>
                  <a:pt x="2722574" y="4626029"/>
                  <a:pt x="2724921" y="4626029"/>
                </a:cubicBezTo>
                <a:cubicBezTo>
                  <a:pt x="2722574" y="4630723"/>
                  <a:pt x="2720227" y="4635417"/>
                  <a:pt x="2720227" y="4640111"/>
                </a:cubicBezTo>
                <a:cubicBezTo>
                  <a:pt x="2720227" y="4640111"/>
                  <a:pt x="2720227" y="4640111"/>
                  <a:pt x="2720227" y="4640111"/>
                </a:cubicBezTo>
                <a:close/>
                <a:moveTo>
                  <a:pt x="2469093" y="4621335"/>
                </a:moveTo>
                <a:cubicBezTo>
                  <a:pt x="2462052" y="4626029"/>
                  <a:pt x="2457358" y="4628376"/>
                  <a:pt x="2450317" y="4633070"/>
                </a:cubicBezTo>
                <a:cubicBezTo>
                  <a:pt x="2445622" y="4635417"/>
                  <a:pt x="2440928" y="4640111"/>
                  <a:pt x="2433887" y="4642458"/>
                </a:cubicBezTo>
                <a:cubicBezTo>
                  <a:pt x="2426846" y="4647152"/>
                  <a:pt x="2422152" y="4649499"/>
                  <a:pt x="2415111" y="4651846"/>
                </a:cubicBezTo>
                <a:cubicBezTo>
                  <a:pt x="2410417" y="4654193"/>
                  <a:pt x="2403376" y="4658887"/>
                  <a:pt x="2398681" y="4661234"/>
                </a:cubicBezTo>
                <a:cubicBezTo>
                  <a:pt x="2393987" y="4663582"/>
                  <a:pt x="2386946" y="4668276"/>
                  <a:pt x="2382252" y="4670622"/>
                </a:cubicBezTo>
                <a:cubicBezTo>
                  <a:pt x="2377558" y="4672970"/>
                  <a:pt x="2370517" y="4677664"/>
                  <a:pt x="2365823" y="4680011"/>
                </a:cubicBezTo>
                <a:cubicBezTo>
                  <a:pt x="2361129" y="4682358"/>
                  <a:pt x="2354088" y="4684705"/>
                  <a:pt x="2349394" y="4689399"/>
                </a:cubicBezTo>
                <a:cubicBezTo>
                  <a:pt x="2342352" y="4691746"/>
                  <a:pt x="2337658" y="4696440"/>
                  <a:pt x="2330617" y="4698787"/>
                </a:cubicBezTo>
                <a:cubicBezTo>
                  <a:pt x="2325923" y="4701134"/>
                  <a:pt x="2318882" y="4703481"/>
                  <a:pt x="2314188" y="4705828"/>
                </a:cubicBezTo>
                <a:cubicBezTo>
                  <a:pt x="2307147" y="4708175"/>
                  <a:pt x="2302453" y="4710522"/>
                  <a:pt x="2295412" y="4715216"/>
                </a:cubicBezTo>
                <a:cubicBezTo>
                  <a:pt x="2290717" y="4717563"/>
                  <a:pt x="2286023" y="4719911"/>
                  <a:pt x="2278982" y="4722258"/>
                </a:cubicBezTo>
                <a:cubicBezTo>
                  <a:pt x="2271941" y="4724605"/>
                  <a:pt x="2267247" y="4726952"/>
                  <a:pt x="2260206" y="4729299"/>
                </a:cubicBezTo>
                <a:cubicBezTo>
                  <a:pt x="2255512" y="4731646"/>
                  <a:pt x="2250818" y="4733993"/>
                  <a:pt x="2246123" y="4733993"/>
                </a:cubicBezTo>
                <a:cubicBezTo>
                  <a:pt x="2239082" y="4736340"/>
                  <a:pt x="2234388" y="4738687"/>
                  <a:pt x="2227347" y="4741034"/>
                </a:cubicBezTo>
                <a:cubicBezTo>
                  <a:pt x="2222653" y="4743381"/>
                  <a:pt x="2217959" y="4743381"/>
                  <a:pt x="2210918" y="4745728"/>
                </a:cubicBezTo>
                <a:cubicBezTo>
                  <a:pt x="2206224" y="4748075"/>
                  <a:pt x="2201530" y="4750422"/>
                  <a:pt x="2194488" y="4750422"/>
                </a:cubicBezTo>
                <a:cubicBezTo>
                  <a:pt x="2182753" y="4748075"/>
                  <a:pt x="2173365" y="4745728"/>
                  <a:pt x="2161630" y="4743381"/>
                </a:cubicBezTo>
                <a:cubicBezTo>
                  <a:pt x="2152242" y="4741034"/>
                  <a:pt x="2140506" y="4738687"/>
                  <a:pt x="2131118" y="4733993"/>
                </a:cubicBezTo>
                <a:cubicBezTo>
                  <a:pt x="2117036" y="4729299"/>
                  <a:pt x="2102954" y="4726952"/>
                  <a:pt x="2088871" y="4722258"/>
                </a:cubicBezTo>
                <a:cubicBezTo>
                  <a:pt x="2079483" y="4719911"/>
                  <a:pt x="2067748" y="4715216"/>
                  <a:pt x="2058360" y="4712869"/>
                </a:cubicBezTo>
                <a:cubicBezTo>
                  <a:pt x="2044277" y="4708175"/>
                  <a:pt x="2030195" y="4703481"/>
                  <a:pt x="2016113" y="4698787"/>
                </a:cubicBezTo>
                <a:cubicBezTo>
                  <a:pt x="2006725" y="4696440"/>
                  <a:pt x="1994989" y="4691746"/>
                  <a:pt x="1985601" y="4689399"/>
                </a:cubicBezTo>
                <a:cubicBezTo>
                  <a:pt x="1971519" y="4684705"/>
                  <a:pt x="1957437" y="4680011"/>
                  <a:pt x="1943355" y="4675317"/>
                </a:cubicBezTo>
                <a:cubicBezTo>
                  <a:pt x="1933966" y="4670622"/>
                  <a:pt x="1922231" y="4668276"/>
                  <a:pt x="1912843" y="4663582"/>
                </a:cubicBezTo>
                <a:cubicBezTo>
                  <a:pt x="1898761" y="4658887"/>
                  <a:pt x="1887025" y="4654193"/>
                  <a:pt x="1872943" y="4647152"/>
                </a:cubicBezTo>
                <a:cubicBezTo>
                  <a:pt x="1863555" y="4642458"/>
                  <a:pt x="1851820" y="4637764"/>
                  <a:pt x="1842431" y="4633070"/>
                </a:cubicBezTo>
                <a:cubicBezTo>
                  <a:pt x="1828349" y="4628376"/>
                  <a:pt x="1816614" y="4621335"/>
                  <a:pt x="1802532" y="4616641"/>
                </a:cubicBezTo>
                <a:cubicBezTo>
                  <a:pt x="1793144" y="4611946"/>
                  <a:pt x="1781408" y="4607252"/>
                  <a:pt x="1772020" y="4602558"/>
                </a:cubicBezTo>
                <a:cubicBezTo>
                  <a:pt x="1757938" y="4595517"/>
                  <a:pt x="1746203" y="4590823"/>
                  <a:pt x="1732120" y="4583782"/>
                </a:cubicBezTo>
                <a:cubicBezTo>
                  <a:pt x="1722732" y="4579088"/>
                  <a:pt x="1710997" y="4574394"/>
                  <a:pt x="1701609" y="4567352"/>
                </a:cubicBezTo>
                <a:cubicBezTo>
                  <a:pt x="1689873" y="4560311"/>
                  <a:pt x="1675791" y="4555617"/>
                  <a:pt x="1664056" y="4548576"/>
                </a:cubicBezTo>
                <a:cubicBezTo>
                  <a:pt x="1654668" y="4543882"/>
                  <a:pt x="1642933" y="4536841"/>
                  <a:pt x="1633544" y="4532147"/>
                </a:cubicBezTo>
                <a:cubicBezTo>
                  <a:pt x="1621809" y="4525106"/>
                  <a:pt x="1607727" y="4518064"/>
                  <a:pt x="1595992" y="4511024"/>
                </a:cubicBezTo>
                <a:cubicBezTo>
                  <a:pt x="1586603" y="4506329"/>
                  <a:pt x="1574868" y="4499288"/>
                  <a:pt x="1565480" y="4492247"/>
                </a:cubicBezTo>
                <a:cubicBezTo>
                  <a:pt x="1558439" y="4487553"/>
                  <a:pt x="1551398" y="4485206"/>
                  <a:pt x="1546704" y="4480512"/>
                </a:cubicBezTo>
                <a:cubicBezTo>
                  <a:pt x="1546704" y="4480512"/>
                  <a:pt x="1546704" y="4478165"/>
                  <a:pt x="1546704" y="4478165"/>
                </a:cubicBezTo>
                <a:cubicBezTo>
                  <a:pt x="1558439" y="4482859"/>
                  <a:pt x="1570174" y="4485206"/>
                  <a:pt x="1581909" y="4489900"/>
                </a:cubicBezTo>
                <a:cubicBezTo>
                  <a:pt x="1595992" y="4494594"/>
                  <a:pt x="1610074" y="4499288"/>
                  <a:pt x="1624156" y="4503982"/>
                </a:cubicBezTo>
                <a:cubicBezTo>
                  <a:pt x="1642933" y="4508676"/>
                  <a:pt x="1659362" y="4513370"/>
                  <a:pt x="1678138" y="4518064"/>
                </a:cubicBezTo>
                <a:cubicBezTo>
                  <a:pt x="1692220" y="4522759"/>
                  <a:pt x="1706303" y="4525106"/>
                  <a:pt x="1720385" y="4529800"/>
                </a:cubicBezTo>
                <a:cubicBezTo>
                  <a:pt x="1739161" y="4534494"/>
                  <a:pt x="1757938" y="4539188"/>
                  <a:pt x="1776714" y="4541535"/>
                </a:cubicBezTo>
                <a:cubicBezTo>
                  <a:pt x="1790797" y="4543882"/>
                  <a:pt x="1804879" y="4548576"/>
                  <a:pt x="1818961" y="4550923"/>
                </a:cubicBezTo>
                <a:cubicBezTo>
                  <a:pt x="1837737" y="4555617"/>
                  <a:pt x="1858861" y="4557964"/>
                  <a:pt x="1877637" y="4560311"/>
                </a:cubicBezTo>
                <a:cubicBezTo>
                  <a:pt x="1891719" y="4562658"/>
                  <a:pt x="1905802" y="4565005"/>
                  <a:pt x="1919884" y="4567352"/>
                </a:cubicBezTo>
                <a:cubicBezTo>
                  <a:pt x="1941007" y="4569700"/>
                  <a:pt x="1959784" y="4572047"/>
                  <a:pt x="1980907" y="4576741"/>
                </a:cubicBezTo>
                <a:cubicBezTo>
                  <a:pt x="1994989" y="4579088"/>
                  <a:pt x="2009072" y="4581435"/>
                  <a:pt x="2020807" y="4581435"/>
                </a:cubicBezTo>
                <a:cubicBezTo>
                  <a:pt x="2041930" y="4583782"/>
                  <a:pt x="2063054" y="4586129"/>
                  <a:pt x="2084177" y="4588476"/>
                </a:cubicBezTo>
                <a:cubicBezTo>
                  <a:pt x="2098260" y="4588476"/>
                  <a:pt x="2109995" y="4590823"/>
                  <a:pt x="2124077" y="4593170"/>
                </a:cubicBezTo>
                <a:cubicBezTo>
                  <a:pt x="2147548" y="4595517"/>
                  <a:pt x="2171018" y="4595517"/>
                  <a:pt x="2194488" y="4597864"/>
                </a:cubicBezTo>
                <a:cubicBezTo>
                  <a:pt x="2206224" y="4597864"/>
                  <a:pt x="2217959" y="4600211"/>
                  <a:pt x="2229694" y="4600211"/>
                </a:cubicBezTo>
                <a:cubicBezTo>
                  <a:pt x="2264900" y="4602558"/>
                  <a:pt x="2300106" y="4602558"/>
                  <a:pt x="2332964" y="4602558"/>
                </a:cubicBezTo>
                <a:lnTo>
                  <a:pt x="2332964" y="4602558"/>
                </a:lnTo>
                <a:cubicBezTo>
                  <a:pt x="2332964" y="4602558"/>
                  <a:pt x="2332964" y="4602558"/>
                  <a:pt x="2332964" y="4602558"/>
                </a:cubicBezTo>
                <a:cubicBezTo>
                  <a:pt x="2358782" y="4602558"/>
                  <a:pt x="2386946" y="4602558"/>
                  <a:pt x="2412764" y="4600211"/>
                </a:cubicBezTo>
                <a:cubicBezTo>
                  <a:pt x="2422152" y="4600211"/>
                  <a:pt x="2429193" y="4600211"/>
                  <a:pt x="2438581" y="4597864"/>
                </a:cubicBezTo>
                <a:cubicBezTo>
                  <a:pt x="2450317" y="4597864"/>
                  <a:pt x="2464399" y="4597864"/>
                  <a:pt x="2476134" y="4595517"/>
                </a:cubicBezTo>
                <a:cubicBezTo>
                  <a:pt x="2476134" y="4597864"/>
                  <a:pt x="2478481" y="4602558"/>
                  <a:pt x="2478481" y="4604905"/>
                </a:cubicBezTo>
                <a:cubicBezTo>
                  <a:pt x="2478481" y="4604905"/>
                  <a:pt x="2476134" y="4607252"/>
                  <a:pt x="2476134" y="4607252"/>
                </a:cubicBezTo>
                <a:cubicBezTo>
                  <a:pt x="2478481" y="4614293"/>
                  <a:pt x="2473787" y="4616641"/>
                  <a:pt x="2469093" y="4621335"/>
                </a:cubicBezTo>
                <a:close/>
                <a:moveTo>
                  <a:pt x="1415269" y="4475818"/>
                </a:moveTo>
                <a:cubicBezTo>
                  <a:pt x="1408228" y="4475818"/>
                  <a:pt x="1401187" y="4473471"/>
                  <a:pt x="1396493" y="4473471"/>
                </a:cubicBezTo>
                <a:cubicBezTo>
                  <a:pt x="1384757" y="4473471"/>
                  <a:pt x="1373022" y="4471123"/>
                  <a:pt x="1361287" y="4471123"/>
                </a:cubicBezTo>
                <a:cubicBezTo>
                  <a:pt x="1351899" y="4471123"/>
                  <a:pt x="1342511" y="4468777"/>
                  <a:pt x="1333122" y="4466429"/>
                </a:cubicBezTo>
                <a:cubicBezTo>
                  <a:pt x="1323734" y="4464083"/>
                  <a:pt x="1314346" y="4464083"/>
                  <a:pt x="1304958" y="4461735"/>
                </a:cubicBezTo>
                <a:cubicBezTo>
                  <a:pt x="1295570" y="4459388"/>
                  <a:pt x="1286181" y="4457041"/>
                  <a:pt x="1276793" y="4457041"/>
                </a:cubicBezTo>
                <a:cubicBezTo>
                  <a:pt x="1267405" y="4454694"/>
                  <a:pt x="1258017" y="4454694"/>
                  <a:pt x="1248629" y="4452347"/>
                </a:cubicBezTo>
                <a:cubicBezTo>
                  <a:pt x="1239241" y="4450000"/>
                  <a:pt x="1232199" y="4447653"/>
                  <a:pt x="1222811" y="4445306"/>
                </a:cubicBezTo>
                <a:cubicBezTo>
                  <a:pt x="1213423" y="4442959"/>
                  <a:pt x="1204035" y="4440612"/>
                  <a:pt x="1194647" y="4438265"/>
                </a:cubicBezTo>
                <a:cubicBezTo>
                  <a:pt x="1187605" y="4435918"/>
                  <a:pt x="1178217" y="4433571"/>
                  <a:pt x="1171176" y="4431224"/>
                </a:cubicBezTo>
                <a:cubicBezTo>
                  <a:pt x="1166482" y="4428877"/>
                  <a:pt x="1161788" y="4428877"/>
                  <a:pt x="1154747" y="4426530"/>
                </a:cubicBezTo>
                <a:cubicBezTo>
                  <a:pt x="1147706" y="4419489"/>
                  <a:pt x="1140665" y="4414794"/>
                  <a:pt x="1131276" y="4407753"/>
                </a:cubicBezTo>
                <a:cubicBezTo>
                  <a:pt x="1124235" y="4400712"/>
                  <a:pt x="1117194" y="4393671"/>
                  <a:pt x="1110153" y="4388977"/>
                </a:cubicBezTo>
                <a:cubicBezTo>
                  <a:pt x="1098418" y="4377242"/>
                  <a:pt x="1084336" y="4365506"/>
                  <a:pt x="1072600" y="4353771"/>
                </a:cubicBezTo>
                <a:cubicBezTo>
                  <a:pt x="1065559" y="4349077"/>
                  <a:pt x="1060865" y="4342036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56171" y="4332648"/>
                  <a:pt x="1058518" y="4327954"/>
                  <a:pt x="1058518" y="4325607"/>
                </a:cubicBezTo>
                <a:cubicBezTo>
                  <a:pt x="1058518" y="4323260"/>
                  <a:pt x="1058518" y="4323260"/>
                  <a:pt x="1058518" y="4320913"/>
                </a:cubicBezTo>
                <a:cubicBezTo>
                  <a:pt x="1063212" y="4323260"/>
                  <a:pt x="1067906" y="4325607"/>
                  <a:pt x="1072600" y="4327954"/>
                </a:cubicBezTo>
                <a:cubicBezTo>
                  <a:pt x="1084336" y="4332648"/>
                  <a:pt x="1096071" y="4339689"/>
                  <a:pt x="1107806" y="4344383"/>
                </a:cubicBezTo>
                <a:cubicBezTo>
                  <a:pt x="1117194" y="4349077"/>
                  <a:pt x="1124235" y="4351424"/>
                  <a:pt x="1133623" y="4356118"/>
                </a:cubicBezTo>
                <a:cubicBezTo>
                  <a:pt x="1145359" y="4360812"/>
                  <a:pt x="1159441" y="4365506"/>
                  <a:pt x="1171176" y="4372548"/>
                </a:cubicBezTo>
                <a:cubicBezTo>
                  <a:pt x="1180564" y="4374895"/>
                  <a:pt x="1187605" y="4379589"/>
                  <a:pt x="1196994" y="4381936"/>
                </a:cubicBezTo>
                <a:cubicBezTo>
                  <a:pt x="1211076" y="4386630"/>
                  <a:pt x="1225158" y="4391324"/>
                  <a:pt x="1239241" y="4398365"/>
                </a:cubicBezTo>
                <a:cubicBezTo>
                  <a:pt x="1246282" y="4400712"/>
                  <a:pt x="1253323" y="4403059"/>
                  <a:pt x="1262711" y="4407753"/>
                </a:cubicBezTo>
                <a:cubicBezTo>
                  <a:pt x="1281487" y="4414794"/>
                  <a:pt x="1300264" y="4419489"/>
                  <a:pt x="1316693" y="4426530"/>
                </a:cubicBezTo>
                <a:cubicBezTo>
                  <a:pt x="1319040" y="4426530"/>
                  <a:pt x="1323734" y="4428877"/>
                  <a:pt x="1326081" y="4428877"/>
                </a:cubicBezTo>
                <a:cubicBezTo>
                  <a:pt x="1347205" y="4435918"/>
                  <a:pt x="1370675" y="4442959"/>
                  <a:pt x="1391799" y="4447653"/>
                </a:cubicBezTo>
                <a:cubicBezTo>
                  <a:pt x="1398840" y="4450000"/>
                  <a:pt x="1403534" y="4450000"/>
                  <a:pt x="1410575" y="4452347"/>
                </a:cubicBezTo>
                <a:cubicBezTo>
                  <a:pt x="1427004" y="4457041"/>
                  <a:pt x="1443434" y="4459388"/>
                  <a:pt x="1459863" y="4464083"/>
                </a:cubicBezTo>
                <a:cubicBezTo>
                  <a:pt x="1469251" y="4466429"/>
                  <a:pt x="1476292" y="4466429"/>
                  <a:pt x="1485680" y="4468777"/>
                </a:cubicBezTo>
                <a:cubicBezTo>
                  <a:pt x="1495069" y="4471123"/>
                  <a:pt x="1502110" y="4471123"/>
                  <a:pt x="1511498" y="4473471"/>
                </a:cubicBezTo>
                <a:cubicBezTo>
                  <a:pt x="1511498" y="4473471"/>
                  <a:pt x="1511498" y="4475818"/>
                  <a:pt x="1511498" y="4475818"/>
                </a:cubicBezTo>
                <a:cubicBezTo>
                  <a:pt x="1511498" y="4475818"/>
                  <a:pt x="1511498" y="4478165"/>
                  <a:pt x="1511498" y="4478165"/>
                </a:cubicBezTo>
                <a:cubicBezTo>
                  <a:pt x="1497416" y="4478165"/>
                  <a:pt x="1483333" y="4480512"/>
                  <a:pt x="1469251" y="4480512"/>
                </a:cubicBezTo>
                <a:cubicBezTo>
                  <a:pt x="1452822" y="4475818"/>
                  <a:pt x="1434045" y="4475818"/>
                  <a:pt x="1415269" y="4475818"/>
                </a:cubicBezTo>
                <a:close/>
                <a:moveTo>
                  <a:pt x="1218117" y="4473471"/>
                </a:moveTo>
                <a:cubicBezTo>
                  <a:pt x="1225158" y="4478165"/>
                  <a:pt x="1232199" y="4485206"/>
                  <a:pt x="1239241" y="4489900"/>
                </a:cubicBezTo>
                <a:cubicBezTo>
                  <a:pt x="1239241" y="4489900"/>
                  <a:pt x="1239241" y="4489900"/>
                  <a:pt x="1239241" y="4492247"/>
                </a:cubicBezTo>
                <a:cubicBezTo>
                  <a:pt x="1227505" y="4487553"/>
                  <a:pt x="1218117" y="4480512"/>
                  <a:pt x="1206382" y="4475818"/>
                </a:cubicBezTo>
                <a:cubicBezTo>
                  <a:pt x="1196994" y="4471123"/>
                  <a:pt x="1185258" y="4464083"/>
                  <a:pt x="1175870" y="4459388"/>
                </a:cubicBezTo>
                <a:cubicBezTo>
                  <a:pt x="1159441" y="4450000"/>
                  <a:pt x="1143012" y="4440612"/>
                  <a:pt x="1126582" y="4431224"/>
                </a:cubicBezTo>
                <a:cubicBezTo>
                  <a:pt x="1117194" y="4426530"/>
                  <a:pt x="1110153" y="4421836"/>
                  <a:pt x="1100765" y="4417142"/>
                </a:cubicBezTo>
                <a:cubicBezTo>
                  <a:pt x="1093724" y="4412447"/>
                  <a:pt x="1089030" y="4407753"/>
                  <a:pt x="1081988" y="4405406"/>
                </a:cubicBezTo>
                <a:cubicBezTo>
                  <a:pt x="1079641" y="4403059"/>
                  <a:pt x="1074947" y="4400712"/>
                  <a:pt x="1072600" y="4398365"/>
                </a:cubicBezTo>
                <a:cubicBezTo>
                  <a:pt x="1067906" y="4396018"/>
                  <a:pt x="1063212" y="4391324"/>
                  <a:pt x="1060865" y="4388977"/>
                </a:cubicBezTo>
                <a:cubicBezTo>
                  <a:pt x="1060865" y="4388977"/>
                  <a:pt x="1060865" y="4388977"/>
                  <a:pt x="1060865" y="4386630"/>
                </a:cubicBezTo>
                <a:cubicBezTo>
                  <a:pt x="1065559" y="4388977"/>
                  <a:pt x="1067906" y="4388977"/>
                  <a:pt x="1072600" y="4391324"/>
                </a:cubicBezTo>
                <a:cubicBezTo>
                  <a:pt x="1079641" y="4396018"/>
                  <a:pt x="1089030" y="4398365"/>
                  <a:pt x="1098418" y="4403059"/>
                </a:cubicBezTo>
                <a:cubicBezTo>
                  <a:pt x="1107806" y="4407753"/>
                  <a:pt x="1117194" y="4410100"/>
                  <a:pt x="1124235" y="4412447"/>
                </a:cubicBezTo>
                <a:cubicBezTo>
                  <a:pt x="1131276" y="4414794"/>
                  <a:pt x="1140665" y="4419489"/>
                  <a:pt x="1150053" y="4421836"/>
                </a:cubicBezTo>
                <a:cubicBezTo>
                  <a:pt x="1152400" y="4421836"/>
                  <a:pt x="1157094" y="4424183"/>
                  <a:pt x="1159441" y="4424183"/>
                </a:cubicBezTo>
                <a:cubicBezTo>
                  <a:pt x="1171176" y="4433571"/>
                  <a:pt x="1182911" y="4442959"/>
                  <a:pt x="1192300" y="4452347"/>
                </a:cubicBezTo>
                <a:cubicBezTo>
                  <a:pt x="1199341" y="4461735"/>
                  <a:pt x="1208729" y="4468777"/>
                  <a:pt x="1218117" y="4473471"/>
                </a:cubicBezTo>
                <a:close/>
                <a:moveTo>
                  <a:pt x="1039742" y="4154272"/>
                </a:moveTo>
                <a:cubicBezTo>
                  <a:pt x="1039742" y="4151925"/>
                  <a:pt x="1039742" y="4147231"/>
                  <a:pt x="1042089" y="4144884"/>
                </a:cubicBezTo>
                <a:cubicBezTo>
                  <a:pt x="1044436" y="4135496"/>
                  <a:pt x="1044436" y="4126108"/>
                  <a:pt x="1046783" y="4116720"/>
                </a:cubicBezTo>
                <a:cubicBezTo>
                  <a:pt x="1046783" y="4114372"/>
                  <a:pt x="1046783" y="4112026"/>
                  <a:pt x="1046783" y="4109678"/>
                </a:cubicBezTo>
                <a:cubicBezTo>
                  <a:pt x="1049130" y="4097943"/>
                  <a:pt x="1049130" y="4086208"/>
                  <a:pt x="1051477" y="4076820"/>
                </a:cubicBezTo>
                <a:cubicBezTo>
                  <a:pt x="1051477" y="4076820"/>
                  <a:pt x="1051477" y="4074473"/>
                  <a:pt x="1051477" y="4074473"/>
                </a:cubicBezTo>
                <a:cubicBezTo>
                  <a:pt x="1053824" y="4060390"/>
                  <a:pt x="1053824" y="4048655"/>
                  <a:pt x="1056171" y="4034573"/>
                </a:cubicBezTo>
                <a:cubicBezTo>
                  <a:pt x="1056171" y="4032226"/>
                  <a:pt x="1056171" y="4029879"/>
                  <a:pt x="1056171" y="4029879"/>
                </a:cubicBezTo>
                <a:cubicBezTo>
                  <a:pt x="1056171" y="4025185"/>
                  <a:pt x="1058518" y="4018144"/>
                  <a:pt x="1058518" y="4013449"/>
                </a:cubicBezTo>
                <a:cubicBezTo>
                  <a:pt x="1058518" y="4013449"/>
                  <a:pt x="1058518" y="4013449"/>
                  <a:pt x="1060865" y="4013449"/>
                </a:cubicBezTo>
                <a:cubicBezTo>
                  <a:pt x="1065559" y="4013449"/>
                  <a:pt x="1070253" y="4011102"/>
                  <a:pt x="1072600" y="4008755"/>
                </a:cubicBezTo>
                <a:cubicBezTo>
                  <a:pt x="1079641" y="4015796"/>
                  <a:pt x="1084336" y="4022838"/>
                  <a:pt x="1091377" y="4032226"/>
                </a:cubicBezTo>
                <a:cubicBezTo>
                  <a:pt x="1096071" y="4036920"/>
                  <a:pt x="1098418" y="4041614"/>
                  <a:pt x="1103112" y="4046308"/>
                </a:cubicBezTo>
                <a:cubicBezTo>
                  <a:pt x="1096071" y="4104984"/>
                  <a:pt x="1091377" y="4156619"/>
                  <a:pt x="1084336" y="4203560"/>
                </a:cubicBezTo>
                <a:cubicBezTo>
                  <a:pt x="1084336" y="4203560"/>
                  <a:pt x="1081988" y="4203560"/>
                  <a:pt x="1081988" y="4203560"/>
                </a:cubicBezTo>
                <a:cubicBezTo>
                  <a:pt x="1070253" y="4203560"/>
                  <a:pt x="1060865" y="4212948"/>
                  <a:pt x="1060865" y="4224684"/>
                </a:cubicBezTo>
                <a:cubicBezTo>
                  <a:pt x="1060865" y="4234072"/>
                  <a:pt x="1067906" y="4241113"/>
                  <a:pt x="1077294" y="4243460"/>
                </a:cubicBezTo>
                <a:cubicBezTo>
                  <a:pt x="1077294" y="4245807"/>
                  <a:pt x="1077294" y="4248154"/>
                  <a:pt x="1077294" y="4250501"/>
                </a:cubicBezTo>
                <a:cubicBezTo>
                  <a:pt x="1077294" y="4250501"/>
                  <a:pt x="1077294" y="4250501"/>
                  <a:pt x="1077294" y="4252848"/>
                </a:cubicBezTo>
                <a:cubicBezTo>
                  <a:pt x="1074947" y="4259889"/>
                  <a:pt x="1074947" y="4266930"/>
                  <a:pt x="1072600" y="4276319"/>
                </a:cubicBezTo>
                <a:cubicBezTo>
                  <a:pt x="1072600" y="4278666"/>
                  <a:pt x="1072600" y="4281013"/>
                  <a:pt x="1070253" y="4283360"/>
                </a:cubicBezTo>
                <a:cubicBezTo>
                  <a:pt x="1070253" y="4288054"/>
                  <a:pt x="1067906" y="4292748"/>
                  <a:pt x="1067906" y="4299789"/>
                </a:cubicBezTo>
                <a:cubicBezTo>
                  <a:pt x="1067906" y="4302136"/>
                  <a:pt x="1065559" y="4304483"/>
                  <a:pt x="1065559" y="4306830"/>
                </a:cubicBezTo>
                <a:cubicBezTo>
                  <a:pt x="1065559" y="4311525"/>
                  <a:pt x="1063212" y="4316219"/>
                  <a:pt x="1063212" y="4318565"/>
                </a:cubicBezTo>
                <a:cubicBezTo>
                  <a:pt x="1063212" y="4320913"/>
                  <a:pt x="1063212" y="4320913"/>
                  <a:pt x="1063212" y="4323260"/>
                </a:cubicBezTo>
                <a:cubicBezTo>
                  <a:pt x="1053824" y="4318565"/>
                  <a:pt x="1044436" y="4313871"/>
                  <a:pt x="1035047" y="4309177"/>
                </a:cubicBezTo>
                <a:cubicBezTo>
                  <a:pt x="1035047" y="4306830"/>
                  <a:pt x="1037395" y="4304483"/>
                  <a:pt x="1037395" y="4299789"/>
                </a:cubicBezTo>
                <a:cubicBezTo>
                  <a:pt x="1037395" y="4290401"/>
                  <a:pt x="1030353" y="4283360"/>
                  <a:pt x="1020965" y="4281013"/>
                </a:cubicBezTo>
                <a:cubicBezTo>
                  <a:pt x="1025659" y="4252848"/>
                  <a:pt x="1032700" y="4219990"/>
                  <a:pt x="1037395" y="4184784"/>
                </a:cubicBezTo>
                <a:cubicBezTo>
                  <a:pt x="1037395" y="4168354"/>
                  <a:pt x="1039742" y="4161313"/>
                  <a:pt x="1039742" y="4154272"/>
                </a:cubicBezTo>
                <a:close/>
                <a:moveTo>
                  <a:pt x="1009230" y="3973550"/>
                </a:moveTo>
                <a:cubicBezTo>
                  <a:pt x="999842" y="3971203"/>
                  <a:pt x="988107" y="3966508"/>
                  <a:pt x="978718" y="3964162"/>
                </a:cubicBezTo>
                <a:cubicBezTo>
                  <a:pt x="971677" y="3961814"/>
                  <a:pt x="964636" y="3959468"/>
                  <a:pt x="957595" y="3957120"/>
                </a:cubicBezTo>
                <a:cubicBezTo>
                  <a:pt x="943513" y="3952426"/>
                  <a:pt x="927083" y="3947732"/>
                  <a:pt x="913001" y="3940691"/>
                </a:cubicBezTo>
                <a:cubicBezTo>
                  <a:pt x="908307" y="3938344"/>
                  <a:pt x="903613" y="3935997"/>
                  <a:pt x="898919" y="3935997"/>
                </a:cubicBezTo>
                <a:cubicBezTo>
                  <a:pt x="887184" y="3931303"/>
                  <a:pt x="877795" y="3926609"/>
                  <a:pt x="866060" y="3921915"/>
                </a:cubicBezTo>
                <a:cubicBezTo>
                  <a:pt x="861366" y="3919567"/>
                  <a:pt x="854325" y="3917221"/>
                  <a:pt x="849631" y="3914873"/>
                </a:cubicBezTo>
                <a:cubicBezTo>
                  <a:pt x="840243" y="3910179"/>
                  <a:pt x="830854" y="3905485"/>
                  <a:pt x="821466" y="3903138"/>
                </a:cubicBezTo>
                <a:cubicBezTo>
                  <a:pt x="814425" y="3900791"/>
                  <a:pt x="809731" y="3896097"/>
                  <a:pt x="802690" y="3893750"/>
                </a:cubicBezTo>
                <a:cubicBezTo>
                  <a:pt x="793302" y="3889056"/>
                  <a:pt x="783914" y="3884362"/>
                  <a:pt x="776872" y="3882015"/>
                </a:cubicBezTo>
                <a:cubicBezTo>
                  <a:pt x="769831" y="3879668"/>
                  <a:pt x="765137" y="3874974"/>
                  <a:pt x="758096" y="3872627"/>
                </a:cubicBezTo>
                <a:cubicBezTo>
                  <a:pt x="748708" y="3867932"/>
                  <a:pt x="741667" y="3863238"/>
                  <a:pt x="732279" y="3858544"/>
                </a:cubicBezTo>
                <a:cubicBezTo>
                  <a:pt x="725237" y="3853850"/>
                  <a:pt x="720543" y="3851503"/>
                  <a:pt x="713502" y="3846809"/>
                </a:cubicBezTo>
                <a:cubicBezTo>
                  <a:pt x="711155" y="3844462"/>
                  <a:pt x="708808" y="3844462"/>
                  <a:pt x="706461" y="3842115"/>
                </a:cubicBezTo>
                <a:cubicBezTo>
                  <a:pt x="708808" y="3839768"/>
                  <a:pt x="708808" y="3837421"/>
                  <a:pt x="708808" y="3832727"/>
                </a:cubicBezTo>
                <a:cubicBezTo>
                  <a:pt x="708808" y="3832727"/>
                  <a:pt x="708808" y="3832727"/>
                  <a:pt x="711155" y="3832727"/>
                </a:cubicBezTo>
                <a:cubicBezTo>
                  <a:pt x="711155" y="3832727"/>
                  <a:pt x="711155" y="3832727"/>
                  <a:pt x="711155" y="3832727"/>
                </a:cubicBezTo>
                <a:cubicBezTo>
                  <a:pt x="821466" y="3884362"/>
                  <a:pt x="938819" y="3912527"/>
                  <a:pt x="1056171" y="3914873"/>
                </a:cubicBezTo>
                <a:cubicBezTo>
                  <a:pt x="1056171" y="3914873"/>
                  <a:pt x="1056171" y="3914873"/>
                  <a:pt x="1056171" y="3917221"/>
                </a:cubicBezTo>
                <a:cubicBezTo>
                  <a:pt x="1056171" y="3928956"/>
                  <a:pt x="1056171" y="3940691"/>
                  <a:pt x="1058518" y="3952426"/>
                </a:cubicBezTo>
                <a:cubicBezTo>
                  <a:pt x="1058518" y="3957120"/>
                  <a:pt x="1058518" y="3964162"/>
                  <a:pt x="1058518" y="3968856"/>
                </a:cubicBezTo>
                <a:cubicBezTo>
                  <a:pt x="1051477" y="3968856"/>
                  <a:pt x="1044436" y="3975897"/>
                  <a:pt x="1042089" y="3982938"/>
                </a:cubicBezTo>
                <a:cubicBezTo>
                  <a:pt x="1042089" y="3982938"/>
                  <a:pt x="1042089" y="3982938"/>
                  <a:pt x="1042089" y="3982938"/>
                </a:cubicBezTo>
                <a:cubicBezTo>
                  <a:pt x="1030353" y="3980591"/>
                  <a:pt x="1020965" y="3978244"/>
                  <a:pt x="1009230" y="3973550"/>
                </a:cubicBezTo>
                <a:close/>
                <a:moveTo>
                  <a:pt x="640744" y="3762315"/>
                </a:moveTo>
                <a:cubicBezTo>
                  <a:pt x="631355" y="3748233"/>
                  <a:pt x="621967" y="3734151"/>
                  <a:pt x="614926" y="3720068"/>
                </a:cubicBezTo>
                <a:cubicBezTo>
                  <a:pt x="607885" y="3710680"/>
                  <a:pt x="600844" y="3698945"/>
                  <a:pt x="596150" y="3689557"/>
                </a:cubicBezTo>
                <a:cubicBezTo>
                  <a:pt x="586762" y="3675475"/>
                  <a:pt x="579721" y="3661392"/>
                  <a:pt x="570332" y="3647310"/>
                </a:cubicBezTo>
                <a:cubicBezTo>
                  <a:pt x="563291" y="3635575"/>
                  <a:pt x="556250" y="3626187"/>
                  <a:pt x="549209" y="3614451"/>
                </a:cubicBezTo>
                <a:cubicBezTo>
                  <a:pt x="539821" y="3600369"/>
                  <a:pt x="532780" y="3586287"/>
                  <a:pt x="523391" y="3572205"/>
                </a:cubicBezTo>
                <a:cubicBezTo>
                  <a:pt x="516350" y="3560470"/>
                  <a:pt x="509309" y="3551081"/>
                  <a:pt x="502268" y="3539346"/>
                </a:cubicBezTo>
                <a:cubicBezTo>
                  <a:pt x="499921" y="3534652"/>
                  <a:pt x="497574" y="3529958"/>
                  <a:pt x="495227" y="3527611"/>
                </a:cubicBezTo>
                <a:cubicBezTo>
                  <a:pt x="502268" y="3534652"/>
                  <a:pt x="509309" y="3541693"/>
                  <a:pt x="516350" y="3548734"/>
                </a:cubicBezTo>
                <a:cubicBezTo>
                  <a:pt x="518697" y="3551081"/>
                  <a:pt x="521044" y="3553428"/>
                  <a:pt x="523391" y="3555775"/>
                </a:cubicBezTo>
                <a:cubicBezTo>
                  <a:pt x="532780" y="3565164"/>
                  <a:pt x="542168" y="3572205"/>
                  <a:pt x="551556" y="3581593"/>
                </a:cubicBezTo>
                <a:cubicBezTo>
                  <a:pt x="553903" y="3583940"/>
                  <a:pt x="556250" y="3586287"/>
                  <a:pt x="558597" y="3588634"/>
                </a:cubicBezTo>
                <a:cubicBezTo>
                  <a:pt x="567985" y="3598022"/>
                  <a:pt x="577373" y="3605063"/>
                  <a:pt x="586762" y="3614451"/>
                </a:cubicBezTo>
                <a:cubicBezTo>
                  <a:pt x="589109" y="3616799"/>
                  <a:pt x="591456" y="3619146"/>
                  <a:pt x="593803" y="3619146"/>
                </a:cubicBezTo>
                <a:cubicBezTo>
                  <a:pt x="596150" y="3623840"/>
                  <a:pt x="600844" y="3626187"/>
                  <a:pt x="603191" y="3628534"/>
                </a:cubicBezTo>
                <a:cubicBezTo>
                  <a:pt x="610232" y="3633228"/>
                  <a:pt x="614926" y="3640269"/>
                  <a:pt x="621967" y="3644963"/>
                </a:cubicBezTo>
                <a:cubicBezTo>
                  <a:pt x="624314" y="3647310"/>
                  <a:pt x="626661" y="3649657"/>
                  <a:pt x="629008" y="3652004"/>
                </a:cubicBezTo>
                <a:cubicBezTo>
                  <a:pt x="638397" y="3659045"/>
                  <a:pt x="647785" y="3668434"/>
                  <a:pt x="657173" y="3675475"/>
                </a:cubicBezTo>
                <a:cubicBezTo>
                  <a:pt x="657173" y="3675475"/>
                  <a:pt x="659520" y="3677822"/>
                  <a:pt x="659520" y="3677822"/>
                </a:cubicBezTo>
                <a:cubicBezTo>
                  <a:pt x="661867" y="3691904"/>
                  <a:pt x="664214" y="3705986"/>
                  <a:pt x="664214" y="3717722"/>
                </a:cubicBezTo>
                <a:cubicBezTo>
                  <a:pt x="664214" y="3722416"/>
                  <a:pt x="666561" y="3724763"/>
                  <a:pt x="666561" y="3729457"/>
                </a:cubicBezTo>
                <a:cubicBezTo>
                  <a:pt x="668908" y="3745886"/>
                  <a:pt x="671255" y="3762315"/>
                  <a:pt x="673602" y="3778745"/>
                </a:cubicBezTo>
                <a:cubicBezTo>
                  <a:pt x="673602" y="3783439"/>
                  <a:pt x="675949" y="3785786"/>
                  <a:pt x="675949" y="3790480"/>
                </a:cubicBezTo>
                <a:cubicBezTo>
                  <a:pt x="678296" y="3799868"/>
                  <a:pt x="678296" y="3809256"/>
                  <a:pt x="680643" y="3820992"/>
                </a:cubicBezTo>
                <a:cubicBezTo>
                  <a:pt x="678296" y="3820992"/>
                  <a:pt x="678296" y="3820992"/>
                  <a:pt x="675949" y="3823339"/>
                </a:cubicBezTo>
                <a:cubicBezTo>
                  <a:pt x="675949" y="3823339"/>
                  <a:pt x="673602" y="3823339"/>
                  <a:pt x="673602" y="3820992"/>
                </a:cubicBezTo>
                <a:cubicBezTo>
                  <a:pt x="668908" y="3813950"/>
                  <a:pt x="661867" y="3804562"/>
                  <a:pt x="657173" y="3797521"/>
                </a:cubicBezTo>
                <a:cubicBezTo>
                  <a:pt x="654826" y="3781092"/>
                  <a:pt x="647785" y="3771704"/>
                  <a:pt x="640744" y="3762315"/>
                </a:cubicBezTo>
                <a:close/>
                <a:moveTo>
                  <a:pt x="441245" y="3471282"/>
                </a:moveTo>
                <a:cubicBezTo>
                  <a:pt x="429509" y="3457199"/>
                  <a:pt x="415427" y="3443117"/>
                  <a:pt x="403692" y="3429035"/>
                </a:cubicBezTo>
                <a:cubicBezTo>
                  <a:pt x="401345" y="3426688"/>
                  <a:pt x="396651" y="3421994"/>
                  <a:pt x="394304" y="3419647"/>
                </a:cubicBezTo>
                <a:cubicBezTo>
                  <a:pt x="380222" y="3403217"/>
                  <a:pt x="368486" y="3386788"/>
                  <a:pt x="354404" y="3372706"/>
                </a:cubicBezTo>
                <a:cubicBezTo>
                  <a:pt x="352057" y="3370359"/>
                  <a:pt x="349710" y="3365665"/>
                  <a:pt x="347363" y="3363318"/>
                </a:cubicBezTo>
                <a:cubicBezTo>
                  <a:pt x="335628" y="3349235"/>
                  <a:pt x="326239" y="3335153"/>
                  <a:pt x="314504" y="3318724"/>
                </a:cubicBezTo>
                <a:cubicBezTo>
                  <a:pt x="312157" y="3316377"/>
                  <a:pt x="309810" y="3311683"/>
                  <a:pt x="307463" y="3309335"/>
                </a:cubicBezTo>
                <a:cubicBezTo>
                  <a:pt x="295728" y="3292906"/>
                  <a:pt x="283993" y="3276477"/>
                  <a:pt x="272257" y="3257700"/>
                </a:cubicBezTo>
                <a:cubicBezTo>
                  <a:pt x="269910" y="3253006"/>
                  <a:pt x="267563" y="3250659"/>
                  <a:pt x="265216" y="3245965"/>
                </a:cubicBezTo>
                <a:cubicBezTo>
                  <a:pt x="255828" y="3229536"/>
                  <a:pt x="244093" y="3213107"/>
                  <a:pt x="234705" y="3196677"/>
                </a:cubicBezTo>
                <a:cubicBezTo>
                  <a:pt x="234705" y="3196677"/>
                  <a:pt x="234705" y="3194330"/>
                  <a:pt x="232358" y="3194330"/>
                </a:cubicBezTo>
                <a:cubicBezTo>
                  <a:pt x="298075" y="3304641"/>
                  <a:pt x="377874" y="3405564"/>
                  <a:pt x="469409" y="3492405"/>
                </a:cubicBezTo>
                <a:cubicBezTo>
                  <a:pt x="469409" y="3494752"/>
                  <a:pt x="471756" y="3494752"/>
                  <a:pt x="471756" y="3497099"/>
                </a:cubicBezTo>
                <a:cubicBezTo>
                  <a:pt x="476450" y="3506487"/>
                  <a:pt x="481145" y="3513529"/>
                  <a:pt x="485839" y="3522917"/>
                </a:cubicBezTo>
                <a:cubicBezTo>
                  <a:pt x="471756" y="3508834"/>
                  <a:pt x="457674" y="3494752"/>
                  <a:pt x="443592" y="3480670"/>
                </a:cubicBezTo>
                <a:cubicBezTo>
                  <a:pt x="445939" y="3475976"/>
                  <a:pt x="443592" y="3473629"/>
                  <a:pt x="441245" y="3471282"/>
                </a:cubicBezTo>
                <a:close/>
                <a:moveTo>
                  <a:pt x="192458" y="3130960"/>
                </a:moveTo>
                <a:cubicBezTo>
                  <a:pt x="187764" y="3126266"/>
                  <a:pt x="183070" y="3121572"/>
                  <a:pt x="178376" y="3114531"/>
                </a:cubicBezTo>
                <a:cubicBezTo>
                  <a:pt x="176028" y="3112184"/>
                  <a:pt x="171334" y="3107490"/>
                  <a:pt x="168987" y="3105142"/>
                </a:cubicBezTo>
                <a:cubicBezTo>
                  <a:pt x="166640" y="3100448"/>
                  <a:pt x="161946" y="3095754"/>
                  <a:pt x="159599" y="3091060"/>
                </a:cubicBezTo>
                <a:cubicBezTo>
                  <a:pt x="157252" y="3081672"/>
                  <a:pt x="152558" y="3069937"/>
                  <a:pt x="150211" y="3060549"/>
                </a:cubicBezTo>
                <a:cubicBezTo>
                  <a:pt x="150211" y="3058201"/>
                  <a:pt x="147864" y="3055855"/>
                  <a:pt x="147864" y="3053507"/>
                </a:cubicBezTo>
                <a:cubicBezTo>
                  <a:pt x="147864" y="3051160"/>
                  <a:pt x="150211" y="3048813"/>
                  <a:pt x="150211" y="3046466"/>
                </a:cubicBezTo>
                <a:cubicBezTo>
                  <a:pt x="150211" y="3039425"/>
                  <a:pt x="145517" y="3034731"/>
                  <a:pt x="140823" y="3030037"/>
                </a:cubicBezTo>
                <a:cubicBezTo>
                  <a:pt x="140823" y="3030037"/>
                  <a:pt x="140823" y="3027690"/>
                  <a:pt x="140823" y="3027690"/>
                </a:cubicBezTo>
                <a:cubicBezTo>
                  <a:pt x="136129" y="3013608"/>
                  <a:pt x="133782" y="3001873"/>
                  <a:pt x="129088" y="2987790"/>
                </a:cubicBezTo>
                <a:cubicBezTo>
                  <a:pt x="126741" y="2976055"/>
                  <a:pt x="122046" y="2964320"/>
                  <a:pt x="119699" y="2952584"/>
                </a:cubicBezTo>
                <a:cubicBezTo>
                  <a:pt x="117352" y="2945543"/>
                  <a:pt x="115005" y="2936155"/>
                  <a:pt x="112658" y="2929114"/>
                </a:cubicBezTo>
                <a:cubicBezTo>
                  <a:pt x="112658" y="2931461"/>
                  <a:pt x="115005" y="2933808"/>
                  <a:pt x="115005" y="2933808"/>
                </a:cubicBezTo>
                <a:cubicBezTo>
                  <a:pt x="117352" y="2940849"/>
                  <a:pt x="119699" y="2947890"/>
                  <a:pt x="122046" y="2952584"/>
                </a:cubicBezTo>
                <a:cubicBezTo>
                  <a:pt x="124393" y="2959626"/>
                  <a:pt x="126741" y="2966667"/>
                  <a:pt x="129088" y="2973708"/>
                </a:cubicBezTo>
                <a:cubicBezTo>
                  <a:pt x="131435" y="2980749"/>
                  <a:pt x="133782" y="2987790"/>
                  <a:pt x="136129" y="2992484"/>
                </a:cubicBezTo>
                <a:cubicBezTo>
                  <a:pt x="138476" y="2999525"/>
                  <a:pt x="140823" y="3006567"/>
                  <a:pt x="145517" y="3013608"/>
                </a:cubicBezTo>
                <a:cubicBezTo>
                  <a:pt x="147864" y="3020649"/>
                  <a:pt x="150211" y="3027690"/>
                  <a:pt x="154905" y="3032384"/>
                </a:cubicBezTo>
                <a:cubicBezTo>
                  <a:pt x="157252" y="3039425"/>
                  <a:pt x="161946" y="3046466"/>
                  <a:pt x="164293" y="3053507"/>
                </a:cubicBezTo>
                <a:cubicBezTo>
                  <a:pt x="166640" y="3060549"/>
                  <a:pt x="171334" y="3067590"/>
                  <a:pt x="173681" y="3072284"/>
                </a:cubicBezTo>
                <a:cubicBezTo>
                  <a:pt x="176028" y="3079325"/>
                  <a:pt x="180723" y="3086366"/>
                  <a:pt x="183070" y="3093407"/>
                </a:cubicBezTo>
                <a:cubicBezTo>
                  <a:pt x="185417" y="3100448"/>
                  <a:pt x="190111" y="3107490"/>
                  <a:pt x="192458" y="3112184"/>
                </a:cubicBezTo>
                <a:cubicBezTo>
                  <a:pt x="194805" y="3119225"/>
                  <a:pt x="199499" y="3126266"/>
                  <a:pt x="201846" y="3133307"/>
                </a:cubicBezTo>
                <a:cubicBezTo>
                  <a:pt x="204193" y="3135654"/>
                  <a:pt x="204193" y="3140348"/>
                  <a:pt x="206540" y="3142695"/>
                </a:cubicBezTo>
                <a:cubicBezTo>
                  <a:pt x="204193" y="3140348"/>
                  <a:pt x="204193" y="3140348"/>
                  <a:pt x="201846" y="3138001"/>
                </a:cubicBezTo>
                <a:cubicBezTo>
                  <a:pt x="199499" y="3135654"/>
                  <a:pt x="194805" y="3133307"/>
                  <a:pt x="192458" y="3130960"/>
                </a:cubicBezTo>
                <a:close/>
                <a:moveTo>
                  <a:pt x="96229" y="2936155"/>
                </a:moveTo>
                <a:cubicBezTo>
                  <a:pt x="93882" y="2929114"/>
                  <a:pt x="91535" y="2919726"/>
                  <a:pt x="89188" y="2912685"/>
                </a:cubicBezTo>
                <a:cubicBezTo>
                  <a:pt x="91535" y="2915032"/>
                  <a:pt x="96229" y="2917379"/>
                  <a:pt x="100923" y="2917379"/>
                </a:cubicBezTo>
                <a:cubicBezTo>
                  <a:pt x="100923" y="2919726"/>
                  <a:pt x="100923" y="2919726"/>
                  <a:pt x="100923" y="2922073"/>
                </a:cubicBezTo>
                <a:cubicBezTo>
                  <a:pt x="100923" y="2924420"/>
                  <a:pt x="100923" y="2926767"/>
                  <a:pt x="100923" y="2929114"/>
                </a:cubicBezTo>
                <a:cubicBezTo>
                  <a:pt x="100923" y="2931461"/>
                  <a:pt x="100923" y="2933808"/>
                  <a:pt x="100923" y="2938502"/>
                </a:cubicBezTo>
                <a:cubicBezTo>
                  <a:pt x="100923" y="2943196"/>
                  <a:pt x="100923" y="2947890"/>
                  <a:pt x="100923" y="2954932"/>
                </a:cubicBezTo>
                <a:cubicBezTo>
                  <a:pt x="100923" y="2952584"/>
                  <a:pt x="98576" y="2947890"/>
                  <a:pt x="98576" y="2945543"/>
                </a:cubicBezTo>
                <a:cubicBezTo>
                  <a:pt x="98576" y="2940849"/>
                  <a:pt x="98576" y="2938502"/>
                  <a:pt x="96229" y="2936155"/>
                </a:cubicBezTo>
                <a:close/>
                <a:moveTo>
                  <a:pt x="58676" y="2821150"/>
                </a:moveTo>
                <a:cubicBezTo>
                  <a:pt x="58676" y="2816456"/>
                  <a:pt x="56329" y="2811762"/>
                  <a:pt x="53982" y="2807068"/>
                </a:cubicBezTo>
                <a:cubicBezTo>
                  <a:pt x="51635" y="2792985"/>
                  <a:pt x="49288" y="2781250"/>
                  <a:pt x="46941" y="2767168"/>
                </a:cubicBezTo>
                <a:cubicBezTo>
                  <a:pt x="46941" y="2764821"/>
                  <a:pt x="46941" y="2762474"/>
                  <a:pt x="46941" y="2762474"/>
                </a:cubicBezTo>
                <a:cubicBezTo>
                  <a:pt x="44594" y="2753085"/>
                  <a:pt x="44594" y="2743697"/>
                  <a:pt x="42247" y="2734309"/>
                </a:cubicBezTo>
                <a:cubicBezTo>
                  <a:pt x="42247" y="2734309"/>
                  <a:pt x="42247" y="2734309"/>
                  <a:pt x="44594" y="2734309"/>
                </a:cubicBezTo>
                <a:cubicBezTo>
                  <a:pt x="51635" y="2781250"/>
                  <a:pt x="61023" y="2825844"/>
                  <a:pt x="75105" y="2858703"/>
                </a:cubicBezTo>
                <a:cubicBezTo>
                  <a:pt x="75105" y="2861050"/>
                  <a:pt x="77453" y="2863397"/>
                  <a:pt x="77453" y="2868091"/>
                </a:cubicBezTo>
                <a:cubicBezTo>
                  <a:pt x="77453" y="2870438"/>
                  <a:pt x="77453" y="2872785"/>
                  <a:pt x="79800" y="2875132"/>
                </a:cubicBezTo>
                <a:cubicBezTo>
                  <a:pt x="77453" y="2870438"/>
                  <a:pt x="72758" y="2865744"/>
                  <a:pt x="70411" y="2858703"/>
                </a:cubicBezTo>
                <a:cubicBezTo>
                  <a:pt x="70411" y="2856356"/>
                  <a:pt x="70411" y="2856356"/>
                  <a:pt x="68064" y="2854009"/>
                </a:cubicBezTo>
                <a:cubicBezTo>
                  <a:pt x="63370" y="2842273"/>
                  <a:pt x="61023" y="2830538"/>
                  <a:pt x="58676" y="2821150"/>
                </a:cubicBezTo>
                <a:close/>
                <a:moveTo>
                  <a:pt x="58676" y="2609916"/>
                </a:moveTo>
                <a:lnTo>
                  <a:pt x="58676" y="2609916"/>
                </a:lnTo>
                <a:cubicBezTo>
                  <a:pt x="58676" y="2612263"/>
                  <a:pt x="58676" y="2612263"/>
                  <a:pt x="58676" y="2609916"/>
                </a:cubicBezTo>
                <a:cubicBezTo>
                  <a:pt x="58676" y="2621651"/>
                  <a:pt x="68064" y="2631039"/>
                  <a:pt x="77453" y="2631039"/>
                </a:cubicBezTo>
                <a:cubicBezTo>
                  <a:pt x="77453" y="2633386"/>
                  <a:pt x="77453" y="2638080"/>
                  <a:pt x="77453" y="2640427"/>
                </a:cubicBezTo>
                <a:cubicBezTo>
                  <a:pt x="77453" y="2645121"/>
                  <a:pt x="77453" y="2647468"/>
                  <a:pt x="77453" y="2652163"/>
                </a:cubicBezTo>
                <a:cubicBezTo>
                  <a:pt x="77453" y="2652163"/>
                  <a:pt x="77453" y="2652163"/>
                  <a:pt x="77453" y="2652163"/>
                </a:cubicBezTo>
                <a:cubicBezTo>
                  <a:pt x="77453" y="2656857"/>
                  <a:pt x="77453" y="2663898"/>
                  <a:pt x="77453" y="2668592"/>
                </a:cubicBezTo>
                <a:cubicBezTo>
                  <a:pt x="77453" y="2668592"/>
                  <a:pt x="77453" y="2670939"/>
                  <a:pt x="77453" y="2670939"/>
                </a:cubicBezTo>
                <a:cubicBezTo>
                  <a:pt x="77453" y="2675633"/>
                  <a:pt x="77453" y="2680327"/>
                  <a:pt x="77453" y="2685021"/>
                </a:cubicBezTo>
                <a:cubicBezTo>
                  <a:pt x="77453" y="2685021"/>
                  <a:pt x="77453" y="2687368"/>
                  <a:pt x="77453" y="2687368"/>
                </a:cubicBezTo>
                <a:cubicBezTo>
                  <a:pt x="77453" y="2692062"/>
                  <a:pt x="77453" y="2696756"/>
                  <a:pt x="77453" y="2701451"/>
                </a:cubicBezTo>
                <a:cubicBezTo>
                  <a:pt x="77453" y="2703798"/>
                  <a:pt x="77453" y="2706145"/>
                  <a:pt x="77453" y="2708492"/>
                </a:cubicBezTo>
                <a:cubicBezTo>
                  <a:pt x="77453" y="2710839"/>
                  <a:pt x="77453" y="2715533"/>
                  <a:pt x="77453" y="2717880"/>
                </a:cubicBezTo>
                <a:cubicBezTo>
                  <a:pt x="77453" y="2720227"/>
                  <a:pt x="77453" y="2724921"/>
                  <a:pt x="77453" y="2727268"/>
                </a:cubicBezTo>
                <a:cubicBezTo>
                  <a:pt x="77453" y="2729615"/>
                  <a:pt x="77453" y="2729615"/>
                  <a:pt x="77453" y="2731962"/>
                </a:cubicBezTo>
                <a:cubicBezTo>
                  <a:pt x="75105" y="2731962"/>
                  <a:pt x="75105" y="2731962"/>
                  <a:pt x="72758" y="2731962"/>
                </a:cubicBezTo>
                <a:cubicBezTo>
                  <a:pt x="70411" y="2727268"/>
                  <a:pt x="70411" y="2724921"/>
                  <a:pt x="68064" y="2720227"/>
                </a:cubicBezTo>
                <a:cubicBezTo>
                  <a:pt x="72758" y="2717880"/>
                  <a:pt x="70411" y="2713186"/>
                  <a:pt x="70411" y="2708492"/>
                </a:cubicBezTo>
                <a:cubicBezTo>
                  <a:pt x="68064" y="2699103"/>
                  <a:pt x="65717" y="2689715"/>
                  <a:pt x="61023" y="2680327"/>
                </a:cubicBezTo>
                <a:cubicBezTo>
                  <a:pt x="61023" y="2677980"/>
                  <a:pt x="63370" y="2675633"/>
                  <a:pt x="63370" y="2673286"/>
                </a:cubicBezTo>
                <a:cubicBezTo>
                  <a:pt x="63370" y="2666245"/>
                  <a:pt x="61023" y="2661551"/>
                  <a:pt x="56329" y="2656857"/>
                </a:cubicBezTo>
                <a:cubicBezTo>
                  <a:pt x="53982" y="2647468"/>
                  <a:pt x="51635" y="2638080"/>
                  <a:pt x="49288" y="2628692"/>
                </a:cubicBezTo>
                <a:cubicBezTo>
                  <a:pt x="49288" y="2626345"/>
                  <a:pt x="49288" y="2626345"/>
                  <a:pt x="49288" y="2623998"/>
                </a:cubicBezTo>
                <a:cubicBezTo>
                  <a:pt x="49288" y="2619304"/>
                  <a:pt x="46941" y="2614610"/>
                  <a:pt x="44594" y="2609916"/>
                </a:cubicBezTo>
                <a:cubicBezTo>
                  <a:pt x="46941" y="2609916"/>
                  <a:pt x="51635" y="2607569"/>
                  <a:pt x="53982" y="2605222"/>
                </a:cubicBezTo>
                <a:cubicBezTo>
                  <a:pt x="53982" y="2605222"/>
                  <a:pt x="53982" y="2605222"/>
                  <a:pt x="53982" y="2605222"/>
                </a:cubicBezTo>
                <a:cubicBezTo>
                  <a:pt x="53982" y="2609916"/>
                  <a:pt x="56329" y="2609916"/>
                  <a:pt x="58676" y="2609916"/>
                </a:cubicBezTo>
                <a:close/>
                <a:moveTo>
                  <a:pt x="100923" y="2640427"/>
                </a:moveTo>
                <a:cubicBezTo>
                  <a:pt x="105617" y="2645121"/>
                  <a:pt x="110311" y="2652163"/>
                  <a:pt x="117352" y="2656857"/>
                </a:cubicBezTo>
                <a:cubicBezTo>
                  <a:pt x="119699" y="2659204"/>
                  <a:pt x="122046" y="2661551"/>
                  <a:pt x="124393" y="2663898"/>
                </a:cubicBezTo>
                <a:cubicBezTo>
                  <a:pt x="131435" y="2673286"/>
                  <a:pt x="140823" y="2680327"/>
                  <a:pt x="147864" y="2689715"/>
                </a:cubicBezTo>
                <a:cubicBezTo>
                  <a:pt x="147864" y="2692062"/>
                  <a:pt x="150211" y="2692062"/>
                  <a:pt x="152558" y="2692062"/>
                </a:cubicBezTo>
                <a:cubicBezTo>
                  <a:pt x="157252" y="2694409"/>
                  <a:pt x="159599" y="2699103"/>
                  <a:pt x="164293" y="2701451"/>
                </a:cubicBezTo>
                <a:cubicBezTo>
                  <a:pt x="161946" y="2703798"/>
                  <a:pt x="161946" y="2703798"/>
                  <a:pt x="161946" y="2706145"/>
                </a:cubicBezTo>
                <a:cubicBezTo>
                  <a:pt x="159599" y="2706145"/>
                  <a:pt x="159599" y="2706145"/>
                  <a:pt x="157252" y="2703798"/>
                </a:cubicBezTo>
                <a:cubicBezTo>
                  <a:pt x="154905" y="2701451"/>
                  <a:pt x="150211" y="2701451"/>
                  <a:pt x="147864" y="2699103"/>
                </a:cubicBezTo>
                <a:cubicBezTo>
                  <a:pt x="145517" y="2696756"/>
                  <a:pt x="140823" y="2694409"/>
                  <a:pt x="138476" y="2694409"/>
                </a:cubicBezTo>
                <a:cubicBezTo>
                  <a:pt x="140823" y="2692062"/>
                  <a:pt x="140823" y="2689715"/>
                  <a:pt x="140823" y="2685021"/>
                </a:cubicBezTo>
                <a:cubicBezTo>
                  <a:pt x="140823" y="2673286"/>
                  <a:pt x="131435" y="2663898"/>
                  <a:pt x="119699" y="2663898"/>
                </a:cubicBezTo>
                <a:cubicBezTo>
                  <a:pt x="117352" y="2663898"/>
                  <a:pt x="115005" y="2663898"/>
                  <a:pt x="110311" y="2666245"/>
                </a:cubicBezTo>
                <a:cubicBezTo>
                  <a:pt x="107964" y="2659204"/>
                  <a:pt x="103270" y="2654510"/>
                  <a:pt x="100923" y="2647468"/>
                </a:cubicBezTo>
                <a:cubicBezTo>
                  <a:pt x="96229" y="2647468"/>
                  <a:pt x="93882" y="2642774"/>
                  <a:pt x="93882" y="2638080"/>
                </a:cubicBezTo>
                <a:cubicBezTo>
                  <a:pt x="91535" y="2635733"/>
                  <a:pt x="91535" y="2631039"/>
                  <a:pt x="89188" y="2628692"/>
                </a:cubicBezTo>
                <a:cubicBezTo>
                  <a:pt x="89188" y="2628692"/>
                  <a:pt x="91535" y="2628692"/>
                  <a:pt x="91535" y="2626345"/>
                </a:cubicBezTo>
                <a:cubicBezTo>
                  <a:pt x="91535" y="2626345"/>
                  <a:pt x="93882" y="2628692"/>
                  <a:pt x="93882" y="2628692"/>
                </a:cubicBezTo>
                <a:cubicBezTo>
                  <a:pt x="93882" y="2633386"/>
                  <a:pt x="96229" y="2635733"/>
                  <a:pt x="100923" y="2640427"/>
                </a:cubicBezTo>
                <a:close/>
                <a:moveTo>
                  <a:pt x="199499" y="2638080"/>
                </a:moveTo>
                <a:cubicBezTo>
                  <a:pt x="201846" y="2628692"/>
                  <a:pt x="204193" y="2619304"/>
                  <a:pt x="206540" y="2609916"/>
                </a:cubicBezTo>
                <a:cubicBezTo>
                  <a:pt x="208887" y="2598180"/>
                  <a:pt x="213581" y="2586445"/>
                  <a:pt x="215928" y="2574710"/>
                </a:cubicBezTo>
                <a:cubicBezTo>
                  <a:pt x="218275" y="2567669"/>
                  <a:pt x="220622" y="2560628"/>
                  <a:pt x="220622" y="2553587"/>
                </a:cubicBezTo>
                <a:cubicBezTo>
                  <a:pt x="225316" y="2539504"/>
                  <a:pt x="227664" y="2525422"/>
                  <a:pt x="232358" y="2513687"/>
                </a:cubicBezTo>
                <a:cubicBezTo>
                  <a:pt x="232358" y="2513687"/>
                  <a:pt x="234705" y="2513687"/>
                  <a:pt x="234705" y="2513687"/>
                </a:cubicBezTo>
                <a:cubicBezTo>
                  <a:pt x="234705" y="2520728"/>
                  <a:pt x="234705" y="2527769"/>
                  <a:pt x="234705" y="2534810"/>
                </a:cubicBezTo>
                <a:cubicBezTo>
                  <a:pt x="234705" y="2544198"/>
                  <a:pt x="234705" y="2553587"/>
                  <a:pt x="234705" y="2560628"/>
                </a:cubicBezTo>
                <a:cubicBezTo>
                  <a:pt x="234705" y="2572363"/>
                  <a:pt x="234705" y="2584098"/>
                  <a:pt x="234705" y="2595833"/>
                </a:cubicBezTo>
                <a:cubicBezTo>
                  <a:pt x="234705" y="2605222"/>
                  <a:pt x="234705" y="2616957"/>
                  <a:pt x="234705" y="2626345"/>
                </a:cubicBezTo>
                <a:cubicBezTo>
                  <a:pt x="234705" y="2635733"/>
                  <a:pt x="234705" y="2645121"/>
                  <a:pt x="234705" y="2654510"/>
                </a:cubicBezTo>
                <a:cubicBezTo>
                  <a:pt x="234705" y="2682674"/>
                  <a:pt x="234705" y="2713186"/>
                  <a:pt x="234705" y="2743697"/>
                </a:cubicBezTo>
                <a:cubicBezTo>
                  <a:pt x="230011" y="2743697"/>
                  <a:pt x="222969" y="2746044"/>
                  <a:pt x="220622" y="2750738"/>
                </a:cubicBezTo>
                <a:cubicBezTo>
                  <a:pt x="218275" y="2748391"/>
                  <a:pt x="218275" y="2748391"/>
                  <a:pt x="215928" y="2748391"/>
                </a:cubicBezTo>
                <a:cubicBezTo>
                  <a:pt x="213581" y="2746044"/>
                  <a:pt x="208887" y="2743697"/>
                  <a:pt x="206540" y="2741350"/>
                </a:cubicBezTo>
                <a:cubicBezTo>
                  <a:pt x="201846" y="2739003"/>
                  <a:pt x="199499" y="2734309"/>
                  <a:pt x="194805" y="2731962"/>
                </a:cubicBezTo>
                <a:cubicBezTo>
                  <a:pt x="197152" y="2729615"/>
                  <a:pt x="199499" y="2724921"/>
                  <a:pt x="199499" y="2720227"/>
                </a:cubicBezTo>
                <a:cubicBezTo>
                  <a:pt x="199499" y="2710839"/>
                  <a:pt x="192458" y="2703798"/>
                  <a:pt x="185417" y="2701451"/>
                </a:cubicBezTo>
                <a:cubicBezTo>
                  <a:pt x="187764" y="2689715"/>
                  <a:pt x="192458" y="2680327"/>
                  <a:pt x="194805" y="2668592"/>
                </a:cubicBezTo>
                <a:cubicBezTo>
                  <a:pt x="194805" y="2656857"/>
                  <a:pt x="197152" y="2647468"/>
                  <a:pt x="199499" y="2638080"/>
                </a:cubicBezTo>
                <a:close/>
                <a:moveTo>
                  <a:pt x="286340" y="2480828"/>
                </a:moveTo>
                <a:cubicBezTo>
                  <a:pt x="293381" y="2478481"/>
                  <a:pt x="300422" y="2476134"/>
                  <a:pt x="305116" y="2473787"/>
                </a:cubicBezTo>
                <a:cubicBezTo>
                  <a:pt x="314504" y="2469093"/>
                  <a:pt x="326239" y="2466746"/>
                  <a:pt x="335628" y="2462052"/>
                </a:cubicBezTo>
                <a:cubicBezTo>
                  <a:pt x="340322" y="2459705"/>
                  <a:pt x="345016" y="2457358"/>
                  <a:pt x="352057" y="2457358"/>
                </a:cubicBezTo>
                <a:cubicBezTo>
                  <a:pt x="363792" y="2452664"/>
                  <a:pt x="377874" y="2447969"/>
                  <a:pt x="389610" y="2443275"/>
                </a:cubicBezTo>
                <a:cubicBezTo>
                  <a:pt x="391957" y="2443275"/>
                  <a:pt x="396651" y="2440928"/>
                  <a:pt x="398998" y="2440928"/>
                </a:cubicBezTo>
                <a:cubicBezTo>
                  <a:pt x="413080" y="2436234"/>
                  <a:pt x="429509" y="2429193"/>
                  <a:pt x="443592" y="2422152"/>
                </a:cubicBezTo>
                <a:cubicBezTo>
                  <a:pt x="445939" y="2422152"/>
                  <a:pt x="448286" y="2419805"/>
                  <a:pt x="450633" y="2419805"/>
                </a:cubicBezTo>
                <a:cubicBezTo>
                  <a:pt x="467062" y="2412764"/>
                  <a:pt x="483492" y="2408070"/>
                  <a:pt x="497574" y="2401028"/>
                </a:cubicBezTo>
                <a:cubicBezTo>
                  <a:pt x="502268" y="2398681"/>
                  <a:pt x="509309" y="2396334"/>
                  <a:pt x="514003" y="2393987"/>
                </a:cubicBezTo>
                <a:cubicBezTo>
                  <a:pt x="528085" y="2389293"/>
                  <a:pt x="539821" y="2382252"/>
                  <a:pt x="553903" y="2377558"/>
                </a:cubicBezTo>
                <a:cubicBezTo>
                  <a:pt x="567985" y="2372864"/>
                  <a:pt x="582068" y="2365823"/>
                  <a:pt x="596150" y="2361129"/>
                </a:cubicBezTo>
                <a:cubicBezTo>
                  <a:pt x="600844" y="2358782"/>
                  <a:pt x="607885" y="2356435"/>
                  <a:pt x="612579" y="2354088"/>
                </a:cubicBezTo>
                <a:cubicBezTo>
                  <a:pt x="626661" y="2349394"/>
                  <a:pt x="640744" y="2342352"/>
                  <a:pt x="652479" y="2337658"/>
                </a:cubicBezTo>
                <a:cubicBezTo>
                  <a:pt x="654826" y="2344700"/>
                  <a:pt x="661867" y="2349394"/>
                  <a:pt x="671255" y="2349394"/>
                </a:cubicBezTo>
                <a:cubicBezTo>
                  <a:pt x="682991" y="2349394"/>
                  <a:pt x="692379" y="2340005"/>
                  <a:pt x="692379" y="2328270"/>
                </a:cubicBezTo>
                <a:cubicBezTo>
                  <a:pt x="692379" y="2325923"/>
                  <a:pt x="692379" y="2323576"/>
                  <a:pt x="690032" y="2321229"/>
                </a:cubicBezTo>
                <a:cubicBezTo>
                  <a:pt x="748708" y="2295411"/>
                  <a:pt x="807384" y="2269594"/>
                  <a:pt x="870754" y="2243776"/>
                </a:cubicBezTo>
                <a:cubicBezTo>
                  <a:pt x="971677" y="2201530"/>
                  <a:pt x="1074947" y="2156936"/>
                  <a:pt x="1180564" y="2109995"/>
                </a:cubicBezTo>
                <a:cubicBezTo>
                  <a:pt x="1189953" y="2105301"/>
                  <a:pt x="1199341" y="2102954"/>
                  <a:pt x="1208729" y="2098260"/>
                </a:cubicBezTo>
                <a:cubicBezTo>
                  <a:pt x="1229852" y="2088871"/>
                  <a:pt x="1248629" y="2081830"/>
                  <a:pt x="1269752" y="2072442"/>
                </a:cubicBezTo>
                <a:cubicBezTo>
                  <a:pt x="1272099" y="2074789"/>
                  <a:pt x="1274446" y="2077136"/>
                  <a:pt x="1276793" y="2079483"/>
                </a:cubicBezTo>
                <a:cubicBezTo>
                  <a:pt x="1258017" y="2105301"/>
                  <a:pt x="1241588" y="2131118"/>
                  <a:pt x="1222811" y="2156936"/>
                </a:cubicBezTo>
                <a:cubicBezTo>
                  <a:pt x="1215770" y="2166324"/>
                  <a:pt x="1208729" y="2178059"/>
                  <a:pt x="1201688" y="2187447"/>
                </a:cubicBezTo>
                <a:cubicBezTo>
                  <a:pt x="1173523" y="2227347"/>
                  <a:pt x="1147706" y="2267247"/>
                  <a:pt x="1121888" y="2307147"/>
                </a:cubicBezTo>
                <a:cubicBezTo>
                  <a:pt x="990454" y="2501952"/>
                  <a:pt x="873101" y="2677980"/>
                  <a:pt x="755749" y="2828191"/>
                </a:cubicBezTo>
                <a:cubicBezTo>
                  <a:pt x="755749" y="2828191"/>
                  <a:pt x="755749" y="2828191"/>
                  <a:pt x="755749" y="2830538"/>
                </a:cubicBezTo>
                <a:cubicBezTo>
                  <a:pt x="746361" y="2844620"/>
                  <a:pt x="734626" y="2856356"/>
                  <a:pt x="725237" y="2870438"/>
                </a:cubicBezTo>
                <a:cubicBezTo>
                  <a:pt x="722890" y="2872785"/>
                  <a:pt x="722890" y="2875132"/>
                  <a:pt x="720543" y="2877479"/>
                </a:cubicBezTo>
                <a:cubicBezTo>
                  <a:pt x="711155" y="2889214"/>
                  <a:pt x="701767" y="2898602"/>
                  <a:pt x="694726" y="2910338"/>
                </a:cubicBezTo>
                <a:cubicBezTo>
                  <a:pt x="692379" y="2912685"/>
                  <a:pt x="690032" y="2915032"/>
                  <a:pt x="687685" y="2917379"/>
                </a:cubicBezTo>
                <a:cubicBezTo>
                  <a:pt x="678296" y="2926767"/>
                  <a:pt x="671255" y="2938502"/>
                  <a:pt x="661867" y="2947890"/>
                </a:cubicBezTo>
                <a:cubicBezTo>
                  <a:pt x="659520" y="2950237"/>
                  <a:pt x="657173" y="2954932"/>
                  <a:pt x="654826" y="2957279"/>
                </a:cubicBezTo>
                <a:cubicBezTo>
                  <a:pt x="647785" y="2966667"/>
                  <a:pt x="638397" y="2976055"/>
                  <a:pt x="631355" y="2985443"/>
                </a:cubicBezTo>
                <a:cubicBezTo>
                  <a:pt x="629008" y="2990137"/>
                  <a:pt x="624314" y="2992484"/>
                  <a:pt x="621967" y="2997178"/>
                </a:cubicBezTo>
                <a:cubicBezTo>
                  <a:pt x="619620" y="2999525"/>
                  <a:pt x="614926" y="3004220"/>
                  <a:pt x="612579" y="3006567"/>
                </a:cubicBezTo>
                <a:cubicBezTo>
                  <a:pt x="610232" y="3004220"/>
                  <a:pt x="605538" y="3001873"/>
                  <a:pt x="600844" y="3001873"/>
                </a:cubicBezTo>
                <a:cubicBezTo>
                  <a:pt x="596150" y="3001873"/>
                  <a:pt x="593803" y="3004220"/>
                  <a:pt x="589109" y="3004220"/>
                </a:cubicBezTo>
                <a:cubicBezTo>
                  <a:pt x="579721" y="2992484"/>
                  <a:pt x="572679" y="2980749"/>
                  <a:pt x="563291" y="2969014"/>
                </a:cubicBezTo>
                <a:cubicBezTo>
                  <a:pt x="528085" y="2917379"/>
                  <a:pt x="492880" y="2868091"/>
                  <a:pt x="460021" y="2818803"/>
                </a:cubicBezTo>
                <a:cubicBezTo>
                  <a:pt x="417774" y="2757780"/>
                  <a:pt x="377874" y="2701451"/>
                  <a:pt x="340322" y="2647468"/>
                </a:cubicBezTo>
                <a:cubicBezTo>
                  <a:pt x="337975" y="2642774"/>
                  <a:pt x="335628" y="2640427"/>
                  <a:pt x="333281" y="2635733"/>
                </a:cubicBezTo>
                <a:cubicBezTo>
                  <a:pt x="326239" y="2626345"/>
                  <a:pt x="319198" y="2616957"/>
                  <a:pt x="312157" y="2607569"/>
                </a:cubicBezTo>
                <a:cubicBezTo>
                  <a:pt x="302769" y="2595833"/>
                  <a:pt x="295728" y="2584098"/>
                  <a:pt x="288687" y="2574710"/>
                </a:cubicBezTo>
                <a:cubicBezTo>
                  <a:pt x="288687" y="2574710"/>
                  <a:pt x="286340" y="2572363"/>
                  <a:pt x="286340" y="2572363"/>
                </a:cubicBezTo>
                <a:cubicBezTo>
                  <a:pt x="279299" y="2562975"/>
                  <a:pt x="272257" y="2551240"/>
                  <a:pt x="265216" y="2541851"/>
                </a:cubicBezTo>
                <a:cubicBezTo>
                  <a:pt x="262869" y="2539504"/>
                  <a:pt x="262869" y="2537157"/>
                  <a:pt x="260522" y="2534810"/>
                </a:cubicBezTo>
                <a:cubicBezTo>
                  <a:pt x="255828" y="2527769"/>
                  <a:pt x="251134" y="2520728"/>
                  <a:pt x="246440" y="2516034"/>
                </a:cubicBezTo>
                <a:cubicBezTo>
                  <a:pt x="251134" y="2511340"/>
                  <a:pt x="253481" y="2506646"/>
                  <a:pt x="253481" y="2499605"/>
                </a:cubicBezTo>
                <a:cubicBezTo>
                  <a:pt x="253481" y="2497258"/>
                  <a:pt x="253481" y="2497258"/>
                  <a:pt x="253481" y="2494910"/>
                </a:cubicBezTo>
                <a:cubicBezTo>
                  <a:pt x="255828" y="2494910"/>
                  <a:pt x="255828" y="2494910"/>
                  <a:pt x="258175" y="2492563"/>
                </a:cubicBezTo>
                <a:cubicBezTo>
                  <a:pt x="269910" y="2485522"/>
                  <a:pt x="276951" y="2483175"/>
                  <a:pt x="286340" y="2480828"/>
                </a:cubicBezTo>
                <a:close/>
                <a:moveTo>
                  <a:pt x="1227505" y="2016113"/>
                </a:moveTo>
                <a:cubicBezTo>
                  <a:pt x="1215770" y="2009072"/>
                  <a:pt x="1201688" y="1999684"/>
                  <a:pt x="1189953" y="1992643"/>
                </a:cubicBezTo>
                <a:cubicBezTo>
                  <a:pt x="1182911" y="1987948"/>
                  <a:pt x="1178217" y="1985601"/>
                  <a:pt x="1171176" y="1980907"/>
                </a:cubicBezTo>
                <a:cubicBezTo>
                  <a:pt x="1159441" y="1973866"/>
                  <a:pt x="1147706" y="1966825"/>
                  <a:pt x="1135971" y="1959784"/>
                </a:cubicBezTo>
                <a:cubicBezTo>
                  <a:pt x="1128929" y="1955090"/>
                  <a:pt x="1121888" y="1952743"/>
                  <a:pt x="1114847" y="1948049"/>
                </a:cubicBezTo>
                <a:cubicBezTo>
                  <a:pt x="1103112" y="1941007"/>
                  <a:pt x="1091377" y="1936313"/>
                  <a:pt x="1081988" y="1929272"/>
                </a:cubicBezTo>
                <a:cubicBezTo>
                  <a:pt x="1074947" y="1924578"/>
                  <a:pt x="1065559" y="1919884"/>
                  <a:pt x="1058518" y="1917537"/>
                </a:cubicBezTo>
                <a:cubicBezTo>
                  <a:pt x="1049130" y="1912843"/>
                  <a:pt x="1037395" y="1905802"/>
                  <a:pt x="1028006" y="1901108"/>
                </a:cubicBezTo>
                <a:cubicBezTo>
                  <a:pt x="1020965" y="1896413"/>
                  <a:pt x="1011577" y="1891719"/>
                  <a:pt x="1004536" y="1889372"/>
                </a:cubicBezTo>
                <a:cubicBezTo>
                  <a:pt x="995148" y="1884678"/>
                  <a:pt x="985760" y="1879984"/>
                  <a:pt x="974024" y="1872943"/>
                </a:cubicBezTo>
                <a:cubicBezTo>
                  <a:pt x="966983" y="1868249"/>
                  <a:pt x="957595" y="1865902"/>
                  <a:pt x="950554" y="1861208"/>
                </a:cubicBezTo>
                <a:cubicBezTo>
                  <a:pt x="941166" y="1856514"/>
                  <a:pt x="931777" y="1851820"/>
                  <a:pt x="920042" y="1847126"/>
                </a:cubicBezTo>
                <a:cubicBezTo>
                  <a:pt x="910654" y="1842432"/>
                  <a:pt x="903613" y="1840084"/>
                  <a:pt x="894225" y="1835390"/>
                </a:cubicBezTo>
                <a:cubicBezTo>
                  <a:pt x="884837" y="1830696"/>
                  <a:pt x="875448" y="1826002"/>
                  <a:pt x="866060" y="1823655"/>
                </a:cubicBezTo>
                <a:cubicBezTo>
                  <a:pt x="856672" y="1818961"/>
                  <a:pt x="847284" y="1816614"/>
                  <a:pt x="837896" y="1811920"/>
                </a:cubicBezTo>
                <a:cubicBezTo>
                  <a:pt x="828507" y="1807226"/>
                  <a:pt x="821466" y="1804879"/>
                  <a:pt x="812078" y="1800185"/>
                </a:cubicBezTo>
                <a:cubicBezTo>
                  <a:pt x="802690" y="1795491"/>
                  <a:pt x="793302" y="1793144"/>
                  <a:pt x="783914" y="1788449"/>
                </a:cubicBezTo>
                <a:cubicBezTo>
                  <a:pt x="774525" y="1786102"/>
                  <a:pt x="767484" y="1781408"/>
                  <a:pt x="758096" y="1779061"/>
                </a:cubicBezTo>
                <a:cubicBezTo>
                  <a:pt x="748708" y="1776714"/>
                  <a:pt x="739320" y="1772020"/>
                  <a:pt x="729931" y="1769673"/>
                </a:cubicBezTo>
                <a:cubicBezTo>
                  <a:pt x="720543" y="1767326"/>
                  <a:pt x="713502" y="1764979"/>
                  <a:pt x="704114" y="1760285"/>
                </a:cubicBezTo>
                <a:cubicBezTo>
                  <a:pt x="694726" y="1757938"/>
                  <a:pt x="685338" y="1755591"/>
                  <a:pt x="675949" y="1750897"/>
                </a:cubicBezTo>
                <a:cubicBezTo>
                  <a:pt x="668908" y="1748550"/>
                  <a:pt x="659520" y="1746203"/>
                  <a:pt x="652479" y="1743855"/>
                </a:cubicBezTo>
                <a:cubicBezTo>
                  <a:pt x="643091" y="1741508"/>
                  <a:pt x="633703" y="1739161"/>
                  <a:pt x="624314" y="1736814"/>
                </a:cubicBezTo>
                <a:cubicBezTo>
                  <a:pt x="617273" y="1734467"/>
                  <a:pt x="610232" y="1732120"/>
                  <a:pt x="603191" y="1732120"/>
                </a:cubicBezTo>
                <a:cubicBezTo>
                  <a:pt x="593803" y="1729773"/>
                  <a:pt x="582068" y="1727426"/>
                  <a:pt x="572679" y="1727426"/>
                </a:cubicBezTo>
                <a:cubicBezTo>
                  <a:pt x="565638" y="1727426"/>
                  <a:pt x="560944" y="1725079"/>
                  <a:pt x="553903" y="1725079"/>
                </a:cubicBezTo>
                <a:cubicBezTo>
                  <a:pt x="542168" y="1722732"/>
                  <a:pt x="532780" y="1722732"/>
                  <a:pt x="523391" y="1720385"/>
                </a:cubicBezTo>
                <a:cubicBezTo>
                  <a:pt x="518697" y="1720385"/>
                  <a:pt x="511656" y="1718038"/>
                  <a:pt x="506962" y="1718038"/>
                </a:cubicBezTo>
                <a:cubicBezTo>
                  <a:pt x="495227" y="1718038"/>
                  <a:pt x="485839" y="1718038"/>
                  <a:pt x="474103" y="1715691"/>
                </a:cubicBezTo>
                <a:cubicBezTo>
                  <a:pt x="474103" y="1708650"/>
                  <a:pt x="469409" y="1703956"/>
                  <a:pt x="464715" y="1699262"/>
                </a:cubicBezTo>
                <a:cubicBezTo>
                  <a:pt x="469409" y="1692221"/>
                  <a:pt x="474103" y="1685179"/>
                  <a:pt x="478797" y="1675791"/>
                </a:cubicBezTo>
                <a:cubicBezTo>
                  <a:pt x="485839" y="1666403"/>
                  <a:pt x="490533" y="1657015"/>
                  <a:pt x="497574" y="1647627"/>
                </a:cubicBezTo>
                <a:cubicBezTo>
                  <a:pt x="502268" y="1640586"/>
                  <a:pt x="509309" y="1631197"/>
                  <a:pt x="514003" y="1624156"/>
                </a:cubicBezTo>
                <a:cubicBezTo>
                  <a:pt x="701767" y="1459863"/>
                  <a:pt x="934124" y="1314346"/>
                  <a:pt x="1204035" y="1194647"/>
                </a:cubicBezTo>
                <a:cubicBezTo>
                  <a:pt x="1208729" y="1241588"/>
                  <a:pt x="1213423" y="1288529"/>
                  <a:pt x="1218117" y="1335469"/>
                </a:cubicBezTo>
                <a:cubicBezTo>
                  <a:pt x="1208729" y="1337817"/>
                  <a:pt x="1201688" y="1344858"/>
                  <a:pt x="1201688" y="1354246"/>
                </a:cubicBezTo>
                <a:cubicBezTo>
                  <a:pt x="1201688" y="1365981"/>
                  <a:pt x="1211076" y="1375369"/>
                  <a:pt x="1222811" y="1375369"/>
                </a:cubicBezTo>
                <a:cubicBezTo>
                  <a:pt x="1222811" y="1375369"/>
                  <a:pt x="1222811" y="1375369"/>
                  <a:pt x="1222811" y="1375369"/>
                </a:cubicBezTo>
                <a:cubicBezTo>
                  <a:pt x="1246282" y="1610074"/>
                  <a:pt x="1269752" y="1823655"/>
                  <a:pt x="1293223" y="2032542"/>
                </a:cubicBezTo>
                <a:cubicBezTo>
                  <a:pt x="1288529" y="2032542"/>
                  <a:pt x="1283834" y="2037236"/>
                  <a:pt x="1279140" y="2041930"/>
                </a:cubicBezTo>
                <a:cubicBezTo>
                  <a:pt x="1267405" y="2034889"/>
                  <a:pt x="1253323" y="2025501"/>
                  <a:pt x="1241588" y="2018460"/>
                </a:cubicBezTo>
                <a:cubicBezTo>
                  <a:pt x="1236894" y="2023154"/>
                  <a:pt x="1232199" y="2020807"/>
                  <a:pt x="1227505" y="2016113"/>
                </a:cubicBezTo>
                <a:close/>
                <a:moveTo>
                  <a:pt x="384916" y="1734467"/>
                </a:moveTo>
                <a:cubicBezTo>
                  <a:pt x="373180" y="1748550"/>
                  <a:pt x="361445" y="1762632"/>
                  <a:pt x="352057" y="1776714"/>
                </a:cubicBezTo>
                <a:cubicBezTo>
                  <a:pt x="342669" y="1788449"/>
                  <a:pt x="335628" y="1797838"/>
                  <a:pt x="328587" y="1809573"/>
                </a:cubicBezTo>
                <a:cubicBezTo>
                  <a:pt x="323892" y="1816614"/>
                  <a:pt x="319198" y="1821308"/>
                  <a:pt x="314504" y="1828349"/>
                </a:cubicBezTo>
                <a:cubicBezTo>
                  <a:pt x="316851" y="1814267"/>
                  <a:pt x="319198" y="1797838"/>
                  <a:pt x="321545" y="1783755"/>
                </a:cubicBezTo>
                <a:cubicBezTo>
                  <a:pt x="333281" y="1746203"/>
                  <a:pt x="347363" y="1710997"/>
                  <a:pt x="359098" y="1673444"/>
                </a:cubicBezTo>
                <a:cubicBezTo>
                  <a:pt x="361445" y="1673444"/>
                  <a:pt x="363792" y="1675791"/>
                  <a:pt x="366139" y="1675791"/>
                </a:cubicBezTo>
                <a:cubicBezTo>
                  <a:pt x="373180" y="1678138"/>
                  <a:pt x="380222" y="1680485"/>
                  <a:pt x="387263" y="1685179"/>
                </a:cubicBezTo>
                <a:cubicBezTo>
                  <a:pt x="389610" y="1685179"/>
                  <a:pt x="391957" y="1687526"/>
                  <a:pt x="394304" y="1687526"/>
                </a:cubicBezTo>
                <a:cubicBezTo>
                  <a:pt x="401345" y="1689873"/>
                  <a:pt x="408386" y="1694568"/>
                  <a:pt x="415427" y="1699262"/>
                </a:cubicBezTo>
                <a:cubicBezTo>
                  <a:pt x="415427" y="1701609"/>
                  <a:pt x="413080" y="1701609"/>
                  <a:pt x="413080" y="1703956"/>
                </a:cubicBezTo>
                <a:cubicBezTo>
                  <a:pt x="401345" y="1713344"/>
                  <a:pt x="394304" y="1725079"/>
                  <a:pt x="384916" y="1734467"/>
                </a:cubicBezTo>
                <a:close/>
                <a:moveTo>
                  <a:pt x="368486" y="1595992"/>
                </a:moveTo>
                <a:cubicBezTo>
                  <a:pt x="373180" y="1584256"/>
                  <a:pt x="377874" y="1572521"/>
                  <a:pt x="382569" y="1563133"/>
                </a:cubicBezTo>
                <a:cubicBezTo>
                  <a:pt x="387263" y="1553745"/>
                  <a:pt x="391957" y="1542009"/>
                  <a:pt x="396651" y="1532621"/>
                </a:cubicBezTo>
                <a:cubicBezTo>
                  <a:pt x="401345" y="1520886"/>
                  <a:pt x="406039" y="1511498"/>
                  <a:pt x="410733" y="1499763"/>
                </a:cubicBezTo>
                <a:cubicBezTo>
                  <a:pt x="415427" y="1490375"/>
                  <a:pt x="420121" y="1478639"/>
                  <a:pt x="424815" y="1469251"/>
                </a:cubicBezTo>
                <a:cubicBezTo>
                  <a:pt x="429509" y="1459863"/>
                  <a:pt x="434204" y="1448128"/>
                  <a:pt x="438898" y="1438740"/>
                </a:cubicBezTo>
                <a:cubicBezTo>
                  <a:pt x="438898" y="1438740"/>
                  <a:pt x="438898" y="1436392"/>
                  <a:pt x="441245" y="1436392"/>
                </a:cubicBezTo>
                <a:cubicBezTo>
                  <a:pt x="436551" y="1452822"/>
                  <a:pt x="429509" y="1466904"/>
                  <a:pt x="424815" y="1483333"/>
                </a:cubicBezTo>
                <a:cubicBezTo>
                  <a:pt x="420121" y="1492722"/>
                  <a:pt x="417774" y="1504457"/>
                  <a:pt x="413080" y="1513845"/>
                </a:cubicBezTo>
                <a:cubicBezTo>
                  <a:pt x="406039" y="1534968"/>
                  <a:pt x="398998" y="1556092"/>
                  <a:pt x="391957" y="1574868"/>
                </a:cubicBezTo>
                <a:cubicBezTo>
                  <a:pt x="389610" y="1579562"/>
                  <a:pt x="387263" y="1586603"/>
                  <a:pt x="384916" y="1591297"/>
                </a:cubicBezTo>
                <a:cubicBezTo>
                  <a:pt x="384916" y="1593645"/>
                  <a:pt x="382569" y="1598339"/>
                  <a:pt x="382569" y="1600686"/>
                </a:cubicBezTo>
                <a:cubicBezTo>
                  <a:pt x="375527" y="1610074"/>
                  <a:pt x="368486" y="1619462"/>
                  <a:pt x="361445" y="1628850"/>
                </a:cubicBezTo>
                <a:cubicBezTo>
                  <a:pt x="356751" y="1633544"/>
                  <a:pt x="354404" y="1640586"/>
                  <a:pt x="349710" y="1645280"/>
                </a:cubicBezTo>
                <a:cubicBezTo>
                  <a:pt x="349710" y="1645280"/>
                  <a:pt x="347363" y="1645280"/>
                  <a:pt x="347363" y="1642933"/>
                </a:cubicBezTo>
                <a:cubicBezTo>
                  <a:pt x="349710" y="1635891"/>
                  <a:pt x="354404" y="1628850"/>
                  <a:pt x="356751" y="1621809"/>
                </a:cubicBezTo>
                <a:cubicBezTo>
                  <a:pt x="359098" y="1617115"/>
                  <a:pt x="363792" y="1607727"/>
                  <a:pt x="368486" y="1595992"/>
                </a:cubicBezTo>
                <a:close/>
                <a:moveTo>
                  <a:pt x="582068" y="1157094"/>
                </a:moveTo>
                <a:cubicBezTo>
                  <a:pt x="586762" y="1147706"/>
                  <a:pt x="591456" y="1140665"/>
                  <a:pt x="596150" y="1131276"/>
                </a:cubicBezTo>
                <a:cubicBezTo>
                  <a:pt x="600844" y="1121888"/>
                  <a:pt x="605538" y="1114847"/>
                  <a:pt x="610232" y="1105459"/>
                </a:cubicBezTo>
                <a:cubicBezTo>
                  <a:pt x="629008" y="1084335"/>
                  <a:pt x="647785" y="1065559"/>
                  <a:pt x="666561" y="1044436"/>
                </a:cubicBezTo>
                <a:cubicBezTo>
                  <a:pt x="673602" y="1037394"/>
                  <a:pt x="680643" y="1030353"/>
                  <a:pt x="687685" y="1023312"/>
                </a:cubicBezTo>
                <a:cubicBezTo>
                  <a:pt x="713502" y="995148"/>
                  <a:pt x="741667" y="969330"/>
                  <a:pt x="767484" y="943513"/>
                </a:cubicBezTo>
                <a:cubicBezTo>
                  <a:pt x="779219" y="931777"/>
                  <a:pt x="790955" y="922389"/>
                  <a:pt x="802690" y="910654"/>
                </a:cubicBezTo>
                <a:cubicBezTo>
                  <a:pt x="814425" y="898919"/>
                  <a:pt x="826160" y="889531"/>
                  <a:pt x="837896" y="877795"/>
                </a:cubicBezTo>
                <a:cubicBezTo>
                  <a:pt x="840243" y="880142"/>
                  <a:pt x="847284" y="882489"/>
                  <a:pt x="851978" y="882489"/>
                </a:cubicBezTo>
                <a:cubicBezTo>
                  <a:pt x="851978" y="903613"/>
                  <a:pt x="851978" y="924736"/>
                  <a:pt x="851978" y="948207"/>
                </a:cubicBezTo>
                <a:cubicBezTo>
                  <a:pt x="851978" y="950554"/>
                  <a:pt x="851978" y="950554"/>
                  <a:pt x="851978" y="952901"/>
                </a:cubicBezTo>
                <a:cubicBezTo>
                  <a:pt x="851978" y="992801"/>
                  <a:pt x="851978" y="1037394"/>
                  <a:pt x="849631" y="1081988"/>
                </a:cubicBezTo>
                <a:cubicBezTo>
                  <a:pt x="840243" y="1091377"/>
                  <a:pt x="830854" y="1098418"/>
                  <a:pt x="823813" y="1105459"/>
                </a:cubicBezTo>
                <a:cubicBezTo>
                  <a:pt x="819119" y="1110153"/>
                  <a:pt x="814425" y="1114847"/>
                  <a:pt x="807384" y="1119541"/>
                </a:cubicBezTo>
                <a:cubicBezTo>
                  <a:pt x="795649" y="1131276"/>
                  <a:pt x="781566" y="1143012"/>
                  <a:pt x="769831" y="1157094"/>
                </a:cubicBezTo>
                <a:cubicBezTo>
                  <a:pt x="765137" y="1161788"/>
                  <a:pt x="758096" y="1168829"/>
                  <a:pt x="753402" y="1173523"/>
                </a:cubicBezTo>
                <a:cubicBezTo>
                  <a:pt x="744014" y="1182911"/>
                  <a:pt x="734626" y="1192300"/>
                  <a:pt x="725237" y="1201688"/>
                </a:cubicBezTo>
                <a:cubicBezTo>
                  <a:pt x="720543" y="1199341"/>
                  <a:pt x="713502" y="1199341"/>
                  <a:pt x="708808" y="1196994"/>
                </a:cubicBezTo>
                <a:cubicBezTo>
                  <a:pt x="704114" y="1194647"/>
                  <a:pt x="699420" y="1194647"/>
                  <a:pt x="694726" y="1192300"/>
                </a:cubicBezTo>
                <a:cubicBezTo>
                  <a:pt x="687685" y="1189953"/>
                  <a:pt x="682991" y="1189953"/>
                  <a:pt x="675949" y="1187606"/>
                </a:cubicBezTo>
                <a:cubicBezTo>
                  <a:pt x="671255" y="1187606"/>
                  <a:pt x="668908" y="1185259"/>
                  <a:pt x="664214" y="1185259"/>
                </a:cubicBezTo>
                <a:cubicBezTo>
                  <a:pt x="657173" y="1185259"/>
                  <a:pt x="650132" y="1182911"/>
                  <a:pt x="643091" y="1182911"/>
                </a:cubicBezTo>
                <a:cubicBezTo>
                  <a:pt x="640744" y="1182911"/>
                  <a:pt x="636050" y="1182911"/>
                  <a:pt x="633703" y="1180564"/>
                </a:cubicBezTo>
                <a:cubicBezTo>
                  <a:pt x="624314" y="1180564"/>
                  <a:pt x="614926" y="1178217"/>
                  <a:pt x="603191" y="1178217"/>
                </a:cubicBezTo>
                <a:cubicBezTo>
                  <a:pt x="591456" y="1178217"/>
                  <a:pt x="579721" y="1178217"/>
                  <a:pt x="570332" y="1180564"/>
                </a:cubicBezTo>
                <a:cubicBezTo>
                  <a:pt x="570332" y="1180564"/>
                  <a:pt x="567985" y="1180564"/>
                  <a:pt x="567985" y="1180564"/>
                </a:cubicBezTo>
                <a:cubicBezTo>
                  <a:pt x="567985" y="1180564"/>
                  <a:pt x="567985" y="1180564"/>
                  <a:pt x="567985" y="1178217"/>
                </a:cubicBezTo>
                <a:cubicBezTo>
                  <a:pt x="570332" y="1175870"/>
                  <a:pt x="577373" y="1166482"/>
                  <a:pt x="582068" y="1157094"/>
                </a:cubicBezTo>
                <a:close/>
                <a:moveTo>
                  <a:pt x="901266" y="1037394"/>
                </a:moveTo>
                <a:cubicBezTo>
                  <a:pt x="910654" y="1028006"/>
                  <a:pt x="920042" y="1020965"/>
                  <a:pt x="929430" y="1011577"/>
                </a:cubicBezTo>
                <a:cubicBezTo>
                  <a:pt x="938819" y="1004536"/>
                  <a:pt x="948207" y="995148"/>
                  <a:pt x="957595" y="988107"/>
                </a:cubicBezTo>
                <a:cubicBezTo>
                  <a:pt x="966983" y="981065"/>
                  <a:pt x="976371" y="971677"/>
                  <a:pt x="985760" y="964636"/>
                </a:cubicBezTo>
                <a:cubicBezTo>
                  <a:pt x="995148" y="957595"/>
                  <a:pt x="1004536" y="948207"/>
                  <a:pt x="1013924" y="941166"/>
                </a:cubicBezTo>
                <a:cubicBezTo>
                  <a:pt x="1016271" y="938819"/>
                  <a:pt x="1018618" y="936472"/>
                  <a:pt x="1020965" y="936472"/>
                </a:cubicBezTo>
                <a:cubicBezTo>
                  <a:pt x="1009230" y="955248"/>
                  <a:pt x="999842" y="974024"/>
                  <a:pt x="988107" y="992801"/>
                </a:cubicBezTo>
                <a:cubicBezTo>
                  <a:pt x="981065" y="1006883"/>
                  <a:pt x="974024" y="1018618"/>
                  <a:pt x="966983" y="1030353"/>
                </a:cubicBezTo>
                <a:cubicBezTo>
                  <a:pt x="966983" y="1032700"/>
                  <a:pt x="964636" y="1032700"/>
                  <a:pt x="964636" y="1035047"/>
                </a:cubicBezTo>
                <a:cubicBezTo>
                  <a:pt x="959942" y="1039742"/>
                  <a:pt x="955248" y="1046783"/>
                  <a:pt x="950554" y="1051477"/>
                </a:cubicBezTo>
                <a:cubicBezTo>
                  <a:pt x="945860" y="1058518"/>
                  <a:pt x="941166" y="1063212"/>
                  <a:pt x="934124" y="1070253"/>
                </a:cubicBezTo>
                <a:cubicBezTo>
                  <a:pt x="924736" y="1081988"/>
                  <a:pt x="913001" y="1093724"/>
                  <a:pt x="903613" y="1105459"/>
                </a:cubicBezTo>
                <a:cubicBezTo>
                  <a:pt x="898919" y="1110153"/>
                  <a:pt x="894225" y="1117194"/>
                  <a:pt x="889531" y="1121888"/>
                </a:cubicBezTo>
                <a:cubicBezTo>
                  <a:pt x="880142" y="1133623"/>
                  <a:pt x="868407" y="1145359"/>
                  <a:pt x="859019" y="1159441"/>
                </a:cubicBezTo>
                <a:cubicBezTo>
                  <a:pt x="854325" y="1164135"/>
                  <a:pt x="849631" y="1171176"/>
                  <a:pt x="844937" y="1175870"/>
                </a:cubicBezTo>
                <a:cubicBezTo>
                  <a:pt x="844937" y="1175870"/>
                  <a:pt x="844937" y="1175870"/>
                  <a:pt x="844937" y="1175870"/>
                </a:cubicBezTo>
                <a:cubicBezTo>
                  <a:pt x="844937" y="1168829"/>
                  <a:pt x="844937" y="1161788"/>
                  <a:pt x="844937" y="1154747"/>
                </a:cubicBezTo>
                <a:cubicBezTo>
                  <a:pt x="844937" y="1147706"/>
                  <a:pt x="844937" y="1143012"/>
                  <a:pt x="844937" y="1135970"/>
                </a:cubicBezTo>
                <a:cubicBezTo>
                  <a:pt x="844937" y="1124235"/>
                  <a:pt x="844937" y="1112500"/>
                  <a:pt x="844937" y="1103112"/>
                </a:cubicBezTo>
                <a:cubicBezTo>
                  <a:pt x="844937" y="1096071"/>
                  <a:pt x="844937" y="1091377"/>
                  <a:pt x="844937" y="1086683"/>
                </a:cubicBezTo>
                <a:cubicBezTo>
                  <a:pt x="854325" y="1079641"/>
                  <a:pt x="861366" y="1072600"/>
                  <a:pt x="868407" y="1063212"/>
                </a:cubicBezTo>
                <a:cubicBezTo>
                  <a:pt x="884837" y="1053824"/>
                  <a:pt x="894225" y="1044436"/>
                  <a:pt x="901266" y="1037394"/>
                </a:cubicBezTo>
                <a:close/>
                <a:moveTo>
                  <a:pt x="1077294" y="844937"/>
                </a:moveTo>
                <a:cubicBezTo>
                  <a:pt x="1084336" y="830854"/>
                  <a:pt x="1093724" y="819119"/>
                  <a:pt x="1100765" y="805037"/>
                </a:cubicBezTo>
                <a:cubicBezTo>
                  <a:pt x="1100765" y="805037"/>
                  <a:pt x="1100765" y="802690"/>
                  <a:pt x="1103112" y="802690"/>
                </a:cubicBezTo>
                <a:cubicBezTo>
                  <a:pt x="1105459" y="802690"/>
                  <a:pt x="1110153" y="805037"/>
                  <a:pt x="1112500" y="805037"/>
                </a:cubicBezTo>
                <a:cubicBezTo>
                  <a:pt x="1117194" y="805037"/>
                  <a:pt x="1121888" y="807384"/>
                  <a:pt x="1124235" y="807384"/>
                </a:cubicBezTo>
                <a:cubicBezTo>
                  <a:pt x="1128929" y="809731"/>
                  <a:pt x="1133623" y="809731"/>
                  <a:pt x="1138318" y="812078"/>
                </a:cubicBezTo>
                <a:cubicBezTo>
                  <a:pt x="1140665" y="812078"/>
                  <a:pt x="1145359" y="814425"/>
                  <a:pt x="1147706" y="814425"/>
                </a:cubicBezTo>
                <a:cubicBezTo>
                  <a:pt x="1147706" y="816772"/>
                  <a:pt x="1147706" y="816772"/>
                  <a:pt x="1147706" y="819119"/>
                </a:cubicBezTo>
                <a:cubicBezTo>
                  <a:pt x="1147706" y="823813"/>
                  <a:pt x="1150053" y="826160"/>
                  <a:pt x="1152400" y="830854"/>
                </a:cubicBezTo>
                <a:cubicBezTo>
                  <a:pt x="1138318" y="842590"/>
                  <a:pt x="1124235" y="851978"/>
                  <a:pt x="1110153" y="863713"/>
                </a:cubicBezTo>
                <a:cubicBezTo>
                  <a:pt x="1110153" y="863713"/>
                  <a:pt x="1110153" y="863713"/>
                  <a:pt x="1110153" y="863713"/>
                </a:cubicBezTo>
                <a:cubicBezTo>
                  <a:pt x="1084336" y="884836"/>
                  <a:pt x="1058518" y="903613"/>
                  <a:pt x="1032700" y="924736"/>
                </a:cubicBezTo>
                <a:cubicBezTo>
                  <a:pt x="1037395" y="915348"/>
                  <a:pt x="1044436" y="905960"/>
                  <a:pt x="1049130" y="896572"/>
                </a:cubicBezTo>
                <a:cubicBezTo>
                  <a:pt x="1056171" y="880142"/>
                  <a:pt x="1065559" y="861366"/>
                  <a:pt x="1077294" y="844937"/>
                </a:cubicBezTo>
                <a:close/>
                <a:moveTo>
                  <a:pt x="1201688" y="776872"/>
                </a:moveTo>
                <a:cubicBezTo>
                  <a:pt x="1206382" y="772178"/>
                  <a:pt x="1208729" y="767484"/>
                  <a:pt x="1213423" y="762790"/>
                </a:cubicBezTo>
                <a:cubicBezTo>
                  <a:pt x="1220464" y="753402"/>
                  <a:pt x="1227505" y="746361"/>
                  <a:pt x="1232199" y="736973"/>
                </a:cubicBezTo>
                <a:cubicBezTo>
                  <a:pt x="1236894" y="732279"/>
                  <a:pt x="1239241" y="727584"/>
                  <a:pt x="1243935" y="722890"/>
                </a:cubicBezTo>
                <a:cubicBezTo>
                  <a:pt x="1255670" y="706461"/>
                  <a:pt x="1267405" y="692379"/>
                  <a:pt x="1281487" y="675949"/>
                </a:cubicBezTo>
                <a:cubicBezTo>
                  <a:pt x="1286181" y="671255"/>
                  <a:pt x="1290876" y="664214"/>
                  <a:pt x="1295570" y="659520"/>
                </a:cubicBezTo>
                <a:cubicBezTo>
                  <a:pt x="1300264" y="654826"/>
                  <a:pt x="1304958" y="650132"/>
                  <a:pt x="1307305" y="645438"/>
                </a:cubicBezTo>
                <a:cubicBezTo>
                  <a:pt x="1314346" y="638397"/>
                  <a:pt x="1319040" y="631355"/>
                  <a:pt x="1326081" y="621967"/>
                </a:cubicBezTo>
                <a:cubicBezTo>
                  <a:pt x="1330775" y="617273"/>
                  <a:pt x="1335469" y="612579"/>
                  <a:pt x="1337816" y="607885"/>
                </a:cubicBezTo>
                <a:cubicBezTo>
                  <a:pt x="1344858" y="600844"/>
                  <a:pt x="1349552" y="593803"/>
                  <a:pt x="1356593" y="586762"/>
                </a:cubicBezTo>
                <a:cubicBezTo>
                  <a:pt x="1361287" y="582068"/>
                  <a:pt x="1365981" y="577373"/>
                  <a:pt x="1368328" y="572679"/>
                </a:cubicBezTo>
                <a:cubicBezTo>
                  <a:pt x="1375369" y="565638"/>
                  <a:pt x="1380063" y="558597"/>
                  <a:pt x="1387104" y="551556"/>
                </a:cubicBezTo>
                <a:cubicBezTo>
                  <a:pt x="1391799" y="546862"/>
                  <a:pt x="1396493" y="542168"/>
                  <a:pt x="1401187" y="537474"/>
                </a:cubicBezTo>
                <a:cubicBezTo>
                  <a:pt x="1405881" y="530433"/>
                  <a:pt x="1412922" y="523391"/>
                  <a:pt x="1419963" y="518697"/>
                </a:cubicBezTo>
                <a:cubicBezTo>
                  <a:pt x="1424657" y="514003"/>
                  <a:pt x="1429351" y="509309"/>
                  <a:pt x="1434045" y="504615"/>
                </a:cubicBezTo>
                <a:cubicBezTo>
                  <a:pt x="1441087" y="497574"/>
                  <a:pt x="1445781" y="492880"/>
                  <a:pt x="1452822" y="485839"/>
                </a:cubicBezTo>
                <a:cubicBezTo>
                  <a:pt x="1452822" y="485839"/>
                  <a:pt x="1455169" y="483492"/>
                  <a:pt x="1455169" y="483492"/>
                </a:cubicBezTo>
                <a:cubicBezTo>
                  <a:pt x="1485680" y="474103"/>
                  <a:pt x="1513845" y="467062"/>
                  <a:pt x="1544357" y="460021"/>
                </a:cubicBezTo>
                <a:cubicBezTo>
                  <a:pt x="1544357" y="460021"/>
                  <a:pt x="1544357" y="460021"/>
                  <a:pt x="1544357" y="462368"/>
                </a:cubicBezTo>
                <a:cubicBezTo>
                  <a:pt x="1539662" y="469409"/>
                  <a:pt x="1534968" y="478797"/>
                  <a:pt x="1530274" y="485839"/>
                </a:cubicBezTo>
                <a:cubicBezTo>
                  <a:pt x="1523233" y="497574"/>
                  <a:pt x="1516192" y="509309"/>
                  <a:pt x="1509151" y="518697"/>
                </a:cubicBezTo>
                <a:cubicBezTo>
                  <a:pt x="1504457" y="528085"/>
                  <a:pt x="1499763" y="535127"/>
                  <a:pt x="1495069" y="544515"/>
                </a:cubicBezTo>
                <a:cubicBezTo>
                  <a:pt x="1488028" y="556250"/>
                  <a:pt x="1480986" y="567985"/>
                  <a:pt x="1473945" y="582068"/>
                </a:cubicBezTo>
                <a:cubicBezTo>
                  <a:pt x="1469251" y="591456"/>
                  <a:pt x="1464557" y="598497"/>
                  <a:pt x="1459863" y="607885"/>
                </a:cubicBezTo>
                <a:cubicBezTo>
                  <a:pt x="1452822" y="619620"/>
                  <a:pt x="1445781" y="633703"/>
                  <a:pt x="1441087" y="645438"/>
                </a:cubicBezTo>
                <a:cubicBezTo>
                  <a:pt x="1436392" y="654826"/>
                  <a:pt x="1431698" y="664214"/>
                  <a:pt x="1424657" y="675949"/>
                </a:cubicBezTo>
                <a:cubicBezTo>
                  <a:pt x="1419963" y="682991"/>
                  <a:pt x="1417616" y="690032"/>
                  <a:pt x="1412922" y="697073"/>
                </a:cubicBezTo>
                <a:cubicBezTo>
                  <a:pt x="1408228" y="706461"/>
                  <a:pt x="1403534" y="718196"/>
                  <a:pt x="1398840" y="727584"/>
                </a:cubicBezTo>
                <a:cubicBezTo>
                  <a:pt x="1396493" y="727584"/>
                  <a:pt x="1394146" y="725237"/>
                  <a:pt x="1391799" y="725237"/>
                </a:cubicBezTo>
                <a:cubicBezTo>
                  <a:pt x="1380063" y="725237"/>
                  <a:pt x="1370675" y="734626"/>
                  <a:pt x="1370675" y="746361"/>
                </a:cubicBezTo>
                <a:cubicBezTo>
                  <a:pt x="1370675" y="748708"/>
                  <a:pt x="1370675" y="751055"/>
                  <a:pt x="1370675" y="751055"/>
                </a:cubicBezTo>
                <a:cubicBezTo>
                  <a:pt x="1363634" y="753402"/>
                  <a:pt x="1354246" y="755749"/>
                  <a:pt x="1347205" y="758096"/>
                </a:cubicBezTo>
                <a:cubicBezTo>
                  <a:pt x="1342511" y="760443"/>
                  <a:pt x="1337816" y="760443"/>
                  <a:pt x="1335469" y="762790"/>
                </a:cubicBezTo>
                <a:cubicBezTo>
                  <a:pt x="1328428" y="765137"/>
                  <a:pt x="1319040" y="767484"/>
                  <a:pt x="1311999" y="772178"/>
                </a:cubicBezTo>
                <a:cubicBezTo>
                  <a:pt x="1302611" y="776872"/>
                  <a:pt x="1290876" y="779219"/>
                  <a:pt x="1281487" y="783914"/>
                </a:cubicBezTo>
                <a:cubicBezTo>
                  <a:pt x="1272099" y="786261"/>
                  <a:pt x="1265058" y="790955"/>
                  <a:pt x="1255670" y="793302"/>
                </a:cubicBezTo>
                <a:cubicBezTo>
                  <a:pt x="1246282" y="797996"/>
                  <a:pt x="1236894" y="800343"/>
                  <a:pt x="1227505" y="805037"/>
                </a:cubicBezTo>
                <a:cubicBezTo>
                  <a:pt x="1218117" y="809731"/>
                  <a:pt x="1208729" y="812078"/>
                  <a:pt x="1199341" y="816772"/>
                </a:cubicBezTo>
                <a:cubicBezTo>
                  <a:pt x="1196994" y="819119"/>
                  <a:pt x="1192300" y="819119"/>
                  <a:pt x="1189953" y="821466"/>
                </a:cubicBezTo>
                <a:cubicBezTo>
                  <a:pt x="1187605" y="819119"/>
                  <a:pt x="1187605" y="816772"/>
                  <a:pt x="1185258" y="814425"/>
                </a:cubicBezTo>
                <a:cubicBezTo>
                  <a:pt x="1185258" y="814425"/>
                  <a:pt x="1185258" y="814425"/>
                  <a:pt x="1185258" y="814425"/>
                </a:cubicBezTo>
                <a:cubicBezTo>
                  <a:pt x="1187605" y="795649"/>
                  <a:pt x="1194647" y="786261"/>
                  <a:pt x="1201688" y="776872"/>
                </a:cubicBezTo>
                <a:close/>
                <a:moveTo>
                  <a:pt x="1938660" y="415427"/>
                </a:moveTo>
                <a:cubicBezTo>
                  <a:pt x="1948049" y="422468"/>
                  <a:pt x="1955090" y="427162"/>
                  <a:pt x="1964478" y="434204"/>
                </a:cubicBezTo>
                <a:cubicBezTo>
                  <a:pt x="1966825" y="436551"/>
                  <a:pt x="1971519" y="438898"/>
                  <a:pt x="1973866" y="441245"/>
                </a:cubicBezTo>
                <a:cubicBezTo>
                  <a:pt x="1980907" y="448286"/>
                  <a:pt x="1990295" y="452980"/>
                  <a:pt x="1997336" y="460021"/>
                </a:cubicBezTo>
                <a:cubicBezTo>
                  <a:pt x="2002031" y="462368"/>
                  <a:pt x="2004378" y="467062"/>
                  <a:pt x="2009072" y="469409"/>
                </a:cubicBezTo>
                <a:cubicBezTo>
                  <a:pt x="2016113" y="476450"/>
                  <a:pt x="2025501" y="481145"/>
                  <a:pt x="2032542" y="488186"/>
                </a:cubicBezTo>
                <a:cubicBezTo>
                  <a:pt x="2037236" y="490533"/>
                  <a:pt x="2039583" y="495227"/>
                  <a:pt x="2044277" y="497574"/>
                </a:cubicBezTo>
                <a:cubicBezTo>
                  <a:pt x="2051319" y="504615"/>
                  <a:pt x="2060707" y="511656"/>
                  <a:pt x="2067748" y="518697"/>
                </a:cubicBezTo>
                <a:cubicBezTo>
                  <a:pt x="2072442" y="521044"/>
                  <a:pt x="2074789" y="525738"/>
                  <a:pt x="2079483" y="528085"/>
                </a:cubicBezTo>
                <a:cubicBezTo>
                  <a:pt x="2063054" y="532780"/>
                  <a:pt x="2048972" y="539821"/>
                  <a:pt x="2032542" y="544515"/>
                </a:cubicBezTo>
                <a:cubicBezTo>
                  <a:pt x="2013766" y="551556"/>
                  <a:pt x="1997336" y="558597"/>
                  <a:pt x="1978560" y="565638"/>
                </a:cubicBezTo>
                <a:cubicBezTo>
                  <a:pt x="1959784" y="572679"/>
                  <a:pt x="1943355" y="579720"/>
                  <a:pt x="1924578" y="586762"/>
                </a:cubicBezTo>
                <a:cubicBezTo>
                  <a:pt x="1905802" y="593803"/>
                  <a:pt x="1889372" y="603191"/>
                  <a:pt x="1870596" y="610232"/>
                </a:cubicBezTo>
                <a:cubicBezTo>
                  <a:pt x="1851820" y="617273"/>
                  <a:pt x="1835390" y="626661"/>
                  <a:pt x="1816614" y="633703"/>
                </a:cubicBezTo>
                <a:cubicBezTo>
                  <a:pt x="1797838" y="643091"/>
                  <a:pt x="1779061" y="652479"/>
                  <a:pt x="1760285" y="659520"/>
                </a:cubicBezTo>
                <a:cubicBezTo>
                  <a:pt x="1753244" y="664214"/>
                  <a:pt x="1743856" y="666561"/>
                  <a:pt x="1736814" y="671255"/>
                </a:cubicBezTo>
                <a:cubicBezTo>
                  <a:pt x="1727426" y="671255"/>
                  <a:pt x="1718038" y="673602"/>
                  <a:pt x="1710997" y="673602"/>
                </a:cubicBezTo>
                <a:cubicBezTo>
                  <a:pt x="1699262" y="675949"/>
                  <a:pt x="1689873" y="675949"/>
                  <a:pt x="1678138" y="678296"/>
                </a:cubicBezTo>
                <a:cubicBezTo>
                  <a:pt x="1661709" y="680643"/>
                  <a:pt x="1645280" y="682991"/>
                  <a:pt x="1628850" y="685338"/>
                </a:cubicBezTo>
                <a:cubicBezTo>
                  <a:pt x="1617115" y="687685"/>
                  <a:pt x="1607727" y="690032"/>
                  <a:pt x="1595992" y="690032"/>
                </a:cubicBezTo>
                <a:cubicBezTo>
                  <a:pt x="1579562" y="692379"/>
                  <a:pt x="1563133" y="694726"/>
                  <a:pt x="1546704" y="699420"/>
                </a:cubicBezTo>
                <a:cubicBezTo>
                  <a:pt x="1534968" y="701767"/>
                  <a:pt x="1523233" y="704114"/>
                  <a:pt x="1511498" y="706461"/>
                </a:cubicBezTo>
                <a:cubicBezTo>
                  <a:pt x="1495069" y="708808"/>
                  <a:pt x="1480986" y="713502"/>
                  <a:pt x="1464557" y="715849"/>
                </a:cubicBezTo>
                <a:cubicBezTo>
                  <a:pt x="1452822" y="718196"/>
                  <a:pt x="1441087" y="720543"/>
                  <a:pt x="1429351" y="725237"/>
                </a:cubicBezTo>
                <a:cubicBezTo>
                  <a:pt x="1419963" y="727584"/>
                  <a:pt x="1412922" y="729931"/>
                  <a:pt x="1403534" y="732279"/>
                </a:cubicBezTo>
                <a:cubicBezTo>
                  <a:pt x="1401187" y="727584"/>
                  <a:pt x="1398840" y="722890"/>
                  <a:pt x="1394146" y="720543"/>
                </a:cubicBezTo>
                <a:cubicBezTo>
                  <a:pt x="1396493" y="715849"/>
                  <a:pt x="1398840" y="708808"/>
                  <a:pt x="1403534" y="704114"/>
                </a:cubicBezTo>
                <a:cubicBezTo>
                  <a:pt x="1410575" y="692379"/>
                  <a:pt x="1415269" y="678296"/>
                  <a:pt x="1422310" y="666561"/>
                </a:cubicBezTo>
                <a:cubicBezTo>
                  <a:pt x="1427004" y="654826"/>
                  <a:pt x="1434045" y="645438"/>
                  <a:pt x="1438739" y="636050"/>
                </a:cubicBezTo>
                <a:cubicBezTo>
                  <a:pt x="1445781" y="624314"/>
                  <a:pt x="1450475" y="612579"/>
                  <a:pt x="1457516" y="600844"/>
                </a:cubicBezTo>
                <a:cubicBezTo>
                  <a:pt x="1462210" y="591456"/>
                  <a:pt x="1469251" y="582068"/>
                  <a:pt x="1473945" y="572679"/>
                </a:cubicBezTo>
                <a:cubicBezTo>
                  <a:pt x="1480986" y="560944"/>
                  <a:pt x="1485680" y="549209"/>
                  <a:pt x="1492722" y="537474"/>
                </a:cubicBezTo>
                <a:cubicBezTo>
                  <a:pt x="1497416" y="528085"/>
                  <a:pt x="1502110" y="521044"/>
                  <a:pt x="1509151" y="511656"/>
                </a:cubicBezTo>
                <a:cubicBezTo>
                  <a:pt x="1516192" y="499921"/>
                  <a:pt x="1523233" y="488186"/>
                  <a:pt x="1527927" y="478797"/>
                </a:cubicBezTo>
                <a:cubicBezTo>
                  <a:pt x="1532621" y="471756"/>
                  <a:pt x="1534968" y="467062"/>
                  <a:pt x="1539662" y="460021"/>
                </a:cubicBezTo>
                <a:cubicBezTo>
                  <a:pt x="1542009" y="457674"/>
                  <a:pt x="1542009" y="455327"/>
                  <a:pt x="1544357" y="452980"/>
                </a:cubicBezTo>
                <a:cubicBezTo>
                  <a:pt x="1661709" y="424815"/>
                  <a:pt x="1786102" y="406039"/>
                  <a:pt x="1912843" y="396651"/>
                </a:cubicBezTo>
                <a:cubicBezTo>
                  <a:pt x="1919884" y="401345"/>
                  <a:pt x="1924578" y="403692"/>
                  <a:pt x="1931619" y="408386"/>
                </a:cubicBezTo>
                <a:cubicBezTo>
                  <a:pt x="1933966" y="413080"/>
                  <a:pt x="1936313" y="415427"/>
                  <a:pt x="1938660" y="415427"/>
                </a:cubicBezTo>
                <a:close/>
                <a:moveTo>
                  <a:pt x="2152242" y="506962"/>
                </a:moveTo>
                <a:cubicBezTo>
                  <a:pt x="2171018" y="499921"/>
                  <a:pt x="2192141" y="495227"/>
                  <a:pt x="2210918" y="488186"/>
                </a:cubicBezTo>
                <a:cubicBezTo>
                  <a:pt x="2225000" y="483492"/>
                  <a:pt x="2241429" y="478797"/>
                  <a:pt x="2255512" y="474103"/>
                </a:cubicBezTo>
                <a:cubicBezTo>
                  <a:pt x="2262553" y="471756"/>
                  <a:pt x="2269594" y="469409"/>
                  <a:pt x="2278982" y="467062"/>
                </a:cubicBezTo>
                <a:cubicBezTo>
                  <a:pt x="2269594" y="490533"/>
                  <a:pt x="2260206" y="516350"/>
                  <a:pt x="2253165" y="542168"/>
                </a:cubicBezTo>
                <a:cubicBezTo>
                  <a:pt x="2253165" y="544515"/>
                  <a:pt x="2250818" y="546862"/>
                  <a:pt x="2250818" y="546862"/>
                </a:cubicBezTo>
                <a:cubicBezTo>
                  <a:pt x="2246123" y="563291"/>
                  <a:pt x="2239082" y="582068"/>
                  <a:pt x="2234388" y="600844"/>
                </a:cubicBezTo>
                <a:cubicBezTo>
                  <a:pt x="2234388" y="603191"/>
                  <a:pt x="2232041" y="607885"/>
                  <a:pt x="2232041" y="610232"/>
                </a:cubicBezTo>
                <a:cubicBezTo>
                  <a:pt x="2229694" y="621967"/>
                  <a:pt x="2225000" y="631355"/>
                  <a:pt x="2222653" y="643091"/>
                </a:cubicBezTo>
                <a:cubicBezTo>
                  <a:pt x="2220306" y="643091"/>
                  <a:pt x="2220306" y="643091"/>
                  <a:pt x="2217959" y="643091"/>
                </a:cubicBezTo>
                <a:cubicBezTo>
                  <a:pt x="2213265" y="643091"/>
                  <a:pt x="2208571" y="645438"/>
                  <a:pt x="2203877" y="647785"/>
                </a:cubicBezTo>
                <a:cubicBezTo>
                  <a:pt x="2199183" y="643091"/>
                  <a:pt x="2194488" y="638397"/>
                  <a:pt x="2189794" y="633703"/>
                </a:cubicBezTo>
                <a:cubicBezTo>
                  <a:pt x="2187447" y="631355"/>
                  <a:pt x="2182753" y="626661"/>
                  <a:pt x="2180406" y="624314"/>
                </a:cubicBezTo>
                <a:cubicBezTo>
                  <a:pt x="2168671" y="612579"/>
                  <a:pt x="2159283" y="603191"/>
                  <a:pt x="2147548" y="591456"/>
                </a:cubicBezTo>
                <a:cubicBezTo>
                  <a:pt x="2147548" y="591456"/>
                  <a:pt x="2145201" y="589109"/>
                  <a:pt x="2145201" y="589109"/>
                </a:cubicBezTo>
                <a:cubicBezTo>
                  <a:pt x="2124077" y="570332"/>
                  <a:pt x="2105301" y="551556"/>
                  <a:pt x="2086524" y="532780"/>
                </a:cubicBezTo>
                <a:cubicBezTo>
                  <a:pt x="2093565" y="530433"/>
                  <a:pt x="2102954" y="528085"/>
                  <a:pt x="2109995" y="525738"/>
                </a:cubicBezTo>
                <a:cubicBezTo>
                  <a:pt x="2121730" y="516350"/>
                  <a:pt x="2135812" y="511656"/>
                  <a:pt x="2152242" y="506962"/>
                </a:cubicBezTo>
                <a:close/>
                <a:moveTo>
                  <a:pt x="2293064" y="434204"/>
                </a:moveTo>
                <a:cubicBezTo>
                  <a:pt x="2297759" y="422468"/>
                  <a:pt x="2302453" y="413080"/>
                  <a:pt x="2307147" y="401345"/>
                </a:cubicBezTo>
                <a:cubicBezTo>
                  <a:pt x="2309494" y="401345"/>
                  <a:pt x="2311841" y="401345"/>
                  <a:pt x="2314188" y="401345"/>
                </a:cubicBezTo>
                <a:cubicBezTo>
                  <a:pt x="2332964" y="403692"/>
                  <a:pt x="2351741" y="403692"/>
                  <a:pt x="2370517" y="406039"/>
                </a:cubicBezTo>
                <a:cubicBezTo>
                  <a:pt x="2384599" y="408386"/>
                  <a:pt x="2396334" y="408386"/>
                  <a:pt x="2410417" y="410733"/>
                </a:cubicBezTo>
                <a:cubicBezTo>
                  <a:pt x="2422152" y="413080"/>
                  <a:pt x="2433887" y="413080"/>
                  <a:pt x="2447970" y="415427"/>
                </a:cubicBezTo>
                <a:cubicBezTo>
                  <a:pt x="2447970" y="415427"/>
                  <a:pt x="2447970" y="415427"/>
                  <a:pt x="2447970" y="417774"/>
                </a:cubicBezTo>
                <a:cubicBezTo>
                  <a:pt x="2447970" y="417774"/>
                  <a:pt x="2447970" y="417774"/>
                  <a:pt x="2447970" y="417774"/>
                </a:cubicBezTo>
                <a:cubicBezTo>
                  <a:pt x="2445622" y="420121"/>
                  <a:pt x="2443275" y="420121"/>
                  <a:pt x="2443275" y="422468"/>
                </a:cubicBezTo>
                <a:cubicBezTo>
                  <a:pt x="2431540" y="424815"/>
                  <a:pt x="2417458" y="429510"/>
                  <a:pt x="2403376" y="431857"/>
                </a:cubicBezTo>
                <a:cubicBezTo>
                  <a:pt x="2389293" y="436551"/>
                  <a:pt x="2372864" y="438898"/>
                  <a:pt x="2358782" y="443592"/>
                </a:cubicBezTo>
                <a:cubicBezTo>
                  <a:pt x="2337658" y="448286"/>
                  <a:pt x="2318882" y="455327"/>
                  <a:pt x="2297759" y="460021"/>
                </a:cubicBezTo>
                <a:cubicBezTo>
                  <a:pt x="2293064" y="462368"/>
                  <a:pt x="2288370" y="462368"/>
                  <a:pt x="2283676" y="464715"/>
                </a:cubicBezTo>
                <a:cubicBezTo>
                  <a:pt x="2286023" y="460021"/>
                  <a:pt x="2286023" y="457674"/>
                  <a:pt x="2288370" y="452980"/>
                </a:cubicBezTo>
                <a:cubicBezTo>
                  <a:pt x="2288370" y="448286"/>
                  <a:pt x="2290717" y="441245"/>
                  <a:pt x="2293064" y="434204"/>
                </a:cubicBezTo>
                <a:close/>
                <a:moveTo>
                  <a:pt x="2530116" y="431857"/>
                </a:moveTo>
                <a:cubicBezTo>
                  <a:pt x="2541851" y="434204"/>
                  <a:pt x="2551239" y="436551"/>
                  <a:pt x="2562975" y="438898"/>
                </a:cubicBezTo>
                <a:cubicBezTo>
                  <a:pt x="2572363" y="441245"/>
                  <a:pt x="2581751" y="443592"/>
                  <a:pt x="2591139" y="445939"/>
                </a:cubicBezTo>
                <a:cubicBezTo>
                  <a:pt x="2602875" y="448286"/>
                  <a:pt x="2614610" y="450633"/>
                  <a:pt x="2623998" y="452980"/>
                </a:cubicBezTo>
                <a:cubicBezTo>
                  <a:pt x="2633386" y="455327"/>
                  <a:pt x="2642774" y="457674"/>
                  <a:pt x="2649816" y="460021"/>
                </a:cubicBezTo>
                <a:cubicBezTo>
                  <a:pt x="2654510" y="460021"/>
                  <a:pt x="2659204" y="462368"/>
                  <a:pt x="2663898" y="464715"/>
                </a:cubicBezTo>
                <a:cubicBezTo>
                  <a:pt x="2659204" y="467062"/>
                  <a:pt x="2654510" y="467062"/>
                  <a:pt x="2652163" y="469409"/>
                </a:cubicBezTo>
                <a:cubicBezTo>
                  <a:pt x="2647469" y="471756"/>
                  <a:pt x="2642774" y="471756"/>
                  <a:pt x="2638080" y="474103"/>
                </a:cubicBezTo>
                <a:cubicBezTo>
                  <a:pt x="2626345" y="478797"/>
                  <a:pt x="2614610" y="481145"/>
                  <a:pt x="2602875" y="485839"/>
                </a:cubicBezTo>
                <a:cubicBezTo>
                  <a:pt x="2600528" y="485839"/>
                  <a:pt x="2600528" y="488186"/>
                  <a:pt x="2598180" y="488186"/>
                </a:cubicBezTo>
                <a:cubicBezTo>
                  <a:pt x="2598180" y="488186"/>
                  <a:pt x="2598180" y="488186"/>
                  <a:pt x="2598180" y="488186"/>
                </a:cubicBezTo>
                <a:cubicBezTo>
                  <a:pt x="2591139" y="483492"/>
                  <a:pt x="2584098" y="481145"/>
                  <a:pt x="2577057" y="476450"/>
                </a:cubicBezTo>
                <a:cubicBezTo>
                  <a:pt x="2570016" y="471756"/>
                  <a:pt x="2562975" y="469409"/>
                  <a:pt x="2555934" y="464715"/>
                </a:cubicBezTo>
                <a:cubicBezTo>
                  <a:pt x="2548892" y="460021"/>
                  <a:pt x="2541851" y="457674"/>
                  <a:pt x="2534810" y="455327"/>
                </a:cubicBezTo>
                <a:cubicBezTo>
                  <a:pt x="2527769" y="450633"/>
                  <a:pt x="2520728" y="448286"/>
                  <a:pt x="2511340" y="443592"/>
                </a:cubicBezTo>
                <a:cubicBezTo>
                  <a:pt x="2504299" y="441245"/>
                  <a:pt x="2497258" y="436551"/>
                  <a:pt x="2490216" y="434204"/>
                </a:cubicBezTo>
                <a:cubicBezTo>
                  <a:pt x="2487869" y="434204"/>
                  <a:pt x="2485522" y="431857"/>
                  <a:pt x="2483175" y="431857"/>
                </a:cubicBezTo>
                <a:cubicBezTo>
                  <a:pt x="2483175" y="431857"/>
                  <a:pt x="2483175" y="429510"/>
                  <a:pt x="2483175" y="429510"/>
                </a:cubicBezTo>
                <a:cubicBezTo>
                  <a:pt x="2487869" y="429510"/>
                  <a:pt x="2492563" y="431857"/>
                  <a:pt x="2499605" y="431857"/>
                </a:cubicBezTo>
                <a:cubicBezTo>
                  <a:pt x="2511340" y="427162"/>
                  <a:pt x="2520728" y="429510"/>
                  <a:pt x="2530116" y="431857"/>
                </a:cubicBezTo>
                <a:close/>
                <a:moveTo>
                  <a:pt x="2699103" y="452980"/>
                </a:moveTo>
                <a:cubicBezTo>
                  <a:pt x="2708492" y="450633"/>
                  <a:pt x="2717880" y="448286"/>
                  <a:pt x="2727268" y="445939"/>
                </a:cubicBezTo>
                <a:cubicBezTo>
                  <a:pt x="2734309" y="443592"/>
                  <a:pt x="2741350" y="441245"/>
                  <a:pt x="2748391" y="441245"/>
                </a:cubicBezTo>
                <a:cubicBezTo>
                  <a:pt x="2757780" y="438898"/>
                  <a:pt x="2767168" y="436551"/>
                  <a:pt x="2776556" y="434204"/>
                </a:cubicBezTo>
                <a:cubicBezTo>
                  <a:pt x="2783597" y="431857"/>
                  <a:pt x="2790638" y="431857"/>
                  <a:pt x="2795332" y="429510"/>
                </a:cubicBezTo>
                <a:cubicBezTo>
                  <a:pt x="2804721" y="427162"/>
                  <a:pt x="2814109" y="424815"/>
                  <a:pt x="2825844" y="422468"/>
                </a:cubicBezTo>
                <a:cubicBezTo>
                  <a:pt x="2830538" y="420121"/>
                  <a:pt x="2837579" y="420121"/>
                  <a:pt x="2842273" y="417774"/>
                </a:cubicBezTo>
                <a:cubicBezTo>
                  <a:pt x="2851661" y="415427"/>
                  <a:pt x="2863397" y="413080"/>
                  <a:pt x="2872785" y="410733"/>
                </a:cubicBezTo>
                <a:cubicBezTo>
                  <a:pt x="2877479" y="410733"/>
                  <a:pt x="2884520" y="408386"/>
                  <a:pt x="2889214" y="408386"/>
                </a:cubicBezTo>
                <a:cubicBezTo>
                  <a:pt x="2898602" y="406039"/>
                  <a:pt x="2910338" y="403692"/>
                  <a:pt x="2919726" y="403692"/>
                </a:cubicBezTo>
                <a:cubicBezTo>
                  <a:pt x="2924420" y="403692"/>
                  <a:pt x="2929114" y="401345"/>
                  <a:pt x="2933808" y="401345"/>
                </a:cubicBezTo>
                <a:cubicBezTo>
                  <a:pt x="2943196" y="398998"/>
                  <a:pt x="2952585" y="398998"/>
                  <a:pt x="2961973" y="396651"/>
                </a:cubicBezTo>
                <a:cubicBezTo>
                  <a:pt x="2964320" y="406039"/>
                  <a:pt x="2971361" y="410733"/>
                  <a:pt x="2978402" y="413080"/>
                </a:cubicBezTo>
                <a:cubicBezTo>
                  <a:pt x="2978402" y="415427"/>
                  <a:pt x="2978402" y="417774"/>
                  <a:pt x="2978402" y="420121"/>
                </a:cubicBezTo>
                <a:cubicBezTo>
                  <a:pt x="2978402" y="422468"/>
                  <a:pt x="2978402" y="422468"/>
                  <a:pt x="2978402" y="424815"/>
                </a:cubicBezTo>
                <a:cubicBezTo>
                  <a:pt x="2978402" y="431857"/>
                  <a:pt x="2976055" y="441245"/>
                  <a:pt x="2976055" y="448286"/>
                </a:cubicBezTo>
                <a:cubicBezTo>
                  <a:pt x="2976055" y="450633"/>
                  <a:pt x="2976055" y="452980"/>
                  <a:pt x="2976055" y="457674"/>
                </a:cubicBezTo>
                <a:cubicBezTo>
                  <a:pt x="2976055" y="464715"/>
                  <a:pt x="2976055" y="471756"/>
                  <a:pt x="2973708" y="478797"/>
                </a:cubicBezTo>
                <a:cubicBezTo>
                  <a:pt x="2973708" y="483492"/>
                  <a:pt x="2973708" y="488186"/>
                  <a:pt x="2973708" y="492880"/>
                </a:cubicBezTo>
                <a:cubicBezTo>
                  <a:pt x="2973708" y="497574"/>
                  <a:pt x="2973708" y="502268"/>
                  <a:pt x="2973708" y="506962"/>
                </a:cubicBezTo>
                <a:cubicBezTo>
                  <a:pt x="2973708" y="514003"/>
                  <a:pt x="2973708" y="521044"/>
                  <a:pt x="2971361" y="528085"/>
                </a:cubicBezTo>
                <a:cubicBezTo>
                  <a:pt x="2971361" y="530433"/>
                  <a:pt x="2971361" y="532780"/>
                  <a:pt x="2971361" y="537474"/>
                </a:cubicBezTo>
                <a:cubicBezTo>
                  <a:pt x="2971361" y="544515"/>
                  <a:pt x="2971361" y="549209"/>
                  <a:pt x="2971361" y="556250"/>
                </a:cubicBezTo>
                <a:cubicBezTo>
                  <a:pt x="2966667" y="553903"/>
                  <a:pt x="2961973" y="553903"/>
                  <a:pt x="2957279" y="551556"/>
                </a:cubicBezTo>
                <a:cubicBezTo>
                  <a:pt x="2947890" y="549209"/>
                  <a:pt x="2938502" y="544515"/>
                  <a:pt x="2929114" y="542168"/>
                </a:cubicBezTo>
                <a:cubicBezTo>
                  <a:pt x="2917379" y="537474"/>
                  <a:pt x="2907991" y="535127"/>
                  <a:pt x="2896255" y="530433"/>
                </a:cubicBezTo>
                <a:cubicBezTo>
                  <a:pt x="2886867" y="528085"/>
                  <a:pt x="2877479" y="523391"/>
                  <a:pt x="2868091" y="521044"/>
                </a:cubicBezTo>
                <a:cubicBezTo>
                  <a:pt x="2856355" y="518697"/>
                  <a:pt x="2846967" y="514003"/>
                  <a:pt x="2835232" y="511656"/>
                </a:cubicBezTo>
                <a:cubicBezTo>
                  <a:pt x="2825844" y="509309"/>
                  <a:pt x="2816456" y="506962"/>
                  <a:pt x="2807068" y="502268"/>
                </a:cubicBezTo>
                <a:cubicBezTo>
                  <a:pt x="2795332" y="499921"/>
                  <a:pt x="2783597" y="495227"/>
                  <a:pt x="2774209" y="492880"/>
                </a:cubicBezTo>
                <a:cubicBezTo>
                  <a:pt x="2764821" y="490533"/>
                  <a:pt x="2757780" y="488186"/>
                  <a:pt x="2748391" y="485839"/>
                </a:cubicBezTo>
                <a:cubicBezTo>
                  <a:pt x="2736656" y="483492"/>
                  <a:pt x="2724921" y="478797"/>
                  <a:pt x="2713186" y="476450"/>
                </a:cubicBezTo>
                <a:cubicBezTo>
                  <a:pt x="2703797" y="474103"/>
                  <a:pt x="2696756" y="471756"/>
                  <a:pt x="2687368" y="469409"/>
                </a:cubicBezTo>
                <a:cubicBezTo>
                  <a:pt x="2682674" y="467062"/>
                  <a:pt x="2677980" y="467062"/>
                  <a:pt x="2673286" y="464715"/>
                </a:cubicBezTo>
                <a:cubicBezTo>
                  <a:pt x="2675633" y="464715"/>
                  <a:pt x="2677980" y="462368"/>
                  <a:pt x="2680327" y="462368"/>
                </a:cubicBezTo>
                <a:cubicBezTo>
                  <a:pt x="2687368" y="457674"/>
                  <a:pt x="2694409" y="455327"/>
                  <a:pt x="2699103" y="452980"/>
                </a:cubicBezTo>
                <a:close/>
                <a:moveTo>
                  <a:pt x="3008914" y="443592"/>
                </a:moveTo>
                <a:cubicBezTo>
                  <a:pt x="3013608" y="452980"/>
                  <a:pt x="3020649" y="464715"/>
                  <a:pt x="3025343" y="474103"/>
                </a:cubicBezTo>
                <a:cubicBezTo>
                  <a:pt x="3030037" y="481145"/>
                  <a:pt x="3032384" y="488186"/>
                  <a:pt x="3037078" y="495227"/>
                </a:cubicBezTo>
                <a:cubicBezTo>
                  <a:pt x="3041772" y="504615"/>
                  <a:pt x="3046466" y="514003"/>
                  <a:pt x="3051160" y="523391"/>
                </a:cubicBezTo>
                <a:cubicBezTo>
                  <a:pt x="3055854" y="530433"/>
                  <a:pt x="3058202" y="539821"/>
                  <a:pt x="3062896" y="546862"/>
                </a:cubicBezTo>
                <a:cubicBezTo>
                  <a:pt x="3067590" y="556250"/>
                  <a:pt x="3072284" y="563291"/>
                  <a:pt x="3076978" y="572679"/>
                </a:cubicBezTo>
                <a:cubicBezTo>
                  <a:pt x="3081672" y="582068"/>
                  <a:pt x="3086366" y="591456"/>
                  <a:pt x="3091060" y="600844"/>
                </a:cubicBezTo>
                <a:cubicBezTo>
                  <a:pt x="3091060" y="600844"/>
                  <a:pt x="3091060" y="603191"/>
                  <a:pt x="3093407" y="603191"/>
                </a:cubicBezTo>
                <a:cubicBezTo>
                  <a:pt x="3088713" y="600844"/>
                  <a:pt x="3084019" y="598497"/>
                  <a:pt x="3076978" y="596150"/>
                </a:cubicBezTo>
                <a:cubicBezTo>
                  <a:pt x="3067590" y="591456"/>
                  <a:pt x="3055854" y="589109"/>
                  <a:pt x="3046466" y="584415"/>
                </a:cubicBezTo>
                <a:cubicBezTo>
                  <a:pt x="3037078" y="579720"/>
                  <a:pt x="3025343" y="577373"/>
                  <a:pt x="3015955" y="572679"/>
                </a:cubicBezTo>
                <a:cubicBezTo>
                  <a:pt x="3006567" y="567985"/>
                  <a:pt x="2997178" y="565638"/>
                  <a:pt x="2987790" y="560944"/>
                </a:cubicBezTo>
                <a:cubicBezTo>
                  <a:pt x="2983096" y="558597"/>
                  <a:pt x="2976055" y="556250"/>
                  <a:pt x="2971361" y="553903"/>
                </a:cubicBezTo>
                <a:cubicBezTo>
                  <a:pt x="2971361" y="544515"/>
                  <a:pt x="2971361" y="537474"/>
                  <a:pt x="2973708" y="528085"/>
                </a:cubicBezTo>
                <a:cubicBezTo>
                  <a:pt x="2973708" y="528085"/>
                  <a:pt x="2973708" y="528085"/>
                  <a:pt x="2973708" y="525738"/>
                </a:cubicBezTo>
                <a:cubicBezTo>
                  <a:pt x="2973708" y="514003"/>
                  <a:pt x="2976055" y="504615"/>
                  <a:pt x="2976055" y="492880"/>
                </a:cubicBezTo>
                <a:cubicBezTo>
                  <a:pt x="2976055" y="492880"/>
                  <a:pt x="2976055" y="490533"/>
                  <a:pt x="2976055" y="490533"/>
                </a:cubicBezTo>
                <a:cubicBezTo>
                  <a:pt x="2976055" y="481145"/>
                  <a:pt x="2978402" y="471756"/>
                  <a:pt x="2978402" y="460021"/>
                </a:cubicBezTo>
                <a:cubicBezTo>
                  <a:pt x="2978402" y="457674"/>
                  <a:pt x="2978402" y="457674"/>
                  <a:pt x="2978402" y="455327"/>
                </a:cubicBezTo>
                <a:cubicBezTo>
                  <a:pt x="2978402" y="445939"/>
                  <a:pt x="2980749" y="436551"/>
                  <a:pt x="2980749" y="429510"/>
                </a:cubicBezTo>
                <a:cubicBezTo>
                  <a:pt x="2980749" y="427162"/>
                  <a:pt x="2980749" y="424815"/>
                  <a:pt x="2980749" y="422468"/>
                </a:cubicBezTo>
                <a:cubicBezTo>
                  <a:pt x="2980749" y="417774"/>
                  <a:pt x="2980749" y="413080"/>
                  <a:pt x="2983096" y="408386"/>
                </a:cubicBezTo>
                <a:cubicBezTo>
                  <a:pt x="2983096" y="408386"/>
                  <a:pt x="2983096" y="408386"/>
                  <a:pt x="2983096" y="408386"/>
                </a:cubicBezTo>
                <a:cubicBezTo>
                  <a:pt x="2985443" y="408386"/>
                  <a:pt x="2990137" y="408386"/>
                  <a:pt x="2992484" y="406039"/>
                </a:cubicBezTo>
                <a:cubicBezTo>
                  <a:pt x="2994831" y="410733"/>
                  <a:pt x="2997178" y="415427"/>
                  <a:pt x="3001872" y="420121"/>
                </a:cubicBezTo>
                <a:cubicBezTo>
                  <a:pt x="3004219" y="431857"/>
                  <a:pt x="3006567" y="436551"/>
                  <a:pt x="3008914" y="443592"/>
                </a:cubicBezTo>
                <a:close/>
                <a:moveTo>
                  <a:pt x="3138001" y="621967"/>
                </a:moveTo>
                <a:cubicBezTo>
                  <a:pt x="3152083" y="626661"/>
                  <a:pt x="3163819" y="633703"/>
                  <a:pt x="3175554" y="638397"/>
                </a:cubicBezTo>
                <a:cubicBezTo>
                  <a:pt x="3182595" y="640744"/>
                  <a:pt x="3189636" y="645438"/>
                  <a:pt x="3196677" y="647785"/>
                </a:cubicBezTo>
                <a:cubicBezTo>
                  <a:pt x="3217801" y="657173"/>
                  <a:pt x="3236577" y="666561"/>
                  <a:pt x="3257701" y="675949"/>
                </a:cubicBezTo>
                <a:cubicBezTo>
                  <a:pt x="3264742" y="678296"/>
                  <a:pt x="3271783" y="682991"/>
                  <a:pt x="3278824" y="685338"/>
                </a:cubicBezTo>
                <a:cubicBezTo>
                  <a:pt x="3292906" y="692379"/>
                  <a:pt x="3304641" y="697073"/>
                  <a:pt x="3318724" y="704114"/>
                </a:cubicBezTo>
                <a:cubicBezTo>
                  <a:pt x="3328112" y="708808"/>
                  <a:pt x="3335153" y="713502"/>
                  <a:pt x="3344541" y="718196"/>
                </a:cubicBezTo>
                <a:cubicBezTo>
                  <a:pt x="3356276" y="722890"/>
                  <a:pt x="3368012" y="729931"/>
                  <a:pt x="3377400" y="734626"/>
                </a:cubicBezTo>
                <a:cubicBezTo>
                  <a:pt x="3386788" y="739320"/>
                  <a:pt x="3396176" y="744014"/>
                  <a:pt x="3405565" y="748708"/>
                </a:cubicBezTo>
                <a:cubicBezTo>
                  <a:pt x="3410259" y="751055"/>
                  <a:pt x="3417300" y="753402"/>
                  <a:pt x="3421994" y="758096"/>
                </a:cubicBezTo>
                <a:cubicBezTo>
                  <a:pt x="3419647" y="760443"/>
                  <a:pt x="3419647" y="762790"/>
                  <a:pt x="3419647" y="767484"/>
                </a:cubicBezTo>
                <a:cubicBezTo>
                  <a:pt x="3419647" y="769831"/>
                  <a:pt x="3419647" y="772178"/>
                  <a:pt x="3421994" y="774525"/>
                </a:cubicBezTo>
                <a:cubicBezTo>
                  <a:pt x="3417300" y="776872"/>
                  <a:pt x="3412605" y="779219"/>
                  <a:pt x="3407911" y="779219"/>
                </a:cubicBezTo>
                <a:cubicBezTo>
                  <a:pt x="3396176" y="783914"/>
                  <a:pt x="3386788" y="786261"/>
                  <a:pt x="3375053" y="790955"/>
                </a:cubicBezTo>
                <a:cubicBezTo>
                  <a:pt x="3363318" y="795649"/>
                  <a:pt x="3351582" y="800343"/>
                  <a:pt x="3339847" y="807384"/>
                </a:cubicBezTo>
                <a:cubicBezTo>
                  <a:pt x="3330459" y="812078"/>
                  <a:pt x="3321071" y="814425"/>
                  <a:pt x="3311683" y="819119"/>
                </a:cubicBezTo>
                <a:cubicBezTo>
                  <a:pt x="3292906" y="828507"/>
                  <a:pt x="3271783" y="837896"/>
                  <a:pt x="3253007" y="847284"/>
                </a:cubicBezTo>
                <a:cubicBezTo>
                  <a:pt x="3250659" y="849631"/>
                  <a:pt x="3248312" y="849631"/>
                  <a:pt x="3243618" y="851978"/>
                </a:cubicBezTo>
                <a:cubicBezTo>
                  <a:pt x="3234230" y="856672"/>
                  <a:pt x="3227189" y="861366"/>
                  <a:pt x="3217801" y="866060"/>
                </a:cubicBezTo>
                <a:cubicBezTo>
                  <a:pt x="3201371" y="830854"/>
                  <a:pt x="3187289" y="797996"/>
                  <a:pt x="3170860" y="762790"/>
                </a:cubicBezTo>
                <a:cubicBezTo>
                  <a:pt x="3168513" y="760443"/>
                  <a:pt x="3168513" y="755749"/>
                  <a:pt x="3166166" y="753402"/>
                </a:cubicBezTo>
                <a:cubicBezTo>
                  <a:pt x="3159125" y="736973"/>
                  <a:pt x="3152083" y="722890"/>
                  <a:pt x="3145042" y="706461"/>
                </a:cubicBezTo>
                <a:cubicBezTo>
                  <a:pt x="3142695" y="701767"/>
                  <a:pt x="3142695" y="699420"/>
                  <a:pt x="3140348" y="694726"/>
                </a:cubicBezTo>
                <a:cubicBezTo>
                  <a:pt x="3133307" y="680643"/>
                  <a:pt x="3126266" y="664214"/>
                  <a:pt x="3119225" y="650132"/>
                </a:cubicBezTo>
                <a:cubicBezTo>
                  <a:pt x="3116878" y="645438"/>
                  <a:pt x="3114531" y="638397"/>
                  <a:pt x="3109837" y="633703"/>
                </a:cubicBezTo>
                <a:cubicBezTo>
                  <a:pt x="3105143" y="624314"/>
                  <a:pt x="3100449" y="614926"/>
                  <a:pt x="3095754" y="605538"/>
                </a:cubicBezTo>
                <a:cubicBezTo>
                  <a:pt x="3100449" y="607885"/>
                  <a:pt x="3107489" y="610232"/>
                  <a:pt x="3112184" y="612579"/>
                </a:cubicBezTo>
                <a:cubicBezTo>
                  <a:pt x="3121572" y="617273"/>
                  <a:pt x="3128613" y="619620"/>
                  <a:pt x="3138001" y="621967"/>
                </a:cubicBezTo>
                <a:close/>
                <a:moveTo>
                  <a:pt x="3511182" y="781566"/>
                </a:moveTo>
                <a:cubicBezTo>
                  <a:pt x="3522917" y="783914"/>
                  <a:pt x="3532305" y="786261"/>
                  <a:pt x="3544040" y="788608"/>
                </a:cubicBezTo>
                <a:cubicBezTo>
                  <a:pt x="3553428" y="790955"/>
                  <a:pt x="3562817" y="793302"/>
                  <a:pt x="3572205" y="795649"/>
                </a:cubicBezTo>
                <a:cubicBezTo>
                  <a:pt x="3583940" y="797996"/>
                  <a:pt x="3593328" y="800343"/>
                  <a:pt x="3602716" y="802690"/>
                </a:cubicBezTo>
                <a:cubicBezTo>
                  <a:pt x="3612104" y="805037"/>
                  <a:pt x="3621493" y="807384"/>
                  <a:pt x="3630881" y="809731"/>
                </a:cubicBezTo>
                <a:cubicBezTo>
                  <a:pt x="3633228" y="809731"/>
                  <a:pt x="3635575" y="809731"/>
                  <a:pt x="3635575" y="812078"/>
                </a:cubicBezTo>
                <a:cubicBezTo>
                  <a:pt x="3633228" y="816772"/>
                  <a:pt x="3633228" y="821466"/>
                  <a:pt x="3633228" y="826160"/>
                </a:cubicBezTo>
                <a:cubicBezTo>
                  <a:pt x="3630881" y="826160"/>
                  <a:pt x="3626187" y="823813"/>
                  <a:pt x="3623840" y="823813"/>
                </a:cubicBezTo>
                <a:cubicBezTo>
                  <a:pt x="3612104" y="819119"/>
                  <a:pt x="3600369" y="816772"/>
                  <a:pt x="3588634" y="812078"/>
                </a:cubicBezTo>
                <a:cubicBezTo>
                  <a:pt x="3576899" y="809731"/>
                  <a:pt x="3567511" y="805037"/>
                  <a:pt x="3555775" y="802690"/>
                </a:cubicBezTo>
                <a:cubicBezTo>
                  <a:pt x="3544040" y="797996"/>
                  <a:pt x="3532305" y="795649"/>
                  <a:pt x="3518223" y="790955"/>
                </a:cubicBezTo>
                <a:cubicBezTo>
                  <a:pt x="3506487" y="788608"/>
                  <a:pt x="3497099" y="783914"/>
                  <a:pt x="3485364" y="781566"/>
                </a:cubicBezTo>
                <a:cubicBezTo>
                  <a:pt x="3475976" y="779219"/>
                  <a:pt x="3468935" y="776872"/>
                  <a:pt x="3459546" y="774525"/>
                </a:cubicBezTo>
                <a:cubicBezTo>
                  <a:pt x="3466588" y="774525"/>
                  <a:pt x="3473629" y="776872"/>
                  <a:pt x="3480670" y="776872"/>
                </a:cubicBezTo>
                <a:cubicBezTo>
                  <a:pt x="3492405" y="776872"/>
                  <a:pt x="3501793" y="779219"/>
                  <a:pt x="3511182" y="781566"/>
                </a:cubicBezTo>
                <a:close/>
                <a:moveTo>
                  <a:pt x="3644963" y="795649"/>
                </a:moveTo>
                <a:cubicBezTo>
                  <a:pt x="3647310" y="790955"/>
                  <a:pt x="3647310" y="783914"/>
                  <a:pt x="3649657" y="779219"/>
                </a:cubicBezTo>
                <a:cubicBezTo>
                  <a:pt x="3649657" y="776872"/>
                  <a:pt x="3652004" y="772178"/>
                  <a:pt x="3652004" y="769831"/>
                </a:cubicBezTo>
                <a:cubicBezTo>
                  <a:pt x="3654351" y="765137"/>
                  <a:pt x="3654351" y="758096"/>
                  <a:pt x="3656698" y="753402"/>
                </a:cubicBezTo>
                <a:cubicBezTo>
                  <a:pt x="3656698" y="751055"/>
                  <a:pt x="3659045" y="746361"/>
                  <a:pt x="3659045" y="744014"/>
                </a:cubicBezTo>
                <a:cubicBezTo>
                  <a:pt x="3661392" y="739320"/>
                  <a:pt x="3661392" y="734626"/>
                  <a:pt x="3663740" y="729931"/>
                </a:cubicBezTo>
                <a:cubicBezTo>
                  <a:pt x="3663740" y="727584"/>
                  <a:pt x="3666086" y="725237"/>
                  <a:pt x="3666086" y="720543"/>
                </a:cubicBezTo>
                <a:cubicBezTo>
                  <a:pt x="3668434" y="715849"/>
                  <a:pt x="3668434" y="711155"/>
                  <a:pt x="3670781" y="706461"/>
                </a:cubicBezTo>
                <a:cubicBezTo>
                  <a:pt x="3670781" y="704114"/>
                  <a:pt x="3673128" y="701767"/>
                  <a:pt x="3673128" y="697073"/>
                </a:cubicBezTo>
                <a:cubicBezTo>
                  <a:pt x="3675475" y="692379"/>
                  <a:pt x="3675475" y="687685"/>
                  <a:pt x="3677822" y="682991"/>
                </a:cubicBezTo>
                <a:cubicBezTo>
                  <a:pt x="3677822" y="680643"/>
                  <a:pt x="3680169" y="678296"/>
                  <a:pt x="3680169" y="673602"/>
                </a:cubicBezTo>
                <a:cubicBezTo>
                  <a:pt x="3682516" y="668908"/>
                  <a:pt x="3682516" y="664214"/>
                  <a:pt x="3684863" y="659520"/>
                </a:cubicBezTo>
                <a:cubicBezTo>
                  <a:pt x="3684863" y="657173"/>
                  <a:pt x="3687210" y="654826"/>
                  <a:pt x="3687210" y="652479"/>
                </a:cubicBezTo>
                <a:cubicBezTo>
                  <a:pt x="3689557" y="647785"/>
                  <a:pt x="3689557" y="643091"/>
                  <a:pt x="3691904" y="640744"/>
                </a:cubicBezTo>
                <a:cubicBezTo>
                  <a:pt x="3691904" y="638397"/>
                  <a:pt x="3694251" y="636050"/>
                  <a:pt x="3694251" y="633703"/>
                </a:cubicBezTo>
                <a:cubicBezTo>
                  <a:pt x="3696598" y="629008"/>
                  <a:pt x="3696598" y="626661"/>
                  <a:pt x="3698945" y="621967"/>
                </a:cubicBezTo>
                <a:cubicBezTo>
                  <a:pt x="3698945" y="619620"/>
                  <a:pt x="3701292" y="617273"/>
                  <a:pt x="3701292" y="614926"/>
                </a:cubicBezTo>
                <a:cubicBezTo>
                  <a:pt x="3703639" y="610232"/>
                  <a:pt x="3703639" y="607885"/>
                  <a:pt x="3705986" y="603191"/>
                </a:cubicBezTo>
                <a:cubicBezTo>
                  <a:pt x="3705986" y="603191"/>
                  <a:pt x="3705986" y="603191"/>
                  <a:pt x="3705986" y="603191"/>
                </a:cubicBezTo>
                <a:cubicBezTo>
                  <a:pt x="3708333" y="603191"/>
                  <a:pt x="3710681" y="605538"/>
                  <a:pt x="3713027" y="605538"/>
                </a:cubicBezTo>
                <a:cubicBezTo>
                  <a:pt x="3717721" y="605538"/>
                  <a:pt x="3722416" y="603191"/>
                  <a:pt x="3724763" y="600844"/>
                </a:cubicBezTo>
                <a:cubicBezTo>
                  <a:pt x="3724763" y="600844"/>
                  <a:pt x="3727110" y="603191"/>
                  <a:pt x="3727110" y="603191"/>
                </a:cubicBezTo>
                <a:cubicBezTo>
                  <a:pt x="3741192" y="619620"/>
                  <a:pt x="3757622" y="636050"/>
                  <a:pt x="3771704" y="652479"/>
                </a:cubicBezTo>
                <a:cubicBezTo>
                  <a:pt x="3776398" y="657173"/>
                  <a:pt x="3781092" y="664214"/>
                  <a:pt x="3785786" y="668908"/>
                </a:cubicBezTo>
                <a:cubicBezTo>
                  <a:pt x="3799868" y="685338"/>
                  <a:pt x="3816298" y="704114"/>
                  <a:pt x="3830380" y="720543"/>
                </a:cubicBezTo>
                <a:cubicBezTo>
                  <a:pt x="3835074" y="725237"/>
                  <a:pt x="3837421" y="729931"/>
                  <a:pt x="3842115" y="734626"/>
                </a:cubicBezTo>
                <a:cubicBezTo>
                  <a:pt x="3863239" y="760443"/>
                  <a:pt x="3882015" y="786261"/>
                  <a:pt x="3903138" y="812078"/>
                </a:cubicBezTo>
                <a:cubicBezTo>
                  <a:pt x="3914874" y="828507"/>
                  <a:pt x="3928956" y="844937"/>
                  <a:pt x="3940691" y="861366"/>
                </a:cubicBezTo>
                <a:cubicBezTo>
                  <a:pt x="3945385" y="868407"/>
                  <a:pt x="3952426" y="877795"/>
                  <a:pt x="3957120" y="884836"/>
                </a:cubicBezTo>
                <a:cubicBezTo>
                  <a:pt x="3966509" y="898919"/>
                  <a:pt x="3978244" y="913001"/>
                  <a:pt x="3987632" y="927083"/>
                </a:cubicBezTo>
                <a:cubicBezTo>
                  <a:pt x="3982938" y="924736"/>
                  <a:pt x="3978244" y="922389"/>
                  <a:pt x="3973550" y="920042"/>
                </a:cubicBezTo>
                <a:cubicBezTo>
                  <a:pt x="3971203" y="920042"/>
                  <a:pt x="3971203" y="920042"/>
                  <a:pt x="3968856" y="917695"/>
                </a:cubicBezTo>
                <a:cubicBezTo>
                  <a:pt x="3952426" y="910654"/>
                  <a:pt x="3938344" y="903613"/>
                  <a:pt x="3921915" y="898919"/>
                </a:cubicBezTo>
                <a:cubicBezTo>
                  <a:pt x="3919568" y="898919"/>
                  <a:pt x="3917220" y="896572"/>
                  <a:pt x="3914874" y="896572"/>
                </a:cubicBezTo>
                <a:cubicBezTo>
                  <a:pt x="3900791" y="891878"/>
                  <a:pt x="3886709" y="884836"/>
                  <a:pt x="3870279" y="880142"/>
                </a:cubicBezTo>
                <a:cubicBezTo>
                  <a:pt x="3865585" y="877795"/>
                  <a:pt x="3863239" y="877795"/>
                  <a:pt x="3858544" y="875448"/>
                </a:cubicBezTo>
                <a:cubicBezTo>
                  <a:pt x="3844462" y="870754"/>
                  <a:pt x="3830380" y="866060"/>
                  <a:pt x="3816298" y="861366"/>
                </a:cubicBezTo>
                <a:cubicBezTo>
                  <a:pt x="3811603" y="859019"/>
                  <a:pt x="3806909" y="856672"/>
                  <a:pt x="3802215" y="856672"/>
                </a:cubicBezTo>
                <a:cubicBezTo>
                  <a:pt x="3790480" y="851978"/>
                  <a:pt x="3776398" y="849631"/>
                  <a:pt x="3764662" y="844937"/>
                </a:cubicBezTo>
                <a:cubicBezTo>
                  <a:pt x="3757622" y="842590"/>
                  <a:pt x="3750580" y="840243"/>
                  <a:pt x="3743539" y="837896"/>
                </a:cubicBezTo>
                <a:cubicBezTo>
                  <a:pt x="3731804" y="835549"/>
                  <a:pt x="3720069" y="830854"/>
                  <a:pt x="3710681" y="828507"/>
                </a:cubicBezTo>
                <a:cubicBezTo>
                  <a:pt x="3701292" y="826160"/>
                  <a:pt x="3694251" y="823813"/>
                  <a:pt x="3684863" y="821466"/>
                </a:cubicBezTo>
                <a:cubicBezTo>
                  <a:pt x="3675475" y="819119"/>
                  <a:pt x="3666086" y="816772"/>
                  <a:pt x="3654351" y="814425"/>
                </a:cubicBezTo>
                <a:cubicBezTo>
                  <a:pt x="3649657" y="812078"/>
                  <a:pt x="3642616" y="812078"/>
                  <a:pt x="3637922" y="809731"/>
                </a:cubicBezTo>
                <a:cubicBezTo>
                  <a:pt x="3637922" y="809731"/>
                  <a:pt x="3637922" y="809731"/>
                  <a:pt x="3637922" y="809731"/>
                </a:cubicBezTo>
                <a:cubicBezTo>
                  <a:pt x="3642616" y="802690"/>
                  <a:pt x="3642616" y="797996"/>
                  <a:pt x="3644963" y="795649"/>
                </a:cubicBezTo>
                <a:close/>
                <a:moveTo>
                  <a:pt x="4022837" y="943513"/>
                </a:moveTo>
                <a:cubicBezTo>
                  <a:pt x="4032226" y="948207"/>
                  <a:pt x="4041614" y="952901"/>
                  <a:pt x="4051002" y="957595"/>
                </a:cubicBezTo>
                <a:cubicBezTo>
                  <a:pt x="4058043" y="962289"/>
                  <a:pt x="4065084" y="964636"/>
                  <a:pt x="4072126" y="969330"/>
                </a:cubicBezTo>
                <a:cubicBezTo>
                  <a:pt x="4081514" y="974024"/>
                  <a:pt x="4090902" y="978718"/>
                  <a:pt x="4100290" y="985760"/>
                </a:cubicBezTo>
                <a:cubicBezTo>
                  <a:pt x="4107331" y="990454"/>
                  <a:pt x="4114372" y="992801"/>
                  <a:pt x="4121414" y="997495"/>
                </a:cubicBezTo>
                <a:cubicBezTo>
                  <a:pt x="4130802" y="1002189"/>
                  <a:pt x="4140190" y="1009230"/>
                  <a:pt x="4149578" y="1013924"/>
                </a:cubicBezTo>
                <a:cubicBezTo>
                  <a:pt x="4156619" y="1018618"/>
                  <a:pt x="4161313" y="1020965"/>
                  <a:pt x="4168355" y="1025659"/>
                </a:cubicBezTo>
                <a:cubicBezTo>
                  <a:pt x="4177743" y="1032700"/>
                  <a:pt x="4187131" y="1037394"/>
                  <a:pt x="4196519" y="1044436"/>
                </a:cubicBezTo>
                <a:cubicBezTo>
                  <a:pt x="4201213" y="1049130"/>
                  <a:pt x="4208254" y="1051477"/>
                  <a:pt x="4212948" y="1056171"/>
                </a:cubicBezTo>
                <a:cubicBezTo>
                  <a:pt x="4212948" y="1056171"/>
                  <a:pt x="4215296" y="1056171"/>
                  <a:pt x="4215296" y="1058518"/>
                </a:cubicBezTo>
                <a:cubicBezTo>
                  <a:pt x="4227031" y="1084335"/>
                  <a:pt x="4236419" y="1110153"/>
                  <a:pt x="4248154" y="1138318"/>
                </a:cubicBezTo>
                <a:cubicBezTo>
                  <a:pt x="4241113" y="1133623"/>
                  <a:pt x="4234072" y="1128929"/>
                  <a:pt x="4229378" y="1124235"/>
                </a:cubicBezTo>
                <a:cubicBezTo>
                  <a:pt x="4219990" y="1117194"/>
                  <a:pt x="4210601" y="1110153"/>
                  <a:pt x="4201213" y="1103112"/>
                </a:cubicBezTo>
                <a:cubicBezTo>
                  <a:pt x="4194172" y="1098418"/>
                  <a:pt x="4184784" y="1091377"/>
                  <a:pt x="4177743" y="1086683"/>
                </a:cubicBezTo>
                <a:cubicBezTo>
                  <a:pt x="4168355" y="1079641"/>
                  <a:pt x="4158966" y="1072600"/>
                  <a:pt x="4147231" y="1067906"/>
                </a:cubicBezTo>
                <a:cubicBezTo>
                  <a:pt x="4137843" y="1063212"/>
                  <a:pt x="4130802" y="1056171"/>
                  <a:pt x="4121414" y="1051477"/>
                </a:cubicBezTo>
                <a:cubicBezTo>
                  <a:pt x="4112025" y="1044436"/>
                  <a:pt x="4102637" y="1039742"/>
                  <a:pt x="4090902" y="1032700"/>
                </a:cubicBezTo>
                <a:cubicBezTo>
                  <a:pt x="4081514" y="1028006"/>
                  <a:pt x="4072126" y="1023312"/>
                  <a:pt x="4065084" y="1016271"/>
                </a:cubicBezTo>
                <a:cubicBezTo>
                  <a:pt x="4058043" y="1011577"/>
                  <a:pt x="4051002" y="1006883"/>
                  <a:pt x="4041614" y="1002189"/>
                </a:cubicBezTo>
                <a:cubicBezTo>
                  <a:pt x="4029879" y="983412"/>
                  <a:pt x="4015797" y="966983"/>
                  <a:pt x="4004061" y="948207"/>
                </a:cubicBezTo>
                <a:cubicBezTo>
                  <a:pt x="3999367" y="943513"/>
                  <a:pt x="3997020" y="936472"/>
                  <a:pt x="3992326" y="931777"/>
                </a:cubicBezTo>
                <a:cubicBezTo>
                  <a:pt x="3992326" y="931777"/>
                  <a:pt x="3992326" y="931777"/>
                  <a:pt x="3992326" y="931777"/>
                </a:cubicBezTo>
                <a:cubicBezTo>
                  <a:pt x="3994673" y="931777"/>
                  <a:pt x="3997020" y="934125"/>
                  <a:pt x="3999367" y="934125"/>
                </a:cubicBezTo>
                <a:cubicBezTo>
                  <a:pt x="4008755" y="936472"/>
                  <a:pt x="4015797" y="941166"/>
                  <a:pt x="4022837" y="943513"/>
                </a:cubicBezTo>
                <a:close/>
                <a:moveTo>
                  <a:pt x="4356118" y="1199341"/>
                </a:moveTo>
                <a:cubicBezTo>
                  <a:pt x="4365507" y="1213423"/>
                  <a:pt x="4372548" y="1225158"/>
                  <a:pt x="4381936" y="1239241"/>
                </a:cubicBezTo>
                <a:cubicBezTo>
                  <a:pt x="4381936" y="1239241"/>
                  <a:pt x="4381936" y="1241588"/>
                  <a:pt x="4381936" y="1241588"/>
                </a:cubicBezTo>
                <a:cubicBezTo>
                  <a:pt x="4372548" y="1232199"/>
                  <a:pt x="4363159" y="1222811"/>
                  <a:pt x="4351424" y="1215770"/>
                </a:cubicBezTo>
                <a:cubicBezTo>
                  <a:pt x="4346730" y="1211076"/>
                  <a:pt x="4339689" y="1206382"/>
                  <a:pt x="4334995" y="1201688"/>
                </a:cubicBezTo>
                <a:cubicBezTo>
                  <a:pt x="4325607" y="1192300"/>
                  <a:pt x="4313872" y="1185259"/>
                  <a:pt x="4304483" y="1175870"/>
                </a:cubicBezTo>
                <a:cubicBezTo>
                  <a:pt x="4297442" y="1171176"/>
                  <a:pt x="4290401" y="1164135"/>
                  <a:pt x="4283360" y="1159441"/>
                </a:cubicBezTo>
                <a:cubicBezTo>
                  <a:pt x="4273972" y="1152400"/>
                  <a:pt x="4264583" y="1145359"/>
                  <a:pt x="4252848" y="1135970"/>
                </a:cubicBezTo>
                <a:cubicBezTo>
                  <a:pt x="4252848" y="1135970"/>
                  <a:pt x="4252848" y="1135970"/>
                  <a:pt x="4252848" y="1135970"/>
                </a:cubicBezTo>
                <a:cubicBezTo>
                  <a:pt x="4248154" y="1121888"/>
                  <a:pt x="4241113" y="1107806"/>
                  <a:pt x="4236419" y="1093724"/>
                </a:cubicBezTo>
                <a:cubicBezTo>
                  <a:pt x="4234072" y="1084335"/>
                  <a:pt x="4229378" y="1077294"/>
                  <a:pt x="4227031" y="1070253"/>
                </a:cubicBezTo>
                <a:cubicBezTo>
                  <a:pt x="4224684" y="1065559"/>
                  <a:pt x="4222337" y="1060865"/>
                  <a:pt x="4222337" y="1056171"/>
                </a:cubicBezTo>
                <a:cubicBezTo>
                  <a:pt x="4231725" y="1063212"/>
                  <a:pt x="4238766" y="1067906"/>
                  <a:pt x="4248154" y="1074947"/>
                </a:cubicBezTo>
                <a:cubicBezTo>
                  <a:pt x="4252848" y="1077294"/>
                  <a:pt x="4257542" y="1081988"/>
                  <a:pt x="4262237" y="1084335"/>
                </a:cubicBezTo>
                <a:cubicBezTo>
                  <a:pt x="4271625" y="1091377"/>
                  <a:pt x="4281013" y="1098418"/>
                  <a:pt x="4290401" y="1105459"/>
                </a:cubicBezTo>
                <a:cubicBezTo>
                  <a:pt x="4288054" y="1107806"/>
                  <a:pt x="4285707" y="1112500"/>
                  <a:pt x="4285707" y="1117194"/>
                </a:cubicBezTo>
                <a:cubicBezTo>
                  <a:pt x="4285707" y="1128929"/>
                  <a:pt x="4295095" y="1138318"/>
                  <a:pt x="4306830" y="1138318"/>
                </a:cubicBezTo>
                <a:cubicBezTo>
                  <a:pt x="4309178" y="1138318"/>
                  <a:pt x="4311524" y="1138318"/>
                  <a:pt x="4313872" y="1135970"/>
                </a:cubicBezTo>
                <a:cubicBezTo>
                  <a:pt x="4313872" y="1138318"/>
                  <a:pt x="4316218" y="1138318"/>
                  <a:pt x="4318566" y="1140665"/>
                </a:cubicBezTo>
                <a:cubicBezTo>
                  <a:pt x="4330301" y="1159441"/>
                  <a:pt x="4342036" y="1178217"/>
                  <a:pt x="4356118" y="1199341"/>
                </a:cubicBezTo>
                <a:close/>
                <a:moveTo>
                  <a:pt x="4471124" y="1328428"/>
                </a:moveTo>
                <a:cubicBezTo>
                  <a:pt x="4473471" y="1330775"/>
                  <a:pt x="4475818" y="1333122"/>
                  <a:pt x="4478165" y="1337817"/>
                </a:cubicBezTo>
                <a:cubicBezTo>
                  <a:pt x="4487553" y="1349552"/>
                  <a:pt x="4496941" y="1358940"/>
                  <a:pt x="4508676" y="1370675"/>
                </a:cubicBezTo>
                <a:cubicBezTo>
                  <a:pt x="4508676" y="1373022"/>
                  <a:pt x="4511023" y="1373022"/>
                  <a:pt x="4513371" y="1375369"/>
                </a:cubicBezTo>
                <a:cubicBezTo>
                  <a:pt x="4548576" y="1415269"/>
                  <a:pt x="4579088" y="1455169"/>
                  <a:pt x="4607252" y="1497416"/>
                </a:cubicBezTo>
                <a:cubicBezTo>
                  <a:pt x="4609599" y="1499763"/>
                  <a:pt x="4609599" y="1502110"/>
                  <a:pt x="4611946" y="1504457"/>
                </a:cubicBezTo>
                <a:cubicBezTo>
                  <a:pt x="4618988" y="1518539"/>
                  <a:pt x="4626029" y="1534968"/>
                  <a:pt x="4633070" y="1549051"/>
                </a:cubicBezTo>
                <a:cubicBezTo>
                  <a:pt x="4635417" y="1551398"/>
                  <a:pt x="4635417" y="1556092"/>
                  <a:pt x="4637764" y="1558439"/>
                </a:cubicBezTo>
                <a:cubicBezTo>
                  <a:pt x="4637764" y="1558439"/>
                  <a:pt x="4637764" y="1560786"/>
                  <a:pt x="4637764" y="1560786"/>
                </a:cubicBezTo>
                <a:cubicBezTo>
                  <a:pt x="4583782" y="1480986"/>
                  <a:pt x="4518065" y="1405881"/>
                  <a:pt x="4442959" y="1340164"/>
                </a:cubicBezTo>
                <a:cubicBezTo>
                  <a:pt x="4433571" y="1326081"/>
                  <a:pt x="4426530" y="1311999"/>
                  <a:pt x="4417141" y="1295570"/>
                </a:cubicBezTo>
                <a:cubicBezTo>
                  <a:pt x="4412447" y="1288529"/>
                  <a:pt x="4407753" y="1281487"/>
                  <a:pt x="4405406" y="1274446"/>
                </a:cubicBezTo>
                <a:cubicBezTo>
                  <a:pt x="4407753" y="1274446"/>
                  <a:pt x="4410100" y="1272099"/>
                  <a:pt x="4412447" y="1269752"/>
                </a:cubicBezTo>
                <a:cubicBezTo>
                  <a:pt x="4419489" y="1276793"/>
                  <a:pt x="4426530" y="1283834"/>
                  <a:pt x="4433571" y="1290876"/>
                </a:cubicBezTo>
                <a:cubicBezTo>
                  <a:pt x="4435918" y="1293223"/>
                  <a:pt x="4440612" y="1297917"/>
                  <a:pt x="4442959" y="1300264"/>
                </a:cubicBezTo>
                <a:cubicBezTo>
                  <a:pt x="4452347" y="1309652"/>
                  <a:pt x="4461736" y="1319040"/>
                  <a:pt x="4471124" y="1328428"/>
                </a:cubicBezTo>
                <a:close/>
                <a:moveTo>
                  <a:pt x="4675317" y="1619462"/>
                </a:moveTo>
                <a:cubicBezTo>
                  <a:pt x="4670623" y="1612421"/>
                  <a:pt x="4668275" y="1605380"/>
                  <a:pt x="4663581" y="1598339"/>
                </a:cubicBezTo>
                <a:cubicBezTo>
                  <a:pt x="4661234" y="1591297"/>
                  <a:pt x="4656540" y="1581909"/>
                  <a:pt x="4654193" y="1574868"/>
                </a:cubicBezTo>
                <a:cubicBezTo>
                  <a:pt x="4651846" y="1570174"/>
                  <a:pt x="4649499" y="1565480"/>
                  <a:pt x="4649499" y="1558439"/>
                </a:cubicBezTo>
                <a:cubicBezTo>
                  <a:pt x="4656540" y="1567827"/>
                  <a:pt x="4661234" y="1579562"/>
                  <a:pt x="4668275" y="1588950"/>
                </a:cubicBezTo>
                <a:cubicBezTo>
                  <a:pt x="4670623" y="1598339"/>
                  <a:pt x="4672970" y="1605380"/>
                  <a:pt x="4675317" y="1614768"/>
                </a:cubicBezTo>
                <a:cubicBezTo>
                  <a:pt x="4675317" y="1614768"/>
                  <a:pt x="4675317" y="1617115"/>
                  <a:pt x="4675317" y="1619462"/>
                </a:cubicBezTo>
                <a:close/>
                <a:moveTo>
                  <a:pt x="4670623" y="1624156"/>
                </a:moveTo>
                <a:cubicBezTo>
                  <a:pt x="4675317" y="1633544"/>
                  <a:pt x="4677664" y="1645280"/>
                  <a:pt x="4682358" y="1654668"/>
                </a:cubicBezTo>
                <a:cubicBezTo>
                  <a:pt x="4684705" y="1661709"/>
                  <a:pt x="4687052" y="1671097"/>
                  <a:pt x="4691746" y="1678138"/>
                </a:cubicBezTo>
                <a:cubicBezTo>
                  <a:pt x="4691746" y="1678138"/>
                  <a:pt x="4691746" y="1680485"/>
                  <a:pt x="4691746" y="1680485"/>
                </a:cubicBezTo>
                <a:cubicBezTo>
                  <a:pt x="4691746" y="1678138"/>
                  <a:pt x="4691746" y="1678138"/>
                  <a:pt x="4689399" y="1675791"/>
                </a:cubicBezTo>
                <a:cubicBezTo>
                  <a:pt x="4687052" y="1668750"/>
                  <a:pt x="4684705" y="1661709"/>
                  <a:pt x="4680011" y="1654668"/>
                </a:cubicBezTo>
                <a:cubicBezTo>
                  <a:pt x="4675317" y="1642933"/>
                  <a:pt x="4670623" y="1633544"/>
                  <a:pt x="4665929" y="1621809"/>
                </a:cubicBezTo>
                <a:cubicBezTo>
                  <a:pt x="4663581" y="1614768"/>
                  <a:pt x="4658887" y="1605380"/>
                  <a:pt x="4656540" y="1598339"/>
                </a:cubicBezTo>
                <a:cubicBezTo>
                  <a:pt x="4654193" y="1591297"/>
                  <a:pt x="4649499" y="1581909"/>
                  <a:pt x="4647152" y="1574868"/>
                </a:cubicBezTo>
                <a:cubicBezTo>
                  <a:pt x="4651846" y="1581909"/>
                  <a:pt x="4656540" y="1588950"/>
                  <a:pt x="4661234" y="1595992"/>
                </a:cubicBezTo>
                <a:cubicBezTo>
                  <a:pt x="4661234" y="1595992"/>
                  <a:pt x="4661234" y="1595992"/>
                  <a:pt x="4661234" y="1598339"/>
                </a:cubicBezTo>
                <a:cubicBezTo>
                  <a:pt x="4663581" y="1607727"/>
                  <a:pt x="4668275" y="1614768"/>
                  <a:pt x="4670623" y="1624156"/>
                </a:cubicBezTo>
                <a:close/>
                <a:moveTo>
                  <a:pt x="4618988" y="1516192"/>
                </a:moveTo>
                <a:cubicBezTo>
                  <a:pt x="4616640" y="1513845"/>
                  <a:pt x="4616640" y="1511498"/>
                  <a:pt x="4614294" y="1509151"/>
                </a:cubicBezTo>
                <a:cubicBezTo>
                  <a:pt x="4623682" y="1523233"/>
                  <a:pt x="4633070" y="1534968"/>
                  <a:pt x="4640111" y="1549051"/>
                </a:cubicBezTo>
                <a:cubicBezTo>
                  <a:pt x="4642458" y="1556092"/>
                  <a:pt x="4644805" y="1560786"/>
                  <a:pt x="4647152" y="1567827"/>
                </a:cubicBezTo>
                <a:cubicBezTo>
                  <a:pt x="4649499" y="1574868"/>
                  <a:pt x="4651846" y="1581909"/>
                  <a:pt x="4654193" y="1588950"/>
                </a:cubicBezTo>
                <a:cubicBezTo>
                  <a:pt x="4651846" y="1586603"/>
                  <a:pt x="4651846" y="1584256"/>
                  <a:pt x="4649499" y="1581909"/>
                </a:cubicBezTo>
                <a:cubicBezTo>
                  <a:pt x="4647152" y="1577215"/>
                  <a:pt x="4642458" y="1572521"/>
                  <a:pt x="4640111" y="1567827"/>
                </a:cubicBezTo>
                <a:cubicBezTo>
                  <a:pt x="4637764" y="1560786"/>
                  <a:pt x="4633070" y="1553745"/>
                  <a:pt x="4630723" y="1544357"/>
                </a:cubicBezTo>
                <a:cubicBezTo>
                  <a:pt x="4628376" y="1537315"/>
                  <a:pt x="4623682" y="1525580"/>
                  <a:pt x="4618988" y="1516192"/>
                </a:cubicBezTo>
                <a:close/>
                <a:moveTo>
                  <a:pt x="4156619" y="1173523"/>
                </a:moveTo>
                <a:cubicBezTo>
                  <a:pt x="4166007" y="1189953"/>
                  <a:pt x="4177743" y="1204035"/>
                  <a:pt x="4187131" y="1220464"/>
                </a:cubicBezTo>
                <a:cubicBezTo>
                  <a:pt x="4191825" y="1229852"/>
                  <a:pt x="4198866" y="1239241"/>
                  <a:pt x="4203560" y="1246282"/>
                </a:cubicBezTo>
                <a:cubicBezTo>
                  <a:pt x="4212948" y="1260364"/>
                  <a:pt x="4222337" y="1276793"/>
                  <a:pt x="4231725" y="1290876"/>
                </a:cubicBezTo>
                <a:cubicBezTo>
                  <a:pt x="4236419" y="1300264"/>
                  <a:pt x="4243460" y="1309652"/>
                  <a:pt x="4248154" y="1319040"/>
                </a:cubicBezTo>
                <a:cubicBezTo>
                  <a:pt x="4257542" y="1333122"/>
                  <a:pt x="4266931" y="1347205"/>
                  <a:pt x="4273972" y="1363634"/>
                </a:cubicBezTo>
                <a:cubicBezTo>
                  <a:pt x="4278666" y="1373022"/>
                  <a:pt x="4283360" y="1382410"/>
                  <a:pt x="4290401" y="1389451"/>
                </a:cubicBezTo>
                <a:cubicBezTo>
                  <a:pt x="4299789" y="1403534"/>
                  <a:pt x="4306830" y="1417616"/>
                  <a:pt x="4316218" y="1434045"/>
                </a:cubicBezTo>
                <a:cubicBezTo>
                  <a:pt x="4320913" y="1443434"/>
                  <a:pt x="4325607" y="1450475"/>
                  <a:pt x="4330301" y="1459863"/>
                </a:cubicBezTo>
                <a:cubicBezTo>
                  <a:pt x="4337342" y="1473945"/>
                  <a:pt x="4346730" y="1488027"/>
                  <a:pt x="4353771" y="1502110"/>
                </a:cubicBezTo>
                <a:cubicBezTo>
                  <a:pt x="4358465" y="1511498"/>
                  <a:pt x="4363159" y="1520886"/>
                  <a:pt x="4370201" y="1530274"/>
                </a:cubicBezTo>
                <a:cubicBezTo>
                  <a:pt x="4377242" y="1544357"/>
                  <a:pt x="4384283" y="1556092"/>
                  <a:pt x="4391324" y="1570174"/>
                </a:cubicBezTo>
                <a:cubicBezTo>
                  <a:pt x="4396018" y="1579562"/>
                  <a:pt x="4400712" y="1588950"/>
                  <a:pt x="4407753" y="1598339"/>
                </a:cubicBezTo>
                <a:cubicBezTo>
                  <a:pt x="4414795" y="1610074"/>
                  <a:pt x="4421835" y="1624156"/>
                  <a:pt x="4428877" y="1635891"/>
                </a:cubicBezTo>
                <a:cubicBezTo>
                  <a:pt x="4433571" y="1645280"/>
                  <a:pt x="4440612" y="1657015"/>
                  <a:pt x="4445306" y="1666403"/>
                </a:cubicBezTo>
                <a:cubicBezTo>
                  <a:pt x="4447653" y="1671097"/>
                  <a:pt x="4452347" y="1678138"/>
                  <a:pt x="4454694" y="1682832"/>
                </a:cubicBezTo>
                <a:cubicBezTo>
                  <a:pt x="4452347" y="1685179"/>
                  <a:pt x="4450000" y="1685179"/>
                  <a:pt x="4450000" y="1687526"/>
                </a:cubicBezTo>
                <a:cubicBezTo>
                  <a:pt x="4447653" y="1685179"/>
                  <a:pt x="4442959" y="1682832"/>
                  <a:pt x="4440612" y="1680485"/>
                </a:cubicBezTo>
                <a:cubicBezTo>
                  <a:pt x="4435918" y="1678138"/>
                  <a:pt x="4431224" y="1673444"/>
                  <a:pt x="4426530" y="1671097"/>
                </a:cubicBezTo>
                <a:cubicBezTo>
                  <a:pt x="4421835" y="1668750"/>
                  <a:pt x="4419489" y="1666403"/>
                  <a:pt x="4414795" y="1664056"/>
                </a:cubicBezTo>
                <a:cubicBezTo>
                  <a:pt x="4410100" y="1661709"/>
                  <a:pt x="4405406" y="1657015"/>
                  <a:pt x="4398365" y="1654668"/>
                </a:cubicBezTo>
                <a:cubicBezTo>
                  <a:pt x="4393671" y="1652321"/>
                  <a:pt x="4391324" y="1649974"/>
                  <a:pt x="4386630" y="1647627"/>
                </a:cubicBezTo>
                <a:cubicBezTo>
                  <a:pt x="4381936" y="1645280"/>
                  <a:pt x="4374895" y="1642933"/>
                  <a:pt x="4370201" y="1638238"/>
                </a:cubicBezTo>
                <a:cubicBezTo>
                  <a:pt x="4365507" y="1635891"/>
                  <a:pt x="4363159" y="1633544"/>
                  <a:pt x="4358465" y="1631197"/>
                </a:cubicBezTo>
                <a:cubicBezTo>
                  <a:pt x="4353771" y="1628850"/>
                  <a:pt x="4346730" y="1626503"/>
                  <a:pt x="4342036" y="1624156"/>
                </a:cubicBezTo>
                <a:cubicBezTo>
                  <a:pt x="4337342" y="1621809"/>
                  <a:pt x="4334995" y="1619462"/>
                  <a:pt x="4330301" y="1619462"/>
                </a:cubicBezTo>
                <a:cubicBezTo>
                  <a:pt x="4325607" y="1617115"/>
                  <a:pt x="4318566" y="1614768"/>
                  <a:pt x="4311524" y="1612421"/>
                </a:cubicBezTo>
                <a:cubicBezTo>
                  <a:pt x="4306830" y="1610074"/>
                  <a:pt x="4304483" y="1610074"/>
                  <a:pt x="4299789" y="1607727"/>
                </a:cubicBezTo>
                <a:cubicBezTo>
                  <a:pt x="4292748" y="1605380"/>
                  <a:pt x="4288054" y="1603033"/>
                  <a:pt x="4281013" y="1600686"/>
                </a:cubicBezTo>
                <a:cubicBezTo>
                  <a:pt x="4276319" y="1598339"/>
                  <a:pt x="4273972" y="1598339"/>
                  <a:pt x="4269277" y="1595992"/>
                </a:cubicBezTo>
                <a:cubicBezTo>
                  <a:pt x="4262237" y="1593645"/>
                  <a:pt x="4257542" y="1591297"/>
                  <a:pt x="4250501" y="1588950"/>
                </a:cubicBezTo>
                <a:cubicBezTo>
                  <a:pt x="4245807" y="1586603"/>
                  <a:pt x="4241113" y="1586603"/>
                  <a:pt x="4238766" y="1584256"/>
                </a:cubicBezTo>
                <a:cubicBezTo>
                  <a:pt x="4231725" y="1581909"/>
                  <a:pt x="4224684" y="1579562"/>
                  <a:pt x="4219990" y="1579562"/>
                </a:cubicBezTo>
                <a:cubicBezTo>
                  <a:pt x="4215296" y="1579562"/>
                  <a:pt x="4210601" y="1577215"/>
                  <a:pt x="4208254" y="1574868"/>
                </a:cubicBezTo>
                <a:cubicBezTo>
                  <a:pt x="4201213" y="1572521"/>
                  <a:pt x="4194172" y="1572521"/>
                  <a:pt x="4187131" y="1570174"/>
                </a:cubicBezTo>
                <a:cubicBezTo>
                  <a:pt x="4182437" y="1570174"/>
                  <a:pt x="4177743" y="1567827"/>
                  <a:pt x="4173049" y="1567827"/>
                </a:cubicBezTo>
                <a:cubicBezTo>
                  <a:pt x="4166007" y="1565480"/>
                  <a:pt x="4158966" y="1565480"/>
                  <a:pt x="4151925" y="1563133"/>
                </a:cubicBezTo>
                <a:cubicBezTo>
                  <a:pt x="4147231" y="1563133"/>
                  <a:pt x="4142537" y="1560786"/>
                  <a:pt x="4137843" y="1560786"/>
                </a:cubicBezTo>
                <a:cubicBezTo>
                  <a:pt x="4130802" y="1558439"/>
                  <a:pt x="4123761" y="1558439"/>
                  <a:pt x="4116719" y="1558439"/>
                </a:cubicBezTo>
                <a:cubicBezTo>
                  <a:pt x="4112025" y="1558439"/>
                  <a:pt x="4107331" y="1556092"/>
                  <a:pt x="4102637" y="1556092"/>
                </a:cubicBezTo>
                <a:cubicBezTo>
                  <a:pt x="4095596" y="1556092"/>
                  <a:pt x="4088555" y="1553745"/>
                  <a:pt x="4081514" y="1553745"/>
                </a:cubicBezTo>
                <a:cubicBezTo>
                  <a:pt x="4076820" y="1553745"/>
                  <a:pt x="4072126" y="1553745"/>
                  <a:pt x="4067432" y="1551398"/>
                </a:cubicBezTo>
                <a:cubicBezTo>
                  <a:pt x="4060390" y="1551398"/>
                  <a:pt x="4053349" y="1549051"/>
                  <a:pt x="4043961" y="1549051"/>
                </a:cubicBezTo>
                <a:cubicBezTo>
                  <a:pt x="4039267" y="1549051"/>
                  <a:pt x="4034573" y="1549051"/>
                  <a:pt x="4029879" y="1549051"/>
                </a:cubicBezTo>
                <a:cubicBezTo>
                  <a:pt x="4022837" y="1549051"/>
                  <a:pt x="4013449" y="1549051"/>
                  <a:pt x="4006408" y="1546704"/>
                </a:cubicBezTo>
                <a:cubicBezTo>
                  <a:pt x="4001714" y="1546704"/>
                  <a:pt x="3997020" y="1546704"/>
                  <a:pt x="3994673" y="1546704"/>
                </a:cubicBezTo>
                <a:cubicBezTo>
                  <a:pt x="3982938" y="1546704"/>
                  <a:pt x="3968856" y="1546704"/>
                  <a:pt x="3957120" y="1546704"/>
                </a:cubicBezTo>
                <a:cubicBezTo>
                  <a:pt x="3940691" y="1546704"/>
                  <a:pt x="3924262" y="1546704"/>
                  <a:pt x="3905485" y="1546704"/>
                </a:cubicBezTo>
                <a:cubicBezTo>
                  <a:pt x="3898444" y="1546704"/>
                  <a:pt x="3891403" y="1546704"/>
                  <a:pt x="3884362" y="1549051"/>
                </a:cubicBezTo>
                <a:cubicBezTo>
                  <a:pt x="3874974" y="1549051"/>
                  <a:pt x="3863239" y="1549051"/>
                  <a:pt x="3853850" y="1551398"/>
                </a:cubicBezTo>
                <a:cubicBezTo>
                  <a:pt x="3844462" y="1551398"/>
                  <a:pt x="3837421" y="1553745"/>
                  <a:pt x="3828033" y="1553745"/>
                </a:cubicBezTo>
                <a:cubicBezTo>
                  <a:pt x="3818645" y="1553745"/>
                  <a:pt x="3811603" y="1556092"/>
                  <a:pt x="3802215" y="1556092"/>
                </a:cubicBezTo>
                <a:cubicBezTo>
                  <a:pt x="3792827" y="1556092"/>
                  <a:pt x="3783439" y="1558439"/>
                  <a:pt x="3774051" y="1560786"/>
                </a:cubicBezTo>
                <a:cubicBezTo>
                  <a:pt x="3767010" y="1563133"/>
                  <a:pt x="3757622" y="1563133"/>
                  <a:pt x="3750580" y="1563133"/>
                </a:cubicBezTo>
                <a:cubicBezTo>
                  <a:pt x="3741192" y="1565480"/>
                  <a:pt x="3729457" y="1567827"/>
                  <a:pt x="3720069" y="1567827"/>
                </a:cubicBezTo>
                <a:cubicBezTo>
                  <a:pt x="3713027" y="1570174"/>
                  <a:pt x="3705986" y="1570174"/>
                  <a:pt x="3698945" y="1572521"/>
                </a:cubicBezTo>
                <a:cubicBezTo>
                  <a:pt x="3687210" y="1574868"/>
                  <a:pt x="3677822" y="1577215"/>
                  <a:pt x="3666086" y="1579562"/>
                </a:cubicBezTo>
                <a:cubicBezTo>
                  <a:pt x="3659045" y="1581909"/>
                  <a:pt x="3652004" y="1581909"/>
                  <a:pt x="3644963" y="1584256"/>
                </a:cubicBezTo>
                <a:cubicBezTo>
                  <a:pt x="3633228" y="1586603"/>
                  <a:pt x="3621493" y="1591297"/>
                  <a:pt x="3609758" y="1593645"/>
                </a:cubicBezTo>
                <a:cubicBezTo>
                  <a:pt x="3605064" y="1595992"/>
                  <a:pt x="3598022" y="1595992"/>
                  <a:pt x="3593328" y="1598339"/>
                </a:cubicBezTo>
                <a:cubicBezTo>
                  <a:pt x="3581593" y="1600686"/>
                  <a:pt x="3569858" y="1605380"/>
                  <a:pt x="3558123" y="1607727"/>
                </a:cubicBezTo>
                <a:cubicBezTo>
                  <a:pt x="3555775" y="1600686"/>
                  <a:pt x="3548734" y="1595992"/>
                  <a:pt x="3541693" y="1593645"/>
                </a:cubicBezTo>
                <a:cubicBezTo>
                  <a:pt x="3544040" y="1570174"/>
                  <a:pt x="3544040" y="1546704"/>
                  <a:pt x="3546387" y="1523233"/>
                </a:cubicBezTo>
                <a:cubicBezTo>
                  <a:pt x="3546387" y="1513845"/>
                  <a:pt x="3548734" y="1504457"/>
                  <a:pt x="3548734" y="1495069"/>
                </a:cubicBezTo>
                <a:cubicBezTo>
                  <a:pt x="3551081" y="1476292"/>
                  <a:pt x="3551081" y="1457516"/>
                  <a:pt x="3553428" y="1438740"/>
                </a:cubicBezTo>
                <a:cubicBezTo>
                  <a:pt x="3555775" y="1424657"/>
                  <a:pt x="3555775" y="1410575"/>
                  <a:pt x="3558123" y="1394146"/>
                </a:cubicBezTo>
                <a:cubicBezTo>
                  <a:pt x="3560469" y="1382410"/>
                  <a:pt x="3560469" y="1368328"/>
                  <a:pt x="3562817" y="1356593"/>
                </a:cubicBezTo>
                <a:cubicBezTo>
                  <a:pt x="3565163" y="1340164"/>
                  <a:pt x="3567511" y="1323734"/>
                  <a:pt x="3567511" y="1307305"/>
                </a:cubicBezTo>
                <a:cubicBezTo>
                  <a:pt x="3567511" y="1297917"/>
                  <a:pt x="3569858" y="1288529"/>
                  <a:pt x="3569858" y="1279140"/>
                </a:cubicBezTo>
                <a:cubicBezTo>
                  <a:pt x="3572205" y="1262711"/>
                  <a:pt x="3574552" y="1246282"/>
                  <a:pt x="3576899" y="1229852"/>
                </a:cubicBezTo>
                <a:cubicBezTo>
                  <a:pt x="3576899" y="1220464"/>
                  <a:pt x="3579246" y="1213423"/>
                  <a:pt x="3579246" y="1204035"/>
                </a:cubicBezTo>
                <a:cubicBezTo>
                  <a:pt x="3581593" y="1189953"/>
                  <a:pt x="3583940" y="1175870"/>
                  <a:pt x="3583940" y="1161788"/>
                </a:cubicBezTo>
                <a:cubicBezTo>
                  <a:pt x="3586287" y="1152400"/>
                  <a:pt x="3586287" y="1140665"/>
                  <a:pt x="3588634" y="1131276"/>
                </a:cubicBezTo>
                <a:cubicBezTo>
                  <a:pt x="3590981" y="1121888"/>
                  <a:pt x="3590981" y="1112500"/>
                  <a:pt x="3593328" y="1100765"/>
                </a:cubicBezTo>
                <a:cubicBezTo>
                  <a:pt x="3595675" y="1086683"/>
                  <a:pt x="3598022" y="1072600"/>
                  <a:pt x="3600369" y="1058518"/>
                </a:cubicBezTo>
                <a:cubicBezTo>
                  <a:pt x="3602716" y="1042089"/>
                  <a:pt x="3605064" y="1025659"/>
                  <a:pt x="3607410" y="1009230"/>
                </a:cubicBezTo>
                <a:cubicBezTo>
                  <a:pt x="3607410" y="1009230"/>
                  <a:pt x="3609758" y="1009230"/>
                  <a:pt x="3609758" y="1009230"/>
                </a:cubicBezTo>
                <a:cubicBezTo>
                  <a:pt x="3621493" y="1009230"/>
                  <a:pt x="3630881" y="999842"/>
                  <a:pt x="3630881" y="988107"/>
                </a:cubicBezTo>
                <a:cubicBezTo>
                  <a:pt x="3630881" y="978718"/>
                  <a:pt x="3623840" y="971677"/>
                  <a:pt x="3614452" y="969330"/>
                </a:cubicBezTo>
                <a:cubicBezTo>
                  <a:pt x="3614452" y="964636"/>
                  <a:pt x="3616799" y="959942"/>
                  <a:pt x="3616799" y="955248"/>
                </a:cubicBezTo>
                <a:cubicBezTo>
                  <a:pt x="3616799" y="952901"/>
                  <a:pt x="3619146" y="948207"/>
                  <a:pt x="3619146" y="945860"/>
                </a:cubicBezTo>
                <a:cubicBezTo>
                  <a:pt x="3806909" y="985760"/>
                  <a:pt x="3980591" y="1046783"/>
                  <a:pt x="4133149" y="1124235"/>
                </a:cubicBezTo>
                <a:cubicBezTo>
                  <a:pt x="4137843" y="1131276"/>
                  <a:pt x="4142537" y="1138318"/>
                  <a:pt x="4147231" y="1147706"/>
                </a:cubicBezTo>
                <a:cubicBezTo>
                  <a:pt x="4147231" y="1157094"/>
                  <a:pt x="4151925" y="1164135"/>
                  <a:pt x="4156619" y="1173523"/>
                </a:cubicBezTo>
                <a:close/>
                <a:moveTo>
                  <a:pt x="3612104" y="1649974"/>
                </a:moveTo>
                <a:cubicBezTo>
                  <a:pt x="3621493" y="1654668"/>
                  <a:pt x="3630881" y="1657015"/>
                  <a:pt x="3642616" y="1661709"/>
                </a:cubicBezTo>
                <a:cubicBezTo>
                  <a:pt x="3659045" y="1668750"/>
                  <a:pt x="3675475" y="1675791"/>
                  <a:pt x="3689557" y="1680485"/>
                </a:cubicBezTo>
                <a:cubicBezTo>
                  <a:pt x="3710681" y="1689873"/>
                  <a:pt x="3731804" y="1699262"/>
                  <a:pt x="3752927" y="1708650"/>
                </a:cubicBezTo>
                <a:cubicBezTo>
                  <a:pt x="3757622" y="1710997"/>
                  <a:pt x="3762316" y="1713344"/>
                  <a:pt x="3767010" y="1713344"/>
                </a:cubicBezTo>
                <a:cubicBezTo>
                  <a:pt x="3792827" y="1725079"/>
                  <a:pt x="3816298" y="1734467"/>
                  <a:pt x="3842115" y="1746203"/>
                </a:cubicBezTo>
                <a:cubicBezTo>
                  <a:pt x="3849156" y="1748550"/>
                  <a:pt x="3856197" y="1753244"/>
                  <a:pt x="3863239" y="1755591"/>
                </a:cubicBezTo>
                <a:cubicBezTo>
                  <a:pt x="3882015" y="1762632"/>
                  <a:pt x="3898444" y="1772020"/>
                  <a:pt x="3917220" y="1781408"/>
                </a:cubicBezTo>
                <a:cubicBezTo>
                  <a:pt x="3926609" y="1786102"/>
                  <a:pt x="3935997" y="1790796"/>
                  <a:pt x="3945385" y="1795491"/>
                </a:cubicBezTo>
                <a:cubicBezTo>
                  <a:pt x="3959467" y="1802532"/>
                  <a:pt x="3975897" y="1809573"/>
                  <a:pt x="3989979" y="1816614"/>
                </a:cubicBezTo>
                <a:cubicBezTo>
                  <a:pt x="4001714" y="1821308"/>
                  <a:pt x="4011102" y="1828349"/>
                  <a:pt x="4022837" y="1833043"/>
                </a:cubicBezTo>
                <a:cubicBezTo>
                  <a:pt x="4034573" y="1840084"/>
                  <a:pt x="4048655" y="1844779"/>
                  <a:pt x="4060390" y="1851820"/>
                </a:cubicBezTo>
                <a:cubicBezTo>
                  <a:pt x="4072126" y="1858861"/>
                  <a:pt x="4083861" y="1863555"/>
                  <a:pt x="4095596" y="1870596"/>
                </a:cubicBezTo>
                <a:cubicBezTo>
                  <a:pt x="4100290" y="1872943"/>
                  <a:pt x="4107331" y="1875290"/>
                  <a:pt x="4112025" y="1879984"/>
                </a:cubicBezTo>
                <a:cubicBezTo>
                  <a:pt x="4109678" y="1882331"/>
                  <a:pt x="4109678" y="1884678"/>
                  <a:pt x="4109678" y="1889372"/>
                </a:cubicBezTo>
                <a:cubicBezTo>
                  <a:pt x="4109678" y="1894066"/>
                  <a:pt x="4112025" y="1896413"/>
                  <a:pt x="4114372" y="1901108"/>
                </a:cubicBezTo>
                <a:cubicBezTo>
                  <a:pt x="4112025" y="1903455"/>
                  <a:pt x="4107331" y="1905802"/>
                  <a:pt x="4104984" y="1908149"/>
                </a:cubicBezTo>
                <a:cubicBezTo>
                  <a:pt x="4100290" y="1910496"/>
                  <a:pt x="4095596" y="1915190"/>
                  <a:pt x="4093249" y="1917537"/>
                </a:cubicBezTo>
                <a:cubicBezTo>
                  <a:pt x="4086208" y="1922231"/>
                  <a:pt x="4079167" y="1929272"/>
                  <a:pt x="4072126" y="1933966"/>
                </a:cubicBezTo>
                <a:cubicBezTo>
                  <a:pt x="4067432" y="1938660"/>
                  <a:pt x="4060390" y="1943354"/>
                  <a:pt x="4055696" y="1945702"/>
                </a:cubicBezTo>
                <a:cubicBezTo>
                  <a:pt x="4051002" y="1950396"/>
                  <a:pt x="4043961" y="1955090"/>
                  <a:pt x="4039267" y="1959784"/>
                </a:cubicBezTo>
                <a:cubicBezTo>
                  <a:pt x="4032226" y="1964478"/>
                  <a:pt x="4025185" y="1971519"/>
                  <a:pt x="4020491" y="1976213"/>
                </a:cubicBezTo>
                <a:cubicBezTo>
                  <a:pt x="4015797" y="1980907"/>
                  <a:pt x="4011102" y="1985601"/>
                  <a:pt x="4006408" y="1990295"/>
                </a:cubicBezTo>
                <a:cubicBezTo>
                  <a:pt x="3999367" y="1997337"/>
                  <a:pt x="3989979" y="2004378"/>
                  <a:pt x="3982938" y="2011419"/>
                </a:cubicBezTo>
                <a:cubicBezTo>
                  <a:pt x="3978244" y="2016113"/>
                  <a:pt x="3975897" y="2018460"/>
                  <a:pt x="3971203" y="2023154"/>
                </a:cubicBezTo>
                <a:cubicBezTo>
                  <a:pt x="3961814" y="2032542"/>
                  <a:pt x="3952426" y="2039583"/>
                  <a:pt x="3945385" y="2048971"/>
                </a:cubicBezTo>
                <a:cubicBezTo>
                  <a:pt x="3943038" y="2051319"/>
                  <a:pt x="3940691" y="2053666"/>
                  <a:pt x="3938344" y="2056013"/>
                </a:cubicBezTo>
                <a:cubicBezTo>
                  <a:pt x="3928956" y="2065401"/>
                  <a:pt x="3917220" y="2077136"/>
                  <a:pt x="3907832" y="2086524"/>
                </a:cubicBezTo>
                <a:cubicBezTo>
                  <a:pt x="3907832" y="2086524"/>
                  <a:pt x="3907832" y="2086524"/>
                  <a:pt x="3907832" y="2086524"/>
                </a:cubicBezTo>
                <a:cubicBezTo>
                  <a:pt x="3882015" y="2112342"/>
                  <a:pt x="3856197" y="2142853"/>
                  <a:pt x="3830380" y="2173365"/>
                </a:cubicBezTo>
                <a:cubicBezTo>
                  <a:pt x="3818645" y="2187447"/>
                  <a:pt x="3806909" y="2199183"/>
                  <a:pt x="3795174" y="2213265"/>
                </a:cubicBezTo>
                <a:cubicBezTo>
                  <a:pt x="3795174" y="2215612"/>
                  <a:pt x="3792827" y="2215612"/>
                  <a:pt x="3792827" y="2217959"/>
                </a:cubicBezTo>
                <a:cubicBezTo>
                  <a:pt x="3783439" y="2229694"/>
                  <a:pt x="3771704" y="2243776"/>
                  <a:pt x="3762316" y="2257859"/>
                </a:cubicBezTo>
                <a:cubicBezTo>
                  <a:pt x="3759968" y="2260206"/>
                  <a:pt x="3757622" y="2262553"/>
                  <a:pt x="3755274" y="2267247"/>
                </a:cubicBezTo>
                <a:cubicBezTo>
                  <a:pt x="3745886" y="2278982"/>
                  <a:pt x="3736498" y="2290717"/>
                  <a:pt x="3727110" y="2304800"/>
                </a:cubicBezTo>
                <a:cubicBezTo>
                  <a:pt x="3724763" y="2309494"/>
                  <a:pt x="3720069" y="2314188"/>
                  <a:pt x="3717721" y="2316535"/>
                </a:cubicBezTo>
                <a:cubicBezTo>
                  <a:pt x="3708333" y="2328270"/>
                  <a:pt x="3701292" y="2340005"/>
                  <a:pt x="3691904" y="2351741"/>
                </a:cubicBezTo>
                <a:cubicBezTo>
                  <a:pt x="3687210" y="2358782"/>
                  <a:pt x="3680169" y="2368170"/>
                  <a:pt x="3675475" y="2375211"/>
                </a:cubicBezTo>
                <a:cubicBezTo>
                  <a:pt x="3668434" y="2384599"/>
                  <a:pt x="3661392" y="2391640"/>
                  <a:pt x="3656698" y="2401028"/>
                </a:cubicBezTo>
                <a:cubicBezTo>
                  <a:pt x="3647310" y="2412764"/>
                  <a:pt x="3637922" y="2424499"/>
                  <a:pt x="3630881" y="2438581"/>
                </a:cubicBezTo>
                <a:cubicBezTo>
                  <a:pt x="3626187" y="2443275"/>
                  <a:pt x="3623840" y="2447969"/>
                  <a:pt x="3619146" y="2455011"/>
                </a:cubicBezTo>
                <a:cubicBezTo>
                  <a:pt x="3607410" y="2473787"/>
                  <a:pt x="3593328" y="2490216"/>
                  <a:pt x="3581593" y="2508993"/>
                </a:cubicBezTo>
                <a:cubicBezTo>
                  <a:pt x="3581593" y="2508993"/>
                  <a:pt x="3581593" y="2508993"/>
                  <a:pt x="3581593" y="2508993"/>
                </a:cubicBezTo>
                <a:cubicBezTo>
                  <a:pt x="3572205" y="2523075"/>
                  <a:pt x="3560469" y="2539504"/>
                  <a:pt x="3551081" y="2553587"/>
                </a:cubicBezTo>
                <a:cubicBezTo>
                  <a:pt x="3548734" y="2551240"/>
                  <a:pt x="3544040" y="2551240"/>
                  <a:pt x="3541693" y="2551240"/>
                </a:cubicBezTo>
                <a:cubicBezTo>
                  <a:pt x="3541693" y="2551240"/>
                  <a:pt x="3541693" y="2551240"/>
                  <a:pt x="3541693" y="2548892"/>
                </a:cubicBezTo>
                <a:cubicBezTo>
                  <a:pt x="3541693" y="2516034"/>
                  <a:pt x="3539346" y="2480828"/>
                  <a:pt x="3539346" y="2447969"/>
                </a:cubicBezTo>
                <a:cubicBezTo>
                  <a:pt x="3539346" y="2436234"/>
                  <a:pt x="3539346" y="2422152"/>
                  <a:pt x="3539346" y="2410417"/>
                </a:cubicBezTo>
                <a:cubicBezTo>
                  <a:pt x="3539346" y="2382252"/>
                  <a:pt x="3536999" y="2356435"/>
                  <a:pt x="3536999" y="2328270"/>
                </a:cubicBezTo>
                <a:cubicBezTo>
                  <a:pt x="3536999" y="2309494"/>
                  <a:pt x="3536999" y="2293064"/>
                  <a:pt x="3536999" y="2274288"/>
                </a:cubicBezTo>
                <a:cubicBezTo>
                  <a:pt x="3536999" y="2253165"/>
                  <a:pt x="3536999" y="2229694"/>
                  <a:pt x="3536999" y="2208571"/>
                </a:cubicBezTo>
                <a:cubicBezTo>
                  <a:pt x="3536999" y="2187447"/>
                  <a:pt x="3536999" y="2163977"/>
                  <a:pt x="3536999" y="2142853"/>
                </a:cubicBezTo>
                <a:cubicBezTo>
                  <a:pt x="3536999" y="2124077"/>
                  <a:pt x="3536999" y="2107648"/>
                  <a:pt x="3536999" y="2088871"/>
                </a:cubicBezTo>
                <a:cubicBezTo>
                  <a:pt x="3536999" y="2060707"/>
                  <a:pt x="3536999" y="2034889"/>
                  <a:pt x="3536999" y="2006725"/>
                </a:cubicBezTo>
                <a:cubicBezTo>
                  <a:pt x="3536999" y="1994990"/>
                  <a:pt x="3536999" y="1983254"/>
                  <a:pt x="3536999" y="1971519"/>
                </a:cubicBezTo>
                <a:cubicBezTo>
                  <a:pt x="3536999" y="1931619"/>
                  <a:pt x="3539346" y="1894066"/>
                  <a:pt x="3539346" y="1854167"/>
                </a:cubicBezTo>
                <a:cubicBezTo>
                  <a:pt x="3539346" y="1835390"/>
                  <a:pt x="3539346" y="1818961"/>
                  <a:pt x="3541693" y="1800185"/>
                </a:cubicBezTo>
                <a:cubicBezTo>
                  <a:pt x="3541693" y="1779061"/>
                  <a:pt x="3544040" y="1757938"/>
                  <a:pt x="3544040" y="1736814"/>
                </a:cubicBezTo>
                <a:cubicBezTo>
                  <a:pt x="3544040" y="1715691"/>
                  <a:pt x="3546387" y="1694568"/>
                  <a:pt x="3546387" y="1673444"/>
                </a:cubicBezTo>
                <a:cubicBezTo>
                  <a:pt x="3546387" y="1664056"/>
                  <a:pt x="3546387" y="1652321"/>
                  <a:pt x="3548734" y="1642933"/>
                </a:cubicBezTo>
                <a:lnTo>
                  <a:pt x="3548734" y="1642933"/>
                </a:lnTo>
                <a:cubicBezTo>
                  <a:pt x="3558123" y="1642933"/>
                  <a:pt x="3565163" y="1638238"/>
                  <a:pt x="3567511" y="1631197"/>
                </a:cubicBezTo>
                <a:cubicBezTo>
                  <a:pt x="3569858" y="1631197"/>
                  <a:pt x="3569858" y="1631197"/>
                  <a:pt x="3572205" y="1633544"/>
                </a:cubicBezTo>
                <a:cubicBezTo>
                  <a:pt x="3574552" y="1633544"/>
                  <a:pt x="3593328" y="1640586"/>
                  <a:pt x="3612104" y="1649974"/>
                </a:cubicBezTo>
                <a:close/>
                <a:moveTo>
                  <a:pt x="4156619" y="1936313"/>
                </a:moveTo>
                <a:cubicBezTo>
                  <a:pt x="4163660" y="1950396"/>
                  <a:pt x="4173049" y="1962131"/>
                  <a:pt x="4180090" y="1976213"/>
                </a:cubicBezTo>
                <a:cubicBezTo>
                  <a:pt x="4182437" y="1978560"/>
                  <a:pt x="4182437" y="1980907"/>
                  <a:pt x="4184784" y="1985601"/>
                </a:cubicBezTo>
                <a:cubicBezTo>
                  <a:pt x="4194172" y="1999684"/>
                  <a:pt x="4203560" y="2016113"/>
                  <a:pt x="4210601" y="2030195"/>
                </a:cubicBezTo>
                <a:cubicBezTo>
                  <a:pt x="4210601" y="2030195"/>
                  <a:pt x="4212948" y="2032542"/>
                  <a:pt x="4212948" y="2032542"/>
                </a:cubicBezTo>
                <a:cubicBezTo>
                  <a:pt x="4290401" y="2159283"/>
                  <a:pt x="4365507" y="2274288"/>
                  <a:pt x="4445306" y="2365823"/>
                </a:cubicBezTo>
                <a:cubicBezTo>
                  <a:pt x="4445306" y="2368170"/>
                  <a:pt x="4447653" y="2368170"/>
                  <a:pt x="4447653" y="2370517"/>
                </a:cubicBezTo>
                <a:cubicBezTo>
                  <a:pt x="4457041" y="2379905"/>
                  <a:pt x="4464082" y="2389293"/>
                  <a:pt x="4473471" y="2398681"/>
                </a:cubicBezTo>
                <a:cubicBezTo>
                  <a:pt x="4475818" y="2401028"/>
                  <a:pt x="4478165" y="2403376"/>
                  <a:pt x="4480512" y="2405723"/>
                </a:cubicBezTo>
                <a:cubicBezTo>
                  <a:pt x="4487553" y="2412764"/>
                  <a:pt x="4494594" y="2419805"/>
                  <a:pt x="4501635" y="2429193"/>
                </a:cubicBezTo>
                <a:cubicBezTo>
                  <a:pt x="4506329" y="2431540"/>
                  <a:pt x="4508676" y="2436234"/>
                  <a:pt x="4513371" y="2438581"/>
                </a:cubicBezTo>
                <a:cubicBezTo>
                  <a:pt x="4520412" y="2445622"/>
                  <a:pt x="4525106" y="2450317"/>
                  <a:pt x="4532147" y="2457358"/>
                </a:cubicBezTo>
                <a:cubicBezTo>
                  <a:pt x="4536841" y="2462052"/>
                  <a:pt x="4541535" y="2464399"/>
                  <a:pt x="4543882" y="2466746"/>
                </a:cubicBezTo>
                <a:cubicBezTo>
                  <a:pt x="4548576" y="2471440"/>
                  <a:pt x="4555617" y="2476134"/>
                  <a:pt x="4560311" y="2480828"/>
                </a:cubicBezTo>
                <a:cubicBezTo>
                  <a:pt x="4565005" y="2483175"/>
                  <a:pt x="4569699" y="2487869"/>
                  <a:pt x="4574393" y="2490216"/>
                </a:cubicBezTo>
                <a:cubicBezTo>
                  <a:pt x="4574393" y="2490216"/>
                  <a:pt x="4574393" y="2490216"/>
                  <a:pt x="4576741" y="2490216"/>
                </a:cubicBezTo>
                <a:cubicBezTo>
                  <a:pt x="4574393" y="2492563"/>
                  <a:pt x="4572047" y="2497258"/>
                  <a:pt x="4572047" y="2501952"/>
                </a:cubicBezTo>
                <a:cubicBezTo>
                  <a:pt x="4572047" y="2504299"/>
                  <a:pt x="4572047" y="2508993"/>
                  <a:pt x="4574393" y="2511340"/>
                </a:cubicBezTo>
                <a:cubicBezTo>
                  <a:pt x="4560311" y="2518381"/>
                  <a:pt x="4548576" y="2525422"/>
                  <a:pt x="4534494" y="2532463"/>
                </a:cubicBezTo>
                <a:cubicBezTo>
                  <a:pt x="4534494" y="2532463"/>
                  <a:pt x="4534494" y="2532463"/>
                  <a:pt x="4534494" y="2532463"/>
                </a:cubicBezTo>
                <a:cubicBezTo>
                  <a:pt x="4471124" y="2567669"/>
                  <a:pt x="4405406" y="2605222"/>
                  <a:pt x="4337342" y="2647468"/>
                </a:cubicBezTo>
                <a:cubicBezTo>
                  <a:pt x="4323260" y="2656857"/>
                  <a:pt x="4306830" y="2666245"/>
                  <a:pt x="4292748" y="2675633"/>
                </a:cubicBezTo>
                <a:cubicBezTo>
                  <a:pt x="4290401" y="2677980"/>
                  <a:pt x="4288054" y="2677980"/>
                  <a:pt x="4285707" y="2680327"/>
                </a:cubicBezTo>
                <a:cubicBezTo>
                  <a:pt x="4266931" y="2692062"/>
                  <a:pt x="4248154" y="2703798"/>
                  <a:pt x="4227031" y="2717880"/>
                </a:cubicBezTo>
                <a:cubicBezTo>
                  <a:pt x="4219990" y="2722574"/>
                  <a:pt x="4215296" y="2724921"/>
                  <a:pt x="4208254" y="2729615"/>
                </a:cubicBezTo>
                <a:cubicBezTo>
                  <a:pt x="4191825" y="2739003"/>
                  <a:pt x="4175395" y="2750738"/>
                  <a:pt x="4158966" y="2760127"/>
                </a:cubicBezTo>
                <a:cubicBezTo>
                  <a:pt x="4142537" y="2769515"/>
                  <a:pt x="4128455" y="2781250"/>
                  <a:pt x="4112025" y="2790638"/>
                </a:cubicBezTo>
                <a:cubicBezTo>
                  <a:pt x="4109678" y="2792985"/>
                  <a:pt x="4107331" y="2792985"/>
                  <a:pt x="4104984" y="2795332"/>
                </a:cubicBezTo>
                <a:cubicBezTo>
                  <a:pt x="4102637" y="2790638"/>
                  <a:pt x="4095596" y="2785944"/>
                  <a:pt x="4088555" y="2785944"/>
                </a:cubicBezTo>
                <a:cubicBezTo>
                  <a:pt x="4088555" y="2774209"/>
                  <a:pt x="4088555" y="2762474"/>
                  <a:pt x="4088555" y="2750738"/>
                </a:cubicBezTo>
                <a:cubicBezTo>
                  <a:pt x="4088555" y="2729615"/>
                  <a:pt x="4088555" y="2706145"/>
                  <a:pt x="4088555" y="2685021"/>
                </a:cubicBezTo>
                <a:cubicBezTo>
                  <a:pt x="4088555" y="2663898"/>
                  <a:pt x="4088555" y="2645121"/>
                  <a:pt x="4088555" y="2623998"/>
                </a:cubicBezTo>
                <a:cubicBezTo>
                  <a:pt x="4088555" y="2605222"/>
                  <a:pt x="4088555" y="2584098"/>
                  <a:pt x="4088555" y="2565322"/>
                </a:cubicBezTo>
                <a:cubicBezTo>
                  <a:pt x="4088555" y="2539504"/>
                  <a:pt x="4088555" y="2516034"/>
                  <a:pt x="4090902" y="2490216"/>
                </a:cubicBezTo>
                <a:cubicBezTo>
                  <a:pt x="4090902" y="2459705"/>
                  <a:pt x="4090902" y="2429193"/>
                  <a:pt x="4093249" y="2401028"/>
                </a:cubicBezTo>
                <a:cubicBezTo>
                  <a:pt x="4093249" y="2377558"/>
                  <a:pt x="4095596" y="2356435"/>
                  <a:pt x="4095596" y="2332964"/>
                </a:cubicBezTo>
                <a:cubicBezTo>
                  <a:pt x="4095596" y="2316535"/>
                  <a:pt x="4097943" y="2302453"/>
                  <a:pt x="4097943" y="2286023"/>
                </a:cubicBezTo>
                <a:cubicBezTo>
                  <a:pt x="4097943" y="2262553"/>
                  <a:pt x="4100290" y="2241429"/>
                  <a:pt x="4100290" y="2217959"/>
                </a:cubicBezTo>
                <a:cubicBezTo>
                  <a:pt x="4100290" y="2203877"/>
                  <a:pt x="4102637" y="2187447"/>
                  <a:pt x="4102637" y="2173365"/>
                </a:cubicBezTo>
                <a:cubicBezTo>
                  <a:pt x="4104984" y="2149895"/>
                  <a:pt x="4104984" y="2128771"/>
                  <a:pt x="4107331" y="2105301"/>
                </a:cubicBezTo>
                <a:cubicBezTo>
                  <a:pt x="4107331" y="2091218"/>
                  <a:pt x="4109678" y="2079483"/>
                  <a:pt x="4109678" y="2065401"/>
                </a:cubicBezTo>
                <a:cubicBezTo>
                  <a:pt x="4112025" y="2041930"/>
                  <a:pt x="4112025" y="2018460"/>
                  <a:pt x="4114372" y="1994990"/>
                </a:cubicBezTo>
                <a:cubicBezTo>
                  <a:pt x="4114372" y="1983254"/>
                  <a:pt x="4116719" y="1973866"/>
                  <a:pt x="4116719" y="1962131"/>
                </a:cubicBezTo>
                <a:cubicBezTo>
                  <a:pt x="4119067" y="1943354"/>
                  <a:pt x="4121414" y="1924578"/>
                  <a:pt x="4121414" y="1905802"/>
                </a:cubicBezTo>
                <a:cubicBezTo>
                  <a:pt x="4121414" y="1905802"/>
                  <a:pt x="4121414" y="1905802"/>
                  <a:pt x="4121414" y="1905802"/>
                </a:cubicBezTo>
                <a:cubicBezTo>
                  <a:pt x="4123761" y="1905802"/>
                  <a:pt x="4128455" y="1905802"/>
                  <a:pt x="4130802" y="1903455"/>
                </a:cubicBezTo>
                <a:cubicBezTo>
                  <a:pt x="4135496" y="1910496"/>
                  <a:pt x="4137843" y="1917537"/>
                  <a:pt x="4142537" y="1924578"/>
                </a:cubicBezTo>
                <a:cubicBezTo>
                  <a:pt x="4151925" y="1929272"/>
                  <a:pt x="4154272" y="1933966"/>
                  <a:pt x="4156619" y="1936313"/>
                </a:cubicBezTo>
                <a:close/>
                <a:moveTo>
                  <a:pt x="4642458" y="2487869"/>
                </a:moveTo>
                <a:cubicBezTo>
                  <a:pt x="4656540" y="2483175"/>
                  <a:pt x="4668275" y="2478481"/>
                  <a:pt x="4682358" y="2473787"/>
                </a:cubicBezTo>
                <a:lnTo>
                  <a:pt x="4689399" y="2471440"/>
                </a:lnTo>
                <a:cubicBezTo>
                  <a:pt x="4689399" y="2473787"/>
                  <a:pt x="4689399" y="2473787"/>
                  <a:pt x="4689399" y="2476134"/>
                </a:cubicBezTo>
                <a:cubicBezTo>
                  <a:pt x="4689399" y="2478481"/>
                  <a:pt x="4689399" y="2478481"/>
                  <a:pt x="4689399" y="2480828"/>
                </a:cubicBezTo>
                <a:cubicBezTo>
                  <a:pt x="4687052" y="2480828"/>
                  <a:pt x="4687052" y="2480828"/>
                  <a:pt x="4684705" y="2483175"/>
                </a:cubicBezTo>
                <a:cubicBezTo>
                  <a:pt x="4682358" y="2483175"/>
                  <a:pt x="4680011" y="2485522"/>
                  <a:pt x="4677664" y="2485522"/>
                </a:cubicBezTo>
                <a:cubicBezTo>
                  <a:pt x="4672970" y="2487869"/>
                  <a:pt x="4665929" y="2487869"/>
                  <a:pt x="4661234" y="2490216"/>
                </a:cubicBezTo>
                <a:cubicBezTo>
                  <a:pt x="4656540" y="2490216"/>
                  <a:pt x="4654193" y="2492563"/>
                  <a:pt x="4649499" y="2492563"/>
                </a:cubicBezTo>
                <a:cubicBezTo>
                  <a:pt x="4644805" y="2494910"/>
                  <a:pt x="4637764" y="2494910"/>
                  <a:pt x="4633070" y="2497258"/>
                </a:cubicBezTo>
                <a:cubicBezTo>
                  <a:pt x="4628376" y="2497258"/>
                  <a:pt x="4623682" y="2499605"/>
                  <a:pt x="4621334" y="2499605"/>
                </a:cubicBezTo>
                <a:cubicBezTo>
                  <a:pt x="4621334" y="2499605"/>
                  <a:pt x="4618988" y="2499605"/>
                  <a:pt x="4618988" y="2499605"/>
                </a:cubicBezTo>
                <a:cubicBezTo>
                  <a:pt x="4618988" y="2499605"/>
                  <a:pt x="4618988" y="2499605"/>
                  <a:pt x="4618988" y="2499605"/>
                </a:cubicBezTo>
                <a:cubicBezTo>
                  <a:pt x="4626029" y="2497258"/>
                  <a:pt x="4633070" y="2494910"/>
                  <a:pt x="4640111" y="2492563"/>
                </a:cubicBezTo>
                <a:cubicBezTo>
                  <a:pt x="4637764" y="2490216"/>
                  <a:pt x="4640111" y="2487869"/>
                  <a:pt x="4642458" y="2487869"/>
                </a:cubicBezTo>
                <a:close/>
                <a:moveTo>
                  <a:pt x="4623682" y="2523075"/>
                </a:moveTo>
                <a:cubicBezTo>
                  <a:pt x="4626029" y="2525422"/>
                  <a:pt x="4628376" y="2525422"/>
                  <a:pt x="4630723" y="2527769"/>
                </a:cubicBezTo>
                <a:cubicBezTo>
                  <a:pt x="4633070" y="2527769"/>
                  <a:pt x="4635417" y="2530116"/>
                  <a:pt x="4637764" y="2530116"/>
                </a:cubicBezTo>
                <a:cubicBezTo>
                  <a:pt x="4640111" y="2532463"/>
                  <a:pt x="4642458" y="2532463"/>
                  <a:pt x="4644805" y="2532463"/>
                </a:cubicBezTo>
                <a:cubicBezTo>
                  <a:pt x="4647152" y="2532463"/>
                  <a:pt x="4649499" y="2534810"/>
                  <a:pt x="4651846" y="2534810"/>
                </a:cubicBezTo>
                <a:cubicBezTo>
                  <a:pt x="4654193" y="2534810"/>
                  <a:pt x="4656540" y="2537157"/>
                  <a:pt x="4658887" y="2537157"/>
                </a:cubicBezTo>
                <a:cubicBezTo>
                  <a:pt x="4661234" y="2537157"/>
                  <a:pt x="4663581" y="2539504"/>
                  <a:pt x="4665929" y="2539504"/>
                </a:cubicBezTo>
                <a:cubicBezTo>
                  <a:pt x="4668275" y="2539504"/>
                  <a:pt x="4670623" y="2541851"/>
                  <a:pt x="4672970" y="2541851"/>
                </a:cubicBezTo>
                <a:cubicBezTo>
                  <a:pt x="4675317" y="2541851"/>
                  <a:pt x="4677664" y="2541851"/>
                  <a:pt x="4677664" y="2544198"/>
                </a:cubicBezTo>
                <a:cubicBezTo>
                  <a:pt x="4680011" y="2544198"/>
                  <a:pt x="4684705" y="2544198"/>
                  <a:pt x="4687052" y="2546545"/>
                </a:cubicBezTo>
                <a:cubicBezTo>
                  <a:pt x="4689399" y="2546545"/>
                  <a:pt x="4689399" y="2546545"/>
                  <a:pt x="4691746" y="2546545"/>
                </a:cubicBezTo>
                <a:cubicBezTo>
                  <a:pt x="4696440" y="2546545"/>
                  <a:pt x="4701134" y="2546545"/>
                  <a:pt x="4703481" y="2546545"/>
                </a:cubicBezTo>
                <a:cubicBezTo>
                  <a:pt x="4703481" y="2546545"/>
                  <a:pt x="4703481" y="2546545"/>
                  <a:pt x="4703481" y="2546545"/>
                </a:cubicBezTo>
                <a:lnTo>
                  <a:pt x="4703481" y="2546545"/>
                </a:lnTo>
                <a:lnTo>
                  <a:pt x="4703481" y="2546545"/>
                </a:lnTo>
                <a:cubicBezTo>
                  <a:pt x="4710522" y="2546545"/>
                  <a:pt x="4717563" y="2546545"/>
                  <a:pt x="4722257" y="2544198"/>
                </a:cubicBezTo>
                <a:cubicBezTo>
                  <a:pt x="4724605" y="2544198"/>
                  <a:pt x="4726952" y="2544198"/>
                  <a:pt x="4726952" y="2541851"/>
                </a:cubicBezTo>
                <a:cubicBezTo>
                  <a:pt x="4731646" y="2541851"/>
                  <a:pt x="4733993" y="2539504"/>
                  <a:pt x="4738687" y="2539504"/>
                </a:cubicBezTo>
                <a:cubicBezTo>
                  <a:pt x="4741034" y="2539504"/>
                  <a:pt x="4743381" y="2537157"/>
                  <a:pt x="4745728" y="2537157"/>
                </a:cubicBezTo>
                <a:cubicBezTo>
                  <a:pt x="4748075" y="2534810"/>
                  <a:pt x="4752769" y="2534810"/>
                  <a:pt x="4755116" y="2532463"/>
                </a:cubicBezTo>
                <a:cubicBezTo>
                  <a:pt x="4757463" y="2534810"/>
                  <a:pt x="4757463" y="2534810"/>
                  <a:pt x="4759810" y="2534810"/>
                </a:cubicBezTo>
                <a:cubicBezTo>
                  <a:pt x="4759810" y="2537157"/>
                  <a:pt x="4757463" y="2539504"/>
                  <a:pt x="4757463" y="2539504"/>
                </a:cubicBezTo>
                <a:cubicBezTo>
                  <a:pt x="4755116" y="2544198"/>
                  <a:pt x="4750422" y="2551240"/>
                  <a:pt x="4748075" y="2555934"/>
                </a:cubicBezTo>
                <a:cubicBezTo>
                  <a:pt x="4743381" y="2562975"/>
                  <a:pt x="4738687" y="2570016"/>
                  <a:pt x="4736340" y="2577057"/>
                </a:cubicBezTo>
                <a:cubicBezTo>
                  <a:pt x="4733993" y="2581751"/>
                  <a:pt x="4729299" y="2588792"/>
                  <a:pt x="4726952" y="2593486"/>
                </a:cubicBezTo>
                <a:cubicBezTo>
                  <a:pt x="4722257" y="2600527"/>
                  <a:pt x="4717563" y="2607569"/>
                  <a:pt x="4712869" y="2614610"/>
                </a:cubicBezTo>
                <a:cubicBezTo>
                  <a:pt x="4708175" y="2619304"/>
                  <a:pt x="4705828" y="2626345"/>
                  <a:pt x="4701134" y="2631039"/>
                </a:cubicBezTo>
                <a:cubicBezTo>
                  <a:pt x="4696440" y="2638080"/>
                  <a:pt x="4689399" y="2647468"/>
                  <a:pt x="4684705" y="2654510"/>
                </a:cubicBezTo>
                <a:cubicBezTo>
                  <a:pt x="4680011" y="2659204"/>
                  <a:pt x="4677664" y="2663898"/>
                  <a:pt x="4675317" y="2670939"/>
                </a:cubicBezTo>
                <a:cubicBezTo>
                  <a:pt x="4668275" y="2680327"/>
                  <a:pt x="4661234" y="2689715"/>
                  <a:pt x="4656540" y="2699103"/>
                </a:cubicBezTo>
                <a:cubicBezTo>
                  <a:pt x="4654193" y="2703798"/>
                  <a:pt x="4651846" y="2706145"/>
                  <a:pt x="4647152" y="2710839"/>
                </a:cubicBezTo>
                <a:cubicBezTo>
                  <a:pt x="4628376" y="2736656"/>
                  <a:pt x="4607252" y="2764821"/>
                  <a:pt x="4583782" y="2792985"/>
                </a:cubicBezTo>
                <a:cubicBezTo>
                  <a:pt x="4581435" y="2795332"/>
                  <a:pt x="4581435" y="2797679"/>
                  <a:pt x="4579088" y="2800026"/>
                </a:cubicBezTo>
                <a:cubicBezTo>
                  <a:pt x="4574393" y="2807068"/>
                  <a:pt x="4567353" y="2814109"/>
                  <a:pt x="4560311" y="2821150"/>
                </a:cubicBezTo>
                <a:cubicBezTo>
                  <a:pt x="4557964" y="2818803"/>
                  <a:pt x="4555617" y="2818803"/>
                  <a:pt x="4550923" y="2816456"/>
                </a:cubicBezTo>
                <a:cubicBezTo>
                  <a:pt x="4550923" y="2807068"/>
                  <a:pt x="4553270" y="2797679"/>
                  <a:pt x="4553270" y="2785944"/>
                </a:cubicBezTo>
                <a:cubicBezTo>
                  <a:pt x="4553270" y="2785944"/>
                  <a:pt x="4553270" y="2783597"/>
                  <a:pt x="4553270" y="2783597"/>
                </a:cubicBezTo>
                <a:cubicBezTo>
                  <a:pt x="4555617" y="2769515"/>
                  <a:pt x="4555617" y="2755433"/>
                  <a:pt x="4557964" y="2741350"/>
                </a:cubicBezTo>
                <a:cubicBezTo>
                  <a:pt x="4557964" y="2741350"/>
                  <a:pt x="4557964" y="2741350"/>
                  <a:pt x="4557964" y="2739003"/>
                </a:cubicBezTo>
                <a:cubicBezTo>
                  <a:pt x="4565005" y="2682674"/>
                  <a:pt x="4572047" y="2631039"/>
                  <a:pt x="4581435" y="2579404"/>
                </a:cubicBezTo>
                <a:cubicBezTo>
                  <a:pt x="4581435" y="2577057"/>
                  <a:pt x="4581435" y="2577057"/>
                  <a:pt x="4581435" y="2574710"/>
                </a:cubicBezTo>
                <a:cubicBezTo>
                  <a:pt x="4581435" y="2567669"/>
                  <a:pt x="4583782" y="2560628"/>
                  <a:pt x="4586129" y="2555934"/>
                </a:cubicBezTo>
                <a:cubicBezTo>
                  <a:pt x="4586129" y="2548892"/>
                  <a:pt x="4588476" y="2544198"/>
                  <a:pt x="4588476" y="2537157"/>
                </a:cubicBezTo>
                <a:cubicBezTo>
                  <a:pt x="4588476" y="2532463"/>
                  <a:pt x="4590823" y="2527769"/>
                  <a:pt x="4590823" y="2523075"/>
                </a:cubicBezTo>
                <a:cubicBezTo>
                  <a:pt x="4590823" y="2520728"/>
                  <a:pt x="4590823" y="2520728"/>
                  <a:pt x="4590823" y="2518381"/>
                </a:cubicBezTo>
                <a:cubicBezTo>
                  <a:pt x="4590823" y="2518381"/>
                  <a:pt x="4593170" y="2518381"/>
                  <a:pt x="4593170" y="2518381"/>
                </a:cubicBezTo>
                <a:cubicBezTo>
                  <a:pt x="4600211" y="2518381"/>
                  <a:pt x="4604905" y="2516034"/>
                  <a:pt x="4609599" y="2511340"/>
                </a:cubicBezTo>
                <a:cubicBezTo>
                  <a:pt x="4611946" y="2511340"/>
                  <a:pt x="4611946" y="2513687"/>
                  <a:pt x="4614294" y="2513687"/>
                </a:cubicBezTo>
                <a:cubicBezTo>
                  <a:pt x="4618988" y="2520728"/>
                  <a:pt x="4621334" y="2520728"/>
                  <a:pt x="4623682" y="2523075"/>
                </a:cubicBezTo>
                <a:close/>
                <a:moveTo>
                  <a:pt x="4785628" y="2497258"/>
                </a:moveTo>
                <a:cubicBezTo>
                  <a:pt x="4785628" y="2497258"/>
                  <a:pt x="4785628" y="2494910"/>
                  <a:pt x="4787975" y="2494910"/>
                </a:cubicBezTo>
                <a:cubicBezTo>
                  <a:pt x="4787975" y="2494910"/>
                  <a:pt x="4787975" y="2494910"/>
                  <a:pt x="4785628" y="2497258"/>
                </a:cubicBezTo>
                <a:cubicBezTo>
                  <a:pt x="4785628" y="2497258"/>
                  <a:pt x="4785628" y="2501952"/>
                  <a:pt x="4783281" y="2504299"/>
                </a:cubicBezTo>
                <a:cubicBezTo>
                  <a:pt x="4783281" y="2504299"/>
                  <a:pt x="4783281" y="2504299"/>
                  <a:pt x="4780934" y="2504299"/>
                </a:cubicBezTo>
                <a:cubicBezTo>
                  <a:pt x="4780934" y="2504299"/>
                  <a:pt x="4780934" y="2504299"/>
                  <a:pt x="4780934" y="2501952"/>
                </a:cubicBezTo>
                <a:cubicBezTo>
                  <a:pt x="4785628" y="2499605"/>
                  <a:pt x="4785628" y="2499605"/>
                  <a:pt x="4785628" y="2497258"/>
                </a:cubicBezTo>
                <a:close/>
                <a:moveTo>
                  <a:pt x="4813793" y="2466746"/>
                </a:move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lose/>
                <a:moveTo>
                  <a:pt x="4769198" y="2567669"/>
                </a:moveTo>
                <a:cubicBezTo>
                  <a:pt x="4764504" y="2581751"/>
                  <a:pt x="4762157" y="2598180"/>
                  <a:pt x="4757463" y="2614610"/>
                </a:cubicBezTo>
                <a:cubicBezTo>
                  <a:pt x="4757463" y="2616957"/>
                  <a:pt x="4757463" y="2616957"/>
                  <a:pt x="4757463" y="2619304"/>
                </a:cubicBezTo>
                <a:cubicBezTo>
                  <a:pt x="4752769" y="2635733"/>
                  <a:pt x="4750422" y="2652163"/>
                  <a:pt x="4745728" y="2668592"/>
                </a:cubicBezTo>
                <a:cubicBezTo>
                  <a:pt x="4745728" y="2670939"/>
                  <a:pt x="4745728" y="2670939"/>
                  <a:pt x="4745728" y="2673286"/>
                </a:cubicBezTo>
                <a:cubicBezTo>
                  <a:pt x="4741034" y="2689715"/>
                  <a:pt x="4738687" y="2708492"/>
                  <a:pt x="4736340" y="2724921"/>
                </a:cubicBezTo>
                <a:cubicBezTo>
                  <a:pt x="4736340" y="2727268"/>
                  <a:pt x="4736340" y="2729615"/>
                  <a:pt x="4733993" y="2731962"/>
                </a:cubicBezTo>
                <a:cubicBezTo>
                  <a:pt x="4731646" y="2748391"/>
                  <a:pt x="4726952" y="2767168"/>
                  <a:pt x="4724605" y="2783597"/>
                </a:cubicBezTo>
                <a:cubicBezTo>
                  <a:pt x="4724605" y="2785944"/>
                  <a:pt x="4724605" y="2790638"/>
                  <a:pt x="4722257" y="2792985"/>
                </a:cubicBezTo>
                <a:cubicBezTo>
                  <a:pt x="4719911" y="2811762"/>
                  <a:pt x="4715216" y="2828191"/>
                  <a:pt x="4712869" y="2846967"/>
                </a:cubicBezTo>
                <a:cubicBezTo>
                  <a:pt x="4712869" y="2849314"/>
                  <a:pt x="4712869" y="2854009"/>
                  <a:pt x="4710522" y="2856356"/>
                </a:cubicBezTo>
                <a:cubicBezTo>
                  <a:pt x="4708175" y="2875132"/>
                  <a:pt x="4703481" y="2893908"/>
                  <a:pt x="4701134" y="2912685"/>
                </a:cubicBezTo>
                <a:cubicBezTo>
                  <a:pt x="4701134" y="2915032"/>
                  <a:pt x="4701134" y="2915032"/>
                  <a:pt x="4701134" y="2917379"/>
                </a:cubicBezTo>
                <a:cubicBezTo>
                  <a:pt x="4698787" y="2931461"/>
                  <a:pt x="4696440" y="2945543"/>
                  <a:pt x="4694093" y="2959626"/>
                </a:cubicBezTo>
                <a:cubicBezTo>
                  <a:pt x="4694093" y="2959626"/>
                  <a:pt x="4691746" y="2959626"/>
                  <a:pt x="4691746" y="2959626"/>
                </a:cubicBezTo>
                <a:cubicBezTo>
                  <a:pt x="4680011" y="2959626"/>
                  <a:pt x="4670623" y="2969014"/>
                  <a:pt x="4670623" y="2980749"/>
                </a:cubicBezTo>
                <a:cubicBezTo>
                  <a:pt x="4670623" y="2983096"/>
                  <a:pt x="4670623" y="2983096"/>
                  <a:pt x="4670623" y="2985443"/>
                </a:cubicBezTo>
                <a:cubicBezTo>
                  <a:pt x="4668275" y="2985443"/>
                  <a:pt x="4663581" y="2985443"/>
                  <a:pt x="4661234" y="2985443"/>
                </a:cubicBezTo>
                <a:cubicBezTo>
                  <a:pt x="4661234" y="2985443"/>
                  <a:pt x="4658887" y="2985443"/>
                  <a:pt x="4658887" y="2985443"/>
                </a:cubicBezTo>
                <a:cubicBezTo>
                  <a:pt x="4658887" y="2985443"/>
                  <a:pt x="4658887" y="2983096"/>
                  <a:pt x="4658887" y="2983096"/>
                </a:cubicBezTo>
                <a:cubicBezTo>
                  <a:pt x="4658887" y="2973708"/>
                  <a:pt x="4654193" y="2966667"/>
                  <a:pt x="4644805" y="2964320"/>
                </a:cubicBezTo>
                <a:lnTo>
                  <a:pt x="4649499" y="2947890"/>
                </a:lnTo>
                <a:cubicBezTo>
                  <a:pt x="4651846" y="2936155"/>
                  <a:pt x="4656540" y="2926767"/>
                  <a:pt x="4658887" y="2915032"/>
                </a:cubicBezTo>
                <a:cubicBezTo>
                  <a:pt x="4661234" y="2905643"/>
                  <a:pt x="4665929" y="2893908"/>
                  <a:pt x="4668275" y="2884520"/>
                </a:cubicBezTo>
                <a:cubicBezTo>
                  <a:pt x="4670623" y="2877479"/>
                  <a:pt x="4672970" y="2870438"/>
                  <a:pt x="4672970" y="2865744"/>
                </a:cubicBezTo>
                <a:cubicBezTo>
                  <a:pt x="4677664" y="2851662"/>
                  <a:pt x="4682358" y="2837579"/>
                  <a:pt x="4684705" y="2821150"/>
                </a:cubicBezTo>
                <a:cubicBezTo>
                  <a:pt x="4687052" y="2814109"/>
                  <a:pt x="4689399" y="2807068"/>
                  <a:pt x="4691746" y="2797679"/>
                </a:cubicBezTo>
                <a:cubicBezTo>
                  <a:pt x="4696440" y="2783597"/>
                  <a:pt x="4698787" y="2771862"/>
                  <a:pt x="4703481" y="2757780"/>
                </a:cubicBezTo>
                <a:cubicBezTo>
                  <a:pt x="4705828" y="2750738"/>
                  <a:pt x="4708175" y="2743697"/>
                  <a:pt x="4710522" y="2734309"/>
                </a:cubicBezTo>
                <a:cubicBezTo>
                  <a:pt x="4715216" y="2722574"/>
                  <a:pt x="4717563" y="2710839"/>
                  <a:pt x="4722257" y="2699103"/>
                </a:cubicBezTo>
                <a:cubicBezTo>
                  <a:pt x="4724605" y="2692062"/>
                  <a:pt x="4726952" y="2685021"/>
                  <a:pt x="4729299" y="2675633"/>
                </a:cubicBezTo>
                <a:cubicBezTo>
                  <a:pt x="4731646" y="2663898"/>
                  <a:pt x="4736340" y="2654510"/>
                  <a:pt x="4738687" y="2642774"/>
                </a:cubicBezTo>
                <a:cubicBezTo>
                  <a:pt x="4741034" y="2635733"/>
                  <a:pt x="4743381" y="2628692"/>
                  <a:pt x="4745728" y="2619304"/>
                </a:cubicBezTo>
                <a:cubicBezTo>
                  <a:pt x="4748075" y="2609916"/>
                  <a:pt x="4752769" y="2598180"/>
                  <a:pt x="4755116" y="2588792"/>
                </a:cubicBezTo>
                <a:cubicBezTo>
                  <a:pt x="4757463" y="2581751"/>
                  <a:pt x="4759810" y="2574710"/>
                  <a:pt x="4762157" y="2567669"/>
                </a:cubicBezTo>
                <a:cubicBezTo>
                  <a:pt x="4764504" y="2558281"/>
                  <a:pt x="4769198" y="2546545"/>
                  <a:pt x="4771546" y="2537157"/>
                </a:cubicBezTo>
                <a:cubicBezTo>
                  <a:pt x="4771546" y="2537157"/>
                  <a:pt x="4771546" y="2537157"/>
                  <a:pt x="4771546" y="2537157"/>
                </a:cubicBezTo>
                <a:cubicBezTo>
                  <a:pt x="4771546" y="2537157"/>
                  <a:pt x="4771546" y="2537157"/>
                  <a:pt x="4773892" y="2537157"/>
                </a:cubicBezTo>
                <a:cubicBezTo>
                  <a:pt x="4771546" y="2544198"/>
                  <a:pt x="4769198" y="2551240"/>
                  <a:pt x="4766852" y="2560628"/>
                </a:cubicBezTo>
                <a:cubicBezTo>
                  <a:pt x="4771546" y="2562975"/>
                  <a:pt x="4769198" y="2565322"/>
                  <a:pt x="4769198" y="2567669"/>
                </a:cubicBezTo>
                <a:close/>
                <a:moveTo>
                  <a:pt x="4644805" y="3032384"/>
                </a:moveTo>
                <a:cubicBezTo>
                  <a:pt x="4644805" y="3034731"/>
                  <a:pt x="4644805" y="3039425"/>
                  <a:pt x="4644805" y="3041772"/>
                </a:cubicBezTo>
                <a:cubicBezTo>
                  <a:pt x="4644805" y="3048813"/>
                  <a:pt x="4644805" y="3053507"/>
                  <a:pt x="4647152" y="3058201"/>
                </a:cubicBezTo>
                <a:cubicBezTo>
                  <a:pt x="4647152" y="3060549"/>
                  <a:pt x="4647152" y="3065243"/>
                  <a:pt x="4647152" y="3067590"/>
                </a:cubicBezTo>
                <a:cubicBezTo>
                  <a:pt x="4647152" y="3067590"/>
                  <a:pt x="4647152" y="3069937"/>
                  <a:pt x="4647152" y="3069937"/>
                </a:cubicBezTo>
                <a:cubicBezTo>
                  <a:pt x="4647152" y="3072284"/>
                  <a:pt x="4647152" y="3072284"/>
                  <a:pt x="4647152" y="3074631"/>
                </a:cubicBezTo>
                <a:cubicBezTo>
                  <a:pt x="4637764" y="3076978"/>
                  <a:pt x="4630723" y="3084019"/>
                  <a:pt x="4630723" y="3093407"/>
                </a:cubicBezTo>
                <a:cubicBezTo>
                  <a:pt x="4630723" y="3100448"/>
                  <a:pt x="4635417" y="3107490"/>
                  <a:pt x="4640111" y="3109836"/>
                </a:cubicBezTo>
                <a:cubicBezTo>
                  <a:pt x="4628376" y="3133307"/>
                  <a:pt x="4614294" y="3156777"/>
                  <a:pt x="4600211" y="3177901"/>
                </a:cubicBezTo>
                <a:cubicBezTo>
                  <a:pt x="4597864" y="3180248"/>
                  <a:pt x="4597864" y="3180248"/>
                  <a:pt x="4595517" y="3182595"/>
                </a:cubicBezTo>
                <a:cubicBezTo>
                  <a:pt x="4588476" y="3194330"/>
                  <a:pt x="4579088" y="3206065"/>
                  <a:pt x="4572047" y="3217801"/>
                </a:cubicBezTo>
                <a:cubicBezTo>
                  <a:pt x="4569699" y="3220148"/>
                  <a:pt x="4567353" y="3224842"/>
                  <a:pt x="4565005" y="3227189"/>
                </a:cubicBezTo>
                <a:cubicBezTo>
                  <a:pt x="4557964" y="3236577"/>
                  <a:pt x="4550923" y="3248312"/>
                  <a:pt x="4541535" y="3257700"/>
                </a:cubicBezTo>
                <a:cubicBezTo>
                  <a:pt x="4539188" y="3262394"/>
                  <a:pt x="4534494" y="3264742"/>
                  <a:pt x="4532147" y="3269436"/>
                </a:cubicBezTo>
                <a:cubicBezTo>
                  <a:pt x="4525106" y="3278824"/>
                  <a:pt x="4518065" y="3288212"/>
                  <a:pt x="4511023" y="3295253"/>
                </a:cubicBezTo>
                <a:cubicBezTo>
                  <a:pt x="4508676" y="3299947"/>
                  <a:pt x="4503982" y="3302295"/>
                  <a:pt x="4499288" y="3306989"/>
                </a:cubicBezTo>
                <a:cubicBezTo>
                  <a:pt x="4492247" y="3316377"/>
                  <a:pt x="4485206" y="3323418"/>
                  <a:pt x="4478165" y="3330459"/>
                </a:cubicBezTo>
                <a:cubicBezTo>
                  <a:pt x="4473471" y="3335153"/>
                  <a:pt x="4471124" y="3339847"/>
                  <a:pt x="4466430" y="3342194"/>
                </a:cubicBezTo>
                <a:cubicBezTo>
                  <a:pt x="4459388" y="3349235"/>
                  <a:pt x="4452347" y="3356276"/>
                  <a:pt x="4445306" y="3365665"/>
                </a:cubicBezTo>
                <a:cubicBezTo>
                  <a:pt x="4440612" y="3370359"/>
                  <a:pt x="4435918" y="3375053"/>
                  <a:pt x="4431224" y="3377400"/>
                </a:cubicBezTo>
                <a:cubicBezTo>
                  <a:pt x="4424183" y="3384441"/>
                  <a:pt x="4417141" y="3391482"/>
                  <a:pt x="4410100" y="3398523"/>
                </a:cubicBezTo>
                <a:cubicBezTo>
                  <a:pt x="4405406" y="3403217"/>
                  <a:pt x="4400712" y="3407912"/>
                  <a:pt x="4396018" y="3410258"/>
                </a:cubicBezTo>
                <a:cubicBezTo>
                  <a:pt x="4388977" y="3417300"/>
                  <a:pt x="4381936" y="3421994"/>
                  <a:pt x="4374895" y="3429035"/>
                </a:cubicBezTo>
                <a:cubicBezTo>
                  <a:pt x="4370201" y="3433729"/>
                  <a:pt x="4365507" y="3436076"/>
                  <a:pt x="4358465" y="3440770"/>
                </a:cubicBezTo>
                <a:cubicBezTo>
                  <a:pt x="4351424" y="3445464"/>
                  <a:pt x="4344383" y="3452505"/>
                  <a:pt x="4337342" y="3457199"/>
                </a:cubicBezTo>
                <a:cubicBezTo>
                  <a:pt x="4332648" y="3461893"/>
                  <a:pt x="4325607" y="3464241"/>
                  <a:pt x="4320913" y="3468935"/>
                </a:cubicBezTo>
                <a:cubicBezTo>
                  <a:pt x="4313872" y="3473629"/>
                  <a:pt x="4306830" y="3480670"/>
                  <a:pt x="4299789" y="3485364"/>
                </a:cubicBezTo>
                <a:cubicBezTo>
                  <a:pt x="4295095" y="3490058"/>
                  <a:pt x="4288054" y="3492405"/>
                  <a:pt x="4281013" y="3497099"/>
                </a:cubicBezTo>
                <a:cubicBezTo>
                  <a:pt x="4273972" y="3501793"/>
                  <a:pt x="4266931" y="3506487"/>
                  <a:pt x="4259889" y="3511182"/>
                </a:cubicBezTo>
                <a:cubicBezTo>
                  <a:pt x="4252848" y="3515876"/>
                  <a:pt x="4248154" y="3518223"/>
                  <a:pt x="4241113" y="3522917"/>
                </a:cubicBezTo>
                <a:cubicBezTo>
                  <a:pt x="4234072" y="3527611"/>
                  <a:pt x="4227031" y="3532305"/>
                  <a:pt x="4219990" y="3534652"/>
                </a:cubicBezTo>
                <a:cubicBezTo>
                  <a:pt x="4212948" y="3536999"/>
                  <a:pt x="4208254" y="3541693"/>
                  <a:pt x="4201213" y="3544040"/>
                </a:cubicBezTo>
                <a:cubicBezTo>
                  <a:pt x="4194172" y="3548734"/>
                  <a:pt x="4187131" y="3551081"/>
                  <a:pt x="4180090" y="3555775"/>
                </a:cubicBezTo>
                <a:cubicBezTo>
                  <a:pt x="4173049" y="3558122"/>
                  <a:pt x="4166007" y="3562816"/>
                  <a:pt x="4158966" y="3565164"/>
                </a:cubicBezTo>
                <a:cubicBezTo>
                  <a:pt x="4151925" y="3567510"/>
                  <a:pt x="4144884" y="3572205"/>
                  <a:pt x="4135496" y="3574552"/>
                </a:cubicBezTo>
                <a:cubicBezTo>
                  <a:pt x="4128455" y="3576899"/>
                  <a:pt x="4121414" y="3579246"/>
                  <a:pt x="4114372" y="3581593"/>
                </a:cubicBezTo>
                <a:cubicBezTo>
                  <a:pt x="4112025" y="3581593"/>
                  <a:pt x="4109678" y="3583940"/>
                  <a:pt x="4107331" y="3583940"/>
                </a:cubicBezTo>
                <a:cubicBezTo>
                  <a:pt x="4107331" y="3583940"/>
                  <a:pt x="4104984" y="3581593"/>
                  <a:pt x="4104984" y="3581593"/>
                </a:cubicBezTo>
                <a:cubicBezTo>
                  <a:pt x="4109678" y="3579246"/>
                  <a:pt x="4112025" y="3574552"/>
                  <a:pt x="4116719" y="3572205"/>
                </a:cubicBezTo>
                <a:cubicBezTo>
                  <a:pt x="4121414" y="3567510"/>
                  <a:pt x="4128455" y="3562816"/>
                  <a:pt x="4133149" y="3558122"/>
                </a:cubicBezTo>
                <a:cubicBezTo>
                  <a:pt x="4142537" y="3551081"/>
                  <a:pt x="4149578" y="3544040"/>
                  <a:pt x="4158966" y="3536999"/>
                </a:cubicBezTo>
                <a:cubicBezTo>
                  <a:pt x="4163660" y="3532305"/>
                  <a:pt x="4170701" y="3527611"/>
                  <a:pt x="4175395" y="3522917"/>
                </a:cubicBezTo>
                <a:cubicBezTo>
                  <a:pt x="4184784" y="3515876"/>
                  <a:pt x="4191825" y="3508834"/>
                  <a:pt x="4201213" y="3501793"/>
                </a:cubicBezTo>
                <a:cubicBezTo>
                  <a:pt x="4205907" y="3497099"/>
                  <a:pt x="4212948" y="3492405"/>
                  <a:pt x="4217643" y="3487711"/>
                </a:cubicBezTo>
                <a:cubicBezTo>
                  <a:pt x="4227031" y="3480670"/>
                  <a:pt x="4234072" y="3473629"/>
                  <a:pt x="4241113" y="3466588"/>
                </a:cubicBezTo>
                <a:cubicBezTo>
                  <a:pt x="4245807" y="3461893"/>
                  <a:pt x="4250501" y="3457199"/>
                  <a:pt x="4257542" y="3452505"/>
                </a:cubicBezTo>
                <a:cubicBezTo>
                  <a:pt x="4264583" y="3445464"/>
                  <a:pt x="4273972" y="3438423"/>
                  <a:pt x="4281013" y="3431382"/>
                </a:cubicBezTo>
                <a:cubicBezTo>
                  <a:pt x="4285707" y="3426688"/>
                  <a:pt x="4290401" y="3421994"/>
                  <a:pt x="4295095" y="3417300"/>
                </a:cubicBezTo>
                <a:cubicBezTo>
                  <a:pt x="4302136" y="3410258"/>
                  <a:pt x="4311524" y="3400870"/>
                  <a:pt x="4318566" y="3393829"/>
                </a:cubicBezTo>
                <a:cubicBezTo>
                  <a:pt x="4323260" y="3389135"/>
                  <a:pt x="4327954" y="3384441"/>
                  <a:pt x="4332648" y="3379747"/>
                </a:cubicBezTo>
                <a:cubicBezTo>
                  <a:pt x="4339689" y="3372706"/>
                  <a:pt x="4349077" y="3363318"/>
                  <a:pt x="4356118" y="3356276"/>
                </a:cubicBezTo>
                <a:cubicBezTo>
                  <a:pt x="4360812" y="3351582"/>
                  <a:pt x="4365507" y="3346888"/>
                  <a:pt x="4370201" y="3342194"/>
                </a:cubicBezTo>
                <a:cubicBezTo>
                  <a:pt x="4377242" y="3332806"/>
                  <a:pt x="4384283" y="3325765"/>
                  <a:pt x="4393671" y="3316377"/>
                </a:cubicBezTo>
                <a:cubicBezTo>
                  <a:pt x="4398365" y="3311683"/>
                  <a:pt x="4403059" y="3306989"/>
                  <a:pt x="4405406" y="3302295"/>
                </a:cubicBezTo>
                <a:cubicBezTo>
                  <a:pt x="4412447" y="3292906"/>
                  <a:pt x="4419489" y="3285865"/>
                  <a:pt x="4428877" y="3276477"/>
                </a:cubicBezTo>
                <a:cubicBezTo>
                  <a:pt x="4433571" y="3271783"/>
                  <a:pt x="4435918" y="3267089"/>
                  <a:pt x="4440612" y="3262394"/>
                </a:cubicBezTo>
                <a:cubicBezTo>
                  <a:pt x="4450000" y="3250659"/>
                  <a:pt x="4459388" y="3241271"/>
                  <a:pt x="4466430" y="3229536"/>
                </a:cubicBezTo>
                <a:cubicBezTo>
                  <a:pt x="4468776" y="3227189"/>
                  <a:pt x="4471124" y="3224842"/>
                  <a:pt x="4471124" y="3222495"/>
                </a:cubicBezTo>
                <a:cubicBezTo>
                  <a:pt x="4482859" y="3208413"/>
                  <a:pt x="4492247" y="3194330"/>
                  <a:pt x="4501635" y="3182595"/>
                </a:cubicBezTo>
                <a:cubicBezTo>
                  <a:pt x="4503982" y="3180248"/>
                  <a:pt x="4506329" y="3175554"/>
                  <a:pt x="4508676" y="3173207"/>
                </a:cubicBezTo>
                <a:cubicBezTo>
                  <a:pt x="4515717" y="3163819"/>
                  <a:pt x="4525106" y="3152083"/>
                  <a:pt x="4532147" y="3142695"/>
                </a:cubicBezTo>
                <a:cubicBezTo>
                  <a:pt x="4534494" y="3138001"/>
                  <a:pt x="4539188" y="3133307"/>
                  <a:pt x="4541535" y="3128613"/>
                </a:cubicBezTo>
                <a:cubicBezTo>
                  <a:pt x="4548576" y="3119225"/>
                  <a:pt x="4553270" y="3109836"/>
                  <a:pt x="4560311" y="3100448"/>
                </a:cubicBezTo>
                <a:cubicBezTo>
                  <a:pt x="4562658" y="3095754"/>
                  <a:pt x="4567353" y="3088713"/>
                  <a:pt x="4569699" y="3084019"/>
                </a:cubicBezTo>
                <a:cubicBezTo>
                  <a:pt x="4574393" y="3074631"/>
                  <a:pt x="4581435" y="3065243"/>
                  <a:pt x="4586129" y="3058201"/>
                </a:cubicBezTo>
                <a:cubicBezTo>
                  <a:pt x="4588476" y="3053507"/>
                  <a:pt x="4593170" y="3046466"/>
                  <a:pt x="4595517" y="3041772"/>
                </a:cubicBezTo>
                <a:cubicBezTo>
                  <a:pt x="4600211" y="3032384"/>
                  <a:pt x="4607252" y="3022996"/>
                  <a:pt x="4611946" y="3013608"/>
                </a:cubicBezTo>
                <a:cubicBezTo>
                  <a:pt x="4614294" y="3008914"/>
                  <a:pt x="4618988" y="3001873"/>
                  <a:pt x="4621334" y="2997178"/>
                </a:cubicBezTo>
                <a:cubicBezTo>
                  <a:pt x="4623682" y="2992484"/>
                  <a:pt x="4626029" y="2990137"/>
                  <a:pt x="4628376" y="2985443"/>
                </a:cubicBezTo>
                <a:cubicBezTo>
                  <a:pt x="4630723" y="2987790"/>
                  <a:pt x="4633070" y="2987790"/>
                  <a:pt x="4637764" y="2987790"/>
                </a:cubicBezTo>
                <a:cubicBezTo>
                  <a:pt x="4637764" y="2987790"/>
                  <a:pt x="4637764" y="2987790"/>
                  <a:pt x="4637764" y="2987790"/>
                </a:cubicBezTo>
                <a:cubicBezTo>
                  <a:pt x="4637764" y="2992484"/>
                  <a:pt x="4637764" y="2997178"/>
                  <a:pt x="4637764" y="2999525"/>
                </a:cubicBezTo>
                <a:cubicBezTo>
                  <a:pt x="4642458" y="3020649"/>
                  <a:pt x="4642458" y="3027690"/>
                  <a:pt x="4644805" y="3032384"/>
                </a:cubicBezTo>
                <a:close/>
                <a:moveTo>
                  <a:pt x="4604905" y="3203718"/>
                </a:moveTo>
                <a:cubicBezTo>
                  <a:pt x="4597864" y="3222495"/>
                  <a:pt x="4588476" y="3238924"/>
                  <a:pt x="4579088" y="3257700"/>
                </a:cubicBezTo>
                <a:cubicBezTo>
                  <a:pt x="4572047" y="3274130"/>
                  <a:pt x="4565005" y="3288212"/>
                  <a:pt x="4557964" y="3304641"/>
                </a:cubicBezTo>
                <a:cubicBezTo>
                  <a:pt x="4548576" y="3323418"/>
                  <a:pt x="4539188" y="3339847"/>
                  <a:pt x="4532147" y="3358623"/>
                </a:cubicBezTo>
                <a:cubicBezTo>
                  <a:pt x="4525106" y="3372706"/>
                  <a:pt x="4518065" y="3389135"/>
                  <a:pt x="4508676" y="3403217"/>
                </a:cubicBezTo>
                <a:cubicBezTo>
                  <a:pt x="4499288" y="3421994"/>
                  <a:pt x="4489900" y="3438423"/>
                  <a:pt x="4478165" y="3457199"/>
                </a:cubicBezTo>
                <a:cubicBezTo>
                  <a:pt x="4471124" y="3471282"/>
                  <a:pt x="4461736" y="3485364"/>
                  <a:pt x="4454694" y="3499446"/>
                </a:cubicBezTo>
                <a:cubicBezTo>
                  <a:pt x="4442959" y="3518223"/>
                  <a:pt x="4433571" y="3536999"/>
                  <a:pt x="4421835" y="3555775"/>
                </a:cubicBezTo>
                <a:cubicBezTo>
                  <a:pt x="4414795" y="3569858"/>
                  <a:pt x="4405406" y="3581593"/>
                  <a:pt x="4398365" y="3595675"/>
                </a:cubicBezTo>
                <a:cubicBezTo>
                  <a:pt x="4386630" y="3614451"/>
                  <a:pt x="4372548" y="3635575"/>
                  <a:pt x="4360812" y="3654351"/>
                </a:cubicBezTo>
                <a:cubicBezTo>
                  <a:pt x="4353771" y="3666087"/>
                  <a:pt x="4346730" y="3677822"/>
                  <a:pt x="4337342" y="3689557"/>
                </a:cubicBezTo>
                <a:cubicBezTo>
                  <a:pt x="4320913" y="3713028"/>
                  <a:pt x="4304483" y="3736498"/>
                  <a:pt x="4290401" y="3757621"/>
                </a:cubicBezTo>
                <a:cubicBezTo>
                  <a:pt x="4288054" y="3759969"/>
                  <a:pt x="4285707" y="3764663"/>
                  <a:pt x="4283360" y="3767009"/>
                </a:cubicBezTo>
                <a:cubicBezTo>
                  <a:pt x="4252848" y="3790480"/>
                  <a:pt x="4219990" y="3813950"/>
                  <a:pt x="4187131" y="3837421"/>
                </a:cubicBezTo>
                <a:cubicBezTo>
                  <a:pt x="4187131" y="3835074"/>
                  <a:pt x="4184784" y="3835074"/>
                  <a:pt x="4184784" y="3832727"/>
                </a:cubicBezTo>
                <a:cubicBezTo>
                  <a:pt x="4182437" y="3828033"/>
                  <a:pt x="4180090" y="3825686"/>
                  <a:pt x="4177743" y="3820992"/>
                </a:cubicBezTo>
                <a:cubicBezTo>
                  <a:pt x="4175395" y="3816298"/>
                  <a:pt x="4173049" y="3811604"/>
                  <a:pt x="4168355" y="3804562"/>
                </a:cubicBezTo>
                <a:cubicBezTo>
                  <a:pt x="4166007" y="3799868"/>
                  <a:pt x="4163660" y="3797521"/>
                  <a:pt x="4161313" y="3792827"/>
                </a:cubicBezTo>
                <a:cubicBezTo>
                  <a:pt x="4158966" y="3785786"/>
                  <a:pt x="4154272" y="3781092"/>
                  <a:pt x="4151925" y="3774051"/>
                </a:cubicBezTo>
                <a:cubicBezTo>
                  <a:pt x="4149578" y="3769357"/>
                  <a:pt x="4147231" y="3767009"/>
                  <a:pt x="4147231" y="3762315"/>
                </a:cubicBezTo>
                <a:cubicBezTo>
                  <a:pt x="4144884" y="3755274"/>
                  <a:pt x="4140190" y="3745886"/>
                  <a:pt x="4137843" y="3738845"/>
                </a:cubicBezTo>
                <a:cubicBezTo>
                  <a:pt x="4135496" y="3736498"/>
                  <a:pt x="4135496" y="3731804"/>
                  <a:pt x="4133149" y="3729457"/>
                </a:cubicBezTo>
                <a:cubicBezTo>
                  <a:pt x="4128455" y="3717722"/>
                  <a:pt x="4123761" y="3705986"/>
                  <a:pt x="4119067" y="3691904"/>
                </a:cubicBezTo>
                <a:cubicBezTo>
                  <a:pt x="4116719" y="3689557"/>
                  <a:pt x="4116719" y="3684863"/>
                  <a:pt x="4116719" y="3682516"/>
                </a:cubicBezTo>
                <a:cubicBezTo>
                  <a:pt x="4112025" y="3673128"/>
                  <a:pt x="4109678" y="3661392"/>
                  <a:pt x="4104984" y="3652004"/>
                </a:cubicBezTo>
                <a:cubicBezTo>
                  <a:pt x="4102637" y="3644963"/>
                  <a:pt x="4100290" y="3635575"/>
                  <a:pt x="4097943" y="3628534"/>
                </a:cubicBezTo>
                <a:cubicBezTo>
                  <a:pt x="4097943" y="3628534"/>
                  <a:pt x="4097943" y="3626187"/>
                  <a:pt x="4097943" y="3626187"/>
                </a:cubicBezTo>
                <a:cubicBezTo>
                  <a:pt x="4104984" y="3623840"/>
                  <a:pt x="4112025" y="3616799"/>
                  <a:pt x="4112025" y="3607411"/>
                </a:cubicBezTo>
                <a:cubicBezTo>
                  <a:pt x="4112025" y="3605063"/>
                  <a:pt x="4112025" y="3602716"/>
                  <a:pt x="4109678" y="3600369"/>
                </a:cubicBezTo>
                <a:cubicBezTo>
                  <a:pt x="4112025" y="3600369"/>
                  <a:pt x="4114372" y="3598022"/>
                  <a:pt x="4116719" y="3598022"/>
                </a:cubicBezTo>
                <a:cubicBezTo>
                  <a:pt x="4123761" y="3595675"/>
                  <a:pt x="4128455" y="3593328"/>
                  <a:pt x="4135496" y="3590981"/>
                </a:cubicBezTo>
                <a:cubicBezTo>
                  <a:pt x="4144884" y="3586287"/>
                  <a:pt x="4156619" y="3581593"/>
                  <a:pt x="4166007" y="3576899"/>
                </a:cubicBezTo>
                <a:cubicBezTo>
                  <a:pt x="4170701" y="3574552"/>
                  <a:pt x="4175395" y="3572205"/>
                  <a:pt x="4177743" y="3572205"/>
                </a:cubicBezTo>
                <a:cubicBezTo>
                  <a:pt x="4189478" y="3567510"/>
                  <a:pt x="4201213" y="3560470"/>
                  <a:pt x="4212948" y="3553428"/>
                </a:cubicBezTo>
                <a:cubicBezTo>
                  <a:pt x="4215296" y="3551081"/>
                  <a:pt x="4217643" y="3551081"/>
                  <a:pt x="4219990" y="3548734"/>
                </a:cubicBezTo>
                <a:cubicBezTo>
                  <a:pt x="4234072" y="3541693"/>
                  <a:pt x="4245807" y="3534652"/>
                  <a:pt x="4257542" y="3527611"/>
                </a:cubicBezTo>
                <a:cubicBezTo>
                  <a:pt x="4257542" y="3527611"/>
                  <a:pt x="4259889" y="3527611"/>
                  <a:pt x="4259889" y="3525264"/>
                </a:cubicBezTo>
                <a:cubicBezTo>
                  <a:pt x="4313872" y="3492405"/>
                  <a:pt x="4365507" y="3454853"/>
                  <a:pt x="4414795" y="3410258"/>
                </a:cubicBezTo>
                <a:cubicBezTo>
                  <a:pt x="4426530" y="3398523"/>
                  <a:pt x="4438265" y="3389135"/>
                  <a:pt x="4450000" y="3377400"/>
                </a:cubicBezTo>
                <a:cubicBezTo>
                  <a:pt x="4454694" y="3372706"/>
                  <a:pt x="4457041" y="3370359"/>
                  <a:pt x="4461736" y="3365665"/>
                </a:cubicBezTo>
                <a:cubicBezTo>
                  <a:pt x="4468776" y="3358623"/>
                  <a:pt x="4475818" y="3351582"/>
                  <a:pt x="4482859" y="3342194"/>
                </a:cubicBezTo>
                <a:cubicBezTo>
                  <a:pt x="4487553" y="3337500"/>
                  <a:pt x="4492247" y="3332806"/>
                  <a:pt x="4494594" y="3328112"/>
                </a:cubicBezTo>
                <a:cubicBezTo>
                  <a:pt x="4501635" y="3321071"/>
                  <a:pt x="4508676" y="3314030"/>
                  <a:pt x="4513371" y="3306989"/>
                </a:cubicBezTo>
                <a:cubicBezTo>
                  <a:pt x="4518065" y="3302295"/>
                  <a:pt x="4522759" y="3297600"/>
                  <a:pt x="4525106" y="3290559"/>
                </a:cubicBezTo>
                <a:cubicBezTo>
                  <a:pt x="4532147" y="3283518"/>
                  <a:pt x="4536841" y="3276477"/>
                  <a:pt x="4541535" y="3269436"/>
                </a:cubicBezTo>
                <a:cubicBezTo>
                  <a:pt x="4546229" y="3264742"/>
                  <a:pt x="4550923" y="3257700"/>
                  <a:pt x="4553270" y="3253006"/>
                </a:cubicBezTo>
                <a:cubicBezTo>
                  <a:pt x="4557964" y="3245965"/>
                  <a:pt x="4565005" y="3238924"/>
                  <a:pt x="4569699" y="3231883"/>
                </a:cubicBezTo>
                <a:cubicBezTo>
                  <a:pt x="4574393" y="3227189"/>
                  <a:pt x="4576741" y="3220148"/>
                  <a:pt x="4581435" y="3215454"/>
                </a:cubicBezTo>
                <a:cubicBezTo>
                  <a:pt x="4586129" y="3208413"/>
                  <a:pt x="4590823" y="3201371"/>
                  <a:pt x="4595517" y="3191983"/>
                </a:cubicBezTo>
                <a:cubicBezTo>
                  <a:pt x="4600211" y="3184942"/>
                  <a:pt x="4602558" y="3180248"/>
                  <a:pt x="4607252" y="3173207"/>
                </a:cubicBezTo>
                <a:cubicBezTo>
                  <a:pt x="4611946" y="3166166"/>
                  <a:pt x="4616640" y="3159125"/>
                  <a:pt x="4621334" y="3149737"/>
                </a:cubicBezTo>
                <a:cubicBezTo>
                  <a:pt x="4626029" y="3142695"/>
                  <a:pt x="4628376" y="3138001"/>
                  <a:pt x="4633070" y="3130960"/>
                </a:cubicBezTo>
                <a:cubicBezTo>
                  <a:pt x="4635417" y="3126266"/>
                  <a:pt x="4637764" y="3123919"/>
                  <a:pt x="4640111" y="3119225"/>
                </a:cubicBezTo>
                <a:cubicBezTo>
                  <a:pt x="4640111" y="3119225"/>
                  <a:pt x="4640111" y="3119225"/>
                  <a:pt x="4640111" y="3119225"/>
                </a:cubicBezTo>
                <a:cubicBezTo>
                  <a:pt x="4635417" y="3133307"/>
                  <a:pt x="4628376" y="3147389"/>
                  <a:pt x="4621334" y="3161472"/>
                </a:cubicBezTo>
                <a:cubicBezTo>
                  <a:pt x="4618988" y="3173207"/>
                  <a:pt x="4611946" y="3189636"/>
                  <a:pt x="4604905" y="3203718"/>
                </a:cubicBezTo>
                <a:close/>
                <a:moveTo>
                  <a:pt x="4396018" y="3689557"/>
                </a:moveTo>
                <a:cubicBezTo>
                  <a:pt x="4393671" y="3691904"/>
                  <a:pt x="4393671" y="3696598"/>
                  <a:pt x="4391324" y="3698945"/>
                </a:cubicBezTo>
                <a:cubicBezTo>
                  <a:pt x="4374895" y="3729457"/>
                  <a:pt x="4356118" y="3762315"/>
                  <a:pt x="4339689" y="3792827"/>
                </a:cubicBezTo>
                <a:cubicBezTo>
                  <a:pt x="4337342" y="3795174"/>
                  <a:pt x="4337342" y="3797521"/>
                  <a:pt x="4334995" y="3799868"/>
                </a:cubicBezTo>
                <a:cubicBezTo>
                  <a:pt x="4323260" y="3818645"/>
                  <a:pt x="4311524" y="3837421"/>
                  <a:pt x="4299789" y="3856197"/>
                </a:cubicBezTo>
                <a:cubicBezTo>
                  <a:pt x="4297442" y="3858544"/>
                  <a:pt x="4292748" y="3863238"/>
                  <a:pt x="4290401" y="3865586"/>
                </a:cubicBezTo>
                <a:cubicBezTo>
                  <a:pt x="4288054" y="3867932"/>
                  <a:pt x="4285707" y="3872627"/>
                  <a:pt x="4281013" y="3874974"/>
                </a:cubicBezTo>
                <a:cubicBezTo>
                  <a:pt x="4269277" y="3886709"/>
                  <a:pt x="4259889" y="3896097"/>
                  <a:pt x="4248154" y="3907832"/>
                </a:cubicBezTo>
                <a:cubicBezTo>
                  <a:pt x="4243460" y="3905485"/>
                  <a:pt x="4238766" y="3903138"/>
                  <a:pt x="4234072" y="3903138"/>
                </a:cubicBezTo>
                <a:cubicBezTo>
                  <a:pt x="4222337" y="3903138"/>
                  <a:pt x="4212948" y="3912527"/>
                  <a:pt x="4212948" y="3924262"/>
                </a:cubicBezTo>
                <a:cubicBezTo>
                  <a:pt x="4212948" y="3928956"/>
                  <a:pt x="4215296" y="3931303"/>
                  <a:pt x="4217643" y="3935997"/>
                </a:cubicBezTo>
                <a:cubicBezTo>
                  <a:pt x="4215296" y="3935997"/>
                  <a:pt x="4215296" y="3938344"/>
                  <a:pt x="4212948" y="3938344"/>
                </a:cubicBezTo>
                <a:cubicBezTo>
                  <a:pt x="4212948" y="3935997"/>
                  <a:pt x="4212948" y="3935997"/>
                  <a:pt x="4212948" y="3933650"/>
                </a:cubicBezTo>
                <a:cubicBezTo>
                  <a:pt x="4212948" y="3919567"/>
                  <a:pt x="4210601" y="3905485"/>
                  <a:pt x="4210601" y="3891403"/>
                </a:cubicBezTo>
                <a:cubicBezTo>
                  <a:pt x="4219990" y="3891403"/>
                  <a:pt x="4229378" y="3882015"/>
                  <a:pt x="4229378" y="3872627"/>
                </a:cubicBezTo>
                <a:cubicBezTo>
                  <a:pt x="4229378" y="3865586"/>
                  <a:pt x="4227031" y="3860891"/>
                  <a:pt x="4222337" y="3856197"/>
                </a:cubicBezTo>
                <a:cubicBezTo>
                  <a:pt x="4241113" y="3832727"/>
                  <a:pt x="4259889" y="3809256"/>
                  <a:pt x="4276319" y="3783439"/>
                </a:cubicBezTo>
                <a:cubicBezTo>
                  <a:pt x="4278666" y="3778745"/>
                  <a:pt x="4283360" y="3774051"/>
                  <a:pt x="4285707" y="3769357"/>
                </a:cubicBezTo>
                <a:cubicBezTo>
                  <a:pt x="4330301" y="3736498"/>
                  <a:pt x="4370201" y="3698945"/>
                  <a:pt x="4410100" y="3661392"/>
                </a:cubicBezTo>
                <a:cubicBezTo>
                  <a:pt x="4405406" y="3670781"/>
                  <a:pt x="4400712" y="3680169"/>
                  <a:pt x="4396018" y="3689557"/>
                </a:cubicBezTo>
                <a:close/>
                <a:moveTo>
                  <a:pt x="4257542" y="3900791"/>
                </a:moveTo>
                <a:cubicBezTo>
                  <a:pt x="4255195" y="3903138"/>
                  <a:pt x="4252848" y="3905485"/>
                  <a:pt x="4250501" y="3905485"/>
                </a:cubicBezTo>
                <a:cubicBezTo>
                  <a:pt x="4250501" y="3905485"/>
                  <a:pt x="4250501" y="3905485"/>
                  <a:pt x="4250501" y="3905485"/>
                </a:cubicBezTo>
                <a:cubicBezTo>
                  <a:pt x="4257542" y="3898444"/>
                  <a:pt x="4266931" y="3889056"/>
                  <a:pt x="4273972" y="3882015"/>
                </a:cubicBezTo>
                <a:cubicBezTo>
                  <a:pt x="4278666" y="3877321"/>
                  <a:pt x="4285707" y="3870280"/>
                  <a:pt x="4290401" y="3865586"/>
                </a:cubicBezTo>
                <a:cubicBezTo>
                  <a:pt x="4292748" y="3863238"/>
                  <a:pt x="4292748" y="3863238"/>
                  <a:pt x="4295095" y="3860891"/>
                </a:cubicBezTo>
                <a:cubicBezTo>
                  <a:pt x="4292748" y="3865586"/>
                  <a:pt x="4288054" y="3872627"/>
                  <a:pt x="4285707" y="3877321"/>
                </a:cubicBezTo>
                <a:cubicBezTo>
                  <a:pt x="4285707" y="3877321"/>
                  <a:pt x="4283360" y="3879668"/>
                  <a:pt x="4283360" y="3879668"/>
                </a:cubicBezTo>
                <a:cubicBezTo>
                  <a:pt x="4273972" y="3889056"/>
                  <a:pt x="4266931" y="3893750"/>
                  <a:pt x="4257542" y="3900791"/>
                </a:cubicBezTo>
                <a:close/>
                <a:moveTo>
                  <a:pt x="4215296" y="3943038"/>
                </a:moveTo>
                <a:cubicBezTo>
                  <a:pt x="4215296" y="3943038"/>
                  <a:pt x="4215296" y="3940691"/>
                  <a:pt x="4215296" y="3940691"/>
                </a:cubicBezTo>
                <a:cubicBezTo>
                  <a:pt x="4217643" y="3938344"/>
                  <a:pt x="4219990" y="3935997"/>
                  <a:pt x="4222337" y="3935997"/>
                </a:cubicBezTo>
                <a:cubicBezTo>
                  <a:pt x="4222337" y="3935997"/>
                  <a:pt x="4222337" y="3935997"/>
                  <a:pt x="4222337" y="3935997"/>
                </a:cubicBezTo>
                <a:cubicBezTo>
                  <a:pt x="4219990" y="3938344"/>
                  <a:pt x="4217643" y="3940691"/>
                  <a:pt x="4215296" y="3943038"/>
                </a:cubicBezTo>
                <a:cubicBezTo>
                  <a:pt x="4215296" y="3943038"/>
                  <a:pt x="4215296" y="3943038"/>
                  <a:pt x="4215296" y="3943038"/>
                </a:cubicBezTo>
                <a:close/>
                <a:moveTo>
                  <a:pt x="4144884" y="3987632"/>
                </a:moveTo>
                <a:cubicBezTo>
                  <a:pt x="4133149" y="3997020"/>
                  <a:pt x="4121414" y="4006408"/>
                  <a:pt x="4107331" y="4013449"/>
                </a:cubicBezTo>
                <a:cubicBezTo>
                  <a:pt x="4095596" y="4020490"/>
                  <a:pt x="4083861" y="4027532"/>
                  <a:pt x="4074473" y="4034573"/>
                </a:cubicBezTo>
                <a:cubicBezTo>
                  <a:pt x="4060390" y="4043961"/>
                  <a:pt x="4048655" y="4051002"/>
                  <a:pt x="4034573" y="4058043"/>
                </a:cubicBezTo>
                <a:cubicBezTo>
                  <a:pt x="4022837" y="4065085"/>
                  <a:pt x="4011102" y="4072125"/>
                  <a:pt x="3999367" y="4079167"/>
                </a:cubicBezTo>
                <a:cubicBezTo>
                  <a:pt x="3985285" y="4086208"/>
                  <a:pt x="3973550" y="4095596"/>
                  <a:pt x="3959467" y="4102637"/>
                </a:cubicBezTo>
                <a:cubicBezTo>
                  <a:pt x="3947732" y="4109678"/>
                  <a:pt x="3935997" y="4116720"/>
                  <a:pt x="3921915" y="4121414"/>
                </a:cubicBezTo>
                <a:cubicBezTo>
                  <a:pt x="3907832" y="4128455"/>
                  <a:pt x="3893750" y="4135496"/>
                  <a:pt x="3879668" y="4142537"/>
                </a:cubicBezTo>
                <a:cubicBezTo>
                  <a:pt x="3867933" y="4149578"/>
                  <a:pt x="3853850" y="4154272"/>
                  <a:pt x="3842115" y="4161313"/>
                </a:cubicBezTo>
                <a:cubicBezTo>
                  <a:pt x="3828033" y="4168354"/>
                  <a:pt x="3813950" y="4175396"/>
                  <a:pt x="3797521" y="4180090"/>
                </a:cubicBezTo>
                <a:cubicBezTo>
                  <a:pt x="3785786" y="4184784"/>
                  <a:pt x="3771704" y="4191825"/>
                  <a:pt x="3757622" y="4196519"/>
                </a:cubicBezTo>
                <a:cubicBezTo>
                  <a:pt x="3743539" y="4203560"/>
                  <a:pt x="3727110" y="4208254"/>
                  <a:pt x="3710681" y="4215296"/>
                </a:cubicBezTo>
                <a:cubicBezTo>
                  <a:pt x="3696598" y="4219990"/>
                  <a:pt x="3684863" y="4224684"/>
                  <a:pt x="3670781" y="4229378"/>
                </a:cubicBezTo>
                <a:cubicBezTo>
                  <a:pt x="3654351" y="4234072"/>
                  <a:pt x="3640269" y="4241113"/>
                  <a:pt x="3623840" y="4245807"/>
                </a:cubicBezTo>
                <a:cubicBezTo>
                  <a:pt x="3609758" y="4250501"/>
                  <a:pt x="3598022" y="4255195"/>
                  <a:pt x="3583940" y="4259889"/>
                </a:cubicBezTo>
                <a:cubicBezTo>
                  <a:pt x="3567511" y="4264584"/>
                  <a:pt x="3551081" y="4269278"/>
                  <a:pt x="3534652" y="4273972"/>
                </a:cubicBezTo>
                <a:cubicBezTo>
                  <a:pt x="3520570" y="4278666"/>
                  <a:pt x="3506487" y="4281013"/>
                  <a:pt x="3494752" y="4285707"/>
                </a:cubicBezTo>
                <a:cubicBezTo>
                  <a:pt x="3478323" y="4290401"/>
                  <a:pt x="3459546" y="4295095"/>
                  <a:pt x="3443117" y="4297442"/>
                </a:cubicBezTo>
                <a:cubicBezTo>
                  <a:pt x="3429035" y="4299789"/>
                  <a:pt x="3414953" y="4304483"/>
                  <a:pt x="3400870" y="4306830"/>
                </a:cubicBezTo>
                <a:cubicBezTo>
                  <a:pt x="3382094" y="4311525"/>
                  <a:pt x="3365664" y="4313871"/>
                  <a:pt x="3346888" y="4318565"/>
                </a:cubicBezTo>
                <a:cubicBezTo>
                  <a:pt x="3342194" y="4318565"/>
                  <a:pt x="3337500" y="4320913"/>
                  <a:pt x="3332806" y="4320913"/>
                </a:cubicBezTo>
                <a:cubicBezTo>
                  <a:pt x="3342194" y="4318565"/>
                  <a:pt x="3351582" y="4316219"/>
                  <a:pt x="3360970" y="4313871"/>
                </a:cubicBezTo>
                <a:cubicBezTo>
                  <a:pt x="3375053" y="4311525"/>
                  <a:pt x="3386788" y="4306830"/>
                  <a:pt x="3400870" y="4304483"/>
                </a:cubicBezTo>
                <a:cubicBezTo>
                  <a:pt x="3412605" y="4302136"/>
                  <a:pt x="3424341" y="4297442"/>
                  <a:pt x="3438423" y="4295095"/>
                </a:cubicBezTo>
                <a:cubicBezTo>
                  <a:pt x="3452505" y="4290401"/>
                  <a:pt x="3464241" y="4288054"/>
                  <a:pt x="3478323" y="4283360"/>
                </a:cubicBezTo>
                <a:cubicBezTo>
                  <a:pt x="3490058" y="4278666"/>
                  <a:pt x="3501793" y="4276319"/>
                  <a:pt x="3513528" y="4271625"/>
                </a:cubicBezTo>
                <a:cubicBezTo>
                  <a:pt x="3525264" y="4266930"/>
                  <a:pt x="3539346" y="4262236"/>
                  <a:pt x="3551081" y="4259889"/>
                </a:cubicBezTo>
                <a:cubicBezTo>
                  <a:pt x="3562817" y="4255195"/>
                  <a:pt x="3574552" y="4250501"/>
                  <a:pt x="3586287" y="4245807"/>
                </a:cubicBezTo>
                <a:cubicBezTo>
                  <a:pt x="3598022" y="4241113"/>
                  <a:pt x="3612104" y="4236419"/>
                  <a:pt x="3623840" y="4231725"/>
                </a:cubicBezTo>
                <a:cubicBezTo>
                  <a:pt x="3635575" y="4227031"/>
                  <a:pt x="3647310" y="4222337"/>
                  <a:pt x="3659045" y="4217643"/>
                </a:cubicBezTo>
                <a:cubicBezTo>
                  <a:pt x="3670781" y="4212948"/>
                  <a:pt x="3682516" y="4208254"/>
                  <a:pt x="3696598" y="4201213"/>
                </a:cubicBezTo>
                <a:cubicBezTo>
                  <a:pt x="3708333" y="4196519"/>
                  <a:pt x="3720069" y="4189478"/>
                  <a:pt x="3731804" y="4184784"/>
                </a:cubicBezTo>
                <a:cubicBezTo>
                  <a:pt x="3743539" y="4180090"/>
                  <a:pt x="3755274" y="4173049"/>
                  <a:pt x="3767010" y="4168354"/>
                </a:cubicBezTo>
                <a:cubicBezTo>
                  <a:pt x="3771704" y="4166007"/>
                  <a:pt x="3776398" y="4163660"/>
                  <a:pt x="3781092" y="4161313"/>
                </a:cubicBezTo>
                <a:cubicBezTo>
                  <a:pt x="3785786" y="4158966"/>
                  <a:pt x="3788133" y="4158966"/>
                  <a:pt x="3792827" y="4156619"/>
                </a:cubicBezTo>
                <a:cubicBezTo>
                  <a:pt x="3804562" y="4151925"/>
                  <a:pt x="3818645" y="4147231"/>
                  <a:pt x="3830380" y="4142537"/>
                </a:cubicBezTo>
                <a:cubicBezTo>
                  <a:pt x="3842115" y="4137843"/>
                  <a:pt x="3851503" y="4133149"/>
                  <a:pt x="3863239" y="4130802"/>
                </a:cubicBezTo>
                <a:cubicBezTo>
                  <a:pt x="3874974" y="4126108"/>
                  <a:pt x="3889056" y="4121414"/>
                  <a:pt x="3900791" y="4114372"/>
                </a:cubicBezTo>
                <a:cubicBezTo>
                  <a:pt x="3910180" y="4109678"/>
                  <a:pt x="3921915" y="4104984"/>
                  <a:pt x="3931303" y="4100290"/>
                </a:cubicBezTo>
                <a:cubicBezTo>
                  <a:pt x="3943038" y="4095596"/>
                  <a:pt x="3954773" y="4088555"/>
                  <a:pt x="3966509" y="4083861"/>
                </a:cubicBezTo>
                <a:cubicBezTo>
                  <a:pt x="3975897" y="4079167"/>
                  <a:pt x="3987632" y="4074473"/>
                  <a:pt x="3997020" y="4069779"/>
                </a:cubicBezTo>
                <a:cubicBezTo>
                  <a:pt x="4008755" y="4062737"/>
                  <a:pt x="4020491" y="4058043"/>
                  <a:pt x="4032226" y="4051002"/>
                </a:cubicBezTo>
                <a:cubicBezTo>
                  <a:pt x="4041614" y="4046308"/>
                  <a:pt x="4051002" y="4041614"/>
                  <a:pt x="4060390" y="4034573"/>
                </a:cubicBezTo>
                <a:cubicBezTo>
                  <a:pt x="4072126" y="4027532"/>
                  <a:pt x="4083861" y="4020490"/>
                  <a:pt x="4095596" y="4013449"/>
                </a:cubicBezTo>
                <a:cubicBezTo>
                  <a:pt x="4104984" y="4008755"/>
                  <a:pt x="4114372" y="4001714"/>
                  <a:pt x="4123761" y="3997020"/>
                </a:cubicBezTo>
                <a:cubicBezTo>
                  <a:pt x="4135496" y="3989979"/>
                  <a:pt x="4144884" y="3982938"/>
                  <a:pt x="4156619" y="3975897"/>
                </a:cubicBezTo>
                <a:cubicBezTo>
                  <a:pt x="4166007" y="3971203"/>
                  <a:pt x="4173049" y="3964162"/>
                  <a:pt x="4182437" y="3959468"/>
                </a:cubicBezTo>
                <a:cubicBezTo>
                  <a:pt x="4180090" y="3961814"/>
                  <a:pt x="4180090" y="3961814"/>
                  <a:pt x="4177743" y="3964162"/>
                </a:cubicBezTo>
                <a:cubicBezTo>
                  <a:pt x="4166007" y="3971203"/>
                  <a:pt x="4156619" y="3978244"/>
                  <a:pt x="4144884" y="3987632"/>
                </a:cubicBezTo>
                <a:close/>
                <a:moveTo>
                  <a:pt x="3123919" y="4356118"/>
                </a:moveTo>
                <a:cubicBezTo>
                  <a:pt x="3116878" y="4356118"/>
                  <a:pt x="3109837" y="4358466"/>
                  <a:pt x="3102795" y="4358466"/>
                </a:cubicBezTo>
                <a:cubicBezTo>
                  <a:pt x="3102795" y="4358466"/>
                  <a:pt x="3102795" y="4358466"/>
                  <a:pt x="3102795" y="4358466"/>
                </a:cubicBezTo>
                <a:cubicBezTo>
                  <a:pt x="3107489" y="4358466"/>
                  <a:pt x="3112184" y="4358466"/>
                  <a:pt x="3114531" y="4356118"/>
                </a:cubicBezTo>
                <a:cubicBezTo>
                  <a:pt x="3130960" y="4353771"/>
                  <a:pt x="3145042" y="4351424"/>
                  <a:pt x="3161472" y="4351424"/>
                </a:cubicBezTo>
                <a:cubicBezTo>
                  <a:pt x="3166166" y="4351424"/>
                  <a:pt x="3173207" y="4349077"/>
                  <a:pt x="3177901" y="4349077"/>
                </a:cubicBezTo>
                <a:cubicBezTo>
                  <a:pt x="3173207" y="4349077"/>
                  <a:pt x="3170860" y="4351424"/>
                  <a:pt x="3166166" y="4351424"/>
                </a:cubicBezTo>
                <a:cubicBezTo>
                  <a:pt x="3152083" y="4353771"/>
                  <a:pt x="3138001" y="4356118"/>
                  <a:pt x="3123919" y="4356118"/>
                </a:cubicBezTo>
                <a:close/>
                <a:moveTo>
                  <a:pt x="3062896" y="4407753"/>
                </a:moveTo>
                <a:cubicBezTo>
                  <a:pt x="3060548" y="4414794"/>
                  <a:pt x="3055854" y="4421836"/>
                  <a:pt x="3053508" y="4426530"/>
                </a:cubicBezTo>
                <a:cubicBezTo>
                  <a:pt x="3051160" y="4433571"/>
                  <a:pt x="3046466" y="4438265"/>
                  <a:pt x="3044119" y="4445306"/>
                </a:cubicBezTo>
                <a:cubicBezTo>
                  <a:pt x="3041772" y="4452347"/>
                  <a:pt x="3037078" y="4459388"/>
                  <a:pt x="3034731" y="4464083"/>
                </a:cubicBezTo>
                <a:cubicBezTo>
                  <a:pt x="3032384" y="4471123"/>
                  <a:pt x="3030037" y="4475818"/>
                  <a:pt x="3025343" y="4482859"/>
                </a:cubicBezTo>
                <a:cubicBezTo>
                  <a:pt x="3022996" y="4489900"/>
                  <a:pt x="3018302" y="4494594"/>
                  <a:pt x="3015955" y="4501635"/>
                </a:cubicBezTo>
                <a:cubicBezTo>
                  <a:pt x="3013608" y="4506329"/>
                  <a:pt x="3011261" y="4513370"/>
                  <a:pt x="3006567" y="4518064"/>
                </a:cubicBezTo>
                <a:cubicBezTo>
                  <a:pt x="3004219" y="4525106"/>
                  <a:pt x="2999525" y="4529800"/>
                  <a:pt x="2997178" y="4536841"/>
                </a:cubicBezTo>
                <a:cubicBezTo>
                  <a:pt x="2997178" y="4536841"/>
                  <a:pt x="2997178" y="4536841"/>
                  <a:pt x="2997178" y="4539188"/>
                </a:cubicBezTo>
                <a:cubicBezTo>
                  <a:pt x="2992484" y="4539188"/>
                  <a:pt x="2987790" y="4541535"/>
                  <a:pt x="2983096" y="4541535"/>
                </a:cubicBezTo>
                <a:cubicBezTo>
                  <a:pt x="2973708" y="4543882"/>
                  <a:pt x="2966667" y="4543882"/>
                  <a:pt x="2957279" y="4546229"/>
                </a:cubicBezTo>
                <a:cubicBezTo>
                  <a:pt x="2957279" y="4546229"/>
                  <a:pt x="2959626" y="4543882"/>
                  <a:pt x="2959626" y="4543882"/>
                </a:cubicBezTo>
                <a:cubicBezTo>
                  <a:pt x="2964320" y="4536841"/>
                  <a:pt x="2969014" y="4532147"/>
                  <a:pt x="2973708" y="4525106"/>
                </a:cubicBezTo>
                <a:cubicBezTo>
                  <a:pt x="2978402" y="4520412"/>
                  <a:pt x="2983096" y="4513370"/>
                  <a:pt x="2985443" y="4508676"/>
                </a:cubicBezTo>
                <a:cubicBezTo>
                  <a:pt x="2990137" y="4501635"/>
                  <a:pt x="2994831" y="4496941"/>
                  <a:pt x="2999525" y="4489900"/>
                </a:cubicBezTo>
                <a:cubicBezTo>
                  <a:pt x="3004219" y="4485206"/>
                  <a:pt x="3006567" y="4478165"/>
                  <a:pt x="3011261" y="4471123"/>
                </a:cubicBezTo>
                <a:cubicBezTo>
                  <a:pt x="3015955" y="4464083"/>
                  <a:pt x="3020649" y="4457041"/>
                  <a:pt x="3025343" y="4450000"/>
                </a:cubicBezTo>
                <a:cubicBezTo>
                  <a:pt x="3030037" y="4442959"/>
                  <a:pt x="3034731" y="4438265"/>
                  <a:pt x="3037078" y="4431224"/>
                </a:cubicBezTo>
                <a:cubicBezTo>
                  <a:pt x="3041772" y="4424183"/>
                  <a:pt x="3046466" y="4417142"/>
                  <a:pt x="3051160" y="4410100"/>
                </a:cubicBezTo>
                <a:cubicBezTo>
                  <a:pt x="3055854" y="4403059"/>
                  <a:pt x="3058202" y="4398365"/>
                  <a:pt x="3062896" y="4391324"/>
                </a:cubicBezTo>
                <a:cubicBezTo>
                  <a:pt x="3065243" y="4386630"/>
                  <a:pt x="3067590" y="4384283"/>
                  <a:pt x="3069937" y="4379589"/>
                </a:cubicBezTo>
                <a:cubicBezTo>
                  <a:pt x="3069937" y="4379589"/>
                  <a:pt x="3069937" y="4379589"/>
                  <a:pt x="3069937" y="4379589"/>
                </a:cubicBezTo>
                <a:cubicBezTo>
                  <a:pt x="3067590" y="4381936"/>
                  <a:pt x="3067590" y="4384283"/>
                  <a:pt x="3067590" y="4386630"/>
                </a:cubicBezTo>
                <a:cubicBezTo>
                  <a:pt x="3067590" y="4393671"/>
                  <a:pt x="3065243" y="4400712"/>
                  <a:pt x="3062896" y="4407753"/>
                </a:cubicBezTo>
                <a:close/>
                <a:moveTo>
                  <a:pt x="2924420" y="4553270"/>
                </a:moveTo>
                <a:cubicBezTo>
                  <a:pt x="2912685" y="4555617"/>
                  <a:pt x="2900949" y="4557964"/>
                  <a:pt x="2889214" y="4557964"/>
                </a:cubicBezTo>
                <a:cubicBezTo>
                  <a:pt x="2879826" y="4560311"/>
                  <a:pt x="2872785" y="4560311"/>
                  <a:pt x="2863397" y="4562658"/>
                </a:cubicBezTo>
                <a:cubicBezTo>
                  <a:pt x="2851661" y="4565005"/>
                  <a:pt x="2839926" y="4565005"/>
                  <a:pt x="2828191" y="4567352"/>
                </a:cubicBezTo>
                <a:cubicBezTo>
                  <a:pt x="2818803" y="4567352"/>
                  <a:pt x="2811762" y="4569700"/>
                  <a:pt x="2804721" y="4572047"/>
                </a:cubicBezTo>
                <a:cubicBezTo>
                  <a:pt x="2792985" y="4574394"/>
                  <a:pt x="2781250" y="4574394"/>
                  <a:pt x="2769515" y="4576741"/>
                </a:cubicBezTo>
                <a:cubicBezTo>
                  <a:pt x="2762474" y="4576741"/>
                  <a:pt x="2753086" y="4579088"/>
                  <a:pt x="2746044" y="4579088"/>
                </a:cubicBezTo>
                <a:cubicBezTo>
                  <a:pt x="2741350" y="4579088"/>
                  <a:pt x="2736656" y="4579088"/>
                  <a:pt x="2731962" y="4581435"/>
                </a:cubicBezTo>
                <a:cubicBezTo>
                  <a:pt x="2743697" y="4520412"/>
                  <a:pt x="2753086" y="4452347"/>
                  <a:pt x="2764821" y="4374895"/>
                </a:cubicBezTo>
                <a:cubicBezTo>
                  <a:pt x="2778903" y="4374895"/>
                  <a:pt x="2792985" y="4374895"/>
                  <a:pt x="2807068" y="4374895"/>
                </a:cubicBezTo>
                <a:lnTo>
                  <a:pt x="2807068" y="4374895"/>
                </a:lnTo>
                <a:cubicBezTo>
                  <a:pt x="2807068" y="4374895"/>
                  <a:pt x="2807068" y="4374895"/>
                  <a:pt x="2807068" y="4374895"/>
                </a:cubicBezTo>
                <a:cubicBezTo>
                  <a:pt x="2807068" y="4374895"/>
                  <a:pt x="2807068" y="4374895"/>
                  <a:pt x="2807068" y="4374895"/>
                </a:cubicBezTo>
                <a:cubicBezTo>
                  <a:pt x="2842273" y="4374895"/>
                  <a:pt x="2875132" y="4374895"/>
                  <a:pt x="2910338" y="4372548"/>
                </a:cubicBezTo>
                <a:cubicBezTo>
                  <a:pt x="2924420" y="4372548"/>
                  <a:pt x="2936155" y="4370201"/>
                  <a:pt x="2950237" y="4370201"/>
                </a:cubicBezTo>
                <a:cubicBezTo>
                  <a:pt x="2971361" y="4370201"/>
                  <a:pt x="2992484" y="4367854"/>
                  <a:pt x="3013608" y="4367854"/>
                </a:cubicBezTo>
                <a:cubicBezTo>
                  <a:pt x="3027690" y="4367854"/>
                  <a:pt x="3044119" y="4365506"/>
                  <a:pt x="3058202" y="4363160"/>
                </a:cubicBezTo>
                <a:cubicBezTo>
                  <a:pt x="3060548" y="4363160"/>
                  <a:pt x="3060548" y="4363160"/>
                  <a:pt x="3062896" y="4363160"/>
                </a:cubicBezTo>
                <a:cubicBezTo>
                  <a:pt x="3062896" y="4363160"/>
                  <a:pt x="3062896" y="4363160"/>
                  <a:pt x="3062896" y="4363160"/>
                </a:cubicBezTo>
                <a:cubicBezTo>
                  <a:pt x="3062896" y="4370201"/>
                  <a:pt x="3067590" y="4374895"/>
                  <a:pt x="3072284" y="4379589"/>
                </a:cubicBezTo>
                <a:cubicBezTo>
                  <a:pt x="3032384" y="4442959"/>
                  <a:pt x="2994831" y="4499288"/>
                  <a:pt x="2957279" y="4548576"/>
                </a:cubicBezTo>
                <a:cubicBezTo>
                  <a:pt x="2954932" y="4548576"/>
                  <a:pt x="2952585" y="4548576"/>
                  <a:pt x="2952585" y="4548576"/>
                </a:cubicBezTo>
                <a:cubicBezTo>
                  <a:pt x="2943196" y="4550923"/>
                  <a:pt x="2933808" y="4553270"/>
                  <a:pt x="2924420" y="4553270"/>
                </a:cubicBezTo>
                <a:close/>
                <a:moveTo>
                  <a:pt x="2649816" y="4614293"/>
                </a:moveTo>
                <a:cubicBezTo>
                  <a:pt x="2631039" y="4611946"/>
                  <a:pt x="2614610" y="4611946"/>
                  <a:pt x="2595833" y="4609599"/>
                </a:cubicBezTo>
                <a:cubicBezTo>
                  <a:pt x="2584098" y="4607252"/>
                  <a:pt x="2572363" y="4607252"/>
                  <a:pt x="2560628" y="4604905"/>
                </a:cubicBezTo>
                <a:cubicBezTo>
                  <a:pt x="2548892" y="4602558"/>
                  <a:pt x="2537157" y="4602558"/>
                  <a:pt x="2525422" y="4600211"/>
                </a:cubicBezTo>
                <a:cubicBezTo>
                  <a:pt x="2525422" y="4600211"/>
                  <a:pt x="2525422" y="4600211"/>
                  <a:pt x="2525422" y="4597864"/>
                </a:cubicBezTo>
                <a:cubicBezTo>
                  <a:pt x="2530116" y="4597864"/>
                  <a:pt x="2537157" y="4597864"/>
                  <a:pt x="2541851" y="4597864"/>
                </a:cubicBezTo>
                <a:cubicBezTo>
                  <a:pt x="2551239" y="4597864"/>
                  <a:pt x="2560628" y="4597864"/>
                  <a:pt x="2570016" y="4597864"/>
                </a:cubicBezTo>
                <a:cubicBezTo>
                  <a:pt x="2581751" y="4597864"/>
                  <a:pt x="2591139" y="4595517"/>
                  <a:pt x="2602875" y="4595517"/>
                </a:cubicBezTo>
                <a:cubicBezTo>
                  <a:pt x="2612263" y="4595517"/>
                  <a:pt x="2621651" y="4595517"/>
                  <a:pt x="2631039" y="4593170"/>
                </a:cubicBezTo>
                <a:cubicBezTo>
                  <a:pt x="2642774" y="4593170"/>
                  <a:pt x="2652163" y="4590823"/>
                  <a:pt x="2663898" y="4590823"/>
                </a:cubicBezTo>
                <a:cubicBezTo>
                  <a:pt x="2673286" y="4590823"/>
                  <a:pt x="2682674" y="4588476"/>
                  <a:pt x="2692062" y="4588476"/>
                </a:cubicBezTo>
                <a:cubicBezTo>
                  <a:pt x="2703797" y="4588476"/>
                  <a:pt x="2713186" y="4586129"/>
                  <a:pt x="2724921" y="4586129"/>
                </a:cubicBezTo>
                <a:cubicBezTo>
                  <a:pt x="2727268" y="4586129"/>
                  <a:pt x="2731962" y="4586129"/>
                  <a:pt x="2734309" y="4586129"/>
                </a:cubicBezTo>
                <a:cubicBezTo>
                  <a:pt x="2734309" y="4586129"/>
                  <a:pt x="2734309" y="4588476"/>
                  <a:pt x="2734309" y="4590823"/>
                </a:cubicBezTo>
                <a:cubicBezTo>
                  <a:pt x="2734309" y="4590823"/>
                  <a:pt x="2731962" y="4590823"/>
                  <a:pt x="2731962" y="4590823"/>
                </a:cubicBezTo>
                <a:cubicBezTo>
                  <a:pt x="2720227" y="4590823"/>
                  <a:pt x="2710839" y="4600211"/>
                  <a:pt x="2710839" y="4611946"/>
                </a:cubicBezTo>
                <a:cubicBezTo>
                  <a:pt x="2710839" y="4616641"/>
                  <a:pt x="2713186" y="4621335"/>
                  <a:pt x="2715533" y="4623681"/>
                </a:cubicBezTo>
                <a:cubicBezTo>
                  <a:pt x="2706145" y="4623681"/>
                  <a:pt x="2696756" y="4623681"/>
                  <a:pt x="2687368" y="4621335"/>
                </a:cubicBezTo>
                <a:cubicBezTo>
                  <a:pt x="2670939" y="4616641"/>
                  <a:pt x="2659204" y="4614293"/>
                  <a:pt x="2649816" y="4614293"/>
                </a:cubicBezTo>
                <a:close/>
                <a:moveTo>
                  <a:pt x="2422152" y="4600211"/>
                </a:moveTo>
                <a:cubicBezTo>
                  <a:pt x="2393987" y="4600211"/>
                  <a:pt x="2368170" y="4602558"/>
                  <a:pt x="2340005" y="4602558"/>
                </a:cubicBezTo>
                <a:cubicBezTo>
                  <a:pt x="2304800" y="4602558"/>
                  <a:pt x="2269594" y="4602558"/>
                  <a:pt x="2236735" y="4600211"/>
                </a:cubicBezTo>
                <a:cubicBezTo>
                  <a:pt x="2227347" y="4600211"/>
                  <a:pt x="2215612" y="4597864"/>
                  <a:pt x="2206224" y="4597864"/>
                </a:cubicBezTo>
                <a:cubicBezTo>
                  <a:pt x="2182753" y="4595517"/>
                  <a:pt x="2156936" y="4595517"/>
                  <a:pt x="2133465" y="4593170"/>
                </a:cubicBezTo>
                <a:cubicBezTo>
                  <a:pt x="2121730" y="4593170"/>
                  <a:pt x="2107648" y="4590823"/>
                  <a:pt x="2095913" y="4588476"/>
                </a:cubicBezTo>
                <a:cubicBezTo>
                  <a:pt x="2074789" y="4586129"/>
                  <a:pt x="2053666" y="4583782"/>
                  <a:pt x="2032542" y="4581435"/>
                </a:cubicBezTo>
                <a:cubicBezTo>
                  <a:pt x="2018460" y="4579088"/>
                  <a:pt x="2006725" y="4576741"/>
                  <a:pt x="1992642" y="4576741"/>
                </a:cubicBezTo>
                <a:cubicBezTo>
                  <a:pt x="1971519" y="4574394"/>
                  <a:pt x="1952743" y="4572047"/>
                  <a:pt x="1931619" y="4567352"/>
                </a:cubicBezTo>
                <a:cubicBezTo>
                  <a:pt x="1917537" y="4565005"/>
                  <a:pt x="1903455" y="4562658"/>
                  <a:pt x="1889372" y="4560311"/>
                </a:cubicBezTo>
                <a:cubicBezTo>
                  <a:pt x="1870596" y="4557964"/>
                  <a:pt x="1849473" y="4553270"/>
                  <a:pt x="1830696" y="4550923"/>
                </a:cubicBezTo>
                <a:cubicBezTo>
                  <a:pt x="1816614" y="4548576"/>
                  <a:pt x="1802532" y="4543882"/>
                  <a:pt x="1788449" y="4541535"/>
                </a:cubicBezTo>
                <a:cubicBezTo>
                  <a:pt x="1769673" y="4536841"/>
                  <a:pt x="1750897" y="4534494"/>
                  <a:pt x="1732120" y="4529800"/>
                </a:cubicBezTo>
                <a:cubicBezTo>
                  <a:pt x="1718038" y="4527453"/>
                  <a:pt x="1703956" y="4522759"/>
                  <a:pt x="1687526" y="4518064"/>
                </a:cubicBezTo>
                <a:cubicBezTo>
                  <a:pt x="1668750" y="4513370"/>
                  <a:pt x="1652321" y="4508676"/>
                  <a:pt x="1633544" y="4503982"/>
                </a:cubicBezTo>
                <a:cubicBezTo>
                  <a:pt x="1619462" y="4499288"/>
                  <a:pt x="1603033" y="4494594"/>
                  <a:pt x="1588950" y="4489900"/>
                </a:cubicBezTo>
                <a:cubicBezTo>
                  <a:pt x="1577215" y="4487553"/>
                  <a:pt x="1567827" y="4482859"/>
                  <a:pt x="1556092" y="4480512"/>
                </a:cubicBezTo>
                <a:cubicBezTo>
                  <a:pt x="1556092" y="4480512"/>
                  <a:pt x="1556092" y="4478165"/>
                  <a:pt x="1556092" y="4478165"/>
                </a:cubicBezTo>
                <a:cubicBezTo>
                  <a:pt x="1560786" y="4478165"/>
                  <a:pt x="1565480" y="4480512"/>
                  <a:pt x="1570174" y="4480512"/>
                </a:cubicBezTo>
                <a:cubicBezTo>
                  <a:pt x="1579562" y="4480512"/>
                  <a:pt x="1586603" y="4482859"/>
                  <a:pt x="1595992" y="4482859"/>
                </a:cubicBezTo>
                <a:cubicBezTo>
                  <a:pt x="1607727" y="4485206"/>
                  <a:pt x="1619462" y="4485206"/>
                  <a:pt x="1631197" y="4485206"/>
                </a:cubicBezTo>
                <a:cubicBezTo>
                  <a:pt x="1638239" y="4485206"/>
                  <a:pt x="1647627" y="4487553"/>
                  <a:pt x="1654668" y="4487553"/>
                </a:cubicBezTo>
                <a:cubicBezTo>
                  <a:pt x="1668750" y="4487553"/>
                  <a:pt x="1682832" y="4489900"/>
                  <a:pt x="1694567" y="4489900"/>
                </a:cubicBezTo>
                <a:cubicBezTo>
                  <a:pt x="1701609" y="4489900"/>
                  <a:pt x="1708650" y="4489900"/>
                  <a:pt x="1715691" y="4489900"/>
                </a:cubicBezTo>
                <a:cubicBezTo>
                  <a:pt x="1736814" y="4489900"/>
                  <a:pt x="1755591" y="4489900"/>
                  <a:pt x="1776714" y="4489900"/>
                </a:cubicBezTo>
                <a:cubicBezTo>
                  <a:pt x="1922231" y="4489900"/>
                  <a:pt x="2074789" y="4473471"/>
                  <a:pt x="2232041" y="4438265"/>
                </a:cubicBezTo>
                <a:cubicBezTo>
                  <a:pt x="2241429" y="4442959"/>
                  <a:pt x="2248471" y="4450000"/>
                  <a:pt x="2257859" y="4457041"/>
                </a:cubicBezTo>
                <a:cubicBezTo>
                  <a:pt x="2264900" y="4461735"/>
                  <a:pt x="2271941" y="4466429"/>
                  <a:pt x="2278982" y="4471123"/>
                </a:cubicBezTo>
                <a:cubicBezTo>
                  <a:pt x="2293064" y="4480512"/>
                  <a:pt x="2307147" y="4489900"/>
                  <a:pt x="2321229" y="4496941"/>
                </a:cubicBezTo>
                <a:cubicBezTo>
                  <a:pt x="2328270" y="4501635"/>
                  <a:pt x="2335311" y="4506329"/>
                  <a:pt x="2342352" y="4508676"/>
                </a:cubicBezTo>
                <a:cubicBezTo>
                  <a:pt x="2356435" y="4515718"/>
                  <a:pt x="2368170" y="4525106"/>
                  <a:pt x="2382252" y="4532147"/>
                </a:cubicBezTo>
                <a:cubicBezTo>
                  <a:pt x="2389293" y="4536841"/>
                  <a:pt x="2396334" y="4539188"/>
                  <a:pt x="2405723" y="4543882"/>
                </a:cubicBezTo>
                <a:cubicBezTo>
                  <a:pt x="2417458" y="4550923"/>
                  <a:pt x="2431540" y="4557964"/>
                  <a:pt x="2443275" y="4565005"/>
                </a:cubicBezTo>
                <a:cubicBezTo>
                  <a:pt x="2450317" y="4569700"/>
                  <a:pt x="2459705" y="4574394"/>
                  <a:pt x="2466746" y="4576741"/>
                </a:cubicBezTo>
                <a:cubicBezTo>
                  <a:pt x="2473787" y="4579088"/>
                  <a:pt x="2478481" y="4583782"/>
                  <a:pt x="2485522" y="4586129"/>
                </a:cubicBezTo>
                <a:cubicBezTo>
                  <a:pt x="2485522" y="4588476"/>
                  <a:pt x="2483175" y="4590823"/>
                  <a:pt x="2483175" y="4595517"/>
                </a:cubicBezTo>
                <a:cubicBezTo>
                  <a:pt x="2483175" y="4595517"/>
                  <a:pt x="2483175" y="4595517"/>
                  <a:pt x="2483175" y="4595517"/>
                </a:cubicBezTo>
                <a:cubicBezTo>
                  <a:pt x="2471440" y="4595517"/>
                  <a:pt x="2459705" y="4595517"/>
                  <a:pt x="2447970" y="4597864"/>
                </a:cubicBezTo>
                <a:cubicBezTo>
                  <a:pt x="2438581" y="4600211"/>
                  <a:pt x="2431540" y="4600211"/>
                  <a:pt x="2422152" y="4600211"/>
                </a:cubicBezTo>
                <a:close/>
                <a:moveTo>
                  <a:pt x="1464557" y="4457041"/>
                </a:moveTo>
                <a:cubicBezTo>
                  <a:pt x="1452822" y="4454694"/>
                  <a:pt x="1441087" y="4452347"/>
                  <a:pt x="1429351" y="4447653"/>
                </a:cubicBezTo>
                <a:cubicBezTo>
                  <a:pt x="1419963" y="4445306"/>
                  <a:pt x="1408228" y="4442959"/>
                  <a:pt x="1398840" y="4440612"/>
                </a:cubicBezTo>
                <a:cubicBezTo>
                  <a:pt x="1387104" y="4438265"/>
                  <a:pt x="1375369" y="4433571"/>
                  <a:pt x="1363634" y="4431224"/>
                </a:cubicBezTo>
                <a:cubicBezTo>
                  <a:pt x="1354246" y="4428877"/>
                  <a:pt x="1342511" y="4426530"/>
                  <a:pt x="1333122" y="4421836"/>
                </a:cubicBezTo>
                <a:cubicBezTo>
                  <a:pt x="1321387" y="4417142"/>
                  <a:pt x="1309652" y="4414794"/>
                  <a:pt x="1297917" y="4410100"/>
                </a:cubicBezTo>
                <a:cubicBezTo>
                  <a:pt x="1288529" y="4407753"/>
                  <a:pt x="1279140" y="4403059"/>
                  <a:pt x="1267405" y="4400712"/>
                </a:cubicBezTo>
                <a:cubicBezTo>
                  <a:pt x="1255670" y="4396018"/>
                  <a:pt x="1241588" y="4391324"/>
                  <a:pt x="1229852" y="4386630"/>
                </a:cubicBezTo>
                <a:cubicBezTo>
                  <a:pt x="1220464" y="4384283"/>
                  <a:pt x="1211076" y="4379589"/>
                  <a:pt x="1204035" y="4377242"/>
                </a:cubicBezTo>
                <a:cubicBezTo>
                  <a:pt x="1187605" y="4370201"/>
                  <a:pt x="1173523" y="4365506"/>
                  <a:pt x="1159441" y="4358466"/>
                </a:cubicBezTo>
                <a:cubicBezTo>
                  <a:pt x="1154747" y="4356118"/>
                  <a:pt x="1147706" y="4353771"/>
                  <a:pt x="1143012" y="4351424"/>
                </a:cubicBezTo>
                <a:cubicBezTo>
                  <a:pt x="1121888" y="4342036"/>
                  <a:pt x="1100765" y="4332648"/>
                  <a:pt x="1081988" y="4323260"/>
                </a:cubicBezTo>
                <a:cubicBezTo>
                  <a:pt x="1081988" y="4323260"/>
                  <a:pt x="1079641" y="4320913"/>
                  <a:pt x="1079641" y="4320913"/>
                </a:cubicBezTo>
                <a:cubicBezTo>
                  <a:pt x="1077294" y="4318565"/>
                  <a:pt x="1072600" y="4318565"/>
                  <a:pt x="1070253" y="4316219"/>
                </a:cubicBezTo>
                <a:cubicBezTo>
                  <a:pt x="1070253" y="4313871"/>
                  <a:pt x="1070253" y="4313871"/>
                  <a:pt x="1070253" y="4311525"/>
                </a:cubicBezTo>
                <a:cubicBezTo>
                  <a:pt x="1070253" y="4309177"/>
                  <a:pt x="1072600" y="4304483"/>
                  <a:pt x="1072600" y="4302136"/>
                </a:cubicBezTo>
                <a:cubicBezTo>
                  <a:pt x="1072600" y="4297442"/>
                  <a:pt x="1074947" y="4295095"/>
                  <a:pt x="1074947" y="4290401"/>
                </a:cubicBezTo>
                <a:cubicBezTo>
                  <a:pt x="1074947" y="4285707"/>
                  <a:pt x="1077294" y="4283360"/>
                  <a:pt x="1077294" y="4278666"/>
                </a:cubicBezTo>
                <a:cubicBezTo>
                  <a:pt x="1077294" y="4273972"/>
                  <a:pt x="1079641" y="4271625"/>
                  <a:pt x="1079641" y="4266930"/>
                </a:cubicBezTo>
                <a:cubicBezTo>
                  <a:pt x="1079641" y="4259889"/>
                  <a:pt x="1081988" y="4255195"/>
                  <a:pt x="1081988" y="4248154"/>
                </a:cubicBezTo>
                <a:cubicBezTo>
                  <a:pt x="1081988" y="4245807"/>
                  <a:pt x="1081988" y="4245807"/>
                  <a:pt x="1081988" y="4243460"/>
                </a:cubicBezTo>
                <a:cubicBezTo>
                  <a:pt x="1081988" y="4241113"/>
                  <a:pt x="1081988" y="4238766"/>
                  <a:pt x="1081988" y="4238766"/>
                </a:cubicBezTo>
                <a:cubicBezTo>
                  <a:pt x="1081988" y="4238766"/>
                  <a:pt x="1084336" y="4238766"/>
                  <a:pt x="1084336" y="4238766"/>
                </a:cubicBezTo>
                <a:cubicBezTo>
                  <a:pt x="1096071" y="4238766"/>
                  <a:pt x="1105459" y="4229378"/>
                  <a:pt x="1105459" y="4217643"/>
                </a:cubicBezTo>
                <a:cubicBezTo>
                  <a:pt x="1105459" y="4208254"/>
                  <a:pt x="1098418" y="4198866"/>
                  <a:pt x="1089030" y="4198866"/>
                </a:cubicBezTo>
                <a:cubicBezTo>
                  <a:pt x="1091377" y="4184784"/>
                  <a:pt x="1093724" y="4170702"/>
                  <a:pt x="1096071" y="4154272"/>
                </a:cubicBezTo>
                <a:cubicBezTo>
                  <a:pt x="1096071" y="4154272"/>
                  <a:pt x="1096071" y="4151925"/>
                  <a:pt x="1096071" y="4151925"/>
                </a:cubicBezTo>
                <a:cubicBezTo>
                  <a:pt x="1098418" y="4142537"/>
                  <a:pt x="1098418" y="4130802"/>
                  <a:pt x="1100765" y="4119066"/>
                </a:cubicBezTo>
                <a:cubicBezTo>
                  <a:pt x="1100765" y="4116720"/>
                  <a:pt x="1100765" y="4112026"/>
                  <a:pt x="1100765" y="4109678"/>
                </a:cubicBezTo>
                <a:cubicBezTo>
                  <a:pt x="1100765" y="4100290"/>
                  <a:pt x="1103112" y="4090902"/>
                  <a:pt x="1103112" y="4081514"/>
                </a:cubicBezTo>
                <a:cubicBezTo>
                  <a:pt x="1103112" y="4079167"/>
                  <a:pt x="1103112" y="4074473"/>
                  <a:pt x="1103112" y="4069779"/>
                </a:cubicBezTo>
                <a:cubicBezTo>
                  <a:pt x="1103112" y="4060390"/>
                  <a:pt x="1105459" y="4051002"/>
                  <a:pt x="1105459" y="4041614"/>
                </a:cubicBezTo>
                <a:cubicBezTo>
                  <a:pt x="1105459" y="4041614"/>
                  <a:pt x="1105459" y="4041614"/>
                  <a:pt x="1105459" y="4039267"/>
                </a:cubicBezTo>
                <a:cubicBezTo>
                  <a:pt x="1110153" y="4043961"/>
                  <a:pt x="1114847" y="4051002"/>
                  <a:pt x="1119541" y="4058043"/>
                </a:cubicBezTo>
                <a:cubicBezTo>
                  <a:pt x="1128929" y="4067431"/>
                  <a:pt x="1135971" y="4079167"/>
                  <a:pt x="1145359" y="4088555"/>
                </a:cubicBezTo>
                <a:cubicBezTo>
                  <a:pt x="1187605" y="4137843"/>
                  <a:pt x="1229852" y="4184784"/>
                  <a:pt x="1272099" y="4227031"/>
                </a:cubicBezTo>
                <a:cubicBezTo>
                  <a:pt x="1279140" y="4234072"/>
                  <a:pt x="1288529" y="4243460"/>
                  <a:pt x="1295570" y="4250501"/>
                </a:cubicBezTo>
                <a:cubicBezTo>
                  <a:pt x="1304958" y="4259889"/>
                  <a:pt x="1314346" y="4269278"/>
                  <a:pt x="1323734" y="4278666"/>
                </a:cubicBezTo>
                <a:cubicBezTo>
                  <a:pt x="1333122" y="4288054"/>
                  <a:pt x="1342511" y="4297442"/>
                  <a:pt x="1354246" y="4309177"/>
                </a:cubicBezTo>
                <a:cubicBezTo>
                  <a:pt x="1363634" y="4318565"/>
                  <a:pt x="1373022" y="4325607"/>
                  <a:pt x="1380063" y="4334995"/>
                </a:cubicBezTo>
                <a:cubicBezTo>
                  <a:pt x="1391799" y="4344383"/>
                  <a:pt x="1401187" y="4356118"/>
                  <a:pt x="1412922" y="4365506"/>
                </a:cubicBezTo>
                <a:cubicBezTo>
                  <a:pt x="1419963" y="4372548"/>
                  <a:pt x="1429351" y="4379589"/>
                  <a:pt x="1436392" y="4386630"/>
                </a:cubicBezTo>
                <a:cubicBezTo>
                  <a:pt x="1448128" y="4396018"/>
                  <a:pt x="1459863" y="4407753"/>
                  <a:pt x="1471598" y="4417142"/>
                </a:cubicBezTo>
                <a:cubicBezTo>
                  <a:pt x="1478639" y="4424183"/>
                  <a:pt x="1485680" y="4428877"/>
                  <a:pt x="1495069" y="4435918"/>
                </a:cubicBezTo>
                <a:cubicBezTo>
                  <a:pt x="1502110" y="4442959"/>
                  <a:pt x="1509151" y="4447653"/>
                  <a:pt x="1518539" y="4454694"/>
                </a:cubicBezTo>
                <a:cubicBezTo>
                  <a:pt x="1516192" y="4457041"/>
                  <a:pt x="1516192" y="4459388"/>
                  <a:pt x="1516192" y="4461735"/>
                </a:cubicBezTo>
                <a:cubicBezTo>
                  <a:pt x="1509151" y="4459388"/>
                  <a:pt x="1504457" y="4459388"/>
                  <a:pt x="1497416" y="4457041"/>
                </a:cubicBezTo>
                <a:cubicBezTo>
                  <a:pt x="1485680" y="4461735"/>
                  <a:pt x="1473945" y="4461735"/>
                  <a:pt x="1464557" y="4457041"/>
                </a:cubicBezTo>
                <a:close/>
                <a:moveTo>
                  <a:pt x="610232" y="3628534"/>
                </a:moveTo>
                <a:cubicBezTo>
                  <a:pt x="607885" y="3628534"/>
                  <a:pt x="607885" y="3626187"/>
                  <a:pt x="605538" y="3623840"/>
                </a:cubicBezTo>
                <a:cubicBezTo>
                  <a:pt x="607885" y="3623840"/>
                  <a:pt x="607885" y="3623840"/>
                  <a:pt x="610232" y="3623840"/>
                </a:cubicBezTo>
                <a:cubicBezTo>
                  <a:pt x="617273" y="3623840"/>
                  <a:pt x="621967" y="3621493"/>
                  <a:pt x="626661" y="3616799"/>
                </a:cubicBezTo>
                <a:cubicBezTo>
                  <a:pt x="638397" y="3623840"/>
                  <a:pt x="647785" y="3630881"/>
                  <a:pt x="659520" y="3640269"/>
                </a:cubicBezTo>
                <a:cubicBezTo>
                  <a:pt x="659520" y="3642616"/>
                  <a:pt x="659520" y="3644963"/>
                  <a:pt x="659520" y="3647310"/>
                </a:cubicBezTo>
                <a:cubicBezTo>
                  <a:pt x="659520" y="3652004"/>
                  <a:pt x="659520" y="3654351"/>
                  <a:pt x="661867" y="3659045"/>
                </a:cubicBezTo>
                <a:cubicBezTo>
                  <a:pt x="661867" y="3663740"/>
                  <a:pt x="661867" y="3666087"/>
                  <a:pt x="664214" y="3670781"/>
                </a:cubicBezTo>
                <a:cubicBezTo>
                  <a:pt x="664214" y="3670781"/>
                  <a:pt x="661867" y="3668434"/>
                  <a:pt x="661867" y="3668434"/>
                </a:cubicBezTo>
                <a:cubicBezTo>
                  <a:pt x="643091" y="3654351"/>
                  <a:pt x="626661" y="3642616"/>
                  <a:pt x="610232" y="3628534"/>
                </a:cubicBezTo>
                <a:close/>
                <a:moveTo>
                  <a:pt x="549209" y="3576899"/>
                </a:moveTo>
                <a:cubicBezTo>
                  <a:pt x="532780" y="3562816"/>
                  <a:pt x="518697" y="3548734"/>
                  <a:pt x="502268" y="3532305"/>
                </a:cubicBezTo>
                <a:cubicBezTo>
                  <a:pt x="499921" y="3529958"/>
                  <a:pt x="497574" y="3527611"/>
                  <a:pt x="495227" y="3525264"/>
                </a:cubicBezTo>
                <a:cubicBezTo>
                  <a:pt x="490533" y="3515876"/>
                  <a:pt x="485839" y="3506487"/>
                  <a:pt x="478797" y="3499446"/>
                </a:cubicBezTo>
                <a:cubicBezTo>
                  <a:pt x="478797" y="3499446"/>
                  <a:pt x="478797" y="3497099"/>
                  <a:pt x="476450" y="3497099"/>
                </a:cubicBezTo>
                <a:cubicBezTo>
                  <a:pt x="514003" y="3532305"/>
                  <a:pt x="551556" y="3565164"/>
                  <a:pt x="593803" y="3595675"/>
                </a:cubicBezTo>
                <a:cubicBezTo>
                  <a:pt x="591456" y="3598022"/>
                  <a:pt x="589109" y="3602716"/>
                  <a:pt x="589109" y="3607411"/>
                </a:cubicBezTo>
                <a:cubicBezTo>
                  <a:pt x="589109" y="3609757"/>
                  <a:pt x="589109" y="3612105"/>
                  <a:pt x="591456" y="3614451"/>
                </a:cubicBezTo>
                <a:cubicBezTo>
                  <a:pt x="577373" y="3600369"/>
                  <a:pt x="563291" y="3588634"/>
                  <a:pt x="549209" y="3576899"/>
                </a:cubicBezTo>
                <a:cubicBezTo>
                  <a:pt x="549209" y="3576899"/>
                  <a:pt x="549209" y="3576899"/>
                  <a:pt x="549209" y="3576899"/>
                </a:cubicBezTo>
                <a:close/>
                <a:moveTo>
                  <a:pt x="115005" y="2983096"/>
                </a:moveTo>
                <a:cubicBezTo>
                  <a:pt x="115005" y="2987790"/>
                  <a:pt x="117352" y="2992484"/>
                  <a:pt x="117352" y="2997178"/>
                </a:cubicBezTo>
                <a:cubicBezTo>
                  <a:pt x="117352" y="2994831"/>
                  <a:pt x="115005" y="2992484"/>
                  <a:pt x="112658" y="2992484"/>
                </a:cubicBezTo>
                <a:cubicBezTo>
                  <a:pt x="110311" y="2980749"/>
                  <a:pt x="105617" y="2971361"/>
                  <a:pt x="103270" y="2959626"/>
                </a:cubicBezTo>
                <a:cubicBezTo>
                  <a:pt x="103270" y="2954932"/>
                  <a:pt x="103270" y="2950237"/>
                  <a:pt x="103270" y="2945543"/>
                </a:cubicBezTo>
                <a:cubicBezTo>
                  <a:pt x="103270" y="2940849"/>
                  <a:pt x="103270" y="2938502"/>
                  <a:pt x="103270" y="2933808"/>
                </a:cubicBezTo>
                <a:cubicBezTo>
                  <a:pt x="103270" y="2933808"/>
                  <a:pt x="103270" y="2931461"/>
                  <a:pt x="103270" y="2931461"/>
                </a:cubicBezTo>
                <a:cubicBezTo>
                  <a:pt x="103270" y="2936155"/>
                  <a:pt x="105617" y="2943196"/>
                  <a:pt x="105617" y="2947890"/>
                </a:cubicBezTo>
                <a:cubicBezTo>
                  <a:pt x="110311" y="2957279"/>
                  <a:pt x="112658" y="2971361"/>
                  <a:pt x="115005" y="2983096"/>
                </a:cubicBezTo>
                <a:close/>
                <a:moveTo>
                  <a:pt x="124393" y="3025343"/>
                </a:moveTo>
                <a:cubicBezTo>
                  <a:pt x="124393" y="3022996"/>
                  <a:pt x="122046" y="3020649"/>
                  <a:pt x="122046" y="3018302"/>
                </a:cubicBezTo>
                <a:cubicBezTo>
                  <a:pt x="122046" y="3015955"/>
                  <a:pt x="119699" y="3013608"/>
                  <a:pt x="119699" y="3011261"/>
                </a:cubicBezTo>
                <a:cubicBezTo>
                  <a:pt x="119699" y="3011261"/>
                  <a:pt x="119699" y="3008914"/>
                  <a:pt x="119699" y="3008914"/>
                </a:cubicBezTo>
                <a:cubicBezTo>
                  <a:pt x="122046" y="3013608"/>
                  <a:pt x="122046" y="3020649"/>
                  <a:pt x="124393" y="3025343"/>
                </a:cubicBezTo>
                <a:close/>
                <a:moveTo>
                  <a:pt x="117352" y="3015955"/>
                </a:moveTo>
                <a:cubicBezTo>
                  <a:pt x="117352" y="3015955"/>
                  <a:pt x="117352" y="3015955"/>
                  <a:pt x="117352" y="3015955"/>
                </a:cubicBezTo>
                <a:cubicBezTo>
                  <a:pt x="119699" y="3015955"/>
                  <a:pt x="119699" y="3015955"/>
                  <a:pt x="117352" y="3015955"/>
                </a:cubicBezTo>
                <a:cubicBezTo>
                  <a:pt x="119699" y="3015955"/>
                  <a:pt x="117352" y="3015955"/>
                  <a:pt x="117352" y="3015955"/>
                </a:cubicBezTo>
                <a:close/>
                <a:moveTo>
                  <a:pt x="110311" y="2985443"/>
                </a:moveTo>
                <a:cubicBezTo>
                  <a:pt x="110311" y="2985443"/>
                  <a:pt x="110311" y="2987790"/>
                  <a:pt x="110311" y="2987790"/>
                </a:cubicBezTo>
                <a:cubicBezTo>
                  <a:pt x="110311" y="2987790"/>
                  <a:pt x="107964" y="2987790"/>
                  <a:pt x="110311" y="2985443"/>
                </a:cubicBezTo>
                <a:cubicBezTo>
                  <a:pt x="107964" y="2980749"/>
                  <a:pt x="105617" y="2976055"/>
                  <a:pt x="103270" y="2971361"/>
                </a:cubicBezTo>
                <a:cubicBezTo>
                  <a:pt x="103270" y="2969014"/>
                  <a:pt x="103270" y="2966667"/>
                  <a:pt x="103270" y="2964320"/>
                </a:cubicBezTo>
                <a:cubicBezTo>
                  <a:pt x="105617" y="2971361"/>
                  <a:pt x="107964" y="2978402"/>
                  <a:pt x="110311" y="2985443"/>
                </a:cubicBezTo>
                <a:close/>
                <a:moveTo>
                  <a:pt x="70411" y="2713186"/>
                </a:moveTo>
                <a:cubicBezTo>
                  <a:pt x="72758" y="2720227"/>
                  <a:pt x="75105" y="2727268"/>
                  <a:pt x="77453" y="2731962"/>
                </a:cubicBezTo>
                <a:cubicBezTo>
                  <a:pt x="75105" y="2731962"/>
                  <a:pt x="75105" y="2734309"/>
                  <a:pt x="72758" y="2734309"/>
                </a:cubicBezTo>
                <a:cubicBezTo>
                  <a:pt x="72758" y="2734309"/>
                  <a:pt x="72758" y="2731962"/>
                  <a:pt x="70411" y="2731962"/>
                </a:cubicBezTo>
                <a:cubicBezTo>
                  <a:pt x="68064" y="2727268"/>
                  <a:pt x="65717" y="2724921"/>
                  <a:pt x="63370" y="2720227"/>
                </a:cubicBezTo>
                <a:cubicBezTo>
                  <a:pt x="61023" y="2717880"/>
                  <a:pt x="61023" y="2715533"/>
                  <a:pt x="58676" y="2713186"/>
                </a:cubicBezTo>
                <a:cubicBezTo>
                  <a:pt x="58676" y="2713186"/>
                  <a:pt x="58676" y="2710839"/>
                  <a:pt x="58676" y="2710839"/>
                </a:cubicBezTo>
                <a:cubicBezTo>
                  <a:pt x="58676" y="2703798"/>
                  <a:pt x="53982" y="2696756"/>
                  <a:pt x="49288" y="2694409"/>
                </a:cubicBezTo>
                <a:cubicBezTo>
                  <a:pt x="49288" y="2694409"/>
                  <a:pt x="49288" y="2692062"/>
                  <a:pt x="49288" y="2692062"/>
                </a:cubicBezTo>
                <a:cubicBezTo>
                  <a:pt x="53982" y="2689715"/>
                  <a:pt x="56329" y="2687368"/>
                  <a:pt x="58676" y="2682674"/>
                </a:cubicBezTo>
                <a:cubicBezTo>
                  <a:pt x="61023" y="2692062"/>
                  <a:pt x="63370" y="2699103"/>
                  <a:pt x="65717" y="2708492"/>
                </a:cubicBezTo>
                <a:cubicBezTo>
                  <a:pt x="68064" y="2710839"/>
                  <a:pt x="68064" y="2713186"/>
                  <a:pt x="70411" y="2713186"/>
                </a:cubicBezTo>
                <a:close/>
                <a:moveTo>
                  <a:pt x="79800" y="2670939"/>
                </a:moveTo>
                <a:cubicBezTo>
                  <a:pt x="79800" y="2668592"/>
                  <a:pt x="79800" y="2666245"/>
                  <a:pt x="79800" y="2663898"/>
                </a:cubicBezTo>
                <a:cubicBezTo>
                  <a:pt x="79800" y="2661551"/>
                  <a:pt x="79800" y="2656857"/>
                  <a:pt x="79800" y="2654510"/>
                </a:cubicBezTo>
                <a:cubicBezTo>
                  <a:pt x="79800" y="2649816"/>
                  <a:pt x="79800" y="2645121"/>
                  <a:pt x="79800" y="2638080"/>
                </a:cubicBezTo>
                <a:cubicBezTo>
                  <a:pt x="79800" y="2638080"/>
                  <a:pt x="79800" y="2635733"/>
                  <a:pt x="79800" y="2635733"/>
                </a:cubicBezTo>
                <a:cubicBezTo>
                  <a:pt x="79800" y="2635733"/>
                  <a:pt x="79800" y="2633386"/>
                  <a:pt x="79800" y="2633386"/>
                </a:cubicBezTo>
                <a:cubicBezTo>
                  <a:pt x="82147" y="2633386"/>
                  <a:pt x="84494" y="2633386"/>
                  <a:pt x="86841" y="2631039"/>
                </a:cubicBezTo>
                <a:cubicBezTo>
                  <a:pt x="89188" y="2635733"/>
                  <a:pt x="89188" y="2638080"/>
                  <a:pt x="91535" y="2642774"/>
                </a:cubicBezTo>
                <a:cubicBezTo>
                  <a:pt x="93882" y="2645121"/>
                  <a:pt x="93882" y="2649816"/>
                  <a:pt x="96229" y="2652163"/>
                </a:cubicBezTo>
                <a:cubicBezTo>
                  <a:pt x="98576" y="2659204"/>
                  <a:pt x="103270" y="2666245"/>
                  <a:pt x="105617" y="2673286"/>
                </a:cubicBezTo>
                <a:cubicBezTo>
                  <a:pt x="98576" y="2675633"/>
                  <a:pt x="96229" y="2682674"/>
                  <a:pt x="96229" y="2689715"/>
                </a:cubicBezTo>
                <a:cubicBezTo>
                  <a:pt x="96229" y="2696756"/>
                  <a:pt x="100923" y="2703798"/>
                  <a:pt x="107964" y="2708492"/>
                </a:cubicBezTo>
                <a:cubicBezTo>
                  <a:pt x="107964" y="2708492"/>
                  <a:pt x="107964" y="2710839"/>
                  <a:pt x="107964" y="2710839"/>
                </a:cubicBezTo>
                <a:cubicBezTo>
                  <a:pt x="107964" y="2710839"/>
                  <a:pt x="107964" y="2710839"/>
                  <a:pt x="107964" y="2710839"/>
                </a:cubicBezTo>
                <a:cubicBezTo>
                  <a:pt x="105617" y="2715533"/>
                  <a:pt x="103270" y="2722574"/>
                  <a:pt x="100923" y="2724921"/>
                </a:cubicBezTo>
                <a:cubicBezTo>
                  <a:pt x="100923" y="2724921"/>
                  <a:pt x="100923" y="2727268"/>
                  <a:pt x="100923" y="2727268"/>
                </a:cubicBezTo>
                <a:cubicBezTo>
                  <a:pt x="98576" y="2729615"/>
                  <a:pt x="98576" y="2734309"/>
                  <a:pt x="96229" y="2736656"/>
                </a:cubicBezTo>
                <a:cubicBezTo>
                  <a:pt x="93882" y="2734309"/>
                  <a:pt x="89188" y="2734309"/>
                  <a:pt x="86841" y="2734309"/>
                </a:cubicBezTo>
                <a:cubicBezTo>
                  <a:pt x="86841" y="2724921"/>
                  <a:pt x="86841" y="2715533"/>
                  <a:pt x="86841" y="2706145"/>
                </a:cubicBezTo>
                <a:cubicBezTo>
                  <a:pt x="82147" y="2694409"/>
                  <a:pt x="82147" y="2682674"/>
                  <a:pt x="79800" y="2670939"/>
                </a:cubicBezTo>
                <a:close/>
                <a:moveTo>
                  <a:pt x="147864" y="2706145"/>
                </a:moveTo>
                <a:cubicBezTo>
                  <a:pt x="150211" y="2708492"/>
                  <a:pt x="154905" y="2708492"/>
                  <a:pt x="157252" y="2710839"/>
                </a:cubicBezTo>
                <a:cubicBezTo>
                  <a:pt x="157252" y="2713186"/>
                  <a:pt x="154905" y="2715533"/>
                  <a:pt x="154905" y="2717880"/>
                </a:cubicBezTo>
                <a:cubicBezTo>
                  <a:pt x="154905" y="2722574"/>
                  <a:pt x="157252" y="2727268"/>
                  <a:pt x="159599" y="2729615"/>
                </a:cubicBezTo>
                <a:cubicBezTo>
                  <a:pt x="159599" y="2729615"/>
                  <a:pt x="159599" y="2729615"/>
                  <a:pt x="159599" y="2729615"/>
                </a:cubicBezTo>
                <a:cubicBezTo>
                  <a:pt x="157252" y="2731962"/>
                  <a:pt x="154905" y="2731962"/>
                  <a:pt x="154905" y="2734309"/>
                </a:cubicBezTo>
                <a:cubicBezTo>
                  <a:pt x="152558" y="2734309"/>
                  <a:pt x="152558" y="2736656"/>
                  <a:pt x="150211" y="2736656"/>
                </a:cubicBezTo>
                <a:cubicBezTo>
                  <a:pt x="147864" y="2736656"/>
                  <a:pt x="145517" y="2739003"/>
                  <a:pt x="145517" y="2739003"/>
                </a:cubicBezTo>
                <a:cubicBezTo>
                  <a:pt x="143170" y="2739003"/>
                  <a:pt x="143170" y="2741350"/>
                  <a:pt x="140823" y="2741350"/>
                </a:cubicBezTo>
                <a:cubicBezTo>
                  <a:pt x="138476" y="2741350"/>
                  <a:pt x="138476" y="2743697"/>
                  <a:pt x="136129" y="2743697"/>
                </a:cubicBezTo>
                <a:cubicBezTo>
                  <a:pt x="133782" y="2743697"/>
                  <a:pt x="133782" y="2746044"/>
                  <a:pt x="131435" y="2746044"/>
                </a:cubicBezTo>
                <a:cubicBezTo>
                  <a:pt x="129088" y="2746044"/>
                  <a:pt x="129088" y="2748391"/>
                  <a:pt x="126741" y="2748391"/>
                </a:cubicBezTo>
                <a:cubicBezTo>
                  <a:pt x="124393" y="2748391"/>
                  <a:pt x="124393" y="2750738"/>
                  <a:pt x="122046" y="2750738"/>
                </a:cubicBezTo>
                <a:cubicBezTo>
                  <a:pt x="119699" y="2750738"/>
                  <a:pt x="119699" y="2750738"/>
                  <a:pt x="117352" y="2753085"/>
                </a:cubicBezTo>
                <a:cubicBezTo>
                  <a:pt x="115005" y="2753085"/>
                  <a:pt x="112658" y="2753085"/>
                  <a:pt x="112658" y="2755433"/>
                </a:cubicBezTo>
                <a:cubicBezTo>
                  <a:pt x="112658" y="2755433"/>
                  <a:pt x="110311" y="2755433"/>
                  <a:pt x="110311" y="2755433"/>
                </a:cubicBezTo>
                <a:cubicBezTo>
                  <a:pt x="107964" y="2755433"/>
                  <a:pt x="107964" y="2755433"/>
                  <a:pt x="105617" y="2755433"/>
                </a:cubicBezTo>
                <a:cubicBezTo>
                  <a:pt x="105617" y="2755433"/>
                  <a:pt x="105617" y="2755433"/>
                  <a:pt x="105617" y="2753085"/>
                </a:cubicBezTo>
                <a:cubicBezTo>
                  <a:pt x="105617" y="2746044"/>
                  <a:pt x="100923" y="2741350"/>
                  <a:pt x="96229" y="2736656"/>
                </a:cubicBezTo>
                <a:cubicBezTo>
                  <a:pt x="98576" y="2734309"/>
                  <a:pt x="98576" y="2731962"/>
                  <a:pt x="100923" y="2727268"/>
                </a:cubicBezTo>
                <a:cubicBezTo>
                  <a:pt x="100923" y="2727268"/>
                  <a:pt x="100923" y="2727268"/>
                  <a:pt x="100923" y="2724921"/>
                </a:cubicBezTo>
                <a:cubicBezTo>
                  <a:pt x="103270" y="2720227"/>
                  <a:pt x="105617" y="2715533"/>
                  <a:pt x="107964" y="2710839"/>
                </a:cubicBezTo>
                <a:cubicBezTo>
                  <a:pt x="107964" y="2710839"/>
                  <a:pt x="107964" y="2708492"/>
                  <a:pt x="107964" y="2708492"/>
                </a:cubicBezTo>
                <a:cubicBezTo>
                  <a:pt x="107964" y="2708492"/>
                  <a:pt x="107964" y="2706145"/>
                  <a:pt x="107964" y="2706145"/>
                </a:cubicBezTo>
                <a:cubicBezTo>
                  <a:pt x="110311" y="2706145"/>
                  <a:pt x="112658" y="2708492"/>
                  <a:pt x="115005" y="2708492"/>
                </a:cubicBezTo>
                <a:cubicBezTo>
                  <a:pt x="122046" y="2708492"/>
                  <a:pt x="129088" y="2703798"/>
                  <a:pt x="131435" y="2699103"/>
                </a:cubicBezTo>
                <a:cubicBezTo>
                  <a:pt x="136129" y="2701451"/>
                  <a:pt x="138476" y="2703798"/>
                  <a:pt x="143170" y="2706145"/>
                </a:cubicBezTo>
                <a:cubicBezTo>
                  <a:pt x="145517" y="2703798"/>
                  <a:pt x="147864" y="2706145"/>
                  <a:pt x="147864" y="2706145"/>
                </a:cubicBezTo>
                <a:close/>
                <a:moveTo>
                  <a:pt x="211234" y="2746044"/>
                </a:moveTo>
                <a:cubicBezTo>
                  <a:pt x="213581" y="2748391"/>
                  <a:pt x="215928" y="2748391"/>
                  <a:pt x="218275" y="2750738"/>
                </a:cubicBezTo>
                <a:cubicBezTo>
                  <a:pt x="215928" y="2753085"/>
                  <a:pt x="213581" y="2757780"/>
                  <a:pt x="213581" y="2762474"/>
                </a:cubicBezTo>
                <a:cubicBezTo>
                  <a:pt x="213581" y="2764821"/>
                  <a:pt x="213581" y="2767168"/>
                  <a:pt x="213581" y="2767168"/>
                </a:cubicBezTo>
                <a:cubicBezTo>
                  <a:pt x="213581" y="2767168"/>
                  <a:pt x="213581" y="2767168"/>
                  <a:pt x="213581" y="2767168"/>
                </a:cubicBezTo>
                <a:cubicBezTo>
                  <a:pt x="211234" y="2767168"/>
                  <a:pt x="206540" y="2769515"/>
                  <a:pt x="204193" y="2769515"/>
                </a:cubicBezTo>
                <a:cubicBezTo>
                  <a:pt x="201846" y="2769515"/>
                  <a:pt x="197152" y="2771862"/>
                  <a:pt x="194805" y="2771862"/>
                </a:cubicBezTo>
                <a:cubicBezTo>
                  <a:pt x="190111" y="2771862"/>
                  <a:pt x="187764" y="2771862"/>
                  <a:pt x="183070" y="2774209"/>
                </a:cubicBezTo>
                <a:cubicBezTo>
                  <a:pt x="180723" y="2774209"/>
                  <a:pt x="178376" y="2774209"/>
                  <a:pt x="176028" y="2776556"/>
                </a:cubicBezTo>
                <a:cubicBezTo>
                  <a:pt x="168987" y="2776556"/>
                  <a:pt x="164293" y="2776556"/>
                  <a:pt x="157252" y="2776556"/>
                </a:cubicBezTo>
                <a:cubicBezTo>
                  <a:pt x="150211" y="2776556"/>
                  <a:pt x="143170" y="2776556"/>
                  <a:pt x="136129" y="2774209"/>
                </a:cubicBezTo>
                <a:cubicBezTo>
                  <a:pt x="133782" y="2774209"/>
                  <a:pt x="131435" y="2774209"/>
                  <a:pt x="129088" y="2771862"/>
                </a:cubicBezTo>
                <a:cubicBezTo>
                  <a:pt x="124393" y="2771862"/>
                  <a:pt x="119699" y="2769515"/>
                  <a:pt x="115005" y="2769515"/>
                </a:cubicBezTo>
                <a:cubicBezTo>
                  <a:pt x="112658" y="2769515"/>
                  <a:pt x="110311" y="2767168"/>
                  <a:pt x="107964" y="2767168"/>
                </a:cubicBezTo>
                <a:cubicBezTo>
                  <a:pt x="103270" y="2764821"/>
                  <a:pt x="100923" y="2764821"/>
                  <a:pt x="98576" y="2762474"/>
                </a:cubicBezTo>
                <a:cubicBezTo>
                  <a:pt x="98576" y="2762474"/>
                  <a:pt x="98576" y="2762474"/>
                  <a:pt x="98576" y="2762474"/>
                </a:cubicBezTo>
                <a:cubicBezTo>
                  <a:pt x="100923" y="2760127"/>
                  <a:pt x="100923" y="2757780"/>
                  <a:pt x="100923" y="2755433"/>
                </a:cubicBezTo>
                <a:cubicBezTo>
                  <a:pt x="103270" y="2755433"/>
                  <a:pt x="103270" y="2755433"/>
                  <a:pt x="105617" y="2755433"/>
                </a:cubicBezTo>
                <a:cubicBezTo>
                  <a:pt x="105617" y="2755433"/>
                  <a:pt x="107964" y="2755433"/>
                  <a:pt x="107964" y="2755433"/>
                </a:cubicBezTo>
                <a:cubicBezTo>
                  <a:pt x="110311" y="2755433"/>
                  <a:pt x="112658" y="2755433"/>
                  <a:pt x="115005" y="2753085"/>
                </a:cubicBezTo>
                <a:cubicBezTo>
                  <a:pt x="117352" y="2753085"/>
                  <a:pt x="117352" y="2753085"/>
                  <a:pt x="119699" y="2750738"/>
                </a:cubicBezTo>
                <a:cubicBezTo>
                  <a:pt x="122046" y="2750738"/>
                  <a:pt x="124393" y="2750738"/>
                  <a:pt x="124393" y="2748391"/>
                </a:cubicBezTo>
                <a:cubicBezTo>
                  <a:pt x="126741" y="2748391"/>
                  <a:pt x="126741" y="2746044"/>
                  <a:pt x="129088" y="2746044"/>
                </a:cubicBezTo>
                <a:cubicBezTo>
                  <a:pt x="131435" y="2746044"/>
                  <a:pt x="133782" y="2743697"/>
                  <a:pt x="133782" y="2743697"/>
                </a:cubicBezTo>
                <a:cubicBezTo>
                  <a:pt x="136129" y="2743697"/>
                  <a:pt x="136129" y="2741350"/>
                  <a:pt x="138476" y="2741350"/>
                </a:cubicBezTo>
                <a:cubicBezTo>
                  <a:pt x="140823" y="2741350"/>
                  <a:pt x="143170" y="2739003"/>
                  <a:pt x="143170" y="2739003"/>
                </a:cubicBezTo>
                <a:cubicBezTo>
                  <a:pt x="145517" y="2739003"/>
                  <a:pt x="145517" y="2736656"/>
                  <a:pt x="147864" y="2736656"/>
                </a:cubicBezTo>
                <a:cubicBezTo>
                  <a:pt x="150211" y="2736656"/>
                  <a:pt x="150211" y="2734309"/>
                  <a:pt x="152558" y="2734309"/>
                </a:cubicBezTo>
                <a:cubicBezTo>
                  <a:pt x="154905" y="2731962"/>
                  <a:pt x="157252" y="2731962"/>
                  <a:pt x="157252" y="2729615"/>
                </a:cubicBezTo>
                <a:cubicBezTo>
                  <a:pt x="157252" y="2729615"/>
                  <a:pt x="157252" y="2729615"/>
                  <a:pt x="157252" y="2729615"/>
                </a:cubicBezTo>
                <a:cubicBezTo>
                  <a:pt x="161946" y="2734309"/>
                  <a:pt x="166640" y="2736656"/>
                  <a:pt x="171334" y="2736656"/>
                </a:cubicBezTo>
                <a:cubicBezTo>
                  <a:pt x="178376" y="2736656"/>
                  <a:pt x="183070" y="2734309"/>
                  <a:pt x="185417" y="2729615"/>
                </a:cubicBezTo>
                <a:cubicBezTo>
                  <a:pt x="190111" y="2731962"/>
                  <a:pt x="192458" y="2736656"/>
                  <a:pt x="197152" y="2739003"/>
                </a:cubicBezTo>
                <a:cubicBezTo>
                  <a:pt x="204193" y="2741350"/>
                  <a:pt x="208887" y="2743697"/>
                  <a:pt x="211234" y="2746044"/>
                </a:cubicBezTo>
                <a:close/>
                <a:moveTo>
                  <a:pt x="234705" y="2670939"/>
                </a:moveTo>
                <a:cubicBezTo>
                  <a:pt x="234705" y="2656857"/>
                  <a:pt x="234705" y="2640427"/>
                  <a:pt x="234705" y="2626345"/>
                </a:cubicBezTo>
                <a:cubicBezTo>
                  <a:pt x="234705" y="2616957"/>
                  <a:pt x="234705" y="2609916"/>
                  <a:pt x="234705" y="2602875"/>
                </a:cubicBezTo>
                <a:cubicBezTo>
                  <a:pt x="234705" y="2588792"/>
                  <a:pt x="234705" y="2574710"/>
                  <a:pt x="234705" y="2560628"/>
                </a:cubicBezTo>
                <a:cubicBezTo>
                  <a:pt x="234705" y="2555934"/>
                  <a:pt x="234705" y="2548892"/>
                  <a:pt x="234705" y="2544198"/>
                </a:cubicBezTo>
                <a:cubicBezTo>
                  <a:pt x="234705" y="2534810"/>
                  <a:pt x="234705" y="2525422"/>
                  <a:pt x="234705" y="2516034"/>
                </a:cubicBezTo>
                <a:cubicBezTo>
                  <a:pt x="237052" y="2516034"/>
                  <a:pt x="239399" y="2516034"/>
                  <a:pt x="239399" y="2516034"/>
                </a:cubicBezTo>
                <a:cubicBezTo>
                  <a:pt x="239399" y="2518381"/>
                  <a:pt x="241746" y="2520728"/>
                  <a:pt x="241746" y="2525422"/>
                </a:cubicBezTo>
                <a:cubicBezTo>
                  <a:pt x="244093" y="2534810"/>
                  <a:pt x="248787" y="2541851"/>
                  <a:pt x="251134" y="2551240"/>
                </a:cubicBezTo>
                <a:cubicBezTo>
                  <a:pt x="253481" y="2555934"/>
                  <a:pt x="253481" y="2560628"/>
                  <a:pt x="255828" y="2565322"/>
                </a:cubicBezTo>
                <a:cubicBezTo>
                  <a:pt x="272257" y="2612263"/>
                  <a:pt x="291034" y="2659204"/>
                  <a:pt x="309810" y="2710839"/>
                </a:cubicBezTo>
                <a:cubicBezTo>
                  <a:pt x="314504" y="2724921"/>
                  <a:pt x="319198" y="2736656"/>
                  <a:pt x="323892" y="2750738"/>
                </a:cubicBezTo>
                <a:cubicBezTo>
                  <a:pt x="326239" y="2760127"/>
                  <a:pt x="330934" y="2769515"/>
                  <a:pt x="333281" y="2776556"/>
                </a:cubicBezTo>
                <a:cubicBezTo>
                  <a:pt x="328587" y="2778903"/>
                  <a:pt x="323892" y="2783597"/>
                  <a:pt x="321545" y="2790638"/>
                </a:cubicBezTo>
                <a:cubicBezTo>
                  <a:pt x="316851" y="2790638"/>
                  <a:pt x="314504" y="2788291"/>
                  <a:pt x="309810" y="2788291"/>
                </a:cubicBezTo>
                <a:cubicBezTo>
                  <a:pt x="302769" y="2785944"/>
                  <a:pt x="298075" y="2785944"/>
                  <a:pt x="293381" y="2783597"/>
                </a:cubicBezTo>
                <a:cubicBezTo>
                  <a:pt x="288687" y="2783597"/>
                  <a:pt x="286340" y="2781250"/>
                  <a:pt x="281646" y="2781250"/>
                </a:cubicBezTo>
                <a:cubicBezTo>
                  <a:pt x="274604" y="2778903"/>
                  <a:pt x="269910" y="2778903"/>
                  <a:pt x="262869" y="2776556"/>
                </a:cubicBezTo>
                <a:cubicBezTo>
                  <a:pt x="255828" y="2774209"/>
                  <a:pt x="251134" y="2774209"/>
                  <a:pt x="246440" y="2771862"/>
                </a:cubicBezTo>
                <a:cubicBezTo>
                  <a:pt x="246440" y="2769515"/>
                  <a:pt x="246440" y="2769515"/>
                  <a:pt x="246440" y="2767168"/>
                </a:cubicBezTo>
                <a:cubicBezTo>
                  <a:pt x="246440" y="2755433"/>
                  <a:pt x="237052" y="2748391"/>
                  <a:pt x="227664" y="2746044"/>
                </a:cubicBezTo>
                <a:cubicBezTo>
                  <a:pt x="227664" y="2729615"/>
                  <a:pt x="227664" y="2713186"/>
                  <a:pt x="227664" y="2696756"/>
                </a:cubicBezTo>
                <a:cubicBezTo>
                  <a:pt x="234705" y="2685021"/>
                  <a:pt x="234705" y="2677980"/>
                  <a:pt x="234705" y="2670939"/>
                </a:cubicBezTo>
                <a:close/>
                <a:moveTo>
                  <a:pt x="265216" y="2532463"/>
                </a:moveTo>
                <a:cubicBezTo>
                  <a:pt x="269910" y="2539504"/>
                  <a:pt x="274604" y="2546545"/>
                  <a:pt x="279299" y="2551240"/>
                </a:cubicBezTo>
                <a:cubicBezTo>
                  <a:pt x="283993" y="2555934"/>
                  <a:pt x="286340" y="2562975"/>
                  <a:pt x="291034" y="2567669"/>
                </a:cubicBezTo>
                <a:cubicBezTo>
                  <a:pt x="295728" y="2574710"/>
                  <a:pt x="300422" y="2581751"/>
                  <a:pt x="305116" y="2588792"/>
                </a:cubicBezTo>
                <a:cubicBezTo>
                  <a:pt x="309810" y="2593486"/>
                  <a:pt x="312157" y="2600527"/>
                  <a:pt x="316851" y="2605222"/>
                </a:cubicBezTo>
                <a:cubicBezTo>
                  <a:pt x="321545" y="2612263"/>
                  <a:pt x="328587" y="2619304"/>
                  <a:pt x="333281" y="2628692"/>
                </a:cubicBezTo>
                <a:cubicBezTo>
                  <a:pt x="337975" y="2633386"/>
                  <a:pt x="340322" y="2638080"/>
                  <a:pt x="345016" y="2645121"/>
                </a:cubicBezTo>
                <a:cubicBezTo>
                  <a:pt x="352057" y="2654510"/>
                  <a:pt x="356751" y="2663898"/>
                  <a:pt x="363792" y="2673286"/>
                </a:cubicBezTo>
                <a:cubicBezTo>
                  <a:pt x="366139" y="2677980"/>
                  <a:pt x="370833" y="2682674"/>
                  <a:pt x="373180" y="2687368"/>
                </a:cubicBezTo>
                <a:cubicBezTo>
                  <a:pt x="382569" y="2699103"/>
                  <a:pt x="391957" y="2713186"/>
                  <a:pt x="398998" y="2724921"/>
                </a:cubicBezTo>
                <a:cubicBezTo>
                  <a:pt x="398998" y="2724921"/>
                  <a:pt x="401345" y="2727268"/>
                  <a:pt x="401345" y="2727268"/>
                </a:cubicBezTo>
                <a:cubicBezTo>
                  <a:pt x="420121" y="2755433"/>
                  <a:pt x="441245" y="2785944"/>
                  <a:pt x="462368" y="2816456"/>
                </a:cubicBezTo>
                <a:cubicBezTo>
                  <a:pt x="481145" y="2844620"/>
                  <a:pt x="499921" y="2870438"/>
                  <a:pt x="521044" y="2898602"/>
                </a:cubicBezTo>
                <a:cubicBezTo>
                  <a:pt x="523391" y="2903296"/>
                  <a:pt x="528085" y="2907991"/>
                  <a:pt x="530433" y="2912685"/>
                </a:cubicBezTo>
                <a:cubicBezTo>
                  <a:pt x="535127" y="2917379"/>
                  <a:pt x="537474" y="2924420"/>
                  <a:pt x="542168" y="2929114"/>
                </a:cubicBezTo>
                <a:cubicBezTo>
                  <a:pt x="549209" y="2940849"/>
                  <a:pt x="558597" y="2952584"/>
                  <a:pt x="565638" y="2964320"/>
                </a:cubicBezTo>
                <a:cubicBezTo>
                  <a:pt x="567985" y="2969014"/>
                  <a:pt x="570332" y="2971361"/>
                  <a:pt x="572679" y="2976055"/>
                </a:cubicBezTo>
                <a:cubicBezTo>
                  <a:pt x="579721" y="2985443"/>
                  <a:pt x="584415" y="2992484"/>
                  <a:pt x="591456" y="3001873"/>
                </a:cubicBezTo>
                <a:cubicBezTo>
                  <a:pt x="591456" y="3001873"/>
                  <a:pt x="589109" y="3004220"/>
                  <a:pt x="589109" y="3004220"/>
                </a:cubicBezTo>
                <a:cubicBezTo>
                  <a:pt x="577373" y="2994831"/>
                  <a:pt x="567985" y="2985443"/>
                  <a:pt x="556250" y="2978402"/>
                </a:cubicBezTo>
                <a:cubicBezTo>
                  <a:pt x="549209" y="2973708"/>
                  <a:pt x="542168" y="2966667"/>
                  <a:pt x="535127" y="2961973"/>
                </a:cubicBezTo>
                <a:cubicBezTo>
                  <a:pt x="521044" y="2950237"/>
                  <a:pt x="506962" y="2936155"/>
                  <a:pt x="490533" y="2924420"/>
                </a:cubicBezTo>
                <a:cubicBezTo>
                  <a:pt x="483492" y="2917379"/>
                  <a:pt x="476450" y="2912685"/>
                  <a:pt x="469409" y="2905643"/>
                </a:cubicBezTo>
                <a:cubicBezTo>
                  <a:pt x="450633" y="2889214"/>
                  <a:pt x="434204" y="2875132"/>
                  <a:pt x="415427" y="2858703"/>
                </a:cubicBezTo>
                <a:cubicBezTo>
                  <a:pt x="413080" y="2856356"/>
                  <a:pt x="408386" y="2854009"/>
                  <a:pt x="406039" y="2851662"/>
                </a:cubicBezTo>
                <a:cubicBezTo>
                  <a:pt x="389610" y="2837579"/>
                  <a:pt x="375527" y="2823497"/>
                  <a:pt x="359098" y="2809415"/>
                </a:cubicBezTo>
                <a:cubicBezTo>
                  <a:pt x="361445" y="2807068"/>
                  <a:pt x="363792" y="2802374"/>
                  <a:pt x="363792" y="2797679"/>
                </a:cubicBezTo>
                <a:cubicBezTo>
                  <a:pt x="363792" y="2785944"/>
                  <a:pt x="354404" y="2776556"/>
                  <a:pt x="342669" y="2776556"/>
                </a:cubicBezTo>
                <a:cubicBezTo>
                  <a:pt x="340322" y="2776556"/>
                  <a:pt x="337975" y="2776556"/>
                  <a:pt x="335628" y="2776556"/>
                </a:cubicBezTo>
                <a:cubicBezTo>
                  <a:pt x="330934" y="2767168"/>
                  <a:pt x="328587" y="2755433"/>
                  <a:pt x="323892" y="2746044"/>
                </a:cubicBezTo>
                <a:cubicBezTo>
                  <a:pt x="319198" y="2734309"/>
                  <a:pt x="314504" y="2720227"/>
                  <a:pt x="309810" y="2708492"/>
                </a:cubicBezTo>
                <a:cubicBezTo>
                  <a:pt x="307463" y="2699103"/>
                  <a:pt x="302769" y="2692062"/>
                  <a:pt x="300422" y="2682674"/>
                </a:cubicBezTo>
                <a:cubicBezTo>
                  <a:pt x="279299" y="2623998"/>
                  <a:pt x="258175" y="2570016"/>
                  <a:pt x="239399" y="2518381"/>
                </a:cubicBezTo>
                <a:cubicBezTo>
                  <a:pt x="239399" y="2518381"/>
                  <a:pt x="239399" y="2518381"/>
                  <a:pt x="239399" y="2518381"/>
                </a:cubicBezTo>
                <a:cubicBezTo>
                  <a:pt x="241746" y="2518381"/>
                  <a:pt x="241746" y="2516034"/>
                  <a:pt x="241746" y="2516034"/>
                </a:cubicBezTo>
                <a:cubicBezTo>
                  <a:pt x="244093" y="2518381"/>
                  <a:pt x="244093" y="2518381"/>
                  <a:pt x="246440" y="2520728"/>
                </a:cubicBezTo>
                <a:cubicBezTo>
                  <a:pt x="255828" y="2523075"/>
                  <a:pt x="260522" y="2527769"/>
                  <a:pt x="265216" y="2532463"/>
                </a:cubicBezTo>
                <a:close/>
                <a:moveTo>
                  <a:pt x="638397" y="2978402"/>
                </a:moveTo>
                <a:cubicBezTo>
                  <a:pt x="643091" y="2971361"/>
                  <a:pt x="650132" y="2964320"/>
                  <a:pt x="654826" y="2957279"/>
                </a:cubicBezTo>
                <a:cubicBezTo>
                  <a:pt x="659520" y="2952584"/>
                  <a:pt x="664214" y="2945543"/>
                  <a:pt x="668908" y="2940849"/>
                </a:cubicBezTo>
                <a:cubicBezTo>
                  <a:pt x="673602" y="2933808"/>
                  <a:pt x="680643" y="2926767"/>
                  <a:pt x="685338" y="2919726"/>
                </a:cubicBezTo>
                <a:cubicBezTo>
                  <a:pt x="690032" y="2915032"/>
                  <a:pt x="694726" y="2907991"/>
                  <a:pt x="699420" y="2903296"/>
                </a:cubicBezTo>
                <a:cubicBezTo>
                  <a:pt x="704114" y="2896255"/>
                  <a:pt x="711155" y="2889214"/>
                  <a:pt x="718196" y="2882173"/>
                </a:cubicBezTo>
                <a:cubicBezTo>
                  <a:pt x="722890" y="2877479"/>
                  <a:pt x="727584" y="2870438"/>
                  <a:pt x="732279" y="2865744"/>
                </a:cubicBezTo>
                <a:cubicBezTo>
                  <a:pt x="736973" y="2858703"/>
                  <a:pt x="744014" y="2851662"/>
                  <a:pt x="751055" y="2842273"/>
                </a:cubicBezTo>
                <a:cubicBezTo>
                  <a:pt x="755749" y="2835232"/>
                  <a:pt x="760443" y="2830538"/>
                  <a:pt x="765137" y="2823497"/>
                </a:cubicBezTo>
                <a:cubicBezTo>
                  <a:pt x="769831" y="2816456"/>
                  <a:pt x="776872" y="2807068"/>
                  <a:pt x="781566" y="2800026"/>
                </a:cubicBezTo>
                <a:cubicBezTo>
                  <a:pt x="786261" y="2792985"/>
                  <a:pt x="790955" y="2788291"/>
                  <a:pt x="795649" y="2781250"/>
                </a:cubicBezTo>
                <a:cubicBezTo>
                  <a:pt x="802690" y="2774209"/>
                  <a:pt x="807384" y="2764821"/>
                  <a:pt x="812078" y="2757780"/>
                </a:cubicBezTo>
                <a:cubicBezTo>
                  <a:pt x="816772" y="2750738"/>
                  <a:pt x="821466" y="2746044"/>
                  <a:pt x="826160" y="2739003"/>
                </a:cubicBezTo>
                <a:cubicBezTo>
                  <a:pt x="830854" y="2731962"/>
                  <a:pt x="837896" y="2722574"/>
                  <a:pt x="842590" y="2715533"/>
                </a:cubicBezTo>
                <a:cubicBezTo>
                  <a:pt x="847284" y="2708492"/>
                  <a:pt x="851978" y="2701451"/>
                  <a:pt x="856672" y="2694409"/>
                </a:cubicBezTo>
                <a:cubicBezTo>
                  <a:pt x="861366" y="2687368"/>
                  <a:pt x="868407" y="2680327"/>
                  <a:pt x="873101" y="2673286"/>
                </a:cubicBezTo>
                <a:cubicBezTo>
                  <a:pt x="877795" y="2666245"/>
                  <a:pt x="884837" y="2656857"/>
                  <a:pt x="889531" y="2649816"/>
                </a:cubicBezTo>
                <a:cubicBezTo>
                  <a:pt x="894225" y="2642774"/>
                  <a:pt x="898919" y="2635733"/>
                  <a:pt x="903613" y="2628692"/>
                </a:cubicBezTo>
                <a:cubicBezTo>
                  <a:pt x="910654" y="2619304"/>
                  <a:pt x="915348" y="2612263"/>
                  <a:pt x="922389" y="2602875"/>
                </a:cubicBezTo>
                <a:cubicBezTo>
                  <a:pt x="927083" y="2595833"/>
                  <a:pt x="931777" y="2588792"/>
                  <a:pt x="936472" y="2584098"/>
                </a:cubicBezTo>
                <a:cubicBezTo>
                  <a:pt x="943513" y="2574710"/>
                  <a:pt x="950554" y="2565322"/>
                  <a:pt x="955248" y="2555934"/>
                </a:cubicBezTo>
                <a:cubicBezTo>
                  <a:pt x="957595" y="2551240"/>
                  <a:pt x="962289" y="2546545"/>
                  <a:pt x="964636" y="2541851"/>
                </a:cubicBezTo>
                <a:cubicBezTo>
                  <a:pt x="971677" y="2530116"/>
                  <a:pt x="981065" y="2518381"/>
                  <a:pt x="988107" y="2506646"/>
                </a:cubicBezTo>
                <a:cubicBezTo>
                  <a:pt x="988107" y="2504299"/>
                  <a:pt x="990454" y="2504299"/>
                  <a:pt x="990454" y="2501952"/>
                </a:cubicBezTo>
                <a:cubicBezTo>
                  <a:pt x="1035047" y="2438581"/>
                  <a:pt x="1079641" y="2372864"/>
                  <a:pt x="1124235" y="2304800"/>
                </a:cubicBezTo>
                <a:cubicBezTo>
                  <a:pt x="1150053" y="2264900"/>
                  <a:pt x="1178217" y="2225000"/>
                  <a:pt x="1204035" y="2185100"/>
                </a:cubicBezTo>
                <a:cubicBezTo>
                  <a:pt x="1206382" y="2182753"/>
                  <a:pt x="1206382" y="2180406"/>
                  <a:pt x="1208729" y="2178059"/>
                </a:cubicBezTo>
                <a:cubicBezTo>
                  <a:pt x="1232199" y="2145201"/>
                  <a:pt x="1253323" y="2112342"/>
                  <a:pt x="1276793" y="2077136"/>
                </a:cubicBezTo>
                <a:cubicBezTo>
                  <a:pt x="1288529" y="2079483"/>
                  <a:pt x="1290876" y="2079483"/>
                  <a:pt x="1295570" y="2079483"/>
                </a:cubicBezTo>
                <a:cubicBezTo>
                  <a:pt x="1297917" y="2079483"/>
                  <a:pt x="1297917" y="2079483"/>
                  <a:pt x="1300264" y="2079483"/>
                </a:cubicBezTo>
                <a:cubicBezTo>
                  <a:pt x="1309652" y="2109995"/>
                  <a:pt x="1316693" y="2140506"/>
                  <a:pt x="1323734" y="2168671"/>
                </a:cubicBezTo>
                <a:cubicBezTo>
                  <a:pt x="1342511" y="2239082"/>
                  <a:pt x="1361287" y="2304800"/>
                  <a:pt x="1377716" y="2365823"/>
                </a:cubicBezTo>
                <a:cubicBezTo>
                  <a:pt x="1370675" y="2368170"/>
                  <a:pt x="1363634" y="2375211"/>
                  <a:pt x="1363634" y="2384599"/>
                </a:cubicBezTo>
                <a:cubicBezTo>
                  <a:pt x="1363634" y="2389293"/>
                  <a:pt x="1365981" y="2393987"/>
                  <a:pt x="1368328" y="2396334"/>
                </a:cubicBezTo>
                <a:lnTo>
                  <a:pt x="1368328" y="2396334"/>
                </a:lnTo>
                <a:cubicBezTo>
                  <a:pt x="1333122" y="2429193"/>
                  <a:pt x="1297917" y="2459705"/>
                  <a:pt x="1265058" y="2492563"/>
                </a:cubicBezTo>
                <a:cubicBezTo>
                  <a:pt x="1260364" y="2494910"/>
                  <a:pt x="1258017" y="2499605"/>
                  <a:pt x="1253323" y="2501952"/>
                </a:cubicBezTo>
                <a:cubicBezTo>
                  <a:pt x="1239241" y="2513687"/>
                  <a:pt x="1227505" y="2525422"/>
                  <a:pt x="1213423" y="2537157"/>
                </a:cubicBezTo>
                <a:cubicBezTo>
                  <a:pt x="1206382" y="2541851"/>
                  <a:pt x="1201688" y="2548892"/>
                  <a:pt x="1194647" y="2553587"/>
                </a:cubicBezTo>
                <a:cubicBezTo>
                  <a:pt x="1182911" y="2562975"/>
                  <a:pt x="1173523" y="2572363"/>
                  <a:pt x="1161788" y="2581751"/>
                </a:cubicBezTo>
                <a:cubicBezTo>
                  <a:pt x="1154747" y="2588792"/>
                  <a:pt x="1147706" y="2595833"/>
                  <a:pt x="1140665" y="2600527"/>
                </a:cubicBezTo>
                <a:cubicBezTo>
                  <a:pt x="1131276" y="2607569"/>
                  <a:pt x="1121888" y="2616957"/>
                  <a:pt x="1112500" y="2623998"/>
                </a:cubicBezTo>
                <a:cubicBezTo>
                  <a:pt x="1103112" y="2631039"/>
                  <a:pt x="1096071" y="2638080"/>
                  <a:pt x="1086683" y="2645121"/>
                </a:cubicBezTo>
                <a:cubicBezTo>
                  <a:pt x="1079641" y="2652163"/>
                  <a:pt x="1070253" y="2659204"/>
                  <a:pt x="1063212" y="2666245"/>
                </a:cubicBezTo>
                <a:cubicBezTo>
                  <a:pt x="1056171" y="2673286"/>
                  <a:pt x="1046783" y="2680327"/>
                  <a:pt x="1039742" y="2687368"/>
                </a:cubicBezTo>
                <a:cubicBezTo>
                  <a:pt x="1032700" y="2694409"/>
                  <a:pt x="1023312" y="2701451"/>
                  <a:pt x="1016271" y="2708492"/>
                </a:cubicBezTo>
                <a:cubicBezTo>
                  <a:pt x="1009230" y="2715533"/>
                  <a:pt x="999842" y="2722574"/>
                  <a:pt x="992801" y="2729615"/>
                </a:cubicBezTo>
                <a:cubicBezTo>
                  <a:pt x="985760" y="2736656"/>
                  <a:pt x="976371" y="2743697"/>
                  <a:pt x="969330" y="2748391"/>
                </a:cubicBezTo>
                <a:cubicBezTo>
                  <a:pt x="962289" y="2755433"/>
                  <a:pt x="952901" y="2762474"/>
                  <a:pt x="945860" y="2767168"/>
                </a:cubicBezTo>
                <a:cubicBezTo>
                  <a:pt x="938819" y="2774209"/>
                  <a:pt x="929430" y="2778903"/>
                  <a:pt x="922389" y="2785944"/>
                </a:cubicBezTo>
                <a:cubicBezTo>
                  <a:pt x="915348" y="2792985"/>
                  <a:pt x="905960" y="2797679"/>
                  <a:pt x="898919" y="2804721"/>
                </a:cubicBezTo>
                <a:cubicBezTo>
                  <a:pt x="891878" y="2811762"/>
                  <a:pt x="884837" y="2816456"/>
                  <a:pt x="875448" y="2823497"/>
                </a:cubicBezTo>
                <a:cubicBezTo>
                  <a:pt x="868407" y="2830538"/>
                  <a:pt x="859019" y="2835232"/>
                  <a:pt x="851978" y="2842273"/>
                </a:cubicBezTo>
                <a:cubicBezTo>
                  <a:pt x="844937" y="2846967"/>
                  <a:pt x="837896" y="2854009"/>
                  <a:pt x="828507" y="2858703"/>
                </a:cubicBezTo>
                <a:cubicBezTo>
                  <a:pt x="821466" y="2863397"/>
                  <a:pt x="812078" y="2870438"/>
                  <a:pt x="805037" y="2875132"/>
                </a:cubicBezTo>
                <a:cubicBezTo>
                  <a:pt x="797996" y="2879826"/>
                  <a:pt x="790955" y="2886867"/>
                  <a:pt x="781566" y="2891561"/>
                </a:cubicBezTo>
                <a:cubicBezTo>
                  <a:pt x="774525" y="2896255"/>
                  <a:pt x="767484" y="2903296"/>
                  <a:pt x="758096" y="2907991"/>
                </a:cubicBezTo>
                <a:cubicBezTo>
                  <a:pt x="751055" y="2912685"/>
                  <a:pt x="744014" y="2919726"/>
                  <a:pt x="734626" y="2924420"/>
                </a:cubicBezTo>
                <a:cubicBezTo>
                  <a:pt x="727584" y="2929114"/>
                  <a:pt x="720543" y="2933808"/>
                  <a:pt x="711155" y="2938502"/>
                </a:cubicBezTo>
                <a:cubicBezTo>
                  <a:pt x="704114" y="2943196"/>
                  <a:pt x="697073" y="2947890"/>
                  <a:pt x="687685" y="2952584"/>
                </a:cubicBezTo>
                <a:cubicBezTo>
                  <a:pt x="680643" y="2957279"/>
                  <a:pt x="673602" y="2961973"/>
                  <a:pt x="666561" y="2966667"/>
                </a:cubicBezTo>
                <a:cubicBezTo>
                  <a:pt x="659520" y="2971361"/>
                  <a:pt x="652479" y="2976055"/>
                  <a:pt x="643091" y="2980749"/>
                </a:cubicBezTo>
                <a:cubicBezTo>
                  <a:pt x="636050" y="2985443"/>
                  <a:pt x="629008" y="2990137"/>
                  <a:pt x="621967" y="2992484"/>
                </a:cubicBezTo>
                <a:cubicBezTo>
                  <a:pt x="619620" y="2994831"/>
                  <a:pt x="617273" y="2994831"/>
                  <a:pt x="614926" y="2997178"/>
                </a:cubicBezTo>
                <a:cubicBezTo>
                  <a:pt x="614926" y="2994831"/>
                  <a:pt x="612579" y="2994831"/>
                  <a:pt x="612579" y="2992484"/>
                </a:cubicBezTo>
                <a:cubicBezTo>
                  <a:pt x="614926" y="2990137"/>
                  <a:pt x="614926" y="2987790"/>
                  <a:pt x="617273" y="2987790"/>
                </a:cubicBezTo>
                <a:cubicBezTo>
                  <a:pt x="629008" y="2990137"/>
                  <a:pt x="633703" y="2983096"/>
                  <a:pt x="638397" y="2978402"/>
                </a:cubicBezTo>
                <a:close/>
                <a:moveTo>
                  <a:pt x="452980" y="1701609"/>
                </a:moveTo>
                <a:cubicBezTo>
                  <a:pt x="445939" y="1701609"/>
                  <a:pt x="441245" y="1706303"/>
                  <a:pt x="436551" y="1710997"/>
                </a:cubicBezTo>
                <a:cubicBezTo>
                  <a:pt x="434204" y="1710997"/>
                  <a:pt x="434204" y="1708650"/>
                  <a:pt x="431857" y="1708650"/>
                </a:cubicBezTo>
                <a:cubicBezTo>
                  <a:pt x="457674" y="1685179"/>
                  <a:pt x="481145" y="1661709"/>
                  <a:pt x="509309" y="1638238"/>
                </a:cubicBezTo>
                <a:cubicBezTo>
                  <a:pt x="495227" y="1661709"/>
                  <a:pt x="478797" y="1682832"/>
                  <a:pt x="464715" y="1706303"/>
                </a:cubicBezTo>
                <a:cubicBezTo>
                  <a:pt x="460021" y="1703956"/>
                  <a:pt x="457674" y="1701609"/>
                  <a:pt x="452980" y="1701609"/>
                </a:cubicBezTo>
                <a:close/>
                <a:moveTo>
                  <a:pt x="521044" y="1621809"/>
                </a:moveTo>
                <a:cubicBezTo>
                  <a:pt x="528085" y="1610074"/>
                  <a:pt x="535127" y="1600686"/>
                  <a:pt x="542168" y="1588950"/>
                </a:cubicBezTo>
                <a:cubicBezTo>
                  <a:pt x="546862" y="1581909"/>
                  <a:pt x="553903" y="1572521"/>
                  <a:pt x="558597" y="1565480"/>
                </a:cubicBezTo>
                <a:cubicBezTo>
                  <a:pt x="567985" y="1551398"/>
                  <a:pt x="577373" y="1539662"/>
                  <a:pt x="586762" y="1525580"/>
                </a:cubicBezTo>
                <a:cubicBezTo>
                  <a:pt x="589109" y="1520886"/>
                  <a:pt x="591456" y="1518539"/>
                  <a:pt x="593803" y="1516192"/>
                </a:cubicBezTo>
                <a:cubicBezTo>
                  <a:pt x="605538" y="1499763"/>
                  <a:pt x="617273" y="1483333"/>
                  <a:pt x="626661" y="1469251"/>
                </a:cubicBezTo>
                <a:cubicBezTo>
                  <a:pt x="638397" y="1457516"/>
                  <a:pt x="650132" y="1445781"/>
                  <a:pt x="661867" y="1434045"/>
                </a:cubicBezTo>
                <a:cubicBezTo>
                  <a:pt x="671255" y="1424657"/>
                  <a:pt x="678296" y="1417616"/>
                  <a:pt x="687685" y="1408228"/>
                </a:cubicBezTo>
                <a:cubicBezTo>
                  <a:pt x="706461" y="1389451"/>
                  <a:pt x="727584" y="1370675"/>
                  <a:pt x="748708" y="1351899"/>
                </a:cubicBezTo>
                <a:cubicBezTo>
                  <a:pt x="753402" y="1347205"/>
                  <a:pt x="760443" y="1342511"/>
                  <a:pt x="765137" y="1337817"/>
                </a:cubicBezTo>
                <a:cubicBezTo>
                  <a:pt x="786261" y="1319040"/>
                  <a:pt x="807384" y="1300264"/>
                  <a:pt x="830854" y="1281487"/>
                </a:cubicBezTo>
                <a:cubicBezTo>
                  <a:pt x="835549" y="1286181"/>
                  <a:pt x="840243" y="1288529"/>
                  <a:pt x="844937" y="1288529"/>
                </a:cubicBezTo>
                <a:cubicBezTo>
                  <a:pt x="856672" y="1288529"/>
                  <a:pt x="866060" y="1279140"/>
                  <a:pt x="866060" y="1267405"/>
                </a:cubicBezTo>
                <a:cubicBezTo>
                  <a:pt x="866060" y="1265058"/>
                  <a:pt x="866060" y="1260364"/>
                  <a:pt x="863713" y="1258017"/>
                </a:cubicBezTo>
                <a:cubicBezTo>
                  <a:pt x="966983" y="1196994"/>
                  <a:pt x="1077294" y="1140665"/>
                  <a:pt x="1192300" y="1091377"/>
                </a:cubicBezTo>
                <a:cubicBezTo>
                  <a:pt x="1194647" y="1126582"/>
                  <a:pt x="1199341" y="1164135"/>
                  <a:pt x="1204035" y="1201688"/>
                </a:cubicBezTo>
                <a:cubicBezTo>
                  <a:pt x="1065559" y="1262711"/>
                  <a:pt x="936472" y="1333122"/>
                  <a:pt x="816772" y="1408228"/>
                </a:cubicBezTo>
                <a:cubicBezTo>
                  <a:pt x="706461" y="1476292"/>
                  <a:pt x="607885" y="1551398"/>
                  <a:pt x="518697" y="1628850"/>
                </a:cubicBezTo>
                <a:cubicBezTo>
                  <a:pt x="518697" y="1626503"/>
                  <a:pt x="518697" y="1624156"/>
                  <a:pt x="521044" y="1621809"/>
                </a:cubicBezTo>
                <a:close/>
                <a:moveTo>
                  <a:pt x="584415" y="1509151"/>
                </a:moveTo>
                <a:cubicBezTo>
                  <a:pt x="570332" y="1523233"/>
                  <a:pt x="553903" y="1539662"/>
                  <a:pt x="539821" y="1553745"/>
                </a:cubicBezTo>
                <a:cubicBezTo>
                  <a:pt x="530433" y="1563133"/>
                  <a:pt x="521044" y="1574868"/>
                  <a:pt x="511656" y="1584256"/>
                </a:cubicBezTo>
                <a:cubicBezTo>
                  <a:pt x="497574" y="1598339"/>
                  <a:pt x="485839" y="1612421"/>
                  <a:pt x="474103" y="1626503"/>
                </a:cubicBezTo>
                <a:cubicBezTo>
                  <a:pt x="464715" y="1638238"/>
                  <a:pt x="455327" y="1647627"/>
                  <a:pt x="445939" y="1659362"/>
                </a:cubicBezTo>
                <a:cubicBezTo>
                  <a:pt x="436551" y="1671097"/>
                  <a:pt x="424815" y="1682832"/>
                  <a:pt x="415427" y="1696915"/>
                </a:cubicBezTo>
                <a:cubicBezTo>
                  <a:pt x="408386" y="1692221"/>
                  <a:pt x="401345" y="1687526"/>
                  <a:pt x="394304" y="1685179"/>
                </a:cubicBezTo>
                <a:cubicBezTo>
                  <a:pt x="391957" y="1682832"/>
                  <a:pt x="389610" y="1682832"/>
                  <a:pt x="384916" y="1680485"/>
                </a:cubicBezTo>
                <a:cubicBezTo>
                  <a:pt x="377874" y="1678138"/>
                  <a:pt x="370833" y="1673444"/>
                  <a:pt x="366139" y="1671097"/>
                </a:cubicBezTo>
                <a:cubicBezTo>
                  <a:pt x="363792" y="1671097"/>
                  <a:pt x="361445" y="1668750"/>
                  <a:pt x="359098" y="1668750"/>
                </a:cubicBezTo>
                <a:cubicBezTo>
                  <a:pt x="366139" y="1647627"/>
                  <a:pt x="375527" y="1624156"/>
                  <a:pt x="382569" y="1603033"/>
                </a:cubicBezTo>
                <a:cubicBezTo>
                  <a:pt x="406039" y="1572521"/>
                  <a:pt x="427162" y="1542009"/>
                  <a:pt x="450633" y="1511498"/>
                </a:cubicBezTo>
                <a:cubicBezTo>
                  <a:pt x="457674" y="1504457"/>
                  <a:pt x="462368" y="1497416"/>
                  <a:pt x="469409" y="1488027"/>
                </a:cubicBezTo>
                <a:cubicBezTo>
                  <a:pt x="476450" y="1478639"/>
                  <a:pt x="485839" y="1469251"/>
                  <a:pt x="492880" y="1457516"/>
                </a:cubicBezTo>
                <a:cubicBezTo>
                  <a:pt x="499921" y="1448128"/>
                  <a:pt x="506962" y="1438740"/>
                  <a:pt x="514003" y="1431698"/>
                </a:cubicBezTo>
                <a:cubicBezTo>
                  <a:pt x="521044" y="1422310"/>
                  <a:pt x="530433" y="1412922"/>
                  <a:pt x="537474" y="1403534"/>
                </a:cubicBezTo>
                <a:cubicBezTo>
                  <a:pt x="544515" y="1394146"/>
                  <a:pt x="553903" y="1384757"/>
                  <a:pt x="560944" y="1375369"/>
                </a:cubicBezTo>
                <a:cubicBezTo>
                  <a:pt x="567985" y="1365981"/>
                  <a:pt x="577373" y="1356593"/>
                  <a:pt x="584415" y="1347205"/>
                </a:cubicBezTo>
                <a:cubicBezTo>
                  <a:pt x="591456" y="1337817"/>
                  <a:pt x="600844" y="1328428"/>
                  <a:pt x="607885" y="1319040"/>
                </a:cubicBezTo>
                <a:cubicBezTo>
                  <a:pt x="614926" y="1309652"/>
                  <a:pt x="624314" y="1300264"/>
                  <a:pt x="631355" y="1293223"/>
                </a:cubicBezTo>
                <a:cubicBezTo>
                  <a:pt x="640744" y="1283834"/>
                  <a:pt x="647785" y="1274446"/>
                  <a:pt x="657173" y="1265058"/>
                </a:cubicBezTo>
                <a:cubicBezTo>
                  <a:pt x="666561" y="1255670"/>
                  <a:pt x="673602" y="1248629"/>
                  <a:pt x="682991" y="1239241"/>
                </a:cubicBezTo>
                <a:cubicBezTo>
                  <a:pt x="692379" y="1229852"/>
                  <a:pt x="699420" y="1220464"/>
                  <a:pt x="708808" y="1211076"/>
                </a:cubicBezTo>
                <a:cubicBezTo>
                  <a:pt x="711155" y="1208729"/>
                  <a:pt x="715849" y="1204035"/>
                  <a:pt x="718196" y="1201688"/>
                </a:cubicBezTo>
                <a:cubicBezTo>
                  <a:pt x="722890" y="1204035"/>
                  <a:pt x="729931" y="1206382"/>
                  <a:pt x="734626" y="1208729"/>
                </a:cubicBezTo>
                <a:cubicBezTo>
                  <a:pt x="739320" y="1211076"/>
                  <a:pt x="744014" y="1211076"/>
                  <a:pt x="748708" y="1213423"/>
                </a:cubicBezTo>
                <a:cubicBezTo>
                  <a:pt x="755749" y="1215770"/>
                  <a:pt x="760443" y="1218117"/>
                  <a:pt x="767484" y="1220464"/>
                </a:cubicBezTo>
                <a:cubicBezTo>
                  <a:pt x="772178" y="1222811"/>
                  <a:pt x="776872" y="1225158"/>
                  <a:pt x="779219" y="1225158"/>
                </a:cubicBezTo>
                <a:cubicBezTo>
                  <a:pt x="783914" y="1227505"/>
                  <a:pt x="788608" y="1229852"/>
                  <a:pt x="793302" y="1232199"/>
                </a:cubicBezTo>
                <a:cubicBezTo>
                  <a:pt x="786261" y="1241588"/>
                  <a:pt x="776872" y="1250976"/>
                  <a:pt x="769831" y="1262711"/>
                </a:cubicBezTo>
                <a:cubicBezTo>
                  <a:pt x="765137" y="1267405"/>
                  <a:pt x="760443" y="1274446"/>
                  <a:pt x="755749" y="1279140"/>
                </a:cubicBezTo>
                <a:cubicBezTo>
                  <a:pt x="746361" y="1293223"/>
                  <a:pt x="734626" y="1304958"/>
                  <a:pt x="725237" y="1319040"/>
                </a:cubicBezTo>
                <a:cubicBezTo>
                  <a:pt x="720543" y="1323734"/>
                  <a:pt x="715849" y="1330775"/>
                  <a:pt x="711155" y="1335469"/>
                </a:cubicBezTo>
                <a:cubicBezTo>
                  <a:pt x="701767" y="1349552"/>
                  <a:pt x="690032" y="1363634"/>
                  <a:pt x="680643" y="1375369"/>
                </a:cubicBezTo>
                <a:cubicBezTo>
                  <a:pt x="675949" y="1382410"/>
                  <a:pt x="671255" y="1387104"/>
                  <a:pt x="666561" y="1394146"/>
                </a:cubicBezTo>
                <a:cubicBezTo>
                  <a:pt x="657173" y="1408228"/>
                  <a:pt x="647785" y="1422310"/>
                  <a:pt x="636050" y="1434045"/>
                </a:cubicBezTo>
                <a:cubicBezTo>
                  <a:pt x="631355" y="1441087"/>
                  <a:pt x="626661" y="1448128"/>
                  <a:pt x="621967" y="1455169"/>
                </a:cubicBezTo>
                <a:cubicBezTo>
                  <a:pt x="621967" y="1455169"/>
                  <a:pt x="619620" y="1457516"/>
                  <a:pt x="619620" y="1457516"/>
                </a:cubicBezTo>
                <a:cubicBezTo>
                  <a:pt x="614926" y="1462210"/>
                  <a:pt x="610232" y="1466904"/>
                  <a:pt x="605538" y="1471598"/>
                </a:cubicBezTo>
                <a:cubicBezTo>
                  <a:pt x="603191" y="1490375"/>
                  <a:pt x="593803" y="1499763"/>
                  <a:pt x="584415" y="1509151"/>
                </a:cubicBezTo>
                <a:close/>
                <a:moveTo>
                  <a:pt x="467062" y="1380063"/>
                </a:moveTo>
                <a:cubicBezTo>
                  <a:pt x="471756" y="1370675"/>
                  <a:pt x="476450" y="1361287"/>
                  <a:pt x="481145" y="1351899"/>
                </a:cubicBezTo>
                <a:cubicBezTo>
                  <a:pt x="485839" y="1342511"/>
                  <a:pt x="490533" y="1333122"/>
                  <a:pt x="495227" y="1323734"/>
                </a:cubicBezTo>
                <a:cubicBezTo>
                  <a:pt x="499921" y="1314346"/>
                  <a:pt x="504615" y="1304958"/>
                  <a:pt x="509309" y="1295570"/>
                </a:cubicBezTo>
                <a:cubicBezTo>
                  <a:pt x="514003" y="1286181"/>
                  <a:pt x="518697" y="1276793"/>
                  <a:pt x="523391" y="1267405"/>
                </a:cubicBezTo>
                <a:cubicBezTo>
                  <a:pt x="528085" y="1258017"/>
                  <a:pt x="532780" y="1248629"/>
                  <a:pt x="537474" y="1241588"/>
                </a:cubicBezTo>
                <a:cubicBezTo>
                  <a:pt x="542168" y="1232199"/>
                  <a:pt x="546862" y="1222811"/>
                  <a:pt x="551556" y="1213423"/>
                </a:cubicBezTo>
                <a:cubicBezTo>
                  <a:pt x="556250" y="1206382"/>
                  <a:pt x="558597" y="1199341"/>
                  <a:pt x="563291" y="1189953"/>
                </a:cubicBezTo>
                <a:cubicBezTo>
                  <a:pt x="565638" y="1189953"/>
                  <a:pt x="565638" y="1189953"/>
                  <a:pt x="567985" y="1189953"/>
                </a:cubicBezTo>
                <a:cubicBezTo>
                  <a:pt x="579721" y="1187606"/>
                  <a:pt x="591456" y="1187606"/>
                  <a:pt x="600844" y="1187606"/>
                </a:cubicBezTo>
                <a:cubicBezTo>
                  <a:pt x="610232" y="1187606"/>
                  <a:pt x="619620" y="1187606"/>
                  <a:pt x="629008" y="1189953"/>
                </a:cubicBezTo>
                <a:cubicBezTo>
                  <a:pt x="633703" y="1189953"/>
                  <a:pt x="638397" y="1189953"/>
                  <a:pt x="640744" y="1192300"/>
                </a:cubicBezTo>
                <a:cubicBezTo>
                  <a:pt x="645438" y="1192300"/>
                  <a:pt x="652479" y="1194647"/>
                  <a:pt x="657173" y="1194647"/>
                </a:cubicBezTo>
                <a:cubicBezTo>
                  <a:pt x="661867" y="1194647"/>
                  <a:pt x="666561" y="1196994"/>
                  <a:pt x="671255" y="1196994"/>
                </a:cubicBezTo>
                <a:cubicBezTo>
                  <a:pt x="675949" y="1196994"/>
                  <a:pt x="680643" y="1199341"/>
                  <a:pt x="687685" y="1199341"/>
                </a:cubicBezTo>
                <a:cubicBezTo>
                  <a:pt x="692379" y="1201688"/>
                  <a:pt x="699420" y="1201688"/>
                  <a:pt x="704114" y="1204035"/>
                </a:cubicBezTo>
                <a:cubicBezTo>
                  <a:pt x="708808" y="1206382"/>
                  <a:pt x="713502" y="1206382"/>
                  <a:pt x="718196" y="1208729"/>
                </a:cubicBezTo>
                <a:cubicBezTo>
                  <a:pt x="715849" y="1211076"/>
                  <a:pt x="713502" y="1213423"/>
                  <a:pt x="711155" y="1215770"/>
                </a:cubicBezTo>
                <a:cubicBezTo>
                  <a:pt x="704114" y="1222811"/>
                  <a:pt x="699420" y="1229852"/>
                  <a:pt x="692379" y="1234546"/>
                </a:cubicBezTo>
                <a:cubicBezTo>
                  <a:pt x="680643" y="1246282"/>
                  <a:pt x="671255" y="1258017"/>
                  <a:pt x="659520" y="1267405"/>
                </a:cubicBezTo>
                <a:cubicBezTo>
                  <a:pt x="652479" y="1274446"/>
                  <a:pt x="645438" y="1281487"/>
                  <a:pt x="640744" y="1288529"/>
                </a:cubicBezTo>
                <a:cubicBezTo>
                  <a:pt x="631355" y="1300264"/>
                  <a:pt x="619620" y="1309652"/>
                  <a:pt x="610232" y="1321387"/>
                </a:cubicBezTo>
                <a:cubicBezTo>
                  <a:pt x="603191" y="1328428"/>
                  <a:pt x="596150" y="1335469"/>
                  <a:pt x="589109" y="1344858"/>
                </a:cubicBezTo>
                <a:cubicBezTo>
                  <a:pt x="579721" y="1356593"/>
                  <a:pt x="570332" y="1365981"/>
                  <a:pt x="560944" y="1377716"/>
                </a:cubicBezTo>
                <a:cubicBezTo>
                  <a:pt x="553903" y="1384757"/>
                  <a:pt x="546862" y="1394146"/>
                  <a:pt x="539821" y="1401187"/>
                </a:cubicBezTo>
                <a:cubicBezTo>
                  <a:pt x="530433" y="1412922"/>
                  <a:pt x="521044" y="1422310"/>
                  <a:pt x="511656" y="1434045"/>
                </a:cubicBezTo>
                <a:cubicBezTo>
                  <a:pt x="504615" y="1443434"/>
                  <a:pt x="497574" y="1450475"/>
                  <a:pt x="490533" y="1459863"/>
                </a:cubicBezTo>
                <a:cubicBezTo>
                  <a:pt x="481145" y="1469251"/>
                  <a:pt x="474103" y="1480986"/>
                  <a:pt x="464715" y="1490375"/>
                </a:cubicBezTo>
                <a:cubicBezTo>
                  <a:pt x="457674" y="1499763"/>
                  <a:pt x="450633" y="1509151"/>
                  <a:pt x="443592" y="1516192"/>
                </a:cubicBezTo>
                <a:cubicBezTo>
                  <a:pt x="436551" y="1525580"/>
                  <a:pt x="427162" y="1537315"/>
                  <a:pt x="420121" y="1546704"/>
                </a:cubicBezTo>
                <a:cubicBezTo>
                  <a:pt x="413080" y="1556092"/>
                  <a:pt x="406039" y="1565480"/>
                  <a:pt x="398998" y="1574868"/>
                </a:cubicBezTo>
                <a:cubicBezTo>
                  <a:pt x="391957" y="1584256"/>
                  <a:pt x="384916" y="1591297"/>
                  <a:pt x="380222" y="1600686"/>
                </a:cubicBezTo>
                <a:cubicBezTo>
                  <a:pt x="401345" y="1539662"/>
                  <a:pt x="422468" y="1478639"/>
                  <a:pt x="445939" y="1417616"/>
                </a:cubicBezTo>
                <a:cubicBezTo>
                  <a:pt x="445939" y="1415269"/>
                  <a:pt x="448286" y="1412922"/>
                  <a:pt x="448286" y="1410575"/>
                </a:cubicBezTo>
                <a:cubicBezTo>
                  <a:pt x="457674" y="1401187"/>
                  <a:pt x="462368" y="1389451"/>
                  <a:pt x="467062" y="1380063"/>
                </a:cubicBezTo>
                <a:close/>
                <a:moveTo>
                  <a:pt x="765137" y="1164135"/>
                </a:moveTo>
                <a:cubicBezTo>
                  <a:pt x="774525" y="1154747"/>
                  <a:pt x="783914" y="1147706"/>
                  <a:pt x="790955" y="1138318"/>
                </a:cubicBezTo>
                <a:cubicBezTo>
                  <a:pt x="800343" y="1128929"/>
                  <a:pt x="809731" y="1121888"/>
                  <a:pt x="819119" y="1112500"/>
                </a:cubicBezTo>
                <a:cubicBezTo>
                  <a:pt x="828507" y="1103112"/>
                  <a:pt x="837896" y="1096071"/>
                  <a:pt x="847284" y="1086683"/>
                </a:cubicBezTo>
                <a:cubicBezTo>
                  <a:pt x="847284" y="1086683"/>
                  <a:pt x="847284" y="1086683"/>
                  <a:pt x="849631" y="1084335"/>
                </a:cubicBezTo>
                <a:cubicBezTo>
                  <a:pt x="849631" y="1114847"/>
                  <a:pt x="849631" y="1143012"/>
                  <a:pt x="847284" y="1175870"/>
                </a:cubicBezTo>
                <a:cubicBezTo>
                  <a:pt x="837896" y="1187606"/>
                  <a:pt x="828507" y="1199341"/>
                  <a:pt x="819119" y="1211076"/>
                </a:cubicBezTo>
                <a:cubicBezTo>
                  <a:pt x="814425" y="1215770"/>
                  <a:pt x="809731" y="1222811"/>
                  <a:pt x="805037" y="1227505"/>
                </a:cubicBezTo>
                <a:cubicBezTo>
                  <a:pt x="802690" y="1229852"/>
                  <a:pt x="800343" y="1232199"/>
                  <a:pt x="797996" y="1234546"/>
                </a:cubicBezTo>
                <a:lnTo>
                  <a:pt x="797996" y="1234546"/>
                </a:lnTo>
                <a:cubicBezTo>
                  <a:pt x="793302" y="1232199"/>
                  <a:pt x="788608" y="1229852"/>
                  <a:pt x="783914" y="1227505"/>
                </a:cubicBezTo>
                <a:cubicBezTo>
                  <a:pt x="779219" y="1225158"/>
                  <a:pt x="772178" y="1222811"/>
                  <a:pt x="767484" y="1220464"/>
                </a:cubicBezTo>
                <a:cubicBezTo>
                  <a:pt x="762790" y="1218117"/>
                  <a:pt x="758096" y="1215770"/>
                  <a:pt x="753402" y="1213423"/>
                </a:cubicBezTo>
                <a:cubicBezTo>
                  <a:pt x="748708" y="1211076"/>
                  <a:pt x="741667" y="1208729"/>
                  <a:pt x="736973" y="1206382"/>
                </a:cubicBezTo>
                <a:cubicBezTo>
                  <a:pt x="732279" y="1204035"/>
                  <a:pt x="727584" y="1204035"/>
                  <a:pt x="725237" y="1201688"/>
                </a:cubicBezTo>
                <a:cubicBezTo>
                  <a:pt x="729931" y="1196994"/>
                  <a:pt x="734626" y="1192300"/>
                  <a:pt x="739320" y="1187606"/>
                </a:cubicBezTo>
                <a:cubicBezTo>
                  <a:pt x="748708" y="1182911"/>
                  <a:pt x="758096" y="1173523"/>
                  <a:pt x="765137" y="1164135"/>
                </a:cubicBezTo>
                <a:close/>
                <a:moveTo>
                  <a:pt x="884837" y="1133623"/>
                </a:moveTo>
                <a:cubicBezTo>
                  <a:pt x="889531" y="1128929"/>
                  <a:pt x="891878" y="1124235"/>
                  <a:pt x="896572" y="1119541"/>
                </a:cubicBezTo>
                <a:cubicBezTo>
                  <a:pt x="905960" y="1107806"/>
                  <a:pt x="915348" y="1098418"/>
                  <a:pt x="924736" y="1086683"/>
                </a:cubicBezTo>
                <a:cubicBezTo>
                  <a:pt x="929430" y="1079641"/>
                  <a:pt x="936472" y="1072600"/>
                  <a:pt x="941166" y="1065559"/>
                </a:cubicBezTo>
                <a:cubicBezTo>
                  <a:pt x="948207" y="1056171"/>
                  <a:pt x="957595" y="1046783"/>
                  <a:pt x="964636" y="1039742"/>
                </a:cubicBezTo>
                <a:cubicBezTo>
                  <a:pt x="964636" y="1039742"/>
                  <a:pt x="964636" y="1039742"/>
                  <a:pt x="964636" y="1039742"/>
                </a:cubicBezTo>
                <a:cubicBezTo>
                  <a:pt x="957595" y="1053824"/>
                  <a:pt x="948207" y="1067906"/>
                  <a:pt x="941166" y="1081988"/>
                </a:cubicBezTo>
                <a:cubicBezTo>
                  <a:pt x="934124" y="1096071"/>
                  <a:pt x="927083" y="1110153"/>
                  <a:pt x="917695" y="1124235"/>
                </a:cubicBezTo>
                <a:cubicBezTo>
                  <a:pt x="908307" y="1140665"/>
                  <a:pt x="901266" y="1157094"/>
                  <a:pt x="891878" y="1173523"/>
                </a:cubicBezTo>
                <a:cubicBezTo>
                  <a:pt x="884837" y="1187606"/>
                  <a:pt x="877795" y="1199341"/>
                  <a:pt x="870754" y="1213423"/>
                </a:cubicBezTo>
                <a:cubicBezTo>
                  <a:pt x="866060" y="1225158"/>
                  <a:pt x="859019" y="1234546"/>
                  <a:pt x="854325" y="1246282"/>
                </a:cubicBezTo>
                <a:cubicBezTo>
                  <a:pt x="851978" y="1246282"/>
                  <a:pt x="849631" y="1243935"/>
                  <a:pt x="847284" y="1243935"/>
                </a:cubicBezTo>
                <a:cubicBezTo>
                  <a:pt x="847284" y="1229852"/>
                  <a:pt x="847284" y="1218117"/>
                  <a:pt x="847284" y="1206382"/>
                </a:cubicBezTo>
                <a:cubicBezTo>
                  <a:pt x="847284" y="1201688"/>
                  <a:pt x="847284" y="1196994"/>
                  <a:pt x="847284" y="1194647"/>
                </a:cubicBezTo>
                <a:cubicBezTo>
                  <a:pt x="847284" y="1189953"/>
                  <a:pt x="847284" y="1182911"/>
                  <a:pt x="847284" y="1178217"/>
                </a:cubicBezTo>
                <a:cubicBezTo>
                  <a:pt x="847284" y="1178217"/>
                  <a:pt x="849631" y="1175870"/>
                  <a:pt x="849631" y="1175870"/>
                </a:cubicBezTo>
                <a:cubicBezTo>
                  <a:pt x="861366" y="1159441"/>
                  <a:pt x="873101" y="1147706"/>
                  <a:pt x="884837" y="1133623"/>
                </a:cubicBezTo>
                <a:close/>
                <a:moveTo>
                  <a:pt x="1020965" y="941166"/>
                </a:moveTo>
                <a:cubicBezTo>
                  <a:pt x="1023312" y="938819"/>
                  <a:pt x="1025659" y="934125"/>
                  <a:pt x="1025659" y="931777"/>
                </a:cubicBezTo>
                <a:cubicBezTo>
                  <a:pt x="1032700" y="927083"/>
                  <a:pt x="1037395" y="922389"/>
                  <a:pt x="1044436" y="917695"/>
                </a:cubicBezTo>
                <a:cubicBezTo>
                  <a:pt x="1053824" y="910654"/>
                  <a:pt x="1063212" y="901266"/>
                  <a:pt x="1074947" y="894225"/>
                </a:cubicBezTo>
                <a:cubicBezTo>
                  <a:pt x="1084336" y="887184"/>
                  <a:pt x="1093724" y="877795"/>
                  <a:pt x="1105459" y="870754"/>
                </a:cubicBezTo>
                <a:cubicBezTo>
                  <a:pt x="1114847" y="863713"/>
                  <a:pt x="1124235" y="856672"/>
                  <a:pt x="1135971" y="847284"/>
                </a:cubicBezTo>
                <a:cubicBezTo>
                  <a:pt x="1143012" y="842590"/>
                  <a:pt x="1147706" y="837896"/>
                  <a:pt x="1154747" y="833202"/>
                </a:cubicBezTo>
                <a:cubicBezTo>
                  <a:pt x="1154747" y="833202"/>
                  <a:pt x="1154747" y="833202"/>
                  <a:pt x="1154747" y="833202"/>
                </a:cubicBezTo>
                <a:cubicBezTo>
                  <a:pt x="1150053" y="837896"/>
                  <a:pt x="1143012" y="844937"/>
                  <a:pt x="1138318" y="849631"/>
                </a:cubicBezTo>
                <a:cubicBezTo>
                  <a:pt x="1131276" y="856672"/>
                  <a:pt x="1126582" y="861366"/>
                  <a:pt x="1119541" y="868407"/>
                </a:cubicBezTo>
                <a:cubicBezTo>
                  <a:pt x="1110153" y="877795"/>
                  <a:pt x="1100765" y="887184"/>
                  <a:pt x="1091377" y="896572"/>
                </a:cubicBezTo>
                <a:cubicBezTo>
                  <a:pt x="1084336" y="903613"/>
                  <a:pt x="1079641" y="908307"/>
                  <a:pt x="1072600" y="915348"/>
                </a:cubicBezTo>
                <a:cubicBezTo>
                  <a:pt x="1063212" y="924736"/>
                  <a:pt x="1053824" y="936472"/>
                  <a:pt x="1044436" y="945860"/>
                </a:cubicBezTo>
                <a:cubicBezTo>
                  <a:pt x="1039742" y="952901"/>
                  <a:pt x="1032700" y="957595"/>
                  <a:pt x="1028006" y="964636"/>
                </a:cubicBezTo>
                <a:cubicBezTo>
                  <a:pt x="1018618" y="974024"/>
                  <a:pt x="1009230" y="985760"/>
                  <a:pt x="999842" y="997495"/>
                </a:cubicBezTo>
                <a:cubicBezTo>
                  <a:pt x="995148" y="1004536"/>
                  <a:pt x="988107" y="1009230"/>
                  <a:pt x="983412" y="1016271"/>
                </a:cubicBezTo>
                <a:cubicBezTo>
                  <a:pt x="981065" y="1018618"/>
                  <a:pt x="976371" y="1023312"/>
                  <a:pt x="974024" y="1025659"/>
                </a:cubicBezTo>
                <a:cubicBezTo>
                  <a:pt x="981065" y="1013924"/>
                  <a:pt x="988107" y="1002189"/>
                  <a:pt x="992801" y="990454"/>
                </a:cubicBezTo>
                <a:cubicBezTo>
                  <a:pt x="1002189" y="974024"/>
                  <a:pt x="1011577" y="957595"/>
                  <a:pt x="1020965" y="941166"/>
                </a:cubicBezTo>
                <a:close/>
                <a:moveTo>
                  <a:pt x="1222811" y="797996"/>
                </a:moveTo>
                <a:cubicBezTo>
                  <a:pt x="1241588" y="790955"/>
                  <a:pt x="1258017" y="783914"/>
                  <a:pt x="1276793" y="776872"/>
                </a:cubicBezTo>
                <a:cubicBezTo>
                  <a:pt x="1293223" y="772178"/>
                  <a:pt x="1309652" y="765137"/>
                  <a:pt x="1323734" y="760443"/>
                </a:cubicBezTo>
                <a:cubicBezTo>
                  <a:pt x="1326081" y="760443"/>
                  <a:pt x="1328428" y="758096"/>
                  <a:pt x="1330775" y="758096"/>
                </a:cubicBezTo>
                <a:cubicBezTo>
                  <a:pt x="1342511" y="753402"/>
                  <a:pt x="1356593" y="748708"/>
                  <a:pt x="1368328" y="746361"/>
                </a:cubicBezTo>
                <a:cubicBezTo>
                  <a:pt x="1370675" y="753402"/>
                  <a:pt x="1377716" y="758096"/>
                  <a:pt x="1384757" y="758096"/>
                </a:cubicBezTo>
                <a:cubicBezTo>
                  <a:pt x="1382410" y="767484"/>
                  <a:pt x="1382410" y="776872"/>
                  <a:pt x="1380063" y="783914"/>
                </a:cubicBezTo>
                <a:cubicBezTo>
                  <a:pt x="1380063" y="790955"/>
                  <a:pt x="1377716" y="797996"/>
                  <a:pt x="1377716" y="802690"/>
                </a:cubicBezTo>
                <a:cubicBezTo>
                  <a:pt x="1375369" y="821466"/>
                  <a:pt x="1373022" y="840243"/>
                  <a:pt x="1370675" y="859019"/>
                </a:cubicBezTo>
                <a:cubicBezTo>
                  <a:pt x="1370675" y="863713"/>
                  <a:pt x="1370675" y="866060"/>
                  <a:pt x="1368328" y="870754"/>
                </a:cubicBezTo>
                <a:cubicBezTo>
                  <a:pt x="1368328" y="873101"/>
                  <a:pt x="1368328" y="875448"/>
                  <a:pt x="1368328" y="875448"/>
                </a:cubicBezTo>
                <a:cubicBezTo>
                  <a:pt x="1365981" y="880142"/>
                  <a:pt x="1363634" y="882489"/>
                  <a:pt x="1361287" y="882489"/>
                </a:cubicBezTo>
                <a:cubicBezTo>
                  <a:pt x="1344858" y="891878"/>
                  <a:pt x="1328428" y="903613"/>
                  <a:pt x="1311999" y="913001"/>
                </a:cubicBezTo>
                <a:cubicBezTo>
                  <a:pt x="1295570" y="922389"/>
                  <a:pt x="1279140" y="934125"/>
                  <a:pt x="1265058" y="945860"/>
                </a:cubicBezTo>
                <a:cubicBezTo>
                  <a:pt x="1248629" y="957595"/>
                  <a:pt x="1232199" y="966983"/>
                  <a:pt x="1218117" y="978718"/>
                </a:cubicBezTo>
                <a:cubicBezTo>
                  <a:pt x="1208729" y="985760"/>
                  <a:pt x="1199341" y="992801"/>
                  <a:pt x="1187605" y="999842"/>
                </a:cubicBezTo>
                <a:cubicBezTo>
                  <a:pt x="1187605" y="995148"/>
                  <a:pt x="1187605" y="990454"/>
                  <a:pt x="1185258" y="985760"/>
                </a:cubicBezTo>
                <a:cubicBezTo>
                  <a:pt x="1180564" y="948207"/>
                  <a:pt x="1178217" y="913001"/>
                  <a:pt x="1175870" y="875448"/>
                </a:cubicBezTo>
                <a:cubicBezTo>
                  <a:pt x="1173523" y="863713"/>
                  <a:pt x="1173523" y="849631"/>
                  <a:pt x="1171176" y="837896"/>
                </a:cubicBezTo>
                <a:cubicBezTo>
                  <a:pt x="1180564" y="835549"/>
                  <a:pt x="1187605" y="828507"/>
                  <a:pt x="1187605" y="819119"/>
                </a:cubicBezTo>
                <a:cubicBezTo>
                  <a:pt x="1187605" y="816772"/>
                  <a:pt x="1187605" y="814425"/>
                  <a:pt x="1185258" y="812078"/>
                </a:cubicBezTo>
                <a:cubicBezTo>
                  <a:pt x="1187605" y="812078"/>
                  <a:pt x="1189953" y="809731"/>
                  <a:pt x="1192300" y="809731"/>
                </a:cubicBezTo>
                <a:cubicBezTo>
                  <a:pt x="1201688" y="807384"/>
                  <a:pt x="1211076" y="802690"/>
                  <a:pt x="1222811" y="797996"/>
                </a:cubicBezTo>
                <a:close/>
                <a:moveTo>
                  <a:pt x="1466904" y="720543"/>
                </a:moveTo>
                <a:cubicBezTo>
                  <a:pt x="1488028" y="715849"/>
                  <a:pt x="1509151" y="711155"/>
                  <a:pt x="1530274" y="706461"/>
                </a:cubicBezTo>
                <a:cubicBezTo>
                  <a:pt x="1534968" y="706461"/>
                  <a:pt x="1542009" y="704114"/>
                  <a:pt x="1546704" y="704114"/>
                </a:cubicBezTo>
                <a:cubicBezTo>
                  <a:pt x="1567827" y="699420"/>
                  <a:pt x="1586603" y="697073"/>
                  <a:pt x="1607727" y="694726"/>
                </a:cubicBezTo>
                <a:cubicBezTo>
                  <a:pt x="1614768" y="694726"/>
                  <a:pt x="1621809" y="692379"/>
                  <a:pt x="1628850" y="690032"/>
                </a:cubicBezTo>
                <a:cubicBezTo>
                  <a:pt x="1647627" y="687685"/>
                  <a:pt x="1666403" y="685338"/>
                  <a:pt x="1685179" y="682991"/>
                </a:cubicBezTo>
                <a:cubicBezTo>
                  <a:pt x="1694567" y="682991"/>
                  <a:pt x="1701609" y="680643"/>
                  <a:pt x="1710997" y="678296"/>
                </a:cubicBezTo>
                <a:cubicBezTo>
                  <a:pt x="1718038" y="678296"/>
                  <a:pt x="1725079" y="675949"/>
                  <a:pt x="1732120" y="675949"/>
                </a:cubicBezTo>
                <a:cubicBezTo>
                  <a:pt x="1725079" y="678296"/>
                  <a:pt x="1718038" y="682991"/>
                  <a:pt x="1710997" y="685338"/>
                </a:cubicBezTo>
                <a:cubicBezTo>
                  <a:pt x="1675791" y="701767"/>
                  <a:pt x="1640586" y="720543"/>
                  <a:pt x="1605380" y="739320"/>
                </a:cubicBezTo>
                <a:cubicBezTo>
                  <a:pt x="1572521" y="758096"/>
                  <a:pt x="1539662" y="774525"/>
                  <a:pt x="1506804" y="793302"/>
                </a:cubicBezTo>
                <a:cubicBezTo>
                  <a:pt x="1495069" y="800343"/>
                  <a:pt x="1480986" y="807384"/>
                  <a:pt x="1469251" y="816772"/>
                </a:cubicBezTo>
                <a:cubicBezTo>
                  <a:pt x="1459863" y="821466"/>
                  <a:pt x="1450475" y="828507"/>
                  <a:pt x="1441087" y="833202"/>
                </a:cubicBezTo>
                <a:cubicBezTo>
                  <a:pt x="1441087" y="833202"/>
                  <a:pt x="1441087" y="833202"/>
                  <a:pt x="1441087" y="833202"/>
                </a:cubicBezTo>
                <a:cubicBezTo>
                  <a:pt x="1441087" y="833202"/>
                  <a:pt x="1441087" y="830854"/>
                  <a:pt x="1441087" y="830854"/>
                </a:cubicBezTo>
                <a:cubicBezTo>
                  <a:pt x="1434045" y="814425"/>
                  <a:pt x="1424657" y="800343"/>
                  <a:pt x="1415269" y="783914"/>
                </a:cubicBezTo>
                <a:cubicBezTo>
                  <a:pt x="1415269" y="783914"/>
                  <a:pt x="1415269" y="781566"/>
                  <a:pt x="1415269" y="781566"/>
                </a:cubicBezTo>
                <a:cubicBezTo>
                  <a:pt x="1410575" y="772178"/>
                  <a:pt x="1405881" y="762790"/>
                  <a:pt x="1398840" y="753402"/>
                </a:cubicBezTo>
                <a:cubicBezTo>
                  <a:pt x="1403534" y="748708"/>
                  <a:pt x="1408228" y="744014"/>
                  <a:pt x="1408228" y="736973"/>
                </a:cubicBezTo>
                <a:cubicBezTo>
                  <a:pt x="1408228" y="734626"/>
                  <a:pt x="1408228" y="734626"/>
                  <a:pt x="1408228" y="732279"/>
                </a:cubicBezTo>
                <a:cubicBezTo>
                  <a:pt x="1424657" y="727584"/>
                  <a:pt x="1443434" y="722890"/>
                  <a:pt x="1459863" y="720543"/>
                </a:cubicBezTo>
                <a:cubicBezTo>
                  <a:pt x="1462210" y="722890"/>
                  <a:pt x="1464557" y="720543"/>
                  <a:pt x="1466904" y="720543"/>
                </a:cubicBezTo>
                <a:close/>
                <a:moveTo>
                  <a:pt x="1840084" y="626661"/>
                </a:moveTo>
                <a:cubicBezTo>
                  <a:pt x="1858861" y="619620"/>
                  <a:pt x="1877637" y="610232"/>
                  <a:pt x="1894066" y="603191"/>
                </a:cubicBezTo>
                <a:cubicBezTo>
                  <a:pt x="1910496" y="596150"/>
                  <a:pt x="1926925" y="589109"/>
                  <a:pt x="1943355" y="582068"/>
                </a:cubicBezTo>
                <a:cubicBezTo>
                  <a:pt x="1962131" y="575026"/>
                  <a:pt x="1980907" y="567985"/>
                  <a:pt x="1999684" y="560944"/>
                </a:cubicBezTo>
                <a:cubicBezTo>
                  <a:pt x="2016113" y="553903"/>
                  <a:pt x="2032542" y="549209"/>
                  <a:pt x="2046624" y="542168"/>
                </a:cubicBezTo>
                <a:cubicBezTo>
                  <a:pt x="2058360" y="537474"/>
                  <a:pt x="2067748" y="535127"/>
                  <a:pt x="2079483" y="530433"/>
                </a:cubicBezTo>
                <a:cubicBezTo>
                  <a:pt x="2079483" y="530433"/>
                  <a:pt x="2079483" y="530433"/>
                  <a:pt x="2079483" y="530433"/>
                </a:cubicBezTo>
                <a:cubicBezTo>
                  <a:pt x="2086524" y="537474"/>
                  <a:pt x="2093565" y="544515"/>
                  <a:pt x="2102954" y="551556"/>
                </a:cubicBezTo>
                <a:cubicBezTo>
                  <a:pt x="2107648" y="556250"/>
                  <a:pt x="2112342" y="560944"/>
                  <a:pt x="2114689" y="563291"/>
                </a:cubicBezTo>
                <a:cubicBezTo>
                  <a:pt x="2121730" y="570332"/>
                  <a:pt x="2131118" y="577373"/>
                  <a:pt x="2138159" y="584415"/>
                </a:cubicBezTo>
                <a:cubicBezTo>
                  <a:pt x="2142854" y="589109"/>
                  <a:pt x="2147548" y="593803"/>
                  <a:pt x="2152242" y="598497"/>
                </a:cubicBezTo>
                <a:cubicBezTo>
                  <a:pt x="2159283" y="605538"/>
                  <a:pt x="2166324" y="612579"/>
                  <a:pt x="2173365" y="619620"/>
                </a:cubicBezTo>
                <a:cubicBezTo>
                  <a:pt x="2178059" y="624314"/>
                  <a:pt x="2182753" y="629008"/>
                  <a:pt x="2187447" y="633703"/>
                </a:cubicBezTo>
                <a:cubicBezTo>
                  <a:pt x="2189794" y="636050"/>
                  <a:pt x="2194488" y="640744"/>
                  <a:pt x="2196835" y="643091"/>
                </a:cubicBezTo>
                <a:cubicBezTo>
                  <a:pt x="2194488" y="645438"/>
                  <a:pt x="2192141" y="650132"/>
                  <a:pt x="2192141" y="654826"/>
                </a:cubicBezTo>
                <a:cubicBezTo>
                  <a:pt x="2178059" y="654826"/>
                  <a:pt x="2163977" y="652479"/>
                  <a:pt x="2147548" y="652479"/>
                </a:cubicBezTo>
                <a:cubicBezTo>
                  <a:pt x="2140506" y="652479"/>
                  <a:pt x="2135812" y="652479"/>
                  <a:pt x="2128771" y="652479"/>
                </a:cubicBezTo>
                <a:cubicBezTo>
                  <a:pt x="2100607" y="652479"/>
                  <a:pt x="2074789" y="652479"/>
                  <a:pt x="2046624" y="652479"/>
                </a:cubicBezTo>
                <a:cubicBezTo>
                  <a:pt x="2018460" y="652479"/>
                  <a:pt x="1987948" y="652479"/>
                  <a:pt x="1959784" y="654826"/>
                </a:cubicBezTo>
                <a:cubicBezTo>
                  <a:pt x="1952743" y="654826"/>
                  <a:pt x="1943355" y="654826"/>
                  <a:pt x="1936313" y="654826"/>
                </a:cubicBezTo>
                <a:cubicBezTo>
                  <a:pt x="1915190" y="654826"/>
                  <a:pt x="1894066" y="657173"/>
                  <a:pt x="1872943" y="657173"/>
                </a:cubicBezTo>
                <a:cubicBezTo>
                  <a:pt x="1861208" y="657173"/>
                  <a:pt x="1851820" y="659520"/>
                  <a:pt x="1840084" y="659520"/>
                </a:cubicBezTo>
                <a:cubicBezTo>
                  <a:pt x="1823655" y="661867"/>
                  <a:pt x="1804879" y="661867"/>
                  <a:pt x="1788449" y="664214"/>
                </a:cubicBezTo>
                <a:cubicBezTo>
                  <a:pt x="1776714" y="664214"/>
                  <a:pt x="1764979" y="666561"/>
                  <a:pt x="1755591" y="668908"/>
                </a:cubicBezTo>
                <a:cubicBezTo>
                  <a:pt x="1748550" y="668908"/>
                  <a:pt x="1741508" y="671255"/>
                  <a:pt x="1734467" y="671255"/>
                </a:cubicBezTo>
                <a:cubicBezTo>
                  <a:pt x="1750897" y="661867"/>
                  <a:pt x="1769673" y="654826"/>
                  <a:pt x="1786102" y="647785"/>
                </a:cubicBezTo>
                <a:cubicBezTo>
                  <a:pt x="1807226" y="643091"/>
                  <a:pt x="1823655" y="633703"/>
                  <a:pt x="1840084" y="626661"/>
                </a:cubicBezTo>
                <a:close/>
                <a:moveTo>
                  <a:pt x="2234388" y="598497"/>
                </a:moveTo>
                <a:cubicBezTo>
                  <a:pt x="2236735" y="586762"/>
                  <a:pt x="2241429" y="577373"/>
                  <a:pt x="2243776" y="567985"/>
                </a:cubicBezTo>
                <a:cubicBezTo>
                  <a:pt x="2246123" y="558597"/>
                  <a:pt x="2250818" y="549209"/>
                  <a:pt x="2253165" y="542168"/>
                </a:cubicBezTo>
                <a:cubicBezTo>
                  <a:pt x="2257859" y="530433"/>
                  <a:pt x="2260206" y="521044"/>
                  <a:pt x="2264900" y="511656"/>
                </a:cubicBezTo>
                <a:cubicBezTo>
                  <a:pt x="2267247" y="504615"/>
                  <a:pt x="2269594" y="495227"/>
                  <a:pt x="2274288" y="488186"/>
                </a:cubicBezTo>
                <a:cubicBezTo>
                  <a:pt x="2276635" y="481145"/>
                  <a:pt x="2278982" y="476450"/>
                  <a:pt x="2281329" y="469409"/>
                </a:cubicBezTo>
                <a:cubicBezTo>
                  <a:pt x="2295412" y="464715"/>
                  <a:pt x="2307147" y="462368"/>
                  <a:pt x="2321229" y="457674"/>
                </a:cubicBezTo>
                <a:cubicBezTo>
                  <a:pt x="2335311" y="452980"/>
                  <a:pt x="2347047" y="450633"/>
                  <a:pt x="2361129" y="445939"/>
                </a:cubicBezTo>
                <a:cubicBezTo>
                  <a:pt x="2386946" y="438898"/>
                  <a:pt x="2412764" y="434204"/>
                  <a:pt x="2436234" y="427162"/>
                </a:cubicBezTo>
                <a:cubicBezTo>
                  <a:pt x="2426846" y="436551"/>
                  <a:pt x="2415111" y="445939"/>
                  <a:pt x="2403376" y="455327"/>
                </a:cubicBezTo>
                <a:cubicBezTo>
                  <a:pt x="2401029" y="457674"/>
                  <a:pt x="2396334" y="460021"/>
                  <a:pt x="2393987" y="464715"/>
                </a:cubicBezTo>
                <a:cubicBezTo>
                  <a:pt x="2389293" y="469409"/>
                  <a:pt x="2382252" y="476450"/>
                  <a:pt x="2377558" y="481145"/>
                </a:cubicBezTo>
                <a:cubicBezTo>
                  <a:pt x="2372864" y="485839"/>
                  <a:pt x="2368170" y="490533"/>
                  <a:pt x="2365823" y="492880"/>
                </a:cubicBezTo>
                <a:cubicBezTo>
                  <a:pt x="2361129" y="497574"/>
                  <a:pt x="2356435" y="502268"/>
                  <a:pt x="2349394" y="509309"/>
                </a:cubicBezTo>
                <a:cubicBezTo>
                  <a:pt x="2344699" y="514003"/>
                  <a:pt x="2340005" y="518697"/>
                  <a:pt x="2335311" y="523391"/>
                </a:cubicBezTo>
                <a:cubicBezTo>
                  <a:pt x="2330617" y="528085"/>
                  <a:pt x="2325923" y="532780"/>
                  <a:pt x="2321229" y="537474"/>
                </a:cubicBezTo>
                <a:cubicBezTo>
                  <a:pt x="2316535" y="542168"/>
                  <a:pt x="2309494" y="549209"/>
                  <a:pt x="2304800" y="553903"/>
                </a:cubicBezTo>
                <a:cubicBezTo>
                  <a:pt x="2300106" y="558597"/>
                  <a:pt x="2295412" y="563291"/>
                  <a:pt x="2293064" y="567985"/>
                </a:cubicBezTo>
                <a:cubicBezTo>
                  <a:pt x="2286023" y="575026"/>
                  <a:pt x="2281329" y="579720"/>
                  <a:pt x="2276635" y="586762"/>
                </a:cubicBezTo>
                <a:cubicBezTo>
                  <a:pt x="2271941" y="591456"/>
                  <a:pt x="2269594" y="596150"/>
                  <a:pt x="2264900" y="600844"/>
                </a:cubicBezTo>
                <a:cubicBezTo>
                  <a:pt x="2257859" y="607885"/>
                  <a:pt x="2253165" y="614926"/>
                  <a:pt x="2246123" y="621967"/>
                </a:cubicBezTo>
                <a:cubicBezTo>
                  <a:pt x="2241429" y="626661"/>
                  <a:pt x="2239082" y="631355"/>
                  <a:pt x="2234388" y="636050"/>
                </a:cubicBezTo>
                <a:cubicBezTo>
                  <a:pt x="2232041" y="638397"/>
                  <a:pt x="2229694" y="643091"/>
                  <a:pt x="2227347" y="645438"/>
                </a:cubicBezTo>
                <a:cubicBezTo>
                  <a:pt x="2225000" y="643091"/>
                  <a:pt x="2225000" y="643091"/>
                  <a:pt x="2222653" y="643091"/>
                </a:cubicBezTo>
                <a:cubicBezTo>
                  <a:pt x="2225000" y="638397"/>
                  <a:pt x="2225000" y="633703"/>
                  <a:pt x="2227347" y="629008"/>
                </a:cubicBezTo>
                <a:cubicBezTo>
                  <a:pt x="2229694" y="619620"/>
                  <a:pt x="2232041" y="607885"/>
                  <a:pt x="2234388" y="598497"/>
                </a:cubicBezTo>
                <a:close/>
                <a:moveTo>
                  <a:pt x="2633386" y="474103"/>
                </a:moveTo>
                <a:cubicBezTo>
                  <a:pt x="2640427" y="471756"/>
                  <a:pt x="2647469" y="469409"/>
                  <a:pt x="2652163" y="467062"/>
                </a:cubicBezTo>
                <a:cubicBezTo>
                  <a:pt x="2656857" y="464715"/>
                  <a:pt x="2663898" y="464715"/>
                  <a:pt x="2668592" y="462368"/>
                </a:cubicBezTo>
                <a:cubicBezTo>
                  <a:pt x="2673286" y="464715"/>
                  <a:pt x="2680327" y="464715"/>
                  <a:pt x="2687368" y="467062"/>
                </a:cubicBezTo>
                <a:cubicBezTo>
                  <a:pt x="2696756" y="469409"/>
                  <a:pt x="2703797" y="471756"/>
                  <a:pt x="2713186" y="474103"/>
                </a:cubicBezTo>
                <a:cubicBezTo>
                  <a:pt x="2724921" y="476450"/>
                  <a:pt x="2736656" y="481145"/>
                  <a:pt x="2748391" y="483492"/>
                </a:cubicBezTo>
                <a:cubicBezTo>
                  <a:pt x="2757780" y="485839"/>
                  <a:pt x="2764821" y="488186"/>
                  <a:pt x="2774209" y="490533"/>
                </a:cubicBezTo>
                <a:cubicBezTo>
                  <a:pt x="2785944" y="492880"/>
                  <a:pt x="2797679" y="497574"/>
                  <a:pt x="2809415" y="502268"/>
                </a:cubicBezTo>
                <a:cubicBezTo>
                  <a:pt x="2818803" y="504615"/>
                  <a:pt x="2825844" y="506962"/>
                  <a:pt x="2835232" y="509309"/>
                </a:cubicBezTo>
                <a:cubicBezTo>
                  <a:pt x="2846967" y="514003"/>
                  <a:pt x="2858703" y="516350"/>
                  <a:pt x="2870438" y="521044"/>
                </a:cubicBezTo>
                <a:cubicBezTo>
                  <a:pt x="2879826" y="523391"/>
                  <a:pt x="2886867" y="525738"/>
                  <a:pt x="2896255" y="530433"/>
                </a:cubicBezTo>
                <a:cubicBezTo>
                  <a:pt x="2907991" y="535127"/>
                  <a:pt x="2919726" y="539821"/>
                  <a:pt x="2931461" y="542168"/>
                </a:cubicBezTo>
                <a:cubicBezTo>
                  <a:pt x="2938502" y="544515"/>
                  <a:pt x="2947890" y="546862"/>
                  <a:pt x="2954932" y="551556"/>
                </a:cubicBezTo>
                <a:cubicBezTo>
                  <a:pt x="2959626" y="553903"/>
                  <a:pt x="2964320" y="553903"/>
                  <a:pt x="2969014" y="556250"/>
                </a:cubicBezTo>
                <a:cubicBezTo>
                  <a:pt x="2969014" y="558597"/>
                  <a:pt x="2969014" y="560944"/>
                  <a:pt x="2969014" y="563291"/>
                </a:cubicBezTo>
                <a:cubicBezTo>
                  <a:pt x="2969014" y="563291"/>
                  <a:pt x="2969014" y="565638"/>
                  <a:pt x="2969014" y="565638"/>
                </a:cubicBezTo>
                <a:cubicBezTo>
                  <a:pt x="2966667" y="612579"/>
                  <a:pt x="2964320" y="664214"/>
                  <a:pt x="2961973" y="718196"/>
                </a:cubicBezTo>
                <a:cubicBezTo>
                  <a:pt x="2957279" y="715849"/>
                  <a:pt x="2954932" y="713502"/>
                  <a:pt x="2950237" y="708808"/>
                </a:cubicBezTo>
                <a:cubicBezTo>
                  <a:pt x="2943196" y="704114"/>
                  <a:pt x="2936155" y="699420"/>
                  <a:pt x="2931461" y="694726"/>
                </a:cubicBezTo>
                <a:cubicBezTo>
                  <a:pt x="2924420" y="687685"/>
                  <a:pt x="2915032" y="682991"/>
                  <a:pt x="2905644" y="675949"/>
                </a:cubicBezTo>
                <a:cubicBezTo>
                  <a:pt x="2898602" y="671255"/>
                  <a:pt x="2891561" y="666561"/>
                  <a:pt x="2884520" y="661867"/>
                </a:cubicBezTo>
                <a:cubicBezTo>
                  <a:pt x="2877479" y="657173"/>
                  <a:pt x="2868091" y="650132"/>
                  <a:pt x="2861050" y="645438"/>
                </a:cubicBezTo>
                <a:cubicBezTo>
                  <a:pt x="2854008" y="640744"/>
                  <a:pt x="2846967" y="636050"/>
                  <a:pt x="2839926" y="631355"/>
                </a:cubicBezTo>
                <a:cubicBezTo>
                  <a:pt x="2832885" y="626661"/>
                  <a:pt x="2823497" y="621967"/>
                  <a:pt x="2816456" y="614926"/>
                </a:cubicBezTo>
                <a:cubicBezTo>
                  <a:pt x="2809415" y="610232"/>
                  <a:pt x="2802374" y="605538"/>
                  <a:pt x="2795332" y="600844"/>
                </a:cubicBezTo>
                <a:cubicBezTo>
                  <a:pt x="2788291" y="596150"/>
                  <a:pt x="2781250" y="591456"/>
                  <a:pt x="2771862" y="586762"/>
                </a:cubicBezTo>
                <a:cubicBezTo>
                  <a:pt x="2764821" y="582068"/>
                  <a:pt x="2757780" y="577373"/>
                  <a:pt x="2750738" y="572679"/>
                </a:cubicBezTo>
                <a:cubicBezTo>
                  <a:pt x="2743697" y="567985"/>
                  <a:pt x="2736656" y="563291"/>
                  <a:pt x="2727268" y="558597"/>
                </a:cubicBezTo>
                <a:cubicBezTo>
                  <a:pt x="2720227" y="553903"/>
                  <a:pt x="2713186" y="549209"/>
                  <a:pt x="2706145" y="546862"/>
                </a:cubicBezTo>
                <a:cubicBezTo>
                  <a:pt x="2699103" y="542168"/>
                  <a:pt x="2692062" y="537474"/>
                  <a:pt x="2682674" y="532780"/>
                </a:cubicBezTo>
                <a:cubicBezTo>
                  <a:pt x="2675633" y="528085"/>
                  <a:pt x="2668592" y="525738"/>
                  <a:pt x="2661551" y="521044"/>
                </a:cubicBezTo>
                <a:cubicBezTo>
                  <a:pt x="2654510" y="516350"/>
                  <a:pt x="2647469" y="511656"/>
                  <a:pt x="2638080" y="506962"/>
                </a:cubicBezTo>
                <a:cubicBezTo>
                  <a:pt x="2631039" y="502268"/>
                  <a:pt x="2623998" y="499921"/>
                  <a:pt x="2616957" y="495227"/>
                </a:cubicBezTo>
                <a:cubicBezTo>
                  <a:pt x="2609916" y="490533"/>
                  <a:pt x="2602875" y="488186"/>
                  <a:pt x="2598180" y="483492"/>
                </a:cubicBezTo>
                <a:cubicBezTo>
                  <a:pt x="2598180" y="483492"/>
                  <a:pt x="2600528" y="483492"/>
                  <a:pt x="2600528" y="483492"/>
                </a:cubicBezTo>
                <a:cubicBezTo>
                  <a:pt x="2614610" y="481145"/>
                  <a:pt x="2623998" y="478797"/>
                  <a:pt x="2633386" y="474103"/>
                </a:cubicBezTo>
                <a:close/>
                <a:moveTo>
                  <a:pt x="3015955" y="575026"/>
                </a:moveTo>
                <a:cubicBezTo>
                  <a:pt x="3027690" y="579720"/>
                  <a:pt x="3039425" y="584415"/>
                  <a:pt x="3051160" y="589109"/>
                </a:cubicBezTo>
                <a:cubicBezTo>
                  <a:pt x="3060548" y="591456"/>
                  <a:pt x="3067590" y="596150"/>
                  <a:pt x="3076978" y="598497"/>
                </a:cubicBezTo>
                <a:cubicBezTo>
                  <a:pt x="3081672" y="600844"/>
                  <a:pt x="3088713" y="603191"/>
                  <a:pt x="3093407" y="605538"/>
                </a:cubicBezTo>
                <a:cubicBezTo>
                  <a:pt x="3095754" y="612579"/>
                  <a:pt x="3100449" y="617273"/>
                  <a:pt x="3102795" y="624314"/>
                </a:cubicBezTo>
                <a:cubicBezTo>
                  <a:pt x="3107489" y="633703"/>
                  <a:pt x="3112184" y="645438"/>
                  <a:pt x="3116878" y="654826"/>
                </a:cubicBezTo>
                <a:cubicBezTo>
                  <a:pt x="3119225" y="661867"/>
                  <a:pt x="3123919" y="668908"/>
                  <a:pt x="3126266" y="675949"/>
                </a:cubicBezTo>
                <a:cubicBezTo>
                  <a:pt x="3130960" y="687685"/>
                  <a:pt x="3138001" y="699420"/>
                  <a:pt x="3142695" y="711155"/>
                </a:cubicBezTo>
                <a:cubicBezTo>
                  <a:pt x="3145042" y="715849"/>
                  <a:pt x="3147389" y="720543"/>
                  <a:pt x="3149736" y="727584"/>
                </a:cubicBezTo>
                <a:cubicBezTo>
                  <a:pt x="3156778" y="741667"/>
                  <a:pt x="3161472" y="753402"/>
                  <a:pt x="3168513" y="767484"/>
                </a:cubicBezTo>
                <a:cubicBezTo>
                  <a:pt x="3170860" y="772178"/>
                  <a:pt x="3173207" y="776872"/>
                  <a:pt x="3175554" y="781566"/>
                </a:cubicBezTo>
                <a:cubicBezTo>
                  <a:pt x="3182595" y="795649"/>
                  <a:pt x="3189636" y="809731"/>
                  <a:pt x="3194330" y="826160"/>
                </a:cubicBezTo>
                <a:cubicBezTo>
                  <a:pt x="3194330" y="828507"/>
                  <a:pt x="3196677" y="830854"/>
                  <a:pt x="3196677" y="833202"/>
                </a:cubicBezTo>
                <a:cubicBezTo>
                  <a:pt x="3201371" y="844937"/>
                  <a:pt x="3208412" y="859019"/>
                  <a:pt x="3213106" y="870754"/>
                </a:cubicBezTo>
                <a:cubicBezTo>
                  <a:pt x="3206066" y="875448"/>
                  <a:pt x="3196677" y="877795"/>
                  <a:pt x="3189636" y="882489"/>
                </a:cubicBezTo>
                <a:cubicBezTo>
                  <a:pt x="3187289" y="875448"/>
                  <a:pt x="3180248" y="873101"/>
                  <a:pt x="3173207" y="873101"/>
                </a:cubicBezTo>
                <a:cubicBezTo>
                  <a:pt x="3166166" y="873101"/>
                  <a:pt x="3161472" y="875448"/>
                  <a:pt x="3159125" y="880142"/>
                </a:cubicBezTo>
                <a:cubicBezTo>
                  <a:pt x="3133307" y="859019"/>
                  <a:pt x="3109837" y="837896"/>
                  <a:pt x="3084019" y="819119"/>
                </a:cubicBezTo>
                <a:cubicBezTo>
                  <a:pt x="3081672" y="816772"/>
                  <a:pt x="3079325" y="814425"/>
                  <a:pt x="3076978" y="814425"/>
                </a:cubicBezTo>
                <a:cubicBezTo>
                  <a:pt x="3065243" y="805037"/>
                  <a:pt x="3051160" y="793302"/>
                  <a:pt x="3039425" y="783914"/>
                </a:cubicBezTo>
                <a:cubicBezTo>
                  <a:pt x="3034731" y="779219"/>
                  <a:pt x="3030037" y="776872"/>
                  <a:pt x="3025343" y="772178"/>
                </a:cubicBezTo>
                <a:cubicBezTo>
                  <a:pt x="3015955" y="765137"/>
                  <a:pt x="3004219" y="755749"/>
                  <a:pt x="2994831" y="748708"/>
                </a:cubicBezTo>
                <a:cubicBezTo>
                  <a:pt x="2987790" y="744014"/>
                  <a:pt x="2983096" y="739320"/>
                  <a:pt x="2976055" y="734626"/>
                </a:cubicBezTo>
                <a:cubicBezTo>
                  <a:pt x="2971361" y="732279"/>
                  <a:pt x="2966667" y="727584"/>
                  <a:pt x="2961973" y="725237"/>
                </a:cubicBezTo>
                <a:cubicBezTo>
                  <a:pt x="2961973" y="711155"/>
                  <a:pt x="2961973" y="697073"/>
                  <a:pt x="2964320" y="685338"/>
                </a:cubicBezTo>
                <a:cubicBezTo>
                  <a:pt x="2964320" y="685338"/>
                  <a:pt x="2964320" y="685338"/>
                  <a:pt x="2964320" y="685338"/>
                </a:cubicBezTo>
                <a:cubicBezTo>
                  <a:pt x="2966667" y="643091"/>
                  <a:pt x="2969014" y="603191"/>
                  <a:pt x="2971361" y="565638"/>
                </a:cubicBezTo>
                <a:cubicBezTo>
                  <a:pt x="2978402" y="567985"/>
                  <a:pt x="2985443" y="570332"/>
                  <a:pt x="2992484" y="572679"/>
                </a:cubicBezTo>
                <a:cubicBezTo>
                  <a:pt x="2999525" y="567985"/>
                  <a:pt x="3008914" y="570332"/>
                  <a:pt x="3015955" y="575026"/>
                </a:cubicBezTo>
                <a:close/>
                <a:moveTo>
                  <a:pt x="3281171" y="835549"/>
                </a:moveTo>
                <a:cubicBezTo>
                  <a:pt x="3290559" y="830854"/>
                  <a:pt x="3302294" y="826160"/>
                  <a:pt x="3311683" y="821466"/>
                </a:cubicBezTo>
                <a:cubicBezTo>
                  <a:pt x="3325765" y="814425"/>
                  <a:pt x="3337500" y="809731"/>
                  <a:pt x="3351582" y="805037"/>
                </a:cubicBezTo>
                <a:cubicBezTo>
                  <a:pt x="3360970" y="800343"/>
                  <a:pt x="3368012" y="797996"/>
                  <a:pt x="3377400" y="793302"/>
                </a:cubicBezTo>
                <a:cubicBezTo>
                  <a:pt x="3391482" y="786261"/>
                  <a:pt x="3407911" y="781566"/>
                  <a:pt x="3421994" y="776872"/>
                </a:cubicBezTo>
                <a:cubicBezTo>
                  <a:pt x="3424341" y="783914"/>
                  <a:pt x="3431382" y="788608"/>
                  <a:pt x="3440770" y="788608"/>
                </a:cubicBezTo>
                <a:cubicBezTo>
                  <a:pt x="3450158" y="788608"/>
                  <a:pt x="3457200" y="781566"/>
                  <a:pt x="3459546" y="774525"/>
                </a:cubicBezTo>
                <a:cubicBezTo>
                  <a:pt x="3501793" y="783914"/>
                  <a:pt x="3541693" y="795649"/>
                  <a:pt x="3581593" y="807384"/>
                </a:cubicBezTo>
                <a:cubicBezTo>
                  <a:pt x="3583940" y="807384"/>
                  <a:pt x="3588634" y="809731"/>
                  <a:pt x="3590981" y="809731"/>
                </a:cubicBezTo>
                <a:cubicBezTo>
                  <a:pt x="3605064" y="814425"/>
                  <a:pt x="3619146" y="819119"/>
                  <a:pt x="3633228" y="823813"/>
                </a:cubicBezTo>
                <a:cubicBezTo>
                  <a:pt x="3623840" y="861366"/>
                  <a:pt x="3616799" y="901266"/>
                  <a:pt x="3609758" y="943513"/>
                </a:cubicBezTo>
                <a:cubicBezTo>
                  <a:pt x="3487711" y="917695"/>
                  <a:pt x="3360970" y="898919"/>
                  <a:pt x="3227189" y="889531"/>
                </a:cubicBezTo>
                <a:cubicBezTo>
                  <a:pt x="3222495" y="880142"/>
                  <a:pt x="3220148" y="873101"/>
                  <a:pt x="3215454" y="866060"/>
                </a:cubicBezTo>
                <a:cubicBezTo>
                  <a:pt x="3224842" y="861366"/>
                  <a:pt x="3234230" y="856672"/>
                  <a:pt x="3241271" y="851978"/>
                </a:cubicBezTo>
                <a:cubicBezTo>
                  <a:pt x="3257701" y="847284"/>
                  <a:pt x="3269436" y="840243"/>
                  <a:pt x="3281171" y="835549"/>
                </a:cubicBezTo>
                <a:close/>
                <a:moveTo>
                  <a:pt x="3691904" y="821466"/>
                </a:moveTo>
                <a:cubicBezTo>
                  <a:pt x="3701292" y="823813"/>
                  <a:pt x="3713027" y="826160"/>
                  <a:pt x="3722416" y="830854"/>
                </a:cubicBezTo>
                <a:cubicBezTo>
                  <a:pt x="3731804" y="833202"/>
                  <a:pt x="3741192" y="835549"/>
                  <a:pt x="3748233" y="837896"/>
                </a:cubicBezTo>
                <a:cubicBezTo>
                  <a:pt x="3757622" y="840243"/>
                  <a:pt x="3769357" y="844937"/>
                  <a:pt x="3778745" y="847284"/>
                </a:cubicBezTo>
                <a:cubicBezTo>
                  <a:pt x="3788133" y="849631"/>
                  <a:pt x="3795174" y="851978"/>
                  <a:pt x="3804562" y="856672"/>
                </a:cubicBezTo>
                <a:cubicBezTo>
                  <a:pt x="3813950" y="859019"/>
                  <a:pt x="3825686" y="863713"/>
                  <a:pt x="3835074" y="868407"/>
                </a:cubicBezTo>
                <a:cubicBezTo>
                  <a:pt x="3844462" y="870754"/>
                  <a:pt x="3851503" y="875448"/>
                  <a:pt x="3860891" y="877795"/>
                </a:cubicBezTo>
                <a:cubicBezTo>
                  <a:pt x="3870279" y="882489"/>
                  <a:pt x="3882015" y="884836"/>
                  <a:pt x="3891403" y="889531"/>
                </a:cubicBezTo>
                <a:cubicBezTo>
                  <a:pt x="3900791" y="891878"/>
                  <a:pt x="3907832" y="896572"/>
                  <a:pt x="3914874" y="898919"/>
                </a:cubicBezTo>
                <a:cubicBezTo>
                  <a:pt x="3924262" y="903613"/>
                  <a:pt x="3933650" y="908307"/>
                  <a:pt x="3945385" y="910654"/>
                </a:cubicBezTo>
                <a:cubicBezTo>
                  <a:pt x="3952426" y="913001"/>
                  <a:pt x="3961814" y="917695"/>
                  <a:pt x="3968856" y="920042"/>
                </a:cubicBezTo>
                <a:cubicBezTo>
                  <a:pt x="3975897" y="922389"/>
                  <a:pt x="3980591" y="924736"/>
                  <a:pt x="3987632" y="929430"/>
                </a:cubicBezTo>
                <a:cubicBezTo>
                  <a:pt x="3987632" y="929430"/>
                  <a:pt x="3989979" y="931777"/>
                  <a:pt x="3989979" y="931777"/>
                </a:cubicBezTo>
                <a:cubicBezTo>
                  <a:pt x="3994673" y="938819"/>
                  <a:pt x="4001714" y="948207"/>
                  <a:pt x="4006408" y="955248"/>
                </a:cubicBezTo>
                <a:cubicBezTo>
                  <a:pt x="4015797" y="969330"/>
                  <a:pt x="4027532" y="983412"/>
                  <a:pt x="4036920" y="997495"/>
                </a:cubicBezTo>
                <a:cubicBezTo>
                  <a:pt x="4034573" y="997495"/>
                  <a:pt x="4034573" y="995148"/>
                  <a:pt x="4032226" y="995148"/>
                </a:cubicBezTo>
                <a:cubicBezTo>
                  <a:pt x="4022837" y="990454"/>
                  <a:pt x="4013449" y="985760"/>
                  <a:pt x="4004061" y="981065"/>
                </a:cubicBezTo>
                <a:cubicBezTo>
                  <a:pt x="3994673" y="976371"/>
                  <a:pt x="3982938" y="969330"/>
                  <a:pt x="3973550" y="964636"/>
                </a:cubicBezTo>
                <a:cubicBezTo>
                  <a:pt x="3964161" y="959942"/>
                  <a:pt x="3954773" y="955248"/>
                  <a:pt x="3945385" y="950554"/>
                </a:cubicBezTo>
                <a:cubicBezTo>
                  <a:pt x="3933650" y="945860"/>
                  <a:pt x="3924262" y="938819"/>
                  <a:pt x="3912526" y="934125"/>
                </a:cubicBezTo>
                <a:cubicBezTo>
                  <a:pt x="3903138" y="929430"/>
                  <a:pt x="3893750" y="924736"/>
                  <a:pt x="3882015" y="920042"/>
                </a:cubicBezTo>
                <a:cubicBezTo>
                  <a:pt x="3870279" y="915348"/>
                  <a:pt x="3860891" y="910654"/>
                  <a:pt x="3849156" y="905960"/>
                </a:cubicBezTo>
                <a:cubicBezTo>
                  <a:pt x="3839768" y="901266"/>
                  <a:pt x="3828033" y="896572"/>
                  <a:pt x="3818645" y="894225"/>
                </a:cubicBezTo>
                <a:cubicBezTo>
                  <a:pt x="3806909" y="889531"/>
                  <a:pt x="3795174" y="884836"/>
                  <a:pt x="3785786" y="880142"/>
                </a:cubicBezTo>
                <a:cubicBezTo>
                  <a:pt x="3776398" y="875448"/>
                  <a:pt x="3764662" y="873101"/>
                  <a:pt x="3755274" y="868407"/>
                </a:cubicBezTo>
                <a:cubicBezTo>
                  <a:pt x="3743539" y="863713"/>
                  <a:pt x="3731804" y="859019"/>
                  <a:pt x="3720069" y="854325"/>
                </a:cubicBezTo>
                <a:cubicBezTo>
                  <a:pt x="3710681" y="849631"/>
                  <a:pt x="3698945" y="847284"/>
                  <a:pt x="3689557" y="842590"/>
                </a:cubicBezTo>
                <a:cubicBezTo>
                  <a:pt x="3677822" y="837896"/>
                  <a:pt x="3666086" y="833202"/>
                  <a:pt x="3654351" y="830854"/>
                </a:cubicBezTo>
                <a:cubicBezTo>
                  <a:pt x="3647310" y="828507"/>
                  <a:pt x="3640269" y="826160"/>
                  <a:pt x="3633228" y="823813"/>
                </a:cubicBezTo>
                <a:cubicBezTo>
                  <a:pt x="3633228" y="821466"/>
                  <a:pt x="3633228" y="821466"/>
                  <a:pt x="3633228" y="819119"/>
                </a:cubicBezTo>
                <a:cubicBezTo>
                  <a:pt x="3633228" y="814425"/>
                  <a:pt x="3635575" y="812078"/>
                  <a:pt x="3635575" y="807384"/>
                </a:cubicBezTo>
                <a:cubicBezTo>
                  <a:pt x="3642616" y="809731"/>
                  <a:pt x="3652004" y="812078"/>
                  <a:pt x="3659045" y="814425"/>
                </a:cubicBezTo>
                <a:cubicBezTo>
                  <a:pt x="3675475" y="816772"/>
                  <a:pt x="3684863" y="819119"/>
                  <a:pt x="3691904" y="821466"/>
                </a:cubicBezTo>
                <a:close/>
                <a:moveTo>
                  <a:pt x="4060390" y="1025659"/>
                </a:moveTo>
                <a:cubicBezTo>
                  <a:pt x="4072126" y="1042089"/>
                  <a:pt x="4083861" y="1058518"/>
                  <a:pt x="4093249" y="1074947"/>
                </a:cubicBezTo>
                <a:cubicBezTo>
                  <a:pt x="4097943" y="1084335"/>
                  <a:pt x="4104984" y="1091377"/>
                  <a:pt x="4109678" y="1100765"/>
                </a:cubicBezTo>
                <a:cubicBezTo>
                  <a:pt x="4114372" y="1107806"/>
                  <a:pt x="4119067" y="1114847"/>
                  <a:pt x="4123761" y="1121888"/>
                </a:cubicBezTo>
                <a:cubicBezTo>
                  <a:pt x="3971203" y="1044436"/>
                  <a:pt x="3799868" y="985760"/>
                  <a:pt x="3612104" y="945860"/>
                </a:cubicBezTo>
                <a:cubicBezTo>
                  <a:pt x="3612104" y="945860"/>
                  <a:pt x="3612104" y="943513"/>
                  <a:pt x="3612104" y="943513"/>
                </a:cubicBezTo>
                <a:cubicBezTo>
                  <a:pt x="3614452" y="936472"/>
                  <a:pt x="3614452" y="931777"/>
                  <a:pt x="3614452" y="924736"/>
                </a:cubicBezTo>
                <a:cubicBezTo>
                  <a:pt x="3616799" y="915348"/>
                  <a:pt x="3619146" y="905960"/>
                  <a:pt x="3619146" y="896572"/>
                </a:cubicBezTo>
                <a:cubicBezTo>
                  <a:pt x="3619146" y="894225"/>
                  <a:pt x="3619146" y="894225"/>
                  <a:pt x="3619146" y="891878"/>
                </a:cubicBezTo>
                <a:cubicBezTo>
                  <a:pt x="3621493" y="884836"/>
                  <a:pt x="3621493" y="880142"/>
                  <a:pt x="3623840" y="873101"/>
                </a:cubicBezTo>
                <a:cubicBezTo>
                  <a:pt x="3623840" y="868407"/>
                  <a:pt x="3626187" y="866060"/>
                  <a:pt x="3626187" y="861366"/>
                </a:cubicBezTo>
                <a:cubicBezTo>
                  <a:pt x="3626187" y="856672"/>
                  <a:pt x="3628534" y="851978"/>
                  <a:pt x="3628534" y="847284"/>
                </a:cubicBezTo>
                <a:cubicBezTo>
                  <a:pt x="3628534" y="842590"/>
                  <a:pt x="3630881" y="837896"/>
                  <a:pt x="3630881" y="833202"/>
                </a:cubicBezTo>
                <a:cubicBezTo>
                  <a:pt x="3630881" y="830854"/>
                  <a:pt x="3633228" y="828507"/>
                  <a:pt x="3633228" y="823813"/>
                </a:cubicBezTo>
                <a:cubicBezTo>
                  <a:pt x="3637922" y="826160"/>
                  <a:pt x="3642616" y="826160"/>
                  <a:pt x="3647310" y="828507"/>
                </a:cubicBezTo>
                <a:cubicBezTo>
                  <a:pt x="3649657" y="828507"/>
                  <a:pt x="3652004" y="830854"/>
                  <a:pt x="3656698" y="830854"/>
                </a:cubicBezTo>
                <a:cubicBezTo>
                  <a:pt x="3675475" y="837896"/>
                  <a:pt x="3696598" y="844937"/>
                  <a:pt x="3715375" y="851978"/>
                </a:cubicBezTo>
                <a:cubicBezTo>
                  <a:pt x="3722416" y="854325"/>
                  <a:pt x="3727110" y="856672"/>
                  <a:pt x="3734151" y="859019"/>
                </a:cubicBezTo>
                <a:cubicBezTo>
                  <a:pt x="3750580" y="866060"/>
                  <a:pt x="3767010" y="870754"/>
                  <a:pt x="3783439" y="877795"/>
                </a:cubicBezTo>
                <a:cubicBezTo>
                  <a:pt x="3792827" y="880142"/>
                  <a:pt x="3799868" y="884836"/>
                  <a:pt x="3809256" y="887184"/>
                </a:cubicBezTo>
                <a:cubicBezTo>
                  <a:pt x="3823339" y="891878"/>
                  <a:pt x="3835074" y="898919"/>
                  <a:pt x="3849156" y="903613"/>
                </a:cubicBezTo>
                <a:cubicBezTo>
                  <a:pt x="3856197" y="905960"/>
                  <a:pt x="3865585" y="910654"/>
                  <a:pt x="3872627" y="913001"/>
                </a:cubicBezTo>
                <a:cubicBezTo>
                  <a:pt x="3886709" y="920042"/>
                  <a:pt x="3898444" y="924736"/>
                  <a:pt x="3912526" y="931777"/>
                </a:cubicBezTo>
                <a:cubicBezTo>
                  <a:pt x="3921915" y="936472"/>
                  <a:pt x="3931303" y="941166"/>
                  <a:pt x="3940691" y="945860"/>
                </a:cubicBezTo>
                <a:cubicBezTo>
                  <a:pt x="3952426" y="950554"/>
                  <a:pt x="3964161" y="957595"/>
                  <a:pt x="3973550" y="962289"/>
                </a:cubicBezTo>
                <a:cubicBezTo>
                  <a:pt x="3980591" y="964636"/>
                  <a:pt x="3985285" y="969330"/>
                  <a:pt x="3992326" y="971677"/>
                </a:cubicBezTo>
                <a:cubicBezTo>
                  <a:pt x="4006408" y="978718"/>
                  <a:pt x="4020491" y="985760"/>
                  <a:pt x="4032226" y="992801"/>
                </a:cubicBezTo>
                <a:cubicBezTo>
                  <a:pt x="4036920" y="995148"/>
                  <a:pt x="4039267" y="997495"/>
                  <a:pt x="4043961" y="999842"/>
                </a:cubicBezTo>
                <a:cubicBezTo>
                  <a:pt x="4043961" y="999842"/>
                  <a:pt x="4043961" y="999842"/>
                  <a:pt x="4043961" y="1002189"/>
                </a:cubicBezTo>
                <a:cubicBezTo>
                  <a:pt x="4048655" y="1011577"/>
                  <a:pt x="4053349" y="1018618"/>
                  <a:pt x="4060390" y="1025659"/>
                </a:cubicBezTo>
                <a:close/>
                <a:moveTo>
                  <a:pt x="3586287" y="1098418"/>
                </a:moveTo>
                <a:cubicBezTo>
                  <a:pt x="3583940" y="1110153"/>
                  <a:pt x="3583940" y="1119541"/>
                  <a:pt x="3581593" y="1131276"/>
                </a:cubicBezTo>
                <a:cubicBezTo>
                  <a:pt x="3579246" y="1145359"/>
                  <a:pt x="3576899" y="1159441"/>
                  <a:pt x="3576899" y="1173523"/>
                </a:cubicBezTo>
                <a:cubicBezTo>
                  <a:pt x="3574552" y="1182911"/>
                  <a:pt x="3574552" y="1194647"/>
                  <a:pt x="3572205" y="1204035"/>
                </a:cubicBezTo>
                <a:cubicBezTo>
                  <a:pt x="3569858" y="1218117"/>
                  <a:pt x="3569858" y="1232199"/>
                  <a:pt x="3567511" y="1246282"/>
                </a:cubicBezTo>
                <a:cubicBezTo>
                  <a:pt x="3565163" y="1258017"/>
                  <a:pt x="3565163" y="1269752"/>
                  <a:pt x="3562817" y="1281487"/>
                </a:cubicBezTo>
                <a:cubicBezTo>
                  <a:pt x="3560469" y="1295570"/>
                  <a:pt x="3560469" y="1309652"/>
                  <a:pt x="3558123" y="1321387"/>
                </a:cubicBezTo>
                <a:cubicBezTo>
                  <a:pt x="3555775" y="1333122"/>
                  <a:pt x="3555775" y="1347205"/>
                  <a:pt x="3553428" y="1358940"/>
                </a:cubicBezTo>
                <a:cubicBezTo>
                  <a:pt x="3551081" y="1373022"/>
                  <a:pt x="3551081" y="1384757"/>
                  <a:pt x="3548734" y="1398840"/>
                </a:cubicBezTo>
                <a:cubicBezTo>
                  <a:pt x="3546387" y="1412922"/>
                  <a:pt x="3546387" y="1427004"/>
                  <a:pt x="3544040" y="1441087"/>
                </a:cubicBezTo>
                <a:cubicBezTo>
                  <a:pt x="3541693" y="1455169"/>
                  <a:pt x="3541693" y="1469251"/>
                  <a:pt x="3539346" y="1483333"/>
                </a:cubicBezTo>
                <a:cubicBezTo>
                  <a:pt x="3536999" y="1497416"/>
                  <a:pt x="3536999" y="1511498"/>
                  <a:pt x="3534652" y="1525580"/>
                </a:cubicBezTo>
                <a:cubicBezTo>
                  <a:pt x="3532305" y="1542009"/>
                  <a:pt x="3532305" y="1558439"/>
                  <a:pt x="3529958" y="1574868"/>
                </a:cubicBezTo>
                <a:cubicBezTo>
                  <a:pt x="3529958" y="1581909"/>
                  <a:pt x="3529958" y="1588950"/>
                  <a:pt x="3527611" y="1595992"/>
                </a:cubicBezTo>
                <a:cubicBezTo>
                  <a:pt x="3527611" y="1595992"/>
                  <a:pt x="3527611" y="1595992"/>
                  <a:pt x="3527611" y="1595992"/>
                </a:cubicBezTo>
                <a:cubicBezTo>
                  <a:pt x="3525264" y="1595992"/>
                  <a:pt x="3522917" y="1595992"/>
                  <a:pt x="3520570" y="1598339"/>
                </a:cubicBezTo>
                <a:cubicBezTo>
                  <a:pt x="3518223" y="1593645"/>
                  <a:pt x="3515876" y="1588950"/>
                  <a:pt x="3513528" y="1581909"/>
                </a:cubicBezTo>
                <a:cubicBezTo>
                  <a:pt x="3506487" y="1565480"/>
                  <a:pt x="3499446" y="1549051"/>
                  <a:pt x="3492405" y="1534968"/>
                </a:cubicBezTo>
                <a:cubicBezTo>
                  <a:pt x="3483017" y="1511498"/>
                  <a:pt x="3473629" y="1488027"/>
                  <a:pt x="3464241" y="1466904"/>
                </a:cubicBezTo>
                <a:cubicBezTo>
                  <a:pt x="3461894" y="1464557"/>
                  <a:pt x="3461894" y="1459863"/>
                  <a:pt x="3459546" y="1457516"/>
                </a:cubicBezTo>
                <a:cubicBezTo>
                  <a:pt x="3438423" y="1403534"/>
                  <a:pt x="3414953" y="1351899"/>
                  <a:pt x="3393829" y="1300264"/>
                </a:cubicBezTo>
                <a:cubicBezTo>
                  <a:pt x="3335153" y="1161788"/>
                  <a:pt x="3278824" y="1025659"/>
                  <a:pt x="3222495" y="894225"/>
                </a:cubicBezTo>
                <a:cubicBezTo>
                  <a:pt x="3356276" y="903613"/>
                  <a:pt x="3483017" y="922389"/>
                  <a:pt x="3602716" y="948207"/>
                </a:cubicBezTo>
                <a:cubicBezTo>
                  <a:pt x="3600369" y="955248"/>
                  <a:pt x="3600369" y="964636"/>
                  <a:pt x="3598022" y="971677"/>
                </a:cubicBezTo>
                <a:cubicBezTo>
                  <a:pt x="3598022" y="971677"/>
                  <a:pt x="3595675" y="971677"/>
                  <a:pt x="3595675" y="971677"/>
                </a:cubicBezTo>
                <a:cubicBezTo>
                  <a:pt x="3583940" y="971677"/>
                  <a:pt x="3574552" y="981065"/>
                  <a:pt x="3574552" y="992801"/>
                </a:cubicBezTo>
                <a:cubicBezTo>
                  <a:pt x="3574552" y="1002189"/>
                  <a:pt x="3581593" y="1009230"/>
                  <a:pt x="3590981" y="1011577"/>
                </a:cubicBezTo>
                <a:cubicBezTo>
                  <a:pt x="3588634" y="1028006"/>
                  <a:pt x="3586287" y="1044436"/>
                  <a:pt x="3583940" y="1060865"/>
                </a:cubicBezTo>
                <a:cubicBezTo>
                  <a:pt x="3590981" y="1072600"/>
                  <a:pt x="3588634" y="1084335"/>
                  <a:pt x="3586287" y="1098418"/>
                </a:cubicBezTo>
                <a:close/>
                <a:moveTo>
                  <a:pt x="3520570" y="2365823"/>
                </a:moveTo>
                <a:cubicBezTo>
                  <a:pt x="3520570" y="2391640"/>
                  <a:pt x="3520570" y="2417458"/>
                  <a:pt x="3522917" y="2443275"/>
                </a:cubicBezTo>
                <a:cubicBezTo>
                  <a:pt x="3522917" y="2462052"/>
                  <a:pt x="3522917" y="2483175"/>
                  <a:pt x="3525264" y="2501952"/>
                </a:cubicBezTo>
                <a:cubicBezTo>
                  <a:pt x="3525264" y="2516034"/>
                  <a:pt x="3525264" y="2530116"/>
                  <a:pt x="3527611" y="2546545"/>
                </a:cubicBezTo>
                <a:cubicBezTo>
                  <a:pt x="3522917" y="2546545"/>
                  <a:pt x="3520570" y="2548892"/>
                  <a:pt x="3515876" y="2551240"/>
                </a:cubicBezTo>
                <a:cubicBezTo>
                  <a:pt x="3506487" y="2539504"/>
                  <a:pt x="3497099" y="2530116"/>
                  <a:pt x="3487711" y="2518381"/>
                </a:cubicBezTo>
                <a:cubicBezTo>
                  <a:pt x="3478323" y="2506646"/>
                  <a:pt x="3466588" y="2494910"/>
                  <a:pt x="3457200" y="2483175"/>
                </a:cubicBezTo>
                <a:cubicBezTo>
                  <a:pt x="3443117" y="2466746"/>
                  <a:pt x="3429035" y="2450317"/>
                  <a:pt x="3417300" y="2433887"/>
                </a:cubicBezTo>
                <a:cubicBezTo>
                  <a:pt x="3407911" y="2422152"/>
                  <a:pt x="3398523" y="2410417"/>
                  <a:pt x="3386788" y="2398681"/>
                </a:cubicBezTo>
                <a:cubicBezTo>
                  <a:pt x="3372706" y="2382252"/>
                  <a:pt x="3358624" y="2363476"/>
                  <a:pt x="3344541" y="2347047"/>
                </a:cubicBezTo>
                <a:cubicBezTo>
                  <a:pt x="3335153" y="2335311"/>
                  <a:pt x="3325765" y="2323576"/>
                  <a:pt x="3316377" y="2311841"/>
                </a:cubicBezTo>
                <a:cubicBezTo>
                  <a:pt x="3299947" y="2290717"/>
                  <a:pt x="3285865" y="2271941"/>
                  <a:pt x="3269436" y="2250818"/>
                </a:cubicBezTo>
                <a:cubicBezTo>
                  <a:pt x="3262395" y="2241429"/>
                  <a:pt x="3255353" y="2232041"/>
                  <a:pt x="3248312" y="2222653"/>
                </a:cubicBezTo>
                <a:cubicBezTo>
                  <a:pt x="3224842" y="2194489"/>
                  <a:pt x="3203718" y="2163977"/>
                  <a:pt x="3180248" y="2133465"/>
                </a:cubicBezTo>
                <a:cubicBezTo>
                  <a:pt x="3180248" y="2133465"/>
                  <a:pt x="3180248" y="2133465"/>
                  <a:pt x="3180248" y="2131118"/>
                </a:cubicBezTo>
                <a:cubicBezTo>
                  <a:pt x="3116878" y="2046624"/>
                  <a:pt x="3053508" y="1962131"/>
                  <a:pt x="2992484" y="1877637"/>
                </a:cubicBezTo>
                <a:cubicBezTo>
                  <a:pt x="2997178" y="1872943"/>
                  <a:pt x="2999525" y="1868249"/>
                  <a:pt x="2999525" y="1861208"/>
                </a:cubicBezTo>
                <a:cubicBezTo>
                  <a:pt x="2999525" y="1858861"/>
                  <a:pt x="2999525" y="1854167"/>
                  <a:pt x="2997178" y="1851820"/>
                </a:cubicBezTo>
                <a:cubicBezTo>
                  <a:pt x="3011261" y="1844779"/>
                  <a:pt x="3025343" y="1835390"/>
                  <a:pt x="3041772" y="1828349"/>
                </a:cubicBezTo>
                <a:cubicBezTo>
                  <a:pt x="3046466" y="1826002"/>
                  <a:pt x="3051160" y="1823655"/>
                  <a:pt x="3055854" y="1821308"/>
                </a:cubicBezTo>
                <a:cubicBezTo>
                  <a:pt x="3076978" y="1809573"/>
                  <a:pt x="3098101" y="1800185"/>
                  <a:pt x="3119225" y="1788449"/>
                </a:cubicBezTo>
                <a:cubicBezTo>
                  <a:pt x="3121572" y="1786102"/>
                  <a:pt x="3126266" y="1783755"/>
                  <a:pt x="3128613" y="1783755"/>
                </a:cubicBezTo>
                <a:cubicBezTo>
                  <a:pt x="3175554" y="1760285"/>
                  <a:pt x="3222495" y="1736814"/>
                  <a:pt x="3269436" y="1715691"/>
                </a:cubicBezTo>
                <a:cubicBezTo>
                  <a:pt x="3276477" y="1713344"/>
                  <a:pt x="3281171" y="1710997"/>
                  <a:pt x="3288212" y="1706303"/>
                </a:cubicBezTo>
                <a:cubicBezTo>
                  <a:pt x="3304641" y="1699262"/>
                  <a:pt x="3321071" y="1692221"/>
                  <a:pt x="3337500" y="1685179"/>
                </a:cubicBezTo>
                <a:cubicBezTo>
                  <a:pt x="3346888" y="1680485"/>
                  <a:pt x="3356276" y="1678138"/>
                  <a:pt x="3363318" y="1673444"/>
                </a:cubicBezTo>
                <a:cubicBezTo>
                  <a:pt x="3377400" y="1668750"/>
                  <a:pt x="3389135" y="1661709"/>
                  <a:pt x="3403217" y="1657015"/>
                </a:cubicBezTo>
                <a:cubicBezTo>
                  <a:pt x="3414953" y="1652321"/>
                  <a:pt x="3424341" y="1649974"/>
                  <a:pt x="3436076" y="1645280"/>
                </a:cubicBezTo>
                <a:cubicBezTo>
                  <a:pt x="3447811" y="1640586"/>
                  <a:pt x="3459546" y="1635891"/>
                  <a:pt x="3468935" y="1633544"/>
                </a:cubicBezTo>
                <a:cubicBezTo>
                  <a:pt x="3480670" y="1628850"/>
                  <a:pt x="3492405" y="1626503"/>
                  <a:pt x="3501793" y="1621809"/>
                </a:cubicBezTo>
                <a:cubicBezTo>
                  <a:pt x="3506487" y="1619462"/>
                  <a:pt x="3508834" y="1619462"/>
                  <a:pt x="3513528" y="1617115"/>
                </a:cubicBezTo>
                <a:cubicBezTo>
                  <a:pt x="3515876" y="1624156"/>
                  <a:pt x="3522917" y="1628850"/>
                  <a:pt x="3529958" y="1628850"/>
                </a:cubicBezTo>
                <a:cubicBezTo>
                  <a:pt x="3520570" y="1814267"/>
                  <a:pt x="3518223" y="2004378"/>
                  <a:pt x="3518223" y="2196836"/>
                </a:cubicBezTo>
                <a:cubicBezTo>
                  <a:pt x="3518223" y="2203877"/>
                  <a:pt x="3518223" y="2213265"/>
                  <a:pt x="3518223" y="2220306"/>
                </a:cubicBezTo>
                <a:cubicBezTo>
                  <a:pt x="3518223" y="2253165"/>
                  <a:pt x="3518223" y="2283676"/>
                  <a:pt x="3518223" y="2316535"/>
                </a:cubicBezTo>
                <a:cubicBezTo>
                  <a:pt x="3520570" y="2337658"/>
                  <a:pt x="3520570" y="2351741"/>
                  <a:pt x="3520570" y="2365823"/>
                </a:cubicBezTo>
                <a:close/>
                <a:moveTo>
                  <a:pt x="3844462" y="2149895"/>
                </a:moveTo>
                <a:cubicBezTo>
                  <a:pt x="3856197" y="2138159"/>
                  <a:pt x="3867933" y="2124077"/>
                  <a:pt x="3879668" y="2112342"/>
                </a:cubicBezTo>
                <a:cubicBezTo>
                  <a:pt x="3882015" y="2107648"/>
                  <a:pt x="3886709" y="2105301"/>
                  <a:pt x="3889056" y="2100607"/>
                </a:cubicBezTo>
                <a:cubicBezTo>
                  <a:pt x="3898444" y="2091218"/>
                  <a:pt x="3907832" y="2079483"/>
                  <a:pt x="3919568" y="2070095"/>
                </a:cubicBezTo>
                <a:cubicBezTo>
                  <a:pt x="3924262" y="2065401"/>
                  <a:pt x="3928956" y="2060707"/>
                  <a:pt x="3933650" y="2056013"/>
                </a:cubicBezTo>
                <a:cubicBezTo>
                  <a:pt x="3943038" y="2046624"/>
                  <a:pt x="3952426" y="2037236"/>
                  <a:pt x="3959467" y="2030195"/>
                </a:cubicBezTo>
                <a:cubicBezTo>
                  <a:pt x="3964161" y="2025501"/>
                  <a:pt x="3971203" y="2020807"/>
                  <a:pt x="3975897" y="2013766"/>
                </a:cubicBezTo>
                <a:cubicBezTo>
                  <a:pt x="3982938" y="2006725"/>
                  <a:pt x="3992326" y="1997337"/>
                  <a:pt x="3999367" y="1990295"/>
                </a:cubicBezTo>
                <a:cubicBezTo>
                  <a:pt x="4006408" y="1985601"/>
                  <a:pt x="4011102" y="1978560"/>
                  <a:pt x="4018143" y="1973866"/>
                </a:cubicBezTo>
                <a:cubicBezTo>
                  <a:pt x="4025185" y="1966825"/>
                  <a:pt x="4034573" y="1959784"/>
                  <a:pt x="4041614" y="1952743"/>
                </a:cubicBezTo>
                <a:cubicBezTo>
                  <a:pt x="4048655" y="1948049"/>
                  <a:pt x="4055696" y="1941007"/>
                  <a:pt x="4062738" y="1936313"/>
                </a:cubicBezTo>
                <a:cubicBezTo>
                  <a:pt x="4069778" y="1929272"/>
                  <a:pt x="4076820" y="1924578"/>
                  <a:pt x="4083861" y="1917537"/>
                </a:cubicBezTo>
                <a:cubicBezTo>
                  <a:pt x="4090902" y="1912843"/>
                  <a:pt x="4097943" y="1908149"/>
                  <a:pt x="4104984" y="1901108"/>
                </a:cubicBezTo>
                <a:cubicBezTo>
                  <a:pt x="4107331" y="1898761"/>
                  <a:pt x="4109678" y="1898761"/>
                  <a:pt x="4112025" y="1896413"/>
                </a:cubicBezTo>
                <a:cubicBezTo>
                  <a:pt x="4114372" y="1901108"/>
                  <a:pt x="4119067" y="1903455"/>
                  <a:pt x="4123761" y="1903455"/>
                </a:cubicBezTo>
                <a:cubicBezTo>
                  <a:pt x="4121414" y="1919884"/>
                  <a:pt x="4121414" y="1936313"/>
                  <a:pt x="4119067" y="1952743"/>
                </a:cubicBezTo>
                <a:cubicBezTo>
                  <a:pt x="4116719" y="1966825"/>
                  <a:pt x="4116719" y="1980907"/>
                  <a:pt x="4114372" y="1992643"/>
                </a:cubicBezTo>
                <a:cubicBezTo>
                  <a:pt x="4112025" y="2013766"/>
                  <a:pt x="4112025" y="2034889"/>
                  <a:pt x="4109678" y="2053666"/>
                </a:cubicBezTo>
                <a:cubicBezTo>
                  <a:pt x="4107331" y="2070095"/>
                  <a:pt x="4107331" y="2086524"/>
                  <a:pt x="4104984" y="2102954"/>
                </a:cubicBezTo>
                <a:cubicBezTo>
                  <a:pt x="4102637" y="2124077"/>
                  <a:pt x="4102637" y="2145201"/>
                  <a:pt x="4100290" y="2166324"/>
                </a:cubicBezTo>
                <a:cubicBezTo>
                  <a:pt x="4100290" y="2182753"/>
                  <a:pt x="4097943" y="2199183"/>
                  <a:pt x="4097943" y="2215612"/>
                </a:cubicBezTo>
                <a:cubicBezTo>
                  <a:pt x="4095596" y="2239082"/>
                  <a:pt x="4095596" y="2262553"/>
                  <a:pt x="4095596" y="2288370"/>
                </a:cubicBezTo>
                <a:cubicBezTo>
                  <a:pt x="4095596" y="2302453"/>
                  <a:pt x="4093249" y="2316535"/>
                  <a:pt x="4093249" y="2330617"/>
                </a:cubicBezTo>
                <a:cubicBezTo>
                  <a:pt x="4088555" y="2478481"/>
                  <a:pt x="4086208" y="2628692"/>
                  <a:pt x="4088555" y="2783597"/>
                </a:cubicBezTo>
                <a:cubicBezTo>
                  <a:pt x="4079167" y="2783597"/>
                  <a:pt x="4072126" y="2790638"/>
                  <a:pt x="4069778" y="2797679"/>
                </a:cubicBezTo>
                <a:cubicBezTo>
                  <a:pt x="4060390" y="2795332"/>
                  <a:pt x="4048655" y="2792985"/>
                  <a:pt x="4039267" y="2788291"/>
                </a:cubicBezTo>
                <a:cubicBezTo>
                  <a:pt x="4034573" y="2785944"/>
                  <a:pt x="4029879" y="2785944"/>
                  <a:pt x="4027532" y="2785944"/>
                </a:cubicBezTo>
                <a:cubicBezTo>
                  <a:pt x="4013449" y="2781250"/>
                  <a:pt x="3997020" y="2776556"/>
                  <a:pt x="3980591" y="2771862"/>
                </a:cubicBezTo>
                <a:cubicBezTo>
                  <a:pt x="3973550" y="2769515"/>
                  <a:pt x="3968856" y="2767168"/>
                  <a:pt x="3961814" y="2767168"/>
                </a:cubicBezTo>
                <a:cubicBezTo>
                  <a:pt x="3947732" y="2762474"/>
                  <a:pt x="3933650" y="2757780"/>
                  <a:pt x="3917220" y="2750738"/>
                </a:cubicBezTo>
                <a:cubicBezTo>
                  <a:pt x="3910180" y="2748391"/>
                  <a:pt x="3903138" y="2746044"/>
                  <a:pt x="3893750" y="2741350"/>
                </a:cubicBezTo>
                <a:cubicBezTo>
                  <a:pt x="3879668" y="2736656"/>
                  <a:pt x="3863239" y="2729615"/>
                  <a:pt x="3849156" y="2722574"/>
                </a:cubicBezTo>
                <a:cubicBezTo>
                  <a:pt x="3842115" y="2720227"/>
                  <a:pt x="3832727" y="2715533"/>
                  <a:pt x="3825686" y="2713186"/>
                </a:cubicBezTo>
                <a:cubicBezTo>
                  <a:pt x="3804562" y="2703798"/>
                  <a:pt x="3781092" y="2694409"/>
                  <a:pt x="3757622" y="2682674"/>
                </a:cubicBezTo>
                <a:cubicBezTo>
                  <a:pt x="3755274" y="2682674"/>
                  <a:pt x="3755274" y="2682674"/>
                  <a:pt x="3752927" y="2680327"/>
                </a:cubicBezTo>
                <a:cubicBezTo>
                  <a:pt x="3729457" y="2668592"/>
                  <a:pt x="3703639" y="2656857"/>
                  <a:pt x="3677822" y="2645121"/>
                </a:cubicBezTo>
                <a:cubicBezTo>
                  <a:pt x="3673128" y="2642774"/>
                  <a:pt x="3668434" y="2640427"/>
                  <a:pt x="3663740" y="2638080"/>
                </a:cubicBezTo>
                <a:cubicBezTo>
                  <a:pt x="3642616" y="2628692"/>
                  <a:pt x="3621493" y="2616957"/>
                  <a:pt x="3600369" y="2605222"/>
                </a:cubicBezTo>
                <a:cubicBezTo>
                  <a:pt x="3590981" y="2600527"/>
                  <a:pt x="3581593" y="2595833"/>
                  <a:pt x="3574552" y="2591139"/>
                </a:cubicBezTo>
                <a:cubicBezTo>
                  <a:pt x="3562817" y="2584098"/>
                  <a:pt x="3551081" y="2577057"/>
                  <a:pt x="3539346" y="2572363"/>
                </a:cubicBezTo>
                <a:cubicBezTo>
                  <a:pt x="3541693" y="2570016"/>
                  <a:pt x="3541693" y="2567669"/>
                  <a:pt x="3541693" y="2562975"/>
                </a:cubicBezTo>
                <a:cubicBezTo>
                  <a:pt x="3541693" y="2555934"/>
                  <a:pt x="3539346" y="2551240"/>
                  <a:pt x="3532305" y="2546545"/>
                </a:cubicBezTo>
                <a:cubicBezTo>
                  <a:pt x="3619146" y="2419805"/>
                  <a:pt x="3720069" y="2278982"/>
                  <a:pt x="3832727" y="2152242"/>
                </a:cubicBezTo>
                <a:cubicBezTo>
                  <a:pt x="3842115" y="2154589"/>
                  <a:pt x="3842115" y="2152242"/>
                  <a:pt x="3844462" y="2149895"/>
                </a:cubicBezTo>
                <a:close/>
                <a:moveTo>
                  <a:pt x="4431224" y="2595833"/>
                </a:moveTo>
                <a:cubicBezTo>
                  <a:pt x="4447653" y="2586445"/>
                  <a:pt x="4466430" y="2574710"/>
                  <a:pt x="4482859" y="2565322"/>
                </a:cubicBezTo>
                <a:cubicBezTo>
                  <a:pt x="4487553" y="2562975"/>
                  <a:pt x="4494594" y="2558281"/>
                  <a:pt x="4499288" y="2555934"/>
                </a:cubicBezTo>
                <a:cubicBezTo>
                  <a:pt x="4513371" y="2548892"/>
                  <a:pt x="4527453" y="2539504"/>
                  <a:pt x="4539188" y="2532463"/>
                </a:cubicBezTo>
                <a:cubicBezTo>
                  <a:pt x="4546229" y="2527769"/>
                  <a:pt x="4553270" y="2525422"/>
                  <a:pt x="4560311" y="2520728"/>
                </a:cubicBezTo>
                <a:cubicBezTo>
                  <a:pt x="4567353" y="2518381"/>
                  <a:pt x="4572047" y="2513687"/>
                  <a:pt x="4579088" y="2511340"/>
                </a:cubicBezTo>
                <a:cubicBezTo>
                  <a:pt x="4581435" y="2516034"/>
                  <a:pt x="4586129" y="2518381"/>
                  <a:pt x="4590823" y="2520728"/>
                </a:cubicBezTo>
                <a:cubicBezTo>
                  <a:pt x="4590823" y="2523075"/>
                  <a:pt x="4588476" y="2527769"/>
                  <a:pt x="4588476" y="2530116"/>
                </a:cubicBezTo>
                <a:cubicBezTo>
                  <a:pt x="4588476" y="2532463"/>
                  <a:pt x="4588476" y="2534810"/>
                  <a:pt x="4586129" y="2537157"/>
                </a:cubicBezTo>
                <a:cubicBezTo>
                  <a:pt x="4583782" y="2546545"/>
                  <a:pt x="4581435" y="2555934"/>
                  <a:pt x="4581435" y="2565322"/>
                </a:cubicBezTo>
                <a:cubicBezTo>
                  <a:pt x="4581435" y="2567669"/>
                  <a:pt x="4581435" y="2572363"/>
                  <a:pt x="4579088" y="2574710"/>
                </a:cubicBezTo>
                <a:cubicBezTo>
                  <a:pt x="4576741" y="2584098"/>
                  <a:pt x="4576741" y="2593486"/>
                  <a:pt x="4574393" y="2605222"/>
                </a:cubicBezTo>
                <a:cubicBezTo>
                  <a:pt x="4574393" y="2607569"/>
                  <a:pt x="4574393" y="2612263"/>
                  <a:pt x="4572047" y="2614610"/>
                </a:cubicBezTo>
                <a:cubicBezTo>
                  <a:pt x="4569699" y="2623998"/>
                  <a:pt x="4569699" y="2635733"/>
                  <a:pt x="4567353" y="2647468"/>
                </a:cubicBezTo>
                <a:cubicBezTo>
                  <a:pt x="4567353" y="2649816"/>
                  <a:pt x="4567353" y="2652163"/>
                  <a:pt x="4565005" y="2656857"/>
                </a:cubicBezTo>
                <a:cubicBezTo>
                  <a:pt x="4560311" y="2685021"/>
                  <a:pt x="4557964" y="2710839"/>
                  <a:pt x="4553270" y="2741350"/>
                </a:cubicBezTo>
                <a:cubicBezTo>
                  <a:pt x="4553270" y="2741350"/>
                  <a:pt x="4553270" y="2743697"/>
                  <a:pt x="4553270" y="2743697"/>
                </a:cubicBezTo>
                <a:cubicBezTo>
                  <a:pt x="4550923" y="2755433"/>
                  <a:pt x="4550923" y="2764821"/>
                  <a:pt x="4548576" y="2776556"/>
                </a:cubicBezTo>
                <a:cubicBezTo>
                  <a:pt x="4546229" y="2790638"/>
                  <a:pt x="4546229" y="2802374"/>
                  <a:pt x="4543882" y="2816456"/>
                </a:cubicBezTo>
                <a:cubicBezTo>
                  <a:pt x="4543882" y="2816456"/>
                  <a:pt x="4543882" y="2816456"/>
                  <a:pt x="4541535" y="2816456"/>
                </a:cubicBezTo>
                <a:cubicBezTo>
                  <a:pt x="4529800" y="2816456"/>
                  <a:pt x="4520412" y="2825844"/>
                  <a:pt x="4520412" y="2837579"/>
                </a:cubicBezTo>
                <a:cubicBezTo>
                  <a:pt x="4520412" y="2839926"/>
                  <a:pt x="4520412" y="2842273"/>
                  <a:pt x="4522759" y="2844620"/>
                </a:cubicBezTo>
                <a:cubicBezTo>
                  <a:pt x="4520412" y="2844620"/>
                  <a:pt x="4520412" y="2844620"/>
                  <a:pt x="4518065" y="2846967"/>
                </a:cubicBezTo>
                <a:cubicBezTo>
                  <a:pt x="4513371" y="2849314"/>
                  <a:pt x="4508676" y="2851662"/>
                  <a:pt x="4503982" y="2851662"/>
                </a:cubicBezTo>
                <a:cubicBezTo>
                  <a:pt x="4494594" y="2854009"/>
                  <a:pt x="4485206" y="2856356"/>
                  <a:pt x="4475818" y="2858703"/>
                </a:cubicBezTo>
                <a:cubicBezTo>
                  <a:pt x="4471124" y="2858703"/>
                  <a:pt x="4468776" y="2861050"/>
                  <a:pt x="4464082" y="2861050"/>
                </a:cubicBezTo>
                <a:cubicBezTo>
                  <a:pt x="4454694" y="2863397"/>
                  <a:pt x="4442959" y="2863397"/>
                  <a:pt x="4433571" y="2865744"/>
                </a:cubicBezTo>
                <a:cubicBezTo>
                  <a:pt x="4428877" y="2865744"/>
                  <a:pt x="4426530" y="2865744"/>
                  <a:pt x="4421835" y="2868091"/>
                </a:cubicBezTo>
                <a:cubicBezTo>
                  <a:pt x="4407753" y="2868091"/>
                  <a:pt x="4396018" y="2870438"/>
                  <a:pt x="4381936" y="2870438"/>
                </a:cubicBezTo>
                <a:cubicBezTo>
                  <a:pt x="4379589" y="2870438"/>
                  <a:pt x="4379589" y="2870438"/>
                  <a:pt x="4377242" y="2870438"/>
                </a:cubicBezTo>
                <a:cubicBezTo>
                  <a:pt x="4365507" y="2870438"/>
                  <a:pt x="4356118" y="2870438"/>
                  <a:pt x="4344383" y="2870438"/>
                </a:cubicBezTo>
                <a:cubicBezTo>
                  <a:pt x="4342036" y="2870438"/>
                  <a:pt x="4339689" y="2870438"/>
                  <a:pt x="4337342" y="2870438"/>
                </a:cubicBezTo>
                <a:cubicBezTo>
                  <a:pt x="4327954" y="2870438"/>
                  <a:pt x="4318566" y="2868091"/>
                  <a:pt x="4309178" y="2868091"/>
                </a:cubicBezTo>
                <a:cubicBezTo>
                  <a:pt x="4304483" y="2868091"/>
                  <a:pt x="4302136" y="2868091"/>
                  <a:pt x="4297442" y="2865744"/>
                </a:cubicBezTo>
                <a:cubicBezTo>
                  <a:pt x="4290401" y="2865744"/>
                  <a:pt x="4281013" y="2863397"/>
                  <a:pt x="4273972" y="2863397"/>
                </a:cubicBezTo>
                <a:cubicBezTo>
                  <a:pt x="4269277" y="2863397"/>
                  <a:pt x="4264583" y="2861050"/>
                  <a:pt x="4259889" y="2861050"/>
                </a:cubicBezTo>
                <a:cubicBezTo>
                  <a:pt x="4252848" y="2858703"/>
                  <a:pt x="4245807" y="2858703"/>
                  <a:pt x="4238766" y="2856356"/>
                </a:cubicBezTo>
                <a:cubicBezTo>
                  <a:pt x="4234072" y="2854009"/>
                  <a:pt x="4227031" y="2854009"/>
                  <a:pt x="4222337" y="2851662"/>
                </a:cubicBezTo>
                <a:cubicBezTo>
                  <a:pt x="4215296" y="2849314"/>
                  <a:pt x="4208254" y="2849314"/>
                  <a:pt x="4203560" y="2846967"/>
                </a:cubicBezTo>
                <a:cubicBezTo>
                  <a:pt x="4196519" y="2844620"/>
                  <a:pt x="4191825" y="2842273"/>
                  <a:pt x="4184784" y="2842273"/>
                </a:cubicBezTo>
                <a:cubicBezTo>
                  <a:pt x="4177743" y="2839926"/>
                  <a:pt x="4173049" y="2839926"/>
                  <a:pt x="4166007" y="2837579"/>
                </a:cubicBezTo>
                <a:cubicBezTo>
                  <a:pt x="4158966" y="2835232"/>
                  <a:pt x="4154272" y="2832885"/>
                  <a:pt x="4147231" y="2830538"/>
                </a:cubicBezTo>
                <a:cubicBezTo>
                  <a:pt x="4140190" y="2828191"/>
                  <a:pt x="4135496" y="2825844"/>
                  <a:pt x="4128455" y="2823497"/>
                </a:cubicBezTo>
                <a:cubicBezTo>
                  <a:pt x="4121414" y="2821150"/>
                  <a:pt x="4116719" y="2818803"/>
                  <a:pt x="4109678" y="2816456"/>
                </a:cubicBezTo>
                <a:cubicBezTo>
                  <a:pt x="4109678" y="2816456"/>
                  <a:pt x="4109678" y="2816456"/>
                  <a:pt x="4107331" y="2816456"/>
                </a:cubicBezTo>
                <a:cubicBezTo>
                  <a:pt x="4107331" y="2814109"/>
                  <a:pt x="4109678" y="2811762"/>
                  <a:pt x="4109678" y="2809415"/>
                </a:cubicBezTo>
                <a:cubicBezTo>
                  <a:pt x="4109678" y="2804721"/>
                  <a:pt x="4107331" y="2802374"/>
                  <a:pt x="4107331" y="2800026"/>
                </a:cubicBezTo>
                <a:cubicBezTo>
                  <a:pt x="4217643" y="2729615"/>
                  <a:pt x="4323260" y="2661551"/>
                  <a:pt x="4419489" y="2605222"/>
                </a:cubicBezTo>
                <a:cubicBezTo>
                  <a:pt x="4426530" y="2600527"/>
                  <a:pt x="4428877" y="2598180"/>
                  <a:pt x="4431224" y="2595833"/>
                </a:cubicBezTo>
                <a:close/>
                <a:moveTo>
                  <a:pt x="4593170" y="2785944"/>
                </a:moveTo>
                <a:cubicBezTo>
                  <a:pt x="4600211" y="2776556"/>
                  <a:pt x="4609599" y="2767168"/>
                  <a:pt x="4616640" y="2757780"/>
                </a:cubicBezTo>
                <a:cubicBezTo>
                  <a:pt x="4621334" y="2753085"/>
                  <a:pt x="4623682" y="2748391"/>
                  <a:pt x="4628376" y="2743697"/>
                </a:cubicBezTo>
                <a:cubicBezTo>
                  <a:pt x="4635417" y="2734309"/>
                  <a:pt x="4642458" y="2727268"/>
                  <a:pt x="4647152" y="2717880"/>
                </a:cubicBezTo>
                <a:cubicBezTo>
                  <a:pt x="4651846" y="2713186"/>
                  <a:pt x="4654193" y="2708492"/>
                  <a:pt x="4658887" y="2701451"/>
                </a:cubicBezTo>
                <a:cubicBezTo>
                  <a:pt x="4663581" y="2694409"/>
                  <a:pt x="4670623" y="2685021"/>
                  <a:pt x="4675317" y="2677980"/>
                </a:cubicBezTo>
                <a:cubicBezTo>
                  <a:pt x="4680011" y="2673286"/>
                  <a:pt x="4682358" y="2668592"/>
                  <a:pt x="4687052" y="2661551"/>
                </a:cubicBezTo>
                <a:cubicBezTo>
                  <a:pt x="4691746" y="2654510"/>
                  <a:pt x="4696440" y="2647468"/>
                  <a:pt x="4703481" y="2638080"/>
                </a:cubicBezTo>
                <a:cubicBezTo>
                  <a:pt x="4708175" y="2633386"/>
                  <a:pt x="4710522" y="2628692"/>
                  <a:pt x="4712869" y="2621651"/>
                </a:cubicBezTo>
                <a:cubicBezTo>
                  <a:pt x="4717563" y="2614610"/>
                  <a:pt x="4722257" y="2607569"/>
                  <a:pt x="4726952" y="2600527"/>
                </a:cubicBezTo>
                <a:cubicBezTo>
                  <a:pt x="4729299" y="2595833"/>
                  <a:pt x="4733993" y="2591139"/>
                  <a:pt x="4736340" y="2584098"/>
                </a:cubicBezTo>
                <a:cubicBezTo>
                  <a:pt x="4741034" y="2577057"/>
                  <a:pt x="4745728" y="2570016"/>
                  <a:pt x="4748075" y="2562975"/>
                </a:cubicBezTo>
                <a:cubicBezTo>
                  <a:pt x="4750422" y="2558281"/>
                  <a:pt x="4755116" y="2553587"/>
                  <a:pt x="4757463" y="2546545"/>
                </a:cubicBezTo>
                <a:cubicBezTo>
                  <a:pt x="4759810" y="2544198"/>
                  <a:pt x="4762157" y="2539504"/>
                  <a:pt x="4764504" y="2537157"/>
                </a:cubicBezTo>
                <a:cubicBezTo>
                  <a:pt x="4762157" y="2539504"/>
                  <a:pt x="4762157" y="2544198"/>
                  <a:pt x="4759810" y="2546545"/>
                </a:cubicBezTo>
                <a:cubicBezTo>
                  <a:pt x="4757463" y="2553587"/>
                  <a:pt x="4752769" y="2560628"/>
                  <a:pt x="4750422" y="2567669"/>
                </a:cubicBezTo>
                <a:cubicBezTo>
                  <a:pt x="4748075" y="2572363"/>
                  <a:pt x="4745728" y="2579404"/>
                  <a:pt x="4743381" y="2586445"/>
                </a:cubicBezTo>
                <a:cubicBezTo>
                  <a:pt x="4741034" y="2593486"/>
                  <a:pt x="4736340" y="2600527"/>
                  <a:pt x="4733993" y="2607569"/>
                </a:cubicBezTo>
                <a:cubicBezTo>
                  <a:pt x="4731646" y="2614610"/>
                  <a:pt x="4729299" y="2619304"/>
                  <a:pt x="4726952" y="2626345"/>
                </a:cubicBezTo>
                <a:cubicBezTo>
                  <a:pt x="4724605" y="2633386"/>
                  <a:pt x="4719911" y="2642774"/>
                  <a:pt x="4717563" y="2649816"/>
                </a:cubicBezTo>
                <a:cubicBezTo>
                  <a:pt x="4715216" y="2656857"/>
                  <a:pt x="4712869" y="2663898"/>
                  <a:pt x="4710522" y="2668592"/>
                </a:cubicBezTo>
                <a:cubicBezTo>
                  <a:pt x="4708175" y="2675633"/>
                  <a:pt x="4703481" y="2685021"/>
                  <a:pt x="4701134" y="2692062"/>
                </a:cubicBezTo>
                <a:cubicBezTo>
                  <a:pt x="4698787" y="2699103"/>
                  <a:pt x="4696440" y="2706145"/>
                  <a:pt x="4691746" y="2713186"/>
                </a:cubicBezTo>
                <a:cubicBezTo>
                  <a:pt x="4689399" y="2720227"/>
                  <a:pt x="4684705" y="2729615"/>
                  <a:pt x="4682358" y="2736656"/>
                </a:cubicBezTo>
                <a:cubicBezTo>
                  <a:pt x="4680011" y="2743697"/>
                  <a:pt x="4675317" y="2753085"/>
                  <a:pt x="4672970" y="2760127"/>
                </a:cubicBezTo>
                <a:cubicBezTo>
                  <a:pt x="4670623" y="2767168"/>
                  <a:pt x="4665929" y="2774209"/>
                  <a:pt x="4663581" y="2783597"/>
                </a:cubicBezTo>
                <a:cubicBezTo>
                  <a:pt x="4649499" y="2814109"/>
                  <a:pt x="4637764" y="2846967"/>
                  <a:pt x="4623682" y="2882173"/>
                </a:cubicBezTo>
                <a:cubicBezTo>
                  <a:pt x="4614294" y="2903296"/>
                  <a:pt x="4607252" y="2924420"/>
                  <a:pt x="4597864" y="2945543"/>
                </a:cubicBezTo>
                <a:cubicBezTo>
                  <a:pt x="4593170" y="2954932"/>
                  <a:pt x="4590823" y="2964320"/>
                  <a:pt x="4586129" y="2976055"/>
                </a:cubicBezTo>
                <a:cubicBezTo>
                  <a:pt x="4583782" y="2976055"/>
                  <a:pt x="4581435" y="2973708"/>
                  <a:pt x="4579088" y="2973708"/>
                </a:cubicBezTo>
                <a:cubicBezTo>
                  <a:pt x="4579088" y="2973708"/>
                  <a:pt x="4576741" y="2973708"/>
                  <a:pt x="4576741" y="2973708"/>
                </a:cubicBezTo>
                <a:cubicBezTo>
                  <a:pt x="4576741" y="2971361"/>
                  <a:pt x="4576741" y="2971361"/>
                  <a:pt x="4576741" y="2969014"/>
                </a:cubicBezTo>
                <a:cubicBezTo>
                  <a:pt x="4576741" y="2964320"/>
                  <a:pt x="4574393" y="2959626"/>
                  <a:pt x="4574393" y="2954932"/>
                </a:cubicBezTo>
                <a:cubicBezTo>
                  <a:pt x="4572047" y="2947890"/>
                  <a:pt x="4572047" y="2938502"/>
                  <a:pt x="4569699" y="2931461"/>
                </a:cubicBezTo>
                <a:cubicBezTo>
                  <a:pt x="4569699" y="2926767"/>
                  <a:pt x="4567353" y="2922073"/>
                  <a:pt x="4567353" y="2917379"/>
                </a:cubicBezTo>
                <a:cubicBezTo>
                  <a:pt x="4565005" y="2905643"/>
                  <a:pt x="4565005" y="2896255"/>
                  <a:pt x="4562658" y="2884520"/>
                </a:cubicBezTo>
                <a:cubicBezTo>
                  <a:pt x="4562658" y="2882173"/>
                  <a:pt x="4562658" y="2879826"/>
                  <a:pt x="4562658" y="2877479"/>
                </a:cubicBezTo>
                <a:cubicBezTo>
                  <a:pt x="4562658" y="2870438"/>
                  <a:pt x="4560311" y="2863397"/>
                  <a:pt x="4560311" y="2856356"/>
                </a:cubicBezTo>
                <a:cubicBezTo>
                  <a:pt x="4569699" y="2854009"/>
                  <a:pt x="4576741" y="2846967"/>
                  <a:pt x="4576741" y="2837579"/>
                </a:cubicBezTo>
                <a:cubicBezTo>
                  <a:pt x="4576741" y="2830538"/>
                  <a:pt x="4574393" y="2825844"/>
                  <a:pt x="4569699" y="2823497"/>
                </a:cubicBezTo>
                <a:cubicBezTo>
                  <a:pt x="4576741" y="2814109"/>
                  <a:pt x="4583782" y="2804721"/>
                  <a:pt x="4590823" y="2797679"/>
                </a:cubicBezTo>
                <a:cubicBezTo>
                  <a:pt x="4586129" y="2792985"/>
                  <a:pt x="4588476" y="2788291"/>
                  <a:pt x="4593170" y="2785944"/>
                </a:cubicBezTo>
                <a:close/>
                <a:moveTo>
                  <a:pt x="4764504" y="2570016"/>
                </a:moveTo>
                <a:cubicBezTo>
                  <a:pt x="4762157" y="2577057"/>
                  <a:pt x="4759810" y="2584098"/>
                  <a:pt x="4757463" y="2591139"/>
                </a:cubicBezTo>
                <a:cubicBezTo>
                  <a:pt x="4755116" y="2600527"/>
                  <a:pt x="4750422" y="2609916"/>
                  <a:pt x="4748075" y="2619304"/>
                </a:cubicBezTo>
                <a:cubicBezTo>
                  <a:pt x="4745728" y="2626345"/>
                  <a:pt x="4743381" y="2635733"/>
                  <a:pt x="4741034" y="2642774"/>
                </a:cubicBezTo>
                <a:cubicBezTo>
                  <a:pt x="4738687" y="2652163"/>
                  <a:pt x="4733993" y="2661551"/>
                  <a:pt x="4731646" y="2673286"/>
                </a:cubicBezTo>
                <a:cubicBezTo>
                  <a:pt x="4729299" y="2682674"/>
                  <a:pt x="4726952" y="2689715"/>
                  <a:pt x="4724605" y="2699103"/>
                </a:cubicBezTo>
                <a:cubicBezTo>
                  <a:pt x="4722257" y="2708492"/>
                  <a:pt x="4717563" y="2720227"/>
                  <a:pt x="4715216" y="2729615"/>
                </a:cubicBezTo>
                <a:cubicBezTo>
                  <a:pt x="4712869" y="2739003"/>
                  <a:pt x="4710522" y="2748391"/>
                  <a:pt x="4705828" y="2757780"/>
                </a:cubicBezTo>
                <a:cubicBezTo>
                  <a:pt x="4703481" y="2767168"/>
                  <a:pt x="4698787" y="2778903"/>
                  <a:pt x="4696440" y="2788291"/>
                </a:cubicBezTo>
                <a:cubicBezTo>
                  <a:pt x="4694093" y="2797679"/>
                  <a:pt x="4689399" y="2809415"/>
                  <a:pt x="4687052" y="2818803"/>
                </a:cubicBezTo>
                <a:cubicBezTo>
                  <a:pt x="4684705" y="2828191"/>
                  <a:pt x="4682358" y="2837579"/>
                  <a:pt x="4677664" y="2846967"/>
                </a:cubicBezTo>
                <a:cubicBezTo>
                  <a:pt x="4668275" y="2877479"/>
                  <a:pt x="4658887" y="2910338"/>
                  <a:pt x="4649499" y="2943196"/>
                </a:cubicBezTo>
                <a:lnTo>
                  <a:pt x="4644805" y="2959626"/>
                </a:lnTo>
                <a:cubicBezTo>
                  <a:pt x="4642458" y="2959626"/>
                  <a:pt x="4642458" y="2959626"/>
                  <a:pt x="4640111" y="2959626"/>
                </a:cubicBezTo>
                <a:cubicBezTo>
                  <a:pt x="4628376" y="2959626"/>
                  <a:pt x="4618988" y="2969014"/>
                  <a:pt x="4618988" y="2980749"/>
                </a:cubicBezTo>
                <a:cubicBezTo>
                  <a:pt x="4618988" y="2983096"/>
                  <a:pt x="4618988" y="2985443"/>
                  <a:pt x="4621334" y="2987790"/>
                </a:cubicBezTo>
                <a:cubicBezTo>
                  <a:pt x="4616640" y="2990137"/>
                  <a:pt x="4611946" y="2990137"/>
                  <a:pt x="4604905" y="2992484"/>
                </a:cubicBezTo>
                <a:cubicBezTo>
                  <a:pt x="4604905" y="2992484"/>
                  <a:pt x="4604905" y="2992484"/>
                  <a:pt x="4604905" y="2992484"/>
                </a:cubicBezTo>
                <a:cubicBezTo>
                  <a:pt x="4600211" y="2992484"/>
                  <a:pt x="4595517" y="2994831"/>
                  <a:pt x="4590823" y="2994831"/>
                </a:cubicBezTo>
                <a:cubicBezTo>
                  <a:pt x="4590823" y="2987790"/>
                  <a:pt x="4586129" y="2980749"/>
                  <a:pt x="4579088" y="2978402"/>
                </a:cubicBezTo>
                <a:cubicBezTo>
                  <a:pt x="4586129" y="2961973"/>
                  <a:pt x="4595517" y="2945543"/>
                  <a:pt x="4602558" y="2929114"/>
                </a:cubicBezTo>
                <a:cubicBezTo>
                  <a:pt x="4604905" y="2922073"/>
                  <a:pt x="4607252" y="2917379"/>
                  <a:pt x="4611946" y="2910338"/>
                </a:cubicBezTo>
                <a:cubicBezTo>
                  <a:pt x="4618988" y="2893908"/>
                  <a:pt x="4626029" y="2877479"/>
                  <a:pt x="4633070" y="2863397"/>
                </a:cubicBezTo>
                <a:cubicBezTo>
                  <a:pt x="4637764" y="2856356"/>
                  <a:pt x="4640111" y="2846967"/>
                  <a:pt x="4642458" y="2839926"/>
                </a:cubicBezTo>
                <a:cubicBezTo>
                  <a:pt x="4649499" y="2825844"/>
                  <a:pt x="4654193" y="2811762"/>
                  <a:pt x="4661234" y="2797679"/>
                </a:cubicBezTo>
                <a:cubicBezTo>
                  <a:pt x="4665929" y="2790638"/>
                  <a:pt x="4668275" y="2781250"/>
                  <a:pt x="4672970" y="2774209"/>
                </a:cubicBezTo>
                <a:cubicBezTo>
                  <a:pt x="4677664" y="2760127"/>
                  <a:pt x="4684705" y="2748391"/>
                  <a:pt x="4689399" y="2734309"/>
                </a:cubicBezTo>
                <a:cubicBezTo>
                  <a:pt x="4694093" y="2727268"/>
                  <a:pt x="4696440" y="2717880"/>
                  <a:pt x="4701134" y="2710839"/>
                </a:cubicBezTo>
                <a:cubicBezTo>
                  <a:pt x="4705828" y="2699103"/>
                  <a:pt x="4712869" y="2685021"/>
                  <a:pt x="4717563" y="2673286"/>
                </a:cubicBezTo>
                <a:cubicBezTo>
                  <a:pt x="4719911" y="2666245"/>
                  <a:pt x="4724605" y="2656857"/>
                  <a:pt x="4726952" y="2649816"/>
                </a:cubicBezTo>
                <a:cubicBezTo>
                  <a:pt x="4731646" y="2638080"/>
                  <a:pt x="4738687" y="2623998"/>
                  <a:pt x="4743381" y="2612263"/>
                </a:cubicBezTo>
                <a:cubicBezTo>
                  <a:pt x="4745728" y="2605222"/>
                  <a:pt x="4750422" y="2598180"/>
                  <a:pt x="4752769" y="2588792"/>
                </a:cubicBezTo>
                <a:cubicBezTo>
                  <a:pt x="4757463" y="2577057"/>
                  <a:pt x="4762157" y="2562975"/>
                  <a:pt x="4769198" y="2551240"/>
                </a:cubicBezTo>
                <a:cubicBezTo>
                  <a:pt x="4771546" y="2548892"/>
                  <a:pt x="4771546" y="2544198"/>
                  <a:pt x="4773892" y="2541851"/>
                </a:cubicBezTo>
                <a:cubicBezTo>
                  <a:pt x="4773892" y="2541851"/>
                  <a:pt x="4773892" y="2541851"/>
                  <a:pt x="4776240" y="2541851"/>
                </a:cubicBezTo>
                <a:cubicBezTo>
                  <a:pt x="4776240" y="2541851"/>
                  <a:pt x="4776240" y="2541851"/>
                  <a:pt x="4776240" y="2541851"/>
                </a:cubicBezTo>
                <a:cubicBezTo>
                  <a:pt x="4769198" y="2548892"/>
                  <a:pt x="4766852" y="2560628"/>
                  <a:pt x="4764504" y="2570016"/>
                </a:cubicBezTo>
                <a:close/>
                <a:moveTo>
                  <a:pt x="4616640" y="3025343"/>
                </a:moveTo>
                <a:cubicBezTo>
                  <a:pt x="4609599" y="3037078"/>
                  <a:pt x="4602558" y="3048813"/>
                  <a:pt x="4595517" y="3060549"/>
                </a:cubicBezTo>
                <a:cubicBezTo>
                  <a:pt x="4593170" y="3062896"/>
                  <a:pt x="4593170" y="3065243"/>
                  <a:pt x="4590823" y="3067590"/>
                </a:cubicBezTo>
                <a:cubicBezTo>
                  <a:pt x="4565005" y="3109836"/>
                  <a:pt x="4536841" y="3152083"/>
                  <a:pt x="4506329" y="3194330"/>
                </a:cubicBezTo>
                <a:cubicBezTo>
                  <a:pt x="4503982" y="3199024"/>
                  <a:pt x="4501635" y="3201371"/>
                  <a:pt x="4496941" y="3206065"/>
                </a:cubicBezTo>
                <a:cubicBezTo>
                  <a:pt x="4489900" y="3215454"/>
                  <a:pt x="4482859" y="3224842"/>
                  <a:pt x="4473471" y="3236577"/>
                </a:cubicBezTo>
                <a:cubicBezTo>
                  <a:pt x="4468776" y="3241271"/>
                  <a:pt x="4466430" y="3245965"/>
                  <a:pt x="4461736" y="3250659"/>
                </a:cubicBezTo>
                <a:cubicBezTo>
                  <a:pt x="4454694" y="3260048"/>
                  <a:pt x="4447653" y="3267089"/>
                  <a:pt x="4440612" y="3276477"/>
                </a:cubicBezTo>
                <a:cubicBezTo>
                  <a:pt x="4435918" y="3281171"/>
                  <a:pt x="4431224" y="3285865"/>
                  <a:pt x="4426530" y="3292906"/>
                </a:cubicBezTo>
                <a:cubicBezTo>
                  <a:pt x="4419489" y="3299947"/>
                  <a:pt x="4412447" y="3309335"/>
                  <a:pt x="4405406" y="3316377"/>
                </a:cubicBezTo>
                <a:cubicBezTo>
                  <a:pt x="4400712" y="3321071"/>
                  <a:pt x="4396018" y="3328112"/>
                  <a:pt x="4391324" y="3332806"/>
                </a:cubicBezTo>
                <a:cubicBezTo>
                  <a:pt x="4384283" y="3339847"/>
                  <a:pt x="4377242" y="3346888"/>
                  <a:pt x="4370201" y="3353929"/>
                </a:cubicBezTo>
                <a:cubicBezTo>
                  <a:pt x="4365507" y="3358623"/>
                  <a:pt x="4358465" y="3365665"/>
                  <a:pt x="4353771" y="3370359"/>
                </a:cubicBezTo>
                <a:cubicBezTo>
                  <a:pt x="4346730" y="3377400"/>
                  <a:pt x="4339689" y="3384441"/>
                  <a:pt x="4332648" y="3391482"/>
                </a:cubicBezTo>
                <a:cubicBezTo>
                  <a:pt x="4327954" y="3396176"/>
                  <a:pt x="4320913" y="3403217"/>
                  <a:pt x="4316218" y="3407912"/>
                </a:cubicBezTo>
                <a:cubicBezTo>
                  <a:pt x="4309178" y="3414952"/>
                  <a:pt x="4302136" y="3421994"/>
                  <a:pt x="4295095" y="3429035"/>
                </a:cubicBezTo>
                <a:cubicBezTo>
                  <a:pt x="4290401" y="3433729"/>
                  <a:pt x="4283360" y="3440770"/>
                  <a:pt x="4278666" y="3445464"/>
                </a:cubicBezTo>
                <a:cubicBezTo>
                  <a:pt x="4271625" y="3452505"/>
                  <a:pt x="4264583" y="3459547"/>
                  <a:pt x="4257542" y="3464241"/>
                </a:cubicBezTo>
                <a:cubicBezTo>
                  <a:pt x="4250501" y="3468935"/>
                  <a:pt x="4245807" y="3475976"/>
                  <a:pt x="4238766" y="3480670"/>
                </a:cubicBezTo>
                <a:cubicBezTo>
                  <a:pt x="4231725" y="3487711"/>
                  <a:pt x="4224684" y="3492405"/>
                  <a:pt x="4217643" y="3499446"/>
                </a:cubicBezTo>
                <a:cubicBezTo>
                  <a:pt x="4210601" y="3504140"/>
                  <a:pt x="4205907" y="3508834"/>
                  <a:pt x="4198866" y="3515876"/>
                </a:cubicBezTo>
                <a:cubicBezTo>
                  <a:pt x="4191825" y="3522917"/>
                  <a:pt x="4184784" y="3527611"/>
                  <a:pt x="4177743" y="3534652"/>
                </a:cubicBezTo>
                <a:cubicBezTo>
                  <a:pt x="4170701" y="3539346"/>
                  <a:pt x="4163660" y="3544040"/>
                  <a:pt x="4158966" y="3551081"/>
                </a:cubicBezTo>
                <a:cubicBezTo>
                  <a:pt x="4151925" y="3555775"/>
                  <a:pt x="4144884" y="3562816"/>
                  <a:pt x="4135496" y="3569858"/>
                </a:cubicBezTo>
                <a:cubicBezTo>
                  <a:pt x="4128455" y="3574552"/>
                  <a:pt x="4121414" y="3579246"/>
                  <a:pt x="4114372" y="3583940"/>
                </a:cubicBezTo>
                <a:cubicBezTo>
                  <a:pt x="4109678" y="3586287"/>
                  <a:pt x="4107331" y="3588634"/>
                  <a:pt x="4102637" y="3590981"/>
                </a:cubicBezTo>
                <a:cubicBezTo>
                  <a:pt x="4102637" y="3590981"/>
                  <a:pt x="4102637" y="3590981"/>
                  <a:pt x="4102637" y="3588634"/>
                </a:cubicBezTo>
                <a:cubicBezTo>
                  <a:pt x="4112025" y="3579246"/>
                  <a:pt x="4119067" y="3569858"/>
                  <a:pt x="4128455" y="3560470"/>
                </a:cubicBezTo>
                <a:cubicBezTo>
                  <a:pt x="4140190" y="3548734"/>
                  <a:pt x="4151925" y="3536999"/>
                  <a:pt x="4161313" y="3525264"/>
                </a:cubicBezTo>
                <a:cubicBezTo>
                  <a:pt x="4173049" y="3511182"/>
                  <a:pt x="4184784" y="3499446"/>
                  <a:pt x="4196519" y="3485364"/>
                </a:cubicBezTo>
                <a:cubicBezTo>
                  <a:pt x="4205907" y="3473629"/>
                  <a:pt x="4217643" y="3461893"/>
                  <a:pt x="4227031" y="3450158"/>
                </a:cubicBezTo>
                <a:cubicBezTo>
                  <a:pt x="4238766" y="3436076"/>
                  <a:pt x="4250501" y="3421994"/>
                  <a:pt x="4262237" y="3407912"/>
                </a:cubicBezTo>
                <a:cubicBezTo>
                  <a:pt x="4271625" y="3396176"/>
                  <a:pt x="4281013" y="3386788"/>
                  <a:pt x="4290401" y="3375053"/>
                </a:cubicBezTo>
                <a:cubicBezTo>
                  <a:pt x="4302136" y="3360971"/>
                  <a:pt x="4313872" y="3346888"/>
                  <a:pt x="4325607" y="3330459"/>
                </a:cubicBezTo>
                <a:cubicBezTo>
                  <a:pt x="4334995" y="3321071"/>
                  <a:pt x="4342036" y="3309335"/>
                  <a:pt x="4351424" y="3299947"/>
                </a:cubicBezTo>
                <a:cubicBezTo>
                  <a:pt x="4363159" y="3283518"/>
                  <a:pt x="4374895" y="3269436"/>
                  <a:pt x="4386630" y="3253006"/>
                </a:cubicBezTo>
                <a:cubicBezTo>
                  <a:pt x="4393671" y="3243618"/>
                  <a:pt x="4403059" y="3234230"/>
                  <a:pt x="4410100" y="3222495"/>
                </a:cubicBezTo>
                <a:cubicBezTo>
                  <a:pt x="4424183" y="3206065"/>
                  <a:pt x="4435918" y="3187289"/>
                  <a:pt x="4447653" y="3170860"/>
                </a:cubicBezTo>
                <a:cubicBezTo>
                  <a:pt x="4452347" y="3163819"/>
                  <a:pt x="4459388" y="3154431"/>
                  <a:pt x="4464082" y="3147389"/>
                </a:cubicBezTo>
                <a:cubicBezTo>
                  <a:pt x="4480512" y="3123919"/>
                  <a:pt x="4494594" y="3102796"/>
                  <a:pt x="4508676" y="3079325"/>
                </a:cubicBezTo>
                <a:cubicBezTo>
                  <a:pt x="4511023" y="3076978"/>
                  <a:pt x="4513371" y="3072284"/>
                  <a:pt x="4515717" y="3069937"/>
                </a:cubicBezTo>
                <a:cubicBezTo>
                  <a:pt x="4529800" y="3048813"/>
                  <a:pt x="4541535" y="3030037"/>
                  <a:pt x="4553270" y="3008914"/>
                </a:cubicBezTo>
                <a:cubicBezTo>
                  <a:pt x="4555617" y="3011261"/>
                  <a:pt x="4560311" y="3011261"/>
                  <a:pt x="4562658" y="3011261"/>
                </a:cubicBezTo>
                <a:cubicBezTo>
                  <a:pt x="4574393" y="3011261"/>
                  <a:pt x="4581435" y="3001873"/>
                  <a:pt x="4583782" y="2992484"/>
                </a:cubicBezTo>
                <a:cubicBezTo>
                  <a:pt x="4583782" y="2992484"/>
                  <a:pt x="4583782" y="2992484"/>
                  <a:pt x="4586129" y="2992484"/>
                </a:cubicBezTo>
                <a:cubicBezTo>
                  <a:pt x="4588476" y="2992484"/>
                  <a:pt x="4593170" y="2992484"/>
                  <a:pt x="4595517" y="2990137"/>
                </a:cubicBezTo>
                <a:cubicBezTo>
                  <a:pt x="4597864" y="2990137"/>
                  <a:pt x="4600211" y="2990137"/>
                  <a:pt x="4602558" y="2987790"/>
                </a:cubicBezTo>
                <a:cubicBezTo>
                  <a:pt x="4604905" y="2987790"/>
                  <a:pt x="4609599" y="2985443"/>
                  <a:pt x="4611946" y="2985443"/>
                </a:cubicBezTo>
                <a:cubicBezTo>
                  <a:pt x="4614294" y="2985443"/>
                  <a:pt x="4614294" y="2985443"/>
                  <a:pt x="4616640" y="2985443"/>
                </a:cubicBezTo>
                <a:cubicBezTo>
                  <a:pt x="4618988" y="2990137"/>
                  <a:pt x="4621334" y="2992484"/>
                  <a:pt x="4623682" y="2994831"/>
                </a:cubicBezTo>
                <a:cubicBezTo>
                  <a:pt x="4621334" y="2999525"/>
                  <a:pt x="4618988" y="3004220"/>
                  <a:pt x="4614294" y="3011261"/>
                </a:cubicBezTo>
                <a:cubicBezTo>
                  <a:pt x="4618988" y="3018302"/>
                  <a:pt x="4618988" y="3020649"/>
                  <a:pt x="4616640" y="3025343"/>
                </a:cubicBezTo>
                <a:close/>
                <a:moveTo>
                  <a:pt x="4107331" y="3659045"/>
                </a:moveTo>
                <a:cubicBezTo>
                  <a:pt x="4109678" y="3668434"/>
                  <a:pt x="4114372" y="3677822"/>
                  <a:pt x="4116719" y="3687210"/>
                </a:cubicBezTo>
                <a:cubicBezTo>
                  <a:pt x="4119067" y="3691904"/>
                  <a:pt x="4119067" y="3696598"/>
                  <a:pt x="4121414" y="3701292"/>
                </a:cubicBezTo>
                <a:cubicBezTo>
                  <a:pt x="4123761" y="3710680"/>
                  <a:pt x="4128455" y="3717722"/>
                  <a:pt x="4130802" y="3727110"/>
                </a:cubicBezTo>
                <a:cubicBezTo>
                  <a:pt x="4133149" y="3729457"/>
                  <a:pt x="4133149" y="3734151"/>
                  <a:pt x="4135496" y="3736498"/>
                </a:cubicBezTo>
                <a:cubicBezTo>
                  <a:pt x="4140190" y="3750580"/>
                  <a:pt x="4147231" y="3762315"/>
                  <a:pt x="4151925" y="3774051"/>
                </a:cubicBezTo>
                <a:cubicBezTo>
                  <a:pt x="4154272" y="3778745"/>
                  <a:pt x="4156619" y="3785786"/>
                  <a:pt x="4161313" y="3790480"/>
                </a:cubicBezTo>
                <a:cubicBezTo>
                  <a:pt x="4163660" y="3795174"/>
                  <a:pt x="4166007" y="3797521"/>
                  <a:pt x="4166007" y="3802215"/>
                </a:cubicBezTo>
                <a:cubicBezTo>
                  <a:pt x="4168355" y="3806909"/>
                  <a:pt x="4173049" y="3813950"/>
                  <a:pt x="4175395" y="3818645"/>
                </a:cubicBezTo>
                <a:cubicBezTo>
                  <a:pt x="4177743" y="3820992"/>
                  <a:pt x="4180090" y="3823339"/>
                  <a:pt x="4180090" y="3828033"/>
                </a:cubicBezTo>
                <a:cubicBezTo>
                  <a:pt x="4182437" y="3830380"/>
                  <a:pt x="4182437" y="3832727"/>
                  <a:pt x="4184784" y="3835074"/>
                </a:cubicBezTo>
                <a:cubicBezTo>
                  <a:pt x="4051002" y="3924262"/>
                  <a:pt x="3898444" y="3997020"/>
                  <a:pt x="3731804" y="4053349"/>
                </a:cubicBezTo>
                <a:cubicBezTo>
                  <a:pt x="3729457" y="4046308"/>
                  <a:pt x="3722416" y="4041614"/>
                  <a:pt x="3713027" y="4041614"/>
                </a:cubicBezTo>
                <a:cubicBezTo>
                  <a:pt x="3701292" y="4041614"/>
                  <a:pt x="3691904" y="4051002"/>
                  <a:pt x="3691904" y="4062737"/>
                </a:cubicBezTo>
                <a:cubicBezTo>
                  <a:pt x="3691904" y="4065085"/>
                  <a:pt x="3691904" y="4065085"/>
                  <a:pt x="3691904" y="4067431"/>
                </a:cubicBezTo>
                <a:cubicBezTo>
                  <a:pt x="3623840" y="4088555"/>
                  <a:pt x="3553428" y="4107331"/>
                  <a:pt x="3480670" y="4123761"/>
                </a:cubicBezTo>
                <a:cubicBezTo>
                  <a:pt x="3483017" y="4121414"/>
                  <a:pt x="3485364" y="4121414"/>
                  <a:pt x="3487711" y="4119066"/>
                </a:cubicBezTo>
                <a:cubicBezTo>
                  <a:pt x="3499446" y="4112026"/>
                  <a:pt x="3508834" y="4102637"/>
                  <a:pt x="3520570" y="4095596"/>
                </a:cubicBezTo>
                <a:cubicBezTo>
                  <a:pt x="3532305" y="4088555"/>
                  <a:pt x="3541693" y="4079167"/>
                  <a:pt x="3553428" y="4072125"/>
                </a:cubicBezTo>
                <a:cubicBezTo>
                  <a:pt x="3574552" y="4055696"/>
                  <a:pt x="3595675" y="4039267"/>
                  <a:pt x="3619146" y="4022838"/>
                </a:cubicBezTo>
                <a:cubicBezTo>
                  <a:pt x="3640269" y="4006408"/>
                  <a:pt x="3659045" y="3992326"/>
                  <a:pt x="3680169" y="3975897"/>
                </a:cubicBezTo>
                <a:cubicBezTo>
                  <a:pt x="3682516" y="3975897"/>
                  <a:pt x="3682516" y="3973550"/>
                  <a:pt x="3684863" y="3973550"/>
                </a:cubicBezTo>
                <a:cubicBezTo>
                  <a:pt x="3703639" y="3959468"/>
                  <a:pt x="3722416" y="3943038"/>
                  <a:pt x="3741192" y="3926609"/>
                </a:cubicBezTo>
                <a:cubicBezTo>
                  <a:pt x="3745886" y="3924262"/>
                  <a:pt x="3748233" y="3919567"/>
                  <a:pt x="3752927" y="3917221"/>
                </a:cubicBezTo>
                <a:cubicBezTo>
                  <a:pt x="3769357" y="3903138"/>
                  <a:pt x="3785786" y="3891403"/>
                  <a:pt x="3799868" y="3877321"/>
                </a:cubicBezTo>
                <a:cubicBezTo>
                  <a:pt x="3802215" y="3874974"/>
                  <a:pt x="3806909" y="3870280"/>
                  <a:pt x="3809256" y="3867932"/>
                </a:cubicBezTo>
                <a:cubicBezTo>
                  <a:pt x="3825686" y="3853850"/>
                  <a:pt x="3842115" y="3839768"/>
                  <a:pt x="3858544" y="3823339"/>
                </a:cubicBezTo>
                <a:cubicBezTo>
                  <a:pt x="3863239" y="3818645"/>
                  <a:pt x="3867933" y="3813950"/>
                  <a:pt x="3874974" y="3809256"/>
                </a:cubicBezTo>
                <a:cubicBezTo>
                  <a:pt x="3889056" y="3795174"/>
                  <a:pt x="3903138" y="3783439"/>
                  <a:pt x="3917220" y="3769357"/>
                </a:cubicBezTo>
                <a:cubicBezTo>
                  <a:pt x="3924262" y="3762315"/>
                  <a:pt x="3931303" y="3755274"/>
                  <a:pt x="3938344" y="3748233"/>
                </a:cubicBezTo>
                <a:cubicBezTo>
                  <a:pt x="3950079" y="3736498"/>
                  <a:pt x="3961814" y="3724763"/>
                  <a:pt x="3975897" y="3713028"/>
                </a:cubicBezTo>
                <a:cubicBezTo>
                  <a:pt x="3985285" y="3703639"/>
                  <a:pt x="3992326" y="3696598"/>
                  <a:pt x="4001714" y="3687210"/>
                </a:cubicBezTo>
                <a:cubicBezTo>
                  <a:pt x="4011102" y="3677822"/>
                  <a:pt x="4022837" y="3666087"/>
                  <a:pt x="4032226" y="3656698"/>
                </a:cubicBezTo>
                <a:cubicBezTo>
                  <a:pt x="4041614" y="3647310"/>
                  <a:pt x="4051002" y="3637922"/>
                  <a:pt x="4060390" y="3626187"/>
                </a:cubicBezTo>
                <a:cubicBezTo>
                  <a:pt x="4065084" y="3621493"/>
                  <a:pt x="4069778" y="3616799"/>
                  <a:pt x="4074473" y="3612105"/>
                </a:cubicBezTo>
                <a:cubicBezTo>
                  <a:pt x="4076820" y="3614451"/>
                  <a:pt x="4081514" y="3616799"/>
                  <a:pt x="4088555" y="3616799"/>
                </a:cubicBezTo>
                <a:cubicBezTo>
                  <a:pt x="4090902" y="3616799"/>
                  <a:pt x="4090902" y="3616799"/>
                  <a:pt x="4093249" y="3616799"/>
                </a:cubicBezTo>
                <a:cubicBezTo>
                  <a:pt x="4095596" y="3626187"/>
                  <a:pt x="4097943" y="3635575"/>
                  <a:pt x="4102637" y="3644963"/>
                </a:cubicBezTo>
                <a:cubicBezTo>
                  <a:pt x="4104984" y="3652004"/>
                  <a:pt x="4107331" y="3656698"/>
                  <a:pt x="4107331" y="3659045"/>
                </a:cubicBezTo>
                <a:close/>
                <a:moveTo>
                  <a:pt x="4276319" y="3776398"/>
                </a:moveTo>
                <a:cubicBezTo>
                  <a:pt x="4257542" y="3799868"/>
                  <a:pt x="4238766" y="3825686"/>
                  <a:pt x="4219990" y="3849156"/>
                </a:cubicBezTo>
                <a:cubicBezTo>
                  <a:pt x="4217643" y="3846809"/>
                  <a:pt x="4212948" y="3844462"/>
                  <a:pt x="4208254" y="3844462"/>
                </a:cubicBezTo>
                <a:cubicBezTo>
                  <a:pt x="4203560" y="3844462"/>
                  <a:pt x="4201213" y="3846809"/>
                  <a:pt x="4196519" y="3849156"/>
                </a:cubicBezTo>
                <a:cubicBezTo>
                  <a:pt x="4194172" y="3846809"/>
                  <a:pt x="4194172" y="3844462"/>
                  <a:pt x="4191825" y="3842115"/>
                </a:cubicBezTo>
                <a:cubicBezTo>
                  <a:pt x="4189478" y="3839768"/>
                  <a:pt x="4189478" y="3837421"/>
                  <a:pt x="4187131" y="3835074"/>
                </a:cubicBezTo>
                <a:cubicBezTo>
                  <a:pt x="4219990" y="3813950"/>
                  <a:pt x="4250501" y="3792827"/>
                  <a:pt x="4278666" y="3769357"/>
                </a:cubicBezTo>
                <a:cubicBezTo>
                  <a:pt x="4281013" y="3771704"/>
                  <a:pt x="4278666" y="3774051"/>
                  <a:pt x="4276319" y="3776398"/>
                </a:cubicBezTo>
                <a:close/>
                <a:moveTo>
                  <a:pt x="4210601" y="3900791"/>
                </a:moveTo>
                <a:cubicBezTo>
                  <a:pt x="4210601" y="3912527"/>
                  <a:pt x="4212948" y="3924262"/>
                  <a:pt x="4212948" y="3935997"/>
                </a:cubicBezTo>
                <a:cubicBezTo>
                  <a:pt x="4090902" y="4027532"/>
                  <a:pt x="3950079" y="4102637"/>
                  <a:pt x="3795174" y="4156619"/>
                </a:cubicBezTo>
                <a:cubicBezTo>
                  <a:pt x="3797521" y="4154272"/>
                  <a:pt x="3799868" y="4154272"/>
                  <a:pt x="3804562" y="4151925"/>
                </a:cubicBezTo>
                <a:cubicBezTo>
                  <a:pt x="3816298" y="4147231"/>
                  <a:pt x="3828033" y="4140190"/>
                  <a:pt x="3839768" y="4133149"/>
                </a:cubicBezTo>
                <a:cubicBezTo>
                  <a:pt x="3851503" y="4126108"/>
                  <a:pt x="3863239" y="4119066"/>
                  <a:pt x="3874974" y="4114372"/>
                </a:cubicBezTo>
                <a:cubicBezTo>
                  <a:pt x="3886709" y="4107331"/>
                  <a:pt x="3896097" y="4102637"/>
                  <a:pt x="3907832" y="4095596"/>
                </a:cubicBezTo>
                <a:cubicBezTo>
                  <a:pt x="3919568" y="4088555"/>
                  <a:pt x="3931303" y="4081514"/>
                  <a:pt x="3943038" y="4074473"/>
                </a:cubicBezTo>
                <a:cubicBezTo>
                  <a:pt x="3952426" y="4067431"/>
                  <a:pt x="3964161" y="4062737"/>
                  <a:pt x="3973550" y="4055696"/>
                </a:cubicBezTo>
                <a:cubicBezTo>
                  <a:pt x="3985285" y="4048655"/>
                  <a:pt x="3997020" y="4039267"/>
                  <a:pt x="4006408" y="4032226"/>
                </a:cubicBezTo>
                <a:cubicBezTo>
                  <a:pt x="4025185" y="4020490"/>
                  <a:pt x="4043961" y="4006408"/>
                  <a:pt x="4060390" y="3992326"/>
                </a:cubicBezTo>
                <a:cubicBezTo>
                  <a:pt x="4072126" y="3982938"/>
                  <a:pt x="4083861" y="3975897"/>
                  <a:pt x="4095596" y="3966508"/>
                </a:cubicBezTo>
                <a:cubicBezTo>
                  <a:pt x="4104984" y="3959468"/>
                  <a:pt x="4114372" y="3950079"/>
                  <a:pt x="4123761" y="3943038"/>
                </a:cubicBezTo>
                <a:cubicBezTo>
                  <a:pt x="4133149" y="3935997"/>
                  <a:pt x="4144884" y="3926609"/>
                  <a:pt x="4154272" y="3919567"/>
                </a:cubicBezTo>
                <a:cubicBezTo>
                  <a:pt x="4163660" y="3910179"/>
                  <a:pt x="4173049" y="3903138"/>
                  <a:pt x="4182437" y="3893750"/>
                </a:cubicBezTo>
                <a:cubicBezTo>
                  <a:pt x="4187131" y="3889056"/>
                  <a:pt x="4191825" y="3886709"/>
                  <a:pt x="4196519" y="3882015"/>
                </a:cubicBezTo>
                <a:cubicBezTo>
                  <a:pt x="4201213" y="3886709"/>
                  <a:pt x="4205907" y="3889056"/>
                  <a:pt x="4210601" y="3889056"/>
                </a:cubicBezTo>
                <a:cubicBezTo>
                  <a:pt x="4210601" y="3889056"/>
                  <a:pt x="4210601" y="3889056"/>
                  <a:pt x="4210601" y="3889056"/>
                </a:cubicBezTo>
                <a:cubicBezTo>
                  <a:pt x="4210601" y="3891403"/>
                  <a:pt x="4210601" y="3893750"/>
                  <a:pt x="4210601" y="3896097"/>
                </a:cubicBezTo>
                <a:cubicBezTo>
                  <a:pt x="4210601" y="3896097"/>
                  <a:pt x="4210601" y="3898444"/>
                  <a:pt x="4210601" y="3900791"/>
                </a:cubicBezTo>
                <a:close/>
                <a:moveTo>
                  <a:pt x="3729457" y="4187131"/>
                </a:moveTo>
                <a:cubicBezTo>
                  <a:pt x="3717721" y="4191825"/>
                  <a:pt x="3708333" y="4196519"/>
                  <a:pt x="3696598" y="4201213"/>
                </a:cubicBezTo>
                <a:cubicBezTo>
                  <a:pt x="3684863" y="4205908"/>
                  <a:pt x="3670781" y="4212948"/>
                  <a:pt x="3659045" y="4217643"/>
                </a:cubicBezTo>
                <a:cubicBezTo>
                  <a:pt x="3647310" y="4222337"/>
                  <a:pt x="3635575" y="4227031"/>
                  <a:pt x="3623840" y="4231725"/>
                </a:cubicBezTo>
                <a:cubicBezTo>
                  <a:pt x="3609758" y="4236419"/>
                  <a:pt x="3598022" y="4241113"/>
                  <a:pt x="3583940" y="4245807"/>
                </a:cubicBezTo>
                <a:cubicBezTo>
                  <a:pt x="3572205" y="4250501"/>
                  <a:pt x="3560469" y="4255195"/>
                  <a:pt x="3548734" y="4257542"/>
                </a:cubicBezTo>
                <a:cubicBezTo>
                  <a:pt x="3534652" y="4262236"/>
                  <a:pt x="3522917" y="4266930"/>
                  <a:pt x="3508834" y="4271625"/>
                </a:cubicBezTo>
                <a:cubicBezTo>
                  <a:pt x="3497099" y="4276319"/>
                  <a:pt x="3485364" y="4278666"/>
                  <a:pt x="3473629" y="4283360"/>
                </a:cubicBezTo>
                <a:cubicBezTo>
                  <a:pt x="3459546" y="4288054"/>
                  <a:pt x="3445464" y="4290401"/>
                  <a:pt x="3433729" y="4295095"/>
                </a:cubicBezTo>
                <a:cubicBezTo>
                  <a:pt x="3421994" y="4297442"/>
                  <a:pt x="3410259" y="4302136"/>
                  <a:pt x="3398523" y="4304483"/>
                </a:cubicBezTo>
                <a:cubicBezTo>
                  <a:pt x="3384441" y="4306830"/>
                  <a:pt x="3370359" y="4311525"/>
                  <a:pt x="3358624" y="4313871"/>
                </a:cubicBezTo>
                <a:cubicBezTo>
                  <a:pt x="3346888" y="4316219"/>
                  <a:pt x="3335153" y="4320913"/>
                  <a:pt x="3321071" y="4323260"/>
                </a:cubicBezTo>
                <a:cubicBezTo>
                  <a:pt x="3306988" y="4325607"/>
                  <a:pt x="3292906" y="4327954"/>
                  <a:pt x="3281171" y="4332648"/>
                </a:cubicBezTo>
                <a:cubicBezTo>
                  <a:pt x="3276477" y="4332648"/>
                  <a:pt x="3271783" y="4334995"/>
                  <a:pt x="3267089" y="4334995"/>
                </a:cubicBezTo>
                <a:cubicBezTo>
                  <a:pt x="3262395" y="4334995"/>
                  <a:pt x="3257701" y="4337342"/>
                  <a:pt x="3250659" y="4337342"/>
                </a:cubicBezTo>
                <a:cubicBezTo>
                  <a:pt x="3236577" y="4339689"/>
                  <a:pt x="3222495" y="4342036"/>
                  <a:pt x="3210760" y="4344383"/>
                </a:cubicBezTo>
                <a:cubicBezTo>
                  <a:pt x="3191983" y="4346730"/>
                  <a:pt x="3170860" y="4349077"/>
                  <a:pt x="3152083" y="4351424"/>
                </a:cubicBezTo>
                <a:cubicBezTo>
                  <a:pt x="3138001" y="4353771"/>
                  <a:pt x="3126266" y="4353771"/>
                  <a:pt x="3112184" y="4356118"/>
                </a:cubicBezTo>
                <a:cubicBezTo>
                  <a:pt x="3109837" y="4356118"/>
                  <a:pt x="3105143" y="4356118"/>
                  <a:pt x="3102795" y="4356118"/>
                </a:cubicBezTo>
                <a:cubicBezTo>
                  <a:pt x="3102795" y="4356118"/>
                  <a:pt x="3102795" y="4353771"/>
                  <a:pt x="3102795" y="4353771"/>
                </a:cubicBezTo>
                <a:cubicBezTo>
                  <a:pt x="3109837" y="4349077"/>
                  <a:pt x="3116878" y="4346730"/>
                  <a:pt x="3123919" y="4342036"/>
                </a:cubicBezTo>
                <a:cubicBezTo>
                  <a:pt x="3133307" y="4337342"/>
                  <a:pt x="3145042" y="4332648"/>
                  <a:pt x="3154430" y="4325607"/>
                </a:cubicBezTo>
                <a:cubicBezTo>
                  <a:pt x="3166166" y="4318565"/>
                  <a:pt x="3180248" y="4311525"/>
                  <a:pt x="3191983" y="4304483"/>
                </a:cubicBezTo>
                <a:cubicBezTo>
                  <a:pt x="3201371" y="4299789"/>
                  <a:pt x="3213106" y="4292748"/>
                  <a:pt x="3222495" y="4288054"/>
                </a:cubicBezTo>
                <a:cubicBezTo>
                  <a:pt x="3231883" y="4283360"/>
                  <a:pt x="3241271" y="4276319"/>
                  <a:pt x="3250659" y="4271625"/>
                </a:cubicBezTo>
                <a:cubicBezTo>
                  <a:pt x="3262395" y="4271625"/>
                  <a:pt x="3276477" y="4269278"/>
                  <a:pt x="3288212" y="4269278"/>
                </a:cubicBezTo>
                <a:cubicBezTo>
                  <a:pt x="3299947" y="4266930"/>
                  <a:pt x="3314030" y="4266930"/>
                  <a:pt x="3325765" y="4264584"/>
                </a:cubicBezTo>
                <a:cubicBezTo>
                  <a:pt x="3339847" y="4262236"/>
                  <a:pt x="3356276" y="4262236"/>
                  <a:pt x="3370359" y="4259889"/>
                </a:cubicBezTo>
                <a:cubicBezTo>
                  <a:pt x="3382094" y="4257542"/>
                  <a:pt x="3396176" y="4255195"/>
                  <a:pt x="3407911" y="4255195"/>
                </a:cubicBezTo>
                <a:cubicBezTo>
                  <a:pt x="3421994" y="4252848"/>
                  <a:pt x="3436076" y="4250501"/>
                  <a:pt x="3450158" y="4248154"/>
                </a:cubicBezTo>
                <a:cubicBezTo>
                  <a:pt x="3461894" y="4245807"/>
                  <a:pt x="3475976" y="4243460"/>
                  <a:pt x="3487711" y="4241113"/>
                </a:cubicBezTo>
                <a:cubicBezTo>
                  <a:pt x="3501793" y="4238766"/>
                  <a:pt x="3515876" y="4236419"/>
                  <a:pt x="3529958" y="4234072"/>
                </a:cubicBezTo>
                <a:cubicBezTo>
                  <a:pt x="3541693" y="4231725"/>
                  <a:pt x="3553428" y="4229378"/>
                  <a:pt x="3567511" y="4227031"/>
                </a:cubicBezTo>
                <a:cubicBezTo>
                  <a:pt x="3581593" y="4224684"/>
                  <a:pt x="3595675" y="4219990"/>
                  <a:pt x="3607410" y="4217643"/>
                </a:cubicBezTo>
                <a:cubicBezTo>
                  <a:pt x="3619146" y="4215296"/>
                  <a:pt x="3630881" y="4210602"/>
                  <a:pt x="3642616" y="4208254"/>
                </a:cubicBezTo>
                <a:cubicBezTo>
                  <a:pt x="3656698" y="4203560"/>
                  <a:pt x="3668434" y="4201213"/>
                  <a:pt x="3682516" y="4196519"/>
                </a:cubicBezTo>
                <a:cubicBezTo>
                  <a:pt x="3694251" y="4194172"/>
                  <a:pt x="3705986" y="4189478"/>
                  <a:pt x="3717721" y="4184784"/>
                </a:cubicBezTo>
                <a:cubicBezTo>
                  <a:pt x="3731804" y="4180090"/>
                  <a:pt x="3743539" y="4177743"/>
                  <a:pt x="3757622" y="4173049"/>
                </a:cubicBezTo>
                <a:cubicBezTo>
                  <a:pt x="3762316" y="4170702"/>
                  <a:pt x="3764662" y="4170702"/>
                  <a:pt x="3769357" y="4168354"/>
                </a:cubicBezTo>
                <a:cubicBezTo>
                  <a:pt x="3769357" y="4168354"/>
                  <a:pt x="3767010" y="4168354"/>
                  <a:pt x="3767010" y="4170702"/>
                </a:cubicBezTo>
                <a:cubicBezTo>
                  <a:pt x="3755274" y="4175396"/>
                  <a:pt x="3743539" y="4180090"/>
                  <a:pt x="3729457" y="4187131"/>
                </a:cubicBezTo>
                <a:close/>
                <a:moveTo>
                  <a:pt x="3013608" y="4365506"/>
                </a:moveTo>
                <a:cubicBezTo>
                  <a:pt x="2990137" y="4367854"/>
                  <a:pt x="2966667" y="4367854"/>
                  <a:pt x="2943196" y="4370201"/>
                </a:cubicBezTo>
                <a:cubicBezTo>
                  <a:pt x="2933808" y="4370201"/>
                  <a:pt x="2922073" y="4372548"/>
                  <a:pt x="2912685" y="4372548"/>
                </a:cubicBezTo>
                <a:cubicBezTo>
                  <a:pt x="2877479" y="4374895"/>
                  <a:pt x="2844620" y="4374895"/>
                  <a:pt x="2809415" y="4374895"/>
                </a:cubicBezTo>
                <a:cubicBezTo>
                  <a:pt x="2795332" y="4374895"/>
                  <a:pt x="2781250" y="4374895"/>
                  <a:pt x="2767168" y="4374895"/>
                </a:cubicBezTo>
                <a:cubicBezTo>
                  <a:pt x="2767168" y="4370201"/>
                  <a:pt x="2769515" y="4365506"/>
                  <a:pt x="2769515" y="4358466"/>
                </a:cubicBezTo>
                <a:cubicBezTo>
                  <a:pt x="2774209" y="4332648"/>
                  <a:pt x="2778903" y="4304483"/>
                  <a:pt x="2781250" y="4273972"/>
                </a:cubicBezTo>
                <a:cubicBezTo>
                  <a:pt x="2781250" y="4273972"/>
                  <a:pt x="2783597" y="4273972"/>
                  <a:pt x="2783597" y="4273972"/>
                </a:cubicBezTo>
                <a:cubicBezTo>
                  <a:pt x="2785944" y="4273972"/>
                  <a:pt x="2788291" y="4273972"/>
                  <a:pt x="2788291" y="4273972"/>
                </a:cubicBezTo>
                <a:cubicBezTo>
                  <a:pt x="2802374" y="4276319"/>
                  <a:pt x="2816456" y="4276319"/>
                  <a:pt x="2830538" y="4276319"/>
                </a:cubicBezTo>
                <a:cubicBezTo>
                  <a:pt x="2839926" y="4281013"/>
                  <a:pt x="2849314" y="4285707"/>
                  <a:pt x="2858703" y="4288054"/>
                </a:cubicBezTo>
                <a:cubicBezTo>
                  <a:pt x="2858703" y="4288054"/>
                  <a:pt x="2858703" y="4288054"/>
                  <a:pt x="2858703" y="4288054"/>
                </a:cubicBezTo>
                <a:cubicBezTo>
                  <a:pt x="2884520" y="4297442"/>
                  <a:pt x="2907991" y="4309177"/>
                  <a:pt x="2933808" y="4316219"/>
                </a:cubicBezTo>
                <a:cubicBezTo>
                  <a:pt x="2933808" y="4316219"/>
                  <a:pt x="2933808" y="4316219"/>
                  <a:pt x="2933808" y="4316219"/>
                </a:cubicBezTo>
                <a:cubicBezTo>
                  <a:pt x="2957279" y="4325607"/>
                  <a:pt x="2983096" y="4332648"/>
                  <a:pt x="3006567" y="4342036"/>
                </a:cubicBezTo>
                <a:cubicBezTo>
                  <a:pt x="3006567" y="4342036"/>
                  <a:pt x="3006567" y="4342036"/>
                  <a:pt x="3008914" y="4342036"/>
                </a:cubicBezTo>
                <a:cubicBezTo>
                  <a:pt x="3027690" y="4346730"/>
                  <a:pt x="3046466" y="4353771"/>
                  <a:pt x="3065243" y="4358466"/>
                </a:cubicBezTo>
                <a:cubicBezTo>
                  <a:pt x="3065243" y="4358466"/>
                  <a:pt x="3065243" y="4360812"/>
                  <a:pt x="3065243" y="4360812"/>
                </a:cubicBezTo>
                <a:cubicBezTo>
                  <a:pt x="3060548" y="4360812"/>
                  <a:pt x="3055854" y="4360812"/>
                  <a:pt x="3051160" y="4363160"/>
                </a:cubicBezTo>
                <a:cubicBezTo>
                  <a:pt x="3037078" y="4363160"/>
                  <a:pt x="3025343" y="4365506"/>
                  <a:pt x="3013608" y="4365506"/>
                </a:cubicBezTo>
                <a:close/>
                <a:moveTo>
                  <a:pt x="2685021" y="4586129"/>
                </a:moveTo>
                <a:cubicBezTo>
                  <a:pt x="2670939" y="4588476"/>
                  <a:pt x="2656857" y="4588476"/>
                  <a:pt x="2642774" y="4588476"/>
                </a:cubicBezTo>
                <a:cubicBezTo>
                  <a:pt x="2635733" y="4588476"/>
                  <a:pt x="2631039" y="4588476"/>
                  <a:pt x="2623998" y="4590823"/>
                </a:cubicBezTo>
                <a:cubicBezTo>
                  <a:pt x="2605222" y="4593170"/>
                  <a:pt x="2588792" y="4593170"/>
                  <a:pt x="2570016" y="4593170"/>
                </a:cubicBezTo>
                <a:cubicBezTo>
                  <a:pt x="2567669" y="4593170"/>
                  <a:pt x="2565322" y="4593170"/>
                  <a:pt x="2562975" y="4593170"/>
                </a:cubicBezTo>
                <a:cubicBezTo>
                  <a:pt x="2548892" y="4593170"/>
                  <a:pt x="2534810" y="4593170"/>
                  <a:pt x="2523075" y="4595517"/>
                </a:cubicBezTo>
                <a:cubicBezTo>
                  <a:pt x="2523075" y="4586129"/>
                  <a:pt x="2513687" y="4576741"/>
                  <a:pt x="2501952" y="4576741"/>
                </a:cubicBezTo>
                <a:cubicBezTo>
                  <a:pt x="2494910" y="4576741"/>
                  <a:pt x="2487869" y="4581435"/>
                  <a:pt x="2485522" y="4586129"/>
                </a:cubicBezTo>
                <a:cubicBezTo>
                  <a:pt x="2471440" y="4579088"/>
                  <a:pt x="2457358" y="4572047"/>
                  <a:pt x="2443275" y="4565005"/>
                </a:cubicBezTo>
                <a:cubicBezTo>
                  <a:pt x="2440928" y="4562658"/>
                  <a:pt x="2438581" y="4562658"/>
                  <a:pt x="2436234" y="4560311"/>
                </a:cubicBezTo>
                <a:cubicBezTo>
                  <a:pt x="2417458" y="4550923"/>
                  <a:pt x="2401029" y="4541535"/>
                  <a:pt x="2382252" y="4529800"/>
                </a:cubicBezTo>
                <a:cubicBezTo>
                  <a:pt x="2375211" y="4525106"/>
                  <a:pt x="2368170" y="4520412"/>
                  <a:pt x="2361129" y="4518064"/>
                </a:cubicBezTo>
                <a:cubicBezTo>
                  <a:pt x="2347047" y="4511024"/>
                  <a:pt x="2335311" y="4501635"/>
                  <a:pt x="2321229" y="4494594"/>
                </a:cubicBezTo>
                <a:cubicBezTo>
                  <a:pt x="2314188" y="4489900"/>
                  <a:pt x="2304800" y="4485206"/>
                  <a:pt x="2297759" y="4480512"/>
                </a:cubicBezTo>
                <a:cubicBezTo>
                  <a:pt x="2283676" y="4473471"/>
                  <a:pt x="2271941" y="4464083"/>
                  <a:pt x="2257859" y="4454694"/>
                </a:cubicBezTo>
                <a:cubicBezTo>
                  <a:pt x="2250818" y="4450000"/>
                  <a:pt x="2241429" y="4442959"/>
                  <a:pt x="2234388" y="4438265"/>
                </a:cubicBezTo>
                <a:cubicBezTo>
                  <a:pt x="2234388" y="4438265"/>
                  <a:pt x="2234388" y="4438265"/>
                  <a:pt x="2232041" y="4438265"/>
                </a:cubicBezTo>
                <a:cubicBezTo>
                  <a:pt x="2248471" y="4433571"/>
                  <a:pt x="2264900" y="4431224"/>
                  <a:pt x="2281329" y="4426530"/>
                </a:cubicBezTo>
                <a:cubicBezTo>
                  <a:pt x="2302453" y="4421836"/>
                  <a:pt x="2323576" y="4417142"/>
                  <a:pt x="2342352" y="4410100"/>
                </a:cubicBezTo>
                <a:cubicBezTo>
                  <a:pt x="2347047" y="4407753"/>
                  <a:pt x="2351741" y="4407753"/>
                  <a:pt x="2356435" y="4405406"/>
                </a:cubicBezTo>
                <a:cubicBezTo>
                  <a:pt x="2372864" y="4400712"/>
                  <a:pt x="2389293" y="4396018"/>
                  <a:pt x="2405723" y="4391324"/>
                </a:cubicBezTo>
                <a:cubicBezTo>
                  <a:pt x="2410417" y="4391324"/>
                  <a:pt x="2412764" y="4388977"/>
                  <a:pt x="2417458" y="4386630"/>
                </a:cubicBezTo>
                <a:cubicBezTo>
                  <a:pt x="2433887" y="4381936"/>
                  <a:pt x="2450317" y="4377242"/>
                  <a:pt x="2469093" y="4370201"/>
                </a:cubicBezTo>
                <a:cubicBezTo>
                  <a:pt x="2471440" y="4370201"/>
                  <a:pt x="2473787" y="4367854"/>
                  <a:pt x="2476134" y="4367854"/>
                </a:cubicBezTo>
                <a:cubicBezTo>
                  <a:pt x="2487869" y="4363160"/>
                  <a:pt x="2499605" y="4360812"/>
                  <a:pt x="2511340" y="4356118"/>
                </a:cubicBezTo>
                <a:cubicBezTo>
                  <a:pt x="2537157" y="4358466"/>
                  <a:pt x="2560628" y="4360812"/>
                  <a:pt x="2586445" y="4363160"/>
                </a:cubicBezTo>
                <a:cubicBezTo>
                  <a:pt x="2591139" y="4363160"/>
                  <a:pt x="2598180" y="4363160"/>
                  <a:pt x="2602875" y="4365506"/>
                </a:cubicBezTo>
                <a:cubicBezTo>
                  <a:pt x="2633386" y="4367854"/>
                  <a:pt x="2663898" y="4370201"/>
                  <a:pt x="2694409" y="4370201"/>
                </a:cubicBezTo>
                <a:cubicBezTo>
                  <a:pt x="2696756" y="4370201"/>
                  <a:pt x="2701450" y="4370201"/>
                  <a:pt x="2703797" y="4370201"/>
                </a:cubicBezTo>
                <a:cubicBezTo>
                  <a:pt x="2722574" y="4370201"/>
                  <a:pt x="2741350" y="4370201"/>
                  <a:pt x="2762474" y="4370201"/>
                </a:cubicBezTo>
                <a:cubicBezTo>
                  <a:pt x="2760127" y="4379589"/>
                  <a:pt x="2760127" y="4391324"/>
                  <a:pt x="2757780" y="4400712"/>
                </a:cubicBezTo>
                <a:cubicBezTo>
                  <a:pt x="2757780" y="4400712"/>
                  <a:pt x="2757780" y="4403059"/>
                  <a:pt x="2757780" y="4403059"/>
                </a:cubicBezTo>
                <a:cubicBezTo>
                  <a:pt x="2755433" y="4417142"/>
                  <a:pt x="2753086" y="4431224"/>
                  <a:pt x="2750738" y="4445306"/>
                </a:cubicBezTo>
                <a:cubicBezTo>
                  <a:pt x="2743697" y="4494594"/>
                  <a:pt x="2736656" y="4536841"/>
                  <a:pt x="2727268" y="4579088"/>
                </a:cubicBezTo>
                <a:cubicBezTo>
                  <a:pt x="2720227" y="4579088"/>
                  <a:pt x="2713186" y="4581435"/>
                  <a:pt x="2703797" y="4581435"/>
                </a:cubicBezTo>
                <a:cubicBezTo>
                  <a:pt x="2701450" y="4583782"/>
                  <a:pt x="2694409" y="4586129"/>
                  <a:pt x="2685021" y="4586129"/>
                </a:cubicBezTo>
                <a:close/>
                <a:moveTo>
                  <a:pt x="2171018" y="4450000"/>
                </a:moveTo>
                <a:cubicBezTo>
                  <a:pt x="2161630" y="4452347"/>
                  <a:pt x="2152242" y="4454694"/>
                  <a:pt x="2142854" y="4454694"/>
                </a:cubicBezTo>
                <a:cubicBezTo>
                  <a:pt x="2131118" y="4457041"/>
                  <a:pt x="2119383" y="4459388"/>
                  <a:pt x="2107648" y="4461735"/>
                </a:cubicBezTo>
                <a:cubicBezTo>
                  <a:pt x="2098260" y="4464083"/>
                  <a:pt x="2088871" y="4464083"/>
                  <a:pt x="2079483" y="4466429"/>
                </a:cubicBezTo>
                <a:cubicBezTo>
                  <a:pt x="2067748" y="4468777"/>
                  <a:pt x="2056013" y="4468777"/>
                  <a:pt x="2044277" y="4471123"/>
                </a:cubicBezTo>
                <a:cubicBezTo>
                  <a:pt x="2034889" y="4473471"/>
                  <a:pt x="2027848" y="4473471"/>
                  <a:pt x="2018460" y="4475818"/>
                </a:cubicBezTo>
                <a:cubicBezTo>
                  <a:pt x="2006725" y="4478165"/>
                  <a:pt x="1994989" y="4478165"/>
                  <a:pt x="1983254" y="4480512"/>
                </a:cubicBezTo>
                <a:cubicBezTo>
                  <a:pt x="1973866" y="4480512"/>
                  <a:pt x="1964478" y="4482859"/>
                  <a:pt x="1957437" y="4482859"/>
                </a:cubicBezTo>
                <a:cubicBezTo>
                  <a:pt x="1945702" y="4482859"/>
                  <a:pt x="1933966" y="4485206"/>
                  <a:pt x="1922231" y="4485206"/>
                </a:cubicBezTo>
                <a:cubicBezTo>
                  <a:pt x="1912843" y="4485206"/>
                  <a:pt x="1905802" y="4487553"/>
                  <a:pt x="1896414" y="4487553"/>
                </a:cubicBezTo>
                <a:cubicBezTo>
                  <a:pt x="1882331" y="4487553"/>
                  <a:pt x="1870596" y="4489900"/>
                  <a:pt x="1856514" y="4489900"/>
                </a:cubicBezTo>
                <a:cubicBezTo>
                  <a:pt x="1849473" y="4489900"/>
                  <a:pt x="1842431" y="4489900"/>
                  <a:pt x="1835390" y="4489900"/>
                </a:cubicBezTo>
                <a:cubicBezTo>
                  <a:pt x="1816614" y="4489900"/>
                  <a:pt x="1795491" y="4489900"/>
                  <a:pt x="1776714" y="4489900"/>
                </a:cubicBezTo>
                <a:cubicBezTo>
                  <a:pt x="1755591" y="4489900"/>
                  <a:pt x="1734467" y="4489900"/>
                  <a:pt x="1715691" y="4489900"/>
                </a:cubicBezTo>
                <a:cubicBezTo>
                  <a:pt x="1710997" y="4489900"/>
                  <a:pt x="1703956" y="4489900"/>
                  <a:pt x="1699262" y="4489900"/>
                </a:cubicBezTo>
                <a:cubicBezTo>
                  <a:pt x="1685179" y="4489900"/>
                  <a:pt x="1671097" y="4489900"/>
                  <a:pt x="1654668" y="4487553"/>
                </a:cubicBezTo>
                <a:cubicBezTo>
                  <a:pt x="1647627" y="4487553"/>
                  <a:pt x="1640586" y="4485206"/>
                  <a:pt x="1633544" y="4485206"/>
                </a:cubicBezTo>
                <a:cubicBezTo>
                  <a:pt x="1621809" y="4485206"/>
                  <a:pt x="1607727" y="4482859"/>
                  <a:pt x="1595992" y="4482859"/>
                </a:cubicBezTo>
                <a:cubicBezTo>
                  <a:pt x="1586603" y="4482859"/>
                  <a:pt x="1577215" y="4480512"/>
                  <a:pt x="1565480" y="4478165"/>
                </a:cubicBezTo>
                <a:cubicBezTo>
                  <a:pt x="1563133" y="4478165"/>
                  <a:pt x="1560786" y="4478165"/>
                  <a:pt x="1556092" y="4478165"/>
                </a:cubicBezTo>
                <a:cubicBezTo>
                  <a:pt x="1556092" y="4478165"/>
                  <a:pt x="1556092" y="4475818"/>
                  <a:pt x="1556092" y="4475818"/>
                </a:cubicBezTo>
                <a:cubicBezTo>
                  <a:pt x="1560786" y="4475818"/>
                  <a:pt x="1563133" y="4473471"/>
                  <a:pt x="1567827" y="4473471"/>
                </a:cubicBezTo>
                <a:cubicBezTo>
                  <a:pt x="1577215" y="4471123"/>
                  <a:pt x="1584256" y="4471123"/>
                  <a:pt x="1593645" y="4468777"/>
                </a:cubicBezTo>
                <a:cubicBezTo>
                  <a:pt x="1603033" y="4466429"/>
                  <a:pt x="1614768" y="4464083"/>
                  <a:pt x="1624156" y="4459388"/>
                </a:cubicBezTo>
                <a:cubicBezTo>
                  <a:pt x="1633544" y="4457041"/>
                  <a:pt x="1642933" y="4454694"/>
                  <a:pt x="1649974" y="4452347"/>
                </a:cubicBezTo>
                <a:cubicBezTo>
                  <a:pt x="1659362" y="4450000"/>
                  <a:pt x="1671097" y="4445306"/>
                  <a:pt x="1680485" y="4440612"/>
                </a:cubicBezTo>
                <a:cubicBezTo>
                  <a:pt x="1689873" y="4438265"/>
                  <a:pt x="1696915" y="4433571"/>
                  <a:pt x="1706303" y="4431224"/>
                </a:cubicBezTo>
                <a:cubicBezTo>
                  <a:pt x="1718038" y="4426530"/>
                  <a:pt x="1727426" y="4421836"/>
                  <a:pt x="1739161" y="4417142"/>
                </a:cubicBezTo>
                <a:cubicBezTo>
                  <a:pt x="1746203" y="4414794"/>
                  <a:pt x="1755591" y="4410100"/>
                  <a:pt x="1762632" y="4407753"/>
                </a:cubicBezTo>
                <a:cubicBezTo>
                  <a:pt x="1774367" y="4403059"/>
                  <a:pt x="1788449" y="4396018"/>
                  <a:pt x="1800185" y="4388977"/>
                </a:cubicBezTo>
                <a:cubicBezTo>
                  <a:pt x="1807226" y="4386630"/>
                  <a:pt x="1814267" y="4381936"/>
                  <a:pt x="1821308" y="4379589"/>
                </a:cubicBezTo>
                <a:cubicBezTo>
                  <a:pt x="1835390" y="4372548"/>
                  <a:pt x="1851820" y="4363160"/>
                  <a:pt x="1865902" y="4353771"/>
                </a:cubicBezTo>
                <a:cubicBezTo>
                  <a:pt x="1870596" y="4351424"/>
                  <a:pt x="1875290" y="4349077"/>
                  <a:pt x="1877637" y="4346730"/>
                </a:cubicBezTo>
                <a:cubicBezTo>
                  <a:pt x="1910496" y="4327954"/>
                  <a:pt x="1945702" y="4304483"/>
                  <a:pt x="1978560" y="4281013"/>
                </a:cubicBezTo>
                <a:cubicBezTo>
                  <a:pt x="1983254" y="4285707"/>
                  <a:pt x="1987948" y="4290401"/>
                  <a:pt x="1994989" y="4290401"/>
                </a:cubicBezTo>
                <a:cubicBezTo>
                  <a:pt x="2002031" y="4290401"/>
                  <a:pt x="2006725" y="4288054"/>
                  <a:pt x="2009072" y="4283360"/>
                </a:cubicBezTo>
                <a:cubicBezTo>
                  <a:pt x="2011419" y="4285707"/>
                  <a:pt x="2013766" y="4285707"/>
                  <a:pt x="2013766" y="4288054"/>
                </a:cubicBezTo>
                <a:cubicBezTo>
                  <a:pt x="2037236" y="4306830"/>
                  <a:pt x="2060707" y="4325607"/>
                  <a:pt x="2084177" y="4342036"/>
                </a:cubicBezTo>
                <a:cubicBezTo>
                  <a:pt x="2098260" y="4351424"/>
                  <a:pt x="2112342" y="4363160"/>
                  <a:pt x="2124077" y="4372548"/>
                </a:cubicBezTo>
                <a:cubicBezTo>
                  <a:pt x="2131118" y="4377242"/>
                  <a:pt x="2140506" y="4384283"/>
                  <a:pt x="2147548" y="4388977"/>
                </a:cubicBezTo>
                <a:cubicBezTo>
                  <a:pt x="2161630" y="4398365"/>
                  <a:pt x="2175712" y="4410100"/>
                  <a:pt x="2189794" y="4419489"/>
                </a:cubicBezTo>
                <a:cubicBezTo>
                  <a:pt x="2196835" y="4424183"/>
                  <a:pt x="2203877" y="4428877"/>
                  <a:pt x="2213265" y="4433571"/>
                </a:cubicBezTo>
                <a:cubicBezTo>
                  <a:pt x="2217959" y="4435918"/>
                  <a:pt x="2220306" y="4438265"/>
                  <a:pt x="2225000" y="4442959"/>
                </a:cubicBezTo>
                <a:cubicBezTo>
                  <a:pt x="2217959" y="4445306"/>
                  <a:pt x="2208571" y="4447653"/>
                  <a:pt x="2201530" y="4447653"/>
                </a:cubicBezTo>
                <a:cubicBezTo>
                  <a:pt x="2192141" y="4445306"/>
                  <a:pt x="2182753" y="4447653"/>
                  <a:pt x="2171018" y="4450000"/>
                </a:cubicBezTo>
                <a:close/>
                <a:moveTo>
                  <a:pt x="1469251" y="4417142"/>
                </a:moveTo>
                <a:cubicBezTo>
                  <a:pt x="1459863" y="4407753"/>
                  <a:pt x="1448128" y="4398365"/>
                  <a:pt x="1438739" y="4388977"/>
                </a:cubicBezTo>
                <a:cubicBezTo>
                  <a:pt x="1429351" y="4381936"/>
                  <a:pt x="1419963" y="4372548"/>
                  <a:pt x="1410575" y="4365506"/>
                </a:cubicBezTo>
                <a:cubicBezTo>
                  <a:pt x="1401187" y="4356118"/>
                  <a:pt x="1389452" y="4346730"/>
                  <a:pt x="1380063" y="4334995"/>
                </a:cubicBezTo>
                <a:cubicBezTo>
                  <a:pt x="1370675" y="4325607"/>
                  <a:pt x="1361287" y="4318565"/>
                  <a:pt x="1354246" y="4309177"/>
                </a:cubicBezTo>
                <a:cubicBezTo>
                  <a:pt x="1342511" y="4299789"/>
                  <a:pt x="1333122" y="4288054"/>
                  <a:pt x="1321387" y="4276319"/>
                </a:cubicBezTo>
                <a:cubicBezTo>
                  <a:pt x="1311999" y="4266930"/>
                  <a:pt x="1304958" y="4259889"/>
                  <a:pt x="1295570" y="4250501"/>
                </a:cubicBezTo>
                <a:cubicBezTo>
                  <a:pt x="1283834" y="4238766"/>
                  <a:pt x="1274446" y="4227031"/>
                  <a:pt x="1262711" y="4215296"/>
                </a:cubicBezTo>
                <a:cubicBezTo>
                  <a:pt x="1253323" y="4205908"/>
                  <a:pt x="1246282" y="4198866"/>
                  <a:pt x="1236894" y="4189478"/>
                </a:cubicBezTo>
                <a:cubicBezTo>
                  <a:pt x="1225158" y="4177743"/>
                  <a:pt x="1213423" y="4163660"/>
                  <a:pt x="1201688" y="4151925"/>
                </a:cubicBezTo>
                <a:cubicBezTo>
                  <a:pt x="1194647" y="4142537"/>
                  <a:pt x="1185258" y="4135496"/>
                  <a:pt x="1178217" y="4126108"/>
                </a:cubicBezTo>
                <a:cubicBezTo>
                  <a:pt x="1164135" y="4112026"/>
                  <a:pt x="1152400" y="4095596"/>
                  <a:pt x="1138318" y="4079167"/>
                </a:cubicBezTo>
                <a:cubicBezTo>
                  <a:pt x="1131276" y="4072125"/>
                  <a:pt x="1126582" y="4065085"/>
                  <a:pt x="1119541" y="4058043"/>
                </a:cubicBezTo>
                <a:cubicBezTo>
                  <a:pt x="1114847" y="4053349"/>
                  <a:pt x="1110153" y="4046308"/>
                  <a:pt x="1105459" y="4039267"/>
                </a:cubicBezTo>
                <a:cubicBezTo>
                  <a:pt x="1105459" y="4034573"/>
                  <a:pt x="1105459" y="4032226"/>
                  <a:pt x="1105459" y="4027532"/>
                </a:cubicBezTo>
                <a:cubicBezTo>
                  <a:pt x="1105459" y="4018144"/>
                  <a:pt x="1107806" y="4011102"/>
                  <a:pt x="1107806" y="4001714"/>
                </a:cubicBezTo>
                <a:cubicBezTo>
                  <a:pt x="1107806" y="3994673"/>
                  <a:pt x="1110153" y="3987632"/>
                  <a:pt x="1110153" y="3980591"/>
                </a:cubicBezTo>
                <a:cubicBezTo>
                  <a:pt x="1110153" y="3973550"/>
                  <a:pt x="1112500" y="3966508"/>
                  <a:pt x="1112500" y="3959468"/>
                </a:cubicBezTo>
                <a:cubicBezTo>
                  <a:pt x="1112500" y="3952426"/>
                  <a:pt x="1112500" y="3945385"/>
                  <a:pt x="1114847" y="3938344"/>
                </a:cubicBezTo>
                <a:cubicBezTo>
                  <a:pt x="1128929" y="3959468"/>
                  <a:pt x="1140665" y="3980591"/>
                  <a:pt x="1154747" y="3999367"/>
                </a:cubicBezTo>
                <a:cubicBezTo>
                  <a:pt x="1154747" y="3999367"/>
                  <a:pt x="1154747" y="3999367"/>
                  <a:pt x="1154747" y="3999367"/>
                </a:cubicBezTo>
                <a:cubicBezTo>
                  <a:pt x="1171176" y="4025185"/>
                  <a:pt x="1187605" y="4048655"/>
                  <a:pt x="1206382" y="4074473"/>
                </a:cubicBezTo>
                <a:cubicBezTo>
                  <a:pt x="1206382" y="4076820"/>
                  <a:pt x="1208729" y="4076820"/>
                  <a:pt x="1208729" y="4076820"/>
                </a:cubicBezTo>
                <a:cubicBezTo>
                  <a:pt x="1225158" y="4100290"/>
                  <a:pt x="1241588" y="4123761"/>
                  <a:pt x="1258017" y="4144884"/>
                </a:cubicBezTo>
                <a:cubicBezTo>
                  <a:pt x="1258017" y="4147231"/>
                  <a:pt x="1260364" y="4147231"/>
                  <a:pt x="1262711" y="4149578"/>
                </a:cubicBezTo>
                <a:cubicBezTo>
                  <a:pt x="1279140" y="4170702"/>
                  <a:pt x="1295570" y="4191825"/>
                  <a:pt x="1309652" y="4212948"/>
                </a:cubicBezTo>
                <a:cubicBezTo>
                  <a:pt x="1311999" y="4215296"/>
                  <a:pt x="1311999" y="4217643"/>
                  <a:pt x="1314346" y="4217643"/>
                </a:cubicBezTo>
                <a:cubicBezTo>
                  <a:pt x="1330775" y="4238766"/>
                  <a:pt x="1344858" y="4257542"/>
                  <a:pt x="1361287" y="4276319"/>
                </a:cubicBezTo>
                <a:cubicBezTo>
                  <a:pt x="1363634" y="4278666"/>
                  <a:pt x="1363634" y="4281013"/>
                  <a:pt x="1365981" y="4283360"/>
                </a:cubicBezTo>
                <a:cubicBezTo>
                  <a:pt x="1382410" y="4302136"/>
                  <a:pt x="1396493" y="4320913"/>
                  <a:pt x="1412922" y="4339689"/>
                </a:cubicBezTo>
                <a:cubicBezTo>
                  <a:pt x="1415269" y="4342036"/>
                  <a:pt x="1417616" y="4344383"/>
                  <a:pt x="1417616" y="4346730"/>
                </a:cubicBezTo>
                <a:cubicBezTo>
                  <a:pt x="1434045" y="4365506"/>
                  <a:pt x="1448128" y="4381936"/>
                  <a:pt x="1464557" y="4398365"/>
                </a:cubicBezTo>
                <a:cubicBezTo>
                  <a:pt x="1466904" y="4400712"/>
                  <a:pt x="1469251" y="4403059"/>
                  <a:pt x="1471598" y="4405406"/>
                </a:cubicBezTo>
                <a:cubicBezTo>
                  <a:pt x="1488028" y="4421836"/>
                  <a:pt x="1502110" y="4438265"/>
                  <a:pt x="1518539" y="4454694"/>
                </a:cubicBezTo>
                <a:cubicBezTo>
                  <a:pt x="1518539" y="4454694"/>
                  <a:pt x="1518539" y="4454694"/>
                  <a:pt x="1520886" y="4457041"/>
                </a:cubicBezTo>
                <a:cubicBezTo>
                  <a:pt x="1520886" y="4457041"/>
                  <a:pt x="1520886" y="4457041"/>
                  <a:pt x="1520886" y="4457041"/>
                </a:cubicBezTo>
                <a:cubicBezTo>
                  <a:pt x="1513845" y="4450000"/>
                  <a:pt x="1506804" y="4445306"/>
                  <a:pt x="1497416" y="4438265"/>
                </a:cubicBezTo>
                <a:cubicBezTo>
                  <a:pt x="1485680" y="4433571"/>
                  <a:pt x="1476292" y="4424183"/>
                  <a:pt x="1469251" y="4417142"/>
                </a:cubicBezTo>
                <a:close/>
                <a:moveTo>
                  <a:pt x="1072600" y="3973550"/>
                </a:moveTo>
                <a:cubicBezTo>
                  <a:pt x="1077294" y="3968856"/>
                  <a:pt x="1079641" y="3961814"/>
                  <a:pt x="1084336" y="3957120"/>
                </a:cubicBezTo>
                <a:cubicBezTo>
                  <a:pt x="1086683" y="3954773"/>
                  <a:pt x="1086683" y="3952426"/>
                  <a:pt x="1089030" y="3950079"/>
                </a:cubicBezTo>
                <a:cubicBezTo>
                  <a:pt x="1091377" y="3945385"/>
                  <a:pt x="1093724" y="3943038"/>
                  <a:pt x="1096071" y="3938344"/>
                </a:cubicBezTo>
                <a:cubicBezTo>
                  <a:pt x="1098418" y="3940691"/>
                  <a:pt x="1103112" y="3940691"/>
                  <a:pt x="1105459" y="3940691"/>
                </a:cubicBezTo>
                <a:cubicBezTo>
                  <a:pt x="1110153" y="3940691"/>
                  <a:pt x="1112500" y="3938344"/>
                  <a:pt x="1114847" y="3938344"/>
                </a:cubicBezTo>
                <a:cubicBezTo>
                  <a:pt x="1114847" y="3938344"/>
                  <a:pt x="1114847" y="3938344"/>
                  <a:pt x="1114847" y="3938344"/>
                </a:cubicBezTo>
                <a:cubicBezTo>
                  <a:pt x="1112500" y="3973550"/>
                  <a:pt x="1107806" y="4008755"/>
                  <a:pt x="1105459" y="4041614"/>
                </a:cubicBezTo>
                <a:cubicBezTo>
                  <a:pt x="1096071" y="4029879"/>
                  <a:pt x="1086683" y="4018144"/>
                  <a:pt x="1074947" y="4006408"/>
                </a:cubicBezTo>
                <a:cubicBezTo>
                  <a:pt x="1079641" y="4001714"/>
                  <a:pt x="1081988" y="3997020"/>
                  <a:pt x="1081988" y="3992326"/>
                </a:cubicBezTo>
                <a:cubicBezTo>
                  <a:pt x="1079641" y="3982938"/>
                  <a:pt x="1077294" y="3975897"/>
                  <a:pt x="1072600" y="3973550"/>
                </a:cubicBezTo>
                <a:close/>
                <a:moveTo>
                  <a:pt x="755749" y="3851503"/>
                </a:moveTo>
                <a:cubicBezTo>
                  <a:pt x="753402" y="3851503"/>
                  <a:pt x="753402" y="3849156"/>
                  <a:pt x="751055" y="3849156"/>
                </a:cubicBezTo>
                <a:cubicBezTo>
                  <a:pt x="739320" y="3844462"/>
                  <a:pt x="727584" y="3839768"/>
                  <a:pt x="715849" y="3832727"/>
                </a:cubicBezTo>
                <a:cubicBezTo>
                  <a:pt x="718196" y="3832727"/>
                  <a:pt x="720543" y="3832727"/>
                  <a:pt x="722890" y="3832727"/>
                </a:cubicBezTo>
                <a:cubicBezTo>
                  <a:pt x="725237" y="3832727"/>
                  <a:pt x="729931" y="3832727"/>
                  <a:pt x="732279" y="3832727"/>
                </a:cubicBezTo>
                <a:cubicBezTo>
                  <a:pt x="736973" y="3832727"/>
                  <a:pt x="739320" y="3832727"/>
                  <a:pt x="744014" y="3830380"/>
                </a:cubicBezTo>
                <a:cubicBezTo>
                  <a:pt x="746361" y="3830380"/>
                  <a:pt x="751055" y="3830380"/>
                  <a:pt x="753402" y="3828033"/>
                </a:cubicBezTo>
                <a:cubicBezTo>
                  <a:pt x="758096" y="3828033"/>
                  <a:pt x="760443" y="3825686"/>
                  <a:pt x="765137" y="3825686"/>
                </a:cubicBezTo>
                <a:cubicBezTo>
                  <a:pt x="767484" y="3825686"/>
                  <a:pt x="772178" y="3825686"/>
                  <a:pt x="774525" y="3823339"/>
                </a:cubicBezTo>
                <a:cubicBezTo>
                  <a:pt x="779219" y="3823339"/>
                  <a:pt x="783914" y="3820992"/>
                  <a:pt x="786261" y="3820992"/>
                </a:cubicBezTo>
                <a:cubicBezTo>
                  <a:pt x="788608" y="3820992"/>
                  <a:pt x="793302" y="3818645"/>
                  <a:pt x="795649" y="3818645"/>
                </a:cubicBezTo>
                <a:cubicBezTo>
                  <a:pt x="800343" y="3818645"/>
                  <a:pt x="805037" y="3816298"/>
                  <a:pt x="809731" y="3813950"/>
                </a:cubicBezTo>
                <a:cubicBezTo>
                  <a:pt x="812078" y="3813950"/>
                  <a:pt x="814425" y="3811604"/>
                  <a:pt x="819119" y="3811604"/>
                </a:cubicBezTo>
                <a:cubicBezTo>
                  <a:pt x="823813" y="3809256"/>
                  <a:pt x="828507" y="3809256"/>
                  <a:pt x="833201" y="3806909"/>
                </a:cubicBezTo>
                <a:cubicBezTo>
                  <a:pt x="835549" y="3806909"/>
                  <a:pt x="837896" y="3804562"/>
                  <a:pt x="842590" y="3804562"/>
                </a:cubicBezTo>
                <a:cubicBezTo>
                  <a:pt x="847284" y="3802215"/>
                  <a:pt x="851978" y="3799868"/>
                  <a:pt x="856672" y="3799868"/>
                </a:cubicBezTo>
                <a:cubicBezTo>
                  <a:pt x="859019" y="3799868"/>
                  <a:pt x="861366" y="3797521"/>
                  <a:pt x="861366" y="3797521"/>
                </a:cubicBezTo>
                <a:cubicBezTo>
                  <a:pt x="863713" y="3799868"/>
                  <a:pt x="866060" y="3799868"/>
                  <a:pt x="870754" y="3802215"/>
                </a:cubicBezTo>
                <a:cubicBezTo>
                  <a:pt x="882489" y="3806909"/>
                  <a:pt x="891878" y="3813950"/>
                  <a:pt x="903613" y="3818645"/>
                </a:cubicBezTo>
                <a:cubicBezTo>
                  <a:pt x="905960" y="3820992"/>
                  <a:pt x="910654" y="3820992"/>
                  <a:pt x="913001" y="3823339"/>
                </a:cubicBezTo>
                <a:cubicBezTo>
                  <a:pt x="924736" y="3828033"/>
                  <a:pt x="934124" y="3835074"/>
                  <a:pt x="945860" y="3839768"/>
                </a:cubicBezTo>
                <a:cubicBezTo>
                  <a:pt x="948207" y="3842115"/>
                  <a:pt x="952901" y="3842115"/>
                  <a:pt x="957595" y="3844462"/>
                </a:cubicBezTo>
                <a:cubicBezTo>
                  <a:pt x="969330" y="3849156"/>
                  <a:pt x="978718" y="3853850"/>
                  <a:pt x="990454" y="3858544"/>
                </a:cubicBezTo>
                <a:cubicBezTo>
                  <a:pt x="995148" y="3860891"/>
                  <a:pt x="997495" y="3860891"/>
                  <a:pt x="1002189" y="3863238"/>
                </a:cubicBezTo>
                <a:cubicBezTo>
                  <a:pt x="1011577" y="3867932"/>
                  <a:pt x="1023312" y="3872627"/>
                  <a:pt x="1032700" y="3877321"/>
                </a:cubicBezTo>
                <a:cubicBezTo>
                  <a:pt x="1037395" y="3879668"/>
                  <a:pt x="1042089" y="3879668"/>
                  <a:pt x="1044436" y="3882015"/>
                </a:cubicBezTo>
                <a:cubicBezTo>
                  <a:pt x="1049130" y="3884362"/>
                  <a:pt x="1056171" y="3886709"/>
                  <a:pt x="1060865" y="3889056"/>
                </a:cubicBezTo>
                <a:cubicBezTo>
                  <a:pt x="1060865" y="3891403"/>
                  <a:pt x="1060865" y="3893750"/>
                  <a:pt x="1060865" y="3896097"/>
                </a:cubicBezTo>
                <a:cubicBezTo>
                  <a:pt x="1060865" y="3900791"/>
                  <a:pt x="1060865" y="3905485"/>
                  <a:pt x="1060865" y="3910179"/>
                </a:cubicBezTo>
                <a:cubicBezTo>
                  <a:pt x="962289" y="3907832"/>
                  <a:pt x="866060" y="3886709"/>
                  <a:pt x="772178" y="3851503"/>
                </a:cubicBezTo>
                <a:cubicBezTo>
                  <a:pt x="762790" y="3853850"/>
                  <a:pt x="758096" y="3851503"/>
                  <a:pt x="755749" y="3851503"/>
                </a:cubicBezTo>
                <a:close/>
                <a:moveTo>
                  <a:pt x="837896" y="3785786"/>
                </a:moveTo>
                <a:cubicBezTo>
                  <a:pt x="821466" y="3776398"/>
                  <a:pt x="805037" y="3767009"/>
                  <a:pt x="788608" y="3757621"/>
                </a:cubicBezTo>
                <a:cubicBezTo>
                  <a:pt x="786261" y="3755274"/>
                  <a:pt x="781566" y="3752927"/>
                  <a:pt x="779219" y="3750580"/>
                </a:cubicBezTo>
                <a:cubicBezTo>
                  <a:pt x="760443" y="3738845"/>
                  <a:pt x="744014" y="3727110"/>
                  <a:pt x="725237" y="3715374"/>
                </a:cubicBezTo>
                <a:cubicBezTo>
                  <a:pt x="720543" y="3713028"/>
                  <a:pt x="718196" y="3710680"/>
                  <a:pt x="713502" y="3708333"/>
                </a:cubicBezTo>
                <a:cubicBezTo>
                  <a:pt x="697073" y="3696598"/>
                  <a:pt x="680643" y="3684863"/>
                  <a:pt x="666561" y="3673128"/>
                </a:cubicBezTo>
                <a:cubicBezTo>
                  <a:pt x="666561" y="3673128"/>
                  <a:pt x="666561" y="3673128"/>
                  <a:pt x="664214" y="3673128"/>
                </a:cubicBezTo>
                <a:cubicBezTo>
                  <a:pt x="661867" y="3663740"/>
                  <a:pt x="661867" y="3652004"/>
                  <a:pt x="659520" y="3642616"/>
                </a:cubicBezTo>
                <a:cubicBezTo>
                  <a:pt x="736973" y="3694251"/>
                  <a:pt x="819119" y="3736498"/>
                  <a:pt x="908307" y="3774051"/>
                </a:cubicBezTo>
                <a:cubicBezTo>
                  <a:pt x="891878" y="3783439"/>
                  <a:pt x="873101" y="3790480"/>
                  <a:pt x="856672" y="3797521"/>
                </a:cubicBezTo>
                <a:cubicBezTo>
                  <a:pt x="854325" y="3795174"/>
                  <a:pt x="849631" y="3795174"/>
                  <a:pt x="847284" y="3792827"/>
                </a:cubicBezTo>
                <a:cubicBezTo>
                  <a:pt x="844937" y="3790480"/>
                  <a:pt x="840243" y="3788133"/>
                  <a:pt x="837896" y="3785786"/>
                </a:cubicBezTo>
                <a:close/>
                <a:moveTo>
                  <a:pt x="610232" y="3583940"/>
                </a:moveTo>
                <a:cubicBezTo>
                  <a:pt x="603191" y="3583940"/>
                  <a:pt x="598497" y="3586287"/>
                  <a:pt x="593803" y="3590981"/>
                </a:cubicBezTo>
                <a:cubicBezTo>
                  <a:pt x="551556" y="3560470"/>
                  <a:pt x="511656" y="3525264"/>
                  <a:pt x="474103" y="3490058"/>
                </a:cubicBezTo>
                <a:cubicBezTo>
                  <a:pt x="460021" y="3464241"/>
                  <a:pt x="445939" y="3440770"/>
                  <a:pt x="431857" y="3414952"/>
                </a:cubicBezTo>
                <a:cubicBezTo>
                  <a:pt x="424815" y="3403217"/>
                  <a:pt x="420121" y="3393829"/>
                  <a:pt x="413080" y="3382094"/>
                </a:cubicBezTo>
                <a:cubicBezTo>
                  <a:pt x="406039" y="3368012"/>
                  <a:pt x="396651" y="3353929"/>
                  <a:pt x="389610" y="3337500"/>
                </a:cubicBezTo>
                <a:cubicBezTo>
                  <a:pt x="382569" y="3325765"/>
                  <a:pt x="375527" y="3311683"/>
                  <a:pt x="368486" y="3299947"/>
                </a:cubicBezTo>
                <a:cubicBezTo>
                  <a:pt x="361445" y="3285865"/>
                  <a:pt x="354404" y="3271783"/>
                  <a:pt x="347363" y="3257700"/>
                </a:cubicBezTo>
                <a:cubicBezTo>
                  <a:pt x="342669" y="3248312"/>
                  <a:pt x="337975" y="3241271"/>
                  <a:pt x="333281" y="3231883"/>
                </a:cubicBezTo>
                <a:cubicBezTo>
                  <a:pt x="335628" y="3229536"/>
                  <a:pt x="340322" y="3227189"/>
                  <a:pt x="340322" y="3224842"/>
                </a:cubicBezTo>
                <a:cubicBezTo>
                  <a:pt x="342669" y="3227189"/>
                  <a:pt x="347363" y="3227189"/>
                  <a:pt x="349710" y="3229536"/>
                </a:cubicBezTo>
                <a:cubicBezTo>
                  <a:pt x="354404" y="3231883"/>
                  <a:pt x="359098" y="3234230"/>
                  <a:pt x="363792" y="3234230"/>
                </a:cubicBezTo>
                <a:cubicBezTo>
                  <a:pt x="368486" y="3236577"/>
                  <a:pt x="373180" y="3238924"/>
                  <a:pt x="377874" y="3238924"/>
                </a:cubicBezTo>
                <a:cubicBezTo>
                  <a:pt x="382569" y="3241271"/>
                  <a:pt x="387263" y="3241271"/>
                  <a:pt x="391957" y="3243618"/>
                </a:cubicBezTo>
                <a:cubicBezTo>
                  <a:pt x="396651" y="3245965"/>
                  <a:pt x="401345" y="3245965"/>
                  <a:pt x="406039" y="3248312"/>
                </a:cubicBezTo>
                <a:cubicBezTo>
                  <a:pt x="410733" y="3250659"/>
                  <a:pt x="417774" y="3250659"/>
                  <a:pt x="422468" y="3253006"/>
                </a:cubicBezTo>
                <a:cubicBezTo>
                  <a:pt x="427162" y="3253006"/>
                  <a:pt x="431857" y="3255354"/>
                  <a:pt x="436551" y="3255354"/>
                </a:cubicBezTo>
                <a:cubicBezTo>
                  <a:pt x="441245" y="3257700"/>
                  <a:pt x="448286" y="3257700"/>
                  <a:pt x="455327" y="3257700"/>
                </a:cubicBezTo>
                <a:cubicBezTo>
                  <a:pt x="460021" y="3257700"/>
                  <a:pt x="464715" y="3260048"/>
                  <a:pt x="469409" y="3260048"/>
                </a:cubicBezTo>
                <a:cubicBezTo>
                  <a:pt x="476450" y="3260048"/>
                  <a:pt x="483492" y="3262394"/>
                  <a:pt x="488186" y="3262394"/>
                </a:cubicBezTo>
                <a:cubicBezTo>
                  <a:pt x="492880" y="3262394"/>
                  <a:pt x="497574" y="3262394"/>
                  <a:pt x="499921" y="3264742"/>
                </a:cubicBezTo>
                <a:cubicBezTo>
                  <a:pt x="506962" y="3264742"/>
                  <a:pt x="514003" y="3264742"/>
                  <a:pt x="523391" y="3267089"/>
                </a:cubicBezTo>
                <a:cubicBezTo>
                  <a:pt x="528085" y="3267089"/>
                  <a:pt x="530433" y="3267089"/>
                  <a:pt x="535127" y="3267089"/>
                </a:cubicBezTo>
                <a:cubicBezTo>
                  <a:pt x="546862" y="3267089"/>
                  <a:pt x="558597" y="3267089"/>
                  <a:pt x="570332" y="3267089"/>
                </a:cubicBezTo>
                <a:lnTo>
                  <a:pt x="570332" y="3267089"/>
                </a:lnTo>
                <a:cubicBezTo>
                  <a:pt x="570332" y="3267089"/>
                  <a:pt x="570332" y="3267089"/>
                  <a:pt x="570332" y="3267089"/>
                </a:cubicBezTo>
                <a:cubicBezTo>
                  <a:pt x="579721" y="3267089"/>
                  <a:pt x="589109" y="3267089"/>
                  <a:pt x="596150" y="3267089"/>
                </a:cubicBezTo>
                <a:cubicBezTo>
                  <a:pt x="596150" y="3276477"/>
                  <a:pt x="605538" y="3285865"/>
                  <a:pt x="617273" y="3285865"/>
                </a:cubicBezTo>
                <a:cubicBezTo>
                  <a:pt x="617273" y="3285865"/>
                  <a:pt x="617273" y="3285865"/>
                  <a:pt x="617273" y="3285865"/>
                </a:cubicBezTo>
                <a:cubicBezTo>
                  <a:pt x="624314" y="3363318"/>
                  <a:pt x="631355" y="3436076"/>
                  <a:pt x="640744" y="3504140"/>
                </a:cubicBezTo>
                <a:cubicBezTo>
                  <a:pt x="640744" y="3506487"/>
                  <a:pt x="640744" y="3508834"/>
                  <a:pt x="640744" y="3511182"/>
                </a:cubicBezTo>
                <a:cubicBezTo>
                  <a:pt x="643091" y="3532305"/>
                  <a:pt x="645438" y="3555775"/>
                  <a:pt x="647785" y="3574552"/>
                </a:cubicBezTo>
                <a:cubicBezTo>
                  <a:pt x="647785" y="3579246"/>
                  <a:pt x="647785" y="3583940"/>
                  <a:pt x="650132" y="3586287"/>
                </a:cubicBezTo>
                <a:cubicBezTo>
                  <a:pt x="652479" y="3602716"/>
                  <a:pt x="654826" y="3619146"/>
                  <a:pt x="657173" y="3635575"/>
                </a:cubicBezTo>
                <a:cubicBezTo>
                  <a:pt x="645438" y="3628534"/>
                  <a:pt x="636050" y="3621493"/>
                  <a:pt x="626661" y="3614451"/>
                </a:cubicBezTo>
                <a:cubicBezTo>
                  <a:pt x="629008" y="3612105"/>
                  <a:pt x="629008" y="3607411"/>
                  <a:pt x="629008" y="3602716"/>
                </a:cubicBezTo>
                <a:cubicBezTo>
                  <a:pt x="629008" y="3593328"/>
                  <a:pt x="619620" y="3583940"/>
                  <a:pt x="610232" y="3583940"/>
                </a:cubicBezTo>
                <a:close/>
                <a:moveTo>
                  <a:pt x="281646" y="3196677"/>
                </a:moveTo>
                <a:cubicBezTo>
                  <a:pt x="276951" y="3194330"/>
                  <a:pt x="272257" y="3191983"/>
                  <a:pt x="267563" y="3189636"/>
                </a:cubicBezTo>
                <a:cubicBezTo>
                  <a:pt x="262869" y="3187289"/>
                  <a:pt x="258175" y="3182595"/>
                  <a:pt x="253481" y="3180248"/>
                </a:cubicBezTo>
                <a:cubicBezTo>
                  <a:pt x="248787" y="3177901"/>
                  <a:pt x="244093" y="3175554"/>
                  <a:pt x="241746" y="3173207"/>
                </a:cubicBezTo>
                <a:cubicBezTo>
                  <a:pt x="237052" y="3170860"/>
                  <a:pt x="232358" y="3166166"/>
                  <a:pt x="227664" y="3161472"/>
                </a:cubicBezTo>
                <a:cubicBezTo>
                  <a:pt x="222969" y="3159125"/>
                  <a:pt x="220622" y="3156777"/>
                  <a:pt x="215928" y="3152083"/>
                </a:cubicBezTo>
                <a:cubicBezTo>
                  <a:pt x="213581" y="3152083"/>
                  <a:pt x="213581" y="3149737"/>
                  <a:pt x="211234" y="3149737"/>
                </a:cubicBezTo>
                <a:cubicBezTo>
                  <a:pt x="171334" y="3074631"/>
                  <a:pt x="136129" y="2997178"/>
                  <a:pt x="107964" y="2917379"/>
                </a:cubicBezTo>
                <a:cubicBezTo>
                  <a:pt x="115005" y="2915032"/>
                  <a:pt x="117352" y="2910338"/>
                  <a:pt x="119699" y="2903296"/>
                </a:cubicBezTo>
                <a:cubicBezTo>
                  <a:pt x="122046" y="2905643"/>
                  <a:pt x="122046" y="2907991"/>
                  <a:pt x="124393" y="2910338"/>
                </a:cubicBezTo>
                <a:cubicBezTo>
                  <a:pt x="129088" y="2919726"/>
                  <a:pt x="133782" y="2929114"/>
                  <a:pt x="138476" y="2938502"/>
                </a:cubicBezTo>
                <a:cubicBezTo>
                  <a:pt x="143170" y="2945543"/>
                  <a:pt x="145517" y="2952584"/>
                  <a:pt x="150211" y="2959626"/>
                </a:cubicBezTo>
                <a:cubicBezTo>
                  <a:pt x="154905" y="2969014"/>
                  <a:pt x="161946" y="2978402"/>
                  <a:pt x="166640" y="2987790"/>
                </a:cubicBezTo>
                <a:cubicBezTo>
                  <a:pt x="171334" y="2994831"/>
                  <a:pt x="173681" y="3001873"/>
                  <a:pt x="178376" y="3008914"/>
                </a:cubicBezTo>
                <a:cubicBezTo>
                  <a:pt x="185417" y="3018302"/>
                  <a:pt x="190111" y="3027690"/>
                  <a:pt x="197152" y="3039425"/>
                </a:cubicBezTo>
                <a:cubicBezTo>
                  <a:pt x="201846" y="3046466"/>
                  <a:pt x="206540" y="3053507"/>
                  <a:pt x="211234" y="3060549"/>
                </a:cubicBezTo>
                <a:cubicBezTo>
                  <a:pt x="218275" y="3072284"/>
                  <a:pt x="225316" y="3081672"/>
                  <a:pt x="232358" y="3093407"/>
                </a:cubicBezTo>
                <a:cubicBezTo>
                  <a:pt x="237052" y="3100448"/>
                  <a:pt x="241746" y="3105142"/>
                  <a:pt x="244093" y="3112184"/>
                </a:cubicBezTo>
                <a:cubicBezTo>
                  <a:pt x="255828" y="3128613"/>
                  <a:pt x="267563" y="3145042"/>
                  <a:pt x="281646" y="3163819"/>
                </a:cubicBezTo>
                <a:cubicBezTo>
                  <a:pt x="286340" y="3170860"/>
                  <a:pt x="293381" y="3177901"/>
                  <a:pt x="298075" y="3184942"/>
                </a:cubicBezTo>
                <a:cubicBezTo>
                  <a:pt x="302769" y="3189636"/>
                  <a:pt x="305116" y="3194330"/>
                  <a:pt x="309810" y="3199024"/>
                </a:cubicBezTo>
                <a:cubicBezTo>
                  <a:pt x="307463" y="3201371"/>
                  <a:pt x="305116" y="3203718"/>
                  <a:pt x="305116" y="3206065"/>
                </a:cubicBezTo>
                <a:cubicBezTo>
                  <a:pt x="300422" y="3203718"/>
                  <a:pt x="298075" y="3203718"/>
                  <a:pt x="293381" y="3201371"/>
                </a:cubicBezTo>
                <a:cubicBezTo>
                  <a:pt x="291034" y="3201371"/>
                  <a:pt x="286340" y="3199024"/>
                  <a:pt x="281646" y="3196677"/>
                </a:cubicBezTo>
                <a:close/>
                <a:moveTo>
                  <a:pt x="56329" y="2774209"/>
                </a:moveTo>
                <a:cubicBezTo>
                  <a:pt x="53982" y="2760127"/>
                  <a:pt x="49288" y="2746044"/>
                  <a:pt x="46941" y="2731962"/>
                </a:cubicBezTo>
                <a:cubicBezTo>
                  <a:pt x="46941" y="2731962"/>
                  <a:pt x="49288" y="2731962"/>
                  <a:pt x="49288" y="2731962"/>
                </a:cubicBezTo>
                <a:cubicBezTo>
                  <a:pt x="49288" y="2734309"/>
                  <a:pt x="51635" y="2739003"/>
                  <a:pt x="51635" y="2741350"/>
                </a:cubicBezTo>
                <a:cubicBezTo>
                  <a:pt x="51635" y="2746044"/>
                  <a:pt x="53982" y="2748391"/>
                  <a:pt x="56329" y="2753085"/>
                </a:cubicBezTo>
                <a:cubicBezTo>
                  <a:pt x="58676" y="2760127"/>
                  <a:pt x="61023" y="2767168"/>
                  <a:pt x="63370" y="2774209"/>
                </a:cubicBezTo>
                <a:cubicBezTo>
                  <a:pt x="65717" y="2776556"/>
                  <a:pt x="65717" y="2781250"/>
                  <a:pt x="68064" y="2783597"/>
                </a:cubicBezTo>
                <a:cubicBezTo>
                  <a:pt x="70411" y="2785944"/>
                  <a:pt x="70411" y="2790638"/>
                  <a:pt x="72758" y="2792985"/>
                </a:cubicBezTo>
                <a:cubicBezTo>
                  <a:pt x="68064" y="2795332"/>
                  <a:pt x="65717" y="2800026"/>
                  <a:pt x="63370" y="2804721"/>
                </a:cubicBezTo>
                <a:cubicBezTo>
                  <a:pt x="63370" y="2800026"/>
                  <a:pt x="61023" y="2795332"/>
                  <a:pt x="61023" y="2790638"/>
                </a:cubicBezTo>
                <a:cubicBezTo>
                  <a:pt x="58676" y="2783597"/>
                  <a:pt x="56329" y="2778903"/>
                  <a:pt x="56329" y="2774209"/>
                </a:cubicBezTo>
                <a:close/>
                <a:moveTo>
                  <a:pt x="68064" y="2731962"/>
                </a:moveTo>
                <a:cubicBezTo>
                  <a:pt x="68064" y="2734309"/>
                  <a:pt x="70411" y="2734309"/>
                  <a:pt x="70411" y="2736656"/>
                </a:cubicBezTo>
                <a:cubicBezTo>
                  <a:pt x="65717" y="2739003"/>
                  <a:pt x="63370" y="2743697"/>
                  <a:pt x="63370" y="2748391"/>
                </a:cubicBezTo>
                <a:cubicBezTo>
                  <a:pt x="63370" y="2746044"/>
                  <a:pt x="61023" y="2743697"/>
                  <a:pt x="61023" y="2741350"/>
                </a:cubicBezTo>
                <a:cubicBezTo>
                  <a:pt x="58676" y="2734309"/>
                  <a:pt x="58676" y="2729615"/>
                  <a:pt x="56329" y="2722574"/>
                </a:cubicBezTo>
                <a:cubicBezTo>
                  <a:pt x="58676" y="2720227"/>
                  <a:pt x="58676" y="2717880"/>
                  <a:pt x="58676" y="2715533"/>
                </a:cubicBezTo>
                <a:cubicBezTo>
                  <a:pt x="58676" y="2715533"/>
                  <a:pt x="58676" y="2717880"/>
                  <a:pt x="58676" y="2717880"/>
                </a:cubicBezTo>
                <a:cubicBezTo>
                  <a:pt x="63370" y="2724921"/>
                  <a:pt x="65717" y="2727268"/>
                  <a:pt x="68064" y="2731962"/>
                </a:cubicBezTo>
                <a:close/>
                <a:moveTo>
                  <a:pt x="110311" y="2769515"/>
                </a:moveTo>
                <a:cubicBezTo>
                  <a:pt x="112658" y="2769515"/>
                  <a:pt x="115005" y="2771862"/>
                  <a:pt x="117352" y="2771862"/>
                </a:cubicBezTo>
                <a:cubicBezTo>
                  <a:pt x="122046" y="2774209"/>
                  <a:pt x="126741" y="2774209"/>
                  <a:pt x="131435" y="2774209"/>
                </a:cubicBezTo>
                <a:cubicBezTo>
                  <a:pt x="133782" y="2774209"/>
                  <a:pt x="136129" y="2776556"/>
                  <a:pt x="138476" y="2776556"/>
                </a:cubicBezTo>
                <a:cubicBezTo>
                  <a:pt x="145517" y="2776556"/>
                  <a:pt x="152558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64293" y="2778903"/>
                  <a:pt x="171334" y="2778903"/>
                  <a:pt x="176028" y="2778903"/>
                </a:cubicBezTo>
                <a:cubicBezTo>
                  <a:pt x="178376" y="2778903"/>
                  <a:pt x="180723" y="2778903"/>
                  <a:pt x="183070" y="2778903"/>
                </a:cubicBezTo>
                <a:cubicBezTo>
                  <a:pt x="187764" y="2778903"/>
                  <a:pt x="190111" y="2778903"/>
                  <a:pt x="194805" y="2776556"/>
                </a:cubicBezTo>
                <a:cubicBezTo>
                  <a:pt x="197152" y="2776556"/>
                  <a:pt x="199499" y="2776556"/>
                  <a:pt x="201846" y="2774209"/>
                </a:cubicBezTo>
                <a:cubicBezTo>
                  <a:pt x="206540" y="2774209"/>
                  <a:pt x="208887" y="2771862"/>
                  <a:pt x="213581" y="2771862"/>
                </a:cubicBezTo>
                <a:cubicBezTo>
                  <a:pt x="213581" y="2771862"/>
                  <a:pt x="213581" y="2771862"/>
                  <a:pt x="213581" y="2771862"/>
                </a:cubicBezTo>
                <a:cubicBezTo>
                  <a:pt x="215928" y="2778903"/>
                  <a:pt x="222969" y="2783597"/>
                  <a:pt x="232358" y="2783597"/>
                </a:cubicBezTo>
                <a:cubicBezTo>
                  <a:pt x="232358" y="2783597"/>
                  <a:pt x="234705" y="2783597"/>
                  <a:pt x="234705" y="2783597"/>
                </a:cubicBezTo>
                <a:cubicBezTo>
                  <a:pt x="246440" y="2839926"/>
                  <a:pt x="255828" y="2896255"/>
                  <a:pt x="265216" y="2947890"/>
                </a:cubicBezTo>
                <a:cubicBezTo>
                  <a:pt x="265216" y="2950237"/>
                  <a:pt x="267563" y="2954932"/>
                  <a:pt x="267563" y="2957279"/>
                </a:cubicBezTo>
                <a:cubicBezTo>
                  <a:pt x="269910" y="2973708"/>
                  <a:pt x="274604" y="2987790"/>
                  <a:pt x="276951" y="3004220"/>
                </a:cubicBezTo>
                <a:cubicBezTo>
                  <a:pt x="276951" y="3008914"/>
                  <a:pt x="279299" y="3013608"/>
                  <a:pt x="279299" y="3020649"/>
                </a:cubicBezTo>
                <a:cubicBezTo>
                  <a:pt x="281646" y="3034731"/>
                  <a:pt x="283993" y="3046466"/>
                  <a:pt x="286340" y="3060549"/>
                </a:cubicBezTo>
                <a:cubicBezTo>
                  <a:pt x="288687" y="3065243"/>
                  <a:pt x="288687" y="3072284"/>
                  <a:pt x="291034" y="3076978"/>
                </a:cubicBezTo>
                <a:cubicBezTo>
                  <a:pt x="293381" y="3088713"/>
                  <a:pt x="295728" y="3100448"/>
                  <a:pt x="298075" y="3112184"/>
                </a:cubicBezTo>
                <a:cubicBezTo>
                  <a:pt x="300422" y="3116878"/>
                  <a:pt x="300422" y="3123919"/>
                  <a:pt x="302769" y="3128613"/>
                </a:cubicBezTo>
                <a:cubicBezTo>
                  <a:pt x="305116" y="3140348"/>
                  <a:pt x="307463" y="3152083"/>
                  <a:pt x="309810" y="3163819"/>
                </a:cubicBezTo>
                <a:cubicBezTo>
                  <a:pt x="309810" y="3168513"/>
                  <a:pt x="312157" y="3173207"/>
                  <a:pt x="314504" y="3180248"/>
                </a:cubicBezTo>
                <a:cubicBezTo>
                  <a:pt x="316851" y="3184942"/>
                  <a:pt x="316851" y="3191983"/>
                  <a:pt x="319198" y="3196677"/>
                </a:cubicBezTo>
                <a:cubicBezTo>
                  <a:pt x="316851" y="3196677"/>
                  <a:pt x="316851" y="3196677"/>
                  <a:pt x="314504" y="3199024"/>
                </a:cubicBezTo>
                <a:cubicBezTo>
                  <a:pt x="309810" y="3191983"/>
                  <a:pt x="305116" y="3184942"/>
                  <a:pt x="300422" y="3175554"/>
                </a:cubicBezTo>
                <a:cubicBezTo>
                  <a:pt x="295728" y="3168513"/>
                  <a:pt x="291034" y="3159125"/>
                  <a:pt x="286340" y="3152083"/>
                </a:cubicBezTo>
                <a:cubicBezTo>
                  <a:pt x="279299" y="3140348"/>
                  <a:pt x="272257" y="3126266"/>
                  <a:pt x="262869" y="3114531"/>
                </a:cubicBezTo>
                <a:cubicBezTo>
                  <a:pt x="258175" y="3107490"/>
                  <a:pt x="253481" y="3100448"/>
                  <a:pt x="248787" y="3091060"/>
                </a:cubicBezTo>
                <a:cubicBezTo>
                  <a:pt x="241746" y="3076978"/>
                  <a:pt x="232358" y="3062896"/>
                  <a:pt x="225316" y="3048813"/>
                </a:cubicBezTo>
                <a:cubicBezTo>
                  <a:pt x="222969" y="3041772"/>
                  <a:pt x="218275" y="3037078"/>
                  <a:pt x="215928" y="3030037"/>
                </a:cubicBezTo>
                <a:cubicBezTo>
                  <a:pt x="204193" y="3011261"/>
                  <a:pt x="194805" y="2992484"/>
                  <a:pt x="185417" y="2973708"/>
                </a:cubicBezTo>
                <a:cubicBezTo>
                  <a:pt x="185417" y="2973708"/>
                  <a:pt x="185417" y="2973708"/>
                  <a:pt x="185417" y="2971361"/>
                </a:cubicBezTo>
                <a:cubicBezTo>
                  <a:pt x="176028" y="2952584"/>
                  <a:pt x="166640" y="2933808"/>
                  <a:pt x="157252" y="2915032"/>
                </a:cubicBezTo>
                <a:cubicBezTo>
                  <a:pt x="154905" y="2907991"/>
                  <a:pt x="152558" y="2903296"/>
                  <a:pt x="147864" y="2896255"/>
                </a:cubicBezTo>
                <a:cubicBezTo>
                  <a:pt x="140823" y="2884520"/>
                  <a:pt x="136129" y="2870438"/>
                  <a:pt x="129088" y="2858703"/>
                </a:cubicBezTo>
                <a:cubicBezTo>
                  <a:pt x="124393" y="2851662"/>
                  <a:pt x="122046" y="2844620"/>
                  <a:pt x="119699" y="2835232"/>
                </a:cubicBezTo>
                <a:cubicBezTo>
                  <a:pt x="115005" y="2825844"/>
                  <a:pt x="110311" y="2814109"/>
                  <a:pt x="105617" y="2804721"/>
                </a:cubicBezTo>
                <a:cubicBezTo>
                  <a:pt x="100923" y="2795332"/>
                  <a:pt x="98576" y="2788291"/>
                  <a:pt x="96229" y="2778903"/>
                </a:cubicBezTo>
                <a:cubicBezTo>
                  <a:pt x="93882" y="2774209"/>
                  <a:pt x="93882" y="2771862"/>
                  <a:pt x="91535" y="2767168"/>
                </a:cubicBezTo>
                <a:cubicBezTo>
                  <a:pt x="93882" y="2764821"/>
                  <a:pt x="96229" y="2764821"/>
                  <a:pt x="98576" y="2760127"/>
                </a:cubicBezTo>
                <a:cubicBezTo>
                  <a:pt x="98576" y="2760127"/>
                  <a:pt x="98576" y="2760127"/>
                  <a:pt x="98576" y="2760127"/>
                </a:cubicBezTo>
                <a:cubicBezTo>
                  <a:pt x="100923" y="2767168"/>
                  <a:pt x="105617" y="2767168"/>
                  <a:pt x="110311" y="2769515"/>
                </a:cubicBezTo>
                <a:close/>
                <a:moveTo>
                  <a:pt x="276951" y="2776556"/>
                </a:moveTo>
                <a:cubicBezTo>
                  <a:pt x="279299" y="2776556"/>
                  <a:pt x="283993" y="2778903"/>
                  <a:pt x="286340" y="2778903"/>
                </a:cubicBezTo>
                <a:cubicBezTo>
                  <a:pt x="295728" y="2781250"/>
                  <a:pt x="305116" y="2783597"/>
                  <a:pt x="314504" y="2785944"/>
                </a:cubicBezTo>
                <a:cubicBezTo>
                  <a:pt x="316851" y="2785944"/>
                  <a:pt x="321545" y="2788291"/>
                  <a:pt x="323892" y="2788291"/>
                </a:cubicBezTo>
                <a:cubicBezTo>
                  <a:pt x="323892" y="2788291"/>
                  <a:pt x="326239" y="2788291"/>
                  <a:pt x="326239" y="2788291"/>
                </a:cubicBezTo>
                <a:cubicBezTo>
                  <a:pt x="326239" y="2788291"/>
                  <a:pt x="326239" y="2790638"/>
                  <a:pt x="326239" y="2790638"/>
                </a:cubicBezTo>
                <a:cubicBezTo>
                  <a:pt x="326239" y="2800026"/>
                  <a:pt x="333281" y="2809415"/>
                  <a:pt x="345016" y="2809415"/>
                </a:cubicBezTo>
                <a:cubicBezTo>
                  <a:pt x="340322" y="2870438"/>
                  <a:pt x="337975" y="2933808"/>
                  <a:pt x="335628" y="2997178"/>
                </a:cubicBezTo>
                <a:cubicBezTo>
                  <a:pt x="335628" y="3004220"/>
                  <a:pt x="335628" y="3013608"/>
                  <a:pt x="333281" y="3020649"/>
                </a:cubicBezTo>
                <a:cubicBezTo>
                  <a:pt x="330934" y="3046466"/>
                  <a:pt x="330934" y="3074631"/>
                  <a:pt x="328587" y="3102796"/>
                </a:cubicBezTo>
                <a:cubicBezTo>
                  <a:pt x="328587" y="3119225"/>
                  <a:pt x="326239" y="3135654"/>
                  <a:pt x="326239" y="3152083"/>
                </a:cubicBezTo>
                <a:cubicBezTo>
                  <a:pt x="326239" y="3166166"/>
                  <a:pt x="323892" y="3180248"/>
                  <a:pt x="323892" y="3194330"/>
                </a:cubicBezTo>
                <a:lnTo>
                  <a:pt x="323892" y="3194330"/>
                </a:lnTo>
                <a:cubicBezTo>
                  <a:pt x="321545" y="3194330"/>
                  <a:pt x="321545" y="3194330"/>
                  <a:pt x="319198" y="3194330"/>
                </a:cubicBezTo>
                <a:cubicBezTo>
                  <a:pt x="316851" y="3182595"/>
                  <a:pt x="314504" y="3170860"/>
                  <a:pt x="312157" y="3159125"/>
                </a:cubicBezTo>
                <a:cubicBezTo>
                  <a:pt x="309810" y="3154431"/>
                  <a:pt x="309810" y="3147389"/>
                  <a:pt x="307463" y="3142695"/>
                </a:cubicBezTo>
                <a:cubicBezTo>
                  <a:pt x="305116" y="3130960"/>
                  <a:pt x="302769" y="3119225"/>
                  <a:pt x="300422" y="3107490"/>
                </a:cubicBezTo>
                <a:cubicBezTo>
                  <a:pt x="298075" y="3100448"/>
                  <a:pt x="298075" y="3093407"/>
                  <a:pt x="295728" y="3086366"/>
                </a:cubicBezTo>
                <a:cubicBezTo>
                  <a:pt x="293381" y="3074631"/>
                  <a:pt x="291034" y="3065243"/>
                  <a:pt x="288687" y="3053507"/>
                </a:cubicBezTo>
                <a:cubicBezTo>
                  <a:pt x="286340" y="3046466"/>
                  <a:pt x="286340" y="3037078"/>
                  <a:pt x="283993" y="3030037"/>
                </a:cubicBezTo>
                <a:cubicBezTo>
                  <a:pt x="281646" y="3020649"/>
                  <a:pt x="279299" y="3008914"/>
                  <a:pt x="276951" y="2999525"/>
                </a:cubicBezTo>
                <a:cubicBezTo>
                  <a:pt x="274604" y="2990137"/>
                  <a:pt x="272257" y="2980749"/>
                  <a:pt x="269910" y="2969014"/>
                </a:cubicBezTo>
                <a:cubicBezTo>
                  <a:pt x="267563" y="2959626"/>
                  <a:pt x="265216" y="2952584"/>
                  <a:pt x="265216" y="2943196"/>
                </a:cubicBezTo>
                <a:cubicBezTo>
                  <a:pt x="262869" y="2933808"/>
                  <a:pt x="260522" y="2922073"/>
                  <a:pt x="258175" y="2910338"/>
                </a:cubicBezTo>
                <a:cubicBezTo>
                  <a:pt x="255828" y="2900949"/>
                  <a:pt x="255828" y="2891561"/>
                  <a:pt x="253481" y="2884520"/>
                </a:cubicBezTo>
                <a:cubicBezTo>
                  <a:pt x="253481" y="2879826"/>
                  <a:pt x="251134" y="2877479"/>
                  <a:pt x="251134" y="2872785"/>
                </a:cubicBezTo>
                <a:cubicBezTo>
                  <a:pt x="246440" y="2842273"/>
                  <a:pt x="239399" y="2811762"/>
                  <a:pt x="232358" y="2778903"/>
                </a:cubicBezTo>
                <a:cubicBezTo>
                  <a:pt x="239399" y="2776556"/>
                  <a:pt x="244093" y="2771862"/>
                  <a:pt x="246440" y="2767168"/>
                </a:cubicBezTo>
                <a:cubicBezTo>
                  <a:pt x="248787" y="2767168"/>
                  <a:pt x="251134" y="2769515"/>
                  <a:pt x="253481" y="2769515"/>
                </a:cubicBezTo>
                <a:cubicBezTo>
                  <a:pt x="265216" y="2774209"/>
                  <a:pt x="272257" y="2776556"/>
                  <a:pt x="276951" y="2776556"/>
                </a:cubicBezTo>
                <a:close/>
                <a:moveTo>
                  <a:pt x="410733" y="2849314"/>
                </a:moveTo>
                <a:cubicBezTo>
                  <a:pt x="424815" y="2861050"/>
                  <a:pt x="436551" y="2872785"/>
                  <a:pt x="450633" y="2884520"/>
                </a:cubicBezTo>
                <a:cubicBezTo>
                  <a:pt x="457674" y="2891561"/>
                  <a:pt x="464715" y="2898602"/>
                  <a:pt x="474103" y="2903296"/>
                </a:cubicBezTo>
                <a:cubicBezTo>
                  <a:pt x="492880" y="2919726"/>
                  <a:pt x="511656" y="2936155"/>
                  <a:pt x="530433" y="2950237"/>
                </a:cubicBezTo>
                <a:cubicBezTo>
                  <a:pt x="532780" y="2952584"/>
                  <a:pt x="535127" y="2954932"/>
                  <a:pt x="539821" y="2957279"/>
                </a:cubicBezTo>
                <a:cubicBezTo>
                  <a:pt x="556250" y="2971361"/>
                  <a:pt x="572679" y="2985443"/>
                  <a:pt x="591456" y="2999525"/>
                </a:cubicBezTo>
                <a:cubicBezTo>
                  <a:pt x="589109" y="3001873"/>
                  <a:pt x="586762" y="3006567"/>
                  <a:pt x="586762" y="3011261"/>
                </a:cubicBezTo>
                <a:cubicBezTo>
                  <a:pt x="586762" y="3022996"/>
                  <a:pt x="596150" y="3032384"/>
                  <a:pt x="607885" y="3032384"/>
                </a:cubicBezTo>
                <a:cubicBezTo>
                  <a:pt x="610232" y="3065243"/>
                  <a:pt x="610232" y="3095754"/>
                  <a:pt x="612579" y="3126266"/>
                </a:cubicBezTo>
                <a:cubicBezTo>
                  <a:pt x="612579" y="3130960"/>
                  <a:pt x="612579" y="3135654"/>
                  <a:pt x="612579" y="3140348"/>
                </a:cubicBezTo>
                <a:cubicBezTo>
                  <a:pt x="612579" y="3147389"/>
                  <a:pt x="612579" y="3152083"/>
                  <a:pt x="612579" y="3159125"/>
                </a:cubicBezTo>
                <a:cubicBezTo>
                  <a:pt x="612579" y="3173207"/>
                  <a:pt x="614926" y="3189636"/>
                  <a:pt x="614926" y="3203718"/>
                </a:cubicBezTo>
                <a:cubicBezTo>
                  <a:pt x="614926" y="3203718"/>
                  <a:pt x="614926" y="3206065"/>
                  <a:pt x="614926" y="3206065"/>
                </a:cubicBezTo>
                <a:cubicBezTo>
                  <a:pt x="614926" y="3217801"/>
                  <a:pt x="617273" y="3231883"/>
                  <a:pt x="617273" y="3243618"/>
                </a:cubicBezTo>
                <a:cubicBezTo>
                  <a:pt x="614926" y="3243618"/>
                  <a:pt x="612579" y="3243618"/>
                  <a:pt x="610232" y="3245965"/>
                </a:cubicBezTo>
                <a:cubicBezTo>
                  <a:pt x="598497" y="3224842"/>
                  <a:pt x="586762" y="3206065"/>
                  <a:pt x="575026" y="3187289"/>
                </a:cubicBezTo>
                <a:cubicBezTo>
                  <a:pt x="565638" y="3173207"/>
                  <a:pt x="558597" y="3156777"/>
                  <a:pt x="549209" y="3142695"/>
                </a:cubicBezTo>
                <a:cubicBezTo>
                  <a:pt x="537474" y="3121572"/>
                  <a:pt x="525738" y="3100448"/>
                  <a:pt x="511656" y="3076978"/>
                </a:cubicBezTo>
                <a:cubicBezTo>
                  <a:pt x="483492" y="3030037"/>
                  <a:pt x="457674" y="2980749"/>
                  <a:pt x="431857" y="2933808"/>
                </a:cubicBezTo>
                <a:cubicBezTo>
                  <a:pt x="427162" y="2924420"/>
                  <a:pt x="422468" y="2917379"/>
                  <a:pt x="417774" y="2907991"/>
                </a:cubicBezTo>
                <a:cubicBezTo>
                  <a:pt x="398998" y="2875132"/>
                  <a:pt x="380222" y="2839926"/>
                  <a:pt x="361445" y="2804721"/>
                </a:cubicBezTo>
                <a:cubicBezTo>
                  <a:pt x="363792" y="2804721"/>
                  <a:pt x="363792" y="2802374"/>
                  <a:pt x="366139" y="2802374"/>
                </a:cubicBezTo>
                <a:cubicBezTo>
                  <a:pt x="370833" y="2807068"/>
                  <a:pt x="375527" y="2809415"/>
                  <a:pt x="380222" y="2814109"/>
                </a:cubicBezTo>
                <a:cubicBezTo>
                  <a:pt x="387263" y="2830538"/>
                  <a:pt x="398998" y="2839926"/>
                  <a:pt x="410733" y="2849314"/>
                </a:cubicBezTo>
                <a:close/>
                <a:moveTo>
                  <a:pt x="652479" y="2990137"/>
                </a:moveTo>
                <a:cubicBezTo>
                  <a:pt x="659520" y="2985443"/>
                  <a:pt x="668908" y="2980749"/>
                  <a:pt x="675949" y="2976055"/>
                </a:cubicBezTo>
                <a:cubicBezTo>
                  <a:pt x="682991" y="2971361"/>
                  <a:pt x="690032" y="2966667"/>
                  <a:pt x="697073" y="2964320"/>
                </a:cubicBezTo>
                <a:cubicBezTo>
                  <a:pt x="706461" y="2959626"/>
                  <a:pt x="713502" y="2952584"/>
                  <a:pt x="722890" y="2947890"/>
                </a:cubicBezTo>
                <a:cubicBezTo>
                  <a:pt x="729931" y="2943196"/>
                  <a:pt x="736973" y="2938502"/>
                  <a:pt x="744014" y="2933808"/>
                </a:cubicBezTo>
                <a:cubicBezTo>
                  <a:pt x="753402" y="2926767"/>
                  <a:pt x="760443" y="2922073"/>
                  <a:pt x="769831" y="2915032"/>
                </a:cubicBezTo>
                <a:cubicBezTo>
                  <a:pt x="776872" y="2910338"/>
                  <a:pt x="783914" y="2905643"/>
                  <a:pt x="788608" y="2900949"/>
                </a:cubicBezTo>
                <a:cubicBezTo>
                  <a:pt x="797996" y="2893908"/>
                  <a:pt x="805037" y="2889214"/>
                  <a:pt x="814425" y="2882173"/>
                </a:cubicBezTo>
                <a:cubicBezTo>
                  <a:pt x="821466" y="2877479"/>
                  <a:pt x="828507" y="2872785"/>
                  <a:pt x="835549" y="2868091"/>
                </a:cubicBezTo>
                <a:cubicBezTo>
                  <a:pt x="844937" y="2861050"/>
                  <a:pt x="851978" y="2854009"/>
                  <a:pt x="861366" y="2849314"/>
                </a:cubicBezTo>
                <a:cubicBezTo>
                  <a:pt x="868407" y="2844620"/>
                  <a:pt x="875448" y="2839926"/>
                  <a:pt x="882489" y="2832885"/>
                </a:cubicBezTo>
                <a:cubicBezTo>
                  <a:pt x="891878" y="2825844"/>
                  <a:pt x="898919" y="2818803"/>
                  <a:pt x="908307" y="2811762"/>
                </a:cubicBezTo>
                <a:cubicBezTo>
                  <a:pt x="915348" y="2807068"/>
                  <a:pt x="922389" y="2800026"/>
                  <a:pt x="929430" y="2795332"/>
                </a:cubicBezTo>
                <a:cubicBezTo>
                  <a:pt x="938819" y="2788291"/>
                  <a:pt x="948207" y="2781250"/>
                  <a:pt x="957595" y="2774209"/>
                </a:cubicBezTo>
                <a:cubicBezTo>
                  <a:pt x="964636" y="2769515"/>
                  <a:pt x="971677" y="2762474"/>
                  <a:pt x="976371" y="2757780"/>
                </a:cubicBezTo>
                <a:cubicBezTo>
                  <a:pt x="985760" y="2750738"/>
                  <a:pt x="995148" y="2741350"/>
                  <a:pt x="1004536" y="2734309"/>
                </a:cubicBezTo>
                <a:cubicBezTo>
                  <a:pt x="1011577" y="2729615"/>
                  <a:pt x="1016271" y="2724921"/>
                  <a:pt x="1023312" y="2717880"/>
                </a:cubicBezTo>
                <a:cubicBezTo>
                  <a:pt x="1035047" y="2708492"/>
                  <a:pt x="1046783" y="2699103"/>
                  <a:pt x="1056171" y="2689715"/>
                </a:cubicBezTo>
                <a:cubicBezTo>
                  <a:pt x="1060865" y="2685021"/>
                  <a:pt x="1065559" y="2682674"/>
                  <a:pt x="1070253" y="2677980"/>
                </a:cubicBezTo>
                <a:cubicBezTo>
                  <a:pt x="1081988" y="2666245"/>
                  <a:pt x="1093724" y="2656857"/>
                  <a:pt x="1107806" y="2645121"/>
                </a:cubicBezTo>
                <a:cubicBezTo>
                  <a:pt x="1112500" y="2642774"/>
                  <a:pt x="1114847" y="2638080"/>
                  <a:pt x="1119541" y="2635733"/>
                </a:cubicBezTo>
                <a:cubicBezTo>
                  <a:pt x="1133623" y="2623998"/>
                  <a:pt x="1145359" y="2612263"/>
                  <a:pt x="1159441" y="2600527"/>
                </a:cubicBezTo>
                <a:cubicBezTo>
                  <a:pt x="1161788" y="2598180"/>
                  <a:pt x="1166482" y="2595833"/>
                  <a:pt x="1168829" y="2591139"/>
                </a:cubicBezTo>
                <a:cubicBezTo>
                  <a:pt x="1234546" y="2532463"/>
                  <a:pt x="1302611" y="2469093"/>
                  <a:pt x="1373022" y="2403376"/>
                </a:cubicBezTo>
                <a:lnTo>
                  <a:pt x="1373022" y="2403376"/>
                </a:lnTo>
                <a:cubicBezTo>
                  <a:pt x="1377716" y="2408070"/>
                  <a:pt x="1382410" y="2410417"/>
                  <a:pt x="1387104" y="2410417"/>
                </a:cubicBezTo>
                <a:cubicBezTo>
                  <a:pt x="1389452" y="2410417"/>
                  <a:pt x="1391799" y="2410417"/>
                  <a:pt x="1391799" y="2410417"/>
                </a:cubicBezTo>
                <a:cubicBezTo>
                  <a:pt x="1403534" y="2443275"/>
                  <a:pt x="1412922" y="2476134"/>
                  <a:pt x="1424657" y="2513687"/>
                </a:cubicBezTo>
                <a:cubicBezTo>
                  <a:pt x="1424657" y="2513687"/>
                  <a:pt x="1424657" y="2516034"/>
                  <a:pt x="1424657" y="2516034"/>
                </a:cubicBezTo>
                <a:cubicBezTo>
                  <a:pt x="1443434" y="2572363"/>
                  <a:pt x="1462210" y="2631039"/>
                  <a:pt x="1483333" y="2692062"/>
                </a:cubicBezTo>
                <a:cubicBezTo>
                  <a:pt x="1483333" y="2694409"/>
                  <a:pt x="1485680" y="2696756"/>
                  <a:pt x="1485680" y="2699103"/>
                </a:cubicBezTo>
                <a:cubicBezTo>
                  <a:pt x="1488028" y="2708492"/>
                  <a:pt x="1492722" y="2717880"/>
                  <a:pt x="1495069" y="2727268"/>
                </a:cubicBezTo>
                <a:cubicBezTo>
                  <a:pt x="1497416" y="2734309"/>
                  <a:pt x="1499763" y="2741350"/>
                  <a:pt x="1502110" y="2748391"/>
                </a:cubicBezTo>
                <a:cubicBezTo>
                  <a:pt x="1502110" y="2750738"/>
                  <a:pt x="1504457" y="2753085"/>
                  <a:pt x="1504457" y="2755433"/>
                </a:cubicBezTo>
                <a:cubicBezTo>
                  <a:pt x="1546704" y="2875132"/>
                  <a:pt x="1591298" y="3001873"/>
                  <a:pt x="1638239" y="3128613"/>
                </a:cubicBezTo>
                <a:cubicBezTo>
                  <a:pt x="1631197" y="3130960"/>
                  <a:pt x="1626503" y="3138001"/>
                  <a:pt x="1626503" y="3145042"/>
                </a:cubicBezTo>
                <a:cubicBezTo>
                  <a:pt x="1607727" y="3145042"/>
                  <a:pt x="1588950" y="3145042"/>
                  <a:pt x="1572521" y="3145042"/>
                </a:cubicBezTo>
                <a:cubicBezTo>
                  <a:pt x="1572521" y="3145042"/>
                  <a:pt x="1570174" y="3145042"/>
                  <a:pt x="1567827" y="3145042"/>
                </a:cubicBezTo>
                <a:cubicBezTo>
                  <a:pt x="1387104" y="3142695"/>
                  <a:pt x="1222811" y="3130960"/>
                  <a:pt x="1072600" y="3114531"/>
                </a:cubicBezTo>
                <a:cubicBezTo>
                  <a:pt x="1072600" y="3114531"/>
                  <a:pt x="1072600" y="3114531"/>
                  <a:pt x="1072600" y="3114531"/>
                </a:cubicBezTo>
                <a:cubicBezTo>
                  <a:pt x="1051477" y="3112184"/>
                  <a:pt x="1030353" y="3109836"/>
                  <a:pt x="1009230" y="3107490"/>
                </a:cubicBezTo>
                <a:cubicBezTo>
                  <a:pt x="1006883" y="3107490"/>
                  <a:pt x="1006883" y="3107490"/>
                  <a:pt x="1004536" y="3107490"/>
                </a:cubicBezTo>
                <a:cubicBezTo>
                  <a:pt x="985760" y="3105142"/>
                  <a:pt x="966983" y="3102796"/>
                  <a:pt x="948207" y="3100448"/>
                </a:cubicBezTo>
                <a:cubicBezTo>
                  <a:pt x="945860" y="3100448"/>
                  <a:pt x="941166" y="3100448"/>
                  <a:pt x="938819" y="3098101"/>
                </a:cubicBezTo>
                <a:cubicBezTo>
                  <a:pt x="922389" y="3095754"/>
                  <a:pt x="903613" y="3093407"/>
                  <a:pt x="887184" y="3088713"/>
                </a:cubicBezTo>
                <a:cubicBezTo>
                  <a:pt x="882489" y="3088713"/>
                  <a:pt x="880142" y="3086366"/>
                  <a:pt x="875448" y="3086366"/>
                </a:cubicBezTo>
                <a:cubicBezTo>
                  <a:pt x="859019" y="3084019"/>
                  <a:pt x="842590" y="3081672"/>
                  <a:pt x="828507" y="3076978"/>
                </a:cubicBezTo>
                <a:cubicBezTo>
                  <a:pt x="823813" y="3076978"/>
                  <a:pt x="819119" y="3074631"/>
                  <a:pt x="814425" y="3074631"/>
                </a:cubicBezTo>
                <a:cubicBezTo>
                  <a:pt x="800343" y="3072284"/>
                  <a:pt x="786261" y="3069937"/>
                  <a:pt x="772178" y="3065243"/>
                </a:cubicBezTo>
                <a:cubicBezTo>
                  <a:pt x="767484" y="3065243"/>
                  <a:pt x="762790" y="3062896"/>
                  <a:pt x="755749" y="3060549"/>
                </a:cubicBezTo>
                <a:cubicBezTo>
                  <a:pt x="741667" y="3058201"/>
                  <a:pt x="729931" y="3053507"/>
                  <a:pt x="715849" y="3051160"/>
                </a:cubicBezTo>
                <a:cubicBezTo>
                  <a:pt x="711155" y="3048813"/>
                  <a:pt x="704114" y="3048813"/>
                  <a:pt x="699420" y="3046466"/>
                </a:cubicBezTo>
                <a:cubicBezTo>
                  <a:pt x="687685" y="3044119"/>
                  <a:pt x="673602" y="3039425"/>
                  <a:pt x="661867" y="3037078"/>
                </a:cubicBezTo>
                <a:cubicBezTo>
                  <a:pt x="654826" y="3034731"/>
                  <a:pt x="650132" y="3034731"/>
                  <a:pt x="643091" y="3032384"/>
                </a:cubicBezTo>
                <a:cubicBezTo>
                  <a:pt x="638397" y="3030037"/>
                  <a:pt x="631355" y="3030037"/>
                  <a:pt x="626661" y="3027690"/>
                </a:cubicBezTo>
                <a:cubicBezTo>
                  <a:pt x="626661" y="3025343"/>
                  <a:pt x="626661" y="3025343"/>
                  <a:pt x="626661" y="3022996"/>
                </a:cubicBezTo>
                <a:cubicBezTo>
                  <a:pt x="626661" y="3020649"/>
                  <a:pt x="626661" y="3015955"/>
                  <a:pt x="624314" y="3013608"/>
                </a:cubicBezTo>
                <a:cubicBezTo>
                  <a:pt x="626661" y="3011261"/>
                  <a:pt x="631355" y="3011261"/>
                  <a:pt x="633703" y="3008914"/>
                </a:cubicBezTo>
                <a:cubicBezTo>
                  <a:pt x="638397" y="2997178"/>
                  <a:pt x="645438" y="2992484"/>
                  <a:pt x="652479" y="2990137"/>
                </a:cubicBezTo>
                <a:close/>
                <a:moveTo>
                  <a:pt x="1286181" y="1971519"/>
                </a:moveTo>
                <a:cubicBezTo>
                  <a:pt x="1283834" y="1959784"/>
                  <a:pt x="1283834" y="1945702"/>
                  <a:pt x="1281487" y="1933966"/>
                </a:cubicBezTo>
                <a:cubicBezTo>
                  <a:pt x="1279140" y="1917537"/>
                  <a:pt x="1279140" y="1903455"/>
                  <a:pt x="1276793" y="1887025"/>
                </a:cubicBezTo>
                <a:cubicBezTo>
                  <a:pt x="1276793" y="1877637"/>
                  <a:pt x="1274446" y="1865902"/>
                  <a:pt x="1274446" y="1856514"/>
                </a:cubicBezTo>
                <a:cubicBezTo>
                  <a:pt x="1272099" y="1837737"/>
                  <a:pt x="1269752" y="1821308"/>
                  <a:pt x="1267405" y="1802532"/>
                </a:cubicBezTo>
                <a:cubicBezTo>
                  <a:pt x="1267405" y="1795491"/>
                  <a:pt x="1265058" y="1786102"/>
                  <a:pt x="1265058" y="1779061"/>
                </a:cubicBezTo>
                <a:cubicBezTo>
                  <a:pt x="1262711" y="1757938"/>
                  <a:pt x="1260364" y="1739161"/>
                  <a:pt x="1258017" y="1718038"/>
                </a:cubicBezTo>
                <a:cubicBezTo>
                  <a:pt x="1258017" y="1713344"/>
                  <a:pt x="1258017" y="1706303"/>
                  <a:pt x="1255670" y="1701609"/>
                </a:cubicBezTo>
                <a:cubicBezTo>
                  <a:pt x="1253323" y="1678138"/>
                  <a:pt x="1250976" y="1654668"/>
                  <a:pt x="1248629" y="1631197"/>
                </a:cubicBezTo>
                <a:cubicBezTo>
                  <a:pt x="1248629" y="1628850"/>
                  <a:pt x="1248629" y="1624156"/>
                  <a:pt x="1248629" y="1621809"/>
                </a:cubicBezTo>
                <a:cubicBezTo>
                  <a:pt x="1246282" y="1595992"/>
                  <a:pt x="1243935" y="1570174"/>
                  <a:pt x="1241588" y="1544357"/>
                </a:cubicBezTo>
                <a:cubicBezTo>
                  <a:pt x="1241588" y="1542009"/>
                  <a:pt x="1241588" y="1539662"/>
                  <a:pt x="1241588" y="1537315"/>
                </a:cubicBezTo>
                <a:cubicBezTo>
                  <a:pt x="1236894" y="1485680"/>
                  <a:pt x="1232199" y="1436392"/>
                  <a:pt x="1225158" y="1382410"/>
                </a:cubicBezTo>
                <a:cubicBezTo>
                  <a:pt x="1234546" y="1380063"/>
                  <a:pt x="1241588" y="1373022"/>
                  <a:pt x="1241588" y="1363634"/>
                </a:cubicBezTo>
                <a:cubicBezTo>
                  <a:pt x="1241588" y="1351899"/>
                  <a:pt x="1232199" y="1342511"/>
                  <a:pt x="1220464" y="1342511"/>
                </a:cubicBezTo>
                <a:cubicBezTo>
                  <a:pt x="1220464" y="1342511"/>
                  <a:pt x="1220464" y="1342511"/>
                  <a:pt x="1220464" y="1342511"/>
                </a:cubicBezTo>
                <a:cubicBezTo>
                  <a:pt x="1218117" y="1316693"/>
                  <a:pt x="1215770" y="1288529"/>
                  <a:pt x="1213423" y="1262711"/>
                </a:cubicBezTo>
                <a:cubicBezTo>
                  <a:pt x="1211076" y="1241588"/>
                  <a:pt x="1208729" y="1220464"/>
                  <a:pt x="1206382" y="1199341"/>
                </a:cubicBezTo>
                <a:cubicBezTo>
                  <a:pt x="1250976" y="1180564"/>
                  <a:pt x="1297917" y="1159441"/>
                  <a:pt x="1342511" y="1140665"/>
                </a:cubicBezTo>
                <a:cubicBezTo>
                  <a:pt x="1337816" y="1196994"/>
                  <a:pt x="1333122" y="1255670"/>
                  <a:pt x="1328428" y="1314346"/>
                </a:cubicBezTo>
                <a:cubicBezTo>
                  <a:pt x="1328428" y="1314346"/>
                  <a:pt x="1328428" y="1314346"/>
                  <a:pt x="1328428" y="1314346"/>
                </a:cubicBezTo>
                <a:cubicBezTo>
                  <a:pt x="1316693" y="1314346"/>
                  <a:pt x="1307305" y="1323734"/>
                  <a:pt x="1307305" y="1335469"/>
                </a:cubicBezTo>
                <a:cubicBezTo>
                  <a:pt x="1307305" y="1344858"/>
                  <a:pt x="1314346" y="1354246"/>
                  <a:pt x="1326081" y="1354246"/>
                </a:cubicBezTo>
                <a:cubicBezTo>
                  <a:pt x="1323734" y="1375369"/>
                  <a:pt x="1323734" y="1396493"/>
                  <a:pt x="1321387" y="1417616"/>
                </a:cubicBezTo>
                <a:cubicBezTo>
                  <a:pt x="1321387" y="1427004"/>
                  <a:pt x="1321387" y="1434045"/>
                  <a:pt x="1319040" y="1443434"/>
                </a:cubicBezTo>
                <a:cubicBezTo>
                  <a:pt x="1316693" y="1462210"/>
                  <a:pt x="1316693" y="1483333"/>
                  <a:pt x="1314346" y="1502110"/>
                </a:cubicBezTo>
                <a:cubicBezTo>
                  <a:pt x="1314346" y="1513845"/>
                  <a:pt x="1311999" y="1525580"/>
                  <a:pt x="1311999" y="1537315"/>
                </a:cubicBezTo>
                <a:cubicBezTo>
                  <a:pt x="1311999" y="1553745"/>
                  <a:pt x="1309652" y="1572521"/>
                  <a:pt x="1309652" y="1588950"/>
                </a:cubicBezTo>
                <a:cubicBezTo>
                  <a:pt x="1309652" y="1600686"/>
                  <a:pt x="1307305" y="1614768"/>
                  <a:pt x="1307305" y="1626503"/>
                </a:cubicBezTo>
                <a:cubicBezTo>
                  <a:pt x="1307305" y="1642933"/>
                  <a:pt x="1304958" y="1659362"/>
                  <a:pt x="1304958" y="1675791"/>
                </a:cubicBezTo>
                <a:cubicBezTo>
                  <a:pt x="1304958" y="1689873"/>
                  <a:pt x="1302611" y="1703956"/>
                  <a:pt x="1302611" y="1718038"/>
                </a:cubicBezTo>
                <a:cubicBezTo>
                  <a:pt x="1302611" y="1734467"/>
                  <a:pt x="1300264" y="1750897"/>
                  <a:pt x="1300264" y="1767326"/>
                </a:cubicBezTo>
                <a:cubicBezTo>
                  <a:pt x="1300264" y="1781408"/>
                  <a:pt x="1300264" y="1793144"/>
                  <a:pt x="1297917" y="1807226"/>
                </a:cubicBezTo>
                <a:cubicBezTo>
                  <a:pt x="1297917" y="1823655"/>
                  <a:pt x="1295570" y="1842432"/>
                  <a:pt x="1295570" y="1858861"/>
                </a:cubicBezTo>
                <a:cubicBezTo>
                  <a:pt x="1295570" y="1870596"/>
                  <a:pt x="1295570" y="1884678"/>
                  <a:pt x="1293223" y="1896413"/>
                </a:cubicBezTo>
                <a:cubicBezTo>
                  <a:pt x="1293223" y="1915190"/>
                  <a:pt x="1290876" y="1933966"/>
                  <a:pt x="1290876" y="1952743"/>
                </a:cubicBezTo>
                <a:cubicBezTo>
                  <a:pt x="1290876" y="1964478"/>
                  <a:pt x="1290876" y="1976213"/>
                  <a:pt x="1290876" y="1985601"/>
                </a:cubicBezTo>
                <a:cubicBezTo>
                  <a:pt x="1290876" y="1999684"/>
                  <a:pt x="1290876" y="2016113"/>
                  <a:pt x="1288529" y="2030195"/>
                </a:cubicBezTo>
                <a:cubicBezTo>
                  <a:pt x="1288529" y="2030195"/>
                  <a:pt x="1288529" y="2030195"/>
                  <a:pt x="1288529" y="2030195"/>
                </a:cubicBezTo>
                <a:cubicBezTo>
                  <a:pt x="1293223" y="2030195"/>
                  <a:pt x="1290876" y="2018460"/>
                  <a:pt x="1290876" y="2009072"/>
                </a:cubicBezTo>
                <a:cubicBezTo>
                  <a:pt x="1288529" y="1994990"/>
                  <a:pt x="1288529" y="1983254"/>
                  <a:pt x="1286181" y="1971519"/>
                </a:cubicBezTo>
                <a:close/>
                <a:moveTo>
                  <a:pt x="1124235" y="1117194"/>
                </a:moveTo>
                <a:cubicBezTo>
                  <a:pt x="1110153" y="1124235"/>
                  <a:pt x="1098418" y="1128929"/>
                  <a:pt x="1086683" y="1135970"/>
                </a:cubicBezTo>
                <a:cubicBezTo>
                  <a:pt x="1067906" y="1145359"/>
                  <a:pt x="1049130" y="1154747"/>
                  <a:pt x="1030353" y="1161788"/>
                </a:cubicBezTo>
                <a:cubicBezTo>
                  <a:pt x="1016271" y="1168829"/>
                  <a:pt x="1004536" y="1175870"/>
                  <a:pt x="990454" y="1182911"/>
                </a:cubicBezTo>
                <a:cubicBezTo>
                  <a:pt x="971677" y="1192300"/>
                  <a:pt x="955248" y="1201688"/>
                  <a:pt x="938819" y="1211076"/>
                </a:cubicBezTo>
                <a:cubicBezTo>
                  <a:pt x="924736" y="1218117"/>
                  <a:pt x="913001" y="1227505"/>
                  <a:pt x="898919" y="1234546"/>
                </a:cubicBezTo>
                <a:cubicBezTo>
                  <a:pt x="887184" y="1241588"/>
                  <a:pt x="875448" y="1248629"/>
                  <a:pt x="863713" y="1255670"/>
                </a:cubicBezTo>
                <a:cubicBezTo>
                  <a:pt x="863713" y="1255670"/>
                  <a:pt x="863713" y="1255670"/>
                  <a:pt x="863713" y="1253323"/>
                </a:cubicBezTo>
                <a:cubicBezTo>
                  <a:pt x="875448" y="1243935"/>
                  <a:pt x="887184" y="1234546"/>
                  <a:pt x="898919" y="1222811"/>
                </a:cubicBezTo>
                <a:cubicBezTo>
                  <a:pt x="915348" y="1208729"/>
                  <a:pt x="929430" y="1196994"/>
                  <a:pt x="945860" y="1182911"/>
                </a:cubicBezTo>
                <a:cubicBezTo>
                  <a:pt x="962289" y="1171176"/>
                  <a:pt x="976371" y="1157094"/>
                  <a:pt x="992801" y="1145359"/>
                </a:cubicBezTo>
                <a:cubicBezTo>
                  <a:pt x="1009230" y="1133623"/>
                  <a:pt x="1025659" y="1119541"/>
                  <a:pt x="1039742" y="1107806"/>
                </a:cubicBezTo>
                <a:cubicBezTo>
                  <a:pt x="1056171" y="1096071"/>
                  <a:pt x="1072600" y="1084335"/>
                  <a:pt x="1089030" y="1072600"/>
                </a:cubicBezTo>
                <a:cubicBezTo>
                  <a:pt x="1105459" y="1060865"/>
                  <a:pt x="1121888" y="1049130"/>
                  <a:pt x="1135971" y="1037394"/>
                </a:cubicBezTo>
                <a:cubicBezTo>
                  <a:pt x="1152400" y="1025659"/>
                  <a:pt x="1168829" y="1013924"/>
                  <a:pt x="1185258" y="1002189"/>
                </a:cubicBezTo>
                <a:cubicBezTo>
                  <a:pt x="1187605" y="1030353"/>
                  <a:pt x="1189953" y="1058518"/>
                  <a:pt x="1192300" y="1086683"/>
                </a:cubicBezTo>
                <a:cubicBezTo>
                  <a:pt x="1189953" y="1089030"/>
                  <a:pt x="1187605" y="1089030"/>
                  <a:pt x="1182911" y="1091377"/>
                </a:cubicBezTo>
                <a:cubicBezTo>
                  <a:pt x="1164135" y="1100765"/>
                  <a:pt x="1143012" y="1107806"/>
                  <a:pt x="1124235" y="1117194"/>
                </a:cubicBezTo>
                <a:close/>
                <a:moveTo>
                  <a:pt x="762790" y="1337817"/>
                </a:moveTo>
                <a:cubicBezTo>
                  <a:pt x="736973" y="1361287"/>
                  <a:pt x="711155" y="1384757"/>
                  <a:pt x="685338" y="1410575"/>
                </a:cubicBezTo>
                <a:cubicBezTo>
                  <a:pt x="678296" y="1417616"/>
                  <a:pt x="671255" y="1424657"/>
                  <a:pt x="664214" y="1431698"/>
                </a:cubicBezTo>
                <a:cubicBezTo>
                  <a:pt x="654826" y="1441087"/>
                  <a:pt x="643091" y="1452822"/>
                  <a:pt x="633703" y="1462210"/>
                </a:cubicBezTo>
                <a:cubicBezTo>
                  <a:pt x="687685" y="1384757"/>
                  <a:pt x="744014" y="1311999"/>
                  <a:pt x="797996" y="1241588"/>
                </a:cubicBezTo>
                <a:cubicBezTo>
                  <a:pt x="797996" y="1241588"/>
                  <a:pt x="800343" y="1241588"/>
                  <a:pt x="800343" y="1243935"/>
                </a:cubicBezTo>
                <a:cubicBezTo>
                  <a:pt x="805037" y="1246282"/>
                  <a:pt x="807384" y="1248629"/>
                  <a:pt x="812078" y="1250976"/>
                </a:cubicBezTo>
                <a:cubicBezTo>
                  <a:pt x="816772" y="1253323"/>
                  <a:pt x="821466" y="1255670"/>
                  <a:pt x="826160" y="1260364"/>
                </a:cubicBezTo>
                <a:cubicBezTo>
                  <a:pt x="823813" y="1262711"/>
                  <a:pt x="823813" y="1267405"/>
                  <a:pt x="823813" y="1269752"/>
                </a:cubicBezTo>
                <a:cubicBezTo>
                  <a:pt x="823813" y="1274446"/>
                  <a:pt x="826160" y="1279140"/>
                  <a:pt x="828507" y="1281487"/>
                </a:cubicBezTo>
                <a:cubicBezTo>
                  <a:pt x="809731" y="1297917"/>
                  <a:pt x="788608" y="1314346"/>
                  <a:pt x="769831" y="1333122"/>
                </a:cubicBezTo>
                <a:cubicBezTo>
                  <a:pt x="769831" y="1330775"/>
                  <a:pt x="767484" y="1333122"/>
                  <a:pt x="762790" y="1337817"/>
                </a:cubicBezTo>
                <a:close/>
                <a:moveTo>
                  <a:pt x="894225" y="1175870"/>
                </a:moveTo>
                <a:cubicBezTo>
                  <a:pt x="901266" y="1161788"/>
                  <a:pt x="910654" y="1145359"/>
                  <a:pt x="917695" y="1131276"/>
                </a:cubicBezTo>
                <a:cubicBezTo>
                  <a:pt x="927083" y="1114847"/>
                  <a:pt x="934124" y="1100765"/>
                  <a:pt x="943513" y="1084335"/>
                </a:cubicBezTo>
                <a:cubicBezTo>
                  <a:pt x="952901" y="1067906"/>
                  <a:pt x="959942" y="1053824"/>
                  <a:pt x="969330" y="1037394"/>
                </a:cubicBezTo>
                <a:cubicBezTo>
                  <a:pt x="969330" y="1037394"/>
                  <a:pt x="969330" y="1035047"/>
                  <a:pt x="971677" y="1035047"/>
                </a:cubicBezTo>
                <a:cubicBezTo>
                  <a:pt x="976371" y="1028006"/>
                  <a:pt x="983412" y="1023312"/>
                  <a:pt x="988107" y="1016271"/>
                </a:cubicBezTo>
                <a:cubicBezTo>
                  <a:pt x="995148" y="1009230"/>
                  <a:pt x="1002189" y="999842"/>
                  <a:pt x="1009230" y="992801"/>
                </a:cubicBezTo>
                <a:cubicBezTo>
                  <a:pt x="1016271" y="983412"/>
                  <a:pt x="1025659" y="974024"/>
                  <a:pt x="1032700" y="966983"/>
                </a:cubicBezTo>
                <a:cubicBezTo>
                  <a:pt x="1039742" y="959942"/>
                  <a:pt x="1046783" y="950554"/>
                  <a:pt x="1053824" y="943513"/>
                </a:cubicBezTo>
                <a:cubicBezTo>
                  <a:pt x="1060865" y="934125"/>
                  <a:pt x="1070253" y="927083"/>
                  <a:pt x="1077294" y="917695"/>
                </a:cubicBezTo>
                <a:cubicBezTo>
                  <a:pt x="1084336" y="910654"/>
                  <a:pt x="1091377" y="901266"/>
                  <a:pt x="1098418" y="894225"/>
                </a:cubicBezTo>
                <a:cubicBezTo>
                  <a:pt x="1105459" y="887184"/>
                  <a:pt x="1114847" y="877795"/>
                  <a:pt x="1121888" y="870754"/>
                </a:cubicBezTo>
                <a:cubicBezTo>
                  <a:pt x="1128929" y="861366"/>
                  <a:pt x="1138318" y="854325"/>
                  <a:pt x="1145359" y="847284"/>
                </a:cubicBezTo>
                <a:cubicBezTo>
                  <a:pt x="1147706" y="844937"/>
                  <a:pt x="1150053" y="840243"/>
                  <a:pt x="1154747" y="837896"/>
                </a:cubicBezTo>
                <a:cubicBezTo>
                  <a:pt x="1159441" y="840243"/>
                  <a:pt x="1164135" y="842590"/>
                  <a:pt x="1168829" y="842590"/>
                </a:cubicBezTo>
                <a:cubicBezTo>
                  <a:pt x="1168829" y="842590"/>
                  <a:pt x="1168829" y="842590"/>
                  <a:pt x="1168829" y="842590"/>
                </a:cubicBezTo>
                <a:cubicBezTo>
                  <a:pt x="1173523" y="889531"/>
                  <a:pt x="1178217" y="938819"/>
                  <a:pt x="1182911" y="990454"/>
                </a:cubicBezTo>
                <a:cubicBezTo>
                  <a:pt x="1182911" y="995148"/>
                  <a:pt x="1182911" y="999842"/>
                  <a:pt x="1185258" y="1004536"/>
                </a:cubicBezTo>
                <a:cubicBezTo>
                  <a:pt x="1180564" y="1009230"/>
                  <a:pt x="1175870" y="1011577"/>
                  <a:pt x="1168829" y="1016271"/>
                </a:cubicBezTo>
                <a:cubicBezTo>
                  <a:pt x="1152400" y="1028006"/>
                  <a:pt x="1135971" y="1039742"/>
                  <a:pt x="1121888" y="1049130"/>
                </a:cubicBezTo>
                <a:cubicBezTo>
                  <a:pt x="1107806" y="1060865"/>
                  <a:pt x="1093724" y="1070253"/>
                  <a:pt x="1077294" y="1081988"/>
                </a:cubicBezTo>
                <a:cubicBezTo>
                  <a:pt x="1060865" y="1093724"/>
                  <a:pt x="1044436" y="1105459"/>
                  <a:pt x="1028006" y="1119541"/>
                </a:cubicBezTo>
                <a:cubicBezTo>
                  <a:pt x="1013924" y="1128929"/>
                  <a:pt x="1002189" y="1140665"/>
                  <a:pt x="988107" y="1152400"/>
                </a:cubicBezTo>
                <a:cubicBezTo>
                  <a:pt x="971677" y="1166482"/>
                  <a:pt x="952901" y="1178217"/>
                  <a:pt x="936472" y="1192300"/>
                </a:cubicBezTo>
                <a:cubicBezTo>
                  <a:pt x="924736" y="1201688"/>
                  <a:pt x="913001" y="1213423"/>
                  <a:pt x="901266" y="1222811"/>
                </a:cubicBezTo>
                <a:cubicBezTo>
                  <a:pt x="887184" y="1234546"/>
                  <a:pt x="875448" y="1243935"/>
                  <a:pt x="861366" y="1255670"/>
                </a:cubicBezTo>
                <a:cubicBezTo>
                  <a:pt x="859019" y="1253323"/>
                  <a:pt x="859019" y="1253323"/>
                  <a:pt x="856672" y="1250976"/>
                </a:cubicBezTo>
                <a:cubicBezTo>
                  <a:pt x="861366" y="1243935"/>
                  <a:pt x="863713" y="1236893"/>
                  <a:pt x="868407" y="1229852"/>
                </a:cubicBezTo>
                <a:cubicBezTo>
                  <a:pt x="875448" y="1211076"/>
                  <a:pt x="884837" y="1192300"/>
                  <a:pt x="894225" y="1175870"/>
                </a:cubicBezTo>
                <a:close/>
                <a:moveTo>
                  <a:pt x="1283834" y="934125"/>
                </a:moveTo>
                <a:cubicBezTo>
                  <a:pt x="1300264" y="922389"/>
                  <a:pt x="1316693" y="913001"/>
                  <a:pt x="1333122" y="901266"/>
                </a:cubicBezTo>
                <a:cubicBezTo>
                  <a:pt x="1344858" y="894225"/>
                  <a:pt x="1356593" y="887184"/>
                  <a:pt x="1368328" y="877795"/>
                </a:cubicBezTo>
                <a:cubicBezTo>
                  <a:pt x="1365981" y="896572"/>
                  <a:pt x="1363634" y="913001"/>
                  <a:pt x="1361287" y="931777"/>
                </a:cubicBezTo>
                <a:cubicBezTo>
                  <a:pt x="1361287" y="934125"/>
                  <a:pt x="1361287" y="938819"/>
                  <a:pt x="1361287" y="941166"/>
                </a:cubicBezTo>
                <a:cubicBezTo>
                  <a:pt x="1358940" y="966983"/>
                  <a:pt x="1356593" y="995148"/>
                  <a:pt x="1351899" y="1023312"/>
                </a:cubicBezTo>
                <a:cubicBezTo>
                  <a:pt x="1342511" y="1028006"/>
                  <a:pt x="1330775" y="1030353"/>
                  <a:pt x="1321387" y="1035047"/>
                </a:cubicBezTo>
                <a:cubicBezTo>
                  <a:pt x="1309652" y="1039742"/>
                  <a:pt x="1295570" y="1044436"/>
                  <a:pt x="1283834" y="1049130"/>
                </a:cubicBezTo>
                <a:cubicBezTo>
                  <a:pt x="1262711" y="1056171"/>
                  <a:pt x="1241588" y="1065559"/>
                  <a:pt x="1220464" y="1072600"/>
                </a:cubicBezTo>
                <a:cubicBezTo>
                  <a:pt x="1211076" y="1077294"/>
                  <a:pt x="1201688" y="1079641"/>
                  <a:pt x="1192300" y="1084335"/>
                </a:cubicBezTo>
                <a:cubicBezTo>
                  <a:pt x="1189953" y="1056171"/>
                  <a:pt x="1187605" y="1025659"/>
                  <a:pt x="1185258" y="997495"/>
                </a:cubicBezTo>
                <a:cubicBezTo>
                  <a:pt x="1201688" y="985760"/>
                  <a:pt x="1215770" y="974024"/>
                  <a:pt x="1232199" y="964636"/>
                </a:cubicBezTo>
                <a:cubicBezTo>
                  <a:pt x="1250976" y="957595"/>
                  <a:pt x="1267405" y="945860"/>
                  <a:pt x="1283834" y="934125"/>
                </a:cubicBezTo>
                <a:close/>
                <a:moveTo>
                  <a:pt x="1373022" y="861366"/>
                </a:moveTo>
                <a:cubicBezTo>
                  <a:pt x="1375369" y="842590"/>
                  <a:pt x="1377716" y="823813"/>
                  <a:pt x="1380063" y="805037"/>
                </a:cubicBezTo>
                <a:cubicBezTo>
                  <a:pt x="1380063" y="800343"/>
                  <a:pt x="1382410" y="795649"/>
                  <a:pt x="1382410" y="788608"/>
                </a:cubicBezTo>
                <a:cubicBezTo>
                  <a:pt x="1384757" y="779219"/>
                  <a:pt x="1384757" y="767484"/>
                  <a:pt x="1387104" y="758096"/>
                </a:cubicBezTo>
                <a:cubicBezTo>
                  <a:pt x="1387104" y="758096"/>
                  <a:pt x="1387104" y="758096"/>
                  <a:pt x="1389452" y="758096"/>
                </a:cubicBezTo>
                <a:cubicBezTo>
                  <a:pt x="1391799" y="758096"/>
                  <a:pt x="1396493" y="758096"/>
                  <a:pt x="1398840" y="755749"/>
                </a:cubicBezTo>
                <a:cubicBezTo>
                  <a:pt x="1398840" y="758096"/>
                  <a:pt x="1401187" y="758096"/>
                  <a:pt x="1401187" y="760443"/>
                </a:cubicBezTo>
                <a:cubicBezTo>
                  <a:pt x="1405881" y="769831"/>
                  <a:pt x="1410575" y="779219"/>
                  <a:pt x="1415269" y="788608"/>
                </a:cubicBezTo>
                <a:cubicBezTo>
                  <a:pt x="1419963" y="795649"/>
                  <a:pt x="1422310" y="802690"/>
                  <a:pt x="1427004" y="809731"/>
                </a:cubicBezTo>
                <a:cubicBezTo>
                  <a:pt x="1431698" y="819119"/>
                  <a:pt x="1436392" y="828507"/>
                  <a:pt x="1441087" y="835549"/>
                </a:cubicBezTo>
                <a:cubicBezTo>
                  <a:pt x="1431698" y="842590"/>
                  <a:pt x="1419963" y="847284"/>
                  <a:pt x="1410575" y="854325"/>
                </a:cubicBezTo>
                <a:cubicBezTo>
                  <a:pt x="1398840" y="861366"/>
                  <a:pt x="1384757" y="870754"/>
                  <a:pt x="1373022" y="877795"/>
                </a:cubicBezTo>
                <a:cubicBezTo>
                  <a:pt x="1373022" y="875448"/>
                  <a:pt x="1373022" y="875448"/>
                  <a:pt x="1373022" y="873101"/>
                </a:cubicBezTo>
                <a:cubicBezTo>
                  <a:pt x="1370675" y="870754"/>
                  <a:pt x="1370675" y="866060"/>
                  <a:pt x="1373022" y="861366"/>
                </a:cubicBezTo>
                <a:close/>
                <a:moveTo>
                  <a:pt x="1532621" y="781566"/>
                </a:moveTo>
                <a:cubicBezTo>
                  <a:pt x="1551398" y="772178"/>
                  <a:pt x="1567827" y="762790"/>
                  <a:pt x="1586603" y="753402"/>
                </a:cubicBezTo>
                <a:cubicBezTo>
                  <a:pt x="1603033" y="744014"/>
                  <a:pt x="1619462" y="734626"/>
                  <a:pt x="1635891" y="727584"/>
                </a:cubicBezTo>
                <a:cubicBezTo>
                  <a:pt x="1654668" y="718196"/>
                  <a:pt x="1671097" y="708808"/>
                  <a:pt x="1689873" y="699420"/>
                </a:cubicBezTo>
                <a:cubicBezTo>
                  <a:pt x="1706303" y="692379"/>
                  <a:pt x="1720385" y="682991"/>
                  <a:pt x="1736814" y="675949"/>
                </a:cubicBezTo>
                <a:cubicBezTo>
                  <a:pt x="1746203" y="673602"/>
                  <a:pt x="1757938" y="673602"/>
                  <a:pt x="1767326" y="673602"/>
                </a:cubicBezTo>
                <a:cubicBezTo>
                  <a:pt x="1776714" y="673602"/>
                  <a:pt x="1786102" y="671255"/>
                  <a:pt x="1795491" y="671255"/>
                </a:cubicBezTo>
                <a:cubicBezTo>
                  <a:pt x="1814267" y="668908"/>
                  <a:pt x="1830696" y="668908"/>
                  <a:pt x="1849473" y="666561"/>
                </a:cubicBezTo>
                <a:cubicBezTo>
                  <a:pt x="1858861" y="666561"/>
                  <a:pt x="1870596" y="664214"/>
                  <a:pt x="1879984" y="664214"/>
                </a:cubicBezTo>
                <a:cubicBezTo>
                  <a:pt x="1898761" y="664214"/>
                  <a:pt x="1919884" y="661867"/>
                  <a:pt x="1938660" y="661867"/>
                </a:cubicBezTo>
                <a:cubicBezTo>
                  <a:pt x="1948049" y="661867"/>
                  <a:pt x="1957437" y="661867"/>
                  <a:pt x="1966825" y="659520"/>
                </a:cubicBezTo>
                <a:cubicBezTo>
                  <a:pt x="1994989" y="659520"/>
                  <a:pt x="2023154" y="657173"/>
                  <a:pt x="2053666" y="657173"/>
                </a:cubicBezTo>
                <a:cubicBezTo>
                  <a:pt x="2079483" y="657173"/>
                  <a:pt x="2107648" y="657173"/>
                  <a:pt x="2135812" y="657173"/>
                </a:cubicBezTo>
                <a:cubicBezTo>
                  <a:pt x="2149895" y="657173"/>
                  <a:pt x="2166324" y="659520"/>
                  <a:pt x="2180406" y="659520"/>
                </a:cubicBezTo>
                <a:cubicBezTo>
                  <a:pt x="2185100" y="659520"/>
                  <a:pt x="2192141" y="659520"/>
                  <a:pt x="2196835" y="659520"/>
                </a:cubicBezTo>
                <a:cubicBezTo>
                  <a:pt x="2196835" y="666561"/>
                  <a:pt x="2201530" y="673602"/>
                  <a:pt x="2206224" y="675949"/>
                </a:cubicBezTo>
                <a:cubicBezTo>
                  <a:pt x="2206224" y="678296"/>
                  <a:pt x="2203877" y="678296"/>
                  <a:pt x="2203877" y="680643"/>
                </a:cubicBezTo>
                <a:cubicBezTo>
                  <a:pt x="2199183" y="690032"/>
                  <a:pt x="2194488" y="699420"/>
                  <a:pt x="2189794" y="708808"/>
                </a:cubicBezTo>
                <a:cubicBezTo>
                  <a:pt x="2185100" y="715849"/>
                  <a:pt x="2182753" y="722890"/>
                  <a:pt x="2178059" y="732279"/>
                </a:cubicBezTo>
                <a:cubicBezTo>
                  <a:pt x="2173365" y="741667"/>
                  <a:pt x="2168671" y="751055"/>
                  <a:pt x="2163977" y="760443"/>
                </a:cubicBezTo>
                <a:cubicBezTo>
                  <a:pt x="2159283" y="767484"/>
                  <a:pt x="2156936" y="774525"/>
                  <a:pt x="2152242" y="781566"/>
                </a:cubicBezTo>
                <a:cubicBezTo>
                  <a:pt x="2147548" y="790955"/>
                  <a:pt x="2142854" y="802690"/>
                  <a:pt x="2135812" y="812078"/>
                </a:cubicBezTo>
                <a:cubicBezTo>
                  <a:pt x="2131118" y="819119"/>
                  <a:pt x="2128771" y="826160"/>
                  <a:pt x="2124077" y="835549"/>
                </a:cubicBezTo>
                <a:cubicBezTo>
                  <a:pt x="2121730" y="840243"/>
                  <a:pt x="2119383" y="842590"/>
                  <a:pt x="2119383" y="847284"/>
                </a:cubicBezTo>
                <a:cubicBezTo>
                  <a:pt x="1955090" y="866060"/>
                  <a:pt x="1795491" y="894225"/>
                  <a:pt x="1638239" y="934125"/>
                </a:cubicBezTo>
                <a:cubicBezTo>
                  <a:pt x="1603033" y="943513"/>
                  <a:pt x="1565480" y="952901"/>
                  <a:pt x="1530274" y="964636"/>
                </a:cubicBezTo>
                <a:cubicBezTo>
                  <a:pt x="1523233" y="966983"/>
                  <a:pt x="1516192" y="969330"/>
                  <a:pt x="1509151" y="971677"/>
                </a:cubicBezTo>
                <a:cubicBezTo>
                  <a:pt x="1495069" y="941166"/>
                  <a:pt x="1480986" y="910654"/>
                  <a:pt x="1466904" y="882489"/>
                </a:cubicBezTo>
                <a:cubicBezTo>
                  <a:pt x="1466904" y="880142"/>
                  <a:pt x="1464557" y="880142"/>
                  <a:pt x="1464557" y="877795"/>
                </a:cubicBezTo>
                <a:cubicBezTo>
                  <a:pt x="1457516" y="863713"/>
                  <a:pt x="1450475" y="847284"/>
                  <a:pt x="1441087" y="833202"/>
                </a:cubicBezTo>
                <a:cubicBezTo>
                  <a:pt x="1455169" y="823813"/>
                  <a:pt x="1471598" y="816772"/>
                  <a:pt x="1485680" y="807384"/>
                </a:cubicBezTo>
                <a:cubicBezTo>
                  <a:pt x="1499763" y="800343"/>
                  <a:pt x="1516192" y="790955"/>
                  <a:pt x="1532621" y="781566"/>
                </a:cubicBezTo>
                <a:close/>
                <a:moveTo>
                  <a:pt x="2246123" y="624314"/>
                </a:moveTo>
                <a:cubicBezTo>
                  <a:pt x="2250818" y="619620"/>
                  <a:pt x="2255512" y="614926"/>
                  <a:pt x="2260206" y="607885"/>
                </a:cubicBezTo>
                <a:cubicBezTo>
                  <a:pt x="2264900" y="600844"/>
                  <a:pt x="2271941" y="596150"/>
                  <a:pt x="2276635" y="589109"/>
                </a:cubicBezTo>
                <a:cubicBezTo>
                  <a:pt x="2281329" y="584415"/>
                  <a:pt x="2286023" y="579720"/>
                  <a:pt x="2290717" y="575026"/>
                </a:cubicBezTo>
                <a:cubicBezTo>
                  <a:pt x="2295412" y="567985"/>
                  <a:pt x="2302453" y="563291"/>
                  <a:pt x="2307147" y="556250"/>
                </a:cubicBezTo>
                <a:cubicBezTo>
                  <a:pt x="2311841" y="551556"/>
                  <a:pt x="2316535" y="546862"/>
                  <a:pt x="2321229" y="542168"/>
                </a:cubicBezTo>
                <a:cubicBezTo>
                  <a:pt x="2325923" y="535127"/>
                  <a:pt x="2332964" y="530433"/>
                  <a:pt x="2337658" y="525738"/>
                </a:cubicBezTo>
                <a:cubicBezTo>
                  <a:pt x="2342352" y="521044"/>
                  <a:pt x="2347047" y="516350"/>
                  <a:pt x="2351741" y="511656"/>
                </a:cubicBezTo>
                <a:cubicBezTo>
                  <a:pt x="2356435" y="506962"/>
                  <a:pt x="2363476" y="499921"/>
                  <a:pt x="2368170" y="495227"/>
                </a:cubicBezTo>
                <a:cubicBezTo>
                  <a:pt x="2372864" y="490533"/>
                  <a:pt x="2377558" y="485839"/>
                  <a:pt x="2382252" y="481145"/>
                </a:cubicBezTo>
                <a:cubicBezTo>
                  <a:pt x="2386946" y="476450"/>
                  <a:pt x="2393987" y="469409"/>
                  <a:pt x="2398681" y="464715"/>
                </a:cubicBezTo>
                <a:cubicBezTo>
                  <a:pt x="2403376" y="460021"/>
                  <a:pt x="2408070" y="455327"/>
                  <a:pt x="2412764" y="450633"/>
                </a:cubicBezTo>
                <a:cubicBezTo>
                  <a:pt x="2417458" y="445939"/>
                  <a:pt x="2424499" y="441245"/>
                  <a:pt x="2429193" y="436551"/>
                </a:cubicBezTo>
                <a:cubicBezTo>
                  <a:pt x="2433887" y="431857"/>
                  <a:pt x="2438581" y="429510"/>
                  <a:pt x="2440928" y="424815"/>
                </a:cubicBezTo>
                <a:cubicBezTo>
                  <a:pt x="2443275" y="424815"/>
                  <a:pt x="2445622" y="424815"/>
                  <a:pt x="2447970" y="422468"/>
                </a:cubicBezTo>
                <a:cubicBezTo>
                  <a:pt x="2450317" y="431857"/>
                  <a:pt x="2457358" y="436551"/>
                  <a:pt x="2466746" y="436551"/>
                </a:cubicBezTo>
                <a:cubicBezTo>
                  <a:pt x="2473787" y="436551"/>
                  <a:pt x="2480828" y="431857"/>
                  <a:pt x="2485522" y="424815"/>
                </a:cubicBezTo>
                <a:cubicBezTo>
                  <a:pt x="2523075" y="443592"/>
                  <a:pt x="2560628" y="462368"/>
                  <a:pt x="2598180" y="481145"/>
                </a:cubicBezTo>
                <a:cubicBezTo>
                  <a:pt x="2593486" y="483492"/>
                  <a:pt x="2591139" y="483492"/>
                  <a:pt x="2586445" y="485839"/>
                </a:cubicBezTo>
                <a:cubicBezTo>
                  <a:pt x="2577057" y="490533"/>
                  <a:pt x="2565322" y="492880"/>
                  <a:pt x="2555934" y="497574"/>
                </a:cubicBezTo>
                <a:cubicBezTo>
                  <a:pt x="2548892" y="499921"/>
                  <a:pt x="2541851" y="502268"/>
                  <a:pt x="2537157" y="504615"/>
                </a:cubicBezTo>
                <a:cubicBezTo>
                  <a:pt x="2527769" y="509309"/>
                  <a:pt x="2518381" y="511656"/>
                  <a:pt x="2508993" y="516350"/>
                </a:cubicBezTo>
                <a:cubicBezTo>
                  <a:pt x="2501952" y="518697"/>
                  <a:pt x="2494910" y="521044"/>
                  <a:pt x="2487869" y="525738"/>
                </a:cubicBezTo>
                <a:cubicBezTo>
                  <a:pt x="2478481" y="530433"/>
                  <a:pt x="2469093" y="532780"/>
                  <a:pt x="2459705" y="537474"/>
                </a:cubicBezTo>
                <a:cubicBezTo>
                  <a:pt x="2452664" y="539821"/>
                  <a:pt x="2445622" y="544515"/>
                  <a:pt x="2438581" y="546862"/>
                </a:cubicBezTo>
                <a:cubicBezTo>
                  <a:pt x="2429193" y="551556"/>
                  <a:pt x="2419805" y="553903"/>
                  <a:pt x="2410417" y="558597"/>
                </a:cubicBezTo>
                <a:cubicBezTo>
                  <a:pt x="2403376" y="560944"/>
                  <a:pt x="2396334" y="565638"/>
                  <a:pt x="2389293" y="567985"/>
                </a:cubicBezTo>
                <a:cubicBezTo>
                  <a:pt x="2379905" y="572679"/>
                  <a:pt x="2370517" y="577373"/>
                  <a:pt x="2361129" y="579720"/>
                </a:cubicBezTo>
                <a:cubicBezTo>
                  <a:pt x="2354088" y="582068"/>
                  <a:pt x="2347047" y="586762"/>
                  <a:pt x="2340005" y="591456"/>
                </a:cubicBezTo>
                <a:cubicBezTo>
                  <a:pt x="2330617" y="596150"/>
                  <a:pt x="2321229" y="600844"/>
                  <a:pt x="2311841" y="605538"/>
                </a:cubicBezTo>
                <a:cubicBezTo>
                  <a:pt x="2304800" y="610232"/>
                  <a:pt x="2297759" y="612579"/>
                  <a:pt x="2290717" y="617273"/>
                </a:cubicBezTo>
                <a:cubicBezTo>
                  <a:pt x="2281329" y="621967"/>
                  <a:pt x="2271941" y="626661"/>
                  <a:pt x="2262553" y="631355"/>
                </a:cubicBezTo>
                <a:cubicBezTo>
                  <a:pt x="2255512" y="636050"/>
                  <a:pt x="2248471" y="638397"/>
                  <a:pt x="2241429" y="643091"/>
                </a:cubicBezTo>
                <a:cubicBezTo>
                  <a:pt x="2236735" y="645438"/>
                  <a:pt x="2234388" y="647785"/>
                  <a:pt x="2229694" y="650132"/>
                </a:cubicBezTo>
                <a:cubicBezTo>
                  <a:pt x="2229694" y="647785"/>
                  <a:pt x="2227347" y="647785"/>
                  <a:pt x="2227347" y="645438"/>
                </a:cubicBezTo>
                <a:cubicBezTo>
                  <a:pt x="2227347" y="645438"/>
                  <a:pt x="2229694" y="643091"/>
                  <a:pt x="2229694" y="643091"/>
                </a:cubicBezTo>
                <a:cubicBezTo>
                  <a:pt x="2236735" y="638397"/>
                  <a:pt x="2241429" y="631355"/>
                  <a:pt x="2246123" y="624314"/>
                </a:cubicBezTo>
                <a:close/>
                <a:moveTo>
                  <a:pt x="2447970" y="422468"/>
                </a:moveTo>
                <a:cubicBezTo>
                  <a:pt x="2447970" y="422468"/>
                  <a:pt x="2445622" y="422468"/>
                  <a:pt x="2445622" y="422468"/>
                </a:cubicBezTo>
                <a:cubicBezTo>
                  <a:pt x="2445622" y="422468"/>
                  <a:pt x="2445622" y="422468"/>
                  <a:pt x="2447970" y="422468"/>
                </a:cubicBezTo>
                <a:cubicBezTo>
                  <a:pt x="2445622" y="422468"/>
                  <a:pt x="2445622" y="422468"/>
                  <a:pt x="2447970" y="422468"/>
                </a:cubicBezTo>
                <a:close/>
                <a:moveTo>
                  <a:pt x="2682674" y="532780"/>
                </a:moveTo>
                <a:cubicBezTo>
                  <a:pt x="2692062" y="537474"/>
                  <a:pt x="2701450" y="544515"/>
                  <a:pt x="2710839" y="549209"/>
                </a:cubicBezTo>
                <a:cubicBezTo>
                  <a:pt x="2715533" y="551556"/>
                  <a:pt x="2722574" y="556250"/>
                  <a:pt x="2727268" y="558597"/>
                </a:cubicBezTo>
                <a:cubicBezTo>
                  <a:pt x="2734309" y="563291"/>
                  <a:pt x="2743697" y="567985"/>
                  <a:pt x="2750738" y="572679"/>
                </a:cubicBezTo>
                <a:cubicBezTo>
                  <a:pt x="2757780" y="577373"/>
                  <a:pt x="2764821" y="582068"/>
                  <a:pt x="2771862" y="584415"/>
                </a:cubicBezTo>
                <a:cubicBezTo>
                  <a:pt x="2778903" y="589109"/>
                  <a:pt x="2785944" y="593803"/>
                  <a:pt x="2792985" y="598497"/>
                </a:cubicBezTo>
                <a:cubicBezTo>
                  <a:pt x="2800027" y="603191"/>
                  <a:pt x="2809415" y="607885"/>
                  <a:pt x="2816456" y="612579"/>
                </a:cubicBezTo>
                <a:cubicBezTo>
                  <a:pt x="2823497" y="617273"/>
                  <a:pt x="2830538" y="621967"/>
                  <a:pt x="2835232" y="626661"/>
                </a:cubicBezTo>
                <a:cubicBezTo>
                  <a:pt x="2844620" y="631355"/>
                  <a:pt x="2851661" y="638397"/>
                  <a:pt x="2861050" y="643091"/>
                </a:cubicBezTo>
                <a:cubicBezTo>
                  <a:pt x="2868091" y="647785"/>
                  <a:pt x="2872785" y="652479"/>
                  <a:pt x="2879826" y="654826"/>
                </a:cubicBezTo>
                <a:cubicBezTo>
                  <a:pt x="2889214" y="661867"/>
                  <a:pt x="2898602" y="666561"/>
                  <a:pt x="2905644" y="673602"/>
                </a:cubicBezTo>
                <a:cubicBezTo>
                  <a:pt x="2910338" y="678296"/>
                  <a:pt x="2917379" y="682991"/>
                  <a:pt x="2922073" y="685338"/>
                </a:cubicBezTo>
                <a:cubicBezTo>
                  <a:pt x="2931461" y="692379"/>
                  <a:pt x="2940849" y="699420"/>
                  <a:pt x="2950237" y="704114"/>
                </a:cubicBezTo>
                <a:cubicBezTo>
                  <a:pt x="2954932" y="706461"/>
                  <a:pt x="2959626" y="711155"/>
                  <a:pt x="2964320" y="713502"/>
                </a:cubicBezTo>
                <a:cubicBezTo>
                  <a:pt x="2961973" y="758096"/>
                  <a:pt x="2961973" y="802690"/>
                  <a:pt x="2959626" y="849631"/>
                </a:cubicBezTo>
                <a:cubicBezTo>
                  <a:pt x="2950237" y="849631"/>
                  <a:pt x="2940849" y="847284"/>
                  <a:pt x="2931461" y="847284"/>
                </a:cubicBezTo>
                <a:cubicBezTo>
                  <a:pt x="2915032" y="844937"/>
                  <a:pt x="2898602" y="844937"/>
                  <a:pt x="2882173" y="842590"/>
                </a:cubicBezTo>
                <a:cubicBezTo>
                  <a:pt x="2870438" y="842590"/>
                  <a:pt x="2861050" y="840243"/>
                  <a:pt x="2849314" y="840243"/>
                </a:cubicBezTo>
                <a:cubicBezTo>
                  <a:pt x="2832885" y="837896"/>
                  <a:pt x="2816456" y="837896"/>
                  <a:pt x="2800027" y="835549"/>
                </a:cubicBezTo>
                <a:cubicBezTo>
                  <a:pt x="2788291" y="835549"/>
                  <a:pt x="2778903" y="833202"/>
                  <a:pt x="2767168" y="833202"/>
                </a:cubicBezTo>
                <a:cubicBezTo>
                  <a:pt x="2750738" y="833202"/>
                  <a:pt x="2734309" y="830854"/>
                  <a:pt x="2717880" y="830854"/>
                </a:cubicBezTo>
                <a:cubicBezTo>
                  <a:pt x="2708492" y="830854"/>
                  <a:pt x="2696756" y="828507"/>
                  <a:pt x="2685021" y="828507"/>
                </a:cubicBezTo>
                <a:cubicBezTo>
                  <a:pt x="2666245" y="828507"/>
                  <a:pt x="2649816" y="826160"/>
                  <a:pt x="2631039" y="826160"/>
                </a:cubicBezTo>
                <a:cubicBezTo>
                  <a:pt x="2621651" y="826160"/>
                  <a:pt x="2612263" y="826160"/>
                  <a:pt x="2602875" y="826160"/>
                </a:cubicBezTo>
                <a:cubicBezTo>
                  <a:pt x="2574710" y="826160"/>
                  <a:pt x="2548892" y="826160"/>
                  <a:pt x="2520728" y="826160"/>
                </a:cubicBezTo>
                <a:cubicBezTo>
                  <a:pt x="2462052" y="826160"/>
                  <a:pt x="2403376" y="828507"/>
                  <a:pt x="2344699" y="830854"/>
                </a:cubicBezTo>
                <a:cubicBezTo>
                  <a:pt x="2340005" y="826160"/>
                  <a:pt x="2337658" y="821466"/>
                  <a:pt x="2332964" y="814425"/>
                </a:cubicBezTo>
                <a:cubicBezTo>
                  <a:pt x="2328270" y="807384"/>
                  <a:pt x="2323576" y="800343"/>
                  <a:pt x="2316535" y="793302"/>
                </a:cubicBezTo>
                <a:cubicBezTo>
                  <a:pt x="2309494" y="781566"/>
                  <a:pt x="2300106" y="772178"/>
                  <a:pt x="2293064" y="760443"/>
                </a:cubicBezTo>
                <a:cubicBezTo>
                  <a:pt x="2286023" y="751055"/>
                  <a:pt x="2278982" y="741667"/>
                  <a:pt x="2271941" y="732279"/>
                </a:cubicBezTo>
                <a:cubicBezTo>
                  <a:pt x="2267247" y="725237"/>
                  <a:pt x="2260206" y="715849"/>
                  <a:pt x="2255512" y="708808"/>
                </a:cubicBezTo>
                <a:cubicBezTo>
                  <a:pt x="2246123" y="697073"/>
                  <a:pt x="2236735" y="685338"/>
                  <a:pt x="2229694" y="673602"/>
                </a:cubicBezTo>
                <a:cubicBezTo>
                  <a:pt x="2229694" y="673602"/>
                  <a:pt x="2229694" y="673602"/>
                  <a:pt x="2229694" y="671255"/>
                </a:cubicBezTo>
                <a:cubicBezTo>
                  <a:pt x="2234388" y="666561"/>
                  <a:pt x="2236735" y="661867"/>
                  <a:pt x="2236735" y="654826"/>
                </a:cubicBezTo>
                <a:cubicBezTo>
                  <a:pt x="2236735" y="652479"/>
                  <a:pt x="2236735" y="647785"/>
                  <a:pt x="2234388" y="645438"/>
                </a:cubicBezTo>
                <a:cubicBezTo>
                  <a:pt x="2246123" y="638397"/>
                  <a:pt x="2255512" y="633703"/>
                  <a:pt x="2267247" y="626661"/>
                </a:cubicBezTo>
                <a:cubicBezTo>
                  <a:pt x="2271941" y="624314"/>
                  <a:pt x="2276635" y="621967"/>
                  <a:pt x="2278982" y="619620"/>
                </a:cubicBezTo>
                <a:cubicBezTo>
                  <a:pt x="2290717" y="612579"/>
                  <a:pt x="2302453" y="607885"/>
                  <a:pt x="2314188" y="600844"/>
                </a:cubicBezTo>
                <a:cubicBezTo>
                  <a:pt x="2318882" y="598497"/>
                  <a:pt x="2325923" y="596150"/>
                  <a:pt x="2330617" y="591456"/>
                </a:cubicBezTo>
                <a:cubicBezTo>
                  <a:pt x="2342352" y="586762"/>
                  <a:pt x="2351741" y="579720"/>
                  <a:pt x="2363476" y="575026"/>
                </a:cubicBezTo>
                <a:cubicBezTo>
                  <a:pt x="2368170" y="572679"/>
                  <a:pt x="2375211" y="570332"/>
                  <a:pt x="2379905" y="567985"/>
                </a:cubicBezTo>
                <a:cubicBezTo>
                  <a:pt x="2391640" y="563291"/>
                  <a:pt x="2401029" y="558597"/>
                  <a:pt x="2412764" y="553903"/>
                </a:cubicBezTo>
                <a:cubicBezTo>
                  <a:pt x="2419805" y="551556"/>
                  <a:pt x="2424499" y="549209"/>
                  <a:pt x="2431540" y="546862"/>
                </a:cubicBezTo>
                <a:cubicBezTo>
                  <a:pt x="2440928" y="542168"/>
                  <a:pt x="2452664" y="537474"/>
                  <a:pt x="2462052" y="532780"/>
                </a:cubicBezTo>
                <a:cubicBezTo>
                  <a:pt x="2466746" y="530433"/>
                  <a:pt x="2469093" y="530433"/>
                  <a:pt x="2473787" y="528085"/>
                </a:cubicBezTo>
                <a:cubicBezTo>
                  <a:pt x="2485522" y="523391"/>
                  <a:pt x="2497258" y="518697"/>
                  <a:pt x="2508993" y="514003"/>
                </a:cubicBezTo>
                <a:cubicBezTo>
                  <a:pt x="2513687" y="511656"/>
                  <a:pt x="2520728" y="509309"/>
                  <a:pt x="2525422" y="506962"/>
                </a:cubicBezTo>
                <a:cubicBezTo>
                  <a:pt x="2544198" y="499921"/>
                  <a:pt x="2562975" y="492880"/>
                  <a:pt x="2581751" y="485839"/>
                </a:cubicBezTo>
                <a:cubicBezTo>
                  <a:pt x="2588792" y="483492"/>
                  <a:pt x="2593486" y="481145"/>
                  <a:pt x="2600528" y="478797"/>
                </a:cubicBezTo>
                <a:cubicBezTo>
                  <a:pt x="2623998" y="492880"/>
                  <a:pt x="2649816" y="504615"/>
                  <a:pt x="2673286" y="518697"/>
                </a:cubicBezTo>
                <a:cubicBezTo>
                  <a:pt x="2675633" y="530433"/>
                  <a:pt x="2677980" y="530433"/>
                  <a:pt x="2682674" y="532780"/>
                </a:cubicBezTo>
                <a:close/>
                <a:moveTo>
                  <a:pt x="2992484" y="744014"/>
                </a:moveTo>
                <a:cubicBezTo>
                  <a:pt x="2997178" y="748708"/>
                  <a:pt x="3001872" y="751055"/>
                  <a:pt x="3008914" y="755749"/>
                </a:cubicBezTo>
                <a:cubicBezTo>
                  <a:pt x="3018302" y="762790"/>
                  <a:pt x="3027690" y="769831"/>
                  <a:pt x="3037078" y="779219"/>
                </a:cubicBezTo>
                <a:cubicBezTo>
                  <a:pt x="3041772" y="783914"/>
                  <a:pt x="3046466" y="786261"/>
                  <a:pt x="3053508" y="790955"/>
                </a:cubicBezTo>
                <a:cubicBezTo>
                  <a:pt x="3062896" y="797996"/>
                  <a:pt x="3072284" y="807384"/>
                  <a:pt x="3084019" y="814425"/>
                </a:cubicBezTo>
                <a:cubicBezTo>
                  <a:pt x="3088713" y="819119"/>
                  <a:pt x="3093407" y="821466"/>
                  <a:pt x="3098101" y="826160"/>
                </a:cubicBezTo>
                <a:cubicBezTo>
                  <a:pt x="3107489" y="833202"/>
                  <a:pt x="3119225" y="842590"/>
                  <a:pt x="3128613" y="851978"/>
                </a:cubicBezTo>
                <a:cubicBezTo>
                  <a:pt x="3133307" y="856672"/>
                  <a:pt x="3138001" y="861366"/>
                  <a:pt x="3145042" y="863713"/>
                </a:cubicBezTo>
                <a:cubicBezTo>
                  <a:pt x="3149736" y="868407"/>
                  <a:pt x="3154430" y="873101"/>
                  <a:pt x="3161472" y="877795"/>
                </a:cubicBezTo>
                <a:cubicBezTo>
                  <a:pt x="3159125" y="880142"/>
                  <a:pt x="3159125" y="882489"/>
                  <a:pt x="3156778" y="884836"/>
                </a:cubicBezTo>
                <a:cubicBezTo>
                  <a:pt x="3149736" y="882489"/>
                  <a:pt x="3140348" y="882489"/>
                  <a:pt x="3133307" y="880142"/>
                </a:cubicBezTo>
                <a:cubicBezTo>
                  <a:pt x="3119225" y="877795"/>
                  <a:pt x="3107489" y="875448"/>
                  <a:pt x="3093407" y="873101"/>
                </a:cubicBezTo>
                <a:cubicBezTo>
                  <a:pt x="3079325" y="870754"/>
                  <a:pt x="3062896" y="868407"/>
                  <a:pt x="3048813" y="866060"/>
                </a:cubicBezTo>
                <a:cubicBezTo>
                  <a:pt x="3037078" y="863713"/>
                  <a:pt x="3025343" y="861366"/>
                  <a:pt x="3013608" y="861366"/>
                </a:cubicBezTo>
                <a:cubicBezTo>
                  <a:pt x="2997178" y="859019"/>
                  <a:pt x="2983096" y="856672"/>
                  <a:pt x="2966667" y="856672"/>
                </a:cubicBezTo>
                <a:cubicBezTo>
                  <a:pt x="2964320" y="856672"/>
                  <a:pt x="2964320" y="856672"/>
                  <a:pt x="2961973" y="856672"/>
                </a:cubicBezTo>
                <a:cubicBezTo>
                  <a:pt x="2961973" y="851978"/>
                  <a:pt x="2961973" y="847284"/>
                  <a:pt x="2961973" y="842590"/>
                </a:cubicBezTo>
                <a:cubicBezTo>
                  <a:pt x="2961973" y="833202"/>
                  <a:pt x="2961973" y="826160"/>
                  <a:pt x="2961973" y="816772"/>
                </a:cubicBezTo>
                <a:cubicBezTo>
                  <a:pt x="2961973" y="812078"/>
                  <a:pt x="2961973" y="805037"/>
                  <a:pt x="2961973" y="800343"/>
                </a:cubicBezTo>
                <a:cubicBezTo>
                  <a:pt x="2961973" y="788608"/>
                  <a:pt x="2961973" y="774525"/>
                  <a:pt x="2961973" y="762790"/>
                </a:cubicBezTo>
                <a:cubicBezTo>
                  <a:pt x="2961973" y="760443"/>
                  <a:pt x="2961973" y="760443"/>
                  <a:pt x="2961973" y="758096"/>
                </a:cubicBezTo>
                <a:cubicBezTo>
                  <a:pt x="2961973" y="746361"/>
                  <a:pt x="2961973" y="734626"/>
                  <a:pt x="2964320" y="722890"/>
                </a:cubicBezTo>
                <a:cubicBezTo>
                  <a:pt x="2964320" y="722890"/>
                  <a:pt x="2964320" y="722890"/>
                  <a:pt x="2964320" y="722890"/>
                </a:cubicBezTo>
                <a:cubicBezTo>
                  <a:pt x="2973708" y="727584"/>
                  <a:pt x="2983096" y="734626"/>
                  <a:pt x="2992484" y="744014"/>
                </a:cubicBezTo>
                <a:close/>
                <a:moveTo>
                  <a:pt x="3497099" y="1537315"/>
                </a:moveTo>
                <a:cubicBezTo>
                  <a:pt x="3506487" y="1558439"/>
                  <a:pt x="3513528" y="1579562"/>
                  <a:pt x="3522917" y="1598339"/>
                </a:cubicBezTo>
                <a:cubicBezTo>
                  <a:pt x="3515876" y="1600686"/>
                  <a:pt x="3511182" y="1607727"/>
                  <a:pt x="3511182" y="1617115"/>
                </a:cubicBezTo>
                <a:cubicBezTo>
                  <a:pt x="3511182" y="1619462"/>
                  <a:pt x="3511182" y="1621809"/>
                  <a:pt x="3511182" y="1621809"/>
                </a:cubicBezTo>
                <a:cubicBezTo>
                  <a:pt x="3511182" y="1621809"/>
                  <a:pt x="3508834" y="1621809"/>
                  <a:pt x="3508834" y="1621809"/>
                </a:cubicBezTo>
                <a:cubicBezTo>
                  <a:pt x="3494752" y="1626503"/>
                  <a:pt x="3480670" y="1631197"/>
                  <a:pt x="3466588" y="1635891"/>
                </a:cubicBezTo>
                <a:cubicBezTo>
                  <a:pt x="3454852" y="1640586"/>
                  <a:pt x="3443117" y="1645280"/>
                  <a:pt x="3433729" y="1647627"/>
                </a:cubicBezTo>
                <a:cubicBezTo>
                  <a:pt x="3424341" y="1652321"/>
                  <a:pt x="3412605" y="1654668"/>
                  <a:pt x="3403217" y="1659362"/>
                </a:cubicBezTo>
                <a:cubicBezTo>
                  <a:pt x="3384441" y="1666403"/>
                  <a:pt x="3365664" y="1673444"/>
                  <a:pt x="3344541" y="1682832"/>
                </a:cubicBezTo>
                <a:cubicBezTo>
                  <a:pt x="3342194" y="1685179"/>
                  <a:pt x="3339847" y="1685179"/>
                  <a:pt x="3335153" y="1685179"/>
                </a:cubicBezTo>
                <a:cubicBezTo>
                  <a:pt x="3267089" y="1713344"/>
                  <a:pt x="3199024" y="1746203"/>
                  <a:pt x="3126266" y="1781408"/>
                </a:cubicBezTo>
                <a:cubicBezTo>
                  <a:pt x="3123919" y="1783755"/>
                  <a:pt x="3121572" y="1783755"/>
                  <a:pt x="3116878" y="1786102"/>
                </a:cubicBezTo>
                <a:cubicBezTo>
                  <a:pt x="3095754" y="1797838"/>
                  <a:pt x="3074631" y="1807226"/>
                  <a:pt x="3053508" y="1818961"/>
                </a:cubicBezTo>
                <a:cubicBezTo>
                  <a:pt x="3048813" y="1821308"/>
                  <a:pt x="3044119" y="1823655"/>
                  <a:pt x="3037078" y="1828349"/>
                </a:cubicBezTo>
                <a:cubicBezTo>
                  <a:pt x="3022996" y="1835390"/>
                  <a:pt x="3008914" y="1842432"/>
                  <a:pt x="2994831" y="1851820"/>
                </a:cubicBezTo>
                <a:cubicBezTo>
                  <a:pt x="2990137" y="1844779"/>
                  <a:pt x="2985443" y="1842432"/>
                  <a:pt x="2978402" y="1842432"/>
                </a:cubicBezTo>
                <a:cubicBezTo>
                  <a:pt x="2978402" y="1842432"/>
                  <a:pt x="2978402" y="1842432"/>
                  <a:pt x="2978402" y="1842432"/>
                </a:cubicBezTo>
                <a:cubicBezTo>
                  <a:pt x="2976055" y="1776714"/>
                  <a:pt x="2971361" y="1713344"/>
                  <a:pt x="2969014" y="1649974"/>
                </a:cubicBezTo>
                <a:cubicBezTo>
                  <a:pt x="2969014" y="1647627"/>
                  <a:pt x="2969014" y="1647627"/>
                  <a:pt x="2969014" y="1645280"/>
                </a:cubicBezTo>
                <a:cubicBezTo>
                  <a:pt x="2969014" y="1614768"/>
                  <a:pt x="2966667" y="1586603"/>
                  <a:pt x="2966667" y="1558439"/>
                </a:cubicBezTo>
                <a:cubicBezTo>
                  <a:pt x="2966667" y="1551398"/>
                  <a:pt x="2966667" y="1544357"/>
                  <a:pt x="2966667" y="1539662"/>
                </a:cubicBezTo>
                <a:cubicBezTo>
                  <a:pt x="2966667" y="1509151"/>
                  <a:pt x="2964320" y="1476292"/>
                  <a:pt x="2964320" y="1445781"/>
                </a:cubicBezTo>
                <a:cubicBezTo>
                  <a:pt x="2964320" y="1441087"/>
                  <a:pt x="2964320" y="1436392"/>
                  <a:pt x="2964320" y="1434045"/>
                </a:cubicBezTo>
                <a:cubicBezTo>
                  <a:pt x="2961973" y="1365981"/>
                  <a:pt x="2961973" y="1300264"/>
                  <a:pt x="2959626" y="1234546"/>
                </a:cubicBezTo>
                <a:cubicBezTo>
                  <a:pt x="2959626" y="1232199"/>
                  <a:pt x="2959626" y="1227505"/>
                  <a:pt x="2959626" y="1225158"/>
                </a:cubicBezTo>
                <a:cubicBezTo>
                  <a:pt x="2959626" y="1164135"/>
                  <a:pt x="2959626" y="1103112"/>
                  <a:pt x="2959626" y="1042089"/>
                </a:cubicBezTo>
                <a:cubicBezTo>
                  <a:pt x="2971361" y="1042089"/>
                  <a:pt x="2978402" y="1032700"/>
                  <a:pt x="2978402" y="1020965"/>
                </a:cubicBezTo>
                <a:cubicBezTo>
                  <a:pt x="2978402" y="1009230"/>
                  <a:pt x="2969014" y="1002189"/>
                  <a:pt x="2959626" y="999842"/>
                </a:cubicBezTo>
                <a:cubicBezTo>
                  <a:pt x="2959626" y="990454"/>
                  <a:pt x="2959626" y="981065"/>
                  <a:pt x="2959626" y="974024"/>
                </a:cubicBezTo>
                <a:cubicBezTo>
                  <a:pt x="2959626" y="969330"/>
                  <a:pt x="2959626" y="966983"/>
                  <a:pt x="2959626" y="962289"/>
                </a:cubicBezTo>
                <a:cubicBezTo>
                  <a:pt x="2959626" y="950554"/>
                  <a:pt x="2959626" y="938819"/>
                  <a:pt x="2959626" y="927083"/>
                </a:cubicBezTo>
                <a:cubicBezTo>
                  <a:pt x="2959626" y="920042"/>
                  <a:pt x="2959626" y="915348"/>
                  <a:pt x="2959626" y="908307"/>
                </a:cubicBezTo>
                <a:cubicBezTo>
                  <a:pt x="2959626" y="898919"/>
                  <a:pt x="2959626" y="889531"/>
                  <a:pt x="2959626" y="882489"/>
                </a:cubicBezTo>
                <a:cubicBezTo>
                  <a:pt x="2959626" y="877795"/>
                  <a:pt x="2959626" y="875448"/>
                  <a:pt x="2959626" y="870754"/>
                </a:cubicBezTo>
                <a:cubicBezTo>
                  <a:pt x="3025343" y="873101"/>
                  <a:pt x="3091060" y="877795"/>
                  <a:pt x="3154430" y="884836"/>
                </a:cubicBezTo>
                <a:cubicBezTo>
                  <a:pt x="3154430" y="884836"/>
                  <a:pt x="3154430" y="884836"/>
                  <a:pt x="3154430" y="884836"/>
                </a:cubicBezTo>
                <a:cubicBezTo>
                  <a:pt x="3154430" y="896572"/>
                  <a:pt x="3163819" y="905960"/>
                  <a:pt x="3175554" y="905960"/>
                </a:cubicBezTo>
                <a:cubicBezTo>
                  <a:pt x="3184942" y="905960"/>
                  <a:pt x="3194330" y="898919"/>
                  <a:pt x="3194330" y="887184"/>
                </a:cubicBezTo>
                <a:cubicBezTo>
                  <a:pt x="3206066" y="887184"/>
                  <a:pt x="3217801" y="889531"/>
                  <a:pt x="3227189" y="889531"/>
                </a:cubicBezTo>
                <a:cubicBezTo>
                  <a:pt x="3283518" y="1020965"/>
                  <a:pt x="3339847" y="1157094"/>
                  <a:pt x="3398523" y="1295570"/>
                </a:cubicBezTo>
                <a:cubicBezTo>
                  <a:pt x="3431382" y="1377716"/>
                  <a:pt x="3464241" y="1457516"/>
                  <a:pt x="3497099" y="1537315"/>
                </a:cubicBezTo>
                <a:close/>
                <a:moveTo>
                  <a:pt x="3464241" y="2492563"/>
                </a:moveTo>
                <a:cubicBezTo>
                  <a:pt x="3480670" y="2511340"/>
                  <a:pt x="3497099" y="2532463"/>
                  <a:pt x="3515876" y="2551240"/>
                </a:cubicBezTo>
                <a:cubicBezTo>
                  <a:pt x="3513528" y="2553587"/>
                  <a:pt x="3511182" y="2558281"/>
                  <a:pt x="3508834" y="2562975"/>
                </a:cubicBezTo>
                <a:cubicBezTo>
                  <a:pt x="3412605" y="2553587"/>
                  <a:pt x="3311683" y="2544198"/>
                  <a:pt x="3201371" y="2530116"/>
                </a:cubicBezTo>
                <a:cubicBezTo>
                  <a:pt x="3199024" y="2530116"/>
                  <a:pt x="3196677" y="2530116"/>
                  <a:pt x="3194330" y="2530116"/>
                </a:cubicBezTo>
                <a:cubicBezTo>
                  <a:pt x="3191983" y="2530116"/>
                  <a:pt x="3189636" y="2530116"/>
                  <a:pt x="3189636" y="2530116"/>
                </a:cubicBezTo>
                <a:cubicBezTo>
                  <a:pt x="3156778" y="2525422"/>
                  <a:pt x="3126266" y="2523075"/>
                  <a:pt x="3091060" y="2518381"/>
                </a:cubicBezTo>
                <a:cubicBezTo>
                  <a:pt x="3091060" y="2518381"/>
                  <a:pt x="3091060" y="2518381"/>
                  <a:pt x="3091060" y="2516034"/>
                </a:cubicBezTo>
                <a:cubicBezTo>
                  <a:pt x="3091060" y="2504299"/>
                  <a:pt x="3081672" y="2494910"/>
                  <a:pt x="3069937" y="2494910"/>
                </a:cubicBezTo>
                <a:cubicBezTo>
                  <a:pt x="3069937" y="2494910"/>
                  <a:pt x="3067590" y="2494910"/>
                  <a:pt x="3067590" y="2494910"/>
                </a:cubicBezTo>
                <a:cubicBezTo>
                  <a:pt x="3037078" y="2300106"/>
                  <a:pt x="3006567" y="2093565"/>
                  <a:pt x="2980749" y="1879984"/>
                </a:cubicBezTo>
                <a:cubicBezTo>
                  <a:pt x="2983096" y="1879984"/>
                  <a:pt x="2985443" y="1877637"/>
                  <a:pt x="2987790" y="1877637"/>
                </a:cubicBezTo>
                <a:cubicBezTo>
                  <a:pt x="3135654" y="2081830"/>
                  <a:pt x="3292906" y="2293064"/>
                  <a:pt x="3452505" y="2483175"/>
                </a:cubicBezTo>
                <a:cubicBezTo>
                  <a:pt x="3457200" y="2487869"/>
                  <a:pt x="3461894" y="2490216"/>
                  <a:pt x="3464241" y="2492563"/>
                </a:cubicBezTo>
                <a:close/>
                <a:moveTo>
                  <a:pt x="3607410" y="2612263"/>
                </a:moveTo>
                <a:cubicBezTo>
                  <a:pt x="3659045" y="2640427"/>
                  <a:pt x="3710681" y="2663898"/>
                  <a:pt x="3757622" y="2687368"/>
                </a:cubicBezTo>
                <a:cubicBezTo>
                  <a:pt x="3764662" y="2689715"/>
                  <a:pt x="3769357" y="2692062"/>
                  <a:pt x="3776398" y="2696756"/>
                </a:cubicBezTo>
                <a:cubicBezTo>
                  <a:pt x="3795174" y="2703798"/>
                  <a:pt x="3811603" y="2713186"/>
                  <a:pt x="3828033" y="2720227"/>
                </a:cubicBezTo>
                <a:cubicBezTo>
                  <a:pt x="3835074" y="2722574"/>
                  <a:pt x="3844462" y="2727268"/>
                  <a:pt x="3851503" y="2729615"/>
                </a:cubicBezTo>
                <a:cubicBezTo>
                  <a:pt x="3865585" y="2736656"/>
                  <a:pt x="3882015" y="2741350"/>
                  <a:pt x="3896097" y="2748391"/>
                </a:cubicBezTo>
                <a:cubicBezTo>
                  <a:pt x="3905485" y="2753085"/>
                  <a:pt x="3914874" y="2755433"/>
                  <a:pt x="3924262" y="2757780"/>
                </a:cubicBezTo>
                <a:cubicBezTo>
                  <a:pt x="3938344" y="2762474"/>
                  <a:pt x="3950079" y="2767168"/>
                  <a:pt x="3964161" y="2771862"/>
                </a:cubicBezTo>
                <a:cubicBezTo>
                  <a:pt x="3973550" y="2774209"/>
                  <a:pt x="3982938" y="2778903"/>
                  <a:pt x="3992326" y="2781250"/>
                </a:cubicBezTo>
                <a:cubicBezTo>
                  <a:pt x="4004061" y="2785944"/>
                  <a:pt x="4015797" y="2788291"/>
                  <a:pt x="4027532" y="2792985"/>
                </a:cubicBezTo>
                <a:cubicBezTo>
                  <a:pt x="4036920" y="2795332"/>
                  <a:pt x="4046308" y="2797679"/>
                  <a:pt x="4058043" y="2800026"/>
                </a:cubicBezTo>
                <a:cubicBezTo>
                  <a:pt x="4062738" y="2802374"/>
                  <a:pt x="4067432" y="2802374"/>
                  <a:pt x="4072126" y="2804721"/>
                </a:cubicBezTo>
                <a:cubicBezTo>
                  <a:pt x="4072126" y="2807068"/>
                  <a:pt x="4072126" y="2807068"/>
                  <a:pt x="4072126" y="2809415"/>
                </a:cubicBezTo>
                <a:cubicBezTo>
                  <a:pt x="4072126" y="2814109"/>
                  <a:pt x="4074473" y="2816456"/>
                  <a:pt x="4074473" y="2818803"/>
                </a:cubicBezTo>
                <a:cubicBezTo>
                  <a:pt x="4046308" y="2835232"/>
                  <a:pt x="4018143" y="2854009"/>
                  <a:pt x="3989979" y="2870438"/>
                </a:cubicBezTo>
                <a:cubicBezTo>
                  <a:pt x="3943038" y="2900949"/>
                  <a:pt x="3893750" y="2929114"/>
                  <a:pt x="3846809" y="2959626"/>
                </a:cubicBezTo>
                <a:cubicBezTo>
                  <a:pt x="3823339" y="2973708"/>
                  <a:pt x="3802215" y="2987790"/>
                  <a:pt x="3778745" y="3001873"/>
                </a:cubicBezTo>
                <a:cubicBezTo>
                  <a:pt x="3774051" y="3004220"/>
                  <a:pt x="3769357" y="3008914"/>
                  <a:pt x="3764662" y="3011261"/>
                </a:cubicBezTo>
                <a:cubicBezTo>
                  <a:pt x="3734151" y="3030037"/>
                  <a:pt x="3703639" y="3048813"/>
                  <a:pt x="3673128" y="3067590"/>
                </a:cubicBezTo>
                <a:cubicBezTo>
                  <a:pt x="3666086" y="3072284"/>
                  <a:pt x="3659045" y="3074631"/>
                  <a:pt x="3654351" y="3079325"/>
                </a:cubicBezTo>
                <a:cubicBezTo>
                  <a:pt x="3623840" y="3098101"/>
                  <a:pt x="3595675" y="3114531"/>
                  <a:pt x="3565163" y="3133307"/>
                </a:cubicBezTo>
                <a:cubicBezTo>
                  <a:pt x="3560469" y="3135654"/>
                  <a:pt x="3553428" y="3140348"/>
                  <a:pt x="3548734" y="3142695"/>
                </a:cubicBezTo>
                <a:cubicBezTo>
                  <a:pt x="3518223" y="3161472"/>
                  <a:pt x="3487711" y="3180248"/>
                  <a:pt x="3454852" y="3199024"/>
                </a:cubicBezTo>
                <a:cubicBezTo>
                  <a:pt x="3447811" y="3201371"/>
                  <a:pt x="3443117" y="3206065"/>
                  <a:pt x="3436076" y="3208413"/>
                </a:cubicBezTo>
                <a:cubicBezTo>
                  <a:pt x="3405565" y="3227189"/>
                  <a:pt x="3372706" y="3245965"/>
                  <a:pt x="3342194" y="3262394"/>
                </a:cubicBezTo>
                <a:cubicBezTo>
                  <a:pt x="3337500" y="3264742"/>
                  <a:pt x="3332806" y="3267089"/>
                  <a:pt x="3330459" y="3269436"/>
                </a:cubicBezTo>
                <a:cubicBezTo>
                  <a:pt x="3297600" y="3288212"/>
                  <a:pt x="3262395" y="3306989"/>
                  <a:pt x="3227189" y="3328112"/>
                </a:cubicBezTo>
                <a:cubicBezTo>
                  <a:pt x="3222495" y="3330459"/>
                  <a:pt x="3215454" y="3332806"/>
                  <a:pt x="3210760" y="3337500"/>
                </a:cubicBezTo>
                <a:cubicBezTo>
                  <a:pt x="3182595" y="3353929"/>
                  <a:pt x="3154430" y="3368012"/>
                  <a:pt x="3126266" y="3384441"/>
                </a:cubicBezTo>
                <a:cubicBezTo>
                  <a:pt x="3123919" y="3382094"/>
                  <a:pt x="3121572" y="3379747"/>
                  <a:pt x="3119225" y="3377400"/>
                </a:cubicBezTo>
                <a:cubicBezTo>
                  <a:pt x="3147389" y="3318724"/>
                  <a:pt x="3177901" y="3255354"/>
                  <a:pt x="3208412" y="3194330"/>
                </a:cubicBezTo>
                <a:cubicBezTo>
                  <a:pt x="3217801" y="3175554"/>
                  <a:pt x="3227189" y="3156777"/>
                  <a:pt x="3236577" y="3138001"/>
                </a:cubicBezTo>
                <a:cubicBezTo>
                  <a:pt x="3243618" y="3121572"/>
                  <a:pt x="3250659" y="3107490"/>
                  <a:pt x="3260047" y="3091060"/>
                </a:cubicBezTo>
                <a:cubicBezTo>
                  <a:pt x="3271783" y="3065243"/>
                  <a:pt x="3285865" y="3041772"/>
                  <a:pt x="3297600" y="3015955"/>
                </a:cubicBezTo>
                <a:cubicBezTo>
                  <a:pt x="3302294" y="3006567"/>
                  <a:pt x="3306988" y="2997178"/>
                  <a:pt x="3311683" y="2987790"/>
                </a:cubicBezTo>
                <a:cubicBezTo>
                  <a:pt x="3328112" y="2954932"/>
                  <a:pt x="3344541" y="2919726"/>
                  <a:pt x="3363318" y="2886867"/>
                </a:cubicBezTo>
                <a:cubicBezTo>
                  <a:pt x="3363318" y="2884520"/>
                  <a:pt x="3365664" y="2884520"/>
                  <a:pt x="3365664" y="2882173"/>
                </a:cubicBezTo>
                <a:cubicBezTo>
                  <a:pt x="3400870" y="2811762"/>
                  <a:pt x="3438423" y="2743697"/>
                  <a:pt x="3473629" y="2675633"/>
                </a:cubicBezTo>
                <a:cubicBezTo>
                  <a:pt x="3487711" y="2647468"/>
                  <a:pt x="3504140" y="2621651"/>
                  <a:pt x="3518223" y="2593486"/>
                </a:cubicBezTo>
                <a:cubicBezTo>
                  <a:pt x="3518223" y="2591139"/>
                  <a:pt x="3520570" y="2591139"/>
                  <a:pt x="3520570" y="2588792"/>
                </a:cubicBezTo>
                <a:cubicBezTo>
                  <a:pt x="3522917" y="2591139"/>
                  <a:pt x="3525264" y="2591139"/>
                  <a:pt x="3529958" y="2591139"/>
                </a:cubicBezTo>
                <a:cubicBezTo>
                  <a:pt x="3536999" y="2591139"/>
                  <a:pt x="3544040" y="2586445"/>
                  <a:pt x="3546387" y="2581751"/>
                </a:cubicBezTo>
                <a:cubicBezTo>
                  <a:pt x="3565163" y="2593486"/>
                  <a:pt x="3583940" y="2602875"/>
                  <a:pt x="3602716" y="2612263"/>
                </a:cubicBezTo>
                <a:cubicBezTo>
                  <a:pt x="3605064" y="2609916"/>
                  <a:pt x="3605064" y="2609916"/>
                  <a:pt x="3607410" y="2612263"/>
                </a:cubicBezTo>
                <a:close/>
                <a:moveTo>
                  <a:pt x="4130802" y="2823497"/>
                </a:moveTo>
                <a:cubicBezTo>
                  <a:pt x="4137843" y="2825844"/>
                  <a:pt x="4144884" y="2828191"/>
                  <a:pt x="4151925" y="2830538"/>
                </a:cubicBezTo>
                <a:cubicBezTo>
                  <a:pt x="4156619" y="2832885"/>
                  <a:pt x="4163660" y="2835232"/>
                  <a:pt x="4168355" y="2835232"/>
                </a:cubicBezTo>
                <a:cubicBezTo>
                  <a:pt x="4175395" y="2837579"/>
                  <a:pt x="4184784" y="2839926"/>
                  <a:pt x="4191825" y="2842273"/>
                </a:cubicBezTo>
                <a:cubicBezTo>
                  <a:pt x="4196519" y="2844620"/>
                  <a:pt x="4201213" y="2844620"/>
                  <a:pt x="4205907" y="2846967"/>
                </a:cubicBezTo>
                <a:cubicBezTo>
                  <a:pt x="4212948" y="2849314"/>
                  <a:pt x="4222337" y="2851662"/>
                  <a:pt x="4229378" y="2851662"/>
                </a:cubicBezTo>
                <a:cubicBezTo>
                  <a:pt x="4234072" y="2851662"/>
                  <a:pt x="4238766" y="2854009"/>
                  <a:pt x="4241113" y="2854009"/>
                </a:cubicBezTo>
                <a:cubicBezTo>
                  <a:pt x="4248154" y="2856356"/>
                  <a:pt x="4257542" y="2856356"/>
                  <a:pt x="4264583" y="2858703"/>
                </a:cubicBezTo>
                <a:cubicBezTo>
                  <a:pt x="4269277" y="2858703"/>
                  <a:pt x="4271625" y="2861050"/>
                  <a:pt x="4276319" y="2861050"/>
                </a:cubicBezTo>
                <a:cubicBezTo>
                  <a:pt x="4283360" y="2863397"/>
                  <a:pt x="4292748" y="2863397"/>
                  <a:pt x="4299789" y="2863397"/>
                </a:cubicBezTo>
                <a:cubicBezTo>
                  <a:pt x="4304483" y="2863397"/>
                  <a:pt x="4306830" y="2865744"/>
                  <a:pt x="4311524" y="2865744"/>
                </a:cubicBezTo>
                <a:cubicBezTo>
                  <a:pt x="4318566" y="2865744"/>
                  <a:pt x="4327954" y="2868091"/>
                  <a:pt x="4334995" y="2868091"/>
                </a:cubicBezTo>
                <a:cubicBezTo>
                  <a:pt x="4339689" y="2868091"/>
                  <a:pt x="4342036" y="2868091"/>
                  <a:pt x="4344383" y="2868091"/>
                </a:cubicBezTo>
                <a:cubicBezTo>
                  <a:pt x="4356118" y="2868091"/>
                  <a:pt x="4367854" y="2868091"/>
                  <a:pt x="4377242" y="2868091"/>
                </a:cubicBezTo>
                <a:lnTo>
                  <a:pt x="4377242" y="2868091"/>
                </a:lnTo>
                <a:cubicBezTo>
                  <a:pt x="4393671" y="2868091"/>
                  <a:pt x="4407753" y="2868091"/>
                  <a:pt x="4421835" y="2865744"/>
                </a:cubicBezTo>
                <a:cubicBezTo>
                  <a:pt x="4426530" y="2865744"/>
                  <a:pt x="4431224" y="2863397"/>
                  <a:pt x="4435918" y="2863397"/>
                </a:cubicBezTo>
                <a:cubicBezTo>
                  <a:pt x="4445306" y="2863397"/>
                  <a:pt x="4454694" y="2861050"/>
                  <a:pt x="4464082" y="2858703"/>
                </a:cubicBezTo>
                <a:cubicBezTo>
                  <a:pt x="4468776" y="2858703"/>
                  <a:pt x="4475818" y="2856356"/>
                  <a:pt x="4480512" y="2854009"/>
                </a:cubicBezTo>
                <a:cubicBezTo>
                  <a:pt x="4487553" y="2851662"/>
                  <a:pt x="4496941" y="2851662"/>
                  <a:pt x="4503982" y="2849314"/>
                </a:cubicBezTo>
                <a:cubicBezTo>
                  <a:pt x="4508676" y="2846967"/>
                  <a:pt x="4515717" y="2844620"/>
                  <a:pt x="4520412" y="2842273"/>
                </a:cubicBezTo>
                <a:cubicBezTo>
                  <a:pt x="4520412" y="2842273"/>
                  <a:pt x="4522759" y="2842273"/>
                  <a:pt x="4522759" y="2842273"/>
                </a:cubicBezTo>
                <a:cubicBezTo>
                  <a:pt x="4525106" y="2846967"/>
                  <a:pt x="4527453" y="2849314"/>
                  <a:pt x="4529800" y="2851662"/>
                </a:cubicBezTo>
                <a:cubicBezTo>
                  <a:pt x="4527453" y="2858703"/>
                  <a:pt x="4522759" y="2863397"/>
                  <a:pt x="4520412" y="2870438"/>
                </a:cubicBezTo>
                <a:cubicBezTo>
                  <a:pt x="4499288" y="2907991"/>
                  <a:pt x="4475818" y="2945543"/>
                  <a:pt x="4452347" y="2985443"/>
                </a:cubicBezTo>
                <a:cubicBezTo>
                  <a:pt x="4412447" y="3055855"/>
                  <a:pt x="4367854" y="3128613"/>
                  <a:pt x="4323260" y="3206065"/>
                </a:cubicBezTo>
                <a:cubicBezTo>
                  <a:pt x="4313872" y="3222495"/>
                  <a:pt x="4304483" y="3236577"/>
                  <a:pt x="4295095" y="3253006"/>
                </a:cubicBezTo>
                <a:cubicBezTo>
                  <a:pt x="4288054" y="3262394"/>
                  <a:pt x="4283360" y="3274130"/>
                  <a:pt x="4276319" y="3283518"/>
                </a:cubicBezTo>
                <a:cubicBezTo>
                  <a:pt x="4266931" y="3299947"/>
                  <a:pt x="4257542" y="3316377"/>
                  <a:pt x="4248154" y="3332806"/>
                </a:cubicBezTo>
                <a:cubicBezTo>
                  <a:pt x="4241113" y="3342194"/>
                  <a:pt x="4236419" y="3351582"/>
                  <a:pt x="4229378" y="3363318"/>
                </a:cubicBezTo>
                <a:cubicBezTo>
                  <a:pt x="4219990" y="3379747"/>
                  <a:pt x="4210601" y="3393829"/>
                  <a:pt x="4201213" y="3410258"/>
                </a:cubicBezTo>
                <a:cubicBezTo>
                  <a:pt x="4194172" y="3419647"/>
                  <a:pt x="4189478" y="3431382"/>
                  <a:pt x="4182437" y="3440770"/>
                </a:cubicBezTo>
                <a:cubicBezTo>
                  <a:pt x="4173049" y="3457199"/>
                  <a:pt x="4161313" y="3473629"/>
                  <a:pt x="4151925" y="3490058"/>
                </a:cubicBezTo>
                <a:cubicBezTo>
                  <a:pt x="4144884" y="3499446"/>
                  <a:pt x="4140190" y="3508834"/>
                  <a:pt x="4133149" y="3520570"/>
                </a:cubicBezTo>
                <a:cubicBezTo>
                  <a:pt x="4123761" y="3536999"/>
                  <a:pt x="4114372" y="3551081"/>
                  <a:pt x="4102637" y="3567510"/>
                </a:cubicBezTo>
                <a:cubicBezTo>
                  <a:pt x="4097943" y="3574552"/>
                  <a:pt x="4095596" y="3579246"/>
                  <a:pt x="4090902" y="3586287"/>
                </a:cubicBezTo>
                <a:cubicBezTo>
                  <a:pt x="4088555" y="3583940"/>
                  <a:pt x="4083861" y="3583940"/>
                  <a:pt x="4081514" y="3583940"/>
                </a:cubicBezTo>
                <a:cubicBezTo>
                  <a:pt x="4081514" y="3583940"/>
                  <a:pt x="4081514" y="3583940"/>
                  <a:pt x="4081514" y="3583940"/>
                </a:cubicBezTo>
                <a:cubicBezTo>
                  <a:pt x="4081514" y="3574552"/>
                  <a:pt x="4081514" y="3565164"/>
                  <a:pt x="4079167" y="3555775"/>
                </a:cubicBezTo>
                <a:cubicBezTo>
                  <a:pt x="4079167" y="3541693"/>
                  <a:pt x="4076820" y="3527611"/>
                  <a:pt x="4076820" y="3511182"/>
                </a:cubicBezTo>
                <a:cubicBezTo>
                  <a:pt x="4076820" y="3492405"/>
                  <a:pt x="4074473" y="3473629"/>
                  <a:pt x="4074473" y="3454853"/>
                </a:cubicBezTo>
                <a:cubicBezTo>
                  <a:pt x="4074473" y="3443117"/>
                  <a:pt x="4074473" y="3429035"/>
                  <a:pt x="4074473" y="3417300"/>
                </a:cubicBezTo>
                <a:cubicBezTo>
                  <a:pt x="4074473" y="3396176"/>
                  <a:pt x="4074473" y="3375053"/>
                  <a:pt x="4074473" y="3356276"/>
                </a:cubicBezTo>
                <a:cubicBezTo>
                  <a:pt x="4074473" y="3344541"/>
                  <a:pt x="4074473" y="3332806"/>
                  <a:pt x="4074473" y="3321071"/>
                </a:cubicBezTo>
                <a:cubicBezTo>
                  <a:pt x="4074473" y="3299947"/>
                  <a:pt x="4074473" y="3278824"/>
                  <a:pt x="4074473" y="3257700"/>
                </a:cubicBezTo>
                <a:cubicBezTo>
                  <a:pt x="4074473" y="3245965"/>
                  <a:pt x="4074473" y="3234230"/>
                  <a:pt x="4074473" y="3224842"/>
                </a:cubicBezTo>
                <a:cubicBezTo>
                  <a:pt x="4074473" y="3206065"/>
                  <a:pt x="4074473" y="3187289"/>
                  <a:pt x="4074473" y="3168513"/>
                </a:cubicBezTo>
                <a:cubicBezTo>
                  <a:pt x="4074473" y="3154431"/>
                  <a:pt x="4074473" y="3138001"/>
                  <a:pt x="4074473" y="3123919"/>
                </a:cubicBezTo>
                <a:cubicBezTo>
                  <a:pt x="4074473" y="3121572"/>
                  <a:pt x="4074473" y="3119225"/>
                  <a:pt x="4074473" y="3119225"/>
                </a:cubicBezTo>
                <a:cubicBezTo>
                  <a:pt x="4076820" y="3025343"/>
                  <a:pt x="4079167" y="2929114"/>
                  <a:pt x="4083861" y="2832885"/>
                </a:cubicBezTo>
                <a:cubicBezTo>
                  <a:pt x="4083861" y="2832885"/>
                  <a:pt x="4083861" y="2832885"/>
                  <a:pt x="4083861" y="2832885"/>
                </a:cubicBezTo>
                <a:cubicBezTo>
                  <a:pt x="4093249" y="2832885"/>
                  <a:pt x="4100290" y="2828191"/>
                  <a:pt x="4102637" y="2821150"/>
                </a:cubicBezTo>
                <a:lnTo>
                  <a:pt x="4102637" y="2821150"/>
                </a:lnTo>
                <a:cubicBezTo>
                  <a:pt x="4119067" y="2816456"/>
                  <a:pt x="4126108" y="2821150"/>
                  <a:pt x="4130802" y="2823497"/>
                </a:cubicBezTo>
                <a:close/>
                <a:moveTo>
                  <a:pt x="4553270" y="2879826"/>
                </a:moveTo>
                <a:cubicBezTo>
                  <a:pt x="4553270" y="2889214"/>
                  <a:pt x="4555617" y="2898602"/>
                  <a:pt x="4557964" y="2907991"/>
                </a:cubicBezTo>
                <a:cubicBezTo>
                  <a:pt x="4557964" y="2912685"/>
                  <a:pt x="4557964" y="2915032"/>
                  <a:pt x="4560311" y="2919726"/>
                </a:cubicBezTo>
                <a:cubicBezTo>
                  <a:pt x="4562658" y="2938502"/>
                  <a:pt x="4565005" y="2957279"/>
                  <a:pt x="4569699" y="2976055"/>
                </a:cubicBezTo>
                <a:cubicBezTo>
                  <a:pt x="4560311" y="2978402"/>
                  <a:pt x="4553270" y="2985443"/>
                  <a:pt x="4553270" y="2994831"/>
                </a:cubicBezTo>
                <a:cubicBezTo>
                  <a:pt x="4553270" y="3001873"/>
                  <a:pt x="4557964" y="3006567"/>
                  <a:pt x="4562658" y="3011261"/>
                </a:cubicBezTo>
                <a:cubicBezTo>
                  <a:pt x="4550923" y="3032384"/>
                  <a:pt x="4536841" y="3051160"/>
                  <a:pt x="4525106" y="3072284"/>
                </a:cubicBezTo>
                <a:cubicBezTo>
                  <a:pt x="4522759" y="3076978"/>
                  <a:pt x="4518065" y="3081672"/>
                  <a:pt x="4513371" y="3088713"/>
                </a:cubicBezTo>
                <a:cubicBezTo>
                  <a:pt x="4499288" y="3109836"/>
                  <a:pt x="4485206" y="3128613"/>
                  <a:pt x="4471124" y="3149737"/>
                </a:cubicBezTo>
                <a:cubicBezTo>
                  <a:pt x="4464082" y="3159125"/>
                  <a:pt x="4459388" y="3166166"/>
                  <a:pt x="4452347" y="3175554"/>
                </a:cubicBezTo>
                <a:cubicBezTo>
                  <a:pt x="4440612" y="3191983"/>
                  <a:pt x="4428877" y="3210759"/>
                  <a:pt x="4414795" y="3227189"/>
                </a:cubicBezTo>
                <a:cubicBezTo>
                  <a:pt x="4407753" y="3236577"/>
                  <a:pt x="4400712" y="3245965"/>
                  <a:pt x="4391324" y="3257700"/>
                </a:cubicBezTo>
                <a:cubicBezTo>
                  <a:pt x="4379589" y="3274130"/>
                  <a:pt x="4367854" y="3288212"/>
                  <a:pt x="4356118" y="3304641"/>
                </a:cubicBezTo>
                <a:cubicBezTo>
                  <a:pt x="4346730" y="3316377"/>
                  <a:pt x="4339689" y="3325765"/>
                  <a:pt x="4330301" y="3337500"/>
                </a:cubicBezTo>
                <a:cubicBezTo>
                  <a:pt x="4318566" y="3351582"/>
                  <a:pt x="4306830" y="3365665"/>
                  <a:pt x="4295095" y="3382094"/>
                </a:cubicBezTo>
                <a:cubicBezTo>
                  <a:pt x="4285707" y="3393829"/>
                  <a:pt x="4276319" y="3405564"/>
                  <a:pt x="4266931" y="3414952"/>
                </a:cubicBezTo>
                <a:cubicBezTo>
                  <a:pt x="4255195" y="3429035"/>
                  <a:pt x="4243460" y="3443117"/>
                  <a:pt x="4231725" y="3454853"/>
                </a:cubicBezTo>
                <a:cubicBezTo>
                  <a:pt x="4222337" y="3466588"/>
                  <a:pt x="4210601" y="3478323"/>
                  <a:pt x="4198866" y="3490058"/>
                </a:cubicBezTo>
                <a:cubicBezTo>
                  <a:pt x="4187131" y="3501793"/>
                  <a:pt x="4175395" y="3515876"/>
                  <a:pt x="4163660" y="3527611"/>
                </a:cubicBezTo>
                <a:cubicBezTo>
                  <a:pt x="4151925" y="3539346"/>
                  <a:pt x="4140190" y="3551081"/>
                  <a:pt x="4128455" y="3562816"/>
                </a:cubicBezTo>
                <a:cubicBezTo>
                  <a:pt x="4121414" y="3572205"/>
                  <a:pt x="4112025" y="3579246"/>
                  <a:pt x="4104984" y="3588634"/>
                </a:cubicBezTo>
                <a:cubicBezTo>
                  <a:pt x="4104984" y="3588634"/>
                  <a:pt x="4102637" y="3588634"/>
                  <a:pt x="4102637" y="3586287"/>
                </a:cubicBezTo>
                <a:cubicBezTo>
                  <a:pt x="4107331" y="3579246"/>
                  <a:pt x="4112025" y="3569858"/>
                  <a:pt x="4119067" y="3562816"/>
                </a:cubicBezTo>
                <a:cubicBezTo>
                  <a:pt x="4128455" y="3548734"/>
                  <a:pt x="4137843" y="3534652"/>
                  <a:pt x="4144884" y="3520570"/>
                </a:cubicBezTo>
                <a:cubicBezTo>
                  <a:pt x="4154272" y="3506487"/>
                  <a:pt x="4161313" y="3494752"/>
                  <a:pt x="4170701" y="3480670"/>
                </a:cubicBezTo>
                <a:cubicBezTo>
                  <a:pt x="4177743" y="3466588"/>
                  <a:pt x="4187131" y="3454853"/>
                  <a:pt x="4194172" y="3440770"/>
                </a:cubicBezTo>
                <a:cubicBezTo>
                  <a:pt x="4203560" y="3426688"/>
                  <a:pt x="4212948" y="3410258"/>
                  <a:pt x="4222337" y="3396176"/>
                </a:cubicBezTo>
                <a:cubicBezTo>
                  <a:pt x="4229378" y="3384441"/>
                  <a:pt x="4236419" y="3372706"/>
                  <a:pt x="4243460" y="3363318"/>
                </a:cubicBezTo>
                <a:cubicBezTo>
                  <a:pt x="4252848" y="3346888"/>
                  <a:pt x="4262237" y="3330459"/>
                  <a:pt x="4273972" y="3314030"/>
                </a:cubicBezTo>
                <a:cubicBezTo>
                  <a:pt x="4278666" y="3304641"/>
                  <a:pt x="4285707" y="3295253"/>
                  <a:pt x="4290401" y="3285865"/>
                </a:cubicBezTo>
                <a:cubicBezTo>
                  <a:pt x="4302136" y="3267089"/>
                  <a:pt x="4311524" y="3248312"/>
                  <a:pt x="4323260" y="3231883"/>
                </a:cubicBezTo>
                <a:cubicBezTo>
                  <a:pt x="4327954" y="3224842"/>
                  <a:pt x="4332648" y="3217801"/>
                  <a:pt x="4334995" y="3210759"/>
                </a:cubicBezTo>
                <a:cubicBezTo>
                  <a:pt x="4346730" y="3189636"/>
                  <a:pt x="4360812" y="3168513"/>
                  <a:pt x="4372548" y="3147389"/>
                </a:cubicBezTo>
                <a:cubicBezTo>
                  <a:pt x="4374895" y="3142695"/>
                  <a:pt x="4377242" y="3140348"/>
                  <a:pt x="4379589" y="3135654"/>
                </a:cubicBezTo>
                <a:cubicBezTo>
                  <a:pt x="4393671" y="3112184"/>
                  <a:pt x="4407753" y="3086366"/>
                  <a:pt x="4421835" y="3062896"/>
                </a:cubicBezTo>
                <a:cubicBezTo>
                  <a:pt x="4421835" y="3062896"/>
                  <a:pt x="4421835" y="3062896"/>
                  <a:pt x="4421835" y="3062896"/>
                </a:cubicBezTo>
                <a:cubicBezTo>
                  <a:pt x="4435918" y="3039425"/>
                  <a:pt x="4450000" y="3015955"/>
                  <a:pt x="4464082" y="2992484"/>
                </a:cubicBezTo>
                <a:cubicBezTo>
                  <a:pt x="4480512" y="2964320"/>
                  <a:pt x="4496941" y="2936155"/>
                  <a:pt x="4511023" y="2910338"/>
                </a:cubicBezTo>
                <a:cubicBezTo>
                  <a:pt x="4520412" y="2893908"/>
                  <a:pt x="4529800" y="2877479"/>
                  <a:pt x="4541535" y="2861050"/>
                </a:cubicBezTo>
                <a:cubicBezTo>
                  <a:pt x="4543882" y="2863397"/>
                  <a:pt x="4548576" y="2863397"/>
                  <a:pt x="4550923" y="2863397"/>
                </a:cubicBezTo>
                <a:cubicBezTo>
                  <a:pt x="4550923" y="2863397"/>
                  <a:pt x="4550923" y="2863397"/>
                  <a:pt x="4553270" y="2863397"/>
                </a:cubicBezTo>
                <a:cubicBezTo>
                  <a:pt x="4553270" y="2863397"/>
                  <a:pt x="4553270" y="2863397"/>
                  <a:pt x="4553270" y="2863397"/>
                </a:cubicBezTo>
                <a:cubicBezTo>
                  <a:pt x="4550923" y="2865744"/>
                  <a:pt x="4550923" y="2872785"/>
                  <a:pt x="4553270" y="2879826"/>
                </a:cubicBezTo>
                <a:close/>
                <a:moveTo>
                  <a:pt x="4029879" y="3661392"/>
                </a:moveTo>
                <a:cubicBezTo>
                  <a:pt x="4018143" y="3673128"/>
                  <a:pt x="4008755" y="3682516"/>
                  <a:pt x="3997020" y="3694251"/>
                </a:cubicBezTo>
                <a:cubicBezTo>
                  <a:pt x="3987632" y="3703639"/>
                  <a:pt x="3980591" y="3710680"/>
                  <a:pt x="3971203" y="3720068"/>
                </a:cubicBezTo>
                <a:cubicBezTo>
                  <a:pt x="3961814" y="3729457"/>
                  <a:pt x="3950079" y="3741192"/>
                  <a:pt x="3938344" y="3750580"/>
                </a:cubicBezTo>
                <a:cubicBezTo>
                  <a:pt x="3928956" y="3759969"/>
                  <a:pt x="3919568" y="3769357"/>
                  <a:pt x="3910180" y="3776398"/>
                </a:cubicBezTo>
                <a:cubicBezTo>
                  <a:pt x="3900791" y="3785786"/>
                  <a:pt x="3889056" y="3795174"/>
                  <a:pt x="3879668" y="3804562"/>
                </a:cubicBezTo>
                <a:cubicBezTo>
                  <a:pt x="3870279" y="3813950"/>
                  <a:pt x="3860891" y="3823339"/>
                  <a:pt x="3851503" y="3830380"/>
                </a:cubicBezTo>
                <a:cubicBezTo>
                  <a:pt x="3842115" y="3839768"/>
                  <a:pt x="3830380" y="3849156"/>
                  <a:pt x="3820992" y="3856197"/>
                </a:cubicBezTo>
                <a:cubicBezTo>
                  <a:pt x="3811603" y="3865586"/>
                  <a:pt x="3799868" y="3874974"/>
                  <a:pt x="3790480" y="3882015"/>
                </a:cubicBezTo>
                <a:cubicBezTo>
                  <a:pt x="3781092" y="3891403"/>
                  <a:pt x="3771704" y="3898444"/>
                  <a:pt x="3759968" y="3907832"/>
                </a:cubicBezTo>
                <a:cubicBezTo>
                  <a:pt x="3748233" y="3917221"/>
                  <a:pt x="3738845" y="3926609"/>
                  <a:pt x="3727110" y="3933650"/>
                </a:cubicBezTo>
                <a:cubicBezTo>
                  <a:pt x="3717721" y="3940691"/>
                  <a:pt x="3708333" y="3950079"/>
                  <a:pt x="3698945" y="3957120"/>
                </a:cubicBezTo>
                <a:cubicBezTo>
                  <a:pt x="3687210" y="3966508"/>
                  <a:pt x="3677822" y="3975897"/>
                  <a:pt x="3666086" y="3982938"/>
                </a:cubicBezTo>
                <a:cubicBezTo>
                  <a:pt x="3656698" y="3989979"/>
                  <a:pt x="3647310" y="3997020"/>
                  <a:pt x="3637922" y="4006408"/>
                </a:cubicBezTo>
                <a:cubicBezTo>
                  <a:pt x="3626187" y="4015796"/>
                  <a:pt x="3614452" y="4022838"/>
                  <a:pt x="3605064" y="4032226"/>
                </a:cubicBezTo>
                <a:cubicBezTo>
                  <a:pt x="3595675" y="4039267"/>
                  <a:pt x="3586287" y="4046308"/>
                  <a:pt x="3579246" y="4051002"/>
                </a:cubicBezTo>
                <a:cubicBezTo>
                  <a:pt x="3567511" y="4060390"/>
                  <a:pt x="3555775" y="4069779"/>
                  <a:pt x="3541693" y="4079167"/>
                </a:cubicBezTo>
                <a:cubicBezTo>
                  <a:pt x="3534652" y="4086208"/>
                  <a:pt x="3525264" y="4090902"/>
                  <a:pt x="3518223" y="4095596"/>
                </a:cubicBezTo>
                <a:cubicBezTo>
                  <a:pt x="3506487" y="4104984"/>
                  <a:pt x="3492405" y="4114372"/>
                  <a:pt x="3480670" y="4121414"/>
                </a:cubicBezTo>
                <a:cubicBezTo>
                  <a:pt x="3353929" y="4149578"/>
                  <a:pt x="3220148" y="4168354"/>
                  <a:pt x="3084019" y="4177743"/>
                </a:cubicBezTo>
                <a:cubicBezTo>
                  <a:pt x="3084019" y="4022838"/>
                  <a:pt x="3088713" y="3860891"/>
                  <a:pt x="3095754" y="3689557"/>
                </a:cubicBezTo>
                <a:cubicBezTo>
                  <a:pt x="3095754" y="3675475"/>
                  <a:pt x="3095754" y="3663740"/>
                  <a:pt x="3098101" y="3649657"/>
                </a:cubicBezTo>
                <a:cubicBezTo>
                  <a:pt x="3098101" y="3630881"/>
                  <a:pt x="3100449" y="3614451"/>
                  <a:pt x="3100449" y="3595675"/>
                </a:cubicBezTo>
                <a:cubicBezTo>
                  <a:pt x="3102795" y="3569858"/>
                  <a:pt x="3102795" y="3546387"/>
                  <a:pt x="3105143" y="3520570"/>
                </a:cubicBezTo>
                <a:cubicBezTo>
                  <a:pt x="3105143" y="3511182"/>
                  <a:pt x="3105143" y="3501793"/>
                  <a:pt x="3107489" y="3494752"/>
                </a:cubicBezTo>
                <a:cubicBezTo>
                  <a:pt x="3109837" y="3466588"/>
                  <a:pt x="3109837" y="3438423"/>
                  <a:pt x="3112184" y="3407912"/>
                </a:cubicBezTo>
                <a:cubicBezTo>
                  <a:pt x="3112184" y="3407912"/>
                  <a:pt x="3112184" y="3407912"/>
                  <a:pt x="3112184" y="3407912"/>
                </a:cubicBezTo>
                <a:cubicBezTo>
                  <a:pt x="3119225" y="3407912"/>
                  <a:pt x="3126266" y="3403217"/>
                  <a:pt x="3128613" y="3398523"/>
                </a:cubicBezTo>
                <a:cubicBezTo>
                  <a:pt x="3135654" y="3403217"/>
                  <a:pt x="3142695" y="3405564"/>
                  <a:pt x="3149736" y="3410258"/>
                </a:cubicBezTo>
                <a:cubicBezTo>
                  <a:pt x="3154430" y="3412606"/>
                  <a:pt x="3159125" y="3414952"/>
                  <a:pt x="3163819" y="3417300"/>
                </a:cubicBezTo>
                <a:cubicBezTo>
                  <a:pt x="3175554" y="3424341"/>
                  <a:pt x="3189636" y="3431382"/>
                  <a:pt x="3201371" y="3436076"/>
                </a:cubicBezTo>
                <a:cubicBezTo>
                  <a:pt x="3206066" y="3438423"/>
                  <a:pt x="3210760" y="3440770"/>
                  <a:pt x="3215454" y="3443117"/>
                </a:cubicBezTo>
                <a:cubicBezTo>
                  <a:pt x="3229536" y="3450158"/>
                  <a:pt x="3241271" y="3454853"/>
                  <a:pt x="3255353" y="3461893"/>
                </a:cubicBezTo>
                <a:cubicBezTo>
                  <a:pt x="3260047" y="3464241"/>
                  <a:pt x="3262395" y="3466588"/>
                  <a:pt x="3267089" y="3468935"/>
                </a:cubicBezTo>
                <a:cubicBezTo>
                  <a:pt x="3281171" y="3475976"/>
                  <a:pt x="3292906" y="3480670"/>
                  <a:pt x="3306988" y="3485364"/>
                </a:cubicBezTo>
                <a:cubicBezTo>
                  <a:pt x="3311683" y="3487711"/>
                  <a:pt x="3314030" y="3490058"/>
                  <a:pt x="3318724" y="3490058"/>
                </a:cubicBezTo>
                <a:cubicBezTo>
                  <a:pt x="3330459" y="3494752"/>
                  <a:pt x="3344541" y="3499446"/>
                  <a:pt x="3356276" y="3506487"/>
                </a:cubicBezTo>
                <a:cubicBezTo>
                  <a:pt x="3360970" y="3508834"/>
                  <a:pt x="3365664" y="3511182"/>
                  <a:pt x="3370359" y="3511182"/>
                </a:cubicBezTo>
                <a:cubicBezTo>
                  <a:pt x="3382094" y="3515876"/>
                  <a:pt x="3396176" y="3520570"/>
                  <a:pt x="3407911" y="3525264"/>
                </a:cubicBezTo>
                <a:cubicBezTo>
                  <a:pt x="3412605" y="3527611"/>
                  <a:pt x="3417300" y="3527611"/>
                  <a:pt x="3419647" y="3529958"/>
                </a:cubicBezTo>
                <a:cubicBezTo>
                  <a:pt x="3433729" y="3534652"/>
                  <a:pt x="3445464" y="3539346"/>
                  <a:pt x="3457200" y="3544040"/>
                </a:cubicBezTo>
                <a:cubicBezTo>
                  <a:pt x="3461894" y="3546387"/>
                  <a:pt x="3464241" y="3546387"/>
                  <a:pt x="3468935" y="3548734"/>
                </a:cubicBezTo>
                <a:cubicBezTo>
                  <a:pt x="3480670" y="3553428"/>
                  <a:pt x="3494752" y="3555775"/>
                  <a:pt x="3506487" y="3560470"/>
                </a:cubicBezTo>
                <a:cubicBezTo>
                  <a:pt x="3511182" y="3562816"/>
                  <a:pt x="3513528" y="3562816"/>
                  <a:pt x="3518223" y="3565164"/>
                </a:cubicBezTo>
                <a:cubicBezTo>
                  <a:pt x="3529958" y="3569858"/>
                  <a:pt x="3541693" y="3572205"/>
                  <a:pt x="3553428" y="3574552"/>
                </a:cubicBezTo>
                <a:cubicBezTo>
                  <a:pt x="3558123" y="3574552"/>
                  <a:pt x="3560469" y="3576899"/>
                  <a:pt x="3565163" y="3576899"/>
                </a:cubicBezTo>
                <a:cubicBezTo>
                  <a:pt x="3576899" y="3579246"/>
                  <a:pt x="3588634" y="3583940"/>
                  <a:pt x="3600369" y="3586287"/>
                </a:cubicBezTo>
                <a:cubicBezTo>
                  <a:pt x="3605064" y="3586287"/>
                  <a:pt x="3609758" y="3588634"/>
                  <a:pt x="3612104" y="3588634"/>
                </a:cubicBezTo>
                <a:cubicBezTo>
                  <a:pt x="3623840" y="3590981"/>
                  <a:pt x="3633228" y="3593328"/>
                  <a:pt x="3644963" y="3595675"/>
                </a:cubicBezTo>
                <a:cubicBezTo>
                  <a:pt x="3649657" y="3595675"/>
                  <a:pt x="3654351" y="3598022"/>
                  <a:pt x="3659045" y="3598022"/>
                </a:cubicBezTo>
                <a:cubicBezTo>
                  <a:pt x="3668434" y="3600369"/>
                  <a:pt x="3680169" y="3602716"/>
                  <a:pt x="3689557" y="3602716"/>
                </a:cubicBezTo>
                <a:cubicBezTo>
                  <a:pt x="3694251" y="3602716"/>
                  <a:pt x="3698945" y="3605063"/>
                  <a:pt x="3705986" y="3605063"/>
                </a:cubicBezTo>
                <a:cubicBezTo>
                  <a:pt x="3717721" y="3607411"/>
                  <a:pt x="3727110" y="3607411"/>
                  <a:pt x="3738845" y="3609757"/>
                </a:cubicBezTo>
                <a:cubicBezTo>
                  <a:pt x="3743539" y="3609757"/>
                  <a:pt x="3748233" y="3612105"/>
                  <a:pt x="3752927" y="3612105"/>
                </a:cubicBezTo>
                <a:cubicBezTo>
                  <a:pt x="3762316" y="3612105"/>
                  <a:pt x="3771704" y="3614451"/>
                  <a:pt x="3781092" y="3614451"/>
                </a:cubicBezTo>
                <a:cubicBezTo>
                  <a:pt x="3785786" y="3614451"/>
                  <a:pt x="3792827" y="3616799"/>
                  <a:pt x="3797521" y="3616799"/>
                </a:cubicBezTo>
                <a:cubicBezTo>
                  <a:pt x="3806909" y="3616799"/>
                  <a:pt x="3813950" y="3616799"/>
                  <a:pt x="3823339" y="3619146"/>
                </a:cubicBezTo>
                <a:cubicBezTo>
                  <a:pt x="3830380" y="3619146"/>
                  <a:pt x="3837421" y="3619146"/>
                  <a:pt x="3842115" y="3621493"/>
                </a:cubicBezTo>
                <a:cubicBezTo>
                  <a:pt x="3856197" y="3621493"/>
                  <a:pt x="3870279" y="3621493"/>
                  <a:pt x="3886709" y="3621493"/>
                </a:cubicBezTo>
                <a:lnTo>
                  <a:pt x="3886709" y="3621493"/>
                </a:lnTo>
                <a:cubicBezTo>
                  <a:pt x="3886709" y="3621493"/>
                  <a:pt x="3886709" y="3621493"/>
                  <a:pt x="3886709" y="3621493"/>
                </a:cubicBezTo>
                <a:cubicBezTo>
                  <a:pt x="3905485" y="3621493"/>
                  <a:pt x="3921915" y="3621493"/>
                  <a:pt x="3938344" y="3619146"/>
                </a:cubicBezTo>
                <a:cubicBezTo>
                  <a:pt x="3943038" y="3619146"/>
                  <a:pt x="3950079" y="3619146"/>
                  <a:pt x="3954773" y="3616799"/>
                </a:cubicBezTo>
                <a:cubicBezTo>
                  <a:pt x="3966509" y="3616799"/>
                  <a:pt x="3978244" y="3614451"/>
                  <a:pt x="3989979" y="3614451"/>
                </a:cubicBezTo>
                <a:cubicBezTo>
                  <a:pt x="3997020" y="3614451"/>
                  <a:pt x="4004061" y="3612105"/>
                  <a:pt x="4008755" y="3612105"/>
                </a:cubicBezTo>
                <a:cubicBezTo>
                  <a:pt x="4018143" y="3609757"/>
                  <a:pt x="4029879" y="3609757"/>
                  <a:pt x="4039267" y="3607411"/>
                </a:cubicBezTo>
                <a:cubicBezTo>
                  <a:pt x="4046308" y="3605063"/>
                  <a:pt x="4053349" y="3605063"/>
                  <a:pt x="4058043" y="3602716"/>
                </a:cubicBezTo>
                <a:cubicBezTo>
                  <a:pt x="4062738" y="3602716"/>
                  <a:pt x="4065084" y="3600369"/>
                  <a:pt x="4069778" y="3600369"/>
                </a:cubicBezTo>
                <a:cubicBezTo>
                  <a:pt x="4069778" y="3602716"/>
                  <a:pt x="4072126" y="3607411"/>
                  <a:pt x="4074473" y="3609757"/>
                </a:cubicBezTo>
                <a:cubicBezTo>
                  <a:pt x="4067432" y="3616799"/>
                  <a:pt x="4060390" y="3623840"/>
                  <a:pt x="4053349" y="3630881"/>
                </a:cubicBezTo>
                <a:cubicBezTo>
                  <a:pt x="4046308" y="3644963"/>
                  <a:pt x="4039267" y="3652004"/>
                  <a:pt x="4029879" y="3661392"/>
                </a:cubicBezTo>
                <a:close/>
                <a:moveTo>
                  <a:pt x="3715375" y="4081514"/>
                </a:moveTo>
                <a:cubicBezTo>
                  <a:pt x="3727110" y="4081514"/>
                  <a:pt x="3736498" y="4072125"/>
                  <a:pt x="3736498" y="4060390"/>
                </a:cubicBezTo>
                <a:cubicBezTo>
                  <a:pt x="3736498" y="4058043"/>
                  <a:pt x="3736498" y="4055696"/>
                  <a:pt x="3736498" y="4055696"/>
                </a:cubicBezTo>
                <a:cubicBezTo>
                  <a:pt x="3903138" y="3999367"/>
                  <a:pt x="4055696" y="3926609"/>
                  <a:pt x="4189478" y="3837421"/>
                </a:cubicBezTo>
                <a:cubicBezTo>
                  <a:pt x="4191825" y="3839768"/>
                  <a:pt x="4191825" y="3842115"/>
                  <a:pt x="4194172" y="3844462"/>
                </a:cubicBezTo>
                <a:cubicBezTo>
                  <a:pt x="4196519" y="3846809"/>
                  <a:pt x="4196519" y="3849156"/>
                  <a:pt x="4198866" y="3851503"/>
                </a:cubicBezTo>
                <a:cubicBezTo>
                  <a:pt x="4194172" y="3856197"/>
                  <a:pt x="4191825" y="3860891"/>
                  <a:pt x="4191825" y="3867932"/>
                </a:cubicBezTo>
                <a:cubicBezTo>
                  <a:pt x="4191825" y="3872627"/>
                  <a:pt x="4194172" y="3877321"/>
                  <a:pt x="4196519" y="3879668"/>
                </a:cubicBezTo>
                <a:cubicBezTo>
                  <a:pt x="4189478" y="3886709"/>
                  <a:pt x="4180090" y="3893750"/>
                  <a:pt x="4173049" y="3900791"/>
                </a:cubicBezTo>
                <a:cubicBezTo>
                  <a:pt x="4166007" y="3905485"/>
                  <a:pt x="4161313" y="3912527"/>
                  <a:pt x="4154272" y="3917221"/>
                </a:cubicBezTo>
                <a:cubicBezTo>
                  <a:pt x="4140190" y="3928956"/>
                  <a:pt x="4123761" y="3940691"/>
                  <a:pt x="4109678" y="3954773"/>
                </a:cubicBezTo>
                <a:cubicBezTo>
                  <a:pt x="4104984" y="3959468"/>
                  <a:pt x="4100290" y="3961814"/>
                  <a:pt x="4095596" y="3966508"/>
                </a:cubicBezTo>
                <a:cubicBezTo>
                  <a:pt x="4074473" y="3982938"/>
                  <a:pt x="4055696" y="3997020"/>
                  <a:pt x="4034573" y="4011102"/>
                </a:cubicBezTo>
                <a:cubicBezTo>
                  <a:pt x="4027532" y="4015796"/>
                  <a:pt x="4018143" y="4022838"/>
                  <a:pt x="4011102" y="4027532"/>
                </a:cubicBezTo>
                <a:cubicBezTo>
                  <a:pt x="3997020" y="4036920"/>
                  <a:pt x="3985285" y="4046308"/>
                  <a:pt x="3971203" y="4053349"/>
                </a:cubicBezTo>
                <a:cubicBezTo>
                  <a:pt x="3961814" y="4060390"/>
                  <a:pt x="3950079" y="4065085"/>
                  <a:pt x="3940691" y="4072125"/>
                </a:cubicBezTo>
                <a:cubicBezTo>
                  <a:pt x="3928956" y="4079167"/>
                  <a:pt x="3917220" y="4086208"/>
                  <a:pt x="3905485" y="4093249"/>
                </a:cubicBezTo>
                <a:cubicBezTo>
                  <a:pt x="3893750" y="4100290"/>
                  <a:pt x="3882015" y="4107331"/>
                  <a:pt x="3870279" y="4112026"/>
                </a:cubicBezTo>
                <a:cubicBezTo>
                  <a:pt x="3858544" y="4119066"/>
                  <a:pt x="3849156" y="4123761"/>
                  <a:pt x="3837421" y="4130802"/>
                </a:cubicBezTo>
                <a:cubicBezTo>
                  <a:pt x="3825686" y="4137843"/>
                  <a:pt x="3813950" y="4142537"/>
                  <a:pt x="3799868" y="4149578"/>
                </a:cubicBezTo>
                <a:cubicBezTo>
                  <a:pt x="3792827" y="4151925"/>
                  <a:pt x="3788133" y="4156619"/>
                  <a:pt x="3781092" y="4158966"/>
                </a:cubicBezTo>
                <a:cubicBezTo>
                  <a:pt x="3619146" y="4215296"/>
                  <a:pt x="3443117" y="4252848"/>
                  <a:pt x="3253007" y="4266930"/>
                </a:cubicBezTo>
                <a:cubicBezTo>
                  <a:pt x="3255353" y="4266930"/>
                  <a:pt x="3257701" y="4264584"/>
                  <a:pt x="3257701" y="4264584"/>
                </a:cubicBezTo>
                <a:cubicBezTo>
                  <a:pt x="3267089" y="4257542"/>
                  <a:pt x="3278824" y="4252848"/>
                  <a:pt x="3288212" y="4245807"/>
                </a:cubicBezTo>
                <a:cubicBezTo>
                  <a:pt x="3299947" y="4238766"/>
                  <a:pt x="3311683" y="4231725"/>
                  <a:pt x="3325765" y="4222337"/>
                </a:cubicBezTo>
                <a:cubicBezTo>
                  <a:pt x="3335153" y="4215296"/>
                  <a:pt x="3346888" y="4210602"/>
                  <a:pt x="3356276" y="4203560"/>
                </a:cubicBezTo>
                <a:cubicBezTo>
                  <a:pt x="3368012" y="4196519"/>
                  <a:pt x="3379747" y="4189478"/>
                  <a:pt x="3391482" y="4180090"/>
                </a:cubicBezTo>
                <a:cubicBezTo>
                  <a:pt x="3403217" y="4173049"/>
                  <a:pt x="3412605" y="4166007"/>
                  <a:pt x="3424341" y="4158966"/>
                </a:cubicBezTo>
                <a:cubicBezTo>
                  <a:pt x="3436076" y="4151925"/>
                  <a:pt x="3447811" y="4144884"/>
                  <a:pt x="3457200" y="4135496"/>
                </a:cubicBezTo>
                <a:cubicBezTo>
                  <a:pt x="3464241" y="4130802"/>
                  <a:pt x="3473629" y="4126108"/>
                  <a:pt x="3480670" y="4119066"/>
                </a:cubicBezTo>
                <a:cubicBezTo>
                  <a:pt x="3553428" y="4102637"/>
                  <a:pt x="3626187" y="4083861"/>
                  <a:pt x="3696598" y="4060390"/>
                </a:cubicBezTo>
                <a:cubicBezTo>
                  <a:pt x="3698945" y="4076820"/>
                  <a:pt x="3705986" y="4081514"/>
                  <a:pt x="3715375" y="4081514"/>
                </a:cubicBezTo>
                <a:close/>
                <a:moveTo>
                  <a:pt x="3191983" y="4304483"/>
                </a:moveTo>
                <a:cubicBezTo>
                  <a:pt x="3177901" y="4311525"/>
                  <a:pt x="3166166" y="4318565"/>
                  <a:pt x="3152083" y="4327954"/>
                </a:cubicBezTo>
                <a:cubicBezTo>
                  <a:pt x="3145042" y="4332648"/>
                  <a:pt x="3135654" y="4337342"/>
                  <a:pt x="3128613" y="4339689"/>
                </a:cubicBezTo>
                <a:cubicBezTo>
                  <a:pt x="3119225" y="4344383"/>
                  <a:pt x="3112184" y="4349077"/>
                  <a:pt x="3102795" y="4353771"/>
                </a:cubicBezTo>
                <a:cubicBezTo>
                  <a:pt x="3100449" y="4349077"/>
                  <a:pt x="3093407" y="4344383"/>
                  <a:pt x="3086366" y="4344383"/>
                </a:cubicBezTo>
                <a:cubicBezTo>
                  <a:pt x="3086366" y="4323260"/>
                  <a:pt x="3086366" y="4304483"/>
                  <a:pt x="3086366" y="4283360"/>
                </a:cubicBezTo>
                <a:cubicBezTo>
                  <a:pt x="3098101" y="4283360"/>
                  <a:pt x="3109837" y="4283360"/>
                  <a:pt x="3121572" y="4283360"/>
                </a:cubicBezTo>
                <a:cubicBezTo>
                  <a:pt x="3133307" y="4283360"/>
                  <a:pt x="3142695" y="4283360"/>
                  <a:pt x="3152083" y="4281013"/>
                </a:cubicBezTo>
                <a:cubicBezTo>
                  <a:pt x="3170860" y="4281013"/>
                  <a:pt x="3189636" y="4278666"/>
                  <a:pt x="3206066" y="4278666"/>
                </a:cubicBezTo>
                <a:cubicBezTo>
                  <a:pt x="3217801" y="4278666"/>
                  <a:pt x="3229536" y="4276319"/>
                  <a:pt x="3243618" y="4276319"/>
                </a:cubicBezTo>
                <a:cubicBezTo>
                  <a:pt x="3245965" y="4276319"/>
                  <a:pt x="3248312" y="4276319"/>
                  <a:pt x="3250659" y="4276319"/>
                </a:cubicBezTo>
                <a:cubicBezTo>
                  <a:pt x="3241271" y="4281013"/>
                  <a:pt x="3231883" y="4288054"/>
                  <a:pt x="3222495" y="4292748"/>
                </a:cubicBezTo>
                <a:cubicBezTo>
                  <a:pt x="3208412" y="4295095"/>
                  <a:pt x="3199024" y="4299789"/>
                  <a:pt x="3191983" y="4304483"/>
                </a:cubicBezTo>
                <a:close/>
                <a:moveTo>
                  <a:pt x="3030037" y="4346730"/>
                </a:moveTo>
                <a:cubicBezTo>
                  <a:pt x="3022996" y="4344383"/>
                  <a:pt x="3015955" y="4342036"/>
                  <a:pt x="3011261" y="4339689"/>
                </a:cubicBezTo>
                <a:cubicBezTo>
                  <a:pt x="3006567" y="4337342"/>
                  <a:pt x="3001872" y="4337342"/>
                  <a:pt x="2994831" y="4334995"/>
                </a:cubicBezTo>
                <a:cubicBezTo>
                  <a:pt x="2987790" y="4332648"/>
                  <a:pt x="2980749" y="4330301"/>
                  <a:pt x="2973708" y="4327954"/>
                </a:cubicBezTo>
                <a:cubicBezTo>
                  <a:pt x="2969014" y="4325607"/>
                  <a:pt x="2966667" y="4325607"/>
                  <a:pt x="2961973" y="4323260"/>
                </a:cubicBezTo>
                <a:cubicBezTo>
                  <a:pt x="2919726" y="4309177"/>
                  <a:pt x="2879826" y="4292748"/>
                  <a:pt x="2837579" y="4273972"/>
                </a:cubicBezTo>
                <a:cubicBezTo>
                  <a:pt x="2903296" y="4278666"/>
                  <a:pt x="2966667" y="4281013"/>
                  <a:pt x="3032384" y="4281013"/>
                </a:cubicBezTo>
                <a:cubicBezTo>
                  <a:pt x="3032384" y="4281013"/>
                  <a:pt x="3032384" y="4281013"/>
                  <a:pt x="3032384" y="4281013"/>
                </a:cubicBezTo>
                <a:cubicBezTo>
                  <a:pt x="3032384" y="4281013"/>
                  <a:pt x="3034731" y="4281013"/>
                  <a:pt x="3034731" y="4281013"/>
                </a:cubicBezTo>
                <a:cubicBezTo>
                  <a:pt x="3051160" y="4281013"/>
                  <a:pt x="3067590" y="4281013"/>
                  <a:pt x="3084019" y="4281013"/>
                </a:cubicBezTo>
                <a:cubicBezTo>
                  <a:pt x="3084019" y="4302136"/>
                  <a:pt x="3084019" y="4323260"/>
                  <a:pt x="3084019" y="4342036"/>
                </a:cubicBezTo>
                <a:cubicBezTo>
                  <a:pt x="3074631" y="4342036"/>
                  <a:pt x="3067590" y="4349077"/>
                  <a:pt x="3065243" y="4356118"/>
                </a:cubicBezTo>
                <a:cubicBezTo>
                  <a:pt x="3058202" y="4353771"/>
                  <a:pt x="3053508" y="4353771"/>
                  <a:pt x="3046466" y="4351424"/>
                </a:cubicBezTo>
                <a:cubicBezTo>
                  <a:pt x="3039425" y="4349077"/>
                  <a:pt x="3034731" y="4349077"/>
                  <a:pt x="3030037" y="4346730"/>
                </a:cubicBezTo>
                <a:close/>
                <a:moveTo>
                  <a:pt x="2767168" y="4356118"/>
                </a:moveTo>
                <a:cubicBezTo>
                  <a:pt x="2767168" y="4358466"/>
                  <a:pt x="2767168" y="4360812"/>
                  <a:pt x="2767168" y="4363160"/>
                </a:cubicBezTo>
                <a:cubicBezTo>
                  <a:pt x="2767168" y="4365506"/>
                  <a:pt x="2767168" y="4370201"/>
                  <a:pt x="2764821" y="4372548"/>
                </a:cubicBezTo>
                <a:cubicBezTo>
                  <a:pt x="2682674" y="4372548"/>
                  <a:pt x="2600528" y="4367854"/>
                  <a:pt x="2518381" y="4358466"/>
                </a:cubicBezTo>
                <a:cubicBezTo>
                  <a:pt x="2523075" y="4356118"/>
                  <a:pt x="2527769" y="4356118"/>
                  <a:pt x="2532463" y="4353771"/>
                </a:cubicBezTo>
                <a:cubicBezTo>
                  <a:pt x="2534810" y="4353771"/>
                  <a:pt x="2539504" y="4351424"/>
                  <a:pt x="2541851" y="4351424"/>
                </a:cubicBezTo>
                <a:cubicBezTo>
                  <a:pt x="2560628" y="4344383"/>
                  <a:pt x="2577057" y="4339689"/>
                  <a:pt x="2595833" y="4332648"/>
                </a:cubicBezTo>
                <a:cubicBezTo>
                  <a:pt x="2598180" y="4330301"/>
                  <a:pt x="2602875" y="4330301"/>
                  <a:pt x="2605222" y="4327954"/>
                </a:cubicBezTo>
                <a:cubicBezTo>
                  <a:pt x="2623998" y="4320913"/>
                  <a:pt x="2640427" y="4313871"/>
                  <a:pt x="2659204" y="4306830"/>
                </a:cubicBezTo>
                <a:cubicBezTo>
                  <a:pt x="2663898" y="4304483"/>
                  <a:pt x="2668592" y="4304483"/>
                  <a:pt x="2670939" y="4302136"/>
                </a:cubicBezTo>
                <a:cubicBezTo>
                  <a:pt x="2687368" y="4295095"/>
                  <a:pt x="2703797" y="4288054"/>
                  <a:pt x="2722574" y="4281013"/>
                </a:cubicBezTo>
                <a:cubicBezTo>
                  <a:pt x="2727268" y="4278666"/>
                  <a:pt x="2734309" y="4276319"/>
                  <a:pt x="2739003" y="4273972"/>
                </a:cubicBezTo>
                <a:cubicBezTo>
                  <a:pt x="2743697" y="4271625"/>
                  <a:pt x="2746044" y="4269278"/>
                  <a:pt x="2750738" y="4269278"/>
                </a:cubicBezTo>
                <a:cubicBezTo>
                  <a:pt x="2760127" y="4269278"/>
                  <a:pt x="2767168" y="4271625"/>
                  <a:pt x="2776556" y="4271625"/>
                </a:cubicBezTo>
                <a:cubicBezTo>
                  <a:pt x="2778903" y="4271625"/>
                  <a:pt x="2778903" y="4271625"/>
                  <a:pt x="2781250" y="4273972"/>
                </a:cubicBezTo>
                <a:cubicBezTo>
                  <a:pt x="2778903" y="4295095"/>
                  <a:pt x="2774209" y="4318565"/>
                  <a:pt x="2771862" y="4337342"/>
                </a:cubicBezTo>
                <a:cubicBezTo>
                  <a:pt x="2769515" y="4342036"/>
                  <a:pt x="2769515" y="4349077"/>
                  <a:pt x="2767168" y="4356118"/>
                </a:cubicBezTo>
                <a:close/>
                <a:moveTo>
                  <a:pt x="2459705" y="4374895"/>
                </a:moveTo>
                <a:cubicBezTo>
                  <a:pt x="2450317" y="4377242"/>
                  <a:pt x="2438581" y="4381936"/>
                  <a:pt x="2429193" y="4384283"/>
                </a:cubicBezTo>
                <a:cubicBezTo>
                  <a:pt x="2417458" y="4386630"/>
                  <a:pt x="2408070" y="4391324"/>
                  <a:pt x="2396334" y="4393671"/>
                </a:cubicBezTo>
                <a:cubicBezTo>
                  <a:pt x="2384599" y="4396018"/>
                  <a:pt x="2375211" y="4400712"/>
                  <a:pt x="2363476" y="4403059"/>
                </a:cubicBezTo>
                <a:cubicBezTo>
                  <a:pt x="2354088" y="4405406"/>
                  <a:pt x="2342352" y="4410100"/>
                  <a:pt x="2332964" y="4412447"/>
                </a:cubicBezTo>
                <a:cubicBezTo>
                  <a:pt x="2321229" y="4414794"/>
                  <a:pt x="2309494" y="4417142"/>
                  <a:pt x="2300106" y="4421836"/>
                </a:cubicBezTo>
                <a:cubicBezTo>
                  <a:pt x="2290717" y="4424183"/>
                  <a:pt x="2278982" y="4426530"/>
                  <a:pt x="2269594" y="4428877"/>
                </a:cubicBezTo>
                <a:cubicBezTo>
                  <a:pt x="2257859" y="4431224"/>
                  <a:pt x="2248471" y="4433571"/>
                  <a:pt x="2236735" y="4435918"/>
                </a:cubicBezTo>
                <a:cubicBezTo>
                  <a:pt x="2236735" y="4435918"/>
                  <a:pt x="2234388" y="4435918"/>
                  <a:pt x="2234388" y="4435918"/>
                </a:cubicBezTo>
                <a:cubicBezTo>
                  <a:pt x="2222653" y="4428877"/>
                  <a:pt x="2210918" y="4419489"/>
                  <a:pt x="2199183" y="4412447"/>
                </a:cubicBezTo>
                <a:cubicBezTo>
                  <a:pt x="2189794" y="4405406"/>
                  <a:pt x="2182753" y="4400712"/>
                  <a:pt x="2173365" y="4393671"/>
                </a:cubicBezTo>
                <a:cubicBezTo>
                  <a:pt x="2161630" y="4384283"/>
                  <a:pt x="2147548" y="4374895"/>
                  <a:pt x="2135812" y="4365506"/>
                </a:cubicBezTo>
                <a:cubicBezTo>
                  <a:pt x="2126424" y="4358466"/>
                  <a:pt x="2119383" y="4351424"/>
                  <a:pt x="2109995" y="4346730"/>
                </a:cubicBezTo>
                <a:cubicBezTo>
                  <a:pt x="2098260" y="4337342"/>
                  <a:pt x="2084177" y="4327954"/>
                  <a:pt x="2072442" y="4318565"/>
                </a:cubicBezTo>
                <a:cubicBezTo>
                  <a:pt x="2063054" y="4311525"/>
                  <a:pt x="2053666" y="4304483"/>
                  <a:pt x="2044277" y="4297442"/>
                </a:cubicBezTo>
                <a:cubicBezTo>
                  <a:pt x="2037236" y="4290401"/>
                  <a:pt x="2027848" y="4285707"/>
                  <a:pt x="2020807" y="4278666"/>
                </a:cubicBezTo>
                <a:cubicBezTo>
                  <a:pt x="2023154" y="4276319"/>
                  <a:pt x="2023154" y="4273972"/>
                  <a:pt x="2023154" y="4271625"/>
                </a:cubicBezTo>
                <a:cubicBezTo>
                  <a:pt x="2037236" y="4273972"/>
                  <a:pt x="2048972" y="4278666"/>
                  <a:pt x="2063054" y="4281013"/>
                </a:cubicBezTo>
                <a:cubicBezTo>
                  <a:pt x="2077136" y="4283360"/>
                  <a:pt x="2091218" y="4288054"/>
                  <a:pt x="2105301" y="4292748"/>
                </a:cubicBezTo>
                <a:cubicBezTo>
                  <a:pt x="2126424" y="4297442"/>
                  <a:pt x="2147548" y="4302136"/>
                  <a:pt x="2168671" y="4306830"/>
                </a:cubicBezTo>
                <a:cubicBezTo>
                  <a:pt x="2180406" y="4309177"/>
                  <a:pt x="2194488" y="4311525"/>
                  <a:pt x="2206224" y="4313871"/>
                </a:cubicBezTo>
                <a:cubicBezTo>
                  <a:pt x="2229694" y="4318565"/>
                  <a:pt x="2250818" y="4323260"/>
                  <a:pt x="2274288" y="4325607"/>
                </a:cubicBezTo>
                <a:cubicBezTo>
                  <a:pt x="2286023" y="4327954"/>
                  <a:pt x="2295412" y="4330301"/>
                  <a:pt x="2307147" y="4332648"/>
                </a:cubicBezTo>
                <a:cubicBezTo>
                  <a:pt x="2330617" y="4337342"/>
                  <a:pt x="2356435" y="4339689"/>
                  <a:pt x="2379905" y="4344383"/>
                </a:cubicBezTo>
                <a:cubicBezTo>
                  <a:pt x="2389293" y="4346730"/>
                  <a:pt x="2398681" y="4346730"/>
                  <a:pt x="2408070" y="4349077"/>
                </a:cubicBezTo>
                <a:cubicBezTo>
                  <a:pt x="2433887" y="4353771"/>
                  <a:pt x="2462052" y="4356118"/>
                  <a:pt x="2487869" y="4358466"/>
                </a:cubicBezTo>
                <a:cubicBezTo>
                  <a:pt x="2494910" y="4358466"/>
                  <a:pt x="2501952" y="4360812"/>
                  <a:pt x="2508993" y="4360812"/>
                </a:cubicBezTo>
                <a:cubicBezTo>
                  <a:pt x="2511340" y="4360812"/>
                  <a:pt x="2511340" y="4360812"/>
                  <a:pt x="2513687" y="4360812"/>
                </a:cubicBezTo>
                <a:cubicBezTo>
                  <a:pt x="2508993" y="4363160"/>
                  <a:pt x="2504299" y="4363160"/>
                  <a:pt x="2497258" y="4365506"/>
                </a:cubicBezTo>
                <a:cubicBezTo>
                  <a:pt x="2480828" y="4367854"/>
                  <a:pt x="2471440" y="4372548"/>
                  <a:pt x="2459705" y="4374895"/>
                </a:cubicBezTo>
                <a:close/>
                <a:moveTo>
                  <a:pt x="1938660" y="4304483"/>
                </a:moveTo>
                <a:cubicBezTo>
                  <a:pt x="1919884" y="4316219"/>
                  <a:pt x="1901108" y="4327954"/>
                  <a:pt x="1884678" y="4337342"/>
                </a:cubicBezTo>
                <a:cubicBezTo>
                  <a:pt x="1882331" y="4337342"/>
                  <a:pt x="1882331" y="4339689"/>
                  <a:pt x="1879984" y="4339689"/>
                </a:cubicBezTo>
                <a:cubicBezTo>
                  <a:pt x="1861208" y="4351424"/>
                  <a:pt x="1840084" y="4360812"/>
                  <a:pt x="1821308" y="4372548"/>
                </a:cubicBezTo>
                <a:cubicBezTo>
                  <a:pt x="1814267" y="4374895"/>
                  <a:pt x="1809573" y="4379589"/>
                  <a:pt x="1802532" y="4381936"/>
                </a:cubicBezTo>
                <a:cubicBezTo>
                  <a:pt x="1788449" y="4388977"/>
                  <a:pt x="1776714" y="4396018"/>
                  <a:pt x="1762632" y="4400712"/>
                </a:cubicBezTo>
                <a:cubicBezTo>
                  <a:pt x="1755591" y="4403059"/>
                  <a:pt x="1748550" y="4407753"/>
                  <a:pt x="1741508" y="4410100"/>
                </a:cubicBezTo>
                <a:cubicBezTo>
                  <a:pt x="1729773" y="4414794"/>
                  <a:pt x="1718038" y="4419489"/>
                  <a:pt x="1706303" y="4424183"/>
                </a:cubicBezTo>
                <a:cubicBezTo>
                  <a:pt x="1699262" y="4426530"/>
                  <a:pt x="1692220" y="4428877"/>
                  <a:pt x="1682832" y="4431224"/>
                </a:cubicBezTo>
                <a:cubicBezTo>
                  <a:pt x="1671097" y="4435918"/>
                  <a:pt x="1659362" y="4440612"/>
                  <a:pt x="1647627" y="4442959"/>
                </a:cubicBezTo>
                <a:cubicBezTo>
                  <a:pt x="1640586" y="4445306"/>
                  <a:pt x="1633544" y="4447653"/>
                  <a:pt x="1624156" y="4450000"/>
                </a:cubicBezTo>
                <a:cubicBezTo>
                  <a:pt x="1612421" y="4452347"/>
                  <a:pt x="1600686" y="4457041"/>
                  <a:pt x="1591298" y="4459388"/>
                </a:cubicBezTo>
                <a:cubicBezTo>
                  <a:pt x="1584256" y="4461735"/>
                  <a:pt x="1574868" y="4461735"/>
                  <a:pt x="1567827" y="4464083"/>
                </a:cubicBezTo>
                <a:cubicBezTo>
                  <a:pt x="1563133" y="4466429"/>
                  <a:pt x="1558439" y="4466429"/>
                  <a:pt x="1551398" y="4466429"/>
                </a:cubicBezTo>
                <a:cubicBezTo>
                  <a:pt x="1551398" y="4464083"/>
                  <a:pt x="1551398" y="4464083"/>
                  <a:pt x="1549051" y="4461735"/>
                </a:cubicBezTo>
                <a:cubicBezTo>
                  <a:pt x="1551398" y="4461735"/>
                  <a:pt x="1551398" y="4459388"/>
                  <a:pt x="1551398" y="4459388"/>
                </a:cubicBezTo>
                <a:cubicBezTo>
                  <a:pt x="1556092" y="4457041"/>
                  <a:pt x="1560786" y="4454694"/>
                  <a:pt x="1565480" y="4450000"/>
                </a:cubicBezTo>
                <a:cubicBezTo>
                  <a:pt x="1572521" y="4445306"/>
                  <a:pt x="1577215" y="4440612"/>
                  <a:pt x="1584256" y="4438265"/>
                </a:cubicBezTo>
                <a:cubicBezTo>
                  <a:pt x="1588950" y="4435918"/>
                  <a:pt x="1593645" y="4431224"/>
                  <a:pt x="1598339" y="4428877"/>
                </a:cubicBezTo>
                <a:cubicBezTo>
                  <a:pt x="1605380" y="4424183"/>
                  <a:pt x="1610074" y="4419489"/>
                  <a:pt x="1617115" y="4414794"/>
                </a:cubicBezTo>
                <a:cubicBezTo>
                  <a:pt x="1621809" y="4410100"/>
                  <a:pt x="1626503" y="4407753"/>
                  <a:pt x="1631197" y="4403059"/>
                </a:cubicBezTo>
                <a:cubicBezTo>
                  <a:pt x="1638239" y="4398365"/>
                  <a:pt x="1645280" y="4391324"/>
                  <a:pt x="1649974" y="4386630"/>
                </a:cubicBezTo>
                <a:cubicBezTo>
                  <a:pt x="1654668" y="4381936"/>
                  <a:pt x="1659362" y="4379589"/>
                  <a:pt x="1664056" y="4374895"/>
                </a:cubicBezTo>
                <a:cubicBezTo>
                  <a:pt x="1671097" y="4367854"/>
                  <a:pt x="1678138" y="4360812"/>
                  <a:pt x="1685179" y="4353771"/>
                </a:cubicBezTo>
                <a:cubicBezTo>
                  <a:pt x="1689873" y="4349077"/>
                  <a:pt x="1692220" y="4346730"/>
                  <a:pt x="1696915" y="4342036"/>
                </a:cubicBezTo>
                <a:cubicBezTo>
                  <a:pt x="1703956" y="4334995"/>
                  <a:pt x="1713344" y="4325607"/>
                  <a:pt x="1720385" y="4318565"/>
                </a:cubicBezTo>
                <a:cubicBezTo>
                  <a:pt x="1722732" y="4316219"/>
                  <a:pt x="1727426" y="4311525"/>
                  <a:pt x="1729773" y="4309177"/>
                </a:cubicBezTo>
                <a:cubicBezTo>
                  <a:pt x="1739161" y="4297442"/>
                  <a:pt x="1750897" y="4285707"/>
                  <a:pt x="1760285" y="4276319"/>
                </a:cubicBezTo>
                <a:cubicBezTo>
                  <a:pt x="1760285" y="4276319"/>
                  <a:pt x="1762632" y="4273972"/>
                  <a:pt x="1762632" y="4273972"/>
                </a:cubicBezTo>
                <a:cubicBezTo>
                  <a:pt x="1769673" y="4266930"/>
                  <a:pt x="1776714" y="4257542"/>
                  <a:pt x="1783755" y="4250501"/>
                </a:cubicBezTo>
                <a:cubicBezTo>
                  <a:pt x="1786102" y="4252848"/>
                  <a:pt x="1790797" y="4255195"/>
                  <a:pt x="1795491" y="4255195"/>
                </a:cubicBezTo>
                <a:cubicBezTo>
                  <a:pt x="1804879" y="4255195"/>
                  <a:pt x="1811920" y="4248154"/>
                  <a:pt x="1814267" y="4238766"/>
                </a:cubicBezTo>
                <a:cubicBezTo>
                  <a:pt x="1840084" y="4243460"/>
                  <a:pt x="1865902" y="4248154"/>
                  <a:pt x="1891719" y="4250501"/>
                </a:cubicBezTo>
                <a:cubicBezTo>
                  <a:pt x="1901108" y="4252848"/>
                  <a:pt x="1910496" y="4252848"/>
                  <a:pt x="1919884" y="4255195"/>
                </a:cubicBezTo>
                <a:cubicBezTo>
                  <a:pt x="1938660" y="4257542"/>
                  <a:pt x="1955090" y="4259889"/>
                  <a:pt x="1973866" y="4262236"/>
                </a:cubicBezTo>
                <a:cubicBezTo>
                  <a:pt x="1973866" y="4262236"/>
                  <a:pt x="1973866" y="4262236"/>
                  <a:pt x="1973866" y="4264584"/>
                </a:cubicBezTo>
                <a:cubicBezTo>
                  <a:pt x="1973866" y="4269278"/>
                  <a:pt x="1976213" y="4271625"/>
                  <a:pt x="1976213" y="4273972"/>
                </a:cubicBezTo>
                <a:cubicBezTo>
                  <a:pt x="1966825" y="4281013"/>
                  <a:pt x="1959784" y="4285707"/>
                  <a:pt x="1950396" y="4292748"/>
                </a:cubicBezTo>
                <a:cubicBezTo>
                  <a:pt x="1950396" y="4297442"/>
                  <a:pt x="1945702" y="4302136"/>
                  <a:pt x="1938660" y="4304483"/>
                </a:cubicBezTo>
                <a:close/>
                <a:moveTo>
                  <a:pt x="1495069" y="4433571"/>
                </a:moveTo>
                <a:cubicBezTo>
                  <a:pt x="1490375" y="4428877"/>
                  <a:pt x="1483333" y="4421836"/>
                  <a:pt x="1478639" y="4417142"/>
                </a:cubicBezTo>
                <a:cubicBezTo>
                  <a:pt x="1476292" y="4414794"/>
                  <a:pt x="1473945" y="4412447"/>
                  <a:pt x="1471598" y="4407753"/>
                </a:cubicBezTo>
                <a:cubicBezTo>
                  <a:pt x="1464557" y="4400712"/>
                  <a:pt x="1459863" y="4393671"/>
                  <a:pt x="1452822" y="4386630"/>
                </a:cubicBezTo>
                <a:cubicBezTo>
                  <a:pt x="1452822" y="4386630"/>
                  <a:pt x="1450475" y="4384283"/>
                  <a:pt x="1450475" y="4381936"/>
                </a:cubicBezTo>
                <a:cubicBezTo>
                  <a:pt x="1427004" y="4356118"/>
                  <a:pt x="1403534" y="4327954"/>
                  <a:pt x="1380063" y="4299789"/>
                </a:cubicBezTo>
                <a:cubicBezTo>
                  <a:pt x="1377716" y="4297442"/>
                  <a:pt x="1375369" y="4295095"/>
                  <a:pt x="1375369" y="4292748"/>
                </a:cubicBezTo>
                <a:cubicBezTo>
                  <a:pt x="1368328" y="4283360"/>
                  <a:pt x="1361287" y="4276319"/>
                  <a:pt x="1354246" y="4266930"/>
                </a:cubicBezTo>
                <a:cubicBezTo>
                  <a:pt x="1351899" y="4264584"/>
                  <a:pt x="1349552" y="4262236"/>
                  <a:pt x="1347205" y="4259889"/>
                </a:cubicBezTo>
                <a:cubicBezTo>
                  <a:pt x="1340164" y="4252848"/>
                  <a:pt x="1335469" y="4243460"/>
                  <a:pt x="1328428" y="4236419"/>
                </a:cubicBezTo>
                <a:cubicBezTo>
                  <a:pt x="1326081" y="4234072"/>
                  <a:pt x="1323734" y="4229378"/>
                  <a:pt x="1321387" y="4227031"/>
                </a:cubicBezTo>
                <a:cubicBezTo>
                  <a:pt x="1316693" y="4219990"/>
                  <a:pt x="1309652" y="4212948"/>
                  <a:pt x="1304958" y="4205908"/>
                </a:cubicBezTo>
                <a:cubicBezTo>
                  <a:pt x="1302611" y="4201213"/>
                  <a:pt x="1297917" y="4196519"/>
                  <a:pt x="1295570" y="4194172"/>
                </a:cubicBezTo>
                <a:cubicBezTo>
                  <a:pt x="1290876" y="4187131"/>
                  <a:pt x="1283834" y="4180090"/>
                  <a:pt x="1279140" y="4173049"/>
                </a:cubicBezTo>
                <a:cubicBezTo>
                  <a:pt x="1276793" y="4168354"/>
                  <a:pt x="1272099" y="4163660"/>
                  <a:pt x="1269752" y="4158966"/>
                </a:cubicBezTo>
                <a:cubicBezTo>
                  <a:pt x="1265058" y="4151925"/>
                  <a:pt x="1258017" y="4144884"/>
                  <a:pt x="1253323" y="4135496"/>
                </a:cubicBezTo>
                <a:cubicBezTo>
                  <a:pt x="1250976" y="4130802"/>
                  <a:pt x="1246282" y="4126108"/>
                  <a:pt x="1243935" y="4121414"/>
                </a:cubicBezTo>
                <a:cubicBezTo>
                  <a:pt x="1236894" y="4112026"/>
                  <a:pt x="1232199" y="4104984"/>
                  <a:pt x="1225158" y="4095596"/>
                </a:cubicBezTo>
                <a:cubicBezTo>
                  <a:pt x="1222811" y="4090902"/>
                  <a:pt x="1220464" y="4088555"/>
                  <a:pt x="1215770" y="4083861"/>
                </a:cubicBezTo>
                <a:cubicBezTo>
                  <a:pt x="1208729" y="4074473"/>
                  <a:pt x="1204035" y="4067431"/>
                  <a:pt x="1196994" y="4058043"/>
                </a:cubicBezTo>
                <a:cubicBezTo>
                  <a:pt x="1194647" y="4053349"/>
                  <a:pt x="1189953" y="4048655"/>
                  <a:pt x="1187605" y="4043961"/>
                </a:cubicBezTo>
                <a:cubicBezTo>
                  <a:pt x="1180564" y="4034573"/>
                  <a:pt x="1175870" y="4025185"/>
                  <a:pt x="1168829" y="4015796"/>
                </a:cubicBezTo>
                <a:cubicBezTo>
                  <a:pt x="1166482" y="4011102"/>
                  <a:pt x="1164135" y="4006408"/>
                  <a:pt x="1159441" y="4004061"/>
                </a:cubicBezTo>
                <a:cubicBezTo>
                  <a:pt x="1152400" y="3994673"/>
                  <a:pt x="1147706" y="3985285"/>
                  <a:pt x="1140665" y="3975897"/>
                </a:cubicBezTo>
                <a:cubicBezTo>
                  <a:pt x="1138318" y="3971203"/>
                  <a:pt x="1135971" y="3966508"/>
                  <a:pt x="1131276" y="3964162"/>
                </a:cubicBezTo>
                <a:cubicBezTo>
                  <a:pt x="1126582" y="3954773"/>
                  <a:pt x="1119541" y="3947732"/>
                  <a:pt x="1114847" y="3938344"/>
                </a:cubicBezTo>
                <a:cubicBezTo>
                  <a:pt x="1114847" y="3938344"/>
                  <a:pt x="1114847" y="3935997"/>
                  <a:pt x="1114847" y="3935997"/>
                </a:cubicBezTo>
                <a:lnTo>
                  <a:pt x="1114847" y="3935997"/>
                </a:lnTo>
                <a:cubicBezTo>
                  <a:pt x="1114847" y="3935997"/>
                  <a:pt x="1114847" y="3935997"/>
                  <a:pt x="1114847" y="3935997"/>
                </a:cubicBezTo>
                <a:cubicBezTo>
                  <a:pt x="1119541" y="3935997"/>
                  <a:pt x="1121888" y="3933650"/>
                  <a:pt x="1124235" y="3933650"/>
                </a:cubicBezTo>
                <a:cubicBezTo>
                  <a:pt x="1131276" y="3943038"/>
                  <a:pt x="1135971" y="3952426"/>
                  <a:pt x="1143012" y="3961814"/>
                </a:cubicBezTo>
                <a:cubicBezTo>
                  <a:pt x="1145359" y="3966508"/>
                  <a:pt x="1150053" y="3971203"/>
                  <a:pt x="1152400" y="3975897"/>
                </a:cubicBezTo>
                <a:cubicBezTo>
                  <a:pt x="1159441" y="3985285"/>
                  <a:pt x="1164135" y="3994673"/>
                  <a:pt x="1171176" y="4004061"/>
                </a:cubicBezTo>
                <a:cubicBezTo>
                  <a:pt x="1175870" y="4011102"/>
                  <a:pt x="1180564" y="4018144"/>
                  <a:pt x="1185258" y="4025185"/>
                </a:cubicBezTo>
                <a:cubicBezTo>
                  <a:pt x="1189953" y="4032226"/>
                  <a:pt x="1194647" y="4039267"/>
                  <a:pt x="1199341" y="4046308"/>
                </a:cubicBezTo>
                <a:cubicBezTo>
                  <a:pt x="1204035" y="4053349"/>
                  <a:pt x="1208729" y="4062737"/>
                  <a:pt x="1215770" y="4069779"/>
                </a:cubicBezTo>
                <a:cubicBezTo>
                  <a:pt x="1220464" y="4074473"/>
                  <a:pt x="1222811" y="4081514"/>
                  <a:pt x="1227505" y="4086208"/>
                </a:cubicBezTo>
                <a:cubicBezTo>
                  <a:pt x="1232199" y="4093249"/>
                  <a:pt x="1239241" y="4102637"/>
                  <a:pt x="1243935" y="4109678"/>
                </a:cubicBezTo>
                <a:cubicBezTo>
                  <a:pt x="1248629" y="4114372"/>
                  <a:pt x="1250976" y="4119066"/>
                  <a:pt x="1255670" y="4126108"/>
                </a:cubicBezTo>
                <a:cubicBezTo>
                  <a:pt x="1262711" y="4135496"/>
                  <a:pt x="1267405" y="4142537"/>
                  <a:pt x="1274446" y="4151925"/>
                </a:cubicBezTo>
                <a:cubicBezTo>
                  <a:pt x="1276793" y="4156619"/>
                  <a:pt x="1279140" y="4158966"/>
                  <a:pt x="1283834" y="4163660"/>
                </a:cubicBezTo>
                <a:cubicBezTo>
                  <a:pt x="1288529" y="4170702"/>
                  <a:pt x="1293223" y="4177743"/>
                  <a:pt x="1297917" y="4184784"/>
                </a:cubicBezTo>
                <a:cubicBezTo>
                  <a:pt x="1319040" y="4215296"/>
                  <a:pt x="1340164" y="4243460"/>
                  <a:pt x="1361287" y="4269278"/>
                </a:cubicBezTo>
                <a:cubicBezTo>
                  <a:pt x="1361287" y="4269278"/>
                  <a:pt x="1361287" y="4269278"/>
                  <a:pt x="1361287" y="4269278"/>
                </a:cubicBezTo>
                <a:cubicBezTo>
                  <a:pt x="1377716" y="4290401"/>
                  <a:pt x="1394146" y="4311525"/>
                  <a:pt x="1410575" y="4332648"/>
                </a:cubicBezTo>
                <a:cubicBezTo>
                  <a:pt x="1410575" y="4332648"/>
                  <a:pt x="1410575" y="4332648"/>
                  <a:pt x="1410575" y="4332648"/>
                </a:cubicBezTo>
                <a:cubicBezTo>
                  <a:pt x="1417616" y="4342036"/>
                  <a:pt x="1427004" y="4351424"/>
                  <a:pt x="1434045" y="4360812"/>
                </a:cubicBezTo>
                <a:cubicBezTo>
                  <a:pt x="1434045" y="4360812"/>
                  <a:pt x="1434045" y="4363160"/>
                  <a:pt x="1436392" y="4363160"/>
                </a:cubicBezTo>
                <a:cubicBezTo>
                  <a:pt x="1443434" y="4372548"/>
                  <a:pt x="1450475" y="4379589"/>
                  <a:pt x="1457516" y="4388977"/>
                </a:cubicBezTo>
                <a:cubicBezTo>
                  <a:pt x="1459863" y="4391324"/>
                  <a:pt x="1459863" y="4391324"/>
                  <a:pt x="1462210" y="4393671"/>
                </a:cubicBezTo>
                <a:cubicBezTo>
                  <a:pt x="1469251" y="4400712"/>
                  <a:pt x="1476292" y="4410100"/>
                  <a:pt x="1480986" y="4417142"/>
                </a:cubicBezTo>
                <a:cubicBezTo>
                  <a:pt x="1483333" y="4419489"/>
                  <a:pt x="1483333" y="4421836"/>
                  <a:pt x="1485680" y="4421836"/>
                </a:cubicBezTo>
                <a:cubicBezTo>
                  <a:pt x="1492722" y="4428877"/>
                  <a:pt x="1497416" y="4435918"/>
                  <a:pt x="1504457" y="4442959"/>
                </a:cubicBezTo>
                <a:cubicBezTo>
                  <a:pt x="1506804" y="4445306"/>
                  <a:pt x="1506804" y="4445306"/>
                  <a:pt x="1509151" y="4447653"/>
                </a:cubicBezTo>
                <a:cubicBezTo>
                  <a:pt x="1509151" y="4447653"/>
                  <a:pt x="1509151" y="4447653"/>
                  <a:pt x="1509151" y="4447653"/>
                </a:cubicBezTo>
                <a:cubicBezTo>
                  <a:pt x="1502110" y="4440612"/>
                  <a:pt x="1499763" y="4438265"/>
                  <a:pt x="1495069" y="4433571"/>
                </a:cubicBezTo>
                <a:close/>
                <a:moveTo>
                  <a:pt x="1039742" y="3884362"/>
                </a:moveTo>
                <a:cubicBezTo>
                  <a:pt x="1018618" y="3874974"/>
                  <a:pt x="999842" y="3867932"/>
                  <a:pt x="978718" y="3858544"/>
                </a:cubicBezTo>
                <a:cubicBezTo>
                  <a:pt x="976371" y="3856197"/>
                  <a:pt x="974024" y="3856197"/>
                  <a:pt x="971677" y="3853850"/>
                </a:cubicBezTo>
                <a:cubicBezTo>
                  <a:pt x="952901" y="3844462"/>
                  <a:pt x="936472" y="3837421"/>
                  <a:pt x="917695" y="3828033"/>
                </a:cubicBezTo>
                <a:cubicBezTo>
                  <a:pt x="913001" y="3825686"/>
                  <a:pt x="908307" y="3823339"/>
                  <a:pt x="905960" y="3820992"/>
                </a:cubicBezTo>
                <a:cubicBezTo>
                  <a:pt x="889531" y="3813950"/>
                  <a:pt x="875448" y="3804562"/>
                  <a:pt x="861366" y="3795174"/>
                </a:cubicBezTo>
                <a:cubicBezTo>
                  <a:pt x="861366" y="3795174"/>
                  <a:pt x="861366" y="3795174"/>
                  <a:pt x="861366" y="3795174"/>
                </a:cubicBezTo>
                <a:cubicBezTo>
                  <a:pt x="866060" y="3792827"/>
                  <a:pt x="870754" y="3790480"/>
                  <a:pt x="875448" y="3788133"/>
                </a:cubicBezTo>
                <a:cubicBezTo>
                  <a:pt x="877795" y="3785786"/>
                  <a:pt x="880142" y="3785786"/>
                  <a:pt x="882489" y="3785786"/>
                </a:cubicBezTo>
                <a:cubicBezTo>
                  <a:pt x="887184" y="3783439"/>
                  <a:pt x="891878" y="3781092"/>
                  <a:pt x="898919" y="3778745"/>
                </a:cubicBezTo>
                <a:cubicBezTo>
                  <a:pt x="901266" y="3778745"/>
                  <a:pt x="903613" y="3776398"/>
                  <a:pt x="905960" y="3776398"/>
                </a:cubicBezTo>
                <a:cubicBezTo>
                  <a:pt x="908307" y="3776398"/>
                  <a:pt x="908307" y="3774051"/>
                  <a:pt x="910654" y="3774051"/>
                </a:cubicBezTo>
                <a:cubicBezTo>
                  <a:pt x="957595" y="3792827"/>
                  <a:pt x="1004536" y="3811604"/>
                  <a:pt x="1051477" y="3825686"/>
                </a:cubicBezTo>
                <a:cubicBezTo>
                  <a:pt x="1051477" y="3846809"/>
                  <a:pt x="1053824" y="3867932"/>
                  <a:pt x="1053824" y="3891403"/>
                </a:cubicBezTo>
                <a:cubicBezTo>
                  <a:pt x="1053824" y="3891403"/>
                  <a:pt x="1053824" y="3891403"/>
                  <a:pt x="1051477" y="3891403"/>
                </a:cubicBezTo>
                <a:cubicBezTo>
                  <a:pt x="1049130" y="3889056"/>
                  <a:pt x="1044436" y="3886709"/>
                  <a:pt x="1039742" y="3884362"/>
                </a:cubicBezTo>
                <a:close/>
                <a:moveTo>
                  <a:pt x="633703" y="3429035"/>
                </a:moveTo>
                <a:cubicBezTo>
                  <a:pt x="633703" y="3421994"/>
                  <a:pt x="631355" y="3412606"/>
                  <a:pt x="631355" y="3405564"/>
                </a:cubicBezTo>
                <a:cubicBezTo>
                  <a:pt x="629008" y="3386788"/>
                  <a:pt x="626661" y="3370359"/>
                  <a:pt x="626661" y="3351582"/>
                </a:cubicBezTo>
                <a:cubicBezTo>
                  <a:pt x="624314" y="3335153"/>
                  <a:pt x="624314" y="3316377"/>
                  <a:pt x="621967" y="3297600"/>
                </a:cubicBezTo>
                <a:cubicBezTo>
                  <a:pt x="621967" y="3292906"/>
                  <a:pt x="621967" y="3290559"/>
                  <a:pt x="621967" y="3285865"/>
                </a:cubicBezTo>
                <a:cubicBezTo>
                  <a:pt x="626661" y="3285865"/>
                  <a:pt x="629008" y="3283518"/>
                  <a:pt x="631355" y="3281171"/>
                </a:cubicBezTo>
                <a:cubicBezTo>
                  <a:pt x="640744" y="3292906"/>
                  <a:pt x="652479" y="3302295"/>
                  <a:pt x="661867" y="3314030"/>
                </a:cubicBezTo>
                <a:cubicBezTo>
                  <a:pt x="664214" y="3316377"/>
                  <a:pt x="668908" y="3321071"/>
                  <a:pt x="671255" y="3323418"/>
                </a:cubicBezTo>
                <a:cubicBezTo>
                  <a:pt x="685338" y="3339847"/>
                  <a:pt x="701767" y="3353929"/>
                  <a:pt x="715849" y="3370359"/>
                </a:cubicBezTo>
                <a:cubicBezTo>
                  <a:pt x="718196" y="3372706"/>
                  <a:pt x="720543" y="3377400"/>
                  <a:pt x="725237" y="3379747"/>
                </a:cubicBezTo>
                <a:cubicBezTo>
                  <a:pt x="739320" y="3396176"/>
                  <a:pt x="755749" y="3410258"/>
                  <a:pt x="769831" y="3426688"/>
                </a:cubicBezTo>
                <a:cubicBezTo>
                  <a:pt x="772178" y="3429035"/>
                  <a:pt x="774525" y="3431382"/>
                  <a:pt x="776872" y="3433729"/>
                </a:cubicBezTo>
                <a:cubicBezTo>
                  <a:pt x="793302" y="3450158"/>
                  <a:pt x="809731" y="3464241"/>
                  <a:pt x="823813" y="3480670"/>
                </a:cubicBezTo>
                <a:cubicBezTo>
                  <a:pt x="826160" y="3483017"/>
                  <a:pt x="828507" y="3485364"/>
                  <a:pt x="830854" y="3487711"/>
                </a:cubicBezTo>
                <a:cubicBezTo>
                  <a:pt x="847284" y="3501793"/>
                  <a:pt x="861366" y="3518223"/>
                  <a:pt x="877795" y="3532305"/>
                </a:cubicBezTo>
                <a:cubicBezTo>
                  <a:pt x="880142" y="3534652"/>
                  <a:pt x="882489" y="3536999"/>
                  <a:pt x="884837" y="3539346"/>
                </a:cubicBezTo>
                <a:cubicBezTo>
                  <a:pt x="901266" y="3555775"/>
                  <a:pt x="920042" y="3572205"/>
                  <a:pt x="936472" y="3588634"/>
                </a:cubicBezTo>
                <a:cubicBezTo>
                  <a:pt x="969330" y="3619146"/>
                  <a:pt x="999842" y="3647310"/>
                  <a:pt x="1032700" y="3675475"/>
                </a:cubicBezTo>
                <a:cubicBezTo>
                  <a:pt x="1030353" y="3677822"/>
                  <a:pt x="1028006" y="3682516"/>
                  <a:pt x="1028006" y="3687210"/>
                </a:cubicBezTo>
                <a:cubicBezTo>
                  <a:pt x="1028006" y="3691904"/>
                  <a:pt x="1030353" y="3694251"/>
                  <a:pt x="1032700" y="3698945"/>
                </a:cubicBezTo>
                <a:cubicBezTo>
                  <a:pt x="1030353" y="3701292"/>
                  <a:pt x="1028006" y="3701292"/>
                  <a:pt x="1025659" y="3703639"/>
                </a:cubicBezTo>
                <a:cubicBezTo>
                  <a:pt x="1025659" y="3703639"/>
                  <a:pt x="1023312" y="3703639"/>
                  <a:pt x="1023312" y="3705986"/>
                </a:cubicBezTo>
                <a:cubicBezTo>
                  <a:pt x="1016271" y="3710680"/>
                  <a:pt x="1006883" y="3717722"/>
                  <a:pt x="999842" y="3722416"/>
                </a:cubicBezTo>
                <a:cubicBezTo>
                  <a:pt x="999842" y="3722416"/>
                  <a:pt x="999842" y="3722416"/>
                  <a:pt x="999842" y="3722416"/>
                </a:cubicBezTo>
                <a:cubicBezTo>
                  <a:pt x="969330" y="3741192"/>
                  <a:pt x="941166" y="3759969"/>
                  <a:pt x="910654" y="3774051"/>
                </a:cubicBezTo>
                <a:cubicBezTo>
                  <a:pt x="821466" y="3736498"/>
                  <a:pt x="736973" y="3691904"/>
                  <a:pt x="659520" y="3640269"/>
                </a:cubicBezTo>
                <a:cubicBezTo>
                  <a:pt x="650132" y="3574552"/>
                  <a:pt x="643091" y="3504140"/>
                  <a:pt x="633703" y="3429035"/>
                </a:cubicBezTo>
                <a:close/>
                <a:moveTo>
                  <a:pt x="535127" y="3267089"/>
                </a:moveTo>
                <a:cubicBezTo>
                  <a:pt x="530433" y="3267089"/>
                  <a:pt x="525738" y="3267089"/>
                  <a:pt x="521044" y="3267089"/>
                </a:cubicBezTo>
                <a:cubicBezTo>
                  <a:pt x="514003" y="3267089"/>
                  <a:pt x="509309" y="3267089"/>
                  <a:pt x="502268" y="3264742"/>
                </a:cubicBezTo>
                <a:cubicBezTo>
                  <a:pt x="497574" y="3264742"/>
                  <a:pt x="490533" y="3262394"/>
                  <a:pt x="485839" y="3262394"/>
                </a:cubicBezTo>
                <a:cubicBezTo>
                  <a:pt x="481145" y="3262394"/>
                  <a:pt x="474103" y="3260048"/>
                  <a:pt x="469409" y="3260048"/>
                </a:cubicBezTo>
                <a:cubicBezTo>
                  <a:pt x="464715" y="3260048"/>
                  <a:pt x="460021" y="3257700"/>
                  <a:pt x="455327" y="3257700"/>
                </a:cubicBezTo>
                <a:cubicBezTo>
                  <a:pt x="450633" y="3257700"/>
                  <a:pt x="443592" y="3255354"/>
                  <a:pt x="438898" y="3255354"/>
                </a:cubicBezTo>
                <a:cubicBezTo>
                  <a:pt x="434204" y="3255354"/>
                  <a:pt x="429509" y="3253006"/>
                  <a:pt x="424815" y="3253006"/>
                </a:cubicBezTo>
                <a:cubicBezTo>
                  <a:pt x="420121" y="3250659"/>
                  <a:pt x="413080" y="3250659"/>
                  <a:pt x="408386" y="3248312"/>
                </a:cubicBezTo>
                <a:cubicBezTo>
                  <a:pt x="403692" y="3245965"/>
                  <a:pt x="401345" y="3245965"/>
                  <a:pt x="396651" y="3243618"/>
                </a:cubicBezTo>
                <a:cubicBezTo>
                  <a:pt x="391957" y="3241271"/>
                  <a:pt x="384916" y="3241271"/>
                  <a:pt x="380222" y="3238924"/>
                </a:cubicBezTo>
                <a:cubicBezTo>
                  <a:pt x="375527" y="3236577"/>
                  <a:pt x="373180" y="3236577"/>
                  <a:pt x="368486" y="3234230"/>
                </a:cubicBezTo>
                <a:cubicBezTo>
                  <a:pt x="363792" y="3231883"/>
                  <a:pt x="359098" y="3229536"/>
                  <a:pt x="352057" y="3227189"/>
                </a:cubicBezTo>
                <a:cubicBezTo>
                  <a:pt x="349710" y="3227189"/>
                  <a:pt x="347363" y="3224842"/>
                  <a:pt x="342669" y="3222495"/>
                </a:cubicBezTo>
                <a:cubicBezTo>
                  <a:pt x="342669" y="3220148"/>
                  <a:pt x="345016" y="3217801"/>
                  <a:pt x="345016" y="3215454"/>
                </a:cubicBezTo>
                <a:cubicBezTo>
                  <a:pt x="345016" y="3206065"/>
                  <a:pt x="337975" y="3196677"/>
                  <a:pt x="326239" y="3196677"/>
                </a:cubicBezTo>
                <a:cubicBezTo>
                  <a:pt x="328587" y="3168513"/>
                  <a:pt x="328587" y="3140348"/>
                  <a:pt x="330934" y="3114531"/>
                </a:cubicBezTo>
                <a:cubicBezTo>
                  <a:pt x="330934" y="3112184"/>
                  <a:pt x="330934" y="3109836"/>
                  <a:pt x="330934" y="3107490"/>
                </a:cubicBezTo>
                <a:cubicBezTo>
                  <a:pt x="330934" y="3105142"/>
                  <a:pt x="330934" y="3102796"/>
                  <a:pt x="330934" y="3100448"/>
                </a:cubicBezTo>
                <a:cubicBezTo>
                  <a:pt x="335628" y="3001873"/>
                  <a:pt x="340322" y="2907991"/>
                  <a:pt x="347363" y="2814109"/>
                </a:cubicBezTo>
                <a:cubicBezTo>
                  <a:pt x="347363" y="2814109"/>
                  <a:pt x="347363" y="2814109"/>
                  <a:pt x="347363" y="2814109"/>
                </a:cubicBezTo>
                <a:cubicBezTo>
                  <a:pt x="349710" y="2814109"/>
                  <a:pt x="354404" y="2814109"/>
                  <a:pt x="356751" y="2811762"/>
                </a:cubicBezTo>
                <a:cubicBezTo>
                  <a:pt x="436551" y="2957279"/>
                  <a:pt x="516350" y="3100448"/>
                  <a:pt x="605538" y="3250659"/>
                </a:cubicBezTo>
                <a:cubicBezTo>
                  <a:pt x="600844" y="3255354"/>
                  <a:pt x="596150" y="3260048"/>
                  <a:pt x="596150" y="3267089"/>
                </a:cubicBezTo>
                <a:cubicBezTo>
                  <a:pt x="586762" y="3267089"/>
                  <a:pt x="577373" y="3267089"/>
                  <a:pt x="570332" y="3267089"/>
                </a:cubicBezTo>
                <a:cubicBezTo>
                  <a:pt x="558597" y="3267089"/>
                  <a:pt x="546862" y="3267089"/>
                  <a:pt x="535127" y="3267089"/>
                </a:cubicBezTo>
                <a:close/>
                <a:moveTo>
                  <a:pt x="281646" y="3156777"/>
                </a:moveTo>
                <a:cubicBezTo>
                  <a:pt x="274604" y="3147389"/>
                  <a:pt x="267563" y="3138001"/>
                  <a:pt x="260522" y="3128613"/>
                </a:cubicBezTo>
                <a:cubicBezTo>
                  <a:pt x="255828" y="3121572"/>
                  <a:pt x="248787" y="3114531"/>
                  <a:pt x="244093" y="3105142"/>
                </a:cubicBezTo>
                <a:cubicBezTo>
                  <a:pt x="237052" y="3095754"/>
                  <a:pt x="232358" y="3086366"/>
                  <a:pt x="225316" y="3076978"/>
                </a:cubicBezTo>
                <a:cubicBezTo>
                  <a:pt x="220622" y="3069937"/>
                  <a:pt x="215928" y="3062896"/>
                  <a:pt x="211234" y="3053507"/>
                </a:cubicBezTo>
                <a:cubicBezTo>
                  <a:pt x="204193" y="3044119"/>
                  <a:pt x="199499" y="3034731"/>
                  <a:pt x="192458" y="3025343"/>
                </a:cubicBezTo>
                <a:cubicBezTo>
                  <a:pt x="187764" y="3018302"/>
                  <a:pt x="183070" y="3011261"/>
                  <a:pt x="178376" y="3004220"/>
                </a:cubicBezTo>
                <a:cubicBezTo>
                  <a:pt x="173681" y="2994831"/>
                  <a:pt x="166640" y="2985443"/>
                  <a:pt x="161946" y="2976055"/>
                </a:cubicBezTo>
                <a:cubicBezTo>
                  <a:pt x="157252" y="2969014"/>
                  <a:pt x="152558" y="2961973"/>
                  <a:pt x="150211" y="2954932"/>
                </a:cubicBezTo>
                <a:cubicBezTo>
                  <a:pt x="145517" y="2945543"/>
                  <a:pt x="138476" y="2933808"/>
                  <a:pt x="133782" y="2924420"/>
                </a:cubicBezTo>
                <a:cubicBezTo>
                  <a:pt x="131435" y="2917379"/>
                  <a:pt x="126741" y="2910338"/>
                  <a:pt x="124393" y="2905643"/>
                </a:cubicBezTo>
                <a:cubicBezTo>
                  <a:pt x="124393" y="2903296"/>
                  <a:pt x="122046" y="2900949"/>
                  <a:pt x="122046" y="2900949"/>
                </a:cubicBezTo>
                <a:cubicBezTo>
                  <a:pt x="122046" y="2900949"/>
                  <a:pt x="122046" y="2898602"/>
                  <a:pt x="122046" y="2898602"/>
                </a:cubicBezTo>
                <a:cubicBezTo>
                  <a:pt x="122046" y="2891561"/>
                  <a:pt x="117352" y="2886867"/>
                  <a:pt x="112658" y="2882173"/>
                </a:cubicBezTo>
                <a:cubicBezTo>
                  <a:pt x="110311" y="2879826"/>
                  <a:pt x="110311" y="2875132"/>
                  <a:pt x="107964" y="2872785"/>
                </a:cubicBezTo>
                <a:cubicBezTo>
                  <a:pt x="105617" y="2868091"/>
                  <a:pt x="103270" y="2861050"/>
                  <a:pt x="100923" y="2856356"/>
                </a:cubicBezTo>
                <a:cubicBezTo>
                  <a:pt x="96229" y="2846967"/>
                  <a:pt x="91535" y="2835232"/>
                  <a:pt x="89188" y="2825844"/>
                </a:cubicBezTo>
                <a:cubicBezTo>
                  <a:pt x="96229" y="2823497"/>
                  <a:pt x="100923" y="2816456"/>
                  <a:pt x="100923" y="2807068"/>
                </a:cubicBezTo>
                <a:cubicBezTo>
                  <a:pt x="100923" y="2795332"/>
                  <a:pt x="91535" y="2788291"/>
                  <a:pt x="82147" y="2785944"/>
                </a:cubicBezTo>
                <a:cubicBezTo>
                  <a:pt x="82147" y="2781250"/>
                  <a:pt x="82147" y="2776556"/>
                  <a:pt x="82147" y="2771862"/>
                </a:cubicBezTo>
                <a:cubicBezTo>
                  <a:pt x="84494" y="2771862"/>
                  <a:pt x="86841" y="2771862"/>
                  <a:pt x="89188" y="2769515"/>
                </a:cubicBezTo>
                <a:cubicBezTo>
                  <a:pt x="91535" y="2774209"/>
                  <a:pt x="93882" y="2778903"/>
                  <a:pt x="96229" y="2783597"/>
                </a:cubicBezTo>
                <a:cubicBezTo>
                  <a:pt x="98576" y="2790638"/>
                  <a:pt x="100923" y="2797679"/>
                  <a:pt x="105617" y="2804721"/>
                </a:cubicBezTo>
                <a:cubicBezTo>
                  <a:pt x="112658" y="2818803"/>
                  <a:pt x="117352" y="2835232"/>
                  <a:pt x="124393" y="2849314"/>
                </a:cubicBezTo>
                <a:cubicBezTo>
                  <a:pt x="126741" y="2854009"/>
                  <a:pt x="129088" y="2858703"/>
                  <a:pt x="131435" y="2863397"/>
                </a:cubicBezTo>
                <a:cubicBezTo>
                  <a:pt x="138476" y="2879826"/>
                  <a:pt x="147864" y="2896255"/>
                  <a:pt x="154905" y="2912685"/>
                </a:cubicBezTo>
                <a:cubicBezTo>
                  <a:pt x="157252" y="2919726"/>
                  <a:pt x="161946" y="2924420"/>
                  <a:pt x="164293" y="2931461"/>
                </a:cubicBezTo>
                <a:cubicBezTo>
                  <a:pt x="171334" y="2943196"/>
                  <a:pt x="176028" y="2957279"/>
                  <a:pt x="183070" y="2969014"/>
                </a:cubicBezTo>
                <a:cubicBezTo>
                  <a:pt x="187764" y="2976055"/>
                  <a:pt x="190111" y="2983096"/>
                  <a:pt x="194805" y="2990137"/>
                </a:cubicBezTo>
                <a:cubicBezTo>
                  <a:pt x="201846" y="3001873"/>
                  <a:pt x="206540" y="3013608"/>
                  <a:pt x="213581" y="3025343"/>
                </a:cubicBezTo>
                <a:cubicBezTo>
                  <a:pt x="218275" y="3032384"/>
                  <a:pt x="222969" y="3041772"/>
                  <a:pt x="227664" y="3048813"/>
                </a:cubicBezTo>
                <a:cubicBezTo>
                  <a:pt x="234705" y="3060549"/>
                  <a:pt x="241746" y="3072284"/>
                  <a:pt x="248787" y="3084019"/>
                </a:cubicBezTo>
                <a:cubicBezTo>
                  <a:pt x="253481" y="3091060"/>
                  <a:pt x="258175" y="3100448"/>
                  <a:pt x="262869" y="3107490"/>
                </a:cubicBezTo>
                <a:cubicBezTo>
                  <a:pt x="269910" y="3119225"/>
                  <a:pt x="276951" y="3130960"/>
                  <a:pt x="283993" y="3142695"/>
                </a:cubicBezTo>
                <a:cubicBezTo>
                  <a:pt x="288687" y="3152083"/>
                  <a:pt x="293381" y="3159125"/>
                  <a:pt x="300422" y="3168513"/>
                </a:cubicBezTo>
                <a:cubicBezTo>
                  <a:pt x="305116" y="3177901"/>
                  <a:pt x="309810" y="3184942"/>
                  <a:pt x="316851" y="3194330"/>
                </a:cubicBezTo>
                <a:cubicBezTo>
                  <a:pt x="316851" y="3194330"/>
                  <a:pt x="316851" y="3194330"/>
                  <a:pt x="316851" y="3194330"/>
                </a:cubicBezTo>
                <a:cubicBezTo>
                  <a:pt x="312157" y="3187289"/>
                  <a:pt x="307463" y="3182595"/>
                  <a:pt x="302769" y="3175554"/>
                </a:cubicBezTo>
                <a:cubicBezTo>
                  <a:pt x="293381" y="3173207"/>
                  <a:pt x="288687" y="3163819"/>
                  <a:pt x="281646" y="3156777"/>
                </a:cubicBezTo>
                <a:close/>
                <a:moveTo>
                  <a:pt x="103270" y="2877479"/>
                </a:moveTo>
                <a:cubicBezTo>
                  <a:pt x="100923" y="2877479"/>
                  <a:pt x="98576" y="2877479"/>
                  <a:pt x="96229" y="2879826"/>
                </a:cubicBezTo>
                <a:cubicBezTo>
                  <a:pt x="96229" y="2877479"/>
                  <a:pt x="96229" y="2875132"/>
                  <a:pt x="93882" y="2872785"/>
                </a:cubicBezTo>
                <a:cubicBezTo>
                  <a:pt x="91535" y="2861050"/>
                  <a:pt x="89188" y="2849314"/>
                  <a:pt x="86841" y="2837579"/>
                </a:cubicBezTo>
                <a:cubicBezTo>
                  <a:pt x="86841" y="2832885"/>
                  <a:pt x="84494" y="2830538"/>
                  <a:pt x="84494" y="2825844"/>
                </a:cubicBezTo>
                <a:cubicBezTo>
                  <a:pt x="84494" y="2825844"/>
                  <a:pt x="86841" y="2825844"/>
                  <a:pt x="86841" y="2825844"/>
                </a:cubicBezTo>
                <a:cubicBezTo>
                  <a:pt x="89188" y="2830538"/>
                  <a:pt x="91535" y="2835232"/>
                  <a:pt x="91535" y="2837579"/>
                </a:cubicBezTo>
                <a:cubicBezTo>
                  <a:pt x="93882" y="2844620"/>
                  <a:pt x="98576" y="2851662"/>
                  <a:pt x="100923" y="2858703"/>
                </a:cubicBezTo>
                <a:cubicBezTo>
                  <a:pt x="103270" y="2865744"/>
                  <a:pt x="107964" y="2870438"/>
                  <a:pt x="110311" y="2877479"/>
                </a:cubicBezTo>
                <a:cubicBezTo>
                  <a:pt x="107964" y="2877479"/>
                  <a:pt x="105617" y="2877479"/>
                  <a:pt x="103270" y="2877479"/>
                </a:cubicBezTo>
                <a:close/>
                <a:moveTo>
                  <a:pt x="65717" y="2771862"/>
                </a:moveTo>
                <a:cubicBezTo>
                  <a:pt x="63370" y="2764821"/>
                  <a:pt x="61023" y="2760127"/>
                  <a:pt x="58676" y="2753085"/>
                </a:cubicBezTo>
                <a:cubicBezTo>
                  <a:pt x="56329" y="2748391"/>
                  <a:pt x="56329" y="2746044"/>
                  <a:pt x="53982" y="2741350"/>
                </a:cubicBezTo>
                <a:cubicBezTo>
                  <a:pt x="51635" y="2736656"/>
                  <a:pt x="51635" y="2734309"/>
                  <a:pt x="49288" y="2729615"/>
                </a:cubicBezTo>
                <a:cubicBezTo>
                  <a:pt x="51635" y="2729615"/>
                  <a:pt x="51635" y="2727268"/>
                  <a:pt x="53982" y="2727268"/>
                </a:cubicBezTo>
                <a:cubicBezTo>
                  <a:pt x="53982" y="2727268"/>
                  <a:pt x="53982" y="2729615"/>
                  <a:pt x="53982" y="2729615"/>
                </a:cubicBezTo>
                <a:cubicBezTo>
                  <a:pt x="53982" y="2731962"/>
                  <a:pt x="53982" y="2734309"/>
                  <a:pt x="56329" y="2736656"/>
                </a:cubicBezTo>
                <a:cubicBezTo>
                  <a:pt x="58676" y="2741350"/>
                  <a:pt x="58676" y="2748391"/>
                  <a:pt x="61023" y="2753085"/>
                </a:cubicBezTo>
                <a:cubicBezTo>
                  <a:pt x="61023" y="2755433"/>
                  <a:pt x="61023" y="2760127"/>
                  <a:pt x="63370" y="2762474"/>
                </a:cubicBezTo>
                <a:cubicBezTo>
                  <a:pt x="65717" y="2771862"/>
                  <a:pt x="68064" y="2778903"/>
                  <a:pt x="72758" y="2788291"/>
                </a:cubicBezTo>
                <a:cubicBezTo>
                  <a:pt x="72758" y="2788291"/>
                  <a:pt x="72758" y="2788291"/>
                  <a:pt x="72758" y="2788291"/>
                </a:cubicBezTo>
                <a:cubicBezTo>
                  <a:pt x="72758" y="2785944"/>
                  <a:pt x="70411" y="2785944"/>
                  <a:pt x="70411" y="2783597"/>
                </a:cubicBezTo>
                <a:cubicBezTo>
                  <a:pt x="70411" y="2778903"/>
                  <a:pt x="68064" y="2776556"/>
                  <a:pt x="65717" y="2771862"/>
                </a:cubicBezTo>
                <a:close/>
                <a:moveTo>
                  <a:pt x="49288" y="2694409"/>
                </a:moveTo>
                <a:cubicBezTo>
                  <a:pt x="49288" y="2694409"/>
                  <a:pt x="49288" y="2694409"/>
                  <a:pt x="49288" y="2694409"/>
                </a:cubicBezTo>
                <a:cubicBezTo>
                  <a:pt x="46941" y="2694409"/>
                  <a:pt x="46941" y="2694409"/>
                  <a:pt x="49288" y="2694409"/>
                </a:cubicBezTo>
                <a:cubicBezTo>
                  <a:pt x="46941" y="2692062"/>
                  <a:pt x="49288" y="2692062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lose/>
                <a:moveTo>
                  <a:pt x="39900" y="2647468"/>
                </a:moveTo>
                <a:cubicBezTo>
                  <a:pt x="37553" y="2647468"/>
                  <a:pt x="37553" y="2647468"/>
                  <a:pt x="35206" y="2645121"/>
                </a:cubicBezTo>
                <a:cubicBezTo>
                  <a:pt x="37553" y="2645121"/>
                  <a:pt x="37553" y="2642774"/>
                  <a:pt x="39900" y="2642774"/>
                </a:cubicBezTo>
                <a:cubicBezTo>
                  <a:pt x="39900" y="2645121"/>
                  <a:pt x="39900" y="2645121"/>
                  <a:pt x="39900" y="2647468"/>
                </a:cubicBezTo>
                <a:close/>
                <a:moveTo>
                  <a:pt x="46941" y="2654510"/>
                </a:moveTo>
                <a:cubicBezTo>
                  <a:pt x="44594" y="2652163"/>
                  <a:pt x="42247" y="2649816"/>
                  <a:pt x="39900" y="2647468"/>
                </a:cubicBezTo>
                <a:cubicBezTo>
                  <a:pt x="39900" y="2645121"/>
                  <a:pt x="39900" y="2642774"/>
                  <a:pt x="39900" y="2640427"/>
                </a:cubicBezTo>
                <a:cubicBezTo>
                  <a:pt x="42247" y="2638080"/>
                  <a:pt x="44594" y="2635733"/>
                  <a:pt x="44594" y="2633386"/>
                </a:cubicBezTo>
                <a:cubicBezTo>
                  <a:pt x="46941" y="2640427"/>
                  <a:pt x="49288" y="2647468"/>
                  <a:pt x="51635" y="2654510"/>
                </a:cubicBezTo>
                <a:cubicBezTo>
                  <a:pt x="51635" y="2656857"/>
                  <a:pt x="49288" y="2654510"/>
                  <a:pt x="46941" y="2654510"/>
                </a:cubicBezTo>
                <a:close/>
                <a:moveTo>
                  <a:pt x="79800" y="2785944"/>
                </a:moveTo>
                <a:cubicBezTo>
                  <a:pt x="77453" y="2785944"/>
                  <a:pt x="77453" y="2785944"/>
                  <a:pt x="75105" y="2785944"/>
                </a:cubicBezTo>
                <a:cubicBezTo>
                  <a:pt x="72758" y="2778903"/>
                  <a:pt x="70411" y="2771862"/>
                  <a:pt x="68064" y="2764821"/>
                </a:cubicBezTo>
                <a:cubicBezTo>
                  <a:pt x="70411" y="2767168"/>
                  <a:pt x="75105" y="2769515"/>
                  <a:pt x="79800" y="2769515"/>
                </a:cubicBezTo>
                <a:cubicBezTo>
                  <a:pt x="82147" y="2776556"/>
                  <a:pt x="82147" y="2781250"/>
                  <a:pt x="79800" y="2785944"/>
                </a:cubicBezTo>
                <a:close/>
                <a:moveTo>
                  <a:pt x="607885" y="3046466"/>
                </a:moveTo>
                <a:cubicBezTo>
                  <a:pt x="607885" y="3041772"/>
                  <a:pt x="607885" y="3039425"/>
                  <a:pt x="607885" y="3034731"/>
                </a:cubicBezTo>
                <a:cubicBezTo>
                  <a:pt x="610232" y="3034731"/>
                  <a:pt x="612579" y="3034731"/>
                  <a:pt x="614926" y="3032384"/>
                </a:cubicBezTo>
                <a:cubicBezTo>
                  <a:pt x="617273" y="3034731"/>
                  <a:pt x="617273" y="3037078"/>
                  <a:pt x="619620" y="3041772"/>
                </a:cubicBezTo>
                <a:cubicBezTo>
                  <a:pt x="631355" y="3058201"/>
                  <a:pt x="640744" y="3076978"/>
                  <a:pt x="652479" y="3093407"/>
                </a:cubicBezTo>
                <a:cubicBezTo>
                  <a:pt x="661867" y="3107490"/>
                  <a:pt x="671255" y="3123919"/>
                  <a:pt x="680643" y="3138001"/>
                </a:cubicBezTo>
                <a:cubicBezTo>
                  <a:pt x="687685" y="3149737"/>
                  <a:pt x="694726" y="3159125"/>
                  <a:pt x="701767" y="3170860"/>
                </a:cubicBezTo>
                <a:cubicBezTo>
                  <a:pt x="734626" y="3224842"/>
                  <a:pt x="769831" y="3278824"/>
                  <a:pt x="807384" y="3335153"/>
                </a:cubicBezTo>
                <a:cubicBezTo>
                  <a:pt x="812078" y="3342194"/>
                  <a:pt x="819119" y="3351582"/>
                  <a:pt x="823813" y="3358623"/>
                </a:cubicBezTo>
                <a:cubicBezTo>
                  <a:pt x="837896" y="3379747"/>
                  <a:pt x="849631" y="3398523"/>
                  <a:pt x="863713" y="3419647"/>
                </a:cubicBezTo>
                <a:cubicBezTo>
                  <a:pt x="870754" y="3431382"/>
                  <a:pt x="877795" y="3440770"/>
                  <a:pt x="887184" y="3452505"/>
                </a:cubicBezTo>
                <a:cubicBezTo>
                  <a:pt x="898919" y="3471282"/>
                  <a:pt x="910654" y="3487711"/>
                  <a:pt x="922389" y="3506487"/>
                </a:cubicBezTo>
                <a:cubicBezTo>
                  <a:pt x="931777" y="3518223"/>
                  <a:pt x="941166" y="3532305"/>
                  <a:pt x="948207" y="3544040"/>
                </a:cubicBezTo>
                <a:cubicBezTo>
                  <a:pt x="959942" y="3560470"/>
                  <a:pt x="971677" y="3576899"/>
                  <a:pt x="981065" y="3593328"/>
                </a:cubicBezTo>
                <a:cubicBezTo>
                  <a:pt x="990454" y="3607411"/>
                  <a:pt x="1002189" y="3623840"/>
                  <a:pt x="1013924" y="3637922"/>
                </a:cubicBezTo>
                <a:cubicBezTo>
                  <a:pt x="1020965" y="3647310"/>
                  <a:pt x="1028006" y="3659045"/>
                  <a:pt x="1035047" y="3668434"/>
                </a:cubicBezTo>
                <a:cubicBezTo>
                  <a:pt x="1035047" y="3668434"/>
                  <a:pt x="1032700" y="3668434"/>
                  <a:pt x="1032700" y="3670781"/>
                </a:cubicBezTo>
                <a:cubicBezTo>
                  <a:pt x="1028006" y="3666087"/>
                  <a:pt x="1023312" y="3661392"/>
                  <a:pt x="1016271" y="3656698"/>
                </a:cubicBezTo>
                <a:cubicBezTo>
                  <a:pt x="1006883" y="3649657"/>
                  <a:pt x="997495" y="3640269"/>
                  <a:pt x="990454" y="3633228"/>
                </a:cubicBezTo>
                <a:cubicBezTo>
                  <a:pt x="981065" y="3626187"/>
                  <a:pt x="971677" y="3616799"/>
                  <a:pt x="964636" y="3609757"/>
                </a:cubicBezTo>
                <a:cubicBezTo>
                  <a:pt x="955248" y="3600369"/>
                  <a:pt x="945860" y="3593328"/>
                  <a:pt x="936472" y="3583940"/>
                </a:cubicBezTo>
                <a:cubicBezTo>
                  <a:pt x="927083" y="3576899"/>
                  <a:pt x="920042" y="3567510"/>
                  <a:pt x="910654" y="3560470"/>
                </a:cubicBezTo>
                <a:cubicBezTo>
                  <a:pt x="901266" y="3551081"/>
                  <a:pt x="891878" y="3544040"/>
                  <a:pt x="882489" y="3534652"/>
                </a:cubicBezTo>
                <a:cubicBezTo>
                  <a:pt x="873101" y="3527611"/>
                  <a:pt x="866060" y="3518223"/>
                  <a:pt x="856672" y="3511182"/>
                </a:cubicBezTo>
                <a:cubicBezTo>
                  <a:pt x="847284" y="3501793"/>
                  <a:pt x="837896" y="3492405"/>
                  <a:pt x="828507" y="3483017"/>
                </a:cubicBezTo>
                <a:cubicBezTo>
                  <a:pt x="821466" y="3475976"/>
                  <a:pt x="812078" y="3466588"/>
                  <a:pt x="805037" y="3459547"/>
                </a:cubicBezTo>
                <a:cubicBezTo>
                  <a:pt x="795649" y="3450158"/>
                  <a:pt x="786261" y="3440770"/>
                  <a:pt x="774525" y="3431382"/>
                </a:cubicBezTo>
                <a:cubicBezTo>
                  <a:pt x="767484" y="3424341"/>
                  <a:pt x="758096" y="3414952"/>
                  <a:pt x="751055" y="3407912"/>
                </a:cubicBezTo>
                <a:cubicBezTo>
                  <a:pt x="741667" y="3398523"/>
                  <a:pt x="729931" y="3386788"/>
                  <a:pt x="720543" y="3377400"/>
                </a:cubicBezTo>
                <a:cubicBezTo>
                  <a:pt x="713502" y="3370359"/>
                  <a:pt x="706461" y="3363318"/>
                  <a:pt x="699420" y="3356276"/>
                </a:cubicBezTo>
                <a:cubicBezTo>
                  <a:pt x="675949" y="3332806"/>
                  <a:pt x="652479" y="3306989"/>
                  <a:pt x="629008" y="3281171"/>
                </a:cubicBezTo>
                <a:cubicBezTo>
                  <a:pt x="633703" y="3276477"/>
                  <a:pt x="633703" y="3271783"/>
                  <a:pt x="633703" y="3267089"/>
                </a:cubicBezTo>
                <a:cubicBezTo>
                  <a:pt x="633703" y="3255354"/>
                  <a:pt x="624314" y="3245965"/>
                  <a:pt x="612579" y="3245965"/>
                </a:cubicBezTo>
                <a:cubicBezTo>
                  <a:pt x="612579" y="3245965"/>
                  <a:pt x="612579" y="3245965"/>
                  <a:pt x="612579" y="3245965"/>
                </a:cubicBezTo>
                <a:cubicBezTo>
                  <a:pt x="610232" y="3191983"/>
                  <a:pt x="607885" y="3138001"/>
                  <a:pt x="605538" y="3081672"/>
                </a:cubicBezTo>
                <a:cubicBezTo>
                  <a:pt x="607885" y="3069937"/>
                  <a:pt x="607885" y="3058201"/>
                  <a:pt x="607885" y="3046466"/>
                </a:cubicBezTo>
                <a:close/>
                <a:moveTo>
                  <a:pt x="659520" y="3030037"/>
                </a:moveTo>
                <a:cubicBezTo>
                  <a:pt x="668908" y="3032384"/>
                  <a:pt x="675949" y="3034731"/>
                  <a:pt x="685338" y="3037078"/>
                </a:cubicBezTo>
                <a:cubicBezTo>
                  <a:pt x="694726" y="3039425"/>
                  <a:pt x="704114" y="3041772"/>
                  <a:pt x="713502" y="3044119"/>
                </a:cubicBezTo>
                <a:cubicBezTo>
                  <a:pt x="722890" y="3046466"/>
                  <a:pt x="732279" y="3048813"/>
                  <a:pt x="741667" y="3051160"/>
                </a:cubicBezTo>
                <a:cubicBezTo>
                  <a:pt x="751055" y="3053507"/>
                  <a:pt x="760443" y="3055855"/>
                  <a:pt x="767484" y="3058201"/>
                </a:cubicBezTo>
                <a:cubicBezTo>
                  <a:pt x="779219" y="3060549"/>
                  <a:pt x="788608" y="3062896"/>
                  <a:pt x="800343" y="3065243"/>
                </a:cubicBezTo>
                <a:cubicBezTo>
                  <a:pt x="809731" y="3067590"/>
                  <a:pt x="816772" y="3067590"/>
                  <a:pt x="826160" y="3069937"/>
                </a:cubicBezTo>
                <a:cubicBezTo>
                  <a:pt x="837896" y="3072284"/>
                  <a:pt x="849631" y="3074631"/>
                  <a:pt x="861366" y="3076978"/>
                </a:cubicBezTo>
                <a:cubicBezTo>
                  <a:pt x="868407" y="3079325"/>
                  <a:pt x="877795" y="3079325"/>
                  <a:pt x="884837" y="3081672"/>
                </a:cubicBezTo>
                <a:cubicBezTo>
                  <a:pt x="896572" y="3084019"/>
                  <a:pt x="910654" y="3086366"/>
                  <a:pt x="922389" y="3088713"/>
                </a:cubicBezTo>
                <a:cubicBezTo>
                  <a:pt x="929430" y="3091060"/>
                  <a:pt x="936472" y="3091060"/>
                  <a:pt x="945860" y="3093407"/>
                </a:cubicBezTo>
                <a:cubicBezTo>
                  <a:pt x="959942" y="3095754"/>
                  <a:pt x="974024" y="3098101"/>
                  <a:pt x="988107" y="3100448"/>
                </a:cubicBezTo>
                <a:cubicBezTo>
                  <a:pt x="995148" y="3100448"/>
                  <a:pt x="1002189" y="3102796"/>
                  <a:pt x="1009230" y="3102796"/>
                </a:cubicBezTo>
                <a:cubicBezTo>
                  <a:pt x="1025659" y="3105142"/>
                  <a:pt x="1042089" y="3107490"/>
                  <a:pt x="1060865" y="3109836"/>
                </a:cubicBezTo>
                <a:cubicBezTo>
                  <a:pt x="1065559" y="3109836"/>
                  <a:pt x="1070253" y="3109836"/>
                  <a:pt x="1074947" y="3112184"/>
                </a:cubicBezTo>
                <a:cubicBezTo>
                  <a:pt x="1096071" y="3114531"/>
                  <a:pt x="1117194" y="3116878"/>
                  <a:pt x="1138318" y="3119225"/>
                </a:cubicBezTo>
                <a:cubicBezTo>
                  <a:pt x="1138318" y="3119225"/>
                  <a:pt x="1140665" y="3119225"/>
                  <a:pt x="1140665" y="3119225"/>
                </a:cubicBezTo>
                <a:cubicBezTo>
                  <a:pt x="1185258" y="3123919"/>
                  <a:pt x="1229852" y="3128613"/>
                  <a:pt x="1276793" y="3130960"/>
                </a:cubicBezTo>
                <a:lnTo>
                  <a:pt x="1276793" y="3130960"/>
                </a:lnTo>
                <a:cubicBezTo>
                  <a:pt x="1300264" y="3133307"/>
                  <a:pt x="1323734" y="3133307"/>
                  <a:pt x="1347205" y="3135654"/>
                </a:cubicBezTo>
                <a:cubicBezTo>
                  <a:pt x="1349552" y="3135654"/>
                  <a:pt x="1354246" y="3135654"/>
                  <a:pt x="1356593" y="3135654"/>
                </a:cubicBezTo>
                <a:cubicBezTo>
                  <a:pt x="1377716" y="3135654"/>
                  <a:pt x="1398840" y="3138001"/>
                  <a:pt x="1419963" y="3138001"/>
                </a:cubicBezTo>
                <a:cubicBezTo>
                  <a:pt x="1427004" y="3138001"/>
                  <a:pt x="1436392" y="3138001"/>
                  <a:pt x="1443434" y="3138001"/>
                </a:cubicBezTo>
                <a:cubicBezTo>
                  <a:pt x="1459863" y="3138001"/>
                  <a:pt x="1476292" y="3140348"/>
                  <a:pt x="1495069" y="3140348"/>
                </a:cubicBezTo>
                <a:cubicBezTo>
                  <a:pt x="1504457" y="3140348"/>
                  <a:pt x="1516192" y="3140348"/>
                  <a:pt x="1525580" y="3140348"/>
                </a:cubicBezTo>
                <a:cubicBezTo>
                  <a:pt x="1539662" y="3140348"/>
                  <a:pt x="1556092" y="3140348"/>
                  <a:pt x="1570174" y="3140348"/>
                </a:cubicBezTo>
                <a:cubicBezTo>
                  <a:pt x="1581909" y="3140348"/>
                  <a:pt x="1593645" y="3140348"/>
                  <a:pt x="1605380" y="3140348"/>
                </a:cubicBezTo>
                <a:cubicBezTo>
                  <a:pt x="1612421" y="3140348"/>
                  <a:pt x="1621809" y="3140348"/>
                  <a:pt x="1628850" y="3140348"/>
                </a:cubicBezTo>
                <a:cubicBezTo>
                  <a:pt x="1628850" y="3145042"/>
                  <a:pt x="1631197" y="3149737"/>
                  <a:pt x="1635891" y="3154431"/>
                </a:cubicBezTo>
                <a:cubicBezTo>
                  <a:pt x="1619462" y="3173207"/>
                  <a:pt x="1600686" y="3191983"/>
                  <a:pt x="1584256" y="3210759"/>
                </a:cubicBezTo>
                <a:cubicBezTo>
                  <a:pt x="1581909" y="3213107"/>
                  <a:pt x="1581909" y="3215454"/>
                  <a:pt x="1579562" y="3215454"/>
                </a:cubicBezTo>
                <a:cubicBezTo>
                  <a:pt x="1572521" y="3224842"/>
                  <a:pt x="1563133" y="3231883"/>
                  <a:pt x="1556092" y="3241271"/>
                </a:cubicBezTo>
                <a:cubicBezTo>
                  <a:pt x="1551398" y="3245965"/>
                  <a:pt x="1549051" y="3250659"/>
                  <a:pt x="1544357" y="3253006"/>
                </a:cubicBezTo>
                <a:cubicBezTo>
                  <a:pt x="1537315" y="3260048"/>
                  <a:pt x="1532621" y="3267089"/>
                  <a:pt x="1525580" y="3274130"/>
                </a:cubicBezTo>
                <a:cubicBezTo>
                  <a:pt x="1520886" y="3281171"/>
                  <a:pt x="1513845" y="3285865"/>
                  <a:pt x="1509151" y="3292906"/>
                </a:cubicBezTo>
                <a:cubicBezTo>
                  <a:pt x="1504457" y="3297600"/>
                  <a:pt x="1499763" y="3302295"/>
                  <a:pt x="1495069" y="3309335"/>
                </a:cubicBezTo>
                <a:cubicBezTo>
                  <a:pt x="1488028" y="3316377"/>
                  <a:pt x="1480986" y="3323418"/>
                  <a:pt x="1473945" y="3330459"/>
                </a:cubicBezTo>
                <a:cubicBezTo>
                  <a:pt x="1469251" y="3335153"/>
                  <a:pt x="1466904" y="3337500"/>
                  <a:pt x="1462210" y="3342194"/>
                </a:cubicBezTo>
                <a:cubicBezTo>
                  <a:pt x="1452822" y="3351582"/>
                  <a:pt x="1445781" y="3358623"/>
                  <a:pt x="1436392" y="3368012"/>
                </a:cubicBezTo>
                <a:cubicBezTo>
                  <a:pt x="1434045" y="3370359"/>
                  <a:pt x="1431698" y="3372706"/>
                  <a:pt x="1429351" y="3375053"/>
                </a:cubicBezTo>
                <a:cubicBezTo>
                  <a:pt x="1419963" y="3384441"/>
                  <a:pt x="1408228" y="3396176"/>
                  <a:pt x="1398840" y="3405564"/>
                </a:cubicBezTo>
                <a:cubicBezTo>
                  <a:pt x="1398840" y="3405564"/>
                  <a:pt x="1398840" y="3405564"/>
                  <a:pt x="1398840" y="3405564"/>
                </a:cubicBezTo>
                <a:cubicBezTo>
                  <a:pt x="1326081" y="3475976"/>
                  <a:pt x="1253323" y="3541693"/>
                  <a:pt x="1178217" y="3600369"/>
                </a:cubicBezTo>
                <a:cubicBezTo>
                  <a:pt x="1175870" y="3602716"/>
                  <a:pt x="1173523" y="3605063"/>
                  <a:pt x="1171176" y="3605063"/>
                </a:cubicBezTo>
                <a:cubicBezTo>
                  <a:pt x="1164135" y="3609757"/>
                  <a:pt x="1157094" y="3616799"/>
                  <a:pt x="1147706" y="3621493"/>
                </a:cubicBezTo>
                <a:cubicBezTo>
                  <a:pt x="1143012" y="3626187"/>
                  <a:pt x="1135971" y="3628534"/>
                  <a:pt x="1131276" y="3633228"/>
                </a:cubicBezTo>
                <a:cubicBezTo>
                  <a:pt x="1126582" y="3637922"/>
                  <a:pt x="1119541" y="3640269"/>
                  <a:pt x="1114847" y="3644963"/>
                </a:cubicBezTo>
                <a:cubicBezTo>
                  <a:pt x="1107806" y="3649657"/>
                  <a:pt x="1100765" y="3656698"/>
                  <a:pt x="1093724" y="3661392"/>
                </a:cubicBezTo>
                <a:cubicBezTo>
                  <a:pt x="1089030" y="3663740"/>
                  <a:pt x="1086683" y="3666087"/>
                  <a:pt x="1081988" y="3668434"/>
                </a:cubicBezTo>
                <a:cubicBezTo>
                  <a:pt x="1077294" y="3670781"/>
                  <a:pt x="1074947" y="3673128"/>
                  <a:pt x="1070253" y="3675475"/>
                </a:cubicBezTo>
                <a:cubicBezTo>
                  <a:pt x="1065559" y="3670781"/>
                  <a:pt x="1060865" y="3666087"/>
                  <a:pt x="1053824" y="3666087"/>
                </a:cubicBezTo>
                <a:cubicBezTo>
                  <a:pt x="1049130" y="3666087"/>
                  <a:pt x="1046783" y="3668434"/>
                  <a:pt x="1042089" y="3670781"/>
                </a:cubicBezTo>
                <a:cubicBezTo>
                  <a:pt x="981065" y="3586287"/>
                  <a:pt x="924736" y="3504140"/>
                  <a:pt x="868407" y="3421994"/>
                </a:cubicBezTo>
                <a:cubicBezTo>
                  <a:pt x="866060" y="3417300"/>
                  <a:pt x="861366" y="3412606"/>
                  <a:pt x="859019" y="3407912"/>
                </a:cubicBezTo>
                <a:cubicBezTo>
                  <a:pt x="842590" y="3384441"/>
                  <a:pt x="828507" y="3360971"/>
                  <a:pt x="812078" y="3337500"/>
                </a:cubicBezTo>
                <a:cubicBezTo>
                  <a:pt x="807384" y="3328112"/>
                  <a:pt x="800343" y="3321071"/>
                  <a:pt x="795649" y="3311683"/>
                </a:cubicBezTo>
                <a:cubicBezTo>
                  <a:pt x="783914" y="3292906"/>
                  <a:pt x="769831" y="3271783"/>
                  <a:pt x="758096" y="3253006"/>
                </a:cubicBezTo>
                <a:cubicBezTo>
                  <a:pt x="751055" y="3241271"/>
                  <a:pt x="744014" y="3229536"/>
                  <a:pt x="734626" y="3217801"/>
                </a:cubicBezTo>
                <a:cubicBezTo>
                  <a:pt x="725237" y="3201371"/>
                  <a:pt x="715849" y="3187289"/>
                  <a:pt x="706461" y="3170860"/>
                </a:cubicBezTo>
                <a:cubicBezTo>
                  <a:pt x="694726" y="3149737"/>
                  <a:pt x="680643" y="3130960"/>
                  <a:pt x="668908" y="3112184"/>
                </a:cubicBezTo>
                <a:cubicBezTo>
                  <a:pt x="664214" y="3105142"/>
                  <a:pt x="661867" y="3100448"/>
                  <a:pt x="657173" y="3093407"/>
                </a:cubicBezTo>
                <a:cubicBezTo>
                  <a:pt x="645438" y="3072284"/>
                  <a:pt x="631355" y="3053507"/>
                  <a:pt x="619620" y="3032384"/>
                </a:cubicBezTo>
                <a:cubicBezTo>
                  <a:pt x="624314" y="3030037"/>
                  <a:pt x="626661" y="3025343"/>
                  <a:pt x="626661" y="3022996"/>
                </a:cubicBezTo>
                <a:cubicBezTo>
                  <a:pt x="629008" y="3022996"/>
                  <a:pt x="631355" y="3022996"/>
                  <a:pt x="633703" y="3025343"/>
                </a:cubicBezTo>
                <a:cubicBezTo>
                  <a:pt x="640744" y="3025343"/>
                  <a:pt x="650132" y="3027690"/>
                  <a:pt x="659520" y="3030037"/>
                </a:cubicBezTo>
                <a:close/>
                <a:moveTo>
                  <a:pt x="1621809" y="3067590"/>
                </a:moveTo>
                <a:cubicBezTo>
                  <a:pt x="1617115" y="3055855"/>
                  <a:pt x="1614768" y="3046466"/>
                  <a:pt x="1610074" y="3034731"/>
                </a:cubicBezTo>
                <a:cubicBezTo>
                  <a:pt x="1607727" y="3027690"/>
                  <a:pt x="1605380" y="3020649"/>
                  <a:pt x="1603033" y="3013608"/>
                </a:cubicBezTo>
                <a:cubicBezTo>
                  <a:pt x="1598339" y="3004220"/>
                  <a:pt x="1595992" y="2994831"/>
                  <a:pt x="1591298" y="2985443"/>
                </a:cubicBezTo>
                <a:cubicBezTo>
                  <a:pt x="1588950" y="2976055"/>
                  <a:pt x="1584256" y="2966667"/>
                  <a:pt x="1581909" y="2957279"/>
                </a:cubicBezTo>
                <a:cubicBezTo>
                  <a:pt x="1579562" y="2950237"/>
                  <a:pt x="1577215" y="2940849"/>
                  <a:pt x="1574868" y="2933808"/>
                </a:cubicBezTo>
                <a:cubicBezTo>
                  <a:pt x="1570174" y="2919726"/>
                  <a:pt x="1565480" y="2907991"/>
                  <a:pt x="1560786" y="2893908"/>
                </a:cubicBezTo>
                <a:cubicBezTo>
                  <a:pt x="1558439" y="2889214"/>
                  <a:pt x="1558439" y="2886867"/>
                  <a:pt x="1556092" y="2882173"/>
                </a:cubicBezTo>
                <a:cubicBezTo>
                  <a:pt x="1544357" y="2851662"/>
                  <a:pt x="1534968" y="2818803"/>
                  <a:pt x="1523233" y="2788291"/>
                </a:cubicBezTo>
                <a:cubicBezTo>
                  <a:pt x="1523233" y="2785944"/>
                  <a:pt x="1523233" y="2785944"/>
                  <a:pt x="1520886" y="2783597"/>
                </a:cubicBezTo>
                <a:cubicBezTo>
                  <a:pt x="1473945" y="2645121"/>
                  <a:pt x="1429351" y="2516034"/>
                  <a:pt x="1391799" y="2403376"/>
                </a:cubicBezTo>
                <a:cubicBezTo>
                  <a:pt x="1398840" y="2401028"/>
                  <a:pt x="1405881" y="2393987"/>
                  <a:pt x="1405881" y="2384599"/>
                </a:cubicBezTo>
                <a:cubicBezTo>
                  <a:pt x="1405881" y="2382252"/>
                  <a:pt x="1405881" y="2379905"/>
                  <a:pt x="1403534" y="2377558"/>
                </a:cubicBezTo>
                <a:cubicBezTo>
                  <a:pt x="1441087" y="2361129"/>
                  <a:pt x="1476292" y="2344700"/>
                  <a:pt x="1513845" y="2328270"/>
                </a:cubicBezTo>
                <a:cubicBezTo>
                  <a:pt x="1556092" y="2309494"/>
                  <a:pt x="1600686" y="2290717"/>
                  <a:pt x="1642933" y="2271941"/>
                </a:cubicBezTo>
                <a:cubicBezTo>
                  <a:pt x="1764979" y="2217959"/>
                  <a:pt x="1891719" y="2163977"/>
                  <a:pt x="2020807" y="2109995"/>
                </a:cubicBezTo>
                <a:cubicBezTo>
                  <a:pt x="2023154" y="2109995"/>
                  <a:pt x="2025501" y="2107648"/>
                  <a:pt x="2025501" y="2107648"/>
                </a:cubicBezTo>
                <a:cubicBezTo>
                  <a:pt x="2027848" y="2112342"/>
                  <a:pt x="2030195" y="2114689"/>
                  <a:pt x="2034889" y="2117036"/>
                </a:cubicBezTo>
                <a:cubicBezTo>
                  <a:pt x="2016113" y="2166324"/>
                  <a:pt x="1994989" y="2213265"/>
                  <a:pt x="1976213" y="2262553"/>
                </a:cubicBezTo>
                <a:cubicBezTo>
                  <a:pt x="1969172" y="2278982"/>
                  <a:pt x="1962131" y="2295411"/>
                  <a:pt x="1955090" y="2314188"/>
                </a:cubicBezTo>
                <a:cubicBezTo>
                  <a:pt x="1931619" y="2375211"/>
                  <a:pt x="1905802" y="2438581"/>
                  <a:pt x="1882331" y="2499605"/>
                </a:cubicBezTo>
                <a:cubicBezTo>
                  <a:pt x="1877637" y="2508993"/>
                  <a:pt x="1875290" y="2518381"/>
                  <a:pt x="1870596" y="2527769"/>
                </a:cubicBezTo>
                <a:cubicBezTo>
                  <a:pt x="1849473" y="2581751"/>
                  <a:pt x="1830696" y="2633386"/>
                  <a:pt x="1809573" y="2687368"/>
                </a:cubicBezTo>
                <a:cubicBezTo>
                  <a:pt x="1802532" y="2703798"/>
                  <a:pt x="1795491" y="2722574"/>
                  <a:pt x="1790797" y="2739003"/>
                </a:cubicBezTo>
                <a:cubicBezTo>
                  <a:pt x="1764979" y="2809415"/>
                  <a:pt x="1739161" y="2877479"/>
                  <a:pt x="1713344" y="2947890"/>
                </a:cubicBezTo>
                <a:cubicBezTo>
                  <a:pt x="1692220" y="3004220"/>
                  <a:pt x="1671097" y="3060549"/>
                  <a:pt x="1649974" y="3116878"/>
                </a:cubicBezTo>
                <a:cubicBezTo>
                  <a:pt x="1647627" y="3116878"/>
                  <a:pt x="1645280" y="3114531"/>
                  <a:pt x="1642933" y="3114531"/>
                </a:cubicBezTo>
                <a:cubicBezTo>
                  <a:pt x="1640586" y="3114531"/>
                  <a:pt x="1638239" y="3114531"/>
                  <a:pt x="1635891" y="3116878"/>
                </a:cubicBezTo>
                <a:cubicBezTo>
                  <a:pt x="1631197" y="3105142"/>
                  <a:pt x="1626503" y="3093407"/>
                  <a:pt x="1624156" y="3084019"/>
                </a:cubicBezTo>
                <a:cubicBezTo>
                  <a:pt x="1624156" y="3079325"/>
                  <a:pt x="1624156" y="3072284"/>
                  <a:pt x="1621809" y="3067590"/>
                </a:cubicBezTo>
                <a:close/>
                <a:moveTo>
                  <a:pt x="1300264" y="1962131"/>
                </a:moveTo>
                <a:cubicBezTo>
                  <a:pt x="1300264" y="1959784"/>
                  <a:pt x="1300264" y="1957437"/>
                  <a:pt x="1300264" y="1952743"/>
                </a:cubicBezTo>
                <a:cubicBezTo>
                  <a:pt x="1300264" y="1924578"/>
                  <a:pt x="1302611" y="1896413"/>
                  <a:pt x="1302611" y="1868249"/>
                </a:cubicBezTo>
                <a:cubicBezTo>
                  <a:pt x="1302611" y="1863555"/>
                  <a:pt x="1302611" y="1858861"/>
                  <a:pt x="1302611" y="1851820"/>
                </a:cubicBezTo>
                <a:cubicBezTo>
                  <a:pt x="1302611" y="1826002"/>
                  <a:pt x="1304958" y="1800185"/>
                  <a:pt x="1304958" y="1776714"/>
                </a:cubicBezTo>
                <a:cubicBezTo>
                  <a:pt x="1304958" y="1760285"/>
                  <a:pt x="1307305" y="1741508"/>
                  <a:pt x="1307305" y="1725079"/>
                </a:cubicBezTo>
                <a:cubicBezTo>
                  <a:pt x="1307305" y="1713344"/>
                  <a:pt x="1307305" y="1699262"/>
                  <a:pt x="1309652" y="1685179"/>
                </a:cubicBezTo>
                <a:cubicBezTo>
                  <a:pt x="1309652" y="1661709"/>
                  <a:pt x="1311999" y="1638238"/>
                  <a:pt x="1311999" y="1614768"/>
                </a:cubicBezTo>
                <a:cubicBezTo>
                  <a:pt x="1311999" y="1607727"/>
                  <a:pt x="1311999" y="1603033"/>
                  <a:pt x="1311999" y="1595992"/>
                </a:cubicBezTo>
                <a:cubicBezTo>
                  <a:pt x="1316693" y="1513845"/>
                  <a:pt x="1321387" y="1434045"/>
                  <a:pt x="1326081" y="1356593"/>
                </a:cubicBezTo>
                <a:cubicBezTo>
                  <a:pt x="1326081" y="1356593"/>
                  <a:pt x="1326081" y="1356593"/>
                  <a:pt x="1326081" y="1356593"/>
                </a:cubicBezTo>
                <a:cubicBezTo>
                  <a:pt x="1337816" y="1356593"/>
                  <a:pt x="1347205" y="1347205"/>
                  <a:pt x="1347205" y="1335469"/>
                </a:cubicBezTo>
                <a:cubicBezTo>
                  <a:pt x="1347205" y="1326081"/>
                  <a:pt x="1340164" y="1316693"/>
                  <a:pt x="1328428" y="1316693"/>
                </a:cubicBezTo>
                <a:cubicBezTo>
                  <a:pt x="1330775" y="1295570"/>
                  <a:pt x="1330775" y="1272099"/>
                  <a:pt x="1333122" y="1250976"/>
                </a:cubicBezTo>
                <a:cubicBezTo>
                  <a:pt x="1333122" y="1241588"/>
                  <a:pt x="1335469" y="1234546"/>
                  <a:pt x="1335469" y="1225158"/>
                </a:cubicBezTo>
                <a:cubicBezTo>
                  <a:pt x="1337816" y="1206382"/>
                  <a:pt x="1337816" y="1187606"/>
                  <a:pt x="1340164" y="1168829"/>
                </a:cubicBezTo>
                <a:cubicBezTo>
                  <a:pt x="1340164" y="1161788"/>
                  <a:pt x="1342511" y="1152400"/>
                  <a:pt x="1342511" y="1145359"/>
                </a:cubicBezTo>
                <a:cubicBezTo>
                  <a:pt x="1342511" y="1143012"/>
                  <a:pt x="1342511" y="1140665"/>
                  <a:pt x="1342511" y="1140665"/>
                </a:cubicBezTo>
                <a:cubicBezTo>
                  <a:pt x="1391799" y="1121888"/>
                  <a:pt x="1441087" y="1103112"/>
                  <a:pt x="1490375" y="1084335"/>
                </a:cubicBezTo>
                <a:cubicBezTo>
                  <a:pt x="1492722" y="1091377"/>
                  <a:pt x="1499763" y="1096071"/>
                  <a:pt x="1509151" y="1096071"/>
                </a:cubicBezTo>
                <a:cubicBezTo>
                  <a:pt x="1520886" y="1096071"/>
                  <a:pt x="1530274" y="1086683"/>
                  <a:pt x="1530274" y="1074947"/>
                </a:cubicBezTo>
                <a:cubicBezTo>
                  <a:pt x="1530274" y="1072600"/>
                  <a:pt x="1530274" y="1070253"/>
                  <a:pt x="1530274" y="1070253"/>
                </a:cubicBezTo>
                <a:cubicBezTo>
                  <a:pt x="1534968" y="1067906"/>
                  <a:pt x="1542009" y="1065559"/>
                  <a:pt x="1549051" y="1063212"/>
                </a:cubicBezTo>
                <a:cubicBezTo>
                  <a:pt x="1551398" y="1067906"/>
                  <a:pt x="1553745" y="1072600"/>
                  <a:pt x="1556092" y="1077294"/>
                </a:cubicBezTo>
                <a:cubicBezTo>
                  <a:pt x="1558439" y="1084335"/>
                  <a:pt x="1560786" y="1091377"/>
                  <a:pt x="1565480" y="1098418"/>
                </a:cubicBezTo>
                <a:cubicBezTo>
                  <a:pt x="1572521" y="1112500"/>
                  <a:pt x="1577215" y="1126582"/>
                  <a:pt x="1584256" y="1140665"/>
                </a:cubicBezTo>
                <a:cubicBezTo>
                  <a:pt x="1586603" y="1145359"/>
                  <a:pt x="1588950" y="1150053"/>
                  <a:pt x="1591298" y="1157094"/>
                </a:cubicBezTo>
                <a:cubicBezTo>
                  <a:pt x="1598339" y="1173523"/>
                  <a:pt x="1605380" y="1189953"/>
                  <a:pt x="1612421" y="1208729"/>
                </a:cubicBezTo>
                <a:cubicBezTo>
                  <a:pt x="1614768" y="1211076"/>
                  <a:pt x="1614768" y="1213423"/>
                  <a:pt x="1617115" y="1218117"/>
                </a:cubicBezTo>
                <a:cubicBezTo>
                  <a:pt x="1624156" y="1236893"/>
                  <a:pt x="1633544" y="1258017"/>
                  <a:pt x="1640586" y="1276793"/>
                </a:cubicBezTo>
                <a:cubicBezTo>
                  <a:pt x="1640586" y="1276793"/>
                  <a:pt x="1640586" y="1279140"/>
                  <a:pt x="1640586" y="1279140"/>
                </a:cubicBezTo>
                <a:cubicBezTo>
                  <a:pt x="1689873" y="1401187"/>
                  <a:pt x="1739161" y="1532621"/>
                  <a:pt x="1790797" y="1668750"/>
                </a:cubicBezTo>
                <a:cubicBezTo>
                  <a:pt x="1783755" y="1671097"/>
                  <a:pt x="1779061" y="1678138"/>
                  <a:pt x="1779061" y="1687526"/>
                </a:cubicBezTo>
                <a:cubicBezTo>
                  <a:pt x="1779061" y="1692221"/>
                  <a:pt x="1781408" y="1694568"/>
                  <a:pt x="1783755" y="1699262"/>
                </a:cubicBezTo>
                <a:cubicBezTo>
                  <a:pt x="1772020" y="1708650"/>
                  <a:pt x="1757938" y="1718038"/>
                  <a:pt x="1746203" y="1725079"/>
                </a:cubicBezTo>
                <a:cubicBezTo>
                  <a:pt x="1741508" y="1727426"/>
                  <a:pt x="1736814" y="1732120"/>
                  <a:pt x="1732120" y="1734467"/>
                </a:cubicBezTo>
                <a:cubicBezTo>
                  <a:pt x="1727426" y="1739161"/>
                  <a:pt x="1720385" y="1741508"/>
                  <a:pt x="1715691" y="1746203"/>
                </a:cubicBezTo>
                <a:cubicBezTo>
                  <a:pt x="1659362" y="1786102"/>
                  <a:pt x="1605380" y="1826002"/>
                  <a:pt x="1551398" y="1865902"/>
                </a:cubicBezTo>
                <a:cubicBezTo>
                  <a:pt x="1546704" y="1870596"/>
                  <a:pt x="1542009" y="1872943"/>
                  <a:pt x="1534968" y="1877637"/>
                </a:cubicBezTo>
                <a:cubicBezTo>
                  <a:pt x="1525580" y="1884678"/>
                  <a:pt x="1518539" y="1891719"/>
                  <a:pt x="1509151" y="1896413"/>
                </a:cubicBezTo>
                <a:cubicBezTo>
                  <a:pt x="1497416" y="1905802"/>
                  <a:pt x="1485680" y="1915190"/>
                  <a:pt x="1473945" y="1922231"/>
                </a:cubicBezTo>
                <a:cubicBezTo>
                  <a:pt x="1471598" y="1924578"/>
                  <a:pt x="1469251" y="1926925"/>
                  <a:pt x="1466904" y="1926925"/>
                </a:cubicBezTo>
                <a:cubicBezTo>
                  <a:pt x="1415269" y="1966825"/>
                  <a:pt x="1365981" y="2004378"/>
                  <a:pt x="1316693" y="2039583"/>
                </a:cubicBezTo>
                <a:cubicBezTo>
                  <a:pt x="1314346" y="2034889"/>
                  <a:pt x="1307305" y="2032542"/>
                  <a:pt x="1302611" y="2032542"/>
                </a:cubicBezTo>
                <a:cubicBezTo>
                  <a:pt x="1302611" y="2032542"/>
                  <a:pt x="1302611" y="2030195"/>
                  <a:pt x="1302611" y="2030195"/>
                </a:cubicBezTo>
                <a:cubicBezTo>
                  <a:pt x="1297917" y="2011419"/>
                  <a:pt x="1297917" y="1987948"/>
                  <a:pt x="1300264" y="1962131"/>
                </a:cubicBezTo>
                <a:close/>
                <a:moveTo>
                  <a:pt x="1356593" y="1004536"/>
                </a:moveTo>
                <a:cubicBezTo>
                  <a:pt x="1358940" y="983412"/>
                  <a:pt x="1361287" y="962289"/>
                  <a:pt x="1363634" y="943513"/>
                </a:cubicBezTo>
                <a:cubicBezTo>
                  <a:pt x="1363634" y="938819"/>
                  <a:pt x="1363634" y="936472"/>
                  <a:pt x="1363634" y="934125"/>
                </a:cubicBezTo>
                <a:cubicBezTo>
                  <a:pt x="1365981" y="915348"/>
                  <a:pt x="1368328" y="896572"/>
                  <a:pt x="1370675" y="880142"/>
                </a:cubicBezTo>
                <a:cubicBezTo>
                  <a:pt x="1375369" y="877795"/>
                  <a:pt x="1380063" y="875448"/>
                  <a:pt x="1382410" y="873101"/>
                </a:cubicBezTo>
                <a:cubicBezTo>
                  <a:pt x="1398840" y="863713"/>
                  <a:pt x="1415269" y="851978"/>
                  <a:pt x="1431698" y="842590"/>
                </a:cubicBezTo>
                <a:cubicBezTo>
                  <a:pt x="1434045" y="840243"/>
                  <a:pt x="1436392" y="840243"/>
                  <a:pt x="1438739" y="837896"/>
                </a:cubicBezTo>
                <a:cubicBezTo>
                  <a:pt x="1443434" y="844937"/>
                  <a:pt x="1445781" y="854325"/>
                  <a:pt x="1450475" y="861366"/>
                </a:cubicBezTo>
                <a:cubicBezTo>
                  <a:pt x="1455169" y="870754"/>
                  <a:pt x="1459863" y="880142"/>
                  <a:pt x="1464557" y="889531"/>
                </a:cubicBezTo>
                <a:cubicBezTo>
                  <a:pt x="1469251" y="898919"/>
                  <a:pt x="1473945" y="905960"/>
                  <a:pt x="1476292" y="915348"/>
                </a:cubicBezTo>
                <a:cubicBezTo>
                  <a:pt x="1480986" y="924736"/>
                  <a:pt x="1485680" y="931777"/>
                  <a:pt x="1488028" y="941166"/>
                </a:cubicBezTo>
                <a:cubicBezTo>
                  <a:pt x="1492722" y="950554"/>
                  <a:pt x="1497416" y="962289"/>
                  <a:pt x="1502110" y="971677"/>
                </a:cubicBezTo>
                <a:cubicBezTo>
                  <a:pt x="1502110" y="974024"/>
                  <a:pt x="1504457" y="976371"/>
                  <a:pt x="1504457" y="978718"/>
                </a:cubicBezTo>
                <a:cubicBezTo>
                  <a:pt x="1502110" y="976371"/>
                  <a:pt x="1499763" y="976371"/>
                  <a:pt x="1497416" y="976371"/>
                </a:cubicBezTo>
                <a:cubicBezTo>
                  <a:pt x="1471598" y="983412"/>
                  <a:pt x="1448128" y="990454"/>
                  <a:pt x="1422310" y="999842"/>
                </a:cubicBezTo>
                <a:cubicBezTo>
                  <a:pt x="1410575" y="1004536"/>
                  <a:pt x="1398840" y="1009230"/>
                  <a:pt x="1387104" y="1011577"/>
                </a:cubicBezTo>
                <a:cubicBezTo>
                  <a:pt x="1375369" y="1016271"/>
                  <a:pt x="1365981" y="1018618"/>
                  <a:pt x="1354246" y="1023312"/>
                </a:cubicBezTo>
                <a:cubicBezTo>
                  <a:pt x="1354246" y="1020965"/>
                  <a:pt x="1354246" y="1018618"/>
                  <a:pt x="1354246" y="1016271"/>
                </a:cubicBezTo>
                <a:cubicBezTo>
                  <a:pt x="1356593" y="1013924"/>
                  <a:pt x="1356593" y="1009230"/>
                  <a:pt x="1356593" y="1004536"/>
                </a:cubicBezTo>
                <a:close/>
                <a:moveTo>
                  <a:pt x="2135812" y="819119"/>
                </a:moveTo>
                <a:cubicBezTo>
                  <a:pt x="2140506" y="807384"/>
                  <a:pt x="2147548" y="795649"/>
                  <a:pt x="2152242" y="783914"/>
                </a:cubicBezTo>
                <a:cubicBezTo>
                  <a:pt x="2154589" y="776872"/>
                  <a:pt x="2159283" y="772178"/>
                  <a:pt x="2161630" y="765137"/>
                </a:cubicBezTo>
                <a:cubicBezTo>
                  <a:pt x="2166324" y="753402"/>
                  <a:pt x="2173365" y="741667"/>
                  <a:pt x="2178059" y="732279"/>
                </a:cubicBezTo>
                <a:cubicBezTo>
                  <a:pt x="2180406" y="725237"/>
                  <a:pt x="2185100" y="720543"/>
                  <a:pt x="2187447" y="713502"/>
                </a:cubicBezTo>
                <a:cubicBezTo>
                  <a:pt x="2192141" y="701767"/>
                  <a:pt x="2199183" y="692379"/>
                  <a:pt x="2203877" y="680643"/>
                </a:cubicBezTo>
                <a:cubicBezTo>
                  <a:pt x="2203877" y="680643"/>
                  <a:pt x="2203877" y="680643"/>
                  <a:pt x="2203877" y="680643"/>
                </a:cubicBezTo>
                <a:cubicBezTo>
                  <a:pt x="2206224" y="682991"/>
                  <a:pt x="2208571" y="682991"/>
                  <a:pt x="2213265" y="682991"/>
                </a:cubicBezTo>
                <a:cubicBezTo>
                  <a:pt x="2217959" y="682991"/>
                  <a:pt x="2220306" y="680643"/>
                  <a:pt x="2225000" y="678296"/>
                </a:cubicBezTo>
                <a:cubicBezTo>
                  <a:pt x="2232041" y="687685"/>
                  <a:pt x="2239082" y="697073"/>
                  <a:pt x="2246123" y="704114"/>
                </a:cubicBezTo>
                <a:cubicBezTo>
                  <a:pt x="2248471" y="706461"/>
                  <a:pt x="2250818" y="708808"/>
                  <a:pt x="2253165" y="713502"/>
                </a:cubicBezTo>
                <a:cubicBezTo>
                  <a:pt x="2262553" y="725237"/>
                  <a:pt x="2269594" y="736973"/>
                  <a:pt x="2278982" y="748708"/>
                </a:cubicBezTo>
                <a:cubicBezTo>
                  <a:pt x="2283676" y="753402"/>
                  <a:pt x="2288370" y="760443"/>
                  <a:pt x="2290717" y="765137"/>
                </a:cubicBezTo>
                <a:cubicBezTo>
                  <a:pt x="2297759" y="774525"/>
                  <a:pt x="2304800" y="783914"/>
                  <a:pt x="2311841" y="793302"/>
                </a:cubicBezTo>
                <a:cubicBezTo>
                  <a:pt x="2318882" y="802690"/>
                  <a:pt x="2323576" y="809731"/>
                  <a:pt x="2330617" y="819119"/>
                </a:cubicBezTo>
                <a:cubicBezTo>
                  <a:pt x="2332964" y="823813"/>
                  <a:pt x="2337658" y="828507"/>
                  <a:pt x="2340005" y="833202"/>
                </a:cubicBezTo>
                <a:cubicBezTo>
                  <a:pt x="2264900" y="837896"/>
                  <a:pt x="2192141" y="842590"/>
                  <a:pt x="2117036" y="849631"/>
                </a:cubicBezTo>
                <a:cubicBezTo>
                  <a:pt x="2119383" y="844937"/>
                  <a:pt x="2121730" y="837896"/>
                  <a:pt x="2124077" y="833202"/>
                </a:cubicBezTo>
                <a:cubicBezTo>
                  <a:pt x="2128771" y="830854"/>
                  <a:pt x="2131118" y="823813"/>
                  <a:pt x="2135812" y="819119"/>
                </a:cubicBezTo>
                <a:close/>
                <a:moveTo>
                  <a:pt x="2600528" y="833202"/>
                </a:moveTo>
                <a:cubicBezTo>
                  <a:pt x="2609916" y="833202"/>
                  <a:pt x="2619304" y="833202"/>
                  <a:pt x="2626345" y="833202"/>
                </a:cubicBezTo>
                <a:cubicBezTo>
                  <a:pt x="2645121" y="833202"/>
                  <a:pt x="2661551" y="833202"/>
                  <a:pt x="2680327" y="835549"/>
                </a:cubicBezTo>
                <a:cubicBezTo>
                  <a:pt x="2692062" y="835549"/>
                  <a:pt x="2701450" y="835549"/>
                  <a:pt x="2713186" y="837896"/>
                </a:cubicBezTo>
                <a:cubicBezTo>
                  <a:pt x="2729615" y="837896"/>
                  <a:pt x="2746044" y="840243"/>
                  <a:pt x="2762474" y="840243"/>
                </a:cubicBezTo>
                <a:cubicBezTo>
                  <a:pt x="2774209" y="840243"/>
                  <a:pt x="2785944" y="842590"/>
                  <a:pt x="2795332" y="842590"/>
                </a:cubicBezTo>
                <a:cubicBezTo>
                  <a:pt x="2811762" y="842590"/>
                  <a:pt x="2825844" y="844937"/>
                  <a:pt x="2842273" y="847284"/>
                </a:cubicBezTo>
                <a:cubicBezTo>
                  <a:pt x="2854008" y="847284"/>
                  <a:pt x="2865744" y="849631"/>
                  <a:pt x="2877479" y="849631"/>
                </a:cubicBezTo>
                <a:cubicBezTo>
                  <a:pt x="2891561" y="851978"/>
                  <a:pt x="2907991" y="851978"/>
                  <a:pt x="2922073" y="854325"/>
                </a:cubicBezTo>
                <a:cubicBezTo>
                  <a:pt x="2933808" y="856672"/>
                  <a:pt x="2945543" y="856672"/>
                  <a:pt x="2957279" y="859019"/>
                </a:cubicBezTo>
                <a:cubicBezTo>
                  <a:pt x="2957279" y="863713"/>
                  <a:pt x="2957279" y="868407"/>
                  <a:pt x="2957279" y="873101"/>
                </a:cubicBezTo>
                <a:cubicBezTo>
                  <a:pt x="2898602" y="870754"/>
                  <a:pt x="2842273" y="868407"/>
                  <a:pt x="2783597" y="868407"/>
                </a:cubicBezTo>
                <a:cubicBezTo>
                  <a:pt x="2649816" y="868407"/>
                  <a:pt x="2513687" y="875448"/>
                  <a:pt x="2379905" y="889531"/>
                </a:cubicBezTo>
                <a:cubicBezTo>
                  <a:pt x="2377558" y="884836"/>
                  <a:pt x="2372864" y="880142"/>
                  <a:pt x="2370517" y="875448"/>
                </a:cubicBezTo>
                <a:cubicBezTo>
                  <a:pt x="2368170" y="870754"/>
                  <a:pt x="2363476" y="866060"/>
                  <a:pt x="2361129" y="861366"/>
                </a:cubicBezTo>
                <a:cubicBezTo>
                  <a:pt x="2356435" y="854325"/>
                  <a:pt x="2349394" y="847284"/>
                  <a:pt x="2344699" y="837896"/>
                </a:cubicBezTo>
                <a:cubicBezTo>
                  <a:pt x="2403376" y="835549"/>
                  <a:pt x="2462052" y="833202"/>
                  <a:pt x="2520728" y="833202"/>
                </a:cubicBezTo>
                <a:cubicBezTo>
                  <a:pt x="2546545" y="830854"/>
                  <a:pt x="2572363" y="830854"/>
                  <a:pt x="2600528" y="833202"/>
                </a:cubicBezTo>
                <a:close/>
                <a:moveTo>
                  <a:pt x="3039425" y="868407"/>
                </a:moveTo>
                <a:cubicBezTo>
                  <a:pt x="3053508" y="870754"/>
                  <a:pt x="3067590" y="873101"/>
                  <a:pt x="3084019" y="875448"/>
                </a:cubicBezTo>
                <a:cubicBezTo>
                  <a:pt x="3095754" y="877795"/>
                  <a:pt x="3107489" y="880142"/>
                  <a:pt x="3121572" y="880142"/>
                </a:cubicBezTo>
                <a:cubicBezTo>
                  <a:pt x="3130960" y="882489"/>
                  <a:pt x="3140348" y="882489"/>
                  <a:pt x="3149736" y="884836"/>
                </a:cubicBezTo>
                <a:cubicBezTo>
                  <a:pt x="3088713" y="877795"/>
                  <a:pt x="3025343" y="873101"/>
                  <a:pt x="2964320" y="870754"/>
                </a:cubicBezTo>
                <a:cubicBezTo>
                  <a:pt x="2964320" y="868407"/>
                  <a:pt x="2964320" y="868407"/>
                  <a:pt x="2964320" y="866060"/>
                </a:cubicBezTo>
                <a:cubicBezTo>
                  <a:pt x="2964320" y="863713"/>
                  <a:pt x="2964320" y="861366"/>
                  <a:pt x="2964320" y="859019"/>
                </a:cubicBezTo>
                <a:cubicBezTo>
                  <a:pt x="2978402" y="861366"/>
                  <a:pt x="2992484" y="861366"/>
                  <a:pt x="3006567" y="863713"/>
                </a:cubicBezTo>
                <a:cubicBezTo>
                  <a:pt x="3015955" y="863713"/>
                  <a:pt x="3027690" y="866060"/>
                  <a:pt x="3039425" y="868407"/>
                </a:cubicBezTo>
                <a:close/>
                <a:moveTo>
                  <a:pt x="3215454" y="868407"/>
                </a:moveTo>
                <a:cubicBezTo>
                  <a:pt x="3217801" y="875448"/>
                  <a:pt x="3222495" y="884836"/>
                  <a:pt x="3224842" y="891878"/>
                </a:cubicBezTo>
                <a:cubicBezTo>
                  <a:pt x="3213106" y="891878"/>
                  <a:pt x="3203718" y="889531"/>
                  <a:pt x="3191983" y="889531"/>
                </a:cubicBezTo>
                <a:cubicBezTo>
                  <a:pt x="3191983" y="889531"/>
                  <a:pt x="3191983" y="889531"/>
                  <a:pt x="3191983" y="889531"/>
                </a:cubicBezTo>
                <a:cubicBezTo>
                  <a:pt x="3191983" y="887184"/>
                  <a:pt x="3191983" y="882489"/>
                  <a:pt x="3189636" y="880142"/>
                </a:cubicBezTo>
                <a:cubicBezTo>
                  <a:pt x="3194330" y="877795"/>
                  <a:pt x="3201371" y="875448"/>
                  <a:pt x="3206066" y="870754"/>
                </a:cubicBezTo>
                <a:cubicBezTo>
                  <a:pt x="3210760" y="870754"/>
                  <a:pt x="3213106" y="868407"/>
                  <a:pt x="3215454" y="868407"/>
                </a:cubicBezTo>
                <a:close/>
                <a:moveTo>
                  <a:pt x="2957279" y="1002189"/>
                </a:moveTo>
                <a:cubicBezTo>
                  <a:pt x="2945543" y="1002189"/>
                  <a:pt x="2938502" y="1011577"/>
                  <a:pt x="2938502" y="1023312"/>
                </a:cubicBezTo>
                <a:cubicBezTo>
                  <a:pt x="2938502" y="1035047"/>
                  <a:pt x="2947890" y="1042089"/>
                  <a:pt x="2957279" y="1044436"/>
                </a:cubicBezTo>
                <a:cubicBezTo>
                  <a:pt x="2957279" y="1138318"/>
                  <a:pt x="2957279" y="1232199"/>
                  <a:pt x="2959626" y="1330775"/>
                </a:cubicBezTo>
                <a:cubicBezTo>
                  <a:pt x="2959626" y="1333122"/>
                  <a:pt x="2959626" y="1333122"/>
                  <a:pt x="2959626" y="1335469"/>
                </a:cubicBezTo>
                <a:cubicBezTo>
                  <a:pt x="2959626" y="1368328"/>
                  <a:pt x="2961973" y="1403534"/>
                  <a:pt x="2961973" y="1436392"/>
                </a:cubicBezTo>
                <a:cubicBezTo>
                  <a:pt x="2961973" y="1441087"/>
                  <a:pt x="2961973" y="1448128"/>
                  <a:pt x="2961973" y="1452822"/>
                </a:cubicBezTo>
                <a:cubicBezTo>
                  <a:pt x="2961973" y="1483333"/>
                  <a:pt x="2964320" y="1511498"/>
                  <a:pt x="2964320" y="1542009"/>
                </a:cubicBezTo>
                <a:cubicBezTo>
                  <a:pt x="2964320" y="1551398"/>
                  <a:pt x="2964320" y="1563133"/>
                  <a:pt x="2964320" y="1572521"/>
                </a:cubicBezTo>
                <a:cubicBezTo>
                  <a:pt x="2964320" y="1598339"/>
                  <a:pt x="2966667" y="1621809"/>
                  <a:pt x="2966667" y="1647627"/>
                </a:cubicBezTo>
                <a:cubicBezTo>
                  <a:pt x="2966667" y="1666403"/>
                  <a:pt x="2969014" y="1682832"/>
                  <a:pt x="2969014" y="1701609"/>
                </a:cubicBezTo>
                <a:cubicBezTo>
                  <a:pt x="2969014" y="1720385"/>
                  <a:pt x="2971361" y="1736814"/>
                  <a:pt x="2971361" y="1755591"/>
                </a:cubicBezTo>
                <a:cubicBezTo>
                  <a:pt x="2973708" y="1783755"/>
                  <a:pt x="2973708" y="1809573"/>
                  <a:pt x="2976055" y="1837737"/>
                </a:cubicBezTo>
                <a:cubicBezTo>
                  <a:pt x="2976055" y="1840084"/>
                  <a:pt x="2976055" y="1844779"/>
                  <a:pt x="2976055" y="1847126"/>
                </a:cubicBezTo>
                <a:cubicBezTo>
                  <a:pt x="2973708" y="1847126"/>
                  <a:pt x="2971361" y="1847126"/>
                  <a:pt x="2969014" y="1849473"/>
                </a:cubicBezTo>
                <a:cubicBezTo>
                  <a:pt x="2969014" y="1847126"/>
                  <a:pt x="2966667" y="1847126"/>
                  <a:pt x="2966667" y="1844779"/>
                </a:cubicBezTo>
                <a:cubicBezTo>
                  <a:pt x="2957279" y="1828349"/>
                  <a:pt x="2947890" y="1811920"/>
                  <a:pt x="2938502" y="1795491"/>
                </a:cubicBezTo>
                <a:cubicBezTo>
                  <a:pt x="2912685" y="1753244"/>
                  <a:pt x="2889214" y="1713344"/>
                  <a:pt x="2863397" y="1671097"/>
                </a:cubicBezTo>
                <a:cubicBezTo>
                  <a:pt x="2861050" y="1666403"/>
                  <a:pt x="2858703" y="1664056"/>
                  <a:pt x="2856355" y="1659362"/>
                </a:cubicBezTo>
                <a:cubicBezTo>
                  <a:pt x="2842273" y="1638238"/>
                  <a:pt x="2830538" y="1614768"/>
                  <a:pt x="2816456" y="1593645"/>
                </a:cubicBezTo>
                <a:cubicBezTo>
                  <a:pt x="2790638" y="1551398"/>
                  <a:pt x="2767168" y="1509151"/>
                  <a:pt x="2741350" y="1466904"/>
                </a:cubicBezTo>
                <a:cubicBezTo>
                  <a:pt x="2741350" y="1464557"/>
                  <a:pt x="2739003" y="1462210"/>
                  <a:pt x="2739003" y="1462210"/>
                </a:cubicBezTo>
                <a:cubicBezTo>
                  <a:pt x="2652163" y="1316693"/>
                  <a:pt x="2567669" y="1178217"/>
                  <a:pt x="2483175" y="1044436"/>
                </a:cubicBezTo>
                <a:cubicBezTo>
                  <a:pt x="2483175" y="1044436"/>
                  <a:pt x="2483175" y="1044436"/>
                  <a:pt x="2483175" y="1044436"/>
                </a:cubicBezTo>
                <a:cubicBezTo>
                  <a:pt x="2471440" y="1025659"/>
                  <a:pt x="2457358" y="1006883"/>
                  <a:pt x="2445622" y="988107"/>
                </a:cubicBezTo>
                <a:cubicBezTo>
                  <a:pt x="2445622" y="985760"/>
                  <a:pt x="2443275" y="985760"/>
                  <a:pt x="2443275" y="983412"/>
                </a:cubicBezTo>
                <a:cubicBezTo>
                  <a:pt x="2431540" y="966983"/>
                  <a:pt x="2419805" y="948207"/>
                  <a:pt x="2408070" y="931777"/>
                </a:cubicBezTo>
                <a:cubicBezTo>
                  <a:pt x="2405723" y="927083"/>
                  <a:pt x="2401029" y="922389"/>
                  <a:pt x="2398681" y="917695"/>
                </a:cubicBezTo>
                <a:cubicBezTo>
                  <a:pt x="2393987" y="908307"/>
                  <a:pt x="2386946" y="901266"/>
                  <a:pt x="2382252" y="891878"/>
                </a:cubicBezTo>
                <a:cubicBezTo>
                  <a:pt x="2516034" y="877795"/>
                  <a:pt x="2652163" y="870754"/>
                  <a:pt x="2785944" y="870754"/>
                </a:cubicBezTo>
                <a:cubicBezTo>
                  <a:pt x="2844620" y="870754"/>
                  <a:pt x="2900949" y="873101"/>
                  <a:pt x="2959626" y="875448"/>
                </a:cubicBezTo>
                <a:cubicBezTo>
                  <a:pt x="2959626" y="905960"/>
                  <a:pt x="2959626" y="938819"/>
                  <a:pt x="2957279" y="971677"/>
                </a:cubicBezTo>
                <a:cubicBezTo>
                  <a:pt x="2957279" y="978718"/>
                  <a:pt x="2957279" y="990454"/>
                  <a:pt x="2957279" y="1002189"/>
                </a:cubicBezTo>
                <a:close/>
                <a:moveTo>
                  <a:pt x="3421994" y="2558281"/>
                </a:moveTo>
                <a:cubicBezTo>
                  <a:pt x="3429035" y="2558281"/>
                  <a:pt x="3438423" y="2560628"/>
                  <a:pt x="3445464" y="2560628"/>
                </a:cubicBezTo>
                <a:cubicBezTo>
                  <a:pt x="3454852" y="2560628"/>
                  <a:pt x="3464241" y="2562975"/>
                  <a:pt x="3473629" y="2562975"/>
                </a:cubicBezTo>
                <a:cubicBezTo>
                  <a:pt x="3485364" y="2562975"/>
                  <a:pt x="3497099" y="2565322"/>
                  <a:pt x="3506487" y="2565322"/>
                </a:cubicBezTo>
                <a:cubicBezTo>
                  <a:pt x="3506487" y="2565322"/>
                  <a:pt x="3506487" y="2565322"/>
                  <a:pt x="3506487" y="2565322"/>
                </a:cubicBezTo>
                <a:cubicBezTo>
                  <a:pt x="3506487" y="2572363"/>
                  <a:pt x="3511182" y="2579404"/>
                  <a:pt x="3515876" y="2581751"/>
                </a:cubicBezTo>
                <a:cubicBezTo>
                  <a:pt x="3506487" y="2598180"/>
                  <a:pt x="3499446" y="2612263"/>
                  <a:pt x="3490058" y="2628692"/>
                </a:cubicBezTo>
                <a:cubicBezTo>
                  <a:pt x="3483017" y="2640427"/>
                  <a:pt x="3475976" y="2654510"/>
                  <a:pt x="3468935" y="2666245"/>
                </a:cubicBezTo>
                <a:cubicBezTo>
                  <a:pt x="3431382" y="2734309"/>
                  <a:pt x="3396176" y="2804721"/>
                  <a:pt x="3360970" y="2875132"/>
                </a:cubicBezTo>
                <a:cubicBezTo>
                  <a:pt x="3358624" y="2882173"/>
                  <a:pt x="3353929" y="2886867"/>
                  <a:pt x="3351582" y="2893908"/>
                </a:cubicBezTo>
                <a:cubicBezTo>
                  <a:pt x="3337500" y="2922073"/>
                  <a:pt x="3321071" y="2952584"/>
                  <a:pt x="3306988" y="2980749"/>
                </a:cubicBezTo>
                <a:cubicBezTo>
                  <a:pt x="3295253" y="3001873"/>
                  <a:pt x="3285865" y="3022996"/>
                  <a:pt x="3276477" y="3044119"/>
                </a:cubicBezTo>
                <a:cubicBezTo>
                  <a:pt x="3269436" y="3058201"/>
                  <a:pt x="3262395" y="3072284"/>
                  <a:pt x="3255353" y="3084019"/>
                </a:cubicBezTo>
                <a:cubicBezTo>
                  <a:pt x="3206066" y="3182595"/>
                  <a:pt x="3159125" y="3278824"/>
                  <a:pt x="3114531" y="3370359"/>
                </a:cubicBezTo>
                <a:cubicBezTo>
                  <a:pt x="3112184" y="3370359"/>
                  <a:pt x="3109837" y="3368012"/>
                  <a:pt x="3107489" y="3368012"/>
                </a:cubicBezTo>
                <a:cubicBezTo>
                  <a:pt x="3107489" y="3368012"/>
                  <a:pt x="3107489" y="3368012"/>
                  <a:pt x="3107489" y="3368012"/>
                </a:cubicBezTo>
                <a:cubicBezTo>
                  <a:pt x="3107489" y="3363318"/>
                  <a:pt x="3107489" y="3358623"/>
                  <a:pt x="3107489" y="3353929"/>
                </a:cubicBezTo>
                <a:cubicBezTo>
                  <a:pt x="3105143" y="3330459"/>
                  <a:pt x="3102795" y="3306989"/>
                  <a:pt x="3102795" y="3281171"/>
                </a:cubicBezTo>
                <a:cubicBezTo>
                  <a:pt x="3102795" y="3267089"/>
                  <a:pt x="3100449" y="3253006"/>
                  <a:pt x="3100449" y="3238924"/>
                </a:cubicBezTo>
                <a:cubicBezTo>
                  <a:pt x="3098101" y="3217801"/>
                  <a:pt x="3098101" y="3196677"/>
                  <a:pt x="3095754" y="3175554"/>
                </a:cubicBezTo>
                <a:cubicBezTo>
                  <a:pt x="3095754" y="3159125"/>
                  <a:pt x="3093407" y="3142695"/>
                  <a:pt x="3093407" y="3123919"/>
                </a:cubicBezTo>
                <a:cubicBezTo>
                  <a:pt x="3093407" y="3105142"/>
                  <a:pt x="3091060" y="3086366"/>
                  <a:pt x="3091060" y="3067590"/>
                </a:cubicBezTo>
                <a:cubicBezTo>
                  <a:pt x="3091060" y="3046466"/>
                  <a:pt x="3088713" y="3022996"/>
                  <a:pt x="3088713" y="3001873"/>
                </a:cubicBezTo>
                <a:cubicBezTo>
                  <a:pt x="3088713" y="2987790"/>
                  <a:pt x="3086366" y="2973708"/>
                  <a:pt x="3086366" y="2959626"/>
                </a:cubicBezTo>
                <a:cubicBezTo>
                  <a:pt x="3084019" y="2929114"/>
                  <a:pt x="3084019" y="2898602"/>
                  <a:pt x="3081672" y="2865744"/>
                </a:cubicBezTo>
                <a:cubicBezTo>
                  <a:pt x="3081672" y="2861050"/>
                  <a:pt x="3081672" y="2854009"/>
                  <a:pt x="3081672" y="2849314"/>
                </a:cubicBezTo>
                <a:cubicBezTo>
                  <a:pt x="3076978" y="2746044"/>
                  <a:pt x="3074631" y="2638080"/>
                  <a:pt x="3074631" y="2532463"/>
                </a:cubicBezTo>
                <a:cubicBezTo>
                  <a:pt x="3084019" y="2532463"/>
                  <a:pt x="3091060" y="2525422"/>
                  <a:pt x="3093407" y="2516034"/>
                </a:cubicBezTo>
                <a:cubicBezTo>
                  <a:pt x="3107489" y="2518381"/>
                  <a:pt x="3121572" y="2520728"/>
                  <a:pt x="3135654" y="2520728"/>
                </a:cubicBezTo>
                <a:cubicBezTo>
                  <a:pt x="3236577" y="2537157"/>
                  <a:pt x="3330459" y="2548892"/>
                  <a:pt x="3421994" y="2558281"/>
                </a:cubicBezTo>
                <a:close/>
                <a:moveTo>
                  <a:pt x="3227189" y="3325765"/>
                </a:moveTo>
                <a:cubicBezTo>
                  <a:pt x="3245965" y="3316377"/>
                  <a:pt x="3262395" y="3304641"/>
                  <a:pt x="3281171" y="3295253"/>
                </a:cubicBezTo>
                <a:cubicBezTo>
                  <a:pt x="3302294" y="3283518"/>
                  <a:pt x="3323418" y="3271783"/>
                  <a:pt x="3342194" y="3260048"/>
                </a:cubicBezTo>
                <a:cubicBezTo>
                  <a:pt x="3363318" y="3248312"/>
                  <a:pt x="3386788" y="3234230"/>
                  <a:pt x="3407911" y="3222495"/>
                </a:cubicBezTo>
                <a:cubicBezTo>
                  <a:pt x="3424341" y="3213107"/>
                  <a:pt x="3438423" y="3203718"/>
                  <a:pt x="3454852" y="3194330"/>
                </a:cubicBezTo>
                <a:cubicBezTo>
                  <a:pt x="3478323" y="3180248"/>
                  <a:pt x="3499446" y="3168513"/>
                  <a:pt x="3522917" y="3154431"/>
                </a:cubicBezTo>
                <a:cubicBezTo>
                  <a:pt x="3536999" y="3145042"/>
                  <a:pt x="3551081" y="3138001"/>
                  <a:pt x="3565163" y="3128613"/>
                </a:cubicBezTo>
                <a:cubicBezTo>
                  <a:pt x="3586287" y="3116878"/>
                  <a:pt x="3605064" y="3105142"/>
                  <a:pt x="3623840" y="3093407"/>
                </a:cubicBezTo>
                <a:cubicBezTo>
                  <a:pt x="3640269" y="3084019"/>
                  <a:pt x="3656698" y="3074631"/>
                  <a:pt x="3673128" y="3062896"/>
                </a:cubicBezTo>
                <a:cubicBezTo>
                  <a:pt x="3689557" y="3053507"/>
                  <a:pt x="3708333" y="3041772"/>
                  <a:pt x="3724763" y="3032384"/>
                </a:cubicBezTo>
                <a:cubicBezTo>
                  <a:pt x="3743539" y="3020649"/>
                  <a:pt x="3762316" y="3008914"/>
                  <a:pt x="3781092" y="2997178"/>
                </a:cubicBezTo>
                <a:cubicBezTo>
                  <a:pt x="3788133" y="2992484"/>
                  <a:pt x="3792827" y="2990137"/>
                  <a:pt x="3799868" y="2985443"/>
                </a:cubicBezTo>
                <a:cubicBezTo>
                  <a:pt x="3865585" y="2945543"/>
                  <a:pt x="3928956" y="2905643"/>
                  <a:pt x="3992326" y="2868091"/>
                </a:cubicBezTo>
                <a:cubicBezTo>
                  <a:pt x="4020491" y="2851662"/>
                  <a:pt x="4048655" y="2832885"/>
                  <a:pt x="4076820" y="2816456"/>
                </a:cubicBezTo>
                <a:cubicBezTo>
                  <a:pt x="4079167" y="2821150"/>
                  <a:pt x="4086208" y="2823497"/>
                  <a:pt x="4090902" y="2825844"/>
                </a:cubicBezTo>
                <a:cubicBezTo>
                  <a:pt x="4088555" y="2851662"/>
                  <a:pt x="4088555" y="2877479"/>
                  <a:pt x="4086208" y="2903296"/>
                </a:cubicBezTo>
                <a:cubicBezTo>
                  <a:pt x="4086208" y="2905643"/>
                  <a:pt x="4086208" y="2910338"/>
                  <a:pt x="4086208" y="2912685"/>
                </a:cubicBezTo>
                <a:cubicBezTo>
                  <a:pt x="4079167" y="3088713"/>
                  <a:pt x="4076820" y="3255354"/>
                  <a:pt x="4081514" y="3414952"/>
                </a:cubicBezTo>
                <a:cubicBezTo>
                  <a:pt x="4081514" y="3417300"/>
                  <a:pt x="4081514" y="3417300"/>
                  <a:pt x="4081514" y="3419647"/>
                </a:cubicBezTo>
                <a:cubicBezTo>
                  <a:pt x="4081514" y="3450158"/>
                  <a:pt x="4083861" y="3480670"/>
                  <a:pt x="4083861" y="3508834"/>
                </a:cubicBezTo>
                <a:cubicBezTo>
                  <a:pt x="4083861" y="3520570"/>
                  <a:pt x="4083861" y="3534652"/>
                  <a:pt x="4086208" y="3546387"/>
                </a:cubicBezTo>
                <a:cubicBezTo>
                  <a:pt x="4086208" y="3558122"/>
                  <a:pt x="4086208" y="3569858"/>
                  <a:pt x="4088555" y="3581593"/>
                </a:cubicBezTo>
                <a:cubicBezTo>
                  <a:pt x="4079167" y="3581593"/>
                  <a:pt x="4069778" y="3590981"/>
                  <a:pt x="4069778" y="3600369"/>
                </a:cubicBezTo>
                <a:cubicBezTo>
                  <a:pt x="4069778" y="3602716"/>
                  <a:pt x="4069778" y="3602716"/>
                  <a:pt x="4069778" y="3602716"/>
                </a:cubicBezTo>
                <a:cubicBezTo>
                  <a:pt x="4067432" y="3602716"/>
                  <a:pt x="4065084" y="3605063"/>
                  <a:pt x="4060390" y="3605063"/>
                </a:cubicBezTo>
                <a:cubicBezTo>
                  <a:pt x="4053349" y="3607411"/>
                  <a:pt x="4046308" y="3607411"/>
                  <a:pt x="4039267" y="3609757"/>
                </a:cubicBezTo>
                <a:cubicBezTo>
                  <a:pt x="4029879" y="3612105"/>
                  <a:pt x="4018143" y="3612105"/>
                  <a:pt x="4008755" y="3614451"/>
                </a:cubicBezTo>
                <a:cubicBezTo>
                  <a:pt x="4001714" y="3614451"/>
                  <a:pt x="3994673" y="3616799"/>
                  <a:pt x="3987632" y="3616799"/>
                </a:cubicBezTo>
                <a:cubicBezTo>
                  <a:pt x="3975897" y="3619146"/>
                  <a:pt x="3964161" y="3619146"/>
                  <a:pt x="3952426" y="3619146"/>
                </a:cubicBezTo>
                <a:cubicBezTo>
                  <a:pt x="3947732" y="3619146"/>
                  <a:pt x="3940691" y="3619146"/>
                  <a:pt x="3935997" y="3621493"/>
                </a:cubicBezTo>
                <a:cubicBezTo>
                  <a:pt x="3917220" y="3621493"/>
                  <a:pt x="3900791" y="3623840"/>
                  <a:pt x="3882015" y="3623840"/>
                </a:cubicBezTo>
                <a:cubicBezTo>
                  <a:pt x="3853850" y="3623840"/>
                  <a:pt x="3825686" y="3621493"/>
                  <a:pt x="3797521" y="3619146"/>
                </a:cubicBezTo>
                <a:cubicBezTo>
                  <a:pt x="3797521" y="3619146"/>
                  <a:pt x="3795174" y="3619146"/>
                  <a:pt x="3795174" y="3619146"/>
                </a:cubicBezTo>
                <a:cubicBezTo>
                  <a:pt x="3785786" y="3619146"/>
                  <a:pt x="3774051" y="3616799"/>
                  <a:pt x="3764662" y="3616799"/>
                </a:cubicBezTo>
                <a:cubicBezTo>
                  <a:pt x="3759968" y="3616799"/>
                  <a:pt x="3755274" y="3616799"/>
                  <a:pt x="3750580" y="3614451"/>
                </a:cubicBezTo>
                <a:cubicBezTo>
                  <a:pt x="3743539" y="3614451"/>
                  <a:pt x="3734151" y="3612105"/>
                  <a:pt x="3727110" y="3612105"/>
                </a:cubicBezTo>
                <a:cubicBezTo>
                  <a:pt x="3720069" y="3612105"/>
                  <a:pt x="3713027" y="3609757"/>
                  <a:pt x="3705986" y="3609757"/>
                </a:cubicBezTo>
                <a:cubicBezTo>
                  <a:pt x="3698945" y="3607411"/>
                  <a:pt x="3689557" y="3607411"/>
                  <a:pt x="3682516" y="3605063"/>
                </a:cubicBezTo>
                <a:cubicBezTo>
                  <a:pt x="3675475" y="3602716"/>
                  <a:pt x="3666086" y="3602716"/>
                  <a:pt x="3659045" y="3600369"/>
                </a:cubicBezTo>
                <a:cubicBezTo>
                  <a:pt x="3652004" y="3598022"/>
                  <a:pt x="3644963" y="3598022"/>
                  <a:pt x="3637922" y="3595675"/>
                </a:cubicBezTo>
                <a:cubicBezTo>
                  <a:pt x="3628534" y="3593328"/>
                  <a:pt x="3621493" y="3590981"/>
                  <a:pt x="3612104" y="3590981"/>
                </a:cubicBezTo>
                <a:cubicBezTo>
                  <a:pt x="3605064" y="3588634"/>
                  <a:pt x="3600369" y="3588634"/>
                  <a:pt x="3593328" y="3586287"/>
                </a:cubicBezTo>
                <a:cubicBezTo>
                  <a:pt x="3583940" y="3583940"/>
                  <a:pt x="3574552" y="3581593"/>
                  <a:pt x="3562817" y="3579246"/>
                </a:cubicBezTo>
                <a:cubicBezTo>
                  <a:pt x="3558123" y="3576899"/>
                  <a:pt x="3551081" y="3576899"/>
                  <a:pt x="3546387" y="3574552"/>
                </a:cubicBezTo>
                <a:cubicBezTo>
                  <a:pt x="3536999" y="3572205"/>
                  <a:pt x="3525264" y="3569858"/>
                  <a:pt x="3515876" y="3565164"/>
                </a:cubicBezTo>
                <a:cubicBezTo>
                  <a:pt x="3511182" y="3562816"/>
                  <a:pt x="3504140" y="3560470"/>
                  <a:pt x="3499446" y="3560470"/>
                </a:cubicBezTo>
                <a:cubicBezTo>
                  <a:pt x="3487711" y="3558122"/>
                  <a:pt x="3478323" y="3553428"/>
                  <a:pt x="3466588" y="3551081"/>
                </a:cubicBezTo>
                <a:cubicBezTo>
                  <a:pt x="3461894" y="3548734"/>
                  <a:pt x="3454852" y="3546387"/>
                  <a:pt x="3450158" y="3544040"/>
                </a:cubicBezTo>
                <a:cubicBezTo>
                  <a:pt x="3438423" y="3539346"/>
                  <a:pt x="3429035" y="3536999"/>
                  <a:pt x="3417300" y="3532305"/>
                </a:cubicBezTo>
                <a:cubicBezTo>
                  <a:pt x="3412605" y="3529958"/>
                  <a:pt x="3405565" y="3527611"/>
                  <a:pt x="3400870" y="3525264"/>
                </a:cubicBezTo>
                <a:cubicBezTo>
                  <a:pt x="3389135" y="3520570"/>
                  <a:pt x="3379747" y="3515876"/>
                  <a:pt x="3368012" y="3513529"/>
                </a:cubicBezTo>
                <a:cubicBezTo>
                  <a:pt x="3360970" y="3511182"/>
                  <a:pt x="3356276" y="3508834"/>
                  <a:pt x="3349235" y="3506487"/>
                </a:cubicBezTo>
                <a:cubicBezTo>
                  <a:pt x="3337500" y="3501793"/>
                  <a:pt x="3328112" y="3497099"/>
                  <a:pt x="3316377" y="3492405"/>
                </a:cubicBezTo>
                <a:cubicBezTo>
                  <a:pt x="3309336" y="3490058"/>
                  <a:pt x="3302294" y="3485364"/>
                  <a:pt x="3295253" y="3483017"/>
                </a:cubicBezTo>
                <a:cubicBezTo>
                  <a:pt x="3285865" y="3478323"/>
                  <a:pt x="3276477" y="3473629"/>
                  <a:pt x="3264742" y="3468935"/>
                </a:cubicBezTo>
                <a:cubicBezTo>
                  <a:pt x="3257701" y="3464241"/>
                  <a:pt x="3248312" y="3461893"/>
                  <a:pt x="3241271" y="3457199"/>
                </a:cubicBezTo>
                <a:cubicBezTo>
                  <a:pt x="3231883" y="3452505"/>
                  <a:pt x="3222495" y="3447811"/>
                  <a:pt x="3213106" y="3443117"/>
                </a:cubicBezTo>
                <a:cubicBezTo>
                  <a:pt x="3203718" y="3438423"/>
                  <a:pt x="3194330" y="3433729"/>
                  <a:pt x="3184942" y="3429035"/>
                </a:cubicBezTo>
                <a:cubicBezTo>
                  <a:pt x="3177901" y="3424341"/>
                  <a:pt x="3170860" y="3421994"/>
                  <a:pt x="3161472" y="3417300"/>
                </a:cubicBezTo>
                <a:cubicBezTo>
                  <a:pt x="3149736" y="3410258"/>
                  <a:pt x="3138001" y="3405564"/>
                  <a:pt x="3128613" y="3398523"/>
                </a:cubicBezTo>
                <a:cubicBezTo>
                  <a:pt x="3128613" y="3398523"/>
                  <a:pt x="3128613" y="3398523"/>
                  <a:pt x="3126266" y="3398523"/>
                </a:cubicBezTo>
                <a:cubicBezTo>
                  <a:pt x="3128613" y="3396176"/>
                  <a:pt x="3128613" y="3393829"/>
                  <a:pt x="3128613" y="3389135"/>
                </a:cubicBezTo>
                <a:cubicBezTo>
                  <a:pt x="3128613" y="3386788"/>
                  <a:pt x="3128613" y="3382094"/>
                  <a:pt x="3126266" y="3379747"/>
                </a:cubicBezTo>
                <a:cubicBezTo>
                  <a:pt x="3130960" y="3377400"/>
                  <a:pt x="3135654" y="3375053"/>
                  <a:pt x="3140348" y="3372706"/>
                </a:cubicBezTo>
                <a:cubicBezTo>
                  <a:pt x="3170860" y="3358623"/>
                  <a:pt x="3199024" y="3342194"/>
                  <a:pt x="3227189" y="3325765"/>
                </a:cubicBezTo>
                <a:close/>
                <a:moveTo>
                  <a:pt x="3100449" y="3522917"/>
                </a:moveTo>
                <a:cubicBezTo>
                  <a:pt x="3098101" y="3558122"/>
                  <a:pt x="3098101" y="3593328"/>
                  <a:pt x="3095754" y="3626187"/>
                </a:cubicBezTo>
                <a:cubicBezTo>
                  <a:pt x="3095754" y="3635575"/>
                  <a:pt x="3095754" y="3642616"/>
                  <a:pt x="3093407" y="3652004"/>
                </a:cubicBezTo>
                <a:cubicBezTo>
                  <a:pt x="3091060" y="3684863"/>
                  <a:pt x="3091060" y="3717722"/>
                  <a:pt x="3088713" y="3750580"/>
                </a:cubicBezTo>
                <a:cubicBezTo>
                  <a:pt x="3088713" y="3759969"/>
                  <a:pt x="3088713" y="3769357"/>
                  <a:pt x="3088713" y="3778745"/>
                </a:cubicBezTo>
                <a:cubicBezTo>
                  <a:pt x="3088713" y="3811604"/>
                  <a:pt x="3086366" y="3842115"/>
                  <a:pt x="3086366" y="3874974"/>
                </a:cubicBezTo>
                <a:cubicBezTo>
                  <a:pt x="3086366" y="3884362"/>
                  <a:pt x="3086366" y="3893750"/>
                  <a:pt x="3086366" y="3903138"/>
                </a:cubicBezTo>
                <a:cubicBezTo>
                  <a:pt x="3086366" y="3935997"/>
                  <a:pt x="3084019" y="3966508"/>
                  <a:pt x="3084019" y="3999367"/>
                </a:cubicBezTo>
                <a:cubicBezTo>
                  <a:pt x="3084019" y="4006408"/>
                  <a:pt x="3084019" y="4015796"/>
                  <a:pt x="3084019" y="4022838"/>
                </a:cubicBezTo>
                <a:cubicBezTo>
                  <a:pt x="3084019" y="4076820"/>
                  <a:pt x="3081672" y="4128455"/>
                  <a:pt x="3081672" y="4180090"/>
                </a:cubicBezTo>
                <a:cubicBezTo>
                  <a:pt x="3013608" y="4184784"/>
                  <a:pt x="2943196" y="4187131"/>
                  <a:pt x="2870438" y="4187131"/>
                </a:cubicBezTo>
                <a:cubicBezTo>
                  <a:pt x="2870438" y="4187131"/>
                  <a:pt x="2870438" y="4187131"/>
                  <a:pt x="2870438" y="4187131"/>
                </a:cubicBezTo>
                <a:cubicBezTo>
                  <a:pt x="2851661" y="4187131"/>
                  <a:pt x="2830538" y="4187131"/>
                  <a:pt x="2811762" y="4187131"/>
                </a:cubicBezTo>
                <a:cubicBezTo>
                  <a:pt x="2814109" y="4180090"/>
                  <a:pt x="2816456" y="4175396"/>
                  <a:pt x="2818803" y="4170702"/>
                </a:cubicBezTo>
                <a:cubicBezTo>
                  <a:pt x="2898602" y="3975897"/>
                  <a:pt x="2973708" y="3767009"/>
                  <a:pt x="3053508" y="3546387"/>
                </a:cubicBezTo>
                <a:cubicBezTo>
                  <a:pt x="3065243" y="3515876"/>
                  <a:pt x="3076978" y="3483017"/>
                  <a:pt x="3088713" y="3450158"/>
                </a:cubicBezTo>
                <a:cubicBezTo>
                  <a:pt x="3093407" y="3436076"/>
                  <a:pt x="3098101" y="3424341"/>
                  <a:pt x="3102795" y="3410258"/>
                </a:cubicBezTo>
                <a:cubicBezTo>
                  <a:pt x="3105143" y="3410258"/>
                  <a:pt x="3105143" y="3410258"/>
                  <a:pt x="3107489" y="3410258"/>
                </a:cubicBezTo>
                <a:cubicBezTo>
                  <a:pt x="3105143" y="3440770"/>
                  <a:pt x="3105143" y="3468935"/>
                  <a:pt x="3102795" y="3499446"/>
                </a:cubicBezTo>
                <a:cubicBezTo>
                  <a:pt x="3102795" y="3508834"/>
                  <a:pt x="3100449" y="3515876"/>
                  <a:pt x="3100449" y="3522917"/>
                </a:cubicBezTo>
                <a:close/>
                <a:moveTo>
                  <a:pt x="3417300" y="4168354"/>
                </a:moveTo>
                <a:cubicBezTo>
                  <a:pt x="3417300" y="4168354"/>
                  <a:pt x="3414953" y="4168354"/>
                  <a:pt x="3414953" y="4170702"/>
                </a:cubicBezTo>
                <a:cubicBezTo>
                  <a:pt x="3405565" y="4177743"/>
                  <a:pt x="3393829" y="4184784"/>
                  <a:pt x="3384441" y="4191825"/>
                </a:cubicBezTo>
                <a:cubicBezTo>
                  <a:pt x="3372706" y="4198866"/>
                  <a:pt x="3360970" y="4205908"/>
                  <a:pt x="3351582" y="4212948"/>
                </a:cubicBezTo>
                <a:cubicBezTo>
                  <a:pt x="3342194" y="4219990"/>
                  <a:pt x="3332806" y="4224684"/>
                  <a:pt x="3321071" y="4231725"/>
                </a:cubicBezTo>
                <a:cubicBezTo>
                  <a:pt x="3309336" y="4238766"/>
                  <a:pt x="3297600" y="4245807"/>
                  <a:pt x="3285865" y="4252848"/>
                </a:cubicBezTo>
                <a:cubicBezTo>
                  <a:pt x="3276477" y="4257542"/>
                  <a:pt x="3267089" y="4264584"/>
                  <a:pt x="3257701" y="4269278"/>
                </a:cubicBezTo>
                <a:cubicBezTo>
                  <a:pt x="3255353" y="4269278"/>
                  <a:pt x="3253007" y="4271625"/>
                  <a:pt x="3253007" y="4271625"/>
                </a:cubicBezTo>
                <a:cubicBezTo>
                  <a:pt x="3199024" y="4276319"/>
                  <a:pt x="3142695" y="4278666"/>
                  <a:pt x="3086366" y="4281013"/>
                </a:cubicBezTo>
                <a:cubicBezTo>
                  <a:pt x="3086366" y="4248154"/>
                  <a:pt x="3086366" y="4217643"/>
                  <a:pt x="3086366" y="4184784"/>
                </a:cubicBezTo>
                <a:cubicBezTo>
                  <a:pt x="3222495" y="4175396"/>
                  <a:pt x="3353929" y="4156619"/>
                  <a:pt x="3480670" y="4128455"/>
                </a:cubicBezTo>
                <a:cubicBezTo>
                  <a:pt x="3457200" y="4140190"/>
                  <a:pt x="3438423" y="4154272"/>
                  <a:pt x="3417300" y="4168354"/>
                </a:cubicBezTo>
                <a:close/>
                <a:moveTo>
                  <a:pt x="2938502" y="4278666"/>
                </a:moveTo>
                <a:cubicBezTo>
                  <a:pt x="2926767" y="4278666"/>
                  <a:pt x="2912685" y="4278666"/>
                  <a:pt x="2898602" y="4276319"/>
                </a:cubicBezTo>
                <a:cubicBezTo>
                  <a:pt x="2879826" y="4276319"/>
                  <a:pt x="2863397" y="4273972"/>
                  <a:pt x="2844620" y="4273972"/>
                </a:cubicBezTo>
                <a:cubicBezTo>
                  <a:pt x="2839926" y="4273972"/>
                  <a:pt x="2835232" y="4273972"/>
                  <a:pt x="2830538" y="4273972"/>
                </a:cubicBezTo>
                <a:cubicBezTo>
                  <a:pt x="2828191" y="4273972"/>
                  <a:pt x="2828191" y="4273972"/>
                  <a:pt x="2825844" y="4271625"/>
                </a:cubicBezTo>
                <a:cubicBezTo>
                  <a:pt x="2823497" y="4271625"/>
                  <a:pt x="2823497" y="4269278"/>
                  <a:pt x="2821150" y="4269278"/>
                </a:cubicBezTo>
                <a:cubicBezTo>
                  <a:pt x="2814109" y="4266930"/>
                  <a:pt x="2807068" y="4262236"/>
                  <a:pt x="2802374" y="4259889"/>
                </a:cubicBezTo>
                <a:cubicBezTo>
                  <a:pt x="2802374" y="4257542"/>
                  <a:pt x="2804721" y="4255195"/>
                  <a:pt x="2804721" y="4252848"/>
                </a:cubicBezTo>
                <a:cubicBezTo>
                  <a:pt x="2804721" y="4245807"/>
                  <a:pt x="2800027" y="4238766"/>
                  <a:pt x="2792985" y="4234072"/>
                </a:cubicBezTo>
                <a:cubicBezTo>
                  <a:pt x="2797679" y="4222337"/>
                  <a:pt x="2802374" y="4210602"/>
                  <a:pt x="2807068" y="4198866"/>
                </a:cubicBezTo>
                <a:cubicBezTo>
                  <a:pt x="2809415" y="4194172"/>
                  <a:pt x="2809415" y="4191825"/>
                  <a:pt x="2811762" y="4187131"/>
                </a:cubicBezTo>
                <a:cubicBezTo>
                  <a:pt x="2832885" y="4187131"/>
                  <a:pt x="2851661" y="4187131"/>
                  <a:pt x="2872785" y="4187131"/>
                </a:cubicBezTo>
                <a:lnTo>
                  <a:pt x="2872785" y="4187131"/>
                </a:lnTo>
                <a:cubicBezTo>
                  <a:pt x="2943196" y="4187131"/>
                  <a:pt x="3013608" y="4184784"/>
                  <a:pt x="3084019" y="4180090"/>
                </a:cubicBezTo>
                <a:cubicBezTo>
                  <a:pt x="3084019" y="4212948"/>
                  <a:pt x="3084019" y="4245807"/>
                  <a:pt x="3084019" y="4276319"/>
                </a:cubicBezTo>
                <a:cubicBezTo>
                  <a:pt x="3067590" y="4276319"/>
                  <a:pt x="3048813" y="4276319"/>
                  <a:pt x="3032384" y="4276319"/>
                </a:cubicBezTo>
                <a:cubicBezTo>
                  <a:pt x="2999525" y="4281013"/>
                  <a:pt x="2969014" y="4278666"/>
                  <a:pt x="2938502" y="4278666"/>
                </a:cubicBezTo>
                <a:close/>
                <a:moveTo>
                  <a:pt x="2692062" y="4290401"/>
                </a:moveTo>
                <a:cubicBezTo>
                  <a:pt x="2680327" y="4295095"/>
                  <a:pt x="2666245" y="4302136"/>
                  <a:pt x="2654510" y="4306830"/>
                </a:cubicBezTo>
                <a:cubicBezTo>
                  <a:pt x="2645121" y="4311525"/>
                  <a:pt x="2635733" y="4313871"/>
                  <a:pt x="2626345" y="4316219"/>
                </a:cubicBezTo>
                <a:cubicBezTo>
                  <a:pt x="2614610" y="4320913"/>
                  <a:pt x="2600528" y="4325607"/>
                  <a:pt x="2588792" y="4330301"/>
                </a:cubicBezTo>
                <a:cubicBezTo>
                  <a:pt x="2579404" y="4332648"/>
                  <a:pt x="2570016" y="4337342"/>
                  <a:pt x="2560628" y="4339689"/>
                </a:cubicBezTo>
                <a:cubicBezTo>
                  <a:pt x="2548892" y="4344383"/>
                  <a:pt x="2537157" y="4349077"/>
                  <a:pt x="2525422" y="4351424"/>
                </a:cubicBezTo>
                <a:cubicBezTo>
                  <a:pt x="2523075" y="4351424"/>
                  <a:pt x="2518381" y="4353771"/>
                  <a:pt x="2516034" y="4353771"/>
                </a:cubicBezTo>
                <a:cubicBezTo>
                  <a:pt x="2450317" y="4346730"/>
                  <a:pt x="2384599" y="4339689"/>
                  <a:pt x="2318882" y="4327954"/>
                </a:cubicBezTo>
                <a:cubicBezTo>
                  <a:pt x="2314188" y="4327954"/>
                  <a:pt x="2309494" y="4325607"/>
                  <a:pt x="2304800" y="4325607"/>
                </a:cubicBezTo>
                <a:cubicBezTo>
                  <a:pt x="2293064" y="4323260"/>
                  <a:pt x="2281329" y="4320913"/>
                  <a:pt x="2269594" y="4318565"/>
                </a:cubicBezTo>
                <a:cubicBezTo>
                  <a:pt x="2187447" y="4304483"/>
                  <a:pt x="2105301" y="4285707"/>
                  <a:pt x="2023154" y="4264584"/>
                </a:cubicBezTo>
                <a:cubicBezTo>
                  <a:pt x="2023154" y="4262236"/>
                  <a:pt x="2023154" y="4262236"/>
                  <a:pt x="2023154" y="4259889"/>
                </a:cubicBezTo>
                <a:cubicBezTo>
                  <a:pt x="2023154" y="4248154"/>
                  <a:pt x="2013766" y="4238766"/>
                  <a:pt x="2002031" y="4238766"/>
                </a:cubicBezTo>
                <a:cubicBezTo>
                  <a:pt x="1994989" y="4238766"/>
                  <a:pt x="1990295" y="4243460"/>
                  <a:pt x="1985601" y="4248154"/>
                </a:cubicBezTo>
                <a:cubicBezTo>
                  <a:pt x="1973866" y="4241113"/>
                  <a:pt x="1964478" y="4234072"/>
                  <a:pt x="1952743" y="4227031"/>
                </a:cubicBezTo>
                <a:cubicBezTo>
                  <a:pt x="1950396" y="4224684"/>
                  <a:pt x="1945702" y="4222337"/>
                  <a:pt x="1943355" y="4219990"/>
                </a:cubicBezTo>
                <a:cubicBezTo>
                  <a:pt x="1931619" y="4212948"/>
                  <a:pt x="1922231" y="4205908"/>
                  <a:pt x="1910496" y="4198866"/>
                </a:cubicBezTo>
                <a:cubicBezTo>
                  <a:pt x="1901108" y="4191825"/>
                  <a:pt x="1891719" y="4187131"/>
                  <a:pt x="1882331" y="4180090"/>
                </a:cubicBezTo>
                <a:cubicBezTo>
                  <a:pt x="1872943" y="4173049"/>
                  <a:pt x="1863555" y="4168354"/>
                  <a:pt x="1854167" y="4161313"/>
                </a:cubicBezTo>
                <a:cubicBezTo>
                  <a:pt x="1842431" y="4154272"/>
                  <a:pt x="1833043" y="4147231"/>
                  <a:pt x="1821308" y="4140190"/>
                </a:cubicBezTo>
                <a:cubicBezTo>
                  <a:pt x="1811920" y="4135496"/>
                  <a:pt x="1804879" y="4128455"/>
                  <a:pt x="1795491" y="4121414"/>
                </a:cubicBezTo>
                <a:cubicBezTo>
                  <a:pt x="1790797" y="4119066"/>
                  <a:pt x="1786102" y="4114372"/>
                  <a:pt x="1783755" y="4112026"/>
                </a:cubicBezTo>
                <a:cubicBezTo>
                  <a:pt x="1790797" y="4097943"/>
                  <a:pt x="1800185" y="4081514"/>
                  <a:pt x="1809573" y="4065085"/>
                </a:cubicBezTo>
                <a:cubicBezTo>
                  <a:pt x="1811920" y="4062737"/>
                  <a:pt x="1811920" y="4060390"/>
                  <a:pt x="1814267" y="4058043"/>
                </a:cubicBezTo>
                <a:cubicBezTo>
                  <a:pt x="1816614" y="4053349"/>
                  <a:pt x="1818961" y="4048655"/>
                  <a:pt x="1821308" y="4043961"/>
                </a:cubicBezTo>
                <a:cubicBezTo>
                  <a:pt x="1823655" y="4043961"/>
                  <a:pt x="1826002" y="4046308"/>
                  <a:pt x="1830696" y="4046308"/>
                </a:cubicBezTo>
                <a:cubicBezTo>
                  <a:pt x="1830696" y="4046308"/>
                  <a:pt x="1833043" y="4046308"/>
                  <a:pt x="1833043" y="4046308"/>
                </a:cubicBezTo>
                <a:cubicBezTo>
                  <a:pt x="1840084" y="4048655"/>
                  <a:pt x="1847125" y="4051002"/>
                  <a:pt x="1854167" y="4053349"/>
                </a:cubicBezTo>
                <a:cubicBezTo>
                  <a:pt x="1863555" y="4058043"/>
                  <a:pt x="1875290" y="4060390"/>
                  <a:pt x="1884678" y="4065085"/>
                </a:cubicBezTo>
                <a:cubicBezTo>
                  <a:pt x="1908149" y="4074473"/>
                  <a:pt x="1931619" y="4081514"/>
                  <a:pt x="1955090" y="4088555"/>
                </a:cubicBezTo>
                <a:cubicBezTo>
                  <a:pt x="1962131" y="4090902"/>
                  <a:pt x="1971519" y="4093249"/>
                  <a:pt x="1978560" y="4095596"/>
                </a:cubicBezTo>
                <a:cubicBezTo>
                  <a:pt x="2006725" y="4104984"/>
                  <a:pt x="2034889" y="4114372"/>
                  <a:pt x="2063054" y="4121414"/>
                </a:cubicBezTo>
                <a:cubicBezTo>
                  <a:pt x="2067748" y="4121414"/>
                  <a:pt x="2070095" y="4123761"/>
                  <a:pt x="2074789" y="4123761"/>
                </a:cubicBezTo>
                <a:cubicBezTo>
                  <a:pt x="2138159" y="4142537"/>
                  <a:pt x="2203877" y="4161313"/>
                  <a:pt x="2267247" y="4175396"/>
                </a:cubicBezTo>
                <a:cubicBezTo>
                  <a:pt x="2429193" y="4215296"/>
                  <a:pt x="2591139" y="4241113"/>
                  <a:pt x="2748391" y="4257542"/>
                </a:cubicBezTo>
                <a:cubicBezTo>
                  <a:pt x="2739003" y="4262236"/>
                  <a:pt x="2729615" y="4266930"/>
                  <a:pt x="2720227" y="4269278"/>
                </a:cubicBezTo>
                <a:cubicBezTo>
                  <a:pt x="2708492" y="4283360"/>
                  <a:pt x="2699103" y="4288054"/>
                  <a:pt x="2692062" y="4290401"/>
                </a:cubicBezTo>
                <a:close/>
                <a:moveTo>
                  <a:pt x="1898761" y="4250501"/>
                </a:moveTo>
                <a:cubicBezTo>
                  <a:pt x="1872943" y="4245807"/>
                  <a:pt x="1847125" y="4241113"/>
                  <a:pt x="1821308" y="4238766"/>
                </a:cubicBezTo>
                <a:cubicBezTo>
                  <a:pt x="1821308" y="4238766"/>
                  <a:pt x="1821308" y="4236419"/>
                  <a:pt x="1821308" y="4236419"/>
                </a:cubicBezTo>
                <a:cubicBezTo>
                  <a:pt x="1821308" y="4224684"/>
                  <a:pt x="1811920" y="4215296"/>
                  <a:pt x="1800185" y="4215296"/>
                </a:cubicBezTo>
                <a:cubicBezTo>
                  <a:pt x="1795491" y="4215296"/>
                  <a:pt x="1790797" y="4217643"/>
                  <a:pt x="1786102" y="4219990"/>
                </a:cubicBezTo>
                <a:cubicBezTo>
                  <a:pt x="1779061" y="4212948"/>
                  <a:pt x="1772020" y="4205908"/>
                  <a:pt x="1764979" y="4198866"/>
                </a:cubicBezTo>
                <a:cubicBezTo>
                  <a:pt x="1762632" y="4196519"/>
                  <a:pt x="1760285" y="4191825"/>
                  <a:pt x="1755591" y="4189478"/>
                </a:cubicBezTo>
                <a:cubicBezTo>
                  <a:pt x="1753244" y="4187131"/>
                  <a:pt x="1748550" y="4182437"/>
                  <a:pt x="1746203" y="4180090"/>
                </a:cubicBezTo>
                <a:cubicBezTo>
                  <a:pt x="1757938" y="4161313"/>
                  <a:pt x="1767326" y="4142537"/>
                  <a:pt x="1779061" y="4121414"/>
                </a:cubicBezTo>
                <a:cubicBezTo>
                  <a:pt x="1786102" y="4126108"/>
                  <a:pt x="1793144" y="4130802"/>
                  <a:pt x="1800185" y="4135496"/>
                </a:cubicBezTo>
                <a:cubicBezTo>
                  <a:pt x="1804879" y="4140190"/>
                  <a:pt x="1811920" y="4142537"/>
                  <a:pt x="1816614" y="4147231"/>
                </a:cubicBezTo>
                <a:cubicBezTo>
                  <a:pt x="1835390" y="4161313"/>
                  <a:pt x="1856514" y="4175396"/>
                  <a:pt x="1875290" y="4187131"/>
                </a:cubicBezTo>
                <a:cubicBezTo>
                  <a:pt x="1884678" y="4191825"/>
                  <a:pt x="1891719" y="4198866"/>
                  <a:pt x="1901108" y="4203560"/>
                </a:cubicBezTo>
                <a:cubicBezTo>
                  <a:pt x="1912843" y="4210602"/>
                  <a:pt x="1922231" y="4217643"/>
                  <a:pt x="1933966" y="4224684"/>
                </a:cubicBezTo>
                <a:cubicBezTo>
                  <a:pt x="1943355" y="4231725"/>
                  <a:pt x="1955090" y="4236419"/>
                  <a:pt x="1964478" y="4243460"/>
                </a:cubicBezTo>
                <a:cubicBezTo>
                  <a:pt x="1969172" y="4245807"/>
                  <a:pt x="1973866" y="4248154"/>
                  <a:pt x="1978560" y="4252848"/>
                </a:cubicBezTo>
                <a:cubicBezTo>
                  <a:pt x="1978560" y="4255195"/>
                  <a:pt x="1976213" y="4257542"/>
                  <a:pt x="1976213" y="4259889"/>
                </a:cubicBezTo>
                <a:cubicBezTo>
                  <a:pt x="1959784" y="4257542"/>
                  <a:pt x="1943355" y="4255195"/>
                  <a:pt x="1926925" y="4252848"/>
                </a:cubicBezTo>
                <a:cubicBezTo>
                  <a:pt x="1919884" y="4252848"/>
                  <a:pt x="1908149" y="4252848"/>
                  <a:pt x="1898761" y="4250501"/>
                </a:cubicBezTo>
                <a:close/>
                <a:moveTo>
                  <a:pt x="1767326" y="4276319"/>
                </a:moveTo>
                <a:cubicBezTo>
                  <a:pt x="1760285" y="4285707"/>
                  <a:pt x="1750897" y="4295095"/>
                  <a:pt x="1743856" y="4304483"/>
                </a:cubicBezTo>
                <a:cubicBezTo>
                  <a:pt x="1741508" y="4306830"/>
                  <a:pt x="1739161" y="4311525"/>
                  <a:pt x="1734467" y="4313871"/>
                </a:cubicBezTo>
                <a:cubicBezTo>
                  <a:pt x="1713344" y="4337342"/>
                  <a:pt x="1689873" y="4358466"/>
                  <a:pt x="1668750" y="4379589"/>
                </a:cubicBezTo>
                <a:cubicBezTo>
                  <a:pt x="1666403" y="4381936"/>
                  <a:pt x="1664056" y="4384283"/>
                  <a:pt x="1659362" y="4386630"/>
                </a:cubicBezTo>
                <a:cubicBezTo>
                  <a:pt x="1649974" y="4393671"/>
                  <a:pt x="1642933" y="4400712"/>
                  <a:pt x="1633544" y="4407753"/>
                </a:cubicBezTo>
                <a:cubicBezTo>
                  <a:pt x="1628850" y="4410100"/>
                  <a:pt x="1624156" y="4414794"/>
                  <a:pt x="1621809" y="4417142"/>
                </a:cubicBezTo>
                <a:cubicBezTo>
                  <a:pt x="1614768" y="4421836"/>
                  <a:pt x="1607727" y="4428877"/>
                  <a:pt x="1600686" y="4433571"/>
                </a:cubicBezTo>
                <a:cubicBezTo>
                  <a:pt x="1595992" y="4438265"/>
                  <a:pt x="1591298" y="4440612"/>
                  <a:pt x="1584256" y="4445306"/>
                </a:cubicBezTo>
                <a:cubicBezTo>
                  <a:pt x="1577215" y="4450000"/>
                  <a:pt x="1572521" y="4454694"/>
                  <a:pt x="1565480" y="4457041"/>
                </a:cubicBezTo>
                <a:cubicBezTo>
                  <a:pt x="1560786" y="4459388"/>
                  <a:pt x="1553745" y="4464083"/>
                  <a:pt x="1549051" y="4466429"/>
                </a:cubicBezTo>
                <a:cubicBezTo>
                  <a:pt x="1549051" y="4466429"/>
                  <a:pt x="1549051" y="4466429"/>
                  <a:pt x="1549051" y="4466429"/>
                </a:cubicBezTo>
                <a:cubicBezTo>
                  <a:pt x="1549051" y="4464083"/>
                  <a:pt x="1546704" y="4464083"/>
                  <a:pt x="1544357" y="4461735"/>
                </a:cubicBezTo>
                <a:cubicBezTo>
                  <a:pt x="1544357" y="4461735"/>
                  <a:pt x="1544357" y="4461735"/>
                  <a:pt x="1544357" y="4461735"/>
                </a:cubicBezTo>
                <a:cubicBezTo>
                  <a:pt x="1544357" y="4461735"/>
                  <a:pt x="1546704" y="4459388"/>
                  <a:pt x="1549051" y="4457041"/>
                </a:cubicBezTo>
                <a:cubicBezTo>
                  <a:pt x="1551398" y="4454694"/>
                  <a:pt x="1553745" y="4450000"/>
                  <a:pt x="1558439" y="4447653"/>
                </a:cubicBezTo>
                <a:cubicBezTo>
                  <a:pt x="1560786" y="4445306"/>
                  <a:pt x="1563133" y="4442959"/>
                  <a:pt x="1567827" y="4438265"/>
                </a:cubicBezTo>
                <a:cubicBezTo>
                  <a:pt x="1570174" y="4435918"/>
                  <a:pt x="1574868" y="4431224"/>
                  <a:pt x="1577215" y="4428877"/>
                </a:cubicBezTo>
                <a:cubicBezTo>
                  <a:pt x="1579562" y="4426530"/>
                  <a:pt x="1581909" y="4424183"/>
                  <a:pt x="1584256" y="4419489"/>
                </a:cubicBezTo>
                <a:cubicBezTo>
                  <a:pt x="1586603" y="4414794"/>
                  <a:pt x="1591298" y="4412447"/>
                  <a:pt x="1593645" y="4407753"/>
                </a:cubicBezTo>
                <a:cubicBezTo>
                  <a:pt x="1595992" y="4405406"/>
                  <a:pt x="1598339" y="4403059"/>
                  <a:pt x="1600686" y="4400712"/>
                </a:cubicBezTo>
                <a:cubicBezTo>
                  <a:pt x="1605380" y="4396018"/>
                  <a:pt x="1607727" y="4391324"/>
                  <a:pt x="1612421" y="4386630"/>
                </a:cubicBezTo>
                <a:cubicBezTo>
                  <a:pt x="1614768" y="4384283"/>
                  <a:pt x="1617115" y="4381936"/>
                  <a:pt x="1617115" y="4379589"/>
                </a:cubicBezTo>
                <a:cubicBezTo>
                  <a:pt x="1621809" y="4374895"/>
                  <a:pt x="1626503" y="4367854"/>
                  <a:pt x="1631197" y="4363160"/>
                </a:cubicBezTo>
                <a:cubicBezTo>
                  <a:pt x="1633544" y="4360812"/>
                  <a:pt x="1633544" y="4358466"/>
                  <a:pt x="1635891" y="4356118"/>
                </a:cubicBezTo>
                <a:cubicBezTo>
                  <a:pt x="1640586" y="4349077"/>
                  <a:pt x="1645280" y="4344383"/>
                  <a:pt x="1649974" y="4337342"/>
                </a:cubicBezTo>
                <a:cubicBezTo>
                  <a:pt x="1652321" y="4334995"/>
                  <a:pt x="1652321" y="4334995"/>
                  <a:pt x="1654668" y="4332648"/>
                </a:cubicBezTo>
                <a:cubicBezTo>
                  <a:pt x="1659362" y="4325607"/>
                  <a:pt x="1664056" y="4318565"/>
                  <a:pt x="1671097" y="4311525"/>
                </a:cubicBezTo>
                <a:cubicBezTo>
                  <a:pt x="1671097" y="4309177"/>
                  <a:pt x="1673444" y="4309177"/>
                  <a:pt x="1673444" y="4306830"/>
                </a:cubicBezTo>
                <a:cubicBezTo>
                  <a:pt x="1678138" y="4299789"/>
                  <a:pt x="1685179" y="4290401"/>
                  <a:pt x="1689873" y="4281013"/>
                </a:cubicBezTo>
                <a:cubicBezTo>
                  <a:pt x="1689873" y="4281013"/>
                  <a:pt x="1692220" y="4278666"/>
                  <a:pt x="1692220" y="4278666"/>
                </a:cubicBezTo>
                <a:cubicBezTo>
                  <a:pt x="1708650" y="4255195"/>
                  <a:pt x="1722732" y="4229378"/>
                  <a:pt x="1739161" y="4201213"/>
                </a:cubicBezTo>
                <a:cubicBezTo>
                  <a:pt x="1753244" y="4210602"/>
                  <a:pt x="1769673" y="4219990"/>
                  <a:pt x="1783755" y="4227031"/>
                </a:cubicBezTo>
                <a:cubicBezTo>
                  <a:pt x="1781408" y="4229378"/>
                  <a:pt x="1781408" y="4234072"/>
                  <a:pt x="1781408" y="4236419"/>
                </a:cubicBezTo>
                <a:cubicBezTo>
                  <a:pt x="1781408" y="4243460"/>
                  <a:pt x="1783755" y="4248154"/>
                  <a:pt x="1788449" y="4250501"/>
                </a:cubicBezTo>
                <a:cubicBezTo>
                  <a:pt x="1786102" y="4252848"/>
                  <a:pt x="1786102" y="4252848"/>
                  <a:pt x="1783755" y="4255195"/>
                </a:cubicBezTo>
                <a:cubicBezTo>
                  <a:pt x="1776714" y="4262236"/>
                  <a:pt x="1772020" y="4269278"/>
                  <a:pt x="1767326" y="4276319"/>
                </a:cubicBezTo>
                <a:close/>
                <a:moveTo>
                  <a:pt x="1499763" y="4433571"/>
                </a:moveTo>
                <a:cubicBezTo>
                  <a:pt x="1495069" y="4428877"/>
                  <a:pt x="1490375" y="4424183"/>
                  <a:pt x="1485680" y="4419489"/>
                </a:cubicBezTo>
                <a:cubicBezTo>
                  <a:pt x="1483333" y="4414794"/>
                  <a:pt x="1478639" y="4412447"/>
                  <a:pt x="1476292" y="4407753"/>
                </a:cubicBezTo>
                <a:cubicBezTo>
                  <a:pt x="1471598" y="4403059"/>
                  <a:pt x="1466904" y="4396018"/>
                  <a:pt x="1462210" y="4391324"/>
                </a:cubicBezTo>
                <a:cubicBezTo>
                  <a:pt x="1459863" y="4388977"/>
                  <a:pt x="1457516" y="4384283"/>
                  <a:pt x="1452822" y="4381936"/>
                </a:cubicBezTo>
                <a:cubicBezTo>
                  <a:pt x="1448128" y="4374895"/>
                  <a:pt x="1441087" y="4370201"/>
                  <a:pt x="1436392" y="4363160"/>
                </a:cubicBezTo>
                <a:cubicBezTo>
                  <a:pt x="1434045" y="4360812"/>
                  <a:pt x="1431698" y="4356118"/>
                  <a:pt x="1429351" y="4353771"/>
                </a:cubicBezTo>
                <a:cubicBezTo>
                  <a:pt x="1424657" y="4346730"/>
                  <a:pt x="1417616" y="4339689"/>
                  <a:pt x="1410575" y="4332648"/>
                </a:cubicBezTo>
                <a:cubicBezTo>
                  <a:pt x="1408228" y="4330301"/>
                  <a:pt x="1405881" y="4327954"/>
                  <a:pt x="1403534" y="4325607"/>
                </a:cubicBezTo>
                <a:cubicBezTo>
                  <a:pt x="1396493" y="4318565"/>
                  <a:pt x="1391799" y="4309177"/>
                  <a:pt x="1384757" y="4302136"/>
                </a:cubicBezTo>
                <a:cubicBezTo>
                  <a:pt x="1382410" y="4299789"/>
                  <a:pt x="1382410" y="4297442"/>
                  <a:pt x="1380063" y="4295095"/>
                </a:cubicBezTo>
                <a:cubicBezTo>
                  <a:pt x="1373022" y="4285707"/>
                  <a:pt x="1365981" y="4276319"/>
                  <a:pt x="1358940" y="4269278"/>
                </a:cubicBezTo>
                <a:cubicBezTo>
                  <a:pt x="1358940" y="4269278"/>
                  <a:pt x="1358940" y="4266930"/>
                  <a:pt x="1356593" y="4266930"/>
                </a:cubicBezTo>
                <a:cubicBezTo>
                  <a:pt x="1326081" y="4227031"/>
                  <a:pt x="1295570" y="4184784"/>
                  <a:pt x="1262711" y="4140190"/>
                </a:cubicBezTo>
                <a:cubicBezTo>
                  <a:pt x="1260364" y="4135496"/>
                  <a:pt x="1255670" y="4130802"/>
                  <a:pt x="1253323" y="4126108"/>
                </a:cubicBezTo>
                <a:cubicBezTo>
                  <a:pt x="1250976" y="4121414"/>
                  <a:pt x="1246282" y="4116720"/>
                  <a:pt x="1243935" y="4112026"/>
                </a:cubicBezTo>
                <a:cubicBezTo>
                  <a:pt x="1239241" y="4104984"/>
                  <a:pt x="1232199" y="4095596"/>
                  <a:pt x="1227505" y="4088555"/>
                </a:cubicBezTo>
                <a:cubicBezTo>
                  <a:pt x="1225158" y="4086208"/>
                  <a:pt x="1222811" y="4081514"/>
                  <a:pt x="1220464" y="4079167"/>
                </a:cubicBezTo>
                <a:cubicBezTo>
                  <a:pt x="1213423" y="4069779"/>
                  <a:pt x="1206382" y="4060390"/>
                  <a:pt x="1199341" y="4048655"/>
                </a:cubicBezTo>
                <a:cubicBezTo>
                  <a:pt x="1196994" y="4046308"/>
                  <a:pt x="1194647" y="4043961"/>
                  <a:pt x="1194647" y="4039267"/>
                </a:cubicBezTo>
                <a:cubicBezTo>
                  <a:pt x="1187605" y="4027532"/>
                  <a:pt x="1180564" y="4018144"/>
                  <a:pt x="1171176" y="4006408"/>
                </a:cubicBezTo>
                <a:cubicBezTo>
                  <a:pt x="1171176" y="4004061"/>
                  <a:pt x="1168829" y="4004061"/>
                  <a:pt x="1168829" y="4001714"/>
                </a:cubicBezTo>
                <a:cubicBezTo>
                  <a:pt x="1159441" y="3989979"/>
                  <a:pt x="1152400" y="3975897"/>
                  <a:pt x="1143012" y="3964162"/>
                </a:cubicBezTo>
                <a:cubicBezTo>
                  <a:pt x="1143012" y="3964162"/>
                  <a:pt x="1143012" y="3961814"/>
                  <a:pt x="1143012" y="3961814"/>
                </a:cubicBezTo>
                <a:cubicBezTo>
                  <a:pt x="1138318" y="3952426"/>
                  <a:pt x="1131276" y="3945385"/>
                  <a:pt x="1126582" y="3935997"/>
                </a:cubicBezTo>
                <a:cubicBezTo>
                  <a:pt x="1126582" y="3935997"/>
                  <a:pt x="1128929" y="3933650"/>
                  <a:pt x="1128929" y="3933650"/>
                </a:cubicBezTo>
                <a:cubicBezTo>
                  <a:pt x="1133623" y="3935997"/>
                  <a:pt x="1138318" y="3935997"/>
                  <a:pt x="1143012" y="3938344"/>
                </a:cubicBezTo>
                <a:cubicBezTo>
                  <a:pt x="1157094" y="3943038"/>
                  <a:pt x="1171176" y="3947732"/>
                  <a:pt x="1185258" y="3950079"/>
                </a:cubicBezTo>
                <a:cubicBezTo>
                  <a:pt x="1189953" y="3952426"/>
                  <a:pt x="1194647" y="3952426"/>
                  <a:pt x="1199341" y="3954773"/>
                </a:cubicBezTo>
                <a:cubicBezTo>
                  <a:pt x="1201688" y="3954773"/>
                  <a:pt x="1204035" y="3957120"/>
                  <a:pt x="1204035" y="3957120"/>
                </a:cubicBezTo>
                <a:cubicBezTo>
                  <a:pt x="1220464" y="3961814"/>
                  <a:pt x="1236894" y="3968856"/>
                  <a:pt x="1253323" y="3973550"/>
                </a:cubicBezTo>
                <a:cubicBezTo>
                  <a:pt x="1267405" y="3978244"/>
                  <a:pt x="1281487" y="3982938"/>
                  <a:pt x="1297917" y="3987632"/>
                </a:cubicBezTo>
                <a:cubicBezTo>
                  <a:pt x="1316693" y="3994673"/>
                  <a:pt x="1337816" y="3999367"/>
                  <a:pt x="1356593" y="4004061"/>
                </a:cubicBezTo>
                <a:cubicBezTo>
                  <a:pt x="1368328" y="4008755"/>
                  <a:pt x="1382410" y="4011102"/>
                  <a:pt x="1394146" y="4015796"/>
                </a:cubicBezTo>
                <a:cubicBezTo>
                  <a:pt x="1419963" y="4022838"/>
                  <a:pt x="1445781" y="4029879"/>
                  <a:pt x="1473945" y="4036920"/>
                </a:cubicBezTo>
                <a:cubicBezTo>
                  <a:pt x="1473945" y="4039267"/>
                  <a:pt x="1473945" y="4039267"/>
                  <a:pt x="1473945" y="4041614"/>
                </a:cubicBezTo>
                <a:cubicBezTo>
                  <a:pt x="1473945" y="4053349"/>
                  <a:pt x="1483333" y="4062737"/>
                  <a:pt x="1495069" y="4062737"/>
                </a:cubicBezTo>
                <a:cubicBezTo>
                  <a:pt x="1495069" y="4062737"/>
                  <a:pt x="1495069" y="4062737"/>
                  <a:pt x="1495069" y="4062737"/>
                </a:cubicBezTo>
                <a:cubicBezTo>
                  <a:pt x="1495069" y="4074473"/>
                  <a:pt x="1497416" y="4088555"/>
                  <a:pt x="1497416" y="4100290"/>
                </a:cubicBezTo>
                <a:lnTo>
                  <a:pt x="1497416" y="4100290"/>
                </a:lnTo>
                <a:cubicBezTo>
                  <a:pt x="1502110" y="4156619"/>
                  <a:pt x="1506804" y="4208254"/>
                  <a:pt x="1511498" y="4259889"/>
                </a:cubicBezTo>
                <a:cubicBezTo>
                  <a:pt x="1516192" y="4318565"/>
                  <a:pt x="1520886" y="4372548"/>
                  <a:pt x="1525580" y="4424183"/>
                </a:cubicBezTo>
                <a:cubicBezTo>
                  <a:pt x="1525580" y="4426530"/>
                  <a:pt x="1525580" y="4426530"/>
                  <a:pt x="1525580" y="4428877"/>
                </a:cubicBezTo>
                <a:cubicBezTo>
                  <a:pt x="1525580" y="4438265"/>
                  <a:pt x="1527927" y="4447653"/>
                  <a:pt x="1527927" y="4454694"/>
                </a:cubicBezTo>
                <a:cubicBezTo>
                  <a:pt x="1527927" y="4457041"/>
                  <a:pt x="1527927" y="4457041"/>
                  <a:pt x="1527927" y="4459388"/>
                </a:cubicBezTo>
                <a:cubicBezTo>
                  <a:pt x="1523233" y="4459388"/>
                  <a:pt x="1518539" y="4461735"/>
                  <a:pt x="1516192" y="4464083"/>
                </a:cubicBezTo>
                <a:cubicBezTo>
                  <a:pt x="1513845" y="4459388"/>
                  <a:pt x="1509151" y="4457041"/>
                  <a:pt x="1506804" y="4452347"/>
                </a:cubicBezTo>
                <a:cubicBezTo>
                  <a:pt x="1506804" y="4442959"/>
                  <a:pt x="1502110" y="4438265"/>
                  <a:pt x="1499763" y="4433571"/>
                </a:cubicBezTo>
                <a:close/>
                <a:moveTo>
                  <a:pt x="922389" y="3767009"/>
                </a:moveTo>
                <a:cubicBezTo>
                  <a:pt x="924736" y="3767009"/>
                  <a:pt x="927083" y="3764663"/>
                  <a:pt x="927083" y="3764663"/>
                </a:cubicBezTo>
                <a:cubicBezTo>
                  <a:pt x="934124" y="3759969"/>
                  <a:pt x="943513" y="3755274"/>
                  <a:pt x="950554" y="3750580"/>
                </a:cubicBezTo>
                <a:cubicBezTo>
                  <a:pt x="952901" y="3748233"/>
                  <a:pt x="955248" y="3748233"/>
                  <a:pt x="957595" y="3745886"/>
                </a:cubicBezTo>
                <a:cubicBezTo>
                  <a:pt x="962289" y="3743539"/>
                  <a:pt x="966983" y="3738845"/>
                  <a:pt x="974024" y="3736498"/>
                </a:cubicBezTo>
                <a:cubicBezTo>
                  <a:pt x="978718" y="3734151"/>
                  <a:pt x="983412" y="3731804"/>
                  <a:pt x="988107" y="3727110"/>
                </a:cubicBezTo>
                <a:cubicBezTo>
                  <a:pt x="992801" y="3724763"/>
                  <a:pt x="995148" y="3722416"/>
                  <a:pt x="999842" y="3720068"/>
                </a:cubicBezTo>
                <a:cubicBezTo>
                  <a:pt x="1004536" y="3717722"/>
                  <a:pt x="1009230" y="3713028"/>
                  <a:pt x="1013924" y="3710680"/>
                </a:cubicBezTo>
                <a:cubicBezTo>
                  <a:pt x="1016271" y="3708333"/>
                  <a:pt x="1020965" y="3705986"/>
                  <a:pt x="1023312" y="3703639"/>
                </a:cubicBezTo>
                <a:cubicBezTo>
                  <a:pt x="1025659" y="3701292"/>
                  <a:pt x="1030353" y="3698945"/>
                  <a:pt x="1032700" y="3696598"/>
                </a:cubicBezTo>
                <a:cubicBezTo>
                  <a:pt x="1037395" y="3701292"/>
                  <a:pt x="1042089" y="3703639"/>
                  <a:pt x="1049130" y="3703639"/>
                </a:cubicBezTo>
                <a:cubicBezTo>
                  <a:pt x="1049130" y="3710680"/>
                  <a:pt x="1049130" y="3720068"/>
                  <a:pt x="1049130" y="3727110"/>
                </a:cubicBezTo>
                <a:cubicBezTo>
                  <a:pt x="1049130" y="3759969"/>
                  <a:pt x="1051477" y="3790480"/>
                  <a:pt x="1051477" y="3820992"/>
                </a:cubicBezTo>
                <a:cubicBezTo>
                  <a:pt x="1004536" y="3804562"/>
                  <a:pt x="957595" y="3788133"/>
                  <a:pt x="910654" y="3769357"/>
                </a:cubicBezTo>
                <a:cubicBezTo>
                  <a:pt x="915348" y="3771704"/>
                  <a:pt x="920042" y="3769357"/>
                  <a:pt x="922389" y="3767009"/>
                </a:cubicBezTo>
                <a:close/>
                <a:moveTo>
                  <a:pt x="1089030" y="3661392"/>
                </a:moveTo>
                <a:cubicBezTo>
                  <a:pt x="1096071" y="3656698"/>
                  <a:pt x="1103112" y="3652004"/>
                  <a:pt x="1112500" y="3644963"/>
                </a:cubicBezTo>
                <a:cubicBezTo>
                  <a:pt x="1117194" y="3640269"/>
                  <a:pt x="1124235" y="3637922"/>
                  <a:pt x="1128929" y="3633228"/>
                </a:cubicBezTo>
                <a:cubicBezTo>
                  <a:pt x="1135971" y="3628534"/>
                  <a:pt x="1145359" y="3621493"/>
                  <a:pt x="1152400" y="3614451"/>
                </a:cubicBezTo>
                <a:cubicBezTo>
                  <a:pt x="1164135" y="3605063"/>
                  <a:pt x="1175870" y="3595675"/>
                  <a:pt x="1187605" y="3586287"/>
                </a:cubicBezTo>
                <a:cubicBezTo>
                  <a:pt x="1192300" y="3581593"/>
                  <a:pt x="1199341" y="3576899"/>
                  <a:pt x="1204035" y="3572205"/>
                </a:cubicBezTo>
                <a:cubicBezTo>
                  <a:pt x="1211076" y="3567510"/>
                  <a:pt x="1218117" y="3560470"/>
                  <a:pt x="1225158" y="3555775"/>
                </a:cubicBezTo>
                <a:cubicBezTo>
                  <a:pt x="1229852" y="3551081"/>
                  <a:pt x="1236894" y="3546387"/>
                  <a:pt x="1241588" y="3541693"/>
                </a:cubicBezTo>
                <a:cubicBezTo>
                  <a:pt x="1248629" y="3534652"/>
                  <a:pt x="1255670" y="3529958"/>
                  <a:pt x="1262711" y="3522917"/>
                </a:cubicBezTo>
                <a:cubicBezTo>
                  <a:pt x="1267405" y="3518223"/>
                  <a:pt x="1274446" y="3513529"/>
                  <a:pt x="1279140" y="3508834"/>
                </a:cubicBezTo>
                <a:cubicBezTo>
                  <a:pt x="1286181" y="3501793"/>
                  <a:pt x="1293223" y="3497099"/>
                  <a:pt x="1300264" y="3490058"/>
                </a:cubicBezTo>
                <a:cubicBezTo>
                  <a:pt x="1304958" y="3485364"/>
                  <a:pt x="1311999" y="3480670"/>
                  <a:pt x="1316693" y="3475976"/>
                </a:cubicBezTo>
                <a:cubicBezTo>
                  <a:pt x="1323734" y="3468935"/>
                  <a:pt x="1330775" y="3461893"/>
                  <a:pt x="1337816" y="3454853"/>
                </a:cubicBezTo>
                <a:cubicBezTo>
                  <a:pt x="1342511" y="3450158"/>
                  <a:pt x="1349552" y="3445464"/>
                  <a:pt x="1354246" y="3440770"/>
                </a:cubicBezTo>
                <a:cubicBezTo>
                  <a:pt x="1361287" y="3433729"/>
                  <a:pt x="1368328" y="3426688"/>
                  <a:pt x="1375369" y="3419647"/>
                </a:cubicBezTo>
                <a:cubicBezTo>
                  <a:pt x="1380063" y="3414952"/>
                  <a:pt x="1384757" y="3410258"/>
                  <a:pt x="1391799" y="3405564"/>
                </a:cubicBezTo>
                <a:cubicBezTo>
                  <a:pt x="1398840" y="3398523"/>
                  <a:pt x="1405881" y="3391482"/>
                  <a:pt x="1412922" y="3384441"/>
                </a:cubicBezTo>
                <a:cubicBezTo>
                  <a:pt x="1417616" y="3379747"/>
                  <a:pt x="1422310" y="3375053"/>
                  <a:pt x="1427004" y="3370359"/>
                </a:cubicBezTo>
                <a:cubicBezTo>
                  <a:pt x="1434045" y="3363318"/>
                  <a:pt x="1441087" y="3356276"/>
                  <a:pt x="1448128" y="3346888"/>
                </a:cubicBezTo>
                <a:cubicBezTo>
                  <a:pt x="1452822" y="3342194"/>
                  <a:pt x="1457516" y="3337500"/>
                  <a:pt x="1462210" y="3332806"/>
                </a:cubicBezTo>
                <a:cubicBezTo>
                  <a:pt x="1469251" y="3325765"/>
                  <a:pt x="1476292" y="3316377"/>
                  <a:pt x="1483333" y="3309335"/>
                </a:cubicBezTo>
                <a:cubicBezTo>
                  <a:pt x="1488028" y="3304641"/>
                  <a:pt x="1492722" y="3299947"/>
                  <a:pt x="1497416" y="3295253"/>
                </a:cubicBezTo>
                <a:cubicBezTo>
                  <a:pt x="1504457" y="3288212"/>
                  <a:pt x="1511498" y="3278824"/>
                  <a:pt x="1518539" y="3271783"/>
                </a:cubicBezTo>
                <a:cubicBezTo>
                  <a:pt x="1523233" y="3267089"/>
                  <a:pt x="1527927" y="3262394"/>
                  <a:pt x="1532621" y="3257700"/>
                </a:cubicBezTo>
                <a:cubicBezTo>
                  <a:pt x="1539662" y="3250659"/>
                  <a:pt x="1546704" y="3241271"/>
                  <a:pt x="1553745" y="3234230"/>
                </a:cubicBezTo>
                <a:cubicBezTo>
                  <a:pt x="1558439" y="3229536"/>
                  <a:pt x="1563133" y="3224842"/>
                  <a:pt x="1567827" y="3220148"/>
                </a:cubicBezTo>
                <a:cubicBezTo>
                  <a:pt x="1574868" y="3210759"/>
                  <a:pt x="1584256" y="3203718"/>
                  <a:pt x="1591298" y="3194330"/>
                </a:cubicBezTo>
                <a:cubicBezTo>
                  <a:pt x="1595992" y="3189636"/>
                  <a:pt x="1598339" y="3184942"/>
                  <a:pt x="1603033" y="3180248"/>
                </a:cubicBezTo>
                <a:cubicBezTo>
                  <a:pt x="1610074" y="3170860"/>
                  <a:pt x="1619462" y="3161472"/>
                  <a:pt x="1626503" y="3152083"/>
                </a:cubicBezTo>
                <a:cubicBezTo>
                  <a:pt x="1626503" y="3152083"/>
                  <a:pt x="1626503" y="3152083"/>
                  <a:pt x="1626503" y="3152083"/>
                </a:cubicBezTo>
                <a:cubicBezTo>
                  <a:pt x="1626503" y="3152083"/>
                  <a:pt x="1628850" y="3152083"/>
                  <a:pt x="1628850" y="3154431"/>
                </a:cubicBezTo>
                <a:cubicBezTo>
                  <a:pt x="1626503" y="3159125"/>
                  <a:pt x="1624156" y="3161472"/>
                  <a:pt x="1621809" y="3166166"/>
                </a:cubicBezTo>
                <a:cubicBezTo>
                  <a:pt x="1617115" y="3173207"/>
                  <a:pt x="1612421" y="3182595"/>
                  <a:pt x="1607727" y="3189636"/>
                </a:cubicBezTo>
                <a:cubicBezTo>
                  <a:pt x="1603033" y="3196677"/>
                  <a:pt x="1598339" y="3206065"/>
                  <a:pt x="1593645" y="3213107"/>
                </a:cubicBezTo>
                <a:cubicBezTo>
                  <a:pt x="1588950" y="3220148"/>
                  <a:pt x="1584256" y="3229536"/>
                  <a:pt x="1579562" y="3236577"/>
                </a:cubicBezTo>
                <a:cubicBezTo>
                  <a:pt x="1574868" y="3243618"/>
                  <a:pt x="1572521" y="3250659"/>
                  <a:pt x="1567827" y="3257700"/>
                </a:cubicBezTo>
                <a:cubicBezTo>
                  <a:pt x="1563133" y="3267089"/>
                  <a:pt x="1558439" y="3274130"/>
                  <a:pt x="1553745" y="3283518"/>
                </a:cubicBezTo>
                <a:cubicBezTo>
                  <a:pt x="1549051" y="3290559"/>
                  <a:pt x="1546704" y="3297600"/>
                  <a:pt x="1542009" y="3302295"/>
                </a:cubicBezTo>
                <a:cubicBezTo>
                  <a:pt x="1537315" y="3311683"/>
                  <a:pt x="1532621" y="3318724"/>
                  <a:pt x="1527927" y="3328112"/>
                </a:cubicBezTo>
                <a:cubicBezTo>
                  <a:pt x="1523233" y="3335153"/>
                  <a:pt x="1520886" y="3339847"/>
                  <a:pt x="1516192" y="3346888"/>
                </a:cubicBezTo>
                <a:cubicBezTo>
                  <a:pt x="1511498" y="3356276"/>
                  <a:pt x="1506804" y="3363318"/>
                  <a:pt x="1502110" y="3372706"/>
                </a:cubicBezTo>
                <a:cubicBezTo>
                  <a:pt x="1499763" y="3379747"/>
                  <a:pt x="1495069" y="3384441"/>
                  <a:pt x="1492722" y="3391482"/>
                </a:cubicBezTo>
                <a:cubicBezTo>
                  <a:pt x="1488028" y="3400870"/>
                  <a:pt x="1483333" y="3407912"/>
                  <a:pt x="1478639" y="3417300"/>
                </a:cubicBezTo>
                <a:cubicBezTo>
                  <a:pt x="1476292" y="3421994"/>
                  <a:pt x="1471598" y="3429035"/>
                  <a:pt x="1469251" y="3433729"/>
                </a:cubicBezTo>
                <a:cubicBezTo>
                  <a:pt x="1464557" y="3440770"/>
                  <a:pt x="1459863" y="3450158"/>
                  <a:pt x="1455169" y="3457199"/>
                </a:cubicBezTo>
                <a:cubicBezTo>
                  <a:pt x="1452822" y="3461893"/>
                  <a:pt x="1448128" y="3466588"/>
                  <a:pt x="1445781" y="3473629"/>
                </a:cubicBezTo>
                <a:cubicBezTo>
                  <a:pt x="1441087" y="3483017"/>
                  <a:pt x="1436392" y="3490058"/>
                  <a:pt x="1431698" y="3499446"/>
                </a:cubicBezTo>
                <a:cubicBezTo>
                  <a:pt x="1429351" y="3504140"/>
                  <a:pt x="1427004" y="3508834"/>
                  <a:pt x="1422310" y="3513529"/>
                </a:cubicBezTo>
                <a:cubicBezTo>
                  <a:pt x="1417616" y="3522917"/>
                  <a:pt x="1410575" y="3532305"/>
                  <a:pt x="1405881" y="3539346"/>
                </a:cubicBezTo>
                <a:cubicBezTo>
                  <a:pt x="1403534" y="3544040"/>
                  <a:pt x="1401187" y="3546387"/>
                  <a:pt x="1398840" y="3551081"/>
                </a:cubicBezTo>
                <a:cubicBezTo>
                  <a:pt x="1394146" y="3560470"/>
                  <a:pt x="1387104" y="3569858"/>
                  <a:pt x="1382410" y="3579246"/>
                </a:cubicBezTo>
                <a:cubicBezTo>
                  <a:pt x="1380063" y="3581593"/>
                  <a:pt x="1377716" y="3586287"/>
                  <a:pt x="1375369" y="3588634"/>
                </a:cubicBezTo>
                <a:cubicBezTo>
                  <a:pt x="1368328" y="3598022"/>
                  <a:pt x="1363634" y="3607411"/>
                  <a:pt x="1356593" y="3616799"/>
                </a:cubicBezTo>
                <a:cubicBezTo>
                  <a:pt x="1354246" y="3619146"/>
                  <a:pt x="1354246" y="3621493"/>
                  <a:pt x="1351899" y="3623840"/>
                </a:cubicBezTo>
                <a:cubicBezTo>
                  <a:pt x="1316693" y="3677822"/>
                  <a:pt x="1281487" y="3727110"/>
                  <a:pt x="1246282" y="3774051"/>
                </a:cubicBezTo>
                <a:cubicBezTo>
                  <a:pt x="1243935" y="3771704"/>
                  <a:pt x="1239241" y="3769357"/>
                  <a:pt x="1234546" y="3769357"/>
                </a:cubicBezTo>
                <a:cubicBezTo>
                  <a:pt x="1227505" y="3769357"/>
                  <a:pt x="1220464" y="3774051"/>
                  <a:pt x="1215770" y="3781092"/>
                </a:cubicBezTo>
                <a:cubicBezTo>
                  <a:pt x="1213423" y="3778745"/>
                  <a:pt x="1208729" y="3778745"/>
                  <a:pt x="1206382" y="3776398"/>
                </a:cubicBezTo>
                <a:cubicBezTo>
                  <a:pt x="1166482" y="3757621"/>
                  <a:pt x="1128929" y="3736498"/>
                  <a:pt x="1091377" y="3717722"/>
                </a:cubicBezTo>
                <a:cubicBezTo>
                  <a:pt x="1089030" y="3717722"/>
                  <a:pt x="1089030" y="3715374"/>
                  <a:pt x="1086683" y="3715374"/>
                </a:cubicBezTo>
                <a:cubicBezTo>
                  <a:pt x="1077294" y="3710680"/>
                  <a:pt x="1067906" y="3703639"/>
                  <a:pt x="1056171" y="3698945"/>
                </a:cubicBezTo>
                <a:cubicBezTo>
                  <a:pt x="1058518" y="3696598"/>
                  <a:pt x="1058518" y="3694251"/>
                  <a:pt x="1058518" y="3689557"/>
                </a:cubicBezTo>
                <a:cubicBezTo>
                  <a:pt x="1058518" y="3684863"/>
                  <a:pt x="1056171" y="3682516"/>
                  <a:pt x="1056171" y="3680169"/>
                </a:cubicBezTo>
                <a:cubicBezTo>
                  <a:pt x="1058518" y="3677822"/>
                  <a:pt x="1060865" y="3677822"/>
                  <a:pt x="1063212" y="3675475"/>
                </a:cubicBezTo>
                <a:cubicBezTo>
                  <a:pt x="1077294" y="3668434"/>
                  <a:pt x="1081988" y="3666087"/>
                  <a:pt x="1089030" y="3661392"/>
                </a:cubicBezTo>
                <a:close/>
                <a:moveTo>
                  <a:pt x="1795491" y="2741350"/>
                </a:moveTo>
                <a:cubicBezTo>
                  <a:pt x="1840084" y="2619304"/>
                  <a:pt x="1887025" y="2497258"/>
                  <a:pt x="1936313" y="2375211"/>
                </a:cubicBezTo>
                <a:cubicBezTo>
                  <a:pt x="1943355" y="2356435"/>
                  <a:pt x="1950396" y="2337658"/>
                  <a:pt x="1957437" y="2318882"/>
                </a:cubicBezTo>
                <a:cubicBezTo>
                  <a:pt x="1971519" y="2286023"/>
                  <a:pt x="1983254" y="2253165"/>
                  <a:pt x="1997336" y="2220306"/>
                </a:cubicBezTo>
                <a:cubicBezTo>
                  <a:pt x="2011419" y="2187447"/>
                  <a:pt x="2023154" y="2154589"/>
                  <a:pt x="2037236" y="2121730"/>
                </a:cubicBezTo>
                <a:cubicBezTo>
                  <a:pt x="2039583" y="2121730"/>
                  <a:pt x="2041930" y="2124077"/>
                  <a:pt x="2044277" y="2124077"/>
                </a:cubicBezTo>
                <a:cubicBezTo>
                  <a:pt x="2046624" y="2124077"/>
                  <a:pt x="2051319" y="2124077"/>
                  <a:pt x="2053666" y="2121730"/>
                </a:cubicBezTo>
                <a:cubicBezTo>
                  <a:pt x="2215612" y="2401028"/>
                  <a:pt x="2377558" y="2673286"/>
                  <a:pt x="2548892" y="2929114"/>
                </a:cubicBezTo>
                <a:cubicBezTo>
                  <a:pt x="2548892" y="2931461"/>
                  <a:pt x="2551239" y="2931461"/>
                  <a:pt x="2551239" y="2933808"/>
                </a:cubicBezTo>
                <a:cubicBezTo>
                  <a:pt x="2572363" y="2964320"/>
                  <a:pt x="2591139" y="2994831"/>
                  <a:pt x="2612263" y="3022996"/>
                </a:cubicBezTo>
                <a:cubicBezTo>
                  <a:pt x="2607569" y="3027690"/>
                  <a:pt x="2602875" y="3032384"/>
                  <a:pt x="2602875" y="3039425"/>
                </a:cubicBezTo>
                <a:cubicBezTo>
                  <a:pt x="2602875" y="3039425"/>
                  <a:pt x="2602875" y="3041772"/>
                  <a:pt x="2602875" y="3041772"/>
                </a:cubicBezTo>
                <a:cubicBezTo>
                  <a:pt x="2565322" y="3048813"/>
                  <a:pt x="2527769" y="3053507"/>
                  <a:pt x="2490216" y="3058201"/>
                </a:cubicBezTo>
                <a:cubicBezTo>
                  <a:pt x="2487869" y="3058201"/>
                  <a:pt x="2487869" y="3058201"/>
                  <a:pt x="2485522" y="3058201"/>
                </a:cubicBezTo>
                <a:cubicBezTo>
                  <a:pt x="2443275" y="3065243"/>
                  <a:pt x="2403376" y="3069937"/>
                  <a:pt x="2361129" y="3074631"/>
                </a:cubicBezTo>
                <a:cubicBezTo>
                  <a:pt x="2356435" y="3074631"/>
                  <a:pt x="2351741" y="3076978"/>
                  <a:pt x="2344699" y="3076978"/>
                </a:cubicBezTo>
                <a:cubicBezTo>
                  <a:pt x="2269594" y="3086366"/>
                  <a:pt x="2194488" y="3095754"/>
                  <a:pt x="2121730" y="3102796"/>
                </a:cubicBezTo>
                <a:cubicBezTo>
                  <a:pt x="2119383" y="3102796"/>
                  <a:pt x="2114689" y="3102796"/>
                  <a:pt x="2112342" y="3102796"/>
                </a:cubicBezTo>
                <a:cubicBezTo>
                  <a:pt x="2102954" y="3102796"/>
                  <a:pt x="2093565" y="3105142"/>
                  <a:pt x="2084177" y="3105142"/>
                </a:cubicBezTo>
                <a:cubicBezTo>
                  <a:pt x="2053666" y="3107490"/>
                  <a:pt x="2023154" y="3112184"/>
                  <a:pt x="1992642" y="3114531"/>
                </a:cubicBezTo>
                <a:cubicBezTo>
                  <a:pt x="1980907" y="3114531"/>
                  <a:pt x="1969172" y="3116878"/>
                  <a:pt x="1959784" y="3116878"/>
                </a:cubicBezTo>
                <a:cubicBezTo>
                  <a:pt x="1931619" y="3119225"/>
                  <a:pt x="1903455" y="3121572"/>
                  <a:pt x="1875290" y="3123919"/>
                </a:cubicBezTo>
                <a:cubicBezTo>
                  <a:pt x="1863555" y="3123919"/>
                  <a:pt x="1851820" y="3126266"/>
                  <a:pt x="1840084" y="3126266"/>
                </a:cubicBezTo>
                <a:cubicBezTo>
                  <a:pt x="1814267" y="3128613"/>
                  <a:pt x="1786102" y="3130960"/>
                  <a:pt x="1760285" y="3130960"/>
                </a:cubicBezTo>
                <a:cubicBezTo>
                  <a:pt x="1746203" y="3130960"/>
                  <a:pt x="1732120" y="3133307"/>
                  <a:pt x="1718038" y="3133307"/>
                </a:cubicBezTo>
                <a:cubicBezTo>
                  <a:pt x="1701609" y="3133307"/>
                  <a:pt x="1682832" y="3135654"/>
                  <a:pt x="1666403" y="3135654"/>
                </a:cubicBezTo>
                <a:cubicBezTo>
                  <a:pt x="1666403" y="3128613"/>
                  <a:pt x="1661709" y="3121572"/>
                  <a:pt x="1654668" y="3119225"/>
                </a:cubicBezTo>
                <a:cubicBezTo>
                  <a:pt x="1675791" y="3062896"/>
                  <a:pt x="1696915" y="3006567"/>
                  <a:pt x="1718038" y="2950237"/>
                </a:cubicBezTo>
                <a:cubicBezTo>
                  <a:pt x="1743856" y="2879826"/>
                  <a:pt x="1769673" y="2811762"/>
                  <a:pt x="1795491" y="2741350"/>
                </a:cubicBezTo>
                <a:close/>
                <a:moveTo>
                  <a:pt x="1905802" y="2159283"/>
                </a:moveTo>
                <a:cubicBezTo>
                  <a:pt x="1875290" y="2171018"/>
                  <a:pt x="1847125" y="2185100"/>
                  <a:pt x="1816614" y="2196836"/>
                </a:cubicBezTo>
                <a:cubicBezTo>
                  <a:pt x="1802532" y="2203877"/>
                  <a:pt x="1788449" y="2208571"/>
                  <a:pt x="1774367" y="2215612"/>
                </a:cubicBezTo>
                <a:cubicBezTo>
                  <a:pt x="1739161" y="2229694"/>
                  <a:pt x="1703956" y="2246123"/>
                  <a:pt x="1671097" y="2260206"/>
                </a:cubicBezTo>
                <a:cubicBezTo>
                  <a:pt x="1661709" y="2264900"/>
                  <a:pt x="1652321" y="2267247"/>
                  <a:pt x="1645280" y="2271941"/>
                </a:cubicBezTo>
                <a:cubicBezTo>
                  <a:pt x="1603033" y="2290717"/>
                  <a:pt x="1558439" y="2309494"/>
                  <a:pt x="1516192" y="2328270"/>
                </a:cubicBezTo>
                <a:cubicBezTo>
                  <a:pt x="1478639" y="2344700"/>
                  <a:pt x="1443434" y="2361129"/>
                  <a:pt x="1405881" y="2377558"/>
                </a:cubicBezTo>
                <a:cubicBezTo>
                  <a:pt x="1403534" y="2370517"/>
                  <a:pt x="1396493" y="2365823"/>
                  <a:pt x="1389452" y="2365823"/>
                </a:cubicBezTo>
                <a:cubicBezTo>
                  <a:pt x="1389452" y="2351741"/>
                  <a:pt x="1389452" y="2335311"/>
                  <a:pt x="1389452" y="2318882"/>
                </a:cubicBezTo>
                <a:cubicBezTo>
                  <a:pt x="1389452" y="2309494"/>
                  <a:pt x="1389452" y="2297759"/>
                  <a:pt x="1389452" y="2288370"/>
                </a:cubicBezTo>
                <a:cubicBezTo>
                  <a:pt x="1389452" y="2281329"/>
                  <a:pt x="1389452" y="2271941"/>
                  <a:pt x="1389452" y="2264900"/>
                </a:cubicBezTo>
                <a:cubicBezTo>
                  <a:pt x="1401187" y="2264900"/>
                  <a:pt x="1408228" y="2255512"/>
                  <a:pt x="1408228" y="2243776"/>
                </a:cubicBezTo>
                <a:cubicBezTo>
                  <a:pt x="1408228" y="2241429"/>
                  <a:pt x="1408228" y="2241429"/>
                  <a:pt x="1408228" y="2241429"/>
                </a:cubicBezTo>
                <a:cubicBezTo>
                  <a:pt x="1462210" y="2229694"/>
                  <a:pt x="1511498" y="2217959"/>
                  <a:pt x="1560786" y="2206224"/>
                </a:cubicBezTo>
                <a:cubicBezTo>
                  <a:pt x="1563133" y="2206224"/>
                  <a:pt x="1565480" y="2206224"/>
                  <a:pt x="1567827" y="2203877"/>
                </a:cubicBezTo>
                <a:cubicBezTo>
                  <a:pt x="1581909" y="2201530"/>
                  <a:pt x="1598339" y="2196836"/>
                  <a:pt x="1612421" y="2194489"/>
                </a:cubicBezTo>
                <a:cubicBezTo>
                  <a:pt x="1626503" y="2192142"/>
                  <a:pt x="1640586" y="2187447"/>
                  <a:pt x="1654668" y="2185100"/>
                </a:cubicBezTo>
                <a:cubicBezTo>
                  <a:pt x="1666403" y="2182753"/>
                  <a:pt x="1675791" y="2180406"/>
                  <a:pt x="1685179" y="2178059"/>
                </a:cubicBezTo>
                <a:cubicBezTo>
                  <a:pt x="1701609" y="2173365"/>
                  <a:pt x="1720385" y="2171018"/>
                  <a:pt x="1736814" y="2166324"/>
                </a:cubicBezTo>
                <a:cubicBezTo>
                  <a:pt x="1746203" y="2163977"/>
                  <a:pt x="1753244" y="2161630"/>
                  <a:pt x="1762632" y="2161630"/>
                </a:cubicBezTo>
                <a:cubicBezTo>
                  <a:pt x="1781408" y="2156936"/>
                  <a:pt x="1797838" y="2154589"/>
                  <a:pt x="1816614" y="2149895"/>
                </a:cubicBezTo>
                <a:cubicBezTo>
                  <a:pt x="1823655" y="2147548"/>
                  <a:pt x="1833043" y="2147548"/>
                  <a:pt x="1840084" y="2145201"/>
                </a:cubicBezTo>
                <a:cubicBezTo>
                  <a:pt x="1858861" y="2140506"/>
                  <a:pt x="1875290" y="2138159"/>
                  <a:pt x="1894066" y="2133465"/>
                </a:cubicBezTo>
                <a:cubicBezTo>
                  <a:pt x="1901108" y="2131118"/>
                  <a:pt x="1908149" y="2131118"/>
                  <a:pt x="1917537" y="2128771"/>
                </a:cubicBezTo>
                <a:cubicBezTo>
                  <a:pt x="1936313" y="2124077"/>
                  <a:pt x="1952743" y="2121730"/>
                  <a:pt x="1971519" y="2117036"/>
                </a:cubicBezTo>
                <a:cubicBezTo>
                  <a:pt x="1978560" y="2114689"/>
                  <a:pt x="1985601" y="2114689"/>
                  <a:pt x="1992642" y="2112342"/>
                </a:cubicBezTo>
                <a:cubicBezTo>
                  <a:pt x="2004378" y="2109995"/>
                  <a:pt x="2016113" y="2107648"/>
                  <a:pt x="2027848" y="2105301"/>
                </a:cubicBezTo>
                <a:cubicBezTo>
                  <a:pt x="2027848" y="2105301"/>
                  <a:pt x="2027848" y="2107648"/>
                  <a:pt x="2027848" y="2107648"/>
                </a:cubicBezTo>
                <a:cubicBezTo>
                  <a:pt x="2006725" y="2117036"/>
                  <a:pt x="1983254" y="2126424"/>
                  <a:pt x="1962131" y="2135812"/>
                </a:cubicBezTo>
                <a:cubicBezTo>
                  <a:pt x="1941007" y="2142853"/>
                  <a:pt x="1924578" y="2152242"/>
                  <a:pt x="1905802" y="2159283"/>
                </a:cubicBezTo>
                <a:close/>
                <a:moveTo>
                  <a:pt x="1316693" y="2060707"/>
                </a:moveTo>
                <a:cubicBezTo>
                  <a:pt x="1316693" y="2056013"/>
                  <a:pt x="1314346" y="2053666"/>
                  <a:pt x="1311999" y="2048971"/>
                </a:cubicBezTo>
                <a:cubicBezTo>
                  <a:pt x="1335469" y="2030195"/>
                  <a:pt x="1358940" y="2013766"/>
                  <a:pt x="1384757" y="1994990"/>
                </a:cubicBezTo>
                <a:cubicBezTo>
                  <a:pt x="1394146" y="1987948"/>
                  <a:pt x="1401187" y="1983254"/>
                  <a:pt x="1410575" y="1976213"/>
                </a:cubicBezTo>
                <a:cubicBezTo>
                  <a:pt x="1415269" y="1971519"/>
                  <a:pt x="1422310" y="1966825"/>
                  <a:pt x="1427004" y="1964478"/>
                </a:cubicBezTo>
                <a:cubicBezTo>
                  <a:pt x="1441087" y="1952743"/>
                  <a:pt x="1455169" y="1943354"/>
                  <a:pt x="1469251" y="1931619"/>
                </a:cubicBezTo>
                <a:cubicBezTo>
                  <a:pt x="1476292" y="1926925"/>
                  <a:pt x="1483333" y="1919884"/>
                  <a:pt x="1490375" y="1915190"/>
                </a:cubicBezTo>
                <a:cubicBezTo>
                  <a:pt x="1504457" y="1905802"/>
                  <a:pt x="1516192" y="1896413"/>
                  <a:pt x="1530274" y="1884678"/>
                </a:cubicBezTo>
                <a:cubicBezTo>
                  <a:pt x="1542009" y="1877637"/>
                  <a:pt x="1551398" y="1868249"/>
                  <a:pt x="1563133" y="1861208"/>
                </a:cubicBezTo>
                <a:cubicBezTo>
                  <a:pt x="1572521" y="1854167"/>
                  <a:pt x="1584256" y="1847126"/>
                  <a:pt x="1593645" y="1837737"/>
                </a:cubicBezTo>
                <a:cubicBezTo>
                  <a:pt x="1605380" y="1828349"/>
                  <a:pt x="1619462" y="1818961"/>
                  <a:pt x="1633544" y="1809573"/>
                </a:cubicBezTo>
                <a:cubicBezTo>
                  <a:pt x="1642933" y="1802532"/>
                  <a:pt x="1649974" y="1797838"/>
                  <a:pt x="1659362" y="1790796"/>
                </a:cubicBezTo>
                <a:cubicBezTo>
                  <a:pt x="1673444" y="1781408"/>
                  <a:pt x="1687526" y="1772020"/>
                  <a:pt x="1701609" y="1762632"/>
                </a:cubicBezTo>
                <a:cubicBezTo>
                  <a:pt x="1710997" y="1755591"/>
                  <a:pt x="1718038" y="1750897"/>
                  <a:pt x="1727426" y="1743855"/>
                </a:cubicBezTo>
                <a:cubicBezTo>
                  <a:pt x="1741508" y="1734467"/>
                  <a:pt x="1755591" y="1725079"/>
                  <a:pt x="1769673" y="1713344"/>
                </a:cubicBezTo>
                <a:cubicBezTo>
                  <a:pt x="1774367" y="1710997"/>
                  <a:pt x="1779061" y="1706303"/>
                  <a:pt x="1781408" y="1703956"/>
                </a:cubicBezTo>
                <a:cubicBezTo>
                  <a:pt x="1781408" y="1703956"/>
                  <a:pt x="1783755" y="1706303"/>
                  <a:pt x="1783755" y="1706303"/>
                </a:cubicBezTo>
                <a:cubicBezTo>
                  <a:pt x="1776714" y="1713344"/>
                  <a:pt x="1772020" y="1720385"/>
                  <a:pt x="1764979" y="1729773"/>
                </a:cubicBezTo>
                <a:cubicBezTo>
                  <a:pt x="1755591" y="1741508"/>
                  <a:pt x="1748550" y="1750897"/>
                  <a:pt x="1739161" y="1762632"/>
                </a:cubicBezTo>
                <a:cubicBezTo>
                  <a:pt x="1729773" y="1774367"/>
                  <a:pt x="1720385" y="1788449"/>
                  <a:pt x="1710997" y="1800185"/>
                </a:cubicBezTo>
                <a:cubicBezTo>
                  <a:pt x="1703956" y="1809573"/>
                  <a:pt x="1694567" y="1821308"/>
                  <a:pt x="1687526" y="1830696"/>
                </a:cubicBezTo>
                <a:cubicBezTo>
                  <a:pt x="1675791" y="1844779"/>
                  <a:pt x="1664056" y="1861208"/>
                  <a:pt x="1654668" y="1875290"/>
                </a:cubicBezTo>
                <a:cubicBezTo>
                  <a:pt x="1647627" y="1882331"/>
                  <a:pt x="1642933" y="1891719"/>
                  <a:pt x="1635891" y="1898761"/>
                </a:cubicBezTo>
                <a:cubicBezTo>
                  <a:pt x="1621809" y="1917537"/>
                  <a:pt x="1607727" y="1936313"/>
                  <a:pt x="1593645" y="1955090"/>
                </a:cubicBezTo>
                <a:cubicBezTo>
                  <a:pt x="1591298" y="1959784"/>
                  <a:pt x="1586603" y="1964478"/>
                  <a:pt x="1584256" y="1969172"/>
                </a:cubicBezTo>
                <a:cubicBezTo>
                  <a:pt x="1532621" y="2037236"/>
                  <a:pt x="1483333" y="2105301"/>
                  <a:pt x="1434045" y="2173365"/>
                </a:cubicBezTo>
                <a:cubicBezTo>
                  <a:pt x="1422310" y="2189794"/>
                  <a:pt x="1410575" y="2206224"/>
                  <a:pt x="1396493" y="2225000"/>
                </a:cubicBezTo>
                <a:cubicBezTo>
                  <a:pt x="1394146" y="2222653"/>
                  <a:pt x="1389452" y="2220306"/>
                  <a:pt x="1384757" y="2220306"/>
                </a:cubicBezTo>
                <a:cubicBezTo>
                  <a:pt x="1382410" y="2220306"/>
                  <a:pt x="1380063" y="2220306"/>
                  <a:pt x="1377716" y="2222653"/>
                </a:cubicBezTo>
                <a:lnTo>
                  <a:pt x="1363634" y="2196836"/>
                </a:lnTo>
                <a:cubicBezTo>
                  <a:pt x="1344858" y="2156936"/>
                  <a:pt x="1323734" y="2117036"/>
                  <a:pt x="1304958" y="2077136"/>
                </a:cubicBezTo>
                <a:cubicBezTo>
                  <a:pt x="1311999" y="2074789"/>
                  <a:pt x="1316693" y="2067748"/>
                  <a:pt x="1316693" y="2060707"/>
                </a:cubicBezTo>
                <a:close/>
                <a:moveTo>
                  <a:pt x="1706303" y="1455169"/>
                </a:moveTo>
                <a:cubicBezTo>
                  <a:pt x="1692220" y="1417616"/>
                  <a:pt x="1678138" y="1382410"/>
                  <a:pt x="1664056" y="1344858"/>
                </a:cubicBezTo>
                <a:cubicBezTo>
                  <a:pt x="1664056" y="1342511"/>
                  <a:pt x="1661709" y="1340164"/>
                  <a:pt x="1661709" y="1337817"/>
                </a:cubicBezTo>
                <a:cubicBezTo>
                  <a:pt x="1645280" y="1297917"/>
                  <a:pt x="1631197" y="1260364"/>
                  <a:pt x="1614768" y="1220464"/>
                </a:cubicBezTo>
                <a:cubicBezTo>
                  <a:pt x="1612421" y="1218117"/>
                  <a:pt x="1612421" y="1215770"/>
                  <a:pt x="1610074" y="1211076"/>
                </a:cubicBezTo>
                <a:cubicBezTo>
                  <a:pt x="1603033" y="1194647"/>
                  <a:pt x="1595992" y="1175870"/>
                  <a:pt x="1588950" y="1159441"/>
                </a:cubicBezTo>
                <a:cubicBezTo>
                  <a:pt x="1588950" y="1157094"/>
                  <a:pt x="1588950" y="1157094"/>
                  <a:pt x="1586603" y="1154747"/>
                </a:cubicBezTo>
                <a:cubicBezTo>
                  <a:pt x="1574868" y="1124235"/>
                  <a:pt x="1560786" y="1093724"/>
                  <a:pt x="1549051" y="1065559"/>
                </a:cubicBezTo>
                <a:cubicBezTo>
                  <a:pt x="1720385" y="1009230"/>
                  <a:pt x="1898761" y="962289"/>
                  <a:pt x="2079483" y="929430"/>
                </a:cubicBezTo>
                <a:cubicBezTo>
                  <a:pt x="2074789" y="938819"/>
                  <a:pt x="2072442" y="945860"/>
                  <a:pt x="2067748" y="955248"/>
                </a:cubicBezTo>
                <a:cubicBezTo>
                  <a:pt x="2063054" y="964636"/>
                  <a:pt x="2058360" y="974024"/>
                  <a:pt x="2056013" y="983412"/>
                </a:cubicBezTo>
                <a:cubicBezTo>
                  <a:pt x="2051319" y="995148"/>
                  <a:pt x="2046624" y="1006883"/>
                  <a:pt x="2041930" y="1018618"/>
                </a:cubicBezTo>
                <a:cubicBezTo>
                  <a:pt x="2037236" y="1028006"/>
                  <a:pt x="2034889" y="1035047"/>
                  <a:pt x="2030195" y="1044436"/>
                </a:cubicBezTo>
                <a:cubicBezTo>
                  <a:pt x="2013766" y="1084335"/>
                  <a:pt x="1994989" y="1128929"/>
                  <a:pt x="1978560" y="1171176"/>
                </a:cubicBezTo>
                <a:cubicBezTo>
                  <a:pt x="1978560" y="1171176"/>
                  <a:pt x="1978560" y="1173523"/>
                  <a:pt x="1978560" y="1173523"/>
                </a:cubicBezTo>
                <a:cubicBezTo>
                  <a:pt x="1969172" y="1194647"/>
                  <a:pt x="1962131" y="1215770"/>
                  <a:pt x="1952743" y="1236893"/>
                </a:cubicBezTo>
                <a:cubicBezTo>
                  <a:pt x="1952743" y="1239241"/>
                  <a:pt x="1950396" y="1243935"/>
                  <a:pt x="1950396" y="1246282"/>
                </a:cubicBezTo>
                <a:cubicBezTo>
                  <a:pt x="1943355" y="1265058"/>
                  <a:pt x="1936313" y="1286181"/>
                  <a:pt x="1926925" y="1304958"/>
                </a:cubicBezTo>
                <a:cubicBezTo>
                  <a:pt x="1926925" y="1307305"/>
                  <a:pt x="1924578" y="1309652"/>
                  <a:pt x="1924578" y="1311999"/>
                </a:cubicBezTo>
                <a:cubicBezTo>
                  <a:pt x="1917537" y="1333122"/>
                  <a:pt x="1908149" y="1354246"/>
                  <a:pt x="1901108" y="1375369"/>
                </a:cubicBezTo>
                <a:cubicBezTo>
                  <a:pt x="1901108" y="1377716"/>
                  <a:pt x="1898761" y="1380063"/>
                  <a:pt x="1898761" y="1380063"/>
                </a:cubicBezTo>
                <a:cubicBezTo>
                  <a:pt x="1865902" y="1469251"/>
                  <a:pt x="1835390" y="1565480"/>
                  <a:pt x="1802532" y="1666403"/>
                </a:cubicBezTo>
                <a:cubicBezTo>
                  <a:pt x="1800185" y="1666403"/>
                  <a:pt x="1800185" y="1666403"/>
                  <a:pt x="1797838" y="1666403"/>
                </a:cubicBezTo>
                <a:cubicBezTo>
                  <a:pt x="1795491" y="1666403"/>
                  <a:pt x="1793144" y="1666403"/>
                  <a:pt x="1790797" y="1668750"/>
                </a:cubicBezTo>
                <a:cubicBezTo>
                  <a:pt x="1776714" y="1633544"/>
                  <a:pt x="1764979" y="1598339"/>
                  <a:pt x="1750897" y="1563133"/>
                </a:cubicBezTo>
                <a:cubicBezTo>
                  <a:pt x="1734467" y="1530274"/>
                  <a:pt x="1720385" y="1492722"/>
                  <a:pt x="1706303" y="1455169"/>
                </a:cubicBezTo>
                <a:close/>
                <a:moveTo>
                  <a:pt x="1511498" y="1060865"/>
                </a:moveTo>
                <a:cubicBezTo>
                  <a:pt x="1499763" y="1060865"/>
                  <a:pt x="1490375" y="1070253"/>
                  <a:pt x="1490375" y="1081988"/>
                </a:cubicBezTo>
                <a:cubicBezTo>
                  <a:pt x="1490375" y="1084335"/>
                  <a:pt x="1490375" y="1086683"/>
                  <a:pt x="1490375" y="1089030"/>
                </a:cubicBezTo>
                <a:cubicBezTo>
                  <a:pt x="1441087" y="1105459"/>
                  <a:pt x="1391799" y="1124235"/>
                  <a:pt x="1342511" y="1143012"/>
                </a:cubicBezTo>
                <a:cubicBezTo>
                  <a:pt x="1344858" y="1126582"/>
                  <a:pt x="1344858" y="1110153"/>
                  <a:pt x="1347205" y="1093724"/>
                </a:cubicBezTo>
                <a:cubicBezTo>
                  <a:pt x="1347205" y="1089030"/>
                  <a:pt x="1347205" y="1081988"/>
                  <a:pt x="1349552" y="1077294"/>
                </a:cubicBezTo>
                <a:cubicBezTo>
                  <a:pt x="1351899" y="1060865"/>
                  <a:pt x="1351899" y="1044436"/>
                  <a:pt x="1354246" y="1028006"/>
                </a:cubicBezTo>
                <a:cubicBezTo>
                  <a:pt x="1403534" y="1009230"/>
                  <a:pt x="1455169" y="992801"/>
                  <a:pt x="1506804" y="978718"/>
                </a:cubicBezTo>
                <a:cubicBezTo>
                  <a:pt x="1509151" y="983412"/>
                  <a:pt x="1511498" y="988107"/>
                  <a:pt x="1513845" y="995148"/>
                </a:cubicBezTo>
                <a:cubicBezTo>
                  <a:pt x="1518539" y="1006883"/>
                  <a:pt x="1523233" y="1016271"/>
                  <a:pt x="1527927" y="1028006"/>
                </a:cubicBezTo>
                <a:cubicBezTo>
                  <a:pt x="1530274" y="1035047"/>
                  <a:pt x="1534968" y="1042089"/>
                  <a:pt x="1537315" y="1049130"/>
                </a:cubicBezTo>
                <a:cubicBezTo>
                  <a:pt x="1539662" y="1056171"/>
                  <a:pt x="1542009" y="1063212"/>
                  <a:pt x="1546704" y="1070253"/>
                </a:cubicBezTo>
                <a:cubicBezTo>
                  <a:pt x="1542009" y="1072600"/>
                  <a:pt x="1534968" y="1074947"/>
                  <a:pt x="1530274" y="1074947"/>
                </a:cubicBezTo>
                <a:cubicBezTo>
                  <a:pt x="1527927" y="1065559"/>
                  <a:pt x="1520886" y="1060865"/>
                  <a:pt x="1511498" y="1060865"/>
                </a:cubicBezTo>
                <a:close/>
                <a:moveTo>
                  <a:pt x="2100607" y="891878"/>
                </a:moveTo>
                <a:cubicBezTo>
                  <a:pt x="2102954" y="884836"/>
                  <a:pt x="2105301" y="880142"/>
                  <a:pt x="2109995" y="873101"/>
                </a:cubicBezTo>
                <a:cubicBezTo>
                  <a:pt x="2112342" y="866060"/>
                  <a:pt x="2117036" y="861366"/>
                  <a:pt x="2119383" y="854325"/>
                </a:cubicBezTo>
                <a:cubicBezTo>
                  <a:pt x="2194488" y="847284"/>
                  <a:pt x="2267247" y="840243"/>
                  <a:pt x="2344699" y="835549"/>
                </a:cubicBezTo>
                <a:cubicBezTo>
                  <a:pt x="2347047" y="837896"/>
                  <a:pt x="2347047" y="840243"/>
                  <a:pt x="2349394" y="840243"/>
                </a:cubicBezTo>
                <a:cubicBezTo>
                  <a:pt x="2356435" y="851978"/>
                  <a:pt x="2365823" y="861366"/>
                  <a:pt x="2372864" y="873101"/>
                </a:cubicBezTo>
                <a:cubicBezTo>
                  <a:pt x="2375211" y="877795"/>
                  <a:pt x="2377558" y="882489"/>
                  <a:pt x="2382252" y="884836"/>
                </a:cubicBezTo>
                <a:cubicBezTo>
                  <a:pt x="2382252" y="884836"/>
                  <a:pt x="2382252" y="884836"/>
                  <a:pt x="2382252" y="884836"/>
                </a:cubicBezTo>
                <a:cubicBezTo>
                  <a:pt x="2302453" y="894225"/>
                  <a:pt x="2222653" y="903613"/>
                  <a:pt x="2142854" y="917695"/>
                </a:cubicBezTo>
                <a:cubicBezTo>
                  <a:pt x="2124077" y="920042"/>
                  <a:pt x="2105301" y="924736"/>
                  <a:pt x="2084177" y="927083"/>
                </a:cubicBezTo>
                <a:cubicBezTo>
                  <a:pt x="2084177" y="927083"/>
                  <a:pt x="2084177" y="927083"/>
                  <a:pt x="2084177" y="924736"/>
                </a:cubicBezTo>
                <a:cubicBezTo>
                  <a:pt x="2088871" y="917695"/>
                  <a:pt x="2093565" y="903613"/>
                  <a:pt x="2100607" y="891878"/>
                </a:cubicBezTo>
                <a:close/>
                <a:moveTo>
                  <a:pt x="2408070" y="931777"/>
                </a:moveTo>
                <a:cubicBezTo>
                  <a:pt x="2546545" y="1135970"/>
                  <a:pt x="2677980" y="1361287"/>
                  <a:pt x="2816456" y="1593645"/>
                </a:cubicBezTo>
                <a:cubicBezTo>
                  <a:pt x="2865744" y="1675791"/>
                  <a:pt x="2915032" y="1757938"/>
                  <a:pt x="2964320" y="1842432"/>
                </a:cubicBezTo>
                <a:cubicBezTo>
                  <a:pt x="2964320" y="1844779"/>
                  <a:pt x="2966667" y="1844779"/>
                  <a:pt x="2966667" y="1847126"/>
                </a:cubicBezTo>
                <a:cubicBezTo>
                  <a:pt x="2961973" y="1849473"/>
                  <a:pt x="2959626" y="1854167"/>
                  <a:pt x="2957279" y="1858861"/>
                </a:cubicBezTo>
                <a:cubicBezTo>
                  <a:pt x="2926767" y="1851820"/>
                  <a:pt x="2893908" y="1847126"/>
                  <a:pt x="2863397" y="1840084"/>
                </a:cubicBezTo>
                <a:cubicBezTo>
                  <a:pt x="2846967" y="1837737"/>
                  <a:pt x="2830538" y="1833043"/>
                  <a:pt x="2814109" y="1830696"/>
                </a:cubicBezTo>
                <a:cubicBezTo>
                  <a:pt x="2778903" y="1823655"/>
                  <a:pt x="2746044" y="1818961"/>
                  <a:pt x="2710839" y="1811920"/>
                </a:cubicBezTo>
                <a:cubicBezTo>
                  <a:pt x="2692062" y="1809573"/>
                  <a:pt x="2673286" y="1804879"/>
                  <a:pt x="2656857" y="1802532"/>
                </a:cubicBezTo>
                <a:cubicBezTo>
                  <a:pt x="2628692" y="1797838"/>
                  <a:pt x="2600528" y="1793144"/>
                  <a:pt x="2572363" y="1788449"/>
                </a:cubicBezTo>
                <a:cubicBezTo>
                  <a:pt x="2548892" y="1783755"/>
                  <a:pt x="2527769" y="1781408"/>
                  <a:pt x="2504299" y="1776714"/>
                </a:cubicBezTo>
                <a:cubicBezTo>
                  <a:pt x="2483175" y="1772020"/>
                  <a:pt x="2459705" y="1769673"/>
                  <a:pt x="2438581" y="1767326"/>
                </a:cubicBezTo>
                <a:cubicBezTo>
                  <a:pt x="2410417" y="1762632"/>
                  <a:pt x="2382252" y="1757938"/>
                  <a:pt x="2354088" y="1755591"/>
                </a:cubicBezTo>
                <a:cubicBezTo>
                  <a:pt x="2351741" y="1755591"/>
                  <a:pt x="2349394" y="1755591"/>
                  <a:pt x="2347047" y="1755591"/>
                </a:cubicBezTo>
                <a:cubicBezTo>
                  <a:pt x="2257859" y="1743855"/>
                  <a:pt x="2171018" y="1732120"/>
                  <a:pt x="2084177" y="1722732"/>
                </a:cubicBezTo>
                <a:cubicBezTo>
                  <a:pt x="2077136" y="1722732"/>
                  <a:pt x="2072442" y="1720385"/>
                  <a:pt x="2065401" y="1720385"/>
                </a:cubicBezTo>
                <a:cubicBezTo>
                  <a:pt x="2037236" y="1718038"/>
                  <a:pt x="2009072" y="1715691"/>
                  <a:pt x="1980907" y="1710997"/>
                </a:cubicBezTo>
                <a:cubicBezTo>
                  <a:pt x="1962131" y="1708650"/>
                  <a:pt x="1945702" y="1706303"/>
                  <a:pt x="1926925" y="1706303"/>
                </a:cubicBezTo>
                <a:cubicBezTo>
                  <a:pt x="1903455" y="1703956"/>
                  <a:pt x="1879984" y="1701609"/>
                  <a:pt x="1858861" y="1701609"/>
                </a:cubicBezTo>
                <a:cubicBezTo>
                  <a:pt x="1842431" y="1699262"/>
                  <a:pt x="1826002" y="1699262"/>
                  <a:pt x="1809573" y="1696915"/>
                </a:cubicBezTo>
                <a:cubicBezTo>
                  <a:pt x="1809573" y="1696915"/>
                  <a:pt x="1809573" y="1696915"/>
                  <a:pt x="1809573" y="1696915"/>
                </a:cubicBezTo>
                <a:cubicBezTo>
                  <a:pt x="1809573" y="1687526"/>
                  <a:pt x="1804879" y="1680485"/>
                  <a:pt x="1795491" y="1678138"/>
                </a:cubicBezTo>
                <a:cubicBezTo>
                  <a:pt x="1797838" y="1668750"/>
                  <a:pt x="1800185" y="1659362"/>
                  <a:pt x="1804879" y="1649974"/>
                </a:cubicBezTo>
                <a:cubicBezTo>
                  <a:pt x="1809573" y="1638238"/>
                  <a:pt x="1811920" y="1626503"/>
                  <a:pt x="1816614" y="1614768"/>
                </a:cubicBezTo>
                <a:cubicBezTo>
                  <a:pt x="1821308" y="1598339"/>
                  <a:pt x="1826002" y="1584256"/>
                  <a:pt x="1833043" y="1567827"/>
                </a:cubicBezTo>
                <a:cubicBezTo>
                  <a:pt x="1837737" y="1556092"/>
                  <a:pt x="1840084" y="1546704"/>
                  <a:pt x="1844778" y="1534968"/>
                </a:cubicBezTo>
                <a:cubicBezTo>
                  <a:pt x="1851820" y="1516192"/>
                  <a:pt x="1856514" y="1499763"/>
                  <a:pt x="1863555" y="1480986"/>
                </a:cubicBezTo>
                <a:cubicBezTo>
                  <a:pt x="1865902" y="1473945"/>
                  <a:pt x="1868249" y="1464557"/>
                  <a:pt x="1870596" y="1457516"/>
                </a:cubicBezTo>
                <a:cubicBezTo>
                  <a:pt x="1877637" y="1438740"/>
                  <a:pt x="1882331" y="1422310"/>
                  <a:pt x="1889372" y="1405881"/>
                </a:cubicBezTo>
                <a:cubicBezTo>
                  <a:pt x="1891719" y="1398840"/>
                  <a:pt x="1894066" y="1391799"/>
                  <a:pt x="1896414" y="1384757"/>
                </a:cubicBezTo>
                <a:cubicBezTo>
                  <a:pt x="1912843" y="1335469"/>
                  <a:pt x="1931619" y="1288529"/>
                  <a:pt x="1948049" y="1243935"/>
                </a:cubicBezTo>
                <a:cubicBezTo>
                  <a:pt x="1952743" y="1234546"/>
                  <a:pt x="1955090" y="1222811"/>
                  <a:pt x="1959784" y="1213423"/>
                </a:cubicBezTo>
                <a:cubicBezTo>
                  <a:pt x="1964478" y="1201688"/>
                  <a:pt x="1969172" y="1187606"/>
                  <a:pt x="1973866" y="1175870"/>
                </a:cubicBezTo>
                <a:cubicBezTo>
                  <a:pt x="1978560" y="1164135"/>
                  <a:pt x="1983254" y="1152400"/>
                  <a:pt x="1987948" y="1140665"/>
                </a:cubicBezTo>
                <a:cubicBezTo>
                  <a:pt x="1992642" y="1131276"/>
                  <a:pt x="1994989" y="1121888"/>
                  <a:pt x="1999684" y="1110153"/>
                </a:cubicBezTo>
                <a:cubicBezTo>
                  <a:pt x="2004378" y="1096071"/>
                  <a:pt x="2011419" y="1081988"/>
                  <a:pt x="2016113" y="1070253"/>
                </a:cubicBezTo>
                <a:cubicBezTo>
                  <a:pt x="2018460" y="1063212"/>
                  <a:pt x="2023154" y="1056171"/>
                  <a:pt x="2025501" y="1049130"/>
                </a:cubicBezTo>
                <a:cubicBezTo>
                  <a:pt x="2032542" y="1035047"/>
                  <a:pt x="2037236" y="1020965"/>
                  <a:pt x="2044277" y="1006883"/>
                </a:cubicBezTo>
                <a:cubicBezTo>
                  <a:pt x="2046624" y="999842"/>
                  <a:pt x="2048972" y="995148"/>
                  <a:pt x="2051319" y="988107"/>
                </a:cubicBezTo>
                <a:cubicBezTo>
                  <a:pt x="2058360" y="974024"/>
                  <a:pt x="2063054" y="962289"/>
                  <a:pt x="2070095" y="948207"/>
                </a:cubicBezTo>
                <a:cubicBezTo>
                  <a:pt x="2072442" y="943513"/>
                  <a:pt x="2074789" y="938819"/>
                  <a:pt x="2077136" y="934125"/>
                </a:cubicBezTo>
                <a:cubicBezTo>
                  <a:pt x="2175712" y="915348"/>
                  <a:pt x="2276635" y="901266"/>
                  <a:pt x="2375211" y="891878"/>
                </a:cubicBezTo>
                <a:cubicBezTo>
                  <a:pt x="2389293" y="903613"/>
                  <a:pt x="2398681" y="915348"/>
                  <a:pt x="2408070" y="931777"/>
                </a:cubicBezTo>
                <a:cubicBezTo>
                  <a:pt x="2408070" y="929430"/>
                  <a:pt x="2408070" y="931777"/>
                  <a:pt x="2408070" y="931777"/>
                </a:cubicBezTo>
                <a:close/>
                <a:moveTo>
                  <a:pt x="3044119" y="2358782"/>
                </a:moveTo>
                <a:cubicBezTo>
                  <a:pt x="3046466" y="2372864"/>
                  <a:pt x="3048813" y="2384599"/>
                  <a:pt x="3051160" y="2398681"/>
                </a:cubicBezTo>
                <a:cubicBezTo>
                  <a:pt x="3053508" y="2412764"/>
                  <a:pt x="3055854" y="2424499"/>
                  <a:pt x="3058202" y="2438581"/>
                </a:cubicBezTo>
                <a:cubicBezTo>
                  <a:pt x="3058202" y="2443275"/>
                  <a:pt x="3060548" y="2450317"/>
                  <a:pt x="3060548" y="2455011"/>
                </a:cubicBezTo>
                <a:cubicBezTo>
                  <a:pt x="3062896" y="2469093"/>
                  <a:pt x="3065243" y="2483175"/>
                  <a:pt x="3067590" y="2497258"/>
                </a:cubicBezTo>
                <a:cubicBezTo>
                  <a:pt x="3060548" y="2499605"/>
                  <a:pt x="3055854" y="2501952"/>
                  <a:pt x="3053508" y="2508993"/>
                </a:cubicBezTo>
                <a:cubicBezTo>
                  <a:pt x="3046466" y="2506646"/>
                  <a:pt x="3037078" y="2504299"/>
                  <a:pt x="3030037" y="2499605"/>
                </a:cubicBezTo>
                <a:cubicBezTo>
                  <a:pt x="3013608" y="2492563"/>
                  <a:pt x="2997178" y="2487869"/>
                  <a:pt x="2983096" y="2480828"/>
                </a:cubicBezTo>
                <a:cubicBezTo>
                  <a:pt x="2966667" y="2473787"/>
                  <a:pt x="2950237" y="2469093"/>
                  <a:pt x="2933808" y="2462052"/>
                </a:cubicBezTo>
                <a:cubicBezTo>
                  <a:pt x="2919726" y="2457358"/>
                  <a:pt x="2905644" y="2452664"/>
                  <a:pt x="2893908" y="2445622"/>
                </a:cubicBezTo>
                <a:cubicBezTo>
                  <a:pt x="2872785" y="2438581"/>
                  <a:pt x="2854008" y="2429193"/>
                  <a:pt x="2832885" y="2422152"/>
                </a:cubicBezTo>
                <a:cubicBezTo>
                  <a:pt x="2823497" y="2417458"/>
                  <a:pt x="2814109" y="2415111"/>
                  <a:pt x="2802374" y="2410417"/>
                </a:cubicBezTo>
                <a:cubicBezTo>
                  <a:pt x="2778903" y="2401028"/>
                  <a:pt x="2755433" y="2391640"/>
                  <a:pt x="2734309" y="2382252"/>
                </a:cubicBezTo>
                <a:cubicBezTo>
                  <a:pt x="2727268" y="2379905"/>
                  <a:pt x="2720227" y="2377558"/>
                  <a:pt x="2713186" y="2375211"/>
                </a:cubicBezTo>
                <a:cubicBezTo>
                  <a:pt x="2685021" y="2363476"/>
                  <a:pt x="2654510" y="2351741"/>
                  <a:pt x="2626345" y="2340005"/>
                </a:cubicBezTo>
                <a:cubicBezTo>
                  <a:pt x="2626345" y="2340005"/>
                  <a:pt x="2623998" y="2340005"/>
                  <a:pt x="2623998" y="2340005"/>
                </a:cubicBezTo>
                <a:cubicBezTo>
                  <a:pt x="2534810" y="2302453"/>
                  <a:pt x="2445622" y="2267247"/>
                  <a:pt x="2358782" y="2229694"/>
                </a:cubicBezTo>
                <a:cubicBezTo>
                  <a:pt x="2325923" y="2215612"/>
                  <a:pt x="2290717" y="2201530"/>
                  <a:pt x="2255512" y="2187447"/>
                </a:cubicBezTo>
                <a:cubicBezTo>
                  <a:pt x="2199183" y="2163977"/>
                  <a:pt x="2142854" y="2140506"/>
                  <a:pt x="2086524" y="2119383"/>
                </a:cubicBezTo>
                <a:cubicBezTo>
                  <a:pt x="2079483" y="2117036"/>
                  <a:pt x="2070095" y="2112342"/>
                  <a:pt x="2063054" y="2109995"/>
                </a:cubicBezTo>
                <a:cubicBezTo>
                  <a:pt x="2063054" y="2107648"/>
                  <a:pt x="2065401" y="2105301"/>
                  <a:pt x="2065401" y="2102954"/>
                </a:cubicBezTo>
                <a:cubicBezTo>
                  <a:pt x="2065401" y="2100607"/>
                  <a:pt x="2065401" y="2100607"/>
                  <a:pt x="2065401" y="2098260"/>
                </a:cubicBezTo>
                <a:cubicBezTo>
                  <a:pt x="2105301" y="2086524"/>
                  <a:pt x="2142854" y="2074789"/>
                  <a:pt x="2180406" y="2063054"/>
                </a:cubicBezTo>
                <a:cubicBezTo>
                  <a:pt x="2180406" y="2063054"/>
                  <a:pt x="2182753" y="2063054"/>
                  <a:pt x="2182753" y="2063054"/>
                </a:cubicBezTo>
                <a:cubicBezTo>
                  <a:pt x="2203877" y="2056013"/>
                  <a:pt x="2225000" y="2051319"/>
                  <a:pt x="2243776" y="2044277"/>
                </a:cubicBezTo>
                <a:cubicBezTo>
                  <a:pt x="2243776" y="2044277"/>
                  <a:pt x="2246123" y="2044277"/>
                  <a:pt x="2246123" y="2044277"/>
                </a:cubicBezTo>
                <a:cubicBezTo>
                  <a:pt x="2494910" y="1971519"/>
                  <a:pt x="2713186" y="1917537"/>
                  <a:pt x="2917379" y="1877637"/>
                </a:cubicBezTo>
                <a:cubicBezTo>
                  <a:pt x="2919726" y="1877637"/>
                  <a:pt x="2924420" y="1875290"/>
                  <a:pt x="2926767" y="1875290"/>
                </a:cubicBezTo>
                <a:cubicBezTo>
                  <a:pt x="2938502" y="1872943"/>
                  <a:pt x="2947890" y="1870596"/>
                  <a:pt x="2959626" y="1868249"/>
                </a:cubicBezTo>
                <a:cubicBezTo>
                  <a:pt x="2959626" y="1868249"/>
                  <a:pt x="2959626" y="1868249"/>
                  <a:pt x="2959626" y="1868249"/>
                </a:cubicBezTo>
                <a:cubicBezTo>
                  <a:pt x="2961973" y="1877637"/>
                  <a:pt x="2969014" y="1884678"/>
                  <a:pt x="2978402" y="1884678"/>
                </a:cubicBezTo>
                <a:cubicBezTo>
                  <a:pt x="2978402" y="1884678"/>
                  <a:pt x="2978402" y="1884678"/>
                  <a:pt x="2980749" y="1884678"/>
                </a:cubicBezTo>
                <a:cubicBezTo>
                  <a:pt x="2999525" y="2044277"/>
                  <a:pt x="3020649" y="2199183"/>
                  <a:pt x="3044119" y="2347047"/>
                </a:cubicBezTo>
                <a:cubicBezTo>
                  <a:pt x="3044119" y="2351741"/>
                  <a:pt x="3044119" y="2354088"/>
                  <a:pt x="3044119" y="2358782"/>
                </a:cubicBezTo>
                <a:close/>
                <a:moveTo>
                  <a:pt x="3072284" y="2631039"/>
                </a:moveTo>
                <a:cubicBezTo>
                  <a:pt x="3072284" y="2663898"/>
                  <a:pt x="3074631" y="2696756"/>
                  <a:pt x="3074631" y="2727268"/>
                </a:cubicBezTo>
                <a:cubicBezTo>
                  <a:pt x="3074631" y="2731962"/>
                  <a:pt x="3074631" y="2739003"/>
                  <a:pt x="3074631" y="2743697"/>
                </a:cubicBezTo>
                <a:cubicBezTo>
                  <a:pt x="3074631" y="2778903"/>
                  <a:pt x="3076978" y="2814109"/>
                  <a:pt x="3076978" y="2849314"/>
                </a:cubicBezTo>
                <a:cubicBezTo>
                  <a:pt x="3076978" y="2851662"/>
                  <a:pt x="3076978" y="2854009"/>
                  <a:pt x="3076978" y="2854009"/>
                </a:cubicBezTo>
                <a:cubicBezTo>
                  <a:pt x="3084019" y="3032384"/>
                  <a:pt x="3093407" y="3203718"/>
                  <a:pt x="3105143" y="3370359"/>
                </a:cubicBezTo>
                <a:cubicBezTo>
                  <a:pt x="3100449" y="3370359"/>
                  <a:pt x="3093407" y="3375053"/>
                  <a:pt x="3091060" y="3379747"/>
                </a:cubicBezTo>
                <a:cubicBezTo>
                  <a:pt x="3086366" y="3377400"/>
                  <a:pt x="3079325" y="3372706"/>
                  <a:pt x="3074631" y="3370359"/>
                </a:cubicBezTo>
                <a:cubicBezTo>
                  <a:pt x="3065243" y="3365665"/>
                  <a:pt x="3058202" y="3360971"/>
                  <a:pt x="3048813" y="3353929"/>
                </a:cubicBezTo>
                <a:cubicBezTo>
                  <a:pt x="3037078" y="3346888"/>
                  <a:pt x="3027690" y="3339847"/>
                  <a:pt x="3015955" y="3332806"/>
                </a:cubicBezTo>
                <a:cubicBezTo>
                  <a:pt x="3006567" y="3328112"/>
                  <a:pt x="2999525" y="3321071"/>
                  <a:pt x="2990137" y="3316377"/>
                </a:cubicBezTo>
                <a:cubicBezTo>
                  <a:pt x="2978402" y="3309335"/>
                  <a:pt x="2969014" y="3302295"/>
                  <a:pt x="2957279" y="3295253"/>
                </a:cubicBezTo>
                <a:cubicBezTo>
                  <a:pt x="2947890" y="3288212"/>
                  <a:pt x="2938502" y="3283518"/>
                  <a:pt x="2931461" y="3276477"/>
                </a:cubicBezTo>
                <a:cubicBezTo>
                  <a:pt x="2922073" y="3269436"/>
                  <a:pt x="2912685" y="3262394"/>
                  <a:pt x="2903296" y="3257700"/>
                </a:cubicBezTo>
                <a:cubicBezTo>
                  <a:pt x="2891561" y="3250659"/>
                  <a:pt x="2882173" y="3243618"/>
                  <a:pt x="2870438" y="3234230"/>
                </a:cubicBezTo>
                <a:cubicBezTo>
                  <a:pt x="2865744" y="3231883"/>
                  <a:pt x="2861050" y="3227189"/>
                  <a:pt x="2856355" y="3224842"/>
                </a:cubicBezTo>
                <a:cubicBezTo>
                  <a:pt x="2785944" y="3173207"/>
                  <a:pt x="2710839" y="3114531"/>
                  <a:pt x="2635733" y="3051160"/>
                </a:cubicBezTo>
                <a:cubicBezTo>
                  <a:pt x="2638080" y="3048813"/>
                  <a:pt x="2640427" y="3044119"/>
                  <a:pt x="2640427" y="3039425"/>
                </a:cubicBezTo>
                <a:cubicBezTo>
                  <a:pt x="2640427" y="3032384"/>
                  <a:pt x="2638080" y="3027690"/>
                  <a:pt x="2633386" y="3025343"/>
                </a:cubicBezTo>
                <a:cubicBezTo>
                  <a:pt x="2736656" y="2900949"/>
                  <a:pt x="2842273" y="2774209"/>
                  <a:pt x="2952585" y="2649816"/>
                </a:cubicBezTo>
                <a:cubicBezTo>
                  <a:pt x="2961973" y="2640427"/>
                  <a:pt x="2969014" y="2631039"/>
                  <a:pt x="2978402" y="2621651"/>
                </a:cubicBezTo>
                <a:cubicBezTo>
                  <a:pt x="3004219" y="2593486"/>
                  <a:pt x="3030037" y="2565322"/>
                  <a:pt x="3053508" y="2534810"/>
                </a:cubicBezTo>
                <a:cubicBezTo>
                  <a:pt x="3055854" y="2537157"/>
                  <a:pt x="3060548" y="2539504"/>
                  <a:pt x="3065243" y="2539504"/>
                </a:cubicBezTo>
                <a:cubicBezTo>
                  <a:pt x="3065243" y="2567669"/>
                  <a:pt x="3065243" y="2595833"/>
                  <a:pt x="3067590" y="2621651"/>
                </a:cubicBezTo>
                <a:cubicBezTo>
                  <a:pt x="3072284" y="2623998"/>
                  <a:pt x="3072284" y="2626345"/>
                  <a:pt x="3072284" y="2631039"/>
                </a:cubicBezTo>
                <a:close/>
                <a:moveTo>
                  <a:pt x="3051160" y="3544040"/>
                </a:moveTo>
                <a:cubicBezTo>
                  <a:pt x="3006567" y="3670781"/>
                  <a:pt x="2961973" y="3792827"/>
                  <a:pt x="2917379" y="3910179"/>
                </a:cubicBezTo>
                <a:cubicBezTo>
                  <a:pt x="2915032" y="3914873"/>
                  <a:pt x="2915032" y="3919567"/>
                  <a:pt x="2912685" y="3921915"/>
                </a:cubicBezTo>
                <a:cubicBezTo>
                  <a:pt x="2903296" y="3947732"/>
                  <a:pt x="2893908" y="3971203"/>
                  <a:pt x="2884520" y="3997020"/>
                </a:cubicBezTo>
                <a:cubicBezTo>
                  <a:pt x="2882173" y="4004061"/>
                  <a:pt x="2879826" y="4011102"/>
                  <a:pt x="2877479" y="4018144"/>
                </a:cubicBezTo>
                <a:cubicBezTo>
                  <a:pt x="2868091" y="4039267"/>
                  <a:pt x="2861050" y="4062737"/>
                  <a:pt x="2851661" y="4083861"/>
                </a:cubicBezTo>
                <a:cubicBezTo>
                  <a:pt x="2849314" y="4090902"/>
                  <a:pt x="2846967" y="4097943"/>
                  <a:pt x="2842273" y="4104984"/>
                </a:cubicBezTo>
                <a:cubicBezTo>
                  <a:pt x="2832885" y="4126108"/>
                  <a:pt x="2825844" y="4147231"/>
                  <a:pt x="2816456" y="4168354"/>
                </a:cubicBezTo>
                <a:cubicBezTo>
                  <a:pt x="2814109" y="4175396"/>
                  <a:pt x="2811762" y="4180090"/>
                  <a:pt x="2809415" y="4187131"/>
                </a:cubicBezTo>
                <a:cubicBezTo>
                  <a:pt x="2795332" y="4187131"/>
                  <a:pt x="2783597" y="4187131"/>
                  <a:pt x="2769515" y="4187131"/>
                </a:cubicBezTo>
                <a:cubicBezTo>
                  <a:pt x="2767168" y="4177743"/>
                  <a:pt x="2764821" y="4166007"/>
                  <a:pt x="2762474" y="4156619"/>
                </a:cubicBezTo>
                <a:cubicBezTo>
                  <a:pt x="2760127" y="4147231"/>
                  <a:pt x="2757780" y="4137843"/>
                  <a:pt x="2757780" y="4130802"/>
                </a:cubicBezTo>
                <a:cubicBezTo>
                  <a:pt x="2755433" y="4119066"/>
                  <a:pt x="2753086" y="4107331"/>
                  <a:pt x="2750738" y="4095596"/>
                </a:cubicBezTo>
                <a:cubicBezTo>
                  <a:pt x="2748391" y="4086208"/>
                  <a:pt x="2746044" y="4076820"/>
                  <a:pt x="2746044" y="4067431"/>
                </a:cubicBezTo>
                <a:cubicBezTo>
                  <a:pt x="2743697" y="4055696"/>
                  <a:pt x="2741350" y="4043961"/>
                  <a:pt x="2739003" y="4032226"/>
                </a:cubicBezTo>
                <a:cubicBezTo>
                  <a:pt x="2736656" y="4022838"/>
                  <a:pt x="2734309" y="4011102"/>
                  <a:pt x="2734309" y="4001714"/>
                </a:cubicBezTo>
                <a:cubicBezTo>
                  <a:pt x="2731962" y="3989979"/>
                  <a:pt x="2729615" y="3975897"/>
                  <a:pt x="2727268" y="3964162"/>
                </a:cubicBezTo>
                <a:cubicBezTo>
                  <a:pt x="2724921" y="3954773"/>
                  <a:pt x="2724921" y="3945385"/>
                  <a:pt x="2722574" y="3933650"/>
                </a:cubicBezTo>
                <a:cubicBezTo>
                  <a:pt x="2720227" y="3919567"/>
                  <a:pt x="2717880" y="3907832"/>
                  <a:pt x="2715533" y="3893750"/>
                </a:cubicBezTo>
                <a:cubicBezTo>
                  <a:pt x="2713186" y="3884362"/>
                  <a:pt x="2713186" y="3874974"/>
                  <a:pt x="2710839" y="3863238"/>
                </a:cubicBezTo>
                <a:cubicBezTo>
                  <a:pt x="2708492" y="3849156"/>
                  <a:pt x="2706145" y="3835074"/>
                  <a:pt x="2703797" y="3818645"/>
                </a:cubicBezTo>
                <a:cubicBezTo>
                  <a:pt x="2701450" y="3809256"/>
                  <a:pt x="2701450" y="3799868"/>
                  <a:pt x="2699103" y="3790480"/>
                </a:cubicBezTo>
                <a:cubicBezTo>
                  <a:pt x="2696756" y="3771704"/>
                  <a:pt x="2694409" y="3752927"/>
                  <a:pt x="2692062" y="3736498"/>
                </a:cubicBezTo>
                <a:cubicBezTo>
                  <a:pt x="2692062" y="3729457"/>
                  <a:pt x="2689715" y="3724763"/>
                  <a:pt x="2689715" y="3717722"/>
                </a:cubicBezTo>
                <a:cubicBezTo>
                  <a:pt x="2687368" y="3694251"/>
                  <a:pt x="2682674" y="3670781"/>
                  <a:pt x="2680327" y="3647310"/>
                </a:cubicBezTo>
                <a:cubicBezTo>
                  <a:pt x="2680327" y="3644963"/>
                  <a:pt x="2680327" y="3644963"/>
                  <a:pt x="2680327" y="3642616"/>
                </a:cubicBezTo>
                <a:cubicBezTo>
                  <a:pt x="2668592" y="3539346"/>
                  <a:pt x="2656857" y="3429035"/>
                  <a:pt x="2645121" y="3314030"/>
                </a:cubicBezTo>
                <a:cubicBezTo>
                  <a:pt x="2645121" y="3306989"/>
                  <a:pt x="2645121" y="3302295"/>
                  <a:pt x="2642774" y="3295253"/>
                </a:cubicBezTo>
                <a:cubicBezTo>
                  <a:pt x="2640427" y="3271783"/>
                  <a:pt x="2638080" y="3248312"/>
                  <a:pt x="2635733" y="3227189"/>
                </a:cubicBezTo>
                <a:cubicBezTo>
                  <a:pt x="2633386" y="3206065"/>
                  <a:pt x="2633386" y="3187289"/>
                  <a:pt x="2631039" y="3166166"/>
                </a:cubicBezTo>
                <a:cubicBezTo>
                  <a:pt x="2631039" y="3156777"/>
                  <a:pt x="2628692" y="3147389"/>
                  <a:pt x="2628692" y="3138001"/>
                </a:cubicBezTo>
                <a:cubicBezTo>
                  <a:pt x="2626345" y="3114531"/>
                  <a:pt x="2623998" y="3088713"/>
                  <a:pt x="2623998" y="3062896"/>
                </a:cubicBezTo>
                <a:cubicBezTo>
                  <a:pt x="2628692" y="3062896"/>
                  <a:pt x="2633386" y="3060549"/>
                  <a:pt x="2635733" y="3055855"/>
                </a:cubicBezTo>
                <a:cubicBezTo>
                  <a:pt x="2640427" y="3060549"/>
                  <a:pt x="2647469" y="3065243"/>
                  <a:pt x="2652163" y="3069937"/>
                </a:cubicBezTo>
                <a:cubicBezTo>
                  <a:pt x="2663898" y="3079325"/>
                  <a:pt x="2673286" y="3088713"/>
                  <a:pt x="2685021" y="3095754"/>
                </a:cubicBezTo>
                <a:cubicBezTo>
                  <a:pt x="2696756" y="3105142"/>
                  <a:pt x="2706145" y="3112184"/>
                  <a:pt x="2717880" y="3121572"/>
                </a:cubicBezTo>
                <a:cubicBezTo>
                  <a:pt x="2727268" y="3130960"/>
                  <a:pt x="2739003" y="3138001"/>
                  <a:pt x="2748391" y="3147389"/>
                </a:cubicBezTo>
                <a:cubicBezTo>
                  <a:pt x="2757780" y="3154431"/>
                  <a:pt x="2767168" y="3161472"/>
                  <a:pt x="2776556" y="3170860"/>
                </a:cubicBezTo>
                <a:cubicBezTo>
                  <a:pt x="2788291" y="3180248"/>
                  <a:pt x="2797679" y="3187289"/>
                  <a:pt x="2809415" y="3196677"/>
                </a:cubicBezTo>
                <a:cubicBezTo>
                  <a:pt x="2818803" y="3203718"/>
                  <a:pt x="2825844" y="3208413"/>
                  <a:pt x="2835232" y="3215454"/>
                </a:cubicBezTo>
                <a:cubicBezTo>
                  <a:pt x="2846967" y="3224842"/>
                  <a:pt x="2858703" y="3231883"/>
                  <a:pt x="2870438" y="3241271"/>
                </a:cubicBezTo>
                <a:cubicBezTo>
                  <a:pt x="2877479" y="3245965"/>
                  <a:pt x="2886867" y="3253006"/>
                  <a:pt x="2893908" y="3257700"/>
                </a:cubicBezTo>
                <a:cubicBezTo>
                  <a:pt x="2912685" y="3269436"/>
                  <a:pt x="2929114" y="3283518"/>
                  <a:pt x="2947890" y="3295253"/>
                </a:cubicBezTo>
                <a:cubicBezTo>
                  <a:pt x="2961973" y="3304641"/>
                  <a:pt x="2976055" y="3314030"/>
                  <a:pt x="2990137" y="3325765"/>
                </a:cubicBezTo>
                <a:cubicBezTo>
                  <a:pt x="2992484" y="3328112"/>
                  <a:pt x="2997178" y="3330459"/>
                  <a:pt x="2999525" y="3330459"/>
                </a:cubicBezTo>
                <a:cubicBezTo>
                  <a:pt x="3015955" y="3342194"/>
                  <a:pt x="3032384" y="3351582"/>
                  <a:pt x="3048813" y="3363318"/>
                </a:cubicBezTo>
                <a:cubicBezTo>
                  <a:pt x="3051160" y="3363318"/>
                  <a:pt x="3051160" y="3365665"/>
                  <a:pt x="3053508" y="3365665"/>
                </a:cubicBezTo>
                <a:cubicBezTo>
                  <a:pt x="3065243" y="3372706"/>
                  <a:pt x="3076978" y="3379747"/>
                  <a:pt x="3088713" y="3389135"/>
                </a:cubicBezTo>
                <a:cubicBezTo>
                  <a:pt x="3086366" y="3391482"/>
                  <a:pt x="3086366" y="3396176"/>
                  <a:pt x="3086366" y="3398523"/>
                </a:cubicBezTo>
                <a:cubicBezTo>
                  <a:pt x="3086366" y="3407912"/>
                  <a:pt x="3091060" y="3414952"/>
                  <a:pt x="3098101" y="3417300"/>
                </a:cubicBezTo>
                <a:cubicBezTo>
                  <a:pt x="3091060" y="3433729"/>
                  <a:pt x="3086366" y="3450158"/>
                  <a:pt x="3079325" y="3468935"/>
                </a:cubicBezTo>
                <a:cubicBezTo>
                  <a:pt x="3072284" y="3487711"/>
                  <a:pt x="3062896" y="3515876"/>
                  <a:pt x="3051160" y="3544040"/>
                </a:cubicBezTo>
                <a:close/>
                <a:moveTo>
                  <a:pt x="2227347" y="4175396"/>
                </a:moveTo>
                <a:cubicBezTo>
                  <a:pt x="2210918" y="4170702"/>
                  <a:pt x="2194488" y="4168354"/>
                  <a:pt x="2178059" y="4163660"/>
                </a:cubicBezTo>
                <a:cubicBezTo>
                  <a:pt x="2161630" y="4158966"/>
                  <a:pt x="2147548" y="4154272"/>
                  <a:pt x="2131118" y="4149578"/>
                </a:cubicBezTo>
                <a:cubicBezTo>
                  <a:pt x="2114689" y="4144884"/>
                  <a:pt x="2098260" y="4140190"/>
                  <a:pt x="2081830" y="4135496"/>
                </a:cubicBezTo>
                <a:cubicBezTo>
                  <a:pt x="2065401" y="4130802"/>
                  <a:pt x="2051319" y="4126108"/>
                  <a:pt x="2034889" y="4121414"/>
                </a:cubicBezTo>
                <a:cubicBezTo>
                  <a:pt x="2018460" y="4116720"/>
                  <a:pt x="2002031" y="4112026"/>
                  <a:pt x="1985601" y="4107331"/>
                </a:cubicBezTo>
                <a:cubicBezTo>
                  <a:pt x="1969172" y="4102637"/>
                  <a:pt x="1955090" y="4097943"/>
                  <a:pt x="1938660" y="4090902"/>
                </a:cubicBezTo>
                <a:cubicBezTo>
                  <a:pt x="1922231" y="4086208"/>
                  <a:pt x="1905802" y="4079167"/>
                  <a:pt x="1889372" y="4074473"/>
                </a:cubicBezTo>
                <a:cubicBezTo>
                  <a:pt x="1872943" y="4069779"/>
                  <a:pt x="1858861" y="4062737"/>
                  <a:pt x="1842431" y="4058043"/>
                </a:cubicBezTo>
                <a:cubicBezTo>
                  <a:pt x="1837737" y="4055696"/>
                  <a:pt x="1833043" y="4055696"/>
                  <a:pt x="1828349" y="4053349"/>
                </a:cubicBezTo>
                <a:cubicBezTo>
                  <a:pt x="1833043" y="4051002"/>
                  <a:pt x="1837737" y="4048655"/>
                  <a:pt x="1840084" y="4041614"/>
                </a:cubicBezTo>
                <a:cubicBezTo>
                  <a:pt x="1842431" y="4041614"/>
                  <a:pt x="1844778" y="4043961"/>
                  <a:pt x="1844778" y="4043961"/>
                </a:cubicBezTo>
                <a:cubicBezTo>
                  <a:pt x="1856514" y="4048655"/>
                  <a:pt x="1870596" y="4053349"/>
                  <a:pt x="1882331" y="4058043"/>
                </a:cubicBezTo>
                <a:cubicBezTo>
                  <a:pt x="1887025" y="4060390"/>
                  <a:pt x="1891719" y="4060390"/>
                  <a:pt x="1896414" y="4062737"/>
                </a:cubicBezTo>
                <a:cubicBezTo>
                  <a:pt x="1948049" y="4081514"/>
                  <a:pt x="1997336" y="4097943"/>
                  <a:pt x="2046624" y="4114372"/>
                </a:cubicBezTo>
                <a:cubicBezTo>
                  <a:pt x="2051319" y="4116720"/>
                  <a:pt x="2058360" y="4116720"/>
                  <a:pt x="2063054" y="4119066"/>
                </a:cubicBezTo>
                <a:cubicBezTo>
                  <a:pt x="2074789" y="4123761"/>
                  <a:pt x="2086524" y="4126108"/>
                  <a:pt x="2098260" y="4128455"/>
                </a:cubicBezTo>
                <a:cubicBezTo>
                  <a:pt x="2107648" y="4130802"/>
                  <a:pt x="2114689" y="4133149"/>
                  <a:pt x="2124077" y="4135496"/>
                </a:cubicBezTo>
                <a:cubicBezTo>
                  <a:pt x="2135812" y="4137843"/>
                  <a:pt x="2145201" y="4142537"/>
                  <a:pt x="2156936" y="4144884"/>
                </a:cubicBezTo>
                <a:cubicBezTo>
                  <a:pt x="2166324" y="4147231"/>
                  <a:pt x="2175712" y="4149578"/>
                  <a:pt x="2185100" y="4151925"/>
                </a:cubicBezTo>
                <a:cubicBezTo>
                  <a:pt x="2194488" y="4154272"/>
                  <a:pt x="2203877" y="4156619"/>
                  <a:pt x="2215612" y="4158966"/>
                </a:cubicBezTo>
                <a:cubicBezTo>
                  <a:pt x="2225000" y="4161313"/>
                  <a:pt x="2236735" y="4163660"/>
                  <a:pt x="2246123" y="4166007"/>
                </a:cubicBezTo>
                <a:cubicBezTo>
                  <a:pt x="2255512" y="4168354"/>
                  <a:pt x="2264900" y="4170702"/>
                  <a:pt x="2274288" y="4173049"/>
                </a:cubicBezTo>
                <a:cubicBezTo>
                  <a:pt x="2286023" y="4175396"/>
                  <a:pt x="2295412" y="4177743"/>
                  <a:pt x="2307147" y="4180090"/>
                </a:cubicBezTo>
                <a:cubicBezTo>
                  <a:pt x="2316535" y="4182437"/>
                  <a:pt x="2325923" y="4184784"/>
                  <a:pt x="2332964" y="4184784"/>
                </a:cubicBezTo>
                <a:cubicBezTo>
                  <a:pt x="2344699" y="4187131"/>
                  <a:pt x="2354088" y="4189478"/>
                  <a:pt x="2365823" y="4191825"/>
                </a:cubicBezTo>
                <a:cubicBezTo>
                  <a:pt x="2375211" y="4194172"/>
                  <a:pt x="2382252" y="4194172"/>
                  <a:pt x="2391640" y="4196519"/>
                </a:cubicBezTo>
                <a:cubicBezTo>
                  <a:pt x="2403376" y="4198866"/>
                  <a:pt x="2412764" y="4201213"/>
                  <a:pt x="2424499" y="4203560"/>
                </a:cubicBezTo>
                <a:cubicBezTo>
                  <a:pt x="2433887" y="4205908"/>
                  <a:pt x="2440928" y="4205908"/>
                  <a:pt x="2450317" y="4208254"/>
                </a:cubicBezTo>
                <a:cubicBezTo>
                  <a:pt x="2462052" y="4210602"/>
                  <a:pt x="2471440" y="4212948"/>
                  <a:pt x="2483175" y="4212948"/>
                </a:cubicBezTo>
                <a:cubicBezTo>
                  <a:pt x="2492563" y="4215296"/>
                  <a:pt x="2499605" y="4215296"/>
                  <a:pt x="2508993" y="4217643"/>
                </a:cubicBezTo>
                <a:cubicBezTo>
                  <a:pt x="2520728" y="4219990"/>
                  <a:pt x="2530116" y="4219990"/>
                  <a:pt x="2541851" y="4222337"/>
                </a:cubicBezTo>
                <a:cubicBezTo>
                  <a:pt x="2551239" y="4224684"/>
                  <a:pt x="2558281" y="4224684"/>
                  <a:pt x="2567669" y="4224684"/>
                </a:cubicBezTo>
                <a:cubicBezTo>
                  <a:pt x="2579404" y="4227031"/>
                  <a:pt x="2588792" y="4227031"/>
                  <a:pt x="2600528" y="4229378"/>
                </a:cubicBezTo>
                <a:cubicBezTo>
                  <a:pt x="2609916" y="4229378"/>
                  <a:pt x="2616957" y="4231725"/>
                  <a:pt x="2626345" y="4231725"/>
                </a:cubicBezTo>
                <a:cubicBezTo>
                  <a:pt x="2638080" y="4234072"/>
                  <a:pt x="2647469" y="4234072"/>
                  <a:pt x="2659204" y="4236419"/>
                </a:cubicBezTo>
                <a:cubicBezTo>
                  <a:pt x="2668592" y="4236419"/>
                  <a:pt x="2675633" y="4238766"/>
                  <a:pt x="2685021" y="4238766"/>
                </a:cubicBezTo>
                <a:cubicBezTo>
                  <a:pt x="2696756" y="4238766"/>
                  <a:pt x="2706145" y="4241113"/>
                  <a:pt x="2717880" y="4241113"/>
                </a:cubicBezTo>
                <a:cubicBezTo>
                  <a:pt x="2727268" y="4241113"/>
                  <a:pt x="2734309" y="4243460"/>
                  <a:pt x="2743697" y="4243460"/>
                </a:cubicBezTo>
                <a:cubicBezTo>
                  <a:pt x="2748391" y="4243460"/>
                  <a:pt x="2753086" y="4243460"/>
                  <a:pt x="2757780" y="4243460"/>
                </a:cubicBezTo>
                <a:cubicBezTo>
                  <a:pt x="2757780" y="4243460"/>
                  <a:pt x="2757780" y="4243460"/>
                  <a:pt x="2757780" y="4243460"/>
                </a:cubicBezTo>
                <a:cubicBezTo>
                  <a:pt x="2757780" y="4245807"/>
                  <a:pt x="2757780" y="4248154"/>
                  <a:pt x="2760127" y="4250501"/>
                </a:cubicBezTo>
                <a:cubicBezTo>
                  <a:pt x="2757780" y="4250501"/>
                  <a:pt x="2755433" y="4252848"/>
                  <a:pt x="2753086" y="4252848"/>
                </a:cubicBezTo>
                <a:cubicBezTo>
                  <a:pt x="2750738" y="4252848"/>
                  <a:pt x="2748391" y="4255195"/>
                  <a:pt x="2746044" y="4255195"/>
                </a:cubicBezTo>
                <a:cubicBezTo>
                  <a:pt x="2731962" y="4252848"/>
                  <a:pt x="2715533" y="4252848"/>
                  <a:pt x="2701450" y="4250501"/>
                </a:cubicBezTo>
                <a:cubicBezTo>
                  <a:pt x="2685021" y="4248154"/>
                  <a:pt x="2670939" y="4248154"/>
                  <a:pt x="2654510" y="4245807"/>
                </a:cubicBezTo>
                <a:cubicBezTo>
                  <a:pt x="2638080" y="4243460"/>
                  <a:pt x="2621651" y="4241113"/>
                  <a:pt x="2607569" y="4238766"/>
                </a:cubicBezTo>
                <a:cubicBezTo>
                  <a:pt x="2591139" y="4236419"/>
                  <a:pt x="2577057" y="4234072"/>
                  <a:pt x="2560628" y="4231725"/>
                </a:cubicBezTo>
                <a:cubicBezTo>
                  <a:pt x="2544198" y="4229378"/>
                  <a:pt x="2527769" y="4227031"/>
                  <a:pt x="2511340" y="4224684"/>
                </a:cubicBezTo>
                <a:cubicBezTo>
                  <a:pt x="2494910" y="4222337"/>
                  <a:pt x="2480828" y="4219990"/>
                  <a:pt x="2464399" y="4217643"/>
                </a:cubicBezTo>
                <a:cubicBezTo>
                  <a:pt x="2447970" y="4215296"/>
                  <a:pt x="2431540" y="4210602"/>
                  <a:pt x="2417458" y="4208254"/>
                </a:cubicBezTo>
                <a:cubicBezTo>
                  <a:pt x="2401029" y="4205908"/>
                  <a:pt x="2384599" y="4201213"/>
                  <a:pt x="2370517" y="4198866"/>
                </a:cubicBezTo>
                <a:cubicBezTo>
                  <a:pt x="2354088" y="4196519"/>
                  <a:pt x="2337658" y="4191825"/>
                  <a:pt x="2323576" y="4187131"/>
                </a:cubicBezTo>
                <a:cubicBezTo>
                  <a:pt x="2307147" y="4182437"/>
                  <a:pt x="2290717" y="4180090"/>
                  <a:pt x="2276635" y="4175396"/>
                </a:cubicBezTo>
                <a:cubicBezTo>
                  <a:pt x="2260206" y="4182437"/>
                  <a:pt x="2243776" y="4180090"/>
                  <a:pt x="2227347" y="4175396"/>
                </a:cubicBezTo>
                <a:close/>
                <a:moveTo>
                  <a:pt x="1807226" y="4074473"/>
                </a:moveTo>
                <a:cubicBezTo>
                  <a:pt x="1802532" y="4083861"/>
                  <a:pt x="1797838" y="4093249"/>
                  <a:pt x="1790797" y="4102637"/>
                </a:cubicBezTo>
                <a:cubicBezTo>
                  <a:pt x="1788449" y="4104984"/>
                  <a:pt x="1788449" y="4109678"/>
                  <a:pt x="1786102" y="4112026"/>
                </a:cubicBezTo>
                <a:cubicBezTo>
                  <a:pt x="1783755" y="4114372"/>
                  <a:pt x="1783755" y="4116720"/>
                  <a:pt x="1781408" y="4121414"/>
                </a:cubicBezTo>
                <a:cubicBezTo>
                  <a:pt x="1774367" y="4116720"/>
                  <a:pt x="1767326" y="4112026"/>
                  <a:pt x="1760285" y="4107331"/>
                </a:cubicBezTo>
                <a:cubicBezTo>
                  <a:pt x="1750897" y="4100290"/>
                  <a:pt x="1743856" y="4095596"/>
                  <a:pt x="1734467" y="4088555"/>
                </a:cubicBezTo>
                <a:cubicBezTo>
                  <a:pt x="1722732" y="4079167"/>
                  <a:pt x="1710997" y="4072125"/>
                  <a:pt x="1699262" y="4062737"/>
                </a:cubicBezTo>
                <a:cubicBezTo>
                  <a:pt x="1689873" y="4055696"/>
                  <a:pt x="1682832" y="4048655"/>
                  <a:pt x="1673444" y="4043961"/>
                </a:cubicBezTo>
                <a:cubicBezTo>
                  <a:pt x="1666403" y="4039267"/>
                  <a:pt x="1659362" y="4032226"/>
                  <a:pt x="1652321" y="4027532"/>
                </a:cubicBezTo>
                <a:cubicBezTo>
                  <a:pt x="1657015" y="4027532"/>
                  <a:pt x="1661709" y="4027532"/>
                  <a:pt x="1666403" y="4027532"/>
                </a:cubicBezTo>
                <a:cubicBezTo>
                  <a:pt x="1687526" y="4029879"/>
                  <a:pt x="1708650" y="4029879"/>
                  <a:pt x="1729773" y="4032226"/>
                </a:cubicBezTo>
                <a:cubicBezTo>
                  <a:pt x="1741508" y="4032226"/>
                  <a:pt x="1750897" y="4032226"/>
                  <a:pt x="1762632" y="4032226"/>
                </a:cubicBezTo>
                <a:cubicBezTo>
                  <a:pt x="1767326" y="4032226"/>
                  <a:pt x="1769673" y="4032226"/>
                  <a:pt x="1774367" y="4032226"/>
                </a:cubicBezTo>
                <a:cubicBezTo>
                  <a:pt x="1779061" y="4034573"/>
                  <a:pt x="1781408" y="4034573"/>
                  <a:pt x="1786102" y="4036920"/>
                </a:cubicBezTo>
                <a:cubicBezTo>
                  <a:pt x="1795491" y="4039267"/>
                  <a:pt x="1802532" y="4043961"/>
                  <a:pt x="1811920" y="4046308"/>
                </a:cubicBezTo>
                <a:cubicBezTo>
                  <a:pt x="1814267" y="4048655"/>
                  <a:pt x="1814267" y="4048655"/>
                  <a:pt x="1816614" y="4051002"/>
                </a:cubicBezTo>
                <a:cubicBezTo>
                  <a:pt x="1814267" y="4055696"/>
                  <a:pt x="1811920" y="4062737"/>
                  <a:pt x="1807226" y="4067431"/>
                </a:cubicBezTo>
                <a:cubicBezTo>
                  <a:pt x="1807226" y="4069779"/>
                  <a:pt x="1807226" y="4072125"/>
                  <a:pt x="1807226" y="4074473"/>
                </a:cubicBezTo>
                <a:close/>
                <a:moveTo>
                  <a:pt x="1779061" y="4215296"/>
                </a:moveTo>
                <a:cubicBezTo>
                  <a:pt x="1781408" y="4217643"/>
                  <a:pt x="1783755" y="4219990"/>
                  <a:pt x="1786102" y="4222337"/>
                </a:cubicBezTo>
                <a:cubicBezTo>
                  <a:pt x="1786102" y="4222337"/>
                  <a:pt x="1786102" y="4224684"/>
                  <a:pt x="1783755" y="4224684"/>
                </a:cubicBezTo>
                <a:cubicBezTo>
                  <a:pt x="1774367" y="4219990"/>
                  <a:pt x="1767326" y="4212948"/>
                  <a:pt x="1757938" y="4208254"/>
                </a:cubicBezTo>
                <a:cubicBezTo>
                  <a:pt x="1750897" y="4203560"/>
                  <a:pt x="1746203" y="4201213"/>
                  <a:pt x="1739161" y="4196519"/>
                </a:cubicBezTo>
                <a:cubicBezTo>
                  <a:pt x="1741508" y="4191825"/>
                  <a:pt x="1743856" y="4187131"/>
                  <a:pt x="1748550" y="4182437"/>
                </a:cubicBezTo>
                <a:cubicBezTo>
                  <a:pt x="1753244" y="4187131"/>
                  <a:pt x="1757938" y="4194172"/>
                  <a:pt x="1764979" y="4198866"/>
                </a:cubicBezTo>
                <a:cubicBezTo>
                  <a:pt x="1769673" y="4205908"/>
                  <a:pt x="1774367" y="4210602"/>
                  <a:pt x="1779061" y="4215296"/>
                </a:cubicBezTo>
                <a:close/>
                <a:moveTo>
                  <a:pt x="1722732" y="4222337"/>
                </a:moveTo>
                <a:cubicBezTo>
                  <a:pt x="1701609" y="4257542"/>
                  <a:pt x="1680485" y="4290401"/>
                  <a:pt x="1659362" y="4320913"/>
                </a:cubicBezTo>
                <a:cubicBezTo>
                  <a:pt x="1657015" y="4323260"/>
                  <a:pt x="1654668" y="4325607"/>
                  <a:pt x="1654668" y="4327954"/>
                </a:cubicBezTo>
                <a:cubicBezTo>
                  <a:pt x="1652321" y="4332648"/>
                  <a:pt x="1647627" y="4337342"/>
                  <a:pt x="1645280" y="4342036"/>
                </a:cubicBezTo>
                <a:cubicBezTo>
                  <a:pt x="1642933" y="4344383"/>
                  <a:pt x="1640586" y="4349077"/>
                  <a:pt x="1638239" y="4351424"/>
                </a:cubicBezTo>
                <a:cubicBezTo>
                  <a:pt x="1635891" y="4356118"/>
                  <a:pt x="1633544" y="4358466"/>
                  <a:pt x="1628850" y="4363160"/>
                </a:cubicBezTo>
                <a:cubicBezTo>
                  <a:pt x="1626503" y="4367854"/>
                  <a:pt x="1621809" y="4370201"/>
                  <a:pt x="1619462" y="4374895"/>
                </a:cubicBezTo>
                <a:cubicBezTo>
                  <a:pt x="1617115" y="4377242"/>
                  <a:pt x="1614768" y="4381936"/>
                  <a:pt x="1612421" y="4384283"/>
                </a:cubicBezTo>
                <a:cubicBezTo>
                  <a:pt x="1610074" y="4388977"/>
                  <a:pt x="1605380" y="4391324"/>
                  <a:pt x="1603033" y="4396018"/>
                </a:cubicBezTo>
                <a:cubicBezTo>
                  <a:pt x="1600686" y="4398365"/>
                  <a:pt x="1598339" y="4400712"/>
                  <a:pt x="1595992" y="4405406"/>
                </a:cubicBezTo>
                <a:cubicBezTo>
                  <a:pt x="1593645" y="4410100"/>
                  <a:pt x="1588950" y="4412447"/>
                  <a:pt x="1586603" y="4417142"/>
                </a:cubicBezTo>
                <a:cubicBezTo>
                  <a:pt x="1584256" y="4419489"/>
                  <a:pt x="1581909" y="4421836"/>
                  <a:pt x="1579562" y="4424183"/>
                </a:cubicBezTo>
                <a:cubicBezTo>
                  <a:pt x="1574868" y="4428877"/>
                  <a:pt x="1572521" y="4433571"/>
                  <a:pt x="1567827" y="4435918"/>
                </a:cubicBezTo>
                <a:cubicBezTo>
                  <a:pt x="1565480" y="4438265"/>
                  <a:pt x="1563133" y="4440612"/>
                  <a:pt x="1560786" y="4442959"/>
                </a:cubicBezTo>
                <a:cubicBezTo>
                  <a:pt x="1556092" y="4447653"/>
                  <a:pt x="1553745" y="4450000"/>
                  <a:pt x="1549051" y="4454694"/>
                </a:cubicBezTo>
                <a:cubicBezTo>
                  <a:pt x="1549051" y="4454694"/>
                  <a:pt x="1546704" y="4457041"/>
                  <a:pt x="1546704" y="4457041"/>
                </a:cubicBezTo>
                <a:cubicBezTo>
                  <a:pt x="1544357" y="4454694"/>
                  <a:pt x="1539662" y="4452347"/>
                  <a:pt x="1532621" y="4452347"/>
                </a:cubicBezTo>
                <a:cubicBezTo>
                  <a:pt x="1530274" y="4424183"/>
                  <a:pt x="1527927" y="4398365"/>
                  <a:pt x="1525580" y="4367854"/>
                </a:cubicBezTo>
                <a:cubicBezTo>
                  <a:pt x="1523233" y="4330301"/>
                  <a:pt x="1518539" y="4292748"/>
                  <a:pt x="1516192" y="4252848"/>
                </a:cubicBezTo>
                <a:cubicBezTo>
                  <a:pt x="1511498" y="4189478"/>
                  <a:pt x="1504457" y="4126108"/>
                  <a:pt x="1497416" y="4055696"/>
                </a:cubicBezTo>
                <a:cubicBezTo>
                  <a:pt x="1502110" y="4055696"/>
                  <a:pt x="1506804" y="4053349"/>
                  <a:pt x="1511498" y="4048655"/>
                </a:cubicBezTo>
                <a:cubicBezTo>
                  <a:pt x="1523233" y="4058043"/>
                  <a:pt x="1537315" y="4067431"/>
                  <a:pt x="1549051" y="4074473"/>
                </a:cubicBezTo>
                <a:cubicBezTo>
                  <a:pt x="1556092" y="4079167"/>
                  <a:pt x="1565480" y="4086208"/>
                  <a:pt x="1572521" y="4090902"/>
                </a:cubicBezTo>
                <a:cubicBezTo>
                  <a:pt x="1628850" y="4128455"/>
                  <a:pt x="1682832" y="4163660"/>
                  <a:pt x="1736814" y="4196519"/>
                </a:cubicBezTo>
                <a:cubicBezTo>
                  <a:pt x="1734467" y="4201213"/>
                  <a:pt x="1729773" y="4208254"/>
                  <a:pt x="1727426" y="4212948"/>
                </a:cubicBezTo>
                <a:cubicBezTo>
                  <a:pt x="1725079" y="4217643"/>
                  <a:pt x="1725079" y="4219990"/>
                  <a:pt x="1722732" y="4222337"/>
                </a:cubicBezTo>
                <a:close/>
                <a:moveTo>
                  <a:pt x="1375369" y="4004061"/>
                </a:moveTo>
                <a:cubicBezTo>
                  <a:pt x="1351899" y="3997020"/>
                  <a:pt x="1326081" y="3989979"/>
                  <a:pt x="1302611" y="3982938"/>
                </a:cubicBezTo>
                <a:cubicBezTo>
                  <a:pt x="1290876" y="3978244"/>
                  <a:pt x="1281487" y="3975897"/>
                  <a:pt x="1269752" y="3971203"/>
                </a:cubicBezTo>
                <a:cubicBezTo>
                  <a:pt x="1253323" y="3966508"/>
                  <a:pt x="1236894" y="3959468"/>
                  <a:pt x="1220464" y="3954773"/>
                </a:cubicBezTo>
                <a:cubicBezTo>
                  <a:pt x="1222811" y="3954773"/>
                  <a:pt x="1222811" y="3954773"/>
                  <a:pt x="1225158" y="3957120"/>
                </a:cubicBezTo>
                <a:cubicBezTo>
                  <a:pt x="1241588" y="3961814"/>
                  <a:pt x="1255670" y="3966508"/>
                  <a:pt x="1272099" y="3968856"/>
                </a:cubicBezTo>
                <a:cubicBezTo>
                  <a:pt x="1283834" y="3971203"/>
                  <a:pt x="1295570" y="3973550"/>
                  <a:pt x="1307305" y="3975897"/>
                </a:cubicBezTo>
                <a:cubicBezTo>
                  <a:pt x="1323734" y="3980591"/>
                  <a:pt x="1342511" y="3982938"/>
                  <a:pt x="1358940" y="3987632"/>
                </a:cubicBezTo>
                <a:cubicBezTo>
                  <a:pt x="1370675" y="3989979"/>
                  <a:pt x="1382410" y="3992326"/>
                  <a:pt x="1394146" y="3994673"/>
                </a:cubicBezTo>
                <a:cubicBezTo>
                  <a:pt x="1412922" y="3997020"/>
                  <a:pt x="1431698" y="4001714"/>
                  <a:pt x="1450475" y="4004061"/>
                </a:cubicBezTo>
                <a:cubicBezTo>
                  <a:pt x="1462210" y="4006408"/>
                  <a:pt x="1476292" y="4006408"/>
                  <a:pt x="1488028" y="4008755"/>
                </a:cubicBezTo>
                <a:cubicBezTo>
                  <a:pt x="1490375" y="4008755"/>
                  <a:pt x="1495069" y="4008755"/>
                  <a:pt x="1497416" y="4011102"/>
                </a:cubicBezTo>
                <a:cubicBezTo>
                  <a:pt x="1497416" y="4013449"/>
                  <a:pt x="1497416" y="4015796"/>
                  <a:pt x="1497416" y="4018144"/>
                </a:cubicBezTo>
                <a:cubicBezTo>
                  <a:pt x="1497416" y="4018144"/>
                  <a:pt x="1497416" y="4018144"/>
                  <a:pt x="1495069" y="4018144"/>
                </a:cubicBezTo>
                <a:cubicBezTo>
                  <a:pt x="1485680" y="4018144"/>
                  <a:pt x="1478639" y="4025185"/>
                  <a:pt x="1476292" y="4032226"/>
                </a:cubicBezTo>
                <a:cubicBezTo>
                  <a:pt x="1450475" y="4025185"/>
                  <a:pt x="1422310" y="4020490"/>
                  <a:pt x="1396493" y="4011102"/>
                </a:cubicBezTo>
                <a:cubicBezTo>
                  <a:pt x="1389452" y="4008755"/>
                  <a:pt x="1382410" y="4006408"/>
                  <a:pt x="1375369" y="4004061"/>
                </a:cubicBezTo>
                <a:close/>
                <a:moveTo>
                  <a:pt x="1154747" y="3935997"/>
                </a:moveTo>
                <a:cubicBezTo>
                  <a:pt x="1147706" y="3933650"/>
                  <a:pt x="1138318" y="3931303"/>
                  <a:pt x="1131276" y="3928956"/>
                </a:cubicBezTo>
                <a:cubicBezTo>
                  <a:pt x="1131276" y="3926609"/>
                  <a:pt x="1133623" y="3926609"/>
                  <a:pt x="1133623" y="3924262"/>
                </a:cubicBezTo>
                <a:cubicBezTo>
                  <a:pt x="1145359" y="3928956"/>
                  <a:pt x="1154747" y="3933650"/>
                  <a:pt x="1166482" y="3935997"/>
                </a:cubicBezTo>
                <a:cubicBezTo>
                  <a:pt x="1173523" y="3938344"/>
                  <a:pt x="1180564" y="3940691"/>
                  <a:pt x="1187605" y="3945385"/>
                </a:cubicBezTo>
                <a:cubicBezTo>
                  <a:pt x="1187605" y="3945385"/>
                  <a:pt x="1185258" y="3945385"/>
                  <a:pt x="1185258" y="3945385"/>
                </a:cubicBezTo>
                <a:cubicBezTo>
                  <a:pt x="1175870" y="3940691"/>
                  <a:pt x="1164135" y="3938344"/>
                  <a:pt x="1154747" y="3935997"/>
                </a:cubicBezTo>
                <a:close/>
                <a:moveTo>
                  <a:pt x="1053824" y="3804562"/>
                </a:moveTo>
                <a:cubicBezTo>
                  <a:pt x="1053824" y="3792827"/>
                  <a:pt x="1053824" y="3781092"/>
                  <a:pt x="1051477" y="3769357"/>
                </a:cubicBezTo>
                <a:cubicBezTo>
                  <a:pt x="1051477" y="3755274"/>
                  <a:pt x="1051477" y="3738845"/>
                  <a:pt x="1049130" y="3722416"/>
                </a:cubicBezTo>
                <a:cubicBezTo>
                  <a:pt x="1049130" y="3717722"/>
                  <a:pt x="1049130" y="3710680"/>
                  <a:pt x="1049130" y="3705986"/>
                </a:cubicBezTo>
                <a:cubicBezTo>
                  <a:pt x="1049130" y="3705986"/>
                  <a:pt x="1051477" y="3705986"/>
                  <a:pt x="1051477" y="3705986"/>
                </a:cubicBezTo>
                <a:cubicBezTo>
                  <a:pt x="1051477" y="3710680"/>
                  <a:pt x="1053824" y="3715374"/>
                  <a:pt x="1053824" y="3720068"/>
                </a:cubicBezTo>
                <a:cubicBezTo>
                  <a:pt x="1056171" y="3729457"/>
                  <a:pt x="1058518" y="3738845"/>
                  <a:pt x="1060865" y="3750580"/>
                </a:cubicBezTo>
                <a:cubicBezTo>
                  <a:pt x="1063212" y="3759969"/>
                  <a:pt x="1065559" y="3771704"/>
                  <a:pt x="1067906" y="3781092"/>
                </a:cubicBezTo>
                <a:cubicBezTo>
                  <a:pt x="1070253" y="3790480"/>
                  <a:pt x="1072600" y="3799868"/>
                  <a:pt x="1074947" y="3806909"/>
                </a:cubicBezTo>
                <a:cubicBezTo>
                  <a:pt x="1077294" y="3816298"/>
                  <a:pt x="1079641" y="3823339"/>
                  <a:pt x="1081988" y="3832727"/>
                </a:cubicBezTo>
                <a:cubicBezTo>
                  <a:pt x="1072600" y="3830380"/>
                  <a:pt x="1063212" y="3828033"/>
                  <a:pt x="1056171" y="3823339"/>
                </a:cubicBezTo>
                <a:cubicBezTo>
                  <a:pt x="1053824" y="3818645"/>
                  <a:pt x="1053824" y="3811604"/>
                  <a:pt x="1053824" y="3804562"/>
                </a:cubicBezTo>
                <a:close/>
                <a:moveTo>
                  <a:pt x="1093724" y="3713028"/>
                </a:moveTo>
                <a:cubicBezTo>
                  <a:pt x="1107806" y="3720068"/>
                  <a:pt x="1121888" y="3727110"/>
                  <a:pt x="1138318" y="3736498"/>
                </a:cubicBezTo>
                <a:cubicBezTo>
                  <a:pt x="1140665" y="3736498"/>
                  <a:pt x="1140665" y="3738845"/>
                  <a:pt x="1143012" y="3738845"/>
                </a:cubicBezTo>
                <a:cubicBezTo>
                  <a:pt x="1168829" y="3752927"/>
                  <a:pt x="1196994" y="3767009"/>
                  <a:pt x="1225158" y="3778745"/>
                </a:cubicBezTo>
                <a:cubicBezTo>
                  <a:pt x="1225158" y="3781092"/>
                  <a:pt x="1222811" y="3783439"/>
                  <a:pt x="1222811" y="3785786"/>
                </a:cubicBezTo>
                <a:cubicBezTo>
                  <a:pt x="1222811" y="3790480"/>
                  <a:pt x="1225158" y="3795174"/>
                  <a:pt x="1227505" y="3799868"/>
                </a:cubicBezTo>
                <a:cubicBezTo>
                  <a:pt x="1220464" y="3806909"/>
                  <a:pt x="1215770" y="3813950"/>
                  <a:pt x="1208729" y="3818645"/>
                </a:cubicBezTo>
                <a:cubicBezTo>
                  <a:pt x="1206382" y="3818645"/>
                  <a:pt x="1206382" y="3820992"/>
                  <a:pt x="1204035" y="3823339"/>
                </a:cubicBezTo>
                <a:cubicBezTo>
                  <a:pt x="1192300" y="3835074"/>
                  <a:pt x="1180564" y="3846809"/>
                  <a:pt x="1168829" y="3858544"/>
                </a:cubicBezTo>
                <a:cubicBezTo>
                  <a:pt x="1138318" y="3851503"/>
                  <a:pt x="1110153" y="3842115"/>
                  <a:pt x="1079641" y="3835074"/>
                </a:cubicBezTo>
                <a:cubicBezTo>
                  <a:pt x="1070253" y="3792827"/>
                  <a:pt x="1060865" y="3750580"/>
                  <a:pt x="1051477" y="3705986"/>
                </a:cubicBezTo>
                <a:cubicBezTo>
                  <a:pt x="1056171" y="3703639"/>
                  <a:pt x="1060865" y="3701292"/>
                  <a:pt x="1063212" y="3696598"/>
                </a:cubicBezTo>
                <a:cubicBezTo>
                  <a:pt x="1065559" y="3698945"/>
                  <a:pt x="1070253" y="3701292"/>
                  <a:pt x="1072600" y="3701292"/>
                </a:cubicBezTo>
                <a:cubicBezTo>
                  <a:pt x="1081988" y="3705986"/>
                  <a:pt x="1089030" y="3710680"/>
                  <a:pt x="1093724" y="3713028"/>
                </a:cubicBezTo>
                <a:close/>
                <a:moveTo>
                  <a:pt x="1269752" y="3752927"/>
                </a:moveTo>
                <a:cubicBezTo>
                  <a:pt x="1274446" y="3745886"/>
                  <a:pt x="1281487" y="3736498"/>
                  <a:pt x="1286181" y="3729457"/>
                </a:cubicBezTo>
                <a:cubicBezTo>
                  <a:pt x="1288529" y="3727110"/>
                  <a:pt x="1290876" y="3722416"/>
                  <a:pt x="1293223" y="3720068"/>
                </a:cubicBezTo>
                <a:cubicBezTo>
                  <a:pt x="1300264" y="3710680"/>
                  <a:pt x="1307305" y="3701292"/>
                  <a:pt x="1314346" y="3691904"/>
                </a:cubicBezTo>
                <a:cubicBezTo>
                  <a:pt x="1316693" y="3689557"/>
                  <a:pt x="1316693" y="3687210"/>
                  <a:pt x="1319040" y="3687210"/>
                </a:cubicBezTo>
                <a:cubicBezTo>
                  <a:pt x="1422310" y="3536999"/>
                  <a:pt x="1523233" y="3363318"/>
                  <a:pt x="1638239" y="3156777"/>
                </a:cubicBezTo>
                <a:cubicBezTo>
                  <a:pt x="1640586" y="3159125"/>
                  <a:pt x="1642933" y="3159125"/>
                  <a:pt x="1647627" y="3159125"/>
                </a:cubicBezTo>
                <a:cubicBezTo>
                  <a:pt x="1649974" y="3159125"/>
                  <a:pt x="1652321" y="3159125"/>
                  <a:pt x="1654668" y="3156777"/>
                </a:cubicBezTo>
                <a:cubicBezTo>
                  <a:pt x="1661709" y="3173207"/>
                  <a:pt x="1671097" y="3191983"/>
                  <a:pt x="1678138" y="3208413"/>
                </a:cubicBezTo>
                <a:cubicBezTo>
                  <a:pt x="1680485" y="3213107"/>
                  <a:pt x="1682832" y="3217801"/>
                  <a:pt x="1685179" y="3222495"/>
                </a:cubicBezTo>
                <a:cubicBezTo>
                  <a:pt x="1694567" y="3241271"/>
                  <a:pt x="1703956" y="3260048"/>
                  <a:pt x="1710997" y="3278824"/>
                </a:cubicBezTo>
                <a:cubicBezTo>
                  <a:pt x="1713344" y="3285865"/>
                  <a:pt x="1718038" y="3292906"/>
                  <a:pt x="1720385" y="3299947"/>
                </a:cubicBezTo>
                <a:cubicBezTo>
                  <a:pt x="1729773" y="3318724"/>
                  <a:pt x="1736814" y="3335153"/>
                  <a:pt x="1746203" y="3351582"/>
                </a:cubicBezTo>
                <a:cubicBezTo>
                  <a:pt x="1750897" y="3358623"/>
                  <a:pt x="1753244" y="3368012"/>
                  <a:pt x="1757938" y="3375053"/>
                </a:cubicBezTo>
                <a:cubicBezTo>
                  <a:pt x="1769673" y="3398523"/>
                  <a:pt x="1779061" y="3419647"/>
                  <a:pt x="1790797" y="3440770"/>
                </a:cubicBezTo>
                <a:cubicBezTo>
                  <a:pt x="1793144" y="3443117"/>
                  <a:pt x="1793144" y="3445464"/>
                  <a:pt x="1795491" y="3447811"/>
                </a:cubicBezTo>
                <a:cubicBezTo>
                  <a:pt x="1807226" y="3471282"/>
                  <a:pt x="1818961" y="3494752"/>
                  <a:pt x="1830696" y="3518223"/>
                </a:cubicBezTo>
                <a:cubicBezTo>
                  <a:pt x="1830696" y="3518223"/>
                  <a:pt x="1830696" y="3518223"/>
                  <a:pt x="1830696" y="3518223"/>
                </a:cubicBezTo>
                <a:cubicBezTo>
                  <a:pt x="1842431" y="3541693"/>
                  <a:pt x="1854167" y="3565164"/>
                  <a:pt x="1865902" y="3586287"/>
                </a:cubicBezTo>
                <a:cubicBezTo>
                  <a:pt x="1868249" y="3590981"/>
                  <a:pt x="1870596" y="3593328"/>
                  <a:pt x="1872943" y="3598022"/>
                </a:cubicBezTo>
                <a:cubicBezTo>
                  <a:pt x="1882331" y="3616799"/>
                  <a:pt x="1891719" y="3635575"/>
                  <a:pt x="1901108" y="3652004"/>
                </a:cubicBezTo>
                <a:cubicBezTo>
                  <a:pt x="1908149" y="3663740"/>
                  <a:pt x="1915190" y="3675475"/>
                  <a:pt x="1919884" y="3687210"/>
                </a:cubicBezTo>
                <a:cubicBezTo>
                  <a:pt x="1922231" y="3691904"/>
                  <a:pt x="1924578" y="3694251"/>
                  <a:pt x="1926925" y="3698945"/>
                </a:cubicBezTo>
                <a:cubicBezTo>
                  <a:pt x="1922231" y="3701292"/>
                  <a:pt x="1917537" y="3708333"/>
                  <a:pt x="1917537" y="3715374"/>
                </a:cubicBezTo>
                <a:cubicBezTo>
                  <a:pt x="1917537" y="3715374"/>
                  <a:pt x="1917537" y="3717722"/>
                  <a:pt x="1917537" y="3717722"/>
                </a:cubicBezTo>
                <a:cubicBezTo>
                  <a:pt x="1915190" y="3717722"/>
                  <a:pt x="1910496" y="3720068"/>
                  <a:pt x="1908149" y="3720068"/>
                </a:cubicBezTo>
                <a:cubicBezTo>
                  <a:pt x="1891719" y="3722416"/>
                  <a:pt x="1872943" y="3727110"/>
                  <a:pt x="1856514" y="3729457"/>
                </a:cubicBezTo>
                <a:cubicBezTo>
                  <a:pt x="1842431" y="3731804"/>
                  <a:pt x="1826002" y="3734151"/>
                  <a:pt x="1811920" y="3736498"/>
                </a:cubicBezTo>
                <a:cubicBezTo>
                  <a:pt x="1800185" y="3738845"/>
                  <a:pt x="1788449" y="3741192"/>
                  <a:pt x="1779061" y="3743539"/>
                </a:cubicBezTo>
                <a:cubicBezTo>
                  <a:pt x="1760285" y="3745886"/>
                  <a:pt x="1743856" y="3748233"/>
                  <a:pt x="1725079" y="3752927"/>
                </a:cubicBezTo>
                <a:cubicBezTo>
                  <a:pt x="1718038" y="3752927"/>
                  <a:pt x="1710997" y="3755274"/>
                  <a:pt x="1703956" y="3755274"/>
                </a:cubicBezTo>
                <a:cubicBezTo>
                  <a:pt x="1682832" y="3757621"/>
                  <a:pt x="1664056" y="3759969"/>
                  <a:pt x="1645280" y="3762315"/>
                </a:cubicBezTo>
                <a:cubicBezTo>
                  <a:pt x="1640586" y="3762315"/>
                  <a:pt x="1635891" y="3764663"/>
                  <a:pt x="1628850" y="3764663"/>
                </a:cubicBezTo>
                <a:cubicBezTo>
                  <a:pt x="1607727" y="3767009"/>
                  <a:pt x="1586603" y="3769357"/>
                  <a:pt x="1565480" y="3771704"/>
                </a:cubicBezTo>
                <a:cubicBezTo>
                  <a:pt x="1560786" y="3771704"/>
                  <a:pt x="1558439" y="3771704"/>
                  <a:pt x="1553745" y="3771704"/>
                </a:cubicBezTo>
                <a:cubicBezTo>
                  <a:pt x="1532621" y="3774051"/>
                  <a:pt x="1511498" y="3774051"/>
                  <a:pt x="1490375" y="3776398"/>
                </a:cubicBezTo>
                <a:cubicBezTo>
                  <a:pt x="1488028" y="3776398"/>
                  <a:pt x="1485680" y="3776398"/>
                  <a:pt x="1483333" y="3776398"/>
                </a:cubicBezTo>
                <a:cubicBezTo>
                  <a:pt x="1462210" y="3778745"/>
                  <a:pt x="1441087" y="3778745"/>
                  <a:pt x="1422310" y="3778745"/>
                </a:cubicBezTo>
                <a:cubicBezTo>
                  <a:pt x="1419963" y="3778745"/>
                  <a:pt x="1415269" y="3778745"/>
                  <a:pt x="1412922" y="3778745"/>
                </a:cubicBezTo>
                <a:cubicBezTo>
                  <a:pt x="1389452" y="3778745"/>
                  <a:pt x="1365981" y="3778745"/>
                  <a:pt x="1344858" y="3778745"/>
                </a:cubicBezTo>
                <a:cubicBezTo>
                  <a:pt x="1328428" y="3778745"/>
                  <a:pt x="1311999" y="3778745"/>
                  <a:pt x="1295570" y="3778745"/>
                </a:cubicBezTo>
                <a:cubicBezTo>
                  <a:pt x="1286181" y="3778745"/>
                  <a:pt x="1276793" y="3778745"/>
                  <a:pt x="1265058" y="3778745"/>
                </a:cubicBezTo>
                <a:cubicBezTo>
                  <a:pt x="1265058" y="3771704"/>
                  <a:pt x="1262711" y="3767009"/>
                  <a:pt x="1258017" y="3762315"/>
                </a:cubicBezTo>
                <a:cubicBezTo>
                  <a:pt x="1258017" y="3759969"/>
                  <a:pt x="1260364" y="3759969"/>
                  <a:pt x="1260364" y="3757621"/>
                </a:cubicBezTo>
                <a:cubicBezTo>
                  <a:pt x="1262711" y="3762315"/>
                  <a:pt x="1265058" y="3757621"/>
                  <a:pt x="1269752" y="3752927"/>
                </a:cubicBezTo>
                <a:close/>
                <a:moveTo>
                  <a:pt x="1816614" y="3128613"/>
                </a:moveTo>
                <a:cubicBezTo>
                  <a:pt x="1835390" y="3128613"/>
                  <a:pt x="1856514" y="3126266"/>
                  <a:pt x="1875290" y="3123919"/>
                </a:cubicBezTo>
                <a:cubicBezTo>
                  <a:pt x="1992642" y="3116878"/>
                  <a:pt x="2112342" y="3105142"/>
                  <a:pt x="2236735" y="3091060"/>
                </a:cubicBezTo>
                <a:cubicBezTo>
                  <a:pt x="2243776" y="3091060"/>
                  <a:pt x="2250818" y="3088713"/>
                  <a:pt x="2257859" y="3088713"/>
                </a:cubicBezTo>
                <a:cubicBezTo>
                  <a:pt x="2293064" y="3084019"/>
                  <a:pt x="2325923" y="3079325"/>
                  <a:pt x="2361129" y="3076978"/>
                </a:cubicBezTo>
                <a:cubicBezTo>
                  <a:pt x="2372864" y="3074631"/>
                  <a:pt x="2386946" y="3074631"/>
                  <a:pt x="2398681" y="3072284"/>
                </a:cubicBezTo>
                <a:cubicBezTo>
                  <a:pt x="2429193" y="3067590"/>
                  <a:pt x="2459705" y="3065243"/>
                  <a:pt x="2490216" y="3060549"/>
                </a:cubicBezTo>
                <a:cubicBezTo>
                  <a:pt x="2504299" y="3058201"/>
                  <a:pt x="2520728" y="3055855"/>
                  <a:pt x="2534810" y="3053507"/>
                </a:cubicBezTo>
                <a:cubicBezTo>
                  <a:pt x="2558281" y="3051160"/>
                  <a:pt x="2579404" y="3046466"/>
                  <a:pt x="2602875" y="3044119"/>
                </a:cubicBezTo>
                <a:cubicBezTo>
                  <a:pt x="2602875" y="3048813"/>
                  <a:pt x="2605222" y="3051160"/>
                  <a:pt x="2607569" y="3053507"/>
                </a:cubicBezTo>
                <a:cubicBezTo>
                  <a:pt x="2584098" y="3079325"/>
                  <a:pt x="2560628" y="3102796"/>
                  <a:pt x="2537157" y="3128613"/>
                </a:cubicBezTo>
                <a:cubicBezTo>
                  <a:pt x="2520728" y="3145042"/>
                  <a:pt x="2506646" y="3161472"/>
                  <a:pt x="2490216" y="3177901"/>
                </a:cubicBezTo>
                <a:cubicBezTo>
                  <a:pt x="2478481" y="3191983"/>
                  <a:pt x="2466746" y="3203718"/>
                  <a:pt x="2452664" y="3217801"/>
                </a:cubicBezTo>
                <a:cubicBezTo>
                  <a:pt x="2431540" y="3238924"/>
                  <a:pt x="2410417" y="3262394"/>
                  <a:pt x="2389293" y="3283518"/>
                </a:cubicBezTo>
                <a:cubicBezTo>
                  <a:pt x="2382252" y="3290559"/>
                  <a:pt x="2375211" y="3297600"/>
                  <a:pt x="2368170" y="3304641"/>
                </a:cubicBezTo>
                <a:cubicBezTo>
                  <a:pt x="2342352" y="3330459"/>
                  <a:pt x="2316535" y="3356276"/>
                  <a:pt x="2293064" y="3382094"/>
                </a:cubicBezTo>
                <a:cubicBezTo>
                  <a:pt x="2290717" y="3384441"/>
                  <a:pt x="2286023" y="3389135"/>
                  <a:pt x="2283676" y="3391482"/>
                </a:cubicBezTo>
                <a:cubicBezTo>
                  <a:pt x="2196835" y="3478323"/>
                  <a:pt x="2109995" y="3562816"/>
                  <a:pt x="2023154" y="3642616"/>
                </a:cubicBezTo>
                <a:cubicBezTo>
                  <a:pt x="2023154" y="3642616"/>
                  <a:pt x="2020807" y="3644963"/>
                  <a:pt x="2020807" y="3644963"/>
                </a:cubicBezTo>
                <a:cubicBezTo>
                  <a:pt x="1997336" y="3666087"/>
                  <a:pt x="1973866" y="3687210"/>
                  <a:pt x="1952743" y="3705986"/>
                </a:cubicBezTo>
                <a:cubicBezTo>
                  <a:pt x="1948049" y="3701292"/>
                  <a:pt x="1943355" y="3698945"/>
                  <a:pt x="1938660" y="3698945"/>
                </a:cubicBezTo>
                <a:cubicBezTo>
                  <a:pt x="1936313" y="3698945"/>
                  <a:pt x="1931619" y="3698945"/>
                  <a:pt x="1929272" y="3701292"/>
                </a:cubicBezTo>
                <a:cubicBezTo>
                  <a:pt x="1840084" y="3539346"/>
                  <a:pt x="1750897" y="3360971"/>
                  <a:pt x="1657015" y="3152083"/>
                </a:cubicBezTo>
                <a:cubicBezTo>
                  <a:pt x="1664056" y="3149737"/>
                  <a:pt x="1668750" y="3142695"/>
                  <a:pt x="1668750" y="3133307"/>
                </a:cubicBezTo>
                <a:cubicBezTo>
                  <a:pt x="1668750" y="3133307"/>
                  <a:pt x="1668750" y="3133307"/>
                  <a:pt x="1668750" y="3133307"/>
                </a:cubicBezTo>
                <a:cubicBezTo>
                  <a:pt x="1699262" y="3130960"/>
                  <a:pt x="1732120" y="3130960"/>
                  <a:pt x="1762632" y="3128613"/>
                </a:cubicBezTo>
                <a:cubicBezTo>
                  <a:pt x="1779061" y="3130960"/>
                  <a:pt x="1797838" y="3130960"/>
                  <a:pt x="1816614" y="3128613"/>
                </a:cubicBezTo>
                <a:close/>
                <a:moveTo>
                  <a:pt x="2480828" y="2823497"/>
                </a:moveTo>
                <a:cubicBezTo>
                  <a:pt x="2478481" y="2821150"/>
                  <a:pt x="2476134" y="2816456"/>
                  <a:pt x="2473787" y="2814109"/>
                </a:cubicBezTo>
                <a:cubicBezTo>
                  <a:pt x="2330617" y="2591139"/>
                  <a:pt x="2192141" y="2358782"/>
                  <a:pt x="2053666" y="2119383"/>
                </a:cubicBezTo>
                <a:cubicBezTo>
                  <a:pt x="2056013" y="2117036"/>
                  <a:pt x="2058360" y="2114689"/>
                  <a:pt x="2060707" y="2109995"/>
                </a:cubicBezTo>
                <a:cubicBezTo>
                  <a:pt x="2081830" y="2119383"/>
                  <a:pt x="2100607" y="2126424"/>
                  <a:pt x="2121730" y="2135812"/>
                </a:cubicBezTo>
                <a:cubicBezTo>
                  <a:pt x="2199183" y="2168671"/>
                  <a:pt x="2278982" y="2201530"/>
                  <a:pt x="2356435" y="2232041"/>
                </a:cubicBezTo>
                <a:cubicBezTo>
                  <a:pt x="2436234" y="2264900"/>
                  <a:pt x="2518381" y="2300106"/>
                  <a:pt x="2598180" y="2332964"/>
                </a:cubicBezTo>
                <a:cubicBezTo>
                  <a:pt x="2605222" y="2335311"/>
                  <a:pt x="2612263" y="2340005"/>
                  <a:pt x="2621651" y="2342352"/>
                </a:cubicBezTo>
                <a:cubicBezTo>
                  <a:pt x="2631039" y="2347047"/>
                  <a:pt x="2642774" y="2351741"/>
                  <a:pt x="2652163" y="2354088"/>
                </a:cubicBezTo>
                <a:cubicBezTo>
                  <a:pt x="2670939" y="2361129"/>
                  <a:pt x="2692062" y="2370517"/>
                  <a:pt x="2710839" y="2377558"/>
                </a:cubicBezTo>
                <a:cubicBezTo>
                  <a:pt x="2717880" y="2379905"/>
                  <a:pt x="2724921" y="2382252"/>
                  <a:pt x="2729615" y="2384599"/>
                </a:cubicBezTo>
                <a:cubicBezTo>
                  <a:pt x="2753086" y="2393987"/>
                  <a:pt x="2776556" y="2403376"/>
                  <a:pt x="2800027" y="2412764"/>
                </a:cubicBezTo>
                <a:cubicBezTo>
                  <a:pt x="2802374" y="2412764"/>
                  <a:pt x="2804721" y="2415111"/>
                  <a:pt x="2807068" y="2415111"/>
                </a:cubicBezTo>
                <a:cubicBezTo>
                  <a:pt x="2889214" y="2447969"/>
                  <a:pt x="2969014" y="2478481"/>
                  <a:pt x="3051160" y="2508993"/>
                </a:cubicBezTo>
                <a:cubicBezTo>
                  <a:pt x="3051160" y="2511340"/>
                  <a:pt x="3048813" y="2513687"/>
                  <a:pt x="3048813" y="2516034"/>
                </a:cubicBezTo>
                <a:cubicBezTo>
                  <a:pt x="3048813" y="2520728"/>
                  <a:pt x="3051160" y="2527769"/>
                  <a:pt x="3055854" y="2530116"/>
                </a:cubicBezTo>
                <a:cubicBezTo>
                  <a:pt x="2912685" y="2692062"/>
                  <a:pt x="2771862" y="2858703"/>
                  <a:pt x="2635733" y="3020649"/>
                </a:cubicBezTo>
                <a:cubicBezTo>
                  <a:pt x="2633386" y="3018302"/>
                  <a:pt x="2628692" y="3015955"/>
                  <a:pt x="2623998" y="3015955"/>
                </a:cubicBezTo>
                <a:cubicBezTo>
                  <a:pt x="2619304" y="3015955"/>
                  <a:pt x="2616957" y="3018302"/>
                  <a:pt x="2614610" y="3018302"/>
                </a:cubicBezTo>
                <a:cubicBezTo>
                  <a:pt x="2593486" y="2987790"/>
                  <a:pt x="2570016" y="2954932"/>
                  <a:pt x="2548892" y="2922073"/>
                </a:cubicBezTo>
                <a:cubicBezTo>
                  <a:pt x="2525422" y="2891561"/>
                  <a:pt x="2504299" y="2856356"/>
                  <a:pt x="2480828" y="2823497"/>
                </a:cubicBezTo>
                <a:close/>
                <a:moveTo>
                  <a:pt x="1933966" y="1703956"/>
                </a:moveTo>
                <a:cubicBezTo>
                  <a:pt x="1957437" y="1706303"/>
                  <a:pt x="1983254" y="1708650"/>
                  <a:pt x="2006725" y="1710997"/>
                </a:cubicBezTo>
                <a:cubicBezTo>
                  <a:pt x="2027848" y="1713344"/>
                  <a:pt x="2051319" y="1715691"/>
                  <a:pt x="2072442" y="1718038"/>
                </a:cubicBezTo>
                <a:cubicBezTo>
                  <a:pt x="2119383" y="1722732"/>
                  <a:pt x="2166324" y="1729773"/>
                  <a:pt x="2215612" y="1734467"/>
                </a:cubicBezTo>
                <a:cubicBezTo>
                  <a:pt x="2222653" y="1734467"/>
                  <a:pt x="2229694" y="1736814"/>
                  <a:pt x="2236735" y="1736814"/>
                </a:cubicBezTo>
                <a:cubicBezTo>
                  <a:pt x="2276635" y="1741508"/>
                  <a:pt x="2318882" y="1748550"/>
                  <a:pt x="2361129" y="1753244"/>
                </a:cubicBezTo>
                <a:cubicBezTo>
                  <a:pt x="2377558" y="1755591"/>
                  <a:pt x="2391640" y="1757938"/>
                  <a:pt x="2408070" y="1760285"/>
                </a:cubicBezTo>
                <a:cubicBezTo>
                  <a:pt x="2440928" y="1764979"/>
                  <a:pt x="2476134" y="1769673"/>
                  <a:pt x="2511340" y="1776714"/>
                </a:cubicBezTo>
                <a:cubicBezTo>
                  <a:pt x="2527769" y="1779061"/>
                  <a:pt x="2546545" y="1783755"/>
                  <a:pt x="2562975" y="1786102"/>
                </a:cubicBezTo>
                <a:cubicBezTo>
                  <a:pt x="2595833" y="1790796"/>
                  <a:pt x="2628692" y="1797838"/>
                  <a:pt x="2663898" y="1802532"/>
                </a:cubicBezTo>
                <a:cubicBezTo>
                  <a:pt x="2682674" y="1804879"/>
                  <a:pt x="2701450" y="1809573"/>
                  <a:pt x="2720227" y="1811920"/>
                </a:cubicBezTo>
                <a:cubicBezTo>
                  <a:pt x="2753086" y="1818961"/>
                  <a:pt x="2785944" y="1823655"/>
                  <a:pt x="2821150" y="1830696"/>
                </a:cubicBezTo>
                <a:cubicBezTo>
                  <a:pt x="2837579" y="1833043"/>
                  <a:pt x="2856355" y="1837737"/>
                  <a:pt x="2875132" y="1842432"/>
                </a:cubicBezTo>
                <a:cubicBezTo>
                  <a:pt x="2905644" y="1849473"/>
                  <a:pt x="2933808" y="1854167"/>
                  <a:pt x="2964320" y="1861208"/>
                </a:cubicBezTo>
                <a:cubicBezTo>
                  <a:pt x="2964320" y="1861208"/>
                  <a:pt x="2964320" y="1863555"/>
                  <a:pt x="2964320" y="1863555"/>
                </a:cubicBezTo>
                <a:cubicBezTo>
                  <a:pt x="2964320" y="1863555"/>
                  <a:pt x="2964320" y="1865902"/>
                  <a:pt x="2964320" y="1865902"/>
                </a:cubicBezTo>
                <a:cubicBezTo>
                  <a:pt x="2961973" y="1865902"/>
                  <a:pt x="2959626" y="1865902"/>
                  <a:pt x="2957279" y="1868249"/>
                </a:cubicBezTo>
                <a:cubicBezTo>
                  <a:pt x="2947890" y="1870596"/>
                  <a:pt x="2938502" y="1870596"/>
                  <a:pt x="2931461" y="1872943"/>
                </a:cubicBezTo>
                <a:cubicBezTo>
                  <a:pt x="2924420" y="1875290"/>
                  <a:pt x="2915032" y="1875290"/>
                  <a:pt x="2905644" y="1877637"/>
                </a:cubicBezTo>
                <a:cubicBezTo>
                  <a:pt x="2896255" y="1879984"/>
                  <a:pt x="2886867" y="1882331"/>
                  <a:pt x="2877479" y="1882331"/>
                </a:cubicBezTo>
                <a:cubicBezTo>
                  <a:pt x="2870438" y="1884678"/>
                  <a:pt x="2861050" y="1884678"/>
                  <a:pt x="2854008" y="1887025"/>
                </a:cubicBezTo>
                <a:cubicBezTo>
                  <a:pt x="2844620" y="1889372"/>
                  <a:pt x="2835232" y="1891719"/>
                  <a:pt x="2825844" y="1894066"/>
                </a:cubicBezTo>
                <a:cubicBezTo>
                  <a:pt x="2818803" y="1896413"/>
                  <a:pt x="2809415" y="1896413"/>
                  <a:pt x="2802374" y="1898761"/>
                </a:cubicBezTo>
                <a:cubicBezTo>
                  <a:pt x="2792985" y="1901108"/>
                  <a:pt x="2783597" y="1903455"/>
                  <a:pt x="2771862" y="1905802"/>
                </a:cubicBezTo>
                <a:cubicBezTo>
                  <a:pt x="2764821" y="1908149"/>
                  <a:pt x="2755433" y="1910496"/>
                  <a:pt x="2748391" y="1910496"/>
                </a:cubicBezTo>
                <a:cubicBezTo>
                  <a:pt x="2739003" y="1912843"/>
                  <a:pt x="2727268" y="1915190"/>
                  <a:pt x="2717880" y="1917537"/>
                </a:cubicBezTo>
                <a:cubicBezTo>
                  <a:pt x="2710839" y="1919884"/>
                  <a:pt x="2701450" y="1922231"/>
                  <a:pt x="2692062" y="1922231"/>
                </a:cubicBezTo>
                <a:cubicBezTo>
                  <a:pt x="2682674" y="1924578"/>
                  <a:pt x="2670939" y="1926925"/>
                  <a:pt x="2661551" y="1929272"/>
                </a:cubicBezTo>
                <a:cubicBezTo>
                  <a:pt x="2652163" y="1931619"/>
                  <a:pt x="2642774" y="1933966"/>
                  <a:pt x="2633386" y="1936313"/>
                </a:cubicBezTo>
                <a:cubicBezTo>
                  <a:pt x="2623998" y="1938660"/>
                  <a:pt x="2614610" y="1941007"/>
                  <a:pt x="2605222" y="1943354"/>
                </a:cubicBezTo>
                <a:cubicBezTo>
                  <a:pt x="2595833" y="1945702"/>
                  <a:pt x="2586445" y="1948049"/>
                  <a:pt x="2574710" y="1950396"/>
                </a:cubicBezTo>
                <a:cubicBezTo>
                  <a:pt x="2565322" y="1952743"/>
                  <a:pt x="2555934" y="1955090"/>
                  <a:pt x="2546545" y="1957437"/>
                </a:cubicBezTo>
                <a:cubicBezTo>
                  <a:pt x="2534810" y="1959784"/>
                  <a:pt x="2525422" y="1962131"/>
                  <a:pt x="2513687" y="1966825"/>
                </a:cubicBezTo>
                <a:cubicBezTo>
                  <a:pt x="2504299" y="1969172"/>
                  <a:pt x="2497258" y="1971519"/>
                  <a:pt x="2487869" y="1973866"/>
                </a:cubicBezTo>
                <a:cubicBezTo>
                  <a:pt x="2476134" y="1976213"/>
                  <a:pt x="2464399" y="1980907"/>
                  <a:pt x="2452664" y="1983254"/>
                </a:cubicBezTo>
                <a:cubicBezTo>
                  <a:pt x="2445622" y="1985601"/>
                  <a:pt x="2438581" y="1987948"/>
                  <a:pt x="2429193" y="1990295"/>
                </a:cubicBezTo>
                <a:cubicBezTo>
                  <a:pt x="2412764" y="1994990"/>
                  <a:pt x="2396334" y="1999684"/>
                  <a:pt x="2379905" y="2004378"/>
                </a:cubicBezTo>
                <a:cubicBezTo>
                  <a:pt x="2375211" y="2004378"/>
                  <a:pt x="2372864" y="2006725"/>
                  <a:pt x="2368170" y="2006725"/>
                </a:cubicBezTo>
                <a:cubicBezTo>
                  <a:pt x="2351741" y="2011419"/>
                  <a:pt x="2332964" y="2016113"/>
                  <a:pt x="2314188" y="2020807"/>
                </a:cubicBezTo>
                <a:cubicBezTo>
                  <a:pt x="2311841" y="2020807"/>
                  <a:pt x="2309494" y="2023154"/>
                  <a:pt x="2304800" y="2023154"/>
                </a:cubicBezTo>
                <a:cubicBezTo>
                  <a:pt x="2227347" y="2044277"/>
                  <a:pt x="2147548" y="2067748"/>
                  <a:pt x="2063054" y="2093565"/>
                </a:cubicBezTo>
                <a:cubicBezTo>
                  <a:pt x="2060707" y="2086524"/>
                  <a:pt x="2053666" y="2079483"/>
                  <a:pt x="2044277" y="2079483"/>
                </a:cubicBezTo>
                <a:cubicBezTo>
                  <a:pt x="2041930" y="2079483"/>
                  <a:pt x="2037236" y="2079483"/>
                  <a:pt x="2034889" y="2081830"/>
                </a:cubicBezTo>
                <a:cubicBezTo>
                  <a:pt x="2032542" y="2079483"/>
                  <a:pt x="2030195" y="2074789"/>
                  <a:pt x="2030195" y="2072442"/>
                </a:cubicBezTo>
                <a:cubicBezTo>
                  <a:pt x="2020807" y="2058360"/>
                  <a:pt x="2013766" y="2044277"/>
                  <a:pt x="2004378" y="2030195"/>
                </a:cubicBezTo>
                <a:cubicBezTo>
                  <a:pt x="1936313" y="1917537"/>
                  <a:pt x="1872943" y="1811920"/>
                  <a:pt x="1807226" y="1706303"/>
                </a:cubicBezTo>
                <a:cubicBezTo>
                  <a:pt x="1811920" y="1703956"/>
                  <a:pt x="1814267" y="1699262"/>
                  <a:pt x="1816614" y="1692221"/>
                </a:cubicBezTo>
                <a:cubicBezTo>
                  <a:pt x="1828349" y="1692221"/>
                  <a:pt x="1840084" y="1694568"/>
                  <a:pt x="1849473" y="1694568"/>
                </a:cubicBezTo>
                <a:cubicBezTo>
                  <a:pt x="1877637" y="1699262"/>
                  <a:pt x="1905802" y="1701609"/>
                  <a:pt x="1933966" y="1703956"/>
                </a:cubicBezTo>
                <a:close/>
                <a:moveTo>
                  <a:pt x="1403534" y="2236735"/>
                </a:moveTo>
                <a:cubicBezTo>
                  <a:pt x="1403534" y="2232041"/>
                  <a:pt x="1401187" y="2229694"/>
                  <a:pt x="1396493" y="2227347"/>
                </a:cubicBezTo>
                <a:cubicBezTo>
                  <a:pt x="1516192" y="2060707"/>
                  <a:pt x="1645280" y="1884678"/>
                  <a:pt x="1783755" y="1708650"/>
                </a:cubicBezTo>
                <a:cubicBezTo>
                  <a:pt x="1786102" y="1710997"/>
                  <a:pt x="1790797" y="1713344"/>
                  <a:pt x="1795491" y="1713344"/>
                </a:cubicBezTo>
                <a:cubicBezTo>
                  <a:pt x="1800185" y="1713344"/>
                  <a:pt x="1802532" y="1713344"/>
                  <a:pt x="1804879" y="1710997"/>
                </a:cubicBezTo>
                <a:cubicBezTo>
                  <a:pt x="1828349" y="1748550"/>
                  <a:pt x="1851820" y="1788449"/>
                  <a:pt x="1875290" y="1826002"/>
                </a:cubicBezTo>
                <a:cubicBezTo>
                  <a:pt x="1917537" y="1894066"/>
                  <a:pt x="1957437" y="1962131"/>
                  <a:pt x="2002031" y="2034889"/>
                </a:cubicBezTo>
                <a:cubicBezTo>
                  <a:pt x="2011419" y="2051319"/>
                  <a:pt x="2023154" y="2070095"/>
                  <a:pt x="2032542" y="2086524"/>
                </a:cubicBezTo>
                <a:cubicBezTo>
                  <a:pt x="2027848" y="2091218"/>
                  <a:pt x="2023154" y="2095912"/>
                  <a:pt x="2023154" y="2102954"/>
                </a:cubicBezTo>
                <a:cubicBezTo>
                  <a:pt x="2023154" y="2102954"/>
                  <a:pt x="2023154" y="2105301"/>
                  <a:pt x="2023154" y="2105301"/>
                </a:cubicBezTo>
                <a:cubicBezTo>
                  <a:pt x="1973866" y="2114689"/>
                  <a:pt x="1924578" y="2124077"/>
                  <a:pt x="1872943" y="2135812"/>
                </a:cubicBezTo>
                <a:cubicBezTo>
                  <a:pt x="1732120" y="2163977"/>
                  <a:pt x="1577215" y="2196836"/>
                  <a:pt x="1403534" y="2236735"/>
                </a:cubicBezTo>
                <a:close/>
                <a:moveTo>
                  <a:pt x="2631039" y="3130960"/>
                </a:moveTo>
                <a:cubicBezTo>
                  <a:pt x="2633386" y="3159125"/>
                  <a:pt x="2635733" y="3189636"/>
                  <a:pt x="2638080" y="3217801"/>
                </a:cubicBezTo>
                <a:cubicBezTo>
                  <a:pt x="2638080" y="3217801"/>
                  <a:pt x="2638080" y="3220148"/>
                  <a:pt x="2638080" y="3220148"/>
                </a:cubicBezTo>
                <a:cubicBezTo>
                  <a:pt x="2663898" y="3518223"/>
                  <a:pt x="2694409" y="3774051"/>
                  <a:pt x="2734309" y="3999367"/>
                </a:cubicBezTo>
                <a:cubicBezTo>
                  <a:pt x="2734309" y="4006408"/>
                  <a:pt x="2736656" y="4013449"/>
                  <a:pt x="2736656" y="4018144"/>
                </a:cubicBezTo>
                <a:cubicBezTo>
                  <a:pt x="2739003" y="4034573"/>
                  <a:pt x="2741350" y="4048655"/>
                  <a:pt x="2746044" y="4065085"/>
                </a:cubicBezTo>
                <a:cubicBezTo>
                  <a:pt x="2748391" y="4076820"/>
                  <a:pt x="2750738" y="4088555"/>
                  <a:pt x="2753086" y="4100290"/>
                </a:cubicBezTo>
                <a:cubicBezTo>
                  <a:pt x="2755433" y="4109678"/>
                  <a:pt x="2757780" y="4119066"/>
                  <a:pt x="2757780" y="4128455"/>
                </a:cubicBezTo>
                <a:cubicBezTo>
                  <a:pt x="2760127" y="4144884"/>
                  <a:pt x="2764821" y="4161313"/>
                  <a:pt x="2767168" y="4177743"/>
                </a:cubicBezTo>
                <a:cubicBezTo>
                  <a:pt x="2767168" y="4180090"/>
                  <a:pt x="2769515" y="4184784"/>
                  <a:pt x="2769515" y="4187131"/>
                </a:cubicBezTo>
                <a:cubicBezTo>
                  <a:pt x="2720227" y="4184784"/>
                  <a:pt x="2668592" y="4182437"/>
                  <a:pt x="2619304" y="4180090"/>
                </a:cubicBezTo>
                <a:cubicBezTo>
                  <a:pt x="2619304" y="4180090"/>
                  <a:pt x="2616957" y="4180090"/>
                  <a:pt x="2616957" y="4180090"/>
                </a:cubicBezTo>
                <a:cubicBezTo>
                  <a:pt x="2605222" y="4173049"/>
                  <a:pt x="2593486" y="4168354"/>
                  <a:pt x="2579404" y="4161313"/>
                </a:cubicBezTo>
                <a:cubicBezTo>
                  <a:pt x="2574710" y="4158966"/>
                  <a:pt x="2570016" y="4156619"/>
                  <a:pt x="2567669" y="4154272"/>
                </a:cubicBezTo>
                <a:cubicBezTo>
                  <a:pt x="2555934" y="4147231"/>
                  <a:pt x="2541851" y="4140190"/>
                  <a:pt x="2530116" y="4133149"/>
                </a:cubicBezTo>
                <a:cubicBezTo>
                  <a:pt x="2525422" y="4130802"/>
                  <a:pt x="2520728" y="4128455"/>
                  <a:pt x="2516034" y="4126108"/>
                </a:cubicBezTo>
                <a:cubicBezTo>
                  <a:pt x="2504299" y="4119066"/>
                  <a:pt x="2490216" y="4112026"/>
                  <a:pt x="2478481" y="4104984"/>
                </a:cubicBezTo>
                <a:cubicBezTo>
                  <a:pt x="2473787" y="4102637"/>
                  <a:pt x="2469093" y="4100290"/>
                  <a:pt x="2464399" y="4095596"/>
                </a:cubicBezTo>
                <a:cubicBezTo>
                  <a:pt x="2452664" y="4088555"/>
                  <a:pt x="2438581" y="4081514"/>
                  <a:pt x="2426846" y="4074473"/>
                </a:cubicBezTo>
                <a:cubicBezTo>
                  <a:pt x="2422152" y="4072125"/>
                  <a:pt x="2417458" y="4069779"/>
                  <a:pt x="2415111" y="4067431"/>
                </a:cubicBezTo>
                <a:cubicBezTo>
                  <a:pt x="2401029" y="4060390"/>
                  <a:pt x="2389293" y="4051002"/>
                  <a:pt x="2375211" y="4043961"/>
                </a:cubicBezTo>
                <a:cubicBezTo>
                  <a:pt x="2368170" y="4039267"/>
                  <a:pt x="2361129" y="4034573"/>
                  <a:pt x="2354088" y="4029879"/>
                </a:cubicBezTo>
                <a:cubicBezTo>
                  <a:pt x="2342352" y="4022838"/>
                  <a:pt x="2332964" y="4015796"/>
                  <a:pt x="2321229" y="4008755"/>
                </a:cubicBezTo>
                <a:cubicBezTo>
                  <a:pt x="2309494" y="4001714"/>
                  <a:pt x="2300106" y="3994673"/>
                  <a:pt x="2288370" y="3987632"/>
                </a:cubicBezTo>
                <a:cubicBezTo>
                  <a:pt x="2281329" y="3982938"/>
                  <a:pt x="2274288" y="3978244"/>
                  <a:pt x="2267247" y="3973550"/>
                </a:cubicBezTo>
                <a:cubicBezTo>
                  <a:pt x="2232041" y="3950079"/>
                  <a:pt x="2196835" y="3924262"/>
                  <a:pt x="2159283" y="3896097"/>
                </a:cubicBezTo>
                <a:cubicBezTo>
                  <a:pt x="2159283" y="3896097"/>
                  <a:pt x="2159283" y="3896097"/>
                  <a:pt x="2159283" y="3896097"/>
                </a:cubicBezTo>
                <a:cubicBezTo>
                  <a:pt x="2091218" y="3846809"/>
                  <a:pt x="2023154" y="3792827"/>
                  <a:pt x="1955090" y="3734151"/>
                </a:cubicBezTo>
                <a:cubicBezTo>
                  <a:pt x="1957437" y="3731804"/>
                  <a:pt x="1959784" y="3727110"/>
                  <a:pt x="1959784" y="3722416"/>
                </a:cubicBezTo>
                <a:cubicBezTo>
                  <a:pt x="1959784" y="3717722"/>
                  <a:pt x="1957437" y="3713028"/>
                  <a:pt x="1955090" y="3710680"/>
                </a:cubicBezTo>
                <a:cubicBezTo>
                  <a:pt x="1966825" y="3698945"/>
                  <a:pt x="1978560" y="3689557"/>
                  <a:pt x="1992642" y="3677822"/>
                </a:cubicBezTo>
                <a:cubicBezTo>
                  <a:pt x="2004378" y="3666087"/>
                  <a:pt x="2016113" y="3656698"/>
                  <a:pt x="2027848" y="3644963"/>
                </a:cubicBezTo>
                <a:cubicBezTo>
                  <a:pt x="2046624" y="3628534"/>
                  <a:pt x="2065401" y="3609757"/>
                  <a:pt x="2084177" y="3593328"/>
                </a:cubicBezTo>
                <a:cubicBezTo>
                  <a:pt x="2093565" y="3583940"/>
                  <a:pt x="2105301" y="3574552"/>
                  <a:pt x="2114689" y="3565164"/>
                </a:cubicBezTo>
                <a:cubicBezTo>
                  <a:pt x="2173365" y="3511182"/>
                  <a:pt x="2229694" y="3452505"/>
                  <a:pt x="2288370" y="3396176"/>
                </a:cubicBezTo>
                <a:cubicBezTo>
                  <a:pt x="2297759" y="3386788"/>
                  <a:pt x="2309494" y="3375053"/>
                  <a:pt x="2318882" y="3365665"/>
                </a:cubicBezTo>
                <a:cubicBezTo>
                  <a:pt x="2337658" y="3346888"/>
                  <a:pt x="2356435" y="3328112"/>
                  <a:pt x="2372864" y="3309335"/>
                </a:cubicBezTo>
                <a:cubicBezTo>
                  <a:pt x="2386946" y="3295253"/>
                  <a:pt x="2401029" y="3281171"/>
                  <a:pt x="2415111" y="3267089"/>
                </a:cubicBezTo>
                <a:cubicBezTo>
                  <a:pt x="2429193" y="3253006"/>
                  <a:pt x="2445622" y="3236577"/>
                  <a:pt x="2459705" y="3222495"/>
                </a:cubicBezTo>
                <a:cubicBezTo>
                  <a:pt x="2473787" y="3208413"/>
                  <a:pt x="2487869" y="3191983"/>
                  <a:pt x="2501952" y="3177901"/>
                </a:cubicBezTo>
                <a:cubicBezTo>
                  <a:pt x="2516034" y="3163819"/>
                  <a:pt x="2530116" y="3147389"/>
                  <a:pt x="2544198" y="3133307"/>
                </a:cubicBezTo>
                <a:cubicBezTo>
                  <a:pt x="2558281" y="3119225"/>
                  <a:pt x="2572363" y="3105142"/>
                  <a:pt x="2586445" y="3088713"/>
                </a:cubicBezTo>
                <a:cubicBezTo>
                  <a:pt x="2595833" y="3079325"/>
                  <a:pt x="2605222" y="3067590"/>
                  <a:pt x="2614610" y="3058201"/>
                </a:cubicBezTo>
                <a:cubicBezTo>
                  <a:pt x="2619304" y="3060549"/>
                  <a:pt x="2621651" y="3062896"/>
                  <a:pt x="2628692" y="3062896"/>
                </a:cubicBezTo>
                <a:cubicBezTo>
                  <a:pt x="2628692" y="3062896"/>
                  <a:pt x="2628692" y="3062896"/>
                  <a:pt x="2628692" y="3062896"/>
                </a:cubicBezTo>
                <a:cubicBezTo>
                  <a:pt x="2631039" y="3079325"/>
                  <a:pt x="2631039" y="3093407"/>
                  <a:pt x="2633386" y="3109836"/>
                </a:cubicBezTo>
                <a:cubicBezTo>
                  <a:pt x="2628692" y="3112184"/>
                  <a:pt x="2628692" y="3121572"/>
                  <a:pt x="2631039" y="3130960"/>
                </a:cubicBezTo>
                <a:close/>
                <a:moveTo>
                  <a:pt x="2724921" y="4248154"/>
                </a:moveTo>
                <a:cubicBezTo>
                  <a:pt x="2713186" y="4248154"/>
                  <a:pt x="2701450" y="4245807"/>
                  <a:pt x="2689715" y="4245807"/>
                </a:cubicBezTo>
                <a:cubicBezTo>
                  <a:pt x="2682674" y="4245807"/>
                  <a:pt x="2673286" y="4243460"/>
                  <a:pt x="2666245" y="4243460"/>
                </a:cubicBezTo>
                <a:cubicBezTo>
                  <a:pt x="2654510" y="4241113"/>
                  <a:pt x="2642774" y="4241113"/>
                  <a:pt x="2631039" y="4238766"/>
                </a:cubicBezTo>
                <a:cubicBezTo>
                  <a:pt x="2623998" y="4238766"/>
                  <a:pt x="2614610" y="4236419"/>
                  <a:pt x="2607569" y="4236419"/>
                </a:cubicBezTo>
                <a:cubicBezTo>
                  <a:pt x="2595833" y="4234072"/>
                  <a:pt x="2584098" y="4234072"/>
                  <a:pt x="2572363" y="4231725"/>
                </a:cubicBezTo>
                <a:cubicBezTo>
                  <a:pt x="2565322" y="4231725"/>
                  <a:pt x="2558281" y="4229378"/>
                  <a:pt x="2548892" y="4229378"/>
                </a:cubicBezTo>
                <a:cubicBezTo>
                  <a:pt x="2537157" y="4227031"/>
                  <a:pt x="2525422" y="4224684"/>
                  <a:pt x="2511340" y="4224684"/>
                </a:cubicBezTo>
                <a:cubicBezTo>
                  <a:pt x="2504299" y="4224684"/>
                  <a:pt x="2497258" y="4222337"/>
                  <a:pt x="2490216" y="4222337"/>
                </a:cubicBezTo>
                <a:cubicBezTo>
                  <a:pt x="2478481" y="4219990"/>
                  <a:pt x="2464399" y="4217643"/>
                  <a:pt x="2452664" y="4215296"/>
                </a:cubicBezTo>
                <a:cubicBezTo>
                  <a:pt x="2445622" y="4212948"/>
                  <a:pt x="2438581" y="4212948"/>
                  <a:pt x="2431540" y="4210602"/>
                </a:cubicBezTo>
                <a:cubicBezTo>
                  <a:pt x="2419805" y="4208254"/>
                  <a:pt x="2405723" y="4205908"/>
                  <a:pt x="2393987" y="4203560"/>
                </a:cubicBezTo>
                <a:cubicBezTo>
                  <a:pt x="2386946" y="4201213"/>
                  <a:pt x="2379905" y="4201213"/>
                  <a:pt x="2372864" y="4198866"/>
                </a:cubicBezTo>
                <a:cubicBezTo>
                  <a:pt x="2361129" y="4196519"/>
                  <a:pt x="2347047" y="4194172"/>
                  <a:pt x="2335311" y="4189478"/>
                </a:cubicBezTo>
                <a:cubicBezTo>
                  <a:pt x="2328270" y="4187131"/>
                  <a:pt x="2321229" y="4187131"/>
                  <a:pt x="2314188" y="4184784"/>
                </a:cubicBezTo>
                <a:cubicBezTo>
                  <a:pt x="2300106" y="4182437"/>
                  <a:pt x="2288370" y="4177743"/>
                  <a:pt x="2274288" y="4175396"/>
                </a:cubicBezTo>
                <a:cubicBezTo>
                  <a:pt x="2267247" y="4173049"/>
                  <a:pt x="2260206" y="4173049"/>
                  <a:pt x="2253165" y="4170702"/>
                </a:cubicBezTo>
                <a:cubicBezTo>
                  <a:pt x="2239082" y="4168354"/>
                  <a:pt x="2227347" y="4163660"/>
                  <a:pt x="2213265" y="4161313"/>
                </a:cubicBezTo>
                <a:cubicBezTo>
                  <a:pt x="2206224" y="4158966"/>
                  <a:pt x="2199183" y="4158966"/>
                  <a:pt x="2192141" y="4156619"/>
                </a:cubicBezTo>
                <a:cubicBezTo>
                  <a:pt x="2178059" y="4151925"/>
                  <a:pt x="2166324" y="4149578"/>
                  <a:pt x="2152242" y="4144884"/>
                </a:cubicBezTo>
                <a:cubicBezTo>
                  <a:pt x="2145201" y="4142537"/>
                  <a:pt x="2138159" y="4140190"/>
                  <a:pt x="2131118" y="4140190"/>
                </a:cubicBezTo>
                <a:cubicBezTo>
                  <a:pt x="2117036" y="4135496"/>
                  <a:pt x="2105301" y="4133149"/>
                  <a:pt x="2091218" y="4128455"/>
                </a:cubicBezTo>
                <a:cubicBezTo>
                  <a:pt x="2084177" y="4126108"/>
                  <a:pt x="2077136" y="4123761"/>
                  <a:pt x="2070095" y="4121414"/>
                </a:cubicBezTo>
                <a:cubicBezTo>
                  <a:pt x="2056013" y="4116720"/>
                  <a:pt x="2044277" y="4112026"/>
                  <a:pt x="2030195" y="4107331"/>
                </a:cubicBezTo>
                <a:cubicBezTo>
                  <a:pt x="2023154" y="4104984"/>
                  <a:pt x="2016113" y="4102637"/>
                  <a:pt x="2009072" y="4100290"/>
                </a:cubicBezTo>
                <a:cubicBezTo>
                  <a:pt x="1990295" y="4093249"/>
                  <a:pt x="1971519" y="4086208"/>
                  <a:pt x="1950396" y="4081514"/>
                </a:cubicBezTo>
                <a:cubicBezTo>
                  <a:pt x="1950396" y="4081514"/>
                  <a:pt x="1948049" y="4081514"/>
                  <a:pt x="1948049" y="4081514"/>
                </a:cubicBezTo>
                <a:cubicBezTo>
                  <a:pt x="1926925" y="4074473"/>
                  <a:pt x="1908149" y="4067431"/>
                  <a:pt x="1887025" y="4060390"/>
                </a:cubicBezTo>
                <a:cubicBezTo>
                  <a:pt x="1879984" y="4058043"/>
                  <a:pt x="1872943" y="4055696"/>
                  <a:pt x="1865902" y="4051002"/>
                </a:cubicBezTo>
                <a:cubicBezTo>
                  <a:pt x="1858861" y="4048655"/>
                  <a:pt x="1851820" y="4046308"/>
                  <a:pt x="1844778" y="4043961"/>
                </a:cubicBezTo>
                <a:cubicBezTo>
                  <a:pt x="1844778" y="4041614"/>
                  <a:pt x="1844778" y="4041614"/>
                  <a:pt x="1844778" y="4039267"/>
                </a:cubicBezTo>
                <a:cubicBezTo>
                  <a:pt x="2100607" y="4116720"/>
                  <a:pt x="2358782" y="4163660"/>
                  <a:pt x="2614610" y="4184784"/>
                </a:cubicBezTo>
                <a:cubicBezTo>
                  <a:pt x="2619304" y="4187131"/>
                  <a:pt x="2621651" y="4189478"/>
                  <a:pt x="2626345" y="4189478"/>
                </a:cubicBezTo>
                <a:cubicBezTo>
                  <a:pt x="2633386" y="4191825"/>
                  <a:pt x="2640427" y="4196519"/>
                  <a:pt x="2647469" y="4198866"/>
                </a:cubicBezTo>
                <a:cubicBezTo>
                  <a:pt x="2656857" y="4203560"/>
                  <a:pt x="2666245" y="4208254"/>
                  <a:pt x="2675633" y="4212948"/>
                </a:cubicBezTo>
                <a:cubicBezTo>
                  <a:pt x="2682674" y="4215296"/>
                  <a:pt x="2692062" y="4219990"/>
                  <a:pt x="2699103" y="4222337"/>
                </a:cubicBezTo>
                <a:cubicBezTo>
                  <a:pt x="2708492" y="4227031"/>
                  <a:pt x="2717880" y="4229378"/>
                  <a:pt x="2727268" y="4234072"/>
                </a:cubicBezTo>
                <a:cubicBezTo>
                  <a:pt x="2734309" y="4236419"/>
                  <a:pt x="2743697" y="4241113"/>
                  <a:pt x="2750738" y="4243460"/>
                </a:cubicBezTo>
                <a:cubicBezTo>
                  <a:pt x="2753086" y="4245807"/>
                  <a:pt x="2757780" y="4245807"/>
                  <a:pt x="2760127" y="4248154"/>
                </a:cubicBezTo>
                <a:cubicBezTo>
                  <a:pt x="2760127" y="4250501"/>
                  <a:pt x="2760127" y="4250501"/>
                  <a:pt x="2760127" y="4252848"/>
                </a:cubicBezTo>
                <a:cubicBezTo>
                  <a:pt x="2755433" y="4252848"/>
                  <a:pt x="2750738" y="4252848"/>
                  <a:pt x="2743697" y="4252848"/>
                </a:cubicBezTo>
                <a:cubicBezTo>
                  <a:pt x="2739003" y="4248154"/>
                  <a:pt x="2731962" y="4248154"/>
                  <a:pt x="2724921" y="4248154"/>
                </a:cubicBezTo>
                <a:close/>
                <a:moveTo>
                  <a:pt x="1729773" y="4029879"/>
                </a:moveTo>
                <a:cubicBezTo>
                  <a:pt x="1710997" y="4029879"/>
                  <a:pt x="1692220" y="4027532"/>
                  <a:pt x="1673444" y="4025185"/>
                </a:cubicBezTo>
                <a:cubicBezTo>
                  <a:pt x="1666403" y="4025185"/>
                  <a:pt x="1657015" y="4025185"/>
                  <a:pt x="1649974" y="4022838"/>
                </a:cubicBezTo>
                <a:cubicBezTo>
                  <a:pt x="1645280" y="4020490"/>
                  <a:pt x="1642933" y="4018144"/>
                  <a:pt x="1638239" y="4013449"/>
                </a:cubicBezTo>
                <a:cubicBezTo>
                  <a:pt x="1628850" y="4006408"/>
                  <a:pt x="1619462" y="3999367"/>
                  <a:pt x="1610074" y="3992326"/>
                </a:cubicBezTo>
                <a:cubicBezTo>
                  <a:pt x="1598339" y="3982938"/>
                  <a:pt x="1586603" y="3973550"/>
                  <a:pt x="1574868" y="3964162"/>
                </a:cubicBezTo>
                <a:cubicBezTo>
                  <a:pt x="1565480" y="3957120"/>
                  <a:pt x="1556092" y="3947732"/>
                  <a:pt x="1544357" y="3940691"/>
                </a:cubicBezTo>
                <a:cubicBezTo>
                  <a:pt x="1537315" y="3935997"/>
                  <a:pt x="1530274" y="3928956"/>
                  <a:pt x="1523233" y="3924262"/>
                </a:cubicBezTo>
                <a:cubicBezTo>
                  <a:pt x="1523233" y="3924262"/>
                  <a:pt x="1523233" y="3921915"/>
                  <a:pt x="1525580" y="3921915"/>
                </a:cubicBezTo>
                <a:cubicBezTo>
                  <a:pt x="1539662" y="3928956"/>
                  <a:pt x="1551398" y="3933650"/>
                  <a:pt x="1565480" y="3940691"/>
                </a:cubicBezTo>
                <a:cubicBezTo>
                  <a:pt x="1577215" y="3945385"/>
                  <a:pt x="1588950" y="3952426"/>
                  <a:pt x="1603033" y="3957120"/>
                </a:cubicBezTo>
                <a:cubicBezTo>
                  <a:pt x="1621809" y="3966508"/>
                  <a:pt x="1640586" y="3973550"/>
                  <a:pt x="1659362" y="3980591"/>
                </a:cubicBezTo>
                <a:cubicBezTo>
                  <a:pt x="1671097" y="3985285"/>
                  <a:pt x="1682832" y="3989979"/>
                  <a:pt x="1694567" y="3997020"/>
                </a:cubicBezTo>
                <a:cubicBezTo>
                  <a:pt x="1713344" y="4006408"/>
                  <a:pt x="1734467" y="4013449"/>
                  <a:pt x="1753244" y="4020490"/>
                </a:cubicBezTo>
                <a:cubicBezTo>
                  <a:pt x="1760285" y="4022838"/>
                  <a:pt x="1764979" y="4025185"/>
                  <a:pt x="1772020" y="4027532"/>
                </a:cubicBezTo>
                <a:cubicBezTo>
                  <a:pt x="1772020" y="4027532"/>
                  <a:pt x="1769673" y="4027532"/>
                  <a:pt x="1769673" y="4027532"/>
                </a:cubicBezTo>
                <a:cubicBezTo>
                  <a:pt x="1755591" y="4029879"/>
                  <a:pt x="1741508" y="4029879"/>
                  <a:pt x="1729773" y="4029879"/>
                </a:cubicBezTo>
                <a:close/>
                <a:moveTo>
                  <a:pt x="1699262" y="4062737"/>
                </a:moveTo>
                <a:cubicBezTo>
                  <a:pt x="1713344" y="4072125"/>
                  <a:pt x="1725079" y="4081514"/>
                  <a:pt x="1739161" y="4090902"/>
                </a:cubicBezTo>
                <a:cubicBezTo>
                  <a:pt x="1746203" y="4095596"/>
                  <a:pt x="1753244" y="4100290"/>
                  <a:pt x="1760285" y="4107331"/>
                </a:cubicBezTo>
                <a:cubicBezTo>
                  <a:pt x="1767326" y="4112026"/>
                  <a:pt x="1774367" y="4116720"/>
                  <a:pt x="1781408" y="4121414"/>
                </a:cubicBezTo>
                <a:cubicBezTo>
                  <a:pt x="1779061" y="4126108"/>
                  <a:pt x="1776714" y="4130802"/>
                  <a:pt x="1774367" y="4135496"/>
                </a:cubicBezTo>
                <a:cubicBezTo>
                  <a:pt x="1772020" y="4140190"/>
                  <a:pt x="1769673" y="4144884"/>
                  <a:pt x="1767326" y="4149578"/>
                </a:cubicBezTo>
                <a:cubicBezTo>
                  <a:pt x="1764979" y="4156619"/>
                  <a:pt x="1760285" y="4161313"/>
                  <a:pt x="1757938" y="4168354"/>
                </a:cubicBezTo>
                <a:cubicBezTo>
                  <a:pt x="1755591" y="4173049"/>
                  <a:pt x="1753244" y="4177743"/>
                  <a:pt x="1750897" y="4182437"/>
                </a:cubicBezTo>
                <a:cubicBezTo>
                  <a:pt x="1746203" y="4177743"/>
                  <a:pt x="1741508" y="4170702"/>
                  <a:pt x="1734467" y="4166007"/>
                </a:cubicBezTo>
                <a:cubicBezTo>
                  <a:pt x="1729773" y="4161313"/>
                  <a:pt x="1727426" y="4156619"/>
                  <a:pt x="1722732" y="4151925"/>
                </a:cubicBezTo>
                <a:cubicBezTo>
                  <a:pt x="1715691" y="4144884"/>
                  <a:pt x="1708650" y="4135496"/>
                  <a:pt x="1699262" y="4128455"/>
                </a:cubicBezTo>
                <a:cubicBezTo>
                  <a:pt x="1694567" y="4123761"/>
                  <a:pt x="1689873" y="4119066"/>
                  <a:pt x="1685179" y="4112026"/>
                </a:cubicBezTo>
                <a:cubicBezTo>
                  <a:pt x="1678138" y="4104984"/>
                  <a:pt x="1671097" y="4095596"/>
                  <a:pt x="1664056" y="4088555"/>
                </a:cubicBezTo>
                <a:cubicBezTo>
                  <a:pt x="1659362" y="4083861"/>
                  <a:pt x="1654668" y="4076820"/>
                  <a:pt x="1649974" y="4072125"/>
                </a:cubicBezTo>
                <a:cubicBezTo>
                  <a:pt x="1642933" y="4065085"/>
                  <a:pt x="1635891" y="4055696"/>
                  <a:pt x="1628850" y="4048655"/>
                </a:cubicBezTo>
                <a:cubicBezTo>
                  <a:pt x="1624156" y="4043961"/>
                  <a:pt x="1619462" y="4039267"/>
                  <a:pt x="1614768" y="4032226"/>
                </a:cubicBezTo>
                <a:cubicBezTo>
                  <a:pt x="1612421" y="4027532"/>
                  <a:pt x="1607727" y="4025185"/>
                  <a:pt x="1605380" y="4020490"/>
                </a:cubicBezTo>
                <a:cubicBezTo>
                  <a:pt x="1617115" y="4020490"/>
                  <a:pt x="1628850" y="4022838"/>
                  <a:pt x="1638239" y="4022838"/>
                </a:cubicBezTo>
                <a:cubicBezTo>
                  <a:pt x="1642933" y="4022838"/>
                  <a:pt x="1647627" y="4022838"/>
                  <a:pt x="1652321" y="4022838"/>
                </a:cubicBezTo>
                <a:cubicBezTo>
                  <a:pt x="1661709" y="4029879"/>
                  <a:pt x="1668750" y="4034573"/>
                  <a:pt x="1678138" y="4041614"/>
                </a:cubicBezTo>
                <a:cubicBezTo>
                  <a:pt x="1682832" y="4051002"/>
                  <a:pt x="1689873" y="4058043"/>
                  <a:pt x="1699262" y="4062737"/>
                </a:cubicBezTo>
                <a:close/>
                <a:moveTo>
                  <a:pt x="1680485" y="4161313"/>
                </a:moveTo>
                <a:cubicBezTo>
                  <a:pt x="1668750" y="4154272"/>
                  <a:pt x="1659362" y="4147231"/>
                  <a:pt x="1647627" y="4140190"/>
                </a:cubicBezTo>
                <a:cubicBezTo>
                  <a:pt x="1631197" y="4128455"/>
                  <a:pt x="1612421" y="4116720"/>
                  <a:pt x="1595992" y="4104984"/>
                </a:cubicBezTo>
                <a:cubicBezTo>
                  <a:pt x="1588950" y="4100290"/>
                  <a:pt x="1579562" y="4095596"/>
                  <a:pt x="1572521" y="4088555"/>
                </a:cubicBezTo>
                <a:cubicBezTo>
                  <a:pt x="1551398" y="4074473"/>
                  <a:pt x="1532621" y="4060390"/>
                  <a:pt x="1511498" y="4046308"/>
                </a:cubicBezTo>
                <a:cubicBezTo>
                  <a:pt x="1513845" y="4043961"/>
                  <a:pt x="1513845" y="4039267"/>
                  <a:pt x="1513845" y="4034573"/>
                </a:cubicBezTo>
                <a:cubicBezTo>
                  <a:pt x="1513845" y="4025185"/>
                  <a:pt x="1506804" y="4015796"/>
                  <a:pt x="1497416" y="4015796"/>
                </a:cubicBezTo>
                <a:cubicBezTo>
                  <a:pt x="1497416" y="4013449"/>
                  <a:pt x="1497416" y="4011102"/>
                  <a:pt x="1497416" y="4008755"/>
                </a:cubicBezTo>
                <a:cubicBezTo>
                  <a:pt x="1518539" y="4011102"/>
                  <a:pt x="1542009" y="4015796"/>
                  <a:pt x="1565480" y="4018144"/>
                </a:cubicBezTo>
                <a:cubicBezTo>
                  <a:pt x="1577215" y="4020490"/>
                  <a:pt x="1586603" y="4020490"/>
                  <a:pt x="1598339" y="4020490"/>
                </a:cubicBezTo>
                <a:cubicBezTo>
                  <a:pt x="1605380" y="4029879"/>
                  <a:pt x="1614768" y="4039267"/>
                  <a:pt x="1621809" y="4046308"/>
                </a:cubicBezTo>
                <a:cubicBezTo>
                  <a:pt x="1624156" y="4048655"/>
                  <a:pt x="1626503" y="4051002"/>
                  <a:pt x="1628850" y="4055696"/>
                </a:cubicBezTo>
                <a:cubicBezTo>
                  <a:pt x="1638239" y="4067431"/>
                  <a:pt x="1647627" y="4076820"/>
                  <a:pt x="1657015" y="4086208"/>
                </a:cubicBezTo>
                <a:cubicBezTo>
                  <a:pt x="1661709" y="4090902"/>
                  <a:pt x="1664056" y="4095596"/>
                  <a:pt x="1668750" y="4097943"/>
                </a:cubicBezTo>
                <a:cubicBezTo>
                  <a:pt x="1675791" y="4107331"/>
                  <a:pt x="1685179" y="4114372"/>
                  <a:pt x="1692220" y="4123761"/>
                </a:cubicBezTo>
                <a:cubicBezTo>
                  <a:pt x="1696915" y="4128455"/>
                  <a:pt x="1701609" y="4133149"/>
                  <a:pt x="1706303" y="4137843"/>
                </a:cubicBezTo>
                <a:cubicBezTo>
                  <a:pt x="1713344" y="4144884"/>
                  <a:pt x="1720385" y="4154272"/>
                  <a:pt x="1727426" y="4161313"/>
                </a:cubicBezTo>
                <a:cubicBezTo>
                  <a:pt x="1732120" y="4166007"/>
                  <a:pt x="1736814" y="4170702"/>
                  <a:pt x="1741508" y="4175396"/>
                </a:cubicBezTo>
                <a:cubicBezTo>
                  <a:pt x="1741508" y="4175396"/>
                  <a:pt x="1743856" y="4177743"/>
                  <a:pt x="1743856" y="4177743"/>
                </a:cubicBezTo>
                <a:cubicBezTo>
                  <a:pt x="1743856" y="4177743"/>
                  <a:pt x="1743856" y="4177743"/>
                  <a:pt x="1743856" y="4177743"/>
                </a:cubicBezTo>
                <a:cubicBezTo>
                  <a:pt x="1741508" y="4182437"/>
                  <a:pt x="1739161" y="4187131"/>
                  <a:pt x="1736814" y="4189478"/>
                </a:cubicBezTo>
                <a:cubicBezTo>
                  <a:pt x="1736814" y="4189478"/>
                  <a:pt x="1736814" y="4189478"/>
                  <a:pt x="1736814" y="4191825"/>
                </a:cubicBezTo>
                <a:cubicBezTo>
                  <a:pt x="1732120" y="4189478"/>
                  <a:pt x="1727426" y="4187131"/>
                  <a:pt x="1722732" y="4182437"/>
                </a:cubicBezTo>
                <a:cubicBezTo>
                  <a:pt x="1708650" y="4180090"/>
                  <a:pt x="1694567" y="4170702"/>
                  <a:pt x="1680485" y="4161313"/>
                </a:cubicBezTo>
                <a:close/>
                <a:moveTo>
                  <a:pt x="1448128" y="4001714"/>
                </a:moveTo>
                <a:cubicBezTo>
                  <a:pt x="1429351" y="3999367"/>
                  <a:pt x="1410575" y="3994673"/>
                  <a:pt x="1391799" y="3992326"/>
                </a:cubicBezTo>
                <a:cubicBezTo>
                  <a:pt x="1380063" y="3989979"/>
                  <a:pt x="1370675" y="3987632"/>
                  <a:pt x="1358940" y="3987632"/>
                </a:cubicBezTo>
                <a:cubicBezTo>
                  <a:pt x="1335469" y="3982938"/>
                  <a:pt x="1311999" y="3978244"/>
                  <a:pt x="1290876" y="3973550"/>
                </a:cubicBezTo>
                <a:cubicBezTo>
                  <a:pt x="1281487" y="3971203"/>
                  <a:pt x="1272099" y="3968856"/>
                  <a:pt x="1262711" y="3966508"/>
                </a:cubicBezTo>
                <a:cubicBezTo>
                  <a:pt x="1241588" y="3961814"/>
                  <a:pt x="1222811" y="3957120"/>
                  <a:pt x="1204035" y="3950079"/>
                </a:cubicBezTo>
                <a:cubicBezTo>
                  <a:pt x="1194647" y="3947732"/>
                  <a:pt x="1185258" y="3943038"/>
                  <a:pt x="1175870" y="3938344"/>
                </a:cubicBezTo>
                <a:cubicBezTo>
                  <a:pt x="1161788" y="3933650"/>
                  <a:pt x="1147706" y="3928956"/>
                  <a:pt x="1135971" y="3921915"/>
                </a:cubicBezTo>
                <a:cubicBezTo>
                  <a:pt x="1135971" y="3921915"/>
                  <a:pt x="1135971" y="3919567"/>
                  <a:pt x="1135971" y="3919567"/>
                </a:cubicBezTo>
                <a:cubicBezTo>
                  <a:pt x="1138318" y="3919567"/>
                  <a:pt x="1143012" y="3919567"/>
                  <a:pt x="1145359" y="3921915"/>
                </a:cubicBezTo>
                <a:cubicBezTo>
                  <a:pt x="1152400" y="3921915"/>
                  <a:pt x="1157094" y="3924262"/>
                  <a:pt x="1164135" y="3924262"/>
                </a:cubicBezTo>
                <a:cubicBezTo>
                  <a:pt x="1173523" y="3924262"/>
                  <a:pt x="1182911" y="3926609"/>
                  <a:pt x="1192300" y="3926609"/>
                </a:cubicBezTo>
                <a:cubicBezTo>
                  <a:pt x="1199341" y="3926609"/>
                  <a:pt x="1204035" y="3926609"/>
                  <a:pt x="1211076" y="3928956"/>
                </a:cubicBezTo>
                <a:cubicBezTo>
                  <a:pt x="1220464" y="3928956"/>
                  <a:pt x="1232199" y="3928956"/>
                  <a:pt x="1241588" y="3931303"/>
                </a:cubicBezTo>
                <a:cubicBezTo>
                  <a:pt x="1246282" y="3931303"/>
                  <a:pt x="1250976" y="3931303"/>
                  <a:pt x="1258017" y="3931303"/>
                </a:cubicBezTo>
                <a:cubicBezTo>
                  <a:pt x="1274446" y="3931303"/>
                  <a:pt x="1288529" y="3931303"/>
                  <a:pt x="1304958" y="3931303"/>
                </a:cubicBezTo>
                <a:cubicBezTo>
                  <a:pt x="1304958" y="3931303"/>
                  <a:pt x="1304958" y="3931303"/>
                  <a:pt x="1304958" y="3931303"/>
                </a:cubicBezTo>
                <a:cubicBezTo>
                  <a:pt x="1304958" y="3931303"/>
                  <a:pt x="1307305" y="3931303"/>
                  <a:pt x="1307305" y="3931303"/>
                </a:cubicBezTo>
                <a:cubicBezTo>
                  <a:pt x="1323734" y="3931303"/>
                  <a:pt x="1337816" y="3931303"/>
                  <a:pt x="1354246" y="3931303"/>
                </a:cubicBezTo>
                <a:cubicBezTo>
                  <a:pt x="1361287" y="3931303"/>
                  <a:pt x="1365981" y="3931303"/>
                  <a:pt x="1370675" y="3931303"/>
                </a:cubicBezTo>
                <a:cubicBezTo>
                  <a:pt x="1382410" y="3931303"/>
                  <a:pt x="1391799" y="3931303"/>
                  <a:pt x="1403534" y="3928956"/>
                </a:cubicBezTo>
                <a:cubicBezTo>
                  <a:pt x="1410575" y="3928956"/>
                  <a:pt x="1417616" y="3928956"/>
                  <a:pt x="1424657" y="3926609"/>
                </a:cubicBezTo>
                <a:cubicBezTo>
                  <a:pt x="1434045" y="3926609"/>
                  <a:pt x="1443434" y="3924262"/>
                  <a:pt x="1455169" y="3924262"/>
                </a:cubicBezTo>
                <a:cubicBezTo>
                  <a:pt x="1464557" y="3924262"/>
                  <a:pt x="1473945" y="3921915"/>
                  <a:pt x="1483333" y="3921915"/>
                </a:cubicBezTo>
                <a:cubicBezTo>
                  <a:pt x="1485680" y="3921915"/>
                  <a:pt x="1485680" y="3921915"/>
                  <a:pt x="1488028" y="3921915"/>
                </a:cubicBezTo>
                <a:cubicBezTo>
                  <a:pt x="1490375" y="3931303"/>
                  <a:pt x="1495069" y="3938344"/>
                  <a:pt x="1504457" y="3938344"/>
                </a:cubicBezTo>
                <a:cubicBezTo>
                  <a:pt x="1504457" y="3947732"/>
                  <a:pt x="1502110" y="3954773"/>
                  <a:pt x="1502110" y="3964162"/>
                </a:cubicBezTo>
                <a:cubicBezTo>
                  <a:pt x="1499763" y="3980591"/>
                  <a:pt x="1499763" y="3997020"/>
                  <a:pt x="1497416" y="4011102"/>
                </a:cubicBezTo>
                <a:cubicBezTo>
                  <a:pt x="1492722" y="4011102"/>
                  <a:pt x="1488028" y="4011102"/>
                  <a:pt x="1483333" y="4008755"/>
                </a:cubicBezTo>
                <a:cubicBezTo>
                  <a:pt x="1471598" y="4004061"/>
                  <a:pt x="1459863" y="4001714"/>
                  <a:pt x="1448128" y="4001714"/>
                </a:cubicBezTo>
                <a:close/>
                <a:moveTo>
                  <a:pt x="1293223" y="3790480"/>
                </a:moveTo>
                <a:cubicBezTo>
                  <a:pt x="1309652" y="3790480"/>
                  <a:pt x="1326081" y="3790480"/>
                  <a:pt x="1342511" y="3790480"/>
                </a:cubicBezTo>
                <a:cubicBezTo>
                  <a:pt x="1365981" y="3790480"/>
                  <a:pt x="1387104" y="3790480"/>
                  <a:pt x="1410575" y="3790480"/>
                </a:cubicBezTo>
                <a:cubicBezTo>
                  <a:pt x="1415269" y="3790480"/>
                  <a:pt x="1419963" y="3790480"/>
                  <a:pt x="1424657" y="3790480"/>
                </a:cubicBezTo>
                <a:cubicBezTo>
                  <a:pt x="1443434" y="3790480"/>
                  <a:pt x="1462210" y="3788133"/>
                  <a:pt x="1480986" y="3788133"/>
                </a:cubicBezTo>
                <a:cubicBezTo>
                  <a:pt x="1488028" y="3788133"/>
                  <a:pt x="1495069" y="3788133"/>
                  <a:pt x="1499763" y="3785786"/>
                </a:cubicBezTo>
                <a:cubicBezTo>
                  <a:pt x="1516192" y="3785786"/>
                  <a:pt x="1534968" y="3783439"/>
                  <a:pt x="1551398" y="3781092"/>
                </a:cubicBezTo>
                <a:cubicBezTo>
                  <a:pt x="1558439" y="3781092"/>
                  <a:pt x="1567827" y="3778745"/>
                  <a:pt x="1574868" y="3778745"/>
                </a:cubicBezTo>
                <a:cubicBezTo>
                  <a:pt x="1591298" y="3776398"/>
                  <a:pt x="1607727" y="3776398"/>
                  <a:pt x="1624156" y="3774051"/>
                </a:cubicBezTo>
                <a:cubicBezTo>
                  <a:pt x="1631197" y="3774051"/>
                  <a:pt x="1640586" y="3771704"/>
                  <a:pt x="1647627" y="3771704"/>
                </a:cubicBezTo>
                <a:cubicBezTo>
                  <a:pt x="1664056" y="3769357"/>
                  <a:pt x="1682832" y="3767009"/>
                  <a:pt x="1699262" y="3764663"/>
                </a:cubicBezTo>
                <a:cubicBezTo>
                  <a:pt x="1708650" y="3762315"/>
                  <a:pt x="1715691" y="3762315"/>
                  <a:pt x="1725079" y="3759969"/>
                </a:cubicBezTo>
                <a:cubicBezTo>
                  <a:pt x="1741508" y="3757621"/>
                  <a:pt x="1757938" y="3755274"/>
                  <a:pt x="1774367" y="3752927"/>
                </a:cubicBezTo>
                <a:cubicBezTo>
                  <a:pt x="1783755" y="3750580"/>
                  <a:pt x="1795491" y="3748233"/>
                  <a:pt x="1807226" y="3748233"/>
                </a:cubicBezTo>
                <a:cubicBezTo>
                  <a:pt x="1821308" y="3745886"/>
                  <a:pt x="1837737" y="3743539"/>
                  <a:pt x="1851820" y="3741192"/>
                </a:cubicBezTo>
                <a:cubicBezTo>
                  <a:pt x="1865902" y="3738845"/>
                  <a:pt x="1877637" y="3736498"/>
                  <a:pt x="1891719" y="3734151"/>
                </a:cubicBezTo>
                <a:cubicBezTo>
                  <a:pt x="1898761" y="3731804"/>
                  <a:pt x="1905802" y="3731804"/>
                  <a:pt x="1912843" y="3729457"/>
                </a:cubicBezTo>
                <a:cubicBezTo>
                  <a:pt x="1915190" y="3736498"/>
                  <a:pt x="1919884" y="3741192"/>
                  <a:pt x="1924578" y="3743539"/>
                </a:cubicBezTo>
                <a:cubicBezTo>
                  <a:pt x="1889372" y="3851503"/>
                  <a:pt x="1858861" y="3938344"/>
                  <a:pt x="1828349" y="4018144"/>
                </a:cubicBezTo>
                <a:cubicBezTo>
                  <a:pt x="1826002" y="4018144"/>
                  <a:pt x="1823655" y="4018144"/>
                  <a:pt x="1821308" y="4018144"/>
                </a:cubicBezTo>
                <a:cubicBezTo>
                  <a:pt x="1814267" y="4018144"/>
                  <a:pt x="1809573" y="4022838"/>
                  <a:pt x="1804879" y="4027532"/>
                </a:cubicBezTo>
                <a:cubicBezTo>
                  <a:pt x="1734467" y="4006408"/>
                  <a:pt x="1664056" y="3982938"/>
                  <a:pt x="1595992" y="3957120"/>
                </a:cubicBezTo>
                <a:cubicBezTo>
                  <a:pt x="1572521" y="3947732"/>
                  <a:pt x="1549051" y="3938344"/>
                  <a:pt x="1525580" y="3928956"/>
                </a:cubicBezTo>
                <a:cubicBezTo>
                  <a:pt x="1523233" y="3928956"/>
                  <a:pt x="1520886" y="3926609"/>
                  <a:pt x="1518539" y="3926609"/>
                </a:cubicBezTo>
                <a:cubicBezTo>
                  <a:pt x="1518539" y="3924262"/>
                  <a:pt x="1518539" y="3924262"/>
                  <a:pt x="1518539" y="3921915"/>
                </a:cubicBezTo>
                <a:cubicBezTo>
                  <a:pt x="1518539" y="3910179"/>
                  <a:pt x="1509151" y="3900791"/>
                  <a:pt x="1497416" y="3900791"/>
                </a:cubicBezTo>
                <a:cubicBezTo>
                  <a:pt x="1490375" y="3900791"/>
                  <a:pt x="1483333" y="3905485"/>
                  <a:pt x="1480986" y="3910179"/>
                </a:cubicBezTo>
                <a:cubicBezTo>
                  <a:pt x="1471598" y="3905485"/>
                  <a:pt x="1459863" y="3900791"/>
                  <a:pt x="1450475" y="3896097"/>
                </a:cubicBezTo>
                <a:cubicBezTo>
                  <a:pt x="1443434" y="3893750"/>
                  <a:pt x="1436392" y="3889056"/>
                  <a:pt x="1427004" y="3886709"/>
                </a:cubicBezTo>
                <a:cubicBezTo>
                  <a:pt x="1410575" y="3879668"/>
                  <a:pt x="1394146" y="3872627"/>
                  <a:pt x="1377716" y="3863238"/>
                </a:cubicBezTo>
                <a:cubicBezTo>
                  <a:pt x="1368328" y="3858544"/>
                  <a:pt x="1358940" y="3853850"/>
                  <a:pt x="1349552" y="3849156"/>
                </a:cubicBezTo>
                <a:cubicBezTo>
                  <a:pt x="1335469" y="3842115"/>
                  <a:pt x="1319040" y="3835074"/>
                  <a:pt x="1304958" y="3828033"/>
                </a:cubicBezTo>
                <a:cubicBezTo>
                  <a:pt x="1295570" y="3823339"/>
                  <a:pt x="1283834" y="3818645"/>
                  <a:pt x="1274446" y="3811604"/>
                </a:cubicBezTo>
                <a:cubicBezTo>
                  <a:pt x="1267405" y="3806909"/>
                  <a:pt x="1258017" y="3802215"/>
                  <a:pt x="1250976" y="3799868"/>
                </a:cubicBezTo>
                <a:cubicBezTo>
                  <a:pt x="1250976" y="3797521"/>
                  <a:pt x="1253323" y="3795174"/>
                  <a:pt x="1253323" y="3792827"/>
                </a:cubicBezTo>
                <a:cubicBezTo>
                  <a:pt x="1258017" y="3792827"/>
                  <a:pt x="1262711" y="3792827"/>
                  <a:pt x="1267405" y="3792827"/>
                </a:cubicBezTo>
                <a:cubicBezTo>
                  <a:pt x="1281487" y="3788133"/>
                  <a:pt x="1288529" y="3788133"/>
                  <a:pt x="1293223" y="3790480"/>
                </a:cubicBezTo>
                <a:close/>
                <a:moveTo>
                  <a:pt x="1992642" y="3769357"/>
                </a:moveTo>
                <a:cubicBezTo>
                  <a:pt x="2030195" y="3799868"/>
                  <a:pt x="2065401" y="3828033"/>
                  <a:pt x="2102954" y="3856197"/>
                </a:cubicBezTo>
                <a:cubicBezTo>
                  <a:pt x="2105301" y="3856197"/>
                  <a:pt x="2105301" y="3858544"/>
                  <a:pt x="2107648" y="3858544"/>
                </a:cubicBezTo>
                <a:cubicBezTo>
                  <a:pt x="2124077" y="3870280"/>
                  <a:pt x="2140506" y="3884362"/>
                  <a:pt x="2156936" y="3896097"/>
                </a:cubicBezTo>
                <a:cubicBezTo>
                  <a:pt x="2161630" y="3898444"/>
                  <a:pt x="2166324" y="3903138"/>
                  <a:pt x="2171018" y="3905485"/>
                </a:cubicBezTo>
                <a:cubicBezTo>
                  <a:pt x="2185100" y="3914873"/>
                  <a:pt x="2196835" y="3924262"/>
                  <a:pt x="2210918" y="3933650"/>
                </a:cubicBezTo>
                <a:cubicBezTo>
                  <a:pt x="2217959" y="3938344"/>
                  <a:pt x="2222653" y="3943038"/>
                  <a:pt x="2229694" y="3945385"/>
                </a:cubicBezTo>
                <a:cubicBezTo>
                  <a:pt x="2241429" y="3954773"/>
                  <a:pt x="2253165" y="3961814"/>
                  <a:pt x="2264900" y="3971203"/>
                </a:cubicBezTo>
                <a:cubicBezTo>
                  <a:pt x="2271941" y="3975897"/>
                  <a:pt x="2276635" y="3980591"/>
                  <a:pt x="2283676" y="3982938"/>
                </a:cubicBezTo>
                <a:cubicBezTo>
                  <a:pt x="2295412" y="3989979"/>
                  <a:pt x="2307147" y="3999367"/>
                  <a:pt x="2318882" y="4006408"/>
                </a:cubicBezTo>
                <a:cubicBezTo>
                  <a:pt x="2325923" y="4011102"/>
                  <a:pt x="2330617" y="4013449"/>
                  <a:pt x="2337658" y="4018144"/>
                </a:cubicBezTo>
                <a:cubicBezTo>
                  <a:pt x="2349394" y="4025185"/>
                  <a:pt x="2361129" y="4032226"/>
                  <a:pt x="2370517" y="4039267"/>
                </a:cubicBezTo>
                <a:cubicBezTo>
                  <a:pt x="2377558" y="4043961"/>
                  <a:pt x="2382252" y="4046308"/>
                  <a:pt x="2389293" y="4051002"/>
                </a:cubicBezTo>
                <a:cubicBezTo>
                  <a:pt x="2401029" y="4058043"/>
                  <a:pt x="2412764" y="4065085"/>
                  <a:pt x="2422152" y="4072125"/>
                </a:cubicBezTo>
                <a:cubicBezTo>
                  <a:pt x="2429193" y="4076820"/>
                  <a:pt x="2433887" y="4079167"/>
                  <a:pt x="2440928" y="4083861"/>
                </a:cubicBezTo>
                <a:cubicBezTo>
                  <a:pt x="2452664" y="4090902"/>
                  <a:pt x="2462052" y="4097943"/>
                  <a:pt x="2473787" y="4102637"/>
                </a:cubicBezTo>
                <a:cubicBezTo>
                  <a:pt x="2480828" y="4107331"/>
                  <a:pt x="2487869" y="4109678"/>
                  <a:pt x="2492563" y="4114372"/>
                </a:cubicBezTo>
                <a:cubicBezTo>
                  <a:pt x="2504299" y="4121414"/>
                  <a:pt x="2513687" y="4126108"/>
                  <a:pt x="2525422" y="4133149"/>
                </a:cubicBezTo>
                <a:cubicBezTo>
                  <a:pt x="2532463" y="4137843"/>
                  <a:pt x="2539504" y="4140190"/>
                  <a:pt x="2546545" y="4142537"/>
                </a:cubicBezTo>
                <a:cubicBezTo>
                  <a:pt x="2555934" y="4147231"/>
                  <a:pt x="2567669" y="4154272"/>
                  <a:pt x="2577057" y="4158966"/>
                </a:cubicBezTo>
                <a:cubicBezTo>
                  <a:pt x="2584098" y="4163660"/>
                  <a:pt x="2591139" y="4166007"/>
                  <a:pt x="2598180" y="4168354"/>
                </a:cubicBezTo>
                <a:cubicBezTo>
                  <a:pt x="2602875" y="4170702"/>
                  <a:pt x="2607569" y="4173049"/>
                  <a:pt x="2612263" y="4175396"/>
                </a:cubicBezTo>
                <a:cubicBezTo>
                  <a:pt x="2358782" y="4156619"/>
                  <a:pt x="2100607" y="4107331"/>
                  <a:pt x="1847125" y="4029879"/>
                </a:cubicBezTo>
                <a:cubicBezTo>
                  <a:pt x="1847125" y="4029879"/>
                  <a:pt x="1847125" y="4029879"/>
                  <a:pt x="1847125" y="4029879"/>
                </a:cubicBezTo>
                <a:cubicBezTo>
                  <a:pt x="1847125" y="4020490"/>
                  <a:pt x="1842431" y="4013449"/>
                  <a:pt x="1835390" y="4011102"/>
                </a:cubicBezTo>
                <a:cubicBezTo>
                  <a:pt x="1844778" y="3985285"/>
                  <a:pt x="1854167" y="3959468"/>
                  <a:pt x="1863555" y="3931303"/>
                </a:cubicBezTo>
                <a:cubicBezTo>
                  <a:pt x="1884678" y="3872627"/>
                  <a:pt x="1905802" y="3809256"/>
                  <a:pt x="1929272" y="3736498"/>
                </a:cubicBezTo>
                <a:cubicBezTo>
                  <a:pt x="1931619" y="3736498"/>
                  <a:pt x="1933966" y="3736498"/>
                  <a:pt x="1933966" y="3736498"/>
                </a:cubicBezTo>
                <a:cubicBezTo>
                  <a:pt x="1941007" y="3736498"/>
                  <a:pt x="1945702" y="3734151"/>
                  <a:pt x="1948049" y="3729457"/>
                </a:cubicBezTo>
                <a:cubicBezTo>
                  <a:pt x="1957437" y="3738845"/>
                  <a:pt x="1969172" y="3745886"/>
                  <a:pt x="1978560" y="3755274"/>
                </a:cubicBezTo>
                <a:cubicBezTo>
                  <a:pt x="1985601" y="3762315"/>
                  <a:pt x="1987948" y="3764663"/>
                  <a:pt x="1992642" y="3769357"/>
                </a:cubicBezTo>
                <a:close/>
                <a:moveTo>
                  <a:pt x="1703956" y="4001714"/>
                </a:moveTo>
                <a:cubicBezTo>
                  <a:pt x="1689873" y="3994673"/>
                  <a:pt x="1673444" y="3989979"/>
                  <a:pt x="1659362" y="3982938"/>
                </a:cubicBezTo>
                <a:cubicBezTo>
                  <a:pt x="1642933" y="3975897"/>
                  <a:pt x="1626503" y="3968856"/>
                  <a:pt x="1612421" y="3961814"/>
                </a:cubicBezTo>
                <a:cubicBezTo>
                  <a:pt x="1598339" y="3954773"/>
                  <a:pt x="1581909" y="3947732"/>
                  <a:pt x="1567827" y="3940691"/>
                </a:cubicBezTo>
                <a:cubicBezTo>
                  <a:pt x="1558439" y="3935997"/>
                  <a:pt x="1546704" y="3931303"/>
                  <a:pt x="1537315" y="3926609"/>
                </a:cubicBezTo>
                <a:cubicBezTo>
                  <a:pt x="1558439" y="3935997"/>
                  <a:pt x="1579562" y="3943038"/>
                  <a:pt x="1603033" y="3952426"/>
                </a:cubicBezTo>
                <a:cubicBezTo>
                  <a:pt x="1603033" y="3952426"/>
                  <a:pt x="1605380" y="3952426"/>
                  <a:pt x="1605380" y="3954773"/>
                </a:cubicBezTo>
                <a:cubicBezTo>
                  <a:pt x="1614768" y="3959468"/>
                  <a:pt x="1626503" y="3961814"/>
                  <a:pt x="1635891" y="3966508"/>
                </a:cubicBezTo>
                <a:cubicBezTo>
                  <a:pt x="1649974" y="3971203"/>
                  <a:pt x="1664056" y="3978244"/>
                  <a:pt x="1678138" y="3982938"/>
                </a:cubicBezTo>
                <a:cubicBezTo>
                  <a:pt x="1687526" y="3987632"/>
                  <a:pt x="1699262" y="3989979"/>
                  <a:pt x="1708650" y="3994673"/>
                </a:cubicBezTo>
                <a:cubicBezTo>
                  <a:pt x="1722732" y="3999367"/>
                  <a:pt x="1736814" y="4004061"/>
                  <a:pt x="1750897" y="4011102"/>
                </a:cubicBezTo>
                <a:cubicBezTo>
                  <a:pt x="1760285" y="4013449"/>
                  <a:pt x="1769673" y="4018144"/>
                  <a:pt x="1781408" y="4020490"/>
                </a:cubicBezTo>
                <a:cubicBezTo>
                  <a:pt x="1790797" y="4022838"/>
                  <a:pt x="1800185" y="4027532"/>
                  <a:pt x="1809573" y="4029879"/>
                </a:cubicBezTo>
                <a:cubicBezTo>
                  <a:pt x="1809573" y="4032226"/>
                  <a:pt x="1809573" y="4032226"/>
                  <a:pt x="1809573" y="4034573"/>
                </a:cubicBezTo>
                <a:cubicBezTo>
                  <a:pt x="1800185" y="4034573"/>
                  <a:pt x="1788449" y="4034573"/>
                  <a:pt x="1779061" y="4034573"/>
                </a:cubicBezTo>
                <a:cubicBezTo>
                  <a:pt x="1772020" y="4032226"/>
                  <a:pt x="1762632" y="4027532"/>
                  <a:pt x="1755591" y="4025185"/>
                </a:cubicBezTo>
                <a:cubicBezTo>
                  <a:pt x="1736814" y="4015796"/>
                  <a:pt x="1720385" y="4008755"/>
                  <a:pt x="1703956" y="4001714"/>
                </a:cubicBezTo>
                <a:close/>
                <a:moveTo>
                  <a:pt x="1572521" y="3968856"/>
                </a:moveTo>
                <a:cubicBezTo>
                  <a:pt x="1584256" y="3978244"/>
                  <a:pt x="1598339" y="3987632"/>
                  <a:pt x="1610074" y="3997020"/>
                </a:cubicBezTo>
                <a:cubicBezTo>
                  <a:pt x="1619462" y="4004061"/>
                  <a:pt x="1626503" y="4011102"/>
                  <a:pt x="1635891" y="4015796"/>
                </a:cubicBezTo>
                <a:cubicBezTo>
                  <a:pt x="1638239" y="4018144"/>
                  <a:pt x="1642933" y="4020490"/>
                  <a:pt x="1645280" y="4022838"/>
                </a:cubicBezTo>
                <a:cubicBezTo>
                  <a:pt x="1640586" y="4022838"/>
                  <a:pt x="1638239" y="4022838"/>
                  <a:pt x="1633544" y="4022838"/>
                </a:cubicBezTo>
                <a:cubicBezTo>
                  <a:pt x="1621809" y="4022838"/>
                  <a:pt x="1610074" y="4020490"/>
                  <a:pt x="1598339" y="4020490"/>
                </a:cubicBezTo>
                <a:cubicBezTo>
                  <a:pt x="1593645" y="4015796"/>
                  <a:pt x="1591298" y="4011102"/>
                  <a:pt x="1586603" y="4006408"/>
                </a:cubicBezTo>
                <a:cubicBezTo>
                  <a:pt x="1581909" y="4001714"/>
                  <a:pt x="1577215" y="3997020"/>
                  <a:pt x="1572521" y="3989979"/>
                </a:cubicBezTo>
                <a:cubicBezTo>
                  <a:pt x="1563133" y="3980591"/>
                  <a:pt x="1556092" y="3971203"/>
                  <a:pt x="1546704" y="3961814"/>
                </a:cubicBezTo>
                <a:cubicBezTo>
                  <a:pt x="1542009" y="3957120"/>
                  <a:pt x="1537315" y="3952426"/>
                  <a:pt x="1532621" y="3947732"/>
                </a:cubicBezTo>
                <a:cubicBezTo>
                  <a:pt x="1527927" y="3943038"/>
                  <a:pt x="1523233" y="3935997"/>
                  <a:pt x="1518539" y="3928956"/>
                </a:cubicBezTo>
                <a:cubicBezTo>
                  <a:pt x="1518539" y="3928956"/>
                  <a:pt x="1518539" y="3928956"/>
                  <a:pt x="1520886" y="3926609"/>
                </a:cubicBezTo>
                <a:cubicBezTo>
                  <a:pt x="1530274" y="3933650"/>
                  <a:pt x="1537315" y="3940691"/>
                  <a:pt x="1546704" y="3945385"/>
                </a:cubicBezTo>
                <a:cubicBezTo>
                  <a:pt x="1556092" y="3954773"/>
                  <a:pt x="1565480" y="3961814"/>
                  <a:pt x="1572521" y="3968856"/>
                </a:cubicBezTo>
                <a:close/>
                <a:moveTo>
                  <a:pt x="1539662" y="4013449"/>
                </a:moveTo>
                <a:cubicBezTo>
                  <a:pt x="1525580" y="4011102"/>
                  <a:pt x="1511498" y="4008755"/>
                  <a:pt x="1499763" y="4008755"/>
                </a:cubicBezTo>
                <a:cubicBezTo>
                  <a:pt x="1502110" y="3989979"/>
                  <a:pt x="1504457" y="3971203"/>
                  <a:pt x="1504457" y="3950079"/>
                </a:cubicBezTo>
                <a:cubicBezTo>
                  <a:pt x="1504457" y="3945385"/>
                  <a:pt x="1504457" y="3940691"/>
                  <a:pt x="1506804" y="3935997"/>
                </a:cubicBezTo>
                <a:cubicBezTo>
                  <a:pt x="1506804" y="3935997"/>
                  <a:pt x="1506804" y="3935997"/>
                  <a:pt x="1506804" y="3935997"/>
                </a:cubicBezTo>
                <a:cubicBezTo>
                  <a:pt x="1511498" y="3935997"/>
                  <a:pt x="1516192" y="3933650"/>
                  <a:pt x="1518539" y="3931303"/>
                </a:cubicBezTo>
                <a:cubicBezTo>
                  <a:pt x="1544357" y="3961814"/>
                  <a:pt x="1570174" y="3992326"/>
                  <a:pt x="1595992" y="4020490"/>
                </a:cubicBezTo>
                <a:cubicBezTo>
                  <a:pt x="1588950" y="4020490"/>
                  <a:pt x="1581909" y="4018144"/>
                  <a:pt x="1577215" y="4018144"/>
                </a:cubicBezTo>
                <a:cubicBezTo>
                  <a:pt x="1565480" y="4015796"/>
                  <a:pt x="1551398" y="4015796"/>
                  <a:pt x="1539662" y="4013449"/>
                </a:cubicBezTo>
                <a:close/>
                <a:moveTo>
                  <a:pt x="1450475" y="3919567"/>
                </a:moveTo>
                <a:cubicBezTo>
                  <a:pt x="1441087" y="3919567"/>
                  <a:pt x="1431698" y="3921915"/>
                  <a:pt x="1422310" y="3921915"/>
                </a:cubicBezTo>
                <a:cubicBezTo>
                  <a:pt x="1415269" y="3921915"/>
                  <a:pt x="1408228" y="3921915"/>
                  <a:pt x="1401187" y="3924262"/>
                </a:cubicBezTo>
                <a:cubicBezTo>
                  <a:pt x="1389452" y="3924262"/>
                  <a:pt x="1380063" y="3924262"/>
                  <a:pt x="1368328" y="3926609"/>
                </a:cubicBezTo>
                <a:cubicBezTo>
                  <a:pt x="1361287" y="3926609"/>
                  <a:pt x="1356593" y="3926609"/>
                  <a:pt x="1349552" y="3926609"/>
                </a:cubicBezTo>
                <a:cubicBezTo>
                  <a:pt x="1333122" y="3926609"/>
                  <a:pt x="1316693" y="3926609"/>
                  <a:pt x="1300264" y="3926609"/>
                </a:cubicBezTo>
                <a:cubicBezTo>
                  <a:pt x="1243935" y="3926609"/>
                  <a:pt x="1187605" y="3924262"/>
                  <a:pt x="1133623" y="3917221"/>
                </a:cubicBezTo>
                <a:cubicBezTo>
                  <a:pt x="1133623" y="3917221"/>
                  <a:pt x="1133623" y="3917221"/>
                  <a:pt x="1133623" y="3914873"/>
                </a:cubicBezTo>
                <a:cubicBezTo>
                  <a:pt x="1133623" y="3907832"/>
                  <a:pt x="1131276" y="3903138"/>
                  <a:pt x="1126582" y="3898444"/>
                </a:cubicBezTo>
                <a:cubicBezTo>
                  <a:pt x="1128929" y="3896097"/>
                  <a:pt x="1133623" y="3893750"/>
                  <a:pt x="1135971" y="3889056"/>
                </a:cubicBezTo>
                <a:cubicBezTo>
                  <a:pt x="1143012" y="3882015"/>
                  <a:pt x="1152400" y="3874974"/>
                  <a:pt x="1159441" y="3867932"/>
                </a:cubicBezTo>
                <a:cubicBezTo>
                  <a:pt x="1164135" y="3865586"/>
                  <a:pt x="1166482" y="3860891"/>
                  <a:pt x="1171176" y="3858544"/>
                </a:cubicBezTo>
                <a:cubicBezTo>
                  <a:pt x="1272099" y="3884362"/>
                  <a:pt x="1377716" y="3900791"/>
                  <a:pt x="1488028" y="3912527"/>
                </a:cubicBezTo>
                <a:cubicBezTo>
                  <a:pt x="1488028" y="3912527"/>
                  <a:pt x="1488028" y="3912527"/>
                  <a:pt x="1488028" y="3912527"/>
                </a:cubicBezTo>
                <a:cubicBezTo>
                  <a:pt x="1488028" y="3912527"/>
                  <a:pt x="1488028" y="3912527"/>
                  <a:pt x="1488028" y="3914873"/>
                </a:cubicBezTo>
                <a:cubicBezTo>
                  <a:pt x="1483333" y="3914873"/>
                  <a:pt x="1480986" y="3914873"/>
                  <a:pt x="1476292" y="3917221"/>
                </a:cubicBezTo>
                <a:cubicBezTo>
                  <a:pt x="1466904" y="3917221"/>
                  <a:pt x="1459863" y="3919567"/>
                  <a:pt x="1450475" y="3919567"/>
                </a:cubicBezTo>
                <a:close/>
                <a:moveTo>
                  <a:pt x="1243935" y="3806909"/>
                </a:moveTo>
                <a:cubicBezTo>
                  <a:pt x="1250976" y="3806909"/>
                  <a:pt x="1258017" y="3802215"/>
                  <a:pt x="1260364" y="3797521"/>
                </a:cubicBezTo>
                <a:cubicBezTo>
                  <a:pt x="1279140" y="3806909"/>
                  <a:pt x="1295570" y="3816298"/>
                  <a:pt x="1314346" y="3825686"/>
                </a:cubicBezTo>
                <a:cubicBezTo>
                  <a:pt x="1314346" y="3825686"/>
                  <a:pt x="1316693" y="3825686"/>
                  <a:pt x="1316693" y="3828033"/>
                </a:cubicBezTo>
                <a:cubicBezTo>
                  <a:pt x="1340164" y="3839768"/>
                  <a:pt x="1361287" y="3851503"/>
                  <a:pt x="1384757" y="3860891"/>
                </a:cubicBezTo>
                <a:cubicBezTo>
                  <a:pt x="1391799" y="3863238"/>
                  <a:pt x="1398840" y="3867932"/>
                  <a:pt x="1405881" y="3870280"/>
                </a:cubicBezTo>
                <a:cubicBezTo>
                  <a:pt x="1422310" y="3877321"/>
                  <a:pt x="1438739" y="3886709"/>
                  <a:pt x="1455169" y="3893750"/>
                </a:cubicBezTo>
                <a:cubicBezTo>
                  <a:pt x="1464557" y="3898444"/>
                  <a:pt x="1473945" y="3900791"/>
                  <a:pt x="1483333" y="3905485"/>
                </a:cubicBezTo>
                <a:cubicBezTo>
                  <a:pt x="1483333" y="3905485"/>
                  <a:pt x="1485680" y="3905485"/>
                  <a:pt x="1488028" y="3907832"/>
                </a:cubicBezTo>
                <a:cubicBezTo>
                  <a:pt x="1488028" y="3910179"/>
                  <a:pt x="1485680" y="3912527"/>
                  <a:pt x="1485680" y="3914873"/>
                </a:cubicBezTo>
                <a:cubicBezTo>
                  <a:pt x="1377716" y="3905485"/>
                  <a:pt x="1272099" y="3886709"/>
                  <a:pt x="1171176" y="3860891"/>
                </a:cubicBezTo>
                <a:cubicBezTo>
                  <a:pt x="1189953" y="3842115"/>
                  <a:pt x="1208729" y="3823339"/>
                  <a:pt x="1227505" y="3804562"/>
                </a:cubicBezTo>
                <a:cubicBezTo>
                  <a:pt x="1234546" y="3804562"/>
                  <a:pt x="1236894" y="3806909"/>
                  <a:pt x="1243935" y="3806909"/>
                </a:cubicBezTo>
                <a:close/>
                <a:moveTo>
                  <a:pt x="1809573" y="4025185"/>
                </a:moveTo>
                <a:cubicBezTo>
                  <a:pt x="1764979" y="4011102"/>
                  <a:pt x="1722732" y="3994673"/>
                  <a:pt x="1678138" y="3978244"/>
                </a:cubicBezTo>
                <a:cubicBezTo>
                  <a:pt x="1722732" y="3994673"/>
                  <a:pt x="1767326" y="4008755"/>
                  <a:pt x="1811920" y="4022838"/>
                </a:cubicBezTo>
                <a:cubicBezTo>
                  <a:pt x="1809573" y="4025185"/>
                  <a:pt x="1809573" y="4025185"/>
                  <a:pt x="1809573" y="4025185"/>
                </a:cubicBezTo>
                <a:close/>
                <a:moveTo>
                  <a:pt x="1135971" y="3889056"/>
                </a:moveTo>
                <a:cubicBezTo>
                  <a:pt x="1133623" y="3891403"/>
                  <a:pt x="1128929" y="3893750"/>
                  <a:pt x="1126582" y="3898444"/>
                </a:cubicBezTo>
                <a:cubicBezTo>
                  <a:pt x="1124235" y="3896097"/>
                  <a:pt x="1119541" y="3896097"/>
                  <a:pt x="1114847" y="3896097"/>
                </a:cubicBezTo>
                <a:cubicBezTo>
                  <a:pt x="1110153" y="3896097"/>
                  <a:pt x="1105459" y="3898444"/>
                  <a:pt x="1103112" y="3900791"/>
                </a:cubicBezTo>
                <a:cubicBezTo>
                  <a:pt x="1103112" y="3900791"/>
                  <a:pt x="1103112" y="3900791"/>
                  <a:pt x="1103112" y="3900791"/>
                </a:cubicBezTo>
                <a:cubicBezTo>
                  <a:pt x="1100765" y="3900791"/>
                  <a:pt x="1100765" y="3900791"/>
                  <a:pt x="1098418" y="3900791"/>
                </a:cubicBezTo>
                <a:cubicBezTo>
                  <a:pt x="1093724" y="3879668"/>
                  <a:pt x="1089030" y="3858544"/>
                  <a:pt x="1081988" y="3837421"/>
                </a:cubicBezTo>
                <a:cubicBezTo>
                  <a:pt x="1110153" y="3846809"/>
                  <a:pt x="1138318" y="3853850"/>
                  <a:pt x="1168829" y="3860891"/>
                </a:cubicBezTo>
                <a:cubicBezTo>
                  <a:pt x="1157094" y="3870280"/>
                  <a:pt x="1147706" y="3879668"/>
                  <a:pt x="1135971" y="3889056"/>
                </a:cubicBezTo>
                <a:close/>
                <a:moveTo>
                  <a:pt x="1781408" y="4032226"/>
                </a:moveTo>
                <a:cubicBezTo>
                  <a:pt x="1790797" y="4032226"/>
                  <a:pt x="1797838" y="4032226"/>
                  <a:pt x="1807226" y="4032226"/>
                </a:cubicBezTo>
                <a:cubicBezTo>
                  <a:pt x="1807226" y="4036920"/>
                  <a:pt x="1809573" y="4039267"/>
                  <a:pt x="1811920" y="4041614"/>
                </a:cubicBezTo>
                <a:cubicBezTo>
                  <a:pt x="1807226" y="4039267"/>
                  <a:pt x="1802532" y="4039267"/>
                  <a:pt x="1800185" y="4036920"/>
                </a:cubicBezTo>
                <a:cubicBezTo>
                  <a:pt x="1793144" y="4036920"/>
                  <a:pt x="1788449" y="4034573"/>
                  <a:pt x="1781408" y="4032226"/>
                </a:cubicBezTo>
                <a:close/>
                <a:moveTo>
                  <a:pt x="2764821" y="4262236"/>
                </a:moveTo>
                <a:cubicBezTo>
                  <a:pt x="2767168" y="4264584"/>
                  <a:pt x="2769515" y="4266930"/>
                  <a:pt x="2771862" y="4269278"/>
                </a:cubicBezTo>
                <a:cubicBezTo>
                  <a:pt x="2764821" y="4269278"/>
                  <a:pt x="2760127" y="4269278"/>
                  <a:pt x="2753086" y="4266930"/>
                </a:cubicBezTo>
                <a:cubicBezTo>
                  <a:pt x="2757780" y="4264584"/>
                  <a:pt x="2762474" y="4262236"/>
                  <a:pt x="2764821" y="4262236"/>
                </a:cubicBezTo>
                <a:close/>
                <a:moveTo>
                  <a:pt x="2778903" y="4234072"/>
                </a:moveTo>
                <a:cubicBezTo>
                  <a:pt x="2771862" y="4236419"/>
                  <a:pt x="2767168" y="4238766"/>
                  <a:pt x="2764821" y="4245807"/>
                </a:cubicBezTo>
                <a:cubicBezTo>
                  <a:pt x="2753086" y="4241113"/>
                  <a:pt x="2743697" y="4236419"/>
                  <a:pt x="2731962" y="4231725"/>
                </a:cubicBezTo>
                <a:cubicBezTo>
                  <a:pt x="2727268" y="4229378"/>
                  <a:pt x="2722574" y="4227031"/>
                  <a:pt x="2720227" y="4227031"/>
                </a:cubicBezTo>
                <a:cubicBezTo>
                  <a:pt x="2708492" y="4222337"/>
                  <a:pt x="2694409" y="4215296"/>
                  <a:pt x="2682674" y="4210602"/>
                </a:cubicBezTo>
                <a:cubicBezTo>
                  <a:pt x="2677980" y="4208254"/>
                  <a:pt x="2673286" y="4205908"/>
                  <a:pt x="2668592" y="4203560"/>
                </a:cubicBezTo>
                <a:cubicBezTo>
                  <a:pt x="2656857" y="4198866"/>
                  <a:pt x="2645121" y="4191825"/>
                  <a:pt x="2631039" y="4187131"/>
                </a:cubicBezTo>
                <a:cubicBezTo>
                  <a:pt x="2628692" y="4184784"/>
                  <a:pt x="2626345" y="4184784"/>
                  <a:pt x="2623998" y="4182437"/>
                </a:cubicBezTo>
                <a:cubicBezTo>
                  <a:pt x="2673286" y="4187131"/>
                  <a:pt x="2722574" y="4189478"/>
                  <a:pt x="2769515" y="4189478"/>
                </a:cubicBezTo>
                <a:cubicBezTo>
                  <a:pt x="2769515" y="4189478"/>
                  <a:pt x="2769515" y="4191825"/>
                  <a:pt x="2769515" y="4191825"/>
                </a:cubicBezTo>
                <a:cubicBezTo>
                  <a:pt x="2771862" y="4205908"/>
                  <a:pt x="2776556" y="4219990"/>
                  <a:pt x="2778903" y="4234072"/>
                </a:cubicBezTo>
                <a:close/>
                <a:moveTo>
                  <a:pt x="2790638" y="4234072"/>
                </a:moveTo>
                <a:cubicBezTo>
                  <a:pt x="2788291" y="4234072"/>
                  <a:pt x="2785944" y="4231725"/>
                  <a:pt x="2783597" y="4231725"/>
                </a:cubicBezTo>
                <a:cubicBezTo>
                  <a:pt x="2783597" y="4231725"/>
                  <a:pt x="2781250" y="4231725"/>
                  <a:pt x="2781250" y="4231725"/>
                </a:cubicBezTo>
                <a:cubicBezTo>
                  <a:pt x="2778903" y="4227031"/>
                  <a:pt x="2778903" y="4219990"/>
                  <a:pt x="2776556" y="4215296"/>
                </a:cubicBezTo>
                <a:cubicBezTo>
                  <a:pt x="2774209" y="4205908"/>
                  <a:pt x="2771862" y="4198866"/>
                  <a:pt x="2771862" y="4189478"/>
                </a:cubicBezTo>
                <a:cubicBezTo>
                  <a:pt x="2771862" y="4189478"/>
                  <a:pt x="2771862" y="4187131"/>
                  <a:pt x="2771862" y="4187131"/>
                </a:cubicBezTo>
                <a:cubicBezTo>
                  <a:pt x="2783597" y="4187131"/>
                  <a:pt x="2797679" y="4187131"/>
                  <a:pt x="2809415" y="4187131"/>
                </a:cubicBezTo>
                <a:lnTo>
                  <a:pt x="2809415" y="4187131"/>
                </a:lnTo>
                <a:cubicBezTo>
                  <a:pt x="2802374" y="4203560"/>
                  <a:pt x="2797679" y="4219990"/>
                  <a:pt x="2790638" y="4234072"/>
                </a:cubicBezTo>
                <a:close/>
                <a:moveTo>
                  <a:pt x="1056171" y="3884362"/>
                </a:moveTo>
                <a:cubicBezTo>
                  <a:pt x="1056171" y="3872627"/>
                  <a:pt x="1053824" y="3858544"/>
                  <a:pt x="1053824" y="3846809"/>
                </a:cubicBezTo>
                <a:cubicBezTo>
                  <a:pt x="1053824" y="3839768"/>
                  <a:pt x="1053824" y="3835074"/>
                  <a:pt x="1053824" y="3828033"/>
                </a:cubicBezTo>
                <a:cubicBezTo>
                  <a:pt x="1063212" y="3830380"/>
                  <a:pt x="1072600" y="3832727"/>
                  <a:pt x="1079641" y="3837421"/>
                </a:cubicBezTo>
                <a:cubicBezTo>
                  <a:pt x="1079641" y="3837421"/>
                  <a:pt x="1079641" y="3839768"/>
                  <a:pt x="1079641" y="3839768"/>
                </a:cubicBezTo>
                <a:cubicBezTo>
                  <a:pt x="1081988" y="3849156"/>
                  <a:pt x="1084336" y="3858544"/>
                  <a:pt x="1086683" y="3865586"/>
                </a:cubicBezTo>
                <a:cubicBezTo>
                  <a:pt x="1089030" y="3877321"/>
                  <a:pt x="1091377" y="3889056"/>
                  <a:pt x="1096071" y="3900791"/>
                </a:cubicBezTo>
                <a:cubicBezTo>
                  <a:pt x="1093724" y="3900791"/>
                  <a:pt x="1091377" y="3903138"/>
                  <a:pt x="1089030" y="3905485"/>
                </a:cubicBezTo>
                <a:cubicBezTo>
                  <a:pt x="1077294" y="3900791"/>
                  <a:pt x="1067906" y="3896097"/>
                  <a:pt x="1056171" y="3893750"/>
                </a:cubicBezTo>
                <a:cubicBezTo>
                  <a:pt x="1056171" y="3889056"/>
                  <a:pt x="1056171" y="3886709"/>
                  <a:pt x="1056171" y="3884362"/>
                </a:cubicBezTo>
                <a:close/>
                <a:moveTo>
                  <a:pt x="2792985" y="4269278"/>
                </a:moveTo>
                <a:cubicBezTo>
                  <a:pt x="2797679" y="4266930"/>
                  <a:pt x="2800027" y="4264584"/>
                  <a:pt x="2802374" y="4259889"/>
                </a:cubicBezTo>
                <a:cubicBezTo>
                  <a:pt x="2809415" y="4264584"/>
                  <a:pt x="2818803" y="4266930"/>
                  <a:pt x="2825844" y="4271625"/>
                </a:cubicBezTo>
                <a:cubicBezTo>
                  <a:pt x="2818803" y="4271625"/>
                  <a:pt x="2809415" y="4269278"/>
                  <a:pt x="2800027" y="4269278"/>
                </a:cubicBezTo>
                <a:cubicBezTo>
                  <a:pt x="2797679" y="4269278"/>
                  <a:pt x="2795332" y="4269278"/>
                  <a:pt x="2792985" y="4269278"/>
                </a:cubicBezTo>
                <a:close/>
                <a:moveTo>
                  <a:pt x="2107648" y="873101"/>
                </a:moveTo>
                <a:cubicBezTo>
                  <a:pt x="2102954" y="882489"/>
                  <a:pt x="2098260" y="891878"/>
                  <a:pt x="2095913" y="901266"/>
                </a:cubicBezTo>
                <a:cubicBezTo>
                  <a:pt x="2091218" y="910654"/>
                  <a:pt x="2086524" y="920042"/>
                  <a:pt x="2081830" y="929430"/>
                </a:cubicBezTo>
                <a:cubicBezTo>
                  <a:pt x="2081830" y="929430"/>
                  <a:pt x="2081830" y="931777"/>
                  <a:pt x="2079483" y="931777"/>
                </a:cubicBezTo>
                <a:cubicBezTo>
                  <a:pt x="1898761" y="964636"/>
                  <a:pt x="1720385" y="1011577"/>
                  <a:pt x="1549051" y="1067906"/>
                </a:cubicBezTo>
                <a:cubicBezTo>
                  <a:pt x="1546704" y="1060865"/>
                  <a:pt x="1542009" y="1053824"/>
                  <a:pt x="1539662" y="1046783"/>
                </a:cubicBezTo>
                <a:cubicBezTo>
                  <a:pt x="1539662" y="1044436"/>
                  <a:pt x="1537315" y="1042089"/>
                  <a:pt x="1537315" y="1042089"/>
                </a:cubicBezTo>
                <a:cubicBezTo>
                  <a:pt x="1530274" y="1025659"/>
                  <a:pt x="1523233" y="1009230"/>
                  <a:pt x="1513845" y="992801"/>
                </a:cubicBezTo>
                <a:cubicBezTo>
                  <a:pt x="1513845" y="992801"/>
                  <a:pt x="1513845" y="992801"/>
                  <a:pt x="1513845" y="992801"/>
                </a:cubicBezTo>
                <a:cubicBezTo>
                  <a:pt x="1511498" y="988107"/>
                  <a:pt x="1509151" y="983412"/>
                  <a:pt x="1506804" y="978718"/>
                </a:cubicBezTo>
                <a:cubicBezTo>
                  <a:pt x="1699262" y="920042"/>
                  <a:pt x="1903455" y="880142"/>
                  <a:pt x="2114689" y="856672"/>
                </a:cubicBezTo>
                <a:cubicBezTo>
                  <a:pt x="2112342" y="859019"/>
                  <a:pt x="2109995" y="866060"/>
                  <a:pt x="2107648" y="873101"/>
                </a:cubicBezTo>
                <a:close/>
                <a:moveTo>
                  <a:pt x="1342511" y="1143012"/>
                </a:moveTo>
                <a:cubicBezTo>
                  <a:pt x="1295570" y="1161788"/>
                  <a:pt x="1250976" y="1180564"/>
                  <a:pt x="1204035" y="1201688"/>
                </a:cubicBezTo>
                <a:cubicBezTo>
                  <a:pt x="1199341" y="1164135"/>
                  <a:pt x="1196994" y="1126582"/>
                  <a:pt x="1192300" y="1091377"/>
                </a:cubicBezTo>
                <a:cubicBezTo>
                  <a:pt x="1243935" y="1070253"/>
                  <a:pt x="1297917" y="1049130"/>
                  <a:pt x="1351899" y="1030353"/>
                </a:cubicBezTo>
                <a:cubicBezTo>
                  <a:pt x="1349552" y="1065559"/>
                  <a:pt x="1344858" y="1103112"/>
                  <a:pt x="1342511" y="1143012"/>
                </a:cubicBezTo>
                <a:close/>
                <a:moveTo>
                  <a:pt x="847284" y="1180564"/>
                </a:moveTo>
                <a:cubicBezTo>
                  <a:pt x="847284" y="1201688"/>
                  <a:pt x="847284" y="1225158"/>
                  <a:pt x="844937" y="1246282"/>
                </a:cubicBezTo>
                <a:cubicBezTo>
                  <a:pt x="837896" y="1246282"/>
                  <a:pt x="833201" y="1250976"/>
                  <a:pt x="828507" y="1255670"/>
                </a:cubicBezTo>
                <a:cubicBezTo>
                  <a:pt x="828507" y="1255670"/>
                  <a:pt x="828507" y="1255670"/>
                  <a:pt x="828507" y="1255670"/>
                </a:cubicBezTo>
                <a:cubicBezTo>
                  <a:pt x="823813" y="1253323"/>
                  <a:pt x="819119" y="1248629"/>
                  <a:pt x="814425" y="1246282"/>
                </a:cubicBezTo>
                <a:cubicBezTo>
                  <a:pt x="809731" y="1243935"/>
                  <a:pt x="805037" y="1241588"/>
                  <a:pt x="800343" y="1239241"/>
                </a:cubicBezTo>
                <a:cubicBezTo>
                  <a:pt x="814425" y="1218117"/>
                  <a:pt x="830854" y="1199341"/>
                  <a:pt x="847284" y="1180564"/>
                </a:cubicBezTo>
                <a:cubicBezTo>
                  <a:pt x="844937" y="1180564"/>
                  <a:pt x="847284" y="1180564"/>
                  <a:pt x="847284" y="1180564"/>
                </a:cubicBezTo>
                <a:close/>
                <a:moveTo>
                  <a:pt x="1302611" y="2079483"/>
                </a:moveTo>
                <a:cubicBezTo>
                  <a:pt x="1302611" y="2079483"/>
                  <a:pt x="1302611" y="2079483"/>
                  <a:pt x="1302611" y="2079483"/>
                </a:cubicBezTo>
                <a:cubicBezTo>
                  <a:pt x="1309652" y="2088871"/>
                  <a:pt x="1314346" y="2098260"/>
                  <a:pt x="1319040" y="2109995"/>
                </a:cubicBezTo>
                <a:cubicBezTo>
                  <a:pt x="1333122" y="2140506"/>
                  <a:pt x="1347205" y="2168671"/>
                  <a:pt x="1363634" y="2199183"/>
                </a:cubicBezTo>
                <a:lnTo>
                  <a:pt x="1377716" y="2227347"/>
                </a:lnTo>
                <a:cubicBezTo>
                  <a:pt x="1370675" y="2229694"/>
                  <a:pt x="1365981" y="2236735"/>
                  <a:pt x="1365981" y="2243776"/>
                </a:cubicBezTo>
                <a:cubicBezTo>
                  <a:pt x="1365981" y="2255512"/>
                  <a:pt x="1375369" y="2262553"/>
                  <a:pt x="1384757" y="2264900"/>
                </a:cubicBezTo>
                <a:cubicBezTo>
                  <a:pt x="1384757" y="2269594"/>
                  <a:pt x="1384757" y="2274288"/>
                  <a:pt x="1384757" y="2278982"/>
                </a:cubicBezTo>
                <a:cubicBezTo>
                  <a:pt x="1384757" y="2281329"/>
                  <a:pt x="1384757" y="2283676"/>
                  <a:pt x="1384757" y="2283676"/>
                </a:cubicBezTo>
                <a:cubicBezTo>
                  <a:pt x="1384757" y="2293064"/>
                  <a:pt x="1384757" y="2302453"/>
                  <a:pt x="1384757" y="2309494"/>
                </a:cubicBezTo>
                <a:cubicBezTo>
                  <a:pt x="1384757" y="2314188"/>
                  <a:pt x="1384757" y="2318882"/>
                  <a:pt x="1384757" y="2323576"/>
                </a:cubicBezTo>
                <a:cubicBezTo>
                  <a:pt x="1384757" y="2330617"/>
                  <a:pt x="1384757" y="2337658"/>
                  <a:pt x="1384757" y="2344700"/>
                </a:cubicBezTo>
                <a:cubicBezTo>
                  <a:pt x="1384757" y="2347047"/>
                  <a:pt x="1384757" y="2351741"/>
                  <a:pt x="1384757" y="2354088"/>
                </a:cubicBezTo>
                <a:cubicBezTo>
                  <a:pt x="1384757" y="2358782"/>
                  <a:pt x="1384757" y="2363476"/>
                  <a:pt x="1384757" y="2368170"/>
                </a:cubicBezTo>
                <a:cubicBezTo>
                  <a:pt x="1382410" y="2368170"/>
                  <a:pt x="1382410" y="2368170"/>
                  <a:pt x="1380063" y="2368170"/>
                </a:cubicBezTo>
                <a:cubicBezTo>
                  <a:pt x="1373022" y="2342352"/>
                  <a:pt x="1365981" y="2314188"/>
                  <a:pt x="1356593" y="2286023"/>
                </a:cubicBezTo>
                <a:cubicBezTo>
                  <a:pt x="1340164" y="2220306"/>
                  <a:pt x="1321387" y="2154589"/>
                  <a:pt x="1302611" y="2079483"/>
                </a:cubicBezTo>
                <a:close/>
                <a:moveTo>
                  <a:pt x="65717" y="2821150"/>
                </a:moveTo>
                <a:cubicBezTo>
                  <a:pt x="70411" y="2825844"/>
                  <a:pt x="75105" y="2828191"/>
                  <a:pt x="79800" y="2828191"/>
                </a:cubicBezTo>
                <a:cubicBezTo>
                  <a:pt x="79800" y="2828191"/>
                  <a:pt x="82147" y="2828191"/>
                  <a:pt x="82147" y="2828191"/>
                </a:cubicBezTo>
                <a:cubicBezTo>
                  <a:pt x="84494" y="2842273"/>
                  <a:pt x="86841" y="2856356"/>
                  <a:pt x="89188" y="2868091"/>
                </a:cubicBezTo>
                <a:cubicBezTo>
                  <a:pt x="89188" y="2872785"/>
                  <a:pt x="91535" y="2877479"/>
                  <a:pt x="91535" y="2882173"/>
                </a:cubicBezTo>
                <a:cubicBezTo>
                  <a:pt x="89188" y="2882173"/>
                  <a:pt x="89188" y="2884520"/>
                  <a:pt x="86841" y="2884520"/>
                </a:cubicBezTo>
                <a:cubicBezTo>
                  <a:pt x="82147" y="2877479"/>
                  <a:pt x="77453" y="2868091"/>
                  <a:pt x="72758" y="2858703"/>
                </a:cubicBezTo>
                <a:cubicBezTo>
                  <a:pt x="72758" y="2844620"/>
                  <a:pt x="70411" y="2832885"/>
                  <a:pt x="65717" y="2821150"/>
                </a:cubicBezTo>
                <a:close/>
                <a:moveTo>
                  <a:pt x="1058518" y="3914873"/>
                </a:moveTo>
                <a:cubicBezTo>
                  <a:pt x="1058518" y="3907832"/>
                  <a:pt x="1058518" y="3900791"/>
                  <a:pt x="1058518" y="3893750"/>
                </a:cubicBezTo>
                <a:cubicBezTo>
                  <a:pt x="1063212" y="3896097"/>
                  <a:pt x="1067906" y="3896097"/>
                  <a:pt x="1072600" y="3898444"/>
                </a:cubicBezTo>
                <a:cubicBezTo>
                  <a:pt x="1077294" y="3900791"/>
                  <a:pt x="1081988" y="3903138"/>
                  <a:pt x="1086683" y="3903138"/>
                </a:cubicBezTo>
                <a:cubicBezTo>
                  <a:pt x="1089030" y="3903138"/>
                  <a:pt x="1089030" y="3903138"/>
                  <a:pt x="1091377" y="3905485"/>
                </a:cubicBezTo>
                <a:cubicBezTo>
                  <a:pt x="1089030" y="3907832"/>
                  <a:pt x="1086683" y="3910179"/>
                  <a:pt x="1086683" y="3914873"/>
                </a:cubicBezTo>
                <a:cubicBezTo>
                  <a:pt x="1084336" y="3914873"/>
                  <a:pt x="1084336" y="3914873"/>
                  <a:pt x="1081988" y="3914873"/>
                </a:cubicBezTo>
                <a:cubicBezTo>
                  <a:pt x="1072600" y="3914873"/>
                  <a:pt x="1065559" y="3914873"/>
                  <a:pt x="1058518" y="3914873"/>
                </a:cubicBezTo>
                <a:close/>
                <a:moveTo>
                  <a:pt x="4769198" y="2539504"/>
                </a:moveTo>
                <a:cubicBezTo>
                  <a:pt x="4764504" y="2551240"/>
                  <a:pt x="4759810" y="2562975"/>
                  <a:pt x="4755116" y="2577057"/>
                </a:cubicBezTo>
                <a:cubicBezTo>
                  <a:pt x="4752769" y="2584098"/>
                  <a:pt x="4750422" y="2591139"/>
                  <a:pt x="4745728" y="2598180"/>
                </a:cubicBezTo>
                <a:cubicBezTo>
                  <a:pt x="4738687" y="2616957"/>
                  <a:pt x="4729299" y="2638080"/>
                  <a:pt x="4719911" y="2656857"/>
                </a:cubicBezTo>
                <a:cubicBezTo>
                  <a:pt x="4717563" y="2659204"/>
                  <a:pt x="4717563" y="2663898"/>
                  <a:pt x="4715216" y="2666245"/>
                </a:cubicBezTo>
                <a:cubicBezTo>
                  <a:pt x="4708175" y="2682674"/>
                  <a:pt x="4701134" y="2701451"/>
                  <a:pt x="4691746" y="2717880"/>
                </a:cubicBezTo>
                <a:cubicBezTo>
                  <a:pt x="4689399" y="2724921"/>
                  <a:pt x="4684705" y="2731962"/>
                  <a:pt x="4682358" y="2739003"/>
                </a:cubicBezTo>
                <a:cubicBezTo>
                  <a:pt x="4675317" y="2753085"/>
                  <a:pt x="4670623" y="2767168"/>
                  <a:pt x="4663581" y="2778903"/>
                </a:cubicBezTo>
                <a:cubicBezTo>
                  <a:pt x="4658887" y="2788291"/>
                  <a:pt x="4656540" y="2795332"/>
                  <a:pt x="4651846" y="2804721"/>
                </a:cubicBezTo>
                <a:cubicBezTo>
                  <a:pt x="4647152" y="2818803"/>
                  <a:pt x="4640111" y="2830538"/>
                  <a:pt x="4635417" y="2844620"/>
                </a:cubicBezTo>
                <a:cubicBezTo>
                  <a:pt x="4630723" y="2854009"/>
                  <a:pt x="4628376" y="2863397"/>
                  <a:pt x="4623682" y="2872785"/>
                </a:cubicBezTo>
                <a:cubicBezTo>
                  <a:pt x="4618988" y="2884520"/>
                  <a:pt x="4611946" y="2898602"/>
                  <a:pt x="4607252" y="2910338"/>
                </a:cubicBezTo>
                <a:cubicBezTo>
                  <a:pt x="4602558" y="2919726"/>
                  <a:pt x="4597864" y="2929114"/>
                  <a:pt x="4593170" y="2938502"/>
                </a:cubicBezTo>
                <a:cubicBezTo>
                  <a:pt x="4590823" y="2945543"/>
                  <a:pt x="4588476" y="2950237"/>
                  <a:pt x="4583782" y="2957279"/>
                </a:cubicBezTo>
                <a:cubicBezTo>
                  <a:pt x="4586129" y="2952584"/>
                  <a:pt x="4588476" y="2947890"/>
                  <a:pt x="4590823" y="2943196"/>
                </a:cubicBezTo>
                <a:cubicBezTo>
                  <a:pt x="4595517" y="2933808"/>
                  <a:pt x="4600211" y="2922073"/>
                  <a:pt x="4602558" y="2912685"/>
                </a:cubicBezTo>
                <a:cubicBezTo>
                  <a:pt x="4607252" y="2903296"/>
                  <a:pt x="4609599" y="2893908"/>
                  <a:pt x="4614294" y="2884520"/>
                </a:cubicBezTo>
                <a:cubicBezTo>
                  <a:pt x="4637764" y="2825844"/>
                  <a:pt x="4661234" y="2769515"/>
                  <a:pt x="4682358" y="2717880"/>
                </a:cubicBezTo>
                <a:cubicBezTo>
                  <a:pt x="4710522" y="2652163"/>
                  <a:pt x="4736340" y="2593486"/>
                  <a:pt x="4759810" y="2537157"/>
                </a:cubicBezTo>
                <a:cubicBezTo>
                  <a:pt x="4766852" y="2539504"/>
                  <a:pt x="4766852" y="2539504"/>
                  <a:pt x="4769198" y="2539504"/>
                </a:cubicBezTo>
                <a:cubicBezTo>
                  <a:pt x="4769198" y="2539504"/>
                  <a:pt x="4769198" y="2539504"/>
                  <a:pt x="4769198" y="2539504"/>
                </a:cubicBezTo>
                <a:close/>
                <a:moveTo>
                  <a:pt x="377874" y="1610074"/>
                </a:moveTo>
                <a:cubicBezTo>
                  <a:pt x="370833" y="1631197"/>
                  <a:pt x="363792" y="1649974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56751" y="1668750"/>
                  <a:pt x="356751" y="1668750"/>
                  <a:pt x="356751" y="1666403"/>
                </a:cubicBezTo>
                <a:cubicBezTo>
                  <a:pt x="356751" y="1659362"/>
                  <a:pt x="354404" y="1654668"/>
                  <a:pt x="349710" y="1649974"/>
                </a:cubicBezTo>
                <a:cubicBezTo>
                  <a:pt x="352057" y="1647627"/>
                  <a:pt x="354404" y="1645280"/>
                  <a:pt x="354404" y="1642933"/>
                </a:cubicBezTo>
                <a:cubicBezTo>
                  <a:pt x="363792" y="1631197"/>
                  <a:pt x="370833" y="1621809"/>
                  <a:pt x="377874" y="1610074"/>
                </a:cubicBezTo>
                <a:close/>
                <a:moveTo>
                  <a:pt x="337975" y="1685179"/>
                </a:moveTo>
                <a:cubicBezTo>
                  <a:pt x="347363" y="1685179"/>
                  <a:pt x="354404" y="1680485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45016" y="1703956"/>
                  <a:pt x="333281" y="1739161"/>
                  <a:pt x="321545" y="1772020"/>
                </a:cubicBezTo>
                <a:cubicBezTo>
                  <a:pt x="326239" y="1743855"/>
                  <a:pt x="330934" y="1715691"/>
                  <a:pt x="337975" y="1685179"/>
                </a:cubicBezTo>
                <a:cubicBezTo>
                  <a:pt x="335628" y="1685179"/>
                  <a:pt x="335628" y="1685179"/>
                  <a:pt x="337975" y="1685179"/>
                </a:cubicBezTo>
                <a:close/>
                <a:moveTo>
                  <a:pt x="44594" y="2731962"/>
                </a:moveTo>
                <a:cubicBezTo>
                  <a:pt x="46941" y="2741350"/>
                  <a:pt x="49288" y="2750738"/>
                  <a:pt x="49288" y="2760127"/>
                </a:cubicBezTo>
                <a:cubicBezTo>
                  <a:pt x="49288" y="2764821"/>
                  <a:pt x="51635" y="2769515"/>
                  <a:pt x="51635" y="2774209"/>
                </a:cubicBezTo>
                <a:cubicBezTo>
                  <a:pt x="53982" y="2783597"/>
                  <a:pt x="56329" y="2792985"/>
                  <a:pt x="58676" y="2802374"/>
                </a:cubicBezTo>
                <a:cubicBezTo>
                  <a:pt x="58676" y="2802374"/>
                  <a:pt x="58676" y="2804721"/>
                  <a:pt x="58676" y="2804721"/>
                </a:cubicBezTo>
                <a:cubicBezTo>
                  <a:pt x="58676" y="2804721"/>
                  <a:pt x="58676" y="2804721"/>
                  <a:pt x="58676" y="2807068"/>
                </a:cubicBezTo>
                <a:cubicBezTo>
                  <a:pt x="58676" y="2811762"/>
                  <a:pt x="61023" y="2814109"/>
                  <a:pt x="61023" y="2816456"/>
                </a:cubicBezTo>
                <a:cubicBezTo>
                  <a:pt x="61023" y="2816456"/>
                  <a:pt x="61023" y="2818803"/>
                  <a:pt x="61023" y="2818803"/>
                </a:cubicBezTo>
                <a:cubicBezTo>
                  <a:pt x="63370" y="2828191"/>
                  <a:pt x="65717" y="2835232"/>
                  <a:pt x="68064" y="2844620"/>
                </a:cubicBezTo>
                <a:cubicBezTo>
                  <a:pt x="58676" y="2814109"/>
                  <a:pt x="51635" y="2771862"/>
                  <a:pt x="44594" y="2731962"/>
                </a:cubicBezTo>
                <a:cubicBezTo>
                  <a:pt x="44594" y="2731962"/>
                  <a:pt x="44594" y="2731962"/>
                  <a:pt x="44594" y="2731962"/>
                </a:cubicBezTo>
                <a:close/>
                <a:moveTo>
                  <a:pt x="77453" y="2863397"/>
                </a:moveTo>
                <a:cubicBezTo>
                  <a:pt x="82147" y="2870438"/>
                  <a:pt x="84494" y="2877479"/>
                  <a:pt x="89188" y="2882173"/>
                </a:cubicBezTo>
                <a:cubicBezTo>
                  <a:pt x="89188" y="2882173"/>
                  <a:pt x="89188" y="2882173"/>
                  <a:pt x="89188" y="2882173"/>
                </a:cubicBezTo>
                <a:cubicBezTo>
                  <a:pt x="89188" y="2882173"/>
                  <a:pt x="86841" y="2879826"/>
                  <a:pt x="84494" y="2879826"/>
                </a:cubicBezTo>
                <a:cubicBezTo>
                  <a:pt x="84494" y="2879826"/>
                  <a:pt x="84494" y="2879826"/>
                  <a:pt x="84494" y="2879826"/>
                </a:cubicBezTo>
                <a:cubicBezTo>
                  <a:pt x="84494" y="2877479"/>
                  <a:pt x="82147" y="2877479"/>
                  <a:pt x="82147" y="2875132"/>
                </a:cubicBezTo>
                <a:cubicBezTo>
                  <a:pt x="79800" y="2872785"/>
                  <a:pt x="77453" y="2868091"/>
                  <a:pt x="77453" y="2863397"/>
                </a:cubicBezTo>
                <a:cubicBezTo>
                  <a:pt x="77453" y="2865744"/>
                  <a:pt x="77453" y="2865744"/>
                  <a:pt x="77453" y="2863397"/>
                </a:cubicBezTo>
                <a:close/>
                <a:moveTo>
                  <a:pt x="82147" y="2882173"/>
                </a:moveTo>
                <a:cubicBezTo>
                  <a:pt x="84494" y="2884520"/>
                  <a:pt x="84494" y="2884520"/>
                  <a:pt x="86841" y="2886867"/>
                </a:cubicBezTo>
                <a:cubicBezTo>
                  <a:pt x="86841" y="2889214"/>
                  <a:pt x="84494" y="2889214"/>
                  <a:pt x="84494" y="2891561"/>
                </a:cubicBezTo>
                <a:cubicBezTo>
                  <a:pt x="82147" y="2886867"/>
                  <a:pt x="82147" y="2882173"/>
                  <a:pt x="82147" y="2882173"/>
                </a:cubicBezTo>
                <a:cubicBezTo>
                  <a:pt x="82147" y="2879826"/>
                  <a:pt x="82147" y="2882173"/>
                  <a:pt x="82147" y="2882173"/>
                </a:cubicBezTo>
                <a:close/>
                <a:moveTo>
                  <a:pt x="218275" y="3156777"/>
                </a:moveTo>
                <a:cubicBezTo>
                  <a:pt x="222969" y="3161472"/>
                  <a:pt x="227664" y="3163819"/>
                  <a:pt x="232358" y="3168513"/>
                </a:cubicBezTo>
                <a:cubicBezTo>
                  <a:pt x="237052" y="3170860"/>
                  <a:pt x="239399" y="3173207"/>
                  <a:pt x="244093" y="3175554"/>
                </a:cubicBezTo>
                <a:cubicBezTo>
                  <a:pt x="248787" y="3180248"/>
                  <a:pt x="255828" y="3182595"/>
                  <a:pt x="260522" y="3184942"/>
                </a:cubicBezTo>
                <a:cubicBezTo>
                  <a:pt x="262869" y="3187289"/>
                  <a:pt x="267563" y="3189636"/>
                  <a:pt x="269910" y="3191983"/>
                </a:cubicBezTo>
                <a:cubicBezTo>
                  <a:pt x="276951" y="3196677"/>
                  <a:pt x="283993" y="3199024"/>
                  <a:pt x="291034" y="3201371"/>
                </a:cubicBezTo>
                <a:cubicBezTo>
                  <a:pt x="293381" y="3201371"/>
                  <a:pt x="295728" y="3203718"/>
                  <a:pt x="298075" y="3203718"/>
                </a:cubicBezTo>
                <a:cubicBezTo>
                  <a:pt x="300422" y="3206065"/>
                  <a:pt x="305116" y="3206065"/>
                  <a:pt x="307463" y="3206065"/>
                </a:cubicBezTo>
                <a:cubicBezTo>
                  <a:pt x="307463" y="3208413"/>
                  <a:pt x="307463" y="3210759"/>
                  <a:pt x="307463" y="3210759"/>
                </a:cubicBezTo>
                <a:cubicBezTo>
                  <a:pt x="307463" y="3222495"/>
                  <a:pt x="316851" y="3231883"/>
                  <a:pt x="328587" y="3231883"/>
                </a:cubicBezTo>
                <a:cubicBezTo>
                  <a:pt x="330934" y="3231883"/>
                  <a:pt x="333281" y="3231883"/>
                  <a:pt x="337975" y="3229536"/>
                </a:cubicBezTo>
                <a:cubicBezTo>
                  <a:pt x="349710" y="3253006"/>
                  <a:pt x="361445" y="3274130"/>
                  <a:pt x="373180" y="3295253"/>
                </a:cubicBezTo>
                <a:cubicBezTo>
                  <a:pt x="377874" y="3302295"/>
                  <a:pt x="380222" y="3309335"/>
                  <a:pt x="384916" y="3316377"/>
                </a:cubicBezTo>
                <a:cubicBezTo>
                  <a:pt x="396651" y="3337500"/>
                  <a:pt x="406039" y="3356276"/>
                  <a:pt x="417774" y="3377400"/>
                </a:cubicBezTo>
                <a:cubicBezTo>
                  <a:pt x="422468" y="3386788"/>
                  <a:pt x="429509" y="3398523"/>
                  <a:pt x="434204" y="3407912"/>
                </a:cubicBezTo>
                <a:cubicBezTo>
                  <a:pt x="443592" y="3424341"/>
                  <a:pt x="452980" y="3440770"/>
                  <a:pt x="462368" y="3457199"/>
                </a:cubicBezTo>
                <a:cubicBezTo>
                  <a:pt x="467062" y="3466588"/>
                  <a:pt x="471756" y="3473629"/>
                  <a:pt x="476450" y="3483017"/>
                </a:cubicBezTo>
                <a:cubicBezTo>
                  <a:pt x="375527" y="3386788"/>
                  <a:pt x="291034" y="3274130"/>
                  <a:pt x="220622" y="3152083"/>
                </a:cubicBezTo>
                <a:cubicBezTo>
                  <a:pt x="215928" y="3154431"/>
                  <a:pt x="215928" y="3156777"/>
                  <a:pt x="218275" y="3156777"/>
                </a:cubicBezTo>
                <a:close/>
                <a:moveTo>
                  <a:pt x="664214" y="3673128"/>
                </a:moveTo>
                <a:cubicBezTo>
                  <a:pt x="664214" y="3673128"/>
                  <a:pt x="666561" y="3675475"/>
                  <a:pt x="666561" y="3675475"/>
                </a:cubicBezTo>
                <a:cubicBezTo>
                  <a:pt x="675949" y="3682516"/>
                  <a:pt x="685338" y="3689557"/>
                  <a:pt x="697073" y="3696598"/>
                </a:cubicBezTo>
                <a:cubicBezTo>
                  <a:pt x="699420" y="3698945"/>
                  <a:pt x="704114" y="3701292"/>
                  <a:pt x="706461" y="3703639"/>
                </a:cubicBezTo>
                <a:cubicBezTo>
                  <a:pt x="715849" y="3710680"/>
                  <a:pt x="725237" y="3717722"/>
                  <a:pt x="736973" y="3724763"/>
                </a:cubicBezTo>
                <a:cubicBezTo>
                  <a:pt x="739320" y="3727110"/>
                  <a:pt x="744014" y="3729457"/>
                  <a:pt x="746361" y="3731804"/>
                </a:cubicBezTo>
                <a:cubicBezTo>
                  <a:pt x="755749" y="3738845"/>
                  <a:pt x="767484" y="3745886"/>
                  <a:pt x="776872" y="3750580"/>
                </a:cubicBezTo>
                <a:cubicBezTo>
                  <a:pt x="779219" y="3752927"/>
                  <a:pt x="783914" y="3755274"/>
                  <a:pt x="786261" y="3755274"/>
                </a:cubicBezTo>
                <a:cubicBezTo>
                  <a:pt x="795649" y="3762315"/>
                  <a:pt x="807384" y="3769357"/>
                  <a:pt x="816772" y="3774051"/>
                </a:cubicBezTo>
                <a:cubicBezTo>
                  <a:pt x="819119" y="3776398"/>
                  <a:pt x="821466" y="3776398"/>
                  <a:pt x="826160" y="3778745"/>
                </a:cubicBezTo>
                <a:cubicBezTo>
                  <a:pt x="835549" y="3785786"/>
                  <a:pt x="847284" y="3790480"/>
                  <a:pt x="856672" y="3797521"/>
                </a:cubicBezTo>
                <a:cubicBezTo>
                  <a:pt x="849631" y="3799868"/>
                  <a:pt x="844937" y="3802215"/>
                  <a:pt x="837896" y="3804562"/>
                </a:cubicBezTo>
                <a:cubicBezTo>
                  <a:pt x="835549" y="3804562"/>
                  <a:pt x="833201" y="3806909"/>
                  <a:pt x="833201" y="3806909"/>
                </a:cubicBezTo>
                <a:cubicBezTo>
                  <a:pt x="828507" y="3809256"/>
                  <a:pt x="821466" y="3811604"/>
                  <a:pt x="816772" y="3811604"/>
                </a:cubicBezTo>
                <a:cubicBezTo>
                  <a:pt x="814425" y="3811604"/>
                  <a:pt x="812078" y="3813950"/>
                  <a:pt x="807384" y="3813950"/>
                </a:cubicBezTo>
                <a:cubicBezTo>
                  <a:pt x="802690" y="3816298"/>
                  <a:pt x="797996" y="3816298"/>
                  <a:pt x="793302" y="3818645"/>
                </a:cubicBezTo>
                <a:cubicBezTo>
                  <a:pt x="790955" y="3818645"/>
                  <a:pt x="786261" y="3820992"/>
                  <a:pt x="783914" y="3820992"/>
                </a:cubicBezTo>
                <a:cubicBezTo>
                  <a:pt x="779219" y="3820992"/>
                  <a:pt x="776872" y="3823339"/>
                  <a:pt x="772178" y="3823339"/>
                </a:cubicBezTo>
                <a:cubicBezTo>
                  <a:pt x="767484" y="3823339"/>
                  <a:pt x="765137" y="3825686"/>
                  <a:pt x="762790" y="3825686"/>
                </a:cubicBezTo>
                <a:cubicBezTo>
                  <a:pt x="758096" y="3825686"/>
                  <a:pt x="755749" y="3828033"/>
                  <a:pt x="751055" y="3828033"/>
                </a:cubicBezTo>
                <a:cubicBezTo>
                  <a:pt x="748708" y="3828033"/>
                  <a:pt x="744014" y="3828033"/>
                  <a:pt x="741667" y="3830380"/>
                </a:cubicBezTo>
                <a:cubicBezTo>
                  <a:pt x="736973" y="3830380"/>
                  <a:pt x="734626" y="3830380"/>
                  <a:pt x="729931" y="3832727"/>
                </a:cubicBezTo>
                <a:cubicBezTo>
                  <a:pt x="727584" y="3832727"/>
                  <a:pt x="722890" y="3832727"/>
                  <a:pt x="720543" y="3832727"/>
                </a:cubicBezTo>
                <a:cubicBezTo>
                  <a:pt x="718196" y="3832727"/>
                  <a:pt x="715849" y="3832727"/>
                  <a:pt x="711155" y="3832727"/>
                </a:cubicBezTo>
                <a:cubicBezTo>
                  <a:pt x="708808" y="3832727"/>
                  <a:pt x="708808" y="3830380"/>
                  <a:pt x="706461" y="3830380"/>
                </a:cubicBezTo>
                <a:cubicBezTo>
                  <a:pt x="704114" y="3820992"/>
                  <a:pt x="697073" y="3813950"/>
                  <a:pt x="687685" y="3813950"/>
                </a:cubicBezTo>
                <a:cubicBezTo>
                  <a:pt x="687685" y="3813950"/>
                  <a:pt x="685338" y="3813950"/>
                  <a:pt x="685338" y="3813950"/>
                </a:cubicBezTo>
                <a:cubicBezTo>
                  <a:pt x="682991" y="3802215"/>
                  <a:pt x="680643" y="3792827"/>
                  <a:pt x="680643" y="3781092"/>
                </a:cubicBezTo>
                <a:cubicBezTo>
                  <a:pt x="675949" y="3745886"/>
                  <a:pt x="668908" y="3710680"/>
                  <a:pt x="664214" y="3673128"/>
                </a:cubicBezTo>
                <a:close/>
                <a:moveTo>
                  <a:pt x="675949" y="3816298"/>
                </a:moveTo>
                <a:cubicBezTo>
                  <a:pt x="675949" y="3818645"/>
                  <a:pt x="675949" y="3818645"/>
                  <a:pt x="675949" y="3816298"/>
                </a:cubicBezTo>
                <a:cubicBezTo>
                  <a:pt x="675949" y="3818645"/>
                  <a:pt x="675949" y="3818645"/>
                  <a:pt x="675949" y="3816298"/>
                </a:cubicBezTo>
                <a:cubicBezTo>
                  <a:pt x="671255" y="3816298"/>
                  <a:pt x="668908" y="3813950"/>
                  <a:pt x="666561" y="3811604"/>
                </a:cubicBezTo>
                <a:cubicBezTo>
                  <a:pt x="671255" y="3813950"/>
                  <a:pt x="673602" y="3816298"/>
                  <a:pt x="675949" y="3816298"/>
                </a:cubicBezTo>
                <a:close/>
                <a:moveTo>
                  <a:pt x="1058518" y="3917221"/>
                </a:moveTo>
                <a:cubicBezTo>
                  <a:pt x="1065559" y="3917221"/>
                  <a:pt x="1072600" y="3917221"/>
                  <a:pt x="1079641" y="3917221"/>
                </a:cubicBezTo>
                <a:cubicBezTo>
                  <a:pt x="1079641" y="3917221"/>
                  <a:pt x="1079641" y="3917221"/>
                  <a:pt x="1079641" y="3917221"/>
                </a:cubicBezTo>
                <a:cubicBezTo>
                  <a:pt x="1079641" y="3917221"/>
                  <a:pt x="1081988" y="3917221"/>
                  <a:pt x="1081988" y="3917221"/>
                </a:cubicBezTo>
                <a:cubicBezTo>
                  <a:pt x="1081988" y="3917221"/>
                  <a:pt x="1081988" y="3919567"/>
                  <a:pt x="1081988" y="3919567"/>
                </a:cubicBezTo>
                <a:cubicBezTo>
                  <a:pt x="1081988" y="3926609"/>
                  <a:pt x="1086683" y="3933650"/>
                  <a:pt x="1091377" y="3935997"/>
                </a:cubicBezTo>
                <a:cubicBezTo>
                  <a:pt x="1089030" y="3940691"/>
                  <a:pt x="1084336" y="3947732"/>
                  <a:pt x="1081988" y="3952426"/>
                </a:cubicBezTo>
                <a:cubicBezTo>
                  <a:pt x="1079641" y="3954773"/>
                  <a:pt x="1079641" y="3957120"/>
                  <a:pt x="1077294" y="3959468"/>
                </a:cubicBezTo>
                <a:cubicBezTo>
                  <a:pt x="1074947" y="3964162"/>
                  <a:pt x="1072600" y="3966508"/>
                  <a:pt x="1070253" y="3971203"/>
                </a:cubicBezTo>
                <a:cubicBezTo>
                  <a:pt x="1067906" y="3968856"/>
                  <a:pt x="1063212" y="3968856"/>
                  <a:pt x="1060865" y="3968856"/>
                </a:cubicBezTo>
                <a:cubicBezTo>
                  <a:pt x="1060865" y="3968856"/>
                  <a:pt x="1060865" y="3968856"/>
                  <a:pt x="1060865" y="3968856"/>
                </a:cubicBezTo>
                <a:cubicBezTo>
                  <a:pt x="1060865" y="3961814"/>
                  <a:pt x="1060865" y="3954773"/>
                  <a:pt x="1060865" y="3945385"/>
                </a:cubicBezTo>
                <a:cubicBezTo>
                  <a:pt x="1058518" y="3935997"/>
                  <a:pt x="1058518" y="3926609"/>
                  <a:pt x="1058518" y="3917221"/>
                </a:cubicBezTo>
                <a:close/>
                <a:moveTo>
                  <a:pt x="4112025" y="1103112"/>
                </a:moveTo>
                <a:cubicBezTo>
                  <a:pt x="4104984" y="1093724"/>
                  <a:pt x="4100290" y="1084335"/>
                  <a:pt x="4093249" y="1074947"/>
                </a:cubicBezTo>
                <a:cubicBezTo>
                  <a:pt x="4083861" y="1060865"/>
                  <a:pt x="4072126" y="1044436"/>
                  <a:pt x="4062738" y="1030353"/>
                </a:cubicBezTo>
                <a:cubicBezTo>
                  <a:pt x="4058043" y="1020965"/>
                  <a:pt x="4051002" y="1013924"/>
                  <a:pt x="4046308" y="1004536"/>
                </a:cubicBezTo>
                <a:cubicBezTo>
                  <a:pt x="4046308" y="1004536"/>
                  <a:pt x="4048655" y="1006883"/>
                  <a:pt x="4048655" y="1006883"/>
                </a:cubicBezTo>
                <a:cubicBezTo>
                  <a:pt x="4062738" y="1013924"/>
                  <a:pt x="4074473" y="1020965"/>
                  <a:pt x="4088555" y="1030353"/>
                </a:cubicBezTo>
                <a:cubicBezTo>
                  <a:pt x="4095596" y="1035047"/>
                  <a:pt x="4100290" y="1037394"/>
                  <a:pt x="4107331" y="1042089"/>
                </a:cubicBezTo>
                <a:cubicBezTo>
                  <a:pt x="4119067" y="1049130"/>
                  <a:pt x="4133149" y="1058518"/>
                  <a:pt x="4144884" y="1065559"/>
                </a:cubicBezTo>
                <a:cubicBezTo>
                  <a:pt x="4154272" y="1072600"/>
                  <a:pt x="4163660" y="1077294"/>
                  <a:pt x="4173049" y="1084335"/>
                </a:cubicBezTo>
                <a:cubicBezTo>
                  <a:pt x="4182437" y="1089030"/>
                  <a:pt x="4189478" y="1096071"/>
                  <a:pt x="4198866" y="1100765"/>
                </a:cubicBezTo>
                <a:cubicBezTo>
                  <a:pt x="4212948" y="1110153"/>
                  <a:pt x="4229378" y="1121888"/>
                  <a:pt x="4243460" y="1133623"/>
                </a:cubicBezTo>
                <a:cubicBezTo>
                  <a:pt x="4245807" y="1135970"/>
                  <a:pt x="4248154" y="1138318"/>
                  <a:pt x="4250501" y="1138318"/>
                </a:cubicBezTo>
                <a:cubicBezTo>
                  <a:pt x="4250501" y="1138318"/>
                  <a:pt x="4250501" y="1138318"/>
                  <a:pt x="4250501" y="1138318"/>
                </a:cubicBezTo>
                <a:cubicBezTo>
                  <a:pt x="4259889" y="1164135"/>
                  <a:pt x="4271625" y="1189953"/>
                  <a:pt x="4281013" y="1215770"/>
                </a:cubicBezTo>
                <a:cubicBezTo>
                  <a:pt x="4231725" y="1182911"/>
                  <a:pt x="4180090" y="1152400"/>
                  <a:pt x="4123761" y="1124235"/>
                </a:cubicBezTo>
                <a:cubicBezTo>
                  <a:pt x="4121414" y="1117194"/>
                  <a:pt x="4116719" y="1110153"/>
                  <a:pt x="4112025" y="1103112"/>
                </a:cubicBezTo>
                <a:close/>
                <a:moveTo>
                  <a:pt x="563291" y="1189953"/>
                </a:moveTo>
                <a:cubicBezTo>
                  <a:pt x="553903" y="1206382"/>
                  <a:pt x="544515" y="1222811"/>
                  <a:pt x="537474" y="1241588"/>
                </a:cubicBezTo>
                <a:cubicBezTo>
                  <a:pt x="537474" y="1241588"/>
                  <a:pt x="537474" y="1241588"/>
                  <a:pt x="537474" y="1243935"/>
                </a:cubicBezTo>
                <a:cubicBezTo>
                  <a:pt x="528085" y="1262711"/>
                  <a:pt x="518697" y="1279140"/>
                  <a:pt x="509309" y="1297917"/>
                </a:cubicBezTo>
                <a:cubicBezTo>
                  <a:pt x="506962" y="1302611"/>
                  <a:pt x="504615" y="1304958"/>
                  <a:pt x="504615" y="1309652"/>
                </a:cubicBezTo>
                <a:cubicBezTo>
                  <a:pt x="497574" y="1323734"/>
                  <a:pt x="490533" y="1340164"/>
                  <a:pt x="481145" y="1354246"/>
                </a:cubicBezTo>
                <a:cubicBezTo>
                  <a:pt x="478797" y="1358940"/>
                  <a:pt x="476450" y="1365981"/>
                  <a:pt x="474103" y="1370675"/>
                </a:cubicBezTo>
                <a:cubicBezTo>
                  <a:pt x="469409" y="1380063"/>
                  <a:pt x="464715" y="1389451"/>
                  <a:pt x="460021" y="1401187"/>
                </a:cubicBezTo>
                <a:cubicBezTo>
                  <a:pt x="483492" y="1337817"/>
                  <a:pt x="506962" y="1276793"/>
                  <a:pt x="532780" y="1213423"/>
                </a:cubicBezTo>
                <a:cubicBezTo>
                  <a:pt x="535127" y="1213423"/>
                  <a:pt x="537474" y="1215770"/>
                  <a:pt x="539821" y="1215770"/>
                </a:cubicBezTo>
                <a:cubicBezTo>
                  <a:pt x="551556" y="1215770"/>
                  <a:pt x="560944" y="1206382"/>
                  <a:pt x="560944" y="1194647"/>
                </a:cubicBezTo>
                <a:cubicBezTo>
                  <a:pt x="560944" y="1194647"/>
                  <a:pt x="560944" y="1192300"/>
                  <a:pt x="560944" y="1192300"/>
                </a:cubicBezTo>
                <a:cubicBezTo>
                  <a:pt x="563291" y="1192300"/>
                  <a:pt x="563291" y="1192300"/>
                  <a:pt x="565638" y="1192300"/>
                </a:cubicBezTo>
                <a:cubicBezTo>
                  <a:pt x="560944" y="1189953"/>
                  <a:pt x="560944" y="1189953"/>
                  <a:pt x="563291" y="1189953"/>
                </a:cubicBezTo>
                <a:close/>
                <a:moveTo>
                  <a:pt x="316851" y="1793144"/>
                </a:moveTo>
                <a:cubicBezTo>
                  <a:pt x="316851" y="1793144"/>
                  <a:pt x="316851" y="1795491"/>
                  <a:pt x="316851" y="1795491"/>
                </a:cubicBezTo>
                <a:cubicBezTo>
                  <a:pt x="314504" y="1807226"/>
                  <a:pt x="312157" y="1818961"/>
                  <a:pt x="312157" y="1833043"/>
                </a:cubicBezTo>
                <a:cubicBezTo>
                  <a:pt x="309810" y="1835390"/>
                  <a:pt x="307463" y="1837737"/>
                  <a:pt x="305116" y="1842432"/>
                </a:cubicBezTo>
                <a:cubicBezTo>
                  <a:pt x="305116" y="1842432"/>
                  <a:pt x="302769" y="1840084"/>
                  <a:pt x="300422" y="1840084"/>
                </a:cubicBezTo>
                <a:lnTo>
                  <a:pt x="302769" y="1835390"/>
                </a:lnTo>
                <a:cubicBezTo>
                  <a:pt x="307463" y="1818961"/>
                  <a:pt x="312157" y="1804879"/>
                  <a:pt x="316851" y="1793144"/>
                </a:cubicBezTo>
                <a:close/>
                <a:moveTo>
                  <a:pt x="417774" y="1699262"/>
                </a:moveTo>
                <a:cubicBezTo>
                  <a:pt x="429509" y="1685179"/>
                  <a:pt x="441245" y="1673444"/>
                  <a:pt x="452980" y="1659362"/>
                </a:cubicBezTo>
                <a:cubicBezTo>
                  <a:pt x="462368" y="1647627"/>
                  <a:pt x="471756" y="1638238"/>
                  <a:pt x="481145" y="1626503"/>
                </a:cubicBezTo>
                <a:cubicBezTo>
                  <a:pt x="492880" y="1612421"/>
                  <a:pt x="504615" y="1598339"/>
                  <a:pt x="518697" y="1586603"/>
                </a:cubicBezTo>
                <a:cubicBezTo>
                  <a:pt x="528085" y="1574868"/>
                  <a:pt x="537474" y="1565480"/>
                  <a:pt x="546862" y="1553745"/>
                </a:cubicBezTo>
                <a:cubicBezTo>
                  <a:pt x="560944" y="1539662"/>
                  <a:pt x="575026" y="1525580"/>
                  <a:pt x="586762" y="1511498"/>
                </a:cubicBezTo>
                <a:cubicBezTo>
                  <a:pt x="596150" y="1502110"/>
                  <a:pt x="605538" y="1492722"/>
                  <a:pt x="614926" y="1480986"/>
                </a:cubicBezTo>
                <a:cubicBezTo>
                  <a:pt x="617273" y="1478639"/>
                  <a:pt x="617273" y="1478639"/>
                  <a:pt x="619620" y="1476292"/>
                </a:cubicBezTo>
                <a:cubicBezTo>
                  <a:pt x="612579" y="1485680"/>
                  <a:pt x="605538" y="1495069"/>
                  <a:pt x="600844" y="1504457"/>
                </a:cubicBezTo>
                <a:cubicBezTo>
                  <a:pt x="596150" y="1511498"/>
                  <a:pt x="589109" y="1520886"/>
                  <a:pt x="584415" y="1527927"/>
                </a:cubicBezTo>
                <a:cubicBezTo>
                  <a:pt x="577373" y="1539662"/>
                  <a:pt x="567985" y="1551398"/>
                  <a:pt x="560944" y="1563133"/>
                </a:cubicBezTo>
                <a:cubicBezTo>
                  <a:pt x="553903" y="1572521"/>
                  <a:pt x="546862" y="1581909"/>
                  <a:pt x="542168" y="1591297"/>
                </a:cubicBezTo>
                <a:cubicBezTo>
                  <a:pt x="537474" y="1598339"/>
                  <a:pt x="532780" y="1603033"/>
                  <a:pt x="530433" y="1610074"/>
                </a:cubicBezTo>
                <a:cubicBezTo>
                  <a:pt x="525738" y="1617115"/>
                  <a:pt x="521044" y="1624156"/>
                  <a:pt x="514003" y="1633544"/>
                </a:cubicBezTo>
                <a:cubicBezTo>
                  <a:pt x="485839" y="1657015"/>
                  <a:pt x="460021" y="1682832"/>
                  <a:pt x="431857" y="1708650"/>
                </a:cubicBezTo>
                <a:cubicBezTo>
                  <a:pt x="429509" y="1703956"/>
                  <a:pt x="424815" y="1703956"/>
                  <a:pt x="422468" y="1701609"/>
                </a:cubicBezTo>
                <a:cubicBezTo>
                  <a:pt x="420121" y="1699262"/>
                  <a:pt x="420121" y="1699262"/>
                  <a:pt x="417774" y="1699262"/>
                </a:cubicBezTo>
                <a:close/>
                <a:moveTo>
                  <a:pt x="30512" y="2508993"/>
                </a:moveTo>
                <a:cubicBezTo>
                  <a:pt x="28165" y="2508993"/>
                  <a:pt x="28165" y="2508993"/>
                  <a:pt x="25818" y="2508993"/>
                </a:cubicBezTo>
                <a:cubicBezTo>
                  <a:pt x="25818" y="2506646"/>
                  <a:pt x="25818" y="2506646"/>
                  <a:pt x="25818" y="2504299"/>
                </a:cubicBezTo>
                <a:cubicBezTo>
                  <a:pt x="28165" y="2504299"/>
                  <a:pt x="28165" y="2504299"/>
                  <a:pt x="30512" y="2504299"/>
                </a:cubicBezTo>
                <a:cubicBezTo>
                  <a:pt x="30512" y="2504299"/>
                  <a:pt x="30512" y="2504299"/>
                  <a:pt x="30512" y="2504299"/>
                </a:cubicBezTo>
                <a:cubicBezTo>
                  <a:pt x="30512" y="2504299"/>
                  <a:pt x="30512" y="2506646"/>
                  <a:pt x="30512" y="2508993"/>
                </a:cubicBezTo>
                <a:close/>
                <a:moveTo>
                  <a:pt x="126741" y="3025343"/>
                </a:moveTo>
                <a:cubicBezTo>
                  <a:pt x="124393" y="3013608"/>
                  <a:pt x="122046" y="2999525"/>
                  <a:pt x="117352" y="2987790"/>
                </a:cubicBezTo>
                <a:cubicBezTo>
                  <a:pt x="117352" y="2983096"/>
                  <a:pt x="115005" y="2976055"/>
                  <a:pt x="115005" y="2971361"/>
                </a:cubicBezTo>
                <a:cubicBezTo>
                  <a:pt x="112658" y="2957279"/>
                  <a:pt x="110311" y="2945543"/>
                  <a:pt x="105617" y="2931461"/>
                </a:cubicBezTo>
                <a:cubicBezTo>
                  <a:pt x="105617" y="2929114"/>
                  <a:pt x="103270" y="2924420"/>
                  <a:pt x="103270" y="2922073"/>
                </a:cubicBezTo>
                <a:cubicBezTo>
                  <a:pt x="103270" y="2922073"/>
                  <a:pt x="103270" y="2919726"/>
                  <a:pt x="103270" y="2919726"/>
                </a:cubicBezTo>
                <a:cubicBezTo>
                  <a:pt x="105617" y="2919726"/>
                  <a:pt x="105617" y="2919726"/>
                  <a:pt x="107964" y="2919726"/>
                </a:cubicBezTo>
                <a:cubicBezTo>
                  <a:pt x="110311" y="2931461"/>
                  <a:pt x="115005" y="2940849"/>
                  <a:pt x="117352" y="2952584"/>
                </a:cubicBezTo>
                <a:cubicBezTo>
                  <a:pt x="119699" y="2961973"/>
                  <a:pt x="122046" y="2969014"/>
                  <a:pt x="124393" y="2978402"/>
                </a:cubicBezTo>
                <a:cubicBezTo>
                  <a:pt x="129088" y="2994831"/>
                  <a:pt x="133782" y="3013608"/>
                  <a:pt x="138476" y="3030037"/>
                </a:cubicBezTo>
                <a:cubicBezTo>
                  <a:pt x="136129" y="3027690"/>
                  <a:pt x="133782" y="3027690"/>
                  <a:pt x="129088" y="3027690"/>
                </a:cubicBezTo>
                <a:cubicBezTo>
                  <a:pt x="126741" y="3025343"/>
                  <a:pt x="126741" y="3025343"/>
                  <a:pt x="126741" y="3025343"/>
                </a:cubicBezTo>
                <a:close/>
                <a:moveTo>
                  <a:pt x="1030353" y="4304483"/>
                </a:moveTo>
                <a:cubicBezTo>
                  <a:pt x="1030353" y="4304483"/>
                  <a:pt x="1032700" y="4302136"/>
                  <a:pt x="1032700" y="4302136"/>
                </a:cubicBezTo>
                <a:cubicBezTo>
                  <a:pt x="1039742" y="4304483"/>
                  <a:pt x="1044436" y="4309177"/>
                  <a:pt x="1051477" y="4311525"/>
                </a:cubicBezTo>
                <a:cubicBezTo>
                  <a:pt x="1053824" y="4313871"/>
                  <a:pt x="1058518" y="4316219"/>
                  <a:pt x="1060865" y="4316219"/>
                </a:cubicBezTo>
                <a:cubicBezTo>
                  <a:pt x="1060865" y="4316219"/>
                  <a:pt x="1060865" y="4318565"/>
                  <a:pt x="1060865" y="4318565"/>
                </a:cubicBezTo>
                <a:cubicBezTo>
                  <a:pt x="1060865" y="4320913"/>
                  <a:pt x="1058518" y="4325607"/>
                  <a:pt x="1058518" y="4327954"/>
                </a:cubicBezTo>
                <a:cubicBezTo>
                  <a:pt x="1058518" y="4327954"/>
                  <a:pt x="1058518" y="4327954"/>
                  <a:pt x="1058518" y="4330301"/>
                </a:cubicBezTo>
                <a:cubicBezTo>
                  <a:pt x="1056171" y="4327954"/>
                  <a:pt x="1056171" y="4327954"/>
                  <a:pt x="1053824" y="4325607"/>
                </a:cubicBezTo>
                <a:cubicBezTo>
                  <a:pt x="1044436" y="4318565"/>
                  <a:pt x="1037395" y="4311525"/>
                  <a:pt x="1030353" y="4304483"/>
                </a:cubicBezTo>
                <a:close/>
                <a:moveTo>
                  <a:pt x="4215296" y="3945385"/>
                </a:moveTo>
                <a:cubicBezTo>
                  <a:pt x="4217643" y="3943038"/>
                  <a:pt x="4219990" y="3938344"/>
                  <a:pt x="4222337" y="3935997"/>
                </a:cubicBezTo>
                <a:cubicBezTo>
                  <a:pt x="4224684" y="3938344"/>
                  <a:pt x="4227031" y="3938344"/>
                  <a:pt x="4229378" y="3938344"/>
                </a:cubicBezTo>
                <a:cubicBezTo>
                  <a:pt x="4229378" y="3943038"/>
                  <a:pt x="4227031" y="3945385"/>
                  <a:pt x="4227031" y="3947732"/>
                </a:cubicBezTo>
                <a:cubicBezTo>
                  <a:pt x="4227031" y="3950079"/>
                  <a:pt x="4224684" y="3954773"/>
                  <a:pt x="4224684" y="3957120"/>
                </a:cubicBezTo>
                <a:cubicBezTo>
                  <a:pt x="4224684" y="3959468"/>
                  <a:pt x="4224684" y="3961814"/>
                  <a:pt x="4222337" y="3964162"/>
                </a:cubicBezTo>
                <a:cubicBezTo>
                  <a:pt x="4219990" y="3964162"/>
                  <a:pt x="4217643" y="3961814"/>
                  <a:pt x="4215296" y="3961814"/>
                </a:cubicBezTo>
                <a:cubicBezTo>
                  <a:pt x="4215296" y="3961814"/>
                  <a:pt x="4215296" y="3961814"/>
                  <a:pt x="4215296" y="3961814"/>
                </a:cubicBezTo>
                <a:cubicBezTo>
                  <a:pt x="4215296" y="3959468"/>
                  <a:pt x="4215296" y="3957120"/>
                  <a:pt x="4215296" y="3954773"/>
                </a:cubicBezTo>
                <a:cubicBezTo>
                  <a:pt x="4215296" y="3952426"/>
                  <a:pt x="4215296" y="3950079"/>
                  <a:pt x="4215296" y="3945385"/>
                </a:cubicBezTo>
                <a:close/>
                <a:moveTo>
                  <a:pt x="4227031" y="3966508"/>
                </a:moveTo>
                <a:cubicBezTo>
                  <a:pt x="4227031" y="3964162"/>
                  <a:pt x="4227031" y="3961814"/>
                  <a:pt x="4229378" y="3959468"/>
                </a:cubicBezTo>
                <a:cubicBezTo>
                  <a:pt x="4229378" y="3954773"/>
                  <a:pt x="4231725" y="3952426"/>
                  <a:pt x="4231725" y="3947732"/>
                </a:cubicBezTo>
                <a:cubicBezTo>
                  <a:pt x="4231725" y="3945385"/>
                  <a:pt x="4231725" y="3943038"/>
                  <a:pt x="4234072" y="3940691"/>
                </a:cubicBezTo>
                <a:cubicBezTo>
                  <a:pt x="4234072" y="3940691"/>
                  <a:pt x="4236419" y="3940691"/>
                  <a:pt x="4236419" y="3940691"/>
                </a:cubicBezTo>
                <a:cubicBezTo>
                  <a:pt x="4248154" y="3940691"/>
                  <a:pt x="4257542" y="3931303"/>
                  <a:pt x="4257542" y="3919567"/>
                </a:cubicBezTo>
                <a:cubicBezTo>
                  <a:pt x="4257542" y="3917221"/>
                  <a:pt x="4257542" y="3914873"/>
                  <a:pt x="4255195" y="3912527"/>
                </a:cubicBezTo>
                <a:cubicBezTo>
                  <a:pt x="4259889" y="3910179"/>
                  <a:pt x="4266931" y="3907832"/>
                  <a:pt x="4271625" y="3905485"/>
                </a:cubicBezTo>
                <a:cubicBezTo>
                  <a:pt x="4255195" y="3924262"/>
                  <a:pt x="4241113" y="3945385"/>
                  <a:pt x="4227031" y="3966508"/>
                </a:cubicBezTo>
                <a:cubicBezTo>
                  <a:pt x="4227031" y="3966508"/>
                  <a:pt x="4227031" y="3966508"/>
                  <a:pt x="4227031" y="3966508"/>
                </a:cubicBezTo>
                <a:close/>
                <a:moveTo>
                  <a:pt x="4642458" y="3429035"/>
                </a:moveTo>
                <a:cubicBezTo>
                  <a:pt x="4642458" y="3431382"/>
                  <a:pt x="4642458" y="3431382"/>
                  <a:pt x="4640111" y="3433729"/>
                </a:cubicBezTo>
                <a:cubicBezTo>
                  <a:pt x="4640111" y="3433729"/>
                  <a:pt x="4640111" y="3433729"/>
                  <a:pt x="4640111" y="3436076"/>
                </a:cubicBezTo>
                <a:cubicBezTo>
                  <a:pt x="4642458" y="3429035"/>
                  <a:pt x="4644805" y="3421994"/>
                  <a:pt x="4647152" y="3414952"/>
                </a:cubicBezTo>
                <a:cubicBezTo>
                  <a:pt x="4647152" y="3414952"/>
                  <a:pt x="4647152" y="3412606"/>
                  <a:pt x="4647152" y="3412606"/>
                </a:cubicBezTo>
                <a:cubicBezTo>
                  <a:pt x="4647152" y="3417300"/>
                  <a:pt x="4644805" y="3421994"/>
                  <a:pt x="4642458" y="3429035"/>
                </a:cubicBezTo>
                <a:close/>
                <a:moveTo>
                  <a:pt x="4663581" y="3346888"/>
                </a:moveTo>
                <a:cubicBezTo>
                  <a:pt x="4663581" y="3344541"/>
                  <a:pt x="4665929" y="3342194"/>
                  <a:pt x="4665929" y="3339847"/>
                </a:cubicBezTo>
                <a:cubicBezTo>
                  <a:pt x="4665929" y="3339847"/>
                  <a:pt x="4665929" y="3339847"/>
                  <a:pt x="4665929" y="3342194"/>
                </a:cubicBezTo>
                <a:cubicBezTo>
                  <a:pt x="4665929" y="3342194"/>
                  <a:pt x="4665929" y="3344541"/>
                  <a:pt x="4665929" y="3344541"/>
                </a:cubicBezTo>
                <a:cubicBezTo>
                  <a:pt x="4661234" y="3351582"/>
                  <a:pt x="4658887" y="3358623"/>
                  <a:pt x="4654193" y="3365665"/>
                </a:cubicBezTo>
                <a:cubicBezTo>
                  <a:pt x="4658887" y="3358623"/>
                  <a:pt x="4661234" y="3353929"/>
                  <a:pt x="4663581" y="3346888"/>
                </a:cubicBezTo>
                <a:close/>
                <a:moveTo>
                  <a:pt x="4565005" y="3548734"/>
                </a:moveTo>
                <a:cubicBezTo>
                  <a:pt x="4565005" y="3546387"/>
                  <a:pt x="4567353" y="3546387"/>
                  <a:pt x="4567353" y="3544040"/>
                </a:cubicBezTo>
                <a:cubicBezTo>
                  <a:pt x="4567353" y="3544040"/>
                  <a:pt x="4567353" y="3544040"/>
                  <a:pt x="4567353" y="3544040"/>
                </a:cubicBezTo>
                <a:cubicBezTo>
                  <a:pt x="4567353" y="3544040"/>
                  <a:pt x="4567353" y="3546387"/>
                  <a:pt x="4565005" y="3546387"/>
                </a:cubicBezTo>
                <a:cubicBezTo>
                  <a:pt x="4565005" y="3546387"/>
                  <a:pt x="4565005" y="3546387"/>
                  <a:pt x="4565005" y="3548734"/>
                </a:cubicBezTo>
                <a:close/>
                <a:moveTo>
                  <a:pt x="4780934" y="2487869"/>
                </a:moveTo>
                <a:cubicBezTo>
                  <a:pt x="4783281" y="2490216"/>
                  <a:pt x="4785628" y="2492563"/>
                  <a:pt x="4787975" y="2492563"/>
                </a:cubicBezTo>
                <a:cubicBezTo>
                  <a:pt x="4787975" y="2494910"/>
                  <a:pt x="4785628" y="2494910"/>
                  <a:pt x="4785628" y="2497258"/>
                </a:cubicBezTo>
                <a:cubicBezTo>
                  <a:pt x="4785628" y="2499605"/>
                  <a:pt x="4783281" y="2499605"/>
                  <a:pt x="4783281" y="2501952"/>
                </a:cubicBezTo>
                <a:cubicBezTo>
                  <a:pt x="4780934" y="2501952"/>
                  <a:pt x="4780934" y="2499605"/>
                  <a:pt x="4778587" y="2499605"/>
                </a:cubicBezTo>
                <a:cubicBezTo>
                  <a:pt x="4778587" y="2497258"/>
                  <a:pt x="4778587" y="2497258"/>
                  <a:pt x="4778587" y="2494910"/>
                </a:cubicBezTo>
                <a:cubicBezTo>
                  <a:pt x="4778587" y="2494910"/>
                  <a:pt x="4778587" y="2490216"/>
                  <a:pt x="4780934" y="2487869"/>
                </a:cubicBezTo>
                <a:close/>
                <a:moveTo>
                  <a:pt x="4410100" y="1556092"/>
                </a:moveTo>
                <a:cubicBezTo>
                  <a:pt x="4424183" y="1595992"/>
                  <a:pt x="4440612" y="1638238"/>
                  <a:pt x="4454694" y="1680485"/>
                </a:cubicBezTo>
                <a:cubicBezTo>
                  <a:pt x="4454694" y="1680485"/>
                  <a:pt x="4454694" y="1680485"/>
                  <a:pt x="4454694" y="1680485"/>
                </a:cubicBezTo>
                <a:cubicBezTo>
                  <a:pt x="4450000" y="1671097"/>
                  <a:pt x="4445306" y="1661709"/>
                  <a:pt x="4440612" y="1652321"/>
                </a:cubicBezTo>
                <a:cubicBezTo>
                  <a:pt x="4435918" y="1645280"/>
                  <a:pt x="4433571" y="1638238"/>
                  <a:pt x="4428877" y="1631197"/>
                </a:cubicBezTo>
                <a:cubicBezTo>
                  <a:pt x="4421835" y="1617115"/>
                  <a:pt x="4414795" y="1603033"/>
                  <a:pt x="4405406" y="1588950"/>
                </a:cubicBezTo>
                <a:cubicBezTo>
                  <a:pt x="4400712" y="1579562"/>
                  <a:pt x="4396018" y="1572521"/>
                  <a:pt x="4391324" y="1563133"/>
                </a:cubicBezTo>
                <a:cubicBezTo>
                  <a:pt x="4384283" y="1549051"/>
                  <a:pt x="4377242" y="1537315"/>
                  <a:pt x="4367854" y="1523233"/>
                </a:cubicBezTo>
                <a:cubicBezTo>
                  <a:pt x="4363159" y="1513845"/>
                  <a:pt x="4358465" y="1504457"/>
                  <a:pt x="4353771" y="1495069"/>
                </a:cubicBezTo>
                <a:cubicBezTo>
                  <a:pt x="4346730" y="1480986"/>
                  <a:pt x="4339689" y="1469251"/>
                  <a:pt x="4330301" y="1455169"/>
                </a:cubicBezTo>
                <a:cubicBezTo>
                  <a:pt x="4325607" y="1445781"/>
                  <a:pt x="4318566" y="1436392"/>
                  <a:pt x="4313872" y="1427004"/>
                </a:cubicBezTo>
                <a:cubicBezTo>
                  <a:pt x="4306830" y="1412922"/>
                  <a:pt x="4299789" y="1401187"/>
                  <a:pt x="4290401" y="1387104"/>
                </a:cubicBezTo>
                <a:cubicBezTo>
                  <a:pt x="4283360" y="1377716"/>
                  <a:pt x="4278666" y="1365981"/>
                  <a:pt x="4271625" y="1356593"/>
                </a:cubicBezTo>
                <a:cubicBezTo>
                  <a:pt x="4264583" y="1342511"/>
                  <a:pt x="4255195" y="1330775"/>
                  <a:pt x="4248154" y="1316693"/>
                </a:cubicBezTo>
                <a:cubicBezTo>
                  <a:pt x="4241113" y="1304958"/>
                  <a:pt x="4236419" y="1295570"/>
                  <a:pt x="4229378" y="1283834"/>
                </a:cubicBezTo>
                <a:cubicBezTo>
                  <a:pt x="4222337" y="1269752"/>
                  <a:pt x="4212948" y="1258017"/>
                  <a:pt x="4203560" y="1243935"/>
                </a:cubicBezTo>
                <a:cubicBezTo>
                  <a:pt x="4196519" y="1234546"/>
                  <a:pt x="4191825" y="1222811"/>
                  <a:pt x="4184784" y="1213423"/>
                </a:cubicBezTo>
                <a:cubicBezTo>
                  <a:pt x="4175395" y="1199341"/>
                  <a:pt x="4166007" y="1185259"/>
                  <a:pt x="4158966" y="1171176"/>
                </a:cubicBezTo>
                <a:cubicBezTo>
                  <a:pt x="4151925" y="1161788"/>
                  <a:pt x="4147231" y="1150053"/>
                  <a:pt x="4140190" y="1140665"/>
                </a:cubicBezTo>
                <a:cubicBezTo>
                  <a:pt x="4135496" y="1133623"/>
                  <a:pt x="4130802" y="1128929"/>
                  <a:pt x="4128455" y="1121888"/>
                </a:cubicBezTo>
                <a:cubicBezTo>
                  <a:pt x="4182437" y="1150053"/>
                  <a:pt x="4234072" y="1180564"/>
                  <a:pt x="4283360" y="1213423"/>
                </a:cubicBezTo>
                <a:cubicBezTo>
                  <a:pt x="4288054" y="1222811"/>
                  <a:pt x="4290401" y="1232199"/>
                  <a:pt x="4295095" y="1241588"/>
                </a:cubicBezTo>
                <a:cubicBezTo>
                  <a:pt x="4334995" y="1349552"/>
                  <a:pt x="4372548" y="1455169"/>
                  <a:pt x="4410100" y="1556092"/>
                </a:cubicBezTo>
                <a:close/>
                <a:moveTo>
                  <a:pt x="4675317" y="1607727"/>
                </a:moveTo>
                <a:cubicBezTo>
                  <a:pt x="4675317" y="1603033"/>
                  <a:pt x="4672970" y="1600686"/>
                  <a:pt x="4672970" y="1595992"/>
                </a:cubicBezTo>
                <a:cubicBezTo>
                  <a:pt x="4687052" y="1621809"/>
                  <a:pt x="4701134" y="1647627"/>
                  <a:pt x="4712869" y="1673444"/>
                </a:cubicBezTo>
                <a:cubicBezTo>
                  <a:pt x="4715216" y="1680485"/>
                  <a:pt x="4717563" y="1687526"/>
                  <a:pt x="4719911" y="1694568"/>
                </a:cubicBezTo>
                <a:cubicBezTo>
                  <a:pt x="4708175" y="1671097"/>
                  <a:pt x="4694093" y="1647627"/>
                  <a:pt x="4680011" y="1624156"/>
                </a:cubicBezTo>
                <a:cubicBezTo>
                  <a:pt x="4677664" y="1619462"/>
                  <a:pt x="4675317" y="1612421"/>
                  <a:pt x="4675317" y="1607727"/>
                </a:cubicBezTo>
                <a:close/>
                <a:moveTo>
                  <a:pt x="4719911" y="1687526"/>
                </a:moveTo>
                <a:cubicBezTo>
                  <a:pt x="4733993" y="1715691"/>
                  <a:pt x="4745728" y="1746203"/>
                  <a:pt x="4757463" y="1774367"/>
                </a:cubicBezTo>
                <a:cubicBezTo>
                  <a:pt x="4757463" y="1774367"/>
                  <a:pt x="4757463" y="1774367"/>
                  <a:pt x="4757463" y="1774367"/>
                </a:cubicBezTo>
                <a:cubicBezTo>
                  <a:pt x="4748075" y="1750897"/>
                  <a:pt x="4736340" y="1727426"/>
                  <a:pt x="4726952" y="1703956"/>
                </a:cubicBezTo>
                <a:cubicBezTo>
                  <a:pt x="4722257" y="1701609"/>
                  <a:pt x="4722257" y="1694568"/>
                  <a:pt x="4719911" y="1687526"/>
                </a:cubicBezTo>
                <a:close/>
                <a:moveTo>
                  <a:pt x="2433887" y="251134"/>
                </a:moveTo>
                <a:cubicBezTo>
                  <a:pt x="2433887" y="255828"/>
                  <a:pt x="2436234" y="258175"/>
                  <a:pt x="2436234" y="262869"/>
                </a:cubicBezTo>
                <a:cubicBezTo>
                  <a:pt x="2436234" y="267563"/>
                  <a:pt x="2438581" y="274604"/>
                  <a:pt x="2438581" y="279299"/>
                </a:cubicBezTo>
                <a:cubicBezTo>
                  <a:pt x="2438581" y="283993"/>
                  <a:pt x="2440928" y="286340"/>
                  <a:pt x="2440928" y="291034"/>
                </a:cubicBezTo>
                <a:cubicBezTo>
                  <a:pt x="2440928" y="295728"/>
                  <a:pt x="2443275" y="302769"/>
                  <a:pt x="2443275" y="309810"/>
                </a:cubicBezTo>
                <a:cubicBezTo>
                  <a:pt x="2443275" y="314504"/>
                  <a:pt x="2445622" y="316851"/>
                  <a:pt x="2445622" y="321545"/>
                </a:cubicBezTo>
                <a:cubicBezTo>
                  <a:pt x="2445622" y="328586"/>
                  <a:pt x="2447970" y="335628"/>
                  <a:pt x="2447970" y="340322"/>
                </a:cubicBezTo>
                <a:cubicBezTo>
                  <a:pt x="2447970" y="345016"/>
                  <a:pt x="2450317" y="347363"/>
                  <a:pt x="2450317" y="352057"/>
                </a:cubicBezTo>
                <a:cubicBezTo>
                  <a:pt x="2452664" y="359098"/>
                  <a:pt x="2452664" y="366139"/>
                  <a:pt x="2455011" y="373180"/>
                </a:cubicBezTo>
                <a:cubicBezTo>
                  <a:pt x="2455011" y="375527"/>
                  <a:pt x="2455011" y="380222"/>
                  <a:pt x="2457358" y="382569"/>
                </a:cubicBezTo>
                <a:cubicBezTo>
                  <a:pt x="2457358" y="387263"/>
                  <a:pt x="2459705" y="391957"/>
                  <a:pt x="2459705" y="398998"/>
                </a:cubicBezTo>
                <a:cubicBezTo>
                  <a:pt x="2457358" y="398998"/>
                  <a:pt x="2455011" y="398998"/>
                  <a:pt x="2455011" y="401345"/>
                </a:cubicBezTo>
                <a:cubicBezTo>
                  <a:pt x="2455011" y="398998"/>
                  <a:pt x="2452664" y="398998"/>
                  <a:pt x="2452664" y="396651"/>
                </a:cubicBezTo>
                <a:cubicBezTo>
                  <a:pt x="2450317" y="391957"/>
                  <a:pt x="2445622" y="384916"/>
                  <a:pt x="2443275" y="380222"/>
                </a:cubicBezTo>
                <a:cubicBezTo>
                  <a:pt x="2438581" y="373180"/>
                  <a:pt x="2436234" y="368486"/>
                  <a:pt x="2431540" y="361445"/>
                </a:cubicBezTo>
                <a:cubicBezTo>
                  <a:pt x="2429193" y="356751"/>
                  <a:pt x="2424499" y="352057"/>
                  <a:pt x="2422152" y="347363"/>
                </a:cubicBezTo>
                <a:cubicBezTo>
                  <a:pt x="2417458" y="340322"/>
                  <a:pt x="2412764" y="335628"/>
                  <a:pt x="2410417" y="328586"/>
                </a:cubicBezTo>
                <a:cubicBezTo>
                  <a:pt x="2408070" y="323892"/>
                  <a:pt x="2403376" y="319198"/>
                  <a:pt x="2401029" y="314504"/>
                </a:cubicBezTo>
                <a:cubicBezTo>
                  <a:pt x="2396334" y="307463"/>
                  <a:pt x="2391640" y="302769"/>
                  <a:pt x="2386946" y="295728"/>
                </a:cubicBezTo>
                <a:cubicBezTo>
                  <a:pt x="2384599" y="291034"/>
                  <a:pt x="2382252" y="288687"/>
                  <a:pt x="2379905" y="283993"/>
                </a:cubicBezTo>
                <a:cubicBezTo>
                  <a:pt x="2377558" y="281646"/>
                  <a:pt x="2375211" y="276951"/>
                  <a:pt x="2372864" y="274604"/>
                </a:cubicBezTo>
                <a:cubicBezTo>
                  <a:pt x="2372864" y="274604"/>
                  <a:pt x="2372864" y="274604"/>
                  <a:pt x="2372864" y="274604"/>
                </a:cubicBezTo>
                <a:cubicBezTo>
                  <a:pt x="2384599" y="274604"/>
                  <a:pt x="2393987" y="265216"/>
                  <a:pt x="2393987" y="253481"/>
                </a:cubicBezTo>
                <a:cubicBezTo>
                  <a:pt x="2393987" y="253481"/>
                  <a:pt x="2393987" y="253481"/>
                  <a:pt x="2393987" y="253481"/>
                </a:cubicBezTo>
                <a:cubicBezTo>
                  <a:pt x="2401029" y="253481"/>
                  <a:pt x="2410417" y="251134"/>
                  <a:pt x="2417458" y="251134"/>
                </a:cubicBezTo>
                <a:cubicBezTo>
                  <a:pt x="2422152" y="251134"/>
                  <a:pt x="2429193" y="251134"/>
                  <a:pt x="2433887" y="251134"/>
                </a:cubicBezTo>
                <a:close/>
                <a:moveTo>
                  <a:pt x="603191" y="1114847"/>
                </a:moveTo>
                <a:cubicBezTo>
                  <a:pt x="603191" y="1114847"/>
                  <a:pt x="603191" y="1114847"/>
                  <a:pt x="603191" y="1114847"/>
                </a:cubicBezTo>
                <a:cubicBezTo>
                  <a:pt x="598497" y="1124235"/>
                  <a:pt x="596150" y="1128929"/>
                  <a:pt x="591456" y="1135970"/>
                </a:cubicBezTo>
                <a:cubicBezTo>
                  <a:pt x="584415" y="1150053"/>
                  <a:pt x="575026" y="1164135"/>
                  <a:pt x="567985" y="1178217"/>
                </a:cubicBezTo>
                <a:cubicBezTo>
                  <a:pt x="565638" y="1180564"/>
                  <a:pt x="565638" y="1182911"/>
                  <a:pt x="563291" y="1187606"/>
                </a:cubicBezTo>
                <a:cubicBezTo>
                  <a:pt x="563291" y="1187606"/>
                  <a:pt x="563291" y="1187606"/>
                  <a:pt x="563291" y="1189953"/>
                </a:cubicBezTo>
                <a:cubicBezTo>
                  <a:pt x="560944" y="1189953"/>
                  <a:pt x="560944" y="1189953"/>
                  <a:pt x="558597" y="1189953"/>
                </a:cubicBezTo>
                <a:cubicBezTo>
                  <a:pt x="558597" y="1189953"/>
                  <a:pt x="556250" y="1189953"/>
                  <a:pt x="556250" y="1189953"/>
                </a:cubicBezTo>
                <a:cubicBezTo>
                  <a:pt x="556250" y="1185259"/>
                  <a:pt x="553903" y="1182911"/>
                  <a:pt x="551556" y="1180564"/>
                </a:cubicBezTo>
                <a:cubicBezTo>
                  <a:pt x="563291" y="1166482"/>
                  <a:pt x="575026" y="1152400"/>
                  <a:pt x="586762" y="1138318"/>
                </a:cubicBezTo>
                <a:cubicBezTo>
                  <a:pt x="591456" y="1128929"/>
                  <a:pt x="598497" y="1121888"/>
                  <a:pt x="603191" y="1114847"/>
                </a:cubicBezTo>
                <a:close/>
                <a:moveTo>
                  <a:pt x="312157" y="1833043"/>
                </a:moveTo>
                <a:cubicBezTo>
                  <a:pt x="319198" y="1823655"/>
                  <a:pt x="323892" y="1816614"/>
                  <a:pt x="330934" y="1807226"/>
                </a:cubicBezTo>
                <a:cubicBezTo>
                  <a:pt x="340322" y="1795491"/>
                  <a:pt x="347363" y="1783755"/>
                  <a:pt x="356751" y="1772020"/>
                </a:cubicBezTo>
                <a:cubicBezTo>
                  <a:pt x="366139" y="1757938"/>
                  <a:pt x="377874" y="1746203"/>
                  <a:pt x="389610" y="1732120"/>
                </a:cubicBezTo>
                <a:cubicBezTo>
                  <a:pt x="398998" y="1720385"/>
                  <a:pt x="406039" y="1710997"/>
                  <a:pt x="415427" y="1699262"/>
                </a:cubicBezTo>
                <a:cubicBezTo>
                  <a:pt x="417774" y="1701609"/>
                  <a:pt x="420121" y="1701609"/>
                  <a:pt x="422468" y="1701609"/>
                </a:cubicBezTo>
                <a:cubicBezTo>
                  <a:pt x="422468" y="1701609"/>
                  <a:pt x="422468" y="1701609"/>
                  <a:pt x="422468" y="1701609"/>
                </a:cubicBezTo>
                <a:cubicBezTo>
                  <a:pt x="424815" y="1703956"/>
                  <a:pt x="427162" y="1703956"/>
                  <a:pt x="429509" y="1706303"/>
                </a:cubicBezTo>
                <a:cubicBezTo>
                  <a:pt x="387263" y="1748550"/>
                  <a:pt x="349710" y="1790796"/>
                  <a:pt x="312157" y="1833043"/>
                </a:cubicBezTo>
                <a:cubicBezTo>
                  <a:pt x="312157" y="1833043"/>
                  <a:pt x="312157" y="1833043"/>
                  <a:pt x="312157" y="1833043"/>
                </a:cubicBezTo>
                <a:close/>
                <a:moveTo>
                  <a:pt x="53982" y="2804721"/>
                </a:move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lose/>
                <a:moveTo>
                  <a:pt x="53982" y="2811762"/>
                </a:moveTo>
                <a:cubicBezTo>
                  <a:pt x="53982" y="2814109"/>
                  <a:pt x="56329" y="2816456"/>
                  <a:pt x="56329" y="2821150"/>
                </a:cubicBezTo>
                <a:cubicBezTo>
                  <a:pt x="58676" y="2830538"/>
                  <a:pt x="61023" y="2839926"/>
                  <a:pt x="63370" y="2849314"/>
                </a:cubicBezTo>
                <a:cubicBezTo>
                  <a:pt x="63370" y="2849314"/>
                  <a:pt x="63370" y="2849314"/>
                  <a:pt x="63370" y="2849314"/>
                </a:cubicBezTo>
                <a:cubicBezTo>
                  <a:pt x="63370" y="2849314"/>
                  <a:pt x="63370" y="2849314"/>
                  <a:pt x="63370" y="2846967"/>
                </a:cubicBezTo>
                <a:cubicBezTo>
                  <a:pt x="61023" y="2839926"/>
                  <a:pt x="58676" y="2830538"/>
                  <a:pt x="58676" y="2823497"/>
                </a:cubicBezTo>
                <a:cubicBezTo>
                  <a:pt x="56329" y="2818803"/>
                  <a:pt x="56329" y="2816456"/>
                  <a:pt x="53982" y="2811762"/>
                </a:cubicBezTo>
                <a:close/>
                <a:moveTo>
                  <a:pt x="117352" y="3018302"/>
                </a:move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lose/>
                <a:moveTo>
                  <a:pt x="4630723" y="3457199"/>
                </a:moveTo>
                <a:cubicBezTo>
                  <a:pt x="4630723" y="3459547"/>
                  <a:pt x="4628376" y="3459547"/>
                  <a:pt x="4628376" y="3461893"/>
                </a:cubicBezTo>
                <a:cubicBezTo>
                  <a:pt x="4628376" y="3461893"/>
                  <a:pt x="4628376" y="3461893"/>
                  <a:pt x="4628376" y="3461893"/>
                </a:cubicBezTo>
                <a:cubicBezTo>
                  <a:pt x="4628376" y="3461893"/>
                  <a:pt x="4628376" y="3459547"/>
                  <a:pt x="4630723" y="3457199"/>
                </a:cubicBezTo>
                <a:close/>
                <a:moveTo>
                  <a:pt x="4668275" y="3375053"/>
                </a:moveTo>
                <a:cubicBezTo>
                  <a:pt x="4670623" y="3365665"/>
                  <a:pt x="4675317" y="3356276"/>
                  <a:pt x="4677664" y="3349235"/>
                </a:cubicBezTo>
                <a:cubicBezTo>
                  <a:pt x="4677664" y="3349235"/>
                  <a:pt x="4680011" y="3349235"/>
                  <a:pt x="4680011" y="3349235"/>
                </a:cubicBezTo>
                <a:cubicBezTo>
                  <a:pt x="4675317" y="3360971"/>
                  <a:pt x="4670623" y="3370359"/>
                  <a:pt x="4665929" y="3382094"/>
                </a:cubicBezTo>
                <a:cubicBezTo>
                  <a:pt x="4665929" y="3379747"/>
                  <a:pt x="4668275" y="3377400"/>
                  <a:pt x="4668275" y="3375053"/>
                </a:cubicBezTo>
                <a:close/>
                <a:moveTo>
                  <a:pt x="4764504" y="1959784"/>
                </a:moveTo>
                <a:cubicBezTo>
                  <a:pt x="4762157" y="1945702"/>
                  <a:pt x="4759810" y="1931619"/>
                  <a:pt x="4755116" y="1917537"/>
                </a:cubicBezTo>
                <a:cubicBezTo>
                  <a:pt x="4752769" y="1910496"/>
                  <a:pt x="4752769" y="1905802"/>
                  <a:pt x="4750422" y="1898761"/>
                </a:cubicBezTo>
                <a:cubicBezTo>
                  <a:pt x="4748075" y="1884678"/>
                  <a:pt x="4743381" y="1870596"/>
                  <a:pt x="4741034" y="1856514"/>
                </a:cubicBezTo>
                <a:cubicBezTo>
                  <a:pt x="4738687" y="1849473"/>
                  <a:pt x="4736340" y="1840084"/>
                  <a:pt x="4736340" y="1833043"/>
                </a:cubicBezTo>
                <a:cubicBezTo>
                  <a:pt x="4733993" y="1821308"/>
                  <a:pt x="4729299" y="1809573"/>
                  <a:pt x="4726952" y="1795491"/>
                </a:cubicBezTo>
                <a:cubicBezTo>
                  <a:pt x="4724605" y="1786102"/>
                  <a:pt x="4722257" y="1779061"/>
                  <a:pt x="4719911" y="1769673"/>
                </a:cubicBezTo>
                <a:cubicBezTo>
                  <a:pt x="4717563" y="1762632"/>
                  <a:pt x="4715216" y="1753244"/>
                  <a:pt x="4712869" y="1746203"/>
                </a:cubicBezTo>
                <a:lnTo>
                  <a:pt x="4712869" y="1746203"/>
                </a:lnTo>
                <a:cubicBezTo>
                  <a:pt x="4715216" y="1750897"/>
                  <a:pt x="4717563" y="1755591"/>
                  <a:pt x="4719911" y="1762632"/>
                </a:cubicBezTo>
                <a:cubicBezTo>
                  <a:pt x="4722257" y="1769673"/>
                  <a:pt x="4724605" y="1774367"/>
                  <a:pt x="4726952" y="1781408"/>
                </a:cubicBezTo>
                <a:cubicBezTo>
                  <a:pt x="4729299" y="1790796"/>
                  <a:pt x="4733993" y="1800185"/>
                  <a:pt x="4736340" y="1811920"/>
                </a:cubicBezTo>
                <a:cubicBezTo>
                  <a:pt x="4738687" y="1816614"/>
                  <a:pt x="4741034" y="1823655"/>
                  <a:pt x="4741034" y="1828349"/>
                </a:cubicBezTo>
                <a:cubicBezTo>
                  <a:pt x="4745728" y="1842432"/>
                  <a:pt x="4748075" y="1854167"/>
                  <a:pt x="4752769" y="1868249"/>
                </a:cubicBezTo>
                <a:cubicBezTo>
                  <a:pt x="4752769" y="1870596"/>
                  <a:pt x="4755116" y="1872943"/>
                  <a:pt x="4755116" y="1875290"/>
                </a:cubicBezTo>
                <a:cubicBezTo>
                  <a:pt x="4759810" y="1891719"/>
                  <a:pt x="4764504" y="1905802"/>
                  <a:pt x="4766852" y="1922231"/>
                </a:cubicBezTo>
                <a:cubicBezTo>
                  <a:pt x="4766852" y="1926925"/>
                  <a:pt x="4769198" y="1931619"/>
                  <a:pt x="4771546" y="1936313"/>
                </a:cubicBezTo>
                <a:cubicBezTo>
                  <a:pt x="4773892" y="1945702"/>
                  <a:pt x="4776240" y="1952743"/>
                  <a:pt x="4776240" y="1962131"/>
                </a:cubicBezTo>
                <a:cubicBezTo>
                  <a:pt x="4773892" y="1959784"/>
                  <a:pt x="4769198" y="1957437"/>
                  <a:pt x="4764504" y="1957437"/>
                </a:cubicBezTo>
                <a:cubicBezTo>
                  <a:pt x="4764504" y="1959784"/>
                  <a:pt x="4764504" y="1959784"/>
                  <a:pt x="4764504" y="1959784"/>
                </a:cubicBezTo>
                <a:close/>
                <a:moveTo>
                  <a:pt x="4755116" y="1821308"/>
                </a:moveTo>
                <a:cubicBezTo>
                  <a:pt x="4755116" y="1818961"/>
                  <a:pt x="4752769" y="1814267"/>
                  <a:pt x="4752769" y="1811920"/>
                </a:cubicBezTo>
                <a:cubicBezTo>
                  <a:pt x="4745728" y="1783755"/>
                  <a:pt x="4738687" y="1755591"/>
                  <a:pt x="4729299" y="1727426"/>
                </a:cubicBezTo>
                <a:cubicBezTo>
                  <a:pt x="4729299" y="1725079"/>
                  <a:pt x="4726952" y="1722732"/>
                  <a:pt x="4726952" y="1718038"/>
                </a:cubicBezTo>
                <a:cubicBezTo>
                  <a:pt x="4736340" y="1739161"/>
                  <a:pt x="4745728" y="1757938"/>
                  <a:pt x="4752769" y="1779061"/>
                </a:cubicBezTo>
                <a:cubicBezTo>
                  <a:pt x="4750422" y="1781408"/>
                  <a:pt x="4748075" y="1786102"/>
                  <a:pt x="4748075" y="1790796"/>
                </a:cubicBezTo>
                <a:cubicBezTo>
                  <a:pt x="4748075" y="1800185"/>
                  <a:pt x="4755116" y="1807226"/>
                  <a:pt x="4764504" y="1809573"/>
                </a:cubicBezTo>
                <a:cubicBezTo>
                  <a:pt x="4766852" y="1814267"/>
                  <a:pt x="4766852" y="1816614"/>
                  <a:pt x="4769198" y="1821308"/>
                </a:cubicBezTo>
                <a:cubicBezTo>
                  <a:pt x="4769198" y="1823655"/>
                  <a:pt x="4769198" y="1823655"/>
                  <a:pt x="4769198" y="1823655"/>
                </a:cubicBezTo>
                <a:cubicBezTo>
                  <a:pt x="4764504" y="1828349"/>
                  <a:pt x="4762157" y="1833043"/>
                  <a:pt x="4762157" y="1840084"/>
                </a:cubicBezTo>
                <a:cubicBezTo>
                  <a:pt x="4762157" y="1844779"/>
                  <a:pt x="4764504" y="1847126"/>
                  <a:pt x="4766852" y="1851820"/>
                </a:cubicBezTo>
                <a:cubicBezTo>
                  <a:pt x="4764504" y="1854167"/>
                  <a:pt x="4764504" y="1856514"/>
                  <a:pt x="4762157" y="1858861"/>
                </a:cubicBezTo>
                <a:cubicBezTo>
                  <a:pt x="4762157" y="1844779"/>
                  <a:pt x="4759810" y="1833043"/>
                  <a:pt x="4755116" y="1821308"/>
                </a:cubicBezTo>
                <a:close/>
                <a:moveTo>
                  <a:pt x="4745728" y="1727426"/>
                </a:moveTo>
                <a:cubicBezTo>
                  <a:pt x="4743381" y="1720385"/>
                  <a:pt x="4741034" y="1713344"/>
                  <a:pt x="4738687" y="1706303"/>
                </a:cubicBezTo>
                <a:cubicBezTo>
                  <a:pt x="4733993" y="1694568"/>
                  <a:pt x="4731646" y="1680485"/>
                  <a:pt x="4726952" y="1668750"/>
                </a:cubicBezTo>
                <a:cubicBezTo>
                  <a:pt x="4741034" y="1701609"/>
                  <a:pt x="4752769" y="1736814"/>
                  <a:pt x="4764504" y="1772020"/>
                </a:cubicBezTo>
                <a:cubicBezTo>
                  <a:pt x="4762157" y="1772020"/>
                  <a:pt x="4762157" y="1774367"/>
                  <a:pt x="4759810" y="1774367"/>
                </a:cubicBezTo>
                <a:cubicBezTo>
                  <a:pt x="4755116" y="1757938"/>
                  <a:pt x="4750422" y="1741508"/>
                  <a:pt x="4745728" y="1727426"/>
                </a:cubicBezTo>
                <a:close/>
                <a:moveTo>
                  <a:pt x="4635417" y="1492722"/>
                </a:moveTo>
                <a:cubicBezTo>
                  <a:pt x="4637764" y="1502110"/>
                  <a:pt x="4642458" y="1509151"/>
                  <a:pt x="4644805" y="1518539"/>
                </a:cubicBezTo>
                <a:cubicBezTo>
                  <a:pt x="4647152" y="1525580"/>
                  <a:pt x="4649499" y="1532621"/>
                  <a:pt x="4651846" y="1539662"/>
                </a:cubicBezTo>
                <a:cubicBezTo>
                  <a:pt x="4654193" y="1549051"/>
                  <a:pt x="4658887" y="1558439"/>
                  <a:pt x="4661234" y="1565480"/>
                </a:cubicBezTo>
                <a:cubicBezTo>
                  <a:pt x="4663581" y="1570174"/>
                  <a:pt x="4663581" y="1577215"/>
                  <a:pt x="4665929" y="1581909"/>
                </a:cubicBezTo>
                <a:cubicBezTo>
                  <a:pt x="4658887" y="1570174"/>
                  <a:pt x="4651846" y="1558439"/>
                  <a:pt x="4644805" y="1546704"/>
                </a:cubicBezTo>
                <a:cubicBezTo>
                  <a:pt x="4640111" y="1537315"/>
                  <a:pt x="4637764" y="1527927"/>
                  <a:pt x="4633070" y="1518539"/>
                </a:cubicBezTo>
                <a:cubicBezTo>
                  <a:pt x="4630723" y="1511498"/>
                  <a:pt x="4626029" y="1502110"/>
                  <a:pt x="4623682" y="1495069"/>
                </a:cubicBezTo>
                <a:cubicBezTo>
                  <a:pt x="4618988" y="1485680"/>
                  <a:pt x="4614294" y="1473945"/>
                  <a:pt x="4609599" y="1464557"/>
                </a:cubicBezTo>
                <a:cubicBezTo>
                  <a:pt x="4607252" y="1457516"/>
                  <a:pt x="4602558" y="1450475"/>
                  <a:pt x="4600211" y="1443434"/>
                </a:cubicBezTo>
                <a:cubicBezTo>
                  <a:pt x="4595517" y="1431698"/>
                  <a:pt x="4590823" y="1422310"/>
                  <a:pt x="4586129" y="1410575"/>
                </a:cubicBezTo>
                <a:cubicBezTo>
                  <a:pt x="4583782" y="1408228"/>
                  <a:pt x="4583782" y="1403534"/>
                  <a:pt x="4581435" y="1401187"/>
                </a:cubicBezTo>
                <a:cubicBezTo>
                  <a:pt x="4597864" y="1424657"/>
                  <a:pt x="4616640" y="1450475"/>
                  <a:pt x="4630723" y="1476292"/>
                </a:cubicBezTo>
                <a:cubicBezTo>
                  <a:pt x="4630723" y="1480986"/>
                  <a:pt x="4633070" y="1488027"/>
                  <a:pt x="4635417" y="1492722"/>
                </a:cubicBezTo>
                <a:close/>
                <a:moveTo>
                  <a:pt x="4574393" y="1391799"/>
                </a:moveTo>
                <a:cubicBezTo>
                  <a:pt x="4576741" y="1396493"/>
                  <a:pt x="4579088" y="1401187"/>
                  <a:pt x="4581435" y="1405881"/>
                </a:cubicBezTo>
                <a:cubicBezTo>
                  <a:pt x="4586129" y="1415269"/>
                  <a:pt x="4590823" y="1424657"/>
                  <a:pt x="4595517" y="1434045"/>
                </a:cubicBezTo>
                <a:cubicBezTo>
                  <a:pt x="4600211" y="1441087"/>
                  <a:pt x="4602558" y="1450475"/>
                  <a:pt x="4607252" y="1457516"/>
                </a:cubicBezTo>
                <a:cubicBezTo>
                  <a:pt x="4611946" y="1466904"/>
                  <a:pt x="4616640" y="1476292"/>
                  <a:pt x="4618988" y="1488027"/>
                </a:cubicBezTo>
                <a:cubicBezTo>
                  <a:pt x="4621334" y="1495069"/>
                  <a:pt x="4626029" y="1504457"/>
                  <a:pt x="4628376" y="1511498"/>
                </a:cubicBezTo>
                <a:cubicBezTo>
                  <a:pt x="4633070" y="1520886"/>
                  <a:pt x="4635417" y="1527927"/>
                  <a:pt x="4637764" y="1537315"/>
                </a:cubicBezTo>
                <a:cubicBezTo>
                  <a:pt x="4628376" y="1523233"/>
                  <a:pt x="4618988" y="1509151"/>
                  <a:pt x="4609599" y="1495069"/>
                </a:cubicBezTo>
                <a:cubicBezTo>
                  <a:pt x="4609599" y="1495069"/>
                  <a:pt x="4609599" y="1492722"/>
                  <a:pt x="4607252" y="1492722"/>
                </a:cubicBezTo>
                <a:cubicBezTo>
                  <a:pt x="4602558" y="1483333"/>
                  <a:pt x="4597864" y="1473945"/>
                  <a:pt x="4590823" y="1462210"/>
                </a:cubicBezTo>
                <a:cubicBezTo>
                  <a:pt x="4586129" y="1455169"/>
                  <a:pt x="4583782" y="1448128"/>
                  <a:pt x="4579088" y="1441087"/>
                </a:cubicBezTo>
                <a:cubicBezTo>
                  <a:pt x="4574393" y="1431698"/>
                  <a:pt x="4567353" y="1422310"/>
                  <a:pt x="4562658" y="1410575"/>
                </a:cubicBezTo>
                <a:cubicBezTo>
                  <a:pt x="4557964" y="1403534"/>
                  <a:pt x="4555617" y="1396493"/>
                  <a:pt x="4550923" y="1389451"/>
                </a:cubicBezTo>
                <a:cubicBezTo>
                  <a:pt x="4543882" y="1377716"/>
                  <a:pt x="4536841" y="1368328"/>
                  <a:pt x="4532147" y="1356593"/>
                </a:cubicBezTo>
                <a:cubicBezTo>
                  <a:pt x="4529800" y="1351899"/>
                  <a:pt x="4525106" y="1344858"/>
                  <a:pt x="4522759" y="1340164"/>
                </a:cubicBezTo>
                <a:cubicBezTo>
                  <a:pt x="4513371" y="1323734"/>
                  <a:pt x="4501635" y="1307305"/>
                  <a:pt x="4492247" y="1293223"/>
                </a:cubicBezTo>
                <a:cubicBezTo>
                  <a:pt x="4487553" y="1286181"/>
                  <a:pt x="4482859" y="1279140"/>
                  <a:pt x="4478165" y="1274446"/>
                </a:cubicBezTo>
                <a:cubicBezTo>
                  <a:pt x="4513371" y="1311999"/>
                  <a:pt x="4543882" y="1351899"/>
                  <a:pt x="4574393" y="1391799"/>
                </a:cubicBezTo>
                <a:close/>
                <a:moveTo>
                  <a:pt x="3020649" y="373180"/>
                </a:moveTo>
                <a:cubicBezTo>
                  <a:pt x="3015955" y="375527"/>
                  <a:pt x="3013608" y="377874"/>
                  <a:pt x="3008914" y="377874"/>
                </a:cubicBezTo>
                <a:cubicBezTo>
                  <a:pt x="3006567" y="380222"/>
                  <a:pt x="3004219" y="380222"/>
                  <a:pt x="2999525" y="382569"/>
                </a:cubicBezTo>
                <a:cubicBezTo>
                  <a:pt x="2997178" y="377874"/>
                  <a:pt x="2992484" y="373180"/>
                  <a:pt x="2985443" y="373180"/>
                </a:cubicBezTo>
                <a:cubicBezTo>
                  <a:pt x="2985443" y="373180"/>
                  <a:pt x="2985443" y="373180"/>
                  <a:pt x="2985443" y="373180"/>
                </a:cubicBezTo>
                <a:cubicBezTo>
                  <a:pt x="2994831" y="373180"/>
                  <a:pt x="3004219" y="373180"/>
                  <a:pt x="3011261" y="373180"/>
                </a:cubicBezTo>
                <a:cubicBezTo>
                  <a:pt x="3013608" y="373180"/>
                  <a:pt x="3015955" y="373180"/>
                  <a:pt x="3020649" y="373180"/>
                </a:cubicBezTo>
                <a:close/>
                <a:moveTo>
                  <a:pt x="2980749" y="373180"/>
                </a:moveTo>
                <a:cubicBezTo>
                  <a:pt x="2973708" y="373180"/>
                  <a:pt x="2969014" y="377874"/>
                  <a:pt x="2966667" y="382569"/>
                </a:cubicBezTo>
                <a:cubicBezTo>
                  <a:pt x="2964320" y="382569"/>
                  <a:pt x="2964320" y="380222"/>
                  <a:pt x="2961973" y="380222"/>
                </a:cubicBezTo>
                <a:cubicBezTo>
                  <a:pt x="2959626" y="377874"/>
                  <a:pt x="2954932" y="375527"/>
                  <a:pt x="2952585" y="373180"/>
                </a:cubicBezTo>
                <a:cubicBezTo>
                  <a:pt x="2952585" y="373180"/>
                  <a:pt x="2952585" y="373180"/>
                  <a:pt x="2952585" y="373180"/>
                </a:cubicBezTo>
                <a:cubicBezTo>
                  <a:pt x="2959626" y="373180"/>
                  <a:pt x="2971361" y="373180"/>
                  <a:pt x="2980749" y="373180"/>
                </a:cubicBezTo>
                <a:close/>
                <a:moveTo>
                  <a:pt x="2408070" y="234705"/>
                </a:moveTo>
                <a:cubicBezTo>
                  <a:pt x="2412764" y="239399"/>
                  <a:pt x="2417458" y="244093"/>
                  <a:pt x="2424499" y="244093"/>
                </a:cubicBezTo>
                <a:cubicBezTo>
                  <a:pt x="2426846" y="244093"/>
                  <a:pt x="2429193" y="244093"/>
                  <a:pt x="2433887" y="241746"/>
                </a:cubicBezTo>
                <a:cubicBezTo>
                  <a:pt x="2433887" y="244093"/>
                  <a:pt x="2433887" y="246440"/>
                  <a:pt x="2436234" y="248787"/>
                </a:cubicBezTo>
                <a:cubicBezTo>
                  <a:pt x="2429193" y="248787"/>
                  <a:pt x="2419805" y="251134"/>
                  <a:pt x="2412764" y="251134"/>
                </a:cubicBezTo>
                <a:cubicBezTo>
                  <a:pt x="2408070" y="251134"/>
                  <a:pt x="2401029" y="251134"/>
                  <a:pt x="2396334" y="253481"/>
                </a:cubicBezTo>
                <a:cubicBezTo>
                  <a:pt x="2396334" y="251134"/>
                  <a:pt x="2393987" y="248787"/>
                  <a:pt x="2393987" y="246440"/>
                </a:cubicBezTo>
                <a:cubicBezTo>
                  <a:pt x="2396334" y="244093"/>
                  <a:pt x="2398681" y="244093"/>
                  <a:pt x="2401029" y="241746"/>
                </a:cubicBezTo>
                <a:cubicBezTo>
                  <a:pt x="2401029" y="239399"/>
                  <a:pt x="2405723" y="237052"/>
                  <a:pt x="2408070" y="234705"/>
                </a:cubicBezTo>
                <a:close/>
                <a:moveTo>
                  <a:pt x="943513" y="781566"/>
                </a:moveTo>
                <a:cubicBezTo>
                  <a:pt x="938819" y="786261"/>
                  <a:pt x="931777" y="790955"/>
                  <a:pt x="927083" y="795649"/>
                </a:cubicBezTo>
                <a:cubicBezTo>
                  <a:pt x="920042" y="802690"/>
                  <a:pt x="910654" y="809731"/>
                  <a:pt x="903613" y="816772"/>
                </a:cubicBezTo>
                <a:cubicBezTo>
                  <a:pt x="896572" y="823813"/>
                  <a:pt x="887184" y="830854"/>
                  <a:pt x="880142" y="837896"/>
                </a:cubicBezTo>
                <a:cubicBezTo>
                  <a:pt x="875448" y="842590"/>
                  <a:pt x="870754" y="844937"/>
                  <a:pt x="866060" y="849631"/>
                </a:cubicBezTo>
                <a:cubicBezTo>
                  <a:pt x="863713" y="847284"/>
                  <a:pt x="863713" y="847284"/>
                  <a:pt x="861366" y="847284"/>
                </a:cubicBezTo>
                <a:cubicBezTo>
                  <a:pt x="861366" y="844937"/>
                  <a:pt x="863713" y="842590"/>
                  <a:pt x="863713" y="840243"/>
                </a:cubicBezTo>
                <a:cubicBezTo>
                  <a:pt x="866060" y="835549"/>
                  <a:pt x="868407" y="830854"/>
                  <a:pt x="870754" y="826160"/>
                </a:cubicBezTo>
                <a:cubicBezTo>
                  <a:pt x="875448" y="819119"/>
                  <a:pt x="880142" y="809731"/>
                  <a:pt x="882489" y="802690"/>
                </a:cubicBezTo>
                <a:cubicBezTo>
                  <a:pt x="884837" y="797996"/>
                  <a:pt x="887184" y="793302"/>
                  <a:pt x="889531" y="788608"/>
                </a:cubicBezTo>
                <a:cubicBezTo>
                  <a:pt x="889531" y="786261"/>
                  <a:pt x="891878" y="783914"/>
                  <a:pt x="891878" y="781566"/>
                </a:cubicBezTo>
                <a:cubicBezTo>
                  <a:pt x="896572" y="781566"/>
                  <a:pt x="903613" y="779219"/>
                  <a:pt x="908307" y="779219"/>
                </a:cubicBezTo>
                <a:cubicBezTo>
                  <a:pt x="922389" y="783914"/>
                  <a:pt x="931777" y="781566"/>
                  <a:pt x="943513" y="781566"/>
                </a:cubicBezTo>
                <a:close/>
                <a:moveTo>
                  <a:pt x="788608" y="816772"/>
                </a:moveTo>
                <a:cubicBezTo>
                  <a:pt x="788608" y="816772"/>
                  <a:pt x="788608" y="816772"/>
                  <a:pt x="788608" y="816772"/>
                </a:cubicBezTo>
                <a:cubicBezTo>
                  <a:pt x="786261" y="821466"/>
                  <a:pt x="783914" y="823813"/>
                  <a:pt x="781566" y="828507"/>
                </a:cubicBezTo>
                <a:cubicBezTo>
                  <a:pt x="779219" y="830854"/>
                  <a:pt x="779219" y="833202"/>
                  <a:pt x="776872" y="835549"/>
                </a:cubicBezTo>
                <a:cubicBezTo>
                  <a:pt x="781566" y="830854"/>
                  <a:pt x="783914" y="823813"/>
                  <a:pt x="788608" y="816772"/>
                </a:cubicBezTo>
                <a:cubicBezTo>
                  <a:pt x="788608" y="819119"/>
                  <a:pt x="788608" y="819119"/>
                  <a:pt x="788608" y="816772"/>
                </a:cubicBezTo>
                <a:close/>
                <a:moveTo>
                  <a:pt x="422468" y="1232199"/>
                </a:moveTo>
                <a:cubicBezTo>
                  <a:pt x="417774" y="1234546"/>
                  <a:pt x="415427" y="1236893"/>
                  <a:pt x="410733" y="1239241"/>
                </a:cubicBezTo>
                <a:cubicBezTo>
                  <a:pt x="408386" y="1241588"/>
                  <a:pt x="408386" y="1241588"/>
                  <a:pt x="406039" y="1241588"/>
                </a:cubicBezTo>
                <a:cubicBezTo>
                  <a:pt x="413080" y="1229852"/>
                  <a:pt x="420121" y="1220464"/>
                  <a:pt x="427162" y="1208729"/>
                </a:cubicBezTo>
                <a:cubicBezTo>
                  <a:pt x="429509" y="1204035"/>
                  <a:pt x="434204" y="1199341"/>
                  <a:pt x="436551" y="1194647"/>
                </a:cubicBezTo>
                <a:cubicBezTo>
                  <a:pt x="441245" y="1187606"/>
                  <a:pt x="448286" y="1178217"/>
                  <a:pt x="452980" y="1171176"/>
                </a:cubicBezTo>
                <a:cubicBezTo>
                  <a:pt x="452980" y="1171176"/>
                  <a:pt x="455327" y="1173523"/>
                  <a:pt x="457674" y="1173523"/>
                </a:cubicBezTo>
                <a:cubicBezTo>
                  <a:pt x="457674" y="1175870"/>
                  <a:pt x="455327" y="1180564"/>
                  <a:pt x="455327" y="1182911"/>
                </a:cubicBezTo>
                <a:cubicBezTo>
                  <a:pt x="452980" y="1187606"/>
                  <a:pt x="452980" y="1189953"/>
                  <a:pt x="450633" y="1194647"/>
                </a:cubicBezTo>
                <a:cubicBezTo>
                  <a:pt x="448286" y="1199341"/>
                  <a:pt x="448286" y="1204035"/>
                  <a:pt x="445939" y="1208729"/>
                </a:cubicBezTo>
                <a:cubicBezTo>
                  <a:pt x="443592" y="1213423"/>
                  <a:pt x="443592" y="1215770"/>
                  <a:pt x="443592" y="1220464"/>
                </a:cubicBezTo>
                <a:cubicBezTo>
                  <a:pt x="443592" y="1220464"/>
                  <a:pt x="441245" y="1222811"/>
                  <a:pt x="441245" y="1222811"/>
                </a:cubicBezTo>
                <a:cubicBezTo>
                  <a:pt x="431857" y="1225158"/>
                  <a:pt x="427162" y="1227505"/>
                  <a:pt x="422468" y="1232199"/>
                </a:cubicBezTo>
                <a:close/>
                <a:moveTo>
                  <a:pt x="253481" y="1718038"/>
                </a:moveTo>
                <a:cubicBezTo>
                  <a:pt x="253481" y="1718038"/>
                  <a:pt x="253481" y="1718038"/>
                  <a:pt x="253481" y="1718038"/>
                </a:cubicBezTo>
                <a:cubicBezTo>
                  <a:pt x="258175" y="1713344"/>
                  <a:pt x="262869" y="1710997"/>
                  <a:pt x="265216" y="1708650"/>
                </a:cubicBezTo>
                <a:cubicBezTo>
                  <a:pt x="269910" y="1706303"/>
                  <a:pt x="272257" y="1703956"/>
                  <a:pt x="276951" y="1701609"/>
                </a:cubicBezTo>
                <a:cubicBezTo>
                  <a:pt x="281646" y="1699262"/>
                  <a:pt x="283993" y="1696915"/>
                  <a:pt x="288687" y="1694568"/>
                </a:cubicBezTo>
                <a:cubicBezTo>
                  <a:pt x="293381" y="1692221"/>
                  <a:pt x="295728" y="1689873"/>
                  <a:pt x="300422" y="1687526"/>
                </a:cubicBezTo>
                <a:cubicBezTo>
                  <a:pt x="305116" y="1685179"/>
                  <a:pt x="307463" y="1682832"/>
                  <a:pt x="312157" y="1680485"/>
                </a:cubicBezTo>
                <a:cubicBezTo>
                  <a:pt x="314504" y="1678138"/>
                  <a:pt x="316851" y="1678138"/>
                  <a:pt x="319198" y="1675791"/>
                </a:cubicBezTo>
                <a:cubicBezTo>
                  <a:pt x="319198" y="1678138"/>
                  <a:pt x="321545" y="1680485"/>
                  <a:pt x="323892" y="1680485"/>
                </a:cubicBezTo>
                <a:cubicBezTo>
                  <a:pt x="319198" y="1685179"/>
                  <a:pt x="316851" y="1689873"/>
                  <a:pt x="312157" y="1694568"/>
                </a:cubicBezTo>
                <a:cubicBezTo>
                  <a:pt x="309810" y="1699262"/>
                  <a:pt x="305116" y="1701609"/>
                  <a:pt x="302769" y="1706303"/>
                </a:cubicBezTo>
                <a:cubicBezTo>
                  <a:pt x="293381" y="1718038"/>
                  <a:pt x="283993" y="1732120"/>
                  <a:pt x="272257" y="1743855"/>
                </a:cubicBezTo>
                <a:cubicBezTo>
                  <a:pt x="269910" y="1746203"/>
                  <a:pt x="267563" y="1750897"/>
                  <a:pt x="265216" y="1753244"/>
                </a:cubicBezTo>
                <a:cubicBezTo>
                  <a:pt x="265216" y="1753244"/>
                  <a:pt x="265216" y="1750897"/>
                  <a:pt x="265216" y="1750897"/>
                </a:cubicBezTo>
                <a:cubicBezTo>
                  <a:pt x="262869" y="1741508"/>
                  <a:pt x="258175" y="1729773"/>
                  <a:pt x="253481" y="1718038"/>
                </a:cubicBezTo>
                <a:close/>
                <a:moveTo>
                  <a:pt x="93882" y="2952584"/>
                </a:moveTo>
                <a:cubicBezTo>
                  <a:pt x="93882" y="2952584"/>
                  <a:pt x="93882" y="2954932"/>
                  <a:pt x="93882" y="2954932"/>
                </a:cubicBezTo>
                <a:cubicBezTo>
                  <a:pt x="93882" y="2954932"/>
                  <a:pt x="93882" y="2957279"/>
                  <a:pt x="93882" y="2957279"/>
                </a:cubicBezTo>
                <a:cubicBezTo>
                  <a:pt x="93882" y="2957279"/>
                  <a:pt x="93882" y="2957279"/>
                  <a:pt x="93882" y="2957279"/>
                </a:cubicBezTo>
                <a:cubicBezTo>
                  <a:pt x="93882" y="2954932"/>
                  <a:pt x="93882" y="2954932"/>
                  <a:pt x="93882" y="2952584"/>
                </a:cubicBezTo>
                <a:close/>
                <a:moveTo>
                  <a:pt x="1232199" y="4499288"/>
                </a:moveTo>
                <a:cubicBezTo>
                  <a:pt x="1234546" y="4499288"/>
                  <a:pt x="1234546" y="4499288"/>
                  <a:pt x="1236894" y="4499288"/>
                </a:cubicBezTo>
                <a:cubicBezTo>
                  <a:pt x="1236894" y="4499288"/>
                  <a:pt x="1236894" y="4501635"/>
                  <a:pt x="1236894" y="4501635"/>
                </a:cubicBezTo>
                <a:cubicBezTo>
                  <a:pt x="1236894" y="4501635"/>
                  <a:pt x="1236894" y="4501635"/>
                  <a:pt x="1236894" y="4503982"/>
                </a:cubicBezTo>
                <a:cubicBezTo>
                  <a:pt x="1234546" y="4501635"/>
                  <a:pt x="1229852" y="4499288"/>
                  <a:pt x="1227505" y="4496941"/>
                </a:cubicBezTo>
                <a:cubicBezTo>
                  <a:pt x="1227505" y="4499288"/>
                  <a:pt x="1229852" y="4499288"/>
                  <a:pt x="1232199" y="4499288"/>
                </a:cubicBezTo>
                <a:close/>
                <a:moveTo>
                  <a:pt x="1938660" y="4790322"/>
                </a:moveTo>
                <a:cubicBezTo>
                  <a:pt x="1938660" y="4785628"/>
                  <a:pt x="1936313" y="4778587"/>
                  <a:pt x="1931619" y="4776239"/>
                </a:cubicBezTo>
                <a:cubicBezTo>
                  <a:pt x="1943355" y="4778587"/>
                  <a:pt x="1957437" y="4780934"/>
                  <a:pt x="1969172" y="4783281"/>
                </a:cubicBezTo>
                <a:cubicBezTo>
                  <a:pt x="1980907" y="4785628"/>
                  <a:pt x="1992642" y="4787975"/>
                  <a:pt x="2006725" y="4790322"/>
                </a:cubicBezTo>
                <a:cubicBezTo>
                  <a:pt x="2004378" y="4790322"/>
                  <a:pt x="1999684" y="4790322"/>
                  <a:pt x="1997336" y="4790322"/>
                </a:cubicBezTo>
                <a:cubicBezTo>
                  <a:pt x="1985601" y="4790322"/>
                  <a:pt x="1976213" y="4790322"/>
                  <a:pt x="1964478" y="4790322"/>
                </a:cubicBezTo>
                <a:cubicBezTo>
                  <a:pt x="1955090" y="4790322"/>
                  <a:pt x="1945702" y="4790322"/>
                  <a:pt x="1938660" y="4790322"/>
                </a:cubicBezTo>
                <a:close/>
                <a:moveTo>
                  <a:pt x="4604905" y="3504140"/>
                </a:moveTo>
                <a:cubicBezTo>
                  <a:pt x="4607252" y="3501793"/>
                  <a:pt x="4607252" y="3499446"/>
                  <a:pt x="4609599" y="3497099"/>
                </a:cubicBezTo>
                <a:cubicBezTo>
                  <a:pt x="4611946" y="3499446"/>
                  <a:pt x="4611946" y="3499446"/>
                  <a:pt x="4614294" y="3499446"/>
                </a:cubicBezTo>
                <a:cubicBezTo>
                  <a:pt x="4611946" y="3504140"/>
                  <a:pt x="4609599" y="3508834"/>
                  <a:pt x="4607252" y="3513529"/>
                </a:cubicBezTo>
                <a:cubicBezTo>
                  <a:pt x="4604905" y="3513529"/>
                  <a:pt x="4602558" y="3511182"/>
                  <a:pt x="4600211" y="3511182"/>
                </a:cubicBezTo>
                <a:cubicBezTo>
                  <a:pt x="4602558" y="3508834"/>
                  <a:pt x="4602558" y="3506487"/>
                  <a:pt x="4604905" y="3504140"/>
                </a:cubicBezTo>
                <a:close/>
                <a:moveTo>
                  <a:pt x="4640111" y="3440770"/>
                </a:moveTo>
                <a:cubicBezTo>
                  <a:pt x="4640111" y="3438423"/>
                  <a:pt x="4642458" y="3436076"/>
                  <a:pt x="4642458" y="3433729"/>
                </a:cubicBezTo>
                <a:cubicBezTo>
                  <a:pt x="4644805" y="3431382"/>
                  <a:pt x="4644805" y="3429035"/>
                  <a:pt x="4647152" y="3426688"/>
                </a:cubicBezTo>
                <a:cubicBezTo>
                  <a:pt x="4644805" y="3431382"/>
                  <a:pt x="4642458" y="3438423"/>
                  <a:pt x="4640111" y="3443117"/>
                </a:cubicBezTo>
                <a:cubicBezTo>
                  <a:pt x="4640111" y="3443117"/>
                  <a:pt x="4640111" y="3443117"/>
                  <a:pt x="4640111" y="3440770"/>
                </a:cubicBezTo>
                <a:close/>
                <a:moveTo>
                  <a:pt x="4795016" y="1959784"/>
                </a:moveTo>
                <a:cubicBezTo>
                  <a:pt x="4795016" y="1957437"/>
                  <a:pt x="4795016" y="1955090"/>
                  <a:pt x="4795016" y="1955090"/>
                </a:cubicBezTo>
                <a:cubicBezTo>
                  <a:pt x="4795016" y="1945702"/>
                  <a:pt x="4792669" y="1933966"/>
                  <a:pt x="4792669" y="1924578"/>
                </a:cubicBezTo>
                <a:cubicBezTo>
                  <a:pt x="4792669" y="1922231"/>
                  <a:pt x="4792669" y="1922231"/>
                  <a:pt x="4792669" y="1919884"/>
                </a:cubicBezTo>
                <a:cubicBezTo>
                  <a:pt x="4792669" y="1910496"/>
                  <a:pt x="4790322" y="1903455"/>
                  <a:pt x="4790322" y="1896413"/>
                </a:cubicBezTo>
                <a:cubicBezTo>
                  <a:pt x="4790322" y="1894066"/>
                  <a:pt x="4790322" y="1891719"/>
                  <a:pt x="4790322" y="1889372"/>
                </a:cubicBezTo>
                <a:cubicBezTo>
                  <a:pt x="4790322" y="1887025"/>
                  <a:pt x="4790322" y="1887025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2669" y="1887025"/>
                  <a:pt x="4795016" y="1891719"/>
                  <a:pt x="4795016" y="1894066"/>
                </a:cubicBezTo>
                <a:cubicBezTo>
                  <a:pt x="4797363" y="1898761"/>
                  <a:pt x="4797363" y="1903455"/>
                  <a:pt x="4799710" y="1910496"/>
                </a:cubicBezTo>
                <a:cubicBezTo>
                  <a:pt x="4799710" y="1912843"/>
                  <a:pt x="4802057" y="1917537"/>
                  <a:pt x="4802057" y="1919884"/>
                </a:cubicBezTo>
                <a:cubicBezTo>
                  <a:pt x="4804404" y="1926925"/>
                  <a:pt x="4804404" y="1931619"/>
                  <a:pt x="4806751" y="1938660"/>
                </a:cubicBezTo>
                <a:cubicBezTo>
                  <a:pt x="4806751" y="1941007"/>
                  <a:pt x="4809098" y="1943354"/>
                  <a:pt x="4809098" y="1948049"/>
                </a:cubicBezTo>
                <a:cubicBezTo>
                  <a:pt x="4809098" y="1950396"/>
                  <a:pt x="4811445" y="1955090"/>
                  <a:pt x="4811445" y="1957437"/>
                </a:cubicBezTo>
                <a:cubicBezTo>
                  <a:pt x="4806751" y="1959784"/>
                  <a:pt x="4802057" y="1962131"/>
                  <a:pt x="4799710" y="1966825"/>
                </a:cubicBezTo>
                <a:cubicBezTo>
                  <a:pt x="4795016" y="1962131"/>
                  <a:pt x="4795016" y="1962131"/>
                  <a:pt x="4795016" y="1959784"/>
                </a:cubicBezTo>
                <a:close/>
                <a:moveTo>
                  <a:pt x="4778587" y="1821308"/>
                </a:moveTo>
                <a:cubicBezTo>
                  <a:pt x="4778587" y="1821308"/>
                  <a:pt x="4776240" y="1821308"/>
                  <a:pt x="4776240" y="1821308"/>
                </a:cubicBezTo>
                <a:cubicBezTo>
                  <a:pt x="4773892" y="1816614"/>
                  <a:pt x="4773892" y="1811920"/>
                  <a:pt x="4771546" y="1809573"/>
                </a:cubicBezTo>
                <a:cubicBezTo>
                  <a:pt x="4771546" y="1809573"/>
                  <a:pt x="4771546" y="1809573"/>
                  <a:pt x="4771546" y="1809573"/>
                </a:cubicBezTo>
                <a:cubicBezTo>
                  <a:pt x="4773892" y="1809573"/>
                  <a:pt x="4773892" y="1809573"/>
                  <a:pt x="4776240" y="1809573"/>
                </a:cubicBezTo>
                <a:cubicBezTo>
                  <a:pt x="4776240" y="1814267"/>
                  <a:pt x="4778587" y="1816614"/>
                  <a:pt x="4778587" y="1821308"/>
                </a:cubicBezTo>
                <a:close/>
                <a:moveTo>
                  <a:pt x="4607252" y="1401187"/>
                </a:moveTo>
                <a:cubicBezTo>
                  <a:pt x="4604905" y="1396493"/>
                  <a:pt x="4602558" y="1391799"/>
                  <a:pt x="4600211" y="1389451"/>
                </a:cubicBezTo>
                <a:cubicBezTo>
                  <a:pt x="4597864" y="1384757"/>
                  <a:pt x="4595517" y="1380063"/>
                  <a:pt x="4595517" y="1375369"/>
                </a:cubicBezTo>
                <a:cubicBezTo>
                  <a:pt x="4593170" y="1373022"/>
                  <a:pt x="4593170" y="1368328"/>
                  <a:pt x="4590823" y="1365981"/>
                </a:cubicBezTo>
                <a:cubicBezTo>
                  <a:pt x="4590823" y="1368328"/>
                  <a:pt x="4593170" y="1368328"/>
                  <a:pt x="4593170" y="1370675"/>
                </a:cubicBezTo>
                <a:cubicBezTo>
                  <a:pt x="4597864" y="1380063"/>
                  <a:pt x="4600211" y="1389451"/>
                  <a:pt x="4607252" y="1401187"/>
                </a:cubicBezTo>
                <a:close/>
                <a:moveTo>
                  <a:pt x="309810" y="1354246"/>
                </a:moveTo>
                <a:cubicBezTo>
                  <a:pt x="307463" y="1356593"/>
                  <a:pt x="307463" y="1358940"/>
                  <a:pt x="305116" y="1361287"/>
                </a:cubicBezTo>
                <a:cubicBezTo>
                  <a:pt x="305116" y="1361287"/>
                  <a:pt x="305116" y="1363634"/>
                  <a:pt x="302769" y="1363634"/>
                </a:cubicBezTo>
                <a:cubicBezTo>
                  <a:pt x="302769" y="1361287"/>
                  <a:pt x="305116" y="1356593"/>
                  <a:pt x="305116" y="1354246"/>
                </a:cubicBezTo>
                <a:cubicBezTo>
                  <a:pt x="307463" y="1354246"/>
                  <a:pt x="309810" y="1354246"/>
                  <a:pt x="309810" y="1354246"/>
                </a:cubicBezTo>
                <a:close/>
                <a:moveTo>
                  <a:pt x="93882" y="1966825"/>
                </a:moveTo>
                <a:cubicBezTo>
                  <a:pt x="96229" y="1959784"/>
                  <a:pt x="98576" y="1952743"/>
                  <a:pt x="100923" y="1945702"/>
                </a:cubicBezTo>
                <a:cubicBezTo>
                  <a:pt x="103270" y="1936313"/>
                  <a:pt x="105617" y="1929272"/>
                  <a:pt x="110311" y="1919884"/>
                </a:cubicBezTo>
                <a:cubicBezTo>
                  <a:pt x="112658" y="1912843"/>
                  <a:pt x="115005" y="1905802"/>
                  <a:pt x="117352" y="1901108"/>
                </a:cubicBezTo>
                <a:cubicBezTo>
                  <a:pt x="119699" y="1894066"/>
                  <a:pt x="122046" y="1889372"/>
                  <a:pt x="124393" y="1882331"/>
                </a:cubicBezTo>
                <a:cubicBezTo>
                  <a:pt x="126741" y="1877637"/>
                  <a:pt x="129088" y="1872943"/>
                  <a:pt x="131435" y="1868249"/>
                </a:cubicBezTo>
                <a:cubicBezTo>
                  <a:pt x="133782" y="1863555"/>
                  <a:pt x="136129" y="1861208"/>
                  <a:pt x="138476" y="1856514"/>
                </a:cubicBezTo>
                <a:cubicBezTo>
                  <a:pt x="140823" y="1851820"/>
                  <a:pt x="143170" y="1844779"/>
                  <a:pt x="147864" y="1840084"/>
                </a:cubicBezTo>
                <a:cubicBezTo>
                  <a:pt x="150211" y="1835390"/>
                  <a:pt x="152558" y="1833043"/>
                  <a:pt x="154905" y="1828349"/>
                </a:cubicBezTo>
                <a:cubicBezTo>
                  <a:pt x="157252" y="1823655"/>
                  <a:pt x="161946" y="1818961"/>
                  <a:pt x="164293" y="1814267"/>
                </a:cubicBezTo>
                <a:cubicBezTo>
                  <a:pt x="166640" y="1809573"/>
                  <a:pt x="168987" y="1807226"/>
                  <a:pt x="173681" y="1802532"/>
                </a:cubicBezTo>
                <a:cubicBezTo>
                  <a:pt x="176028" y="1797838"/>
                  <a:pt x="180723" y="1793144"/>
                  <a:pt x="183070" y="1788449"/>
                </a:cubicBezTo>
                <a:cubicBezTo>
                  <a:pt x="185417" y="1783755"/>
                  <a:pt x="190111" y="1781408"/>
                  <a:pt x="192458" y="1776714"/>
                </a:cubicBezTo>
                <a:cubicBezTo>
                  <a:pt x="194805" y="1772020"/>
                  <a:pt x="199499" y="1769673"/>
                  <a:pt x="201846" y="1764979"/>
                </a:cubicBezTo>
                <a:cubicBezTo>
                  <a:pt x="204193" y="1762632"/>
                  <a:pt x="208887" y="1757938"/>
                  <a:pt x="211234" y="1755591"/>
                </a:cubicBezTo>
                <a:cubicBezTo>
                  <a:pt x="215928" y="1750897"/>
                  <a:pt x="218275" y="1748550"/>
                  <a:pt x="222969" y="1743855"/>
                </a:cubicBezTo>
                <a:cubicBezTo>
                  <a:pt x="225316" y="1741508"/>
                  <a:pt x="230011" y="1736814"/>
                  <a:pt x="232358" y="1734467"/>
                </a:cubicBezTo>
                <a:cubicBezTo>
                  <a:pt x="237052" y="1732120"/>
                  <a:pt x="239399" y="1727426"/>
                  <a:pt x="244093" y="1725079"/>
                </a:cubicBezTo>
                <a:cubicBezTo>
                  <a:pt x="246440" y="1722732"/>
                  <a:pt x="248787" y="1720385"/>
                  <a:pt x="253481" y="1718038"/>
                </a:cubicBezTo>
                <a:cubicBezTo>
                  <a:pt x="253481" y="1720385"/>
                  <a:pt x="255828" y="1722732"/>
                  <a:pt x="255828" y="1727426"/>
                </a:cubicBezTo>
                <a:cubicBezTo>
                  <a:pt x="255828" y="1729773"/>
                  <a:pt x="258175" y="1729773"/>
                  <a:pt x="258175" y="1732120"/>
                </a:cubicBezTo>
                <a:cubicBezTo>
                  <a:pt x="260522" y="1739161"/>
                  <a:pt x="262869" y="1743855"/>
                  <a:pt x="265216" y="1750897"/>
                </a:cubicBezTo>
                <a:cubicBezTo>
                  <a:pt x="265216" y="1750897"/>
                  <a:pt x="265216" y="1750897"/>
                  <a:pt x="265216" y="1753244"/>
                </a:cubicBezTo>
                <a:cubicBezTo>
                  <a:pt x="265216" y="1753244"/>
                  <a:pt x="265216" y="1755591"/>
                  <a:pt x="265216" y="1755591"/>
                </a:cubicBezTo>
                <a:cubicBezTo>
                  <a:pt x="265216" y="1757938"/>
                  <a:pt x="262869" y="1757938"/>
                  <a:pt x="262869" y="1760285"/>
                </a:cubicBezTo>
                <a:cubicBezTo>
                  <a:pt x="255828" y="1767326"/>
                  <a:pt x="251134" y="1776714"/>
                  <a:pt x="244093" y="1783755"/>
                </a:cubicBezTo>
                <a:cubicBezTo>
                  <a:pt x="239399" y="1788449"/>
                  <a:pt x="237052" y="1795491"/>
                  <a:pt x="232358" y="1800185"/>
                </a:cubicBezTo>
                <a:cubicBezTo>
                  <a:pt x="227664" y="1807226"/>
                  <a:pt x="222969" y="1814267"/>
                  <a:pt x="215928" y="1823655"/>
                </a:cubicBezTo>
                <a:cubicBezTo>
                  <a:pt x="211234" y="1828349"/>
                  <a:pt x="208887" y="1835390"/>
                  <a:pt x="204193" y="1840084"/>
                </a:cubicBezTo>
                <a:cubicBezTo>
                  <a:pt x="201846" y="1842432"/>
                  <a:pt x="201846" y="1844779"/>
                  <a:pt x="199499" y="1847126"/>
                </a:cubicBezTo>
                <a:cubicBezTo>
                  <a:pt x="154905" y="1865902"/>
                  <a:pt x="112658" y="1912843"/>
                  <a:pt x="86841" y="1976213"/>
                </a:cubicBezTo>
                <a:cubicBezTo>
                  <a:pt x="89188" y="1973866"/>
                  <a:pt x="91535" y="1971519"/>
                  <a:pt x="93882" y="1966825"/>
                </a:cubicBezTo>
                <a:close/>
                <a:moveTo>
                  <a:pt x="1718038" y="4726952"/>
                </a:moveTo>
                <a:cubicBezTo>
                  <a:pt x="1722732" y="4729299"/>
                  <a:pt x="1727426" y="4731646"/>
                  <a:pt x="1732120" y="4733993"/>
                </a:cubicBezTo>
                <a:cubicBezTo>
                  <a:pt x="1734467" y="4736340"/>
                  <a:pt x="1736814" y="4736340"/>
                  <a:pt x="1739161" y="4738687"/>
                </a:cubicBezTo>
                <a:cubicBezTo>
                  <a:pt x="1732120" y="4736340"/>
                  <a:pt x="1722732" y="4733993"/>
                  <a:pt x="1715691" y="4731646"/>
                </a:cubicBezTo>
                <a:cubicBezTo>
                  <a:pt x="1718038" y="4729299"/>
                  <a:pt x="1718038" y="4726952"/>
                  <a:pt x="1718038" y="4726952"/>
                </a:cubicBezTo>
                <a:close/>
                <a:moveTo>
                  <a:pt x="2800027" y="4813792"/>
                </a:moveTo>
                <a:cubicBezTo>
                  <a:pt x="2800027" y="4811445"/>
                  <a:pt x="2797679" y="4809098"/>
                  <a:pt x="2797679" y="4806751"/>
                </a:cubicBezTo>
                <a:cubicBezTo>
                  <a:pt x="2797679" y="4806751"/>
                  <a:pt x="2797679" y="4806751"/>
                  <a:pt x="2797679" y="4806751"/>
                </a:cubicBezTo>
                <a:cubicBezTo>
                  <a:pt x="2797679" y="4806751"/>
                  <a:pt x="2800027" y="4806751"/>
                  <a:pt x="2800027" y="4804404"/>
                </a:cubicBezTo>
                <a:cubicBezTo>
                  <a:pt x="2802374" y="4809098"/>
                  <a:pt x="2807068" y="4811445"/>
                  <a:pt x="2811762" y="4811445"/>
                </a:cubicBezTo>
                <a:cubicBezTo>
                  <a:pt x="2807068" y="4811445"/>
                  <a:pt x="2802374" y="4811445"/>
                  <a:pt x="2800027" y="4813792"/>
                </a:cubicBezTo>
                <a:close/>
                <a:moveTo>
                  <a:pt x="4696440" y="3314030"/>
                </a:moveTo>
                <a:cubicBezTo>
                  <a:pt x="4696440" y="3314030"/>
                  <a:pt x="4696440" y="3311683"/>
                  <a:pt x="4696440" y="3311683"/>
                </a:cubicBezTo>
                <a:cubicBezTo>
                  <a:pt x="4696440" y="3311683"/>
                  <a:pt x="4696440" y="3309335"/>
                  <a:pt x="4696440" y="3309335"/>
                </a:cubicBezTo>
                <a:cubicBezTo>
                  <a:pt x="4696440" y="3306989"/>
                  <a:pt x="4698787" y="3304641"/>
                  <a:pt x="4698787" y="3302295"/>
                </a:cubicBezTo>
                <a:cubicBezTo>
                  <a:pt x="4701134" y="3297600"/>
                  <a:pt x="4703481" y="3290559"/>
                  <a:pt x="4705828" y="3285865"/>
                </a:cubicBezTo>
                <a:cubicBezTo>
                  <a:pt x="4705828" y="3288212"/>
                  <a:pt x="4705828" y="3288212"/>
                  <a:pt x="4703481" y="3290559"/>
                </a:cubicBezTo>
                <a:cubicBezTo>
                  <a:pt x="4701134" y="3292906"/>
                  <a:pt x="4701134" y="3297600"/>
                  <a:pt x="4698787" y="3299947"/>
                </a:cubicBezTo>
                <a:cubicBezTo>
                  <a:pt x="4698787" y="3302295"/>
                  <a:pt x="4696440" y="3309335"/>
                  <a:pt x="4696440" y="3314030"/>
                </a:cubicBezTo>
                <a:close/>
                <a:moveTo>
                  <a:pt x="4715216" y="3257700"/>
                </a:moveTo>
                <a:cubicBezTo>
                  <a:pt x="4715216" y="3260048"/>
                  <a:pt x="4712869" y="3262394"/>
                  <a:pt x="4712869" y="3264742"/>
                </a:cubicBezTo>
                <a:cubicBezTo>
                  <a:pt x="4710522" y="3269436"/>
                  <a:pt x="4708175" y="3276477"/>
                  <a:pt x="4705828" y="3281171"/>
                </a:cubicBezTo>
                <a:cubicBezTo>
                  <a:pt x="4703481" y="3283518"/>
                  <a:pt x="4703481" y="3288212"/>
                  <a:pt x="4701134" y="3290559"/>
                </a:cubicBezTo>
                <a:cubicBezTo>
                  <a:pt x="4698787" y="3295253"/>
                  <a:pt x="4696440" y="3299947"/>
                  <a:pt x="4694093" y="3304641"/>
                </a:cubicBezTo>
                <a:cubicBezTo>
                  <a:pt x="4694093" y="3306989"/>
                  <a:pt x="4691746" y="3306989"/>
                  <a:pt x="4691746" y="3309335"/>
                </a:cubicBezTo>
                <a:cubicBezTo>
                  <a:pt x="4691746" y="3309335"/>
                  <a:pt x="4691746" y="3309335"/>
                  <a:pt x="4691746" y="3306989"/>
                </a:cubicBezTo>
                <a:cubicBezTo>
                  <a:pt x="4691746" y="3304641"/>
                  <a:pt x="4694093" y="3299947"/>
                  <a:pt x="4694093" y="3297600"/>
                </a:cubicBezTo>
                <a:cubicBezTo>
                  <a:pt x="4696440" y="3290559"/>
                  <a:pt x="4698787" y="3281171"/>
                  <a:pt x="4701134" y="3274130"/>
                </a:cubicBezTo>
                <a:cubicBezTo>
                  <a:pt x="4703481" y="3269436"/>
                  <a:pt x="4705828" y="3262394"/>
                  <a:pt x="4705828" y="3257700"/>
                </a:cubicBezTo>
                <a:cubicBezTo>
                  <a:pt x="4708175" y="3255354"/>
                  <a:pt x="4708175" y="3250659"/>
                  <a:pt x="4710522" y="3248312"/>
                </a:cubicBezTo>
                <a:cubicBezTo>
                  <a:pt x="4712869" y="3250659"/>
                  <a:pt x="4712869" y="3250659"/>
                  <a:pt x="4715216" y="3250659"/>
                </a:cubicBezTo>
                <a:cubicBezTo>
                  <a:pt x="4717563" y="3253006"/>
                  <a:pt x="4717563" y="3255354"/>
                  <a:pt x="4715216" y="3257700"/>
                </a:cubicBezTo>
                <a:close/>
                <a:moveTo>
                  <a:pt x="4712869" y="3243618"/>
                </a:moveTo>
                <a:cubicBezTo>
                  <a:pt x="4712869" y="3245965"/>
                  <a:pt x="4710522" y="3248312"/>
                  <a:pt x="4710522" y="3250659"/>
                </a:cubicBezTo>
                <a:cubicBezTo>
                  <a:pt x="4703481" y="3267089"/>
                  <a:pt x="4696440" y="3283518"/>
                  <a:pt x="4689399" y="3299947"/>
                </a:cubicBezTo>
                <a:cubicBezTo>
                  <a:pt x="4687052" y="3299947"/>
                  <a:pt x="4687052" y="3297600"/>
                  <a:pt x="4684705" y="3297600"/>
                </a:cubicBezTo>
                <a:cubicBezTo>
                  <a:pt x="4684705" y="3295253"/>
                  <a:pt x="4684705" y="3295253"/>
                  <a:pt x="4687052" y="3292906"/>
                </a:cubicBezTo>
                <a:cubicBezTo>
                  <a:pt x="4696440" y="3276477"/>
                  <a:pt x="4703481" y="3260048"/>
                  <a:pt x="4712869" y="3241271"/>
                </a:cubicBezTo>
                <a:cubicBezTo>
                  <a:pt x="4710522" y="3241271"/>
                  <a:pt x="4710522" y="3243618"/>
                  <a:pt x="4712869" y="3243618"/>
                </a:cubicBezTo>
                <a:close/>
                <a:moveTo>
                  <a:pt x="4785628" y="2060707"/>
                </a:moveTo>
                <a:cubicBezTo>
                  <a:pt x="4785628" y="2060707"/>
                  <a:pt x="4785628" y="2058360"/>
                  <a:pt x="4785628" y="2058360"/>
                </a:cubicBezTo>
                <a:cubicBezTo>
                  <a:pt x="4780934" y="2039583"/>
                  <a:pt x="4778587" y="2020807"/>
                  <a:pt x="4773892" y="2002031"/>
                </a:cubicBezTo>
                <a:cubicBezTo>
                  <a:pt x="4773892" y="2002031"/>
                  <a:pt x="4773892" y="1999684"/>
                  <a:pt x="4773892" y="1999684"/>
                </a:cubicBezTo>
                <a:cubicBezTo>
                  <a:pt x="4773892" y="1999684"/>
                  <a:pt x="4773892" y="1999684"/>
                  <a:pt x="4773892" y="1999684"/>
                </a:cubicBezTo>
                <a:cubicBezTo>
                  <a:pt x="4773892" y="2002031"/>
                  <a:pt x="4776240" y="2004378"/>
                  <a:pt x="4776240" y="2006725"/>
                </a:cubicBezTo>
                <a:cubicBezTo>
                  <a:pt x="4778587" y="2011419"/>
                  <a:pt x="4778587" y="2016113"/>
                  <a:pt x="4780934" y="2020807"/>
                </a:cubicBezTo>
                <a:cubicBezTo>
                  <a:pt x="4783281" y="2027848"/>
                  <a:pt x="4785628" y="2034889"/>
                  <a:pt x="4787975" y="2041930"/>
                </a:cubicBezTo>
                <a:cubicBezTo>
                  <a:pt x="4790322" y="2046624"/>
                  <a:pt x="4790322" y="2051319"/>
                  <a:pt x="4792669" y="2056013"/>
                </a:cubicBezTo>
                <a:cubicBezTo>
                  <a:pt x="4795016" y="2065401"/>
                  <a:pt x="4797363" y="2072442"/>
                  <a:pt x="4799710" y="2081830"/>
                </a:cubicBezTo>
                <a:cubicBezTo>
                  <a:pt x="4799710" y="2086524"/>
                  <a:pt x="4802057" y="2088871"/>
                  <a:pt x="4802057" y="2093565"/>
                </a:cubicBezTo>
                <a:cubicBezTo>
                  <a:pt x="4804404" y="2100607"/>
                  <a:pt x="4804404" y="2107648"/>
                  <a:pt x="4806751" y="2112342"/>
                </a:cubicBezTo>
                <a:cubicBezTo>
                  <a:pt x="4804404" y="2112342"/>
                  <a:pt x="4802057" y="2114689"/>
                  <a:pt x="4799710" y="2114689"/>
                </a:cubicBezTo>
                <a:cubicBezTo>
                  <a:pt x="4792669" y="2098260"/>
                  <a:pt x="4790322" y="2079483"/>
                  <a:pt x="4785628" y="2060707"/>
                </a:cubicBezTo>
                <a:close/>
                <a:moveTo>
                  <a:pt x="4593170" y="1377716"/>
                </a:moveTo>
                <a:cubicBezTo>
                  <a:pt x="4588476" y="1370675"/>
                  <a:pt x="4586129" y="1363634"/>
                  <a:pt x="4581435" y="1358940"/>
                </a:cubicBezTo>
                <a:cubicBezTo>
                  <a:pt x="4581435" y="1358940"/>
                  <a:pt x="4583782" y="1358940"/>
                  <a:pt x="4583782" y="1358940"/>
                </a:cubicBezTo>
                <a:cubicBezTo>
                  <a:pt x="4588476" y="1363634"/>
                  <a:pt x="4590823" y="1370675"/>
                  <a:pt x="4593170" y="1377716"/>
                </a:cubicBezTo>
                <a:close/>
                <a:moveTo>
                  <a:pt x="3630881" y="467062"/>
                </a:moveTo>
                <a:cubicBezTo>
                  <a:pt x="3630881" y="464715"/>
                  <a:pt x="3628534" y="464715"/>
                  <a:pt x="3628534" y="462368"/>
                </a:cubicBezTo>
                <a:cubicBezTo>
                  <a:pt x="3628534" y="464715"/>
                  <a:pt x="3630881" y="464715"/>
                  <a:pt x="3630881" y="467062"/>
                </a:cubicBezTo>
                <a:cubicBezTo>
                  <a:pt x="3630881" y="467062"/>
                  <a:pt x="3630881" y="467062"/>
                  <a:pt x="3630881" y="467062"/>
                </a:cubicBezTo>
                <a:close/>
                <a:moveTo>
                  <a:pt x="281646" y="3443117"/>
                </a:moveTo>
                <a:cubicBezTo>
                  <a:pt x="281646" y="3443117"/>
                  <a:pt x="281646" y="3443117"/>
                  <a:pt x="281646" y="3443117"/>
                </a:cubicBezTo>
                <a:cubicBezTo>
                  <a:pt x="288687" y="3457199"/>
                  <a:pt x="298075" y="3468935"/>
                  <a:pt x="305116" y="3480670"/>
                </a:cubicBezTo>
                <a:cubicBezTo>
                  <a:pt x="302769" y="3480670"/>
                  <a:pt x="302769" y="3483017"/>
                  <a:pt x="300422" y="3485364"/>
                </a:cubicBezTo>
                <a:cubicBezTo>
                  <a:pt x="298075" y="3480670"/>
                  <a:pt x="295728" y="3473629"/>
                  <a:pt x="293381" y="3466588"/>
                </a:cubicBezTo>
                <a:cubicBezTo>
                  <a:pt x="286340" y="3457199"/>
                  <a:pt x="283993" y="3450158"/>
                  <a:pt x="281646" y="3443117"/>
                </a:cubicBezTo>
                <a:close/>
                <a:moveTo>
                  <a:pt x="964636" y="4339689"/>
                </a:moveTo>
                <a:cubicBezTo>
                  <a:pt x="964636" y="4339689"/>
                  <a:pt x="964636" y="4339689"/>
                  <a:pt x="964636" y="4339689"/>
                </a:cubicBezTo>
                <a:cubicBezTo>
                  <a:pt x="966983" y="4339689"/>
                  <a:pt x="969330" y="4342036"/>
                  <a:pt x="969330" y="4342036"/>
                </a:cubicBezTo>
                <a:cubicBezTo>
                  <a:pt x="966983" y="4342036"/>
                  <a:pt x="966983" y="4342036"/>
                  <a:pt x="964636" y="4344383"/>
                </a:cubicBezTo>
                <a:cubicBezTo>
                  <a:pt x="966983" y="4342036"/>
                  <a:pt x="964636" y="4342036"/>
                  <a:pt x="964636" y="4339689"/>
                </a:cubicBezTo>
                <a:cubicBezTo>
                  <a:pt x="964636" y="4339689"/>
                  <a:pt x="964636" y="4339689"/>
                  <a:pt x="964636" y="4339689"/>
                </a:cubicBezTo>
                <a:close/>
                <a:moveTo>
                  <a:pt x="1009230" y="4381936"/>
                </a:moveTo>
                <a:cubicBezTo>
                  <a:pt x="1004536" y="4379589"/>
                  <a:pt x="997495" y="4374895"/>
                  <a:pt x="992801" y="4370201"/>
                </a:cubicBezTo>
                <a:cubicBezTo>
                  <a:pt x="995148" y="4367854"/>
                  <a:pt x="995148" y="4363160"/>
                  <a:pt x="995148" y="4360812"/>
                </a:cubicBezTo>
                <a:cubicBezTo>
                  <a:pt x="995148" y="4358466"/>
                  <a:pt x="995148" y="4356118"/>
                  <a:pt x="992801" y="4353771"/>
                </a:cubicBezTo>
                <a:cubicBezTo>
                  <a:pt x="992801" y="4353771"/>
                  <a:pt x="995148" y="4353771"/>
                  <a:pt x="995148" y="4356118"/>
                </a:cubicBezTo>
                <a:cubicBezTo>
                  <a:pt x="997495" y="4358466"/>
                  <a:pt x="1002189" y="4358466"/>
                  <a:pt x="1004536" y="4360812"/>
                </a:cubicBezTo>
                <a:cubicBezTo>
                  <a:pt x="1009230" y="4363160"/>
                  <a:pt x="1013924" y="4365506"/>
                  <a:pt x="1018618" y="4367854"/>
                </a:cubicBezTo>
                <a:cubicBezTo>
                  <a:pt x="1018618" y="4370201"/>
                  <a:pt x="1016271" y="4372548"/>
                  <a:pt x="1016271" y="4374895"/>
                </a:cubicBezTo>
                <a:cubicBezTo>
                  <a:pt x="1016271" y="4377242"/>
                  <a:pt x="1016271" y="4379589"/>
                  <a:pt x="1018618" y="4381936"/>
                </a:cubicBezTo>
                <a:cubicBezTo>
                  <a:pt x="1016271" y="4381936"/>
                  <a:pt x="1016271" y="4381936"/>
                  <a:pt x="1013924" y="4381936"/>
                </a:cubicBezTo>
                <a:cubicBezTo>
                  <a:pt x="1016271" y="4384283"/>
                  <a:pt x="1011577" y="4381936"/>
                  <a:pt x="1009230" y="4381936"/>
                </a:cubicBezTo>
                <a:close/>
                <a:moveTo>
                  <a:pt x="1760285" y="4745728"/>
                </a:moveTo>
                <a:cubicBezTo>
                  <a:pt x="1769673" y="4748075"/>
                  <a:pt x="1779061" y="4750422"/>
                  <a:pt x="1788449" y="4755116"/>
                </a:cubicBezTo>
                <a:cubicBezTo>
                  <a:pt x="1797838" y="4757463"/>
                  <a:pt x="1804879" y="4759810"/>
                  <a:pt x="1814267" y="4762157"/>
                </a:cubicBezTo>
                <a:cubicBezTo>
                  <a:pt x="1816614" y="4762157"/>
                  <a:pt x="1818961" y="4764504"/>
                  <a:pt x="1821308" y="4764504"/>
                </a:cubicBezTo>
                <a:cubicBezTo>
                  <a:pt x="1821308" y="4764504"/>
                  <a:pt x="1821308" y="4766851"/>
                  <a:pt x="1818961" y="4766851"/>
                </a:cubicBezTo>
                <a:cubicBezTo>
                  <a:pt x="1816614" y="4766851"/>
                  <a:pt x="1816614" y="4766851"/>
                  <a:pt x="1814267" y="4766851"/>
                </a:cubicBezTo>
                <a:cubicBezTo>
                  <a:pt x="1804879" y="4764504"/>
                  <a:pt x="1797838" y="4762157"/>
                  <a:pt x="1788449" y="4759810"/>
                </a:cubicBezTo>
                <a:cubicBezTo>
                  <a:pt x="1781408" y="4757463"/>
                  <a:pt x="1776714" y="4755116"/>
                  <a:pt x="1769673" y="4750422"/>
                </a:cubicBezTo>
                <a:cubicBezTo>
                  <a:pt x="1767326" y="4750422"/>
                  <a:pt x="1762632" y="4748075"/>
                  <a:pt x="1760285" y="4745728"/>
                </a:cubicBezTo>
                <a:close/>
                <a:moveTo>
                  <a:pt x="1854167" y="4780934"/>
                </a:moveTo>
                <a:cubicBezTo>
                  <a:pt x="1854167" y="4778587"/>
                  <a:pt x="1854167" y="4778587"/>
                  <a:pt x="1854167" y="4778587"/>
                </a:cubicBezTo>
                <a:cubicBezTo>
                  <a:pt x="1854167" y="4778587"/>
                  <a:pt x="1854167" y="4778587"/>
                  <a:pt x="1854167" y="4776239"/>
                </a:cubicBezTo>
                <a:cubicBezTo>
                  <a:pt x="1854167" y="4776239"/>
                  <a:pt x="1854167" y="4776239"/>
                  <a:pt x="1854167" y="4776239"/>
                </a:cubicBezTo>
                <a:cubicBezTo>
                  <a:pt x="1868249" y="4778587"/>
                  <a:pt x="1879984" y="4780934"/>
                  <a:pt x="1894066" y="4785628"/>
                </a:cubicBezTo>
                <a:cubicBezTo>
                  <a:pt x="1896414" y="4785628"/>
                  <a:pt x="1896414" y="4785628"/>
                  <a:pt x="1898761" y="4785628"/>
                </a:cubicBezTo>
                <a:cubicBezTo>
                  <a:pt x="1898761" y="4785628"/>
                  <a:pt x="1898761" y="4787975"/>
                  <a:pt x="1898761" y="4787975"/>
                </a:cubicBezTo>
                <a:cubicBezTo>
                  <a:pt x="1898761" y="4787975"/>
                  <a:pt x="1898761" y="4787975"/>
                  <a:pt x="1898761" y="4790322"/>
                </a:cubicBezTo>
                <a:cubicBezTo>
                  <a:pt x="1898761" y="4790322"/>
                  <a:pt x="1898761" y="4790322"/>
                  <a:pt x="1896414" y="4790322"/>
                </a:cubicBezTo>
                <a:cubicBezTo>
                  <a:pt x="1896414" y="4790322"/>
                  <a:pt x="1894066" y="4790322"/>
                  <a:pt x="1894066" y="4790322"/>
                </a:cubicBezTo>
                <a:cubicBezTo>
                  <a:pt x="1879984" y="4787975"/>
                  <a:pt x="1865902" y="4785628"/>
                  <a:pt x="1854167" y="4780934"/>
                </a:cubicBezTo>
                <a:close/>
                <a:moveTo>
                  <a:pt x="1936313" y="4795016"/>
                </a:moveTo>
                <a:cubicBezTo>
                  <a:pt x="1966825" y="4802057"/>
                  <a:pt x="1997336" y="4809098"/>
                  <a:pt x="2027848" y="4813792"/>
                </a:cubicBezTo>
                <a:cubicBezTo>
                  <a:pt x="1997336" y="4809098"/>
                  <a:pt x="1966825" y="4804404"/>
                  <a:pt x="1936313" y="4797363"/>
                </a:cubicBezTo>
                <a:cubicBezTo>
                  <a:pt x="1936313" y="4797363"/>
                  <a:pt x="1936313" y="4797363"/>
                  <a:pt x="1936313" y="4795016"/>
                </a:cubicBezTo>
                <a:close/>
                <a:moveTo>
                  <a:pt x="4651846" y="3419647"/>
                </a:moveTo>
                <a:cubicBezTo>
                  <a:pt x="4654193" y="3414952"/>
                  <a:pt x="4656540" y="3410258"/>
                  <a:pt x="4658887" y="3405564"/>
                </a:cubicBezTo>
                <a:cubicBezTo>
                  <a:pt x="4661234" y="3400870"/>
                  <a:pt x="4663581" y="3396176"/>
                  <a:pt x="4665929" y="3393829"/>
                </a:cubicBezTo>
                <a:cubicBezTo>
                  <a:pt x="4663581" y="3400870"/>
                  <a:pt x="4661234" y="3405564"/>
                  <a:pt x="4658887" y="3412606"/>
                </a:cubicBezTo>
                <a:cubicBezTo>
                  <a:pt x="4654193" y="3412606"/>
                  <a:pt x="4651846" y="3414952"/>
                  <a:pt x="4651846" y="3419647"/>
                </a:cubicBezTo>
                <a:close/>
                <a:moveTo>
                  <a:pt x="4811445" y="2706145"/>
                </a:moveTo>
                <a:cubicBezTo>
                  <a:pt x="4811445" y="2703798"/>
                  <a:pt x="4811445" y="2703798"/>
                  <a:pt x="4811445" y="2701451"/>
                </a:cubicBezTo>
                <a:cubicBezTo>
                  <a:pt x="4811445" y="2701451"/>
                  <a:pt x="4811445" y="2703798"/>
                  <a:pt x="4811445" y="2706145"/>
                </a:cubicBezTo>
                <a:cubicBezTo>
                  <a:pt x="4811445" y="2703798"/>
                  <a:pt x="4811445" y="2703798"/>
                  <a:pt x="4811445" y="2706145"/>
                </a:cubicBezTo>
                <a:close/>
                <a:moveTo>
                  <a:pt x="4818487" y="2626345"/>
                </a:moveTo>
                <a:cubicBezTo>
                  <a:pt x="4818487" y="2621651"/>
                  <a:pt x="4818487" y="2619304"/>
                  <a:pt x="4818487" y="2614610"/>
                </a:cubicBezTo>
                <a:cubicBezTo>
                  <a:pt x="4818487" y="2616957"/>
                  <a:pt x="4818487" y="2619304"/>
                  <a:pt x="4818487" y="2619304"/>
                </a:cubicBezTo>
                <a:cubicBezTo>
                  <a:pt x="4818487" y="2621651"/>
                  <a:pt x="4818487" y="2626345"/>
                  <a:pt x="4818487" y="2628692"/>
                </a:cubicBezTo>
                <a:cubicBezTo>
                  <a:pt x="4818487" y="2628692"/>
                  <a:pt x="4818487" y="2628692"/>
                  <a:pt x="4818487" y="2628692"/>
                </a:cubicBezTo>
                <a:cubicBezTo>
                  <a:pt x="4818487" y="2628692"/>
                  <a:pt x="4818487" y="2626345"/>
                  <a:pt x="4818487" y="2626345"/>
                </a:cubicBezTo>
                <a:close/>
                <a:moveTo>
                  <a:pt x="302769" y="1354246"/>
                </a:moveTo>
                <a:cubicBezTo>
                  <a:pt x="305116" y="1354246"/>
                  <a:pt x="305116" y="1354246"/>
                  <a:pt x="302769" y="1354246"/>
                </a:cubicBezTo>
                <a:cubicBezTo>
                  <a:pt x="302769" y="1356593"/>
                  <a:pt x="302769" y="1361287"/>
                  <a:pt x="302769" y="1363634"/>
                </a:cubicBezTo>
                <a:cubicBezTo>
                  <a:pt x="302769" y="1365981"/>
                  <a:pt x="300422" y="1368328"/>
                  <a:pt x="300422" y="1370675"/>
                </a:cubicBezTo>
                <a:cubicBezTo>
                  <a:pt x="295728" y="1377716"/>
                  <a:pt x="293381" y="1382410"/>
                  <a:pt x="288687" y="1389451"/>
                </a:cubicBezTo>
                <a:cubicBezTo>
                  <a:pt x="283993" y="1396493"/>
                  <a:pt x="281646" y="1401187"/>
                  <a:pt x="276951" y="1408228"/>
                </a:cubicBezTo>
                <a:cubicBezTo>
                  <a:pt x="279299" y="1403534"/>
                  <a:pt x="281646" y="1401187"/>
                  <a:pt x="281646" y="1396493"/>
                </a:cubicBezTo>
                <a:cubicBezTo>
                  <a:pt x="291034" y="1380063"/>
                  <a:pt x="298075" y="1365981"/>
                  <a:pt x="302769" y="1354246"/>
                </a:cubicBezTo>
                <a:close/>
                <a:moveTo>
                  <a:pt x="37553" y="2731962"/>
                </a:moveTo>
                <a:cubicBezTo>
                  <a:pt x="37553" y="2731962"/>
                  <a:pt x="37553" y="2734309"/>
                  <a:pt x="37553" y="2731962"/>
                </a:cubicBezTo>
                <a:cubicBezTo>
                  <a:pt x="39900" y="2750738"/>
                  <a:pt x="42247" y="2769515"/>
                  <a:pt x="44594" y="2785944"/>
                </a:cubicBezTo>
                <a:cubicBezTo>
                  <a:pt x="39900" y="2769515"/>
                  <a:pt x="37553" y="2750738"/>
                  <a:pt x="37553" y="2731962"/>
                </a:cubicBezTo>
                <a:cubicBezTo>
                  <a:pt x="35206" y="2731962"/>
                  <a:pt x="37553" y="2731962"/>
                  <a:pt x="37553" y="2731962"/>
                </a:cubicBezTo>
                <a:close/>
                <a:moveTo>
                  <a:pt x="93882" y="2987790"/>
                </a:moveTo>
                <a:cubicBezTo>
                  <a:pt x="91535" y="2987790"/>
                  <a:pt x="89188" y="2990137"/>
                  <a:pt x="86841" y="2992484"/>
                </a:cubicBezTo>
                <a:cubicBezTo>
                  <a:pt x="72758" y="2936155"/>
                  <a:pt x="61023" y="2882173"/>
                  <a:pt x="51635" y="2825844"/>
                </a:cubicBezTo>
                <a:cubicBezTo>
                  <a:pt x="63370" y="2884520"/>
                  <a:pt x="77453" y="2938502"/>
                  <a:pt x="93882" y="2987790"/>
                </a:cubicBezTo>
                <a:close/>
                <a:moveTo>
                  <a:pt x="992801" y="4372548"/>
                </a:moveTo>
                <a:cubicBezTo>
                  <a:pt x="995148" y="4374895"/>
                  <a:pt x="997495" y="4374895"/>
                  <a:pt x="999842" y="4377242"/>
                </a:cubicBezTo>
                <a:cubicBezTo>
                  <a:pt x="999842" y="4377242"/>
                  <a:pt x="1002189" y="4379589"/>
                  <a:pt x="1002189" y="4379589"/>
                </a:cubicBezTo>
                <a:cubicBezTo>
                  <a:pt x="999842" y="4379589"/>
                  <a:pt x="997495" y="4377242"/>
                  <a:pt x="995148" y="4377242"/>
                </a:cubicBezTo>
                <a:cubicBezTo>
                  <a:pt x="995148" y="4377242"/>
                  <a:pt x="992801" y="4374895"/>
                  <a:pt x="992801" y="4372548"/>
                </a:cubicBezTo>
                <a:cubicBezTo>
                  <a:pt x="992801" y="4372548"/>
                  <a:pt x="992801" y="4372548"/>
                  <a:pt x="992801" y="4372548"/>
                </a:cubicBezTo>
                <a:close/>
                <a:moveTo>
                  <a:pt x="1013924" y="4384283"/>
                </a:moveTo>
                <a:cubicBezTo>
                  <a:pt x="1016271" y="4384283"/>
                  <a:pt x="1018618" y="4384283"/>
                  <a:pt x="1018618" y="4384283"/>
                </a:cubicBezTo>
                <a:cubicBezTo>
                  <a:pt x="1020965" y="4384283"/>
                  <a:pt x="1023312" y="4384283"/>
                  <a:pt x="1023312" y="4384283"/>
                </a:cubicBezTo>
                <a:cubicBezTo>
                  <a:pt x="1025659" y="4388977"/>
                  <a:pt x="1030353" y="4393671"/>
                  <a:pt x="1035047" y="4393671"/>
                </a:cubicBezTo>
                <a:cubicBezTo>
                  <a:pt x="1032700" y="4393671"/>
                  <a:pt x="1032700" y="4393671"/>
                  <a:pt x="1032700" y="4396018"/>
                </a:cubicBezTo>
                <a:cubicBezTo>
                  <a:pt x="1028006" y="4393671"/>
                  <a:pt x="1025659" y="4391324"/>
                  <a:pt x="1020965" y="4388977"/>
                </a:cubicBezTo>
                <a:cubicBezTo>
                  <a:pt x="1018618" y="4388977"/>
                  <a:pt x="1016271" y="4386630"/>
                  <a:pt x="1013924" y="4384283"/>
                </a:cubicBezTo>
                <a:close/>
                <a:moveTo>
                  <a:pt x="1797838" y="4764504"/>
                </a:moveTo>
                <a:cubicBezTo>
                  <a:pt x="1804879" y="4766851"/>
                  <a:pt x="1809573" y="4766851"/>
                  <a:pt x="1816614" y="4769199"/>
                </a:cubicBezTo>
                <a:cubicBezTo>
                  <a:pt x="1816614" y="4769199"/>
                  <a:pt x="1816614" y="4771545"/>
                  <a:pt x="1814267" y="4771545"/>
                </a:cubicBezTo>
                <a:cubicBezTo>
                  <a:pt x="1809573" y="4769199"/>
                  <a:pt x="1804879" y="4769199"/>
                  <a:pt x="1800185" y="4766851"/>
                </a:cubicBezTo>
                <a:cubicBezTo>
                  <a:pt x="1800185" y="4764504"/>
                  <a:pt x="1800185" y="4764504"/>
                  <a:pt x="1797838" y="4764504"/>
                </a:cubicBezTo>
                <a:close/>
                <a:moveTo>
                  <a:pt x="2800027" y="4816140"/>
                </a:moveTo>
                <a:cubicBezTo>
                  <a:pt x="2800027" y="4816140"/>
                  <a:pt x="2800027" y="4816140"/>
                  <a:pt x="2800027" y="4816140"/>
                </a:cubicBezTo>
                <a:cubicBezTo>
                  <a:pt x="2821150" y="4813792"/>
                  <a:pt x="2839926" y="4811445"/>
                  <a:pt x="2861050" y="4806751"/>
                </a:cubicBezTo>
                <a:cubicBezTo>
                  <a:pt x="2861050" y="4806751"/>
                  <a:pt x="2861050" y="4806751"/>
                  <a:pt x="2861050" y="4806751"/>
                </a:cubicBezTo>
                <a:cubicBezTo>
                  <a:pt x="2865744" y="4806751"/>
                  <a:pt x="2868091" y="4806751"/>
                  <a:pt x="2872785" y="4804404"/>
                </a:cubicBezTo>
                <a:cubicBezTo>
                  <a:pt x="2875132" y="4804404"/>
                  <a:pt x="2877479" y="4804404"/>
                  <a:pt x="2879826" y="4804404"/>
                </a:cubicBezTo>
                <a:cubicBezTo>
                  <a:pt x="2882173" y="4804404"/>
                  <a:pt x="2882173" y="4804404"/>
                  <a:pt x="2884520" y="4804404"/>
                </a:cubicBezTo>
                <a:cubicBezTo>
                  <a:pt x="2891561" y="4804404"/>
                  <a:pt x="2900949" y="4804404"/>
                  <a:pt x="2907991" y="4804404"/>
                </a:cubicBezTo>
                <a:cubicBezTo>
                  <a:pt x="2915032" y="4804404"/>
                  <a:pt x="2922073" y="4804404"/>
                  <a:pt x="2931461" y="4804404"/>
                </a:cubicBezTo>
                <a:cubicBezTo>
                  <a:pt x="2893908" y="4811445"/>
                  <a:pt x="2854008" y="4813792"/>
                  <a:pt x="2816456" y="4813792"/>
                </a:cubicBezTo>
                <a:cubicBezTo>
                  <a:pt x="2809415" y="4816140"/>
                  <a:pt x="2804721" y="4816140"/>
                  <a:pt x="2800027" y="4816140"/>
                </a:cubicBezTo>
                <a:close/>
                <a:moveTo>
                  <a:pt x="2983096" y="4783281"/>
                </a:moveTo>
                <a:cubicBezTo>
                  <a:pt x="2983096" y="4783281"/>
                  <a:pt x="2980749" y="4780934"/>
                  <a:pt x="2978402" y="4780934"/>
                </a:cubicBezTo>
                <a:cubicBezTo>
                  <a:pt x="2997178" y="4778587"/>
                  <a:pt x="3015955" y="4776239"/>
                  <a:pt x="3032384" y="4773893"/>
                </a:cubicBezTo>
                <a:cubicBezTo>
                  <a:pt x="3027690" y="4773893"/>
                  <a:pt x="3022996" y="4776239"/>
                  <a:pt x="3018302" y="4776239"/>
                </a:cubicBezTo>
                <a:cubicBezTo>
                  <a:pt x="3008914" y="4778587"/>
                  <a:pt x="2997178" y="4780934"/>
                  <a:pt x="2983096" y="4783281"/>
                </a:cubicBezTo>
                <a:close/>
                <a:moveTo>
                  <a:pt x="3473629" y="4623681"/>
                </a:moveTo>
                <a:cubicBezTo>
                  <a:pt x="3490058" y="4614293"/>
                  <a:pt x="3506487" y="4607252"/>
                  <a:pt x="3522917" y="4597864"/>
                </a:cubicBezTo>
                <a:cubicBezTo>
                  <a:pt x="3527611" y="4595517"/>
                  <a:pt x="3532305" y="4593170"/>
                  <a:pt x="3536999" y="4590823"/>
                </a:cubicBezTo>
                <a:cubicBezTo>
                  <a:pt x="3534652" y="4590823"/>
                  <a:pt x="3534652" y="4593170"/>
                  <a:pt x="3532305" y="4593170"/>
                </a:cubicBezTo>
                <a:cubicBezTo>
                  <a:pt x="3527611" y="4595517"/>
                  <a:pt x="3522917" y="4597864"/>
                  <a:pt x="3518223" y="4602558"/>
                </a:cubicBezTo>
                <a:cubicBezTo>
                  <a:pt x="3518223" y="4602558"/>
                  <a:pt x="3515876" y="4604905"/>
                  <a:pt x="3515876" y="4604905"/>
                </a:cubicBezTo>
                <a:cubicBezTo>
                  <a:pt x="3501793" y="4611946"/>
                  <a:pt x="3490058" y="4618987"/>
                  <a:pt x="3475976" y="4626029"/>
                </a:cubicBezTo>
                <a:cubicBezTo>
                  <a:pt x="3475976" y="4623681"/>
                  <a:pt x="3473629" y="4623681"/>
                  <a:pt x="3473629" y="4623681"/>
                </a:cubicBezTo>
                <a:close/>
                <a:moveTo>
                  <a:pt x="3656698" y="4515718"/>
                </a:moveTo>
                <a:cubicBezTo>
                  <a:pt x="3659045" y="4515718"/>
                  <a:pt x="3659045" y="4513370"/>
                  <a:pt x="3661392" y="4513370"/>
                </a:cubicBezTo>
                <a:cubicBezTo>
                  <a:pt x="3666086" y="4508676"/>
                  <a:pt x="3673128" y="4506329"/>
                  <a:pt x="3677822" y="4501635"/>
                </a:cubicBezTo>
                <a:cubicBezTo>
                  <a:pt x="3673128" y="4506329"/>
                  <a:pt x="3666086" y="4508676"/>
                  <a:pt x="3661392" y="4513370"/>
                </a:cubicBezTo>
                <a:cubicBezTo>
                  <a:pt x="3659045" y="4513370"/>
                  <a:pt x="3659045" y="4515718"/>
                  <a:pt x="3656698" y="4515718"/>
                </a:cubicBezTo>
                <a:close/>
                <a:moveTo>
                  <a:pt x="4818487" y="2616957"/>
                </a:moveTo>
                <a:cubicBezTo>
                  <a:pt x="4818487" y="2598180"/>
                  <a:pt x="4818487" y="2579404"/>
                  <a:pt x="4818487" y="2562975"/>
                </a:cubicBezTo>
                <a:cubicBezTo>
                  <a:pt x="4818487" y="2562975"/>
                  <a:pt x="4818487" y="2562975"/>
                  <a:pt x="4818487" y="2562975"/>
                </a:cubicBezTo>
                <a:cubicBezTo>
                  <a:pt x="4818487" y="2584098"/>
                  <a:pt x="4820833" y="2607569"/>
                  <a:pt x="4820833" y="2628692"/>
                </a:cubicBezTo>
                <a:cubicBezTo>
                  <a:pt x="4818487" y="2628692"/>
                  <a:pt x="4818487" y="2628692"/>
                  <a:pt x="4816139" y="2628692"/>
                </a:cubicBezTo>
                <a:cubicBezTo>
                  <a:pt x="4818487" y="2623998"/>
                  <a:pt x="4818487" y="2621651"/>
                  <a:pt x="4818487" y="2616957"/>
                </a:cubicBezTo>
                <a:close/>
                <a:moveTo>
                  <a:pt x="4816139" y="2253165"/>
                </a:moveTo>
                <a:cubicBezTo>
                  <a:pt x="4816139" y="2246123"/>
                  <a:pt x="4816139" y="2241429"/>
                  <a:pt x="4816139" y="2234388"/>
                </a:cubicBezTo>
                <a:cubicBezTo>
                  <a:pt x="4816139" y="2227347"/>
                  <a:pt x="4816139" y="2220306"/>
                  <a:pt x="4816139" y="2215612"/>
                </a:cubicBezTo>
                <a:cubicBezTo>
                  <a:pt x="4816139" y="2194489"/>
                  <a:pt x="4813793" y="2173365"/>
                  <a:pt x="4813793" y="2152242"/>
                </a:cubicBezTo>
                <a:cubicBezTo>
                  <a:pt x="4816139" y="2152242"/>
                  <a:pt x="4818487" y="2152242"/>
                  <a:pt x="4818487" y="2152242"/>
                </a:cubicBezTo>
                <a:cubicBezTo>
                  <a:pt x="4818487" y="2168671"/>
                  <a:pt x="4818487" y="2185100"/>
                  <a:pt x="4818487" y="2201530"/>
                </a:cubicBezTo>
                <a:cubicBezTo>
                  <a:pt x="4816139" y="2217959"/>
                  <a:pt x="4816139" y="2234388"/>
                  <a:pt x="4816139" y="2253165"/>
                </a:cubicBezTo>
                <a:close/>
                <a:moveTo>
                  <a:pt x="4816139" y="1999684"/>
                </a:moveTo>
                <a:cubicBezTo>
                  <a:pt x="4816139" y="1997337"/>
                  <a:pt x="4816139" y="1994990"/>
                  <a:pt x="4816139" y="1994990"/>
                </a:cubicBezTo>
                <a:cubicBezTo>
                  <a:pt x="4816139" y="1994990"/>
                  <a:pt x="4816139" y="1994990"/>
                  <a:pt x="4818487" y="1994990"/>
                </a:cubicBezTo>
                <a:cubicBezTo>
                  <a:pt x="4818487" y="1999684"/>
                  <a:pt x="4820833" y="2002031"/>
                  <a:pt x="4820833" y="2006725"/>
                </a:cubicBezTo>
                <a:cubicBezTo>
                  <a:pt x="4820833" y="2009072"/>
                  <a:pt x="4820833" y="2009072"/>
                  <a:pt x="4820833" y="2011419"/>
                </a:cubicBezTo>
                <a:cubicBezTo>
                  <a:pt x="4820833" y="2011419"/>
                  <a:pt x="4820833" y="2013766"/>
                  <a:pt x="4820833" y="2013766"/>
                </a:cubicBezTo>
                <a:cubicBezTo>
                  <a:pt x="4818487" y="2013766"/>
                  <a:pt x="4818487" y="2013766"/>
                  <a:pt x="4816139" y="2016113"/>
                </a:cubicBezTo>
                <a:cubicBezTo>
                  <a:pt x="4816139" y="2009072"/>
                  <a:pt x="4816139" y="2004378"/>
                  <a:pt x="4816139" y="1999684"/>
                </a:cubicBezTo>
                <a:close/>
                <a:moveTo>
                  <a:pt x="3468935" y="298075"/>
                </a:moveTo>
                <a:cubicBezTo>
                  <a:pt x="3466588" y="295728"/>
                  <a:pt x="3466588" y="295728"/>
                  <a:pt x="3464241" y="293381"/>
                </a:cubicBezTo>
                <a:cubicBezTo>
                  <a:pt x="3466588" y="295728"/>
                  <a:pt x="3468935" y="295728"/>
                  <a:pt x="3468935" y="298075"/>
                </a:cubicBezTo>
                <a:cubicBezTo>
                  <a:pt x="3471282" y="298075"/>
                  <a:pt x="3471282" y="298075"/>
                  <a:pt x="3468935" y="298075"/>
                </a:cubicBezTo>
                <a:close/>
                <a:moveTo>
                  <a:pt x="1002189" y="4381936"/>
                </a:moveTo>
                <a:cubicBezTo>
                  <a:pt x="1002189" y="4381936"/>
                  <a:pt x="1004536" y="4381936"/>
                  <a:pt x="1004536" y="4381936"/>
                </a:cubicBezTo>
                <a:cubicBezTo>
                  <a:pt x="1004536" y="4381936"/>
                  <a:pt x="1006883" y="4381936"/>
                  <a:pt x="1006883" y="4381936"/>
                </a:cubicBezTo>
                <a:cubicBezTo>
                  <a:pt x="1006883" y="4381936"/>
                  <a:pt x="1006883" y="4381936"/>
                  <a:pt x="1006883" y="4381936"/>
                </a:cubicBezTo>
                <a:cubicBezTo>
                  <a:pt x="1009230" y="4381936"/>
                  <a:pt x="1009230" y="4384283"/>
                  <a:pt x="1011577" y="4384283"/>
                </a:cubicBezTo>
                <a:cubicBezTo>
                  <a:pt x="1016271" y="4388977"/>
                  <a:pt x="1023312" y="4391324"/>
                  <a:pt x="1028006" y="4393671"/>
                </a:cubicBezTo>
                <a:cubicBezTo>
                  <a:pt x="1025659" y="4393671"/>
                  <a:pt x="1025659" y="4396018"/>
                  <a:pt x="1023312" y="4396018"/>
                </a:cubicBezTo>
                <a:cubicBezTo>
                  <a:pt x="1016271" y="4391324"/>
                  <a:pt x="1009230" y="4386630"/>
                  <a:pt x="1002189" y="4379589"/>
                </a:cubicBezTo>
                <a:cubicBezTo>
                  <a:pt x="1004536" y="4384283"/>
                  <a:pt x="1002189" y="4384283"/>
                  <a:pt x="1002189" y="4381936"/>
                </a:cubicBezTo>
                <a:close/>
                <a:moveTo>
                  <a:pt x="2729615" y="4839610"/>
                </a:moveTo>
                <a:cubicBezTo>
                  <a:pt x="2731962" y="4839610"/>
                  <a:pt x="2734309" y="4837263"/>
                  <a:pt x="2736656" y="4837263"/>
                </a:cubicBezTo>
                <a:cubicBezTo>
                  <a:pt x="2736656" y="4837263"/>
                  <a:pt x="2739003" y="4837263"/>
                  <a:pt x="2741350" y="4834916"/>
                </a:cubicBezTo>
                <a:cubicBezTo>
                  <a:pt x="2748391" y="4832569"/>
                  <a:pt x="2753086" y="4830222"/>
                  <a:pt x="2760127" y="4827875"/>
                </a:cubicBezTo>
                <a:cubicBezTo>
                  <a:pt x="2762474" y="4827875"/>
                  <a:pt x="2762474" y="4825528"/>
                  <a:pt x="2764821" y="4825528"/>
                </a:cubicBezTo>
                <a:cubicBezTo>
                  <a:pt x="2764821" y="4825528"/>
                  <a:pt x="2764821" y="4825528"/>
                  <a:pt x="2764821" y="4825528"/>
                </a:cubicBezTo>
                <a:cubicBezTo>
                  <a:pt x="2767168" y="4827875"/>
                  <a:pt x="2769515" y="4832569"/>
                  <a:pt x="2774209" y="4832569"/>
                </a:cubicBezTo>
                <a:cubicBezTo>
                  <a:pt x="2762474" y="4834916"/>
                  <a:pt x="2750738" y="4834916"/>
                  <a:pt x="2739003" y="4837263"/>
                </a:cubicBezTo>
                <a:cubicBezTo>
                  <a:pt x="2734309" y="4839610"/>
                  <a:pt x="2731962" y="4839610"/>
                  <a:pt x="2729615" y="4839610"/>
                </a:cubicBezTo>
                <a:close/>
                <a:moveTo>
                  <a:pt x="4752769" y="3147389"/>
                </a:moveTo>
                <a:cubicBezTo>
                  <a:pt x="4755116" y="3140348"/>
                  <a:pt x="4755116" y="3135654"/>
                  <a:pt x="4757463" y="3128613"/>
                </a:cubicBezTo>
                <a:cubicBezTo>
                  <a:pt x="4759810" y="3123919"/>
                  <a:pt x="4759810" y="3119225"/>
                  <a:pt x="4762157" y="3114531"/>
                </a:cubicBezTo>
                <a:cubicBezTo>
                  <a:pt x="4759810" y="3121572"/>
                  <a:pt x="4757463" y="3130960"/>
                  <a:pt x="4755116" y="3138001"/>
                </a:cubicBezTo>
                <a:cubicBezTo>
                  <a:pt x="4755116" y="3142695"/>
                  <a:pt x="4752769" y="3145042"/>
                  <a:pt x="4752769" y="3147389"/>
                </a:cubicBezTo>
                <a:close/>
                <a:moveTo>
                  <a:pt x="4827875" y="2788291"/>
                </a:moveTo>
                <a:cubicBezTo>
                  <a:pt x="4820833" y="2788291"/>
                  <a:pt x="4816139" y="2792985"/>
                  <a:pt x="4811445" y="2797679"/>
                </a:cubicBezTo>
                <a:cubicBezTo>
                  <a:pt x="4811445" y="2792985"/>
                  <a:pt x="4811445" y="2788291"/>
                  <a:pt x="4813793" y="2781250"/>
                </a:cubicBezTo>
                <a:cubicBezTo>
                  <a:pt x="4816139" y="2757780"/>
                  <a:pt x="4816139" y="2734309"/>
                  <a:pt x="4818487" y="2710839"/>
                </a:cubicBezTo>
                <a:cubicBezTo>
                  <a:pt x="4818487" y="2710839"/>
                  <a:pt x="4818487" y="2708492"/>
                  <a:pt x="4818487" y="2708492"/>
                </a:cubicBezTo>
                <a:cubicBezTo>
                  <a:pt x="4818487" y="2694409"/>
                  <a:pt x="4818487" y="2680327"/>
                  <a:pt x="4820833" y="2666245"/>
                </a:cubicBezTo>
                <a:cubicBezTo>
                  <a:pt x="4823181" y="2666245"/>
                  <a:pt x="4825528" y="2666245"/>
                  <a:pt x="4827875" y="2668592"/>
                </a:cubicBezTo>
                <a:cubicBezTo>
                  <a:pt x="4825528" y="2715533"/>
                  <a:pt x="4827875" y="2755433"/>
                  <a:pt x="4827875" y="2788291"/>
                </a:cubicBezTo>
                <a:close/>
                <a:moveTo>
                  <a:pt x="4802057" y="2398681"/>
                </a:moveTo>
                <a:cubicBezTo>
                  <a:pt x="4799710" y="2398681"/>
                  <a:pt x="4797363" y="2398681"/>
                  <a:pt x="4795016" y="2401028"/>
                </a:cubicBezTo>
                <a:cubicBezTo>
                  <a:pt x="4795016" y="2375211"/>
                  <a:pt x="4799710" y="2349394"/>
                  <a:pt x="4804404" y="2335311"/>
                </a:cubicBezTo>
                <a:cubicBezTo>
                  <a:pt x="4804404" y="2335311"/>
                  <a:pt x="4804404" y="2335311"/>
                  <a:pt x="4806751" y="2335311"/>
                </a:cubicBezTo>
                <a:cubicBezTo>
                  <a:pt x="4799710" y="2351741"/>
                  <a:pt x="4799710" y="2372864"/>
                  <a:pt x="4802057" y="2398681"/>
                </a:cubicBezTo>
                <a:close/>
                <a:moveTo>
                  <a:pt x="4818487" y="2166324"/>
                </a:moveTo>
                <a:cubicBezTo>
                  <a:pt x="4818487" y="2163977"/>
                  <a:pt x="4818487" y="2161630"/>
                  <a:pt x="4818487" y="2159283"/>
                </a:cubicBezTo>
                <a:cubicBezTo>
                  <a:pt x="4818487" y="2154589"/>
                  <a:pt x="4818487" y="2152242"/>
                  <a:pt x="4818487" y="2147548"/>
                </a:cubicBezTo>
                <a:cubicBezTo>
                  <a:pt x="4818487" y="2147548"/>
                  <a:pt x="4818487" y="2147548"/>
                  <a:pt x="4818487" y="2147548"/>
                </a:cubicBezTo>
                <a:cubicBezTo>
                  <a:pt x="4818487" y="2154589"/>
                  <a:pt x="4818487" y="2161630"/>
                  <a:pt x="4818487" y="2166324"/>
                </a:cubicBezTo>
                <a:close/>
                <a:moveTo>
                  <a:pt x="4818487" y="2114689"/>
                </a:moveTo>
                <a:cubicBezTo>
                  <a:pt x="4818487" y="2114689"/>
                  <a:pt x="4818487" y="2114689"/>
                  <a:pt x="4818487" y="2114689"/>
                </a:cubicBezTo>
                <a:cubicBezTo>
                  <a:pt x="4816139" y="2112342"/>
                  <a:pt x="4816139" y="2109995"/>
                  <a:pt x="4816139" y="2109995"/>
                </a:cubicBezTo>
                <a:cubicBezTo>
                  <a:pt x="4816139" y="2105301"/>
                  <a:pt x="4816139" y="2102954"/>
                  <a:pt x="4816139" y="2098260"/>
                </a:cubicBezTo>
                <a:cubicBezTo>
                  <a:pt x="4816139" y="2093565"/>
                  <a:pt x="4816139" y="2088871"/>
                  <a:pt x="4816139" y="2081830"/>
                </a:cubicBezTo>
                <a:cubicBezTo>
                  <a:pt x="4816139" y="2077136"/>
                  <a:pt x="4816139" y="2074789"/>
                  <a:pt x="4816139" y="2070095"/>
                </a:cubicBezTo>
                <a:cubicBezTo>
                  <a:pt x="4816139" y="2065401"/>
                  <a:pt x="4816139" y="2058360"/>
                  <a:pt x="4816139" y="2053666"/>
                </a:cubicBezTo>
                <a:cubicBezTo>
                  <a:pt x="4816139" y="2051319"/>
                  <a:pt x="4816139" y="2051319"/>
                  <a:pt x="4816139" y="2048971"/>
                </a:cubicBezTo>
                <a:cubicBezTo>
                  <a:pt x="4818487" y="2048971"/>
                  <a:pt x="4820833" y="2048971"/>
                  <a:pt x="4820833" y="2051319"/>
                </a:cubicBezTo>
                <a:cubicBezTo>
                  <a:pt x="4820833" y="2070095"/>
                  <a:pt x="4820833" y="2091218"/>
                  <a:pt x="4818487" y="2114689"/>
                </a:cubicBezTo>
                <a:close/>
                <a:moveTo>
                  <a:pt x="3551081" y="291034"/>
                </a:moveTo>
                <a:cubicBezTo>
                  <a:pt x="3548734" y="293381"/>
                  <a:pt x="3546387" y="298075"/>
                  <a:pt x="3546387" y="302769"/>
                </a:cubicBezTo>
                <a:cubicBezTo>
                  <a:pt x="3546387" y="314504"/>
                  <a:pt x="3555775" y="323892"/>
                  <a:pt x="3567511" y="323892"/>
                </a:cubicBezTo>
                <a:cubicBezTo>
                  <a:pt x="3572205" y="323892"/>
                  <a:pt x="3576899" y="321545"/>
                  <a:pt x="3579246" y="319198"/>
                </a:cubicBezTo>
                <a:cubicBezTo>
                  <a:pt x="3579246" y="319198"/>
                  <a:pt x="3579246" y="319198"/>
                  <a:pt x="3579246" y="321545"/>
                </a:cubicBezTo>
                <a:cubicBezTo>
                  <a:pt x="3581593" y="323892"/>
                  <a:pt x="3583940" y="328586"/>
                  <a:pt x="3586287" y="330934"/>
                </a:cubicBezTo>
                <a:cubicBezTo>
                  <a:pt x="3586287" y="333281"/>
                  <a:pt x="3588634" y="335628"/>
                  <a:pt x="3588634" y="335628"/>
                </a:cubicBezTo>
                <a:cubicBezTo>
                  <a:pt x="3590981" y="340322"/>
                  <a:pt x="3593328" y="342669"/>
                  <a:pt x="3595675" y="347363"/>
                </a:cubicBezTo>
                <a:cubicBezTo>
                  <a:pt x="3595675" y="349710"/>
                  <a:pt x="3598022" y="352057"/>
                  <a:pt x="3598022" y="352057"/>
                </a:cubicBezTo>
                <a:cubicBezTo>
                  <a:pt x="3600369" y="356751"/>
                  <a:pt x="3602716" y="359098"/>
                  <a:pt x="3602716" y="363792"/>
                </a:cubicBezTo>
                <a:cubicBezTo>
                  <a:pt x="3600369" y="363792"/>
                  <a:pt x="3600369" y="361445"/>
                  <a:pt x="3598022" y="361445"/>
                </a:cubicBezTo>
                <a:cubicBezTo>
                  <a:pt x="3588634" y="356751"/>
                  <a:pt x="3579246" y="352057"/>
                  <a:pt x="3569858" y="345016"/>
                </a:cubicBezTo>
                <a:cubicBezTo>
                  <a:pt x="3560469" y="340322"/>
                  <a:pt x="3553428" y="335628"/>
                  <a:pt x="3544040" y="330934"/>
                </a:cubicBezTo>
                <a:cubicBezTo>
                  <a:pt x="3532305" y="323892"/>
                  <a:pt x="3518223" y="319198"/>
                  <a:pt x="3506487" y="312157"/>
                </a:cubicBezTo>
                <a:cubicBezTo>
                  <a:pt x="3506487" y="309810"/>
                  <a:pt x="3508834" y="307463"/>
                  <a:pt x="3508834" y="302769"/>
                </a:cubicBezTo>
                <a:cubicBezTo>
                  <a:pt x="3508834" y="298075"/>
                  <a:pt x="3506487" y="293381"/>
                  <a:pt x="3504140" y="291034"/>
                </a:cubicBezTo>
                <a:cubicBezTo>
                  <a:pt x="3506487" y="291034"/>
                  <a:pt x="3506487" y="288687"/>
                  <a:pt x="3508834" y="288687"/>
                </a:cubicBezTo>
                <a:cubicBezTo>
                  <a:pt x="3511182" y="288687"/>
                  <a:pt x="3513528" y="286340"/>
                  <a:pt x="3515876" y="286340"/>
                </a:cubicBezTo>
                <a:cubicBezTo>
                  <a:pt x="3515876" y="286340"/>
                  <a:pt x="3518223" y="286340"/>
                  <a:pt x="3520570" y="283993"/>
                </a:cubicBezTo>
                <a:cubicBezTo>
                  <a:pt x="3525264" y="283993"/>
                  <a:pt x="3527611" y="281646"/>
                  <a:pt x="3532305" y="281646"/>
                </a:cubicBezTo>
                <a:cubicBezTo>
                  <a:pt x="3536999" y="286340"/>
                  <a:pt x="3544040" y="288687"/>
                  <a:pt x="3551081" y="291034"/>
                </a:cubicBezTo>
                <a:close/>
                <a:moveTo>
                  <a:pt x="51635" y="2027848"/>
                </a:moveTo>
                <a:cubicBezTo>
                  <a:pt x="51635" y="2027848"/>
                  <a:pt x="53982" y="2027848"/>
                  <a:pt x="56329" y="2027848"/>
                </a:cubicBezTo>
                <a:cubicBezTo>
                  <a:pt x="56329" y="2027848"/>
                  <a:pt x="56329" y="2030195"/>
                  <a:pt x="56329" y="2030195"/>
                </a:cubicBezTo>
                <a:cubicBezTo>
                  <a:pt x="56329" y="2032542"/>
                  <a:pt x="53982" y="2034889"/>
                  <a:pt x="53982" y="2037236"/>
                </a:cubicBezTo>
                <a:cubicBezTo>
                  <a:pt x="53982" y="2037236"/>
                  <a:pt x="53982" y="2037236"/>
                  <a:pt x="53982" y="2037236"/>
                </a:cubicBezTo>
                <a:cubicBezTo>
                  <a:pt x="51635" y="2037236"/>
                  <a:pt x="49288" y="2039583"/>
                  <a:pt x="46941" y="2039583"/>
                </a:cubicBezTo>
                <a:cubicBezTo>
                  <a:pt x="46941" y="2034889"/>
                  <a:pt x="49288" y="2030195"/>
                  <a:pt x="51635" y="2027848"/>
                </a:cubicBezTo>
                <a:close/>
                <a:moveTo>
                  <a:pt x="25818" y="2255512"/>
                </a:moveTo>
                <a:cubicBezTo>
                  <a:pt x="28165" y="2185100"/>
                  <a:pt x="28165" y="2114689"/>
                  <a:pt x="39900" y="2065401"/>
                </a:cubicBezTo>
                <a:cubicBezTo>
                  <a:pt x="42247" y="2067748"/>
                  <a:pt x="42247" y="2070095"/>
                  <a:pt x="44594" y="2072442"/>
                </a:cubicBezTo>
                <a:cubicBezTo>
                  <a:pt x="44594" y="2074789"/>
                  <a:pt x="44594" y="2074789"/>
                  <a:pt x="44594" y="2077136"/>
                </a:cubicBezTo>
                <a:cubicBezTo>
                  <a:pt x="44594" y="2079483"/>
                  <a:pt x="44594" y="2081830"/>
                  <a:pt x="44594" y="2084177"/>
                </a:cubicBezTo>
                <a:cubicBezTo>
                  <a:pt x="44594" y="2086524"/>
                  <a:pt x="44594" y="2091218"/>
                  <a:pt x="42247" y="2093565"/>
                </a:cubicBezTo>
                <a:cubicBezTo>
                  <a:pt x="42247" y="2095912"/>
                  <a:pt x="42247" y="2098260"/>
                  <a:pt x="42247" y="2102954"/>
                </a:cubicBezTo>
                <a:cubicBezTo>
                  <a:pt x="42247" y="2105301"/>
                  <a:pt x="42247" y="2107648"/>
                  <a:pt x="42247" y="2112342"/>
                </a:cubicBezTo>
                <a:cubicBezTo>
                  <a:pt x="42247" y="2117036"/>
                  <a:pt x="39900" y="2124077"/>
                  <a:pt x="39900" y="2128771"/>
                </a:cubicBezTo>
                <a:cubicBezTo>
                  <a:pt x="39900" y="2131118"/>
                  <a:pt x="39900" y="2131118"/>
                  <a:pt x="39900" y="2133465"/>
                </a:cubicBezTo>
                <a:cubicBezTo>
                  <a:pt x="39900" y="2138159"/>
                  <a:pt x="39900" y="2142853"/>
                  <a:pt x="37553" y="2147548"/>
                </a:cubicBezTo>
                <a:cubicBezTo>
                  <a:pt x="37553" y="2149895"/>
                  <a:pt x="37553" y="2149895"/>
                  <a:pt x="37553" y="2152242"/>
                </a:cubicBezTo>
                <a:cubicBezTo>
                  <a:pt x="37553" y="2156936"/>
                  <a:pt x="37553" y="2161630"/>
                  <a:pt x="35206" y="2166324"/>
                </a:cubicBezTo>
                <a:cubicBezTo>
                  <a:pt x="35206" y="2168671"/>
                  <a:pt x="35206" y="2168671"/>
                  <a:pt x="35206" y="2171018"/>
                </a:cubicBezTo>
                <a:cubicBezTo>
                  <a:pt x="35206" y="2175712"/>
                  <a:pt x="35206" y="2180406"/>
                  <a:pt x="35206" y="2187447"/>
                </a:cubicBezTo>
                <a:cubicBezTo>
                  <a:pt x="35206" y="2189794"/>
                  <a:pt x="35206" y="2189794"/>
                  <a:pt x="35206" y="2192142"/>
                </a:cubicBezTo>
                <a:cubicBezTo>
                  <a:pt x="35206" y="2196836"/>
                  <a:pt x="35206" y="2201530"/>
                  <a:pt x="35206" y="2208571"/>
                </a:cubicBezTo>
                <a:cubicBezTo>
                  <a:pt x="35206" y="2210918"/>
                  <a:pt x="35206" y="2213265"/>
                  <a:pt x="35206" y="2213265"/>
                </a:cubicBezTo>
                <a:cubicBezTo>
                  <a:pt x="35206" y="2217959"/>
                  <a:pt x="35206" y="2225000"/>
                  <a:pt x="35206" y="2229694"/>
                </a:cubicBezTo>
                <a:cubicBezTo>
                  <a:pt x="35206" y="2232041"/>
                  <a:pt x="35206" y="2232041"/>
                  <a:pt x="35206" y="2234388"/>
                </a:cubicBezTo>
                <a:cubicBezTo>
                  <a:pt x="35206" y="2239082"/>
                  <a:pt x="35206" y="2246123"/>
                  <a:pt x="35206" y="2250818"/>
                </a:cubicBezTo>
                <a:cubicBezTo>
                  <a:pt x="28165" y="2250818"/>
                  <a:pt x="28165" y="2253165"/>
                  <a:pt x="25818" y="2255512"/>
                </a:cubicBezTo>
                <a:cubicBezTo>
                  <a:pt x="28165" y="2262553"/>
                  <a:pt x="28165" y="2267247"/>
                  <a:pt x="25818" y="2271941"/>
                </a:cubicBezTo>
                <a:cubicBezTo>
                  <a:pt x="25818" y="2274288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69594"/>
                  <a:pt x="25818" y="2262553"/>
                  <a:pt x="25818" y="225551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22000"/>
            </a:schemeClr>
          </a:solidFill>
          <a:ln w="2346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F20082D0-B287-475C-C128-EE829BDA79ED}"/>
              </a:ext>
            </a:extLst>
          </p:cNvPr>
          <p:cNvSpPr/>
          <p:nvPr userDrawn="1"/>
        </p:nvSpPr>
        <p:spPr>
          <a:xfrm>
            <a:off x="3916681" y="722261"/>
            <a:ext cx="4358638" cy="4364960"/>
          </a:xfrm>
          <a:custGeom>
            <a:avLst/>
            <a:gdLst>
              <a:gd name="connsiteX0" fmla="*/ 4827875 w 4853691"/>
              <a:gd name="connsiteY0" fmla="*/ 2788291 h 4860733"/>
              <a:gd name="connsiteX1" fmla="*/ 4825528 w 4853691"/>
              <a:gd name="connsiteY1" fmla="*/ 2668592 h 4860733"/>
              <a:gd name="connsiteX2" fmla="*/ 4844304 w 4853691"/>
              <a:gd name="connsiteY2" fmla="*/ 2647468 h 4860733"/>
              <a:gd name="connsiteX3" fmla="*/ 4823181 w 4853691"/>
              <a:gd name="connsiteY3" fmla="*/ 2626345 h 4860733"/>
              <a:gd name="connsiteX4" fmla="*/ 4820833 w 4853691"/>
              <a:gd name="connsiteY4" fmla="*/ 2560628 h 4860733"/>
              <a:gd name="connsiteX5" fmla="*/ 4839610 w 4853691"/>
              <a:gd name="connsiteY5" fmla="*/ 2541851 h 4860733"/>
              <a:gd name="connsiteX6" fmla="*/ 4818487 w 4853691"/>
              <a:gd name="connsiteY6" fmla="*/ 2520728 h 4860733"/>
              <a:gd name="connsiteX7" fmla="*/ 4816139 w 4853691"/>
              <a:gd name="connsiteY7" fmla="*/ 2464399 h 4860733"/>
              <a:gd name="connsiteX8" fmla="*/ 4832569 w 4853691"/>
              <a:gd name="connsiteY8" fmla="*/ 2445622 h 4860733"/>
              <a:gd name="connsiteX9" fmla="*/ 4830222 w 4853691"/>
              <a:gd name="connsiteY9" fmla="*/ 2436234 h 4860733"/>
              <a:gd name="connsiteX10" fmla="*/ 4832569 w 4853691"/>
              <a:gd name="connsiteY10" fmla="*/ 2424499 h 4860733"/>
              <a:gd name="connsiteX11" fmla="*/ 4813793 w 4853691"/>
              <a:gd name="connsiteY11" fmla="*/ 2405723 h 4860733"/>
              <a:gd name="connsiteX12" fmla="*/ 4799710 w 4853691"/>
              <a:gd name="connsiteY12" fmla="*/ 2398681 h 4860733"/>
              <a:gd name="connsiteX13" fmla="*/ 4799710 w 4853691"/>
              <a:gd name="connsiteY13" fmla="*/ 2398681 h 4860733"/>
              <a:gd name="connsiteX14" fmla="*/ 4802057 w 4853691"/>
              <a:gd name="connsiteY14" fmla="*/ 2337658 h 4860733"/>
              <a:gd name="connsiteX15" fmla="*/ 4811445 w 4853691"/>
              <a:gd name="connsiteY15" fmla="*/ 2340005 h 4860733"/>
              <a:gd name="connsiteX16" fmla="*/ 4832569 w 4853691"/>
              <a:gd name="connsiteY16" fmla="*/ 2318882 h 4860733"/>
              <a:gd name="connsiteX17" fmla="*/ 4825528 w 4853691"/>
              <a:gd name="connsiteY17" fmla="*/ 2302453 h 4860733"/>
              <a:gd name="connsiteX18" fmla="*/ 4825528 w 4853691"/>
              <a:gd name="connsiteY18" fmla="*/ 2297759 h 4860733"/>
              <a:gd name="connsiteX19" fmla="*/ 4813793 w 4853691"/>
              <a:gd name="connsiteY19" fmla="*/ 2278982 h 4860733"/>
              <a:gd name="connsiteX20" fmla="*/ 4816139 w 4853691"/>
              <a:gd name="connsiteY20" fmla="*/ 2147548 h 4860733"/>
              <a:gd name="connsiteX21" fmla="*/ 4825528 w 4853691"/>
              <a:gd name="connsiteY21" fmla="*/ 2131118 h 4860733"/>
              <a:gd name="connsiteX22" fmla="*/ 4818487 w 4853691"/>
              <a:gd name="connsiteY22" fmla="*/ 2114689 h 4860733"/>
              <a:gd name="connsiteX23" fmla="*/ 4823181 w 4853691"/>
              <a:gd name="connsiteY23" fmla="*/ 2048971 h 4860733"/>
              <a:gd name="connsiteX24" fmla="*/ 4823181 w 4853691"/>
              <a:gd name="connsiteY24" fmla="*/ 2048971 h 4860733"/>
              <a:gd name="connsiteX25" fmla="*/ 4844304 w 4853691"/>
              <a:gd name="connsiteY25" fmla="*/ 2027848 h 4860733"/>
              <a:gd name="connsiteX26" fmla="*/ 4823181 w 4853691"/>
              <a:gd name="connsiteY26" fmla="*/ 2006725 h 4860733"/>
              <a:gd name="connsiteX27" fmla="*/ 4820833 w 4853691"/>
              <a:gd name="connsiteY27" fmla="*/ 2006725 h 4860733"/>
              <a:gd name="connsiteX28" fmla="*/ 4820833 w 4853691"/>
              <a:gd name="connsiteY28" fmla="*/ 2002031 h 4860733"/>
              <a:gd name="connsiteX29" fmla="*/ 4818487 w 4853691"/>
              <a:gd name="connsiteY29" fmla="*/ 1987948 h 4860733"/>
              <a:gd name="connsiteX30" fmla="*/ 4832569 w 4853691"/>
              <a:gd name="connsiteY30" fmla="*/ 1969172 h 4860733"/>
              <a:gd name="connsiteX31" fmla="*/ 4811445 w 4853691"/>
              <a:gd name="connsiteY31" fmla="*/ 1948049 h 4860733"/>
              <a:gd name="connsiteX32" fmla="*/ 4809098 w 4853691"/>
              <a:gd name="connsiteY32" fmla="*/ 1948049 h 4860733"/>
              <a:gd name="connsiteX33" fmla="*/ 4804404 w 4853691"/>
              <a:gd name="connsiteY33" fmla="*/ 1926925 h 4860733"/>
              <a:gd name="connsiteX34" fmla="*/ 4799710 w 4853691"/>
              <a:gd name="connsiteY34" fmla="*/ 1905802 h 4860733"/>
              <a:gd name="connsiteX35" fmla="*/ 4795016 w 4853691"/>
              <a:gd name="connsiteY35" fmla="*/ 1882331 h 4860733"/>
              <a:gd name="connsiteX36" fmla="*/ 4792669 w 4853691"/>
              <a:gd name="connsiteY36" fmla="*/ 1870596 h 4860733"/>
              <a:gd name="connsiteX37" fmla="*/ 4799710 w 4853691"/>
              <a:gd name="connsiteY37" fmla="*/ 1854167 h 4860733"/>
              <a:gd name="connsiteX38" fmla="*/ 4795016 w 4853691"/>
              <a:gd name="connsiteY38" fmla="*/ 1842432 h 4860733"/>
              <a:gd name="connsiteX39" fmla="*/ 4799710 w 4853691"/>
              <a:gd name="connsiteY39" fmla="*/ 1828349 h 4860733"/>
              <a:gd name="connsiteX40" fmla="*/ 4778587 w 4853691"/>
              <a:gd name="connsiteY40" fmla="*/ 1807226 h 4860733"/>
              <a:gd name="connsiteX41" fmla="*/ 4776240 w 4853691"/>
              <a:gd name="connsiteY41" fmla="*/ 1807226 h 4860733"/>
              <a:gd name="connsiteX42" fmla="*/ 4776240 w 4853691"/>
              <a:gd name="connsiteY42" fmla="*/ 1804879 h 4860733"/>
              <a:gd name="connsiteX43" fmla="*/ 4776240 w 4853691"/>
              <a:gd name="connsiteY43" fmla="*/ 1800185 h 4860733"/>
              <a:gd name="connsiteX44" fmla="*/ 4776240 w 4853691"/>
              <a:gd name="connsiteY44" fmla="*/ 1795491 h 4860733"/>
              <a:gd name="connsiteX45" fmla="*/ 4776240 w 4853691"/>
              <a:gd name="connsiteY45" fmla="*/ 1793144 h 4860733"/>
              <a:gd name="connsiteX46" fmla="*/ 4790322 w 4853691"/>
              <a:gd name="connsiteY46" fmla="*/ 1774367 h 4860733"/>
              <a:gd name="connsiteX47" fmla="*/ 4769198 w 4853691"/>
              <a:gd name="connsiteY47" fmla="*/ 1753244 h 4860733"/>
              <a:gd name="connsiteX48" fmla="*/ 4764504 w 4853691"/>
              <a:gd name="connsiteY48" fmla="*/ 1753244 h 4860733"/>
              <a:gd name="connsiteX49" fmla="*/ 4759810 w 4853691"/>
              <a:gd name="connsiteY49" fmla="*/ 1736814 h 4860733"/>
              <a:gd name="connsiteX50" fmla="*/ 4733993 w 4853691"/>
              <a:gd name="connsiteY50" fmla="*/ 1652321 h 4860733"/>
              <a:gd name="connsiteX51" fmla="*/ 4618988 w 4853691"/>
              <a:gd name="connsiteY51" fmla="*/ 1387104 h 4860733"/>
              <a:gd name="connsiteX52" fmla="*/ 4588476 w 4853691"/>
              <a:gd name="connsiteY52" fmla="*/ 1337817 h 4860733"/>
              <a:gd name="connsiteX53" fmla="*/ 4597864 w 4853691"/>
              <a:gd name="connsiteY53" fmla="*/ 1321387 h 4860733"/>
              <a:gd name="connsiteX54" fmla="*/ 4576741 w 4853691"/>
              <a:gd name="connsiteY54" fmla="*/ 1300264 h 4860733"/>
              <a:gd name="connsiteX55" fmla="*/ 4569699 w 4853691"/>
              <a:gd name="connsiteY55" fmla="*/ 1302611 h 4860733"/>
              <a:gd name="connsiteX56" fmla="*/ 4541535 w 4853691"/>
              <a:gd name="connsiteY56" fmla="*/ 1246282 h 4860733"/>
              <a:gd name="connsiteX57" fmla="*/ 4539188 w 4853691"/>
              <a:gd name="connsiteY57" fmla="*/ 1239241 h 4860733"/>
              <a:gd name="connsiteX58" fmla="*/ 4501635 w 4853691"/>
              <a:gd name="connsiteY58" fmla="*/ 1168829 h 4860733"/>
              <a:gd name="connsiteX59" fmla="*/ 4499288 w 4853691"/>
              <a:gd name="connsiteY59" fmla="*/ 1161788 h 4860733"/>
              <a:gd name="connsiteX60" fmla="*/ 4457041 w 4853691"/>
              <a:gd name="connsiteY60" fmla="*/ 1091377 h 4860733"/>
              <a:gd name="connsiteX61" fmla="*/ 4454694 w 4853691"/>
              <a:gd name="connsiteY61" fmla="*/ 1086683 h 4860733"/>
              <a:gd name="connsiteX62" fmla="*/ 4410100 w 4853691"/>
              <a:gd name="connsiteY62" fmla="*/ 1018618 h 4860733"/>
              <a:gd name="connsiteX63" fmla="*/ 4407753 w 4853691"/>
              <a:gd name="connsiteY63" fmla="*/ 1016271 h 4860733"/>
              <a:gd name="connsiteX64" fmla="*/ 4358465 w 4853691"/>
              <a:gd name="connsiteY64" fmla="*/ 950554 h 4860733"/>
              <a:gd name="connsiteX65" fmla="*/ 4358465 w 4853691"/>
              <a:gd name="connsiteY65" fmla="*/ 950554 h 4860733"/>
              <a:gd name="connsiteX66" fmla="*/ 4252848 w 4853691"/>
              <a:gd name="connsiteY66" fmla="*/ 828507 h 4860733"/>
              <a:gd name="connsiteX67" fmla="*/ 4250501 w 4853691"/>
              <a:gd name="connsiteY67" fmla="*/ 826160 h 4860733"/>
              <a:gd name="connsiteX68" fmla="*/ 4198866 w 4853691"/>
              <a:gd name="connsiteY68" fmla="*/ 774525 h 4860733"/>
              <a:gd name="connsiteX69" fmla="*/ 4194172 w 4853691"/>
              <a:gd name="connsiteY69" fmla="*/ 769831 h 4860733"/>
              <a:gd name="connsiteX70" fmla="*/ 4189478 w 4853691"/>
              <a:gd name="connsiteY70" fmla="*/ 765137 h 4860733"/>
              <a:gd name="connsiteX71" fmla="*/ 4175395 w 4853691"/>
              <a:gd name="connsiteY71" fmla="*/ 751055 h 4860733"/>
              <a:gd name="connsiteX72" fmla="*/ 4158966 w 4853691"/>
              <a:gd name="connsiteY72" fmla="*/ 736973 h 4860733"/>
              <a:gd name="connsiteX73" fmla="*/ 4154272 w 4853691"/>
              <a:gd name="connsiteY73" fmla="*/ 732279 h 4860733"/>
              <a:gd name="connsiteX74" fmla="*/ 4149578 w 4853691"/>
              <a:gd name="connsiteY74" fmla="*/ 727584 h 4860733"/>
              <a:gd name="connsiteX75" fmla="*/ 4130802 w 4853691"/>
              <a:gd name="connsiteY75" fmla="*/ 704114 h 4860733"/>
              <a:gd name="connsiteX76" fmla="*/ 4121414 w 4853691"/>
              <a:gd name="connsiteY76" fmla="*/ 694726 h 4860733"/>
              <a:gd name="connsiteX77" fmla="*/ 4104984 w 4853691"/>
              <a:gd name="connsiteY77" fmla="*/ 675949 h 4860733"/>
              <a:gd name="connsiteX78" fmla="*/ 4093249 w 4853691"/>
              <a:gd name="connsiteY78" fmla="*/ 664214 h 4860733"/>
              <a:gd name="connsiteX79" fmla="*/ 4079167 w 4853691"/>
              <a:gd name="connsiteY79" fmla="*/ 650132 h 4860733"/>
              <a:gd name="connsiteX80" fmla="*/ 4065084 w 4853691"/>
              <a:gd name="connsiteY80" fmla="*/ 636050 h 4860733"/>
              <a:gd name="connsiteX81" fmla="*/ 4058043 w 4853691"/>
              <a:gd name="connsiteY81" fmla="*/ 629008 h 4860733"/>
              <a:gd name="connsiteX82" fmla="*/ 4051002 w 4853691"/>
              <a:gd name="connsiteY82" fmla="*/ 624314 h 4860733"/>
              <a:gd name="connsiteX83" fmla="*/ 4036920 w 4853691"/>
              <a:gd name="connsiteY83" fmla="*/ 610232 h 4860733"/>
              <a:gd name="connsiteX84" fmla="*/ 4022837 w 4853691"/>
              <a:gd name="connsiteY84" fmla="*/ 598497 h 4860733"/>
              <a:gd name="connsiteX85" fmla="*/ 4011102 w 4853691"/>
              <a:gd name="connsiteY85" fmla="*/ 589109 h 4860733"/>
              <a:gd name="connsiteX86" fmla="*/ 3994673 w 4853691"/>
              <a:gd name="connsiteY86" fmla="*/ 575026 h 4860733"/>
              <a:gd name="connsiteX87" fmla="*/ 3985285 w 4853691"/>
              <a:gd name="connsiteY87" fmla="*/ 567985 h 4860733"/>
              <a:gd name="connsiteX88" fmla="*/ 3964161 w 4853691"/>
              <a:gd name="connsiteY88" fmla="*/ 553903 h 4860733"/>
              <a:gd name="connsiteX89" fmla="*/ 3957120 w 4853691"/>
              <a:gd name="connsiteY89" fmla="*/ 549209 h 4860733"/>
              <a:gd name="connsiteX90" fmla="*/ 3933650 w 4853691"/>
              <a:gd name="connsiteY90" fmla="*/ 535127 h 4860733"/>
              <a:gd name="connsiteX91" fmla="*/ 3928956 w 4853691"/>
              <a:gd name="connsiteY91" fmla="*/ 532780 h 4860733"/>
              <a:gd name="connsiteX92" fmla="*/ 3905485 w 4853691"/>
              <a:gd name="connsiteY92" fmla="*/ 518697 h 4860733"/>
              <a:gd name="connsiteX93" fmla="*/ 3900791 w 4853691"/>
              <a:gd name="connsiteY93" fmla="*/ 516350 h 4860733"/>
              <a:gd name="connsiteX94" fmla="*/ 3877321 w 4853691"/>
              <a:gd name="connsiteY94" fmla="*/ 504615 h 4860733"/>
              <a:gd name="connsiteX95" fmla="*/ 3872627 w 4853691"/>
              <a:gd name="connsiteY95" fmla="*/ 502268 h 4860733"/>
              <a:gd name="connsiteX96" fmla="*/ 3849156 w 4853691"/>
              <a:gd name="connsiteY96" fmla="*/ 492880 h 4860733"/>
              <a:gd name="connsiteX97" fmla="*/ 3842115 w 4853691"/>
              <a:gd name="connsiteY97" fmla="*/ 490533 h 4860733"/>
              <a:gd name="connsiteX98" fmla="*/ 3828033 w 4853691"/>
              <a:gd name="connsiteY98" fmla="*/ 485839 h 4860733"/>
              <a:gd name="connsiteX99" fmla="*/ 3811603 w 4853691"/>
              <a:gd name="connsiteY99" fmla="*/ 474103 h 4860733"/>
              <a:gd name="connsiteX100" fmla="*/ 3809256 w 4853691"/>
              <a:gd name="connsiteY100" fmla="*/ 471756 h 4860733"/>
              <a:gd name="connsiteX101" fmla="*/ 3762316 w 4853691"/>
              <a:gd name="connsiteY101" fmla="*/ 441245 h 4860733"/>
              <a:gd name="connsiteX102" fmla="*/ 3755274 w 4853691"/>
              <a:gd name="connsiteY102" fmla="*/ 436551 h 4860733"/>
              <a:gd name="connsiteX103" fmla="*/ 3713027 w 4853691"/>
              <a:gd name="connsiteY103" fmla="*/ 410733 h 4860733"/>
              <a:gd name="connsiteX104" fmla="*/ 3698945 w 4853691"/>
              <a:gd name="connsiteY104" fmla="*/ 403692 h 4860733"/>
              <a:gd name="connsiteX105" fmla="*/ 3661392 w 4853691"/>
              <a:gd name="connsiteY105" fmla="*/ 380222 h 4860733"/>
              <a:gd name="connsiteX106" fmla="*/ 3644963 w 4853691"/>
              <a:gd name="connsiteY106" fmla="*/ 370833 h 4860733"/>
              <a:gd name="connsiteX107" fmla="*/ 3616799 w 4853691"/>
              <a:gd name="connsiteY107" fmla="*/ 354404 h 4860733"/>
              <a:gd name="connsiteX108" fmla="*/ 3609758 w 4853691"/>
              <a:gd name="connsiteY108" fmla="*/ 340322 h 4860733"/>
              <a:gd name="connsiteX109" fmla="*/ 3607410 w 4853691"/>
              <a:gd name="connsiteY109" fmla="*/ 337975 h 4860733"/>
              <a:gd name="connsiteX110" fmla="*/ 3600369 w 4853691"/>
              <a:gd name="connsiteY110" fmla="*/ 323892 h 4860733"/>
              <a:gd name="connsiteX111" fmla="*/ 3598022 w 4853691"/>
              <a:gd name="connsiteY111" fmla="*/ 321545 h 4860733"/>
              <a:gd name="connsiteX112" fmla="*/ 3590981 w 4853691"/>
              <a:gd name="connsiteY112" fmla="*/ 309810 h 4860733"/>
              <a:gd name="connsiteX113" fmla="*/ 3598022 w 4853691"/>
              <a:gd name="connsiteY113" fmla="*/ 295728 h 4860733"/>
              <a:gd name="connsiteX114" fmla="*/ 3576899 w 4853691"/>
              <a:gd name="connsiteY114" fmla="*/ 274604 h 4860733"/>
              <a:gd name="connsiteX115" fmla="*/ 3560469 w 4853691"/>
              <a:gd name="connsiteY115" fmla="*/ 281646 h 4860733"/>
              <a:gd name="connsiteX116" fmla="*/ 3536999 w 4853691"/>
              <a:gd name="connsiteY116" fmla="*/ 276951 h 4860733"/>
              <a:gd name="connsiteX117" fmla="*/ 3525264 w 4853691"/>
              <a:gd name="connsiteY117" fmla="*/ 279299 h 4860733"/>
              <a:gd name="connsiteX118" fmla="*/ 3522917 w 4853691"/>
              <a:gd name="connsiteY118" fmla="*/ 279299 h 4860733"/>
              <a:gd name="connsiteX119" fmla="*/ 3515876 w 4853691"/>
              <a:gd name="connsiteY119" fmla="*/ 281646 h 4860733"/>
              <a:gd name="connsiteX120" fmla="*/ 3511182 w 4853691"/>
              <a:gd name="connsiteY120" fmla="*/ 283993 h 4860733"/>
              <a:gd name="connsiteX121" fmla="*/ 3497099 w 4853691"/>
              <a:gd name="connsiteY121" fmla="*/ 276951 h 4860733"/>
              <a:gd name="connsiteX122" fmla="*/ 3480670 w 4853691"/>
              <a:gd name="connsiteY122" fmla="*/ 286340 h 4860733"/>
              <a:gd name="connsiteX123" fmla="*/ 3466588 w 4853691"/>
              <a:gd name="connsiteY123" fmla="*/ 279299 h 4860733"/>
              <a:gd name="connsiteX124" fmla="*/ 3452505 w 4853691"/>
              <a:gd name="connsiteY124" fmla="*/ 267563 h 4860733"/>
              <a:gd name="connsiteX125" fmla="*/ 3440770 w 4853691"/>
              <a:gd name="connsiteY125" fmla="*/ 258175 h 4860733"/>
              <a:gd name="connsiteX126" fmla="*/ 3412605 w 4853691"/>
              <a:gd name="connsiteY126" fmla="*/ 237052 h 4860733"/>
              <a:gd name="connsiteX127" fmla="*/ 3400870 w 4853691"/>
              <a:gd name="connsiteY127" fmla="*/ 230011 h 4860733"/>
              <a:gd name="connsiteX128" fmla="*/ 3382094 w 4853691"/>
              <a:gd name="connsiteY128" fmla="*/ 218275 h 4860733"/>
              <a:gd name="connsiteX129" fmla="*/ 3368012 w 4853691"/>
              <a:gd name="connsiteY129" fmla="*/ 208887 h 4860733"/>
              <a:gd name="connsiteX130" fmla="*/ 3351582 w 4853691"/>
              <a:gd name="connsiteY130" fmla="*/ 199499 h 4860733"/>
              <a:gd name="connsiteX131" fmla="*/ 3337500 w 4853691"/>
              <a:gd name="connsiteY131" fmla="*/ 192458 h 4860733"/>
              <a:gd name="connsiteX132" fmla="*/ 3323418 w 4853691"/>
              <a:gd name="connsiteY132" fmla="*/ 183070 h 4860733"/>
              <a:gd name="connsiteX133" fmla="*/ 3309336 w 4853691"/>
              <a:gd name="connsiteY133" fmla="*/ 176028 h 4860733"/>
              <a:gd name="connsiteX134" fmla="*/ 3295253 w 4853691"/>
              <a:gd name="connsiteY134" fmla="*/ 168987 h 4860733"/>
              <a:gd name="connsiteX135" fmla="*/ 3278824 w 4853691"/>
              <a:gd name="connsiteY135" fmla="*/ 161946 h 4860733"/>
              <a:gd name="connsiteX136" fmla="*/ 3271783 w 4853691"/>
              <a:gd name="connsiteY136" fmla="*/ 159599 h 4860733"/>
              <a:gd name="connsiteX137" fmla="*/ 3231883 w 4853691"/>
              <a:gd name="connsiteY137" fmla="*/ 143170 h 4860733"/>
              <a:gd name="connsiteX138" fmla="*/ 3224842 w 4853691"/>
              <a:gd name="connsiteY138" fmla="*/ 140823 h 4860733"/>
              <a:gd name="connsiteX139" fmla="*/ 3206066 w 4853691"/>
              <a:gd name="connsiteY139" fmla="*/ 133782 h 4860733"/>
              <a:gd name="connsiteX140" fmla="*/ 3196677 w 4853691"/>
              <a:gd name="connsiteY140" fmla="*/ 131435 h 4860733"/>
              <a:gd name="connsiteX141" fmla="*/ 3177901 w 4853691"/>
              <a:gd name="connsiteY141" fmla="*/ 126741 h 4860733"/>
              <a:gd name="connsiteX142" fmla="*/ 3166166 w 4853691"/>
              <a:gd name="connsiteY142" fmla="*/ 124393 h 4860733"/>
              <a:gd name="connsiteX143" fmla="*/ 3156778 w 4853691"/>
              <a:gd name="connsiteY143" fmla="*/ 122046 h 4860733"/>
              <a:gd name="connsiteX144" fmla="*/ 3152083 w 4853691"/>
              <a:gd name="connsiteY144" fmla="*/ 119699 h 4860733"/>
              <a:gd name="connsiteX145" fmla="*/ 3147389 w 4853691"/>
              <a:gd name="connsiteY145" fmla="*/ 117352 h 4860733"/>
              <a:gd name="connsiteX146" fmla="*/ 3130960 w 4853691"/>
              <a:gd name="connsiteY146" fmla="*/ 112658 h 4860733"/>
              <a:gd name="connsiteX147" fmla="*/ 3128613 w 4853691"/>
              <a:gd name="connsiteY147" fmla="*/ 112658 h 4860733"/>
              <a:gd name="connsiteX148" fmla="*/ 3109837 w 4853691"/>
              <a:gd name="connsiteY148" fmla="*/ 110311 h 4860733"/>
              <a:gd name="connsiteX149" fmla="*/ 3105143 w 4853691"/>
              <a:gd name="connsiteY149" fmla="*/ 110311 h 4860733"/>
              <a:gd name="connsiteX150" fmla="*/ 3088713 w 4853691"/>
              <a:gd name="connsiteY150" fmla="*/ 110311 h 4860733"/>
              <a:gd name="connsiteX151" fmla="*/ 3086366 w 4853691"/>
              <a:gd name="connsiteY151" fmla="*/ 110311 h 4860733"/>
              <a:gd name="connsiteX152" fmla="*/ 3086366 w 4853691"/>
              <a:gd name="connsiteY152" fmla="*/ 110311 h 4860733"/>
              <a:gd name="connsiteX153" fmla="*/ 3069937 w 4853691"/>
              <a:gd name="connsiteY153" fmla="*/ 110311 h 4860733"/>
              <a:gd name="connsiteX154" fmla="*/ 3067590 w 4853691"/>
              <a:gd name="connsiteY154" fmla="*/ 110311 h 4860733"/>
              <a:gd name="connsiteX155" fmla="*/ 3048813 w 4853691"/>
              <a:gd name="connsiteY155" fmla="*/ 93882 h 4860733"/>
              <a:gd name="connsiteX156" fmla="*/ 3030037 w 4853691"/>
              <a:gd name="connsiteY156" fmla="*/ 105617 h 4860733"/>
              <a:gd name="connsiteX157" fmla="*/ 2997178 w 4853691"/>
              <a:gd name="connsiteY157" fmla="*/ 93882 h 4860733"/>
              <a:gd name="connsiteX158" fmla="*/ 2985443 w 4853691"/>
              <a:gd name="connsiteY158" fmla="*/ 89188 h 4860733"/>
              <a:gd name="connsiteX159" fmla="*/ 2947890 w 4853691"/>
              <a:gd name="connsiteY159" fmla="*/ 77453 h 4860733"/>
              <a:gd name="connsiteX160" fmla="*/ 2924420 w 4853691"/>
              <a:gd name="connsiteY160" fmla="*/ 70411 h 4860733"/>
              <a:gd name="connsiteX161" fmla="*/ 2893908 w 4853691"/>
              <a:gd name="connsiteY161" fmla="*/ 63370 h 4860733"/>
              <a:gd name="connsiteX162" fmla="*/ 2858703 w 4853691"/>
              <a:gd name="connsiteY162" fmla="*/ 53982 h 4860733"/>
              <a:gd name="connsiteX163" fmla="*/ 2832885 w 4853691"/>
              <a:gd name="connsiteY163" fmla="*/ 49288 h 4860733"/>
              <a:gd name="connsiteX164" fmla="*/ 2792985 w 4853691"/>
              <a:gd name="connsiteY164" fmla="*/ 39900 h 4860733"/>
              <a:gd name="connsiteX165" fmla="*/ 2767168 w 4853691"/>
              <a:gd name="connsiteY165" fmla="*/ 35206 h 4860733"/>
              <a:gd name="connsiteX166" fmla="*/ 2727268 w 4853691"/>
              <a:gd name="connsiteY166" fmla="*/ 28165 h 4860733"/>
              <a:gd name="connsiteX167" fmla="*/ 2694409 w 4853691"/>
              <a:gd name="connsiteY167" fmla="*/ 23470 h 4860733"/>
              <a:gd name="connsiteX168" fmla="*/ 2661551 w 4853691"/>
              <a:gd name="connsiteY168" fmla="*/ 18776 h 4860733"/>
              <a:gd name="connsiteX169" fmla="*/ 2628692 w 4853691"/>
              <a:gd name="connsiteY169" fmla="*/ 16429 h 4860733"/>
              <a:gd name="connsiteX170" fmla="*/ 2595833 w 4853691"/>
              <a:gd name="connsiteY170" fmla="*/ 14082 h 4860733"/>
              <a:gd name="connsiteX171" fmla="*/ 2530116 w 4853691"/>
              <a:gd name="connsiteY171" fmla="*/ 11735 h 4860733"/>
              <a:gd name="connsiteX172" fmla="*/ 2478481 w 4853691"/>
              <a:gd name="connsiteY172" fmla="*/ 11735 h 4860733"/>
              <a:gd name="connsiteX173" fmla="*/ 2462052 w 4853691"/>
              <a:gd name="connsiteY173" fmla="*/ 11735 h 4860733"/>
              <a:gd name="connsiteX174" fmla="*/ 2426846 w 4853691"/>
              <a:gd name="connsiteY174" fmla="*/ 14082 h 4860733"/>
              <a:gd name="connsiteX175" fmla="*/ 2417458 w 4853691"/>
              <a:gd name="connsiteY175" fmla="*/ 14082 h 4860733"/>
              <a:gd name="connsiteX176" fmla="*/ 2417458 w 4853691"/>
              <a:gd name="connsiteY176" fmla="*/ 14082 h 4860733"/>
              <a:gd name="connsiteX177" fmla="*/ 2410417 w 4853691"/>
              <a:gd name="connsiteY177" fmla="*/ 11735 h 4860733"/>
              <a:gd name="connsiteX178" fmla="*/ 2403376 w 4853691"/>
              <a:gd name="connsiteY178" fmla="*/ 9388 h 4860733"/>
              <a:gd name="connsiteX179" fmla="*/ 2391640 w 4853691"/>
              <a:gd name="connsiteY179" fmla="*/ 9388 h 4860733"/>
              <a:gd name="connsiteX180" fmla="*/ 2382252 w 4853691"/>
              <a:gd name="connsiteY180" fmla="*/ 9388 h 4860733"/>
              <a:gd name="connsiteX181" fmla="*/ 2379905 w 4853691"/>
              <a:gd name="connsiteY181" fmla="*/ 9388 h 4860733"/>
              <a:gd name="connsiteX182" fmla="*/ 2372864 w 4853691"/>
              <a:gd name="connsiteY182" fmla="*/ 11735 h 4860733"/>
              <a:gd name="connsiteX183" fmla="*/ 2372864 w 4853691"/>
              <a:gd name="connsiteY183" fmla="*/ 11735 h 4860733"/>
              <a:gd name="connsiteX184" fmla="*/ 2356435 w 4853691"/>
              <a:gd name="connsiteY184" fmla="*/ 0 h 4860733"/>
              <a:gd name="connsiteX185" fmla="*/ 2337658 w 4853691"/>
              <a:gd name="connsiteY185" fmla="*/ 16429 h 4860733"/>
              <a:gd name="connsiteX186" fmla="*/ 2332964 w 4853691"/>
              <a:gd name="connsiteY186" fmla="*/ 16429 h 4860733"/>
              <a:gd name="connsiteX187" fmla="*/ 2323576 w 4853691"/>
              <a:gd name="connsiteY187" fmla="*/ 16429 h 4860733"/>
              <a:gd name="connsiteX188" fmla="*/ 2293064 w 4853691"/>
              <a:gd name="connsiteY188" fmla="*/ 14082 h 4860733"/>
              <a:gd name="connsiteX189" fmla="*/ 2271941 w 4853691"/>
              <a:gd name="connsiteY189" fmla="*/ 14082 h 4860733"/>
              <a:gd name="connsiteX190" fmla="*/ 2269594 w 4853691"/>
              <a:gd name="connsiteY190" fmla="*/ 14082 h 4860733"/>
              <a:gd name="connsiteX191" fmla="*/ 2250818 w 4853691"/>
              <a:gd name="connsiteY191" fmla="*/ 16429 h 4860733"/>
              <a:gd name="connsiteX192" fmla="*/ 2248471 w 4853691"/>
              <a:gd name="connsiteY192" fmla="*/ 16429 h 4860733"/>
              <a:gd name="connsiteX193" fmla="*/ 2229694 w 4853691"/>
              <a:gd name="connsiteY193" fmla="*/ 18776 h 4860733"/>
              <a:gd name="connsiteX194" fmla="*/ 2227347 w 4853691"/>
              <a:gd name="connsiteY194" fmla="*/ 18776 h 4860733"/>
              <a:gd name="connsiteX195" fmla="*/ 2208571 w 4853691"/>
              <a:gd name="connsiteY195" fmla="*/ 23470 h 4860733"/>
              <a:gd name="connsiteX196" fmla="*/ 2206224 w 4853691"/>
              <a:gd name="connsiteY196" fmla="*/ 23470 h 4860733"/>
              <a:gd name="connsiteX197" fmla="*/ 2187447 w 4853691"/>
              <a:gd name="connsiteY197" fmla="*/ 28165 h 4860733"/>
              <a:gd name="connsiteX198" fmla="*/ 2185100 w 4853691"/>
              <a:gd name="connsiteY198" fmla="*/ 28165 h 4860733"/>
              <a:gd name="connsiteX199" fmla="*/ 2168671 w 4853691"/>
              <a:gd name="connsiteY199" fmla="*/ 35206 h 4860733"/>
              <a:gd name="connsiteX200" fmla="*/ 2163977 w 4853691"/>
              <a:gd name="connsiteY200" fmla="*/ 37553 h 4860733"/>
              <a:gd name="connsiteX201" fmla="*/ 2147548 w 4853691"/>
              <a:gd name="connsiteY201" fmla="*/ 44594 h 4860733"/>
              <a:gd name="connsiteX202" fmla="*/ 2145201 w 4853691"/>
              <a:gd name="connsiteY202" fmla="*/ 44594 h 4860733"/>
              <a:gd name="connsiteX203" fmla="*/ 2128771 w 4853691"/>
              <a:gd name="connsiteY203" fmla="*/ 32859 h 4860733"/>
              <a:gd name="connsiteX204" fmla="*/ 2109995 w 4853691"/>
              <a:gd name="connsiteY204" fmla="*/ 46941 h 4860733"/>
              <a:gd name="connsiteX205" fmla="*/ 2105301 w 4853691"/>
              <a:gd name="connsiteY205" fmla="*/ 46941 h 4860733"/>
              <a:gd name="connsiteX206" fmla="*/ 2086524 w 4853691"/>
              <a:gd name="connsiteY206" fmla="*/ 61023 h 4860733"/>
              <a:gd name="connsiteX207" fmla="*/ 2079483 w 4853691"/>
              <a:gd name="connsiteY207" fmla="*/ 61023 h 4860733"/>
              <a:gd name="connsiteX208" fmla="*/ 2067748 w 4853691"/>
              <a:gd name="connsiteY208" fmla="*/ 61023 h 4860733"/>
              <a:gd name="connsiteX209" fmla="*/ 2048972 w 4853691"/>
              <a:gd name="connsiteY209" fmla="*/ 61023 h 4860733"/>
              <a:gd name="connsiteX210" fmla="*/ 2025501 w 4853691"/>
              <a:gd name="connsiteY210" fmla="*/ 61023 h 4860733"/>
              <a:gd name="connsiteX211" fmla="*/ 2020807 w 4853691"/>
              <a:gd name="connsiteY211" fmla="*/ 61023 h 4860733"/>
              <a:gd name="connsiteX212" fmla="*/ 2002031 w 4853691"/>
              <a:gd name="connsiteY212" fmla="*/ 61023 h 4860733"/>
              <a:gd name="connsiteX213" fmla="*/ 1999684 w 4853691"/>
              <a:gd name="connsiteY213" fmla="*/ 61023 h 4860733"/>
              <a:gd name="connsiteX214" fmla="*/ 1978560 w 4853691"/>
              <a:gd name="connsiteY214" fmla="*/ 65717 h 4860733"/>
              <a:gd name="connsiteX215" fmla="*/ 1976213 w 4853691"/>
              <a:gd name="connsiteY215" fmla="*/ 65717 h 4860733"/>
              <a:gd name="connsiteX216" fmla="*/ 1952743 w 4853691"/>
              <a:gd name="connsiteY216" fmla="*/ 72758 h 4860733"/>
              <a:gd name="connsiteX217" fmla="*/ 1952743 w 4853691"/>
              <a:gd name="connsiteY217" fmla="*/ 72758 h 4860733"/>
              <a:gd name="connsiteX218" fmla="*/ 1879984 w 4853691"/>
              <a:gd name="connsiteY218" fmla="*/ 103270 h 4860733"/>
              <a:gd name="connsiteX219" fmla="*/ 1847125 w 4853691"/>
              <a:gd name="connsiteY219" fmla="*/ 110311 h 4860733"/>
              <a:gd name="connsiteX220" fmla="*/ 1830696 w 4853691"/>
              <a:gd name="connsiteY220" fmla="*/ 115005 h 4860733"/>
              <a:gd name="connsiteX221" fmla="*/ 1786102 w 4853691"/>
              <a:gd name="connsiteY221" fmla="*/ 126741 h 4860733"/>
              <a:gd name="connsiteX222" fmla="*/ 1772020 w 4853691"/>
              <a:gd name="connsiteY222" fmla="*/ 131435 h 4860733"/>
              <a:gd name="connsiteX223" fmla="*/ 1725079 w 4853691"/>
              <a:gd name="connsiteY223" fmla="*/ 143170 h 4860733"/>
              <a:gd name="connsiteX224" fmla="*/ 1715691 w 4853691"/>
              <a:gd name="connsiteY224" fmla="*/ 145517 h 4860733"/>
              <a:gd name="connsiteX225" fmla="*/ 1509151 w 4853691"/>
              <a:gd name="connsiteY225" fmla="*/ 215928 h 4860733"/>
              <a:gd name="connsiteX226" fmla="*/ 1495069 w 4853691"/>
              <a:gd name="connsiteY226" fmla="*/ 220622 h 4860733"/>
              <a:gd name="connsiteX227" fmla="*/ 1452822 w 4853691"/>
              <a:gd name="connsiteY227" fmla="*/ 234705 h 4860733"/>
              <a:gd name="connsiteX228" fmla="*/ 1431698 w 4853691"/>
              <a:gd name="connsiteY228" fmla="*/ 244093 h 4860733"/>
              <a:gd name="connsiteX229" fmla="*/ 1398840 w 4853691"/>
              <a:gd name="connsiteY229" fmla="*/ 258175 h 4860733"/>
              <a:gd name="connsiteX230" fmla="*/ 1370675 w 4853691"/>
              <a:gd name="connsiteY230" fmla="*/ 272257 h 4860733"/>
              <a:gd name="connsiteX231" fmla="*/ 1351899 w 4853691"/>
              <a:gd name="connsiteY231" fmla="*/ 281646 h 4860733"/>
              <a:gd name="connsiteX232" fmla="*/ 1340164 w 4853691"/>
              <a:gd name="connsiteY232" fmla="*/ 286340 h 4860733"/>
              <a:gd name="connsiteX233" fmla="*/ 1333122 w 4853691"/>
              <a:gd name="connsiteY233" fmla="*/ 288687 h 4860733"/>
              <a:gd name="connsiteX234" fmla="*/ 1307305 w 4853691"/>
              <a:gd name="connsiteY234" fmla="*/ 300422 h 4860733"/>
              <a:gd name="connsiteX235" fmla="*/ 1300264 w 4853691"/>
              <a:gd name="connsiteY235" fmla="*/ 305116 h 4860733"/>
              <a:gd name="connsiteX236" fmla="*/ 1274446 w 4853691"/>
              <a:gd name="connsiteY236" fmla="*/ 319198 h 4860733"/>
              <a:gd name="connsiteX237" fmla="*/ 1267405 w 4853691"/>
              <a:gd name="connsiteY237" fmla="*/ 323892 h 4860733"/>
              <a:gd name="connsiteX238" fmla="*/ 1253323 w 4853691"/>
              <a:gd name="connsiteY238" fmla="*/ 333281 h 4860733"/>
              <a:gd name="connsiteX239" fmla="*/ 1236894 w 4853691"/>
              <a:gd name="connsiteY239" fmla="*/ 323892 h 4860733"/>
              <a:gd name="connsiteX240" fmla="*/ 1215770 w 4853691"/>
              <a:gd name="connsiteY240" fmla="*/ 345016 h 4860733"/>
              <a:gd name="connsiteX241" fmla="*/ 1218117 w 4853691"/>
              <a:gd name="connsiteY241" fmla="*/ 352057 h 4860733"/>
              <a:gd name="connsiteX242" fmla="*/ 1201688 w 4853691"/>
              <a:gd name="connsiteY242" fmla="*/ 359098 h 4860733"/>
              <a:gd name="connsiteX243" fmla="*/ 1194647 w 4853691"/>
              <a:gd name="connsiteY243" fmla="*/ 363792 h 4860733"/>
              <a:gd name="connsiteX244" fmla="*/ 1166482 w 4853691"/>
              <a:gd name="connsiteY244" fmla="*/ 380222 h 4860733"/>
              <a:gd name="connsiteX245" fmla="*/ 1161788 w 4853691"/>
              <a:gd name="connsiteY245" fmla="*/ 384916 h 4860733"/>
              <a:gd name="connsiteX246" fmla="*/ 1091377 w 4853691"/>
              <a:gd name="connsiteY246" fmla="*/ 436551 h 4860733"/>
              <a:gd name="connsiteX247" fmla="*/ 1091377 w 4853691"/>
              <a:gd name="connsiteY247" fmla="*/ 436551 h 4860733"/>
              <a:gd name="connsiteX248" fmla="*/ 1056171 w 4853691"/>
              <a:gd name="connsiteY248" fmla="*/ 462368 h 4860733"/>
              <a:gd name="connsiteX249" fmla="*/ 1025659 w 4853691"/>
              <a:gd name="connsiteY249" fmla="*/ 483492 h 4860733"/>
              <a:gd name="connsiteX250" fmla="*/ 962289 w 4853691"/>
              <a:gd name="connsiteY250" fmla="*/ 532780 h 4860733"/>
              <a:gd name="connsiteX251" fmla="*/ 938819 w 4853691"/>
              <a:gd name="connsiteY251" fmla="*/ 553903 h 4860733"/>
              <a:gd name="connsiteX252" fmla="*/ 898919 w 4853691"/>
              <a:gd name="connsiteY252" fmla="*/ 586762 h 4860733"/>
              <a:gd name="connsiteX253" fmla="*/ 875448 w 4853691"/>
              <a:gd name="connsiteY253" fmla="*/ 607885 h 4860733"/>
              <a:gd name="connsiteX254" fmla="*/ 837896 w 4853691"/>
              <a:gd name="connsiteY254" fmla="*/ 643091 h 4860733"/>
              <a:gd name="connsiteX255" fmla="*/ 814425 w 4853691"/>
              <a:gd name="connsiteY255" fmla="*/ 664214 h 4860733"/>
              <a:gd name="connsiteX256" fmla="*/ 776872 w 4853691"/>
              <a:gd name="connsiteY256" fmla="*/ 701767 h 4860733"/>
              <a:gd name="connsiteX257" fmla="*/ 753402 w 4853691"/>
              <a:gd name="connsiteY257" fmla="*/ 725237 h 4860733"/>
              <a:gd name="connsiteX258" fmla="*/ 718196 w 4853691"/>
              <a:gd name="connsiteY258" fmla="*/ 762790 h 4860733"/>
              <a:gd name="connsiteX259" fmla="*/ 711155 w 4853691"/>
              <a:gd name="connsiteY259" fmla="*/ 769831 h 4860733"/>
              <a:gd name="connsiteX260" fmla="*/ 694726 w 4853691"/>
              <a:gd name="connsiteY260" fmla="*/ 788608 h 4860733"/>
              <a:gd name="connsiteX261" fmla="*/ 664214 w 4853691"/>
              <a:gd name="connsiteY261" fmla="*/ 823813 h 4860733"/>
              <a:gd name="connsiteX262" fmla="*/ 638397 w 4853691"/>
              <a:gd name="connsiteY262" fmla="*/ 854325 h 4860733"/>
              <a:gd name="connsiteX263" fmla="*/ 619620 w 4853691"/>
              <a:gd name="connsiteY263" fmla="*/ 875448 h 4860733"/>
              <a:gd name="connsiteX264" fmla="*/ 612579 w 4853691"/>
              <a:gd name="connsiteY264" fmla="*/ 880142 h 4860733"/>
              <a:gd name="connsiteX265" fmla="*/ 600844 w 4853691"/>
              <a:gd name="connsiteY265" fmla="*/ 889531 h 4860733"/>
              <a:gd name="connsiteX266" fmla="*/ 584415 w 4853691"/>
              <a:gd name="connsiteY266" fmla="*/ 905960 h 4860733"/>
              <a:gd name="connsiteX267" fmla="*/ 579721 w 4853691"/>
              <a:gd name="connsiteY267" fmla="*/ 910654 h 4860733"/>
              <a:gd name="connsiteX268" fmla="*/ 575026 w 4853691"/>
              <a:gd name="connsiteY268" fmla="*/ 915348 h 4860733"/>
              <a:gd name="connsiteX269" fmla="*/ 558597 w 4853691"/>
              <a:gd name="connsiteY269" fmla="*/ 931777 h 4860733"/>
              <a:gd name="connsiteX270" fmla="*/ 549209 w 4853691"/>
              <a:gd name="connsiteY270" fmla="*/ 941166 h 4860733"/>
              <a:gd name="connsiteX271" fmla="*/ 532780 w 4853691"/>
              <a:gd name="connsiteY271" fmla="*/ 959942 h 4860733"/>
              <a:gd name="connsiteX272" fmla="*/ 525738 w 4853691"/>
              <a:gd name="connsiteY272" fmla="*/ 966983 h 4860733"/>
              <a:gd name="connsiteX273" fmla="*/ 504615 w 4853691"/>
              <a:gd name="connsiteY273" fmla="*/ 992801 h 4860733"/>
              <a:gd name="connsiteX274" fmla="*/ 502268 w 4853691"/>
              <a:gd name="connsiteY274" fmla="*/ 995148 h 4860733"/>
              <a:gd name="connsiteX275" fmla="*/ 455327 w 4853691"/>
              <a:gd name="connsiteY275" fmla="*/ 1060865 h 4860733"/>
              <a:gd name="connsiteX276" fmla="*/ 450633 w 4853691"/>
              <a:gd name="connsiteY276" fmla="*/ 1067906 h 4860733"/>
              <a:gd name="connsiteX277" fmla="*/ 434204 w 4853691"/>
              <a:gd name="connsiteY277" fmla="*/ 1096071 h 4860733"/>
              <a:gd name="connsiteX278" fmla="*/ 429509 w 4853691"/>
              <a:gd name="connsiteY278" fmla="*/ 1105459 h 4860733"/>
              <a:gd name="connsiteX279" fmla="*/ 413080 w 4853691"/>
              <a:gd name="connsiteY279" fmla="*/ 1135970 h 4860733"/>
              <a:gd name="connsiteX280" fmla="*/ 408386 w 4853691"/>
              <a:gd name="connsiteY280" fmla="*/ 1143012 h 4860733"/>
              <a:gd name="connsiteX281" fmla="*/ 387263 w 4853691"/>
              <a:gd name="connsiteY281" fmla="*/ 1182911 h 4860733"/>
              <a:gd name="connsiteX282" fmla="*/ 387263 w 4853691"/>
              <a:gd name="connsiteY282" fmla="*/ 1185259 h 4860733"/>
              <a:gd name="connsiteX283" fmla="*/ 384916 w 4853691"/>
              <a:gd name="connsiteY283" fmla="*/ 1187606 h 4860733"/>
              <a:gd name="connsiteX284" fmla="*/ 380222 w 4853691"/>
              <a:gd name="connsiteY284" fmla="*/ 1194647 h 4860733"/>
              <a:gd name="connsiteX285" fmla="*/ 375527 w 4853691"/>
              <a:gd name="connsiteY285" fmla="*/ 1201688 h 4860733"/>
              <a:gd name="connsiteX286" fmla="*/ 370833 w 4853691"/>
              <a:gd name="connsiteY286" fmla="*/ 1208729 h 4860733"/>
              <a:gd name="connsiteX287" fmla="*/ 366139 w 4853691"/>
              <a:gd name="connsiteY287" fmla="*/ 1218117 h 4860733"/>
              <a:gd name="connsiteX288" fmla="*/ 363792 w 4853691"/>
              <a:gd name="connsiteY288" fmla="*/ 1222811 h 4860733"/>
              <a:gd name="connsiteX289" fmla="*/ 356751 w 4853691"/>
              <a:gd name="connsiteY289" fmla="*/ 1234546 h 4860733"/>
              <a:gd name="connsiteX290" fmla="*/ 354404 w 4853691"/>
              <a:gd name="connsiteY290" fmla="*/ 1239241 h 4860733"/>
              <a:gd name="connsiteX291" fmla="*/ 347363 w 4853691"/>
              <a:gd name="connsiteY291" fmla="*/ 1250976 h 4860733"/>
              <a:gd name="connsiteX292" fmla="*/ 345016 w 4853691"/>
              <a:gd name="connsiteY292" fmla="*/ 1255670 h 4860733"/>
              <a:gd name="connsiteX293" fmla="*/ 337975 w 4853691"/>
              <a:gd name="connsiteY293" fmla="*/ 1269752 h 4860733"/>
              <a:gd name="connsiteX294" fmla="*/ 335628 w 4853691"/>
              <a:gd name="connsiteY294" fmla="*/ 1274446 h 4860733"/>
              <a:gd name="connsiteX295" fmla="*/ 330934 w 4853691"/>
              <a:gd name="connsiteY295" fmla="*/ 1288529 h 4860733"/>
              <a:gd name="connsiteX296" fmla="*/ 328587 w 4853691"/>
              <a:gd name="connsiteY296" fmla="*/ 1295570 h 4860733"/>
              <a:gd name="connsiteX297" fmla="*/ 323892 w 4853691"/>
              <a:gd name="connsiteY297" fmla="*/ 1307305 h 4860733"/>
              <a:gd name="connsiteX298" fmla="*/ 323892 w 4853691"/>
              <a:gd name="connsiteY298" fmla="*/ 1309652 h 4860733"/>
              <a:gd name="connsiteX299" fmla="*/ 319198 w 4853691"/>
              <a:gd name="connsiteY299" fmla="*/ 1309652 h 4860733"/>
              <a:gd name="connsiteX300" fmla="*/ 298075 w 4853691"/>
              <a:gd name="connsiteY300" fmla="*/ 1330775 h 4860733"/>
              <a:gd name="connsiteX301" fmla="*/ 307463 w 4853691"/>
              <a:gd name="connsiteY301" fmla="*/ 1347205 h 4860733"/>
              <a:gd name="connsiteX302" fmla="*/ 276951 w 4853691"/>
              <a:gd name="connsiteY302" fmla="*/ 1394146 h 4860733"/>
              <a:gd name="connsiteX303" fmla="*/ 274604 w 4853691"/>
              <a:gd name="connsiteY303" fmla="*/ 1398840 h 4860733"/>
              <a:gd name="connsiteX304" fmla="*/ 255828 w 4853691"/>
              <a:gd name="connsiteY304" fmla="*/ 1429351 h 4860733"/>
              <a:gd name="connsiteX305" fmla="*/ 253481 w 4853691"/>
              <a:gd name="connsiteY305" fmla="*/ 1436392 h 4860733"/>
              <a:gd name="connsiteX306" fmla="*/ 237052 w 4853691"/>
              <a:gd name="connsiteY306" fmla="*/ 1466904 h 4860733"/>
              <a:gd name="connsiteX307" fmla="*/ 234705 w 4853691"/>
              <a:gd name="connsiteY307" fmla="*/ 1473945 h 4860733"/>
              <a:gd name="connsiteX308" fmla="*/ 220622 w 4853691"/>
              <a:gd name="connsiteY308" fmla="*/ 1504457 h 4860733"/>
              <a:gd name="connsiteX309" fmla="*/ 215928 w 4853691"/>
              <a:gd name="connsiteY309" fmla="*/ 1511498 h 4860733"/>
              <a:gd name="connsiteX310" fmla="*/ 201846 w 4853691"/>
              <a:gd name="connsiteY310" fmla="*/ 1542009 h 4860733"/>
              <a:gd name="connsiteX311" fmla="*/ 197152 w 4853691"/>
              <a:gd name="connsiteY311" fmla="*/ 1551398 h 4860733"/>
              <a:gd name="connsiteX312" fmla="*/ 185417 w 4853691"/>
              <a:gd name="connsiteY312" fmla="*/ 1581909 h 4860733"/>
              <a:gd name="connsiteX313" fmla="*/ 180723 w 4853691"/>
              <a:gd name="connsiteY313" fmla="*/ 1591297 h 4860733"/>
              <a:gd name="connsiteX314" fmla="*/ 168987 w 4853691"/>
              <a:gd name="connsiteY314" fmla="*/ 1624156 h 4860733"/>
              <a:gd name="connsiteX315" fmla="*/ 164293 w 4853691"/>
              <a:gd name="connsiteY315" fmla="*/ 1635891 h 4860733"/>
              <a:gd name="connsiteX316" fmla="*/ 152558 w 4853691"/>
              <a:gd name="connsiteY316" fmla="*/ 1668750 h 4860733"/>
              <a:gd name="connsiteX317" fmla="*/ 140823 w 4853691"/>
              <a:gd name="connsiteY317" fmla="*/ 1680485 h 4860733"/>
              <a:gd name="connsiteX318" fmla="*/ 129088 w 4853691"/>
              <a:gd name="connsiteY318" fmla="*/ 1713344 h 4860733"/>
              <a:gd name="connsiteX319" fmla="*/ 126741 w 4853691"/>
              <a:gd name="connsiteY319" fmla="*/ 1722732 h 4860733"/>
              <a:gd name="connsiteX320" fmla="*/ 115005 w 4853691"/>
              <a:gd name="connsiteY320" fmla="*/ 1760285 h 4860733"/>
              <a:gd name="connsiteX321" fmla="*/ 112658 w 4853691"/>
              <a:gd name="connsiteY321" fmla="*/ 1767326 h 4860733"/>
              <a:gd name="connsiteX322" fmla="*/ 100923 w 4853691"/>
              <a:gd name="connsiteY322" fmla="*/ 1807226 h 4860733"/>
              <a:gd name="connsiteX323" fmla="*/ 98576 w 4853691"/>
              <a:gd name="connsiteY323" fmla="*/ 1814267 h 4860733"/>
              <a:gd name="connsiteX324" fmla="*/ 89188 w 4853691"/>
              <a:gd name="connsiteY324" fmla="*/ 1856514 h 4860733"/>
              <a:gd name="connsiteX325" fmla="*/ 89188 w 4853691"/>
              <a:gd name="connsiteY325" fmla="*/ 1861208 h 4860733"/>
              <a:gd name="connsiteX326" fmla="*/ 79800 w 4853691"/>
              <a:gd name="connsiteY326" fmla="*/ 1905802 h 4860733"/>
              <a:gd name="connsiteX327" fmla="*/ 79800 w 4853691"/>
              <a:gd name="connsiteY327" fmla="*/ 1910496 h 4860733"/>
              <a:gd name="connsiteX328" fmla="*/ 70411 w 4853691"/>
              <a:gd name="connsiteY328" fmla="*/ 1957437 h 4860733"/>
              <a:gd name="connsiteX329" fmla="*/ 70411 w 4853691"/>
              <a:gd name="connsiteY329" fmla="*/ 1959784 h 4860733"/>
              <a:gd name="connsiteX330" fmla="*/ 63370 w 4853691"/>
              <a:gd name="connsiteY330" fmla="*/ 1990295 h 4860733"/>
              <a:gd name="connsiteX331" fmla="*/ 61023 w 4853691"/>
              <a:gd name="connsiteY331" fmla="*/ 1990295 h 4860733"/>
              <a:gd name="connsiteX332" fmla="*/ 39900 w 4853691"/>
              <a:gd name="connsiteY332" fmla="*/ 2011419 h 4860733"/>
              <a:gd name="connsiteX333" fmla="*/ 51635 w 4853691"/>
              <a:gd name="connsiteY333" fmla="*/ 2030195 h 4860733"/>
              <a:gd name="connsiteX334" fmla="*/ 44594 w 4853691"/>
              <a:gd name="connsiteY334" fmla="*/ 2044277 h 4860733"/>
              <a:gd name="connsiteX335" fmla="*/ 37553 w 4853691"/>
              <a:gd name="connsiteY335" fmla="*/ 2058360 h 4860733"/>
              <a:gd name="connsiteX336" fmla="*/ 39900 w 4853691"/>
              <a:gd name="connsiteY336" fmla="*/ 2065401 h 4860733"/>
              <a:gd name="connsiteX337" fmla="*/ 25818 w 4853691"/>
              <a:gd name="connsiteY337" fmla="*/ 2257859 h 4860733"/>
              <a:gd name="connsiteX338" fmla="*/ 25818 w 4853691"/>
              <a:gd name="connsiteY338" fmla="*/ 2281329 h 4860733"/>
              <a:gd name="connsiteX339" fmla="*/ 7041 w 4853691"/>
              <a:gd name="connsiteY339" fmla="*/ 2300106 h 4860733"/>
              <a:gd name="connsiteX340" fmla="*/ 23470 w 4853691"/>
              <a:gd name="connsiteY340" fmla="*/ 2318882 h 4860733"/>
              <a:gd name="connsiteX341" fmla="*/ 23470 w 4853691"/>
              <a:gd name="connsiteY341" fmla="*/ 2323576 h 4860733"/>
              <a:gd name="connsiteX342" fmla="*/ 2347 w 4853691"/>
              <a:gd name="connsiteY342" fmla="*/ 2344700 h 4860733"/>
              <a:gd name="connsiteX343" fmla="*/ 21123 w 4853691"/>
              <a:gd name="connsiteY343" fmla="*/ 2363476 h 4860733"/>
              <a:gd name="connsiteX344" fmla="*/ 18776 w 4853691"/>
              <a:gd name="connsiteY344" fmla="*/ 2433887 h 4860733"/>
              <a:gd name="connsiteX345" fmla="*/ 4694 w 4853691"/>
              <a:gd name="connsiteY345" fmla="*/ 2452664 h 4860733"/>
              <a:gd name="connsiteX346" fmla="*/ 7041 w 4853691"/>
              <a:gd name="connsiteY346" fmla="*/ 2459705 h 4860733"/>
              <a:gd name="connsiteX347" fmla="*/ 0 w 4853691"/>
              <a:gd name="connsiteY347" fmla="*/ 2473787 h 4860733"/>
              <a:gd name="connsiteX348" fmla="*/ 0 w 4853691"/>
              <a:gd name="connsiteY348" fmla="*/ 2478481 h 4860733"/>
              <a:gd name="connsiteX349" fmla="*/ 0 w 4853691"/>
              <a:gd name="connsiteY349" fmla="*/ 2480828 h 4860733"/>
              <a:gd name="connsiteX350" fmla="*/ 0 w 4853691"/>
              <a:gd name="connsiteY350" fmla="*/ 2480828 h 4860733"/>
              <a:gd name="connsiteX351" fmla="*/ 0 w 4853691"/>
              <a:gd name="connsiteY351" fmla="*/ 2483175 h 4860733"/>
              <a:gd name="connsiteX352" fmla="*/ 21123 w 4853691"/>
              <a:gd name="connsiteY352" fmla="*/ 2504299 h 4860733"/>
              <a:gd name="connsiteX353" fmla="*/ 23470 w 4853691"/>
              <a:gd name="connsiteY353" fmla="*/ 2504299 h 4860733"/>
              <a:gd name="connsiteX354" fmla="*/ 23470 w 4853691"/>
              <a:gd name="connsiteY354" fmla="*/ 2508993 h 4860733"/>
              <a:gd name="connsiteX355" fmla="*/ 4694 w 4853691"/>
              <a:gd name="connsiteY355" fmla="*/ 2527769 h 4860733"/>
              <a:gd name="connsiteX356" fmla="*/ 16429 w 4853691"/>
              <a:gd name="connsiteY356" fmla="*/ 2546545 h 4860733"/>
              <a:gd name="connsiteX357" fmla="*/ 4694 w 4853691"/>
              <a:gd name="connsiteY357" fmla="*/ 2565322 h 4860733"/>
              <a:gd name="connsiteX358" fmla="*/ 7041 w 4853691"/>
              <a:gd name="connsiteY358" fmla="*/ 2574710 h 4860733"/>
              <a:gd name="connsiteX359" fmla="*/ 7041 w 4853691"/>
              <a:gd name="connsiteY359" fmla="*/ 2577057 h 4860733"/>
              <a:gd name="connsiteX360" fmla="*/ 16429 w 4853691"/>
              <a:gd name="connsiteY360" fmla="*/ 2593486 h 4860733"/>
              <a:gd name="connsiteX361" fmla="*/ 16429 w 4853691"/>
              <a:gd name="connsiteY361" fmla="*/ 2595833 h 4860733"/>
              <a:gd name="connsiteX362" fmla="*/ 21123 w 4853691"/>
              <a:gd name="connsiteY362" fmla="*/ 2609916 h 4860733"/>
              <a:gd name="connsiteX363" fmla="*/ 7041 w 4853691"/>
              <a:gd name="connsiteY363" fmla="*/ 2628692 h 4860733"/>
              <a:gd name="connsiteX364" fmla="*/ 23470 w 4853691"/>
              <a:gd name="connsiteY364" fmla="*/ 2647468 h 4860733"/>
              <a:gd name="connsiteX365" fmla="*/ 9388 w 4853691"/>
              <a:gd name="connsiteY365" fmla="*/ 2666245 h 4860733"/>
              <a:gd name="connsiteX366" fmla="*/ 11735 w 4853691"/>
              <a:gd name="connsiteY366" fmla="*/ 2673286 h 4860733"/>
              <a:gd name="connsiteX367" fmla="*/ 16429 w 4853691"/>
              <a:gd name="connsiteY367" fmla="*/ 2682674 h 4860733"/>
              <a:gd name="connsiteX368" fmla="*/ 28165 w 4853691"/>
              <a:gd name="connsiteY368" fmla="*/ 2694409 h 4860733"/>
              <a:gd name="connsiteX369" fmla="*/ 28165 w 4853691"/>
              <a:gd name="connsiteY369" fmla="*/ 2694409 h 4860733"/>
              <a:gd name="connsiteX370" fmla="*/ 18776 w 4853691"/>
              <a:gd name="connsiteY370" fmla="*/ 2710839 h 4860733"/>
              <a:gd name="connsiteX371" fmla="*/ 32859 w 4853691"/>
              <a:gd name="connsiteY371" fmla="*/ 2729615 h 4860733"/>
              <a:gd name="connsiteX372" fmla="*/ 39900 w 4853691"/>
              <a:gd name="connsiteY372" fmla="*/ 2778903 h 4860733"/>
              <a:gd name="connsiteX373" fmla="*/ 39900 w 4853691"/>
              <a:gd name="connsiteY373" fmla="*/ 2783597 h 4860733"/>
              <a:gd name="connsiteX374" fmla="*/ 44594 w 4853691"/>
              <a:gd name="connsiteY374" fmla="*/ 2802374 h 4860733"/>
              <a:gd name="connsiteX375" fmla="*/ 44594 w 4853691"/>
              <a:gd name="connsiteY375" fmla="*/ 2804721 h 4860733"/>
              <a:gd name="connsiteX376" fmla="*/ 46941 w 4853691"/>
              <a:gd name="connsiteY376" fmla="*/ 2816456 h 4860733"/>
              <a:gd name="connsiteX377" fmla="*/ 58676 w 4853691"/>
              <a:gd name="connsiteY377" fmla="*/ 2884520 h 4860733"/>
              <a:gd name="connsiteX378" fmla="*/ 61023 w 4853691"/>
              <a:gd name="connsiteY378" fmla="*/ 2900949 h 4860733"/>
              <a:gd name="connsiteX379" fmla="*/ 65717 w 4853691"/>
              <a:gd name="connsiteY379" fmla="*/ 2929114 h 4860733"/>
              <a:gd name="connsiteX380" fmla="*/ 72758 w 4853691"/>
              <a:gd name="connsiteY380" fmla="*/ 2961973 h 4860733"/>
              <a:gd name="connsiteX381" fmla="*/ 75105 w 4853691"/>
              <a:gd name="connsiteY381" fmla="*/ 2976055 h 4860733"/>
              <a:gd name="connsiteX382" fmla="*/ 79800 w 4853691"/>
              <a:gd name="connsiteY382" fmla="*/ 2992484 h 4860733"/>
              <a:gd name="connsiteX383" fmla="*/ 75105 w 4853691"/>
              <a:gd name="connsiteY383" fmla="*/ 3004220 h 4860733"/>
              <a:gd name="connsiteX384" fmla="*/ 86841 w 4853691"/>
              <a:gd name="connsiteY384" fmla="*/ 3022996 h 4860733"/>
              <a:gd name="connsiteX385" fmla="*/ 91535 w 4853691"/>
              <a:gd name="connsiteY385" fmla="*/ 3041772 h 4860733"/>
              <a:gd name="connsiteX386" fmla="*/ 98576 w 4853691"/>
              <a:gd name="connsiteY386" fmla="*/ 3062896 h 4860733"/>
              <a:gd name="connsiteX387" fmla="*/ 117352 w 4853691"/>
              <a:gd name="connsiteY387" fmla="*/ 3128613 h 4860733"/>
              <a:gd name="connsiteX388" fmla="*/ 122046 w 4853691"/>
              <a:gd name="connsiteY388" fmla="*/ 3147389 h 4860733"/>
              <a:gd name="connsiteX389" fmla="*/ 140823 w 4853691"/>
              <a:gd name="connsiteY389" fmla="*/ 3201371 h 4860733"/>
              <a:gd name="connsiteX390" fmla="*/ 147864 w 4853691"/>
              <a:gd name="connsiteY390" fmla="*/ 3224842 h 4860733"/>
              <a:gd name="connsiteX391" fmla="*/ 171334 w 4853691"/>
              <a:gd name="connsiteY391" fmla="*/ 3288212 h 4860733"/>
              <a:gd name="connsiteX392" fmla="*/ 180723 w 4853691"/>
              <a:gd name="connsiteY392" fmla="*/ 3311683 h 4860733"/>
              <a:gd name="connsiteX393" fmla="*/ 190111 w 4853691"/>
              <a:gd name="connsiteY393" fmla="*/ 3332806 h 4860733"/>
              <a:gd name="connsiteX394" fmla="*/ 192458 w 4853691"/>
              <a:gd name="connsiteY394" fmla="*/ 3339847 h 4860733"/>
              <a:gd name="connsiteX395" fmla="*/ 199499 w 4853691"/>
              <a:gd name="connsiteY395" fmla="*/ 3358623 h 4860733"/>
              <a:gd name="connsiteX396" fmla="*/ 211234 w 4853691"/>
              <a:gd name="connsiteY396" fmla="*/ 3391482 h 4860733"/>
              <a:gd name="connsiteX397" fmla="*/ 218275 w 4853691"/>
              <a:gd name="connsiteY397" fmla="*/ 3407912 h 4860733"/>
              <a:gd name="connsiteX398" fmla="*/ 232358 w 4853691"/>
              <a:gd name="connsiteY398" fmla="*/ 3440770 h 4860733"/>
              <a:gd name="connsiteX399" fmla="*/ 234705 w 4853691"/>
              <a:gd name="connsiteY399" fmla="*/ 3445464 h 4860733"/>
              <a:gd name="connsiteX400" fmla="*/ 237052 w 4853691"/>
              <a:gd name="connsiteY400" fmla="*/ 3452505 h 4860733"/>
              <a:gd name="connsiteX401" fmla="*/ 255828 w 4853691"/>
              <a:gd name="connsiteY401" fmla="*/ 3492405 h 4860733"/>
              <a:gd name="connsiteX402" fmla="*/ 260522 w 4853691"/>
              <a:gd name="connsiteY402" fmla="*/ 3501793 h 4860733"/>
              <a:gd name="connsiteX403" fmla="*/ 281646 w 4853691"/>
              <a:gd name="connsiteY403" fmla="*/ 3546387 h 4860733"/>
              <a:gd name="connsiteX404" fmla="*/ 283993 w 4853691"/>
              <a:gd name="connsiteY404" fmla="*/ 3551081 h 4860733"/>
              <a:gd name="connsiteX405" fmla="*/ 445939 w 4853691"/>
              <a:gd name="connsiteY405" fmla="*/ 3820992 h 4860733"/>
              <a:gd name="connsiteX406" fmla="*/ 445939 w 4853691"/>
              <a:gd name="connsiteY406" fmla="*/ 3823339 h 4860733"/>
              <a:gd name="connsiteX407" fmla="*/ 492880 w 4853691"/>
              <a:gd name="connsiteY407" fmla="*/ 3893750 h 4860733"/>
              <a:gd name="connsiteX408" fmla="*/ 495227 w 4853691"/>
              <a:gd name="connsiteY408" fmla="*/ 3896097 h 4860733"/>
              <a:gd name="connsiteX409" fmla="*/ 506962 w 4853691"/>
              <a:gd name="connsiteY409" fmla="*/ 3912527 h 4860733"/>
              <a:gd name="connsiteX410" fmla="*/ 511656 w 4853691"/>
              <a:gd name="connsiteY410" fmla="*/ 3917221 h 4860733"/>
              <a:gd name="connsiteX411" fmla="*/ 523391 w 4853691"/>
              <a:gd name="connsiteY411" fmla="*/ 3928956 h 4860733"/>
              <a:gd name="connsiteX412" fmla="*/ 530433 w 4853691"/>
              <a:gd name="connsiteY412" fmla="*/ 3935997 h 4860733"/>
              <a:gd name="connsiteX413" fmla="*/ 539821 w 4853691"/>
              <a:gd name="connsiteY413" fmla="*/ 3945385 h 4860733"/>
              <a:gd name="connsiteX414" fmla="*/ 549209 w 4853691"/>
              <a:gd name="connsiteY414" fmla="*/ 3954773 h 4860733"/>
              <a:gd name="connsiteX415" fmla="*/ 556250 w 4853691"/>
              <a:gd name="connsiteY415" fmla="*/ 3961814 h 4860733"/>
              <a:gd name="connsiteX416" fmla="*/ 558597 w 4853691"/>
              <a:gd name="connsiteY416" fmla="*/ 3964162 h 4860733"/>
              <a:gd name="connsiteX417" fmla="*/ 553903 w 4853691"/>
              <a:gd name="connsiteY417" fmla="*/ 3975897 h 4860733"/>
              <a:gd name="connsiteX418" fmla="*/ 575026 w 4853691"/>
              <a:gd name="connsiteY418" fmla="*/ 3997020 h 4860733"/>
              <a:gd name="connsiteX419" fmla="*/ 586762 w 4853691"/>
              <a:gd name="connsiteY419" fmla="*/ 3992326 h 4860733"/>
              <a:gd name="connsiteX420" fmla="*/ 607885 w 4853691"/>
              <a:gd name="connsiteY420" fmla="*/ 4020490 h 4860733"/>
              <a:gd name="connsiteX421" fmla="*/ 617273 w 4853691"/>
              <a:gd name="connsiteY421" fmla="*/ 4032226 h 4860733"/>
              <a:gd name="connsiteX422" fmla="*/ 645438 w 4853691"/>
              <a:gd name="connsiteY422" fmla="*/ 4067431 h 4860733"/>
              <a:gd name="connsiteX423" fmla="*/ 652479 w 4853691"/>
              <a:gd name="connsiteY423" fmla="*/ 4074473 h 4860733"/>
              <a:gd name="connsiteX424" fmla="*/ 722890 w 4853691"/>
              <a:gd name="connsiteY424" fmla="*/ 4154272 h 4860733"/>
              <a:gd name="connsiteX425" fmla="*/ 727584 w 4853691"/>
              <a:gd name="connsiteY425" fmla="*/ 4158966 h 4860733"/>
              <a:gd name="connsiteX426" fmla="*/ 760443 w 4853691"/>
              <a:gd name="connsiteY426" fmla="*/ 4191825 h 4860733"/>
              <a:gd name="connsiteX427" fmla="*/ 762790 w 4853691"/>
              <a:gd name="connsiteY427" fmla="*/ 4194172 h 4860733"/>
              <a:gd name="connsiteX428" fmla="*/ 800343 w 4853691"/>
              <a:gd name="connsiteY428" fmla="*/ 4229378 h 4860733"/>
              <a:gd name="connsiteX429" fmla="*/ 802690 w 4853691"/>
              <a:gd name="connsiteY429" fmla="*/ 4231725 h 4860733"/>
              <a:gd name="connsiteX430" fmla="*/ 835549 w 4853691"/>
              <a:gd name="connsiteY430" fmla="*/ 4259889 h 4860733"/>
              <a:gd name="connsiteX431" fmla="*/ 842590 w 4853691"/>
              <a:gd name="connsiteY431" fmla="*/ 4266930 h 4860733"/>
              <a:gd name="connsiteX432" fmla="*/ 875448 w 4853691"/>
              <a:gd name="connsiteY432" fmla="*/ 4290401 h 4860733"/>
              <a:gd name="connsiteX433" fmla="*/ 880142 w 4853691"/>
              <a:gd name="connsiteY433" fmla="*/ 4292748 h 4860733"/>
              <a:gd name="connsiteX434" fmla="*/ 901266 w 4853691"/>
              <a:gd name="connsiteY434" fmla="*/ 4311525 h 4860733"/>
              <a:gd name="connsiteX435" fmla="*/ 917695 w 4853691"/>
              <a:gd name="connsiteY435" fmla="*/ 4325607 h 4860733"/>
              <a:gd name="connsiteX436" fmla="*/ 931777 w 4853691"/>
              <a:gd name="connsiteY436" fmla="*/ 4337342 h 4860733"/>
              <a:gd name="connsiteX437" fmla="*/ 931777 w 4853691"/>
              <a:gd name="connsiteY437" fmla="*/ 4337342 h 4860733"/>
              <a:gd name="connsiteX438" fmla="*/ 948207 w 4853691"/>
              <a:gd name="connsiteY438" fmla="*/ 4351424 h 4860733"/>
              <a:gd name="connsiteX439" fmla="*/ 943513 w 4853691"/>
              <a:gd name="connsiteY439" fmla="*/ 4363160 h 4860733"/>
              <a:gd name="connsiteX440" fmla="*/ 964636 w 4853691"/>
              <a:gd name="connsiteY440" fmla="*/ 4384283 h 4860733"/>
              <a:gd name="connsiteX441" fmla="*/ 978718 w 4853691"/>
              <a:gd name="connsiteY441" fmla="*/ 4377242 h 4860733"/>
              <a:gd name="connsiteX442" fmla="*/ 983412 w 4853691"/>
              <a:gd name="connsiteY442" fmla="*/ 4379589 h 4860733"/>
              <a:gd name="connsiteX443" fmla="*/ 992801 w 4853691"/>
              <a:gd name="connsiteY443" fmla="*/ 4386630 h 4860733"/>
              <a:gd name="connsiteX444" fmla="*/ 999842 w 4853691"/>
              <a:gd name="connsiteY444" fmla="*/ 4393671 h 4860733"/>
              <a:gd name="connsiteX445" fmla="*/ 1013924 w 4853691"/>
              <a:gd name="connsiteY445" fmla="*/ 4405406 h 4860733"/>
              <a:gd name="connsiteX446" fmla="*/ 1009230 w 4853691"/>
              <a:gd name="connsiteY446" fmla="*/ 4417142 h 4860733"/>
              <a:gd name="connsiteX447" fmla="*/ 1030353 w 4853691"/>
              <a:gd name="connsiteY447" fmla="*/ 4438265 h 4860733"/>
              <a:gd name="connsiteX448" fmla="*/ 1046783 w 4853691"/>
              <a:gd name="connsiteY448" fmla="*/ 4431224 h 4860733"/>
              <a:gd name="connsiteX449" fmla="*/ 1063212 w 4853691"/>
              <a:gd name="connsiteY449" fmla="*/ 4442959 h 4860733"/>
              <a:gd name="connsiteX450" fmla="*/ 1063212 w 4853691"/>
              <a:gd name="connsiteY450" fmla="*/ 4442959 h 4860733"/>
              <a:gd name="connsiteX451" fmla="*/ 1067906 w 4853691"/>
              <a:gd name="connsiteY451" fmla="*/ 4445306 h 4860733"/>
              <a:gd name="connsiteX452" fmla="*/ 1145359 w 4853691"/>
              <a:gd name="connsiteY452" fmla="*/ 4494594 h 4860733"/>
              <a:gd name="connsiteX453" fmla="*/ 1157094 w 4853691"/>
              <a:gd name="connsiteY453" fmla="*/ 4501635 h 4860733"/>
              <a:gd name="connsiteX454" fmla="*/ 1234546 w 4853691"/>
              <a:gd name="connsiteY454" fmla="*/ 4548576 h 4860733"/>
              <a:gd name="connsiteX455" fmla="*/ 1248629 w 4853691"/>
              <a:gd name="connsiteY455" fmla="*/ 4555617 h 4860733"/>
              <a:gd name="connsiteX456" fmla="*/ 1328428 w 4853691"/>
              <a:gd name="connsiteY456" fmla="*/ 4597864 h 4860733"/>
              <a:gd name="connsiteX457" fmla="*/ 1342511 w 4853691"/>
              <a:gd name="connsiteY457" fmla="*/ 4604905 h 4860733"/>
              <a:gd name="connsiteX458" fmla="*/ 1412922 w 4853691"/>
              <a:gd name="connsiteY458" fmla="*/ 4637764 h 4860733"/>
              <a:gd name="connsiteX459" fmla="*/ 1424657 w 4853691"/>
              <a:gd name="connsiteY459" fmla="*/ 4642458 h 4860733"/>
              <a:gd name="connsiteX460" fmla="*/ 1429351 w 4853691"/>
              <a:gd name="connsiteY460" fmla="*/ 4644805 h 4860733"/>
              <a:gd name="connsiteX461" fmla="*/ 1448128 w 4853691"/>
              <a:gd name="connsiteY461" fmla="*/ 4651846 h 4860733"/>
              <a:gd name="connsiteX462" fmla="*/ 1469251 w 4853691"/>
              <a:gd name="connsiteY462" fmla="*/ 4661234 h 4860733"/>
              <a:gd name="connsiteX463" fmla="*/ 1497416 w 4853691"/>
              <a:gd name="connsiteY463" fmla="*/ 4672970 h 4860733"/>
              <a:gd name="connsiteX464" fmla="*/ 1518539 w 4853691"/>
              <a:gd name="connsiteY464" fmla="*/ 4682358 h 4860733"/>
              <a:gd name="connsiteX465" fmla="*/ 1546704 w 4853691"/>
              <a:gd name="connsiteY465" fmla="*/ 4694093 h 4860733"/>
              <a:gd name="connsiteX466" fmla="*/ 1567827 w 4853691"/>
              <a:gd name="connsiteY466" fmla="*/ 4703481 h 4860733"/>
              <a:gd name="connsiteX467" fmla="*/ 1595992 w 4853691"/>
              <a:gd name="connsiteY467" fmla="*/ 4712869 h 4860733"/>
              <a:gd name="connsiteX468" fmla="*/ 1619462 w 4853691"/>
              <a:gd name="connsiteY468" fmla="*/ 4719911 h 4860733"/>
              <a:gd name="connsiteX469" fmla="*/ 1647627 w 4853691"/>
              <a:gd name="connsiteY469" fmla="*/ 4729299 h 4860733"/>
              <a:gd name="connsiteX470" fmla="*/ 1668750 w 4853691"/>
              <a:gd name="connsiteY470" fmla="*/ 4736340 h 4860733"/>
              <a:gd name="connsiteX471" fmla="*/ 1699262 w 4853691"/>
              <a:gd name="connsiteY471" fmla="*/ 4745728 h 4860733"/>
              <a:gd name="connsiteX472" fmla="*/ 1718038 w 4853691"/>
              <a:gd name="connsiteY472" fmla="*/ 4752769 h 4860733"/>
              <a:gd name="connsiteX473" fmla="*/ 1757938 w 4853691"/>
              <a:gd name="connsiteY473" fmla="*/ 4764504 h 4860733"/>
              <a:gd name="connsiteX474" fmla="*/ 1769673 w 4853691"/>
              <a:gd name="connsiteY474" fmla="*/ 4766851 h 4860733"/>
              <a:gd name="connsiteX475" fmla="*/ 1802532 w 4853691"/>
              <a:gd name="connsiteY475" fmla="*/ 4776239 h 4860733"/>
              <a:gd name="connsiteX476" fmla="*/ 1802532 w 4853691"/>
              <a:gd name="connsiteY476" fmla="*/ 4780934 h 4860733"/>
              <a:gd name="connsiteX477" fmla="*/ 1823655 w 4853691"/>
              <a:gd name="connsiteY477" fmla="*/ 4802057 h 4860733"/>
              <a:gd name="connsiteX478" fmla="*/ 1842431 w 4853691"/>
              <a:gd name="connsiteY478" fmla="*/ 4790322 h 4860733"/>
              <a:gd name="connsiteX479" fmla="*/ 1851820 w 4853691"/>
              <a:gd name="connsiteY479" fmla="*/ 4792669 h 4860733"/>
              <a:gd name="connsiteX480" fmla="*/ 1856514 w 4853691"/>
              <a:gd name="connsiteY480" fmla="*/ 4792669 h 4860733"/>
              <a:gd name="connsiteX481" fmla="*/ 1865902 w 4853691"/>
              <a:gd name="connsiteY481" fmla="*/ 4795016 h 4860733"/>
              <a:gd name="connsiteX482" fmla="*/ 1872943 w 4853691"/>
              <a:gd name="connsiteY482" fmla="*/ 4795016 h 4860733"/>
              <a:gd name="connsiteX483" fmla="*/ 1877637 w 4853691"/>
              <a:gd name="connsiteY483" fmla="*/ 4795016 h 4860733"/>
              <a:gd name="connsiteX484" fmla="*/ 1889372 w 4853691"/>
              <a:gd name="connsiteY484" fmla="*/ 4797363 h 4860733"/>
              <a:gd name="connsiteX485" fmla="*/ 1889372 w 4853691"/>
              <a:gd name="connsiteY485" fmla="*/ 4797363 h 4860733"/>
              <a:gd name="connsiteX486" fmla="*/ 1908149 w 4853691"/>
              <a:gd name="connsiteY486" fmla="*/ 4811445 h 4860733"/>
              <a:gd name="connsiteX487" fmla="*/ 1922231 w 4853691"/>
              <a:gd name="connsiteY487" fmla="*/ 4804404 h 4860733"/>
              <a:gd name="connsiteX488" fmla="*/ 1959784 w 4853691"/>
              <a:gd name="connsiteY488" fmla="*/ 4811445 h 4860733"/>
              <a:gd name="connsiteX489" fmla="*/ 1992642 w 4853691"/>
              <a:gd name="connsiteY489" fmla="*/ 4818486 h 4860733"/>
              <a:gd name="connsiteX490" fmla="*/ 2032542 w 4853691"/>
              <a:gd name="connsiteY490" fmla="*/ 4825528 h 4860733"/>
              <a:gd name="connsiteX491" fmla="*/ 2067748 w 4853691"/>
              <a:gd name="connsiteY491" fmla="*/ 4830222 h 4860733"/>
              <a:gd name="connsiteX492" fmla="*/ 2107648 w 4853691"/>
              <a:gd name="connsiteY492" fmla="*/ 4834916 h 4860733"/>
              <a:gd name="connsiteX493" fmla="*/ 2142854 w 4853691"/>
              <a:gd name="connsiteY493" fmla="*/ 4839610 h 4860733"/>
              <a:gd name="connsiteX494" fmla="*/ 2182753 w 4853691"/>
              <a:gd name="connsiteY494" fmla="*/ 4844304 h 4860733"/>
              <a:gd name="connsiteX495" fmla="*/ 2215612 w 4853691"/>
              <a:gd name="connsiteY495" fmla="*/ 4846651 h 4860733"/>
              <a:gd name="connsiteX496" fmla="*/ 2257859 w 4853691"/>
              <a:gd name="connsiteY496" fmla="*/ 4848998 h 4860733"/>
              <a:gd name="connsiteX497" fmla="*/ 2290717 w 4853691"/>
              <a:gd name="connsiteY497" fmla="*/ 4851345 h 4860733"/>
              <a:gd name="connsiteX498" fmla="*/ 2337658 w 4853691"/>
              <a:gd name="connsiteY498" fmla="*/ 4853692 h 4860733"/>
              <a:gd name="connsiteX499" fmla="*/ 2363476 w 4853691"/>
              <a:gd name="connsiteY499" fmla="*/ 4856039 h 4860733"/>
              <a:gd name="connsiteX500" fmla="*/ 2438581 w 4853691"/>
              <a:gd name="connsiteY500" fmla="*/ 4856039 h 4860733"/>
              <a:gd name="connsiteX501" fmla="*/ 2501952 w 4853691"/>
              <a:gd name="connsiteY501" fmla="*/ 4856039 h 4860733"/>
              <a:gd name="connsiteX502" fmla="*/ 2523075 w 4853691"/>
              <a:gd name="connsiteY502" fmla="*/ 4856039 h 4860733"/>
              <a:gd name="connsiteX503" fmla="*/ 2565322 w 4853691"/>
              <a:gd name="connsiteY503" fmla="*/ 4853692 h 4860733"/>
              <a:gd name="connsiteX504" fmla="*/ 2586445 w 4853691"/>
              <a:gd name="connsiteY504" fmla="*/ 4851345 h 4860733"/>
              <a:gd name="connsiteX505" fmla="*/ 2628692 w 4853691"/>
              <a:gd name="connsiteY505" fmla="*/ 4848998 h 4860733"/>
              <a:gd name="connsiteX506" fmla="*/ 2649816 w 4853691"/>
              <a:gd name="connsiteY506" fmla="*/ 4846651 h 4860733"/>
              <a:gd name="connsiteX507" fmla="*/ 2670939 w 4853691"/>
              <a:gd name="connsiteY507" fmla="*/ 4844304 h 4860733"/>
              <a:gd name="connsiteX508" fmla="*/ 2689715 w 4853691"/>
              <a:gd name="connsiteY508" fmla="*/ 4860733 h 4860733"/>
              <a:gd name="connsiteX509" fmla="*/ 2710839 w 4853691"/>
              <a:gd name="connsiteY509" fmla="*/ 4839610 h 4860733"/>
              <a:gd name="connsiteX510" fmla="*/ 2710839 w 4853691"/>
              <a:gd name="connsiteY510" fmla="*/ 4837263 h 4860733"/>
              <a:gd name="connsiteX511" fmla="*/ 2736656 w 4853691"/>
              <a:gd name="connsiteY511" fmla="*/ 4834916 h 4860733"/>
              <a:gd name="connsiteX512" fmla="*/ 2764821 w 4853691"/>
              <a:gd name="connsiteY512" fmla="*/ 4830222 h 4860733"/>
              <a:gd name="connsiteX513" fmla="*/ 2771862 w 4853691"/>
              <a:gd name="connsiteY513" fmla="*/ 4830222 h 4860733"/>
              <a:gd name="connsiteX514" fmla="*/ 2774209 w 4853691"/>
              <a:gd name="connsiteY514" fmla="*/ 4830222 h 4860733"/>
              <a:gd name="connsiteX515" fmla="*/ 2783597 w 4853691"/>
              <a:gd name="connsiteY515" fmla="*/ 4827875 h 4860733"/>
              <a:gd name="connsiteX516" fmla="*/ 2804721 w 4853691"/>
              <a:gd name="connsiteY516" fmla="*/ 4825528 h 4860733"/>
              <a:gd name="connsiteX517" fmla="*/ 2832885 w 4853691"/>
              <a:gd name="connsiteY517" fmla="*/ 4820834 h 4860733"/>
              <a:gd name="connsiteX518" fmla="*/ 2872785 w 4853691"/>
              <a:gd name="connsiteY518" fmla="*/ 4813792 h 4860733"/>
              <a:gd name="connsiteX519" fmla="*/ 2900949 w 4853691"/>
              <a:gd name="connsiteY519" fmla="*/ 4809098 h 4860733"/>
              <a:gd name="connsiteX520" fmla="*/ 2940849 w 4853691"/>
              <a:gd name="connsiteY520" fmla="*/ 4799710 h 4860733"/>
              <a:gd name="connsiteX521" fmla="*/ 2947890 w 4853691"/>
              <a:gd name="connsiteY521" fmla="*/ 4797363 h 4860733"/>
              <a:gd name="connsiteX522" fmla="*/ 2966667 w 4853691"/>
              <a:gd name="connsiteY522" fmla="*/ 4813792 h 4860733"/>
              <a:gd name="connsiteX523" fmla="*/ 2987790 w 4853691"/>
              <a:gd name="connsiteY523" fmla="*/ 4792669 h 4860733"/>
              <a:gd name="connsiteX524" fmla="*/ 2987790 w 4853691"/>
              <a:gd name="connsiteY524" fmla="*/ 4787975 h 4860733"/>
              <a:gd name="connsiteX525" fmla="*/ 3032384 w 4853691"/>
              <a:gd name="connsiteY525" fmla="*/ 4776239 h 4860733"/>
              <a:gd name="connsiteX526" fmla="*/ 3051160 w 4853691"/>
              <a:gd name="connsiteY526" fmla="*/ 4771545 h 4860733"/>
              <a:gd name="connsiteX527" fmla="*/ 3095754 w 4853691"/>
              <a:gd name="connsiteY527" fmla="*/ 4759810 h 4860733"/>
              <a:gd name="connsiteX528" fmla="*/ 3119225 w 4853691"/>
              <a:gd name="connsiteY528" fmla="*/ 4752769 h 4860733"/>
              <a:gd name="connsiteX529" fmla="*/ 3159125 w 4853691"/>
              <a:gd name="connsiteY529" fmla="*/ 4741034 h 4860733"/>
              <a:gd name="connsiteX530" fmla="*/ 3182595 w 4853691"/>
              <a:gd name="connsiteY530" fmla="*/ 4733993 h 4860733"/>
              <a:gd name="connsiteX531" fmla="*/ 3222495 w 4853691"/>
              <a:gd name="connsiteY531" fmla="*/ 4719911 h 4860733"/>
              <a:gd name="connsiteX532" fmla="*/ 3238924 w 4853691"/>
              <a:gd name="connsiteY532" fmla="*/ 4715216 h 4860733"/>
              <a:gd name="connsiteX533" fmla="*/ 3264742 w 4853691"/>
              <a:gd name="connsiteY533" fmla="*/ 4705828 h 4860733"/>
              <a:gd name="connsiteX534" fmla="*/ 3271783 w 4853691"/>
              <a:gd name="connsiteY534" fmla="*/ 4703481 h 4860733"/>
              <a:gd name="connsiteX535" fmla="*/ 3337500 w 4853691"/>
              <a:gd name="connsiteY535" fmla="*/ 4677664 h 4860733"/>
              <a:gd name="connsiteX536" fmla="*/ 3349235 w 4853691"/>
              <a:gd name="connsiteY536" fmla="*/ 4672970 h 4860733"/>
              <a:gd name="connsiteX537" fmla="*/ 3396176 w 4853691"/>
              <a:gd name="connsiteY537" fmla="*/ 4651846 h 4860733"/>
              <a:gd name="connsiteX538" fmla="*/ 3414953 w 4853691"/>
              <a:gd name="connsiteY538" fmla="*/ 4663582 h 4860733"/>
              <a:gd name="connsiteX539" fmla="*/ 3436076 w 4853691"/>
              <a:gd name="connsiteY539" fmla="*/ 4642458 h 4860733"/>
              <a:gd name="connsiteX540" fmla="*/ 3433729 w 4853691"/>
              <a:gd name="connsiteY540" fmla="*/ 4635417 h 4860733"/>
              <a:gd name="connsiteX541" fmla="*/ 3450158 w 4853691"/>
              <a:gd name="connsiteY541" fmla="*/ 4628376 h 4860733"/>
              <a:gd name="connsiteX542" fmla="*/ 3459546 w 4853691"/>
              <a:gd name="connsiteY542" fmla="*/ 4623681 h 4860733"/>
              <a:gd name="connsiteX543" fmla="*/ 3492405 w 4853691"/>
              <a:gd name="connsiteY543" fmla="*/ 4607252 h 4860733"/>
              <a:gd name="connsiteX544" fmla="*/ 3501793 w 4853691"/>
              <a:gd name="connsiteY544" fmla="*/ 4602558 h 4860733"/>
              <a:gd name="connsiteX545" fmla="*/ 3515876 w 4853691"/>
              <a:gd name="connsiteY545" fmla="*/ 4595517 h 4860733"/>
              <a:gd name="connsiteX546" fmla="*/ 3518223 w 4853691"/>
              <a:gd name="connsiteY546" fmla="*/ 4595517 h 4860733"/>
              <a:gd name="connsiteX547" fmla="*/ 3579246 w 4853691"/>
              <a:gd name="connsiteY547" fmla="*/ 4565005 h 4860733"/>
              <a:gd name="connsiteX548" fmla="*/ 3598022 w 4853691"/>
              <a:gd name="connsiteY548" fmla="*/ 4555617 h 4860733"/>
              <a:gd name="connsiteX549" fmla="*/ 3642616 w 4853691"/>
              <a:gd name="connsiteY549" fmla="*/ 4529800 h 4860733"/>
              <a:gd name="connsiteX550" fmla="*/ 3661392 w 4853691"/>
              <a:gd name="connsiteY550" fmla="*/ 4518064 h 4860733"/>
              <a:gd name="connsiteX551" fmla="*/ 3720069 w 4853691"/>
              <a:gd name="connsiteY551" fmla="*/ 4482859 h 4860733"/>
              <a:gd name="connsiteX552" fmla="*/ 3734151 w 4853691"/>
              <a:gd name="connsiteY552" fmla="*/ 4473471 h 4860733"/>
              <a:gd name="connsiteX553" fmla="*/ 3778745 w 4853691"/>
              <a:gd name="connsiteY553" fmla="*/ 4445306 h 4860733"/>
              <a:gd name="connsiteX554" fmla="*/ 3797521 w 4853691"/>
              <a:gd name="connsiteY554" fmla="*/ 4431224 h 4860733"/>
              <a:gd name="connsiteX555" fmla="*/ 3811603 w 4853691"/>
              <a:gd name="connsiteY555" fmla="*/ 4421836 h 4860733"/>
              <a:gd name="connsiteX556" fmla="*/ 3842115 w 4853691"/>
              <a:gd name="connsiteY556" fmla="*/ 4400712 h 4860733"/>
              <a:gd name="connsiteX557" fmla="*/ 3856197 w 4853691"/>
              <a:gd name="connsiteY557" fmla="*/ 4391324 h 4860733"/>
              <a:gd name="connsiteX558" fmla="*/ 3910180 w 4853691"/>
              <a:gd name="connsiteY558" fmla="*/ 4351424 h 4860733"/>
              <a:gd name="connsiteX559" fmla="*/ 3928956 w 4853691"/>
              <a:gd name="connsiteY559" fmla="*/ 4337342 h 4860733"/>
              <a:gd name="connsiteX560" fmla="*/ 3968856 w 4853691"/>
              <a:gd name="connsiteY560" fmla="*/ 4306830 h 4860733"/>
              <a:gd name="connsiteX561" fmla="*/ 3985285 w 4853691"/>
              <a:gd name="connsiteY561" fmla="*/ 4292748 h 4860733"/>
              <a:gd name="connsiteX562" fmla="*/ 4036920 w 4853691"/>
              <a:gd name="connsiteY562" fmla="*/ 4248154 h 4860733"/>
              <a:gd name="connsiteX563" fmla="*/ 4039267 w 4853691"/>
              <a:gd name="connsiteY563" fmla="*/ 4245807 h 4860733"/>
              <a:gd name="connsiteX564" fmla="*/ 4051002 w 4853691"/>
              <a:gd name="connsiteY564" fmla="*/ 4236419 h 4860733"/>
              <a:gd name="connsiteX565" fmla="*/ 4062738 w 4853691"/>
              <a:gd name="connsiteY565" fmla="*/ 4227031 h 4860733"/>
              <a:gd name="connsiteX566" fmla="*/ 4076820 w 4853691"/>
              <a:gd name="connsiteY566" fmla="*/ 4212948 h 4860733"/>
              <a:gd name="connsiteX567" fmla="*/ 4090902 w 4853691"/>
              <a:gd name="connsiteY567" fmla="*/ 4198866 h 4860733"/>
              <a:gd name="connsiteX568" fmla="*/ 4102637 w 4853691"/>
              <a:gd name="connsiteY568" fmla="*/ 4187131 h 4860733"/>
              <a:gd name="connsiteX569" fmla="*/ 4121414 w 4853691"/>
              <a:gd name="connsiteY569" fmla="*/ 4168354 h 4860733"/>
              <a:gd name="connsiteX570" fmla="*/ 4128455 w 4853691"/>
              <a:gd name="connsiteY570" fmla="*/ 4161313 h 4860733"/>
              <a:gd name="connsiteX571" fmla="*/ 4142537 w 4853691"/>
              <a:gd name="connsiteY571" fmla="*/ 4147231 h 4860733"/>
              <a:gd name="connsiteX572" fmla="*/ 4156619 w 4853691"/>
              <a:gd name="connsiteY572" fmla="*/ 4151925 h 4860733"/>
              <a:gd name="connsiteX573" fmla="*/ 4177743 w 4853691"/>
              <a:gd name="connsiteY573" fmla="*/ 4130802 h 4860733"/>
              <a:gd name="connsiteX574" fmla="*/ 4173049 w 4853691"/>
              <a:gd name="connsiteY574" fmla="*/ 4119066 h 4860733"/>
              <a:gd name="connsiteX575" fmla="*/ 4180090 w 4853691"/>
              <a:gd name="connsiteY575" fmla="*/ 4112026 h 4860733"/>
              <a:gd name="connsiteX576" fmla="*/ 4180090 w 4853691"/>
              <a:gd name="connsiteY576" fmla="*/ 4109678 h 4860733"/>
              <a:gd name="connsiteX577" fmla="*/ 4194172 w 4853691"/>
              <a:gd name="connsiteY577" fmla="*/ 4095596 h 4860733"/>
              <a:gd name="connsiteX578" fmla="*/ 4217643 w 4853691"/>
              <a:gd name="connsiteY578" fmla="*/ 4072125 h 4860733"/>
              <a:gd name="connsiteX579" fmla="*/ 4243460 w 4853691"/>
              <a:gd name="connsiteY579" fmla="*/ 4043961 h 4860733"/>
              <a:gd name="connsiteX580" fmla="*/ 4264583 w 4853691"/>
              <a:gd name="connsiteY580" fmla="*/ 4020490 h 4860733"/>
              <a:gd name="connsiteX581" fmla="*/ 4290401 w 4853691"/>
              <a:gd name="connsiteY581" fmla="*/ 3992326 h 4860733"/>
              <a:gd name="connsiteX582" fmla="*/ 4311524 w 4853691"/>
              <a:gd name="connsiteY582" fmla="*/ 3966508 h 4860733"/>
              <a:gd name="connsiteX583" fmla="*/ 4334995 w 4853691"/>
              <a:gd name="connsiteY583" fmla="*/ 3935997 h 4860733"/>
              <a:gd name="connsiteX584" fmla="*/ 4339689 w 4853691"/>
              <a:gd name="connsiteY584" fmla="*/ 3928956 h 4860733"/>
              <a:gd name="connsiteX585" fmla="*/ 4360812 w 4853691"/>
              <a:gd name="connsiteY585" fmla="*/ 3903138 h 4860733"/>
              <a:gd name="connsiteX586" fmla="*/ 4393671 w 4853691"/>
              <a:gd name="connsiteY586" fmla="*/ 3860891 h 4860733"/>
              <a:gd name="connsiteX587" fmla="*/ 4412447 w 4853691"/>
              <a:gd name="connsiteY587" fmla="*/ 3835074 h 4860733"/>
              <a:gd name="connsiteX588" fmla="*/ 4450000 w 4853691"/>
              <a:gd name="connsiteY588" fmla="*/ 3778745 h 4860733"/>
              <a:gd name="connsiteX589" fmla="*/ 4468776 w 4853691"/>
              <a:gd name="connsiteY589" fmla="*/ 3752927 h 4860733"/>
              <a:gd name="connsiteX590" fmla="*/ 4506329 w 4853691"/>
              <a:gd name="connsiteY590" fmla="*/ 3694251 h 4860733"/>
              <a:gd name="connsiteX591" fmla="*/ 4518065 w 4853691"/>
              <a:gd name="connsiteY591" fmla="*/ 3673128 h 4860733"/>
              <a:gd name="connsiteX592" fmla="*/ 4520412 w 4853691"/>
              <a:gd name="connsiteY592" fmla="*/ 3670781 h 4860733"/>
              <a:gd name="connsiteX593" fmla="*/ 4527453 w 4853691"/>
              <a:gd name="connsiteY593" fmla="*/ 3673128 h 4860733"/>
              <a:gd name="connsiteX594" fmla="*/ 4548576 w 4853691"/>
              <a:gd name="connsiteY594" fmla="*/ 3652004 h 4860733"/>
              <a:gd name="connsiteX595" fmla="*/ 4541535 w 4853691"/>
              <a:gd name="connsiteY595" fmla="*/ 3637922 h 4860733"/>
              <a:gd name="connsiteX596" fmla="*/ 4555617 w 4853691"/>
              <a:gd name="connsiteY596" fmla="*/ 3612105 h 4860733"/>
              <a:gd name="connsiteX597" fmla="*/ 4560311 w 4853691"/>
              <a:gd name="connsiteY597" fmla="*/ 3602716 h 4860733"/>
              <a:gd name="connsiteX598" fmla="*/ 4586129 w 4853691"/>
              <a:gd name="connsiteY598" fmla="*/ 3555775 h 4860733"/>
              <a:gd name="connsiteX599" fmla="*/ 4586129 w 4853691"/>
              <a:gd name="connsiteY599" fmla="*/ 3555775 h 4860733"/>
              <a:gd name="connsiteX600" fmla="*/ 4586129 w 4853691"/>
              <a:gd name="connsiteY600" fmla="*/ 3555775 h 4860733"/>
              <a:gd name="connsiteX601" fmla="*/ 4595517 w 4853691"/>
              <a:gd name="connsiteY601" fmla="*/ 3539346 h 4860733"/>
              <a:gd name="connsiteX602" fmla="*/ 4604905 w 4853691"/>
              <a:gd name="connsiteY602" fmla="*/ 3541693 h 4860733"/>
              <a:gd name="connsiteX603" fmla="*/ 4626029 w 4853691"/>
              <a:gd name="connsiteY603" fmla="*/ 3520570 h 4860733"/>
              <a:gd name="connsiteX604" fmla="*/ 4614294 w 4853691"/>
              <a:gd name="connsiteY604" fmla="*/ 3504140 h 4860733"/>
              <a:gd name="connsiteX605" fmla="*/ 4621334 w 4853691"/>
              <a:gd name="connsiteY605" fmla="*/ 3490058 h 4860733"/>
              <a:gd name="connsiteX606" fmla="*/ 4628376 w 4853691"/>
              <a:gd name="connsiteY606" fmla="*/ 3492405 h 4860733"/>
              <a:gd name="connsiteX607" fmla="*/ 4649499 w 4853691"/>
              <a:gd name="connsiteY607" fmla="*/ 3471282 h 4860733"/>
              <a:gd name="connsiteX608" fmla="*/ 4640111 w 4853691"/>
              <a:gd name="connsiteY608" fmla="*/ 3454853 h 4860733"/>
              <a:gd name="connsiteX609" fmla="*/ 4647152 w 4853691"/>
              <a:gd name="connsiteY609" fmla="*/ 3440770 h 4860733"/>
              <a:gd name="connsiteX610" fmla="*/ 4658887 w 4853691"/>
              <a:gd name="connsiteY610" fmla="*/ 3414952 h 4860733"/>
              <a:gd name="connsiteX611" fmla="*/ 4661234 w 4853691"/>
              <a:gd name="connsiteY611" fmla="*/ 3407912 h 4860733"/>
              <a:gd name="connsiteX612" fmla="*/ 4677664 w 4853691"/>
              <a:gd name="connsiteY612" fmla="*/ 3368012 h 4860733"/>
              <a:gd name="connsiteX613" fmla="*/ 4684705 w 4853691"/>
              <a:gd name="connsiteY613" fmla="*/ 3351582 h 4860733"/>
              <a:gd name="connsiteX614" fmla="*/ 4687052 w 4853691"/>
              <a:gd name="connsiteY614" fmla="*/ 3344541 h 4860733"/>
              <a:gd name="connsiteX615" fmla="*/ 4687052 w 4853691"/>
              <a:gd name="connsiteY615" fmla="*/ 3344541 h 4860733"/>
              <a:gd name="connsiteX616" fmla="*/ 4687052 w 4853691"/>
              <a:gd name="connsiteY616" fmla="*/ 3342194 h 4860733"/>
              <a:gd name="connsiteX617" fmla="*/ 4687052 w 4853691"/>
              <a:gd name="connsiteY617" fmla="*/ 3342194 h 4860733"/>
              <a:gd name="connsiteX618" fmla="*/ 4708175 w 4853691"/>
              <a:gd name="connsiteY618" fmla="*/ 3321071 h 4860733"/>
              <a:gd name="connsiteX619" fmla="*/ 4701134 w 4853691"/>
              <a:gd name="connsiteY619" fmla="*/ 3306989 h 4860733"/>
              <a:gd name="connsiteX620" fmla="*/ 4703481 w 4853691"/>
              <a:gd name="connsiteY620" fmla="*/ 3302295 h 4860733"/>
              <a:gd name="connsiteX621" fmla="*/ 4705828 w 4853691"/>
              <a:gd name="connsiteY621" fmla="*/ 3297600 h 4860733"/>
              <a:gd name="connsiteX622" fmla="*/ 4712869 w 4853691"/>
              <a:gd name="connsiteY622" fmla="*/ 3278824 h 4860733"/>
              <a:gd name="connsiteX623" fmla="*/ 4715216 w 4853691"/>
              <a:gd name="connsiteY623" fmla="*/ 3274130 h 4860733"/>
              <a:gd name="connsiteX624" fmla="*/ 4717563 w 4853691"/>
              <a:gd name="connsiteY624" fmla="*/ 3269436 h 4860733"/>
              <a:gd name="connsiteX625" fmla="*/ 4717563 w 4853691"/>
              <a:gd name="connsiteY625" fmla="*/ 3269436 h 4860733"/>
              <a:gd name="connsiteX626" fmla="*/ 4726952 w 4853691"/>
              <a:gd name="connsiteY626" fmla="*/ 3243618 h 4860733"/>
              <a:gd name="connsiteX627" fmla="*/ 4731646 w 4853691"/>
              <a:gd name="connsiteY627" fmla="*/ 3245965 h 4860733"/>
              <a:gd name="connsiteX628" fmla="*/ 4752769 w 4853691"/>
              <a:gd name="connsiteY628" fmla="*/ 3224842 h 4860733"/>
              <a:gd name="connsiteX629" fmla="*/ 4738687 w 4853691"/>
              <a:gd name="connsiteY629" fmla="*/ 3206065 h 4860733"/>
              <a:gd name="connsiteX630" fmla="*/ 4748075 w 4853691"/>
              <a:gd name="connsiteY630" fmla="*/ 3173207 h 4860733"/>
              <a:gd name="connsiteX631" fmla="*/ 4755116 w 4853691"/>
              <a:gd name="connsiteY631" fmla="*/ 3152083 h 4860733"/>
              <a:gd name="connsiteX632" fmla="*/ 4764504 w 4853691"/>
              <a:gd name="connsiteY632" fmla="*/ 3121572 h 4860733"/>
              <a:gd name="connsiteX633" fmla="*/ 4771546 w 4853691"/>
              <a:gd name="connsiteY633" fmla="*/ 3098101 h 4860733"/>
              <a:gd name="connsiteX634" fmla="*/ 4778587 w 4853691"/>
              <a:gd name="connsiteY634" fmla="*/ 3069937 h 4860733"/>
              <a:gd name="connsiteX635" fmla="*/ 4785628 w 4853691"/>
              <a:gd name="connsiteY635" fmla="*/ 3048813 h 4860733"/>
              <a:gd name="connsiteX636" fmla="*/ 4790322 w 4853691"/>
              <a:gd name="connsiteY636" fmla="*/ 3032384 h 4860733"/>
              <a:gd name="connsiteX637" fmla="*/ 4804404 w 4853691"/>
              <a:gd name="connsiteY637" fmla="*/ 2973708 h 4860733"/>
              <a:gd name="connsiteX638" fmla="*/ 4804404 w 4853691"/>
              <a:gd name="connsiteY638" fmla="*/ 2971361 h 4860733"/>
              <a:gd name="connsiteX639" fmla="*/ 4804404 w 4853691"/>
              <a:gd name="connsiteY639" fmla="*/ 2971361 h 4860733"/>
              <a:gd name="connsiteX640" fmla="*/ 4830222 w 4853691"/>
              <a:gd name="connsiteY640" fmla="*/ 2818803 h 4860733"/>
              <a:gd name="connsiteX641" fmla="*/ 4832569 w 4853691"/>
              <a:gd name="connsiteY641" fmla="*/ 2818803 h 4860733"/>
              <a:gd name="connsiteX642" fmla="*/ 4853692 w 4853691"/>
              <a:gd name="connsiteY642" fmla="*/ 2797679 h 4860733"/>
              <a:gd name="connsiteX643" fmla="*/ 4827875 w 4853691"/>
              <a:gd name="connsiteY643" fmla="*/ 2788291 h 4860733"/>
              <a:gd name="connsiteX644" fmla="*/ 4494594 w 4853691"/>
              <a:gd name="connsiteY644" fmla="*/ 3715374 h 4860733"/>
              <a:gd name="connsiteX645" fmla="*/ 4452347 w 4853691"/>
              <a:gd name="connsiteY645" fmla="*/ 3781092 h 4860733"/>
              <a:gd name="connsiteX646" fmla="*/ 4471124 w 4853691"/>
              <a:gd name="connsiteY646" fmla="*/ 3750580 h 4860733"/>
              <a:gd name="connsiteX647" fmla="*/ 4485206 w 4853691"/>
              <a:gd name="connsiteY647" fmla="*/ 3727110 h 4860733"/>
              <a:gd name="connsiteX648" fmla="*/ 4503982 w 4853691"/>
              <a:gd name="connsiteY648" fmla="*/ 3696598 h 4860733"/>
              <a:gd name="connsiteX649" fmla="*/ 4513371 w 4853691"/>
              <a:gd name="connsiteY649" fmla="*/ 3682516 h 4860733"/>
              <a:gd name="connsiteX650" fmla="*/ 4513371 w 4853691"/>
              <a:gd name="connsiteY650" fmla="*/ 3682516 h 4860733"/>
              <a:gd name="connsiteX651" fmla="*/ 4501635 w 4853691"/>
              <a:gd name="connsiteY651" fmla="*/ 3701292 h 4860733"/>
              <a:gd name="connsiteX652" fmla="*/ 4494594 w 4853691"/>
              <a:gd name="connsiteY652" fmla="*/ 3715374 h 4860733"/>
              <a:gd name="connsiteX653" fmla="*/ 3917220 w 4853691"/>
              <a:gd name="connsiteY653" fmla="*/ 4353771 h 4860733"/>
              <a:gd name="connsiteX654" fmla="*/ 3572205 w 4853691"/>
              <a:gd name="connsiteY654" fmla="*/ 4576741 h 4860733"/>
              <a:gd name="connsiteX655" fmla="*/ 3560469 w 4853691"/>
              <a:gd name="connsiteY655" fmla="*/ 4583782 h 4860733"/>
              <a:gd name="connsiteX656" fmla="*/ 3539346 w 4853691"/>
              <a:gd name="connsiteY656" fmla="*/ 4595517 h 4860733"/>
              <a:gd name="connsiteX657" fmla="*/ 3562817 w 4853691"/>
              <a:gd name="connsiteY657" fmla="*/ 4579088 h 4860733"/>
              <a:gd name="connsiteX658" fmla="*/ 3579246 w 4853691"/>
              <a:gd name="connsiteY658" fmla="*/ 4569700 h 4860733"/>
              <a:gd name="connsiteX659" fmla="*/ 3600369 w 4853691"/>
              <a:gd name="connsiteY659" fmla="*/ 4555617 h 4860733"/>
              <a:gd name="connsiteX660" fmla="*/ 3630881 w 4853691"/>
              <a:gd name="connsiteY660" fmla="*/ 4536841 h 4860733"/>
              <a:gd name="connsiteX661" fmla="*/ 3654351 w 4853691"/>
              <a:gd name="connsiteY661" fmla="*/ 4522759 h 4860733"/>
              <a:gd name="connsiteX662" fmla="*/ 3682516 w 4853691"/>
              <a:gd name="connsiteY662" fmla="*/ 4503982 h 4860733"/>
              <a:gd name="connsiteX663" fmla="*/ 3705986 w 4853691"/>
              <a:gd name="connsiteY663" fmla="*/ 4487553 h 4860733"/>
              <a:gd name="connsiteX664" fmla="*/ 3734151 w 4853691"/>
              <a:gd name="connsiteY664" fmla="*/ 4468777 h 4860733"/>
              <a:gd name="connsiteX665" fmla="*/ 3757622 w 4853691"/>
              <a:gd name="connsiteY665" fmla="*/ 4452347 h 4860733"/>
              <a:gd name="connsiteX666" fmla="*/ 3785786 w 4853691"/>
              <a:gd name="connsiteY666" fmla="*/ 4431224 h 4860733"/>
              <a:gd name="connsiteX667" fmla="*/ 3809256 w 4853691"/>
              <a:gd name="connsiteY667" fmla="*/ 4414794 h 4860733"/>
              <a:gd name="connsiteX668" fmla="*/ 3835074 w 4853691"/>
              <a:gd name="connsiteY668" fmla="*/ 4393671 h 4860733"/>
              <a:gd name="connsiteX669" fmla="*/ 3842115 w 4853691"/>
              <a:gd name="connsiteY669" fmla="*/ 4386630 h 4860733"/>
              <a:gd name="connsiteX670" fmla="*/ 3919568 w 4853691"/>
              <a:gd name="connsiteY670" fmla="*/ 4342036 h 4860733"/>
              <a:gd name="connsiteX671" fmla="*/ 3924262 w 4853691"/>
              <a:gd name="connsiteY671" fmla="*/ 4339689 h 4860733"/>
              <a:gd name="connsiteX672" fmla="*/ 3950079 w 4853691"/>
              <a:gd name="connsiteY672" fmla="*/ 4323260 h 4860733"/>
              <a:gd name="connsiteX673" fmla="*/ 3952426 w 4853691"/>
              <a:gd name="connsiteY673" fmla="*/ 4320913 h 4860733"/>
              <a:gd name="connsiteX674" fmla="*/ 4004061 w 4853691"/>
              <a:gd name="connsiteY674" fmla="*/ 4285707 h 4860733"/>
              <a:gd name="connsiteX675" fmla="*/ 3924262 w 4853691"/>
              <a:gd name="connsiteY675" fmla="*/ 4351424 h 4860733"/>
              <a:gd name="connsiteX676" fmla="*/ 3917220 w 4853691"/>
              <a:gd name="connsiteY676" fmla="*/ 4353771 h 4860733"/>
              <a:gd name="connsiteX677" fmla="*/ 3149736 w 4853691"/>
              <a:gd name="connsiteY677" fmla="*/ 4750422 h 4860733"/>
              <a:gd name="connsiteX678" fmla="*/ 3069937 w 4853691"/>
              <a:gd name="connsiteY678" fmla="*/ 4773893 h 4860733"/>
              <a:gd name="connsiteX679" fmla="*/ 3055854 w 4853691"/>
              <a:gd name="connsiteY679" fmla="*/ 4778587 h 4860733"/>
              <a:gd name="connsiteX680" fmla="*/ 2992484 w 4853691"/>
              <a:gd name="connsiteY680" fmla="*/ 4795016 h 4860733"/>
              <a:gd name="connsiteX681" fmla="*/ 2987790 w 4853691"/>
              <a:gd name="connsiteY681" fmla="*/ 4785628 h 4860733"/>
              <a:gd name="connsiteX682" fmla="*/ 3013608 w 4853691"/>
              <a:gd name="connsiteY682" fmla="*/ 4780934 h 4860733"/>
              <a:gd name="connsiteX683" fmla="*/ 3041772 w 4853691"/>
              <a:gd name="connsiteY683" fmla="*/ 4773893 h 4860733"/>
              <a:gd name="connsiteX684" fmla="*/ 3074631 w 4853691"/>
              <a:gd name="connsiteY684" fmla="*/ 4766851 h 4860733"/>
              <a:gd name="connsiteX685" fmla="*/ 3121572 w 4853691"/>
              <a:gd name="connsiteY685" fmla="*/ 4757463 h 4860733"/>
              <a:gd name="connsiteX686" fmla="*/ 3123919 w 4853691"/>
              <a:gd name="connsiteY686" fmla="*/ 4757463 h 4860733"/>
              <a:gd name="connsiteX687" fmla="*/ 3184942 w 4853691"/>
              <a:gd name="connsiteY687" fmla="*/ 4741034 h 4860733"/>
              <a:gd name="connsiteX688" fmla="*/ 3166166 w 4853691"/>
              <a:gd name="connsiteY688" fmla="*/ 4748075 h 4860733"/>
              <a:gd name="connsiteX689" fmla="*/ 3149736 w 4853691"/>
              <a:gd name="connsiteY689" fmla="*/ 4750422 h 4860733"/>
              <a:gd name="connsiteX690" fmla="*/ 2907991 w 4853691"/>
              <a:gd name="connsiteY690" fmla="*/ 4811445 h 4860733"/>
              <a:gd name="connsiteX691" fmla="*/ 2825844 w 4853691"/>
              <a:gd name="connsiteY691" fmla="*/ 4825528 h 4860733"/>
              <a:gd name="connsiteX692" fmla="*/ 2818803 w 4853691"/>
              <a:gd name="connsiteY692" fmla="*/ 4825528 h 4860733"/>
              <a:gd name="connsiteX693" fmla="*/ 2792985 w 4853691"/>
              <a:gd name="connsiteY693" fmla="*/ 4830222 h 4860733"/>
              <a:gd name="connsiteX694" fmla="*/ 2800027 w 4853691"/>
              <a:gd name="connsiteY694" fmla="*/ 4816140 h 4860733"/>
              <a:gd name="connsiteX695" fmla="*/ 2814109 w 4853691"/>
              <a:gd name="connsiteY695" fmla="*/ 4816140 h 4860733"/>
              <a:gd name="connsiteX696" fmla="*/ 2861050 w 4853691"/>
              <a:gd name="connsiteY696" fmla="*/ 4813792 h 4860733"/>
              <a:gd name="connsiteX697" fmla="*/ 2875132 w 4853691"/>
              <a:gd name="connsiteY697" fmla="*/ 4813792 h 4860733"/>
              <a:gd name="connsiteX698" fmla="*/ 2907991 w 4853691"/>
              <a:gd name="connsiteY698" fmla="*/ 4811445 h 4860733"/>
              <a:gd name="connsiteX699" fmla="*/ 2915032 w 4853691"/>
              <a:gd name="connsiteY699" fmla="*/ 4809098 h 4860733"/>
              <a:gd name="connsiteX700" fmla="*/ 2907991 w 4853691"/>
              <a:gd name="connsiteY700" fmla="*/ 4811445 h 4860733"/>
              <a:gd name="connsiteX701" fmla="*/ 2443275 w 4853691"/>
              <a:gd name="connsiteY701" fmla="*/ 4858386 h 4860733"/>
              <a:gd name="connsiteX702" fmla="*/ 1957437 w 4853691"/>
              <a:gd name="connsiteY702" fmla="*/ 4806751 h 4860733"/>
              <a:gd name="connsiteX703" fmla="*/ 1933966 w 4853691"/>
              <a:gd name="connsiteY703" fmla="*/ 4802057 h 4860733"/>
              <a:gd name="connsiteX704" fmla="*/ 1933966 w 4853691"/>
              <a:gd name="connsiteY704" fmla="*/ 4802057 h 4860733"/>
              <a:gd name="connsiteX705" fmla="*/ 1952743 w 4853691"/>
              <a:gd name="connsiteY705" fmla="*/ 4806751 h 4860733"/>
              <a:gd name="connsiteX706" fmla="*/ 1971519 w 4853691"/>
              <a:gd name="connsiteY706" fmla="*/ 4809098 h 4860733"/>
              <a:gd name="connsiteX707" fmla="*/ 2011419 w 4853691"/>
              <a:gd name="connsiteY707" fmla="*/ 4816140 h 4860733"/>
              <a:gd name="connsiteX708" fmla="*/ 2034889 w 4853691"/>
              <a:gd name="connsiteY708" fmla="*/ 4818486 h 4860733"/>
              <a:gd name="connsiteX709" fmla="*/ 2060707 w 4853691"/>
              <a:gd name="connsiteY709" fmla="*/ 4820834 h 4860733"/>
              <a:gd name="connsiteX710" fmla="*/ 2396334 w 4853691"/>
              <a:gd name="connsiteY710" fmla="*/ 4856039 h 4860733"/>
              <a:gd name="connsiteX711" fmla="*/ 2398681 w 4853691"/>
              <a:gd name="connsiteY711" fmla="*/ 4856039 h 4860733"/>
              <a:gd name="connsiteX712" fmla="*/ 2469093 w 4853691"/>
              <a:gd name="connsiteY712" fmla="*/ 4856039 h 4860733"/>
              <a:gd name="connsiteX713" fmla="*/ 2471440 w 4853691"/>
              <a:gd name="connsiteY713" fmla="*/ 4856039 h 4860733"/>
              <a:gd name="connsiteX714" fmla="*/ 2443275 w 4853691"/>
              <a:gd name="connsiteY714" fmla="*/ 4858386 h 4860733"/>
              <a:gd name="connsiteX715" fmla="*/ 1870596 w 4853691"/>
              <a:gd name="connsiteY715" fmla="*/ 4787975 h 4860733"/>
              <a:gd name="connsiteX716" fmla="*/ 1863555 w 4853691"/>
              <a:gd name="connsiteY716" fmla="*/ 4785628 h 4860733"/>
              <a:gd name="connsiteX717" fmla="*/ 1856514 w 4853691"/>
              <a:gd name="connsiteY717" fmla="*/ 4783281 h 4860733"/>
              <a:gd name="connsiteX718" fmla="*/ 1854167 w 4853691"/>
              <a:gd name="connsiteY718" fmla="*/ 4783281 h 4860733"/>
              <a:gd name="connsiteX719" fmla="*/ 1854167 w 4853691"/>
              <a:gd name="connsiteY719" fmla="*/ 4783281 h 4860733"/>
              <a:gd name="connsiteX720" fmla="*/ 1875290 w 4853691"/>
              <a:gd name="connsiteY720" fmla="*/ 4787975 h 4860733"/>
              <a:gd name="connsiteX721" fmla="*/ 1870596 w 4853691"/>
              <a:gd name="connsiteY721" fmla="*/ 4787975 h 4860733"/>
              <a:gd name="connsiteX722" fmla="*/ 1757938 w 4853691"/>
              <a:gd name="connsiteY722" fmla="*/ 4757463 h 4860733"/>
              <a:gd name="connsiteX723" fmla="*/ 1732120 w 4853691"/>
              <a:gd name="connsiteY723" fmla="*/ 4750422 h 4860733"/>
              <a:gd name="connsiteX724" fmla="*/ 1692220 w 4853691"/>
              <a:gd name="connsiteY724" fmla="*/ 4738687 h 4860733"/>
              <a:gd name="connsiteX725" fmla="*/ 1626503 w 4853691"/>
              <a:gd name="connsiteY725" fmla="*/ 4717563 h 4860733"/>
              <a:gd name="connsiteX726" fmla="*/ 1621809 w 4853691"/>
              <a:gd name="connsiteY726" fmla="*/ 4715216 h 4860733"/>
              <a:gd name="connsiteX727" fmla="*/ 1419963 w 4853691"/>
              <a:gd name="connsiteY727" fmla="*/ 4633070 h 4860733"/>
              <a:gd name="connsiteX728" fmla="*/ 1436392 w 4853691"/>
              <a:gd name="connsiteY728" fmla="*/ 4640111 h 4860733"/>
              <a:gd name="connsiteX729" fmla="*/ 1469251 w 4853691"/>
              <a:gd name="connsiteY729" fmla="*/ 4654193 h 4860733"/>
              <a:gd name="connsiteX730" fmla="*/ 1495069 w 4853691"/>
              <a:gd name="connsiteY730" fmla="*/ 4663582 h 4860733"/>
              <a:gd name="connsiteX731" fmla="*/ 1527927 w 4853691"/>
              <a:gd name="connsiteY731" fmla="*/ 4677664 h 4860733"/>
              <a:gd name="connsiteX732" fmla="*/ 1553745 w 4853691"/>
              <a:gd name="connsiteY732" fmla="*/ 4687052 h 4860733"/>
              <a:gd name="connsiteX733" fmla="*/ 1586603 w 4853691"/>
              <a:gd name="connsiteY733" fmla="*/ 4698787 h 4860733"/>
              <a:gd name="connsiteX734" fmla="*/ 1612421 w 4853691"/>
              <a:gd name="connsiteY734" fmla="*/ 4708175 h 4860733"/>
              <a:gd name="connsiteX735" fmla="*/ 1645280 w 4853691"/>
              <a:gd name="connsiteY735" fmla="*/ 4719911 h 4860733"/>
              <a:gd name="connsiteX736" fmla="*/ 1671097 w 4853691"/>
              <a:gd name="connsiteY736" fmla="*/ 4729299 h 4860733"/>
              <a:gd name="connsiteX737" fmla="*/ 1703956 w 4853691"/>
              <a:gd name="connsiteY737" fmla="*/ 4738687 h 4860733"/>
              <a:gd name="connsiteX738" fmla="*/ 1729773 w 4853691"/>
              <a:gd name="connsiteY738" fmla="*/ 4745728 h 4860733"/>
              <a:gd name="connsiteX739" fmla="*/ 1764979 w 4853691"/>
              <a:gd name="connsiteY739" fmla="*/ 4755116 h 4860733"/>
              <a:gd name="connsiteX740" fmla="*/ 1783755 w 4853691"/>
              <a:gd name="connsiteY740" fmla="*/ 4759810 h 4860733"/>
              <a:gd name="connsiteX741" fmla="*/ 1790797 w 4853691"/>
              <a:gd name="connsiteY741" fmla="*/ 4762157 h 4860733"/>
              <a:gd name="connsiteX742" fmla="*/ 1802532 w 4853691"/>
              <a:gd name="connsiteY742" fmla="*/ 4766851 h 4860733"/>
              <a:gd name="connsiteX743" fmla="*/ 1809573 w 4853691"/>
              <a:gd name="connsiteY743" fmla="*/ 4769199 h 4860733"/>
              <a:gd name="connsiteX744" fmla="*/ 1809573 w 4853691"/>
              <a:gd name="connsiteY744" fmla="*/ 4769199 h 4860733"/>
              <a:gd name="connsiteX745" fmla="*/ 1800185 w 4853691"/>
              <a:gd name="connsiteY745" fmla="*/ 4766851 h 4860733"/>
              <a:gd name="connsiteX746" fmla="*/ 1757938 w 4853691"/>
              <a:gd name="connsiteY746" fmla="*/ 4757463 h 4860733"/>
              <a:gd name="connsiteX747" fmla="*/ 917695 w 4853691"/>
              <a:gd name="connsiteY747" fmla="*/ 4311525 h 4860733"/>
              <a:gd name="connsiteX748" fmla="*/ 905960 w 4853691"/>
              <a:gd name="connsiteY748" fmla="*/ 4299789 h 4860733"/>
              <a:gd name="connsiteX749" fmla="*/ 910654 w 4853691"/>
              <a:gd name="connsiteY749" fmla="*/ 4302136 h 4860733"/>
              <a:gd name="connsiteX750" fmla="*/ 931777 w 4853691"/>
              <a:gd name="connsiteY750" fmla="*/ 4316219 h 4860733"/>
              <a:gd name="connsiteX751" fmla="*/ 936472 w 4853691"/>
              <a:gd name="connsiteY751" fmla="*/ 4318565 h 4860733"/>
              <a:gd name="connsiteX752" fmla="*/ 938819 w 4853691"/>
              <a:gd name="connsiteY752" fmla="*/ 4325607 h 4860733"/>
              <a:gd name="connsiteX753" fmla="*/ 931777 w 4853691"/>
              <a:gd name="connsiteY753" fmla="*/ 4320913 h 4860733"/>
              <a:gd name="connsiteX754" fmla="*/ 917695 w 4853691"/>
              <a:gd name="connsiteY754" fmla="*/ 4311525 h 4860733"/>
              <a:gd name="connsiteX755" fmla="*/ 844937 w 4853691"/>
              <a:gd name="connsiteY755" fmla="*/ 4255195 h 4860733"/>
              <a:gd name="connsiteX756" fmla="*/ 837896 w 4853691"/>
              <a:gd name="connsiteY756" fmla="*/ 4250501 h 4860733"/>
              <a:gd name="connsiteX757" fmla="*/ 772178 w 4853691"/>
              <a:gd name="connsiteY757" fmla="*/ 4191825 h 4860733"/>
              <a:gd name="connsiteX758" fmla="*/ 769831 w 4853691"/>
              <a:gd name="connsiteY758" fmla="*/ 4189478 h 4860733"/>
              <a:gd name="connsiteX759" fmla="*/ 739320 w 4853691"/>
              <a:gd name="connsiteY759" fmla="*/ 4158966 h 4860733"/>
              <a:gd name="connsiteX760" fmla="*/ 732279 w 4853691"/>
              <a:gd name="connsiteY760" fmla="*/ 4151925 h 4860733"/>
              <a:gd name="connsiteX761" fmla="*/ 706461 w 4853691"/>
              <a:gd name="connsiteY761" fmla="*/ 4123761 h 4860733"/>
              <a:gd name="connsiteX762" fmla="*/ 699420 w 4853691"/>
              <a:gd name="connsiteY762" fmla="*/ 4116720 h 4860733"/>
              <a:gd name="connsiteX763" fmla="*/ 671255 w 4853691"/>
              <a:gd name="connsiteY763" fmla="*/ 4083861 h 4860733"/>
              <a:gd name="connsiteX764" fmla="*/ 668908 w 4853691"/>
              <a:gd name="connsiteY764" fmla="*/ 4081514 h 4860733"/>
              <a:gd name="connsiteX765" fmla="*/ 636050 w 4853691"/>
              <a:gd name="connsiteY765" fmla="*/ 4041614 h 4860733"/>
              <a:gd name="connsiteX766" fmla="*/ 633703 w 4853691"/>
              <a:gd name="connsiteY766" fmla="*/ 4036920 h 4860733"/>
              <a:gd name="connsiteX767" fmla="*/ 607885 w 4853691"/>
              <a:gd name="connsiteY767" fmla="*/ 4001714 h 4860733"/>
              <a:gd name="connsiteX768" fmla="*/ 605538 w 4853691"/>
              <a:gd name="connsiteY768" fmla="*/ 3999367 h 4860733"/>
              <a:gd name="connsiteX769" fmla="*/ 612579 w 4853691"/>
              <a:gd name="connsiteY769" fmla="*/ 4008755 h 4860733"/>
              <a:gd name="connsiteX770" fmla="*/ 659520 w 4853691"/>
              <a:gd name="connsiteY770" fmla="*/ 4065085 h 4860733"/>
              <a:gd name="connsiteX771" fmla="*/ 668908 w 4853691"/>
              <a:gd name="connsiteY771" fmla="*/ 4076820 h 4860733"/>
              <a:gd name="connsiteX772" fmla="*/ 727584 w 4853691"/>
              <a:gd name="connsiteY772" fmla="*/ 4140190 h 4860733"/>
              <a:gd name="connsiteX773" fmla="*/ 741667 w 4853691"/>
              <a:gd name="connsiteY773" fmla="*/ 4154272 h 4860733"/>
              <a:gd name="connsiteX774" fmla="*/ 790955 w 4853691"/>
              <a:gd name="connsiteY774" fmla="*/ 4203560 h 4860733"/>
              <a:gd name="connsiteX775" fmla="*/ 807384 w 4853691"/>
              <a:gd name="connsiteY775" fmla="*/ 4219990 h 4860733"/>
              <a:gd name="connsiteX776" fmla="*/ 870754 w 4853691"/>
              <a:gd name="connsiteY776" fmla="*/ 4278666 h 4860733"/>
              <a:gd name="connsiteX777" fmla="*/ 870754 w 4853691"/>
              <a:gd name="connsiteY777" fmla="*/ 4278666 h 4860733"/>
              <a:gd name="connsiteX778" fmla="*/ 868407 w 4853691"/>
              <a:gd name="connsiteY778" fmla="*/ 4276319 h 4860733"/>
              <a:gd name="connsiteX779" fmla="*/ 844937 w 4853691"/>
              <a:gd name="connsiteY779" fmla="*/ 4255195 h 4860733"/>
              <a:gd name="connsiteX780" fmla="*/ 563291 w 4853691"/>
              <a:gd name="connsiteY780" fmla="*/ 3954773 h 4860733"/>
              <a:gd name="connsiteX781" fmla="*/ 546862 w 4853691"/>
              <a:gd name="connsiteY781" fmla="*/ 3940691 h 4860733"/>
              <a:gd name="connsiteX782" fmla="*/ 539821 w 4853691"/>
              <a:gd name="connsiteY782" fmla="*/ 3933650 h 4860733"/>
              <a:gd name="connsiteX783" fmla="*/ 530433 w 4853691"/>
              <a:gd name="connsiteY783" fmla="*/ 3924262 h 4860733"/>
              <a:gd name="connsiteX784" fmla="*/ 521044 w 4853691"/>
              <a:gd name="connsiteY784" fmla="*/ 3914873 h 4860733"/>
              <a:gd name="connsiteX785" fmla="*/ 516350 w 4853691"/>
              <a:gd name="connsiteY785" fmla="*/ 3907832 h 4860733"/>
              <a:gd name="connsiteX786" fmla="*/ 464715 w 4853691"/>
              <a:gd name="connsiteY786" fmla="*/ 3837421 h 4860733"/>
              <a:gd name="connsiteX787" fmla="*/ 464715 w 4853691"/>
              <a:gd name="connsiteY787" fmla="*/ 3835074 h 4860733"/>
              <a:gd name="connsiteX788" fmla="*/ 464715 w 4853691"/>
              <a:gd name="connsiteY788" fmla="*/ 3835074 h 4860733"/>
              <a:gd name="connsiteX789" fmla="*/ 485839 w 4853691"/>
              <a:gd name="connsiteY789" fmla="*/ 3863238 h 4860733"/>
              <a:gd name="connsiteX790" fmla="*/ 490533 w 4853691"/>
              <a:gd name="connsiteY790" fmla="*/ 3870280 h 4860733"/>
              <a:gd name="connsiteX791" fmla="*/ 511656 w 4853691"/>
              <a:gd name="connsiteY791" fmla="*/ 3893750 h 4860733"/>
              <a:gd name="connsiteX792" fmla="*/ 521044 w 4853691"/>
              <a:gd name="connsiteY792" fmla="*/ 3903138 h 4860733"/>
              <a:gd name="connsiteX793" fmla="*/ 539821 w 4853691"/>
              <a:gd name="connsiteY793" fmla="*/ 3921915 h 4860733"/>
              <a:gd name="connsiteX794" fmla="*/ 551556 w 4853691"/>
              <a:gd name="connsiteY794" fmla="*/ 3935997 h 4860733"/>
              <a:gd name="connsiteX795" fmla="*/ 563291 w 4853691"/>
              <a:gd name="connsiteY795" fmla="*/ 3954773 h 4860733"/>
              <a:gd name="connsiteX796" fmla="*/ 570332 w 4853691"/>
              <a:gd name="connsiteY796" fmla="*/ 3957120 h 4860733"/>
              <a:gd name="connsiteX797" fmla="*/ 570332 w 4853691"/>
              <a:gd name="connsiteY797" fmla="*/ 3959468 h 4860733"/>
              <a:gd name="connsiteX798" fmla="*/ 570332 w 4853691"/>
              <a:gd name="connsiteY798" fmla="*/ 3959468 h 4860733"/>
              <a:gd name="connsiteX799" fmla="*/ 563291 w 4853691"/>
              <a:gd name="connsiteY799" fmla="*/ 3954773 h 4860733"/>
              <a:gd name="connsiteX800" fmla="*/ 161946 w 4853691"/>
              <a:gd name="connsiteY800" fmla="*/ 3238924 h 4860733"/>
              <a:gd name="connsiteX801" fmla="*/ 152558 w 4853691"/>
              <a:gd name="connsiteY801" fmla="*/ 3210759 h 4860733"/>
              <a:gd name="connsiteX802" fmla="*/ 105617 w 4853691"/>
              <a:gd name="connsiteY802" fmla="*/ 3065243 h 4860733"/>
              <a:gd name="connsiteX803" fmla="*/ 103270 w 4853691"/>
              <a:gd name="connsiteY803" fmla="*/ 3053507 h 4860733"/>
              <a:gd name="connsiteX804" fmla="*/ 96229 w 4853691"/>
              <a:gd name="connsiteY804" fmla="*/ 3025343 h 4860733"/>
              <a:gd name="connsiteX805" fmla="*/ 100923 w 4853691"/>
              <a:gd name="connsiteY805" fmla="*/ 3025343 h 4860733"/>
              <a:gd name="connsiteX806" fmla="*/ 105617 w 4853691"/>
              <a:gd name="connsiteY806" fmla="*/ 3025343 h 4860733"/>
              <a:gd name="connsiteX807" fmla="*/ 110311 w 4853691"/>
              <a:gd name="connsiteY807" fmla="*/ 3044119 h 4860733"/>
              <a:gd name="connsiteX808" fmla="*/ 110311 w 4853691"/>
              <a:gd name="connsiteY808" fmla="*/ 3044119 h 4860733"/>
              <a:gd name="connsiteX809" fmla="*/ 112658 w 4853691"/>
              <a:gd name="connsiteY809" fmla="*/ 3053507 h 4860733"/>
              <a:gd name="connsiteX810" fmla="*/ 117352 w 4853691"/>
              <a:gd name="connsiteY810" fmla="*/ 3072284 h 4860733"/>
              <a:gd name="connsiteX811" fmla="*/ 122046 w 4853691"/>
              <a:gd name="connsiteY811" fmla="*/ 3093407 h 4860733"/>
              <a:gd name="connsiteX812" fmla="*/ 136129 w 4853691"/>
              <a:gd name="connsiteY812" fmla="*/ 3140348 h 4860733"/>
              <a:gd name="connsiteX813" fmla="*/ 143170 w 4853691"/>
              <a:gd name="connsiteY813" fmla="*/ 3161472 h 4860733"/>
              <a:gd name="connsiteX814" fmla="*/ 157252 w 4853691"/>
              <a:gd name="connsiteY814" fmla="*/ 3208413 h 4860733"/>
              <a:gd name="connsiteX815" fmla="*/ 161946 w 4853691"/>
              <a:gd name="connsiteY815" fmla="*/ 3227189 h 4860733"/>
              <a:gd name="connsiteX816" fmla="*/ 180723 w 4853691"/>
              <a:gd name="connsiteY816" fmla="*/ 3285865 h 4860733"/>
              <a:gd name="connsiteX817" fmla="*/ 176028 w 4853691"/>
              <a:gd name="connsiteY817" fmla="*/ 3271783 h 4860733"/>
              <a:gd name="connsiteX818" fmla="*/ 161946 w 4853691"/>
              <a:gd name="connsiteY818" fmla="*/ 3238924 h 4860733"/>
              <a:gd name="connsiteX819" fmla="*/ 32859 w 4853691"/>
              <a:gd name="connsiteY819" fmla="*/ 2192142 h 4860733"/>
              <a:gd name="connsiteX820" fmla="*/ 32859 w 4853691"/>
              <a:gd name="connsiteY820" fmla="*/ 2178059 h 4860733"/>
              <a:gd name="connsiteX821" fmla="*/ 32859 w 4853691"/>
              <a:gd name="connsiteY821" fmla="*/ 2168671 h 4860733"/>
              <a:gd name="connsiteX822" fmla="*/ 32859 w 4853691"/>
              <a:gd name="connsiteY822" fmla="*/ 2154589 h 4860733"/>
              <a:gd name="connsiteX823" fmla="*/ 32859 w 4853691"/>
              <a:gd name="connsiteY823" fmla="*/ 2147548 h 4860733"/>
              <a:gd name="connsiteX824" fmla="*/ 35206 w 4853691"/>
              <a:gd name="connsiteY824" fmla="*/ 2133465 h 4860733"/>
              <a:gd name="connsiteX825" fmla="*/ 35206 w 4853691"/>
              <a:gd name="connsiteY825" fmla="*/ 2126424 h 4860733"/>
              <a:gd name="connsiteX826" fmla="*/ 37553 w 4853691"/>
              <a:gd name="connsiteY826" fmla="*/ 2112342 h 4860733"/>
              <a:gd name="connsiteX827" fmla="*/ 37553 w 4853691"/>
              <a:gd name="connsiteY827" fmla="*/ 2107648 h 4860733"/>
              <a:gd name="connsiteX828" fmla="*/ 39900 w 4853691"/>
              <a:gd name="connsiteY828" fmla="*/ 2093565 h 4860733"/>
              <a:gd name="connsiteX829" fmla="*/ 39900 w 4853691"/>
              <a:gd name="connsiteY829" fmla="*/ 2088871 h 4860733"/>
              <a:gd name="connsiteX830" fmla="*/ 42247 w 4853691"/>
              <a:gd name="connsiteY830" fmla="*/ 2074789 h 4860733"/>
              <a:gd name="connsiteX831" fmla="*/ 42247 w 4853691"/>
              <a:gd name="connsiteY831" fmla="*/ 2072442 h 4860733"/>
              <a:gd name="connsiteX832" fmla="*/ 42247 w 4853691"/>
              <a:gd name="connsiteY832" fmla="*/ 2072442 h 4860733"/>
              <a:gd name="connsiteX833" fmla="*/ 42247 w 4853691"/>
              <a:gd name="connsiteY833" fmla="*/ 2072442 h 4860733"/>
              <a:gd name="connsiteX834" fmla="*/ 42247 w 4853691"/>
              <a:gd name="connsiteY834" fmla="*/ 2074789 h 4860733"/>
              <a:gd name="connsiteX835" fmla="*/ 39900 w 4853691"/>
              <a:gd name="connsiteY835" fmla="*/ 2088871 h 4860733"/>
              <a:gd name="connsiteX836" fmla="*/ 37553 w 4853691"/>
              <a:gd name="connsiteY836" fmla="*/ 2109995 h 4860733"/>
              <a:gd name="connsiteX837" fmla="*/ 35206 w 4853691"/>
              <a:gd name="connsiteY837" fmla="*/ 2126424 h 4860733"/>
              <a:gd name="connsiteX838" fmla="*/ 32859 w 4853691"/>
              <a:gd name="connsiteY838" fmla="*/ 2147548 h 4860733"/>
              <a:gd name="connsiteX839" fmla="*/ 30512 w 4853691"/>
              <a:gd name="connsiteY839" fmla="*/ 2163977 h 4860733"/>
              <a:gd name="connsiteX840" fmla="*/ 28165 w 4853691"/>
              <a:gd name="connsiteY840" fmla="*/ 2185100 h 4860733"/>
              <a:gd name="connsiteX841" fmla="*/ 28165 w 4853691"/>
              <a:gd name="connsiteY841" fmla="*/ 2192142 h 4860733"/>
              <a:gd name="connsiteX842" fmla="*/ 32859 w 4853691"/>
              <a:gd name="connsiteY842" fmla="*/ 2192142 h 4860733"/>
              <a:gd name="connsiteX843" fmla="*/ 91535 w 4853691"/>
              <a:gd name="connsiteY843" fmla="*/ 1856514 h 4860733"/>
              <a:gd name="connsiteX844" fmla="*/ 110311 w 4853691"/>
              <a:gd name="connsiteY844" fmla="*/ 1788449 h 4860733"/>
              <a:gd name="connsiteX845" fmla="*/ 115005 w 4853691"/>
              <a:gd name="connsiteY845" fmla="*/ 1776714 h 4860733"/>
              <a:gd name="connsiteX846" fmla="*/ 136129 w 4853691"/>
              <a:gd name="connsiteY846" fmla="*/ 1708650 h 4860733"/>
              <a:gd name="connsiteX847" fmla="*/ 138476 w 4853691"/>
              <a:gd name="connsiteY847" fmla="*/ 1703956 h 4860733"/>
              <a:gd name="connsiteX848" fmla="*/ 159599 w 4853691"/>
              <a:gd name="connsiteY848" fmla="*/ 1642933 h 4860733"/>
              <a:gd name="connsiteX849" fmla="*/ 164293 w 4853691"/>
              <a:gd name="connsiteY849" fmla="*/ 1633544 h 4860733"/>
              <a:gd name="connsiteX850" fmla="*/ 187764 w 4853691"/>
              <a:gd name="connsiteY850" fmla="*/ 1574868 h 4860733"/>
              <a:gd name="connsiteX851" fmla="*/ 187764 w 4853691"/>
              <a:gd name="connsiteY851" fmla="*/ 1563133 h 4860733"/>
              <a:gd name="connsiteX852" fmla="*/ 213581 w 4853691"/>
              <a:gd name="connsiteY852" fmla="*/ 1506804 h 4860733"/>
              <a:gd name="connsiteX853" fmla="*/ 218275 w 4853691"/>
              <a:gd name="connsiteY853" fmla="*/ 1499763 h 4860733"/>
              <a:gd name="connsiteX854" fmla="*/ 244093 w 4853691"/>
              <a:gd name="connsiteY854" fmla="*/ 1450475 h 4860733"/>
              <a:gd name="connsiteX855" fmla="*/ 246440 w 4853691"/>
              <a:gd name="connsiteY855" fmla="*/ 1443434 h 4860733"/>
              <a:gd name="connsiteX856" fmla="*/ 274604 w 4853691"/>
              <a:gd name="connsiteY856" fmla="*/ 1394146 h 4860733"/>
              <a:gd name="connsiteX857" fmla="*/ 281646 w 4853691"/>
              <a:gd name="connsiteY857" fmla="*/ 1384757 h 4860733"/>
              <a:gd name="connsiteX858" fmla="*/ 302769 w 4853691"/>
              <a:gd name="connsiteY858" fmla="*/ 1351899 h 4860733"/>
              <a:gd name="connsiteX859" fmla="*/ 302769 w 4853691"/>
              <a:gd name="connsiteY859" fmla="*/ 1351899 h 4860733"/>
              <a:gd name="connsiteX860" fmla="*/ 288687 w 4853691"/>
              <a:gd name="connsiteY860" fmla="*/ 1382410 h 4860733"/>
              <a:gd name="connsiteX861" fmla="*/ 272257 w 4853691"/>
              <a:gd name="connsiteY861" fmla="*/ 1419963 h 4860733"/>
              <a:gd name="connsiteX862" fmla="*/ 269910 w 4853691"/>
              <a:gd name="connsiteY862" fmla="*/ 1424657 h 4860733"/>
              <a:gd name="connsiteX863" fmla="*/ 260522 w 4853691"/>
              <a:gd name="connsiteY863" fmla="*/ 1441087 h 4860733"/>
              <a:gd name="connsiteX864" fmla="*/ 244093 w 4853691"/>
              <a:gd name="connsiteY864" fmla="*/ 1473945 h 4860733"/>
              <a:gd name="connsiteX865" fmla="*/ 232358 w 4853691"/>
              <a:gd name="connsiteY865" fmla="*/ 1495069 h 4860733"/>
              <a:gd name="connsiteX866" fmla="*/ 206540 w 4853691"/>
              <a:gd name="connsiteY866" fmla="*/ 1549051 h 4860733"/>
              <a:gd name="connsiteX867" fmla="*/ 176028 w 4853691"/>
              <a:gd name="connsiteY867" fmla="*/ 1617115 h 4860733"/>
              <a:gd name="connsiteX868" fmla="*/ 168987 w 4853691"/>
              <a:gd name="connsiteY868" fmla="*/ 1635891 h 4860733"/>
              <a:gd name="connsiteX869" fmla="*/ 147864 w 4853691"/>
              <a:gd name="connsiteY869" fmla="*/ 1692221 h 4860733"/>
              <a:gd name="connsiteX870" fmla="*/ 140823 w 4853691"/>
              <a:gd name="connsiteY870" fmla="*/ 1708650 h 4860733"/>
              <a:gd name="connsiteX871" fmla="*/ 117352 w 4853691"/>
              <a:gd name="connsiteY871" fmla="*/ 1779061 h 4860733"/>
              <a:gd name="connsiteX872" fmla="*/ 112658 w 4853691"/>
              <a:gd name="connsiteY872" fmla="*/ 1795491 h 4860733"/>
              <a:gd name="connsiteX873" fmla="*/ 96229 w 4853691"/>
              <a:gd name="connsiteY873" fmla="*/ 1854167 h 4860733"/>
              <a:gd name="connsiteX874" fmla="*/ 93882 w 4853691"/>
              <a:gd name="connsiteY874" fmla="*/ 1863555 h 4860733"/>
              <a:gd name="connsiteX875" fmla="*/ 91535 w 4853691"/>
              <a:gd name="connsiteY875" fmla="*/ 1856514 h 4860733"/>
              <a:gd name="connsiteX876" fmla="*/ 330934 w 4853691"/>
              <a:gd name="connsiteY876" fmla="*/ 1283834 h 4860733"/>
              <a:gd name="connsiteX877" fmla="*/ 342669 w 4853691"/>
              <a:gd name="connsiteY877" fmla="*/ 1258017 h 4860733"/>
              <a:gd name="connsiteX878" fmla="*/ 345016 w 4853691"/>
              <a:gd name="connsiteY878" fmla="*/ 1253323 h 4860733"/>
              <a:gd name="connsiteX879" fmla="*/ 373180 w 4853691"/>
              <a:gd name="connsiteY879" fmla="*/ 1204035 h 4860733"/>
              <a:gd name="connsiteX880" fmla="*/ 370833 w 4853691"/>
              <a:gd name="connsiteY880" fmla="*/ 1208729 h 4860733"/>
              <a:gd name="connsiteX881" fmla="*/ 347363 w 4853691"/>
              <a:gd name="connsiteY881" fmla="*/ 1258017 h 4860733"/>
              <a:gd name="connsiteX882" fmla="*/ 345016 w 4853691"/>
              <a:gd name="connsiteY882" fmla="*/ 1265058 h 4860733"/>
              <a:gd name="connsiteX883" fmla="*/ 321545 w 4853691"/>
              <a:gd name="connsiteY883" fmla="*/ 1319040 h 4860733"/>
              <a:gd name="connsiteX884" fmla="*/ 321545 w 4853691"/>
              <a:gd name="connsiteY884" fmla="*/ 1319040 h 4860733"/>
              <a:gd name="connsiteX885" fmla="*/ 330934 w 4853691"/>
              <a:gd name="connsiteY885" fmla="*/ 1290876 h 4860733"/>
              <a:gd name="connsiteX886" fmla="*/ 330934 w 4853691"/>
              <a:gd name="connsiteY886" fmla="*/ 1283834 h 4860733"/>
              <a:gd name="connsiteX887" fmla="*/ 406039 w 4853691"/>
              <a:gd name="connsiteY887" fmla="*/ 1143012 h 4860733"/>
              <a:gd name="connsiteX888" fmla="*/ 408386 w 4853691"/>
              <a:gd name="connsiteY888" fmla="*/ 1140665 h 4860733"/>
              <a:gd name="connsiteX889" fmla="*/ 427162 w 4853691"/>
              <a:gd name="connsiteY889" fmla="*/ 1107806 h 4860733"/>
              <a:gd name="connsiteX890" fmla="*/ 431857 w 4853691"/>
              <a:gd name="connsiteY890" fmla="*/ 1098418 h 4860733"/>
              <a:gd name="connsiteX891" fmla="*/ 448286 w 4853691"/>
              <a:gd name="connsiteY891" fmla="*/ 1070253 h 4860733"/>
              <a:gd name="connsiteX892" fmla="*/ 452980 w 4853691"/>
              <a:gd name="connsiteY892" fmla="*/ 1063212 h 4860733"/>
              <a:gd name="connsiteX893" fmla="*/ 497574 w 4853691"/>
              <a:gd name="connsiteY893" fmla="*/ 999842 h 4860733"/>
              <a:gd name="connsiteX894" fmla="*/ 499921 w 4853691"/>
              <a:gd name="connsiteY894" fmla="*/ 995148 h 4860733"/>
              <a:gd name="connsiteX895" fmla="*/ 518697 w 4853691"/>
              <a:gd name="connsiteY895" fmla="*/ 969330 h 4860733"/>
              <a:gd name="connsiteX896" fmla="*/ 523391 w 4853691"/>
              <a:gd name="connsiteY896" fmla="*/ 962289 h 4860733"/>
              <a:gd name="connsiteX897" fmla="*/ 539821 w 4853691"/>
              <a:gd name="connsiteY897" fmla="*/ 943513 h 4860733"/>
              <a:gd name="connsiteX898" fmla="*/ 546862 w 4853691"/>
              <a:gd name="connsiteY898" fmla="*/ 936472 h 4860733"/>
              <a:gd name="connsiteX899" fmla="*/ 563291 w 4853691"/>
              <a:gd name="connsiteY899" fmla="*/ 920042 h 4860733"/>
              <a:gd name="connsiteX900" fmla="*/ 570332 w 4853691"/>
              <a:gd name="connsiteY900" fmla="*/ 913001 h 4860733"/>
              <a:gd name="connsiteX901" fmla="*/ 589109 w 4853691"/>
              <a:gd name="connsiteY901" fmla="*/ 896572 h 4860733"/>
              <a:gd name="connsiteX902" fmla="*/ 596150 w 4853691"/>
              <a:gd name="connsiteY902" fmla="*/ 889531 h 4860733"/>
              <a:gd name="connsiteX903" fmla="*/ 598497 w 4853691"/>
              <a:gd name="connsiteY903" fmla="*/ 887184 h 4860733"/>
              <a:gd name="connsiteX904" fmla="*/ 591456 w 4853691"/>
              <a:gd name="connsiteY904" fmla="*/ 894225 h 4860733"/>
              <a:gd name="connsiteX905" fmla="*/ 575026 w 4853691"/>
              <a:gd name="connsiteY905" fmla="*/ 913001 h 4860733"/>
              <a:gd name="connsiteX906" fmla="*/ 542168 w 4853691"/>
              <a:gd name="connsiteY906" fmla="*/ 955248 h 4860733"/>
              <a:gd name="connsiteX907" fmla="*/ 525738 w 4853691"/>
              <a:gd name="connsiteY907" fmla="*/ 978718 h 4860733"/>
              <a:gd name="connsiteX908" fmla="*/ 490533 w 4853691"/>
              <a:gd name="connsiteY908" fmla="*/ 1028006 h 4860733"/>
              <a:gd name="connsiteX909" fmla="*/ 476450 w 4853691"/>
              <a:gd name="connsiteY909" fmla="*/ 1049130 h 4860733"/>
              <a:gd name="connsiteX910" fmla="*/ 441245 w 4853691"/>
              <a:gd name="connsiteY910" fmla="*/ 1100765 h 4860733"/>
              <a:gd name="connsiteX911" fmla="*/ 424815 w 4853691"/>
              <a:gd name="connsiteY911" fmla="*/ 1124235 h 4860733"/>
              <a:gd name="connsiteX912" fmla="*/ 406039 w 4853691"/>
              <a:gd name="connsiteY912" fmla="*/ 1152400 h 4860733"/>
              <a:gd name="connsiteX913" fmla="*/ 403692 w 4853691"/>
              <a:gd name="connsiteY913" fmla="*/ 1152400 h 4860733"/>
              <a:gd name="connsiteX914" fmla="*/ 384916 w 4853691"/>
              <a:gd name="connsiteY914" fmla="*/ 1168829 h 4860733"/>
              <a:gd name="connsiteX915" fmla="*/ 382569 w 4853691"/>
              <a:gd name="connsiteY915" fmla="*/ 1171176 h 4860733"/>
              <a:gd name="connsiteX916" fmla="*/ 377874 w 4853691"/>
              <a:gd name="connsiteY916" fmla="*/ 1175870 h 4860733"/>
              <a:gd name="connsiteX917" fmla="*/ 375527 w 4853691"/>
              <a:gd name="connsiteY917" fmla="*/ 1178217 h 4860733"/>
              <a:gd name="connsiteX918" fmla="*/ 377874 w 4853691"/>
              <a:gd name="connsiteY918" fmla="*/ 1175870 h 4860733"/>
              <a:gd name="connsiteX919" fmla="*/ 406039 w 4853691"/>
              <a:gd name="connsiteY919" fmla="*/ 1143012 h 4860733"/>
              <a:gd name="connsiteX920" fmla="*/ 1105459 w 4853691"/>
              <a:gd name="connsiteY920" fmla="*/ 424815 h 4860733"/>
              <a:gd name="connsiteX921" fmla="*/ 1128929 w 4853691"/>
              <a:gd name="connsiteY921" fmla="*/ 406039 h 4860733"/>
              <a:gd name="connsiteX922" fmla="*/ 1133623 w 4853691"/>
              <a:gd name="connsiteY922" fmla="*/ 401345 h 4860733"/>
              <a:gd name="connsiteX923" fmla="*/ 1154747 w 4853691"/>
              <a:gd name="connsiteY923" fmla="*/ 387263 h 4860733"/>
              <a:gd name="connsiteX924" fmla="*/ 1161788 w 4853691"/>
              <a:gd name="connsiteY924" fmla="*/ 382569 h 4860733"/>
              <a:gd name="connsiteX925" fmla="*/ 1180564 w 4853691"/>
              <a:gd name="connsiteY925" fmla="*/ 370833 h 4860733"/>
              <a:gd name="connsiteX926" fmla="*/ 1189953 w 4853691"/>
              <a:gd name="connsiteY926" fmla="*/ 366139 h 4860733"/>
              <a:gd name="connsiteX927" fmla="*/ 1206382 w 4853691"/>
              <a:gd name="connsiteY927" fmla="*/ 356751 h 4860733"/>
              <a:gd name="connsiteX928" fmla="*/ 1208729 w 4853691"/>
              <a:gd name="connsiteY928" fmla="*/ 354404 h 4860733"/>
              <a:gd name="connsiteX929" fmla="*/ 1208729 w 4853691"/>
              <a:gd name="connsiteY929" fmla="*/ 354404 h 4860733"/>
              <a:gd name="connsiteX930" fmla="*/ 1161788 w 4853691"/>
              <a:gd name="connsiteY930" fmla="*/ 384916 h 4860733"/>
              <a:gd name="connsiteX931" fmla="*/ 1152400 w 4853691"/>
              <a:gd name="connsiteY931" fmla="*/ 389610 h 4860733"/>
              <a:gd name="connsiteX932" fmla="*/ 1096071 w 4853691"/>
              <a:gd name="connsiteY932" fmla="*/ 427162 h 4860733"/>
              <a:gd name="connsiteX933" fmla="*/ 1105459 w 4853691"/>
              <a:gd name="connsiteY933" fmla="*/ 424815 h 4860733"/>
              <a:gd name="connsiteX934" fmla="*/ 1279140 w 4853691"/>
              <a:gd name="connsiteY934" fmla="*/ 316851 h 4860733"/>
              <a:gd name="connsiteX935" fmla="*/ 1295570 w 4853691"/>
              <a:gd name="connsiteY935" fmla="*/ 307463 h 4860733"/>
              <a:gd name="connsiteX936" fmla="*/ 1316693 w 4853691"/>
              <a:gd name="connsiteY936" fmla="*/ 298075 h 4860733"/>
              <a:gd name="connsiteX937" fmla="*/ 1328428 w 4853691"/>
              <a:gd name="connsiteY937" fmla="*/ 293381 h 4860733"/>
              <a:gd name="connsiteX938" fmla="*/ 1323734 w 4853691"/>
              <a:gd name="connsiteY938" fmla="*/ 295728 h 4860733"/>
              <a:gd name="connsiteX939" fmla="*/ 1260364 w 4853691"/>
              <a:gd name="connsiteY939" fmla="*/ 328586 h 4860733"/>
              <a:gd name="connsiteX940" fmla="*/ 1253323 w 4853691"/>
              <a:gd name="connsiteY940" fmla="*/ 330934 h 4860733"/>
              <a:gd name="connsiteX941" fmla="*/ 1255670 w 4853691"/>
              <a:gd name="connsiteY941" fmla="*/ 328586 h 4860733"/>
              <a:gd name="connsiteX942" fmla="*/ 1279140 w 4853691"/>
              <a:gd name="connsiteY942" fmla="*/ 316851 h 4860733"/>
              <a:gd name="connsiteX943" fmla="*/ 1377716 w 4853691"/>
              <a:gd name="connsiteY943" fmla="*/ 272257 h 4860733"/>
              <a:gd name="connsiteX944" fmla="*/ 1403534 w 4853691"/>
              <a:gd name="connsiteY944" fmla="*/ 260522 h 4860733"/>
              <a:gd name="connsiteX945" fmla="*/ 1436392 w 4853691"/>
              <a:gd name="connsiteY945" fmla="*/ 246440 h 4860733"/>
              <a:gd name="connsiteX946" fmla="*/ 1452822 w 4853691"/>
              <a:gd name="connsiteY946" fmla="*/ 239399 h 4860733"/>
              <a:gd name="connsiteX947" fmla="*/ 1654668 w 4853691"/>
              <a:gd name="connsiteY947" fmla="*/ 164293 h 4860733"/>
              <a:gd name="connsiteX948" fmla="*/ 1657015 w 4853691"/>
              <a:gd name="connsiteY948" fmla="*/ 164293 h 4860733"/>
              <a:gd name="connsiteX949" fmla="*/ 1706303 w 4853691"/>
              <a:gd name="connsiteY949" fmla="*/ 150211 h 4860733"/>
              <a:gd name="connsiteX950" fmla="*/ 1715691 w 4853691"/>
              <a:gd name="connsiteY950" fmla="*/ 147864 h 4860733"/>
              <a:gd name="connsiteX951" fmla="*/ 1762632 w 4853691"/>
              <a:gd name="connsiteY951" fmla="*/ 136129 h 4860733"/>
              <a:gd name="connsiteX952" fmla="*/ 1774367 w 4853691"/>
              <a:gd name="connsiteY952" fmla="*/ 133782 h 4860733"/>
              <a:gd name="connsiteX953" fmla="*/ 1818961 w 4853691"/>
              <a:gd name="connsiteY953" fmla="*/ 122046 h 4860733"/>
              <a:gd name="connsiteX954" fmla="*/ 1833043 w 4853691"/>
              <a:gd name="connsiteY954" fmla="*/ 119699 h 4860733"/>
              <a:gd name="connsiteX955" fmla="*/ 1868249 w 4853691"/>
              <a:gd name="connsiteY955" fmla="*/ 112658 h 4860733"/>
              <a:gd name="connsiteX956" fmla="*/ 1858861 w 4853691"/>
              <a:gd name="connsiteY956" fmla="*/ 117352 h 4860733"/>
              <a:gd name="connsiteX957" fmla="*/ 1847125 w 4853691"/>
              <a:gd name="connsiteY957" fmla="*/ 124393 h 4860733"/>
              <a:gd name="connsiteX958" fmla="*/ 1844778 w 4853691"/>
              <a:gd name="connsiteY958" fmla="*/ 126741 h 4860733"/>
              <a:gd name="connsiteX959" fmla="*/ 1835390 w 4853691"/>
              <a:gd name="connsiteY959" fmla="*/ 133782 h 4860733"/>
              <a:gd name="connsiteX960" fmla="*/ 1821308 w 4853691"/>
              <a:gd name="connsiteY960" fmla="*/ 143170 h 4860733"/>
              <a:gd name="connsiteX961" fmla="*/ 1809573 w 4853691"/>
              <a:gd name="connsiteY961" fmla="*/ 152558 h 4860733"/>
              <a:gd name="connsiteX962" fmla="*/ 1797838 w 4853691"/>
              <a:gd name="connsiteY962" fmla="*/ 154905 h 4860733"/>
              <a:gd name="connsiteX963" fmla="*/ 1783755 w 4853691"/>
              <a:gd name="connsiteY963" fmla="*/ 164293 h 4860733"/>
              <a:gd name="connsiteX964" fmla="*/ 1772020 w 4853691"/>
              <a:gd name="connsiteY964" fmla="*/ 173681 h 4860733"/>
              <a:gd name="connsiteX965" fmla="*/ 1757938 w 4853691"/>
              <a:gd name="connsiteY965" fmla="*/ 185417 h 4860733"/>
              <a:gd name="connsiteX966" fmla="*/ 1748550 w 4853691"/>
              <a:gd name="connsiteY966" fmla="*/ 194805 h 4860733"/>
              <a:gd name="connsiteX967" fmla="*/ 1736814 w 4853691"/>
              <a:gd name="connsiteY967" fmla="*/ 206540 h 4860733"/>
              <a:gd name="connsiteX968" fmla="*/ 1725079 w 4853691"/>
              <a:gd name="connsiteY968" fmla="*/ 218275 h 4860733"/>
              <a:gd name="connsiteX969" fmla="*/ 1713344 w 4853691"/>
              <a:gd name="connsiteY969" fmla="*/ 230011 h 4860733"/>
              <a:gd name="connsiteX970" fmla="*/ 1708650 w 4853691"/>
              <a:gd name="connsiteY970" fmla="*/ 234705 h 4860733"/>
              <a:gd name="connsiteX971" fmla="*/ 1685179 w 4853691"/>
              <a:gd name="connsiteY971" fmla="*/ 246440 h 4860733"/>
              <a:gd name="connsiteX972" fmla="*/ 1645280 w 4853691"/>
              <a:gd name="connsiteY972" fmla="*/ 269910 h 4860733"/>
              <a:gd name="connsiteX973" fmla="*/ 1633544 w 4853691"/>
              <a:gd name="connsiteY973" fmla="*/ 265216 h 4860733"/>
              <a:gd name="connsiteX974" fmla="*/ 1610074 w 4853691"/>
              <a:gd name="connsiteY974" fmla="*/ 260522 h 4860733"/>
              <a:gd name="connsiteX975" fmla="*/ 1595992 w 4853691"/>
              <a:gd name="connsiteY975" fmla="*/ 258175 h 4860733"/>
              <a:gd name="connsiteX976" fmla="*/ 1570174 w 4853691"/>
              <a:gd name="connsiteY976" fmla="*/ 253481 h 4860733"/>
              <a:gd name="connsiteX977" fmla="*/ 1558439 w 4853691"/>
              <a:gd name="connsiteY977" fmla="*/ 251134 h 4860733"/>
              <a:gd name="connsiteX978" fmla="*/ 1518539 w 4853691"/>
              <a:gd name="connsiteY978" fmla="*/ 248787 h 4860733"/>
              <a:gd name="connsiteX979" fmla="*/ 1480986 w 4853691"/>
              <a:gd name="connsiteY979" fmla="*/ 251134 h 4860733"/>
              <a:gd name="connsiteX980" fmla="*/ 1370675 w 4853691"/>
              <a:gd name="connsiteY980" fmla="*/ 272257 h 4860733"/>
              <a:gd name="connsiteX981" fmla="*/ 1368328 w 4853691"/>
              <a:gd name="connsiteY981" fmla="*/ 272257 h 4860733"/>
              <a:gd name="connsiteX982" fmla="*/ 1365981 w 4853691"/>
              <a:gd name="connsiteY982" fmla="*/ 272257 h 4860733"/>
              <a:gd name="connsiteX983" fmla="*/ 1377716 w 4853691"/>
              <a:gd name="connsiteY983" fmla="*/ 272257 h 4860733"/>
              <a:gd name="connsiteX984" fmla="*/ 2004378 w 4853691"/>
              <a:gd name="connsiteY984" fmla="*/ 63370 h 4860733"/>
              <a:gd name="connsiteX985" fmla="*/ 2025501 w 4853691"/>
              <a:gd name="connsiteY985" fmla="*/ 61023 h 4860733"/>
              <a:gd name="connsiteX986" fmla="*/ 2030195 w 4853691"/>
              <a:gd name="connsiteY986" fmla="*/ 61023 h 4860733"/>
              <a:gd name="connsiteX987" fmla="*/ 2053666 w 4853691"/>
              <a:gd name="connsiteY987" fmla="*/ 61023 h 4860733"/>
              <a:gd name="connsiteX988" fmla="*/ 2086524 w 4853691"/>
              <a:gd name="connsiteY988" fmla="*/ 63370 h 4860733"/>
              <a:gd name="connsiteX989" fmla="*/ 2088871 w 4853691"/>
              <a:gd name="connsiteY989" fmla="*/ 63370 h 4860733"/>
              <a:gd name="connsiteX990" fmla="*/ 2105301 w 4853691"/>
              <a:gd name="connsiteY990" fmla="*/ 65717 h 4860733"/>
              <a:gd name="connsiteX991" fmla="*/ 2105301 w 4853691"/>
              <a:gd name="connsiteY991" fmla="*/ 68064 h 4860733"/>
              <a:gd name="connsiteX992" fmla="*/ 2105301 w 4853691"/>
              <a:gd name="connsiteY992" fmla="*/ 70411 h 4860733"/>
              <a:gd name="connsiteX993" fmla="*/ 2093565 w 4853691"/>
              <a:gd name="connsiteY993" fmla="*/ 72758 h 4860733"/>
              <a:gd name="connsiteX994" fmla="*/ 2065401 w 4853691"/>
              <a:gd name="connsiteY994" fmla="*/ 75105 h 4860733"/>
              <a:gd name="connsiteX995" fmla="*/ 2027848 w 4853691"/>
              <a:gd name="connsiteY995" fmla="*/ 79800 h 4860733"/>
              <a:gd name="connsiteX996" fmla="*/ 2006725 w 4853691"/>
              <a:gd name="connsiteY996" fmla="*/ 82147 h 4860733"/>
              <a:gd name="connsiteX997" fmla="*/ 1952743 w 4853691"/>
              <a:gd name="connsiteY997" fmla="*/ 91535 h 4860733"/>
              <a:gd name="connsiteX998" fmla="*/ 1950396 w 4853691"/>
              <a:gd name="connsiteY998" fmla="*/ 91535 h 4860733"/>
              <a:gd name="connsiteX999" fmla="*/ 1889372 w 4853691"/>
              <a:gd name="connsiteY999" fmla="*/ 103270 h 4860733"/>
              <a:gd name="connsiteX1000" fmla="*/ 2004378 w 4853691"/>
              <a:gd name="connsiteY1000" fmla="*/ 63370 h 4860733"/>
              <a:gd name="connsiteX1001" fmla="*/ 2004378 w 4853691"/>
              <a:gd name="connsiteY1001" fmla="*/ 63370 h 4860733"/>
              <a:gd name="connsiteX1002" fmla="*/ 2154589 w 4853691"/>
              <a:gd name="connsiteY1002" fmla="*/ 53982 h 4860733"/>
              <a:gd name="connsiteX1003" fmla="*/ 2163977 w 4853691"/>
              <a:gd name="connsiteY1003" fmla="*/ 51635 h 4860733"/>
              <a:gd name="connsiteX1004" fmla="*/ 2175712 w 4853691"/>
              <a:gd name="connsiteY1004" fmla="*/ 46941 h 4860733"/>
              <a:gd name="connsiteX1005" fmla="*/ 2185100 w 4853691"/>
              <a:gd name="connsiteY1005" fmla="*/ 44594 h 4860733"/>
              <a:gd name="connsiteX1006" fmla="*/ 2196835 w 4853691"/>
              <a:gd name="connsiteY1006" fmla="*/ 42247 h 4860733"/>
              <a:gd name="connsiteX1007" fmla="*/ 2206224 w 4853691"/>
              <a:gd name="connsiteY1007" fmla="*/ 39900 h 4860733"/>
              <a:gd name="connsiteX1008" fmla="*/ 2217959 w 4853691"/>
              <a:gd name="connsiteY1008" fmla="*/ 37553 h 4860733"/>
              <a:gd name="connsiteX1009" fmla="*/ 2227347 w 4853691"/>
              <a:gd name="connsiteY1009" fmla="*/ 35206 h 4860733"/>
              <a:gd name="connsiteX1010" fmla="*/ 2239082 w 4853691"/>
              <a:gd name="connsiteY1010" fmla="*/ 32859 h 4860733"/>
              <a:gd name="connsiteX1011" fmla="*/ 2246123 w 4853691"/>
              <a:gd name="connsiteY1011" fmla="*/ 32859 h 4860733"/>
              <a:gd name="connsiteX1012" fmla="*/ 2260206 w 4853691"/>
              <a:gd name="connsiteY1012" fmla="*/ 30512 h 4860733"/>
              <a:gd name="connsiteX1013" fmla="*/ 2267247 w 4853691"/>
              <a:gd name="connsiteY1013" fmla="*/ 30512 h 4860733"/>
              <a:gd name="connsiteX1014" fmla="*/ 2288370 w 4853691"/>
              <a:gd name="connsiteY1014" fmla="*/ 30512 h 4860733"/>
              <a:gd name="connsiteX1015" fmla="*/ 2316535 w 4853691"/>
              <a:gd name="connsiteY1015" fmla="*/ 32859 h 4860733"/>
              <a:gd name="connsiteX1016" fmla="*/ 2325923 w 4853691"/>
              <a:gd name="connsiteY1016" fmla="*/ 32859 h 4860733"/>
              <a:gd name="connsiteX1017" fmla="*/ 2332964 w 4853691"/>
              <a:gd name="connsiteY1017" fmla="*/ 32859 h 4860733"/>
              <a:gd name="connsiteX1018" fmla="*/ 2332964 w 4853691"/>
              <a:gd name="connsiteY1018" fmla="*/ 35206 h 4860733"/>
              <a:gd name="connsiteX1019" fmla="*/ 2332964 w 4853691"/>
              <a:gd name="connsiteY1019" fmla="*/ 37553 h 4860733"/>
              <a:gd name="connsiteX1020" fmla="*/ 2295412 w 4853691"/>
              <a:gd name="connsiteY1020" fmla="*/ 42247 h 4860733"/>
              <a:gd name="connsiteX1021" fmla="*/ 2295412 w 4853691"/>
              <a:gd name="connsiteY1021" fmla="*/ 42247 h 4860733"/>
              <a:gd name="connsiteX1022" fmla="*/ 2239082 w 4853691"/>
              <a:gd name="connsiteY1022" fmla="*/ 49288 h 4860733"/>
              <a:gd name="connsiteX1023" fmla="*/ 2220306 w 4853691"/>
              <a:gd name="connsiteY1023" fmla="*/ 51635 h 4860733"/>
              <a:gd name="connsiteX1024" fmla="*/ 2182753 w 4853691"/>
              <a:gd name="connsiteY1024" fmla="*/ 58676 h 4860733"/>
              <a:gd name="connsiteX1025" fmla="*/ 2159283 w 4853691"/>
              <a:gd name="connsiteY1025" fmla="*/ 61023 h 4860733"/>
              <a:gd name="connsiteX1026" fmla="*/ 2140506 w 4853691"/>
              <a:gd name="connsiteY1026" fmla="*/ 63370 h 4860733"/>
              <a:gd name="connsiteX1027" fmla="*/ 2140506 w 4853691"/>
              <a:gd name="connsiteY1027" fmla="*/ 61023 h 4860733"/>
              <a:gd name="connsiteX1028" fmla="*/ 2142854 w 4853691"/>
              <a:gd name="connsiteY1028" fmla="*/ 58676 h 4860733"/>
              <a:gd name="connsiteX1029" fmla="*/ 2154589 w 4853691"/>
              <a:gd name="connsiteY1029" fmla="*/ 53982 h 4860733"/>
              <a:gd name="connsiteX1030" fmla="*/ 2372864 w 4853691"/>
              <a:gd name="connsiteY1030" fmla="*/ 25818 h 4860733"/>
              <a:gd name="connsiteX1031" fmla="*/ 2377558 w 4853691"/>
              <a:gd name="connsiteY1031" fmla="*/ 25818 h 4860733"/>
              <a:gd name="connsiteX1032" fmla="*/ 2386946 w 4853691"/>
              <a:gd name="connsiteY1032" fmla="*/ 25818 h 4860733"/>
              <a:gd name="connsiteX1033" fmla="*/ 2398681 w 4853691"/>
              <a:gd name="connsiteY1033" fmla="*/ 25818 h 4860733"/>
              <a:gd name="connsiteX1034" fmla="*/ 2401029 w 4853691"/>
              <a:gd name="connsiteY1034" fmla="*/ 25818 h 4860733"/>
              <a:gd name="connsiteX1035" fmla="*/ 2408070 w 4853691"/>
              <a:gd name="connsiteY1035" fmla="*/ 28165 h 4860733"/>
              <a:gd name="connsiteX1036" fmla="*/ 2401029 w 4853691"/>
              <a:gd name="connsiteY1036" fmla="*/ 28165 h 4860733"/>
              <a:gd name="connsiteX1037" fmla="*/ 2368170 w 4853691"/>
              <a:gd name="connsiteY1037" fmla="*/ 32859 h 4860733"/>
              <a:gd name="connsiteX1038" fmla="*/ 2368170 w 4853691"/>
              <a:gd name="connsiteY1038" fmla="*/ 28165 h 4860733"/>
              <a:gd name="connsiteX1039" fmla="*/ 2368170 w 4853691"/>
              <a:gd name="connsiteY1039" fmla="*/ 28165 h 4860733"/>
              <a:gd name="connsiteX1040" fmla="*/ 2372864 w 4853691"/>
              <a:gd name="connsiteY1040" fmla="*/ 25818 h 4860733"/>
              <a:gd name="connsiteX1041" fmla="*/ 2426846 w 4853691"/>
              <a:gd name="connsiteY1041" fmla="*/ 28165 h 4860733"/>
              <a:gd name="connsiteX1042" fmla="*/ 2462052 w 4853691"/>
              <a:gd name="connsiteY1042" fmla="*/ 25818 h 4860733"/>
              <a:gd name="connsiteX1043" fmla="*/ 2476134 w 4853691"/>
              <a:gd name="connsiteY1043" fmla="*/ 25818 h 4860733"/>
              <a:gd name="connsiteX1044" fmla="*/ 2525422 w 4853691"/>
              <a:gd name="connsiteY1044" fmla="*/ 25818 h 4860733"/>
              <a:gd name="connsiteX1045" fmla="*/ 2591139 w 4853691"/>
              <a:gd name="connsiteY1045" fmla="*/ 28165 h 4860733"/>
              <a:gd name="connsiteX1046" fmla="*/ 2612263 w 4853691"/>
              <a:gd name="connsiteY1046" fmla="*/ 30512 h 4860733"/>
              <a:gd name="connsiteX1047" fmla="*/ 2656857 w 4853691"/>
              <a:gd name="connsiteY1047" fmla="*/ 32859 h 4860733"/>
              <a:gd name="connsiteX1048" fmla="*/ 2682674 w 4853691"/>
              <a:gd name="connsiteY1048" fmla="*/ 35206 h 4860733"/>
              <a:gd name="connsiteX1049" fmla="*/ 2722574 w 4853691"/>
              <a:gd name="connsiteY1049" fmla="*/ 39900 h 4860733"/>
              <a:gd name="connsiteX1050" fmla="*/ 2748391 w 4853691"/>
              <a:gd name="connsiteY1050" fmla="*/ 44594 h 4860733"/>
              <a:gd name="connsiteX1051" fmla="*/ 2785944 w 4853691"/>
              <a:gd name="connsiteY1051" fmla="*/ 51635 h 4860733"/>
              <a:gd name="connsiteX1052" fmla="*/ 2814109 w 4853691"/>
              <a:gd name="connsiteY1052" fmla="*/ 56329 h 4860733"/>
              <a:gd name="connsiteX1053" fmla="*/ 2851661 w 4853691"/>
              <a:gd name="connsiteY1053" fmla="*/ 63370 h 4860733"/>
              <a:gd name="connsiteX1054" fmla="*/ 2879826 w 4853691"/>
              <a:gd name="connsiteY1054" fmla="*/ 70411 h 4860733"/>
              <a:gd name="connsiteX1055" fmla="*/ 2915032 w 4853691"/>
              <a:gd name="connsiteY1055" fmla="*/ 79800 h 4860733"/>
              <a:gd name="connsiteX1056" fmla="*/ 2943196 w 4853691"/>
              <a:gd name="connsiteY1056" fmla="*/ 89188 h 4860733"/>
              <a:gd name="connsiteX1057" fmla="*/ 2978402 w 4853691"/>
              <a:gd name="connsiteY1057" fmla="*/ 100923 h 4860733"/>
              <a:gd name="connsiteX1058" fmla="*/ 3006567 w 4853691"/>
              <a:gd name="connsiteY1058" fmla="*/ 110311 h 4860733"/>
              <a:gd name="connsiteX1059" fmla="*/ 3025343 w 4853691"/>
              <a:gd name="connsiteY1059" fmla="*/ 117352 h 4860733"/>
              <a:gd name="connsiteX1060" fmla="*/ 3025343 w 4853691"/>
              <a:gd name="connsiteY1060" fmla="*/ 119699 h 4860733"/>
              <a:gd name="connsiteX1061" fmla="*/ 3011261 w 4853691"/>
              <a:gd name="connsiteY1061" fmla="*/ 117352 h 4860733"/>
              <a:gd name="connsiteX1062" fmla="*/ 2987790 w 4853691"/>
              <a:gd name="connsiteY1062" fmla="*/ 112658 h 4860733"/>
              <a:gd name="connsiteX1063" fmla="*/ 2959626 w 4853691"/>
              <a:gd name="connsiteY1063" fmla="*/ 107964 h 4860733"/>
              <a:gd name="connsiteX1064" fmla="*/ 2936155 w 4853691"/>
              <a:gd name="connsiteY1064" fmla="*/ 103270 h 4860733"/>
              <a:gd name="connsiteX1065" fmla="*/ 2907991 w 4853691"/>
              <a:gd name="connsiteY1065" fmla="*/ 98576 h 4860733"/>
              <a:gd name="connsiteX1066" fmla="*/ 2884520 w 4853691"/>
              <a:gd name="connsiteY1066" fmla="*/ 96229 h 4860733"/>
              <a:gd name="connsiteX1067" fmla="*/ 2854008 w 4853691"/>
              <a:gd name="connsiteY1067" fmla="*/ 93882 h 4860733"/>
              <a:gd name="connsiteX1068" fmla="*/ 2830538 w 4853691"/>
              <a:gd name="connsiteY1068" fmla="*/ 91535 h 4860733"/>
              <a:gd name="connsiteX1069" fmla="*/ 2800027 w 4853691"/>
              <a:gd name="connsiteY1069" fmla="*/ 89188 h 4860733"/>
              <a:gd name="connsiteX1070" fmla="*/ 2778903 w 4853691"/>
              <a:gd name="connsiteY1070" fmla="*/ 86841 h 4860733"/>
              <a:gd name="connsiteX1071" fmla="*/ 2746044 w 4853691"/>
              <a:gd name="connsiteY1071" fmla="*/ 84494 h 4860733"/>
              <a:gd name="connsiteX1072" fmla="*/ 2724921 w 4853691"/>
              <a:gd name="connsiteY1072" fmla="*/ 82147 h 4860733"/>
              <a:gd name="connsiteX1073" fmla="*/ 2689715 w 4853691"/>
              <a:gd name="connsiteY1073" fmla="*/ 79800 h 4860733"/>
              <a:gd name="connsiteX1074" fmla="*/ 2673286 w 4853691"/>
              <a:gd name="connsiteY1074" fmla="*/ 79800 h 4860733"/>
              <a:gd name="connsiteX1075" fmla="*/ 2666245 w 4853691"/>
              <a:gd name="connsiteY1075" fmla="*/ 77453 h 4860733"/>
              <a:gd name="connsiteX1076" fmla="*/ 2626345 w 4853691"/>
              <a:gd name="connsiteY1076" fmla="*/ 68064 h 4860733"/>
              <a:gd name="connsiteX1077" fmla="*/ 2595833 w 4853691"/>
              <a:gd name="connsiteY1077" fmla="*/ 63370 h 4860733"/>
              <a:gd name="connsiteX1078" fmla="*/ 2558281 w 4853691"/>
              <a:gd name="connsiteY1078" fmla="*/ 56329 h 4860733"/>
              <a:gd name="connsiteX1079" fmla="*/ 2527769 w 4853691"/>
              <a:gd name="connsiteY1079" fmla="*/ 51635 h 4860733"/>
              <a:gd name="connsiteX1080" fmla="*/ 2490216 w 4853691"/>
              <a:gd name="connsiteY1080" fmla="*/ 46941 h 4860733"/>
              <a:gd name="connsiteX1081" fmla="*/ 2459705 w 4853691"/>
              <a:gd name="connsiteY1081" fmla="*/ 44594 h 4860733"/>
              <a:gd name="connsiteX1082" fmla="*/ 2438581 w 4853691"/>
              <a:gd name="connsiteY1082" fmla="*/ 42247 h 4860733"/>
              <a:gd name="connsiteX1083" fmla="*/ 2436234 w 4853691"/>
              <a:gd name="connsiteY1083" fmla="*/ 39900 h 4860733"/>
              <a:gd name="connsiteX1084" fmla="*/ 2431540 w 4853691"/>
              <a:gd name="connsiteY1084" fmla="*/ 37553 h 4860733"/>
              <a:gd name="connsiteX1085" fmla="*/ 2419805 w 4853691"/>
              <a:gd name="connsiteY1085" fmla="*/ 32859 h 4860733"/>
              <a:gd name="connsiteX1086" fmla="*/ 2417458 w 4853691"/>
              <a:gd name="connsiteY1086" fmla="*/ 30512 h 4860733"/>
              <a:gd name="connsiteX1087" fmla="*/ 2426846 w 4853691"/>
              <a:gd name="connsiteY1087" fmla="*/ 28165 h 4860733"/>
              <a:gd name="connsiteX1088" fmla="*/ 3074631 w 4853691"/>
              <a:gd name="connsiteY1088" fmla="*/ 117352 h 4860733"/>
              <a:gd name="connsiteX1089" fmla="*/ 3088713 w 4853691"/>
              <a:gd name="connsiteY1089" fmla="*/ 117352 h 4860733"/>
              <a:gd name="connsiteX1090" fmla="*/ 3098101 w 4853691"/>
              <a:gd name="connsiteY1090" fmla="*/ 117352 h 4860733"/>
              <a:gd name="connsiteX1091" fmla="*/ 3112184 w 4853691"/>
              <a:gd name="connsiteY1091" fmla="*/ 119699 h 4860733"/>
              <a:gd name="connsiteX1092" fmla="*/ 3121572 w 4853691"/>
              <a:gd name="connsiteY1092" fmla="*/ 122046 h 4860733"/>
              <a:gd name="connsiteX1093" fmla="*/ 3135654 w 4853691"/>
              <a:gd name="connsiteY1093" fmla="*/ 126741 h 4860733"/>
              <a:gd name="connsiteX1094" fmla="*/ 3140348 w 4853691"/>
              <a:gd name="connsiteY1094" fmla="*/ 129088 h 4860733"/>
              <a:gd name="connsiteX1095" fmla="*/ 3135654 w 4853691"/>
              <a:gd name="connsiteY1095" fmla="*/ 129088 h 4860733"/>
              <a:gd name="connsiteX1096" fmla="*/ 3105143 w 4853691"/>
              <a:gd name="connsiteY1096" fmla="*/ 124393 h 4860733"/>
              <a:gd name="connsiteX1097" fmla="*/ 3095754 w 4853691"/>
              <a:gd name="connsiteY1097" fmla="*/ 124393 h 4860733"/>
              <a:gd name="connsiteX1098" fmla="*/ 3060548 w 4853691"/>
              <a:gd name="connsiteY1098" fmla="*/ 122046 h 4860733"/>
              <a:gd name="connsiteX1099" fmla="*/ 3058202 w 4853691"/>
              <a:gd name="connsiteY1099" fmla="*/ 122046 h 4860733"/>
              <a:gd name="connsiteX1100" fmla="*/ 3058202 w 4853691"/>
              <a:gd name="connsiteY1100" fmla="*/ 119699 h 4860733"/>
              <a:gd name="connsiteX1101" fmla="*/ 3065243 w 4853691"/>
              <a:gd name="connsiteY1101" fmla="*/ 119699 h 4860733"/>
              <a:gd name="connsiteX1102" fmla="*/ 3074631 w 4853691"/>
              <a:gd name="connsiteY1102" fmla="*/ 117352 h 4860733"/>
              <a:gd name="connsiteX1103" fmla="*/ 3170860 w 4853691"/>
              <a:gd name="connsiteY1103" fmla="*/ 136129 h 4860733"/>
              <a:gd name="connsiteX1104" fmla="*/ 3182595 w 4853691"/>
              <a:gd name="connsiteY1104" fmla="*/ 138476 h 4860733"/>
              <a:gd name="connsiteX1105" fmla="*/ 3196677 w 4853691"/>
              <a:gd name="connsiteY1105" fmla="*/ 143170 h 4860733"/>
              <a:gd name="connsiteX1106" fmla="*/ 3208412 w 4853691"/>
              <a:gd name="connsiteY1106" fmla="*/ 147864 h 4860733"/>
              <a:gd name="connsiteX1107" fmla="*/ 3222495 w 4853691"/>
              <a:gd name="connsiteY1107" fmla="*/ 152558 h 4860733"/>
              <a:gd name="connsiteX1108" fmla="*/ 3236577 w 4853691"/>
              <a:gd name="connsiteY1108" fmla="*/ 157252 h 4860733"/>
              <a:gd name="connsiteX1109" fmla="*/ 3257701 w 4853691"/>
              <a:gd name="connsiteY1109" fmla="*/ 166640 h 4860733"/>
              <a:gd name="connsiteX1110" fmla="*/ 3276477 w 4853691"/>
              <a:gd name="connsiteY1110" fmla="*/ 173681 h 4860733"/>
              <a:gd name="connsiteX1111" fmla="*/ 3288212 w 4853691"/>
              <a:gd name="connsiteY1111" fmla="*/ 180723 h 4860733"/>
              <a:gd name="connsiteX1112" fmla="*/ 3304641 w 4853691"/>
              <a:gd name="connsiteY1112" fmla="*/ 187764 h 4860733"/>
              <a:gd name="connsiteX1113" fmla="*/ 3316377 w 4853691"/>
              <a:gd name="connsiteY1113" fmla="*/ 194805 h 4860733"/>
              <a:gd name="connsiteX1114" fmla="*/ 3332806 w 4853691"/>
              <a:gd name="connsiteY1114" fmla="*/ 204193 h 4860733"/>
              <a:gd name="connsiteX1115" fmla="*/ 3344541 w 4853691"/>
              <a:gd name="connsiteY1115" fmla="*/ 211234 h 4860733"/>
              <a:gd name="connsiteX1116" fmla="*/ 3363318 w 4853691"/>
              <a:gd name="connsiteY1116" fmla="*/ 222969 h 4860733"/>
              <a:gd name="connsiteX1117" fmla="*/ 3372706 w 4853691"/>
              <a:gd name="connsiteY1117" fmla="*/ 227664 h 4860733"/>
              <a:gd name="connsiteX1118" fmla="*/ 3400870 w 4853691"/>
              <a:gd name="connsiteY1118" fmla="*/ 246440 h 4860733"/>
              <a:gd name="connsiteX1119" fmla="*/ 3410259 w 4853691"/>
              <a:gd name="connsiteY1119" fmla="*/ 253481 h 4860733"/>
              <a:gd name="connsiteX1120" fmla="*/ 3426688 w 4853691"/>
              <a:gd name="connsiteY1120" fmla="*/ 267563 h 4860733"/>
              <a:gd name="connsiteX1121" fmla="*/ 3438423 w 4853691"/>
              <a:gd name="connsiteY1121" fmla="*/ 276951 h 4860733"/>
              <a:gd name="connsiteX1122" fmla="*/ 3445464 w 4853691"/>
              <a:gd name="connsiteY1122" fmla="*/ 281646 h 4860733"/>
              <a:gd name="connsiteX1123" fmla="*/ 3438423 w 4853691"/>
              <a:gd name="connsiteY1123" fmla="*/ 276951 h 4860733"/>
              <a:gd name="connsiteX1124" fmla="*/ 3417300 w 4853691"/>
              <a:gd name="connsiteY1124" fmla="*/ 267563 h 4860733"/>
              <a:gd name="connsiteX1125" fmla="*/ 3386788 w 4853691"/>
              <a:gd name="connsiteY1125" fmla="*/ 251134 h 4860733"/>
              <a:gd name="connsiteX1126" fmla="*/ 3365664 w 4853691"/>
              <a:gd name="connsiteY1126" fmla="*/ 241746 h 4860733"/>
              <a:gd name="connsiteX1127" fmla="*/ 3335153 w 4853691"/>
              <a:gd name="connsiteY1127" fmla="*/ 227664 h 4860733"/>
              <a:gd name="connsiteX1128" fmla="*/ 3311683 w 4853691"/>
              <a:gd name="connsiteY1128" fmla="*/ 218275 h 4860733"/>
              <a:gd name="connsiteX1129" fmla="*/ 3281171 w 4853691"/>
              <a:gd name="connsiteY1129" fmla="*/ 204193 h 4860733"/>
              <a:gd name="connsiteX1130" fmla="*/ 3257701 w 4853691"/>
              <a:gd name="connsiteY1130" fmla="*/ 194805 h 4860733"/>
              <a:gd name="connsiteX1131" fmla="*/ 3248312 w 4853691"/>
              <a:gd name="connsiteY1131" fmla="*/ 190111 h 4860733"/>
              <a:gd name="connsiteX1132" fmla="*/ 3236577 w 4853691"/>
              <a:gd name="connsiteY1132" fmla="*/ 180723 h 4860733"/>
              <a:gd name="connsiteX1133" fmla="*/ 3229536 w 4853691"/>
              <a:gd name="connsiteY1133" fmla="*/ 173681 h 4860733"/>
              <a:gd name="connsiteX1134" fmla="*/ 3210760 w 4853691"/>
              <a:gd name="connsiteY1134" fmla="*/ 159599 h 4860733"/>
              <a:gd name="connsiteX1135" fmla="*/ 3206066 w 4853691"/>
              <a:gd name="connsiteY1135" fmla="*/ 157252 h 4860733"/>
              <a:gd name="connsiteX1136" fmla="*/ 3189636 w 4853691"/>
              <a:gd name="connsiteY1136" fmla="*/ 145517 h 4860733"/>
              <a:gd name="connsiteX1137" fmla="*/ 3182595 w 4853691"/>
              <a:gd name="connsiteY1137" fmla="*/ 140823 h 4860733"/>
              <a:gd name="connsiteX1138" fmla="*/ 3168513 w 4853691"/>
              <a:gd name="connsiteY1138" fmla="*/ 133782 h 4860733"/>
              <a:gd name="connsiteX1139" fmla="*/ 3161472 w 4853691"/>
              <a:gd name="connsiteY1139" fmla="*/ 131435 h 4860733"/>
              <a:gd name="connsiteX1140" fmla="*/ 3159125 w 4853691"/>
              <a:gd name="connsiteY1140" fmla="*/ 129088 h 4860733"/>
              <a:gd name="connsiteX1141" fmla="*/ 3170860 w 4853691"/>
              <a:gd name="connsiteY1141" fmla="*/ 136129 h 4860733"/>
              <a:gd name="connsiteX1142" fmla="*/ 3560469 w 4853691"/>
              <a:gd name="connsiteY1142" fmla="*/ 342669 h 4860733"/>
              <a:gd name="connsiteX1143" fmla="*/ 3600369 w 4853691"/>
              <a:gd name="connsiteY1143" fmla="*/ 363792 h 4860733"/>
              <a:gd name="connsiteX1144" fmla="*/ 3605064 w 4853691"/>
              <a:gd name="connsiteY1144" fmla="*/ 366139 h 4860733"/>
              <a:gd name="connsiteX1145" fmla="*/ 3637922 w 4853691"/>
              <a:gd name="connsiteY1145" fmla="*/ 462368 h 4860733"/>
              <a:gd name="connsiteX1146" fmla="*/ 3633228 w 4853691"/>
              <a:gd name="connsiteY1146" fmla="*/ 464715 h 4860733"/>
              <a:gd name="connsiteX1147" fmla="*/ 3605064 w 4853691"/>
              <a:gd name="connsiteY1147" fmla="*/ 431857 h 4860733"/>
              <a:gd name="connsiteX1148" fmla="*/ 3598022 w 4853691"/>
              <a:gd name="connsiteY1148" fmla="*/ 424815 h 4860733"/>
              <a:gd name="connsiteX1149" fmla="*/ 3588634 w 4853691"/>
              <a:gd name="connsiteY1149" fmla="*/ 413080 h 4860733"/>
              <a:gd name="connsiteX1150" fmla="*/ 3572205 w 4853691"/>
              <a:gd name="connsiteY1150" fmla="*/ 391957 h 4860733"/>
              <a:gd name="connsiteX1151" fmla="*/ 3560469 w 4853691"/>
              <a:gd name="connsiteY1151" fmla="*/ 380222 h 4860733"/>
              <a:gd name="connsiteX1152" fmla="*/ 3544040 w 4853691"/>
              <a:gd name="connsiteY1152" fmla="*/ 361445 h 4860733"/>
              <a:gd name="connsiteX1153" fmla="*/ 3532305 w 4853691"/>
              <a:gd name="connsiteY1153" fmla="*/ 349710 h 4860733"/>
              <a:gd name="connsiteX1154" fmla="*/ 3515876 w 4853691"/>
              <a:gd name="connsiteY1154" fmla="*/ 333281 h 4860733"/>
              <a:gd name="connsiteX1155" fmla="*/ 3504140 w 4853691"/>
              <a:gd name="connsiteY1155" fmla="*/ 321545 h 4860733"/>
              <a:gd name="connsiteX1156" fmla="*/ 3501793 w 4853691"/>
              <a:gd name="connsiteY1156" fmla="*/ 319198 h 4860733"/>
              <a:gd name="connsiteX1157" fmla="*/ 3504140 w 4853691"/>
              <a:gd name="connsiteY1157" fmla="*/ 314504 h 4860733"/>
              <a:gd name="connsiteX1158" fmla="*/ 3544040 w 4853691"/>
              <a:gd name="connsiteY1158" fmla="*/ 335628 h 4860733"/>
              <a:gd name="connsiteX1159" fmla="*/ 3560469 w 4853691"/>
              <a:gd name="connsiteY1159" fmla="*/ 342669 h 4860733"/>
              <a:gd name="connsiteX1160" fmla="*/ 3652004 w 4853691"/>
              <a:gd name="connsiteY1160" fmla="*/ 394304 h 4860733"/>
              <a:gd name="connsiteX1161" fmla="*/ 3691904 w 4853691"/>
              <a:gd name="connsiteY1161" fmla="*/ 417774 h 4860733"/>
              <a:gd name="connsiteX1162" fmla="*/ 3703639 w 4853691"/>
              <a:gd name="connsiteY1162" fmla="*/ 424815 h 4860733"/>
              <a:gd name="connsiteX1163" fmla="*/ 3745886 w 4853691"/>
              <a:gd name="connsiteY1163" fmla="*/ 452980 h 4860733"/>
              <a:gd name="connsiteX1164" fmla="*/ 3750580 w 4853691"/>
              <a:gd name="connsiteY1164" fmla="*/ 457674 h 4860733"/>
              <a:gd name="connsiteX1165" fmla="*/ 3797521 w 4853691"/>
              <a:gd name="connsiteY1165" fmla="*/ 488186 h 4860733"/>
              <a:gd name="connsiteX1166" fmla="*/ 3799868 w 4853691"/>
              <a:gd name="connsiteY1166" fmla="*/ 488186 h 4860733"/>
              <a:gd name="connsiteX1167" fmla="*/ 3813950 w 4853691"/>
              <a:gd name="connsiteY1167" fmla="*/ 497574 h 4860733"/>
              <a:gd name="connsiteX1168" fmla="*/ 3809256 w 4853691"/>
              <a:gd name="connsiteY1168" fmla="*/ 495227 h 4860733"/>
              <a:gd name="connsiteX1169" fmla="*/ 3802215 w 4853691"/>
              <a:gd name="connsiteY1169" fmla="*/ 492880 h 4860733"/>
              <a:gd name="connsiteX1170" fmla="*/ 3778745 w 4853691"/>
              <a:gd name="connsiteY1170" fmla="*/ 485839 h 4860733"/>
              <a:gd name="connsiteX1171" fmla="*/ 3769357 w 4853691"/>
              <a:gd name="connsiteY1171" fmla="*/ 483492 h 4860733"/>
              <a:gd name="connsiteX1172" fmla="*/ 3750580 w 4853691"/>
              <a:gd name="connsiteY1172" fmla="*/ 478797 h 4860733"/>
              <a:gd name="connsiteX1173" fmla="*/ 3736498 w 4853691"/>
              <a:gd name="connsiteY1173" fmla="*/ 476450 h 4860733"/>
              <a:gd name="connsiteX1174" fmla="*/ 3722416 w 4853691"/>
              <a:gd name="connsiteY1174" fmla="*/ 474103 h 4860733"/>
              <a:gd name="connsiteX1175" fmla="*/ 3691904 w 4853691"/>
              <a:gd name="connsiteY1175" fmla="*/ 471756 h 4860733"/>
              <a:gd name="connsiteX1176" fmla="*/ 3668434 w 4853691"/>
              <a:gd name="connsiteY1176" fmla="*/ 471756 h 4860733"/>
              <a:gd name="connsiteX1177" fmla="*/ 3663740 w 4853691"/>
              <a:gd name="connsiteY1177" fmla="*/ 471756 h 4860733"/>
              <a:gd name="connsiteX1178" fmla="*/ 3644963 w 4853691"/>
              <a:gd name="connsiteY1178" fmla="*/ 455327 h 4860733"/>
              <a:gd name="connsiteX1179" fmla="*/ 3640269 w 4853691"/>
              <a:gd name="connsiteY1179" fmla="*/ 455327 h 4860733"/>
              <a:gd name="connsiteX1180" fmla="*/ 3607410 w 4853691"/>
              <a:gd name="connsiteY1180" fmla="*/ 361445 h 4860733"/>
              <a:gd name="connsiteX1181" fmla="*/ 3635575 w 4853691"/>
              <a:gd name="connsiteY1181" fmla="*/ 377874 h 4860733"/>
              <a:gd name="connsiteX1182" fmla="*/ 3652004 w 4853691"/>
              <a:gd name="connsiteY1182" fmla="*/ 394304 h 4860733"/>
              <a:gd name="connsiteX1183" fmla="*/ 3832727 w 4853691"/>
              <a:gd name="connsiteY1183" fmla="*/ 504615 h 4860733"/>
              <a:gd name="connsiteX1184" fmla="*/ 3835074 w 4853691"/>
              <a:gd name="connsiteY1184" fmla="*/ 506962 h 4860733"/>
              <a:gd name="connsiteX1185" fmla="*/ 3860891 w 4853691"/>
              <a:gd name="connsiteY1185" fmla="*/ 516350 h 4860733"/>
              <a:gd name="connsiteX1186" fmla="*/ 3863239 w 4853691"/>
              <a:gd name="connsiteY1186" fmla="*/ 516350 h 4860733"/>
              <a:gd name="connsiteX1187" fmla="*/ 3891403 w 4853691"/>
              <a:gd name="connsiteY1187" fmla="*/ 530433 h 4860733"/>
              <a:gd name="connsiteX1188" fmla="*/ 3891403 w 4853691"/>
              <a:gd name="connsiteY1188" fmla="*/ 530433 h 4860733"/>
              <a:gd name="connsiteX1189" fmla="*/ 4142537 w 4853691"/>
              <a:gd name="connsiteY1189" fmla="*/ 739320 h 4860733"/>
              <a:gd name="connsiteX1190" fmla="*/ 4137843 w 4853691"/>
              <a:gd name="connsiteY1190" fmla="*/ 736973 h 4860733"/>
              <a:gd name="connsiteX1191" fmla="*/ 4088555 w 4853691"/>
              <a:gd name="connsiteY1191" fmla="*/ 697073 h 4860733"/>
              <a:gd name="connsiteX1192" fmla="*/ 4076820 w 4853691"/>
              <a:gd name="connsiteY1192" fmla="*/ 687685 h 4860733"/>
              <a:gd name="connsiteX1193" fmla="*/ 4029879 w 4853691"/>
              <a:gd name="connsiteY1193" fmla="*/ 652479 h 4860733"/>
              <a:gd name="connsiteX1194" fmla="*/ 4015797 w 4853691"/>
              <a:gd name="connsiteY1194" fmla="*/ 643091 h 4860733"/>
              <a:gd name="connsiteX1195" fmla="*/ 3973550 w 4853691"/>
              <a:gd name="connsiteY1195" fmla="*/ 614926 h 4860733"/>
              <a:gd name="connsiteX1196" fmla="*/ 3968856 w 4853691"/>
              <a:gd name="connsiteY1196" fmla="*/ 612579 h 4860733"/>
              <a:gd name="connsiteX1197" fmla="*/ 3903138 w 4853691"/>
              <a:gd name="connsiteY1197" fmla="*/ 560944 h 4860733"/>
              <a:gd name="connsiteX1198" fmla="*/ 3898444 w 4853691"/>
              <a:gd name="connsiteY1198" fmla="*/ 558597 h 4860733"/>
              <a:gd name="connsiteX1199" fmla="*/ 3856197 w 4853691"/>
              <a:gd name="connsiteY1199" fmla="*/ 525738 h 4860733"/>
              <a:gd name="connsiteX1200" fmla="*/ 3846809 w 4853691"/>
              <a:gd name="connsiteY1200" fmla="*/ 518697 h 4860733"/>
              <a:gd name="connsiteX1201" fmla="*/ 3825686 w 4853691"/>
              <a:gd name="connsiteY1201" fmla="*/ 502268 h 4860733"/>
              <a:gd name="connsiteX1202" fmla="*/ 3832727 w 4853691"/>
              <a:gd name="connsiteY1202" fmla="*/ 504615 h 4860733"/>
              <a:gd name="connsiteX1203" fmla="*/ 4325607 w 4853691"/>
              <a:gd name="connsiteY1203" fmla="*/ 929430 h 4860733"/>
              <a:gd name="connsiteX1204" fmla="*/ 4344383 w 4853691"/>
              <a:gd name="connsiteY1204" fmla="*/ 952901 h 4860733"/>
              <a:gd name="connsiteX1205" fmla="*/ 4353771 w 4853691"/>
              <a:gd name="connsiteY1205" fmla="*/ 964636 h 4860733"/>
              <a:gd name="connsiteX1206" fmla="*/ 4370201 w 4853691"/>
              <a:gd name="connsiteY1206" fmla="*/ 985760 h 4860733"/>
              <a:gd name="connsiteX1207" fmla="*/ 4381936 w 4853691"/>
              <a:gd name="connsiteY1207" fmla="*/ 1002189 h 4860733"/>
              <a:gd name="connsiteX1208" fmla="*/ 4393671 w 4853691"/>
              <a:gd name="connsiteY1208" fmla="*/ 1018618 h 4860733"/>
              <a:gd name="connsiteX1209" fmla="*/ 4407753 w 4853691"/>
              <a:gd name="connsiteY1209" fmla="*/ 1039742 h 4860733"/>
              <a:gd name="connsiteX1210" fmla="*/ 4417141 w 4853691"/>
              <a:gd name="connsiteY1210" fmla="*/ 1053824 h 4860733"/>
              <a:gd name="connsiteX1211" fmla="*/ 4433571 w 4853691"/>
              <a:gd name="connsiteY1211" fmla="*/ 1077294 h 4860733"/>
              <a:gd name="connsiteX1212" fmla="*/ 4442959 w 4853691"/>
              <a:gd name="connsiteY1212" fmla="*/ 1089030 h 4860733"/>
              <a:gd name="connsiteX1213" fmla="*/ 4459388 w 4853691"/>
              <a:gd name="connsiteY1213" fmla="*/ 1114847 h 4860733"/>
              <a:gd name="connsiteX1214" fmla="*/ 4466430 w 4853691"/>
              <a:gd name="connsiteY1214" fmla="*/ 1126582 h 4860733"/>
              <a:gd name="connsiteX1215" fmla="*/ 4482859 w 4853691"/>
              <a:gd name="connsiteY1215" fmla="*/ 1152400 h 4860733"/>
              <a:gd name="connsiteX1216" fmla="*/ 4489900 w 4853691"/>
              <a:gd name="connsiteY1216" fmla="*/ 1164135 h 4860733"/>
              <a:gd name="connsiteX1217" fmla="*/ 4503982 w 4853691"/>
              <a:gd name="connsiteY1217" fmla="*/ 1189953 h 4860733"/>
              <a:gd name="connsiteX1218" fmla="*/ 4511023 w 4853691"/>
              <a:gd name="connsiteY1218" fmla="*/ 1204035 h 4860733"/>
              <a:gd name="connsiteX1219" fmla="*/ 4525106 w 4853691"/>
              <a:gd name="connsiteY1219" fmla="*/ 1229852 h 4860733"/>
              <a:gd name="connsiteX1220" fmla="*/ 4532147 w 4853691"/>
              <a:gd name="connsiteY1220" fmla="*/ 1246282 h 4860733"/>
              <a:gd name="connsiteX1221" fmla="*/ 4543882 w 4853691"/>
              <a:gd name="connsiteY1221" fmla="*/ 1269752 h 4860733"/>
              <a:gd name="connsiteX1222" fmla="*/ 4553270 w 4853691"/>
              <a:gd name="connsiteY1222" fmla="*/ 1286181 h 4860733"/>
              <a:gd name="connsiteX1223" fmla="*/ 4565005 w 4853691"/>
              <a:gd name="connsiteY1223" fmla="*/ 1309652 h 4860733"/>
              <a:gd name="connsiteX1224" fmla="*/ 4567353 w 4853691"/>
              <a:gd name="connsiteY1224" fmla="*/ 1316693 h 4860733"/>
              <a:gd name="connsiteX1225" fmla="*/ 4555617 w 4853691"/>
              <a:gd name="connsiteY1225" fmla="*/ 1295570 h 4860733"/>
              <a:gd name="connsiteX1226" fmla="*/ 4539188 w 4853691"/>
              <a:gd name="connsiteY1226" fmla="*/ 1267405 h 4860733"/>
              <a:gd name="connsiteX1227" fmla="*/ 4520412 w 4853691"/>
              <a:gd name="connsiteY1227" fmla="*/ 1234546 h 4860733"/>
              <a:gd name="connsiteX1228" fmla="*/ 4503982 w 4853691"/>
              <a:gd name="connsiteY1228" fmla="*/ 1208729 h 4860733"/>
              <a:gd name="connsiteX1229" fmla="*/ 4482859 w 4853691"/>
              <a:gd name="connsiteY1229" fmla="*/ 1178217 h 4860733"/>
              <a:gd name="connsiteX1230" fmla="*/ 4466430 w 4853691"/>
              <a:gd name="connsiteY1230" fmla="*/ 1152400 h 4860733"/>
              <a:gd name="connsiteX1231" fmla="*/ 4445306 w 4853691"/>
              <a:gd name="connsiteY1231" fmla="*/ 1121888 h 4860733"/>
              <a:gd name="connsiteX1232" fmla="*/ 4426530 w 4853691"/>
              <a:gd name="connsiteY1232" fmla="*/ 1096071 h 4860733"/>
              <a:gd name="connsiteX1233" fmla="*/ 4403059 w 4853691"/>
              <a:gd name="connsiteY1233" fmla="*/ 1065559 h 4860733"/>
              <a:gd name="connsiteX1234" fmla="*/ 4384283 w 4853691"/>
              <a:gd name="connsiteY1234" fmla="*/ 1042089 h 4860733"/>
              <a:gd name="connsiteX1235" fmla="*/ 4358465 w 4853691"/>
              <a:gd name="connsiteY1235" fmla="*/ 1011577 h 4860733"/>
              <a:gd name="connsiteX1236" fmla="*/ 4342036 w 4853691"/>
              <a:gd name="connsiteY1236" fmla="*/ 990454 h 4860733"/>
              <a:gd name="connsiteX1237" fmla="*/ 4313872 w 4853691"/>
              <a:gd name="connsiteY1237" fmla="*/ 957595 h 4860733"/>
              <a:gd name="connsiteX1238" fmla="*/ 4297442 w 4853691"/>
              <a:gd name="connsiteY1238" fmla="*/ 938819 h 4860733"/>
              <a:gd name="connsiteX1239" fmla="*/ 4264583 w 4853691"/>
              <a:gd name="connsiteY1239" fmla="*/ 905960 h 4860733"/>
              <a:gd name="connsiteX1240" fmla="*/ 4269277 w 4853691"/>
              <a:gd name="connsiteY1240" fmla="*/ 891878 h 4860733"/>
              <a:gd name="connsiteX1241" fmla="*/ 4248154 w 4853691"/>
              <a:gd name="connsiteY1241" fmla="*/ 870754 h 4860733"/>
              <a:gd name="connsiteX1242" fmla="*/ 4238766 w 4853691"/>
              <a:gd name="connsiteY1242" fmla="*/ 873101 h 4860733"/>
              <a:gd name="connsiteX1243" fmla="*/ 4156619 w 4853691"/>
              <a:gd name="connsiteY1243" fmla="*/ 758096 h 4860733"/>
              <a:gd name="connsiteX1244" fmla="*/ 4316218 w 4853691"/>
              <a:gd name="connsiteY1244" fmla="*/ 924736 h 4860733"/>
              <a:gd name="connsiteX1245" fmla="*/ 4325607 w 4853691"/>
              <a:gd name="connsiteY1245" fmla="*/ 929430 h 4860733"/>
              <a:gd name="connsiteX1246" fmla="*/ 4602558 w 4853691"/>
              <a:gd name="connsiteY1246" fmla="*/ 1375369 h 4860733"/>
              <a:gd name="connsiteX1247" fmla="*/ 4604905 w 4853691"/>
              <a:gd name="connsiteY1247" fmla="*/ 1380063 h 4860733"/>
              <a:gd name="connsiteX1248" fmla="*/ 4623682 w 4853691"/>
              <a:gd name="connsiteY1248" fmla="*/ 1412922 h 4860733"/>
              <a:gd name="connsiteX1249" fmla="*/ 4630723 w 4853691"/>
              <a:gd name="connsiteY1249" fmla="*/ 1424657 h 4860733"/>
              <a:gd name="connsiteX1250" fmla="*/ 4644805 w 4853691"/>
              <a:gd name="connsiteY1250" fmla="*/ 1452822 h 4860733"/>
              <a:gd name="connsiteX1251" fmla="*/ 4651846 w 4853691"/>
              <a:gd name="connsiteY1251" fmla="*/ 1466904 h 4860733"/>
              <a:gd name="connsiteX1252" fmla="*/ 4668275 w 4853691"/>
              <a:gd name="connsiteY1252" fmla="*/ 1502110 h 4860733"/>
              <a:gd name="connsiteX1253" fmla="*/ 4672970 w 4853691"/>
              <a:gd name="connsiteY1253" fmla="*/ 1509151 h 4860733"/>
              <a:gd name="connsiteX1254" fmla="*/ 4691746 w 4853691"/>
              <a:gd name="connsiteY1254" fmla="*/ 1553745 h 4860733"/>
              <a:gd name="connsiteX1255" fmla="*/ 4696440 w 4853691"/>
              <a:gd name="connsiteY1255" fmla="*/ 1565480 h 4860733"/>
              <a:gd name="connsiteX1256" fmla="*/ 4710522 w 4853691"/>
              <a:gd name="connsiteY1256" fmla="*/ 1600686 h 4860733"/>
              <a:gd name="connsiteX1257" fmla="*/ 4717563 w 4853691"/>
              <a:gd name="connsiteY1257" fmla="*/ 1617115 h 4860733"/>
              <a:gd name="connsiteX1258" fmla="*/ 4731646 w 4853691"/>
              <a:gd name="connsiteY1258" fmla="*/ 1654668 h 4860733"/>
              <a:gd name="connsiteX1259" fmla="*/ 4736340 w 4853691"/>
              <a:gd name="connsiteY1259" fmla="*/ 1668750 h 4860733"/>
              <a:gd name="connsiteX1260" fmla="*/ 4736340 w 4853691"/>
              <a:gd name="connsiteY1260" fmla="*/ 1671097 h 4860733"/>
              <a:gd name="connsiteX1261" fmla="*/ 4722257 w 4853691"/>
              <a:gd name="connsiteY1261" fmla="*/ 1631197 h 4860733"/>
              <a:gd name="connsiteX1262" fmla="*/ 4719911 w 4853691"/>
              <a:gd name="connsiteY1262" fmla="*/ 1626503 h 4860733"/>
              <a:gd name="connsiteX1263" fmla="*/ 4698787 w 4853691"/>
              <a:gd name="connsiteY1263" fmla="*/ 1572521 h 4860733"/>
              <a:gd name="connsiteX1264" fmla="*/ 4694093 w 4853691"/>
              <a:gd name="connsiteY1264" fmla="*/ 1560786 h 4860733"/>
              <a:gd name="connsiteX1265" fmla="*/ 4670623 w 4853691"/>
              <a:gd name="connsiteY1265" fmla="*/ 1506804 h 4860733"/>
              <a:gd name="connsiteX1266" fmla="*/ 4665929 w 4853691"/>
              <a:gd name="connsiteY1266" fmla="*/ 1497416 h 4860733"/>
              <a:gd name="connsiteX1267" fmla="*/ 4642458 w 4853691"/>
              <a:gd name="connsiteY1267" fmla="*/ 1448128 h 4860733"/>
              <a:gd name="connsiteX1268" fmla="*/ 4640111 w 4853691"/>
              <a:gd name="connsiteY1268" fmla="*/ 1443434 h 4860733"/>
              <a:gd name="connsiteX1269" fmla="*/ 4614294 w 4853691"/>
              <a:gd name="connsiteY1269" fmla="*/ 1394146 h 4860733"/>
              <a:gd name="connsiteX1270" fmla="*/ 4607252 w 4853691"/>
              <a:gd name="connsiteY1270" fmla="*/ 1382410 h 4860733"/>
              <a:gd name="connsiteX1271" fmla="*/ 4602558 w 4853691"/>
              <a:gd name="connsiteY1271" fmla="*/ 1375369 h 4860733"/>
              <a:gd name="connsiteX1272" fmla="*/ 4602558 w 4853691"/>
              <a:gd name="connsiteY1272" fmla="*/ 1375369 h 4860733"/>
              <a:gd name="connsiteX1273" fmla="*/ 4799710 w 4853691"/>
              <a:gd name="connsiteY1273" fmla="*/ 2342352 h 4860733"/>
              <a:gd name="connsiteX1274" fmla="*/ 4797363 w 4853691"/>
              <a:gd name="connsiteY1274" fmla="*/ 2351741 h 4860733"/>
              <a:gd name="connsiteX1275" fmla="*/ 4797363 w 4853691"/>
              <a:gd name="connsiteY1275" fmla="*/ 2354088 h 4860733"/>
              <a:gd name="connsiteX1276" fmla="*/ 4795016 w 4853691"/>
              <a:gd name="connsiteY1276" fmla="*/ 2363476 h 4860733"/>
              <a:gd name="connsiteX1277" fmla="*/ 4795016 w 4853691"/>
              <a:gd name="connsiteY1277" fmla="*/ 2365823 h 4860733"/>
              <a:gd name="connsiteX1278" fmla="*/ 4795016 w 4853691"/>
              <a:gd name="connsiteY1278" fmla="*/ 2377558 h 4860733"/>
              <a:gd name="connsiteX1279" fmla="*/ 4795016 w 4853691"/>
              <a:gd name="connsiteY1279" fmla="*/ 2382252 h 4860733"/>
              <a:gd name="connsiteX1280" fmla="*/ 4795016 w 4853691"/>
              <a:gd name="connsiteY1280" fmla="*/ 2393987 h 4860733"/>
              <a:gd name="connsiteX1281" fmla="*/ 4795016 w 4853691"/>
              <a:gd name="connsiteY1281" fmla="*/ 2398681 h 4860733"/>
              <a:gd name="connsiteX1282" fmla="*/ 4795016 w 4853691"/>
              <a:gd name="connsiteY1282" fmla="*/ 2401028 h 4860733"/>
              <a:gd name="connsiteX1283" fmla="*/ 4795016 w 4853691"/>
              <a:gd name="connsiteY1283" fmla="*/ 2401028 h 4860733"/>
              <a:gd name="connsiteX1284" fmla="*/ 4795016 w 4853691"/>
              <a:gd name="connsiteY1284" fmla="*/ 2398681 h 4860733"/>
              <a:gd name="connsiteX1285" fmla="*/ 4795016 w 4853691"/>
              <a:gd name="connsiteY1285" fmla="*/ 2384599 h 4860733"/>
              <a:gd name="connsiteX1286" fmla="*/ 4795016 w 4853691"/>
              <a:gd name="connsiteY1286" fmla="*/ 2379905 h 4860733"/>
              <a:gd name="connsiteX1287" fmla="*/ 4795016 w 4853691"/>
              <a:gd name="connsiteY1287" fmla="*/ 2361129 h 4860733"/>
              <a:gd name="connsiteX1288" fmla="*/ 4795016 w 4853691"/>
              <a:gd name="connsiteY1288" fmla="*/ 2356435 h 4860733"/>
              <a:gd name="connsiteX1289" fmla="*/ 4797363 w 4853691"/>
              <a:gd name="connsiteY1289" fmla="*/ 2342352 h 4860733"/>
              <a:gd name="connsiteX1290" fmla="*/ 4797363 w 4853691"/>
              <a:gd name="connsiteY1290" fmla="*/ 2337658 h 4860733"/>
              <a:gd name="connsiteX1291" fmla="*/ 4799710 w 4853691"/>
              <a:gd name="connsiteY1291" fmla="*/ 2328270 h 4860733"/>
              <a:gd name="connsiteX1292" fmla="*/ 4799710 w 4853691"/>
              <a:gd name="connsiteY1292" fmla="*/ 2328270 h 4860733"/>
              <a:gd name="connsiteX1293" fmla="*/ 4804404 w 4853691"/>
              <a:gd name="connsiteY1293" fmla="*/ 2335311 h 4860733"/>
              <a:gd name="connsiteX1294" fmla="*/ 4799710 w 4853691"/>
              <a:gd name="connsiteY1294" fmla="*/ 2342352 h 4860733"/>
              <a:gd name="connsiteX1295" fmla="*/ 4799710 w 4853691"/>
              <a:gd name="connsiteY1295" fmla="*/ 2342352 h 4860733"/>
              <a:gd name="connsiteX1296" fmla="*/ 4816139 w 4853691"/>
              <a:gd name="connsiteY1296" fmla="*/ 2703798 h 4860733"/>
              <a:gd name="connsiteX1297" fmla="*/ 4811445 w 4853691"/>
              <a:gd name="connsiteY1297" fmla="*/ 2776556 h 4860733"/>
              <a:gd name="connsiteX1298" fmla="*/ 4809098 w 4853691"/>
              <a:gd name="connsiteY1298" fmla="*/ 2792985 h 4860733"/>
              <a:gd name="connsiteX1299" fmla="*/ 4809098 w 4853691"/>
              <a:gd name="connsiteY1299" fmla="*/ 2800026 h 4860733"/>
              <a:gd name="connsiteX1300" fmla="*/ 4806751 w 4853691"/>
              <a:gd name="connsiteY1300" fmla="*/ 2809415 h 4860733"/>
              <a:gd name="connsiteX1301" fmla="*/ 4806751 w 4853691"/>
              <a:gd name="connsiteY1301" fmla="*/ 2814109 h 4860733"/>
              <a:gd name="connsiteX1302" fmla="*/ 4802057 w 4853691"/>
              <a:gd name="connsiteY1302" fmla="*/ 2865744 h 4860733"/>
              <a:gd name="connsiteX1303" fmla="*/ 4802057 w 4853691"/>
              <a:gd name="connsiteY1303" fmla="*/ 2868091 h 4860733"/>
              <a:gd name="connsiteX1304" fmla="*/ 4792669 w 4853691"/>
              <a:gd name="connsiteY1304" fmla="*/ 2938502 h 4860733"/>
              <a:gd name="connsiteX1305" fmla="*/ 4790322 w 4853691"/>
              <a:gd name="connsiteY1305" fmla="*/ 2952584 h 4860733"/>
              <a:gd name="connsiteX1306" fmla="*/ 4778587 w 4853691"/>
              <a:gd name="connsiteY1306" fmla="*/ 3018302 h 4860733"/>
              <a:gd name="connsiteX1307" fmla="*/ 4776240 w 4853691"/>
              <a:gd name="connsiteY1307" fmla="*/ 3030037 h 4860733"/>
              <a:gd name="connsiteX1308" fmla="*/ 4764504 w 4853691"/>
              <a:gd name="connsiteY1308" fmla="*/ 3088713 h 4860733"/>
              <a:gd name="connsiteX1309" fmla="*/ 4762157 w 4853691"/>
              <a:gd name="connsiteY1309" fmla="*/ 3100448 h 4860733"/>
              <a:gd name="connsiteX1310" fmla="*/ 4759810 w 4853691"/>
              <a:gd name="connsiteY1310" fmla="*/ 3112184 h 4860733"/>
              <a:gd name="connsiteX1311" fmla="*/ 4726952 w 4853691"/>
              <a:gd name="connsiteY1311" fmla="*/ 3196677 h 4860733"/>
              <a:gd name="connsiteX1312" fmla="*/ 4729299 w 4853691"/>
              <a:gd name="connsiteY1312" fmla="*/ 3191983 h 4860733"/>
              <a:gd name="connsiteX1313" fmla="*/ 4736340 w 4853691"/>
              <a:gd name="connsiteY1313" fmla="*/ 3166166 h 4860733"/>
              <a:gd name="connsiteX1314" fmla="*/ 4743381 w 4853691"/>
              <a:gd name="connsiteY1314" fmla="*/ 3138001 h 4860733"/>
              <a:gd name="connsiteX1315" fmla="*/ 4750422 w 4853691"/>
              <a:gd name="connsiteY1315" fmla="*/ 3112184 h 4860733"/>
              <a:gd name="connsiteX1316" fmla="*/ 4757463 w 4853691"/>
              <a:gd name="connsiteY1316" fmla="*/ 3081672 h 4860733"/>
              <a:gd name="connsiteX1317" fmla="*/ 4764504 w 4853691"/>
              <a:gd name="connsiteY1317" fmla="*/ 3055855 h 4860733"/>
              <a:gd name="connsiteX1318" fmla="*/ 4771546 w 4853691"/>
              <a:gd name="connsiteY1318" fmla="*/ 3025343 h 4860733"/>
              <a:gd name="connsiteX1319" fmla="*/ 4776240 w 4853691"/>
              <a:gd name="connsiteY1319" fmla="*/ 3001873 h 4860733"/>
              <a:gd name="connsiteX1320" fmla="*/ 4783281 w 4853691"/>
              <a:gd name="connsiteY1320" fmla="*/ 2966667 h 4860733"/>
              <a:gd name="connsiteX1321" fmla="*/ 4787975 w 4853691"/>
              <a:gd name="connsiteY1321" fmla="*/ 2945543 h 4860733"/>
              <a:gd name="connsiteX1322" fmla="*/ 4795016 w 4853691"/>
              <a:gd name="connsiteY1322" fmla="*/ 2898602 h 4860733"/>
              <a:gd name="connsiteX1323" fmla="*/ 4797363 w 4853691"/>
              <a:gd name="connsiteY1323" fmla="*/ 2889214 h 4860733"/>
              <a:gd name="connsiteX1324" fmla="*/ 4797363 w 4853691"/>
              <a:gd name="connsiteY1324" fmla="*/ 2889214 h 4860733"/>
              <a:gd name="connsiteX1325" fmla="*/ 4797363 w 4853691"/>
              <a:gd name="connsiteY1325" fmla="*/ 2889214 h 4860733"/>
              <a:gd name="connsiteX1326" fmla="*/ 4797363 w 4853691"/>
              <a:gd name="connsiteY1326" fmla="*/ 2886867 h 4860733"/>
              <a:gd name="connsiteX1327" fmla="*/ 4804404 w 4853691"/>
              <a:gd name="connsiteY1327" fmla="*/ 2825844 h 4860733"/>
              <a:gd name="connsiteX1328" fmla="*/ 4806751 w 4853691"/>
              <a:gd name="connsiteY1328" fmla="*/ 2804721 h 4860733"/>
              <a:gd name="connsiteX1329" fmla="*/ 4811445 w 4853691"/>
              <a:gd name="connsiteY1329" fmla="*/ 2760127 h 4860733"/>
              <a:gd name="connsiteX1330" fmla="*/ 4813793 w 4853691"/>
              <a:gd name="connsiteY1330" fmla="*/ 2736656 h 4860733"/>
              <a:gd name="connsiteX1331" fmla="*/ 4816139 w 4853691"/>
              <a:gd name="connsiteY1331" fmla="*/ 2694409 h 4860733"/>
              <a:gd name="connsiteX1332" fmla="*/ 4818487 w 4853691"/>
              <a:gd name="connsiteY1332" fmla="*/ 2670939 h 4860733"/>
              <a:gd name="connsiteX1333" fmla="*/ 4818487 w 4853691"/>
              <a:gd name="connsiteY1333" fmla="*/ 2666245 h 4860733"/>
              <a:gd name="connsiteX1334" fmla="*/ 4818487 w 4853691"/>
              <a:gd name="connsiteY1334" fmla="*/ 2666245 h 4860733"/>
              <a:gd name="connsiteX1335" fmla="*/ 4818487 w 4853691"/>
              <a:gd name="connsiteY1335" fmla="*/ 2689715 h 4860733"/>
              <a:gd name="connsiteX1336" fmla="*/ 4816139 w 4853691"/>
              <a:gd name="connsiteY1336" fmla="*/ 2703798 h 4860733"/>
              <a:gd name="connsiteX1337" fmla="*/ 4816139 w 4853691"/>
              <a:gd name="connsiteY1337" fmla="*/ 2882173 h 4860733"/>
              <a:gd name="connsiteX1338" fmla="*/ 4811445 w 4853691"/>
              <a:gd name="connsiteY1338" fmla="*/ 2903296 h 4860733"/>
              <a:gd name="connsiteX1339" fmla="*/ 4797363 w 4853691"/>
              <a:gd name="connsiteY1339" fmla="*/ 2971361 h 4860733"/>
              <a:gd name="connsiteX1340" fmla="*/ 4795016 w 4853691"/>
              <a:gd name="connsiteY1340" fmla="*/ 2978402 h 4860733"/>
              <a:gd name="connsiteX1341" fmla="*/ 4783281 w 4853691"/>
              <a:gd name="connsiteY1341" fmla="*/ 3030037 h 4860733"/>
              <a:gd name="connsiteX1342" fmla="*/ 4766852 w 4853691"/>
              <a:gd name="connsiteY1342" fmla="*/ 3086366 h 4860733"/>
              <a:gd name="connsiteX1343" fmla="*/ 4769198 w 4853691"/>
              <a:gd name="connsiteY1343" fmla="*/ 3076978 h 4860733"/>
              <a:gd name="connsiteX1344" fmla="*/ 4780934 w 4853691"/>
              <a:gd name="connsiteY1344" fmla="*/ 3020649 h 4860733"/>
              <a:gd name="connsiteX1345" fmla="*/ 4783281 w 4853691"/>
              <a:gd name="connsiteY1345" fmla="*/ 3013608 h 4860733"/>
              <a:gd name="connsiteX1346" fmla="*/ 4795016 w 4853691"/>
              <a:gd name="connsiteY1346" fmla="*/ 2950237 h 4860733"/>
              <a:gd name="connsiteX1347" fmla="*/ 4797363 w 4853691"/>
              <a:gd name="connsiteY1347" fmla="*/ 2933808 h 4860733"/>
              <a:gd name="connsiteX1348" fmla="*/ 4804404 w 4853691"/>
              <a:gd name="connsiteY1348" fmla="*/ 2870438 h 4860733"/>
              <a:gd name="connsiteX1349" fmla="*/ 4804404 w 4853691"/>
              <a:gd name="connsiteY1349" fmla="*/ 2865744 h 4860733"/>
              <a:gd name="connsiteX1350" fmla="*/ 4809098 w 4853691"/>
              <a:gd name="connsiteY1350" fmla="*/ 2816456 h 4860733"/>
              <a:gd name="connsiteX1351" fmla="*/ 4823181 w 4853691"/>
              <a:gd name="connsiteY1351" fmla="*/ 2825844 h 4860733"/>
              <a:gd name="connsiteX1352" fmla="*/ 4816139 w 4853691"/>
              <a:gd name="connsiteY1352" fmla="*/ 2882173 h 4860733"/>
              <a:gd name="connsiteX1353" fmla="*/ 4743381 w 4853691"/>
              <a:gd name="connsiteY1353" fmla="*/ 3170860 h 4860733"/>
              <a:gd name="connsiteX1354" fmla="*/ 4731646 w 4853691"/>
              <a:gd name="connsiteY1354" fmla="*/ 3210759 h 4860733"/>
              <a:gd name="connsiteX1355" fmla="*/ 4726952 w 4853691"/>
              <a:gd name="connsiteY1355" fmla="*/ 3210759 h 4860733"/>
              <a:gd name="connsiteX1356" fmla="*/ 4738687 w 4853691"/>
              <a:gd name="connsiteY1356" fmla="*/ 3177901 h 4860733"/>
              <a:gd name="connsiteX1357" fmla="*/ 4743381 w 4853691"/>
              <a:gd name="connsiteY1357" fmla="*/ 3166166 h 4860733"/>
              <a:gd name="connsiteX1358" fmla="*/ 4748075 w 4853691"/>
              <a:gd name="connsiteY1358" fmla="*/ 3154431 h 4860733"/>
              <a:gd name="connsiteX1359" fmla="*/ 4748075 w 4853691"/>
              <a:gd name="connsiteY1359" fmla="*/ 3156777 h 4860733"/>
              <a:gd name="connsiteX1360" fmla="*/ 4743381 w 4853691"/>
              <a:gd name="connsiteY1360" fmla="*/ 3170860 h 4860733"/>
              <a:gd name="connsiteX1361" fmla="*/ 4391324 w 4853691"/>
              <a:gd name="connsiteY1361" fmla="*/ 3867932 h 4860733"/>
              <a:gd name="connsiteX1362" fmla="*/ 4379589 w 4853691"/>
              <a:gd name="connsiteY1362" fmla="*/ 3884362 h 4860733"/>
              <a:gd name="connsiteX1363" fmla="*/ 4346730 w 4853691"/>
              <a:gd name="connsiteY1363" fmla="*/ 3928956 h 4860733"/>
              <a:gd name="connsiteX1364" fmla="*/ 4332648 w 4853691"/>
              <a:gd name="connsiteY1364" fmla="*/ 3947732 h 4860733"/>
              <a:gd name="connsiteX1365" fmla="*/ 4299789 w 4853691"/>
              <a:gd name="connsiteY1365" fmla="*/ 3987632 h 4860733"/>
              <a:gd name="connsiteX1366" fmla="*/ 4283360 w 4853691"/>
              <a:gd name="connsiteY1366" fmla="*/ 4006408 h 4860733"/>
              <a:gd name="connsiteX1367" fmla="*/ 4252848 w 4853691"/>
              <a:gd name="connsiteY1367" fmla="*/ 4041614 h 4860733"/>
              <a:gd name="connsiteX1368" fmla="*/ 4231725 w 4853691"/>
              <a:gd name="connsiteY1368" fmla="*/ 4065085 h 4860733"/>
              <a:gd name="connsiteX1369" fmla="*/ 4205907 w 4853691"/>
              <a:gd name="connsiteY1369" fmla="*/ 4093249 h 4860733"/>
              <a:gd name="connsiteX1370" fmla="*/ 4182437 w 4853691"/>
              <a:gd name="connsiteY1370" fmla="*/ 4119066 h 4860733"/>
              <a:gd name="connsiteX1371" fmla="*/ 4182437 w 4853691"/>
              <a:gd name="connsiteY1371" fmla="*/ 4116720 h 4860733"/>
              <a:gd name="connsiteX1372" fmla="*/ 4187131 w 4853691"/>
              <a:gd name="connsiteY1372" fmla="*/ 4107331 h 4860733"/>
              <a:gd name="connsiteX1373" fmla="*/ 4189478 w 4853691"/>
              <a:gd name="connsiteY1373" fmla="*/ 4100290 h 4860733"/>
              <a:gd name="connsiteX1374" fmla="*/ 4194172 w 4853691"/>
              <a:gd name="connsiteY1374" fmla="*/ 4090902 h 4860733"/>
              <a:gd name="connsiteX1375" fmla="*/ 4198866 w 4853691"/>
              <a:gd name="connsiteY1375" fmla="*/ 4076820 h 4860733"/>
              <a:gd name="connsiteX1376" fmla="*/ 4201213 w 4853691"/>
              <a:gd name="connsiteY1376" fmla="*/ 4072125 h 4860733"/>
              <a:gd name="connsiteX1377" fmla="*/ 4212948 w 4853691"/>
              <a:gd name="connsiteY1377" fmla="*/ 4029879 h 4860733"/>
              <a:gd name="connsiteX1378" fmla="*/ 4231725 w 4853691"/>
              <a:gd name="connsiteY1378" fmla="*/ 4008755 h 4860733"/>
              <a:gd name="connsiteX1379" fmla="*/ 4229378 w 4853691"/>
              <a:gd name="connsiteY1379" fmla="*/ 4001714 h 4860733"/>
              <a:gd name="connsiteX1380" fmla="*/ 4234072 w 4853691"/>
              <a:gd name="connsiteY1380" fmla="*/ 3994673 h 4860733"/>
              <a:gd name="connsiteX1381" fmla="*/ 4248154 w 4853691"/>
              <a:gd name="connsiteY1381" fmla="*/ 3982938 h 4860733"/>
              <a:gd name="connsiteX1382" fmla="*/ 4257542 w 4853691"/>
              <a:gd name="connsiteY1382" fmla="*/ 3975897 h 4860733"/>
              <a:gd name="connsiteX1383" fmla="*/ 4292748 w 4853691"/>
              <a:gd name="connsiteY1383" fmla="*/ 3945385 h 4860733"/>
              <a:gd name="connsiteX1384" fmla="*/ 4299789 w 4853691"/>
              <a:gd name="connsiteY1384" fmla="*/ 3940691 h 4860733"/>
              <a:gd name="connsiteX1385" fmla="*/ 4332648 w 4853691"/>
              <a:gd name="connsiteY1385" fmla="*/ 3910179 h 4860733"/>
              <a:gd name="connsiteX1386" fmla="*/ 4339689 w 4853691"/>
              <a:gd name="connsiteY1386" fmla="*/ 3903138 h 4860733"/>
              <a:gd name="connsiteX1387" fmla="*/ 4374895 w 4853691"/>
              <a:gd name="connsiteY1387" fmla="*/ 3867932 h 4860733"/>
              <a:gd name="connsiteX1388" fmla="*/ 4381936 w 4853691"/>
              <a:gd name="connsiteY1388" fmla="*/ 3858544 h 4860733"/>
              <a:gd name="connsiteX1389" fmla="*/ 4414795 w 4853691"/>
              <a:gd name="connsiteY1389" fmla="*/ 3820992 h 4860733"/>
              <a:gd name="connsiteX1390" fmla="*/ 4417141 w 4853691"/>
              <a:gd name="connsiteY1390" fmla="*/ 3816298 h 4860733"/>
              <a:gd name="connsiteX1391" fmla="*/ 4450000 w 4853691"/>
              <a:gd name="connsiteY1391" fmla="*/ 3774051 h 4860733"/>
              <a:gd name="connsiteX1392" fmla="*/ 4457041 w 4853691"/>
              <a:gd name="connsiteY1392" fmla="*/ 3764663 h 4860733"/>
              <a:gd name="connsiteX1393" fmla="*/ 4480512 w 4853691"/>
              <a:gd name="connsiteY1393" fmla="*/ 3729457 h 4860733"/>
              <a:gd name="connsiteX1394" fmla="*/ 4473471 w 4853691"/>
              <a:gd name="connsiteY1394" fmla="*/ 3738845 h 4860733"/>
              <a:gd name="connsiteX1395" fmla="*/ 4391324 w 4853691"/>
              <a:gd name="connsiteY1395" fmla="*/ 3867932 h 4860733"/>
              <a:gd name="connsiteX1396" fmla="*/ 4065084 w 4853691"/>
              <a:gd name="connsiteY1396" fmla="*/ 4229378 h 4860733"/>
              <a:gd name="connsiteX1397" fmla="*/ 4025185 w 4853691"/>
              <a:gd name="connsiteY1397" fmla="*/ 4264584 h 4860733"/>
              <a:gd name="connsiteX1398" fmla="*/ 4004061 w 4853691"/>
              <a:gd name="connsiteY1398" fmla="*/ 4281013 h 4860733"/>
              <a:gd name="connsiteX1399" fmla="*/ 3982938 w 4853691"/>
              <a:gd name="connsiteY1399" fmla="*/ 4297442 h 4860733"/>
              <a:gd name="connsiteX1400" fmla="*/ 3971203 w 4853691"/>
              <a:gd name="connsiteY1400" fmla="*/ 4304483 h 4860733"/>
              <a:gd name="connsiteX1401" fmla="*/ 3950079 w 4853691"/>
              <a:gd name="connsiteY1401" fmla="*/ 4318565 h 4860733"/>
              <a:gd name="connsiteX1402" fmla="*/ 3943038 w 4853691"/>
              <a:gd name="connsiteY1402" fmla="*/ 4323260 h 4860733"/>
              <a:gd name="connsiteX1403" fmla="*/ 3900791 w 4853691"/>
              <a:gd name="connsiteY1403" fmla="*/ 4351424 h 4860733"/>
              <a:gd name="connsiteX1404" fmla="*/ 3891403 w 4853691"/>
              <a:gd name="connsiteY1404" fmla="*/ 4356118 h 4860733"/>
              <a:gd name="connsiteX1405" fmla="*/ 3870279 w 4853691"/>
              <a:gd name="connsiteY1405" fmla="*/ 4367854 h 4860733"/>
              <a:gd name="connsiteX1406" fmla="*/ 3858544 w 4853691"/>
              <a:gd name="connsiteY1406" fmla="*/ 4374895 h 4860733"/>
              <a:gd name="connsiteX1407" fmla="*/ 3846809 w 4853691"/>
              <a:gd name="connsiteY1407" fmla="*/ 4381936 h 4860733"/>
              <a:gd name="connsiteX1408" fmla="*/ 3853850 w 4853691"/>
              <a:gd name="connsiteY1408" fmla="*/ 4374895 h 4860733"/>
              <a:gd name="connsiteX1409" fmla="*/ 3879668 w 4853691"/>
              <a:gd name="connsiteY1409" fmla="*/ 4353771 h 4860733"/>
              <a:gd name="connsiteX1410" fmla="*/ 3900791 w 4853691"/>
              <a:gd name="connsiteY1410" fmla="*/ 4334995 h 4860733"/>
              <a:gd name="connsiteX1411" fmla="*/ 3926609 w 4853691"/>
              <a:gd name="connsiteY1411" fmla="*/ 4311525 h 4860733"/>
              <a:gd name="connsiteX1412" fmla="*/ 3947732 w 4853691"/>
              <a:gd name="connsiteY1412" fmla="*/ 4292748 h 4860733"/>
              <a:gd name="connsiteX1413" fmla="*/ 3973550 w 4853691"/>
              <a:gd name="connsiteY1413" fmla="*/ 4266930 h 4860733"/>
              <a:gd name="connsiteX1414" fmla="*/ 3992326 w 4853691"/>
              <a:gd name="connsiteY1414" fmla="*/ 4248154 h 4860733"/>
              <a:gd name="connsiteX1415" fmla="*/ 4020491 w 4853691"/>
              <a:gd name="connsiteY1415" fmla="*/ 4222337 h 4860733"/>
              <a:gd name="connsiteX1416" fmla="*/ 4039267 w 4853691"/>
              <a:gd name="connsiteY1416" fmla="*/ 4203560 h 4860733"/>
              <a:gd name="connsiteX1417" fmla="*/ 4067432 w 4853691"/>
              <a:gd name="connsiteY1417" fmla="*/ 4173049 h 4860733"/>
              <a:gd name="connsiteX1418" fmla="*/ 4083861 w 4853691"/>
              <a:gd name="connsiteY1418" fmla="*/ 4156619 h 4860733"/>
              <a:gd name="connsiteX1419" fmla="*/ 4116719 w 4853691"/>
              <a:gd name="connsiteY1419" fmla="*/ 4121414 h 4860733"/>
              <a:gd name="connsiteX1420" fmla="*/ 4128455 w 4853691"/>
              <a:gd name="connsiteY1420" fmla="*/ 4109678 h 4860733"/>
              <a:gd name="connsiteX1421" fmla="*/ 4201213 w 4853691"/>
              <a:gd name="connsiteY1421" fmla="*/ 4022838 h 4860733"/>
              <a:gd name="connsiteX1422" fmla="*/ 4205907 w 4853691"/>
              <a:gd name="connsiteY1422" fmla="*/ 4025185 h 4860733"/>
              <a:gd name="connsiteX1423" fmla="*/ 4205907 w 4853691"/>
              <a:gd name="connsiteY1423" fmla="*/ 4027532 h 4860733"/>
              <a:gd name="connsiteX1424" fmla="*/ 4203560 w 4853691"/>
              <a:gd name="connsiteY1424" fmla="*/ 4036920 h 4860733"/>
              <a:gd name="connsiteX1425" fmla="*/ 4201213 w 4853691"/>
              <a:gd name="connsiteY1425" fmla="*/ 4046308 h 4860733"/>
              <a:gd name="connsiteX1426" fmla="*/ 4196519 w 4853691"/>
              <a:gd name="connsiteY1426" fmla="*/ 4055696 h 4860733"/>
              <a:gd name="connsiteX1427" fmla="*/ 4194172 w 4853691"/>
              <a:gd name="connsiteY1427" fmla="*/ 4065085 h 4860733"/>
              <a:gd name="connsiteX1428" fmla="*/ 4189478 w 4853691"/>
              <a:gd name="connsiteY1428" fmla="*/ 4074473 h 4860733"/>
              <a:gd name="connsiteX1429" fmla="*/ 4187131 w 4853691"/>
              <a:gd name="connsiteY1429" fmla="*/ 4081514 h 4860733"/>
              <a:gd name="connsiteX1430" fmla="*/ 4182437 w 4853691"/>
              <a:gd name="connsiteY1430" fmla="*/ 4093249 h 4860733"/>
              <a:gd name="connsiteX1431" fmla="*/ 4180090 w 4853691"/>
              <a:gd name="connsiteY1431" fmla="*/ 4100290 h 4860733"/>
              <a:gd name="connsiteX1432" fmla="*/ 4173049 w 4853691"/>
              <a:gd name="connsiteY1432" fmla="*/ 4112026 h 4860733"/>
              <a:gd name="connsiteX1433" fmla="*/ 4170701 w 4853691"/>
              <a:gd name="connsiteY1433" fmla="*/ 4116720 h 4860733"/>
              <a:gd name="connsiteX1434" fmla="*/ 4163660 w 4853691"/>
              <a:gd name="connsiteY1434" fmla="*/ 4128455 h 4860733"/>
              <a:gd name="connsiteX1435" fmla="*/ 4154272 w 4853691"/>
              <a:gd name="connsiteY1435" fmla="*/ 4126108 h 4860733"/>
              <a:gd name="connsiteX1436" fmla="*/ 4133149 w 4853691"/>
              <a:gd name="connsiteY1436" fmla="*/ 4147231 h 4860733"/>
              <a:gd name="connsiteX1437" fmla="*/ 4137843 w 4853691"/>
              <a:gd name="connsiteY1437" fmla="*/ 4161313 h 4860733"/>
              <a:gd name="connsiteX1438" fmla="*/ 4083861 w 4853691"/>
              <a:gd name="connsiteY1438" fmla="*/ 4212948 h 4860733"/>
              <a:gd name="connsiteX1439" fmla="*/ 4065084 w 4853691"/>
              <a:gd name="connsiteY1439" fmla="*/ 4229378 h 4860733"/>
              <a:gd name="connsiteX1440" fmla="*/ 3797521 w 4853691"/>
              <a:gd name="connsiteY1440" fmla="*/ 4417142 h 4860733"/>
              <a:gd name="connsiteX1441" fmla="*/ 3731804 w 4853691"/>
              <a:gd name="connsiteY1441" fmla="*/ 4466429 h 4860733"/>
              <a:gd name="connsiteX1442" fmla="*/ 3717721 w 4853691"/>
              <a:gd name="connsiteY1442" fmla="*/ 4475818 h 4860733"/>
              <a:gd name="connsiteX1443" fmla="*/ 3689557 w 4853691"/>
              <a:gd name="connsiteY1443" fmla="*/ 4494594 h 4860733"/>
              <a:gd name="connsiteX1444" fmla="*/ 3717721 w 4853691"/>
              <a:gd name="connsiteY1444" fmla="*/ 4475818 h 4860733"/>
              <a:gd name="connsiteX1445" fmla="*/ 3731804 w 4853691"/>
              <a:gd name="connsiteY1445" fmla="*/ 4464083 h 4860733"/>
              <a:gd name="connsiteX1446" fmla="*/ 3797521 w 4853691"/>
              <a:gd name="connsiteY1446" fmla="*/ 4414794 h 4860733"/>
              <a:gd name="connsiteX1447" fmla="*/ 3811603 w 4853691"/>
              <a:gd name="connsiteY1447" fmla="*/ 4403059 h 4860733"/>
              <a:gd name="connsiteX1448" fmla="*/ 3820992 w 4853691"/>
              <a:gd name="connsiteY1448" fmla="*/ 4396018 h 4860733"/>
              <a:gd name="connsiteX1449" fmla="*/ 3828033 w 4853691"/>
              <a:gd name="connsiteY1449" fmla="*/ 4391324 h 4860733"/>
              <a:gd name="connsiteX1450" fmla="*/ 3811603 w 4853691"/>
              <a:gd name="connsiteY1450" fmla="*/ 4405406 h 4860733"/>
              <a:gd name="connsiteX1451" fmla="*/ 3797521 w 4853691"/>
              <a:gd name="connsiteY1451" fmla="*/ 4417142 h 4860733"/>
              <a:gd name="connsiteX1452" fmla="*/ 3278824 w 4853691"/>
              <a:gd name="connsiteY1452" fmla="*/ 4705828 h 4860733"/>
              <a:gd name="connsiteX1453" fmla="*/ 3250659 w 4853691"/>
              <a:gd name="connsiteY1453" fmla="*/ 4717563 h 4860733"/>
              <a:gd name="connsiteX1454" fmla="*/ 3201371 w 4853691"/>
              <a:gd name="connsiteY1454" fmla="*/ 4733993 h 4860733"/>
              <a:gd name="connsiteX1455" fmla="*/ 3196677 w 4853691"/>
              <a:gd name="connsiteY1455" fmla="*/ 4733993 h 4860733"/>
              <a:gd name="connsiteX1456" fmla="*/ 3116878 w 4853691"/>
              <a:gd name="connsiteY1456" fmla="*/ 4755116 h 4860733"/>
              <a:gd name="connsiteX1457" fmla="*/ 3163819 w 4853691"/>
              <a:gd name="connsiteY1457" fmla="*/ 4743381 h 4860733"/>
              <a:gd name="connsiteX1458" fmla="*/ 3191983 w 4853691"/>
              <a:gd name="connsiteY1458" fmla="*/ 4736340 h 4860733"/>
              <a:gd name="connsiteX1459" fmla="*/ 3243618 w 4853691"/>
              <a:gd name="connsiteY1459" fmla="*/ 4719911 h 4860733"/>
              <a:gd name="connsiteX1460" fmla="*/ 3267089 w 4853691"/>
              <a:gd name="connsiteY1460" fmla="*/ 4712869 h 4860733"/>
              <a:gd name="connsiteX1461" fmla="*/ 3335153 w 4853691"/>
              <a:gd name="connsiteY1461" fmla="*/ 4687052 h 4860733"/>
              <a:gd name="connsiteX1462" fmla="*/ 3332806 w 4853691"/>
              <a:gd name="connsiteY1462" fmla="*/ 4687052 h 4860733"/>
              <a:gd name="connsiteX1463" fmla="*/ 3278824 w 4853691"/>
              <a:gd name="connsiteY1463" fmla="*/ 4705828 h 4860733"/>
              <a:gd name="connsiteX1464" fmla="*/ 2753086 w 4853691"/>
              <a:gd name="connsiteY1464" fmla="*/ 4830222 h 4860733"/>
              <a:gd name="connsiteX1465" fmla="*/ 2741350 w 4853691"/>
              <a:gd name="connsiteY1465" fmla="*/ 4834916 h 4860733"/>
              <a:gd name="connsiteX1466" fmla="*/ 2734309 w 4853691"/>
              <a:gd name="connsiteY1466" fmla="*/ 4837263 h 4860733"/>
              <a:gd name="connsiteX1467" fmla="*/ 2727268 w 4853691"/>
              <a:gd name="connsiteY1467" fmla="*/ 4839610 h 4860733"/>
              <a:gd name="connsiteX1468" fmla="*/ 2739003 w 4853691"/>
              <a:gd name="connsiteY1468" fmla="*/ 4834916 h 4860733"/>
              <a:gd name="connsiteX1469" fmla="*/ 2741350 w 4853691"/>
              <a:gd name="connsiteY1469" fmla="*/ 4834916 h 4860733"/>
              <a:gd name="connsiteX1470" fmla="*/ 2762474 w 4853691"/>
              <a:gd name="connsiteY1470" fmla="*/ 4825528 h 4860733"/>
              <a:gd name="connsiteX1471" fmla="*/ 2762474 w 4853691"/>
              <a:gd name="connsiteY1471" fmla="*/ 4825528 h 4860733"/>
              <a:gd name="connsiteX1472" fmla="*/ 2760127 w 4853691"/>
              <a:gd name="connsiteY1472" fmla="*/ 4827875 h 4860733"/>
              <a:gd name="connsiteX1473" fmla="*/ 2753086 w 4853691"/>
              <a:gd name="connsiteY1473" fmla="*/ 4830222 h 4860733"/>
              <a:gd name="connsiteX1474" fmla="*/ 2401029 w 4853691"/>
              <a:gd name="connsiteY1474" fmla="*/ 4853692 h 4860733"/>
              <a:gd name="connsiteX1475" fmla="*/ 2379905 w 4853691"/>
              <a:gd name="connsiteY1475" fmla="*/ 4853692 h 4860733"/>
              <a:gd name="connsiteX1476" fmla="*/ 2335311 w 4853691"/>
              <a:gd name="connsiteY1476" fmla="*/ 4851345 h 4860733"/>
              <a:gd name="connsiteX1477" fmla="*/ 2309494 w 4853691"/>
              <a:gd name="connsiteY1477" fmla="*/ 4848998 h 4860733"/>
              <a:gd name="connsiteX1478" fmla="*/ 2269594 w 4853691"/>
              <a:gd name="connsiteY1478" fmla="*/ 4846651 h 4860733"/>
              <a:gd name="connsiteX1479" fmla="*/ 2241429 w 4853691"/>
              <a:gd name="connsiteY1479" fmla="*/ 4844304 h 4860733"/>
              <a:gd name="connsiteX1480" fmla="*/ 2203877 w 4853691"/>
              <a:gd name="connsiteY1480" fmla="*/ 4839610 h 4860733"/>
              <a:gd name="connsiteX1481" fmla="*/ 2175712 w 4853691"/>
              <a:gd name="connsiteY1481" fmla="*/ 4834916 h 4860733"/>
              <a:gd name="connsiteX1482" fmla="*/ 2138159 w 4853691"/>
              <a:gd name="connsiteY1482" fmla="*/ 4830222 h 4860733"/>
              <a:gd name="connsiteX1483" fmla="*/ 2107648 w 4853691"/>
              <a:gd name="connsiteY1483" fmla="*/ 4825528 h 4860733"/>
              <a:gd name="connsiteX1484" fmla="*/ 2098260 w 4853691"/>
              <a:gd name="connsiteY1484" fmla="*/ 4823180 h 4860733"/>
              <a:gd name="connsiteX1485" fmla="*/ 2100607 w 4853691"/>
              <a:gd name="connsiteY1485" fmla="*/ 4823180 h 4860733"/>
              <a:gd name="connsiteX1486" fmla="*/ 2135812 w 4853691"/>
              <a:gd name="connsiteY1486" fmla="*/ 4827875 h 4860733"/>
              <a:gd name="connsiteX1487" fmla="*/ 2159283 w 4853691"/>
              <a:gd name="connsiteY1487" fmla="*/ 4830222 h 4860733"/>
              <a:gd name="connsiteX1488" fmla="*/ 2196835 w 4853691"/>
              <a:gd name="connsiteY1488" fmla="*/ 4832569 h 4860733"/>
              <a:gd name="connsiteX1489" fmla="*/ 2220306 w 4853691"/>
              <a:gd name="connsiteY1489" fmla="*/ 4834916 h 4860733"/>
              <a:gd name="connsiteX1490" fmla="*/ 2260206 w 4853691"/>
              <a:gd name="connsiteY1490" fmla="*/ 4837263 h 4860733"/>
              <a:gd name="connsiteX1491" fmla="*/ 2278982 w 4853691"/>
              <a:gd name="connsiteY1491" fmla="*/ 4837263 h 4860733"/>
              <a:gd name="connsiteX1492" fmla="*/ 2340005 w 4853691"/>
              <a:gd name="connsiteY1492" fmla="*/ 4837263 h 4860733"/>
              <a:gd name="connsiteX1493" fmla="*/ 2426846 w 4853691"/>
              <a:gd name="connsiteY1493" fmla="*/ 4834916 h 4860733"/>
              <a:gd name="connsiteX1494" fmla="*/ 2443275 w 4853691"/>
              <a:gd name="connsiteY1494" fmla="*/ 4834916 h 4860733"/>
              <a:gd name="connsiteX1495" fmla="*/ 2513687 w 4853691"/>
              <a:gd name="connsiteY1495" fmla="*/ 4830222 h 4860733"/>
              <a:gd name="connsiteX1496" fmla="*/ 2532463 w 4853691"/>
              <a:gd name="connsiteY1496" fmla="*/ 4827875 h 4860733"/>
              <a:gd name="connsiteX1497" fmla="*/ 2539504 w 4853691"/>
              <a:gd name="connsiteY1497" fmla="*/ 4827875 h 4860733"/>
              <a:gd name="connsiteX1498" fmla="*/ 2541851 w 4853691"/>
              <a:gd name="connsiteY1498" fmla="*/ 4827875 h 4860733"/>
              <a:gd name="connsiteX1499" fmla="*/ 2567669 w 4853691"/>
              <a:gd name="connsiteY1499" fmla="*/ 4825528 h 4860733"/>
              <a:gd name="connsiteX1500" fmla="*/ 2598180 w 4853691"/>
              <a:gd name="connsiteY1500" fmla="*/ 4823180 h 4860733"/>
              <a:gd name="connsiteX1501" fmla="*/ 2623998 w 4853691"/>
              <a:gd name="connsiteY1501" fmla="*/ 4820834 h 4860733"/>
              <a:gd name="connsiteX1502" fmla="*/ 2652163 w 4853691"/>
              <a:gd name="connsiteY1502" fmla="*/ 4818486 h 4860733"/>
              <a:gd name="connsiteX1503" fmla="*/ 2663898 w 4853691"/>
              <a:gd name="connsiteY1503" fmla="*/ 4816140 h 4860733"/>
              <a:gd name="connsiteX1504" fmla="*/ 2682674 w 4853691"/>
              <a:gd name="connsiteY1504" fmla="*/ 4830222 h 4860733"/>
              <a:gd name="connsiteX1505" fmla="*/ 2687368 w 4853691"/>
              <a:gd name="connsiteY1505" fmla="*/ 4830222 h 4860733"/>
              <a:gd name="connsiteX1506" fmla="*/ 2687368 w 4853691"/>
              <a:gd name="connsiteY1506" fmla="*/ 4830222 h 4860733"/>
              <a:gd name="connsiteX1507" fmla="*/ 2680327 w 4853691"/>
              <a:gd name="connsiteY1507" fmla="*/ 4844304 h 4860733"/>
              <a:gd name="connsiteX1508" fmla="*/ 2680327 w 4853691"/>
              <a:gd name="connsiteY1508" fmla="*/ 4844304 h 4860733"/>
              <a:gd name="connsiteX1509" fmla="*/ 2471440 w 4853691"/>
              <a:gd name="connsiteY1509" fmla="*/ 4853692 h 4860733"/>
              <a:gd name="connsiteX1510" fmla="*/ 2401029 w 4853691"/>
              <a:gd name="connsiteY1510" fmla="*/ 4853692 h 4860733"/>
              <a:gd name="connsiteX1511" fmla="*/ 1898761 w 4853691"/>
              <a:gd name="connsiteY1511" fmla="*/ 4792669 h 4860733"/>
              <a:gd name="connsiteX1512" fmla="*/ 1898761 w 4853691"/>
              <a:gd name="connsiteY1512" fmla="*/ 4792669 h 4860733"/>
              <a:gd name="connsiteX1513" fmla="*/ 1896414 w 4853691"/>
              <a:gd name="connsiteY1513" fmla="*/ 4792669 h 4860733"/>
              <a:gd name="connsiteX1514" fmla="*/ 1898761 w 4853691"/>
              <a:gd name="connsiteY1514" fmla="*/ 4792669 h 4860733"/>
              <a:gd name="connsiteX1515" fmla="*/ 1729773 w 4853691"/>
              <a:gd name="connsiteY1515" fmla="*/ 4743381 h 4860733"/>
              <a:gd name="connsiteX1516" fmla="*/ 1703956 w 4853691"/>
              <a:gd name="connsiteY1516" fmla="*/ 4736340 h 4860733"/>
              <a:gd name="connsiteX1517" fmla="*/ 1715691 w 4853691"/>
              <a:gd name="connsiteY1517" fmla="*/ 4731646 h 4860733"/>
              <a:gd name="connsiteX1518" fmla="*/ 1734467 w 4853691"/>
              <a:gd name="connsiteY1518" fmla="*/ 4738687 h 4860733"/>
              <a:gd name="connsiteX1519" fmla="*/ 1750897 w 4853691"/>
              <a:gd name="connsiteY1519" fmla="*/ 4743381 h 4860733"/>
              <a:gd name="connsiteX1520" fmla="*/ 1764979 w 4853691"/>
              <a:gd name="connsiteY1520" fmla="*/ 4750422 h 4860733"/>
              <a:gd name="connsiteX1521" fmla="*/ 1776714 w 4853691"/>
              <a:gd name="connsiteY1521" fmla="*/ 4755116 h 4860733"/>
              <a:gd name="connsiteX1522" fmla="*/ 1779061 w 4853691"/>
              <a:gd name="connsiteY1522" fmla="*/ 4755116 h 4860733"/>
              <a:gd name="connsiteX1523" fmla="*/ 1757938 w 4853691"/>
              <a:gd name="connsiteY1523" fmla="*/ 4750422 h 4860733"/>
              <a:gd name="connsiteX1524" fmla="*/ 1729773 w 4853691"/>
              <a:gd name="connsiteY1524" fmla="*/ 4743381 h 4860733"/>
              <a:gd name="connsiteX1525" fmla="*/ 1645280 w 4853691"/>
              <a:gd name="connsiteY1525" fmla="*/ 4717563 h 4860733"/>
              <a:gd name="connsiteX1526" fmla="*/ 1619462 w 4853691"/>
              <a:gd name="connsiteY1526" fmla="*/ 4708175 h 4860733"/>
              <a:gd name="connsiteX1527" fmla="*/ 1591298 w 4853691"/>
              <a:gd name="connsiteY1527" fmla="*/ 4698787 h 4860733"/>
              <a:gd name="connsiteX1528" fmla="*/ 1565480 w 4853691"/>
              <a:gd name="connsiteY1528" fmla="*/ 4689399 h 4860733"/>
              <a:gd name="connsiteX1529" fmla="*/ 1537315 w 4853691"/>
              <a:gd name="connsiteY1529" fmla="*/ 4677664 h 4860733"/>
              <a:gd name="connsiteX1530" fmla="*/ 1511498 w 4853691"/>
              <a:gd name="connsiteY1530" fmla="*/ 4668276 h 4860733"/>
              <a:gd name="connsiteX1531" fmla="*/ 1483333 w 4853691"/>
              <a:gd name="connsiteY1531" fmla="*/ 4656540 h 4860733"/>
              <a:gd name="connsiteX1532" fmla="*/ 1457516 w 4853691"/>
              <a:gd name="connsiteY1532" fmla="*/ 4644805 h 4860733"/>
              <a:gd name="connsiteX1533" fmla="*/ 1429351 w 4853691"/>
              <a:gd name="connsiteY1533" fmla="*/ 4633070 h 4860733"/>
              <a:gd name="connsiteX1534" fmla="*/ 1403534 w 4853691"/>
              <a:gd name="connsiteY1534" fmla="*/ 4621335 h 4860733"/>
              <a:gd name="connsiteX1535" fmla="*/ 1375369 w 4853691"/>
              <a:gd name="connsiteY1535" fmla="*/ 4607252 h 4860733"/>
              <a:gd name="connsiteX1536" fmla="*/ 1351899 w 4853691"/>
              <a:gd name="connsiteY1536" fmla="*/ 4595517 h 4860733"/>
              <a:gd name="connsiteX1537" fmla="*/ 1323734 w 4853691"/>
              <a:gd name="connsiteY1537" fmla="*/ 4581435 h 4860733"/>
              <a:gd name="connsiteX1538" fmla="*/ 1300264 w 4853691"/>
              <a:gd name="connsiteY1538" fmla="*/ 4569700 h 4860733"/>
              <a:gd name="connsiteX1539" fmla="*/ 1295570 w 4853691"/>
              <a:gd name="connsiteY1539" fmla="*/ 4567352 h 4860733"/>
              <a:gd name="connsiteX1540" fmla="*/ 1370675 w 4853691"/>
              <a:gd name="connsiteY1540" fmla="*/ 4602558 h 4860733"/>
              <a:gd name="connsiteX1541" fmla="*/ 1370675 w 4853691"/>
              <a:gd name="connsiteY1541" fmla="*/ 4602558 h 4860733"/>
              <a:gd name="connsiteX1542" fmla="*/ 1375369 w 4853691"/>
              <a:gd name="connsiteY1542" fmla="*/ 4604905 h 4860733"/>
              <a:gd name="connsiteX1543" fmla="*/ 1450475 w 4853691"/>
              <a:gd name="connsiteY1543" fmla="*/ 4637764 h 4860733"/>
              <a:gd name="connsiteX1544" fmla="*/ 1455169 w 4853691"/>
              <a:gd name="connsiteY1544" fmla="*/ 4640111 h 4860733"/>
              <a:gd name="connsiteX1545" fmla="*/ 1490375 w 4853691"/>
              <a:gd name="connsiteY1545" fmla="*/ 4654193 h 4860733"/>
              <a:gd name="connsiteX1546" fmla="*/ 1506804 w 4853691"/>
              <a:gd name="connsiteY1546" fmla="*/ 4658887 h 4860733"/>
              <a:gd name="connsiteX1547" fmla="*/ 1539662 w 4853691"/>
              <a:gd name="connsiteY1547" fmla="*/ 4670622 h 4860733"/>
              <a:gd name="connsiteX1548" fmla="*/ 1584256 w 4853691"/>
              <a:gd name="connsiteY1548" fmla="*/ 4684705 h 4860733"/>
              <a:gd name="connsiteX1549" fmla="*/ 1605380 w 4853691"/>
              <a:gd name="connsiteY1549" fmla="*/ 4691746 h 4860733"/>
              <a:gd name="connsiteX1550" fmla="*/ 1610074 w 4853691"/>
              <a:gd name="connsiteY1550" fmla="*/ 4694093 h 4860733"/>
              <a:gd name="connsiteX1551" fmla="*/ 1631197 w 4853691"/>
              <a:gd name="connsiteY1551" fmla="*/ 4701134 h 4860733"/>
              <a:gd name="connsiteX1552" fmla="*/ 1654668 w 4853691"/>
              <a:gd name="connsiteY1552" fmla="*/ 4710522 h 4860733"/>
              <a:gd name="connsiteX1553" fmla="*/ 1685179 w 4853691"/>
              <a:gd name="connsiteY1553" fmla="*/ 4722258 h 4860733"/>
              <a:gd name="connsiteX1554" fmla="*/ 1689873 w 4853691"/>
              <a:gd name="connsiteY1554" fmla="*/ 4724605 h 4860733"/>
              <a:gd name="connsiteX1555" fmla="*/ 1696915 w 4853691"/>
              <a:gd name="connsiteY1555" fmla="*/ 4736340 h 4860733"/>
              <a:gd name="connsiteX1556" fmla="*/ 1680485 w 4853691"/>
              <a:gd name="connsiteY1556" fmla="*/ 4731646 h 4860733"/>
              <a:gd name="connsiteX1557" fmla="*/ 1645280 w 4853691"/>
              <a:gd name="connsiteY1557" fmla="*/ 4717563 h 4860733"/>
              <a:gd name="connsiteX1558" fmla="*/ 959942 w 4853691"/>
              <a:gd name="connsiteY1558" fmla="*/ 4349077 h 4860733"/>
              <a:gd name="connsiteX1559" fmla="*/ 950554 w 4853691"/>
              <a:gd name="connsiteY1559" fmla="*/ 4342036 h 4860733"/>
              <a:gd name="connsiteX1560" fmla="*/ 955248 w 4853691"/>
              <a:gd name="connsiteY1560" fmla="*/ 4342036 h 4860733"/>
              <a:gd name="connsiteX1561" fmla="*/ 962289 w 4853691"/>
              <a:gd name="connsiteY1561" fmla="*/ 4339689 h 4860733"/>
              <a:gd name="connsiteX1562" fmla="*/ 964636 w 4853691"/>
              <a:gd name="connsiteY1562" fmla="*/ 4342036 h 4860733"/>
              <a:gd name="connsiteX1563" fmla="*/ 964636 w 4853691"/>
              <a:gd name="connsiteY1563" fmla="*/ 4344383 h 4860733"/>
              <a:gd name="connsiteX1564" fmla="*/ 959942 w 4853691"/>
              <a:gd name="connsiteY1564" fmla="*/ 4349077 h 4860733"/>
              <a:gd name="connsiteX1565" fmla="*/ 924736 w 4853691"/>
              <a:gd name="connsiteY1565" fmla="*/ 4311525 h 4860733"/>
              <a:gd name="connsiteX1566" fmla="*/ 891878 w 4853691"/>
              <a:gd name="connsiteY1566" fmla="*/ 4288054 h 4860733"/>
              <a:gd name="connsiteX1567" fmla="*/ 884837 w 4853691"/>
              <a:gd name="connsiteY1567" fmla="*/ 4281013 h 4860733"/>
              <a:gd name="connsiteX1568" fmla="*/ 866060 w 4853691"/>
              <a:gd name="connsiteY1568" fmla="*/ 4264584 h 4860733"/>
              <a:gd name="connsiteX1569" fmla="*/ 840243 w 4853691"/>
              <a:gd name="connsiteY1569" fmla="*/ 4241113 h 4860733"/>
              <a:gd name="connsiteX1570" fmla="*/ 821466 w 4853691"/>
              <a:gd name="connsiteY1570" fmla="*/ 4224684 h 4860733"/>
              <a:gd name="connsiteX1571" fmla="*/ 797996 w 4853691"/>
              <a:gd name="connsiteY1571" fmla="*/ 4201213 h 4860733"/>
              <a:gd name="connsiteX1572" fmla="*/ 779219 w 4853691"/>
              <a:gd name="connsiteY1572" fmla="*/ 4182437 h 4860733"/>
              <a:gd name="connsiteX1573" fmla="*/ 755749 w 4853691"/>
              <a:gd name="connsiteY1573" fmla="*/ 4158966 h 4860733"/>
              <a:gd name="connsiteX1574" fmla="*/ 736973 w 4853691"/>
              <a:gd name="connsiteY1574" fmla="*/ 4140190 h 4860733"/>
              <a:gd name="connsiteX1575" fmla="*/ 713502 w 4853691"/>
              <a:gd name="connsiteY1575" fmla="*/ 4114372 h 4860733"/>
              <a:gd name="connsiteX1576" fmla="*/ 697073 w 4853691"/>
              <a:gd name="connsiteY1576" fmla="*/ 4095596 h 4860733"/>
              <a:gd name="connsiteX1577" fmla="*/ 666561 w 4853691"/>
              <a:gd name="connsiteY1577" fmla="*/ 4062737 h 4860733"/>
              <a:gd name="connsiteX1578" fmla="*/ 657173 w 4853691"/>
              <a:gd name="connsiteY1578" fmla="*/ 4051002 h 4860733"/>
              <a:gd name="connsiteX1579" fmla="*/ 619620 w 4853691"/>
              <a:gd name="connsiteY1579" fmla="*/ 4006408 h 4860733"/>
              <a:gd name="connsiteX1580" fmla="*/ 619620 w 4853691"/>
              <a:gd name="connsiteY1580" fmla="*/ 4004061 h 4860733"/>
              <a:gd name="connsiteX1581" fmla="*/ 624314 w 4853691"/>
              <a:gd name="connsiteY1581" fmla="*/ 4008755 h 4860733"/>
              <a:gd name="connsiteX1582" fmla="*/ 640744 w 4853691"/>
              <a:gd name="connsiteY1582" fmla="*/ 4027532 h 4860733"/>
              <a:gd name="connsiteX1583" fmla="*/ 666561 w 4853691"/>
              <a:gd name="connsiteY1583" fmla="*/ 4053349 h 4860733"/>
              <a:gd name="connsiteX1584" fmla="*/ 685338 w 4853691"/>
              <a:gd name="connsiteY1584" fmla="*/ 4072125 h 4860733"/>
              <a:gd name="connsiteX1585" fmla="*/ 711155 w 4853691"/>
              <a:gd name="connsiteY1585" fmla="*/ 4097943 h 4860733"/>
              <a:gd name="connsiteX1586" fmla="*/ 729931 w 4853691"/>
              <a:gd name="connsiteY1586" fmla="*/ 4116720 h 4860733"/>
              <a:gd name="connsiteX1587" fmla="*/ 755749 w 4853691"/>
              <a:gd name="connsiteY1587" fmla="*/ 4142537 h 4860733"/>
              <a:gd name="connsiteX1588" fmla="*/ 774525 w 4853691"/>
              <a:gd name="connsiteY1588" fmla="*/ 4158966 h 4860733"/>
              <a:gd name="connsiteX1589" fmla="*/ 802690 w 4853691"/>
              <a:gd name="connsiteY1589" fmla="*/ 4184784 h 4860733"/>
              <a:gd name="connsiteX1590" fmla="*/ 821466 w 4853691"/>
              <a:gd name="connsiteY1590" fmla="*/ 4201213 h 4860733"/>
              <a:gd name="connsiteX1591" fmla="*/ 849631 w 4853691"/>
              <a:gd name="connsiteY1591" fmla="*/ 4227031 h 4860733"/>
              <a:gd name="connsiteX1592" fmla="*/ 866060 w 4853691"/>
              <a:gd name="connsiteY1592" fmla="*/ 4241113 h 4860733"/>
              <a:gd name="connsiteX1593" fmla="*/ 898919 w 4853691"/>
              <a:gd name="connsiteY1593" fmla="*/ 4266930 h 4860733"/>
              <a:gd name="connsiteX1594" fmla="*/ 913001 w 4853691"/>
              <a:gd name="connsiteY1594" fmla="*/ 4278666 h 4860733"/>
              <a:gd name="connsiteX1595" fmla="*/ 945860 w 4853691"/>
              <a:gd name="connsiteY1595" fmla="*/ 4304483 h 4860733"/>
              <a:gd name="connsiteX1596" fmla="*/ 941166 w 4853691"/>
              <a:gd name="connsiteY1596" fmla="*/ 4313871 h 4860733"/>
              <a:gd name="connsiteX1597" fmla="*/ 938819 w 4853691"/>
              <a:gd name="connsiteY1597" fmla="*/ 4311525 h 4860733"/>
              <a:gd name="connsiteX1598" fmla="*/ 924736 w 4853691"/>
              <a:gd name="connsiteY1598" fmla="*/ 4311525 h 4860733"/>
              <a:gd name="connsiteX1599" fmla="*/ 549209 w 4853691"/>
              <a:gd name="connsiteY1599" fmla="*/ 3933650 h 4860733"/>
              <a:gd name="connsiteX1600" fmla="*/ 488186 w 4853691"/>
              <a:gd name="connsiteY1600" fmla="*/ 3860891 h 4860733"/>
              <a:gd name="connsiteX1601" fmla="*/ 485839 w 4853691"/>
              <a:gd name="connsiteY1601" fmla="*/ 3856197 h 4860733"/>
              <a:gd name="connsiteX1602" fmla="*/ 457674 w 4853691"/>
              <a:gd name="connsiteY1602" fmla="*/ 3820992 h 4860733"/>
              <a:gd name="connsiteX1603" fmla="*/ 455327 w 4853691"/>
              <a:gd name="connsiteY1603" fmla="*/ 3818645 h 4860733"/>
              <a:gd name="connsiteX1604" fmla="*/ 436551 w 4853691"/>
              <a:gd name="connsiteY1604" fmla="*/ 3783439 h 4860733"/>
              <a:gd name="connsiteX1605" fmla="*/ 434204 w 4853691"/>
              <a:gd name="connsiteY1605" fmla="*/ 3778745 h 4860733"/>
              <a:gd name="connsiteX1606" fmla="*/ 420121 w 4853691"/>
              <a:gd name="connsiteY1606" fmla="*/ 3748233 h 4860733"/>
              <a:gd name="connsiteX1607" fmla="*/ 415427 w 4853691"/>
              <a:gd name="connsiteY1607" fmla="*/ 3738845 h 4860733"/>
              <a:gd name="connsiteX1608" fmla="*/ 415427 w 4853691"/>
              <a:gd name="connsiteY1608" fmla="*/ 3738845 h 4860733"/>
              <a:gd name="connsiteX1609" fmla="*/ 424815 w 4853691"/>
              <a:gd name="connsiteY1609" fmla="*/ 3755274 h 4860733"/>
              <a:gd name="connsiteX1610" fmla="*/ 438898 w 4853691"/>
              <a:gd name="connsiteY1610" fmla="*/ 3776398 h 4860733"/>
              <a:gd name="connsiteX1611" fmla="*/ 474103 w 4853691"/>
              <a:gd name="connsiteY1611" fmla="*/ 3828033 h 4860733"/>
              <a:gd name="connsiteX1612" fmla="*/ 492880 w 4853691"/>
              <a:gd name="connsiteY1612" fmla="*/ 3856197 h 4860733"/>
              <a:gd name="connsiteX1613" fmla="*/ 525738 w 4853691"/>
              <a:gd name="connsiteY1613" fmla="*/ 3898444 h 4860733"/>
              <a:gd name="connsiteX1614" fmla="*/ 549209 w 4853691"/>
              <a:gd name="connsiteY1614" fmla="*/ 3928956 h 4860733"/>
              <a:gd name="connsiteX1615" fmla="*/ 570332 w 4853691"/>
              <a:gd name="connsiteY1615" fmla="*/ 3957120 h 4860733"/>
              <a:gd name="connsiteX1616" fmla="*/ 556250 w 4853691"/>
              <a:gd name="connsiteY1616" fmla="*/ 3943038 h 4860733"/>
              <a:gd name="connsiteX1617" fmla="*/ 549209 w 4853691"/>
              <a:gd name="connsiteY1617" fmla="*/ 3933650 h 4860733"/>
              <a:gd name="connsiteX1618" fmla="*/ 410733 w 4853691"/>
              <a:gd name="connsiteY1618" fmla="*/ 3741192 h 4860733"/>
              <a:gd name="connsiteX1619" fmla="*/ 424815 w 4853691"/>
              <a:gd name="connsiteY1619" fmla="*/ 3769357 h 4860733"/>
              <a:gd name="connsiteX1620" fmla="*/ 427162 w 4853691"/>
              <a:gd name="connsiteY1620" fmla="*/ 3776398 h 4860733"/>
              <a:gd name="connsiteX1621" fmla="*/ 443592 w 4853691"/>
              <a:gd name="connsiteY1621" fmla="*/ 3806909 h 4860733"/>
              <a:gd name="connsiteX1622" fmla="*/ 445939 w 4853691"/>
              <a:gd name="connsiteY1622" fmla="*/ 3809256 h 4860733"/>
              <a:gd name="connsiteX1623" fmla="*/ 215928 w 4853691"/>
              <a:gd name="connsiteY1623" fmla="*/ 3377400 h 4860733"/>
              <a:gd name="connsiteX1624" fmla="*/ 237052 w 4853691"/>
              <a:gd name="connsiteY1624" fmla="*/ 3424341 h 4860733"/>
              <a:gd name="connsiteX1625" fmla="*/ 248787 w 4853691"/>
              <a:gd name="connsiteY1625" fmla="*/ 3450158 h 4860733"/>
              <a:gd name="connsiteX1626" fmla="*/ 267563 w 4853691"/>
              <a:gd name="connsiteY1626" fmla="*/ 3487711 h 4860733"/>
              <a:gd name="connsiteX1627" fmla="*/ 288687 w 4853691"/>
              <a:gd name="connsiteY1627" fmla="*/ 3527611 h 4860733"/>
              <a:gd name="connsiteX1628" fmla="*/ 302769 w 4853691"/>
              <a:gd name="connsiteY1628" fmla="*/ 3553428 h 4860733"/>
              <a:gd name="connsiteX1629" fmla="*/ 330934 w 4853691"/>
              <a:gd name="connsiteY1629" fmla="*/ 3605063 h 4860733"/>
              <a:gd name="connsiteX1630" fmla="*/ 342669 w 4853691"/>
              <a:gd name="connsiteY1630" fmla="*/ 3623840 h 4860733"/>
              <a:gd name="connsiteX1631" fmla="*/ 375527 w 4853691"/>
              <a:gd name="connsiteY1631" fmla="*/ 3680169 h 4860733"/>
              <a:gd name="connsiteX1632" fmla="*/ 387263 w 4853691"/>
              <a:gd name="connsiteY1632" fmla="*/ 3696598 h 4860733"/>
              <a:gd name="connsiteX1633" fmla="*/ 406039 w 4853691"/>
              <a:gd name="connsiteY1633" fmla="*/ 3724763 h 4860733"/>
              <a:gd name="connsiteX1634" fmla="*/ 408386 w 4853691"/>
              <a:gd name="connsiteY1634" fmla="*/ 3729457 h 4860733"/>
              <a:gd name="connsiteX1635" fmla="*/ 410733 w 4853691"/>
              <a:gd name="connsiteY1635" fmla="*/ 3741192 h 4860733"/>
              <a:gd name="connsiteX1636" fmla="*/ 173681 w 4853691"/>
              <a:gd name="connsiteY1636" fmla="*/ 3262394 h 4860733"/>
              <a:gd name="connsiteX1637" fmla="*/ 164293 w 4853691"/>
              <a:gd name="connsiteY1637" fmla="*/ 3231883 h 4860733"/>
              <a:gd name="connsiteX1638" fmla="*/ 150211 w 4853691"/>
              <a:gd name="connsiteY1638" fmla="*/ 3187289 h 4860733"/>
              <a:gd name="connsiteX1639" fmla="*/ 143170 w 4853691"/>
              <a:gd name="connsiteY1639" fmla="*/ 3163819 h 4860733"/>
              <a:gd name="connsiteX1640" fmla="*/ 124393 w 4853691"/>
              <a:gd name="connsiteY1640" fmla="*/ 3095754 h 4860733"/>
              <a:gd name="connsiteX1641" fmla="*/ 119699 w 4853691"/>
              <a:gd name="connsiteY1641" fmla="*/ 3076978 h 4860733"/>
              <a:gd name="connsiteX1642" fmla="*/ 115005 w 4853691"/>
              <a:gd name="connsiteY1642" fmla="*/ 3060549 h 4860733"/>
              <a:gd name="connsiteX1643" fmla="*/ 115005 w 4853691"/>
              <a:gd name="connsiteY1643" fmla="*/ 3060549 h 4860733"/>
              <a:gd name="connsiteX1644" fmla="*/ 115005 w 4853691"/>
              <a:gd name="connsiteY1644" fmla="*/ 3062896 h 4860733"/>
              <a:gd name="connsiteX1645" fmla="*/ 124393 w 4853691"/>
              <a:gd name="connsiteY1645" fmla="*/ 3091060 h 4860733"/>
              <a:gd name="connsiteX1646" fmla="*/ 136129 w 4853691"/>
              <a:gd name="connsiteY1646" fmla="*/ 3126266 h 4860733"/>
              <a:gd name="connsiteX1647" fmla="*/ 145517 w 4853691"/>
              <a:gd name="connsiteY1647" fmla="*/ 3154431 h 4860733"/>
              <a:gd name="connsiteX1648" fmla="*/ 157252 w 4853691"/>
              <a:gd name="connsiteY1648" fmla="*/ 3189636 h 4860733"/>
              <a:gd name="connsiteX1649" fmla="*/ 166640 w 4853691"/>
              <a:gd name="connsiteY1649" fmla="*/ 3215454 h 4860733"/>
              <a:gd name="connsiteX1650" fmla="*/ 180723 w 4853691"/>
              <a:gd name="connsiteY1650" fmla="*/ 3250659 h 4860733"/>
              <a:gd name="connsiteX1651" fmla="*/ 192458 w 4853691"/>
              <a:gd name="connsiteY1651" fmla="*/ 3276477 h 4860733"/>
              <a:gd name="connsiteX1652" fmla="*/ 208887 w 4853691"/>
              <a:gd name="connsiteY1652" fmla="*/ 3309335 h 4860733"/>
              <a:gd name="connsiteX1653" fmla="*/ 220622 w 4853691"/>
              <a:gd name="connsiteY1653" fmla="*/ 3332806 h 4860733"/>
              <a:gd name="connsiteX1654" fmla="*/ 237052 w 4853691"/>
              <a:gd name="connsiteY1654" fmla="*/ 3368012 h 4860733"/>
              <a:gd name="connsiteX1655" fmla="*/ 248787 w 4853691"/>
              <a:gd name="connsiteY1655" fmla="*/ 3389135 h 4860733"/>
              <a:gd name="connsiteX1656" fmla="*/ 269910 w 4853691"/>
              <a:gd name="connsiteY1656" fmla="*/ 3424341 h 4860733"/>
              <a:gd name="connsiteX1657" fmla="*/ 269910 w 4853691"/>
              <a:gd name="connsiteY1657" fmla="*/ 3424341 h 4860733"/>
              <a:gd name="connsiteX1658" fmla="*/ 279299 w 4853691"/>
              <a:gd name="connsiteY1658" fmla="*/ 3447811 h 4860733"/>
              <a:gd name="connsiteX1659" fmla="*/ 293381 w 4853691"/>
              <a:gd name="connsiteY1659" fmla="*/ 3480670 h 4860733"/>
              <a:gd name="connsiteX1660" fmla="*/ 295728 w 4853691"/>
              <a:gd name="connsiteY1660" fmla="*/ 3483017 h 4860733"/>
              <a:gd name="connsiteX1661" fmla="*/ 291034 w 4853691"/>
              <a:gd name="connsiteY1661" fmla="*/ 3494752 h 4860733"/>
              <a:gd name="connsiteX1662" fmla="*/ 309810 w 4853691"/>
              <a:gd name="connsiteY1662" fmla="*/ 3515876 h 4860733"/>
              <a:gd name="connsiteX1663" fmla="*/ 321545 w 4853691"/>
              <a:gd name="connsiteY1663" fmla="*/ 3539346 h 4860733"/>
              <a:gd name="connsiteX1664" fmla="*/ 333281 w 4853691"/>
              <a:gd name="connsiteY1664" fmla="*/ 3565164 h 4860733"/>
              <a:gd name="connsiteX1665" fmla="*/ 340322 w 4853691"/>
              <a:gd name="connsiteY1665" fmla="*/ 3581593 h 4860733"/>
              <a:gd name="connsiteX1666" fmla="*/ 391957 w 4853691"/>
              <a:gd name="connsiteY1666" fmla="*/ 3710680 h 4860733"/>
              <a:gd name="connsiteX1667" fmla="*/ 394304 w 4853691"/>
              <a:gd name="connsiteY1667" fmla="*/ 3715374 h 4860733"/>
              <a:gd name="connsiteX1668" fmla="*/ 394304 w 4853691"/>
              <a:gd name="connsiteY1668" fmla="*/ 3713028 h 4860733"/>
              <a:gd name="connsiteX1669" fmla="*/ 368486 w 4853691"/>
              <a:gd name="connsiteY1669" fmla="*/ 3673128 h 4860733"/>
              <a:gd name="connsiteX1670" fmla="*/ 347363 w 4853691"/>
              <a:gd name="connsiteY1670" fmla="*/ 3637922 h 4860733"/>
              <a:gd name="connsiteX1671" fmla="*/ 323892 w 4853691"/>
              <a:gd name="connsiteY1671" fmla="*/ 3598022 h 4860733"/>
              <a:gd name="connsiteX1672" fmla="*/ 305116 w 4853691"/>
              <a:gd name="connsiteY1672" fmla="*/ 3562816 h 4860733"/>
              <a:gd name="connsiteX1673" fmla="*/ 281646 w 4853691"/>
              <a:gd name="connsiteY1673" fmla="*/ 3518223 h 4860733"/>
              <a:gd name="connsiteX1674" fmla="*/ 265216 w 4853691"/>
              <a:gd name="connsiteY1674" fmla="*/ 3487711 h 4860733"/>
              <a:gd name="connsiteX1675" fmla="*/ 239399 w 4853691"/>
              <a:gd name="connsiteY1675" fmla="*/ 3433729 h 4860733"/>
              <a:gd name="connsiteX1676" fmla="*/ 227664 w 4853691"/>
              <a:gd name="connsiteY1676" fmla="*/ 3410258 h 4860733"/>
              <a:gd name="connsiteX1677" fmla="*/ 194805 w 4853691"/>
              <a:gd name="connsiteY1677" fmla="*/ 3335153 h 4860733"/>
              <a:gd name="connsiteX1678" fmla="*/ 185417 w 4853691"/>
              <a:gd name="connsiteY1678" fmla="*/ 3311683 h 4860733"/>
              <a:gd name="connsiteX1679" fmla="*/ 173681 w 4853691"/>
              <a:gd name="connsiteY1679" fmla="*/ 3262394 h 4860733"/>
              <a:gd name="connsiteX1680" fmla="*/ 37553 w 4853691"/>
              <a:gd name="connsiteY1680" fmla="*/ 2178059 h 4860733"/>
              <a:gd name="connsiteX1681" fmla="*/ 37553 w 4853691"/>
              <a:gd name="connsiteY1681" fmla="*/ 2168671 h 4860733"/>
              <a:gd name="connsiteX1682" fmla="*/ 42247 w 4853691"/>
              <a:gd name="connsiteY1682" fmla="*/ 2126424 h 4860733"/>
              <a:gd name="connsiteX1683" fmla="*/ 42247 w 4853691"/>
              <a:gd name="connsiteY1683" fmla="*/ 2124077 h 4860733"/>
              <a:gd name="connsiteX1684" fmla="*/ 49288 w 4853691"/>
              <a:gd name="connsiteY1684" fmla="*/ 2079483 h 4860733"/>
              <a:gd name="connsiteX1685" fmla="*/ 49288 w 4853691"/>
              <a:gd name="connsiteY1685" fmla="*/ 2074789 h 4860733"/>
              <a:gd name="connsiteX1686" fmla="*/ 53982 w 4853691"/>
              <a:gd name="connsiteY1686" fmla="*/ 2074789 h 4860733"/>
              <a:gd name="connsiteX1687" fmla="*/ 49288 w 4853691"/>
              <a:gd name="connsiteY1687" fmla="*/ 2112342 h 4860733"/>
              <a:gd name="connsiteX1688" fmla="*/ 46941 w 4853691"/>
              <a:gd name="connsiteY1688" fmla="*/ 2126424 h 4860733"/>
              <a:gd name="connsiteX1689" fmla="*/ 37553 w 4853691"/>
              <a:gd name="connsiteY1689" fmla="*/ 2178059 h 4860733"/>
              <a:gd name="connsiteX1690" fmla="*/ 37553 w 4853691"/>
              <a:gd name="connsiteY1690" fmla="*/ 2185100 h 4860733"/>
              <a:gd name="connsiteX1691" fmla="*/ 32859 w 4853691"/>
              <a:gd name="connsiteY1691" fmla="*/ 2227347 h 4860733"/>
              <a:gd name="connsiteX1692" fmla="*/ 32859 w 4853691"/>
              <a:gd name="connsiteY1692" fmla="*/ 2225000 h 4860733"/>
              <a:gd name="connsiteX1693" fmla="*/ 37553 w 4853691"/>
              <a:gd name="connsiteY1693" fmla="*/ 2178059 h 4860733"/>
              <a:gd name="connsiteX1694" fmla="*/ 77453 w 4853691"/>
              <a:gd name="connsiteY1694" fmla="*/ 1924578 h 4860733"/>
              <a:gd name="connsiteX1695" fmla="*/ 86841 w 4853691"/>
              <a:gd name="connsiteY1695" fmla="*/ 1887025 h 4860733"/>
              <a:gd name="connsiteX1696" fmla="*/ 93882 w 4853691"/>
              <a:gd name="connsiteY1696" fmla="*/ 1861208 h 4860733"/>
              <a:gd name="connsiteX1697" fmla="*/ 103270 w 4853691"/>
              <a:gd name="connsiteY1697" fmla="*/ 1828349 h 4860733"/>
              <a:gd name="connsiteX1698" fmla="*/ 112658 w 4853691"/>
              <a:gd name="connsiteY1698" fmla="*/ 1800185 h 4860733"/>
              <a:gd name="connsiteX1699" fmla="*/ 122046 w 4853691"/>
              <a:gd name="connsiteY1699" fmla="*/ 1769673 h 4860733"/>
              <a:gd name="connsiteX1700" fmla="*/ 131435 w 4853691"/>
              <a:gd name="connsiteY1700" fmla="*/ 1741508 h 4860733"/>
              <a:gd name="connsiteX1701" fmla="*/ 140823 w 4853691"/>
              <a:gd name="connsiteY1701" fmla="*/ 1713344 h 4860733"/>
              <a:gd name="connsiteX1702" fmla="*/ 147864 w 4853691"/>
              <a:gd name="connsiteY1702" fmla="*/ 1685179 h 4860733"/>
              <a:gd name="connsiteX1703" fmla="*/ 159599 w 4853691"/>
              <a:gd name="connsiteY1703" fmla="*/ 1657015 h 4860733"/>
              <a:gd name="connsiteX1704" fmla="*/ 171334 w 4853691"/>
              <a:gd name="connsiteY1704" fmla="*/ 1628850 h 4860733"/>
              <a:gd name="connsiteX1705" fmla="*/ 183070 w 4853691"/>
              <a:gd name="connsiteY1705" fmla="*/ 1600686 h 4860733"/>
              <a:gd name="connsiteX1706" fmla="*/ 194805 w 4853691"/>
              <a:gd name="connsiteY1706" fmla="*/ 1574868 h 4860733"/>
              <a:gd name="connsiteX1707" fmla="*/ 206540 w 4853691"/>
              <a:gd name="connsiteY1707" fmla="*/ 1546704 h 4860733"/>
              <a:gd name="connsiteX1708" fmla="*/ 218275 w 4853691"/>
              <a:gd name="connsiteY1708" fmla="*/ 1520886 h 4860733"/>
              <a:gd name="connsiteX1709" fmla="*/ 232358 w 4853691"/>
              <a:gd name="connsiteY1709" fmla="*/ 1495069 h 4860733"/>
              <a:gd name="connsiteX1710" fmla="*/ 246440 w 4853691"/>
              <a:gd name="connsiteY1710" fmla="*/ 1469251 h 4860733"/>
              <a:gd name="connsiteX1711" fmla="*/ 260522 w 4853691"/>
              <a:gd name="connsiteY1711" fmla="*/ 1443434 h 4860733"/>
              <a:gd name="connsiteX1712" fmla="*/ 265216 w 4853691"/>
              <a:gd name="connsiteY1712" fmla="*/ 1434045 h 4860733"/>
              <a:gd name="connsiteX1713" fmla="*/ 253481 w 4853691"/>
              <a:gd name="connsiteY1713" fmla="*/ 1464557 h 4860733"/>
              <a:gd name="connsiteX1714" fmla="*/ 239399 w 4853691"/>
              <a:gd name="connsiteY1714" fmla="*/ 1499763 h 4860733"/>
              <a:gd name="connsiteX1715" fmla="*/ 220622 w 4853691"/>
              <a:gd name="connsiteY1715" fmla="*/ 1546704 h 4860733"/>
              <a:gd name="connsiteX1716" fmla="*/ 206540 w 4853691"/>
              <a:gd name="connsiteY1716" fmla="*/ 1579562 h 4860733"/>
              <a:gd name="connsiteX1717" fmla="*/ 187764 w 4853691"/>
              <a:gd name="connsiteY1717" fmla="*/ 1631197 h 4860733"/>
              <a:gd name="connsiteX1718" fmla="*/ 176028 w 4853691"/>
              <a:gd name="connsiteY1718" fmla="*/ 1661709 h 4860733"/>
              <a:gd name="connsiteX1719" fmla="*/ 157252 w 4853691"/>
              <a:gd name="connsiteY1719" fmla="*/ 1722732 h 4860733"/>
              <a:gd name="connsiteX1720" fmla="*/ 152558 w 4853691"/>
              <a:gd name="connsiteY1720" fmla="*/ 1736814 h 4860733"/>
              <a:gd name="connsiteX1721" fmla="*/ 138476 w 4853691"/>
              <a:gd name="connsiteY1721" fmla="*/ 1772020 h 4860733"/>
              <a:gd name="connsiteX1722" fmla="*/ 131435 w 4853691"/>
              <a:gd name="connsiteY1722" fmla="*/ 1795491 h 4860733"/>
              <a:gd name="connsiteX1723" fmla="*/ 119699 w 4853691"/>
              <a:gd name="connsiteY1723" fmla="*/ 1828349 h 4860733"/>
              <a:gd name="connsiteX1724" fmla="*/ 112658 w 4853691"/>
              <a:gd name="connsiteY1724" fmla="*/ 1851820 h 4860733"/>
              <a:gd name="connsiteX1725" fmla="*/ 103270 w 4853691"/>
              <a:gd name="connsiteY1725" fmla="*/ 1884678 h 4860733"/>
              <a:gd name="connsiteX1726" fmla="*/ 96229 w 4853691"/>
              <a:gd name="connsiteY1726" fmla="*/ 1908149 h 4860733"/>
              <a:gd name="connsiteX1727" fmla="*/ 86841 w 4853691"/>
              <a:gd name="connsiteY1727" fmla="*/ 1938660 h 4860733"/>
              <a:gd name="connsiteX1728" fmla="*/ 79800 w 4853691"/>
              <a:gd name="connsiteY1728" fmla="*/ 1962131 h 4860733"/>
              <a:gd name="connsiteX1729" fmla="*/ 70411 w 4853691"/>
              <a:gd name="connsiteY1729" fmla="*/ 1985601 h 4860733"/>
              <a:gd name="connsiteX1730" fmla="*/ 70411 w 4853691"/>
              <a:gd name="connsiteY1730" fmla="*/ 1985601 h 4860733"/>
              <a:gd name="connsiteX1731" fmla="*/ 65717 w 4853691"/>
              <a:gd name="connsiteY1731" fmla="*/ 1987948 h 4860733"/>
              <a:gd name="connsiteX1732" fmla="*/ 65717 w 4853691"/>
              <a:gd name="connsiteY1732" fmla="*/ 1990295 h 4860733"/>
              <a:gd name="connsiteX1733" fmla="*/ 65717 w 4853691"/>
              <a:gd name="connsiteY1733" fmla="*/ 1992643 h 4860733"/>
              <a:gd name="connsiteX1734" fmla="*/ 63370 w 4853691"/>
              <a:gd name="connsiteY1734" fmla="*/ 1992643 h 4860733"/>
              <a:gd name="connsiteX1735" fmla="*/ 70411 w 4853691"/>
              <a:gd name="connsiteY1735" fmla="*/ 1948049 h 4860733"/>
              <a:gd name="connsiteX1736" fmla="*/ 77453 w 4853691"/>
              <a:gd name="connsiteY1736" fmla="*/ 1924578 h 4860733"/>
              <a:gd name="connsiteX1737" fmla="*/ 330934 w 4853691"/>
              <a:gd name="connsiteY1737" fmla="*/ 1293223 h 4860733"/>
              <a:gd name="connsiteX1738" fmla="*/ 345016 w 4853691"/>
              <a:gd name="connsiteY1738" fmla="*/ 1265058 h 4860733"/>
              <a:gd name="connsiteX1739" fmla="*/ 347363 w 4853691"/>
              <a:gd name="connsiteY1739" fmla="*/ 1260364 h 4860733"/>
              <a:gd name="connsiteX1740" fmla="*/ 363792 w 4853691"/>
              <a:gd name="connsiteY1740" fmla="*/ 1227505 h 4860733"/>
              <a:gd name="connsiteX1741" fmla="*/ 368486 w 4853691"/>
              <a:gd name="connsiteY1741" fmla="*/ 1218117 h 4860733"/>
              <a:gd name="connsiteX1742" fmla="*/ 380222 w 4853691"/>
              <a:gd name="connsiteY1742" fmla="*/ 1196994 h 4860733"/>
              <a:gd name="connsiteX1743" fmla="*/ 382569 w 4853691"/>
              <a:gd name="connsiteY1743" fmla="*/ 1192300 h 4860733"/>
              <a:gd name="connsiteX1744" fmla="*/ 415427 w 4853691"/>
              <a:gd name="connsiteY1744" fmla="*/ 1159441 h 4860733"/>
              <a:gd name="connsiteX1745" fmla="*/ 408386 w 4853691"/>
              <a:gd name="connsiteY1745" fmla="*/ 1171176 h 4860733"/>
              <a:gd name="connsiteX1746" fmla="*/ 394304 w 4853691"/>
              <a:gd name="connsiteY1746" fmla="*/ 1194647 h 4860733"/>
              <a:gd name="connsiteX1747" fmla="*/ 356751 w 4853691"/>
              <a:gd name="connsiteY1747" fmla="*/ 1258017 h 4860733"/>
              <a:gd name="connsiteX1748" fmla="*/ 352057 w 4853691"/>
              <a:gd name="connsiteY1748" fmla="*/ 1260364 h 4860733"/>
              <a:gd name="connsiteX1749" fmla="*/ 321545 w 4853691"/>
              <a:gd name="connsiteY1749" fmla="*/ 1314346 h 4860733"/>
              <a:gd name="connsiteX1750" fmla="*/ 326239 w 4853691"/>
              <a:gd name="connsiteY1750" fmla="*/ 1304958 h 4860733"/>
              <a:gd name="connsiteX1751" fmla="*/ 330934 w 4853691"/>
              <a:gd name="connsiteY1751" fmla="*/ 1293223 h 4860733"/>
              <a:gd name="connsiteX1752" fmla="*/ 621967 w 4853691"/>
              <a:gd name="connsiteY1752" fmla="*/ 875448 h 4860733"/>
              <a:gd name="connsiteX1753" fmla="*/ 631355 w 4853691"/>
              <a:gd name="connsiteY1753" fmla="*/ 868407 h 4860733"/>
              <a:gd name="connsiteX1754" fmla="*/ 650132 w 4853691"/>
              <a:gd name="connsiteY1754" fmla="*/ 856672 h 4860733"/>
              <a:gd name="connsiteX1755" fmla="*/ 657173 w 4853691"/>
              <a:gd name="connsiteY1755" fmla="*/ 851978 h 4860733"/>
              <a:gd name="connsiteX1756" fmla="*/ 682991 w 4853691"/>
              <a:gd name="connsiteY1756" fmla="*/ 837896 h 4860733"/>
              <a:gd name="connsiteX1757" fmla="*/ 690032 w 4853691"/>
              <a:gd name="connsiteY1757" fmla="*/ 835549 h 4860733"/>
              <a:gd name="connsiteX1758" fmla="*/ 708808 w 4853691"/>
              <a:gd name="connsiteY1758" fmla="*/ 826160 h 4860733"/>
              <a:gd name="connsiteX1759" fmla="*/ 718196 w 4853691"/>
              <a:gd name="connsiteY1759" fmla="*/ 821466 h 4860733"/>
              <a:gd name="connsiteX1760" fmla="*/ 734626 w 4853691"/>
              <a:gd name="connsiteY1760" fmla="*/ 816772 h 4860733"/>
              <a:gd name="connsiteX1761" fmla="*/ 744014 w 4853691"/>
              <a:gd name="connsiteY1761" fmla="*/ 814425 h 4860733"/>
              <a:gd name="connsiteX1762" fmla="*/ 760443 w 4853691"/>
              <a:gd name="connsiteY1762" fmla="*/ 809731 h 4860733"/>
              <a:gd name="connsiteX1763" fmla="*/ 769831 w 4853691"/>
              <a:gd name="connsiteY1763" fmla="*/ 807384 h 4860733"/>
              <a:gd name="connsiteX1764" fmla="*/ 776872 w 4853691"/>
              <a:gd name="connsiteY1764" fmla="*/ 807384 h 4860733"/>
              <a:gd name="connsiteX1765" fmla="*/ 781566 w 4853691"/>
              <a:gd name="connsiteY1765" fmla="*/ 816772 h 4860733"/>
              <a:gd name="connsiteX1766" fmla="*/ 767484 w 4853691"/>
              <a:gd name="connsiteY1766" fmla="*/ 828507 h 4860733"/>
              <a:gd name="connsiteX1767" fmla="*/ 748708 w 4853691"/>
              <a:gd name="connsiteY1767" fmla="*/ 844937 h 4860733"/>
              <a:gd name="connsiteX1768" fmla="*/ 720543 w 4853691"/>
              <a:gd name="connsiteY1768" fmla="*/ 870754 h 4860733"/>
              <a:gd name="connsiteX1769" fmla="*/ 701767 w 4853691"/>
              <a:gd name="connsiteY1769" fmla="*/ 887184 h 4860733"/>
              <a:gd name="connsiteX1770" fmla="*/ 673602 w 4853691"/>
              <a:gd name="connsiteY1770" fmla="*/ 915348 h 4860733"/>
              <a:gd name="connsiteX1771" fmla="*/ 657173 w 4853691"/>
              <a:gd name="connsiteY1771" fmla="*/ 929430 h 4860733"/>
              <a:gd name="connsiteX1772" fmla="*/ 624314 w 4853691"/>
              <a:gd name="connsiteY1772" fmla="*/ 962289 h 4860733"/>
              <a:gd name="connsiteX1773" fmla="*/ 614926 w 4853691"/>
              <a:gd name="connsiteY1773" fmla="*/ 971677 h 4860733"/>
              <a:gd name="connsiteX1774" fmla="*/ 495227 w 4853691"/>
              <a:gd name="connsiteY1774" fmla="*/ 1105459 h 4860733"/>
              <a:gd name="connsiteX1775" fmla="*/ 492880 w 4853691"/>
              <a:gd name="connsiteY1775" fmla="*/ 1107806 h 4860733"/>
              <a:gd name="connsiteX1776" fmla="*/ 481145 w 4853691"/>
              <a:gd name="connsiteY1776" fmla="*/ 1119541 h 4860733"/>
              <a:gd name="connsiteX1777" fmla="*/ 469409 w 4853691"/>
              <a:gd name="connsiteY1777" fmla="*/ 1131276 h 4860733"/>
              <a:gd name="connsiteX1778" fmla="*/ 462368 w 4853691"/>
              <a:gd name="connsiteY1778" fmla="*/ 1138318 h 4860733"/>
              <a:gd name="connsiteX1779" fmla="*/ 455327 w 4853691"/>
              <a:gd name="connsiteY1779" fmla="*/ 1135970 h 4860733"/>
              <a:gd name="connsiteX1780" fmla="*/ 438898 w 4853691"/>
              <a:gd name="connsiteY1780" fmla="*/ 1145359 h 4860733"/>
              <a:gd name="connsiteX1781" fmla="*/ 434204 w 4853691"/>
              <a:gd name="connsiteY1781" fmla="*/ 1145359 h 4860733"/>
              <a:gd name="connsiteX1782" fmla="*/ 427162 w 4853691"/>
              <a:gd name="connsiteY1782" fmla="*/ 1145359 h 4860733"/>
              <a:gd name="connsiteX1783" fmla="*/ 424815 w 4853691"/>
              <a:gd name="connsiteY1783" fmla="*/ 1145359 h 4860733"/>
              <a:gd name="connsiteX1784" fmla="*/ 420121 w 4853691"/>
              <a:gd name="connsiteY1784" fmla="*/ 1147706 h 4860733"/>
              <a:gd name="connsiteX1785" fmla="*/ 415427 w 4853691"/>
              <a:gd name="connsiteY1785" fmla="*/ 1150053 h 4860733"/>
              <a:gd name="connsiteX1786" fmla="*/ 413080 w 4853691"/>
              <a:gd name="connsiteY1786" fmla="*/ 1152400 h 4860733"/>
              <a:gd name="connsiteX1787" fmla="*/ 410733 w 4853691"/>
              <a:gd name="connsiteY1787" fmla="*/ 1152400 h 4860733"/>
              <a:gd name="connsiteX1788" fmla="*/ 607885 w 4853691"/>
              <a:gd name="connsiteY1788" fmla="*/ 880142 h 4860733"/>
              <a:gd name="connsiteX1789" fmla="*/ 621967 w 4853691"/>
              <a:gd name="connsiteY1789" fmla="*/ 875448 h 4860733"/>
              <a:gd name="connsiteX1790" fmla="*/ 767484 w 4853691"/>
              <a:gd name="connsiteY1790" fmla="*/ 805037 h 4860733"/>
              <a:gd name="connsiteX1791" fmla="*/ 748708 w 4853691"/>
              <a:gd name="connsiteY1791" fmla="*/ 809731 h 4860733"/>
              <a:gd name="connsiteX1792" fmla="*/ 739320 w 4853691"/>
              <a:gd name="connsiteY1792" fmla="*/ 812078 h 4860733"/>
              <a:gd name="connsiteX1793" fmla="*/ 720543 w 4853691"/>
              <a:gd name="connsiteY1793" fmla="*/ 819119 h 4860733"/>
              <a:gd name="connsiteX1794" fmla="*/ 711155 w 4853691"/>
              <a:gd name="connsiteY1794" fmla="*/ 821466 h 4860733"/>
              <a:gd name="connsiteX1795" fmla="*/ 685338 w 4853691"/>
              <a:gd name="connsiteY1795" fmla="*/ 833202 h 4860733"/>
              <a:gd name="connsiteX1796" fmla="*/ 682991 w 4853691"/>
              <a:gd name="connsiteY1796" fmla="*/ 835549 h 4860733"/>
              <a:gd name="connsiteX1797" fmla="*/ 659520 w 4853691"/>
              <a:gd name="connsiteY1797" fmla="*/ 847284 h 4860733"/>
              <a:gd name="connsiteX1798" fmla="*/ 650132 w 4853691"/>
              <a:gd name="connsiteY1798" fmla="*/ 851978 h 4860733"/>
              <a:gd name="connsiteX1799" fmla="*/ 631355 w 4853691"/>
              <a:gd name="connsiteY1799" fmla="*/ 863713 h 4860733"/>
              <a:gd name="connsiteX1800" fmla="*/ 621967 w 4853691"/>
              <a:gd name="connsiteY1800" fmla="*/ 870754 h 4860733"/>
              <a:gd name="connsiteX1801" fmla="*/ 617273 w 4853691"/>
              <a:gd name="connsiteY1801" fmla="*/ 873101 h 4860733"/>
              <a:gd name="connsiteX1802" fmla="*/ 1067906 w 4853691"/>
              <a:gd name="connsiteY1802" fmla="*/ 452980 h 4860733"/>
              <a:gd name="connsiteX1803" fmla="*/ 1002189 w 4853691"/>
              <a:gd name="connsiteY1803" fmla="*/ 516350 h 4860733"/>
              <a:gd name="connsiteX1804" fmla="*/ 995148 w 4853691"/>
              <a:gd name="connsiteY1804" fmla="*/ 525738 h 4860733"/>
              <a:gd name="connsiteX1805" fmla="*/ 971677 w 4853691"/>
              <a:gd name="connsiteY1805" fmla="*/ 551556 h 4860733"/>
              <a:gd name="connsiteX1806" fmla="*/ 962289 w 4853691"/>
              <a:gd name="connsiteY1806" fmla="*/ 563291 h 4860733"/>
              <a:gd name="connsiteX1807" fmla="*/ 941166 w 4853691"/>
              <a:gd name="connsiteY1807" fmla="*/ 589109 h 4860733"/>
              <a:gd name="connsiteX1808" fmla="*/ 931777 w 4853691"/>
              <a:gd name="connsiteY1808" fmla="*/ 600844 h 4860733"/>
              <a:gd name="connsiteX1809" fmla="*/ 903613 w 4853691"/>
              <a:gd name="connsiteY1809" fmla="*/ 638397 h 4860733"/>
              <a:gd name="connsiteX1810" fmla="*/ 891878 w 4853691"/>
              <a:gd name="connsiteY1810" fmla="*/ 654826 h 4860733"/>
              <a:gd name="connsiteX1811" fmla="*/ 873101 w 4853691"/>
              <a:gd name="connsiteY1811" fmla="*/ 680643 h 4860733"/>
              <a:gd name="connsiteX1812" fmla="*/ 861366 w 4853691"/>
              <a:gd name="connsiteY1812" fmla="*/ 699420 h 4860733"/>
              <a:gd name="connsiteX1813" fmla="*/ 842590 w 4853691"/>
              <a:gd name="connsiteY1813" fmla="*/ 729931 h 4860733"/>
              <a:gd name="connsiteX1814" fmla="*/ 830854 w 4853691"/>
              <a:gd name="connsiteY1814" fmla="*/ 748708 h 4860733"/>
              <a:gd name="connsiteX1815" fmla="*/ 816772 w 4853691"/>
              <a:gd name="connsiteY1815" fmla="*/ 769831 h 4860733"/>
              <a:gd name="connsiteX1816" fmla="*/ 809731 w 4853691"/>
              <a:gd name="connsiteY1816" fmla="*/ 779219 h 4860733"/>
              <a:gd name="connsiteX1817" fmla="*/ 800343 w 4853691"/>
              <a:gd name="connsiteY1817" fmla="*/ 776872 h 4860733"/>
              <a:gd name="connsiteX1818" fmla="*/ 779219 w 4853691"/>
              <a:gd name="connsiteY1818" fmla="*/ 797996 h 4860733"/>
              <a:gd name="connsiteX1819" fmla="*/ 779219 w 4853691"/>
              <a:gd name="connsiteY1819" fmla="*/ 797996 h 4860733"/>
              <a:gd name="connsiteX1820" fmla="*/ 772178 w 4853691"/>
              <a:gd name="connsiteY1820" fmla="*/ 797996 h 4860733"/>
              <a:gd name="connsiteX1821" fmla="*/ 767484 w 4853691"/>
              <a:gd name="connsiteY1821" fmla="*/ 805037 h 4860733"/>
              <a:gd name="connsiteX1822" fmla="*/ 1084336 w 4853691"/>
              <a:gd name="connsiteY1822" fmla="*/ 443592 h 4860733"/>
              <a:gd name="connsiteX1823" fmla="*/ 1084336 w 4853691"/>
              <a:gd name="connsiteY1823" fmla="*/ 443592 h 4860733"/>
              <a:gd name="connsiteX1824" fmla="*/ 1114847 w 4853691"/>
              <a:gd name="connsiteY1824" fmla="*/ 422468 h 4860733"/>
              <a:gd name="connsiteX1825" fmla="*/ 1147706 w 4853691"/>
              <a:gd name="connsiteY1825" fmla="*/ 398998 h 4860733"/>
              <a:gd name="connsiteX1826" fmla="*/ 1180564 w 4853691"/>
              <a:gd name="connsiteY1826" fmla="*/ 377874 h 4860733"/>
              <a:gd name="connsiteX1827" fmla="*/ 1201688 w 4853691"/>
              <a:gd name="connsiteY1827" fmla="*/ 363792 h 4860733"/>
              <a:gd name="connsiteX1828" fmla="*/ 1199341 w 4853691"/>
              <a:gd name="connsiteY1828" fmla="*/ 366139 h 4860733"/>
              <a:gd name="connsiteX1829" fmla="*/ 1185258 w 4853691"/>
              <a:gd name="connsiteY1829" fmla="*/ 377874 h 4860733"/>
              <a:gd name="connsiteX1830" fmla="*/ 1164135 w 4853691"/>
              <a:gd name="connsiteY1830" fmla="*/ 394304 h 4860733"/>
              <a:gd name="connsiteX1831" fmla="*/ 1150053 w 4853691"/>
              <a:gd name="connsiteY1831" fmla="*/ 406039 h 4860733"/>
              <a:gd name="connsiteX1832" fmla="*/ 1128929 w 4853691"/>
              <a:gd name="connsiteY1832" fmla="*/ 422468 h 4860733"/>
              <a:gd name="connsiteX1833" fmla="*/ 1114847 w 4853691"/>
              <a:gd name="connsiteY1833" fmla="*/ 434204 h 4860733"/>
              <a:gd name="connsiteX1834" fmla="*/ 1093724 w 4853691"/>
              <a:gd name="connsiteY1834" fmla="*/ 452980 h 4860733"/>
              <a:gd name="connsiteX1835" fmla="*/ 1079641 w 4853691"/>
              <a:gd name="connsiteY1835" fmla="*/ 467062 h 4860733"/>
              <a:gd name="connsiteX1836" fmla="*/ 1058518 w 4853691"/>
              <a:gd name="connsiteY1836" fmla="*/ 488186 h 4860733"/>
              <a:gd name="connsiteX1837" fmla="*/ 1044436 w 4853691"/>
              <a:gd name="connsiteY1837" fmla="*/ 502268 h 4860733"/>
              <a:gd name="connsiteX1838" fmla="*/ 1023312 w 4853691"/>
              <a:gd name="connsiteY1838" fmla="*/ 525738 h 4860733"/>
              <a:gd name="connsiteX1839" fmla="*/ 1011577 w 4853691"/>
              <a:gd name="connsiteY1839" fmla="*/ 539821 h 4860733"/>
              <a:gd name="connsiteX1840" fmla="*/ 988107 w 4853691"/>
              <a:gd name="connsiteY1840" fmla="*/ 565638 h 4860733"/>
              <a:gd name="connsiteX1841" fmla="*/ 976371 w 4853691"/>
              <a:gd name="connsiteY1841" fmla="*/ 577373 h 4860733"/>
              <a:gd name="connsiteX1842" fmla="*/ 941166 w 4853691"/>
              <a:gd name="connsiteY1842" fmla="*/ 617273 h 4860733"/>
              <a:gd name="connsiteX1843" fmla="*/ 833201 w 4853691"/>
              <a:gd name="connsiteY1843" fmla="*/ 758096 h 4860733"/>
              <a:gd name="connsiteX1844" fmla="*/ 835549 w 4853691"/>
              <a:gd name="connsiteY1844" fmla="*/ 753402 h 4860733"/>
              <a:gd name="connsiteX1845" fmla="*/ 844937 w 4853691"/>
              <a:gd name="connsiteY1845" fmla="*/ 739320 h 4860733"/>
              <a:gd name="connsiteX1846" fmla="*/ 866060 w 4853691"/>
              <a:gd name="connsiteY1846" fmla="*/ 706461 h 4860733"/>
              <a:gd name="connsiteX1847" fmla="*/ 877795 w 4853691"/>
              <a:gd name="connsiteY1847" fmla="*/ 690032 h 4860733"/>
              <a:gd name="connsiteX1848" fmla="*/ 901266 w 4853691"/>
              <a:gd name="connsiteY1848" fmla="*/ 657173 h 4860733"/>
              <a:gd name="connsiteX1849" fmla="*/ 910654 w 4853691"/>
              <a:gd name="connsiteY1849" fmla="*/ 645438 h 4860733"/>
              <a:gd name="connsiteX1850" fmla="*/ 941166 w 4853691"/>
              <a:gd name="connsiteY1850" fmla="*/ 605538 h 4860733"/>
              <a:gd name="connsiteX1851" fmla="*/ 952901 w 4853691"/>
              <a:gd name="connsiteY1851" fmla="*/ 591456 h 4860733"/>
              <a:gd name="connsiteX1852" fmla="*/ 976371 w 4853691"/>
              <a:gd name="connsiteY1852" fmla="*/ 563291 h 4860733"/>
              <a:gd name="connsiteX1853" fmla="*/ 985760 w 4853691"/>
              <a:gd name="connsiteY1853" fmla="*/ 551556 h 4860733"/>
              <a:gd name="connsiteX1854" fmla="*/ 1051477 w 4853691"/>
              <a:gd name="connsiteY1854" fmla="*/ 481145 h 4860733"/>
              <a:gd name="connsiteX1855" fmla="*/ 1056171 w 4853691"/>
              <a:gd name="connsiteY1855" fmla="*/ 476450 h 4860733"/>
              <a:gd name="connsiteX1856" fmla="*/ 1084336 w 4853691"/>
              <a:gd name="connsiteY1856" fmla="*/ 443592 h 4860733"/>
              <a:gd name="connsiteX1857" fmla="*/ 1307305 w 4853691"/>
              <a:gd name="connsiteY1857" fmla="*/ 305116 h 4860733"/>
              <a:gd name="connsiteX1858" fmla="*/ 1342511 w 4853691"/>
              <a:gd name="connsiteY1858" fmla="*/ 288687 h 4860733"/>
              <a:gd name="connsiteX1859" fmla="*/ 1347205 w 4853691"/>
              <a:gd name="connsiteY1859" fmla="*/ 286340 h 4860733"/>
              <a:gd name="connsiteX1860" fmla="*/ 1361287 w 4853691"/>
              <a:gd name="connsiteY1860" fmla="*/ 281646 h 4860733"/>
              <a:gd name="connsiteX1861" fmla="*/ 1375369 w 4853691"/>
              <a:gd name="connsiteY1861" fmla="*/ 276951 h 4860733"/>
              <a:gd name="connsiteX1862" fmla="*/ 1398840 w 4853691"/>
              <a:gd name="connsiteY1862" fmla="*/ 269910 h 4860733"/>
              <a:gd name="connsiteX1863" fmla="*/ 1415269 w 4853691"/>
              <a:gd name="connsiteY1863" fmla="*/ 265216 h 4860733"/>
              <a:gd name="connsiteX1864" fmla="*/ 1438739 w 4853691"/>
              <a:gd name="connsiteY1864" fmla="*/ 260522 h 4860733"/>
              <a:gd name="connsiteX1865" fmla="*/ 1457516 w 4853691"/>
              <a:gd name="connsiteY1865" fmla="*/ 258175 h 4860733"/>
              <a:gd name="connsiteX1866" fmla="*/ 1476292 w 4853691"/>
              <a:gd name="connsiteY1866" fmla="*/ 255828 h 4860733"/>
              <a:gd name="connsiteX1867" fmla="*/ 1516192 w 4853691"/>
              <a:gd name="connsiteY1867" fmla="*/ 253481 h 4860733"/>
              <a:gd name="connsiteX1868" fmla="*/ 1556092 w 4853691"/>
              <a:gd name="connsiteY1868" fmla="*/ 255828 h 4860733"/>
              <a:gd name="connsiteX1869" fmla="*/ 1567827 w 4853691"/>
              <a:gd name="connsiteY1869" fmla="*/ 258175 h 4860733"/>
              <a:gd name="connsiteX1870" fmla="*/ 1593645 w 4853691"/>
              <a:gd name="connsiteY1870" fmla="*/ 260522 h 4860733"/>
              <a:gd name="connsiteX1871" fmla="*/ 1610074 w 4853691"/>
              <a:gd name="connsiteY1871" fmla="*/ 262869 h 4860733"/>
              <a:gd name="connsiteX1872" fmla="*/ 1631197 w 4853691"/>
              <a:gd name="connsiteY1872" fmla="*/ 267563 h 4860733"/>
              <a:gd name="connsiteX1873" fmla="*/ 1640586 w 4853691"/>
              <a:gd name="connsiteY1873" fmla="*/ 269910 h 4860733"/>
              <a:gd name="connsiteX1874" fmla="*/ 1631197 w 4853691"/>
              <a:gd name="connsiteY1874" fmla="*/ 274604 h 4860733"/>
              <a:gd name="connsiteX1875" fmla="*/ 1619462 w 4853691"/>
              <a:gd name="connsiteY1875" fmla="*/ 281646 h 4860733"/>
              <a:gd name="connsiteX1876" fmla="*/ 1579562 w 4853691"/>
              <a:gd name="connsiteY1876" fmla="*/ 307463 h 4860733"/>
              <a:gd name="connsiteX1877" fmla="*/ 1567827 w 4853691"/>
              <a:gd name="connsiteY1877" fmla="*/ 314504 h 4860733"/>
              <a:gd name="connsiteX1878" fmla="*/ 1563133 w 4853691"/>
              <a:gd name="connsiteY1878" fmla="*/ 319198 h 4860733"/>
              <a:gd name="connsiteX1879" fmla="*/ 1549051 w 4853691"/>
              <a:gd name="connsiteY1879" fmla="*/ 323892 h 4860733"/>
              <a:gd name="connsiteX1880" fmla="*/ 1509151 w 4853691"/>
              <a:gd name="connsiteY1880" fmla="*/ 340322 h 4860733"/>
              <a:gd name="connsiteX1881" fmla="*/ 1490375 w 4853691"/>
              <a:gd name="connsiteY1881" fmla="*/ 349710 h 4860733"/>
              <a:gd name="connsiteX1882" fmla="*/ 1450475 w 4853691"/>
              <a:gd name="connsiteY1882" fmla="*/ 368486 h 4860733"/>
              <a:gd name="connsiteX1883" fmla="*/ 1434045 w 4853691"/>
              <a:gd name="connsiteY1883" fmla="*/ 375527 h 4860733"/>
              <a:gd name="connsiteX1884" fmla="*/ 1391799 w 4853691"/>
              <a:gd name="connsiteY1884" fmla="*/ 396651 h 4860733"/>
              <a:gd name="connsiteX1885" fmla="*/ 1375369 w 4853691"/>
              <a:gd name="connsiteY1885" fmla="*/ 403692 h 4860733"/>
              <a:gd name="connsiteX1886" fmla="*/ 1333122 w 4853691"/>
              <a:gd name="connsiteY1886" fmla="*/ 424815 h 4860733"/>
              <a:gd name="connsiteX1887" fmla="*/ 1319040 w 4853691"/>
              <a:gd name="connsiteY1887" fmla="*/ 431857 h 4860733"/>
              <a:gd name="connsiteX1888" fmla="*/ 1269752 w 4853691"/>
              <a:gd name="connsiteY1888" fmla="*/ 457674 h 4860733"/>
              <a:gd name="connsiteX1889" fmla="*/ 1267405 w 4853691"/>
              <a:gd name="connsiteY1889" fmla="*/ 460021 h 4860733"/>
              <a:gd name="connsiteX1890" fmla="*/ 1267405 w 4853691"/>
              <a:gd name="connsiteY1890" fmla="*/ 457674 h 4860733"/>
              <a:gd name="connsiteX1891" fmla="*/ 1267405 w 4853691"/>
              <a:gd name="connsiteY1891" fmla="*/ 457674 h 4860733"/>
              <a:gd name="connsiteX1892" fmla="*/ 1265058 w 4853691"/>
              <a:gd name="connsiteY1892" fmla="*/ 443592 h 4860733"/>
              <a:gd name="connsiteX1893" fmla="*/ 1265058 w 4853691"/>
              <a:gd name="connsiteY1893" fmla="*/ 441245 h 4860733"/>
              <a:gd name="connsiteX1894" fmla="*/ 1262711 w 4853691"/>
              <a:gd name="connsiteY1894" fmla="*/ 429510 h 4860733"/>
              <a:gd name="connsiteX1895" fmla="*/ 1262711 w 4853691"/>
              <a:gd name="connsiteY1895" fmla="*/ 427162 h 4860733"/>
              <a:gd name="connsiteX1896" fmla="*/ 1260364 w 4853691"/>
              <a:gd name="connsiteY1896" fmla="*/ 417774 h 4860733"/>
              <a:gd name="connsiteX1897" fmla="*/ 1260364 w 4853691"/>
              <a:gd name="connsiteY1897" fmla="*/ 413080 h 4860733"/>
              <a:gd name="connsiteX1898" fmla="*/ 1258017 w 4853691"/>
              <a:gd name="connsiteY1898" fmla="*/ 403692 h 4860733"/>
              <a:gd name="connsiteX1899" fmla="*/ 1258017 w 4853691"/>
              <a:gd name="connsiteY1899" fmla="*/ 398998 h 4860733"/>
              <a:gd name="connsiteX1900" fmla="*/ 1255670 w 4853691"/>
              <a:gd name="connsiteY1900" fmla="*/ 391957 h 4860733"/>
              <a:gd name="connsiteX1901" fmla="*/ 1255670 w 4853691"/>
              <a:gd name="connsiteY1901" fmla="*/ 387263 h 4860733"/>
              <a:gd name="connsiteX1902" fmla="*/ 1253323 w 4853691"/>
              <a:gd name="connsiteY1902" fmla="*/ 380222 h 4860733"/>
              <a:gd name="connsiteX1903" fmla="*/ 1253323 w 4853691"/>
              <a:gd name="connsiteY1903" fmla="*/ 375527 h 4860733"/>
              <a:gd name="connsiteX1904" fmla="*/ 1250976 w 4853691"/>
              <a:gd name="connsiteY1904" fmla="*/ 370833 h 4860733"/>
              <a:gd name="connsiteX1905" fmla="*/ 1250976 w 4853691"/>
              <a:gd name="connsiteY1905" fmla="*/ 366139 h 4860733"/>
              <a:gd name="connsiteX1906" fmla="*/ 1248629 w 4853691"/>
              <a:gd name="connsiteY1906" fmla="*/ 361445 h 4860733"/>
              <a:gd name="connsiteX1907" fmla="*/ 1246282 w 4853691"/>
              <a:gd name="connsiteY1907" fmla="*/ 359098 h 4860733"/>
              <a:gd name="connsiteX1908" fmla="*/ 1243935 w 4853691"/>
              <a:gd name="connsiteY1908" fmla="*/ 354404 h 4860733"/>
              <a:gd name="connsiteX1909" fmla="*/ 1241588 w 4853691"/>
              <a:gd name="connsiteY1909" fmla="*/ 352057 h 4860733"/>
              <a:gd name="connsiteX1910" fmla="*/ 1241588 w 4853691"/>
              <a:gd name="connsiteY1910" fmla="*/ 349710 h 4860733"/>
              <a:gd name="connsiteX1911" fmla="*/ 1248629 w 4853691"/>
              <a:gd name="connsiteY1911" fmla="*/ 335628 h 4860733"/>
              <a:gd name="connsiteX1912" fmla="*/ 1246282 w 4853691"/>
              <a:gd name="connsiteY1912" fmla="*/ 326239 h 4860733"/>
              <a:gd name="connsiteX1913" fmla="*/ 1283834 w 4853691"/>
              <a:gd name="connsiteY1913" fmla="*/ 305116 h 4860733"/>
              <a:gd name="connsiteX1914" fmla="*/ 1307305 w 4853691"/>
              <a:gd name="connsiteY1914" fmla="*/ 305116 h 4860733"/>
              <a:gd name="connsiteX1915" fmla="*/ 1699262 w 4853691"/>
              <a:gd name="connsiteY1915" fmla="*/ 241746 h 4860733"/>
              <a:gd name="connsiteX1916" fmla="*/ 1703956 w 4853691"/>
              <a:gd name="connsiteY1916" fmla="*/ 239399 h 4860733"/>
              <a:gd name="connsiteX1917" fmla="*/ 1699262 w 4853691"/>
              <a:gd name="connsiteY1917" fmla="*/ 241746 h 4860733"/>
              <a:gd name="connsiteX1918" fmla="*/ 1692220 w 4853691"/>
              <a:gd name="connsiteY1918" fmla="*/ 253481 h 4860733"/>
              <a:gd name="connsiteX1919" fmla="*/ 1682832 w 4853691"/>
              <a:gd name="connsiteY1919" fmla="*/ 265216 h 4860733"/>
              <a:gd name="connsiteX1920" fmla="*/ 1671097 w 4853691"/>
              <a:gd name="connsiteY1920" fmla="*/ 260522 h 4860733"/>
              <a:gd name="connsiteX1921" fmla="*/ 1666403 w 4853691"/>
              <a:gd name="connsiteY1921" fmla="*/ 260522 h 4860733"/>
              <a:gd name="connsiteX1922" fmla="*/ 1678138 w 4853691"/>
              <a:gd name="connsiteY1922" fmla="*/ 253481 h 4860733"/>
              <a:gd name="connsiteX1923" fmla="*/ 1699262 w 4853691"/>
              <a:gd name="connsiteY1923" fmla="*/ 241746 h 4860733"/>
              <a:gd name="connsiteX1924" fmla="*/ 1739161 w 4853691"/>
              <a:gd name="connsiteY1924" fmla="*/ 204193 h 4860733"/>
              <a:gd name="connsiteX1925" fmla="*/ 1753244 w 4853691"/>
              <a:gd name="connsiteY1925" fmla="*/ 190111 h 4860733"/>
              <a:gd name="connsiteX1926" fmla="*/ 1762632 w 4853691"/>
              <a:gd name="connsiteY1926" fmla="*/ 183070 h 4860733"/>
              <a:gd name="connsiteX1927" fmla="*/ 1779061 w 4853691"/>
              <a:gd name="connsiteY1927" fmla="*/ 168987 h 4860733"/>
              <a:gd name="connsiteX1928" fmla="*/ 1786102 w 4853691"/>
              <a:gd name="connsiteY1928" fmla="*/ 164293 h 4860733"/>
              <a:gd name="connsiteX1929" fmla="*/ 1807226 w 4853691"/>
              <a:gd name="connsiteY1929" fmla="*/ 150211 h 4860733"/>
              <a:gd name="connsiteX1930" fmla="*/ 1811920 w 4853691"/>
              <a:gd name="connsiteY1930" fmla="*/ 147864 h 4860733"/>
              <a:gd name="connsiteX1931" fmla="*/ 1833043 w 4853691"/>
              <a:gd name="connsiteY1931" fmla="*/ 133782 h 4860733"/>
              <a:gd name="connsiteX1932" fmla="*/ 1833043 w 4853691"/>
              <a:gd name="connsiteY1932" fmla="*/ 133782 h 4860733"/>
              <a:gd name="connsiteX1933" fmla="*/ 1879984 w 4853691"/>
              <a:gd name="connsiteY1933" fmla="*/ 105617 h 4860733"/>
              <a:gd name="connsiteX1934" fmla="*/ 1980907 w 4853691"/>
              <a:gd name="connsiteY1934" fmla="*/ 86841 h 4860733"/>
              <a:gd name="connsiteX1935" fmla="*/ 1999684 w 4853691"/>
              <a:gd name="connsiteY1935" fmla="*/ 84494 h 4860733"/>
              <a:gd name="connsiteX1936" fmla="*/ 2023154 w 4853691"/>
              <a:gd name="connsiteY1936" fmla="*/ 82147 h 4860733"/>
              <a:gd name="connsiteX1937" fmla="*/ 2060707 w 4853691"/>
              <a:gd name="connsiteY1937" fmla="*/ 77453 h 4860733"/>
              <a:gd name="connsiteX1938" fmla="*/ 2084177 w 4853691"/>
              <a:gd name="connsiteY1938" fmla="*/ 75105 h 4860733"/>
              <a:gd name="connsiteX1939" fmla="*/ 2105301 w 4853691"/>
              <a:gd name="connsiteY1939" fmla="*/ 72758 h 4860733"/>
              <a:gd name="connsiteX1940" fmla="*/ 2105301 w 4853691"/>
              <a:gd name="connsiteY1940" fmla="*/ 75105 h 4860733"/>
              <a:gd name="connsiteX1941" fmla="*/ 2091218 w 4853691"/>
              <a:gd name="connsiteY1941" fmla="*/ 79800 h 4860733"/>
              <a:gd name="connsiteX1942" fmla="*/ 2067748 w 4853691"/>
              <a:gd name="connsiteY1942" fmla="*/ 86841 h 4860733"/>
              <a:gd name="connsiteX1943" fmla="*/ 2039583 w 4853691"/>
              <a:gd name="connsiteY1943" fmla="*/ 96229 h 4860733"/>
              <a:gd name="connsiteX1944" fmla="*/ 2013766 w 4853691"/>
              <a:gd name="connsiteY1944" fmla="*/ 103270 h 4860733"/>
              <a:gd name="connsiteX1945" fmla="*/ 1985601 w 4853691"/>
              <a:gd name="connsiteY1945" fmla="*/ 112658 h 4860733"/>
              <a:gd name="connsiteX1946" fmla="*/ 1959784 w 4853691"/>
              <a:gd name="connsiteY1946" fmla="*/ 122046 h 4860733"/>
              <a:gd name="connsiteX1947" fmla="*/ 1929272 w 4853691"/>
              <a:gd name="connsiteY1947" fmla="*/ 133782 h 4860733"/>
              <a:gd name="connsiteX1948" fmla="*/ 1905802 w 4853691"/>
              <a:gd name="connsiteY1948" fmla="*/ 143170 h 4860733"/>
              <a:gd name="connsiteX1949" fmla="*/ 1875290 w 4853691"/>
              <a:gd name="connsiteY1949" fmla="*/ 157252 h 4860733"/>
              <a:gd name="connsiteX1950" fmla="*/ 1851820 w 4853691"/>
              <a:gd name="connsiteY1950" fmla="*/ 166640 h 4860733"/>
              <a:gd name="connsiteX1951" fmla="*/ 1818961 w 4853691"/>
              <a:gd name="connsiteY1951" fmla="*/ 180723 h 4860733"/>
              <a:gd name="connsiteX1952" fmla="*/ 1797838 w 4853691"/>
              <a:gd name="connsiteY1952" fmla="*/ 190111 h 4860733"/>
              <a:gd name="connsiteX1953" fmla="*/ 1762632 w 4853691"/>
              <a:gd name="connsiteY1953" fmla="*/ 208887 h 4860733"/>
              <a:gd name="connsiteX1954" fmla="*/ 1743856 w 4853691"/>
              <a:gd name="connsiteY1954" fmla="*/ 218275 h 4860733"/>
              <a:gd name="connsiteX1955" fmla="*/ 1718038 w 4853691"/>
              <a:gd name="connsiteY1955" fmla="*/ 232358 h 4860733"/>
              <a:gd name="connsiteX1956" fmla="*/ 1722732 w 4853691"/>
              <a:gd name="connsiteY1956" fmla="*/ 227664 h 4860733"/>
              <a:gd name="connsiteX1957" fmla="*/ 1734467 w 4853691"/>
              <a:gd name="connsiteY1957" fmla="*/ 215928 h 4860733"/>
              <a:gd name="connsiteX1958" fmla="*/ 1739161 w 4853691"/>
              <a:gd name="connsiteY1958" fmla="*/ 204193 h 4860733"/>
              <a:gd name="connsiteX1959" fmla="*/ 2180406 w 4853691"/>
              <a:gd name="connsiteY1959" fmla="*/ 58676 h 4860733"/>
              <a:gd name="connsiteX1960" fmla="*/ 2217959 w 4853691"/>
              <a:gd name="connsiteY1960" fmla="*/ 51635 h 4860733"/>
              <a:gd name="connsiteX1961" fmla="*/ 2236735 w 4853691"/>
              <a:gd name="connsiteY1961" fmla="*/ 49288 h 4860733"/>
              <a:gd name="connsiteX1962" fmla="*/ 2290717 w 4853691"/>
              <a:gd name="connsiteY1962" fmla="*/ 42247 h 4860733"/>
              <a:gd name="connsiteX1963" fmla="*/ 2293064 w 4853691"/>
              <a:gd name="connsiteY1963" fmla="*/ 42247 h 4860733"/>
              <a:gd name="connsiteX1964" fmla="*/ 2330617 w 4853691"/>
              <a:gd name="connsiteY1964" fmla="*/ 37553 h 4860733"/>
              <a:gd name="connsiteX1965" fmla="*/ 2349394 w 4853691"/>
              <a:gd name="connsiteY1965" fmla="*/ 53982 h 4860733"/>
              <a:gd name="connsiteX1966" fmla="*/ 2361129 w 4853691"/>
              <a:gd name="connsiteY1966" fmla="*/ 49288 h 4860733"/>
              <a:gd name="connsiteX1967" fmla="*/ 2368170 w 4853691"/>
              <a:gd name="connsiteY1967" fmla="*/ 58676 h 4860733"/>
              <a:gd name="connsiteX1968" fmla="*/ 2370517 w 4853691"/>
              <a:gd name="connsiteY1968" fmla="*/ 61023 h 4860733"/>
              <a:gd name="connsiteX1969" fmla="*/ 2379905 w 4853691"/>
              <a:gd name="connsiteY1969" fmla="*/ 77453 h 4860733"/>
              <a:gd name="connsiteX1970" fmla="*/ 2382252 w 4853691"/>
              <a:gd name="connsiteY1970" fmla="*/ 82147 h 4860733"/>
              <a:gd name="connsiteX1971" fmla="*/ 2386946 w 4853691"/>
              <a:gd name="connsiteY1971" fmla="*/ 91535 h 4860733"/>
              <a:gd name="connsiteX1972" fmla="*/ 2379905 w 4853691"/>
              <a:gd name="connsiteY1972" fmla="*/ 91535 h 4860733"/>
              <a:gd name="connsiteX1973" fmla="*/ 2344699 w 4853691"/>
              <a:gd name="connsiteY1973" fmla="*/ 96229 h 4860733"/>
              <a:gd name="connsiteX1974" fmla="*/ 2328270 w 4853691"/>
              <a:gd name="connsiteY1974" fmla="*/ 98576 h 4860733"/>
              <a:gd name="connsiteX1975" fmla="*/ 2293064 w 4853691"/>
              <a:gd name="connsiteY1975" fmla="*/ 103270 h 4860733"/>
              <a:gd name="connsiteX1976" fmla="*/ 2278982 w 4853691"/>
              <a:gd name="connsiteY1976" fmla="*/ 105617 h 4860733"/>
              <a:gd name="connsiteX1977" fmla="*/ 2243776 w 4853691"/>
              <a:gd name="connsiteY1977" fmla="*/ 110311 h 4860733"/>
              <a:gd name="connsiteX1978" fmla="*/ 2227347 w 4853691"/>
              <a:gd name="connsiteY1978" fmla="*/ 112658 h 4860733"/>
              <a:gd name="connsiteX1979" fmla="*/ 2215612 w 4853691"/>
              <a:gd name="connsiteY1979" fmla="*/ 115005 h 4860733"/>
              <a:gd name="connsiteX1980" fmla="*/ 2210918 w 4853691"/>
              <a:gd name="connsiteY1980" fmla="*/ 112658 h 4860733"/>
              <a:gd name="connsiteX1981" fmla="*/ 2199183 w 4853691"/>
              <a:gd name="connsiteY1981" fmla="*/ 105617 h 4860733"/>
              <a:gd name="connsiteX1982" fmla="*/ 2187447 w 4853691"/>
              <a:gd name="connsiteY1982" fmla="*/ 98576 h 4860733"/>
              <a:gd name="connsiteX1983" fmla="*/ 2178059 w 4853691"/>
              <a:gd name="connsiteY1983" fmla="*/ 93882 h 4860733"/>
              <a:gd name="connsiteX1984" fmla="*/ 2166324 w 4853691"/>
              <a:gd name="connsiteY1984" fmla="*/ 86841 h 4860733"/>
              <a:gd name="connsiteX1985" fmla="*/ 2156936 w 4853691"/>
              <a:gd name="connsiteY1985" fmla="*/ 79800 h 4860733"/>
              <a:gd name="connsiteX1986" fmla="*/ 2145201 w 4853691"/>
              <a:gd name="connsiteY1986" fmla="*/ 75105 h 4860733"/>
              <a:gd name="connsiteX1987" fmla="*/ 2140506 w 4853691"/>
              <a:gd name="connsiteY1987" fmla="*/ 72758 h 4860733"/>
              <a:gd name="connsiteX1988" fmla="*/ 2142854 w 4853691"/>
              <a:gd name="connsiteY1988" fmla="*/ 65717 h 4860733"/>
              <a:gd name="connsiteX1989" fmla="*/ 2142854 w 4853691"/>
              <a:gd name="connsiteY1989" fmla="*/ 63370 h 4860733"/>
              <a:gd name="connsiteX1990" fmla="*/ 2156936 w 4853691"/>
              <a:gd name="connsiteY1990" fmla="*/ 61023 h 4860733"/>
              <a:gd name="connsiteX1991" fmla="*/ 2180406 w 4853691"/>
              <a:gd name="connsiteY1991" fmla="*/ 58676 h 4860733"/>
              <a:gd name="connsiteX1992" fmla="*/ 2412764 w 4853691"/>
              <a:gd name="connsiteY1992" fmla="*/ 28165 h 4860733"/>
              <a:gd name="connsiteX1993" fmla="*/ 2415111 w 4853691"/>
              <a:gd name="connsiteY1993" fmla="*/ 28165 h 4860733"/>
              <a:gd name="connsiteX1994" fmla="*/ 2426846 w 4853691"/>
              <a:gd name="connsiteY1994" fmla="*/ 32859 h 4860733"/>
              <a:gd name="connsiteX1995" fmla="*/ 2431540 w 4853691"/>
              <a:gd name="connsiteY1995" fmla="*/ 35206 h 4860733"/>
              <a:gd name="connsiteX1996" fmla="*/ 2433887 w 4853691"/>
              <a:gd name="connsiteY1996" fmla="*/ 37553 h 4860733"/>
              <a:gd name="connsiteX1997" fmla="*/ 2419805 w 4853691"/>
              <a:gd name="connsiteY1997" fmla="*/ 35206 h 4860733"/>
              <a:gd name="connsiteX1998" fmla="*/ 2389293 w 4853691"/>
              <a:gd name="connsiteY1998" fmla="*/ 32859 h 4860733"/>
              <a:gd name="connsiteX1999" fmla="*/ 2368170 w 4853691"/>
              <a:gd name="connsiteY1999" fmla="*/ 30512 h 4860733"/>
              <a:gd name="connsiteX2000" fmla="*/ 2368170 w 4853691"/>
              <a:gd name="connsiteY2000" fmla="*/ 30512 h 4860733"/>
              <a:gd name="connsiteX2001" fmla="*/ 2368170 w 4853691"/>
              <a:gd name="connsiteY2001" fmla="*/ 28165 h 4860733"/>
              <a:gd name="connsiteX2002" fmla="*/ 2405723 w 4853691"/>
              <a:gd name="connsiteY2002" fmla="*/ 23470 h 4860733"/>
              <a:gd name="connsiteX2003" fmla="*/ 2412764 w 4853691"/>
              <a:gd name="connsiteY2003" fmla="*/ 28165 h 4860733"/>
              <a:gd name="connsiteX2004" fmla="*/ 2483175 w 4853691"/>
              <a:gd name="connsiteY2004" fmla="*/ 46941 h 4860733"/>
              <a:gd name="connsiteX2005" fmla="*/ 2520728 w 4853691"/>
              <a:gd name="connsiteY2005" fmla="*/ 51635 h 4860733"/>
              <a:gd name="connsiteX2006" fmla="*/ 2551239 w 4853691"/>
              <a:gd name="connsiteY2006" fmla="*/ 56329 h 4860733"/>
              <a:gd name="connsiteX2007" fmla="*/ 2591139 w 4853691"/>
              <a:gd name="connsiteY2007" fmla="*/ 63370 h 4860733"/>
              <a:gd name="connsiteX2008" fmla="*/ 2616957 w 4853691"/>
              <a:gd name="connsiteY2008" fmla="*/ 68064 h 4860733"/>
              <a:gd name="connsiteX2009" fmla="*/ 2663898 w 4853691"/>
              <a:gd name="connsiteY2009" fmla="*/ 77453 h 4860733"/>
              <a:gd name="connsiteX2010" fmla="*/ 2616957 w 4853691"/>
              <a:gd name="connsiteY2010" fmla="*/ 77453 h 4860733"/>
              <a:gd name="connsiteX2011" fmla="*/ 2548892 w 4853691"/>
              <a:gd name="connsiteY2011" fmla="*/ 77453 h 4860733"/>
              <a:gd name="connsiteX2012" fmla="*/ 2534810 w 4853691"/>
              <a:gd name="connsiteY2012" fmla="*/ 77453 h 4860733"/>
              <a:gd name="connsiteX2013" fmla="*/ 2499605 w 4853691"/>
              <a:gd name="connsiteY2013" fmla="*/ 79800 h 4860733"/>
              <a:gd name="connsiteX2014" fmla="*/ 2480828 w 4853691"/>
              <a:gd name="connsiteY2014" fmla="*/ 61023 h 4860733"/>
              <a:gd name="connsiteX2015" fmla="*/ 2469093 w 4853691"/>
              <a:gd name="connsiteY2015" fmla="*/ 65717 h 4860733"/>
              <a:gd name="connsiteX2016" fmla="*/ 2469093 w 4853691"/>
              <a:gd name="connsiteY2016" fmla="*/ 65717 h 4860733"/>
              <a:gd name="connsiteX2017" fmla="*/ 2464399 w 4853691"/>
              <a:gd name="connsiteY2017" fmla="*/ 61023 h 4860733"/>
              <a:gd name="connsiteX2018" fmla="*/ 2455011 w 4853691"/>
              <a:gd name="connsiteY2018" fmla="*/ 51635 h 4860733"/>
              <a:gd name="connsiteX2019" fmla="*/ 2450317 w 4853691"/>
              <a:gd name="connsiteY2019" fmla="*/ 46941 h 4860733"/>
              <a:gd name="connsiteX2020" fmla="*/ 2443275 w 4853691"/>
              <a:gd name="connsiteY2020" fmla="*/ 42247 h 4860733"/>
              <a:gd name="connsiteX2021" fmla="*/ 2452664 w 4853691"/>
              <a:gd name="connsiteY2021" fmla="*/ 42247 h 4860733"/>
              <a:gd name="connsiteX2022" fmla="*/ 2483175 w 4853691"/>
              <a:gd name="connsiteY2022" fmla="*/ 46941 h 4860733"/>
              <a:gd name="connsiteX2023" fmla="*/ 2722574 w 4853691"/>
              <a:gd name="connsiteY2023" fmla="*/ 82147 h 4860733"/>
              <a:gd name="connsiteX2024" fmla="*/ 2741350 w 4853691"/>
              <a:gd name="connsiteY2024" fmla="*/ 84494 h 4860733"/>
              <a:gd name="connsiteX2025" fmla="*/ 2774209 w 4853691"/>
              <a:gd name="connsiteY2025" fmla="*/ 86841 h 4860733"/>
              <a:gd name="connsiteX2026" fmla="*/ 2795332 w 4853691"/>
              <a:gd name="connsiteY2026" fmla="*/ 89188 h 4860733"/>
              <a:gd name="connsiteX2027" fmla="*/ 2828191 w 4853691"/>
              <a:gd name="connsiteY2027" fmla="*/ 91535 h 4860733"/>
              <a:gd name="connsiteX2028" fmla="*/ 2849314 w 4853691"/>
              <a:gd name="connsiteY2028" fmla="*/ 93882 h 4860733"/>
              <a:gd name="connsiteX2029" fmla="*/ 2879826 w 4853691"/>
              <a:gd name="connsiteY2029" fmla="*/ 96229 h 4860733"/>
              <a:gd name="connsiteX2030" fmla="*/ 2903296 w 4853691"/>
              <a:gd name="connsiteY2030" fmla="*/ 98576 h 4860733"/>
              <a:gd name="connsiteX2031" fmla="*/ 2933808 w 4853691"/>
              <a:gd name="connsiteY2031" fmla="*/ 103270 h 4860733"/>
              <a:gd name="connsiteX2032" fmla="*/ 2957279 w 4853691"/>
              <a:gd name="connsiteY2032" fmla="*/ 107964 h 4860733"/>
              <a:gd name="connsiteX2033" fmla="*/ 2985443 w 4853691"/>
              <a:gd name="connsiteY2033" fmla="*/ 112658 h 4860733"/>
              <a:gd name="connsiteX2034" fmla="*/ 3008914 w 4853691"/>
              <a:gd name="connsiteY2034" fmla="*/ 117352 h 4860733"/>
              <a:gd name="connsiteX2035" fmla="*/ 3020649 w 4853691"/>
              <a:gd name="connsiteY2035" fmla="*/ 119699 h 4860733"/>
              <a:gd name="connsiteX2036" fmla="*/ 3020649 w 4853691"/>
              <a:gd name="connsiteY2036" fmla="*/ 122046 h 4860733"/>
              <a:gd name="connsiteX2037" fmla="*/ 3020649 w 4853691"/>
              <a:gd name="connsiteY2037" fmla="*/ 122046 h 4860733"/>
              <a:gd name="connsiteX2038" fmla="*/ 3015955 w 4853691"/>
              <a:gd name="connsiteY2038" fmla="*/ 122046 h 4860733"/>
              <a:gd name="connsiteX2039" fmla="*/ 2994831 w 4853691"/>
              <a:gd name="connsiteY2039" fmla="*/ 124393 h 4860733"/>
              <a:gd name="connsiteX2040" fmla="*/ 2973708 w 4853691"/>
              <a:gd name="connsiteY2040" fmla="*/ 126741 h 4860733"/>
              <a:gd name="connsiteX2041" fmla="*/ 2952585 w 4853691"/>
              <a:gd name="connsiteY2041" fmla="*/ 129088 h 4860733"/>
              <a:gd name="connsiteX2042" fmla="*/ 2929114 w 4853691"/>
              <a:gd name="connsiteY2042" fmla="*/ 133782 h 4860733"/>
              <a:gd name="connsiteX2043" fmla="*/ 2910338 w 4853691"/>
              <a:gd name="connsiteY2043" fmla="*/ 138476 h 4860733"/>
              <a:gd name="connsiteX2044" fmla="*/ 2893908 w 4853691"/>
              <a:gd name="connsiteY2044" fmla="*/ 143170 h 4860733"/>
              <a:gd name="connsiteX2045" fmla="*/ 2830538 w 4853691"/>
              <a:gd name="connsiteY2045" fmla="*/ 122046 h 4860733"/>
              <a:gd name="connsiteX2046" fmla="*/ 2804721 w 4853691"/>
              <a:gd name="connsiteY2046" fmla="*/ 115005 h 4860733"/>
              <a:gd name="connsiteX2047" fmla="*/ 2760127 w 4853691"/>
              <a:gd name="connsiteY2047" fmla="*/ 100923 h 4860733"/>
              <a:gd name="connsiteX2048" fmla="*/ 2731962 w 4853691"/>
              <a:gd name="connsiteY2048" fmla="*/ 93882 h 4860733"/>
              <a:gd name="connsiteX2049" fmla="*/ 2692062 w 4853691"/>
              <a:gd name="connsiteY2049" fmla="*/ 82147 h 4860733"/>
              <a:gd name="connsiteX2050" fmla="*/ 2680327 w 4853691"/>
              <a:gd name="connsiteY2050" fmla="*/ 79800 h 4860733"/>
              <a:gd name="connsiteX2051" fmla="*/ 2687368 w 4853691"/>
              <a:gd name="connsiteY2051" fmla="*/ 79800 h 4860733"/>
              <a:gd name="connsiteX2052" fmla="*/ 2722574 w 4853691"/>
              <a:gd name="connsiteY2052" fmla="*/ 82147 h 4860733"/>
              <a:gd name="connsiteX2053" fmla="*/ 3072284 w 4853691"/>
              <a:gd name="connsiteY2053" fmla="*/ 122046 h 4860733"/>
              <a:gd name="connsiteX2054" fmla="*/ 3088713 w 4853691"/>
              <a:gd name="connsiteY2054" fmla="*/ 122046 h 4860733"/>
              <a:gd name="connsiteX2055" fmla="*/ 3098101 w 4853691"/>
              <a:gd name="connsiteY2055" fmla="*/ 122046 h 4860733"/>
              <a:gd name="connsiteX2056" fmla="*/ 3112184 w 4853691"/>
              <a:gd name="connsiteY2056" fmla="*/ 124393 h 4860733"/>
              <a:gd name="connsiteX2057" fmla="*/ 3123919 w 4853691"/>
              <a:gd name="connsiteY2057" fmla="*/ 126741 h 4860733"/>
              <a:gd name="connsiteX2058" fmla="*/ 3135654 w 4853691"/>
              <a:gd name="connsiteY2058" fmla="*/ 129088 h 4860733"/>
              <a:gd name="connsiteX2059" fmla="*/ 3145042 w 4853691"/>
              <a:gd name="connsiteY2059" fmla="*/ 131435 h 4860733"/>
              <a:gd name="connsiteX2060" fmla="*/ 3154430 w 4853691"/>
              <a:gd name="connsiteY2060" fmla="*/ 136129 h 4860733"/>
              <a:gd name="connsiteX2061" fmla="*/ 3161472 w 4853691"/>
              <a:gd name="connsiteY2061" fmla="*/ 138476 h 4860733"/>
              <a:gd name="connsiteX2062" fmla="*/ 3180248 w 4853691"/>
              <a:gd name="connsiteY2062" fmla="*/ 147864 h 4860733"/>
              <a:gd name="connsiteX2063" fmla="*/ 3189636 w 4853691"/>
              <a:gd name="connsiteY2063" fmla="*/ 152558 h 4860733"/>
              <a:gd name="connsiteX2064" fmla="*/ 3201371 w 4853691"/>
              <a:gd name="connsiteY2064" fmla="*/ 159599 h 4860733"/>
              <a:gd name="connsiteX2065" fmla="*/ 3210760 w 4853691"/>
              <a:gd name="connsiteY2065" fmla="*/ 166640 h 4860733"/>
              <a:gd name="connsiteX2066" fmla="*/ 3220148 w 4853691"/>
              <a:gd name="connsiteY2066" fmla="*/ 173681 h 4860733"/>
              <a:gd name="connsiteX2067" fmla="*/ 3229536 w 4853691"/>
              <a:gd name="connsiteY2067" fmla="*/ 180723 h 4860733"/>
              <a:gd name="connsiteX2068" fmla="*/ 3238924 w 4853691"/>
              <a:gd name="connsiteY2068" fmla="*/ 187764 h 4860733"/>
              <a:gd name="connsiteX2069" fmla="*/ 3238924 w 4853691"/>
              <a:gd name="connsiteY2069" fmla="*/ 187764 h 4860733"/>
              <a:gd name="connsiteX2070" fmla="*/ 3220148 w 4853691"/>
              <a:gd name="connsiteY2070" fmla="*/ 180723 h 4860733"/>
              <a:gd name="connsiteX2071" fmla="*/ 3199024 w 4853691"/>
              <a:gd name="connsiteY2071" fmla="*/ 171334 h 4860733"/>
              <a:gd name="connsiteX2072" fmla="*/ 3163819 w 4853691"/>
              <a:gd name="connsiteY2072" fmla="*/ 159599 h 4860733"/>
              <a:gd name="connsiteX2073" fmla="*/ 3145042 w 4853691"/>
              <a:gd name="connsiteY2073" fmla="*/ 152558 h 4860733"/>
              <a:gd name="connsiteX2074" fmla="*/ 3098101 w 4853691"/>
              <a:gd name="connsiteY2074" fmla="*/ 136129 h 4860733"/>
              <a:gd name="connsiteX2075" fmla="*/ 3091060 w 4853691"/>
              <a:gd name="connsiteY2075" fmla="*/ 133782 h 4860733"/>
              <a:gd name="connsiteX2076" fmla="*/ 3053508 w 4853691"/>
              <a:gd name="connsiteY2076" fmla="*/ 122046 h 4860733"/>
              <a:gd name="connsiteX2077" fmla="*/ 3053508 w 4853691"/>
              <a:gd name="connsiteY2077" fmla="*/ 117352 h 4860733"/>
              <a:gd name="connsiteX2078" fmla="*/ 3058202 w 4853691"/>
              <a:gd name="connsiteY2078" fmla="*/ 117352 h 4860733"/>
              <a:gd name="connsiteX2079" fmla="*/ 3072284 w 4853691"/>
              <a:gd name="connsiteY2079" fmla="*/ 122046 h 4860733"/>
              <a:gd name="connsiteX2080" fmla="*/ 3283518 w 4853691"/>
              <a:gd name="connsiteY2080" fmla="*/ 208887 h 4860733"/>
              <a:gd name="connsiteX2081" fmla="*/ 3314030 w 4853691"/>
              <a:gd name="connsiteY2081" fmla="*/ 222969 h 4860733"/>
              <a:gd name="connsiteX2082" fmla="*/ 3337500 w 4853691"/>
              <a:gd name="connsiteY2082" fmla="*/ 232358 h 4860733"/>
              <a:gd name="connsiteX2083" fmla="*/ 3368012 w 4853691"/>
              <a:gd name="connsiteY2083" fmla="*/ 246440 h 4860733"/>
              <a:gd name="connsiteX2084" fmla="*/ 3391482 w 4853691"/>
              <a:gd name="connsiteY2084" fmla="*/ 258175 h 4860733"/>
              <a:gd name="connsiteX2085" fmla="*/ 3421994 w 4853691"/>
              <a:gd name="connsiteY2085" fmla="*/ 272257 h 4860733"/>
              <a:gd name="connsiteX2086" fmla="*/ 3445464 w 4853691"/>
              <a:gd name="connsiteY2086" fmla="*/ 283993 h 4860733"/>
              <a:gd name="connsiteX2087" fmla="*/ 3459546 w 4853691"/>
              <a:gd name="connsiteY2087" fmla="*/ 291034 h 4860733"/>
              <a:gd name="connsiteX2088" fmla="*/ 3461894 w 4853691"/>
              <a:gd name="connsiteY2088" fmla="*/ 293381 h 4860733"/>
              <a:gd name="connsiteX2089" fmla="*/ 3471282 w 4853691"/>
              <a:gd name="connsiteY2089" fmla="*/ 302769 h 4860733"/>
              <a:gd name="connsiteX2090" fmla="*/ 3471282 w 4853691"/>
              <a:gd name="connsiteY2090" fmla="*/ 302769 h 4860733"/>
              <a:gd name="connsiteX2091" fmla="*/ 3471282 w 4853691"/>
              <a:gd name="connsiteY2091" fmla="*/ 302769 h 4860733"/>
              <a:gd name="connsiteX2092" fmla="*/ 3459546 w 4853691"/>
              <a:gd name="connsiteY2092" fmla="*/ 300422 h 4860733"/>
              <a:gd name="connsiteX2093" fmla="*/ 3440770 w 4853691"/>
              <a:gd name="connsiteY2093" fmla="*/ 298075 h 4860733"/>
              <a:gd name="connsiteX2094" fmla="*/ 3429035 w 4853691"/>
              <a:gd name="connsiteY2094" fmla="*/ 295728 h 4860733"/>
              <a:gd name="connsiteX2095" fmla="*/ 3407911 w 4853691"/>
              <a:gd name="connsiteY2095" fmla="*/ 293381 h 4860733"/>
              <a:gd name="connsiteX2096" fmla="*/ 3398523 w 4853691"/>
              <a:gd name="connsiteY2096" fmla="*/ 293381 h 4860733"/>
              <a:gd name="connsiteX2097" fmla="*/ 3368012 w 4853691"/>
              <a:gd name="connsiteY2097" fmla="*/ 293381 h 4860733"/>
              <a:gd name="connsiteX2098" fmla="*/ 3346888 w 4853691"/>
              <a:gd name="connsiteY2098" fmla="*/ 293381 h 4860733"/>
              <a:gd name="connsiteX2099" fmla="*/ 3342194 w 4853691"/>
              <a:gd name="connsiteY2099" fmla="*/ 286340 h 4860733"/>
              <a:gd name="connsiteX2100" fmla="*/ 3330459 w 4853691"/>
              <a:gd name="connsiteY2100" fmla="*/ 269910 h 4860733"/>
              <a:gd name="connsiteX2101" fmla="*/ 3323418 w 4853691"/>
              <a:gd name="connsiteY2101" fmla="*/ 260522 h 4860733"/>
              <a:gd name="connsiteX2102" fmla="*/ 3311683 w 4853691"/>
              <a:gd name="connsiteY2102" fmla="*/ 246440 h 4860733"/>
              <a:gd name="connsiteX2103" fmla="*/ 3304641 w 4853691"/>
              <a:gd name="connsiteY2103" fmla="*/ 237052 h 4860733"/>
              <a:gd name="connsiteX2104" fmla="*/ 3285865 w 4853691"/>
              <a:gd name="connsiteY2104" fmla="*/ 218275 h 4860733"/>
              <a:gd name="connsiteX2105" fmla="*/ 3278824 w 4853691"/>
              <a:gd name="connsiteY2105" fmla="*/ 211234 h 4860733"/>
              <a:gd name="connsiteX2106" fmla="*/ 3264742 w 4853691"/>
              <a:gd name="connsiteY2106" fmla="*/ 199499 h 4860733"/>
              <a:gd name="connsiteX2107" fmla="*/ 3260047 w 4853691"/>
              <a:gd name="connsiteY2107" fmla="*/ 194805 h 4860733"/>
              <a:gd name="connsiteX2108" fmla="*/ 3264742 w 4853691"/>
              <a:gd name="connsiteY2108" fmla="*/ 197152 h 4860733"/>
              <a:gd name="connsiteX2109" fmla="*/ 3283518 w 4853691"/>
              <a:gd name="connsiteY2109" fmla="*/ 208887 h 4860733"/>
              <a:gd name="connsiteX2110" fmla="*/ 3544040 w 4853691"/>
              <a:gd name="connsiteY2110" fmla="*/ 363792 h 4860733"/>
              <a:gd name="connsiteX2111" fmla="*/ 3569858 w 4853691"/>
              <a:gd name="connsiteY2111" fmla="*/ 391957 h 4860733"/>
              <a:gd name="connsiteX2112" fmla="*/ 3574552 w 4853691"/>
              <a:gd name="connsiteY2112" fmla="*/ 398998 h 4860733"/>
              <a:gd name="connsiteX2113" fmla="*/ 3555775 w 4853691"/>
              <a:gd name="connsiteY2113" fmla="*/ 377874 h 4860733"/>
              <a:gd name="connsiteX2114" fmla="*/ 3555775 w 4853691"/>
              <a:gd name="connsiteY2114" fmla="*/ 377874 h 4860733"/>
              <a:gd name="connsiteX2115" fmla="*/ 3515876 w 4853691"/>
              <a:gd name="connsiteY2115" fmla="*/ 337975 h 4860733"/>
              <a:gd name="connsiteX2116" fmla="*/ 3508834 w 4853691"/>
              <a:gd name="connsiteY2116" fmla="*/ 330934 h 4860733"/>
              <a:gd name="connsiteX2117" fmla="*/ 3499446 w 4853691"/>
              <a:gd name="connsiteY2117" fmla="*/ 323892 h 4860733"/>
              <a:gd name="connsiteX2118" fmla="*/ 3504140 w 4853691"/>
              <a:gd name="connsiteY2118" fmla="*/ 321545 h 4860733"/>
              <a:gd name="connsiteX2119" fmla="*/ 3544040 w 4853691"/>
              <a:gd name="connsiteY2119" fmla="*/ 363792 h 4860733"/>
              <a:gd name="connsiteX2120" fmla="*/ 3544040 w 4853691"/>
              <a:gd name="connsiteY2120" fmla="*/ 363792 h 4860733"/>
              <a:gd name="connsiteX2121" fmla="*/ 3691904 w 4853691"/>
              <a:gd name="connsiteY2121" fmla="*/ 478797 h 4860733"/>
              <a:gd name="connsiteX2122" fmla="*/ 3722416 w 4853691"/>
              <a:gd name="connsiteY2122" fmla="*/ 481145 h 4860733"/>
              <a:gd name="connsiteX2123" fmla="*/ 3734151 w 4853691"/>
              <a:gd name="connsiteY2123" fmla="*/ 483492 h 4860733"/>
              <a:gd name="connsiteX2124" fmla="*/ 3752927 w 4853691"/>
              <a:gd name="connsiteY2124" fmla="*/ 485839 h 4860733"/>
              <a:gd name="connsiteX2125" fmla="*/ 3769357 w 4853691"/>
              <a:gd name="connsiteY2125" fmla="*/ 488186 h 4860733"/>
              <a:gd name="connsiteX2126" fmla="*/ 3783439 w 4853691"/>
              <a:gd name="connsiteY2126" fmla="*/ 490533 h 4860733"/>
              <a:gd name="connsiteX2127" fmla="*/ 3802215 w 4853691"/>
              <a:gd name="connsiteY2127" fmla="*/ 495227 h 4860733"/>
              <a:gd name="connsiteX2128" fmla="*/ 3813950 w 4853691"/>
              <a:gd name="connsiteY2128" fmla="*/ 497574 h 4860733"/>
              <a:gd name="connsiteX2129" fmla="*/ 3823339 w 4853691"/>
              <a:gd name="connsiteY2129" fmla="*/ 499921 h 4860733"/>
              <a:gd name="connsiteX2130" fmla="*/ 3844462 w 4853691"/>
              <a:gd name="connsiteY2130" fmla="*/ 516350 h 4860733"/>
              <a:gd name="connsiteX2131" fmla="*/ 3858544 w 4853691"/>
              <a:gd name="connsiteY2131" fmla="*/ 525738 h 4860733"/>
              <a:gd name="connsiteX2132" fmla="*/ 3898444 w 4853691"/>
              <a:gd name="connsiteY2132" fmla="*/ 553903 h 4860733"/>
              <a:gd name="connsiteX2133" fmla="*/ 3905485 w 4853691"/>
              <a:gd name="connsiteY2133" fmla="*/ 558597 h 4860733"/>
              <a:gd name="connsiteX2134" fmla="*/ 3964161 w 4853691"/>
              <a:gd name="connsiteY2134" fmla="*/ 605538 h 4860733"/>
              <a:gd name="connsiteX2135" fmla="*/ 3959467 w 4853691"/>
              <a:gd name="connsiteY2135" fmla="*/ 603191 h 4860733"/>
              <a:gd name="connsiteX2136" fmla="*/ 3940691 w 4853691"/>
              <a:gd name="connsiteY2136" fmla="*/ 591456 h 4860733"/>
              <a:gd name="connsiteX2137" fmla="*/ 3921915 w 4853691"/>
              <a:gd name="connsiteY2137" fmla="*/ 582068 h 4860733"/>
              <a:gd name="connsiteX2138" fmla="*/ 3900791 w 4853691"/>
              <a:gd name="connsiteY2138" fmla="*/ 570332 h 4860733"/>
              <a:gd name="connsiteX2139" fmla="*/ 3858544 w 4853691"/>
              <a:gd name="connsiteY2139" fmla="*/ 549209 h 4860733"/>
              <a:gd name="connsiteX2140" fmla="*/ 3837421 w 4853691"/>
              <a:gd name="connsiteY2140" fmla="*/ 539821 h 4860733"/>
              <a:gd name="connsiteX2141" fmla="*/ 3790480 w 4853691"/>
              <a:gd name="connsiteY2141" fmla="*/ 521044 h 4860733"/>
              <a:gd name="connsiteX2142" fmla="*/ 3774051 w 4853691"/>
              <a:gd name="connsiteY2142" fmla="*/ 514003 h 4860733"/>
              <a:gd name="connsiteX2143" fmla="*/ 3722416 w 4853691"/>
              <a:gd name="connsiteY2143" fmla="*/ 497574 h 4860733"/>
              <a:gd name="connsiteX2144" fmla="*/ 3715375 w 4853691"/>
              <a:gd name="connsiteY2144" fmla="*/ 495227 h 4860733"/>
              <a:gd name="connsiteX2145" fmla="*/ 3670781 w 4853691"/>
              <a:gd name="connsiteY2145" fmla="*/ 483492 h 4860733"/>
              <a:gd name="connsiteX2146" fmla="*/ 3670781 w 4853691"/>
              <a:gd name="connsiteY2146" fmla="*/ 478797 h 4860733"/>
              <a:gd name="connsiteX2147" fmla="*/ 3670781 w 4853691"/>
              <a:gd name="connsiteY2147" fmla="*/ 478797 h 4860733"/>
              <a:gd name="connsiteX2148" fmla="*/ 3675475 w 4853691"/>
              <a:gd name="connsiteY2148" fmla="*/ 478797 h 4860733"/>
              <a:gd name="connsiteX2149" fmla="*/ 3691904 w 4853691"/>
              <a:gd name="connsiteY2149" fmla="*/ 478797 h 4860733"/>
              <a:gd name="connsiteX2150" fmla="*/ 4234072 w 4853691"/>
              <a:gd name="connsiteY2150" fmla="*/ 863713 h 4860733"/>
              <a:gd name="connsiteX2151" fmla="*/ 4241113 w 4853691"/>
              <a:gd name="connsiteY2151" fmla="*/ 873101 h 4860733"/>
              <a:gd name="connsiteX2152" fmla="*/ 4241113 w 4853691"/>
              <a:gd name="connsiteY2152" fmla="*/ 873101 h 4860733"/>
              <a:gd name="connsiteX2153" fmla="*/ 4234072 w 4853691"/>
              <a:gd name="connsiteY2153" fmla="*/ 866060 h 4860733"/>
              <a:gd name="connsiteX2154" fmla="*/ 4205907 w 4853691"/>
              <a:gd name="connsiteY2154" fmla="*/ 835549 h 4860733"/>
              <a:gd name="connsiteX2155" fmla="*/ 4184784 w 4853691"/>
              <a:gd name="connsiteY2155" fmla="*/ 814425 h 4860733"/>
              <a:gd name="connsiteX2156" fmla="*/ 4161313 w 4853691"/>
              <a:gd name="connsiteY2156" fmla="*/ 788608 h 4860733"/>
              <a:gd name="connsiteX2157" fmla="*/ 4137843 w 4853691"/>
              <a:gd name="connsiteY2157" fmla="*/ 765137 h 4860733"/>
              <a:gd name="connsiteX2158" fmla="*/ 4119067 w 4853691"/>
              <a:gd name="connsiteY2158" fmla="*/ 746361 h 4860733"/>
              <a:gd name="connsiteX2159" fmla="*/ 4090902 w 4853691"/>
              <a:gd name="connsiteY2159" fmla="*/ 718196 h 4860733"/>
              <a:gd name="connsiteX2160" fmla="*/ 4076820 w 4853691"/>
              <a:gd name="connsiteY2160" fmla="*/ 706461 h 4860733"/>
              <a:gd name="connsiteX2161" fmla="*/ 3985285 w 4853691"/>
              <a:gd name="connsiteY2161" fmla="*/ 624314 h 4860733"/>
              <a:gd name="connsiteX2162" fmla="*/ 4154272 w 4853691"/>
              <a:gd name="connsiteY2162" fmla="*/ 748708 h 4860733"/>
              <a:gd name="connsiteX2163" fmla="*/ 4229378 w 4853691"/>
              <a:gd name="connsiteY2163" fmla="*/ 849631 h 4860733"/>
              <a:gd name="connsiteX2164" fmla="*/ 4234072 w 4853691"/>
              <a:gd name="connsiteY2164" fmla="*/ 863713 h 4860733"/>
              <a:gd name="connsiteX2165" fmla="*/ 4304483 w 4853691"/>
              <a:gd name="connsiteY2165" fmla="*/ 948207 h 4860733"/>
              <a:gd name="connsiteX2166" fmla="*/ 4327954 w 4853691"/>
              <a:gd name="connsiteY2166" fmla="*/ 976371 h 4860733"/>
              <a:gd name="connsiteX2167" fmla="*/ 4349077 w 4853691"/>
              <a:gd name="connsiteY2167" fmla="*/ 999842 h 4860733"/>
              <a:gd name="connsiteX2168" fmla="*/ 4372548 w 4853691"/>
              <a:gd name="connsiteY2168" fmla="*/ 1028006 h 4860733"/>
              <a:gd name="connsiteX2169" fmla="*/ 4391324 w 4853691"/>
              <a:gd name="connsiteY2169" fmla="*/ 1051477 h 4860733"/>
              <a:gd name="connsiteX2170" fmla="*/ 4414795 w 4853691"/>
              <a:gd name="connsiteY2170" fmla="*/ 1081988 h 4860733"/>
              <a:gd name="connsiteX2171" fmla="*/ 4433571 w 4853691"/>
              <a:gd name="connsiteY2171" fmla="*/ 1105459 h 4860733"/>
              <a:gd name="connsiteX2172" fmla="*/ 4457041 w 4853691"/>
              <a:gd name="connsiteY2172" fmla="*/ 1138318 h 4860733"/>
              <a:gd name="connsiteX2173" fmla="*/ 4473471 w 4853691"/>
              <a:gd name="connsiteY2173" fmla="*/ 1161788 h 4860733"/>
              <a:gd name="connsiteX2174" fmla="*/ 4496941 w 4853691"/>
              <a:gd name="connsiteY2174" fmla="*/ 1196994 h 4860733"/>
              <a:gd name="connsiteX2175" fmla="*/ 4511023 w 4853691"/>
              <a:gd name="connsiteY2175" fmla="*/ 1218117 h 4860733"/>
              <a:gd name="connsiteX2176" fmla="*/ 4536841 w 4853691"/>
              <a:gd name="connsiteY2176" fmla="*/ 1260364 h 4860733"/>
              <a:gd name="connsiteX2177" fmla="*/ 4546229 w 4853691"/>
              <a:gd name="connsiteY2177" fmla="*/ 1276793 h 4860733"/>
              <a:gd name="connsiteX2178" fmla="*/ 4569699 w 4853691"/>
              <a:gd name="connsiteY2178" fmla="*/ 1321387 h 4860733"/>
              <a:gd name="connsiteX2179" fmla="*/ 4565005 w 4853691"/>
              <a:gd name="connsiteY2179" fmla="*/ 1326081 h 4860733"/>
              <a:gd name="connsiteX2180" fmla="*/ 4457041 w 4853691"/>
              <a:gd name="connsiteY2180" fmla="*/ 1168829 h 4860733"/>
              <a:gd name="connsiteX2181" fmla="*/ 4452347 w 4853691"/>
              <a:gd name="connsiteY2181" fmla="*/ 1161788 h 4860733"/>
              <a:gd name="connsiteX2182" fmla="*/ 4433571 w 4853691"/>
              <a:gd name="connsiteY2182" fmla="*/ 1133623 h 4860733"/>
              <a:gd name="connsiteX2183" fmla="*/ 4419489 w 4853691"/>
              <a:gd name="connsiteY2183" fmla="*/ 1110153 h 4860733"/>
              <a:gd name="connsiteX2184" fmla="*/ 4400712 w 4853691"/>
              <a:gd name="connsiteY2184" fmla="*/ 1084335 h 4860733"/>
              <a:gd name="connsiteX2185" fmla="*/ 4384283 w 4853691"/>
              <a:gd name="connsiteY2185" fmla="*/ 1060865 h 4860733"/>
              <a:gd name="connsiteX2186" fmla="*/ 4367854 w 4853691"/>
              <a:gd name="connsiteY2186" fmla="*/ 1035047 h 4860733"/>
              <a:gd name="connsiteX2187" fmla="*/ 4351424 w 4853691"/>
              <a:gd name="connsiteY2187" fmla="*/ 1011577 h 4860733"/>
              <a:gd name="connsiteX2188" fmla="*/ 4332648 w 4853691"/>
              <a:gd name="connsiteY2188" fmla="*/ 988107 h 4860733"/>
              <a:gd name="connsiteX2189" fmla="*/ 4313872 w 4853691"/>
              <a:gd name="connsiteY2189" fmla="*/ 964636 h 4860733"/>
              <a:gd name="connsiteX2190" fmla="*/ 4295095 w 4853691"/>
              <a:gd name="connsiteY2190" fmla="*/ 941166 h 4860733"/>
              <a:gd name="connsiteX2191" fmla="*/ 4276319 w 4853691"/>
              <a:gd name="connsiteY2191" fmla="*/ 917695 h 4860733"/>
              <a:gd name="connsiteX2192" fmla="*/ 4266931 w 4853691"/>
              <a:gd name="connsiteY2192" fmla="*/ 905960 h 4860733"/>
              <a:gd name="connsiteX2193" fmla="*/ 4281013 w 4853691"/>
              <a:gd name="connsiteY2193" fmla="*/ 920042 h 4860733"/>
              <a:gd name="connsiteX2194" fmla="*/ 4304483 w 4853691"/>
              <a:gd name="connsiteY2194" fmla="*/ 948207 h 4860733"/>
              <a:gd name="connsiteX2195" fmla="*/ 4602558 w 4853691"/>
              <a:gd name="connsiteY2195" fmla="*/ 1382410 h 4860733"/>
              <a:gd name="connsiteX2196" fmla="*/ 4616640 w 4853691"/>
              <a:gd name="connsiteY2196" fmla="*/ 1405881 h 4860733"/>
              <a:gd name="connsiteX2197" fmla="*/ 4633070 w 4853691"/>
              <a:gd name="connsiteY2197" fmla="*/ 1434045 h 4860733"/>
              <a:gd name="connsiteX2198" fmla="*/ 4644805 w 4853691"/>
              <a:gd name="connsiteY2198" fmla="*/ 1459863 h 4860733"/>
              <a:gd name="connsiteX2199" fmla="*/ 4658887 w 4853691"/>
              <a:gd name="connsiteY2199" fmla="*/ 1490375 h 4860733"/>
              <a:gd name="connsiteX2200" fmla="*/ 4670623 w 4853691"/>
              <a:gd name="connsiteY2200" fmla="*/ 1516192 h 4860733"/>
              <a:gd name="connsiteX2201" fmla="*/ 4684705 w 4853691"/>
              <a:gd name="connsiteY2201" fmla="*/ 1549051 h 4860733"/>
              <a:gd name="connsiteX2202" fmla="*/ 4696440 w 4853691"/>
              <a:gd name="connsiteY2202" fmla="*/ 1574868 h 4860733"/>
              <a:gd name="connsiteX2203" fmla="*/ 4710522 w 4853691"/>
              <a:gd name="connsiteY2203" fmla="*/ 1610074 h 4860733"/>
              <a:gd name="connsiteX2204" fmla="*/ 4719911 w 4853691"/>
              <a:gd name="connsiteY2204" fmla="*/ 1635891 h 4860733"/>
              <a:gd name="connsiteX2205" fmla="*/ 4731646 w 4853691"/>
              <a:gd name="connsiteY2205" fmla="*/ 1671097 h 4860733"/>
              <a:gd name="connsiteX2206" fmla="*/ 4719911 w 4853691"/>
              <a:gd name="connsiteY2206" fmla="*/ 1640586 h 4860733"/>
              <a:gd name="connsiteX2207" fmla="*/ 4719911 w 4853691"/>
              <a:gd name="connsiteY2207" fmla="*/ 1640586 h 4860733"/>
              <a:gd name="connsiteX2208" fmla="*/ 4689399 w 4853691"/>
              <a:gd name="connsiteY2208" fmla="*/ 1567827 h 4860733"/>
              <a:gd name="connsiteX2209" fmla="*/ 4684705 w 4853691"/>
              <a:gd name="connsiteY2209" fmla="*/ 1556092 h 4860733"/>
              <a:gd name="connsiteX2210" fmla="*/ 4680011 w 4853691"/>
              <a:gd name="connsiteY2210" fmla="*/ 1549051 h 4860733"/>
              <a:gd name="connsiteX2211" fmla="*/ 4672970 w 4853691"/>
              <a:gd name="connsiteY2211" fmla="*/ 1532621 h 4860733"/>
              <a:gd name="connsiteX2212" fmla="*/ 4661234 w 4853691"/>
              <a:gd name="connsiteY2212" fmla="*/ 1506804 h 4860733"/>
              <a:gd name="connsiteX2213" fmla="*/ 4644805 w 4853691"/>
              <a:gd name="connsiteY2213" fmla="*/ 1471598 h 4860733"/>
              <a:gd name="connsiteX2214" fmla="*/ 4633070 w 4853691"/>
              <a:gd name="connsiteY2214" fmla="*/ 1445781 h 4860733"/>
              <a:gd name="connsiteX2215" fmla="*/ 4616640 w 4853691"/>
              <a:gd name="connsiteY2215" fmla="*/ 1412922 h 4860733"/>
              <a:gd name="connsiteX2216" fmla="*/ 4602558 w 4853691"/>
              <a:gd name="connsiteY2216" fmla="*/ 1387104 h 4860733"/>
              <a:gd name="connsiteX2217" fmla="*/ 4597864 w 4853691"/>
              <a:gd name="connsiteY2217" fmla="*/ 1377716 h 4860733"/>
              <a:gd name="connsiteX2218" fmla="*/ 4602558 w 4853691"/>
              <a:gd name="connsiteY2218" fmla="*/ 1382410 h 4860733"/>
              <a:gd name="connsiteX2219" fmla="*/ 4813793 w 4853691"/>
              <a:gd name="connsiteY2219" fmla="*/ 2013766 h 4860733"/>
              <a:gd name="connsiteX2220" fmla="*/ 4813793 w 4853691"/>
              <a:gd name="connsiteY2220" fmla="*/ 2013766 h 4860733"/>
              <a:gd name="connsiteX2221" fmla="*/ 4811445 w 4853691"/>
              <a:gd name="connsiteY2221" fmla="*/ 2018460 h 4860733"/>
              <a:gd name="connsiteX2222" fmla="*/ 4811445 w 4853691"/>
              <a:gd name="connsiteY2222" fmla="*/ 2009072 h 4860733"/>
              <a:gd name="connsiteX2223" fmla="*/ 4811445 w 4853691"/>
              <a:gd name="connsiteY2223" fmla="*/ 2002031 h 4860733"/>
              <a:gd name="connsiteX2224" fmla="*/ 4811445 w 4853691"/>
              <a:gd name="connsiteY2224" fmla="*/ 1994990 h 4860733"/>
              <a:gd name="connsiteX2225" fmla="*/ 4811445 w 4853691"/>
              <a:gd name="connsiteY2225" fmla="*/ 1994990 h 4860733"/>
              <a:gd name="connsiteX2226" fmla="*/ 4811445 w 4853691"/>
              <a:gd name="connsiteY2226" fmla="*/ 1994990 h 4860733"/>
              <a:gd name="connsiteX2227" fmla="*/ 4811445 w 4853691"/>
              <a:gd name="connsiteY2227" fmla="*/ 2002031 h 4860733"/>
              <a:gd name="connsiteX2228" fmla="*/ 4813793 w 4853691"/>
              <a:gd name="connsiteY2228" fmla="*/ 2013766 h 4860733"/>
              <a:gd name="connsiteX2229" fmla="*/ 4816139 w 4853691"/>
              <a:gd name="connsiteY2229" fmla="*/ 2063054 h 4860733"/>
              <a:gd name="connsiteX2230" fmla="*/ 4816139 w 4853691"/>
              <a:gd name="connsiteY2230" fmla="*/ 2079483 h 4860733"/>
              <a:gd name="connsiteX2231" fmla="*/ 4816139 w 4853691"/>
              <a:gd name="connsiteY2231" fmla="*/ 2091218 h 4860733"/>
              <a:gd name="connsiteX2232" fmla="*/ 4816139 w 4853691"/>
              <a:gd name="connsiteY2232" fmla="*/ 2109995 h 4860733"/>
              <a:gd name="connsiteX2233" fmla="*/ 4816139 w 4853691"/>
              <a:gd name="connsiteY2233" fmla="*/ 2114689 h 4860733"/>
              <a:gd name="connsiteX2234" fmla="*/ 4809098 w 4853691"/>
              <a:gd name="connsiteY2234" fmla="*/ 2112342 h 4860733"/>
              <a:gd name="connsiteX2235" fmla="*/ 4809098 w 4853691"/>
              <a:gd name="connsiteY2235" fmla="*/ 2109995 h 4860733"/>
              <a:gd name="connsiteX2236" fmla="*/ 4809098 w 4853691"/>
              <a:gd name="connsiteY2236" fmla="*/ 2109995 h 4860733"/>
              <a:gd name="connsiteX2237" fmla="*/ 4809098 w 4853691"/>
              <a:gd name="connsiteY2237" fmla="*/ 2088871 h 4860733"/>
              <a:gd name="connsiteX2238" fmla="*/ 4809098 w 4853691"/>
              <a:gd name="connsiteY2238" fmla="*/ 2084177 h 4860733"/>
              <a:gd name="connsiteX2239" fmla="*/ 4809098 w 4853691"/>
              <a:gd name="connsiteY2239" fmla="*/ 2067748 h 4860733"/>
              <a:gd name="connsiteX2240" fmla="*/ 4809098 w 4853691"/>
              <a:gd name="connsiteY2240" fmla="*/ 2060707 h 4860733"/>
              <a:gd name="connsiteX2241" fmla="*/ 4809098 w 4853691"/>
              <a:gd name="connsiteY2241" fmla="*/ 2046624 h 4860733"/>
              <a:gd name="connsiteX2242" fmla="*/ 4809098 w 4853691"/>
              <a:gd name="connsiteY2242" fmla="*/ 2046624 h 4860733"/>
              <a:gd name="connsiteX2243" fmla="*/ 4813793 w 4853691"/>
              <a:gd name="connsiteY2243" fmla="*/ 2051319 h 4860733"/>
              <a:gd name="connsiteX2244" fmla="*/ 4813793 w 4853691"/>
              <a:gd name="connsiteY2244" fmla="*/ 2053666 h 4860733"/>
              <a:gd name="connsiteX2245" fmla="*/ 4816139 w 4853691"/>
              <a:gd name="connsiteY2245" fmla="*/ 2063054 h 4860733"/>
              <a:gd name="connsiteX2246" fmla="*/ 4813793 w 4853691"/>
              <a:gd name="connsiteY2246" fmla="*/ 2239082 h 4860733"/>
              <a:gd name="connsiteX2247" fmla="*/ 4813793 w 4853691"/>
              <a:gd name="connsiteY2247" fmla="*/ 2257859 h 4860733"/>
              <a:gd name="connsiteX2248" fmla="*/ 4813793 w 4853691"/>
              <a:gd name="connsiteY2248" fmla="*/ 2255512 h 4860733"/>
              <a:gd name="connsiteX2249" fmla="*/ 4809098 w 4853691"/>
              <a:gd name="connsiteY2249" fmla="*/ 2199183 h 4860733"/>
              <a:gd name="connsiteX2250" fmla="*/ 4809098 w 4853691"/>
              <a:gd name="connsiteY2250" fmla="*/ 2192142 h 4860733"/>
              <a:gd name="connsiteX2251" fmla="*/ 4804404 w 4853691"/>
              <a:gd name="connsiteY2251" fmla="*/ 2152242 h 4860733"/>
              <a:gd name="connsiteX2252" fmla="*/ 4811445 w 4853691"/>
              <a:gd name="connsiteY2252" fmla="*/ 2154589 h 4860733"/>
              <a:gd name="connsiteX2253" fmla="*/ 4811445 w 4853691"/>
              <a:gd name="connsiteY2253" fmla="*/ 2154589 h 4860733"/>
              <a:gd name="connsiteX2254" fmla="*/ 4816139 w 4853691"/>
              <a:gd name="connsiteY2254" fmla="*/ 2217959 h 4860733"/>
              <a:gd name="connsiteX2255" fmla="*/ 4813793 w 4853691"/>
              <a:gd name="connsiteY2255" fmla="*/ 2239082 h 4860733"/>
              <a:gd name="connsiteX2256" fmla="*/ 4792669 w 4853691"/>
              <a:gd name="connsiteY2256" fmla="*/ 2340005 h 4860733"/>
              <a:gd name="connsiteX2257" fmla="*/ 4792669 w 4853691"/>
              <a:gd name="connsiteY2257" fmla="*/ 2340005 h 4860733"/>
              <a:gd name="connsiteX2258" fmla="*/ 4790322 w 4853691"/>
              <a:gd name="connsiteY2258" fmla="*/ 2358782 h 4860733"/>
              <a:gd name="connsiteX2259" fmla="*/ 4790322 w 4853691"/>
              <a:gd name="connsiteY2259" fmla="*/ 2365823 h 4860733"/>
              <a:gd name="connsiteX2260" fmla="*/ 4790322 w 4853691"/>
              <a:gd name="connsiteY2260" fmla="*/ 2379905 h 4860733"/>
              <a:gd name="connsiteX2261" fmla="*/ 4790322 w 4853691"/>
              <a:gd name="connsiteY2261" fmla="*/ 2389293 h 4860733"/>
              <a:gd name="connsiteX2262" fmla="*/ 4790322 w 4853691"/>
              <a:gd name="connsiteY2262" fmla="*/ 2401028 h 4860733"/>
              <a:gd name="connsiteX2263" fmla="*/ 4790322 w 4853691"/>
              <a:gd name="connsiteY2263" fmla="*/ 2403376 h 4860733"/>
              <a:gd name="connsiteX2264" fmla="*/ 4783281 w 4853691"/>
              <a:gd name="connsiteY2264" fmla="*/ 2419805 h 4860733"/>
              <a:gd name="connsiteX2265" fmla="*/ 4785628 w 4853691"/>
              <a:gd name="connsiteY2265" fmla="*/ 2431540 h 4860733"/>
              <a:gd name="connsiteX2266" fmla="*/ 4776240 w 4853691"/>
              <a:gd name="connsiteY2266" fmla="*/ 2438581 h 4860733"/>
              <a:gd name="connsiteX2267" fmla="*/ 4776240 w 4853691"/>
              <a:gd name="connsiteY2267" fmla="*/ 2438581 h 4860733"/>
              <a:gd name="connsiteX2268" fmla="*/ 4773892 w 4853691"/>
              <a:gd name="connsiteY2268" fmla="*/ 2436234 h 4860733"/>
              <a:gd name="connsiteX2269" fmla="*/ 4771546 w 4853691"/>
              <a:gd name="connsiteY2269" fmla="*/ 2433887 h 4860733"/>
              <a:gd name="connsiteX2270" fmla="*/ 4769198 w 4853691"/>
              <a:gd name="connsiteY2270" fmla="*/ 2429193 h 4860733"/>
              <a:gd name="connsiteX2271" fmla="*/ 4766852 w 4853691"/>
              <a:gd name="connsiteY2271" fmla="*/ 2426846 h 4860733"/>
              <a:gd name="connsiteX2272" fmla="*/ 4764504 w 4853691"/>
              <a:gd name="connsiteY2272" fmla="*/ 2422152 h 4860733"/>
              <a:gd name="connsiteX2273" fmla="*/ 4762157 w 4853691"/>
              <a:gd name="connsiteY2273" fmla="*/ 2417458 h 4860733"/>
              <a:gd name="connsiteX2274" fmla="*/ 4759810 w 4853691"/>
              <a:gd name="connsiteY2274" fmla="*/ 2410417 h 4860733"/>
              <a:gd name="connsiteX2275" fmla="*/ 4757463 w 4853691"/>
              <a:gd name="connsiteY2275" fmla="*/ 2405723 h 4860733"/>
              <a:gd name="connsiteX2276" fmla="*/ 4755116 w 4853691"/>
              <a:gd name="connsiteY2276" fmla="*/ 2398681 h 4860733"/>
              <a:gd name="connsiteX2277" fmla="*/ 4752769 w 4853691"/>
              <a:gd name="connsiteY2277" fmla="*/ 2393987 h 4860733"/>
              <a:gd name="connsiteX2278" fmla="*/ 4750422 w 4853691"/>
              <a:gd name="connsiteY2278" fmla="*/ 2384599 h 4860733"/>
              <a:gd name="connsiteX2279" fmla="*/ 4748075 w 4853691"/>
              <a:gd name="connsiteY2279" fmla="*/ 2379905 h 4860733"/>
              <a:gd name="connsiteX2280" fmla="*/ 4745728 w 4853691"/>
              <a:gd name="connsiteY2280" fmla="*/ 2370517 h 4860733"/>
              <a:gd name="connsiteX2281" fmla="*/ 4745728 w 4853691"/>
              <a:gd name="connsiteY2281" fmla="*/ 2368170 h 4860733"/>
              <a:gd name="connsiteX2282" fmla="*/ 4743381 w 4853691"/>
              <a:gd name="connsiteY2282" fmla="*/ 2356435 h 4860733"/>
              <a:gd name="connsiteX2283" fmla="*/ 4743381 w 4853691"/>
              <a:gd name="connsiteY2283" fmla="*/ 2354088 h 4860733"/>
              <a:gd name="connsiteX2284" fmla="*/ 4738687 w 4853691"/>
              <a:gd name="connsiteY2284" fmla="*/ 2340005 h 4860733"/>
              <a:gd name="connsiteX2285" fmla="*/ 4738687 w 4853691"/>
              <a:gd name="connsiteY2285" fmla="*/ 2340005 h 4860733"/>
              <a:gd name="connsiteX2286" fmla="*/ 4729299 w 4853691"/>
              <a:gd name="connsiteY2286" fmla="*/ 2297759 h 4860733"/>
              <a:gd name="connsiteX2287" fmla="*/ 4743381 w 4853691"/>
              <a:gd name="connsiteY2287" fmla="*/ 2278982 h 4860733"/>
              <a:gd name="connsiteX2288" fmla="*/ 4722257 w 4853691"/>
              <a:gd name="connsiteY2288" fmla="*/ 2257859 h 4860733"/>
              <a:gd name="connsiteX2289" fmla="*/ 4719911 w 4853691"/>
              <a:gd name="connsiteY2289" fmla="*/ 2257859 h 4860733"/>
              <a:gd name="connsiteX2290" fmla="*/ 4715216 w 4853691"/>
              <a:gd name="connsiteY2290" fmla="*/ 2236735 h 4860733"/>
              <a:gd name="connsiteX2291" fmla="*/ 4710522 w 4853691"/>
              <a:gd name="connsiteY2291" fmla="*/ 2208571 h 4860733"/>
              <a:gd name="connsiteX2292" fmla="*/ 4708175 w 4853691"/>
              <a:gd name="connsiteY2292" fmla="*/ 2194489 h 4860733"/>
              <a:gd name="connsiteX2293" fmla="*/ 4703481 w 4853691"/>
              <a:gd name="connsiteY2293" fmla="*/ 2166324 h 4860733"/>
              <a:gd name="connsiteX2294" fmla="*/ 4701134 w 4853691"/>
              <a:gd name="connsiteY2294" fmla="*/ 2149895 h 4860733"/>
              <a:gd name="connsiteX2295" fmla="*/ 4696440 w 4853691"/>
              <a:gd name="connsiteY2295" fmla="*/ 2124077 h 4860733"/>
              <a:gd name="connsiteX2296" fmla="*/ 4694093 w 4853691"/>
              <a:gd name="connsiteY2296" fmla="*/ 2102954 h 4860733"/>
              <a:gd name="connsiteX2297" fmla="*/ 4691746 w 4853691"/>
              <a:gd name="connsiteY2297" fmla="*/ 2079483 h 4860733"/>
              <a:gd name="connsiteX2298" fmla="*/ 4689399 w 4853691"/>
              <a:gd name="connsiteY2298" fmla="*/ 2051319 h 4860733"/>
              <a:gd name="connsiteX2299" fmla="*/ 4687052 w 4853691"/>
              <a:gd name="connsiteY2299" fmla="*/ 2030195 h 4860733"/>
              <a:gd name="connsiteX2300" fmla="*/ 4682358 w 4853691"/>
              <a:gd name="connsiteY2300" fmla="*/ 1999684 h 4860733"/>
              <a:gd name="connsiteX2301" fmla="*/ 4680011 w 4853691"/>
              <a:gd name="connsiteY2301" fmla="*/ 1980907 h 4860733"/>
              <a:gd name="connsiteX2302" fmla="*/ 4675317 w 4853691"/>
              <a:gd name="connsiteY2302" fmla="*/ 1945702 h 4860733"/>
              <a:gd name="connsiteX2303" fmla="*/ 4672970 w 4853691"/>
              <a:gd name="connsiteY2303" fmla="*/ 1926925 h 4860733"/>
              <a:gd name="connsiteX2304" fmla="*/ 4670623 w 4853691"/>
              <a:gd name="connsiteY2304" fmla="*/ 1908149 h 4860733"/>
              <a:gd name="connsiteX2305" fmla="*/ 4680011 w 4853691"/>
              <a:gd name="connsiteY2305" fmla="*/ 1905802 h 4860733"/>
              <a:gd name="connsiteX2306" fmla="*/ 4682358 w 4853691"/>
              <a:gd name="connsiteY2306" fmla="*/ 1908149 h 4860733"/>
              <a:gd name="connsiteX2307" fmla="*/ 4689399 w 4853691"/>
              <a:gd name="connsiteY2307" fmla="*/ 1917537 h 4860733"/>
              <a:gd name="connsiteX2308" fmla="*/ 4696440 w 4853691"/>
              <a:gd name="connsiteY2308" fmla="*/ 1926925 h 4860733"/>
              <a:gd name="connsiteX2309" fmla="*/ 4701134 w 4853691"/>
              <a:gd name="connsiteY2309" fmla="*/ 1936313 h 4860733"/>
              <a:gd name="connsiteX2310" fmla="*/ 4708175 w 4853691"/>
              <a:gd name="connsiteY2310" fmla="*/ 1948049 h 4860733"/>
              <a:gd name="connsiteX2311" fmla="*/ 4712869 w 4853691"/>
              <a:gd name="connsiteY2311" fmla="*/ 1957437 h 4860733"/>
              <a:gd name="connsiteX2312" fmla="*/ 4719911 w 4853691"/>
              <a:gd name="connsiteY2312" fmla="*/ 1969172 h 4860733"/>
              <a:gd name="connsiteX2313" fmla="*/ 4724605 w 4853691"/>
              <a:gd name="connsiteY2313" fmla="*/ 1978560 h 4860733"/>
              <a:gd name="connsiteX2314" fmla="*/ 4731646 w 4853691"/>
              <a:gd name="connsiteY2314" fmla="*/ 1990295 h 4860733"/>
              <a:gd name="connsiteX2315" fmla="*/ 4736340 w 4853691"/>
              <a:gd name="connsiteY2315" fmla="*/ 2002031 h 4860733"/>
              <a:gd name="connsiteX2316" fmla="*/ 4741034 w 4853691"/>
              <a:gd name="connsiteY2316" fmla="*/ 2013766 h 4860733"/>
              <a:gd name="connsiteX2317" fmla="*/ 4745728 w 4853691"/>
              <a:gd name="connsiteY2317" fmla="*/ 2025501 h 4860733"/>
              <a:gd name="connsiteX2318" fmla="*/ 4750422 w 4853691"/>
              <a:gd name="connsiteY2318" fmla="*/ 2037236 h 4860733"/>
              <a:gd name="connsiteX2319" fmla="*/ 4755116 w 4853691"/>
              <a:gd name="connsiteY2319" fmla="*/ 2048971 h 4860733"/>
              <a:gd name="connsiteX2320" fmla="*/ 4759810 w 4853691"/>
              <a:gd name="connsiteY2320" fmla="*/ 2060707 h 4860733"/>
              <a:gd name="connsiteX2321" fmla="*/ 4764504 w 4853691"/>
              <a:gd name="connsiteY2321" fmla="*/ 2074789 h 4860733"/>
              <a:gd name="connsiteX2322" fmla="*/ 4769198 w 4853691"/>
              <a:gd name="connsiteY2322" fmla="*/ 2086524 h 4860733"/>
              <a:gd name="connsiteX2323" fmla="*/ 4773892 w 4853691"/>
              <a:gd name="connsiteY2323" fmla="*/ 2102954 h 4860733"/>
              <a:gd name="connsiteX2324" fmla="*/ 4776240 w 4853691"/>
              <a:gd name="connsiteY2324" fmla="*/ 2114689 h 4860733"/>
              <a:gd name="connsiteX2325" fmla="*/ 4780934 w 4853691"/>
              <a:gd name="connsiteY2325" fmla="*/ 2133465 h 4860733"/>
              <a:gd name="connsiteX2326" fmla="*/ 4783281 w 4853691"/>
              <a:gd name="connsiteY2326" fmla="*/ 2142853 h 4860733"/>
              <a:gd name="connsiteX2327" fmla="*/ 4787975 w 4853691"/>
              <a:gd name="connsiteY2327" fmla="*/ 2163977 h 4860733"/>
              <a:gd name="connsiteX2328" fmla="*/ 4790322 w 4853691"/>
              <a:gd name="connsiteY2328" fmla="*/ 2171018 h 4860733"/>
              <a:gd name="connsiteX2329" fmla="*/ 4795016 w 4853691"/>
              <a:gd name="connsiteY2329" fmla="*/ 2199183 h 4860733"/>
              <a:gd name="connsiteX2330" fmla="*/ 4795016 w 4853691"/>
              <a:gd name="connsiteY2330" fmla="*/ 2201530 h 4860733"/>
              <a:gd name="connsiteX2331" fmla="*/ 4804404 w 4853691"/>
              <a:gd name="connsiteY2331" fmla="*/ 2262553 h 4860733"/>
              <a:gd name="connsiteX2332" fmla="*/ 4806751 w 4853691"/>
              <a:gd name="connsiteY2332" fmla="*/ 2278982 h 4860733"/>
              <a:gd name="connsiteX2333" fmla="*/ 4790322 w 4853691"/>
              <a:gd name="connsiteY2333" fmla="*/ 2297759 h 4860733"/>
              <a:gd name="connsiteX2334" fmla="*/ 4797363 w 4853691"/>
              <a:gd name="connsiteY2334" fmla="*/ 2314188 h 4860733"/>
              <a:gd name="connsiteX2335" fmla="*/ 4795016 w 4853691"/>
              <a:gd name="connsiteY2335" fmla="*/ 2318882 h 4860733"/>
              <a:gd name="connsiteX2336" fmla="*/ 4795016 w 4853691"/>
              <a:gd name="connsiteY2336" fmla="*/ 2323576 h 4860733"/>
              <a:gd name="connsiteX2337" fmla="*/ 4795016 w 4853691"/>
              <a:gd name="connsiteY2337" fmla="*/ 2323576 h 4860733"/>
              <a:gd name="connsiteX2338" fmla="*/ 4792669 w 4853691"/>
              <a:gd name="connsiteY2338" fmla="*/ 2340005 h 4860733"/>
              <a:gd name="connsiteX2339" fmla="*/ 4804404 w 4853691"/>
              <a:gd name="connsiteY2339" fmla="*/ 2781250 h 4860733"/>
              <a:gd name="connsiteX2340" fmla="*/ 4797363 w 4853691"/>
              <a:gd name="connsiteY2340" fmla="*/ 2851662 h 4860733"/>
              <a:gd name="connsiteX2341" fmla="*/ 4795016 w 4853691"/>
              <a:gd name="connsiteY2341" fmla="*/ 2872785 h 4860733"/>
              <a:gd name="connsiteX2342" fmla="*/ 4785628 w 4853691"/>
              <a:gd name="connsiteY2342" fmla="*/ 2931461 h 4860733"/>
              <a:gd name="connsiteX2343" fmla="*/ 4783281 w 4853691"/>
              <a:gd name="connsiteY2343" fmla="*/ 2945543 h 4860733"/>
              <a:gd name="connsiteX2344" fmla="*/ 4769198 w 4853691"/>
              <a:gd name="connsiteY2344" fmla="*/ 3015955 h 4860733"/>
              <a:gd name="connsiteX2345" fmla="*/ 4764504 w 4853691"/>
              <a:gd name="connsiteY2345" fmla="*/ 3034731 h 4860733"/>
              <a:gd name="connsiteX2346" fmla="*/ 4752769 w 4853691"/>
              <a:gd name="connsiteY2346" fmla="*/ 3088713 h 4860733"/>
              <a:gd name="connsiteX2347" fmla="*/ 4748075 w 4853691"/>
              <a:gd name="connsiteY2347" fmla="*/ 3107490 h 4860733"/>
              <a:gd name="connsiteX2348" fmla="*/ 4729299 w 4853691"/>
              <a:gd name="connsiteY2348" fmla="*/ 3175554 h 4860733"/>
              <a:gd name="connsiteX2349" fmla="*/ 4724605 w 4853691"/>
              <a:gd name="connsiteY2349" fmla="*/ 3189636 h 4860733"/>
              <a:gd name="connsiteX2350" fmla="*/ 4717563 w 4853691"/>
              <a:gd name="connsiteY2350" fmla="*/ 3213107 h 4860733"/>
              <a:gd name="connsiteX2351" fmla="*/ 4717563 w 4853691"/>
              <a:gd name="connsiteY2351" fmla="*/ 3213107 h 4860733"/>
              <a:gd name="connsiteX2352" fmla="*/ 4705828 w 4853691"/>
              <a:gd name="connsiteY2352" fmla="*/ 3224842 h 4860733"/>
              <a:gd name="connsiteX2353" fmla="*/ 4787975 w 4853691"/>
              <a:gd name="connsiteY2353" fmla="*/ 2886867 h 4860733"/>
              <a:gd name="connsiteX2354" fmla="*/ 4790322 w 4853691"/>
              <a:gd name="connsiteY2354" fmla="*/ 2879826 h 4860733"/>
              <a:gd name="connsiteX2355" fmla="*/ 4790322 w 4853691"/>
              <a:gd name="connsiteY2355" fmla="*/ 2879826 h 4860733"/>
              <a:gd name="connsiteX2356" fmla="*/ 4790322 w 4853691"/>
              <a:gd name="connsiteY2356" fmla="*/ 2879826 h 4860733"/>
              <a:gd name="connsiteX2357" fmla="*/ 4802057 w 4853691"/>
              <a:gd name="connsiteY2357" fmla="*/ 2797679 h 4860733"/>
              <a:gd name="connsiteX2358" fmla="*/ 4804404 w 4853691"/>
              <a:gd name="connsiteY2358" fmla="*/ 2781250 h 4860733"/>
              <a:gd name="connsiteX2359" fmla="*/ 4811445 w 4853691"/>
              <a:gd name="connsiteY2359" fmla="*/ 2710839 h 4860733"/>
              <a:gd name="connsiteX2360" fmla="*/ 4806751 w 4853691"/>
              <a:gd name="connsiteY2360" fmla="*/ 2778903 h 4860733"/>
              <a:gd name="connsiteX2361" fmla="*/ 4804404 w 4853691"/>
              <a:gd name="connsiteY2361" fmla="*/ 2781250 h 4860733"/>
              <a:gd name="connsiteX2362" fmla="*/ 4755116 w 4853691"/>
              <a:gd name="connsiteY2362" fmla="*/ 3130960 h 4860733"/>
              <a:gd name="connsiteX2363" fmla="*/ 4750422 w 4853691"/>
              <a:gd name="connsiteY2363" fmla="*/ 3145042 h 4860733"/>
              <a:gd name="connsiteX2364" fmla="*/ 4743381 w 4853691"/>
              <a:gd name="connsiteY2364" fmla="*/ 3163819 h 4860733"/>
              <a:gd name="connsiteX2365" fmla="*/ 4724605 w 4853691"/>
              <a:gd name="connsiteY2365" fmla="*/ 3210759 h 4860733"/>
              <a:gd name="connsiteX2366" fmla="*/ 4722257 w 4853691"/>
              <a:gd name="connsiteY2366" fmla="*/ 3210759 h 4860733"/>
              <a:gd name="connsiteX2367" fmla="*/ 4724605 w 4853691"/>
              <a:gd name="connsiteY2367" fmla="*/ 3206065 h 4860733"/>
              <a:gd name="connsiteX2368" fmla="*/ 4755116 w 4853691"/>
              <a:gd name="connsiteY2368" fmla="*/ 3130960 h 4860733"/>
              <a:gd name="connsiteX2369" fmla="*/ 4755116 w 4853691"/>
              <a:gd name="connsiteY2369" fmla="*/ 3130960 h 4860733"/>
              <a:gd name="connsiteX2370" fmla="*/ 4478165 w 4853691"/>
              <a:gd name="connsiteY2370" fmla="*/ 3734151 h 4860733"/>
              <a:gd name="connsiteX2371" fmla="*/ 4466430 w 4853691"/>
              <a:gd name="connsiteY2371" fmla="*/ 3752927 h 4860733"/>
              <a:gd name="connsiteX2372" fmla="*/ 4454694 w 4853691"/>
              <a:gd name="connsiteY2372" fmla="*/ 3767009 h 4860733"/>
              <a:gd name="connsiteX2373" fmla="*/ 4442959 w 4853691"/>
              <a:gd name="connsiteY2373" fmla="*/ 3783439 h 4860733"/>
              <a:gd name="connsiteX2374" fmla="*/ 4431224 w 4853691"/>
              <a:gd name="connsiteY2374" fmla="*/ 3797521 h 4860733"/>
              <a:gd name="connsiteX2375" fmla="*/ 4419489 w 4853691"/>
              <a:gd name="connsiteY2375" fmla="*/ 3813950 h 4860733"/>
              <a:gd name="connsiteX2376" fmla="*/ 4407753 w 4853691"/>
              <a:gd name="connsiteY2376" fmla="*/ 3828033 h 4860733"/>
              <a:gd name="connsiteX2377" fmla="*/ 4396018 w 4853691"/>
              <a:gd name="connsiteY2377" fmla="*/ 3842115 h 4860733"/>
              <a:gd name="connsiteX2378" fmla="*/ 4384283 w 4853691"/>
              <a:gd name="connsiteY2378" fmla="*/ 3856197 h 4860733"/>
              <a:gd name="connsiteX2379" fmla="*/ 4372548 w 4853691"/>
              <a:gd name="connsiteY2379" fmla="*/ 3870280 h 4860733"/>
              <a:gd name="connsiteX2380" fmla="*/ 4360812 w 4853691"/>
              <a:gd name="connsiteY2380" fmla="*/ 3882015 h 4860733"/>
              <a:gd name="connsiteX2381" fmla="*/ 4349077 w 4853691"/>
              <a:gd name="connsiteY2381" fmla="*/ 3896097 h 4860733"/>
              <a:gd name="connsiteX2382" fmla="*/ 4337342 w 4853691"/>
              <a:gd name="connsiteY2382" fmla="*/ 3907832 h 4860733"/>
              <a:gd name="connsiteX2383" fmla="*/ 4325607 w 4853691"/>
              <a:gd name="connsiteY2383" fmla="*/ 3919567 h 4860733"/>
              <a:gd name="connsiteX2384" fmla="*/ 4313872 w 4853691"/>
              <a:gd name="connsiteY2384" fmla="*/ 3931303 h 4860733"/>
              <a:gd name="connsiteX2385" fmla="*/ 4299789 w 4853691"/>
              <a:gd name="connsiteY2385" fmla="*/ 3943038 h 4860733"/>
              <a:gd name="connsiteX2386" fmla="*/ 4288054 w 4853691"/>
              <a:gd name="connsiteY2386" fmla="*/ 3954773 h 4860733"/>
              <a:gd name="connsiteX2387" fmla="*/ 4273972 w 4853691"/>
              <a:gd name="connsiteY2387" fmla="*/ 3966508 h 4860733"/>
              <a:gd name="connsiteX2388" fmla="*/ 4262237 w 4853691"/>
              <a:gd name="connsiteY2388" fmla="*/ 3975897 h 4860733"/>
              <a:gd name="connsiteX2389" fmla="*/ 4248154 w 4853691"/>
              <a:gd name="connsiteY2389" fmla="*/ 3985285 h 4860733"/>
              <a:gd name="connsiteX2390" fmla="*/ 4241113 w 4853691"/>
              <a:gd name="connsiteY2390" fmla="*/ 3989979 h 4860733"/>
              <a:gd name="connsiteX2391" fmla="*/ 4241113 w 4853691"/>
              <a:gd name="connsiteY2391" fmla="*/ 3985285 h 4860733"/>
              <a:gd name="connsiteX2392" fmla="*/ 4241113 w 4853691"/>
              <a:gd name="connsiteY2392" fmla="*/ 3985285 h 4860733"/>
              <a:gd name="connsiteX2393" fmla="*/ 4255195 w 4853691"/>
              <a:gd name="connsiteY2393" fmla="*/ 3971203 h 4860733"/>
              <a:gd name="connsiteX2394" fmla="*/ 4273972 w 4853691"/>
              <a:gd name="connsiteY2394" fmla="*/ 3952426 h 4860733"/>
              <a:gd name="connsiteX2395" fmla="*/ 4290401 w 4853691"/>
              <a:gd name="connsiteY2395" fmla="*/ 3933650 h 4860733"/>
              <a:gd name="connsiteX2396" fmla="*/ 4306830 w 4853691"/>
              <a:gd name="connsiteY2396" fmla="*/ 3914873 h 4860733"/>
              <a:gd name="connsiteX2397" fmla="*/ 4323260 w 4853691"/>
              <a:gd name="connsiteY2397" fmla="*/ 3896097 h 4860733"/>
              <a:gd name="connsiteX2398" fmla="*/ 4339689 w 4853691"/>
              <a:gd name="connsiteY2398" fmla="*/ 3877321 h 4860733"/>
              <a:gd name="connsiteX2399" fmla="*/ 4356118 w 4853691"/>
              <a:gd name="connsiteY2399" fmla="*/ 3858544 h 4860733"/>
              <a:gd name="connsiteX2400" fmla="*/ 4372548 w 4853691"/>
              <a:gd name="connsiteY2400" fmla="*/ 3837421 h 4860733"/>
              <a:gd name="connsiteX2401" fmla="*/ 4372548 w 4853691"/>
              <a:gd name="connsiteY2401" fmla="*/ 3837421 h 4860733"/>
              <a:gd name="connsiteX2402" fmla="*/ 4386630 w 4853691"/>
              <a:gd name="connsiteY2402" fmla="*/ 3825686 h 4860733"/>
              <a:gd name="connsiteX2403" fmla="*/ 4403059 w 4853691"/>
              <a:gd name="connsiteY2403" fmla="*/ 3811604 h 4860733"/>
              <a:gd name="connsiteX2404" fmla="*/ 4421835 w 4853691"/>
              <a:gd name="connsiteY2404" fmla="*/ 3792827 h 4860733"/>
              <a:gd name="connsiteX2405" fmla="*/ 4435918 w 4853691"/>
              <a:gd name="connsiteY2405" fmla="*/ 3776398 h 4860733"/>
              <a:gd name="connsiteX2406" fmla="*/ 4454694 w 4853691"/>
              <a:gd name="connsiteY2406" fmla="*/ 3755274 h 4860733"/>
              <a:gd name="connsiteX2407" fmla="*/ 4468776 w 4853691"/>
              <a:gd name="connsiteY2407" fmla="*/ 3738845 h 4860733"/>
              <a:gd name="connsiteX2408" fmla="*/ 4487553 w 4853691"/>
              <a:gd name="connsiteY2408" fmla="*/ 3717722 h 4860733"/>
              <a:gd name="connsiteX2409" fmla="*/ 4501635 w 4853691"/>
              <a:gd name="connsiteY2409" fmla="*/ 3698945 h 4860733"/>
              <a:gd name="connsiteX2410" fmla="*/ 4508676 w 4853691"/>
              <a:gd name="connsiteY2410" fmla="*/ 3689557 h 4860733"/>
              <a:gd name="connsiteX2411" fmla="*/ 4501635 w 4853691"/>
              <a:gd name="connsiteY2411" fmla="*/ 3701292 h 4860733"/>
              <a:gd name="connsiteX2412" fmla="*/ 4489900 w 4853691"/>
              <a:gd name="connsiteY2412" fmla="*/ 3720068 h 4860733"/>
              <a:gd name="connsiteX2413" fmla="*/ 4478165 w 4853691"/>
              <a:gd name="connsiteY2413" fmla="*/ 3734151 h 4860733"/>
              <a:gd name="connsiteX2414" fmla="*/ 4205907 w 4853691"/>
              <a:gd name="connsiteY2414" fmla="*/ 4051002 h 4860733"/>
              <a:gd name="connsiteX2415" fmla="*/ 4203560 w 4853691"/>
              <a:gd name="connsiteY2415" fmla="*/ 4060390 h 4860733"/>
              <a:gd name="connsiteX2416" fmla="*/ 4201213 w 4853691"/>
              <a:gd name="connsiteY2416" fmla="*/ 4069779 h 4860733"/>
              <a:gd name="connsiteX2417" fmla="*/ 4196519 w 4853691"/>
              <a:gd name="connsiteY2417" fmla="*/ 4086208 h 4860733"/>
              <a:gd name="connsiteX2418" fmla="*/ 4194172 w 4853691"/>
              <a:gd name="connsiteY2418" fmla="*/ 4093249 h 4860733"/>
              <a:gd name="connsiteX2419" fmla="*/ 4189478 w 4853691"/>
              <a:gd name="connsiteY2419" fmla="*/ 4107331 h 4860733"/>
              <a:gd name="connsiteX2420" fmla="*/ 4187131 w 4853691"/>
              <a:gd name="connsiteY2420" fmla="*/ 4109678 h 4860733"/>
              <a:gd name="connsiteX2421" fmla="*/ 4180090 w 4853691"/>
              <a:gd name="connsiteY2421" fmla="*/ 4123761 h 4860733"/>
              <a:gd name="connsiteX2422" fmla="*/ 4170701 w 4853691"/>
              <a:gd name="connsiteY2422" fmla="*/ 4133149 h 4860733"/>
              <a:gd name="connsiteX2423" fmla="*/ 4168355 w 4853691"/>
              <a:gd name="connsiteY2423" fmla="*/ 4130802 h 4860733"/>
              <a:gd name="connsiteX2424" fmla="*/ 4168355 w 4853691"/>
              <a:gd name="connsiteY2424" fmla="*/ 4130802 h 4860733"/>
              <a:gd name="connsiteX2425" fmla="*/ 4173049 w 4853691"/>
              <a:gd name="connsiteY2425" fmla="*/ 4123761 h 4860733"/>
              <a:gd name="connsiteX2426" fmla="*/ 4177743 w 4853691"/>
              <a:gd name="connsiteY2426" fmla="*/ 4116720 h 4860733"/>
              <a:gd name="connsiteX2427" fmla="*/ 4182437 w 4853691"/>
              <a:gd name="connsiteY2427" fmla="*/ 4107331 h 4860733"/>
              <a:gd name="connsiteX2428" fmla="*/ 4184784 w 4853691"/>
              <a:gd name="connsiteY2428" fmla="*/ 4100290 h 4860733"/>
              <a:gd name="connsiteX2429" fmla="*/ 4189478 w 4853691"/>
              <a:gd name="connsiteY2429" fmla="*/ 4090902 h 4860733"/>
              <a:gd name="connsiteX2430" fmla="*/ 4191825 w 4853691"/>
              <a:gd name="connsiteY2430" fmla="*/ 4083861 h 4860733"/>
              <a:gd name="connsiteX2431" fmla="*/ 4196519 w 4853691"/>
              <a:gd name="connsiteY2431" fmla="*/ 4074473 h 4860733"/>
              <a:gd name="connsiteX2432" fmla="*/ 4198866 w 4853691"/>
              <a:gd name="connsiteY2432" fmla="*/ 4067431 h 4860733"/>
              <a:gd name="connsiteX2433" fmla="*/ 4203560 w 4853691"/>
              <a:gd name="connsiteY2433" fmla="*/ 4055696 h 4860733"/>
              <a:gd name="connsiteX2434" fmla="*/ 4205907 w 4853691"/>
              <a:gd name="connsiteY2434" fmla="*/ 4048655 h 4860733"/>
              <a:gd name="connsiteX2435" fmla="*/ 4210601 w 4853691"/>
              <a:gd name="connsiteY2435" fmla="*/ 4034573 h 4860733"/>
              <a:gd name="connsiteX2436" fmla="*/ 4212948 w 4853691"/>
              <a:gd name="connsiteY2436" fmla="*/ 4029879 h 4860733"/>
              <a:gd name="connsiteX2437" fmla="*/ 4212948 w 4853691"/>
              <a:gd name="connsiteY2437" fmla="*/ 4029879 h 4860733"/>
              <a:gd name="connsiteX2438" fmla="*/ 4217643 w 4853691"/>
              <a:gd name="connsiteY2438" fmla="*/ 4029879 h 4860733"/>
              <a:gd name="connsiteX2439" fmla="*/ 4215296 w 4853691"/>
              <a:gd name="connsiteY2439" fmla="*/ 4036920 h 4860733"/>
              <a:gd name="connsiteX2440" fmla="*/ 4205907 w 4853691"/>
              <a:gd name="connsiteY2440" fmla="*/ 4051002 h 4860733"/>
              <a:gd name="connsiteX2441" fmla="*/ 4142537 w 4853691"/>
              <a:gd name="connsiteY2441" fmla="*/ 4090902 h 4860733"/>
              <a:gd name="connsiteX2442" fmla="*/ 4090902 w 4853691"/>
              <a:gd name="connsiteY2442" fmla="*/ 4149578 h 4860733"/>
              <a:gd name="connsiteX2443" fmla="*/ 4083861 w 4853691"/>
              <a:gd name="connsiteY2443" fmla="*/ 4156619 h 4860733"/>
              <a:gd name="connsiteX2444" fmla="*/ 4025185 w 4853691"/>
              <a:gd name="connsiteY2444" fmla="*/ 4217643 h 4860733"/>
              <a:gd name="connsiteX2445" fmla="*/ 4008755 w 4853691"/>
              <a:gd name="connsiteY2445" fmla="*/ 4231725 h 4860733"/>
              <a:gd name="connsiteX2446" fmla="*/ 3957120 w 4853691"/>
              <a:gd name="connsiteY2446" fmla="*/ 4281013 h 4860733"/>
              <a:gd name="connsiteX2447" fmla="*/ 3945385 w 4853691"/>
              <a:gd name="connsiteY2447" fmla="*/ 4292748 h 4860733"/>
              <a:gd name="connsiteX2448" fmla="*/ 3882015 w 4853691"/>
              <a:gd name="connsiteY2448" fmla="*/ 4349077 h 4860733"/>
              <a:gd name="connsiteX2449" fmla="*/ 3867933 w 4853691"/>
              <a:gd name="connsiteY2449" fmla="*/ 4360812 h 4860733"/>
              <a:gd name="connsiteX2450" fmla="*/ 3837421 w 4853691"/>
              <a:gd name="connsiteY2450" fmla="*/ 4384283 h 4860733"/>
              <a:gd name="connsiteX2451" fmla="*/ 3830380 w 4853691"/>
              <a:gd name="connsiteY2451" fmla="*/ 4386630 h 4860733"/>
              <a:gd name="connsiteX2452" fmla="*/ 3828033 w 4853691"/>
              <a:gd name="connsiteY2452" fmla="*/ 4386630 h 4860733"/>
              <a:gd name="connsiteX2453" fmla="*/ 3867933 w 4853691"/>
              <a:gd name="connsiteY2453" fmla="*/ 4353771 h 4860733"/>
              <a:gd name="connsiteX2454" fmla="*/ 3884362 w 4853691"/>
              <a:gd name="connsiteY2454" fmla="*/ 4339689 h 4860733"/>
              <a:gd name="connsiteX2455" fmla="*/ 3947732 w 4853691"/>
              <a:gd name="connsiteY2455" fmla="*/ 4283360 h 4860733"/>
              <a:gd name="connsiteX2456" fmla="*/ 3957120 w 4853691"/>
              <a:gd name="connsiteY2456" fmla="*/ 4273972 h 4860733"/>
              <a:gd name="connsiteX2457" fmla="*/ 4011102 w 4853691"/>
              <a:gd name="connsiteY2457" fmla="*/ 4222337 h 4860733"/>
              <a:gd name="connsiteX2458" fmla="*/ 4027532 w 4853691"/>
              <a:gd name="connsiteY2458" fmla="*/ 4205908 h 4860733"/>
              <a:gd name="connsiteX2459" fmla="*/ 4088555 w 4853691"/>
              <a:gd name="connsiteY2459" fmla="*/ 4142537 h 4860733"/>
              <a:gd name="connsiteX2460" fmla="*/ 4090902 w 4853691"/>
              <a:gd name="connsiteY2460" fmla="*/ 4137843 h 4860733"/>
              <a:gd name="connsiteX2461" fmla="*/ 4147231 w 4853691"/>
              <a:gd name="connsiteY2461" fmla="*/ 4074473 h 4860733"/>
              <a:gd name="connsiteX2462" fmla="*/ 4161313 w 4853691"/>
              <a:gd name="connsiteY2462" fmla="*/ 4055696 h 4860733"/>
              <a:gd name="connsiteX2463" fmla="*/ 4196519 w 4853691"/>
              <a:gd name="connsiteY2463" fmla="*/ 4013449 h 4860733"/>
              <a:gd name="connsiteX2464" fmla="*/ 4201213 w 4853691"/>
              <a:gd name="connsiteY2464" fmla="*/ 4020490 h 4860733"/>
              <a:gd name="connsiteX2465" fmla="*/ 4158966 w 4853691"/>
              <a:gd name="connsiteY2465" fmla="*/ 4072125 h 4860733"/>
              <a:gd name="connsiteX2466" fmla="*/ 4142537 w 4853691"/>
              <a:gd name="connsiteY2466" fmla="*/ 4090902 h 4860733"/>
              <a:gd name="connsiteX2467" fmla="*/ 3790480 w 4853691"/>
              <a:gd name="connsiteY2467" fmla="*/ 4419489 h 4860733"/>
              <a:gd name="connsiteX2468" fmla="*/ 3755274 w 4853691"/>
              <a:gd name="connsiteY2468" fmla="*/ 4445306 h 4860733"/>
              <a:gd name="connsiteX2469" fmla="*/ 3738845 w 4853691"/>
              <a:gd name="connsiteY2469" fmla="*/ 4457041 h 4860733"/>
              <a:gd name="connsiteX2470" fmla="*/ 3698945 w 4853691"/>
              <a:gd name="connsiteY2470" fmla="*/ 4485206 h 4860733"/>
              <a:gd name="connsiteX2471" fmla="*/ 3684863 w 4853691"/>
              <a:gd name="connsiteY2471" fmla="*/ 4494594 h 4860733"/>
              <a:gd name="connsiteX2472" fmla="*/ 3642616 w 4853691"/>
              <a:gd name="connsiteY2472" fmla="*/ 4522759 h 4860733"/>
              <a:gd name="connsiteX2473" fmla="*/ 3633228 w 4853691"/>
              <a:gd name="connsiteY2473" fmla="*/ 4529800 h 4860733"/>
              <a:gd name="connsiteX2474" fmla="*/ 3586287 w 4853691"/>
              <a:gd name="connsiteY2474" fmla="*/ 4560311 h 4860733"/>
              <a:gd name="connsiteX2475" fmla="*/ 3607410 w 4853691"/>
              <a:gd name="connsiteY2475" fmla="*/ 4543882 h 4860733"/>
              <a:gd name="connsiteX2476" fmla="*/ 3619146 w 4853691"/>
              <a:gd name="connsiteY2476" fmla="*/ 4534494 h 4860733"/>
              <a:gd name="connsiteX2477" fmla="*/ 3642616 w 4853691"/>
              <a:gd name="connsiteY2477" fmla="*/ 4513370 h 4860733"/>
              <a:gd name="connsiteX2478" fmla="*/ 3652004 w 4853691"/>
              <a:gd name="connsiteY2478" fmla="*/ 4503982 h 4860733"/>
              <a:gd name="connsiteX2479" fmla="*/ 3682516 w 4853691"/>
              <a:gd name="connsiteY2479" fmla="*/ 4473471 h 4860733"/>
              <a:gd name="connsiteX2480" fmla="*/ 3689557 w 4853691"/>
              <a:gd name="connsiteY2480" fmla="*/ 4466429 h 4860733"/>
              <a:gd name="connsiteX2481" fmla="*/ 3708333 w 4853691"/>
              <a:gd name="connsiteY2481" fmla="*/ 4447653 h 4860733"/>
              <a:gd name="connsiteX2482" fmla="*/ 3722416 w 4853691"/>
              <a:gd name="connsiteY2482" fmla="*/ 4452347 h 4860733"/>
              <a:gd name="connsiteX2483" fmla="*/ 3743539 w 4853691"/>
              <a:gd name="connsiteY2483" fmla="*/ 4431224 h 4860733"/>
              <a:gd name="connsiteX2484" fmla="*/ 3743539 w 4853691"/>
              <a:gd name="connsiteY2484" fmla="*/ 4426530 h 4860733"/>
              <a:gd name="connsiteX2485" fmla="*/ 3757622 w 4853691"/>
              <a:gd name="connsiteY2485" fmla="*/ 4421836 h 4860733"/>
              <a:gd name="connsiteX2486" fmla="*/ 3769357 w 4853691"/>
              <a:gd name="connsiteY2486" fmla="*/ 4417142 h 4860733"/>
              <a:gd name="connsiteX2487" fmla="*/ 3788133 w 4853691"/>
              <a:gd name="connsiteY2487" fmla="*/ 4410100 h 4860733"/>
              <a:gd name="connsiteX2488" fmla="*/ 3804562 w 4853691"/>
              <a:gd name="connsiteY2488" fmla="*/ 4403059 h 4860733"/>
              <a:gd name="connsiteX2489" fmla="*/ 3816298 w 4853691"/>
              <a:gd name="connsiteY2489" fmla="*/ 4398365 h 4860733"/>
              <a:gd name="connsiteX2490" fmla="*/ 3809256 w 4853691"/>
              <a:gd name="connsiteY2490" fmla="*/ 4405406 h 4860733"/>
              <a:gd name="connsiteX2491" fmla="*/ 3790480 w 4853691"/>
              <a:gd name="connsiteY2491" fmla="*/ 4419489 h 4860733"/>
              <a:gd name="connsiteX2492" fmla="*/ 3332806 w 4853691"/>
              <a:gd name="connsiteY2492" fmla="*/ 4684705 h 4860733"/>
              <a:gd name="connsiteX2493" fmla="*/ 3288212 w 4853691"/>
              <a:gd name="connsiteY2493" fmla="*/ 4701134 h 4860733"/>
              <a:gd name="connsiteX2494" fmla="*/ 3255353 w 4853691"/>
              <a:gd name="connsiteY2494" fmla="*/ 4712869 h 4860733"/>
              <a:gd name="connsiteX2495" fmla="*/ 3208412 w 4853691"/>
              <a:gd name="connsiteY2495" fmla="*/ 4726952 h 4860733"/>
              <a:gd name="connsiteX2496" fmla="*/ 3177901 w 4853691"/>
              <a:gd name="connsiteY2496" fmla="*/ 4736340 h 4860733"/>
              <a:gd name="connsiteX2497" fmla="*/ 3128613 w 4853691"/>
              <a:gd name="connsiteY2497" fmla="*/ 4750422 h 4860733"/>
              <a:gd name="connsiteX2498" fmla="*/ 3100449 w 4853691"/>
              <a:gd name="connsiteY2498" fmla="*/ 4757463 h 4860733"/>
              <a:gd name="connsiteX2499" fmla="*/ 3076978 w 4853691"/>
              <a:gd name="connsiteY2499" fmla="*/ 4762157 h 4860733"/>
              <a:gd name="connsiteX2500" fmla="*/ 3055854 w 4853691"/>
              <a:gd name="connsiteY2500" fmla="*/ 4766851 h 4860733"/>
              <a:gd name="connsiteX2501" fmla="*/ 3051160 w 4853691"/>
              <a:gd name="connsiteY2501" fmla="*/ 4766851 h 4860733"/>
              <a:gd name="connsiteX2502" fmla="*/ 2978402 w 4853691"/>
              <a:gd name="connsiteY2502" fmla="*/ 4778587 h 4860733"/>
              <a:gd name="connsiteX2503" fmla="*/ 2973708 w 4853691"/>
              <a:gd name="connsiteY2503" fmla="*/ 4778587 h 4860733"/>
              <a:gd name="connsiteX2504" fmla="*/ 2964320 w 4853691"/>
              <a:gd name="connsiteY2504" fmla="*/ 4780934 h 4860733"/>
              <a:gd name="connsiteX2505" fmla="*/ 2907991 w 4853691"/>
              <a:gd name="connsiteY2505" fmla="*/ 4785628 h 4860733"/>
              <a:gd name="connsiteX2506" fmla="*/ 2893908 w 4853691"/>
              <a:gd name="connsiteY2506" fmla="*/ 4785628 h 4860733"/>
              <a:gd name="connsiteX2507" fmla="*/ 2837579 w 4853691"/>
              <a:gd name="connsiteY2507" fmla="*/ 4787975 h 4860733"/>
              <a:gd name="connsiteX2508" fmla="*/ 2837579 w 4853691"/>
              <a:gd name="connsiteY2508" fmla="*/ 4787975 h 4860733"/>
              <a:gd name="connsiteX2509" fmla="*/ 2837579 w 4853691"/>
              <a:gd name="connsiteY2509" fmla="*/ 4785628 h 4860733"/>
              <a:gd name="connsiteX2510" fmla="*/ 2856355 w 4853691"/>
              <a:gd name="connsiteY2510" fmla="*/ 4780934 h 4860733"/>
              <a:gd name="connsiteX2511" fmla="*/ 2879826 w 4853691"/>
              <a:gd name="connsiteY2511" fmla="*/ 4776239 h 4860733"/>
              <a:gd name="connsiteX2512" fmla="*/ 2912685 w 4853691"/>
              <a:gd name="connsiteY2512" fmla="*/ 4769199 h 4860733"/>
              <a:gd name="connsiteX2513" fmla="*/ 2938502 w 4853691"/>
              <a:gd name="connsiteY2513" fmla="*/ 4764504 h 4860733"/>
              <a:gd name="connsiteX2514" fmla="*/ 2971361 w 4853691"/>
              <a:gd name="connsiteY2514" fmla="*/ 4757463 h 4860733"/>
              <a:gd name="connsiteX2515" fmla="*/ 2997178 w 4853691"/>
              <a:gd name="connsiteY2515" fmla="*/ 4750422 h 4860733"/>
              <a:gd name="connsiteX2516" fmla="*/ 3030037 w 4853691"/>
              <a:gd name="connsiteY2516" fmla="*/ 4741034 h 4860733"/>
              <a:gd name="connsiteX2517" fmla="*/ 3055854 w 4853691"/>
              <a:gd name="connsiteY2517" fmla="*/ 4733993 h 4860733"/>
              <a:gd name="connsiteX2518" fmla="*/ 3088713 w 4853691"/>
              <a:gd name="connsiteY2518" fmla="*/ 4724605 h 4860733"/>
              <a:gd name="connsiteX2519" fmla="*/ 3114531 w 4853691"/>
              <a:gd name="connsiteY2519" fmla="*/ 4717563 h 4860733"/>
              <a:gd name="connsiteX2520" fmla="*/ 3147389 w 4853691"/>
              <a:gd name="connsiteY2520" fmla="*/ 4708175 h 4860733"/>
              <a:gd name="connsiteX2521" fmla="*/ 3173207 w 4853691"/>
              <a:gd name="connsiteY2521" fmla="*/ 4698787 h 4860733"/>
              <a:gd name="connsiteX2522" fmla="*/ 3206066 w 4853691"/>
              <a:gd name="connsiteY2522" fmla="*/ 4687052 h 4860733"/>
              <a:gd name="connsiteX2523" fmla="*/ 3229536 w 4853691"/>
              <a:gd name="connsiteY2523" fmla="*/ 4677664 h 4860733"/>
              <a:gd name="connsiteX2524" fmla="*/ 3285865 w 4853691"/>
              <a:gd name="connsiteY2524" fmla="*/ 4656540 h 4860733"/>
              <a:gd name="connsiteX2525" fmla="*/ 3321071 w 4853691"/>
              <a:gd name="connsiteY2525" fmla="*/ 4642458 h 4860733"/>
              <a:gd name="connsiteX2526" fmla="*/ 3382094 w 4853691"/>
              <a:gd name="connsiteY2526" fmla="*/ 4656540 h 4860733"/>
              <a:gd name="connsiteX2527" fmla="*/ 3393829 w 4853691"/>
              <a:gd name="connsiteY2527" fmla="*/ 4656540 h 4860733"/>
              <a:gd name="connsiteX2528" fmla="*/ 3393829 w 4853691"/>
              <a:gd name="connsiteY2528" fmla="*/ 4658887 h 4860733"/>
              <a:gd name="connsiteX2529" fmla="*/ 3365664 w 4853691"/>
              <a:gd name="connsiteY2529" fmla="*/ 4670622 h 4860733"/>
              <a:gd name="connsiteX2530" fmla="*/ 3332806 w 4853691"/>
              <a:gd name="connsiteY2530" fmla="*/ 4684705 h 4860733"/>
              <a:gd name="connsiteX2531" fmla="*/ 2954932 w 4853691"/>
              <a:gd name="connsiteY2531" fmla="*/ 4790322 h 4860733"/>
              <a:gd name="connsiteX2532" fmla="*/ 2943196 w 4853691"/>
              <a:gd name="connsiteY2532" fmla="*/ 4792669 h 4860733"/>
              <a:gd name="connsiteX2533" fmla="*/ 2929114 w 4853691"/>
              <a:gd name="connsiteY2533" fmla="*/ 4795016 h 4860733"/>
              <a:gd name="connsiteX2534" fmla="*/ 2872785 w 4853691"/>
              <a:gd name="connsiteY2534" fmla="*/ 4804404 h 4860733"/>
              <a:gd name="connsiteX2535" fmla="*/ 2863397 w 4853691"/>
              <a:gd name="connsiteY2535" fmla="*/ 4804404 h 4860733"/>
              <a:gd name="connsiteX2536" fmla="*/ 2854008 w 4853691"/>
              <a:gd name="connsiteY2536" fmla="*/ 4802057 h 4860733"/>
              <a:gd name="connsiteX2537" fmla="*/ 2839926 w 4853691"/>
              <a:gd name="connsiteY2537" fmla="*/ 4799710 h 4860733"/>
              <a:gd name="connsiteX2538" fmla="*/ 2835232 w 4853691"/>
              <a:gd name="connsiteY2538" fmla="*/ 4797363 h 4860733"/>
              <a:gd name="connsiteX2539" fmla="*/ 2835232 w 4853691"/>
              <a:gd name="connsiteY2539" fmla="*/ 4792669 h 4860733"/>
              <a:gd name="connsiteX2540" fmla="*/ 2886867 w 4853691"/>
              <a:gd name="connsiteY2540" fmla="*/ 4790322 h 4860733"/>
              <a:gd name="connsiteX2541" fmla="*/ 2898602 w 4853691"/>
              <a:gd name="connsiteY2541" fmla="*/ 4790322 h 4860733"/>
              <a:gd name="connsiteX2542" fmla="*/ 2959626 w 4853691"/>
              <a:gd name="connsiteY2542" fmla="*/ 4785628 h 4860733"/>
              <a:gd name="connsiteX2543" fmla="*/ 2954932 w 4853691"/>
              <a:gd name="connsiteY2543" fmla="*/ 4790322 h 4860733"/>
              <a:gd name="connsiteX2544" fmla="*/ 2947890 w 4853691"/>
              <a:gd name="connsiteY2544" fmla="*/ 4802057 h 4860733"/>
              <a:gd name="connsiteX2545" fmla="*/ 2938502 w 4853691"/>
              <a:gd name="connsiteY2545" fmla="*/ 4804404 h 4860733"/>
              <a:gd name="connsiteX2546" fmla="*/ 2907991 w 4853691"/>
              <a:gd name="connsiteY2546" fmla="*/ 4806751 h 4860733"/>
              <a:gd name="connsiteX2547" fmla="*/ 2884520 w 4853691"/>
              <a:gd name="connsiteY2547" fmla="*/ 4806751 h 4860733"/>
              <a:gd name="connsiteX2548" fmla="*/ 2877479 w 4853691"/>
              <a:gd name="connsiteY2548" fmla="*/ 4806751 h 4860733"/>
              <a:gd name="connsiteX2549" fmla="*/ 2936155 w 4853691"/>
              <a:gd name="connsiteY2549" fmla="*/ 4797363 h 4860733"/>
              <a:gd name="connsiteX2550" fmla="*/ 2952585 w 4853691"/>
              <a:gd name="connsiteY2550" fmla="*/ 4795016 h 4860733"/>
              <a:gd name="connsiteX2551" fmla="*/ 2950237 w 4853691"/>
              <a:gd name="connsiteY2551" fmla="*/ 4802057 h 4860733"/>
              <a:gd name="connsiteX2552" fmla="*/ 2950237 w 4853691"/>
              <a:gd name="connsiteY2552" fmla="*/ 4804404 h 4860733"/>
              <a:gd name="connsiteX2553" fmla="*/ 2947890 w 4853691"/>
              <a:gd name="connsiteY2553" fmla="*/ 4802057 h 4860733"/>
              <a:gd name="connsiteX2554" fmla="*/ 2832885 w 4853691"/>
              <a:gd name="connsiteY2554" fmla="*/ 4809098 h 4860733"/>
              <a:gd name="connsiteX2555" fmla="*/ 2825844 w 4853691"/>
              <a:gd name="connsiteY2555" fmla="*/ 4809098 h 4860733"/>
              <a:gd name="connsiteX2556" fmla="*/ 2835232 w 4853691"/>
              <a:gd name="connsiteY2556" fmla="*/ 4797363 h 4860733"/>
              <a:gd name="connsiteX2557" fmla="*/ 2839926 w 4853691"/>
              <a:gd name="connsiteY2557" fmla="*/ 4797363 h 4860733"/>
              <a:gd name="connsiteX2558" fmla="*/ 2856355 w 4853691"/>
              <a:gd name="connsiteY2558" fmla="*/ 4799710 h 4860733"/>
              <a:gd name="connsiteX2559" fmla="*/ 2861050 w 4853691"/>
              <a:gd name="connsiteY2559" fmla="*/ 4802057 h 4860733"/>
              <a:gd name="connsiteX2560" fmla="*/ 2865744 w 4853691"/>
              <a:gd name="connsiteY2560" fmla="*/ 4802057 h 4860733"/>
              <a:gd name="connsiteX2561" fmla="*/ 2861050 w 4853691"/>
              <a:gd name="connsiteY2561" fmla="*/ 4802057 h 4860733"/>
              <a:gd name="connsiteX2562" fmla="*/ 2832885 w 4853691"/>
              <a:gd name="connsiteY2562" fmla="*/ 4809098 h 4860733"/>
              <a:gd name="connsiteX2563" fmla="*/ 2753086 w 4853691"/>
              <a:gd name="connsiteY2563" fmla="*/ 4827875 h 4860733"/>
              <a:gd name="connsiteX2564" fmla="*/ 2724921 w 4853691"/>
              <a:gd name="connsiteY2564" fmla="*/ 4837263 h 4860733"/>
              <a:gd name="connsiteX2565" fmla="*/ 2724921 w 4853691"/>
              <a:gd name="connsiteY2565" fmla="*/ 4837263 h 4860733"/>
              <a:gd name="connsiteX2566" fmla="*/ 2715533 w 4853691"/>
              <a:gd name="connsiteY2566" fmla="*/ 4839610 h 4860733"/>
              <a:gd name="connsiteX2567" fmla="*/ 2696756 w 4853691"/>
              <a:gd name="connsiteY2567" fmla="*/ 4825528 h 4860733"/>
              <a:gd name="connsiteX2568" fmla="*/ 2689715 w 4853691"/>
              <a:gd name="connsiteY2568" fmla="*/ 4827875 h 4860733"/>
              <a:gd name="connsiteX2569" fmla="*/ 2696756 w 4853691"/>
              <a:gd name="connsiteY2569" fmla="*/ 4813792 h 4860733"/>
              <a:gd name="connsiteX2570" fmla="*/ 2727268 w 4853691"/>
              <a:gd name="connsiteY2570" fmla="*/ 4816140 h 4860733"/>
              <a:gd name="connsiteX2571" fmla="*/ 2736656 w 4853691"/>
              <a:gd name="connsiteY2571" fmla="*/ 4816140 h 4860733"/>
              <a:gd name="connsiteX2572" fmla="*/ 2757780 w 4853691"/>
              <a:gd name="connsiteY2572" fmla="*/ 4816140 h 4860733"/>
              <a:gd name="connsiteX2573" fmla="*/ 2760127 w 4853691"/>
              <a:gd name="connsiteY2573" fmla="*/ 4823180 h 4860733"/>
              <a:gd name="connsiteX2574" fmla="*/ 2753086 w 4853691"/>
              <a:gd name="connsiteY2574" fmla="*/ 4827875 h 4860733"/>
              <a:gd name="connsiteX2575" fmla="*/ 2753086 w 4853691"/>
              <a:gd name="connsiteY2575" fmla="*/ 4827875 h 4860733"/>
              <a:gd name="connsiteX2576" fmla="*/ 2619304 w 4853691"/>
              <a:gd name="connsiteY2576" fmla="*/ 4820834 h 4860733"/>
              <a:gd name="connsiteX2577" fmla="*/ 2612263 w 4853691"/>
              <a:gd name="connsiteY2577" fmla="*/ 4820834 h 4860733"/>
              <a:gd name="connsiteX2578" fmla="*/ 2656857 w 4853691"/>
              <a:gd name="connsiteY2578" fmla="*/ 4813792 h 4860733"/>
              <a:gd name="connsiteX2579" fmla="*/ 2656857 w 4853691"/>
              <a:gd name="connsiteY2579" fmla="*/ 4816140 h 4860733"/>
              <a:gd name="connsiteX2580" fmla="*/ 2647469 w 4853691"/>
              <a:gd name="connsiteY2580" fmla="*/ 4818486 h 4860733"/>
              <a:gd name="connsiteX2581" fmla="*/ 2619304 w 4853691"/>
              <a:gd name="connsiteY2581" fmla="*/ 4820834 h 4860733"/>
              <a:gd name="connsiteX2582" fmla="*/ 2417458 w 4853691"/>
              <a:gd name="connsiteY2582" fmla="*/ 4834916 h 4860733"/>
              <a:gd name="connsiteX2583" fmla="*/ 2335311 w 4853691"/>
              <a:gd name="connsiteY2583" fmla="*/ 4837263 h 4860733"/>
              <a:gd name="connsiteX2584" fmla="*/ 2271941 w 4853691"/>
              <a:gd name="connsiteY2584" fmla="*/ 4837263 h 4860733"/>
              <a:gd name="connsiteX2585" fmla="*/ 2201530 w 4853691"/>
              <a:gd name="connsiteY2585" fmla="*/ 4834916 h 4860733"/>
              <a:gd name="connsiteX2586" fmla="*/ 2058360 w 4853691"/>
              <a:gd name="connsiteY2586" fmla="*/ 4820834 h 4860733"/>
              <a:gd name="connsiteX2587" fmla="*/ 2037236 w 4853691"/>
              <a:gd name="connsiteY2587" fmla="*/ 4816140 h 4860733"/>
              <a:gd name="connsiteX2588" fmla="*/ 1999684 w 4853691"/>
              <a:gd name="connsiteY2588" fmla="*/ 4809098 h 4860733"/>
              <a:gd name="connsiteX2589" fmla="*/ 1971519 w 4853691"/>
              <a:gd name="connsiteY2589" fmla="*/ 4802057 h 4860733"/>
              <a:gd name="connsiteX2590" fmla="*/ 1959784 w 4853691"/>
              <a:gd name="connsiteY2590" fmla="*/ 4799710 h 4860733"/>
              <a:gd name="connsiteX2591" fmla="*/ 1964478 w 4853691"/>
              <a:gd name="connsiteY2591" fmla="*/ 4799710 h 4860733"/>
              <a:gd name="connsiteX2592" fmla="*/ 1987948 w 4853691"/>
              <a:gd name="connsiteY2592" fmla="*/ 4804404 h 4860733"/>
              <a:gd name="connsiteX2593" fmla="*/ 2018460 w 4853691"/>
              <a:gd name="connsiteY2593" fmla="*/ 4809098 h 4860733"/>
              <a:gd name="connsiteX2594" fmla="*/ 2041930 w 4853691"/>
              <a:gd name="connsiteY2594" fmla="*/ 4811445 h 4860733"/>
              <a:gd name="connsiteX2595" fmla="*/ 2072442 w 4853691"/>
              <a:gd name="connsiteY2595" fmla="*/ 4816140 h 4860733"/>
              <a:gd name="connsiteX2596" fmla="*/ 2095913 w 4853691"/>
              <a:gd name="connsiteY2596" fmla="*/ 4818486 h 4860733"/>
              <a:gd name="connsiteX2597" fmla="*/ 2126424 w 4853691"/>
              <a:gd name="connsiteY2597" fmla="*/ 4820834 h 4860733"/>
              <a:gd name="connsiteX2598" fmla="*/ 2149895 w 4853691"/>
              <a:gd name="connsiteY2598" fmla="*/ 4823180 h 4860733"/>
              <a:gd name="connsiteX2599" fmla="*/ 2180406 w 4853691"/>
              <a:gd name="connsiteY2599" fmla="*/ 4825528 h 4860733"/>
              <a:gd name="connsiteX2600" fmla="*/ 2203877 w 4853691"/>
              <a:gd name="connsiteY2600" fmla="*/ 4827875 h 4860733"/>
              <a:gd name="connsiteX2601" fmla="*/ 2236735 w 4853691"/>
              <a:gd name="connsiteY2601" fmla="*/ 4830222 h 4860733"/>
              <a:gd name="connsiteX2602" fmla="*/ 2257859 w 4853691"/>
              <a:gd name="connsiteY2602" fmla="*/ 4830222 h 4860733"/>
              <a:gd name="connsiteX2603" fmla="*/ 2295412 w 4853691"/>
              <a:gd name="connsiteY2603" fmla="*/ 4832569 h 4860733"/>
              <a:gd name="connsiteX2604" fmla="*/ 2314188 w 4853691"/>
              <a:gd name="connsiteY2604" fmla="*/ 4832569 h 4860733"/>
              <a:gd name="connsiteX2605" fmla="*/ 2368170 w 4853691"/>
              <a:gd name="connsiteY2605" fmla="*/ 4832569 h 4860733"/>
              <a:gd name="connsiteX2606" fmla="*/ 2424499 w 4853691"/>
              <a:gd name="connsiteY2606" fmla="*/ 4832569 h 4860733"/>
              <a:gd name="connsiteX2607" fmla="*/ 2445622 w 4853691"/>
              <a:gd name="connsiteY2607" fmla="*/ 4832569 h 4860733"/>
              <a:gd name="connsiteX2608" fmla="*/ 2452664 w 4853691"/>
              <a:gd name="connsiteY2608" fmla="*/ 4832569 h 4860733"/>
              <a:gd name="connsiteX2609" fmla="*/ 2443275 w 4853691"/>
              <a:gd name="connsiteY2609" fmla="*/ 4832569 h 4860733"/>
              <a:gd name="connsiteX2610" fmla="*/ 2417458 w 4853691"/>
              <a:gd name="connsiteY2610" fmla="*/ 4834916 h 4860733"/>
              <a:gd name="connsiteX2611" fmla="*/ 1628850 w 4853691"/>
              <a:gd name="connsiteY2611" fmla="*/ 4698787 h 4860733"/>
              <a:gd name="connsiteX2612" fmla="*/ 1621809 w 4853691"/>
              <a:gd name="connsiteY2612" fmla="*/ 4696440 h 4860733"/>
              <a:gd name="connsiteX2613" fmla="*/ 1628850 w 4853691"/>
              <a:gd name="connsiteY2613" fmla="*/ 4698787 h 4860733"/>
              <a:gd name="connsiteX2614" fmla="*/ 1649974 w 4853691"/>
              <a:gd name="connsiteY2614" fmla="*/ 4703481 h 4860733"/>
              <a:gd name="connsiteX2615" fmla="*/ 1682832 w 4853691"/>
              <a:gd name="connsiteY2615" fmla="*/ 4712869 h 4860733"/>
              <a:gd name="connsiteX2616" fmla="*/ 1682832 w 4853691"/>
              <a:gd name="connsiteY2616" fmla="*/ 4717563 h 4860733"/>
              <a:gd name="connsiteX2617" fmla="*/ 1682832 w 4853691"/>
              <a:gd name="connsiteY2617" fmla="*/ 4719911 h 4860733"/>
              <a:gd name="connsiteX2618" fmla="*/ 1652321 w 4853691"/>
              <a:gd name="connsiteY2618" fmla="*/ 4708175 h 4860733"/>
              <a:gd name="connsiteX2619" fmla="*/ 1628850 w 4853691"/>
              <a:gd name="connsiteY2619" fmla="*/ 4698787 h 4860733"/>
              <a:gd name="connsiteX2620" fmla="*/ 1534968 w 4853691"/>
              <a:gd name="connsiteY2620" fmla="*/ 4665928 h 4860733"/>
              <a:gd name="connsiteX2621" fmla="*/ 1466904 w 4853691"/>
              <a:gd name="connsiteY2621" fmla="*/ 4642458 h 4860733"/>
              <a:gd name="connsiteX2622" fmla="*/ 1455169 w 4853691"/>
              <a:gd name="connsiteY2622" fmla="*/ 4637764 h 4860733"/>
              <a:gd name="connsiteX2623" fmla="*/ 1377716 w 4853691"/>
              <a:gd name="connsiteY2623" fmla="*/ 4604905 h 4860733"/>
              <a:gd name="connsiteX2624" fmla="*/ 1375369 w 4853691"/>
              <a:gd name="connsiteY2624" fmla="*/ 4604905 h 4860733"/>
              <a:gd name="connsiteX2625" fmla="*/ 1300264 w 4853691"/>
              <a:gd name="connsiteY2625" fmla="*/ 4569700 h 4860733"/>
              <a:gd name="connsiteX2626" fmla="*/ 1281487 w 4853691"/>
              <a:gd name="connsiteY2626" fmla="*/ 4560311 h 4860733"/>
              <a:gd name="connsiteX2627" fmla="*/ 1227505 w 4853691"/>
              <a:gd name="connsiteY2627" fmla="*/ 4532147 h 4860733"/>
              <a:gd name="connsiteX2628" fmla="*/ 1201688 w 4853691"/>
              <a:gd name="connsiteY2628" fmla="*/ 4515718 h 4860733"/>
              <a:gd name="connsiteX2629" fmla="*/ 1154747 w 4853691"/>
              <a:gd name="connsiteY2629" fmla="*/ 4487553 h 4860733"/>
              <a:gd name="connsiteX2630" fmla="*/ 1124235 w 4853691"/>
              <a:gd name="connsiteY2630" fmla="*/ 4468777 h 4860733"/>
              <a:gd name="connsiteX2631" fmla="*/ 1096071 w 4853691"/>
              <a:gd name="connsiteY2631" fmla="*/ 4450000 h 4860733"/>
              <a:gd name="connsiteX2632" fmla="*/ 1098418 w 4853691"/>
              <a:gd name="connsiteY2632" fmla="*/ 4452347 h 4860733"/>
              <a:gd name="connsiteX2633" fmla="*/ 1117194 w 4853691"/>
              <a:gd name="connsiteY2633" fmla="*/ 4461735 h 4860733"/>
              <a:gd name="connsiteX2634" fmla="*/ 1126582 w 4853691"/>
              <a:gd name="connsiteY2634" fmla="*/ 4466429 h 4860733"/>
              <a:gd name="connsiteX2635" fmla="*/ 1143012 w 4853691"/>
              <a:gd name="connsiteY2635" fmla="*/ 4473471 h 4860733"/>
              <a:gd name="connsiteX2636" fmla="*/ 1150053 w 4853691"/>
              <a:gd name="connsiteY2636" fmla="*/ 4475818 h 4860733"/>
              <a:gd name="connsiteX2637" fmla="*/ 1173523 w 4853691"/>
              <a:gd name="connsiteY2637" fmla="*/ 4485206 h 4860733"/>
              <a:gd name="connsiteX2638" fmla="*/ 1178217 w 4853691"/>
              <a:gd name="connsiteY2638" fmla="*/ 4487553 h 4860733"/>
              <a:gd name="connsiteX2639" fmla="*/ 1196994 w 4853691"/>
              <a:gd name="connsiteY2639" fmla="*/ 4494594 h 4860733"/>
              <a:gd name="connsiteX2640" fmla="*/ 1204035 w 4853691"/>
              <a:gd name="connsiteY2640" fmla="*/ 4496941 h 4860733"/>
              <a:gd name="connsiteX2641" fmla="*/ 1218117 w 4853691"/>
              <a:gd name="connsiteY2641" fmla="*/ 4499288 h 4860733"/>
              <a:gd name="connsiteX2642" fmla="*/ 1220464 w 4853691"/>
              <a:gd name="connsiteY2642" fmla="*/ 4499288 h 4860733"/>
              <a:gd name="connsiteX2643" fmla="*/ 1234546 w 4853691"/>
              <a:gd name="connsiteY2643" fmla="*/ 4508676 h 4860733"/>
              <a:gd name="connsiteX2644" fmla="*/ 1253323 w 4853691"/>
              <a:gd name="connsiteY2644" fmla="*/ 4525106 h 4860733"/>
              <a:gd name="connsiteX2645" fmla="*/ 1258017 w 4853691"/>
              <a:gd name="connsiteY2645" fmla="*/ 4525106 h 4860733"/>
              <a:gd name="connsiteX2646" fmla="*/ 1272099 w 4853691"/>
              <a:gd name="connsiteY2646" fmla="*/ 4532147 h 4860733"/>
              <a:gd name="connsiteX2647" fmla="*/ 1295570 w 4853691"/>
              <a:gd name="connsiteY2647" fmla="*/ 4546229 h 4860733"/>
              <a:gd name="connsiteX2648" fmla="*/ 1323734 w 4853691"/>
              <a:gd name="connsiteY2648" fmla="*/ 4562658 h 4860733"/>
              <a:gd name="connsiteX2649" fmla="*/ 1349552 w 4853691"/>
              <a:gd name="connsiteY2649" fmla="*/ 4576741 h 4860733"/>
              <a:gd name="connsiteX2650" fmla="*/ 1377716 w 4853691"/>
              <a:gd name="connsiteY2650" fmla="*/ 4590823 h 4860733"/>
              <a:gd name="connsiteX2651" fmla="*/ 1403534 w 4853691"/>
              <a:gd name="connsiteY2651" fmla="*/ 4604905 h 4860733"/>
              <a:gd name="connsiteX2652" fmla="*/ 1457516 w 4853691"/>
              <a:gd name="connsiteY2652" fmla="*/ 4630723 h 4860733"/>
              <a:gd name="connsiteX2653" fmla="*/ 1511498 w 4853691"/>
              <a:gd name="connsiteY2653" fmla="*/ 4654193 h 4860733"/>
              <a:gd name="connsiteX2654" fmla="*/ 1530274 w 4853691"/>
              <a:gd name="connsiteY2654" fmla="*/ 4661234 h 4860733"/>
              <a:gd name="connsiteX2655" fmla="*/ 1565480 w 4853691"/>
              <a:gd name="connsiteY2655" fmla="*/ 4675317 h 4860733"/>
              <a:gd name="connsiteX2656" fmla="*/ 1577215 w 4853691"/>
              <a:gd name="connsiteY2656" fmla="*/ 4680011 h 4860733"/>
              <a:gd name="connsiteX2657" fmla="*/ 1560786 w 4853691"/>
              <a:gd name="connsiteY2657" fmla="*/ 4675317 h 4860733"/>
              <a:gd name="connsiteX2658" fmla="*/ 1534968 w 4853691"/>
              <a:gd name="connsiteY2658" fmla="*/ 4665928 h 4860733"/>
              <a:gd name="connsiteX2659" fmla="*/ 889531 w 4853691"/>
              <a:gd name="connsiteY2659" fmla="*/ 4266930 h 4860733"/>
              <a:gd name="connsiteX2660" fmla="*/ 859019 w 4853691"/>
              <a:gd name="connsiteY2660" fmla="*/ 4243460 h 4860733"/>
              <a:gd name="connsiteX2661" fmla="*/ 840243 w 4853691"/>
              <a:gd name="connsiteY2661" fmla="*/ 4227031 h 4860733"/>
              <a:gd name="connsiteX2662" fmla="*/ 812078 w 4853691"/>
              <a:gd name="connsiteY2662" fmla="*/ 4203560 h 4860733"/>
              <a:gd name="connsiteX2663" fmla="*/ 793302 w 4853691"/>
              <a:gd name="connsiteY2663" fmla="*/ 4184784 h 4860733"/>
              <a:gd name="connsiteX2664" fmla="*/ 767484 w 4853691"/>
              <a:gd name="connsiteY2664" fmla="*/ 4161313 h 4860733"/>
              <a:gd name="connsiteX2665" fmla="*/ 748708 w 4853691"/>
              <a:gd name="connsiteY2665" fmla="*/ 4142537 h 4860733"/>
              <a:gd name="connsiteX2666" fmla="*/ 722890 w 4853691"/>
              <a:gd name="connsiteY2666" fmla="*/ 4119066 h 4860733"/>
              <a:gd name="connsiteX2667" fmla="*/ 704114 w 4853691"/>
              <a:gd name="connsiteY2667" fmla="*/ 4100290 h 4860733"/>
              <a:gd name="connsiteX2668" fmla="*/ 680643 w 4853691"/>
              <a:gd name="connsiteY2668" fmla="*/ 4076820 h 4860733"/>
              <a:gd name="connsiteX2669" fmla="*/ 661867 w 4853691"/>
              <a:gd name="connsiteY2669" fmla="*/ 4058043 h 4860733"/>
              <a:gd name="connsiteX2670" fmla="*/ 638397 w 4853691"/>
              <a:gd name="connsiteY2670" fmla="*/ 4032226 h 4860733"/>
              <a:gd name="connsiteX2671" fmla="*/ 619620 w 4853691"/>
              <a:gd name="connsiteY2671" fmla="*/ 4011102 h 4860733"/>
              <a:gd name="connsiteX2672" fmla="*/ 612579 w 4853691"/>
              <a:gd name="connsiteY2672" fmla="*/ 4001714 h 4860733"/>
              <a:gd name="connsiteX2673" fmla="*/ 624314 w 4853691"/>
              <a:gd name="connsiteY2673" fmla="*/ 4011102 h 4860733"/>
              <a:gd name="connsiteX2674" fmla="*/ 645438 w 4853691"/>
              <a:gd name="connsiteY2674" fmla="*/ 4032226 h 4860733"/>
              <a:gd name="connsiteX2675" fmla="*/ 673602 w 4853691"/>
              <a:gd name="connsiteY2675" fmla="*/ 4058043 h 4860733"/>
              <a:gd name="connsiteX2676" fmla="*/ 694726 w 4853691"/>
              <a:gd name="connsiteY2676" fmla="*/ 4076820 h 4860733"/>
              <a:gd name="connsiteX2677" fmla="*/ 722890 w 4853691"/>
              <a:gd name="connsiteY2677" fmla="*/ 4100290 h 4860733"/>
              <a:gd name="connsiteX2678" fmla="*/ 744014 w 4853691"/>
              <a:gd name="connsiteY2678" fmla="*/ 4119066 h 4860733"/>
              <a:gd name="connsiteX2679" fmla="*/ 774525 w 4853691"/>
              <a:gd name="connsiteY2679" fmla="*/ 4142537 h 4860733"/>
              <a:gd name="connsiteX2680" fmla="*/ 797996 w 4853691"/>
              <a:gd name="connsiteY2680" fmla="*/ 4158966 h 4860733"/>
              <a:gd name="connsiteX2681" fmla="*/ 807384 w 4853691"/>
              <a:gd name="connsiteY2681" fmla="*/ 4166007 h 4860733"/>
              <a:gd name="connsiteX2682" fmla="*/ 830854 w 4853691"/>
              <a:gd name="connsiteY2682" fmla="*/ 4189478 h 4860733"/>
              <a:gd name="connsiteX2683" fmla="*/ 849631 w 4853691"/>
              <a:gd name="connsiteY2683" fmla="*/ 4205908 h 4860733"/>
              <a:gd name="connsiteX2684" fmla="*/ 882489 w 4853691"/>
              <a:gd name="connsiteY2684" fmla="*/ 4236419 h 4860733"/>
              <a:gd name="connsiteX2685" fmla="*/ 903613 w 4853691"/>
              <a:gd name="connsiteY2685" fmla="*/ 4255195 h 4860733"/>
              <a:gd name="connsiteX2686" fmla="*/ 936472 w 4853691"/>
              <a:gd name="connsiteY2686" fmla="*/ 4283360 h 4860733"/>
              <a:gd name="connsiteX2687" fmla="*/ 955248 w 4853691"/>
              <a:gd name="connsiteY2687" fmla="*/ 4299789 h 4860733"/>
              <a:gd name="connsiteX2688" fmla="*/ 945860 w 4853691"/>
              <a:gd name="connsiteY2688" fmla="*/ 4306830 h 4860733"/>
              <a:gd name="connsiteX2689" fmla="*/ 913001 w 4853691"/>
              <a:gd name="connsiteY2689" fmla="*/ 4281013 h 4860733"/>
              <a:gd name="connsiteX2690" fmla="*/ 889531 w 4853691"/>
              <a:gd name="connsiteY2690" fmla="*/ 4266930 h 4860733"/>
              <a:gd name="connsiteX2691" fmla="*/ 521044 w 4853691"/>
              <a:gd name="connsiteY2691" fmla="*/ 3889056 h 4860733"/>
              <a:gd name="connsiteX2692" fmla="*/ 488186 w 4853691"/>
              <a:gd name="connsiteY2692" fmla="*/ 3844462 h 4860733"/>
              <a:gd name="connsiteX2693" fmla="*/ 469409 w 4853691"/>
              <a:gd name="connsiteY2693" fmla="*/ 3816298 h 4860733"/>
              <a:gd name="connsiteX2694" fmla="*/ 422468 w 4853691"/>
              <a:gd name="connsiteY2694" fmla="*/ 3745886 h 4860733"/>
              <a:gd name="connsiteX2695" fmla="*/ 408386 w 4853691"/>
              <a:gd name="connsiteY2695" fmla="*/ 3724763 h 4860733"/>
              <a:gd name="connsiteX2696" fmla="*/ 403692 w 4853691"/>
              <a:gd name="connsiteY2696" fmla="*/ 3713028 h 4860733"/>
              <a:gd name="connsiteX2697" fmla="*/ 396651 w 4853691"/>
              <a:gd name="connsiteY2697" fmla="*/ 3698945 h 4860733"/>
              <a:gd name="connsiteX2698" fmla="*/ 391957 w 4853691"/>
              <a:gd name="connsiteY2698" fmla="*/ 3689557 h 4860733"/>
              <a:gd name="connsiteX2699" fmla="*/ 354404 w 4853691"/>
              <a:gd name="connsiteY2699" fmla="*/ 3595675 h 4860733"/>
              <a:gd name="connsiteX2700" fmla="*/ 354404 w 4853691"/>
              <a:gd name="connsiteY2700" fmla="*/ 3595675 h 4860733"/>
              <a:gd name="connsiteX2701" fmla="*/ 368486 w 4853691"/>
              <a:gd name="connsiteY2701" fmla="*/ 3621493 h 4860733"/>
              <a:gd name="connsiteX2702" fmla="*/ 384916 w 4853691"/>
              <a:gd name="connsiteY2702" fmla="*/ 3652004 h 4860733"/>
              <a:gd name="connsiteX2703" fmla="*/ 398998 w 4853691"/>
              <a:gd name="connsiteY2703" fmla="*/ 3675475 h 4860733"/>
              <a:gd name="connsiteX2704" fmla="*/ 415427 w 4853691"/>
              <a:gd name="connsiteY2704" fmla="*/ 3705986 h 4860733"/>
              <a:gd name="connsiteX2705" fmla="*/ 429509 w 4853691"/>
              <a:gd name="connsiteY2705" fmla="*/ 3729457 h 4860733"/>
              <a:gd name="connsiteX2706" fmla="*/ 445939 w 4853691"/>
              <a:gd name="connsiteY2706" fmla="*/ 3757621 h 4860733"/>
              <a:gd name="connsiteX2707" fmla="*/ 460021 w 4853691"/>
              <a:gd name="connsiteY2707" fmla="*/ 3781092 h 4860733"/>
              <a:gd name="connsiteX2708" fmla="*/ 476450 w 4853691"/>
              <a:gd name="connsiteY2708" fmla="*/ 3809256 h 4860733"/>
              <a:gd name="connsiteX2709" fmla="*/ 490533 w 4853691"/>
              <a:gd name="connsiteY2709" fmla="*/ 3832727 h 4860733"/>
              <a:gd name="connsiteX2710" fmla="*/ 509309 w 4853691"/>
              <a:gd name="connsiteY2710" fmla="*/ 3860891 h 4860733"/>
              <a:gd name="connsiteX2711" fmla="*/ 525738 w 4853691"/>
              <a:gd name="connsiteY2711" fmla="*/ 3884362 h 4860733"/>
              <a:gd name="connsiteX2712" fmla="*/ 544515 w 4853691"/>
              <a:gd name="connsiteY2712" fmla="*/ 3910179 h 4860733"/>
              <a:gd name="connsiteX2713" fmla="*/ 560944 w 4853691"/>
              <a:gd name="connsiteY2713" fmla="*/ 3933650 h 4860733"/>
              <a:gd name="connsiteX2714" fmla="*/ 565638 w 4853691"/>
              <a:gd name="connsiteY2714" fmla="*/ 3938344 h 4860733"/>
              <a:gd name="connsiteX2715" fmla="*/ 546862 w 4853691"/>
              <a:gd name="connsiteY2715" fmla="*/ 3914873 h 4860733"/>
              <a:gd name="connsiteX2716" fmla="*/ 521044 w 4853691"/>
              <a:gd name="connsiteY2716" fmla="*/ 3889056 h 4860733"/>
              <a:gd name="connsiteX2717" fmla="*/ 319198 w 4853691"/>
              <a:gd name="connsiteY2717" fmla="*/ 3525264 h 4860733"/>
              <a:gd name="connsiteX2718" fmla="*/ 314504 w 4853691"/>
              <a:gd name="connsiteY2718" fmla="*/ 3518223 h 4860733"/>
              <a:gd name="connsiteX2719" fmla="*/ 319198 w 4853691"/>
              <a:gd name="connsiteY2719" fmla="*/ 3518223 h 4860733"/>
              <a:gd name="connsiteX2720" fmla="*/ 337975 w 4853691"/>
              <a:gd name="connsiteY2720" fmla="*/ 3567510 h 4860733"/>
              <a:gd name="connsiteX2721" fmla="*/ 330934 w 4853691"/>
              <a:gd name="connsiteY2721" fmla="*/ 3553428 h 4860733"/>
              <a:gd name="connsiteX2722" fmla="*/ 319198 w 4853691"/>
              <a:gd name="connsiteY2722" fmla="*/ 3525264 h 4860733"/>
              <a:gd name="connsiteX2723" fmla="*/ 246440 w 4853691"/>
              <a:gd name="connsiteY2723" fmla="*/ 3379747 h 4860733"/>
              <a:gd name="connsiteX2724" fmla="*/ 230011 w 4853691"/>
              <a:gd name="connsiteY2724" fmla="*/ 3349235 h 4860733"/>
              <a:gd name="connsiteX2725" fmla="*/ 215928 w 4853691"/>
              <a:gd name="connsiteY2725" fmla="*/ 3323418 h 4860733"/>
              <a:gd name="connsiteX2726" fmla="*/ 201846 w 4853691"/>
              <a:gd name="connsiteY2726" fmla="*/ 3290559 h 4860733"/>
              <a:gd name="connsiteX2727" fmla="*/ 190111 w 4853691"/>
              <a:gd name="connsiteY2727" fmla="*/ 3262394 h 4860733"/>
              <a:gd name="connsiteX2728" fmla="*/ 176028 w 4853691"/>
              <a:gd name="connsiteY2728" fmla="*/ 3227189 h 4860733"/>
              <a:gd name="connsiteX2729" fmla="*/ 164293 w 4853691"/>
              <a:gd name="connsiteY2729" fmla="*/ 3201371 h 4860733"/>
              <a:gd name="connsiteX2730" fmla="*/ 150211 w 4853691"/>
              <a:gd name="connsiteY2730" fmla="*/ 3163819 h 4860733"/>
              <a:gd name="connsiteX2731" fmla="*/ 140823 w 4853691"/>
              <a:gd name="connsiteY2731" fmla="*/ 3138001 h 4860733"/>
              <a:gd name="connsiteX2732" fmla="*/ 126741 w 4853691"/>
              <a:gd name="connsiteY2732" fmla="*/ 3095754 h 4860733"/>
              <a:gd name="connsiteX2733" fmla="*/ 119699 w 4853691"/>
              <a:gd name="connsiteY2733" fmla="*/ 3072284 h 4860733"/>
              <a:gd name="connsiteX2734" fmla="*/ 117352 w 4853691"/>
              <a:gd name="connsiteY2734" fmla="*/ 3060549 h 4860733"/>
              <a:gd name="connsiteX2735" fmla="*/ 129088 w 4853691"/>
              <a:gd name="connsiteY2735" fmla="*/ 3065243 h 4860733"/>
              <a:gd name="connsiteX2736" fmla="*/ 133782 w 4853691"/>
              <a:gd name="connsiteY2736" fmla="*/ 3065243 h 4860733"/>
              <a:gd name="connsiteX2737" fmla="*/ 150211 w 4853691"/>
              <a:gd name="connsiteY2737" fmla="*/ 3112184 h 4860733"/>
              <a:gd name="connsiteX2738" fmla="*/ 157252 w 4853691"/>
              <a:gd name="connsiteY2738" fmla="*/ 3133307 h 4860733"/>
              <a:gd name="connsiteX2739" fmla="*/ 173681 w 4853691"/>
              <a:gd name="connsiteY2739" fmla="*/ 3177901 h 4860733"/>
              <a:gd name="connsiteX2740" fmla="*/ 183070 w 4853691"/>
              <a:gd name="connsiteY2740" fmla="*/ 3201371 h 4860733"/>
              <a:gd name="connsiteX2741" fmla="*/ 197152 w 4853691"/>
              <a:gd name="connsiteY2741" fmla="*/ 3241271 h 4860733"/>
              <a:gd name="connsiteX2742" fmla="*/ 206540 w 4853691"/>
              <a:gd name="connsiteY2742" fmla="*/ 3267089 h 4860733"/>
              <a:gd name="connsiteX2743" fmla="*/ 220622 w 4853691"/>
              <a:gd name="connsiteY2743" fmla="*/ 3304641 h 4860733"/>
              <a:gd name="connsiteX2744" fmla="*/ 230011 w 4853691"/>
              <a:gd name="connsiteY2744" fmla="*/ 3330459 h 4860733"/>
              <a:gd name="connsiteX2745" fmla="*/ 244093 w 4853691"/>
              <a:gd name="connsiteY2745" fmla="*/ 3365665 h 4860733"/>
              <a:gd name="connsiteX2746" fmla="*/ 255828 w 4853691"/>
              <a:gd name="connsiteY2746" fmla="*/ 3391482 h 4860733"/>
              <a:gd name="connsiteX2747" fmla="*/ 265216 w 4853691"/>
              <a:gd name="connsiteY2747" fmla="*/ 3412606 h 4860733"/>
              <a:gd name="connsiteX2748" fmla="*/ 262869 w 4853691"/>
              <a:gd name="connsiteY2748" fmla="*/ 3410258 h 4860733"/>
              <a:gd name="connsiteX2749" fmla="*/ 246440 w 4853691"/>
              <a:gd name="connsiteY2749" fmla="*/ 3379747 h 4860733"/>
              <a:gd name="connsiteX2750" fmla="*/ 82147 w 4853691"/>
              <a:gd name="connsiteY2750" fmla="*/ 2947890 h 4860733"/>
              <a:gd name="connsiteX2751" fmla="*/ 70411 w 4853691"/>
              <a:gd name="connsiteY2751" fmla="*/ 2907991 h 4860733"/>
              <a:gd name="connsiteX2752" fmla="*/ 68064 w 4853691"/>
              <a:gd name="connsiteY2752" fmla="*/ 2896255 h 4860733"/>
              <a:gd name="connsiteX2753" fmla="*/ 63370 w 4853691"/>
              <a:gd name="connsiteY2753" fmla="*/ 2879826 h 4860733"/>
              <a:gd name="connsiteX2754" fmla="*/ 63370 w 4853691"/>
              <a:gd name="connsiteY2754" fmla="*/ 2882173 h 4860733"/>
              <a:gd name="connsiteX2755" fmla="*/ 72758 w 4853691"/>
              <a:gd name="connsiteY2755" fmla="*/ 2917379 h 4860733"/>
              <a:gd name="connsiteX2756" fmla="*/ 75105 w 4853691"/>
              <a:gd name="connsiteY2756" fmla="*/ 2929114 h 4860733"/>
              <a:gd name="connsiteX2757" fmla="*/ 89188 w 4853691"/>
              <a:gd name="connsiteY2757" fmla="*/ 2966667 h 4860733"/>
              <a:gd name="connsiteX2758" fmla="*/ 91535 w 4853691"/>
              <a:gd name="connsiteY2758" fmla="*/ 2971361 h 4860733"/>
              <a:gd name="connsiteX2759" fmla="*/ 98576 w 4853691"/>
              <a:gd name="connsiteY2759" fmla="*/ 2987790 h 4860733"/>
              <a:gd name="connsiteX2760" fmla="*/ 98576 w 4853691"/>
              <a:gd name="connsiteY2760" fmla="*/ 2987790 h 4860733"/>
              <a:gd name="connsiteX2761" fmla="*/ 98576 w 4853691"/>
              <a:gd name="connsiteY2761" fmla="*/ 2987790 h 4860733"/>
              <a:gd name="connsiteX2762" fmla="*/ 93882 w 4853691"/>
              <a:gd name="connsiteY2762" fmla="*/ 2987790 h 4860733"/>
              <a:gd name="connsiteX2763" fmla="*/ 84494 w 4853691"/>
              <a:gd name="connsiteY2763" fmla="*/ 2957279 h 4860733"/>
              <a:gd name="connsiteX2764" fmla="*/ 82147 w 4853691"/>
              <a:gd name="connsiteY2764" fmla="*/ 2947890 h 4860733"/>
              <a:gd name="connsiteX2765" fmla="*/ 21123 w 4853691"/>
              <a:gd name="connsiteY2765" fmla="*/ 2405723 h 4860733"/>
              <a:gd name="connsiteX2766" fmla="*/ 23470 w 4853691"/>
              <a:gd name="connsiteY2766" fmla="*/ 2370517 h 4860733"/>
              <a:gd name="connsiteX2767" fmla="*/ 23470 w 4853691"/>
              <a:gd name="connsiteY2767" fmla="*/ 2368170 h 4860733"/>
              <a:gd name="connsiteX2768" fmla="*/ 23470 w 4853691"/>
              <a:gd name="connsiteY2768" fmla="*/ 2363476 h 4860733"/>
              <a:gd name="connsiteX2769" fmla="*/ 25818 w 4853691"/>
              <a:gd name="connsiteY2769" fmla="*/ 2363476 h 4860733"/>
              <a:gd name="connsiteX2770" fmla="*/ 25818 w 4853691"/>
              <a:gd name="connsiteY2770" fmla="*/ 2370517 h 4860733"/>
              <a:gd name="connsiteX2771" fmla="*/ 25818 w 4853691"/>
              <a:gd name="connsiteY2771" fmla="*/ 2389293 h 4860733"/>
              <a:gd name="connsiteX2772" fmla="*/ 25818 w 4853691"/>
              <a:gd name="connsiteY2772" fmla="*/ 2403376 h 4860733"/>
              <a:gd name="connsiteX2773" fmla="*/ 25818 w 4853691"/>
              <a:gd name="connsiteY2773" fmla="*/ 2424499 h 4860733"/>
              <a:gd name="connsiteX2774" fmla="*/ 25818 w 4853691"/>
              <a:gd name="connsiteY2774" fmla="*/ 2431540 h 4860733"/>
              <a:gd name="connsiteX2775" fmla="*/ 23470 w 4853691"/>
              <a:gd name="connsiteY2775" fmla="*/ 2431540 h 4860733"/>
              <a:gd name="connsiteX2776" fmla="*/ 18776 w 4853691"/>
              <a:gd name="connsiteY2776" fmla="*/ 2431540 h 4860733"/>
              <a:gd name="connsiteX2777" fmla="*/ 18776 w 4853691"/>
              <a:gd name="connsiteY2777" fmla="*/ 2408070 h 4860733"/>
              <a:gd name="connsiteX2778" fmla="*/ 21123 w 4853691"/>
              <a:gd name="connsiteY2778" fmla="*/ 2405723 h 4860733"/>
              <a:gd name="connsiteX2779" fmla="*/ 32859 w 4853691"/>
              <a:gd name="connsiteY2779" fmla="*/ 2229694 h 4860733"/>
              <a:gd name="connsiteX2780" fmla="*/ 37553 w 4853691"/>
              <a:gd name="connsiteY2780" fmla="*/ 2196836 h 4860733"/>
              <a:gd name="connsiteX2781" fmla="*/ 39900 w 4853691"/>
              <a:gd name="connsiteY2781" fmla="*/ 2175712 h 4860733"/>
              <a:gd name="connsiteX2782" fmla="*/ 44594 w 4853691"/>
              <a:gd name="connsiteY2782" fmla="*/ 2135812 h 4860733"/>
              <a:gd name="connsiteX2783" fmla="*/ 46941 w 4853691"/>
              <a:gd name="connsiteY2783" fmla="*/ 2117036 h 4860733"/>
              <a:gd name="connsiteX2784" fmla="*/ 53982 w 4853691"/>
              <a:gd name="connsiteY2784" fmla="*/ 2077136 h 4860733"/>
              <a:gd name="connsiteX2785" fmla="*/ 56329 w 4853691"/>
              <a:gd name="connsiteY2785" fmla="*/ 2077136 h 4860733"/>
              <a:gd name="connsiteX2786" fmla="*/ 77453 w 4853691"/>
              <a:gd name="connsiteY2786" fmla="*/ 2056013 h 4860733"/>
              <a:gd name="connsiteX2787" fmla="*/ 63370 w 4853691"/>
              <a:gd name="connsiteY2787" fmla="*/ 2037236 h 4860733"/>
              <a:gd name="connsiteX2788" fmla="*/ 65717 w 4853691"/>
              <a:gd name="connsiteY2788" fmla="*/ 2027848 h 4860733"/>
              <a:gd name="connsiteX2789" fmla="*/ 75105 w 4853691"/>
              <a:gd name="connsiteY2789" fmla="*/ 2020807 h 4860733"/>
              <a:gd name="connsiteX2790" fmla="*/ 82147 w 4853691"/>
              <a:gd name="connsiteY2790" fmla="*/ 2023154 h 4860733"/>
              <a:gd name="connsiteX2791" fmla="*/ 103270 w 4853691"/>
              <a:gd name="connsiteY2791" fmla="*/ 2002031 h 4860733"/>
              <a:gd name="connsiteX2792" fmla="*/ 91535 w 4853691"/>
              <a:gd name="connsiteY2792" fmla="*/ 1983254 h 4860733"/>
              <a:gd name="connsiteX2793" fmla="*/ 152558 w 4853691"/>
              <a:gd name="connsiteY2793" fmla="*/ 1887025 h 4860733"/>
              <a:gd name="connsiteX2794" fmla="*/ 201846 w 4853691"/>
              <a:gd name="connsiteY2794" fmla="*/ 1851820 h 4860733"/>
              <a:gd name="connsiteX2795" fmla="*/ 194805 w 4853691"/>
              <a:gd name="connsiteY2795" fmla="*/ 1863555 h 4860733"/>
              <a:gd name="connsiteX2796" fmla="*/ 183070 w 4853691"/>
              <a:gd name="connsiteY2796" fmla="*/ 1882331 h 4860733"/>
              <a:gd name="connsiteX2797" fmla="*/ 171334 w 4853691"/>
              <a:gd name="connsiteY2797" fmla="*/ 1903455 h 4860733"/>
              <a:gd name="connsiteX2798" fmla="*/ 157252 w 4853691"/>
              <a:gd name="connsiteY2798" fmla="*/ 1922231 h 4860733"/>
              <a:gd name="connsiteX2799" fmla="*/ 145517 w 4853691"/>
              <a:gd name="connsiteY2799" fmla="*/ 1943354 h 4860733"/>
              <a:gd name="connsiteX2800" fmla="*/ 136129 w 4853691"/>
              <a:gd name="connsiteY2800" fmla="*/ 1962131 h 4860733"/>
              <a:gd name="connsiteX2801" fmla="*/ 124393 w 4853691"/>
              <a:gd name="connsiteY2801" fmla="*/ 1983254 h 4860733"/>
              <a:gd name="connsiteX2802" fmla="*/ 115005 w 4853691"/>
              <a:gd name="connsiteY2802" fmla="*/ 2002031 h 4860733"/>
              <a:gd name="connsiteX2803" fmla="*/ 105617 w 4853691"/>
              <a:gd name="connsiteY2803" fmla="*/ 2023154 h 4860733"/>
              <a:gd name="connsiteX2804" fmla="*/ 98576 w 4853691"/>
              <a:gd name="connsiteY2804" fmla="*/ 2041930 h 4860733"/>
              <a:gd name="connsiteX2805" fmla="*/ 89188 w 4853691"/>
              <a:gd name="connsiteY2805" fmla="*/ 2063054 h 4860733"/>
              <a:gd name="connsiteX2806" fmla="*/ 82147 w 4853691"/>
              <a:gd name="connsiteY2806" fmla="*/ 2081830 h 4860733"/>
              <a:gd name="connsiteX2807" fmla="*/ 75105 w 4853691"/>
              <a:gd name="connsiteY2807" fmla="*/ 2102954 h 4860733"/>
              <a:gd name="connsiteX2808" fmla="*/ 68064 w 4853691"/>
              <a:gd name="connsiteY2808" fmla="*/ 2114689 h 4860733"/>
              <a:gd name="connsiteX2809" fmla="*/ 61023 w 4853691"/>
              <a:gd name="connsiteY2809" fmla="*/ 2135812 h 4860733"/>
              <a:gd name="connsiteX2810" fmla="*/ 56329 w 4853691"/>
              <a:gd name="connsiteY2810" fmla="*/ 2152242 h 4860733"/>
              <a:gd name="connsiteX2811" fmla="*/ 49288 w 4853691"/>
              <a:gd name="connsiteY2811" fmla="*/ 2173365 h 4860733"/>
              <a:gd name="connsiteX2812" fmla="*/ 46941 w 4853691"/>
              <a:gd name="connsiteY2812" fmla="*/ 2189794 h 4860733"/>
              <a:gd name="connsiteX2813" fmla="*/ 42247 w 4853691"/>
              <a:gd name="connsiteY2813" fmla="*/ 2210918 h 4860733"/>
              <a:gd name="connsiteX2814" fmla="*/ 37553 w 4853691"/>
              <a:gd name="connsiteY2814" fmla="*/ 2227347 h 4860733"/>
              <a:gd name="connsiteX2815" fmla="*/ 32859 w 4853691"/>
              <a:gd name="connsiteY2815" fmla="*/ 2248470 h 4860733"/>
              <a:gd name="connsiteX2816" fmla="*/ 30512 w 4853691"/>
              <a:gd name="connsiteY2816" fmla="*/ 2264900 h 4860733"/>
              <a:gd name="connsiteX2817" fmla="*/ 30512 w 4853691"/>
              <a:gd name="connsiteY2817" fmla="*/ 2264900 h 4860733"/>
              <a:gd name="connsiteX2818" fmla="*/ 30512 w 4853691"/>
              <a:gd name="connsiteY2818" fmla="*/ 2253165 h 4860733"/>
              <a:gd name="connsiteX2819" fmla="*/ 32859 w 4853691"/>
              <a:gd name="connsiteY2819" fmla="*/ 2229694 h 4860733"/>
              <a:gd name="connsiteX2820" fmla="*/ 56329 w 4853691"/>
              <a:gd name="connsiteY2820" fmla="*/ 2027848 h 4860733"/>
              <a:gd name="connsiteX2821" fmla="*/ 56329 w 4853691"/>
              <a:gd name="connsiteY2821" fmla="*/ 2027848 h 4860733"/>
              <a:gd name="connsiteX2822" fmla="*/ 56329 w 4853691"/>
              <a:gd name="connsiteY2822" fmla="*/ 2032542 h 4860733"/>
              <a:gd name="connsiteX2823" fmla="*/ 56329 w 4853691"/>
              <a:gd name="connsiteY2823" fmla="*/ 2034889 h 4860733"/>
              <a:gd name="connsiteX2824" fmla="*/ 56329 w 4853691"/>
              <a:gd name="connsiteY2824" fmla="*/ 2034889 h 4860733"/>
              <a:gd name="connsiteX2825" fmla="*/ 56329 w 4853691"/>
              <a:gd name="connsiteY2825" fmla="*/ 2027848 h 4860733"/>
              <a:gd name="connsiteX2826" fmla="*/ 82147 w 4853691"/>
              <a:gd name="connsiteY2826" fmla="*/ 1952743 h 4860733"/>
              <a:gd name="connsiteX2827" fmla="*/ 89188 w 4853691"/>
              <a:gd name="connsiteY2827" fmla="*/ 1926925 h 4860733"/>
              <a:gd name="connsiteX2828" fmla="*/ 98576 w 4853691"/>
              <a:gd name="connsiteY2828" fmla="*/ 1898761 h 4860733"/>
              <a:gd name="connsiteX2829" fmla="*/ 105617 w 4853691"/>
              <a:gd name="connsiteY2829" fmla="*/ 1872943 h 4860733"/>
              <a:gd name="connsiteX2830" fmla="*/ 115005 w 4853691"/>
              <a:gd name="connsiteY2830" fmla="*/ 1842432 h 4860733"/>
              <a:gd name="connsiteX2831" fmla="*/ 124393 w 4853691"/>
              <a:gd name="connsiteY2831" fmla="*/ 1816614 h 4860733"/>
              <a:gd name="connsiteX2832" fmla="*/ 133782 w 4853691"/>
              <a:gd name="connsiteY2832" fmla="*/ 1786102 h 4860733"/>
              <a:gd name="connsiteX2833" fmla="*/ 143170 w 4853691"/>
              <a:gd name="connsiteY2833" fmla="*/ 1760285 h 4860733"/>
              <a:gd name="connsiteX2834" fmla="*/ 145517 w 4853691"/>
              <a:gd name="connsiteY2834" fmla="*/ 1753244 h 4860733"/>
              <a:gd name="connsiteX2835" fmla="*/ 124393 w 4853691"/>
              <a:gd name="connsiteY2835" fmla="*/ 1828349 h 4860733"/>
              <a:gd name="connsiteX2836" fmla="*/ 124393 w 4853691"/>
              <a:gd name="connsiteY2836" fmla="*/ 1833043 h 4860733"/>
              <a:gd name="connsiteX2837" fmla="*/ 103270 w 4853691"/>
              <a:gd name="connsiteY2837" fmla="*/ 1915190 h 4860733"/>
              <a:gd name="connsiteX2838" fmla="*/ 100923 w 4853691"/>
              <a:gd name="connsiteY2838" fmla="*/ 1929272 h 4860733"/>
              <a:gd name="connsiteX2839" fmla="*/ 100923 w 4853691"/>
              <a:gd name="connsiteY2839" fmla="*/ 1929272 h 4860733"/>
              <a:gd name="connsiteX2840" fmla="*/ 91535 w 4853691"/>
              <a:gd name="connsiteY2840" fmla="*/ 1950396 h 4860733"/>
              <a:gd name="connsiteX2841" fmla="*/ 86841 w 4853691"/>
              <a:gd name="connsiteY2841" fmla="*/ 1959784 h 4860733"/>
              <a:gd name="connsiteX2842" fmla="*/ 77453 w 4853691"/>
              <a:gd name="connsiteY2842" fmla="*/ 1983254 h 4860733"/>
              <a:gd name="connsiteX2843" fmla="*/ 75105 w 4853691"/>
              <a:gd name="connsiteY2843" fmla="*/ 1983254 h 4860733"/>
              <a:gd name="connsiteX2844" fmla="*/ 75105 w 4853691"/>
              <a:gd name="connsiteY2844" fmla="*/ 1980907 h 4860733"/>
              <a:gd name="connsiteX2845" fmla="*/ 82147 w 4853691"/>
              <a:gd name="connsiteY2845" fmla="*/ 1952743 h 4860733"/>
              <a:gd name="connsiteX2846" fmla="*/ 178376 w 4853691"/>
              <a:gd name="connsiteY2846" fmla="*/ 1657015 h 4860733"/>
              <a:gd name="connsiteX2847" fmla="*/ 197152 w 4853691"/>
              <a:gd name="connsiteY2847" fmla="*/ 1603033 h 4860733"/>
              <a:gd name="connsiteX2848" fmla="*/ 206540 w 4853691"/>
              <a:gd name="connsiteY2848" fmla="*/ 1577215 h 4860733"/>
              <a:gd name="connsiteX2849" fmla="*/ 272257 w 4853691"/>
              <a:gd name="connsiteY2849" fmla="*/ 1419963 h 4860733"/>
              <a:gd name="connsiteX2850" fmla="*/ 272257 w 4853691"/>
              <a:gd name="connsiteY2850" fmla="*/ 1419963 h 4860733"/>
              <a:gd name="connsiteX2851" fmla="*/ 286340 w 4853691"/>
              <a:gd name="connsiteY2851" fmla="*/ 1394146 h 4860733"/>
              <a:gd name="connsiteX2852" fmla="*/ 298075 w 4853691"/>
              <a:gd name="connsiteY2852" fmla="*/ 1375369 h 4860733"/>
              <a:gd name="connsiteX2853" fmla="*/ 295728 w 4853691"/>
              <a:gd name="connsiteY2853" fmla="*/ 1380063 h 4860733"/>
              <a:gd name="connsiteX2854" fmla="*/ 291034 w 4853691"/>
              <a:gd name="connsiteY2854" fmla="*/ 1403534 h 4860733"/>
              <a:gd name="connsiteX2855" fmla="*/ 286340 w 4853691"/>
              <a:gd name="connsiteY2855" fmla="*/ 1422310 h 4860733"/>
              <a:gd name="connsiteX2856" fmla="*/ 281646 w 4853691"/>
              <a:gd name="connsiteY2856" fmla="*/ 1445781 h 4860733"/>
              <a:gd name="connsiteX2857" fmla="*/ 269910 w 4853691"/>
              <a:gd name="connsiteY2857" fmla="*/ 1466904 h 4860733"/>
              <a:gd name="connsiteX2858" fmla="*/ 255828 w 4853691"/>
              <a:gd name="connsiteY2858" fmla="*/ 1492722 h 4860733"/>
              <a:gd name="connsiteX2859" fmla="*/ 239399 w 4853691"/>
              <a:gd name="connsiteY2859" fmla="*/ 1523233 h 4860733"/>
              <a:gd name="connsiteX2860" fmla="*/ 227664 w 4853691"/>
              <a:gd name="connsiteY2860" fmla="*/ 1549051 h 4860733"/>
              <a:gd name="connsiteX2861" fmla="*/ 211234 w 4853691"/>
              <a:gd name="connsiteY2861" fmla="*/ 1581909 h 4860733"/>
              <a:gd name="connsiteX2862" fmla="*/ 199499 w 4853691"/>
              <a:gd name="connsiteY2862" fmla="*/ 1605380 h 4860733"/>
              <a:gd name="connsiteX2863" fmla="*/ 183070 w 4853691"/>
              <a:gd name="connsiteY2863" fmla="*/ 1645280 h 4860733"/>
              <a:gd name="connsiteX2864" fmla="*/ 178376 w 4853691"/>
              <a:gd name="connsiteY2864" fmla="*/ 1657015 h 4860733"/>
              <a:gd name="connsiteX2865" fmla="*/ 164293 w 4853691"/>
              <a:gd name="connsiteY2865" fmla="*/ 1696915 h 4860733"/>
              <a:gd name="connsiteX2866" fmla="*/ 166640 w 4853691"/>
              <a:gd name="connsiteY2866" fmla="*/ 1689873 h 4860733"/>
              <a:gd name="connsiteX2867" fmla="*/ 178376 w 4853691"/>
              <a:gd name="connsiteY2867" fmla="*/ 1657015 h 4860733"/>
              <a:gd name="connsiteX2868" fmla="*/ 354404 w 4853691"/>
              <a:gd name="connsiteY2868" fmla="*/ 1255670 h 4860733"/>
              <a:gd name="connsiteX2869" fmla="*/ 366139 w 4853691"/>
              <a:gd name="connsiteY2869" fmla="*/ 1234546 h 4860733"/>
              <a:gd name="connsiteX2870" fmla="*/ 396651 w 4853691"/>
              <a:gd name="connsiteY2870" fmla="*/ 1180564 h 4860733"/>
              <a:gd name="connsiteX2871" fmla="*/ 403692 w 4853691"/>
              <a:gd name="connsiteY2871" fmla="*/ 1168829 h 4860733"/>
              <a:gd name="connsiteX2872" fmla="*/ 413080 w 4853691"/>
              <a:gd name="connsiteY2872" fmla="*/ 1154747 h 4860733"/>
              <a:gd name="connsiteX2873" fmla="*/ 417774 w 4853691"/>
              <a:gd name="connsiteY2873" fmla="*/ 1152400 h 4860733"/>
              <a:gd name="connsiteX2874" fmla="*/ 417774 w 4853691"/>
              <a:gd name="connsiteY2874" fmla="*/ 1152400 h 4860733"/>
              <a:gd name="connsiteX2875" fmla="*/ 424815 w 4853691"/>
              <a:gd name="connsiteY2875" fmla="*/ 1150053 h 4860733"/>
              <a:gd name="connsiteX2876" fmla="*/ 427162 w 4853691"/>
              <a:gd name="connsiteY2876" fmla="*/ 1150053 h 4860733"/>
              <a:gd name="connsiteX2877" fmla="*/ 431857 w 4853691"/>
              <a:gd name="connsiteY2877" fmla="*/ 1147706 h 4860733"/>
              <a:gd name="connsiteX2878" fmla="*/ 438898 w 4853691"/>
              <a:gd name="connsiteY2878" fmla="*/ 1147706 h 4860733"/>
              <a:gd name="connsiteX2879" fmla="*/ 441245 w 4853691"/>
              <a:gd name="connsiteY2879" fmla="*/ 1147706 h 4860733"/>
              <a:gd name="connsiteX2880" fmla="*/ 438898 w 4853691"/>
              <a:gd name="connsiteY2880" fmla="*/ 1154747 h 4860733"/>
              <a:gd name="connsiteX2881" fmla="*/ 441245 w 4853691"/>
              <a:gd name="connsiteY2881" fmla="*/ 1161788 h 4860733"/>
              <a:gd name="connsiteX2882" fmla="*/ 438898 w 4853691"/>
              <a:gd name="connsiteY2882" fmla="*/ 1164135 h 4860733"/>
              <a:gd name="connsiteX2883" fmla="*/ 427162 w 4853691"/>
              <a:gd name="connsiteY2883" fmla="*/ 1175870 h 4860733"/>
              <a:gd name="connsiteX2884" fmla="*/ 415427 w 4853691"/>
              <a:gd name="connsiteY2884" fmla="*/ 1189953 h 4860733"/>
              <a:gd name="connsiteX2885" fmla="*/ 406039 w 4853691"/>
              <a:gd name="connsiteY2885" fmla="*/ 1201688 h 4860733"/>
              <a:gd name="connsiteX2886" fmla="*/ 394304 w 4853691"/>
              <a:gd name="connsiteY2886" fmla="*/ 1215770 h 4860733"/>
              <a:gd name="connsiteX2887" fmla="*/ 384916 w 4853691"/>
              <a:gd name="connsiteY2887" fmla="*/ 1227505 h 4860733"/>
              <a:gd name="connsiteX2888" fmla="*/ 373180 w 4853691"/>
              <a:gd name="connsiteY2888" fmla="*/ 1241588 h 4860733"/>
              <a:gd name="connsiteX2889" fmla="*/ 363792 w 4853691"/>
              <a:gd name="connsiteY2889" fmla="*/ 1255670 h 4860733"/>
              <a:gd name="connsiteX2890" fmla="*/ 352057 w 4853691"/>
              <a:gd name="connsiteY2890" fmla="*/ 1269752 h 4860733"/>
              <a:gd name="connsiteX2891" fmla="*/ 342669 w 4853691"/>
              <a:gd name="connsiteY2891" fmla="*/ 1283834 h 4860733"/>
              <a:gd name="connsiteX2892" fmla="*/ 333281 w 4853691"/>
              <a:gd name="connsiteY2892" fmla="*/ 1297917 h 4860733"/>
              <a:gd name="connsiteX2893" fmla="*/ 323892 w 4853691"/>
              <a:gd name="connsiteY2893" fmla="*/ 1311999 h 4860733"/>
              <a:gd name="connsiteX2894" fmla="*/ 319198 w 4853691"/>
              <a:gd name="connsiteY2894" fmla="*/ 1319040 h 4860733"/>
              <a:gd name="connsiteX2895" fmla="*/ 326239 w 4853691"/>
              <a:gd name="connsiteY2895" fmla="*/ 1304958 h 4860733"/>
              <a:gd name="connsiteX2896" fmla="*/ 354404 w 4853691"/>
              <a:gd name="connsiteY2896" fmla="*/ 1255670 h 4860733"/>
              <a:gd name="connsiteX2897" fmla="*/ 488186 w 4853691"/>
              <a:gd name="connsiteY2897" fmla="*/ 1121888 h 4860733"/>
              <a:gd name="connsiteX2898" fmla="*/ 495227 w 4853691"/>
              <a:gd name="connsiteY2898" fmla="*/ 1114847 h 4860733"/>
              <a:gd name="connsiteX2899" fmla="*/ 476450 w 4853691"/>
              <a:gd name="connsiteY2899" fmla="*/ 1140665 h 4860733"/>
              <a:gd name="connsiteX2900" fmla="*/ 474103 w 4853691"/>
              <a:gd name="connsiteY2900" fmla="*/ 1138318 h 4860733"/>
              <a:gd name="connsiteX2901" fmla="*/ 481145 w 4853691"/>
              <a:gd name="connsiteY2901" fmla="*/ 1131276 h 4860733"/>
              <a:gd name="connsiteX2902" fmla="*/ 488186 w 4853691"/>
              <a:gd name="connsiteY2902" fmla="*/ 1121888 h 4860733"/>
              <a:gd name="connsiteX2903" fmla="*/ 539821 w 4853691"/>
              <a:gd name="connsiteY2903" fmla="*/ 1063212 h 4860733"/>
              <a:gd name="connsiteX2904" fmla="*/ 563291 w 4853691"/>
              <a:gd name="connsiteY2904" fmla="*/ 1037394 h 4860733"/>
              <a:gd name="connsiteX2905" fmla="*/ 579721 w 4853691"/>
              <a:gd name="connsiteY2905" fmla="*/ 1018618 h 4860733"/>
              <a:gd name="connsiteX2906" fmla="*/ 603191 w 4853691"/>
              <a:gd name="connsiteY2906" fmla="*/ 995148 h 4860733"/>
              <a:gd name="connsiteX2907" fmla="*/ 621967 w 4853691"/>
              <a:gd name="connsiteY2907" fmla="*/ 974024 h 4860733"/>
              <a:gd name="connsiteX2908" fmla="*/ 643091 w 4853691"/>
              <a:gd name="connsiteY2908" fmla="*/ 950554 h 4860733"/>
              <a:gd name="connsiteX2909" fmla="*/ 664214 w 4853691"/>
              <a:gd name="connsiteY2909" fmla="*/ 929430 h 4860733"/>
              <a:gd name="connsiteX2910" fmla="*/ 685338 w 4853691"/>
              <a:gd name="connsiteY2910" fmla="*/ 908307 h 4860733"/>
              <a:gd name="connsiteX2911" fmla="*/ 708808 w 4853691"/>
              <a:gd name="connsiteY2911" fmla="*/ 887184 h 4860733"/>
              <a:gd name="connsiteX2912" fmla="*/ 729931 w 4853691"/>
              <a:gd name="connsiteY2912" fmla="*/ 868407 h 4860733"/>
              <a:gd name="connsiteX2913" fmla="*/ 755749 w 4853691"/>
              <a:gd name="connsiteY2913" fmla="*/ 844937 h 4860733"/>
              <a:gd name="connsiteX2914" fmla="*/ 774525 w 4853691"/>
              <a:gd name="connsiteY2914" fmla="*/ 828507 h 4860733"/>
              <a:gd name="connsiteX2915" fmla="*/ 788608 w 4853691"/>
              <a:gd name="connsiteY2915" fmla="*/ 816772 h 4860733"/>
              <a:gd name="connsiteX2916" fmla="*/ 788608 w 4853691"/>
              <a:gd name="connsiteY2916" fmla="*/ 816772 h 4860733"/>
              <a:gd name="connsiteX2917" fmla="*/ 697073 w 4853691"/>
              <a:gd name="connsiteY2917" fmla="*/ 959942 h 4860733"/>
              <a:gd name="connsiteX2918" fmla="*/ 687685 w 4853691"/>
              <a:gd name="connsiteY2918" fmla="*/ 957595 h 4860733"/>
              <a:gd name="connsiteX2919" fmla="*/ 666561 w 4853691"/>
              <a:gd name="connsiteY2919" fmla="*/ 978718 h 4860733"/>
              <a:gd name="connsiteX2920" fmla="*/ 668908 w 4853691"/>
              <a:gd name="connsiteY2920" fmla="*/ 988107 h 4860733"/>
              <a:gd name="connsiteX2921" fmla="*/ 659520 w 4853691"/>
              <a:gd name="connsiteY2921" fmla="*/ 992801 h 4860733"/>
              <a:gd name="connsiteX2922" fmla="*/ 654826 w 4853691"/>
              <a:gd name="connsiteY2922" fmla="*/ 995148 h 4860733"/>
              <a:gd name="connsiteX2923" fmla="*/ 636050 w 4853691"/>
              <a:gd name="connsiteY2923" fmla="*/ 1006883 h 4860733"/>
              <a:gd name="connsiteX2924" fmla="*/ 626661 w 4853691"/>
              <a:gd name="connsiteY2924" fmla="*/ 1013924 h 4860733"/>
              <a:gd name="connsiteX2925" fmla="*/ 610232 w 4853691"/>
              <a:gd name="connsiteY2925" fmla="*/ 1023312 h 4860733"/>
              <a:gd name="connsiteX2926" fmla="*/ 600844 w 4853691"/>
              <a:gd name="connsiteY2926" fmla="*/ 1030353 h 4860733"/>
              <a:gd name="connsiteX2927" fmla="*/ 586762 w 4853691"/>
              <a:gd name="connsiteY2927" fmla="*/ 1039742 h 4860733"/>
              <a:gd name="connsiteX2928" fmla="*/ 575026 w 4853691"/>
              <a:gd name="connsiteY2928" fmla="*/ 1046783 h 4860733"/>
              <a:gd name="connsiteX2929" fmla="*/ 560944 w 4853691"/>
              <a:gd name="connsiteY2929" fmla="*/ 1056171 h 4860733"/>
              <a:gd name="connsiteX2930" fmla="*/ 549209 w 4853691"/>
              <a:gd name="connsiteY2930" fmla="*/ 1065559 h 4860733"/>
              <a:gd name="connsiteX2931" fmla="*/ 535127 w 4853691"/>
              <a:gd name="connsiteY2931" fmla="*/ 1077294 h 4860733"/>
              <a:gd name="connsiteX2932" fmla="*/ 523391 w 4853691"/>
              <a:gd name="connsiteY2932" fmla="*/ 1086683 h 4860733"/>
              <a:gd name="connsiteX2933" fmla="*/ 511656 w 4853691"/>
              <a:gd name="connsiteY2933" fmla="*/ 1096071 h 4860733"/>
              <a:gd name="connsiteX2934" fmla="*/ 525738 w 4853691"/>
              <a:gd name="connsiteY2934" fmla="*/ 1079641 h 4860733"/>
              <a:gd name="connsiteX2935" fmla="*/ 539821 w 4853691"/>
              <a:gd name="connsiteY2935" fmla="*/ 1063212 h 4860733"/>
              <a:gd name="connsiteX2936" fmla="*/ 835549 w 4853691"/>
              <a:gd name="connsiteY2936" fmla="*/ 751055 h 4860733"/>
              <a:gd name="connsiteX2937" fmla="*/ 854325 w 4853691"/>
              <a:gd name="connsiteY2937" fmla="*/ 725237 h 4860733"/>
              <a:gd name="connsiteX2938" fmla="*/ 868407 w 4853691"/>
              <a:gd name="connsiteY2938" fmla="*/ 706461 h 4860733"/>
              <a:gd name="connsiteX2939" fmla="*/ 887184 w 4853691"/>
              <a:gd name="connsiteY2939" fmla="*/ 682991 h 4860733"/>
              <a:gd name="connsiteX2940" fmla="*/ 901266 w 4853691"/>
              <a:gd name="connsiteY2940" fmla="*/ 664214 h 4860733"/>
              <a:gd name="connsiteX2941" fmla="*/ 920042 w 4853691"/>
              <a:gd name="connsiteY2941" fmla="*/ 643091 h 4860733"/>
              <a:gd name="connsiteX2942" fmla="*/ 934124 w 4853691"/>
              <a:gd name="connsiteY2942" fmla="*/ 624314 h 4860733"/>
              <a:gd name="connsiteX2943" fmla="*/ 950554 w 4853691"/>
              <a:gd name="connsiteY2943" fmla="*/ 603191 h 4860733"/>
              <a:gd name="connsiteX2944" fmla="*/ 966983 w 4853691"/>
              <a:gd name="connsiteY2944" fmla="*/ 584415 h 4860733"/>
              <a:gd name="connsiteX2945" fmla="*/ 983412 w 4853691"/>
              <a:gd name="connsiteY2945" fmla="*/ 565638 h 4860733"/>
              <a:gd name="connsiteX2946" fmla="*/ 999842 w 4853691"/>
              <a:gd name="connsiteY2946" fmla="*/ 549209 h 4860733"/>
              <a:gd name="connsiteX2947" fmla="*/ 1016271 w 4853691"/>
              <a:gd name="connsiteY2947" fmla="*/ 530433 h 4860733"/>
              <a:gd name="connsiteX2948" fmla="*/ 1032700 w 4853691"/>
              <a:gd name="connsiteY2948" fmla="*/ 514003 h 4860733"/>
              <a:gd name="connsiteX2949" fmla="*/ 1049130 w 4853691"/>
              <a:gd name="connsiteY2949" fmla="*/ 497574 h 4860733"/>
              <a:gd name="connsiteX2950" fmla="*/ 1065559 w 4853691"/>
              <a:gd name="connsiteY2950" fmla="*/ 483492 h 4860733"/>
              <a:gd name="connsiteX2951" fmla="*/ 1081988 w 4853691"/>
              <a:gd name="connsiteY2951" fmla="*/ 467062 h 4860733"/>
              <a:gd name="connsiteX2952" fmla="*/ 1098418 w 4853691"/>
              <a:gd name="connsiteY2952" fmla="*/ 452980 h 4860733"/>
              <a:gd name="connsiteX2953" fmla="*/ 1117194 w 4853691"/>
              <a:gd name="connsiteY2953" fmla="*/ 436551 h 4860733"/>
              <a:gd name="connsiteX2954" fmla="*/ 1133623 w 4853691"/>
              <a:gd name="connsiteY2954" fmla="*/ 422468 h 4860733"/>
              <a:gd name="connsiteX2955" fmla="*/ 1152400 w 4853691"/>
              <a:gd name="connsiteY2955" fmla="*/ 408386 h 4860733"/>
              <a:gd name="connsiteX2956" fmla="*/ 1168829 w 4853691"/>
              <a:gd name="connsiteY2956" fmla="*/ 396651 h 4860733"/>
              <a:gd name="connsiteX2957" fmla="*/ 1187605 w 4853691"/>
              <a:gd name="connsiteY2957" fmla="*/ 382569 h 4860733"/>
              <a:gd name="connsiteX2958" fmla="*/ 1204035 w 4853691"/>
              <a:gd name="connsiteY2958" fmla="*/ 370833 h 4860733"/>
              <a:gd name="connsiteX2959" fmla="*/ 1206382 w 4853691"/>
              <a:gd name="connsiteY2959" fmla="*/ 368486 h 4860733"/>
              <a:gd name="connsiteX2960" fmla="*/ 1185258 w 4853691"/>
              <a:gd name="connsiteY2960" fmla="*/ 387263 h 4860733"/>
              <a:gd name="connsiteX2961" fmla="*/ 1173523 w 4853691"/>
              <a:gd name="connsiteY2961" fmla="*/ 389610 h 4860733"/>
              <a:gd name="connsiteX2962" fmla="*/ 1154747 w 4853691"/>
              <a:gd name="connsiteY2962" fmla="*/ 406039 h 4860733"/>
              <a:gd name="connsiteX2963" fmla="*/ 1145359 w 4853691"/>
              <a:gd name="connsiteY2963" fmla="*/ 415427 h 4860733"/>
              <a:gd name="connsiteX2964" fmla="*/ 1131276 w 4853691"/>
              <a:gd name="connsiteY2964" fmla="*/ 429510 h 4860733"/>
              <a:gd name="connsiteX2965" fmla="*/ 1121888 w 4853691"/>
              <a:gd name="connsiteY2965" fmla="*/ 438898 h 4860733"/>
              <a:gd name="connsiteX2966" fmla="*/ 1107806 w 4853691"/>
              <a:gd name="connsiteY2966" fmla="*/ 455327 h 4860733"/>
              <a:gd name="connsiteX2967" fmla="*/ 1098418 w 4853691"/>
              <a:gd name="connsiteY2967" fmla="*/ 467062 h 4860733"/>
              <a:gd name="connsiteX2968" fmla="*/ 1084336 w 4853691"/>
              <a:gd name="connsiteY2968" fmla="*/ 483492 h 4860733"/>
              <a:gd name="connsiteX2969" fmla="*/ 1074947 w 4853691"/>
              <a:gd name="connsiteY2969" fmla="*/ 495227 h 4860733"/>
              <a:gd name="connsiteX2970" fmla="*/ 1058518 w 4853691"/>
              <a:gd name="connsiteY2970" fmla="*/ 516350 h 4860733"/>
              <a:gd name="connsiteX2971" fmla="*/ 1051477 w 4853691"/>
              <a:gd name="connsiteY2971" fmla="*/ 525738 h 4860733"/>
              <a:gd name="connsiteX2972" fmla="*/ 1028006 w 4853691"/>
              <a:gd name="connsiteY2972" fmla="*/ 558597 h 4860733"/>
              <a:gd name="connsiteX2973" fmla="*/ 955248 w 4853691"/>
              <a:gd name="connsiteY2973" fmla="*/ 671255 h 4860733"/>
              <a:gd name="connsiteX2974" fmla="*/ 948207 w 4853691"/>
              <a:gd name="connsiteY2974" fmla="*/ 678296 h 4860733"/>
              <a:gd name="connsiteX2975" fmla="*/ 924736 w 4853691"/>
              <a:gd name="connsiteY2975" fmla="*/ 697073 h 4860733"/>
              <a:gd name="connsiteX2976" fmla="*/ 896572 w 4853691"/>
              <a:gd name="connsiteY2976" fmla="*/ 718196 h 4860733"/>
              <a:gd name="connsiteX2977" fmla="*/ 873101 w 4853691"/>
              <a:gd name="connsiteY2977" fmla="*/ 736973 h 4860733"/>
              <a:gd name="connsiteX2978" fmla="*/ 847284 w 4853691"/>
              <a:gd name="connsiteY2978" fmla="*/ 758096 h 4860733"/>
              <a:gd name="connsiteX2979" fmla="*/ 823813 w 4853691"/>
              <a:gd name="connsiteY2979" fmla="*/ 779219 h 4860733"/>
              <a:gd name="connsiteX2980" fmla="*/ 814425 w 4853691"/>
              <a:gd name="connsiteY2980" fmla="*/ 788608 h 4860733"/>
              <a:gd name="connsiteX2981" fmla="*/ 809731 w 4853691"/>
              <a:gd name="connsiteY2981" fmla="*/ 786261 h 4860733"/>
              <a:gd name="connsiteX2982" fmla="*/ 816772 w 4853691"/>
              <a:gd name="connsiteY2982" fmla="*/ 772178 h 4860733"/>
              <a:gd name="connsiteX2983" fmla="*/ 816772 w 4853691"/>
              <a:gd name="connsiteY2983" fmla="*/ 769831 h 4860733"/>
              <a:gd name="connsiteX2984" fmla="*/ 835549 w 4853691"/>
              <a:gd name="connsiteY2984" fmla="*/ 751055 h 4860733"/>
              <a:gd name="connsiteX2985" fmla="*/ 1246282 w 4853691"/>
              <a:gd name="connsiteY2985" fmla="*/ 363792 h 4860733"/>
              <a:gd name="connsiteX2986" fmla="*/ 1248629 w 4853691"/>
              <a:gd name="connsiteY2986" fmla="*/ 368486 h 4860733"/>
              <a:gd name="connsiteX2987" fmla="*/ 1250976 w 4853691"/>
              <a:gd name="connsiteY2987" fmla="*/ 370833 h 4860733"/>
              <a:gd name="connsiteX2988" fmla="*/ 1253323 w 4853691"/>
              <a:gd name="connsiteY2988" fmla="*/ 375527 h 4860733"/>
              <a:gd name="connsiteX2989" fmla="*/ 1255670 w 4853691"/>
              <a:gd name="connsiteY2989" fmla="*/ 380222 h 4860733"/>
              <a:gd name="connsiteX2990" fmla="*/ 1255670 w 4853691"/>
              <a:gd name="connsiteY2990" fmla="*/ 384916 h 4860733"/>
              <a:gd name="connsiteX2991" fmla="*/ 1258017 w 4853691"/>
              <a:gd name="connsiteY2991" fmla="*/ 389610 h 4860733"/>
              <a:gd name="connsiteX2992" fmla="*/ 1258017 w 4853691"/>
              <a:gd name="connsiteY2992" fmla="*/ 394304 h 4860733"/>
              <a:gd name="connsiteX2993" fmla="*/ 1260364 w 4853691"/>
              <a:gd name="connsiteY2993" fmla="*/ 398998 h 4860733"/>
              <a:gd name="connsiteX2994" fmla="*/ 1260364 w 4853691"/>
              <a:gd name="connsiteY2994" fmla="*/ 403692 h 4860733"/>
              <a:gd name="connsiteX2995" fmla="*/ 1262711 w 4853691"/>
              <a:gd name="connsiteY2995" fmla="*/ 410733 h 4860733"/>
              <a:gd name="connsiteX2996" fmla="*/ 1262711 w 4853691"/>
              <a:gd name="connsiteY2996" fmla="*/ 415427 h 4860733"/>
              <a:gd name="connsiteX2997" fmla="*/ 1265058 w 4853691"/>
              <a:gd name="connsiteY2997" fmla="*/ 422468 h 4860733"/>
              <a:gd name="connsiteX2998" fmla="*/ 1265058 w 4853691"/>
              <a:gd name="connsiteY2998" fmla="*/ 427162 h 4860733"/>
              <a:gd name="connsiteX2999" fmla="*/ 1267405 w 4853691"/>
              <a:gd name="connsiteY2999" fmla="*/ 436551 h 4860733"/>
              <a:gd name="connsiteX3000" fmla="*/ 1267405 w 4853691"/>
              <a:gd name="connsiteY3000" fmla="*/ 438898 h 4860733"/>
              <a:gd name="connsiteX3001" fmla="*/ 1269752 w 4853691"/>
              <a:gd name="connsiteY3001" fmla="*/ 450633 h 4860733"/>
              <a:gd name="connsiteX3002" fmla="*/ 1269752 w 4853691"/>
              <a:gd name="connsiteY3002" fmla="*/ 450633 h 4860733"/>
              <a:gd name="connsiteX3003" fmla="*/ 1272099 w 4853691"/>
              <a:gd name="connsiteY3003" fmla="*/ 467062 h 4860733"/>
              <a:gd name="connsiteX3004" fmla="*/ 1269752 w 4853691"/>
              <a:gd name="connsiteY3004" fmla="*/ 469409 h 4860733"/>
              <a:gd name="connsiteX3005" fmla="*/ 1213423 w 4853691"/>
              <a:gd name="connsiteY3005" fmla="*/ 502268 h 4860733"/>
              <a:gd name="connsiteX3006" fmla="*/ 1159441 w 4853691"/>
              <a:gd name="connsiteY3006" fmla="*/ 535127 h 4860733"/>
              <a:gd name="connsiteX3007" fmla="*/ 1147706 w 4853691"/>
              <a:gd name="connsiteY3007" fmla="*/ 542168 h 4860733"/>
              <a:gd name="connsiteX3008" fmla="*/ 1105459 w 4853691"/>
              <a:gd name="connsiteY3008" fmla="*/ 570332 h 4860733"/>
              <a:gd name="connsiteX3009" fmla="*/ 1089030 w 4853691"/>
              <a:gd name="connsiteY3009" fmla="*/ 582068 h 4860733"/>
              <a:gd name="connsiteX3010" fmla="*/ 1053824 w 4853691"/>
              <a:gd name="connsiteY3010" fmla="*/ 607885 h 4860733"/>
              <a:gd name="connsiteX3011" fmla="*/ 1035047 w 4853691"/>
              <a:gd name="connsiteY3011" fmla="*/ 621967 h 4860733"/>
              <a:gd name="connsiteX3012" fmla="*/ 1002189 w 4853691"/>
              <a:gd name="connsiteY3012" fmla="*/ 645438 h 4860733"/>
              <a:gd name="connsiteX3013" fmla="*/ 981065 w 4853691"/>
              <a:gd name="connsiteY3013" fmla="*/ 661867 h 4860733"/>
              <a:gd name="connsiteX3014" fmla="*/ 962289 w 4853691"/>
              <a:gd name="connsiteY3014" fmla="*/ 675949 h 4860733"/>
              <a:gd name="connsiteX3015" fmla="*/ 969330 w 4853691"/>
              <a:gd name="connsiteY3015" fmla="*/ 664214 h 4860733"/>
              <a:gd name="connsiteX3016" fmla="*/ 976371 w 4853691"/>
              <a:gd name="connsiteY3016" fmla="*/ 652479 h 4860733"/>
              <a:gd name="connsiteX3017" fmla="*/ 990454 w 4853691"/>
              <a:gd name="connsiteY3017" fmla="*/ 629008 h 4860733"/>
              <a:gd name="connsiteX3018" fmla="*/ 997495 w 4853691"/>
              <a:gd name="connsiteY3018" fmla="*/ 617273 h 4860733"/>
              <a:gd name="connsiteX3019" fmla="*/ 1011577 w 4853691"/>
              <a:gd name="connsiteY3019" fmla="*/ 596150 h 4860733"/>
              <a:gd name="connsiteX3020" fmla="*/ 1020965 w 4853691"/>
              <a:gd name="connsiteY3020" fmla="*/ 584415 h 4860733"/>
              <a:gd name="connsiteX3021" fmla="*/ 1037395 w 4853691"/>
              <a:gd name="connsiteY3021" fmla="*/ 563291 h 4860733"/>
              <a:gd name="connsiteX3022" fmla="*/ 1046783 w 4853691"/>
              <a:gd name="connsiteY3022" fmla="*/ 551556 h 4860733"/>
              <a:gd name="connsiteX3023" fmla="*/ 1063212 w 4853691"/>
              <a:gd name="connsiteY3023" fmla="*/ 530433 h 4860733"/>
              <a:gd name="connsiteX3024" fmla="*/ 1072600 w 4853691"/>
              <a:gd name="connsiteY3024" fmla="*/ 518697 h 4860733"/>
              <a:gd name="connsiteX3025" fmla="*/ 1089030 w 4853691"/>
              <a:gd name="connsiteY3025" fmla="*/ 497574 h 4860733"/>
              <a:gd name="connsiteX3026" fmla="*/ 1098418 w 4853691"/>
              <a:gd name="connsiteY3026" fmla="*/ 485839 h 4860733"/>
              <a:gd name="connsiteX3027" fmla="*/ 1114847 w 4853691"/>
              <a:gd name="connsiteY3027" fmla="*/ 464715 h 4860733"/>
              <a:gd name="connsiteX3028" fmla="*/ 1124235 w 4853691"/>
              <a:gd name="connsiteY3028" fmla="*/ 455327 h 4860733"/>
              <a:gd name="connsiteX3029" fmla="*/ 1145359 w 4853691"/>
              <a:gd name="connsiteY3029" fmla="*/ 434204 h 4860733"/>
              <a:gd name="connsiteX3030" fmla="*/ 1152400 w 4853691"/>
              <a:gd name="connsiteY3030" fmla="*/ 427162 h 4860733"/>
              <a:gd name="connsiteX3031" fmla="*/ 1208729 w 4853691"/>
              <a:gd name="connsiteY3031" fmla="*/ 375527 h 4860733"/>
              <a:gd name="connsiteX3032" fmla="*/ 1211076 w 4853691"/>
              <a:gd name="connsiteY3032" fmla="*/ 373180 h 4860733"/>
              <a:gd name="connsiteX3033" fmla="*/ 1220464 w 4853691"/>
              <a:gd name="connsiteY3033" fmla="*/ 366139 h 4860733"/>
              <a:gd name="connsiteX3034" fmla="*/ 1236894 w 4853691"/>
              <a:gd name="connsiteY3034" fmla="*/ 373180 h 4860733"/>
              <a:gd name="connsiteX3035" fmla="*/ 1250976 w 4853691"/>
              <a:gd name="connsiteY3035" fmla="*/ 368486 h 4860733"/>
              <a:gd name="connsiteX3036" fmla="*/ 1250976 w 4853691"/>
              <a:gd name="connsiteY3036" fmla="*/ 368486 h 4860733"/>
              <a:gd name="connsiteX3037" fmla="*/ 1246282 w 4853691"/>
              <a:gd name="connsiteY3037" fmla="*/ 363792 h 4860733"/>
              <a:gd name="connsiteX3038" fmla="*/ 1321387 w 4853691"/>
              <a:gd name="connsiteY3038" fmla="*/ 436551 h 4860733"/>
              <a:gd name="connsiteX3039" fmla="*/ 1351899 w 4853691"/>
              <a:gd name="connsiteY3039" fmla="*/ 420121 h 4860733"/>
              <a:gd name="connsiteX3040" fmla="*/ 1377716 w 4853691"/>
              <a:gd name="connsiteY3040" fmla="*/ 406039 h 4860733"/>
              <a:gd name="connsiteX3041" fmla="*/ 1405881 w 4853691"/>
              <a:gd name="connsiteY3041" fmla="*/ 391957 h 4860733"/>
              <a:gd name="connsiteX3042" fmla="*/ 1434045 w 4853691"/>
              <a:gd name="connsiteY3042" fmla="*/ 377874 h 4860733"/>
              <a:gd name="connsiteX3043" fmla="*/ 1462210 w 4853691"/>
              <a:gd name="connsiteY3043" fmla="*/ 363792 h 4860733"/>
              <a:gd name="connsiteX3044" fmla="*/ 1490375 w 4853691"/>
              <a:gd name="connsiteY3044" fmla="*/ 349710 h 4860733"/>
              <a:gd name="connsiteX3045" fmla="*/ 1518539 w 4853691"/>
              <a:gd name="connsiteY3045" fmla="*/ 337975 h 4860733"/>
              <a:gd name="connsiteX3046" fmla="*/ 1546704 w 4853691"/>
              <a:gd name="connsiteY3046" fmla="*/ 326239 h 4860733"/>
              <a:gd name="connsiteX3047" fmla="*/ 1553745 w 4853691"/>
              <a:gd name="connsiteY3047" fmla="*/ 323892 h 4860733"/>
              <a:gd name="connsiteX3048" fmla="*/ 1527927 w 4853691"/>
              <a:gd name="connsiteY3048" fmla="*/ 340322 h 4860733"/>
              <a:gd name="connsiteX3049" fmla="*/ 1516192 w 4853691"/>
              <a:gd name="connsiteY3049" fmla="*/ 349710 h 4860733"/>
              <a:gd name="connsiteX3050" fmla="*/ 1476292 w 4853691"/>
              <a:gd name="connsiteY3050" fmla="*/ 375527 h 4860733"/>
              <a:gd name="connsiteX3051" fmla="*/ 1462210 w 4853691"/>
              <a:gd name="connsiteY3051" fmla="*/ 387263 h 4860733"/>
              <a:gd name="connsiteX3052" fmla="*/ 1427004 w 4853691"/>
              <a:gd name="connsiteY3052" fmla="*/ 413080 h 4860733"/>
              <a:gd name="connsiteX3053" fmla="*/ 1410575 w 4853691"/>
              <a:gd name="connsiteY3053" fmla="*/ 427162 h 4860733"/>
              <a:gd name="connsiteX3054" fmla="*/ 1377716 w 4853691"/>
              <a:gd name="connsiteY3054" fmla="*/ 452980 h 4860733"/>
              <a:gd name="connsiteX3055" fmla="*/ 1358940 w 4853691"/>
              <a:gd name="connsiteY3055" fmla="*/ 469409 h 4860733"/>
              <a:gd name="connsiteX3056" fmla="*/ 1328428 w 4853691"/>
              <a:gd name="connsiteY3056" fmla="*/ 495227 h 4860733"/>
              <a:gd name="connsiteX3057" fmla="*/ 1307305 w 4853691"/>
              <a:gd name="connsiteY3057" fmla="*/ 514003 h 4860733"/>
              <a:gd name="connsiteX3058" fmla="*/ 1293223 w 4853691"/>
              <a:gd name="connsiteY3058" fmla="*/ 525738 h 4860733"/>
              <a:gd name="connsiteX3059" fmla="*/ 1279140 w 4853691"/>
              <a:gd name="connsiteY3059" fmla="*/ 518697 h 4860733"/>
              <a:gd name="connsiteX3060" fmla="*/ 1276793 w 4853691"/>
              <a:gd name="connsiteY3060" fmla="*/ 518697 h 4860733"/>
              <a:gd name="connsiteX3061" fmla="*/ 1276793 w 4853691"/>
              <a:gd name="connsiteY3061" fmla="*/ 511656 h 4860733"/>
              <a:gd name="connsiteX3062" fmla="*/ 1272099 w 4853691"/>
              <a:gd name="connsiteY3062" fmla="*/ 481145 h 4860733"/>
              <a:gd name="connsiteX3063" fmla="*/ 1272099 w 4853691"/>
              <a:gd name="connsiteY3063" fmla="*/ 481145 h 4860733"/>
              <a:gd name="connsiteX3064" fmla="*/ 1272099 w 4853691"/>
              <a:gd name="connsiteY3064" fmla="*/ 471756 h 4860733"/>
              <a:gd name="connsiteX3065" fmla="*/ 1300264 w 4853691"/>
              <a:gd name="connsiteY3065" fmla="*/ 455327 h 4860733"/>
              <a:gd name="connsiteX3066" fmla="*/ 1321387 w 4853691"/>
              <a:gd name="connsiteY3066" fmla="*/ 436551 h 4860733"/>
              <a:gd name="connsiteX3067" fmla="*/ 1621809 w 4853691"/>
              <a:gd name="connsiteY3067" fmla="*/ 286340 h 4860733"/>
              <a:gd name="connsiteX3068" fmla="*/ 1642933 w 4853691"/>
              <a:gd name="connsiteY3068" fmla="*/ 272257 h 4860733"/>
              <a:gd name="connsiteX3069" fmla="*/ 1647627 w 4853691"/>
              <a:gd name="connsiteY3069" fmla="*/ 274604 h 4860733"/>
              <a:gd name="connsiteX3070" fmla="*/ 1649974 w 4853691"/>
              <a:gd name="connsiteY3070" fmla="*/ 274604 h 4860733"/>
              <a:gd name="connsiteX3071" fmla="*/ 1649974 w 4853691"/>
              <a:gd name="connsiteY3071" fmla="*/ 279299 h 4860733"/>
              <a:gd name="connsiteX3072" fmla="*/ 1652321 w 4853691"/>
              <a:gd name="connsiteY3072" fmla="*/ 286340 h 4860733"/>
              <a:gd name="connsiteX3073" fmla="*/ 1633544 w 4853691"/>
              <a:gd name="connsiteY3073" fmla="*/ 293381 h 4860733"/>
              <a:gd name="connsiteX3074" fmla="*/ 1610074 w 4853691"/>
              <a:gd name="connsiteY3074" fmla="*/ 302769 h 4860733"/>
              <a:gd name="connsiteX3075" fmla="*/ 1572521 w 4853691"/>
              <a:gd name="connsiteY3075" fmla="*/ 316851 h 4860733"/>
              <a:gd name="connsiteX3076" fmla="*/ 1593645 w 4853691"/>
              <a:gd name="connsiteY3076" fmla="*/ 302769 h 4860733"/>
              <a:gd name="connsiteX3077" fmla="*/ 1621809 w 4853691"/>
              <a:gd name="connsiteY3077" fmla="*/ 286340 h 4860733"/>
              <a:gd name="connsiteX3078" fmla="*/ 1654668 w 4853691"/>
              <a:gd name="connsiteY3078" fmla="*/ 267563 h 4860733"/>
              <a:gd name="connsiteX3079" fmla="*/ 1649974 w 4853691"/>
              <a:gd name="connsiteY3079" fmla="*/ 274604 h 4860733"/>
              <a:gd name="connsiteX3080" fmla="*/ 1647627 w 4853691"/>
              <a:gd name="connsiteY3080" fmla="*/ 274604 h 4860733"/>
              <a:gd name="connsiteX3081" fmla="*/ 1645280 w 4853691"/>
              <a:gd name="connsiteY3081" fmla="*/ 274604 h 4860733"/>
              <a:gd name="connsiteX3082" fmla="*/ 1645280 w 4853691"/>
              <a:gd name="connsiteY3082" fmla="*/ 274604 h 4860733"/>
              <a:gd name="connsiteX3083" fmla="*/ 1654668 w 4853691"/>
              <a:gd name="connsiteY3083" fmla="*/ 267563 h 4860733"/>
              <a:gd name="connsiteX3084" fmla="*/ 1699262 w 4853691"/>
              <a:gd name="connsiteY3084" fmla="*/ 248787 h 4860733"/>
              <a:gd name="connsiteX3085" fmla="*/ 1710997 w 4853691"/>
              <a:gd name="connsiteY3085" fmla="*/ 237052 h 4860733"/>
              <a:gd name="connsiteX3086" fmla="*/ 1729773 w 4853691"/>
              <a:gd name="connsiteY3086" fmla="*/ 227664 h 4860733"/>
              <a:gd name="connsiteX3087" fmla="*/ 1753244 w 4853691"/>
              <a:gd name="connsiteY3087" fmla="*/ 215928 h 4860733"/>
              <a:gd name="connsiteX3088" fmla="*/ 1783755 w 4853691"/>
              <a:gd name="connsiteY3088" fmla="*/ 197152 h 4860733"/>
              <a:gd name="connsiteX3089" fmla="*/ 1807226 w 4853691"/>
              <a:gd name="connsiteY3089" fmla="*/ 185417 h 4860733"/>
              <a:gd name="connsiteX3090" fmla="*/ 1837737 w 4853691"/>
              <a:gd name="connsiteY3090" fmla="*/ 171334 h 4860733"/>
              <a:gd name="connsiteX3091" fmla="*/ 1861208 w 4853691"/>
              <a:gd name="connsiteY3091" fmla="*/ 161946 h 4860733"/>
              <a:gd name="connsiteX3092" fmla="*/ 1891719 w 4853691"/>
              <a:gd name="connsiteY3092" fmla="*/ 150211 h 4860733"/>
              <a:gd name="connsiteX3093" fmla="*/ 1915190 w 4853691"/>
              <a:gd name="connsiteY3093" fmla="*/ 140823 h 4860733"/>
              <a:gd name="connsiteX3094" fmla="*/ 1945702 w 4853691"/>
              <a:gd name="connsiteY3094" fmla="*/ 129088 h 4860733"/>
              <a:gd name="connsiteX3095" fmla="*/ 1966825 w 4853691"/>
              <a:gd name="connsiteY3095" fmla="*/ 119699 h 4860733"/>
              <a:gd name="connsiteX3096" fmla="*/ 2002031 w 4853691"/>
              <a:gd name="connsiteY3096" fmla="*/ 107964 h 4860733"/>
              <a:gd name="connsiteX3097" fmla="*/ 2020807 w 4853691"/>
              <a:gd name="connsiteY3097" fmla="*/ 100923 h 4860733"/>
              <a:gd name="connsiteX3098" fmla="*/ 2063054 w 4853691"/>
              <a:gd name="connsiteY3098" fmla="*/ 86841 h 4860733"/>
              <a:gd name="connsiteX3099" fmla="*/ 2079483 w 4853691"/>
              <a:gd name="connsiteY3099" fmla="*/ 82147 h 4860733"/>
              <a:gd name="connsiteX3100" fmla="*/ 2102954 w 4853691"/>
              <a:gd name="connsiteY3100" fmla="*/ 75105 h 4860733"/>
              <a:gd name="connsiteX3101" fmla="*/ 2121730 w 4853691"/>
              <a:gd name="connsiteY3101" fmla="*/ 89188 h 4860733"/>
              <a:gd name="connsiteX3102" fmla="*/ 2140506 w 4853691"/>
              <a:gd name="connsiteY3102" fmla="*/ 77453 h 4860733"/>
              <a:gd name="connsiteX3103" fmla="*/ 2210918 w 4853691"/>
              <a:gd name="connsiteY3103" fmla="*/ 115005 h 4860733"/>
              <a:gd name="connsiteX3104" fmla="*/ 2187447 w 4853691"/>
              <a:gd name="connsiteY3104" fmla="*/ 119699 h 4860733"/>
              <a:gd name="connsiteX3105" fmla="*/ 2173365 w 4853691"/>
              <a:gd name="connsiteY3105" fmla="*/ 122046 h 4860733"/>
              <a:gd name="connsiteX3106" fmla="*/ 2124077 w 4853691"/>
              <a:gd name="connsiteY3106" fmla="*/ 131435 h 4860733"/>
              <a:gd name="connsiteX3107" fmla="*/ 2121730 w 4853691"/>
              <a:gd name="connsiteY3107" fmla="*/ 131435 h 4860733"/>
              <a:gd name="connsiteX3108" fmla="*/ 2070095 w 4853691"/>
              <a:gd name="connsiteY3108" fmla="*/ 143170 h 4860733"/>
              <a:gd name="connsiteX3109" fmla="*/ 2053666 w 4853691"/>
              <a:gd name="connsiteY3109" fmla="*/ 147864 h 4860733"/>
              <a:gd name="connsiteX3110" fmla="*/ 2018460 w 4853691"/>
              <a:gd name="connsiteY3110" fmla="*/ 157252 h 4860733"/>
              <a:gd name="connsiteX3111" fmla="*/ 1997336 w 4853691"/>
              <a:gd name="connsiteY3111" fmla="*/ 164293 h 4860733"/>
              <a:gd name="connsiteX3112" fmla="*/ 1969172 w 4853691"/>
              <a:gd name="connsiteY3112" fmla="*/ 171334 h 4860733"/>
              <a:gd name="connsiteX3113" fmla="*/ 1945702 w 4853691"/>
              <a:gd name="connsiteY3113" fmla="*/ 178376 h 4860733"/>
              <a:gd name="connsiteX3114" fmla="*/ 1919884 w 4853691"/>
              <a:gd name="connsiteY3114" fmla="*/ 185417 h 4860733"/>
              <a:gd name="connsiteX3115" fmla="*/ 1896414 w 4853691"/>
              <a:gd name="connsiteY3115" fmla="*/ 192458 h 4860733"/>
              <a:gd name="connsiteX3116" fmla="*/ 1870596 w 4853691"/>
              <a:gd name="connsiteY3116" fmla="*/ 201846 h 4860733"/>
              <a:gd name="connsiteX3117" fmla="*/ 1847125 w 4853691"/>
              <a:gd name="connsiteY3117" fmla="*/ 211234 h 4860733"/>
              <a:gd name="connsiteX3118" fmla="*/ 1821308 w 4853691"/>
              <a:gd name="connsiteY3118" fmla="*/ 220622 h 4860733"/>
              <a:gd name="connsiteX3119" fmla="*/ 1795491 w 4853691"/>
              <a:gd name="connsiteY3119" fmla="*/ 230011 h 4860733"/>
              <a:gd name="connsiteX3120" fmla="*/ 1769673 w 4853691"/>
              <a:gd name="connsiteY3120" fmla="*/ 239399 h 4860733"/>
              <a:gd name="connsiteX3121" fmla="*/ 1746203 w 4853691"/>
              <a:gd name="connsiteY3121" fmla="*/ 248787 h 4860733"/>
              <a:gd name="connsiteX3122" fmla="*/ 1720385 w 4853691"/>
              <a:gd name="connsiteY3122" fmla="*/ 258175 h 4860733"/>
              <a:gd name="connsiteX3123" fmla="*/ 1696915 w 4853691"/>
              <a:gd name="connsiteY3123" fmla="*/ 267563 h 4860733"/>
              <a:gd name="connsiteX3124" fmla="*/ 1687526 w 4853691"/>
              <a:gd name="connsiteY3124" fmla="*/ 272257 h 4860733"/>
              <a:gd name="connsiteX3125" fmla="*/ 1682832 w 4853691"/>
              <a:gd name="connsiteY3125" fmla="*/ 265216 h 4860733"/>
              <a:gd name="connsiteX3126" fmla="*/ 1692220 w 4853691"/>
              <a:gd name="connsiteY3126" fmla="*/ 253481 h 4860733"/>
              <a:gd name="connsiteX3127" fmla="*/ 1699262 w 4853691"/>
              <a:gd name="connsiteY3127" fmla="*/ 248787 h 4860733"/>
              <a:gd name="connsiteX3128" fmla="*/ 2246123 w 4853691"/>
              <a:gd name="connsiteY3128" fmla="*/ 110311 h 4860733"/>
              <a:gd name="connsiteX3129" fmla="*/ 2361129 w 4853691"/>
              <a:gd name="connsiteY3129" fmla="*/ 93882 h 4860733"/>
              <a:gd name="connsiteX3130" fmla="*/ 2377558 w 4853691"/>
              <a:gd name="connsiteY3130" fmla="*/ 91535 h 4860733"/>
              <a:gd name="connsiteX3131" fmla="*/ 2386946 w 4853691"/>
              <a:gd name="connsiteY3131" fmla="*/ 91535 h 4860733"/>
              <a:gd name="connsiteX3132" fmla="*/ 2389293 w 4853691"/>
              <a:gd name="connsiteY3132" fmla="*/ 93882 h 4860733"/>
              <a:gd name="connsiteX3133" fmla="*/ 2391640 w 4853691"/>
              <a:gd name="connsiteY3133" fmla="*/ 100923 h 4860733"/>
              <a:gd name="connsiteX3134" fmla="*/ 2396334 w 4853691"/>
              <a:gd name="connsiteY3134" fmla="*/ 112658 h 4860733"/>
              <a:gd name="connsiteX3135" fmla="*/ 2398681 w 4853691"/>
              <a:gd name="connsiteY3135" fmla="*/ 122046 h 4860733"/>
              <a:gd name="connsiteX3136" fmla="*/ 2403376 w 4853691"/>
              <a:gd name="connsiteY3136" fmla="*/ 133782 h 4860733"/>
              <a:gd name="connsiteX3137" fmla="*/ 2405723 w 4853691"/>
              <a:gd name="connsiteY3137" fmla="*/ 145517 h 4860733"/>
              <a:gd name="connsiteX3138" fmla="*/ 2410417 w 4853691"/>
              <a:gd name="connsiteY3138" fmla="*/ 157252 h 4860733"/>
              <a:gd name="connsiteX3139" fmla="*/ 2415111 w 4853691"/>
              <a:gd name="connsiteY3139" fmla="*/ 168987 h 4860733"/>
              <a:gd name="connsiteX3140" fmla="*/ 2415111 w 4853691"/>
              <a:gd name="connsiteY3140" fmla="*/ 171334 h 4860733"/>
              <a:gd name="connsiteX3141" fmla="*/ 2412764 w 4853691"/>
              <a:gd name="connsiteY3141" fmla="*/ 176028 h 4860733"/>
              <a:gd name="connsiteX3142" fmla="*/ 2405723 w 4853691"/>
              <a:gd name="connsiteY3142" fmla="*/ 190111 h 4860733"/>
              <a:gd name="connsiteX3143" fmla="*/ 2401029 w 4853691"/>
              <a:gd name="connsiteY3143" fmla="*/ 199499 h 4860733"/>
              <a:gd name="connsiteX3144" fmla="*/ 2391640 w 4853691"/>
              <a:gd name="connsiteY3144" fmla="*/ 215928 h 4860733"/>
              <a:gd name="connsiteX3145" fmla="*/ 2382252 w 4853691"/>
              <a:gd name="connsiteY3145" fmla="*/ 234705 h 4860733"/>
              <a:gd name="connsiteX3146" fmla="*/ 2375211 w 4853691"/>
              <a:gd name="connsiteY3146" fmla="*/ 232358 h 4860733"/>
              <a:gd name="connsiteX3147" fmla="*/ 2356435 w 4853691"/>
              <a:gd name="connsiteY3147" fmla="*/ 248787 h 4860733"/>
              <a:gd name="connsiteX3148" fmla="*/ 2344699 w 4853691"/>
              <a:gd name="connsiteY3148" fmla="*/ 234705 h 4860733"/>
              <a:gd name="connsiteX3149" fmla="*/ 2340005 w 4853691"/>
              <a:gd name="connsiteY3149" fmla="*/ 230011 h 4860733"/>
              <a:gd name="connsiteX3150" fmla="*/ 2318882 w 4853691"/>
              <a:gd name="connsiteY3150" fmla="*/ 204193 h 4860733"/>
              <a:gd name="connsiteX3151" fmla="*/ 2318882 w 4853691"/>
              <a:gd name="connsiteY3151" fmla="*/ 204193 h 4860733"/>
              <a:gd name="connsiteX3152" fmla="*/ 2297759 w 4853691"/>
              <a:gd name="connsiteY3152" fmla="*/ 180723 h 4860733"/>
              <a:gd name="connsiteX3153" fmla="*/ 2290717 w 4853691"/>
              <a:gd name="connsiteY3153" fmla="*/ 173681 h 4860733"/>
              <a:gd name="connsiteX3154" fmla="*/ 2276635 w 4853691"/>
              <a:gd name="connsiteY3154" fmla="*/ 159599 h 4860733"/>
              <a:gd name="connsiteX3155" fmla="*/ 2267247 w 4853691"/>
              <a:gd name="connsiteY3155" fmla="*/ 152558 h 4860733"/>
              <a:gd name="connsiteX3156" fmla="*/ 2255512 w 4853691"/>
              <a:gd name="connsiteY3156" fmla="*/ 140823 h 4860733"/>
              <a:gd name="connsiteX3157" fmla="*/ 2246123 w 4853691"/>
              <a:gd name="connsiteY3157" fmla="*/ 133782 h 4860733"/>
              <a:gd name="connsiteX3158" fmla="*/ 2234388 w 4853691"/>
              <a:gd name="connsiteY3158" fmla="*/ 124393 h 4860733"/>
              <a:gd name="connsiteX3159" fmla="*/ 2225000 w 4853691"/>
              <a:gd name="connsiteY3159" fmla="*/ 117352 h 4860733"/>
              <a:gd name="connsiteX3160" fmla="*/ 2220306 w 4853691"/>
              <a:gd name="connsiteY3160" fmla="*/ 112658 h 4860733"/>
              <a:gd name="connsiteX3161" fmla="*/ 2229694 w 4853691"/>
              <a:gd name="connsiteY3161" fmla="*/ 110311 h 4860733"/>
              <a:gd name="connsiteX3162" fmla="*/ 2246123 w 4853691"/>
              <a:gd name="connsiteY3162" fmla="*/ 110311 h 4860733"/>
              <a:gd name="connsiteX3163" fmla="*/ 2379905 w 4853691"/>
              <a:gd name="connsiteY3163" fmla="*/ 77453 h 4860733"/>
              <a:gd name="connsiteX3164" fmla="*/ 2375211 w 4853691"/>
              <a:gd name="connsiteY3164" fmla="*/ 70411 h 4860733"/>
              <a:gd name="connsiteX3165" fmla="*/ 2370517 w 4853691"/>
              <a:gd name="connsiteY3165" fmla="*/ 61023 h 4860733"/>
              <a:gd name="connsiteX3166" fmla="*/ 2365823 w 4853691"/>
              <a:gd name="connsiteY3166" fmla="*/ 53982 h 4860733"/>
              <a:gd name="connsiteX3167" fmla="*/ 2361129 w 4853691"/>
              <a:gd name="connsiteY3167" fmla="*/ 49288 h 4860733"/>
              <a:gd name="connsiteX3168" fmla="*/ 2365823 w 4853691"/>
              <a:gd name="connsiteY3168" fmla="*/ 37553 h 4860733"/>
              <a:gd name="connsiteX3169" fmla="*/ 2379905 w 4853691"/>
              <a:gd name="connsiteY3169" fmla="*/ 39900 h 4860733"/>
              <a:gd name="connsiteX3170" fmla="*/ 2382252 w 4853691"/>
              <a:gd name="connsiteY3170" fmla="*/ 39900 h 4860733"/>
              <a:gd name="connsiteX3171" fmla="*/ 2410417 w 4853691"/>
              <a:gd name="connsiteY3171" fmla="*/ 49288 h 4860733"/>
              <a:gd name="connsiteX3172" fmla="*/ 2419805 w 4853691"/>
              <a:gd name="connsiteY3172" fmla="*/ 51635 h 4860733"/>
              <a:gd name="connsiteX3173" fmla="*/ 2440928 w 4853691"/>
              <a:gd name="connsiteY3173" fmla="*/ 61023 h 4860733"/>
              <a:gd name="connsiteX3174" fmla="*/ 2447970 w 4853691"/>
              <a:gd name="connsiteY3174" fmla="*/ 65717 h 4860733"/>
              <a:gd name="connsiteX3175" fmla="*/ 2459705 w 4853691"/>
              <a:gd name="connsiteY3175" fmla="*/ 72758 h 4860733"/>
              <a:gd name="connsiteX3176" fmla="*/ 2457358 w 4853691"/>
              <a:gd name="connsiteY3176" fmla="*/ 82147 h 4860733"/>
              <a:gd name="connsiteX3177" fmla="*/ 2457358 w 4853691"/>
              <a:gd name="connsiteY3177" fmla="*/ 82147 h 4860733"/>
              <a:gd name="connsiteX3178" fmla="*/ 2440928 w 4853691"/>
              <a:gd name="connsiteY3178" fmla="*/ 82147 h 4860733"/>
              <a:gd name="connsiteX3179" fmla="*/ 2424499 w 4853691"/>
              <a:gd name="connsiteY3179" fmla="*/ 82147 h 4860733"/>
              <a:gd name="connsiteX3180" fmla="*/ 2389293 w 4853691"/>
              <a:gd name="connsiteY3180" fmla="*/ 84494 h 4860733"/>
              <a:gd name="connsiteX3181" fmla="*/ 2382252 w 4853691"/>
              <a:gd name="connsiteY3181" fmla="*/ 84494 h 4860733"/>
              <a:gd name="connsiteX3182" fmla="*/ 2379905 w 4853691"/>
              <a:gd name="connsiteY3182" fmla="*/ 79800 h 4860733"/>
              <a:gd name="connsiteX3183" fmla="*/ 2379905 w 4853691"/>
              <a:gd name="connsiteY3183" fmla="*/ 77453 h 4860733"/>
              <a:gd name="connsiteX3184" fmla="*/ 2417458 w 4853691"/>
              <a:gd name="connsiteY3184" fmla="*/ 39900 h 4860733"/>
              <a:gd name="connsiteX3185" fmla="*/ 2438581 w 4853691"/>
              <a:gd name="connsiteY3185" fmla="*/ 42247 h 4860733"/>
              <a:gd name="connsiteX3186" fmla="*/ 2447970 w 4853691"/>
              <a:gd name="connsiteY3186" fmla="*/ 49288 h 4860733"/>
              <a:gd name="connsiteX3187" fmla="*/ 2452664 w 4853691"/>
              <a:gd name="connsiteY3187" fmla="*/ 53982 h 4860733"/>
              <a:gd name="connsiteX3188" fmla="*/ 2464399 w 4853691"/>
              <a:gd name="connsiteY3188" fmla="*/ 63370 h 4860733"/>
              <a:gd name="connsiteX3189" fmla="*/ 2469093 w 4853691"/>
              <a:gd name="connsiteY3189" fmla="*/ 68064 h 4860733"/>
              <a:gd name="connsiteX3190" fmla="*/ 2471440 w 4853691"/>
              <a:gd name="connsiteY3190" fmla="*/ 70411 h 4860733"/>
              <a:gd name="connsiteX3191" fmla="*/ 2466746 w 4853691"/>
              <a:gd name="connsiteY3191" fmla="*/ 75105 h 4860733"/>
              <a:gd name="connsiteX3192" fmla="*/ 2455011 w 4853691"/>
              <a:gd name="connsiteY3192" fmla="*/ 68064 h 4860733"/>
              <a:gd name="connsiteX3193" fmla="*/ 2445622 w 4853691"/>
              <a:gd name="connsiteY3193" fmla="*/ 63370 h 4860733"/>
              <a:gd name="connsiteX3194" fmla="*/ 2426846 w 4853691"/>
              <a:gd name="connsiteY3194" fmla="*/ 53982 h 4860733"/>
              <a:gd name="connsiteX3195" fmla="*/ 2417458 w 4853691"/>
              <a:gd name="connsiteY3195" fmla="*/ 51635 h 4860733"/>
              <a:gd name="connsiteX3196" fmla="*/ 2389293 w 4853691"/>
              <a:gd name="connsiteY3196" fmla="*/ 42247 h 4860733"/>
              <a:gd name="connsiteX3197" fmla="*/ 2386946 w 4853691"/>
              <a:gd name="connsiteY3197" fmla="*/ 42247 h 4860733"/>
              <a:gd name="connsiteX3198" fmla="*/ 2370517 w 4853691"/>
              <a:gd name="connsiteY3198" fmla="*/ 37553 h 4860733"/>
              <a:gd name="connsiteX3199" fmla="*/ 2384599 w 4853691"/>
              <a:gd name="connsiteY3199" fmla="*/ 37553 h 4860733"/>
              <a:gd name="connsiteX3200" fmla="*/ 2417458 w 4853691"/>
              <a:gd name="connsiteY3200" fmla="*/ 39900 h 4860733"/>
              <a:gd name="connsiteX3201" fmla="*/ 2548892 w 4853691"/>
              <a:gd name="connsiteY3201" fmla="*/ 82147 h 4860733"/>
              <a:gd name="connsiteX3202" fmla="*/ 2616957 w 4853691"/>
              <a:gd name="connsiteY3202" fmla="*/ 82147 h 4860733"/>
              <a:gd name="connsiteX3203" fmla="*/ 2670939 w 4853691"/>
              <a:gd name="connsiteY3203" fmla="*/ 82147 h 4860733"/>
              <a:gd name="connsiteX3204" fmla="*/ 2673286 w 4853691"/>
              <a:gd name="connsiteY3204" fmla="*/ 82147 h 4860733"/>
              <a:gd name="connsiteX3205" fmla="*/ 2685021 w 4853691"/>
              <a:gd name="connsiteY3205" fmla="*/ 84494 h 4860733"/>
              <a:gd name="connsiteX3206" fmla="*/ 2818803 w 4853691"/>
              <a:gd name="connsiteY3206" fmla="*/ 122046 h 4860733"/>
              <a:gd name="connsiteX3207" fmla="*/ 2828191 w 4853691"/>
              <a:gd name="connsiteY3207" fmla="*/ 124393 h 4860733"/>
              <a:gd name="connsiteX3208" fmla="*/ 2886867 w 4853691"/>
              <a:gd name="connsiteY3208" fmla="*/ 143170 h 4860733"/>
              <a:gd name="connsiteX3209" fmla="*/ 2891561 w 4853691"/>
              <a:gd name="connsiteY3209" fmla="*/ 145517 h 4860733"/>
              <a:gd name="connsiteX3210" fmla="*/ 2886867 w 4853691"/>
              <a:gd name="connsiteY3210" fmla="*/ 147864 h 4860733"/>
              <a:gd name="connsiteX3211" fmla="*/ 2868091 w 4853691"/>
              <a:gd name="connsiteY3211" fmla="*/ 154905 h 4860733"/>
              <a:gd name="connsiteX3212" fmla="*/ 2842273 w 4853691"/>
              <a:gd name="connsiteY3212" fmla="*/ 164293 h 4860733"/>
              <a:gd name="connsiteX3213" fmla="*/ 2823497 w 4853691"/>
              <a:gd name="connsiteY3213" fmla="*/ 171334 h 4860733"/>
              <a:gd name="connsiteX3214" fmla="*/ 2795332 w 4853691"/>
              <a:gd name="connsiteY3214" fmla="*/ 183070 h 4860733"/>
              <a:gd name="connsiteX3215" fmla="*/ 2778903 w 4853691"/>
              <a:gd name="connsiteY3215" fmla="*/ 190111 h 4860733"/>
              <a:gd name="connsiteX3216" fmla="*/ 2743697 w 4853691"/>
              <a:gd name="connsiteY3216" fmla="*/ 208887 h 4860733"/>
              <a:gd name="connsiteX3217" fmla="*/ 2736656 w 4853691"/>
              <a:gd name="connsiteY3217" fmla="*/ 213581 h 4860733"/>
              <a:gd name="connsiteX3218" fmla="*/ 2710839 w 4853691"/>
              <a:gd name="connsiteY3218" fmla="*/ 230011 h 4860733"/>
              <a:gd name="connsiteX3219" fmla="*/ 2694409 w 4853691"/>
              <a:gd name="connsiteY3219" fmla="*/ 220622 h 4860733"/>
              <a:gd name="connsiteX3220" fmla="*/ 2680327 w 4853691"/>
              <a:gd name="connsiteY3220" fmla="*/ 227664 h 4860733"/>
              <a:gd name="connsiteX3221" fmla="*/ 2645121 w 4853691"/>
              <a:gd name="connsiteY3221" fmla="*/ 197152 h 4860733"/>
              <a:gd name="connsiteX3222" fmla="*/ 2640427 w 4853691"/>
              <a:gd name="connsiteY3222" fmla="*/ 192458 h 4860733"/>
              <a:gd name="connsiteX3223" fmla="*/ 2623998 w 4853691"/>
              <a:gd name="connsiteY3223" fmla="*/ 180723 h 4860733"/>
              <a:gd name="connsiteX3224" fmla="*/ 2612263 w 4853691"/>
              <a:gd name="connsiteY3224" fmla="*/ 171334 h 4860733"/>
              <a:gd name="connsiteX3225" fmla="*/ 2598180 w 4853691"/>
              <a:gd name="connsiteY3225" fmla="*/ 161946 h 4860733"/>
              <a:gd name="connsiteX3226" fmla="*/ 2584098 w 4853691"/>
              <a:gd name="connsiteY3226" fmla="*/ 152558 h 4860733"/>
              <a:gd name="connsiteX3227" fmla="*/ 2572363 w 4853691"/>
              <a:gd name="connsiteY3227" fmla="*/ 143170 h 4860733"/>
              <a:gd name="connsiteX3228" fmla="*/ 2558281 w 4853691"/>
              <a:gd name="connsiteY3228" fmla="*/ 133782 h 4860733"/>
              <a:gd name="connsiteX3229" fmla="*/ 2546545 w 4853691"/>
              <a:gd name="connsiteY3229" fmla="*/ 126741 h 4860733"/>
              <a:gd name="connsiteX3230" fmla="*/ 2532463 w 4853691"/>
              <a:gd name="connsiteY3230" fmla="*/ 117352 h 4860733"/>
              <a:gd name="connsiteX3231" fmla="*/ 2520728 w 4853691"/>
              <a:gd name="connsiteY3231" fmla="*/ 110311 h 4860733"/>
              <a:gd name="connsiteX3232" fmla="*/ 2506646 w 4853691"/>
              <a:gd name="connsiteY3232" fmla="*/ 100923 h 4860733"/>
              <a:gd name="connsiteX3233" fmla="*/ 2497258 w 4853691"/>
              <a:gd name="connsiteY3233" fmla="*/ 96229 h 4860733"/>
              <a:gd name="connsiteX3234" fmla="*/ 2499605 w 4853691"/>
              <a:gd name="connsiteY3234" fmla="*/ 86841 h 4860733"/>
              <a:gd name="connsiteX3235" fmla="*/ 2499605 w 4853691"/>
              <a:gd name="connsiteY3235" fmla="*/ 86841 h 4860733"/>
              <a:gd name="connsiteX3236" fmla="*/ 2518381 w 4853691"/>
              <a:gd name="connsiteY3236" fmla="*/ 86841 h 4860733"/>
              <a:gd name="connsiteX3237" fmla="*/ 2548892 w 4853691"/>
              <a:gd name="connsiteY3237" fmla="*/ 82147 h 4860733"/>
              <a:gd name="connsiteX3238" fmla="*/ 2929114 w 4853691"/>
              <a:gd name="connsiteY3238" fmla="*/ 138476 h 4860733"/>
              <a:gd name="connsiteX3239" fmla="*/ 2954932 w 4853691"/>
              <a:gd name="connsiteY3239" fmla="*/ 131435 h 4860733"/>
              <a:gd name="connsiteX3240" fmla="*/ 2973708 w 4853691"/>
              <a:gd name="connsiteY3240" fmla="*/ 129088 h 4860733"/>
              <a:gd name="connsiteX3241" fmla="*/ 2997178 w 4853691"/>
              <a:gd name="connsiteY3241" fmla="*/ 124393 h 4860733"/>
              <a:gd name="connsiteX3242" fmla="*/ 3015955 w 4853691"/>
              <a:gd name="connsiteY3242" fmla="*/ 122046 h 4860733"/>
              <a:gd name="connsiteX3243" fmla="*/ 3018302 w 4853691"/>
              <a:gd name="connsiteY3243" fmla="*/ 122046 h 4860733"/>
              <a:gd name="connsiteX3244" fmla="*/ 3027690 w 4853691"/>
              <a:gd name="connsiteY3244" fmla="*/ 138476 h 4860733"/>
              <a:gd name="connsiteX3245" fmla="*/ 3027690 w 4853691"/>
              <a:gd name="connsiteY3245" fmla="*/ 138476 h 4860733"/>
              <a:gd name="connsiteX3246" fmla="*/ 3025343 w 4853691"/>
              <a:gd name="connsiteY3246" fmla="*/ 143170 h 4860733"/>
              <a:gd name="connsiteX3247" fmla="*/ 3022996 w 4853691"/>
              <a:gd name="connsiteY3247" fmla="*/ 150211 h 4860733"/>
              <a:gd name="connsiteX3248" fmla="*/ 3020649 w 4853691"/>
              <a:gd name="connsiteY3248" fmla="*/ 154905 h 4860733"/>
              <a:gd name="connsiteX3249" fmla="*/ 3018302 w 4853691"/>
              <a:gd name="connsiteY3249" fmla="*/ 164293 h 4860733"/>
              <a:gd name="connsiteX3250" fmla="*/ 3015955 w 4853691"/>
              <a:gd name="connsiteY3250" fmla="*/ 168987 h 4860733"/>
              <a:gd name="connsiteX3251" fmla="*/ 3013608 w 4853691"/>
              <a:gd name="connsiteY3251" fmla="*/ 178376 h 4860733"/>
              <a:gd name="connsiteX3252" fmla="*/ 3011261 w 4853691"/>
              <a:gd name="connsiteY3252" fmla="*/ 183070 h 4860733"/>
              <a:gd name="connsiteX3253" fmla="*/ 3008914 w 4853691"/>
              <a:gd name="connsiteY3253" fmla="*/ 190111 h 4860733"/>
              <a:gd name="connsiteX3254" fmla="*/ 2980749 w 4853691"/>
              <a:gd name="connsiteY3254" fmla="*/ 178376 h 4860733"/>
              <a:gd name="connsiteX3255" fmla="*/ 2961973 w 4853691"/>
              <a:gd name="connsiteY3255" fmla="*/ 171334 h 4860733"/>
              <a:gd name="connsiteX3256" fmla="*/ 2896255 w 4853691"/>
              <a:gd name="connsiteY3256" fmla="*/ 145517 h 4860733"/>
              <a:gd name="connsiteX3257" fmla="*/ 2893908 w 4853691"/>
              <a:gd name="connsiteY3257" fmla="*/ 145517 h 4860733"/>
              <a:gd name="connsiteX3258" fmla="*/ 2910338 w 4853691"/>
              <a:gd name="connsiteY3258" fmla="*/ 140823 h 4860733"/>
              <a:gd name="connsiteX3259" fmla="*/ 2929114 w 4853691"/>
              <a:gd name="connsiteY3259" fmla="*/ 138476 h 4860733"/>
              <a:gd name="connsiteX3260" fmla="*/ 3114531 w 4853691"/>
              <a:gd name="connsiteY3260" fmla="*/ 145517 h 4860733"/>
              <a:gd name="connsiteX3261" fmla="*/ 3152083 w 4853691"/>
              <a:gd name="connsiteY3261" fmla="*/ 157252 h 4860733"/>
              <a:gd name="connsiteX3262" fmla="*/ 3173207 w 4853691"/>
              <a:gd name="connsiteY3262" fmla="*/ 164293 h 4860733"/>
              <a:gd name="connsiteX3263" fmla="*/ 3206066 w 4853691"/>
              <a:gd name="connsiteY3263" fmla="*/ 176028 h 4860733"/>
              <a:gd name="connsiteX3264" fmla="*/ 3229536 w 4853691"/>
              <a:gd name="connsiteY3264" fmla="*/ 185417 h 4860733"/>
              <a:gd name="connsiteX3265" fmla="*/ 3253007 w 4853691"/>
              <a:gd name="connsiteY3265" fmla="*/ 194805 h 4860733"/>
              <a:gd name="connsiteX3266" fmla="*/ 3260047 w 4853691"/>
              <a:gd name="connsiteY3266" fmla="*/ 199499 h 4860733"/>
              <a:gd name="connsiteX3267" fmla="*/ 3271783 w 4853691"/>
              <a:gd name="connsiteY3267" fmla="*/ 211234 h 4860733"/>
              <a:gd name="connsiteX3268" fmla="*/ 3288212 w 4853691"/>
              <a:gd name="connsiteY3268" fmla="*/ 227664 h 4860733"/>
              <a:gd name="connsiteX3269" fmla="*/ 3297600 w 4853691"/>
              <a:gd name="connsiteY3269" fmla="*/ 237052 h 4860733"/>
              <a:gd name="connsiteX3270" fmla="*/ 3306988 w 4853691"/>
              <a:gd name="connsiteY3270" fmla="*/ 248787 h 4860733"/>
              <a:gd name="connsiteX3271" fmla="*/ 3316377 w 4853691"/>
              <a:gd name="connsiteY3271" fmla="*/ 260522 h 4860733"/>
              <a:gd name="connsiteX3272" fmla="*/ 3325765 w 4853691"/>
              <a:gd name="connsiteY3272" fmla="*/ 272257 h 4860733"/>
              <a:gd name="connsiteX3273" fmla="*/ 3335153 w 4853691"/>
              <a:gd name="connsiteY3273" fmla="*/ 286340 h 4860733"/>
              <a:gd name="connsiteX3274" fmla="*/ 3342194 w 4853691"/>
              <a:gd name="connsiteY3274" fmla="*/ 295728 h 4860733"/>
              <a:gd name="connsiteX3275" fmla="*/ 3318724 w 4853691"/>
              <a:gd name="connsiteY3275" fmla="*/ 295728 h 4860733"/>
              <a:gd name="connsiteX3276" fmla="*/ 3302294 w 4853691"/>
              <a:gd name="connsiteY3276" fmla="*/ 298075 h 4860733"/>
              <a:gd name="connsiteX3277" fmla="*/ 3271783 w 4853691"/>
              <a:gd name="connsiteY3277" fmla="*/ 300422 h 4860733"/>
              <a:gd name="connsiteX3278" fmla="*/ 3253007 w 4853691"/>
              <a:gd name="connsiteY3278" fmla="*/ 302769 h 4860733"/>
              <a:gd name="connsiteX3279" fmla="*/ 3238924 w 4853691"/>
              <a:gd name="connsiteY3279" fmla="*/ 305116 h 4860733"/>
              <a:gd name="connsiteX3280" fmla="*/ 3231883 w 4853691"/>
              <a:gd name="connsiteY3280" fmla="*/ 300422 h 4860733"/>
              <a:gd name="connsiteX3281" fmla="*/ 3191983 w 4853691"/>
              <a:gd name="connsiteY3281" fmla="*/ 279299 h 4860733"/>
              <a:gd name="connsiteX3282" fmla="*/ 3166166 w 4853691"/>
              <a:gd name="connsiteY3282" fmla="*/ 265216 h 4860733"/>
              <a:gd name="connsiteX3283" fmla="*/ 3126266 w 4853691"/>
              <a:gd name="connsiteY3283" fmla="*/ 244093 h 4860733"/>
              <a:gd name="connsiteX3284" fmla="*/ 3100449 w 4853691"/>
              <a:gd name="connsiteY3284" fmla="*/ 232358 h 4860733"/>
              <a:gd name="connsiteX3285" fmla="*/ 3058202 w 4853691"/>
              <a:gd name="connsiteY3285" fmla="*/ 211234 h 4860733"/>
              <a:gd name="connsiteX3286" fmla="*/ 3034731 w 4853691"/>
              <a:gd name="connsiteY3286" fmla="*/ 201846 h 4860733"/>
              <a:gd name="connsiteX3287" fmla="*/ 3018302 w 4853691"/>
              <a:gd name="connsiteY3287" fmla="*/ 194805 h 4860733"/>
              <a:gd name="connsiteX3288" fmla="*/ 3020649 w 4853691"/>
              <a:gd name="connsiteY3288" fmla="*/ 187764 h 4860733"/>
              <a:gd name="connsiteX3289" fmla="*/ 3022996 w 4853691"/>
              <a:gd name="connsiteY3289" fmla="*/ 180723 h 4860733"/>
              <a:gd name="connsiteX3290" fmla="*/ 3025343 w 4853691"/>
              <a:gd name="connsiteY3290" fmla="*/ 171334 h 4860733"/>
              <a:gd name="connsiteX3291" fmla="*/ 3027690 w 4853691"/>
              <a:gd name="connsiteY3291" fmla="*/ 164293 h 4860733"/>
              <a:gd name="connsiteX3292" fmla="*/ 3030037 w 4853691"/>
              <a:gd name="connsiteY3292" fmla="*/ 157252 h 4860733"/>
              <a:gd name="connsiteX3293" fmla="*/ 3032384 w 4853691"/>
              <a:gd name="connsiteY3293" fmla="*/ 152558 h 4860733"/>
              <a:gd name="connsiteX3294" fmla="*/ 3034731 w 4853691"/>
              <a:gd name="connsiteY3294" fmla="*/ 145517 h 4860733"/>
              <a:gd name="connsiteX3295" fmla="*/ 3037078 w 4853691"/>
              <a:gd name="connsiteY3295" fmla="*/ 140823 h 4860733"/>
              <a:gd name="connsiteX3296" fmla="*/ 3044119 w 4853691"/>
              <a:gd name="connsiteY3296" fmla="*/ 143170 h 4860733"/>
              <a:gd name="connsiteX3297" fmla="*/ 3062896 w 4853691"/>
              <a:gd name="connsiteY3297" fmla="*/ 129088 h 4860733"/>
              <a:gd name="connsiteX3298" fmla="*/ 3100449 w 4853691"/>
              <a:gd name="connsiteY3298" fmla="*/ 140823 h 4860733"/>
              <a:gd name="connsiteX3299" fmla="*/ 3114531 w 4853691"/>
              <a:gd name="connsiteY3299" fmla="*/ 145517 h 4860733"/>
              <a:gd name="connsiteX3300" fmla="*/ 3396176 w 4853691"/>
              <a:gd name="connsiteY3300" fmla="*/ 295728 h 4860733"/>
              <a:gd name="connsiteX3301" fmla="*/ 3414953 w 4853691"/>
              <a:gd name="connsiteY3301" fmla="*/ 298075 h 4860733"/>
              <a:gd name="connsiteX3302" fmla="*/ 3429035 w 4853691"/>
              <a:gd name="connsiteY3302" fmla="*/ 298075 h 4860733"/>
              <a:gd name="connsiteX3303" fmla="*/ 3440770 w 4853691"/>
              <a:gd name="connsiteY3303" fmla="*/ 300422 h 4860733"/>
              <a:gd name="connsiteX3304" fmla="*/ 3459546 w 4853691"/>
              <a:gd name="connsiteY3304" fmla="*/ 302769 h 4860733"/>
              <a:gd name="connsiteX3305" fmla="*/ 3464241 w 4853691"/>
              <a:gd name="connsiteY3305" fmla="*/ 302769 h 4860733"/>
              <a:gd name="connsiteX3306" fmla="*/ 3471282 w 4853691"/>
              <a:gd name="connsiteY3306" fmla="*/ 302769 h 4860733"/>
              <a:gd name="connsiteX3307" fmla="*/ 3471282 w 4853691"/>
              <a:gd name="connsiteY3307" fmla="*/ 305116 h 4860733"/>
              <a:gd name="connsiteX3308" fmla="*/ 3492405 w 4853691"/>
              <a:gd name="connsiteY3308" fmla="*/ 326239 h 4860733"/>
              <a:gd name="connsiteX3309" fmla="*/ 3499446 w 4853691"/>
              <a:gd name="connsiteY3309" fmla="*/ 323892 h 4860733"/>
              <a:gd name="connsiteX3310" fmla="*/ 3506487 w 4853691"/>
              <a:gd name="connsiteY3310" fmla="*/ 328586 h 4860733"/>
              <a:gd name="connsiteX3311" fmla="*/ 3513528 w 4853691"/>
              <a:gd name="connsiteY3311" fmla="*/ 335628 h 4860733"/>
              <a:gd name="connsiteX3312" fmla="*/ 3555775 w 4853691"/>
              <a:gd name="connsiteY3312" fmla="*/ 375527 h 4860733"/>
              <a:gd name="connsiteX3313" fmla="*/ 3558123 w 4853691"/>
              <a:gd name="connsiteY3313" fmla="*/ 377874 h 4860733"/>
              <a:gd name="connsiteX3314" fmla="*/ 3600369 w 4853691"/>
              <a:gd name="connsiteY3314" fmla="*/ 422468 h 4860733"/>
              <a:gd name="connsiteX3315" fmla="*/ 3605064 w 4853691"/>
              <a:gd name="connsiteY3315" fmla="*/ 427162 h 4860733"/>
              <a:gd name="connsiteX3316" fmla="*/ 3616799 w 4853691"/>
              <a:gd name="connsiteY3316" fmla="*/ 441245 h 4860733"/>
              <a:gd name="connsiteX3317" fmla="*/ 3630881 w 4853691"/>
              <a:gd name="connsiteY3317" fmla="*/ 460021 h 4860733"/>
              <a:gd name="connsiteX3318" fmla="*/ 3635575 w 4853691"/>
              <a:gd name="connsiteY3318" fmla="*/ 467062 h 4860733"/>
              <a:gd name="connsiteX3319" fmla="*/ 3630881 w 4853691"/>
              <a:gd name="connsiteY3319" fmla="*/ 474103 h 4860733"/>
              <a:gd name="connsiteX3320" fmla="*/ 3612104 w 4853691"/>
              <a:gd name="connsiteY3320" fmla="*/ 467062 h 4860733"/>
              <a:gd name="connsiteX3321" fmla="*/ 3595675 w 4853691"/>
              <a:gd name="connsiteY3321" fmla="*/ 462368 h 4860733"/>
              <a:gd name="connsiteX3322" fmla="*/ 3558123 w 4853691"/>
              <a:gd name="connsiteY3322" fmla="*/ 450633 h 4860733"/>
              <a:gd name="connsiteX3323" fmla="*/ 3541693 w 4853691"/>
              <a:gd name="connsiteY3323" fmla="*/ 445939 h 4860733"/>
              <a:gd name="connsiteX3324" fmla="*/ 3494752 w 4853691"/>
              <a:gd name="connsiteY3324" fmla="*/ 434204 h 4860733"/>
              <a:gd name="connsiteX3325" fmla="*/ 3485364 w 4853691"/>
              <a:gd name="connsiteY3325" fmla="*/ 431857 h 4860733"/>
              <a:gd name="connsiteX3326" fmla="*/ 3447811 w 4853691"/>
              <a:gd name="connsiteY3326" fmla="*/ 424815 h 4860733"/>
              <a:gd name="connsiteX3327" fmla="*/ 3447811 w 4853691"/>
              <a:gd name="connsiteY3327" fmla="*/ 422468 h 4860733"/>
              <a:gd name="connsiteX3328" fmla="*/ 3426688 w 4853691"/>
              <a:gd name="connsiteY3328" fmla="*/ 401345 h 4860733"/>
              <a:gd name="connsiteX3329" fmla="*/ 3417300 w 4853691"/>
              <a:gd name="connsiteY3329" fmla="*/ 403692 h 4860733"/>
              <a:gd name="connsiteX3330" fmla="*/ 3410259 w 4853691"/>
              <a:gd name="connsiteY3330" fmla="*/ 389610 h 4860733"/>
              <a:gd name="connsiteX3331" fmla="*/ 3405565 w 4853691"/>
              <a:gd name="connsiteY3331" fmla="*/ 380222 h 4860733"/>
              <a:gd name="connsiteX3332" fmla="*/ 3393829 w 4853691"/>
              <a:gd name="connsiteY3332" fmla="*/ 359098 h 4860733"/>
              <a:gd name="connsiteX3333" fmla="*/ 3386788 w 4853691"/>
              <a:gd name="connsiteY3333" fmla="*/ 349710 h 4860733"/>
              <a:gd name="connsiteX3334" fmla="*/ 3372706 w 4853691"/>
              <a:gd name="connsiteY3334" fmla="*/ 328586 h 4860733"/>
              <a:gd name="connsiteX3335" fmla="*/ 3368012 w 4853691"/>
              <a:gd name="connsiteY3335" fmla="*/ 321545 h 4860733"/>
              <a:gd name="connsiteX3336" fmla="*/ 3349235 w 4853691"/>
              <a:gd name="connsiteY3336" fmla="*/ 295728 h 4860733"/>
              <a:gd name="connsiteX3337" fmla="*/ 3349235 w 4853691"/>
              <a:gd name="connsiteY3337" fmla="*/ 293381 h 4860733"/>
              <a:gd name="connsiteX3338" fmla="*/ 3370359 w 4853691"/>
              <a:gd name="connsiteY3338" fmla="*/ 293381 h 4860733"/>
              <a:gd name="connsiteX3339" fmla="*/ 3396176 w 4853691"/>
              <a:gd name="connsiteY3339" fmla="*/ 295728 h 4860733"/>
              <a:gd name="connsiteX3340" fmla="*/ 3694251 w 4853691"/>
              <a:gd name="connsiteY3340" fmla="*/ 495227 h 4860733"/>
              <a:gd name="connsiteX3341" fmla="*/ 3722416 w 4853691"/>
              <a:gd name="connsiteY3341" fmla="*/ 502268 h 4860733"/>
              <a:gd name="connsiteX3342" fmla="*/ 3724763 w 4853691"/>
              <a:gd name="connsiteY3342" fmla="*/ 502268 h 4860733"/>
              <a:gd name="connsiteX3343" fmla="*/ 3973550 w 4853691"/>
              <a:gd name="connsiteY3343" fmla="*/ 617273 h 4860733"/>
              <a:gd name="connsiteX3344" fmla="*/ 4025185 w 4853691"/>
              <a:gd name="connsiteY3344" fmla="*/ 661867 h 4860733"/>
              <a:gd name="connsiteX3345" fmla="*/ 4036920 w 4853691"/>
              <a:gd name="connsiteY3345" fmla="*/ 671255 h 4860733"/>
              <a:gd name="connsiteX3346" fmla="*/ 4069778 w 4853691"/>
              <a:gd name="connsiteY3346" fmla="*/ 699420 h 4860733"/>
              <a:gd name="connsiteX3347" fmla="*/ 4088555 w 4853691"/>
              <a:gd name="connsiteY3347" fmla="*/ 715849 h 4860733"/>
              <a:gd name="connsiteX3348" fmla="*/ 4116719 w 4853691"/>
              <a:gd name="connsiteY3348" fmla="*/ 741667 h 4860733"/>
              <a:gd name="connsiteX3349" fmla="*/ 4140190 w 4853691"/>
              <a:gd name="connsiteY3349" fmla="*/ 762790 h 4860733"/>
              <a:gd name="connsiteX3350" fmla="*/ 4163660 w 4853691"/>
              <a:gd name="connsiteY3350" fmla="*/ 786261 h 4860733"/>
              <a:gd name="connsiteX3351" fmla="*/ 4205907 w 4853691"/>
              <a:gd name="connsiteY3351" fmla="*/ 833202 h 4860733"/>
              <a:gd name="connsiteX3352" fmla="*/ 4217643 w 4853691"/>
              <a:gd name="connsiteY3352" fmla="*/ 844937 h 4860733"/>
              <a:gd name="connsiteX3353" fmla="*/ 4243460 w 4853691"/>
              <a:gd name="connsiteY3353" fmla="*/ 873101 h 4860733"/>
              <a:gd name="connsiteX3354" fmla="*/ 4243460 w 4853691"/>
              <a:gd name="connsiteY3354" fmla="*/ 873101 h 4860733"/>
              <a:gd name="connsiteX3355" fmla="*/ 4236419 w 4853691"/>
              <a:gd name="connsiteY3355" fmla="*/ 868407 h 4860733"/>
              <a:gd name="connsiteX3356" fmla="*/ 4219990 w 4853691"/>
              <a:gd name="connsiteY3356" fmla="*/ 854325 h 4860733"/>
              <a:gd name="connsiteX3357" fmla="*/ 4205907 w 4853691"/>
              <a:gd name="connsiteY3357" fmla="*/ 842590 h 4860733"/>
              <a:gd name="connsiteX3358" fmla="*/ 4189478 w 4853691"/>
              <a:gd name="connsiteY3358" fmla="*/ 828507 h 4860733"/>
              <a:gd name="connsiteX3359" fmla="*/ 4175395 w 4853691"/>
              <a:gd name="connsiteY3359" fmla="*/ 816772 h 4860733"/>
              <a:gd name="connsiteX3360" fmla="*/ 4158966 w 4853691"/>
              <a:gd name="connsiteY3360" fmla="*/ 805037 h 4860733"/>
              <a:gd name="connsiteX3361" fmla="*/ 4142537 w 4853691"/>
              <a:gd name="connsiteY3361" fmla="*/ 793302 h 4860733"/>
              <a:gd name="connsiteX3362" fmla="*/ 4126108 w 4853691"/>
              <a:gd name="connsiteY3362" fmla="*/ 781566 h 4860733"/>
              <a:gd name="connsiteX3363" fmla="*/ 4109678 w 4853691"/>
              <a:gd name="connsiteY3363" fmla="*/ 769831 h 4860733"/>
              <a:gd name="connsiteX3364" fmla="*/ 4093249 w 4853691"/>
              <a:gd name="connsiteY3364" fmla="*/ 758096 h 4860733"/>
              <a:gd name="connsiteX3365" fmla="*/ 4076820 w 4853691"/>
              <a:gd name="connsiteY3365" fmla="*/ 746361 h 4860733"/>
              <a:gd name="connsiteX3366" fmla="*/ 4060390 w 4853691"/>
              <a:gd name="connsiteY3366" fmla="*/ 736973 h 4860733"/>
              <a:gd name="connsiteX3367" fmla="*/ 4043961 w 4853691"/>
              <a:gd name="connsiteY3367" fmla="*/ 725237 h 4860733"/>
              <a:gd name="connsiteX3368" fmla="*/ 4027532 w 4853691"/>
              <a:gd name="connsiteY3368" fmla="*/ 715849 h 4860733"/>
              <a:gd name="connsiteX3369" fmla="*/ 4008755 w 4853691"/>
              <a:gd name="connsiteY3369" fmla="*/ 706461 h 4860733"/>
              <a:gd name="connsiteX3370" fmla="*/ 3992326 w 4853691"/>
              <a:gd name="connsiteY3370" fmla="*/ 697073 h 4860733"/>
              <a:gd name="connsiteX3371" fmla="*/ 3973550 w 4853691"/>
              <a:gd name="connsiteY3371" fmla="*/ 687685 h 4860733"/>
              <a:gd name="connsiteX3372" fmla="*/ 3957120 w 4853691"/>
              <a:gd name="connsiteY3372" fmla="*/ 678296 h 4860733"/>
              <a:gd name="connsiteX3373" fmla="*/ 3943038 w 4853691"/>
              <a:gd name="connsiteY3373" fmla="*/ 671255 h 4860733"/>
              <a:gd name="connsiteX3374" fmla="*/ 3940691 w 4853691"/>
              <a:gd name="connsiteY3374" fmla="*/ 668908 h 4860733"/>
              <a:gd name="connsiteX3375" fmla="*/ 3917220 w 4853691"/>
              <a:gd name="connsiteY3375" fmla="*/ 652479 h 4860733"/>
              <a:gd name="connsiteX3376" fmla="*/ 3893750 w 4853691"/>
              <a:gd name="connsiteY3376" fmla="*/ 636050 h 4860733"/>
              <a:gd name="connsiteX3377" fmla="*/ 3870279 w 4853691"/>
              <a:gd name="connsiteY3377" fmla="*/ 619620 h 4860733"/>
              <a:gd name="connsiteX3378" fmla="*/ 3846809 w 4853691"/>
              <a:gd name="connsiteY3378" fmla="*/ 603191 h 4860733"/>
              <a:gd name="connsiteX3379" fmla="*/ 3823339 w 4853691"/>
              <a:gd name="connsiteY3379" fmla="*/ 586762 h 4860733"/>
              <a:gd name="connsiteX3380" fmla="*/ 3799868 w 4853691"/>
              <a:gd name="connsiteY3380" fmla="*/ 570332 h 4860733"/>
              <a:gd name="connsiteX3381" fmla="*/ 3776398 w 4853691"/>
              <a:gd name="connsiteY3381" fmla="*/ 556250 h 4860733"/>
              <a:gd name="connsiteX3382" fmla="*/ 3750580 w 4853691"/>
              <a:gd name="connsiteY3382" fmla="*/ 539821 h 4860733"/>
              <a:gd name="connsiteX3383" fmla="*/ 3724763 w 4853691"/>
              <a:gd name="connsiteY3383" fmla="*/ 525738 h 4860733"/>
              <a:gd name="connsiteX3384" fmla="*/ 3698945 w 4853691"/>
              <a:gd name="connsiteY3384" fmla="*/ 511656 h 4860733"/>
              <a:gd name="connsiteX3385" fmla="*/ 3673128 w 4853691"/>
              <a:gd name="connsiteY3385" fmla="*/ 497574 h 4860733"/>
              <a:gd name="connsiteX3386" fmla="*/ 3661392 w 4853691"/>
              <a:gd name="connsiteY3386" fmla="*/ 490533 h 4860733"/>
              <a:gd name="connsiteX3387" fmla="*/ 3663740 w 4853691"/>
              <a:gd name="connsiteY3387" fmla="*/ 488186 h 4860733"/>
              <a:gd name="connsiteX3388" fmla="*/ 3682516 w 4853691"/>
              <a:gd name="connsiteY3388" fmla="*/ 492880 h 4860733"/>
              <a:gd name="connsiteX3389" fmla="*/ 3694251 w 4853691"/>
              <a:gd name="connsiteY3389" fmla="*/ 495227 h 4860733"/>
              <a:gd name="connsiteX3390" fmla="*/ 4299789 w 4853691"/>
              <a:gd name="connsiteY3390" fmla="*/ 952901 h 4860733"/>
              <a:gd name="connsiteX3391" fmla="*/ 4323260 w 4853691"/>
              <a:gd name="connsiteY3391" fmla="*/ 983412 h 4860733"/>
              <a:gd name="connsiteX3392" fmla="*/ 4337342 w 4853691"/>
              <a:gd name="connsiteY3392" fmla="*/ 1002189 h 4860733"/>
              <a:gd name="connsiteX3393" fmla="*/ 4358465 w 4853691"/>
              <a:gd name="connsiteY3393" fmla="*/ 1030353 h 4860733"/>
              <a:gd name="connsiteX3394" fmla="*/ 4372548 w 4853691"/>
              <a:gd name="connsiteY3394" fmla="*/ 1051477 h 4860733"/>
              <a:gd name="connsiteX3395" fmla="*/ 4391324 w 4853691"/>
              <a:gd name="connsiteY3395" fmla="*/ 1079641 h 4860733"/>
              <a:gd name="connsiteX3396" fmla="*/ 4405406 w 4853691"/>
              <a:gd name="connsiteY3396" fmla="*/ 1100765 h 4860733"/>
              <a:gd name="connsiteX3397" fmla="*/ 4424183 w 4853691"/>
              <a:gd name="connsiteY3397" fmla="*/ 1128929 h 4860733"/>
              <a:gd name="connsiteX3398" fmla="*/ 4438265 w 4853691"/>
              <a:gd name="connsiteY3398" fmla="*/ 1150053 h 4860733"/>
              <a:gd name="connsiteX3399" fmla="*/ 4440612 w 4853691"/>
              <a:gd name="connsiteY3399" fmla="*/ 1154747 h 4860733"/>
              <a:gd name="connsiteX3400" fmla="*/ 4358465 w 4853691"/>
              <a:gd name="connsiteY3400" fmla="*/ 1053824 h 4860733"/>
              <a:gd name="connsiteX3401" fmla="*/ 4320913 w 4853691"/>
              <a:gd name="connsiteY3401" fmla="*/ 1011577 h 4860733"/>
              <a:gd name="connsiteX3402" fmla="*/ 4311524 w 4853691"/>
              <a:gd name="connsiteY3402" fmla="*/ 1002189 h 4860733"/>
              <a:gd name="connsiteX3403" fmla="*/ 4283360 w 4853691"/>
              <a:gd name="connsiteY3403" fmla="*/ 971677 h 4860733"/>
              <a:gd name="connsiteX3404" fmla="*/ 4269277 w 4853691"/>
              <a:gd name="connsiteY3404" fmla="*/ 957595 h 4860733"/>
              <a:gd name="connsiteX3405" fmla="*/ 4243460 w 4853691"/>
              <a:gd name="connsiteY3405" fmla="*/ 931777 h 4860733"/>
              <a:gd name="connsiteX3406" fmla="*/ 4227031 w 4853691"/>
              <a:gd name="connsiteY3406" fmla="*/ 917695 h 4860733"/>
              <a:gd name="connsiteX3407" fmla="*/ 4215296 w 4853691"/>
              <a:gd name="connsiteY3407" fmla="*/ 905960 h 4860733"/>
              <a:gd name="connsiteX3408" fmla="*/ 4219990 w 4853691"/>
              <a:gd name="connsiteY3408" fmla="*/ 903613 h 4860733"/>
              <a:gd name="connsiteX3409" fmla="*/ 4222337 w 4853691"/>
              <a:gd name="connsiteY3409" fmla="*/ 901266 h 4860733"/>
              <a:gd name="connsiteX3410" fmla="*/ 4229378 w 4853691"/>
              <a:gd name="connsiteY3410" fmla="*/ 898919 h 4860733"/>
              <a:gd name="connsiteX3411" fmla="*/ 4229378 w 4853691"/>
              <a:gd name="connsiteY3411" fmla="*/ 898919 h 4860733"/>
              <a:gd name="connsiteX3412" fmla="*/ 4248154 w 4853691"/>
              <a:gd name="connsiteY3412" fmla="*/ 913001 h 4860733"/>
              <a:gd name="connsiteX3413" fmla="*/ 4259889 w 4853691"/>
              <a:gd name="connsiteY3413" fmla="*/ 908307 h 4860733"/>
              <a:gd name="connsiteX3414" fmla="*/ 4283360 w 4853691"/>
              <a:gd name="connsiteY3414" fmla="*/ 938819 h 4860733"/>
              <a:gd name="connsiteX3415" fmla="*/ 4299789 w 4853691"/>
              <a:gd name="connsiteY3415" fmla="*/ 952901 h 4860733"/>
              <a:gd name="connsiteX3416" fmla="*/ 4487553 w 4853691"/>
              <a:gd name="connsiteY3416" fmla="*/ 1218117 h 4860733"/>
              <a:gd name="connsiteX3417" fmla="*/ 4499288 w 4853691"/>
              <a:gd name="connsiteY3417" fmla="*/ 1236893 h 4860733"/>
              <a:gd name="connsiteX3418" fmla="*/ 4518065 w 4853691"/>
              <a:gd name="connsiteY3418" fmla="*/ 1262711 h 4860733"/>
              <a:gd name="connsiteX3419" fmla="*/ 4529800 w 4853691"/>
              <a:gd name="connsiteY3419" fmla="*/ 1279140 h 4860733"/>
              <a:gd name="connsiteX3420" fmla="*/ 4546229 w 4853691"/>
              <a:gd name="connsiteY3420" fmla="*/ 1304958 h 4860733"/>
              <a:gd name="connsiteX3421" fmla="*/ 4557964 w 4853691"/>
              <a:gd name="connsiteY3421" fmla="*/ 1321387 h 4860733"/>
              <a:gd name="connsiteX3422" fmla="*/ 4560311 w 4853691"/>
              <a:gd name="connsiteY3422" fmla="*/ 1326081 h 4860733"/>
              <a:gd name="connsiteX3423" fmla="*/ 4557964 w 4853691"/>
              <a:gd name="connsiteY3423" fmla="*/ 1335469 h 4860733"/>
              <a:gd name="connsiteX3424" fmla="*/ 4579088 w 4853691"/>
              <a:gd name="connsiteY3424" fmla="*/ 1356593 h 4860733"/>
              <a:gd name="connsiteX3425" fmla="*/ 4581435 w 4853691"/>
              <a:gd name="connsiteY3425" fmla="*/ 1356593 h 4860733"/>
              <a:gd name="connsiteX3426" fmla="*/ 4586129 w 4853691"/>
              <a:gd name="connsiteY3426" fmla="*/ 1365981 h 4860733"/>
              <a:gd name="connsiteX3427" fmla="*/ 4600211 w 4853691"/>
              <a:gd name="connsiteY3427" fmla="*/ 1389451 h 4860733"/>
              <a:gd name="connsiteX3428" fmla="*/ 4602558 w 4853691"/>
              <a:gd name="connsiteY3428" fmla="*/ 1396493 h 4860733"/>
              <a:gd name="connsiteX3429" fmla="*/ 4614294 w 4853691"/>
              <a:gd name="connsiteY3429" fmla="*/ 1424657 h 4860733"/>
              <a:gd name="connsiteX3430" fmla="*/ 4621334 w 4853691"/>
              <a:gd name="connsiteY3430" fmla="*/ 1443434 h 4860733"/>
              <a:gd name="connsiteX3431" fmla="*/ 4630723 w 4853691"/>
              <a:gd name="connsiteY3431" fmla="*/ 1466904 h 4860733"/>
              <a:gd name="connsiteX3432" fmla="*/ 4630723 w 4853691"/>
              <a:gd name="connsiteY3432" fmla="*/ 1466904 h 4860733"/>
              <a:gd name="connsiteX3433" fmla="*/ 4621334 w 4853691"/>
              <a:gd name="connsiteY3433" fmla="*/ 1450475 h 4860733"/>
              <a:gd name="connsiteX3434" fmla="*/ 4604905 w 4853691"/>
              <a:gd name="connsiteY3434" fmla="*/ 1424657 h 4860733"/>
              <a:gd name="connsiteX3435" fmla="*/ 4595517 w 4853691"/>
              <a:gd name="connsiteY3435" fmla="*/ 1410575 h 4860733"/>
              <a:gd name="connsiteX3436" fmla="*/ 4581435 w 4853691"/>
              <a:gd name="connsiteY3436" fmla="*/ 1391799 h 4860733"/>
              <a:gd name="connsiteX3437" fmla="*/ 4581435 w 4853691"/>
              <a:gd name="connsiteY3437" fmla="*/ 1389451 h 4860733"/>
              <a:gd name="connsiteX3438" fmla="*/ 4565005 w 4853691"/>
              <a:gd name="connsiteY3438" fmla="*/ 1354246 h 4860733"/>
              <a:gd name="connsiteX3439" fmla="*/ 4555617 w 4853691"/>
              <a:gd name="connsiteY3439" fmla="*/ 1337817 h 4860733"/>
              <a:gd name="connsiteX3440" fmla="*/ 4527453 w 4853691"/>
              <a:gd name="connsiteY3440" fmla="*/ 1286181 h 4860733"/>
              <a:gd name="connsiteX3441" fmla="*/ 4499288 w 4853691"/>
              <a:gd name="connsiteY3441" fmla="*/ 1234546 h 4860733"/>
              <a:gd name="connsiteX3442" fmla="*/ 4487553 w 4853691"/>
              <a:gd name="connsiteY3442" fmla="*/ 1215770 h 4860733"/>
              <a:gd name="connsiteX3443" fmla="*/ 4471124 w 4853691"/>
              <a:gd name="connsiteY3443" fmla="*/ 1189953 h 4860733"/>
              <a:gd name="connsiteX3444" fmla="*/ 4473471 w 4853691"/>
              <a:gd name="connsiteY3444" fmla="*/ 1192300 h 4860733"/>
              <a:gd name="connsiteX3445" fmla="*/ 4487553 w 4853691"/>
              <a:gd name="connsiteY3445" fmla="*/ 1218117 h 4860733"/>
              <a:gd name="connsiteX3446" fmla="*/ 4616640 w 4853691"/>
              <a:gd name="connsiteY3446" fmla="*/ 1412922 h 4860733"/>
              <a:gd name="connsiteX3447" fmla="*/ 4633070 w 4853691"/>
              <a:gd name="connsiteY3447" fmla="*/ 1445781 h 4860733"/>
              <a:gd name="connsiteX3448" fmla="*/ 4647152 w 4853691"/>
              <a:gd name="connsiteY3448" fmla="*/ 1473945 h 4860733"/>
              <a:gd name="connsiteX3449" fmla="*/ 4658887 w 4853691"/>
              <a:gd name="connsiteY3449" fmla="*/ 1502110 h 4860733"/>
              <a:gd name="connsiteX3450" fmla="*/ 4654193 w 4853691"/>
              <a:gd name="connsiteY3450" fmla="*/ 1492722 h 4860733"/>
              <a:gd name="connsiteX3451" fmla="*/ 4647152 w 4853691"/>
              <a:gd name="connsiteY3451" fmla="*/ 1478639 h 4860733"/>
              <a:gd name="connsiteX3452" fmla="*/ 4618988 w 4853691"/>
              <a:gd name="connsiteY3452" fmla="*/ 1427004 h 4860733"/>
              <a:gd name="connsiteX3453" fmla="*/ 4593170 w 4853691"/>
              <a:gd name="connsiteY3453" fmla="*/ 1373022 h 4860733"/>
              <a:gd name="connsiteX3454" fmla="*/ 4593170 w 4853691"/>
              <a:gd name="connsiteY3454" fmla="*/ 1370675 h 4860733"/>
              <a:gd name="connsiteX3455" fmla="*/ 4600211 w 4853691"/>
              <a:gd name="connsiteY3455" fmla="*/ 1384757 h 4860733"/>
              <a:gd name="connsiteX3456" fmla="*/ 4616640 w 4853691"/>
              <a:gd name="connsiteY3456" fmla="*/ 1412922 h 4860733"/>
              <a:gd name="connsiteX3457" fmla="*/ 4719911 w 4853691"/>
              <a:gd name="connsiteY3457" fmla="*/ 1640586 h 4860733"/>
              <a:gd name="connsiteX3458" fmla="*/ 4726952 w 4853691"/>
              <a:gd name="connsiteY3458" fmla="*/ 1659362 h 4860733"/>
              <a:gd name="connsiteX3459" fmla="*/ 4731646 w 4853691"/>
              <a:gd name="connsiteY3459" fmla="*/ 1673444 h 4860733"/>
              <a:gd name="connsiteX3460" fmla="*/ 4724605 w 4853691"/>
              <a:gd name="connsiteY3460" fmla="*/ 1654668 h 4860733"/>
              <a:gd name="connsiteX3461" fmla="*/ 4719911 w 4853691"/>
              <a:gd name="connsiteY3461" fmla="*/ 1640586 h 4860733"/>
              <a:gd name="connsiteX3462" fmla="*/ 4717563 w 4853691"/>
              <a:gd name="connsiteY3462" fmla="*/ 1635891 h 4860733"/>
              <a:gd name="connsiteX3463" fmla="*/ 4705828 w 4853691"/>
              <a:gd name="connsiteY3463" fmla="*/ 1605380 h 4860733"/>
              <a:gd name="connsiteX3464" fmla="*/ 4708175 w 4853691"/>
              <a:gd name="connsiteY3464" fmla="*/ 1612421 h 4860733"/>
              <a:gd name="connsiteX3465" fmla="*/ 4719911 w 4853691"/>
              <a:gd name="connsiteY3465" fmla="*/ 1640586 h 4860733"/>
              <a:gd name="connsiteX3466" fmla="*/ 4809098 w 4853691"/>
              <a:gd name="connsiteY3466" fmla="*/ 2060707 h 4860733"/>
              <a:gd name="connsiteX3467" fmla="*/ 4809098 w 4853691"/>
              <a:gd name="connsiteY3467" fmla="*/ 2060707 h 4860733"/>
              <a:gd name="connsiteX3468" fmla="*/ 4809098 w 4853691"/>
              <a:gd name="connsiteY3468" fmla="*/ 2102954 h 4860733"/>
              <a:gd name="connsiteX3469" fmla="*/ 4809098 w 4853691"/>
              <a:gd name="connsiteY3469" fmla="*/ 2098260 h 4860733"/>
              <a:gd name="connsiteX3470" fmla="*/ 4809098 w 4853691"/>
              <a:gd name="connsiteY3470" fmla="*/ 2081830 h 4860733"/>
              <a:gd name="connsiteX3471" fmla="*/ 4806751 w 4853691"/>
              <a:gd name="connsiteY3471" fmla="*/ 2063054 h 4860733"/>
              <a:gd name="connsiteX3472" fmla="*/ 4806751 w 4853691"/>
              <a:gd name="connsiteY3472" fmla="*/ 2046624 h 4860733"/>
              <a:gd name="connsiteX3473" fmla="*/ 4804404 w 4853691"/>
              <a:gd name="connsiteY3473" fmla="*/ 2027848 h 4860733"/>
              <a:gd name="connsiteX3474" fmla="*/ 4802057 w 4853691"/>
              <a:gd name="connsiteY3474" fmla="*/ 2013766 h 4860733"/>
              <a:gd name="connsiteX3475" fmla="*/ 4799710 w 4853691"/>
              <a:gd name="connsiteY3475" fmla="*/ 1994990 h 4860733"/>
              <a:gd name="connsiteX3476" fmla="*/ 4799710 w 4853691"/>
              <a:gd name="connsiteY3476" fmla="*/ 1985601 h 4860733"/>
              <a:gd name="connsiteX3477" fmla="*/ 4811445 w 4853691"/>
              <a:gd name="connsiteY3477" fmla="*/ 1992643 h 4860733"/>
              <a:gd name="connsiteX3478" fmla="*/ 4811445 w 4853691"/>
              <a:gd name="connsiteY3478" fmla="*/ 1999684 h 4860733"/>
              <a:gd name="connsiteX3479" fmla="*/ 4811445 w 4853691"/>
              <a:gd name="connsiteY3479" fmla="*/ 2004378 h 4860733"/>
              <a:gd name="connsiteX3480" fmla="*/ 4811445 w 4853691"/>
              <a:gd name="connsiteY3480" fmla="*/ 2016113 h 4860733"/>
              <a:gd name="connsiteX3481" fmla="*/ 4811445 w 4853691"/>
              <a:gd name="connsiteY3481" fmla="*/ 2016113 h 4860733"/>
              <a:gd name="connsiteX3482" fmla="*/ 4806751 w 4853691"/>
              <a:gd name="connsiteY3482" fmla="*/ 2027848 h 4860733"/>
              <a:gd name="connsiteX3483" fmla="*/ 4809098 w 4853691"/>
              <a:gd name="connsiteY3483" fmla="*/ 2037236 h 4860733"/>
              <a:gd name="connsiteX3484" fmla="*/ 4809098 w 4853691"/>
              <a:gd name="connsiteY3484" fmla="*/ 2039583 h 4860733"/>
              <a:gd name="connsiteX3485" fmla="*/ 4809098 w 4853691"/>
              <a:gd name="connsiteY3485" fmla="*/ 2060707 h 4860733"/>
              <a:gd name="connsiteX3486" fmla="*/ 4802057 w 4853691"/>
              <a:gd name="connsiteY3486" fmla="*/ 2161630 h 4860733"/>
              <a:gd name="connsiteX3487" fmla="*/ 4809098 w 4853691"/>
              <a:gd name="connsiteY3487" fmla="*/ 2232041 h 4860733"/>
              <a:gd name="connsiteX3488" fmla="*/ 4809098 w 4853691"/>
              <a:gd name="connsiteY3488" fmla="*/ 2232041 h 4860733"/>
              <a:gd name="connsiteX3489" fmla="*/ 4811445 w 4853691"/>
              <a:gd name="connsiteY3489" fmla="*/ 2276635 h 4860733"/>
              <a:gd name="connsiteX3490" fmla="*/ 4809098 w 4853691"/>
              <a:gd name="connsiteY3490" fmla="*/ 2276635 h 4860733"/>
              <a:gd name="connsiteX3491" fmla="*/ 4809098 w 4853691"/>
              <a:gd name="connsiteY3491" fmla="*/ 2276635 h 4860733"/>
              <a:gd name="connsiteX3492" fmla="*/ 4804404 w 4853691"/>
              <a:gd name="connsiteY3492" fmla="*/ 2220306 h 4860733"/>
              <a:gd name="connsiteX3493" fmla="*/ 4802057 w 4853691"/>
              <a:gd name="connsiteY3493" fmla="*/ 2196836 h 4860733"/>
              <a:gd name="connsiteX3494" fmla="*/ 4795016 w 4853691"/>
              <a:gd name="connsiteY3494" fmla="*/ 2145201 h 4860733"/>
              <a:gd name="connsiteX3495" fmla="*/ 4799710 w 4853691"/>
              <a:gd name="connsiteY3495" fmla="*/ 2149895 h 4860733"/>
              <a:gd name="connsiteX3496" fmla="*/ 4799710 w 4853691"/>
              <a:gd name="connsiteY3496" fmla="*/ 2152242 h 4860733"/>
              <a:gd name="connsiteX3497" fmla="*/ 4802057 w 4853691"/>
              <a:gd name="connsiteY3497" fmla="*/ 2161630 h 4860733"/>
              <a:gd name="connsiteX3498" fmla="*/ 4785628 w 4853691"/>
              <a:gd name="connsiteY3498" fmla="*/ 2145201 h 4860733"/>
              <a:gd name="connsiteX3499" fmla="*/ 4776240 w 4853691"/>
              <a:gd name="connsiteY3499" fmla="*/ 2105301 h 4860733"/>
              <a:gd name="connsiteX3500" fmla="*/ 4773892 w 4853691"/>
              <a:gd name="connsiteY3500" fmla="*/ 2098260 h 4860733"/>
              <a:gd name="connsiteX3501" fmla="*/ 4762157 w 4853691"/>
              <a:gd name="connsiteY3501" fmla="*/ 2060707 h 4860733"/>
              <a:gd name="connsiteX3502" fmla="*/ 4762157 w 4853691"/>
              <a:gd name="connsiteY3502" fmla="*/ 2060707 h 4860733"/>
              <a:gd name="connsiteX3503" fmla="*/ 4748075 w 4853691"/>
              <a:gd name="connsiteY3503" fmla="*/ 2025501 h 4860733"/>
              <a:gd name="connsiteX3504" fmla="*/ 4745728 w 4853691"/>
              <a:gd name="connsiteY3504" fmla="*/ 2018460 h 4860733"/>
              <a:gd name="connsiteX3505" fmla="*/ 4731646 w 4853691"/>
              <a:gd name="connsiteY3505" fmla="*/ 1985601 h 4860733"/>
              <a:gd name="connsiteX3506" fmla="*/ 4729299 w 4853691"/>
              <a:gd name="connsiteY3506" fmla="*/ 1980907 h 4860733"/>
              <a:gd name="connsiteX3507" fmla="*/ 4715216 w 4853691"/>
              <a:gd name="connsiteY3507" fmla="*/ 1952743 h 4860733"/>
              <a:gd name="connsiteX3508" fmla="*/ 4712869 w 4853691"/>
              <a:gd name="connsiteY3508" fmla="*/ 1948049 h 4860733"/>
              <a:gd name="connsiteX3509" fmla="*/ 4696440 w 4853691"/>
              <a:gd name="connsiteY3509" fmla="*/ 1919884 h 4860733"/>
              <a:gd name="connsiteX3510" fmla="*/ 4691746 w 4853691"/>
              <a:gd name="connsiteY3510" fmla="*/ 1915190 h 4860733"/>
              <a:gd name="connsiteX3511" fmla="*/ 4684705 w 4853691"/>
              <a:gd name="connsiteY3511" fmla="*/ 1905802 h 4860733"/>
              <a:gd name="connsiteX3512" fmla="*/ 4691746 w 4853691"/>
              <a:gd name="connsiteY3512" fmla="*/ 1889372 h 4860733"/>
              <a:gd name="connsiteX3513" fmla="*/ 4670623 w 4853691"/>
              <a:gd name="connsiteY3513" fmla="*/ 1868249 h 4860733"/>
              <a:gd name="connsiteX3514" fmla="*/ 4668275 w 4853691"/>
              <a:gd name="connsiteY3514" fmla="*/ 1868249 h 4860733"/>
              <a:gd name="connsiteX3515" fmla="*/ 4663581 w 4853691"/>
              <a:gd name="connsiteY3515" fmla="*/ 1837737 h 4860733"/>
              <a:gd name="connsiteX3516" fmla="*/ 4663581 w 4853691"/>
              <a:gd name="connsiteY3516" fmla="*/ 1830696 h 4860733"/>
              <a:gd name="connsiteX3517" fmla="*/ 4661234 w 4853691"/>
              <a:gd name="connsiteY3517" fmla="*/ 1816614 h 4860733"/>
              <a:gd name="connsiteX3518" fmla="*/ 4658887 w 4853691"/>
              <a:gd name="connsiteY3518" fmla="*/ 1802532 h 4860733"/>
              <a:gd name="connsiteX3519" fmla="*/ 4658887 w 4853691"/>
              <a:gd name="connsiteY3519" fmla="*/ 1795491 h 4860733"/>
              <a:gd name="connsiteX3520" fmla="*/ 4658887 w 4853691"/>
              <a:gd name="connsiteY3520" fmla="*/ 1795491 h 4860733"/>
              <a:gd name="connsiteX3521" fmla="*/ 4663581 w 4853691"/>
              <a:gd name="connsiteY3521" fmla="*/ 1793144 h 4860733"/>
              <a:gd name="connsiteX3522" fmla="*/ 4682358 w 4853691"/>
              <a:gd name="connsiteY3522" fmla="*/ 1828349 h 4860733"/>
              <a:gd name="connsiteX3523" fmla="*/ 4689399 w 4853691"/>
              <a:gd name="connsiteY3523" fmla="*/ 1842432 h 4860733"/>
              <a:gd name="connsiteX3524" fmla="*/ 4708175 w 4853691"/>
              <a:gd name="connsiteY3524" fmla="*/ 1882331 h 4860733"/>
              <a:gd name="connsiteX3525" fmla="*/ 4717563 w 4853691"/>
              <a:gd name="connsiteY3525" fmla="*/ 1901108 h 4860733"/>
              <a:gd name="connsiteX3526" fmla="*/ 4731646 w 4853691"/>
              <a:gd name="connsiteY3526" fmla="*/ 1938660 h 4860733"/>
              <a:gd name="connsiteX3527" fmla="*/ 4738687 w 4853691"/>
              <a:gd name="connsiteY3527" fmla="*/ 1959784 h 4860733"/>
              <a:gd name="connsiteX3528" fmla="*/ 4752769 w 4853691"/>
              <a:gd name="connsiteY3528" fmla="*/ 2002031 h 4860733"/>
              <a:gd name="connsiteX3529" fmla="*/ 4757463 w 4853691"/>
              <a:gd name="connsiteY3529" fmla="*/ 2018460 h 4860733"/>
              <a:gd name="connsiteX3530" fmla="*/ 4773892 w 4853691"/>
              <a:gd name="connsiteY3530" fmla="*/ 2079483 h 4860733"/>
              <a:gd name="connsiteX3531" fmla="*/ 4776240 w 4853691"/>
              <a:gd name="connsiteY3531" fmla="*/ 2088871 h 4860733"/>
              <a:gd name="connsiteX3532" fmla="*/ 4785628 w 4853691"/>
              <a:gd name="connsiteY3532" fmla="*/ 2145201 h 4860733"/>
              <a:gd name="connsiteX3533" fmla="*/ 4790322 w 4853691"/>
              <a:gd name="connsiteY3533" fmla="*/ 2166324 h 4860733"/>
              <a:gd name="connsiteX3534" fmla="*/ 4792669 w 4853691"/>
              <a:gd name="connsiteY3534" fmla="*/ 2180406 h 4860733"/>
              <a:gd name="connsiteX3535" fmla="*/ 4785628 w 4853691"/>
              <a:gd name="connsiteY3535" fmla="*/ 2149895 h 4860733"/>
              <a:gd name="connsiteX3536" fmla="*/ 4785628 w 4853691"/>
              <a:gd name="connsiteY3536" fmla="*/ 2145201 h 4860733"/>
              <a:gd name="connsiteX3537" fmla="*/ 4672970 w 4853691"/>
              <a:gd name="connsiteY3537" fmla="*/ 1950396 h 4860733"/>
              <a:gd name="connsiteX3538" fmla="*/ 4675317 w 4853691"/>
              <a:gd name="connsiteY3538" fmla="*/ 1978560 h 4860733"/>
              <a:gd name="connsiteX3539" fmla="*/ 4677664 w 4853691"/>
              <a:gd name="connsiteY3539" fmla="*/ 2004378 h 4860733"/>
              <a:gd name="connsiteX3540" fmla="*/ 4680011 w 4853691"/>
              <a:gd name="connsiteY3540" fmla="*/ 2030195 h 4860733"/>
              <a:gd name="connsiteX3541" fmla="*/ 4682358 w 4853691"/>
              <a:gd name="connsiteY3541" fmla="*/ 2056013 h 4860733"/>
              <a:gd name="connsiteX3542" fmla="*/ 4684705 w 4853691"/>
              <a:gd name="connsiteY3542" fmla="*/ 2081830 h 4860733"/>
              <a:gd name="connsiteX3543" fmla="*/ 4687052 w 4853691"/>
              <a:gd name="connsiteY3543" fmla="*/ 2105301 h 4860733"/>
              <a:gd name="connsiteX3544" fmla="*/ 4691746 w 4853691"/>
              <a:gd name="connsiteY3544" fmla="*/ 2128771 h 4860733"/>
              <a:gd name="connsiteX3545" fmla="*/ 4694093 w 4853691"/>
              <a:gd name="connsiteY3545" fmla="*/ 2149895 h 4860733"/>
              <a:gd name="connsiteX3546" fmla="*/ 4698787 w 4853691"/>
              <a:gd name="connsiteY3546" fmla="*/ 2175712 h 4860733"/>
              <a:gd name="connsiteX3547" fmla="*/ 4701134 w 4853691"/>
              <a:gd name="connsiteY3547" fmla="*/ 2194489 h 4860733"/>
              <a:gd name="connsiteX3548" fmla="*/ 4705828 w 4853691"/>
              <a:gd name="connsiteY3548" fmla="*/ 2220306 h 4860733"/>
              <a:gd name="connsiteX3549" fmla="*/ 4708175 w 4853691"/>
              <a:gd name="connsiteY3549" fmla="*/ 2236735 h 4860733"/>
              <a:gd name="connsiteX3550" fmla="*/ 4712869 w 4853691"/>
              <a:gd name="connsiteY3550" fmla="*/ 2257859 h 4860733"/>
              <a:gd name="connsiteX3551" fmla="*/ 4696440 w 4853691"/>
              <a:gd name="connsiteY3551" fmla="*/ 2276635 h 4860733"/>
              <a:gd name="connsiteX3552" fmla="*/ 4717563 w 4853691"/>
              <a:gd name="connsiteY3552" fmla="*/ 2297759 h 4860733"/>
              <a:gd name="connsiteX3553" fmla="*/ 4722257 w 4853691"/>
              <a:gd name="connsiteY3553" fmla="*/ 2297759 h 4860733"/>
              <a:gd name="connsiteX3554" fmla="*/ 4724605 w 4853691"/>
              <a:gd name="connsiteY3554" fmla="*/ 2309494 h 4860733"/>
              <a:gd name="connsiteX3555" fmla="*/ 4724605 w 4853691"/>
              <a:gd name="connsiteY3555" fmla="*/ 2311841 h 4860733"/>
              <a:gd name="connsiteX3556" fmla="*/ 4726952 w 4853691"/>
              <a:gd name="connsiteY3556" fmla="*/ 2323576 h 4860733"/>
              <a:gd name="connsiteX3557" fmla="*/ 4726952 w 4853691"/>
              <a:gd name="connsiteY3557" fmla="*/ 2328270 h 4860733"/>
              <a:gd name="connsiteX3558" fmla="*/ 4729299 w 4853691"/>
              <a:gd name="connsiteY3558" fmla="*/ 2340005 h 4860733"/>
              <a:gd name="connsiteX3559" fmla="*/ 4731646 w 4853691"/>
              <a:gd name="connsiteY3559" fmla="*/ 2344700 h 4860733"/>
              <a:gd name="connsiteX3560" fmla="*/ 4733993 w 4853691"/>
              <a:gd name="connsiteY3560" fmla="*/ 2354088 h 4860733"/>
              <a:gd name="connsiteX3561" fmla="*/ 4736340 w 4853691"/>
              <a:gd name="connsiteY3561" fmla="*/ 2358782 h 4860733"/>
              <a:gd name="connsiteX3562" fmla="*/ 4738687 w 4853691"/>
              <a:gd name="connsiteY3562" fmla="*/ 2368170 h 4860733"/>
              <a:gd name="connsiteX3563" fmla="*/ 4741034 w 4853691"/>
              <a:gd name="connsiteY3563" fmla="*/ 2372864 h 4860733"/>
              <a:gd name="connsiteX3564" fmla="*/ 4743381 w 4853691"/>
              <a:gd name="connsiteY3564" fmla="*/ 2379905 h 4860733"/>
              <a:gd name="connsiteX3565" fmla="*/ 4745728 w 4853691"/>
              <a:gd name="connsiteY3565" fmla="*/ 2384599 h 4860733"/>
              <a:gd name="connsiteX3566" fmla="*/ 4748075 w 4853691"/>
              <a:gd name="connsiteY3566" fmla="*/ 2391640 h 4860733"/>
              <a:gd name="connsiteX3567" fmla="*/ 4750422 w 4853691"/>
              <a:gd name="connsiteY3567" fmla="*/ 2396334 h 4860733"/>
              <a:gd name="connsiteX3568" fmla="*/ 4752769 w 4853691"/>
              <a:gd name="connsiteY3568" fmla="*/ 2403376 h 4860733"/>
              <a:gd name="connsiteX3569" fmla="*/ 4755116 w 4853691"/>
              <a:gd name="connsiteY3569" fmla="*/ 2408070 h 4860733"/>
              <a:gd name="connsiteX3570" fmla="*/ 4757463 w 4853691"/>
              <a:gd name="connsiteY3570" fmla="*/ 2412764 h 4860733"/>
              <a:gd name="connsiteX3571" fmla="*/ 4759810 w 4853691"/>
              <a:gd name="connsiteY3571" fmla="*/ 2417458 h 4860733"/>
              <a:gd name="connsiteX3572" fmla="*/ 4762157 w 4853691"/>
              <a:gd name="connsiteY3572" fmla="*/ 2422152 h 4860733"/>
              <a:gd name="connsiteX3573" fmla="*/ 4764504 w 4853691"/>
              <a:gd name="connsiteY3573" fmla="*/ 2424499 h 4860733"/>
              <a:gd name="connsiteX3574" fmla="*/ 4766852 w 4853691"/>
              <a:gd name="connsiteY3574" fmla="*/ 2429193 h 4860733"/>
              <a:gd name="connsiteX3575" fmla="*/ 4769198 w 4853691"/>
              <a:gd name="connsiteY3575" fmla="*/ 2431540 h 4860733"/>
              <a:gd name="connsiteX3576" fmla="*/ 4771546 w 4853691"/>
              <a:gd name="connsiteY3576" fmla="*/ 2433887 h 4860733"/>
              <a:gd name="connsiteX3577" fmla="*/ 4771546 w 4853691"/>
              <a:gd name="connsiteY3577" fmla="*/ 2433887 h 4860733"/>
              <a:gd name="connsiteX3578" fmla="*/ 4769198 w 4853691"/>
              <a:gd name="connsiteY3578" fmla="*/ 2443275 h 4860733"/>
              <a:gd name="connsiteX3579" fmla="*/ 4771546 w 4853691"/>
              <a:gd name="connsiteY3579" fmla="*/ 2452664 h 4860733"/>
              <a:gd name="connsiteX3580" fmla="*/ 4769198 w 4853691"/>
              <a:gd name="connsiteY3580" fmla="*/ 2452664 h 4860733"/>
              <a:gd name="connsiteX3581" fmla="*/ 4764504 w 4853691"/>
              <a:gd name="connsiteY3581" fmla="*/ 2455011 h 4860733"/>
              <a:gd name="connsiteX3582" fmla="*/ 4755116 w 4853691"/>
              <a:gd name="connsiteY3582" fmla="*/ 2457358 h 4860733"/>
              <a:gd name="connsiteX3583" fmla="*/ 4750422 w 4853691"/>
              <a:gd name="connsiteY3583" fmla="*/ 2457358 h 4860733"/>
              <a:gd name="connsiteX3584" fmla="*/ 4736340 w 4853691"/>
              <a:gd name="connsiteY3584" fmla="*/ 2457358 h 4860733"/>
              <a:gd name="connsiteX3585" fmla="*/ 4729299 w 4853691"/>
              <a:gd name="connsiteY3585" fmla="*/ 2457358 h 4860733"/>
              <a:gd name="connsiteX3586" fmla="*/ 4729299 w 4853691"/>
              <a:gd name="connsiteY3586" fmla="*/ 2455011 h 4860733"/>
              <a:gd name="connsiteX3587" fmla="*/ 4708175 w 4853691"/>
              <a:gd name="connsiteY3587" fmla="*/ 2433887 h 4860733"/>
              <a:gd name="connsiteX3588" fmla="*/ 4703481 w 4853691"/>
              <a:gd name="connsiteY3588" fmla="*/ 2433887 h 4860733"/>
              <a:gd name="connsiteX3589" fmla="*/ 4694093 w 4853691"/>
              <a:gd name="connsiteY3589" fmla="*/ 2393987 h 4860733"/>
              <a:gd name="connsiteX3590" fmla="*/ 4691746 w 4853691"/>
              <a:gd name="connsiteY3590" fmla="*/ 2384599 h 4860733"/>
              <a:gd name="connsiteX3591" fmla="*/ 4687052 w 4853691"/>
              <a:gd name="connsiteY3591" fmla="*/ 2361129 h 4860733"/>
              <a:gd name="connsiteX3592" fmla="*/ 4684705 w 4853691"/>
              <a:gd name="connsiteY3592" fmla="*/ 2349394 h 4860733"/>
              <a:gd name="connsiteX3593" fmla="*/ 4682358 w 4853691"/>
              <a:gd name="connsiteY3593" fmla="*/ 2328270 h 4860733"/>
              <a:gd name="connsiteX3594" fmla="*/ 4680011 w 4853691"/>
              <a:gd name="connsiteY3594" fmla="*/ 2314188 h 4860733"/>
              <a:gd name="connsiteX3595" fmla="*/ 4677664 w 4853691"/>
              <a:gd name="connsiteY3595" fmla="*/ 2293064 h 4860733"/>
              <a:gd name="connsiteX3596" fmla="*/ 4675317 w 4853691"/>
              <a:gd name="connsiteY3596" fmla="*/ 2278982 h 4860733"/>
              <a:gd name="connsiteX3597" fmla="*/ 4672970 w 4853691"/>
              <a:gd name="connsiteY3597" fmla="*/ 2260206 h 4860733"/>
              <a:gd name="connsiteX3598" fmla="*/ 4670623 w 4853691"/>
              <a:gd name="connsiteY3598" fmla="*/ 2246123 h 4860733"/>
              <a:gd name="connsiteX3599" fmla="*/ 4668275 w 4853691"/>
              <a:gd name="connsiteY3599" fmla="*/ 2227347 h 4860733"/>
              <a:gd name="connsiteX3600" fmla="*/ 4665929 w 4853691"/>
              <a:gd name="connsiteY3600" fmla="*/ 2210918 h 4860733"/>
              <a:gd name="connsiteX3601" fmla="*/ 4663581 w 4853691"/>
              <a:gd name="connsiteY3601" fmla="*/ 2192142 h 4860733"/>
              <a:gd name="connsiteX3602" fmla="*/ 4661234 w 4853691"/>
              <a:gd name="connsiteY3602" fmla="*/ 2175712 h 4860733"/>
              <a:gd name="connsiteX3603" fmla="*/ 4658887 w 4853691"/>
              <a:gd name="connsiteY3603" fmla="*/ 2154589 h 4860733"/>
              <a:gd name="connsiteX3604" fmla="*/ 4658887 w 4853691"/>
              <a:gd name="connsiteY3604" fmla="*/ 2138159 h 4860733"/>
              <a:gd name="connsiteX3605" fmla="*/ 4658887 w 4853691"/>
              <a:gd name="connsiteY3605" fmla="*/ 2117036 h 4860733"/>
              <a:gd name="connsiteX3606" fmla="*/ 4658887 w 4853691"/>
              <a:gd name="connsiteY3606" fmla="*/ 2100607 h 4860733"/>
              <a:gd name="connsiteX3607" fmla="*/ 4658887 w 4853691"/>
              <a:gd name="connsiteY3607" fmla="*/ 2079483 h 4860733"/>
              <a:gd name="connsiteX3608" fmla="*/ 4658887 w 4853691"/>
              <a:gd name="connsiteY3608" fmla="*/ 2063054 h 4860733"/>
              <a:gd name="connsiteX3609" fmla="*/ 4658887 w 4853691"/>
              <a:gd name="connsiteY3609" fmla="*/ 2041930 h 4860733"/>
              <a:gd name="connsiteX3610" fmla="*/ 4658887 w 4853691"/>
              <a:gd name="connsiteY3610" fmla="*/ 2023154 h 4860733"/>
              <a:gd name="connsiteX3611" fmla="*/ 4658887 w 4853691"/>
              <a:gd name="connsiteY3611" fmla="*/ 2002031 h 4860733"/>
              <a:gd name="connsiteX3612" fmla="*/ 4658887 w 4853691"/>
              <a:gd name="connsiteY3612" fmla="*/ 1983254 h 4860733"/>
              <a:gd name="connsiteX3613" fmla="*/ 4658887 w 4853691"/>
              <a:gd name="connsiteY3613" fmla="*/ 1962131 h 4860733"/>
              <a:gd name="connsiteX3614" fmla="*/ 4658887 w 4853691"/>
              <a:gd name="connsiteY3614" fmla="*/ 1943354 h 4860733"/>
              <a:gd name="connsiteX3615" fmla="*/ 4658887 w 4853691"/>
              <a:gd name="connsiteY3615" fmla="*/ 1922231 h 4860733"/>
              <a:gd name="connsiteX3616" fmla="*/ 4658887 w 4853691"/>
              <a:gd name="connsiteY3616" fmla="*/ 1903455 h 4860733"/>
              <a:gd name="connsiteX3617" fmla="*/ 4658887 w 4853691"/>
              <a:gd name="connsiteY3617" fmla="*/ 1894066 h 4860733"/>
              <a:gd name="connsiteX3618" fmla="*/ 4658887 w 4853691"/>
              <a:gd name="connsiteY3618" fmla="*/ 1894066 h 4860733"/>
              <a:gd name="connsiteX3619" fmla="*/ 4661234 w 4853691"/>
              <a:gd name="connsiteY3619" fmla="*/ 1912843 h 4860733"/>
              <a:gd name="connsiteX3620" fmla="*/ 4672970 w 4853691"/>
              <a:gd name="connsiteY3620" fmla="*/ 1950396 h 4860733"/>
              <a:gd name="connsiteX3621" fmla="*/ 4809098 w 4853691"/>
              <a:gd name="connsiteY3621" fmla="*/ 2710839 h 4860733"/>
              <a:gd name="connsiteX3622" fmla="*/ 4804404 w 4853691"/>
              <a:gd name="connsiteY3622" fmla="*/ 2750738 h 4860733"/>
              <a:gd name="connsiteX3623" fmla="*/ 4802057 w 4853691"/>
              <a:gd name="connsiteY3623" fmla="*/ 2764821 h 4860733"/>
              <a:gd name="connsiteX3624" fmla="*/ 4795016 w 4853691"/>
              <a:gd name="connsiteY3624" fmla="*/ 2818803 h 4860733"/>
              <a:gd name="connsiteX3625" fmla="*/ 4792669 w 4853691"/>
              <a:gd name="connsiteY3625" fmla="*/ 2832885 h 4860733"/>
              <a:gd name="connsiteX3626" fmla="*/ 4785628 w 4853691"/>
              <a:gd name="connsiteY3626" fmla="*/ 2872785 h 4860733"/>
              <a:gd name="connsiteX3627" fmla="*/ 4783281 w 4853691"/>
              <a:gd name="connsiteY3627" fmla="*/ 2891561 h 4860733"/>
              <a:gd name="connsiteX3628" fmla="*/ 4776240 w 4853691"/>
              <a:gd name="connsiteY3628" fmla="*/ 2926767 h 4860733"/>
              <a:gd name="connsiteX3629" fmla="*/ 4771546 w 4853691"/>
              <a:gd name="connsiteY3629" fmla="*/ 2947890 h 4860733"/>
              <a:gd name="connsiteX3630" fmla="*/ 4764504 w 4853691"/>
              <a:gd name="connsiteY3630" fmla="*/ 2980749 h 4860733"/>
              <a:gd name="connsiteX3631" fmla="*/ 4759810 w 4853691"/>
              <a:gd name="connsiteY3631" fmla="*/ 3001873 h 4860733"/>
              <a:gd name="connsiteX3632" fmla="*/ 4752769 w 4853691"/>
              <a:gd name="connsiteY3632" fmla="*/ 3032384 h 4860733"/>
              <a:gd name="connsiteX3633" fmla="*/ 4748075 w 4853691"/>
              <a:gd name="connsiteY3633" fmla="*/ 3053507 h 4860733"/>
              <a:gd name="connsiteX3634" fmla="*/ 4741034 w 4853691"/>
              <a:gd name="connsiteY3634" fmla="*/ 3084019 h 4860733"/>
              <a:gd name="connsiteX3635" fmla="*/ 4736340 w 4853691"/>
              <a:gd name="connsiteY3635" fmla="*/ 3105142 h 4860733"/>
              <a:gd name="connsiteX3636" fmla="*/ 4726952 w 4853691"/>
              <a:gd name="connsiteY3636" fmla="*/ 3135654 h 4860733"/>
              <a:gd name="connsiteX3637" fmla="*/ 4719911 w 4853691"/>
              <a:gd name="connsiteY3637" fmla="*/ 3156777 h 4860733"/>
              <a:gd name="connsiteX3638" fmla="*/ 4710522 w 4853691"/>
              <a:gd name="connsiteY3638" fmla="*/ 3187289 h 4860733"/>
              <a:gd name="connsiteX3639" fmla="*/ 4703481 w 4853691"/>
              <a:gd name="connsiteY3639" fmla="*/ 3208413 h 4860733"/>
              <a:gd name="connsiteX3640" fmla="*/ 4691746 w 4853691"/>
              <a:gd name="connsiteY3640" fmla="*/ 3243618 h 4860733"/>
              <a:gd name="connsiteX3641" fmla="*/ 4687052 w 4853691"/>
              <a:gd name="connsiteY3641" fmla="*/ 3260048 h 4860733"/>
              <a:gd name="connsiteX3642" fmla="*/ 4687052 w 4853691"/>
              <a:gd name="connsiteY3642" fmla="*/ 3260048 h 4860733"/>
              <a:gd name="connsiteX3643" fmla="*/ 4694093 w 4853691"/>
              <a:gd name="connsiteY3643" fmla="*/ 3231883 h 4860733"/>
              <a:gd name="connsiteX3644" fmla="*/ 4705828 w 4853691"/>
              <a:gd name="connsiteY3644" fmla="*/ 3187289 h 4860733"/>
              <a:gd name="connsiteX3645" fmla="*/ 4719911 w 4853691"/>
              <a:gd name="connsiteY3645" fmla="*/ 3130960 h 4860733"/>
              <a:gd name="connsiteX3646" fmla="*/ 4731646 w 4853691"/>
              <a:gd name="connsiteY3646" fmla="*/ 3086366 h 4860733"/>
              <a:gd name="connsiteX3647" fmla="*/ 4743381 w 4853691"/>
              <a:gd name="connsiteY3647" fmla="*/ 3027690 h 4860733"/>
              <a:gd name="connsiteX3648" fmla="*/ 4752769 w 4853691"/>
              <a:gd name="connsiteY3648" fmla="*/ 2983096 h 4860733"/>
              <a:gd name="connsiteX3649" fmla="*/ 4764504 w 4853691"/>
              <a:gd name="connsiteY3649" fmla="*/ 2922073 h 4860733"/>
              <a:gd name="connsiteX3650" fmla="*/ 4771546 w 4853691"/>
              <a:gd name="connsiteY3650" fmla="*/ 2879826 h 4860733"/>
              <a:gd name="connsiteX3651" fmla="*/ 4780934 w 4853691"/>
              <a:gd name="connsiteY3651" fmla="*/ 2811762 h 4860733"/>
              <a:gd name="connsiteX3652" fmla="*/ 4785628 w 4853691"/>
              <a:gd name="connsiteY3652" fmla="*/ 2774209 h 4860733"/>
              <a:gd name="connsiteX3653" fmla="*/ 4795016 w 4853691"/>
              <a:gd name="connsiteY3653" fmla="*/ 2687368 h 4860733"/>
              <a:gd name="connsiteX3654" fmla="*/ 4797363 w 4853691"/>
              <a:gd name="connsiteY3654" fmla="*/ 2666245 h 4860733"/>
              <a:gd name="connsiteX3655" fmla="*/ 4799710 w 4853691"/>
              <a:gd name="connsiteY3655" fmla="*/ 2649816 h 4860733"/>
              <a:gd name="connsiteX3656" fmla="*/ 4804404 w 4853691"/>
              <a:gd name="connsiteY3656" fmla="*/ 2656857 h 4860733"/>
              <a:gd name="connsiteX3657" fmla="*/ 4802057 w 4853691"/>
              <a:gd name="connsiteY3657" fmla="*/ 2685021 h 4860733"/>
              <a:gd name="connsiteX3658" fmla="*/ 4809098 w 4853691"/>
              <a:gd name="connsiteY3658" fmla="*/ 2710839 h 4860733"/>
              <a:gd name="connsiteX3659" fmla="*/ 4696440 w 4853691"/>
              <a:gd name="connsiteY3659" fmla="*/ 3262394 h 4860733"/>
              <a:gd name="connsiteX3660" fmla="*/ 4705828 w 4853691"/>
              <a:gd name="connsiteY3660" fmla="*/ 3236577 h 4860733"/>
              <a:gd name="connsiteX3661" fmla="*/ 4710522 w 4853691"/>
              <a:gd name="connsiteY3661" fmla="*/ 3222495 h 4860733"/>
              <a:gd name="connsiteX3662" fmla="*/ 4708175 w 4853691"/>
              <a:gd name="connsiteY3662" fmla="*/ 3229536 h 4860733"/>
              <a:gd name="connsiteX3663" fmla="*/ 4710522 w 4853691"/>
              <a:gd name="connsiteY3663" fmla="*/ 3238924 h 4860733"/>
              <a:gd name="connsiteX3664" fmla="*/ 4691746 w 4853691"/>
              <a:gd name="connsiteY3664" fmla="*/ 3278824 h 4860733"/>
              <a:gd name="connsiteX3665" fmla="*/ 4694093 w 4853691"/>
              <a:gd name="connsiteY3665" fmla="*/ 3274130 h 4860733"/>
              <a:gd name="connsiteX3666" fmla="*/ 4696440 w 4853691"/>
              <a:gd name="connsiteY3666" fmla="*/ 3262394 h 4860733"/>
              <a:gd name="connsiteX3667" fmla="*/ 4480512 w 4853691"/>
              <a:gd name="connsiteY3667" fmla="*/ 3722416 h 4860733"/>
              <a:gd name="connsiteX3668" fmla="*/ 4459388 w 4853691"/>
              <a:gd name="connsiteY3668" fmla="*/ 3748233 h 4860733"/>
              <a:gd name="connsiteX3669" fmla="*/ 4445306 w 4853691"/>
              <a:gd name="connsiteY3669" fmla="*/ 3762315 h 4860733"/>
              <a:gd name="connsiteX3670" fmla="*/ 4424183 w 4853691"/>
              <a:gd name="connsiteY3670" fmla="*/ 3783439 h 4860733"/>
              <a:gd name="connsiteX3671" fmla="*/ 4410100 w 4853691"/>
              <a:gd name="connsiteY3671" fmla="*/ 3797521 h 4860733"/>
              <a:gd name="connsiteX3672" fmla="*/ 4388977 w 4853691"/>
              <a:gd name="connsiteY3672" fmla="*/ 3816298 h 4860733"/>
              <a:gd name="connsiteX3673" fmla="*/ 4377242 w 4853691"/>
              <a:gd name="connsiteY3673" fmla="*/ 3825686 h 4860733"/>
              <a:gd name="connsiteX3674" fmla="*/ 4386630 w 4853691"/>
              <a:gd name="connsiteY3674" fmla="*/ 3813950 h 4860733"/>
              <a:gd name="connsiteX3675" fmla="*/ 4403059 w 4853691"/>
              <a:gd name="connsiteY3675" fmla="*/ 3792827 h 4860733"/>
              <a:gd name="connsiteX3676" fmla="*/ 4417141 w 4853691"/>
              <a:gd name="connsiteY3676" fmla="*/ 3774051 h 4860733"/>
              <a:gd name="connsiteX3677" fmla="*/ 4438265 w 4853691"/>
              <a:gd name="connsiteY3677" fmla="*/ 3743539 h 4860733"/>
              <a:gd name="connsiteX3678" fmla="*/ 4457041 w 4853691"/>
              <a:gd name="connsiteY3678" fmla="*/ 3717722 h 4860733"/>
              <a:gd name="connsiteX3679" fmla="*/ 4475818 w 4853691"/>
              <a:gd name="connsiteY3679" fmla="*/ 3689557 h 4860733"/>
              <a:gd name="connsiteX3680" fmla="*/ 4487553 w 4853691"/>
              <a:gd name="connsiteY3680" fmla="*/ 3670781 h 4860733"/>
              <a:gd name="connsiteX3681" fmla="*/ 4489900 w 4853691"/>
              <a:gd name="connsiteY3681" fmla="*/ 3666087 h 4860733"/>
              <a:gd name="connsiteX3682" fmla="*/ 4489900 w 4853691"/>
              <a:gd name="connsiteY3682" fmla="*/ 3666087 h 4860733"/>
              <a:gd name="connsiteX3683" fmla="*/ 4503982 w 4853691"/>
              <a:gd name="connsiteY3683" fmla="*/ 3647310 h 4860733"/>
              <a:gd name="connsiteX3684" fmla="*/ 4513371 w 4853691"/>
              <a:gd name="connsiteY3684" fmla="*/ 3633228 h 4860733"/>
              <a:gd name="connsiteX3685" fmla="*/ 4518065 w 4853691"/>
              <a:gd name="connsiteY3685" fmla="*/ 3626187 h 4860733"/>
              <a:gd name="connsiteX3686" fmla="*/ 4527453 w 4853691"/>
              <a:gd name="connsiteY3686" fmla="*/ 3614451 h 4860733"/>
              <a:gd name="connsiteX3687" fmla="*/ 4553270 w 4853691"/>
              <a:gd name="connsiteY3687" fmla="*/ 3576899 h 4860733"/>
              <a:gd name="connsiteX3688" fmla="*/ 4557964 w 4853691"/>
              <a:gd name="connsiteY3688" fmla="*/ 3569858 h 4860733"/>
              <a:gd name="connsiteX3689" fmla="*/ 4579088 w 4853691"/>
              <a:gd name="connsiteY3689" fmla="*/ 3536999 h 4860733"/>
              <a:gd name="connsiteX3690" fmla="*/ 4586129 w 4853691"/>
              <a:gd name="connsiteY3690" fmla="*/ 3544040 h 4860733"/>
              <a:gd name="connsiteX3691" fmla="*/ 4576741 w 4853691"/>
              <a:gd name="connsiteY3691" fmla="*/ 3562816 h 4860733"/>
              <a:gd name="connsiteX3692" fmla="*/ 4562658 w 4853691"/>
              <a:gd name="connsiteY3692" fmla="*/ 3586287 h 4860733"/>
              <a:gd name="connsiteX3693" fmla="*/ 4529800 w 4853691"/>
              <a:gd name="connsiteY3693" fmla="*/ 3642616 h 4860733"/>
              <a:gd name="connsiteX3694" fmla="*/ 4520412 w 4853691"/>
              <a:gd name="connsiteY3694" fmla="*/ 3640269 h 4860733"/>
              <a:gd name="connsiteX3695" fmla="*/ 4499288 w 4853691"/>
              <a:gd name="connsiteY3695" fmla="*/ 3661392 h 4860733"/>
              <a:gd name="connsiteX3696" fmla="*/ 4506329 w 4853691"/>
              <a:gd name="connsiteY3696" fmla="*/ 3677822 h 4860733"/>
              <a:gd name="connsiteX3697" fmla="*/ 4487553 w 4853691"/>
              <a:gd name="connsiteY3697" fmla="*/ 3703639 h 4860733"/>
              <a:gd name="connsiteX3698" fmla="*/ 4480512 w 4853691"/>
              <a:gd name="connsiteY3698" fmla="*/ 3722416 h 4860733"/>
              <a:gd name="connsiteX3699" fmla="*/ 4316218 w 4853691"/>
              <a:gd name="connsiteY3699" fmla="*/ 3898444 h 4860733"/>
              <a:gd name="connsiteX3700" fmla="*/ 4309178 w 4853691"/>
              <a:gd name="connsiteY3700" fmla="*/ 3905485 h 4860733"/>
              <a:gd name="connsiteX3701" fmla="*/ 4271625 w 4853691"/>
              <a:gd name="connsiteY3701" fmla="*/ 3945385 h 4860733"/>
              <a:gd name="connsiteX3702" fmla="*/ 4259889 w 4853691"/>
              <a:gd name="connsiteY3702" fmla="*/ 3959468 h 4860733"/>
              <a:gd name="connsiteX3703" fmla="*/ 4238766 w 4853691"/>
              <a:gd name="connsiteY3703" fmla="*/ 3980591 h 4860733"/>
              <a:gd name="connsiteX3704" fmla="*/ 4234072 w 4853691"/>
              <a:gd name="connsiteY3704" fmla="*/ 3971203 h 4860733"/>
              <a:gd name="connsiteX3705" fmla="*/ 4264583 w 4853691"/>
              <a:gd name="connsiteY3705" fmla="*/ 3943038 h 4860733"/>
              <a:gd name="connsiteX3706" fmla="*/ 4276319 w 4853691"/>
              <a:gd name="connsiteY3706" fmla="*/ 3931303 h 4860733"/>
              <a:gd name="connsiteX3707" fmla="*/ 4311524 w 4853691"/>
              <a:gd name="connsiteY3707" fmla="*/ 3893750 h 4860733"/>
              <a:gd name="connsiteX3708" fmla="*/ 4320913 w 4853691"/>
              <a:gd name="connsiteY3708" fmla="*/ 3884362 h 4860733"/>
              <a:gd name="connsiteX3709" fmla="*/ 4344383 w 4853691"/>
              <a:gd name="connsiteY3709" fmla="*/ 3858544 h 4860733"/>
              <a:gd name="connsiteX3710" fmla="*/ 4351424 w 4853691"/>
              <a:gd name="connsiteY3710" fmla="*/ 3853850 h 4860733"/>
              <a:gd name="connsiteX3711" fmla="*/ 4367854 w 4853691"/>
              <a:gd name="connsiteY3711" fmla="*/ 3842115 h 4860733"/>
              <a:gd name="connsiteX3712" fmla="*/ 4367854 w 4853691"/>
              <a:gd name="connsiteY3712" fmla="*/ 3842115 h 4860733"/>
              <a:gd name="connsiteX3713" fmla="*/ 4360812 w 4853691"/>
              <a:gd name="connsiteY3713" fmla="*/ 3851503 h 4860733"/>
              <a:gd name="connsiteX3714" fmla="*/ 4316218 w 4853691"/>
              <a:gd name="connsiteY3714" fmla="*/ 3898444 h 4860733"/>
              <a:gd name="connsiteX3715" fmla="*/ 4170701 w 4853691"/>
              <a:gd name="connsiteY3715" fmla="*/ 4041614 h 4860733"/>
              <a:gd name="connsiteX3716" fmla="*/ 4147231 w 4853691"/>
              <a:gd name="connsiteY3716" fmla="*/ 4069779 h 4860733"/>
              <a:gd name="connsiteX3717" fmla="*/ 4126108 w 4853691"/>
              <a:gd name="connsiteY3717" fmla="*/ 4093249 h 4860733"/>
              <a:gd name="connsiteX3718" fmla="*/ 4100290 w 4853691"/>
              <a:gd name="connsiteY3718" fmla="*/ 4121414 h 4860733"/>
              <a:gd name="connsiteX3719" fmla="*/ 4079167 w 4853691"/>
              <a:gd name="connsiteY3719" fmla="*/ 4144884 h 4860733"/>
              <a:gd name="connsiteX3720" fmla="*/ 4053349 w 4853691"/>
              <a:gd name="connsiteY3720" fmla="*/ 4173049 h 4860733"/>
              <a:gd name="connsiteX3721" fmla="*/ 4032226 w 4853691"/>
              <a:gd name="connsiteY3721" fmla="*/ 4194172 h 4860733"/>
              <a:gd name="connsiteX3722" fmla="*/ 4004061 w 4853691"/>
              <a:gd name="connsiteY3722" fmla="*/ 4222337 h 4860733"/>
              <a:gd name="connsiteX3723" fmla="*/ 3982938 w 4853691"/>
              <a:gd name="connsiteY3723" fmla="*/ 4243460 h 4860733"/>
              <a:gd name="connsiteX3724" fmla="*/ 3954773 w 4853691"/>
              <a:gd name="connsiteY3724" fmla="*/ 4271625 h 4860733"/>
              <a:gd name="connsiteX3725" fmla="*/ 3935997 w 4853691"/>
              <a:gd name="connsiteY3725" fmla="*/ 4290401 h 4860733"/>
              <a:gd name="connsiteX3726" fmla="*/ 3905485 w 4853691"/>
              <a:gd name="connsiteY3726" fmla="*/ 4316219 h 4860733"/>
              <a:gd name="connsiteX3727" fmla="*/ 3886709 w 4853691"/>
              <a:gd name="connsiteY3727" fmla="*/ 4334995 h 4860733"/>
              <a:gd name="connsiteX3728" fmla="*/ 3856197 w 4853691"/>
              <a:gd name="connsiteY3728" fmla="*/ 4360812 h 4860733"/>
              <a:gd name="connsiteX3729" fmla="*/ 3837421 w 4853691"/>
              <a:gd name="connsiteY3729" fmla="*/ 4377242 h 4860733"/>
              <a:gd name="connsiteX3730" fmla="*/ 3818645 w 4853691"/>
              <a:gd name="connsiteY3730" fmla="*/ 4393671 h 4860733"/>
              <a:gd name="connsiteX3731" fmla="*/ 3804562 w 4853691"/>
              <a:gd name="connsiteY3731" fmla="*/ 4400712 h 4860733"/>
              <a:gd name="connsiteX3732" fmla="*/ 3790480 w 4853691"/>
              <a:gd name="connsiteY3732" fmla="*/ 4407753 h 4860733"/>
              <a:gd name="connsiteX3733" fmla="*/ 3767010 w 4853691"/>
              <a:gd name="connsiteY3733" fmla="*/ 4417142 h 4860733"/>
              <a:gd name="connsiteX3734" fmla="*/ 3755274 w 4853691"/>
              <a:gd name="connsiteY3734" fmla="*/ 4421836 h 4860733"/>
              <a:gd name="connsiteX3735" fmla="*/ 3736498 w 4853691"/>
              <a:gd name="connsiteY3735" fmla="*/ 4428877 h 4860733"/>
              <a:gd name="connsiteX3736" fmla="*/ 3734151 w 4853691"/>
              <a:gd name="connsiteY3736" fmla="*/ 4424183 h 4860733"/>
              <a:gd name="connsiteX3737" fmla="*/ 3755274 w 4853691"/>
              <a:gd name="connsiteY3737" fmla="*/ 4405406 h 4860733"/>
              <a:gd name="connsiteX3738" fmla="*/ 3788133 w 4853691"/>
              <a:gd name="connsiteY3738" fmla="*/ 4379589 h 4860733"/>
              <a:gd name="connsiteX3739" fmla="*/ 3825686 w 4853691"/>
              <a:gd name="connsiteY3739" fmla="*/ 4349077 h 4860733"/>
              <a:gd name="connsiteX3740" fmla="*/ 3856197 w 4853691"/>
              <a:gd name="connsiteY3740" fmla="*/ 4323260 h 4860733"/>
              <a:gd name="connsiteX3741" fmla="*/ 3896097 w 4853691"/>
              <a:gd name="connsiteY3741" fmla="*/ 4288054 h 4860733"/>
              <a:gd name="connsiteX3742" fmla="*/ 3921915 w 4853691"/>
              <a:gd name="connsiteY3742" fmla="*/ 4264584 h 4860733"/>
              <a:gd name="connsiteX3743" fmla="*/ 3966509 w 4853691"/>
              <a:gd name="connsiteY3743" fmla="*/ 4219990 h 4860733"/>
              <a:gd name="connsiteX3744" fmla="*/ 3985285 w 4853691"/>
              <a:gd name="connsiteY3744" fmla="*/ 4201213 h 4860733"/>
              <a:gd name="connsiteX3745" fmla="*/ 4097943 w 4853691"/>
              <a:gd name="connsiteY3745" fmla="*/ 4081514 h 4860733"/>
              <a:gd name="connsiteX3746" fmla="*/ 4107331 w 4853691"/>
              <a:gd name="connsiteY3746" fmla="*/ 4074473 h 4860733"/>
              <a:gd name="connsiteX3747" fmla="*/ 4130802 w 4853691"/>
              <a:gd name="connsiteY3747" fmla="*/ 4055696 h 4860733"/>
              <a:gd name="connsiteX3748" fmla="*/ 4158966 w 4853691"/>
              <a:gd name="connsiteY3748" fmla="*/ 4032226 h 4860733"/>
              <a:gd name="connsiteX3749" fmla="*/ 4182437 w 4853691"/>
              <a:gd name="connsiteY3749" fmla="*/ 4013449 h 4860733"/>
              <a:gd name="connsiteX3750" fmla="*/ 4187131 w 4853691"/>
              <a:gd name="connsiteY3750" fmla="*/ 4008755 h 4860733"/>
              <a:gd name="connsiteX3751" fmla="*/ 4187131 w 4853691"/>
              <a:gd name="connsiteY3751" fmla="*/ 4008755 h 4860733"/>
              <a:gd name="connsiteX3752" fmla="*/ 4189478 w 4853691"/>
              <a:gd name="connsiteY3752" fmla="*/ 4015796 h 4860733"/>
              <a:gd name="connsiteX3753" fmla="*/ 4187131 w 4853691"/>
              <a:gd name="connsiteY3753" fmla="*/ 4018144 h 4860733"/>
              <a:gd name="connsiteX3754" fmla="*/ 4170701 w 4853691"/>
              <a:gd name="connsiteY3754" fmla="*/ 4041614 h 4860733"/>
              <a:gd name="connsiteX3755" fmla="*/ 3675475 w 4853691"/>
              <a:gd name="connsiteY3755" fmla="*/ 4480512 h 4860733"/>
              <a:gd name="connsiteX3756" fmla="*/ 3644963 w 4853691"/>
              <a:gd name="connsiteY3756" fmla="*/ 4508676 h 4860733"/>
              <a:gd name="connsiteX3757" fmla="*/ 3635575 w 4853691"/>
              <a:gd name="connsiteY3757" fmla="*/ 4518064 h 4860733"/>
              <a:gd name="connsiteX3758" fmla="*/ 3612104 w 4853691"/>
              <a:gd name="connsiteY3758" fmla="*/ 4536841 h 4860733"/>
              <a:gd name="connsiteX3759" fmla="*/ 3598022 w 4853691"/>
              <a:gd name="connsiteY3759" fmla="*/ 4548576 h 4860733"/>
              <a:gd name="connsiteX3760" fmla="*/ 3576899 w 4853691"/>
              <a:gd name="connsiteY3760" fmla="*/ 4565005 h 4860733"/>
              <a:gd name="connsiteX3761" fmla="*/ 3569858 w 4853691"/>
              <a:gd name="connsiteY3761" fmla="*/ 4569700 h 4860733"/>
              <a:gd name="connsiteX3762" fmla="*/ 3431382 w 4853691"/>
              <a:gd name="connsiteY3762" fmla="*/ 4642458 h 4860733"/>
              <a:gd name="connsiteX3763" fmla="*/ 3414953 w 4853691"/>
              <a:gd name="connsiteY3763" fmla="*/ 4630723 h 4860733"/>
              <a:gd name="connsiteX3764" fmla="*/ 3393829 w 4853691"/>
              <a:gd name="connsiteY3764" fmla="*/ 4651846 h 4860733"/>
              <a:gd name="connsiteX3765" fmla="*/ 3393829 w 4853691"/>
              <a:gd name="connsiteY3765" fmla="*/ 4654193 h 4860733"/>
              <a:gd name="connsiteX3766" fmla="*/ 3382094 w 4853691"/>
              <a:gd name="connsiteY3766" fmla="*/ 4654193 h 4860733"/>
              <a:gd name="connsiteX3767" fmla="*/ 3323418 w 4853691"/>
              <a:gd name="connsiteY3767" fmla="*/ 4640111 h 4860733"/>
              <a:gd name="connsiteX3768" fmla="*/ 3342194 w 4853691"/>
              <a:gd name="connsiteY3768" fmla="*/ 4633070 h 4860733"/>
              <a:gd name="connsiteX3769" fmla="*/ 3363318 w 4853691"/>
              <a:gd name="connsiteY3769" fmla="*/ 4623681 h 4860733"/>
              <a:gd name="connsiteX3770" fmla="*/ 3398523 w 4853691"/>
              <a:gd name="connsiteY3770" fmla="*/ 4607252 h 4860733"/>
              <a:gd name="connsiteX3771" fmla="*/ 3424341 w 4853691"/>
              <a:gd name="connsiteY3771" fmla="*/ 4595517 h 4860733"/>
              <a:gd name="connsiteX3772" fmla="*/ 3454852 w 4853691"/>
              <a:gd name="connsiteY3772" fmla="*/ 4581435 h 4860733"/>
              <a:gd name="connsiteX3773" fmla="*/ 3480670 w 4853691"/>
              <a:gd name="connsiteY3773" fmla="*/ 4569700 h 4860733"/>
              <a:gd name="connsiteX3774" fmla="*/ 3508834 w 4853691"/>
              <a:gd name="connsiteY3774" fmla="*/ 4555617 h 4860733"/>
              <a:gd name="connsiteX3775" fmla="*/ 3534652 w 4853691"/>
              <a:gd name="connsiteY3775" fmla="*/ 4541535 h 4860733"/>
              <a:gd name="connsiteX3776" fmla="*/ 3562817 w 4853691"/>
              <a:gd name="connsiteY3776" fmla="*/ 4527453 h 4860733"/>
              <a:gd name="connsiteX3777" fmla="*/ 3588634 w 4853691"/>
              <a:gd name="connsiteY3777" fmla="*/ 4513370 h 4860733"/>
              <a:gd name="connsiteX3778" fmla="*/ 3614452 w 4853691"/>
              <a:gd name="connsiteY3778" fmla="*/ 4499288 h 4860733"/>
              <a:gd name="connsiteX3779" fmla="*/ 3640269 w 4853691"/>
              <a:gd name="connsiteY3779" fmla="*/ 4482859 h 4860733"/>
              <a:gd name="connsiteX3780" fmla="*/ 3666086 w 4853691"/>
              <a:gd name="connsiteY3780" fmla="*/ 4466429 h 4860733"/>
              <a:gd name="connsiteX3781" fmla="*/ 3691904 w 4853691"/>
              <a:gd name="connsiteY3781" fmla="*/ 4450000 h 4860733"/>
              <a:gd name="connsiteX3782" fmla="*/ 3703639 w 4853691"/>
              <a:gd name="connsiteY3782" fmla="*/ 4442959 h 4860733"/>
              <a:gd name="connsiteX3783" fmla="*/ 3705986 w 4853691"/>
              <a:gd name="connsiteY3783" fmla="*/ 4445306 h 4860733"/>
              <a:gd name="connsiteX3784" fmla="*/ 3684863 w 4853691"/>
              <a:gd name="connsiteY3784" fmla="*/ 4466429 h 4860733"/>
              <a:gd name="connsiteX3785" fmla="*/ 3675475 w 4853691"/>
              <a:gd name="connsiteY3785" fmla="*/ 4480512 h 4860733"/>
              <a:gd name="connsiteX3786" fmla="*/ 3278824 w 4853691"/>
              <a:gd name="connsiteY3786" fmla="*/ 4656540 h 4860733"/>
              <a:gd name="connsiteX3787" fmla="*/ 3248312 w 4853691"/>
              <a:gd name="connsiteY3787" fmla="*/ 4668276 h 4860733"/>
              <a:gd name="connsiteX3788" fmla="*/ 3222495 w 4853691"/>
              <a:gd name="connsiteY3788" fmla="*/ 4677664 h 4860733"/>
              <a:gd name="connsiteX3789" fmla="*/ 3189636 w 4853691"/>
              <a:gd name="connsiteY3789" fmla="*/ 4689399 h 4860733"/>
              <a:gd name="connsiteX3790" fmla="*/ 3163819 w 4853691"/>
              <a:gd name="connsiteY3790" fmla="*/ 4698787 h 4860733"/>
              <a:gd name="connsiteX3791" fmla="*/ 3130960 w 4853691"/>
              <a:gd name="connsiteY3791" fmla="*/ 4710522 h 4860733"/>
              <a:gd name="connsiteX3792" fmla="*/ 3105143 w 4853691"/>
              <a:gd name="connsiteY3792" fmla="*/ 4717563 h 4860733"/>
              <a:gd name="connsiteX3793" fmla="*/ 3072284 w 4853691"/>
              <a:gd name="connsiteY3793" fmla="*/ 4726952 h 4860733"/>
              <a:gd name="connsiteX3794" fmla="*/ 3046466 w 4853691"/>
              <a:gd name="connsiteY3794" fmla="*/ 4733993 h 4860733"/>
              <a:gd name="connsiteX3795" fmla="*/ 3011261 w 4853691"/>
              <a:gd name="connsiteY3795" fmla="*/ 4743381 h 4860733"/>
              <a:gd name="connsiteX3796" fmla="*/ 2987790 w 4853691"/>
              <a:gd name="connsiteY3796" fmla="*/ 4750422 h 4860733"/>
              <a:gd name="connsiteX3797" fmla="*/ 2952585 w 4853691"/>
              <a:gd name="connsiteY3797" fmla="*/ 4759810 h 4860733"/>
              <a:gd name="connsiteX3798" fmla="*/ 2929114 w 4853691"/>
              <a:gd name="connsiteY3798" fmla="*/ 4766851 h 4860733"/>
              <a:gd name="connsiteX3799" fmla="*/ 2893908 w 4853691"/>
              <a:gd name="connsiteY3799" fmla="*/ 4773893 h 4860733"/>
              <a:gd name="connsiteX3800" fmla="*/ 2870438 w 4853691"/>
              <a:gd name="connsiteY3800" fmla="*/ 4778587 h 4860733"/>
              <a:gd name="connsiteX3801" fmla="*/ 2830538 w 4853691"/>
              <a:gd name="connsiteY3801" fmla="*/ 4785628 h 4860733"/>
              <a:gd name="connsiteX3802" fmla="*/ 2825844 w 4853691"/>
              <a:gd name="connsiteY3802" fmla="*/ 4776239 h 4860733"/>
              <a:gd name="connsiteX3803" fmla="*/ 2830538 w 4853691"/>
              <a:gd name="connsiteY3803" fmla="*/ 4771545 h 4860733"/>
              <a:gd name="connsiteX3804" fmla="*/ 2839926 w 4853691"/>
              <a:gd name="connsiteY3804" fmla="*/ 4762157 h 4860733"/>
              <a:gd name="connsiteX3805" fmla="*/ 2851661 w 4853691"/>
              <a:gd name="connsiteY3805" fmla="*/ 4750422 h 4860733"/>
              <a:gd name="connsiteX3806" fmla="*/ 2861050 w 4853691"/>
              <a:gd name="connsiteY3806" fmla="*/ 4741034 h 4860733"/>
              <a:gd name="connsiteX3807" fmla="*/ 2872785 w 4853691"/>
              <a:gd name="connsiteY3807" fmla="*/ 4729299 h 4860733"/>
              <a:gd name="connsiteX3808" fmla="*/ 2879826 w 4853691"/>
              <a:gd name="connsiteY3808" fmla="*/ 4719911 h 4860733"/>
              <a:gd name="connsiteX3809" fmla="*/ 2891561 w 4853691"/>
              <a:gd name="connsiteY3809" fmla="*/ 4705828 h 4860733"/>
              <a:gd name="connsiteX3810" fmla="*/ 2898602 w 4853691"/>
              <a:gd name="connsiteY3810" fmla="*/ 4696440 h 4860733"/>
              <a:gd name="connsiteX3811" fmla="*/ 2910338 w 4853691"/>
              <a:gd name="connsiteY3811" fmla="*/ 4680011 h 4860733"/>
              <a:gd name="connsiteX3812" fmla="*/ 2917379 w 4853691"/>
              <a:gd name="connsiteY3812" fmla="*/ 4670622 h 4860733"/>
              <a:gd name="connsiteX3813" fmla="*/ 2929114 w 4853691"/>
              <a:gd name="connsiteY3813" fmla="*/ 4651846 h 4860733"/>
              <a:gd name="connsiteX3814" fmla="*/ 2936155 w 4853691"/>
              <a:gd name="connsiteY3814" fmla="*/ 4642458 h 4860733"/>
              <a:gd name="connsiteX3815" fmla="*/ 2947890 w 4853691"/>
              <a:gd name="connsiteY3815" fmla="*/ 4623681 h 4860733"/>
              <a:gd name="connsiteX3816" fmla="*/ 2950237 w 4853691"/>
              <a:gd name="connsiteY3816" fmla="*/ 4621335 h 4860733"/>
              <a:gd name="connsiteX3817" fmla="*/ 2966667 w 4853691"/>
              <a:gd name="connsiteY3817" fmla="*/ 4621335 h 4860733"/>
              <a:gd name="connsiteX3818" fmla="*/ 2990137 w 4853691"/>
              <a:gd name="connsiteY3818" fmla="*/ 4618987 h 4860733"/>
              <a:gd name="connsiteX3819" fmla="*/ 3022996 w 4853691"/>
              <a:gd name="connsiteY3819" fmla="*/ 4616641 h 4860733"/>
              <a:gd name="connsiteX3820" fmla="*/ 3048813 w 4853691"/>
              <a:gd name="connsiteY3820" fmla="*/ 4614293 h 4860733"/>
              <a:gd name="connsiteX3821" fmla="*/ 3081672 w 4853691"/>
              <a:gd name="connsiteY3821" fmla="*/ 4611946 h 4860733"/>
              <a:gd name="connsiteX3822" fmla="*/ 3107489 w 4853691"/>
              <a:gd name="connsiteY3822" fmla="*/ 4609599 h 4860733"/>
              <a:gd name="connsiteX3823" fmla="*/ 3138001 w 4853691"/>
              <a:gd name="connsiteY3823" fmla="*/ 4604905 h 4860733"/>
              <a:gd name="connsiteX3824" fmla="*/ 3163819 w 4853691"/>
              <a:gd name="connsiteY3824" fmla="*/ 4600211 h 4860733"/>
              <a:gd name="connsiteX3825" fmla="*/ 3194330 w 4853691"/>
              <a:gd name="connsiteY3825" fmla="*/ 4595517 h 4860733"/>
              <a:gd name="connsiteX3826" fmla="*/ 3217801 w 4853691"/>
              <a:gd name="connsiteY3826" fmla="*/ 4590823 h 4860733"/>
              <a:gd name="connsiteX3827" fmla="*/ 3238924 w 4853691"/>
              <a:gd name="connsiteY3827" fmla="*/ 4588476 h 4860733"/>
              <a:gd name="connsiteX3828" fmla="*/ 3316377 w 4853691"/>
              <a:gd name="connsiteY3828" fmla="*/ 4640111 h 4860733"/>
              <a:gd name="connsiteX3829" fmla="*/ 3304641 w 4853691"/>
              <a:gd name="connsiteY3829" fmla="*/ 4644805 h 4860733"/>
              <a:gd name="connsiteX3830" fmla="*/ 3278824 w 4853691"/>
              <a:gd name="connsiteY3830" fmla="*/ 4656540 h 4860733"/>
              <a:gd name="connsiteX3831" fmla="*/ 2713186 w 4853691"/>
              <a:gd name="connsiteY3831" fmla="*/ 4813792 h 4860733"/>
              <a:gd name="connsiteX3832" fmla="*/ 2701450 w 4853691"/>
              <a:gd name="connsiteY3832" fmla="*/ 4813792 h 4860733"/>
              <a:gd name="connsiteX3833" fmla="*/ 2703797 w 4853691"/>
              <a:gd name="connsiteY3833" fmla="*/ 4813792 h 4860733"/>
              <a:gd name="connsiteX3834" fmla="*/ 2729615 w 4853691"/>
              <a:gd name="connsiteY3834" fmla="*/ 4809098 h 4860733"/>
              <a:gd name="connsiteX3835" fmla="*/ 2757780 w 4853691"/>
              <a:gd name="connsiteY3835" fmla="*/ 4804404 h 4860733"/>
              <a:gd name="connsiteX3836" fmla="*/ 2764821 w 4853691"/>
              <a:gd name="connsiteY3836" fmla="*/ 4804404 h 4860733"/>
              <a:gd name="connsiteX3837" fmla="*/ 2760127 w 4853691"/>
              <a:gd name="connsiteY3837" fmla="*/ 4818486 h 4860733"/>
              <a:gd name="connsiteX3838" fmla="*/ 2729615 w 4853691"/>
              <a:gd name="connsiteY3838" fmla="*/ 4818486 h 4860733"/>
              <a:gd name="connsiteX3839" fmla="*/ 2713186 w 4853691"/>
              <a:gd name="connsiteY3839" fmla="*/ 4813792 h 4860733"/>
              <a:gd name="connsiteX3840" fmla="*/ 2480828 w 4853691"/>
              <a:gd name="connsiteY3840" fmla="*/ 4830222 h 4860733"/>
              <a:gd name="connsiteX3841" fmla="*/ 2443275 w 4853691"/>
              <a:gd name="connsiteY3841" fmla="*/ 4832569 h 4860733"/>
              <a:gd name="connsiteX3842" fmla="*/ 2426846 w 4853691"/>
              <a:gd name="connsiteY3842" fmla="*/ 4832569 h 4860733"/>
              <a:gd name="connsiteX3843" fmla="*/ 2370517 w 4853691"/>
              <a:gd name="connsiteY3843" fmla="*/ 4832569 h 4860733"/>
              <a:gd name="connsiteX3844" fmla="*/ 2314188 w 4853691"/>
              <a:gd name="connsiteY3844" fmla="*/ 4832569 h 4860733"/>
              <a:gd name="connsiteX3845" fmla="*/ 2297759 w 4853691"/>
              <a:gd name="connsiteY3845" fmla="*/ 4832569 h 4860733"/>
              <a:gd name="connsiteX3846" fmla="*/ 2257859 w 4853691"/>
              <a:gd name="connsiteY3846" fmla="*/ 4830222 h 4860733"/>
              <a:gd name="connsiteX3847" fmla="*/ 2236735 w 4853691"/>
              <a:gd name="connsiteY3847" fmla="*/ 4827875 h 4860733"/>
              <a:gd name="connsiteX3848" fmla="*/ 2201530 w 4853691"/>
              <a:gd name="connsiteY3848" fmla="*/ 4825528 h 4860733"/>
              <a:gd name="connsiteX3849" fmla="*/ 2180406 w 4853691"/>
              <a:gd name="connsiteY3849" fmla="*/ 4823180 h 4860733"/>
              <a:gd name="connsiteX3850" fmla="*/ 2147548 w 4853691"/>
              <a:gd name="connsiteY3850" fmla="*/ 4820834 h 4860733"/>
              <a:gd name="connsiteX3851" fmla="*/ 2124077 w 4853691"/>
              <a:gd name="connsiteY3851" fmla="*/ 4818486 h 4860733"/>
              <a:gd name="connsiteX3852" fmla="*/ 2091218 w 4853691"/>
              <a:gd name="connsiteY3852" fmla="*/ 4813792 h 4860733"/>
              <a:gd name="connsiteX3853" fmla="*/ 2067748 w 4853691"/>
              <a:gd name="connsiteY3853" fmla="*/ 4811445 h 4860733"/>
              <a:gd name="connsiteX3854" fmla="*/ 2034889 w 4853691"/>
              <a:gd name="connsiteY3854" fmla="*/ 4806751 h 4860733"/>
              <a:gd name="connsiteX3855" fmla="*/ 2011419 w 4853691"/>
              <a:gd name="connsiteY3855" fmla="*/ 4802057 h 4860733"/>
              <a:gd name="connsiteX3856" fmla="*/ 1980907 w 4853691"/>
              <a:gd name="connsiteY3856" fmla="*/ 4797363 h 4860733"/>
              <a:gd name="connsiteX3857" fmla="*/ 1957437 w 4853691"/>
              <a:gd name="connsiteY3857" fmla="*/ 4792669 h 4860733"/>
              <a:gd name="connsiteX3858" fmla="*/ 1941007 w 4853691"/>
              <a:gd name="connsiteY3858" fmla="*/ 4790322 h 4860733"/>
              <a:gd name="connsiteX3859" fmla="*/ 1941007 w 4853691"/>
              <a:gd name="connsiteY3859" fmla="*/ 4790322 h 4860733"/>
              <a:gd name="connsiteX3860" fmla="*/ 1966825 w 4853691"/>
              <a:gd name="connsiteY3860" fmla="*/ 4790322 h 4860733"/>
              <a:gd name="connsiteX3861" fmla="*/ 2016113 w 4853691"/>
              <a:gd name="connsiteY3861" fmla="*/ 4787975 h 4860733"/>
              <a:gd name="connsiteX3862" fmla="*/ 2020807 w 4853691"/>
              <a:gd name="connsiteY3862" fmla="*/ 4787975 h 4860733"/>
              <a:gd name="connsiteX3863" fmla="*/ 2063054 w 4853691"/>
              <a:gd name="connsiteY3863" fmla="*/ 4795016 h 4860733"/>
              <a:gd name="connsiteX3864" fmla="*/ 2112342 w 4853691"/>
              <a:gd name="connsiteY3864" fmla="*/ 4802057 h 4860733"/>
              <a:gd name="connsiteX3865" fmla="*/ 2152242 w 4853691"/>
              <a:gd name="connsiteY3865" fmla="*/ 4806751 h 4860733"/>
              <a:gd name="connsiteX3866" fmla="*/ 2203877 w 4853691"/>
              <a:gd name="connsiteY3866" fmla="*/ 4811445 h 4860733"/>
              <a:gd name="connsiteX3867" fmla="*/ 2241429 w 4853691"/>
              <a:gd name="connsiteY3867" fmla="*/ 4816140 h 4860733"/>
              <a:gd name="connsiteX3868" fmla="*/ 2300106 w 4853691"/>
              <a:gd name="connsiteY3868" fmla="*/ 4818486 h 4860733"/>
              <a:gd name="connsiteX3869" fmla="*/ 2330617 w 4853691"/>
              <a:gd name="connsiteY3869" fmla="*/ 4820834 h 4860733"/>
              <a:gd name="connsiteX3870" fmla="*/ 2422152 w 4853691"/>
              <a:gd name="connsiteY3870" fmla="*/ 4823180 h 4860733"/>
              <a:gd name="connsiteX3871" fmla="*/ 2422152 w 4853691"/>
              <a:gd name="connsiteY3871" fmla="*/ 4823180 h 4860733"/>
              <a:gd name="connsiteX3872" fmla="*/ 2483175 w 4853691"/>
              <a:gd name="connsiteY3872" fmla="*/ 4823180 h 4860733"/>
              <a:gd name="connsiteX3873" fmla="*/ 2501952 w 4853691"/>
              <a:gd name="connsiteY3873" fmla="*/ 4823180 h 4860733"/>
              <a:gd name="connsiteX3874" fmla="*/ 2541851 w 4853691"/>
              <a:gd name="connsiteY3874" fmla="*/ 4820834 h 4860733"/>
              <a:gd name="connsiteX3875" fmla="*/ 2565322 w 4853691"/>
              <a:gd name="connsiteY3875" fmla="*/ 4818486 h 4860733"/>
              <a:gd name="connsiteX3876" fmla="*/ 2602875 w 4853691"/>
              <a:gd name="connsiteY3876" fmla="*/ 4816140 h 4860733"/>
              <a:gd name="connsiteX3877" fmla="*/ 2626345 w 4853691"/>
              <a:gd name="connsiteY3877" fmla="*/ 4813792 h 4860733"/>
              <a:gd name="connsiteX3878" fmla="*/ 2635733 w 4853691"/>
              <a:gd name="connsiteY3878" fmla="*/ 4813792 h 4860733"/>
              <a:gd name="connsiteX3879" fmla="*/ 2612263 w 4853691"/>
              <a:gd name="connsiteY3879" fmla="*/ 4816140 h 4860733"/>
              <a:gd name="connsiteX3880" fmla="*/ 2579404 w 4853691"/>
              <a:gd name="connsiteY3880" fmla="*/ 4820834 h 4860733"/>
              <a:gd name="connsiteX3881" fmla="*/ 2532463 w 4853691"/>
              <a:gd name="connsiteY3881" fmla="*/ 4825528 h 4860733"/>
              <a:gd name="connsiteX3882" fmla="*/ 2501952 w 4853691"/>
              <a:gd name="connsiteY3882" fmla="*/ 4827875 h 4860733"/>
              <a:gd name="connsiteX3883" fmla="*/ 2480828 w 4853691"/>
              <a:gd name="connsiteY3883" fmla="*/ 4830222 h 4860733"/>
              <a:gd name="connsiteX3884" fmla="*/ 1854167 w 4853691"/>
              <a:gd name="connsiteY3884" fmla="*/ 4773893 h 4860733"/>
              <a:gd name="connsiteX3885" fmla="*/ 1854167 w 4853691"/>
              <a:gd name="connsiteY3885" fmla="*/ 4773893 h 4860733"/>
              <a:gd name="connsiteX3886" fmla="*/ 1870596 w 4853691"/>
              <a:gd name="connsiteY3886" fmla="*/ 4776239 h 4860733"/>
              <a:gd name="connsiteX3887" fmla="*/ 1877637 w 4853691"/>
              <a:gd name="connsiteY3887" fmla="*/ 4778587 h 4860733"/>
              <a:gd name="connsiteX3888" fmla="*/ 1870596 w 4853691"/>
              <a:gd name="connsiteY3888" fmla="*/ 4776239 h 4860733"/>
              <a:gd name="connsiteX3889" fmla="*/ 1854167 w 4853691"/>
              <a:gd name="connsiteY3889" fmla="*/ 4773893 h 4860733"/>
              <a:gd name="connsiteX3890" fmla="*/ 1767326 w 4853691"/>
              <a:gd name="connsiteY3890" fmla="*/ 4745728 h 4860733"/>
              <a:gd name="connsiteX3891" fmla="*/ 1750897 w 4853691"/>
              <a:gd name="connsiteY3891" fmla="*/ 4741034 h 4860733"/>
              <a:gd name="connsiteX3892" fmla="*/ 1736814 w 4853691"/>
              <a:gd name="connsiteY3892" fmla="*/ 4733993 h 4860733"/>
              <a:gd name="connsiteX3893" fmla="*/ 1722732 w 4853691"/>
              <a:gd name="connsiteY3893" fmla="*/ 4726952 h 4860733"/>
              <a:gd name="connsiteX3894" fmla="*/ 1720385 w 4853691"/>
              <a:gd name="connsiteY3894" fmla="*/ 4724605 h 4860733"/>
              <a:gd name="connsiteX3895" fmla="*/ 1720385 w 4853691"/>
              <a:gd name="connsiteY3895" fmla="*/ 4722258 h 4860733"/>
              <a:gd name="connsiteX3896" fmla="*/ 1750897 w 4853691"/>
              <a:gd name="connsiteY3896" fmla="*/ 4731646 h 4860733"/>
              <a:gd name="connsiteX3897" fmla="*/ 1790797 w 4853691"/>
              <a:gd name="connsiteY3897" fmla="*/ 4743381 h 4860733"/>
              <a:gd name="connsiteX3898" fmla="*/ 1837737 w 4853691"/>
              <a:gd name="connsiteY3898" fmla="*/ 4755116 h 4860733"/>
              <a:gd name="connsiteX3899" fmla="*/ 1849473 w 4853691"/>
              <a:gd name="connsiteY3899" fmla="*/ 4757463 h 4860733"/>
              <a:gd name="connsiteX3900" fmla="*/ 1854167 w 4853691"/>
              <a:gd name="connsiteY3900" fmla="*/ 4759810 h 4860733"/>
              <a:gd name="connsiteX3901" fmla="*/ 1865902 w 4853691"/>
              <a:gd name="connsiteY3901" fmla="*/ 4766851 h 4860733"/>
              <a:gd name="connsiteX3902" fmla="*/ 1877637 w 4853691"/>
              <a:gd name="connsiteY3902" fmla="*/ 4771545 h 4860733"/>
              <a:gd name="connsiteX3903" fmla="*/ 1889372 w 4853691"/>
              <a:gd name="connsiteY3903" fmla="*/ 4778587 h 4860733"/>
              <a:gd name="connsiteX3904" fmla="*/ 1898761 w 4853691"/>
              <a:gd name="connsiteY3904" fmla="*/ 4783281 h 4860733"/>
              <a:gd name="connsiteX3905" fmla="*/ 1898761 w 4853691"/>
              <a:gd name="connsiteY3905" fmla="*/ 4785628 h 4860733"/>
              <a:gd name="connsiteX3906" fmla="*/ 1882331 w 4853691"/>
              <a:gd name="connsiteY3906" fmla="*/ 4780934 h 4860733"/>
              <a:gd name="connsiteX3907" fmla="*/ 1856514 w 4853691"/>
              <a:gd name="connsiteY3907" fmla="*/ 4773893 h 4860733"/>
              <a:gd name="connsiteX3908" fmla="*/ 1854167 w 4853691"/>
              <a:gd name="connsiteY3908" fmla="*/ 4773893 h 4860733"/>
              <a:gd name="connsiteX3909" fmla="*/ 1835390 w 4853691"/>
              <a:gd name="connsiteY3909" fmla="*/ 4759810 h 4860733"/>
              <a:gd name="connsiteX3910" fmla="*/ 1823655 w 4853691"/>
              <a:gd name="connsiteY3910" fmla="*/ 4764504 h 4860733"/>
              <a:gd name="connsiteX3911" fmla="*/ 1800185 w 4853691"/>
              <a:gd name="connsiteY3911" fmla="*/ 4757463 h 4860733"/>
              <a:gd name="connsiteX3912" fmla="*/ 1767326 w 4853691"/>
              <a:gd name="connsiteY3912" fmla="*/ 4745728 h 4860733"/>
              <a:gd name="connsiteX3913" fmla="*/ 1614768 w 4853691"/>
              <a:gd name="connsiteY3913" fmla="*/ 4691746 h 4860733"/>
              <a:gd name="connsiteX3914" fmla="*/ 1603033 w 4853691"/>
              <a:gd name="connsiteY3914" fmla="*/ 4687052 h 4860733"/>
              <a:gd name="connsiteX3915" fmla="*/ 1593645 w 4853691"/>
              <a:gd name="connsiteY3915" fmla="*/ 4682358 h 4860733"/>
              <a:gd name="connsiteX3916" fmla="*/ 1572521 w 4853691"/>
              <a:gd name="connsiteY3916" fmla="*/ 4672970 h 4860733"/>
              <a:gd name="connsiteX3917" fmla="*/ 1534968 w 4853691"/>
              <a:gd name="connsiteY3917" fmla="*/ 4656540 h 4860733"/>
              <a:gd name="connsiteX3918" fmla="*/ 1518539 w 4853691"/>
              <a:gd name="connsiteY3918" fmla="*/ 4649499 h 4860733"/>
              <a:gd name="connsiteX3919" fmla="*/ 1466904 w 4853691"/>
              <a:gd name="connsiteY3919" fmla="*/ 4626029 h 4860733"/>
              <a:gd name="connsiteX3920" fmla="*/ 1462210 w 4853691"/>
              <a:gd name="connsiteY3920" fmla="*/ 4623681 h 4860733"/>
              <a:gd name="connsiteX3921" fmla="*/ 1408228 w 4853691"/>
              <a:gd name="connsiteY3921" fmla="*/ 4597864 h 4860733"/>
              <a:gd name="connsiteX3922" fmla="*/ 1396493 w 4853691"/>
              <a:gd name="connsiteY3922" fmla="*/ 4590823 h 4860733"/>
              <a:gd name="connsiteX3923" fmla="*/ 1354246 w 4853691"/>
              <a:gd name="connsiteY3923" fmla="*/ 4569700 h 4860733"/>
              <a:gd name="connsiteX3924" fmla="*/ 1335469 w 4853691"/>
              <a:gd name="connsiteY3924" fmla="*/ 4557964 h 4860733"/>
              <a:gd name="connsiteX3925" fmla="*/ 1302611 w 4853691"/>
              <a:gd name="connsiteY3925" fmla="*/ 4539188 h 4860733"/>
              <a:gd name="connsiteX3926" fmla="*/ 1279140 w 4853691"/>
              <a:gd name="connsiteY3926" fmla="*/ 4525106 h 4860733"/>
              <a:gd name="connsiteX3927" fmla="*/ 1265058 w 4853691"/>
              <a:gd name="connsiteY3927" fmla="*/ 4515718 h 4860733"/>
              <a:gd name="connsiteX3928" fmla="*/ 1274446 w 4853691"/>
              <a:gd name="connsiteY3928" fmla="*/ 4508676 h 4860733"/>
              <a:gd name="connsiteX3929" fmla="*/ 1309652 w 4853691"/>
              <a:gd name="connsiteY3929" fmla="*/ 4529800 h 4860733"/>
              <a:gd name="connsiteX3930" fmla="*/ 1321387 w 4853691"/>
              <a:gd name="connsiteY3930" fmla="*/ 4536841 h 4860733"/>
              <a:gd name="connsiteX3931" fmla="*/ 1363634 w 4853691"/>
              <a:gd name="connsiteY3931" fmla="*/ 4560311 h 4860733"/>
              <a:gd name="connsiteX3932" fmla="*/ 1382410 w 4853691"/>
              <a:gd name="connsiteY3932" fmla="*/ 4569700 h 4860733"/>
              <a:gd name="connsiteX3933" fmla="*/ 1417616 w 4853691"/>
              <a:gd name="connsiteY3933" fmla="*/ 4588476 h 4860733"/>
              <a:gd name="connsiteX3934" fmla="*/ 1438739 w 4853691"/>
              <a:gd name="connsiteY3934" fmla="*/ 4600211 h 4860733"/>
              <a:gd name="connsiteX3935" fmla="*/ 1471598 w 4853691"/>
              <a:gd name="connsiteY3935" fmla="*/ 4616641 h 4860733"/>
              <a:gd name="connsiteX3936" fmla="*/ 1495069 w 4853691"/>
              <a:gd name="connsiteY3936" fmla="*/ 4628376 h 4860733"/>
              <a:gd name="connsiteX3937" fmla="*/ 1527927 w 4853691"/>
              <a:gd name="connsiteY3937" fmla="*/ 4642458 h 4860733"/>
              <a:gd name="connsiteX3938" fmla="*/ 1551398 w 4853691"/>
              <a:gd name="connsiteY3938" fmla="*/ 4654193 h 4860733"/>
              <a:gd name="connsiteX3939" fmla="*/ 1581909 w 4853691"/>
              <a:gd name="connsiteY3939" fmla="*/ 4668276 h 4860733"/>
              <a:gd name="connsiteX3940" fmla="*/ 1607727 w 4853691"/>
              <a:gd name="connsiteY3940" fmla="*/ 4677664 h 4860733"/>
              <a:gd name="connsiteX3941" fmla="*/ 1638239 w 4853691"/>
              <a:gd name="connsiteY3941" fmla="*/ 4689399 h 4860733"/>
              <a:gd name="connsiteX3942" fmla="*/ 1664056 w 4853691"/>
              <a:gd name="connsiteY3942" fmla="*/ 4698787 h 4860733"/>
              <a:gd name="connsiteX3943" fmla="*/ 1682832 w 4853691"/>
              <a:gd name="connsiteY3943" fmla="*/ 4705828 h 4860733"/>
              <a:gd name="connsiteX3944" fmla="*/ 1682832 w 4853691"/>
              <a:gd name="connsiteY3944" fmla="*/ 4705828 h 4860733"/>
              <a:gd name="connsiteX3945" fmla="*/ 1647627 w 4853691"/>
              <a:gd name="connsiteY3945" fmla="*/ 4696440 h 4860733"/>
              <a:gd name="connsiteX3946" fmla="*/ 1614768 w 4853691"/>
              <a:gd name="connsiteY3946" fmla="*/ 4691746 h 4860733"/>
              <a:gd name="connsiteX3947" fmla="*/ 1201688 w 4853691"/>
              <a:gd name="connsiteY3947" fmla="*/ 4492247 h 4860733"/>
              <a:gd name="connsiteX3948" fmla="*/ 1187605 w 4853691"/>
              <a:gd name="connsiteY3948" fmla="*/ 4487553 h 4860733"/>
              <a:gd name="connsiteX3949" fmla="*/ 1175870 w 4853691"/>
              <a:gd name="connsiteY3949" fmla="*/ 4482859 h 4860733"/>
              <a:gd name="connsiteX3950" fmla="*/ 1161788 w 4853691"/>
              <a:gd name="connsiteY3950" fmla="*/ 4478165 h 4860733"/>
              <a:gd name="connsiteX3951" fmla="*/ 1150053 w 4853691"/>
              <a:gd name="connsiteY3951" fmla="*/ 4473471 h 4860733"/>
              <a:gd name="connsiteX3952" fmla="*/ 1135971 w 4853691"/>
              <a:gd name="connsiteY3952" fmla="*/ 4466429 h 4860733"/>
              <a:gd name="connsiteX3953" fmla="*/ 1124235 w 4853691"/>
              <a:gd name="connsiteY3953" fmla="*/ 4461735 h 4860733"/>
              <a:gd name="connsiteX3954" fmla="*/ 1110153 w 4853691"/>
              <a:gd name="connsiteY3954" fmla="*/ 4454694 h 4860733"/>
              <a:gd name="connsiteX3955" fmla="*/ 1098418 w 4853691"/>
              <a:gd name="connsiteY3955" fmla="*/ 4447653 h 4860733"/>
              <a:gd name="connsiteX3956" fmla="*/ 1086683 w 4853691"/>
              <a:gd name="connsiteY3956" fmla="*/ 4440612 h 4860733"/>
              <a:gd name="connsiteX3957" fmla="*/ 1074947 w 4853691"/>
              <a:gd name="connsiteY3957" fmla="*/ 4433571 h 4860733"/>
              <a:gd name="connsiteX3958" fmla="*/ 1063212 w 4853691"/>
              <a:gd name="connsiteY3958" fmla="*/ 4426530 h 4860733"/>
              <a:gd name="connsiteX3959" fmla="*/ 1063212 w 4853691"/>
              <a:gd name="connsiteY3959" fmla="*/ 4426530 h 4860733"/>
              <a:gd name="connsiteX3960" fmla="*/ 1065559 w 4853691"/>
              <a:gd name="connsiteY3960" fmla="*/ 4419489 h 4860733"/>
              <a:gd name="connsiteX3961" fmla="*/ 1070253 w 4853691"/>
              <a:gd name="connsiteY3961" fmla="*/ 4421836 h 4860733"/>
              <a:gd name="connsiteX3962" fmla="*/ 1081988 w 4853691"/>
              <a:gd name="connsiteY3962" fmla="*/ 4428877 h 4860733"/>
              <a:gd name="connsiteX3963" fmla="*/ 1105459 w 4853691"/>
              <a:gd name="connsiteY3963" fmla="*/ 4440612 h 4860733"/>
              <a:gd name="connsiteX3964" fmla="*/ 1114847 w 4853691"/>
              <a:gd name="connsiteY3964" fmla="*/ 4445306 h 4860733"/>
              <a:gd name="connsiteX3965" fmla="*/ 1147706 w 4853691"/>
              <a:gd name="connsiteY3965" fmla="*/ 4461735 h 4860733"/>
              <a:gd name="connsiteX3966" fmla="*/ 1154747 w 4853691"/>
              <a:gd name="connsiteY3966" fmla="*/ 4464083 h 4860733"/>
              <a:gd name="connsiteX3967" fmla="*/ 1182911 w 4853691"/>
              <a:gd name="connsiteY3967" fmla="*/ 4475818 h 4860733"/>
              <a:gd name="connsiteX3968" fmla="*/ 1192300 w 4853691"/>
              <a:gd name="connsiteY3968" fmla="*/ 4480512 h 4860733"/>
              <a:gd name="connsiteX3969" fmla="*/ 1194647 w 4853691"/>
              <a:gd name="connsiteY3969" fmla="*/ 4480512 h 4860733"/>
              <a:gd name="connsiteX3970" fmla="*/ 1218117 w 4853691"/>
              <a:gd name="connsiteY3970" fmla="*/ 4494594 h 4860733"/>
              <a:gd name="connsiteX3971" fmla="*/ 1215770 w 4853691"/>
              <a:gd name="connsiteY3971" fmla="*/ 4494594 h 4860733"/>
              <a:gd name="connsiteX3972" fmla="*/ 1201688 w 4853691"/>
              <a:gd name="connsiteY3972" fmla="*/ 4492247 h 4860733"/>
              <a:gd name="connsiteX3973" fmla="*/ 999842 w 4853691"/>
              <a:gd name="connsiteY3973" fmla="*/ 4356118 h 4860733"/>
              <a:gd name="connsiteX3974" fmla="*/ 995148 w 4853691"/>
              <a:gd name="connsiteY3974" fmla="*/ 4353771 h 4860733"/>
              <a:gd name="connsiteX3975" fmla="*/ 976371 w 4853691"/>
              <a:gd name="connsiteY3975" fmla="*/ 4342036 h 4860733"/>
              <a:gd name="connsiteX3976" fmla="*/ 974024 w 4853691"/>
              <a:gd name="connsiteY3976" fmla="*/ 4342036 h 4860733"/>
              <a:gd name="connsiteX3977" fmla="*/ 969330 w 4853691"/>
              <a:gd name="connsiteY3977" fmla="*/ 4339689 h 4860733"/>
              <a:gd name="connsiteX3978" fmla="*/ 966983 w 4853691"/>
              <a:gd name="connsiteY3978" fmla="*/ 4337342 h 4860733"/>
              <a:gd name="connsiteX3979" fmla="*/ 971677 w 4853691"/>
              <a:gd name="connsiteY3979" fmla="*/ 4332648 h 4860733"/>
              <a:gd name="connsiteX3980" fmla="*/ 1016271 w 4853691"/>
              <a:gd name="connsiteY3980" fmla="*/ 4363160 h 4860733"/>
              <a:gd name="connsiteX3981" fmla="*/ 1004536 w 4853691"/>
              <a:gd name="connsiteY3981" fmla="*/ 4358466 h 4860733"/>
              <a:gd name="connsiteX3982" fmla="*/ 999842 w 4853691"/>
              <a:gd name="connsiteY3982" fmla="*/ 4356118 h 4860733"/>
              <a:gd name="connsiteX3983" fmla="*/ 910654 w 4853691"/>
              <a:gd name="connsiteY3983" fmla="*/ 4266930 h 4860733"/>
              <a:gd name="connsiteX3984" fmla="*/ 880142 w 4853691"/>
              <a:gd name="connsiteY3984" fmla="*/ 4238766 h 4860733"/>
              <a:gd name="connsiteX3985" fmla="*/ 856672 w 4853691"/>
              <a:gd name="connsiteY3985" fmla="*/ 4217643 h 4860733"/>
              <a:gd name="connsiteX3986" fmla="*/ 828507 w 4853691"/>
              <a:gd name="connsiteY3986" fmla="*/ 4189478 h 4860733"/>
              <a:gd name="connsiteX3987" fmla="*/ 809731 w 4853691"/>
              <a:gd name="connsiteY3987" fmla="*/ 4170702 h 4860733"/>
              <a:gd name="connsiteX3988" fmla="*/ 823813 w 4853691"/>
              <a:gd name="connsiteY3988" fmla="*/ 4180090 h 4860733"/>
              <a:gd name="connsiteX3989" fmla="*/ 844937 w 4853691"/>
              <a:gd name="connsiteY3989" fmla="*/ 4196519 h 4860733"/>
              <a:gd name="connsiteX3990" fmla="*/ 877795 w 4853691"/>
              <a:gd name="connsiteY3990" fmla="*/ 4217643 h 4860733"/>
              <a:gd name="connsiteX3991" fmla="*/ 898919 w 4853691"/>
              <a:gd name="connsiteY3991" fmla="*/ 4231725 h 4860733"/>
              <a:gd name="connsiteX3992" fmla="*/ 938819 w 4853691"/>
              <a:gd name="connsiteY3992" fmla="*/ 4255195 h 4860733"/>
              <a:gd name="connsiteX3993" fmla="*/ 955248 w 4853691"/>
              <a:gd name="connsiteY3993" fmla="*/ 4264584 h 4860733"/>
              <a:gd name="connsiteX3994" fmla="*/ 995148 w 4853691"/>
              <a:gd name="connsiteY3994" fmla="*/ 4285707 h 4860733"/>
              <a:gd name="connsiteX3995" fmla="*/ 992801 w 4853691"/>
              <a:gd name="connsiteY3995" fmla="*/ 4295095 h 4860733"/>
              <a:gd name="connsiteX3996" fmla="*/ 997495 w 4853691"/>
              <a:gd name="connsiteY3996" fmla="*/ 4306830 h 4860733"/>
              <a:gd name="connsiteX3997" fmla="*/ 988107 w 4853691"/>
              <a:gd name="connsiteY3997" fmla="*/ 4311525 h 4860733"/>
              <a:gd name="connsiteX3998" fmla="*/ 983412 w 4853691"/>
              <a:gd name="connsiteY3998" fmla="*/ 4313871 h 4860733"/>
              <a:gd name="connsiteX3999" fmla="*/ 974024 w 4853691"/>
              <a:gd name="connsiteY3999" fmla="*/ 4318565 h 4860733"/>
              <a:gd name="connsiteX4000" fmla="*/ 955248 w 4853691"/>
              <a:gd name="connsiteY4000" fmla="*/ 4304483 h 4860733"/>
              <a:gd name="connsiteX4001" fmla="*/ 950554 w 4853691"/>
              <a:gd name="connsiteY4001" fmla="*/ 4304483 h 4860733"/>
              <a:gd name="connsiteX4002" fmla="*/ 931777 w 4853691"/>
              <a:gd name="connsiteY4002" fmla="*/ 4288054 h 4860733"/>
              <a:gd name="connsiteX4003" fmla="*/ 910654 w 4853691"/>
              <a:gd name="connsiteY4003" fmla="*/ 4266930 h 4860733"/>
              <a:gd name="connsiteX4004" fmla="*/ 739320 w 4853691"/>
              <a:gd name="connsiteY4004" fmla="*/ 4116720 h 4860733"/>
              <a:gd name="connsiteX4005" fmla="*/ 734626 w 4853691"/>
              <a:gd name="connsiteY4005" fmla="*/ 4114372 h 4860733"/>
              <a:gd name="connsiteX4006" fmla="*/ 682991 w 4853691"/>
              <a:gd name="connsiteY4006" fmla="*/ 4069779 h 4860733"/>
              <a:gd name="connsiteX4007" fmla="*/ 671255 w 4853691"/>
              <a:gd name="connsiteY4007" fmla="*/ 4058043 h 4860733"/>
              <a:gd name="connsiteX4008" fmla="*/ 633703 w 4853691"/>
              <a:gd name="connsiteY4008" fmla="*/ 4022838 h 4860733"/>
              <a:gd name="connsiteX4009" fmla="*/ 614926 w 4853691"/>
              <a:gd name="connsiteY4009" fmla="*/ 4004061 h 4860733"/>
              <a:gd name="connsiteX4010" fmla="*/ 598497 w 4853691"/>
              <a:gd name="connsiteY4010" fmla="*/ 3987632 h 4860733"/>
              <a:gd name="connsiteX4011" fmla="*/ 603191 w 4853691"/>
              <a:gd name="connsiteY4011" fmla="*/ 3973550 h 4860733"/>
              <a:gd name="connsiteX4012" fmla="*/ 603191 w 4853691"/>
              <a:gd name="connsiteY4012" fmla="*/ 3971203 h 4860733"/>
              <a:gd name="connsiteX4013" fmla="*/ 605538 w 4853691"/>
              <a:gd name="connsiteY4013" fmla="*/ 3971203 h 4860733"/>
              <a:gd name="connsiteX4014" fmla="*/ 607885 w 4853691"/>
              <a:gd name="connsiteY4014" fmla="*/ 3971203 h 4860733"/>
              <a:gd name="connsiteX4015" fmla="*/ 612579 w 4853691"/>
              <a:gd name="connsiteY4015" fmla="*/ 3968856 h 4860733"/>
              <a:gd name="connsiteX4016" fmla="*/ 614926 w 4853691"/>
              <a:gd name="connsiteY4016" fmla="*/ 3966508 h 4860733"/>
              <a:gd name="connsiteX4017" fmla="*/ 617273 w 4853691"/>
              <a:gd name="connsiteY4017" fmla="*/ 3964162 h 4860733"/>
              <a:gd name="connsiteX4018" fmla="*/ 633703 w 4853691"/>
              <a:gd name="connsiteY4018" fmla="*/ 3985285 h 4860733"/>
              <a:gd name="connsiteX4019" fmla="*/ 664214 w 4853691"/>
              <a:gd name="connsiteY4019" fmla="*/ 4020490 h 4860733"/>
              <a:gd name="connsiteX4020" fmla="*/ 680643 w 4853691"/>
              <a:gd name="connsiteY4020" fmla="*/ 4039267 h 4860733"/>
              <a:gd name="connsiteX4021" fmla="*/ 722890 w 4853691"/>
              <a:gd name="connsiteY4021" fmla="*/ 4086208 h 4860733"/>
              <a:gd name="connsiteX4022" fmla="*/ 727584 w 4853691"/>
              <a:gd name="connsiteY4022" fmla="*/ 4093249 h 4860733"/>
              <a:gd name="connsiteX4023" fmla="*/ 776872 w 4853691"/>
              <a:gd name="connsiteY4023" fmla="*/ 4144884 h 4860733"/>
              <a:gd name="connsiteX4024" fmla="*/ 788608 w 4853691"/>
              <a:gd name="connsiteY4024" fmla="*/ 4156619 h 4860733"/>
              <a:gd name="connsiteX4025" fmla="*/ 795649 w 4853691"/>
              <a:gd name="connsiteY4025" fmla="*/ 4163660 h 4860733"/>
              <a:gd name="connsiteX4026" fmla="*/ 788608 w 4853691"/>
              <a:gd name="connsiteY4026" fmla="*/ 4158966 h 4860733"/>
              <a:gd name="connsiteX4027" fmla="*/ 739320 w 4853691"/>
              <a:gd name="connsiteY4027" fmla="*/ 4116720 h 4860733"/>
              <a:gd name="connsiteX4028" fmla="*/ 539821 w 4853691"/>
              <a:gd name="connsiteY4028" fmla="*/ 3907832 h 4860733"/>
              <a:gd name="connsiteX4029" fmla="*/ 518697 w 4853691"/>
              <a:gd name="connsiteY4029" fmla="*/ 3874974 h 4860733"/>
              <a:gd name="connsiteX4030" fmla="*/ 504615 w 4853691"/>
              <a:gd name="connsiteY4030" fmla="*/ 3853850 h 4860733"/>
              <a:gd name="connsiteX4031" fmla="*/ 485839 w 4853691"/>
              <a:gd name="connsiteY4031" fmla="*/ 3823339 h 4860733"/>
              <a:gd name="connsiteX4032" fmla="*/ 471756 w 4853691"/>
              <a:gd name="connsiteY4032" fmla="*/ 3802215 h 4860733"/>
              <a:gd name="connsiteX4033" fmla="*/ 452980 w 4853691"/>
              <a:gd name="connsiteY4033" fmla="*/ 3771704 h 4860733"/>
              <a:gd name="connsiteX4034" fmla="*/ 438898 w 4853691"/>
              <a:gd name="connsiteY4034" fmla="*/ 3748233 h 4860733"/>
              <a:gd name="connsiteX4035" fmla="*/ 422468 w 4853691"/>
              <a:gd name="connsiteY4035" fmla="*/ 3717722 h 4860733"/>
              <a:gd name="connsiteX4036" fmla="*/ 408386 w 4853691"/>
              <a:gd name="connsiteY4036" fmla="*/ 3694251 h 4860733"/>
              <a:gd name="connsiteX4037" fmla="*/ 391957 w 4853691"/>
              <a:gd name="connsiteY4037" fmla="*/ 3663740 h 4860733"/>
              <a:gd name="connsiteX4038" fmla="*/ 377874 w 4853691"/>
              <a:gd name="connsiteY4038" fmla="*/ 3637922 h 4860733"/>
              <a:gd name="connsiteX4039" fmla="*/ 361445 w 4853691"/>
              <a:gd name="connsiteY4039" fmla="*/ 3607411 h 4860733"/>
              <a:gd name="connsiteX4040" fmla="*/ 347363 w 4853691"/>
              <a:gd name="connsiteY4040" fmla="*/ 3581593 h 4860733"/>
              <a:gd name="connsiteX4041" fmla="*/ 347363 w 4853691"/>
              <a:gd name="connsiteY4041" fmla="*/ 3579246 h 4860733"/>
              <a:gd name="connsiteX4042" fmla="*/ 335628 w 4853691"/>
              <a:gd name="connsiteY4042" fmla="*/ 3551081 h 4860733"/>
              <a:gd name="connsiteX4043" fmla="*/ 333281 w 4853691"/>
              <a:gd name="connsiteY4043" fmla="*/ 3546387 h 4860733"/>
              <a:gd name="connsiteX4044" fmla="*/ 321545 w 4853691"/>
              <a:gd name="connsiteY4044" fmla="*/ 3513529 h 4860733"/>
              <a:gd name="connsiteX4045" fmla="*/ 321545 w 4853691"/>
              <a:gd name="connsiteY4045" fmla="*/ 3513529 h 4860733"/>
              <a:gd name="connsiteX4046" fmla="*/ 333281 w 4853691"/>
              <a:gd name="connsiteY4046" fmla="*/ 3534652 h 4860733"/>
              <a:gd name="connsiteX4047" fmla="*/ 349710 w 4853691"/>
              <a:gd name="connsiteY4047" fmla="*/ 3565164 h 4860733"/>
              <a:gd name="connsiteX4048" fmla="*/ 368486 w 4853691"/>
              <a:gd name="connsiteY4048" fmla="*/ 3598022 h 4860733"/>
              <a:gd name="connsiteX4049" fmla="*/ 384916 w 4853691"/>
              <a:gd name="connsiteY4049" fmla="*/ 3626187 h 4860733"/>
              <a:gd name="connsiteX4050" fmla="*/ 406039 w 4853691"/>
              <a:gd name="connsiteY4050" fmla="*/ 3659045 h 4860733"/>
              <a:gd name="connsiteX4051" fmla="*/ 422468 w 4853691"/>
              <a:gd name="connsiteY4051" fmla="*/ 3687210 h 4860733"/>
              <a:gd name="connsiteX4052" fmla="*/ 443592 w 4853691"/>
              <a:gd name="connsiteY4052" fmla="*/ 3720068 h 4860733"/>
              <a:gd name="connsiteX4053" fmla="*/ 462368 w 4853691"/>
              <a:gd name="connsiteY4053" fmla="*/ 3748233 h 4860733"/>
              <a:gd name="connsiteX4054" fmla="*/ 485839 w 4853691"/>
              <a:gd name="connsiteY4054" fmla="*/ 3781092 h 4860733"/>
              <a:gd name="connsiteX4055" fmla="*/ 504615 w 4853691"/>
              <a:gd name="connsiteY4055" fmla="*/ 3806909 h 4860733"/>
              <a:gd name="connsiteX4056" fmla="*/ 528085 w 4853691"/>
              <a:gd name="connsiteY4056" fmla="*/ 3839768 h 4860733"/>
              <a:gd name="connsiteX4057" fmla="*/ 546862 w 4853691"/>
              <a:gd name="connsiteY4057" fmla="*/ 3865586 h 4860733"/>
              <a:gd name="connsiteX4058" fmla="*/ 572679 w 4853691"/>
              <a:gd name="connsiteY4058" fmla="*/ 3898444 h 4860733"/>
              <a:gd name="connsiteX4059" fmla="*/ 591456 w 4853691"/>
              <a:gd name="connsiteY4059" fmla="*/ 3921915 h 4860733"/>
              <a:gd name="connsiteX4060" fmla="*/ 617273 w 4853691"/>
              <a:gd name="connsiteY4060" fmla="*/ 3954773 h 4860733"/>
              <a:gd name="connsiteX4061" fmla="*/ 617273 w 4853691"/>
              <a:gd name="connsiteY4061" fmla="*/ 3954773 h 4860733"/>
              <a:gd name="connsiteX4062" fmla="*/ 614926 w 4853691"/>
              <a:gd name="connsiteY4062" fmla="*/ 3957120 h 4860733"/>
              <a:gd name="connsiteX4063" fmla="*/ 610232 w 4853691"/>
              <a:gd name="connsiteY4063" fmla="*/ 3959468 h 4860733"/>
              <a:gd name="connsiteX4064" fmla="*/ 607885 w 4853691"/>
              <a:gd name="connsiteY4064" fmla="*/ 3961814 h 4860733"/>
              <a:gd name="connsiteX4065" fmla="*/ 603191 w 4853691"/>
              <a:gd name="connsiteY4065" fmla="*/ 3964162 h 4860733"/>
              <a:gd name="connsiteX4066" fmla="*/ 603191 w 4853691"/>
              <a:gd name="connsiteY4066" fmla="*/ 3964162 h 4860733"/>
              <a:gd name="connsiteX4067" fmla="*/ 584415 w 4853691"/>
              <a:gd name="connsiteY4067" fmla="*/ 3947732 h 4860733"/>
              <a:gd name="connsiteX4068" fmla="*/ 572679 w 4853691"/>
              <a:gd name="connsiteY4068" fmla="*/ 3952426 h 4860733"/>
              <a:gd name="connsiteX4069" fmla="*/ 549209 w 4853691"/>
              <a:gd name="connsiteY4069" fmla="*/ 3919567 h 4860733"/>
              <a:gd name="connsiteX4070" fmla="*/ 539821 w 4853691"/>
              <a:gd name="connsiteY4070" fmla="*/ 3907832 h 4860733"/>
              <a:gd name="connsiteX4071" fmla="*/ 279299 w 4853691"/>
              <a:gd name="connsiteY4071" fmla="*/ 3436076 h 4860733"/>
              <a:gd name="connsiteX4072" fmla="*/ 272257 w 4853691"/>
              <a:gd name="connsiteY4072" fmla="*/ 3424341 h 4860733"/>
              <a:gd name="connsiteX4073" fmla="*/ 262869 w 4853691"/>
              <a:gd name="connsiteY4073" fmla="*/ 3403217 h 4860733"/>
              <a:gd name="connsiteX4074" fmla="*/ 248787 w 4853691"/>
              <a:gd name="connsiteY4074" fmla="*/ 3372706 h 4860733"/>
              <a:gd name="connsiteX4075" fmla="*/ 237052 w 4853691"/>
              <a:gd name="connsiteY4075" fmla="*/ 3342194 h 4860733"/>
              <a:gd name="connsiteX4076" fmla="*/ 225316 w 4853691"/>
              <a:gd name="connsiteY4076" fmla="*/ 3311683 h 4860733"/>
              <a:gd name="connsiteX4077" fmla="*/ 213581 w 4853691"/>
              <a:gd name="connsiteY4077" fmla="*/ 3281171 h 4860733"/>
              <a:gd name="connsiteX4078" fmla="*/ 201846 w 4853691"/>
              <a:gd name="connsiteY4078" fmla="*/ 3250659 h 4860733"/>
              <a:gd name="connsiteX4079" fmla="*/ 190111 w 4853691"/>
              <a:gd name="connsiteY4079" fmla="*/ 3217801 h 4860733"/>
              <a:gd name="connsiteX4080" fmla="*/ 178376 w 4853691"/>
              <a:gd name="connsiteY4080" fmla="*/ 3187289 h 4860733"/>
              <a:gd name="connsiteX4081" fmla="*/ 166640 w 4853691"/>
              <a:gd name="connsiteY4081" fmla="*/ 3154431 h 4860733"/>
              <a:gd name="connsiteX4082" fmla="*/ 154905 w 4853691"/>
              <a:gd name="connsiteY4082" fmla="*/ 3123919 h 4860733"/>
              <a:gd name="connsiteX4083" fmla="*/ 143170 w 4853691"/>
              <a:gd name="connsiteY4083" fmla="*/ 3088713 h 4860733"/>
              <a:gd name="connsiteX4084" fmla="*/ 136129 w 4853691"/>
              <a:gd name="connsiteY4084" fmla="*/ 3069937 h 4860733"/>
              <a:gd name="connsiteX4085" fmla="*/ 143170 w 4853691"/>
              <a:gd name="connsiteY4085" fmla="*/ 3084019 h 4860733"/>
              <a:gd name="connsiteX4086" fmla="*/ 154905 w 4853691"/>
              <a:gd name="connsiteY4086" fmla="*/ 3109836 h 4860733"/>
              <a:gd name="connsiteX4087" fmla="*/ 166640 w 4853691"/>
              <a:gd name="connsiteY4087" fmla="*/ 3135654 h 4860733"/>
              <a:gd name="connsiteX4088" fmla="*/ 178376 w 4853691"/>
              <a:gd name="connsiteY4088" fmla="*/ 3159125 h 4860733"/>
              <a:gd name="connsiteX4089" fmla="*/ 185417 w 4853691"/>
              <a:gd name="connsiteY4089" fmla="*/ 3173207 h 4860733"/>
              <a:gd name="connsiteX4090" fmla="*/ 194805 w 4853691"/>
              <a:gd name="connsiteY4090" fmla="*/ 3201371 h 4860733"/>
              <a:gd name="connsiteX4091" fmla="*/ 201846 w 4853691"/>
              <a:gd name="connsiteY4091" fmla="*/ 3222495 h 4860733"/>
              <a:gd name="connsiteX4092" fmla="*/ 220622 w 4853691"/>
              <a:gd name="connsiteY4092" fmla="*/ 3276477 h 4860733"/>
              <a:gd name="connsiteX4093" fmla="*/ 230011 w 4853691"/>
              <a:gd name="connsiteY4093" fmla="*/ 3302295 h 4860733"/>
              <a:gd name="connsiteX4094" fmla="*/ 248787 w 4853691"/>
              <a:gd name="connsiteY4094" fmla="*/ 3349235 h 4860733"/>
              <a:gd name="connsiteX4095" fmla="*/ 260522 w 4853691"/>
              <a:gd name="connsiteY4095" fmla="*/ 3377400 h 4860733"/>
              <a:gd name="connsiteX4096" fmla="*/ 279299 w 4853691"/>
              <a:gd name="connsiteY4096" fmla="*/ 3421994 h 4860733"/>
              <a:gd name="connsiteX4097" fmla="*/ 291034 w 4853691"/>
              <a:gd name="connsiteY4097" fmla="*/ 3450158 h 4860733"/>
              <a:gd name="connsiteX4098" fmla="*/ 305116 w 4853691"/>
              <a:gd name="connsiteY4098" fmla="*/ 3480670 h 4860733"/>
              <a:gd name="connsiteX4099" fmla="*/ 305116 w 4853691"/>
              <a:gd name="connsiteY4099" fmla="*/ 3480670 h 4860733"/>
              <a:gd name="connsiteX4100" fmla="*/ 295728 w 4853691"/>
              <a:gd name="connsiteY4100" fmla="*/ 3464241 h 4860733"/>
              <a:gd name="connsiteX4101" fmla="*/ 279299 w 4853691"/>
              <a:gd name="connsiteY4101" fmla="*/ 3436076 h 4860733"/>
              <a:gd name="connsiteX4102" fmla="*/ 110311 w 4853691"/>
              <a:gd name="connsiteY4102" fmla="*/ 3037078 h 4860733"/>
              <a:gd name="connsiteX4103" fmla="*/ 105617 w 4853691"/>
              <a:gd name="connsiteY4103" fmla="*/ 3025343 h 4860733"/>
              <a:gd name="connsiteX4104" fmla="*/ 115005 w 4853691"/>
              <a:gd name="connsiteY4104" fmla="*/ 3020649 h 4860733"/>
              <a:gd name="connsiteX4105" fmla="*/ 119699 w 4853691"/>
              <a:gd name="connsiteY4105" fmla="*/ 3030037 h 4860733"/>
              <a:gd name="connsiteX4106" fmla="*/ 110311 w 4853691"/>
              <a:gd name="connsiteY4106" fmla="*/ 3037078 h 4860733"/>
              <a:gd name="connsiteX4107" fmla="*/ 89188 w 4853691"/>
              <a:gd name="connsiteY4107" fmla="*/ 2947890 h 4860733"/>
              <a:gd name="connsiteX4108" fmla="*/ 84494 w 4853691"/>
              <a:gd name="connsiteY4108" fmla="*/ 2936155 h 4860733"/>
              <a:gd name="connsiteX4109" fmla="*/ 77453 w 4853691"/>
              <a:gd name="connsiteY4109" fmla="*/ 2910338 h 4860733"/>
              <a:gd name="connsiteX4110" fmla="*/ 75105 w 4853691"/>
              <a:gd name="connsiteY4110" fmla="*/ 2898602 h 4860733"/>
              <a:gd name="connsiteX4111" fmla="*/ 65717 w 4853691"/>
              <a:gd name="connsiteY4111" fmla="*/ 2861050 h 4860733"/>
              <a:gd name="connsiteX4112" fmla="*/ 63370 w 4853691"/>
              <a:gd name="connsiteY4112" fmla="*/ 2854009 h 4860733"/>
              <a:gd name="connsiteX4113" fmla="*/ 58676 w 4853691"/>
              <a:gd name="connsiteY4113" fmla="*/ 2837579 h 4860733"/>
              <a:gd name="connsiteX4114" fmla="*/ 61023 w 4853691"/>
              <a:gd name="connsiteY4114" fmla="*/ 2842273 h 4860733"/>
              <a:gd name="connsiteX4115" fmla="*/ 63370 w 4853691"/>
              <a:gd name="connsiteY4115" fmla="*/ 2846967 h 4860733"/>
              <a:gd name="connsiteX4116" fmla="*/ 72758 w 4853691"/>
              <a:gd name="connsiteY4116" fmla="*/ 2879826 h 4860733"/>
              <a:gd name="connsiteX4117" fmla="*/ 77453 w 4853691"/>
              <a:gd name="connsiteY4117" fmla="*/ 2896255 h 4860733"/>
              <a:gd name="connsiteX4118" fmla="*/ 96229 w 4853691"/>
              <a:gd name="connsiteY4118" fmla="*/ 2954932 h 4860733"/>
              <a:gd name="connsiteX4119" fmla="*/ 96229 w 4853691"/>
              <a:gd name="connsiteY4119" fmla="*/ 2954932 h 4860733"/>
              <a:gd name="connsiteX4120" fmla="*/ 103270 w 4853691"/>
              <a:gd name="connsiteY4120" fmla="*/ 2976055 h 4860733"/>
              <a:gd name="connsiteX4121" fmla="*/ 103270 w 4853691"/>
              <a:gd name="connsiteY4121" fmla="*/ 2980749 h 4860733"/>
              <a:gd name="connsiteX4122" fmla="*/ 98576 w 4853691"/>
              <a:gd name="connsiteY4122" fmla="*/ 2969014 h 4860733"/>
              <a:gd name="connsiteX4123" fmla="*/ 89188 w 4853691"/>
              <a:gd name="connsiteY4123" fmla="*/ 2947890 h 4860733"/>
              <a:gd name="connsiteX4124" fmla="*/ 32859 w 4853691"/>
              <a:gd name="connsiteY4124" fmla="*/ 2255512 h 4860733"/>
              <a:gd name="connsiteX4125" fmla="*/ 37553 w 4853691"/>
              <a:gd name="connsiteY4125" fmla="*/ 2236735 h 4860733"/>
              <a:gd name="connsiteX4126" fmla="*/ 42247 w 4853691"/>
              <a:gd name="connsiteY4126" fmla="*/ 2220306 h 4860733"/>
              <a:gd name="connsiteX4127" fmla="*/ 46941 w 4853691"/>
              <a:gd name="connsiteY4127" fmla="*/ 2201530 h 4860733"/>
              <a:gd name="connsiteX4128" fmla="*/ 51635 w 4853691"/>
              <a:gd name="connsiteY4128" fmla="*/ 2182753 h 4860733"/>
              <a:gd name="connsiteX4129" fmla="*/ 56329 w 4853691"/>
              <a:gd name="connsiteY4129" fmla="*/ 2163977 h 4860733"/>
              <a:gd name="connsiteX4130" fmla="*/ 61023 w 4853691"/>
              <a:gd name="connsiteY4130" fmla="*/ 2145201 h 4860733"/>
              <a:gd name="connsiteX4131" fmla="*/ 68064 w 4853691"/>
              <a:gd name="connsiteY4131" fmla="*/ 2124077 h 4860733"/>
              <a:gd name="connsiteX4132" fmla="*/ 75105 w 4853691"/>
              <a:gd name="connsiteY4132" fmla="*/ 2105301 h 4860733"/>
              <a:gd name="connsiteX4133" fmla="*/ 82147 w 4853691"/>
              <a:gd name="connsiteY4133" fmla="*/ 2084177 h 4860733"/>
              <a:gd name="connsiteX4134" fmla="*/ 89188 w 4853691"/>
              <a:gd name="connsiteY4134" fmla="*/ 2065401 h 4860733"/>
              <a:gd name="connsiteX4135" fmla="*/ 98576 w 4853691"/>
              <a:gd name="connsiteY4135" fmla="*/ 2044277 h 4860733"/>
              <a:gd name="connsiteX4136" fmla="*/ 105617 w 4853691"/>
              <a:gd name="connsiteY4136" fmla="*/ 2025501 h 4860733"/>
              <a:gd name="connsiteX4137" fmla="*/ 115005 w 4853691"/>
              <a:gd name="connsiteY4137" fmla="*/ 2004378 h 4860733"/>
              <a:gd name="connsiteX4138" fmla="*/ 124393 w 4853691"/>
              <a:gd name="connsiteY4138" fmla="*/ 1985601 h 4860733"/>
              <a:gd name="connsiteX4139" fmla="*/ 136129 w 4853691"/>
              <a:gd name="connsiteY4139" fmla="*/ 1964478 h 4860733"/>
              <a:gd name="connsiteX4140" fmla="*/ 145517 w 4853691"/>
              <a:gd name="connsiteY4140" fmla="*/ 1945702 h 4860733"/>
              <a:gd name="connsiteX4141" fmla="*/ 157252 w 4853691"/>
              <a:gd name="connsiteY4141" fmla="*/ 1924578 h 4860733"/>
              <a:gd name="connsiteX4142" fmla="*/ 166640 w 4853691"/>
              <a:gd name="connsiteY4142" fmla="*/ 1908149 h 4860733"/>
              <a:gd name="connsiteX4143" fmla="*/ 180723 w 4853691"/>
              <a:gd name="connsiteY4143" fmla="*/ 1884678 h 4860733"/>
              <a:gd name="connsiteX4144" fmla="*/ 192458 w 4853691"/>
              <a:gd name="connsiteY4144" fmla="*/ 1868249 h 4860733"/>
              <a:gd name="connsiteX4145" fmla="*/ 204193 w 4853691"/>
              <a:gd name="connsiteY4145" fmla="*/ 1851820 h 4860733"/>
              <a:gd name="connsiteX4146" fmla="*/ 246440 w 4853691"/>
              <a:gd name="connsiteY4146" fmla="*/ 1842432 h 4860733"/>
              <a:gd name="connsiteX4147" fmla="*/ 276951 w 4853691"/>
              <a:gd name="connsiteY4147" fmla="*/ 1847126 h 4860733"/>
              <a:gd name="connsiteX4148" fmla="*/ 274604 w 4853691"/>
              <a:gd name="connsiteY4148" fmla="*/ 1854167 h 4860733"/>
              <a:gd name="connsiteX4149" fmla="*/ 295728 w 4853691"/>
              <a:gd name="connsiteY4149" fmla="*/ 1875290 h 4860733"/>
              <a:gd name="connsiteX4150" fmla="*/ 307463 w 4853691"/>
              <a:gd name="connsiteY4150" fmla="*/ 1870596 h 4860733"/>
              <a:gd name="connsiteX4151" fmla="*/ 255828 w 4853691"/>
              <a:gd name="connsiteY4151" fmla="*/ 2311841 h 4860733"/>
              <a:gd name="connsiteX4152" fmla="*/ 255828 w 4853691"/>
              <a:gd name="connsiteY4152" fmla="*/ 2318882 h 4860733"/>
              <a:gd name="connsiteX4153" fmla="*/ 251134 w 4853691"/>
              <a:gd name="connsiteY4153" fmla="*/ 2361129 h 4860733"/>
              <a:gd name="connsiteX4154" fmla="*/ 251134 w 4853691"/>
              <a:gd name="connsiteY4154" fmla="*/ 2365823 h 4860733"/>
              <a:gd name="connsiteX4155" fmla="*/ 246440 w 4853691"/>
              <a:gd name="connsiteY4155" fmla="*/ 2408070 h 4860733"/>
              <a:gd name="connsiteX4156" fmla="*/ 246440 w 4853691"/>
              <a:gd name="connsiteY4156" fmla="*/ 2408070 h 4860733"/>
              <a:gd name="connsiteX4157" fmla="*/ 241746 w 4853691"/>
              <a:gd name="connsiteY4157" fmla="*/ 2450317 h 4860733"/>
              <a:gd name="connsiteX4158" fmla="*/ 241746 w 4853691"/>
              <a:gd name="connsiteY4158" fmla="*/ 2450317 h 4860733"/>
              <a:gd name="connsiteX4159" fmla="*/ 239399 w 4853691"/>
              <a:gd name="connsiteY4159" fmla="*/ 2473787 h 4860733"/>
              <a:gd name="connsiteX4160" fmla="*/ 239399 w 4853691"/>
              <a:gd name="connsiteY4160" fmla="*/ 2473787 h 4860733"/>
              <a:gd name="connsiteX4161" fmla="*/ 230011 w 4853691"/>
              <a:gd name="connsiteY4161" fmla="*/ 2476134 h 4860733"/>
              <a:gd name="connsiteX4162" fmla="*/ 218275 w 4853691"/>
              <a:gd name="connsiteY4162" fmla="*/ 2455011 h 4860733"/>
              <a:gd name="connsiteX4163" fmla="*/ 208887 w 4853691"/>
              <a:gd name="connsiteY4163" fmla="*/ 2436234 h 4860733"/>
              <a:gd name="connsiteX4164" fmla="*/ 199499 w 4853691"/>
              <a:gd name="connsiteY4164" fmla="*/ 2419805 h 4860733"/>
              <a:gd name="connsiteX4165" fmla="*/ 190111 w 4853691"/>
              <a:gd name="connsiteY4165" fmla="*/ 2401028 h 4860733"/>
              <a:gd name="connsiteX4166" fmla="*/ 180723 w 4853691"/>
              <a:gd name="connsiteY4166" fmla="*/ 2386946 h 4860733"/>
              <a:gd name="connsiteX4167" fmla="*/ 171334 w 4853691"/>
              <a:gd name="connsiteY4167" fmla="*/ 2370517 h 4860733"/>
              <a:gd name="connsiteX4168" fmla="*/ 164293 w 4853691"/>
              <a:gd name="connsiteY4168" fmla="*/ 2356435 h 4860733"/>
              <a:gd name="connsiteX4169" fmla="*/ 154905 w 4853691"/>
              <a:gd name="connsiteY4169" fmla="*/ 2340005 h 4860733"/>
              <a:gd name="connsiteX4170" fmla="*/ 147864 w 4853691"/>
              <a:gd name="connsiteY4170" fmla="*/ 2328270 h 4860733"/>
              <a:gd name="connsiteX4171" fmla="*/ 138476 w 4853691"/>
              <a:gd name="connsiteY4171" fmla="*/ 2314188 h 4860733"/>
              <a:gd name="connsiteX4172" fmla="*/ 131435 w 4853691"/>
              <a:gd name="connsiteY4172" fmla="*/ 2304800 h 4860733"/>
              <a:gd name="connsiteX4173" fmla="*/ 119699 w 4853691"/>
              <a:gd name="connsiteY4173" fmla="*/ 2290717 h 4860733"/>
              <a:gd name="connsiteX4174" fmla="*/ 112658 w 4853691"/>
              <a:gd name="connsiteY4174" fmla="*/ 2283676 h 4860733"/>
              <a:gd name="connsiteX4175" fmla="*/ 110311 w 4853691"/>
              <a:gd name="connsiteY4175" fmla="*/ 2281329 h 4860733"/>
              <a:gd name="connsiteX4176" fmla="*/ 115005 w 4853691"/>
              <a:gd name="connsiteY4176" fmla="*/ 2267247 h 4860733"/>
              <a:gd name="connsiteX4177" fmla="*/ 93882 w 4853691"/>
              <a:gd name="connsiteY4177" fmla="*/ 2246123 h 4860733"/>
              <a:gd name="connsiteX4178" fmla="*/ 77453 w 4853691"/>
              <a:gd name="connsiteY4178" fmla="*/ 2255512 h 4860733"/>
              <a:gd name="connsiteX4179" fmla="*/ 65717 w 4853691"/>
              <a:gd name="connsiteY4179" fmla="*/ 2253165 h 4860733"/>
              <a:gd name="connsiteX4180" fmla="*/ 56329 w 4853691"/>
              <a:gd name="connsiteY4180" fmla="*/ 2255512 h 4860733"/>
              <a:gd name="connsiteX4181" fmla="*/ 53982 w 4853691"/>
              <a:gd name="connsiteY4181" fmla="*/ 2255512 h 4860733"/>
              <a:gd name="connsiteX4182" fmla="*/ 44594 w 4853691"/>
              <a:gd name="connsiteY4182" fmla="*/ 2260206 h 4860733"/>
              <a:gd name="connsiteX4183" fmla="*/ 42247 w 4853691"/>
              <a:gd name="connsiteY4183" fmla="*/ 2262553 h 4860733"/>
              <a:gd name="connsiteX4184" fmla="*/ 35206 w 4853691"/>
              <a:gd name="connsiteY4184" fmla="*/ 2269594 h 4860733"/>
              <a:gd name="connsiteX4185" fmla="*/ 35206 w 4853691"/>
              <a:gd name="connsiteY4185" fmla="*/ 2269594 h 4860733"/>
              <a:gd name="connsiteX4186" fmla="*/ 32859 w 4853691"/>
              <a:gd name="connsiteY4186" fmla="*/ 2274288 h 4860733"/>
              <a:gd name="connsiteX4187" fmla="*/ 30512 w 4853691"/>
              <a:gd name="connsiteY4187" fmla="*/ 2274288 h 4860733"/>
              <a:gd name="connsiteX4188" fmla="*/ 30512 w 4853691"/>
              <a:gd name="connsiteY4188" fmla="*/ 2267247 h 4860733"/>
              <a:gd name="connsiteX4189" fmla="*/ 32859 w 4853691"/>
              <a:gd name="connsiteY4189" fmla="*/ 2255512 h 4860733"/>
              <a:gd name="connsiteX4190" fmla="*/ 89188 w 4853691"/>
              <a:gd name="connsiteY4190" fmla="*/ 1957437 h 4860733"/>
              <a:gd name="connsiteX4191" fmla="*/ 93882 w 4853691"/>
              <a:gd name="connsiteY4191" fmla="*/ 1945702 h 4860733"/>
              <a:gd name="connsiteX4192" fmla="*/ 96229 w 4853691"/>
              <a:gd name="connsiteY4192" fmla="*/ 1941007 h 4860733"/>
              <a:gd name="connsiteX4193" fmla="*/ 93882 w 4853691"/>
              <a:gd name="connsiteY4193" fmla="*/ 1948049 h 4860733"/>
              <a:gd name="connsiteX4194" fmla="*/ 86841 w 4853691"/>
              <a:gd name="connsiteY4194" fmla="*/ 1983254 h 4860733"/>
              <a:gd name="connsiteX4195" fmla="*/ 82147 w 4853691"/>
              <a:gd name="connsiteY4195" fmla="*/ 1983254 h 4860733"/>
              <a:gd name="connsiteX4196" fmla="*/ 79800 w 4853691"/>
              <a:gd name="connsiteY4196" fmla="*/ 1983254 h 4860733"/>
              <a:gd name="connsiteX4197" fmla="*/ 82147 w 4853691"/>
              <a:gd name="connsiteY4197" fmla="*/ 1978560 h 4860733"/>
              <a:gd name="connsiteX4198" fmla="*/ 89188 w 4853691"/>
              <a:gd name="connsiteY4198" fmla="*/ 1957437 h 4860733"/>
              <a:gd name="connsiteX4199" fmla="*/ 117352 w 4853691"/>
              <a:gd name="connsiteY4199" fmla="*/ 1861208 h 4860733"/>
              <a:gd name="connsiteX4200" fmla="*/ 126741 w 4853691"/>
              <a:gd name="connsiteY4200" fmla="*/ 1823655 h 4860733"/>
              <a:gd name="connsiteX4201" fmla="*/ 140823 w 4853691"/>
              <a:gd name="connsiteY4201" fmla="*/ 1776714 h 4860733"/>
              <a:gd name="connsiteX4202" fmla="*/ 152558 w 4853691"/>
              <a:gd name="connsiteY4202" fmla="*/ 1739161 h 4860733"/>
              <a:gd name="connsiteX4203" fmla="*/ 157252 w 4853691"/>
              <a:gd name="connsiteY4203" fmla="*/ 1725079 h 4860733"/>
              <a:gd name="connsiteX4204" fmla="*/ 164293 w 4853691"/>
              <a:gd name="connsiteY4204" fmla="*/ 1706303 h 4860733"/>
              <a:gd name="connsiteX4205" fmla="*/ 176028 w 4853691"/>
              <a:gd name="connsiteY4205" fmla="*/ 1675791 h 4860733"/>
              <a:gd name="connsiteX4206" fmla="*/ 187764 w 4853691"/>
              <a:gd name="connsiteY4206" fmla="*/ 1649974 h 4860733"/>
              <a:gd name="connsiteX4207" fmla="*/ 201846 w 4853691"/>
              <a:gd name="connsiteY4207" fmla="*/ 1619462 h 4860733"/>
              <a:gd name="connsiteX4208" fmla="*/ 213581 w 4853691"/>
              <a:gd name="connsiteY4208" fmla="*/ 1593645 h 4860733"/>
              <a:gd name="connsiteX4209" fmla="*/ 227664 w 4853691"/>
              <a:gd name="connsiteY4209" fmla="*/ 1563133 h 4860733"/>
              <a:gd name="connsiteX4210" fmla="*/ 239399 w 4853691"/>
              <a:gd name="connsiteY4210" fmla="*/ 1537315 h 4860733"/>
              <a:gd name="connsiteX4211" fmla="*/ 255828 w 4853691"/>
              <a:gd name="connsiteY4211" fmla="*/ 1506804 h 4860733"/>
              <a:gd name="connsiteX4212" fmla="*/ 267563 w 4853691"/>
              <a:gd name="connsiteY4212" fmla="*/ 1483333 h 4860733"/>
              <a:gd name="connsiteX4213" fmla="*/ 283993 w 4853691"/>
              <a:gd name="connsiteY4213" fmla="*/ 1450475 h 4860733"/>
              <a:gd name="connsiteX4214" fmla="*/ 283993 w 4853691"/>
              <a:gd name="connsiteY4214" fmla="*/ 1450475 h 4860733"/>
              <a:gd name="connsiteX4215" fmla="*/ 281646 w 4853691"/>
              <a:gd name="connsiteY4215" fmla="*/ 1462210 h 4860733"/>
              <a:gd name="connsiteX4216" fmla="*/ 276951 w 4853691"/>
              <a:gd name="connsiteY4216" fmla="*/ 1488027 h 4860733"/>
              <a:gd name="connsiteX4217" fmla="*/ 272257 w 4853691"/>
              <a:gd name="connsiteY4217" fmla="*/ 1506804 h 4860733"/>
              <a:gd name="connsiteX4218" fmla="*/ 267563 w 4853691"/>
              <a:gd name="connsiteY4218" fmla="*/ 1534968 h 4860733"/>
              <a:gd name="connsiteX4219" fmla="*/ 265216 w 4853691"/>
              <a:gd name="connsiteY4219" fmla="*/ 1551398 h 4860733"/>
              <a:gd name="connsiteX4220" fmla="*/ 258175 w 4853691"/>
              <a:gd name="connsiteY4220" fmla="*/ 1584256 h 4860733"/>
              <a:gd name="connsiteX4221" fmla="*/ 255828 w 4853691"/>
              <a:gd name="connsiteY4221" fmla="*/ 1595992 h 4860733"/>
              <a:gd name="connsiteX4222" fmla="*/ 241746 w 4853691"/>
              <a:gd name="connsiteY4222" fmla="*/ 1664056 h 4860733"/>
              <a:gd name="connsiteX4223" fmla="*/ 239399 w 4853691"/>
              <a:gd name="connsiteY4223" fmla="*/ 1664056 h 4860733"/>
              <a:gd name="connsiteX4224" fmla="*/ 218275 w 4853691"/>
              <a:gd name="connsiteY4224" fmla="*/ 1685179 h 4860733"/>
              <a:gd name="connsiteX4225" fmla="*/ 225316 w 4853691"/>
              <a:gd name="connsiteY4225" fmla="*/ 1699262 h 4860733"/>
              <a:gd name="connsiteX4226" fmla="*/ 213581 w 4853691"/>
              <a:gd name="connsiteY4226" fmla="*/ 1713344 h 4860733"/>
              <a:gd name="connsiteX4227" fmla="*/ 206540 w 4853691"/>
              <a:gd name="connsiteY4227" fmla="*/ 1725079 h 4860733"/>
              <a:gd name="connsiteX4228" fmla="*/ 192458 w 4853691"/>
              <a:gd name="connsiteY4228" fmla="*/ 1746203 h 4860733"/>
              <a:gd name="connsiteX4229" fmla="*/ 183070 w 4853691"/>
              <a:gd name="connsiteY4229" fmla="*/ 1760285 h 4860733"/>
              <a:gd name="connsiteX4230" fmla="*/ 171334 w 4853691"/>
              <a:gd name="connsiteY4230" fmla="*/ 1781408 h 4860733"/>
              <a:gd name="connsiteX4231" fmla="*/ 161946 w 4853691"/>
              <a:gd name="connsiteY4231" fmla="*/ 1797838 h 4860733"/>
              <a:gd name="connsiteX4232" fmla="*/ 150211 w 4853691"/>
              <a:gd name="connsiteY4232" fmla="*/ 1818961 h 4860733"/>
              <a:gd name="connsiteX4233" fmla="*/ 140823 w 4853691"/>
              <a:gd name="connsiteY4233" fmla="*/ 1833043 h 4860733"/>
              <a:gd name="connsiteX4234" fmla="*/ 131435 w 4853691"/>
              <a:gd name="connsiteY4234" fmla="*/ 1856514 h 4860733"/>
              <a:gd name="connsiteX4235" fmla="*/ 124393 w 4853691"/>
              <a:gd name="connsiteY4235" fmla="*/ 1875290 h 4860733"/>
              <a:gd name="connsiteX4236" fmla="*/ 122046 w 4853691"/>
              <a:gd name="connsiteY4236" fmla="*/ 1879984 h 4860733"/>
              <a:gd name="connsiteX4237" fmla="*/ 115005 w 4853691"/>
              <a:gd name="connsiteY4237" fmla="*/ 1891719 h 4860733"/>
              <a:gd name="connsiteX4238" fmla="*/ 110311 w 4853691"/>
              <a:gd name="connsiteY4238" fmla="*/ 1901108 h 4860733"/>
              <a:gd name="connsiteX4239" fmla="*/ 100923 w 4853691"/>
              <a:gd name="connsiteY4239" fmla="*/ 1919884 h 4860733"/>
              <a:gd name="connsiteX4240" fmla="*/ 100923 w 4853691"/>
              <a:gd name="connsiteY4240" fmla="*/ 1919884 h 4860733"/>
              <a:gd name="connsiteX4241" fmla="*/ 105617 w 4853691"/>
              <a:gd name="connsiteY4241" fmla="*/ 1903455 h 4860733"/>
              <a:gd name="connsiteX4242" fmla="*/ 117352 w 4853691"/>
              <a:gd name="connsiteY4242" fmla="*/ 1861208 h 4860733"/>
              <a:gd name="connsiteX4243" fmla="*/ 291034 w 4853691"/>
              <a:gd name="connsiteY4243" fmla="*/ 1417616 h 4860733"/>
              <a:gd name="connsiteX4244" fmla="*/ 298075 w 4853691"/>
              <a:gd name="connsiteY4244" fmla="*/ 1387104 h 4860733"/>
              <a:gd name="connsiteX4245" fmla="*/ 300422 w 4853691"/>
              <a:gd name="connsiteY4245" fmla="*/ 1375369 h 4860733"/>
              <a:gd name="connsiteX4246" fmla="*/ 302769 w 4853691"/>
              <a:gd name="connsiteY4246" fmla="*/ 1368328 h 4860733"/>
              <a:gd name="connsiteX4247" fmla="*/ 302769 w 4853691"/>
              <a:gd name="connsiteY4247" fmla="*/ 1368328 h 4860733"/>
              <a:gd name="connsiteX4248" fmla="*/ 312157 w 4853691"/>
              <a:gd name="connsiteY4248" fmla="*/ 1354246 h 4860733"/>
              <a:gd name="connsiteX4249" fmla="*/ 330934 w 4853691"/>
              <a:gd name="connsiteY4249" fmla="*/ 1333122 h 4860733"/>
              <a:gd name="connsiteX4250" fmla="*/ 328587 w 4853691"/>
              <a:gd name="connsiteY4250" fmla="*/ 1326081 h 4860733"/>
              <a:gd name="connsiteX4251" fmla="*/ 333281 w 4853691"/>
              <a:gd name="connsiteY4251" fmla="*/ 1319040 h 4860733"/>
              <a:gd name="connsiteX4252" fmla="*/ 349710 w 4853691"/>
              <a:gd name="connsiteY4252" fmla="*/ 1295570 h 4860733"/>
              <a:gd name="connsiteX4253" fmla="*/ 363792 w 4853691"/>
              <a:gd name="connsiteY4253" fmla="*/ 1276793 h 4860733"/>
              <a:gd name="connsiteX4254" fmla="*/ 375527 w 4853691"/>
              <a:gd name="connsiteY4254" fmla="*/ 1267405 h 4860733"/>
              <a:gd name="connsiteX4255" fmla="*/ 389610 w 4853691"/>
              <a:gd name="connsiteY4255" fmla="*/ 1255670 h 4860733"/>
              <a:gd name="connsiteX4256" fmla="*/ 396651 w 4853691"/>
              <a:gd name="connsiteY4256" fmla="*/ 1250976 h 4860733"/>
              <a:gd name="connsiteX4257" fmla="*/ 384916 w 4853691"/>
              <a:gd name="connsiteY4257" fmla="*/ 1269752 h 4860733"/>
              <a:gd name="connsiteX4258" fmla="*/ 366139 w 4853691"/>
              <a:gd name="connsiteY4258" fmla="*/ 1300264 h 4860733"/>
              <a:gd name="connsiteX4259" fmla="*/ 349710 w 4853691"/>
              <a:gd name="connsiteY4259" fmla="*/ 1326081 h 4860733"/>
              <a:gd name="connsiteX4260" fmla="*/ 333281 w 4853691"/>
              <a:gd name="connsiteY4260" fmla="*/ 1356593 h 4860733"/>
              <a:gd name="connsiteX4261" fmla="*/ 319198 w 4853691"/>
              <a:gd name="connsiteY4261" fmla="*/ 1382410 h 4860733"/>
              <a:gd name="connsiteX4262" fmla="*/ 302769 w 4853691"/>
              <a:gd name="connsiteY4262" fmla="*/ 1412922 h 4860733"/>
              <a:gd name="connsiteX4263" fmla="*/ 288687 w 4853691"/>
              <a:gd name="connsiteY4263" fmla="*/ 1438740 h 4860733"/>
              <a:gd name="connsiteX4264" fmla="*/ 286340 w 4853691"/>
              <a:gd name="connsiteY4264" fmla="*/ 1441087 h 4860733"/>
              <a:gd name="connsiteX4265" fmla="*/ 286340 w 4853691"/>
              <a:gd name="connsiteY4265" fmla="*/ 1436392 h 4860733"/>
              <a:gd name="connsiteX4266" fmla="*/ 291034 w 4853691"/>
              <a:gd name="connsiteY4266" fmla="*/ 1417616 h 4860733"/>
              <a:gd name="connsiteX4267" fmla="*/ 335628 w 4853691"/>
              <a:gd name="connsiteY4267" fmla="*/ 1297917 h 4860733"/>
              <a:gd name="connsiteX4268" fmla="*/ 345016 w 4853691"/>
              <a:gd name="connsiteY4268" fmla="*/ 1283834 h 4860733"/>
              <a:gd name="connsiteX4269" fmla="*/ 354404 w 4853691"/>
              <a:gd name="connsiteY4269" fmla="*/ 1269752 h 4860733"/>
              <a:gd name="connsiteX4270" fmla="*/ 363792 w 4853691"/>
              <a:gd name="connsiteY4270" fmla="*/ 1255670 h 4860733"/>
              <a:gd name="connsiteX4271" fmla="*/ 373180 w 4853691"/>
              <a:gd name="connsiteY4271" fmla="*/ 1241588 h 4860733"/>
              <a:gd name="connsiteX4272" fmla="*/ 384916 w 4853691"/>
              <a:gd name="connsiteY4272" fmla="*/ 1227505 h 4860733"/>
              <a:gd name="connsiteX4273" fmla="*/ 394304 w 4853691"/>
              <a:gd name="connsiteY4273" fmla="*/ 1215770 h 4860733"/>
              <a:gd name="connsiteX4274" fmla="*/ 406039 w 4853691"/>
              <a:gd name="connsiteY4274" fmla="*/ 1201688 h 4860733"/>
              <a:gd name="connsiteX4275" fmla="*/ 415427 w 4853691"/>
              <a:gd name="connsiteY4275" fmla="*/ 1189953 h 4860733"/>
              <a:gd name="connsiteX4276" fmla="*/ 427162 w 4853691"/>
              <a:gd name="connsiteY4276" fmla="*/ 1175870 h 4860733"/>
              <a:gd name="connsiteX4277" fmla="*/ 436551 w 4853691"/>
              <a:gd name="connsiteY4277" fmla="*/ 1164135 h 4860733"/>
              <a:gd name="connsiteX4278" fmla="*/ 438898 w 4853691"/>
              <a:gd name="connsiteY4278" fmla="*/ 1161788 h 4860733"/>
              <a:gd name="connsiteX4279" fmla="*/ 443592 w 4853691"/>
              <a:gd name="connsiteY4279" fmla="*/ 1168829 h 4860733"/>
              <a:gd name="connsiteX4280" fmla="*/ 431857 w 4853691"/>
              <a:gd name="connsiteY4280" fmla="*/ 1182911 h 4860733"/>
              <a:gd name="connsiteX4281" fmla="*/ 420121 w 4853691"/>
              <a:gd name="connsiteY4281" fmla="*/ 1196994 h 4860733"/>
              <a:gd name="connsiteX4282" fmla="*/ 398998 w 4853691"/>
              <a:gd name="connsiteY4282" fmla="*/ 1225158 h 4860733"/>
              <a:gd name="connsiteX4283" fmla="*/ 384916 w 4853691"/>
              <a:gd name="connsiteY4283" fmla="*/ 1241588 h 4860733"/>
              <a:gd name="connsiteX4284" fmla="*/ 366139 w 4853691"/>
              <a:gd name="connsiteY4284" fmla="*/ 1267405 h 4860733"/>
              <a:gd name="connsiteX4285" fmla="*/ 361445 w 4853691"/>
              <a:gd name="connsiteY4285" fmla="*/ 1274446 h 4860733"/>
              <a:gd name="connsiteX4286" fmla="*/ 352057 w 4853691"/>
              <a:gd name="connsiteY4286" fmla="*/ 1283834 h 4860733"/>
              <a:gd name="connsiteX4287" fmla="*/ 337975 w 4853691"/>
              <a:gd name="connsiteY4287" fmla="*/ 1297917 h 4860733"/>
              <a:gd name="connsiteX4288" fmla="*/ 326239 w 4853691"/>
              <a:gd name="connsiteY4288" fmla="*/ 1311999 h 4860733"/>
              <a:gd name="connsiteX4289" fmla="*/ 319198 w 4853691"/>
              <a:gd name="connsiteY4289" fmla="*/ 1319040 h 4860733"/>
              <a:gd name="connsiteX4290" fmla="*/ 319198 w 4853691"/>
              <a:gd name="connsiteY4290" fmla="*/ 1319040 h 4860733"/>
              <a:gd name="connsiteX4291" fmla="*/ 321545 w 4853691"/>
              <a:gd name="connsiteY4291" fmla="*/ 1314346 h 4860733"/>
              <a:gd name="connsiteX4292" fmla="*/ 335628 w 4853691"/>
              <a:gd name="connsiteY4292" fmla="*/ 1297917 h 4860733"/>
              <a:gd name="connsiteX4293" fmla="*/ 525738 w 4853691"/>
              <a:gd name="connsiteY4293" fmla="*/ 1086683 h 4860733"/>
              <a:gd name="connsiteX4294" fmla="*/ 532780 w 4853691"/>
              <a:gd name="connsiteY4294" fmla="*/ 1079641 h 4860733"/>
              <a:gd name="connsiteX4295" fmla="*/ 551556 w 4853691"/>
              <a:gd name="connsiteY4295" fmla="*/ 1065559 h 4860733"/>
              <a:gd name="connsiteX4296" fmla="*/ 558597 w 4853691"/>
              <a:gd name="connsiteY4296" fmla="*/ 1060865 h 4860733"/>
              <a:gd name="connsiteX4297" fmla="*/ 582068 w 4853691"/>
              <a:gd name="connsiteY4297" fmla="*/ 1044436 h 4860733"/>
              <a:gd name="connsiteX4298" fmla="*/ 582068 w 4853691"/>
              <a:gd name="connsiteY4298" fmla="*/ 1044436 h 4860733"/>
              <a:gd name="connsiteX4299" fmla="*/ 633703 w 4853691"/>
              <a:gd name="connsiteY4299" fmla="*/ 1011577 h 4860733"/>
              <a:gd name="connsiteX4300" fmla="*/ 638397 w 4853691"/>
              <a:gd name="connsiteY4300" fmla="*/ 1009230 h 4860733"/>
              <a:gd name="connsiteX4301" fmla="*/ 659520 w 4853691"/>
              <a:gd name="connsiteY4301" fmla="*/ 997495 h 4860733"/>
              <a:gd name="connsiteX4302" fmla="*/ 666561 w 4853691"/>
              <a:gd name="connsiteY4302" fmla="*/ 992801 h 4860733"/>
              <a:gd name="connsiteX4303" fmla="*/ 668908 w 4853691"/>
              <a:gd name="connsiteY4303" fmla="*/ 992801 h 4860733"/>
              <a:gd name="connsiteX4304" fmla="*/ 673602 w 4853691"/>
              <a:gd name="connsiteY4304" fmla="*/ 997495 h 4860733"/>
              <a:gd name="connsiteX4305" fmla="*/ 661867 w 4853691"/>
              <a:gd name="connsiteY4305" fmla="*/ 1011577 h 4860733"/>
              <a:gd name="connsiteX4306" fmla="*/ 645438 w 4853691"/>
              <a:gd name="connsiteY4306" fmla="*/ 1035047 h 4860733"/>
              <a:gd name="connsiteX4307" fmla="*/ 624314 w 4853691"/>
              <a:gd name="connsiteY4307" fmla="*/ 1065559 h 4860733"/>
              <a:gd name="connsiteX4308" fmla="*/ 607885 w 4853691"/>
              <a:gd name="connsiteY4308" fmla="*/ 1089030 h 4860733"/>
              <a:gd name="connsiteX4309" fmla="*/ 589109 w 4853691"/>
              <a:gd name="connsiteY4309" fmla="*/ 1114847 h 4860733"/>
              <a:gd name="connsiteX4310" fmla="*/ 544515 w 4853691"/>
              <a:gd name="connsiteY4310" fmla="*/ 1182911 h 4860733"/>
              <a:gd name="connsiteX4311" fmla="*/ 535127 w 4853691"/>
              <a:gd name="connsiteY4311" fmla="*/ 1180564 h 4860733"/>
              <a:gd name="connsiteX4312" fmla="*/ 514003 w 4853691"/>
              <a:gd name="connsiteY4312" fmla="*/ 1201688 h 4860733"/>
              <a:gd name="connsiteX4313" fmla="*/ 514003 w 4853691"/>
              <a:gd name="connsiteY4313" fmla="*/ 1204035 h 4860733"/>
              <a:gd name="connsiteX4314" fmla="*/ 504615 w 4853691"/>
              <a:gd name="connsiteY4314" fmla="*/ 1206382 h 4860733"/>
              <a:gd name="connsiteX4315" fmla="*/ 495227 w 4853691"/>
              <a:gd name="connsiteY4315" fmla="*/ 1208729 h 4860733"/>
              <a:gd name="connsiteX4316" fmla="*/ 476450 w 4853691"/>
              <a:gd name="connsiteY4316" fmla="*/ 1213423 h 4860733"/>
              <a:gd name="connsiteX4317" fmla="*/ 464715 w 4853691"/>
              <a:gd name="connsiteY4317" fmla="*/ 1218117 h 4860733"/>
              <a:gd name="connsiteX4318" fmla="*/ 448286 w 4853691"/>
              <a:gd name="connsiteY4318" fmla="*/ 1225158 h 4860733"/>
              <a:gd name="connsiteX4319" fmla="*/ 441245 w 4853691"/>
              <a:gd name="connsiteY4319" fmla="*/ 1227505 h 4860733"/>
              <a:gd name="connsiteX4320" fmla="*/ 455327 w 4853691"/>
              <a:gd name="connsiteY4320" fmla="*/ 1182911 h 4860733"/>
              <a:gd name="connsiteX4321" fmla="*/ 460021 w 4853691"/>
              <a:gd name="connsiteY4321" fmla="*/ 1182911 h 4860733"/>
              <a:gd name="connsiteX4322" fmla="*/ 481145 w 4853691"/>
              <a:gd name="connsiteY4322" fmla="*/ 1161788 h 4860733"/>
              <a:gd name="connsiteX4323" fmla="*/ 474103 w 4853691"/>
              <a:gd name="connsiteY4323" fmla="*/ 1147706 h 4860733"/>
              <a:gd name="connsiteX4324" fmla="*/ 502268 w 4853691"/>
              <a:gd name="connsiteY4324" fmla="*/ 1114847 h 4860733"/>
              <a:gd name="connsiteX4325" fmla="*/ 509309 w 4853691"/>
              <a:gd name="connsiteY4325" fmla="*/ 1107806 h 4860733"/>
              <a:gd name="connsiteX4326" fmla="*/ 525738 w 4853691"/>
              <a:gd name="connsiteY4326" fmla="*/ 1086683 h 4860733"/>
              <a:gd name="connsiteX4327" fmla="*/ 851978 w 4853691"/>
              <a:gd name="connsiteY4327" fmla="*/ 760443 h 4860733"/>
              <a:gd name="connsiteX4328" fmla="*/ 873101 w 4853691"/>
              <a:gd name="connsiteY4328" fmla="*/ 741667 h 4860733"/>
              <a:gd name="connsiteX4329" fmla="*/ 901266 w 4853691"/>
              <a:gd name="connsiteY4329" fmla="*/ 718196 h 4860733"/>
              <a:gd name="connsiteX4330" fmla="*/ 922389 w 4853691"/>
              <a:gd name="connsiteY4330" fmla="*/ 701767 h 4860733"/>
              <a:gd name="connsiteX4331" fmla="*/ 952901 w 4853691"/>
              <a:gd name="connsiteY4331" fmla="*/ 678296 h 4860733"/>
              <a:gd name="connsiteX4332" fmla="*/ 957595 w 4853691"/>
              <a:gd name="connsiteY4332" fmla="*/ 675949 h 4860733"/>
              <a:gd name="connsiteX4333" fmla="*/ 901266 w 4853691"/>
              <a:gd name="connsiteY4333" fmla="*/ 774525 h 4860733"/>
              <a:gd name="connsiteX4334" fmla="*/ 898919 w 4853691"/>
              <a:gd name="connsiteY4334" fmla="*/ 781566 h 4860733"/>
              <a:gd name="connsiteX4335" fmla="*/ 896572 w 4853691"/>
              <a:gd name="connsiteY4335" fmla="*/ 783914 h 4860733"/>
              <a:gd name="connsiteX4336" fmla="*/ 877795 w 4853691"/>
              <a:gd name="connsiteY4336" fmla="*/ 786261 h 4860733"/>
              <a:gd name="connsiteX4337" fmla="*/ 863713 w 4853691"/>
              <a:gd name="connsiteY4337" fmla="*/ 788608 h 4860733"/>
              <a:gd name="connsiteX4338" fmla="*/ 840243 w 4853691"/>
              <a:gd name="connsiteY4338" fmla="*/ 793302 h 4860733"/>
              <a:gd name="connsiteX4339" fmla="*/ 826160 w 4853691"/>
              <a:gd name="connsiteY4339" fmla="*/ 795649 h 4860733"/>
              <a:gd name="connsiteX4340" fmla="*/ 823813 w 4853691"/>
              <a:gd name="connsiteY4340" fmla="*/ 795649 h 4860733"/>
              <a:gd name="connsiteX4341" fmla="*/ 819119 w 4853691"/>
              <a:gd name="connsiteY4341" fmla="*/ 788608 h 4860733"/>
              <a:gd name="connsiteX4342" fmla="*/ 828507 w 4853691"/>
              <a:gd name="connsiteY4342" fmla="*/ 781566 h 4860733"/>
              <a:gd name="connsiteX4343" fmla="*/ 851978 w 4853691"/>
              <a:gd name="connsiteY4343" fmla="*/ 760443 h 4860733"/>
              <a:gd name="connsiteX4344" fmla="*/ 999842 w 4853691"/>
              <a:gd name="connsiteY4344" fmla="*/ 640744 h 4860733"/>
              <a:gd name="connsiteX4345" fmla="*/ 1016271 w 4853691"/>
              <a:gd name="connsiteY4345" fmla="*/ 629008 h 4860733"/>
              <a:gd name="connsiteX4346" fmla="*/ 1051477 w 4853691"/>
              <a:gd name="connsiteY4346" fmla="*/ 603191 h 4860733"/>
              <a:gd name="connsiteX4347" fmla="*/ 1060865 w 4853691"/>
              <a:gd name="connsiteY4347" fmla="*/ 596150 h 4860733"/>
              <a:gd name="connsiteX4348" fmla="*/ 1196994 w 4853691"/>
              <a:gd name="connsiteY4348" fmla="*/ 506962 h 4860733"/>
              <a:gd name="connsiteX4349" fmla="*/ 1211076 w 4853691"/>
              <a:gd name="connsiteY4349" fmla="*/ 497574 h 4860733"/>
              <a:gd name="connsiteX4350" fmla="*/ 1243935 w 4853691"/>
              <a:gd name="connsiteY4350" fmla="*/ 478797 h 4860733"/>
              <a:gd name="connsiteX4351" fmla="*/ 1265058 w 4853691"/>
              <a:gd name="connsiteY4351" fmla="*/ 467062 h 4860733"/>
              <a:gd name="connsiteX4352" fmla="*/ 1265058 w 4853691"/>
              <a:gd name="connsiteY4352" fmla="*/ 467062 h 4860733"/>
              <a:gd name="connsiteX4353" fmla="*/ 1269752 w 4853691"/>
              <a:gd name="connsiteY4353" fmla="*/ 506962 h 4860733"/>
              <a:gd name="connsiteX4354" fmla="*/ 1269752 w 4853691"/>
              <a:gd name="connsiteY4354" fmla="*/ 514003 h 4860733"/>
              <a:gd name="connsiteX4355" fmla="*/ 1253323 w 4853691"/>
              <a:gd name="connsiteY4355" fmla="*/ 532780 h 4860733"/>
              <a:gd name="connsiteX4356" fmla="*/ 1255670 w 4853691"/>
              <a:gd name="connsiteY4356" fmla="*/ 542168 h 4860733"/>
              <a:gd name="connsiteX4357" fmla="*/ 1161788 w 4853691"/>
              <a:gd name="connsiteY4357" fmla="*/ 605538 h 4860733"/>
              <a:gd name="connsiteX4358" fmla="*/ 1135971 w 4853691"/>
              <a:gd name="connsiteY4358" fmla="*/ 624314 h 4860733"/>
              <a:gd name="connsiteX4359" fmla="*/ 1107806 w 4853691"/>
              <a:gd name="connsiteY4359" fmla="*/ 645438 h 4860733"/>
              <a:gd name="connsiteX4360" fmla="*/ 1077294 w 4853691"/>
              <a:gd name="connsiteY4360" fmla="*/ 668908 h 4860733"/>
              <a:gd name="connsiteX4361" fmla="*/ 1053824 w 4853691"/>
              <a:gd name="connsiteY4361" fmla="*/ 685338 h 4860733"/>
              <a:gd name="connsiteX4362" fmla="*/ 1023312 w 4853691"/>
              <a:gd name="connsiteY4362" fmla="*/ 711155 h 4860733"/>
              <a:gd name="connsiteX4363" fmla="*/ 1002189 w 4853691"/>
              <a:gd name="connsiteY4363" fmla="*/ 727584 h 4860733"/>
              <a:gd name="connsiteX4364" fmla="*/ 971677 w 4853691"/>
              <a:gd name="connsiteY4364" fmla="*/ 753402 h 4860733"/>
              <a:gd name="connsiteX4365" fmla="*/ 950554 w 4853691"/>
              <a:gd name="connsiteY4365" fmla="*/ 772178 h 4860733"/>
              <a:gd name="connsiteX4366" fmla="*/ 941166 w 4853691"/>
              <a:gd name="connsiteY4366" fmla="*/ 779219 h 4860733"/>
              <a:gd name="connsiteX4367" fmla="*/ 908307 w 4853691"/>
              <a:gd name="connsiteY4367" fmla="*/ 779219 h 4860733"/>
              <a:gd name="connsiteX4368" fmla="*/ 896572 w 4853691"/>
              <a:gd name="connsiteY4368" fmla="*/ 779219 h 4860733"/>
              <a:gd name="connsiteX4369" fmla="*/ 891878 w 4853691"/>
              <a:gd name="connsiteY4369" fmla="*/ 779219 h 4860733"/>
              <a:gd name="connsiteX4370" fmla="*/ 901266 w 4853691"/>
              <a:gd name="connsiteY4370" fmla="*/ 762790 h 4860733"/>
              <a:gd name="connsiteX4371" fmla="*/ 908307 w 4853691"/>
              <a:gd name="connsiteY4371" fmla="*/ 748708 h 4860733"/>
              <a:gd name="connsiteX4372" fmla="*/ 922389 w 4853691"/>
              <a:gd name="connsiteY4372" fmla="*/ 725237 h 4860733"/>
              <a:gd name="connsiteX4373" fmla="*/ 929430 w 4853691"/>
              <a:gd name="connsiteY4373" fmla="*/ 711155 h 4860733"/>
              <a:gd name="connsiteX4374" fmla="*/ 943513 w 4853691"/>
              <a:gd name="connsiteY4374" fmla="*/ 687685 h 4860733"/>
              <a:gd name="connsiteX4375" fmla="*/ 950554 w 4853691"/>
              <a:gd name="connsiteY4375" fmla="*/ 673602 h 4860733"/>
              <a:gd name="connsiteX4376" fmla="*/ 955248 w 4853691"/>
              <a:gd name="connsiteY4376" fmla="*/ 666561 h 4860733"/>
              <a:gd name="connsiteX4377" fmla="*/ 966983 w 4853691"/>
              <a:gd name="connsiteY4377" fmla="*/ 657173 h 4860733"/>
              <a:gd name="connsiteX4378" fmla="*/ 999842 w 4853691"/>
              <a:gd name="connsiteY4378" fmla="*/ 640744 h 4860733"/>
              <a:gd name="connsiteX4379" fmla="*/ 1330775 w 4853691"/>
              <a:gd name="connsiteY4379" fmla="*/ 492880 h 4860733"/>
              <a:gd name="connsiteX4380" fmla="*/ 1358940 w 4853691"/>
              <a:gd name="connsiteY4380" fmla="*/ 471756 h 4860733"/>
              <a:gd name="connsiteX4381" fmla="*/ 1384757 w 4853691"/>
              <a:gd name="connsiteY4381" fmla="*/ 452980 h 4860733"/>
              <a:gd name="connsiteX4382" fmla="*/ 1412922 w 4853691"/>
              <a:gd name="connsiteY4382" fmla="*/ 431857 h 4860733"/>
              <a:gd name="connsiteX4383" fmla="*/ 1436392 w 4853691"/>
              <a:gd name="connsiteY4383" fmla="*/ 413080 h 4860733"/>
              <a:gd name="connsiteX4384" fmla="*/ 1464557 w 4853691"/>
              <a:gd name="connsiteY4384" fmla="*/ 391957 h 4860733"/>
              <a:gd name="connsiteX4385" fmla="*/ 1488028 w 4853691"/>
              <a:gd name="connsiteY4385" fmla="*/ 375527 h 4860733"/>
              <a:gd name="connsiteX4386" fmla="*/ 1516192 w 4853691"/>
              <a:gd name="connsiteY4386" fmla="*/ 356751 h 4860733"/>
              <a:gd name="connsiteX4387" fmla="*/ 1539662 w 4853691"/>
              <a:gd name="connsiteY4387" fmla="*/ 340322 h 4860733"/>
              <a:gd name="connsiteX4388" fmla="*/ 1563133 w 4853691"/>
              <a:gd name="connsiteY4388" fmla="*/ 326239 h 4860733"/>
              <a:gd name="connsiteX4389" fmla="*/ 1579562 w 4853691"/>
              <a:gd name="connsiteY4389" fmla="*/ 319198 h 4860733"/>
              <a:gd name="connsiteX4390" fmla="*/ 1607727 w 4853691"/>
              <a:gd name="connsiteY4390" fmla="*/ 307463 h 4860733"/>
              <a:gd name="connsiteX4391" fmla="*/ 1638239 w 4853691"/>
              <a:gd name="connsiteY4391" fmla="*/ 295728 h 4860733"/>
              <a:gd name="connsiteX4392" fmla="*/ 1649974 w 4853691"/>
              <a:gd name="connsiteY4392" fmla="*/ 291034 h 4860733"/>
              <a:gd name="connsiteX4393" fmla="*/ 1652321 w 4853691"/>
              <a:gd name="connsiteY4393" fmla="*/ 295728 h 4860733"/>
              <a:gd name="connsiteX4394" fmla="*/ 1649974 w 4853691"/>
              <a:gd name="connsiteY4394" fmla="*/ 298075 h 4860733"/>
              <a:gd name="connsiteX4395" fmla="*/ 1633544 w 4853691"/>
              <a:gd name="connsiteY4395" fmla="*/ 309810 h 4860733"/>
              <a:gd name="connsiteX4396" fmla="*/ 1617115 w 4853691"/>
              <a:gd name="connsiteY4396" fmla="*/ 323892 h 4860733"/>
              <a:gd name="connsiteX4397" fmla="*/ 1600686 w 4853691"/>
              <a:gd name="connsiteY4397" fmla="*/ 337975 h 4860733"/>
              <a:gd name="connsiteX4398" fmla="*/ 1584256 w 4853691"/>
              <a:gd name="connsiteY4398" fmla="*/ 352057 h 4860733"/>
              <a:gd name="connsiteX4399" fmla="*/ 1570174 w 4853691"/>
              <a:gd name="connsiteY4399" fmla="*/ 366139 h 4860733"/>
              <a:gd name="connsiteX4400" fmla="*/ 1553745 w 4853691"/>
              <a:gd name="connsiteY4400" fmla="*/ 380222 h 4860733"/>
              <a:gd name="connsiteX4401" fmla="*/ 1539662 w 4853691"/>
              <a:gd name="connsiteY4401" fmla="*/ 394304 h 4860733"/>
              <a:gd name="connsiteX4402" fmla="*/ 1523233 w 4853691"/>
              <a:gd name="connsiteY4402" fmla="*/ 410733 h 4860733"/>
              <a:gd name="connsiteX4403" fmla="*/ 1509151 w 4853691"/>
              <a:gd name="connsiteY4403" fmla="*/ 424815 h 4860733"/>
              <a:gd name="connsiteX4404" fmla="*/ 1490375 w 4853691"/>
              <a:gd name="connsiteY4404" fmla="*/ 441245 h 4860733"/>
              <a:gd name="connsiteX4405" fmla="*/ 1476292 w 4853691"/>
              <a:gd name="connsiteY4405" fmla="*/ 455327 h 4860733"/>
              <a:gd name="connsiteX4406" fmla="*/ 1457516 w 4853691"/>
              <a:gd name="connsiteY4406" fmla="*/ 474103 h 4860733"/>
              <a:gd name="connsiteX4407" fmla="*/ 1448128 w 4853691"/>
              <a:gd name="connsiteY4407" fmla="*/ 483492 h 4860733"/>
              <a:gd name="connsiteX4408" fmla="*/ 1441087 w 4853691"/>
              <a:gd name="connsiteY4408" fmla="*/ 485839 h 4860733"/>
              <a:gd name="connsiteX4409" fmla="*/ 1417616 w 4853691"/>
              <a:gd name="connsiteY4409" fmla="*/ 492880 h 4860733"/>
              <a:gd name="connsiteX4410" fmla="*/ 1394146 w 4853691"/>
              <a:gd name="connsiteY4410" fmla="*/ 499921 h 4860733"/>
              <a:gd name="connsiteX4411" fmla="*/ 1370675 w 4853691"/>
              <a:gd name="connsiteY4411" fmla="*/ 506962 h 4860733"/>
              <a:gd name="connsiteX4412" fmla="*/ 1347205 w 4853691"/>
              <a:gd name="connsiteY4412" fmla="*/ 514003 h 4860733"/>
              <a:gd name="connsiteX4413" fmla="*/ 1323734 w 4853691"/>
              <a:gd name="connsiteY4413" fmla="*/ 523391 h 4860733"/>
              <a:gd name="connsiteX4414" fmla="*/ 1300264 w 4853691"/>
              <a:gd name="connsiteY4414" fmla="*/ 532780 h 4860733"/>
              <a:gd name="connsiteX4415" fmla="*/ 1293223 w 4853691"/>
              <a:gd name="connsiteY4415" fmla="*/ 535127 h 4860733"/>
              <a:gd name="connsiteX4416" fmla="*/ 1290876 w 4853691"/>
              <a:gd name="connsiteY4416" fmla="*/ 530433 h 4860733"/>
              <a:gd name="connsiteX4417" fmla="*/ 1304958 w 4853691"/>
              <a:gd name="connsiteY4417" fmla="*/ 518697 h 4860733"/>
              <a:gd name="connsiteX4418" fmla="*/ 1330775 w 4853691"/>
              <a:gd name="connsiteY4418" fmla="*/ 492880 h 4860733"/>
              <a:gd name="connsiteX4419" fmla="*/ 1722732 w 4853691"/>
              <a:gd name="connsiteY4419" fmla="*/ 258175 h 4860733"/>
              <a:gd name="connsiteX4420" fmla="*/ 1750897 w 4853691"/>
              <a:gd name="connsiteY4420" fmla="*/ 246440 h 4860733"/>
              <a:gd name="connsiteX4421" fmla="*/ 1772020 w 4853691"/>
              <a:gd name="connsiteY4421" fmla="*/ 237052 h 4860733"/>
              <a:gd name="connsiteX4422" fmla="*/ 1800185 w 4853691"/>
              <a:gd name="connsiteY4422" fmla="*/ 227664 h 4860733"/>
              <a:gd name="connsiteX4423" fmla="*/ 1823655 w 4853691"/>
              <a:gd name="connsiteY4423" fmla="*/ 218275 h 4860733"/>
              <a:gd name="connsiteX4424" fmla="*/ 1849473 w 4853691"/>
              <a:gd name="connsiteY4424" fmla="*/ 208887 h 4860733"/>
              <a:gd name="connsiteX4425" fmla="*/ 1872943 w 4853691"/>
              <a:gd name="connsiteY4425" fmla="*/ 201846 h 4860733"/>
              <a:gd name="connsiteX4426" fmla="*/ 1898761 w 4853691"/>
              <a:gd name="connsiteY4426" fmla="*/ 192458 h 4860733"/>
              <a:gd name="connsiteX4427" fmla="*/ 1922231 w 4853691"/>
              <a:gd name="connsiteY4427" fmla="*/ 185417 h 4860733"/>
              <a:gd name="connsiteX4428" fmla="*/ 1948049 w 4853691"/>
              <a:gd name="connsiteY4428" fmla="*/ 178376 h 4860733"/>
              <a:gd name="connsiteX4429" fmla="*/ 1971519 w 4853691"/>
              <a:gd name="connsiteY4429" fmla="*/ 171334 h 4860733"/>
              <a:gd name="connsiteX4430" fmla="*/ 1997336 w 4853691"/>
              <a:gd name="connsiteY4430" fmla="*/ 164293 h 4860733"/>
              <a:gd name="connsiteX4431" fmla="*/ 2023154 w 4853691"/>
              <a:gd name="connsiteY4431" fmla="*/ 157252 h 4860733"/>
              <a:gd name="connsiteX4432" fmla="*/ 2048972 w 4853691"/>
              <a:gd name="connsiteY4432" fmla="*/ 150211 h 4860733"/>
              <a:gd name="connsiteX4433" fmla="*/ 2074789 w 4853691"/>
              <a:gd name="connsiteY4433" fmla="*/ 143170 h 4860733"/>
              <a:gd name="connsiteX4434" fmla="*/ 2100607 w 4853691"/>
              <a:gd name="connsiteY4434" fmla="*/ 138476 h 4860733"/>
              <a:gd name="connsiteX4435" fmla="*/ 2126424 w 4853691"/>
              <a:gd name="connsiteY4435" fmla="*/ 131435 h 4860733"/>
              <a:gd name="connsiteX4436" fmla="*/ 2149895 w 4853691"/>
              <a:gd name="connsiteY4436" fmla="*/ 126741 h 4860733"/>
              <a:gd name="connsiteX4437" fmla="*/ 2175712 w 4853691"/>
              <a:gd name="connsiteY4437" fmla="*/ 122046 h 4860733"/>
              <a:gd name="connsiteX4438" fmla="*/ 2199183 w 4853691"/>
              <a:gd name="connsiteY4438" fmla="*/ 117352 h 4860733"/>
              <a:gd name="connsiteX4439" fmla="*/ 2215612 w 4853691"/>
              <a:gd name="connsiteY4439" fmla="*/ 115005 h 4860733"/>
              <a:gd name="connsiteX4440" fmla="*/ 2271941 w 4853691"/>
              <a:gd name="connsiteY4440" fmla="*/ 159599 h 4860733"/>
              <a:gd name="connsiteX4441" fmla="*/ 2274288 w 4853691"/>
              <a:gd name="connsiteY4441" fmla="*/ 161946 h 4860733"/>
              <a:gd name="connsiteX4442" fmla="*/ 2290717 w 4853691"/>
              <a:gd name="connsiteY4442" fmla="*/ 178376 h 4860733"/>
              <a:gd name="connsiteX4443" fmla="*/ 2295412 w 4853691"/>
              <a:gd name="connsiteY4443" fmla="*/ 183070 h 4860733"/>
              <a:gd name="connsiteX4444" fmla="*/ 2311841 w 4853691"/>
              <a:gd name="connsiteY4444" fmla="*/ 199499 h 4860733"/>
              <a:gd name="connsiteX4445" fmla="*/ 2316535 w 4853691"/>
              <a:gd name="connsiteY4445" fmla="*/ 206540 h 4860733"/>
              <a:gd name="connsiteX4446" fmla="*/ 2330617 w 4853691"/>
              <a:gd name="connsiteY4446" fmla="*/ 222969 h 4860733"/>
              <a:gd name="connsiteX4447" fmla="*/ 2337658 w 4853691"/>
              <a:gd name="connsiteY4447" fmla="*/ 232358 h 4860733"/>
              <a:gd name="connsiteX4448" fmla="*/ 2349394 w 4853691"/>
              <a:gd name="connsiteY4448" fmla="*/ 246440 h 4860733"/>
              <a:gd name="connsiteX4449" fmla="*/ 2354088 w 4853691"/>
              <a:gd name="connsiteY4449" fmla="*/ 251134 h 4860733"/>
              <a:gd name="connsiteX4450" fmla="*/ 2344699 w 4853691"/>
              <a:gd name="connsiteY4450" fmla="*/ 251134 h 4860733"/>
              <a:gd name="connsiteX4451" fmla="*/ 2304800 w 4853691"/>
              <a:gd name="connsiteY4451" fmla="*/ 246440 h 4860733"/>
              <a:gd name="connsiteX4452" fmla="*/ 2283676 w 4853691"/>
              <a:gd name="connsiteY4452" fmla="*/ 244093 h 4860733"/>
              <a:gd name="connsiteX4453" fmla="*/ 2234388 w 4853691"/>
              <a:gd name="connsiteY4453" fmla="*/ 239399 h 4860733"/>
              <a:gd name="connsiteX4454" fmla="*/ 2210918 w 4853691"/>
              <a:gd name="connsiteY4454" fmla="*/ 239399 h 4860733"/>
              <a:gd name="connsiteX4455" fmla="*/ 2163977 w 4853691"/>
              <a:gd name="connsiteY4455" fmla="*/ 237052 h 4860733"/>
              <a:gd name="connsiteX4456" fmla="*/ 2093565 w 4853691"/>
              <a:gd name="connsiteY4456" fmla="*/ 237052 h 4860733"/>
              <a:gd name="connsiteX4457" fmla="*/ 2039583 w 4853691"/>
              <a:gd name="connsiteY4457" fmla="*/ 237052 h 4860733"/>
              <a:gd name="connsiteX4458" fmla="*/ 2020807 w 4853691"/>
              <a:gd name="connsiteY4458" fmla="*/ 237052 h 4860733"/>
              <a:gd name="connsiteX4459" fmla="*/ 1985601 w 4853691"/>
              <a:gd name="connsiteY4459" fmla="*/ 239399 h 4860733"/>
              <a:gd name="connsiteX4460" fmla="*/ 1964478 w 4853691"/>
              <a:gd name="connsiteY4460" fmla="*/ 241746 h 4860733"/>
              <a:gd name="connsiteX4461" fmla="*/ 1933966 w 4853691"/>
              <a:gd name="connsiteY4461" fmla="*/ 244093 h 4860733"/>
              <a:gd name="connsiteX4462" fmla="*/ 1910496 w 4853691"/>
              <a:gd name="connsiteY4462" fmla="*/ 246440 h 4860733"/>
              <a:gd name="connsiteX4463" fmla="*/ 1882331 w 4853691"/>
              <a:gd name="connsiteY4463" fmla="*/ 248787 h 4860733"/>
              <a:gd name="connsiteX4464" fmla="*/ 1858861 w 4853691"/>
              <a:gd name="connsiteY4464" fmla="*/ 251134 h 4860733"/>
              <a:gd name="connsiteX4465" fmla="*/ 1830696 w 4853691"/>
              <a:gd name="connsiteY4465" fmla="*/ 253481 h 4860733"/>
              <a:gd name="connsiteX4466" fmla="*/ 1807226 w 4853691"/>
              <a:gd name="connsiteY4466" fmla="*/ 255828 h 4860733"/>
              <a:gd name="connsiteX4467" fmla="*/ 1779061 w 4853691"/>
              <a:gd name="connsiteY4467" fmla="*/ 260522 h 4860733"/>
              <a:gd name="connsiteX4468" fmla="*/ 1755591 w 4853691"/>
              <a:gd name="connsiteY4468" fmla="*/ 265216 h 4860733"/>
              <a:gd name="connsiteX4469" fmla="*/ 1729773 w 4853691"/>
              <a:gd name="connsiteY4469" fmla="*/ 269910 h 4860733"/>
              <a:gd name="connsiteX4470" fmla="*/ 1706303 w 4853691"/>
              <a:gd name="connsiteY4470" fmla="*/ 274604 h 4860733"/>
              <a:gd name="connsiteX4471" fmla="*/ 1694567 w 4853691"/>
              <a:gd name="connsiteY4471" fmla="*/ 276951 h 4860733"/>
              <a:gd name="connsiteX4472" fmla="*/ 1694567 w 4853691"/>
              <a:gd name="connsiteY4472" fmla="*/ 274604 h 4860733"/>
              <a:gd name="connsiteX4473" fmla="*/ 1708650 w 4853691"/>
              <a:gd name="connsiteY4473" fmla="*/ 269910 h 4860733"/>
              <a:gd name="connsiteX4474" fmla="*/ 1722732 w 4853691"/>
              <a:gd name="connsiteY4474" fmla="*/ 258175 h 4860733"/>
              <a:gd name="connsiteX4475" fmla="*/ 2386946 w 4853691"/>
              <a:gd name="connsiteY4475" fmla="*/ 227664 h 4860733"/>
              <a:gd name="connsiteX4476" fmla="*/ 2398681 w 4853691"/>
              <a:gd name="connsiteY4476" fmla="*/ 201846 h 4860733"/>
              <a:gd name="connsiteX4477" fmla="*/ 2401029 w 4853691"/>
              <a:gd name="connsiteY4477" fmla="*/ 197152 h 4860733"/>
              <a:gd name="connsiteX4478" fmla="*/ 2412764 w 4853691"/>
              <a:gd name="connsiteY4478" fmla="*/ 178376 h 4860733"/>
              <a:gd name="connsiteX4479" fmla="*/ 2415111 w 4853691"/>
              <a:gd name="connsiteY4479" fmla="*/ 173681 h 4860733"/>
              <a:gd name="connsiteX4480" fmla="*/ 2417458 w 4853691"/>
              <a:gd name="connsiteY4480" fmla="*/ 180723 h 4860733"/>
              <a:gd name="connsiteX4481" fmla="*/ 2422152 w 4853691"/>
              <a:gd name="connsiteY4481" fmla="*/ 194805 h 4860733"/>
              <a:gd name="connsiteX4482" fmla="*/ 2424499 w 4853691"/>
              <a:gd name="connsiteY4482" fmla="*/ 204193 h 4860733"/>
              <a:gd name="connsiteX4483" fmla="*/ 2405723 w 4853691"/>
              <a:gd name="connsiteY4483" fmla="*/ 225316 h 4860733"/>
              <a:gd name="connsiteX4484" fmla="*/ 2408070 w 4853691"/>
              <a:gd name="connsiteY4484" fmla="*/ 234705 h 4860733"/>
              <a:gd name="connsiteX4485" fmla="*/ 2398681 w 4853691"/>
              <a:gd name="connsiteY4485" fmla="*/ 239399 h 4860733"/>
              <a:gd name="connsiteX4486" fmla="*/ 2393987 w 4853691"/>
              <a:gd name="connsiteY4486" fmla="*/ 244093 h 4860733"/>
              <a:gd name="connsiteX4487" fmla="*/ 2391640 w 4853691"/>
              <a:gd name="connsiteY4487" fmla="*/ 246440 h 4860733"/>
              <a:gd name="connsiteX4488" fmla="*/ 2384599 w 4853691"/>
              <a:gd name="connsiteY4488" fmla="*/ 239399 h 4860733"/>
              <a:gd name="connsiteX4489" fmla="*/ 2386946 w 4853691"/>
              <a:gd name="connsiteY4489" fmla="*/ 237052 h 4860733"/>
              <a:gd name="connsiteX4490" fmla="*/ 2386946 w 4853691"/>
              <a:gd name="connsiteY4490" fmla="*/ 227664 h 4860733"/>
              <a:gd name="connsiteX4491" fmla="*/ 2412764 w 4853691"/>
              <a:gd name="connsiteY4491" fmla="*/ 157252 h 4860733"/>
              <a:gd name="connsiteX4492" fmla="*/ 2408070 w 4853691"/>
              <a:gd name="connsiteY4492" fmla="*/ 145517 h 4860733"/>
              <a:gd name="connsiteX4493" fmla="*/ 2403376 w 4853691"/>
              <a:gd name="connsiteY4493" fmla="*/ 133782 h 4860733"/>
              <a:gd name="connsiteX4494" fmla="*/ 2398681 w 4853691"/>
              <a:gd name="connsiteY4494" fmla="*/ 122046 h 4860733"/>
              <a:gd name="connsiteX4495" fmla="*/ 2393987 w 4853691"/>
              <a:gd name="connsiteY4495" fmla="*/ 110311 h 4860733"/>
              <a:gd name="connsiteX4496" fmla="*/ 2389293 w 4853691"/>
              <a:gd name="connsiteY4496" fmla="*/ 100923 h 4860733"/>
              <a:gd name="connsiteX4497" fmla="*/ 2384599 w 4853691"/>
              <a:gd name="connsiteY4497" fmla="*/ 91535 h 4860733"/>
              <a:gd name="connsiteX4498" fmla="*/ 2382252 w 4853691"/>
              <a:gd name="connsiteY4498" fmla="*/ 89188 h 4860733"/>
              <a:gd name="connsiteX4499" fmla="*/ 2401029 w 4853691"/>
              <a:gd name="connsiteY4499" fmla="*/ 86841 h 4860733"/>
              <a:gd name="connsiteX4500" fmla="*/ 2422152 w 4853691"/>
              <a:gd name="connsiteY4500" fmla="*/ 84494 h 4860733"/>
              <a:gd name="connsiteX4501" fmla="*/ 2450317 w 4853691"/>
              <a:gd name="connsiteY4501" fmla="*/ 82147 h 4860733"/>
              <a:gd name="connsiteX4502" fmla="*/ 2455011 w 4853691"/>
              <a:gd name="connsiteY4502" fmla="*/ 82147 h 4860733"/>
              <a:gd name="connsiteX4503" fmla="*/ 2459705 w 4853691"/>
              <a:gd name="connsiteY4503" fmla="*/ 93882 h 4860733"/>
              <a:gd name="connsiteX4504" fmla="*/ 2457358 w 4853691"/>
              <a:gd name="connsiteY4504" fmla="*/ 96229 h 4860733"/>
              <a:gd name="connsiteX4505" fmla="*/ 2450317 w 4853691"/>
              <a:gd name="connsiteY4505" fmla="*/ 105617 h 4860733"/>
              <a:gd name="connsiteX4506" fmla="*/ 2443275 w 4853691"/>
              <a:gd name="connsiteY4506" fmla="*/ 112658 h 4860733"/>
              <a:gd name="connsiteX4507" fmla="*/ 2436234 w 4853691"/>
              <a:gd name="connsiteY4507" fmla="*/ 122046 h 4860733"/>
              <a:gd name="connsiteX4508" fmla="*/ 2429193 w 4853691"/>
              <a:gd name="connsiteY4508" fmla="*/ 131435 h 4860733"/>
              <a:gd name="connsiteX4509" fmla="*/ 2422152 w 4853691"/>
              <a:gd name="connsiteY4509" fmla="*/ 143170 h 4860733"/>
              <a:gd name="connsiteX4510" fmla="*/ 2415111 w 4853691"/>
              <a:gd name="connsiteY4510" fmla="*/ 152558 h 4860733"/>
              <a:gd name="connsiteX4511" fmla="*/ 2408070 w 4853691"/>
              <a:gd name="connsiteY4511" fmla="*/ 164293 h 4860733"/>
              <a:gd name="connsiteX4512" fmla="*/ 2405723 w 4853691"/>
              <a:gd name="connsiteY4512" fmla="*/ 166640 h 4860733"/>
              <a:gd name="connsiteX4513" fmla="*/ 2405723 w 4853691"/>
              <a:gd name="connsiteY4513" fmla="*/ 166640 h 4860733"/>
              <a:gd name="connsiteX4514" fmla="*/ 2412764 w 4853691"/>
              <a:gd name="connsiteY4514" fmla="*/ 157252 h 4860733"/>
              <a:gd name="connsiteX4515" fmla="*/ 2518381 w 4853691"/>
              <a:gd name="connsiteY4515" fmla="*/ 103270 h 4860733"/>
              <a:gd name="connsiteX4516" fmla="*/ 2579404 w 4853691"/>
              <a:gd name="connsiteY4516" fmla="*/ 143170 h 4860733"/>
              <a:gd name="connsiteX4517" fmla="*/ 2586445 w 4853691"/>
              <a:gd name="connsiteY4517" fmla="*/ 147864 h 4860733"/>
              <a:gd name="connsiteX4518" fmla="*/ 2605222 w 4853691"/>
              <a:gd name="connsiteY4518" fmla="*/ 161946 h 4860733"/>
              <a:gd name="connsiteX4519" fmla="*/ 2614610 w 4853691"/>
              <a:gd name="connsiteY4519" fmla="*/ 168987 h 4860733"/>
              <a:gd name="connsiteX4520" fmla="*/ 2633386 w 4853691"/>
              <a:gd name="connsiteY4520" fmla="*/ 183070 h 4860733"/>
              <a:gd name="connsiteX4521" fmla="*/ 2642774 w 4853691"/>
              <a:gd name="connsiteY4521" fmla="*/ 190111 h 4860733"/>
              <a:gd name="connsiteX4522" fmla="*/ 2661551 w 4853691"/>
              <a:gd name="connsiteY4522" fmla="*/ 204193 h 4860733"/>
              <a:gd name="connsiteX4523" fmla="*/ 2670939 w 4853691"/>
              <a:gd name="connsiteY4523" fmla="*/ 213581 h 4860733"/>
              <a:gd name="connsiteX4524" fmla="*/ 2685021 w 4853691"/>
              <a:gd name="connsiteY4524" fmla="*/ 225316 h 4860733"/>
              <a:gd name="connsiteX4525" fmla="*/ 2680327 w 4853691"/>
              <a:gd name="connsiteY4525" fmla="*/ 234705 h 4860733"/>
              <a:gd name="connsiteX4526" fmla="*/ 2668592 w 4853691"/>
              <a:gd name="connsiteY4526" fmla="*/ 234705 h 4860733"/>
              <a:gd name="connsiteX4527" fmla="*/ 2631039 w 4853691"/>
              <a:gd name="connsiteY4527" fmla="*/ 230011 h 4860733"/>
              <a:gd name="connsiteX4528" fmla="*/ 2588792 w 4853691"/>
              <a:gd name="connsiteY4528" fmla="*/ 227664 h 4860733"/>
              <a:gd name="connsiteX4529" fmla="*/ 2562975 w 4853691"/>
              <a:gd name="connsiteY4529" fmla="*/ 225316 h 4860733"/>
              <a:gd name="connsiteX4530" fmla="*/ 2494910 w 4853691"/>
              <a:gd name="connsiteY4530" fmla="*/ 222969 h 4860733"/>
              <a:gd name="connsiteX4531" fmla="*/ 2480828 w 4853691"/>
              <a:gd name="connsiteY4531" fmla="*/ 222969 h 4860733"/>
              <a:gd name="connsiteX4532" fmla="*/ 2447970 w 4853691"/>
              <a:gd name="connsiteY4532" fmla="*/ 222969 h 4860733"/>
              <a:gd name="connsiteX4533" fmla="*/ 2433887 w 4853691"/>
              <a:gd name="connsiteY4533" fmla="*/ 204193 h 4860733"/>
              <a:gd name="connsiteX4534" fmla="*/ 2433887 w 4853691"/>
              <a:gd name="connsiteY4534" fmla="*/ 201846 h 4860733"/>
              <a:gd name="connsiteX4535" fmla="*/ 2438581 w 4853691"/>
              <a:gd name="connsiteY4535" fmla="*/ 187764 h 4860733"/>
              <a:gd name="connsiteX4536" fmla="*/ 2440928 w 4853691"/>
              <a:gd name="connsiteY4536" fmla="*/ 180723 h 4860733"/>
              <a:gd name="connsiteX4537" fmla="*/ 2445622 w 4853691"/>
              <a:gd name="connsiteY4537" fmla="*/ 166640 h 4860733"/>
              <a:gd name="connsiteX4538" fmla="*/ 2447970 w 4853691"/>
              <a:gd name="connsiteY4538" fmla="*/ 161946 h 4860733"/>
              <a:gd name="connsiteX4539" fmla="*/ 2455011 w 4853691"/>
              <a:gd name="connsiteY4539" fmla="*/ 143170 h 4860733"/>
              <a:gd name="connsiteX4540" fmla="*/ 2457358 w 4853691"/>
              <a:gd name="connsiteY4540" fmla="*/ 136129 h 4860733"/>
              <a:gd name="connsiteX4541" fmla="*/ 2462052 w 4853691"/>
              <a:gd name="connsiteY4541" fmla="*/ 126741 h 4860733"/>
              <a:gd name="connsiteX4542" fmla="*/ 2466746 w 4853691"/>
              <a:gd name="connsiteY4542" fmla="*/ 117352 h 4860733"/>
              <a:gd name="connsiteX4543" fmla="*/ 2469093 w 4853691"/>
              <a:gd name="connsiteY4543" fmla="*/ 112658 h 4860733"/>
              <a:gd name="connsiteX4544" fmla="*/ 2473787 w 4853691"/>
              <a:gd name="connsiteY4544" fmla="*/ 103270 h 4860733"/>
              <a:gd name="connsiteX4545" fmla="*/ 2473787 w 4853691"/>
              <a:gd name="connsiteY4545" fmla="*/ 103270 h 4860733"/>
              <a:gd name="connsiteX4546" fmla="*/ 2483175 w 4853691"/>
              <a:gd name="connsiteY4546" fmla="*/ 105617 h 4860733"/>
              <a:gd name="connsiteX4547" fmla="*/ 2499605 w 4853691"/>
              <a:gd name="connsiteY4547" fmla="*/ 96229 h 4860733"/>
              <a:gd name="connsiteX4548" fmla="*/ 2508993 w 4853691"/>
              <a:gd name="connsiteY4548" fmla="*/ 100923 h 4860733"/>
              <a:gd name="connsiteX4549" fmla="*/ 2518381 w 4853691"/>
              <a:gd name="connsiteY4549" fmla="*/ 103270 h 4860733"/>
              <a:gd name="connsiteX4550" fmla="*/ 2743697 w 4853691"/>
              <a:gd name="connsiteY4550" fmla="*/ 213581 h 4860733"/>
              <a:gd name="connsiteX4551" fmla="*/ 2771862 w 4853691"/>
              <a:gd name="connsiteY4551" fmla="*/ 197152 h 4860733"/>
              <a:gd name="connsiteX4552" fmla="*/ 2785944 w 4853691"/>
              <a:gd name="connsiteY4552" fmla="*/ 190111 h 4860733"/>
              <a:gd name="connsiteX4553" fmla="*/ 2818803 w 4853691"/>
              <a:gd name="connsiteY4553" fmla="*/ 176028 h 4860733"/>
              <a:gd name="connsiteX4554" fmla="*/ 2830538 w 4853691"/>
              <a:gd name="connsiteY4554" fmla="*/ 171334 h 4860733"/>
              <a:gd name="connsiteX4555" fmla="*/ 2872785 w 4853691"/>
              <a:gd name="connsiteY4555" fmla="*/ 154905 h 4860733"/>
              <a:gd name="connsiteX4556" fmla="*/ 2882173 w 4853691"/>
              <a:gd name="connsiteY4556" fmla="*/ 152558 h 4860733"/>
              <a:gd name="connsiteX4557" fmla="*/ 2898602 w 4853691"/>
              <a:gd name="connsiteY4557" fmla="*/ 147864 h 4860733"/>
              <a:gd name="connsiteX4558" fmla="*/ 2907991 w 4853691"/>
              <a:gd name="connsiteY4558" fmla="*/ 150211 h 4860733"/>
              <a:gd name="connsiteX4559" fmla="*/ 2959626 w 4853691"/>
              <a:gd name="connsiteY4559" fmla="*/ 168987 h 4860733"/>
              <a:gd name="connsiteX4560" fmla="*/ 2978402 w 4853691"/>
              <a:gd name="connsiteY4560" fmla="*/ 178376 h 4860733"/>
              <a:gd name="connsiteX4561" fmla="*/ 3018302 w 4853691"/>
              <a:gd name="connsiteY4561" fmla="*/ 194805 h 4860733"/>
              <a:gd name="connsiteX4562" fmla="*/ 3018302 w 4853691"/>
              <a:gd name="connsiteY4562" fmla="*/ 197152 h 4860733"/>
              <a:gd name="connsiteX4563" fmla="*/ 3015955 w 4853691"/>
              <a:gd name="connsiteY4563" fmla="*/ 201846 h 4860733"/>
              <a:gd name="connsiteX4564" fmla="*/ 3013608 w 4853691"/>
              <a:gd name="connsiteY4564" fmla="*/ 213581 h 4860733"/>
              <a:gd name="connsiteX4565" fmla="*/ 3013608 w 4853691"/>
              <a:gd name="connsiteY4565" fmla="*/ 218275 h 4860733"/>
              <a:gd name="connsiteX4566" fmla="*/ 3011261 w 4853691"/>
              <a:gd name="connsiteY4566" fmla="*/ 234705 h 4860733"/>
              <a:gd name="connsiteX4567" fmla="*/ 3011261 w 4853691"/>
              <a:gd name="connsiteY4567" fmla="*/ 237052 h 4860733"/>
              <a:gd name="connsiteX4568" fmla="*/ 2997178 w 4853691"/>
              <a:gd name="connsiteY4568" fmla="*/ 330934 h 4860733"/>
              <a:gd name="connsiteX4569" fmla="*/ 2997178 w 4853691"/>
              <a:gd name="connsiteY4569" fmla="*/ 333281 h 4860733"/>
              <a:gd name="connsiteX4570" fmla="*/ 2994831 w 4853691"/>
              <a:gd name="connsiteY4570" fmla="*/ 349710 h 4860733"/>
              <a:gd name="connsiteX4571" fmla="*/ 2992484 w 4853691"/>
              <a:gd name="connsiteY4571" fmla="*/ 361445 h 4860733"/>
              <a:gd name="connsiteX4572" fmla="*/ 2992484 w 4853691"/>
              <a:gd name="connsiteY4572" fmla="*/ 370833 h 4860733"/>
              <a:gd name="connsiteX4573" fmla="*/ 2959626 w 4853691"/>
              <a:gd name="connsiteY4573" fmla="*/ 370833 h 4860733"/>
              <a:gd name="connsiteX4574" fmla="*/ 2957279 w 4853691"/>
              <a:gd name="connsiteY4574" fmla="*/ 370833 h 4860733"/>
              <a:gd name="connsiteX4575" fmla="*/ 2922073 w 4853691"/>
              <a:gd name="connsiteY4575" fmla="*/ 349710 h 4860733"/>
              <a:gd name="connsiteX4576" fmla="*/ 2882173 w 4853691"/>
              <a:gd name="connsiteY4576" fmla="*/ 326239 h 4860733"/>
              <a:gd name="connsiteX4577" fmla="*/ 2832885 w 4853691"/>
              <a:gd name="connsiteY4577" fmla="*/ 298075 h 4860733"/>
              <a:gd name="connsiteX4578" fmla="*/ 2783597 w 4853691"/>
              <a:gd name="connsiteY4578" fmla="*/ 272257 h 4860733"/>
              <a:gd name="connsiteX4579" fmla="*/ 2762474 w 4853691"/>
              <a:gd name="connsiteY4579" fmla="*/ 262869 h 4860733"/>
              <a:gd name="connsiteX4580" fmla="*/ 2731962 w 4853691"/>
              <a:gd name="connsiteY4580" fmla="*/ 248787 h 4860733"/>
              <a:gd name="connsiteX4581" fmla="*/ 2734309 w 4853691"/>
              <a:gd name="connsiteY4581" fmla="*/ 241746 h 4860733"/>
              <a:gd name="connsiteX4582" fmla="*/ 2731962 w 4853691"/>
              <a:gd name="connsiteY4582" fmla="*/ 232358 h 4860733"/>
              <a:gd name="connsiteX4583" fmla="*/ 2741350 w 4853691"/>
              <a:gd name="connsiteY4583" fmla="*/ 225316 h 4860733"/>
              <a:gd name="connsiteX4584" fmla="*/ 2743697 w 4853691"/>
              <a:gd name="connsiteY4584" fmla="*/ 213581 h 4860733"/>
              <a:gd name="connsiteX4585" fmla="*/ 3041772 w 4853691"/>
              <a:gd name="connsiteY4585" fmla="*/ 208887 h 4860733"/>
              <a:gd name="connsiteX4586" fmla="*/ 3088713 w 4853691"/>
              <a:gd name="connsiteY4586" fmla="*/ 230011 h 4860733"/>
              <a:gd name="connsiteX4587" fmla="*/ 3112184 w 4853691"/>
              <a:gd name="connsiteY4587" fmla="*/ 241746 h 4860733"/>
              <a:gd name="connsiteX4588" fmla="*/ 3156778 w 4853691"/>
              <a:gd name="connsiteY4588" fmla="*/ 262869 h 4860733"/>
              <a:gd name="connsiteX4589" fmla="*/ 3180248 w 4853691"/>
              <a:gd name="connsiteY4589" fmla="*/ 276951 h 4860733"/>
              <a:gd name="connsiteX4590" fmla="*/ 3222495 w 4853691"/>
              <a:gd name="connsiteY4590" fmla="*/ 300422 h 4860733"/>
              <a:gd name="connsiteX4591" fmla="*/ 3234230 w 4853691"/>
              <a:gd name="connsiteY4591" fmla="*/ 307463 h 4860733"/>
              <a:gd name="connsiteX4592" fmla="*/ 3222495 w 4853691"/>
              <a:gd name="connsiteY4592" fmla="*/ 309810 h 4860733"/>
              <a:gd name="connsiteX4593" fmla="*/ 3201371 w 4853691"/>
              <a:gd name="connsiteY4593" fmla="*/ 314504 h 4860733"/>
              <a:gd name="connsiteX4594" fmla="*/ 3173207 w 4853691"/>
              <a:gd name="connsiteY4594" fmla="*/ 321545 h 4860733"/>
              <a:gd name="connsiteX4595" fmla="*/ 3152083 w 4853691"/>
              <a:gd name="connsiteY4595" fmla="*/ 328586 h 4860733"/>
              <a:gd name="connsiteX4596" fmla="*/ 3126266 w 4853691"/>
              <a:gd name="connsiteY4596" fmla="*/ 335628 h 4860733"/>
              <a:gd name="connsiteX4597" fmla="*/ 3105143 w 4853691"/>
              <a:gd name="connsiteY4597" fmla="*/ 342669 h 4860733"/>
              <a:gd name="connsiteX4598" fmla="*/ 3079325 w 4853691"/>
              <a:gd name="connsiteY4598" fmla="*/ 352057 h 4860733"/>
              <a:gd name="connsiteX4599" fmla="*/ 3058202 w 4853691"/>
              <a:gd name="connsiteY4599" fmla="*/ 361445 h 4860733"/>
              <a:gd name="connsiteX4600" fmla="*/ 3032384 w 4853691"/>
              <a:gd name="connsiteY4600" fmla="*/ 373180 h 4860733"/>
              <a:gd name="connsiteX4601" fmla="*/ 3025343 w 4853691"/>
              <a:gd name="connsiteY4601" fmla="*/ 375527 h 4860733"/>
              <a:gd name="connsiteX4602" fmla="*/ 3013608 w 4853691"/>
              <a:gd name="connsiteY4602" fmla="*/ 375527 h 4860733"/>
              <a:gd name="connsiteX4603" fmla="*/ 2987790 w 4853691"/>
              <a:gd name="connsiteY4603" fmla="*/ 375527 h 4860733"/>
              <a:gd name="connsiteX4604" fmla="*/ 3013608 w 4853691"/>
              <a:gd name="connsiteY4604" fmla="*/ 206540 h 4860733"/>
              <a:gd name="connsiteX4605" fmla="*/ 3015955 w 4853691"/>
              <a:gd name="connsiteY4605" fmla="*/ 199499 h 4860733"/>
              <a:gd name="connsiteX4606" fmla="*/ 3015955 w 4853691"/>
              <a:gd name="connsiteY4606" fmla="*/ 199499 h 4860733"/>
              <a:gd name="connsiteX4607" fmla="*/ 3022996 w 4853691"/>
              <a:gd name="connsiteY4607" fmla="*/ 201846 h 4860733"/>
              <a:gd name="connsiteX4608" fmla="*/ 3041772 w 4853691"/>
              <a:gd name="connsiteY4608" fmla="*/ 208887 h 4860733"/>
              <a:gd name="connsiteX4609" fmla="*/ 3269436 w 4853691"/>
              <a:gd name="connsiteY4609" fmla="*/ 300422 h 4860733"/>
              <a:gd name="connsiteX4610" fmla="*/ 3302294 w 4853691"/>
              <a:gd name="connsiteY4610" fmla="*/ 298075 h 4860733"/>
              <a:gd name="connsiteX4611" fmla="*/ 3316377 w 4853691"/>
              <a:gd name="connsiteY4611" fmla="*/ 295728 h 4860733"/>
              <a:gd name="connsiteX4612" fmla="*/ 3339847 w 4853691"/>
              <a:gd name="connsiteY4612" fmla="*/ 295728 h 4860733"/>
              <a:gd name="connsiteX4613" fmla="*/ 3339847 w 4853691"/>
              <a:gd name="connsiteY4613" fmla="*/ 295728 h 4860733"/>
              <a:gd name="connsiteX4614" fmla="*/ 3356276 w 4853691"/>
              <a:gd name="connsiteY4614" fmla="*/ 319198 h 4860733"/>
              <a:gd name="connsiteX4615" fmla="*/ 3363318 w 4853691"/>
              <a:gd name="connsiteY4615" fmla="*/ 328586 h 4860733"/>
              <a:gd name="connsiteX4616" fmla="*/ 3375053 w 4853691"/>
              <a:gd name="connsiteY4616" fmla="*/ 347363 h 4860733"/>
              <a:gd name="connsiteX4617" fmla="*/ 3382094 w 4853691"/>
              <a:gd name="connsiteY4617" fmla="*/ 359098 h 4860733"/>
              <a:gd name="connsiteX4618" fmla="*/ 3393829 w 4853691"/>
              <a:gd name="connsiteY4618" fmla="*/ 377874 h 4860733"/>
              <a:gd name="connsiteX4619" fmla="*/ 3400870 w 4853691"/>
              <a:gd name="connsiteY4619" fmla="*/ 389610 h 4860733"/>
              <a:gd name="connsiteX4620" fmla="*/ 3410259 w 4853691"/>
              <a:gd name="connsiteY4620" fmla="*/ 406039 h 4860733"/>
              <a:gd name="connsiteX4621" fmla="*/ 3405565 w 4853691"/>
              <a:gd name="connsiteY4621" fmla="*/ 410733 h 4860733"/>
              <a:gd name="connsiteX4622" fmla="*/ 3377400 w 4853691"/>
              <a:gd name="connsiteY4622" fmla="*/ 391957 h 4860733"/>
              <a:gd name="connsiteX4623" fmla="*/ 3356276 w 4853691"/>
              <a:gd name="connsiteY4623" fmla="*/ 377874 h 4860733"/>
              <a:gd name="connsiteX4624" fmla="*/ 3314030 w 4853691"/>
              <a:gd name="connsiteY4624" fmla="*/ 352057 h 4860733"/>
              <a:gd name="connsiteX4625" fmla="*/ 3290559 w 4853691"/>
              <a:gd name="connsiteY4625" fmla="*/ 337975 h 4860733"/>
              <a:gd name="connsiteX4626" fmla="*/ 3250659 w 4853691"/>
              <a:gd name="connsiteY4626" fmla="*/ 314504 h 4860733"/>
              <a:gd name="connsiteX4627" fmla="*/ 3234230 w 4853691"/>
              <a:gd name="connsiteY4627" fmla="*/ 305116 h 4860733"/>
              <a:gd name="connsiteX4628" fmla="*/ 3248312 w 4853691"/>
              <a:gd name="connsiteY4628" fmla="*/ 302769 h 4860733"/>
              <a:gd name="connsiteX4629" fmla="*/ 3269436 w 4853691"/>
              <a:gd name="connsiteY4629" fmla="*/ 300422 h 4860733"/>
              <a:gd name="connsiteX4630" fmla="*/ 3480670 w 4853691"/>
              <a:gd name="connsiteY4630" fmla="*/ 436551 h 4860733"/>
              <a:gd name="connsiteX4631" fmla="*/ 3515876 w 4853691"/>
              <a:gd name="connsiteY4631" fmla="*/ 445939 h 4860733"/>
              <a:gd name="connsiteX4632" fmla="*/ 3562817 w 4853691"/>
              <a:gd name="connsiteY4632" fmla="*/ 457674 h 4860733"/>
              <a:gd name="connsiteX4633" fmla="*/ 3590981 w 4853691"/>
              <a:gd name="connsiteY4633" fmla="*/ 464715 h 4860733"/>
              <a:gd name="connsiteX4634" fmla="*/ 3616799 w 4853691"/>
              <a:gd name="connsiteY4634" fmla="*/ 471756 h 4860733"/>
              <a:gd name="connsiteX4635" fmla="*/ 3628534 w 4853691"/>
              <a:gd name="connsiteY4635" fmla="*/ 474103 h 4860733"/>
              <a:gd name="connsiteX4636" fmla="*/ 3628534 w 4853691"/>
              <a:gd name="connsiteY4636" fmla="*/ 478797 h 4860733"/>
              <a:gd name="connsiteX4637" fmla="*/ 3633228 w 4853691"/>
              <a:gd name="connsiteY4637" fmla="*/ 490533 h 4860733"/>
              <a:gd name="connsiteX4638" fmla="*/ 3630881 w 4853691"/>
              <a:gd name="connsiteY4638" fmla="*/ 492880 h 4860733"/>
              <a:gd name="connsiteX4639" fmla="*/ 3623840 w 4853691"/>
              <a:gd name="connsiteY4639" fmla="*/ 497574 h 4860733"/>
              <a:gd name="connsiteX4640" fmla="*/ 3616799 w 4853691"/>
              <a:gd name="connsiteY4640" fmla="*/ 504615 h 4860733"/>
              <a:gd name="connsiteX4641" fmla="*/ 3612104 w 4853691"/>
              <a:gd name="connsiteY4641" fmla="*/ 511656 h 4860733"/>
              <a:gd name="connsiteX4642" fmla="*/ 3605064 w 4853691"/>
              <a:gd name="connsiteY4642" fmla="*/ 518697 h 4860733"/>
              <a:gd name="connsiteX4643" fmla="*/ 3600369 w 4853691"/>
              <a:gd name="connsiteY4643" fmla="*/ 523391 h 4860733"/>
              <a:gd name="connsiteX4644" fmla="*/ 3598022 w 4853691"/>
              <a:gd name="connsiteY4644" fmla="*/ 525738 h 4860733"/>
              <a:gd name="connsiteX4645" fmla="*/ 3579246 w 4853691"/>
              <a:gd name="connsiteY4645" fmla="*/ 518697 h 4860733"/>
              <a:gd name="connsiteX4646" fmla="*/ 3541693 w 4853691"/>
              <a:gd name="connsiteY4646" fmla="*/ 504615 h 4860733"/>
              <a:gd name="connsiteX4647" fmla="*/ 3483017 w 4853691"/>
              <a:gd name="connsiteY4647" fmla="*/ 485839 h 4860733"/>
              <a:gd name="connsiteX4648" fmla="*/ 3450158 w 4853691"/>
              <a:gd name="connsiteY4648" fmla="*/ 474103 h 4860733"/>
              <a:gd name="connsiteX4649" fmla="*/ 3429035 w 4853691"/>
              <a:gd name="connsiteY4649" fmla="*/ 467062 h 4860733"/>
              <a:gd name="connsiteX4650" fmla="*/ 3429035 w 4853691"/>
              <a:gd name="connsiteY4650" fmla="*/ 452980 h 4860733"/>
              <a:gd name="connsiteX4651" fmla="*/ 3429035 w 4853691"/>
              <a:gd name="connsiteY4651" fmla="*/ 452980 h 4860733"/>
              <a:gd name="connsiteX4652" fmla="*/ 3426688 w 4853691"/>
              <a:gd name="connsiteY4652" fmla="*/ 436551 h 4860733"/>
              <a:gd name="connsiteX4653" fmla="*/ 3443117 w 4853691"/>
              <a:gd name="connsiteY4653" fmla="*/ 422468 h 4860733"/>
              <a:gd name="connsiteX4654" fmla="*/ 3454852 w 4853691"/>
              <a:gd name="connsiteY4654" fmla="*/ 424815 h 4860733"/>
              <a:gd name="connsiteX4655" fmla="*/ 3480670 w 4853691"/>
              <a:gd name="connsiteY4655" fmla="*/ 436551 h 4860733"/>
              <a:gd name="connsiteX4656" fmla="*/ 3705986 w 4853691"/>
              <a:gd name="connsiteY4656" fmla="*/ 516350 h 4860733"/>
              <a:gd name="connsiteX4657" fmla="*/ 3745886 w 4853691"/>
              <a:gd name="connsiteY4657" fmla="*/ 539821 h 4860733"/>
              <a:gd name="connsiteX4658" fmla="*/ 3762316 w 4853691"/>
              <a:gd name="connsiteY4658" fmla="*/ 549209 h 4860733"/>
              <a:gd name="connsiteX4659" fmla="*/ 3795174 w 4853691"/>
              <a:gd name="connsiteY4659" fmla="*/ 570332 h 4860733"/>
              <a:gd name="connsiteX4660" fmla="*/ 3813950 w 4853691"/>
              <a:gd name="connsiteY4660" fmla="*/ 582068 h 4860733"/>
              <a:gd name="connsiteX4661" fmla="*/ 3844462 w 4853691"/>
              <a:gd name="connsiteY4661" fmla="*/ 600844 h 4860733"/>
              <a:gd name="connsiteX4662" fmla="*/ 3863239 w 4853691"/>
              <a:gd name="connsiteY4662" fmla="*/ 612579 h 4860733"/>
              <a:gd name="connsiteX4663" fmla="*/ 3891403 w 4853691"/>
              <a:gd name="connsiteY4663" fmla="*/ 631355 h 4860733"/>
              <a:gd name="connsiteX4664" fmla="*/ 3910180 w 4853691"/>
              <a:gd name="connsiteY4664" fmla="*/ 645438 h 4860733"/>
              <a:gd name="connsiteX4665" fmla="*/ 3938344 w 4853691"/>
              <a:gd name="connsiteY4665" fmla="*/ 664214 h 4860733"/>
              <a:gd name="connsiteX4666" fmla="*/ 3938344 w 4853691"/>
              <a:gd name="connsiteY4666" fmla="*/ 664214 h 4860733"/>
              <a:gd name="connsiteX4667" fmla="*/ 3928956 w 4853691"/>
              <a:gd name="connsiteY4667" fmla="*/ 659520 h 4860733"/>
              <a:gd name="connsiteX4668" fmla="*/ 3910180 w 4853691"/>
              <a:gd name="connsiteY4668" fmla="*/ 650132 h 4860733"/>
              <a:gd name="connsiteX4669" fmla="*/ 3896097 w 4853691"/>
              <a:gd name="connsiteY4669" fmla="*/ 643091 h 4860733"/>
              <a:gd name="connsiteX4670" fmla="*/ 3874974 w 4853691"/>
              <a:gd name="connsiteY4670" fmla="*/ 633703 h 4860733"/>
              <a:gd name="connsiteX4671" fmla="*/ 3860891 w 4853691"/>
              <a:gd name="connsiteY4671" fmla="*/ 626661 h 4860733"/>
              <a:gd name="connsiteX4672" fmla="*/ 3839768 w 4853691"/>
              <a:gd name="connsiteY4672" fmla="*/ 617273 h 4860733"/>
              <a:gd name="connsiteX4673" fmla="*/ 3825686 w 4853691"/>
              <a:gd name="connsiteY4673" fmla="*/ 612579 h 4860733"/>
              <a:gd name="connsiteX4674" fmla="*/ 3799868 w 4853691"/>
              <a:gd name="connsiteY4674" fmla="*/ 603191 h 4860733"/>
              <a:gd name="connsiteX4675" fmla="*/ 3790480 w 4853691"/>
              <a:gd name="connsiteY4675" fmla="*/ 598497 h 4860733"/>
              <a:gd name="connsiteX4676" fmla="*/ 3757622 w 4853691"/>
              <a:gd name="connsiteY4676" fmla="*/ 589109 h 4860733"/>
              <a:gd name="connsiteX4677" fmla="*/ 3752927 w 4853691"/>
              <a:gd name="connsiteY4677" fmla="*/ 589109 h 4860733"/>
              <a:gd name="connsiteX4678" fmla="*/ 3736498 w 4853691"/>
              <a:gd name="connsiteY4678" fmla="*/ 584415 h 4860733"/>
              <a:gd name="connsiteX4679" fmla="*/ 3736498 w 4853691"/>
              <a:gd name="connsiteY4679" fmla="*/ 579720 h 4860733"/>
              <a:gd name="connsiteX4680" fmla="*/ 3715375 w 4853691"/>
              <a:gd name="connsiteY4680" fmla="*/ 558597 h 4860733"/>
              <a:gd name="connsiteX4681" fmla="*/ 3705986 w 4853691"/>
              <a:gd name="connsiteY4681" fmla="*/ 560944 h 4860733"/>
              <a:gd name="connsiteX4682" fmla="*/ 3687210 w 4853691"/>
              <a:gd name="connsiteY4682" fmla="*/ 535127 h 4860733"/>
              <a:gd name="connsiteX4683" fmla="*/ 3687210 w 4853691"/>
              <a:gd name="connsiteY4683" fmla="*/ 535127 h 4860733"/>
              <a:gd name="connsiteX4684" fmla="*/ 3659045 w 4853691"/>
              <a:gd name="connsiteY4684" fmla="*/ 495227 h 4860733"/>
              <a:gd name="connsiteX4685" fmla="*/ 3659045 w 4853691"/>
              <a:gd name="connsiteY4685" fmla="*/ 495227 h 4860733"/>
              <a:gd name="connsiteX4686" fmla="*/ 3666086 w 4853691"/>
              <a:gd name="connsiteY4686" fmla="*/ 488186 h 4860733"/>
              <a:gd name="connsiteX4687" fmla="*/ 3698945 w 4853691"/>
              <a:gd name="connsiteY4687" fmla="*/ 506962 h 4860733"/>
              <a:gd name="connsiteX4688" fmla="*/ 3705986 w 4853691"/>
              <a:gd name="connsiteY4688" fmla="*/ 516350 h 4860733"/>
              <a:gd name="connsiteX4689" fmla="*/ 3980591 w 4853691"/>
              <a:gd name="connsiteY4689" fmla="*/ 692379 h 4860733"/>
              <a:gd name="connsiteX4690" fmla="*/ 3994673 w 4853691"/>
              <a:gd name="connsiteY4690" fmla="*/ 701767 h 4860733"/>
              <a:gd name="connsiteX4691" fmla="*/ 4013449 w 4853691"/>
              <a:gd name="connsiteY4691" fmla="*/ 713502 h 4860733"/>
              <a:gd name="connsiteX4692" fmla="*/ 4027532 w 4853691"/>
              <a:gd name="connsiteY4692" fmla="*/ 722890 h 4860733"/>
              <a:gd name="connsiteX4693" fmla="*/ 4046308 w 4853691"/>
              <a:gd name="connsiteY4693" fmla="*/ 734626 h 4860733"/>
              <a:gd name="connsiteX4694" fmla="*/ 4060390 w 4853691"/>
              <a:gd name="connsiteY4694" fmla="*/ 744014 h 4860733"/>
              <a:gd name="connsiteX4695" fmla="*/ 4079167 w 4853691"/>
              <a:gd name="connsiteY4695" fmla="*/ 755749 h 4860733"/>
              <a:gd name="connsiteX4696" fmla="*/ 4093249 w 4853691"/>
              <a:gd name="connsiteY4696" fmla="*/ 765137 h 4860733"/>
              <a:gd name="connsiteX4697" fmla="*/ 4112025 w 4853691"/>
              <a:gd name="connsiteY4697" fmla="*/ 779219 h 4860733"/>
              <a:gd name="connsiteX4698" fmla="*/ 4126108 w 4853691"/>
              <a:gd name="connsiteY4698" fmla="*/ 788608 h 4860733"/>
              <a:gd name="connsiteX4699" fmla="*/ 4156619 w 4853691"/>
              <a:gd name="connsiteY4699" fmla="*/ 812078 h 4860733"/>
              <a:gd name="connsiteX4700" fmla="*/ 4170701 w 4853691"/>
              <a:gd name="connsiteY4700" fmla="*/ 823813 h 4860733"/>
              <a:gd name="connsiteX4701" fmla="*/ 4187131 w 4853691"/>
              <a:gd name="connsiteY4701" fmla="*/ 837896 h 4860733"/>
              <a:gd name="connsiteX4702" fmla="*/ 4203560 w 4853691"/>
              <a:gd name="connsiteY4702" fmla="*/ 851978 h 4860733"/>
              <a:gd name="connsiteX4703" fmla="*/ 4217643 w 4853691"/>
              <a:gd name="connsiteY4703" fmla="*/ 866060 h 4860733"/>
              <a:gd name="connsiteX4704" fmla="*/ 4231725 w 4853691"/>
              <a:gd name="connsiteY4704" fmla="*/ 880142 h 4860733"/>
              <a:gd name="connsiteX4705" fmla="*/ 4231725 w 4853691"/>
              <a:gd name="connsiteY4705" fmla="*/ 880142 h 4860733"/>
              <a:gd name="connsiteX4706" fmla="*/ 4227031 w 4853691"/>
              <a:gd name="connsiteY4706" fmla="*/ 891878 h 4860733"/>
              <a:gd name="connsiteX4707" fmla="*/ 4227031 w 4853691"/>
              <a:gd name="connsiteY4707" fmla="*/ 896572 h 4860733"/>
              <a:gd name="connsiteX4708" fmla="*/ 4227031 w 4853691"/>
              <a:gd name="connsiteY4708" fmla="*/ 896572 h 4860733"/>
              <a:gd name="connsiteX4709" fmla="*/ 4222337 w 4853691"/>
              <a:gd name="connsiteY4709" fmla="*/ 898919 h 4860733"/>
              <a:gd name="connsiteX4710" fmla="*/ 4217643 w 4853691"/>
              <a:gd name="connsiteY4710" fmla="*/ 901266 h 4860733"/>
              <a:gd name="connsiteX4711" fmla="*/ 4212948 w 4853691"/>
              <a:gd name="connsiteY4711" fmla="*/ 903613 h 4860733"/>
              <a:gd name="connsiteX4712" fmla="*/ 4201213 w 4853691"/>
              <a:gd name="connsiteY4712" fmla="*/ 891878 h 4860733"/>
              <a:gd name="connsiteX4713" fmla="*/ 4184784 w 4853691"/>
              <a:gd name="connsiteY4713" fmla="*/ 875448 h 4860733"/>
              <a:gd name="connsiteX4714" fmla="*/ 4158966 w 4853691"/>
              <a:gd name="connsiteY4714" fmla="*/ 851978 h 4860733"/>
              <a:gd name="connsiteX4715" fmla="*/ 4140190 w 4853691"/>
              <a:gd name="connsiteY4715" fmla="*/ 835549 h 4860733"/>
              <a:gd name="connsiteX4716" fmla="*/ 4116719 w 4853691"/>
              <a:gd name="connsiteY4716" fmla="*/ 814425 h 4860733"/>
              <a:gd name="connsiteX4717" fmla="*/ 4097943 w 4853691"/>
              <a:gd name="connsiteY4717" fmla="*/ 797996 h 4860733"/>
              <a:gd name="connsiteX4718" fmla="*/ 4074473 w 4853691"/>
              <a:gd name="connsiteY4718" fmla="*/ 776872 h 4860733"/>
              <a:gd name="connsiteX4719" fmla="*/ 4053349 w 4853691"/>
              <a:gd name="connsiteY4719" fmla="*/ 760443 h 4860733"/>
              <a:gd name="connsiteX4720" fmla="*/ 4029879 w 4853691"/>
              <a:gd name="connsiteY4720" fmla="*/ 741667 h 4860733"/>
              <a:gd name="connsiteX4721" fmla="*/ 4008755 w 4853691"/>
              <a:gd name="connsiteY4721" fmla="*/ 725237 h 4860733"/>
              <a:gd name="connsiteX4722" fmla="*/ 3985285 w 4853691"/>
              <a:gd name="connsiteY4722" fmla="*/ 706461 h 4860733"/>
              <a:gd name="connsiteX4723" fmla="*/ 3961814 w 4853691"/>
              <a:gd name="connsiteY4723" fmla="*/ 690032 h 4860733"/>
              <a:gd name="connsiteX4724" fmla="*/ 3947732 w 4853691"/>
              <a:gd name="connsiteY4724" fmla="*/ 680643 h 4860733"/>
              <a:gd name="connsiteX4725" fmla="*/ 3957120 w 4853691"/>
              <a:gd name="connsiteY4725" fmla="*/ 685338 h 4860733"/>
              <a:gd name="connsiteX4726" fmla="*/ 3980591 w 4853691"/>
              <a:gd name="connsiteY4726" fmla="*/ 692379 h 4860733"/>
              <a:gd name="connsiteX4727" fmla="*/ 4292748 w 4853691"/>
              <a:gd name="connsiteY4727" fmla="*/ 981065 h 4860733"/>
              <a:gd name="connsiteX4728" fmla="*/ 4320913 w 4853691"/>
              <a:gd name="connsiteY4728" fmla="*/ 1011577 h 4860733"/>
              <a:gd name="connsiteX4729" fmla="*/ 4332648 w 4853691"/>
              <a:gd name="connsiteY4729" fmla="*/ 1025659 h 4860733"/>
              <a:gd name="connsiteX4730" fmla="*/ 4356118 w 4853691"/>
              <a:gd name="connsiteY4730" fmla="*/ 1051477 h 4860733"/>
              <a:gd name="connsiteX4731" fmla="*/ 4370201 w 4853691"/>
              <a:gd name="connsiteY4731" fmla="*/ 1067906 h 4860733"/>
              <a:gd name="connsiteX4732" fmla="*/ 4391324 w 4853691"/>
              <a:gd name="connsiteY4732" fmla="*/ 1093724 h 4860733"/>
              <a:gd name="connsiteX4733" fmla="*/ 4405406 w 4853691"/>
              <a:gd name="connsiteY4733" fmla="*/ 1110153 h 4860733"/>
              <a:gd name="connsiteX4734" fmla="*/ 4426530 w 4853691"/>
              <a:gd name="connsiteY4734" fmla="*/ 1135970 h 4860733"/>
              <a:gd name="connsiteX4735" fmla="*/ 4440612 w 4853691"/>
              <a:gd name="connsiteY4735" fmla="*/ 1152400 h 4860733"/>
              <a:gd name="connsiteX4736" fmla="*/ 4459388 w 4853691"/>
              <a:gd name="connsiteY4736" fmla="*/ 1175870 h 4860733"/>
              <a:gd name="connsiteX4737" fmla="*/ 4459388 w 4853691"/>
              <a:gd name="connsiteY4737" fmla="*/ 1178217 h 4860733"/>
              <a:gd name="connsiteX4738" fmla="*/ 4473471 w 4853691"/>
              <a:gd name="connsiteY4738" fmla="*/ 1201688 h 4860733"/>
              <a:gd name="connsiteX4739" fmla="*/ 4489900 w 4853691"/>
              <a:gd name="connsiteY4739" fmla="*/ 1229852 h 4860733"/>
              <a:gd name="connsiteX4740" fmla="*/ 4503982 w 4853691"/>
              <a:gd name="connsiteY4740" fmla="*/ 1253323 h 4860733"/>
              <a:gd name="connsiteX4741" fmla="*/ 4520412 w 4853691"/>
              <a:gd name="connsiteY4741" fmla="*/ 1281487 h 4860733"/>
              <a:gd name="connsiteX4742" fmla="*/ 4532147 w 4853691"/>
              <a:gd name="connsiteY4742" fmla="*/ 1304958 h 4860733"/>
              <a:gd name="connsiteX4743" fmla="*/ 4546229 w 4853691"/>
              <a:gd name="connsiteY4743" fmla="*/ 1333122 h 4860733"/>
              <a:gd name="connsiteX4744" fmla="*/ 4557964 w 4853691"/>
              <a:gd name="connsiteY4744" fmla="*/ 1356593 h 4860733"/>
              <a:gd name="connsiteX4745" fmla="*/ 4572047 w 4853691"/>
              <a:gd name="connsiteY4745" fmla="*/ 1384757 h 4860733"/>
              <a:gd name="connsiteX4746" fmla="*/ 4572047 w 4853691"/>
              <a:gd name="connsiteY4746" fmla="*/ 1387104 h 4860733"/>
              <a:gd name="connsiteX4747" fmla="*/ 4565005 w 4853691"/>
              <a:gd name="connsiteY4747" fmla="*/ 1375369 h 4860733"/>
              <a:gd name="connsiteX4748" fmla="*/ 4503982 w 4853691"/>
              <a:gd name="connsiteY4748" fmla="*/ 1300264 h 4860733"/>
              <a:gd name="connsiteX4749" fmla="*/ 4492247 w 4853691"/>
              <a:gd name="connsiteY4749" fmla="*/ 1288529 h 4860733"/>
              <a:gd name="connsiteX4750" fmla="*/ 4473471 w 4853691"/>
              <a:gd name="connsiteY4750" fmla="*/ 1267405 h 4860733"/>
              <a:gd name="connsiteX4751" fmla="*/ 4346730 w 4853691"/>
              <a:gd name="connsiteY4751" fmla="*/ 1107806 h 4860733"/>
              <a:gd name="connsiteX4752" fmla="*/ 4344383 w 4853691"/>
              <a:gd name="connsiteY4752" fmla="*/ 1105459 h 4860733"/>
              <a:gd name="connsiteX4753" fmla="*/ 4306830 w 4853691"/>
              <a:gd name="connsiteY4753" fmla="*/ 1063212 h 4860733"/>
              <a:gd name="connsiteX4754" fmla="*/ 4299789 w 4853691"/>
              <a:gd name="connsiteY4754" fmla="*/ 1056171 h 4860733"/>
              <a:gd name="connsiteX4755" fmla="*/ 4264583 w 4853691"/>
              <a:gd name="connsiteY4755" fmla="*/ 1020965 h 4860733"/>
              <a:gd name="connsiteX4756" fmla="*/ 4250501 w 4853691"/>
              <a:gd name="connsiteY4756" fmla="*/ 1006883 h 4860733"/>
              <a:gd name="connsiteX4757" fmla="*/ 4222337 w 4853691"/>
              <a:gd name="connsiteY4757" fmla="*/ 981065 h 4860733"/>
              <a:gd name="connsiteX4758" fmla="*/ 4201213 w 4853691"/>
              <a:gd name="connsiteY4758" fmla="*/ 964636 h 4860733"/>
              <a:gd name="connsiteX4759" fmla="*/ 4191825 w 4853691"/>
              <a:gd name="connsiteY4759" fmla="*/ 957595 h 4860733"/>
              <a:gd name="connsiteX4760" fmla="*/ 4196519 w 4853691"/>
              <a:gd name="connsiteY4760" fmla="*/ 945860 h 4860733"/>
              <a:gd name="connsiteX4761" fmla="*/ 4189478 w 4853691"/>
              <a:gd name="connsiteY4761" fmla="*/ 931777 h 4860733"/>
              <a:gd name="connsiteX4762" fmla="*/ 4191825 w 4853691"/>
              <a:gd name="connsiteY4762" fmla="*/ 929430 h 4860733"/>
              <a:gd name="connsiteX4763" fmla="*/ 4196519 w 4853691"/>
              <a:gd name="connsiteY4763" fmla="*/ 924736 h 4860733"/>
              <a:gd name="connsiteX4764" fmla="*/ 4203560 w 4853691"/>
              <a:gd name="connsiteY4764" fmla="*/ 920042 h 4860733"/>
              <a:gd name="connsiteX4765" fmla="*/ 4208254 w 4853691"/>
              <a:gd name="connsiteY4765" fmla="*/ 917695 h 4860733"/>
              <a:gd name="connsiteX4766" fmla="*/ 4215296 w 4853691"/>
              <a:gd name="connsiteY4766" fmla="*/ 913001 h 4860733"/>
              <a:gd name="connsiteX4767" fmla="*/ 4217643 w 4853691"/>
              <a:gd name="connsiteY4767" fmla="*/ 910654 h 4860733"/>
              <a:gd name="connsiteX4768" fmla="*/ 4222337 w 4853691"/>
              <a:gd name="connsiteY4768" fmla="*/ 908307 h 4860733"/>
              <a:gd name="connsiteX4769" fmla="*/ 4288054 w 4853691"/>
              <a:gd name="connsiteY4769" fmla="*/ 976371 h 4860733"/>
              <a:gd name="connsiteX4770" fmla="*/ 4292748 w 4853691"/>
              <a:gd name="connsiteY4770" fmla="*/ 981065 h 4860733"/>
              <a:gd name="connsiteX4771" fmla="*/ 4618988 w 4853691"/>
              <a:gd name="connsiteY4771" fmla="*/ 1438740 h 4860733"/>
              <a:gd name="connsiteX4772" fmla="*/ 4611946 w 4853691"/>
              <a:gd name="connsiteY4772" fmla="*/ 1419963 h 4860733"/>
              <a:gd name="connsiteX4773" fmla="*/ 4604905 w 4853691"/>
              <a:gd name="connsiteY4773" fmla="*/ 1403534 h 4860733"/>
              <a:gd name="connsiteX4774" fmla="*/ 4611946 w 4853691"/>
              <a:gd name="connsiteY4774" fmla="*/ 1415269 h 4860733"/>
              <a:gd name="connsiteX4775" fmla="*/ 4618988 w 4853691"/>
              <a:gd name="connsiteY4775" fmla="*/ 1429351 h 4860733"/>
              <a:gd name="connsiteX4776" fmla="*/ 4626029 w 4853691"/>
              <a:gd name="connsiteY4776" fmla="*/ 1445781 h 4860733"/>
              <a:gd name="connsiteX4777" fmla="*/ 4630723 w 4853691"/>
              <a:gd name="connsiteY4777" fmla="*/ 1457516 h 4860733"/>
              <a:gd name="connsiteX4778" fmla="*/ 4656540 w 4853691"/>
              <a:gd name="connsiteY4778" fmla="*/ 1520886 h 4860733"/>
              <a:gd name="connsiteX4779" fmla="*/ 4651846 w 4853691"/>
              <a:gd name="connsiteY4779" fmla="*/ 1513845 h 4860733"/>
              <a:gd name="connsiteX4780" fmla="*/ 4642458 w 4853691"/>
              <a:gd name="connsiteY4780" fmla="*/ 1497416 h 4860733"/>
              <a:gd name="connsiteX4781" fmla="*/ 4630723 w 4853691"/>
              <a:gd name="connsiteY4781" fmla="*/ 1478639 h 4860733"/>
              <a:gd name="connsiteX4782" fmla="*/ 4626029 w 4853691"/>
              <a:gd name="connsiteY4782" fmla="*/ 1466904 h 4860733"/>
              <a:gd name="connsiteX4783" fmla="*/ 4618988 w 4853691"/>
              <a:gd name="connsiteY4783" fmla="*/ 1438740 h 4860733"/>
              <a:gd name="connsiteX4784" fmla="*/ 4635417 w 4853691"/>
              <a:gd name="connsiteY4784" fmla="*/ 1457516 h 4860733"/>
              <a:gd name="connsiteX4785" fmla="*/ 4658887 w 4853691"/>
              <a:gd name="connsiteY4785" fmla="*/ 1502110 h 4860733"/>
              <a:gd name="connsiteX4786" fmla="*/ 4661234 w 4853691"/>
              <a:gd name="connsiteY4786" fmla="*/ 1509151 h 4860733"/>
              <a:gd name="connsiteX4787" fmla="*/ 4680011 w 4853691"/>
              <a:gd name="connsiteY4787" fmla="*/ 1549051 h 4860733"/>
              <a:gd name="connsiteX4788" fmla="*/ 4680011 w 4853691"/>
              <a:gd name="connsiteY4788" fmla="*/ 1551398 h 4860733"/>
              <a:gd name="connsiteX4789" fmla="*/ 4687052 w 4853691"/>
              <a:gd name="connsiteY4789" fmla="*/ 1570174 h 4860733"/>
              <a:gd name="connsiteX4790" fmla="*/ 4698787 w 4853691"/>
              <a:gd name="connsiteY4790" fmla="*/ 1598339 h 4860733"/>
              <a:gd name="connsiteX4791" fmla="*/ 4705828 w 4853691"/>
              <a:gd name="connsiteY4791" fmla="*/ 1614768 h 4860733"/>
              <a:gd name="connsiteX4792" fmla="*/ 4675317 w 4853691"/>
              <a:gd name="connsiteY4792" fmla="*/ 1553745 h 4860733"/>
              <a:gd name="connsiteX4793" fmla="*/ 4668275 w 4853691"/>
              <a:gd name="connsiteY4793" fmla="*/ 1539662 h 4860733"/>
              <a:gd name="connsiteX4794" fmla="*/ 4663581 w 4853691"/>
              <a:gd name="connsiteY4794" fmla="*/ 1532621 h 4860733"/>
              <a:gd name="connsiteX4795" fmla="*/ 4633070 w 4853691"/>
              <a:gd name="connsiteY4795" fmla="*/ 1459863 h 4860733"/>
              <a:gd name="connsiteX4796" fmla="*/ 4628376 w 4853691"/>
              <a:gd name="connsiteY4796" fmla="*/ 1445781 h 4860733"/>
              <a:gd name="connsiteX4797" fmla="*/ 4628376 w 4853691"/>
              <a:gd name="connsiteY4797" fmla="*/ 1445781 h 4860733"/>
              <a:gd name="connsiteX4798" fmla="*/ 4628376 w 4853691"/>
              <a:gd name="connsiteY4798" fmla="*/ 1445781 h 4860733"/>
              <a:gd name="connsiteX4799" fmla="*/ 4635417 w 4853691"/>
              <a:gd name="connsiteY4799" fmla="*/ 1457516 h 4860733"/>
              <a:gd name="connsiteX4800" fmla="*/ 4799710 w 4853691"/>
              <a:gd name="connsiteY4800" fmla="*/ 2011419 h 4860733"/>
              <a:gd name="connsiteX4801" fmla="*/ 4799710 w 4853691"/>
              <a:gd name="connsiteY4801" fmla="*/ 2025501 h 4860733"/>
              <a:gd name="connsiteX4802" fmla="*/ 4802057 w 4853691"/>
              <a:gd name="connsiteY4802" fmla="*/ 2046624 h 4860733"/>
              <a:gd name="connsiteX4803" fmla="*/ 4802057 w 4853691"/>
              <a:gd name="connsiteY4803" fmla="*/ 2058360 h 4860733"/>
              <a:gd name="connsiteX4804" fmla="*/ 4804404 w 4853691"/>
              <a:gd name="connsiteY4804" fmla="*/ 2086524 h 4860733"/>
              <a:gd name="connsiteX4805" fmla="*/ 4804404 w 4853691"/>
              <a:gd name="connsiteY4805" fmla="*/ 2093565 h 4860733"/>
              <a:gd name="connsiteX4806" fmla="*/ 4804404 w 4853691"/>
              <a:gd name="connsiteY4806" fmla="*/ 2093565 h 4860733"/>
              <a:gd name="connsiteX4807" fmla="*/ 4804404 w 4853691"/>
              <a:gd name="connsiteY4807" fmla="*/ 2088871 h 4860733"/>
              <a:gd name="connsiteX4808" fmla="*/ 4792669 w 4853691"/>
              <a:gd name="connsiteY4808" fmla="*/ 2006725 h 4860733"/>
              <a:gd name="connsiteX4809" fmla="*/ 4790322 w 4853691"/>
              <a:gd name="connsiteY4809" fmla="*/ 1992643 h 4860733"/>
              <a:gd name="connsiteX4810" fmla="*/ 4776240 w 4853691"/>
              <a:gd name="connsiteY4810" fmla="*/ 1912843 h 4860733"/>
              <a:gd name="connsiteX4811" fmla="*/ 4773892 w 4853691"/>
              <a:gd name="connsiteY4811" fmla="*/ 1901108 h 4860733"/>
              <a:gd name="connsiteX4812" fmla="*/ 4769198 w 4853691"/>
              <a:gd name="connsiteY4812" fmla="*/ 1877637 h 4860733"/>
              <a:gd name="connsiteX4813" fmla="*/ 4783281 w 4853691"/>
              <a:gd name="connsiteY4813" fmla="*/ 1882331 h 4860733"/>
              <a:gd name="connsiteX4814" fmla="*/ 4785628 w 4853691"/>
              <a:gd name="connsiteY4814" fmla="*/ 1882331 h 4860733"/>
              <a:gd name="connsiteX4815" fmla="*/ 4785628 w 4853691"/>
              <a:gd name="connsiteY4815" fmla="*/ 1889372 h 4860733"/>
              <a:gd name="connsiteX4816" fmla="*/ 4787975 w 4853691"/>
              <a:gd name="connsiteY4816" fmla="*/ 1898761 h 4860733"/>
              <a:gd name="connsiteX4817" fmla="*/ 4790322 w 4853691"/>
              <a:gd name="connsiteY4817" fmla="*/ 1917537 h 4860733"/>
              <a:gd name="connsiteX4818" fmla="*/ 4792669 w 4853691"/>
              <a:gd name="connsiteY4818" fmla="*/ 1929272 h 4860733"/>
              <a:gd name="connsiteX4819" fmla="*/ 4795016 w 4853691"/>
              <a:gd name="connsiteY4819" fmla="*/ 1945702 h 4860733"/>
              <a:gd name="connsiteX4820" fmla="*/ 4797363 w 4853691"/>
              <a:gd name="connsiteY4820" fmla="*/ 1959784 h 4860733"/>
              <a:gd name="connsiteX4821" fmla="*/ 4797363 w 4853691"/>
              <a:gd name="connsiteY4821" fmla="*/ 1964478 h 4860733"/>
              <a:gd name="connsiteX4822" fmla="*/ 4795016 w 4853691"/>
              <a:gd name="connsiteY4822" fmla="*/ 1971519 h 4860733"/>
              <a:gd name="connsiteX4823" fmla="*/ 4797363 w 4853691"/>
              <a:gd name="connsiteY4823" fmla="*/ 1980907 h 4860733"/>
              <a:gd name="connsiteX4824" fmla="*/ 4797363 w 4853691"/>
              <a:gd name="connsiteY4824" fmla="*/ 1990295 h 4860733"/>
              <a:gd name="connsiteX4825" fmla="*/ 4799710 w 4853691"/>
              <a:gd name="connsiteY4825" fmla="*/ 2011419 h 4860733"/>
              <a:gd name="connsiteX4826" fmla="*/ 4799710 w 4853691"/>
              <a:gd name="connsiteY4826" fmla="*/ 2084177 h 4860733"/>
              <a:gd name="connsiteX4827" fmla="*/ 4795016 w 4853691"/>
              <a:gd name="connsiteY4827" fmla="*/ 2060707 h 4860733"/>
              <a:gd name="connsiteX4828" fmla="*/ 4792669 w 4853691"/>
              <a:gd name="connsiteY4828" fmla="*/ 2048971 h 4860733"/>
              <a:gd name="connsiteX4829" fmla="*/ 4785628 w 4853691"/>
              <a:gd name="connsiteY4829" fmla="*/ 2025501 h 4860733"/>
              <a:gd name="connsiteX4830" fmla="*/ 4783281 w 4853691"/>
              <a:gd name="connsiteY4830" fmla="*/ 2013766 h 4860733"/>
              <a:gd name="connsiteX4831" fmla="*/ 4778587 w 4853691"/>
              <a:gd name="connsiteY4831" fmla="*/ 1999684 h 4860733"/>
              <a:gd name="connsiteX4832" fmla="*/ 4787975 w 4853691"/>
              <a:gd name="connsiteY4832" fmla="*/ 1990295 h 4860733"/>
              <a:gd name="connsiteX4833" fmla="*/ 4787975 w 4853691"/>
              <a:gd name="connsiteY4833" fmla="*/ 1990295 h 4860733"/>
              <a:gd name="connsiteX4834" fmla="*/ 4795016 w 4853691"/>
              <a:gd name="connsiteY4834" fmla="*/ 2020807 h 4860733"/>
              <a:gd name="connsiteX4835" fmla="*/ 4799710 w 4853691"/>
              <a:gd name="connsiteY4835" fmla="*/ 2041930 h 4860733"/>
              <a:gd name="connsiteX4836" fmla="*/ 4804404 w 4853691"/>
              <a:gd name="connsiteY4836" fmla="*/ 2072442 h 4860733"/>
              <a:gd name="connsiteX4837" fmla="*/ 4806751 w 4853691"/>
              <a:gd name="connsiteY4837" fmla="*/ 2093565 h 4860733"/>
              <a:gd name="connsiteX4838" fmla="*/ 4809098 w 4853691"/>
              <a:gd name="connsiteY4838" fmla="*/ 2105301 h 4860733"/>
              <a:gd name="connsiteX4839" fmla="*/ 4809098 w 4853691"/>
              <a:gd name="connsiteY4839" fmla="*/ 2100607 h 4860733"/>
              <a:gd name="connsiteX4840" fmla="*/ 4799710 w 4853691"/>
              <a:gd name="connsiteY4840" fmla="*/ 2084177 h 4860733"/>
              <a:gd name="connsiteX4841" fmla="*/ 4787975 w 4853691"/>
              <a:gd name="connsiteY4841" fmla="*/ 2074789 h 4860733"/>
              <a:gd name="connsiteX4842" fmla="*/ 4790322 w 4853691"/>
              <a:gd name="connsiteY4842" fmla="*/ 2086524 h 4860733"/>
              <a:gd name="connsiteX4843" fmla="*/ 4795016 w 4853691"/>
              <a:gd name="connsiteY4843" fmla="*/ 2117036 h 4860733"/>
              <a:gd name="connsiteX4844" fmla="*/ 4790322 w 4853691"/>
              <a:gd name="connsiteY4844" fmla="*/ 2121730 h 4860733"/>
              <a:gd name="connsiteX4845" fmla="*/ 4790322 w 4853691"/>
              <a:gd name="connsiteY4845" fmla="*/ 2117036 h 4860733"/>
              <a:gd name="connsiteX4846" fmla="*/ 4783281 w 4853691"/>
              <a:gd name="connsiteY4846" fmla="*/ 2067748 h 4860733"/>
              <a:gd name="connsiteX4847" fmla="*/ 4778587 w 4853691"/>
              <a:gd name="connsiteY4847" fmla="*/ 2037236 h 4860733"/>
              <a:gd name="connsiteX4848" fmla="*/ 4773892 w 4853691"/>
              <a:gd name="connsiteY4848" fmla="*/ 2006725 h 4860733"/>
              <a:gd name="connsiteX4849" fmla="*/ 4773892 w 4853691"/>
              <a:gd name="connsiteY4849" fmla="*/ 2009072 h 4860733"/>
              <a:gd name="connsiteX4850" fmla="*/ 4787975 w 4853691"/>
              <a:gd name="connsiteY4850" fmla="*/ 2074789 h 4860733"/>
              <a:gd name="connsiteX4851" fmla="*/ 4799710 w 4853691"/>
              <a:gd name="connsiteY4851" fmla="*/ 2203877 h 4860733"/>
              <a:gd name="connsiteX4852" fmla="*/ 4802057 w 4853691"/>
              <a:gd name="connsiteY4852" fmla="*/ 2225000 h 4860733"/>
              <a:gd name="connsiteX4853" fmla="*/ 4802057 w 4853691"/>
              <a:gd name="connsiteY4853" fmla="*/ 2229694 h 4860733"/>
              <a:gd name="connsiteX4854" fmla="*/ 4802057 w 4853691"/>
              <a:gd name="connsiteY4854" fmla="*/ 2227347 h 4860733"/>
              <a:gd name="connsiteX4855" fmla="*/ 4799710 w 4853691"/>
              <a:gd name="connsiteY4855" fmla="*/ 2203877 h 4860733"/>
              <a:gd name="connsiteX4856" fmla="*/ 4790322 w 4853691"/>
              <a:gd name="connsiteY4856" fmla="*/ 2159283 h 4860733"/>
              <a:gd name="connsiteX4857" fmla="*/ 4785628 w 4853691"/>
              <a:gd name="connsiteY4857" fmla="*/ 2133465 h 4860733"/>
              <a:gd name="connsiteX4858" fmla="*/ 4776240 w 4853691"/>
              <a:gd name="connsiteY4858" fmla="*/ 2093565 h 4860733"/>
              <a:gd name="connsiteX4859" fmla="*/ 4769198 w 4853691"/>
              <a:gd name="connsiteY4859" fmla="*/ 2067748 h 4860733"/>
              <a:gd name="connsiteX4860" fmla="*/ 4759810 w 4853691"/>
              <a:gd name="connsiteY4860" fmla="*/ 2030195 h 4860733"/>
              <a:gd name="connsiteX4861" fmla="*/ 4752769 w 4853691"/>
              <a:gd name="connsiteY4861" fmla="*/ 2004378 h 4860733"/>
              <a:gd name="connsiteX4862" fmla="*/ 4741034 w 4853691"/>
              <a:gd name="connsiteY4862" fmla="*/ 1966825 h 4860733"/>
              <a:gd name="connsiteX4863" fmla="*/ 4731646 w 4853691"/>
              <a:gd name="connsiteY4863" fmla="*/ 1943354 h 4860733"/>
              <a:gd name="connsiteX4864" fmla="*/ 4717563 w 4853691"/>
              <a:gd name="connsiteY4864" fmla="*/ 1905802 h 4860733"/>
              <a:gd name="connsiteX4865" fmla="*/ 4708175 w 4853691"/>
              <a:gd name="connsiteY4865" fmla="*/ 1884678 h 4860733"/>
              <a:gd name="connsiteX4866" fmla="*/ 4684705 w 4853691"/>
              <a:gd name="connsiteY4866" fmla="*/ 1837737 h 4860733"/>
              <a:gd name="connsiteX4867" fmla="*/ 4682358 w 4853691"/>
              <a:gd name="connsiteY4867" fmla="*/ 1830696 h 4860733"/>
              <a:gd name="connsiteX4868" fmla="*/ 4661234 w 4853691"/>
              <a:gd name="connsiteY4868" fmla="*/ 1793144 h 4860733"/>
              <a:gd name="connsiteX4869" fmla="*/ 4663581 w 4853691"/>
              <a:gd name="connsiteY4869" fmla="*/ 1790796 h 4860733"/>
              <a:gd name="connsiteX4870" fmla="*/ 4668275 w 4853691"/>
              <a:gd name="connsiteY4870" fmla="*/ 1795491 h 4860733"/>
              <a:gd name="connsiteX4871" fmla="*/ 4677664 w 4853691"/>
              <a:gd name="connsiteY4871" fmla="*/ 1804879 h 4860733"/>
              <a:gd name="connsiteX4872" fmla="*/ 4684705 w 4853691"/>
              <a:gd name="connsiteY4872" fmla="*/ 1814267 h 4860733"/>
              <a:gd name="connsiteX4873" fmla="*/ 4691746 w 4853691"/>
              <a:gd name="connsiteY4873" fmla="*/ 1826002 h 4860733"/>
              <a:gd name="connsiteX4874" fmla="*/ 4698787 w 4853691"/>
              <a:gd name="connsiteY4874" fmla="*/ 1835390 h 4860733"/>
              <a:gd name="connsiteX4875" fmla="*/ 4705828 w 4853691"/>
              <a:gd name="connsiteY4875" fmla="*/ 1849473 h 4860733"/>
              <a:gd name="connsiteX4876" fmla="*/ 4712869 w 4853691"/>
              <a:gd name="connsiteY4876" fmla="*/ 1861208 h 4860733"/>
              <a:gd name="connsiteX4877" fmla="*/ 4722257 w 4853691"/>
              <a:gd name="connsiteY4877" fmla="*/ 1877637 h 4860733"/>
              <a:gd name="connsiteX4878" fmla="*/ 4726952 w 4853691"/>
              <a:gd name="connsiteY4878" fmla="*/ 1887025 h 4860733"/>
              <a:gd name="connsiteX4879" fmla="*/ 4736340 w 4853691"/>
              <a:gd name="connsiteY4879" fmla="*/ 1905802 h 4860733"/>
              <a:gd name="connsiteX4880" fmla="*/ 4741034 w 4853691"/>
              <a:gd name="connsiteY4880" fmla="*/ 1915190 h 4860733"/>
              <a:gd name="connsiteX4881" fmla="*/ 4750422 w 4853691"/>
              <a:gd name="connsiteY4881" fmla="*/ 1938660 h 4860733"/>
              <a:gd name="connsiteX4882" fmla="*/ 4752769 w 4853691"/>
              <a:gd name="connsiteY4882" fmla="*/ 1945702 h 4860733"/>
              <a:gd name="connsiteX4883" fmla="*/ 4757463 w 4853691"/>
              <a:gd name="connsiteY4883" fmla="*/ 1959784 h 4860733"/>
              <a:gd name="connsiteX4884" fmla="*/ 4745728 w 4853691"/>
              <a:gd name="connsiteY4884" fmla="*/ 1978560 h 4860733"/>
              <a:gd name="connsiteX4885" fmla="*/ 4766852 w 4853691"/>
              <a:gd name="connsiteY4885" fmla="*/ 1999684 h 4860733"/>
              <a:gd name="connsiteX4886" fmla="*/ 4769198 w 4853691"/>
              <a:gd name="connsiteY4886" fmla="*/ 1999684 h 4860733"/>
              <a:gd name="connsiteX4887" fmla="*/ 4778587 w 4853691"/>
              <a:gd name="connsiteY4887" fmla="*/ 2053666 h 4860733"/>
              <a:gd name="connsiteX4888" fmla="*/ 4783281 w 4853691"/>
              <a:gd name="connsiteY4888" fmla="*/ 2077136 h 4860733"/>
              <a:gd name="connsiteX4889" fmla="*/ 4790322 w 4853691"/>
              <a:gd name="connsiteY4889" fmla="*/ 2126424 h 4860733"/>
              <a:gd name="connsiteX4890" fmla="*/ 4787975 w 4853691"/>
              <a:gd name="connsiteY4890" fmla="*/ 2133465 h 4860733"/>
              <a:gd name="connsiteX4891" fmla="*/ 4792669 w 4853691"/>
              <a:gd name="connsiteY4891" fmla="*/ 2145201 h 4860733"/>
              <a:gd name="connsiteX4892" fmla="*/ 4792669 w 4853691"/>
              <a:gd name="connsiteY4892" fmla="*/ 2152242 h 4860733"/>
              <a:gd name="connsiteX4893" fmla="*/ 4799710 w 4853691"/>
              <a:gd name="connsiteY4893" fmla="*/ 2203877 h 4860733"/>
              <a:gd name="connsiteX4894" fmla="*/ 4656540 w 4853691"/>
              <a:gd name="connsiteY4894" fmla="*/ 1816614 h 4860733"/>
              <a:gd name="connsiteX4895" fmla="*/ 4658887 w 4853691"/>
              <a:gd name="connsiteY4895" fmla="*/ 1826002 h 4860733"/>
              <a:gd name="connsiteX4896" fmla="*/ 4661234 w 4853691"/>
              <a:gd name="connsiteY4896" fmla="*/ 1847126 h 4860733"/>
              <a:gd name="connsiteX4897" fmla="*/ 4661234 w 4853691"/>
              <a:gd name="connsiteY4897" fmla="*/ 1854167 h 4860733"/>
              <a:gd name="connsiteX4898" fmla="*/ 4663581 w 4853691"/>
              <a:gd name="connsiteY4898" fmla="*/ 1868249 h 4860733"/>
              <a:gd name="connsiteX4899" fmla="*/ 4656540 w 4853691"/>
              <a:gd name="connsiteY4899" fmla="*/ 1870596 h 4860733"/>
              <a:gd name="connsiteX4900" fmla="*/ 4654193 w 4853691"/>
              <a:gd name="connsiteY4900" fmla="*/ 1868249 h 4860733"/>
              <a:gd name="connsiteX4901" fmla="*/ 4644805 w 4853691"/>
              <a:gd name="connsiteY4901" fmla="*/ 1854167 h 4860733"/>
              <a:gd name="connsiteX4902" fmla="*/ 4630723 w 4853691"/>
              <a:gd name="connsiteY4902" fmla="*/ 1837737 h 4860733"/>
              <a:gd name="connsiteX4903" fmla="*/ 4621334 w 4853691"/>
              <a:gd name="connsiteY4903" fmla="*/ 1826002 h 4860733"/>
              <a:gd name="connsiteX4904" fmla="*/ 4604905 w 4853691"/>
              <a:gd name="connsiteY4904" fmla="*/ 1809573 h 4860733"/>
              <a:gd name="connsiteX4905" fmla="*/ 4595517 w 4853691"/>
              <a:gd name="connsiteY4905" fmla="*/ 1800185 h 4860733"/>
              <a:gd name="connsiteX4906" fmla="*/ 4574393 w 4853691"/>
              <a:gd name="connsiteY4906" fmla="*/ 1779061 h 4860733"/>
              <a:gd name="connsiteX4907" fmla="*/ 4569699 w 4853691"/>
              <a:gd name="connsiteY4907" fmla="*/ 1774367 h 4860733"/>
              <a:gd name="connsiteX4908" fmla="*/ 4543882 w 4853691"/>
              <a:gd name="connsiteY4908" fmla="*/ 1753244 h 4860733"/>
              <a:gd name="connsiteX4909" fmla="*/ 4536841 w 4853691"/>
              <a:gd name="connsiteY4909" fmla="*/ 1748550 h 4860733"/>
              <a:gd name="connsiteX4910" fmla="*/ 4515717 w 4853691"/>
              <a:gd name="connsiteY4910" fmla="*/ 1734467 h 4860733"/>
              <a:gd name="connsiteX4911" fmla="*/ 4503982 w 4853691"/>
              <a:gd name="connsiteY4911" fmla="*/ 1727426 h 4860733"/>
              <a:gd name="connsiteX4912" fmla="*/ 4487553 w 4853691"/>
              <a:gd name="connsiteY4912" fmla="*/ 1715691 h 4860733"/>
              <a:gd name="connsiteX4913" fmla="*/ 4475818 w 4853691"/>
              <a:gd name="connsiteY4913" fmla="*/ 1708650 h 4860733"/>
              <a:gd name="connsiteX4914" fmla="*/ 4478165 w 4853691"/>
              <a:gd name="connsiteY4914" fmla="*/ 1699262 h 4860733"/>
              <a:gd name="connsiteX4915" fmla="*/ 4478165 w 4853691"/>
              <a:gd name="connsiteY4915" fmla="*/ 1699262 h 4860733"/>
              <a:gd name="connsiteX4916" fmla="*/ 4487553 w 4853691"/>
              <a:gd name="connsiteY4916" fmla="*/ 1699262 h 4860733"/>
              <a:gd name="connsiteX4917" fmla="*/ 4508676 w 4853691"/>
              <a:gd name="connsiteY4917" fmla="*/ 1701609 h 4860733"/>
              <a:gd name="connsiteX4918" fmla="*/ 4513371 w 4853691"/>
              <a:gd name="connsiteY4918" fmla="*/ 1701609 h 4860733"/>
              <a:gd name="connsiteX4919" fmla="*/ 4529800 w 4853691"/>
              <a:gd name="connsiteY4919" fmla="*/ 1703956 h 4860733"/>
              <a:gd name="connsiteX4920" fmla="*/ 4536841 w 4853691"/>
              <a:gd name="connsiteY4920" fmla="*/ 1706303 h 4860733"/>
              <a:gd name="connsiteX4921" fmla="*/ 4550923 w 4853691"/>
              <a:gd name="connsiteY4921" fmla="*/ 1710997 h 4860733"/>
              <a:gd name="connsiteX4922" fmla="*/ 4557964 w 4853691"/>
              <a:gd name="connsiteY4922" fmla="*/ 1713344 h 4860733"/>
              <a:gd name="connsiteX4923" fmla="*/ 4572047 w 4853691"/>
              <a:gd name="connsiteY4923" fmla="*/ 1720385 h 4860733"/>
              <a:gd name="connsiteX4924" fmla="*/ 4576741 w 4853691"/>
              <a:gd name="connsiteY4924" fmla="*/ 1722732 h 4860733"/>
              <a:gd name="connsiteX4925" fmla="*/ 4590823 w 4853691"/>
              <a:gd name="connsiteY4925" fmla="*/ 1729773 h 4860733"/>
              <a:gd name="connsiteX4926" fmla="*/ 4595517 w 4853691"/>
              <a:gd name="connsiteY4926" fmla="*/ 1734467 h 4860733"/>
              <a:gd name="connsiteX4927" fmla="*/ 4609599 w 4853691"/>
              <a:gd name="connsiteY4927" fmla="*/ 1743855 h 4860733"/>
              <a:gd name="connsiteX4928" fmla="*/ 4616640 w 4853691"/>
              <a:gd name="connsiteY4928" fmla="*/ 1748550 h 4860733"/>
              <a:gd name="connsiteX4929" fmla="*/ 4628376 w 4853691"/>
              <a:gd name="connsiteY4929" fmla="*/ 1757938 h 4860733"/>
              <a:gd name="connsiteX4930" fmla="*/ 4630723 w 4853691"/>
              <a:gd name="connsiteY4930" fmla="*/ 1760285 h 4860733"/>
              <a:gd name="connsiteX4931" fmla="*/ 4626029 w 4853691"/>
              <a:gd name="connsiteY4931" fmla="*/ 1774367 h 4860733"/>
              <a:gd name="connsiteX4932" fmla="*/ 4647152 w 4853691"/>
              <a:gd name="connsiteY4932" fmla="*/ 1795491 h 4860733"/>
              <a:gd name="connsiteX4933" fmla="*/ 4649499 w 4853691"/>
              <a:gd name="connsiteY4933" fmla="*/ 1795491 h 4860733"/>
              <a:gd name="connsiteX4934" fmla="*/ 4649499 w 4853691"/>
              <a:gd name="connsiteY4934" fmla="*/ 1802532 h 4860733"/>
              <a:gd name="connsiteX4935" fmla="*/ 4656540 w 4853691"/>
              <a:gd name="connsiteY4935" fmla="*/ 1816614 h 4860733"/>
              <a:gd name="connsiteX4936" fmla="*/ 4668275 w 4853691"/>
              <a:gd name="connsiteY4936" fmla="*/ 2100607 h 4860733"/>
              <a:gd name="connsiteX4937" fmla="*/ 4668275 w 4853691"/>
              <a:gd name="connsiteY4937" fmla="*/ 2121730 h 4860733"/>
              <a:gd name="connsiteX4938" fmla="*/ 4668275 w 4853691"/>
              <a:gd name="connsiteY4938" fmla="*/ 2135812 h 4860733"/>
              <a:gd name="connsiteX4939" fmla="*/ 4670623 w 4853691"/>
              <a:gd name="connsiteY4939" fmla="*/ 2156936 h 4860733"/>
              <a:gd name="connsiteX4940" fmla="*/ 4670623 w 4853691"/>
              <a:gd name="connsiteY4940" fmla="*/ 2171018 h 4860733"/>
              <a:gd name="connsiteX4941" fmla="*/ 4672970 w 4853691"/>
              <a:gd name="connsiteY4941" fmla="*/ 2192142 h 4860733"/>
              <a:gd name="connsiteX4942" fmla="*/ 4675317 w 4853691"/>
              <a:gd name="connsiteY4942" fmla="*/ 2206224 h 4860733"/>
              <a:gd name="connsiteX4943" fmla="*/ 4677664 w 4853691"/>
              <a:gd name="connsiteY4943" fmla="*/ 2227347 h 4860733"/>
              <a:gd name="connsiteX4944" fmla="*/ 4680011 w 4853691"/>
              <a:gd name="connsiteY4944" fmla="*/ 2241429 h 4860733"/>
              <a:gd name="connsiteX4945" fmla="*/ 4682358 w 4853691"/>
              <a:gd name="connsiteY4945" fmla="*/ 2262553 h 4860733"/>
              <a:gd name="connsiteX4946" fmla="*/ 4684705 w 4853691"/>
              <a:gd name="connsiteY4946" fmla="*/ 2278982 h 4860733"/>
              <a:gd name="connsiteX4947" fmla="*/ 4687052 w 4853691"/>
              <a:gd name="connsiteY4947" fmla="*/ 2297759 h 4860733"/>
              <a:gd name="connsiteX4948" fmla="*/ 4689399 w 4853691"/>
              <a:gd name="connsiteY4948" fmla="*/ 2311841 h 4860733"/>
              <a:gd name="connsiteX4949" fmla="*/ 4691746 w 4853691"/>
              <a:gd name="connsiteY4949" fmla="*/ 2330617 h 4860733"/>
              <a:gd name="connsiteX4950" fmla="*/ 4694093 w 4853691"/>
              <a:gd name="connsiteY4950" fmla="*/ 2344700 h 4860733"/>
              <a:gd name="connsiteX4951" fmla="*/ 4696440 w 4853691"/>
              <a:gd name="connsiteY4951" fmla="*/ 2361129 h 4860733"/>
              <a:gd name="connsiteX4952" fmla="*/ 4698787 w 4853691"/>
              <a:gd name="connsiteY4952" fmla="*/ 2375211 h 4860733"/>
              <a:gd name="connsiteX4953" fmla="*/ 4701134 w 4853691"/>
              <a:gd name="connsiteY4953" fmla="*/ 2391640 h 4860733"/>
              <a:gd name="connsiteX4954" fmla="*/ 4703481 w 4853691"/>
              <a:gd name="connsiteY4954" fmla="*/ 2405723 h 4860733"/>
              <a:gd name="connsiteX4955" fmla="*/ 4705828 w 4853691"/>
              <a:gd name="connsiteY4955" fmla="*/ 2419805 h 4860733"/>
              <a:gd name="connsiteX4956" fmla="*/ 4708175 w 4853691"/>
              <a:gd name="connsiteY4956" fmla="*/ 2431540 h 4860733"/>
              <a:gd name="connsiteX4957" fmla="*/ 4701134 w 4853691"/>
              <a:gd name="connsiteY4957" fmla="*/ 2433887 h 4860733"/>
              <a:gd name="connsiteX4958" fmla="*/ 4696440 w 4853691"/>
              <a:gd name="connsiteY4958" fmla="*/ 2426846 h 4860733"/>
              <a:gd name="connsiteX4959" fmla="*/ 4691746 w 4853691"/>
              <a:gd name="connsiteY4959" fmla="*/ 2422152 h 4860733"/>
              <a:gd name="connsiteX4960" fmla="*/ 4687052 w 4853691"/>
              <a:gd name="connsiteY4960" fmla="*/ 2412764 h 4860733"/>
              <a:gd name="connsiteX4961" fmla="*/ 4682358 w 4853691"/>
              <a:gd name="connsiteY4961" fmla="*/ 2408070 h 4860733"/>
              <a:gd name="connsiteX4962" fmla="*/ 4677664 w 4853691"/>
              <a:gd name="connsiteY4962" fmla="*/ 2398681 h 4860733"/>
              <a:gd name="connsiteX4963" fmla="*/ 4675317 w 4853691"/>
              <a:gd name="connsiteY4963" fmla="*/ 2391640 h 4860733"/>
              <a:gd name="connsiteX4964" fmla="*/ 4670623 w 4853691"/>
              <a:gd name="connsiteY4964" fmla="*/ 2382252 h 4860733"/>
              <a:gd name="connsiteX4965" fmla="*/ 4668275 w 4853691"/>
              <a:gd name="connsiteY4965" fmla="*/ 2375211 h 4860733"/>
              <a:gd name="connsiteX4966" fmla="*/ 4663581 w 4853691"/>
              <a:gd name="connsiteY4966" fmla="*/ 2365823 h 4860733"/>
              <a:gd name="connsiteX4967" fmla="*/ 4661234 w 4853691"/>
              <a:gd name="connsiteY4967" fmla="*/ 2358782 h 4860733"/>
              <a:gd name="connsiteX4968" fmla="*/ 4656540 w 4853691"/>
              <a:gd name="connsiteY4968" fmla="*/ 2347047 h 4860733"/>
              <a:gd name="connsiteX4969" fmla="*/ 4654193 w 4853691"/>
              <a:gd name="connsiteY4969" fmla="*/ 2340005 h 4860733"/>
              <a:gd name="connsiteX4970" fmla="*/ 4649499 w 4853691"/>
              <a:gd name="connsiteY4970" fmla="*/ 2328270 h 4860733"/>
              <a:gd name="connsiteX4971" fmla="*/ 4647152 w 4853691"/>
              <a:gd name="connsiteY4971" fmla="*/ 2321229 h 4860733"/>
              <a:gd name="connsiteX4972" fmla="*/ 4642458 w 4853691"/>
              <a:gd name="connsiteY4972" fmla="*/ 2309494 h 4860733"/>
              <a:gd name="connsiteX4973" fmla="*/ 4640111 w 4853691"/>
              <a:gd name="connsiteY4973" fmla="*/ 2302453 h 4860733"/>
              <a:gd name="connsiteX4974" fmla="*/ 4635417 w 4853691"/>
              <a:gd name="connsiteY4974" fmla="*/ 2290717 h 4860733"/>
              <a:gd name="connsiteX4975" fmla="*/ 4633070 w 4853691"/>
              <a:gd name="connsiteY4975" fmla="*/ 2283676 h 4860733"/>
              <a:gd name="connsiteX4976" fmla="*/ 4628376 w 4853691"/>
              <a:gd name="connsiteY4976" fmla="*/ 2271941 h 4860733"/>
              <a:gd name="connsiteX4977" fmla="*/ 4626029 w 4853691"/>
              <a:gd name="connsiteY4977" fmla="*/ 2264900 h 4860733"/>
              <a:gd name="connsiteX4978" fmla="*/ 4621334 w 4853691"/>
              <a:gd name="connsiteY4978" fmla="*/ 2255512 h 4860733"/>
              <a:gd name="connsiteX4979" fmla="*/ 4618988 w 4853691"/>
              <a:gd name="connsiteY4979" fmla="*/ 2246123 h 4860733"/>
              <a:gd name="connsiteX4980" fmla="*/ 4616640 w 4853691"/>
              <a:gd name="connsiteY4980" fmla="*/ 2236735 h 4860733"/>
              <a:gd name="connsiteX4981" fmla="*/ 4611946 w 4853691"/>
              <a:gd name="connsiteY4981" fmla="*/ 2227347 h 4860733"/>
              <a:gd name="connsiteX4982" fmla="*/ 4609599 w 4853691"/>
              <a:gd name="connsiteY4982" fmla="*/ 2217959 h 4860733"/>
              <a:gd name="connsiteX4983" fmla="*/ 4604905 w 4853691"/>
              <a:gd name="connsiteY4983" fmla="*/ 2208571 h 4860733"/>
              <a:gd name="connsiteX4984" fmla="*/ 4602558 w 4853691"/>
              <a:gd name="connsiteY4984" fmla="*/ 2201530 h 4860733"/>
              <a:gd name="connsiteX4985" fmla="*/ 4597864 w 4853691"/>
              <a:gd name="connsiteY4985" fmla="*/ 2189794 h 4860733"/>
              <a:gd name="connsiteX4986" fmla="*/ 4611946 w 4853691"/>
              <a:gd name="connsiteY4986" fmla="*/ 2171018 h 4860733"/>
              <a:gd name="connsiteX4987" fmla="*/ 4590823 w 4853691"/>
              <a:gd name="connsiteY4987" fmla="*/ 2149895 h 4860733"/>
              <a:gd name="connsiteX4988" fmla="*/ 4586129 w 4853691"/>
              <a:gd name="connsiteY4988" fmla="*/ 2149895 h 4860733"/>
              <a:gd name="connsiteX4989" fmla="*/ 4576741 w 4853691"/>
              <a:gd name="connsiteY4989" fmla="*/ 2119383 h 4860733"/>
              <a:gd name="connsiteX4990" fmla="*/ 4574393 w 4853691"/>
              <a:gd name="connsiteY4990" fmla="*/ 2109995 h 4860733"/>
              <a:gd name="connsiteX4991" fmla="*/ 4569699 w 4853691"/>
              <a:gd name="connsiteY4991" fmla="*/ 2093565 h 4860733"/>
              <a:gd name="connsiteX4992" fmla="*/ 4567353 w 4853691"/>
              <a:gd name="connsiteY4992" fmla="*/ 2084177 h 4860733"/>
              <a:gd name="connsiteX4993" fmla="*/ 4562658 w 4853691"/>
              <a:gd name="connsiteY4993" fmla="*/ 2067748 h 4860733"/>
              <a:gd name="connsiteX4994" fmla="*/ 4560311 w 4853691"/>
              <a:gd name="connsiteY4994" fmla="*/ 2060707 h 4860733"/>
              <a:gd name="connsiteX4995" fmla="*/ 4471124 w 4853691"/>
              <a:gd name="connsiteY4995" fmla="*/ 1706303 h 4860733"/>
              <a:gd name="connsiteX4996" fmla="*/ 4482859 w 4853691"/>
              <a:gd name="connsiteY4996" fmla="*/ 1696915 h 4860733"/>
              <a:gd name="connsiteX4997" fmla="*/ 4494594 w 4853691"/>
              <a:gd name="connsiteY4997" fmla="*/ 1703956 h 4860733"/>
              <a:gd name="connsiteX4998" fmla="*/ 4508676 w 4853691"/>
              <a:gd name="connsiteY4998" fmla="*/ 1713344 h 4860733"/>
              <a:gd name="connsiteX4999" fmla="*/ 4522759 w 4853691"/>
              <a:gd name="connsiteY4999" fmla="*/ 1722732 h 4860733"/>
              <a:gd name="connsiteX5000" fmla="*/ 4536841 w 4853691"/>
              <a:gd name="connsiteY5000" fmla="*/ 1734467 h 4860733"/>
              <a:gd name="connsiteX5001" fmla="*/ 4548576 w 4853691"/>
              <a:gd name="connsiteY5001" fmla="*/ 1743855 h 4860733"/>
              <a:gd name="connsiteX5002" fmla="*/ 4565005 w 4853691"/>
              <a:gd name="connsiteY5002" fmla="*/ 1757938 h 4860733"/>
              <a:gd name="connsiteX5003" fmla="*/ 4576741 w 4853691"/>
              <a:gd name="connsiteY5003" fmla="*/ 1767326 h 4860733"/>
              <a:gd name="connsiteX5004" fmla="*/ 4593170 w 4853691"/>
              <a:gd name="connsiteY5004" fmla="*/ 1783755 h 4860733"/>
              <a:gd name="connsiteX5005" fmla="*/ 4602558 w 4853691"/>
              <a:gd name="connsiteY5005" fmla="*/ 1793144 h 4860733"/>
              <a:gd name="connsiteX5006" fmla="*/ 4618988 w 4853691"/>
              <a:gd name="connsiteY5006" fmla="*/ 1811920 h 4860733"/>
              <a:gd name="connsiteX5007" fmla="*/ 4626029 w 4853691"/>
              <a:gd name="connsiteY5007" fmla="*/ 1818961 h 4860733"/>
              <a:gd name="connsiteX5008" fmla="*/ 4658887 w 4853691"/>
              <a:gd name="connsiteY5008" fmla="*/ 1863555 h 4860733"/>
              <a:gd name="connsiteX5009" fmla="*/ 4649499 w 4853691"/>
              <a:gd name="connsiteY5009" fmla="*/ 1879984 h 4860733"/>
              <a:gd name="connsiteX5010" fmla="*/ 4668275 w 4853691"/>
              <a:gd name="connsiteY5010" fmla="*/ 1898761 h 4860733"/>
              <a:gd name="connsiteX5011" fmla="*/ 4668275 w 4853691"/>
              <a:gd name="connsiteY5011" fmla="*/ 1990295 h 4860733"/>
              <a:gd name="connsiteX5012" fmla="*/ 4668275 w 4853691"/>
              <a:gd name="connsiteY5012" fmla="*/ 1999684 h 4860733"/>
              <a:gd name="connsiteX5013" fmla="*/ 4668275 w 4853691"/>
              <a:gd name="connsiteY5013" fmla="*/ 2023154 h 4860733"/>
              <a:gd name="connsiteX5014" fmla="*/ 4668275 w 4853691"/>
              <a:gd name="connsiteY5014" fmla="*/ 2039583 h 4860733"/>
              <a:gd name="connsiteX5015" fmla="*/ 4668275 w 4853691"/>
              <a:gd name="connsiteY5015" fmla="*/ 2058360 h 4860733"/>
              <a:gd name="connsiteX5016" fmla="*/ 4668275 w 4853691"/>
              <a:gd name="connsiteY5016" fmla="*/ 2077136 h 4860733"/>
              <a:gd name="connsiteX5017" fmla="*/ 4668275 w 4853691"/>
              <a:gd name="connsiteY5017" fmla="*/ 2100607 h 4860733"/>
              <a:gd name="connsiteX5018" fmla="*/ 4757463 w 4853691"/>
              <a:gd name="connsiteY5018" fmla="*/ 2464399 h 4860733"/>
              <a:gd name="connsiteX5019" fmla="*/ 4762157 w 4853691"/>
              <a:gd name="connsiteY5019" fmla="*/ 2464399 h 4860733"/>
              <a:gd name="connsiteX5020" fmla="*/ 4773892 w 4853691"/>
              <a:gd name="connsiteY5020" fmla="*/ 2462052 h 4860733"/>
              <a:gd name="connsiteX5021" fmla="*/ 4776240 w 4853691"/>
              <a:gd name="connsiteY5021" fmla="*/ 2462052 h 4860733"/>
              <a:gd name="connsiteX5022" fmla="*/ 4776240 w 4853691"/>
              <a:gd name="connsiteY5022" fmla="*/ 2462052 h 4860733"/>
              <a:gd name="connsiteX5023" fmla="*/ 4773892 w 4853691"/>
              <a:gd name="connsiteY5023" fmla="*/ 2462052 h 4860733"/>
              <a:gd name="connsiteX5024" fmla="*/ 4757463 w 4853691"/>
              <a:gd name="connsiteY5024" fmla="*/ 2469093 h 4860733"/>
              <a:gd name="connsiteX5025" fmla="*/ 4750422 w 4853691"/>
              <a:gd name="connsiteY5025" fmla="*/ 2471440 h 4860733"/>
              <a:gd name="connsiteX5026" fmla="*/ 4733993 w 4853691"/>
              <a:gd name="connsiteY5026" fmla="*/ 2476134 h 4860733"/>
              <a:gd name="connsiteX5027" fmla="*/ 4729299 w 4853691"/>
              <a:gd name="connsiteY5027" fmla="*/ 2476134 h 4860733"/>
              <a:gd name="connsiteX5028" fmla="*/ 4729299 w 4853691"/>
              <a:gd name="connsiteY5028" fmla="*/ 2476134 h 4860733"/>
              <a:gd name="connsiteX5029" fmla="*/ 4733993 w 4853691"/>
              <a:gd name="connsiteY5029" fmla="*/ 2466746 h 4860733"/>
              <a:gd name="connsiteX5030" fmla="*/ 4741034 w 4853691"/>
              <a:gd name="connsiteY5030" fmla="*/ 2466746 h 4860733"/>
              <a:gd name="connsiteX5031" fmla="*/ 4757463 w 4853691"/>
              <a:gd name="connsiteY5031" fmla="*/ 2464399 h 4860733"/>
              <a:gd name="connsiteX5032" fmla="*/ 4816139 w 4853691"/>
              <a:gd name="connsiteY5032" fmla="*/ 2602875 h 4860733"/>
              <a:gd name="connsiteX5033" fmla="*/ 4813793 w 4853691"/>
              <a:gd name="connsiteY5033" fmla="*/ 2631039 h 4860733"/>
              <a:gd name="connsiteX5034" fmla="*/ 4806751 w 4853691"/>
              <a:gd name="connsiteY5034" fmla="*/ 2638080 h 4860733"/>
              <a:gd name="connsiteX5035" fmla="*/ 4811445 w 4853691"/>
              <a:gd name="connsiteY5035" fmla="*/ 2565322 h 4860733"/>
              <a:gd name="connsiteX5036" fmla="*/ 4811445 w 4853691"/>
              <a:gd name="connsiteY5036" fmla="*/ 2560628 h 4860733"/>
              <a:gd name="connsiteX5037" fmla="*/ 4816139 w 4853691"/>
              <a:gd name="connsiteY5037" fmla="*/ 2560628 h 4860733"/>
              <a:gd name="connsiteX5038" fmla="*/ 4816139 w 4853691"/>
              <a:gd name="connsiteY5038" fmla="*/ 2579404 h 4860733"/>
              <a:gd name="connsiteX5039" fmla="*/ 4816139 w 4853691"/>
              <a:gd name="connsiteY5039" fmla="*/ 2602875 h 4860733"/>
              <a:gd name="connsiteX5040" fmla="*/ 4799710 w 4853691"/>
              <a:gd name="connsiteY5040" fmla="*/ 2703798 h 4860733"/>
              <a:gd name="connsiteX5041" fmla="*/ 4792669 w 4853691"/>
              <a:gd name="connsiteY5041" fmla="*/ 2769515 h 4860733"/>
              <a:gd name="connsiteX5042" fmla="*/ 4787975 w 4853691"/>
              <a:gd name="connsiteY5042" fmla="*/ 2811762 h 4860733"/>
              <a:gd name="connsiteX5043" fmla="*/ 4778587 w 4853691"/>
              <a:gd name="connsiteY5043" fmla="*/ 2875132 h 4860733"/>
              <a:gd name="connsiteX5044" fmla="*/ 4771546 w 4853691"/>
              <a:gd name="connsiteY5044" fmla="*/ 2917379 h 4860733"/>
              <a:gd name="connsiteX5045" fmla="*/ 4759810 w 4853691"/>
              <a:gd name="connsiteY5045" fmla="*/ 2978402 h 4860733"/>
              <a:gd name="connsiteX5046" fmla="*/ 4752769 w 4853691"/>
              <a:gd name="connsiteY5046" fmla="*/ 3018302 h 4860733"/>
              <a:gd name="connsiteX5047" fmla="*/ 4738687 w 4853691"/>
              <a:gd name="connsiteY5047" fmla="*/ 3081672 h 4860733"/>
              <a:gd name="connsiteX5048" fmla="*/ 4729299 w 4853691"/>
              <a:gd name="connsiteY5048" fmla="*/ 3119225 h 4860733"/>
              <a:gd name="connsiteX5049" fmla="*/ 4710522 w 4853691"/>
              <a:gd name="connsiteY5049" fmla="*/ 3187289 h 4860733"/>
              <a:gd name="connsiteX5050" fmla="*/ 4703481 w 4853691"/>
              <a:gd name="connsiteY5050" fmla="*/ 3217801 h 4860733"/>
              <a:gd name="connsiteX5051" fmla="*/ 4680011 w 4853691"/>
              <a:gd name="connsiteY5051" fmla="*/ 3295253 h 4860733"/>
              <a:gd name="connsiteX5052" fmla="*/ 4675317 w 4853691"/>
              <a:gd name="connsiteY5052" fmla="*/ 3295253 h 4860733"/>
              <a:gd name="connsiteX5053" fmla="*/ 4670623 w 4853691"/>
              <a:gd name="connsiteY5053" fmla="*/ 3295253 h 4860733"/>
              <a:gd name="connsiteX5054" fmla="*/ 4670623 w 4853691"/>
              <a:gd name="connsiteY5054" fmla="*/ 3295253 h 4860733"/>
              <a:gd name="connsiteX5055" fmla="*/ 4668275 w 4853691"/>
              <a:gd name="connsiteY5055" fmla="*/ 3283518 h 4860733"/>
              <a:gd name="connsiteX5056" fmla="*/ 4665929 w 4853691"/>
              <a:gd name="connsiteY5056" fmla="*/ 3271783 h 4860733"/>
              <a:gd name="connsiteX5057" fmla="*/ 4663581 w 4853691"/>
              <a:gd name="connsiteY5057" fmla="*/ 3260048 h 4860733"/>
              <a:gd name="connsiteX5058" fmla="*/ 4661234 w 4853691"/>
              <a:gd name="connsiteY5058" fmla="*/ 3248312 h 4860733"/>
              <a:gd name="connsiteX5059" fmla="*/ 4658887 w 4853691"/>
              <a:gd name="connsiteY5059" fmla="*/ 3234230 h 4860733"/>
              <a:gd name="connsiteX5060" fmla="*/ 4656540 w 4853691"/>
              <a:gd name="connsiteY5060" fmla="*/ 3220148 h 4860733"/>
              <a:gd name="connsiteX5061" fmla="*/ 4656540 w 4853691"/>
              <a:gd name="connsiteY5061" fmla="*/ 3206065 h 4860733"/>
              <a:gd name="connsiteX5062" fmla="*/ 4654193 w 4853691"/>
              <a:gd name="connsiteY5062" fmla="*/ 3191983 h 4860733"/>
              <a:gd name="connsiteX5063" fmla="*/ 4654193 w 4853691"/>
              <a:gd name="connsiteY5063" fmla="*/ 3175554 h 4860733"/>
              <a:gd name="connsiteX5064" fmla="*/ 4654193 w 4853691"/>
              <a:gd name="connsiteY5064" fmla="*/ 3159125 h 4860733"/>
              <a:gd name="connsiteX5065" fmla="*/ 4651846 w 4853691"/>
              <a:gd name="connsiteY5065" fmla="*/ 3128613 h 4860733"/>
              <a:gd name="connsiteX5066" fmla="*/ 4651846 w 4853691"/>
              <a:gd name="connsiteY5066" fmla="*/ 3126266 h 4860733"/>
              <a:gd name="connsiteX5067" fmla="*/ 4651846 w 4853691"/>
              <a:gd name="connsiteY5067" fmla="*/ 3112184 h 4860733"/>
              <a:gd name="connsiteX5068" fmla="*/ 4670623 w 4853691"/>
              <a:gd name="connsiteY5068" fmla="*/ 3091060 h 4860733"/>
              <a:gd name="connsiteX5069" fmla="*/ 4661234 w 4853691"/>
              <a:gd name="connsiteY5069" fmla="*/ 3074631 h 4860733"/>
              <a:gd name="connsiteX5070" fmla="*/ 4680011 w 4853691"/>
              <a:gd name="connsiteY5070" fmla="*/ 3039425 h 4860733"/>
              <a:gd name="connsiteX5071" fmla="*/ 4684705 w 4853691"/>
              <a:gd name="connsiteY5071" fmla="*/ 3030037 h 4860733"/>
              <a:gd name="connsiteX5072" fmla="*/ 4703481 w 4853691"/>
              <a:gd name="connsiteY5072" fmla="*/ 2990137 h 4860733"/>
              <a:gd name="connsiteX5073" fmla="*/ 4712869 w 4853691"/>
              <a:gd name="connsiteY5073" fmla="*/ 2973708 h 4860733"/>
              <a:gd name="connsiteX5074" fmla="*/ 4712869 w 4853691"/>
              <a:gd name="connsiteY5074" fmla="*/ 2971361 h 4860733"/>
              <a:gd name="connsiteX5075" fmla="*/ 4715216 w 4853691"/>
              <a:gd name="connsiteY5075" fmla="*/ 2966667 h 4860733"/>
              <a:gd name="connsiteX5076" fmla="*/ 4736340 w 4853691"/>
              <a:gd name="connsiteY5076" fmla="*/ 2910338 h 4860733"/>
              <a:gd name="connsiteX5077" fmla="*/ 4738687 w 4853691"/>
              <a:gd name="connsiteY5077" fmla="*/ 2903296 h 4860733"/>
              <a:gd name="connsiteX5078" fmla="*/ 4757463 w 4853691"/>
              <a:gd name="connsiteY5078" fmla="*/ 2844620 h 4860733"/>
              <a:gd name="connsiteX5079" fmla="*/ 4759810 w 4853691"/>
              <a:gd name="connsiteY5079" fmla="*/ 2839926 h 4860733"/>
              <a:gd name="connsiteX5080" fmla="*/ 4776240 w 4853691"/>
              <a:gd name="connsiteY5080" fmla="*/ 2776556 h 4860733"/>
              <a:gd name="connsiteX5081" fmla="*/ 4778587 w 4853691"/>
              <a:gd name="connsiteY5081" fmla="*/ 2764821 h 4860733"/>
              <a:gd name="connsiteX5082" fmla="*/ 4792669 w 4853691"/>
              <a:gd name="connsiteY5082" fmla="*/ 2701451 h 4860733"/>
              <a:gd name="connsiteX5083" fmla="*/ 4795016 w 4853691"/>
              <a:gd name="connsiteY5083" fmla="*/ 2689715 h 4860733"/>
              <a:gd name="connsiteX5084" fmla="*/ 4804404 w 4853691"/>
              <a:gd name="connsiteY5084" fmla="*/ 2621651 h 4860733"/>
              <a:gd name="connsiteX5085" fmla="*/ 4804404 w 4853691"/>
              <a:gd name="connsiteY5085" fmla="*/ 2616957 h 4860733"/>
              <a:gd name="connsiteX5086" fmla="*/ 4811445 w 4853691"/>
              <a:gd name="connsiteY5086" fmla="*/ 2553587 h 4860733"/>
              <a:gd name="connsiteX5087" fmla="*/ 4811445 w 4853691"/>
              <a:gd name="connsiteY5087" fmla="*/ 2553587 h 4860733"/>
              <a:gd name="connsiteX5088" fmla="*/ 4809098 w 4853691"/>
              <a:gd name="connsiteY5088" fmla="*/ 2584098 h 4860733"/>
              <a:gd name="connsiteX5089" fmla="*/ 4806751 w 4853691"/>
              <a:gd name="connsiteY5089" fmla="*/ 2635733 h 4860733"/>
              <a:gd name="connsiteX5090" fmla="*/ 4804404 w 4853691"/>
              <a:gd name="connsiteY5090" fmla="*/ 2642774 h 4860733"/>
              <a:gd name="connsiteX5091" fmla="*/ 4804404 w 4853691"/>
              <a:gd name="connsiteY5091" fmla="*/ 2645121 h 4860733"/>
              <a:gd name="connsiteX5092" fmla="*/ 4804404 w 4853691"/>
              <a:gd name="connsiteY5092" fmla="*/ 2656857 h 4860733"/>
              <a:gd name="connsiteX5093" fmla="*/ 4799710 w 4853691"/>
              <a:gd name="connsiteY5093" fmla="*/ 2703798 h 4860733"/>
              <a:gd name="connsiteX5094" fmla="*/ 4450000 w 4853691"/>
              <a:gd name="connsiteY5094" fmla="*/ 3731804 h 4860733"/>
              <a:gd name="connsiteX5095" fmla="*/ 4412447 w 4853691"/>
              <a:gd name="connsiteY5095" fmla="*/ 3783439 h 4860733"/>
              <a:gd name="connsiteX5096" fmla="*/ 4403059 w 4853691"/>
              <a:gd name="connsiteY5096" fmla="*/ 3797521 h 4860733"/>
              <a:gd name="connsiteX5097" fmla="*/ 4372548 w 4853691"/>
              <a:gd name="connsiteY5097" fmla="*/ 3835074 h 4860733"/>
              <a:gd name="connsiteX5098" fmla="*/ 4356118 w 4853691"/>
              <a:gd name="connsiteY5098" fmla="*/ 3849156 h 4860733"/>
              <a:gd name="connsiteX5099" fmla="*/ 4351424 w 4853691"/>
              <a:gd name="connsiteY5099" fmla="*/ 3853850 h 4860733"/>
              <a:gd name="connsiteX5100" fmla="*/ 4363159 w 4853691"/>
              <a:gd name="connsiteY5100" fmla="*/ 3839768 h 4860733"/>
              <a:gd name="connsiteX5101" fmla="*/ 4372548 w 4853691"/>
              <a:gd name="connsiteY5101" fmla="*/ 3828033 h 4860733"/>
              <a:gd name="connsiteX5102" fmla="*/ 4405406 w 4853691"/>
              <a:gd name="connsiteY5102" fmla="*/ 3788133 h 4860733"/>
              <a:gd name="connsiteX5103" fmla="*/ 4414795 w 4853691"/>
              <a:gd name="connsiteY5103" fmla="*/ 3774051 h 4860733"/>
              <a:gd name="connsiteX5104" fmla="*/ 4452347 w 4853691"/>
              <a:gd name="connsiteY5104" fmla="*/ 3722416 h 4860733"/>
              <a:gd name="connsiteX5105" fmla="*/ 4457041 w 4853691"/>
              <a:gd name="connsiteY5105" fmla="*/ 3715374 h 4860733"/>
              <a:gd name="connsiteX5106" fmla="*/ 4464082 w 4853691"/>
              <a:gd name="connsiteY5106" fmla="*/ 3703639 h 4860733"/>
              <a:gd name="connsiteX5107" fmla="*/ 4475818 w 4853691"/>
              <a:gd name="connsiteY5107" fmla="*/ 3689557 h 4860733"/>
              <a:gd name="connsiteX5108" fmla="*/ 4480512 w 4853691"/>
              <a:gd name="connsiteY5108" fmla="*/ 3684863 h 4860733"/>
              <a:gd name="connsiteX5109" fmla="*/ 4457041 w 4853691"/>
              <a:gd name="connsiteY5109" fmla="*/ 3720068 h 4860733"/>
              <a:gd name="connsiteX5110" fmla="*/ 4450000 w 4853691"/>
              <a:gd name="connsiteY5110" fmla="*/ 3731804 h 4860733"/>
              <a:gd name="connsiteX5111" fmla="*/ 4306830 w 4853691"/>
              <a:gd name="connsiteY5111" fmla="*/ 3896097 h 4860733"/>
              <a:gd name="connsiteX5112" fmla="*/ 4290401 w 4853691"/>
              <a:gd name="connsiteY5112" fmla="*/ 3912527 h 4860733"/>
              <a:gd name="connsiteX5113" fmla="*/ 4271625 w 4853691"/>
              <a:gd name="connsiteY5113" fmla="*/ 3931303 h 4860733"/>
              <a:gd name="connsiteX5114" fmla="*/ 4255195 w 4853691"/>
              <a:gd name="connsiteY5114" fmla="*/ 3947732 h 4860733"/>
              <a:gd name="connsiteX5115" fmla="*/ 4236419 w 4853691"/>
              <a:gd name="connsiteY5115" fmla="*/ 3964162 h 4860733"/>
              <a:gd name="connsiteX5116" fmla="*/ 4231725 w 4853691"/>
              <a:gd name="connsiteY5116" fmla="*/ 3968856 h 4860733"/>
              <a:gd name="connsiteX5117" fmla="*/ 4229378 w 4853691"/>
              <a:gd name="connsiteY5117" fmla="*/ 3966508 h 4860733"/>
              <a:gd name="connsiteX5118" fmla="*/ 4236419 w 4853691"/>
              <a:gd name="connsiteY5118" fmla="*/ 3957120 h 4860733"/>
              <a:gd name="connsiteX5119" fmla="*/ 4252848 w 4853691"/>
              <a:gd name="connsiteY5119" fmla="*/ 3931303 h 4860733"/>
              <a:gd name="connsiteX5120" fmla="*/ 4266931 w 4853691"/>
              <a:gd name="connsiteY5120" fmla="*/ 3907832 h 4860733"/>
              <a:gd name="connsiteX5121" fmla="*/ 4273972 w 4853691"/>
              <a:gd name="connsiteY5121" fmla="*/ 3898444 h 4860733"/>
              <a:gd name="connsiteX5122" fmla="*/ 4276319 w 4853691"/>
              <a:gd name="connsiteY5122" fmla="*/ 3898444 h 4860733"/>
              <a:gd name="connsiteX5123" fmla="*/ 4288054 w 4853691"/>
              <a:gd name="connsiteY5123" fmla="*/ 3891403 h 4860733"/>
              <a:gd name="connsiteX5124" fmla="*/ 4313872 w 4853691"/>
              <a:gd name="connsiteY5124" fmla="*/ 3874974 h 4860733"/>
              <a:gd name="connsiteX5125" fmla="*/ 4327954 w 4853691"/>
              <a:gd name="connsiteY5125" fmla="*/ 3865586 h 4860733"/>
              <a:gd name="connsiteX5126" fmla="*/ 4337342 w 4853691"/>
              <a:gd name="connsiteY5126" fmla="*/ 3858544 h 4860733"/>
              <a:gd name="connsiteX5127" fmla="*/ 4323260 w 4853691"/>
              <a:gd name="connsiteY5127" fmla="*/ 3872627 h 4860733"/>
              <a:gd name="connsiteX5128" fmla="*/ 4306830 w 4853691"/>
              <a:gd name="connsiteY5128" fmla="*/ 3896097 h 4860733"/>
              <a:gd name="connsiteX5129" fmla="*/ 4166007 w 4853691"/>
              <a:gd name="connsiteY5129" fmla="*/ 4027532 h 4860733"/>
              <a:gd name="connsiteX5130" fmla="*/ 4130802 w 4853691"/>
              <a:gd name="connsiteY5130" fmla="*/ 4055696 h 4860733"/>
              <a:gd name="connsiteX5131" fmla="*/ 4114372 w 4853691"/>
              <a:gd name="connsiteY5131" fmla="*/ 4069779 h 4860733"/>
              <a:gd name="connsiteX5132" fmla="*/ 4109678 w 4853691"/>
              <a:gd name="connsiteY5132" fmla="*/ 4074473 h 4860733"/>
              <a:gd name="connsiteX5133" fmla="*/ 4116719 w 4853691"/>
              <a:gd name="connsiteY5133" fmla="*/ 4067431 h 4860733"/>
              <a:gd name="connsiteX5134" fmla="*/ 4137843 w 4853691"/>
              <a:gd name="connsiteY5134" fmla="*/ 4043961 h 4860733"/>
              <a:gd name="connsiteX5135" fmla="*/ 4177743 w 4853691"/>
              <a:gd name="connsiteY5135" fmla="*/ 3997020 h 4860733"/>
              <a:gd name="connsiteX5136" fmla="*/ 4201213 w 4853691"/>
              <a:gd name="connsiteY5136" fmla="*/ 3966508 h 4860733"/>
              <a:gd name="connsiteX5137" fmla="*/ 4215296 w 4853691"/>
              <a:gd name="connsiteY5137" fmla="*/ 3950079 h 4860733"/>
              <a:gd name="connsiteX5138" fmla="*/ 4217643 w 4853691"/>
              <a:gd name="connsiteY5138" fmla="*/ 3966508 h 4860733"/>
              <a:gd name="connsiteX5139" fmla="*/ 4201213 w 4853691"/>
              <a:gd name="connsiteY5139" fmla="*/ 3985285 h 4860733"/>
              <a:gd name="connsiteX5140" fmla="*/ 4203560 w 4853691"/>
              <a:gd name="connsiteY5140" fmla="*/ 3994673 h 4860733"/>
              <a:gd name="connsiteX5141" fmla="*/ 4196519 w 4853691"/>
              <a:gd name="connsiteY5141" fmla="*/ 4006408 h 4860733"/>
              <a:gd name="connsiteX5142" fmla="*/ 4182437 w 4853691"/>
              <a:gd name="connsiteY5142" fmla="*/ 4020490 h 4860733"/>
              <a:gd name="connsiteX5143" fmla="*/ 4166007 w 4853691"/>
              <a:gd name="connsiteY5143" fmla="*/ 4027532 h 4860733"/>
              <a:gd name="connsiteX5144" fmla="*/ 4048655 w 4853691"/>
              <a:gd name="connsiteY5144" fmla="*/ 4135496 h 4860733"/>
              <a:gd name="connsiteX5145" fmla="*/ 4013449 w 4853691"/>
              <a:gd name="connsiteY5145" fmla="*/ 4173049 h 4860733"/>
              <a:gd name="connsiteX5146" fmla="*/ 3987632 w 4853691"/>
              <a:gd name="connsiteY5146" fmla="*/ 4201213 h 4860733"/>
              <a:gd name="connsiteX5147" fmla="*/ 3947732 w 4853691"/>
              <a:gd name="connsiteY5147" fmla="*/ 4241113 h 4860733"/>
              <a:gd name="connsiteX5148" fmla="*/ 3924262 w 4853691"/>
              <a:gd name="connsiteY5148" fmla="*/ 4264584 h 4860733"/>
              <a:gd name="connsiteX5149" fmla="*/ 3874974 w 4853691"/>
              <a:gd name="connsiteY5149" fmla="*/ 4309177 h 4860733"/>
              <a:gd name="connsiteX5150" fmla="*/ 3858544 w 4853691"/>
              <a:gd name="connsiteY5150" fmla="*/ 4323260 h 4860733"/>
              <a:gd name="connsiteX5151" fmla="*/ 3738845 w 4853691"/>
              <a:gd name="connsiteY5151" fmla="*/ 4421836 h 4860733"/>
              <a:gd name="connsiteX5152" fmla="*/ 3724763 w 4853691"/>
              <a:gd name="connsiteY5152" fmla="*/ 4414794 h 4860733"/>
              <a:gd name="connsiteX5153" fmla="*/ 3703639 w 4853691"/>
              <a:gd name="connsiteY5153" fmla="*/ 4435918 h 4860733"/>
              <a:gd name="connsiteX5154" fmla="*/ 3705986 w 4853691"/>
              <a:gd name="connsiteY5154" fmla="*/ 4442959 h 4860733"/>
              <a:gd name="connsiteX5155" fmla="*/ 3243618 w 4853691"/>
              <a:gd name="connsiteY5155" fmla="*/ 4588476 h 4860733"/>
              <a:gd name="connsiteX5156" fmla="*/ 3227189 w 4853691"/>
              <a:gd name="connsiteY5156" fmla="*/ 4572047 h 4860733"/>
              <a:gd name="connsiteX5157" fmla="*/ 3189636 w 4853691"/>
              <a:gd name="connsiteY5157" fmla="*/ 4529800 h 4860733"/>
              <a:gd name="connsiteX5158" fmla="*/ 3189636 w 4853691"/>
              <a:gd name="connsiteY5158" fmla="*/ 4529800 h 4860733"/>
              <a:gd name="connsiteX5159" fmla="*/ 3173207 w 4853691"/>
              <a:gd name="connsiteY5159" fmla="*/ 4506329 h 4860733"/>
              <a:gd name="connsiteX5160" fmla="*/ 3170860 w 4853691"/>
              <a:gd name="connsiteY5160" fmla="*/ 4501635 h 4860733"/>
              <a:gd name="connsiteX5161" fmla="*/ 3452505 w 4853691"/>
              <a:gd name="connsiteY5161" fmla="*/ 4407753 h 4860733"/>
              <a:gd name="connsiteX5162" fmla="*/ 3734151 w 4853691"/>
              <a:gd name="connsiteY5162" fmla="*/ 4278666 h 4860733"/>
              <a:gd name="connsiteX5163" fmla="*/ 3757622 w 4853691"/>
              <a:gd name="connsiteY5163" fmla="*/ 4271625 h 4860733"/>
              <a:gd name="connsiteX5164" fmla="*/ 3776398 w 4853691"/>
              <a:gd name="connsiteY5164" fmla="*/ 4264584 h 4860733"/>
              <a:gd name="connsiteX5165" fmla="*/ 3820992 w 4853691"/>
              <a:gd name="connsiteY5165" fmla="*/ 4245807 h 4860733"/>
              <a:gd name="connsiteX5166" fmla="*/ 3846809 w 4853691"/>
              <a:gd name="connsiteY5166" fmla="*/ 4234072 h 4860733"/>
              <a:gd name="connsiteX5167" fmla="*/ 3884362 w 4853691"/>
              <a:gd name="connsiteY5167" fmla="*/ 4217643 h 4860733"/>
              <a:gd name="connsiteX5168" fmla="*/ 3910180 w 4853691"/>
              <a:gd name="connsiteY5168" fmla="*/ 4203560 h 4860733"/>
              <a:gd name="connsiteX5169" fmla="*/ 3945385 w 4853691"/>
              <a:gd name="connsiteY5169" fmla="*/ 4184784 h 4860733"/>
              <a:gd name="connsiteX5170" fmla="*/ 3971203 w 4853691"/>
              <a:gd name="connsiteY5170" fmla="*/ 4170702 h 4860733"/>
              <a:gd name="connsiteX5171" fmla="*/ 4004061 w 4853691"/>
              <a:gd name="connsiteY5171" fmla="*/ 4151925 h 4860733"/>
              <a:gd name="connsiteX5172" fmla="*/ 4029879 w 4853691"/>
              <a:gd name="connsiteY5172" fmla="*/ 4135496 h 4860733"/>
              <a:gd name="connsiteX5173" fmla="*/ 4062738 w 4853691"/>
              <a:gd name="connsiteY5173" fmla="*/ 4114372 h 4860733"/>
              <a:gd name="connsiteX5174" fmla="*/ 4086208 w 4853691"/>
              <a:gd name="connsiteY5174" fmla="*/ 4097943 h 4860733"/>
              <a:gd name="connsiteX5175" fmla="*/ 4100290 w 4853691"/>
              <a:gd name="connsiteY5175" fmla="*/ 4088555 h 4860733"/>
              <a:gd name="connsiteX5176" fmla="*/ 4083861 w 4853691"/>
              <a:gd name="connsiteY5176" fmla="*/ 4107331 h 4860733"/>
              <a:gd name="connsiteX5177" fmla="*/ 4048655 w 4853691"/>
              <a:gd name="connsiteY5177" fmla="*/ 4135496 h 4860733"/>
              <a:gd name="connsiteX5178" fmla="*/ 3663740 w 4853691"/>
              <a:gd name="connsiteY5178" fmla="*/ 4468777 h 4860733"/>
              <a:gd name="connsiteX5179" fmla="*/ 3637922 w 4853691"/>
              <a:gd name="connsiteY5179" fmla="*/ 4485206 h 4860733"/>
              <a:gd name="connsiteX5180" fmla="*/ 3612104 w 4853691"/>
              <a:gd name="connsiteY5180" fmla="*/ 4499288 h 4860733"/>
              <a:gd name="connsiteX5181" fmla="*/ 3583940 w 4853691"/>
              <a:gd name="connsiteY5181" fmla="*/ 4513370 h 4860733"/>
              <a:gd name="connsiteX5182" fmla="*/ 3558123 w 4853691"/>
              <a:gd name="connsiteY5182" fmla="*/ 4527453 h 4860733"/>
              <a:gd name="connsiteX5183" fmla="*/ 3529958 w 4853691"/>
              <a:gd name="connsiteY5183" fmla="*/ 4541535 h 4860733"/>
              <a:gd name="connsiteX5184" fmla="*/ 3504140 w 4853691"/>
              <a:gd name="connsiteY5184" fmla="*/ 4555617 h 4860733"/>
              <a:gd name="connsiteX5185" fmla="*/ 3475976 w 4853691"/>
              <a:gd name="connsiteY5185" fmla="*/ 4569700 h 4860733"/>
              <a:gd name="connsiteX5186" fmla="*/ 3450158 w 4853691"/>
              <a:gd name="connsiteY5186" fmla="*/ 4581435 h 4860733"/>
              <a:gd name="connsiteX5187" fmla="*/ 3419647 w 4853691"/>
              <a:gd name="connsiteY5187" fmla="*/ 4595517 h 4860733"/>
              <a:gd name="connsiteX5188" fmla="*/ 3393829 w 4853691"/>
              <a:gd name="connsiteY5188" fmla="*/ 4607252 h 4860733"/>
              <a:gd name="connsiteX5189" fmla="*/ 3363318 w 4853691"/>
              <a:gd name="connsiteY5189" fmla="*/ 4621335 h 4860733"/>
              <a:gd name="connsiteX5190" fmla="*/ 3337500 w 4853691"/>
              <a:gd name="connsiteY5190" fmla="*/ 4633070 h 4860733"/>
              <a:gd name="connsiteX5191" fmla="*/ 3321071 w 4853691"/>
              <a:gd name="connsiteY5191" fmla="*/ 4640111 h 4860733"/>
              <a:gd name="connsiteX5192" fmla="*/ 3243618 w 4853691"/>
              <a:gd name="connsiteY5192" fmla="*/ 4588476 h 4860733"/>
              <a:gd name="connsiteX5193" fmla="*/ 3253007 w 4853691"/>
              <a:gd name="connsiteY5193" fmla="*/ 4586129 h 4860733"/>
              <a:gd name="connsiteX5194" fmla="*/ 3276477 w 4853691"/>
              <a:gd name="connsiteY5194" fmla="*/ 4581435 h 4860733"/>
              <a:gd name="connsiteX5195" fmla="*/ 3306988 w 4853691"/>
              <a:gd name="connsiteY5195" fmla="*/ 4574394 h 4860733"/>
              <a:gd name="connsiteX5196" fmla="*/ 3330459 w 4853691"/>
              <a:gd name="connsiteY5196" fmla="*/ 4569700 h 4860733"/>
              <a:gd name="connsiteX5197" fmla="*/ 3360970 w 4853691"/>
              <a:gd name="connsiteY5197" fmla="*/ 4562658 h 4860733"/>
              <a:gd name="connsiteX5198" fmla="*/ 3384441 w 4853691"/>
              <a:gd name="connsiteY5198" fmla="*/ 4555617 h 4860733"/>
              <a:gd name="connsiteX5199" fmla="*/ 3414953 w 4853691"/>
              <a:gd name="connsiteY5199" fmla="*/ 4548576 h 4860733"/>
              <a:gd name="connsiteX5200" fmla="*/ 3438423 w 4853691"/>
              <a:gd name="connsiteY5200" fmla="*/ 4541535 h 4860733"/>
              <a:gd name="connsiteX5201" fmla="*/ 3468935 w 4853691"/>
              <a:gd name="connsiteY5201" fmla="*/ 4532147 h 4860733"/>
              <a:gd name="connsiteX5202" fmla="*/ 3492405 w 4853691"/>
              <a:gd name="connsiteY5202" fmla="*/ 4525106 h 4860733"/>
              <a:gd name="connsiteX5203" fmla="*/ 3520570 w 4853691"/>
              <a:gd name="connsiteY5203" fmla="*/ 4515718 h 4860733"/>
              <a:gd name="connsiteX5204" fmla="*/ 3541693 w 4853691"/>
              <a:gd name="connsiteY5204" fmla="*/ 4508676 h 4860733"/>
              <a:gd name="connsiteX5205" fmla="*/ 3569858 w 4853691"/>
              <a:gd name="connsiteY5205" fmla="*/ 4499288 h 4860733"/>
              <a:gd name="connsiteX5206" fmla="*/ 3590981 w 4853691"/>
              <a:gd name="connsiteY5206" fmla="*/ 4489900 h 4860733"/>
              <a:gd name="connsiteX5207" fmla="*/ 3619146 w 4853691"/>
              <a:gd name="connsiteY5207" fmla="*/ 4478165 h 4860733"/>
              <a:gd name="connsiteX5208" fmla="*/ 3640269 w 4853691"/>
              <a:gd name="connsiteY5208" fmla="*/ 4468777 h 4860733"/>
              <a:gd name="connsiteX5209" fmla="*/ 3668434 w 4853691"/>
              <a:gd name="connsiteY5209" fmla="*/ 4457041 h 4860733"/>
              <a:gd name="connsiteX5210" fmla="*/ 3689557 w 4853691"/>
              <a:gd name="connsiteY5210" fmla="*/ 4447653 h 4860733"/>
              <a:gd name="connsiteX5211" fmla="*/ 3703639 w 4853691"/>
              <a:gd name="connsiteY5211" fmla="*/ 4440612 h 4860733"/>
              <a:gd name="connsiteX5212" fmla="*/ 3703639 w 4853691"/>
              <a:gd name="connsiteY5212" fmla="*/ 4440612 h 4860733"/>
              <a:gd name="connsiteX5213" fmla="*/ 3687210 w 4853691"/>
              <a:gd name="connsiteY5213" fmla="*/ 4450000 h 4860733"/>
              <a:gd name="connsiteX5214" fmla="*/ 3663740 w 4853691"/>
              <a:gd name="connsiteY5214" fmla="*/ 4468777 h 4860733"/>
              <a:gd name="connsiteX5215" fmla="*/ 2936155 w 4853691"/>
              <a:gd name="connsiteY5215" fmla="*/ 4647152 h 4860733"/>
              <a:gd name="connsiteX5216" fmla="*/ 2926767 w 4853691"/>
              <a:gd name="connsiteY5216" fmla="*/ 4661234 h 4860733"/>
              <a:gd name="connsiteX5217" fmla="*/ 2917379 w 4853691"/>
              <a:gd name="connsiteY5217" fmla="*/ 4672970 h 4860733"/>
              <a:gd name="connsiteX5218" fmla="*/ 2907991 w 4853691"/>
              <a:gd name="connsiteY5218" fmla="*/ 4687052 h 4860733"/>
              <a:gd name="connsiteX5219" fmla="*/ 2898602 w 4853691"/>
              <a:gd name="connsiteY5219" fmla="*/ 4698787 h 4860733"/>
              <a:gd name="connsiteX5220" fmla="*/ 2889214 w 4853691"/>
              <a:gd name="connsiteY5220" fmla="*/ 4712869 h 4860733"/>
              <a:gd name="connsiteX5221" fmla="*/ 2879826 w 4853691"/>
              <a:gd name="connsiteY5221" fmla="*/ 4724605 h 4860733"/>
              <a:gd name="connsiteX5222" fmla="*/ 2868091 w 4853691"/>
              <a:gd name="connsiteY5222" fmla="*/ 4736340 h 4860733"/>
              <a:gd name="connsiteX5223" fmla="*/ 2858703 w 4853691"/>
              <a:gd name="connsiteY5223" fmla="*/ 4745728 h 4860733"/>
              <a:gd name="connsiteX5224" fmla="*/ 2846967 w 4853691"/>
              <a:gd name="connsiteY5224" fmla="*/ 4757463 h 4860733"/>
              <a:gd name="connsiteX5225" fmla="*/ 2837579 w 4853691"/>
              <a:gd name="connsiteY5225" fmla="*/ 4766851 h 4860733"/>
              <a:gd name="connsiteX5226" fmla="*/ 2825844 w 4853691"/>
              <a:gd name="connsiteY5226" fmla="*/ 4778587 h 4860733"/>
              <a:gd name="connsiteX5227" fmla="*/ 2811762 w 4853691"/>
              <a:gd name="connsiteY5227" fmla="*/ 4773893 h 4860733"/>
              <a:gd name="connsiteX5228" fmla="*/ 2792985 w 4853691"/>
              <a:gd name="connsiteY5228" fmla="*/ 4787975 h 4860733"/>
              <a:gd name="connsiteX5229" fmla="*/ 2757780 w 4853691"/>
              <a:gd name="connsiteY5229" fmla="*/ 4776239 h 4860733"/>
              <a:gd name="connsiteX5230" fmla="*/ 2741350 w 4853691"/>
              <a:gd name="connsiteY5230" fmla="*/ 4769199 h 4860733"/>
              <a:gd name="connsiteX5231" fmla="*/ 2746044 w 4853691"/>
              <a:gd name="connsiteY5231" fmla="*/ 4766851 h 4860733"/>
              <a:gd name="connsiteX5232" fmla="*/ 2760127 w 4853691"/>
              <a:gd name="connsiteY5232" fmla="*/ 4757463 h 4860733"/>
              <a:gd name="connsiteX5233" fmla="*/ 2771862 w 4853691"/>
              <a:gd name="connsiteY5233" fmla="*/ 4748075 h 4860733"/>
              <a:gd name="connsiteX5234" fmla="*/ 2790638 w 4853691"/>
              <a:gd name="connsiteY5234" fmla="*/ 4731646 h 4860733"/>
              <a:gd name="connsiteX5235" fmla="*/ 2804721 w 4853691"/>
              <a:gd name="connsiteY5235" fmla="*/ 4717563 h 4860733"/>
              <a:gd name="connsiteX5236" fmla="*/ 2818803 w 4853691"/>
              <a:gd name="connsiteY5236" fmla="*/ 4703481 h 4860733"/>
              <a:gd name="connsiteX5237" fmla="*/ 2830538 w 4853691"/>
              <a:gd name="connsiteY5237" fmla="*/ 4691746 h 4860733"/>
              <a:gd name="connsiteX5238" fmla="*/ 2844620 w 4853691"/>
              <a:gd name="connsiteY5238" fmla="*/ 4677664 h 4860733"/>
              <a:gd name="connsiteX5239" fmla="*/ 2856355 w 4853691"/>
              <a:gd name="connsiteY5239" fmla="*/ 4665928 h 4860733"/>
              <a:gd name="connsiteX5240" fmla="*/ 2870438 w 4853691"/>
              <a:gd name="connsiteY5240" fmla="*/ 4651846 h 4860733"/>
              <a:gd name="connsiteX5241" fmla="*/ 2882173 w 4853691"/>
              <a:gd name="connsiteY5241" fmla="*/ 4637764 h 4860733"/>
              <a:gd name="connsiteX5242" fmla="*/ 2893908 w 4853691"/>
              <a:gd name="connsiteY5242" fmla="*/ 4623681 h 4860733"/>
              <a:gd name="connsiteX5243" fmla="*/ 2910338 w 4853691"/>
              <a:gd name="connsiteY5243" fmla="*/ 4623681 h 4860733"/>
              <a:gd name="connsiteX5244" fmla="*/ 2929114 w 4853691"/>
              <a:gd name="connsiteY5244" fmla="*/ 4623681 h 4860733"/>
              <a:gd name="connsiteX5245" fmla="*/ 2947890 w 4853691"/>
              <a:gd name="connsiteY5245" fmla="*/ 4623681 h 4860733"/>
              <a:gd name="connsiteX5246" fmla="*/ 2940849 w 4853691"/>
              <a:gd name="connsiteY5246" fmla="*/ 4635417 h 4860733"/>
              <a:gd name="connsiteX5247" fmla="*/ 2936155 w 4853691"/>
              <a:gd name="connsiteY5247" fmla="*/ 4647152 h 4860733"/>
              <a:gd name="connsiteX5248" fmla="*/ 2788291 w 4853691"/>
              <a:gd name="connsiteY5248" fmla="*/ 4797363 h 4860733"/>
              <a:gd name="connsiteX5249" fmla="*/ 2795332 w 4853691"/>
              <a:gd name="connsiteY5249" fmla="*/ 4795016 h 4860733"/>
              <a:gd name="connsiteX5250" fmla="*/ 2797679 w 4853691"/>
              <a:gd name="connsiteY5250" fmla="*/ 4802057 h 4860733"/>
              <a:gd name="connsiteX5251" fmla="*/ 2795332 w 4853691"/>
              <a:gd name="connsiteY5251" fmla="*/ 4804404 h 4860733"/>
              <a:gd name="connsiteX5252" fmla="*/ 2788291 w 4853691"/>
              <a:gd name="connsiteY5252" fmla="*/ 4797363 h 4860733"/>
              <a:gd name="connsiteX5253" fmla="*/ 2729615 w 4853691"/>
              <a:gd name="connsiteY5253" fmla="*/ 4804404 h 4860733"/>
              <a:gd name="connsiteX5254" fmla="*/ 2701450 w 4853691"/>
              <a:gd name="connsiteY5254" fmla="*/ 4809098 h 4860733"/>
              <a:gd name="connsiteX5255" fmla="*/ 2696756 w 4853691"/>
              <a:gd name="connsiteY5255" fmla="*/ 4809098 h 4860733"/>
              <a:gd name="connsiteX5256" fmla="*/ 2694409 w 4853691"/>
              <a:gd name="connsiteY5256" fmla="*/ 4799710 h 4860733"/>
              <a:gd name="connsiteX5257" fmla="*/ 2703797 w 4853691"/>
              <a:gd name="connsiteY5257" fmla="*/ 4795016 h 4860733"/>
              <a:gd name="connsiteX5258" fmla="*/ 2715533 w 4853691"/>
              <a:gd name="connsiteY5258" fmla="*/ 4787975 h 4860733"/>
              <a:gd name="connsiteX5259" fmla="*/ 2727268 w 4853691"/>
              <a:gd name="connsiteY5259" fmla="*/ 4780934 h 4860733"/>
              <a:gd name="connsiteX5260" fmla="*/ 2739003 w 4853691"/>
              <a:gd name="connsiteY5260" fmla="*/ 4771545 h 4860733"/>
              <a:gd name="connsiteX5261" fmla="*/ 2743697 w 4853691"/>
              <a:gd name="connsiteY5261" fmla="*/ 4766851 h 4860733"/>
              <a:gd name="connsiteX5262" fmla="*/ 2753086 w 4853691"/>
              <a:gd name="connsiteY5262" fmla="*/ 4771545 h 4860733"/>
              <a:gd name="connsiteX5263" fmla="*/ 2774209 w 4853691"/>
              <a:gd name="connsiteY5263" fmla="*/ 4780934 h 4860733"/>
              <a:gd name="connsiteX5264" fmla="*/ 2790638 w 4853691"/>
              <a:gd name="connsiteY5264" fmla="*/ 4785628 h 4860733"/>
              <a:gd name="connsiteX5265" fmla="*/ 2792985 w 4853691"/>
              <a:gd name="connsiteY5265" fmla="*/ 4785628 h 4860733"/>
              <a:gd name="connsiteX5266" fmla="*/ 2792985 w 4853691"/>
              <a:gd name="connsiteY5266" fmla="*/ 4790322 h 4860733"/>
              <a:gd name="connsiteX5267" fmla="*/ 2792985 w 4853691"/>
              <a:gd name="connsiteY5267" fmla="*/ 4792669 h 4860733"/>
              <a:gd name="connsiteX5268" fmla="*/ 2783597 w 4853691"/>
              <a:gd name="connsiteY5268" fmla="*/ 4795016 h 4860733"/>
              <a:gd name="connsiteX5269" fmla="*/ 2781250 w 4853691"/>
              <a:gd name="connsiteY5269" fmla="*/ 4795016 h 4860733"/>
              <a:gd name="connsiteX5270" fmla="*/ 2776556 w 4853691"/>
              <a:gd name="connsiteY5270" fmla="*/ 4795016 h 4860733"/>
              <a:gd name="connsiteX5271" fmla="*/ 2767168 w 4853691"/>
              <a:gd name="connsiteY5271" fmla="*/ 4797363 h 4860733"/>
              <a:gd name="connsiteX5272" fmla="*/ 2755433 w 4853691"/>
              <a:gd name="connsiteY5272" fmla="*/ 4799710 h 4860733"/>
              <a:gd name="connsiteX5273" fmla="*/ 2729615 w 4853691"/>
              <a:gd name="connsiteY5273" fmla="*/ 4804404 h 4860733"/>
              <a:gd name="connsiteX5274" fmla="*/ 2607569 w 4853691"/>
              <a:gd name="connsiteY5274" fmla="*/ 4816140 h 4860733"/>
              <a:gd name="connsiteX5275" fmla="*/ 2572363 w 4853691"/>
              <a:gd name="connsiteY5275" fmla="*/ 4818486 h 4860733"/>
              <a:gd name="connsiteX5276" fmla="*/ 2546545 w 4853691"/>
              <a:gd name="connsiteY5276" fmla="*/ 4820834 h 4860733"/>
              <a:gd name="connsiteX5277" fmla="*/ 2506646 w 4853691"/>
              <a:gd name="connsiteY5277" fmla="*/ 4823180 h 4860733"/>
              <a:gd name="connsiteX5278" fmla="*/ 2485522 w 4853691"/>
              <a:gd name="connsiteY5278" fmla="*/ 4823180 h 4860733"/>
              <a:gd name="connsiteX5279" fmla="*/ 2424499 w 4853691"/>
              <a:gd name="connsiteY5279" fmla="*/ 4823180 h 4860733"/>
              <a:gd name="connsiteX5280" fmla="*/ 2424499 w 4853691"/>
              <a:gd name="connsiteY5280" fmla="*/ 4823180 h 4860733"/>
              <a:gd name="connsiteX5281" fmla="*/ 2023154 w 4853691"/>
              <a:gd name="connsiteY5281" fmla="*/ 4790322 h 4860733"/>
              <a:gd name="connsiteX5282" fmla="*/ 2203877 w 4853691"/>
              <a:gd name="connsiteY5282" fmla="*/ 4755116 h 4860733"/>
              <a:gd name="connsiteX5283" fmla="*/ 2241429 w 4853691"/>
              <a:gd name="connsiteY5283" fmla="*/ 4764504 h 4860733"/>
              <a:gd name="connsiteX5284" fmla="*/ 2267247 w 4853691"/>
              <a:gd name="connsiteY5284" fmla="*/ 4769199 h 4860733"/>
              <a:gd name="connsiteX5285" fmla="*/ 2311841 w 4853691"/>
              <a:gd name="connsiteY5285" fmla="*/ 4778587 h 4860733"/>
              <a:gd name="connsiteX5286" fmla="*/ 2340005 w 4853691"/>
              <a:gd name="connsiteY5286" fmla="*/ 4783281 h 4860733"/>
              <a:gd name="connsiteX5287" fmla="*/ 2384599 w 4853691"/>
              <a:gd name="connsiteY5287" fmla="*/ 4790322 h 4860733"/>
              <a:gd name="connsiteX5288" fmla="*/ 2412764 w 4853691"/>
              <a:gd name="connsiteY5288" fmla="*/ 4795016 h 4860733"/>
              <a:gd name="connsiteX5289" fmla="*/ 2455011 w 4853691"/>
              <a:gd name="connsiteY5289" fmla="*/ 4799710 h 4860733"/>
              <a:gd name="connsiteX5290" fmla="*/ 2483175 w 4853691"/>
              <a:gd name="connsiteY5290" fmla="*/ 4802057 h 4860733"/>
              <a:gd name="connsiteX5291" fmla="*/ 2525422 w 4853691"/>
              <a:gd name="connsiteY5291" fmla="*/ 4806751 h 4860733"/>
              <a:gd name="connsiteX5292" fmla="*/ 2555934 w 4853691"/>
              <a:gd name="connsiteY5292" fmla="*/ 4809098 h 4860733"/>
              <a:gd name="connsiteX5293" fmla="*/ 2595833 w 4853691"/>
              <a:gd name="connsiteY5293" fmla="*/ 4811445 h 4860733"/>
              <a:gd name="connsiteX5294" fmla="*/ 2626345 w 4853691"/>
              <a:gd name="connsiteY5294" fmla="*/ 4811445 h 4860733"/>
              <a:gd name="connsiteX5295" fmla="*/ 2661551 w 4853691"/>
              <a:gd name="connsiteY5295" fmla="*/ 4811445 h 4860733"/>
              <a:gd name="connsiteX5296" fmla="*/ 2661551 w 4853691"/>
              <a:gd name="connsiteY5296" fmla="*/ 4811445 h 4860733"/>
              <a:gd name="connsiteX5297" fmla="*/ 2638080 w 4853691"/>
              <a:gd name="connsiteY5297" fmla="*/ 4813792 h 4860733"/>
              <a:gd name="connsiteX5298" fmla="*/ 2607569 w 4853691"/>
              <a:gd name="connsiteY5298" fmla="*/ 4816140 h 4860733"/>
              <a:gd name="connsiteX5299" fmla="*/ 1769673 w 4853691"/>
              <a:gd name="connsiteY5299" fmla="*/ 4733993 h 4860733"/>
              <a:gd name="connsiteX5300" fmla="*/ 1722732 w 4853691"/>
              <a:gd name="connsiteY5300" fmla="*/ 4719911 h 4860733"/>
              <a:gd name="connsiteX5301" fmla="*/ 1722732 w 4853691"/>
              <a:gd name="connsiteY5301" fmla="*/ 4715216 h 4860733"/>
              <a:gd name="connsiteX5302" fmla="*/ 1701609 w 4853691"/>
              <a:gd name="connsiteY5302" fmla="*/ 4694093 h 4860733"/>
              <a:gd name="connsiteX5303" fmla="*/ 1687526 w 4853691"/>
              <a:gd name="connsiteY5303" fmla="*/ 4698787 h 4860733"/>
              <a:gd name="connsiteX5304" fmla="*/ 1659362 w 4853691"/>
              <a:gd name="connsiteY5304" fmla="*/ 4668276 h 4860733"/>
              <a:gd name="connsiteX5305" fmla="*/ 1649974 w 4853691"/>
              <a:gd name="connsiteY5305" fmla="*/ 4656540 h 4860733"/>
              <a:gd name="connsiteX5306" fmla="*/ 1638239 w 4853691"/>
              <a:gd name="connsiteY5306" fmla="*/ 4642458 h 4860733"/>
              <a:gd name="connsiteX5307" fmla="*/ 1626503 w 4853691"/>
              <a:gd name="connsiteY5307" fmla="*/ 4628376 h 4860733"/>
              <a:gd name="connsiteX5308" fmla="*/ 1617115 w 4853691"/>
              <a:gd name="connsiteY5308" fmla="*/ 4614293 h 4860733"/>
              <a:gd name="connsiteX5309" fmla="*/ 1605380 w 4853691"/>
              <a:gd name="connsiteY5309" fmla="*/ 4597864 h 4860733"/>
              <a:gd name="connsiteX5310" fmla="*/ 1595992 w 4853691"/>
              <a:gd name="connsiteY5310" fmla="*/ 4583782 h 4860733"/>
              <a:gd name="connsiteX5311" fmla="*/ 1584256 w 4853691"/>
              <a:gd name="connsiteY5311" fmla="*/ 4565005 h 4860733"/>
              <a:gd name="connsiteX5312" fmla="*/ 1574868 w 4853691"/>
              <a:gd name="connsiteY5312" fmla="*/ 4548576 h 4860733"/>
              <a:gd name="connsiteX5313" fmla="*/ 1565480 w 4853691"/>
              <a:gd name="connsiteY5313" fmla="*/ 4529800 h 4860733"/>
              <a:gd name="connsiteX5314" fmla="*/ 1556092 w 4853691"/>
              <a:gd name="connsiteY5314" fmla="*/ 4511024 h 4860733"/>
              <a:gd name="connsiteX5315" fmla="*/ 1546704 w 4853691"/>
              <a:gd name="connsiteY5315" fmla="*/ 4492247 h 4860733"/>
              <a:gd name="connsiteX5316" fmla="*/ 1546704 w 4853691"/>
              <a:gd name="connsiteY5316" fmla="*/ 4489900 h 4860733"/>
              <a:gd name="connsiteX5317" fmla="*/ 1549051 w 4853691"/>
              <a:gd name="connsiteY5317" fmla="*/ 4487553 h 4860733"/>
              <a:gd name="connsiteX5318" fmla="*/ 1560786 w 4853691"/>
              <a:gd name="connsiteY5318" fmla="*/ 4501635 h 4860733"/>
              <a:gd name="connsiteX5319" fmla="*/ 1570174 w 4853691"/>
              <a:gd name="connsiteY5319" fmla="*/ 4511024 h 4860733"/>
              <a:gd name="connsiteX5320" fmla="*/ 1586603 w 4853691"/>
              <a:gd name="connsiteY5320" fmla="*/ 4529800 h 4860733"/>
              <a:gd name="connsiteX5321" fmla="*/ 1595992 w 4853691"/>
              <a:gd name="connsiteY5321" fmla="*/ 4539188 h 4860733"/>
              <a:gd name="connsiteX5322" fmla="*/ 1610074 w 4853691"/>
              <a:gd name="connsiteY5322" fmla="*/ 4555617 h 4860733"/>
              <a:gd name="connsiteX5323" fmla="*/ 1619462 w 4853691"/>
              <a:gd name="connsiteY5323" fmla="*/ 4567352 h 4860733"/>
              <a:gd name="connsiteX5324" fmla="*/ 1633544 w 4853691"/>
              <a:gd name="connsiteY5324" fmla="*/ 4581435 h 4860733"/>
              <a:gd name="connsiteX5325" fmla="*/ 1645280 w 4853691"/>
              <a:gd name="connsiteY5325" fmla="*/ 4590823 h 4860733"/>
              <a:gd name="connsiteX5326" fmla="*/ 1659362 w 4853691"/>
              <a:gd name="connsiteY5326" fmla="*/ 4604905 h 4860733"/>
              <a:gd name="connsiteX5327" fmla="*/ 1671097 w 4853691"/>
              <a:gd name="connsiteY5327" fmla="*/ 4614293 h 4860733"/>
              <a:gd name="connsiteX5328" fmla="*/ 1685179 w 4853691"/>
              <a:gd name="connsiteY5328" fmla="*/ 4626029 h 4860733"/>
              <a:gd name="connsiteX5329" fmla="*/ 1696915 w 4853691"/>
              <a:gd name="connsiteY5329" fmla="*/ 4635417 h 4860733"/>
              <a:gd name="connsiteX5330" fmla="*/ 1708650 w 4853691"/>
              <a:gd name="connsiteY5330" fmla="*/ 4647152 h 4860733"/>
              <a:gd name="connsiteX5331" fmla="*/ 1720385 w 4853691"/>
              <a:gd name="connsiteY5331" fmla="*/ 4656540 h 4860733"/>
              <a:gd name="connsiteX5332" fmla="*/ 1732120 w 4853691"/>
              <a:gd name="connsiteY5332" fmla="*/ 4668276 h 4860733"/>
              <a:gd name="connsiteX5333" fmla="*/ 1743856 w 4853691"/>
              <a:gd name="connsiteY5333" fmla="*/ 4677664 h 4860733"/>
              <a:gd name="connsiteX5334" fmla="*/ 1755591 w 4853691"/>
              <a:gd name="connsiteY5334" fmla="*/ 4687052 h 4860733"/>
              <a:gd name="connsiteX5335" fmla="*/ 1767326 w 4853691"/>
              <a:gd name="connsiteY5335" fmla="*/ 4696440 h 4860733"/>
              <a:gd name="connsiteX5336" fmla="*/ 1779061 w 4853691"/>
              <a:gd name="connsiteY5336" fmla="*/ 4705828 h 4860733"/>
              <a:gd name="connsiteX5337" fmla="*/ 1790797 w 4853691"/>
              <a:gd name="connsiteY5337" fmla="*/ 4712869 h 4860733"/>
              <a:gd name="connsiteX5338" fmla="*/ 1802532 w 4853691"/>
              <a:gd name="connsiteY5338" fmla="*/ 4722258 h 4860733"/>
              <a:gd name="connsiteX5339" fmla="*/ 1814267 w 4853691"/>
              <a:gd name="connsiteY5339" fmla="*/ 4729299 h 4860733"/>
              <a:gd name="connsiteX5340" fmla="*/ 1826002 w 4853691"/>
              <a:gd name="connsiteY5340" fmla="*/ 4736340 h 4860733"/>
              <a:gd name="connsiteX5341" fmla="*/ 1837737 w 4853691"/>
              <a:gd name="connsiteY5341" fmla="*/ 4743381 h 4860733"/>
              <a:gd name="connsiteX5342" fmla="*/ 1849473 w 4853691"/>
              <a:gd name="connsiteY5342" fmla="*/ 4750422 h 4860733"/>
              <a:gd name="connsiteX5343" fmla="*/ 1849473 w 4853691"/>
              <a:gd name="connsiteY5343" fmla="*/ 4750422 h 4860733"/>
              <a:gd name="connsiteX5344" fmla="*/ 1793144 w 4853691"/>
              <a:gd name="connsiteY5344" fmla="*/ 4736340 h 4860733"/>
              <a:gd name="connsiteX5345" fmla="*/ 1769673 w 4853691"/>
              <a:gd name="connsiteY5345" fmla="*/ 4733993 h 4860733"/>
              <a:gd name="connsiteX5346" fmla="*/ 1642933 w 4853691"/>
              <a:gd name="connsiteY5346" fmla="*/ 4691746 h 4860733"/>
              <a:gd name="connsiteX5347" fmla="*/ 1610074 w 4853691"/>
              <a:gd name="connsiteY5347" fmla="*/ 4677664 h 4860733"/>
              <a:gd name="connsiteX5348" fmla="*/ 1586603 w 4853691"/>
              <a:gd name="connsiteY5348" fmla="*/ 4668276 h 4860733"/>
              <a:gd name="connsiteX5349" fmla="*/ 1551398 w 4853691"/>
              <a:gd name="connsiteY5349" fmla="*/ 4651846 h 4860733"/>
              <a:gd name="connsiteX5350" fmla="*/ 1532621 w 4853691"/>
              <a:gd name="connsiteY5350" fmla="*/ 4642458 h 4860733"/>
              <a:gd name="connsiteX5351" fmla="*/ 1476292 w 4853691"/>
              <a:gd name="connsiteY5351" fmla="*/ 4616641 h 4860733"/>
              <a:gd name="connsiteX5352" fmla="*/ 1471598 w 4853691"/>
              <a:gd name="connsiteY5352" fmla="*/ 4614293 h 4860733"/>
              <a:gd name="connsiteX5353" fmla="*/ 1419963 w 4853691"/>
              <a:gd name="connsiteY5353" fmla="*/ 4588476 h 4860733"/>
              <a:gd name="connsiteX5354" fmla="*/ 1403534 w 4853691"/>
              <a:gd name="connsiteY5354" fmla="*/ 4579088 h 4860733"/>
              <a:gd name="connsiteX5355" fmla="*/ 1365981 w 4853691"/>
              <a:gd name="connsiteY5355" fmla="*/ 4560311 h 4860733"/>
              <a:gd name="connsiteX5356" fmla="*/ 1347205 w 4853691"/>
              <a:gd name="connsiteY5356" fmla="*/ 4548576 h 4860733"/>
              <a:gd name="connsiteX5357" fmla="*/ 1311999 w 4853691"/>
              <a:gd name="connsiteY5357" fmla="*/ 4529800 h 4860733"/>
              <a:gd name="connsiteX5358" fmla="*/ 1290876 w 4853691"/>
              <a:gd name="connsiteY5358" fmla="*/ 4518064 h 4860733"/>
              <a:gd name="connsiteX5359" fmla="*/ 1274446 w 4853691"/>
              <a:gd name="connsiteY5359" fmla="*/ 4508676 h 4860733"/>
              <a:gd name="connsiteX5360" fmla="*/ 1276793 w 4853691"/>
              <a:gd name="connsiteY5360" fmla="*/ 4503982 h 4860733"/>
              <a:gd name="connsiteX5361" fmla="*/ 1286181 w 4853691"/>
              <a:gd name="connsiteY5361" fmla="*/ 4503982 h 4860733"/>
              <a:gd name="connsiteX5362" fmla="*/ 1300264 w 4853691"/>
              <a:gd name="connsiteY5362" fmla="*/ 4506329 h 4860733"/>
              <a:gd name="connsiteX5363" fmla="*/ 1340164 w 4853691"/>
              <a:gd name="connsiteY5363" fmla="*/ 4508676 h 4860733"/>
              <a:gd name="connsiteX5364" fmla="*/ 1340164 w 4853691"/>
              <a:gd name="connsiteY5364" fmla="*/ 4508676 h 4860733"/>
              <a:gd name="connsiteX5365" fmla="*/ 1342511 w 4853691"/>
              <a:gd name="connsiteY5365" fmla="*/ 4508676 h 4860733"/>
              <a:gd name="connsiteX5366" fmla="*/ 1363634 w 4853691"/>
              <a:gd name="connsiteY5366" fmla="*/ 4508676 h 4860733"/>
              <a:gd name="connsiteX5367" fmla="*/ 1370675 w 4853691"/>
              <a:gd name="connsiteY5367" fmla="*/ 4508676 h 4860733"/>
              <a:gd name="connsiteX5368" fmla="*/ 1389452 w 4853691"/>
              <a:gd name="connsiteY5368" fmla="*/ 4506329 h 4860733"/>
              <a:gd name="connsiteX5369" fmla="*/ 1394146 w 4853691"/>
              <a:gd name="connsiteY5369" fmla="*/ 4506329 h 4860733"/>
              <a:gd name="connsiteX5370" fmla="*/ 1412922 w 4853691"/>
              <a:gd name="connsiteY5370" fmla="*/ 4503982 h 4860733"/>
              <a:gd name="connsiteX5371" fmla="*/ 1417616 w 4853691"/>
              <a:gd name="connsiteY5371" fmla="*/ 4503982 h 4860733"/>
              <a:gd name="connsiteX5372" fmla="*/ 1438739 w 4853691"/>
              <a:gd name="connsiteY5372" fmla="*/ 4501635 h 4860733"/>
              <a:gd name="connsiteX5373" fmla="*/ 1441087 w 4853691"/>
              <a:gd name="connsiteY5373" fmla="*/ 4501635 h 4860733"/>
              <a:gd name="connsiteX5374" fmla="*/ 1462210 w 4853691"/>
              <a:gd name="connsiteY5374" fmla="*/ 4496941 h 4860733"/>
              <a:gd name="connsiteX5375" fmla="*/ 1464557 w 4853691"/>
              <a:gd name="connsiteY5375" fmla="*/ 4496941 h 4860733"/>
              <a:gd name="connsiteX5376" fmla="*/ 1488028 w 4853691"/>
              <a:gd name="connsiteY5376" fmla="*/ 4489900 h 4860733"/>
              <a:gd name="connsiteX5377" fmla="*/ 1490375 w 4853691"/>
              <a:gd name="connsiteY5377" fmla="*/ 4489900 h 4860733"/>
              <a:gd name="connsiteX5378" fmla="*/ 1513845 w 4853691"/>
              <a:gd name="connsiteY5378" fmla="*/ 4482859 h 4860733"/>
              <a:gd name="connsiteX5379" fmla="*/ 1516192 w 4853691"/>
              <a:gd name="connsiteY5379" fmla="*/ 4482859 h 4860733"/>
              <a:gd name="connsiteX5380" fmla="*/ 1518539 w 4853691"/>
              <a:gd name="connsiteY5380" fmla="*/ 4480512 h 4860733"/>
              <a:gd name="connsiteX5381" fmla="*/ 1523233 w 4853691"/>
              <a:gd name="connsiteY5381" fmla="*/ 4487553 h 4860733"/>
              <a:gd name="connsiteX5382" fmla="*/ 1537315 w 4853691"/>
              <a:gd name="connsiteY5382" fmla="*/ 4494594 h 4860733"/>
              <a:gd name="connsiteX5383" fmla="*/ 1544357 w 4853691"/>
              <a:gd name="connsiteY5383" fmla="*/ 4492247 h 4860733"/>
              <a:gd name="connsiteX5384" fmla="*/ 1574868 w 4853691"/>
              <a:gd name="connsiteY5384" fmla="*/ 4548576 h 4860733"/>
              <a:gd name="connsiteX5385" fmla="*/ 1579562 w 4853691"/>
              <a:gd name="connsiteY5385" fmla="*/ 4557964 h 4860733"/>
              <a:gd name="connsiteX5386" fmla="*/ 1595992 w 4853691"/>
              <a:gd name="connsiteY5386" fmla="*/ 4583782 h 4860733"/>
              <a:gd name="connsiteX5387" fmla="*/ 1603033 w 4853691"/>
              <a:gd name="connsiteY5387" fmla="*/ 4595517 h 4860733"/>
              <a:gd name="connsiteX5388" fmla="*/ 1617115 w 4853691"/>
              <a:gd name="connsiteY5388" fmla="*/ 4616641 h 4860733"/>
              <a:gd name="connsiteX5389" fmla="*/ 1626503 w 4853691"/>
              <a:gd name="connsiteY5389" fmla="*/ 4628376 h 4860733"/>
              <a:gd name="connsiteX5390" fmla="*/ 1638239 w 4853691"/>
              <a:gd name="connsiteY5390" fmla="*/ 4644805 h 4860733"/>
              <a:gd name="connsiteX5391" fmla="*/ 1647627 w 4853691"/>
              <a:gd name="connsiteY5391" fmla="*/ 4656540 h 4860733"/>
              <a:gd name="connsiteX5392" fmla="*/ 1659362 w 4853691"/>
              <a:gd name="connsiteY5392" fmla="*/ 4670622 h 4860733"/>
              <a:gd name="connsiteX5393" fmla="*/ 1668750 w 4853691"/>
              <a:gd name="connsiteY5393" fmla="*/ 4682358 h 4860733"/>
              <a:gd name="connsiteX5394" fmla="*/ 1680485 w 4853691"/>
              <a:gd name="connsiteY5394" fmla="*/ 4694093 h 4860733"/>
              <a:gd name="connsiteX5395" fmla="*/ 1689873 w 4853691"/>
              <a:gd name="connsiteY5395" fmla="*/ 4703481 h 4860733"/>
              <a:gd name="connsiteX5396" fmla="*/ 1685179 w 4853691"/>
              <a:gd name="connsiteY5396" fmla="*/ 4708175 h 4860733"/>
              <a:gd name="connsiteX5397" fmla="*/ 1671097 w 4853691"/>
              <a:gd name="connsiteY5397" fmla="*/ 4703481 h 4860733"/>
              <a:gd name="connsiteX5398" fmla="*/ 1642933 w 4853691"/>
              <a:gd name="connsiteY5398" fmla="*/ 4691746 h 4860733"/>
              <a:gd name="connsiteX5399" fmla="*/ 1161788 w 4853691"/>
              <a:gd name="connsiteY5399" fmla="*/ 4466429 h 4860733"/>
              <a:gd name="connsiteX5400" fmla="*/ 1145359 w 4853691"/>
              <a:gd name="connsiteY5400" fmla="*/ 4459388 h 4860733"/>
              <a:gd name="connsiteX5401" fmla="*/ 1126582 w 4853691"/>
              <a:gd name="connsiteY5401" fmla="*/ 4450000 h 4860733"/>
              <a:gd name="connsiteX5402" fmla="*/ 1110153 w 4853691"/>
              <a:gd name="connsiteY5402" fmla="*/ 4442959 h 4860733"/>
              <a:gd name="connsiteX5403" fmla="*/ 1091377 w 4853691"/>
              <a:gd name="connsiteY5403" fmla="*/ 4433571 h 4860733"/>
              <a:gd name="connsiteX5404" fmla="*/ 1077294 w 4853691"/>
              <a:gd name="connsiteY5404" fmla="*/ 4426530 h 4860733"/>
              <a:gd name="connsiteX5405" fmla="*/ 1063212 w 4853691"/>
              <a:gd name="connsiteY5405" fmla="*/ 4417142 h 4860733"/>
              <a:gd name="connsiteX5406" fmla="*/ 1063212 w 4853691"/>
              <a:gd name="connsiteY5406" fmla="*/ 4417142 h 4860733"/>
              <a:gd name="connsiteX5407" fmla="*/ 1049130 w 4853691"/>
              <a:gd name="connsiteY5407" fmla="*/ 4398365 h 4860733"/>
              <a:gd name="connsiteX5408" fmla="*/ 1056171 w 4853691"/>
              <a:gd name="connsiteY5408" fmla="*/ 4393671 h 4860733"/>
              <a:gd name="connsiteX5409" fmla="*/ 1079641 w 4853691"/>
              <a:gd name="connsiteY5409" fmla="*/ 4410100 h 4860733"/>
              <a:gd name="connsiteX5410" fmla="*/ 1091377 w 4853691"/>
              <a:gd name="connsiteY5410" fmla="*/ 4417142 h 4860733"/>
              <a:gd name="connsiteX5411" fmla="*/ 1121888 w 4853691"/>
              <a:gd name="connsiteY5411" fmla="*/ 4438265 h 4860733"/>
              <a:gd name="connsiteX5412" fmla="*/ 1140665 w 4853691"/>
              <a:gd name="connsiteY5412" fmla="*/ 4452347 h 4860733"/>
              <a:gd name="connsiteX5413" fmla="*/ 1171176 w 4853691"/>
              <a:gd name="connsiteY5413" fmla="*/ 4471123 h 4860733"/>
              <a:gd name="connsiteX5414" fmla="*/ 1182911 w 4853691"/>
              <a:gd name="connsiteY5414" fmla="*/ 4478165 h 4860733"/>
              <a:gd name="connsiteX5415" fmla="*/ 1178217 w 4853691"/>
              <a:gd name="connsiteY5415" fmla="*/ 4475818 h 4860733"/>
              <a:gd name="connsiteX5416" fmla="*/ 1161788 w 4853691"/>
              <a:gd name="connsiteY5416" fmla="*/ 4466429 h 4860733"/>
              <a:gd name="connsiteX5417" fmla="*/ 985760 w 4853691"/>
              <a:gd name="connsiteY5417" fmla="*/ 4311525 h 4860733"/>
              <a:gd name="connsiteX5418" fmla="*/ 999842 w 4853691"/>
              <a:gd name="connsiteY5418" fmla="*/ 4304483 h 4860733"/>
              <a:gd name="connsiteX5419" fmla="*/ 999842 w 4853691"/>
              <a:gd name="connsiteY5419" fmla="*/ 4304483 h 4860733"/>
              <a:gd name="connsiteX5420" fmla="*/ 1016271 w 4853691"/>
              <a:gd name="connsiteY5420" fmla="*/ 4311525 h 4860733"/>
              <a:gd name="connsiteX5421" fmla="*/ 1030353 w 4853691"/>
              <a:gd name="connsiteY5421" fmla="*/ 4306830 h 4860733"/>
              <a:gd name="connsiteX5422" fmla="*/ 1058518 w 4853691"/>
              <a:gd name="connsiteY5422" fmla="*/ 4334995 h 4860733"/>
              <a:gd name="connsiteX5423" fmla="*/ 1056171 w 4853691"/>
              <a:gd name="connsiteY5423" fmla="*/ 4339689 h 4860733"/>
              <a:gd name="connsiteX5424" fmla="*/ 1053824 w 4853691"/>
              <a:gd name="connsiteY5424" fmla="*/ 4349077 h 4860733"/>
              <a:gd name="connsiteX5425" fmla="*/ 1051477 w 4853691"/>
              <a:gd name="connsiteY5425" fmla="*/ 4356118 h 4860733"/>
              <a:gd name="connsiteX5426" fmla="*/ 1049130 w 4853691"/>
              <a:gd name="connsiteY5426" fmla="*/ 4358466 h 4860733"/>
              <a:gd name="connsiteX5427" fmla="*/ 1042089 w 4853691"/>
              <a:gd name="connsiteY5427" fmla="*/ 4356118 h 4860733"/>
              <a:gd name="connsiteX5428" fmla="*/ 1028006 w 4853691"/>
              <a:gd name="connsiteY5428" fmla="*/ 4363160 h 4860733"/>
              <a:gd name="connsiteX5429" fmla="*/ 1011577 w 4853691"/>
              <a:gd name="connsiteY5429" fmla="*/ 4349077 h 4860733"/>
              <a:gd name="connsiteX5430" fmla="*/ 978718 w 4853691"/>
              <a:gd name="connsiteY5430" fmla="*/ 4320913 h 4860733"/>
              <a:gd name="connsiteX5431" fmla="*/ 978718 w 4853691"/>
              <a:gd name="connsiteY5431" fmla="*/ 4318565 h 4860733"/>
              <a:gd name="connsiteX5432" fmla="*/ 978718 w 4853691"/>
              <a:gd name="connsiteY5432" fmla="*/ 4313871 h 4860733"/>
              <a:gd name="connsiteX5433" fmla="*/ 983412 w 4853691"/>
              <a:gd name="connsiteY5433" fmla="*/ 4311525 h 4860733"/>
              <a:gd name="connsiteX5434" fmla="*/ 985760 w 4853691"/>
              <a:gd name="connsiteY5434" fmla="*/ 4311525 h 4860733"/>
              <a:gd name="connsiteX5435" fmla="*/ 955248 w 4853691"/>
              <a:gd name="connsiteY5435" fmla="*/ 4259889 h 4860733"/>
              <a:gd name="connsiteX5436" fmla="*/ 922389 w 4853691"/>
              <a:gd name="connsiteY5436" fmla="*/ 4241113 h 4860733"/>
              <a:gd name="connsiteX5437" fmla="*/ 898919 w 4853691"/>
              <a:gd name="connsiteY5437" fmla="*/ 4227031 h 4860733"/>
              <a:gd name="connsiteX5438" fmla="*/ 863713 w 4853691"/>
              <a:gd name="connsiteY5438" fmla="*/ 4205908 h 4860733"/>
              <a:gd name="connsiteX5439" fmla="*/ 842590 w 4853691"/>
              <a:gd name="connsiteY5439" fmla="*/ 4191825 h 4860733"/>
              <a:gd name="connsiteX5440" fmla="*/ 805037 w 4853691"/>
              <a:gd name="connsiteY5440" fmla="*/ 4166007 h 4860733"/>
              <a:gd name="connsiteX5441" fmla="*/ 802690 w 4853691"/>
              <a:gd name="connsiteY5441" fmla="*/ 4163660 h 4860733"/>
              <a:gd name="connsiteX5442" fmla="*/ 779219 w 4853691"/>
              <a:gd name="connsiteY5442" fmla="*/ 4140190 h 4860733"/>
              <a:gd name="connsiteX5443" fmla="*/ 755749 w 4853691"/>
              <a:gd name="connsiteY5443" fmla="*/ 4116720 h 4860733"/>
              <a:gd name="connsiteX5444" fmla="*/ 729931 w 4853691"/>
              <a:gd name="connsiteY5444" fmla="*/ 4088555 h 4860733"/>
              <a:gd name="connsiteX5445" fmla="*/ 706461 w 4853691"/>
              <a:gd name="connsiteY5445" fmla="*/ 4062737 h 4860733"/>
              <a:gd name="connsiteX5446" fmla="*/ 680643 w 4853691"/>
              <a:gd name="connsiteY5446" fmla="*/ 4034573 h 4860733"/>
              <a:gd name="connsiteX5447" fmla="*/ 659520 w 4853691"/>
              <a:gd name="connsiteY5447" fmla="*/ 4008755 h 4860733"/>
              <a:gd name="connsiteX5448" fmla="*/ 636050 w 4853691"/>
              <a:gd name="connsiteY5448" fmla="*/ 3980591 h 4860733"/>
              <a:gd name="connsiteX5449" fmla="*/ 619620 w 4853691"/>
              <a:gd name="connsiteY5449" fmla="*/ 3959468 h 4860733"/>
              <a:gd name="connsiteX5450" fmla="*/ 621967 w 4853691"/>
              <a:gd name="connsiteY5450" fmla="*/ 3957120 h 4860733"/>
              <a:gd name="connsiteX5451" fmla="*/ 626661 w 4853691"/>
              <a:gd name="connsiteY5451" fmla="*/ 3952426 h 4860733"/>
              <a:gd name="connsiteX5452" fmla="*/ 629008 w 4853691"/>
              <a:gd name="connsiteY5452" fmla="*/ 3950079 h 4860733"/>
              <a:gd name="connsiteX5453" fmla="*/ 633703 w 4853691"/>
              <a:gd name="connsiteY5453" fmla="*/ 3945385 h 4860733"/>
              <a:gd name="connsiteX5454" fmla="*/ 636050 w 4853691"/>
              <a:gd name="connsiteY5454" fmla="*/ 3943038 h 4860733"/>
              <a:gd name="connsiteX5455" fmla="*/ 640744 w 4853691"/>
              <a:gd name="connsiteY5455" fmla="*/ 3938344 h 4860733"/>
              <a:gd name="connsiteX5456" fmla="*/ 643091 w 4853691"/>
              <a:gd name="connsiteY5456" fmla="*/ 3935997 h 4860733"/>
              <a:gd name="connsiteX5457" fmla="*/ 647785 w 4853691"/>
              <a:gd name="connsiteY5457" fmla="*/ 3928956 h 4860733"/>
              <a:gd name="connsiteX5458" fmla="*/ 650132 w 4853691"/>
              <a:gd name="connsiteY5458" fmla="*/ 3926609 h 4860733"/>
              <a:gd name="connsiteX5459" fmla="*/ 654826 w 4853691"/>
              <a:gd name="connsiteY5459" fmla="*/ 3919567 h 4860733"/>
              <a:gd name="connsiteX5460" fmla="*/ 657173 w 4853691"/>
              <a:gd name="connsiteY5460" fmla="*/ 3914873 h 4860733"/>
              <a:gd name="connsiteX5461" fmla="*/ 661867 w 4853691"/>
              <a:gd name="connsiteY5461" fmla="*/ 3907832 h 4860733"/>
              <a:gd name="connsiteX5462" fmla="*/ 664214 w 4853691"/>
              <a:gd name="connsiteY5462" fmla="*/ 3903138 h 4860733"/>
              <a:gd name="connsiteX5463" fmla="*/ 668908 w 4853691"/>
              <a:gd name="connsiteY5463" fmla="*/ 3896097 h 4860733"/>
              <a:gd name="connsiteX5464" fmla="*/ 671255 w 4853691"/>
              <a:gd name="connsiteY5464" fmla="*/ 3891403 h 4860733"/>
              <a:gd name="connsiteX5465" fmla="*/ 675949 w 4853691"/>
              <a:gd name="connsiteY5465" fmla="*/ 3882015 h 4860733"/>
              <a:gd name="connsiteX5466" fmla="*/ 678296 w 4853691"/>
              <a:gd name="connsiteY5466" fmla="*/ 3877321 h 4860733"/>
              <a:gd name="connsiteX5467" fmla="*/ 682991 w 4853691"/>
              <a:gd name="connsiteY5467" fmla="*/ 3867932 h 4860733"/>
              <a:gd name="connsiteX5468" fmla="*/ 685338 w 4853691"/>
              <a:gd name="connsiteY5468" fmla="*/ 3860891 h 4860733"/>
              <a:gd name="connsiteX5469" fmla="*/ 687685 w 4853691"/>
              <a:gd name="connsiteY5469" fmla="*/ 3853850 h 4860733"/>
              <a:gd name="connsiteX5470" fmla="*/ 694726 w 4853691"/>
              <a:gd name="connsiteY5470" fmla="*/ 3856197 h 4860733"/>
              <a:gd name="connsiteX5471" fmla="*/ 704114 w 4853691"/>
              <a:gd name="connsiteY5471" fmla="*/ 3853850 h 4860733"/>
              <a:gd name="connsiteX5472" fmla="*/ 708808 w 4853691"/>
              <a:gd name="connsiteY5472" fmla="*/ 3860891 h 4860733"/>
              <a:gd name="connsiteX5473" fmla="*/ 734626 w 4853691"/>
              <a:gd name="connsiteY5473" fmla="*/ 3903138 h 4860733"/>
              <a:gd name="connsiteX5474" fmla="*/ 769831 w 4853691"/>
              <a:gd name="connsiteY5474" fmla="*/ 3959468 h 4860733"/>
              <a:gd name="connsiteX5475" fmla="*/ 774525 w 4853691"/>
              <a:gd name="connsiteY5475" fmla="*/ 3968856 h 4860733"/>
              <a:gd name="connsiteX5476" fmla="*/ 814425 w 4853691"/>
              <a:gd name="connsiteY5476" fmla="*/ 4027532 h 4860733"/>
              <a:gd name="connsiteX5477" fmla="*/ 823813 w 4853691"/>
              <a:gd name="connsiteY5477" fmla="*/ 4041614 h 4860733"/>
              <a:gd name="connsiteX5478" fmla="*/ 854325 w 4853691"/>
              <a:gd name="connsiteY5478" fmla="*/ 4086208 h 4860733"/>
              <a:gd name="connsiteX5479" fmla="*/ 868407 w 4853691"/>
              <a:gd name="connsiteY5479" fmla="*/ 4104984 h 4860733"/>
              <a:gd name="connsiteX5480" fmla="*/ 896572 w 4853691"/>
              <a:gd name="connsiteY5480" fmla="*/ 4142537 h 4860733"/>
              <a:gd name="connsiteX5481" fmla="*/ 910654 w 4853691"/>
              <a:gd name="connsiteY5481" fmla="*/ 4161313 h 4860733"/>
              <a:gd name="connsiteX5482" fmla="*/ 936472 w 4853691"/>
              <a:gd name="connsiteY5482" fmla="*/ 4196519 h 4860733"/>
              <a:gd name="connsiteX5483" fmla="*/ 950554 w 4853691"/>
              <a:gd name="connsiteY5483" fmla="*/ 4215296 h 4860733"/>
              <a:gd name="connsiteX5484" fmla="*/ 976371 w 4853691"/>
              <a:gd name="connsiteY5484" fmla="*/ 4248154 h 4860733"/>
              <a:gd name="connsiteX5485" fmla="*/ 990454 w 4853691"/>
              <a:gd name="connsiteY5485" fmla="*/ 4264584 h 4860733"/>
              <a:gd name="connsiteX5486" fmla="*/ 1004536 w 4853691"/>
              <a:gd name="connsiteY5486" fmla="*/ 4281013 h 4860733"/>
              <a:gd name="connsiteX5487" fmla="*/ 999842 w 4853691"/>
              <a:gd name="connsiteY5487" fmla="*/ 4285707 h 4860733"/>
              <a:gd name="connsiteX5488" fmla="*/ 983412 w 4853691"/>
              <a:gd name="connsiteY5488" fmla="*/ 4276319 h 4860733"/>
              <a:gd name="connsiteX5489" fmla="*/ 955248 w 4853691"/>
              <a:gd name="connsiteY5489" fmla="*/ 4259889 h 4860733"/>
              <a:gd name="connsiteX5490" fmla="*/ 591456 w 4853691"/>
              <a:gd name="connsiteY5490" fmla="*/ 3924262 h 4860733"/>
              <a:gd name="connsiteX5491" fmla="*/ 570332 w 4853691"/>
              <a:gd name="connsiteY5491" fmla="*/ 3896097 h 4860733"/>
              <a:gd name="connsiteX5492" fmla="*/ 546862 w 4853691"/>
              <a:gd name="connsiteY5492" fmla="*/ 3867932 h 4860733"/>
              <a:gd name="connsiteX5493" fmla="*/ 525738 w 4853691"/>
              <a:gd name="connsiteY5493" fmla="*/ 3839768 h 4860733"/>
              <a:gd name="connsiteX5494" fmla="*/ 504615 w 4853691"/>
              <a:gd name="connsiteY5494" fmla="*/ 3809256 h 4860733"/>
              <a:gd name="connsiteX5495" fmla="*/ 483492 w 4853691"/>
              <a:gd name="connsiteY5495" fmla="*/ 3778745 h 4860733"/>
              <a:gd name="connsiteX5496" fmla="*/ 462368 w 4853691"/>
              <a:gd name="connsiteY5496" fmla="*/ 3748233 h 4860733"/>
              <a:gd name="connsiteX5497" fmla="*/ 443592 w 4853691"/>
              <a:gd name="connsiteY5497" fmla="*/ 3717722 h 4860733"/>
              <a:gd name="connsiteX5498" fmla="*/ 424815 w 4853691"/>
              <a:gd name="connsiteY5498" fmla="*/ 3687210 h 4860733"/>
              <a:gd name="connsiteX5499" fmla="*/ 406039 w 4853691"/>
              <a:gd name="connsiteY5499" fmla="*/ 3656698 h 4860733"/>
              <a:gd name="connsiteX5500" fmla="*/ 387263 w 4853691"/>
              <a:gd name="connsiteY5500" fmla="*/ 3626187 h 4860733"/>
              <a:gd name="connsiteX5501" fmla="*/ 368486 w 4853691"/>
              <a:gd name="connsiteY5501" fmla="*/ 3595675 h 4860733"/>
              <a:gd name="connsiteX5502" fmla="*/ 349710 w 4853691"/>
              <a:gd name="connsiteY5502" fmla="*/ 3565164 h 4860733"/>
              <a:gd name="connsiteX5503" fmla="*/ 333281 w 4853691"/>
              <a:gd name="connsiteY5503" fmla="*/ 3532305 h 4860733"/>
              <a:gd name="connsiteX5504" fmla="*/ 321545 w 4853691"/>
              <a:gd name="connsiteY5504" fmla="*/ 3511182 h 4860733"/>
              <a:gd name="connsiteX5505" fmla="*/ 321545 w 4853691"/>
              <a:gd name="connsiteY5505" fmla="*/ 3511182 h 4860733"/>
              <a:gd name="connsiteX5506" fmla="*/ 330934 w 4853691"/>
              <a:gd name="connsiteY5506" fmla="*/ 3525264 h 4860733"/>
              <a:gd name="connsiteX5507" fmla="*/ 347363 w 4853691"/>
              <a:gd name="connsiteY5507" fmla="*/ 3546387 h 4860733"/>
              <a:gd name="connsiteX5508" fmla="*/ 366139 w 4853691"/>
              <a:gd name="connsiteY5508" fmla="*/ 3569858 h 4860733"/>
              <a:gd name="connsiteX5509" fmla="*/ 382569 w 4853691"/>
              <a:gd name="connsiteY5509" fmla="*/ 3588634 h 4860733"/>
              <a:gd name="connsiteX5510" fmla="*/ 403692 w 4853691"/>
              <a:gd name="connsiteY5510" fmla="*/ 3612105 h 4860733"/>
              <a:gd name="connsiteX5511" fmla="*/ 420121 w 4853691"/>
              <a:gd name="connsiteY5511" fmla="*/ 3630881 h 4860733"/>
              <a:gd name="connsiteX5512" fmla="*/ 443592 w 4853691"/>
              <a:gd name="connsiteY5512" fmla="*/ 3652004 h 4860733"/>
              <a:gd name="connsiteX5513" fmla="*/ 462368 w 4853691"/>
              <a:gd name="connsiteY5513" fmla="*/ 3668434 h 4860733"/>
              <a:gd name="connsiteX5514" fmla="*/ 485839 w 4853691"/>
              <a:gd name="connsiteY5514" fmla="*/ 3689557 h 4860733"/>
              <a:gd name="connsiteX5515" fmla="*/ 504615 w 4853691"/>
              <a:gd name="connsiteY5515" fmla="*/ 3705986 h 4860733"/>
              <a:gd name="connsiteX5516" fmla="*/ 530433 w 4853691"/>
              <a:gd name="connsiteY5516" fmla="*/ 3727110 h 4860733"/>
              <a:gd name="connsiteX5517" fmla="*/ 549209 w 4853691"/>
              <a:gd name="connsiteY5517" fmla="*/ 3741192 h 4860733"/>
              <a:gd name="connsiteX5518" fmla="*/ 582068 w 4853691"/>
              <a:gd name="connsiteY5518" fmla="*/ 3762315 h 4860733"/>
              <a:gd name="connsiteX5519" fmla="*/ 596150 w 4853691"/>
              <a:gd name="connsiteY5519" fmla="*/ 3771704 h 4860733"/>
              <a:gd name="connsiteX5520" fmla="*/ 643091 w 4853691"/>
              <a:gd name="connsiteY5520" fmla="*/ 3799868 h 4860733"/>
              <a:gd name="connsiteX5521" fmla="*/ 657173 w 4853691"/>
              <a:gd name="connsiteY5521" fmla="*/ 3806909 h 4860733"/>
              <a:gd name="connsiteX5522" fmla="*/ 668908 w 4853691"/>
              <a:gd name="connsiteY5522" fmla="*/ 3818645 h 4860733"/>
              <a:gd name="connsiteX5523" fmla="*/ 664214 w 4853691"/>
              <a:gd name="connsiteY5523" fmla="*/ 3832727 h 4860733"/>
              <a:gd name="connsiteX5524" fmla="*/ 675949 w 4853691"/>
              <a:gd name="connsiteY5524" fmla="*/ 3851503 h 4860733"/>
              <a:gd name="connsiteX5525" fmla="*/ 673602 w 4853691"/>
              <a:gd name="connsiteY5525" fmla="*/ 3858544 h 4860733"/>
              <a:gd name="connsiteX5526" fmla="*/ 671255 w 4853691"/>
              <a:gd name="connsiteY5526" fmla="*/ 3865586 h 4860733"/>
              <a:gd name="connsiteX5527" fmla="*/ 666561 w 4853691"/>
              <a:gd name="connsiteY5527" fmla="*/ 3872627 h 4860733"/>
              <a:gd name="connsiteX5528" fmla="*/ 664214 w 4853691"/>
              <a:gd name="connsiteY5528" fmla="*/ 3879668 h 4860733"/>
              <a:gd name="connsiteX5529" fmla="*/ 661867 w 4853691"/>
              <a:gd name="connsiteY5529" fmla="*/ 3886709 h 4860733"/>
              <a:gd name="connsiteX5530" fmla="*/ 659520 w 4853691"/>
              <a:gd name="connsiteY5530" fmla="*/ 3893750 h 4860733"/>
              <a:gd name="connsiteX5531" fmla="*/ 657173 w 4853691"/>
              <a:gd name="connsiteY5531" fmla="*/ 3900791 h 4860733"/>
              <a:gd name="connsiteX5532" fmla="*/ 654826 w 4853691"/>
              <a:gd name="connsiteY5532" fmla="*/ 3907832 h 4860733"/>
              <a:gd name="connsiteX5533" fmla="*/ 652479 w 4853691"/>
              <a:gd name="connsiteY5533" fmla="*/ 3912527 h 4860733"/>
              <a:gd name="connsiteX5534" fmla="*/ 650132 w 4853691"/>
              <a:gd name="connsiteY5534" fmla="*/ 3919567 h 4860733"/>
              <a:gd name="connsiteX5535" fmla="*/ 647785 w 4853691"/>
              <a:gd name="connsiteY5535" fmla="*/ 3924262 h 4860733"/>
              <a:gd name="connsiteX5536" fmla="*/ 645438 w 4853691"/>
              <a:gd name="connsiteY5536" fmla="*/ 3928956 h 4860733"/>
              <a:gd name="connsiteX5537" fmla="*/ 643091 w 4853691"/>
              <a:gd name="connsiteY5537" fmla="*/ 3933650 h 4860733"/>
              <a:gd name="connsiteX5538" fmla="*/ 638397 w 4853691"/>
              <a:gd name="connsiteY5538" fmla="*/ 3938344 h 4860733"/>
              <a:gd name="connsiteX5539" fmla="*/ 636050 w 4853691"/>
              <a:gd name="connsiteY5539" fmla="*/ 3940691 h 4860733"/>
              <a:gd name="connsiteX5540" fmla="*/ 631355 w 4853691"/>
              <a:gd name="connsiteY5540" fmla="*/ 3945385 h 4860733"/>
              <a:gd name="connsiteX5541" fmla="*/ 629008 w 4853691"/>
              <a:gd name="connsiteY5541" fmla="*/ 3947732 h 4860733"/>
              <a:gd name="connsiteX5542" fmla="*/ 624314 w 4853691"/>
              <a:gd name="connsiteY5542" fmla="*/ 3952426 h 4860733"/>
              <a:gd name="connsiteX5543" fmla="*/ 621967 w 4853691"/>
              <a:gd name="connsiteY5543" fmla="*/ 3954773 h 4860733"/>
              <a:gd name="connsiteX5544" fmla="*/ 619620 w 4853691"/>
              <a:gd name="connsiteY5544" fmla="*/ 3957120 h 4860733"/>
              <a:gd name="connsiteX5545" fmla="*/ 617273 w 4853691"/>
              <a:gd name="connsiteY5545" fmla="*/ 3952426 h 4860733"/>
              <a:gd name="connsiteX5546" fmla="*/ 591456 w 4853691"/>
              <a:gd name="connsiteY5546" fmla="*/ 3924262 h 4860733"/>
              <a:gd name="connsiteX5547" fmla="*/ 274604 w 4853691"/>
              <a:gd name="connsiteY5547" fmla="*/ 3400870 h 4860733"/>
              <a:gd name="connsiteX5548" fmla="*/ 255828 w 4853691"/>
              <a:gd name="connsiteY5548" fmla="*/ 3353929 h 4860733"/>
              <a:gd name="connsiteX5549" fmla="*/ 244093 w 4853691"/>
              <a:gd name="connsiteY5549" fmla="*/ 3323418 h 4860733"/>
              <a:gd name="connsiteX5550" fmla="*/ 227664 w 4853691"/>
              <a:gd name="connsiteY5550" fmla="*/ 3281171 h 4860733"/>
              <a:gd name="connsiteX5551" fmla="*/ 215928 w 4853691"/>
              <a:gd name="connsiteY5551" fmla="*/ 3248312 h 4860733"/>
              <a:gd name="connsiteX5552" fmla="*/ 201846 w 4853691"/>
              <a:gd name="connsiteY5552" fmla="*/ 3208413 h 4860733"/>
              <a:gd name="connsiteX5553" fmla="*/ 192458 w 4853691"/>
              <a:gd name="connsiteY5553" fmla="*/ 3184942 h 4860733"/>
              <a:gd name="connsiteX5554" fmla="*/ 192458 w 4853691"/>
              <a:gd name="connsiteY5554" fmla="*/ 3187289 h 4860733"/>
              <a:gd name="connsiteX5555" fmla="*/ 204193 w 4853691"/>
              <a:gd name="connsiteY5555" fmla="*/ 3210759 h 4860733"/>
              <a:gd name="connsiteX5556" fmla="*/ 218275 w 4853691"/>
              <a:gd name="connsiteY5556" fmla="*/ 3236577 h 4860733"/>
              <a:gd name="connsiteX5557" fmla="*/ 232358 w 4853691"/>
              <a:gd name="connsiteY5557" fmla="*/ 3260048 h 4860733"/>
              <a:gd name="connsiteX5558" fmla="*/ 248787 w 4853691"/>
              <a:gd name="connsiteY5558" fmla="*/ 3288212 h 4860733"/>
              <a:gd name="connsiteX5559" fmla="*/ 262869 w 4853691"/>
              <a:gd name="connsiteY5559" fmla="*/ 3311683 h 4860733"/>
              <a:gd name="connsiteX5560" fmla="*/ 279299 w 4853691"/>
              <a:gd name="connsiteY5560" fmla="*/ 3339847 h 4860733"/>
              <a:gd name="connsiteX5561" fmla="*/ 293381 w 4853691"/>
              <a:gd name="connsiteY5561" fmla="*/ 3363318 h 4860733"/>
              <a:gd name="connsiteX5562" fmla="*/ 312157 w 4853691"/>
              <a:gd name="connsiteY5562" fmla="*/ 3391482 h 4860733"/>
              <a:gd name="connsiteX5563" fmla="*/ 326239 w 4853691"/>
              <a:gd name="connsiteY5563" fmla="*/ 3412606 h 4860733"/>
              <a:gd name="connsiteX5564" fmla="*/ 345016 w 4853691"/>
              <a:gd name="connsiteY5564" fmla="*/ 3440770 h 4860733"/>
              <a:gd name="connsiteX5565" fmla="*/ 359098 w 4853691"/>
              <a:gd name="connsiteY5565" fmla="*/ 3461893 h 4860733"/>
              <a:gd name="connsiteX5566" fmla="*/ 380222 w 4853691"/>
              <a:gd name="connsiteY5566" fmla="*/ 3490058 h 4860733"/>
              <a:gd name="connsiteX5567" fmla="*/ 396651 w 4853691"/>
              <a:gd name="connsiteY5567" fmla="*/ 3511182 h 4860733"/>
              <a:gd name="connsiteX5568" fmla="*/ 417774 w 4853691"/>
              <a:gd name="connsiteY5568" fmla="*/ 3539346 h 4860733"/>
              <a:gd name="connsiteX5569" fmla="*/ 434204 w 4853691"/>
              <a:gd name="connsiteY5569" fmla="*/ 3560470 h 4860733"/>
              <a:gd name="connsiteX5570" fmla="*/ 457674 w 4853691"/>
              <a:gd name="connsiteY5570" fmla="*/ 3588634 h 4860733"/>
              <a:gd name="connsiteX5571" fmla="*/ 474103 w 4853691"/>
              <a:gd name="connsiteY5571" fmla="*/ 3607411 h 4860733"/>
              <a:gd name="connsiteX5572" fmla="*/ 497574 w 4853691"/>
              <a:gd name="connsiteY5572" fmla="*/ 3635575 h 4860733"/>
              <a:gd name="connsiteX5573" fmla="*/ 514003 w 4853691"/>
              <a:gd name="connsiteY5573" fmla="*/ 3654351 h 4860733"/>
              <a:gd name="connsiteX5574" fmla="*/ 539821 w 4853691"/>
              <a:gd name="connsiteY5574" fmla="*/ 3682516 h 4860733"/>
              <a:gd name="connsiteX5575" fmla="*/ 556250 w 4853691"/>
              <a:gd name="connsiteY5575" fmla="*/ 3698945 h 4860733"/>
              <a:gd name="connsiteX5576" fmla="*/ 586762 w 4853691"/>
              <a:gd name="connsiteY5576" fmla="*/ 3729457 h 4860733"/>
              <a:gd name="connsiteX5577" fmla="*/ 600844 w 4853691"/>
              <a:gd name="connsiteY5577" fmla="*/ 3743539 h 4860733"/>
              <a:gd name="connsiteX5578" fmla="*/ 638397 w 4853691"/>
              <a:gd name="connsiteY5578" fmla="*/ 3781092 h 4860733"/>
              <a:gd name="connsiteX5579" fmla="*/ 645438 w 4853691"/>
              <a:gd name="connsiteY5579" fmla="*/ 3788133 h 4860733"/>
              <a:gd name="connsiteX5580" fmla="*/ 659520 w 4853691"/>
              <a:gd name="connsiteY5580" fmla="*/ 3802215 h 4860733"/>
              <a:gd name="connsiteX5581" fmla="*/ 330934 w 4853691"/>
              <a:gd name="connsiteY5581" fmla="*/ 3511182 h 4860733"/>
              <a:gd name="connsiteX5582" fmla="*/ 337975 w 4853691"/>
              <a:gd name="connsiteY5582" fmla="*/ 3494752 h 4860733"/>
              <a:gd name="connsiteX5583" fmla="*/ 316851 w 4853691"/>
              <a:gd name="connsiteY5583" fmla="*/ 3473629 h 4860733"/>
              <a:gd name="connsiteX5584" fmla="*/ 309810 w 4853691"/>
              <a:gd name="connsiteY5584" fmla="*/ 3475976 h 4860733"/>
              <a:gd name="connsiteX5585" fmla="*/ 286340 w 4853691"/>
              <a:gd name="connsiteY5585" fmla="*/ 3424341 h 4860733"/>
              <a:gd name="connsiteX5586" fmla="*/ 274604 w 4853691"/>
              <a:gd name="connsiteY5586" fmla="*/ 3400870 h 4860733"/>
              <a:gd name="connsiteX5587" fmla="*/ 166640 w 4853691"/>
              <a:gd name="connsiteY5587" fmla="*/ 3130960 h 4860733"/>
              <a:gd name="connsiteX5588" fmla="*/ 154905 w 4853691"/>
              <a:gd name="connsiteY5588" fmla="*/ 3102796 h 4860733"/>
              <a:gd name="connsiteX5589" fmla="*/ 145517 w 4853691"/>
              <a:gd name="connsiteY5589" fmla="*/ 3079325 h 4860733"/>
              <a:gd name="connsiteX5590" fmla="*/ 138476 w 4853691"/>
              <a:gd name="connsiteY5590" fmla="*/ 3065243 h 4860733"/>
              <a:gd name="connsiteX5591" fmla="*/ 138476 w 4853691"/>
              <a:gd name="connsiteY5591" fmla="*/ 3065243 h 4860733"/>
              <a:gd name="connsiteX5592" fmla="*/ 140823 w 4853691"/>
              <a:gd name="connsiteY5592" fmla="*/ 3069937 h 4860733"/>
              <a:gd name="connsiteX5593" fmla="*/ 150211 w 4853691"/>
              <a:gd name="connsiteY5593" fmla="*/ 3084019 h 4860733"/>
              <a:gd name="connsiteX5594" fmla="*/ 157252 w 4853691"/>
              <a:gd name="connsiteY5594" fmla="*/ 3095754 h 4860733"/>
              <a:gd name="connsiteX5595" fmla="*/ 168987 w 4853691"/>
              <a:gd name="connsiteY5595" fmla="*/ 3130960 h 4860733"/>
              <a:gd name="connsiteX5596" fmla="*/ 168987 w 4853691"/>
              <a:gd name="connsiteY5596" fmla="*/ 3133307 h 4860733"/>
              <a:gd name="connsiteX5597" fmla="*/ 178376 w 4853691"/>
              <a:gd name="connsiteY5597" fmla="*/ 3163819 h 4860733"/>
              <a:gd name="connsiteX5598" fmla="*/ 176028 w 4853691"/>
              <a:gd name="connsiteY5598" fmla="*/ 3159125 h 4860733"/>
              <a:gd name="connsiteX5599" fmla="*/ 166640 w 4853691"/>
              <a:gd name="connsiteY5599" fmla="*/ 3130960 h 4860733"/>
              <a:gd name="connsiteX5600" fmla="*/ 82147 w 4853691"/>
              <a:gd name="connsiteY5600" fmla="*/ 2912685 h 4860733"/>
              <a:gd name="connsiteX5601" fmla="*/ 77453 w 4853691"/>
              <a:gd name="connsiteY5601" fmla="*/ 2896255 h 4860733"/>
              <a:gd name="connsiteX5602" fmla="*/ 70411 w 4853691"/>
              <a:gd name="connsiteY5602" fmla="*/ 2868091 h 4860733"/>
              <a:gd name="connsiteX5603" fmla="*/ 68064 w 4853691"/>
              <a:gd name="connsiteY5603" fmla="*/ 2856356 h 4860733"/>
              <a:gd name="connsiteX5604" fmla="*/ 68064 w 4853691"/>
              <a:gd name="connsiteY5604" fmla="*/ 2856356 h 4860733"/>
              <a:gd name="connsiteX5605" fmla="*/ 70411 w 4853691"/>
              <a:gd name="connsiteY5605" fmla="*/ 2865744 h 4860733"/>
              <a:gd name="connsiteX5606" fmla="*/ 77453 w 4853691"/>
              <a:gd name="connsiteY5606" fmla="*/ 2893908 h 4860733"/>
              <a:gd name="connsiteX5607" fmla="*/ 82147 w 4853691"/>
              <a:gd name="connsiteY5607" fmla="*/ 2912685 h 4860733"/>
              <a:gd name="connsiteX5608" fmla="*/ 91535 w 4853691"/>
              <a:gd name="connsiteY5608" fmla="*/ 2940849 h 4860733"/>
              <a:gd name="connsiteX5609" fmla="*/ 93882 w 4853691"/>
              <a:gd name="connsiteY5609" fmla="*/ 2950237 h 4860733"/>
              <a:gd name="connsiteX5610" fmla="*/ 91535 w 4853691"/>
              <a:gd name="connsiteY5610" fmla="*/ 2943196 h 4860733"/>
              <a:gd name="connsiteX5611" fmla="*/ 82147 w 4853691"/>
              <a:gd name="connsiteY5611" fmla="*/ 2912685 h 4860733"/>
              <a:gd name="connsiteX5612" fmla="*/ 44594 w 4853691"/>
              <a:gd name="connsiteY5612" fmla="*/ 2774209 h 4860733"/>
              <a:gd name="connsiteX5613" fmla="*/ 44594 w 4853691"/>
              <a:gd name="connsiteY5613" fmla="*/ 2774209 h 4860733"/>
              <a:gd name="connsiteX5614" fmla="*/ 53982 w 4853691"/>
              <a:gd name="connsiteY5614" fmla="*/ 2818803 h 4860733"/>
              <a:gd name="connsiteX5615" fmla="*/ 56329 w 4853691"/>
              <a:gd name="connsiteY5615" fmla="*/ 2830538 h 4860733"/>
              <a:gd name="connsiteX5616" fmla="*/ 58676 w 4853691"/>
              <a:gd name="connsiteY5616" fmla="*/ 2837579 h 4860733"/>
              <a:gd name="connsiteX5617" fmla="*/ 53982 w 4853691"/>
              <a:gd name="connsiteY5617" fmla="*/ 2825844 h 4860733"/>
              <a:gd name="connsiteX5618" fmla="*/ 53982 w 4853691"/>
              <a:gd name="connsiteY5618" fmla="*/ 2823497 h 4860733"/>
              <a:gd name="connsiteX5619" fmla="*/ 51635 w 4853691"/>
              <a:gd name="connsiteY5619" fmla="*/ 2809415 h 4860733"/>
              <a:gd name="connsiteX5620" fmla="*/ 49288 w 4853691"/>
              <a:gd name="connsiteY5620" fmla="*/ 2800026 h 4860733"/>
              <a:gd name="connsiteX5621" fmla="*/ 44594 w 4853691"/>
              <a:gd name="connsiteY5621" fmla="*/ 2774209 h 4860733"/>
              <a:gd name="connsiteX5622" fmla="*/ 25818 w 4853691"/>
              <a:gd name="connsiteY5622" fmla="*/ 2323576 h 4860733"/>
              <a:gd name="connsiteX5623" fmla="*/ 25818 w 4853691"/>
              <a:gd name="connsiteY5623" fmla="*/ 2316535 h 4860733"/>
              <a:gd name="connsiteX5624" fmla="*/ 37553 w 4853691"/>
              <a:gd name="connsiteY5624" fmla="*/ 2311841 h 4860733"/>
              <a:gd name="connsiteX5625" fmla="*/ 37553 w 4853691"/>
              <a:gd name="connsiteY5625" fmla="*/ 2311841 h 4860733"/>
              <a:gd name="connsiteX5626" fmla="*/ 39900 w 4853691"/>
              <a:gd name="connsiteY5626" fmla="*/ 2318882 h 4860733"/>
              <a:gd name="connsiteX5627" fmla="*/ 42247 w 4853691"/>
              <a:gd name="connsiteY5627" fmla="*/ 2323576 h 4860733"/>
              <a:gd name="connsiteX5628" fmla="*/ 44594 w 4853691"/>
              <a:gd name="connsiteY5628" fmla="*/ 2332964 h 4860733"/>
              <a:gd name="connsiteX5629" fmla="*/ 46941 w 4853691"/>
              <a:gd name="connsiteY5629" fmla="*/ 2342352 h 4860733"/>
              <a:gd name="connsiteX5630" fmla="*/ 49288 w 4853691"/>
              <a:gd name="connsiteY5630" fmla="*/ 2354088 h 4860733"/>
              <a:gd name="connsiteX5631" fmla="*/ 49288 w 4853691"/>
              <a:gd name="connsiteY5631" fmla="*/ 2361129 h 4860733"/>
              <a:gd name="connsiteX5632" fmla="*/ 51635 w 4853691"/>
              <a:gd name="connsiteY5632" fmla="*/ 2377558 h 4860733"/>
              <a:gd name="connsiteX5633" fmla="*/ 51635 w 4853691"/>
              <a:gd name="connsiteY5633" fmla="*/ 2384599 h 4860733"/>
              <a:gd name="connsiteX5634" fmla="*/ 53982 w 4853691"/>
              <a:gd name="connsiteY5634" fmla="*/ 2405723 h 4860733"/>
              <a:gd name="connsiteX5635" fmla="*/ 53982 w 4853691"/>
              <a:gd name="connsiteY5635" fmla="*/ 2408070 h 4860733"/>
              <a:gd name="connsiteX5636" fmla="*/ 56329 w 4853691"/>
              <a:gd name="connsiteY5636" fmla="*/ 2436234 h 4860733"/>
              <a:gd name="connsiteX5637" fmla="*/ 58676 w 4853691"/>
              <a:gd name="connsiteY5637" fmla="*/ 2471440 h 4860733"/>
              <a:gd name="connsiteX5638" fmla="*/ 58676 w 4853691"/>
              <a:gd name="connsiteY5638" fmla="*/ 2476134 h 4860733"/>
              <a:gd name="connsiteX5639" fmla="*/ 63370 w 4853691"/>
              <a:gd name="connsiteY5639" fmla="*/ 2516034 h 4860733"/>
              <a:gd name="connsiteX5640" fmla="*/ 63370 w 4853691"/>
              <a:gd name="connsiteY5640" fmla="*/ 2518381 h 4860733"/>
              <a:gd name="connsiteX5641" fmla="*/ 68064 w 4853691"/>
              <a:gd name="connsiteY5641" fmla="*/ 2562975 h 4860733"/>
              <a:gd name="connsiteX5642" fmla="*/ 68064 w 4853691"/>
              <a:gd name="connsiteY5642" fmla="*/ 2562975 h 4860733"/>
              <a:gd name="connsiteX5643" fmla="*/ 72758 w 4853691"/>
              <a:gd name="connsiteY5643" fmla="*/ 2591139 h 4860733"/>
              <a:gd name="connsiteX5644" fmla="*/ 56329 w 4853691"/>
              <a:gd name="connsiteY5644" fmla="*/ 2607569 h 4860733"/>
              <a:gd name="connsiteX5645" fmla="*/ 49288 w 4853691"/>
              <a:gd name="connsiteY5645" fmla="*/ 2605222 h 4860733"/>
              <a:gd name="connsiteX5646" fmla="*/ 53982 w 4853691"/>
              <a:gd name="connsiteY5646" fmla="*/ 2593486 h 4860733"/>
              <a:gd name="connsiteX5647" fmla="*/ 44594 w 4853691"/>
              <a:gd name="connsiteY5647" fmla="*/ 2577057 h 4860733"/>
              <a:gd name="connsiteX5648" fmla="*/ 44594 w 4853691"/>
              <a:gd name="connsiteY5648" fmla="*/ 2574710 h 4860733"/>
              <a:gd name="connsiteX5649" fmla="*/ 42247 w 4853691"/>
              <a:gd name="connsiteY5649" fmla="*/ 2565322 h 4860733"/>
              <a:gd name="connsiteX5650" fmla="*/ 42247 w 4853691"/>
              <a:gd name="connsiteY5650" fmla="*/ 2562975 h 4860733"/>
              <a:gd name="connsiteX5651" fmla="*/ 32859 w 4853691"/>
              <a:gd name="connsiteY5651" fmla="*/ 2546545 h 4860733"/>
              <a:gd name="connsiteX5652" fmla="*/ 32859 w 4853691"/>
              <a:gd name="connsiteY5652" fmla="*/ 2544198 h 4860733"/>
              <a:gd name="connsiteX5653" fmla="*/ 42247 w 4853691"/>
              <a:gd name="connsiteY5653" fmla="*/ 2527769 h 4860733"/>
              <a:gd name="connsiteX5654" fmla="*/ 30512 w 4853691"/>
              <a:gd name="connsiteY5654" fmla="*/ 2508993 h 4860733"/>
              <a:gd name="connsiteX5655" fmla="*/ 30512 w 4853691"/>
              <a:gd name="connsiteY5655" fmla="*/ 2501952 h 4860733"/>
              <a:gd name="connsiteX5656" fmla="*/ 42247 w 4853691"/>
              <a:gd name="connsiteY5656" fmla="*/ 2483175 h 4860733"/>
              <a:gd name="connsiteX5657" fmla="*/ 37553 w 4853691"/>
              <a:gd name="connsiteY5657" fmla="*/ 2469093 h 4860733"/>
              <a:gd name="connsiteX5658" fmla="*/ 37553 w 4853691"/>
              <a:gd name="connsiteY5658" fmla="*/ 2466746 h 4860733"/>
              <a:gd name="connsiteX5659" fmla="*/ 44594 w 4853691"/>
              <a:gd name="connsiteY5659" fmla="*/ 2452664 h 4860733"/>
              <a:gd name="connsiteX5660" fmla="*/ 28165 w 4853691"/>
              <a:gd name="connsiteY5660" fmla="*/ 2433887 h 4860733"/>
              <a:gd name="connsiteX5661" fmla="*/ 25818 w 4853691"/>
              <a:gd name="connsiteY5661" fmla="*/ 2363476 h 4860733"/>
              <a:gd name="connsiteX5662" fmla="*/ 39900 w 4853691"/>
              <a:gd name="connsiteY5662" fmla="*/ 2344700 h 4860733"/>
              <a:gd name="connsiteX5663" fmla="*/ 25818 w 4853691"/>
              <a:gd name="connsiteY5663" fmla="*/ 2323576 h 4860733"/>
              <a:gd name="connsiteX5664" fmla="*/ 35206 w 4853691"/>
              <a:gd name="connsiteY5664" fmla="*/ 2274288 h 4860733"/>
              <a:gd name="connsiteX5665" fmla="*/ 37553 w 4853691"/>
              <a:gd name="connsiteY5665" fmla="*/ 2271941 h 4860733"/>
              <a:gd name="connsiteX5666" fmla="*/ 39900 w 4853691"/>
              <a:gd name="connsiteY5666" fmla="*/ 2269594 h 4860733"/>
              <a:gd name="connsiteX5667" fmla="*/ 42247 w 4853691"/>
              <a:gd name="connsiteY5667" fmla="*/ 2267247 h 4860733"/>
              <a:gd name="connsiteX5668" fmla="*/ 44594 w 4853691"/>
              <a:gd name="connsiteY5668" fmla="*/ 2264900 h 4860733"/>
              <a:gd name="connsiteX5669" fmla="*/ 46941 w 4853691"/>
              <a:gd name="connsiteY5669" fmla="*/ 2262553 h 4860733"/>
              <a:gd name="connsiteX5670" fmla="*/ 49288 w 4853691"/>
              <a:gd name="connsiteY5670" fmla="*/ 2260206 h 4860733"/>
              <a:gd name="connsiteX5671" fmla="*/ 53982 w 4853691"/>
              <a:gd name="connsiteY5671" fmla="*/ 2257859 h 4860733"/>
              <a:gd name="connsiteX5672" fmla="*/ 56329 w 4853691"/>
              <a:gd name="connsiteY5672" fmla="*/ 2257859 h 4860733"/>
              <a:gd name="connsiteX5673" fmla="*/ 63370 w 4853691"/>
              <a:gd name="connsiteY5673" fmla="*/ 2257859 h 4860733"/>
              <a:gd name="connsiteX5674" fmla="*/ 75105 w 4853691"/>
              <a:gd name="connsiteY5674" fmla="*/ 2260206 h 4860733"/>
              <a:gd name="connsiteX5675" fmla="*/ 70411 w 4853691"/>
              <a:gd name="connsiteY5675" fmla="*/ 2269594 h 4860733"/>
              <a:gd name="connsiteX5676" fmla="*/ 91535 w 4853691"/>
              <a:gd name="connsiteY5676" fmla="*/ 2290717 h 4860733"/>
              <a:gd name="connsiteX5677" fmla="*/ 105617 w 4853691"/>
              <a:gd name="connsiteY5677" fmla="*/ 2286023 h 4860733"/>
              <a:gd name="connsiteX5678" fmla="*/ 107964 w 4853691"/>
              <a:gd name="connsiteY5678" fmla="*/ 2288370 h 4860733"/>
              <a:gd name="connsiteX5679" fmla="*/ 110311 w 4853691"/>
              <a:gd name="connsiteY5679" fmla="*/ 2290717 h 4860733"/>
              <a:gd name="connsiteX5680" fmla="*/ 124393 w 4853691"/>
              <a:gd name="connsiteY5680" fmla="*/ 2309494 h 4860733"/>
              <a:gd name="connsiteX5681" fmla="*/ 126741 w 4853691"/>
              <a:gd name="connsiteY5681" fmla="*/ 2314188 h 4860733"/>
              <a:gd name="connsiteX5682" fmla="*/ 140823 w 4853691"/>
              <a:gd name="connsiteY5682" fmla="*/ 2335311 h 4860733"/>
              <a:gd name="connsiteX5683" fmla="*/ 143170 w 4853691"/>
              <a:gd name="connsiteY5683" fmla="*/ 2337658 h 4860733"/>
              <a:gd name="connsiteX5684" fmla="*/ 159599 w 4853691"/>
              <a:gd name="connsiteY5684" fmla="*/ 2361129 h 4860733"/>
              <a:gd name="connsiteX5685" fmla="*/ 164293 w 4853691"/>
              <a:gd name="connsiteY5685" fmla="*/ 2368170 h 4860733"/>
              <a:gd name="connsiteX5686" fmla="*/ 178376 w 4853691"/>
              <a:gd name="connsiteY5686" fmla="*/ 2389293 h 4860733"/>
              <a:gd name="connsiteX5687" fmla="*/ 185417 w 4853691"/>
              <a:gd name="connsiteY5687" fmla="*/ 2401028 h 4860733"/>
              <a:gd name="connsiteX5688" fmla="*/ 197152 w 4853691"/>
              <a:gd name="connsiteY5688" fmla="*/ 2419805 h 4860733"/>
              <a:gd name="connsiteX5689" fmla="*/ 227664 w 4853691"/>
              <a:gd name="connsiteY5689" fmla="*/ 2473787 h 4860733"/>
              <a:gd name="connsiteX5690" fmla="*/ 218275 w 4853691"/>
              <a:gd name="connsiteY5690" fmla="*/ 2490216 h 4860733"/>
              <a:gd name="connsiteX5691" fmla="*/ 222969 w 4853691"/>
              <a:gd name="connsiteY5691" fmla="*/ 2504299 h 4860733"/>
              <a:gd name="connsiteX5692" fmla="*/ 159599 w 4853691"/>
              <a:gd name="connsiteY5692" fmla="*/ 2562975 h 4860733"/>
              <a:gd name="connsiteX5693" fmla="*/ 152558 w 4853691"/>
              <a:gd name="connsiteY5693" fmla="*/ 2570016 h 4860733"/>
              <a:gd name="connsiteX5694" fmla="*/ 143170 w 4853691"/>
              <a:gd name="connsiteY5694" fmla="*/ 2577057 h 4860733"/>
              <a:gd name="connsiteX5695" fmla="*/ 133782 w 4853691"/>
              <a:gd name="connsiteY5695" fmla="*/ 2584098 h 4860733"/>
              <a:gd name="connsiteX5696" fmla="*/ 124393 w 4853691"/>
              <a:gd name="connsiteY5696" fmla="*/ 2588792 h 4860733"/>
              <a:gd name="connsiteX5697" fmla="*/ 115005 w 4853691"/>
              <a:gd name="connsiteY5697" fmla="*/ 2593486 h 4860733"/>
              <a:gd name="connsiteX5698" fmla="*/ 107964 w 4853691"/>
              <a:gd name="connsiteY5698" fmla="*/ 2595833 h 4860733"/>
              <a:gd name="connsiteX5699" fmla="*/ 100923 w 4853691"/>
              <a:gd name="connsiteY5699" fmla="*/ 2598180 h 4860733"/>
              <a:gd name="connsiteX5700" fmla="*/ 82147 w 4853691"/>
              <a:gd name="connsiteY5700" fmla="*/ 2584098 h 4860733"/>
              <a:gd name="connsiteX5701" fmla="*/ 79800 w 4853691"/>
              <a:gd name="connsiteY5701" fmla="*/ 2584098 h 4860733"/>
              <a:gd name="connsiteX5702" fmla="*/ 75105 w 4853691"/>
              <a:gd name="connsiteY5702" fmla="*/ 2555934 h 4860733"/>
              <a:gd name="connsiteX5703" fmla="*/ 75105 w 4853691"/>
              <a:gd name="connsiteY5703" fmla="*/ 2553587 h 4860733"/>
              <a:gd name="connsiteX5704" fmla="*/ 70411 w 4853691"/>
              <a:gd name="connsiteY5704" fmla="*/ 2508993 h 4860733"/>
              <a:gd name="connsiteX5705" fmla="*/ 70411 w 4853691"/>
              <a:gd name="connsiteY5705" fmla="*/ 2506646 h 4860733"/>
              <a:gd name="connsiteX5706" fmla="*/ 65717 w 4853691"/>
              <a:gd name="connsiteY5706" fmla="*/ 2466746 h 4860733"/>
              <a:gd name="connsiteX5707" fmla="*/ 65717 w 4853691"/>
              <a:gd name="connsiteY5707" fmla="*/ 2466746 h 4860733"/>
              <a:gd name="connsiteX5708" fmla="*/ 63370 w 4853691"/>
              <a:gd name="connsiteY5708" fmla="*/ 2429193 h 4860733"/>
              <a:gd name="connsiteX5709" fmla="*/ 58676 w 4853691"/>
              <a:gd name="connsiteY5709" fmla="*/ 2384599 h 4860733"/>
              <a:gd name="connsiteX5710" fmla="*/ 58676 w 4853691"/>
              <a:gd name="connsiteY5710" fmla="*/ 2375211 h 4860733"/>
              <a:gd name="connsiteX5711" fmla="*/ 56329 w 4853691"/>
              <a:gd name="connsiteY5711" fmla="*/ 2363476 h 4860733"/>
              <a:gd name="connsiteX5712" fmla="*/ 53982 w 4853691"/>
              <a:gd name="connsiteY5712" fmla="*/ 2351741 h 4860733"/>
              <a:gd name="connsiteX5713" fmla="*/ 51635 w 4853691"/>
              <a:gd name="connsiteY5713" fmla="*/ 2342352 h 4860733"/>
              <a:gd name="connsiteX5714" fmla="*/ 49288 w 4853691"/>
              <a:gd name="connsiteY5714" fmla="*/ 2332964 h 4860733"/>
              <a:gd name="connsiteX5715" fmla="*/ 46941 w 4853691"/>
              <a:gd name="connsiteY5715" fmla="*/ 2332964 h 4860733"/>
              <a:gd name="connsiteX5716" fmla="*/ 44594 w 4853691"/>
              <a:gd name="connsiteY5716" fmla="*/ 2323576 h 4860733"/>
              <a:gd name="connsiteX5717" fmla="*/ 42247 w 4853691"/>
              <a:gd name="connsiteY5717" fmla="*/ 2316535 h 4860733"/>
              <a:gd name="connsiteX5718" fmla="*/ 39900 w 4853691"/>
              <a:gd name="connsiteY5718" fmla="*/ 2309494 h 4860733"/>
              <a:gd name="connsiteX5719" fmla="*/ 46941 w 4853691"/>
              <a:gd name="connsiteY5719" fmla="*/ 2297759 h 4860733"/>
              <a:gd name="connsiteX5720" fmla="*/ 32859 w 4853691"/>
              <a:gd name="connsiteY5720" fmla="*/ 2278982 h 4860733"/>
              <a:gd name="connsiteX5721" fmla="*/ 32859 w 4853691"/>
              <a:gd name="connsiteY5721" fmla="*/ 2278982 h 4860733"/>
              <a:gd name="connsiteX5722" fmla="*/ 35206 w 4853691"/>
              <a:gd name="connsiteY5722" fmla="*/ 2274288 h 4860733"/>
              <a:gd name="connsiteX5723" fmla="*/ 241746 w 4853691"/>
              <a:gd name="connsiteY5723" fmla="*/ 2443275 h 4860733"/>
              <a:gd name="connsiteX5724" fmla="*/ 246440 w 4853691"/>
              <a:gd name="connsiteY5724" fmla="*/ 2405723 h 4860733"/>
              <a:gd name="connsiteX5725" fmla="*/ 246440 w 4853691"/>
              <a:gd name="connsiteY5725" fmla="*/ 2398681 h 4860733"/>
              <a:gd name="connsiteX5726" fmla="*/ 251134 w 4853691"/>
              <a:gd name="connsiteY5726" fmla="*/ 2361129 h 4860733"/>
              <a:gd name="connsiteX5727" fmla="*/ 251134 w 4853691"/>
              <a:gd name="connsiteY5727" fmla="*/ 2349394 h 4860733"/>
              <a:gd name="connsiteX5728" fmla="*/ 253481 w 4853691"/>
              <a:gd name="connsiteY5728" fmla="*/ 2314188 h 4860733"/>
              <a:gd name="connsiteX5729" fmla="*/ 255828 w 4853691"/>
              <a:gd name="connsiteY5729" fmla="*/ 2300106 h 4860733"/>
              <a:gd name="connsiteX5730" fmla="*/ 260522 w 4853691"/>
              <a:gd name="connsiteY5730" fmla="*/ 2267247 h 4860733"/>
              <a:gd name="connsiteX5731" fmla="*/ 262869 w 4853691"/>
              <a:gd name="connsiteY5731" fmla="*/ 2248470 h 4860733"/>
              <a:gd name="connsiteX5732" fmla="*/ 265216 w 4853691"/>
              <a:gd name="connsiteY5732" fmla="*/ 2217959 h 4860733"/>
              <a:gd name="connsiteX5733" fmla="*/ 267563 w 4853691"/>
              <a:gd name="connsiteY5733" fmla="*/ 2194489 h 4860733"/>
              <a:gd name="connsiteX5734" fmla="*/ 269910 w 4853691"/>
              <a:gd name="connsiteY5734" fmla="*/ 2166324 h 4860733"/>
              <a:gd name="connsiteX5735" fmla="*/ 272257 w 4853691"/>
              <a:gd name="connsiteY5735" fmla="*/ 2138159 h 4860733"/>
              <a:gd name="connsiteX5736" fmla="*/ 274604 w 4853691"/>
              <a:gd name="connsiteY5736" fmla="*/ 2114689 h 4860733"/>
              <a:gd name="connsiteX5737" fmla="*/ 279299 w 4853691"/>
              <a:gd name="connsiteY5737" fmla="*/ 2081830 h 4860733"/>
              <a:gd name="connsiteX5738" fmla="*/ 281646 w 4853691"/>
              <a:gd name="connsiteY5738" fmla="*/ 2063054 h 4860733"/>
              <a:gd name="connsiteX5739" fmla="*/ 286340 w 4853691"/>
              <a:gd name="connsiteY5739" fmla="*/ 2023154 h 4860733"/>
              <a:gd name="connsiteX5740" fmla="*/ 288687 w 4853691"/>
              <a:gd name="connsiteY5740" fmla="*/ 2009072 h 4860733"/>
              <a:gd name="connsiteX5741" fmla="*/ 293381 w 4853691"/>
              <a:gd name="connsiteY5741" fmla="*/ 1964478 h 4860733"/>
              <a:gd name="connsiteX5742" fmla="*/ 295728 w 4853691"/>
              <a:gd name="connsiteY5742" fmla="*/ 1955090 h 4860733"/>
              <a:gd name="connsiteX5743" fmla="*/ 302769 w 4853691"/>
              <a:gd name="connsiteY5743" fmla="*/ 1901108 h 4860733"/>
              <a:gd name="connsiteX5744" fmla="*/ 302769 w 4853691"/>
              <a:gd name="connsiteY5744" fmla="*/ 1898761 h 4860733"/>
              <a:gd name="connsiteX5745" fmla="*/ 305116 w 4853691"/>
              <a:gd name="connsiteY5745" fmla="*/ 1872943 h 4860733"/>
              <a:gd name="connsiteX5746" fmla="*/ 312157 w 4853691"/>
              <a:gd name="connsiteY5746" fmla="*/ 1858861 h 4860733"/>
              <a:gd name="connsiteX5747" fmla="*/ 309810 w 4853691"/>
              <a:gd name="connsiteY5747" fmla="*/ 1849473 h 4860733"/>
              <a:gd name="connsiteX5748" fmla="*/ 312157 w 4853691"/>
              <a:gd name="connsiteY5748" fmla="*/ 1840084 h 4860733"/>
              <a:gd name="connsiteX5749" fmla="*/ 431857 w 4853691"/>
              <a:gd name="connsiteY5749" fmla="*/ 1713344 h 4860733"/>
              <a:gd name="connsiteX5750" fmla="*/ 436551 w 4853691"/>
              <a:gd name="connsiteY5750" fmla="*/ 1715691 h 4860733"/>
              <a:gd name="connsiteX5751" fmla="*/ 434204 w 4853691"/>
              <a:gd name="connsiteY5751" fmla="*/ 1725079 h 4860733"/>
              <a:gd name="connsiteX5752" fmla="*/ 448286 w 4853691"/>
              <a:gd name="connsiteY5752" fmla="*/ 1743855 h 4860733"/>
              <a:gd name="connsiteX5753" fmla="*/ 436551 w 4853691"/>
              <a:gd name="connsiteY5753" fmla="*/ 1783755 h 4860733"/>
              <a:gd name="connsiteX5754" fmla="*/ 429509 w 4853691"/>
              <a:gd name="connsiteY5754" fmla="*/ 1802532 h 4860733"/>
              <a:gd name="connsiteX5755" fmla="*/ 424815 w 4853691"/>
              <a:gd name="connsiteY5755" fmla="*/ 1818961 h 4860733"/>
              <a:gd name="connsiteX5756" fmla="*/ 283993 w 4853691"/>
              <a:gd name="connsiteY5756" fmla="*/ 2321229 h 4860733"/>
              <a:gd name="connsiteX5757" fmla="*/ 265216 w 4853691"/>
              <a:gd name="connsiteY5757" fmla="*/ 2389293 h 4860733"/>
              <a:gd name="connsiteX5758" fmla="*/ 260522 w 4853691"/>
              <a:gd name="connsiteY5758" fmla="*/ 2410417 h 4860733"/>
              <a:gd name="connsiteX5759" fmla="*/ 258175 w 4853691"/>
              <a:gd name="connsiteY5759" fmla="*/ 2422152 h 4860733"/>
              <a:gd name="connsiteX5760" fmla="*/ 248787 w 4853691"/>
              <a:gd name="connsiteY5760" fmla="*/ 2452664 h 4860733"/>
              <a:gd name="connsiteX5761" fmla="*/ 246440 w 4853691"/>
              <a:gd name="connsiteY5761" fmla="*/ 2464399 h 4860733"/>
              <a:gd name="connsiteX5762" fmla="*/ 241746 w 4853691"/>
              <a:gd name="connsiteY5762" fmla="*/ 2478481 h 4860733"/>
              <a:gd name="connsiteX5763" fmla="*/ 239399 w 4853691"/>
              <a:gd name="connsiteY5763" fmla="*/ 2478481 h 4860733"/>
              <a:gd name="connsiteX5764" fmla="*/ 241746 w 4853691"/>
              <a:gd name="connsiteY5764" fmla="*/ 2450317 h 4860733"/>
              <a:gd name="connsiteX5765" fmla="*/ 241746 w 4853691"/>
              <a:gd name="connsiteY5765" fmla="*/ 2443275 h 4860733"/>
              <a:gd name="connsiteX5766" fmla="*/ 307463 w 4853691"/>
              <a:gd name="connsiteY5766" fmla="*/ 1842432 h 4860733"/>
              <a:gd name="connsiteX5767" fmla="*/ 309810 w 4853691"/>
              <a:gd name="connsiteY5767" fmla="*/ 1840084 h 4860733"/>
              <a:gd name="connsiteX5768" fmla="*/ 307463 w 4853691"/>
              <a:gd name="connsiteY5768" fmla="*/ 1842432 h 4860733"/>
              <a:gd name="connsiteX5769" fmla="*/ 307463 w 4853691"/>
              <a:gd name="connsiteY5769" fmla="*/ 1842432 h 4860733"/>
              <a:gd name="connsiteX5770" fmla="*/ 206540 w 4853691"/>
              <a:gd name="connsiteY5770" fmla="*/ 1844779 h 4860733"/>
              <a:gd name="connsiteX5771" fmla="*/ 215928 w 4853691"/>
              <a:gd name="connsiteY5771" fmla="*/ 1830696 h 4860733"/>
              <a:gd name="connsiteX5772" fmla="*/ 237052 w 4853691"/>
              <a:gd name="connsiteY5772" fmla="*/ 1802532 h 4860733"/>
              <a:gd name="connsiteX5773" fmla="*/ 244093 w 4853691"/>
              <a:gd name="connsiteY5773" fmla="*/ 1790796 h 4860733"/>
              <a:gd name="connsiteX5774" fmla="*/ 265216 w 4853691"/>
              <a:gd name="connsiteY5774" fmla="*/ 1760285 h 4860733"/>
              <a:gd name="connsiteX5775" fmla="*/ 269910 w 4853691"/>
              <a:gd name="connsiteY5775" fmla="*/ 1776714 h 4860733"/>
              <a:gd name="connsiteX5776" fmla="*/ 272257 w 4853691"/>
              <a:gd name="connsiteY5776" fmla="*/ 1783755 h 4860733"/>
              <a:gd name="connsiteX5777" fmla="*/ 276951 w 4853691"/>
              <a:gd name="connsiteY5777" fmla="*/ 1800185 h 4860733"/>
              <a:gd name="connsiteX5778" fmla="*/ 279299 w 4853691"/>
              <a:gd name="connsiteY5778" fmla="*/ 1811920 h 4860733"/>
              <a:gd name="connsiteX5779" fmla="*/ 283993 w 4853691"/>
              <a:gd name="connsiteY5779" fmla="*/ 1828349 h 4860733"/>
              <a:gd name="connsiteX5780" fmla="*/ 286340 w 4853691"/>
              <a:gd name="connsiteY5780" fmla="*/ 1840084 h 4860733"/>
              <a:gd name="connsiteX5781" fmla="*/ 274604 w 4853691"/>
              <a:gd name="connsiteY5781" fmla="*/ 1849473 h 4860733"/>
              <a:gd name="connsiteX5782" fmla="*/ 241746 w 4853691"/>
              <a:gd name="connsiteY5782" fmla="*/ 1842432 h 4860733"/>
              <a:gd name="connsiteX5783" fmla="*/ 201846 w 4853691"/>
              <a:gd name="connsiteY5783" fmla="*/ 1851820 h 4860733"/>
              <a:gd name="connsiteX5784" fmla="*/ 206540 w 4853691"/>
              <a:gd name="connsiteY5784" fmla="*/ 1844779 h 4860733"/>
              <a:gd name="connsiteX5785" fmla="*/ 241746 w 4853691"/>
              <a:gd name="connsiteY5785" fmla="*/ 1725079 h 4860733"/>
              <a:gd name="connsiteX5786" fmla="*/ 222969 w 4853691"/>
              <a:gd name="connsiteY5786" fmla="*/ 1741508 h 4860733"/>
              <a:gd name="connsiteX5787" fmla="*/ 218275 w 4853691"/>
              <a:gd name="connsiteY5787" fmla="*/ 1743855 h 4860733"/>
              <a:gd name="connsiteX5788" fmla="*/ 199499 w 4853691"/>
              <a:gd name="connsiteY5788" fmla="*/ 1762632 h 4860733"/>
              <a:gd name="connsiteX5789" fmla="*/ 197152 w 4853691"/>
              <a:gd name="connsiteY5789" fmla="*/ 1764979 h 4860733"/>
              <a:gd name="connsiteX5790" fmla="*/ 180723 w 4853691"/>
              <a:gd name="connsiteY5790" fmla="*/ 1788449 h 4860733"/>
              <a:gd name="connsiteX5791" fmla="*/ 178376 w 4853691"/>
              <a:gd name="connsiteY5791" fmla="*/ 1790796 h 4860733"/>
              <a:gd name="connsiteX5792" fmla="*/ 159599 w 4853691"/>
              <a:gd name="connsiteY5792" fmla="*/ 1816614 h 4860733"/>
              <a:gd name="connsiteX5793" fmla="*/ 143170 w 4853691"/>
              <a:gd name="connsiteY5793" fmla="*/ 1840084 h 4860733"/>
              <a:gd name="connsiteX5794" fmla="*/ 140823 w 4853691"/>
              <a:gd name="connsiteY5794" fmla="*/ 1847126 h 4860733"/>
              <a:gd name="connsiteX5795" fmla="*/ 131435 w 4853691"/>
              <a:gd name="connsiteY5795" fmla="*/ 1863555 h 4860733"/>
              <a:gd name="connsiteX5796" fmla="*/ 131435 w 4853691"/>
              <a:gd name="connsiteY5796" fmla="*/ 1863555 h 4860733"/>
              <a:gd name="connsiteX5797" fmla="*/ 133782 w 4853691"/>
              <a:gd name="connsiteY5797" fmla="*/ 1856514 h 4860733"/>
              <a:gd name="connsiteX5798" fmla="*/ 143170 w 4853691"/>
              <a:gd name="connsiteY5798" fmla="*/ 1833043 h 4860733"/>
              <a:gd name="connsiteX5799" fmla="*/ 150211 w 4853691"/>
              <a:gd name="connsiteY5799" fmla="*/ 1816614 h 4860733"/>
              <a:gd name="connsiteX5800" fmla="*/ 161946 w 4853691"/>
              <a:gd name="connsiteY5800" fmla="*/ 1795491 h 4860733"/>
              <a:gd name="connsiteX5801" fmla="*/ 168987 w 4853691"/>
              <a:gd name="connsiteY5801" fmla="*/ 1779061 h 4860733"/>
              <a:gd name="connsiteX5802" fmla="*/ 183070 w 4853691"/>
              <a:gd name="connsiteY5802" fmla="*/ 1757938 h 4860733"/>
              <a:gd name="connsiteX5803" fmla="*/ 190111 w 4853691"/>
              <a:gd name="connsiteY5803" fmla="*/ 1746203 h 4860733"/>
              <a:gd name="connsiteX5804" fmla="*/ 206540 w 4853691"/>
              <a:gd name="connsiteY5804" fmla="*/ 1722732 h 4860733"/>
              <a:gd name="connsiteX5805" fmla="*/ 213581 w 4853691"/>
              <a:gd name="connsiteY5805" fmla="*/ 1713344 h 4860733"/>
              <a:gd name="connsiteX5806" fmla="*/ 225316 w 4853691"/>
              <a:gd name="connsiteY5806" fmla="*/ 1699262 h 4860733"/>
              <a:gd name="connsiteX5807" fmla="*/ 234705 w 4853691"/>
              <a:gd name="connsiteY5807" fmla="*/ 1703956 h 4860733"/>
              <a:gd name="connsiteX5808" fmla="*/ 241746 w 4853691"/>
              <a:gd name="connsiteY5808" fmla="*/ 1701609 h 4860733"/>
              <a:gd name="connsiteX5809" fmla="*/ 246440 w 4853691"/>
              <a:gd name="connsiteY5809" fmla="*/ 1710997 h 4860733"/>
              <a:gd name="connsiteX5810" fmla="*/ 248787 w 4853691"/>
              <a:gd name="connsiteY5810" fmla="*/ 1715691 h 4860733"/>
              <a:gd name="connsiteX5811" fmla="*/ 248787 w 4853691"/>
              <a:gd name="connsiteY5811" fmla="*/ 1718038 h 4860733"/>
              <a:gd name="connsiteX5812" fmla="*/ 244093 w 4853691"/>
              <a:gd name="connsiteY5812" fmla="*/ 1720385 h 4860733"/>
              <a:gd name="connsiteX5813" fmla="*/ 241746 w 4853691"/>
              <a:gd name="connsiteY5813" fmla="*/ 1725079 h 4860733"/>
              <a:gd name="connsiteX5814" fmla="*/ 105617 w 4853691"/>
              <a:gd name="connsiteY5814" fmla="*/ 1917537 h 4860733"/>
              <a:gd name="connsiteX5815" fmla="*/ 96229 w 4853691"/>
              <a:gd name="connsiteY5815" fmla="*/ 1943354 h 4860733"/>
              <a:gd name="connsiteX5816" fmla="*/ 89188 w 4853691"/>
              <a:gd name="connsiteY5816" fmla="*/ 1964478 h 4860733"/>
              <a:gd name="connsiteX5817" fmla="*/ 86841 w 4853691"/>
              <a:gd name="connsiteY5817" fmla="*/ 1973866 h 4860733"/>
              <a:gd name="connsiteX5818" fmla="*/ 96229 w 4853691"/>
              <a:gd name="connsiteY5818" fmla="*/ 1943354 h 4860733"/>
              <a:gd name="connsiteX5819" fmla="*/ 98576 w 4853691"/>
              <a:gd name="connsiteY5819" fmla="*/ 1929272 h 4860733"/>
              <a:gd name="connsiteX5820" fmla="*/ 100923 w 4853691"/>
              <a:gd name="connsiteY5820" fmla="*/ 1924578 h 4860733"/>
              <a:gd name="connsiteX5821" fmla="*/ 105617 w 4853691"/>
              <a:gd name="connsiteY5821" fmla="*/ 1912843 h 4860733"/>
              <a:gd name="connsiteX5822" fmla="*/ 115005 w 4853691"/>
              <a:gd name="connsiteY5822" fmla="*/ 1894066 h 4860733"/>
              <a:gd name="connsiteX5823" fmla="*/ 115005 w 4853691"/>
              <a:gd name="connsiteY5823" fmla="*/ 1896413 h 4860733"/>
              <a:gd name="connsiteX5824" fmla="*/ 105617 w 4853691"/>
              <a:gd name="connsiteY5824" fmla="*/ 1917537 h 4860733"/>
              <a:gd name="connsiteX5825" fmla="*/ 58676 w 4853691"/>
              <a:gd name="connsiteY5825" fmla="*/ 2037236 h 4860733"/>
              <a:gd name="connsiteX5826" fmla="*/ 58676 w 4853691"/>
              <a:gd name="connsiteY5826" fmla="*/ 2037236 h 4860733"/>
              <a:gd name="connsiteX5827" fmla="*/ 56329 w 4853691"/>
              <a:gd name="connsiteY5827" fmla="*/ 2030195 h 4860733"/>
              <a:gd name="connsiteX5828" fmla="*/ 56329 w 4853691"/>
              <a:gd name="connsiteY5828" fmla="*/ 2027848 h 4860733"/>
              <a:gd name="connsiteX5829" fmla="*/ 56329 w 4853691"/>
              <a:gd name="connsiteY5829" fmla="*/ 2027848 h 4860733"/>
              <a:gd name="connsiteX5830" fmla="*/ 58676 w 4853691"/>
              <a:gd name="connsiteY5830" fmla="*/ 2027848 h 4860733"/>
              <a:gd name="connsiteX5831" fmla="*/ 58676 w 4853691"/>
              <a:gd name="connsiteY5831" fmla="*/ 2037236 h 4860733"/>
              <a:gd name="connsiteX5832" fmla="*/ 248787 w 4853691"/>
              <a:gd name="connsiteY5832" fmla="*/ 1621809 h 4860733"/>
              <a:gd name="connsiteX5833" fmla="*/ 255828 w 4853691"/>
              <a:gd name="connsiteY5833" fmla="*/ 1591297 h 4860733"/>
              <a:gd name="connsiteX5834" fmla="*/ 258175 w 4853691"/>
              <a:gd name="connsiteY5834" fmla="*/ 1574868 h 4860733"/>
              <a:gd name="connsiteX5835" fmla="*/ 262869 w 4853691"/>
              <a:gd name="connsiteY5835" fmla="*/ 1546704 h 4860733"/>
              <a:gd name="connsiteX5836" fmla="*/ 267563 w 4853691"/>
              <a:gd name="connsiteY5836" fmla="*/ 1527927 h 4860733"/>
              <a:gd name="connsiteX5837" fmla="*/ 272257 w 4853691"/>
              <a:gd name="connsiteY5837" fmla="*/ 1504457 h 4860733"/>
              <a:gd name="connsiteX5838" fmla="*/ 276951 w 4853691"/>
              <a:gd name="connsiteY5838" fmla="*/ 1483333 h 4860733"/>
              <a:gd name="connsiteX5839" fmla="*/ 281646 w 4853691"/>
              <a:gd name="connsiteY5839" fmla="*/ 1462210 h 4860733"/>
              <a:gd name="connsiteX5840" fmla="*/ 283993 w 4853691"/>
              <a:gd name="connsiteY5840" fmla="*/ 1448128 h 4860733"/>
              <a:gd name="connsiteX5841" fmla="*/ 293381 w 4853691"/>
              <a:gd name="connsiteY5841" fmla="*/ 1431698 h 4860733"/>
              <a:gd name="connsiteX5842" fmla="*/ 312157 w 4853691"/>
              <a:gd name="connsiteY5842" fmla="*/ 1398840 h 4860733"/>
              <a:gd name="connsiteX5843" fmla="*/ 323892 w 4853691"/>
              <a:gd name="connsiteY5843" fmla="*/ 1377716 h 4860733"/>
              <a:gd name="connsiteX5844" fmla="*/ 345016 w 4853691"/>
              <a:gd name="connsiteY5844" fmla="*/ 1340164 h 4860733"/>
              <a:gd name="connsiteX5845" fmla="*/ 356751 w 4853691"/>
              <a:gd name="connsiteY5845" fmla="*/ 1321387 h 4860733"/>
              <a:gd name="connsiteX5846" fmla="*/ 387263 w 4853691"/>
              <a:gd name="connsiteY5846" fmla="*/ 1272099 h 4860733"/>
              <a:gd name="connsiteX5847" fmla="*/ 389610 w 4853691"/>
              <a:gd name="connsiteY5847" fmla="*/ 1267405 h 4860733"/>
              <a:gd name="connsiteX5848" fmla="*/ 401345 w 4853691"/>
              <a:gd name="connsiteY5848" fmla="*/ 1250976 h 4860733"/>
              <a:gd name="connsiteX5849" fmla="*/ 403692 w 4853691"/>
              <a:gd name="connsiteY5849" fmla="*/ 1248629 h 4860733"/>
              <a:gd name="connsiteX5850" fmla="*/ 417774 w 4853691"/>
              <a:gd name="connsiteY5850" fmla="*/ 1239241 h 4860733"/>
              <a:gd name="connsiteX5851" fmla="*/ 431857 w 4853691"/>
              <a:gd name="connsiteY5851" fmla="*/ 1232199 h 4860733"/>
              <a:gd name="connsiteX5852" fmla="*/ 438898 w 4853691"/>
              <a:gd name="connsiteY5852" fmla="*/ 1227505 h 4860733"/>
              <a:gd name="connsiteX5853" fmla="*/ 434204 w 4853691"/>
              <a:gd name="connsiteY5853" fmla="*/ 1241588 h 4860733"/>
              <a:gd name="connsiteX5854" fmla="*/ 429509 w 4853691"/>
              <a:gd name="connsiteY5854" fmla="*/ 1255670 h 4860733"/>
              <a:gd name="connsiteX5855" fmla="*/ 424815 w 4853691"/>
              <a:gd name="connsiteY5855" fmla="*/ 1269752 h 4860733"/>
              <a:gd name="connsiteX5856" fmla="*/ 420121 w 4853691"/>
              <a:gd name="connsiteY5856" fmla="*/ 1283834 h 4860733"/>
              <a:gd name="connsiteX5857" fmla="*/ 415427 w 4853691"/>
              <a:gd name="connsiteY5857" fmla="*/ 1297917 h 4860733"/>
              <a:gd name="connsiteX5858" fmla="*/ 410733 w 4853691"/>
              <a:gd name="connsiteY5858" fmla="*/ 1311999 h 4860733"/>
              <a:gd name="connsiteX5859" fmla="*/ 406039 w 4853691"/>
              <a:gd name="connsiteY5859" fmla="*/ 1326081 h 4860733"/>
              <a:gd name="connsiteX5860" fmla="*/ 401345 w 4853691"/>
              <a:gd name="connsiteY5860" fmla="*/ 1342511 h 4860733"/>
              <a:gd name="connsiteX5861" fmla="*/ 396651 w 4853691"/>
              <a:gd name="connsiteY5861" fmla="*/ 1356593 h 4860733"/>
              <a:gd name="connsiteX5862" fmla="*/ 391957 w 4853691"/>
              <a:gd name="connsiteY5862" fmla="*/ 1373022 h 4860733"/>
              <a:gd name="connsiteX5863" fmla="*/ 387263 w 4853691"/>
              <a:gd name="connsiteY5863" fmla="*/ 1387104 h 4860733"/>
              <a:gd name="connsiteX5864" fmla="*/ 384916 w 4853691"/>
              <a:gd name="connsiteY5864" fmla="*/ 1398840 h 4860733"/>
              <a:gd name="connsiteX5865" fmla="*/ 361445 w 4853691"/>
              <a:gd name="connsiteY5865" fmla="*/ 1434045 h 4860733"/>
              <a:gd name="connsiteX5866" fmla="*/ 347363 w 4853691"/>
              <a:gd name="connsiteY5866" fmla="*/ 1457516 h 4860733"/>
              <a:gd name="connsiteX5867" fmla="*/ 326239 w 4853691"/>
              <a:gd name="connsiteY5867" fmla="*/ 1495069 h 4860733"/>
              <a:gd name="connsiteX5868" fmla="*/ 309810 w 4853691"/>
              <a:gd name="connsiteY5868" fmla="*/ 1523233 h 4860733"/>
              <a:gd name="connsiteX5869" fmla="*/ 291034 w 4853691"/>
              <a:gd name="connsiteY5869" fmla="*/ 1556092 h 4860733"/>
              <a:gd name="connsiteX5870" fmla="*/ 274604 w 4853691"/>
              <a:gd name="connsiteY5870" fmla="*/ 1586603 h 4860733"/>
              <a:gd name="connsiteX5871" fmla="*/ 258175 w 4853691"/>
              <a:gd name="connsiteY5871" fmla="*/ 1619462 h 4860733"/>
              <a:gd name="connsiteX5872" fmla="*/ 241746 w 4853691"/>
              <a:gd name="connsiteY5872" fmla="*/ 1652321 h 4860733"/>
              <a:gd name="connsiteX5873" fmla="*/ 234705 w 4853691"/>
              <a:gd name="connsiteY5873" fmla="*/ 1668750 h 4860733"/>
              <a:gd name="connsiteX5874" fmla="*/ 230011 w 4853691"/>
              <a:gd name="connsiteY5874" fmla="*/ 1668750 h 4860733"/>
              <a:gd name="connsiteX5875" fmla="*/ 234705 w 4853691"/>
              <a:gd name="connsiteY5875" fmla="*/ 1640586 h 4860733"/>
              <a:gd name="connsiteX5876" fmla="*/ 248787 w 4853691"/>
              <a:gd name="connsiteY5876" fmla="*/ 1621809 h 4860733"/>
              <a:gd name="connsiteX5877" fmla="*/ 382569 w 4853691"/>
              <a:gd name="connsiteY5877" fmla="*/ 1260364 h 4860733"/>
              <a:gd name="connsiteX5878" fmla="*/ 370833 w 4853691"/>
              <a:gd name="connsiteY5878" fmla="*/ 1269752 h 4860733"/>
              <a:gd name="connsiteX5879" fmla="*/ 384916 w 4853691"/>
              <a:gd name="connsiteY5879" fmla="*/ 1248629 h 4860733"/>
              <a:gd name="connsiteX5880" fmla="*/ 401345 w 4853691"/>
              <a:gd name="connsiteY5880" fmla="*/ 1225158 h 4860733"/>
              <a:gd name="connsiteX5881" fmla="*/ 420121 w 4853691"/>
              <a:gd name="connsiteY5881" fmla="*/ 1201688 h 4860733"/>
              <a:gd name="connsiteX5882" fmla="*/ 438898 w 4853691"/>
              <a:gd name="connsiteY5882" fmla="*/ 1180564 h 4860733"/>
              <a:gd name="connsiteX5883" fmla="*/ 450633 w 4853691"/>
              <a:gd name="connsiteY5883" fmla="*/ 1168829 h 4860733"/>
              <a:gd name="connsiteX5884" fmla="*/ 450633 w 4853691"/>
              <a:gd name="connsiteY5884" fmla="*/ 1168829 h 4860733"/>
              <a:gd name="connsiteX5885" fmla="*/ 438898 w 4853691"/>
              <a:gd name="connsiteY5885" fmla="*/ 1187606 h 4860733"/>
              <a:gd name="connsiteX5886" fmla="*/ 422468 w 4853691"/>
              <a:gd name="connsiteY5886" fmla="*/ 1213423 h 4860733"/>
              <a:gd name="connsiteX5887" fmla="*/ 403692 w 4853691"/>
              <a:gd name="connsiteY5887" fmla="*/ 1241588 h 4860733"/>
              <a:gd name="connsiteX5888" fmla="*/ 401345 w 4853691"/>
              <a:gd name="connsiteY5888" fmla="*/ 1243935 h 4860733"/>
              <a:gd name="connsiteX5889" fmla="*/ 394304 w 4853691"/>
              <a:gd name="connsiteY5889" fmla="*/ 1248629 h 4860733"/>
              <a:gd name="connsiteX5890" fmla="*/ 382569 w 4853691"/>
              <a:gd name="connsiteY5890" fmla="*/ 1260364 h 4860733"/>
              <a:gd name="connsiteX5891" fmla="*/ 337975 w 4853691"/>
              <a:gd name="connsiteY5891" fmla="*/ 1311999 h 4860733"/>
              <a:gd name="connsiteX5892" fmla="*/ 328587 w 4853691"/>
              <a:gd name="connsiteY5892" fmla="*/ 1326081 h 4860733"/>
              <a:gd name="connsiteX5893" fmla="*/ 323892 w 4853691"/>
              <a:gd name="connsiteY5893" fmla="*/ 1319040 h 4860733"/>
              <a:gd name="connsiteX5894" fmla="*/ 328587 w 4853691"/>
              <a:gd name="connsiteY5894" fmla="*/ 1311999 h 4860733"/>
              <a:gd name="connsiteX5895" fmla="*/ 335628 w 4853691"/>
              <a:gd name="connsiteY5895" fmla="*/ 1302611 h 4860733"/>
              <a:gd name="connsiteX5896" fmla="*/ 347363 w 4853691"/>
              <a:gd name="connsiteY5896" fmla="*/ 1290876 h 4860733"/>
              <a:gd name="connsiteX5897" fmla="*/ 356751 w 4853691"/>
              <a:gd name="connsiteY5897" fmla="*/ 1281487 h 4860733"/>
              <a:gd name="connsiteX5898" fmla="*/ 352057 w 4853691"/>
              <a:gd name="connsiteY5898" fmla="*/ 1288529 h 4860733"/>
              <a:gd name="connsiteX5899" fmla="*/ 337975 w 4853691"/>
              <a:gd name="connsiteY5899" fmla="*/ 1311999 h 4860733"/>
              <a:gd name="connsiteX5900" fmla="*/ 462368 w 4853691"/>
              <a:gd name="connsiteY5900" fmla="*/ 1213423 h 4860733"/>
              <a:gd name="connsiteX5901" fmla="*/ 476450 w 4853691"/>
              <a:gd name="connsiteY5901" fmla="*/ 1206382 h 4860733"/>
              <a:gd name="connsiteX5902" fmla="*/ 490533 w 4853691"/>
              <a:gd name="connsiteY5902" fmla="*/ 1201688 h 4860733"/>
              <a:gd name="connsiteX5903" fmla="*/ 504615 w 4853691"/>
              <a:gd name="connsiteY5903" fmla="*/ 1196994 h 4860733"/>
              <a:gd name="connsiteX5904" fmla="*/ 514003 w 4853691"/>
              <a:gd name="connsiteY5904" fmla="*/ 1194647 h 4860733"/>
              <a:gd name="connsiteX5905" fmla="*/ 521044 w 4853691"/>
              <a:gd name="connsiteY5905" fmla="*/ 1206382 h 4860733"/>
              <a:gd name="connsiteX5906" fmla="*/ 495227 w 4853691"/>
              <a:gd name="connsiteY5906" fmla="*/ 1241588 h 4860733"/>
              <a:gd name="connsiteX5907" fmla="*/ 488186 w 4853691"/>
              <a:gd name="connsiteY5907" fmla="*/ 1250976 h 4860733"/>
              <a:gd name="connsiteX5908" fmla="*/ 445939 w 4853691"/>
              <a:gd name="connsiteY5908" fmla="*/ 1309652 h 4860733"/>
              <a:gd name="connsiteX5909" fmla="*/ 445939 w 4853691"/>
              <a:gd name="connsiteY5909" fmla="*/ 1309652 h 4860733"/>
              <a:gd name="connsiteX5910" fmla="*/ 406039 w 4853691"/>
              <a:gd name="connsiteY5910" fmla="*/ 1368328 h 4860733"/>
              <a:gd name="connsiteX5911" fmla="*/ 394304 w 4853691"/>
              <a:gd name="connsiteY5911" fmla="*/ 1387104 h 4860733"/>
              <a:gd name="connsiteX5912" fmla="*/ 394304 w 4853691"/>
              <a:gd name="connsiteY5912" fmla="*/ 1387104 h 4860733"/>
              <a:gd name="connsiteX5913" fmla="*/ 396651 w 4853691"/>
              <a:gd name="connsiteY5913" fmla="*/ 1375369 h 4860733"/>
              <a:gd name="connsiteX5914" fmla="*/ 398998 w 4853691"/>
              <a:gd name="connsiteY5914" fmla="*/ 1368328 h 4860733"/>
              <a:gd name="connsiteX5915" fmla="*/ 406039 w 4853691"/>
              <a:gd name="connsiteY5915" fmla="*/ 1344858 h 4860733"/>
              <a:gd name="connsiteX5916" fmla="*/ 408386 w 4853691"/>
              <a:gd name="connsiteY5916" fmla="*/ 1340164 h 4860733"/>
              <a:gd name="connsiteX5917" fmla="*/ 415427 w 4853691"/>
              <a:gd name="connsiteY5917" fmla="*/ 1316693 h 4860733"/>
              <a:gd name="connsiteX5918" fmla="*/ 417774 w 4853691"/>
              <a:gd name="connsiteY5918" fmla="*/ 1311999 h 4860733"/>
              <a:gd name="connsiteX5919" fmla="*/ 424815 w 4853691"/>
              <a:gd name="connsiteY5919" fmla="*/ 1288529 h 4860733"/>
              <a:gd name="connsiteX5920" fmla="*/ 427162 w 4853691"/>
              <a:gd name="connsiteY5920" fmla="*/ 1283834 h 4860733"/>
              <a:gd name="connsiteX5921" fmla="*/ 434204 w 4853691"/>
              <a:gd name="connsiteY5921" fmla="*/ 1260364 h 4860733"/>
              <a:gd name="connsiteX5922" fmla="*/ 434204 w 4853691"/>
              <a:gd name="connsiteY5922" fmla="*/ 1258017 h 4860733"/>
              <a:gd name="connsiteX5923" fmla="*/ 441245 w 4853691"/>
              <a:gd name="connsiteY5923" fmla="*/ 1232199 h 4860733"/>
              <a:gd name="connsiteX5924" fmla="*/ 441245 w 4853691"/>
              <a:gd name="connsiteY5924" fmla="*/ 1229852 h 4860733"/>
              <a:gd name="connsiteX5925" fmla="*/ 443592 w 4853691"/>
              <a:gd name="connsiteY5925" fmla="*/ 1220464 h 4860733"/>
              <a:gd name="connsiteX5926" fmla="*/ 448286 w 4853691"/>
              <a:gd name="connsiteY5926" fmla="*/ 1218117 h 4860733"/>
              <a:gd name="connsiteX5927" fmla="*/ 462368 w 4853691"/>
              <a:gd name="connsiteY5927" fmla="*/ 1213423 h 4860733"/>
              <a:gd name="connsiteX5928" fmla="*/ 577373 w 4853691"/>
              <a:gd name="connsiteY5928" fmla="*/ 1133623 h 4860733"/>
              <a:gd name="connsiteX5929" fmla="*/ 598497 w 4853691"/>
              <a:gd name="connsiteY5929" fmla="*/ 1100765 h 4860733"/>
              <a:gd name="connsiteX5930" fmla="*/ 612579 w 4853691"/>
              <a:gd name="connsiteY5930" fmla="*/ 1079641 h 4860733"/>
              <a:gd name="connsiteX5931" fmla="*/ 638397 w 4853691"/>
              <a:gd name="connsiteY5931" fmla="*/ 1044436 h 4860733"/>
              <a:gd name="connsiteX5932" fmla="*/ 650132 w 4853691"/>
              <a:gd name="connsiteY5932" fmla="*/ 1028006 h 4860733"/>
              <a:gd name="connsiteX5933" fmla="*/ 673602 w 4853691"/>
              <a:gd name="connsiteY5933" fmla="*/ 995148 h 4860733"/>
              <a:gd name="connsiteX5934" fmla="*/ 661867 w 4853691"/>
              <a:gd name="connsiteY5934" fmla="*/ 1013924 h 4860733"/>
              <a:gd name="connsiteX5935" fmla="*/ 650132 w 4853691"/>
              <a:gd name="connsiteY5935" fmla="*/ 1032700 h 4860733"/>
              <a:gd name="connsiteX5936" fmla="*/ 633703 w 4853691"/>
              <a:gd name="connsiteY5936" fmla="*/ 1063212 h 4860733"/>
              <a:gd name="connsiteX5937" fmla="*/ 621967 w 4853691"/>
              <a:gd name="connsiteY5937" fmla="*/ 1081988 h 4860733"/>
              <a:gd name="connsiteX5938" fmla="*/ 610232 w 4853691"/>
              <a:gd name="connsiteY5938" fmla="*/ 1105459 h 4860733"/>
              <a:gd name="connsiteX5939" fmla="*/ 586762 w 4853691"/>
              <a:gd name="connsiteY5939" fmla="*/ 1133623 h 4860733"/>
              <a:gd name="connsiteX5940" fmla="*/ 549209 w 4853691"/>
              <a:gd name="connsiteY5940" fmla="*/ 1178217 h 4860733"/>
              <a:gd name="connsiteX5941" fmla="*/ 549209 w 4853691"/>
              <a:gd name="connsiteY5941" fmla="*/ 1178217 h 4860733"/>
              <a:gd name="connsiteX5942" fmla="*/ 563291 w 4853691"/>
              <a:gd name="connsiteY5942" fmla="*/ 1157094 h 4860733"/>
              <a:gd name="connsiteX5943" fmla="*/ 577373 w 4853691"/>
              <a:gd name="connsiteY5943" fmla="*/ 1133623 h 4860733"/>
              <a:gd name="connsiteX5944" fmla="*/ 847284 w 4853691"/>
              <a:gd name="connsiteY5944" fmla="*/ 790955 h 4860733"/>
              <a:gd name="connsiteX5945" fmla="*/ 873101 w 4853691"/>
              <a:gd name="connsiteY5945" fmla="*/ 786261 h 4860733"/>
              <a:gd name="connsiteX5946" fmla="*/ 884837 w 4853691"/>
              <a:gd name="connsiteY5946" fmla="*/ 786261 h 4860733"/>
              <a:gd name="connsiteX5947" fmla="*/ 891878 w 4853691"/>
              <a:gd name="connsiteY5947" fmla="*/ 786261 h 4860733"/>
              <a:gd name="connsiteX5948" fmla="*/ 873101 w 4853691"/>
              <a:gd name="connsiteY5948" fmla="*/ 819119 h 4860733"/>
              <a:gd name="connsiteX5949" fmla="*/ 861366 w 4853691"/>
              <a:gd name="connsiteY5949" fmla="*/ 840243 h 4860733"/>
              <a:gd name="connsiteX5950" fmla="*/ 856672 w 4853691"/>
              <a:gd name="connsiteY5950" fmla="*/ 847284 h 4860733"/>
              <a:gd name="connsiteX5951" fmla="*/ 847284 w 4853691"/>
              <a:gd name="connsiteY5951" fmla="*/ 844937 h 4860733"/>
              <a:gd name="connsiteX5952" fmla="*/ 826160 w 4853691"/>
              <a:gd name="connsiteY5952" fmla="*/ 866060 h 4860733"/>
              <a:gd name="connsiteX5953" fmla="*/ 828507 w 4853691"/>
              <a:gd name="connsiteY5953" fmla="*/ 875448 h 4860733"/>
              <a:gd name="connsiteX5954" fmla="*/ 802690 w 4853691"/>
              <a:gd name="connsiteY5954" fmla="*/ 891878 h 4860733"/>
              <a:gd name="connsiteX5955" fmla="*/ 788608 w 4853691"/>
              <a:gd name="connsiteY5955" fmla="*/ 901266 h 4860733"/>
              <a:gd name="connsiteX5956" fmla="*/ 760443 w 4853691"/>
              <a:gd name="connsiteY5956" fmla="*/ 920042 h 4860733"/>
              <a:gd name="connsiteX5957" fmla="*/ 744014 w 4853691"/>
              <a:gd name="connsiteY5957" fmla="*/ 931777 h 4860733"/>
              <a:gd name="connsiteX5958" fmla="*/ 720543 w 4853691"/>
              <a:gd name="connsiteY5958" fmla="*/ 948207 h 4860733"/>
              <a:gd name="connsiteX5959" fmla="*/ 704114 w 4853691"/>
              <a:gd name="connsiteY5959" fmla="*/ 962289 h 4860733"/>
              <a:gd name="connsiteX5960" fmla="*/ 697073 w 4853691"/>
              <a:gd name="connsiteY5960" fmla="*/ 966983 h 4860733"/>
              <a:gd name="connsiteX5961" fmla="*/ 692379 w 4853691"/>
              <a:gd name="connsiteY5961" fmla="*/ 962289 h 4860733"/>
              <a:gd name="connsiteX5962" fmla="*/ 692379 w 4853691"/>
              <a:gd name="connsiteY5962" fmla="*/ 962289 h 4860733"/>
              <a:gd name="connsiteX5963" fmla="*/ 692379 w 4853691"/>
              <a:gd name="connsiteY5963" fmla="*/ 962289 h 4860733"/>
              <a:gd name="connsiteX5964" fmla="*/ 706461 w 4853691"/>
              <a:gd name="connsiteY5964" fmla="*/ 938819 h 4860733"/>
              <a:gd name="connsiteX5965" fmla="*/ 722890 w 4853691"/>
              <a:gd name="connsiteY5965" fmla="*/ 915348 h 4860733"/>
              <a:gd name="connsiteX5966" fmla="*/ 736973 w 4853691"/>
              <a:gd name="connsiteY5966" fmla="*/ 894225 h 4860733"/>
              <a:gd name="connsiteX5967" fmla="*/ 751055 w 4853691"/>
              <a:gd name="connsiteY5967" fmla="*/ 873101 h 4860733"/>
              <a:gd name="connsiteX5968" fmla="*/ 786261 w 4853691"/>
              <a:gd name="connsiteY5968" fmla="*/ 823813 h 4860733"/>
              <a:gd name="connsiteX5969" fmla="*/ 797996 w 4853691"/>
              <a:gd name="connsiteY5969" fmla="*/ 826160 h 4860733"/>
              <a:gd name="connsiteX5970" fmla="*/ 819119 w 4853691"/>
              <a:gd name="connsiteY5970" fmla="*/ 805037 h 4860733"/>
              <a:gd name="connsiteX5971" fmla="*/ 819119 w 4853691"/>
              <a:gd name="connsiteY5971" fmla="*/ 800343 h 4860733"/>
              <a:gd name="connsiteX5972" fmla="*/ 835549 w 4853691"/>
              <a:gd name="connsiteY5972" fmla="*/ 795649 h 4860733"/>
              <a:gd name="connsiteX5973" fmla="*/ 847284 w 4853691"/>
              <a:gd name="connsiteY5973" fmla="*/ 790955 h 4860733"/>
              <a:gd name="connsiteX5974" fmla="*/ 971677 w 4853691"/>
              <a:gd name="connsiteY5974" fmla="*/ 760443 h 4860733"/>
              <a:gd name="connsiteX5975" fmla="*/ 1004536 w 4853691"/>
              <a:gd name="connsiteY5975" fmla="*/ 734626 h 4860733"/>
              <a:gd name="connsiteX5976" fmla="*/ 1028006 w 4853691"/>
              <a:gd name="connsiteY5976" fmla="*/ 715849 h 4860733"/>
              <a:gd name="connsiteX5977" fmla="*/ 1058518 w 4853691"/>
              <a:gd name="connsiteY5977" fmla="*/ 692379 h 4860733"/>
              <a:gd name="connsiteX5978" fmla="*/ 1084336 w 4853691"/>
              <a:gd name="connsiteY5978" fmla="*/ 673602 h 4860733"/>
              <a:gd name="connsiteX5979" fmla="*/ 1112500 w 4853691"/>
              <a:gd name="connsiteY5979" fmla="*/ 652479 h 4860733"/>
              <a:gd name="connsiteX5980" fmla="*/ 1138318 w 4853691"/>
              <a:gd name="connsiteY5980" fmla="*/ 633703 h 4860733"/>
              <a:gd name="connsiteX5981" fmla="*/ 1166482 w 4853691"/>
              <a:gd name="connsiteY5981" fmla="*/ 612579 h 4860733"/>
              <a:gd name="connsiteX5982" fmla="*/ 1192300 w 4853691"/>
              <a:gd name="connsiteY5982" fmla="*/ 593803 h 4860733"/>
              <a:gd name="connsiteX5983" fmla="*/ 1220464 w 4853691"/>
              <a:gd name="connsiteY5983" fmla="*/ 575026 h 4860733"/>
              <a:gd name="connsiteX5984" fmla="*/ 1246282 w 4853691"/>
              <a:gd name="connsiteY5984" fmla="*/ 558597 h 4860733"/>
              <a:gd name="connsiteX5985" fmla="*/ 1262711 w 4853691"/>
              <a:gd name="connsiteY5985" fmla="*/ 549209 h 4860733"/>
              <a:gd name="connsiteX5986" fmla="*/ 1267405 w 4853691"/>
              <a:gd name="connsiteY5986" fmla="*/ 553903 h 4860733"/>
              <a:gd name="connsiteX5987" fmla="*/ 1243935 w 4853691"/>
              <a:gd name="connsiteY5987" fmla="*/ 586762 h 4860733"/>
              <a:gd name="connsiteX5988" fmla="*/ 1215770 w 4853691"/>
              <a:gd name="connsiteY5988" fmla="*/ 626661 h 4860733"/>
              <a:gd name="connsiteX5989" fmla="*/ 1182911 w 4853691"/>
              <a:gd name="connsiteY5989" fmla="*/ 675949 h 4860733"/>
              <a:gd name="connsiteX5990" fmla="*/ 1157094 w 4853691"/>
              <a:gd name="connsiteY5990" fmla="*/ 715849 h 4860733"/>
              <a:gd name="connsiteX5991" fmla="*/ 1121888 w 4853691"/>
              <a:gd name="connsiteY5991" fmla="*/ 772178 h 4860733"/>
              <a:gd name="connsiteX5992" fmla="*/ 1103112 w 4853691"/>
              <a:gd name="connsiteY5992" fmla="*/ 802690 h 4860733"/>
              <a:gd name="connsiteX5993" fmla="*/ 1100765 w 4853691"/>
              <a:gd name="connsiteY5993" fmla="*/ 802690 h 4860733"/>
              <a:gd name="connsiteX5994" fmla="*/ 1086683 w 4853691"/>
              <a:gd name="connsiteY5994" fmla="*/ 800343 h 4860733"/>
              <a:gd name="connsiteX5995" fmla="*/ 1070253 w 4853691"/>
              <a:gd name="connsiteY5995" fmla="*/ 797996 h 4860733"/>
              <a:gd name="connsiteX5996" fmla="*/ 1058518 w 4853691"/>
              <a:gd name="connsiteY5996" fmla="*/ 795649 h 4860733"/>
              <a:gd name="connsiteX5997" fmla="*/ 1039742 w 4853691"/>
              <a:gd name="connsiteY5997" fmla="*/ 793302 h 4860733"/>
              <a:gd name="connsiteX5998" fmla="*/ 1030353 w 4853691"/>
              <a:gd name="connsiteY5998" fmla="*/ 790955 h 4860733"/>
              <a:gd name="connsiteX5999" fmla="*/ 1009230 w 4853691"/>
              <a:gd name="connsiteY5999" fmla="*/ 788608 h 4860733"/>
              <a:gd name="connsiteX6000" fmla="*/ 1002189 w 4853691"/>
              <a:gd name="connsiteY6000" fmla="*/ 788608 h 4860733"/>
              <a:gd name="connsiteX6001" fmla="*/ 981065 w 4853691"/>
              <a:gd name="connsiteY6001" fmla="*/ 786261 h 4860733"/>
              <a:gd name="connsiteX6002" fmla="*/ 974024 w 4853691"/>
              <a:gd name="connsiteY6002" fmla="*/ 786261 h 4860733"/>
              <a:gd name="connsiteX6003" fmla="*/ 948207 w 4853691"/>
              <a:gd name="connsiteY6003" fmla="*/ 786261 h 4860733"/>
              <a:gd name="connsiteX6004" fmla="*/ 945860 w 4853691"/>
              <a:gd name="connsiteY6004" fmla="*/ 786261 h 4860733"/>
              <a:gd name="connsiteX6005" fmla="*/ 950554 w 4853691"/>
              <a:gd name="connsiteY6005" fmla="*/ 781566 h 4860733"/>
              <a:gd name="connsiteX6006" fmla="*/ 971677 w 4853691"/>
              <a:gd name="connsiteY6006" fmla="*/ 760443 h 4860733"/>
              <a:gd name="connsiteX6007" fmla="*/ 1478639 w 4853691"/>
              <a:gd name="connsiteY6007" fmla="*/ 450633 h 4860733"/>
              <a:gd name="connsiteX6008" fmla="*/ 1492722 w 4853691"/>
              <a:gd name="connsiteY6008" fmla="*/ 436551 h 4860733"/>
              <a:gd name="connsiteX6009" fmla="*/ 1509151 w 4853691"/>
              <a:gd name="connsiteY6009" fmla="*/ 420121 h 4860733"/>
              <a:gd name="connsiteX6010" fmla="*/ 1523233 w 4853691"/>
              <a:gd name="connsiteY6010" fmla="*/ 406039 h 4860733"/>
              <a:gd name="connsiteX6011" fmla="*/ 1539662 w 4853691"/>
              <a:gd name="connsiteY6011" fmla="*/ 389610 h 4860733"/>
              <a:gd name="connsiteX6012" fmla="*/ 1553745 w 4853691"/>
              <a:gd name="connsiteY6012" fmla="*/ 377874 h 4860733"/>
              <a:gd name="connsiteX6013" fmla="*/ 1570174 w 4853691"/>
              <a:gd name="connsiteY6013" fmla="*/ 361445 h 4860733"/>
              <a:gd name="connsiteX6014" fmla="*/ 1584256 w 4853691"/>
              <a:gd name="connsiteY6014" fmla="*/ 349710 h 4860733"/>
              <a:gd name="connsiteX6015" fmla="*/ 1600686 w 4853691"/>
              <a:gd name="connsiteY6015" fmla="*/ 335628 h 4860733"/>
              <a:gd name="connsiteX6016" fmla="*/ 1614768 w 4853691"/>
              <a:gd name="connsiteY6016" fmla="*/ 323892 h 4860733"/>
              <a:gd name="connsiteX6017" fmla="*/ 1631197 w 4853691"/>
              <a:gd name="connsiteY6017" fmla="*/ 309810 h 4860733"/>
              <a:gd name="connsiteX6018" fmla="*/ 1645280 w 4853691"/>
              <a:gd name="connsiteY6018" fmla="*/ 298075 h 4860733"/>
              <a:gd name="connsiteX6019" fmla="*/ 1649974 w 4853691"/>
              <a:gd name="connsiteY6019" fmla="*/ 293381 h 4860733"/>
              <a:gd name="connsiteX6020" fmla="*/ 1652321 w 4853691"/>
              <a:gd name="connsiteY6020" fmla="*/ 295728 h 4860733"/>
              <a:gd name="connsiteX6021" fmla="*/ 1642933 w 4853691"/>
              <a:gd name="connsiteY6021" fmla="*/ 307463 h 4860733"/>
              <a:gd name="connsiteX6022" fmla="*/ 1626503 w 4853691"/>
              <a:gd name="connsiteY6022" fmla="*/ 328586 h 4860733"/>
              <a:gd name="connsiteX6023" fmla="*/ 1607727 w 4853691"/>
              <a:gd name="connsiteY6023" fmla="*/ 354404 h 4860733"/>
              <a:gd name="connsiteX6024" fmla="*/ 1591298 w 4853691"/>
              <a:gd name="connsiteY6024" fmla="*/ 375527 h 4860733"/>
              <a:gd name="connsiteX6025" fmla="*/ 1572521 w 4853691"/>
              <a:gd name="connsiteY6025" fmla="*/ 403692 h 4860733"/>
              <a:gd name="connsiteX6026" fmla="*/ 1556092 w 4853691"/>
              <a:gd name="connsiteY6026" fmla="*/ 427162 h 4860733"/>
              <a:gd name="connsiteX6027" fmla="*/ 1539662 w 4853691"/>
              <a:gd name="connsiteY6027" fmla="*/ 455327 h 4860733"/>
              <a:gd name="connsiteX6028" fmla="*/ 1539662 w 4853691"/>
              <a:gd name="connsiteY6028" fmla="*/ 455327 h 4860733"/>
              <a:gd name="connsiteX6029" fmla="*/ 1513845 w 4853691"/>
              <a:gd name="connsiteY6029" fmla="*/ 462368 h 4860733"/>
              <a:gd name="connsiteX6030" fmla="*/ 1490375 w 4853691"/>
              <a:gd name="connsiteY6030" fmla="*/ 469409 h 4860733"/>
              <a:gd name="connsiteX6031" fmla="*/ 1464557 w 4853691"/>
              <a:gd name="connsiteY6031" fmla="*/ 476450 h 4860733"/>
              <a:gd name="connsiteX6032" fmla="*/ 1450475 w 4853691"/>
              <a:gd name="connsiteY6032" fmla="*/ 481145 h 4860733"/>
              <a:gd name="connsiteX6033" fmla="*/ 1457516 w 4853691"/>
              <a:gd name="connsiteY6033" fmla="*/ 474103 h 4860733"/>
              <a:gd name="connsiteX6034" fmla="*/ 1478639 w 4853691"/>
              <a:gd name="connsiteY6034" fmla="*/ 450633 h 4860733"/>
              <a:gd name="connsiteX6035" fmla="*/ 1722732 w 4853691"/>
              <a:gd name="connsiteY6035" fmla="*/ 269910 h 4860733"/>
              <a:gd name="connsiteX6036" fmla="*/ 1750897 w 4853691"/>
              <a:gd name="connsiteY6036" fmla="*/ 265216 h 4860733"/>
              <a:gd name="connsiteX6037" fmla="*/ 1774367 w 4853691"/>
              <a:gd name="connsiteY6037" fmla="*/ 260522 h 4860733"/>
              <a:gd name="connsiteX6038" fmla="*/ 1802532 w 4853691"/>
              <a:gd name="connsiteY6038" fmla="*/ 255828 h 4860733"/>
              <a:gd name="connsiteX6039" fmla="*/ 1826002 w 4853691"/>
              <a:gd name="connsiteY6039" fmla="*/ 253481 h 4860733"/>
              <a:gd name="connsiteX6040" fmla="*/ 1854167 w 4853691"/>
              <a:gd name="connsiteY6040" fmla="*/ 251134 h 4860733"/>
              <a:gd name="connsiteX6041" fmla="*/ 1877637 w 4853691"/>
              <a:gd name="connsiteY6041" fmla="*/ 248787 h 4860733"/>
              <a:gd name="connsiteX6042" fmla="*/ 1908149 w 4853691"/>
              <a:gd name="connsiteY6042" fmla="*/ 246440 h 4860733"/>
              <a:gd name="connsiteX6043" fmla="*/ 1931619 w 4853691"/>
              <a:gd name="connsiteY6043" fmla="*/ 244093 h 4860733"/>
              <a:gd name="connsiteX6044" fmla="*/ 1962131 w 4853691"/>
              <a:gd name="connsiteY6044" fmla="*/ 241746 h 4860733"/>
              <a:gd name="connsiteX6045" fmla="*/ 1985601 w 4853691"/>
              <a:gd name="connsiteY6045" fmla="*/ 239399 h 4860733"/>
              <a:gd name="connsiteX6046" fmla="*/ 2018460 w 4853691"/>
              <a:gd name="connsiteY6046" fmla="*/ 237052 h 4860733"/>
              <a:gd name="connsiteX6047" fmla="*/ 2039583 w 4853691"/>
              <a:gd name="connsiteY6047" fmla="*/ 237052 h 4860733"/>
              <a:gd name="connsiteX6048" fmla="*/ 2093565 w 4853691"/>
              <a:gd name="connsiteY6048" fmla="*/ 237052 h 4860733"/>
              <a:gd name="connsiteX6049" fmla="*/ 2163977 w 4853691"/>
              <a:gd name="connsiteY6049" fmla="*/ 237052 h 4860733"/>
              <a:gd name="connsiteX6050" fmla="*/ 2182753 w 4853691"/>
              <a:gd name="connsiteY6050" fmla="*/ 237052 h 4860733"/>
              <a:gd name="connsiteX6051" fmla="*/ 2234388 w 4853691"/>
              <a:gd name="connsiteY6051" fmla="*/ 239399 h 4860733"/>
              <a:gd name="connsiteX6052" fmla="*/ 2257859 w 4853691"/>
              <a:gd name="connsiteY6052" fmla="*/ 241746 h 4860733"/>
              <a:gd name="connsiteX6053" fmla="*/ 2304800 w 4853691"/>
              <a:gd name="connsiteY6053" fmla="*/ 246440 h 4860733"/>
              <a:gd name="connsiteX6054" fmla="*/ 2332964 w 4853691"/>
              <a:gd name="connsiteY6054" fmla="*/ 248787 h 4860733"/>
              <a:gd name="connsiteX6055" fmla="*/ 2354088 w 4853691"/>
              <a:gd name="connsiteY6055" fmla="*/ 251134 h 4860733"/>
              <a:gd name="connsiteX6056" fmla="*/ 2354088 w 4853691"/>
              <a:gd name="connsiteY6056" fmla="*/ 253481 h 4860733"/>
              <a:gd name="connsiteX6057" fmla="*/ 2363476 w 4853691"/>
              <a:gd name="connsiteY6057" fmla="*/ 269910 h 4860733"/>
              <a:gd name="connsiteX6058" fmla="*/ 2351741 w 4853691"/>
              <a:gd name="connsiteY6058" fmla="*/ 293381 h 4860733"/>
              <a:gd name="connsiteX6059" fmla="*/ 2344699 w 4853691"/>
              <a:gd name="connsiteY6059" fmla="*/ 307463 h 4860733"/>
              <a:gd name="connsiteX6060" fmla="*/ 2330617 w 4853691"/>
              <a:gd name="connsiteY6060" fmla="*/ 335628 h 4860733"/>
              <a:gd name="connsiteX6061" fmla="*/ 2323576 w 4853691"/>
              <a:gd name="connsiteY6061" fmla="*/ 349710 h 4860733"/>
              <a:gd name="connsiteX6062" fmla="*/ 2309494 w 4853691"/>
              <a:gd name="connsiteY6062" fmla="*/ 380222 h 4860733"/>
              <a:gd name="connsiteX6063" fmla="*/ 2304800 w 4853691"/>
              <a:gd name="connsiteY6063" fmla="*/ 394304 h 4860733"/>
              <a:gd name="connsiteX6064" fmla="*/ 2274288 w 4853691"/>
              <a:gd name="connsiteY6064" fmla="*/ 391957 h 4860733"/>
              <a:gd name="connsiteX6065" fmla="*/ 2215612 w 4853691"/>
              <a:gd name="connsiteY6065" fmla="*/ 389610 h 4860733"/>
              <a:gd name="connsiteX6066" fmla="*/ 2180406 w 4853691"/>
              <a:gd name="connsiteY6066" fmla="*/ 387263 h 4860733"/>
              <a:gd name="connsiteX6067" fmla="*/ 2086524 w 4853691"/>
              <a:gd name="connsiteY6067" fmla="*/ 384916 h 4860733"/>
              <a:gd name="connsiteX6068" fmla="*/ 2032542 w 4853691"/>
              <a:gd name="connsiteY6068" fmla="*/ 384916 h 4860733"/>
              <a:gd name="connsiteX6069" fmla="*/ 2013766 w 4853691"/>
              <a:gd name="connsiteY6069" fmla="*/ 384916 h 4860733"/>
              <a:gd name="connsiteX6070" fmla="*/ 1978560 w 4853691"/>
              <a:gd name="connsiteY6070" fmla="*/ 384916 h 4860733"/>
              <a:gd name="connsiteX6071" fmla="*/ 1957437 w 4853691"/>
              <a:gd name="connsiteY6071" fmla="*/ 384916 h 4860733"/>
              <a:gd name="connsiteX6072" fmla="*/ 1924578 w 4853691"/>
              <a:gd name="connsiteY6072" fmla="*/ 387263 h 4860733"/>
              <a:gd name="connsiteX6073" fmla="*/ 1912843 w 4853691"/>
              <a:gd name="connsiteY6073" fmla="*/ 387263 h 4860733"/>
              <a:gd name="connsiteX6074" fmla="*/ 1898761 w 4853691"/>
              <a:gd name="connsiteY6074" fmla="*/ 377874 h 4860733"/>
              <a:gd name="connsiteX6075" fmla="*/ 1889372 w 4853691"/>
              <a:gd name="connsiteY6075" fmla="*/ 370833 h 4860733"/>
              <a:gd name="connsiteX6076" fmla="*/ 1865902 w 4853691"/>
              <a:gd name="connsiteY6076" fmla="*/ 356751 h 4860733"/>
              <a:gd name="connsiteX6077" fmla="*/ 1854167 w 4853691"/>
              <a:gd name="connsiteY6077" fmla="*/ 349710 h 4860733"/>
              <a:gd name="connsiteX6078" fmla="*/ 1833043 w 4853691"/>
              <a:gd name="connsiteY6078" fmla="*/ 337975 h 4860733"/>
              <a:gd name="connsiteX6079" fmla="*/ 1821308 w 4853691"/>
              <a:gd name="connsiteY6079" fmla="*/ 330934 h 4860733"/>
              <a:gd name="connsiteX6080" fmla="*/ 1800185 w 4853691"/>
              <a:gd name="connsiteY6080" fmla="*/ 319198 h 4860733"/>
              <a:gd name="connsiteX6081" fmla="*/ 1788449 w 4853691"/>
              <a:gd name="connsiteY6081" fmla="*/ 314504 h 4860733"/>
              <a:gd name="connsiteX6082" fmla="*/ 1767326 w 4853691"/>
              <a:gd name="connsiteY6082" fmla="*/ 305116 h 4860733"/>
              <a:gd name="connsiteX6083" fmla="*/ 1753244 w 4853691"/>
              <a:gd name="connsiteY6083" fmla="*/ 300422 h 4860733"/>
              <a:gd name="connsiteX6084" fmla="*/ 1734467 w 4853691"/>
              <a:gd name="connsiteY6084" fmla="*/ 293381 h 4860733"/>
              <a:gd name="connsiteX6085" fmla="*/ 1720385 w 4853691"/>
              <a:gd name="connsiteY6085" fmla="*/ 288687 h 4860733"/>
              <a:gd name="connsiteX6086" fmla="*/ 1701609 w 4853691"/>
              <a:gd name="connsiteY6086" fmla="*/ 281646 h 4860733"/>
              <a:gd name="connsiteX6087" fmla="*/ 1687526 w 4853691"/>
              <a:gd name="connsiteY6087" fmla="*/ 276951 h 4860733"/>
              <a:gd name="connsiteX6088" fmla="*/ 1687526 w 4853691"/>
              <a:gd name="connsiteY6088" fmla="*/ 276951 h 4860733"/>
              <a:gd name="connsiteX6089" fmla="*/ 1687526 w 4853691"/>
              <a:gd name="connsiteY6089" fmla="*/ 272257 h 4860733"/>
              <a:gd name="connsiteX6090" fmla="*/ 1687526 w 4853691"/>
              <a:gd name="connsiteY6090" fmla="*/ 269910 h 4860733"/>
              <a:gd name="connsiteX6091" fmla="*/ 1699262 w 4853691"/>
              <a:gd name="connsiteY6091" fmla="*/ 267563 h 4860733"/>
              <a:gd name="connsiteX6092" fmla="*/ 1722732 w 4853691"/>
              <a:gd name="connsiteY6092" fmla="*/ 269910 h 4860733"/>
              <a:gd name="connsiteX6093" fmla="*/ 2419805 w 4853691"/>
              <a:gd name="connsiteY6093" fmla="*/ 183070 h 4860733"/>
              <a:gd name="connsiteX6094" fmla="*/ 2417458 w 4853691"/>
              <a:gd name="connsiteY6094" fmla="*/ 173681 h 4860733"/>
              <a:gd name="connsiteX6095" fmla="*/ 2417458 w 4853691"/>
              <a:gd name="connsiteY6095" fmla="*/ 173681 h 4860733"/>
              <a:gd name="connsiteX6096" fmla="*/ 2426846 w 4853691"/>
              <a:gd name="connsiteY6096" fmla="*/ 159599 h 4860733"/>
              <a:gd name="connsiteX6097" fmla="*/ 2431540 w 4853691"/>
              <a:gd name="connsiteY6097" fmla="*/ 150211 h 4860733"/>
              <a:gd name="connsiteX6098" fmla="*/ 2438581 w 4853691"/>
              <a:gd name="connsiteY6098" fmla="*/ 138476 h 4860733"/>
              <a:gd name="connsiteX6099" fmla="*/ 2443275 w 4853691"/>
              <a:gd name="connsiteY6099" fmla="*/ 129088 h 4860733"/>
              <a:gd name="connsiteX6100" fmla="*/ 2450317 w 4853691"/>
              <a:gd name="connsiteY6100" fmla="*/ 119699 h 4860733"/>
              <a:gd name="connsiteX6101" fmla="*/ 2457358 w 4853691"/>
              <a:gd name="connsiteY6101" fmla="*/ 112658 h 4860733"/>
              <a:gd name="connsiteX6102" fmla="*/ 2464399 w 4853691"/>
              <a:gd name="connsiteY6102" fmla="*/ 103270 h 4860733"/>
              <a:gd name="connsiteX6103" fmla="*/ 2466746 w 4853691"/>
              <a:gd name="connsiteY6103" fmla="*/ 100923 h 4860733"/>
              <a:gd name="connsiteX6104" fmla="*/ 2469093 w 4853691"/>
              <a:gd name="connsiteY6104" fmla="*/ 103270 h 4860733"/>
              <a:gd name="connsiteX6105" fmla="*/ 2466746 w 4853691"/>
              <a:gd name="connsiteY6105" fmla="*/ 110311 h 4860733"/>
              <a:gd name="connsiteX6106" fmla="*/ 2464399 w 4853691"/>
              <a:gd name="connsiteY6106" fmla="*/ 117352 h 4860733"/>
              <a:gd name="connsiteX6107" fmla="*/ 2459705 w 4853691"/>
              <a:gd name="connsiteY6107" fmla="*/ 124393 h 4860733"/>
              <a:gd name="connsiteX6108" fmla="*/ 2457358 w 4853691"/>
              <a:gd name="connsiteY6108" fmla="*/ 131435 h 4860733"/>
              <a:gd name="connsiteX6109" fmla="*/ 2452664 w 4853691"/>
              <a:gd name="connsiteY6109" fmla="*/ 140823 h 4860733"/>
              <a:gd name="connsiteX6110" fmla="*/ 2450317 w 4853691"/>
              <a:gd name="connsiteY6110" fmla="*/ 147864 h 4860733"/>
              <a:gd name="connsiteX6111" fmla="*/ 2447970 w 4853691"/>
              <a:gd name="connsiteY6111" fmla="*/ 157252 h 4860733"/>
              <a:gd name="connsiteX6112" fmla="*/ 2445622 w 4853691"/>
              <a:gd name="connsiteY6112" fmla="*/ 166640 h 4860733"/>
              <a:gd name="connsiteX6113" fmla="*/ 2440928 w 4853691"/>
              <a:gd name="connsiteY6113" fmla="*/ 176028 h 4860733"/>
              <a:gd name="connsiteX6114" fmla="*/ 2438581 w 4853691"/>
              <a:gd name="connsiteY6114" fmla="*/ 185417 h 4860733"/>
              <a:gd name="connsiteX6115" fmla="*/ 2433887 w 4853691"/>
              <a:gd name="connsiteY6115" fmla="*/ 197152 h 4860733"/>
              <a:gd name="connsiteX6116" fmla="*/ 2431540 w 4853691"/>
              <a:gd name="connsiteY6116" fmla="*/ 206540 h 4860733"/>
              <a:gd name="connsiteX6117" fmla="*/ 2431540 w 4853691"/>
              <a:gd name="connsiteY6117" fmla="*/ 208887 h 4860733"/>
              <a:gd name="connsiteX6118" fmla="*/ 2426846 w 4853691"/>
              <a:gd name="connsiteY6118" fmla="*/ 208887 h 4860733"/>
              <a:gd name="connsiteX6119" fmla="*/ 2424499 w 4853691"/>
              <a:gd name="connsiteY6119" fmla="*/ 197152 h 4860733"/>
              <a:gd name="connsiteX6120" fmla="*/ 2419805 w 4853691"/>
              <a:gd name="connsiteY6120" fmla="*/ 183070 h 4860733"/>
              <a:gd name="connsiteX6121" fmla="*/ 2513687 w 4853691"/>
              <a:gd name="connsiteY6121" fmla="*/ 227664 h 4860733"/>
              <a:gd name="connsiteX6122" fmla="*/ 2555934 w 4853691"/>
              <a:gd name="connsiteY6122" fmla="*/ 230011 h 4860733"/>
              <a:gd name="connsiteX6123" fmla="*/ 2581751 w 4853691"/>
              <a:gd name="connsiteY6123" fmla="*/ 232358 h 4860733"/>
              <a:gd name="connsiteX6124" fmla="*/ 2621651 w 4853691"/>
              <a:gd name="connsiteY6124" fmla="*/ 234705 h 4860733"/>
              <a:gd name="connsiteX6125" fmla="*/ 2647469 w 4853691"/>
              <a:gd name="connsiteY6125" fmla="*/ 237052 h 4860733"/>
              <a:gd name="connsiteX6126" fmla="*/ 2675633 w 4853691"/>
              <a:gd name="connsiteY6126" fmla="*/ 239399 h 4860733"/>
              <a:gd name="connsiteX6127" fmla="*/ 2647469 w 4853691"/>
              <a:gd name="connsiteY6127" fmla="*/ 239399 h 4860733"/>
              <a:gd name="connsiteX6128" fmla="*/ 2579404 w 4853691"/>
              <a:gd name="connsiteY6128" fmla="*/ 239399 h 4860733"/>
              <a:gd name="connsiteX6129" fmla="*/ 2555934 w 4853691"/>
              <a:gd name="connsiteY6129" fmla="*/ 239399 h 4860733"/>
              <a:gd name="connsiteX6130" fmla="*/ 2511340 w 4853691"/>
              <a:gd name="connsiteY6130" fmla="*/ 241746 h 4860733"/>
              <a:gd name="connsiteX6131" fmla="*/ 2483175 w 4853691"/>
              <a:gd name="connsiteY6131" fmla="*/ 244093 h 4860733"/>
              <a:gd name="connsiteX6132" fmla="*/ 2443275 w 4853691"/>
              <a:gd name="connsiteY6132" fmla="*/ 246440 h 4860733"/>
              <a:gd name="connsiteX6133" fmla="*/ 2433887 w 4853691"/>
              <a:gd name="connsiteY6133" fmla="*/ 246440 h 4860733"/>
              <a:gd name="connsiteX6134" fmla="*/ 2431540 w 4853691"/>
              <a:gd name="connsiteY6134" fmla="*/ 239399 h 4860733"/>
              <a:gd name="connsiteX6135" fmla="*/ 2431540 w 4853691"/>
              <a:gd name="connsiteY6135" fmla="*/ 239399 h 4860733"/>
              <a:gd name="connsiteX6136" fmla="*/ 2440928 w 4853691"/>
              <a:gd name="connsiteY6136" fmla="*/ 222969 h 4860733"/>
              <a:gd name="connsiteX6137" fmla="*/ 2487869 w 4853691"/>
              <a:gd name="connsiteY6137" fmla="*/ 222969 h 4860733"/>
              <a:gd name="connsiteX6138" fmla="*/ 2513687 w 4853691"/>
              <a:gd name="connsiteY6138" fmla="*/ 227664 h 4860733"/>
              <a:gd name="connsiteX6139" fmla="*/ 2839926 w 4853691"/>
              <a:gd name="connsiteY6139" fmla="*/ 309810 h 4860733"/>
              <a:gd name="connsiteX6140" fmla="*/ 2879826 w 4853691"/>
              <a:gd name="connsiteY6140" fmla="*/ 330934 h 4860733"/>
              <a:gd name="connsiteX6141" fmla="*/ 2910338 w 4853691"/>
              <a:gd name="connsiteY6141" fmla="*/ 347363 h 4860733"/>
              <a:gd name="connsiteX6142" fmla="*/ 2945543 w 4853691"/>
              <a:gd name="connsiteY6142" fmla="*/ 368486 h 4860733"/>
              <a:gd name="connsiteX6143" fmla="*/ 2891561 w 4853691"/>
              <a:gd name="connsiteY6143" fmla="*/ 368486 h 4860733"/>
              <a:gd name="connsiteX6144" fmla="*/ 2870438 w 4853691"/>
              <a:gd name="connsiteY6144" fmla="*/ 368486 h 4860733"/>
              <a:gd name="connsiteX6145" fmla="*/ 2830538 w 4853691"/>
              <a:gd name="connsiteY6145" fmla="*/ 370833 h 4860733"/>
              <a:gd name="connsiteX6146" fmla="*/ 2809415 w 4853691"/>
              <a:gd name="connsiteY6146" fmla="*/ 373180 h 4860733"/>
              <a:gd name="connsiteX6147" fmla="*/ 2769515 w 4853691"/>
              <a:gd name="connsiteY6147" fmla="*/ 375527 h 4860733"/>
              <a:gd name="connsiteX6148" fmla="*/ 2748391 w 4853691"/>
              <a:gd name="connsiteY6148" fmla="*/ 377874 h 4860733"/>
              <a:gd name="connsiteX6149" fmla="*/ 2710839 w 4853691"/>
              <a:gd name="connsiteY6149" fmla="*/ 380222 h 4860733"/>
              <a:gd name="connsiteX6150" fmla="*/ 2689715 w 4853691"/>
              <a:gd name="connsiteY6150" fmla="*/ 382569 h 4860733"/>
              <a:gd name="connsiteX6151" fmla="*/ 2649816 w 4853691"/>
              <a:gd name="connsiteY6151" fmla="*/ 387263 h 4860733"/>
              <a:gd name="connsiteX6152" fmla="*/ 2628692 w 4853691"/>
              <a:gd name="connsiteY6152" fmla="*/ 389610 h 4860733"/>
              <a:gd name="connsiteX6153" fmla="*/ 2588792 w 4853691"/>
              <a:gd name="connsiteY6153" fmla="*/ 394304 h 4860733"/>
              <a:gd name="connsiteX6154" fmla="*/ 2570016 w 4853691"/>
              <a:gd name="connsiteY6154" fmla="*/ 396651 h 4860733"/>
              <a:gd name="connsiteX6155" fmla="*/ 2527769 w 4853691"/>
              <a:gd name="connsiteY6155" fmla="*/ 403692 h 4860733"/>
              <a:gd name="connsiteX6156" fmla="*/ 2508993 w 4853691"/>
              <a:gd name="connsiteY6156" fmla="*/ 406039 h 4860733"/>
              <a:gd name="connsiteX6157" fmla="*/ 2485522 w 4853691"/>
              <a:gd name="connsiteY6157" fmla="*/ 410733 h 4860733"/>
              <a:gd name="connsiteX6158" fmla="*/ 2471440 w 4853691"/>
              <a:gd name="connsiteY6158" fmla="*/ 396651 h 4860733"/>
              <a:gd name="connsiteX6159" fmla="*/ 2473787 w 4853691"/>
              <a:gd name="connsiteY6159" fmla="*/ 396651 h 4860733"/>
              <a:gd name="connsiteX6160" fmla="*/ 2490216 w 4853691"/>
              <a:gd name="connsiteY6160" fmla="*/ 382569 h 4860733"/>
              <a:gd name="connsiteX6161" fmla="*/ 2504299 w 4853691"/>
              <a:gd name="connsiteY6161" fmla="*/ 370833 h 4860733"/>
              <a:gd name="connsiteX6162" fmla="*/ 2520728 w 4853691"/>
              <a:gd name="connsiteY6162" fmla="*/ 356751 h 4860733"/>
              <a:gd name="connsiteX6163" fmla="*/ 2534810 w 4853691"/>
              <a:gd name="connsiteY6163" fmla="*/ 347363 h 4860733"/>
              <a:gd name="connsiteX6164" fmla="*/ 2551239 w 4853691"/>
              <a:gd name="connsiteY6164" fmla="*/ 335628 h 4860733"/>
              <a:gd name="connsiteX6165" fmla="*/ 2565322 w 4853691"/>
              <a:gd name="connsiteY6165" fmla="*/ 326239 h 4860733"/>
              <a:gd name="connsiteX6166" fmla="*/ 2581751 w 4853691"/>
              <a:gd name="connsiteY6166" fmla="*/ 314504 h 4860733"/>
              <a:gd name="connsiteX6167" fmla="*/ 2598180 w 4853691"/>
              <a:gd name="connsiteY6167" fmla="*/ 302769 h 4860733"/>
              <a:gd name="connsiteX6168" fmla="*/ 2612263 w 4853691"/>
              <a:gd name="connsiteY6168" fmla="*/ 293381 h 4860733"/>
              <a:gd name="connsiteX6169" fmla="*/ 2685021 w 4853691"/>
              <a:gd name="connsiteY6169" fmla="*/ 248787 h 4860733"/>
              <a:gd name="connsiteX6170" fmla="*/ 2701450 w 4853691"/>
              <a:gd name="connsiteY6170" fmla="*/ 258175 h 4860733"/>
              <a:gd name="connsiteX6171" fmla="*/ 2720227 w 4853691"/>
              <a:gd name="connsiteY6171" fmla="*/ 246440 h 4860733"/>
              <a:gd name="connsiteX6172" fmla="*/ 2816456 w 4853691"/>
              <a:gd name="connsiteY6172" fmla="*/ 293381 h 4860733"/>
              <a:gd name="connsiteX6173" fmla="*/ 2839926 w 4853691"/>
              <a:gd name="connsiteY6173" fmla="*/ 309810 h 4860733"/>
              <a:gd name="connsiteX6174" fmla="*/ 3055854 w 4853691"/>
              <a:gd name="connsiteY6174" fmla="*/ 359098 h 4860733"/>
              <a:gd name="connsiteX6175" fmla="*/ 3076978 w 4853691"/>
              <a:gd name="connsiteY6175" fmla="*/ 349710 h 4860733"/>
              <a:gd name="connsiteX6176" fmla="*/ 3102795 w 4853691"/>
              <a:gd name="connsiteY6176" fmla="*/ 340322 h 4860733"/>
              <a:gd name="connsiteX6177" fmla="*/ 3123919 w 4853691"/>
              <a:gd name="connsiteY6177" fmla="*/ 333281 h 4860733"/>
              <a:gd name="connsiteX6178" fmla="*/ 3149736 w 4853691"/>
              <a:gd name="connsiteY6178" fmla="*/ 326239 h 4860733"/>
              <a:gd name="connsiteX6179" fmla="*/ 3170860 w 4853691"/>
              <a:gd name="connsiteY6179" fmla="*/ 319198 h 4860733"/>
              <a:gd name="connsiteX6180" fmla="*/ 3199024 w 4853691"/>
              <a:gd name="connsiteY6180" fmla="*/ 312157 h 4860733"/>
              <a:gd name="connsiteX6181" fmla="*/ 3217801 w 4853691"/>
              <a:gd name="connsiteY6181" fmla="*/ 307463 h 4860733"/>
              <a:gd name="connsiteX6182" fmla="*/ 3231883 w 4853691"/>
              <a:gd name="connsiteY6182" fmla="*/ 305116 h 4860733"/>
              <a:gd name="connsiteX6183" fmla="*/ 3243618 w 4853691"/>
              <a:gd name="connsiteY6183" fmla="*/ 312157 h 4860733"/>
              <a:gd name="connsiteX6184" fmla="*/ 3283518 w 4853691"/>
              <a:gd name="connsiteY6184" fmla="*/ 335628 h 4860733"/>
              <a:gd name="connsiteX6185" fmla="*/ 3309336 w 4853691"/>
              <a:gd name="connsiteY6185" fmla="*/ 352057 h 4860733"/>
              <a:gd name="connsiteX6186" fmla="*/ 3349235 w 4853691"/>
              <a:gd name="connsiteY6186" fmla="*/ 375527 h 4860733"/>
              <a:gd name="connsiteX6187" fmla="*/ 3377400 w 4853691"/>
              <a:gd name="connsiteY6187" fmla="*/ 394304 h 4860733"/>
              <a:gd name="connsiteX6188" fmla="*/ 3400870 w 4853691"/>
              <a:gd name="connsiteY6188" fmla="*/ 408386 h 4860733"/>
              <a:gd name="connsiteX6189" fmla="*/ 3398523 w 4853691"/>
              <a:gd name="connsiteY6189" fmla="*/ 413080 h 4860733"/>
              <a:gd name="connsiteX6190" fmla="*/ 3384441 w 4853691"/>
              <a:gd name="connsiteY6190" fmla="*/ 410733 h 4860733"/>
              <a:gd name="connsiteX6191" fmla="*/ 3360970 w 4853691"/>
              <a:gd name="connsiteY6191" fmla="*/ 406039 h 4860733"/>
              <a:gd name="connsiteX6192" fmla="*/ 3328112 w 4853691"/>
              <a:gd name="connsiteY6192" fmla="*/ 398998 h 4860733"/>
              <a:gd name="connsiteX6193" fmla="*/ 3304641 w 4853691"/>
              <a:gd name="connsiteY6193" fmla="*/ 394304 h 4860733"/>
              <a:gd name="connsiteX6194" fmla="*/ 3271783 w 4853691"/>
              <a:gd name="connsiteY6194" fmla="*/ 389610 h 4860733"/>
              <a:gd name="connsiteX6195" fmla="*/ 3248312 w 4853691"/>
              <a:gd name="connsiteY6195" fmla="*/ 384916 h 4860733"/>
              <a:gd name="connsiteX6196" fmla="*/ 3213106 w 4853691"/>
              <a:gd name="connsiteY6196" fmla="*/ 380222 h 4860733"/>
              <a:gd name="connsiteX6197" fmla="*/ 3189636 w 4853691"/>
              <a:gd name="connsiteY6197" fmla="*/ 377874 h 4860733"/>
              <a:gd name="connsiteX6198" fmla="*/ 3154430 w 4853691"/>
              <a:gd name="connsiteY6198" fmla="*/ 375527 h 4860733"/>
              <a:gd name="connsiteX6199" fmla="*/ 3130960 w 4853691"/>
              <a:gd name="connsiteY6199" fmla="*/ 373180 h 4860733"/>
              <a:gd name="connsiteX6200" fmla="*/ 3093407 w 4853691"/>
              <a:gd name="connsiteY6200" fmla="*/ 370833 h 4860733"/>
              <a:gd name="connsiteX6201" fmla="*/ 3072284 w 4853691"/>
              <a:gd name="connsiteY6201" fmla="*/ 368486 h 4860733"/>
              <a:gd name="connsiteX6202" fmla="*/ 3032384 w 4853691"/>
              <a:gd name="connsiteY6202" fmla="*/ 366139 h 4860733"/>
              <a:gd name="connsiteX6203" fmla="*/ 3027690 w 4853691"/>
              <a:gd name="connsiteY6203" fmla="*/ 366139 h 4860733"/>
              <a:gd name="connsiteX6204" fmla="*/ 3032384 w 4853691"/>
              <a:gd name="connsiteY6204" fmla="*/ 363792 h 4860733"/>
              <a:gd name="connsiteX6205" fmla="*/ 3055854 w 4853691"/>
              <a:gd name="connsiteY6205" fmla="*/ 359098 h 4860733"/>
              <a:gd name="connsiteX6206" fmla="*/ 3424341 w 4853691"/>
              <a:gd name="connsiteY6206" fmla="*/ 460021 h 4860733"/>
              <a:gd name="connsiteX6207" fmla="*/ 3424341 w 4853691"/>
              <a:gd name="connsiteY6207" fmla="*/ 474103 h 4860733"/>
              <a:gd name="connsiteX6208" fmla="*/ 3356276 w 4853691"/>
              <a:gd name="connsiteY6208" fmla="*/ 455327 h 4860733"/>
              <a:gd name="connsiteX6209" fmla="*/ 3264742 w 4853691"/>
              <a:gd name="connsiteY6209" fmla="*/ 434204 h 4860733"/>
              <a:gd name="connsiteX6210" fmla="*/ 3234230 w 4853691"/>
              <a:gd name="connsiteY6210" fmla="*/ 429510 h 4860733"/>
              <a:gd name="connsiteX6211" fmla="*/ 3170860 w 4853691"/>
              <a:gd name="connsiteY6211" fmla="*/ 417774 h 4860733"/>
              <a:gd name="connsiteX6212" fmla="*/ 3135654 w 4853691"/>
              <a:gd name="connsiteY6212" fmla="*/ 413080 h 4860733"/>
              <a:gd name="connsiteX6213" fmla="*/ 3074631 w 4853691"/>
              <a:gd name="connsiteY6213" fmla="*/ 403692 h 4860733"/>
              <a:gd name="connsiteX6214" fmla="*/ 3037078 w 4853691"/>
              <a:gd name="connsiteY6214" fmla="*/ 398998 h 4860733"/>
              <a:gd name="connsiteX6215" fmla="*/ 2997178 w 4853691"/>
              <a:gd name="connsiteY6215" fmla="*/ 394304 h 4860733"/>
              <a:gd name="connsiteX6216" fmla="*/ 2997178 w 4853691"/>
              <a:gd name="connsiteY6216" fmla="*/ 394304 h 4860733"/>
              <a:gd name="connsiteX6217" fmla="*/ 2994831 w 4853691"/>
              <a:gd name="connsiteY6217" fmla="*/ 387263 h 4860733"/>
              <a:gd name="connsiteX6218" fmla="*/ 3001872 w 4853691"/>
              <a:gd name="connsiteY6218" fmla="*/ 382569 h 4860733"/>
              <a:gd name="connsiteX6219" fmla="*/ 3015955 w 4853691"/>
              <a:gd name="connsiteY6219" fmla="*/ 375527 h 4860733"/>
              <a:gd name="connsiteX6220" fmla="*/ 3051160 w 4853691"/>
              <a:gd name="connsiteY6220" fmla="*/ 377874 h 4860733"/>
              <a:gd name="connsiteX6221" fmla="*/ 3065243 w 4853691"/>
              <a:gd name="connsiteY6221" fmla="*/ 377874 h 4860733"/>
              <a:gd name="connsiteX6222" fmla="*/ 3114531 w 4853691"/>
              <a:gd name="connsiteY6222" fmla="*/ 380222 h 4860733"/>
              <a:gd name="connsiteX6223" fmla="*/ 3126266 w 4853691"/>
              <a:gd name="connsiteY6223" fmla="*/ 380222 h 4860733"/>
              <a:gd name="connsiteX6224" fmla="*/ 3175554 w 4853691"/>
              <a:gd name="connsiteY6224" fmla="*/ 384916 h 4860733"/>
              <a:gd name="connsiteX6225" fmla="*/ 3184942 w 4853691"/>
              <a:gd name="connsiteY6225" fmla="*/ 384916 h 4860733"/>
              <a:gd name="connsiteX6226" fmla="*/ 3229536 w 4853691"/>
              <a:gd name="connsiteY6226" fmla="*/ 389610 h 4860733"/>
              <a:gd name="connsiteX6227" fmla="*/ 3243618 w 4853691"/>
              <a:gd name="connsiteY6227" fmla="*/ 391957 h 4860733"/>
              <a:gd name="connsiteX6228" fmla="*/ 3283518 w 4853691"/>
              <a:gd name="connsiteY6228" fmla="*/ 398998 h 4860733"/>
              <a:gd name="connsiteX6229" fmla="*/ 3299947 w 4853691"/>
              <a:gd name="connsiteY6229" fmla="*/ 401345 h 4860733"/>
              <a:gd name="connsiteX6230" fmla="*/ 3332806 w 4853691"/>
              <a:gd name="connsiteY6230" fmla="*/ 408386 h 4860733"/>
              <a:gd name="connsiteX6231" fmla="*/ 3358624 w 4853691"/>
              <a:gd name="connsiteY6231" fmla="*/ 413080 h 4860733"/>
              <a:gd name="connsiteX6232" fmla="*/ 3382094 w 4853691"/>
              <a:gd name="connsiteY6232" fmla="*/ 417774 h 4860733"/>
              <a:gd name="connsiteX6233" fmla="*/ 3396176 w 4853691"/>
              <a:gd name="connsiteY6233" fmla="*/ 420121 h 4860733"/>
              <a:gd name="connsiteX6234" fmla="*/ 3396176 w 4853691"/>
              <a:gd name="connsiteY6234" fmla="*/ 422468 h 4860733"/>
              <a:gd name="connsiteX6235" fmla="*/ 3417300 w 4853691"/>
              <a:gd name="connsiteY6235" fmla="*/ 443592 h 4860733"/>
              <a:gd name="connsiteX6236" fmla="*/ 3417300 w 4853691"/>
              <a:gd name="connsiteY6236" fmla="*/ 443592 h 4860733"/>
              <a:gd name="connsiteX6237" fmla="*/ 3417300 w 4853691"/>
              <a:gd name="connsiteY6237" fmla="*/ 448286 h 4860733"/>
              <a:gd name="connsiteX6238" fmla="*/ 3424341 w 4853691"/>
              <a:gd name="connsiteY6238" fmla="*/ 460021 h 4860733"/>
              <a:gd name="connsiteX6239" fmla="*/ 3544040 w 4853691"/>
              <a:gd name="connsiteY6239" fmla="*/ 514003 h 4860733"/>
              <a:gd name="connsiteX6240" fmla="*/ 3593328 w 4853691"/>
              <a:gd name="connsiteY6240" fmla="*/ 532780 h 4860733"/>
              <a:gd name="connsiteX6241" fmla="*/ 3590981 w 4853691"/>
              <a:gd name="connsiteY6241" fmla="*/ 537474 h 4860733"/>
              <a:gd name="connsiteX6242" fmla="*/ 3586287 w 4853691"/>
              <a:gd name="connsiteY6242" fmla="*/ 542168 h 4860733"/>
              <a:gd name="connsiteX6243" fmla="*/ 3576899 w 4853691"/>
              <a:gd name="connsiteY6243" fmla="*/ 553903 h 4860733"/>
              <a:gd name="connsiteX6244" fmla="*/ 3574552 w 4853691"/>
              <a:gd name="connsiteY6244" fmla="*/ 556250 h 4860733"/>
              <a:gd name="connsiteX6245" fmla="*/ 3525264 w 4853691"/>
              <a:gd name="connsiteY6245" fmla="*/ 626661 h 4860733"/>
              <a:gd name="connsiteX6246" fmla="*/ 3525264 w 4853691"/>
              <a:gd name="connsiteY6246" fmla="*/ 626661 h 4860733"/>
              <a:gd name="connsiteX6247" fmla="*/ 3513528 w 4853691"/>
              <a:gd name="connsiteY6247" fmla="*/ 645438 h 4860733"/>
              <a:gd name="connsiteX6248" fmla="*/ 3511182 w 4853691"/>
              <a:gd name="connsiteY6248" fmla="*/ 647785 h 4860733"/>
              <a:gd name="connsiteX6249" fmla="*/ 3499446 w 4853691"/>
              <a:gd name="connsiteY6249" fmla="*/ 666561 h 4860733"/>
              <a:gd name="connsiteX6250" fmla="*/ 3497099 w 4853691"/>
              <a:gd name="connsiteY6250" fmla="*/ 671255 h 4860733"/>
              <a:gd name="connsiteX6251" fmla="*/ 3487711 w 4853691"/>
              <a:gd name="connsiteY6251" fmla="*/ 687685 h 4860733"/>
              <a:gd name="connsiteX6252" fmla="*/ 3483017 w 4853691"/>
              <a:gd name="connsiteY6252" fmla="*/ 694726 h 4860733"/>
              <a:gd name="connsiteX6253" fmla="*/ 3473629 w 4853691"/>
              <a:gd name="connsiteY6253" fmla="*/ 711155 h 4860733"/>
              <a:gd name="connsiteX6254" fmla="*/ 3468935 w 4853691"/>
              <a:gd name="connsiteY6254" fmla="*/ 720543 h 4860733"/>
              <a:gd name="connsiteX6255" fmla="*/ 3459546 w 4853691"/>
              <a:gd name="connsiteY6255" fmla="*/ 736973 h 4860733"/>
              <a:gd name="connsiteX6256" fmla="*/ 3454852 w 4853691"/>
              <a:gd name="connsiteY6256" fmla="*/ 746361 h 4860733"/>
              <a:gd name="connsiteX6257" fmla="*/ 3454852 w 4853691"/>
              <a:gd name="connsiteY6257" fmla="*/ 746361 h 4860733"/>
              <a:gd name="connsiteX6258" fmla="*/ 3445464 w 4853691"/>
              <a:gd name="connsiteY6258" fmla="*/ 744014 h 4860733"/>
              <a:gd name="connsiteX6259" fmla="*/ 3445464 w 4853691"/>
              <a:gd name="connsiteY6259" fmla="*/ 711155 h 4860733"/>
              <a:gd name="connsiteX6260" fmla="*/ 3445464 w 4853691"/>
              <a:gd name="connsiteY6260" fmla="*/ 697073 h 4860733"/>
              <a:gd name="connsiteX6261" fmla="*/ 3445464 w 4853691"/>
              <a:gd name="connsiteY6261" fmla="*/ 664214 h 4860733"/>
              <a:gd name="connsiteX6262" fmla="*/ 3445464 w 4853691"/>
              <a:gd name="connsiteY6262" fmla="*/ 638397 h 4860733"/>
              <a:gd name="connsiteX6263" fmla="*/ 3445464 w 4853691"/>
              <a:gd name="connsiteY6263" fmla="*/ 617273 h 4860733"/>
              <a:gd name="connsiteX6264" fmla="*/ 3443117 w 4853691"/>
              <a:gd name="connsiteY6264" fmla="*/ 582068 h 4860733"/>
              <a:gd name="connsiteX6265" fmla="*/ 3443117 w 4853691"/>
              <a:gd name="connsiteY6265" fmla="*/ 575026 h 4860733"/>
              <a:gd name="connsiteX6266" fmla="*/ 3436076 w 4853691"/>
              <a:gd name="connsiteY6266" fmla="*/ 471756 h 4860733"/>
              <a:gd name="connsiteX6267" fmla="*/ 3548734 w 4853691"/>
              <a:gd name="connsiteY6267" fmla="*/ 509309 h 4860733"/>
              <a:gd name="connsiteX6268" fmla="*/ 3544040 w 4853691"/>
              <a:gd name="connsiteY6268" fmla="*/ 514003 h 4860733"/>
              <a:gd name="connsiteX6269" fmla="*/ 3600369 w 4853691"/>
              <a:gd name="connsiteY6269" fmla="*/ 525738 h 4860733"/>
              <a:gd name="connsiteX6270" fmla="*/ 3609758 w 4853691"/>
              <a:gd name="connsiteY6270" fmla="*/ 514003 h 4860733"/>
              <a:gd name="connsiteX6271" fmla="*/ 3609758 w 4853691"/>
              <a:gd name="connsiteY6271" fmla="*/ 514003 h 4860733"/>
              <a:gd name="connsiteX6272" fmla="*/ 3621493 w 4853691"/>
              <a:gd name="connsiteY6272" fmla="*/ 502268 h 4860733"/>
              <a:gd name="connsiteX6273" fmla="*/ 3621493 w 4853691"/>
              <a:gd name="connsiteY6273" fmla="*/ 502268 h 4860733"/>
              <a:gd name="connsiteX6274" fmla="*/ 3628534 w 4853691"/>
              <a:gd name="connsiteY6274" fmla="*/ 495227 h 4860733"/>
              <a:gd name="connsiteX6275" fmla="*/ 3642616 w 4853691"/>
              <a:gd name="connsiteY6275" fmla="*/ 502268 h 4860733"/>
              <a:gd name="connsiteX6276" fmla="*/ 3652004 w 4853691"/>
              <a:gd name="connsiteY6276" fmla="*/ 499921 h 4860733"/>
              <a:gd name="connsiteX6277" fmla="*/ 3666086 w 4853691"/>
              <a:gd name="connsiteY6277" fmla="*/ 521044 h 4860733"/>
              <a:gd name="connsiteX6278" fmla="*/ 3680169 w 4853691"/>
              <a:gd name="connsiteY6278" fmla="*/ 539821 h 4860733"/>
              <a:gd name="connsiteX6279" fmla="*/ 3694251 w 4853691"/>
              <a:gd name="connsiteY6279" fmla="*/ 563291 h 4860733"/>
              <a:gd name="connsiteX6280" fmla="*/ 3696598 w 4853691"/>
              <a:gd name="connsiteY6280" fmla="*/ 567985 h 4860733"/>
              <a:gd name="connsiteX6281" fmla="*/ 3689557 w 4853691"/>
              <a:gd name="connsiteY6281" fmla="*/ 575026 h 4860733"/>
              <a:gd name="connsiteX6282" fmla="*/ 3656698 w 4853691"/>
              <a:gd name="connsiteY6282" fmla="*/ 560944 h 4860733"/>
              <a:gd name="connsiteX6283" fmla="*/ 3621493 w 4853691"/>
              <a:gd name="connsiteY6283" fmla="*/ 544515 h 4860733"/>
              <a:gd name="connsiteX6284" fmla="*/ 3590981 w 4853691"/>
              <a:gd name="connsiteY6284" fmla="*/ 532780 h 4860733"/>
              <a:gd name="connsiteX6285" fmla="*/ 3600369 w 4853691"/>
              <a:gd name="connsiteY6285" fmla="*/ 525738 h 4860733"/>
              <a:gd name="connsiteX6286" fmla="*/ 3600369 w 4853691"/>
              <a:gd name="connsiteY6286" fmla="*/ 525738 h 4860733"/>
              <a:gd name="connsiteX6287" fmla="*/ 3750580 w 4853691"/>
              <a:gd name="connsiteY6287" fmla="*/ 593803 h 4860733"/>
              <a:gd name="connsiteX6288" fmla="*/ 3769357 w 4853691"/>
              <a:gd name="connsiteY6288" fmla="*/ 600844 h 4860733"/>
              <a:gd name="connsiteX6289" fmla="*/ 3785786 w 4853691"/>
              <a:gd name="connsiteY6289" fmla="*/ 605538 h 4860733"/>
              <a:gd name="connsiteX6290" fmla="*/ 3804562 w 4853691"/>
              <a:gd name="connsiteY6290" fmla="*/ 612579 h 4860733"/>
              <a:gd name="connsiteX6291" fmla="*/ 3820992 w 4853691"/>
              <a:gd name="connsiteY6291" fmla="*/ 617273 h 4860733"/>
              <a:gd name="connsiteX6292" fmla="*/ 3839768 w 4853691"/>
              <a:gd name="connsiteY6292" fmla="*/ 624314 h 4860733"/>
              <a:gd name="connsiteX6293" fmla="*/ 3856197 w 4853691"/>
              <a:gd name="connsiteY6293" fmla="*/ 631355 h 4860733"/>
              <a:gd name="connsiteX6294" fmla="*/ 3874974 w 4853691"/>
              <a:gd name="connsiteY6294" fmla="*/ 638397 h 4860733"/>
              <a:gd name="connsiteX6295" fmla="*/ 3891403 w 4853691"/>
              <a:gd name="connsiteY6295" fmla="*/ 645438 h 4860733"/>
              <a:gd name="connsiteX6296" fmla="*/ 3910180 w 4853691"/>
              <a:gd name="connsiteY6296" fmla="*/ 654826 h 4860733"/>
              <a:gd name="connsiteX6297" fmla="*/ 3926609 w 4853691"/>
              <a:gd name="connsiteY6297" fmla="*/ 661867 h 4860733"/>
              <a:gd name="connsiteX6298" fmla="*/ 3940691 w 4853691"/>
              <a:gd name="connsiteY6298" fmla="*/ 668908 h 4860733"/>
              <a:gd name="connsiteX6299" fmla="*/ 3950079 w 4853691"/>
              <a:gd name="connsiteY6299" fmla="*/ 675949 h 4860733"/>
              <a:gd name="connsiteX6300" fmla="*/ 3975897 w 4853691"/>
              <a:gd name="connsiteY6300" fmla="*/ 697073 h 4860733"/>
              <a:gd name="connsiteX6301" fmla="*/ 3994673 w 4853691"/>
              <a:gd name="connsiteY6301" fmla="*/ 711155 h 4860733"/>
              <a:gd name="connsiteX6302" fmla="*/ 4020491 w 4853691"/>
              <a:gd name="connsiteY6302" fmla="*/ 732279 h 4860733"/>
              <a:gd name="connsiteX6303" fmla="*/ 4036920 w 4853691"/>
              <a:gd name="connsiteY6303" fmla="*/ 746361 h 4860733"/>
              <a:gd name="connsiteX6304" fmla="*/ 4062738 w 4853691"/>
              <a:gd name="connsiteY6304" fmla="*/ 767484 h 4860733"/>
              <a:gd name="connsiteX6305" fmla="*/ 4079167 w 4853691"/>
              <a:gd name="connsiteY6305" fmla="*/ 781566 h 4860733"/>
              <a:gd name="connsiteX6306" fmla="*/ 4104984 w 4853691"/>
              <a:gd name="connsiteY6306" fmla="*/ 805037 h 4860733"/>
              <a:gd name="connsiteX6307" fmla="*/ 4121414 w 4853691"/>
              <a:gd name="connsiteY6307" fmla="*/ 819119 h 4860733"/>
              <a:gd name="connsiteX6308" fmla="*/ 4149578 w 4853691"/>
              <a:gd name="connsiteY6308" fmla="*/ 844937 h 4860733"/>
              <a:gd name="connsiteX6309" fmla="*/ 4163660 w 4853691"/>
              <a:gd name="connsiteY6309" fmla="*/ 856672 h 4860733"/>
              <a:gd name="connsiteX6310" fmla="*/ 4194172 w 4853691"/>
              <a:gd name="connsiteY6310" fmla="*/ 887184 h 4860733"/>
              <a:gd name="connsiteX6311" fmla="*/ 4203560 w 4853691"/>
              <a:gd name="connsiteY6311" fmla="*/ 894225 h 4860733"/>
              <a:gd name="connsiteX6312" fmla="*/ 4212948 w 4853691"/>
              <a:gd name="connsiteY6312" fmla="*/ 903613 h 4860733"/>
              <a:gd name="connsiteX6313" fmla="*/ 4208254 w 4853691"/>
              <a:gd name="connsiteY6313" fmla="*/ 905960 h 4860733"/>
              <a:gd name="connsiteX6314" fmla="*/ 4201213 w 4853691"/>
              <a:gd name="connsiteY6314" fmla="*/ 910654 h 4860733"/>
              <a:gd name="connsiteX6315" fmla="*/ 4198866 w 4853691"/>
              <a:gd name="connsiteY6315" fmla="*/ 913001 h 4860733"/>
              <a:gd name="connsiteX6316" fmla="*/ 4182437 w 4853691"/>
              <a:gd name="connsiteY6316" fmla="*/ 927083 h 4860733"/>
              <a:gd name="connsiteX6317" fmla="*/ 4170701 w 4853691"/>
              <a:gd name="connsiteY6317" fmla="*/ 922389 h 4860733"/>
              <a:gd name="connsiteX6318" fmla="*/ 4156619 w 4853691"/>
              <a:gd name="connsiteY6318" fmla="*/ 927083 h 4860733"/>
              <a:gd name="connsiteX6319" fmla="*/ 4121414 w 4853691"/>
              <a:gd name="connsiteY6319" fmla="*/ 894225 h 4860733"/>
              <a:gd name="connsiteX6320" fmla="*/ 4116719 w 4853691"/>
              <a:gd name="connsiteY6320" fmla="*/ 891878 h 4860733"/>
              <a:gd name="connsiteX6321" fmla="*/ 4062738 w 4853691"/>
              <a:gd name="connsiteY6321" fmla="*/ 842590 h 4860733"/>
              <a:gd name="connsiteX6322" fmla="*/ 4046308 w 4853691"/>
              <a:gd name="connsiteY6322" fmla="*/ 828507 h 4860733"/>
              <a:gd name="connsiteX6323" fmla="*/ 4008755 w 4853691"/>
              <a:gd name="connsiteY6323" fmla="*/ 795649 h 4860733"/>
              <a:gd name="connsiteX6324" fmla="*/ 3985285 w 4853691"/>
              <a:gd name="connsiteY6324" fmla="*/ 776872 h 4860733"/>
              <a:gd name="connsiteX6325" fmla="*/ 3950079 w 4853691"/>
              <a:gd name="connsiteY6325" fmla="*/ 748708 h 4860733"/>
              <a:gd name="connsiteX6326" fmla="*/ 3926609 w 4853691"/>
              <a:gd name="connsiteY6326" fmla="*/ 729931 h 4860733"/>
              <a:gd name="connsiteX6327" fmla="*/ 3893750 w 4853691"/>
              <a:gd name="connsiteY6327" fmla="*/ 704114 h 4860733"/>
              <a:gd name="connsiteX6328" fmla="*/ 3867933 w 4853691"/>
              <a:gd name="connsiteY6328" fmla="*/ 685338 h 4860733"/>
              <a:gd name="connsiteX6329" fmla="*/ 3835074 w 4853691"/>
              <a:gd name="connsiteY6329" fmla="*/ 661867 h 4860733"/>
              <a:gd name="connsiteX6330" fmla="*/ 3809256 w 4853691"/>
              <a:gd name="connsiteY6330" fmla="*/ 643091 h 4860733"/>
              <a:gd name="connsiteX6331" fmla="*/ 3774051 w 4853691"/>
              <a:gd name="connsiteY6331" fmla="*/ 619620 h 4860733"/>
              <a:gd name="connsiteX6332" fmla="*/ 3745886 w 4853691"/>
              <a:gd name="connsiteY6332" fmla="*/ 603191 h 4860733"/>
              <a:gd name="connsiteX6333" fmla="*/ 3724763 w 4853691"/>
              <a:gd name="connsiteY6333" fmla="*/ 591456 h 4860733"/>
              <a:gd name="connsiteX6334" fmla="*/ 3727110 w 4853691"/>
              <a:gd name="connsiteY6334" fmla="*/ 586762 h 4860733"/>
              <a:gd name="connsiteX6335" fmla="*/ 3729457 w 4853691"/>
              <a:gd name="connsiteY6335" fmla="*/ 586762 h 4860733"/>
              <a:gd name="connsiteX6336" fmla="*/ 3750580 w 4853691"/>
              <a:gd name="connsiteY6336" fmla="*/ 593803 h 4860733"/>
              <a:gd name="connsiteX6337" fmla="*/ 4219990 w 4853691"/>
              <a:gd name="connsiteY6337" fmla="*/ 983412 h 4860733"/>
              <a:gd name="connsiteX6338" fmla="*/ 4243460 w 4853691"/>
              <a:gd name="connsiteY6338" fmla="*/ 1004536 h 4860733"/>
              <a:gd name="connsiteX6339" fmla="*/ 4262237 w 4853691"/>
              <a:gd name="connsiteY6339" fmla="*/ 1023312 h 4860733"/>
              <a:gd name="connsiteX6340" fmla="*/ 4285707 w 4853691"/>
              <a:gd name="connsiteY6340" fmla="*/ 1046783 h 4860733"/>
              <a:gd name="connsiteX6341" fmla="*/ 4304483 w 4853691"/>
              <a:gd name="connsiteY6341" fmla="*/ 1065559 h 4860733"/>
              <a:gd name="connsiteX6342" fmla="*/ 4325607 w 4853691"/>
              <a:gd name="connsiteY6342" fmla="*/ 1089030 h 4860733"/>
              <a:gd name="connsiteX6343" fmla="*/ 4344383 w 4853691"/>
              <a:gd name="connsiteY6343" fmla="*/ 1107806 h 4860733"/>
              <a:gd name="connsiteX6344" fmla="*/ 4365507 w 4853691"/>
              <a:gd name="connsiteY6344" fmla="*/ 1133623 h 4860733"/>
              <a:gd name="connsiteX6345" fmla="*/ 4381936 w 4853691"/>
              <a:gd name="connsiteY6345" fmla="*/ 1152400 h 4860733"/>
              <a:gd name="connsiteX6346" fmla="*/ 4403059 w 4853691"/>
              <a:gd name="connsiteY6346" fmla="*/ 1178217 h 4860733"/>
              <a:gd name="connsiteX6347" fmla="*/ 4419489 w 4853691"/>
              <a:gd name="connsiteY6347" fmla="*/ 1196994 h 4860733"/>
              <a:gd name="connsiteX6348" fmla="*/ 4440612 w 4853691"/>
              <a:gd name="connsiteY6348" fmla="*/ 1225158 h 4860733"/>
              <a:gd name="connsiteX6349" fmla="*/ 4454694 w 4853691"/>
              <a:gd name="connsiteY6349" fmla="*/ 1243935 h 4860733"/>
              <a:gd name="connsiteX6350" fmla="*/ 4459388 w 4853691"/>
              <a:gd name="connsiteY6350" fmla="*/ 1250976 h 4860733"/>
              <a:gd name="connsiteX6351" fmla="*/ 4452347 w 4853691"/>
              <a:gd name="connsiteY6351" fmla="*/ 1243935 h 4860733"/>
              <a:gd name="connsiteX6352" fmla="*/ 4431224 w 4853691"/>
              <a:gd name="connsiteY6352" fmla="*/ 1222811 h 4860733"/>
              <a:gd name="connsiteX6353" fmla="*/ 4417141 w 4853691"/>
              <a:gd name="connsiteY6353" fmla="*/ 1208729 h 4860733"/>
              <a:gd name="connsiteX6354" fmla="*/ 4396018 w 4853691"/>
              <a:gd name="connsiteY6354" fmla="*/ 1187606 h 4860733"/>
              <a:gd name="connsiteX6355" fmla="*/ 4381936 w 4853691"/>
              <a:gd name="connsiteY6355" fmla="*/ 1175870 h 4860733"/>
              <a:gd name="connsiteX6356" fmla="*/ 4356118 w 4853691"/>
              <a:gd name="connsiteY6356" fmla="*/ 1154747 h 4860733"/>
              <a:gd name="connsiteX6357" fmla="*/ 4344383 w 4853691"/>
              <a:gd name="connsiteY6357" fmla="*/ 1145359 h 4860733"/>
              <a:gd name="connsiteX6358" fmla="*/ 4320913 w 4853691"/>
              <a:gd name="connsiteY6358" fmla="*/ 1126582 h 4860733"/>
              <a:gd name="connsiteX6359" fmla="*/ 4325607 w 4853691"/>
              <a:gd name="connsiteY6359" fmla="*/ 1114847 h 4860733"/>
              <a:gd name="connsiteX6360" fmla="*/ 4304483 w 4853691"/>
              <a:gd name="connsiteY6360" fmla="*/ 1093724 h 4860733"/>
              <a:gd name="connsiteX6361" fmla="*/ 4290401 w 4853691"/>
              <a:gd name="connsiteY6361" fmla="*/ 1098418 h 4860733"/>
              <a:gd name="connsiteX6362" fmla="*/ 4283360 w 4853691"/>
              <a:gd name="connsiteY6362" fmla="*/ 1089030 h 4860733"/>
              <a:gd name="connsiteX6363" fmla="*/ 4248154 w 4853691"/>
              <a:gd name="connsiteY6363" fmla="*/ 1037394 h 4860733"/>
              <a:gd name="connsiteX6364" fmla="*/ 4212948 w 4853691"/>
              <a:gd name="connsiteY6364" fmla="*/ 990454 h 4860733"/>
              <a:gd name="connsiteX6365" fmla="*/ 4184784 w 4853691"/>
              <a:gd name="connsiteY6365" fmla="*/ 955248 h 4860733"/>
              <a:gd name="connsiteX6366" fmla="*/ 4187131 w 4853691"/>
              <a:gd name="connsiteY6366" fmla="*/ 952901 h 4860733"/>
              <a:gd name="connsiteX6367" fmla="*/ 4198866 w 4853691"/>
              <a:gd name="connsiteY6367" fmla="*/ 962289 h 4860733"/>
              <a:gd name="connsiteX6368" fmla="*/ 4219990 w 4853691"/>
              <a:gd name="connsiteY6368" fmla="*/ 983412 h 4860733"/>
              <a:gd name="connsiteX6369" fmla="*/ 4804404 w 4853691"/>
              <a:gd name="connsiteY6369" fmla="*/ 1931619 h 4860733"/>
              <a:gd name="connsiteX6370" fmla="*/ 4797363 w 4853691"/>
              <a:gd name="connsiteY6370" fmla="*/ 1905802 h 4860733"/>
              <a:gd name="connsiteX6371" fmla="*/ 4795016 w 4853691"/>
              <a:gd name="connsiteY6371" fmla="*/ 1896413 h 4860733"/>
              <a:gd name="connsiteX6372" fmla="*/ 4790322 w 4853691"/>
              <a:gd name="connsiteY6372" fmla="*/ 1884678 h 4860733"/>
              <a:gd name="connsiteX6373" fmla="*/ 4792669 w 4853691"/>
              <a:gd name="connsiteY6373" fmla="*/ 1884678 h 4860733"/>
              <a:gd name="connsiteX6374" fmla="*/ 4802057 w 4853691"/>
              <a:gd name="connsiteY6374" fmla="*/ 1922231 h 4860733"/>
              <a:gd name="connsiteX6375" fmla="*/ 4804404 w 4853691"/>
              <a:gd name="connsiteY6375" fmla="*/ 1931619 h 4860733"/>
              <a:gd name="connsiteX6376" fmla="*/ 4804404 w 4853691"/>
              <a:gd name="connsiteY6376" fmla="*/ 1931619 h 4860733"/>
              <a:gd name="connsiteX6377" fmla="*/ 4771546 w 4853691"/>
              <a:gd name="connsiteY6377" fmla="*/ 1894066 h 4860733"/>
              <a:gd name="connsiteX6378" fmla="*/ 4787975 w 4853691"/>
              <a:gd name="connsiteY6378" fmla="*/ 1973866 h 4860733"/>
              <a:gd name="connsiteX6379" fmla="*/ 4787975 w 4853691"/>
              <a:gd name="connsiteY6379" fmla="*/ 1978560 h 4860733"/>
              <a:gd name="connsiteX6380" fmla="*/ 4787975 w 4853691"/>
              <a:gd name="connsiteY6380" fmla="*/ 1978560 h 4860733"/>
              <a:gd name="connsiteX6381" fmla="*/ 4780934 w 4853691"/>
              <a:gd name="connsiteY6381" fmla="*/ 1964478 h 4860733"/>
              <a:gd name="connsiteX6382" fmla="*/ 4773892 w 4853691"/>
              <a:gd name="connsiteY6382" fmla="*/ 1929272 h 4860733"/>
              <a:gd name="connsiteX6383" fmla="*/ 4769198 w 4853691"/>
              <a:gd name="connsiteY6383" fmla="*/ 1912843 h 4860733"/>
              <a:gd name="connsiteX6384" fmla="*/ 4762157 w 4853691"/>
              <a:gd name="connsiteY6384" fmla="*/ 1882331 h 4860733"/>
              <a:gd name="connsiteX6385" fmla="*/ 4757463 w 4853691"/>
              <a:gd name="connsiteY6385" fmla="*/ 1863555 h 4860733"/>
              <a:gd name="connsiteX6386" fmla="*/ 4748075 w 4853691"/>
              <a:gd name="connsiteY6386" fmla="*/ 1835390 h 4860733"/>
              <a:gd name="connsiteX6387" fmla="*/ 4743381 w 4853691"/>
              <a:gd name="connsiteY6387" fmla="*/ 1816614 h 4860733"/>
              <a:gd name="connsiteX6388" fmla="*/ 4733993 w 4853691"/>
              <a:gd name="connsiteY6388" fmla="*/ 1786102 h 4860733"/>
              <a:gd name="connsiteX6389" fmla="*/ 4729299 w 4853691"/>
              <a:gd name="connsiteY6389" fmla="*/ 1769673 h 4860733"/>
              <a:gd name="connsiteX6390" fmla="*/ 4719911 w 4853691"/>
              <a:gd name="connsiteY6390" fmla="*/ 1743855 h 4860733"/>
              <a:gd name="connsiteX6391" fmla="*/ 4731646 w 4853691"/>
              <a:gd name="connsiteY6391" fmla="*/ 1725079 h 4860733"/>
              <a:gd name="connsiteX6392" fmla="*/ 4710522 w 4853691"/>
              <a:gd name="connsiteY6392" fmla="*/ 1703956 h 4860733"/>
              <a:gd name="connsiteX6393" fmla="*/ 4705828 w 4853691"/>
              <a:gd name="connsiteY6393" fmla="*/ 1703956 h 4860733"/>
              <a:gd name="connsiteX6394" fmla="*/ 4696440 w 4853691"/>
              <a:gd name="connsiteY6394" fmla="*/ 1673444 h 4860733"/>
              <a:gd name="connsiteX6395" fmla="*/ 4691746 w 4853691"/>
              <a:gd name="connsiteY6395" fmla="*/ 1652321 h 4860733"/>
              <a:gd name="connsiteX6396" fmla="*/ 4682358 w 4853691"/>
              <a:gd name="connsiteY6396" fmla="*/ 1621809 h 4860733"/>
              <a:gd name="connsiteX6397" fmla="*/ 4724605 w 4853691"/>
              <a:gd name="connsiteY6397" fmla="*/ 1699262 h 4860733"/>
              <a:gd name="connsiteX6398" fmla="*/ 4726952 w 4853691"/>
              <a:gd name="connsiteY6398" fmla="*/ 1706303 h 4860733"/>
              <a:gd name="connsiteX6399" fmla="*/ 4748075 w 4853691"/>
              <a:gd name="connsiteY6399" fmla="*/ 1783755 h 4860733"/>
              <a:gd name="connsiteX6400" fmla="*/ 4752769 w 4853691"/>
              <a:gd name="connsiteY6400" fmla="*/ 1797838 h 4860733"/>
              <a:gd name="connsiteX6401" fmla="*/ 4766852 w 4853691"/>
              <a:gd name="connsiteY6401" fmla="*/ 1854167 h 4860733"/>
              <a:gd name="connsiteX6402" fmla="*/ 4766852 w 4853691"/>
              <a:gd name="connsiteY6402" fmla="*/ 1856514 h 4860733"/>
              <a:gd name="connsiteX6403" fmla="*/ 4769198 w 4853691"/>
              <a:gd name="connsiteY6403" fmla="*/ 1865902 h 4860733"/>
              <a:gd name="connsiteX6404" fmla="*/ 4771546 w 4853691"/>
              <a:gd name="connsiteY6404" fmla="*/ 1875290 h 4860733"/>
              <a:gd name="connsiteX6405" fmla="*/ 4771546 w 4853691"/>
              <a:gd name="connsiteY6405" fmla="*/ 1894066 h 4860733"/>
              <a:gd name="connsiteX6406" fmla="*/ 4799710 w 4853691"/>
              <a:gd name="connsiteY6406" fmla="*/ 2065401 h 4860733"/>
              <a:gd name="connsiteX6407" fmla="*/ 4795016 w 4853691"/>
              <a:gd name="connsiteY6407" fmla="*/ 2034889 h 4860733"/>
              <a:gd name="connsiteX6408" fmla="*/ 4792669 w 4853691"/>
              <a:gd name="connsiteY6408" fmla="*/ 2025501 h 4860733"/>
              <a:gd name="connsiteX6409" fmla="*/ 4785628 w 4853691"/>
              <a:gd name="connsiteY6409" fmla="*/ 1987948 h 4860733"/>
              <a:gd name="connsiteX6410" fmla="*/ 4787975 w 4853691"/>
              <a:gd name="connsiteY6410" fmla="*/ 1980907 h 4860733"/>
              <a:gd name="connsiteX6411" fmla="*/ 4799710 w 4853691"/>
              <a:gd name="connsiteY6411" fmla="*/ 2060707 h 4860733"/>
              <a:gd name="connsiteX6412" fmla="*/ 4799710 w 4853691"/>
              <a:gd name="connsiteY6412" fmla="*/ 2065401 h 4860733"/>
              <a:gd name="connsiteX6413" fmla="*/ 4752769 w 4853691"/>
              <a:gd name="connsiteY6413" fmla="*/ 1941007 h 4860733"/>
              <a:gd name="connsiteX6414" fmla="*/ 4745728 w 4853691"/>
              <a:gd name="connsiteY6414" fmla="*/ 1924578 h 4860733"/>
              <a:gd name="connsiteX6415" fmla="*/ 4741034 w 4853691"/>
              <a:gd name="connsiteY6415" fmla="*/ 1910496 h 4860733"/>
              <a:gd name="connsiteX6416" fmla="*/ 4733993 w 4853691"/>
              <a:gd name="connsiteY6416" fmla="*/ 1894066 h 4860733"/>
              <a:gd name="connsiteX6417" fmla="*/ 4729299 w 4853691"/>
              <a:gd name="connsiteY6417" fmla="*/ 1882331 h 4860733"/>
              <a:gd name="connsiteX6418" fmla="*/ 4722257 w 4853691"/>
              <a:gd name="connsiteY6418" fmla="*/ 1868249 h 4860733"/>
              <a:gd name="connsiteX6419" fmla="*/ 4715216 w 4853691"/>
              <a:gd name="connsiteY6419" fmla="*/ 1856514 h 4860733"/>
              <a:gd name="connsiteX6420" fmla="*/ 4705828 w 4853691"/>
              <a:gd name="connsiteY6420" fmla="*/ 1842432 h 4860733"/>
              <a:gd name="connsiteX6421" fmla="*/ 4698787 w 4853691"/>
              <a:gd name="connsiteY6421" fmla="*/ 1833043 h 4860733"/>
              <a:gd name="connsiteX6422" fmla="*/ 4689399 w 4853691"/>
              <a:gd name="connsiteY6422" fmla="*/ 1818961 h 4860733"/>
              <a:gd name="connsiteX6423" fmla="*/ 4682358 w 4853691"/>
              <a:gd name="connsiteY6423" fmla="*/ 1809573 h 4860733"/>
              <a:gd name="connsiteX6424" fmla="*/ 4670623 w 4853691"/>
              <a:gd name="connsiteY6424" fmla="*/ 1795491 h 4860733"/>
              <a:gd name="connsiteX6425" fmla="*/ 4665929 w 4853691"/>
              <a:gd name="connsiteY6425" fmla="*/ 1790796 h 4860733"/>
              <a:gd name="connsiteX6426" fmla="*/ 4663581 w 4853691"/>
              <a:gd name="connsiteY6426" fmla="*/ 1788449 h 4860733"/>
              <a:gd name="connsiteX6427" fmla="*/ 4668275 w 4853691"/>
              <a:gd name="connsiteY6427" fmla="*/ 1774367 h 4860733"/>
              <a:gd name="connsiteX6428" fmla="*/ 4658887 w 4853691"/>
              <a:gd name="connsiteY6428" fmla="*/ 1757938 h 4860733"/>
              <a:gd name="connsiteX6429" fmla="*/ 4661234 w 4853691"/>
              <a:gd name="connsiteY6429" fmla="*/ 1755591 h 4860733"/>
              <a:gd name="connsiteX6430" fmla="*/ 4663581 w 4853691"/>
              <a:gd name="connsiteY6430" fmla="*/ 1753244 h 4860733"/>
              <a:gd name="connsiteX6431" fmla="*/ 4668275 w 4853691"/>
              <a:gd name="connsiteY6431" fmla="*/ 1748550 h 4860733"/>
              <a:gd name="connsiteX6432" fmla="*/ 4670623 w 4853691"/>
              <a:gd name="connsiteY6432" fmla="*/ 1746203 h 4860733"/>
              <a:gd name="connsiteX6433" fmla="*/ 4672970 w 4853691"/>
              <a:gd name="connsiteY6433" fmla="*/ 1743855 h 4860733"/>
              <a:gd name="connsiteX6434" fmla="*/ 4677664 w 4853691"/>
              <a:gd name="connsiteY6434" fmla="*/ 1741508 h 4860733"/>
              <a:gd name="connsiteX6435" fmla="*/ 4680011 w 4853691"/>
              <a:gd name="connsiteY6435" fmla="*/ 1739161 h 4860733"/>
              <a:gd name="connsiteX6436" fmla="*/ 4684705 w 4853691"/>
              <a:gd name="connsiteY6436" fmla="*/ 1736814 h 4860733"/>
              <a:gd name="connsiteX6437" fmla="*/ 4684705 w 4853691"/>
              <a:gd name="connsiteY6437" fmla="*/ 1736814 h 4860733"/>
              <a:gd name="connsiteX6438" fmla="*/ 4703481 w 4853691"/>
              <a:gd name="connsiteY6438" fmla="*/ 1753244 h 4860733"/>
              <a:gd name="connsiteX6439" fmla="*/ 4708175 w 4853691"/>
              <a:gd name="connsiteY6439" fmla="*/ 1753244 h 4860733"/>
              <a:gd name="connsiteX6440" fmla="*/ 4719911 w 4853691"/>
              <a:gd name="connsiteY6440" fmla="*/ 1793144 h 4860733"/>
              <a:gd name="connsiteX6441" fmla="*/ 4724605 w 4853691"/>
              <a:gd name="connsiteY6441" fmla="*/ 1811920 h 4860733"/>
              <a:gd name="connsiteX6442" fmla="*/ 4733993 w 4853691"/>
              <a:gd name="connsiteY6442" fmla="*/ 1851820 h 4860733"/>
              <a:gd name="connsiteX6443" fmla="*/ 4741034 w 4853691"/>
              <a:gd name="connsiteY6443" fmla="*/ 1877637 h 4860733"/>
              <a:gd name="connsiteX6444" fmla="*/ 4748075 w 4853691"/>
              <a:gd name="connsiteY6444" fmla="*/ 1912843 h 4860733"/>
              <a:gd name="connsiteX6445" fmla="*/ 4755116 w 4853691"/>
              <a:gd name="connsiteY6445" fmla="*/ 1943354 h 4860733"/>
              <a:gd name="connsiteX6446" fmla="*/ 4759810 w 4853691"/>
              <a:gd name="connsiteY6446" fmla="*/ 1962131 h 4860733"/>
              <a:gd name="connsiteX6447" fmla="*/ 4759810 w 4853691"/>
              <a:gd name="connsiteY6447" fmla="*/ 1962131 h 4860733"/>
              <a:gd name="connsiteX6448" fmla="*/ 4757463 w 4853691"/>
              <a:gd name="connsiteY6448" fmla="*/ 1957437 h 4860733"/>
              <a:gd name="connsiteX6449" fmla="*/ 4752769 w 4853691"/>
              <a:gd name="connsiteY6449" fmla="*/ 1941007 h 4860733"/>
              <a:gd name="connsiteX6450" fmla="*/ 4623682 w 4853691"/>
              <a:gd name="connsiteY6450" fmla="*/ 1746203 h 4860733"/>
              <a:gd name="connsiteX6451" fmla="*/ 4616640 w 4853691"/>
              <a:gd name="connsiteY6451" fmla="*/ 1739161 h 4860733"/>
              <a:gd name="connsiteX6452" fmla="*/ 4604905 w 4853691"/>
              <a:gd name="connsiteY6452" fmla="*/ 1732120 h 4860733"/>
              <a:gd name="connsiteX6453" fmla="*/ 4595517 w 4853691"/>
              <a:gd name="connsiteY6453" fmla="*/ 1727426 h 4860733"/>
              <a:gd name="connsiteX6454" fmla="*/ 4583782 w 4853691"/>
              <a:gd name="connsiteY6454" fmla="*/ 1720385 h 4860733"/>
              <a:gd name="connsiteX6455" fmla="*/ 4574393 w 4853691"/>
              <a:gd name="connsiteY6455" fmla="*/ 1715691 h 4860733"/>
              <a:gd name="connsiteX6456" fmla="*/ 4562658 w 4853691"/>
              <a:gd name="connsiteY6456" fmla="*/ 1710997 h 4860733"/>
              <a:gd name="connsiteX6457" fmla="*/ 4553270 w 4853691"/>
              <a:gd name="connsiteY6457" fmla="*/ 1708650 h 4860733"/>
              <a:gd name="connsiteX6458" fmla="*/ 4541535 w 4853691"/>
              <a:gd name="connsiteY6458" fmla="*/ 1703956 h 4860733"/>
              <a:gd name="connsiteX6459" fmla="*/ 4534494 w 4853691"/>
              <a:gd name="connsiteY6459" fmla="*/ 1701609 h 4860733"/>
              <a:gd name="connsiteX6460" fmla="*/ 4520412 w 4853691"/>
              <a:gd name="connsiteY6460" fmla="*/ 1699262 h 4860733"/>
              <a:gd name="connsiteX6461" fmla="*/ 4513371 w 4853691"/>
              <a:gd name="connsiteY6461" fmla="*/ 1696915 h 4860733"/>
              <a:gd name="connsiteX6462" fmla="*/ 4492247 w 4853691"/>
              <a:gd name="connsiteY6462" fmla="*/ 1694568 h 4860733"/>
              <a:gd name="connsiteX6463" fmla="*/ 4482859 w 4853691"/>
              <a:gd name="connsiteY6463" fmla="*/ 1694568 h 4860733"/>
              <a:gd name="connsiteX6464" fmla="*/ 4464082 w 4853691"/>
              <a:gd name="connsiteY6464" fmla="*/ 1678138 h 4860733"/>
              <a:gd name="connsiteX6465" fmla="*/ 4457041 w 4853691"/>
              <a:gd name="connsiteY6465" fmla="*/ 1680485 h 4860733"/>
              <a:gd name="connsiteX6466" fmla="*/ 4440612 w 4853691"/>
              <a:gd name="connsiteY6466" fmla="*/ 1633544 h 4860733"/>
              <a:gd name="connsiteX6467" fmla="*/ 4412447 w 4853691"/>
              <a:gd name="connsiteY6467" fmla="*/ 1556092 h 4860733"/>
              <a:gd name="connsiteX6468" fmla="*/ 4384283 w 4853691"/>
              <a:gd name="connsiteY6468" fmla="*/ 1478639 h 4860733"/>
              <a:gd name="connsiteX6469" fmla="*/ 4384283 w 4853691"/>
              <a:gd name="connsiteY6469" fmla="*/ 1476292 h 4860733"/>
              <a:gd name="connsiteX6470" fmla="*/ 4356118 w 4853691"/>
              <a:gd name="connsiteY6470" fmla="*/ 1401187 h 4860733"/>
              <a:gd name="connsiteX6471" fmla="*/ 4351424 w 4853691"/>
              <a:gd name="connsiteY6471" fmla="*/ 1389451 h 4860733"/>
              <a:gd name="connsiteX6472" fmla="*/ 4327954 w 4853691"/>
              <a:gd name="connsiteY6472" fmla="*/ 1323734 h 4860733"/>
              <a:gd name="connsiteX6473" fmla="*/ 4320913 w 4853691"/>
              <a:gd name="connsiteY6473" fmla="*/ 1307305 h 4860733"/>
              <a:gd name="connsiteX6474" fmla="*/ 4297442 w 4853691"/>
              <a:gd name="connsiteY6474" fmla="*/ 1246282 h 4860733"/>
              <a:gd name="connsiteX6475" fmla="*/ 4288054 w 4853691"/>
              <a:gd name="connsiteY6475" fmla="*/ 1225158 h 4860733"/>
              <a:gd name="connsiteX6476" fmla="*/ 4285707 w 4853691"/>
              <a:gd name="connsiteY6476" fmla="*/ 1220464 h 4860733"/>
              <a:gd name="connsiteX6477" fmla="*/ 4299789 w 4853691"/>
              <a:gd name="connsiteY6477" fmla="*/ 1229852 h 4860733"/>
              <a:gd name="connsiteX6478" fmla="*/ 4297442 w 4853691"/>
              <a:gd name="connsiteY6478" fmla="*/ 1239241 h 4860733"/>
              <a:gd name="connsiteX6479" fmla="*/ 4318566 w 4853691"/>
              <a:gd name="connsiteY6479" fmla="*/ 1260364 h 4860733"/>
              <a:gd name="connsiteX6480" fmla="*/ 4334995 w 4853691"/>
              <a:gd name="connsiteY6480" fmla="*/ 1253323 h 4860733"/>
              <a:gd name="connsiteX6481" fmla="*/ 4445306 w 4853691"/>
              <a:gd name="connsiteY6481" fmla="*/ 1342511 h 4860733"/>
              <a:gd name="connsiteX6482" fmla="*/ 4445306 w 4853691"/>
              <a:gd name="connsiteY6482" fmla="*/ 1344858 h 4860733"/>
              <a:gd name="connsiteX6483" fmla="*/ 4492247 w 4853691"/>
              <a:gd name="connsiteY6483" fmla="*/ 1431698 h 4860733"/>
              <a:gd name="connsiteX6484" fmla="*/ 4522759 w 4853691"/>
              <a:gd name="connsiteY6484" fmla="*/ 1490375 h 4860733"/>
              <a:gd name="connsiteX6485" fmla="*/ 4555617 w 4853691"/>
              <a:gd name="connsiteY6485" fmla="*/ 1556092 h 4860733"/>
              <a:gd name="connsiteX6486" fmla="*/ 4576741 w 4853691"/>
              <a:gd name="connsiteY6486" fmla="*/ 1603033 h 4860733"/>
              <a:gd name="connsiteX6487" fmla="*/ 4604905 w 4853691"/>
              <a:gd name="connsiteY6487" fmla="*/ 1666403 h 4860733"/>
              <a:gd name="connsiteX6488" fmla="*/ 4623682 w 4853691"/>
              <a:gd name="connsiteY6488" fmla="*/ 1713344 h 4860733"/>
              <a:gd name="connsiteX6489" fmla="*/ 4642458 w 4853691"/>
              <a:gd name="connsiteY6489" fmla="*/ 1760285 h 4860733"/>
              <a:gd name="connsiteX6490" fmla="*/ 4637764 w 4853691"/>
              <a:gd name="connsiteY6490" fmla="*/ 1764979 h 4860733"/>
              <a:gd name="connsiteX6491" fmla="*/ 4633070 w 4853691"/>
              <a:gd name="connsiteY6491" fmla="*/ 1760285 h 4860733"/>
              <a:gd name="connsiteX6492" fmla="*/ 4623682 w 4853691"/>
              <a:gd name="connsiteY6492" fmla="*/ 1746203 h 4860733"/>
              <a:gd name="connsiteX6493" fmla="*/ 4541535 w 4853691"/>
              <a:gd name="connsiteY6493" fmla="*/ 2027848 h 4860733"/>
              <a:gd name="connsiteX6494" fmla="*/ 4543882 w 4853691"/>
              <a:gd name="connsiteY6494" fmla="*/ 2039583 h 4860733"/>
              <a:gd name="connsiteX6495" fmla="*/ 4548576 w 4853691"/>
              <a:gd name="connsiteY6495" fmla="*/ 2056013 h 4860733"/>
              <a:gd name="connsiteX6496" fmla="*/ 4550923 w 4853691"/>
              <a:gd name="connsiteY6496" fmla="*/ 2060707 h 4860733"/>
              <a:gd name="connsiteX6497" fmla="*/ 4581435 w 4853691"/>
              <a:gd name="connsiteY6497" fmla="*/ 2163977 h 4860733"/>
              <a:gd name="connsiteX6498" fmla="*/ 4567353 w 4853691"/>
              <a:gd name="connsiteY6498" fmla="*/ 2182753 h 4860733"/>
              <a:gd name="connsiteX6499" fmla="*/ 4588476 w 4853691"/>
              <a:gd name="connsiteY6499" fmla="*/ 2203877 h 4860733"/>
              <a:gd name="connsiteX6500" fmla="*/ 4593170 w 4853691"/>
              <a:gd name="connsiteY6500" fmla="*/ 2203877 h 4860733"/>
              <a:gd name="connsiteX6501" fmla="*/ 4604905 w 4853691"/>
              <a:gd name="connsiteY6501" fmla="*/ 2241429 h 4860733"/>
              <a:gd name="connsiteX6502" fmla="*/ 4604905 w 4853691"/>
              <a:gd name="connsiteY6502" fmla="*/ 2243776 h 4860733"/>
              <a:gd name="connsiteX6503" fmla="*/ 4609599 w 4853691"/>
              <a:gd name="connsiteY6503" fmla="*/ 2260206 h 4860733"/>
              <a:gd name="connsiteX6504" fmla="*/ 4609599 w 4853691"/>
              <a:gd name="connsiteY6504" fmla="*/ 2262553 h 4860733"/>
              <a:gd name="connsiteX6505" fmla="*/ 4614294 w 4853691"/>
              <a:gd name="connsiteY6505" fmla="*/ 2276635 h 4860733"/>
              <a:gd name="connsiteX6506" fmla="*/ 4616640 w 4853691"/>
              <a:gd name="connsiteY6506" fmla="*/ 2281329 h 4860733"/>
              <a:gd name="connsiteX6507" fmla="*/ 4621334 w 4853691"/>
              <a:gd name="connsiteY6507" fmla="*/ 2295411 h 4860733"/>
              <a:gd name="connsiteX6508" fmla="*/ 4623682 w 4853691"/>
              <a:gd name="connsiteY6508" fmla="*/ 2300106 h 4860733"/>
              <a:gd name="connsiteX6509" fmla="*/ 4628376 w 4853691"/>
              <a:gd name="connsiteY6509" fmla="*/ 2314188 h 4860733"/>
              <a:gd name="connsiteX6510" fmla="*/ 4630723 w 4853691"/>
              <a:gd name="connsiteY6510" fmla="*/ 2321229 h 4860733"/>
              <a:gd name="connsiteX6511" fmla="*/ 4635417 w 4853691"/>
              <a:gd name="connsiteY6511" fmla="*/ 2332964 h 4860733"/>
              <a:gd name="connsiteX6512" fmla="*/ 4637764 w 4853691"/>
              <a:gd name="connsiteY6512" fmla="*/ 2340005 h 4860733"/>
              <a:gd name="connsiteX6513" fmla="*/ 4642458 w 4853691"/>
              <a:gd name="connsiteY6513" fmla="*/ 2351741 h 4860733"/>
              <a:gd name="connsiteX6514" fmla="*/ 4644805 w 4853691"/>
              <a:gd name="connsiteY6514" fmla="*/ 2358782 h 4860733"/>
              <a:gd name="connsiteX6515" fmla="*/ 4649499 w 4853691"/>
              <a:gd name="connsiteY6515" fmla="*/ 2368170 h 4860733"/>
              <a:gd name="connsiteX6516" fmla="*/ 4651846 w 4853691"/>
              <a:gd name="connsiteY6516" fmla="*/ 2375211 h 4860733"/>
              <a:gd name="connsiteX6517" fmla="*/ 4656540 w 4853691"/>
              <a:gd name="connsiteY6517" fmla="*/ 2384599 h 4860733"/>
              <a:gd name="connsiteX6518" fmla="*/ 4661234 w 4853691"/>
              <a:gd name="connsiteY6518" fmla="*/ 2391640 h 4860733"/>
              <a:gd name="connsiteX6519" fmla="*/ 4665929 w 4853691"/>
              <a:gd name="connsiteY6519" fmla="*/ 2401028 h 4860733"/>
              <a:gd name="connsiteX6520" fmla="*/ 4670623 w 4853691"/>
              <a:gd name="connsiteY6520" fmla="*/ 2408070 h 4860733"/>
              <a:gd name="connsiteX6521" fmla="*/ 4675317 w 4853691"/>
              <a:gd name="connsiteY6521" fmla="*/ 2415111 h 4860733"/>
              <a:gd name="connsiteX6522" fmla="*/ 4680011 w 4853691"/>
              <a:gd name="connsiteY6522" fmla="*/ 2422152 h 4860733"/>
              <a:gd name="connsiteX6523" fmla="*/ 4684705 w 4853691"/>
              <a:gd name="connsiteY6523" fmla="*/ 2429193 h 4860733"/>
              <a:gd name="connsiteX6524" fmla="*/ 4689399 w 4853691"/>
              <a:gd name="connsiteY6524" fmla="*/ 2436234 h 4860733"/>
              <a:gd name="connsiteX6525" fmla="*/ 4694093 w 4853691"/>
              <a:gd name="connsiteY6525" fmla="*/ 2440928 h 4860733"/>
              <a:gd name="connsiteX6526" fmla="*/ 4698787 w 4853691"/>
              <a:gd name="connsiteY6526" fmla="*/ 2445622 h 4860733"/>
              <a:gd name="connsiteX6527" fmla="*/ 4691746 w 4853691"/>
              <a:gd name="connsiteY6527" fmla="*/ 2455011 h 4860733"/>
              <a:gd name="connsiteX6528" fmla="*/ 4689399 w 4853691"/>
              <a:gd name="connsiteY6528" fmla="*/ 2455011 h 4860733"/>
              <a:gd name="connsiteX6529" fmla="*/ 4684705 w 4853691"/>
              <a:gd name="connsiteY6529" fmla="*/ 2452664 h 4860733"/>
              <a:gd name="connsiteX6530" fmla="*/ 4677664 w 4853691"/>
              <a:gd name="connsiteY6530" fmla="*/ 2450317 h 4860733"/>
              <a:gd name="connsiteX6531" fmla="*/ 4672970 w 4853691"/>
              <a:gd name="connsiteY6531" fmla="*/ 2447969 h 4860733"/>
              <a:gd name="connsiteX6532" fmla="*/ 4665929 w 4853691"/>
              <a:gd name="connsiteY6532" fmla="*/ 2445622 h 4860733"/>
              <a:gd name="connsiteX6533" fmla="*/ 4661234 w 4853691"/>
              <a:gd name="connsiteY6533" fmla="*/ 2443275 h 4860733"/>
              <a:gd name="connsiteX6534" fmla="*/ 4654193 w 4853691"/>
              <a:gd name="connsiteY6534" fmla="*/ 2438581 h 4860733"/>
              <a:gd name="connsiteX6535" fmla="*/ 4649499 w 4853691"/>
              <a:gd name="connsiteY6535" fmla="*/ 2436234 h 4860733"/>
              <a:gd name="connsiteX6536" fmla="*/ 4640111 w 4853691"/>
              <a:gd name="connsiteY6536" fmla="*/ 2431540 h 4860733"/>
              <a:gd name="connsiteX6537" fmla="*/ 4635417 w 4853691"/>
              <a:gd name="connsiteY6537" fmla="*/ 2429193 h 4860733"/>
              <a:gd name="connsiteX6538" fmla="*/ 4626029 w 4853691"/>
              <a:gd name="connsiteY6538" fmla="*/ 2424499 h 4860733"/>
              <a:gd name="connsiteX6539" fmla="*/ 4618988 w 4853691"/>
              <a:gd name="connsiteY6539" fmla="*/ 2419805 h 4860733"/>
              <a:gd name="connsiteX6540" fmla="*/ 4609599 w 4853691"/>
              <a:gd name="connsiteY6540" fmla="*/ 2415111 h 4860733"/>
              <a:gd name="connsiteX6541" fmla="*/ 4602558 w 4853691"/>
              <a:gd name="connsiteY6541" fmla="*/ 2410417 h 4860733"/>
              <a:gd name="connsiteX6542" fmla="*/ 4593170 w 4853691"/>
              <a:gd name="connsiteY6542" fmla="*/ 2403376 h 4860733"/>
              <a:gd name="connsiteX6543" fmla="*/ 4586129 w 4853691"/>
              <a:gd name="connsiteY6543" fmla="*/ 2398681 h 4860733"/>
              <a:gd name="connsiteX6544" fmla="*/ 4576741 w 4853691"/>
              <a:gd name="connsiteY6544" fmla="*/ 2391640 h 4860733"/>
              <a:gd name="connsiteX6545" fmla="*/ 4569699 w 4853691"/>
              <a:gd name="connsiteY6545" fmla="*/ 2386946 h 4860733"/>
              <a:gd name="connsiteX6546" fmla="*/ 4560311 w 4853691"/>
              <a:gd name="connsiteY6546" fmla="*/ 2379905 h 4860733"/>
              <a:gd name="connsiteX6547" fmla="*/ 4553270 w 4853691"/>
              <a:gd name="connsiteY6547" fmla="*/ 2372864 h 4860733"/>
              <a:gd name="connsiteX6548" fmla="*/ 4543882 w 4853691"/>
              <a:gd name="connsiteY6548" fmla="*/ 2365823 h 4860733"/>
              <a:gd name="connsiteX6549" fmla="*/ 4536841 w 4853691"/>
              <a:gd name="connsiteY6549" fmla="*/ 2358782 h 4860733"/>
              <a:gd name="connsiteX6550" fmla="*/ 4527453 w 4853691"/>
              <a:gd name="connsiteY6550" fmla="*/ 2349394 h 4860733"/>
              <a:gd name="connsiteX6551" fmla="*/ 4520412 w 4853691"/>
              <a:gd name="connsiteY6551" fmla="*/ 2342352 h 4860733"/>
              <a:gd name="connsiteX6552" fmla="*/ 4511023 w 4853691"/>
              <a:gd name="connsiteY6552" fmla="*/ 2332964 h 4860733"/>
              <a:gd name="connsiteX6553" fmla="*/ 4503982 w 4853691"/>
              <a:gd name="connsiteY6553" fmla="*/ 2325923 h 4860733"/>
              <a:gd name="connsiteX6554" fmla="*/ 4492247 w 4853691"/>
              <a:gd name="connsiteY6554" fmla="*/ 2314188 h 4860733"/>
              <a:gd name="connsiteX6555" fmla="*/ 4485206 w 4853691"/>
              <a:gd name="connsiteY6555" fmla="*/ 2307147 h 4860733"/>
              <a:gd name="connsiteX6556" fmla="*/ 4480512 w 4853691"/>
              <a:gd name="connsiteY6556" fmla="*/ 2302453 h 4860733"/>
              <a:gd name="connsiteX6557" fmla="*/ 4485206 w 4853691"/>
              <a:gd name="connsiteY6557" fmla="*/ 2288370 h 4860733"/>
              <a:gd name="connsiteX6558" fmla="*/ 4464082 w 4853691"/>
              <a:gd name="connsiteY6558" fmla="*/ 2267247 h 4860733"/>
              <a:gd name="connsiteX6559" fmla="*/ 4450000 w 4853691"/>
              <a:gd name="connsiteY6559" fmla="*/ 2271941 h 4860733"/>
              <a:gd name="connsiteX6560" fmla="*/ 4438265 w 4853691"/>
              <a:gd name="connsiteY6560" fmla="*/ 2257859 h 4860733"/>
              <a:gd name="connsiteX6561" fmla="*/ 4428877 w 4853691"/>
              <a:gd name="connsiteY6561" fmla="*/ 2248470 h 4860733"/>
              <a:gd name="connsiteX6562" fmla="*/ 4426530 w 4853691"/>
              <a:gd name="connsiteY6562" fmla="*/ 2246123 h 4860733"/>
              <a:gd name="connsiteX6563" fmla="*/ 4410100 w 4853691"/>
              <a:gd name="connsiteY6563" fmla="*/ 2229694 h 4860733"/>
              <a:gd name="connsiteX6564" fmla="*/ 4405406 w 4853691"/>
              <a:gd name="connsiteY6564" fmla="*/ 2222653 h 4860733"/>
              <a:gd name="connsiteX6565" fmla="*/ 4393671 w 4853691"/>
              <a:gd name="connsiteY6565" fmla="*/ 2208571 h 4860733"/>
              <a:gd name="connsiteX6566" fmla="*/ 4388977 w 4853691"/>
              <a:gd name="connsiteY6566" fmla="*/ 2203877 h 4860733"/>
              <a:gd name="connsiteX6567" fmla="*/ 4334995 w 4853691"/>
              <a:gd name="connsiteY6567" fmla="*/ 2142853 h 4860733"/>
              <a:gd name="connsiteX6568" fmla="*/ 4334995 w 4853691"/>
              <a:gd name="connsiteY6568" fmla="*/ 2142853 h 4860733"/>
              <a:gd name="connsiteX6569" fmla="*/ 4250501 w 4853691"/>
              <a:gd name="connsiteY6569" fmla="*/ 2041930 h 4860733"/>
              <a:gd name="connsiteX6570" fmla="*/ 4248154 w 4853691"/>
              <a:gd name="connsiteY6570" fmla="*/ 2039583 h 4860733"/>
              <a:gd name="connsiteX6571" fmla="*/ 4203560 w 4853691"/>
              <a:gd name="connsiteY6571" fmla="*/ 1983254 h 4860733"/>
              <a:gd name="connsiteX6572" fmla="*/ 4189478 w 4853691"/>
              <a:gd name="connsiteY6572" fmla="*/ 1964478 h 4860733"/>
              <a:gd name="connsiteX6573" fmla="*/ 4180090 w 4853691"/>
              <a:gd name="connsiteY6573" fmla="*/ 1950396 h 4860733"/>
              <a:gd name="connsiteX6574" fmla="*/ 4161313 w 4853691"/>
              <a:gd name="connsiteY6574" fmla="*/ 1926925 h 4860733"/>
              <a:gd name="connsiteX6575" fmla="*/ 4154272 w 4853691"/>
              <a:gd name="connsiteY6575" fmla="*/ 1917537 h 4860733"/>
              <a:gd name="connsiteX6576" fmla="*/ 4140190 w 4853691"/>
              <a:gd name="connsiteY6576" fmla="*/ 1898761 h 4860733"/>
              <a:gd name="connsiteX6577" fmla="*/ 4147231 w 4853691"/>
              <a:gd name="connsiteY6577" fmla="*/ 1882331 h 4860733"/>
              <a:gd name="connsiteX6578" fmla="*/ 4142537 w 4853691"/>
              <a:gd name="connsiteY6578" fmla="*/ 1868249 h 4860733"/>
              <a:gd name="connsiteX6579" fmla="*/ 4173049 w 4853691"/>
              <a:gd name="connsiteY6579" fmla="*/ 1840084 h 4860733"/>
              <a:gd name="connsiteX6580" fmla="*/ 4177743 w 4853691"/>
              <a:gd name="connsiteY6580" fmla="*/ 1835390 h 4860733"/>
              <a:gd name="connsiteX6581" fmla="*/ 4194172 w 4853691"/>
              <a:gd name="connsiteY6581" fmla="*/ 1818961 h 4860733"/>
              <a:gd name="connsiteX6582" fmla="*/ 4201213 w 4853691"/>
              <a:gd name="connsiteY6582" fmla="*/ 1811920 h 4860733"/>
              <a:gd name="connsiteX6583" fmla="*/ 4215296 w 4853691"/>
              <a:gd name="connsiteY6583" fmla="*/ 1800185 h 4860733"/>
              <a:gd name="connsiteX6584" fmla="*/ 4224684 w 4853691"/>
              <a:gd name="connsiteY6584" fmla="*/ 1793144 h 4860733"/>
              <a:gd name="connsiteX6585" fmla="*/ 4238766 w 4853691"/>
              <a:gd name="connsiteY6585" fmla="*/ 1783755 h 4860733"/>
              <a:gd name="connsiteX6586" fmla="*/ 4248154 w 4853691"/>
              <a:gd name="connsiteY6586" fmla="*/ 1776714 h 4860733"/>
              <a:gd name="connsiteX6587" fmla="*/ 4259889 w 4853691"/>
              <a:gd name="connsiteY6587" fmla="*/ 1767326 h 4860733"/>
              <a:gd name="connsiteX6588" fmla="*/ 4269277 w 4853691"/>
              <a:gd name="connsiteY6588" fmla="*/ 1760285 h 4860733"/>
              <a:gd name="connsiteX6589" fmla="*/ 4281013 w 4853691"/>
              <a:gd name="connsiteY6589" fmla="*/ 1753244 h 4860733"/>
              <a:gd name="connsiteX6590" fmla="*/ 4290401 w 4853691"/>
              <a:gd name="connsiteY6590" fmla="*/ 1746203 h 4860733"/>
              <a:gd name="connsiteX6591" fmla="*/ 4302136 w 4853691"/>
              <a:gd name="connsiteY6591" fmla="*/ 1739161 h 4860733"/>
              <a:gd name="connsiteX6592" fmla="*/ 4311524 w 4853691"/>
              <a:gd name="connsiteY6592" fmla="*/ 1734467 h 4860733"/>
              <a:gd name="connsiteX6593" fmla="*/ 4323260 w 4853691"/>
              <a:gd name="connsiteY6593" fmla="*/ 1729773 h 4860733"/>
              <a:gd name="connsiteX6594" fmla="*/ 4332648 w 4853691"/>
              <a:gd name="connsiteY6594" fmla="*/ 1725079 h 4860733"/>
              <a:gd name="connsiteX6595" fmla="*/ 4344383 w 4853691"/>
              <a:gd name="connsiteY6595" fmla="*/ 1720385 h 4860733"/>
              <a:gd name="connsiteX6596" fmla="*/ 4353771 w 4853691"/>
              <a:gd name="connsiteY6596" fmla="*/ 1715691 h 4860733"/>
              <a:gd name="connsiteX6597" fmla="*/ 4363159 w 4853691"/>
              <a:gd name="connsiteY6597" fmla="*/ 1710997 h 4860733"/>
              <a:gd name="connsiteX6598" fmla="*/ 4372548 w 4853691"/>
              <a:gd name="connsiteY6598" fmla="*/ 1708650 h 4860733"/>
              <a:gd name="connsiteX6599" fmla="*/ 4381936 w 4853691"/>
              <a:gd name="connsiteY6599" fmla="*/ 1706303 h 4860733"/>
              <a:gd name="connsiteX6600" fmla="*/ 4391324 w 4853691"/>
              <a:gd name="connsiteY6600" fmla="*/ 1703956 h 4860733"/>
              <a:gd name="connsiteX6601" fmla="*/ 4400712 w 4853691"/>
              <a:gd name="connsiteY6601" fmla="*/ 1701609 h 4860733"/>
              <a:gd name="connsiteX6602" fmla="*/ 4410100 w 4853691"/>
              <a:gd name="connsiteY6602" fmla="*/ 1699262 h 4860733"/>
              <a:gd name="connsiteX6603" fmla="*/ 4419489 w 4853691"/>
              <a:gd name="connsiteY6603" fmla="*/ 1696915 h 4860733"/>
              <a:gd name="connsiteX6604" fmla="*/ 4428877 w 4853691"/>
              <a:gd name="connsiteY6604" fmla="*/ 1694568 h 4860733"/>
              <a:gd name="connsiteX6605" fmla="*/ 4438265 w 4853691"/>
              <a:gd name="connsiteY6605" fmla="*/ 1694568 h 4860733"/>
              <a:gd name="connsiteX6606" fmla="*/ 4440612 w 4853691"/>
              <a:gd name="connsiteY6606" fmla="*/ 1694568 h 4860733"/>
              <a:gd name="connsiteX6607" fmla="*/ 4461736 w 4853691"/>
              <a:gd name="connsiteY6607" fmla="*/ 1713344 h 4860733"/>
              <a:gd name="connsiteX6608" fmla="*/ 4464082 w 4853691"/>
              <a:gd name="connsiteY6608" fmla="*/ 1713344 h 4860733"/>
              <a:gd name="connsiteX6609" fmla="*/ 4536841 w 4853691"/>
              <a:gd name="connsiteY6609" fmla="*/ 2011419 h 4860733"/>
              <a:gd name="connsiteX6610" fmla="*/ 4541535 w 4853691"/>
              <a:gd name="connsiteY6610" fmla="*/ 2027848 h 4860733"/>
              <a:gd name="connsiteX6611" fmla="*/ 4731646 w 4853691"/>
              <a:gd name="connsiteY6611" fmla="*/ 2476134 h 4860733"/>
              <a:gd name="connsiteX6612" fmla="*/ 4755116 w 4853691"/>
              <a:gd name="connsiteY6612" fmla="*/ 2471440 h 4860733"/>
              <a:gd name="connsiteX6613" fmla="*/ 4762157 w 4853691"/>
              <a:gd name="connsiteY6613" fmla="*/ 2469093 h 4860733"/>
              <a:gd name="connsiteX6614" fmla="*/ 4776240 w 4853691"/>
              <a:gd name="connsiteY6614" fmla="*/ 2464399 h 4860733"/>
              <a:gd name="connsiteX6615" fmla="*/ 4778587 w 4853691"/>
              <a:gd name="connsiteY6615" fmla="*/ 2462052 h 4860733"/>
              <a:gd name="connsiteX6616" fmla="*/ 4780934 w 4853691"/>
              <a:gd name="connsiteY6616" fmla="*/ 2466746 h 4860733"/>
              <a:gd name="connsiteX6617" fmla="*/ 4776240 w 4853691"/>
              <a:gd name="connsiteY6617" fmla="*/ 2480828 h 4860733"/>
              <a:gd name="connsiteX6618" fmla="*/ 4778587 w 4853691"/>
              <a:gd name="connsiteY6618" fmla="*/ 2490216 h 4860733"/>
              <a:gd name="connsiteX6619" fmla="*/ 4776240 w 4853691"/>
              <a:gd name="connsiteY6619" fmla="*/ 2497258 h 4860733"/>
              <a:gd name="connsiteX6620" fmla="*/ 4776240 w 4853691"/>
              <a:gd name="connsiteY6620" fmla="*/ 2501952 h 4860733"/>
              <a:gd name="connsiteX6621" fmla="*/ 4776240 w 4853691"/>
              <a:gd name="connsiteY6621" fmla="*/ 2504299 h 4860733"/>
              <a:gd name="connsiteX6622" fmla="*/ 4771546 w 4853691"/>
              <a:gd name="connsiteY6622" fmla="*/ 2504299 h 4860733"/>
              <a:gd name="connsiteX6623" fmla="*/ 4752769 w 4853691"/>
              <a:gd name="connsiteY6623" fmla="*/ 2523075 h 4860733"/>
              <a:gd name="connsiteX6624" fmla="*/ 4752769 w 4853691"/>
              <a:gd name="connsiteY6624" fmla="*/ 2523075 h 4860733"/>
              <a:gd name="connsiteX6625" fmla="*/ 4750422 w 4853691"/>
              <a:gd name="connsiteY6625" fmla="*/ 2520728 h 4860733"/>
              <a:gd name="connsiteX6626" fmla="*/ 4745728 w 4853691"/>
              <a:gd name="connsiteY6626" fmla="*/ 2518381 h 4860733"/>
              <a:gd name="connsiteX6627" fmla="*/ 4743381 w 4853691"/>
              <a:gd name="connsiteY6627" fmla="*/ 2516034 h 4860733"/>
              <a:gd name="connsiteX6628" fmla="*/ 4738687 w 4853691"/>
              <a:gd name="connsiteY6628" fmla="*/ 2513687 h 4860733"/>
              <a:gd name="connsiteX6629" fmla="*/ 4736340 w 4853691"/>
              <a:gd name="connsiteY6629" fmla="*/ 2511340 h 4860733"/>
              <a:gd name="connsiteX6630" fmla="*/ 4731646 w 4853691"/>
              <a:gd name="connsiteY6630" fmla="*/ 2508993 h 4860733"/>
              <a:gd name="connsiteX6631" fmla="*/ 4729299 w 4853691"/>
              <a:gd name="connsiteY6631" fmla="*/ 2506646 h 4860733"/>
              <a:gd name="connsiteX6632" fmla="*/ 4724605 w 4853691"/>
              <a:gd name="connsiteY6632" fmla="*/ 2501952 h 4860733"/>
              <a:gd name="connsiteX6633" fmla="*/ 4722257 w 4853691"/>
              <a:gd name="connsiteY6633" fmla="*/ 2499605 h 4860733"/>
              <a:gd name="connsiteX6634" fmla="*/ 4729299 w 4853691"/>
              <a:gd name="connsiteY6634" fmla="*/ 2483175 h 4860733"/>
              <a:gd name="connsiteX6635" fmla="*/ 4729299 w 4853691"/>
              <a:gd name="connsiteY6635" fmla="*/ 2483175 h 4860733"/>
              <a:gd name="connsiteX6636" fmla="*/ 4731646 w 4853691"/>
              <a:gd name="connsiteY6636" fmla="*/ 2483175 h 4860733"/>
              <a:gd name="connsiteX6637" fmla="*/ 4731646 w 4853691"/>
              <a:gd name="connsiteY6637" fmla="*/ 2476134 h 4860733"/>
              <a:gd name="connsiteX6638" fmla="*/ 4731646 w 4853691"/>
              <a:gd name="connsiteY6638" fmla="*/ 2476134 h 4860733"/>
              <a:gd name="connsiteX6639" fmla="*/ 4816139 w 4853691"/>
              <a:gd name="connsiteY6639" fmla="*/ 2494910 h 4860733"/>
              <a:gd name="connsiteX6640" fmla="*/ 4816139 w 4853691"/>
              <a:gd name="connsiteY6640" fmla="*/ 2520728 h 4860733"/>
              <a:gd name="connsiteX6641" fmla="*/ 4813793 w 4853691"/>
              <a:gd name="connsiteY6641" fmla="*/ 2520728 h 4860733"/>
              <a:gd name="connsiteX6642" fmla="*/ 4816139 w 4853691"/>
              <a:gd name="connsiteY6642" fmla="*/ 2478481 h 4860733"/>
              <a:gd name="connsiteX6643" fmla="*/ 4816139 w 4853691"/>
              <a:gd name="connsiteY6643" fmla="*/ 2476134 h 4860733"/>
              <a:gd name="connsiteX6644" fmla="*/ 4816139 w 4853691"/>
              <a:gd name="connsiteY6644" fmla="*/ 2473787 h 4860733"/>
              <a:gd name="connsiteX6645" fmla="*/ 4816139 w 4853691"/>
              <a:gd name="connsiteY6645" fmla="*/ 2466746 h 4860733"/>
              <a:gd name="connsiteX6646" fmla="*/ 4816139 w 4853691"/>
              <a:gd name="connsiteY6646" fmla="*/ 2466746 h 4860733"/>
              <a:gd name="connsiteX6647" fmla="*/ 4816139 w 4853691"/>
              <a:gd name="connsiteY6647" fmla="*/ 2473787 h 4860733"/>
              <a:gd name="connsiteX6648" fmla="*/ 4816139 w 4853691"/>
              <a:gd name="connsiteY6648" fmla="*/ 2494910 h 4860733"/>
              <a:gd name="connsiteX6649" fmla="*/ 4785628 w 4853691"/>
              <a:gd name="connsiteY6649" fmla="*/ 2722574 h 4860733"/>
              <a:gd name="connsiteX6650" fmla="*/ 4783281 w 4853691"/>
              <a:gd name="connsiteY6650" fmla="*/ 2736656 h 4860733"/>
              <a:gd name="connsiteX6651" fmla="*/ 4776240 w 4853691"/>
              <a:gd name="connsiteY6651" fmla="*/ 2774209 h 4860733"/>
              <a:gd name="connsiteX6652" fmla="*/ 4771546 w 4853691"/>
              <a:gd name="connsiteY6652" fmla="*/ 2790638 h 4860733"/>
              <a:gd name="connsiteX6653" fmla="*/ 4759810 w 4853691"/>
              <a:gd name="connsiteY6653" fmla="*/ 2837579 h 4860733"/>
              <a:gd name="connsiteX6654" fmla="*/ 4759810 w 4853691"/>
              <a:gd name="connsiteY6654" fmla="*/ 2839926 h 4860733"/>
              <a:gd name="connsiteX6655" fmla="*/ 4745728 w 4853691"/>
              <a:gd name="connsiteY6655" fmla="*/ 2886867 h 4860733"/>
              <a:gd name="connsiteX6656" fmla="*/ 4741034 w 4853691"/>
              <a:gd name="connsiteY6656" fmla="*/ 2900949 h 4860733"/>
              <a:gd name="connsiteX6657" fmla="*/ 4729299 w 4853691"/>
              <a:gd name="connsiteY6657" fmla="*/ 2933808 h 4860733"/>
              <a:gd name="connsiteX6658" fmla="*/ 4724605 w 4853691"/>
              <a:gd name="connsiteY6658" fmla="*/ 2947890 h 4860733"/>
              <a:gd name="connsiteX6659" fmla="*/ 4715216 w 4853691"/>
              <a:gd name="connsiteY6659" fmla="*/ 2971361 h 4860733"/>
              <a:gd name="connsiteX6660" fmla="*/ 4705828 w 4853691"/>
              <a:gd name="connsiteY6660" fmla="*/ 2959626 h 4860733"/>
              <a:gd name="connsiteX6661" fmla="*/ 4719911 w 4853691"/>
              <a:gd name="connsiteY6661" fmla="*/ 2929114 h 4860733"/>
              <a:gd name="connsiteX6662" fmla="*/ 4724605 w 4853691"/>
              <a:gd name="connsiteY6662" fmla="*/ 2917379 h 4860733"/>
              <a:gd name="connsiteX6663" fmla="*/ 4745728 w 4853691"/>
              <a:gd name="connsiteY6663" fmla="*/ 2865744 h 4860733"/>
              <a:gd name="connsiteX6664" fmla="*/ 4748075 w 4853691"/>
              <a:gd name="connsiteY6664" fmla="*/ 2856356 h 4860733"/>
              <a:gd name="connsiteX6665" fmla="*/ 4764504 w 4853691"/>
              <a:gd name="connsiteY6665" fmla="*/ 2807068 h 4860733"/>
              <a:gd name="connsiteX6666" fmla="*/ 4766852 w 4853691"/>
              <a:gd name="connsiteY6666" fmla="*/ 2797679 h 4860733"/>
              <a:gd name="connsiteX6667" fmla="*/ 4780934 w 4853691"/>
              <a:gd name="connsiteY6667" fmla="*/ 2741350 h 4860733"/>
              <a:gd name="connsiteX6668" fmla="*/ 4783281 w 4853691"/>
              <a:gd name="connsiteY6668" fmla="*/ 2727268 h 4860733"/>
              <a:gd name="connsiteX6669" fmla="*/ 4795016 w 4853691"/>
              <a:gd name="connsiteY6669" fmla="*/ 2668592 h 4860733"/>
              <a:gd name="connsiteX6670" fmla="*/ 4795016 w 4853691"/>
              <a:gd name="connsiteY6670" fmla="*/ 2668592 h 4860733"/>
              <a:gd name="connsiteX6671" fmla="*/ 4785628 w 4853691"/>
              <a:gd name="connsiteY6671" fmla="*/ 2722574 h 4860733"/>
              <a:gd name="connsiteX6672" fmla="*/ 4682358 w 4853691"/>
              <a:gd name="connsiteY6672" fmla="*/ 3037078 h 4860733"/>
              <a:gd name="connsiteX6673" fmla="*/ 4675317 w 4853691"/>
              <a:gd name="connsiteY6673" fmla="*/ 3048813 h 4860733"/>
              <a:gd name="connsiteX6674" fmla="*/ 4658887 w 4853691"/>
              <a:gd name="connsiteY6674" fmla="*/ 3079325 h 4860733"/>
              <a:gd name="connsiteX6675" fmla="*/ 4656540 w 4853691"/>
              <a:gd name="connsiteY6675" fmla="*/ 3079325 h 4860733"/>
              <a:gd name="connsiteX6676" fmla="*/ 4665929 w 4853691"/>
              <a:gd name="connsiteY6676" fmla="*/ 3055855 h 4860733"/>
              <a:gd name="connsiteX6677" fmla="*/ 4672970 w 4853691"/>
              <a:gd name="connsiteY6677" fmla="*/ 3037078 h 4860733"/>
              <a:gd name="connsiteX6678" fmla="*/ 4687052 w 4853691"/>
              <a:gd name="connsiteY6678" fmla="*/ 2999525 h 4860733"/>
              <a:gd name="connsiteX6679" fmla="*/ 4691746 w 4853691"/>
              <a:gd name="connsiteY6679" fmla="*/ 2999525 h 4860733"/>
              <a:gd name="connsiteX6680" fmla="*/ 4701134 w 4853691"/>
              <a:gd name="connsiteY6680" fmla="*/ 2997178 h 4860733"/>
              <a:gd name="connsiteX6681" fmla="*/ 4701134 w 4853691"/>
              <a:gd name="connsiteY6681" fmla="*/ 2997178 h 4860733"/>
              <a:gd name="connsiteX6682" fmla="*/ 4682358 w 4853691"/>
              <a:gd name="connsiteY6682" fmla="*/ 3037078 h 4860733"/>
              <a:gd name="connsiteX6683" fmla="*/ 4651846 w 4853691"/>
              <a:gd name="connsiteY6683" fmla="*/ 3145042 h 4860733"/>
              <a:gd name="connsiteX6684" fmla="*/ 4651846 w 4853691"/>
              <a:gd name="connsiteY6684" fmla="*/ 3163819 h 4860733"/>
              <a:gd name="connsiteX6685" fmla="*/ 4651846 w 4853691"/>
              <a:gd name="connsiteY6685" fmla="*/ 3177901 h 4860733"/>
              <a:gd name="connsiteX6686" fmla="*/ 4651846 w 4853691"/>
              <a:gd name="connsiteY6686" fmla="*/ 3194330 h 4860733"/>
              <a:gd name="connsiteX6687" fmla="*/ 4654193 w 4853691"/>
              <a:gd name="connsiteY6687" fmla="*/ 3210759 h 4860733"/>
              <a:gd name="connsiteX6688" fmla="*/ 4654193 w 4853691"/>
              <a:gd name="connsiteY6688" fmla="*/ 3224842 h 4860733"/>
              <a:gd name="connsiteX6689" fmla="*/ 4656540 w 4853691"/>
              <a:gd name="connsiteY6689" fmla="*/ 3241271 h 4860733"/>
              <a:gd name="connsiteX6690" fmla="*/ 4658887 w 4853691"/>
              <a:gd name="connsiteY6690" fmla="*/ 3250659 h 4860733"/>
              <a:gd name="connsiteX6691" fmla="*/ 4661234 w 4853691"/>
              <a:gd name="connsiteY6691" fmla="*/ 3269436 h 4860733"/>
              <a:gd name="connsiteX6692" fmla="*/ 4661234 w 4853691"/>
              <a:gd name="connsiteY6692" fmla="*/ 3274130 h 4860733"/>
              <a:gd name="connsiteX6693" fmla="*/ 4665929 w 4853691"/>
              <a:gd name="connsiteY6693" fmla="*/ 3295253 h 4860733"/>
              <a:gd name="connsiteX6694" fmla="*/ 4651846 w 4853691"/>
              <a:gd name="connsiteY6694" fmla="*/ 3314030 h 4860733"/>
              <a:gd name="connsiteX6695" fmla="*/ 4658887 w 4853691"/>
              <a:gd name="connsiteY6695" fmla="*/ 3328112 h 4860733"/>
              <a:gd name="connsiteX6696" fmla="*/ 4503982 w 4853691"/>
              <a:gd name="connsiteY6696" fmla="*/ 3551081 h 4860733"/>
              <a:gd name="connsiteX6697" fmla="*/ 4492247 w 4853691"/>
              <a:gd name="connsiteY6697" fmla="*/ 3546387 h 4860733"/>
              <a:gd name="connsiteX6698" fmla="*/ 4471124 w 4853691"/>
              <a:gd name="connsiteY6698" fmla="*/ 3567510 h 4860733"/>
              <a:gd name="connsiteX6699" fmla="*/ 4478165 w 4853691"/>
              <a:gd name="connsiteY6699" fmla="*/ 3581593 h 4860733"/>
              <a:gd name="connsiteX6700" fmla="*/ 4414795 w 4853691"/>
              <a:gd name="connsiteY6700" fmla="*/ 3647310 h 4860733"/>
              <a:gd name="connsiteX6701" fmla="*/ 4426530 w 4853691"/>
              <a:gd name="connsiteY6701" fmla="*/ 3623840 h 4860733"/>
              <a:gd name="connsiteX6702" fmla="*/ 4440612 w 4853691"/>
              <a:gd name="connsiteY6702" fmla="*/ 3598022 h 4860733"/>
              <a:gd name="connsiteX6703" fmla="*/ 4454694 w 4853691"/>
              <a:gd name="connsiteY6703" fmla="*/ 3569858 h 4860733"/>
              <a:gd name="connsiteX6704" fmla="*/ 4468776 w 4853691"/>
              <a:gd name="connsiteY6704" fmla="*/ 3539346 h 4860733"/>
              <a:gd name="connsiteX6705" fmla="*/ 4480512 w 4853691"/>
              <a:gd name="connsiteY6705" fmla="*/ 3513529 h 4860733"/>
              <a:gd name="connsiteX6706" fmla="*/ 4499288 w 4853691"/>
              <a:gd name="connsiteY6706" fmla="*/ 3471282 h 4860733"/>
              <a:gd name="connsiteX6707" fmla="*/ 4506329 w 4853691"/>
              <a:gd name="connsiteY6707" fmla="*/ 3457199 h 4860733"/>
              <a:gd name="connsiteX6708" fmla="*/ 4532147 w 4853691"/>
              <a:gd name="connsiteY6708" fmla="*/ 3398523 h 4860733"/>
              <a:gd name="connsiteX6709" fmla="*/ 4536841 w 4853691"/>
              <a:gd name="connsiteY6709" fmla="*/ 3389135 h 4860733"/>
              <a:gd name="connsiteX6710" fmla="*/ 4557964 w 4853691"/>
              <a:gd name="connsiteY6710" fmla="*/ 3339847 h 4860733"/>
              <a:gd name="connsiteX6711" fmla="*/ 4565005 w 4853691"/>
              <a:gd name="connsiteY6711" fmla="*/ 3323418 h 4860733"/>
              <a:gd name="connsiteX6712" fmla="*/ 4581435 w 4853691"/>
              <a:gd name="connsiteY6712" fmla="*/ 3278824 h 4860733"/>
              <a:gd name="connsiteX6713" fmla="*/ 4588476 w 4853691"/>
              <a:gd name="connsiteY6713" fmla="*/ 3260048 h 4860733"/>
              <a:gd name="connsiteX6714" fmla="*/ 4604905 w 4853691"/>
              <a:gd name="connsiteY6714" fmla="*/ 3217801 h 4860733"/>
              <a:gd name="connsiteX6715" fmla="*/ 4611946 w 4853691"/>
              <a:gd name="connsiteY6715" fmla="*/ 3196677 h 4860733"/>
              <a:gd name="connsiteX6716" fmla="*/ 4626029 w 4853691"/>
              <a:gd name="connsiteY6716" fmla="*/ 3156777 h 4860733"/>
              <a:gd name="connsiteX6717" fmla="*/ 4633070 w 4853691"/>
              <a:gd name="connsiteY6717" fmla="*/ 3133307 h 4860733"/>
              <a:gd name="connsiteX6718" fmla="*/ 4640111 w 4853691"/>
              <a:gd name="connsiteY6718" fmla="*/ 3109836 h 4860733"/>
              <a:gd name="connsiteX6719" fmla="*/ 4644805 w 4853691"/>
              <a:gd name="connsiteY6719" fmla="*/ 3109836 h 4860733"/>
              <a:gd name="connsiteX6720" fmla="*/ 4644805 w 4853691"/>
              <a:gd name="connsiteY6720" fmla="*/ 3126266 h 4860733"/>
              <a:gd name="connsiteX6721" fmla="*/ 4651846 w 4853691"/>
              <a:gd name="connsiteY6721" fmla="*/ 3145042 h 4860733"/>
              <a:gd name="connsiteX6722" fmla="*/ 4694093 w 4853691"/>
              <a:gd name="connsiteY6722" fmla="*/ 3290559 h 4860733"/>
              <a:gd name="connsiteX6723" fmla="*/ 4701134 w 4853691"/>
              <a:gd name="connsiteY6723" fmla="*/ 3274130 h 4860733"/>
              <a:gd name="connsiteX6724" fmla="*/ 4691746 w 4853691"/>
              <a:gd name="connsiteY6724" fmla="*/ 3304641 h 4860733"/>
              <a:gd name="connsiteX6725" fmla="*/ 4689399 w 4853691"/>
              <a:gd name="connsiteY6725" fmla="*/ 3302295 h 4860733"/>
              <a:gd name="connsiteX6726" fmla="*/ 4691746 w 4853691"/>
              <a:gd name="connsiteY6726" fmla="*/ 3299947 h 4860733"/>
              <a:gd name="connsiteX6727" fmla="*/ 4694093 w 4853691"/>
              <a:gd name="connsiteY6727" fmla="*/ 3290559 h 4860733"/>
              <a:gd name="connsiteX6728" fmla="*/ 4635417 w 4853691"/>
              <a:gd name="connsiteY6728" fmla="*/ 3452505 h 4860733"/>
              <a:gd name="connsiteX6729" fmla="*/ 4630723 w 4853691"/>
              <a:gd name="connsiteY6729" fmla="*/ 3464241 h 4860733"/>
              <a:gd name="connsiteX6730" fmla="*/ 4630723 w 4853691"/>
              <a:gd name="connsiteY6730" fmla="*/ 3464241 h 4860733"/>
              <a:gd name="connsiteX6731" fmla="*/ 4630723 w 4853691"/>
              <a:gd name="connsiteY6731" fmla="*/ 3464241 h 4860733"/>
              <a:gd name="connsiteX6732" fmla="*/ 4635417 w 4853691"/>
              <a:gd name="connsiteY6732" fmla="*/ 3452505 h 4860733"/>
              <a:gd name="connsiteX6733" fmla="*/ 4637764 w 4853691"/>
              <a:gd name="connsiteY6733" fmla="*/ 3447811 h 4860733"/>
              <a:gd name="connsiteX6734" fmla="*/ 4637764 w 4853691"/>
              <a:gd name="connsiteY6734" fmla="*/ 3445464 h 4860733"/>
              <a:gd name="connsiteX6735" fmla="*/ 4637764 w 4853691"/>
              <a:gd name="connsiteY6735" fmla="*/ 3445464 h 4860733"/>
              <a:gd name="connsiteX6736" fmla="*/ 4635417 w 4853691"/>
              <a:gd name="connsiteY6736" fmla="*/ 3452505 h 4860733"/>
              <a:gd name="connsiteX6737" fmla="*/ 4579088 w 4853691"/>
              <a:gd name="connsiteY6737" fmla="*/ 3532305 h 4860733"/>
              <a:gd name="connsiteX6738" fmla="*/ 4581435 w 4853691"/>
              <a:gd name="connsiteY6738" fmla="*/ 3539346 h 4860733"/>
              <a:gd name="connsiteX6739" fmla="*/ 4508676 w 4853691"/>
              <a:gd name="connsiteY6739" fmla="*/ 3647310 h 4860733"/>
              <a:gd name="connsiteX6740" fmla="*/ 4520412 w 4853691"/>
              <a:gd name="connsiteY6740" fmla="*/ 3628534 h 4860733"/>
              <a:gd name="connsiteX6741" fmla="*/ 4534494 w 4853691"/>
              <a:gd name="connsiteY6741" fmla="*/ 3605063 h 4860733"/>
              <a:gd name="connsiteX6742" fmla="*/ 4546229 w 4853691"/>
              <a:gd name="connsiteY6742" fmla="*/ 3583940 h 4860733"/>
              <a:gd name="connsiteX6743" fmla="*/ 4560311 w 4853691"/>
              <a:gd name="connsiteY6743" fmla="*/ 3560470 h 4860733"/>
              <a:gd name="connsiteX6744" fmla="*/ 4572047 w 4853691"/>
              <a:gd name="connsiteY6744" fmla="*/ 3539346 h 4860733"/>
              <a:gd name="connsiteX6745" fmla="*/ 4586129 w 4853691"/>
              <a:gd name="connsiteY6745" fmla="*/ 3515876 h 4860733"/>
              <a:gd name="connsiteX6746" fmla="*/ 4597864 w 4853691"/>
              <a:gd name="connsiteY6746" fmla="*/ 3494752 h 4860733"/>
              <a:gd name="connsiteX6747" fmla="*/ 4607252 w 4853691"/>
              <a:gd name="connsiteY6747" fmla="*/ 3478323 h 4860733"/>
              <a:gd name="connsiteX6748" fmla="*/ 4604905 w 4853691"/>
              <a:gd name="connsiteY6748" fmla="*/ 3485364 h 4860733"/>
              <a:gd name="connsiteX6749" fmla="*/ 4609599 w 4853691"/>
              <a:gd name="connsiteY6749" fmla="*/ 3497099 h 4860733"/>
              <a:gd name="connsiteX6750" fmla="*/ 4600211 w 4853691"/>
              <a:gd name="connsiteY6750" fmla="*/ 3515876 h 4860733"/>
              <a:gd name="connsiteX6751" fmla="*/ 4579088 w 4853691"/>
              <a:gd name="connsiteY6751" fmla="*/ 3532305 h 4860733"/>
              <a:gd name="connsiteX6752" fmla="*/ 4433571 w 4853691"/>
              <a:gd name="connsiteY6752" fmla="*/ 3743539 h 4860733"/>
              <a:gd name="connsiteX6753" fmla="*/ 4419489 w 4853691"/>
              <a:gd name="connsiteY6753" fmla="*/ 3762315 h 4860733"/>
              <a:gd name="connsiteX6754" fmla="*/ 4403059 w 4853691"/>
              <a:gd name="connsiteY6754" fmla="*/ 3783439 h 4860733"/>
              <a:gd name="connsiteX6755" fmla="*/ 4388977 w 4853691"/>
              <a:gd name="connsiteY6755" fmla="*/ 3802215 h 4860733"/>
              <a:gd name="connsiteX6756" fmla="*/ 4372548 w 4853691"/>
              <a:gd name="connsiteY6756" fmla="*/ 3820992 h 4860733"/>
              <a:gd name="connsiteX6757" fmla="*/ 4356118 w 4853691"/>
              <a:gd name="connsiteY6757" fmla="*/ 3839768 h 4860733"/>
              <a:gd name="connsiteX6758" fmla="*/ 4342036 w 4853691"/>
              <a:gd name="connsiteY6758" fmla="*/ 3856197 h 4860733"/>
              <a:gd name="connsiteX6759" fmla="*/ 4337342 w 4853691"/>
              <a:gd name="connsiteY6759" fmla="*/ 3860891 h 4860733"/>
              <a:gd name="connsiteX6760" fmla="*/ 4316218 w 4853691"/>
              <a:gd name="connsiteY6760" fmla="*/ 3874974 h 4860733"/>
              <a:gd name="connsiteX6761" fmla="*/ 4297442 w 4853691"/>
              <a:gd name="connsiteY6761" fmla="*/ 3886709 h 4860733"/>
              <a:gd name="connsiteX6762" fmla="*/ 4276319 w 4853691"/>
              <a:gd name="connsiteY6762" fmla="*/ 3898444 h 4860733"/>
              <a:gd name="connsiteX6763" fmla="*/ 4273972 w 4853691"/>
              <a:gd name="connsiteY6763" fmla="*/ 3900791 h 4860733"/>
              <a:gd name="connsiteX6764" fmla="*/ 4283360 w 4853691"/>
              <a:gd name="connsiteY6764" fmla="*/ 3886709 h 4860733"/>
              <a:gd name="connsiteX6765" fmla="*/ 4285707 w 4853691"/>
              <a:gd name="connsiteY6765" fmla="*/ 3882015 h 4860733"/>
              <a:gd name="connsiteX6766" fmla="*/ 4309178 w 4853691"/>
              <a:gd name="connsiteY6766" fmla="*/ 3863238 h 4860733"/>
              <a:gd name="connsiteX6767" fmla="*/ 4320913 w 4853691"/>
              <a:gd name="connsiteY6767" fmla="*/ 3853850 h 4860733"/>
              <a:gd name="connsiteX6768" fmla="*/ 4353771 w 4853691"/>
              <a:gd name="connsiteY6768" fmla="*/ 3823339 h 4860733"/>
              <a:gd name="connsiteX6769" fmla="*/ 4370201 w 4853691"/>
              <a:gd name="connsiteY6769" fmla="*/ 3809256 h 4860733"/>
              <a:gd name="connsiteX6770" fmla="*/ 4391324 w 4853691"/>
              <a:gd name="connsiteY6770" fmla="*/ 3788133 h 4860733"/>
              <a:gd name="connsiteX6771" fmla="*/ 4407753 w 4853691"/>
              <a:gd name="connsiteY6771" fmla="*/ 3771704 h 4860733"/>
              <a:gd name="connsiteX6772" fmla="*/ 4426530 w 4853691"/>
              <a:gd name="connsiteY6772" fmla="*/ 3750580 h 4860733"/>
              <a:gd name="connsiteX6773" fmla="*/ 4442959 w 4853691"/>
              <a:gd name="connsiteY6773" fmla="*/ 3731804 h 4860733"/>
              <a:gd name="connsiteX6774" fmla="*/ 4452347 w 4853691"/>
              <a:gd name="connsiteY6774" fmla="*/ 3722416 h 4860733"/>
              <a:gd name="connsiteX6775" fmla="*/ 4450000 w 4853691"/>
              <a:gd name="connsiteY6775" fmla="*/ 3724763 h 4860733"/>
              <a:gd name="connsiteX6776" fmla="*/ 4433571 w 4853691"/>
              <a:gd name="connsiteY6776" fmla="*/ 3743539 h 4860733"/>
              <a:gd name="connsiteX6777" fmla="*/ 4170701 w 4853691"/>
              <a:gd name="connsiteY6777" fmla="*/ 3997020 h 4860733"/>
              <a:gd name="connsiteX6778" fmla="*/ 4137843 w 4853691"/>
              <a:gd name="connsiteY6778" fmla="*/ 4034573 h 4860733"/>
              <a:gd name="connsiteX6779" fmla="*/ 4109678 w 4853691"/>
              <a:gd name="connsiteY6779" fmla="*/ 4067431 h 4860733"/>
              <a:gd name="connsiteX6780" fmla="*/ 4100290 w 4853691"/>
              <a:gd name="connsiteY6780" fmla="*/ 4079167 h 4860733"/>
              <a:gd name="connsiteX6781" fmla="*/ 4081514 w 4853691"/>
              <a:gd name="connsiteY6781" fmla="*/ 4093249 h 4860733"/>
              <a:gd name="connsiteX6782" fmla="*/ 4058043 w 4853691"/>
              <a:gd name="connsiteY6782" fmla="*/ 4109678 h 4860733"/>
              <a:gd name="connsiteX6783" fmla="*/ 4029879 w 4853691"/>
              <a:gd name="connsiteY6783" fmla="*/ 4128455 h 4860733"/>
              <a:gd name="connsiteX6784" fmla="*/ 4001714 w 4853691"/>
              <a:gd name="connsiteY6784" fmla="*/ 4147231 h 4860733"/>
              <a:gd name="connsiteX6785" fmla="*/ 3975897 w 4853691"/>
              <a:gd name="connsiteY6785" fmla="*/ 4163660 h 4860733"/>
              <a:gd name="connsiteX6786" fmla="*/ 3943038 w 4853691"/>
              <a:gd name="connsiteY6786" fmla="*/ 4182437 h 4860733"/>
              <a:gd name="connsiteX6787" fmla="*/ 3917220 w 4853691"/>
              <a:gd name="connsiteY6787" fmla="*/ 4196519 h 4860733"/>
              <a:gd name="connsiteX6788" fmla="*/ 3882015 w 4853691"/>
              <a:gd name="connsiteY6788" fmla="*/ 4215296 h 4860733"/>
              <a:gd name="connsiteX6789" fmla="*/ 3856197 w 4853691"/>
              <a:gd name="connsiteY6789" fmla="*/ 4227031 h 4860733"/>
              <a:gd name="connsiteX6790" fmla="*/ 3820992 w 4853691"/>
              <a:gd name="connsiteY6790" fmla="*/ 4243460 h 4860733"/>
              <a:gd name="connsiteX6791" fmla="*/ 3790480 w 4853691"/>
              <a:gd name="connsiteY6791" fmla="*/ 4255195 h 4860733"/>
              <a:gd name="connsiteX6792" fmla="*/ 3755274 w 4853691"/>
              <a:gd name="connsiteY6792" fmla="*/ 4269278 h 4860733"/>
              <a:gd name="connsiteX6793" fmla="*/ 3743539 w 4853691"/>
              <a:gd name="connsiteY6793" fmla="*/ 4273972 h 4860733"/>
              <a:gd name="connsiteX6794" fmla="*/ 3870279 w 4853691"/>
              <a:gd name="connsiteY6794" fmla="*/ 4201213 h 4860733"/>
              <a:gd name="connsiteX6795" fmla="*/ 3919568 w 4853691"/>
              <a:gd name="connsiteY6795" fmla="*/ 4170702 h 4860733"/>
              <a:gd name="connsiteX6796" fmla="*/ 3935997 w 4853691"/>
              <a:gd name="connsiteY6796" fmla="*/ 4158966 h 4860733"/>
              <a:gd name="connsiteX6797" fmla="*/ 3966509 w 4853691"/>
              <a:gd name="connsiteY6797" fmla="*/ 4137843 h 4860733"/>
              <a:gd name="connsiteX6798" fmla="*/ 3985285 w 4853691"/>
              <a:gd name="connsiteY6798" fmla="*/ 4123761 h 4860733"/>
              <a:gd name="connsiteX6799" fmla="*/ 4013449 w 4853691"/>
              <a:gd name="connsiteY6799" fmla="*/ 4104984 h 4860733"/>
              <a:gd name="connsiteX6800" fmla="*/ 4034573 w 4853691"/>
              <a:gd name="connsiteY6800" fmla="*/ 4090902 h 4860733"/>
              <a:gd name="connsiteX6801" fmla="*/ 4060390 w 4853691"/>
              <a:gd name="connsiteY6801" fmla="*/ 4072125 h 4860733"/>
              <a:gd name="connsiteX6802" fmla="*/ 4081514 w 4853691"/>
              <a:gd name="connsiteY6802" fmla="*/ 4055696 h 4860733"/>
              <a:gd name="connsiteX6803" fmla="*/ 4107331 w 4853691"/>
              <a:gd name="connsiteY6803" fmla="*/ 4036920 h 4860733"/>
              <a:gd name="connsiteX6804" fmla="*/ 4126108 w 4853691"/>
              <a:gd name="connsiteY6804" fmla="*/ 4020490 h 4860733"/>
              <a:gd name="connsiteX6805" fmla="*/ 4149578 w 4853691"/>
              <a:gd name="connsiteY6805" fmla="*/ 4001714 h 4860733"/>
              <a:gd name="connsiteX6806" fmla="*/ 4168355 w 4853691"/>
              <a:gd name="connsiteY6806" fmla="*/ 3985285 h 4860733"/>
              <a:gd name="connsiteX6807" fmla="*/ 4191825 w 4853691"/>
              <a:gd name="connsiteY6807" fmla="*/ 3966508 h 4860733"/>
              <a:gd name="connsiteX6808" fmla="*/ 4210601 w 4853691"/>
              <a:gd name="connsiteY6808" fmla="*/ 3950079 h 4860733"/>
              <a:gd name="connsiteX6809" fmla="*/ 4212948 w 4853691"/>
              <a:gd name="connsiteY6809" fmla="*/ 3947732 h 4860733"/>
              <a:gd name="connsiteX6810" fmla="*/ 4212948 w 4853691"/>
              <a:gd name="connsiteY6810" fmla="*/ 3952426 h 4860733"/>
              <a:gd name="connsiteX6811" fmla="*/ 4198866 w 4853691"/>
              <a:gd name="connsiteY6811" fmla="*/ 3971203 h 4860733"/>
              <a:gd name="connsiteX6812" fmla="*/ 4170701 w 4853691"/>
              <a:gd name="connsiteY6812" fmla="*/ 3997020 h 4860733"/>
              <a:gd name="connsiteX6813" fmla="*/ 3680169 w 4853691"/>
              <a:gd name="connsiteY6813" fmla="*/ 4302136 h 4860733"/>
              <a:gd name="connsiteX6814" fmla="*/ 3656698 w 4853691"/>
              <a:gd name="connsiteY6814" fmla="*/ 4313871 h 4860733"/>
              <a:gd name="connsiteX6815" fmla="*/ 3628534 w 4853691"/>
              <a:gd name="connsiteY6815" fmla="*/ 4327954 h 4860733"/>
              <a:gd name="connsiteX6816" fmla="*/ 3605064 w 4853691"/>
              <a:gd name="connsiteY6816" fmla="*/ 4339689 h 4860733"/>
              <a:gd name="connsiteX6817" fmla="*/ 3576899 w 4853691"/>
              <a:gd name="connsiteY6817" fmla="*/ 4353771 h 4860733"/>
              <a:gd name="connsiteX6818" fmla="*/ 3553428 w 4853691"/>
              <a:gd name="connsiteY6818" fmla="*/ 4365506 h 4860733"/>
              <a:gd name="connsiteX6819" fmla="*/ 3522917 w 4853691"/>
              <a:gd name="connsiteY6819" fmla="*/ 4377242 h 4860733"/>
              <a:gd name="connsiteX6820" fmla="*/ 3499446 w 4853691"/>
              <a:gd name="connsiteY6820" fmla="*/ 4386630 h 4860733"/>
              <a:gd name="connsiteX6821" fmla="*/ 3468935 w 4853691"/>
              <a:gd name="connsiteY6821" fmla="*/ 4398365 h 4860733"/>
              <a:gd name="connsiteX6822" fmla="*/ 3443117 w 4853691"/>
              <a:gd name="connsiteY6822" fmla="*/ 4407753 h 4860733"/>
              <a:gd name="connsiteX6823" fmla="*/ 3412605 w 4853691"/>
              <a:gd name="connsiteY6823" fmla="*/ 4419489 h 4860733"/>
              <a:gd name="connsiteX6824" fmla="*/ 3386788 w 4853691"/>
              <a:gd name="connsiteY6824" fmla="*/ 4428877 h 4860733"/>
              <a:gd name="connsiteX6825" fmla="*/ 3356276 w 4853691"/>
              <a:gd name="connsiteY6825" fmla="*/ 4440612 h 4860733"/>
              <a:gd name="connsiteX6826" fmla="*/ 3330459 w 4853691"/>
              <a:gd name="connsiteY6826" fmla="*/ 4450000 h 4860733"/>
              <a:gd name="connsiteX6827" fmla="*/ 3299947 w 4853691"/>
              <a:gd name="connsiteY6827" fmla="*/ 4459388 h 4860733"/>
              <a:gd name="connsiteX6828" fmla="*/ 3274130 w 4853691"/>
              <a:gd name="connsiteY6828" fmla="*/ 4466429 h 4860733"/>
              <a:gd name="connsiteX6829" fmla="*/ 3243618 w 4853691"/>
              <a:gd name="connsiteY6829" fmla="*/ 4475818 h 4860733"/>
              <a:gd name="connsiteX6830" fmla="*/ 3217801 w 4853691"/>
              <a:gd name="connsiteY6830" fmla="*/ 4482859 h 4860733"/>
              <a:gd name="connsiteX6831" fmla="*/ 3184942 w 4853691"/>
              <a:gd name="connsiteY6831" fmla="*/ 4492247 h 4860733"/>
              <a:gd name="connsiteX6832" fmla="*/ 3166166 w 4853691"/>
              <a:gd name="connsiteY6832" fmla="*/ 4496941 h 4860733"/>
              <a:gd name="connsiteX6833" fmla="*/ 3166166 w 4853691"/>
              <a:gd name="connsiteY6833" fmla="*/ 4496941 h 4860733"/>
              <a:gd name="connsiteX6834" fmla="*/ 3152083 w 4853691"/>
              <a:gd name="connsiteY6834" fmla="*/ 4478165 h 4860733"/>
              <a:gd name="connsiteX6835" fmla="*/ 3145042 w 4853691"/>
              <a:gd name="connsiteY6835" fmla="*/ 4466429 h 4860733"/>
              <a:gd name="connsiteX6836" fmla="*/ 3135654 w 4853691"/>
              <a:gd name="connsiteY6836" fmla="*/ 4450000 h 4860733"/>
              <a:gd name="connsiteX6837" fmla="*/ 3126266 w 4853691"/>
              <a:gd name="connsiteY6837" fmla="*/ 4435918 h 4860733"/>
              <a:gd name="connsiteX6838" fmla="*/ 3116878 w 4853691"/>
              <a:gd name="connsiteY6838" fmla="*/ 4421836 h 4860733"/>
              <a:gd name="connsiteX6839" fmla="*/ 3107489 w 4853691"/>
              <a:gd name="connsiteY6839" fmla="*/ 4407753 h 4860733"/>
              <a:gd name="connsiteX6840" fmla="*/ 3100449 w 4853691"/>
              <a:gd name="connsiteY6840" fmla="*/ 4393671 h 4860733"/>
              <a:gd name="connsiteX6841" fmla="*/ 3093407 w 4853691"/>
              <a:gd name="connsiteY6841" fmla="*/ 4379589 h 4860733"/>
              <a:gd name="connsiteX6842" fmla="*/ 3102795 w 4853691"/>
              <a:gd name="connsiteY6842" fmla="*/ 4363160 h 4860733"/>
              <a:gd name="connsiteX6843" fmla="*/ 3123919 w 4853691"/>
              <a:gd name="connsiteY6843" fmla="*/ 4365506 h 4860733"/>
              <a:gd name="connsiteX6844" fmla="*/ 3147389 w 4853691"/>
              <a:gd name="connsiteY6844" fmla="*/ 4367854 h 4860733"/>
              <a:gd name="connsiteX6845" fmla="*/ 3213106 w 4853691"/>
              <a:gd name="connsiteY6845" fmla="*/ 4370201 h 4860733"/>
              <a:gd name="connsiteX6846" fmla="*/ 3213106 w 4853691"/>
              <a:gd name="connsiteY6846" fmla="*/ 4370201 h 4860733"/>
              <a:gd name="connsiteX6847" fmla="*/ 3722416 w 4853691"/>
              <a:gd name="connsiteY6847" fmla="*/ 4281013 h 4860733"/>
              <a:gd name="connsiteX6848" fmla="*/ 3708333 w 4853691"/>
              <a:gd name="connsiteY6848" fmla="*/ 4288054 h 4860733"/>
              <a:gd name="connsiteX6849" fmla="*/ 3680169 w 4853691"/>
              <a:gd name="connsiteY6849" fmla="*/ 4302136 h 4860733"/>
              <a:gd name="connsiteX6850" fmla="*/ 3177901 w 4853691"/>
              <a:gd name="connsiteY6850" fmla="*/ 4520412 h 4860733"/>
              <a:gd name="connsiteX6851" fmla="*/ 3184942 w 4853691"/>
              <a:gd name="connsiteY6851" fmla="*/ 4529800 h 4860733"/>
              <a:gd name="connsiteX6852" fmla="*/ 3196677 w 4853691"/>
              <a:gd name="connsiteY6852" fmla="*/ 4543882 h 4860733"/>
              <a:gd name="connsiteX6853" fmla="*/ 3203718 w 4853691"/>
              <a:gd name="connsiteY6853" fmla="*/ 4553270 h 4860733"/>
              <a:gd name="connsiteX6854" fmla="*/ 3222495 w 4853691"/>
              <a:gd name="connsiteY6854" fmla="*/ 4574394 h 4860733"/>
              <a:gd name="connsiteX6855" fmla="*/ 3238924 w 4853691"/>
              <a:gd name="connsiteY6855" fmla="*/ 4588476 h 4860733"/>
              <a:gd name="connsiteX6856" fmla="*/ 2952585 w 4853691"/>
              <a:gd name="connsiteY6856" fmla="*/ 4621335 h 4860733"/>
              <a:gd name="connsiteX6857" fmla="*/ 2954932 w 4853691"/>
              <a:gd name="connsiteY6857" fmla="*/ 4616641 h 4860733"/>
              <a:gd name="connsiteX6858" fmla="*/ 2969014 w 4853691"/>
              <a:gd name="connsiteY6858" fmla="*/ 4593170 h 4860733"/>
              <a:gd name="connsiteX6859" fmla="*/ 2973708 w 4853691"/>
              <a:gd name="connsiteY6859" fmla="*/ 4583782 h 4860733"/>
              <a:gd name="connsiteX6860" fmla="*/ 2987790 w 4853691"/>
              <a:gd name="connsiteY6860" fmla="*/ 4555617 h 4860733"/>
              <a:gd name="connsiteX6861" fmla="*/ 2990137 w 4853691"/>
              <a:gd name="connsiteY6861" fmla="*/ 4550923 h 4860733"/>
              <a:gd name="connsiteX6862" fmla="*/ 2994831 w 4853691"/>
              <a:gd name="connsiteY6862" fmla="*/ 4539188 h 4860733"/>
              <a:gd name="connsiteX6863" fmla="*/ 3159125 w 4853691"/>
              <a:gd name="connsiteY6863" fmla="*/ 4499288 h 4860733"/>
              <a:gd name="connsiteX6864" fmla="*/ 3163819 w 4853691"/>
              <a:gd name="connsiteY6864" fmla="*/ 4503982 h 4860733"/>
              <a:gd name="connsiteX6865" fmla="*/ 3177901 w 4853691"/>
              <a:gd name="connsiteY6865" fmla="*/ 4520412 h 4860733"/>
              <a:gd name="connsiteX6866" fmla="*/ 2872785 w 4853691"/>
              <a:gd name="connsiteY6866" fmla="*/ 4649499 h 4860733"/>
              <a:gd name="connsiteX6867" fmla="*/ 2863397 w 4853691"/>
              <a:gd name="connsiteY6867" fmla="*/ 4661234 h 4860733"/>
              <a:gd name="connsiteX6868" fmla="*/ 2849314 w 4853691"/>
              <a:gd name="connsiteY6868" fmla="*/ 4677664 h 4860733"/>
              <a:gd name="connsiteX6869" fmla="*/ 2837579 w 4853691"/>
              <a:gd name="connsiteY6869" fmla="*/ 4689399 h 4860733"/>
              <a:gd name="connsiteX6870" fmla="*/ 2823497 w 4853691"/>
              <a:gd name="connsiteY6870" fmla="*/ 4703481 h 4860733"/>
              <a:gd name="connsiteX6871" fmla="*/ 2811762 w 4853691"/>
              <a:gd name="connsiteY6871" fmla="*/ 4715216 h 4860733"/>
              <a:gd name="connsiteX6872" fmla="*/ 2800027 w 4853691"/>
              <a:gd name="connsiteY6872" fmla="*/ 4726952 h 4860733"/>
              <a:gd name="connsiteX6873" fmla="*/ 2788291 w 4853691"/>
              <a:gd name="connsiteY6873" fmla="*/ 4736340 h 4860733"/>
              <a:gd name="connsiteX6874" fmla="*/ 2776556 w 4853691"/>
              <a:gd name="connsiteY6874" fmla="*/ 4745728 h 4860733"/>
              <a:gd name="connsiteX6875" fmla="*/ 2764821 w 4853691"/>
              <a:gd name="connsiteY6875" fmla="*/ 4755116 h 4860733"/>
              <a:gd name="connsiteX6876" fmla="*/ 2753086 w 4853691"/>
              <a:gd name="connsiteY6876" fmla="*/ 4764504 h 4860733"/>
              <a:gd name="connsiteX6877" fmla="*/ 2746044 w 4853691"/>
              <a:gd name="connsiteY6877" fmla="*/ 4769199 h 4860733"/>
              <a:gd name="connsiteX6878" fmla="*/ 2741350 w 4853691"/>
              <a:gd name="connsiteY6878" fmla="*/ 4766851 h 4860733"/>
              <a:gd name="connsiteX6879" fmla="*/ 2724921 w 4853691"/>
              <a:gd name="connsiteY6879" fmla="*/ 4759810 h 4860733"/>
              <a:gd name="connsiteX6880" fmla="*/ 2703797 w 4853691"/>
              <a:gd name="connsiteY6880" fmla="*/ 4748075 h 4860733"/>
              <a:gd name="connsiteX6881" fmla="*/ 2699103 w 4853691"/>
              <a:gd name="connsiteY6881" fmla="*/ 4745728 h 4860733"/>
              <a:gd name="connsiteX6882" fmla="*/ 2701450 w 4853691"/>
              <a:gd name="connsiteY6882" fmla="*/ 4738687 h 4860733"/>
              <a:gd name="connsiteX6883" fmla="*/ 2703797 w 4853691"/>
              <a:gd name="connsiteY6883" fmla="*/ 4726952 h 4860733"/>
              <a:gd name="connsiteX6884" fmla="*/ 2706145 w 4853691"/>
              <a:gd name="connsiteY6884" fmla="*/ 4712869 h 4860733"/>
              <a:gd name="connsiteX6885" fmla="*/ 2708492 w 4853691"/>
              <a:gd name="connsiteY6885" fmla="*/ 4701134 h 4860733"/>
              <a:gd name="connsiteX6886" fmla="*/ 2710839 w 4853691"/>
              <a:gd name="connsiteY6886" fmla="*/ 4684705 h 4860733"/>
              <a:gd name="connsiteX6887" fmla="*/ 2713186 w 4853691"/>
              <a:gd name="connsiteY6887" fmla="*/ 4672970 h 4860733"/>
              <a:gd name="connsiteX6888" fmla="*/ 2715533 w 4853691"/>
              <a:gd name="connsiteY6888" fmla="*/ 4654193 h 4860733"/>
              <a:gd name="connsiteX6889" fmla="*/ 2717880 w 4853691"/>
              <a:gd name="connsiteY6889" fmla="*/ 4642458 h 4860733"/>
              <a:gd name="connsiteX6890" fmla="*/ 2720227 w 4853691"/>
              <a:gd name="connsiteY6890" fmla="*/ 4628376 h 4860733"/>
              <a:gd name="connsiteX6891" fmla="*/ 2722574 w 4853691"/>
              <a:gd name="connsiteY6891" fmla="*/ 4628376 h 4860733"/>
              <a:gd name="connsiteX6892" fmla="*/ 2736656 w 4853691"/>
              <a:gd name="connsiteY6892" fmla="*/ 4623681 h 4860733"/>
              <a:gd name="connsiteX6893" fmla="*/ 2736656 w 4853691"/>
              <a:gd name="connsiteY6893" fmla="*/ 4623681 h 4860733"/>
              <a:gd name="connsiteX6894" fmla="*/ 2764821 w 4853691"/>
              <a:gd name="connsiteY6894" fmla="*/ 4626029 h 4860733"/>
              <a:gd name="connsiteX6895" fmla="*/ 2851661 w 4853691"/>
              <a:gd name="connsiteY6895" fmla="*/ 4628376 h 4860733"/>
              <a:gd name="connsiteX6896" fmla="*/ 2891561 w 4853691"/>
              <a:gd name="connsiteY6896" fmla="*/ 4628376 h 4860733"/>
              <a:gd name="connsiteX6897" fmla="*/ 2886867 w 4853691"/>
              <a:gd name="connsiteY6897" fmla="*/ 4635417 h 4860733"/>
              <a:gd name="connsiteX6898" fmla="*/ 2872785 w 4853691"/>
              <a:gd name="connsiteY6898" fmla="*/ 4649499 h 4860733"/>
              <a:gd name="connsiteX6899" fmla="*/ 2727268 w 4853691"/>
              <a:gd name="connsiteY6899" fmla="*/ 4778587 h 4860733"/>
              <a:gd name="connsiteX6900" fmla="*/ 2715533 w 4853691"/>
              <a:gd name="connsiteY6900" fmla="*/ 4785628 h 4860733"/>
              <a:gd name="connsiteX6901" fmla="*/ 2703797 w 4853691"/>
              <a:gd name="connsiteY6901" fmla="*/ 4792669 h 4860733"/>
              <a:gd name="connsiteX6902" fmla="*/ 2694409 w 4853691"/>
              <a:gd name="connsiteY6902" fmla="*/ 4797363 h 4860733"/>
              <a:gd name="connsiteX6903" fmla="*/ 2685021 w 4853691"/>
              <a:gd name="connsiteY6903" fmla="*/ 4790322 h 4860733"/>
              <a:gd name="connsiteX6904" fmla="*/ 2685021 w 4853691"/>
              <a:gd name="connsiteY6904" fmla="*/ 4790322 h 4860733"/>
              <a:gd name="connsiteX6905" fmla="*/ 2687368 w 4853691"/>
              <a:gd name="connsiteY6905" fmla="*/ 4780934 h 4860733"/>
              <a:gd name="connsiteX6906" fmla="*/ 2689715 w 4853691"/>
              <a:gd name="connsiteY6906" fmla="*/ 4771545 h 4860733"/>
              <a:gd name="connsiteX6907" fmla="*/ 2692062 w 4853691"/>
              <a:gd name="connsiteY6907" fmla="*/ 4759810 h 4860733"/>
              <a:gd name="connsiteX6908" fmla="*/ 2694409 w 4853691"/>
              <a:gd name="connsiteY6908" fmla="*/ 4748075 h 4860733"/>
              <a:gd name="connsiteX6909" fmla="*/ 2694409 w 4853691"/>
              <a:gd name="connsiteY6909" fmla="*/ 4745728 h 4860733"/>
              <a:gd name="connsiteX6910" fmla="*/ 2696756 w 4853691"/>
              <a:gd name="connsiteY6910" fmla="*/ 4748075 h 4860733"/>
              <a:gd name="connsiteX6911" fmla="*/ 2713186 w 4853691"/>
              <a:gd name="connsiteY6911" fmla="*/ 4755116 h 4860733"/>
              <a:gd name="connsiteX6912" fmla="*/ 2734309 w 4853691"/>
              <a:gd name="connsiteY6912" fmla="*/ 4766851 h 4860733"/>
              <a:gd name="connsiteX6913" fmla="*/ 2739003 w 4853691"/>
              <a:gd name="connsiteY6913" fmla="*/ 4769199 h 4860733"/>
              <a:gd name="connsiteX6914" fmla="*/ 2734309 w 4853691"/>
              <a:gd name="connsiteY6914" fmla="*/ 4771545 h 4860733"/>
              <a:gd name="connsiteX6915" fmla="*/ 2727268 w 4853691"/>
              <a:gd name="connsiteY6915" fmla="*/ 4778587 h 4860733"/>
              <a:gd name="connsiteX6916" fmla="*/ 2572363 w 4853691"/>
              <a:gd name="connsiteY6916" fmla="*/ 4806751 h 4860733"/>
              <a:gd name="connsiteX6917" fmla="*/ 2523075 w 4853691"/>
              <a:gd name="connsiteY6917" fmla="*/ 4804404 h 4860733"/>
              <a:gd name="connsiteX6918" fmla="*/ 2494910 w 4853691"/>
              <a:gd name="connsiteY6918" fmla="*/ 4802057 h 4860733"/>
              <a:gd name="connsiteX6919" fmla="*/ 2452664 w 4853691"/>
              <a:gd name="connsiteY6919" fmla="*/ 4797363 h 4860733"/>
              <a:gd name="connsiteX6920" fmla="*/ 2422152 w 4853691"/>
              <a:gd name="connsiteY6920" fmla="*/ 4792669 h 4860733"/>
              <a:gd name="connsiteX6921" fmla="*/ 2379905 w 4853691"/>
              <a:gd name="connsiteY6921" fmla="*/ 4787975 h 4860733"/>
              <a:gd name="connsiteX6922" fmla="*/ 2349394 w 4853691"/>
              <a:gd name="connsiteY6922" fmla="*/ 4783281 h 4860733"/>
              <a:gd name="connsiteX6923" fmla="*/ 2307147 w 4853691"/>
              <a:gd name="connsiteY6923" fmla="*/ 4776239 h 4860733"/>
              <a:gd name="connsiteX6924" fmla="*/ 2278982 w 4853691"/>
              <a:gd name="connsiteY6924" fmla="*/ 4769199 h 4860733"/>
              <a:gd name="connsiteX6925" fmla="*/ 2236735 w 4853691"/>
              <a:gd name="connsiteY6925" fmla="*/ 4759810 h 4860733"/>
              <a:gd name="connsiteX6926" fmla="*/ 2208571 w 4853691"/>
              <a:gd name="connsiteY6926" fmla="*/ 4752769 h 4860733"/>
              <a:gd name="connsiteX6927" fmla="*/ 2201530 w 4853691"/>
              <a:gd name="connsiteY6927" fmla="*/ 4750422 h 4860733"/>
              <a:gd name="connsiteX6928" fmla="*/ 2234388 w 4853691"/>
              <a:gd name="connsiteY6928" fmla="*/ 4738687 h 4860733"/>
              <a:gd name="connsiteX6929" fmla="*/ 2335311 w 4853691"/>
              <a:gd name="connsiteY6929" fmla="*/ 4694093 h 4860733"/>
              <a:gd name="connsiteX6930" fmla="*/ 2354088 w 4853691"/>
              <a:gd name="connsiteY6930" fmla="*/ 4684705 h 4860733"/>
              <a:gd name="connsiteX6931" fmla="*/ 2368170 w 4853691"/>
              <a:gd name="connsiteY6931" fmla="*/ 4677664 h 4860733"/>
              <a:gd name="connsiteX6932" fmla="*/ 2391640 w 4853691"/>
              <a:gd name="connsiteY6932" fmla="*/ 4665928 h 4860733"/>
              <a:gd name="connsiteX6933" fmla="*/ 2403376 w 4853691"/>
              <a:gd name="connsiteY6933" fmla="*/ 4658887 h 4860733"/>
              <a:gd name="connsiteX6934" fmla="*/ 2424499 w 4853691"/>
              <a:gd name="connsiteY6934" fmla="*/ 4647152 h 4860733"/>
              <a:gd name="connsiteX6935" fmla="*/ 2436234 w 4853691"/>
              <a:gd name="connsiteY6935" fmla="*/ 4640111 h 4860733"/>
              <a:gd name="connsiteX6936" fmla="*/ 2452664 w 4853691"/>
              <a:gd name="connsiteY6936" fmla="*/ 4628376 h 4860733"/>
              <a:gd name="connsiteX6937" fmla="*/ 2469093 w 4853691"/>
              <a:gd name="connsiteY6937" fmla="*/ 4618987 h 4860733"/>
              <a:gd name="connsiteX6938" fmla="*/ 2480828 w 4853691"/>
              <a:gd name="connsiteY6938" fmla="*/ 4609599 h 4860733"/>
              <a:gd name="connsiteX6939" fmla="*/ 2485522 w 4853691"/>
              <a:gd name="connsiteY6939" fmla="*/ 4607252 h 4860733"/>
              <a:gd name="connsiteX6940" fmla="*/ 2501952 w 4853691"/>
              <a:gd name="connsiteY6940" fmla="*/ 4616641 h 4860733"/>
              <a:gd name="connsiteX6941" fmla="*/ 2516034 w 4853691"/>
              <a:gd name="connsiteY6941" fmla="*/ 4609599 h 4860733"/>
              <a:gd name="connsiteX6942" fmla="*/ 2581751 w 4853691"/>
              <a:gd name="connsiteY6942" fmla="*/ 4665928 h 4860733"/>
              <a:gd name="connsiteX6943" fmla="*/ 2593486 w 4853691"/>
              <a:gd name="connsiteY6943" fmla="*/ 4672970 h 4860733"/>
              <a:gd name="connsiteX6944" fmla="*/ 2621651 w 4853691"/>
              <a:gd name="connsiteY6944" fmla="*/ 4694093 h 4860733"/>
              <a:gd name="connsiteX6945" fmla="*/ 2635733 w 4853691"/>
              <a:gd name="connsiteY6945" fmla="*/ 4703481 h 4860733"/>
              <a:gd name="connsiteX6946" fmla="*/ 2661551 w 4853691"/>
              <a:gd name="connsiteY6946" fmla="*/ 4719911 h 4860733"/>
              <a:gd name="connsiteX6947" fmla="*/ 2677980 w 4853691"/>
              <a:gd name="connsiteY6947" fmla="*/ 4729299 h 4860733"/>
              <a:gd name="connsiteX6948" fmla="*/ 2696756 w 4853691"/>
              <a:gd name="connsiteY6948" fmla="*/ 4741034 h 4860733"/>
              <a:gd name="connsiteX6949" fmla="*/ 2696756 w 4853691"/>
              <a:gd name="connsiteY6949" fmla="*/ 4745728 h 4860733"/>
              <a:gd name="connsiteX6950" fmla="*/ 2694409 w 4853691"/>
              <a:gd name="connsiteY6950" fmla="*/ 4752769 h 4860733"/>
              <a:gd name="connsiteX6951" fmla="*/ 2689715 w 4853691"/>
              <a:gd name="connsiteY6951" fmla="*/ 4766851 h 4860733"/>
              <a:gd name="connsiteX6952" fmla="*/ 2687368 w 4853691"/>
              <a:gd name="connsiteY6952" fmla="*/ 4776239 h 4860733"/>
              <a:gd name="connsiteX6953" fmla="*/ 2682674 w 4853691"/>
              <a:gd name="connsiteY6953" fmla="*/ 4787975 h 4860733"/>
              <a:gd name="connsiteX6954" fmla="*/ 2675633 w 4853691"/>
              <a:gd name="connsiteY6954" fmla="*/ 4785628 h 4860733"/>
              <a:gd name="connsiteX6955" fmla="*/ 2654510 w 4853691"/>
              <a:gd name="connsiteY6955" fmla="*/ 4804404 h 4860733"/>
              <a:gd name="connsiteX6956" fmla="*/ 2593486 w 4853691"/>
              <a:gd name="connsiteY6956" fmla="*/ 4804404 h 4860733"/>
              <a:gd name="connsiteX6957" fmla="*/ 2572363 w 4853691"/>
              <a:gd name="connsiteY6957" fmla="*/ 4806751 h 4860733"/>
              <a:gd name="connsiteX6958" fmla="*/ 1898761 w 4853691"/>
              <a:gd name="connsiteY6958" fmla="*/ 4780934 h 4860733"/>
              <a:gd name="connsiteX6959" fmla="*/ 1856514 w 4853691"/>
              <a:gd name="connsiteY6959" fmla="*/ 4759810 h 4860733"/>
              <a:gd name="connsiteX6960" fmla="*/ 1879984 w 4853691"/>
              <a:gd name="connsiteY6960" fmla="*/ 4764504 h 4860733"/>
              <a:gd name="connsiteX6961" fmla="*/ 1910496 w 4853691"/>
              <a:gd name="connsiteY6961" fmla="*/ 4771545 h 4860733"/>
              <a:gd name="connsiteX6962" fmla="*/ 1898761 w 4853691"/>
              <a:gd name="connsiteY6962" fmla="*/ 4780934 h 4860733"/>
              <a:gd name="connsiteX6963" fmla="*/ 1847125 w 4853691"/>
              <a:gd name="connsiteY6963" fmla="*/ 4752769 h 4860733"/>
              <a:gd name="connsiteX6964" fmla="*/ 1826002 w 4853691"/>
              <a:gd name="connsiteY6964" fmla="*/ 4741034 h 4860733"/>
              <a:gd name="connsiteX6965" fmla="*/ 1816614 w 4853691"/>
              <a:gd name="connsiteY6965" fmla="*/ 4736340 h 4860733"/>
              <a:gd name="connsiteX6966" fmla="*/ 1802532 w 4853691"/>
              <a:gd name="connsiteY6966" fmla="*/ 4726952 h 4860733"/>
              <a:gd name="connsiteX6967" fmla="*/ 1790797 w 4853691"/>
              <a:gd name="connsiteY6967" fmla="*/ 4719911 h 4860733"/>
              <a:gd name="connsiteX6968" fmla="*/ 1779061 w 4853691"/>
              <a:gd name="connsiteY6968" fmla="*/ 4712869 h 4860733"/>
              <a:gd name="connsiteX6969" fmla="*/ 1764979 w 4853691"/>
              <a:gd name="connsiteY6969" fmla="*/ 4703481 h 4860733"/>
              <a:gd name="connsiteX6970" fmla="*/ 1755591 w 4853691"/>
              <a:gd name="connsiteY6970" fmla="*/ 4696440 h 4860733"/>
              <a:gd name="connsiteX6971" fmla="*/ 1741508 w 4853691"/>
              <a:gd name="connsiteY6971" fmla="*/ 4684705 h 4860733"/>
              <a:gd name="connsiteX6972" fmla="*/ 1732120 w 4853691"/>
              <a:gd name="connsiteY6972" fmla="*/ 4677664 h 4860733"/>
              <a:gd name="connsiteX6973" fmla="*/ 1718038 w 4853691"/>
              <a:gd name="connsiteY6973" fmla="*/ 4665928 h 4860733"/>
              <a:gd name="connsiteX6974" fmla="*/ 1708650 w 4853691"/>
              <a:gd name="connsiteY6974" fmla="*/ 4658887 h 4860733"/>
              <a:gd name="connsiteX6975" fmla="*/ 1694567 w 4853691"/>
              <a:gd name="connsiteY6975" fmla="*/ 4647152 h 4860733"/>
              <a:gd name="connsiteX6976" fmla="*/ 1685179 w 4853691"/>
              <a:gd name="connsiteY6976" fmla="*/ 4637764 h 4860733"/>
              <a:gd name="connsiteX6977" fmla="*/ 1671097 w 4853691"/>
              <a:gd name="connsiteY6977" fmla="*/ 4623681 h 4860733"/>
              <a:gd name="connsiteX6978" fmla="*/ 1661709 w 4853691"/>
              <a:gd name="connsiteY6978" fmla="*/ 4614293 h 4860733"/>
              <a:gd name="connsiteX6979" fmla="*/ 1647627 w 4853691"/>
              <a:gd name="connsiteY6979" fmla="*/ 4600211 h 4860733"/>
              <a:gd name="connsiteX6980" fmla="*/ 1638239 w 4853691"/>
              <a:gd name="connsiteY6980" fmla="*/ 4590823 h 4860733"/>
              <a:gd name="connsiteX6981" fmla="*/ 1624156 w 4853691"/>
              <a:gd name="connsiteY6981" fmla="*/ 4576741 h 4860733"/>
              <a:gd name="connsiteX6982" fmla="*/ 1612421 w 4853691"/>
              <a:gd name="connsiteY6982" fmla="*/ 4565005 h 4860733"/>
              <a:gd name="connsiteX6983" fmla="*/ 1598339 w 4853691"/>
              <a:gd name="connsiteY6983" fmla="*/ 4550923 h 4860733"/>
              <a:gd name="connsiteX6984" fmla="*/ 1586603 w 4853691"/>
              <a:gd name="connsiteY6984" fmla="*/ 4539188 h 4860733"/>
              <a:gd name="connsiteX6985" fmla="*/ 1574868 w 4853691"/>
              <a:gd name="connsiteY6985" fmla="*/ 4525106 h 4860733"/>
              <a:gd name="connsiteX6986" fmla="*/ 1563133 w 4853691"/>
              <a:gd name="connsiteY6986" fmla="*/ 4511024 h 4860733"/>
              <a:gd name="connsiteX6987" fmla="*/ 1551398 w 4853691"/>
              <a:gd name="connsiteY6987" fmla="*/ 4496941 h 4860733"/>
              <a:gd name="connsiteX6988" fmla="*/ 1551398 w 4853691"/>
              <a:gd name="connsiteY6988" fmla="*/ 4494594 h 4860733"/>
              <a:gd name="connsiteX6989" fmla="*/ 1553745 w 4853691"/>
              <a:gd name="connsiteY6989" fmla="*/ 4489900 h 4860733"/>
              <a:gd name="connsiteX6990" fmla="*/ 1565480 w 4853691"/>
              <a:gd name="connsiteY6990" fmla="*/ 4496941 h 4860733"/>
              <a:gd name="connsiteX6991" fmla="*/ 1605380 w 4853691"/>
              <a:gd name="connsiteY6991" fmla="*/ 4520412 h 4860733"/>
              <a:gd name="connsiteX6992" fmla="*/ 1635891 w 4853691"/>
              <a:gd name="connsiteY6992" fmla="*/ 4536841 h 4860733"/>
              <a:gd name="connsiteX6993" fmla="*/ 1675791 w 4853691"/>
              <a:gd name="connsiteY6993" fmla="*/ 4557964 h 4860733"/>
              <a:gd name="connsiteX6994" fmla="*/ 1708650 w 4853691"/>
              <a:gd name="connsiteY6994" fmla="*/ 4574394 h 4860733"/>
              <a:gd name="connsiteX6995" fmla="*/ 1746203 w 4853691"/>
              <a:gd name="connsiteY6995" fmla="*/ 4593170 h 4860733"/>
              <a:gd name="connsiteX6996" fmla="*/ 1783755 w 4853691"/>
              <a:gd name="connsiteY6996" fmla="*/ 4611946 h 4860733"/>
              <a:gd name="connsiteX6997" fmla="*/ 1816614 w 4853691"/>
              <a:gd name="connsiteY6997" fmla="*/ 4626029 h 4860733"/>
              <a:gd name="connsiteX6998" fmla="*/ 1879984 w 4853691"/>
              <a:gd name="connsiteY6998" fmla="*/ 4654193 h 4860733"/>
              <a:gd name="connsiteX6999" fmla="*/ 1887025 w 4853691"/>
              <a:gd name="connsiteY6999" fmla="*/ 4656540 h 4860733"/>
              <a:gd name="connsiteX7000" fmla="*/ 1957437 w 4853691"/>
              <a:gd name="connsiteY7000" fmla="*/ 4684705 h 4860733"/>
              <a:gd name="connsiteX7001" fmla="*/ 1969172 w 4853691"/>
              <a:gd name="connsiteY7001" fmla="*/ 4689399 h 4860733"/>
              <a:gd name="connsiteX7002" fmla="*/ 2027848 w 4853691"/>
              <a:gd name="connsiteY7002" fmla="*/ 4710522 h 4860733"/>
              <a:gd name="connsiteX7003" fmla="*/ 2046624 w 4853691"/>
              <a:gd name="connsiteY7003" fmla="*/ 4717563 h 4860733"/>
              <a:gd name="connsiteX7004" fmla="*/ 2098260 w 4853691"/>
              <a:gd name="connsiteY7004" fmla="*/ 4733993 h 4860733"/>
              <a:gd name="connsiteX7005" fmla="*/ 2121730 w 4853691"/>
              <a:gd name="connsiteY7005" fmla="*/ 4741034 h 4860733"/>
              <a:gd name="connsiteX7006" fmla="*/ 2171018 w 4853691"/>
              <a:gd name="connsiteY7006" fmla="*/ 4755116 h 4860733"/>
              <a:gd name="connsiteX7007" fmla="*/ 2196835 w 4853691"/>
              <a:gd name="connsiteY7007" fmla="*/ 4762157 h 4860733"/>
              <a:gd name="connsiteX7008" fmla="*/ 2201530 w 4853691"/>
              <a:gd name="connsiteY7008" fmla="*/ 4764504 h 4860733"/>
              <a:gd name="connsiteX7009" fmla="*/ 2187447 w 4853691"/>
              <a:gd name="connsiteY7009" fmla="*/ 4769199 h 4860733"/>
              <a:gd name="connsiteX7010" fmla="*/ 2168671 w 4853691"/>
              <a:gd name="connsiteY7010" fmla="*/ 4773893 h 4860733"/>
              <a:gd name="connsiteX7011" fmla="*/ 2154589 w 4853691"/>
              <a:gd name="connsiteY7011" fmla="*/ 4778587 h 4860733"/>
              <a:gd name="connsiteX7012" fmla="*/ 2135812 w 4853691"/>
              <a:gd name="connsiteY7012" fmla="*/ 4783281 h 4860733"/>
              <a:gd name="connsiteX7013" fmla="*/ 2119383 w 4853691"/>
              <a:gd name="connsiteY7013" fmla="*/ 4785628 h 4860733"/>
              <a:gd name="connsiteX7014" fmla="*/ 2100607 w 4853691"/>
              <a:gd name="connsiteY7014" fmla="*/ 4790322 h 4860733"/>
              <a:gd name="connsiteX7015" fmla="*/ 2084177 w 4853691"/>
              <a:gd name="connsiteY7015" fmla="*/ 4792669 h 4860733"/>
              <a:gd name="connsiteX7016" fmla="*/ 2067748 w 4853691"/>
              <a:gd name="connsiteY7016" fmla="*/ 4795016 h 4860733"/>
              <a:gd name="connsiteX7017" fmla="*/ 2048972 w 4853691"/>
              <a:gd name="connsiteY7017" fmla="*/ 4797363 h 4860733"/>
              <a:gd name="connsiteX7018" fmla="*/ 2034889 w 4853691"/>
              <a:gd name="connsiteY7018" fmla="*/ 4799710 h 4860733"/>
              <a:gd name="connsiteX7019" fmla="*/ 2018460 w 4853691"/>
              <a:gd name="connsiteY7019" fmla="*/ 4799710 h 4860733"/>
              <a:gd name="connsiteX7020" fmla="*/ 1933966 w 4853691"/>
              <a:gd name="connsiteY7020" fmla="*/ 4783281 h 4860733"/>
              <a:gd name="connsiteX7021" fmla="*/ 1924578 w 4853691"/>
              <a:gd name="connsiteY7021" fmla="*/ 4780934 h 4860733"/>
              <a:gd name="connsiteX7022" fmla="*/ 1922231 w 4853691"/>
              <a:gd name="connsiteY7022" fmla="*/ 4780934 h 4860733"/>
              <a:gd name="connsiteX7023" fmla="*/ 1856514 w 4853691"/>
              <a:gd name="connsiteY7023" fmla="*/ 4766851 h 4860733"/>
              <a:gd name="connsiteX7024" fmla="*/ 1854167 w 4853691"/>
              <a:gd name="connsiteY7024" fmla="*/ 4764504 h 4860733"/>
              <a:gd name="connsiteX7025" fmla="*/ 1847125 w 4853691"/>
              <a:gd name="connsiteY7025" fmla="*/ 4752769 h 4860733"/>
              <a:gd name="connsiteX7026" fmla="*/ 1492722 w 4853691"/>
              <a:gd name="connsiteY7026" fmla="*/ 4485206 h 4860733"/>
              <a:gd name="connsiteX7027" fmla="*/ 1483333 w 4853691"/>
              <a:gd name="connsiteY7027" fmla="*/ 4487553 h 4860733"/>
              <a:gd name="connsiteX7028" fmla="*/ 1469251 w 4853691"/>
              <a:gd name="connsiteY7028" fmla="*/ 4492247 h 4860733"/>
              <a:gd name="connsiteX7029" fmla="*/ 1459863 w 4853691"/>
              <a:gd name="connsiteY7029" fmla="*/ 4494594 h 4860733"/>
              <a:gd name="connsiteX7030" fmla="*/ 1445781 w 4853691"/>
              <a:gd name="connsiteY7030" fmla="*/ 4496941 h 4860733"/>
              <a:gd name="connsiteX7031" fmla="*/ 1436392 w 4853691"/>
              <a:gd name="connsiteY7031" fmla="*/ 4499288 h 4860733"/>
              <a:gd name="connsiteX7032" fmla="*/ 1422310 w 4853691"/>
              <a:gd name="connsiteY7032" fmla="*/ 4501635 h 4860733"/>
              <a:gd name="connsiteX7033" fmla="*/ 1412922 w 4853691"/>
              <a:gd name="connsiteY7033" fmla="*/ 4503982 h 4860733"/>
              <a:gd name="connsiteX7034" fmla="*/ 1396493 w 4853691"/>
              <a:gd name="connsiteY7034" fmla="*/ 4506329 h 4860733"/>
              <a:gd name="connsiteX7035" fmla="*/ 1387104 w 4853691"/>
              <a:gd name="connsiteY7035" fmla="*/ 4506329 h 4860733"/>
              <a:gd name="connsiteX7036" fmla="*/ 1370675 w 4853691"/>
              <a:gd name="connsiteY7036" fmla="*/ 4506329 h 4860733"/>
              <a:gd name="connsiteX7037" fmla="*/ 1363634 w 4853691"/>
              <a:gd name="connsiteY7037" fmla="*/ 4506329 h 4860733"/>
              <a:gd name="connsiteX7038" fmla="*/ 1340164 w 4853691"/>
              <a:gd name="connsiteY7038" fmla="*/ 4506329 h 4860733"/>
              <a:gd name="connsiteX7039" fmla="*/ 1297917 w 4853691"/>
              <a:gd name="connsiteY7039" fmla="*/ 4503982 h 4860733"/>
              <a:gd name="connsiteX7040" fmla="*/ 1286181 w 4853691"/>
              <a:gd name="connsiteY7040" fmla="*/ 4501635 h 4860733"/>
              <a:gd name="connsiteX7041" fmla="*/ 1276793 w 4853691"/>
              <a:gd name="connsiteY7041" fmla="*/ 4501635 h 4860733"/>
              <a:gd name="connsiteX7042" fmla="*/ 1276793 w 4853691"/>
              <a:gd name="connsiteY7042" fmla="*/ 4499288 h 4860733"/>
              <a:gd name="connsiteX7043" fmla="*/ 1255670 w 4853691"/>
              <a:gd name="connsiteY7043" fmla="*/ 4478165 h 4860733"/>
              <a:gd name="connsiteX7044" fmla="*/ 1241588 w 4853691"/>
              <a:gd name="connsiteY7044" fmla="*/ 4485206 h 4860733"/>
              <a:gd name="connsiteX7045" fmla="*/ 1196994 w 4853691"/>
              <a:gd name="connsiteY7045" fmla="*/ 4450000 h 4860733"/>
              <a:gd name="connsiteX7046" fmla="*/ 1182911 w 4853691"/>
              <a:gd name="connsiteY7046" fmla="*/ 4438265 h 4860733"/>
              <a:gd name="connsiteX7047" fmla="*/ 1164135 w 4853691"/>
              <a:gd name="connsiteY7047" fmla="*/ 4421836 h 4860733"/>
              <a:gd name="connsiteX7048" fmla="*/ 1178217 w 4853691"/>
              <a:gd name="connsiteY7048" fmla="*/ 4426530 h 4860733"/>
              <a:gd name="connsiteX7049" fmla="*/ 1201688 w 4853691"/>
              <a:gd name="connsiteY7049" fmla="*/ 4433571 h 4860733"/>
              <a:gd name="connsiteX7050" fmla="*/ 1232199 w 4853691"/>
              <a:gd name="connsiteY7050" fmla="*/ 4440612 h 4860733"/>
              <a:gd name="connsiteX7051" fmla="*/ 1255670 w 4853691"/>
              <a:gd name="connsiteY7051" fmla="*/ 4447653 h 4860733"/>
              <a:gd name="connsiteX7052" fmla="*/ 1286181 w 4853691"/>
              <a:gd name="connsiteY7052" fmla="*/ 4454694 h 4860733"/>
              <a:gd name="connsiteX7053" fmla="*/ 1309652 w 4853691"/>
              <a:gd name="connsiteY7053" fmla="*/ 4459388 h 4860733"/>
              <a:gd name="connsiteX7054" fmla="*/ 1342511 w 4853691"/>
              <a:gd name="connsiteY7054" fmla="*/ 4464083 h 4860733"/>
              <a:gd name="connsiteX7055" fmla="*/ 1363634 w 4853691"/>
              <a:gd name="connsiteY7055" fmla="*/ 4466429 h 4860733"/>
              <a:gd name="connsiteX7056" fmla="*/ 1401187 w 4853691"/>
              <a:gd name="connsiteY7056" fmla="*/ 4468777 h 4860733"/>
              <a:gd name="connsiteX7057" fmla="*/ 1417616 w 4853691"/>
              <a:gd name="connsiteY7057" fmla="*/ 4471123 h 4860733"/>
              <a:gd name="connsiteX7058" fmla="*/ 1471598 w 4853691"/>
              <a:gd name="connsiteY7058" fmla="*/ 4473471 h 4860733"/>
              <a:gd name="connsiteX7059" fmla="*/ 1471598 w 4853691"/>
              <a:gd name="connsiteY7059" fmla="*/ 4473471 h 4860733"/>
              <a:gd name="connsiteX7060" fmla="*/ 1473945 w 4853691"/>
              <a:gd name="connsiteY7060" fmla="*/ 4473471 h 4860733"/>
              <a:gd name="connsiteX7061" fmla="*/ 1513845 w 4853691"/>
              <a:gd name="connsiteY7061" fmla="*/ 4471123 h 4860733"/>
              <a:gd name="connsiteX7062" fmla="*/ 1513845 w 4853691"/>
              <a:gd name="connsiteY7062" fmla="*/ 4473471 h 4860733"/>
              <a:gd name="connsiteX7063" fmla="*/ 1506804 w 4853691"/>
              <a:gd name="connsiteY7063" fmla="*/ 4475818 h 4860733"/>
              <a:gd name="connsiteX7064" fmla="*/ 1492722 w 4853691"/>
              <a:gd name="connsiteY7064" fmla="*/ 4485206 h 4860733"/>
              <a:gd name="connsiteX7065" fmla="*/ 1220464 w 4853691"/>
              <a:gd name="connsiteY7065" fmla="*/ 4496941 h 4860733"/>
              <a:gd name="connsiteX7066" fmla="*/ 1201688 w 4853691"/>
              <a:gd name="connsiteY7066" fmla="*/ 4485206 h 4860733"/>
              <a:gd name="connsiteX7067" fmla="*/ 1215770 w 4853691"/>
              <a:gd name="connsiteY7067" fmla="*/ 4489900 h 4860733"/>
              <a:gd name="connsiteX7068" fmla="*/ 1229852 w 4853691"/>
              <a:gd name="connsiteY7068" fmla="*/ 4494594 h 4860733"/>
              <a:gd name="connsiteX7069" fmla="*/ 1234546 w 4853691"/>
              <a:gd name="connsiteY7069" fmla="*/ 4496941 h 4860733"/>
              <a:gd name="connsiteX7070" fmla="*/ 1234546 w 4853691"/>
              <a:gd name="connsiteY7070" fmla="*/ 4499288 h 4860733"/>
              <a:gd name="connsiteX7071" fmla="*/ 1225158 w 4853691"/>
              <a:gd name="connsiteY7071" fmla="*/ 4496941 h 4860733"/>
              <a:gd name="connsiteX7072" fmla="*/ 1220464 w 4853691"/>
              <a:gd name="connsiteY7072" fmla="*/ 4496941 h 4860733"/>
              <a:gd name="connsiteX7073" fmla="*/ 1145359 w 4853691"/>
              <a:gd name="connsiteY7073" fmla="*/ 4447653 h 4860733"/>
              <a:gd name="connsiteX7074" fmla="*/ 1119541 w 4853691"/>
              <a:gd name="connsiteY7074" fmla="*/ 4431224 h 4860733"/>
              <a:gd name="connsiteX7075" fmla="*/ 1105459 w 4853691"/>
              <a:gd name="connsiteY7075" fmla="*/ 4421836 h 4860733"/>
              <a:gd name="connsiteX7076" fmla="*/ 1121888 w 4853691"/>
              <a:gd name="connsiteY7076" fmla="*/ 4431224 h 4860733"/>
              <a:gd name="connsiteX7077" fmla="*/ 1171176 w 4853691"/>
              <a:gd name="connsiteY7077" fmla="*/ 4459388 h 4860733"/>
              <a:gd name="connsiteX7078" fmla="*/ 1201688 w 4853691"/>
              <a:gd name="connsiteY7078" fmla="*/ 4475818 h 4860733"/>
              <a:gd name="connsiteX7079" fmla="*/ 1234546 w 4853691"/>
              <a:gd name="connsiteY7079" fmla="*/ 4494594 h 4860733"/>
              <a:gd name="connsiteX7080" fmla="*/ 1234546 w 4853691"/>
              <a:gd name="connsiteY7080" fmla="*/ 4494594 h 4860733"/>
              <a:gd name="connsiteX7081" fmla="*/ 1229852 w 4853691"/>
              <a:gd name="connsiteY7081" fmla="*/ 4492247 h 4860733"/>
              <a:gd name="connsiteX7082" fmla="*/ 1213423 w 4853691"/>
              <a:gd name="connsiteY7082" fmla="*/ 4485206 h 4860733"/>
              <a:gd name="connsiteX7083" fmla="*/ 1194647 w 4853691"/>
              <a:gd name="connsiteY7083" fmla="*/ 4478165 h 4860733"/>
              <a:gd name="connsiteX7084" fmla="*/ 1192300 w 4853691"/>
              <a:gd name="connsiteY7084" fmla="*/ 4475818 h 4860733"/>
              <a:gd name="connsiteX7085" fmla="*/ 1171176 w 4853691"/>
              <a:gd name="connsiteY7085" fmla="*/ 4461735 h 4860733"/>
              <a:gd name="connsiteX7086" fmla="*/ 1145359 w 4853691"/>
              <a:gd name="connsiteY7086" fmla="*/ 4447653 h 4860733"/>
              <a:gd name="connsiteX7087" fmla="*/ 1006883 w 4853691"/>
              <a:gd name="connsiteY7087" fmla="*/ 4349077 h 4860733"/>
              <a:gd name="connsiteX7088" fmla="*/ 1025659 w 4853691"/>
              <a:gd name="connsiteY7088" fmla="*/ 4363160 h 4860733"/>
              <a:gd name="connsiteX7089" fmla="*/ 1023312 w 4853691"/>
              <a:gd name="connsiteY7089" fmla="*/ 4365506 h 4860733"/>
              <a:gd name="connsiteX7090" fmla="*/ 971677 w 4853691"/>
              <a:gd name="connsiteY7090" fmla="*/ 4330301 h 4860733"/>
              <a:gd name="connsiteX7091" fmla="*/ 974024 w 4853691"/>
              <a:gd name="connsiteY7091" fmla="*/ 4323260 h 4860733"/>
              <a:gd name="connsiteX7092" fmla="*/ 981065 w 4853691"/>
              <a:gd name="connsiteY7092" fmla="*/ 4330301 h 4860733"/>
              <a:gd name="connsiteX7093" fmla="*/ 1006883 w 4853691"/>
              <a:gd name="connsiteY7093" fmla="*/ 4349077 h 4860733"/>
              <a:gd name="connsiteX7094" fmla="*/ 1053824 w 4853691"/>
              <a:gd name="connsiteY7094" fmla="*/ 4346730 h 4860733"/>
              <a:gd name="connsiteX7095" fmla="*/ 1056171 w 4853691"/>
              <a:gd name="connsiteY7095" fmla="*/ 4337342 h 4860733"/>
              <a:gd name="connsiteX7096" fmla="*/ 1056171 w 4853691"/>
              <a:gd name="connsiteY7096" fmla="*/ 4334995 h 4860733"/>
              <a:gd name="connsiteX7097" fmla="*/ 1070253 w 4853691"/>
              <a:gd name="connsiteY7097" fmla="*/ 4349077 h 4860733"/>
              <a:gd name="connsiteX7098" fmla="*/ 1086683 w 4853691"/>
              <a:gd name="connsiteY7098" fmla="*/ 4365506 h 4860733"/>
              <a:gd name="connsiteX7099" fmla="*/ 1128929 w 4853691"/>
              <a:gd name="connsiteY7099" fmla="*/ 4403059 h 4860733"/>
              <a:gd name="connsiteX7100" fmla="*/ 1150053 w 4853691"/>
              <a:gd name="connsiteY7100" fmla="*/ 4421836 h 4860733"/>
              <a:gd name="connsiteX7101" fmla="*/ 1140665 w 4853691"/>
              <a:gd name="connsiteY7101" fmla="*/ 4419489 h 4860733"/>
              <a:gd name="connsiteX7102" fmla="*/ 1119541 w 4853691"/>
              <a:gd name="connsiteY7102" fmla="*/ 4410100 h 4860733"/>
              <a:gd name="connsiteX7103" fmla="*/ 1089030 w 4853691"/>
              <a:gd name="connsiteY7103" fmla="*/ 4398365 h 4860733"/>
              <a:gd name="connsiteX7104" fmla="*/ 1070253 w 4853691"/>
              <a:gd name="connsiteY7104" fmla="*/ 4388977 h 4860733"/>
              <a:gd name="connsiteX7105" fmla="*/ 1056171 w 4853691"/>
              <a:gd name="connsiteY7105" fmla="*/ 4381936 h 4860733"/>
              <a:gd name="connsiteX7106" fmla="*/ 1058518 w 4853691"/>
              <a:gd name="connsiteY7106" fmla="*/ 4374895 h 4860733"/>
              <a:gd name="connsiteX7107" fmla="*/ 1046783 w 4853691"/>
              <a:gd name="connsiteY7107" fmla="*/ 4356118 h 4860733"/>
              <a:gd name="connsiteX7108" fmla="*/ 1049130 w 4853691"/>
              <a:gd name="connsiteY7108" fmla="*/ 4351424 h 4860733"/>
              <a:gd name="connsiteX7109" fmla="*/ 1053824 w 4853691"/>
              <a:gd name="connsiteY7109" fmla="*/ 4346730 h 4860733"/>
              <a:gd name="connsiteX7110" fmla="*/ 974024 w 4853691"/>
              <a:gd name="connsiteY7110" fmla="*/ 4241113 h 4860733"/>
              <a:gd name="connsiteX7111" fmla="*/ 955248 w 4853691"/>
              <a:gd name="connsiteY7111" fmla="*/ 4219990 h 4860733"/>
              <a:gd name="connsiteX7112" fmla="*/ 866060 w 4853691"/>
              <a:gd name="connsiteY7112" fmla="*/ 4102637 h 4860733"/>
              <a:gd name="connsiteX7113" fmla="*/ 849631 w 4853691"/>
              <a:gd name="connsiteY7113" fmla="*/ 4081514 h 4860733"/>
              <a:gd name="connsiteX7114" fmla="*/ 828507 w 4853691"/>
              <a:gd name="connsiteY7114" fmla="*/ 4051002 h 4860733"/>
              <a:gd name="connsiteX7115" fmla="*/ 809731 w 4853691"/>
              <a:gd name="connsiteY7115" fmla="*/ 4022838 h 4860733"/>
              <a:gd name="connsiteX7116" fmla="*/ 790955 w 4853691"/>
              <a:gd name="connsiteY7116" fmla="*/ 3992326 h 4860733"/>
              <a:gd name="connsiteX7117" fmla="*/ 769831 w 4853691"/>
              <a:gd name="connsiteY7117" fmla="*/ 3961814 h 4860733"/>
              <a:gd name="connsiteX7118" fmla="*/ 751055 w 4853691"/>
              <a:gd name="connsiteY7118" fmla="*/ 3931303 h 4860733"/>
              <a:gd name="connsiteX7119" fmla="*/ 729931 w 4853691"/>
              <a:gd name="connsiteY7119" fmla="*/ 3898444 h 4860733"/>
              <a:gd name="connsiteX7120" fmla="*/ 713502 w 4853691"/>
              <a:gd name="connsiteY7120" fmla="*/ 3870280 h 4860733"/>
              <a:gd name="connsiteX7121" fmla="*/ 699420 w 4853691"/>
              <a:gd name="connsiteY7121" fmla="*/ 3849156 h 4860733"/>
              <a:gd name="connsiteX7122" fmla="*/ 704114 w 4853691"/>
              <a:gd name="connsiteY7122" fmla="*/ 3844462 h 4860733"/>
              <a:gd name="connsiteX7123" fmla="*/ 713502 w 4853691"/>
              <a:gd name="connsiteY7123" fmla="*/ 3849156 h 4860733"/>
              <a:gd name="connsiteX7124" fmla="*/ 732279 w 4853691"/>
              <a:gd name="connsiteY7124" fmla="*/ 3860891 h 4860733"/>
              <a:gd name="connsiteX7125" fmla="*/ 758096 w 4853691"/>
              <a:gd name="connsiteY7125" fmla="*/ 3874974 h 4860733"/>
              <a:gd name="connsiteX7126" fmla="*/ 776872 w 4853691"/>
              <a:gd name="connsiteY7126" fmla="*/ 3884362 h 4860733"/>
              <a:gd name="connsiteX7127" fmla="*/ 802690 w 4853691"/>
              <a:gd name="connsiteY7127" fmla="*/ 3898444 h 4860733"/>
              <a:gd name="connsiteX7128" fmla="*/ 821466 w 4853691"/>
              <a:gd name="connsiteY7128" fmla="*/ 3907832 h 4860733"/>
              <a:gd name="connsiteX7129" fmla="*/ 849631 w 4853691"/>
              <a:gd name="connsiteY7129" fmla="*/ 3919567 h 4860733"/>
              <a:gd name="connsiteX7130" fmla="*/ 866060 w 4853691"/>
              <a:gd name="connsiteY7130" fmla="*/ 3926609 h 4860733"/>
              <a:gd name="connsiteX7131" fmla="*/ 896572 w 4853691"/>
              <a:gd name="connsiteY7131" fmla="*/ 3938344 h 4860733"/>
              <a:gd name="connsiteX7132" fmla="*/ 913001 w 4853691"/>
              <a:gd name="connsiteY7132" fmla="*/ 3945385 h 4860733"/>
              <a:gd name="connsiteX7133" fmla="*/ 952901 w 4853691"/>
              <a:gd name="connsiteY7133" fmla="*/ 3959468 h 4860733"/>
              <a:gd name="connsiteX7134" fmla="*/ 959942 w 4853691"/>
              <a:gd name="connsiteY7134" fmla="*/ 3961814 h 4860733"/>
              <a:gd name="connsiteX7135" fmla="*/ 1009230 w 4853691"/>
              <a:gd name="connsiteY7135" fmla="*/ 3978244 h 4860733"/>
              <a:gd name="connsiteX7136" fmla="*/ 1009230 w 4853691"/>
              <a:gd name="connsiteY7136" fmla="*/ 3978244 h 4860733"/>
              <a:gd name="connsiteX7137" fmla="*/ 1039742 w 4853691"/>
              <a:gd name="connsiteY7137" fmla="*/ 3987632 h 4860733"/>
              <a:gd name="connsiteX7138" fmla="*/ 1039742 w 4853691"/>
              <a:gd name="connsiteY7138" fmla="*/ 3992326 h 4860733"/>
              <a:gd name="connsiteX7139" fmla="*/ 1056171 w 4853691"/>
              <a:gd name="connsiteY7139" fmla="*/ 4011102 h 4860733"/>
              <a:gd name="connsiteX7140" fmla="*/ 1044436 w 4853691"/>
              <a:gd name="connsiteY7140" fmla="*/ 4102637 h 4860733"/>
              <a:gd name="connsiteX7141" fmla="*/ 1042089 w 4853691"/>
              <a:gd name="connsiteY7141" fmla="*/ 4116720 h 4860733"/>
              <a:gd name="connsiteX7142" fmla="*/ 1039742 w 4853691"/>
              <a:gd name="connsiteY7142" fmla="*/ 4135496 h 4860733"/>
              <a:gd name="connsiteX7143" fmla="*/ 1037395 w 4853691"/>
              <a:gd name="connsiteY7143" fmla="*/ 4156619 h 4860733"/>
              <a:gd name="connsiteX7144" fmla="*/ 1035047 w 4853691"/>
              <a:gd name="connsiteY7144" fmla="*/ 4175396 h 4860733"/>
              <a:gd name="connsiteX7145" fmla="*/ 1032700 w 4853691"/>
              <a:gd name="connsiteY7145" fmla="*/ 4194172 h 4860733"/>
              <a:gd name="connsiteX7146" fmla="*/ 1030353 w 4853691"/>
              <a:gd name="connsiteY7146" fmla="*/ 4212948 h 4860733"/>
              <a:gd name="connsiteX7147" fmla="*/ 1028006 w 4853691"/>
              <a:gd name="connsiteY7147" fmla="*/ 4231725 h 4860733"/>
              <a:gd name="connsiteX7148" fmla="*/ 1025659 w 4853691"/>
              <a:gd name="connsiteY7148" fmla="*/ 4250501 h 4860733"/>
              <a:gd name="connsiteX7149" fmla="*/ 1023312 w 4853691"/>
              <a:gd name="connsiteY7149" fmla="*/ 4266930 h 4860733"/>
              <a:gd name="connsiteX7150" fmla="*/ 1020965 w 4853691"/>
              <a:gd name="connsiteY7150" fmla="*/ 4278666 h 4860733"/>
              <a:gd name="connsiteX7151" fmla="*/ 1018618 w 4853691"/>
              <a:gd name="connsiteY7151" fmla="*/ 4278666 h 4860733"/>
              <a:gd name="connsiteX7152" fmla="*/ 1006883 w 4853691"/>
              <a:gd name="connsiteY7152" fmla="*/ 4283360 h 4860733"/>
              <a:gd name="connsiteX7153" fmla="*/ 997495 w 4853691"/>
              <a:gd name="connsiteY7153" fmla="*/ 4273972 h 4860733"/>
              <a:gd name="connsiteX7154" fmla="*/ 974024 w 4853691"/>
              <a:gd name="connsiteY7154" fmla="*/ 4241113 h 4860733"/>
              <a:gd name="connsiteX7155" fmla="*/ 640744 w 4853691"/>
              <a:gd name="connsiteY7155" fmla="*/ 3785786 h 4860733"/>
              <a:gd name="connsiteX7156" fmla="*/ 614926 w 4853691"/>
              <a:gd name="connsiteY7156" fmla="*/ 3759969 h 4860733"/>
              <a:gd name="connsiteX7157" fmla="*/ 596150 w 4853691"/>
              <a:gd name="connsiteY7157" fmla="*/ 3741192 h 4860733"/>
              <a:gd name="connsiteX7158" fmla="*/ 567985 w 4853691"/>
              <a:gd name="connsiteY7158" fmla="*/ 3713028 h 4860733"/>
              <a:gd name="connsiteX7159" fmla="*/ 551556 w 4853691"/>
              <a:gd name="connsiteY7159" fmla="*/ 3696598 h 4860733"/>
              <a:gd name="connsiteX7160" fmla="*/ 523391 w 4853691"/>
              <a:gd name="connsiteY7160" fmla="*/ 3663740 h 4860733"/>
              <a:gd name="connsiteX7161" fmla="*/ 509309 w 4853691"/>
              <a:gd name="connsiteY7161" fmla="*/ 3649657 h 4860733"/>
              <a:gd name="connsiteX7162" fmla="*/ 474103 w 4853691"/>
              <a:gd name="connsiteY7162" fmla="*/ 3609757 h 4860733"/>
              <a:gd name="connsiteX7163" fmla="*/ 467062 w 4853691"/>
              <a:gd name="connsiteY7163" fmla="*/ 3602716 h 4860733"/>
              <a:gd name="connsiteX7164" fmla="*/ 427162 w 4853691"/>
              <a:gd name="connsiteY7164" fmla="*/ 3553428 h 4860733"/>
              <a:gd name="connsiteX7165" fmla="*/ 424815 w 4853691"/>
              <a:gd name="connsiteY7165" fmla="*/ 3551081 h 4860733"/>
              <a:gd name="connsiteX7166" fmla="*/ 389610 w 4853691"/>
              <a:gd name="connsiteY7166" fmla="*/ 3504140 h 4860733"/>
              <a:gd name="connsiteX7167" fmla="*/ 377874 w 4853691"/>
              <a:gd name="connsiteY7167" fmla="*/ 3487711 h 4860733"/>
              <a:gd name="connsiteX7168" fmla="*/ 354404 w 4853691"/>
              <a:gd name="connsiteY7168" fmla="*/ 3454853 h 4860733"/>
              <a:gd name="connsiteX7169" fmla="*/ 340322 w 4853691"/>
              <a:gd name="connsiteY7169" fmla="*/ 3436076 h 4860733"/>
              <a:gd name="connsiteX7170" fmla="*/ 319198 w 4853691"/>
              <a:gd name="connsiteY7170" fmla="*/ 3405564 h 4860733"/>
              <a:gd name="connsiteX7171" fmla="*/ 305116 w 4853691"/>
              <a:gd name="connsiteY7171" fmla="*/ 3384441 h 4860733"/>
              <a:gd name="connsiteX7172" fmla="*/ 286340 w 4853691"/>
              <a:gd name="connsiteY7172" fmla="*/ 3356276 h 4860733"/>
              <a:gd name="connsiteX7173" fmla="*/ 272257 w 4853691"/>
              <a:gd name="connsiteY7173" fmla="*/ 3335153 h 4860733"/>
              <a:gd name="connsiteX7174" fmla="*/ 255828 w 4853691"/>
              <a:gd name="connsiteY7174" fmla="*/ 3306989 h 4860733"/>
              <a:gd name="connsiteX7175" fmla="*/ 241746 w 4853691"/>
              <a:gd name="connsiteY7175" fmla="*/ 3283518 h 4860733"/>
              <a:gd name="connsiteX7176" fmla="*/ 225316 w 4853691"/>
              <a:gd name="connsiteY7176" fmla="*/ 3255354 h 4860733"/>
              <a:gd name="connsiteX7177" fmla="*/ 213581 w 4853691"/>
              <a:gd name="connsiteY7177" fmla="*/ 3231883 h 4860733"/>
              <a:gd name="connsiteX7178" fmla="*/ 199499 w 4853691"/>
              <a:gd name="connsiteY7178" fmla="*/ 3203718 h 4860733"/>
              <a:gd name="connsiteX7179" fmla="*/ 187764 w 4853691"/>
              <a:gd name="connsiteY7179" fmla="*/ 3180248 h 4860733"/>
              <a:gd name="connsiteX7180" fmla="*/ 183070 w 4853691"/>
              <a:gd name="connsiteY7180" fmla="*/ 3168513 h 4860733"/>
              <a:gd name="connsiteX7181" fmla="*/ 171334 w 4853691"/>
              <a:gd name="connsiteY7181" fmla="*/ 3133307 h 4860733"/>
              <a:gd name="connsiteX7182" fmla="*/ 159599 w 4853691"/>
              <a:gd name="connsiteY7182" fmla="*/ 3098101 h 4860733"/>
              <a:gd name="connsiteX7183" fmla="*/ 157252 w 4853691"/>
              <a:gd name="connsiteY7183" fmla="*/ 3093407 h 4860733"/>
              <a:gd name="connsiteX7184" fmla="*/ 157252 w 4853691"/>
              <a:gd name="connsiteY7184" fmla="*/ 3093407 h 4860733"/>
              <a:gd name="connsiteX7185" fmla="*/ 166640 w 4853691"/>
              <a:gd name="connsiteY7185" fmla="*/ 3105142 h 4860733"/>
              <a:gd name="connsiteX7186" fmla="*/ 178376 w 4853691"/>
              <a:gd name="connsiteY7186" fmla="*/ 3119225 h 4860733"/>
              <a:gd name="connsiteX7187" fmla="*/ 187764 w 4853691"/>
              <a:gd name="connsiteY7187" fmla="*/ 3130960 h 4860733"/>
              <a:gd name="connsiteX7188" fmla="*/ 201846 w 4853691"/>
              <a:gd name="connsiteY7188" fmla="*/ 3142695 h 4860733"/>
              <a:gd name="connsiteX7189" fmla="*/ 204193 w 4853691"/>
              <a:gd name="connsiteY7189" fmla="*/ 3145042 h 4860733"/>
              <a:gd name="connsiteX7190" fmla="*/ 206540 w 4853691"/>
              <a:gd name="connsiteY7190" fmla="*/ 3149737 h 4860733"/>
              <a:gd name="connsiteX7191" fmla="*/ 218275 w 4853691"/>
              <a:gd name="connsiteY7191" fmla="*/ 3168513 h 4860733"/>
              <a:gd name="connsiteX7192" fmla="*/ 230011 w 4853691"/>
              <a:gd name="connsiteY7192" fmla="*/ 3187289 h 4860733"/>
              <a:gd name="connsiteX7193" fmla="*/ 241746 w 4853691"/>
              <a:gd name="connsiteY7193" fmla="*/ 3206065 h 4860733"/>
              <a:gd name="connsiteX7194" fmla="*/ 253481 w 4853691"/>
              <a:gd name="connsiteY7194" fmla="*/ 3224842 h 4860733"/>
              <a:gd name="connsiteX7195" fmla="*/ 265216 w 4853691"/>
              <a:gd name="connsiteY7195" fmla="*/ 3243618 h 4860733"/>
              <a:gd name="connsiteX7196" fmla="*/ 276951 w 4853691"/>
              <a:gd name="connsiteY7196" fmla="*/ 3262394 h 4860733"/>
              <a:gd name="connsiteX7197" fmla="*/ 291034 w 4853691"/>
              <a:gd name="connsiteY7197" fmla="*/ 3281171 h 4860733"/>
              <a:gd name="connsiteX7198" fmla="*/ 302769 w 4853691"/>
              <a:gd name="connsiteY7198" fmla="*/ 3299947 h 4860733"/>
              <a:gd name="connsiteX7199" fmla="*/ 316851 w 4853691"/>
              <a:gd name="connsiteY7199" fmla="*/ 3318724 h 4860733"/>
              <a:gd name="connsiteX7200" fmla="*/ 328587 w 4853691"/>
              <a:gd name="connsiteY7200" fmla="*/ 3337500 h 4860733"/>
              <a:gd name="connsiteX7201" fmla="*/ 342669 w 4853691"/>
              <a:gd name="connsiteY7201" fmla="*/ 3356276 h 4860733"/>
              <a:gd name="connsiteX7202" fmla="*/ 356751 w 4853691"/>
              <a:gd name="connsiteY7202" fmla="*/ 3372706 h 4860733"/>
              <a:gd name="connsiteX7203" fmla="*/ 373180 w 4853691"/>
              <a:gd name="connsiteY7203" fmla="*/ 3391482 h 4860733"/>
              <a:gd name="connsiteX7204" fmla="*/ 387263 w 4853691"/>
              <a:gd name="connsiteY7204" fmla="*/ 3407912 h 4860733"/>
              <a:gd name="connsiteX7205" fmla="*/ 403692 w 4853691"/>
              <a:gd name="connsiteY7205" fmla="*/ 3426688 h 4860733"/>
              <a:gd name="connsiteX7206" fmla="*/ 415427 w 4853691"/>
              <a:gd name="connsiteY7206" fmla="*/ 3440770 h 4860733"/>
              <a:gd name="connsiteX7207" fmla="*/ 434204 w 4853691"/>
              <a:gd name="connsiteY7207" fmla="*/ 3461893 h 4860733"/>
              <a:gd name="connsiteX7208" fmla="*/ 445939 w 4853691"/>
              <a:gd name="connsiteY7208" fmla="*/ 3473629 h 4860733"/>
              <a:gd name="connsiteX7209" fmla="*/ 478797 w 4853691"/>
              <a:gd name="connsiteY7209" fmla="*/ 3506487 h 4860733"/>
              <a:gd name="connsiteX7210" fmla="*/ 488186 w 4853691"/>
              <a:gd name="connsiteY7210" fmla="*/ 3513529 h 4860733"/>
              <a:gd name="connsiteX7211" fmla="*/ 497574 w 4853691"/>
              <a:gd name="connsiteY7211" fmla="*/ 3529958 h 4860733"/>
              <a:gd name="connsiteX7212" fmla="*/ 518697 w 4853691"/>
              <a:gd name="connsiteY7212" fmla="*/ 3565164 h 4860733"/>
              <a:gd name="connsiteX7213" fmla="*/ 542168 w 4853691"/>
              <a:gd name="connsiteY7213" fmla="*/ 3605063 h 4860733"/>
              <a:gd name="connsiteX7214" fmla="*/ 563291 w 4853691"/>
              <a:gd name="connsiteY7214" fmla="*/ 3640269 h 4860733"/>
              <a:gd name="connsiteX7215" fmla="*/ 586762 w 4853691"/>
              <a:gd name="connsiteY7215" fmla="*/ 3680169 h 4860733"/>
              <a:gd name="connsiteX7216" fmla="*/ 607885 w 4853691"/>
              <a:gd name="connsiteY7216" fmla="*/ 3713028 h 4860733"/>
              <a:gd name="connsiteX7217" fmla="*/ 633703 w 4853691"/>
              <a:gd name="connsiteY7217" fmla="*/ 3752927 h 4860733"/>
              <a:gd name="connsiteX7218" fmla="*/ 654826 w 4853691"/>
              <a:gd name="connsiteY7218" fmla="*/ 3783439 h 4860733"/>
              <a:gd name="connsiteX7219" fmla="*/ 668908 w 4853691"/>
              <a:gd name="connsiteY7219" fmla="*/ 3804562 h 4860733"/>
              <a:gd name="connsiteX7220" fmla="*/ 657173 w 4853691"/>
              <a:gd name="connsiteY7220" fmla="*/ 3797521 h 4860733"/>
              <a:gd name="connsiteX7221" fmla="*/ 654826 w 4853691"/>
              <a:gd name="connsiteY7221" fmla="*/ 3795174 h 4860733"/>
              <a:gd name="connsiteX7222" fmla="*/ 640744 w 4853691"/>
              <a:gd name="connsiteY7222" fmla="*/ 3785786 h 4860733"/>
              <a:gd name="connsiteX7223" fmla="*/ 147864 w 4853691"/>
              <a:gd name="connsiteY7223" fmla="*/ 3076978 h 4860733"/>
              <a:gd name="connsiteX7224" fmla="*/ 138476 w 4853691"/>
              <a:gd name="connsiteY7224" fmla="*/ 3062896 h 4860733"/>
              <a:gd name="connsiteX7225" fmla="*/ 145517 w 4853691"/>
              <a:gd name="connsiteY7225" fmla="*/ 3055855 h 4860733"/>
              <a:gd name="connsiteX7226" fmla="*/ 154905 w 4853691"/>
              <a:gd name="connsiteY7226" fmla="*/ 3086366 h 4860733"/>
              <a:gd name="connsiteX7227" fmla="*/ 154905 w 4853691"/>
              <a:gd name="connsiteY7227" fmla="*/ 3086366 h 4860733"/>
              <a:gd name="connsiteX7228" fmla="*/ 147864 w 4853691"/>
              <a:gd name="connsiteY7228" fmla="*/ 3076978 h 4860733"/>
              <a:gd name="connsiteX7229" fmla="*/ 103270 w 4853691"/>
              <a:gd name="connsiteY7229" fmla="*/ 2983096 h 4860733"/>
              <a:gd name="connsiteX7230" fmla="*/ 103270 w 4853691"/>
              <a:gd name="connsiteY7230" fmla="*/ 2980749 h 4860733"/>
              <a:gd name="connsiteX7231" fmla="*/ 105617 w 4853691"/>
              <a:gd name="connsiteY7231" fmla="*/ 2987790 h 4860733"/>
              <a:gd name="connsiteX7232" fmla="*/ 103270 w 4853691"/>
              <a:gd name="connsiteY7232" fmla="*/ 2987790 h 4860733"/>
              <a:gd name="connsiteX7233" fmla="*/ 103270 w 4853691"/>
              <a:gd name="connsiteY7233" fmla="*/ 2983096 h 4860733"/>
              <a:gd name="connsiteX7234" fmla="*/ 103270 w 4853691"/>
              <a:gd name="connsiteY7234" fmla="*/ 2983096 h 4860733"/>
              <a:gd name="connsiteX7235" fmla="*/ 91535 w 4853691"/>
              <a:gd name="connsiteY7235" fmla="*/ 2943196 h 4860733"/>
              <a:gd name="connsiteX7236" fmla="*/ 82147 w 4853691"/>
              <a:gd name="connsiteY7236" fmla="*/ 2915032 h 4860733"/>
              <a:gd name="connsiteX7237" fmla="*/ 77453 w 4853691"/>
              <a:gd name="connsiteY7237" fmla="*/ 2896255 h 4860733"/>
              <a:gd name="connsiteX7238" fmla="*/ 70411 w 4853691"/>
              <a:gd name="connsiteY7238" fmla="*/ 2868091 h 4860733"/>
              <a:gd name="connsiteX7239" fmla="*/ 68064 w 4853691"/>
              <a:gd name="connsiteY7239" fmla="*/ 2861050 h 4860733"/>
              <a:gd name="connsiteX7240" fmla="*/ 70411 w 4853691"/>
              <a:gd name="connsiteY7240" fmla="*/ 2863397 h 4860733"/>
              <a:gd name="connsiteX7241" fmla="*/ 77453 w 4853691"/>
              <a:gd name="connsiteY7241" fmla="*/ 2872785 h 4860733"/>
              <a:gd name="connsiteX7242" fmla="*/ 77453 w 4853691"/>
              <a:gd name="connsiteY7242" fmla="*/ 2875132 h 4860733"/>
              <a:gd name="connsiteX7243" fmla="*/ 82147 w 4853691"/>
              <a:gd name="connsiteY7243" fmla="*/ 2891561 h 4860733"/>
              <a:gd name="connsiteX7244" fmla="*/ 82147 w 4853691"/>
              <a:gd name="connsiteY7244" fmla="*/ 2893908 h 4860733"/>
              <a:gd name="connsiteX7245" fmla="*/ 82147 w 4853691"/>
              <a:gd name="connsiteY7245" fmla="*/ 2896255 h 4860733"/>
              <a:gd name="connsiteX7246" fmla="*/ 86841 w 4853691"/>
              <a:gd name="connsiteY7246" fmla="*/ 2910338 h 4860733"/>
              <a:gd name="connsiteX7247" fmla="*/ 86841 w 4853691"/>
              <a:gd name="connsiteY7247" fmla="*/ 2910338 h 4860733"/>
              <a:gd name="connsiteX7248" fmla="*/ 93882 w 4853691"/>
              <a:gd name="connsiteY7248" fmla="*/ 2936155 h 4860733"/>
              <a:gd name="connsiteX7249" fmla="*/ 98576 w 4853691"/>
              <a:gd name="connsiteY7249" fmla="*/ 2957279 h 4860733"/>
              <a:gd name="connsiteX7250" fmla="*/ 98576 w 4853691"/>
              <a:gd name="connsiteY7250" fmla="*/ 2964320 h 4860733"/>
              <a:gd name="connsiteX7251" fmla="*/ 98576 w 4853691"/>
              <a:gd name="connsiteY7251" fmla="*/ 2964320 h 4860733"/>
              <a:gd name="connsiteX7252" fmla="*/ 96229 w 4853691"/>
              <a:gd name="connsiteY7252" fmla="*/ 2959626 h 4860733"/>
              <a:gd name="connsiteX7253" fmla="*/ 91535 w 4853691"/>
              <a:gd name="connsiteY7253" fmla="*/ 2943196 h 4860733"/>
              <a:gd name="connsiteX7254" fmla="*/ 112658 w 4853691"/>
              <a:gd name="connsiteY7254" fmla="*/ 2600527 h 4860733"/>
              <a:gd name="connsiteX7255" fmla="*/ 126741 w 4853691"/>
              <a:gd name="connsiteY7255" fmla="*/ 2591139 h 4860733"/>
              <a:gd name="connsiteX7256" fmla="*/ 129088 w 4853691"/>
              <a:gd name="connsiteY7256" fmla="*/ 2588792 h 4860733"/>
              <a:gd name="connsiteX7257" fmla="*/ 168987 w 4853691"/>
              <a:gd name="connsiteY7257" fmla="*/ 2558281 h 4860733"/>
              <a:gd name="connsiteX7258" fmla="*/ 173681 w 4853691"/>
              <a:gd name="connsiteY7258" fmla="*/ 2553587 h 4860733"/>
              <a:gd name="connsiteX7259" fmla="*/ 190111 w 4853691"/>
              <a:gd name="connsiteY7259" fmla="*/ 2539504 h 4860733"/>
              <a:gd name="connsiteX7260" fmla="*/ 199499 w 4853691"/>
              <a:gd name="connsiteY7260" fmla="*/ 2532463 h 4860733"/>
              <a:gd name="connsiteX7261" fmla="*/ 213581 w 4853691"/>
              <a:gd name="connsiteY7261" fmla="*/ 2518381 h 4860733"/>
              <a:gd name="connsiteX7262" fmla="*/ 222969 w 4853691"/>
              <a:gd name="connsiteY7262" fmla="*/ 2508993 h 4860733"/>
              <a:gd name="connsiteX7263" fmla="*/ 230011 w 4853691"/>
              <a:gd name="connsiteY7263" fmla="*/ 2513687 h 4860733"/>
              <a:gd name="connsiteX7264" fmla="*/ 227664 w 4853691"/>
              <a:gd name="connsiteY7264" fmla="*/ 2527769 h 4860733"/>
              <a:gd name="connsiteX7265" fmla="*/ 220622 w 4853691"/>
              <a:gd name="connsiteY7265" fmla="*/ 2553587 h 4860733"/>
              <a:gd name="connsiteX7266" fmla="*/ 220622 w 4853691"/>
              <a:gd name="connsiteY7266" fmla="*/ 2558281 h 4860733"/>
              <a:gd name="connsiteX7267" fmla="*/ 183070 w 4853691"/>
              <a:gd name="connsiteY7267" fmla="*/ 2692062 h 4860733"/>
              <a:gd name="connsiteX7268" fmla="*/ 180723 w 4853691"/>
              <a:gd name="connsiteY7268" fmla="*/ 2696756 h 4860733"/>
              <a:gd name="connsiteX7269" fmla="*/ 176028 w 4853691"/>
              <a:gd name="connsiteY7269" fmla="*/ 2696756 h 4860733"/>
              <a:gd name="connsiteX7270" fmla="*/ 161946 w 4853691"/>
              <a:gd name="connsiteY7270" fmla="*/ 2701451 h 4860733"/>
              <a:gd name="connsiteX7271" fmla="*/ 152558 w 4853691"/>
              <a:gd name="connsiteY7271" fmla="*/ 2692062 h 4860733"/>
              <a:gd name="connsiteX7272" fmla="*/ 147864 w 4853691"/>
              <a:gd name="connsiteY7272" fmla="*/ 2687368 h 4860733"/>
              <a:gd name="connsiteX7273" fmla="*/ 122046 w 4853691"/>
              <a:gd name="connsiteY7273" fmla="*/ 2661551 h 4860733"/>
              <a:gd name="connsiteX7274" fmla="*/ 115005 w 4853691"/>
              <a:gd name="connsiteY7274" fmla="*/ 2654510 h 4860733"/>
              <a:gd name="connsiteX7275" fmla="*/ 98576 w 4853691"/>
              <a:gd name="connsiteY7275" fmla="*/ 2635733 h 4860733"/>
              <a:gd name="connsiteX7276" fmla="*/ 91535 w 4853691"/>
              <a:gd name="connsiteY7276" fmla="*/ 2626345 h 4860733"/>
              <a:gd name="connsiteX7277" fmla="*/ 91535 w 4853691"/>
              <a:gd name="connsiteY7277" fmla="*/ 2623998 h 4860733"/>
              <a:gd name="connsiteX7278" fmla="*/ 98576 w 4853691"/>
              <a:gd name="connsiteY7278" fmla="*/ 2609916 h 4860733"/>
              <a:gd name="connsiteX7279" fmla="*/ 98576 w 4853691"/>
              <a:gd name="connsiteY7279" fmla="*/ 2605222 h 4860733"/>
              <a:gd name="connsiteX7280" fmla="*/ 107964 w 4853691"/>
              <a:gd name="connsiteY7280" fmla="*/ 2600527 h 4860733"/>
              <a:gd name="connsiteX7281" fmla="*/ 112658 w 4853691"/>
              <a:gd name="connsiteY7281" fmla="*/ 2600527 h 4860733"/>
              <a:gd name="connsiteX7282" fmla="*/ 286340 w 4853691"/>
              <a:gd name="connsiteY7282" fmla="*/ 2321229 h 4860733"/>
              <a:gd name="connsiteX7283" fmla="*/ 363792 w 4853691"/>
              <a:gd name="connsiteY7283" fmla="*/ 2034889 h 4860733"/>
              <a:gd name="connsiteX7284" fmla="*/ 427162 w 4853691"/>
              <a:gd name="connsiteY7284" fmla="*/ 1809573 h 4860733"/>
              <a:gd name="connsiteX7285" fmla="*/ 429509 w 4853691"/>
              <a:gd name="connsiteY7285" fmla="*/ 1802532 h 4860733"/>
              <a:gd name="connsiteX7286" fmla="*/ 441245 w 4853691"/>
              <a:gd name="connsiteY7286" fmla="*/ 1767326 h 4860733"/>
              <a:gd name="connsiteX7287" fmla="*/ 448286 w 4853691"/>
              <a:gd name="connsiteY7287" fmla="*/ 1741508 h 4860733"/>
              <a:gd name="connsiteX7288" fmla="*/ 452980 w 4853691"/>
              <a:gd name="connsiteY7288" fmla="*/ 1741508 h 4860733"/>
              <a:gd name="connsiteX7289" fmla="*/ 471756 w 4853691"/>
              <a:gd name="connsiteY7289" fmla="*/ 1722732 h 4860733"/>
              <a:gd name="connsiteX7290" fmla="*/ 504615 w 4853691"/>
              <a:gd name="connsiteY7290" fmla="*/ 1725079 h 4860733"/>
              <a:gd name="connsiteX7291" fmla="*/ 521044 w 4853691"/>
              <a:gd name="connsiteY7291" fmla="*/ 1727426 h 4860733"/>
              <a:gd name="connsiteX7292" fmla="*/ 553903 w 4853691"/>
              <a:gd name="connsiteY7292" fmla="*/ 1732120 h 4860733"/>
              <a:gd name="connsiteX7293" fmla="*/ 575026 w 4853691"/>
              <a:gd name="connsiteY7293" fmla="*/ 1736814 h 4860733"/>
              <a:gd name="connsiteX7294" fmla="*/ 605538 w 4853691"/>
              <a:gd name="connsiteY7294" fmla="*/ 1741508 h 4860733"/>
              <a:gd name="connsiteX7295" fmla="*/ 631355 w 4853691"/>
              <a:gd name="connsiteY7295" fmla="*/ 1748550 h 4860733"/>
              <a:gd name="connsiteX7296" fmla="*/ 657173 w 4853691"/>
              <a:gd name="connsiteY7296" fmla="*/ 1755591 h 4860733"/>
              <a:gd name="connsiteX7297" fmla="*/ 682991 w 4853691"/>
              <a:gd name="connsiteY7297" fmla="*/ 1762632 h 4860733"/>
              <a:gd name="connsiteX7298" fmla="*/ 706461 w 4853691"/>
              <a:gd name="connsiteY7298" fmla="*/ 1769673 h 4860733"/>
              <a:gd name="connsiteX7299" fmla="*/ 734626 w 4853691"/>
              <a:gd name="connsiteY7299" fmla="*/ 1779061 h 4860733"/>
              <a:gd name="connsiteX7300" fmla="*/ 758096 w 4853691"/>
              <a:gd name="connsiteY7300" fmla="*/ 1786102 h 4860733"/>
              <a:gd name="connsiteX7301" fmla="*/ 788608 w 4853691"/>
              <a:gd name="connsiteY7301" fmla="*/ 1797838 h 4860733"/>
              <a:gd name="connsiteX7302" fmla="*/ 809731 w 4853691"/>
              <a:gd name="connsiteY7302" fmla="*/ 1804879 h 4860733"/>
              <a:gd name="connsiteX7303" fmla="*/ 844937 w 4853691"/>
              <a:gd name="connsiteY7303" fmla="*/ 1818961 h 4860733"/>
              <a:gd name="connsiteX7304" fmla="*/ 863713 w 4853691"/>
              <a:gd name="connsiteY7304" fmla="*/ 1826002 h 4860733"/>
              <a:gd name="connsiteX7305" fmla="*/ 901266 w 4853691"/>
              <a:gd name="connsiteY7305" fmla="*/ 1842432 h 4860733"/>
              <a:gd name="connsiteX7306" fmla="*/ 917695 w 4853691"/>
              <a:gd name="connsiteY7306" fmla="*/ 1849473 h 4860733"/>
              <a:gd name="connsiteX7307" fmla="*/ 957595 w 4853691"/>
              <a:gd name="connsiteY7307" fmla="*/ 1868249 h 4860733"/>
              <a:gd name="connsiteX7308" fmla="*/ 971677 w 4853691"/>
              <a:gd name="connsiteY7308" fmla="*/ 1875290 h 4860733"/>
              <a:gd name="connsiteX7309" fmla="*/ 1016271 w 4853691"/>
              <a:gd name="connsiteY7309" fmla="*/ 1898761 h 4860733"/>
              <a:gd name="connsiteX7310" fmla="*/ 1025659 w 4853691"/>
              <a:gd name="connsiteY7310" fmla="*/ 1903455 h 4860733"/>
              <a:gd name="connsiteX7311" fmla="*/ 1074947 w 4853691"/>
              <a:gd name="connsiteY7311" fmla="*/ 1929272 h 4860733"/>
              <a:gd name="connsiteX7312" fmla="*/ 1079641 w 4853691"/>
              <a:gd name="connsiteY7312" fmla="*/ 1931619 h 4860733"/>
              <a:gd name="connsiteX7313" fmla="*/ 1133623 w 4853691"/>
              <a:gd name="connsiteY7313" fmla="*/ 1962131 h 4860733"/>
              <a:gd name="connsiteX7314" fmla="*/ 1133623 w 4853691"/>
              <a:gd name="connsiteY7314" fmla="*/ 1962131 h 4860733"/>
              <a:gd name="connsiteX7315" fmla="*/ 1279140 w 4853691"/>
              <a:gd name="connsiteY7315" fmla="*/ 2048971 h 4860733"/>
              <a:gd name="connsiteX7316" fmla="*/ 1276793 w 4853691"/>
              <a:gd name="connsiteY7316" fmla="*/ 2058360 h 4860733"/>
              <a:gd name="connsiteX7317" fmla="*/ 1279140 w 4853691"/>
              <a:gd name="connsiteY7317" fmla="*/ 2065401 h 4860733"/>
              <a:gd name="connsiteX7318" fmla="*/ 877795 w 4853691"/>
              <a:gd name="connsiteY7318" fmla="*/ 2236735 h 4860733"/>
              <a:gd name="connsiteX7319" fmla="*/ 734626 w 4853691"/>
              <a:gd name="connsiteY7319" fmla="*/ 2297759 h 4860733"/>
              <a:gd name="connsiteX7320" fmla="*/ 697073 w 4853691"/>
              <a:gd name="connsiteY7320" fmla="*/ 2314188 h 4860733"/>
              <a:gd name="connsiteX7321" fmla="*/ 678296 w 4853691"/>
              <a:gd name="connsiteY7321" fmla="*/ 2302453 h 4860733"/>
              <a:gd name="connsiteX7322" fmla="*/ 657173 w 4853691"/>
              <a:gd name="connsiteY7322" fmla="*/ 2323576 h 4860733"/>
              <a:gd name="connsiteX7323" fmla="*/ 659520 w 4853691"/>
              <a:gd name="connsiteY7323" fmla="*/ 2330617 h 4860733"/>
              <a:gd name="connsiteX7324" fmla="*/ 445939 w 4853691"/>
              <a:gd name="connsiteY7324" fmla="*/ 2419805 h 4860733"/>
              <a:gd name="connsiteX7325" fmla="*/ 441245 w 4853691"/>
              <a:gd name="connsiteY7325" fmla="*/ 2422152 h 4860733"/>
              <a:gd name="connsiteX7326" fmla="*/ 389610 w 4853691"/>
              <a:gd name="connsiteY7326" fmla="*/ 2440928 h 4860733"/>
              <a:gd name="connsiteX7327" fmla="*/ 375527 w 4853691"/>
              <a:gd name="connsiteY7327" fmla="*/ 2445622 h 4860733"/>
              <a:gd name="connsiteX7328" fmla="*/ 335628 w 4853691"/>
              <a:gd name="connsiteY7328" fmla="*/ 2459705 h 4860733"/>
              <a:gd name="connsiteX7329" fmla="*/ 319198 w 4853691"/>
              <a:gd name="connsiteY7329" fmla="*/ 2466746 h 4860733"/>
              <a:gd name="connsiteX7330" fmla="*/ 286340 w 4853691"/>
              <a:gd name="connsiteY7330" fmla="*/ 2478481 h 4860733"/>
              <a:gd name="connsiteX7331" fmla="*/ 265216 w 4853691"/>
              <a:gd name="connsiteY7331" fmla="*/ 2485522 h 4860733"/>
              <a:gd name="connsiteX7332" fmla="*/ 255828 w 4853691"/>
              <a:gd name="connsiteY7332" fmla="*/ 2487869 h 4860733"/>
              <a:gd name="connsiteX7333" fmla="*/ 244093 w 4853691"/>
              <a:gd name="connsiteY7333" fmla="*/ 2476134 h 4860733"/>
              <a:gd name="connsiteX7334" fmla="*/ 272257 w 4853691"/>
              <a:gd name="connsiteY7334" fmla="*/ 2370517 h 4860733"/>
              <a:gd name="connsiteX7335" fmla="*/ 286340 w 4853691"/>
              <a:gd name="connsiteY7335" fmla="*/ 2321229 h 4860733"/>
              <a:gd name="connsiteX7336" fmla="*/ 283993 w 4853691"/>
              <a:gd name="connsiteY7336" fmla="*/ 1809573 h 4860733"/>
              <a:gd name="connsiteX7337" fmla="*/ 281646 w 4853691"/>
              <a:gd name="connsiteY7337" fmla="*/ 1797838 h 4860733"/>
              <a:gd name="connsiteX7338" fmla="*/ 276951 w 4853691"/>
              <a:gd name="connsiteY7338" fmla="*/ 1783755 h 4860733"/>
              <a:gd name="connsiteX7339" fmla="*/ 274604 w 4853691"/>
              <a:gd name="connsiteY7339" fmla="*/ 1774367 h 4860733"/>
              <a:gd name="connsiteX7340" fmla="*/ 269910 w 4853691"/>
              <a:gd name="connsiteY7340" fmla="*/ 1757938 h 4860733"/>
              <a:gd name="connsiteX7341" fmla="*/ 269910 w 4853691"/>
              <a:gd name="connsiteY7341" fmla="*/ 1755591 h 4860733"/>
              <a:gd name="connsiteX7342" fmla="*/ 276951 w 4853691"/>
              <a:gd name="connsiteY7342" fmla="*/ 1746203 h 4860733"/>
              <a:gd name="connsiteX7343" fmla="*/ 281646 w 4853691"/>
              <a:gd name="connsiteY7343" fmla="*/ 1741508 h 4860733"/>
              <a:gd name="connsiteX7344" fmla="*/ 307463 w 4853691"/>
              <a:gd name="connsiteY7344" fmla="*/ 1706303 h 4860733"/>
              <a:gd name="connsiteX7345" fmla="*/ 319198 w 4853691"/>
              <a:gd name="connsiteY7345" fmla="*/ 1692221 h 4860733"/>
              <a:gd name="connsiteX7346" fmla="*/ 328587 w 4853691"/>
              <a:gd name="connsiteY7346" fmla="*/ 1680485 h 4860733"/>
              <a:gd name="connsiteX7347" fmla="*/ 335628 w 4853691"/>
              <a:gd name="connsiteY7347" fmla="*/ 1682832 h 4860733"/>
              <a:gd name="connsiteX7348" fmla="*/ 335628 w 4853691"/>
              <a:gd name="connsiteY7348" fmla="*/ 1685179 h 4860733"/>
              <a:gd name="connsiteX7349" fmla="*/ 328587 w 4853691"/>
              <a:gd name="connsiteY7349" fmla="*/ 1722732 h 4860733"/>
              <a:gd name="connsiteX7350" fmla="*/ 326239 w 4853691"/>
              <a:gd name="connsiteY7350" fmla="*/ 1739161 h 4860733"/>
              <a:gd name="connsiteX7351" fmla="*/ 319198 w 4853691"/>
              <a:gd name="connsiteY7351" fmla="*/ 1779061 h 4860733"/>
              <a:gd name="connsiteX7352" fmla="*/ 302769 w 4853691"/>
              <a:gd name="connsiteY7352" fmla="*/ 1830696 h 4860733"/>
              <a:gd name="connsiteX7353" fmla="*/ 300422 w 4853691"/>
              <a:gd name="connsiteY7353" fmla="*/ 1835390 h 4860733"/>
              <a:gd name="connsiteX7354" fmla="*/ 295728 w 4853691"/>
              <a:gd name="connsiteY7354" fmla="*/ 1835390 h 4860733"/>
              <a:gd name="connsiteX7355" fmla="*/ 291034 w 4853691"/>
              <a:gd name="connsiteY7355" fmla="*/ 1835390 h 4860733"/>
              <a:gd name="connsiteX7356" fmla="*/ 288687 w 4853691"/>
              <a:gd name="connsiteY7356" fmla="*/ 1823655 h 4860733"/>
              <a:gd name="connsiteX7357" fmla="*/ 283993 w 4853691"/>
              <a:gd name="connsiteY7357" fmla="*/ 1809573 h 4860733"/>
              <a:gd name="connsiteX7358" fmla="*/ 295728 w 4853691"/>
              <a:gd name="connsiteY7358" fmla="*/ 1687526 h 4860733"/>
              <a:gd name="connsiteX7359" fmla="*/ 288687 w 4853691"/>
              <a:gd name="connsiteY7359" fmla="*/ 1692221 h 4860733"/>
              <a:gd name="connsiteX7360" fmla="*/ 272257 w 4853691"/>
              <a:gd name="connsiteY7360" fmla="*/ 1703956 h 4860733"/>
              <a:gd name="connsiteX7361" fmla="*/ 265216 w 4853691"/>
              <a:gd name="connsiteY7361" fmla="*/ 1708650 h 4860733"/>
              <a:gd name="connsiteX7362" fmla="*/ 253481 w 4853691"/>
              <a:gd name="connsiteY7362" fmla="*/ 1718038 h 4860733"/>
              <a:gd name="connsiteX7363" fmla="*/ 246440 w 4853691"/>
              <a:gd name="connsiteY7363" fmla="*/ 1701609 h 4860733"/>
              <a:gd name="connsiteX7364" fmla="*/ 258175 w 4853691"/>
              <a:gd name="connsiteY7364" fmla="*/ 1685179 h 4860733"/>
              <a:gd name="connsiteX7365" fmla="*/ 246440 w 4853691"/>
              <a:gd name="connsiteY7365" fmla="*/ 1668750 h 4860733"/>
              <a:gd name="connsiteX7366" fmla="*/ 269910 w 4853691"/>
              <a:gd name="connsiteY7366" fmla="*/ 1624156 h 4860733"/>
              <a:gd name="connsiteX7367" fmla="*/ 272257 w 4853691"/>
              <a:gd name="connsiteY7367" fmla="*/ 1619462 h 4860733"/>
              <a:gd name="connsiteX7368" fmla="*/ 302769 w 4853691"/>
              <a:gd name="connsiteY7368" fmla="*/ 1563133 h 4860733"/>
              <a:gd name="connsiteX7369" fmla="*/ 309810 w 4853691"/>
              <a:gd name="connsiteY7369" fmla="*/ 1549051 h 4860733"/>
              <a:gd name="connsiteX7370" fmla="*/ 335628 w 4853691"/>
              <a:gd name="connsiteY7370" fmla="*/ 1502110 h 4860733"/>
              <a:gd name="connsiteX7371" fmla="*/ 347363 w 4853691"/>
              <a:gd name="connsiteY7371" fmla="*/ 1483333 h 4860733"/>
              <a:gd name="connsiteX7372" fmla="*/ 373180 w 4853691"/>
              <a:gd name="connsiteY7372" fmla="*/ 1441087 h 4860733"/>
              <a:gd name="connsiteX7373" fmla="*/ 384916 w 4853691"/>
              <a:gd name="connsiteY7373" fmla="*/ 1419963 h 4860733"/>
              <a:gd name="connsiteX7374" fmla="*/ 394304 w 4853691"/>
              <a:gd name="connsiteY7374" fmla="*/ 1405881 h 4860733"/>
              <a:gd name="connsiteX7375" fmla="*/ 391957 w 4853691"/>
              <a:gd name="connsiteY7375" fmla="*/ 1419963 h 4860733"/>
              <a:gd name="connsiteX7376" fmla="*/ 387263 w 4853691"/>
              <a:gd name="connsiteY7376" fmla="*/ 1436392 h 4860733"/>
              <a:gd name="connsiteX7377" fmla="*/ 382569 w 4853691"/>
              <a:gd name="connsiteY7377" fmla="*/ 1452822 h 4860733"/>
              <a:gd name="connsiteX7378" fmla="*/ 377874 w 4853691"/>
              <a:gd name="connsiteY7378" fmla="*/ 1469251 h 4860733"/>
              <a:gd name="connsiteX7379" fmla="*/ 375527 w 4853691"/>
              <a:gd name="connsiteY7379" fmla="*/ 1480986 h 4860733"/>
              <a:gd name="connsiteX7380" fmla="*/ 373180 w 4853691"/>
              <a:gd name="connsiteY7380" fmla="*/ 1495069 h 4860733"/>
              <a:gd name="connsiteX7381" fmla="*/ 368486 w 4853691"/>
              <a:gd name="connsiteY7381" fmla="*/ 1516192 h 4860733"/>
              <a:gd name="connsiteX7382" fmla="*/ 366139 w 4853691"/>
              <a:gd name="connsiteY7382" fmla="*/ 1525580 h 4860733"/>
              <a:gd name="connsiteX7383" fmla="*/ 340322 w 4853691"/>
              <a:gd name="connsiteY7383" fmla="*/ 1647627 h 4860733"/>
              <a:gd name="connsiteX7384" fmla="*/ 337975 w 4853691"/>
              <a:gd name="connsiteY7384" fmla="*/ 1647627 h 4860733"/>
              <a:gd name="connsiteX7385" fmla="*/ 316851 w 4853691"/>
              <a:gd name="connsiteY7385" fmla="*/ 1668750 h 4860733"/>
              <a:gd name="connsiteX7386" fmla="*/ 319198 w 4853691"/>
              <a:gd name="connsiteY7386" fmla="*/ 1675791 h 4860733"/>
              <a:gd name="connsiteX7387" fmla="*/ 312157 w 4853691"/>
              <a:gd name="connsiteY7387" fmla="*/ 1678138 h 4860733"/>
              <a:gd name="connsiteX7388" fmla="*/ 295728 w 4853691"/>
              <a:gd name="connsiteY7388" fmla="*/ 1687526 h 4860733"/>
              <a:gd name="connsiteX7389" fmla="*/ 424815 w 4853691"/>
              <a:gd name="connsiteY7389" fmla="*/ 1351899 h 4860733"/>
              <a:gd name="connsiteX7390" fmla="*/ 448286 w 4853691"/>
              <a:gd name="connsiteY7390" fmla="*/ 1314346 h 4860733"/>
              <a:gd name="connsiteX7391" fmla="*/ 464715 w 4853691"/>
              <a:gd name="connsiteY7391" fmla="*/ 1288529 h 4860733"/>
              <a:gd name="connsiteX7392" fmla="*/ 488186 w 4853691"/>
              <a:gd name="connsiteY7392" fmla="*/ 1253323 h 4860733"/>
              <a:gd name="connsiteX7393" fmla="*/ 509309 w 4853691"/>
              <a:gd name="connsiteY7393" fmla="*/ 1225158 h 4860733"/>
              <a:gd name="connsiteX7394" fmla="*/ 523391 w 4853691"/>
              <a:gd name="connsiteY7394" fmla="*/ 1206382 h 4860733"/>
              <a:gd name="connsiteX7395" fmla="*/ 525738 w 4853691"/>
              <a:gd name="connsiteY7395" fmla="*/ 1208729 h 4860733"/>
              <a:gd name="connsiteX7396" fmla="*/ 516350 w 4853691"/>
              <a:gd name="connsiteY7396" fmla="*/ 1234546 h 4860733"/>
              <a:gd name="connsiteX7397" fmla="*/ 499921 w 4853691"/>
              <a:gd name="connsiteY7397" fmla="*/ 1274446 h 4860733"/>
              <a:gd name="connsiteX7398" fmla="*/ 483492 w 4853691"/>
              <a:gd name="connsiteY7398" fmla="*/ 1314346 h 4860733"/>
              <a:gd name="connsiteX7399" fmla="*/ 469409 w 4853691"/>
              <a:gd name="connsiteY7399" fmla="*/ 1354246 h 4860733"/>
              <a:gd name="connsiteX7400" fmla="*/ 452980 w 4853691"/>
              <a:gd name="connsiteY7400" fmla="*/ 1396493 h 4860733"/>
              <a:gd name="connsiteX7401" fmla="*/ 445939 w 4853691"/>
              <a:gd name="connsiteY7401" fmla="*/ 1415269 h 4860733"/>
              <a:gd name="connsiteX7402" fmla="*/ 438898 w 4853691"/>
              <a:gd name="connsiteY7402" fmla="*/ 1429351 h 4860733"/>
              <a:gd name="connsiteX7403" fmla="*/ 420121 w 4853691"/>
              <a:gd name="connsiteY7403" fmla="*/ 1469251 h 4860733"/>
              <a:gd name="connsiteX7404" fmla="*/ 410733 w 4853691"/>
              <a:gd name="connsiteY7404" fmla="*/ 1492722 h 4860733"/>
              <a:gd name="connsiteX7405" fmla="*/ 391957 w 4853691"/>
              <a:gd name="connsiteY7405" fmla="*/ 1532621 h 4860733"/>
              <a:gd name="connsiteX7406" fmla="*/ 380222 w 4853691"/>
              <a:gd name="connsiteY7406" fmla="*/ 1558439 h 4860733"/>
              <a:gd name="connsiteX7407" fmla="*/ 363792 w 4853691"/>
              <a:gd name="connsiteY7407" fmla="*/ 1598339 h 4860733"/>
              <a:gd name="connsiteX7408" fmla="*/ 352057 w 4853691"/>
              <a:gd name="connsiteY7408" fmla="*/ 1626503 h 4860733"/>
              <a:gd name="connsiteX7409" fmla="*/ 342669 w 4853691"/>
              <a:gd name="connsiteY7409" fmla="*/ 1649974 h 4860733"/>
              <a:gd name="connsiteX7410" fmla="*/ 340322 w 4853691"/>
              <a:gd name="connsiteY7410" fmla="*/ 1649974 h 4860733"/>
              <a:gd name="connsiteX7411" fmla="*/ 345016 w 4853691"/>
              <a:gd name="connsiteY7411" fmla="*/ 1624156 h 4860733"/>
              <a:gd name="connsiteX7412" fmla="*/ 347363 w 4853691"/>
              <a:gd name="connsiteY7412" fmla="*/ 1612421 h 4860733"/>
              <a:gd name="connsiteX7413" fmla="*/ 352057 w 4853691"/>
              <a:gd name="connsiteY7413" fmla="*/ 1586603 h 4860733"/>
              <a:gd name="connsiteX7414" fmla="*/ 354404 w 4853691"/>
              <a:gd name="connsiteY7414" fmla="*/ 1574868 h 4860733"/>
              <a:gd name="connsiteX7415" fmla="*/ 359098 w 4853691"/>
              <a:gd name="connsiteY7415" fmla="*/ 1549051 h 4860733"/>
              <a:gd name="connsiteX7416" fmla="*/ 361445 w 4853691"/>
              <a:gd name="connsiteY7416" fmla="*/ 1539662 h 4860733"/>
              <a:gd name="connsiteX7417" fmla="*/ 366139 w 4853691"/>
              <a:gd name="connsiteY7417" fmla="*/ 1513845 h 4860733"/>
              <a:gd name="connsiteX7418" fmla="*/ 368486 w 4853691"/>
              <a:gd name="connsiteY7418" fmla="*/ 1506804 h 4860733"/>
              <a:gd name="connsiteX7419" fmla="*/ 373180 w 4853691"/>
              <a:gd name="connsiteY7419" fmla="*/ 1480986 h 4860733"/>
              <a:gd name="connsiteX7420" fmla="*/ 375527 w 4853691"/>
              <a:gd name="connsiteY7420" fmla="*/ 1473945 h 4860733"/>
              <a:gd name="connsiteX7421" fmla="*/ 382569 w 4853691"/>
              <a:gd name="connsiteY7421" fmla="*/ 1448128 h 4860733"/>
              <a:gd name="connsiteX7422" fmla="*/ 384916 w 4853691"/>
              <a:gd name="connsiteY7422" fmla="*/ 1441087 h 4860733"/>
              <a:gd name="connsiteX7423" fmla="*/ 391957 w 4853691"/>
              <a:gd name="connsiteY7423" fmla="*/ 1415269 h 4860733"/>
              <a:gd name="connsiteX7424" fmla="*/ 394304 w 4853691"/>
              <a:gd name="connsiteY7424" fmla="*/ 1408228 h 4860733"/>
              <a:gd name="connsiteX7425" fmla="*/ 396651 w 4853691"/>
              <a:gd name="connsiteY7425" fmla="*/ 1398840 h 4860733"/>
              <a:gd name="connsiteX7426" fmla="*/ 410733 w 4853691"/>
              <a:gd name="connsiteY7426" fmla="*/ 1377716 h 4860733"/>
              <a:gd name="connsiteX7427" fmla="*/ 424815 w 4853691"/>
              <a:gd name="connsiteY7427" fmla="*/ 1351899 h 4860733"/>
              <a:gd name="connsiteX7428" fmla="*/ 640744 w 4853691"/>
              <a:gd name="connsiteY7428" fmla="*/ 1056171 h 4860733"/>
              <a:gd name="connsiteX7429" fmla="*/ 654826 w 4853691"/>
              <a:gd name="connsiteY7429" fmla="*/ 1032700 h 4860733"/>
              <a:gd name="connsiteX7430" fmla="*/ 671255 w 4853691"/>
              <a:gd name="connsiteY7430" fmla="*/ 1006883 h 4860733"/>
              <a:gd name="connsiteX7431" fmla="*/ 678296 w 4853691"/>
              <a:gd name="connsiteY7431" fmla="*/ 995148 h 4860733"/>
              <a:gd name="connsiteX7432" fmla="*/ 687685 w 4853691"/>
              <a:gd name="connsiteY7432" fmla="*/ 997495 h 4860733"/>
              <a:gd name="connsiteX7433" fmla="*/ 708808 w 4853691"/>
              <a:gd name="connsiteY7433" fmla="*/ 976371 h 4860733"/>
              <a:gd name="connsiteX7434" fmla="*/ 704114 w 4853691"/>
              <a:gd name="connsiteY7434" fmla="*/ 964636 h 4860733"/>
              <a:gd name="connsiteX7435" fmla="*/ 727584 w 4853691"/>
              <a:gd name="connsiteY7435" fmla="*/ 948207 h 4860733"/>
              <a:gd name="connsiteX7436" fmla="*/ 739320 w 4853691"/>
              <a:gd name="connsiteY7436" fmla="*/ 938819 h 4860733"/>
              <a:gd name="connsiteX7437" fmla="*/ 767484 w 4853691"/>
              <a:gd name="connsiteY7437" fmla="*/ 920042 h 4860733"/>
              <a:gd name="connsiteX7438" fmla="*/ 783914 w 4853691"/>
              <a:gd name="connsiteY7438" fmla="*/ 910654 h 4860733"/>
              <a:gd name="connsiteX7439" fmla="*/ 809731 w 4853691"/>
              <a:gd name="connsiteY7439" fmla="*/ 894225 h 4860733"/>
              <a:gd name="connsiteX7440" fmla="*/ 826160 w 4853691"/>
              <a:gd name="connsiteY7440" fmla="*/ 882489 h 4860733"/>
              <a:gd name="connsiteX7441" fmla="*/ 837896 w 4853691"/>
              <a:gd name="connsiteY7441" fmla="*/ 875448 h 4860733"/>
              <a:gd name="connsiteX7442" fmla="*/ 837896 w 4853691"/>
              <a:gd name="connsiteY7442" fmla="*/ 877795 h 4860733"/>
              <a:gd name="connsiteX7443" fmla="*/ 786261 w 4853691"/>
              <a:gd name="connsiteY7443" fmla="*/ 924736 h 4860733"/>
              <a:gd name="connsiteX7444" fmla="*/ 767484 w 4853691"/>
              <a:gd name="connsiteY7444" fmla="*/ 943513 h 4860733"/>
              <a:gd name="connsiteX7445" fmla="*/ 687685 w 4853691"/>
              <a:gd name="connsiteY7445" fmla="*/ 1020965 h 4860733"/>
              <a:gd name="connsiteX7446" fmla="*/ 668908 w 4853691"/>
              <a:gd name="connsiteY7446" fmla="*/ 1042089 h 4860733"/>
              <a:gd name="connsiteX7447" fmla="*/ 614926 w 4853691"/>
              <a:gd name="connsiteY7447" fmla="*/ 1100765 h 4860733"/>
              <a:gd name="connsiteX7448" fmla="*/ 624314 w 4853691"/>
              <a:gd name="connsiteY7448" fmla="*/ 1084335 h 4860733"/>
              <a:gd name="connsiteX7449" fmla="*/ 640744 w 4853691"/>
              <a:gd name="connsiteY7449" fmla="*/ 1056171 h 4860733"/>
              <a:gd name="connsiteX7450" fmla="*/ 910654 w 4853691"/>
              <a:gd name="connsiteY7450" fmla="*/ 812078 h 4860733"/>
              <a:gd name="connsiteX7451" fmla="*/ 945860 w 4853691"/>
              <a:gd name="connsiteY7451" fmla="*/ 781566 h 4860733"/>
              <a:gd name="connsiteX7452" fmla="*/ 950554 w 4853691"/>
              <a:gd name="connsiteY7452" fmla="*/ 781566 h 4860733"/>
              <a:gd name="connsiteX7453" fmla="*/ 976371 w 4853691"/>
              <a:gd name="connsiteY7453" fmla="*/ 781566 h 4860733"/>
              <a:gd name="connsiteX7454" fmla="*/ 985760 w 4853691"/>
              <a:gd name="connsiteY7454" fmla="*/ 781566 h 4860733"/>
              <a:gd name="connsiteX7455" fmla="*/ 1004536 w 4853691"/>
              <a:gd name="connsiteY7455" fmla="*/ 783914 h 4860733"/>
              <a:gd name="connsiteX7456" fmla="*/ 1013924 w 4853691"/>
              <a:gd name="connsiteY7456" fmla="*/ 783914 h 4860733"/>
              <a:gd name="connsiteX7457" fmla="*/ 1032700 w 4853691"/>
              <a:gd name="connsiteY7457" fmla="*/ 786261 h 4860733"/>
              <a:gd name="connsiteX7458" fmla="*/ 1042089 w 4853691"/>
              <a:gd name="connsiteY7458" fmla="*/ 788608 h 4860733"/>
              <a:gd name="connsiteX7459" fmla="*/ 1060865 w 4853691"/>
              <a:gd name="connsiteY7459" fmla="*/ 790955 h 4860733"/>
              <a:gd name="connsiteX7460" fmla="*/ 1070253 w 4853691"/>
              <a:gd name="connsiteY7460" fmla="*/ 793302 h 4860733"/>
              <a:gd name="connsiteX7461" fmla="*/ 1086683 w 4853691"/>
              <a:gd name="connsiteY7461" fmla="*/ 795649 h 4860733"/>
              <a:gd name="connsiteX7462" fmla="*/ 1098418 w 4853691"/>
              <a:gd name="connsiteY7462" fmla="*/ 797996 h 4860733"/>
              <a:gd name="connsiteX7463" fmla="*/ 1103112 w 4853691"/>
              <a:gd name="connsiteY7463" fmla="*/ 797996 h 4860733"/>
              <a:gd name="connsiteX7464" fmla="*/ 1100765 w 4853691"/>
              <a:gd name="connsiteY7464" fmla="*/ 800343 h 4860733"/>
              <a:gd name="connsiteX7465" fmla="*/ 1060865 w 4853691"/>
              <a:gd name="connsiteY7465" fmla="*/ 868407 h 4860733"/>
              <a:gd name="connsiteX7466" fmla="*/ 1046783 w 4853691"/>
              <a:gd name="connsiteY7466" fmla="*/ 894225 h 4860733"/>
              <a:gd name="connsiteX7467" fmla="*/ 1028006 w 4853691"/>
              <a:gd name="connsiteY7467" fmla="*/ 927083 h 4860733"/>
              <a:gd name="connsiteX7468" fmla="*/ 934124 w 4853691"/>
              <a:gd name="connsiteY7468" fmla="*/ 1004536 h 4860733"/>
              <a:gd name="connsiteX7469" fmla="*/ 931777 w 4853691"/>
              <a:gd name="connsiteY7469" fmla="*/ 1006883 h 4860733"/>
              <a:gd name="connsiteX7470" fmla="*/ 880142 w 4853691"/>
              <a:gd name="connsiteY7470" fmla="*/ 1053824 h 4860733"/>
              <a:gd name="connsiteX7471" fmla="*/ 868407 w 4853691"/>
              <a:gd name="connsiteY7471" fmla="*/ 1063212 h 4860733"/>
              <a:gd name="connsiteX7472" fmla="*/ 851978 w 4853691"/>
              <a:gd name="connsiteY7472" fmla="*/ 1077294 h 4860733"/>
              <a:gd name="connsiteX7473" fmla="*/ 851978 w 4853691"/>
              <a:gd name="connsiteY7473" fmla="*/ 1074947 h 4860733"/>
              <a:gd name="connsiteX7474" fmla="*/ 851978 w 4853691"/>
              <a:gd name="connsiteY7474" fmla="*/ 1046783 h 4860733"/>
              <a:gd name="connsiteX7475" fmla="*/ 851978 w 4853691"/>
              <a:gd name="connsiteY7475" fmla="*/ 1002189 h 4860733"/>
              <a:gd name="connsiteX7476" fmla="*/ 851978 w 4853691"/>
              <a:gd name="connsiteY7476" fmla="*/ 997495 h 4860733"/>
              <a:gd name="connsiteX7477" fmla="*/ 851978 w 4853691"/>
              <a:gd name="connsiteY7477" fmla="*/ 880142 h 4860733"/>
              <a:gd name="connsiteX7478" fmla="*/ 870754 w 4853691"/>
              <a:gd name="connsiteY7478" fmla="*/ 859019 h 4860733"/>
              <a:gd name="connsiteX7479" fmla="*/ 866060 w 4853691"/>
              <a:gd name="connsiteY7479" fmla="*/ 847284 h 4860733"/>
              <a:gd name="connsiteX7480" fmla="*/ 901266 w 4853691"/>
              <a:gd name="connsiteY7480" fmla="*/ 814425 h 4860733"/>
              <a:gd name="connsiteX7481" fmla="*/ 910654 w 4853691"/>
              <a:gd name="connsiteY7481" fmla="*/ 812078 h 4860733"/>
              <a:gd name="connsiteX7482" fmla="*/ 1157094 w 4853691"/>
              <a:gd name="connsiteY7482" fmla="*/ 713502 h 4860733"/>
              <a:gd name="connsiteX7483" fmla="*/ 1206382 w 4853691"/>
              <a:gd name="connsiteY7483" fmla="*/ 638397 h 4860733"/>
              <a:gd name="connsiteX7484" fmla="*/ 1215770 w 4853691"/>
              <a:gd name="connsiteY7484" fmla="*/ 624314 h 4860733"/>
              <a:gd name="connsiteX7485" fmla="*/ 1265058 w 4853691"/>
              <a:gd name="connsiteY7485" fmla="*/ 553903 h 4860733"/>
              <a:gd name="connsiteX7486" fmla="*/ 1276793 w 4853691"/>
              <a:gd name="connsiteY7486" fmla="*/ 556250 h 4860733"/>
              <a:gd name="connsiteX7487" fmla="*/ 1297917 w 4853691"/>
              <a:gd name="connsiteY7487" fmla="*/ 535127 h 4860733"/>
              <a:gd name="connsiteX7488" fmla="*/ 1295570 w 4853691"/>
              <a:gd name="connsiteY7488" fmla="*/ 528085 h 4860733"/>
              <a:gd name="connsiteX7489" fmla="*/ 1448128 w 4853691"/>
              <a:gd name="connsiteY7489" fmla="*/ 476450 h 4860733"/>
              <a:gd name="connsiteX7490" fmla="*/ 1448128 w 4853691"/>
              <a:gd name="connsiteY7490" fmla="*/ 476450 h 4860733"/>
              <a:gd name="connsiteX7491" fmla="*/ 1429351 w 4853691"/>
              <a:gd name="connsiteY7491" fmla="*/ 495227 h 4860733"/>
              <a:gd name="connsiteX7492" fmla="*/ 1417616 w 4853691"/>
              <a:gd name="connsiteY7492" fmla="*/ 509309 h 4860733"/>
              <a:gd name="connsiteX7493" fmla="*/ 1398840 w 4853691"/>
              <a:gd name="connsiteY7493" fmla="*/ 530433 h 4860733"/>
              <a:gd name="connsiteX7494" fmla="*/ 1387104 w 4853691"/>
              <a:gd name="connsiteY7494" fmla="*/ 544515 h 4860733"/>
              <a:gd name="connsiteX7495" fmla="*/ 1368328 w 4853691"/>
              <a:gd name="connsiteY7495" fmla="*/ 565638 h 4860733"/>
              <a:gd name="connsiteX7496" fmla="*/ 1356593 w 4853691"/>
              <a:gd name="connsiteY7496" fmla="*/ 579720 h 4860733"/>
              <a:gd name="connsiteX7497" fmla="*/ 1337816 w 4853691"/>
              <a:gd name="connsiteY7497" fmla="*/ 600844 h 4860733"/>
              <a:gd name="connsiteX7498" fmla="*/ 1326081 w 4853691"/>
              <a:gd name="connsiteY7498" fmla="*/ 614926 h 4860733"/>
              <a:gd name="connsiteX7499" fmla="*/ 1309652 w 4853691"/>
              <a:gd name="connsiteY7499" fmla="*/ 636050 h 4860733"/>
              <a:gd name="connsiteX7500" fmla="*/ 1295570 w 4853691"/>
              <a:gd name="connsiteY7500" fmla="*/ 652479 h 4860733"/>
              <a:gd name="connsiteX7501" fmla="*/ 1281487 w 4853691"/>
              <a:gd name="connsiteY7501" fmla="*/ 671255 h 4860733"/>
              <a:gd name="connsiteX7502" fmla="*/ 1265058 w 4853691"/>
              <a:gd name="connsiteY7502" fmla="*/ 690032 h 4860733"/>
              <a:gd name="connsiteX7503" fmla="*/ 1255670 w 4853691"/>
              <a:gd name="connsiteY7503" fmla="*/ 701767 h 4860733"/>
              <a:gd name="connsiteX7504" fmla="*/ 1182911 w 4853691"/>
              <a:gd name="connsiteY7504" fmla="*/ 797996 h 4860733"/>
              <a:gd name="connsiteX7505" fmla="*/ 1171176 w 4853691"/>
              <a:gd name="connsiteY7505" fmla="*/ 793302 h 4860733"/>
              <a:gd name="connsiteX7506" fmla="*/ 1152400 w 4853691"/>
              <a:gd name="connsiteY7506" fmla="*/ 807384 h 4860733"/>
              <a:gd name="connsiteX7507" fmla="*/ 1143012 w 4853691"/>
              <a:gd name="connsiteY7507" fmla="*/ 805037 h 4860733"/>
              <a:gd name="connsiteX7508" fmla="*/ 1133623 w 4853691"/>
              <a:gd name="connsiteY7508" fmla="*/ 802690 h 4860733"/>
              <a:gd name="connsiteX7509" fmla="*/ 1117194 w 4853691"/>
              <a:gd name="connsiteY7509" fmla="*/ 797996 h 4860733"/>
              <a:gd name="connsiteX7510" fmla="*/ 1107806 w 4853691"/>
              <a:gd name="connsiteY7510" fmla="*/ 795649 h 4860733"/>
              <a:gd name="connsiteX7511" fmla="*/ 1140665 w 4853691"/>
              <a:gd name="connsiteY7511" fmla="*/ 741667 h 4860733"/>
              <a:gd name="connsiteX7512" fmla="*/ 1157094 w 4853691"/>
              <a:gd name="connsiteY7512" fmla="*/ 713502 h 4860733"/>
              <a:gd name="connsiteX7513" fmla="*/ 1633544 w 4853691"/>
              <a:gd name="connsiteY7513" fmla="*/ 323892 h 4860733"/>
              <a:gd name="connsiteX7514" fmla="*/ 1657015 w 4853691"/>
              <a:gd name="connsiteY7514" fmla="*/ 295728 h 4860733"/>
              <a:gd name="connsiteX7515" fmla="*/ 1657015 w 4853691"/>
              <a:gd name="connsiteY7515" fmla="*/ 295728 h 4860733"/>
              <a:gd name="connsiteX7516" fmla="*/ 1668750 w 4853691"/>
              <a:gd name="connsiteY7516" fmla="*/ 300422 h 4860733"/>
              <a:gd name="connsiteX7517" fmla="*/ 1687526 w 4853691"/>
              <a:gd name="connsiteY7517" fmla="*/ 286340 h 4860733"/>
              <a:gd name="connsiteX7518" fmla="*/ 1699262 w 4853691"/>
              <a:gd name="connsiteY7518" fmla="*/ 291034 h 4860733"/>
              <a:gd name="connsiteX7519" fmla="*/ 1703956 w 4853691"/>
              <a:gd name="connsiteY7519" fmla="*/ 293381 h 4860733"/>
              <a:gd name="connsiteX7520" fmla="*/ 1729773 w 4853691"/>
              <a:gd name="connsiteY7520" fmla="*/ 302769 h 4860733"/>
              <a:gd name="connsiteX7521" fmla="*/ 1736814 w 4853691"/>
              <a:gd name="connsiteY7521" fmla="*/ 305116 h 4860733"/>
              <a:gd name="connsiteX7522" fmla="*/ 1760285 w 4853691"/>
              <a:gd name="connsiteY7522" fmla="*/ 314504 h 4860733"/>
              <a:gd name="connsiteX7523" fmla="*/ 1769673 w 4853691"/>
              <a:gd name="connsiteY7523" fmla="*/ 319198 h 4860733"/>
              <a:gd name="connsiteX7524" fmla="*/ 1790797 w 4853691"/>
              <a:gd name="connsiteY7524" fmla="*/ 328586 h 4860733"/>
              <a:gd name="connsiteX7525" fmla="*/ 1823655 w 4853691"/>
              <a:gd name="connsiteY7525" fmla="*/ 345016 h 4860733"/>
              <a:gd name="connsiteX7526" fmla="*/ 1826002 w 4853691"/>
              <a:gd name="connsiteY7526" fmla="*/ 345016 h 4860733"/>
              <a:gd name="connsiteX7527" fmla="*/ 1856514 w 4853691"/>
              <a:gd name="connsiteY7527" fmla="*/ 363792 h 4860733"/>
              <a:gd name="connsiteX7528" fmla="*/ 1863555 w 4853691"/>
              <a:gd name="connsiteY7528" fmla="*/ 368486 h 4860733"/>
              <a:gd name="connsiteX7529" fmla="*/ 1889372 w 4853691"/>
              <a:gd name="connsiteY7529" fmla="*/ 384916 h 4860733"/>
              <a:gd name="connsiteX7530" fmla="*/ 1898761 w 4853691"/>
              <a:gd name="connsiteY7530" fmla="*/ 391957 h 4860733"/>
              <a:gd name="connsiteX7531" fmla="*/ 1903455 w 4853691"/>
              <a:gd name="connsiteY7531" fmla="*/ 394304 h 4860733"/>
              <a:gd name="connsiteX7532" fmla="*/ 1896414 w 4853691"/>
              <a:gd name="connsiteY7532" fmla="*/ 394304 h 4860733"/>
              <a:gd name="connsiteX7533" fmla="*/ 1865902 w 4853691"/>
              <a:gd name="connsiteY7533" fmla="*/ 396651 h 4860733"/>
              <a:gd name="connsiteX7534" fmla="*/ 1842431 w 4853691"/>
              <a:gd name="connsiteY7534" fmla="*/ 398998 h 4860733"/>
              <a:gd name="connsiteX7535" fmla="*/ 1814267 w 4853691"/>
              <a:gd name="connsiteY7535" fmla="*/ 401345 h 4860733"/>
              <a:gd name="connsiteX7536" fmla="*/ 1790797 w 4853691"/>
              <a:gd name="connsiteY7536" fmla="*/ 403692 h 4860733"/>
              <a:gd name="connsiteX7537" fmla="*/ 1762632 w 4853691"/>
              <a:gd name="connsiteY7537" fmla="*/ 406039 h 4860733"/>
              <a:gd name="connsiteX7538" fmla="*/ 1739161 w 4853691"/>
              <a:gd name="connsiteY7538" fmla="*/ 408386 h 4860733"/>
              <a:gd name="connsiteX7539" fmla="*/ 1710997 w 4853691"/>
              <a:gd name="connsiteY7539" fmla="*/ 413080 h 4860733"/>
              <a:gd name="connsiteX7540" fmla="*/ 1687526 w 4853691"/>
              <a:gd name="connsiteY7540" fmla="*/ 417774 h 4860733"/>
              <a:gd name="connsiteX7541" fmla="*/ 1659362 w 4853691"/>
              <a:gd name="connsiteY7541" fmla="*/ 422468 h 4860733"/>
              <a:gd name="connsiteX7542" fmla="*/ 1635891 w 4853691"/>
              <a:gd name="connsiteY7542" fmla="*/ 427162 h 4860733"/>
              <a:gd name="connsiteX7543" fmla="*/ 1610074 w 4853691"/>
              <a:gd name="connsiteY7543" fmla="*/ 431857 h 4860733"/>
              <a:gd name="connsiteX7544" fmla="*/ 1586603 w 4853691"/>
              <a:gd name="connsiteY7544" fmla="*/ 436551 h 4860733"/>
              <a:gd name="connsiteX7545" fmla="*/ 1560786 w 4853691"/>
              <a:gd name="connsiteY7545" fmla="*/ 441245 h 4860733"/>
              <a:gd name="connsiteX7546" fmla="*/ 1539662 w 4853691"/>
              <a:gd name="connsiteY7546" fmla="*/ 445939 h 4860733"/>
              <a:gd name="connsiteX7547" fmla="*/ 1621809 w 4853691"/>
              <a:gd name="connsiteY7547" fmla="*/ 326239 h 4860733"/>
              <a:gd name="connsiteX7548" fmla="*/ 1633544 w 4853691"/>
              <a:gd name="connsiteY7548" fmla="*/ 323892 h 4860733"/>
              <a:gd name="connsiteX7549" fmla="*/ 1924578 w 4853691"/>
              <a:gd name="connsiteY7549" fmla="*/ 396651 h 4860733"/>
              <a:gd name="connsiteX7550" fmla="*/ 2016113 w 4853691"/>
              <a:gd name="connsiteY7550" fmla="*/ 391957 h 4860733"/>
              <a:gd name="connsiteX7551" fmla="*/ 2086524 w 4853691"/>
              <a:gd name="connsiteY7551" fmla="*/ 391957 h 4860733"/>
              <a:gd name="connsiteX7552" fmla="*/ 2180406 w 4853691"/>
              <a:gd name="connsiteY7552" fmla="*/ 394304 h 4860733"/>
              <a:gd name="connsiteX7553" fmla="*/ 2213265 w 4853691"/>
              <a:gd name="connsiteY7553" fmla="*/ 396651 h 4860733"/>
              <a:gd name="connsiteX7554" fmla="*/ 2274288 w 4853691"/>
              <a:gd name="connsiteY7554" fmla="*/ 398998 h 4860733"/>
              <a:gd name="connsiteX7555" fmla="*/ 2304800 w 4853691"/>
              <a:gd name="connsiteY7555" fmla="*/ 401345 h 4860733"/>
              <a:gd name="connsiteX7556" fmla="*/ 2302453 w 4853691"/>
              <a:gd name="connsiteY7556" fmla="*/ 406039 h 4860733"/>
              <a:gd name="connsiteX7557" fmla="*/ 2290717 w 4853691"/>
              <a:gd name="connsiteY7557" fmla="*/ 434204 h 4860733"/>
              <a:gd name="connsiteX7558" fmla="*/ 2278982 w 4853691"/>
              <a:gd name="connsiteY7558" fmla="*/ 464715 h 4860733"/>
              <a:gd name="connsiteX7559" fmla="*/ 2248471 w 4853691"/>
              <a:gd name="connsiteY7559" fmla="*/ 474103 h 4860733"/>
              <a:gd name="connsiteX7560" fmla="*/ 2192141 w 4853691"/>
              <a:gd name="connsiteY7560" fmla="*/ 492880 h 4860733"/>
              <a:gd name="connsiteX7561" fmla="*/ 2142854 w 4853691"/>
              <a:gd name="connsiteY7561" fmla="*/ 509309 h 4860733"/>
              <a:gd name="connsiteX7562" fmla="*/ 2086524 w 4853691"/>
              <a:gd name="connsiteY7562" fmla="*/ 528085 h 4860733"/>
              <a:gd name="connsiteX7563" fmla="*/ 2081830 w 4853691"/>
              <a:gd name="connsiteY7563" fmla="*/ 530433 h 4860733"/>
              <a:gd name="connsiteX7564" fmla="*/ 2034889 w 4853691"/>
              <a:gd name="connsiteY7564" fmla="*/ 490533 h 4860733"/>
              <a:gd name="connsiteX7565" fmla="*/ 2032542 w 4853691"/>
              <a:gd name="connsiteY7565" fmla="*/ 488186 h 4860733"/>
              <a:gd name="connsiteX7566" fmla="*/ 2002031 w 4853691"/>
              <a:gd name="connsiteY7566" fmla="*/ 462368 h 4860733"/>
              <a:gd name="connsiteX7567" fmla="*/ 1994989 w 4853691"/>
              <a:gd name="connsiteY7567" fmla="*/ 457674 h 4860733"/>
              <a:gd name="connsiteX7568" fmla="*/ 1966825 w 4853691"/>
              <a:gd name="connsiteY7568" fmla="*/ 436551 h 4860733"/>
              <a:gd name="connsiteX7569" fmla="*/ 1959784 w 4853691"/>
              <a:gd name="connsiteY7569" fmla="*/ 429510 h 4860733"/>
              <a:gd name="connsiteX7570" fmla="*/ 1933966 w 4853691"/>
              <a:gd name="connsiteY7570" fmla="*/ 410733 h 4860733"/>
              <a:gd name="connsiteX7571" fmla="*/ 1924578 w 4853691"/>
              <a:gd name="connsiteY7571" fmla="*/ 403692 h 4860733"/>
              <a:gd name="connsiteX7572" fmla="*/ 1917537 w 4853691"/>
              <a:gd name="connsiteY7572" fmla="*/ 398998 h 4860733"/>
              <a:gd name="connsiteX7573" fmla="*/ 1924578 w 4853691"/>
              <a:gd name="connsiteY7573" fmla="*/ 398998 h 4860733"/>
              <a:gd name="connsiteX7574" fmla="*/ 1924578 w 4853691"/>
              <a:gd name="connsiteY7574" fmla="*/ 396651 h 4860733"/>
              <a:gd name="connsiteX7575" fmla="*/ 2314188 w 4853691"/>
              <a:gd name="connsiteY7575" fmla="*/ 384916 h 4860733"/>
              <a:gd name="connsiteX7576" fmla="*/ 2365823 w 4853691"/>
              <a:gd name="connsiteY7576" fmla="*/ 274604 h 4860733"/>
              <a:gd name="connsiteX7577" fmla="*/ 2370517 w 4853691"/>
              <a:gd name="connsiteY7577" fmla="*/ 276951 h 4860733"/>
              <a:gd name="connsiteX7578" fmla="*/ 2379905 w 4853691"/>
              <a:gd name="connsiteY7578" fmla="*/ 288687 h 4860733"/>
              <a:gd name="connsiteX7579" fmla="*/ 2389293 w 4853691"/>
              <a:gd name="connsiteY7579" fmla="*/ 302769 h 4860733"/>
              <a:gd name="connsiteX7580" fmla="*/ 2401029 w 4853691"/>
              <a:gd name="connsiteY7580" fmla="*/ 319198 h 4860733"/>
              <a:gd name="connsiteX7581" fmla="*/ 2408070 w 4853691"/>
              <a:gd name="connsiteY7581" fmla="*/ 330934 h 4860733"/>
              <a:gd name="connsiteX7582" fmla="*/ 2422152 w 4853691"/>
              <a:gd name="connsiteY7582" fmla="*/ 349710 h 4860733"/>
              <a:gd name="connsiteX7583" fmla="*/ 2429193 w 4853691"/>
              <a:gd name="connsiteY7583" fmla="*/ 361445 h 4860733"/>
              <a:gd name="connsiteX7584" fmla="*/ 2443275 w 4853691"/>
              <a:gd name="connsiteY7584" fmla="*/ 384916 h 4860733"/>
              <a:gd name="connsiteX7585" fmla="*/ 2450317 w 4853691"/>
              <a:gd name="connsiteY7585" fmla="*/ 394304 h 4860733"/>
              <a:gd name="connsiteX7586" fmla="*/ 2455011 w 4853691"/>
              <a:gd name="connsiteY7586" fmla="*/ 403692 h 4860733"/>
              <a:gd name="connsiteX7587" fmla="*/ 2445622 w 4853691"/>
              <a:gd name="connsiteY7587" fmla="*/ 417774 h 4860733"/>
              <a:gd name="connsiteX7588" fmla="*/ 2429193 w 4853691"/>
              <a:gd name="connsiteY7588" fmla="*/ 415427 h 4860733"/>
              <a:gd name="connsiteX7589" fmla="*/ 2370517 w 4853691"/>
              <a:gd name="connsiteY7589" fmla="*/ 408386 h 4860733"/>
              <a:gd name="connsiteX7590" fmla="*/ 2325923 w 4853691"/>
              <a:gd name="connsiteY7590" fmla="*/ 403692 h 4860733"/>
              <a:gd name="connsiteX7591" fmla="*/ 2307147 w 4853691"/>
              <a:gd name="connsiteY7591" fmla="*/ 401345 h 4860733"/>
              <a:gd name="connsiteX7592" fmla="*/ 2307147 w 4853691"/>
              <a:gd name="connsiteY7592" fmla="*/ 401345 h 4860733"/>
              <a:gd name="connsiteX7593" fmla="*/ 2314188 w 4853691"/>
              <a:gd name="connsiteY7593" fmla="*/ 384916 h 4860733"/>
              <a:gd name="connsiteX7594" fmla="*/ 2579404 w 4853691"/>
              <a:gd name="connsiteY7594" fmla="*/ 241746 h 4860733"/>
              <a:gd name="connsiteX7595" fmla="*/ 2579404 w 4853691"/>
              <a:gd name="connsiteY7595" fmla="*/ 241746 h 4860733"/>
              <a:gd name="connsiteX7596" fmla="*/ 2649816 w 4853691"/>
              <a:gd name="connsiteY7596" fmla="*/ 241746 h 4860733"/>
              <a:gd name="connsiteX7597" fmla="*/ 2677980 w 4853691"/>
              <a:gd name="connsiteY7597" fmla="*/ 241746 h 4860733"/>
              <a:gd name="connsiteX7598" fmla="*/ 2680327 w 4853691"/>
              <a:gd name="connsiteY7598" fmla="*/ 251134 h 4860733"/>
              <a:gd name="connsiteX7599" fmla="*/ 2666245 w 4853691"/>
              <a:gd name="connsiteY7599" fmla="*/ 258175 h 4860733"/>
              <a:gd name="connsiteX7600" fmla="*/ 2654510 w 4853691"/>
              <a:gd name="connsiteY7600" fmla="*/ 265216 h 4860733"/>
              <a:gd name="connsiteX7601" fmla="*/ 2638080 w 4853691"/>
              <a:gd name="connsiteY7601" fmla="*/ 274604 h 4860733"/>
              <a:gd name="connsiteX7602" fmla="*/ 2626345 w 4853691"/>
              <a:gd name="connsiteY7602" fmla="*/ 281646 h 4860733"/>
              <a:gd name="connsiteX7603" fmla="*/ 2607569 w 4853691"/>
              <a:gd name="connsiteY7603" fmla="*/ 293381 h 4860733"/>
              <a:gd name="connsiteX7604" fmla="*/ 2595833 w 4853691"/>
              <a:gd name="connsiteY7604" fmla="*/ 300422 h 4860733"/>
              <a:gd name="connsiteX7605" fmla="*/ 2577057 w 4853691"/>
              <a:gd name="connsiteY7605" fmla="*/ 312157 h 4860733"/>
              <a:gd name="connsiteX7606" fmla="*/ 2565322 w 4853691"/>
              <a:gd name="connsiteY7606" fmla="*/ 321545 h 4860733"/>
              <a:gd name="connsiteX7607" fmla="*/ 2546545 w 4853691"/>
              <a:gd name="connsiteY7607" fmla="*/ 335628 h 4860733"/>
              <a:gd name="connsiteX7608" fmla="*/ 2534810 w 4853691"/>
              <a:gd name="connsiteY7608" fmla="*/ 345016 h 4860733"/>
              <a:gd name="connsiteX7609" fmla="*/ 2516034 w 4853691"/>
              <a:gd name="connsiteY7609" fmla="*/ 359098 h 4860733"/>
              <a:gd name="connsiteX7610" fmla="*/ 2506646 w 4853691"/>
              <a:gd name="connsiteY7610" fmla="*/ 366139 h 4860733"/>
              <a:gd name="connsiteX7611" fmla="*/ 2485522 w 4853691"/>
              <a:gd name="connsiteY7611" fmla="*/ 382569 h 4860733"/>
              <a:gd name="connsiteX7612" fmla="*/ 2483175 w 4853691"/>
              <a:gd name="connsiteY7612" fmla="*/ 384916 h 4860733"/>
              <a:gd name="connsiteX7613" fmla="*/ 2466746 w 4853691"/>
              <a:gd name="connsiteY7613" fmla="*/ 398998 h 4860733"/>
              <a:gd name="connsiteX7614" fmla="*/ 2464399 w 4853691"/>
              <a:gd name="connsiteY7614" fmla="*/ 398998 h 4860733"/>
              <a:gd name="connsiteX7615" fmla="*/ 2462052 w 4853691"/>
              <a:gd name="connsiteY7615" fmla="*/ 398998 h 4860733"/>
              <a:gd name="connsiteX7616" fmla="*/ 2438581 w 4853691"/>
              <a:gd name="connsiteY7616" fmla="*/ 265216 h 4860733"/>
              <a:gd name="connsiteX7617" fmla="*/ 2438581 w 4853691"/>
              <a:gd name="connsiteY7617" fmla="*/ 262869 h 4860733"/>
              <a:gd name="connsiteX7618" fmla="*/ 2436234 w 4853691"/>
              <a:gd name="connsiteY7618" fmla="*/ 248787 h 4860733"/>
              <a:gd name="connsiteX7619" fmla="*/ 2443275 w 4853691"/>
              <a:gd name="connsiteY7619" fmla="*/ 248787 h 4860733"/>
              <a:gd name="connsiteX7620" fmla="*/ 2579404 w 4853691"/>
              <a:gd name="connsiteY7620" fmla="*/ 241746 h 4860733"/>
              <a:gd name="connsiteX7621" fmla="*/ 2530116 w 4853691"/>
              <a:gd name="connsiteY7621" fmla="*/ 408386 h 4860733"/>
              <a:gd name="connsiteX7622" fmla="*/ 2570016 w 4853691"/>
              <a:gd name="connsiteY7622" fmla="*/ 401345 h 4860733"/>
              <a:gd name="connsiteX7623" fmla="*/ 2591139 w 4853691"/>
              <a:gd name="connsiteY7623" fmla="*/ 398998 h 4860733"/>
              <a:gd name="connsiteX7624" fmla="*/ 2631039 w 4853691"/>
              <a:gd name="connsiteY7624" fmla="*/ 394304 h 4860733"/>
              <a:gd name="connsiteX7625" fmla="*/ 2652163 w 4853691"/>
              <a:gd name="connsiteY7625" fmla="*/ 391957 h 4860733"/>
              <a:gd name="connsiteX7626" fmla="*/ 2692062 w 4853691"/>
              <a:gd name="connsiteY7626" fmla="*/ 387263 h 4860733"/>
              <a:gd name="connsiteX7627" fmla="*/ 2710839 w 4853691"/>
              <a:gd name="connsiteY7627" fmla="*/ 384916 h 4860733"/>
              <a:gd name="connsiteX7628" fmla="*/ 2753086 w 4853691"/>
              <a:gd name="connsiteY7628" fmla="*/ 380222 h 4860733"/>
              <a:gd name="connsiteX7629" fmla="*/ 2771862 w 4853691"/>
              <a:gd name="connsiteY7629" fmla="*/ 377874 h 4860733"/>
              <a:gd name="connsiteX7630" fmla="*/ 2814109 w 4853691"/>
              <a:gd name="connsiteY7630" fmla="*/ 375527 h 4860733"/>
              <a:gd name="connsiteX7631" fmla="*/ 2832885 w 4853691"/>
              <a:gd name="connsiteY7631" fmla="*/ 375527 h 4860733"/>
              <a:gd name="connsiteX7632" fmla="*/ 2875132 w 4853691"/>
              <a:gd name="connsiteY7632" fmla="*/ 373180 h 4860733"/>
              <a:gd name="connsiteX7633" fmla="*/ 2891561 w 4853691"/>
              <a:gd name="connsiteY7633" fmla="*/ 373180 h 4860733"/>
              <a:gd name="connsiteX7634" fmla="*/ 2947890 w 4853691"/>
              <a:gd name="connsiteY7634" fmla="*/ 373180 h 4860733"/>
              <a:gd name="connsiteX7635" fmla="*/ 2964320 w 4853691"/>
              <a:gd name="connsiteY7635" fmla="*/ 382569 h 4860733"/>
              <a:gd name="connsiteX7636" fmla="*/ 2961973 w 4853691"/>
              <a:gd name="connsiteY7636" fmla="*/ 391957 h 4860733"/>
              <a:gd name="connsiteX7637" fmla="*/ 2961973 w 4853691"/>
              <a:gd name="connsiteY7637" fmla="*/ 394304 h 4860733"/>
              <a:gd name="connsiteX7638" fmla="*/ 2952585 w 4853691"/>
              <a:gd name="connsiteY7638" fmla="*/ 396651 h 4860733"/>
              <a:gd name="connsiteX7639" fmla="*/ 2933808 w 4853691"/>
              <a:gd name="connsiteY7639" fmla="*/ 398998 h 4860733"/>
              <a:gd name="connsiteX7640" fmla="*/ 2905644 w 4853691"/>
              <a:gd name="connsiteY7640" fmla="*/ 403692 h 4860733"/>
              <a:gd name="connsiteX7641" fmla="*/ 2886867 w 4853691"/>
              <a:gd name="connsiteY7641" fmla="*/ 406039 h 4860733"/>
              <a:gd name="connsiteX7642" fmla="*/ 2856355 w 4853691"/>
              <a:gd name="connsiteY7642" fmla="*/ 413080 h 4860733"/>
              <a:gd name="connsiteX7643" fmla="*/ 2839926 w 4853691"/>
              <a:gd name="connsiteY7643" fmla="*/ 415427 h 4860733"/>
              <a:gd name="connsiteX7644" fmla="*/ 2809415 w 4853691"/>
              <a:gd name="connsiteY7644" fmla="*/ 422468 h 4860733"/>
              <a:gd name="connsiteX7645" fmla="*/ 2792985 w 4853691"/>
              <a:gd name="connsiteY7645" fmla="*/ 427162 h 4860733"/>
              <a:gd name="connsiteX7646" fmla="*/ 2757780 w 4853691"/>
              <a:gd name="connsiteY7646" fmla="*/ 436551 h 4860733"/>
              <a:gd name="connsiteX7647" fmla="*/ 2746044 w 4853691"/>
              <a:gd name="connsiteY7647" fmla="*/ 438898 h 4860733"/>
              <a:gd name="connsiteX7648" fmla="*/ 2703797 w 4853691"/>
              <a:gd name="connsiteY7648" fmla="*/ 450633 h 4860733"/>
              <a:gd name="connsiteX7649" fmla="*/ 2699103 w 4853691"/>
              <a:gd name="connsiteY7649" fmla="*/ 452980 h 4860733"/>
              <a:gd name="connsiteX7650" fmla="*/ 2668592 w 4853691"/>
              <a:gd name="connsiteY7650" fmla="*/ 462368 h 4860733"/>
              <a:gd name="connsiteX7651" fmla="*/ 2652163 w 4853691"/>
              <a:gd name="connsiteY7651" fmla="*/ 457674 h 4860733"/>
              <a:gd name="connsiteX7652" fmla="*/ 2626345 w 4853691"/>
              <a:gd name="connsiteY7652" fmla="*/ 450633 h 4860733"/>
              <a:gd name="connsiteX7653" fmla="*/ 2591139 w 4853691"/>
              <a:gd name="connsiteY7653" fmla="*/ 441245 h 4860733"/>
              <a:gd name="connsiteX7654" fmla="*/ 2565322 w 4853691"/>
              <a:gd name="connsiteY7654" fmla="*/ 436551 h 4860733"/>
              <a:gd name="connsiteX7655" fmla="*/ 2530116 w 4853691"/>
              <a:gd name="connsiteY7655" fmla="*/ 429510 h 4860733"/>
              <a:gd name="connsiteX7656" fmla="*/ 2506646 w 4853691"/>
              <a:gd name="connsiteY7656" fmla="*/ 424815 h 4860733"/>
              <a:gd name="connsiteX7657" fmla="*/ 2487869 w 4853691"/>
              <a:gd name="connsiteY7657" fmla="*/ 420121 h 4860733"/>
              <a:gd name="connsiteX7658" fmla="*/ 2487869 w 4853691"/>
              <a:gd name="connsiteY7658" fmla="*/ 417774 h 4860733"/>
              <a:gd name="connsiteX7659" fmla="*/ 2487869 w 4853691"/>
              <a:gd name="connsiteY7659" fmla="*/ 415427 h 4860733"/>
              <a:gd name="connsiteX7660" fmla="*/ 2506646 w 4853691"/>
              <a:gd name="connsiteY7660" fmla="*/ 413080 h 4860733"/>
              <a:gd name="connsiteX7661" fmla="*/ 2530116 w 4853691"/>
              <a:gd name="connsiteY7661" fmla="*/ 408386 h 4860733"/>
              <a:gd name="connsiteX7662" fmla="*/ 3079325 w 4853691"/>
              <a:gd name="connsiteY7662" fmla="*/ 403692 h 4860733"/>
              <a:gd name="connsiteX7663" fmla="*/ 3128613 w 4853691"/>
              <a:gd name="connsiteY7663" fmla="*/ 410733 h 4860733"/>
              <a:gd name="connsiteX7664" fmla="*/ 3173207 w 4853691"/>
              <a:gd name="connsiteY7664" fmla="*/ 417774 h 4860733"/>
              <a:gd name="connsiteX7665" fmla="*/ 3227189 w 4853691"/>
              <a:gd name="connsiteY7665" fmla="*/ 427162 h 4860733"/>
              <a:gd name="connsiteX7666" fmla="*/ 3267089 w 4853691"/>
              <a:gd name="connsiteY7666" fmla="*/ 434204 h 4860733"/>
              <a:gd name="connsiteX7667" fmla="*/ 3330459 w 4853691"/>
              <a:gd name="connsiteY7667" fmla="*/ 448286 h 4860733"/>
              <a:gd name="connsiteX7668" fmla="*/ 3360970 w 4853691"/>
              <a:gd name="connsiteY7668" fmla="*/ 455327 h 4860733"/>
              <a:gd name="connsiteX7669" fmla="*/ 3426688 w 4853691"/>
              <a:gd name="connsiteY7669" fmla="*/ 474103 h 4860733"/>
              <a:gd name="connsiteX7670" fmla="*/ 3438423 w 4853691"/>
              <a:gd name="connsiteY7670" fmla="*/ 718196 h 4860733"/>
              <a:gd name="connsiteX7671" fmla="*/ 3438423 w 4853691"/>
              <a:gd name="connsiteY7671" fmla="*/ 720543 h 4860733"/>
              <a:gd name="connsiteX7672" fmla="*/ 3438423 w 4853691"/>
              <a:gd name="connsiteY7672" fmla="*/ 748708 h 4860733"/>
              <a:gd name="connsiteX7673" fmla="*/ 3421994 w 4853691"/>
              <a:gd name="connsiteY7673" fmla="*/ 758096 h 4860733"/>
              <a:gd name="connsiteX7674" fmla="*/ 3412605 w 4853691"/>
              <a:gd name="connsiteY7674" fmla="*/ 753402 h 4860733"/>
              <a:gd name="connsiteX7675" fmla="*/ 3377400 w 4853691"/>
              <a:gd name="connsiteY7675" fmla="*/ 734626 h 4860733"/>
              <a:gd name="connsiteX7676" fmla="*/ 3353929 w 4853691"/>
              <a:gd name="connsiteY7676" fmla="*/ 722890 h 4860733"/>
              <a:gd name="connsiteX7677" fmla="*/ 3318724 w 4853691"/>
              <a:gd name="connsiteY7677" fmla="*/ 704114 h 4860733"/>
              <a:gd name="connsiteX7678" fmla="*/ 3299947 w 4853691"/>
              <a:gd name="connsiteY7678" fmla="*/ 694726 h 4860733"/>
              <a:gd name="connsiteX7679" fmla="*/ 3163819 w 4853691"/>
              <a:gd name="connsiteY7679" fmla="*/ 631355 h 4860733"/>
              <a:gd name="connsiteX7680" fmla="*/ 3138001 w 4853691"/>
              <a:gd name="connsiteY7680" fmla="*/ 619620 h 4860733"/>
              <a:gd name="connsiteX7681" fmla="*/ 3105143 w 4853691"/>
              <a:gd name="connsiteY7681" fmla="*/ 605538 h 4860733"/>
              <a:gd name="connsiteX7682" fmla="*/ 3095754 w 4853691"/>
              <a:gd name="connsiteY7682" fmla="*/ 600844 h 4860733"/>
              <a:gd name="connsiteX7683" fmla="*/ 3093407 w 4853691"/>
              <a:gd name="connsiteY7683" fmla="*/ 596150 h 4860733"/>
              <a:gd name="connsiteX7684" fmla="*/ 3084019 w 4853691"/>
              <a:gd name="connsiteY7684" fmla="*/ 577373 h 4860733"/>
              <a:gd name="connsiteX7685" fmla="*/ 3067590 w 4853691"/>
              <a:gd name="connsiteY7685" fmla="*/ 542168 h 4860733"/>
              <a:gd name="connsiteX7686" fmla="*/ 3055854 w 4853691"/>
              <a:gd name="connsiteY7686" fmla="*/ 518697 h 4860733"/>
              <a:gd name="connsiteX7687" fmla="*/ 3041772 w 4853691"/>
              <a:gd name="connsiteY7687" fmla="*/ 490533 h 4860733"/>
              <a:gd name="connsiteX7688" fmla="*/ 3027690 w 4853691"/>
              <a:gd name="connsiteY7688" fmla="*/ 462368 h 4860733"/>
              <a:gd name="connsiteX7689" fmla="*/ 3015955 w 4853691"/>
              <a:gd name="connsiteY7689" fmla="*/ 438898 h 4860733"/>
              <a:gd name="connsiteX7690" fmla="*/ 2999525 w 4853691"/>
              <a:gd name="connsiteY7690" fmla="*/ 408386 h 4860733"/>
              <a:gd name="connsiteX7691" fmla="*/ 2997178 w 4853691"/>
              <a:gd name="connsiteY7691" fmla="*/ 406039 h 4860733"/>
              <a:gd name="connsiteX7692" fmla="*/ 3006567 w 4853691"/>
              <a:gd name="connsiteY7692" fmla="*/ 391957 h 4860733"/>
              <a:gd name="connsiteX7693" fmla="*/ 3034731 w 4853691"/>
              <a:gd name="connsiteY7693" fmla="*/ 394304 h 4860733"/>
              <a:gd name="connsiteX7694" fmla="*/ 3079325 w 4853691"/>
              <a:gd name="connsiteY7694" fmla="*/ 403692 h 4860733"/>
              <a:gd name="connsiteX7695" fmla="*/ 3574552 w 4853691"/>
              <a:gd name="connsiteY7695" fmla="*/ 558597 h 4860733"/>
              <a:gd name="connsiteX7696" fmla="*/ 3579246 w 4853691"/>
              <a:gd name="connsiteY7696" fmla="*/ 553903 h 4860733"/>
              <a:gd name="connsiteX7697" fmla="*/ 3588634 w 4853691"/>
              <a:gd name="connsiteY7697" fmla="*/ 544515 h 4860733"/>
              <a:gd name="connsiteX7698" fmla="*/ 3590981 w 4853691"/>
              <a:gd name="connsiteY7698" fmla="*/ 542168 h 4860733"/>
              <a:gd name="connsiteX7699" fmla="*/ 3595675 w 4853691"/>
              <a:gd name="connsiteY7699" fmla="*/ 535127 h 4860733"/>
              <a:gd name="connsiteX7700" fmla="*/ 3628534 w 4853691"/>
              <a:gd name="connsiteY7700" fmla="*/ 546862 h 4860733"/>
              <a:gd name="connsiteX7701" fmla="*/ 3647310 w 4853691"/>
              <a:gd name="connsiteY7701" fmla="*/ 556250 h 4860733"/>
              <a:gd name="connsiteX7702" fmla="*/ 3694251 w 4853691"/>
              <a:gd name="connsiteY7702" fmla="*/ 577373 h 4860733"/>
              <a:gd name="connsiteX7703" fmla="*/ 3691904 w 4853691"/>
              <a:gd name="connsiteY7703" fmla="*/ 584415 h 4860733"/>
              <a:gd name="connsiteX7704" fmla="*/ 3703639 w 4853691"/>
              <a:gd name="connsiteY7704" fmla="*/ 603191 h 4860733"/>
              <a:gd name="connsiteX7705" fmla="*/ 3703639 w 4853691"/>
              <a:gd name="connsiteY7705" fmla="*/ 603191 h 4860733"/>
              <a:gd name="connsiteX7706" fmla="*/ 3701292 w 4853691"/>
              <a:gd name="connsiteY7706" fmla="*/ 610232 h 4860733"/>
              <a:gd name="connsiteX7707" fmla="*/ 3696598 w 4853691"/>
              <a:gd name="connsiteY7707" fmla="*/ 621967 h 4860733"/>
              <a:gd name="connsiteX7708" fmla="*/ 3694251 w 4853691"/>
              <a:gd name="connsiteY7708" fmla="*/ 629008 h 4860733"/>
              <a:gd name="connsiteX7709" fmla="*/ 3689557 w 4853691"/>
              <a:gd name="connsiteY7709" fmla="*/ 640744 h 4860733"/>
              <a:gd name="connsiteX7710" fmla="*/ 3687210 w 4853691"/>
              <a:gd name="connsiteY7710" fmla="*/ 647785 h 4860733"/>
              <a:gd name="connsiteX7711" fmla="*/ 3682516 w 4853691"/>
              <a:gd name="connsiteY7711" fmla="*/ 661867 h 4860733"/>
              <a:gd name="connsiteX7712" fmla="*/ 3680169 w 4853691"/>
              <a:gd name="connsiteY7712" fmla="*/ 666561 h 4860733"/>
              <a:gd name="connsiteX7713" fmla="*/ 3675475 w 4853691"/>
              <a:gd name="connsiteY7713" fmla="*/ 682991 h 4860733"/>
              <a:gd name="connsiteX7714" fmla="*/ 3675475 w 4853691"/>
              <a:gd name="connsiteY7714" fmla="*/ 687685 h 4860733"/>
              <a:gd name="connsiteX7715" fmla="*/ 3668434 w 4853691"/>
              <a:gd name="connsiteY7715" fmla="*/ 706461 h 4860733"/>
              <a:gd name="connsiteX7716" fmla="*/ 3668434 w 4853691"/>
              <a:gd name="connsiteY7716" fmla="*/ 708808 h 4860733"/>
              <a:gd name="connsiteX7717" fmla="*/ 3642616 w 4853691"/>
              <a:gd name="connsiteY7717" fmla="*/ 807384 h 4860733"/>
              <a:gd name="connsiteX7718" fmla="*/ 3630881 w 4853691"/>
              <a:gd name="connsiteY7718" fmla="*/ 805037 h 4860733"/>
              <a:gd name="connsiteX7719" fmla="*/ 3607410 w 4853691"/>
              <a:gd name="connsiteY7719" fmla="*/ 800343 h 4860733"/>
              <a:gd name="connsiteX7720" fmla="*/ 3569858 w 4853691"/>
              <a:gd name="connsiteY7720" fmla="*/ 790955 h 4860733"/>
              <a:gd name="connsiteX7721" fmla="*/ 3553428 w 4853691"/>
              <a:gd name="connsiteY7721" fmla="*/ 788608 h 4860733"/>
              <a:gd name="connsiteX7722" fmla="*/ 3508834 w 4853691"/>
              <a:gd name="connsiteY7722" fmla="*/ 779219 h 4860733"/>
              <a:gd name="connsiteX7723" fmla="*/ 3499446 w 4853691"/>
              <a:gd name="connsiteY7723" fmla="*/ 776872 h 4860733"/>
              <a:gd name="connsiteX7724" fmla="*/ 3464241 w 4853691"/>
              <a:gd name="connsiteY7724" fmla="*/ 772178 h 4860733"/>
              <a:gd name="connsiteX7725" fmla="*/ 3464241 w 4853691"/>
              <a:gd name="connsiteY7725" fmla="*/ 769831 h 4860733"/>
              <a:gd name="connsiteX7726" fmla="*/ 3454852 w 4853691"/>
              <a:gd name="connsiteY7726" fmla="*/ 753402 h 4860733"/>
              <a:gd name="connsiteX7727" fmla="*/ 3572205 w 4853691"/>
              <a:gd name="connsiteY7727" fmla="*/ 567985 h 4860733"/>
              <a:gd name="connsiteX7728" fmla="*/ 3574552 w 4853691"/>
              <a:gd name="connsiteY7728" fmla="*/ 558597 h 4860733"/>
              <a:gd name="connsiteX7729" fmla="*/ 3776398 w 4853691"/>
              <a:gd name="connsiteY7729" fmla="*/ 624314 h 4860733"/>
              <a:gd name="connsiteX7730" fmla="*/ 3806909 w 4853691"/>
              <a:gd name="connsiteY7730" fmla="*/ 645438 h 4860733"/>
              <a:gd name="connsiteX7731" fmla="*/ 3837421 w 4853691"/>
              <a:gd name="connsiteY7731" fmla="*/ 666561 h 4860733"/>
              <a:gd name="connsiteX7732" fmla="*/ 3867933 w 4853691"/>
              <a:gd name="connsiteY7732" fmla="*/ 687685 h 4860733"/>
              <a:gd name="connsiteX7733" fmla="*/ 3898444 w 4853691"/>
              <a:gd name="connsiteY7733" fmla="*/ 708808 h 4860733"/>
              <a:gd name="connsiteX7734" fmla="*/ 3928956 w 4853691"/>
              <a:gd name="connsiteY7734" fmla="*/ 729931 h 4860733"/>
              <a:gd name="connsiteX7735" fmla="*/ 3957120 w 4853691"/>
              <a:gd name="connsiteY7735" fmla="*/ 751055 h 4860733"/>
              <a:gd name="connsiteX7736" fmla="*/ 3987632 w 4853691"/>
              <a:gd name="connsiteY7736" fmla="*/ 774525 h 4860733"/>
              <a:gd name="connsiteX7737" fmla="*/ 4013449 w 4853691"/>
              <a:gd name="connsiteY7737" fmla="*/ 795649 h 4860733"/>
              <a:gd name="connsiteX7738" fmla="*/ 4043961 w 4853691"/>
              <a:gd name="connsiteY7738" fmla="*/ 821466 h 4860733"/>
              <a:gd name="connsiteX7739" fmla="*/ 4069778 w 4853691"/>
              <a:gd name="connsiteY7739" fmla="*/ 842590 h 4860733"/>
              <a:gd name="connsiteX7740" fmla="*/ 4102637 w 4853691"/>
              <a:gd name="connsiteY7740" fmla="*/ 873101 h 4860733"/>
              <a:gd name="connsiteX7741" fmla="*/ 4123761 w 4853691"/>
              <a:gd name="connsiteY7741" fmla="*/ 891878 h 4860733"/>
              <a:gd name="connsiteX7742" fmla="*/ 4161313 w 4853691"/>
              <a:gd name="connsiteY7742" fmla="*/ 929430 h 4860733"/>
              <a:gd name="connsiteX7743" fmla="*/ 4156619 w 4853691"/>
              <a:gd name="connsiteY7743" fmla="*/ 943513 h 4860733"/>
              <a:gd name="connsiteX7744" fmla="*/ 4177743 w 4853691"/>
              <a:gd name="connsiteY7744" fmla="*/ 964636 h 4860733"/>
              <a:gd name="connsiteX7745" fmla="*/ 4184784 w 4853691"/>
              <a:gd name="connsiteY7745" fmla="*/ 962289 h 4860733"/>
              <a:gd name="connsiteX7746" fmla="*/ 4222337 w 4853691"/>
              <a:gd name="connsiteY7746" fmla="*/ 1051477 h 4860733"/>
              <a:gd name="connsiteX7747" fmla="*/ 4130802 w 4853691"/>
              <a:gd name="connsiteY7747" fmla="*/ 995148 h 4860733"/>
              <a:gd name="connsiteX7748" fmla="*/ 4128455 w 4853691"/>
              <a:gd name="connsiteY7748" fmla="*/ 992801 h 4860733"/>
              <a:gd name="connsiteX7749" fmla="*/ 4081514 w 4853691"/>
              <a:gd name="connsiteY7749" fmla="*/ 966983 h 4860733"/>
              <a:gd name="connsiteX7750" fmla="*/ 4076820 w 4853691"/>
              <a:gd name="connsiteY7750" fmla="*/ 964636 h 4860733"/>
              <a:gd name="connsiteX7751" fmla="*/ 4027532 w 4853691"/>
              <a:gd name="connsiteY7751" fmla="*/ 938819 h 4860733"/>
              <a:gd name="connsiteX7752" fmla="*/ 4027532 w 4853691"/>
              <a:gd name="connsiteY7752" fmla="*/ 938819 h 4860733"/>
              <a:gd name="connsiteX7753" fmla="*/ 3997020 w 4853691"/>
              <a:gd name="connsiteY7753" fmla="*/ 924736 h 4860733"/>
              <a:gd name="connsiteX7754" fmla="*/ 3947732 w 4853691"/>
              <a:gd name="connsiteY7754" fmla="*/ 856672 h 4860733"/>
              <a:gd name="connsiteX7755" fmla="*/ 3935997 w 4853691"/>
              <a:gd name="connsiteY7755" fmla="*/ 842590 h 4860733"/>
              <a:gd name="connsiteX7756" fmla="*/ 3893750 w 4853691"/>
              <a:gd name="connsiteY7756" fmla="*/ 788608 h 4860733"/>
              <a:gd name="connsiteX7757" fmla="*/ 3872627 w 4853691"/>
              <a:gd name="connsiteY7757" fmla="*/ 762790 h 4860733"/>
              <a:gd name="connsiteX7758" fmla="*/ 3837421 w 4853691"/>
              <a:gd name="connsiteY7758" fmla="*/ 718196 h 4860733"/>
              <a:gd name="connsiteX7759" fmla="*/ 3813950 w 4853691"/>
              <a:gd name="connsiteY7759" fmla="*/ 690032 h 4860733"/>
              <a:gd name="connsiteX7760" fmla="*/ 3778745 w 4853691"/>
              <a:gd name="connsiteY7760" fmla="*/ 650132 h 4860733"/>
              <a:gd name="connsiteX7761" fmla="*/ 3752927 w 4853691"/>
              <a:gd name="connsiteY7761" fmla="*/ 621967 h 4860733"/>
              <a:gd name="connsiteX7762" fmla="*/ 3731804 w 4853691"/>
              <a:gd name="connsiteY7762" fmla="*/ 596150 h 4860733"/>
              <a:gd name="connsiteX7763" fmla="*/ 3734151 w 4853691"/>
              <a:gd name="connsiteY7763" fmla="*/ 593803 h 4860733"/>
              <a:gd name="connsiteX7764" fmla="*/ 3750580 w 4853691"/>
              <a:gd name="connsiteY7764" fmla="*/ 605538 h 4860733"/>
              <a:gd name="connsiteX7765" fmla="*/ 3776398 w 4853691"/>
              <a:gd name="connsiteY7765" fmla="*/ 624314 h 4860733"/>
              <a:gd name="connsiteX7766" fmla="*/ 4248154 w 4853691"/>
              <a:gd name="connsiteY7766" fmla="*/ 1042089 h 4860733"/>
              <a:gd name="connsiteX7767" fmla="*/ 4290401 w 4853691"/>
              <a:gd name="connsiteY7767" fmla="*/ 1100765 h 4860733"/>
              <a:gd name="connsiteX7768" fmla="*/ 4292748 w 4853691"/>
              <a:gd name="connsiteY7768" fmla="*/ 1103112 h 4860733"/>
              <a:gd name="connsiteX7769" fmla="*/ 4292748 w 4853691"/>
              <a:gd name="connsiteY7769" fmla="*/ 1103112 h 4860733"/>
              <a:gd name="connsiteX7770" fmla="*/ 4222337 w 4853691"/>
              <a:gd name="connsiteY7770" fmla="*/ 1053824 h 4860733"/>
              <a:gd name="connsiteX7771" fmla="*/ 4208254 w 4853691"/>
              <a:gd name="connsiteY7771" fmla="*/ 1018618 h 4860733"/>
              <a:gd name="connsiteX7772" fmla="*/ 4198866 w 4853691"/>
              <a:gd name="connsiteY7772" fmla="*/ 995148 h 4860733"/>
              <a:gd name="connsiteX7773" fmla="*/ 4184784 w 4853691"/>
              <a:gd name="connsiteY7773" fmla="*/ 962289 h 4860733"/>
              <a:gd name="connsiteX7774" fmla="*/ 4187131 w 4853691"/>
              <a:gd name="connsiteY7774" fmla="*/ 959942 h 4860733"/>
              <a:gd name="connsiteX7775" fmla="*/ 4219990 w 4853691"/>
              <a:gd name="connsiteY7775" fmla="*/ 1004536 h 4860733"/>
              <a:gd name="connsiteX7776" fmla="*/ 4248154 w 4853691"/>
              <a:gd name="connsiteY7776" fmla="*/ 1042089 h 4860733"/>
              <a:gd name="connsiteX7777" fmla="*/ 4466430 w 4853691"/>
              <a:gd name="connsiteY7777" fmla="*/ 1262711 h 4860733"/>
              <a:gd name="connsiteX7778" fmla="*/ 4473471 w 4853691"/>
              <a:gd name="connsiteY7778" fmla="*/ 1274446 h 4860733"/>
              <a:gd name="connsiteX7779" fmla="*/ 4487553 w 4853691"/>
              <a:gd name="connsiteY7779" fmla="*/ 1295570 h 4860733"/>
              <a:gd name="connsiteX7780" fmla="*/ 4508676 w 4853691"/>
              <a:gd name="connsiteY7780" fmla="*/ 1326081 h 4860733"/>
              <a:gd name="connsiteX7781" fmla="*/ 4522759 w 4853691"/>
              <a:gd name="connsiteY7781" fmla="*/ 1344858 h 4860733"/>
              <a:gd name="connsiteX7782" fmla="*/ 4541535 w 4853691"/>
              <a:gd name="connsiteY7782" fmla="*/ 1377716 h 4860733"/>
              <a:gd name="connsiteX7783" fmla="*/ 4553270 w 4853691"/>
              <a:gd name="connsiteY7783" fmla="*/ 1396493 h 4860733"/>
              <a:gd name="connsiteX7784" fmla="*/ 4572047 w 4853691"/>
              <a:gd name="connsiteY7784" fmla="*/ 1431698 h 4860733"/>
              <a:gd name="connsiteX7785" fmla="*/ 4581435 w 4853691"/>
              <a:gd name="connsiteY7785" fmla="*/ 1450475 h 4860733"/>
              <a:gd name="connsiteX7786" fmla="*/ 4600211 w 4853691"/>
              <a:gd name="connsiteY7786" fmla="*/ 1485680 h 4860733"/>
              <a:gd name="connsiteX7787" fmla="*/ 4567353 w 4853691"/>
              <a:gd name="connsiteY7787" fmla="*/ 1441087 h 4860733"/>
              <a:gd name="connsiteX7788" fmla="*/ 4562658 w 4853691"/>
              <a:gd name="connsiteY7788" fmla="*/ 1436392 h 4860733"/>
              <a:gd name="connsiteX7789" fmla="*/ 4539188 w 4853691"/>
              <a:gd name="connsiteY7789" fmla="*/ 1408228 h 4860733"/>
              <a:gd name="connsiteX7790" fmla="*/ 4527453 w 4853691"/>
              <a:gd name="connsiteY7790" fmla="*/ 1394146 h 4860733"/>
              <a:gd name="connsiteX7791" fmla="*/ 4506329 w 4853691"/>
              <a:gd name="connsiteY7791" fmla="*/ 1370675 h 4860733"/>
              <a:gd name="connsiteX7792" fmla="*/ 4489900 w 4853691"/>
              <a:gd name="connsiteY7792" fmla="*/ 1351899 h 4860733"/>
              <a:gd name="connsiteX7793" fmla="*/ 4471124 w 4853691"/>
              <a:gd name="connsiteY7793" fmla="*/ 1330775 h 4860733"/>
              <a:gd name="connsiteX7794" fmla="*/ 4450000 w 4853691"/>
              <a:gd name="connsiteY7794" fmla="*/ 1307305 h 4860733"/>
              <a:gd name="connsiteX7795" fmla="*/ 4435918 w 4853691"/>
              <a:gd name="connsiteY7795" fmla="*/ 1293223 h 4860733"/>
              <a:gd name="connsiteX7796" fmla="*/ 4412447 w 4853691"/>
              <a:gd name="connsiteY7796" fmla="*/ 1269752 h 4860733"/>
              <a:gd name="connsiteX7797" fmla="*/ 4417141 w 4853691"/>
              <a:gd name="connsiteY7797" fmla="*/ 1255670 h 4860733"/>
              <a:gd name="connsiteX7798" fmla="*/ 4396018 w 4853691"/>
              <a:gd name="connsiteY7798" fmla="*/ 1234546 h 4860733"/>
              <a:gd name="connsiteX7799" fmla="*/ 4381936 w 4853691"/>
              <a:gd name="connsiteY7799" fmla="*/ 1239241 h 4860733"/>
              <a:gd name="connsiteX7800" fmla="*/ 4379589 w 4853691"/>
              <a:gd name="connsiteY7800" fmla="*/ 1236893 h 4860733"/>
              <a:gd name="connsiteX7801" fmla="*/ 4349077 w 4853691"/>
              <a:gd name="connsiteY7801" fmla="*/ 1189953 h 4860733"/>
              <a:gd name="connsiteX7802" fmla="*/ 4313872 w 4853691"/>
              <a:gd name="connsiteY7802" fmla="*/ 1135970 h 4860733"/>
              <a:gd name="connsiteX7803" fmla="*/ 4309178 w 4853691"/>
              <a:gd name="connsiteY7803" fmla="*/ 1131276 h 4860733"/>
              <a:gd name="connsiteX7804" fmla="*/ 4316218 w 4853691"/>
              <a:gd name="connsiteY7804" fmla="*/ 1126582 h 4860733"/>
              <a:gd name="connsiteX7805" fmla="*/ 4457041 w 4853691"/>
              <a:gd name="connsiteY7805" fmla="*/ 1255670 h 4860733"/>
              <a:gd name="connsiteX7806" fmla="*/ 4466430 w 4853691"/>
              <a:gd name="connsiteY7806" fmla="*/ 1262711 h 4860733"/>
              <a:gd name="connsiteX7807" fmla="*/ 4658887 w 4853691"/>
              <a:gd name="connsiteY7807" fmla="*/ 1558439 h 4860733"/>
              <a:gd name="connsiteX7808" fmla="*/ 4649499 w 4853691"/>
              <a:gd name="connsiteY7808" fmla="*/ 1530274 h 4860733"/>
              <a:gd name="connsiteX7809" fmla="*/ 4642458 w 4853691"/>
              <a:gd name="connsiteY7809" fmla="*/ 1509151 h 4860733"/>
              <a:gd name="connsiteX7810" fmla="*/ 4633070 w 4853691"/>
              <a:gd name="connsiteY7810" fmla="*/ 1483333 h 4860733"/>
              <a:gd name="connsiteX7811" fmla="*/ 4633070 w 4853691"/>
              <a:gd name="connsiteY7811" fmla="*/ 1483333 h 4860733"/>
              <a:gd name="connsiteX7812" fmla="*/ 4661234 w 4853691"/>
              <a:gd name="connsiteY7812" fmla="*/ 1532621 h 4860733"/>
              <a:gd name="connsiteX7813" fmla="*/ 4661234 w 4853691"/>
              <a:gd name="connsiteY7813" fmla="*/ 1534968 h 4860733"/>
              <a:gd name="connsiteX7814" fmla="*/ 4689399 w 4853691"/>
              <a:gd name="connsiteY7814" fmla="*/ 1612421 h 4860733"/>
              <a:gd name="connsiteX7815" fmla="*/ 4691746 w 4853691"/>
              <a:gd name="connsiteY7815" fmla="*/ 1619462 h 4860733"/>
              <a:gd name="connsiteX7816" fmla="*/ 4703481 w 4853691"/>
              <a:gd name="connsiteY7816" fmla="*/ 1657015 h 4860733"/>
              <a:gd name="connsiteX7817" fmla="*/ 4691746 w 4853691"/>
              <a:gd name="connsiteY7817" fmla="*/ 1633544 h 4860733"/>
              <a:gd name="connsiteX7818" fmla="*/ 4691746 w 4853691"/>
              <a:gd name="connsiteY7818" fmla="*/ 1633544 h 4860733"/>
              <a:gd name="connsiteX7819" fmla="*/ 4665929 w 4853691"/>
              <a:gd name="connsiteY7819" fmla="*/ 1586603 h 4860733"/>
              <a:gd name="connsiteX7820" fmla="*/ 4663581 w 4853691"/>
              <a:gd name="connsiteY7820" fmla="*/ 1577215 h 4860733"/>
              <a:gd name="connsiteX7821" fmla="*/ 4658887 w 4853691"/>
              <a:gd name="connsiteY7821" fmla="*/ 1558439 h 4860733"/>
              <a:gd name="connsiteX7822" fmla="*/ 4724605 w 4853691"/>
              <a:gd name="connsiteY7822" fmla="*/ 1661709 h 4860733"/>
              <a:gd name="connsiteX7823" fmla="*/ 4738687 w 4853691"/>
              <a:gd name="connsiteY7823" fmla="*/ 1701609 h 4860733"/>
              <a:gd name="connsiteX7824" fmla="*/ 4745728 w 4853691"/>
              <a:gd name="connsiteY7824" fmla="*/ 1727426 h 4860733"/>
              <a:gd name="connsiteX7825" fmla="*/ 4759810 w 4853691"/>
              <a:gd name="connsiteY7825" fmla="*/ 1774367 h 4860733"/>
              <a:gd name="connsiteX7826" fmla="*/ 4759810 w 4853691"/>
              <a:gd name="connsiteY7826" fmla="*/ 1774367 h 4860733"/>
              <a:gd name="connsiteX7827" fmla="*/ 4738687 w 4853691"/>
              <a:gd name="connsiteY7827" fmla="*/ 1720385 h 4860733"/>
              <a:gd name="connsiteX7828" fmla="*/ 4738687 w 4853691"/>
              <a:gd name="connsiteY7828" fmla="*/ 1720385 h 4860733"/>
              <a:gd name="connsiteX7829" fmla="*/ 4719911 w 4853691"/>
              <a:gd name="connsiteY7829" fmla="*/ 1680485 h 4860733"/>
              <a:gd name="connsiteX7830" fmla="*/ 4719911 w 4853691"/>
              <a:gd name="connsiteY7830" fmla="*/ 1678138 h 4860733"/>
              <a:gd name="connsiteX7831" fmla="*/ 4719911 w 4853691"/>
              <a:gd name="connsiteY7831" fmla="*/ 1678138 h 4860733"/>
              <a:gd name="connsiteX7832" fmla="*/ 4708175 w 4853691"/>
              <a:gd name="connsiteY7832" fmla="*/ 1640586 h 4860733"/>
              <a:gd name="connsiteX7833" fmla="*/ 4705828 w 4853691"/>
              <a:gd name="connsiteY7833" fmla="*/ 1631197 h 4860733"/>
              <a:gd name="connsiteX7834" fmla="*/ 4677664 w 4853691"/>
              <a:gd name="connsiteY7834" fmla="*/ 1551398 h 4860733"/>
              <a:gd name="connsiteX7835" fmla="*/ 4675317 w 4853691"/>
              <a:gd name="connsiteY7835" fmla="*/ 1546704 h 4860733"/>
              <a:gd name="connsiteX7836" fmla="*/ 4719911 w 4853691"/>
              <a:gd name="connsiteY7836" fmla="*/ 1638238 h 4860733"/>
              <a:gd name="connsiteX7837" fmla="*/ 4724605 w 4853691"/>
              <a:gd name="connsiteY7837" fmla="*/ 1661709 h 4860733"/>
              <a:gd name="connsiteX7838" fmla="*/ 4689399 w 4853691"/>
              <a:gd name="connsiteY7838" fmla="*/ 1664056 h 4860733"/>
              <a:gd name="connsiteX7839" fmla="*/ 4696440 w 4853691"/>
              <a:gd name="connsiteY7839" fmla="*/ 1687526 h 4860733"/>
              <a:gd name="connsiteX7840" fmla="*/ 4698787 w 4853691"/>
              <a:gd name="connsiteY7840" fmla="*/ 1696915 h 4860733"/>
              <a:gd name="connsiteX7841" fmla="*/ 4694093 w 4853691"/>
              <a:gd name="connsiteY7841" fmla="*/ 1685179 h 4860733"/>
              <a:gd name="connsiteX7842" fmla="*/ 4687052 w 4853691"/>
              <a:gd name="connsiteY7842" fmla="*/ 1661709 h 4860733"/>
              <a:gd name="connsiteX7843" fmla="*/ 4675317 w 4853691"/>
              <a:gd name="connsiteY7843" fmla="*/ 1631197 h 4860733"/>
              <a:gd name="connsiteX7844" fmla="*/ 4665929 w 4853691"/>
              <a:gd name="connsiteY7844" fmla="*/ 1607727 h 4860733"/>
              <a:gd name="connsiteX7845" fmla="*/ 4665929 w 4853691"/>
              <a:gd name="connsiteY7845" fmla="*/ 1607727 h 4860733"/>
              <a:gd name="connsiteX7846" fmla="*/ 4677664 w 4853691"/>
              <a:gd name="connsiteY7846" fmla="*/ 1626503 h 4860733"/>
              <a:gd name="connsiteX7847" fmla="*/ 4682358 w 4853691"/>
              <a:gd name="connsiteY7847" fmla="*/ 1640586 h 4860733"/>
              <a:gd name="connsiteX7848" fmla="*/ 4689399 w 4853691"/>
              <a:gd name="connsiteY7848" fmla="*/ 1664056 h 4860733"/>
              <a:gd name="connsiteX7849" fmla="*/ 4680011 w 4853691"/>
              <a:gd name="connsiteY7849" fmla="*/ 1736814 h 4860733"/>
              <a:gd name="connsiteX7850" fmla="*/ 4680011 w 4853691"/>
              <a:gd name="connsiteY7850" fmla="*/ 1736814 h 4860733"/>
              <a:gd name="connsiteX7851" fmla="*/ 4663581 w 4853691"/>
              <a:gd name="connsiteY7851" fmla="*/ 1753244 h 4860733"/>
              <a:gd name="connsiteX7852" fmla="*/ 4661234 w 4853691"/>
              <a:gd name="connsiteY7852" fmla="*/ 1755591 h 4860733"/>
              <a:gd name="connsiteX7853" fmla="*/ 4658887 w 4853691"/>
              <a:gd name="connsiteY7853" fmla="*/ 1757938 h 4860733"/>
              <a:gd name="connsiteX7854" fmla="*/ 4649499 w 4853691"/>
              <a:gd name="connsiteY7854" fmla="*/ 1755591 h 4860733"/>
              <a:gd name="connsiteX7855" fmla="*/ 4642458 w 4853691"/>
              <a:gd name="connsiteY7855" fmla="*/ 1757938 h 4860733"/>
              <a:gd name="connsiteX7856" fmla="*/ 4616640 w 4853691"/>
              <a:gd name="connsiteY7856" fmla="*/ 1694568 h 4860733"/>
              <a:gd name="connsiteX7857" fmla="*/ 4604905 w 4853691"/>
              <a:gd name="connsiteY7857" fmla="*/ 1664056 h 4860733"/>
              <a:gd name="connsiteX7858" fmla="*/ 4555617 w 4853691"/>
              <a:gd name="connsiteY7858" fmla="*/ 1556092 h 4860733"/>
              <a:gd name="connsiteX7859" fmla="*/ 4539188 w 4853691"/>
              <a:gd name="connsiteY7859" fmla="*/ 1520886 h 4860733"/>
              <a:gd name="connsiteX7860" fmla="*/ 4503982 w 4853691"/>
              <a:gd name="connsiteY7860" fmla="*/ 1448128 h 4860733"/>
              <a:gd name="connsiteX7861" fmla="*/ 4480512 w 4853691"/>
              <a:gd name="connsiteY7861" fmla="*/ 1405881 h 4860733"/>
              <a:gd name="connsiteX7862" fmla="*/ 4447653 w 4853691"/>
              <a:gd name="connsiteY7862" fmla="*/ 1347205 h 4860733"/>
              <a:gd name="connsiteX7863" fmla="*/ 4642458 w 4853691"/>
              <a:gd name="connsiteY7863" fmla="*/ 1572521 h 4860733"/>
              <a:gd name="connsiteX7864" fmla="*/ 4687052 w 4853691"/>
              <a:gd name="connsiteY7864" fmla="*/ 1675791 h 4860733"/>
              <a:gd name="connsiteX7865" fmla="*/ 4694093 w 4853691"/>
              <a:gd name="connsiteY7865" fmla="*/ 1694568 h 4860733"/>
              <a:gd name="connsiteX7866" fmla="*/ 4701134 w 4853691"/>
              <a:gd name="connsiteY7866" fmla="*/ 1715691 h 4860733"/>
              <a:gd name="connsiteX7867" fmla="*/ 4689399 w 4853691"/>
              <a:gd name="connsiteY7867" fmla="*/ 1734467 h 4860733"/>
              <a:gd name="connsiteX7868" fmla="*/ 4689399 w 4853691"/>
              <a:gd name="connsiteY7868" fmla="*/ 1736814 h 4860733"/>
              <a:gd name="connsiteX7869" fmla="*/ 4687052 w 4853691"/>
              <a:gd name="connsiteY7869" fmla="*/ 1736814 h 4860733"/>
              <a:gd name="connsiteX7870" fmla="*/ 4680011 w 4853691"/>
              <a:gd name="connsiteY7870" fmla="*/ 1736814 h 4860733"/>
              <a:gd name="connsiteX7871" fmla="*/ 4318566 w 4853691"/>
              <a:gd name="connsiteY7871" fmla="*/ 1218117 h 4860733"/>
              <a:gd name="connsiteX7872" fmla="*/ 4302136 w 4853691"/>
              <a:gd name="connsiteY7872" fmla="*/ 1227505 h 4860733"/>
              <a:gd name="connsiteX7873" fmla="*/ 4285707 w 4853691"/>
              <a:gd name="connsiteY7873" fmla="*/ 1218117 h 4860733"/>
              <a:gd name="connsiteX7874" fmla="*/ 4266931 w 4853691"/>
              <a:gd name="connsiteY7874" fmla="*/ 1171176 h 4860733"/>
              <a:gd name="connsiteX7875" fmla="*/ 4257542 w 4853691"/>
              <a:gd name="connsiteY7875" fmla="*/ 1147706 h 4860733"/>
              <a:gd name="connsiteX7876" fmla="*/ 4255195 w 4853691"/>
              <a:gd name="connsiteY7876" fmla="*/ 1140665 h 4860733"/>
              <a:gd name="connsiteX7877" fmla="*/ 4332648 w 4853691"/>
              <a:gd name="connsiteY7877" fmla="*/ 1201688 h 4860733"/>
              <a:gd name="connsiteX7878" fmla="*/ 4381936 w 4853691"/>
              <a:gd name="connsiteY7878" fmla="*/ 1243935 h 4860733"/>
              <a:gd name="connsiteX7879" fmla="*/ 4377242 w 4853691"/>
              <a:gd name="connsiteY7879" fmla="*/ 1255670 h 4860733"/>
              <a:gd name="connsiteX7880" fmla="*/ 4398365 w 4853691"/>
              <a:gd name="connsiteY7880" fmla="*/ 1276793 h 4860733"/>
              <a:gd name="connsiteX7881" fmla="*/ 4403059 w 4853691"/>
              <a:gd name="connsiteY7881" fmla="*/ 1276793 h 4860733"/>
              <a:gd name="connsiteX7882" fmla="*/ 4419489 w 4853691"/>
              <a:gd name="connsiteY7882" fmla="*/ 1304958 h 4860733"/>
              <a:gd name="connsiteX7883" fmla="*/ 4438265 w 4853691"/>
              <a:gd name="connsiteY7883" fmla="*/ 1337817 h 4860733"/>
              <a:gd name="connsiteX7884" fmla="*/ 4332648 w 4853691"/>
              <a:gd name="connsiteY7884" fmla="*/ 1253323 h 4860733"/>
              <a:gd name="connsiteX7885" fmla="*/ 4337342 w 4853691"/>
              <a:gd name="connsiteY7885" fmla="*/ 1241588 h 4860733"/>
              <a:gd name="connsiteX7886" fmla="*/ 4318566 w 4853691"/>
              <a:gd name="connsiteY7886" fmla="*/ 1218117 h 4860733"/>
              <a:gd name="connsiteX7887" fmla="*/ 4426530 w 4853691"/>
              <a:gd name="connsiteY7887" fmla="*/ 1701609 h 4860733"/>
              <a:gd name="connsiteX7888" fmla="*/ 4417141 w 4853691"/>
              <a:gd name="connsiteY7888" fmla="*/ 1701609 h 4860733"/>
              <a:gd name="connsiteX7889" fmla="*/ 4410100 w 4853691"/>
              <a:gd name="connsiteY7889" fmla="*/ 1703956 h 4860733"/>
              <a:gd name="connsiteX7890" fmla="*/ 4398365 w 4853691"/>
              <a:gd name="connsiteY7890" fmla="*/ 1706303 h 4860733"/>
              <a:gd name="connsiteX7891" fmla="*/ 4391324 w 4853691"/>
              <a:gd name="connsiteY7891" fmla="*/ 1708650 h 4860733"/>
              <a:gd name="connsiteX7892" fmla="*/ 4379589 w 4853691"/>
              <a:gd name="connsiteY7892" fmla="*/ 1710997 h 4860733"/>
              <a:gd name="connsiteX7893" fmla="*/ 4372548 w 4853691"/>
              <a:gd name="connsiteY7893" fmla="*/ 1713344 h 4860733"/>
              <a:gd name="connsiteX7894" fmla="*/ 4360812 w 4853691"/>
              <a:gd name="connsiteY7894" fmla="*/ 1718038 h 4860733"/>
              <a:gd name="connsiteX7895" fmla="*/ 4353771 w 4853691"/>
              <a:gd name="connsiteY7895" fmla="*/ 1720385 h 4860733"/>
              <a:gd name="connsiteX7896" fmla="*/ 4342036 w 4853691"/>
              <a:gd name="connsiteY7896" fmla="*/ 1725079 h 4860733"/>
              <a:gd name="connsiteX7897" fmla="*/ 4334995 w 4853691"/>
              <a:gd name="connsiteY7897" fmla="*/ 1729773 h 4860733"/>
              <a:gd name="connsiteX7898" fmla="*/ 4323260 w 4853691"/>
              <a:gd name="connsiteY7898" fmla="*/ 1736814 h 4860733"/>
              <a:gd name="connsiteX7899" fmla="*/ 4316218 w 4853691"/>
              <a:gd name="connsiteY7899" fmla="*/ 1741508 h 4860733"/>
              <a:gd name="connsiteX7900" fmla="*/ 4304483 w 4853691"/>
              <a:gd name="connsiteY7900" fmla="*/ 1748550 h 4860733"/>
              <a:gd name="connsiteX7901" fmla="*/ 4297442 w 4853691"/>
              <a:gd name="connsiteY7901" fmla="*/ 1753244 h 4860733"/>
              <a:gd name="connsiteX7902" fmla="*/ 4283360 w 4853691"/>
              <a:gd name="connsiteY7902" fmla="*/ 1762632 h 4860733"/>
              <a:gd name="connsiteX7903" fmla="*/ 4276319 w 4853691"/>
              <a:gd name="connsiteY7903" fmla="*/ 1767326 h 4860733"/>
              <a:gd name="connsiteX7904" fmla="*/ 4262237 w 4853691"/>
              <a:gd name="connsiteY7904" fmla="*/ 1776714 h 4860733"/>
              <a:gd name="connsiteX7905" fmla="*/ 4257542 w 4853691"/>
              <a:gd name="connsiteY7905" fmla="*/ 1781408 h 4860733"/>
              <a:gd name="connsiteX7906" fmla="*/ 4241113 w 4853691"/>
              <a:gd name="connsiteY7906" fmla="*/ 1793144 h 4860733"/>
              <a:gd name="connsiteX7907" fmla="*/ 4238766 w 4853691"/>
              <a:gd name="connsiteY7907" fmla="*/ 1795491 h 4860733"/>
              <a:gd name="connsiteX7908" fmla="*/ 4219990 w 4853691"/>
              <a:gd name="connsiteY7908" fmla="*/ 1809573 h 4860733"/>
              <a:gd name="connsiteX7909" fmla="*/ 4217643 w 4853691"/>
              <a:gd name="connsiteY7909" fmla="*/ 1811920 h 4860733"/>
              <a:gd name="connsiteX7910" fmla="*/ 4198866 w 4853691"/>
              <a:gd name="connsiteY7910" fmla="*/ 1828349 h 4860733"/>
              <a:gd name="connsiteX7911" fmla="*/ 4196519 w 4853691"/>
              <a:gd name="connsiteY7911" fmla="*/ 1830696 h 4860733"/>
              <a:gd name="connsiteX7912" fmla="*/ 4147231 w 4853691"/>
              <a:gd name="connsiteY7912" fmla="*/ 1877637 h 4860733"/>
              <a:gd name="connsiteX7913" fmla="*/ 4133149 w 4853691"/>
              <a:gd name="connsiteY7913" fmla="*/ 1872943 h 4860733"/>
              <a:gd name="connsiteX7914" fmla="*/ 4116719 w 4853691"/>
              <a:gd name="connsiteY7914" fmla="*/ 1882331 h 4860733"/>
              <a:gd name="connsiteX7915" fmla="*/ 3940691 w 4853691"/>
              <a:gd name="connsiteY7915" fmla="*/ 1793144 h 4860733"/>
              <a:gd name="connsiteX7916" fmla="*/ 3921915 w 4853691"/>
              <a:gd name="connsiteY7916" fmla="*/ 1783755 h 4860733"/>
              <a:gd name="connsiteX7917" fmla="*/ 3884362 w 4853691"/>
              <a:gd name="connsiteY7917" fmla="*/ 1767326 h 4860733"/>
              <a:gd name="connsiteX7918" fmla="*/ 3846809 w 4853691"/>
              <a:gd name="connsiteY7918" fmla="*/ 1750897 h 4860733"/>
              <a:gd name="connsiteX7919" fmla="*/ 3816298 w 4853691"/>
              <a:gd name="connsiteY7919" fmla="*/ 1736814 h 4860733"/>
              <a:gd name="connsiteX7920" fmla="*/ 3771704 w 4853691"/>
              <a:gd name="connsiteY7920" fmla="*/ 1715691 h 4860733"/>
              <a:gd name="connsiteX7921" fmla="*/ 3745886 w 4853691"/>
              <a:gd name="connsiteY7921" fmla="*/ 1703956 h 4860733"/>
              <a:gd name="connsiteX7922" fmla="*/ 3696598 w 4853691"/>
              <a:gd name="connsiteY7922" fmla="*/ 1682832 h 4860733"/>
              <a:gd name="connsiteX7923" fmla="*/ 3673128 w 4853691"/>
              <a:gd name="connsiteY7923" fmla="*/ 1673444 h 4860733"/>
              <a:gd name="connsiteX7924" fmla="*/ 3619146 w 4853691"/>
              <a:gd name="connsiteY7924" fmla="*/ 1652321 h 4860733"/>
              <a:gd name="connsiteX7925" fmla="*/ 3598022 w 4853691"/>
              <a:gd name="connsiteY7925" fmla="*/ 1642933 h 4860733"/>
              <a:gd name="connsiteX7926" fmla="*/ 3558123 w 4853691"/>
              <a:gd name="connsiteY7926" fmla="*/ 1626503 h 4860733"/>
              <a:gd name="connsiteX7927" fmla="*/ 3560469 w 4853691"/>
              <a:gd name="connsiteY7927" fmla="*/ 1619462 h 4860733"/>
              <a:gd name="connsiteX7928" fmla="*/ 3560469 w 4853691"/>
              <a:gd name="connsiteY7928" fmla="*/ 1614768 h 4860733"/>
              <a:gd name="connsiteX7929" fmla="*/ 3569858 w 4853691"/>
              <a:gd name="connsiteY7929" fmla="*/ 1612421 h 4860733"/>
              <a:gd name="connsiteX7930" fmla="*/ 3595675 w 4853691"/>
              <a:gd name="connsiteY7930" fmla="*/ 1605380 h 4860733"/>
              <a:gd name="connsiteX7931" fmla="*/ 3621493 w 4853691"/>
              <a:gd name="connsiteY7931" fmla="*/ 1598339 h 4860733"/>
              <a:gd name="connsiteX7932" fmla="*/ 3647310 w 4853691"/>
              <a:gd name="connsiteY7932" fmla="*/ 1591297 h 4860733"/>
              <a:gd name="connsiteX7933" fmla="*/ 3673128 w 4853691"/>
              <a:gd name="connsiteY7933" fmla="*/ 1584256 h 4860733"/>
              <a:gd name="connsiteX7934" fmla="*/ 3698945 w 4853691"/>
              <a:gd name="connsiteY7934" fmla="*/ 1579562 h 4860733"/>
              <a:gd name="connsiteX7935" fmla="*/ 3727110 w 4853691"/>
              <a:gd name="connsiteY7935" fmla="*/ 1574868 h 4860733"/>
              <a:gd name="connsiteX7936" fmla="*/ 3752927 w 4853691"/>
              <a:gd name="connsiteY7936" fmla="*/ 1570174 h 4860733"/>
              <a:gd name="connsiteX7937" fmla="*/ 3781092 w 4853691"/>
              <a:gd name="connsiteY7937" fmla="*/ 1565480 h 4860733"/>
              <a:gd name="connsiteX7938" fmla="*/ 3804562 w 4853691"/>
              <a:gd name="connsiteY7938" fmla="*/ 1563133 h 4860733"/>
              <a:gd name="connsiteX7939" fmla="*/ 3835074 w 4853691"/>
              <a:gd name="connsiteY7939" fmla="*/ 1560786 h 4860733"/>
              <a:gd name="connsiteX7940" fmla="*/ 3856197 w 4853691"/>
              <a:gd name="connsiteY7940" fmla="*/ 1558439 h 4860733"/>
              <a:gd name="connsiteX7941" fmla="*/ 3889056 w 4853691"/>
              <a:gd name="connsiteY7941" fmla="*/ 1556092 h 4860733"/>
              <a:gd name="connsiteX7942" fmla="*/ 3907832 w 4853691"/>
              <a:gd name="connsiteY7942" fmla="*/ 1556092 h 4860733"/>
              <a:gd name="connsiteX7943" fmla="*/ 3959467 w 4853691"/>
              <a:gd name="connsiteY7943" fmla="*/ 1556092 h 4860733"/>
              <a:gd name="connsiteX7944" fmla="*/ 3997020 w 4853691"/>
              <a:gd name="connsiteY7944" fmla="*/ 1556092 h 4860733"/>
              <a:gd name="connsiteX7945" fmla="*/ 4008755 w 4853691"/>
              <a:gd name="connsiteY7945" fmla="*/ 1556092 h 4860733"/>
              <a:gd name="connsiteX7946" fmla="*/ 4034573 w 4853691"/>
              <a:gd name="connsiteY7946" fmla="*/ 1558439 h 4860733"/>
              <a:gd name="connsiteX7947" fmla="*/ 4048655 w 4853691"/>
              <a:gd name="connsiteY7947" fmla="*/ 1558439 h 4860733"/>
              <a:gd name="connsiteX7948" fmla="*/ 4072126 w 4853691"/>
              <a:gd name="connsiteY7948" fmla="*/ 1560786 h 4860733"/>
              <a:gd name="connsiteX7949" fmla="*/ 4086208 w 4853691"/>
              <a:gd name="connsiteY7949" fmla="*/ 1563133 h 4860733"/>
              <a:gd name="connsiteX7950" fmla="*/ 4107331 w 4853691"/>
              <a:gd name="connsiteY7950" fmla="*/ 1565480 h 4860733"/>
              <a:gd name="connsiteX7951" fmla="*/ 4121414 w 4853691"/>
              <a:gd name="connsiteY7951" fmla="*/ 1567827 h 4860733"/>
              <a:gd name="connsiteX7952" fmla="*/ 4140190 w 4853691"/>
              <a:gd name="connsiteY7952" fmla="*/ 1570174 h 4860733"/>
              <a:gd name="connsiteX7953" fmla="*/ 4154272 w 4853691"/>
              <a:gd name="connsiteY7953" fmla="*/ 1572521 h 4860733"/>
              <a:gd name="connsiteX7954" fmla="*/ 4173049 w 4853691"/>
              <a:gd name="connsiteY7954" fmla="*/ 1577215 h 4860733"/>
              <a:gd name="connsiteX7955" fmla="*/ 4187131 w 4853691"/>
              <a:gd name="connsiteY7955" fmla="*/ 1579562 h 4860733"/>
              <a:gd name="connsiteX7956" fmla="*/ 4205907 w 4853691"/>
              <a:gd name="connsiteY7956" fmla="*/ 1584256 h 4860733"/>
              <a:gd name="connsiteX7957" fmla="*/ 4219990 w 4853691"/>
              <a:gd name="connsiteY7957" fmla="*/ 1588950 h 4860733"/>
              <a:gd name="connsiteX7958" fmla="*/ 4236419 w 4853691"/>
              <a:gd name="connsiteY7958" fmla="*/ 1593645 h 4860733"/>
              <a:gd name="connsiteX7959" fmla="*/ 4250501 w 4853691"/>
              <a:gd name="connsiteY7959" fmla="*/ 1598339 h 4860733"/>
              <a:gd name="connsiteX7960" fmla="*/ 4266931 w 4853691"/>
              <a:gd name="connsiteY7960" fmla="*/ 1603033 h 4860733"/>
              <a:gd name="connsiteX7961" fmla="*/ 4281013 w 4853691"/>
              <a:gd name="connsiteY7961" fmla="*/ 1607727 h 4860733"/>
              <a:gd name="connsiteX7962" fmla="*/ 4297442 w 4853691"/>
              <a:gd name="connsiteY7962" fmla="*/ 1612421 h 4860733"/>
              <a:gd name="connsiteX7963" fmla="*/ 4311524 w 4853691"/>
              <a:gd name="connsiteY7963" fmla="*/ 1619462 h 4860733"/>
              <a:gd name="connsiteX7964" fmla="*/ 4325607 w 4853691"/>
              <a:gd name="connsiteY7964" fmla="*/ 1626503 h 4860733"/>
              <a:gd name="connsiteX7965" fmla="*/ 4339689 w 4853691"/>
              <a:gd name="connsiteY7965" fmla="*/ 1633544 h 4860733"/>
              <a:gd name="connsiteX7966" fmla="*/ 4353771 w 4853691"/>
              <a:gd name="connsiteY7966" fmla="*/ 1640586 h 4860733"/>
              <a:gd name="connsiteX7967" fmla="*/ 4367854 w 4853691"/>
              <a:gd name="connsiteY7967" fmla="*/ 1647627 h 4860733"/>
              <a:gd name="connsiteX7968" fmla="*/ 4381936 w 4853691"/>
              <a:gd name="connsiteY7968" fmla="*/ 1654668 h 4860733"/>
              <a:gd name="connsiteX7969" fmla="*/ 4396018 w 4853691"/>
              <a:gd name="connsiteY7969" fmla="*/ 1664056 h 4860733"/>
              <a:gd name="connsiteX7970" fmla="*/ 4407753 w 4853691"/>
              <a:gd name="connsiteY7970" fmla="*/ 1671097 h 4860733"/>
              <a:gd name="connsiteX7971" fmla="*/ 4421835 w 4853691"/>
              <a:gd name="connsiteY7971" fmla="*/ 1680485 h 4860733"/>
              <a:gd name="connsiteX7972" fmla="*/ 4433571 w 4853691"/>
              <a:gd name="connsiteY7972" fmla="*/ 1687526 h 4860733"/>
              <a:gd name="connsiteX7973" fmla="*/ 4442959 w 4853691"/>
              <a:gd name="connsiteY7973" fmla="*/ 1694568 h 4860733"/>
              <a:gd name="connsiteX7974" fmla="*/ 4440612 w 4853691"/>
              <a:gd name="connsiteY7974" fmla="*/ 1703956 h 4860733"/>
              <a:gd name="connsiteX7975" fmla="*/ 4433571 w 4853691"/>
              <a:gd name="connsiteY7975" fmla="*/ 1703956 h 4860733"/>
              <a:gd name="connsiteX7976" fmla="*/ 4426530 w 4853691"/>
              <a:gd name="connsiteY7976" fmla="*/ 1701609 h 4860733"/>
              <a:gd name="connsiteX7977" fmla="*/ 4154272 w 4853691"/>
              <a:gd name="connsiteY7977" fmla="*/ 1924578 h 4860733"/>
              <a:gd name="connsiteX7978" fmla="*/ 4173049 w 4853691"/>
              <a:gd name="connsiteY7978" fmla="*/ 1950396 h 4860733"/>
              <a:gd name="connsiteX7979" fmla="*/ 4180090 w 4853691"/>
              <a:gd name="connsiteY7979" fmla="*/ 1959784 h 4860733"/>
              <a:gd name="connsiteX7980" fmla="*/ 4196519 w 4853691"/>
              <a:gd name="connsiteY7980" fmla="*/ 1980907 h 4860733"/>
              <a:gd name="connsiteX7981" fmla="*/ 4203560 w 4853691"/>
              <a:gd name="connsiteY7981" fmla="*/ 1990295 h 4860733"/>
              <a:gd name="connsiteX7982" fmla="*/ 4217643 w 4853691"/>
              <a:gd name="connsiteY7982" fmla="*/ 2009072 h 4860733"/>
              <a:gd name="connsiteX7983" fmla="*/ 4227031 w 4853691"/>
              <a:gd name="connsiteY7983" fmla="*/ 2020807 h 4860733"/>
              <a:gd name="connsiteX7984" fmla="*/ 4241113 w 4853691"/>
              <a:gd name="connsiteY7984" fmla="*/ 2037236 h 4860733"/>
              <a:gd name="connsiteX7985" fmla="*/ 4250501 w 4853691"/>
              <a:gd name="connsiteY7985" fmla="*/ 2048971 h 4860733"/>
              <a:gd name="connsiteX7986" fmla="*/ 4262237 w 4853691"/>
              <a:gd name="connsiteY7986" fmla="*/ 2063054 h 4860733"/>
              <a:gd name="connsiteX7987" fmla="*/ 4271625 w 4853691"/>
              <a:gd name="connsiteY7987" fmla="*/ 2077136 h 4860733"/>
              <a:gd name="connsiteX7988" fmla="*/ 4281013 w 4853691"/>
              <a:gd name="connsiteY7988" fmla="*/ 2088871 h 4860733"/>
              <a:gd name="connsiteX7989" fmla="*/ 4292748 w 4853691"/>
              <a:gd name="connsiteY7989" fmla="*/ 2102954 h 4860733"/>
              <a:gd name="connsiteX7990" fmla="*/ 4302136 w 4853691"/>
              <a:gd name="connsiteY7990" fmla="*/ 2114689 h 4860733"/>
              <a:gd name="connsiteX7991" fmla="*/ 4313872 w 4853691"/>
              <a:gd name="connsiteY7991" fmla="*/ 2128771 h 4860733"/>
              <a:gd name="connsiteX7992" fmla="*/ 4320913 w 4853691"/>
              <a:gd name="connsiteY7992" fmla="*/ 2138159 h 4860733"/>
              <a:gd name="connsiteX7993" fmla="*/ 4332648 w 4853691"/>
              <a:gd name="connsiteY7993" fmla="*/ 2152242 h 4860733"/>
              <a:gd name="connsiteX7994" fmla="*/ 4339689 w 4853691"/>
              <a:gd name="connsiteY7994" fmla="*/ 2161630 h 4860733"/>
              <a:gd name="connsiteX7995" fmla="*/ 4351424 w 4853691"/>
              <a:gd name="connsiteY7995" fmla="*/ 2175712 h 4860733"/>
              <a:gd name="connsiteX7996" fmla="*/ 4358465 w 4853691"/>
              <a:gd name="connsiteY7996" fmla="*/ 2182753 h 4860733"/>
              <a:gd name="connsiteX7997" fmla="*/ 4370201 w 4853691"/>
              <a:gd name="connsiteY7997" fmla="*/ 2196836 h 4860733"/>
              <a:gd name="connsiteX7998" fmla="*/ 4377242 w 4853691"/>
              <a:gd name="connsiteY7998" fmla="*/ 2203877 h 4860733"/>
              <a:gd name="connsiteX7999" fmla="*/ 4388977 w 4853691"/>
              <a:gd name="connsiteY7999" fmla="*/ 2217959 h 4860733"/>
              <a:gd name="connsiteX8000" fmla="*/ 4396018 w 4853691"/>
              <a:gd name="connsiteY8000" fmla="*/ 2225000 h 4860733"/>
              <a:gd name="connsiteX8001" fmla="*/ 4407753 w 4853691"/>
              <a:gd name="connsiteY8001" fmla="*/ 2239082 h 4860733"/>
              <a:gd name="connsiteX8002" fmla="*/ 4412447 w 4853691"/>
              <a:gd name="connsiteY8002" fmla="*/ 2243776 h 4860733"/>
              <a:gd name="connsiteX8003" fmla="*/ 4424183 w 4853691"/>
              <a:gd name="connsiteY8003" fmla="*/ 2257859 h 4860733"/>
              <a:gd name="connsiteX8004" fmla="*/ 4428877 w 4853691"/>
              <a:gd name="connsiteY8004" fmla="*/ 2262553 h 4860733"/>
              <a:gd name="connsiteX8005" fmla="*/ 4442959 w 4853691"/>
              <a:gd name="connsiteY8005" fmla="*/ 2276635 h 4860733"/>
              <a:gd name="connsiteX8006" fmla="*/ 4445306 w 4853691"/>
              <a:gd name="connsiteY8006" fmla="*/ 2278982 h 4860733"/>
              <a:gd name="connsiteX8007" fmla="*/ 4440612 w 4853691"/>
              <a:gd name="connsiteY8007" fmla="*/ 2293064 h 4860733"/>
              <a:gd name="connsiteX8008" fmla="*/ 4461736 w 4853691"/>
              <a:gd name="connsiteY8008" fmla="*/ 2314188 h 4860733"/>
              <a:gd name="connsiteX8009" fmla="*/ 4475818 w 4853691"/>
              <a:gd name="connsiteY8009" fmla="*/ 2309494 h 4860733"/>
              <a:gd name="connsiteX8010" fmla="*/ 4480512 w 4853691"/>
              <a:gd name="connsiteY8010" fmla="*/ 2314188 h 4860733"/>
              <a:gd name="connsiteX8011" fmla="*/ 4482859 w 4853691"/>
              <a:gd name="connsiteY8011" fmla="*/ 2316535 h 4860733"/>
              <a:gd name="connsiteX8012" fmla="*/ 4499288 w 4853691"/>
              <a:gd name="connsiteY8012" fmla="*/ 2332964 h 4860733"/>
              <a:gd name="connsiteX8013" fmla="*/ 4501635 w 4853691"/>
              <a:gd name="connsiteY8013" fmla="*/ 2335311 h 4860733"/>
              <a:gd name="connsiteX8014" fmla="*/ 4518065 w 4853691"/>
              <a:gd name="connsiteY8014" fmla="*/ 2349394 h 4860733"/>
              <a:gd name="connsiteX8015" fmla="*/ 4520412 w 4853691"/>
              <a:gd name="connsiteY8015" fmla="*/ 2351741 h 4860733"/>
              <a:gd name="connsiteX8016" fmla="*/ 4534494 w 4853691"/>
              <a:gd name="connsiteY8016" fmla="*/ 2363476 h 4860733"/>
              <a:gd name="connsiteX8017" fmla="*/ 4539188 w 4853691"/>
              <a:gd name="connsiteY8017" fmla="*/ 2368170 h 4860733"/>
              <a:gd name="connsiteX8018" fmla="*/ 4550923 w 4853691"/>
              <a:gd name="connsiteY8018" fmla="*/ 2379905 h 4860733"/>
              <a:gd name="connsiteX8019" fmla="*/ 4555617 w 4853691"/>
              <a:gd name="connsiteY8019" fmla="*/ 2384599 h 4860733"/>
              <a:gd name="connsiteX8020" fmla="*/ 4567353 w 4853691"/>
              <a:gd name="connsiteY8020" fmla="*/ 2393987 h 4860733"/>
              <a:gd name="connsiteX8021" fmla="*/ 4572047 w 4853691"/>
              <a:gd name="connsiteY8021" fmla="*/ 2398681 h 4860733"/>
              <a:gd name="connsiteX8022" fmla="*/ 4583782 w 4853691"/>
              <a:gd name="connsiteY8022" fmla="*/ 2408070 h 4860733"/>
              <a:gd name="connsiteX8023" fmla="*/ 4588476 w 4853691"/>
              <a:gd name="connsiteY8023" fmla="*/ 2412764 h 4860733"/>
              <a:gd name="connsiteX8024" fmla="*/ 4597864 w 4853691"/>
              <a:gd name="connsiteY8024" fmla="*/ 2419805 h 4860733"/>
              <a:gd name="connsiteX8025" fmla="*/ 4604905 w 4853691"/>
              <a:gd name="connsiteY8025" fmla="*/ 2424499 h 4860733"/>
              <a:gd name="connsiteX8026" fmla="*/ 4614294 w 4853691"/>
              <a:gd name="connsiteY8026" fmla="*/ 2431540 h 4860733"/>
              <a:gd name="connsiteX8027" fmla="*/ 4621334 w 4853691"/>
              <a:gd name="connsiteY8027" fmla="*/ 2436234 h 4860733"/>
              <a:gd name="connsiteX8028" fmla="*/ 4630723 w 4853691"/>
              <a:gd name="connsiteY8028" fmla="*/ 2440928 h 4860733"/>
              <a:gd name="connsiteX8029" fmla="*/ 4637764 w 4853691"/>
              <a:gd name="connsiteY8029" fmla="*/ 2443275 h 4860733"/>
              <a:gd name="connsiteX8030" fmla="*/ 4644805 w 4853691"/>
              <a:gd name="connsiteY8030" fmla="*/ 2447969 h 4860733"/>
              <a:gd name="connsiteX8031" fmla="*/ 4651846 w 4853691"/>
              <a:gd name="connsiteY8031" fmla="*/ 2450317 h 4860733"/>
              <a:gd name="connsiteX8032" fmla="*/ 4658887 w 4853691"/>
              <a:gd name="connsiteY8032" fmla="*/ 2455011 h 4860733"/>
              <a:gd name="connsiteX8033" fmla="*/ 4665929 w 4853691"/>
              <a:gd name="connsiteY8033" fmla="*/ 2457358 h 4860733"/>
              <a:gd name="connsiteX8034" fmla="*/ 4672970 w 4853691"/>
              <a:gd name="connsiteY8034" fmla="*/ 2459705 h 4860733"/>
              <a:gd name="connsiteX8035" fmla="*/ 4680011 w 4853691"/>
              <a:gd name="connsiteY8035" fmla="*/ 2462052 h 4860733"/>
              <a:gd name="connsiteX8036" fmla="*/ 4687052 w 4853691"/>
              <a:gd name="connsiteY8036" fmla="*/ 2464399 h 4860733"/>
              <a:gd name="connsiteX8037" fmla="*/ 4694093 w 4853691"/>
              <a:gd name="connsiteY8037" fmla="*/ 2466746 h 4860733"/>
              <a:gd name="connsiteX8038" fmla="*/ 4696440 w 4853691"/>
              <a:gd name="connsiteY8038" fmla="*/ 2466746 h 4860733"/>
              <a:gd name="connsiteX8039" fmla="*/ 4696440 w 4853691"/>
              <a:gd name="connsiteY8039" fmla="*/ 2471440 h 4860733"/>
              <a:gd name="connsiteX8040" fmla="*/ 4696440 w 4853691"/>
              <a:gd name="connsiteY8040" fmla="*/ 2471440 h 4860733"/>
              <a:gd name="connsiteX8041" fmla="*/ 4691746 w 4853691"/>
              <a:gd name="connsiteY8041" fmla="*/ 2478481 h 4860733"/>
              <a:gd name="connsiteX8042" fmla="*/ 4684705 w 4853691"/>
              <a:gd name="connsiteY8042" fmla="*/ 2480828 h 4860733"/>
              <a:gd name="connsiteX8043" fmla="*/ 4661234 w 4853691"/>
              <a:gd name="connsiteY8043" fmla="*/ 2490216 h 4860733"/>
              <a:gd name="connsiteX8044" fmla="*/ 4621334 w 4853691"/>
              <a:gd name="connsiteY8044" fmla="*/ 2504299 h 4860733"/>
              <a:gd name="connsiteX8045" fmla="*/ 4602558 w 4853691"/>
              <a:gd name="connsiteY8045" fmla="*/ 2492563 h 4860733"/>
              <a:gd name="connsiteX8046" fmla="*/ 4586129 w 4853691"/>
              <a:gd name="connsiteY8046" fmla="*/ 2499605 h 4860733"/>
              <a:gd name="connsiteX8047" fmla="*/ 4541535 w 4853691"/>
              <a:gd name="connsiteY8047" fmla="*/ 2464399 h 4860733"/>
              <a:gd name="connsiteX8048" fmla="*/ 4534494 w 4853691"/>
              <a:gd name="connsiteY8048" fmla="*/ 2457358 h 4860733"/>
              <a:gd name="connsiteX8049" fmla="*/ 4511023 w 4853691"/>
              <a:gd name="connsiteY8049" fmla="*/ 2436234 h 4860733"/>
              <a:gd name="connsiteX8050" fmla="*/ 4501635 w 4853691"/>
              <a:gd name="connsiteY8050" fmla="*/ 2426846 h 4860733"/>
              <a:gd name="connsiteX8051" fmla="*/ 4480512 w 4853691"/>
              <a:gd name="connsiteY8051" fmla="*/ 2405723 h 4860733"/>
              <a:gd name="connsiteX8052" fmla="*/ 4468776 w 4853691"/>
              <a:gd name="connsiteY8052" fmla="*/ 2393987 h 4860733"/>
              <a:gd name="connsiteX8053" fmla="*/ 4450000 w 4853691"/>
              <a:gd name="connsiteY8053" fmla="*/ 2372864 h 4860733"/>
              <a:gd name="connsiteX8054" fmla="*/ 4438265 w 4853691"/>
              <a:gd name="connsiteY8054" fmla="*/ 2358782 h 4860733"/>
              <a:gd name="connsiteX8055" fmla="*/ 4419489 w 4853691"/>
              <a:gd name="connsiteY8055" fmla="*/ 2337658 h 4860733"/>
              <a:gd name="connsiteX8056" fmla="*/ 4407753 w 4853691"/>
              <a:gd name="connsiteY8056" fmla="*/ 2323576 h 4860733"/>
              <a:gd name="connsiteX8057" fmla="*/ 4391324 w 4853691"/>
              <a:gd name="connsiteY8057" fmla="*/ 2302453 h 4860733"/>
              <a:gd name="connsiteX8058" fmla="*/ 4379589 w 4853691"/>
              <a:gd name="connsiteY8058" fmla="*/ 2286023 h 4860733"/>
              <a:gd name="connsiteX8059" fmla="*/ 4363159 w 4853691"/>
              <a:gd name="connsiteY8059" fmla="*/ 2262553 h 4860733"/>
              <a:gd name="connsiteX8060" fmla="*/ 4351424 w 4853691"/>
              <a:gd name="connsiteY8060" fmla="*/ 2243776 h 4860733"/>
              <a:gd name="connsiteX8061" fmla="*/ 4334995 w 4853691"/>
              <a:gd name="connsiteY8061" fmla="*/ 2220306 h 4860733"/>
              <a:gd name="connsiteX8062" fmla="*/ 4323260 w 4853691"/>
              <a:gd name="connsiteY8062" fmla="*/ 2201530 h 4860733"/>
              <a:gd name="connsiteX8063" fmla="*/ 4306830 w 4853691"/>
              <a:gd name="connsiteY8063" fmla="*/ 2178059 h 4860733"/>
              <a:gd name="connsiteX8064" fmla="*/ 4292748 w 4853691"/>
              <a:gd name="connsiteY8064" fmla="*/ 2156936 h 4860733"/>
              <a:gd name="connsiteX8065" fmla="*/ 4276319 w 4853691"/>
              <a:gd name="connsiteY8065" fmla="*/ 2133465 h 4860733"/>
              <a:gd name="connsiteX8066" fmla="*/ 4262237 w 4853691"/>
              <a:gd name="connsiteY8066" fmla="*/ 2112342 h 4860733"/>
              <a:gd name="connsiteX8067" fmla="*/ 4245807 w 4853691"/>
              <a:gd name="connsiteY8067" fmla="*/ 2088871 h 4860733"/>
              <a:gd name="connsiteX8068" fmla="*/ 4231725 w 4853691"/>
              <a:gd name="connsiteY8068" fmla="*/ 2067748 h 4860733"/>
              <a:gd name="connsiteX8069" fmla="*/ 4215296 w 4853691"/>
              <a:gd name="connsiteY8069" fmla="*/ 2041930 h 4860733"/>
              <a:gd name="connsiteX8070" fmla="*/ 4201213 w 4853691"/>
              <a:gd name="connsiteY8070" fmla="*/ 2018460 h 4860733"/>
              <a:gd name="connsiteX8071" fmla="*/ 4187131 w 4853691"/>
              <a:gd name="connsiteY8071" fmla="*/ 1994990 h 4860733"/>
              <a:gd name="connsiteX8072" fmla="*/ 4173049 w 4853691"/>
              <a:gd name="connsiteY8072" fmla="*/ 1971519 h 4860733"/>
              <a:gd name="connsiteX8073" fmla="*/ 4158966 w 4853691"/>
              <a:gd name="connsiteY8073" fmla="*/ 1945702 h 4860733"/>
              <a:gd name="connsiteX8074" fmla="*/ 4144884 w 4853691"/>
              <a:gd name="connsiteY8074" fmla="*/ 1922231 h 4860733"/>
              <a:gd name="connsiteX8075" fmla="*/ 4137843 w 4853691"/>
              <a:gd name="connsiteY8075" fmla="*/ 1908149 h 4860733"/>
              <a:gd name="connsiteX8076" fmla="*/ 4137843 w 4853691"/>
              <a:gd name="connsiteY8076" fmla="*/ 1908149 h 4860733"/>
              <a:gd name="connsiteX8077" fmla="*/ 4149578 w 4853691"/>
              <a:gd name="connsiteY8077" fmla="*/ 1922231 h 4860733"/>
              <a:gd name="connsiteX8078" fmla="*/ 4154272 w 4853691"/>
              <a:gd name="connsiteY8078" fmla="*/ 1924578 h 4860733"/>
              <a:gd name="connsiteX8079" fmla="*/ 4724605 w 4853691"/>
              <a:gd name="connsiteY8079" fmla="*/ 2499605 h 4860733"/>
              <a:gd name="connsiteX8080" fmla="*/ 4726952 w 4853691"/>
              <a:gd name="connsiteY8080" fmla="*/ 2501952 h 4860733"/>
              <a:gd name="connsiteX8081" fmla="*/ 4731646 w 4853691"/>
              <a:gd name="connsiteY8081" fmla="*/ 2506646 h 4860733"/>
              <a:gd name="connsiteX8082" fmla="*/ 4733993 w 4853691"/>
              <a:gd name="connsiteY8082" fmla="*/ 2508993 h 4860733"/>
              <a:gd name="connsiteX8083" fmla="*/ 4738687 w 4853691"/>
              <a:gd name="connsiteY8083" fmla="*/ 2511340 h 4860733"/>
              <a:gd name="connsiteX8084" fmla="*/ 4741034 w 4853691"/>
              <a:gd name="connsiteY8084" fmla="*/ 2513687 h 4860733"/>
              <a:gd name="connsiteX8085" fmla="*/ 4745728 w 4853691"/>
              <a:gd name="connsiteY8085" fmla="*/ 2516034 h 4860733"/>
              <a:gd name="connsiteX8086" fmla="*/ 4748075 w 4853691"/>
              <a:gd name="connsiteY8086" fmla="*/ 2518381 h 4860733"/>
              <a:gd name="connsiteX8087" fmla="*/ 4748075 w 4853691"/>
              <a:gd name="connsiteY8087" fmla="*/ 2518381 h 4860733"/>
              <a:gd name="connsiteX8088" fmla="*/ 4748075 w 4853691"/>
              <a:gd name="connsiteY8088" fmla="*/ 2518381 h 4860733"/>
              <a:gd name="connsiteX8089" fmla="*/ 4752769 w 4853691"/>
              <a:gd name="connsiteY8089" fmla="*/ 2530116 h 4860733"/>
              <a:gd name="connsiteX8090" fmla="*/ 4745728 w 4853691"/>
              <a:gd name="connsiteY8090" fmla="*/ 2534810 h 4860733"/>
              <a:gd name="connsiteX8091" fmla="*/ 4738687 w 4853691"/>
              <a:gd name="connsiteY8091" fmla="*/ 2537157 h 4860733"/>
              <a:gd name="connsiteX8092" fmla="*/ 4726952 w 4853691"/>
              <a:gd name="connsiteY8092" fmla="*/ 2539504 h 4860733"/>
              <a:gd name="connsiteX8093" fmla="*/ 4719911 w 4853691"/>
              <a:gd name="connsiteY8093" fmla="*/ 2541851 h 4860733"/>
              <a:gd name="connsiteX8094" fmla="*/ 4701134 w 4853691"/>
              <a:gd name="connsiteY8094" fmla="*/ 2544198 h 4860733"/>
              <a:gd name="connsiteX8095" fmla="*/ 4701134 w 4853691"/>
              <a:gd name="connsiteY8095" fmla="*/ 2544198 h 4860733"/>
              <a:gd name="connsiteX8096" fmla="*/ 4687052 w 4853691"/>
              <a:gd name="connsiteY8096" fmla="*/ 2544198 h 4860733"/>
              <a:gd name="connsiteX8097" fmla="*/ 4682358 w 4853691"/>
              <a:gd name="connsiteY8097" fmla="*/ 2544198 h 4860733"/>
              <a:gd name="connsiteX8098" fmla="*/ 4672970 w 4853691"/>
              <a:gd name="connsiteY8098" fmla="*/ 2541851 h 4860733"/>
              <a:gd name="connsiteX8099" fmla="*/ 4668275 w 4853691"/>
              <a:gd name="connsiteY8099" fmla="*/ 2539504 h 4860733"/>
              <a:gd name="connsiteX8100" fmla="*/ 4658887 w 4853691"/>
              <a:gd name="connsiteY8100" fmla="*/ 2537157 h 4860733"/>
              <a:gd name="connsiteX8101" fmla="*/ 4654193 w 4853691"/>
              <a:gd name="connsiteY8101" fmla="*/ 2534810 h 4860733"/>
              <a:gd name="connsiteX8102" fmla="*/ 4647152 w 4853691"/>
              <a:gd name="connsiteY8102" fmla="*/ 2532463 h 4860733"/>
              <a:gd name="connsiteX8103" fmla="*/ 4640111 w 4853691"/>
              <a:gd name="connsiteY8103" fmla="*/ 2530116 h 4860733"/>
              <a:gd name="connsiteX8104" fmla="*/ 4633070 w 4853691"/>
              <a:gd name="connsiteY8104" fmla="*/ 2527769 h 4860733"/>
              <a:gd name="connsiteX8105" fmla="*/ 4626029 w 4853691"/>
              <a:gd name="connsiteY8105" fmla="*/ 2525422 h 4860733"/>
              <a:gd name="connsiteX8106" fmla="*/ 4618988 w 4853691"/>
              <a:gd name="connsiteY8106" fmla="*/ 2520728 h 4860733"/>
              <a:gd name="connsiteX8107" fmla="*/ 4611946 w 4853691"/>
              <a:gd name="connsiteY8107" fmla="*/ 2516034 h 4860733"/>
              <a:gd name="connsiteX8108" fmla="*/ 4607252 w 4853691"/>
              <a:gd name="connsiteY8108" fmla="*/ 2513687 h 4860733"/>
              <a:gd name="connsiteX8109" fmla="*/ 4611946 w 4853691"/>
              <a:gd name="connsiteY8109" fmla="*/ 2501952 h 4860733"/>
              <a:gd name="connsiteX8110" fmla="*/ 4611946 w 4853691"/>
              <a:gd name="connsiteY8110" fmla="*/ 2499605 h 4860733"/>
              <a:gd name="connsiteX8111" fmla="*/ 4623682 w 4853691"/>
              <a:gd name="connsiteY8111" fmla="*/ 2497258 h 4860733"/>
              <a:gd name="connsiteX8112" fmla="*/ 4644805 w 4853691"/>
              <a:gd name="connsiteY8112" fmla="*/ 2492563 h 4860733"/>
              <a:gd name="connsiteX8113" fmla="*/ 4651846 w 4853691"/>
              <a:gd name="connsiteY8113" fmla="*/ 2490216 h 4860733"/>
              <a:gd name="connsiteX8114" fmla="*/ 4684705 w 4853691"/>
              <a:gd name="connsiteY8114" fmla="*/ 2480828 h 4860733"/>
              <a:gd name="connsiteX8115" fmla="*/ 4703481 w 4853691"/>
              <a:gd name="connsiteY8115" fmla="*/ 2494910 h 4860733"/>
              <a:gd name="connsiteX8116" fmla="*/ 4715216 w 4853691"/>
              <a:gd name="connsiteY8116" fmla="*/ 2490216 h 4860733"/>
              <a:gd name="connsiteX8117" fmla="*/ 4717563 w 4853691"/>
              <a:gd name="connsiteY8117" fmla="*/ 2492563 h 4860733"/>
              <a:gd name="connsiteX8118" fmla="*/ 4724605 w 4853691"/>
              <a:gd name="connsiteY8118" fmla="*/ 2499605 h 4860733"/>
              <a:gd name="connsiteX8119" fmla="*/ 4804404 w 4853691"/>
              <a:gd name="connsiteY8119" fmla="*/ 2600527 h 4860733"/>
              <a:gd name="connsiteX8120" fmla="*/ 4797363 w 4853691"/>
              <a:gd name="connsiteY8120" fmla="*/ 2642774 h 4860733"/>
              <a:gd name="connsiteX8121" fmla="*/ 4792669 w 4853691"/>
              <a:gd name="connsiteY8121" fmla="*/ 2670939 h 4860733"/>
              <a:gd name="connsiteX8122" fmla="*/ 4783281 w 4853691"/>
              <a:gd name="connsiteY8122" fmla="*/ 2715533 h 4860733"/>
              <a:gd name="connsiteX8123" fmla="*/ 4778587 w 4853691"/>
              <a:gd name="connsiteY8123" fmla="*/ 2739003 h 4860733"/>
              <a:gd name="connsiteX8124" fmla="*/ 4764504 w 4853691"/>
              <a:gd name="connsiteY8124" fmla="*/ 2790638 h 4860733"/>
              <a:gd name="connsiteX8125" fmla="*/ 4762157 w 4853691"/>
              <a:gd name="connsiteY8125" fmla="*/ 2802374 h 4860733"/>
              <a:gd name="connsiteX8126" fmla="*/ 4741034 w 4853691"/>
              <a:gd name="connsiteY8126" fmla="*/ 2863397 h 4860733"/>
              <a:gd name="connsiteX8127" fmla="*/ 4733993 w 4853691"/>
              <a:gd name="connsiteY8127" fmla="*/ 2879826 h 4860733"/>
              <a:gd name="connsiteX8128" fmla="*/ 4717563 w 4853691"/>
              <a:gd name="connsiteY8128" fmla="*/ 2922073 h 4860733"/>
              <a:gd name="connsiteX8129" fmla="*/ 4705828 w 4853691"/>
              <a:gd name="connsiteY8129" fmla="*/ 2943196 h 4860733"/>
              <a:gd name="connsiteX8130" fmla="*/ 4698787 w 4853691"/>
              <a:gd name="connsiteY8130" fmla="*/ 2959626 h 4860733"/>
              <a:gd name="connsiteX8131" fmla="*/ 4694093 w 4853691"/>
              <a:gd name="connsiteY8131" fmla="*/ 2959626 h 4860733"/>
              <a:gd name="connsiteX8132" fmla="*/ 4696440 w 4853691"/>
              <a:gd name="connsiteY8132" fmla="*/ 2945543 h 4860733"/>
              <a:gd name="connsiteX8133" fmla="*/ 4696440 w 4853691"/>
              <a:gd name="connsiteY8133" fmla="*/ 2943196 h 4860733"/>
              <a:gd name="connsiteX8134" fmla="*/ 4701134 w 4853691"/>
              <a:gd name="connsiteY8134" fmla="*/ 2917379 h 4860733"/>
              <a:gd name="connsiteX8135" fmla="*/ 4703481 w 4853691"/>
              <a:gd name="connsiteY8135" fmla="*/ 2907991 h 4860733"/>
              <a:gd name="connsiteX8136" fmla="*/ 4705828 w 4853691"/>
              <a:gd name="connsiteY8136" fmla="*/ 2886867 h 4860733"/>
              <a:gd name="connsiteX8137" fmla="*/ 4708175 w 4853691"/>
              <a:gd name="connsiteY8137" fmla="*/ 2872785 h 4860733"/>
              <a:gd name="connsiteX8138" fmla="*/ 4710522 w 4853691"/>
              <a:gd name="connsiteY8138" fmla="*/ 2856356 h 4860733"/>
              <a:gd name="connsiteX8139" fmla="*/ 4712869 w 4853691"/>
              <a:gd name="connsiteY8139" fmla="*/ 2837579 h 4860733"/>
              <a:gd name="connsiteX8140" fmla="*/ 4715216 w 4853691"/>
              <a:gd name="connsiteY8140" fmla="*/ 2823497 h 4860733"/>
              <a:gd name="connsiteX8141" fmla="*/ 4719911 w 4853691"/>
              <a:gd name="connsiteY8141" fmla="*/ 2802374 h 4860733"/>
              <a:gd name="connsiteX8142" fmla="*/ 4722257 w 4853691"/>
              <a:gd name="connsiteY8142" fmla="*/ 2792985 h 4860733"/>
              <a:gd name="connsiteX8143" fmla="*/ 4726952 w 4853691"/>
              <a:gd name="connsiteY8143" fmla="*/ 2769515 h 4860733"/>
              <a:gd name="connsiteX8144" fmla="*/ 4729299 w 4853691"/>
              <a:gd name="connsiteY8144" fmla="*/ 2762474 h 4860733"/>
              <a:gd name="connsiteX8145" fmla="*/ 4733993 w 4853691"/>
              <a:gd name="connsiteY8145" fmla="*/ 2736656 h 4860733"/>
              <a:gd name="connsiteX8146" fmla="*/ 4736340 w 4853691"/>
              <a:gd name="connsiteY8146" fmla="*/ 2729615 h 4860733"/>
              <a:gd name="connsiteX8147" fmla="*/ 4741034 w 4853691"/>
              <a:gd name="connsiteY8147" fmla="*/ 2703798 h 4860733"/>
              <a:gd name="connsiteX8148" fmla="*/ 4741034 w 4853691"/>
              <a:gd name="connsiteY8148" fmla="*/ 2701451 h 4860733"/>
              <a:gd name="connsiteX8149" fmla="*/ 4771546 w 4853691"/>
              <a:gd name="connsiteY8149" fmla="*/ 2562975 h 4860733"/>
              <a:gd name="connsiteX8150" fmla="*/ 4773892 w 4853691"/>
              <a:gd name="connsiteY8150" fmla="*/ 2553587 h 4860733"/>
              <a:gd name="connsiteX8151" fmla="*/ 4778587 w 4853691"/>
              <a:gd name="connsiteY8151" fmla="*/ 2539504 h 4860733"/>
              <a:gd name="connsiteX8152" fmla="*/ 4780934 w 4853691"/>
              <a:gd name="connsiteY8152" fmla="*/ 2534810 h 4860733"/>
              <a:gd name="connsiteX8153" fmla="*/ 4792669 w 4853691"/>
              <a:gd name="connsiteY8153" fmla="*/ 2516034 h 4860733"/>
              <a:gd name="connsiteX8154" fmla="*/ 4787975 w 4853691"/>
              <a:gd name="connsiteY8154" fmla="*/ 2504299 h 4860733"/>
              <a:gd name="connsiteX8155" fmla="*/ 4790322 w 4853691"/>
              <a:gd name="connsiteY8155" fmla="*/ 2499605 h 4860733"/>
              <a:gd name="connsiteX8156" fmla="*/ 4792669 w 4853691"/>
              <a:gd name="connsiteY8156" fmla="*/ 2492563 h 4860733"/>
              <a:gd name="connsiteX8157" fmla="*/ 4797363 w 4853691"/>
              <a:gd name="connsiteY8157" fmla="*/ 2492563 h 4860733"/>
              <a:gd name="connsiteX8158" fmla="*/ 4813793 w 4853691"/>
              <a:gd name="connsiteY8158" fmla="*/ 2483175 h 4860733"/>
              <a:gd name="connsiteX8159" fmla="*/ 4813793 w 4853691"/>
              <a:gd name="connsiteY8159" fmla="*/ 2492563 h 4860733"/>
              <a:gd name="connsiteX8160" fmla="*/ 4811445 w 4853691"/>
              <a:gd name="connsiteY8160" fmla="*/ 2520728 h 4860733"/>
              <a:gd name="connsiteX8161" fmla="*/ 4799710 w 4853691"/>
              <a:gd name="connsiteY8161" fmla="*/ 2539504 h 4860733"/>
              <a:gd name="connsiteX8162" fmla="*/ 4806751 w 4853691"/>
              <a:gd name="connsiteY8162" fmla="*/ 2555934 h 4860733"/>
              <a:gd name="connsiteX8163" fmla="*/ 4804404 w 4853691"/>
              <a:gd name="connsiteY8163" fmla="*/ 2567669 h 4860733"/>
              <a:gd name="connsiteX8164" fmla="*/ 4804404 w 4853691"/>
              <a:gd name="connsiteY8164" fmla="*/ 2600527 h 4860733"/>
              <a:gd name="connsiteX8165" fmla="*/ 4665929 w 4853691"/>
              <a:gd name="connsiteY8165" fmla="*/ 3051160 h 4860733"/>
              <a:gd name="connsiteX8166" fmla="*/ 4656540 w 4853691"/>
              <a:gd name="connsiteY8166" fmla="*/ 3076978 h 4860733"/>
              <a:gd name="connsiteX8167" fmla="*/ 4649499 w 4853691"/>
              <a:gd name="connsiteY8167" fmla="*/ 3076978 h 4860733"/>
              <a:gd name="connsiteX8168" fmla="*/ 4647152 w 4853691"/>
              <a:gd name="connsiteY8168" fmla="*/ 3076978 h 4860733"/>
              <a:gd name="connsiteX8169" fmla="*/ 4647152 w 4853691"/>
              <a:gd name="connsiteY8169" fmla="*/ 3069937 h 4860733"/>
              <a:gd name="connsiteX8170" fmla="*/ 4647152 w 4853691"/>
              <a:gd name="connsiteY8170" fmla="*/ 3058201 h 4860733"/>
              <a:gd name="connsiteX8171" fmla="*/ 4644805 w 4853691"/>
              <a:gd name="connsiteY8171" fmla="*/ 3044119 h 4860733"/>
              <a:gd name="connsiteX8172" fmla="*/ 4644805 w 4853691"/>
              <a:gd name="connsiteY8172" fmla="*/ 3037078 h 4860733"/>
              <a:gd name="connsiteX8173" fmla="*/ 4642458 w 4853691"/>
              <a:gd name="connsiteY8173" fmla="*/ 3004220 h 4860733"/>
              <a:gd name="connsiteX8174" fmla="*/ 4658887 w 4853691"/>
              <a:gd name="connsiteY8174" fmla="*/ 2987790 h 4860733"/>
              <a:gd name="connsiteX8175" fmla="*/ 4661234 w 4853691"/>
              <a:gd name="connsiteY8175" fmla="*/ 2987790 h 4860733"/>
              <a:gd name="connsiteX8176" fmla="*/ 4663581 w 4853691"/>
              <a:gd name="connsiteY8176" fmla="*/ 2987790 h 4860733"/>
              <a:gd name="connsiteX8177" fmla="*/ 4670623 w 4853691"/>
              <a:gd name="connsiteY8177" fmla="*/ 2987790 h 4860733"/>
              <a:gd name="connsiteX8178" fmla="*/ 4682358 w 4853691"/>
              <a:gd name="connsiteY8178" fmla="*/ 2999525 h 4860733"/>
              <a:gd name="connsiteX8179" fmla="*/ 4668275 w 4853691"/>
              <a:gd name="connsiteY8179" fmla="*/ 3039425 h 4860733"/>
              <a:gd name="connsiteX8180" fmla="*/ 4665929 w 4853691"/>
              <a:gd name="connsiteY8180" fmla="*/ 3051160 h 4860733"/>
              <a:gd name="connsiteX8181" fmla="*/ 4595517 w 4853691"/>
              <a:gd name="connsiteY8181" fmla="*/ 3243618 h 4860733"/>
              <a:gd name="connsiteX8182" fmla="*/ 4590823 w 4853691"/>
              <a:gd name="connsiteY8182" fmla="*/ 3257700 h 4860733"/>
              <a:gd name="connsiteX8183" fmla="*/ 4550923 w 4853691"/>
              <a:gd name="connsiteY8183" fmla="*/ 3358623 h 4860733"/>
              <a:gd name="connsiteX8184" fmla="*/ 4543882 w 4853691"/>
              <a:gd name="connsiteY8184" fmla="*/ 3372706 h 4860733"/>
              <a:gd name="connsiteX8185" fmla="*/ 4501635 w 4853691"/>
              <a:gd name="connsiteY8185" fmla="*/ 3471282 h 4860733"/>
              <a:gd name="connsiteX8186" fmla="*/ 4496941 w 4853691"/>
              <a:gd name="connsiteY8186" fmla="*/ 3485364 h 4860733"/>
              <a:gd name="connsiteX8187" fmla="*/ 4450000 w 4853691"/>
              <a:gd name="connsiteY8187" fmla="*/ 3581593 h 4860733"/>
              <a:gd name="connsiteX8188" fmla="*/ 4445306 w 4853691"/>
              <a:gd name="connsiteY8188" fmla="*/ 3593328 h 4860733"/>
              <a:gd name="connsiteX8189" fmla="*/ 4414795 w 4853691"/>
              <a:gd name="connsiteY8189" fmla="*/ 3652004 h 4860733"/>
              <a:gd name="connsiteX8190" fmla="*/ 4290401 w 4853691"/>
              <a:gd name="connsiteY8190" fmla="*/ 3757621 h 4860733"/>
              <a:gd name="connsiteX8191" fmla="*/ 4299789 w 4853691"/>
              <a:gd name="connsiteY8191" fmla="*/ 3743539 h 4860733"/>
              <a:gd name="connsiteX8192" fmla="*/ 4339689 w 4853691"/>
              <a:gd name="connsiteY8192" fmla="*/ 3684863 h 4860733"/>
              <a:gd name="connsiteX8193" fmla="*/ 4365507 w 4853691"/>
              <a:gd name="connsiteY8193" fmla="*/ 3647310 h 4860733"/>
              <a:gd name="connsiteX8194" fmla="*/ 4400712 w 4853691"/>
              <a:gd name="connsiteY8194" fmla="*/ 3593328 h 4860733"/>
              <a:gd name="connsiteX8195" fmla="*/ 4426530 w 4853691"/>
              <a:gd name="connsiteY8195" fmla="*/ 3551081 h 4860733"/>
              <a:gd name="connsiteX8196" fmla="*/ 4457041 w 4853691"/>
              <a:gd name="connsiteY8196" fmla="*/ 3499446 h 4860733"/>
              <a:gd name="connsiteX8197" fmla="*/ 4480512 w 4853691"/>
              <a:gd name="connsiteY8197" fmla="*/ 3457199 h 4860733"/>
              <a:gd name="connsiteX8198" fmla="*/ 4508676 w 4853691"/>
              <a:gd name="connsiteY8198" fmla="*/ 3405564 h 4860733"/>
              <a:gd name="connsiteX8199" fmla="*/ 4532147 w 4853691"/>
              <a:gd name="connsiteY8199" fmla="*/ 3360971 h 4860733"/>
              <a:gd name="connsiteX8200" fmla="*/ 4557964 w 4853691"/>
              <a:gd name="connsiteY8200" fmla="*/ 3306989 h 4860733"/>
              <a:gd name="connsiteX8201" fmla="*/ 4579088 w 4853691"/>
              <a:gd name="connsiteY8201" fmla="*/ 3262394 h 4860733"/>
              <a:gd name="connsiteX8202" fmla="*/ 4602558 w 4853691"/>
              <a:gd name="connsiteY8202" fmla="*/ 3208413 h 4860733"/>
              <a:gd name="connsiteX8203" fmla="*/ 4621334 w 4853691"/>
              <a:gd name="connsiteY8203" fmla="*/ 3161472 h 4860733"/>
              <a:gd name="connsiteX8204" fmla="*/ 4635417 w 4853691"/>
              <a:gd name="connsiteY8204" fmla="*/ 3128613 h 4860733"/>
              <a:gd name="connsiteX8205" fmla="*/ 4633070 w 4853691"/>
              <a:gd name="connsiteY8205" fmla="*/ 3133307 h 4860733"/>
              <a:gd name="connsiteX8206" fmla="*/ 4595517 w 4853691"/>
              <a:gd name="connsiteY8206" fmla="*/ 3243618 h 4860733"/>
              <a:gd name="connsiteX8207" fmla="*/ 4494594 w 4853691"/>
              <a:gd name="connsiteY8207" fmla="*/ 3590981 h 4860733"/>
              <a:gd name="connsiteX8208" fmla="*/ 4515717 w 4853691"/>
              <a:gd name="connsiteY8208" fmla="*/ 3569858 h 4860733"/>
              <a:gd name="connsiteX8209" fmla="*/ 4508676 w 4853691"/>
              <a:gd name="connsiteY8209" fmla="*/ 3555775 h 4860733"/>
              <a:gd name="connsiteX8210" fmla="*/ 4663581 w 4853691"/>
              <a:gd name="connsiteY8210" fmla="*/ 3332806 h 4860733"/>
              <a:gd name="connsiteX8211" fmla="*/ 4665929 w 4853691"/>
              <a:gd name="connsiteY8211" fmla="*/ 3339847 h 4860733"/>
              <a:gd name="connsiteX8212" fmla="*/ 4637764 w 4853691"/>
              <a:gd name="connsiteY8212" fmla="*/ 3400870 h 4860733"/>
              <a:gd name="connsiteX8213" fmla="*/ 4464082 w 4853691"/>
              <a:gd name="connsiteY8213" fmla="*/ 3668434 h 4860733"/>
              <a:gd name="connsiteX8214" fmla="*/ 4461736 w 4853691"/>
              <a:gd name="connsiteY8214" fmla="*/ 3670781 h 4860733"/>
              <a:gd name="connsiteX8215" fmla="*/ 4424183 w 4853691"/>
              <a:gd name="connsiteY8215" fmla="*/ 3720068 h 4860733"/>
              <a:gd name="connsiteX8216" fmla="*/ 4419489 w 4853691"/>
              <a:gd name="connsiteY8216" fmla="*/ 3724763 h 4860733"/>
              <a:gd name="connsiteX8217" fmla="*/ 4381936 w 4853691"/>
              <a:gd name="connsiteY8217" fmla="*/ 3769357 h 4860733"/>
              <a:gd name="connsiteX8218" fmla="*/ 4374895 w 4853691"/>
              <a:gd name="connsiteY8218" fmla="*/ 3776398 h 4860733"/>
              <a:gd name="connsiteX8219" fmla="*/ 4337342 w 4853691"/>
              <a:gd name="connsiteY8219" fmla="*/ 3816298 h 4860733"/>
              <a:gd name="connsiteX8220" fmla="*/ 4327954 w 4853691"/>
              <a:gd name="connsiteY8220" fmla="*/ 3825686 h 4860733"/>
              <a:gd name="connsiteX8221" fmla="*/ 4304483 w 4853691"/>
              <a:gd name="connsiteY8221" fmla="*/ 3849156 h 4860733"/>
              <a:gd name="connsiteX8222" fmla="*/ 4311524 w 4853691"/>
              <a:gd name="connsiteY8222" fmla="*/ 3837421 h 4860733"/>
              <a:gd name="connsiteX8223" fmla="*/ 4325607 w 4853691"/>
              <a:gd name="connsiteY8223" fmla="*/ 3813950 h 4860733"/>
              <a:gd name="connsiteX8224" fmla="*/ 4342036 w 4853691"/>
              <a:gd name="connsiteY8224" fmla="*/ 3785786 h 4860733"/>
              <a:gd name="connsiteX8225" fmla="*/ 4356118 w 4853691"/>
              <a:gd name="connsiteY8225" fmla="*/ 3762315 h 4860733"/>
              <a:gd name="connsiteX8226" fmla="*/ 4372548 w 4853691"/>
              <a:gd name="connsiteY8226" fmla="*/ 3734151 h 4860733"/>
              <a:gd name="connsiteX8227" fmla="*/ 4386630 w 4853691"/>
              <a:gd name="connsiteY8227" fmla="*/ 3710680 h 4860733"/>
              <a:gd name="connsiteX8228" fmla="*/ 4403059 w 4853691"/>
              <a:gd name="connsiteY8228" fmla="*/ 3682516 h 4860733"/>
              <a:gd name="connsiteX8229" fmla="*/ 4417141 w 4853691"/>
              <a:gd name="connsiteY8229" fmla="*/ 3656698 h 4860733"/>
              <a:gd name="connsiteX8230" fmla="*/ 4417141 w 4853691"/>
              <a:gd name="connsiteY8230" fmla="*/ 3654351 h 4860733"/>
              <a:gd name="connsiteX8231" fmla="*/ 4485206 w 4853691"/>
              <a:gd name="connsiteY8231" fmla="*/ 3583940 h 4860733"/>
              <a:gd name="connsiteX8232" fmla="*/ 4494594 w 4853691"/>
              <a:gd name="connsiteY8232" fmla="*/ 3590981 h 4860733"/>
              <a:gd name="connsiteX8233" fmla="*/ 4665929 w 4853691"/>
              <a:gd name="connsiteY8233" fmla="*/ 3377400 h 4860733"/>
              <a:gd name="connsiteX8234" fmla="*/ 4656540 w 4853691"/>
              <a:gd name="connsiteY8234" fmla="*/ 3403217 h 4860733"/>
              <a:gd name="connsiteX8235" fmla="*/ 4647152 w 4853691"/>
              <a:gd name="connsiteY8235" fmla="*/ 3421994 h 4860733"/>
              <a:gd name="connsiteX8236" fmla="*/ 4647152 w 4853691"/>
              <a:gd name="connsiteY8236" fmla="*/ 3421994 h 4860733"/>
              <a:gd name="connsiteX8237" fmla="*/ 4649499 w 4853691"/>
              <a:gd name="connsiteY8237" fmla="*/ 3414952 h 4860733"/>
              <a:gd name="connsiteX8238" fmla="*/ 4658887 w 4853691"/>
              <a:gd name="connsiteY8238" fmla="*/ 3389135 h 4860733"/>
              <a:gd name="connsiteX8239" fmla="*/ 4658887 w 4853691"/>
              <a:gd name="connsiteY8239" fmla="*/ 3386788 h 4860733"/>
              <a:gd name="connsiteX8240" fmla="*/ 4665929 w 4853691"/>
              <a:gd name="connsiteY8240" fmla="*/ 3360971 h 4860733"/>
              <a:gd name="connsiteX8241" fmla="*/ 4668275 w 4853691"/>
              <a:gd name="connsiteY8241" fmla="*/ 3351582 h 4860733"/>
              <a:gd name="connsiteX8242" fmla="*/ 4670623 w 4853691"/>
              <a:gd name="connsiteY8242" fmla="*/ 3344541 h 4860733"/>
              <a:gd name="connsiteX8243" fmla="*/ 4677664 w 4853691"/>
              <a:gd name="connsiteY8243" fmla="*/ 3349235 h 4860733"/>
              <a:gd name="connsiteX8244" fmla="*/ 4670623 w 4853691"/>
              <a:gd name="connsiteY8244" fmla="*/ 3365665 h 4860733"/>
              <a:gd name="connsiteX8245" fmla="*/ 4665929 w 4853691"/>
              <a:gd name="connsiteY8245" fmla="*/ 3377400 h 4860733"/>
              <a:gd name="connsiteX8246" fmla="*/ 4623682 w 4853691"/>
              <a:gd name="connsiteY8246" fmla="*/ 3461893 h 4860733"/>
              <a:gd name="connsiteX8247" fmla="*/ 4607252 w 4853691"/>
              <a:gd name="connsiteY8247" fmla="*/ 3471282 h 4860733"/>
              <a:gd name="connsiteX8248" fmla="*/ 4609599 w 4853691"/>
              <a:gd name="connsiteY8248" fmla="*/ 3466588 h 4860733"/>
              <a:gd name="connsiteX8249" fmla="*/ 4621334 w 4853691"/>
              <a:gd name="connsiteY8249" fmla="*/ 3443117 h 4860733"/>
              <a:gd name="connsiteX8250" fmla="*/ 4633070 w 4853691"/>
              <a:gd name="connsiteY8250" fmla="*/ 3417300 h 4860733"/>
              <a:gd name="connsiteX8251" fmla="*/ 4642458 w 4853691"/>
              <a:gd name="connsiteY8251" fmla="*/ 3396176 h 4860733"/>
              <a:gd name="connsiteX8252" fmla="*/ 4665929 w 4853691"/>
              <a:gd name="connsiteY8252" fmla="*/ 3351582 h 4860733"/>
              <a:gd name="connsiteX8253" fmla="*/ 4661234 w 4853691"/>
              <a:gd name="connsiteY8253" fmla="*/ 3368012 h 4860733"/>
              <a:gd name="connsiteX8254" fmla="*/ 4656540 w 4853691"/>
              <a:gd name="connsiteY8254" fmla="*/ 3379747 h 4860733"/>
              <a:gd name="connsiteX8255" fmla="*/ 4651846 w 4853691"/>
              <a:gd name="connsiteY8255" fmla="*/ 3396176 h 4860733"/>
              <a:gd name="connsiteX8256" fmla="*/ 4647152 w 4853691"/>
              <a:gd name="connsiteY8256" fmla="*/ 3407912 h 4860733"/>
              <a:gd name="connsiteX8257" fmla="*/ 4642458 w 4853691"/>
              <a:gd name="connsiteY8257" fmla="*/ 3424341 h 4860733"/>
              <a:gd name="connsiteX8258" fmla="*/ 4637764 w 4853691"/>
              <a:gd name="connsiteY8258" fmla="*/ 3433729 h 4860733"/>
              <a:gd name="connsiteX8259" fmla="*/ 4635417 w 4853691"/>
              <a:gd name="connsiteY8259" fmla="*/ 3438423 h 4860733"/>
              <a:gd name="connsiteX8260" fmla="*/ 4623682 w 4853691"/>
              <a:gd name="connsiteY8260" fmla="*/ 3461893 h 4860733"/>
              <a:gd name="connsiteX8261" fmla="*/ 4623682 w 4853691"/>
              <a:gd name="connsiteY8261" fmla="*/ 3461893 h 4860733"/>
              <a:gd name="connsiteX8262" fmla="*/ 4532147 w 4853691"/>
              <a:gd name="connsiteY8262" fmla="*/ 3605063 h 4860733"/>
              <a:gd name="connsiteX8263" fmla="*/ 4499288 w 4853691"/>
              <a:gd name="connsiteY8263" fmla="*/ 3659045 h 4860733"/>
              <a:gd name="connsiteX8264" fmla="*/ 4494594 w 4853691"/>
              <a:gd name="connsiteY8264" fmla="*/ 3666087 h 4860733"/>
              <a:gd name="connsiteX8265" fmla="*/ 4482859 w 4853691"/>
              <a:gd name="connsiteY8265" fmla="*/ 3682516 h 4860733"/>
              <a:gd name="connsiteX8266" fmla="*/ 4489900 w 4853691"/>
              <a:gd name="connsiteY8266" fmla="*/ 3670781 h 4860733"/>
              <a:gd name="connsiteX8267" fmla="*/ 4499288 w 4853691"/>
              <a:gd name="connsiteY8267" fmla="*/ 3654351 h 4860733"/>
              <a:gd name="connsiteX8268" fmla="*/ 4529800 w 4853691"/>
              <a:gd name="connsiteY8268" fmla="*/ 3607411 h 4860733"/>
              <a:gd name="connsiteX8269" fmla="*/ 4534494 w 4853691"/>
              <a:gd name="connsiteY8269" fmla="*/ 3600369 h 4860733"/>
              <a:gd name="connsiteX8270" fmla="*/ 4560311 w 4853691"/>
              <a:gd name="connsiteY8270" fmla="*/ 3558122 h 4860733"/>
              <a:gd name="connsiteX8271" fmla="*/ 4534494 w 4853691"/>
              <a:gd name="connsiteY8271" fmla="*/ 3602716 h 4860733"/>
              <a:gd name="connsiteX8272" fmla="*/ 4532147 w 4853691"/>
              <a:gd name="connsiteY8272" fmla="*/ 3605063 h 4860733"/>
              <a:gd name="connsiteX8273" fmla="*/ 4323260 w 4853691"/>
              <a:gd name="connsiteY8273" fmla="*/ 3846809 h 4860733"/>
              <a:gd name="connsiteX8274" fmla="*/ 4292748 w 4853691"/>
              <a:gd name="connsiteY8274" fmla="*/ 3872627 h 4860733"/>
              <a:gd name="connsiteX8275" fmla="*/ 4288054 w 4853691"/>
              <a:gd name="connsiteY8275" fmla="*/ 3874974 h 4860733"/>
              <a:gd name="connsiteX8276" fmla="*/ 4295095 w 4853691"/>
              <a:gd name="connsiteY8276" fmla="*/ 3863238 h 4860733"/>
              <a:gd name="connsiteX8277" fmla="*/ 4299789 w 4853691"/>
              <a:gd name="connsiteY8277" fmla="*/ 3856197 h 4860733"/>
              <a:gd name="connsiteX8278" fmla="*/ 4384283 w 4853691"/>
              <a:gd name="connsiteY8278" fmla="*/ 3764663 h 4860733"/>
              <a:gd name="connsiteX8279" fmla="*/ 4386630 w 4853691"/>
              <a:gd name="connsiteY8279" fmla="*/ 3762315 h 4860733"/>
              <a:gd name="connsiteX8280" fmla="*/ 4431224 w 4853691"/>
              <a:gd name="connsiteY8280" fmla="*/ 3710680 h 4860733"/>
              <a:gd name="connsiteX8281" fmla="*/ 4438265 w 4853691"/>
              <a:gd name="connsiteY8281" fmla="*/ 3701292 h 4860733"/>
              <a:gd name="connsiteX8282" fmla="*/ 4473471 w 4853691"/>
              <a:gd name="connsiteY8282" fmla="*/ 3656698 h 4860733"/>
              <a:gd name="connsiteX8283" fmla="*/ 4482859 w 4853691"/>
              <a:gd name="connsiteY8283" fmla="*/ 3642616 h 4860733"/>
              <a:gd name="connsiteX8284" fmla="*/ 4513371 w 4853691"/>
              <a:gd name="connsiteY8284" fmla="*/ 3600369 h 4860733"/>
              <a:gd name="connsiteX8285" fmla="*/ 4525106 w 4853691"/>
              <a:gd name="connsiteY8285" fmla="*/ 3583940 h 4860733"/>
              <a:gd name="connsiteX8286" fmla="*/ 4553270 w 4853691"/>
              <a:gd name="connsiteY8286" fmla="*/ 3544040 h 4860733"/>
              <a:gd name="connsiteX8287" fmla="*/ 4565005 w 4853691"/>
              <a:gd name="connsiteY8287" fmla="*/ 3525264 h 4860733"/>
              <a:gd name="connsiteX8288" fmla="*/ 4579088 w 4853691"/>
              <a:gd name="connsiteY8288" fmla="*/ 3504140 h 4860733"/>
              <a:gd name="connsiteX8289" fmla="*/ 4593170 w 4853691"/>
              <a:gd name="connsiteY8289" fmla="*/ 3483017 h 4860733"/>
              <a:gd name="connsiteX8290" fmla="*/ 4600211 w 4853691"/>
              <a:gd name="connsiteY8290" fmla="*/ 3471282 h 4860733"/>
              <a:gd name="connsiteX8291" fmla="*/ 4626029 w 4853691"/>
              <a:gd name="connsiteY8291" fmla="*/ 3429035 h 4860733"/>
              <a:gd name="connsiteX8292" fmla="*/ 4621334 w 4853691"/>
              <a:gd name="connsiteY8292" fmla="*/ 3440770 h 4860733"/>
              <a:gd name="connsiteX8293" fmla="*/ 4611946 w 4853691"/>
              <a:gd name="connsiteY8293" fmla="*/ 3457199 h 4860733"/>
              <a:gd name="connsiteX8294" fmla="*/ 4597864 w 4853691"/>
              <a:gd name="connsiteY8294" fmla="*/ 3485364 h 4860733"/>
              <a:gd name="connsiteX8295" fmla="*/ 4588476 w 4853691"/>
              <a:gd name="connsiteY8295" fmla="*/ 3504140 h 4860733"/>
              <a:gd name="connsiteX8296" fmla="*/ 4574393 w 4853691"/>
              <a:gd name="connsiteY8296" fmla="*/ 3529958 h 4860733"/>
              <a:gd name="connsiteX8297" fmla="*/ 4562658 w 4853691"/>
              <a:gd name="connsiteY8297" fmla="*/ 3548734 h 4860733"/>
              <a:gd name="connsiteX8298" fmla="*/ 4548576 w 4853691"/>
              <a:gd name="connsiteY8298" fmla="*/ 3572205 h 4860733"/>
              <a:gd name="connsiteX8299" fmla="*/ 4536841 w 4853691"/>
              <a:gd name="connsiteY8299" fmla="*/ 3593328 h 4860733"/>
              <a:gd name="connsiteX8300" fmla="*/ 4522759 w 4853691"/>
              <a:gd name="connsiteY8300" fmla="*/ 3616799 h 4860733"/>
              <a:gd name="connsiteX8301" fmla="*/ 4511023 w 4853691"/>
              <a:gd name="connsiteY8301" fmla="*/ 3637922 h 4860733"/>
              <a:gd name="connsiteX8302" fmla="*/ 4496941 w 4853691"/>
              <a:gd name="connsiteY8302" fmla="*/ 3659045 h 4860733"/>
              <a:gd name="connsiteX8303" fmla="*/ 4482859 w 4853691"/>
              <a:gd name="connsiteY8303" fmla="*/ 3680169 h 4860733"/>
              <a:gd name="connsiteX8304" fmla="*/ 4468776 w 4853691"/>
              <a:gd name="connsiteY8304" fmla="*/ 3698945 h 4860733"/>
              <a:gd name="connsiteX8305" fmla="*/ 4330301 w 4853691"/>
              <a:gd name="connsiteY8305" fmla="*/ 3842115 h 4860733"/>
              <a:gd name="connsiteX8306" fmla="*/ 4323260 w 4853691"/>
              <a:gd name="connsiteY8306" fmla="*/ 3846809 h 4860733"/>
              <a:gd name="connsiteX8307" fmla="*/ 4278666 w 4853691"/>
              <a:gd name="connsiteY8307" fmla="*/ 3891403 h 4860733"/>
              <a:gd name="connsiteX8308" fmla="*/ 4271625 w 4853691"/>
              <a:gd name="connsiteY8308" fmla="*/ 3900791 h 4860733"/>
              <a:gd name="connsiteX8309" fmla="*/ 4259889 w 4853691"/>
              <a:gd name="connsiteY8309" fmla="*/ 3907832 h 4860733"/>
              <a:gd name="connsiteX8310" fmla="*/ 4252848 w 4853691"/>
              <a:gd name="connsiteY8310" fmla="*/ 3910179 h 4860733"/>
              <a:gd name="connsiteX8311" fmla="*/ 4250501 w 4853691"/>
              <a:gd name="connsiteY8311" fmla="*/ 3907832 h 4860733"/>
              <a:gd name="connsiteX8312" fmla="*/ 4264583 w 4853691"/>
              <a:gd name="connsiteY8312" fmla="*/ 3898444 h 4860733"/>
              <a:gd name="connsiteX8313" fmla="*/ 4278666 w 4853691"/>
              <a:gd name="connsiteY8313" fmla="*/ 3886709 h 4860733"/>
              <a:gd name="connsiteX8314" fmla="*/ 4281013 w 4853691"/>
              <a:gd name="connsiteY8314" fmla="*/ 3884362 h 4860733"/>
              <a:gd name="connsiteX8315" fmla="*/ 4278666 w 4853691"/>
              <a:gd name="connsiteY8315" fmla="*/ 3889056 h 4860733"/>
              <a:gd name="connsiteX8316" fmla="*/ 4278666 w 4853691"/>
              <a:gd name="connsiteY8316" fmla="*/ 3891403 h 4860733"/>
              <a:gd name="connsiteX8317" fmla="*/ 4182437 w 4853691"/>
              <a:gd name="connsiteY8317" fmla="*/ 3966508 h 4860733"/>
              <a:gd name="connsiteX8318" fmla="*/ 4161313 w 4853691"/>
              <a:gd name="connsiteY8318" fmla="*/ 3985285 h 4860733"/>
              <a:gd name="connsiteX8319" fmla="*/ 4140190 w 4853691"/>
              <a:gd name="connsiteY8319" fmla="*/ 4004061 h 4860733"/>
              <a:gd name="connsiteX8320" fmla="*/ 4116719 w 4853691"/>
              <a:gd name="connsiteY8320" fmla="*/ 4022838 h 4860733"/>
              <a:gd name="connsiteX8321" fmla="*/ 4095596 w 4853691"/>
              <a:gd name="connsiteY8321" fmla="*/ 4039267 h 4860733"/>
              <a:gd name="connsiteX8322" fmla="*/ 4072126 w 4853691"/>
              <a:gd name="connsiteY8322" fmla="*/ 4058043 h 4860733"/>
              <a:gd name="connsiteX8323" fmla="*/ 4051002 w 4853691"/>
              <a:gd name="connsiteY8323" fmla="*/ 4074473 h 4860733"/>
              <a:gd name="connsiteX8324" fmla="*/ 4027532 w 4853691"/>
              <a:gd name="connsiteY8324" fmla="*/ 4093249 h 4860733"/>
              <a:gd name="connsiteX8325" fmla="*/ 4004061 w 4853691"/>
              <a:gd name="connsiteY8325" fmla="*/ 4109678 h 4860733"/>
              <a:gd name="connsiteX8326" fmla="*/ 3980591 w 4853691"/>
              <a:gd name="connsiteY8326" fmla="*/ 4126108 h 4860733"/>
              <a:gd name="connsiteX8327" fmla="*/ 3957120 w 4853691"/>
              <a:gd name="connsiteY8327" fmla="*/ 4142537 h 4860733"/>
              <a:gd name="connsiteX8328" fmla="*/ 3931303 w 4853691"/>
              <a:gd name="connsiteY8328" fmla="*/ 4158966 h 4860733"/>
              <a:gd name="connsiteX8329" fmla="*/ 3907832 w 4853691"/>
              <a:gd name="connsiteY8329" fmla="*/ 4173049 h 4860733"/>
              <a:gd name="connsiteX8330" fmla="*/ 3882015 w 4853691"/>
              <a:gd name="connsiteY8330" fmla="*/ 4189478 h 4860733"/>
              <a:gd name="connsiteX8331" fmla="*/ 3858544 w 4853691"/>
              <a:gd name="connsiteY8331" fmla="*/ 4203560 h 4860733"/>
              <a:gd name="connsiteX8332" fmla="*/ 3832727 w 4853691"/>
              <a:gd name="connsiteY8332" fmla="*/ 4219990 h 4860733"/>
              <a:gd name="connsiteX8333" fmla="*/ 3809256 w 4853691"/>
              <a:gd name="connsiteY8333" fmla="*/ 4234072 h 4860733"/>
              <a:gd name="connsiteX8334" fmla="*/ 3783439 w 4853691"/>
              <a:gd name="connsiteY8334" fmla="*/ 4250501 h 4860733"/>
              <a:gd name="connsiteX8335" fmla="*/ 3759968 w 4853691"/>
              <a:gd name="connsiteY8335" fmla="*/ 4264584 h 4860733"/>
              <a:gd name="connsiteX8336" fmla="*/ 3736498 w 4853691"/>
              <a:gd name="connsiteY8336" fmla="*/ 4278666 h 4860733"/>
              <a:gd name="connsiteX8337" fmla="*/ 3722416 w 4853691"/>
              <a:gd name="connsiteY8337" fmla="*/ 4283360 h 4860733"/>
              <a:gd name="connsiteX8338" fmla="*/ 3691904 w 4853691"/>
              <a:gd name="connsiteY8338" fmla="*/ 4295095 h 4860733"/>
              <a:gd name="connsiteX8339" fmla="*/ 3647310 w 4853691"/>
              <a:gd name="connsiteY8339" fmla="*/ 4309177 h 4860733"/>
              <a:gd name="connsiteX8340" fmla="*/ 3626187 w 4853691"/>
              <a:gd name="connsiteY8340" fmla="*/ 4316219 h 4860733"/>
              <a:gd name="connsiteX8341" fmla="*/ 3581593 w 4853691"/>
              <a:gd name="connsiteY8341" fmla="*/ 4327954 h 4860733"/>
              <a:gd name="connsiteX8342" fmla="*/ 3560469 w 4853691"/>
              <a:gd name="connsiteY8342" fmla="*/ 4332648 h 4860733"/>
              <a:gd name="connsiteX8343" fmla="*/ 3501793 w 4853691"/>
              <a:gd name="connsiteY8343" fmla="*/ 4344383 h 4860733"/>
              <a:gd name="connsiteX8344" fmla="*/ 3494752 w 4853691"/>
              <a:gd name="connsiteY8344" fmla="*/ 4346730 h 4860733"/>
              <a:gd name="connsiteX8345" fmla="*/ 3220148 w 4853691"/>
              <a:gd name="connsiteY8345" fmla="*/ 4372548 h 4860733"/>
              <a:gd name="connsiteX8346" fmla="*/ 3156778 w 4853691"/>
              <a:gd name="connsiteY8346" fmla="*/ 4370201 h 4860733"/>
              <a:gd name="connsiteX8347" fmla="*/ 3135654 w 4853691"/>
              <a:gd name="connsiteY8347" fmla="*/ 4367854 h 4860733"/>
              <a:gd name="connsiteX8348" fmla="*/ 3109837 w 4853691"/>
              <a:gd name="connsiteY8348" fmla="*/ 4365506 h 4860733"/>
              <a:gd name="connsiteX8349" fmla="*/ 3109837 w 4853691"/>
              <a:gd name="connsiteY8349" fmla="*/ 4365506 h 4860733"/>
              <a:gd name="connsiteX8350" fmla="*/ 3109837 w 4853691"/>
              <a:gd name="connsiteY8350" fmla="*/ 4363160 h 4860733"/>
              <a:gd name="connsiteX8351" fmla="*/ 3133307 w 4853691"/>
              <a:gd name="connsiteY8351" fmla="*/ 4360812 h 4860733"/>
              <a:gd name="connsiteX8352" fmla="*/ 3173207 w 4853691"/>
              <a:gd name="connsiteY8352" fmla="*/ 4356118 h 4860733"/>
              <a:gd name="connsiteX8353" fmla="*/ 3210760 w 4853691"/>
              <a:gd name="connsiteY8353" fmla="*/ 4349077 h 4860733"/>
              <a:gd name="connsiteX8354" fmla="*/ 3250659 w 4853691"/>
              <a:gd name="connsiteY8354" fmla="*/ 4342036 h 4860733"/>
              <a:gd name="connsiteX8355" fmla="*/ 3271783 w 4853691"/>
              <a:gd name="connsiteY8355" fmla="*/ 4337342 h 4860733"/>
              <a:gd name="connsiteX8356" fmla="*/ 3316377 w 4853691"/>
              <a:gd name="connsiteY8356" fmla="*/ 4330301 h 4860733"/>
              <a:gd name="connsiteX8357" fmla="*/ 3360970 w 4853691"/>
              <a:gd name="connsiteY8357" fmla="*/ 4320913 h 4860733"/>
              <a:gd name="connsiteX8358" fmla="*/ 3412605 w 4853691"/>
              <a:gd name="connsiteY8358" fmla="*/ 4309177 h 4860733"/>
              <a:gd name="connsiteX8359" fmla="*/ 3457200 w 4853691"/>
              <a:gd name="connsiteY8359" fmla="*/ 4297442 h 4860733"/>
              <a:gd name="connsiteX8360" fmla="*/ 3506487 w 4853691"/>
              <a:gd name="connsiteY8360" fmla="*/ 4285707 h 4860733"/>
              <a:gd name="connsiteX8361" fmla="*/ 3548734 w 4853691"/>
              <a:gd name="connsiteY8361" fmla="*/ 4273972 h 4860733"/>
              <a:gd name="connsiteX8362" fmla="*/ 3598022 w 4853691"/>
              <a:gd name="connsiteY8362" fmla="*/ 4259889 h 4860733"/>
              <a:gd name="connsiteX8363" fmla="*/ 3640269 w 4853691"/>
              <a:gd name="connsiteY8363" fmla="*/ 4245807 h 4860733"/>
              <a:gd name="connsiteX8364" fmla="*/ 3687210 w 4853691"/>
              <a:gd name="connsiteY8364" fmla="*/ 4229378 h 4860733"/>
              <a:gd name="connsiteX8365" fmla="*/ 3727110 w 4853691"/>
              <a:gd name="connsiteY8365" fmla="*/ 4212948 h 4860733"/>
              <a:gd name="connsiteX8366" fmla="*/ 3771704 w 4853691"/>
              <a:gd name="connsiteY8366" fmla="*/ 4194172 h 4860733"/>
              <a:gd name="connsiteX8367" fmla="*/ 3811603 w 4853691"/>
              <a:gd name="connsiteY8367" fmla="*/ 4177743 h 4860733"/>
              <a:gd name="connsiteX8368" fmla="*/ 3856197 w 4853691"/>
              <a:gd name="connsiteY8368" fmla="*/ 4158966 h 4860733"/>
              <a:gd name="connsiteX8369" fmla="*/ 3893750 w 4853691"/>
              <a:gd name="connsiteY8369" fmla="*/ 4140190 h 4860733"/>
              <a:gd name="connsiteX8370" fmla="*/ 3935997 w 4853691"/>
              <a:gd name="connsiteY8370" fmla="*/ 4119066 h 4860733"/>
              <a:gd name="connsiteX8371" fmla="*/ 3973550 w 4853691"/>
              <a:gd name="connsiteY8371" fmla="*/ 4097943 h 4860733"/>
              <a:gd name="connsiteX8372" fmla="*/ 4013449 w 4853691"/>
              <a:gd name="connsiteY8372" fmla="*/ 4074473 h 4860733"/>
              <a:gd name="connsiteX8373" fmla="*/ 4048655 w 4853691"/>
              <a:gd name="connsiteY8373" fmla="*/ 4053349 h 4860733"/>
              <a:gd name="connsiteX8374" fmla="*/ 4086208 w 4853691"/>
              <a:gd name="connsiteY8374" fmla="*/ 4029879 h 4860733"/>
              <a:gd name="connsiteX8375" fmla="*/ 4121414 w 4853691"/>
              <a:gd name="connsiteY8375" fmla="*/ 4006408 h 4860733"/>
              <a:gd name="connsiteX8376" fmla="*/ 4158966 w 4853691"/>
              <a:gd name="connsiteY8376" fmla="*/ 3980591 h 4860733"/>
              <a:gd name="connsiteX8377" fmla="*/ 4191825 w 4853691"/>
              <a:gd name="connsiteY8377" fmla="*/ 3954773 h 4860733"/>
              <a:gd name="connsiteX8378" fmla="*/ 4215296 w 4853691"/>
              <a:gd name="connsiteY8378" fmla="*/ 3938344 h 4860733"/>
              <a:gd name="connsiteX8379" fmla="*/ 4205907 w 4853691"/>
              <a:gd name="connsiteY8379" fmla="*/ 3947732 h 4860733"/>
              <a:gd name="connsiteX8380" fmla="*/ 4182437 w 4853691"/>
              <a:gd name="connsiteY8380" fmla="*/ 3966508 h 4860733"/>
              <a:gd name="connsiteX8381" fmla="*/ 3098101 w 4853691"/>
              <a:gd name="connsiteY8381" fmla="*/ 4396018 h 4860733"/>
              <a:gd name="connsiteX8382" fmla="*/ 3107489 w 4853691"/>
              <a:gd name="connsiteY8382" fmla="*/ 4412447 h 4860733"/>
              <a:gd name="connsiteX8383" fmla="*/ 3114531 w 4853691"/>
              <a:gd name="connsiteY8383" fmla="*/ 4424183 h 4860733"/>
              <a:gd name="connsiteX8384" fmla="*/ 3123919 w 4853691"/>
              <a:gd name="connsiteY8384" fmla="*/ 4440612 h 4860733"/>
              <a:gd name="connsiteX8385" fmla="*/ 3130960 w 4853691"/>
              <a:gd name="connsiteY8385" fmla="*/ 4452347 h 4860733"/>
              <a:gd name="connsiteX8386" fmla="*/ 3140348 w 4853691"/>
              <a:gd name="connsiteY8386" fmla="*/ 4468777 h 4860733"/>
              <a:gd name="connsiteX8387" fmla="*/ 3147389 w 4853691"/>
              <a:gd name="connsiteY8387" fmla="*/ 4480512 h 4860733"/>
              <a:gd name="connsiteX8388" fmla="*/ 3156778 w 4853691"/>
              <a:gd name="connsiteY8388" fmla="*/ 4494594 h 4860733"/>
              <a:gd name="connsiteX8389" fmla="*/ 3159125 w 4853691"/>
              <a:gd name="connsiteY8389" fmla="*/ 4499288 h 4860733"/>
              <a:gd name="connsiteX8390" fmla="*/ 3154430 w 4853691"/>
              <a:gd name="connsiteY8390" fmla="*/ 4499288 h 4860733"/>
              <a:gd name="connsiteX8391" fmla="*/ 3121572 w 4853691"/>
              <a:gd name="connsiteY8391" fmla="*/ 4508676 h 4860733"/>
              <a:gd name="connsiteX8392" fmla="*/ 3095754 w 4853691"/>
              <a:gd name="connsiteY8392" fmla="*/ 4515718 h 4860733"/>
              <a:gd name="connsiteX8393" fmla="*/ 3062896 w 4853691"/>
              <a:gd name="connsiteY8393" fmla="*/ 4522759 h 4860733"/>
              <a:gd name="connsiteX8394" fmla="*/ 3037078 w 4853691"/>
              <a:gd name="connsiteY8394" fmla="*/ 4529800 h 4860733"/>
              <a:gd name="connsiteX8395" fmla="*/ 3004219 w 4853691"/>
              <a:gd name="connsiteY8395" fmla="*/ 4536841 h 4860733"/>
              <a:gd name="connsiteX8396" fmla="*/ 2994831 w 4853691"/>
              <a:gd name="connsiteY8396" fmla="*/ 4539188 h 4860733"/>
              <a:gd name="connsiteX8397" fmla="*/ 3025343 w 4853691"/>
              <a:gd name="connsiteY8397" fmla="*/ 4480512 h 4860733"/>
              <a:gd name="connsiteX8398" fmla="*/ 3025343 w 4853691"/>
              <a:gd name="connsiteY8398" fmla="*/ 4480512 h 4860733"/>
              <a:gd name="connsiteX8399" fmla="*/ 3044119 w 4853691"/>
              <a:gd name="connsiteY8399" fmla="*/ 4442959 h 4860733"/>
              <a:gd name="connsiteX8400" fmla="*/ 3053508 w 4853691"/>
              <a:gd name="connsiteY8400" fmla="*/ 4424183 h 4860733"/>
              <a:gd name="connsiteX8401" fmla="*/ 3062896 w 4853691"/>
              <a:gd name="connsiteY8401" fmla="*/ 4403059 h 4860733"/>
              <a:gd name="connsiteX8402" fmla="*/ 3072284 w 4853691"/>
              <a:gd name="connsiteY8402" fmla="*/ 4379589 h 4860733"/>
              <a:gd name="connsiteX8403" fmla="*/ 3079325 w 4853691"/>
              <a:gd name="connsiteY8403" fmla="*/ 4381936 h 4860733"/>
              <a:gd name="connsiteX8404" fmla="*/ 3088713 w 4853691"/>
              <a:gd name="connsiteY8404" fmla="*/ 4379589 h 4860733"/>
              <a:gd name="connsiteX8405" fmla="*/ 3088713 w 4853691"/>
              <a:gd name="connsiteY8405" fmla="*/ 4381936 h 4860733"/>
              <a:gd name="connsiteX8406" fmla="*/ 3098101 w 4853691"/>
              <a:gd name="connsiteY8406" fmla="*/ 4396018 h 4860733"/>
              <a:gd name="connsiteX8407" fmla="*/ 2980749 w 4853691"/>
              <a:gd name="connsiteY8407" fmla="*/ 4572047 h 4860733"/>
              <a:gd name="connsiteX8408" fmla="*/ 2973708 w 4853691"/>
              <a:gd name="connsiteY8408" fmla="*/ 4586129 h 4860733"/>
              <a:gd name="connsiteX8409" fmla="*/ 2964320 w 4853691"/>
              <a:gd name="connsiteY8409" fmla="*/ 4602558 h 4860733"/>
              <a:gd name="connsiteX8410" fmla="*/ 2957279 w 4853691"/>
              <a:gd name="connsiteY8410" fmla="*/ 4616641 h 4860733"/>
              <a:gd name="connsiteX8411" fmla="*/ 2954932 w 4853691"/>
              <a:gd name="connsiteY8411" fmla="*/ 4618987 h 4860733"/>
              <a:gd name="connsiteX8412" fmla="*/ 2900949 w 4853691"/>
              <a:gd name="connsiteY8412" fmla="*/ 4621335 h 4860733"/>
              <a:gd name="connsiteX8413" fmla="*/ 2912685 w 4853691"/>
              <a:gd name="connsiteY8413" fmla="*/ 4607252 h 4860733"/>
              <a:gd name="connsiteX8414" fmla="*/ 2926767 w 4853691"/>
              <a:gd name="connsiteY8414" fmla="*/ 4590823 h 4860733"/>
              <a:gd name="connsiteX8415" fmla="*/ 2938502 w 4853691"/>
              <a:gd name="connsiteY8415" fmla="*/ 4574394 h 4860733"/>
              <a:gd name="connsiteX8416" fmla="*/ 2952585 w 4853691"/>
              <a:gd name="connsiteY8416" fmla="*/ 4557964 h 4860733"/>
              <a:gd name="connsiteX8417" fmla="*/ 2961973 w 4853691"/>
              <a:gd name="connsiteY8417" fmla="*/ 4546229 h 4860733"/>
              <a:gd name="connsiteX8418" fmla="*/ 2992484 w 4853691"/>
              <a:gd name="connsiteY8418" fmla="*/ 4541535 h 4860733"/>
              <a:gd name="connsiteX8419" fmla="*/ 3001872 w 4853691"/>
              <a:gd name="connsiteY8419" fmla="*/ 4539188 h 4860733"/>
              <a:gd name="connsiteX8420" fmla="*/ 2994831 w 4853691"/>
              <a:gd name="connsiteY8420" fmla="*/ 4550923 h 4860733"/>
              <a:gd name="connsiteX8421" fmla="*/ 2980749 w 4853691"/>
              <a:gd name="connsiteY8421" fmla="*/ 4572047 h 4860733"/>
              <a:gd name="connsiteX8422" fmla="*/ 2769515 w 4853691"/>
              <a:gd name="connsiteY8422" fmla="*/ 4621335 h 4860733"/>
              <a:gd name="connsiteX8423" fmla="*/ 2741350 w 4853691"/>
              <a:gd name="connsiteY8423" fmla="*/ 4618987 h 4860733"/>
              <a:gd name="connsiteX8424" fmla="*/ 2746044 w 4853691"/>
              <a:gd name="connsiteY8424" fmla="*/ 4604905 h 4860733"/>
              <a:gd name="connsiteX8425" fmla="*/ 2729615 w 4853691"/>
              <a:gd name="connsiteY8425" fmla="*/ 4586129 h 4860733"/>
              <a:gd name="connsiteX8426" fmla="*/ 2729615 w 4853691"/>
              <a:gd name="connsiteY8426" fmla="*/ 4581435 h 4860733"/>
              <a:gd name="connsiteX8427" fmla="*/ 2746044 w 4853691"/>
              <a:gd name="connsiteY8427" fmla="*/ 4579088 h 4860733"/>
              <a:gd name="connsiteX8428" fmla="*/ 2778903 w 4853691"/>
              <a:gd name="connsiteY8428" fmla="*/ 4574394 h 4860733"/>
              <a:gd name="connsiteX8429" fmla="*/ 2804721 w 4853691"/>
              <a:gd name="connsiteY8429" fmla="*/ 4572047 h 4860733"/>
              <a:gd name="connsiteX8430" fmla="*/ 2839926 w 4853691"/>
              <a:gd name="connsiteY8430" fmla="*/ 4567352 h 4860733"/>
              <a:gd name="connsiteX8431" fmla="*/ 2863397 w 4853691"/>
              <a:gd name="connsiteY8431" fmla="*/ 4562658 h 4860733"/>
              <a:gd name="connsiteX8432" fmla="*/ 2903296 w 4853691"/>
              <a:gd name="connsiteY8432" fmla="*/ 4555617 h 4860733"/>
              <a:gd name="connsiteX8433" fmla="*/ 2922073 w 4853691"/>
              <a:gd name="connsiteY8433" fmla="*/ 4553270 h 4860733"/>
              <a:gd name="connsiteX8434" fmla="*/ 2947890 w 4853691"/>
              <a:gd name="connsiteY8434" fmla="*/ 4548576 h 4860733"/>
              <a:gd name="connsiteX8435" fmla="*/ 2940849 w 4853691"/>
              <a:gd name="connsiteY8435" fmla="*/ 4555617 h 4860733"/>
              <a:gd name="connsiteX8436" fmla="*/ 2938502 w 4853691"/>
              <a:gd name="connsiteY8436" fmla="*/ 4557964 h 4860733"/>
              <a:gd name="connsiteX8437" fmla="*/ 2915032 w 4853691"/>
              <a:gd name="connsiteY8437" fmla="*/ 4586129 h 4860733"/>
              <a:gd name="connsiteX8438" fmla="*/ 2907991 w 4853691"/>
              <a:gd name="connsiteY8438" fmla="*/ 4593170 h 4860733"/>
              <a:gd name="connsiteX8439" fmla="*/ 2889214 w 4853691"/>
              <a:gd name="connsiteY8439" fmla="*/ 4616641 h 4860733"/>
              <a:gd name="connsiteX8440" fmla="*/ 2886867 w 4853691"/>
              <a:gd name="connsiteY8440" fmla="*/ 4618987 h 4860733"/>
              <a:gd name="connsiteX8441" fmla="*/ 2844620 w 4853691"/>
              <a:gd name="connsiteY8441" fmla="*/ 4618987 h 4860733"/>
              <a:gd name="connsiteX8442" fmla="*/ 2769515 w 4853691"/>
              <a:gd name="connsiteY8442" fmla="*/ 4621335 h 4860733"/>
              <a:gd name="connsiteX8443" fmla="*/ 2720227 w 4853691"/>
              <a:gd name="connsiteY8443" fmla="*/ 4640111 h 4860733"/>
              <a:gd name="connsiteX8444" fmla="*/ 2715533 w 4853691"/>
              <a:gd name="connsiteY8444" fmla="*/ 4668276 h 4860733"/>
              <a:gd name="connsiteX8445" fmla="*/ 2715533 w 4853691"/>
              <a:gd name="connsiteY8445" fmla="*/ 4670622 h 4860733"/>
              <a:gd name="connsiteX8446" fmla="*/ 2710839 w 4853691"/>
              <a:gd name="connsiteY8446" fmla="*/ 4698787 h 4860733"/>
              <a:gd name="connsiteX8447" fmla="*/ 2710839 w 4853691"/>
              <a:gd name="connsiteY8447" fmla="*/ 4701134 h 4860733"/>
              <a:gd name="connsiteX8448" fmla="*/ 2706145 w 4853691"/>
              <a:gd name="connsiteY8448" fmla="*/ 4724605 h 4860733"/>
              <a:gd name="connsiteX8449" fmla="*/ 2703797 w 4853691"/>
              <a:gd name="connsiteY8449" fmla="*/ 4731646 h 4860733"/>
              <a:gd name="connsiteX8450" fmla="*/ 2701450 w 4853691"/>
              <a:gd name="connsiteY8450" fmla="*/ 4743381 h 4860733"/>
              <a:gd name="connsiteX8451" fmla="*/ 2689715 w 4853691"/>
              <a:gd name="connsiteY8451" fmla="*/ 4736340 h 4860733"/>
              <a:gd name="connsiteX8452" fmla="*/ 2668592 w 4853691"/>
              <a:gd name="connsiteY8452" fmla="*/ 4724605 h 4860733"/>
              <a:gd name="connsiteX8453" fmla="*/ 2649816 w 4853691"/>
              <a:gd name="connsiteY8453" fmla="*/ 4712869 h 4860733"/>
              <a:gd name="connsiteX8454" fmla="*/ 2628692 w 4853691"/>
              <a:gd name="connsiteY8454" fmla="*/ 4698787 h 4860733"/>
              <a:gd name="connsiteX8455" fmla="*/ 2609916 w 4853691"/>
              <a:gd name="connsiteY8455" fmla="*/ 4684705 h 4860733"/>
              <a:gd name="connsiteX8456" fmla="*/ 2588792 w 4853691"/>
              <a:gd name="connsiteY8456" fmla="*/ 4668276 h 4860733"/>
              <a:gd name="connsiteX8457" fmla="*/ 2570016 w 4853691"/>
              <a:gd name="connsiteY8457" fmla="*/ 4651846 h 4860733"/>
              <a:gd name="connsiteX8458" fmla="*/ 2548892 w 4853691"/>
              <a:gd name="connsiteY8458" fmla="*/ 4635417 h 4860733"/>
              <a:gd name="connsiteX8459" fmla="*/ 2527769 w 4853691"/>
              <a:gd name="connsiteY8459" fmla="*/ 4616641 h 4860733"/>
              <a:gd name="connsiteX8460" fmla="*/ 2520728 w 4853691"/>
              <a:gd name="connsiteY8460" fmla="*/ 4611946 h 4860733"/>
              <a:gd name="connsiteX8461" fmla="*/ 2525422 w 4853691"/>
              <a:gd name="connsiteY8461" fmla="*/ 4602558 h 4860733"/>
              <a:gd name="connsiteX8462" fmla="*/ 2555934 w 4853691"/>
              <a:gd name="connsiteY8462" fmla="*/ 4607252 h 4860733"/>
              <a:gd name="connsiteX8463" fmla="*/ 2595833 w 4853691"/>
              <a:gd name="connsiteY8463" fmla="*/ 4611946 h 4860733"/>
              <a:gd name="connsiteX8464" fmla="*/ 2649816 w 4853691"/>
              <a:gd name="connsiteY8464" fmla="*/ 4616641 h 4860733"/>
              <a:gd name="connsiteX8465" fmla="*/ 2685021 w 4853691"/>
              <a:gd name="connsiteY8465" fmla="*/ 4618987 h 4860733"/>
              <a:gd name="connsiteX8466" fmla="*/ 2715533 w 4853691"/>
              <a:gd name="connsiteY8466" fmla="*/ 4621335 h 4860733"/>
              <a:gd name="connsiteX8467" fmla="*/ 2724921 w 4853691"/>
              <a:gd name="connsiteY8467" fmla="*/ 4626029 h 4860733"/>
              <a:gd name="connsiteX8468" fmla="*/ 2720227 w 4853691"/>
              <a:gd name="connsiteY8468" fmla="*/ 4640111 h 4860733"/>
              <a:gd name="connsiteX8469" fmla="*/ 2720227 w 4853691"/>
              <a:gd name="connsiteY8469" fmla="*/ 4640111 h 4860733"/>
              <a:gd name="connsiteX8470" fmla="*/ 2469093 w 4853691"/>
              <a:gd name="connsiteY8470" fmla="*/ 4621335 h 4860733"/>
              <a:gd name="connsiteX8471" fmla="*/ 2450317 w 4853691"/>
              <a:gd name="connsiteY8471" fmla="*/ 4633070 h 4860733"/>
              <a:gd name="connsiteX8472" fmla="*/ 2433887 w 4853691"/>
              <a:gd name="connsiteY8472" fmla="*/ 4642458 h 4860733"/>
              <a:gd name="connsiteX8473" fmla="*/ 2415111 w 4853691"/>
              <a:gd name="connsiteY8473" fmla="*/ 4651846 h 4860733"/>
              <a:gd name="connsiteX8474" fmla="*/ 2398681 w 4853691"/>
              <a:gd name="connsiteY8474" fmla="*/ 4661234 h 4860733"/>
              <a:gd name="connsiteX8475" fmla="*/ 2382252 w 4853691"/>
              <a:gd name="connsiteY8475" fmla="*/ 4670622 h 4860733"/>
              <a:gd name="connsiteX8476" fmla="*/ 2365823 w 4853691"/>
              <a:gd name="connsiteY8476" fmla="*/ 4680011 h 4860733"/>
              <a:gd name="connsiteX8477" fmla="*/ 2349394 w 4853691"/>
              <a:gd name="connsiteY8477" fmla="*/ 4689399 h 4860733"/>
              <a:gd name="connsiteX8478" fmla="*/ 2330617 w 4853691"/>
              <a:gd name="connsiteY8478" fmla="*/ 4698787 h 4860733"/>
              <a:gd name="connsiteX8479" fmla="*/ 2314188 w 4853691"/>
              <a:gd name="connsiteY8479" fmla="*/ 4705828 h 4860733"/>
              <a:gd name="connsiteX8480" fmla="*/ 2295412 w 4853691"/>
              <a:gd name="connsiteY8480" fmla="*/ 4715216 h 4860733"/>
              <a:gd name="connsiteX8481" fmla="*/ 2278982 w 4853691"/>
              <a:gd name="connsiteY8481" fmla="*/ 4722258 h 4860733"/>
              <a:gd name="connsiteX8482" fmla="*/ 2260206 w 4853691"/>
              <a:gd name="connsiteY8482" fmla="*/ 4729299 h 4860733"/>
              <a:gd name="connsiteX8483" fmla="*/ 2246123 w 4853691"/>
              <a:gd name="connsiteY8483" fmla="*/ 4733993 h 4860733"/>
              <a:gd name="connsiteX8484" fmla="*/ 2227347 w 4853691"/>
              <a:gd name="connsiteY8484" fmla="*/ 4741034 h 4860733"/>
              <a:gd name="connsiteX8485" fmla="*/ 2210918 w 4853691"/>
              <a:gd name="connsiteY8485" fmla="*/ 4745728 h 4860733"/>
              <a:gd name="connsiteX8486" fmla="*/ 2194488 w 4853691"/>
              <a:gd name="connsiteY8486" fmla="*/ 4750422 h 4860733"/>
              <a:gd name="connsiteX8487" fmla="*/ 2161630 w 4853691"/>
              <a:gd name="connsiteY8487" fmla="*/ 4743381 h 4860733"/>
              <a:gd name="connsiteX8488" fmla="*/ 2131118 w 4853691"/>
              <a:gd name="connsiteY8488" fmla="*/ 4733993 h 4860733"/>
              <a:gd name="connsiteX8489" fmla="*/ 2088871 w 4853691"/>
              <a:gd name="connsiteY8489" fmla="*/ 4722258 h 4860733"/>
              <a:gd name="connsiteX8490" fmla="*/ 2058360 w 4853691"/>
              <a:gd name="connsiteY8490" fmla="*/ 4712869 h 4860733"/>
              <a:gd name="connsiteX8491" fmla="*/ 2016113 w 4853691"/>
              <a:gd name="connsiteY8491" fmla="*/ 4698787 h 4860733"/>
              <a:gd name="connsiteX8492" fmla="*/ 1985601 w 4853691"/>
              <a:gd name="connsiteY8492" fmla="*/ 4689399 h 4860733"/>
              <a:gd name="connsiteX8493" fmla="*/ 1943355 w 4853691"/>
              <a:gd name="connsiteY8493" fmla="*/ 4675317 h 4860733"/>
              <a:gd name="connsiteX8494" fmla="*/ 1912843 w 4853691"/>
              <a:gd name="connsiteY8494" fmla="*/ 4663582 h 4860733"/>
              <a:gd name="connsiteX8495" fmla="*/ 1872943 w 4853691"/>
              <a:gd name="connsiteY8495" fmla="*/ 4647152 h 4860733"/>
              <a:gd name="connsiteX8496" fmla="*/ 1842431 w 4853691"/>
              <a:gd name="connsiteY8496" fmla="*/ 4633070 h 4860733"/>
              <a:gd name="connsiteX8497" fmla="*/ 1802532 w 4853691"/>
              <a:gd name="connsiteY8497" fmla="*/ 4616641 h 4860733"/>
              <a:gd name="connsiteX8498" fmla="*/ 1772020 w 4853691"/>
              <a:gd name="connsiteY8498" fmla="*/ 4602558 h 4860733"/>
              <a:gd name="connsiteX8499" fmla="*/ 1732120 w 4853691"/>
              <a:gd name="connsiteY8499" fmla="*/ 4583782 h 4860733"/>
              <a:gd name="connsiteX8500" fmla="*/ 1701609 w 4853691"/>
              <a:gd name="connsiteY8500" fmla="*/ 4567352 h 4860733"/>
              <a:gd name="connsiteX8501" fmla="*/ 1664056 w 4853691"/>
              <a:gd name="connsiteY8501" fmla="*/ 4548576 h 4860733"/>
              <a:gd name="connsiteX8502" fmla="*/ 1633544 w 4853691"/>
              <a:gd name="connsiteY8502" fmla="*/ 4532147 h 4860733"/>
              <a:gd name="connsiteX8503" fmla="*/ 1595992 w 4853691"/>
              <a:gd name="connsiteY8503" fmla="*/ 4511024 h 4860733"/>
              <a:gd name="connsiteX8504" fmla="*/ 1565480 w 4853691"/>
              <a:gd name="connsiteY8504" fmla="*/ 4492247 h 4860733"/>
              <a:gd name="connsiteX8505" fmla="*/ 1546704 w 4853691"/>
              <a:gd name="connsiteY8505" fmla="*/ 4480512 h 4860733"/>
              <a:gd name="connsiteX8506" fmla="*/ 1546704 w 4853691"/>
              <a:gd name="connsiteY8506" fmla="*/ 4478165 h 4860733"/>
              <a:gd name="connsiteX8507" fmla="*/ 1581909 w 4853691"/>
              <a:gd name="connsiteY8507" fmla="*/ 4489900 h 4860733"/>
              <a:gd name="connsiteX8508" fmla="*/ 1624156 w 4853691"/>
              <a:gd name="connsiteY8508" fmla="*/ 4503982 h 4860733"/>
              <a:gd name="connsiteX8509" fmla="*/ 1678138 w 4853691"/>
              <a:gd name="connsiteY8509" fmla="*/ 4518064 h 4860733"/>
              <a:gd name="connsiteX8510" fmla="*/ 1720385 w 4853691"/>
              <a:gd name="connsiteY8510" fmla="*/ 4529800 h 4860733"/>
              <a:gd name="connsiteX8511" fmla="*/ 1776714 w 4853691"/>
              <a:gd name="connsiteY8511" fmla="*/ 4541535 h 4860733"/>
              <a:gd name="connsiteX8512" fmla="*/ 1818961 w 4853691"/>
              <a:gd name="connsiteY8512" fmla="*/ 4550923 h 4860733"/>
              <a:gd name="connsiteX8513" fmla="*/ 1877637 w 4853691"/>
              <a:gd name="connsiteY8513" fmla="*/ 4560311 h 4860733"/>
              <a:gd name="connsiteX8514" fmla="*/ 1919884 w 4853691"/>
              <a:gd name="connsiteY8514" fmla="*/ 4567352 h 4860733"/>
              <a:gd name="connsiteX8515" fmla="*/ 1980907 w 4853691"/>
              <a:gd name="connsiteY8515" fmla="*/ 4576741 h 4860733"/>
              <a:gd name="connsiteX8516" fmla="*/ 2020807 w 4853691"/>
              <a:gd name="connsiteY8516" fmla="*/ 4581435 h 4860733"/>
              <a:gd name="connsiteX8517" fmla="*/ 2084177 w 4853691"/>
              <a:gd name="connsiteY8517" fmla="*/ 4588476 h 4860733"/>
              <a:gd name="connsiteX8518" fmla="*/ 2124077 w 4853691"/>
              <a:gd name="connsiteY8518" fmla="*/ 4593170 h 4860733"/>
              <a:gd name="connsiteX8519" fmla="*/ 2194488 w 4853691"/>
              <a:gd name="connsiteY8519" fmla="*/ 4597864 h 4860733"/>
              <a:gd name="connsiteX8520" fmla="*/ 2229694 w 4853691"/>
              <a:gd name="connsiteY8520" fmla="*/ 4600211 h 4860733"/>
              <a:gd name="connsiteX8521" fmla="*/ 2332964 w 4853691"/>
              <a:gd name="connsiteY8521" fmla="*/ 4602558 h 4860733"/>
              <a:gd name="connsiteX8522" fmla="*/ 2332964 w 4853691"/>
              <a:gd name="connsiteY8522" fmla="*/ 4602558 h 4860733"/>
              <a:gd name="connsiteX8523" fmla="*/ 2332964 w 4853691"/>
              <a:gd name="connsiteY8523" fmla="*/ 4602558 h 4860733"/>
              <a:gd name="connsiteX8524" fmla="*/ 2412764 w 4853691"/>
              <a:gd name="connsiteY8524" fmla="*/ 4600211 h 4860733"/>
              <a:gd name="connsiteX8525" fmla="*/ 2438581 w 4853691"/>
              <a:gd name="connsiteY8525" fmla="*/ 4597864 h 4860733"/>
              <a:gd name="connsiteX8526" fmla="*/ 2476134 w 4853691"/>
              <a:gd name="connsiteY8526" fmla="*/ 4595517 h 4860733"/>
              <a:gd name="connsiteX8527" fmla="*/ 2478481 w 4853691"/>
              <a:gd name="connsiteY8527" fmla="*/ 4604905 h 4860733"/>
              <a:gd name="connsiteX8528" fmla="*/ 2476134 w 4853691"/>
              <a:gd name="connsiteY8528" fmla="*/ 4607252 h 4860733"/>
              <a:gd name="connsiteX8529" fmla="*/ 2469093 w 4853691"/>
              <a:gd name="connsiteY8529" fmla="*/ 4621335 h 4860733"/>
              <a:gd name="connsiteX8530" fmla="*/ 1415269 w 4853691"/>
              <a:gd name="connsiteY8530" fmla="*/ 4475818 h 4860733"/>
              <a:gd name="connsiteX8531" fmla="*/ 1396493 w 4853691"/>
              <a:gd name="connsiteY8531" fmla="*/ 4473471 h 4860733"/>
              <a:gd name="connsiteX8532" fmla="*/ 1361287 w 4853691"/>
              <a:gd name="connsiteY8532" fmla="*/ 4471123 h 4860733"/>
              <a:gd name="connsiteX8533" fmla="*/ 1333122 w 4853691"/>
              <a:gd name="connsiteY8533" fmla="*/ 4466429 h 4860733"/>
              <a:gd name="connsiteX8534" fmla="*/ 1304958 w 4853691"/>
              <a:gd name="connsiteY8534" fmla="*/ 4461735 h 4860733"/>
              <a:gd name="connsiteX8535" fmla="*/ 1276793 w 4853691"/>
              <a:gd name="connsiteY8535" fmla="*/ 4457041 h 4860733"/>
              <a:gd name="connsiteX8536" fmla="*/ 1248629 w 4853691"/>
              <a:gd name="connsiteY8536" fmla="*/ 4452347 h 4860733"/>
              <a:gd name="connsiteX8537" fmla="*/ 1222811 w 4853691"/>
              <a:gd name="connsiteY8537" fmla="*/ 4445306 h 4860733"/>
              <a:gd name="connsiteX8538" fmla="*/ 1194647 w 4853691"/>
              <a:gd name="connsiteY8538" fmla="*/ 4438265 h 4860733"/>
              <a:gd name="connsiteX8539" fmla="*/ 1171176 w 4853691"/>
              <a:gd name="connsiteY8539" fmla="*/ 4431224 h 4860733"/>
              <a:gd name="connsiteX8540" fmla="*/ 1154747 w 4853691"/>
              <a:gd name="connsiteY8540" fmla="*/ 4426530 h 4860733"/>
              <a:gd name="connsiteX8541" fmla="*/ 1131276 w 4853691"/>
              <a:gd name="connsiteY8541" fmla="*/ 4407753 h 4860733"/>
              <a:gd name="connsiteX8542" fmla="*/ 1110153 w 4853691"/>
              <a:gd name="connsiteY8542" fmla="*/ 4388977 h 4860733"/>
              <a:gd name="connsiteX8543" fmla="*/ 1072600 w 4853691"/>
              <a:gd name="connsiteY8543" fmla="*/ 4353771 h 4860733"/>
              <a:gd name="connsiteX8544" fmla="*/ 1056171 w 4853691"/>
              <a:gd name="connsiteY8544" fmla="*/ 4337342 h 4860733"/>
              <a:gd name="connsiteX8545" fmla="*/ 1056171 w 4853691"/>
              <a:gd name="connsiteY8545" fmla="*/ 4334995 h 4860733"/>
              <a:gd name="connsiteX8546" fmla="*/ 1058518 w 4853691"/>
              <a:gd name="connsiteY8546" fmla="*/ 4325607 h 4860733"/>
              <a:gd name="connsiteX8547" fmla="*/ 1058518 w 4853691"/>
              <a:gd name="connsiteY8547" fmla="*/ 4320913 h 4860733"/>
              <a:gd name="connsiteX8548" fmla="*/ 1072600 w 4853691"/>
              <a:gd name="connsiteY8548" fmla="*/ 4327954 h 4860733"/>
              <a:gd name="connsiteX8549" fmla="*/ 1107806 w 4853691"/>
              <a:gd name="connsiteY8549" fmla="*/ 4344383 h 4860733"/>
              <a:gd name="connsiteX8550" fmla="*/ 1133623 w 4853691"/>
              <a:gd name="connsiteY8550" fmla="*/ 4356118 h 4860733"/>
              <a:gd name="connsiteX8551" fmla="*/ 1171176 w 4853691"/>
              <a:gd name="connsiteY8551" fmla="*/ 4372548 h 4860733"/>
              <a:gd name="connsiteX8552" fmla="*/ 1196994 w 4853691"/>
              <a:gd name="connsiteY8552" fmla="*/ 4381936 h 4860733"/>
              <a:gd name="connsiteX8553" fmla="*/ 1239241 w 4853691"/>
              <a:gd name="connsiteY8553" fmla="*/ 4398365 h 4860733"/>
              <a:gd name="connsiteX8554" fmla="*/ 1262711 w 4853691"/>
              <a:gd name="connsiteY8554" fmla="*/ 4407753 h 4860733"/>
              <a:gd name="connsiteX8555" fmla="*/ 1316693 w 4853691"/>
              <a:gd name="connsiteY8555" fmla="*/ 4426530 h 4860733"/>
              <a:gd name="connsiteX8556" fmla="*/ 1326081 w 4853691"/>
              <a:gd name="connsiteY8556" fmla="*/ 4428877 h 4860733"/>
              <a:gd name="connsiteX8557" fmla="*/ 1391799 w 4853691"/>
              <a:gd name="connsiteY8557" fmla="*/ 4447653 h 4860733"/>
              <a:gd name="connsiteX8558" fmla="*/ 1410575 w 4853691"/>
              <a:gd name="connsiteY8558" fmla="*/ 4452347 h 4860733"/>
              <a:gd name="connsiteX8559" fmla="*/ 1459863 w 4853691"/>
              <a:gd name="connsiteY8559" fmla="*/ 4464083 h 4860733"/>
              <a:gd name="connsiteX8560" fmla="*/ 1485680 w 4853691"/>
              <a:gd name="connsiteY8560" fmla="*/ 4468777 h 4860733"/>
              <a:gd name="connsiteX8561" fmla="*/ 1511498 w 4853691"/>
              <a:gd name="connsiteY8561" fmla="*/ 4473471 h 4860733"/>
              <a:gd name="connsiteX8562" fmla="*/ 1511498 w 4853691"/>
              <a:gd name="connsiteY8562" fmla="*/ 4475818 h 4860733"/>
              <a:gd name="connsiteX8563" fmla="*/ 1511498 w 4853691"/>
              <a:gd name="connsiteY8563" fmla="*/ 4478165 h 4860733"/>
              <a:gd name="connsiteX8564" fmla="*/ 1469251 w 4853691"/>
              <a:gd name="connsiteY8564" fmla="*/ 4480512 h 4860733"/>
              <a:gd name="connsiteX8565" fmla="*/ 1415269 w 4853691"/>
              <a:gd name="connsiteY8565" fmla="*/ 4475818 h 4860733"/>
              <a:gd name="connsiteX8566" fmla="*/ 1218117 w 4853691"/>
              <a:gd name="connsiteY8566" fmla="*/ 4473471 h 4860733"/>
              <a:gd name="connsiteX8567" fmla="*/ 1239241 w 4853691"/>
              <a:gd name="connsiteY8567" fmla="*/ 4489900 h 4860733"/>
              <a:gd name="connsiteX8568" fmla="*/ 1239241 w 4853691"/>
              <a:gd name="connsiteY8568" fmla="*/ 4492247 h 4860733"/>
              <a:gd name="connsiteX8569" fmla="*/ 1206382 w 4853691"/>
              <a:gd name="connsiteY8569" fmla="*/ 4475818 h 4860733"/>
              <a:gd name="connsiteX8570" fmla="*/ 1175870 w 4853691"/>
              <a:gd name="connsiteY8570" fmla="*/ 4459388 h 4860733"/>
              <a:gd name="connsiteX8571" fmla="*/ 1126582 w 4853691"/>
              <a:gd name="connsiteY8571" fmla="*/ 4431224 h 4860733"/>
              <a:gd name="connsiteX8572" fmla="*/ 1100765 w 4853691"/>
              <a:gd name="connsiteY8572" fmla="*/ 4417142 h 4860733"/>
              <a:gd name="connsiteX8573" fmla="*/ 1081988 w 4853691"/>
              <a:gd name="connsiteY8573" fmla="*/ 4405406 h 4860733"/>
              <a:gd name="connsiteX8574" fmla="*/ 1072600 w 4853691"/>
              <a:gd name="connsiteY8574" fmla="*/ 4398365 h 4860733"/>
              <a:gd name="connsiteX8575" fmla="*/ 1060865 w 4853691"/>
              <a:gd name="connsiteY8575" fmla="*/ 4388977 h 4860733"/>
              <a:gd name="connsiteX8576" fmla="*/ 1060865 w 4853691"/>
              <a:gd name="connsiteY8576" fmla="*/ 4386630 h 4860733"/>
              <a:gd name="connsiteX8577" fmla="*/ 1072600 w 4853691"/>
              <a:gd name="connsiteY8577" fmla="*/ 4391324 h 4860733"/>
              <a:gd name="connsiteX8578" fmla="*/ 1098418 w 4853691"/>
              <a:gd name="connsiteY8578" fmla="*/ 4403059 h 4860733"/>
              <a:gd name="connsiteX8579" fmla="*/ 1124235 w 4853691"/>
              <a:gd name="connsiteY8579" fmla="*/ 4412447 h 4860733"/>
              <a:gd name="connsiteX8580" fmla="*/ 1150053 w 4853691"/>
              <a:gd name="connsiteY8580" fmla="*/ 4421836 h 4860733"/>
              <a:gd name="connsiteX8581" fmla="*/ 1159441 w 4853691"/>
              <a:gd name="connsiteY8581" fmla="*/ 4424183 h 4860733"/>
              <a:gd name="connsiteX8582" fmla="*/ 1192300 w 4853691"/>
              <a:gd name="connsiteY8582" fmla="*/ 4452347 h 4860733"/>
              <a:gd name="connsiteX8583" fmla="*/ 1218117 w 4853691"/>
              <a:gd name="connsiteY8583" fmla="*/ 4473471 h 4860733"/>
              <a:gd name="connsiteX8584" fmla="*/ 1039742 w 4853691"/>
              <a:gd name="connsiteY8584" fmla="*/ 4154272 h 4860733"/>
              <a:gd name="connsiteX8585" fmla="*/ 1042089 w 4853691"/>
              <a:gd name="connsiteY8585" fmla="*/ 4144884 h 4860733"/>
              <a:gd name="connsiteX8586" fmla="*/ 1046783 w 4853691"/>
              <a:gd name="connsiteY8586" fmla="*/ 4116720 h 4860733"/>
              <a:gd name="connsiteX8587" fmla="*/ 1046783 w 4853691"/>
              <a:gd name="connsiteY8587" fmla="*/ 4109678 h 4860733"/>
              <a:gd name="connsiteX8588" fmla="*/ 1051477 w 4853691"/>
              <a:gd name="connsiteY8588" fmla="*/ 4076820 h 4860733"/>
              <a:gd name="connsiteX8589" fmla="*/ 1051477 w 4853691"/>
              <a:gd name="connsiteY8589" fmla="*/ 4074473 h 4860733"/>
              <a:gd name="connsiteX8590" fmla="*/ 1056171 w 4853691"/>
              <a:gd name="connsiteY8590" fmla="*/ 4034573 h 4860733"/>
              <a:gd name="connsiteX8591" fmla="*/ 1056171 w 4853691"/>
              <a:gd name="connsiteY8591" fmla="*/ 4029879 h 4860733"/>
              <a:gd name="connsiteX8592" fmla="*/ 1058518 w 4853691"/>
              <a:gd name="connsiteY8592" fmla="*/ 4013449 h 4860733"/>
              <a:gd name="connsiteX8593" fmla="*/ 1060865 w 4853691"/>
              <a:gd name="connsiteY8593" fmla="*/ 4013449 h 4860733"/>
              <a:gd name="connsiteX8594" fmla="*/ 1072600 w 4853691"/>
              <a:gd name="connsiteY8594" fmla="*/ 4008755 h 4860733"/>
              <a:gd name="connsiteX8595" fmla="*/ 1091377 w 4853691"/>
              <a:gd name="connsiteY8595" fmla="*/ 4032226 h 4860733"/>
              <a:gd name="connsiteX8596" fmla="*/ 1103112 w 4853691"/>
              <a:gd name="connsiteY8596" fmla="*/ 4046308 h 4860733"/>
              <a:gd name="connsiteX8597" fmla="*/ 1084336 w 4853691"/>
              <a:gd name="connsiteY8597" fmla="*/ 4203560 h 4860733"/>
              <a:gd name="connsiteX8598" fmla="*/ 1081988 w 4853691"/>
              <a:gd name="connsiteY8598" fmla="*/ 4203560 h 4860733"/>
              <a:gd name="connsiteX8599" fmla="*/ 1060865 w 4853691"/>
              <a:gd name="connsiteY8599" fmla="*/ 4224684 h 4860733"/>
              <a:gd name="connsiteX8600" fmla="*/ 1077294 w 4853691"/>
              <a:gd name="connsiteY8600" fmla="*/ 4243460 h 4860733"/>
              <a:gd name="connsiteX8601" fmla="*/ 1077294 w 4853691"/>
              <a:gd name="connsiteY8601" fmla="*/ 4250501 h 4860733"/>
              <a:gd name="connsiteX8602" fmla="*/ 1077294 w 4853691"/>
              <a:gd name="connsiteY8602" fmla="*/ 4252848 h 4860733"/>
              <a:gd name="connsiteX8603" fmla="*/ 1072600 w 4853691"/>
              <a:gd name="connsiteY8603" fmla="*/ 4276319 h 4860733"/>
              <a:gd name="connsiteX8604" fmla="*/ 1070253 w 4853691"/>
              <a:gd name="connsiteY8604" fmla="*/ 4283360 h 4860733"/>
              <a:gd name="connsiteX8605" fmla="*/ 1067906 w 4853691"/>
              <a:gd name="connsiteY8605" fmla="*/ 4299789 h 4860733"/>
              <a:gd name="connsiteX8606" fmla="*/ 1065559 w 4853691"/>
              <a:gd name="connsiteY8606" fmla="*/ 4306830 h 4860733"/>
              <a:gd name="connsiteX8607" fmla="*/ 1063212 w 4853691"/>
              <a:gd name="connsiteY8607" fmla="*/ 4318565 h 4860733"/>
              <a:gd name="connsiteX8608" fmla="*/ 1063212 w 4853691"/>
              <a:gd name="connsiteY8608" fmla="*/ 4323260 h 4860733"/>
              <a:gd name="connsiteX8609" fmla="*/ 1035047 w 4853691"/>
              <a:gd name="connsiteY8609" fmla="*/ 4309177 h 4860733"/>
              <a:gd name="connsiteX8610" fmla="*/ 1037395 w 4853691"/>
              <a:gd name="connsiteY8610" fmla="*/ 4299789 h 4860733"/>
              <a:gd name="connsiteX8611" fmla="*/ 1020965 w 4853691"/>
              <a:gd name="connsiteY8611" fmla="*/ 4281013 h 4860733"/>
              <a:gd name="connsiteX8612" fmla="*/ 1037395 w 4853691"/>
              <a:gd name="connsiteY8612" fmla="*/ 4184784 h 4860733"/>
              <a:gd name="connsiteX8613" fmla="*/ 1039742 w 4853691"/>
              <a:gd name="connsiteY8613" fmla="*/ 4154272 h 4860733"/>
              <a:gd name="connsiteX8614" fmla="*/ 1009230 w 4853691"/>
              <a:gd name="connsiteY8614" fmla="*/ 3973550 h 4860733"/>
              <a:gd name="connsiteX8615" fmla="*/ 978718 w 4853691"/>
              <a:gd name="connsiteY8615" fmla="*/ 3964162 h 4860733"/>
              <a:gd name="connsiteX8616" fmla="*/ 957595 w 4853691"/>
              <a:gd name="connsiteY8616" fmla="*/ 3957120 h 4860733"/>
              <a:gd name="connsiteX8617" fmla="*/ 913001 w 4853691"/>
              <a:gd name="connsiteY8617" fmla="*/ 3940691 h 4860733"/>
              <a:gd name="connsiteX8618" fmla="*/ 898919 w 4853691"/>
              <a:gd name="connsiteY8618" fmla="*/ 3935997 h 4860733"/>
              <a:gd name="connsiteX8619" fmla="*/ 866060 w 4853691"/>
              <a:gd name="connsiteY8619" fmla="*/ 3921915 h 4860733"/>
              <a:gd name="connsiteX8620" fmla="*/ 849631 w 4853691"/>
              <a:gd name="connsiteY8620" fmla="*/ 3914873 h 4860733"/>
              <a:gd name="connsiteX8621" fmla="*/ 821466 w 4853691"/>
              <a:gd name="connsiteY8621" fmla="*/ 3903138 h 4860733"/>
              <a:gd name="connsiteX8622" fmla="*/ 802690 w 4853691"/>
              <a:gd name="connsiteY8622" fmla="*/ 3893750 h 4860733"/>
              <a:gd name="connsiteX8623" fmla="*/ 776872 w 4853691"/>
              <a:gd name="connsiteY8623" fmla="*/ 3882015 h 4860733"/>
              <a:gd name="connsiteX8624" fmla="*/ 758096 w 4853691"/>
              <a:gd name="connsiteY8624" fmla="*/ 3872627 h 4860733"/>
              <a:gd name="connsiteX8625" fmla="*/ 732279 w 4853691"/>
              <a:gd name="connsiteY8625" fmla="*/ 3858544 h 4860733"/>
              <a:gd name="connsiteX8626" fmla="*/ 713502 w 4853691"/>
              <a:gd name="connsiteY8626" fmla="*/ 3846809 h 4860733"/>
              <a:gd name="connsiteX8627" fmla="*/ 706461 w 4853691"/>
              <a:gd name="connsiteY8627" fmla="*/ 3842115 h 4860733"/>
              <a:gd name="connsiteX8628" fmla="*/ 708808 w 4853691"/>
              <a:gd name="connsiteY8628" fmla="*/ 3832727 h 4860733"/>
              <a:gd name="connsiteX8629" fmla="*/ 711155 w 4853691"/>
              <a:gd name="connsiteY8629" fmla="*/ 3832727 h 4860733"/>
              <a:gd name="connsiteX8630" fmla="*/ 711155 w 4853691"/>
              <a:gd name="connsiteY8630" fmla="*/ 3832727 h 4860733"/>
              <a:gd name="connsiteX8631" fmla="*/ 1056171 w 4853691"/>
              <a:gd name="connsiteY8631" fmla="*/ 3914873 h 4860733"/>
              <a:gd name="connsiteX8632" fmla="*/ 1056171 w 4853691"/>
              <a:gd name="connsiteY8632" fmla="*/ 3917221 h 4860733"/>
              <a:gd name="connsiteX8633" fmla="*/ 1058518 w 4853691"/>
              <a:gd name="connsiteY8633" fmla="*/ 3952426 h 4860733"/>
              <a:gd name="connsiteX8634" fmla="*/ 1058518 w 4853691"/>
              <a:gd name="connsiteY8634" fmla="*/ 3968856 h 4860733"/>
              <a:gd name="connsiteX8635" fmla="*/ 1042089 w 4853691"/>
              <a:gd name="connsiteY8635" fmla="*/ 3982938 h 4860733"/>
              <a:gd name="connsiteX8636" fmla="*/ 1042089 w 4853691"/>
              <a:gd name="connsiteY8636" fmla="*/ 3982938 h 4860733"/>
              <a:gd name="connsiteX8637" fmla="*/ 1009230 w 4853691"/>
              <a:gd name="connsiteY8637" fmla="*/ 3973550 h 4860733"/>
              <a:gd name="connsiteX8638" fmla="*/ 640744 w 4853691"/>
              <a:gd name="connsiteY8638" fmla="*/ 3762315 h 4860733"/>
              <a:gd name="connsiteX8639" fmla="*/ 614926 w 4853691"/>
              <a:gd name="connsiteY8639" fmla="*/ 3720068 h 4860733"/>
              <a:gd name="connsiteX8640" fmla="*/ 596150 w 4853691"/>
              <a:gd name="connsiteY8640" fmla="*/ 3689557 h 4860733"/>
              <a:gd name="connsiteX8641" fmla="*/ 570332 w 4853691"/>
              <a:gd name="connsiteY8641" fmla="*/ 3647310 h 4860733"/>
              <a:gd name="connsiteX8642" fmla="*/ 549209 w 4853691"/>
              <a:gd name="connsiteY8642" fmla="*/ 3614451 h 4860733"/>
              <a:gd name="connsiteX8643" fmla="*/ 523391 w 4853691"/>
              <a:gd name="connsiteY8643" fmla="*/ 3572205 h 4860733"/>
              <a:gd name="connsiteX8644" fmla="*/ 502268 w 4853691"/>
              <a:gd name="connsiteY8644" fmla="*/ 3539346 h 4860733"/>
              <a:gd name="connsiteX8645" fmla="*/ 495227 w 4853691"/>
              <a:gd name="connsiteY8645" fmla="*/ 3527611 h 4860733"/>
              <a:gd name="connsiteX8646" fmla="*/ 516350 w 4853691"/>
              <a:gd name="connsiteY8646" fmla="*/ 3548734 h 4860733"/>
              <a:gd name="connsiteX8647" fmla="*/ 523391 w 4853691"/>
              <a:gd name="connsiteY8647" fmla="*/ 3555775 h 4860733"/>
              <a:gd name="connsiteX8648" fmla="*/ 551556 w 4853691"/>
              <a:gd name="connsiteY8648" fmla="*/ 3581593 h 4860733"/>
              <a:gd name="connsiteX8649" fmla="*/ 558597 w 4853691"/>
              <a:gd name="connsiteY8649" fmla="*/ 3588634 h 4860733"/>
              <a:gd name="connsiteX8650" fmla="*/ 586762 w 4853691"/>
              <a:gd name="connsiteY8650" fmla="*/ 3614451 h 4860733"/>
              <a:gd name="connsiteX8651" fmla="*/ 593803 w 4853691"/>
              <a:gd name="connsiteY8651" fmla="*/ 3619146 h 4860733"/>
              <a:gd name="connsiteX8652" fmla="*/ 603191 w 4853691"/>
              <a:gd name="connsiteY8652" fmla="*/ 3628534 h 4860733"/>
              <a:gd name="connsiteX8653" fmla="*/ 621967 w 4853691"/>
              <a:gd name="connsiteY8653" fmla="*/ 3644963 h 4860733"/>
              <a:gd name="connsiteX8654" fmla="*/ 629008 w 4853691"/>
              <a:gd name="connsiteY8654" fmla="*/ 3652004 h 4860733"/>
              <a:gd name="connsiteX8655" fmla="*/ 657173 w 4853691"/>
              <a:gd name="connsiteY8655" fmla="*/ 3675475 h 4860733"/>
              <a:gd name="connsiteX8656" fmla="*/ 659520 w 4853691"/>
              <a:gd name="connsiteY8656" fmla="*/ 3677822 h 4860733"/>
              <a:gd name="connsiteX8657" fmla="*/ 664214 w 4853691"/>
              <a:gd name="connsiteY8657" fmla="*/ 3717722 h 4860733"/>
              <a:gd name="connsiteX8658" fmla="*/ 666561 w 4853691"/>
              <a:gd name="connsiteY8658" fmla="*/ 3729457 h 4860733"/>
              <a:gd name="connsiteX8659" fmla="*/ 673602 w 4853691"/>
              <a:gd name="connsiteY8659" fmla="*/ 3778745 h 4860733"/>
              <a:gd name="connsiteX8660" fmla="*/ 675949 w 4853691"/>
              <a:gd name="connsiteY8660" fmla="*/ 3790480 h 4860733"/>
              <a:gd name="connsiteX8661" fmla="*/ 680643 w 4853691"/>
              <a:gd name="connsiteY8661" fmla="*/ 3820992 h 4860733"/>
              <a:gd name="connsiteX8662" fmla="*/ 675949 w 4853691"/>
              <a:gd name="connsiteY8662" fmla="*/ 3823339 h 4860733"/>
              <a:gd name="connsiteX8663" fmla="*/ 673602 w 4853691"/>
              <a:gd name="connsiteY8663" fmla="*/ 3820992 h 4860733"/>
              <a:gd name="connsiteX8664" fmla="*/ 657173 w 4853691"/>
              <a:gd name="connsiteY8664" fmla="*/ 3797521 h 4860733"/>
              <a:gd name="connsiteX8665" fmla="*/ 640744 w 4853691"/>
              <a:gd name="connsiteY8665" fmla="*/ 3762315 h 4860733"/>
              <a:gd name="connsiteX8666" fmla="*/ 441245 w 4853691"/>
              <a:gd name="connsiteY8666" fmla="*/ 3471282 h 4860733"/>
              <a:gd name="connsiteX8667" fmla="*/ 403692 w 4853691"/>
              <a:gd name="connsiteY8667" fmla="*/ 3429035 h 4860733"/>
              <a:gd name="connsiteX8668" fmla="*/ 394304 w 4853691"/>
              <a:gd name="connsiteY8668" fmla="*/ 3419647 h 4860733"/>
              <a:gd name="connsiteX8669" fmla="*/ 354404 w 4853691"/>
              <a:gd name="connsiteY8669" fmla="*/ 3372706 h 4860733"/>
              <a:gd name="connsiteX8670" fmla="*/ 347363 w 4853691"/>
              <a:gd name="connsiteY8670" fmla="*/ 3363318 h 4860733"/>
              <a:gd name="connsiteX8671" fmla="*/ 314504 w 4853691"/>
              <a:gd name="connsiteY8671" fmla="*/ 3318724 h 4860733"/>
              <a:gd name="connsiteX8672" fmla="*/ 307463 w 4853691"/>
              <a:gd name="connsiteY8672" fmla="*/ 3309335 h 4860733"/>
              <a:gd name="connsiteX8673" fmla="*/ 272257 w 4853691"/>
              <a:gd name="connsiteY8673" fmla="*/ 3257700 h 4860733"/>
              <a:gd name="connsiteX8674" fmla="*/ 265216 w 4853691"/>
              <a:gd name="connsiteY8674" fmla="*/ 3245965 h 4860733"/>
              <a:gd name="connsiteX8675" fmla="*/ 234705 w 4853691"/>
              <a:gd name="connsiteY8675" fmla="*/ 3196677 h 4860733"/>
              <a:gd name="connsiteX8676" fmla="*/ 232358 w 4853691"/>
              <a:gd name="connsiteY8676" fmla="*/ 3194330 h 4860733"/>
              <a:gd name="connsiteX8677" fmla="*/ 469409 w 4853691"/>
              <a:gd name="connsiteY8677" fmla="*/ 3492405 h 4860733"/>
              <a:gd name="connsiteX8678" fmla="*/ 471756 w 4853691"/>
              <a:gd name="connsiteY8678" fmla="*/ 3497099 h 4860733"/>
              <a:gd name="connsiteX8679" fmla="*/ 485839 w 4853691"/>
              <a:gd name="connsiteY8679" fmla="*/ 3522917 h 4860733"/>
              <a:gd name="connsiteX8680" fmla="*/ 443592 w 4853691"/>
              <a:gd name="connsiteY8680" fmla="*/ 3480670 h 4860733"/>
              <a:gd name="connsiteX8681" fmla="*/ 441245 w 4853691"/>
              <a:gd name="connsiteY8681" fmla="*/ 3471282 h 4860733"/>
              <a:gd name="connsiteX8682" fmla="*/ 192458 w 4853691"/>
              <a:gd name="connsiteY8682" fmla="*/ 3130960 h 4860733"/>
              <a:gd name="connsiteX8683" fmla="*/ 178376 w 4853691"/>
              <a:gd name="connsiteY8683" fmla="*/ 3114531 h 4860733"/>
              <a:gd name="connsiteX8684" fmla="*/ 168987 w 4853691"/>
              <a:gd name="connsiteY8684" fmla="*/ 3105142 h 4860733"/>
              <a:gd name="connsiteX8685" fmla="*/ 159599 w 4853691"/>
              <a:gd name="connsiteY8685" fmla="*/ 3091060 h 4860733"/>
              <a:gd name="connsiteX8686" fmla="*/ 150211 w 4853691"/>
              <a:gd name="connsiteY8686" fmla="*/ 3060549 h 4860733"/>
              <a:gd name="connsiteX8687" fmla="*/ 147864 w 4853691"/>
              <a:gd name="connsiteY8687" fmla="*/ 3053507 h 4860733"/>
              <a:gd name="connsiteX8688" fmla="*/ 150211 w 4853691"/>
              <a:gd name="connsiteY8688" fmla="*/ 3046466 h 4860733"/>
              <a:gd name="connsiteX8689" fmla="*/ 140823 w 4853691"/>
              <a:gd name="connsiteY8689" fmla="*/ 3030037 h 4860733"/>
              <a:gd name="connsiteX8690" fmla="*/ 140823 w 4853691"/>
              <a:gd name="connsiteY8690" fmla="*/ 3027690 h 4860733"/>
              <a:gd name="connsiteX8691" fmla="*/ 129088 w 4853691"/>
              <a:gd name="connsiteY8691" fmla="*/ 2987790 h 4860733"/>
              <a:gd name="connsiteX8692" fmla="*/ 119699 w 4853691"/>
              <a:gd name="connsiteY8692" fmla="*/ 2952584 h 4860733"/>
              <a:gd name="connsiteX8693" fmla="*/ 112658 w 4853691"/>
              <a:gd name="connsiteY8693" fmla="*/ 2929114 h 4860733"/>
              <a:gd name="connsiteX8694" fmla="*/ 115005 w 4853691"/>
              <a:gd name="connsiteY8694" fmla="*/ 2933808 h 4860733"/>
              <a:gd name="connsiteX8695" fmla="*/ 122046 w 4853691"/>
              <a:gd name="connsiteY8695" fmla="*/ 2952584 h 4860733"/>
              <a:gd name="connsiteX8696" fmla="*/ 129088 w 4853691"/>
              <a:gd name="connsiteY8696" fmla="*/ 2973708 h 4860733"/>
              <a:gd name="connsiteX8697" fmla="*/ 136129 w 4853691"/>
              <a:gd name="connsiteY8697" fmla="*/ 2992484 h 4860733"/>
              <a:gd name="connsiteX8698" fmla="*/ 145517 w 4853691"/>
              <a:gd name="connsiteY8698" fmla="*/ 3013608 h 4860733"/>
              <a:gd name="connsiteX8699" fmla="*/ 154905 w 4853691"/>
              <a:gd name="connsiteY8699" fmla="*/ 3032384 h 4860733"/>
              <a:gd name="connsiteX8700" fmla="*/ 164293 w 4853691"/>
              <a:gd name="connsiteY8700" fmla="*/ 3053507 h 4860733"/>
              <a:gd name="connsiteX8701" fmla="*/ 173681 w 4853691"/>
              <a:gd name="connsiteY8701" fmla="*/ 3072284 h 4860733"/>
              <a:gd name="connsiteX8702" fmla="*/ 183070 w 4853691"/>
              <a:gd name="connsiteY8702" fmla="*/ 3093407 h 4860733"/>
              <a:gd name="connsiteX8703" fmla="*/ 192458 w 4853691"/>
              <a:gd name="connsiteY8703" fmla="*/ 3112184 h 4860733"/>
              <a:gd name="connsiteX8704" fmla="*/ 201846 w 4853691"/>
              <a:gd name="connsiteY8704" fmla="*/ 3133307 h 4860733"/>
              <a:gd name="connsiteX8705" fmla="*/ 206540 w 4853691"/>
              <a:gd name="connsiteY8705" fmla="*/ 3142695 h 4860733"/>
              <a:gd name="connsiteX8706" fmla="*/ 201846 w 4853691"/>
              <a:gd name="connsiteY8706" fmla="*/ 3138001 h 4860733"/>
              <a:gd name="connsiteX8707" fmla="*/ 192458 w 4853691"/>
              <a:gd name="connsiteY8707" fmla="*/ 3130960 h 4860733"/>
              <a:gd name="connsiteX8708" fmla="*/ 96229 w 4853691"/>
              <a:gd name="connsiteY8708" fmla="*/ 2936155 h 4860733"/>
              <a:gd name="connsiteX8709" fmla="*/ 89188 w 4853691"/>
              <a:gd name="connsiteY8709" fmla="*/ 2912685 h 4860733"/>
              <a:gd name="connsiteX8710" fmla="*/ 100923 w 4853691"/>
              <a:gd name="connsiteY8710" fmla="*/ 2917379 h 4860733"/>
              <a:gd name="connsiteX8711" fmla="*/ 100923 w 4853691"/>
              <a:gd name="connsiteY8711" fmla="*/ 2922073 h 4860733"/>
              <a:gd name="connsiteX8712" fmla="*/ 100923 w 4853691"/>
              <a:gd name="connsiteY8712" fmla="*/ 2929114 h 4860733"/>
              <a:gd name="connsiteX8713" fmla="*/ 100923 w 4853691"/>
              <a:gd name="connsiteY8713" fmla="*/ 2938502 h 4860733"/>
              <a:gd name="connsiteX8714" fmla="*/ 100923 w 4853691"/>
              <a:gd name="connsiteY8714" fmla="*/ 2954932 h 4860733"/>
              <a:gd name="connsiteX8715" fmla="*/ 98576 w 4853691"/>
              <a:gd name="connsiteY8715" fmla="*/ 2945543 h 4860733"/>
              <a:gd name="connsiteX8716" fmla="*/ 96229 w 4853691"/>
              <a:gd name="connsiteY8716" fmla="*/ 2936155 h 4860733"/>
              <a:gd name="connsiteX8717" fmla="*/ 58676 w 4853691"/>
              <a:gd name="connsiteY8717" fmla="*/ 2821150 h 4860733"/>
              <a:gd name="connsiteX8718" fmla="*/ 53982 w 4853691"/>
              <a:gd name="connsiteY8718" fmla="*/ 2807068 h 4860733"/>
              <a:gd name="connsiteX8719" fmla="*/ 46941 w 4853691"/>
              <a:gd name="connsiteY8719" fmla="*/ 2767168 h 4860733"/>
              <a:gd name="connsiteX8720" fmla="*/ 46941 w 4853691"/>
              <a:gd name="connsiteY8720" fmla="*/ 2762474 h 4860733"/>
              <a:gd name="connsiteX8721" fmla="*/ 42247 w 4853691"/>
              <a:gd name="connsiteY8721" fmla="*/ 2734309 h 4860733"/>
              <a:gd name="connsiteX8722" fmla="*/ 44594 w 4853691"/>
              <a:gd name="connsiteY8722" fmla="*/ 2734309 h 4860733"/>
              <a:gd name="connsiteX8723" fmla="*/ 75105 w 4853691"/>
              <a:gd name="connsiteY8723" fmla="*/ 2858703 h 4860733"/>
              <a:gd name="connsiteX8724" fmla="*/ 77453 w 4853691"/>
              <a:gd name="connsiteY8724" fmla="*/ 2868091 h 4860733"/>
              <a:gd name="connsiteX8725" fmla="*/ 79800 w 4853691"/>
              <a:gd name="connsiteY8725" fmla="*/ 2875132 h 4860733"/>
              <a:gd name="connsiteX8726" fmla="*/ 70411 w 4853691"/>
              <a:gd name="connsiteY8726" fmla="*/ 2858703 h 4860733"/>
              <a:gd name="connsiteX8727" fmla="*/ 68064 w 4853691"/>
              <a:gd name="connsiteY8727" fmla="*/ 2854009 h 4860733"/>
              <a:gd name="connsiteX8728" fmla="*/ 58676 w 4853691"/>
              <a:gd name="connsiteY8728" fmla="*/ 2821150 h 4860733"/>
              <a:gd name="connsiteX8729" fmla="*/ 58676 w 4853691"/>
              <a:gd name="connsiteY8729" fmla="*/ 2609916 h 4860733"/>
              <a:gd name="connsiteX8730" fmla="*/ 58676 w 4853691"/>
              <a:gd name="connsiteY8730" fmla="*/ 2609916 h 4860733"/>
              <a:gd name="connsiteX8731" fmla="*/ 58676 w 4853691"/>
              <a:gd name="connsiteY8731" fmla="*/ 2609916 h 4860733"/>
              <a:gd name="connsiteX8732" fmla="*/ 77453 w 4853691"/>
              <a:gd name="connsiteY8732" fmla="*/ 2631039 h 4860733"/>
              <a:gd name="connsiteX8733" fmla="*/ 77453 w 4853691"/>
              <a:gd name="connsiteY8733" fmla="*/ 2640427 h 4860733"/>
              <a:gd name="connsiteX8734" fmla="*/ 77453 w 4853691"/>
              <a:gd name="connsiteY8734" fmla="*/ 2652163 h 4860733"/>
              <a:gd name="connsiteX8735" fmla="*/ 77453 w 4853691"/>
              <a:gd name="connsiteY8735" fmla="*/ 2652163 h 4860733"/>
              <a:gd name="connsiteX8736" fmla="*/ 77453 w 4853691"/>
              <a:gd name="connsiteY8736" fmla="*/ 2668592 h 4860733"/>
              <a:gd name="connsiteX8737" fmla="*/ 77453 w 4853691"/>
              <a:gd name="connsiteY8737" fmla="*/ 2670939 h 4860733"/>
              <a:gd name="connsiteX8738" fmla="*/ 77453 w 4853691"/>
              <a:gd name="connsiteY8738" fmla="*/ 2685021 h 4860733"/>
              <a:gd name="connsiteX8739" fmla="*/ 77453 w 4853691"/>
              <a:gd name="connsiteY8739" fmla="*/ 2687368 h 4860733"/>
              <a:gd name="connsiteX8740" fmla="*/ 77453 w 4853691"/>
              <a:gd name="connsiteY8740" fmla="*/ 2701451 h 4860733"/>
              <a:gd name="connsiteX8741" fmla="*/ 77453 w 4853691"/>
              <a:gd name="connsiteY8741" fmla="*/ 2708492 h 4860733"/>
              <a:gd name="connsiteX8742" fmla="*/ 77453 w 4853691"/>
              <a:gd name="connsiteY8742" fmla="*/ 2717880 h 4860733"/>
              <a:gd name="connsiteX8743" fmla="*/ 77453 w 4853691"/>
              <a:gd name="connsiteY8743" fmla="*/ 2727268 h 4860733"/>
              <a:gd name="connsiteX8744" fmla="*/ 77453 w 4853691"/>
              <a:gd name="connsiteY8744" fmla="*/ 2731962 h 4860733"/>
              <a:gd name="connsiteX8745" fmla="*/ 72758 w 4853691"/>
              <a:gd name="connsiteY8745" fmla="*/ 2731962 h 4860733"/>
              <a:gd name="connsiteX8746" fmla="*/ 68064 w 4853691"/>
              <a:gd name="connsiteY8746" fmla="*/ 2720227 h 4860733"/>
              <a:gd name="connsiteX8747" fmla="*/ 70411 w 4853691"/>
              <a:gd name="connsiteY8747" fmla="*/ 2708492 h 4860733"/>
              <a:gd name="connsiteX8748" fmla="*/ 61023 w 4853691"/>
              <a:gd name="connsiteY8748" fmla="*/ 2680327 h 4860733"/>
              <a:gd name="connsiteX8749" fmla="*/ 63370 w 4853691"/>
              <a:gd name="connsiteY8749" fmla="*/ 2673286 h 4860733"/>
              <a:gd name="connsiteX8750" fmla="*/ 56329 w 4853691"/>
              <a:gd name="connsiteY8750" fmla="*/ 2656857 h 4860733"/>
              <a:gd name="connsiteX8751" fmla="*/ 49288 w 4853691"/>
              <a:gd name="connsiteY8751" fmla="*/ 2628692 h 4860733"/>
              <a:gd name="connsiteX8752" fmla="*/ 49288 w 4853691"/>
              <a:gd name="connsiteY8752" fmla="*/ 2623998 h 4860733"/>
              <a:gd name="connsiteX8753" fmla="*/ 44594 w 4853691"/>
              <a:gd name="connsiteY8753" fmla="*/ 2609916 h 4860733"/>
              <a:gd name="connsiteX8754" fmla="*/ 53982 w 4853691"/>
              <a:gd name="connsiteY8754" fmla="*/ 2605222 h 4860733"/>
              <a:gd name="connsiteX8755" fmla="*/ 53982 w 4853691"/>
              <a:gd name="connsiteY8755" fmla="*/ 2605222 h 4860733"/>
              <a:gd name="connsiteX8756" fmla="*/ 58676 w 4853691"/>
              <a:gd name="connsiteY8756" fmla="*/ 2609916 h 4860733"/>
              <a:gd name="connsiteX8757" fmla="*/ 100923 w 4853691"/>
              <a:gd name="connsiteY8757" fmla="*/ 2640427 h 4860733"/>
              <a:gd name="connsiteX8758" fmla="*/ 117352 w 4853691"/>
              <a:gd name="connsiteY8758" fmla="*/ 2656857 h 4860733"/>
              <a:gd name="connsiteX8759" fmla="*/ 124393 w 4853691"/>
              <a:gd name="connsiteY8759" fmla="*/ 2663898 h 4860733"/>
              <a:gd name="connsiteX8760" fmla="*/ 147864 w 4853691"/>
              <a:gd name="connsiteY8760" fmla="*/ 2689715 h 4860733"/>
              <a:gd name="connsiteX8761" fmla="*/ 152558 w 4853691"/>
              <a:gd name="connsiteY8761" fmla="*/ 2692062 h 4860733"/>
              <a:gd name="connsiteX8762" fmla="*/ 164293 w 4853691"/>
              <a:gd name="connsiteY8762" fmla="*/ 2701451 h 4860733"/>
              <a:gd name="connsiteX8763" fmla="*/ 161946 w 4853691"/>
              <a:gd name="connsiteY8763" fmla="*/ 2706145 h 4860733"/>
              <a:gd name="connsiteX8764" fmla="*/ 157252 w 4853691"/>
              <a:gd name="connsiteY8764" fmla="*/ 2703798 h 4860733"/>
              <a:gd name="connsiteX8765" fmla="*/ 147864 w 4853691"/>
              <a:gd name="connsiteY8765" fmla="*/ 2699103 h 4860733"/>
              <a:gd name="connsiteX8766" fmla="*/ 138476 w 4853691"/>
              <a:gd name="connsiteY8766" fmla="*/ 2694409 h 4860733"/>
              <a:gd name="connsiteX8767" fmla="*/ 140823 w 4853691"/>
              <a:gd name="connsiteY8767" fmla="*/ 2685021 h 4860733"/>
              <a:gd name="connsiteX8768" fmla="*/ 119699 w 4853691"/>
              <a:gd name="connsiteY8768" fmla="*/ 2663898 h 4860733"/>
              <a:gd name="connsiteX8769" fmla="*/ 110311 w 4853691"/>
              <a:gd name="connsiteY8769" fmla="*/ 2666245 h 4860733"/>
              <a:gd name="connsiteX8770" fmla="*/ 100923 w 4853691"/>
              <a:gd name="connsiteY8770" fmla="*/ 2647468 h 4860733"/>
              <a:gd name="connsiteX8771" fmla="*/ 93882 w 4853691"/>
              <a:gd name="connsiteY8771" fmla="*/ 2638080 h 4860733"/>
              <a:gd name="connsiteX8772" fmla="*/ 89188 w 4853691"/>
              <a:gd name="connsiteY8772" fmla="*/ 2628692 h 4860733"/>
              <a:gd name="connsiteX8773" fmla="*/ 91535 w 4853691"/>
              <a:gd name="connsiteY8773" fmla="*/ 2626345 h 4860733"/>
              <a:gd name="connsiteX8774" fmla="*/ 93882 w 4853691"/>
              <a:gd name="connsiteY8774" fmla="*/ 2628692 h 4860733"/>
              <a:gd name="connsiteX8775" fmla="*/ 100923 w 4853691"/>
              <a:gd name="connsiteY8775" fmla="*/ 2640427 h 4860733"/>
              <a:gd name="connsiteX8776" fmla="*/ 199499 w 4853691"/>
              <a:gd name="connsiteY8776" fmla="*/ 2638080 h 4860733"/>
              <a:gd name="connsiteX8777" fmla="*/ 206540 w 4853691"/>
              <a:gd name="connsiteY8777" fmla="*/ 2609916 h 4860733"/>
              <a:gd name="connsiteX8778" fmla="*/ 215928 w 4853691"/>
              <a:gd name="connsiteY8778" fmla="*/ 2574710 h 4860733"/>
              <a:gd name="connsiteX8779" fmla="*/ 220622 w 4853691"/>
              <a:gd name="connsiteY8779" fmla="*/ 2553587 h 4860733"/>
              <a:gd name="connsiteX8780" fmla="*/ 232358 w 4853691"/>
              <a:gd name="connsiteY8780" fmla="*/ 2513687 h 4860733"/>
              <a:gd name="connsiteX8781" fmla="*/ 234705 w 4853691"/>
              <a:gd name="connsiteY8781" fmla="*/ 2513687 h 4860733"/>
              <a:gd name="connsiteX8782" fmla="*/ 234705 w 4853691"/>
              <a:gd name="connsiteY8782" fmla="*/ 2534810 h 4860733"/>
              <a:gd name="connsiteX8783" fmla="*/ 234705 w 4853691"/>
              <a:gd name="connsiteY8783" fmla="*/ 2560628 h 4860733"/>
              <a:gd name="connsiteX8784" fmla="*/ 234705 w 4853691"/>
              <a:gd name="connsiteY8784" fmla="*/ 2595833 h 4860733"/>
              <a:gd name="connsiteX8785" fmla="*/ 234705 w 4853691"/>
              <a:gd name="connsiteY8785" fmla="*/ 2626345 h 4860733"/>
              <a:gd name="connsiteX8786" fmla="*/ 234705 w 4853691"/>
              <a:gd name="connsiteY8786" fmla="*/ 2654510 h 4860733"/>
              <a:gd name="connsiteX8787" fmla="*/ 234705 w 4853691"/>
              <a:gd name="connsiteY8787" fmla="*/ 2743697 h 4860733"/>
              <a:gd name="connsiteX8788" fmla="*/ 220622 w 4853691"/>
              <a:gd name="connsiteY8788" fmla="*/ 2750738 h 4860733"/>
              <a:gd name="connsiteX8789" fmla="*/ 215928 w 4853691"/>
              <a:gd name="connsiteY8789" fmla="*/ 2748391 h 4860733"/>
              <a:gd name="connsiteX8790" fmla="*/ 206540 w 4853691"/>
              <a:gd name="connsiteY8790" fmla="*/ 2741350 h 4860733"/>
              <a:gd name="connsiteX8791" fmla="*/ 194805 w 4853691"/>
              <a:gd name="connsiteY8791" fmla="*/ 2731962 h 4860733"/>
              <a:gd name="connsiteX8792" fmla="*/ 199499 w 4853691"/>
              <a:gd name="connsiteY8792" fmla="*/ 2720227 h 4860733"/>
              <a:gd name="connsiteX8793" fmla="*/ 185417 w 4853691"/>
              <a:gd name="connsiteY8793" fmla="*/ 2701451 h 4860733"/>
              <a:gd name="connsiteX8794" fmla="*/ 194805 w 4853691"/>
              <a:gd name="connsiteY8794" fmla="*/ 2668592 h 4860733"/>
              <a:gd name="connsiteX8795" fmla="*/ 199499 w 4853691"/>
              <a:gd name="connsiteY8795" fmla="*/ 2638080 h 4860733"/>
              <a:gd name="connsiteX8796" fmla="*/ 286340 w 4853691"/>
              <a:gd name="connsiteY8796" fmla="*/ 2480828 h 4860733"/>
              <a:gd name="connsiteX8797" fmla="*/ 305116 w 4853691"/>
              <a:gd name="connsiteY8797" fmla="*/ 2473787 h 4860733"/>
              <a:gd name="connsiteX8798" fmla="*/ 335628 w 4853691"/>
              <a:gd name="connsiteY8798" fmla="*/ 2462052 h 4860733"/>
              <a:gd name="connsiteX8799" fmla="*/ 352057 w 4853691"/>
              <a:gd name="connsiteY8799" fmla="*/ 2457358 h 4860733"/>
              <a:gd name="connsiteX8800" fmla="*/ 389610 w 4853691"/>
              <a:gd name="connsiteY8800" fmla="*/ 2443275 h 4860733"/>
              <a:gd name="connsiteX8801" fmla="*/ 398998 w 4853691"/>
              <a:gd name="connsiteY8801" fmla="*/ 2440928 h 4860733"/>
              <a:gd name="connsiteX8802" fmla="*/ 443592 w 4853691"/>
              <a:gd name="connsiteY8802" fmla="*/ 2422152 h 4860733"/>
              <a:gd name="connsiteX8803" fmla="*/ 450633 w 4853691"/>
              <a:gd name="connsiteY8803" fmla="*/ 2419805 h 4860733"/>
              <a:gd name="connsiteX8804" fmla="*/ 497574 w 4853691"/>
              <a:gd name="connsiteY8804" fmla="*/ 2401028 h 4860733"/>
              <a:gd name="connsiteX8805" fmla="*/ 514003 w 4853691"/>
              <a:gd name="connsiteY8805" fmla="*/ 2393987 h 4860733"/>
              <a:gd name="connsiteX8806" fmla="*/ 553903 w 4853691"/>
              <a:gd name="connsiteY8806" fmla="*/ 2377558 h 4860733"/>
              <a:gd name="connsiteX8807" fmla="*/ 596150 w 4853691"/>
              <a:gd name="connsiteY8807" fmla="*/ 2361129 h 4860733"/>
              <a:gd name="connsiteX8808" fmla="*/ 612579 w 4853691"/>
              <a:gd name="connsiteY8808" fmla="*/ 2354088 h 4860733"/>
              <a:gd name="connsiteX8809" fmla="*/ 652479 w 4853691"/>
              <a:gd name="connsiteY8809" fmla="*/ 2337658 h 4860733"/>
              <a:gd name="connsiteX8810" fmla="*/ 671255 w 4853691"/>
              <a:gd name="connsiteY8810" fmla="*/ 2349394 h 4860733"/>
              <a:gd name="connsiteX8811" fmla="*/ 692379 w 4853691"/>
              <a:gd name="connsiteY8811" fmla="*/ 2328270 h 4860733"/>
              <a:gd name="connsiteX8812" fmla="*/ 690032 w 4853691"/>
              <a:gd name="connsiteY8812" fmla="*/ 2321229 h 4860733"/>
              <a:gd name="connsiteX8813" fmla="*/ 870754 w 4853691"/>
              <a:gd name="connsiteY8813" fmla="*/ 2243776 h 4860733"/>
              <a:gd name="connsiteX8814" fmla="*/ 1180564 w 4853691"/>
              <a:gd name="connsiteY8814" fmla="*/ 2109995 h 4860733"/>
              <a:gd name="connsiteX8815" fmla="*/ 1208729 w 4853691"/>
              <a:gd name="connsiteY8815" fmla="*/ 2098260 h 4860733"/>
              <a:gd name="connsiteX8816" fmla="*/ 1269752 w 4853691"/>
              <a:gd name="connsiteY8816" fmla="*/ 2072442 h 4860733"/>
              <a:gd name="connsiteX8817" fmla="*/ 1276793 w 4853691"/>
              <a:gd name="connsiteY8817" fmla="*/ 2079483 h 4860733"/>
              <a:gd name="connsiteX8818" fmla="*/ 1222811 w 4853691"/>
              <a:gd name="connsiteY8818" fmla="*/ 2156936 h 4860733"/>
              <a:gd name="connsiteX8819" fmla="*/ 1201688 w 4853691"/>
              <a:gd name="connsiteY8819" fmla="*/ 2187447 h 4860733"/>
              <a:gd name="connsiteX8820" fmla="*/ 1121888 w 4853691"/>
              <a:gd name="connsiteY8820" fmla="*/ 2307147 h 4860733"/>
              <a:gd name="connsiteX8821" fmla="*/ 755749 w 4853691"/>
              <a:gd name="connsiteY8821" fmla="*/ 2828191 h 4860733"/>
              <a:gd name="connsiteX8822" fmla="*/ 755749 w 4853691"/>
              <a:gd name="connsiteY8822" fmla="*/ 2830538 h 4860733"/>
              <a:gd name="connsiteX8823" fmla="*/ 725237 w 4853691"/>
              <a:gd name="connsiteY8823" fmla="*/ 2870438 h 4860733"/>
              <a:gd name="connsiteX8824" fmla="*/ 720543 w 4853691"/>
              <a:gd name="connsiteY8824" fmla="*/ 2877479 h 4860733"/>
              <a:gd name="connsiteX8825" fmla="*/ 694726 w 4853691"/>
              <a:gd name="connsiteY8825" fmla="*/ 2910338 h 4860733"/>
              <a:gd name="connsiteX8826" fmla="*/ 687685 w 4853691"/>
              <a:gd name="connsiteY8826" fmla="*/ 2917379 h 4860733"/>
              <a:gd name="connsiteX8827" fmla="*/ 661867 w 4853691"/>
              <a:gd name="connsiteY8827" fmla="*/ 2947890 h 4860733"/>
              <a:gd name="connsiteX8828" fmla="*/ 654826 w 4853691"/>
              <a:gd name="connsiteY8828" fmla="*/ 2957279 h 4860733"/>
              <a:gd name="connsiteX8829" fmla="*/ 631355 w 4853691"/>
              <a:gd name="connsiteY8829" fmla="*/ 2985443 h 4860733"/>
              <a:gd name="connsiteX8830" fmla="*/ 621967 w 4853691"/>
              <a:gd name="connsiteY8830" fmla="*/ 2997178 h 4860733"/>
              <a:gd name="connsiteX8831" fmla="*/ 612579 w 4853691"/>
              <a:gd name="connsiteY8831" fmla="*/ 3006567 h 4860733"/>
              <a:gd name="connsiteX8832" fmla="*/ 600844 w 4853691"/>
              <a:gd name="connsiteY8832" fmla="*/ 3001873 h 4860733"/>
              <a:gd name="connsiteX8833" fmla="*/ 589109 w 4853691"/>
              <a:gd name="connsiteY8833" fmla="*/ 3004220 h 4860733"/>
              <a:gd name="connsiteX8834" fmla="*/ 563291 w 4853691"/>
              <a:gd name="connsiteY8834" fmla="*/ 2969014 h 4860733"/>
              <a:gd name="connsiteX8835" fmla="*/ 460021 w 4853691"/>
              <a:gd name="connsiteY8835" fmla="*/ 2818803 h 4860733"/>
              <a:gd name="connsiteX8836" fmla="*/ 340322 w 4853691"/>
              <a:gd name="connsiteY8836" fmla="*/ 2647468 h 4860733"/>
              <a:gd name="connsiteX8837" fmla="*/ 333281 w 4853691"/>
              <a:gd name="connsiteY8837" fmla="*/ 2635733 h 4860733"/>
              <a:gd name="connsiteX8838" fmla="*/ 312157 w 4853691"/>
              <a:gd name="connsiteY8838" fmla="*/ 2607569 h 4860733"/>
              <a:gd name="connsiteX8839" fmla="*/ 288687 w 4853691"/>
              <a:gd name="connsiteY8839" fmla="*/ 2574710 h 4860733"/>
              <a:gd name="connsiteX8840" fmla="*/ 286340 w 4853691"/>
              <a:gd name="connsiteY8840" fmla="*/ 2572363 h 4860733"/>
              <a:gd name="connsiteX8841" fmla="*/ 265216 w 4853691"/>
              <a:gd name="connsiteY8841" fmla="*/ 2541851 h 4860733"/>
              <a:gd name="connsiteX8842" fmla="*/ 260522 w 4853691"/>
              <a:gd name="connsiteY8842" fmla="*/ 2534810 h 4860733"/>
              <a:gd name="connsiteX8843" fmla="*/ 246440 w 4853691"/>
              <a:gd name="connsiteY8843" fmla="*/ 2516034 h 4860733"/>
              <a:gd name="connsiteX8844" fmla="*/ 253481 w 4853691"/>
              <a:gd name="connsiteY8844" fmla="*/ 2499605 h 4860733"/>
              <a:gd name="connsiteX8845" fmla="*/ 253481 w 4853691"/>
              <a:gd name="connsiteY8845" fmla="*/ 2494910 h 4860733"/>
              <a:gd name="connsiteX8846" fmla="*/ 258175 w 4853691"/>
              <a:gd name="connsiteY8846" fmla="*/ 2492563 h 4860733"/>
              <a:gd name="connsiteX8847" fmla="*/ 286340 w 4853691"/>
              <a:gd name="connsiteY8847" fmla="*/ 2480828 h 4860733"/>
              <a:gd name="connsiteX8848" fmla="*/ 1227505 w 4853691"/>
              <a:gd name="connsiteY8848" fmla="*/ 2016113 h 4860733"/>
              <a:gd name="connsiteX8849" fmla="*/ 1189953 w 4853691"/>
              <a:gd name="connsiteY8849" fmla="*/ 1992643 h 4860733"/>
              <a:gd name="connsiteX8850" fmla="*/ 1171176 w 4853691"/>
              <a:gd name="connsiteY8850" fmla="*/ 1980907 h 4860733"/>
              <a:gd name="connsiteX8851" fmla="*/ 1135971 w 4853691"/>
              <a:gd name="connsiteY8851" fmla="*/ 1959784 h 4860733"/>
              <a:gd name="connsiteX8852" fmla="*/ 1114847 w 4853691"/>
              <a:gd name="connsiteY8852" fmla="*/ 1948049 h 4860733"/>
              <a:gd name="connsiteX8853" fmla="*/ 1081988 w 4853691"/>
              <a:gd name="connsiteY8853" fmla="*/ 1929272 h 4860733"/>
              <a:gd name="connsiteX8854" fmla="*/ 1058518 w 4853691"/>
              <a:gd name="connsiteY8854" fmla="*/ 1917537 h 4860733"/>
              <a:gd name="connsiteX8855" fmla="*/ 1028006 w 4853691"/>
              <a:gd name="connsiteY8855" fmla="*/ 1901108 h 4860733"/>
              <a:gd name="connsiteX8856" fmla="*/ 1004536 w 4853691"/>
              <a:gd name="connsiteY8856" fmla="*/ 1889372 h 4860733"/>
              <a:gd name="connsiteX8857" fmla="*/ 974024 w 4853691"/>
              <a:gd name="connsiteY8857" fmla="*/ 1872943 h 4860733"/>
              <a:gd name="connsiteX8858" fmla="*/ 950554 w 4853691"/>
              <a:gd name="connsiteY8858" fmla="*/ 1861208 h 4860733"/>
              <a:gd name="connsiteX8859" fmla="*/ 920042 w 4853691"/>
              <a:gd name="connsiteY8859" fmla="*/ 1847126 h 4860733"/>
              <a:gd name="connsiteX8860" fmla="*/ 894225 w 4853691"/>
              <a:gd name="connsiteY8860" fmla="*/ 1835390 h 4860733"/>
              <a:gd name="connsiteX8861" fmla="*/ 866060 w 4853691"/>
              <a:gd name="connsiteY8861" fmla="*/ 1823655 h 4860733"/>
              <a:gd name="connsiteX8862" fmla="*/ 837896 w 4853691"/>
              <a:gd name="connsiteY8862" fmla="*/ 1811920 h 4860733"/>
              <a:gd name="connsiteX8863" fmla="*/ 812078 w 4853691"/>
              <a:gd name="connsiteY8863" fmla="*/ 1800185 h 4860733"/>
              <a:gd name="connsiteX8864" fmla="*/ 783914 w 4853691"/>
              <a:gd name="connsiteY8864" fmla="*/ 1788449 h 4860733"/>
              <a:gd name="connsiteX8865" fmla="*/ 758096 w 4853691"/>
              <a:gd name="connsiteY8865" fmla="*/ 1779061 h 4860733"/>
              <a:gd name="connsiteX8866" fmla="*/ 729931 w 4853691"/>
              <a:gd name="connsiteY8866" fmla="*/ 1769673 h 4860733"/>
              <a:gd name="connsiteX8867" fmla="*/ 704114 w 4853691"/>
              <a:gd name="connsiteY8867" fmla="*/ 1760285 h 4860733"/>
              <a:gd name="connsiteX8868" fmla="*/ 675949 w 4853691"/>
              <a:gd name="connsiteY8868" fmla="*/ 1750897 h 4860733"/>
              <a:gd name="connsiteX8869" fmla="*/ 652479 w 4853691"/>
              <a:gd name="connsiteY8869" fmla="*/ 1743855 h 4860733"/>
              <a:gd name="connsiteX8870" fmla="*/ 624314 w 4853691"/>
              <a:gd name="connsiteY8870" fmla="*/ 1736814 h 4860733"/>
              <a:gd name="connsiteX8871" fmla="*/ 603191 w 4853691"/>
              <a:gd name="connsiteY8871" fmla="*/ 1732120 h 4860733"/>
              <a:gd name="connsiteX8872" fmla="*/ 572679 w 4853691"/>
              <a:gd name="connsiteY8872" fmla="*/ 1727426 h 4860733"/>
              <a:gd name="connsiteX8873" fmla="*/ 553903 w 4853691"/>
              <a:gd name="connsiteY8873" fmla="*/ 1725079 h 4860733"/>
              <a:gd name="connsiteX8874" fmla="*/ 523391 w 4853691"/>
              <a:gd name="connsiteY8874" fmla="*/ 1720385 h 4860733"/>
              <a:gd name="connsiteX8875" fmla="*/ 506962 w 4853691"/>
              <a:gd name="connsiteY8875" fmla="*/ 1718038 h 4860733"/>
              <a:gd name="connsiteX8876" fmla="*/ 474103 w 4853691"/>
              <a:gd name="connsiteY8876" fmla="*/ 1715691 h 4860733"/>
              <a:gd name="connsiteX8877" fmla="*/ 464715 w 4853691"/>
              <a:gd name="connsiteY8877" fmla="*/ 1699262 h 4860733"/>
              <a:gd name="connsiteX8878" fmla="*/ 478797 w 4853691"/>
              <a:gd name="connsiteY8878" fmla="*/ 1675791 h 4860733"/>
              <a:gd name="connsiteX8879" fmla="*/ 497574 w 4853691"/>
              <a:gd name="connsiteY8879" fmla="*/ 1647627 h 4860733"/>
              <a:gd name="connsiteX8880" fmla="*/ 514003 w 4853691"/>
              <a:gd name="connsiteY8880" fmla="*/ 1624156 h 4860733"/>
              <a:gd name="connsiteX8881" fmla="*/ 1204035 w 4853691"/>
              <a:gd name="connsiteY8881" fmla="*/ 1194647 h 4860733"/>
              <a:gd name="connsiteX8882" fmla="*/ 1218117 w 4853691"/>
              <a:gd name="connsiteY8882" fmla="*/ 1335469 h 4860733"/>
              <a:gd name="connsiteX8883" fmla="*/ 1201688 w 4853691"/>
              <a:gd name="connsiteY8883" fmla="*/ 1354246 h 4860733"/>
              <a:gd name="connsiteX8884" fmla="*/ 1222811 w 4853691"/>
              <a:gd name="connsiteY8884" fmla="*/ 1375369 h 4860733"/>
              <a:gd name="connsiteX8885" fmla="*/ 1222811 w 4853691"/>
              <a:gd name="connsiteY8885" fmla="*/ 1375369 h 4860733"/>
              <a:gd name="connsiteX8886" fmla="*/ 1293223 w 4853691"/>
              <a:gd name="connsiteY8886" fmla="*/ 2032542 h 4860733"/>
              <a:gd name="connsiteX8887" fmla="*/ 1279140 w 4853691"/>
              <a:gd name="connsiteY8887" fmla="*/ 2041930 h 4860733"/>
              <a:gd name="connsiteX8888" fmla="*/ 1241588 w 4853691"/>
              <a:gd name="connsiteY8888" fmla="*/ 2018460 h 4860733"/>
              <a:gd name="connsiteX8889" fmla="*/ 1227505 w 4853691"/>
              <a:gd name="connsiteY8889" fmla="*/ 2016113 h 4860733"/>
              <a:gd name="connsiteX8890" fmla="*/ 384916 w 4853691"/>
              <a:gd name="connsiteY8890" fmla="*/ 1734467 h 4860733"/>
              <a:gd name="connsiteX8891" fmla="*/ 352057 w 4853691"/>
              <a:gd name="connsiteY8891" fmla="*/ 1776714 h 4860733"/>
              <a:gd name="connsiteX8892" fmla="*/ 328587 w 4853691"/>
              <a:gd name="connsiteY8892" fmla="*/ 1809573 h 4860733"/>
              <a:gd name="connsiteX8893" fmla="*/ 314504 w 4853691"/>
              <a:gd name="connsiteY8893" fmla="*/ 1828349 h 4860733"/>
              <a:gd name="connsiteX8894" fmla="*/ 321545 w 4853691"/>
              <a:gd name="connsiteY8894" fmla="*/ 1783755 h 4860733"/>
              <a:gd name="connsiteX8895" fmla="*/ 359098 w 4853691"/>
              <a:gd name="connsiteY8895" fmla="*/ 1673444 h 4860733"/>
              <a:gd name="connsiteX8896" fmla="*/ 366139 w 4853691"/>
              <a:gd name="connsiteY8896" fmla="*/ 1675791 h 4860733"/>
              <a:gd name="connsiteX8897" fmla="*/ 387263 w 4853691"/>
              <a:gd name="connsiteY8897" fmla="*/ 1685179 h 4860733"/>
              <a:gd name="connsiteX8898" fmla="*/ 394304 w 4853691"/>
              <a:gd name="connsiteY8898" fmla="*/ 1687526 h 4860733"/>
              <a:gd name="connsiteX8899" fmla="*/ 415427 w 4853691"/>
              <a:gd name="connsiteY8899" fmla="*/ 1699262 h 4860733"/>
              <a:gd name="connsiteX8900" fmla="*/ 413080 w 4853691"/>
              <a:gd name="connsiteY8900" fmla="*/ 1703956 h 4860733"/>
              <a:gd name="connsiteX8901" fmla="*/ 384916 w 4853691"/>
              <a:gd name="connsiteY8901" fmla="*/ 1734467 h 4860733"/>
              <a:gd name="connsiteX8902" fmla="*/ 368486 w 4853691"/>
              <a:gd name="connsiteY8902" fmla="*/ 1595992 h 4860733"/>
              <a:gd name="connsiteX8903" fmla="*/ 382569 w 4853691"/>
              <a:gd name="connsiteY8903" fmla="*/ 1563133 h 4860733"/>
              <a:gd name="connsiteX8904" fmla="*/ 396651 w 4853691"/>
              <a:gd name="connsiteY8904" fmla="*/ 1532621 h 4860733"/>
              <a:gd name="connsiteX8905" fmla="*/ 410733 w 4853691"/>
              <a:gd name="connsiteY8905" fmla="*/ 1499763 h 4860733"/>
              <a:gd name="connsiteX8906" fmla="*/ 424815 w 4853691"/>
              <a:gd name="connsiteY8906" fmla="*/ 1469251 h 4860733"/>
              <a:gd name="connsiteX8907" fmla="*/ 438898 w 4853691"/>
              <a:gd name="connsiteY8907" fmla="*/ 1438740 h 4860733"/>
              <a:gd name="connsiteX8908" fmla="*/ 441245 w 4853691"/>
              <a:gd name="connsiteY8908" fmla="*/ 1436392 h 4860733"/>
              <a:gd name="connsiteX8909" fmla="*/ 424815 w 4853691"/>
              <a:gd name="connsiteY8909" fmla="*/ 1483333 h 4860733"/>
              <a:gd name="connsiteX8910" fmla="*/ 413080 w 4853691"/>
              <a:gd name="connsiteY8910" fmla="*/ 1513845 h 4860733"/>
              <a:gd name="connsiteX8911" fmla="*/ 391957 w 4853691"/>
              <a:gd name="connsiteY8911" fmla="*/ 1574868 h 4860733"/>
              <a:gd name="connsiteX8912" fmla="*/ 384916 w 4853691"/>
              <a:gd name="connsiteY8912" fmla="*/ 1591297 h 4860733"/>
              <a:gd name="connsiteX8913" fmla="*/ 382569 w 4853691"/>
              <a:gd name="connsiteY8913" fmla="*/ 1600686 h 4860733"/>
              <a:gd name="connsiteX8914" fmla="*/ 361445 w 4853691"/>
              <a:gd name="connsiteY8914" fmla="*/ 1628850 h 4860733"/>
              <a:gd name="connsiteX8915" fmla="*/ 349710 w 4853691"/>
              <a:gd name="connsiteY8915" fmla="*/ 1645280 h 4860733"/>
              <a:gd name="connsiteX8916" fmla="*/ 347363 w 4853691"/>
              <a:gd name="connsiteY8916" fmla="*/ 1642933 h 4860733"/>
              <a:gd name="connsiteX8917" fmla="*/ 356751 w 4853691"/>
              <a:gd name="connsiteY8917" fmla="*/ 1621809 h 4860733"/>
              <a:gd name="connsiteX8918" fmla="*/ 368486 w 4853691"/>
              <a:gd name="connsiteY8918" fmla="*/ 1595992 h 4860733"/>
              <a:gd name="connsiteX8919" fmla="*/ 582068 w 4853691"/>
              <a:gd name="connsiteY8919" fmla="*/ 1157094 h 4860733"/>
              <a:gd name="connsiteX8920" fmla="*/ 596150 w 4853691"/>
              <a:gd name="connsiteY8920" fmla="*/ 1131276 h 4860733"/>
              <a:gd name="connsiteX8921" fmla="*/ 610232 w 4853691"/>
              <a:gd name="connsiteY8921" fmla="*/ 1105459 h 4860733"/>
              <a:gd name="connsiteX8922" fmla="*/ 666561 w 4853691"/>
              <a:gd name="connsiteY8922" fmla="*/ 1044436 h 4860733"/>
              <a:gd name="connsiteX8923" fmla="*/ 687685 w 4853691"/>
              <a:gd name="connsiteY8923" fmla="*/ 1023312 h 4860733"/>
              <a:gd name="connsiteX8924" fmla="*/ 767484 w 4853691"/>
              <a:gd name="connsiteY8924" fmla="*/ 943513 h 4860733"/>
              <a:gd name="connsiteX8925" fmla="*/ 802690 w 4853691"/>
              <a:gd name="connsiteY8925" fmla="*/ 910654 h 4860733"/>
              <a:gd name="connsiteX8926" fmla="*/ 837896 w 4853691"/>
              <a:gd name="connsiteY8926" fmla="*/ 877795 h 4860733"/>
              <a:gd name="connsiteX8927" fmla="*/ 851978 w 4853691"/>
              <a:gd name="connsiteY8927" fmla="*/ 882489 h 4860733"/>
              <a:gd name="connsiteX8928" fmla="*/ 851978 w 4853691"/>
              <a:gd name="connsiteY8928" fmla="*/ 948207 h 4860733"/>
              <a:gd name="connsiteX8929" fmla="*/ 851978 w 4853691"/>
              <a:gd name="connsiteY8929" fmla="*/ 952901 h 4860733"/>
              <a:gd name="connsiteX8930" fmla="*/ 849631 w 4853691"/>
              <a:gd name="connsiteY8930" fmla="*/ 1081988 h 4860733"/>
              <a:gd name="connsiteX8931" fmla="*/ 823813 w 4853691"/>
              <a:gd name="connsiteY8931" fmla="*/ 1105459 h 4860733"/>
              <a:gd name="connsiteX8932" fmla="*/ 807384 w 4853691"/>
              <a:gd name="connsiteY8932" fmla="*/ 1119541 h 4860733"/>
              <a:gd name="connsiteX8933" fmla="*/ 769831 w 4853691"/>
              <a:gd name="connsiteY8933" fmla="*/ 1157094 h 4860733"/>
              <a:gd name="connsiteX8934" fmla="*/ 753402 w 4853691"/>
              <a:gd name="connsiteY8934" fmla="*/ 1173523 h 4860733"/>
              <a:gd name="connsiteX8935" fmla="*/ 725237 w 4853691"/>
              <a:gd name="connsiteY8935" fmla="*/ 1201688 h 4860733"/>
              <a:gd name="connsiteX8936" fmla="*/ 708808 w 4853691"/>
              <a:gd name="connsiteY8936" fmla="*/ 1196994 h 4860733"/>
              <a:gd name="connsiteX8937" fmla="*/ 694726 w 4853691"/>
              <a:gd name="connsiteY8937" fmla="*/ 1192300 h 4860733"/>
              <a:gd name="connsiteX8938" fmla="*/ 675949 w 4853691"/>
              <a:gd name="connsiteY8938" fmla="*/ 1187606 h 4860733"/>
              <a:gd name="connsiteX8939" fmla="*/ 664214 w 4853691"/>
              <a:gd name="connsiteY8939" fmla="*/ 1185259 h 4860733"/>
              <a:gd name="connsiteX8940" fmla="*/ 643091 w 4853691"/>
              <a:gd name="connsiteY8940" fmla="*/ 1182911 h 4860733"/>
              <a:gd name="connsiteX8941" fmla="*/ 633703 w 4853691"/>
              <a:gd name="connsiteY8941" fmla="*/ 1180564 h 4860733"/>
              <a:gd name="connsiteX8942" fmla="*/ 603191 w 4853691"/>
              <a:gd name="connsiteY8942" fmla="*/ 1178217 h 4860733"/>
              <a:gd name="connsiteX8943" fmla="*/ 570332 w 4853691"/>
              <a:gd name="connsiteY8943" fmla="*/ 1180564 h 4860733"/>
              <a:gd name="connsiteX8944" fmla="*/ 567985 w 4853691"/>
              <a:gd name="connsiteY8944" fmla="*/ 1180564 h 4860733"/>
              <a:gd name="connsiteX8945" fmla="*/ 567985 w 4853691"/>
              <a:gd name="connsiteY8945" fmla="*/ 1178217 h 4860733"/>
              <a:gd name="connsiteX8946" fmla="*/ 582068 w 4853691"/>
              <a:gd name="connsiteY8946" fmla="*/ 1157094 h 4860733"/>
              <a:gd name="connsiteX8947" fmla="*/ 901266 w 4853691"/>
              <a:gd name="connsiteY8947" fmla="*/ 1037394 h 4860733"/>
              <a:gd name="connsiteX8948" fmla="*/ 929430 w 4853691"/>
              <a:gd name="connsiteY8948" fmla="*/ 1011577 h 4860733"/>
              <a:gd name="connsiteX8949" fmla="*/ 957595 w 4853691"/>
              <a:gd name="connsiteY8949" fmla="*/ 988107 h 4860733"/>
              <a:gd name="connsiteX8950" fmla="*/ 985760 w 4853691"/>
              <a:gd name="connsiteY8950" fmla="*/ 964636 h 4860733"/>
              <a:gd name="connsiteX8951" fmla="*/ 1013924 w 4853691"/>
              <a:gd name="connsiteY8951" fmla="*/ 941166 h 4860733"/>
              <a:gd name="connsiteX8952" fmla="*/ 1020965 w 4853691"/>
              <a:gd name="connsiteY8952" fmla="*/ 936472 h 4860733"/>
              <a:gd name="connsiteX8953" fmla="*/ 988107 w 4853691"/>
              <a:gd name="connsiteY8953" fmla="*/ 992801 h 4860733"/>
              <a:gd name="connsiteX8954" fmla="*/ 966983 w 4853691"/>
              <a:gd name="connsiteY8954" fmla="*/ 1030353 h 4860733"/>
              <a:gd name="connsiteX8955" fmla="*/ 964636 w 4853691"/>
              <a:gd name="connsiteY8955" fmla="*/ 1035047 h 4860733"/>
              <a:gd name="connsiteX8956" fmla="*/ 950554 w 4853691"/>
              <a:gd name="connsiteY8956" fmla="*/ 1051477 h 4860733"/>
              <a:gd name="connsiteX8957" fmla="*/ 934124 w 4853691"/>
              <a:gd name="connsiteY8957" fmla="*/ 1070253 h 4860733"/>
              <a:gd name="connsiteX8958" fmla="*/ 903613 w 4853691"/>
              <a:gd name="connsiteY8958" fmla="*/ 1105459 h 4860733"/>
              <a:gd name="connsiteX8959" fmla="*/ 889531 w 4853691"/>
              <a:gd name="connsiteY8959" fmla="*/ 1121888 h 4860733"/>
              <a:gd name="connsiteX8960" fmla="*/ 859019 w 4853691"/>
              <a:gd name="connsiteY8960" fmla="*/ 1159441 h 4860733"/>
              <a:gd name="connsiteX8961" fmla="*/ 844937 w 4853691"/>
              <a:gd name="connsiteY8961" fmla="*/ 1175870 h 4860733"/>
              <a:gd name="connsiteX8962" fmla="*/ 844937 w 4853691"/>
              <a:gd name="connsiteY8962" fmla="*/ 1175870 h 4860733"/>
              <a:gd name="connsiteX8963" fmla="*/ 844937 w 4853691"/>
              <a:gd name="connsiteY8963" fmla="*/ 1154747 h 4860733"/>
              <a:gd name="connsiteX8964" fmla="*/ 844937 w 4853691"/>
              <a:gd name="connsiteY8964" fmla="*/ 1135970 h 4860733"/>
              <a:gd name="connsiteX8965" fmla="*/ 844937 w 4853691"/>
              <a:gd name="connsiteY8965" fmla="*/ 1103112 h 4860733"/>
              <a:gd name="connsiteX8966" fmla="*/ 844937 w 4853691"/>
              <a:gd name="connsiteY8966" fmla="*/ 1086683 h 4860733"/>
              <a:gd name="connsiteX8967" fmla="*/ 868407 w 4853691"/>
              <a:gd name="connsiteY8967" fmla="*/ 1063212 h 4860733"/>
              <a:gd name="connsiteX8968" fmla="*/ 901266 w 4853691"/>
              <a:gd name="connsiteY8968" fmla="*/ 1037394 h 4860733"/>
              <a:gd name="connsiteX8969" fmla="*/ 1077294 w 4853691"/>
              <a:gd name="connsiteY8969" fmla="*/ 844937 h 4860733"/>
              <a:gd name="connsiteX8970" fmla="*/ 1100765 w 4853691"/>
              <a:gd name="connsiteY8970" fmla="*/ 805037 h 4860733"/>
              <a:gd name="connsiteX8971" fmla="*/ 1103112 w 4853691"/>
              <a:gd name="connsiteY8971" fmla="*/ 802690 h 4860733"/>
              <a:gd name="connsiteX8972" fmla="*/ 1112500 w 4853691"/>
              <a:gd name="connsiteY8972" fmla="*/ 805037 h 4860733"/>
              <a:gd name="connsiteX8973" fmla="*/ 1124235 w 4853691"/>
              <a:gd name="connsiteY8973" fmla="*/ 807384 h 4860733"/>
              <a:gd name="connsiteX8974" fmla="*/ 1138318 w 4853691"/>
              <a:gd name="connsiteY8974" fmla="*/ 812078 h 4860733"/>
              <a:gd name="connsiteX8975" fmla="*/ 1147706 w 4853691"/>
              <a:gd name="connsiteY8975" fmla="*/ 814425 h 4860733"/>
              <a:gd name="connsiteX8976" fmla="*/ 1147706 w 4853691"/>
              <a:gd name="connsiteY8976" fmla="*/ 819119 h 4860733"/>
              <a:gd name="connsiteX8977" fmla="*/ 1152400 w 4853691"/>
              <a:gd name="connsiteY8977" fmla="*/ 830854 h 4860733"/>
              <a:gd name="connsiteX8978" fmla="*/ 1110153 w 4853691"/>
              <a:gd name="connsiteY8978" fmla="*/ 863713 h 4860733"/>
              <a:gd name="connsiteX8979" fmla="*/ 1110153 w 4853691"/>
              <a:gd name="connsiteY8979" fmla="*/ 863713 h 4860733"/>
              <a:gd name="connsiteX8980" fmla="*/ 1032700 w 4853691"/>
              <a:gd name="connsiteY8980" fmla="*/ 924736 h 4860733"/>
              <a:gd name="connsiteX8981" fmla="*/ 1049130 w 4853691"/>
              <a:gd name="connsiteY8981" fmla="*/ 896572 h 4860733"/>
              <a:gd name="connsiteX8982" fmla="*/ 1077294 w 4853691"/>
              <a:gd name="connsiteY8982" fmla="*/ 844937 h 4860733"/>
              <a:gd name="connsiteX8983" fmla="*/ 1201688 w 4853691"/>
              <a:gd name="connsiteY8983" fmla="*/ 776872 h 4860733"/>
              <a:gd name="connsiteX8984" fmla="*/ 1213423 w 4853691"/>
              <a:gd name="connsiteY8984" fmla="*/ 762790 h 4860733"/>
              <a:gd name="connsiteX8985" fmla="*/ 1232199 w 4853691"/>
              <a:gd name="connsiteY8985" fmla="*/ 736973 h 4860733"/>
              <a:gd name="connsiteX8986" fmla="*/ 1243935 w 4853691"/>
              <a:gd name="connsiteY8986" fmla="*/ 722890 h 4860733"/>
              <a:gd name="connsiteX8987" fmla="*/ 1281487 w 4853691"/>
              <a:gd name="connsiteY8987" fmla="*/ 675949 h 4860733"/>
              <a:gd name="connsiteX8988" fmla="*/ 1295570 w 4853691"/>
              <a:gd name="connsiteY8988" fmla="*/ 659520 h 4860733"/>
              <a:gd name="connsiteX8989" fmla="*/ 1307305 w 4853691"/>
              <a:gd name="connsiteY8989" fmla="*/ 645438 h 4860733"/>
              <a:gd name="connsiteX8990" fmla="*/ 1326081 w 4853691"/>
              <a:gd name="connsiteY8990" fmla="*/ 621967 h 4860733"/>
              <a:gd name="connsiteX8991" fmla="*/ 1337816 w 4853691"/>
              <a:gd name="connsiteY8991" fmla="*/ 607885 h 4860733"/>
              <a:gd name="connsiteX8992" fmla="*/ 1356593 w 4853691"/>
              <a:gd name="connsiteY8992" fmla="*/ 586762 h 4860733"/>
              <a:gd name="connsiteX8993" fmla="*/ 1368328 w 4853691"/>
              <a:gd name="connsiteY8993" fmla="*/ 572679 h 4860733"/>
              <a:gd name="connsiteX8994" fmla="*/ 1387104 w 4853691"/>
              <a:gd name="connsiteY8994" fmla="*/ 551556 h 4860733"/>
              <a:gd name="connsiteX8995" fmla="*/ 1401187 w 4853691"/>
              <a:gd name="connsiteY8995" fmla="*/ 537474 h 4860733"/>
              <a:gd name="connsiteX8996" fmla="*/ 1419963 w 4853691"/>
              <a:gd name="connsiteY8996" fmla="*/ 518697 h 4860733"/>
              <a:gd name="connsiteX8997" fmla="*/ 1434045 w 4853691"/>
              <a:gd name="connsiteY8997" fmla="*/ 504615 h 4860733"/>
              <a:gd name="connsiteX8998" fmla="*/ 1452822 w 4853691"/>
              <a:gd name="connsiteY8998" fmla="*/ 485839 h 4860733"/>
              <a:gd name="connsiteX8999" fmla="*/ 1455169 w 4853691"/>
              <a:gd name="connsiteY8999" fmla="*/ 483492 h 4860733"/>
              <a:gd name="connsiteX9000" fmla="*/ 1544357 w 4853691"/>
              <a:gd name="connsiteY9000" fmla="*/ 460021 h 4860733"/>
              <a:gd name="connsiteX9001" fmla="*/ 1544357 w 4853691"/>
              <a:gd name="connsiteY9001" fmla="*/ 462368 h 4860733"/>
              <a:gd name="connsiteX9002" fmla="*/ 1530274 w 4853691"/>
              <a:gd name="connsiteY9002" fmla="*/ 485839 h 4860733"/>
              <a:gd name="connsiteX9003" fmla="*/ 1509151 w 4853691"/>
              <a:gd name="connsiteY9003" fmla="*/ 518697 h 4860733"/>
              <a:gd name="connsiteX9004" fmla="*/ 1495069 w 4853691"/>
              <a:gd name="connsiteY9004" fmla="*/ 544515 h 4860733"/>
              <a:gd name="connsiteX9005" fmla="*/ 1473945 w 4853691"/>
              <a:gd name="connsiteY9005" fmla="*/ 582068 h 4860733"/>
              <a:gd name="connsiteX9006" fmla="*/ 1459863 w 4853691"/>
              <a:gd name="connsiteY9006" fmla="*/ 607885 h 4860733"/>
              <a:gd name="connsiteX9007" fmla="*/ 1441087 w 4853691"/>
              <a:gd name="connsiteY9007" fmla="*/ 645438 h 4860733"/>
              <a:gd name="connsiteX9008" fmla="*/ 1424657 w 4853691"/>
              <a:gd name="connsiteY9008" fmla="*/ 675949 h 4860733"/>
              <a:gd name="connsiteX9009" fmla="*/ 1412922 w 4853691"/>
              <a:gd name="connsiteY9009" fmla="*/ 697073 h 4860733"/>
              <a:gd name="connsiteX9010" fmla="*/ 1398840 w 4853691"/>
              <a:gd name="connsiteY9010" fmla="*/ 727584 h 4860733"/>
              <a:gd name="connsiteX9011" fmla="*/ 1391799 w 4853691"/>
              <a:gd name="connsiteY9011" fmla="*/ 725237 h 4860733"/>
              <a:gd name="connsiteX9012" fmla="*/ 1370675 w 4853691"/>
              <a:gd name="connsiteY9012" fmla="*/ 746361 h 4860733"/>
              <a:gd name="connsiteX9013" fmla="*/ 1370675 w 4853691"/>
              <a:gd name="connsiteY9013" fmla="*/ 751055 h 4860733"/>
              <a:gd name="connsiteX9014" fmla="*/ 1347205 w 4853691"/>
              <a:gd name="connsiteY9014" fmla="*/ 758096 h 4860733"/>
              <a:gd name="connsiteX9015" fmla="*/ 1335469 w 4853691"/>
              <a:gd name="connsiteY9015" fmla="*/ 762790 h 4860733"/>
              <a:gd name="connsiteX9016" fmla="*/ 1311999 w 4853691"/>
              <a:gd name="connsiteY9016" fmla="*/ 772178 h 4860733"/>
              <a:gd name="connsiteX9017" fmla="*/ 1281487 w 4853691"/>
              <a:gd name="connsiteY9017" fmla="*/ 783914 h 4860733"/>
              <a:gd name="connsiteX9018" fmla="*/ 1255670 w 4853691"/>
              <a:gd name="connsiteY9018" fmla="*/ 793302 h 4860733"/>
              <a:gd name="connsiteX9019" fmla="*/ 1227505 w 4853691"/>
              <a:gd name="connsiteY9019" fmla="*/ 805037 h 4860733"/>
              <a:gd name="connsiteX9020" fmla="*/ 1199341 w 4853691"/>
              <a:gd name="connsiteY9020" fmla="*/ 816772 h 4860733"/>
              <a:gd name="connsiteX9021" fmla="*/ 1189953 w 4853691"/>
              <a:gd name="connsiteY9021" fmla="*/ 821466 h 4860733"/>
              <a:gd name="connsiteX9022" fmla="*/ 1185258 w 4853691"/>
              <a:gd name="connsiteY9022" fmla="*/ 814425 h 4860733"/>
              <a:gd name="connsiteX9023" fmla="*/ 1185258 w 4853691"/>
              <a:gd name="connsiteY9023" fmla="*/ 814425 h 4860733"/>
              <a:gd name="connsiteX9024" fmla="*/ 1201688 w 4853691"/>
              <a:gd name="connsiteY9024" fmla="*/ 776872 h 4860733"/>
              <a:gd name="connsiteX9025" fmla="*/ 1938660 w 4853691"/>
              <a:gd name="connsiteY9025" fmla="*/ 415427 h 4860733"/>
              <a:gd name="connsiteX9026" fmla="*/ 1964478 w 4853691"/>
              <a:gd name="connsiteY9026" fmla="*/ 434204 h 4860733"/>
              <a:gd name="connsiteX9027" fmla="*/ 1973866 w 4853691"/>
              <a:gd name="connsiteY9027" fmla="*/ 441245 h 4860733"/>
              <a:gd name="connsiteX9028" fmla="*/ 1997336 w 4853691"/>
              <a:gd name="connsiteY9028" fmla="*/ 460021 h 4860733"/>
              <a:gd name="connsiteX9029" fmla="*/ 2009072 w 4853691"/>
              <a:gd name="connsiteY9029" fmla="*/ 469409 h 4860733"/>
              <a:gd name="connsiteX9030" fmla="*/ 2032542 w 4853691"/>
              <a:gd name="connsiteY9030" fmla="*/ 488186 h 4860733"/>
              <a:gd name="connsiteX9031" fmla="*/ 2044277 w 4853691"/>
              <a:gd name="connsiteY9031" fmla="*/ 497574 h 4860733"/>
              <a:gd name="connsiteX9032" fmla="*/ 2067748 w 4853691"/>
              <a:gd name="connsiteY9032" fmla="*/ 518697 h 4860733"/>
              <a:gd name="connsiteX9033" fmla="*/ 2079483 w 4853691"/>
              <a:gd name="connsiteY9033" fmla="*/ 528085 h 4860733"/>
              <a:gd name="connsiteX9034" fmla="*/ 2032542 w 4853691"/>
              <a:gd name="connsiteY9034" fmla="*/ 544515 h 4860733"/>
              <a:gd name="connsiteX9035" fmla="*/ 1978560 w 4853691"/>
              <a:gd name="connsiteY9035" fmla="*/ 565638 h 4860733"/>
              <a:gd name="connsiteX9036" fmla="*/ 1924578 w 4853691"/>
              <a:gd name="connsiteY9036" fmla="*/ 586762 h 4860733"/>
              <a:gd name="connsiteX9037" fmla="*/ 1870596 w 4853691"/>
              <a:gd name="connsiteY9037" fmla="*/ 610232 h 4860733"/>
              <a:gd name="connsiteX9038" fmla="*/ 1816614 w 4853691"/>
              <a:gd name="connsiteY9038" fmla="*/ 633703 h 4860733"/>
              <a:gd name="connsiteX9039" fmla="*/ 1760285 w 4853691"/>
              <a:gd name="connsiteY9039" fmla="*/ 659520 h 4860733"/>
              <a:gd name="connsiteX9040" fmla="*/ 1736814 w 4853691"/>
              <a:gd name="connsiteY9040" fmla="*/ 671255 h 4860733"/>
              <a:gd name="connsiteX9041" fmla="*/ 1710997 w 4853691"/>
              <a:gd name="connsiteY9041" fmla="*/ 673602 h 4860733"/>
              <a:gd name="connsiteX9042" fmla="*/ 1678138 w 4853691"/>
              <a:gd name="connsiteY9042" fmla="*/ 678296 h 4860733"/>
              <a:gd name="connsiteX9043" fmla="*/ 1628850 w 4853691"/>
              <a:gd name="connsiteY9043" fmla="*/ 685338 h 4860733"/>
              <a:gd name="connsiteX9044" fmla="*/ 1595992 w 4853691"/>
              <a:gd name="connsiteY9044" fmla="*/ 690032 h 4860733"/>
              <a:gd name="connsiteX9045" fmla="*/ 1546704 w 4853691"/>
              <a:gd name="connsiteY9045" fmla="*/ 699420 h 4860733"/>
              <a:gd name="connsiteX9046" fmla="*/ 1511498 w 4853691"/>
              <a:gd name="connsiteY9046" fmla="*/ 706461 h 4860733"/>
              <a:gd name="connsiteX9047" fmla="*/ 1464557 w 4853691"/>
              <a:gd name="connsiteY9047" fmla="*/ 715849 h 4860733"/>
              <a:gd name="connsiteX9048" fmla="*/ 1429351 w 4853691"/>
              <a:gd name="connsiteY9048" fmla="*/ 725237 h 4860733"/>
              <a:gd name="connsiteX9049" fmla="*/ 1403534 w 4853691"/>
              <a:gd name="connsiteY9049" fmla="*/ 732279 h 4860733"/>
              <a:gd name="connsiteX9050" fmla="*/ 1394146 w 4853691"/>
              <a:gd name="connsiteY9050" fmla="*/ 720543 h 4860733"/>
              <a:gd name="connsiteX9051" fmla="*/ 1403534 w 4853691"/>
              <a:gd name="connsiteY9051" fmla="*/ 704114 h 4860733"/>
              <a:gd name="connsiteX9052" fmla="*/ 1422310 w 4853691"/>
              <a:gd name="connsiteY9052" fmla="*/ 666561 h 4860733"/>
              <a:gd name="connsiteX9053" fmla="*/ 1438739 w 4853691"/>
              <a:gd name="connsiteY9053" fmla="*/ 636050 h 4860733"/>
              <a:gd name="connsiteX9054" fmla="*/ 1457516 w 4853691"/>
              <a:gd name="connsiteY9054" fmla="*/ 600844 h 4860733"/>
              <a:gd name="connsiteX9055" fmla="*/ 1473945 w 4853691"/>
              <a:gd name="connsiteY9055" fmla="*/ 572679 h 4860733"/>
              <a:gd name="connsiteX9056" fmla="*/ 1492722 w 4853691"/>
              <a:gd name="connsiteY9056" fmla="*/ 537474 h 4860733"/>
              <a:gd name="connsiteX9057" fmla="*/ 1509151 w 4853691"/>
              <a:gd name="connsiteY9057" fmla="*/ 511656 h 4860733"/>
              <a:gd name="connsiteX9058" fmla="*/ 1527927 w 4853691"/>
              <a:gd name="connsiteY9058" fmla="*/ 478797 h 4860733"/>
              <a:gd name="connsiteX9059" fmla="*/ 1539662 w 4853691"/>
              <a:gd name="connsiteY9059" fmla="*/ 460021 h 4860733"/>
              <a:gd name="connsiteX9060" fmla="*/ 1544357 w 4853691"/>
              <a:gd name="connsiteY9060" fmla="*/ 452980 h 4860733"/>
              <a:gd name="connsiteX9061" fmla="*/ 1912843 w 4853691"/>
              <a:gd name="connsiteY9061" fmla="*/ 396651 h 4860733"/>
              <a:gd name="connsiteX9062" fmla="*/ 1931619 w 4853691"/>
              <a:gd name="connsiteY9062" fmla="*/ 408386 h 4860733"/>
              <a:gd name="connsiteX9063" fmla="*/ 1938660 w 4853691"/>
              <a:gd name="connsiteY9063" fmla="*/ 415427 h 4860733"/>
              <a:gd name="connsiteX9064" fmla="*/ 2152242 w 4853691"/>
              <a:gd name="connsiteY9064" fmla="*/ 506962 h 4860733"/>
              <a:gd name="connsiteX9065" fmla="*/ 2210918 w 4853691"/>
              <a:gd name="connsiteY9065" fmla="*/ 488186 h 4860733"/>
              <a:gd name="connsiteX9066" fmla="*/ 2255512 w 4853691"/>
              <a:gd name="connsiteY9066" fmla="*/ 474103 h 4860733"/>
              <a:gd name="connsiteX9067" fmla="*/ 2278982 w 4853691"/>
              <a:gd name="connsiteY9067" fmla="*/ 467062 h 4860733"/>
              <a:gd name="connsiteX9068" fmla="*/ 2253165 w 4853691"/>
              <a:gd name="connsiteY9068" fmla="*/ 542168 h 4860733"/>
              <a:gd name="connsiteX9069" fmla="*/ 2250818 w 4853691"/>
              <a:gd name="connsiteY9069" fmla="*/ 546862 h 4860733"/>
              <a:gd name="connsiteX9070" fmla="*/ 2234388 w 4853691"/>
              <a:gd name="connsiteY9070" fmla="*/ 600844 h 4860733"/>
              <a:gd name="connsiteX9071" fmla="*/ 2232041 w 4853691"/>
              <a:gd name="connsiteY9071" fmla="*/ 610232 h 4860733"/>
              <a:gd name="connsiteX9072" fmla="*/ 2222653 w 4853691"/>
              <a:gd name="connsiteY9072" fmla="*/ 643091 h 4860733"/>
              <a:gd name="connsiteX9073" fmla="*/ 2217959 w 4853691"/>
              <a:gd name="connsiteY9073" fmla="*/ 643091 h 4860733"/>
              <a:gd name="connsiteX9074" fmla="*/ 2203877 w 4853691"/>
              <a:gd name="connsiteY9074" fmla="*/ 647785 h 4860733"/>
              <a:gd name="connsiteX9075" fmla="*/ 2189794 w 4853691"/>
              <a:gd name="connsiteY9075" fmla="*/ 633703 h 4860733"/>
              <a:gd name="connsiteX9076" fmla="*/ 2180406 w 4853691"/>
              <a:gd name="connsiteY9076" fmla="*/ 624314 h 4860733"/>
              <a:gd name="connsiteX9077" fmla="*/ 2147548 w 4853691"/>
              <a:gd name="connsiteY9077" fmla="*/ 591456 h 4860733"/>
              <a:gd name="connsiteX9078" fmla="*/ 2145201 w 4853691"/>
              <a:gd name="connsiteY9078" fmla="*/ 589109 h 4860733"/>
              <a:gd name="connsiteX9079" fmla="*/ 2086524 w 4853691"/>
              <a:gd name="connsiteY9079" fmla="*/ 532780 h 4860733"/>
              <a:gd name="connsiteX9080" fmla="*/ 2109995 w 4853691"/>
              <a:gd name="connsiteY9080" fmla="*/ 525738 h 4860733"/>
              <a:gd name="connsiteX9081" fmla="*/ 2152242 w 4853691"/>
              <a:gd name="connsiteY9081" fmla="*/ 506962 h 4860733"/>
              <a:gd name="connsiteX9082" fmla="*/ 2293064 w 4853691"/>
              <a:gd name="connsiteY9082" fmla="*/ 434204 h 4860733"/>
              <a:gd name="connsiteX9083" fmla="*/ 2307147 w 4853691"/>
              <a:gd name="connsiteY9083" fmla="*/ 401345 h 4860733"/>
              <a:gd name="connsiteX9084" fmla="*/ 2314188 w 4853691"/>
              <a:gd name="connsiteY9084" fmla="*/ 401345 h 4860733"/>
              <a:gd name="connsiteX9085" fmla="*/ 2370517 w 4853691"/>
              <a:gd name="connsiteY9085" fmla="*/ 406039 h 4860733"/>
              <a:gd name="connsiteX9086" fmla="*/ 2410417 w 4853691"/>
              <a:gd name="connsiteY9086" fmla="*/ 410733 h 4860733"/>
              <a:gd name="connsiteX9087" fmla="*/ 2447970 w 4853691"/>
              <a:gd name="connsiteY9087" fmla="*/ 415427 h 4860733"/>
              <a:gd name="connsiteX9088" fmla="*/ 2447970 w 4853691"/>
              <a:gd name="connsiteY9088" fmla="*/ 417774 h 4860733"/>
              <a:gd name="connsiteX9089" fmla="*/ 2447970 w 4853691"/>
              <a:gd name="connsiteY9089" fmla="*/ 417774 h 4860733"/>
              <a:gd name="connsiteX9090" fmla="*/ 2443275 w 4853691"/>
              <a:gd name="connsiteY9090" fmla="*/ 422468 h 4860733"/>
              <a:gd name="connsiteX9091" fmla="*/ 2403376 w 4853691"/>
              <a:gd name="connsiteY9091" fmla="*/ 431857 h 4860733"/>
              <a:gd name="connsiteX9092" fmla="*/ 2358782 w 4853691"/>
              <a:gd name="connsiteY9092" fmla="*/ 443592 h 4860733"/>
              <a:gd name="connsiteX9093" fmla="*/ 2297759 w 4853691"/>
              <a:gd name="connsiteY9093" fmla="*/ 460021 h 4860733"/>
              <a:gd name="connsiteX9094" fmla="*/ 2283676 w 4853691"/>
              <a:gd name="connsiteY9094" fmla="*/ 464715 h 4860733"/>
              <a:gd name="connsiteX9095" fmla="*/ 2288370 w 4853691"/>
              <a:gd name="connsiteY9095" fmla="*/ 452980 h 4860733"/>
              <a:gd name="connsiteX9096" fmla="*/ 2293064 w 4853691"/>
              <a:gd name="connsiteY9096" fmla="*/ 434204 h 4860733"/>
              <a:gd name="connsiteX9097" fmla="*/ 2530116 w 4853691"/>
              <a:gd name="connsiteY9097" fmla="*/ 431857 h 4860733"/>
              <a:gd name="connsiteX9098" fmla="*/ 2562975 w 4853691"/>
              <a:gd name="connsiteY9098" fmla="*/ 438898 h 4860733"/>
              <a:gd name="connsiteX9099" fmla="*/ 2591139 w 4853691"/>
              <a:gd name="connsiteY9099" fmla="*/ 445939 h 4860733"/>
              <a:gd name="connsiteX9100" fmla="*/ 2623998 w 4853691"/>
              <a:gd name="connsiteY9100" fmla="*/ 452980 h 4860733"/>
              <a:gd name="connsiteX9101" fmla="*/ 2649816 w 4853691"/>
              <a:gd name="connsiteY9101" fmla="*/ 460021 h 4860733"/>
              <a:gd name="connsiteX9102" fmla="*/ 2663898 w 4853691"/>
              <a:gd name="connsiteY9102" fmla="*/ 464715 h 4860733"/>
              <a:gd name="connsiteX9103" fmla="*/ 2652163 w 4853691"/>
              <a:gd name="connsiteY9103" fmla="*/ 469409 h 4860733"/>
              <a:gd name="connsiteX9104" fmla="*/ 2638080 w 4853691"/>
              <a:gd name="connsiteY9104" fmla="*/ 474103 h 4860733"/>
              <a:gd name="connsiteX9105" fmla="*/ 2602875 w 4853691"/>
              <a:gd name="connsiteY9105" fmla="*/ 485839 h 4860733"/>
              <a:gd name="connsiteX9106" fmla="*/ 2598180 w 4853691"/>
              <a:gd name="connsiteY9106" fmla="*/ 488186 h 4860733"/>
              <a:gd name="connsiteX9107" fmla="*/ 2598180 w 4853691"/>
              <a:gd name="connsiteY9107" fmla="*/ 488186 h 4860733"/>
              <a:gd name="connsiteX9108" fmla="*/ 2577057 w 4853691"/>
              <a:gd name="connsiteY9108" fmla="*/ 476450 h 4860733"/>
              <a:gd name="connsiteX9109" fmla="*/ 2555934 w 4853691"/>
              <a:gd name="connsiteY9109" fmla="*/ 464715 h 4860733"/>
              <a:gd name="connsiteX9110" fmla="*/ 2534810 w 4853691"/>
              <a:gd name="connsiteY9110" fmla="*/ 455327 h 4860733"/>
              <a:gd name="connsiteX9111" fmla="*/ 2511340 w 4853691"/>
              <a:gd name="connsiteY9111" fmla="*/ 443592 h 4860733"/>
              <a:gd name="connsiteX9112" fmla="*/ 2490216 w 4853691"/>
              <a:gd name="connsiteY9112" fmla="*/ 434204 h 4860733"/>
              <a:gd name="connsiteX9113" fmla="*/ 2483175 w 4853691"/>
              <a:gd name="connsiteY9113" fmla="*/ 431857 h 4860733"/>
              <a:gd name="connsiteX9114" fmla="*/ 2483175 w 4853691"/>
              <a:gd name="connsiteY9114" fmla="*/ 429510 h 4860733"/>
              <a:gd name="connsiteX9115" fmla="*/ 2499605 w 4853691"/>
              <a:gd name="connsiteY9115" fmla="*/ 431857 h 4860733"/>
              <a:gd name="connsiteX9116" fmla="*/ 2530116 w 4853691"/>
              <a:gd name="connsiteY9116" fmla="*/ 431857 h 4860733"/>
              <a:gd name="connsiteX9117" fmla="*/ 2699103 w 4853691"/>
              <a:gd name="connsiteY9117" fmla="*/ 452980 h 4860733"/>
              <a:gd name="connsiteX9118" fmla="*/ 2727268 w 4853691"/>
              <a:gd name="connsiteY9118" fmla="*/ 445939 h 4860733"/>
              <a:gd name="connsiteX9119" fmla="*/ 2748391 w 4853691"/>
              <a:gd name="connsiteY9119" fmla="*/ 441245 h 4860733"/>
              <a:gd name="connsiteX9120" fmla="*/ 2776556 w 4853691"/>
              <a:gd name="connsiteY9120" fmla="*/ 434204 h 4860733"/>
              <a:gd name="connsiteX9121" fmla="*/ 2795332 w 4853691"/>
              <a:gd name="connsiteY9121" fmla="*/ 429510 h 4860733"/>
              <a:gd name="connsiteX9122" fmla="*/ 2825844 w 4853691"/>
              <a:gd name="connsiteY9122" fmla="*/ 422468 h 4860733"/>
              <a:gd name="connsiteX9123" fmla="*/ 2842273 w 4853691"/>
              <a:gd name="connsiteY9123" fmla="*/ 417774 h 4860733"/>
              <a:gd name="connsiteX9124" fmla="*/ 2872785 w 4853691"/>
              <a:gd name="connsiteY9124" fmla="*/ 410733 h 4860733"/>
              <a:gd name="connsiteX9125" fmla="*/ 2889214 w 4853691"/>
              <a:gd name="connsiteY9125" fmla="*/ 408386 h 4860733"/>
              <a:gd name="connsiteX9126" fmla="*/ 2919726 w 4853691"/>
              <a:gd name="connsiteY9126" fmla="*/ 403692 h 4860733"/>
              <a:gd name="connsiteX9127" fmla="*/ 2933808 w 4853691"/>
              <a:gd name="connsiteY9127" fmla="*/ 401345 h 4860733"/>
              <a:gd name="connsiteX9128" fmla="*/ 2961973 w 4853691"/>
              <a:gd name="connsiteY9128" fmla="*/ 396651 h 4860733"/>
              <a:gd name="connsiteX9129" fmla="*/ 2978402 w 4853691"/>
              <a:gd name="connsiteY9129" fmla="*/ 413080 h 4860733"/>
              <a:gd name="connsiteX9130" fmla="*/ 2978402 w 4853691"/>
              <a:gd name="connsiteY9130" fmla="*/ 420121 h 4860733"/>
              <a:gd name="connsiteX9131" fmla="*/ 2978402 w 4853691"/>
              <a:gd name="connsiteY9131" fmla="*/ 424815 h 4860733"/>
              <a:gd name="connsiteX9132" fmla="*/ 2976055 w 4853691"/>
              <a:gd name="connsiteY9132" fmla="*/ 448286 h 4860733"/>
              <a:gd name="connsiteX9133" fmla="*/ 2976055 w 4853691"/>
              <a:gd name="connsiteY9133" fmla="*/ 457674 h 4860733"/>
              <a:gd name="connsiteX9134" fmla="*/ 2973708 w 4853691"/>
              <a:gd name="connsiteY9134" fmla="*/ 478797 h 4860733"/>
              <a:gd name="connsiteX9135" fmla="*/ 2973708 w 4853691"/>
              <a:gd name="connsiteY9135" fmla="*/ 492880 h 4860733"/>
              <a:gd name="connsiteX9136" fmla="*/ 2973708 w 4853691"/>
              <a:gd name="connsiteY9136" fmla="*/ 506962 h 4860733"/>
              <a:gd name="connsiteX9137" fmla="*/ 2971361 w 4853691"/>
              <a:gd name="connsiteY9137" fmla="*/ 528085 h 4860733"/>
              <a:gd name="connsiteX9138" fmla="*/ 2971361 w 4853691"/>
              <a:gd name="connsiteY9138" fmla="*/ 537474 h 4860733"/>
              <a:gd name="connsiteX9139" fmla="*/ 2971361 w 4853691"/>
              <a:gd name="connsiteY9139" fmla="*/ 556250 h 4860733"/>
              <a:gd name="connsiteX9140" fmla="*/ 2957279 w 4853691"/>
              <a:gd name="connsiteY9140" fmla="*/ 551556 h 4860733"/>
              <a:gd name="connsiteX9141" fmla="*/ 2929114 w 4853691"/>
              <a:gd name="connsiteY9141" fmla="*/ 542168 h 4860733"/>
              <a:gd name="connsiteX9142" fmla="*/ 2896255 w 4853691"/>
              <a:gd name="connsiteY9142" fmla="*/ 530433 h 4860733"/>
              <a:gd name="connsiteX9143" fmla="*/ 2868091 w 4853691"/>
              <a:gd name="connsiteY9143" fmla="*/ 521044 h 4860733"/>
              <a:gd name="connsiteX9144" fmla="*/ 2835232 w 4853691"/>
              <a:gd name="connsiteY9144" fmla="*/ 511656 h 4860733"/>
              <a:gd name="connsiteX9145" fmla="*/ 2807068 w 4853691"/>
              <a:gd name="connsiteY9145" fmla="*/ 502268 h 4860733"/>
              <a:gd name="connsiteX9146" fmla="*/ 2774209 w 4853691"/>
              <a:gd name="connsiteY9146" fmla="*/ 492880 h 4860733"/>
              <a:gd name="connsiteX9147" fmla="*/ 2748391 w 4853691"/>
              <a:gd name="connsiteY9147" fmla="*/ 485839 h 4860733"/>
              <a:gd name="connsiteX9148" fmla="*/ 2713186 w 4853691"/>
              <a:gd name="connsiteY9148" fmla="*/ 476450 h 4860733"/>
              <a:gd name="connsiteX9149" fmla="*/ 2687368 w 4853691"/>
              <a:gd name="connsiteY9149" fmla="*/ 469409 h 4860733"/>
              <a:gd name="connsiteX9150" fmla="*/ 2673286 w 4853691"/>
              <a:gd name="connsiteY9150" fmla="*/ 464715 h 4860733"/>
              <a:gd name="connsiteX9151" fmla="*/ 2680327 w 4853691"/>
              <a:gd name="connsiteY9151" fmla="*/ 462368 h 4860733"/>
              <a:gd name="connsiteX9152" fmla="*/ 2699103 w 4853691"/>
              <a:gd name="connsiteY9152" fmla="*/ 452980 h 4860733"/>
              <a:gd name="connsiteX9153" fmla="*/ 3008914 w 4853691"/>
              <a:gd name="connsiteY9153" fmla="*/ 443592 h 4860733"/>
              <a:gd name="connsiteX9154" fmla="*/ 3025343 w 4853691"/>
              <a:gd name="connsiteY9154" fmla="*/ 474103 h 4860733"/>
              <a:gd name="connsiteX9155" fmla="*/ 3037078 w 4853691"/>
              <a:gd name="connsiteY9155" fmla="*/ 495227 h 4860733"/>
              <a:gd name="connsiteX9156" fmla="*/ 3051160 w 4853691"/>
              <a:gd name="connsiteY9156" fmla="*/ 523391 h 4860733"/>
              <a:gd name="connsiteX9157" fmla="*/ 3062896 w 4853691"/>
              <a:gd name="connsiteY9157" fmla="*/ 546862 h 4860733"/>
              <a:gd name="connsiteX9158" fmla="*/ 3076978 w 4853691"/>
              <a:gd name="connsiteY9158" fmla="*/ 572679 h 4860733"/>
              <a:gd name="connsiteX9159" fmla="*/ 3091060 w 4853691"/>
              <a:gd name="connsiteY9159" fmla="*/ 600844 h 4860733"/>
              <a:gd name="connsiteX9160" fmla="*/ 3093407 w 4853691"/>
              <a:gd name="connsiteY9160" fmla="*/ 603191 h 4860733"/>
              <a:gd name="connsiteX9161" fmla="*/ 3076978 w 4853691"/>
              <a:gd name="connsiteY9161" fmla="*/ 596150 h 4860733"/>
              <a:gd name="connsiteX9162" fmla="*/ 3046466 w 4853691"/>
              <a:gd name="connsiteY9162" fmla="*/ 584415 h 4860733"/>
              <a:gd name="connsiteX9163" fmla="*/ 3015955 w 4853691"/>
              <a:gd name="connsiteY9163" fmla="*/ 572679 h 4860733"/>
              <a:gd name="connsiteX9164" fmla="*/ 2987790 w 4853691"/>
              <a:gd name="connsiteY9164" fmla="*/ 560944 h 4860733"/>
              <a:gd name="connsiteX9165" fmla="*/ 2971361 w 4853691"/>
              <a:gd name="connsiteY9165" fmla="*/ 553903 h 4860733"/>
              <a:gd name="connsiteX9166" fmla="*/ 2973708 w 4853691"/>
              <a:gd name="connsiteY9166" fmla="*/ 528085 h 4860733"/>
              <a:gd name="connsiteX9167" fmla="*/ 2973708 w 4853691"/>
              <a:gd name="connsiteY9167" fmla="*/ 525738 h 4860733"/>
              <a:gd name="connsiteX9168" fmla="*/ 2976055 w 4853691"/>
              <a:gd name="connsiteY9168" fmla="*/ 492880 h 4860733"/>
              <a:gd name="connsiteX9169" fmla="*/ 2976055 w 4853691"/>
              <a:gd name="connsiteY9169" fmla="*/ 490533 h 4860733"/>
              <a:gd name="connsiteX9170" fmla="*/ 2978402 w 4853691"/>
              <a:gd name="connsiteY9170" fmla="*/ 460021 h 4860733"/>
              <a:gd name="connsiteX9171" fmla="*/ 2978402 w 4853691"/>
              <a:gd name="connsiteY9171" fmla="*/ 455327 h 4860733"/>
              <a:gd name="connsiteX9172" fmla="*/ 2980749 w 4853691"/>
              <a:gd name="connsiteY9172" fmla="*/ 429510 h 4860733"/>
              <a:gd name="connsiteX9173" fmla="*/ 2980749 w 4853691"/>
              <a:gd name="connsiteY9173" fmla="*/ 422468 h 4860733"/>
              <a:gd name="connsiteX9174" fmla="*/ 2983096 w 4853691"/>
              <a:gd name="connsiteY9174" fmla="*/ 408386 h 4860733"/>
              <a:gd name="connsiteX9175" fmla="*/ 2983096 w 4853691"/>
              <a:gd name="connsiteY9175" fmla="*/ 408386 h 4860733"/>
              <a:gd name="connsiteX9176" fmla="*/ 2992484 w 4853691"/>
              <a:gd name="connsiteY9176" fmla="*/ 406039 h 4860733"/>
              <a:gd name="connsiteX9177" fmla="*/ 3001872 w 4853691"/>
              <a:gd name="connsiteY9177" fmla="*/ 420121 h 4860733"/>
              <a:gd name="connsiteX9178" fmla="*/ 3008914 w 4853691"/>
              <a:gd name="connsiteY9178" fmla="*/ 443592 h 4860733"/>
              <a:gd name="connsiteX9179" fmla="*/ 3138001 w 4853691"/>
              <a:gd name="connsiteY9179" fmla="*/ 621967 h 4860733"/>
              <a:gd name="connsiteX9180" fmla="*/ 3175554 w 4853691"/>
              <a:gd name="connsiteY9180" fmla="*/ 638397 h 4860733"/>
              <a:gd name="connsiteX9181" fmla="*/ 3196677 w 4853691"/>
              <a:gd name="connsiteY9181" fmla="*/ 647785 h 4860733"/>
              <a:gd name="connsiteX9182" fmla="*/ 3257701 w 4853691"/>
              <a:gd name="connsiteY9182" fmla="*/ 675949 h 4860733"/>
              <a:gd name="connsiteX9183" fmla="*/ 3278824 w 4853691"/>
              <a:gd name="connsiteY9183" fmla="*/ 685338 h 4860733"/>
              <a:gd name="connsiteX9184" fmla="*/ 3318724 w 4853691"/>
              <a:gd name="connsiteY9184" fmla="*/ 704114 h 4860733"/>
              <a:gd name="connsiteX9185" fmla="*/ 3344541 w 4853691"/>
              <a:gd name="connsiteY9185" fmla="*/ 718196 h 4860733"/>
              <a:gd name="connsiteX9186" fmla="*/ 3377400 w 4853691"/>
              <a:gd name="connsiteY9186" fmla="*/ 734626 h 4860733"/>
              <a:gd name="connsiteX9187" fmla="*/ 3405565 w 4853691"/>
              <a:gd name="connsiteY9187" fmla="*/ 748708 h 4860733"/>
              <a:gd name="connsiteX9188" fmla="*/ 3421994 w 4853691"/>
              <a:gd name="connsiteY9188" fmla="*/ 758096 h 4860733"/>
              <a:gd name="connsiteX9189" fmla="*/ 3419647 w 4853691"/>
              <a:gd name="connsiteY9189" fmla="*/ 767484 h 4860733"/>
              <a:gd name="connsiteX9190" fmla="*/ 3421994 w 4853691"/>
              <a:gd name="connsiteY9190" fmla="*/ 774525 h 4860733"/>
              <a:gd name="connsiteX9191" fmla="*/ 3407911 w 4853691"/>
              <a:gd name="connsiteY9191" fmla="*/ 779219 h 4860733"/>
              <a:gd name="connsiteX9192" fmla="*/ 3375053 w 4853691"/>
              <a:gd name="connsiteY9192" fmla="*/ 790955 h 4860733"/>
              <a:gd name="connsiteX9193" fmla="*/ 3339847 w 4853691"/>
              <a:gd name="connsiteY9193" fmla="*/ 807384 h 4860733"/>
              <a:gd name="connsiteX9194" fmla="*/ 3311683 w 4853691"/>
              <a:gd name="connsiteY9194" fmla="*/ 819119 h 4860733"/>
              <a:gd name="connsiteX9195" fmla="*/ 3253007 w 4853691"/>
              <a:gd name="connsiteY9195" fmla="*/ 847284 h 4860733"/>
              <a:gd name="connsiteX9196" fmla="*/ 3243618 w 4853691"/>
              <a:gd name="connsiteY9196" fmla="*/ 851978 h 4860733"/>
              <a:gd name="connsiteX9197" fmla="*/ 3217801 w 4853691"/>
              <a:gd name="connsiteY9197" fmla="*/ 866060 h 4860733"/>
              <a:gd name="connsiteX9198" fmla="*/ 3170860 w 4853691"/>
              <a:gd name="connsiteY9198" fmla="*/ 762790 h 4860733"/>
              <a:gd name="connsiteX9199" fmla="*/ 3166166 w 4853691"/>
              <a:gd name="connsiteY9199" fmla="*/ 753402 h 4860733"/>
              <a:gd name="connsiteX9200" fmla="*/ 3145042 w 4853691"/>
              <a:gd name="connsiteY9200" fmla="*/ 706461 h 4860733"/>
              <a:gd name="connsiteX9201" fmla="*/ 3140348 w 4853691"/>
              <a:gd name="connsiteY9201" fmla="*/ 694726 h 4860733"/>
              <a:gd name="connsiteX9202" fmla="*/ 3119225 w 4853691"/>
              <a:gd name="connsiteY9202" fmla="*/ 650132 h 4860733"/>
              <a:gd name="connsiteX9203" fmla="*/ 3109837 w 4853691"/>
              <a:gd name="connsiteY9203" fmla="*/ 633703 h 4860733"/>
              <a:gd name="connsiteX9204" fmla="*/ 3095754 w 4853691"/>
              <a:gd name="connsiteY9204" fmla="*/ 605538 h 4860733"/>
              <a:gd name="connsiteX9205" fmla="*/ 3112184 w 4853691"/>
              <a:gd name="connsiteY9205" fmla="*/ 612579 h 4860733"/>
              <a:gd name="connsiteX9206" fmla="*/ 3138001 w 4853691"/>
              <a:gd name="connsiteY9206" fmla="*/ 621967 h 4860733"/>
              <a:gd name="connsiteX9207" fmla="*/ 3511182 w 4853691"/>
              <a:gd name="connsiteY9207" fmla="*/ 781566 h 4860733"/>
              <a:gd name="connsiteX9208" fmla="*/ 3544040 w 4853691"/>
              <a:gd name="connsiteY9208" fmla="*/ 788608 h 4860733"/>
              <a:gd name="connsiteX9209" fmla="*/ 3572205 w 4853691"/>
              <a:gd name="connsiteY9209" fmla="*/ 795649 h 4860733"/>
              <a:gd name="connsiteX9210" fmla="*/ 3602716 w 4853691"/>
              <a:gd name="connsiteY9210" fmla="*/ 802690 h 4860733"/>
              <a:gd name="connsiteX9211" fmla="*/ 3630881 w 4853691"/>
              <a:gd name="connsiteY9211" fmla="*/ 809731 h 4860733"/>
              <a:gd name="connsiteX9212" fmla="*/ 3635575 w 4853691"/>
              <a:gd name="connsiteY9212" fmla="*/ 812078 h 4860733"/>
              <a:gd name="connsiteX9213" fmla="*/ 3633228 w 4853691"/>
              <a:gd name="connsiteY9213" fmla="*/ 826160 h 4860733"/>
              <a:gd name="connsiteX9214" fmla="*/ 3623840 w 4853691"/>
              <a:gd name="connsiteY9214" fmla="*/ 823813 h 4860733"/>
              <a:gd name="connsiteX9215" fmla="*/ 3588634 w 4853691"/>
              <a:gd name="connsiteY9215" fmla="*/ 812078 h 4860733"/>
              <a:gd name="connsiteX9216" fmla="*/ 3555775 w 4853691"/>
              <a:gd name="connsiteY9216" fmla="*/ 802690 h 4860733"/>
              <a:gd name="connsiteX9217" fmla="*/ 3518223 w 4853691"/>
              <a:gd name="connsiteY9217" fmla="*/ 790955 h 4860733"/>
              <a:gd name="connsiteX9218" fmla="*/ 3485364 w 4853691"/>
              <a:gd name="connsiteY9218" fmla="*/ 781566 h 4860733"/>
              <a:gd name="connsiteX9219" fmla="*/ 3459546 w 4853691"/>
              <a:gd name="connsiteY9219" fmla="*/ 774525 h 4860733"/>
              <a:gd name="connsiteX9220" fmla="*/ 3480670 w 4853691"/>
              <a:gd name="connsiteY9220" fmla="*/ 776872 h 4860733"/>
              <a:gd name="connsiteX9221" fmla="*/ 3511182 w 4853691"/>
              <a:gd name="connsiteY9221" fmla="*/ 781566 h 4860733"/>
              <a:gd name="connsiteX9222" fmla="*/ 3644963 w 4853691"/>
              <a:gd name="connsiteY9222" fmla="*/ 795649 h 4860733"/>
              <a:gd name="connsiteX9223" fmla="*/ 3649657 w 4853691"/>
              <a:gd name="connsiteY9223" fmla="*/ 779219 h 4860733"/>
              <a:gd name="connsiteX9224" fmla="*/ 3652004 w 4853691"/>
              <a:gd name="connsiteY9224" fmla="*/ 769831 h 4860733"/>
              <a:gd name="connsiteX9225" fmla="*/ 3656698 w 4853691"/>
              <a:gd name="connsiteY9225" fmla="*/ 753402 h 4860733"/>
              <a:gd name="connsiteX9226" fmla="*/ 3659045 w 4853691"/>
              <a:gd name="connsiteY9226" fmla="*/ 744014 h 4860733"/>
              <a:gd name="connsiteX9227" fmla="*/ 3663740 w 4853691"/>
              <a:gd name="connsiteY9227" fmla="*/ 729931 h 4860733"/>
              <a:gd name="connsiteX9228" fmla="*/ 3666086 w 4853691"/>
              <a:gd name="connsiteY9228" fmla="*/ 720543 h 4860733"/>
              <a:gd name="connsiteX9229" fmla="*/ 3670781 w 4853691"/>
              <a:gd name="connsiteY9229" fmla="*/ 706461 h 4860733"/>
              <a:gd name="connsiteX9230" fmla="*/ 3673128 w 4853691"/>
              <a:gd name="connsiteY9230" fmla="*/ 697073 h 4860733"/>
              <a:gd name="connsiteX9231" fmla="*/ 3677822 w 4853691"/>
              <a:gd name="connsiteY9231" fmla="*/ 682991 h 4860733"/>
              <a:gd name="connsiteX9232" fmla="*/ 3680169 w 4853691"/>
              <a:gd name="connsiteY9232" fmla="*/ 673602 h 4860733"/>
              <a:gd name="connsiteX9233" fmla="*/ 3684863 w 4853691"/>
              <a:gd name="connsiteY9233" fmla="*/ 659520 h 4860733"/>
              <a:gd name="connsiteX9234" fmla="*/ 3687210 w 4853691"/>
              <a:gd name="connsiteY9234" fmla="*/ 652479 h 4860733"/>
              <a:gd name="connsiteX9235" fmla="*/ 3691904 w 4853691"/>
              <a:gd name="connsiteY9235" fmla="*/ 640744 h 4860733"/>
              <a:gd name="connsiteX9236" fmla="*/ 3694251 w 4853691"/>
              <a:gd name="connsiteY9236" fmla="*/ 633703 h 4860733"/>
              <a:gd name="connsiteX9237" fmla="*/ 3698945 w 4853691"/>
              <a:gd name="connsiteY9237" fmla="*/ 621967 h 4860733"/>
              <a:gd name="connsiteX9238" fmla="*/ 3701292 w 4853691"/>
              <a:gd name="connsiteY9238" fmla="*/ 614926 h 4860733"/>
              <a:gd name="connsiteX9239" fmla="*/ 3705986 w 4853691"/>
              <a:gd name="connsiteY9239" fmla="*/ 603191 h 4860733"/>
              <a:gd name="connsiteX9240" fmla="*/ 3705986 w 4853691"/>
              <a:gd name="connsiteY9240" fmla="*/ 603191 h 4860733"/>
              <a:gd name="connsiteX9241" fmla="*/ 3713027 w 4853691"/>
              <a:gd name="connsiteY9241" fmla="*/ 605538 h 4860733"/>
              <a:gd name="connsiteX9242" fmla="*/ 3724763 w 4853691"/>
              <a:gd name="connsiteY9242" fmla="*/ 600844 h 4860733"/>
              <a:gd name="connsiteX9243" fmla="*/ 3727110 w 4853691"/>
              <a:gd name="connsiteY9243" fmla="*/ 603191 h 4860733"/>
              <a:gd name="connsiteX9244" fmla="*/ 3771704 w 4853691"/>
              <a:gd name="connsiteY9244" fmla="*/ 652479 h 4860733"/>
              <a:gd name="connsiteX9245" fmla="*/ 3785786 w 4853691"/>
              <a:gd name="connsiteY9245" fmla="*/ 668908 h 4860733"/>
              <a:gd name="connsiteX9246" fmla="*/ 3830380 w 4853691"/>
              <a:gd name="connsiteY9246" fmla="*/ 720543 h 4860733"/>
              <a:gd name="connsiteX9247" fmla="*/ 3842115 w 4853691"/>
              <a:gd name="connsiteY9247" fmla="*/ 734626 h 4860733"/>
              <a:gd name="connsiteX9248" fmla="*/ 3903138 w 4853691"/>
              <a:gd name="connsiteY9248" fmla="*/ 812078 h 4860733"/>
              <a:gd name="connsiteX9249" fmla="*/ 3940691 w 4853691"/>
              <a:gd name="connsiteY9249" fmla="*/ 861366 h 4860733"/>
              <a:gd name="connsiteX9250" fmla="*/ 3957120 w 4853691"/>
              <a:gd name="connsiteY9250" fmla="*/ 884836 h 4860733"/>
              <a:gd name="connsiteX9251" fmla="*/ 3987632 w 4853691"/>
              <a:gd name="connsiteY9251" fmla="*/ 927083 h 4860733"/>
              <a:gd name="connsiteX9252" fmla="*/ 3973550 w 4853691"/>
              <a:gd name="connsiteY9252" fmla="*/ 920042 h 4860733"/>
              <a:gd name="connsiteX9253" fmla="*/ 3968856 w 4853691"/>
              <a:gd name="connsiteY9253" fmla="*/ 917695 h 4860733"/>
              <a:gd name="connsiteX9254" fmla="*/ 3921915 w 4853691"/>
              <a:gd name="connsiteY9254" fmla="*/ 898919 h 4860733"/>
              <a:gd name="connsiteX9255" fmla="*/ 3914874 w 4853691"/>
              <a:gd name="connsiteY9255" fmla="*/ 896572 h 4860733"/>
              <a:gd name="connsiteX9256" fmla="*/ 3870279 w 4853691"/>
              <a:gd name="connsiteY9256" fmla="*/ 880142 h 4860733"/>
              <a:gd name="connsiteX9257" fmla="*/ 3858544 w 4853691"/>
              <a:gd name="connsiteY9257" fmla="*/ 875448 h 4860733"/>
              <a:gd name="connsiteX9258" fmla="*/ 3816298 w 4853691"/>
              <a:gd name="connsiteY9258" fmla="*/ 861366 h 4860733"/>
              <a:gd name="connsiteX9259" fmla="*/ 3802215 w 4853691"/>
              <a:gd name="connsiteY9259" fmla="*/ 856672 h 4860733"/>
              <a:gd name="connsiteX9260" fmla="*/ 3764662 w 4853691"/>
              <a:gd name="connsiteY9260" fmla="*/ 844937 h 4860733"/>
              <a:gd name="connsiteX9261" fmla="*/ 3743539 w 4853691"/>
              <a:gd name="connsiteY9261" fmla="*/ 837896 h 4860733"/>
              <a:gd name="connsiteX9262" fmla="*/ 3710681 w 4853691"/>
              <a:gd name="connsiteY9262" fmla="*/ 828507 h 4860733"/>
              <a:gd name="connsiteX9263" fmla="*/ 3684863 w 4853691"/>
              <a:gd name="connsiteY9263" fmla="*/ 821466 h 4860733"/>
              <a:gd name="connsiteX9264" fmla="*/ 3654351 w 4853691"/>
              <a:gd name="connsiteY9264" fmla="*/ 814425 h 4860733"/>
              <a:gd name="connsiteX9265" fmla="*/ 3637922 w 4853691"/>
              <a:gd name="connsiteY9265" fmla="*/ 809731 h 4860733"/>
              <a:gd name="connsiteX9266" fmla="*/ 3637922 w 4853691"/>
              <a:gd name="connsiteY9266" fmla="*/ 809731 h 4860733"/>
              <a:gd name="connsiteX9267" fmla="*/ 3644963 w 4853691"/>
              <a:gd name="connsiteY9267" fmla="*/ 795649 h 4860733"/>
              <a:gd name="connsiteX9268" fmla="*/ 4022837 w 4853691"/>
              <a:gd name="connsiteY9268" fmla="*/ 943513 h 4860733"/>
              <a:gd name="connsiteX9269" fmla="*/ 4051002 w 4853691"/>
              <a:gd name="connsiteY9269" fmla="*/ 957595 h 4860733"/>
              <a:gd name="connsiteX9270" fmla="*/ 4072126 w 4853691"/>
              <a:gd name="connsiteY9270" fmla="*/ 969330 h 4860733"/>
              <a:gd name="connsiteX9271" fmla="*/ 4100290 w 4853691"/>
              <a:gd name="connsiteY9271" fmla="*/ 985760 h 4860733"/>
              <a:gd name="connsiteX9272" fmla="*/ 4121414 w 4853691"/>
              <a:gd name="connsiteY9272" fmla="*/ 997495 h 4860733"/>
              <a:gd name="connsiteX9273" fmla="*/ 4149578 w 4853691"/>
              <a:gd name="connsiteY9273" fmla="*/ 1013924 h 4860733"/>
              <a:gd name="connsiteX9274" fmla="*/ 4168355 w 4853691"/>
              <a:gd name="connsiteY9274" fmla="*/ 1025659 h 4860733"/>
              <a:gd name="connsiteX9275" fmla="*/ 4196519 w 4853691"/>
              <a:gd name="connsiteY9275" fmla="*/ 1044436 h 4860733"/>
              <a:gd name="connsiteX9276" fmla="*/ 4212948 w 4853691"/>
              <a:gd name="connsiteY9276" fmla="*/ 1056171 h 4860733"/>
              <a:gd name="connsiteX9277" fmla="*/ 4215296 w 4853691"/>
              <a:gd name="connsiteY9277" fmla="*/ 1058518 h 4860733"/>
              <a:gd name="connsiteX9278" fmla="*/ 4248154 w 4853691"/>
              <a:gd name="connsiteY9278" fmla="*/ 1138318 h 4860733"/>
              <a:gd name="connsiteX9279" fmla="*/ 4229378 w 4853691"/>
              <a:gd name="connsiteY9279" fmla="*/ 1124235 h 4860733"/>
              <a:gd name="connsiteX9280" fmla="*/ 4201213 w 4853691"/>
              <a:gd name="connsiteY9280" fmla="*/ 1103112 h 4860733"/>
              <a:gd name="connsiteX9281" fmla="*/ 4177743 w 4853691"/>
              <a:gd name="connsiteY9281" fmla="*/ 1086683 h 4860733"/>
              <a:gd name="connsiteX9282" fmla="*/ 4147231 w 4853691"/>
              <a:gd name="connsiteY9282" fmla="*/ 1067906 h 4860733"/>
              <a:gd name="connsiteX9283" fmla="*/ 4121414 w 4853691"/>
              <a:gd name="connsiteY9283" fmla="*/ 1051477 h 4860733"/>
              <a:gd name="connsiteX9284" fmla="*/ 4090902 w 4853691"/>
              <a:gd name="connsiteY9284" fmla="*/ 1032700 h 4860733"/>
              <a:gd name="connsiteX9285" fmla="*/ 4065084 w 4853691"/>
              <a:gd name="connsiteY9285" fmla="*/ 1016271 h 4860733"/>
              <a:gd name="connsiteX9286" fmla="*/ 4041614 w 4853691"/>
              <a:gd name="connsiteY9286" fmla="*/ 1002189 h 4860733"/>
              <a:gd name="connsiteX9287" fmla="*/ 4004061 w 4853691"/>
              <a:gd name="connsiteY9287" fmla="*/ 948207 h 4860733"/>
              <a:gd name="connsiteX9288" fmla="*/ 3992326 w 4853691"/>
              <a:gd name="connsiteY9288" fmla="*/ 931777 h 4860733"/>
              <a:gd name="connsiteX9289" fmla="*/ 3992326 w 4853691"/>
              <a:gd name="connsiteY9289" fmla="*/ 931777 h 4860733"/>
              <a:gd name="connsiteX9290" fmla="*/ 3999367 w 4853691"/>
              <a:gd name="connsiteY9290" fmla="*/ 934125 h 4860733"/>
              <a:gd name="connsiteX9291" fmla="*/ 4022837 w 4853691"/>
              <a:gd name="connsiteY9291" fmla="*/ 943513 h 4860733"/>
              <a:gd name="connsiteX9292" fmla="*/ 4356118 w 4853691"/>
              <a:gd name="connsiteY9292" fmla="*/ 1199341 h 4860733"/>
              <a:gd name="connsiteX9293" fmla="*/ 4381936 w 4853691"/>
              <a:gd name="connsiteY9293" fmla="*/ 1239241 h 4860733"/>
              <a:gd name="connsiteX9294" fmla="*/ 4381936 w 4853691"/>
              <a:gd name="connsiteY9294" fmla="*/ 1241588 h 4860733"/>
              <a:gd name="connsiteX9295" fmla="*/ 4351424 w 4853691"/>
              <a:gd name="connsiteY9295" fmla="*/ 1215770 h 4860733"/>
              <a:gd name="connsiteX9296" fmla="*/ 4334995 w 4853691"/>
              <a:gd name="connsiteY9296" fmla="*/ 1201688 h 4860733"/>
              <a:gd name="connsiteX9297" fmla="*/ 4304483 w 4853691"/>
              <a:gd name="connsiteY9297" fmla="*/ 1175870 h 4860733"/>
              <a:gd name="connsiteX9298" fmla="*/ 4283360 w 4853691"/>
              <a:gd name="connsiteY9298" fmla="*/ 1159441 h 4860733"/>
              <a:gd name="connsiteX9299" fmla="*/ 4252848 w 4853691"/>
              <a:gd name="connsiteY9299" fmla="*/ 1135970 h 4860733"/>
              <a:gd name="connsiteX9300" fmla="*/ 4252848 w 4853691"/>
              <a:gd name="connsiteY9300" fmla="*/ 1135970 h 4860733"/>
              <a:gd name="connsiteX9301" fmla="*/ 4236419 w 4853691"/>
              <a:gd name="connsiteY9301" fmla="*/ 1093724 h 4860733"/>
              <a:gd name="connsiteX9302" fmla="*/ 4227031 w 4853691"/>
              <a:gd name="connsiteY9302" fmla="*/ 1070253 h 4860733"/>
              <a:gd name="connsiteX9303" fmla="*/ 4222337 w 4853691"/>
              <a:gd name="connsiteY9303" fmla="*/ 1056171 h 4860733"/>
              <a:gd name="connsiteX9304" fmla="*/ 4248154 w 4853691"/>
              <a:gd name="connsiteY9304" fmla="*/ 1074947 h 4860733"/>
              <a:gd name="connsiteX9305" fmla="*/ 4262237 w 4853691"/>
              <a:gd name="connsiteY9305" fmla="*/ 1084335 h 4860733"/>
              <a:gd name="connsiteX9306" fmla="*/ 4290401 w 4853691"/>
              <a:gd name="connsiteY9306" fmla="*/ 1105459 h 4860733"/>
              <a:gd name="connsiteX9307" fmla="*/ 4285707 w 4853691"/>
              <a:gd name="connsiteY9307" fmla="*/ 1117194 h 4860733"/>
              <a:gd name="connsiteX9308" fmla="*/ 4306830 w 4853691"/>
              <a:gd name="connsiteY9308" fmla="*/ 1138318 h 4860733"/>
              <a:gd name="connsiteX9309" fmla="*/ 4313872 w 4853691"/>
              <a:gd name="connsiteY9309" fmla="*/ 1135970 h 4860733"/>
              <a:gd name="connsiteX9310" fmla="*/ 4318566 w 4853691"/>
              <a:gd name="connsiteY9310" fmla="*/ 1140665 h 4860733"/>
              <a:gd name="connsiteX9311" fmla="*/ 4356118 w 4853691"/>
              <a:gd name="connsiteY9311" fmla="*/ 1199341 h 4860733"/>
              <a:gd name="connsiteX9312" fmla="*/ 4471124 w 4853691"/>
              <a:gd name="connsiteY9312" fmla="*/ 1328428 h 4860733"/>
              <a:gd name="connsiteX9313" fmla="*/ 4478165 w 4853691"/>
              <a:gd name="connsiteY9313" fmla="*/ 1337817 h 4860733"/>
              <a:gd name="connsiteX9314" fmla="*/ 4508676 w 4853691"/>
              <a:gd name="connsiteY9314" fmla="*/ 1370675 h 4860733"/>
              <a:gd name="connsiteX9315" fmla="*/ 4513371 w 4853691"/>
              <a:gd name="connsiteY9315" fmla="*/ 1375369 h 4860733"/>
              <a:gd name="connsiteX9316" fmla="*/ 4607252 w 4853691"/>
              <a:gd name="connsiteY9316" fmla="*/ 1497416 h 4860733"/>
              <a:gd name="connsiteX9317" fmla="*/ 4611946 w 4853691"/>
              <a:gd name="connsiteY9317" fmla="*/ 1504457 h 4860733"/>
              <a:gd name="connsiteX9318" fmla="*/ 4633070 w 4853691"/>
              <a:gd name="connsiteY9318" fmla="*/ 1549051 h 4860733"/>
              <a:gd name="connsiteX9319" fmla="*/ 4637764 w 4853691"/>
              <a:gd name="connsiteY9319" fmla="*/ 1558439 h 4860733"/>
              <a:gd name="connsiteX9320" fmla="*/ 4637764 w 4853691"/>
              <a:gd name="connsiteY9320" fmla="*/ 1560786 h 4860733"/>
              <a:gd name="connsiteX9321" fmla="*/ 4442959 w 4853691"/>
              <a:gd name="connsiteY9321" fmla="*/ 1340164 h 4860733"/>
              <a:gd name="connsiteX9322" fmla="*/ 4417141 w 4853691"/>
              <a:gd name="connsiteY9322" fmla="*/ 1295570 h 4860733"/>
              <a:gd name="connsiteX9323" fmla="*/ 4405406 w 4853691"/>
              <a:gd name="connsiteY9323" fmla="*/ 1274446 h 4860733"/>
              <a:gd name="connsiteX9324" fmla="*/ 4412447 w 4853691"/>
              <a:gd name="connsiteY9324" fmla="*/ 1269752 h 4860733"/>
              <a:gd name="connsiteX9325" fmla="*/ 4433571 w 4853691"/>
              <a:gd name="connsiteY9325" fmla="*/ 1290876 h 4860733"/>
              <a:gd name="connsiteX9326" fmla="*/ 4442959 w 4853691"/>
              <a:gd name="connsiteY9326" fmla="*/ 1300264 h 4860733"/>
              <a:gd name="connsiteX9327" fmla="*/ 4471124 w 4853691"/>
              <a:gd name="connsiteY9327" fmla="*/ 1328428 h 4860733"/>
              <a:gd name="connsiteX9328" fmla="*/ 4675317 w 4853691"/>
              <a:gd name="connsiteY9328" fmla="*/ 1619462 h 4860733"/>
              <a:gd name="connsiteX9329" fmla="*/ 4663581 w 4853691"/>
              <a:gd name="connsiteY9329" fmla="*/ 1598339 h 4860733"/>
              <a:gd name="connsiteX9330" fmla="*/ 4654193 w 4853691"/>
              <a:gd name="connsiteY9330" fmla="*/ 1574868 h 4860733"/>
              <a:gd name="connsiteX9331" fmla="*/ 4649499 w 4853691"/>
              <a:gd name="connsiteY9331" fmla="*/ 1558439 h 4860733"/>
              <a:gd name="connsiteX9332" fmla="*/ 4668275 w 4853691"/>
              <a:gd name="connsiteY9332" fmla="*/ 1588950 h 4860733"/>
              <a:gd name="connsiteX9333" fmla="*/ 4675317 w 4853691"/>
              <a:gd name="connsiteY9333" fmla="*/ 1614768 h 4860733"/>
              <a:gd name="connsiteX9334" fmla="*/ 4675317 w 4853691"/>
              <a:gd name="connsiteY9334" fmla="*/ 1619462 h 4860733"/>
              <a:gd name="connsiteX9335" fmla="*/ 4670623 w 4853691"/>
              <a:gd name="connsiteY9335" fmla="*/ 1624156 h 4860733"/>
              <a:gd name="connsiteX9336" fmla="*/ 4682358 w 4853691"/>
              <a:gd name="connsiteY9336" fmla="*/ 1654668 h 4860733"/>
              <a:gd name="connsiteX9337" fmla="*/ 4691746 w 4853691"/>
              <a:gd name="connsiteY9337" fmla="*/ 1678138 h 4860733"/>
              <a:gd name="connsiteX9338" fmla="*/ 4691746 w 4853691"/>
              <a:gd name="connsiteY9338" fmla="*/ 1680485 h 4860733"/>
              <a:gd name="connsiteX9339" fmla="*/ 4689399 w 4853691"/>
              <a:gd name="connsiteY9339" fmla="*/ 1675791 h 4860733"/>
              <a:gd name="connsiteX9340" fmla="*/ 4680011 w 4853691"/>
              <a:gd name="connsiteY9340" fmla="*/ 1654668 h 4860733"/>
              <a:gd name="connsiteX9341" fmla="*/ 4665929 w 4853691"/>
              <a:gd name="connsiteY9341" fmla="*/ 1621809 h 4860733"/>
              <a:gd name="connsiteX9342" fmla="*/ 4656540 w 4853691"/>
              <a:gd name="connsiteY9342" fmla="*/ 1598339 h 4860733"/>
              <a:gd name="connsiteX9343" fmla="*/ 4647152 w 4853691"/>
              <a:gd name="connsiteY9343" fmla="*/ 1574868 h 4860733"/>
              <a:gd name="connsiteX9344" fmla="*/ 4661234 w 4853691"/>
              <a:gd name="connsiteY9344" fmla="*/ 1595992 h 4860733"/>
              <a:gd name="connsiteX9345" fmla="*/ 4661234 w 4853691"/>
              <a:gd name="connsiteY9345" fmla="*/ 1598339 h 4860733"/>
              <a:gd name="connsiteX9346" fmla="*/ 4670623 w 4853691"/>
              <a:gd name="connsiteY9346" fmla="*/ 1624156 h 4860733"/>
              <a:gd name="connsiteX9347" fmla="*/ 4618988 w 4853691"/>
              <a:gd name="connsiteY9347" fmla="*/ 1516192 h 4860733"/>
              <a:gd name="connsiteX9348" fmla="*/ 4614294 w 4853691"/>
              <a:gd name="connsiteY9348" fmla="*/ 1509151 h 4860733"/>
              <a:gd name="connsiteX9349" fmla="*/ 4640111 w 4853691"/>
              <a:gd name="connsiteY9349" fmla="*/ 1549051 h 4860733"/>
              <a:gd name="connsiteX9350" fmla="*/ 4647152 w 4853691"/>
              <a:gd name="connsiteY9350" fmla="*/ 1567827 h 4860733"/>
              <a:gd name="connsiteX9351" fmla="*/ 4654193 w 4853691"/>
              <a:gd name="connsiteY9351" fmla="*/ 1588950 h 4860733"/>
              <a:gd name="connsiteX9352" fmla="*/ 4649499 w 4853691"/>
              <a:gd name="connsiteY9352" fmla="*/ 1581909 h 4860733"/>
              <a:gd name="connsiteX9353" fmla="*/ 4640111 w 4853691"/>
              <a:gd name="connsiteY9353" fmla="*/ 1567827 h 4860733"/>
              <a:gd name="connsiteX9354" fmla="*/ 4630723 w 4853691"/>
              <a:gd name="connsiteY9354" fmla="*/ 1544357 h 4860733"/>
              <a:gd name="connsiteX9355" fmla="*/ 4618988 w 4853691"/>
              <a:gd name="connsiteY9355" fmla="*/ 1516192 h 4860733"/>
              <a:gd name="connsiteX9356" fmla="*/ 4156619 w 4853691"/>
              <a:gd name="connsiteY9356" fmla="*/ 1173523 h 4860733"/>
              <a:gd name="connsiteX9357" fmla="*/ 4187131 w 4853691"/>
              <a:gd name="connsiteY9357" fmla="*/ 1220464 h 4860733"/>
              <a:gd name="connsiteX9358" fmla="*/ 4203560 w 4853691"/>
              <a:gd name="connsiteY9358" fmla="*/ 1246282 h 4860733"/>
              <a:gd name="connsiteX9359" fmla="*/ 4231725 w 4853691"/>
              <a:gd name="connsiteY9359" fmla="*/ 1290876 h 4860733"/>
              <a:gd name="connsiteX9360" fmla="*/ 4248154 w 4853691"/>
              <a:gd name="connsiteY9360" fmla="*/ 1319040 h 4860733"/>
              <a:gd name="connsiteX9361" fmla="*/ 4273972 w 4853691"/>
              <a:gd name="connsiteY9361" fmla="*/ 1363634 h 4860733"/>
              <a:gd name="connsiteX9362" fmla="*/ 4290401 w 4853691"/>
              <a:gd name="connsiteY9362" fmla="*/ 1389451 h 4860733"/>
              <a:gd name="connsiteX9363" fmla="*/ 4316218 w 4853691"/>
              <a:gd name="connsiteY9363" fmla="*/ 1434045 h 4860733"/>
              <a:gd name="connsiteX9364" fmla="*/ 4330301 w 4853691"/>
              <a:gd name="connsiteY9364" fmla="*/ 1459863 h 4860733"/>
              <a:gd name="connsiteX9365" fmla="*/ 4353771 w 4853691"/>
              <a:gd name="connsiteY9365" fmla="*/ 1502110 h 4860733"/>
              <a:gd name="connsiteX9366" fmla="*/ 4370201 w 4853691"/>
              <a:gd name="connsiteY9366" fmla="*/ 1530274 h 4860733"/>
              <a:gd name="connsiteX9367" fmla="*/ 4391324 w 4853691"/>
              <a:gd name="connsiteY9367" fmla="*/ 1570174 h 4860733"/>
              <a:gd name="connsiteX9368" fmla="*/ 4407753 w 4853691"/>
              <a:gd name="connsiteY9368" fmla="*/ 1598339 h 4860733"/>
              <a:gd name="connsiteX9369" fmla="*/ 4428877 w 4853691"/>
              <a:gd name="connsiteY9369" fmla="*/ 1635891 h 4860733"/>
              <a:gd name="connsiteX9370" fmla="*/ 4445306 w 4853691"/>
              <a:gd name="connsiteY9370" fmla="*/ 1666403 h 4860733"/>
              <a:gd name="connsiteX9371" fmla="*/ 4454694 w 4853691"/>
              <a:gd name="connsiteY9371" fmla="*/ 1682832 h 4860733"/>
              <a:gd name="connsiteX9372" fmla="*/ 4450000 w 4853691"/>
              <a:gd name="connsiteY9372" fmla="*/ 1687526 h 4860733"/>
              <a:gd name="connsiteX9373" fmla="*/ 4440612 w 4853691"/>
              <a:gd name="connsiteY9373" fmla="*/ 1680485 h 4860733"/>
              <a:gd name="connsiteX9374" fmla="*/ 4426530 w 4853691"/>
              <a:gd name="connsiteY9374" fmla="*/ 1671097 h 4860733"/>
              <a:gd name="connsiteX9375" fmla="*/ 4414795 w 4853691"/>
              <a:gd name="connsiteY9375" fmla="*/ 1664056 h 4860733"/>
              <a:gd name="connsiteX9376" fmla="*/ 4398365 w 4853691"/>
              <a:gd name="connsiteY9376" fmla="*/ 1654668 h 4860733"/>
              <a:gd name="connsiteX9377" fmla="*/ 4386630 w 4853691"/>
              <a:gd name="connsiteY9377" fmla="*/ 1647627 h 4860733"/>
              <a:gd name="connsiteX9378" fmla="*/ 4370201 w 4853691"/>
              <a:gd name="connsiteY9378" fmla="*/ 1638238 h 4860733"/>
              <a:gd name="connsiteX9379" fmla="*/ 4358465 w 4853691"/>
              <a:gd name="connsiteY9379" fmla="*/ 1631197 h 4860733"/>
              <a:gd name="connsiteX9380" fmla="*/ 4342036 w 4853691"/>
              <a:gd name="connsiteY9380" fmla="*/ 1624156 h 4860733"/>
              <a:gd name="connsiteX9381" fmla="*/ 4330301 w 4853691"/>
              <a:gd name="connsiteY9381" fmla="*/ 1619462 h 4860733"/>
              <a:gd name="connsiteX9382" fmla="*/ 4311524 w 4853691"/>
              <a:gd name="connsiteY9382" fmla="*/ 1612421 h 4860733"/>
              <a:gd name="connsiteX9383" fmla="*/ 4299789 w 4853691"/>
              <a:gd name="connsiteY9383" fmla="*/ 1607727 h 4860733"/>
              <a:gd name="connsiteX9384" fmla="*/ 4281013 w 4853691"/>
              <a:gd name="connsiteY9384" fmla="*/ 1600686 h 4860733"/>
              <a:gd name="connsiteX9385" fmla="*/ 4269277 w 4853691"/>
              <a:gd name="connsiteY9385" fmla="*/ 1595992 h 4860733"/>
              <a:gd name="connsiteX9386" fmla="*/ 4250501 w 4853691"/>
              <a:gd name="connsiteY9386" fmla="*/ 1588950 h 4860733"/>
              <a:gd name="connsiteX9387" fmla="*/ 4238766 w 4853691"/>
              <a:gd name="connsiteY9387" fmla="*/ 1584256 h 4860733"/>
              <a:gd name="connsiteX9388" fmla="*/ 4219990 w 4853691"/>
              <a:gd name="connsiteY9388" fmla="*/ 1579562 h 4860733"/>
              <a:gd name="connsiteX9389" fmla="*/ 4208254 w 4853691"/>
              <a:gd name="connsiteY9389" fmla="*/ 1574868 h 4860733"/>
              <a:gd name="connsiteX9390" fmla="*/ 4187131 w 4853691"/>
              <a:gd name="connsiteY9390" fmla="*/ 1570174 h 4860733"/>
              <a:gd name="connsiteX9391" fmla="*/ 4173049 w 4853691"/>
              <a:gd name="connsiteY9391" fmla="*/ 1567827 h 4860733"/>
              <a:gd name="connsiteX9392" fmla="*/ 4151925 w 4853691"/>
              <a:gd name="connsiteY9392" fmla="*/ 1563133 h 4860733"/>
              <a:gd name="connsiteX9393" fmla="*/ 4137843 w 4853691"/>
              <a:gd name="connsiteY9393" fmla="*/ 1560786 h 4860733"/>
              <a:gd name="connsiteX9394" fmla="*/ 4116719 w 4853691"/>
              <a:gd name="connsiteY9394" fmla="*/ 1558439 h 4860733"/>
              <a:gd name="connsiteX9395" fmla="*/ 4102637 w 4853691"/>
              <a:gd name="connsiteY9395" fmla="*/ 1556092 h 4860733"/>
              <a:gd name="connsiteX9396" fmla="*/ 4081514 w 4853691"/>
              <a:gd name="connsiteY9396" fmla="*/ 1553745 h 4860733"/>
              <a:gd name="connsiteX9397" fmla="*/ 4067432 w 4853691"/>
              <a:gd name="connsiteY9397" fmla="*/ 1551398 h 4860733"/>
              <a:gd name="connsiteX9398" fmla="*/ 4043961 w 4853691"/>
              <a:gd name="connsiteY9398" fmla="*/ 1549051 h 4860733"/>
              <a:gd name="connsiteX9399" fmla="*/ 4029879 w 4853691"/>
              <a:gd name="connsiteY9399" fmla="*/ 1549051 h 4860733"/>
              <a:gd name="connsiteX9400" fmla="*/ 4006408 w 4853691"/>
              <a:gd name="connsiteY9400" fmla="*/ 1546704 h 4860733"/>
              <a:gd name="connsiteX9401" fmla="*/ 3994673 w 4853691"/>
              <a:gd name="connsiteY9401" fmla="*/ 1546704 h 4860733"/>
              <a:gd name="connsiteX9402" fmla="*/ 3957120 w 4853691"/>
              <a:gd name="connsiteY9402" fmla="*/ 1546704 h 4860733"/>
              <a:gd name="connsiteX9403" fmla="*/ 3905485 w 4853691"/>
              <a:gd name="connsiteY9403" fmla="*/ 1546704 h 4860733"/>
              <a:gd name="connsiteX9404" fmla="*/ 3884362 w 4853691"/>
              <a:gd name="connsiteY9404" fmla="*/ 1549051 h 4860733"/>
              <a:gd name="connsiteX9405" fmla="*/ 3853850 w 4853691"/>
              <a:gd name="connsiteY9405" fmla="*/ 1551398 h 4860733"/>
              <a:gd name="connsiteX9406" fmla="*/ 3828033 w 4853691"/>
              <a:gd name="connsiteY9406" fmla="*/ 1553745 h 4860733"/>
              <a:gd name="connsiteX9407" fmla="*/ 3802215 w 4853691"/>
              <a:gd name="connsiteY9407" fmla="*/ 1556092 h 4860733"/>
              <a:gd name="connsiteX9408" fmla="*/ 3774051 w 4853691"/>
              <a:gd name="connsiteY9408" fmla="*/ 1560786 h 4860733"/>
              <a:gd name="connsiteX9409" fmla="*/ 3750580 w 4853691"/>
              <a:gd name="connsiteY9409" fmla="*/ 1563133 h 4860733"/>
              <a:gd name="connsiteX9410" fmla="*/ 3720069 w 4853691"/>
              <a:gd name="connsiteY9410" fmla="*/ 1567827 h 4860733"/>
              <a:gd name="connsiteX9411" fmla="*/ 3698945 w 4853691"/>
              <a:gd name="connsiteY9411" fmla="*/ 1572521 h 4860733"/>
              <a:gd name="connsiteX9412" fmla="*/ 3666086 w 4853691"/>
              <a:gd name="connsiteY9412" fmla="*/ 1579562 h 4860733"/>
              <a:gd name="connsiteX9413" fmla="*/ 3644963 w 4853691"/>
              <a:gd name="connsiteY9413" fmla="*/ 1584256 h 4860733"/>
              <a:gd name="connsiteX9414" fmla="*/ 3609758 w 4853691"/>
              <a:gd name="connsiteY9414" fmla="*/ 1593645 h 4860733"/>
              <a:gd name="connsiteX9415" fmla="*/ 3593328 w 4853691"/>
              <a:gd name="connsiteY9415" fmla="*/ 1598339 h 4860733"/>
              <a:gd name="connsiteX9416" fmla="*/ 3558123 w 4853691"/>
              <a:gd name="connsiteY9416" fmla="*/ 1607727 h 4860733"/>
              <a:gd name="connsiteX9417" fmla="*/ 3541693 w 4853691"/>
              <a:gd name="connsiteY9417" fmla="*/ 1593645 h 4860733"/>
              <a:gd name="connsiteX9418" fmla="*/ 3546387 w 4853691"/>
              <a:gd name="connsiteY9418" fmla="*/ 1523233 h 4860733"/>
              <a:gd name="connsiteX9419" fmla="*/ 3548734 w 4853691"/>
              <a:gd name="connsiteY9419" fmla="*/ 1495069 h 4860733"/>
              <a:gd name="connsiteX9420" fmla="*/ 3553428 w 4853691"/>
              <a:gd name="connsiteY9420" fmla="*/ 1438740 h 4860733"/>
              <a:gd name="connsiteX9421" fmla="*/ 3558123 w 4853691"/>
              <a:gd name="connsiteY9421" fmla="*/ 1394146 h 4860733"/>
              <a:gd name="connsiteX9422" fmla="*/ 3562817 w 4853691"/>
              <a:gd name="connsiteY9422" fmla="*/ 1356593 h 4860733"/>
              <a:gd name="connsiteX9423" fmla="*/ 3567511 w 4853691"/>
              <a:gd name="connsiteY9423" fmla="*/ 1307305 h 4860733"/>
              <a:gd name="connsiteX9424" fmla="*/ 3569858 w 4853691"/>
              <a:gd name="connsiteY9424" fmla="*/ 1279140 h 4860733"/>
              <a:gd name="connsiteX9425" fmla="*/ 3576899 w 4853691"/>
              <a:gd name="connsiteY9425" fmla="*/ 1229852 h 4860733"/>
              <a:gd name="connsiteX9426" fmla="*/ 3579246 w 4853691"/>
              <a:gd name="connsiteY9426" fmla="*/ 1204035 h 4860733"/>
              <a:gd name="connsiteX9427" fmla="*/ 3583940 w 4853691"/>
              <a:gd name="connsiteY9427" fmla="*/ 1161788 h 4860733"/>
              <a:gd name="connsiteX9428" fmla="*/ 3588634 w 4853691"/>
              <a:gd name="connsiteY9428" fmla="*/ 1131276 h 4860733"/>
              <a:gd name="connsiteX9429" fmla="*/ 3593328 w 4853691"/>
              <a:gd name="connsiteY9429" fmla="*/ 1100765 h 4860733"/>
              <a:gd name="connsiteX9430" fmla="*/ 3600369 w 4853691"/>
              <a:gd name="connsiteY9430" fmla="*/ 1058518 h 4860733"/>
              <a:gd name="connsiteX9431" fmla="*/ 3607410 w 4853691"/>
              <a:gd name="connsiteY9431" fmla="*/ 1009230 h 4860733"/>
              <a:gd name="connsiteX9432" fmla="*/ 3609758 w 4853691"/>
              <a:gd name="connsiteY9432" fmla="*/ 1009230 h 4860733"/>
              <a:gd name="connsiteX9433" fmla="*/ 3630881 w 4853691"/>
              <a:gd name="connsiteY9433" fmla="*/ 988107 h 4860733"/>
              <a:gd name="connsiteX9434" fmla="*/ 3614452 w 4853691"/>
              <a:gd name="connsiteY9434" fmla="*/ 969330 h 4860733"/>
              <a:gd name="connsiteX9435" fmla="*/ 3616799 w 4853691"/>
              <a:gd name="connsiteY9435" fmla="*/ 955248 h 4860733"/>
              <a:gd name="connsiteX9436" fmla="*/ 3619146 w 4853691"/>
              <a:gd name="connsiteY9436" fmla="*/ 945860 h 4860733"/>
              <a:gd name="connsiteX9437" fmla="*/ 4133149 w 4853691"/>
              <a:gd name="connsiteY9437" fmla="*/ 1124235 h 4860733"/>
              <a:gd name="connsiteX9438" fmla="*/ 4147231 w 4853691"/>
              <a:gd name="connsiteY9438" fmla="*/ 1147706 h 4860733"/>
              <a:gd name="connsiteX9439" fmla="*/ 4156619 w 4853691"/>
              <a:gd name="connsiteY9439" fmla="*/ 1173523 h 4860733"/>
              <a:gd name="connsiteX9440" fmla="*/ 3612104 w 4853691"/>
              <a:gd name="connsiteY9440" fmla="*/ 1649974 h 4860733"/>
              <a:gd name="connsiteX9441" fmla="*/ 3642616 w 4853691"/>
              <a:gd name="connsiteY9441" fmla="*/ 1661709 h 4860733"/>
              <a:gd name="connsiteX9442" fmla="*/ 3689557 w 4853691"/>
              <a:gd name="connsiteY9442" fmla="*/ 1680485 h 4860733"/>
              <a:gd name="connsiteX9443" fmla="*/ 3752927 w 4853691"/>
              <a:gd name="connsiteY9443" fmla="*/ 1708650 h 4860733"/>
              <a:gd name="connsiteX9444" fmla="*/ 3767010 w 4853691"/>
              <a:gd name="connsiteY9444" fmla="*/ 1713344 h 4860733"/>
              <a:gd name="connsiteX9445" fmla="*/ 3842115 w 4853691"/>
              <a:gd name="connsiteY9445" fmla="*/ 1746203 h 4860733"/>
              <a:gd name="connsiteX9446" fmla="*/ 3863239 w 4853691"/>
              <a:gd name="connsiteY9446" fmla="*/ 1755591 h 4860733"/>
              <a:gd name="connsiteX9447" fmla="*/ 3917220 w 4853691"/>
              <a:gd name="connsiteY9447" fmla="*/ 1781408 h 4860733"/>
              <a:gd name="connsiteX9448" fmla="*/ 3945385 w 4853691"/>
              <a:gd name="connsiteY9448" fmla="*/ 1795491 h 4860733"/>
              <a:gd name="connsiteX9449" fmla="*/ 3989979 w 4853691"/>
              <a:gd name="connsiteY9449" fmla="*/ 1816614 h 4860733"/>
              <a:gd name="connsiteX9450" fmla="*/ 4022837 w 4853691"/>
              <a:gd name="connsiteY9450" fmla="*/ 1833043 h 4860733"/>
              <a:gd name="connsiteX9451" fmla="*/ 4060390 w 4853691"/>
              <a:gd name="connsiteY9451" fmla="*/ 1851820 h 4860733"/>
              <a:gd name="connsiteX9452" fmla="*/ 4095596 w 4853691"/>
              <a:gd name="connsiteY9452" fmla="*/ 1870596 h 4860733"/>
              <a:gd name="connsiteX9453" fmla="*/ 4112025 w 4853691"/>
              <a:gd name="connsiteY9453" fmla="*/ 1879984 h 4860733"/>
              <a:gd name="connsiteX9454" fmla="*/ 4109678 w 4853691"/>
              <a:gd name="connsiteY9454" fmla="*/ 1889372 h 4860733"/>
              <a:gd name="connsiteX9455" fmla="*/ 4114372 w 4853691"/>
              <a:gd name="connsiteY9455" fmla="*/ 1901108 h 4860733"/>
              <a:gd name="connsiteX9456" fmla="*/ 4104984 w 4853691"/>
              <a:gd name="connsiteY9456" fmla="*/ 1908149 h 4860733"/>
              <a:gd name="connsiteX9457" fmla="*/ 4093249 w 4853691"/>
              <a:gd name="connsiteY9457" fmla="*/ 1917537 h 4860733"/>
              <a:gd name="connsiteX9458" fmla="*/ 4072126 w 4853691"/>
              <a:gd name="connsiteY9458" fmla="*/ 1933966 h 4860733"/>
              <a:gd name="connsiteX9459" fmla="*/ 4055696 w 4853691"/>
              <a:gd name="connsiteY9459" fmla="*/ 1945702 h 4860733"/>
              <a:gd name="connsiteX9460" fmla="*/ 4039267 w 4853691"/>
              <a:gd name="connsiteY9460" fmla="*/ 1959784 h 4860733"/>
              <a:gd name="connsiteX9461" fmla="*/ 4020491 w 4853691"/>
              <a:gd name="connsiteY9461" fmla="*/ 1976213 h 4860733"/>
              <a:gd name="connsiteX9462" fmla="*/ 4006408 w 4853691"/>
              <a:gd name="connsiteY9462" fmla="*/ 1990295 h 4860733"/>
              <a:gd name="connsiteX9463" fmla="*/ 3982938 w 4853691"/>
              <a:gd name="connsiteY9463" fmla="*/ 2011419 h 4860733"/>
              <a:gd name="connsiteX9464" fmla="*/ 3971203 w 4853691"/>
              <a:gd name="connsiteY9464" fmla="*/ 2023154 h 4860733"/>
              <a:gd name="connsiteX9465" fmla="*/ 3945385 w 4853691"/>
              <a:gd name="connsiteY9465" fmla="*/ 2048971 h 4860733"/>
              <a:gd name="connsiteX9466" fmla="*/ 3938344 w 4853691"/>
              <a:gd name="connsiteY9466" fmla="*/ 2056013 h 4860733"/>
              <a:gd name="connsiteX9467" fmla="*/ 3907832 w 4853691"/>
              <a:gd name="connsiteY9467" fmla="*/ 2086524 h 4860733"/>
              <a:gd name="connsiteX9468" fmla="*/ 3907832 w 4853691"/>
              <a:gd name="connsiteY9468" fmla="*/ 2086524 h 4860733"/>
              <a:gd name="connsiteX9469" fmla="*/ 3830380 w 4853691"/>
              <a:gd name="connsiteY9469" fmla="*/ 2173365 h 4860733"/>
              <a:gd name="connsiteX9470" fmla="*/ 3795174 w 4853691"/>
              <a:gd name="connsiteY9470" fmla="*/ 2213265 h 4860733"/>
              <a:gd name="connsiteX9471" fmla="*/ 3792827 w 4853691"/>
              <a:gd name="connsiteY9471" fmla="*/ 2217959 h 4860733"/>
              <a:gd name="connsiteX9472" fmla="*/ 3762316 w 4853691"/>
              <a:gd name="connsiteY9472" fmla="*/ 2257859 h 4860733"/>
              <a:gd name="connsiteX9473" fmla="*/ 3755274 w 4853691"/>
              <a:gd name="connsiteY9473" fmla="*/ 2267247 h 4860733"/>
              <a:gd name="connsiteX9474" fmla="*/ 3727110 w 4853691"/>
              <a:gd name="connsiteY9474" fmla="*/ 2304800 h 4860733"/>
              <a:gd name="connsiteX9475" fmla="*/ 3717721 w 4853691"/>
              <a:gd name="connsiteY9475" fmla="*/ 2316535 h 4860733"/>
              <a:gd name="connsiteX9476" fmla="*/ 3691904 w 4853691"/>
              <a:gd name="connsiteY9476" fmla="*/ 2351741 h 4860733"/>
              <a:gd name="connsiteX9477" fmla="*/ 3675475 w 4853691"/>
              <a:gd name="connsiteY9477" fmla="*/ 2375211 h 4860733"/>
              <a:gd name="connsiteX9478" fmla="*/ 3656698 w 4853691"/>
              <a:gd name="connsiteY9478" fmla="*/ 2401028 h 4860733"/>
              <a:gd name="connsiteX9479" fmla="*/ 3630881 w 4853691"/>
              <a:gd name="connsiteY9479" fmla="*/ 2438581 h 4860733"/>
              <a:gd name="connsiteX9480" fmla="*/ 3619146 w 4853691"/>
              <a:gd name="connsiteY9480" fmla="*/ 2455011 h 4860733"/>
              <a:gd name="connsiteX9481" fmla="*/ 3581593 w 4853691"/>
              <a:gd name="connsiteY9481" fmla="*/ 2508993 h 4860733"/>
              <a:gd name="connsiteX9482" fmla="*/ 3581593 w 4853691"/>
              <a:gd name="connsiteY9482" fmla="*/ 2508993 h 4860733"/>
              <a:gd name="connsiteX9483" fmla="*/ 3551081 w 4853691"/>
              <a:gd name="connsiteY9483" fmla="*/ 2553587 h 4860733"/>
              <a:gd name="connsiteX9484" fmla="*/ 3541693 w 4853691"/>
              <a:gd name="connsiteY9484" fmla="*/ 2551240 h 4860733"/>
              <a:gd name="connsiteX9485" fmla="*/ 3541693 w 4853691"/>
              <a:gd name="connsiteY9485" fmla="*/ 2548892 h 4860733"/>
              <a:gd name="connsiteX9486" fmla="*/ 3539346 w 4853691"/>
              <a:gd name="connsiteY9486" fmla="*/ 2447969 h 4860733"/>
              <a:gd name="connsiteX9487" fmla="*/ 3539346 w 4853691"/>
              <a:gd name="connsiteY9487" fmla="*/ 2410417 h 4860733"/>
              <a:gd name="connsiteX9488" fmla="*/ 3536999 w 4853691"/>
              <a:gd name="connsiteY9488" fmla="*/ 2328270 h 4860733"/>
              <a:gd name="connsiteX9489" fmla="*/ 3536999 w 4853691"/>
              <a:gd name="connsiteY9489" fmla="*/ 2274288 h 4860733"/>
              <a:gd name="connsiteX9490" fmla="*/ 3536999 w 4853691"/>
              <a:gd name="connsiteY9490" fmla="*/ 2208571 h 4860733"/>
              <a:gd name="connsiteX9491" fmla="*/ 3536999 w 4853691"/>
              <a:gd name="connsiteY9491" fmla="*/ 2142853 h 4860733"/>
              <a:gd name="connsiteX9492" fmla="*/ 3536999 w 4853691"/>
              <a:gd name="connsiteY9492" fmla="*/ 2088871 h 4860733"/>
              <a:gd name="connsiteX9493" fmla="*/ 3536999 w 4853691"/>
              <a:gd name="connsiteY9493" fmla="*/ 2006725 h 4860733"/>
              <a:gd name="connsiteX9494" fmla="*/ 3536999 w 4853691"/>
              <a:gd name="connsiteY9494" fmla="*/ 1971519 h 4860733"/>
              <a:gd name="connsiteX9495" fmla="*/ 3539346 w 4853691"/>
              <a:gd name="connsiteY9495" fmla="*/ 1854167 h 4860733"/>
              <a:gd name="connsiteX9496" fmla="*/ 3541693 w 4853691"/>
              <a:gd name="connsiteY9496" fmla="*/ 1800185 h 4860733"/>
              <a:gd name="connsiteX9497" fmla="*/ 3544040 w 4853691"/>
              <a:gd name="connsiteY9497" fmla="*/ 1736814 h 4860733"/>
              <a:gd name="connsiteX9498" fmla="*/ 3546387 w 4853691"/>
              <a:gd name="connsiteY9498" fmla="*/ 1673444 h 4860733"/>
              <a:gd name="connsiteX9499" fmla="*/ 3548734 w 4853691"/>
              <a:gd name="connsiteY9499" fmla="*/ 1642933 h 4860733"/>
              <a:gd name="connsiteX9500" fmla="*/ 3548734 w 4853691"/>
              <a:gd name="connsiteY9500" fmla="*/ 1642933 h 4860733"/>
              <a:gd name="connsiteX9501" fmla="*/ 3567511 w 4853691"/>
              <a:gd name="connsiteY9501" fmla="*/ 1631197 h 4860733"/>
              <a:gd name="connsiteX9502" fmla="*/ 3572205 w 4853691"/>
              <a:gd name="connsiteY9502" fmla="*/ 1633544 h 4860733"/>
              <a:gd name="connsiteX9503" fmla="*/ 3612104 w 4853691"/>
              <a:gd name="connsiteY9503" fmla="*/ 1649974 h 4860733"/>
              <a:gd name="connsiteX9504" fmla="*/ 4156619 w 4853691"/>
              <a:gd name="connsiteY9504" fmla="*/ 1936313 h 4860733"/>
              <a:gd name="connsiteX9505" fmla="*/ 4180090 w 4853691"/>
              <a:gd name="connsiteY9505" fmla="*/ 1976213 h 4860733"/>
              <a:gd name="connsiteX9506" fmla="*/ 4184784 w 4853691"/>
              <a:gd name="connsiteY9506" fmla="*/ 1985601 h 4860733"/>
              <a:gd name="connsiteX9507" fmla="*/ 4210601 w 4853691"/>
              <a:gd name="connsiteY9507" fmla="*/ 2030195 h 4860733"/>
              <a:gd name="connsiteX9508" fmla="*/ 4212948 w 4853691"/>
              <a:gd name="connsiteY9508" fmla="*/ 2032542 h 4860733"/>
              <a:gd name="connsiteX9509" fmla="*/ 4445306 w 4853691"/>
              <a:gd name="connsiteY9509" fmla="*/ 2365823 h 4860733"/>
              <a:gd name="connsiteX9510" fmla="*/ 4447653 w 4853691"/>
              <a:gd name="connsiteY9510" fmla="*/ 2370517 h 4860733"/>
              <a:gd name="connsiteX9511" fmla="*/ 4473471 w 4853691"/>
              <a:gd name="connsiteY9511" fmla="*/ 2398681 h 4860733"/>
              <a:gd name="connsiteX9512" fmla="*/ 4480512 w 4853691"/>
              <a:gd name="connsiteY9512" fmla="*/ 2405723 h 4860733"/>
              <a:gd name="connsiteX9513" fmla="*/ 4501635 w 4853691"/>
              <a:gd name="connsiteY9513" fmla="*/ 2429193 h 4860733"/>
              <a:gd name="connsiteX9514" fmla="*/ 4513371 w 4853691"/>
              <a:gd name="connsiteY9514" fmla="*/ 2438581 h 4860733"/>
              <a:gd name="connsiteX9515" fmla="*/ 4532147 w 4853691"/>
              <a:gd name="connsiteY9515" fmla="*/ 2457358 h 4860733"/>
              <a:gd name="connsiteX9516" fmla="*/ 4543882 w 4853691"/>
              <a:gd name="connsiteY9516" fmla="*/ 2466746 h 4860733"/>
              <a:gd name="connsiteX9517" fmla="*/ 4560311 w 4853691"/>
              <a:gd name="connsiteY9517" fmla="*/ 2480828 h 4860733"/>
              <a:gd name="connsiteX9518" fmla="*/ 4574393 w 4853691"/>
              <a:gd name="connsiteY9518" fmla="*/ 2490216 h 4860733"/>
              <a:gd name="connsiteX9519" fmla="*/ 4576741 w 4853691"/>
              <a:gd name="connsiteY9519" fmla="*/ 2490216 h 4860733"/>
              <a:gd name="connsiteX9520" fmla="*/ 4572047 w 4853691"/>
              <a:gd name="connsiteY9520" fmla="*/ 2501952 h 4860733"/>
              <a:gd name="connsiteX9521" fmla="*/ 4574393 w 4853691"/>
              <a:gd name="connsiteY9521" fmla="*/ 2511340 h 4860733"/>
              <a:gd name="connsiteX9522" fmla="*/ 4534494 w 4853691"/>
              <a:gd name="connsiteY9522" fmla="*/ 2532463 h 4860733"/>
              <a:gd name="connsiteX9523" fmla="*/ 4534494 w 4853691"/>
              <a:gd name="connsiteY9523" fmla="*/ 2532463 h 4860733"/>
              <a:gd name="connsiteX9524" fmla="*/ 4337342 w 4853691"/>
              <a:gd name="connsiteY9524" fmla="*/ 2647468 h 4860733"/>
              <a:gd name="connsiteX9525" fmla="*/ 4292748 w 4853691"/>
              <a:gd name="connsiteY9525" fmla="*/ 2675633 h 4860733"/>
              <a:gd name="connsiteX9526" fmla="*/ 4285707 w 4853691"/>
              <a:gd name="connsiteY9526" fmla="*/ 2680327 h 4860733"/>
              <a:gd name="connsiteX9527" fmla="*/ 4227031 w 4853691"/>
              <a:gd name="connsiteY9527" fmla="*/ 2717880 h 4860733"/>
              <a:gd name="connsiteX9528" fmla="*/ 4208254 w 4853691"/>
              <a:gd name="connsiteY9528" fmla="*/ 2729615 h 4860733"/>
              <a:gd name="connsiteX9529" fmla="*/ 4158966 w 4853691"/>
              <a:gd name="connsiteY9529" fmla="*/ 2760127 h 4860733"/>
              <a:gd name="connsiteX9530" fmla="*/ 4112025 w 4853691"/>
              <a:gd name="connsiteY9530" fmla="*/ 2790638 h 4860733"/>
              <a:gd name="connsiteX9531" fmla="*/ 4104984 w 4853691"/>
              <a:gd name="connsiteY9531" fmla="*/ 2795332 h 4860733"/>
              <a:gd name="connsiteX9532" fmla="*/ 4088555 w 4853691"/>
              <a:gd name="connsiteY9532" fmla="*/ 2785944 h 4860733"/>
              <a:gd name="connsiteX9533" fmla="*/ 4088555 w 4853691"/>
              <a:gd name="connsiteY9533" fmla="*/ 2750738 h 4860733"/>
              <a:gd name="connsiteX9534" fmla="*/ 4088555 w 4853691"/>
              <a:gd name="connsiteY9534" fmla="*/ 2685021 h 4860733"/>
              <a:gd name="connsiteX9535" fmla="*/ 4088555 w 4853691"/>
              <a:gd name="connsiteY9535" fmla="*/ 2623998 h 4860733"/>
              <a:gd name="connsiteX9536" fmla="*/ 4088555 w 4853691"/>
              <a:gd name="connsiteY9536" fmla="*/ 2565322 h 4860733"/>
              <a:gd name="connsiteX9537" fmla="*/ 4090902 w 4853691"/>
              <a:gd name="connsiteY9537" fmla="*/ 2490216 h 4860733"/>
              <a:gd name="connsiteX9538" fmla="*/ 4093249 w 4853691"/>
              <a:gd name="connsiteY9538" fmla="*/ 2401028 h 4860733"/>
              <a:gd name="connsiteX9539" fmla="*/ 4095596 w 4853691"/>
              <a:gd name="connsiteY9539" fmla="*/ 2332964 h 4860733"/>
              <a:gd name="connsiteX9540" fmla="*/ 4097943 w 4853691"/>
              <a:gd name="connsiteY9540" fmla="*/ 2286023 h 4860733"/>
              <a:gd name="connsiteX9541" fmla="*/ 4100290 w 4853691"/>
              <a:gd name="connsiteY9541" fmla="*/ 2217959 h 4860733"/>
              <a:gd name="connsiteX9542" fmla="*/ 4102637 w 4853691"/>
              <a:gd name="connsiteY9542" fmla="*/ 2173365 h 4860733"/>
              <a:gd name="connsiteX9543" fmla="*/ 4107331 w 4853691"/>
              <a:gd name="connsiteY9543" fmla="*/ 2105301 h 4860733"/>
              <a:gd name="connsiteX9544" fmla="*/ 4109678 w 4853691"/>
              <a:gd name="connsiteY9544" fmla="*/ 2065401 h 4860733"/>
              <a:gd name="connsiteX9545" fmla="*/ 4114372 w 4853691"/>
              <a:gd name="connsiteY9545" fmla="*/ 1994990 h 4860733"/>
              <a:gd name="connsiteX9546" fmla="*/ 4116719 w 4853691"/>
              <a:gd name="connsiteY9546" fmla="*/ 1962131 h 4860733"/>
              <a:gd name="connsiteX9547" fmla="*/ 4121414 w 4853691"/>
              <a:gd name="connsiteY9547" fmla="*/ 1905802 h 4860733"/>
              <a:gd name="connsiteX9548" fmla="*/ 4121414 w 4853691"/>
              <a:gd name="connsiteY9548" fmla="*/ 1905802 h 4860733"/>
              <a:gd name="connsiteX9549" fmla="*/ 4130802 w 4853691"/>
              <a:gd name="connsiteY9549" fmla="*/ 1903455 h 4860733"/>
              <a:gd name="connsiteX9550" fmla="*/ 4142537 w 4853691"/>
              <a:gd name="connsiteY9550" fmla="*/ 1924578 h 4860733"/>
              <a:gd name="connsiteX9551" fmla="*/ 4156619 w 4853691"/>
              <a:gd name="connsiteY9551" fmla="*/ 1936313 h 4860733"/>
              <a:gd name="connsiteX9552" fmla="*/ 4642458 w 4853691"/>
              <a:gd name="connsiteY9552" fmla="*/ 2487869 h 4860733"/>
              <a:gd name="connsiteX9553" fmla="*/ 4682358 w 4853691"/>
              <a:gd name="connsiteY9553" fmla="*/ 2473787 h 4860733"/>
              <a:gd name="connsiteX9554" fmla="*/ 4689399 w 4853691"/>
              <a:gd name="connsiteY9554" fmla="*/ 2471440 h 4860733"/>
              <a:gd name="connsiteX9555" fmla="*/ 4689399 w 4853691"/>
              <a:gd name="connsiteY9555" fmla="*/ 2476134 h 4860733"/>
              <a:gd name="connsiteX9556" fmla="*/ 4689399 w 4853691"/>
              <a:gd name="connsiteY9556" fmla="*/ 2480828 h 4860733"/>
              <a:gd name="connsiteX9557" fmla="*/ 4684705 w 4853691"/>
              <a:gd name="connsiteY9557" fmla="*/ 2483175 h 4860733"/>
              <a:gd name="connsiteX9558" fmla="*/ 4677664 w 4853691"/>
              <a:gd name="connsiteY9558" fmla="*/ 2485522 h 4860733"/>
              <a:gd name="connsiteX9559" fmla="*/ 4661234 w 4853691"/>
              <a:gd name="connsiteY9559" fmla="*/ 2490216 h 4860733"/>
              <a:gd name="connsiteX9560" fmla="*/ 4649499 w 4853691"/>
              <a:gd name="connsiteY9560" fmla="*/ 2492563 h 4860733"/>
              <a:gd name="connsiteX9561" fmla="*/ 4633070 w 4853691"/>
              <a:gd name="connsiteY9561" fmla="*/ 2497258 h 4860733"/>
              <a:gd name="connsiteX9562" fmla="*/ 4621334 w 4853691"/>
              <a:gd name="connsiteY9562" fmla="*/ 2499605 h 4860733"/>
              <a:gd name="connsiteX9563" fmla="*/ 4618988 w 4853691"/>
              <a:gd name="connsiteY9563" fmla="*/ 2499605 h 4860733"/>
              <a:gd name="connsiteX9564" fmla="*/ 4618988 w 4853691"/>
              <a:gd name="connsiteY9564" fmla="*/ 2499605 h 4860733"/>
              <a:gd name="connsiteX9565" fmla="*/ 4640111 w 4853691"/>
              <a:gd name="connsiteY9565" fmla="*/ 2492563 h 4860733"/>
              <a:gd name="connsiteX9566" fmla="*/ 4642458 w 4853691"/>
              <a:gd name="connsiteY9566" fmla="*/ 2487869 h 4860733"/>
              <a:gd name="connsiteX9567" fmla="*/ 4623682 w 4853691"/>
              <a:gd name="connsiteY9567" fmla="*/ 2523075 h 4860733"/>
              <a:gd name="connsiteX9568" fmla="*/ 4630723 w 4853691"/>
              <a:gd name="connsiteY9568" fmla="*/ 2527769 h 4860733"/>
              <a:gd name="connsiteX9569" fmla="*/ 4637764 w 4853691"/>
              <a:gd name="connsiteY9569" fmla="*/ 2530116 h 4860733"/>
              <a:gd name="connsiteX9570" fmla="*/ 4644805 w 4853691"/>
              <a:gd name="connsiteY9570" fmla="*/ 2532463 h 4860733"/>
              <a:gd name="connsiteX9571" fmla="*/ 4651846 w 4853691"/>
              <a:gd name="connsiteY9571" fmla="*/ 2534810 h 4860733"/>
              <a:gd name="connsiteX9572" fmla="*/ 4658887 w 4853691"/>
              <a:gd name="connsiteY9572" fmla="*/ 2537157 h 4860733"/>
              <a:gd name="connsiteX9573" fmla="*/ 4665929 w 4853691"/>
              <a:gd name="connsiteY9573" fmla="*/ 2539504 h 4860733"/>
              <a:gd name="connsiteX9574" fmla="*/ 4672970 w 4853691"/>
              <a:gd name="connsiteY9574" fmla="*/ 2541851 h 4860733"/>
              <a:gd name="connsiteX9575" fmla="*/ 4677664 w 4853691"/>
              <a:gd name="connsiteY9575" fmla="*/ 2544198 h 4860733"/>
              <a:gd name="connsiteX9576" fmla="*/ 4687052 w 4853691"/>
              <a:gd name="connsiteY9576" fmla="*/ 2546545 h 4860733"/>
              <a:gd name="connsiteX9577" fmla="*/ 4691746 w 4853691"/>
              <a:gd name="connsiteY9577" fmla="*/ 2546545 h 4860733"/>
              <a:gd name="connsiteX9578" fmla="*/ 4703481 w 4853691"/>
              <a:gd name="connsiteY9578" fmla="*/ 2546545 h 4860733"/>
              <a:gd name="connsiteX9579" fmla="*/ 4703481 w 4853691"/>
              <a:gd name="connsiteY9579" fmla="*/ 2546545 h 4860733"/>
              <a:gd name="connsiteX9580" fmla="*/ 4703481 w 4853691"/>
              <a:gd name="connsiteY9580" fmla="*/ 2546545 h 4860733"/>
              <a:gd name="connsiteX9581" fmla="*/ 4703481 w 4853691"/>
              <a:gd name="connsiteY9581" fmla="*/ 2546545 h 4860733"/>
              <a:gd name="connsiteX9582" fmla="*/ 4722257 w 4853691"/>
              <a:gd name="connsiteY9582" fmla="*/ 2544198 h 4860733"/>
              <a:gd name="connsiteX9583" fmla="*/ 4726952 w 4853691"/>
              <a:gd name="connsiteY9583" fmla="*/ 2541851 h 4860733"/>
              <a:gd name="connsiteX9584" fmla="*/ 4738687 w 4853691"/>
              <a:gd name="connsiteY9584" fmla="*/ 2539504 h 4860733"/>
              <a:gd name="connsiteX9585" fmla="*/ 4745728 w 4853691"/>
              <a:gd name="connsiteY9585" fmla="*/ 2537157 h 4860733"/>
              <a:gd name="connsiteX9586" fmla="*/ 4755116 w 4853691"/>
              <a:gd name="connsiteY9586" fmla="*/ 2532463 h 4860733"/>
              <a:gd name="connsiteX9587" fmla="*/ 4759810 w 4853691"/>
              <a:gd name="connsiteY9587" fmla="*/ 2534810 h 4860733"/>
              <a:gd name="connsiteX9588" fmla="*/ 4757463 w 4853691"/>
              <a:gd name="connsiteY9588" fmla="*/ 2539504 h 4860733"/>
              <a:gd name="connsiteX9589" fmla="*/ 4748075 w 4853691"/>
              <a:gd name="connsiteY9589" fmla="*/ 2555934 h 4860733"/>
              <a:gd name="connsiteX9590" fmla="*/ 4736340 w 4853691"/>
              <a:gd name="connsiteY9590" fmla="*/ 2577057 h 4860733"/>
              <a:gd name="connsiteX9591" fmla="*/ 4726952 w 4853691"/>
              <a:gd name="connsiteY9591" fmla="*/ 2593486 h 4860733"/>
              <a:gd name="connsiteX9592" fmla="*/ 4712869 w 4853691"/>
              <a:gd name="connsiteY9592" fmla="*/ 2614610 h 4860733"/>
              <a:gd name="connsiteX9593" fmla="*/ 4701134 w 4853691"/>
              <a:gd name="connsiteY9593" fmla="*/ 2631039 h 4860733"/>
              <a:gd name="connsiteX9594" fmla="*/ 4684705 w 4853691"/>
              <a:gd name="connsiteY9594" fmla="*/ 2654510 h 4860733"/>
              <a:gd name="connsiteX9595" fmla="*/ 4675317 w 4853691"/>
              <a:gd name="connsiteY9595" fmla="*/ 2670939 h 4860733"/>
              <a:gd name="connsiteX9596" fmla="*/ 4656540 w 4853691"/>
              <a:gd name="connsiteY9596" fmla="*/ 2699103 h 4860733"/>
              <a:gd name="connsiteX9597" fmla="*/ 4647152 w 4853691"/>
              <a:gd name="connsiteY9597" fmla="*/ 2710839 h 4860733"/>
              <a:gd name="connsiteX9598" fmla="*/ 4583782 w 4853691"/>
              <a:gd name="connsiteY9598" fmla="*/ 2792985 h 4860733"/>
              <a:gd name="connsiteX9599" fmla="*/ 4579088 w 4853691"/>
              <a:gd name="connsiteY9599" fmla="*/ 2800026 h 4860733"/>
              <a:gd name="connsiteX9600" fmla="*/ 4560311 w 4853691"/>
              <a:gd name="connsiteY9600" fmla="*/ 2821150 h 4860733"/>
              <a:gd name="connsiteX9601" fmla="*/ 4550923 w 4853691"/>
              <a:gd name="connsiteY9601" fmla="*/ 2816456 h 4860733"/>
              <a:gd name="connsiteX9602" fmla="*/ 4553270 w 4853691"/>
              <a:gd name="connsiteY9602" fmla="*/ 2785944 h 4860733"/>
              <a:gd name="connsiteX9603" fmla="*/ 4553270 w 4853691"/>
              <a:gd name="connsiteY9603" fmla="*/ 2783597 h 4860733"/>
              <a:gd name="connsiteX9604" fmla="*/ 4557964 w 4853691"/>
              <a:gd name="connsiteY9604" fmla="*/ 2741350 h 4860733"/>
              <a:gd name="connsiteX9605" fmla="*/ 4557964 w 4853691"/>
              <a:gd name="connsiteY9605" fmla="*/ 2739003 h 4860733"/>
              <a:gd name="connsiteX9606" fmla="*/ 4581435 w 4853691"/>
              <a:gd name="connsiteY9606" fmla="*/ 2579404 h 4860733"/>
              <a:gd name="connsiteX9607" fmla="*/ 4581435 w 4853691"/>
              <a:gd name="connsiteY9607" fmla="*/ 2574710 h 4860733"/>
              <a:gd name="connsiteX9608" fmla="*/ 4586129 w 4853691"/>
              <a:gd name="connsiteY9608" fmla="*/ 2555934 h 4860733"/>
              <a:gd name="connsiteX9609" fmla="*/ 4588476 w 4853691"/>
              <a:gd name="connsiteY9609" fmla="*/ 2537157 h 4860733"/>
              <a:gd name="connsiteX9610" fmla="*/ 4590823 w 4853691"/>
              <a:gd name="connsiteY9610" fmla="*/ 2523075 h 4860733"/>
              <a:gd name="connsiteX9611" fmla="*/ 4590823 w 4853691"/>
              <a:gd name="connsiteY9611" fmla="*/ 2518381 h 4860733"/>
              <a:gd name="connsiteX9612" fmla="*/ 4593170 w 4853691"/>
              <a:gd name="connsiteY9612" fmla="*/ 2518381 h 4860733"/>
              <a:gd name="connsiteX9613" fmla="*/ 4609599 w 4853691"/>
              <a:gd name="connsiteY9613" fmla="*/ 2511340 h 4860733"/>
              <a:gd name="connsiteX9614" fmla="*/ 4614294 w 4853691"/>
              <a:gd name="connsiteY9614" fmla="*/ 2513687 h 4860733"/>
              <a:gd name="connsiteX9615" fmla="*/ 4623682 w 4853691"/>
              <a:gd name="connsiteY9615" fmla="*/ 2523075 h 4860733"/>
              <a:gd name="connsiteX9616" fmla="*/ 4785628 w 4853691"/>
              <a:gd name="connsiteY9616" fmla="*/ 2497258 h 4860733"/>
              <a:gd name="connsiteX9617" fmla="*/ 4787975 w 4853691"/>
              <a:gd name="connsiteY9617" fmla="*/ 2494910 h 4860733"/>
              <a:gd name="connsiteX9618" fmla="*/ 4785628 w 4853691"/>
              <a:gd name="connsiteY9618" fmla="*/ 2497258 h 4860733"/>
              <a:gd name="connsiteX9619" fmla="*/ 4783281 w 4853691"/>
              <a:gd name="connsiteY9619" fmla="*/ 2504299 h 4860733"/>
              <a:gd name="connsiteX9620" fmla="*/ 4780934 w 4853691"/>
              <a:gd name="connsiteY9620" fmla="*/ 2504299 h 4860733"/>
              <a:gd name="connsiteX9621" fmla="*/ 4780934 w 4853691"/>
              <a:gd name="connsiteY9621" fmla="*/ 2501952 h 4860733"/>
              <a:gd name="connsiteX9622" fmla="*/ 4785628 w 4853691"/>
              <a:gd name="connsiteY9622" fmla="*/ 2497258 h 4860733"/>
              <a:gd name="connsiteX9623" fmla="*/ 4813793 w 4853691"/>
              <a:gd name="connsiteY9623" fmla="*/ 2466746 h 4860733"/>
              <a:gd name="connsiteX9624" fmla="*/ 4813793 w 4853691"/>
              <a:gd name="connsiteY9624" fmla="*/ 2466746 h 4860733"/>
              <a:gd name="connsiteX9625" fmla="*/ 4813793 w 4853691"/>
              <a:gd name="connsiteY9625" fmla="*/ 2466746 h 4860733"/>
              <a:gd name="connsiteX9626" fmla="*/ 4813793 w 4853691"/>
              <a:gd name="connsiteY9626" fmla="*/ 2466746 h 4860733"/>
              <a:gd name="connsiteX9627" fmla="*/ 4769198 w 4853691"/>
              <a:gd name="connsiteY9627" fmla="*/ 2567669 h 4860733"/>
              <a:gd name="connsiteX9628" fmla="*/ 4757463 w 4853691"/>
              <a:gd name="connsiteY9628" fmla="*/ 2614610 h 4860733"/>
              <a:gd name="connsiteX9629" fmla="*/ 4757463 w 4853691"/>
              <a:gd name="connsiteY9629" fmla="*/ 2619304 h 4860733"/>
              <a:gd name="connsiteX9630" fmla="*/ 4745728 w 4853691"/>
              <a:gd name="connsiteY9630" fmla="*/ 2668592 h 4860733"/>
              <a:gd name="connsiteX9631" fmla="*/ 4745728 w 4853691"/>
              <a:gd name="connsiteY9631" fmla="*/ 2673286 h 4860733"/>
              <a:gd name="connsiteX9632" fmla="*/ 4736340 w 4853691"/>
              <a:gd name="connsiteY9632" fmla="*/ 2724921 h 4860733"/>
              <a:gd name="connsiteX9633" fmla="*/ 4733993 w 4853691"/>
              <a:gd name="connsiteY9633" fmla="*/ 2731962 h 4860733"/>
              <a:gd name="connsiteX9634" fmla="*/ 4724605 w 4853691"/>
              <a:gd name="connsiteY9634" fmla="*/ 2783597 h 4860733"/>
              <a:gd name="connsiteX9635" fmla="*/ 4722257 w 4853691"/>
              <a:gd name="connsiteY9635" fmla="*/ 2792985 h 4860733"/>
              <a:gd name="connsiteX9636" fmla="*/ 4712869 w 4853691"/>
              <a:gd name="connsiteY9636" fmla="*/ 2846967 h 4860733"/>
              <a:gd name="connsiteX9637" fmla="*/ 4710522 w 4853691"/>
              <a:gd name="connsiteY9637" fmla="*/ 2856356 h 4860733"/>
              <a:gd name="connsiteX9638" fmla="*/ 4701134 w 4853691"/>
              <a:gd name="connsiteY9638" fmla="*/ 2912685 h 4860733"/>
              <a:gd name="connsiteX9639" fmla="*/ 4701134 w 4853691"/>
              <a:gd name="connsiteY9639" fmla="*/ 2917379 h 4860733"/>
              <a:gd name="connsiteX9640" fmla="*/ 4694093 w 4853691"/>
              <a:gd name="connsiteY9640" fmla="*/ 2959626 h 4860733"/>
              <a:gd name="connsiteX9641" fmla="*/ 4691746 w 4853691"/>
              <a:gd name="connsiteY9641" fmla="*/ 2959626 h 4860733"/>
              <a:gd name="connsiteX9642" fmla="*/ 4670623 w 4853691"/>
              <a:gd name="connsiteY9642" fmla="*/ 2980749 h 4860733"/>
              <a:gd name="connsiteX9643" fmla="*/ 4670623 w 4853691"/>
              <a:gd name="connsiteY9643" fmla="*/ 2985443 h 4860733"/>
              <a:gd name="connsiteX9644" fmla="*/ 4661234 w 4853691"/>
              <a:gd name="connsiteY9644" fmla="*/ 2985443 h 4860733"/>
              <a:gd name="connsiteX9645" fmla="*/ 4658887 w 4853691"/>
              <a:gd name="connsiteY9645" fmla="*/ 2985443 h 4860733"/>
              <a:gd name="connsiteX9646" fmla="*/ 4658887 w 4853691"/>
              <a:gd name="connsiteY9646" fmla="*/ 2983096 h 4860733"/>
              <a:gd name="connsiteX9647" fmla="*/ 4644805 w 4853691"/>
              <a:gd name="connsiteY9647" fmla="*/ 2964320 h 4860733"/>
              <a:gd name="connsiteX9648" fmla="*/ 4649499 w 4853691"/>
              <a:gd name="connsiteY9648" fmla="*/ 2947890 h 4860733"/>
              <a:gd name="connsiteX9649" fmla="*/ 4658887 w 4853691"/>
              <a:gd name="connsiteY9649" fmla="*/ 2915032 h 4860733"/>
              <a:gd name="connsiteX9650" fmla="*/ 4668275 w 4853691"/>
              <a:gd name="connsiteY9650" fmla="*/ 2884520 h 4860733"/>
              <a:gd name="connsiteX9651" fmla="*/ 4672970 w 4853691"/>
              <a:gd name="connsiteY9651" fmla="*/ 2865744 h 4860733"/>
              <a:gd name="connsiteX9652" fmla="*/ 4684705 w 4853691"/>
              <a:gd name="connsiteY9652" fmla="*/ 2821150 h 4860733"/>
              <a:gd name="connsiteX9653" fmla="*/ 4691746 w 4853691"/>
              <a:gd name="connsiteY9653" fmla="*/ 2797679 h 4860733"/>
              <a:gd name="connsiteX9654" fmla="*/ 4703481 w 4853691"/>
              <a:gd name="connsiteY9654" fmla="*/ 2757780 h 4860733"/>
              <a:gd name="connsiteX9655" fmla="*/ 4710522 w 4853691"/>
              <a:gd name="connsiteY9655" fmla="*/ 2734309 h 4860733"/>
              <a:gd name="connsiteX9656" fmla="*/ 4722257 w 4853691"/>
              <a:gd name="connsiteY9656" fmla="*/ 2699103 h 4860733"/>
              <a:gd name="connsiteX9657" fmla="*/ 4729299 w 4853691"/>
              <a:gd name="connsiteY9657" fmla="*/ 2675633 h 4860733"/>
              <a:gd name="connsiteX9658" fmla="*/ 4738687 w 4853691"/>
              <a:gd name="connsiteY9658" fmla="*/ 2642774 h 4860733"/>
              <a:gd name="connsiteX9659" fmla="*/ 4745728 w 4853691"/>
              <a:gd name="connsiteY9659" fmla="*/ 2619304 h 4860733"/>
              <a:gd name="connsiteX9660" fmla="*/ 4755116 w 4853691"/>
              <a:gd name="connsiteY9660" fmla="*/ 2588792 h 4860733"/>
              <a:gd name="connsiteX9661" fmla="*/ 4762157 w 4853691"/>
              <a:gd name="connsiteY9661" fmla="*/ 2567669 h 4860733"/>
              <a:gd name="connsiteX9662" fmla="*/ 4771546 w 4853691"/>
              <a:gd name="connsiteY9662" fmla="*/ 2537157 h 4860733"/>
              <a:gd name="connsiteX9663" fmla="*/ 4771546 w 4853691"/>
              <a:gd name="connsiteY9663" fmla="*/ 2537157 h 4860733"/>
              <a:gd name="connsiteX9664" fmla="*/ 4773892 w 4853691"/>
              <a:gd name="connsiteY9664" fmla="*/ 2537157 h 4860733"/>
              <a:gd name="connsiteX9665" fmla="*/ 4766852 w 4853691"/>
              <a:gd name="connsiteY9665" fmla="*/ 2560628 h 4860733"/>
              <a:gd name="connsiteX9666" fmla="*/ 4769198 w 4853691"/>
              <a:gd name="connsiteY9666" fmla="*/ 2567669 h 4860733"/>
              <a:gd name="connsiteX9667" fmla="*/ 4644805 w 4853691"/>
              <a:gd name="connsiteY9667" fmla="*/ 3032384 h 4860733"/>
              <a:gd name="connsiteX9668" fmla="*/ 4644805 w 4853691"/>
              <a:gd name="connsiteY9668" fmla="*/ 3041772 h 4860733"/>
              <a:gd name="connsiteX9669" fmla="*/ 4647152 w 4853691"/>
              <a:gd name="connsiteY9669" fmla="*/ 3058201 h 4860733"/>
              <a:gd name="connsiteX9670" fmla="*/ 4647152 w 4853691"/>
              <a:gd name="connsiteY9670" fmla="*/ 3067590 h 4860733"/>
              <a:gd name="connsiteX9671" fmla="*/ 4647152 w 4853691"/>
              <a:gd name="connsiteY9671" fmla="*/ 3069937 h 4860733"/>
              <a:gd name="connsiteX9672" fmla="*/ 4647152 w 4853691"/>
              <a:gd name="connsiteY9672" fmla="*/ 3074631 h 4860733"/>
              <a:gd name="connsiteX9673" fmla="*/ 4630723 w 4853691"/>
              <a:gd name="connsiteY9673" fmla="*/ 3093407 h 4860733"/>
              <a:gd name="connsiteX9674" fmla="*/ 4640111 w 4853691"/>
              <a:gd name="connsiteY9674" fmla="*/ 3109836 h 4860733"/>
              <a:gd name="connsiteX9675" fmla="*/ 4600211 w 4853691"/>
              <a:gd name="connsiteY9675" fmla="*/ 3177901 h 4860733"/>
              <a:gd name="connsiteX9676" fmla="*/ 4595517 w 4853691"/>
              <a:gd name="connsiteY9676" fmla="*/ 3182595 h 4860733"/>
              <a:gd name="connsiteX9677" fmla="*/ 4572047 w 4853691"/>
              <a:gd name="connsiteY9677" fmla="*/ 3217801 h 4860733"/>
              <a:gd name="connsiteX9678" fmla="*/ 4565005 w 4853691"/>
              <a:gd name="connsiteY9678" fmla="*/ 3227189 h 4860733"/>
              <a:gd name="connsiteX9679" fmla="*/ 4541535 w 4853691"/>
              <a:gd name="connsiteY9679" fmla="*/ 3257700 h 4860733"/>
              <a:gd name="connsiteX9680" fmla="*/ 4532147 w 4853691"/>
              <a:gd name="connsiteY9680" fmla="*/ 3269436 h 4860733"/>
              <a:gd name="connsiteX9681" fmla="*/ 4511023 w 4853691"/>
              <a:gd name="connsiteY9681" fmla="*/ 3295253 h 4860733"/>
              <a:gd name="connsiteX9682" fmla="*/ 4499288 w 4853691"/>
              <a:gd name="connsiteY9682" fmla="*/ 3306989 h 4860733"/>
              <a:gd name="connsiteX9683" fmla="*/ 4478165 w 4853691"/>
              <a:gd name="connsiteY9683" fmla="*/ 3330459 h 4860733"/>
              <a:gd name="connsiteX9684" fmla="*/ 4466430 w 4853691"/>
              <a:gd name="connsiteY9684" fmla="*/ 3342194 h 4860733"/>
              <a:gd name="connsiteX9685" fmla="*/ 4445306 w 4853691"/>
              <a:gd name="connsiteY9685" fmla="*/ 3365665 h 4860733"/>
              <a:gd name="connsiteX9686" fmla="*/ 4431224 w 4853691"/>
              <a:gd name="connsiteY9686" fmla="*/ 3377400 h 4860733"/>
              <a:gd name="connsiteX9687" fmla="*/ 4410100 w 4853691"/>
              <a:gd name="connsiteY9687" fmla="*/ 3398523 h 4860733"/>
              <a:gd name="connsiteX9688" fmla="*/ 4396018 w 4853691"/>
              <a:gd name="connsiteY9688" fmla="*/ 3410258 h 4860733"/>
              <a:gd name="connsiteX9689" fmla="*/ 4374895 w 4853691"/>
              <a:gd name="connsiteY9689" fmla="*/ 3429035 h 4860733"/>
              <a:gd name="connsiteX9690" fmla="*/ 4358465 w 4853691"/>
              <a:gd name="connsiteY9690" fmla="*/ 3440770 h 4860733"/>
              <a:gd name="connsiteX9691" fmla="*/ 4337342 w 4853691"/>
              <a:gd name="connsiteY9691" fmla="*/ 3457199 h 4860733"/>
              <a:gd name="connsiteX9692" fmla="*/ 4320913 w 4853691"/>
              <a:gd name="connsiteY9692" fmla="*/ 3468935 h 4860733"/>
              <a:gd name="connsiteX9693" fmla="*/ 4299789 w 4853691"/>
              <a:gd name="connsiteY9693" fmla="*/ 3485364 h 4860733"/>
              <a:gd name="connsiteX9694" fmla="*/ 4281013 w 4853691"/>
              <a:gd name="connsiteY9694" fmla="*/ 3497099 h 4860733"/>
              <a:gd name="connsiteX9695" fmla="*/ 4259889 w 4853691"/>
              <a:gd name="connsiteY9695" fmla="*/ 3511182 h 4860733"/>
              <a:gd name="connsiteX9696" fmla="*/ 4241113 w 4853691"/>
              <a:gd name="connsiteY9696" fmla="*/ 3522917 h 4860733"/>
              <a:gd name="connsiteX9697" fmla="*/ 4219990 w 4853691"/>
              <a:gd name="connsiteY9697" fmla="*/ 3534652 h 4860733"/>
              <a:gd name="connsiteX9698" fmla="*/ 4201213 w 4853691"/>
              <a:gd name="connsiteY9698" fmla="*/ 3544040 h 4860733"/>
              <a:gd name="connsiteX9699" fmla="*/ 4180090 w 4853691"/>
              <a:gd name="connsiteY9699" fmla="*/ 3555775 h 4860733"/>
              <a:gd name="connsiteX9700" fmla="*/ 4158966 w 4853691"/>
              <a:gd name="connsiteY9700" fmla="*/ 3565164 h 4860733"/>
              <a:gd name="connsiteX9701" fmla="*/ 4135496 w 4853691"/>
              <a:gd name="connsiteY9701" fmla="*/ 3574552 h 4860733"/>
              <a:gd name="connsiteX9702" fmla="*/ 4114372 w 4853691"/>
              <a:gd name="connsiteY9702" fmla="*/ 3581593 h 4860733"/>
              <a:gd name="connsiteX9703" fmla="*/ 4107331 w 4853691"/>
              <a:gd name="connsiteY9703" fmla="*/ 3583940 h 4860733"/>
              <a:gd name="connsiteX9704" fmla="*/ 4104984 w 4853691"/>
              <a:gd name="connsiteY9704" fmla="*/ 3581593 h 4860733"/>
              <a:gd name="connsiteX9705" fmla="*/ 4116719 w 4853691"/>
              <a:gd name="connsiteY9705" fmla="*/ 3572205 h 4860733"/>
              <a:gd name="connsiteX9706" fmla="*/ 4133149 w 4853691"/>
              <a:gd name="connsiteY9706" fmla="*/ 3558122 h 4860733"/>
              <a:gd name="connsiteX9707" fmla="*/ 4158966 w 4853691"/>
              <a:gd name="connsiteY9707" fmla="*/ 3536999 h 4860733"/>
              <a:gd name="connsiteX9708" fmla="*/ 4175395 w 4853691"/>
              <a:gd name="connsiteY9708" fmla="*/ 3522917 h 4860733"/>
              <a:gd name="connsiteX9709" fmla="*/ 4201213 w 4853691"/>
              <a:gd name="connsiteY9709" fmla="*/ 3501793 h 4860733"/>
              <a:gd name="connsiteX9710" fmla="*/ 4217643 w 4853691"/>
              <a:gd name="connsiteY9710" fmla="*/ 3487711 h 4860733"/>
              <a:gd name="connsiteX9711" fmla="*/ 4241113 w 4853691"/>
              <a:gd name="connsiteY9711" fmla="*/ 3466588 h 4860733"/>
              <a:gd name="connsiteX9712" fmla="*/ 4257542 w 4853691"/>
              <a:gd name="connsiteY9712" fmla="*/ 3452505 h 4860733"/>
              <a:gd name="connsiteX9713" fmla="*/ 4281013 w 4853691"/>
              <a:gd name="connsiteY9713" fmla="*/ 3431382 h 4860733"/>
              <a:gd name="connsiteX9714" fmla="*/ 4295095 w 4853691"/>
              <a:gd name="connsiteY9714" fmla="*/ 3417300 h 4860733"/>
              <a:gd name="connsiteX9715" fmla="*/ 4318566 w 4853691"/>
              <a:gd name="connsiteY9715" fmla="*/ 3393829 h 4860733"/>
              <a:gd name="connsiteX9716" fmla="*/ 4332648 w 4853691"/>
              <a:gd name="connsiteY9716" fmla="*/ 3379747 h 4860733"/>
              <a:gd name="connsiteX9717" fmla="*/ 4356118 w 4853691"/>
              <a:gd name="connsiteY9717" fmla="*/ 3356276 h 4860733"/>
              <a:gd name="connsiteX9718" fmla="*/ 4370201 w 4853691"/>
              <a:gd name="connsiteY9718" fmla="*/ 3342194 h 4860733"/>
              <a:gd name="connsiteX9719" fmla="*/ 4393671 w 4853691"/>
              <a:gd name="connsiteY9719" fmla="*/ 3316377 h 4860733"/>
              <a:gd name="connsiteX9720" fmla="*/ 4405406 w 4853691"/>
              <a:gd name="connsiteY9720" fmla="*/ 3302295 h 4860733"/>
              <a:gd name="connsiteX9721" fmla="*/ 4428877 w 4853691"/>
              <a:gd name="connsiteY9721" fmla="*/ 3276477 h 4860733"/>
              <a:gd name="connsiteX9722" fmla="*/ 4440612 w 4853691"/>
              <a:gd name="connsiteY9722" fmla="*/ 3262394 h 4860733"/>
              <a:gd name="connsiteX9723" fmla="*/ 4466430 w 4853691"/>
              <a:gd name="connsiteY9723" fmla="*/ 3229536 h 4860733"/>
              <a:gd name="connsiteX9724" fmla="*/ 4471124 w 4853691"/>
              <a:gd name="connsiteY9724" fmla="*/ 3222495 h 4860733"/>
              <a:gd name="connsiteX9725" fmla="*/ 4501635 w 4853691"/>
              <a:gd name="connsiteY9725" fmla="*/ 3182595 h 4860733"/>
              <a:gd name="connsiteX9726" fmla="*/ 4508676 w 4853691"/>
              <a:gd name="connsiteY9726" fmla="*/ 3173207 h 4860733"/>
              <a:gd name="connsiteX9727" fmla="*/ 4532147 w 4853691"/>
              <a:gd name="connsiteY9727" fmla="*/ 3142695 h 4860733"/>
              <a:gd name="connsiteX9728" fmla="*/ 4541535 w 4853691"/>
              <a:gd name="connsiteY9728" fmla="*/ 3128613 h 4860733"/>
              <a:gd name="connsiteX9729" fmla="*/ 4560311 w 4853691"/>
              <a:gd name="connsiteY9729" fmla="*/ 3100448 h 4860733"/>
              <a:gd name="connsiteX9730" fmla="*/ 4569699 w 4853691"/>
              <a:gd name="connsiteY9730" fmla="*/ 3084019 h 4860733"/>
              <a:gd name="connsiteX9731" fmla="*/ 4586129 w 4853691"/>
              <a:gd name="connsiteY9731" fmla="*/ 3058201 h 4860733"/>
              <a:gd name="connsiteX9732" fmla="*/ 4595517 w 4853691"/>
              <a:gd name="connsiteY9732" fmla="*/ 3041772 h 4860733"/>
              <a:gd name="connsiteX9733" fmla="*/ 4611946 w 4853691"/>
              <a:gd name="connsiteY9733" fmla="*/ 3013608 h 4860733"/>
              <a:gd name="connsiteX9734" fmla="*/ 4621334 w 4853691"/>
              <a:gd name="connsiteY9734" fmla="*/ 2997178 h 4860733"/>
              <a:gd name="connsiteX9735" fmla="*/ 4628376 w 4853691"/>
              <a:gd name="connsiteY9735" fmla="*/ 2985443 h 4860733"/>
              <a:gd name="connsiteX9736" fmla="*/ 4637764 w 4853691"/>
              <a:gd name="connsiteY9736" fmla="*/ 2987790 h 4860733"/>
              <a:gd name="connsiteX9737" fmla="*/ 4637764 w 4853691"/>
              <a:gd name="connsiteY9737" fmla="*/ 2987790 h 4860733"/>
              <a:gd name="connsiteX9738" fmla="*/ 4637764 w 4853691"/>
              <a:gd name="connsiteY9738" fmla="*/ 2999525 h 4860733"/>
              <a:gd name="connsiteX9739" fmla="*/ 4644805 w 4853691"/>
              <a:gd name="connsiteY9739" fmla="*/ 3032384 h 4860733"/>
              <a:gd name="connsiteX9740" fmla="*/ 4604905 w 4853691"/>
              <a:gd name="connsiteY9740" fmla="*/ 3203718 h 4860733"/>
              <a:gd name="connsiteX9741" fmla="*/ 4579088 w 4853691"/>
              <a:gd name="connsiteY9741" fmla="*/ 3257700 h 4860733"/>
              <a:gd name="connsiteX9742" fmla="*/ 4557964 w 4853691"/>
              <a:gd name="connsiteY9742" fmla="*/ 3304641 h 4860733"/>
              <a:gd name="connsiteX9743" fmla="*/ 4532147 w 4853691"/>
              <a:gd name="connsiteY9743" fmla="*/ 3358623 h 4860733"/>
              <a:gd name="connsiteX9744" fmla="*/ 4508676 w 4853691"/>
              <a:gd name="connsiteY9744" fmla="*/ 3403217 h 4860733"/>
              <a:gd name="connsiteX9745" fmla="*/ 4478165 w 4853691"/>
              <a:gd name="connsiteY9745" fmla="*/ 3457199 h 4860733"/>
              <a:gd name="connsiteX9746" fmla="*/ 4454694 w 4853691"/>
              <a:gd name="connsiteY9746" fmla="*/ 3499446 h 4860733"/>
              <a:gd name="connsiteX9747" fmla="*/ 4421835 w 4853691"/>
              <a:gd name="connsiteY9747" fmla="*/ 3555775 h 4860733"/>
              <a:gd name="connsiteX9748" fmla="*/ 4398365 w 4853691"/>
              <a:gd name="connsiteY9748" fmla="*/ 3595675 h 4860733"/>
              <a:gd name="connsiteX9749" fmla="*/ 4360812 w 4853691"/>
              <a:gd name="connsiteY9749" fmla="*/ 3654351 h 4860733"/>
              <a:gd name="connsiteX9750" fmla="*/ 4337342 w 4853691"/>
              <a:gd name="connsiteY9750" fmla="*/ 3689557 h 4860733"/>
              <a:gd name="connsiteX9751" fmla="*/ 4290401 w 4853691"/>
              <a:gd name="connsiteY9751" fmla="*/ 3757621 h 4860733"/>
              <a:gd name="connsiteX9752" fmla="*/ 4283360 w 4853691"/>
              <a:gd name="connsiteY9752" fmla="*/ 3767009 h 4860733"/>
              <a:gd name="connsiteX9753" fmla="*/ 4187131 w 4853691"/>
              <a:gd name="connsiteY9753" fmla="*/ 3837421 h 4860733"/>
              <a:gd name="connsiteX9754" fmla="*/ 4184784 w 4853691"/>
              <a:gd name="connsiteY9754" fmla="*/ 3832727 h 4860733"/>
              <a:gd name="connsiteX9755" fmla="*/ 4177743 w 4853691"/>
              <a:gd name="connsiteY9755" fmla="*/ 3820992 h 4860733"/>
              <a:gd name="connsiteX9756" fmla="*/ 4168355 w 4853691"/>
              <a:gd name="connsiteY9756" fmla="*/ 3804562 h 4860733"/>
              <a:gd name="connsiteX9757" fmla="*/ 4161313 w 4853691"/>
              <a:gd name="connsiteY9757" fmla="*/ 3792827 h 4860733"/>
              <a:gd name="connsiteX9758" fmla="*/ 4151925 w 4853691"/>
              <a:gd name="connsiteY9758" fmla="*/ 3774051 h 4860733"/>
              <a:gd name="connsiteX9759" fmla="*/ 4147231 w 4853691"/>
              <a:gd name="connsiteY9759" fmla="*/ 3762315 h 4860733"/>
              <a:gd name="connsiteX9760" fmla="*/ 4137843 w 4853691"/>
              <a:gd name="connsiteY9760" fmla="*/ 3738845 h 4860733"/>
              <a:gd name="connsiteX9761" fmla="*/ 4133149 w 4853691"/>
              <a:gd name="connsiteY9761" fmla="*/ 3729457 h 4860733"/>
              <a:gd name="connsiteX9762" fmla="*/ 4119067 w 4853691"/>
              <a:gd name="connsiteY9762" fmla="*/ 3691904 h 4860733"/>
              <a:gd name="connsiteX9763" fmla="*/ 4116719 w 4853691"/>
              <a:gd name="connsiteY9763" fmla="*/ 3682516 h 4860733"/>
              <a:gd name="connsiteX9764" fmla="*/ 4104984 w 4853691"/>
              <a:gd name="connsiteY9764" fmla="*/ 3652004 h 4860733"/>
              <a:gd name="connsiteX9765" fmla="*/ 4097943 w 4853691"/>
              <a:gd name="connsiteY9765" fmla="*/ 3628534 h 4860733"/>
              <a:gd name="connsiteX9766" fmla="*/ 4097943 w 4853691"/>
              <a:gd name="connsiteY9766" fmla="*/ 3626187 h 4860733"/>
              <a:gd name="connsiteX9767" fmla="*/ 4112025 w 4853691"/>
              <a:gd name="connsiteY9767" fmla="*/ 3607411 h 4860733"/>
              <a:gd name="connsiteX9768" fmla="*/ 4109678 w 4853691"/>
              <a:gd name="connsiteY9768" fmla="*/ 3600369 h 4860733"/>
              <a:gd name="connsiteX9769" fmla="*/ 4116719 w 4853691"/>
              <a:gd name="connsiteY9769" fmla="*/ 3598022 h 4860733"/>
              <a:gd name="connsiteX9770" fmla="*/ 4135496 w 4853691"/>
              <a:gd name="connsiteY9770" fmla="*/ 3590981 h 4860733"/>
              <a:gd name="connsiteX9771" fmla="*/ 4166007 w 4853691"/>
              <a:gd name="connsiteY9771" fmla="*/ 3576899 h 4860733"/>
              <a:gd name="connsiteX9772" fmla="*/ 4177743 w 4853691"/>
              <a:gd name="connsiteY9772" fmla="*/ 3572205 h 4860733"/>
              <a:gd name="connsiteX9773" fmla="*/ 4212948 w 4853691"/>
              <a:gd name="connsiteY9773" fmla="*/ 3553428 h 4860733"/>
              <a:gd name="connsiteX9774" fmla="*/ 4219990 w 4853691"/>
              <a:gd name="connsiteY9774" fmla="*/ 3548734 h 4860733"/>
              <a:gd name="connsiteX9775" fmla="*/ 4257542 w 4853691"/>
              <a:gd name="connsiteY9775" fmla="*/ 3527611 h 4860733"/>
              <a:gd name="connsiteX9776" fmla="*/ 4259889 w 4853691"/>
              <a:gd name="connsiteY9776" fmla="*/ 3525264 h 4860733"/>
              <a:gd name="connsiteX9777" fmla="*/ 4414795 w 4853691"/>
              <a:gd name="connsiteY9777" fmla="*/ 3410258 h 4860733"/>
              <a:gd name="connsiteX9778" fmla="*/ 4450000 w 4853691"/>
              <a:gd name="connsiteY9778" fmla="*/ 3377400 h 4860733"/>
              <a:gd name="connsiteX9779" fmla="*/ 4461736 w 4853691"/>
              <a:gd name="connsiteY9779" fmla="*/ 3365665 h 4860733"/>
              <a:gd name="connsiteX9780" fmla="*/ 4482859 w 4853691"/>
              <a:gd name="connsiteY9780" fmla="*/ 3342194 h 4860733"/>
              <a:gd name="connsiteX9781" fmla="*/ 4494594 w 4853691"/>
              <a:gd name="connsiteY9781" fmla="*/ 3328112 h 4860733"/>
              <a:gd name="connsiteX9782" fmla="*/ 4513371 w 4853691"/>
              <a:gd name="connsiteY9782" fmla="*/ 3306989 h 4860733"/>
              <a:gd name="connsiteX9783" fmla="*/ 4525106 w 4853691"/>
              <a:gd name="connsiteY9783" fmla="*/ 3290559 h 4860733"/>
              <a:gd name="connsiteX9784" fmla="*/ 4541535 w 4853691"/>
              <a:gd name="connsiteY9784" fmla="*/ 3269436 h 4860733"/>
              <a:gd name="connsiteX9785" fmla="*/ 4553270 w 4853691"/>
              <a:gd name="connsiteY9785" fmla="*/ 3253006 h 4860733"/>
              <a:gd name="connsiteX9786" fmla="*/ 4569699 w 4853691"/>
              <a:gd name="connsiteY9786" fmla="*/ 3231883 h 4860733"/>
              <a:gd name="connsiteX9787" fmla="*/ 4581435 w 4853691"/>
              <a:gd name="connsiteY9787" fmla="*/ 3215454 h 4860733"/>
              <a:gd name="connsiteX9788" fmla="*/ 4595517 w 4853691"/>
              <a:gd name="connsiteY9788" fmla="*/ 3191983 h 4860733"/>
              <a:gd name="connsiteX9789" fmla="*/ 4607252 w 4853691"/>
              <a:gd name="connsiteY9789" fmla="*/ 3173207 h 4860733"/>
              <a:gd name="connsiteX9790" fmla="*/ 4621334 w 4853691"/>
              <a:gd name="connsiteY9790" fmla="*/ 3149737 h 4860733"/>
              <a:gd name="connsiteX9791" fmla="*/ 4633070 w 4853691"/>
              <a:gd name="connsiteY9791" fmla="*/ 3130960 h 4860733"/>
              <a:gd name="connsiteX9792" fmla="*/ 4640111 w 4853691"/>
              <a:gd name="connsiteY9792" fmla="*/ 3119225 h 4860733"/>
              <a:gd name="connsiteX9793" fmla="*/ 4640111 w 4853691"/>
              <a:gd name="connsiteY9793" fmla="*/ 3119225 h 4860733"/>
              <a:gd name="connsiteX9794" fmla="*/ 4621334 w 4853691"/>
              <a:gd name="connsiteY9794" fmla="*/ 3161472 h 4860733"/>
              <a:gd name="connsiteX9795" fmla="*/ 4604905 w 4853691"/>
              <a:gd name="connsiteY9795" fmla="*/ 3203718 h 4860733"/>
              <a:gd name="connsiteX9796" fmla="*/ 4396018 w 4853691"/>
              <a:gd name="connsiteY9796" fmla="*/ 3689557 h 4860733"/>
              <a:gd name="connsiteX9797" fmla="*/ 4391324 w 4853691"/>
              <a:gd name="connsiteY9797" fmla="*/ 3698945 h 4860733"/>
              <a:gd name="connsiteX9798" fmla="*/ 4339689 w 4853691"/>
              <a:gd name="connsiteY9798" fmla="*/ 3792827 h 4860733"/>
              <a:gd name="connsiteX9799" fmla="*/ 4334995 w 4853691"/>
              <a:gd name="connsiteY9799" fmla="*/ 3799868 h 4860733"/>
              <a:gd name="connsiteX9800" fmla="*/ 4299789 w 4853691"/>
              <a:gd name="connsiteY9800" fmla="*/ 3856197 h 4860733"/>
              <a:gd name="connsiteX9801" fmla="*/ 4290401 w 4853691"/>
              <a:gd name="connsiteY9801" fmla="*/ 3865586 h 4860733"/>
              <a:gd name="connsiteX9802" fmla="*/ 4281013 w 4853691"/>
              <a:gd name="connsiteY9802" fmla="*/ 3874974 h 4860733"/>
              <a:gd name="connsiteX9803" fmla="*/ 4248154 w 4853691"/>
              <a:gd name="connsiteY9803" fmla="*/ 3907832 h 4860733"/>
              <a:gd name="connsiteX9804" fmla="*/ 4234072 w 4853691"/>
              <a:gd name="connsiteY9804" fmla="*/ 3903138 h 4860733"/>
              <a:gd name="connsiteX9805" fmla="*/ 4212948 w 4853691"/>
              <a:gd name="connsiteY9805" fmla="*/ 3924262 h 4860733"/>
              <a:gd name="connsiteX9806" fmla="*/ 4217643 w 4853691"/>
              <a:gd name="connsiteY9806" fmla="*/ 3935997 h 4860733"/>
              <a:gd name="connsiteX9807" fmla="*/ 4212948 w 4853691"/>
              <a:gd name="connsiteY9807" fmla="*/ 3938344 h 4860733"/>
              <a:gd name="connsiteX9808" fmla="*/ 4212948 w 4853691"/>
              <a:gd name="connsiteY9808" fmla="*/ 3933650 h 4860733"/>
              <a:gd name="connsiteX9809" fmla="*/ 4210601 w 4853691"/>
              <a:gd name="connsiteY9809" fmla="*/ 3891403 h 4860733"/>
              <a:gd name="connsiteX9810" fmla="*/ 4229378 w 4853691"/>
              <a:gd name="connsiteY9810" fmla="*/ 3872627 h 4860733"/>
              <a:gd name="connsiteX9811" fmla="*/ 4222337 w 4853691"/>
              <a:gd name="connsiteY9811" fmla="*/ 3856197 h 4860733"/>
              <a:gd name="connsiteX9812" fmla="*/ 4276319 w 4853691"/>
              <a:gd name="connsiteY9812" fmla="*/ 3783439 h 4860733"/>
              <a:gd name="connsiteX9813" fmla="*/ 4285707 w 4853691"/>
              <a:gd name="connsiteY9813" fmla="*/ 3769357 h 4860733"/>
              <a:gd name="connsiteX9814" fmla="*/ 4410100 w 4853691"/>
              <a:gd name="connsiteY9814" fmla="*/ 3661392 h 4860733"/>
              <a:gd name="connsiteX9815" fmla="*/ 4396018 w 4853691"/>
              <a:gd name="connsiteY9815" fmla="*/ 3689557 h 4860733"/>
              <a:gd name="connsiteX9816" fmla="*/ 4257542 w 4853691"/>
              <a:gd name="connsiteY9816" fmla="*/ 3900791 h 4860733"/>
              <a:gd name="connsiteX9817" fmla="*/ 4250501 w 4853691"/>
              <a:gd name="connsiteY9817" fmla="*/ 3905485 h 4860733"/>
              <a:gd name="connsiteX9818" fmla="*/ 4250501 w 4853691"/>
              <a:gd name="connsiteY9818" fmla="*/ 3905485 h 4860733"/>
              <a:gd name="connsiteX9819" fmla="*/ 4273972 w 4853691"/>
              <a:gd name="connsiteY9819" fmla="*/ 3882015 h 4860733"/>
              <a:gd name="connsiteX9820" fmla="*/ 4290401 w 4853691"/>
              <a:gd name="connsiteY9820" fmla="*/ 3865586 h 4860733"/>
              <a:gd name="connsiteX9821" fmla="*/ 4295095 w 4853691"/>
              <a:gd name="connsiteY9821" fmla="*/ 3860891 h 4860733"/>
              <a:gd name="connsiteX9822" fmla="*/ 4285707 w 4853691"/>
              <a:gd name="connsiteY9822" fmla="*/ 3877321 h 4860733"/>
              <a:gd name="connsiteX9823" fmla="*/ 4283360 w 4853691"/>
              <a:gd name="connsiteY9823" fmla="*/ 3879668 h 4860733"/>
              <a:gd name="connsiteX9824" fmla="*/ 4257542 w 4853691"/>
              <a:gd name="connsiteY9824" fmla="*/ 3900791 h 4860733"/>
              <a:gd name="connsiteX9825" fmla="*/ 4215296 w 4853691"/>
              <a:gd name="connsiteY9825" fmla="*/ 3943038 h 4860733"/>
              <a:gd name="connsiteX9826" fmla="*/ 4215296 w 4853691"/>
              <a:gd name="connsiteY9826" fmla="*/ 3940691 h 4860733"/>
              <a:gd name="connsiteX9827" fmla="*/ 4222337 w 4853691"/>
              <a:gd name="connsiteY9827" fmla="*/ 3935997 h 4860733"/>
              <a:gd name="connsiteX9828" fmla="*/ 4222337 w 4853691"/>
              <a:gd name="connsiteY9828" fmla="*/ 3935997 h 4860733"/>
              <a:gd name="connsiteX9829" fmla="*/ 4215296 w 4853691"/>
              <a:gd name="connsiteY9829" fmla="*/ 3943038 h 4860733"/>
              <a:gd name="connsiteX9830" fmla="*/ 4215296 w 4853691"/>
              <a:gd name="connsiteY9830" fmla="*/ 3943038 h 4860733"/>
              <a:gd name="connsiteX9831" fmla="*/ 4144884 w 4853691"/>
              <a:gd name="connsiteY9831" fmla="*/ 3987632 h 4860733"/>
              <a:gd name="connsiteX9832" fmla="*/ 4107331 w 4853691"/>
              <a:gd name="connsiteY9832" fmla="*/ 4013449 h 4860733"/>
              <a:gd name="connsiteX9833" fmla="*/ 4074473 w 4853691"/>
              <a:gd name="connsiteY9833" fmla="*/ 4034573 h 4860733"/>
              <a:gd name="connsiteX9834" fmla="*/ 4034573 w 4853691"/>
              <a:gd name="connsiteY9834" fmla="*/ 4058043 h 4860733"/>
              <a:gd name="connsiteX9835" fmla="*/ 3999367 w 4853691"/>
              <a:gd name="connsiteY9835" fmla="*/ 4079167 h 4860733"/>
              <a:gd name="connsiteX9836" fmla="*/ 3959467 w 4853691"/>
              <a:gd name="connsiteY9836" fmla="*/ 4102637 h 4860733"/>
              <a:gd name="connsiteX9837" fmla="*/ 3921915 w 4853691"/>
              <a:gd name="connsiteY9837" fmla="*/ 4121414 h 4860733"/>
              <a:gd name="connsiteX9838" fmla="*/ 3879668 w 4853691"/>
              <a:gd name="connsiteY9838" fmla="*/ 4142537 h 4860733"/>
              <a:gd name="connsiteX9839" fmla="*/ 3842115 w 4853691"/>
              <a:gd name="connsiteY9839" fmla="*/ 4161313 h 4860733"/>
              <a:gd name="connsiteX9840" fmla="*/ 3797521 w 4853691"/>
              <a:gd name="connsiteY9840" fmla="*/ 4180090 h 4860733"/>
              <a:gd name="connsiteX9841" fmla="*/ 3757622 w 4853691"/>
              <a:gd name="connsiteY9841" fmla="*/ 4196519 h 4860733"/>
              <a:gd name="connsiteX9842" fmla="*/ 3710681 w 4853691"/>
              <a:gd name="connsiteY9842" fmla="*/ 4215296 h 4860733"/>
              <a:gd name="connsiteX9843" fmla="*/ 3670781 w 4853691"/>
              <a:gd name="connsiteY9843" fmla="*/ 4229378 h 4860733"/>
              <a:gd name="connsiteX9844" fmla="*/ 3623840 w 4853691"/>
              <a:gd name="connsiteY9844" fmla="*/ 4245807 h 4860733"/>
              <a:gd name="connsiteX9845" fmla="*/ 3583940 w 4853691"/>
              <a:gd name="connsiteY9845" fmla="*/ 4259889 h 4860733"/>
              <a:gd name="connsiteX9846" fmla="*/ 3534652 w 4853691"/>
              <a:gd name="connsiteY9846" fmla="*/ 4273972 h 4860733"/>
              <a:gd name="connsiteX9847" fmla="*/ 3494752 w 4853691"/>
              <a:gd name="connsiteY9847" fmla="*/ 4285707 h 4860733"/>
              <a:gd name="connsiteX9848" fmla="*/ 3443117 w 4853691"/>
              <a:gd name="connsiteY9848" fmla="*/ 4297442 h 4860733"/>
              <a:gd name="connsiteX9849" fmla="*/ 3400870 w 4853691"/>
              <a:gd name="connsiteY9849" fmla="*/ 4306830 h 4860733"/>
              <a:gd name="connsiteX9850" fmla="*/ 3346888 w 4853691"/>
              <a:gd name="connsiteY9850" fmla="*/ 4318565 h 4860733"/>
              <a:gd name="connsiteX9851" fmla="*/ 3332806 w 4853691"/>
              <a:gd name="connsiteY9851" fmla="*/ 4320913 h 4860733"/>
              <a:gd name="connsiteX9852" fmla="*/ 3360970 w 4853691"/>
              <a:gd name="connsiteY9852" fmla="*/ 4313871 h 4860733"/>
              <a:gd name="connsiteX9853" fmla="*/ 3400870 w 4853691"/>
              <a:gd name="connsiteY9853" fmla="*/ 4304483 h 4860733"/>
              <a:gd name="connsiteX9854" fmla="*/ 3438423 w 4853691"/>
              <a:gd name="connsiteY9854" fmla="*/ 4295095 h 4860733"/>
              <a:gd name="connsiteX9855" fmla="*/ 3478323 w 4853691"/>
              <a:gd name="connsiteY9855" fmla="*/ 4283360 h 4860733"/>
              <a:gd name="connsiteX9856" fmla="*/ 3513528 w 4853691"/>
              <a:gd name="connsiteY9856" fmla="*/ 4271625 h 4860733"/>
              <a:gd name="connsiteX9857" fmla="*/ 3551081 w 4853691"/>
              <a:gd name="connsiteY9857" fmla="*/ 4259889 h 4860733"/>
              <a:gd name="connsiteX9858" fmla="*/ 3586287 w 4853691"/>
              <a:gd name="connsiteY9858" fmla="*/ 4245807 h 4860733"/>
              <a:gd name="connsiteX9859" fmla="*/ 3623840 w 4853691"/>
              <a:gd name="connsiteY9859" fmla="*/ 4231725 h 4860733"/>
              <a:gd name="connsiteX9860" fmla="*/ 3659045 w 4853691"/>
              <a:gd name="connsiteY9860" fmla="*/ 4217643 h 4860733"/>
              <a:gd name="connsiteX9861" fmla="*/ 3696598 w 4853691"/>
              <a:gd name="connsiteY9861" fmla="*/ 4201213 h 4860733"/>
              <a:gd name="connsiteX9862" fmla="*/ 3731804 w 4853691"/>
              <a:gd name="connsiteY9862" fmla="*/ 4184784 h 4860733"/>
              <a:gd name="connsiteX9863" fmla="*/ 3767010 w 4853691"/>
              <a:gd name="connsiteY9863" fmla="*/ 4168354 h 4860733"/>
              <a:gd name="connsiteX9864" fmla="*/ 3781092 w 4853691"/>
              <a:gd name="connsiteY9864" fmla="*/ 4161313 h 4860733"/>
              <a:gd name="connsiteX9865" fmla="*/ 3792827 w 4853691"/>
              <a:gd name="connsiteY9865" fmla="*/ 4156619 h 4860733"/>
              <a:gd name="connsiteX9866" fmla="*/ 3830380 w 4853691"/>
              <a:gd name="connsiteY9866" fmla="*/ 4142537 h 4860733"/>
              <a:gd name="connsiteX9867" fmla="*/ 3863239 w 4853691"/>
              <a:gd name="connsiteY9867" fmla="*/ 4130802 h 4860733"/>
              <a:gd name="connsiteX9868" fmla="*/ 3900791 w 4853691"/>
              <a:gd name="connsiteY9868" fmla="*/ 4114372 h 4860733"/>
              <a:gd name="connsiteX9869" fmla="*/ 3931303 w 4853691"/>
              <a:gd name="connsiteY9869" fmla="*/ 4100290 h 4860733"/>
              <a:gd name="connsiteX9870" fmla="*/ 3966509 w 4853691"/>
              <a:gd name="connsiteY9870" fmla="*/ 4083861 h 4860733"/>
              <a:gd name="connsiteX9871" fmla="*/ 3997020 w 4853691"/>
              <a:gd name="connsiteY9871" fmla="*/ 4069779 h 4860733"/>
              <a:gd name="connsiteX9872" fmla="*/ 4032226 w 4853691"/>
              <a:gd name="connsiteY9872" fmla="*/ 4051002 h 4860733"/>
              <a:gd name="connsiteX9873" fmla="*/ 4060390 w 4853691"/>
              <a:gd name="connsiteY9873" fmla="*/ 4034573 h 4860733"/>
              <a:gd name="connsiteX9874" fmla="*/ 4095596 w 4853691"/>
              <a:gd name="connsiteY9874" fmla="*/ 4013449 h 4860733"/>
              <a:gd name="connsiteX9875" fmla="*/ 4123761 w 4853691"/>
              <a:gd name="connsiteY9875" fmla="*/ 3997020 h 4860733"/>
              <a:gd name="connsiteX9876" fmla="*/ 4156619 w 4853691"/>
              <a:gd name="connsiteY9876" fmla="*/ 3975897 h 4860733"/>
              <a:gd name="connsiteX9877" fmla="*/ 4182437 w 4853691"/>
              <a:gd name="connsiteY9877" fmla="*/ 3959468 h 4860733"/>
              <a:gd name="connsiteX9878" fmla="*/ 4177743 w 4853691"/>
              <a:gd name="connsiteY9878" fmla="*/ 3964162 h 4860733"/>
              <a:gd name="connsiteX9879" fmla="*/ 4144884 w 4853691"/>
              <a:gd name="connsiteY9879" fmla="*/ 3987632 h 4860733"/>
              <a:gd name="connsiteX9880" fmla="*/ 3123919 w 4853691"/>
              <a:gd name="connsiteY9880" fmla="*/ 4356118 h 4860733"/>
              <a:gd name="connsiteX9881" fmla="*/ 3102795 w 4853691"/>
              <a:gd name="connsiteY9881" fmla="*/ 4358466 h 4860733"/>
              <a:gd name="connsiteX9882" fmla="*/ 3102795 w 4853691"/>
              <a:gd name="connsiteY9882" fmla="*/ 4358466 h 4860733"/>
              <a:gd name="connsiteX9883" fmla="*/ 3114531 w 4853691"/>
              <a:gd name="connsiteY9883" fmla="*/ 4356118 h 4860733"/>
              <a:gd name="connsiteX9884" fmla="*/ 3161472 w 4853691"/>
              <a:gd name="connsiteY9884" fmla="*/ 4351424 h 4860733"/>
              <a:gd name="connsiteX9885" fmla="*/ 3177901 w 4853691"/>
              <a:gd name="connsiteY9885" fmla="*/ 4349077 h 4860733"/>
              <a:gd name="connsiteX9886" fmla="*/ 3166166 w 4853691"/>
              <a:gd name="connsiteY9886" fmla="*/ 4351424 h 4860733"/>
              <a:gd name="connsiteX9887" fmla="*/ 3123919 w 4853691"/>
              <a:gd name="connsiteY9887" fmla="*/ 4356118 h 4860733"/>
              <a:gd name="connsiteX9888" fmla="*/ 3062896 w 4853691"/>
              <a:gd name="connsiteY9888" fmla="*/ 4407753 h 4860733"/>
              <a:gd name="connsiteX9889" fmla="*/ 3053508 w 4853691"/>
              <a:gd name="connsiteY9889" fmla="*/ 4426530 h 4860733"/>
              <a:gd name="connsiteX9890" fmla="*/ 3044119 w 4853691"/>
              <a:gd name="connsiteY9890" fmla="*/ 4445306 h 4860733"/>
              <a:gd name="connsiteX9891" fmla="*/ 3034731 w 4853691"/>
              <a:gd name="connsiteY9891" fmla="*/ 4464083 h 4860733"/>
              <a:gd name="connsiteX9892" fmla="*/ 3025343 w 4853691"/>
              <a:gd name="connsiteY9892" fmla="*/ 4482859 h 4860733"/>
              <a:gd name="connsiteX9893" fmla="*/ 3015955 w 4853691"/>
              <a:gd name="connsiteY9893" fmla="*/ 4501635 h 4860733"/>
              <a:gd name="connsiteX9894" fmla="*/ 3006567 w 4853691"/>
              <a:gd name="connsiteY9894" fmla="*/ 4518064 h 4860733"/>
              <a:gd name="connsiteX9895" fmla="*/ 2997178 w 4853691"/>
              <a:gd name="connsiteY9895" fmla="*/ 4536841 h 4860733"/>
              <a:gd name="connsiteX9896" fmla="*/ 2997178 w 4853691"/>
              <a:gd name="connsiteY9896" fmla="*/ 4539188 h 4860733"/>
              <a:gd name="connsiteX9897" fmla="*/ 2983096 w 4853691"/>
              <a:gd name="connsiteY9897" fmla="*/ 4541535 h 4860733"/>
              <a:gd name="connsiteX9898" fmla="*/ 2957279 w 4853691"/>
              <a:gd name="connsiteY9898" fmla="*/ 4546229 h 4860733"/>
              <a:gd name="connsiteX9899" fmla="*/ 2959626 w 4853691"/>
              <a:gd name="connsiteY9899" fmla="*/ 4543882 h 4860733"/>
              <a:gd name="connsiteX9900" fmla="*/ 2973708 w 4853691"/>
              <a:gd name="connsiteY9900" fmla="*/ 4525106 h 4860733"/>
              <a:gd name="connsiteX9901" fmla="*/ 2985443 w 4853691"/>
              <a:gd name="connsiteY9901" fmla="*/ 4508676 h 4860733"/>
              <a:gd name="connsiteX9902" fmla="*/ 2999525 w 4853691"/>
              <a:gd name="connsiteY9902" fmla="*/ 4489900 h 4860733"/>
              <a:gd name="connsiteX9903" fmla="*/ 3011261 w 4853691"/>
              <a:gd name="connsiteY9903" fmla="*/ 4471123 h 4860733"/>
              <a:gd name="connsiteX9904" fmla="*/ 3025343 w 4853691"/>
              <a:gd name="connsiteY9904" fmla="*/ 4450000 h 4860733"/>
              <a:gd name="connsiteX9905" fmla="*/ 3037078 w 4853691"/>
              <a:gd name="connsiteY9905" fmla="*/ 4431224 h 4860733"/>
              <a:gd name="connsiteX9906" fmla="*/ 3051160 w 4853691"/>
              <a:gd name="connsiteY9906" fmla="*/ 4410100 h 4860733"/>
              <a:gd name="connsiteX9907" fmla="*/ 3062896 w 4853691"/>
              <a:gd name="connsiteY9907" fmla="*/ 4391324 h 4860733"/>
              <a:gd name="connsiteX9908" fmla="*/ 3069937 w 4853691"/>
              <a:gd name="connsiteY9908" fmla="*/ 4379589 h 4860733"/>
              <a:gd name="connsiteX9909" fmla="*/ 3069937 w 4853691"/>
              <a:gd name="connsiteY9909" fmla="*/ 4379589 h 4860733"/>
              <a:gd name="connsiteX9910" fmla="*/ 3067590 w 4853691"/>
              <a:gd name="connsiteY9910" fmla="*/ 4386630 h 4860733"/>
              <a:gd name="connsiteX9911" fmla="*/ 3062896 w 4853691"/>
              <a:gd name="connsiteY9911" fmla="*/ 4407753 h 4860733"/>
              <a:gd name="connsiteX9912" fmla="*/ 2924420 w 4853691"/>
              <a:gd name="connsiteY9912" fmla="*/ 4553270 h 4860733"/>
              <a:gd name="connsiteX9913" fmla="*/ 2889214 w 4853691"/>
              <a:gd name="connsiteY9913" fmla="*/ 4557964 h 4860733"/>
              <a:gd name="connsiteX9914" fmla="*/ 2863397 w 4853691"/>
              <a:gd name="connsiteY9914" fmla="*/ 4562658 h 4860733"/>
              <a:gd name="connsiteX9915" fmla="*/ 2828191 w 4853691"/>
              <a:gd name="connsiteY9915" fmla="*/ 4567352 h 4860733"/>
              <a:gd name="connsiteX9916" fmla="*/ 2804721 w 4853691"/>
              <a:gd name="connsiteY9916" fmla="*/ 4572047 h 4860733"/>
              <a:gd name="connsiteX9917" fmla="*/ 2769515 w 4853691"/>
              <a:gd name="connsiteY9917" fmla="*/ 4576741 h 4860733"/>
              <a:gd name="connsiteX9918" fmla="*/ 2746044 w 4853691"/>
              <a:gd name="connsiteY9918" fmla="*/ 4579088 h 4860733"/>
              <a:gd name="connsiteX9919" fmla="*/ 2731962 w 4853691"/>
              <a:gd name="connsiteY9919" fmla="*/ 4581435 h 4860733"/>
              <a:gd name="connsiteX9920" fmla="*/ 2764821 w 4853691"/>
              <a:gd name="connsiteY9920" fmla="*/ 4374895 h 4860733"/>
              <a:gd name="connsiteX9921" fmla="*/ 2807068 w 4853691"/>
              <a:gd name="connsiteY9921" fmla="*/ 4374895 h 4860733"/>
              <a:gd name="connsiteX9922" fmla="*/ 2807068 w 4853691"/>
              <a:gd name="connsiteY9922" fmla="*/ 4374895 h 4860733"/>
              <a:gd name="connsiteX9923" fmla="*/ 2807068 w 4853691"/>
              <a:gd name="connsiteY9923" fmla="*/ 4374895 h 4860733"/>
              <a:gd name="connsiteX9924" fmla="*/ 2807068 w 4853691"/>
              <a:gd name="connsiteY9924" fmla="*/ 4374895 h 4860733"/>
              <a:gd name="connsiteX9925" fmla="*/ 2910338 w 4853691"/>
              <a:gd name="connsiteY9925" fmla="*/ 4372548 h 4860733"/>
              <a:gd name="connsiteX9926" fmla="*/ 2950237 w 4853691"/>
              <a:gd name="connsiteY9926" fmla="*/ 4370201 h 4860733"/>
              <a:gd name="connsiteX9927" fmla="*/ 3013608 w 4853691"/>
              <a:gd name="connsiteY9927" fmla="*/ 4367854 h 4860733"/>
              <a:gd name="connsiteX9928" fmla="*/ 3058202 w 4853691"/>
              <a:gd name="connsiteY9928" fmla="*/ 4363160 h 4860733"/>
              <a:gd name="connsiteX9929" fmla="*/ 3062896 w 4853691"/>
              <a:gd name="connsiteY9929" fmla="*/ 4363160 h 4860733"/>
              <a:gd name="connsiteX9930" fmla="*/ 3062896 w 4853691"/>
              <a:gd name="connsiteY9930" fmla="*/ 4363160 h 4860733"/>
              <a:gd name="connsiteX9931" fmla="*/ 3072284 w 4853691"/>
              <a:gd name="connsiteY9931" fmla="*/ 4379589 h 4860733"/>
              <a:gd name="connsiteX9932" fmla="*/ 2957279 w 4853691"/>
              <a:gd name="connsiteY9932" fmla="*/ 4548576 h 4860733"/>
              <a:gd name="connsiteX9933" fmla="*/ 2952585 w 4853691"/>
              <a:gd name="connsiteY9933" fmla="*/ 4548576 h 4860733"/>
              <a:gd name="connsiteX9934" fmla="*/ 2924420 w 4853691"/>
              <a:gd name="connsiteY9934" fmla="*/ 4553270 h 4860733"/>
              <a:gd name="connsiteX9935" fmla="*/ 2649816 w 4853691"/>
              <a:gd name="connsiteY9935" fmla="*/ 4614293 h 4860733"/>
              <a:gd name="connsiteX9936" fmla="*/ 2595833 w 4853691"/>
              <a:gd name="connsiteY9936" fmla="*/ 4609599 h 4860733"/>
              <a:gd name="connsiteX9937" fmla="*/ 2560628 w 4853691"/>
              <a:gd name="connsiteY9937" fmla="*/ 4604905 h 4860733"/>
              <a:gd name="connsiteX9938" fmla="*/ 2525422 w 4853691"/>
              <a:gd name="connsiteY9938" fmla="*/ 4600211 h 4860733"/>
              <a:gd name="connsiteX9939" fmla="*/ 2525422 w 4853691"/>
              <a:gd name="connsiteY9939" fmla="*/ 4597864 h 4860733"/>
              <a:gd name="connsiteX9940" fmla="*/ 2541851 w 4853691"/>
              <a:gd name="connsiteY9940" fmla="*/ 4597864 h 4860733"/>
              <a:gd name="connsiteX9941" fmla="*/ 2570016 w 4853691"/>
              <a:gd name="connsiteY9941" fmla="*/ 4597864 h 4860733"/>
              <a:gd name="connsiteX9942" fmla="*/ 2602875 w 4853691"/>
              <a:gd name="connsiteY9942" fmla="*/ 4595517 h 4860733"/>
              <a:gd name="connsiteX9943" fmla="*/ 2631039 w 4853691"/>
              <a:gd name="connsiteY9943" fmla="*/ 4593170 h 4860733"/>
              <a:gd name="connsiteX9944" fmla="*/ 2663898 w 4853691"/>
              <a:gd name="connsiteY9944" fmla="*/ 4590823 h 4860733"/>
              <a:gd name="connsiteX9945" fmla="*/ 2692062 w 4853691"/>
              <a:gd name="connsiteY9945" fmla="*/ 4588476 h 4860733"/>
              <a:gd name="connsiteX9946" fmla="*/ 2724921 w 4853691"/>
              <a:gd name="connsiteY9946" fmla="*/ 4586129 h 4860733"/>
              <a:gd name="connsiteX9947" fmla="*/ 2734309 w 4853691"/>
              <a:gd name="connsiteY9947" fmla="*/ 4586129 h 4860733"/>
              <a:gd name="connsiteX9948" fmla="*/ 2734309 w 4853691"/>
              <a:gd name="connsiteY9948" fmla="*/ 4590823 h 4860733"/>
              <a:gd name="connsiteX9949" fmla="*/ 2731962 w 4853691"/>
              <a:gd name="connsiteY9949" fmla="*/ 4590823 h 4860733"/>
              <a:gd name="connsiteX9950" fmla="*/ 2710839 w 4853691"/>
              <a:gd name="connsiteY9950" fmla="*/ 4611946 h 4860733"/>
              <a:gd name="connsiteX9951" fmla="*/ 2715533 w 4853691"/>
              <a:gd name="connsiteY9951" fmla="*/ 4623681 h 4860733"/>
              <a:gd name="connsiteX9952" fmla="*/ 2687368 w 4853691"/>
              <a:gd name="connsiteY9952" fmla="*/ 4621335 h 4860733"/>
              <a:gd name="connsiteX9953" fmla="*/ 2649816 w 4853691"/>
              <a:gd name="connsiteY9953" fmla="*/ 4614293 h 4860733"/>
              <a:gd name="connsiteX9954" fmla="*/ 2422152 w 4853691"/>
              <a:gd name="connsiteY9954" fmla="*/ 4600211 h 4860733"/>
              <a:gd name="connsiteX9955" fmla="*/ 2340005 w 4853691"/>
              <a:gd name="connsiteY9955" fmla="*/ 4602558 h 4860733"/>
              <a:gd name="connsiteX9956" fmla="*/ 2236735 w 4853691"/>
              <a:gd name="connsiteY9956" fmla="*/ 4600211 h 4860733"/>
              <a:gd name="connsiteX9957" fmla="*/ 2206224 w 4853691"/>
              <a:gd name="connsiteY9957" fmla="*/ 4597864 h 4860733"/>
              <a:gd name="connsiteX9958" fmla="*/ 2133465 w 4853691"/>
              <a:gd name="connsiteY9958" fmla="*/ 4593170 h 4860733"/>
              <a:gd name="connsiteX9959" fmla="*/ 2095913 w 4853691"/>
              <a:gd name="connsiteY9959" fmla="*/ 4588476 h 4860733"/>
              <a:gd name="connsiteX9960" fmla="*/ 2032542 w 4853691"/>
              <a:gd name="connsiteY9960" fmla="*/ 4581435 h 4860733"/>
              <a:gd name="connsiteX9961" fmla="*/ 1992642 w 4853691"/>
              <a:gd name="connsiteY9961" fmla="*/ 4576741 h 4860733"/>
              <a:gd name="connsiteX9962" fmla="*/ 1931619 w 4853691"/>
              <a:gd name="connsiteY9962" fmla="*/ 4567352 h 4860733"/>
              <a:gd name="connsiteX9963" fmla="*/ 1889372 w 4853691"/>
              <a:gd name="connsiteY9963" fmla="*/ 4560311 h 4860733"/>
              <a:gd name="connsiteX9964" fmla="*/ 1830696 w 4853691"/>
              <a:gd name="connsiteY9964" fmla="*/ 4550923 h 4860733"/>
              <a:gd name="connsiteX9965" fmla="*/ 1788449 w 4853691"/>
              <a:gd name="connsiteY9965" fmla="*/ 4541535 h 4860733"/>
              <a:gd name="connsiteX9966" fmla="*/ 1732120 w 4853691"/>
              <a:gd name="connsiteY9966" fmla="*/ 4529800 h 4860733"/>
              <a:gd name="connsiteX9967" fmla="*/ 1687526 w 4853691"/>
              <a:gd name="connsiteY9967" fmla="*/ 4518064 h 4860733"/>
              <a:gd name="connsiteX9968" fmla="*/ 1633544 w 4853691"/>
              <a:gd name="connsiteY9968" fmla="*/ 4503982 h 4860733"/>
              <a:gd name="connsiteX9969" fmla="*/ 1588950 w 4853691"/>
              <a:gd name="connsiteY9969" fmla="*/ 4489900 h 4860733"/>
              <a:gd name="connsiteX9970" fmla="*/ 1556092 w 4853691"/>
              <a:gd name="connsiteY9970" fmla="*/ 4480512 h 4860733"/>
              <a:gd name="connsiteX9971" fmla="*/ 1556092 w 4853691"/>
              <a:gd name="connsiteY9971" fmla="*/ 4478165 h 4860733"/>
              <a:gd name="connsiteX9972" fmla="*/ 1570174 w 4853691"/>
              <a:gd name="connsiteY9972" fmla="*/ 4480512 h 4860733"/>
              <a:gd name="connsiteX9973" fmla="*/ 1595992 w 4853691"/>
              <a:gd name="connsiteY9973" fmla="*/ 4482859 h 4860733"/>
              <a:gd name="connsiteX9974" fmla="*/ 1631197 w 4853691"/>
              <a:gd name="connsiteY9974" fmla="*/ 4485206 h 4860733"/>
              <a:gd name="connsiteX9975" fmla="*/ 1654668 w 4853691"/>
              <a:gd name="connsiteY9975" fmla="*/ 4487553 h 4860733"/>
              <a:gd name="connsiteX9976" fmla="*/ 1694567 w 4853691"/>
              <a:gd name="connsiteY9976" fmla="*/ 4489900 h 4860733"/>
              <a:gd name="connsiteX9977" fmla="*/ 1715691 w 4853691"/>
              <a:gd name="connsiteY9977" fmla="*/ 4489900 h 4860733"/>
              <a:gd name="connsiteX9978" fmla="*/ 1776714 w 4853691"/>
              <a:gd name="connsiteY9978" fmla="*/ 4489900 h 4860733"/>
              <a:gd name="connsiteX9979" fmla="*/ 2232041 w 4853691"/>
              <a:gd name="connsiteY9979" fmla="*/ 4438265 h 4860733"/>
              <a:gd name="connsiteX9980" fmla="*/ 2257859 w 4853691"/>
              <a:gd name="connsiteY9980" fmla="*/ 4457041 h 4860733"/>
              <a:gd name="connsiteX9981" fmla="*/ 2278982 w 4853691"/>
              <a:gd name="connsiteY9981" fmla="*/ 4471123 h 4860733"/>
              <a:gd name="connsiteX9982" fmla="*/ 2321229 w 4853691"/>
              <a:gd name="connsiteY9982" fmla="*/ 4496941 h 4860733"/>
              <a:gd name="connsiteX9983" fmla="*/ 2342352 w 4853691"/>
              <a:gd name="connsiteY9983" fmla="*/ 4508676 h 4860733"/>
              <a:gd name="connsiteX9984" fmla="*/ 2382252 w 4853691"/>
              <a:gd name="connsiteY9984" fmla="*/ 4532147 h 4860733"/>
              <a:gd name="connsiteX9985" fmla="*/ 2405723 w 4853691"/>
              <a:gd name="connsiteY9985" fmla="*/ 4543882 h 4860733"/>
              <a:gd name="connsiteX9986" fmla="*/ 2443275 w 4853691"/>
              <a:gd name="connsiteY9986" fmla="*/ 4565005 h 4860733"/>
              <a:gd name="connsiteX9987" fmla="*/ 2466746 w 4853691"/>
              <a:gd name="connsiteY9987" fmla="*/ 4576741 h 4860733"/>
              <a:gd name="connsiteX9988" fmla="*/ 2485522 w 4853691"/>
              <a:gd name="connsiteY9988" fmla="*/ 4586129 h 4860733"/>
              <a:gd name="connsiteX9989" fmla="*/ 2483175 w 4853691"/>
              <a:gd name="connsiteY9989" fmla="*/ 4595517 h 4860733"/>
              <a:gd name="connsiteX9990" fmla="*/ 2483175 w 4853691"/>
              <a:gd name="connsiteY9990" fmla="*/ 4595517 h 4860733"/>
              <a:gd name="connsiteX9991" fmla="*/ 2447970 w 4853691"/>
              <a:gd name="connsiteY9991" fmla="*/ 4597864 h 4860733"/>
              <a:gd name="connsiteX9992" fmla="*/ 2422152 w 4853691"/>
              <a:gd name="connsiteY9992" fmla="*/ 4600211 h 4860733"/>
              <a:gd name="connsiteX9993" fmla="*/ 1464557 w 4853691"/>
              <a:gd name="connsiteY9993" fmla="*/ 4457041 h 4860733"/>
              <a:gd name="connsiteX9994" fmla="*/ 1429351 w 4853691"/>
              <a:gd name="connsiteY9994" fmla="*/ 4447653 h 4860733"/>
              <a:gd name="connsiteX9995" fmla="*/ 1398840 w 4853691"/>
              <a:gd name="connsiteY9995" fmla="*/ 4440612 h 4860733"/>
              <a:gd name="connsiteX9996" fmla="*/ 1363634 w 4853691"/>
              <a:gd name="connsiteY9996" fmla="*/ 4431224 h 4860733"/>
              <a:gd name="connsiteX9997" fmla="*/ 1333122 w 4853691"/>
              <a:gd name="connsiteY9997" fmla="*/ 4421836 h 4860733"/>
              <a:gd name="connsiteX9998" fmla="*/ 1297917 w 4853691"/>
              <a:gd name="connsiteY9998" fmla="*/ 4410100 h 4860733"/>
              <a:gd name="connsiteX9999" fmla="*/ 1267405 w 4853691"/>
              <a:gd name="connsiteY9999" fmla="*/ 4400712 h 4860733"/>
              <a:gd name="connsiteX10000" fmla="*/ 1229852 w 4853691"/>
              <a:gd name="connsiteY10000" fmla="*/ 4386630 h 4860733"/>
              <a:gd name="connsiteX10001" fmla="*/ 1204035 w 4853691"/>
              <a:gd name="connsiteY10001" fmla="*/ 4377242 h 4860733"/>
              <a:gd name="connsiteX10002" fmla="*/ 1159441 w 4853691"/>
              <a:gd name="connsiteY10002" fmla="*/ 4358466 h 4860733"/>
              <a:gd name="connsiteX10003" fmla="*/ 1143012 w 4853691"/>
              <a:gd name="connsiteY10003" fmla="*/ 4351424 h 4860733"/>
              <a:gd name="connsiteX10004" fmla="*/ 1081988 w 4853691"/>
              <a:gd name="connsiteY10004" fmla="*/ 4323260 h 4860733"/>
              <a:gd name="connsiteX10005" fmla="*/ 1079641 w 4853691"/>
              <a:gd name="connsiteY10005" fmla="*/ 4320913 h 4860733"/>
              <a:gd name="connsiteX10006" fmla="*/ 1070253 w 4853691"/>
              <a:gd name="connsiteY10006" fmla="*/ 4316219 h 4860733"/>
              <a:gd name="connsiteX10007" fmla="*/ 1070253 w 4853691"/>
              <a:gd name="connsiteY10007" fmla="*/ 4311525 h 4860733"/>
              <a:gd name="connsiteX10008" fmla="*/ 1072600 w 4853691"/>
              <a:gd name="connsiteY10008" fmla="*/ 4302136 h 4860733"/>
              <a:gd name="connsiteX10009" fmla="*/ 1074947 w 4853691"/>
              <a:gd name="connsiteY10009" fmla="*/ 4290401 h 4860733"/>
              <a:gd name="connsiteX10010" fmla="*/ 1077294 w 4853691"/>
              <a:gd name="connsiteY10010" fmla="*/ 4278666 h 4860733"/>
              <a:gd name="connsiteX10011" fmla="*/ 1079641 w 4853691"/>
              <a:gd name="connsiteY10011" fmla="*/ 4266930 h 4860733"/>
              <a:gd name="connsiteX10012" fmla="*/ 1081988 w 4853691"/>
              <a:gd name="connsiteY10012" fmla="*/ 4248154 h 4860733"/>
              <a:gd name="connsiteX10013" fmla="*/ 1081988 w 4853691"/>
              <a:gd name="connsiteY10013" fmla="*/ 4243460 h 4860733"/>
              <a:gd name="connsiteX10014" fmla="*/ 1081988 w 4853691"/>
              <a:gd name="connsiteY10014" fmla="*/ 4238766 h 4860733"/>
              <a:gd name="connsiteX10015" fmla="*/ 1084336 w 4853691"/>
              <a:gd name="connsiteY10015" fmla="*/ 4238766 h 4860733"/>
              <a:gd name="connsiteX10016" fmla="*/ 1105459 w 4853691"/>
              <a:gd name="connsiteY10016" fmla="*/ 4217643 h 4860733"/>
              <a:gd name="connsiteX10017" fmla="*/ 1089030 w 4853691"/>
              <a:gd name="connsiteY10017" fmla="*/ 4198866 h 4860733"/>
              <a:gd name="connsiteX10018" fmla="*/ 1096071 w 4853691"/>
              <a:gd name="connsiteY10018" fmla="*/ 4154272 h 4860733"/>
              <a:gd name="connsiteX10019" fmla="*/ 1096071 w 4853691"/>
              <a:gd name="connsiteY10019" fmla="*/ 4151925 h 4860733"/>
              <a:gd name="connsiteX10020" fmla="*/ 1100765 w 4853691"/>
              <a:gd name="connsiteY10020" fmla="*/ 4119066 h 4860733"/>
              <a:gd name="connsiteX10021" fmla="*/ 1100765 w 4853691"/>
              <a:gd name="connsiteY10021" fmla="*/ 4109678 h 4860733"/>
              <a:gd name="connsiteX10022" fmla="*/ 1103112 w 4853691"/>
              <a:gd name="connsiteY10022" fmla="*/ 4081514 h 4860733"/>
              <a:gd name="connsiteX10023" fmla="*/ 1103112 w 4853691"/>
              <a:gd name="connsiteY10023" fmla="*/ 4069779 h 4860733"/>
              <a:gd name="connsiteX10024" fmla="*/ 1105459 w 4853691"/>
              <a:gd name="connsiteY10024" fmla="*/ 4041614 h 4860733"/>
              <a:gd name="connsiteX10025" fmla="*/ 1105459 w 4853691"/>
              <a:gd name="connsiteY10025" fmla="*/ 4039267 h 4860733"/>
              <a:gd name="connsiteX10026" fmla="*/ 1119541 w 4853691"/>
              <a:gd name="connsiteY10026" fmla="*/ 4058043 h 4860733"/>
              <a:gd name="connsiteX10027" fmla="*/ 1145359 w 4853691"/>
              <a:gd name="connsiteY10027" fmla="*/ 4088555 h 4860733"/>
              <a:gd name="connsiteX10028" fmla="*/ 1272099 w 4853691"/>
              <a:gd name="connsiteY10028" fmla="*/ 4227031 h 4860733"/>
              <a:gd name="connsiteX10029" fmla="*/ 1295570 w 4853691"/>
              <a:gd name="connsiteY10029" fmla="*/ 4250501 h 4860733"/>
              <a:gd name="connsiteX10030" fmla="*/ 1323734 w 4853691"/>
              <a:gd name="connsiteY10030" fmla="*/ 4278666 h 4860733"/>
              <a:gd name="connsiteX10031" fmla="*/ 1354246 w 4853691"/>
              <a:gd name="connsiteY10031" fmla="*/ 4309177 h 4860733"/>
              <a:gd name="connsiteX10032" fmla="*/ 1380063 w 4853691"/>
              <a:gd name="connsiteY10032" fmla="*/ 4334995 h 4860733"/>
              <a:gd name="connsiteX10033" fmla="*/ 1412922 w 4853691"/>
              <a:gd name="connsiteY10033" fmla="*/ 4365506 h 4860733"/>
              <a:gd name="connsiteX10034" fmla="*/ 1436392 w 4853691"/>
              <a:gd name="connsiteY10034" fmla="*/ 4386630 h 4860733"/>
              <a:gd name="connsiteX10035" fmla="*/ 1471598 w 4853691"/>
              <a:gd name="connsiteY10035" fmla="*/ 4417142 h 4860733"/>
              <a:gd name="connsiteX10036" fmla="*/ 1495069 w 4853691"/>
              <a:gd name="connsiteY10036" fmla="*/ 4435918 h 4860733"/>
              <a:gd name="connsiteX10037" fmla="*/ 1518539 w 4853691"/>
              <a:gd name="connsiteY10037" fmla="*/ 4454694 h 4860733"/>
              <a:gd name="connsiteX10038" fmla="*/ 1516192 w 4853691"/>
              <a:gd name="connsiteY10038" fmla="*/ 4461735 h 4860733"/>
              <a:gd name="connsiteX10039" fmla="*/ 1497416 w 4853691"/>
              <a:gd name="connsiteY10039" fmla="*/ 4457041 h 4860733"/>
              <a:gd name="connsiteX10040" fmla="*/ 1464557 w 4853691"/>
              <a:gd name="connsiteY10040" fmla="*/ 4457041 h 4860733"/>
              <a:gd name="connsiteX10041" fmla="*/ 610232 w 4853691"/>
              <a:gd name="connsiteY10041" fmla="*/ 3628534 h 4860733"/>
              <a:gd name="connsiteX10042" fmla="*/ 605538 w 4853691"/>
              <a:gd name="connsiteY10042" fmla="*/ 3623840 h 4860733"/>
              <a:gd name="connsiteX10043" fmla="*/ 610232 w 4853691"/>
              <a:gd name="connsiteY10043" fmla="*/ 3623840 h 4860733"/>
              <a:gd name="connsiteX10044" fmla="*/ 626661 w 4853691"/>
              <a:gd name="connsiteY10044" fmla="*/ 3616799 h 4860733"/>
              <a:gd name="connsiteX10045" fmla="*/ 659520 w 4853691"/>
              <a:gd name="connsiteY10045" fmla="*/ 3640269 h 4860733"/>
              <a:gd name="connsiteX10046" fmla="*/ 659520 w 4853691"/>
              <a:gd name="connsiteY10046" fmla="*/ 3647310 h 4860733"/>
              <a:gd name="connsiteX10047" fmla="*/ 661867 w 4853691"/>
              <a:gd name="connsiteY10047" fmla="*/ 3659045 h 4860733"/>
              <a:gd name="connsiteX10048" fmla="*/ 664214 w 4853691"/>
              <a:gd name="connsiteY10048" fmla="*/ 3670781 h 4860733"/>
              <a:gd name="connsiteX10049" fmla="*/ 661867 w 4853691"/>
              <a:gd name="connsiteY10049" fmla="*/ 3668434 h 4860733"/>
              <a:gd name="connsiteX10050" fmla="*/ 610232 w 4853691"/>
              <a:gd name="connsiteY10050" fmla="*/ 3628534 h 4860733"/>
              <a:gd name="connsiteX10051" fmla="*/ 549209 w 4853691"/>
              <a:gd name="connsiteY10051" fmla="*/ 3576899 h 4860733"/>
              <a:gd name="connsiteX10052" fmla="*/ 502268 w 4853691"/>
              <a:gd name="connsiteY10052" fmla="*/ 3532305 h 4860733"/>
              <a:gd name="connsiteX10053" fmla="*/ 495227 w 4853691"/>
              <a:gd name="connsiteY10053" fmla="*/ 3525264 h 4860733"/>
              <a:gd name="connsiteX10054" fmla="*/ 478797 w 4853691"/>
              <a:gd name="connsiteY10054" fmla="*/ 3499446 h 4860733"/>
              <a:gd name="connsiteX10055" fmla="*/ 476450 w 4853691"/>
              <a:gd name="connsiteY10055" fmla="*/ 3497099 h 4860733"/>
              <a:gd name="connsiteX10056" fmla="*/ 593803 w 4853691"/>
              <a:gd name="connsiteY10056" fmla="*/ 3595675 h 4860733"/>
              <a:gd name="connsiteX10057" fmla="*/ 589109 w 4853691"/>
              <a:gd name="connsiteY10057" fmla="*/ 3607411 h 4860733"/>
              <a:gd name="connsiteX10058" fmla="*/ 591456 w 4853691"/>
              <a:gd name="connsiteY10058" fmla="*/ 3614451 h 4860733"/>
              <a:gd name="connsiteX10059" fmla="*/ 549209 w 4853691"/>
              <a:gd name="connsiteY10059" fmla="*/ 3576899 h 4860733"/>
              <a:gd name="connsiteX10060" fmla="*/ 549209 w 4853691"/>
              <a:gd name="connsiteY10060" fmla="*/ 3576899 h 4860733"/>
              <a:gd name="connsiteX10061" fmla="*/ 115005 w 4853691"/>
              <a:gd name="connsiteY10061" fmla="*/ 2983096 h 4860733"/>
              <a:gd name="connsiteX10062" fmla="*/ 117352 w 4853691"/>
              <a:gd name="connsiteY10062" fmla="*/ 2997178 h 4860733"/>
              <a:gd name="connsiteX10063" fmla="*/ 112658 w 4853691"/>
              <a:gd name="connsiteY10063" fmla="*/ 2992484 h 4860733"/>
              <a:gd name="connsiteX10064" fmla="*/ 103270 w 4853691"/>
              <a:gd name="connsiteY10064" fmla="*/ 2959626 h 4860733"/>
              <a:gd name="connsiteX10065" fmla="*/ 103270 w 4853691"/>
              <a:gd name="connsiteY10065" fmla="*/ 2945543 h 4860733"/>
              <a:gd name="connsiteX10066" fmla="*/ 103270 w 4853691"/>
              <a:gd name="connsiteY10066" fmla="*/ 2933808 h 4860733"/>
              <a:gd name="connsiteX10067" fmla="*/ 103270 w 4853691"/>
              <a:gd name="connsiteY10067" fmla="*/ 2931461 h 4860733"/>
              <a:gd name="connsiteX10068" fmla="*/ 105617 w 4853691"/>
              <a:gd name="connsiteY10068" fmla="*/ 2947890 h 4860733"/>
              <a:gd name="connsiteX10069" fmla="*/ 115005 w 4853691"/>
              <a:gd name="connsiteY10069" fmla="*/ 2983096 h 4860733"/>
              <a:gd name="connsiteX10070" fmla="*/ 124393 w 4853691"/>
              <a:gd name="connsiteY10070" fmla="*/ 3025343 h 4860733"/>
              <a:gd name="connsiteX10071" fmla="*/ 122046 w 4853691"/>
              <a:gd name="connsiteY10071" fmla="*/ 3018302 h 4860733"/>
              <a:gd name="connsiteX10072" fmla="*/ 119699 w 4853691"/>
              <a:gd name="connsiteY10072" fmla="*/ 3011261 h 4860733"/>
              <a:gd name="connsiteX10073" fmla="*/ 119699 w 4853691"/>
              <a:gd name="connsiteY10073" fmla="*/ 3008914 h 4860733"/>
              <a:gd name="connsiteX10074" fmla="*/ 124393 w 4853691"/>
              <a:gd name="connsiteY10074" fmla="*/ 3025343 h 4860733"/>
              <a:gd name="connsiteX10075" fmla="*/ 117352 w 4853691"/>
              <a:gd name="connsiteY10075" fmla="*/ 3015955 h 4860733"/>
              <a:gd name="connsiteX10076" fmla="*/ 117352 w 4853691"/>
              <a:gd name="connsiteY10076" fmla="*/ 3015955 h 4860733"/>
              <a:gd name="connsiteX10077" fmla="*/ 117352 w 4853691"/>
              <a:gd name="connsiteY10077" fmla="*/ 3015955 h 4860733"/>
              <a:gd name="connsiteX10078" fmla="*/ 117352 w 4853691"/>
              <a:gd name="connsiteY10078" fmla="*/ 3015955 h 4860733"/>
              <a:gd name="connsiteX10079" fmla="*/ 110311 w 4853691"/>
              <a:gd name="connsiteY10079" fmla="*/ 2985443 h 4860733"/>
              <a:gd name="connsiteX10080" fmla="*/ 110311 w 4853691"/>
              <a:gd name="connsiteY10080" fmla="*/ 2987790 h 4860733"/>
              <a:gd name="connsiteX10081" fmla="*/ 110311 w 4853691"/>
              <a:gd name="connsiteY10081" fmla="*/ 2985443 h 4860733"/>
              <a:gd name="connsiteX10082" fmla="*/ 103270 w 4853691"/>
              <a:gd name="connsiteY10082" fmla="*/ 2971361 h 4860733"/>
              <a:gd name="connsiteX10083" fmla="*/ 103270 w 4853691"/>
              <a:gd name="connsiteY10083" fmla="*/ 2964320 h 4860733"/>
              <a:gd name="connsiteX10084" fmla="*/ 110311 w 4853691"/>
              <a:gd name="connsiteY10084" fmla="*/ 2985443 h 4860733"/>
              <a:gd name="connsiteX10085" fmla="*/ 70411 w 4853691"/>
              <a:gd name="connsiteY10085" fmla="*/ 2713186 h 4860733"/>
              <a:gd name="connsiteX10086" fmla="*/ 77453 w 4853691"/>
              <a:gd name="connsiteY10086" fmla="*/ 2731962 h 4860733"/>
              <a:gd name="connsiteX10087" fmla="*/ 72758 w 4853691"/>
              <a:gd name="connsiteY10087" fmla="*/ 2734309 h 4860733"/>
              <a:gd name="connsiteX10088" fmla="*/ 70411 w 4853691"/>
              <a:gd name="connsiteY10088" fmla="*/ 2731962 h 4860733"/>
              <a:gd name="connsiteX10089" fmla="*/ 63370 w 4853691"/>
              <a:gd name="connsiteY10089" fmla="*/ 2720227 h 4860733"/>
              <a:gd name="connsiteX10090" fmla="*/ 58676 w 4853691"/>
              <a:gd name="connsiteY10090" fmla="*/ 2713186 h 4860733"/>
              <a:gd name="connsiteX10091" fmla="*/ 58676 w 4853691"/>
              <a:gd name="connsiteY10091" fmla="*/ 2710839 h 4860733"/>
              <a:gd name="connsiteX10092" fmla="*/ 49288 w 4853691"/>
              <a:gd name="connsiteY10092" fmla="*/ 2694409 h 4860733"/>
              <a:gd name="connsiteX10093" fmla="*/ 49288 w 4853691"/>
              <a:gd name="connsiteY10093" fmla="*/ 2692062 h 4860733"/>
              <a:gd name="connsiteX10094" fmla="*/ 58676 w 4853691"/>
              <a:gd name="connsiteY10094" fmla="*/ 2682674 h 4860733"/>
              <a:gd name="connsiteX10095" fmla="*/ 65717 w 4853691"/>
              <a:gd name="connsiteY10095" fmla="*/ 2708492 h 4860733"/>
              <a:gd name="connsiteX10096" fmla="*/ 70411 w 4853691"/>
              <a:gd name="connsiteY10096" fmla="*/ 2713186 h 4860733"/>
              <a:gd name="connsiteX10097" fmla="*/ 79800 w 4853691"/>
              <a:gd name="connsiteY10097" fmla="*/ 2670939 h 4860733"/>
              <a:gd name="connsiteX10098" fmla="*/ 79800 w 4853691"/>
              <a:gd name="connsiteY10098" fmla="*/ 2663898 h 4860733"/>
              <a:gd name="connsiteX10099" fmla="*/ 79800 w 4853691"/>
              <a:gd name="connsiteY10099" fmla="*/ 2654510 h 4860733"/>
              <a:gd name="connsiteX10100" fmla="*/ 79800 w 4853691"/>
              <a:gd name="connsiteY10100" fmla="*/ 2638080 h 4860733"/>
              <a:gd name="connsiteX10101" fmla="*/ 79800 w 4853691"/>
              <a:gd name="connsiteY10101" fmla="*/ 2635733 h 4860733"/>
              <a:gd name="connsiteX10102" fmla="*/ 79800 w 4853691"/>
              <a:gd name="connsiteY10102" fmla="*/ 2633386 h 4860733"/>
              <a:gd name="connsiteX10103" fmla="*/ 86841 w 4853691"/>
              <a:gd name="connsiteY10103" fmla="*/ 2631039 h 4860733"/>
              <a:gd name="connsiteX10104" fmla="*/ 91535 w 4853691"/>
              <a:gd name="connsiteY10104" fmla="*/ 2642774 h 4860733"/>
              <a:gd name="connsiteX10105" fmla="*/ 96229 w 4853691"/>
              <a:gd name="connsiteY10105" fmla="*/ 2652163 h 4860733"/>
              <a:gd name="connsiteX10106" fmla="*/ 105617 w 4853691"/>
              <a:gd name="connsiteY10106" fmla="*/ 2673286 h 4860733"/>
              <a:gd name="connsiteX10107" fmla="*/ 96229 w 4853691"/>
              <a:gd name="connsiteY10107" fmla="*/ 2689715 h 4860733"/>
              <a:gd name="connsiteX10108" fmla="*/ 107964 w 4853691"/>
              <a:gd name="connsiteY10108" fmla="*/ 2708492 h 4860733"/>
              <a:gd name="connsiteX10109" fmla="*/ 107964 w 4853691"/>
              <a:gd name="connsiteY10109" fmla="*/ 2710839 h 4860733"/>
              <a:gd name="connsiteX10110" fmla="*/ 107964 w 4853691"/>
              <a:gd name="connsiteY10110" fmla="*/ 2710839 h 4860733"/>
              <a:gd name="connsiteX10111" fmla="*/ 100923 w 4853691"/>
              <a:gd name="connsiteY10111" fmla="*/ 2724921 h 4860733"/>
              <a:gd name="connsiteX10112" fmla="*/ 100923 w 4853691"/>
              <a:gd name="connsiteY10112" fmla="*/ 2727268 h 4860733"/>
              <a:gd name="connsiteX10113" fmla="*/ 96229 w 4853691"/>
              <a:gd name="connsiteY10113" fmla="*/ 2736656 h 4860733"/>
              <a:gd name="connsiteX10114" fmla="*/ 86841 w 4853691"/>
              <a:gd name="connsiteY10114" fmla="*/ 2734309 h 4860733"/>
              <a:gd name="connsiteX10115" fmla="*/ 86841 w 4853691"/>
              <a:gd name="connsiteY10115" fmla="*/ 2706145 h 4860733"/>
              <a:gd name="connsiteX10116" fmla="*/ 79800 w 4853691"/>
              <a:gd name="connsiteY10116" fmla="*/ 2670939 h 4860733"/>
              <a:gd name="connsiteX10117" fmla="*/ 147864 w 4853691"/>
              <a:gd name="connsiteY10117" fmla="*/ 2706145 h 4860733"/>
              <a:gd name="connsiteX10118" fmla="*/ 157252 w 4853691"/>
              <a:gd name="connsiteY10118" fmla="*/ 2710839 h 4860733"/>
              <a:gd name="connsiteX10119" fmla="*/ 154905 w 4853691"/>
              <a:gd name="connsiteY10119" fmla="*/ 2717880 h 4860733"/>
              <a:gd name="connsiteX10120" fmla="*/ 159599 w 4853691"/>
              <a:gd name="connsiteY10120" fmla="*/ 2729615 h 4860733"/>
              <a:gd name="connsiteX10121" fmla="*/ 159599 w 4853691"/>
              <a:gd name="connsiteY10121" fmla="*/ 2729615 h 4860733"/>
              <a:gd name="connsiteX10122" fmla="*/ 154905 w 4853691"/>
              <a:gd name="connsiteY10122" fmla="*/ 2734309 h 4860733"/>
              <a:gd name="connsiteX10123" fmla="*/ 150211 w 4853691"/>
              <a:gd name="connsiteY10123" fmla="*/ 2736656 h 4860733"/>
              <a:gd name="connsiteX10124" fmla="*/ 145517 w 4853691"/>
              <a:gd name="connsiteY10124" fmla="*/ 2739003 h 4860733"/>
              <a:gd name="connsiteX10125" fmla="*/ 140823 w 4853691"/>
              <a:gd name="connsiteY10125" fmla="*/ 2741350 h 4860733"/>
              <a:gd name="connsiteX10126" fmla="*/ 136129 w 4853691"/>
              <a:gd name="connsiteY10126" fmla="*/ 2743697 h 4860733"/>
              <a:gd name="connsiteX10127" fmla="*/ 131435 w 4853691"/>
              <a:gd name="connsiteY10127" fmla="*/ 2746044 h 4860733"/>
              <a:gd name="connsiteX10128" fmla="*/ 126741 w 4853691"/>
              <a:gd name="connsiteY10128" fmla="*/ 2748391 h 4860733"/>
              <a:gd name="connsiteX10129" fmla="*/ 122046 w 4853691"/>
              <a:gd name="connsiteY10129" fmla="*/ 2750738 h 4860733"/>
              <a:gd name="connsiteX10130" fmla="*/ 117352 w 4853691"/>
              <a:gd name="connsiteY10130" fmla="*/ 2753085 h 4860733"/>
              <a:gd name="connsiteX10131" fmla="*/ 112658 w 4853691"/>
              <a:gd name="connsiteY10131" fmla="*/ 2755433 h 4860733"/>
              <a:gd name="connsiteX10132" fmla="*/ 110311 w 4853691"/>
              <a:gd name="connsiteY10132" fmla="*/ 2755433 h 4860733"/>
              <a:gd name="connsiteX10133" fmla="*/ 105617 w 4853691"/>
              <a:gd name="connsiteY10133" fmla="*/ 2755433 h 4860733"/>
              <a:gd name="connsiteX10134" fmla="*/ 105617 w 4853691"/>
              <a:gd name="connsiteY10134" fmla="*/ 2753085 h 4860733"/>
              <a:gd name="connsiteX10135" fmla="*/ 96229 w 4853691"/>
              <a:gd name="connsiteY10135" fmla="*/ 2736656 h 4860733"/>
              <a:gd name="connsiteX10136" fmla="*/ 100923 w 4853691"/>
              <a:gd name="connsiteY10136" fmla="*/ 2727268 h 4860733"/>
              <a:gd name="connsiteX10137" fmla="*/ 100923 w 4853691"/>
              <a:gd name="connsiteY10137" fmla="*/ 2724921 h 4860733"/>
              <a:gd name="connsiteX10138" fmla="*/ 107964 w 4853691"/>
              <a:gd name="connsiteY10138" fmla="*/ 2710839 h 4860733"/>
              <a:gd name="connsiteX10139" fmla="*/ 107964 w 4853691"/>
              <a:gd name="connsiteY10139" fmla="*/ 2708492 h 4860733"/>
              <a:gd name="connsiteX10140" fmla="*/ 107964 w 4853691"/>
              <a:gd name="connsiteY10140" fmla="*/ 2706145 h 4860733"/>
              <a:gd name="connsiteX10141" fmla="*/ 115005 w 4853691"/>
              <a:gd name="connsiteY10141" fmla="*/ 2708492 h 4860733"/>
              <a:gd name="connsiteX10142" fmla="*/ 131435 w 4853691"/>
              <a:gd name="connsiteY10142" fmla="*/ 2699103 h 4860733"/>
              <a:gd name="connsiteX10143" fmla="*/ 143170 w 4853691"/>
              <a:gd name="connsiteY10143" fmla="*/ 2706145 h 4860733"/>
              <a:gd name="connsiteX10144" fmla="*/ 147864 w 4853691"/>
              <a:gd name="connsiteY10144" fmla="*/ 2706145 h 4860733"/>
              <a:gd name="connsiteX10145" fmla="*/ 211234 w 4853691"/>
              <a:gd name="connsiteY10145" fmla="*/ 2746044 h 4860733"/>
              <a:gd name="connsiteX10146" fmla="*/ 218275 w 4853691"/>
              <a:gd name="connsiteY10146" fmla="*/ 2750738 h 4860733"/>
              <a:gd name="connsiteX10147" fmla="*/ 213581 w 4853691"/>
              <a:gd name="connsiteY10147" fmla="*/ 2762474 h 4860733"/>
              <a:gd name="connsiteX10148" fmla="*/ 213581 w 4853691"/>
              <a:gd name="connsiteY10148" fmla="*/ 2767168 h 4860733"/>
              <a:gd name="connsiteX10149" fmla="*/ 213581 w 4853691"/>
              <a:gd name="connsiteY10149" fmla="*/ 2767168 h 4860733"/>
              <a:gd name="connsiteX10150" fmla="*/ 204193 w 4853691"/>
              <a:gd name="connsiteY10150" fmla="*/ 2769515 h 4860733"/>
              <a:gd name="connsiteX10151" fmla="*/ 194805 w 4853691"/>
              <a:gd name="connsiteY10151" fmla="*/ 2771862 h 4860733"/>
              <a:gd name="connsiteX10152" fmla="*/ 183070 w 4853691"/>
              <a:gd name="connsiteY10152" fmla="*/ 2774209 h 4860733"/>
              <a:gd name="connsiteX10153" fmla="*/ 176028 w 4853691"/>
              <a:gd name="connsiteY10153" fmla="*/ 2776556 h 4860733"/>
              <a:gd name="connsiteX10154" fmla="*/ 157252 w 4853691"/>
              <a:gd name="connsiteY10154" fmla="*/ 2776556 h 4860733"/>
              <a:gd name="connsiteX10155" fmla="*/ 136129 w 4853691"/>
              <a:gd name="connsiteY10155" fmla="*/ 2774209 h 4860733"/>
              <a:gd name="connsiteX10156" fmla="*/ 129088 w 4853691"/>
              <a:gd name="connsiteY10156" fmla="*/ 2771862 h 4860733"/>
              <a:gd name="connsiteX10157" fmla="*/ 115005 w 4853691"/>
              <a:gd name="connsiteY10157" fmla="*/ 2769515 h 4860733"/>
              <a:gd name="connsiteX10158" fmla="*/ 107964 w 4853691"/>
              <a:gd name="connsiteY10158" fmla="*/ 2767168 h 4860733"/>
              <a:gd name="connsiteX10159" fmla="*/ 98576 w 4853691"/>
              <a:gd name="connsiteY10159" fmla="*/ 2762474 h 4860733"/>
              <a:gd name="connsiteX10160" fmla="*/ 98576 w 4853691"/>
              <a:gd name="connsiteY10160" fmla="*/ 2762474 h 4860733"/>
              <a:gd name="connsiteX10161" fmla="*/ 100923 w 4853691"/>
              <a:gd name="connsiteY10161" fmla="*/ 2755433 h 4860733"/>
              <a:gd name="connsiteX10162" fmla="*/ 105617 w 4853691"/>
              <a:gd name="connsiteY10162" fmla="*/ 2755433 h 4860733"/>
              <a:gd name="connsiteX10163" fmla="*/ 107964 w 4853691"/>
              <a:gd name="connsiteY10163" fmla="*/ 2755433 h 4860733"/>
              <a:gd name="connsiteX10164" fmla="*/ 115005 w 4853691"/>
              <a:gd name="connsiteY10164" fmla="*/ 2753085 h 4860733"/>
              <a:gd name="connsiteX10165" fmla="*/ 119699 w 4853691"/>
              <a:gd name="connsiteY10165" fmla="*/ 2750738 h 4860733"/>
              <a:gd name="connsiteX10166" fmla="*/ 124393 w 4853691"/>
              <a:gd name="connsiteY10166" fmla="*/ 2748391 h 4860733"/>
              <a:gd name="connsiteX10167" fmla="*/ 129088 w 4853691"/>
              <a:gd name="connsiteY10167" fmla="*/ 2746044 h 4860733"/>
              <a:gd name="connsiteX10168" fmla="*/ 133782 w 4853691"/>
              <a:gd name="connsiteY10168" fmla="*/ 2743697 h 4860733"/>
              <a:gd name="connsiteX10169" fmla="*/ 138476 w 4853691"/>
              <a:gd name="connsiteY10169" fmla="*/ 2741350 h 4860733"/>
              <a:gd name="connsiteX10170" fmla="*/ 143170 w 4853691"/>
              <a:gd name="connsiteY10170" fmla="*/ 2739003 h 4860733"/>
              <a:gd name="connsiteX10171" fmla="*/ 147864 w 4853691"/>
              <a:gd name="connsiteY10171" fmla="*/ 2736656 h 4860733"/>
              <a:gd name="connsiteX10172" fmla="*/ 152558 w 4853691"/>
              <a:gd name="connsiteY10172" fmla="*/ 2734309 h 4860733"/>
              <a:gd name="connsiteX10173" fmla="*/ 157252 w 4853691"/>
              <a:gd name="connsiteY10173" fmla="*/ 2729615 h 4860733"/>
              <a:gd name="connsiteX10174" fmla="*/ 157252 w 4853691"/>
              <a:gd name="connsiteY10174" fmla="*/ 2729615 h 4860733"/>
              <a:gd name="connsiteX10175" fmla="*/ 171334 w 4853691"/>
              <a:gd name="connsiteY10175" fmla="*/ 2736656 h 4860733"/>
              <a:gd name="connsiteX10176" fmla="*/ 185417 w 4853691"/>
              <a:gd name="connsiteY10176" fmla="*/ 2729615 h 4860733"/>
              <a:gd name="connsiteX10177" fmla="*/ 197152 w 4853691"/>
              <a:gd name="connsiteY10177" fmla="*/ 2739003 h 4860733"/>
              <a:gd name="connsiteX10178" fmla="*/ 211234 w 4853691"/>
              <a:gd name="connsiteY10178" fmla="*/ 2746044 h 4860733"/>
              <a:gd name="connsiteX10179" fmla="*/ 234705 w 4853691"/>
              <a:gd name="connsiteY10179" fmla="*/ 2670939 h 4860733"/>
              <a:gd name="connsiteX10180" fmla="*/ 234705 w 4853691"/>
              <a:gd name="connsiteY10180" fmla="*/ 2626345 h 4860733"/>
              <a:gd name="connsiteX10181" fmla="*/ 234705 w 4853691"/>
              <a:gd name="connsiteY10181" fmla="*/ 2602875 h 4860733"/>
              <a:gd name="connsiteX10182" fmla="*/ 234705 w 4853691"/>
              <a:gd name="connsiteY10182" fmla="*/ 2560628 h 4860733"/>
              <a:gd name="connsiteX10183" fmla="*/ 234705 w 4853691"/>
              <a:gd name="connsiteY10183" fmla="*/ 2544198 h 4860733"/>
              <a:gd name="connsiteX10184" fmla="*/ 234705 w 4853691"/>
              <a:gd name="connsiteY10184" fmla="*/ 2516034 h 4860733"/>
              <a:gd name="connsiteX10185" fmla="*/ 239399 w 4853691"/>
              <a:gd name="connsiteY10185" fmla="*/ 2516034 h 4860733"/>
              <a:gd name="connsiteX10186" fmla="*/ 241746 w 4853691"/>
              <a:gd name="connsiteY10186" fmla="*/ 2525422 h 4860733"/>
              <a:gd name="connsiteX10187" fmla="*/ 251134 w 4853691"/>
              <a:gd name="connsiteY10187" fmla="*/ 2551240 h 4860733"/>
              <a:gd name="connsiteX10188" fmla="*/ 255828 w 4853691"/>
              <a:gd name="connsiteY10188" fmla="*/ 2565322 h 4860733"/>
              <a:gd name="connsiteX10189" fmla="*/ 309810 w 4853691"/>
              <a:gd name="connsiteY10189" fmla="*/ 2710839 h 4860733"/>
              <a:gd name="connsiteX10190" fmla="*/ 323892 w 4853691"/>
              <a:gd name="connsiteY10190" fmla="*/ 2750738 h 4860733"/>
              <a:gd name="connsiteX10191" fmla="*/ 333281 w 4853691"/>
              <a:gd name="connsiteY10191" fmla="*/ 2776556 h 4860733"/>
              <a:gd name="connsiteX10192" fmla="*/ 321545 w 4853691"/>
              <a:gd name="connsiteY10192" fmla="*/ 2790638 h 4860733"/>
              <a:gd name="connsiteX10193" fmla="*/ 309810 w 4853691"/>
              <a:gd name="connsiteY10193" fmla="*/ 2788291 h 4860733"/>
              <a:gd name="connsiteX10194" fmla="*/ 293381 w 4853691"/>
              <a:gd name="connsiteY10194" fmla="*/ 2783597 h 4860733"/>
              <a:gd name="connsiteX10195" fmla="*/ 281646 w 4853691"/>
              <a:gd name="connsiteY10195" fmla="*/ 2781250 h 4860733"/>
              <a:gd name="connsiteX10196" fmla="*/ 262869 w 4853691"/>
              <a:gd name="connsiteY10196" fmla="*/ 2776556 h 4860733"/>
              <a:gd name="connsiteX10197" fmla="*/ 246440 w 4853691"/>
              <a:gd name="connsiteY10197" fmla="*/ 2771862 h 4860733"/>
              <a:gd name="connsiteX10198" fmla="*/ 246440 w 4853691"/>
              <a:gd name="connsiteY10198" fmla="*/ 2767168 h 4860733"/>
              <a:gd name="connsiteX10199" fmla="*/ 227664 w 4853691"/>
              <a:gd name="connsiteY10199" fmla="*/ 2746044 h 4860733"/>
              <a:gd name="connsiteX10200" fmla="*/ 227664 w 4853691"/>
              <a:gd name="connsiteY10200" fmla="*/ 2696756 h 4860733"/>
              <a:gd name="connsiteX10201" fmla="*/ 234705 w 4853691"/>
              <a:gd name="connsiteY10201" fmla="*/ 2670939 h 4860733"/>
              <a:gd name="connsiteX10202" fmla="*/ 265216 w 4853691"/>
              <a:gd name="connsiteY10202" fmla="*/ 2532463 h 4860733"/>
              <a:gd name="connsiteX10203" fmla="*/ 279299 w 4853691"/>
              <a:gd name="connsiteY10203" fmla="*/ 2551240 h 4860733"/>
              <a:gd name="connsiteX10204" fmla="*/ 291034 w 4853691"/>
              <a:gd name="connsiteY10204" fmla="*/ 2567669 h 4860733"/>
              <a:gd name="connsiteX10205" fmla="*/ 305116 w 4853691"/>
              <a:gd name="connsiteY10205" fmla="*/ 2588792 h 4860733"/>
              <a:gd name="connsiteX10206" fmla="*/ 316851 w 4853691"/>
              <a:gd name="connsiteY10206" fmla="*/ 2605222 h 4860733"/>
              <a:gd name="connsiteX10207" fmla="*/ 333281 w 4853691"/>
              <a:gd name="connsiteY10207" fmla="*/ 2628692 h 4860733"/>
              <a:gd name="connsiteX10208" fmla="*/ 345016 w 4853691"/>
              <a:gd name="connsiteY10208" fmla="*/ 2645121 h 4860733"/>
              <a:gd name="connsiteX10209" fmla="*/ 363792 w 4853691"/>
              <a:gd name="connsiteY10209" fmla="*/ 2673286 h 4860733"/>
              <a:gd name="connsiteX10210" fmla="*/ 373180 w 4853691"/>
              <a:gd name="connsiteY10210" fmla="*/ 2687368 h 4860733"/>
              <a:gd name="connsiteX10211" fmla="*/ 398998 w 4853691"/>
              <a:gd name="connsiteY10211" fmla="*/ 2724921 h 4860733"/>
              <a:gd name="connsiteX10212" fmla="*/ 401345 w 4853691"/>
              <a:gd name="connsiteY10212" fmla="*/ 2727268 h 4860733"/>
              <a:gd name="connsiteX10213" fmla="*/ 462368 w 4853691"/>
              <a:gd name="connsiteY10213" fmla="*/ 2816456 h 4860733"/>
              <a:gd name="connsiteX10214" fmla="*/ 521044 w 4853691"/>
              <a:gd name="connsiteY10214" fmla="*/ 2898602 h 4860733"/>
              <a:gd name="connsiteX10215" fmla="*/ 530433 w 4853691"/>
              <a:gd name="connsiteY10215" fmla="*/ 2912685 h 4860733"/>
              <a:gd name="connsiteX10216" fmla="*/ 542168 w 4853691"/>
              <a:gd name="connsiteY10216" fmla="*/ 2929114 h 4860733"/>
              <a:gd name="connsiteX10217" fmla="*/ 565638 w 4853691"/>
              <a:gd name="connsiteY10217" fmla="*/ 2964320 h 4860733"/>
              <a:gd name="connsiteX10218" fmla="*/ 572679 w 4853691"/>
              <a:gd name="connsiteY10218" fmla="*/ 2976055 h 4860733"/>
              <a:gd name="connsiteX10219" fmla="*/ 591456 w 4853691"/>
              <a:gd name="connsiteY10219" fmla="*/ 3001873 h 4860733"/>
              <a:gd name="connsiteX10220" fmla="*/ 589109 w 4853691"/>
              <a:gd name="connsiteY10220" fmla="*/ 3004220 h 4860733"/>
              <a:gd name="connsiteX10221" fmla="*/ 556250 w 4853691"/>
              <a:gd name="connsiteY10221" fmla="*/ 2978402 h 4860733"/>
              <a:gd name="connsiteX10222" fmla="*/ 535127 w 4853691"/>
              <a:gd name="connsiteY10222" fmla="*/ 2961973 h 4860733"/>
              <a:gd name="connsiteX10223" fmla="*/ 490533 w 4853691"/>
              <a:gd name="connsiteY10223" fmla="*/ 2924420 h 4860733"/>
              <a:gd name="connsiteX10224" fmla="*/ 469409 w 4853691"/>
              <a:gd name="connsiteY10224" fmla="*/ 2905643 h 4860733"/>
              <a:gd name="connsiteX10225" fmla="*/ 415427 w 4853691"/>
              <a:gd name="connsiteY10225" fmla="*/ 2858703 h 4860733"/>
              <a:gd name="connsiteX10226" fmla="*/ 406039 w 4853691"/>
              <a:gd name="connsiteY10226" fmla="*/ 2851662 h 4860733"/>
              <a:gd name="connsiteX10227" fmla="*/ 359098 w 4853691"/>
              <a:gd name="connsiteY10227" fmla="*/ 2809415 h 4860733"/>
              <a:gd name="connsiteX10228" fmla="*/ 363792 w 4853691"/>
              <a:gd name="connsiteY10228" fmla="*/ 2797679 h 4860733"/>
              <a:gd name="connsiteX10229" fmla="*/ 342669 w 4853691"/>
              <a:gd name="connsiteY10229" fmla="*/ 2776556 h 4860733"/>
              <a:gd name="connsiteX10230" fmla="*/ 335628 w 4853691"/>
              <a:gd name="connsiteY10230" fmla="*/ 2776556 h 4860733"/>
              <a:gd name="connsiteX10231" fmla="*/ 323892 w 4853691"/>
              <a:gd name="connsiteY10231" fmla="*/ 2746044 h 4860733"/>
              <a:gd name="connsiteX10232" fmla="*/ 309810 w 4853691"/>
              <a:gd name="connsiteY10232" fmla="*/ 2708492 h 4860733"/>
              <a:gd name="connsiteX10233" fmla="*/ 300422 w 4853691"/>
              <a:gd name="connsiteY10233" fmla="*/ 2682674 h 4860733"/>
              <a:gd name="connsiteX10234" fmla="*/ 239399 w 4853691"/>
              <a:gd name="connsiteY10234" fmla="*/ 2518381 h 4860733"/>
              <a:gd name="connsiteX10235" fmla="*/ 239399 w 4853691"/>
              <a:gd name="connsiteY10235" fmla="*/ 2518381 h 4860733"/>
              <a:gd name="connsiteX10236" fmla="*/ 241746 w 4853691"/>
              <a:gd name="connsiteY10236" fmla="*/ 2516034 h 4860733"/>
              <a:gd name="connsiteX10237" fmla="*/ 246440 w 4853691"/>
              <a:gd name="connsiteY10237" fmla="*/ 2520728 h 4860733"/>
              <a:gd name="connsiteX10238" fmla="*/ 265216 w 4853691"/>
              <a:gd name="connsiteY10238" fmla="*/ 2532463 h 4860733"/>
              <a:gd name="connsiteX10239" fmla="*/ 638397 w 4853691"/>
              <a:gd name="connsiteY10239" fmla="*/ 2978402 h 4860733"/>
              <a:gd name="connsiteX10240" fmla="*/ 654826 w 4853691"/>
              <a:gd name="connsiteY10240" fmla="*/ 2957279 h 4860733"/>
              <a:gd name="connsiteX10241" fmla="*/ 668908 w 4853691"/>
              <a:gd name="connsiteY10241" fmla="*/ 2940849 h 4860733"/>
              <a:gd name="connsiteX10242" fmla="*/ 685338 w 4853691"/>
              <a:gd name="connsiteY10242" fmla="*/ 2919726 h 4860733"/>
              <a:gd name="connsiteX10243" fmla="*/ 699420 w 4853691"/>
              <a:gd name="connsiteY10243" fmla="*/ 2903296 h 4860733"/>
              <a:gd name="connsiteX10244" fmla="*/ 718196 w 4853691"/>
              <a:gd name="connsiteY10244" fmla="*/ 2882173 h 4860733"/>
              <a:gd name="connsiteX10245" fmla="*/ 732279 w 4853691"/>
              <a:gd name="connsiteY10245" fmla="*/ 2865744 h 4860733"/>
              <a:gd name="connsiteX10246" fmla="*/ 751055 w 4853691"/>
              <a:gd name="connsiteY10246" fmla="*/ 2842273 h 4860733"/>
              <a:gd name="connsiteX10247" fmla="*/ 765137 w 4853691"/>
              <a:gd name="connsiteY10247" fmla="*/ 2823497 h 4860733"/>
              <a:gd name="connsiteX10248" fmla="*/ 781566 w 4853691"/>
              <a:gd name="connsiteY10248" fmla="*/ 2800026 h 4860733"/>
              <a:gd name="connsiteX10249" fmla="*/ 795649 w 4853691"/>
              <a:gd name="connsiteY10249" fmla="*/ 2781250 h 4860733"/>
              <a:gd name="connsiteX10250" fmla="*/ 812078 w 4853691"/>
              <a:gd name="connsiteY10250" fmla="*/ 2757780 h 4860733"/>
              <a:gd name="connsiteX10251" fmla="*/ 826160 w 4853691"/>
              <a:gd name="connsiteY10251" fmla="*/ 2739003 h 4860733"/>
              <a:gd name="connsiteX10252" fmla="*/ 842590 w 4853691"/>
              <a:gd name="connsiteY10252" fmla="*/ 2715533 h 4860733"/>
              <a:gd name="connsiteX10253" fmla="*/ 856672 w 4853691"/>
              <a:gd name="connsiteY10253" fmla="*/ 2694409 h 4860733"/>
              <a:gd name="connsiteX10254" fmla="*/ 873101 w 4853691"/>
              <a:gd name="connsiteY10254" fmla="*/ 2673286 h 4860733"/>
              <a:gd name="connsiteX10255" fmla="*/ 889531 w 4853691"/>
              <a:gd name="connsiteY10255" fmla="*/ 2649816 h 4860733"/>
              <a:gd name="connsiteX10256" fmla="*/ 903613 w 4853691"/>
              <a:gd name="connsiteY10256" fmla="*/ 2628692 h 4860733"/>
              <a:gd name="connsiteX10257" fmla="*/ 922389 w 4853691"/>
              <a:gd name="connsiteY10257" fmla="*/ 2602875 h 4860733"/>
              <a:gd name="connsiteX10258" fmla="*/ 936472 w 4853691"/>
              <a:gd name="connsiteY10258" fmla="*/ 2584098 h 4860733"/>
              <a:gd name="connsiteX10259" fmla="*/ 955248 w 4853691"/>
              <a:gd name="connsiteY10259" fmla="*/ 2555934 h 4860733"/>
              <a:gd name="connsiteX10260" fmla="*/ 964636 w 4853691"/>
              <a:gd name="connsiteY10260" fmla="*/ 2541851 h 4860733"/>
              <a:gd name="connsiteX10261" fmla="*/ 988107 w 4853691"/>
              <a:gd name="connsiteY10261" fmla="*/ 2506646 h 4860733"/>
              <a:gd name="connsiteX10262" fmla="*/ 990454 w 4853691"/>
              <a:gd name="connsiteY10262" fmla="*/ 2501952 h 4860733"/>
              <a:gd name="connsiteX10263" fmla="*/ 1124235 w 4853691"/>
              <a:gd name="connsiteY10263" fmla="*/ 2304800 h 4860733"/>
              <a:gd name="connsiteX10264" fmla="*/ 1204035 w 4853691"/>
              <a:gd name="connsiteY10264" fmla="*/ 2185100 h 4860733"/>
              <a:gd name="connsiteX10265" fmla="*/ 1208729 w 4853691"/>
              <a:gd name="connsiteY10265" fmla="*/ 2178059 h 4860733"/>
              <a:gd name="connsiteX10266" fmla="*/ 1276793 w 4853691"/>
              <a:gd name="connsiteY10266" fmla="*/ 2077136 h 4860733"/>
              <a:gd name="connsiteX10267" fmla="*/ 1295570 w 4853691"/>
              <a:gd name="connsiteY10267" fmla="*/ 2079483 h 4860733"/>
              <a:gd name="connsiteX10268" fmla="*/ 1300264 w 4853691"/>
              <a:gd name="connsiteY10268" fmla="*/ 2079483 h 4860733"/>
              <a:gd name="connsiteX10269" fmla="*/ 1323734 w 4853691"/>
              <a:gd name="connsiteY10269" fmla="*/ 2168671 h 4860733"/>
              <a:gd name="connsiteX10270" fmla="*/ 1377716 w 4853691"/>
              <a:gd name="connsiteY10270" fmla="*/ 2365823 h 4860733"/>
              <a:gd name="connsiteX10271" fmla="*/ 1363634 w 4853691"/>
              <a:gd name="connsiteY10271" fmla="*/ 2384599 h 4860733"/>
              <a:gd name="connsiteX10272" fmla="*/ 1368328 w 4853691"/>
              <a:gd name="connsiteY10272" fmla="*/ 2396334 h 4860733"/>
              <a:gd name="connsiteX10273" fmla="*/ 1368328 w 4853691"/>
              <a:gd name="connsiteY10273" fmla="*/ 2396334 h 4860733"/>
              <a:gd name="connsiteX10274" fmla="*/ 1265058 w 4853691"/>
              <a:gd name="connsiteY10274" fmla="*/ 2492563 h 4860733"/>
              <a:gd name="connsiteX10275" fmla="*/ 1253323 w 4853691"/>
              <a:gd name="connsiteY10275" fmla="*/ 2501952 h 4860733"/>
              <a:gd name="connsiteX10276" fmla="*/ 1213423 w 4853691"/>
              <a:gd name="connsiteY10276" fmla="*/ 2537157 h 4860733"/>
              <a:gd name="connsiteX10277" fmla="*/ 1194647 w 4853691"/>
              <a:gd name="connsiteY10277" fmla="*/ 2553587 h 4860733"/>
              <a:gd name="connsiteX10278" fmla="*/ 1161788 w 4853691"/>
              <a:gd name="connsiteY10278" fmla="*/ 2581751 h 4860733"/>
              <a:gd name="connsiteX10279" fmla="*/ 1140665 w 4853691"/>
              <a:gd name="connsiteY10279" fmla="*/ 2600527 h 4860733"/>
              <a:gd name="connsiteX10280" fmla="*/ 1112500 w 4853691"/>
              <a:gd name="connsiteY10280" fmla="*/ 2623998 h 4860733"/>
              <a:gd name="connsiteX10281" fmla="*/ 1086683 w 4853691"/>
              <a:gd name="connsiteY10281" fmla="*/ 2645121 h 4860733"/>
              <a:gd name="connsiteX10282" fmla="*/ 1063212 w 4853691"/>
              <a:gd name="connsiteY10282" fmla="*/ 2666245 h 4860733"/>
              <a:gd name="connsiteX10283" fmla="*/ 1039742 w 4853691"/>
              <a:gd name="connsiteY10283" fmla="*/ 2687368 h 4860733"/>
              <a:gd name="connsiteX10284" fmla="*/ 1016271 w 4853691"/>
              <a:gd name="connsiteY10284" fmla="*/ 2708492 h 4860733"/>
              <a:gd name="connsiteX10285" fmla="*/ 992801 w 4853691"/>
              <a:gd name="connsiteY10285" fmla="*/ 2729615 h 4860733"/>
              <a:gd name="connsiteX10286" fmla="*/ 969330 w 4853691"/>
              <a:gd name="connsiteY10286" fmla="*/ 2748391 h 4860733"/>
              <a:gd name="connsiteX10287" fmla="*/ 945860 w 4853691"/>
              <a:gd name="connsiteY10287" fmla="*/ 2767168 h 4860733"/>
              <a:gd name="connsiteX10288" fmla="*/ 922389 w 4853691"/>
              <a:gd name="connsiteY10288" fmla="*/ 2785944 h 4860733"/>
              <a:gd name="connsiteX10289" fmla="*/ 898919 w 4853691"/>
              <a:gd name="connsiteY10289" fmla="*/ 2804721 h 4860733"/>
              <a:gd name="connsiteX10290" fmla="*/ 875448 w 4853691"/>
              <a:gd name="connsiteY10290" fmla="*/ 2823497 h 4860733"/>
              <a:gd name="connsiteX10291" fmla="*/ 851978 w 4853691"/>
              <a:gd name="connsiteY10291" fmla="*/ 2842273 h 4860733"/>
              <a:gd name="connsiteX10292" fmla="*/ 828507 w 4853691"/>
              <a:gd name="connsiteY10292" fmla="*/ 2858703 h 4860733"/>
              <a:gd name="connsiteX10293" fmla="*/ 805037 w 4853691"/>
              <a:gd name="connsiteY10293" fmla="*/ 2875132 h 4860733"/>
              <a:gd name="connsiteX10294" fmla="*/ 781566 w 4853691"/>
              <a:gd name="connsiteY10294" fmla="*/ 2891561 h 4860733"/>
              <a:gd name="connsiteX10295" fmla="*/ 758096 w 4853691"/>
              <a:gd name="connsiteY10295" fmla="*/ 2907991 h 4860733"/>
              <a:gd name="connsiteX10296" fmla="*/ 734626 w 4853691"/>
              <a:gd name="connsiteY10296" fmla="*/ 2924420 h 4860733"/>
              <a:gd name="connsiteX10297" fmla="*/ 711155 w 4853691"/>
              <a:gd name="connsiteY10297" fmla="*/ 2938502 h 4860733"/>
              <a:gd name="connsiteX10298" fmla="*/ 687685 w 4853691"/>
              <a:gd name="connsiteY10298" fmla="*/ 2952584 h 4860733"/>
              <a:gd name="connsiteX10299" fmla="*/ 666561 w 4853691"/>
              <a:gd name="connsiteY10299" fmla="*/ 2966667 h 4860733"/>
              <a:gd name="connsiteX10300" fmla="*/ 643091 w 4853691"/>
              <a:gd name="connsiteY10300" fmla="*/ 2980749 h 4860733"/>
              <a:gd name="connsiteX10301" fmla="*/ 621967 w 4853691"/>
              <a:gd name="connsiteY10301" fmla="*/ 2992484 h 4860733"/>
              <a:gd name="connsiteX10302" fmla="*/ 614926 w 4853691"/>
              <a:gd name="connsiteY10302" fmla="*/ 2997178 h 4860733"/>
              <a:gd name="connsiteX10303" fmla="*/ 612579 w 4853691"/>
              <a:gd name="connsiteY10303" fmla="*/ 2992484 h 4860733"/>
              <a:gd name="connsiteX10304" fmla="*/ 617273 w 4853691"/>
              <a:gd name="connsiteY10304" fmla="*/ 2987790 h 4860733"/>
              <a:gd name="connsiteX10305" fmla="*/ 638397 w 4853691"/>
              <a:gd name="connsiteY10305" fmla="*/ 2978402 h 4860733"/>
              <a:gd name="connsiteX10306" fmla="*/ 452980 w 4853691"/>
              <a:gd name="connsiteY10306" fmla="*/ 1701609 h 4860733"/>
              <a:gd name="connsiteX10307" fmla="*/ 436551 w 4853691"/>
              <a:gd name="connsiteY10307" fmla="*/ 1710997 h 4860733"/>
              <a:gd name="connsiteX10308" fmla="*/ 431857 w 4853691"/>
              <a:gd name="connsiteY10308" fmla="*/ 1708650 h 4860733"/>
              <a:gd name="connsiteX10309" fmla="*/ 509309 w 4853691"/>
              <a:gd name="connsiteY10309" fmla="*/ 1638238 h 4860733"/>
              <a:gd name="connsiteX10310" fmla="*/ 464715 w 4853691"/>
              <a:gd name="connsiteY10310" fmla="*/ 1706303 h 4860733"/>
              <a:gd name="connsiteX10311" fmla="*/ 452980 w 4853691"/>
              <a:gd name="connsiteY10311" fmla="*/ 1701609 h 4860733"/>
              <a:gd name="connsiteX10312" fmla="*/ 521044 w 4853691"/>
              <a:gd name="connsiteY10312" fmla="*/ 1621809 h 4860733"/>
              <a:gd name="connsiteX10313" fmla="*/ 542168 w 4853691"/>
              <a:gd name="connsiteY10313" fmla="*/ 1588950 h 4860733"/>
              <a:gd name="connsiteX10314" fmla="*/ 558597 w 4853691"/>
              <a:gd name="connsiteY10314" fmla="*/ 1565480 h 4860733"/>
              <a:gd name="connsiteX10315" fmla="*/ 586762 w 4853691"/>
              <a:gd name="connsiteY10315" fmla="*/ 1525580 h 4860733"/>
              <a:gd name="connsiteX10316" fmla="*/ 593803 w 4853691"/>
              <a:gd name="connsiteY10316" fmla="*/ 1516192 h 4860733"/>
              <a:gd name="connsiteX10317" fmla="*/ 626661 w 4853691"/>
              <a:gd name="connsiteY10317" fmla="*/ 1469251 h 4860733"/>
              <a:gd name="connsiteX10318" fmla="*/ 661867 w 4853691"/>
              <a:gd name="connsiteY10318" fmla="*/ 1434045 h 4860733"/>
              <a:gd name="connsiteX10319" fmla="*/ 687685 w 4853691"/>
              <a:gd name="connsiteY10319" fmla="*/ 1408228 h 4860733"/>
              <a:gd name="connsiteX10320" fmla="*/ 748708 w 4853691"/>
              <a:gd name="connsiteY10320" fmla="*/ 1351899 h 4860733"/>
              <a:gd name="connsiteX10321" fmla="*/ 765137 w 4853691"/>
              <a:gd name="connsiteY10321" fmla="*/ 1337817 h 4860733"/>
              <a:gd name="connsiteX10322" fmla="*/ 830854 w 4853691"/>
              <a:gd name="connsiteY10322" fmla="*/ 1281487 h 4860733"/>
              <a:gd name="connsiteX10323" fmla="*/ 844937 w 4853691"/>
              <a:gd name="connsiteY10323" fmla="*/ 1288529 h 4860733"/>
              <a:gd name="connsiteX10324" fmla="*/ 866060 w 4853691"/>
              <a:gd name="connsiteY10324" fmla="*/ 1267405 h 4860733"/>
              <a:gd name="connsiteX10325" fmla="*/ 863713 w 4853691"/>
              <a:gd name="connsiteY10325" fmla="*/ 1258017 h 4860733"/>
              <a:gd name="connsiteX10326" fmla="*/ 1192300 w 4853691"/>
              <a:gd name="connsiteY10326" fmla="*/ 1091377 h 4860733"/>
              <a:gd name="connsiteX10327" fmla="*/ 1204035 w 4853691"/>
              <a:gd name="connsiteY10327" fmla="*/ 1201688 h 4860733"/>
              <a:gd name="connsiteX10328" fmla="*/ 816772 w 4853691"/>
              <a:gd name="connsiteY10328" fmla="*/ 1408228 h 4860733"/>
              <a:gd name="connsiteX10329" fmla="*/ 518697 w 4853691"/>
              <a:gd name="connsiteY10329" fmla="*/ 1628850 h 4860733"/>
              <a:gd name="connsiteX10330" fmla="*/ 521044 w 4853691"/>
              <a:gd name="connsiteY10330" fmla="*/ 1621809 h 4860733"/>
              <a:gd name="connsiteX10331" fmla="*/ 584415 w 4853691"/>
              <a:gd name="connsiteY10331" fmla="*/ 1509151 h 4860733"/>
              <a:gd name="connsiteX10332" fmla="*/ 539821 w 4853691"/>
              <a:gd name="connsiteY10332" fmla="*/ 1553745 h 4860733"/>
              <a:gd name="connsiteX10333" fmla="*/ 511656 w 4853691"/>
              <a:gd name="connsiteY10333" fmla="*/ 1584256 h 4860733"/>
              <a:gd name="connsiteX10334" fmla="*/ 474103 w 4853691"/>
              <a:gd name="connsiteY10334" fmla="*/ 1626503 h 4860733"/>
              <a:gd name="connsiteX10335" fmla="*/ 445939 w 4853691"/>
              <a:gd name="connsiteY10335" fmla="*/ 1659362 h 4860733"/>
              <a:gd name="connsiteX10336" fmla="*/ 415427 w 4853691"/>
              <a:gd name="connsiteY10336" fmla="*/ 1696915 h 4860733"/>
              <a:gd name="connsiteX10337" fmla="*/ 394304 w 4853691"/>
              <a:gd name="connsiteY10337" fmla="*/ 1685179 h 4860733"/>
              <a:gd name="connsiteX10338" fmla="*/ 384916 w 4853691"/>
              <a:gd name="connsiteY10338" fmla="*/ 1680485 h 4860733"/>
              <a:gd name="connsiteX10339" fmla="*/ 366139 w 4853691"/>
              <a:gd name="connsiteY10339" fmla="*/ 1671097 h 4860733"/>
              <a:gd name="connsiteX10340" fmla="*/ 359098 w 4853691"/>
              <a:gd name="connsiteY10340" fmla="*/ 1668750 h 4860733"/>
              <a:gd name="connsiteX10341" fmla="*/ 382569 w 4853691"/>
              <a:gd name="connsiteY10341" fmla="*/ 1603033 h 4860733"/>
              <a:gd name="connsiteX10342" fmla="*/ 450633 w 4853691"/>
              <a:gd name="connsiteY10342" fmla="*/ 1511498 h 4860733"/>
              <a:gd name="connsiteX10343" fmla="*/ 469409 w 4853691"/>
              <a:gd name="connsiteY10343" fmla="*/ 1488027 h 4860733"/>
              <a:gd name="connsiteX10344" fmla="*/ 492880 w 4853691"/>
              <a:gd name="connsiteY10344" fmla="*/ 1457516 h 4860733"/>
              <a:gd name="connsiteX10345" fmla="*/ 514003 w 4853691"/>
              <a:gd name="connsiteY10345" fmla="*/ 1431698 h 4860733"/>
              <a:gd name="connsiteX10346" fmla="*/ 537474 w 4853691"/>
              <a:gd name="connsiteY10346" fmla="*/ 1403534 h 4860733"/>
              <a:gd name="connsiteX10347" fmla="*/ 560944 w 4853691"/>
              <a:gd name="connsiteY10347" fmla="*/ 1375369 h 4860733"/>
              <a:gd name="connsiteX10348" fmla="*/ 584415 w 4853691"/>
              <a:gd name="connsiteY10348" fmla="*/ 1347205 h 4860733"/>
              <a:gd name="connsiteX10349" fmla="*/ 607885 w 4853691"/>
              <a:gd name="connsiteY10349" fmla="*/ 1319040 h 4860733"/>
              <a:gd name="connsiteX10350" fmla="*/ 631355 w 4853691"/>
              <a:gd name="connsiteY10350" fmla="*/ 1293223 h 4860733"/>
              <a:gd name="connsiteX10351" fmla="*/ 657173 w 4853691"/>
              <a:gd name="connsiteY10351" fmla="*/ 1265058 h 4860733"/>
              <a:gd name="connsiteX10352" fmla="*/ 682991 w 4853691"/>
              <a:gd name="connsiteY10352" fmla="*/ 1239241 h 4860733"/>
              <a:gd name="connsiteX10353" fmla="*/ 708808 w 4853691"/>
              <a:gd name="connsiteY10353" fmla="*/ 1211076 h 4860733"/>
              <a:gd name="connsiteX10354" fmla="*/ 718196 w 4853691"/>
              <a:gd name="connsiteY10354" fmla="*/ 1201688 h 4860733"/>
              <a:gd name="connsiteX10355" fmla="*/ 734626 w 4853691"/>
              <a:gd name="connsiteY10355" fmla="*/ 1208729 h 4860733"/>
              <a:gd name="connsiteX10356" fmla="*/ 748708 w 4853691"/>
              <a:gd name="connsiteY10356" fmla="*/ 1213423 h 4860733"/>
              <a:gd name="connsiteX10357" fmla="*/ 767484 w 4853691"/>
              <a:gd name="connsiteY10357" fmla="*/ 1220464 h 4860733"/>
              <a:gd name="connsiteX10358" fmla="*/ 779219 w 4853691"/>
              <a:gd name="connsiteY10358" fmla="*/ 1225158 h 4860733"/>
              <a:gd name="connsiteX10359" fmla="*/ 793302 w 4853691"/>
              <a:gd name="connsiteY10359" fmla="*/ 1232199 h 4860733"/>
              <a:gd name="connsiteX10360" fmla="*/ 769831 w 4853691"/>
              <a:gd name="connsiteY10360" fmla="*/ 1262711 h 4860733"/>
              <a:gd name="connsiteX10361" fmla="*/ 755749 w 4853691"/>
              <a:gd name="connsiteY10361" fmla="*/ 1279140 h 4860733"/>
              <a:gd name="connsiteX10362" fmla="*/ 725237 w 4853691"/>
              <a:gd name="connsiteY10362" fmla="*/ 1319040 h 4860733"/>
              <a:gd name="connsiteX10363" fmla="*/ 711155 w 4853691"/>
              <a:gd name="connsiteY10363" fmla="*/ 1335469 h 4860733"/>
              <a:gd name="connsiteX10364" fmla="*/ 680643 w 4853691"/>
              <a:gd name="connsiteY10364" fmla="*/ 1375369 h 4860733"/>
              <a:gd name="connsiteX10365" fmla="*/ 666561 w 4853691"/>
              <a:gd name="connsiteY10365" fmla="*/ 1394146 h 4860733"/>
              <a:gd name="connsiteX10366" fmla="*/ 636050 w 4853691"/>
              <a:gd name="connsiteY10366" fmla="*/ 1434045 h 4860733"/>
              <a:gd name="connsiteX10367" fmla="*/ 621967 w 4853691"/>
              <a:gd name="connsiteY10367" fmla="*/ 1455169 h 4860733"/>
              <a:gd name="connsiteX10368" fmla="*/ 619620 w 4853691"/>
              <a:gd name="connsiteY10368" fmla="*/ 1457516 h 4860733"/>
              <a:gd name="connsiteX10369" fmla="*/ 605538 w 4853691"/>
              <a:gd name="connsiteY10369" fmla="*/ 1471598 h 4860733"/>
              <a:gd name="connsiteX10370" fmla="*/ 584415 w 4853691"/>
              <a:gd name="connsiteY10370" fmla="*/ 1509151 h 4860733"/>
              <a:gd name="connsiteX10371" fmla="*/ 467062 w 4853691"/>
              <a:gd name="connsiteY10371" fmla="*/ 1380063 h 4860733"/>
              <a:gd name="connsiteX10372" fmla="*/ 481145 w 4853691"/>
              <a:gd name="connsiteY10372" fmla="*/ 1351899 h 4860733"/>
              <a:gd name="connsiteX10373" fmla="*/ 495227 w 4853691"/>
              <a:gd name="connsiteY10373" fmla="*/ 1323734 h 4860733"/>
              <a:gd name="connsiteX10374" fmla="*/ 509309 w 4853691"/>
              <a:gd name="connsiteY10374" fmla="*/ 1295570 h 4860733"/>
              <a:gd name="connsiteX10375" fmla="*/ 523391 w 4853691"/>
              <a:gd name="connsiteY10375" fmla="*/ 1267405 h 4860733"/>
              <a:gd name="connsiteX10376" fmla="*/ 537474 w 4853691"/>
              <a:gd name="connsiteY10376" fmla="*/ 1241588 h 4860733"/>
              <a:gd name="connsiteX10377" fmla="*/ 551556 w 4853691"/>
              <a:gd name="connsiteY10377" fmla="*/ 1213423 h 4860733"/>
              <a:gd name="connsiteX10378" fmla="*/ 563291 w 4853691"/>
              <a:gd name="connsiteY10378" fmla="*/ 1189953 h 4860733"/>
              <a:gd name="connsiteX10379" fmla="*/ 567985 w 4853691"/>
              <a:gd name="connsiteY10379" fmla="*/ 1189953 h 4860733"/>
              <a:gd name="connsiteX10380" fmla="*/ 600844 w 4853691"/>
              <a:gd name="connsiteY10380" fmla="*/ 1187606 h 4860733"/>
              <a:gd name="connsiteX10381" fmla="*/ 629008 w 4853691"/>
              <a:gd name="connsiteY10381" fmla="*/ 1189953 h 4860733"/>
              <a:gd name="connsiteX10382" fmla="*/ 640744 w 4853691"/>
              <a:gd name="connsiteY10382" fmla="*/ 1192300 h 4860733"/>
              <a:gd name="connsiteX10383" fmla="*/ 657173 w 4853691"/>
              <a:gd name="connsiteY10383" fmla="*/ 1194647 h 4860733"/>
              <a:gd name="connsiteX10384" fmla="*/ 671255 w 4853691"/>
              <a:gd name="connsiteY10384" fmla="*/ 1196994 h 4860733"/>
              <a:gd name="connsiteX10385" fmla="*/ 687685 w 4853691"/>
              <a:gd name="connsiteY10385" fmla="*/ 1199341 h 4860733"/>
              <a:gd name="connsiteX10386" fmla="*/ 704114 w 4853691"/>
              <a:gd name="connsiteY10386" fmla="*/ 1204035 h 4860733"/>
              <a:gd name="connsiteX10387" fmla="*/ 718196 w 4853691"/>
              <a:gd name="connsiteY10387" fmla="*/ 1208729 h 4860733"/>
              <a:gd name="connsiteX10388" fmla="*/ 711155 w 4853691"/>
              <a:gd name="connsiteY10388" fmla="*/ 1215770 h 4860733"/>
              <a:gd name="connsiteX10389" fmla="*/ 692379 w 4853691"/>
              <a:gd name="connsiteY10389" fmla="*/ 1234546 h 4860733"/>
              <a:gd name="connsiteX10390" fmla="*/ 659520 w 4853691"/>
              <a:gd name="connsiteY10390" fmla="*/ 1267405 h 4860733"/>
              <a:gd name="connsiteX10391" fmla="*/ 640744 w 4853691"/>
              <a:gd name="connsiteY10391" fmla="*/ 1288529 h 4860733"/>
              <a:gd name="connsiteX10392" fmla="*/ 610232 w 4853691"/>
              <a:gd name="connsiteY10392" fmla="*/ 1321387 h 4860733"/>
              <a:gd name="connsiteX10393" fmla="*/ 589109 w 4853691"/>
              <a:gd name="connsiteY10393" fmla="*/ 1344858 h 4860733"/>
              <a:gd name="connsiteX10394" fmla="*/ 560944 w 4853691"/>
              <a:gd name="connsiteY10394" fmla="*/ 1377716 h 4860733"/>
              <a:gd name="connsiteX10395" fmla="*/ 539821 w 4853691"/>
              <a:gd name="connsiteY10395" fmla="*/ 1401187 h 4860733"/>
              <a:gd name="connsiteX10396" fmla="*/ 511656 w 4853691"/>
              <a:gd name="connsiteY10396" fmla="*/ 1434045 h 4860733"/>
              <a:gd name="connsiteX10397" fmla="*/ 490533 w 4853691"/>
              <a:gd name="connsiteY10397" fmla="*/ 1459863 h 4860733"/>
              <a:gd name="connsiteX10398" fmla="*/ 464715 w 4853691"/>
              <a:gd name="connsiteY10398" fmla="*/ 1490375 h 4860733"/>
              <a:gd name="connsiteX10399" fmla="*/ 443592 w 4853691"/>
              <a:gd name="connsiteY10399" fmla="*/ 1516192 h 4860733"/>
              <a:gd name="connsiteX10400" fmla="*/ 420121 w 4853691"/>
              <a:gd name="connsiteY10400" fmla="*/ 1546704 h 4860733"/>
              <a:gd name="connsiteX10401" fmla="*/ 398998 w 4853691"/>
              <a:gd name="connsiteY10401" fmla="*/ 1574868 h 4860733"/>
              <a:gd name="connsiteX10402" fmla="*/ 380222 w 4853691"/>
              <a:gd name="connsiteY10402" fmla="*/ 1600686 h 4860733"/>
              <a:gd name="connsiteX10403" fmla="*/ 445939 w 4853691"/>
              <a:gd name="connsiteY10403" fmla="*/ 1417616 h 4860733"/>
              <a:gd name="connsiteX10404" fmla="*/ 448286 w 4853691"/>
              <a:gd name="connsiteY10404" fmla="*/ 1410575 h 4860733"/>
              <a:gd name="connsiteX10405" fmla="*/ 467062 w 4853691"/>
              <a:gd name="connsiteY10405" fmla="*/ 1380063 h 4860733"/>
              <a:gd name="connsiteX10406" fmla="*/ 765137 w 4853691"/>
              <a:gd name="connsiteY10406" fmla="*/ 1164135 h 4860733"/>
              <a:gd name="connsiteX10407" fmla="*/ 790955 w 4853691"/>
              <a:gd name="connsiteY10407" fmla="*/ 1138318 h 4860733"/>
              <a:gd name="connsiteX10408" fmla="*/ 819119 w 4853691"/>
              <a:gd name="connsiteY10408" fmla="*/ 1112500 h 4860733"/>
              <a:gd name="connsiteX10409" fmla="*/ 847284 w 4853691"/>
              <a:gd name="connsiteY10409" fmla="*/ 1086683 h 4860733"/>
              <a:gd name="connsiteX10410" fmla="*/ 849631 w 4853691"/>
              <a:gd name="connsiteY10410" fmla="*/ 1084335 h 4860733"/>
              <a:gd name="connsiteX10411" fmla="*/ 847284 w 4853691"/>
              <a:gd name="connsiteY10411" fmla="*/ 1175870 h 4860733"/>
              <a:gd name="connsiteX10412" fmla="*/ 819119 w 4853691"/>
              <a:gd name="connsiteY10412" fmla="*/ 1211076 h 4860733"/>
              <a:gd name="connsiteX10413" fmla="*/ 805037 w 4853691"/>
              <a:gd name="connsiteY10413" fmla="*/ 1227505 h 4860733"/>
              <a:gd name="connsiteX10414" fmla="*/ 797996 w 4853691"/>
              <a:gd name="connsiteY10414" fmla="*/ 1234546 h 4860733"/>
              <a:gd name="connsiteX10415" fmla="*/ 797996 w 4853691"/>
              <a:gd name="connsiteY10415" fmla="*/ 1234546 h 4860733"/>
              <a:gd name="connsiteX10416" fmla="*/ 783914 w 4853691"/>
              <a:gd name="connsiteY10416" fmla="*/ 1227505 h 4860733"/>
              <a:gd name="connsiteX10417" fmla="*/ 767484 w 4853691"/>
              <a:gd name="connsiteY10417" fmla="*/ 1220464 h 4860733"/>
              <a:gd name="connsiteX10418" fmla="*/ 753402 w 4853691"/>
              <a:gd name="connsiteY10418" fmla="*/ 1213423 h 4860733"/>
              <a:gd name="connsiteX10419" fmla="*/ 736973 w 4853691"/>
              <a:gd name="connsiteY10419" fmla="*/ 1206382 h 4860733"/>
              <a:gd name="connsiteX10420" fmla="*/ 725237 w 4853691"/>
              <a:gd name="connsiteY10420" fmla="*/ 1201688 h 4860733"/>
              <a:gd name="connsiteX10421" fmla="*/ 739320 w 4853691"/>
              <a:gd name="connsiteY10421" fmla="*/ 1187606 h 4860733"/>
              <a:gd name="connsiteX10422" fmla="*/ 765137 w 4853691"/>
              <a:gd name="connsiteY10422" fmla="*/ 1164135 h 4860733"/>
              <a:gd name="connsiteX10423" fmla="*/ 884837 w 4853691"/>
              <a:gd name="connsiteY10423" fmla="*/ 1133623 h 4860733"/>
              <a:gd name="connsiteX10424" fmla="*/ 896572 w 4853691"/>
              <a:gd name="connsiteY10424" fmla="*/ 1119541 h 4860733"/>
              <a:gd name="connsiteX10425" fmla="*/ 924736 w 4853691"/>
              <a:gd name="connsiteY10425" fmla="*/ 1086683 h 4860733"/>
              <a:gd name="connsiteX10426" fmla="*/ 941166 w 4853691"/>
              <a:gd name="connsiteY10426" fmla="*/ 1065559 h 4860733"/>
              <a:gd name="connsiteX10427" fmla="*/ 964636 w 4853691"/>
              <a:gd name="connsiteY10427" fmla="*/ 1039742 h 4860733"/>
              <a:gd name="connsiteX10428" fmla="*/ 964636 w 4853691"/>
              <a:gd name="connsiteY10428" fmla="*/ 1039742 h 4860733"/>
              <a:gd name="connsiteX10429" fmla="*/ 941166 w 4853691"/>
              <a:gd name="connsiteY10429" fmla="*/ 1081988 h 4860733"/>
              <a:gd name="connsiteX10430" fmla="*/ 917695 w 4853691"/>
              <a:gd name="connsiteY10430" fmla="*/ 1124235 h 4860733"/>
              <a:gd name="connsiteX10431" fmla="*/ 891878 w 4853691"/>
              <a:gd name="connsiteY10431" fmla="*/ 1173523 h 4860733"/>
              <a:gd name="connsiteX10432" fmla="*/ 870754 w 4853691"/>
              <a:gd name="connsiteY10432" fmla="*/ 1213423 h 4860733"/>
              <a:gd name="connsiteX10433" fmla="*/ 854325 w 4853691"/>
              <a:gd name="connsiteY10433" fmla="*/ 1246282 h 4860733"/>
              <a:gd name="connsiteX10434" fmla="*/ 847284 w 4853691"/>
              <a:gd name="connsiteY10434" fmla="*/ 1243935 h 4860733"/>
              <a:gd name="connsiteX10435" fmla="*/ 847284 w 4853691"/>
              <a:gd name="connsiteY10435" fmla="*/ 1206382 h 4860733"/>
              <a:gd name="connsiteX10436" fmla="*/ 847284 w 4853691"/>
              <a:gd name="connsiteY10436" fmla="*/ 1194647 h 4860733"/>
              <a:gd name="connsiteX10437" fmla="*/ 847284 w 4853691"/>
              <a:gd name="connsiteY10437" fmla="*/ 1178217 h 4860733"/>
              <a:gd name="connsiteX10438" fmla="*/ 849631 w 4853691"/>
              <a:gd name="connsiteY10438" fmla="*/ 1175870 h 4860733"/>
              <a:gd name="connsiteX10439" fmla="*/ 884837 w 4853691"/>
              <a:gd name="connsiteY10439" fmla="*/ 1133623 h 4860733"/>
              <a:gd name="connsiteX10440" fmla="*/ 1020965 w 4853691"/>
              <a:gd name="connsiteY10440" fmla="*/ 941166 h 4860733"/>
              <a:gd name="connsiteX10441" fmla="*/ 1025659 w 4853691"/>
              <a:gd name="connsiteY10441" fmla="*/ 931777 h 4860733"/>
              <a:gd name="connsiteX10442" fmla="*/ 1044436 w 4853691"/>
              <a:gd name="connsiteY10442" fmla="*/ 917695 h 4860733"/>
              <a:gd name="connsiteX10443" fmla="*/ 1074947 w 4853691"/>
              <a:gd name="connsiteY10443" fmla="*/ 894225 h 4860733"/>
              <a:gd name="connsiteX10444" fmla="*/ 1105459 w 4853691"/>
              <a:gd name="connsiteY10444" fmla="*/ 870754 h 4860733"/>
              <a:gd name="connsiteX10445" fmla="*/ 1135971 w 4853691"/>
              <a:gd name="connsiteY10445" fmla="*/ 847284 h 4860733"/>
              <a:gd name="connsiteX10446" fmla="*/ 1154747 w 4853691"/>
              <a:gd name="connsiteY10446" fmla="*/ 833202 h 4860733"/>
              <a:gd name="connsiteX10447" fmla="*/ 1154747 w 4853691"/>
              <a:gd name="connsiteY10447" fmla="*/ 833202 h 4860733"/>
              <a:gd name="connsiteX10448" fmla="*/ 1138318 w 4853691"/>
              <a:gd name="connsiteY10448" fmla="*/ 849631 h 4860733"/>
              <a:gd name="connsiteX10449" fmla="*/ 1119541 w 4853691"/>
              <a:gd name="connsiteY10449" fmla="*/ 868407 h 4860733"/>
              <a:gd name="connsiteX10450" fmla="*/ 1091377 w 4853691"/>
              <a:gd name="connsiteY10450" fmla="*/ 896572 h 4860733"/>
              <a:gd name="connsiteX10451" fmla="*/ 1072600 w 4853691"/>
              <a:gd name="connsiteY10451" fmla="*/ 915348 h 4860733"/>
              <a:gd name="connsiteX10452" fmla="*/ 1044436 w 4853691"/>
              <a:gd name="connsiteY10452" fmla="*/ 945860 h 4860733"/>
              <a:gd name="connsiteX10453" fmla="*/ 1028006 w 4853691"/>
              <a:gd name="connsiteY10453" fmla="*/ 964636 h 4860733"/>
              <a:gd name="connsiteX10454" fmla="*/ 999842 w 4853691"/>
              <a:gd name="connsiteY10454" fmla="*/ 997495 h 4860733"/>
              <a:gd name="connsiteX10455" fmla="*/ 983412 w 4853691"/>
              <a:gd name="connsiteY10455" fmla="*/ 1016271 h 4860733"/>
              <a:gd name="connsiteX10456" fmla="*/ 974024 w 4853691"/>
              <a:gd name="connsiteY10456" fmla="*/ 1025659 h 4860733"/>
              <a:gd name="connsiteX10457" fmla="*/ 992801 w 4853691"/>
              <a:gd name="connsiteY10457" fmla="*/ 990454 h 4860733"/>
              <a:gd name="connsiteX10458" fmla="*/ 1020965 w 4853691"/>
              <a:gd name="connsiteY10458" fmla="*/ 941166 h 4860733"/>
              <a:gd name="connsiteX10459" fmla="*/ 1222811 w 4853691"/>
              <a:gd name="connsiteY10459" fmla="*/ 797996 h 4860733"/>
              <a:gd name="connsiteX10460" fmla="*/ 1276793 w 4853691"/>
              <a:gd name="connsiteY10460" fmla="*/ 776872 h 4860733"/>
              <a:gd name="connsiteX10461" fmla="*/ 1323734 w 4853691"/>
              <a:gd name="connsiteY10461" fmla="*/ 760443 h 4860733"/>
              <a:gd name="connsiteX10462" fmla="*/ 1330775 w 4853691"/>
              <a:gd name="connsiteY10462" fmla="*/ 758096 h 4860733"/>
              <a:gd name="connsiteX10463" fmla="*/ 1368328 w 4853691"/>
              <a:gd name="connsiteY10463" fmla="*/ 746361 h 4860733"/>
              <a:gd name="connsiteX10464" fmla="*/ 1384757 w 4853691"/>
              <a:gd name="connsiteY10464" fmla="*/ 758096 h 4860733"/>
              <a:gd name="connsiteX10465" fmla="*/ 1380063 w 4853691"/>
              <a:gd name="connsiteY10465" fmla="*/ 783914 h 4860733"/>
              <a:gd name="connsiteX10466" fmla="*/ 1377716 w 4853691"/>
              <a:gd name="connsiteY10466" fmla="*/ 802690 h 4860733"/>
              <a:gd name="connsiteX10467" fmla="*/ 1370675 w 4853691"/>
              <a:gd name="connsiteY10467" fmla="*/ 859019 h 4860733"/>
              <a:gd name="connsiteX10468" fmla="*/ 1368328 w 4853691"/>
              <a:gd name="connsiteY10468" fmla="*/ 870754 h 4860733"/>
              <a:gd name="connsiteX10469" fmla="*/ 1368328 w 4853691"/>
              <a:gd name="connsiteY10469" fmla="*/ 875448 h 4860733"/>
              <a:gd name="connsiteX10470" fmla="*/ 1361287 w 4853691"/>
              <a:gd name="connsiteY10470" fmla="*/ 882489 h 4860733"/>
              <a:gd name="connsiteX10471" fmla="*/ 1311999 w 4853691"/>
              <a:gd name="connsiteY10471" fmla="*/ 913001 h 4860733"/>
              <a:gd name="connsiteX10472" fmla="*/ 1265058 w 4853691"/>
              <a:gd name="connsiteY10472" fmla="*/ 945860 h 4860733"/>
              <a:gd name="connsiteX10473" fmla="*/ 1218117 w 4853691"/>
              <a:gd name="connsiteY10473" fmla="*/ 978718 h 4860733"/>
              <a:gd name="connsiteX10474" fmla="*/ 1187605 w 4853691"/>
              <a:gd name="connsiteY10474" fmla="*/ 999842 h 4860733"/>
              <a:gd name="connsiteX10475" fmla="*/ 1185258 w 4853691"/>
              <a:gd name="connsiteY10475" fmla="*/ 985760 h 4860733"/>
              <a:gd name="connsiteX10476" fmla="*/ 1175870 w 4853691"/>
              <a:gd name="connsiteY10476" fmla="*/ 875448 h 4860733"/>
              <a:gd name="connsiteX10477" fmla="*/ 1171176 w 4853691"/>
              <a:gd name="connsiteY10477" fmla="*/ 837896 h 4860733"/>
              <a:gd name="connsiteX10478" fmla="*/ 1187605 w 4853691"/>
              <a:gd name="connsiteY10478" fmla="*/ 819119 h 4860733"/>
              <a:gd name="connsiteX10479" fmla="*/ 1185258 w 4853691"/>
              <a:gd name="connsiteY10479" fmla="*/ 812078 h 4860733"/>
              <a:gd name="connsiteX10480" fmla="*/ 1192300 w 4853691"/>
              <a:gd name="connsiteY10480" fmla="*/ 809731 h 4860733"/>
              <a:gd name="connsiteX10481" fmla="*/ 1222811 w 4853691"/>
              <a:gd name="connsiteY10481" fmla="*/ 797996 h 4860733"/>
              <a:gd name="connsiteX10482" fmla="*/ 1466904 w 4853691"/>
              <a:gd name="connsiteY10482" fmla="*/ 720543 h 4860733"/>
              <a:gd name="connsiteX10483" fmla="*/ 1530274 w 4853691"/>
              <a:gd name="connsiteY10483" fmla="*/ 706461 h 4860733"/>
              <a:gd name="connsiteX10484" fmla="*/ 1546704 w 4853691"/>
              <a:gd name="connsiteY10484" fmla="*/ 704114 h 4860733"/>
              <a:gd name="connsiteX10485" fmla="*/ 1607727 w 4853691"/>
              <a:gd name="connsiteY10485" fmla="*/ 694726 h 4860733"/>
              <a:gd name="connsiteX10486" fmla="*/ 1628850 w 4853691"/>
              <a:gd name="connsiteY10486" fmla="*/ 690032 h 4860733"/>
              <a:gd name="connsiteX10487" fmla="*/ 1685179 w 4853691"/>
              <a:gd name="connsiteY10487" fmla="*/ 682991 h 4860733"/>
              <a:gd name="connsiteX10488" fmla="*/ 1710997 w 4853691"/>
              <a:gd name="connsiteY10488" fmla="*/ 678296 h 4860733"/>
              <a:gd name="connsiteX10489" fmla="*/ 1732120 w 4853691"/>
              <a:gd name="connsiteY10489" fmla="*/ 675949 h 4860733"/>
              <a:gd name="connsiteX10490" fmla="*/ 1710997 w 4853691"/>
              <a:gd name="connsiteY10490" fmla="*/ 685338 h 4860733"/>
              <a:gd name="connsiteX10491" fmla="*/ 1605380 w 4853691"/>
              <a:gd name="connsiteY10491" fmla="*/ 739320 h 4860733"/>
              <a:gd name="connsiteX10492" fmla="*/ 1506804 w 4853691"/>
              <a:gd name="connsiteY10492" fmla="*/ 793302 h 4860733"/>
              <a:gd name="connsiteX10493" fmla="*/ 1469251 w 4853691"/>
              <a:gd name="connsiteY10493" fmla="*/ 816772 h 4860733"/>
              <a:gd name="connsiteX10494" fmla="*/ 1441087 w 4853691"/>
              <a:gd name="connsiteY10494" fmla="*/ 833202 h 4860733"/>
              <a:gd name="connsiteX10495" fmla="*/ 1441087 w 4853691"/>
              <a:gd name="connsiteY10495" fmla="*/ 833202 h 4860733"/>
              <a:gd name="connsiteX10496" fmla="*/ 1441087 w 4853691"/>
              <a:gd name="connsiteY10496" fmla="*/ 830854 h 4860733"/>
              <a:gd name="connsiteX10497" fmla="*/ 1415269 w 4853691"/>
              <a:gd name="connsiteY10497" fmla="*/ 783914 h 4860733"/>
              <a:gd name="connsiteX10498" fmla="*/ 1415269 w 4853691"/>
              <a:gd name="connsiteY10498" fmla="*/ 781566 h 4860733"/>
              <a:gd name="connsiteX10499" fmla="*/ 1398840 w 4853691"/>
              <a:gd name="connsiteY10499" fmla="*/ 753402 h 4860733"/>
              <a:gd name="connsiteX10500" fmla="*/ 1408228 w 4853691"/>
              <a:gd name="connsiteY10500" fmla="*/ 736973 h 4860733"/>
              <a:gd name="connsiteX10501" fmla="*/ 1408228 w 4853691"/>
              <a:gd name="connsiteY10501" fmla="*/ 732279 h 4860733"/>
              <a:gd name="connsiteX10502" fmla="*/ 1459863 w 4853691"/>
              <a:gd name="connsiteY10502" fmla="*/ 720543 h 4860733"/>
              <a:gd name="connsiteX10503" fmla="*/ 1466904 w 4853691"/>
              <a:gd name="connsiteY10503" fmla="*/ 720543 h 4860733"/>
              <a:gd name="connsiteX10504" fmla="*/ 1840084 w 4853691"/>
              <a:gd name="connsiteY10504" fmla="*/ 626661 h 4860733"/>
              <a:gd name="connsiteX10505" fmla="*/ 1894066 w 4853691"/>
              <a:gd name="connsiteY10505" fmla="*/ 603191 h 4860733"/>
              <a:gd name="connsiteX10506" fmla="*/ 1943355 w 4853691"/>
              <a:gd name="connsiteY10506" fmla="*/ 582068 h 4860733"/>
              <a:gd name="connsiteX10507" fmla="*/ 1999684 w 4853691"/>
              <a:gd name="connsiteY10507" fmla="*/ 560944 h 4860733"/>
              <a:gd name="connsiteX10508" fmla="*/ 2046624 w 4853691"/>
              <a:gd name="connsiteY10508" fmla="*/ 542168 h 4860733"/>
              <a:gd name="connsiteX10509" fmla="*/ 2079483 w 4853691"/>
              <a:gd name="connsiteY10509" fmla="*/ 530433 h 4860733"/>
              <a:gd name="connsiteX10510" fmla="*/ 2079483 w 4853691"/>
              <a:gd name="connsiteY10510" fmla="*/ 530433 h 4860733"/>
              <a:gd name="connsiteX10511" fmla="*/ 2102954 w 4853691"/>
              <a:gd name="connsiteY10511" fmla="*/ 551556 h 4860733"/>
              <a:gd name="connsiteX10512" fmla="*/ 2114689 w 4853691"/>
              <a:gd name="connsiteY10512" fmla="*/ 563291 h 4860733"/>
              <a:gd name="connsiteX10513" fmla="*/ 2138159 w 4853691"/>
              <a:gd name="connsiteY10513" fmla="*/ 584415 h 4860733"/>
              <a:gd name="connsiteX10514" fmla="*/ 2152242 w 4853691"/>
              <a:gd name="connsiteY10514" fmla="*/ 598497 h 4860733"/>
              <a:gd name="connsiteX10515" fmla="*/ 2173365 w 4853691"/>
              <a:gd name="connsiteY10515" fmla="*/ 619620 h 4860733"/>
              <a:gd name="connsiteX10516" fmla="*/ 2187447 w 4853691"/>
              <a:gd name="connsiteY10516" fmla="*/ 633703 h 4860733"/>
              <a:gd name="connsiteX10517" fmla="*/ 2196835 w 4853691"/>
              <a:gd name="connsiteY10517" fmla="*/ 643091 h 4860733"/>
              <a:gd name="connsiteX10518" fmla="*/ 2192141 w 4853691"/>
              <a:gd name="connsiteY10518" fmla="*/ 654826 h 4860733"/>
              <a:gd name="connsiteX10519" fmla="*/ 2147548 w 4853691"/>
              <a:gd name="connsiteY10519" fmla="*/ 652479 h 4860733"/>
              <a:gd name="connsiteX10520" fmla="*/ 2128771 w 4853691"/>
              <a:gd name="connsiteY10520" fmla="*/ 652479 h 4860733"/>
              <a:gd name="connsiteX10521" fmla="*/ 2046624 w 4853691"/>
              <a:gd name="connsiteY10521" fmla="*/ 652479 h 4860733"/>
              <a:gd name="connsiteX10522" fmla="*/ 1959784 w 4853691"/>
              <a:gd name="connsiteY10522" fmla="*/ 654826 h 4860733"/>
              <a:gd name="connsiteX10523" fmla="*/ 1936313 w 4853691"/>
              <a:gd name="connsiteY10523" fmla="*/ 654826 h 4860733"/>
              <a:gd name="connsiteX10524" fmla="*/ 1872943 w 4853691"/>
              <a:gd name="connsiteY10524" fmla="*/ 657173 h 4860733"/>
              <a:gd name="connsiteX10525" fmla="*/ 1840084 w 4853691"/>
              <a:gd name="connsiteY10525" fmla="*/ 659520 h 4860733"/>
              <a:gd name="connsiteX10526" fmla="*/ 1788449 w 4853691"/>
              <a:gd name="connsiteY10526" fmla="*/ 664214 h 4860733"/>
              <a:gd name="connsiteX10527" fmla="*/ 1755591 w 4853691"/>
              <a:gd name="connsiteY10527" fmla="*/ 668908 h 4860733"/>
              <a:gd name="connsiteX10528" fmla="*/ 1734467 w 4853691"/>
              <a:gd name="connsiteY10528" fmla="*/ 671255 h 4860733"/>
              <a:gd name="connsiteX10529" fmla="*/ 1786102 w 4853691"/>
              <a:gd name="connsiteY10529" fmla="*/ 647785 h 4860733"/>
              <a:gd name="connsiteX10530" fmla="*/ 1840084 w 4853691"/>
              <a:gd name="connsiteY10530" fmla="*/ 626661 h 4860733"/>
              <a:gd name="connsiteX10531" fmla="*/ 2234388 w 4853691"/>
              <a:gd name="connsiteY10531" fmla="*/ 598497 h 4860733"/>
              <a:gd name="connsiteX10532" fmla="*/ 2243776 w 4853691"/>
              <a:gd name="connsiteY10532" fmla="*/ 567985 h 4860733"/>
              <a:gd name="connsiteX10533" fmla="*/ 2253165 w 4853691"/>
              <a:gd name="connsiteY10533" fmla="*/ 542168 h 4860733"/>
              <a:gd name="connsiteX10534" fmla="*/ 2264900 w 4853691"/>
              <a:gd name="connsiteY10534" fmla="*/ 511656 h 4860733"/>
              <a:gd name="connsiteX10535" fmla="*/ 2274288 w 4853691"/>
              <a:gd name="connsiteY10535" fmla="*/ 488186 h 4860733"/>
              <a:gd name="connsiteX10536" fmla="*/ 2281329 w 4853691"/>
              <a:gd name="connsiteY10536" fmla="*/ 469409 h 4860733"/>
              <a:gd name="connsiteX10537" fmla="*/ 2321229 w 4853691"/>
              <a:gd name="connsiteY10537" fmla="*/ 457674 h 4860733"/>
              <a:gd name="connsiteX10538" fmla="*/ 2361129 w 4853691"/>
              <a:gd name="connsiteY10538" fmla="*/ 445939 h 4860733"/>
              <a:gd name="connsiteX10539" fmla="*/ 2436234 w 4853691"/>
              <a:gd name="connsiteY10539" fmla="*/ 427162 h 4860733"/>
              <a:gd name="connsiteX10540" fmla="*/ 2403376 w 4853691"/>
              <a:gd name="connsiteY10540" fmla="*/ 455327 h 4860733"/>
              <a:gd name="connsiteX10541" fmla="*/ 2393987 w 4853691"/>
              <a:gd name="connsiteY10541" fmla="*/ 464715 h 4860733"/>
              <a:gd name="connsiteX10542" fmla="*/ 2377558 w 4853691"/>
              <a:gd name="connsiteY10542" fmla="*/ 481145 h 4860733"/>
              <a:gd name="connsiteX10543" fmla="*/ 2365823 w 4853691"/>
              <a:gd name="connsiteY10543" fmla="*/ 492880 h 4860733"/>
              <a:gd name="connsiteX10544" fmla="*/ 2349394 w 4853691"/>
              <a:gd name="connsiteY10544" fmla="*/ 509309 h 4860733"/>
              <a:gd name="connsiteX10545" fmla="*/ 2335311 w 4853691"/>
              <a:gd name="connsiteY10545" fmla="*/ 523391 h 4860733"/>
              <a:gd name="connsiteX10546" fmla="*/ 2321229 w 4853691"/>
              <a:gd name="connsiteY10546" fmla="*/ 537474 h 4860733"/>
              <a:gd name="connsiteX10547" fmla="*/ 2304800 w 4853691"/>
              <a:gd name="connsiteY10547" fmla="*/ 553903 h 4860733"/>
              <a:gd name="connsiteX10548" fmla="*/ 2293064 w 4853691"/>
              <a:gd name="connsiteY10548" fmla="*/ 567985 h 4860733"/>
              <a:gd name="connsiteX10549" fmla="*/ 2276635 w 4853691"/>
              <a:gd name="connsiteY10549" fmla="*/ 586762 h 4860733"/>
              <a:gd name="connsiteX10550" fmla="*/ 2264900 w 4853691"/>
              <a:gd name="connsiteY10550" fmla="*/ 600844 h 4860733"/>
              <a:gd name="connsiteX10551" fmla="*/ 2246123 w 4853691"/>
              <a:gd name="connsiteY10551" fmla="*/ 621967 h 4860733"/>
              <a:gd name="connsiteX10552" fmla="*/ 2234388 w 4853691"/>
              <a:gd name="connsiteY10552" fmla="*/ 636050 h 4860733"/>
              <a:gd name="connsiteX10553" fmla="*/ 2227347 w 4853691"/>
              <a:gd name="connsiteY10553" fmla="*/ 645438 h 4860733"/>
              <a:gd name="connsiteX10554" fmla="*/ 2222653 w 4853691"/>
              <a:gd name="connsiteY10554" fmla="*/ 643091 h 4860733"/>
              <a:gd name="connsiteX10555" fmla="*/ 2227347 w 4853691"/>
              <a:gd name="connsiteY10555" fmla="*/ 629008 h 4860733"/>
              <a:gd name="connsiteX10556" fmla="*/ 2234388 w 4853691"/>
              <a:gd name="connsiteY10556" fmla="*/ 598497 h 4860733"/>
              <a:gd name="connsiteX10557" fmla="*/ 2633386 w 4853691"/>
              <a:gd name="connsiteY10557" fmla="*/ 474103 h 4860733"/>
              <a:gd name="connsiteX10558" fmla="*/ 2652163 w 4853691"/>
              <a:gd name="connsiteY10558" fmla="*/ 467062 h 4860733"/>
              <a:gd name="connsiteX10559" fmla="*/ 2668592 w 4853691"/>
              <a:gd name="connsiteY10559" fmla="*/ 462368 h 4860733"/>
              <a:gd name="connsiteX10560" fmla="*/ 2687368 w 4853691"/>
              <a:gd name="connsiteY10560" fmla="*/ 467062 h 4860733"/>
              <a:gd name="connsiteX10561" fmla="*/ 2713186 w 4853691"/>
              <a:gd name="connsiteY10561" fmla="*/ 474103 h 4860733"/>
              <a:gd name="connsiteX10562" fmla="*/ 2748391 w 4853691"/>
              <a:gd name="connsiteY10562" fmla="*/ 483492 h 4860733"/>
              <a:gd name="connsiteX10563" fmla="*/ 2774209 w 4853691"/>
              <a:gd name="connsiteY10563" fmla="*/ 490533 h 4860733"/>
              <a:gd name="connsiteX10564" fmla="*/ 2809415 w 4853691"/>
              <a:gd name="connsiteY10564" fmla="*/ 502268 h 4860733"/>
              <a:gd name="connsiteX10565" fmla="*/ 2835232 w 4853691"/>
              <a:gd name="connsiteY10565" fmla="*/ 509309 h 4860733"/>
              <a:gd name="connsiteX10566" fmla="*/ 2870438 w 4853691"/>
              <a:gd name="connsiteY10566" fmla="*/ 521044 h 4860733"/>
              <a:gd name="connsiteX10567" fmla="*/ 2896255 w 4853691"/>
              <a:gd name="connsiteY10567" fmla="*/ 530433 h 4860733"/>
              <a:gd name="connsiteX10568" fmla="*/ 2931461 w 4853691"/>
              <a:gd name="connsiteY10568" fmla="*/ 542168 h 4860733"/>
              <a:gd name="connsiteX10569" fmla="*/ 2954932 w 4853691"/>
              <a:gd name="connsiteY10569" fmla="*/ 551556 h 4860733"/>
              <a:gd name="connsiteX10570" fmla="*/ 2969014 w 4853691"/>
              <a:gd name="connsiteY10570" fmla="*/ 556250 h 4860733"/>
              <a:gd name="connsiteX10571" fmla="*/ 2969014 w 4853691"/>
              <a:gd name="connsiteY10571" fmla="*/ 563291 h 4860733"/>
              <a:gd name="connsiteX10572" fmla="*/ 2969014 w 4853691"/>
              <a:gd name="connsiteY10572" fmla="*/ 565638 h 4860733"/>
              <a:gd name="connsiteX10573" fmla="*/ 2961973 w 4853691"/>
              <a:gd name="connsiteY10573" fmla="*/ 718196 h 4860733"/>
              <a:gd name="connsiteX10574" fmla="*/ 2950237 w 4853691"/>
              <a:gd name="connsiteY10574" fmla="*/ 708808 h 4860733"/>
              <a:gd name="connsiteX10575" fmla="*/ 2931461 w 4853691"/>
              <a:gd name="connsiteY10575" fmla="*/ 694726 h 4860733"/>
              <a:gd name="connsiteX10576" fmla="*/ 2905644 w 4853691"/>
              <a:gd name="connsiteY10576" fmla="*/ 675949 h 4860733"/>
              <a:gd name="connsiteX10577" fmla="*/ 2884520 w 4853691"/>
              <a:gd name="connsiteY10577" fmla="*/ 661867 h 4860733"/>
              <a:gd name="connsiteX10578" fmla="*/ 2861050 w 4853691"/>
              <a:gd name="connsiteY10578" fmla="*/ 645438 h 4860733"/>
              <a:gd name="connsiteX10579" fmla="*/ 2839926 w 4853691"/>
              <a:gd name="connsiteY10579" fmla="*/ 631355 h 4860733"/>
              <a:gd name="connsiteX10580" fmla="*/ 2816456 w 4853691"/>
              <a:gd name="connsiteY10580" fmla="*/ 614926 h 4860733"/>
              <a:gd name="connsiteX10581" fmla="*/ 2795332 w 4853691"/>
              <a:gd name="connsiteY10581" fmla="*/ 600844 h 4860733"/>
              <a:gd name="connsiteX10582" fmla="*/ 2771862 w 4853691"/>
              <a:gd name="connsiteY10582" fmla="*/ 586762 h 4860733"/>
              <a:gd name="connsiteX10583" fmla="*/ 2750738 w 4853691"/>
              <a:gd name="connsiteY10583" fmla="*/ 572679 h 4860733"/>
              <a:gd name="connsiteX10584" fmla="*/ 2727268 w 4853691"/>
              <a:gd name="connsiteY10584" fmla="*/ 558597 h 4860733"/>
              <a:gd name="connsiteX10585" fmla="*/ 2706145 w 4853691"/>
              <a:gd name="connsiteY10585" fmla="*/ 546862 h 4860733"/>
              <a:gd name="connsiteX10586" fmla="*/ 2682674 w 4853691"/>
              <a:gd name="connsiteY10586" fmla="*/ 532780 h 4860733"/>
              <a:gd name="connsiteX10587" fmla="*/ 2661551 w 4853691"/>
              <a:gd name="connsiteY10587" fmla="*/ 521044 h 4860733"/>
              <a:gd name="connsiteX10588" fmla="*/ 2638080 w 4853691"/>
              <a:gd name="connsiteY10588" fmla="*/ 506962 h 4860733"/>
              <a:gd name="connsiteX10589" fmla="*/ 2616957 w 4853691"/>
              <a:gd name="connsiteY10589" fmla="*/ 495227 h 4860733"/>
              <a:gd name="connsiteX10590" fmla="*/ 2598180 w 4853691"/>
              <a:gd name="connsiteY10590" fmla="*/ 483492 h 4860733"/>
              <a:gd name="connsiteX10591" fmla="*/ 2600528 w 4853691"/>
              <a:gd name="connsiteY10591" fmla="*/ 483492 h 4860733"/>
              <a:gd name="connsiteX10592" fmla="*/ 2633386 w 4853691"/>
              <a:gd name="connsiteY10592" fmla="*/ 474103 h 4860733"/>
              <a:gd name="connsiteX10593" fmla="*/ 3015955 w 4853691"/>
              <a:gd name="connsiteY10593" fmla="*/ 575026 h 4860733"/>
              <a:gd name="connsiteX10594" fmla="*/ 3051160 w 4853691"/>
              <a:gd name="connsiteY10594" fmla="*/ 589109 h 4860733"/>
              <a:gd name="connsiteX10595" fmla="*/ 3076978 w 4853691"/>
              <a:gd name="connsiteY10595" fmla="*/ 598497 h 4860733"/>
              <a:gd name="connsiteX10596" fmla="*/ 3093407 w 4853691"/>
              <a:gd name="connsiteY10596" fmla="*/ 605538 h 4860733"/>
              <a:gd name="connsiteX10597" fmla="*/ 3102795 w 4853691"/>
              <a:gd name="connsiteY10597" fmla="*/ 624314 h 4860733"/>
              <a:gd name="connsiteX10598" fmla="*/ 3116878 w 4853691"/>
              <a:gd name="connsiteY10598" fmla="*/ 654826 h 4860733"/>
              <a:gd name="connsiteX10599" fmla="*/ 3126266 w 4853691"/>
              <a:gd name="connsiteY10599" fmla="*/ 675949 h 4860733"/>
              <a:gd name="connsiteX10600" fmla="*/ 3142695 w 4853691"/>
              <a:gd name="connsiteY10600" fmla="*/ 711155 h 4860733"/>
              <a:gd name="connsiteX10601" fmla="*/ 3149736 w 4853691"/>
              <a:gd name="connsiteY10601" fmla="*/ 727584 h 4860733"/>
              <a:gd name="connsiteX10602" fmla="*/ 3168513 w 4853691"/>
              <a:gd name="connsiteY10602" fmla="*/ 767484 h 4860733"/>
              <a:gd name="connsiteX10603" fmla="*/ 3175554 w 4853691"/>
              <a:gd name="connsiteY10603" fmla="*/ 781566 h 4860733"/>
              <a:gd name="connsiteX10604" fmla="*/ 3194330 w 4853691"/>
              <a:gd name="connsiteY10604" fmla="*/ 826160 h 4860733"/>
              <a:gd name="connsiteX10605" fmla="*/ 3196677 w 4853691"/>
              <a:gd name="connsiteY10605" fmla="*/ 833202 h 4860733"/>
              <a:gd name="connsiteX10606" fmla="*/ 3213106 w 4853691"/>
              <a:gd name="connsiteY10606" fmla="*/ 870754 h 4860733"/>
              <a:gd name="connsiteX10607" fmla="*/ 3189636 w 4853691"/>
              <a:gd name="connsiteY10607" fmla="*/ 882489 h 4860733"/>
              <a:gd name="connsiteX10608" fmla="*/ 3173207 w 4853691"/>
              <a:gd name="connsiteY10608" fmla="*/ 873101 h 4860733"/>
              <a:gd name="connsiteX10609" fmla="*/ 3159125 w 4853691"/>
              <a:gd name="connsiteY10609" fmla="*/ 880142 h 4860733"/>
              <a:gd name="connsiteX10610" fmla="*/ 3084019 w 4853691"/>
              <a:gd name="connsiteY10610" fmla="*/ 819119 h 4860733"/>
              <a:gd name="connsiteX10611" fmla="*/ 3076978 w 4853691"/>
              <a:gd name="connsiteY10611" fmla="*/ 814425 h 4860733"/>
              <a:gd name="connsiteX10612" fmla="*/ 3039425 w 4853691"/>
              <a:gd name="connsiteY10612" fmla="*/ 783914 h 4860733"/>
              <a:gd name="connsiteX10613" fmla="*/ 3025343 w 4853691"/>
              <a:gd name="connsiteY10613" fmla="*/ 772178 h 4860733"/>
              <a:gd name="connsiteX10614" fmla="*/ 2994831 w 4853691"/>
              <a:gd name="connsiteY10614" fmla="*/ 748708 h 4860733"/>
              <a:gd name="connsiteX10615" fmla="*/ 2976055 w 4853691"/>
              <a:gd name="connsiteY10615" fmla="*/ 734626 h 4860733"/>
              <a:gd name="connsiteX10616" fmla="*/ 2961973 w 4853691"/>
              <a:gd name="connsiteY10616" fmla="*/ 725237 h 4860733"/>
              <a:gd name="connsiteX10617" fmla="*/ 2964320 w 4853691"/>
              <a:gd name="connsiteY10617" fmla="*/ 685338 h 4860733"/>
              <a:gd name="connsiteX10618" fmla="*/ 2964320 w 4853691"/>
              <a:gd name="connsiteY10618" fmla="*/ 685338 h 4860733"/>
              <a:gd name="connsiteX10619" fmla="*/ 2971361 w 4853691"/>
              <a:gd name="connsiteY10619" fmla="*/ 565638 h 4860733"/>
              <a:gd name="connsiteX10620" fmla="*/ 2992484 w 4853691"/>
              <a:gd name="connsiteY10620" fmla="*/ 572679 h 4860733"/>
              <a:gd name="connsiteX10621" fmla="*/ 3015955 w 4853691"/>
              <a:gd name="connsiteY10621" fmla="*/ 575026 h 4860733"/>
              <a:gd name="connsiteX10622" fmla="*/ 3281171 w 4853691"/>
              <a:gd name="connsiteY10622" fmla="*/ 835549 h 4860733"/>
              <a:gd name="connsiteX10623" fmla="*/ 3311683 w 4853691"/>
              <a:gd name="connsiteY10623" fmla="*/ 821466 h 4860733"/>
              <a:gd name="connsiteX10624" fmla="*/ 3351582 w 4853691"/>
              <a:gd name="connsiteY10624" fmla="*/ 805037 h 4860733"/>
              <a:gd name="connsiteX10625" fmla="*/ 3377400 w 4853691"/>
              <a:gd name="connsiteY10625" fmla="*/ 793302 h 4860733"/>
              <a:gd name="connsiteX10626" fmla="*/ 3421994 w 4853691"/>
              <a:gd name="connsiteY10626" fmla="*/ 776872 h 4860733"/>
              <a:gd name="connsiteX10627" fmla="*/ 3440770 w 4853691"/>
              <a:gd name="connsiteY10627" fmla="*/ 788608 h 4860733"/>
              <a:gd name="connsiteX10628" fmla="*/ 3459546 w 4853691"/>
              <a:gd name="connsiteY10628" fmla="*/ 774525 h 4860733"/>
              <a:gd name="connsiteX10629" fmla="*/ 3581593 w 4853691"/>
              <a:gd name="connsiteY10629" fmla="*/ 807384 h 4860733"/>
              <a:gd name="connsiteX10630" fmla="*/ 3590981 w 4853691"/>
              <a:gd name="connsiteY10630" fmla="*/ 809731 h 4860733"/>
              <a:gd name="connsiteX10631" fmla="*/ 3633228 w 4853691"/>
              <a:gd name="connsiteY10631" fmla="*/ 823813 h 4860733"/>
              <a:gd name="connsiteX10632" fmla="*/ 3609758 w 4853691"/>
              <a:gd name="connsiteY10632" fmla="*/ 943513 h 4860733"/>
              <a:gd name="connsiteX10633" fmla="*/ 3227189 w 4853691"/>
              <a:gd name="connsiteY10633" fmla="*/ 889531 h 4860733"/>
              <a:gd name="connsiteX10634" fmla="*/ 3215454 w 4853691"/>
              <a:gd name="connsiteY10634" fmla="*/ 866060 h 4860733"/>
              <a:gd name="connsiteX10635" fmla="*/ 3241271 w 4853691"/>
              <a:gd name="connsiteY10635" fmla="*/ 851978 h 4860733"/>
              <a:gd name="connsiteX10636" fmla="*/ 3281171 w 4853691"/>
              <a:gd name="connsiteY10636" fmla="*/ 835549 h 4860733"/>
              <a:gd name="connsiteX10637" fmla="*/ 3691904 w 4853691"/>
              <a:gd name="connsiteY10637" fmla="*/ 821466 h 4860733"/>
              <a:gd name="connsiteX10638" fmla="*/ 3722416 w 4853691"/>
              <a:gd name="connsiteY10638" fmla="*/ 830854 h 4860733"/>
              <a:gd name="connsiteX10639" fmla="*/ 3748233 w 4853691"/>
              <a:gd name="connsiteY10639" fmla="*/ 837896 h 4860733"/>
              <a:gd name="connsiteX10640" fmla="*/ 3778745 w 4853691"/>
              <a:gd name="connsiteY10640" fmla="*/ 847284 h 4860733"/>
              <a:gd name="connsiteX10641" fmla="*/ 3804562 w 4853691"/>
              <a:gd name="connsiteY10641" fmla="*/ 856672 h 4860733"/>
              <a:gd name="connsiteX10642" fmla="*/ 3835074 w 4853691"/>
              <a:gd name="connsiteY10642" fmla="*/ 868407 h 4860733"/>
              <a:gd name="connsiteX10643" fmla="*/ 3860891 w 4853691"/>
              <a:gd name="connsiteY10643" fmla="*/ 877795 h 4860733"/>
              <a:gd name="connsiteX10644" fmla="*/ 3891403 w 4853691"/>
              <a:gd name="connsiteY10644" fmla="*/ 889531 h 4860733"/>
              <a:gd name="connsiteX10645" fmla="*/ 3914874 w 4853691"/>
              <a:gd name="connsiteY10645" fmla="*/ 898919 h 4860733"/>
              <a:gd name="connsiteX10646" fmla="*/ 3945385 w 4853691"/>
              <a:gd name="connsiteY10646" fmla="*/ 910654 h 4860733"/>
              <a:gd name="connsiteX10647" fmla="*/ 3968856 w 4853691"/>
              <a:gd name="connsiteY10647" fmla="*/ 920042 h 4860733"/>
              <a:gd name="connsiteX10648" fmla="*/ 3987632 w 4853691"/>
              <a:gd name="connsiteY10648" fmla="*/ 929430 h 4860733"/>
              <a:gd name="connsiteX10649" fmla="*/ 3989979 w 4853691"/>
              <a:gd name="connsiteY10649" fmla="*/ 931777 h 4860733"/>
              <a:gd name="connsiteX10650" fmla="*/ 4006408 w 4853691"/>
              <a:gd name="connsiteY10650" fmla="*/ 955248 h 4860733"/>
              <a:gd name="connsiteX10651" fmla="*/ 4036920 w 4853691"/>
              <a:gd name="connsiteY10651" fmla="*/ 997495 h 4860733"/>
              <a:gd name="connsiteX10652" fmla="*/ 4032226 w 4853691"/>
              <a:gd name="connsiteY10652" fmla="*/ 995148 h 4860733"/>
              <a:gd name="connsiteX10653" fmla="*/ 4004061 w 4853691"/>
              <a:gd name="connsiteY10653" fmla="*/ 981065 h 4860733"/>
              <a:gd name="connsiteX10654" fmla="*/ 3973550 w 4853691"/>
              <a:gd name="connsiteY10654" fmla="*/ 964636 h 4860733"/>
              <a:gd name="connsiteX10655" fmla="*/ 3945385 w 4853691"/>
              <a:gd name="connsiteY10655" fmla="*/ 950554 h 4860733"/>
              <a:gd name="connsiteX10656" fmla="*/ 3912526 w 4853691"/>
              <a:gd name="connsiteY10656" fmla="*/ 934125 h 4860733"/>
              <a:gd name="connsiteX10657" fmla="*/ 3882015 w 4853691"/>
              <a:gd name="connsiteY10657" fmla="*/ 920042 h 4860733"/>
              <a:gd name="connsiteX10658" fmla="*/ 3849156 w 4853691"/>
              <a:gd name="connsiteY10658" fmla="*/ 905960 h 4860733"/>
              <a:gd name="connsiteX10659" fmla="*/ 3818645 w 4853691"/>
              <a:gd name="connsiteY10659" fmla="*/ 894225 h 4860733"/>
              <a:gd name="connsiteX10660" fmla="*/ 3785786 w 4853691"/>
              <a:gd name="connsiteY10660" fmla="*/ 880142 h 4860733"/>
              <a:gd name="connsiteX10661" fmla="*/ 3755274 w 4853691"/>
              <a:gd name="connsiteY10661" fmla="*/ 868407 h 4860733"/>
              <a:gd name="connsiteX10662" fmla="*/ 3720069 w 4853691"/>
              <a:gd name="connsiteY10662" fmla="*/ 854325 h 4860733"/>
              <a:gd name="connsiteX10663" fmla="*/ 3689557 w 4853691"/>
              <a:gd name="connsiteY10663" fmla="*/ 842590 h 4860733"/>
              <a:gd name="connsiteX10664" fmla="*/ 3654351 w 4853691"/>
              <a:gd name="connsiteY10664" fmla="*/ 830854 h 4860733"/>
              <a:gd name="connsiteX10665" fmla="*/ 3633228 w 4853691"/>
              <a:gd name="connsiteY10665" fmla="*/ 823813 h 4860733"/>
              <a:gd name="connsiteX10666" fmla="*/ 3633228 w 4853691"/>
              <a:gd name="connsiteY10666" fmla="*/ 819119 h 4860733"/>
              <a:gd name="connsiteX10667" fmla="*/ 3635575 w 4853691"/>
              <a:gd name="connsiteY10667" fmla="*/ 807384 h 4860733"/>
              <a:gd name="connsiteX10668" fmla="*/ 3659045 w 4853691"/>
              <a:gd name="connsiteY10668" fmla="*/ 814425 h 4860733"/>
              <a:gd name="connsiteX10669" fmla="*/ 3691904 w 4853691"/>
              <a:gd name="connsiteY10669" fmla="*/ 821466 h 4860733"/>
              <a:gd name="connsiteX10670" fmla="*/ 4060390 w 4853691"/>
              <a:gd name="connsiteY10670" fmla="*/ 1025659 h 4860733"/>
              <a:gd name="connsiteX10671" fmla="*/ 4093249 w 4853691"/>
              <a:gd name="connsiteY10671" fmla="*/ 1074947 h 4860733"/>
              <a:gd name="connsiteX10672" fmla="*/ 4109678 w 4853691"/>
              <a:gd name="connsiteY10672" fmla="*/ 1100765 h 4860733"/>
              <a:gd name="connsiteX10673" fmla="*/ 4123761 w 4853691"/>
              <a:gd name="connsiteY10673" fmla="*/ 1121888 h 4860733"/>
              <a:gd name="connsiteX10674" fmla="*/ 3612104 w 4853691"/>
              <a:gd name="connsiteY10674" fmla="*/ 945860 h 4860733"/>
              <a:gd name="connsiteX10675" fmla="*/ 3612104 w 4853691"/>
              <a:gd name="connsiteY10675" fmla="*/ 943513 h 4860733"/>
              <a:gd name="connsiteX10676" fmla="*/ 3614452 w 4853691"/>
              <a:gd name="connsiteY10676" fmla="*/ 924736 h 4860733"/>
              <a:gd name="connsiteX10677" fmla="*/ 3619146 w 4853691"/>
              <a:gd name="connsiteY10677" fmla="*/ 896572 h 4860733"/>
              <a:gd name="connsiteX10678" fmla="*/ 3619146 w 4853691"/>
              <a:gd name="connsiteY10678" fmla="*/ 891878 h 4860733"/>
              <a:gd name="connsiteX10679" fmla="*/ 3623840 w 4853691"/>
              <a:gd name="connsiteY10679" fmla="*/ 873101 h 4860733"/>
              <a:gd name="connsiteX10680" fmla="*/ 3626187 w 4853691"/>
              <a:gd name="connsiteY10680" fmla="*/ 861366 h 4860733"/>
              <a:gd name="connsiteX10681" fmla="*/ 3628534 w 4853691"/>
              <a:gd name="connsiteY10681" fmla="*/ 847284 h 4860733"/>
              <a:gd name="connsiteX10682" fmla="*/ 3630881 w 4853691"/>
              <a:gd name="connsiteY10682" fmla="*/ 833202 h 4860733"/>
              <a:gd name="connsiteX10683" fmla="*/ 3633228 w 4853691"/>
              <a:gd name="connsiteY10683" fmla="*/ 823813 h 4860733"/>
              <a:gd name="connsiteX10684" fmla="*/ 3647310 w 4853691"/>
              <a:gd name="connsiteY10684" fmla="*/ 828507 h 4860733"/>
              <a:gd name="connsiteX10685" fmla="*/ 3656698 w 4853691"/>
              <a:gd name="connsiteY10685" fmla="*/ 830854 h 4860733"/>
              <a:gd name="connsiteX10686" fmla="*/ 3715375 w 4853691"/>
              <a:gd name="connsiteY10686" fmla="*/ 851978 h 4860733"/>
              <a:gd name="connsiteX10687" fmla="*/ 3734151 w 4853691"/>
              <a:gd name="connsiteY10687" fmla="*/ 859019 h 4860733"/>
              <a:gd name="connsiteX10688" fmla="*/ 3783439 w 4853691"/>
              <a:gd name="connsiteY10688" fmla="*/ 877795 h 4860733"/>
              <a:gd name="connsiteX10689" fmla="*/ 3809256 w 4853691"/>
              <a:gd name="connsiteY10689" fmla="*/ 887184 h 4860733"/>
              <a:gd name="connsiteX10690" fmla="*/ 3849156 w 4853691"/>
              <a:gd name="connsiteY10690" fmla="*/ 903613 h 4860733"/>
              <a:gd name="connsiteX10691" fmla="*/ 3872627 w 4853691"/>
              <a:gd name="connsiteY10691" fmla="*/ 913001 h 4860733"/>
              <a:gd name="connsiteX10692" fmla="*/ 3912526 w 4853691"/>
              <a:gd name="connsiteY10692" fmla="*/ 931777 h 4860733"/>
              <a:gd name="connsiteX10693" fmla="*/ 3940691 w 4853691"/>
              <a:gd name="connsiteY10693" fmla="*/ 945860 h 4860733"/>
              <a:gd name="connsiteX10694" fmla="*/ 3973550 w 4853691"/>
              <a:gd name="connsiteY10694" fmla="*/ 962289 h 4860733"/>
              <a:gd name="connsiteX10695" fmla="*/ 3992326 w 4853691"/>
              <a:gd name="connsiteY10695" fmla="*/ 971677 h 4860733"/>
              <a:gd name="connsiteX10696" fmla="*/ 4032226 w 4853691"/>
              <a:gd name="connsiteY10696" fmla="*/ 992801 h 4860733"/>
              <a:gd name="connsiteX10697" fmla="*/ 4043961 w 4853691"/>
              <a:gd name="connsiteY10697" fmla="*/ 999842 h 4860733"/>
              <a:gd name="connsiteX10698" fmla="*/ 4043961 w 4853691"/>
              <a:gd name="connsiteY10698" fmla="*/ 1002189 h 4860733"/>
              <a:gd name="connsiteX10699" fmla="*/ 4060390 w 4853691"/>
              <a:gd name="connsiteY10699" fmla="*/ 1025659 h 4860733"/>
              <a:gd name="connsiteX10700" fmla="*/ 3586287 w 4853691"/>
              <a:gd name="connsiteY10700" fmla="*/ 1098418 h 4860733"/>
              <a:gd name="connsiteX10701" fmla="*/ 3581593 w 4853691"/>
              <a:gd name="connsiteY10701" fmla="*/ 1131276 h 4860733"/>
              <a:gd name="connsiteX10702" fmla="*/ 3576899 w 4853691"/>
              <a:gd name="connsiteY10702" fmla="*/ 1173523 h 4860733"/>
              <a:gd name="connsiteX10703" fmla="*/ 3572205 w 4853691"/>
              <a:gd name="connsiteY10703" fmla="*/ 1204035 h 4860733"/>
              <a:gd name="connsiteX10704" fmla="*/ 3567511 w 4853691"/>
              <a:gd name="connsiteY10704" fmla="*/ 1246282 h 4860733"/>
              <a:gd name="connsiteX10705" fmla="*/ 3562817 w 4853691"/>
              <a:gd name="connsiteY10705" fmla="*/ 1281487 h 4860733"/>
              <a:gd name="connsiteX10706" fmla="*/ 3558123 w 4853691"/>
              <a:gd name="connsiteY10706" fmla="*/ 1321387 h 4860733"/>
              <a:gd name="connsiteX10707" fmla="*/ 3553428 w 4853691"/>
              <a:gd name="connsiteY10707" fmla="*/ 1358940 h 4860733"/>
              <a:gd name="connsiteX10708" fmla="*/ 3548734 w 4853691"/>
              <a:gd name="connsiteY10708" fmla="*/ 1398840 h 4860733"/>
              <a:gd name="connsiteX10709" fmla="*/ 3544040 w 4853691"/>
              <a:gd name="connsiteY10709" fmla="*/ 1441087 h 4860733"/>
              <a:gd name="connsiteX10710" fmla="*/ 3539346 w 4853691"/>
              <a:gd name="connsiteY10710" fmla="*/ 1483333 h 4860733"/>
              <a:gd name="connsiteX10711" fmla="*/ 3534652 w 4853691"/>
              <a:gd name="connsiteY10711" fmla="*/ 1525580 h 4860733"/>
              <a:gd name="connsiteX10712" fmla="*/ 3529958 w 4853691"/>
              <a:gd name="connsiteY10712" fmla="*/ 1574868 h 4860733"/>
              <a:gd name="connsiteX10713" fmla="*/ 3527611 w 4853691"/>
              <a:gd name="connsiteY10713" fmla="*/ 1595992 h 4860733"/>
              <a:gd name="connsiteX10714" fmla="*/ 3527611 w 4853691"/>
              <a:gd name="connsiteY10714" fmla="*/ 1595992 h 4860733"/>
              <a:gd name="connsiteX10715" fmla="*/ 3520570 w 4853691"/>
              <a:gd name="connsiteY10715" fmla="*/ 1598339 h 4860733"/>
              <a:gd name="connsiteX10716" fmla="*/ 3513528 w 4853691"/>
              <a:gd name="connsiteY10716" fmla="*/ 1581909 h 4860733"/>
              <a:gd name="connsiteX10717" fmla="*/ 3492405 w 4853691"/>
              <a:gd name="connsiteY10717" fmla="*/ 1534968 h 4860733"/>
              <a:gd name="connsiteX10718" fmla="*/ 3464241 w 4853691"/>
              <a:gd name="connsiteY10718" fmla="*/ 1466904 h 4860733"/>
              <a:gd name="connsiteX10719" fmla="*/ 3459546 w 4853691"/>
              <a:gd name="connsiteY10719" fmla="*/ 1457516 h 4860733"/>
              <a:gd name="connsiteX10720" fmla="*/ 3393829 w 4853691"/>
              <a:gd name="connsiteY10720" fmla="*/ 1300264 h 4860733"/>
              <a:gd name="connsiteX10721" fmla="*/ 3222495 w 4853691"/>
              <a:gd name="connsiteY10721" fmla="*/ 894225 h 4860733"/>
              <a:gd name="connsiteX10722" fmla="*/ 3602716 w 4853691"/>
              <a:gd name="connsiteY10722" fmla="*/ 948207 h 4860733"/>
              <a:gd name="connsiteX10723" fmla="*/ 3598022 w 4853691"/>
              <a:gd name="connsiteY10723" fmla="*/ 971677 h 4860733"/>
              <a:gd name="connsiteX10724" fmla="*/ 3595675 w 4853691"/>
              <a:gd name="connsiteY10724" fmla="*/ 971677 h 4860733"/>
              <a:gd name="connsiteX10725" fmla="*/ 3574552 w 4853691"/>
              <a:gd name="connsiteY10725" fmla="*/ 992801 h 4860733"/>
              <a:gd name="connsiteX10726" fmla="*/ 3590981 w 4853691"/>
              <a:gd name="connsiteY10726" fmla="*/ 1011577 h 4860733"/>
              <a:gd name="connsiteX10727" fmla="*/ 3583940 w 4853691"/>
              <a:gd name="connsiteY10727" fmla="*/ 1060865 h 4860733"/>
              <a:gd name="connsiteX10728" fmla="*/ 3586287 w 4853691"/>
              <a:gd name="connsiteY10728" fmla="*/ 1098418 h 4860733"/>
              <a:gd name="connsiteX10729" fmla="*/ 3520570 w 4853691"/>
              <a:gd name="connsiteY10729" fmla="*/ 2365823 h 4860733"/>
              <a:gd name="connsiteX10730" fmla="*/ 3522917 w 4853691"/>
              <a:gd name="connsiteY10730" fmla="*/ 2443275 h 4860733"/>
              <a:gd name="connsiteX10731" fmla="*/ 3525264 w 4853691"/>
              <a:gd name="connsiteY10731" fmla="*/ 2501952 h 4860733"/>
              <a:gd name="connsiteX10732" fmla="*/ 3527611 w 4853691"/>
              <a:gd name="connsiteY10732" fmla="*/ 2546545 h 4860733"/>
              <a:gd name="connsiteX10733" fmla="*/ 3515876 w 4853691"/>
              <a:gd name="connsiteY10733" fmla="*/ 2551240 h 4860733"/>
              <a:gd name="connsiteX10734" fmla="*/ 3487711 w 4853691"/>
              <a:gd name="connsiteY10734" fmla="*/ 2518381 h 4860733"/>
              <a:gd name="connsiteX10735" fmla="*/ 3457200 w 4853691"/>
              <a:gd name="connsiteY10735" fmla="*/ 2483175 h 4860733"/>
              <a:gd name="connsiteX10736" fmla="*/ 3417300 w 4853691"/>
              <a:gd name="connsiteY10736" fmla="*/ 2433887 h 4860733"/>
              <a:gd name="connsiteX10737" fmla="*/ 3386788 w 4853691"/>
              <a:gd name="connsiteY10737" fmla="*/ 2398681 h 4860733"/>
              <a:gd name="connsiteX10738" fmla="*/ 3344541 w 4853691"/>
              <a:gd name="connsiteY10738" fmla="*/ 2347047 h 4860733"/>
              <a:gd name="connsiteX10739" fmla="*/ 3316377 w 4853691"/>
              <a:gd name="connsiteY10739" fmla="*/ 2311841 h 4860733"/>
              <a:gd name="connsiteX10740" fmla="*/ 3269436 w 4853691"/>
              <a:gd name="connsiteY10740" fmla="*/ 2250818 h 4860733"/>
              <a:gd name="connsiteX10741" fmla="*/ 3248312 w 4853691"/>
              <a:gd name="connsiteY10741" fmla="*/ 2222653 h 4860733"/>
              <a:gd name="connsiteX10742" fmla="*/ 3180248 w 4853691"/>
              <a:gd name="connsiteY10742" fmla="*/ 2133465 h 4860733"/>
              <a:gd name="connsiteX10743" fmla="*/ 3180248 w 4853691"/>
              <a:gd name="connsiteY10743" fmla="*/ 2131118 h 4860733"/>
              <a:gd name="connsiteX10744" fmla="*/ 2992484 w 4853691"/>
              <a:gd name="connsiteY10744" fmla="*/ 1877637 h 4860733"/>
              <a:gd name="connsiteX10745" fmla="*/ 2999525 w 4853691"/>
              <a:gd name="connsiteY10745" fmla="*/ 1861208 h 4860733"/>
              <a:gd name="connsiteX10746" fmla="*/ 2997178 w 4853691"/>
              <a:gd name="connsiteY10746" fmla="*/ 1851820 h 4860733"/>
              <a:gd name="connsiteX10747" fmla="*/ 3041772 w 4853691"/>
              <a:gd name="connsiteY10747" fmla="*/ 1828349 h 4860733"/>
              <a:gd name="connsiteX10748" fmla="*/ 3055854 w 4853691"/>
              <a:gd name="connsiteY10748" fmla="*/ 1821308 h 4860733"/>
              <a:gd name="connsiteX10749" fmla="*/ 3119225 w 4853691"/>
              <a:gd name="connsiteY10749" fmla="*/ 1788449 h 4860733"/>
              <a:gd name="connsiteX10750" fmla="*/ 3128613 w 4853691"/>
              <a:gd name="connsiteY10750" fmla="*/ 1783755 h 4860733"/>
              <a:gd name="connsiteX10751" fmla="*/ 3269436 w 4853691"/>
              <a:gd name="connsiteY10751" fmla="*/ 1715691 h 4860733"/>
              <a:gd name="connsiteX10752" fmla="*/ 3288212 w 4853691"/>
              <a:gd name="connsiteY10752" fmla="*/ 1706303 h 4860733"/>
              <a:gd name="connsiteX10753" fmla="*/ 3337500 w 4853691"/>
              <a:gd name="connsiteY10753" fmla="*/ 1685179 h 4860733"/>
              <a:gd name="connsiteX10754" fmla="*/ 3363318 w 4853691"/>
              <a:gd name="connsiteY10754" fmla="*/ 1673444 h 4860733"/>
              <a:gd name="connsiteX10755" fmla="*/ 3403217 w 4853691"/>
              <a:gd name="connsiteY10755" fmla="*/ 1657015 h 4860733"/>
              <a:gd name="connsiteX10756" fmla="*/ 3436076 w 4853691"/>
              <a:gd name="connsiteY10756" fmla="*/ 1645280 h 4860733"/>
              <a:gd name="connsiteX10757" fmla="*/ 3468935 w 4853691"/>
              <a:gd name="connsiteY10757" fmla="*/ 1633544 h 4860733"/>
              <a:gd name="connsiteX10758" fmla="*/ 3501793 w 4853691"/>
              <a:gd name="connsiteY10758" fmla="*/ 1621809 h 4860733"/>
              <a:gd name="connsiteX10759" fmla="*/ 3513528 w 4853691"/>
              <a:gd name="connsiteY10759" fmla="*/ 1617115 h 4860733"/>
              <a:gd name="connsiteX10760" fmla="*/ 3529958 w 4853691"/>
              <a:gd name="connsiteY10760" fmla="*/ 1628850 h 4860733"/>
              <a:gd name="connsiteX10761" fmla="*/ 3518223 w 4853691"/>
              <a:gd name="connsiteY10761" fmla="*/ 2196836 h 4860733"/>
              <a:gd name="connsiteX10762" fmla="*/ 3518223 w 4853691"/>
              <a:gd name="connsiteY10762" fmla="*/ 2220306 h 4860733"/>
              <a:gd name="connsiteX10763" fmla="*/ 3518223 w 4853691"/>
              <a:gd name="connsiteY10763" fmla="*/ 2316535 h 4860733"/>
              <a:gd name="connsiteX10764" fmla="*/ 3520570 w 4853691"/>
              <a:gd name="connsiteY10764" fmla="*/ 2365823 h 4860733"/>
              <a:gd name="connsiteX10765" fmla="*/ 3844462 w 4853691"/>
              <a:gd name="connsiteY10765" fmla="*/ 2149895 h 4860733"/>
              <a:gd name="connsiteX10766" fmla="*/ 3879668 w 4853691"/>
              <a:gd name="connsiteY10766" fmla="*/ 2112342 h 4860733"/>
              <a:gd name="connsiteX10767" fmla="*/ 3889056 w 4853691"/>
              <a:gd name="connsiteY10767" fmla="*/ 2100607 h 4860733"/>
              <a:gd name="connsiteX10768" fmla="*/ 3919568 w 4853691"/>
              <a:gd name="connsiteY10768" fmla="*/ 2070095 h 4860733"/>
              <a:gd name="connsiteX10769" fmla="*/ 3933650 w 4853691"/>
              <a:gd name="connsiteY10769" fmla="*/ 2056013 h 4860733"/>
              <a:gd name="connsiteX10770" fmla="*/ 3959467 w 4853691"/>
              <a:gd name="connsiteY10770" fmla="*/ 2030195 h 4860733"/>
              <a:gd name="connsiteX10771" fmla="*/ 3975897 w 4853691"/>
              <a:gd name="connsiteY10771" fmla="*/ 2013766 h 4860733"/>
              <a:gd name="connsiteX10772" fmla="*/ 3999367 w 4853691"/>
              <a:gd name="connsiteY10772" fmla="*/ 1990295 h 4860733"/>
              <a:gd name="connsiteX10773" fmla="*/ 4018143 w 4853691"/>
              <a:gd name="connsiteY10773" fmla="*/ 1973866 h 4860733"/>
              <a:gd name="connsiteX10774" fmla="*/ 4041614 w 4853691"/>
              <a:gd name="connsiteY10774" fmla="*/ 1952743 h 4860733"/>
              <a:gd name="connsiteX10775" fmla="*/ 4062738 w 4853691"/>
              <a:gd name="connsiteY10775" fmla="*/ 1936313 h 4860733"/>
              <a:gd name="connsiteX10776" fmla="*/ 4083861 w 4853691"/>
              <a:gd name="connsiteY10776" fmla="*/ 1917537 h 4860733"/>
              <a:gd name="connsiteX10777" fmla="*/ 4104984 w 4853691"/>
              <a:gd name="connsiteY10777" fmla="*/ 1901108 h 4860733"/>
              <a:gd name="connsiteX10778" fmla="*/ 4112025 w 4853691"/>
              <a:gd name="connsiteY10778" fmla="*/ 1896413 h 4860733"/>
              <a:gd name="connsiteX10779" fmla="*/ 4123761 w 4853691"/>
              <a:gd name="connsiteY10779" fmla="*/ 1903455 h 4860733"/>
              <a:gd name="connsiteX10780" fmla="*/ 4119067 w 4853691"/>
              <a:gd name="connsiteY10780" fmla="*/ 1952743 h 4860733"/>
              <a:gd name="connsiteX10781" fmla="*/ 4114372 w 4853691"/>
              <a:gd name="connsiteY10781" fmla="*/ 1992643 h 4860733"/>
              <a:gd name="connsiteX10782" fmla="*/ 4109678 w 4853691"/>
              <a:gd name="connsiteY10782" fmla="*/ 2053666 h 4860733"/>
              <a:gd name="connsiteX10783" fmla="*/ 4104984 w 4853691"/>
              <a:gd name="connsiteY10783" fmla="*/ 2102954 h 4860733"/>
              <a:gd name="connsiteX10784" fmla="*/ 4100290 w 4853691"/>
              <a:gd name="connsiteY10784" fmla="*/ 2166324 h 4860733"/>
              <a:gd name="connsiteX10785" fmla="*/ 4097943 w 4853691"/>
              <a:gd name="connsiteY10785" fmla="*/ 2215612 h 4860733"/>
              <a:gd name="connsiteX10786" fmla="*/ 4095596 w 4853691"/>
              <a:gd name="connsiteY10786" fmla="*/ 2288370 h 4860733"/>
              <a:gd name="connsiteX10787" fmla="*/ 4093249 w 4853691"/>
              <a:gd name="connsiteY10787" fmla="*/ 2330617 h 4860733"/>
              <a:gd name="connsiteX10788" fmla="*/ 4088555 w 4853691"/>
              <a:gd name="connsiteY10788" fmla="*/ 2783597 h 4860733"/>
              <a:gd name="connsiteX10789" fmla="*/ 4069778 w 4853691"/>
              <a:gd name="connsiteY10789" fmla="*/ 2797679 h 4860733"/>
              <a:gd name="connsiteX10790" fmla="*/ 4039267 w 4853691"/>
              <a:gd name="connsiteY10790" fmla="*/ 2788291 h 4860733"/>
              <a:gd name="connsiteX10791" fmla="*/ 4027532 w 4853691"/>
              <a:gd name="connsiteY10791" fmla="*/ 2785944 h 4860733"/>
              <a:gd name="connsiteX10792" fmla="*/ 3980591 w 4853691"/>
              <a:gd name="connsiteY10792" fmla="*/ 2771862 h 4860733"/>
              <a:gd name="connsiteX10793" fmla="*/ 3961814 w 4853691"/>
              <a:gd name="connsiteY10793" fmla="*/ 2767168 h 4860733"/>
              <a:gd name="connsiteX10794" fmla="*/ 3917220 w 4853691"/>
              <a:gd name="connsiteY10794" fmla="*/ 2750738 h 4860733"/>
              <a:gd name="connsiteX10795" fmla="*/ 3893750 w 4853691"/>
              <a:gd name="connsiteY10795" fmla="*/ 2741350 h 4860733"/>
              <a:gd name="connsiteX10796" fmla="*/ 3849156 w 4853691"/>
              <a:gd name="connsiteY10796" fmla="*/ 2722574 h 4860733"/>
              <a:gd name="connsiteX10797" fmla="*/ 3825686 w 4853691"/>
              <a:gd name="connsiteY10797" fmla="*/ 2713186 h 4860733"/>
              <a:gd name="connsiteX10798" fmla="*/ 3757622 w 4853691"/>
              <a:gd name="connsiteY10798" fmla="*/ 2682674 h 4860733"/>
              <a:gd name="connsiteX10799" fmla="*/ 3752927 w 4853691"/>
              <a:gd name="connsiteY10799" fmla="*/ 2680327 h 4860733"/>
              <a:gd name="connsiteX10800" fmla="*/ 3677822 w 4853691"/>
              <a:gd name="connsiteY10800" fmla="*/ 2645121 h 4860733"/>
              <a:gd name="connsiteX10801" fmla="*/ 3663740 w 4853691"/>
              <a:gd name="connsiteY10801" fmla="*/ 2638080 h 4860733"/>
              <a:gd name="connsiteX10802" fmla="*/ 3600369 w 4853691"/>
              <a:gd name="connsiteY10802" fmla="*/ 2605222 h 4860733"/>
              <a:gd name="connsiteX10803" fmla="*/ 3574552 w 4853691"/>
              <a:gd name="connsiteY10803" fmla="*/ 2591139 h 4860733"/>
              <a:gd name="connsiteX10804" fmla="*/ 3539346 w 4853691"/>
              <a:gd name="connsiteY10804" fmla="*/ 2572363 h 4860733"/>
              <a:gd name="connsiteX10805" fmla="*/ 3541693 w 4853691"/>
              <a:gd name="connsiteY10805" fmla="*/ 2562975 h 4860733"/>
              <a:gd name="connsiteX10806" fmla="*/ 3532305 w 4853691"/>
              <a:gd name="connsiteY10806" fmla="*/ 2546545 h 4860733"/>
              <a:gd name="connsiteX10807" fmla="*/ 3832727 w 4853691"/>
              <a:gd name="connsiteY10807" fmla="*/ 2152242 h 4860733"/>
              <a:gd name="connsiteX10808" fmla="*/ 3844462 w 4853691"/>
              <a:gd name="connsiteY10808" fmla="*/ 2149895 h 4860733"/>
              <a:gd name="connsiteX10809" fmla="*/ 4431224 w 4853691"/>
              <a:gd name="connsiteY10809" fmla="*/ 2595833 h 4860733"/>
              <a:gd name="connsiteX10810" fmla="*/ 4482859 w 4853691"/>
              <a:gd name="connsiteY10810" fmla="*/ 2565322 h 4860733"/>
              <a:gd name="connsiteX10811" fmla="*/ 4499288 w 4853691"/>
              <a:gd name="connsiteY10811" fmla="*/ 2555934 h 4860733"/>
              <a:gd name="connsiteX10812" fmla="*/ 4539188 w 4853691"/>
              <a:gd name="connsiteY10812" fmla="*/ 2532463 h 4860733"/>
              <a:gd name="connsiteX10813" fmla="*/ 4560311 w 4853691"/>
              <a:gd name="connsiteY10813" fmla="*/ 2520728 h 4860733"/>
              <a:gd name="connsiteX10814" fmla="*/ 4579088 w 4853691"/>
              <a:gd name="connsiteY10814" fmla="*/ 2511340 h 4860733"/>
              <a:gd name="connsiteX10815" fmla="*/ 4590823 w 4853691"/>
              <a:gd name="connsiteY10815" fmla="*/ 2520728 h 4860733"/>
              <a:gd name="connsiteX10816" fmla="*/ 4588476 w 4853691"/>
              <a:gd name="connsiteY10816" fmla="*/ 2530116 h 4860733"/>
              <a:gd name="connsiteX10817" fmla="*/ 4586129 w 4853691"/>
              <a:gd name="connsiteY10817" fmla="*/ 2537157 h 4860733"/>
              <a:gd name="connsiteX10818" fmla="*/ 4581435 w 4853691"/>
              <a:gd name="connsiteY10818" fmla="*/ 2565322 h 4860733"/>
              <a:gd name="connsiteX10819" fmla="*/ 4579088 w 4853691"/>
              <a:gd name="connsiteY10819" fmla="*/ 2574710 h 4860733"/>
              <a:gd name="connsiteX10820" fmla="*/ 4574393 w 4853691"/>
              <a:gd name="connsiteY10820" fmla="*/ 2605222 h 4860733"/>
              <a:gd name="connsiteX10821" fmla="*/ 4572047 w 4853691"/>
              <a:gd name="connsiteY10821" fmla="*/ 2614610 h 4860733"/>
              <a:gd name="connsiteX10822" fmla="*/ 4567353 w 4853691"/>
              <a:gd name="connsiteY10822" fmla="*/ 2647468 h 4860733"/>
              <a:gd name="connsiteX10823" fmla="*/ 4565005 w 4853691"/>
              <a:gd name="connsiteY10823" fmla="*/ 2656857 h 4860733"/>
              <a:gd name="connsiteX10824" fmla="*/ 4553270 w 4853691"/>
              <a:gd name="connsiteY10824" fmla="*/ 2741350 h 4860733"/>
              <a:gd name="connsiteX10825" fmla="*/ 4553270 w 4853691"/>
              <a:gd name="connsiteY10825" fmla="*/ 2743697 h 4860733"/>
              <a:gd name="connsiteX10826" fmla="*/ 4548576 w 4853691"/>
              <a:gd name="connsiteY10826" fmla="*/ 2776556 h 4860733"/>
              <a:gd name="connsiteX10827" fmla="*/ 4543882 w 4853691"/>
              <a:gd name="connsiteY10827" fmla="*/ 2816456 h 4860733"/>
              <a:gd name="connsiteX10828" fmla="*/ 4541535 w 4853691"/>
              <a:gd name="connsiteY10828" fmla="*/ 2816456 h 4860733"/>
              <a:gd name="connsiteX10829" fmla="*/ 4520412 w 4853691"/>
              <a:gd name="connsiteY10829" fmla="*/ 2837579 h 4860733"/>
              <a:gd name="connsiteX10830" fmla="*/ 4522759 w 4853691"/>
              <a:gd name="connsiteY10830" fmla="*/ 2844620 h 4860733"/>
              <a:gd name="connsiteX10831" fmla="*/ 4518065 w 4853691"/>
              <a:gd name="connsiteY10831" fmla="*/ 2846967 h 4860733"/>
              <a:gd name="connsiteX10832" fmla="*/ 4503982 w 4853691"/>
              <a:gd name="connsiteY10832" fmla="*/ 2851662 h 4860733"/>
              <a:gd name="connsiteX10833" fmla="*/ 4475818 w 4853691"/>
              <a:gd name="connsiteY10833" fmla="*/ 2858703 h 4860733"/>
              <a:gd name="connsiteX10834" fmla="*/ 4464082 w 4853691"/>
              <a:gd name="connsiteY10834" fmla="*/ 2861050 h 4860733"/>
              <a:gd name="connsiteX10835" fmla="*/ 4433571 w 4853691"/>
              <a:gd name="connsiteY10835" fmla="*/ 2865744 h 4860733"/>
              <a:gd name="connsiteX10836" fmla="*/ 4421835 w 4853691"/>
              <a:gd name="connsiteY10836" fmla="*/ 2868091 h 4860733"/>
              <a:gd name="connsiteX10837" fmla="*/ 4381936 w 4853691"/>
              <a:gd name="connsiteY10837" fmla="*/ 2870438 h 4860733"/>
              <a:gd name="connsiteX10838" fmla="*/ 4377242 w 4853691"/>
              <a:gd name="connsiteY10838" fmla="*/ 2870438 h 4860733"/>
              <a:gd name="connsiteX10839" fmla="*/ 4344383 w 4853691"/>
              <a:gd name="connsiteY10839" fmla="*/ 2870438 h 4860733"/>
              <a:gd name="connsiteX10840" fmla="*/ 4337342 w 4853691"/>
              <a:gd name="connsiteY10840" fmla="*/ 2870438 h 4860733"/>
              <a:gd name="connsiteX10841" fmla="*/ 4309178 w 4853691"/>
              <a:gd name="connsiteY10841" fmla="*/ 2868091 h 4860733"/>
              <a:gd name="connsiteX10842" fmla="*/ 4297442 w 4853691"/>
              <a:gd name="connsiteY10842" fmla="*/ 2865744 h 4860733"/>
              <a:gd name="connsiteX10843" fmla="*/ 4273972 w 4853691"/>
              <a:gd name="connsiteY10843" fmla="*/ 2863397 h 4860733"/>
              <a:gd name="connsiteX10844" fmla="*/ 4259889 w 4853691"/>
              <a:gd name="connsiteY10844" fmla="*/ 2861050 h 4860733"/>
              <a:gd name="connsiteX10845" fmla="*/ 4238766 w 4853691"/>
              <a:gd name="connsiteY10845" fmla="*/ 2856356 h 4860733"/>
              <a:gd name="connsiteX10846" fmla="*/ 4222337 w 4853691"/>
              <a:gd name="connsiteY10846" fmla="*/ 2851662 h 4860733"/>
              <a:gd name="connsiteX10847" fmla="*/ 4203560 w 4853691"/>
              <a:gd name="connsiteY10847" fmla="*/ 2846967 h 4860733"/>
              <a:gd name="connsiteX10848" fmla="*/ 4184784 w 4853691"/>
              <a:gd name="connsiteY10848" fmla="*/ 2842273 h 4860733"/>
              <a:gd name="connsiteX10849" fmla="*/ 4166007 w 4853691"/>
              <a:gd name="connsiteY10849" fmla="*/ 2837579 h 4860733"/>
              <a:gd name="connsiteX10850" fmla="*/ 4147231 w 4853691"/>
              <a:gd name="connsiteY10850" fmla="*/ 2830538 h 4860733"/>
              <a:gd name="connsiteX10851" fmla="*/ 4128455 w 4853691"/>
              <a:gd name="connsiteY10851" fmla="*/ 2823497 h 4860733"/>
              <a:gd name="connsiteX10852" fmla="*/ 4109678 w 4853691"/>
              <a:gd name="connsiteY10852" fmla="*/ 2816456 h 4860733"/>
              <a:gd name="connsiteX10853" fmla="*/ 4107331 w 4853691"/>
              <a:gd name="connsiteY10853" fmla="*/ 2816456 h 4860733"/>
              <a:gd name="connsiteX10854" fmla="*/ 4109678 w 4853691"/>
              <a:gd name="connsiteY10854" fmla="*/ 2809415 h 4860733"/>
              <a:gd name="connsiteX10855" fmla="*/ 4107331 w 4853691"/>
              <a:gd name="connsiteY10855" fmla="*/ 2800026 h 4860733"/>
              <a:gd name="connsiteX10856" fmla="*/ 4419489 w 4853691"/>
              <a:gd name="connsiteY10856" fmla="*/ 2605222 h 4860733"/>
              <a:gd name="connsiteX10857" fmla="*/ 4431224 w 4853691"/>
              <a:gd name="connsiteY10857" fmla="*/ 2595833 h 4860733"/>
              <a:gd name="connsiteX10858" fmla="*/ 4593170 w 4853691"/>
              <a:gd name="connsiteY10858" fmla="*/ 2785944 h 4860733"/>
              <a:gd name="connsiteX10859" fmla="*/ 4616640 w 4853691"/>
              <a:gd name="connsiteY10859" fmla="*/ 2757780 h 4860733"/>
              <a:gd name="connsiteX10860" fmla="*/ 4628376 w 4853691"/>
              <a:gd name="connsiteY10860" fmla="*/ 2743697 h 4860733"/>
              <a:gd name="connsiteX10861" fmla="*/ 4647152 w 4853691"/>
              <a:gd name="connsiteY10861" fmla="*/ 2717880 h 4860733"/>
              <a:gd name="connsiteX10862" fmla="*/ 4658887 w 4853691"/>
              <a:gd name="connsiteY10862" fmla="*/ 2701451 h 4860733"/>
              <a:gd name="connsiteX10863" fmla="*/ 4675317 w 4853691"/>
              <a:gd name="connsiteY10863" fmla="*/ 2677980 h 4860733"/>
              <a:gd name="connsiteX10864" fmla="*/ 4687052 w 4853691"/>
              <a:gd name="connsiteY10864" fmla="*/ 2661551 h 4860733"/>
              <a:gd name="connsiteX10865" fmla="*/ 4703481 w 4853691"/>
              <a:gd name="connsiteY10865" fmla="*/ 2638080 h 4860733"/>
              <a:gd name="connsiteX10866" fmla="*/ 4712869 w 4853691"/>
              <a:gd name="connsiteY10866" fmla="*/ 2621651 h 4860733"/>
              <a:gd name="connsiteX10867" fmla="*/ 4726952 w 4853691"/>
              <a:gd name="connsiteY10867" fmla="*/ 2600527 h 4860733"/>
              <a:gd name="connsiteX10868" fmla="*/ 4736340 w 4853691"/>
              <a:gd name="connsiteY10868" fmla="*/ 2584098 h 4860733"/>
              <a:gd name="connsiteX10869" fmla="*/ 4748075 w 4853691"/>
              <a:gd name="connsiteY10869" fmla="*/ 2562975 h 4860733"/>
              <a:gd name="connsiteX10870" fmla="*/ 4757463 w 4853691"/>
              <a:gd name="connsiteY10870" fmla="*/ 2546545 h 4860733"/>
              <a:gd name="connsiteX10871" fmla="*/ 4764504 w 4853691"/>
              <a:gd name="connsiteY10871" fmla="*/ 2537157 h 4860733"/>
              <a:gd name="connsiteX10872" fmla="*/ 4759810 w 4853691"/>
              <a:gd name="connsiteY10872" fmla="*/ 2546545 h 4860733"/>
              <a:gd name="connsiteX10873" fmla="*/ 4750422 w 4853691"/>
              <a:gd name="connsiteY10873" fmla="*/ 2567669 h 4860733"/>
              <a:gd name="connsiteX10874" fmla="*/ 4743381 w 4853691"/>
              <a:gd name="connsiteY10874" fmla="*/ 2586445 h 4860733"/>
              <a:gd name="connsiteX10875" fmla="*/ 4733993 w 4853691"/>
              <a:gd name="connsiteY10875" fmla="*/ 2607569 h 4860733"/>
              <a:gd name="connsiteX10876" fmla="*/ 4726952 w 4853691"/>
              <a:gd name="connsiteY10876" fmla="*/ 2626345 h 4860733"/>
              <a:gd name="connsiteX10877" fmla="*/ 4717563 w 4853691"/>
              <a:gd name="connsiteY10877" fmla="*/ 2649816 h 4860733"/>
              <a:gd name="connsiteX10878" fmla="*/ 4710522 w 4853691"/>
              <a:gd name="connsiteY10878" fmla="*/ 2668592 h 4860733"/>
              <a:gd name="connsiteX10879" fmla="*/ 4701134 w 4853691"/>
              <a:gd name="connsiteY10879" fmla="*/ 2692062 h 4860733"/>
              <a:gd name="connsiteX10880" fmla="*/ 4691746 w 4853691"/>
              <a:gd name="connsiteY10880" fmla="*/ 2713186 h 4860733"/>
              <a:gd name="connsiteX10881" fmla="*/ 4682358 w 4853691"/>
              <a:gd name="connsiteY10881" fmla="*/ 2736656 h 4860733"/>
              <a:gd name="connsiteX10882" fmla="*/ 4672970 w 4853691"/>
              <a:gd name="connsiteY10882" fmla="*/ 2760127 h 4860733"/>
              <a:gd name="connsiteX10883" fmla="*/ 4663581 w 4853691"/>
              <a:gd name="connsiteY10883" fmla="*/ 2783597 h 4860733"/>
              <a:gd name="connsiteX10884" fmla="*/ 4623682 w 4853691"/>
              <a:gd name="connsiteY10884" fmla="*/ 2882173 h 4860733"/>
              <a:gd name="connsiteX10885" fmla="*/ 4597864 w 4853691"/>
              <a:gd name="connsiteY10885" fmla="*/ 2945543 h 4860733"/>
              <a:gd name="connsiteX10886" fmla="*/ 4586129 w 4853691"/>
              <a:gd name="connsiteY10886" fmla="*/ 2976055 h 4860733"/>
              <a:gd name="connsiteX10887" fmla="*/ 4579088 w 4853691"/>
              <a:gd name="connsiteY10887" fmla="*/ 2973708 h 4860733"/>
              <a:gd name="connsiteX10888" fmla="*/ 4576741 w 4853691"/>
              <a:gd name="connsiteY10888" fmla="*/ 2973708 h 4860733"/>
              <a:gd name="connsiteX10889" fmla="*/ 4576741 w 4853691"/>
              <a:gd name="connsiteY10889" fmla="*/ 2969014 h 4860733"/>
              <a:gd name="connsiteX10890" fmla="*/ 4574393 w 4853691"/>
              <a:gd name="connsiteY10890" fmla="*/ 2954932 h 4860733"/>
              <a:gd name="connsiteX10891" fmla="*/ 4569699 w 4853691"/>
              <a:gd name="connsiteY10891" fmla="*/ 2931461 h 4860733"/>
              <a:gd name="connsiteX10892" fmla="*/ 4567353 w 4853691"/>
              <a:gd name="connsiteY10892" fmla="*/ 2917379 h 4860733"/>
              <a:gd name="connsiteX10893" fmla="*/ 4562658 w 4853691"/>
              <a:gd name="connsiteY10893" fmla="*/ 2884520 h 4860733"/>
              <a:gd name="connsiteX10894" fmla="*/ 4562658 w 4853691"/>
              <a:gd name="connsiteY10894" fmla="*/ 2877479 h 4860733"/>
              <a:gd name="connsiteX10895" fmla="*/ 4560311 w 4853691"/>
              <a:gd name="connsiteY10895" fmla="*/ 2856356 h 4860733"/>
              <a:gd name="connsiteX10896" fmla="*/ 4576741 w 4853691"/>
              <a:gd name="connsiteY10896" fmla="*/ 2837579 h 4860733"/>
              <a:gd name="connsiteX10897" fmla="*/ 4569699 w 4853691"/>
              <a:gd name="connsiteY10897" fmla="*/ 2823497 h 4860733"/>
              <a:gd name="connsiteX10898" fmla="*/ 4590823 w 4853691"/>
              <a:gd name="connsiteY10898" fmla="*/ 2797679 h 4860733"/>
              <a:gd name="connsiteX10899" fmla="*/ 4593170 w 4853691"/>
              <a:gd name="connsiteY10899" fmla="*/ 2785944 h 4860733"/>
              <a:gd name="connsiteX10900" fmla="*/ 4764504 w 4853691"/>
              <a:gd name="connsiteY10900" fmla="*/ 2570016 h 4860733"/>
              <a:gd name="connsiteX10901" fmla="*/ 4757463 w 4853691"/>
              <a:gd name="connsiteY10901" fmla="*/ 2591139 h 4860733"/>
              <a:gd name="connsiteX10902" fmla="*/ 4748075 w 4853691"/>
              <a:gd name="connsiteY10902" fmla="*/ 2619304 h 4860733"/>
              <a:gd name="connsiteX10903" fmla="*/ 4741034 w 4853691"/>
              <a:gd name="connsiteY10903" fmla="*/ 2642774 h 4860733"/>
              <a:gd name="connsiteX10904" fmla="*/ 4731646 w 4853691"/>
              <a:gd name="connsiteY10904" fmla="*/ 2673286 h 4860733"/>
              <a:gd name="connsiteX10905" fmla="*/ 4724605 w 4853691"/>
              <a:gd name="connsiteY10905" fmla="*/ 2699103 h 4860733"/>
              <a:gd name="connsiteX10906" fmla="*/ 4715216 w 4853691"/>
              <a:gd name="connsiteY10906" fmla="*/ 2729615 h 4860733"/>
              <a:gd name="connsiteX10907" fmla="*/ 4705828 w 4853691"/>
              <a:gd name="connsiteY10907" fmla="*/ 2757780 h 4860733"/>
              <a:gd name="connsiteX10908" fmla="*/ 4696440 w 4853691"/>
              <a:gd name="connsiteY10908" fmla="*/ 2788291 h 4860733"/>
              <a:gd name="connsiteX10909" fmla="*/ 4687052 w 4853691"/>
              <a:gd name="connsiteY10909" fmla="*/ 2818803 h 4860733"/>
              <a:gd name="connsiteX10910" fmla="*/ 4677664 w 4853691"/>
              <a:gd name="connsiteY10910" fmla="*/ 2846967 h 4860733"/>
              <a:gd name="connsiteX10911" fmla="*/ 4649499 w 4853691"/>
              <a:gd name="connsiteY10911" fmla="*/ 2943196 h 4860733"/>
              <a:gd name="connsiteX10912" fmla="*/ 4644805 w 4853691"/>
              <a:gd name="connsiteY10912" fmla="*/ 2959626 h 4860733"/>
              <a:gd name="connsiteX10913" fmla="*/ 4640111 w 4853691"/>
              <a:gd name="connsiteY10913" fmla="*/ 2959626 h 4860733"/>
              <a:gd name="connsiteX10914" fmla="*/ 4618988 w 4853691"/>
              <a:gd name="connsiteY10914" fmla="*/ 2980749 h 4860733"/>
              <a:gd name="connsiteX10915" fmla="*/ 4621334 w 4853691"/>
              <a:gd name="connsiteY10915" fmla="*/ 2987790 h 4860733"/>
              <a:gd name="connsiteX10916" fmla="*/ 4604905 w 4853691"/>
              <a:gd name="connsiteY10916" fmla="*/ 2992484 h 4860733"/>
              <a:gd name="connsiteX10917" fmla="*/ 4604905 w 4853691"/>
              <a:gd name="connsiteY10917" fmla="*/ 2992484 h 4860733"/>
              <a:gd name="connsiteX10918" fmla="*/ 4590823 w 4853691"/>
              <a:gd name="connsiteY10918" fmla="*/ 2994831 h 4860733"/>
              <a:gd name="connsiteX10919" fmla="*/ 4579088 w 4853691"/>
              <a:gd name="connsiteY10919" fmla="*/ 2978402 h 4860733"/>
              <a:gd name="connsiteX10920" fmla="*/ 4602558 w 4853691"/>
              <a:gd name="connsiteY10920" fmla="*/ 2929114 h 4860733"/>
              <a:gd name="connsiteX10921" fmla="*/ 4611946 w 4853691"/>
              <a:gd name="connsiteY10921" fmla="*/ 2910338 h 4860733"/>
              <a:gd name="connsiteX10922" fmla="*/ 4633070 w 4853691"/>
              <a:gd name="connsiteY10922" fmla="*/ 2863397 h 4860733"/>
              <a:gd name="connsiteX10923" fmla="*/ 4642458 w 4853691"/>
              <a:gd name="connsiteY10923" fmla="*/ 2839926 h 4860733"/>
              <a:gd name="connsiteX10924" fmla="*/ 4661234 w 4853691"/>
              <a:gd name="connsiteY10924" fmla="*/ 2797679 h 4860733"/>
              <a:gd name="connsiteX10925" fmla="*/ 4672970 w 4853691"/>
              <a:gd name="connsiteY10925" fmla="*/ 2774209 h 4860733"/>
              <a:gd name="connsiteX10926" fmla="*/ 4689399 w 4853691"/>
              <a:gd name="connsiteY10926" fmla="*/ 2734309 h 4860733"/>
              <a:gd name="connsiteX10927" fmla="*/ 4701134 w 4853691"/>
              <a:gd name="connsiteY10927" fmla="*/ 2710839 h 4860733"/>
              <a:gd name="connsiteX10928" fmla="*/ 4717563 w 4853691"/>
              <a:gd name="connsiteY10928" fmla="*/ 2673286 h 4860733"/>
              <a:gd name="connsiteX10929" fmla="*/ 4726952 w 4853691"/>
              <a:gd name="connsiteY10929" fmla="*/ 2649816 h 4860733"/>
              <a:gd name="connsiteX10930" fmla="*/ 4743381 w 4853691"/>
              <a:gd name="connsiteY10930" fmla="*/ 2612263 h 4860733"/>
              <a:gd name="connsiteX10931" fmla="*/ 4752769 w 4853691"/>
              <a:gd name="connsiteY10931" fmla="*/ 2588792 h 4860733"/>
              <a:gd name="connsiteX10932" fmla="*/ 4769198 w 4853691"/>
              <a:gd name="connsiteY10932" fmla="*/ 2551240 h 4860733"/>
              <a:gd name="connsiteX10933" fmla="*/ 4773892 w 4853691"/>
              <a:gd name="connsiteY10933" fmla="*/ 2541851 h 4860733"/>
              <a:gd name="connsiteX10934" fmla="*/ 4776240 w 4853691"/>
              <a:gd name="connsiteY10934" fmla="*/ 2541851 h 4860733"/>
              <a:gd name="connsiteX10935" fmla="*/ 4776240 w 4853691"/>
              <a:gd name="connsiteY10935" fmla="*/ 2541851 h 4860733"/>
              <a:gd name="connsiteX10936" fmla="*/ 4764504 w 4853691"/>
              <a:gd name="connsiteY10936" fmla="*/ 2570016 h 4860733"/>
              <a:gd name="connsiteX10937" fmla="*/ 4616640 w 4853691"/>
              <a:gd name="connsiteY10937" fmla="*/ 3025343 h 4860733"/>
              <a:gd name="connsiteX10938" fmla="*/ 4595517 w 4853691"/>
              <a:gd name="connsiteY10938" fmla="*/ 3060549 h 4860733"/>
              <a:gd name="connsiteX10939" fmla="*/ 4590823 w 4853691"/>
              <a:gd name="connsiteY10939" fmla="*/ 3067590 h 4860733"/>
              <a:gd name="connsiteX10940" fmla="*/ 4506329 w 4853691"/>
              <a:gd name="connsiteY10940" fmla="*/ 3194330 h 4860733"/>
              <a:gd name="connsiteX10941" fmla="*/ 4496941 w 4853691"/>
              <a:gd name="connsiteY10941" fmla="*/ 3206065 h 4860733"/>
              <a:gd name="connsiteX10942" fmla="*/ 4473471 w 4853691"/>
              <a:gd name="connsiteY10942" fmla="*/ 3236577 h 4860733"/>
              <a:gd name="connsiteX10943" fmla="*/ 4461736 w 4853691"/>
              <a:gd name="connsiteY10943" fmla="*/ 3250659 h 4860733"/>
              <a:gd name="connsiteX10944" fmla="*/ 4440612 w 4853691"/>
              <a:gd name="connsiteY10944" fmla="*/ 3276477 h 4860733"/>
              <a:gd name="connsiteX10945" fmla="*/ 4426530 w 4853691"/>
              <a:gd name="connsiteY10945" fmla="*/ 3292906 h 4860733"/>
              <a:gd name="connsiteX10946" fmla="*/ 4405406 w 4853691"/>
              <a:gd name="connsiteY10946" fmla="*/ 3316377 h 4860733"/>
              <a:gd name="connsiteX10947" fmla="*/ 4391324 w 4853691"/>
              <a:gd name="connsiteY10947" fmla="*/ 3332806 h 4860733"/>
              <a:gd name="connsiteX10948" fmla="*/ 4370201 w 4853691"/>
              <a:gd name="connsiteY10948" fmla="*/ 3353929 h 4860733"/>
              <a:gd name="connsiteX10949" fmla="*/ 4353771 w 4853691"/>
              <a:gd name="connsiteY10949" fmla="*/ 3370359 h 4860733"/>
              <a:gd name="connsiteX10950" fmla="*/ 4332648 w 4853691"/>
              <a:gd name="connsiteY10950" fmla="*/ 3391482 h 4860733"/>
              <a:gd name="connsiteX10951" fmla="*/ 4316218 w 4853691"/>
              <a:gd name="connsiteY10951" fmla="*/ 3407912 h 4860733"/>
              <a:gd name="connsiteX10952" fmla="*/ 4295095 w 4853691"/>
              <a:gd name="connsiteY10952" fmla="*/ 3429035 h 4860733"/>
              <a:gd name="connsiteX10953" fmla="*/ 4278666 w 4853691"/>
              <a:gd name="connsiteY10953" fmla="*/ 3445464 h 4860733"/>
              <a:gd name="connsiteX10954" fmla="*/ 4257542 w 4853691"/>
              <a:gd name="connsiteY10954" fmla="*/ 3464241 h 4860733"/>
              <a:gd name="connsiteX10955" fmla="*/ 4238766 w 4853691"/>
              <a:gd name="connsiteY10955" fmla="*/ 3480670 h 4860733"/>
              <a:gd name="connsiteX10956" fmla="*/ 4217643 w 4853691"/>
              <a:gd name="connsiteY10956" fmla="*/ 3499446 h 4860733"/>
              <a:gd name="connsiteX10957" fmla="*/ 4198866 w 4853691"/>
              <a:gd name="connsiteY10957" fmla="*/ 3515876 h 4860733"/>
              <a:gd name="connsiteX10958" fmla="*/ 4177743 w 4853691"/>
              <a:gd name="connsiteY10958" fmla="*/ 3534652 h 4860733"/>
              <a:gd name="connsiteX10959" fmla="*/ 4158966 w 4853691"/>
              <a:gd name="connsiteY10959" fmla="*/ 3551081 h 4860733"/>
              <a:gd name="connsiteX10960" fmla="*/ 4135496 w 4853691"/>
              <a:gd name="connsiteY10960" fmla="*/ 3569858 h 4860733"/>
              <a:gd name="connsiteX10961" fmla="*/ 4114372 w 4853691"/>
              <a:gd name="connsiteY10961" fmla="*/ 3583940 h 4860733"/>
              <a:gd name="connsiteX10962" fmla="*/ 4102637 w 4853691"/>
              <a:gd name="connsiteY10962" fmla="*/ 3590981 h 4860733"/>
              <a:gd name="connsiteX10963" fmla="*/ 4102637 w 4853691"/>
              <a:gd name="connsiteY10963" fmla="*/ 3588634 h 4860733"/>
              <a:gd name="connsiteX10964" fmla="*/ 4128455 w 4853691"/>
              <a:gd name="connsiteY10964" fmla="*/ 3560470 h 4860733"/>
              <a:gd name="connsiteX10965" fmla="*/ 4161313 w 4853691"/>
              <a:gd name="connsiteY10965" fmla="*/ 3525264 h 4860733"/>
              <a:gd name="connsiteX10966" fmla="*/ 4196519 w 4853691"/>
              <a:gd name="connsiteY10966" fmla="*/ 3485364 h 4860733"/>
              <a:gd name="connsiteX10967" fmla="*/ 4227031 w 4853691"/>
              <a:gd name="connsiteY10967" fmla="*/ 3450158 h 4860733"/>
              <a:gd name="connsiteX10968" fmla="*/ 4262237 w 4853691"/>
              <a:gd name="connsiteY10968" fmla="*/ 3407912 h 4860733"/>
              <a:gd name="connsiteX10969" fmla="*/ 4290401 w 4853691"/>
              <a:gd name="connsiteY10969" fmla="*/ 3375053 h 4860733"/>
              <a:gd name="connsiteX10970" fmla="*/ 4325607 w 4853691"/>
              <a:gd name="connsiteY10970" fmla="*/ 3330459 h 4860733"/>
              <a:gd name="connsiteX10971" fmla="*/ 4351424 w 4853691"/>
              <a:gd name="connsiteY10971" fmla="*/ 3299947 h 4860733"/>
              <a:gd name="connsiteX10972" fmla="*/ 4386630 w 4853691"/>
              <a:gd name="connsiteY10972" fmla="*/ 3253006 h 4860733"/>
              <a:gd name="connsiteX10973" fmla="*/ 4410100 w 4853691"/>
              <a:gd name="connsiteY10973" fmla="*/ 3222495 h 4860733"/>
              <a:gd name="connsiteX10974" fmla="*/ 4447653 w 4853691"/>
              <a:gd name="connsiteY10974" fmla="*/ 3170860 h 4860733"/>
              <a:gd name="connsiteX10975" fmla="*/ 4464082 w 4853691"/>
              <a:gd name="connsiteY10975" fmla="*/ 3147389 h 4860733"/>
              <a:gd name="connsiteX10976" fmla="*/ 4508676 w 4853691"/>
              <a:gd name="connsiteY10976" fmla="*/ 3079325 h 4860733"/>
              <a:gd name="connsiteX10977" fmla="*/ 4515717 w 4853691"/>
              <a:gd name="connsiteY10977" fmla="*/ 3069937 h 4860733"/>
              <a:gd name="connsiteX10978" fmla="*/ 4553270 w 4853691"/>
              <a:gd name="connsiteY10978" fmla="*/ 3008914 h 4860733"/>
              <a:gd name="connsiteX10979" fmla="*/ 4562658 w 4853691"/>
              <a:gd name="connsiteY10979" fmla="*/ 3011261 h 4860733"/>
              <a:gd name="connsiteX10980" fmla="*/ 4583782 w 4853691"/>
              <a:gd name="connsiteY10980" fmla="*/ 2992484 h 4860733"/>
              <a:gd name="connsiteX10981" fmla="*/ 4586129 w 4853691"/>
              <a:gd name="connsiteY10981" fmla="*/ 2992484 h 4860733"/>
              <a:gd name="connsiteX10982" fmla="*/ 4595517 w 4853691"/>
              <a:gd name="connsiteY10982" fmla="*/ 2990137 h 4860733"/>
              <a:gd name="connsiteX10983" fmla="*/ 4602558 w 4853691"/>
              <a:gd name="connsiteY10983" fmla="*/ 2987790 h 4860733"/>
              <a:gd name="connsiteX10984" fmla="*/ 4611946 w 4853691"/>
              <a:gd name="connsiteY10984" fmla="*/ 2985443 h 4860733"/>
              <a:gd name="connsiteX10985" fmla="*/ 4616640 w 4853691"/>
              <a:gd name="connsiteY10985" fmla="*/ 2985443 h 4860733"/>
              <a:gd name="connsiteX10986" fmla="*/ 4623682 w 4853691"/>
              <a:gd name="connsiteY10986" fmla="*/ 2994831 h 4860733"/>
              <a:gd name="connsiteX10987" fmla="*/ 4614294 w 4853691"/>
              <a:gd name="connsiteY10987" fmla="*/ 3011261 h 4860733"/>
              <a:gd name="connsiteX10988" fmla="*/ 4616640 w 4853691"/>
              <a:gd name="connsiteY10988" fmla="*/ 3025343 h 4860733"/>
              <a:gd name="connsiteX10989" fmla="*/ 4107331 w 4853691"/>
              <a:gd name="connsiteY10989" fmla="*/ 3659045 h 4860733"/>
              <a:gd name="connsiteX10990" fmla="*/ 4116719 w 4853691"/>
              <a:gd name="connsiteY10990" fmla="*/ 3687210 h 4860733"/>
              <a:gd name="connsiteX10991" fmla="*/ 4121414 w 4853691"/>
              <a:gd name="connsiteY10991" fmla="*/ 3701292 h 4860733"/>
              <a:gd name="connsiteX10992" fmla="*/ 4130802 w 4853691"/>
              <a:gd name="connsiteY10992" fmla="*/ 3727110 h 4860733"/>
              <a:gd name="connsiteX10993" fmla="*/ 4135496 w 4853691"/>
              <a:gd name="connsiteY10993" fmla="*/ 3736498 h 4860733"/>
              <a:gd name="connsiteX10994" fmla="*/ 4151925 w 4853691"/>
              <a:gd name="connsiteY10994" fmla="*/ 3774051 h 4860733"/>
              <a:gd name="connsiteX10995" fmla="*/ 4161313 w 4853691"/>
              <a:gd name="connsiteY10995" fmla="*/ 3790480 h 4860733"/>
              <a:gd name="connsiteX10996" fmla="*/ 4166007 w 4853691"/>
              <a:gd name="connsiteY10996" fmla="*/ 3802215 h 4860733"/>
              <a:gd name="connsiteX10997" fmla="*/ 4175395 w 4853691"/>
              <a:gd name="connsiteY10997" fmla="*/ 3818645 h 4860733"/>
              <a:gd name="connsiteX10998" fmla="*/ 4180090 w 4853691"/>
              <a:gd name="connsiteY10998" fmla="*/ 3828033 h 4860733"/>
              <a:gd name="connsiteX10999" fmla="*/ 4184784 w 4853691"/>
              <a:gd name="connsiteY10999" fmla="*/ 3835074 h 4860733"/>
              <a:gd name="connsiteX11000" fmla="*/ 3731804 w 4853691"/>
              <a:gd name="connsiteY11000" fmla="*/ 4053349 h 4860733"/>
              <a:gd name="connsiteX11001" fmla="*/ 3713027 w 4853691"/>
              <a:gd name="connsiteY11001" fmla="*/ 4041614 h 4860733"/>
              <a:gd name="connsiteX11002" fmla="*/ 3691904 w 4853691"/>
              <a:gd name="connsiteY11002" fmla="*/ 4062737 h 4860733"/>
              <a:gd name="connsiteX11003" fmla="*/ 3691904 w 4853691"/>
              <a:gd name="connsiteY11003" fmla="*/ 4067431 h 4860733"/>
              <a:gd name="connsiteX11004" fmla="*/ 3480670 w 4853691"/>
              <a:gd name="connsiteY11004" fmla="*/ 4123761 h 4860733"/>
              <a:gd name="connsiteX11005" fmla="*/ 3487711 w 4853691"/>
              <a:gd name="connsiteY11005" fmla="*/ 4119066 h 4860733"/>
              <a:gd name="connsiteX11006" fmla="*/ 3520570 w 4853691"/>
              <a:gd name="connsiteY11006" fmla="*/ 4095596 h 4860733"/>
              <a:gd name="connsiteX11007" fmla="*/ 3553428 w 4853691"/>
              <a:gd name="connsiteY11007" fmla="*/ 4072125 h 4860733"/>
              <a:gd name="connsiteX11008" fmla="*/ 3619146 w 4853691"/>
              <a:gd name="connsiteY11008" fmla="*/ 4022838 h 4860733"/>
              <a:gd name="connsiteX11009" fmla="*/ 3680169 w 4853691"/>
              <a:gd name="connsiteY11009" fmla="*/ 3975897 h 4860733"/>
              <a:gd name="connsiteX11010" fmla="*/ 3684863 w 4853691"/>
              <a:gd name="connsiteY11010" fmla="*/ 3973550 h 4860733"/>
              <a:gd name="connsiteX11011" fmla="*/ 3741192 w 4853691"/>
              <a:gd name="connsiteY11011" fmla="*/ 3926609 h 4860733"/>
              <a:gd name="connsiteX11012" fmla="*/ 3752927 w 4853691"/>
              <a:gd name="connsiteY11012" fmla="*/ 3917221 h 4860733"/>
              <a:gd name="connsiteX11013" fmla="*/ 3799868 w 4853691"/>
              <a:gd name="connsiteY11013" fmla="*/ 3877321 h 4860733"/>
              <a:gd name="connsiteX11014" fmla="*/ 3809256 w 4853691"/>
              <a:gd name="connsiteY11014" fmla="*/ 3867932 h 4860733"/>
              <a:gd name="connsiteX11015" fmla="*/ 3858544 w 4853691"/>
              <a:gd name="connsiteY11015" fmla="*/ 3823339 h 4860733"/>
              <a:gd name="connsiteX11016" fmla="*/ 3874974 w 4853691"/>
              <a:gd name="connsiteY11016" fmla="*/ 3809256 h 4860733"/>
              <a:gd name="connsiteX11017" fmla="*/ 3917220 w 4853691"/>
              <a:gd name="connsiteY11017" fmla="*/ 3769357 h 4860733"/>
              <a:gd name="connsiteX11018" fmla="*/ 3938344 w 4853691"/>
              <a:gd name="connsiteY11018" fmla="*/ 3748233 h 4860733"/>
              <a:gd name="connsiteX11019" fmla="*/ 3975897 w 4853691"/>
              <a:gd name="connsiteY11019" fmla="*/ 3713028 h 4860733"/>
              <a:gd name="connsiteX11020" fmla="*/ 4001714 w 4853691"/>
              <a:gd name="connsiteY11020" fmla="*/ 3687210 h 4860733"/>
              <a:gd name="connsiteX11021" fmla="*/ 4032226 w 4853691"/>
              <a:gd name="connsiteY11021" fmla="*/ 3656698 h 4860733"/>
              <a:gd name="connsiteX11022" fmla="*/ 4060390 w 4853691"/>
              <a:gd name="connsiteY11022" fmla="*/ 3626187 h 4860733"/>
              <a:gd name="connsiteX11023" fmla="*/ 4074473 w 4853691"/>
              <a:gd name="connsiteY11023" fmla="*/ 3612105 h 4860733"/>
              <a:gd name="connsiteX11024" fmla="*/ 4088555 w 4853691"/>
              <a:gd name="connsiteY11024" fmla="*/ 3616799 h 4860733"/>
              <a:gd name="connsiteX11025" fmla="*/ 4093249 w 4853691"/>
              <a:gd name="connsiteY11025" fmla="*/ 3616799 h 4860733"/>
              <a:gd name="connsiteX11026" fmla="*/ 4102637 w 4853691"/>
              <a:gd name="connsiteY11026" fmla="*/ 3644963 h 4860733"/>
              <a:gd name="connsiteX11027" fmla="*/ 4107331 w 4853691"/>
              <a:gd name="connsiteY11027" fmla="*/ 3659045 h 4860733"/>
              <a:gd name="connsiteX11028" fmla="*/ 4276319 w 4853691"/>
              <a:gd name="connsiteY11028" fmla="*/ 3776398 h 4860733"/>
              <a:gd name="connsiteX11029" fmla="*/ 4219990 w 4853691"/>
              <a:gd name="connsiteY11029" fmla="*/ 3849156 h 4860733"/>
              <a:gd name="connsiteX11030" fmla="*/ 4208254 w 4853691"/>
              <a:gd name="connsiteY11030" fmla="*/ 3844462 h 4860733"/>
              <a:gd name="connsiteX11031" fmla="*/ 4196519 w 4853691"/>
              <a:gd name="connsiteY11031" fmla="*/ 3849156 h 4860733"/>
              <a:gd name="connsiteX11032" fmla="*/ 4191825 w 4853691"/>
              <a:gd name="connsiteY11032" fmla="*/ 3842115 h 4860733"/>
              <a:gd name="connsiteX11033" fmla="*/ 4187131 w 4853691"/>
              <a:gd name="connsiteY11033" fmla="*/ 3835074 h 4860733"/>
              <a:gd name="connsiteX11034" fmla="*/ 4278666 w 4853691"/>
              <a:gd name="connsiteY11034" fmla="*/ 3769357 h 4860733"/>
              <a:gd name="connsiteX11035" fmla="*/ 4276319 w 4853691"/>
              <a:gd name="connsiteY11035" fmla="*/ 3776398 h 4860733"/>
              <a:gd name="connsiteX11036" fmla="*/ 4210601 w 4853691"/>
              <a:gd name="connsiteY11036" fmla="*/ 3900791 h 4860733"/>
              <a:gd name="connsiteX11037" fmla="*/ 4212948 w 4853691"/>
              <a:gd name="connsiteY11037" fmla="*/ 3935997 h 4860733"/>
              <a:gd name="connsiteX11038" fmla="*/ 3795174 w 4853691"/>
              <a:gd name="connsiteY11038" fmla="*/ 4156619 h 4860733"/>
              <a:gd name="connsiteX11039" fmla="*/ 3804562 w 4853691"/>
              <a:gd name="connsiteY11039" fmla="*/ 4151925 h 4860733"/>
              <a:gd name="connsiteX11040" fmla="*/ 3839768 w 4853691"/>
              <a:gd name="connsiteY11040" fmla="*/ 4133149 h 4860733"/>
              <a:gd name="connsiteX11041" fmla="*/ 3874974 w 4853691"/>
              <a:gd name="connsiteY11041" fmla="*/ 4114372 h 4860733"/>
              <a:gd name="connsiteX11042" fmla="*/ 3907832 w 4853691"/>
              <a:gd name="connsiteY11042" fmla="*/ 4095596 h 4860733"/>
              <a:gd name="connsiteX11043" fmla="*/ 3943038 w 4853691"/>
              <a:gd name="connsiteY11043" fmla="*/ 4074473 h 4860733"/>
              <a:gd name="connsiteX11044" fmla="*/ 3973550 w 4853691"/>
              <a:gd name="connsiteY11044" fmla="*/ 4055696 h 4860733"/>
              <a:gd name="connsiteX11045" fmla="*/ 4006408 w 4853691"/>
              <a:gd name="connsiteY11045" fmla="*/ 4032226 h 4860733"/>
              <a:gd name="connsiteX11046" fmla="*/ 4060390 w 4853691"/>
              <a:gd name="connsiteY11046" fmla="*/ 3992326 h 4860733"/>
              <a:gd name="connsiteX11047" fmla="*/ 4095596 w 4853691"/>
              <a:gd name="connsiteY11047" fmla="*/ 3966508 h 4860733"/>
              <a:gd name="connsiteX11048" fmla="*/ 4123761 w 4853691"/>
              <a:gd name="connsiteY11048" fmla="*/ 3943038 h 4860733"/>
              <a:gd name="connsiteX11049" fmla="*/ 4154272 w 4853691"/>
              <a:gd name="connsiteY11049" fmla="*/ 3919567 h 4860733"/>
              <a:gd name="connsiteX11050" fmla="*/ 4182437 w 4853691"/>
              <a:gd name="connsiteY11050" fmla="*/ 3893750 h 4860733"/>
              <a:gd name="connsiteX11051" fmla="*/ 4196519 w 4853691"/>
              <a:gd name="connsiteY11051" fmla="*/ 3882015 h 4860733"/>
              <a:gd name="connsiteX11052" fmla="*/ 4210601 w 4853691"/>
              <a:gd name="connsiteY11052" fmla="*/ 3889056 h 4860733"/>
              <a:gd name="connsiteX11053" fmla="*/ 4210601 w 4853691"/>
              <a:gd name="connsiteY11053" fmla="*/ 3889056 h 4860733"/>
              <a:gd name="connsiteX11054" fmla="*/ 4210601 w 4853691"/>
              <a:gd name="connsiteY11054" fmla="*/ 3896097 h 4860733"/>
              <a:gd name="connsiteX11055" fmla="*/ 4210601 w 4853691"/>
              <a:gd name="connsiteY11055" fmla="*/ 3900791 h 4860733"/>
              <a:gd name="connsiteX11056" fmla="*/ 3729457 w 4853691"/>
              <a:gd name="connsiteY11056" fmla="*/ 4187131 h 4860733"/>
              <a:gd name="connsiteX11057" fmla="*/ 3696598 w 4853691"/>
              <a:gd name="connsiteY11057" fmla="*/ 4201213 h 4860733"/>
              <a:gd name="connsiteX11058" fmla="*/ 3659045 w 4853691"/>
              <a:gd name="connsiteY11058" fmla="*/ 4217643 h 4860733"/>
              <a:gd name="connsiteX11059" fmla="*/ 3623840 w 4853691"/>
              <a:gd name="connsiteY11059" fmla="*/ 4231725 h 4860733"/>
              <a:gd name="connsiteX11060" fmla="*/ 3583940 w 4853691"/>
              <a:gd name="connsiteY11060" fmla="*/ 4245807 h 4860733"/>
              <a:gd name="connsiteX11061" fmla="*/ 3548734 w 4853691"/>
              <a:gd name="connsiteY11061" fmla="*/ 4257542 h 4860733"/>
              <a:gd name="connsiteX11062" fmla="*/ 3508834 w 4853691"/>
              <a:gd name="connsiteY11062" fmla="*/ 4271625 h 4860733"/>
              <a:gd name="connsiteX11063" fmla="*/ 3473629 w 4853691"/>
              <a:gd name="connsiteY11063" fmla="*/ 4283360 h 4860733"/>
              <a:gd name="connsiteX11064" fmla="*/ 3433729 w 4853691"/>
              <a:gd name="connsiteY11064" fmla="*/ 4295095 h 4860733"/>
              <a:gd name="connsiteX11065" fmla="*/ 3398523 w 4853691"/>
              <a:gd name="connsiteY11065" fmla="*/ 4304483 h 4860733"/>
              <a:gd name="connsiteX11066" fmla="*/ 3358624 w 4853691"/>
              <a:gd name="connsiteY11066" fmla="*/ 4313871 h 4860733"/>
              <a:gd name="connsiteX11067" fmla="*/ 3321071 w 4853691"/>
              <a:gd name="connsiteY11067" fmla="*/ 4323260 h 4860733"/>
              <a:gd name="connsiteX11068" fmla="*/ 3281171 w 4853691"/>
              <a:gd name="connsiteY11068" fmla="*/ 4332648 h 4860733"/>
              <a:gd name="connsiteX11069" fmla="*/ 3267089 w 4853691"/>
              <a:gd name="connsiteY11069" fmla="*/ 4334995 h 4860733"/>
              <a:gd name="connsiteX11070" fmla="*/ 3250659 w 4853691"/>
              <a:gd name="connsiteY11070" fmla="*/ 4337342 h 4860733"/>
              <a:gd name="connsiteX11071" fmla="*/ 3210760 w 4853691"/>
              <a:gd name="connsiteY11071" fmla="*/ 4344383 h 4860733"/>
              <a:gd name="connsiteX11072" fmla="*/ 3152083 w 4853691"/>
              <a:gd name="connsiteY11072" fmla="*/ 4351424 h 4860733"/>
              <a:gd name="connsiteX11073" fmla="*/ 3112184 w 4853691"/>
              <a:gd name="connsiteY11073" fmla="*/ 4356118 h 4860733"/>
              <a:gd name="connsiteX11074" fmla="*/ 3102795 w 4853691"/>
              <a:gd name="connsiteY11074" fmla="*/ 4356118 h 4860733"/>
              <a:gd name="connsiteX11075" fmla="*/ 3102795 w 4853691"/>
              <a:gd name="connsiteY11075" fmla="*/ 4353771 h 4860733"/>
              <a:gd name="connsiteX11076" fmla="*/ 3123919 w 4853691"/>
              <a:gd name="connsiteY11076" fmla="*/ 4342036 h 4860733"/>
              <a:gd name="connsiteX11077" fmla="*/ 3154430 w 4853691"/>
              <a:gd name="connsiteY11077" fmla="*/ 4325607 h 4860733"/>
              <a:gd name="connsiteX11078" fmla="*/ 3191983 w 4853691"/>
              <a:gd name="connsiteY11078" fmla="*/ 4304483 h 4860733"/>
              <a:gd name="connsiteX11079" fmla="*/ 3222495 w 4853691"/>
              <a:gd name="connsiteY11079" fmla="*/ 4288054 h 4860733"/>
              <a:gd name="connsiteX11080" fmla="*/ 3250659 w 4853691"/>
              <a:gd name="connsiteY11080" fmla="*/ 4271625 h 4860733"/>
              <a:gd name="connsiteX11081" fmla="*/ 3288212 w 4853691"/>
              <a:gd name="connsiteY11081" fmla="*/ 4269278 h 4860733"/>
              <a:gd name="connsiteX11082" fmla="*/ 3325765 w 4853691"/>
              <a:gd name="connsiteY11082" fmla="*/ 4264584 h 4860733"/>
              <a:gd name="connsiteX11083" fmla="*/ 3370359 w 4853691"/>
              <a:gd name="connsiteY11083" fmla="*/ 4259889 h 4860733"/>
              <a:gd name="connsiteX11084" fmla="*/ 3407911 w 4853691"/>
              <a:gd name="connsiteY11084" fmla="*/ 4255195 h 4860733"/>
              <a:gd name="connsiteX11085" fmla="*/ 3450158 w 4853691"/>
              <a:gd name="connsiteY11085" fmla="*/ 4248154 h 4860733"/>
              <a:gd name="connsiteX11086" fmla="*/ 3487711 w 4853691"/>
              <a:gd name="connsiteY11086" fmla="*/ 4241113 h 4860733"/>
              <a:gd name="connsiteX11087" fmla="*/ 3529958 w 4853691"/>
              <a:gd name="connsiteY11087" fmla="*/ 4234072 h 4860733"/>
              <a:gd name="connsiteX11088" fmla="*/ 3567511 w 4853691"/>
              <a:gd name="connsiteY11088" fmla="*/ 4227031 h 4860733"/>
              <a:gd name="connsiteX11089" fmla="*/ 3607410 w 4853691"/>
              <a:gd name="connsiteY11089" fmla="*/ 4217643 h 4860733"/>
              <a:gd name="connsiteX11090" fmla="*/ 3642616 w 4853691"/>
              <a:gd name="connsiteY11090" fmla="*/ 4208254 h 4860733"/>
              <a:gd name="connsiteX11091" fmla="*/ 3682516 w 4853691"/>
              <a:gd name="connsiteY11091" fmla="*/ 4196519 h 4860733"/>
              <a:gd name="connsiteX11092" fmla="*/ 3717721 w 4853691"/>
              <a:gd name="connsiteY11092" fmla="*/ 4184784 h 4860733"/>
              <a:gd name="connsiteX11093" fmla="*/ 3757622 w 4853691"/>
              <a:gd name="connsiteY11093" fmla="*/ 4173049 h 4860733"/>
              <a:gd name="connsiteX11094" fmla="*/ 3769357 w 4853691"/>
              <a:gd name="connsiteY11094" fmla="*/ 4168354 h 4860733"/>
              <a:gd name="connsiteX11095" fmla="*/ 3767010 w 4853691"/>
              <a:gd name="connsiteY11095" fmla="*/ 4170702 h 4860733"/>
              <a:gd name="connsiteX11096" fmla="*/ 3729457 w 4853691"/>
              <a:gd name="connsiteY11096" fmla="*/ 4187131 h 4860733"/>
              <a:gd name="connsiteX11097" fmla="*/ 3013608 w 4853691"/>
              <a:gd name="connsiteY11097" fmla="*/ 4365506 h 4860733"/>
              <a:gd name="connsiteX11098" fmla="*/ 2943196 w 4853691"/>
              <a:gd name="connsiteY11098" fmla="*/ 4370201 h 4860733"/>
              <a:gd name="connsiteX11099" fmla="*/ 2912685 w 4853691"/>
              <a:gd name="connsiteY11099" fmla="*/ 4372548 h 4860733"/>
              <a:gd name="connsiteX11100" fmla="*/ 2809415 w 4853691"/>
              <a:gd name="connsiteY11100" fmla="*/ 4374895 h 4860733"/>
              <a:gd name="connsiteX11101" fmla="*/ 2767168 w 4853691"/>
              <a:gd name="connsiteY11101" fmla="*/ 4374895 h 4860733"/>
              <a:gd name="connsiteX11102" fmla="*/ 2769515 w 4853691"/>
              <a:gd name="connsiteY11102" fmla="*/ 4358466 h 4860733"/>
              <a:gd name="connsiteX11103" fmla="*/ 2781250 w 4853691"/>
              <a:gd name="connsiteY11103" fmla="*/ 4273972 h 4860733"/>
              <a:gd name="connsiteX11104" fmla="*/ 2783597 w 4853691"/>
              <a:gd name="connsiteY11104" fmla="*/ 4273972 h 4860733"/>
              <a:gd name="connsiteX11105" fmla="*/ 2788291 w 4853691"/>
              <a:gd name="connsiteY11105" fmla="*/ 4273972 h 4860733"/>
              <a:gd name="connsiteX11106" fmla="*/ 2830538 w 4853691"/>
              <a:gd name="connsiteY11106" fmla="*/ 4276319 h 4860733"/>
              <a:gd name="connsiteX11107" fmla="*/ 2858703 w 4853691"/>
              <a:gd name="connsiteY11107" fmla="*/ 4288054 h 4860733"/>
              <a:gd name="connsiteX11108" fmla="*/ 2858703 w 4853691"/>
              <a:gd name="connsiteY11108" fmla="*/ 4288054 h 4860733"/>
              <a:gd name="connsiteX11109" fmla="*/ 2933808 w 4853691"/>
              <a:gd name="connsiteY11109" fmla="*/ 4316219 h 4860733"/>
              <a:gd name="connsiteX11110" fmla="*/ 2933808 w 4853691"/>
              <a:gd name="connsiteY11110" fmla="*/ 4316219 h 4860733"/>
              <a:gd name="connsiteX11111" fmla="*/ 3006567 w 4853691"/>
              <a:gd name="connsiteY11111" fmla="*/ 4342036 h 4860733"/>
              <a:gd name="connsiteX11112" fmla="*/ 3008914 w 4853691"/>
              <a:gd name="connsiteY11112" fmla="*/ 4342036 h 4860733"/>
              <a:gd name="connsiteX11113" fmla="*/ 3065243 w 4853691"/>
              <a:gd name="connsiteY11113" fmla="*/ 4358466 h 4860733"/>
              <a:gd name="connsiteX11114" fmla="*/ 3065243 w 4853691"/>
              <a:gd name="connsiteY11114" fmla="*/ 4360812 h 4860733"/>
              <a:gd name="connsiteX11115" fmla="*/ 3051160 w 4853691"/>
              <a:gd name="connsiteY11115" fmla="*/ 4363160 h 4860733"/>
              <a:gd name="connsiteX11116" fmla="*/ 3013608 w 4853691"/>
              <a:gd name="connsiteY11116" fmla="*/ 4365506 h 4860733"/>
              <a:gd name="connsiteX11117" fmla="*/ 2685021 w 4853691"/>
              <a:gd name="connsiteY11117" fmla="*/ 4586129 h 4860733"/>
              <a:gd name="connsiteX11118" fmla="*/ 2642774 w 4853691"/>
              <a:gd name="connsiteY11118" fmla="*/ 4588476 h 4860733"/>
              <a:gd name="connsiteX11119" fmla="*/ 2623998 w 4853691"/>
              <a:gd name="connsiteY11119" fmla="*/ 4590823 h 4860733"/>
              <a:gd name="connsiteX11120" fmla="*/ 2570016 w 4853691"/>
              <a:gd name="connsiteY11120" fmla="*/ 4593170 h 4860733"/>
              <a:gd name="connsiteX11121" fmla="*/ 2562975 w 4853691"/>
              <a:gd name="connsiteY11121" fmla="*/ 4593170 h 4860733"/>
              <a:gd name="connsiteX11122" fmla="*/ 2523075 w 4853691"/>
              <a:gd name="connsiteY11122" fmla="*/ 4595517 h 4860733"/>
              <a:gd name="connsiteX11123" fmla="*/ 2501952 w 4853691"/>
              <a:gd name="connsiteY11123" fmla="*/ 4576741 h 4860733"/>
              <a:gd name="connsiteX11124" fmla="*/ 2485522 w 4853691"/>
              <a:gd name="connsiteY11124" fmla="*/ 4586129 h 4860733"/>
              <a:gd name="connsiteX11125" fmla="*/ 2443275 w 4853691"/>
              <a:gd name="connsiteY11125" fmla="*/ 4565005 h 4860733"/>
              <a:gd name="connsiteX11126" fmla="*/ 2436234 w 4853691"/>
              <a:gd name="connsiteY11126" fmla="*/ 4560311 h 4860733"/>
              <a:gd name="connsiteX11127" fmla="*/ 2382252 w 4853691"/>
              <a:gd name="connsiteY11127" fmla="*/ 4529800 h 4860733"/>
              <a:gd name="connsiteX11128" fmla="*/ 2361129 w 4853691"/>
              <a:gd name="connsiteY11128" fmla="*/ 4518064 h 4860733"/>
              <a:gd name="connsiteX11129" fmla="*/ 2321229 w 4853691"/>
              <a:gd name="connsiteY11129" fmla="*/ 4494594 h 4860733"/>
              <a:gd name="connsiteX11130" fmla="*/ 2297759 w 4853691"/>
              <a:gd name="connsiteY11130" fmla="*/ 4480512 h 4860733"/>
              <a:gd name="connsiteX11131" fmla="*/ 2257859 w 4853691"/>
              <a:gd name="connsiteY11131" fmla="*/ 4454694 h 4860733"/>
              <a:gd name="connsiteX11132" fmla="*/ 2234388 w 4853691"/>
              <a:gd name="connsiteY11132" fmla="*/ 4438265 h 4860733"/>
              <a:gd name="connsiteX11133" fmla="*/ 2232041 w 4853691"/>
              <a:gd name="connsiteY11133" fmla="*/ 4438265 h 4860733"/>
              <a:gd name="connsiteX11134" fmla="*/ 2281329 w 4853691"/>
              <a:gd name="connsiteY11134" fmla="*/ 4426530 h 4860733"/>
              <a:gd name="connsiteX11135" fmla="*/ 2342352 w 4853691"/>
              <a:gd name="connsiteY11135" fmla="*/ 4410100 h 4860733"/>
              <a:gd name="connsiteX11136" fmla="*/ 2356435 w 4853691"/>
              <a:gd name="connsiteY11136" fmla="*/ 4405406 h 4860733"/>
              <a:gd name="connsiteX11137" fmla="*/ 2405723 w 4853691"/>
              <a:gd name="connsiteY11137" fmla="*/ 4391324 h 4860733"/>
              <a:gd name="connsiteX11138" fmla="*/ 2417458 w 4853691"/>
              <a:gd name="connsiteY11138" fmla="*/ 4386630 h 4860733"/>
              <a:gd name="connsiteX11139" fmla="*/ 2469093 w 4853691"/>
              <a:gd name="connsiteY11139" fmla="*/ 4370201 h 4860733"/>
              <a:gd name="connsiteX11140" fmla="*/ 2476134 w 4853691"/>
              <a:gd name="connsiteY11140" fmla="*/ 4367854 h 4860733"/>
              <a:gd name="connsiteX11141" fmla="*/ 2511340 w 4853691"/>
              <a:gd name="connsiteY11141" fmla="*/ 4356118 h 4860733"/>
              <a:gd name="connsiteX11142" fmla="*/ 2586445 w 4853691"/>
              <a:gd name="connsiteY11142" fmla="*/ 4363160 h 4860733"/>
              <a:gd name="connsiteX11143" fmla="*/ 2602875 w 4853691"/>
              <a:gd name="connsiteY11143" fmla="*/ 4365506 h 4860733"/>
              <a:gd name="connsiteX11144" fmla="*/ 2694409 w 4853691"/>
              <a:gd name="connsiteY11144" fmla="*/ 4370201 h 4860733"/>
              <a:gd name="connsiteX11145" fmla="*/ 2703797 w 4853691"/>
              <a:gd name="connsiteY11145" fmla="*/ 4370201 h 4860733"/>
              <a:gd name="connsiteX11146" fmla="*/ 2762474 w 4853691"/>
              <a:gd name="connsiteY11146" fmla="*/ 4370201 h 4860733"/>
              <a:gd name="connsiteX11147" fmla="*/ 2757780 w 4853691"/>
              <a:gd name="connsiteY11147" fmla="*/ 4400712 h 4860733"/>
              <a:gd name="connsiteX11148" fmla="*/ 2757780 w 4853691"/>
              <a:gd name="connsiteY11148" fmla="*/ 4403059 h 4860733"/>
              <a:gd name="connsiteX11149" fmla="*/ 2750738 w 4853691"/>
              <a:gd name="connsiteY11149" fmla="*/ 4445306 h 4860733"/>
              <a:gd name="connsiteX11150" fmla="*/ 2727268 w 4853691"/>
              <a:gd name="connsiteY11150" fmla="*/ 4579088 h 4860733"/>
              <a:gd name="connsiteX11151" fmla="*/ 2703797 w 4853691"/>
              <a:gd name="connsiteY11151" fmla="*/ 4581435 h 4860733"/>
              <a:gd name="connsiteX11152" fmla="*/ 2685021 w 4853691"/>
              <a:gd name="connsiteY11152" fmla="*/ 4586129 h 4860733"/>
              <a:gd name="connsiteX11153" fmla="*/ 2171018 w 4853691"/>
              <a:gd name="connsiteY11153" fmla="*/ 4450000 h 4860733"/>
              <a:gd name="connsiteX11154" fmla="*/ 2142854 w 4853691"/>
              <a:gd name="connsiteY11154" fmla="*/ 4454694 h 4860733"/>
              <a:gd name="connsiteX11155" fmla="*/ 2107648 w 4853691"/>
              <a:gd name="connsiteY11155" fmla="*/ 4461735 h 4860733"/>
              <a:gd name="connsiteX11156" fmla="*/ 2079483 w 4853691"/>
              <a:gd name="connsiteY11156" fmla="*/ 4466429 h 4860733"/>
              <a:gd name="connsiteX11157" fmla="*/ 2044277 w 4853691"/>
              <a:gd name="connsiteY11157" fmla="*/ 4471123 h 4860733"/>
              <a:gd name="connsiteX11158" fmla="*/ 2018460 w 4853691"/>
              <a:gd name="connsiteY11158" fmla="*/ 4475818 h 4860733"/>
              <a:gd name="connsiteX11159" fmla="*/ 1983254 w 4853691"/>
              <a:gd name="connsiteY11159" fmla="*/ 4480512 h 4860733"/>
              <a:gd name="connsiteX11160" fmla="*/ 1957437 w 4853691"/>
              <a:gd name="connsiteY11160" fmla="*/ 4482859 h 4860733"/>
              <a:gd name="connsiteX11161" fmla="*/ 1922231 w 4853691"/>
              <a:gd name="connsiteY11161" fmla="*/ 4485206 h 4860733"/>
              <a:gd name="connsiteX11162" fmla="*/ 1896414 w 4853691"/>
              <a:gd name="connsiteY11162" fmla="*/ 4487553 h 4860733"/>
              <a:gd name="connsiteX11163" fmla="*/ 1856514 w 4853691"/>
              <a:gd name="connsiteY11163" fmla="*/ 4489900 h 4860733"/>
              <a:gd name="connsiteX11164" fmla="*/ 1835390 w 4853691"/>
              <a:gd name="connsiteY11164" fmla="*/ 4489900 h 4860733"/>
              <a:gd name="connsiteX11165" fmla="*/ 1776714 w 4853691"/>
              <a:gd name="connsiteY11165" fmla="*/ 4489900 h 4860733"/>
              <a:gd name="connsiteX11166" fmla="*/ 1715691 w 4853691"/>
              <a:gd name="connsiteY11166" fmla="*/ 4489900 h 4860733"/>
              <a:gd name="connsiteX11167" fmla="*/ 1699262 w 4853691"/>
              <a:gd name="connsiteY11167" fmla="*/ 4489900 h 4860733"/>
              <a:gd name="connsiteX11168" fmla="*/ 1654668 w 4853691"/>
              <a:gd name="connsiteY11168" fmla="*/ 4487553 h 4860733"/>
              <a:gd name="connsiteX11169" fmla="*/ 1633544 w 4853691"/>
              <a:gd name="connsiteY11169" fmla="*/ 4485206 h 4860733"/>
              <a:gd name="connsiteX11170" fmla="*/ 1595992 w 4853691"/>
              <a:gd name="connsiteY11170" fmla="*/ 4482859 h 4860733"/>
              <a:gd name="connsiteX11171" fmla="*/ 1565480 w 4853691"/>
              <a:gd name="connsiteY11171" fmla="*/ 4478165 h 4860733"/>
              <a:gd name="connsiteX11172" fmla="*/ 1556092 w 4853691"/>
              <a:gd name="connsiteY11172" fmla="*/ 4478165 h 4860733"/>
              <a:gd name="connsiteX11173" fmla="*/ 1556092 w 4853691"/>
              <a:gd name="connsiteY11173" fmla="*/ 4475818 h 4860733"/>
              <a:gd name="connsiteX11174" fmla="*/ 1567827 w 4853691"/>
              <a:gd name="connsiteY11174" fmla="*/ 4473471 h 4860733"/>
              <a:gd name="connsiteX11175" fmla="*/ 1593645 w 4853691"/>
              <a:gd name="connsiteY11175" fmla="*/ 4468777 h 4860733"/>
              <a:gd name="connsiteX11176" fmla="*/ 1624156 w 4853691"/>
              <a:gd name="connsiteY11176" fmla="*/ 4459388 h 4860733"/>
              <a:gd name="connsiteX11177" fmla="*/ 1649974 w 4853691"/>
              <a:gd name="connsiteY11177" fmla="*/ 4452347 h 4860733"/>
              <a:gd name="connsiteX11178" fmla="*/ 1680485 w 4853691"/>
              <a:gd name="connsiteY11178" fmla="*/ 4440612 h 4860733"/>
              <a:gd name="connsiteX11179" fmla="*/ 1706303 w 4853691"/>
              <a:gd name="connsiteY11179" fmla="*/ 4431224 h 4860733"/>
              <a:gd name="connsiteX11180" fmla="*/ 1739161 w 4853691"/>
              <a:gd name="connsiteY11180" fmla="*/ 4417142 h 4860733"/>
              <a:gd name="connsiteX11181" fmla="*/ 1762632 w 4853691"/>
              <a:gd name="connsiteY11181" fmla="*/ 4407753 h 4860733"/>
              <a:gd name="connsiteX11182" fmla="*/ 1800185 w 4853691"/>
              <a:gd name="connsiteY11182" fmla="*/ 4388977 h 4860733"/>
              <a:gd name="connsiteX11183" fmla="*/ 1821308 w 4853691"/>
              <a:gd name="connsiteY11183" fmla="*/ 4379589 h 4860733"/>
              <a:gd name="connsiteX11184" fmla="*/ 1865902 w 4853691"/>
              <a:gd name="connsiteY11184" fmla="*/ 4353771 h 4860733"/>
              <a:gd name="connsiteX11185" fmla="*/ 1877637 w 4853691"/>
              <a:gd name="connsiteY11185" fmla="*/ 4346730 h 4860733"/>
              <a:gd name="connsiteX11186" fmla="*/ 1978560 w 4853691"/>
              <a:gd name="connsiteY11186" fmla="*/ 4281013 h 4860733"/>
              <a:gd name="connsiteX11187" fmla="*/ 1994989 w 4853691"/>
              <a:gd name="connsiteY11187" fmla="*/ 4290401 h 4860733"/>
              <a:gd name="connsiteX11188" fmla="*/ 2009072 w 4853691"/>
              <a:gd name="connsiteY11188" fmla="*/ 4283360 h 4860733"/>
              <a:gd name="connsiteX11189" fmla="*/ 2013766 w 4853691"/>
              <a:gd name="connsiteY11189" fmla="*/ 4288054 h 4860733"/>
              <a:gd name="connsiteX11190" fmla="*/ 2084177 w 4853691"/>
              <a:gd name="connsiteY11190" fmla="*/ 4342036 h 4860733"/>
              <a:gd name="connsiteX11191" fmla="*/ 2124077 w 4853691"/>
              <a:gd name="connsiteY11191" fmla="*/ 4372548 h 4860733"/>
              <a:gd name="connsiteX11192" fmla="*/ 2147548 w 4853691"/>
              <a:gd name="connsiteY11192" fmla="*/ 4388977 h 4860733"/>
              <a:gd name="connsiteX11193" fmla="*/ 2189794 w 4853691"/>
              <a:gd name="connsiteY11193" fmla="*/ 4419489 h 4860733"/>
              <a:gd name="connsiteX11194" fmla="*/ 2213265 w 4853691"/>
              <a:gd name="connsiteY11194" fmla="*/ 4433571 h 4860733"/>
              <a:gd name="connsiteX11195" fmla="*/ 2225000 w 4853691"/>
              <a:gd name="connsiteY11195" fmla="*/ 4442959 h 4860733"/>
              <a:gd name="connsiteX11196" fmla="*/ 2201530 w 4853691"/>
              <a:gd name="connsiteY11196" fmla="*/ 4447653 h 4860733"/>
              <a:gd name="connsiteX11197" fmla="*/ 2171018 w 4853691"/>
              <a:gd name="connsiteY11197" fmla="*/ 4450000 h 4860733"/>
              <a:gd name="connsiteX11198" fmla="*/ 1469251 w 4853691"/>
              <a:gd name="connsiteY11198" fmla="*/ 4417142 h 4860733"/>
              <a:gd name="connsiteX11199" fmla="*/ 1438739 w 4853691"/>
              <a:gd name="connsiteY11199" fmla="*/ 4388977 h 4860733"/>
              <a:gd name="connsiteX11200" fmla="*/ 1410575 w 4853691"/>
              <a:gd name="connsiteY11200" fmla="*/ 4365506 h 4860733"/>
              <a:gd name="connsiteX11201" fmla="*/ 1380063 w 4853691"/>
              <a:gd name="connsiteY11201" fmla="*/ 4334995 h 4860733"/>
              <a:gd name="connsiteX11202" fmla="*/ 1354246 w 4853691"/>
              <a:gd name="connsiteY11202" fmla="*/ 4309177 h 4860733"/>
              <a:gd name="connsiteX11203" fmla="*/ 1321387 w 4853691"/>
              <a:gd name="connsiteY11203" fmla="*/ 4276319 h 4860733"/>
              <a:gd name="connsiteX11204" fmla="*/ 1295570 w 4853691"/>
              <a:gd name="connsiteY11204" fmla="*/ 4250501 h 4860733"/>
              <a:gd name="connsiteX11205" fmla="*/ 1262711 w 4853691"/>
              <a:gd name="connsiteY11205" fmla="*/ 4215296 h 4860733"/>
              <a:gd name="connsiteX11206" fmla="*/ 1236894 w 4853691"/>
              <a:gd name="connsiteY11206" fmla="*/ 4189478 h 4860733"/>
              <a:gd name="connsiteX11207" fmla="*/ 1201688 w 4853691"/>
              <a:gd name="connsiteY11207" fmla="*/ 4151925 h 4860733"/>
              <a:gd name="connsiteX11208" fmla="*/ 1178217 w 4853691"/>
              <a:gd name="connsiteY11208" fmla="*/ 4126108 h 4860733"/>
              <a:gd name="connsiteX11209" fmla="*/ 1138318 w 4853691"/>
              <a:gd name="connsiteY11209" fmla="*/ 4079167 h 4860733"/>
              <a:gd name="connsiteX11210" fmla="*/ 1119541 w 4853691"/>
              <a:gd name="connsiteY11210" fmla="*/ 4058043 h 4860733"/>
              <a:gd name="connsiteX11211" fmla="*/ 1105459 w 4853691"/>
              <a:gd name="connsiteY11211" fmla="*/ 4039267 h 4860733"/>
              <a:gd name="connsiteX11212" fmla="*/ 1105459 w 4853691"/>
              <a:gd name="connsiteY11212" fmla="*/ 4027532 h 4860733"/>
              <a:gd name="connsiteX11213" fmla="*/ 1107806 w 4853691"/>
              <a:gd name="connsiteY11213" fmla="*/ 4001714 h 4860733"/>
              <a:gd name="connsiteX11214" fmla="*/ 1110153 w 4853691"/>
              <a:gd name="connsiteY11214" fmla="*/ 3980591 h 4860733"/>
              <a:gd name="connsiteX11215" fmla="*/ 1112500 w 4853691"/>
              <a:gd name="connsiteY11215" fmla="*/ 3959468 h 4860733"/>
              <a:gd name="connsiteX11216" fmla="*/ 1114847 w 4853691"/>
              <a:gd name="connsiteY11216" fmla="*/ 3938344 h 4860733"/>
              <a:gd name="connsiteX11217" fmla="*/ 1154747 w 4853691"/>
              <a:gd name="connsiteY11217" fmla="*/ 3999367 h 4860733"/>
              <a:gd name="connsiteX11218" fmla="*/ 1154747 w 4853691"/>
              <a:gd name="connsiteY11218" fmla="*/ 3999367 h 4860733"/>
              <a:gd name="connsiteX11219" fmla="*/ 1206382 w 4853691"/>
              <a:gd name="connsiteY11219" fmla="*/ 4074473 h 4860733"/>
              <a:gd name="connsiteX11220" fmla="*/ 1208729 w 4853691"/>
              <a:gd name="connsiteY11220" fmla="*/ 4076820 h 4860733"/>
              <a:gd name="connsiteX11221" fmla="*/ 1258017 w 4853691"/>
              <a:gd name="connsiteY11221" fmla="*/ 4144884 h 4860733"/>
              <a:gd name="connsiteX11222" fmla="*/ 1262711 w 4853691"/>
              <a:gd name="connsiteY11222" fmla="*/ 4149578 h 4860733"/>
              <a:gd name="connsiteX11223" fmla="*/ 1309652 w 4853691"/>
              <a:gd name="connsiteY11223" fmla="*/ 4212948 h 4860733"/>
              <a:gd name="connsiteX11224" fmla="*/ 1314346 w 4853691"/>
              <a:gd name="connsiteY11224" fmla="*/ 4217643 h 4860733"/>
              <a:gd name="connsiteX11225" fmla="*/ 1361287 w 4853691"/>
              <a:gd name="connsiteY11225" fmla="*/ 4276319 h 4860733"/>
              <a:gd name="connsiteX11226" fmla="*/ 1365981 w 4853691"/>
              <a:gd name="connsiteY11226" fmla="*/ 4283360 h 4860733"/>
              <a:gd name="connsiteX11227" fmla="*/ 1412922 w 4853691"/>
              <a:gd name="connsiteY11227" fmla="*/ 4339689 h 4860733"/>
              <a:gd name="connsiteX11228" fmla="*/ 1417616 w 4853691"/>
              <a:gd name="connsiteY11228" fmla="*/ 4346730 h 4860733"/>
              <a:gd name="connsiteX11229" fmla="*/ 1464557 w 4853691"/>
              <a:gd name="connsiteY11229" fmla="*/ 4398365 h 4860733"/>
              <a:gd name="connsiteX11230" fmla="*/ 1471598 w 4853691"/>
              <a:gd name="connsiteY11230" fmla="*/ 4405406 h 4860733"/>
              <a:gd name="connsiteX11231" fmla="*/ 1518539 w 4853691"/>
              <a:gd name="connsiteY11231" fmla="*/ 4454694 h 4860733"/>
              <a:gd name="connsiteX11232" fmla="*/ 1520886 w 4853691"/>
              <a:gd name="connsiteY11232" fmla="*/ 4457041 h 4860733"/>
              <a:gd name="connsiteX11233" fmla="*/ 1520886 w 4853691"/>
              <a:gd name="connsiteY11233" fmla="*/ 4457041 h 4860733"/>
              <a:gd name="connsiteX11234" fmla="*/ 1497416 w 4853691"/>
              <a:gd name="connsiteY11234" fmla="*/ 4438265 h 4860733"/>
              <a:gd name="connsiteX11235" fmla="*/ 1469251 w 4853691"/>
              <a:gd name="connsiteY11235" fmla="*/ 4417142 h 4860733"/>
              <a:gd name="connsiteX11236" fmla="*/ 1072600 w 4853691"/>
              <a:gd name="connsiteY11236" fmla="*/ 3973550 h 4860733"/>
              <a:gd name="connsiteX11237" fmla="*/ 1084336 w 4853691"/>
              <a:gd name="connsiteY11237" fmla="*/ 3957120 h 4860733"/>
              <a:gd name="connsiteX11238" fmla="*/ 1089030 w 4853691"/>
              <a:gd name="connsiteY11238" fmla="*/ 3950079 h 4860733"/>
              <a:gd name="connsiteX11239" fmla="*/ 1096071 w 4853691"/>
              <a:gd name="connsiteY11239" fmla="*/ 3938344 h 4860733"/>
              <a:gd name="connsiteX11240" fmla="*/ 1105459 w 4853691"/>
              <a:gd name="connsiteY11240" fmla="*/ 3940691 h 4860733"/>
              <a:gd name="connsiteX11241" fmla="*/ 1114847 w 4853691"/>
              <a:gd name="connsiteY11241" fmla="*/ 3938344 h 4860733"/>
              <a:gd name="connsiteX11242" fmla="*/ 1114847 w 4853691"/>
              <a:gd name="connsiteY11242" fmla="*/ 3938344 h 4860733"/>
              <a:gd name="connsiteX11243" fmla="*/ 1105459 w 4853691"/>
              <a:gd name="connsiteY11243" fmla="*/ 4041614 h 4860733"/>
              <a:gd name="connsiteX11244" fmla="*/ 1074947 w 4853691"/>
              <a:gd name="connsiteY11244" fmla="*/ 4006408 h 4860733"/>
              <a:gd name="connsiteX11245" fmla="*/ 1081988 w 4853691"/>
              <a:gd name="connsiteY11245" fmla="*/ 3992326 h 4860733"/>
              <a:gd name="connsiteX11246" fmla="*/ 1072600 w 4853691"/>
              <a:gd name="connsiteY11246" fmla="*/ 3973550 h 4860733"/>
              <a:gd name="connsiteX11247" fmla="*/ 755749 w 4853691"/>
              <a:gd name="connsiteY11247" fmla="*/ 3851503 h 4860733"/>
              <a:gd name="connsiteX11248" fmla="*/ 751055 w 4853691"/>
              <a:gd name="connsiteY11248" fmla="*/ 3849156 h 4860733"/>
              <a:gd name="connsiteX11249" fmla="*/ 715849 w 4853691"/>
              <a:gd name="connsiteY11249" fmla="*/ 3832727 h 4860733"/>
              <a:gd name="connsiteX11250" fmla="*/ 722890 w 4853691"/>
              <a:gd name="connsiteY11250" fmla="*/ 3832727 h 4860733"/>
              <a:gd name="connsiteX11251" fmla="*/ 732279 w 4853691"/>
              <a:gd name="connsiteY11251" fmla="*/ 3832727 h 4860733"/>
              <a:gd name="connsiteX11252" fmla="*/ 744014 w 4853691"/>
              <a:gd name="connsiteY11252" fmla="*/ 3830380 h 4860733"/>
              <a:gd name="connsiteX11253" fmla="*/ 753402 w 4853691"/>
              <a:gd name="connsiteY11253" fmla="*/ 3828033 h 4860733"/>
              <a:gd name="connsiteX11254" fmla="*/ 765137 w 4853691"/>
              <a:gd name="connsiteY11254" fmla="*/ 3825686 h 4860733"/>
              <a:gd name="connsiteX11255" fmla="*/ 774525 w 4853691"/>
              <a:gd name="connsiteY11255" fmla="*/ 3823339 h 4860733"/>
              <a:gd name="connsiteX11256" fmla="*/ 786261 w 4853691"/>
              <a:gd name="connsiteY11256" fmla="*/ 3820992 h 4860733"/>
              <a:gd name="connsiteX11257" fmla="*/ 795649 w 4853691"/>
              <a:gd name="connsiteY11257" fmla="*/ 3818645 h 4860733"/>
              <a:gd name="connsiteX11258" fmla="*/ 809731 w 4853691"/>
              <a:gd name="connsiteY11258" fmla="*/ 3813950 h 4860733"/>
              <a:gd name="connsiteX11259" fmla="*/ 819119 w 4853691"/>
              <a:gd name="connsiteY11259" fmla="*/ 3811604 h 4860733"/>
              <a:gd name="connsiteX11260" fmla="*/ 833201 w 4853691"/>
              <a:gd name="connsiteY11260" fmla="*/ 3806909 h 4860733"/>
              <a:gd name="connsiteX11261" fmla="*/ 842590 w 4853691"/>
              <a:gd name="connsiteY11261" fmla="*/ 3804562 h 4860733"/>
              <a:gd name="connsiteX11262" fmla="*/ 856672 w 4853691"/>
              <a:gd name="connsiteY11262" fmla="*/ 3799868 h 4860733"/>
              <a:gd name="connsiteX11263" fmla="*/ 861366 w 4853691"/>
              <a:gd name="connsiteY11263" fmla="*/ 3797521 h 4860733"/>
              <a:gd name="connsiteX11264" fmla="*/ 870754 w 4853691"/>
              <a:gd name="connsiteY11264" fmla="*/ 3802215 h 4860733"/>
              <a:gd name="connsiteX11265" fmla="*/ 903613 w 4853691"/>
              <a:gd name="connsiteY11265" fmla="*/ 3818645 h 4860733"/>
              <a:gd name="connsiteX11266" fmla="*/ 913001 w 4853691"/>
              <a:gd name="connsiteY11266" fmla="*/ 3823339 h 4860733"/>
              <a:gd name="connsiteX11267" fmla="*/ 945860 w 4853691"/>
              <a:gd name="connsiteY11267" fmla="*/ 3839768 h 4860733"/>
              <a:gd name="connsiteX11268" fmla="*/ 957595 w 4853691"/>
              <a:gd name="connsiteY11268" fmla="*/ 3844462 h 4860733"/>
              <a:gd name="connsiteX11269" fmla="*/ 990454 w 4853691"/>
              <a:gd name="connsiteY11269" fmla="*/ 3858544 h 4860733"/>
              <a:gd name="connsiteX11270" fmla="*/ 1002189 w 4853691"/>
              <a:gd name="connsiteY11270" fmla="*/ 3863238 h 4860733"/>
              <a:gd name="connsiteX11271" fmla="*/ 1032700 w 4853691"/>
              <a:gd name="connsiteY11271" fmla="*/ 3877321 h 4860733"/>
              <a:gd name="connsiteX11272" fmla="*/ 1044436 w 4853691"/>
              <a:gd name="connsiteY11272" fmla="*/ 3882015 h 4860733"/>
              <a:gd name="connsiteX11273" fmla="*/ 1060865 w 4853691"/>
              <a:gd name="connsiteY11273" fmla="*/ 3889056 h 4860733"/>
              <a:gd name="connsiteX11274" fmla="*/ 1060865 w 4853691"/>
              <a:gd name="connsiteY11274" fmla="*/ 3896097 h 4860733"/>
              <a:gd name="connsiteX11275" fmla="*/ 1060865 w 4853691"/>
              <a:gd name="connsiteY11275" fmla="*/ 3910179 h 4860733"/>
              <a:gd name="connsiteX11276" fmla="*/ 772178 w 4853691"/>
              <a:gd name="connsiteY11276" fmla="*/ 3851503 h 4860733"/>
              <a:gd name="connsiteX11277" fmla="*/ 755749 w 4853691"/>
              <a:gd name="connsiteY11277" fmla="*/ 3851503 h 4860733"/>
              <a:gd name="connsiteX11278" fmla="*/ 837896 w 4853691"/>
              <a:gd name="connsiteY11278" fmla="*/ 3785786 h 4860733"/>
              <a:gd name="connsiteX11279" fmla="*/ 788608 w 4853691"/>
              <a:gd name="connsiteY11279" fmla="*/ 3757621 h 4860733"/>
              <a:gd name="connsiteX11280" fmla="*/ 779219 w 4853691"/>
              <a:gd name="connsiteY11280" fmla="*/ 3750580 h 4860733"/>
              <a:gd name="connsiteX11281" fmla="*/ 725237 w 4853691"/>
              <a:gd name="connsiteY11281" fmla="*/ 3715374 h 4860733"/>
              <a:gd name="connsiteX11282" fmla="*/ 713502 w 4853691"/>
              <a:gd name="connsiteY11282" fmla="*/ 3708333 h 4860733"/>
              <a:gd name="connsiteX11283" fmla="*/ 666561 w 4853691"/>
              <a:gd name="connsiteY11283" fmla="*/ 3673128 h 4860733"/>
              <a:gd name="connsiteX11284" fmla="*/ 664214 w 4853691"/>
              <a:gd name="connsiteY11284" fmla="*/ 3673128 h 4860733"/>
              <a:gd name="connsiteX11285" fmla="*/ 659520 w 4853691"/>
              <a:gd name="connsiteY11285" fmla="*/ 3642616 h 4860733"/>
              <a:gd name="connsiteX11286" fmla="*/ 908307 w 4853691"/>
              <a:gd name="connsiteY11286" fmla="*/ 3774051 h 4860733"/>
              <a:gd name="connsiteX11287" fmla="*/ 856672 w 4853691"/>
              <a:gd name="connsiteY11287" fmla="*/ 3797521 h 4860733"/>
              <a:gd name="connsiteX11288" fmla="*/ 847284 w 4853691"/>
              <a:gd name="connsiteY11288" fmla="*/ 3792827 h 4860733"/>
              <a:gd name="connsiteX11289" fmla="*/ 837896 w 4853691"/>
              <a:gd name="connsiteY11289" fmla="*/ 3785786 h 4860733"/>
              <a:gd name="connsiteX11290" fmla="*/ 610232 w 4853691"/>
              <a:gd name="connsiteY11290" fmla="*/ 3583940 h 4860733"/>
              <a:gd name="connsiteX11291" fmla="*/ 593803 w 4853691"/>
              <a:gd name="connsiteY11291" fmla="*/ 3590981 h 4860733"/>
              <a:gd name="connsiteX11292" fmla="*/ 474103 w 4853691"/>
              <a:gd name="connsiteY11292" fmla="*/ 3490058 h 4860733"/>
              <a:gd name="connsiteX11293" fmla="*/ 431857 w 4853691"/>
              <a:gd name="connsiteY11293" fmla="*/ 3414952 h 4860733"/>
              <a:gd name="connsiteX11294" fmla="*/ 413080 w 4853691"/>
              <a:gd name="connsiteY11294" fmla="*/ 3382094 h 4860733"/>
              <a:gd name="connsiteX11295" fmla="*/ 389610 w 4853691"/>
              <a:gd name="connsiteY11295" fmla="*/ 3337500 h 4860733"/>
              <a:gd name="connsiteX11296" fmla="*/ 368486 w 4853691"/>
              <a:gd name="connsiteY11296" fmla="*/ 3299947 h 4860733"/>
              <a:gd name="connsiteX11297" fmla="*/ 347363 w 4853691"/>
              <a:gd name="connsiteY11297" fmla="*/ 3257700 h 4860733"/>
              <a:gd name="connsiteX11298" fmla="*/ 333281 w 4853691"/>
              <a:gd name="connsiteY11298" fmla="*/ 3231883 h 4860733"/>
              <a:gd name="connsiteX11299" fmla="*/ 340322 w 4853691"/>
              <a:gd name="connsiteY11299" fmla="*/ 3224842 h 4860733"/>
              <a:gd name="connsiteX11300" fmla="*/ 349710 w 4853691"/>
              <a:gd name="connsiteY11300" fmla="*/ 3229536 h 4860733"/>
              <a:gd name="connsiteX11301" fmla="*/ 363792 w 4853691"/>
              <a:gd name="connsiteY11301" fmla="*/ 3234230 h 4860733"/>
              <a:gd name="connsiteX11302" fmla="*/ 377874 w 4853691"/>
              <a:gd name="connsiteY11302" fmla="*/ 3238924 h 4860733"/>
              <a:gd name="connsiteX11303" fmla="*/ 391957 w 4853691"/>
              <a:gd name="connsiteY11303" fmla="*/ 3243618 h 4860733"/>
              <a:gd name="connsiteX11304" fmla="*/ 406039 w 4853691"/>
              <a:gd name="connsiteY11304" fmla="*/ 3248312 h 4860733"/>
              <a:gd name="connsiteX11305" fmla="*/ 422468 w 4853691"/>
              <a:gd name="connsiteY11305" fmla="*/ 3253006 h 4860733"/>
              <a:gd name="connsiteX11306" fmla="*/ 436551 w 4853691"/>
              <a:gd name="connsiteY11306" fmla="*/ 3255354 h 4860733"/>
              <a:gd name="connsiteX11307" fmla="*/ 455327 w 4853691"/>
              <a:gd name="connsiteY11307" fmla="*/ 3257700 h 4860733"/>
              <a:gd name="connsiteX11308" fmla="*/ 469409 w 4853691"/>
              <a:gd name="connsiteY11308" fmla="*/ 3260048 h 4860733"/>
              <a:gd name="connsiteX11309" fmla="*/ 488186 w 4853691"/>
              <a:gd name="connsiteY11309" fmla="*/ 3262394 h 4860733"/>
              <a:gd name="connsiteX11310" fmla="*/ 499921 w 4853691"/>
              <a:gd name="connsiteY11310" fmla="*/ 3264742 h 4860733"/>
              <a:gd name="connsiteX11311" fmla="*/ 523391 w 4853691"/>
              <a:gd name="connsiteY11311" fmla="*/ 3267089 h 4860733"/>
              <a:gd name="connsiteX11312" fmla="*/ 535127 w 4853691"/>
              <a:gd name="connsiteY11312" fmla="*/ 3267089 h 4860733"/>
              <a:gd name="connsiteX11313" fmla="*/ 570332 w 4853691"/>
              <a:gd name="connsiteY11313" fmla="*/ 3267089 h 4860733"/>
              <a:gd name="connsiteX11314" fmla="*/ 570332 w 4853691"/>
              <a:gd name="connsiteY11314" fmla="*/ 3267089 h 4860733"/>
              <a:gd name="connsiteX11315" fmla="*/ 570332 w 4853691"/>
              <a:gd name="connsiteY11315" fmla="*/ 3267089 h 4860733"/>
              <a:gd name="connsiteX11316" fmla="*/ 596150 w 4853691"/>
              <a:gd name="connsiteY11316" fmla="*/ 3267089 h 4860733"/>
              <a:gd name="connsiteX11317" fmla="*/ 617273 w 4853691"/>
              <a:gd name="connsiteY11317" fmla="*/ 3285865 h 4860733"/>
              <a:gd name="connsiteX11318" fmla="*/ 617273 w 4853691"/>
              <a:gd name="connsiteY11318" fmla="*/ 3285865 h 4860733"/>
              <a:gd name="connsiteX11319" fmla="*/ 640744 w 4853691"/>
              <a:gd name="connsiteY11319" fmla="*/ 3504140 h 4860733"/>
              <a:gd name="connsiteX11320" fmla="*/ 640744 w 4853691"/>
              <a:gd name="connsiteY11320" fmla="*/ 3511182 h 4860733"/>
              <a:gd name="connsiteX11321" fmla="*/ 647785 w 4853691"/>
              <a:gd name="connsiteY11321" fmla="*/ 3574552 h 4860733"/>
              <a:gd name="connsiteX11322" fmla="*/ 650132 w 4853691"/>
              <a:gd name="connsiteY11322" fmla="*/ 3586287 h 4860733"/>
              <a:gd name="connsiteX11323" fmla="*/ 657173 w 4853691"/>
              <a:gd name="connsiteY11323" fmla="*/ 3635575 h 4860733"/>
              <a:gd name="connsiteX11324" fmla="*/ 626661 w 4853691"/>
              <a:gd name="connsiteY11324" fmla="*/ 3614451 h 4860733"/>
              <a:gd name="connsiteX11325" fmla="*/ 629008 w 4853691"/>
              <a:gd name="connsiteY11325" fmla="*/ 3602716 h 4860733"/>
              <a:gd name="connsiteX11326" fmla="*/ 610232 w 4853691"/>
              <a:gd name="connsiteY11326" fmla="*/ 3583940 h 4860733"/>
              <a:gd name="connsiteX11327" fmla="*/ 281646 w 4853691"/>
              <a:gd name="connsiteY11327" fmla="*/ 3196677 h 4860733"/>
              <a:gd name="connsiteX11328" fmla="*/ 267563 w 4853691"/>
              <a:gd name="connsiteY11328" fmla="*/ 3189636 h 4860733"/>
              <a:gd name="connsiteX11329" fmla="*/ 253481 w 4853691"/>
              <a:gd name="connsiteY11329" fmla="*/ 3180248 h 4860733"/>
              <a:gd name="connsiteX11330" fmla="*/ 241746 w 4853691"/>
              <a:gd name="connsiteY11330" fmla="*/ 3173207 h 4860733"/>
              <a:gd name="connsiteX11331" fmla="*/ 227664 w 4853691"/>
              <a:gd name="connsiteY11331" fmla="*/ 3161472 h 4860733"/>
              <a:gd name="connsiteX11332" fmla="*/ 215928 w 4853691"/>
              <a:gd name="connsiteY11332" fmla="*/ 3152083 h 4860733"/>
              <a:gd name="connsiteX11333" fmla="*/ 211234 w 4853691"/>
              <a:gd name="connsiteY11333" fmla="*/ 3149737 h 4860733"/>
              <a:gd name="connsiteX11334" fmla="*/ 107964 w 4853691"/>
              <a:gd name="connsiteY11334" fmla="*/ 2917379 h 4860733"/>
              <a:gd name="connsiteX11335" fmla="*/ 119699 w 4853691"/>
              <a:gd name="connsiteY11335" fmla="*/ 2903296 h 4860733"/>
              <a:gd name="connsiteX11336" fmla="*/ 124393 w 4853691"/>
              <a:gd name="connsiteY11336" fmla="*/ 2910338 h 4860733"/>
              <a:gd name="connsiteX11337" fmla="*/ 138476 w 4853691"/>
              <a:gd name="connsiteY11337" fmla="*/ 2938502 h 4860733"/>
              <a:gd name="connsiteX11338" fmla="*/ 150211 w 4853691"/>
              <a:gd name="connsiteY11338" fmla="*/ 2959626 h 4860733"/>
              <a:gd name="connsiteX11339" fmla="*/ 166640 w 4853691"/>
              <a:gd name="connsiteY11339" fmla="*/ 2987790 h 4860733"/>
              <a:gd name="connsiteX11340" fmla="*/ 178376 w 4853691"/>
              <a:gd name="connsiteY11340" fmla="*/ 3008914 h 4860733"/>
              <a:gd name="connsiteX11341" fmla="*/ 197152 w 4853691"/>
              <a:gd name="connsiteY11341" fmla="*/ 3039425 h 4860733"/>
              <a:gd name="connsiteX11342" fmla="*/ 211234 w 4853691"/>
              <a:gd name="connsiteY11342" fmla="*/ 3060549 h 4860733"/>
              <a:gd name="connsiteX11343" fmla="*/ 232358 w 4853691"/>
              <a:gd name="connsiteY11343" fmla="*/ 3093407 h 4860733"/>
              <a:gd name="connsiteX11344" fmla="*/ 244093 w 4853691"/>
              <a:gd name="connsiteY11344" fmla="*/ 3112184 h 4860733"/>
              <a:gd name="connsiteX11345" fmla="*/ 281646 w 4853691"/>
              <a:gd name="connsiteY11345" fmla="*/ 3163819 h 4860733"/>
              <a:gd name="connsiteX11346" fmla="*/ 298075 w 4853691"/>
              <a:gd name="connsiteY11346" fmla="*/ 3184942 h 4860733"/>
              <a:gd name="connsiteX11347" fmla="*/ 309810 w 4853691"/>
              <a:gd name="connsiteY11347" fmla="*/ 3199024 h 4860733"/>
              <a:gd name="connsiteX11348" fmla="*/ 305116 w 4853691"/>
              <a:gd name="connsiteY11348" fmla="*/ 3206065 h 4860733"/>
              <a:gd name="connsiteX11349" fmla="*/ 293381 w 4853691"/>
              <a:gd name="connsiteY11349" fmla="*/ 3201371 h 4860733"/>
              <a:gd name="connsiteX11350" fmla="*/ 281646 w 4853691"/>
              <a:gd name="connsiteY11350" fmla="*/ 3196677 h 4860733"/>
              <a:gd name="connsiteX11351" fmla="*/ 56329 w 4853691"/>
              <a:gd name="connsiteY11351" fmla="*/ 2774209 h 4860733"/>
              <a:gd name="connsiteX11352" fmla="*/ 46941 w 4853691"/>
              <a:gd name="connsiteY11352" fmla="*/ 2731962 h 4860733"/>
              <a:gd name="connsiteX11353" fmla="*/ 49288 w 4853691"/>
              <a:gd name="connsiteY11353" fmla="*/ 2731962 h 4860733"/>
              <a:gd name="connsiteX11354" fmla="*/ 51635 w 4853691"/>
              <a:gd name="connsiteY11354" fmla="*/ 2741350 h 4860733"/>
              <a:gd name="connsiteX11355" fmla="*/ 56329 w 4853691"/>
              <a:gd name="connsiteY11355" fmla="*/ 2753085 h 4860733"/>
              <a:gd name="connsiteX11356" fmla="*/ 63370 w 4853691"/>
              <a:gd name="connsiteY11356" fmla="*/ 2774209 h 4860733"/>
              <a:gd name="connsiteX11357" fmla="*/ 68064 w 4853691"/>
              <a:gd name="connsiteY11357" fmla="*/ 2783597 h 4860733"/>
              <a:gd name="connsiteX11358" fmla="*/ 72758 w 4853691"/>
              <a:gd name="connsiteY11358" fmla="*/ 2792985 h 4860733"/>
              <a:gd name="connsiteX11359" fmla="*/ 63370 w 4853691"/>
              <a:gd name="connsiteY11359" fmla="*/ 2804721 h 4860733"/>
              <a:gd name="connsiteX11360" fmla="*/ 61023 w 4853691"/>
              <a:gd name="connsiteY11360" fmla="*/ 2790638 h 4860733"/>
              <a:gd name="connsiteX11361" fmla="*/ 56329 w 4853691"/>
              <a:gd name="connsiteY11361" fmla="*/ 2774209 h 4860733"/>
              <a:gd name="connsiteX11362" fmla="*/ 68064 w 4853691"/>
              <a:gd name="connsiteY11362" fmla="*/ 2731962 h 4860733"/>
              <a:gd name="connsiteX11363" fmla="*/ 70411 w 4853691"/>
              <a:gd name="connsiteY11363" fmla="*/ 2736656 h 4860733"/>
              <a:gd name="connsiteX11364" fmla="*/ 63370 w 4853691"/>
              <a:gd name="connsiteY11364" fmla="*/ 2748391 h 4860733"/>
              <a:gd name="connsiteX11365" fmla="*/ 61023 w 4853691"/>
              <a:gd name="connsiteY11365" fmla="*/ 2741350 h 4860733"/>
              <a:gd name="connsiteX11366" fmla="*/ 56329 w 4853691"/>
              <a:gd name="connsiteY11366" fmla="*/ 2722574 h 4860733"/>
              <a:gd name="connsiteX11367" fmla="*/ 58676 w 4853691"/>
              <a:gd name="connsiteY11367" fmla="*/ 2715533 h 4860733"/>
              <a:gd name="connsiteX11368" fmla="*/ 58676 w 4853691"/>
              <a:gd name="connsiteY11368" fmla="*/ 2717880 h 4860733"/>
              <a:gd name="connsiteX11369" fmla="*/ 68064 w 4853691"/>
              <a:gd name="connsiteY11369" fmla="*/ 2731962 h 4860733"/>
              <a:gd name="connsiteX11370" fmla="*/ 110311 w 4853691"/>
              <a:gd name="connsiteY11370" fmla="*/ 2769515 h 4860733"/>
              <a:gd name="connsiteX11371" fmla="*/ 117352 w 4853691"/>
              <a:gd name="connsiteY11371" fmla="*/ 2771862 h 4860733"/>
              <a:gd name="connsiteX11372" fmla="*/ 131435 w 4853691"/>
              <a:gd name="connsiteY11372" fmla="*/ 2774209 h 4860733"/>
              <a:gd name="connsiteX11373" fmla="*/ 138476 w 4853691"/>
              <a:gd name="connsiteY11373" fmla="*/ 2776556 h 4860733"/>
              <a:gd name="connsiteX11374" fmla="*/ 159599 w 4853691"/>
              <a:gd name="connsiteY11374" fmla="*/ 2778903 h 4860733"/>
              <a:gd name="connsiteX11375" fmla="*/ 159599 w 4853691"/>
              <a:gd name="connsiteY11375" fmla="*/ 2778903 h 4860733"/>
              <a:gd name="connsiteX11376" fmla="*/ 159599 w 4853691"/>
              <a:gd name="connsiteY11376" fmla="*/ 2778903 h 4860733"/>
              <a:gd name="connsiteX11377" fmla="*/ 176028 w 4853691"/>
              <a:gd name="connsiteY11377" fmla="*/ 2778903 h 4860733"/>
              <a:gd name="connsiteX11378" fmla="*/ 183070 w 4853691"/>
              <a:gd name="connsiteY11378" fmla="*/ 2778903 h 4860733"/>
              <a:gd name="connsiteX11379" fmla="*/ 194805 w 4853691"/>
              <a:gd name="connsiteY11379" fmla="*/ 2776556 h 4860733"/>
              <a:gd name="connsiteX11380" fmla="*/ 201846 w 4853691"/>
              <a:gd name="connsiteY11380" fmla="*/ 2774209 h 4860733"/>
              <a:gd name="connsiteX11381" fmla="*/ 213581 w 4853691"/>
              <a:gd name="connsiteY11381" fmla="*/ 2771862 h 4860733"/>
              <a:gd name="connsiteX11382" fmla="*/ 213581 w 4853691"/>
              <a:gd name="connsiteY11382" fmla="*/ 2771862 h 4860733"/>
              <a:gd name="connsiteX11383" fmla="*/ 232358 w 4853691"/>
              <a:gd name="connsiteY11383" fmla="*/ 2783597 h 4860733"/>
              <a:gd name="connsiteX11384" fmla="*/ 234705 w 4853691"/>
              <a:gd name="connsiteY11384" fmla="*/ 2783597 h 4860733"/>
              <a:gd name="connsiteX11385" fmla="*/ 265216 w 4853691"/>
              <a:gd name="connsiteY11385" fmla="*/ 2947890 h 4860733"/>
              <a:gd name="connsiteX11386" fmla="*/ 267563 w 4853691"/>
              <a:gd name="connsiteY11386" fmla="*/ 2957279 h 4860733"/>
              <a:gd name="connsiteX11387" fmla="*/ 276951 w 4853691"/>
              <a:gd name="connsiteY11387" fmla="*/ 3004220 h 4860733"/>
              <a:gd name="connsiteX11388" fmla="*/ 279299 w 4853691"/>
              <a:gd name="connsiteY11388" fmla="*/ 3020649 h 4860733"/>
              <a:gd name="connsiteX11389" fmla="*/ 286340 w 4853691"/>
              <a:gd name="connsiteY11389" fmla="*/ 3060549 h 4860733"/>
              <a:gd name="connsiteX11390" fmla="*/ 291034 w 4853691"/>
              <a:gd name="connsiteY11390" fmla="*/ 3076978 h 4860733"/>
              <a:gd name="connsiteX11391" fmla="*/ 298075 w 4853691"/>
              <a:gd name="connsiteY11391" fmla="*/ 3112184 h 4860733"/>
              <a:gd name="connsiteX11392" fmla="*/ 302769 w 4853691"/>
              <a:gd name="connsiteY11392" fmla="*/ 3128613 h 4860733"/>
              <a:gd name="connsiteX11393" fmla="*/ 309810 w 4853691"/>
              <a:gd name="connsiteY11393" fmla="*/ 3163819 h 4860733"/>
              <a:gd name="connsiteX11394" fmla="*/ 314504 w 4853691"/>
              <a:gd name="connsiteY11394" fmla="*/ 3180248 h 4860733"/>
              <a:gd name="connsiteX11395" fmla="*/ 319198 w 4853691"/>
              <a:gd name="connsiteY11395" fmla="*/ 3196677 h 4860733"/>
              <a:gd name="connsiteX11396" fmla="*/ 314504 w 4853691"/>
              <a:gd name="connsiteY11396" fmla="*/ 3199024 h 4860733"/>
              <a:gd name="connsiteX11397" fmla="*/ 300422 w 4853691"/>
              <a:gd name="connsiteY11397" fmla="*/ 3175554 h 4860733"/>
              <a:gd name="connsiteX11398" fmla="*/ 286340 w 4853691"/>
              <a:gd name="connsiteY11398" fmla="*/ 3152083 h 4860733"/>
              <a:gd name="connsiteX11399" fmla="*/ 262869 w 4853691"/>
              <a:gd name="connsiteY11399" fmla="*/ 3114531 h 4860733"/>
              <a:gd name="connsiteX11400" fmla="*/ 248787 w 4853691"/>
              <a:gd name="connsiteY11400" fmla="*/ 3091060 h 4860733"/>
              <a:gd name="connsiteX11401" fmla="*/ 225316 w 4853691"/>
              <a:gd name="connsiteY11401" fmla="*/ 3048813 h 4860733"/>
              <a:gd name="connsiteX11402" fmla="*/ 215928 w 4853691"/>
              <a:gd name="connsiteY11402" fmla="*/ 3030037 h 4860733"/>
              <a:gd name="connsiteX11403" fmla="*/ 185417 w 4853691"/>
              <a:gd name="connsiteY11403" fmla="*/ 2973708 h 4860733"/>
              <a:gd name="connsiteX11404" fmla="*/ 185417 w 4853691"/>
              <a:gd name="connsiteY11404" fmla="*/ 2971361 h 4860733"/>
              <a:gd name="connsiteX11405" fmla="*/ 157252 w 4853691"/>
              <a:gd name="connsiteY11405" fmla="*/ 2915032 h 4860733"/>
              <a:gd name="connsiteX11406" fmla="*/ 147864 w 4853691"/>
              <a:gd name="connsiteY11406" fmla="*/ 2896255 h 4860733"/>
              <a:gd name="connsiteX11407" fmla="*/ 129088 w 4853691"/>
              <a:gd name="connsiteY11407" fmla="*/ 2858703 h 4860733"/>
              <a:gd name="connsiteX11408" fmla="*/ 119699 w 4853691"/>
              <a:gd name="connsiteY11408" fmla="*/ 2835232 h 4860733"/>
              <a:gd name="connsiteX11409" fmla="*/ 105617 w 4853691"/>
              <a:gd name="connsiteY11409" fmla="*/ 2804721 h 4860733"/>
              <a:gd name="connsiteX11410" fmla="*/ 96229 w 4853691"/>
              <a:gd name="connsiteY11410" fmla="*/ 2778903 h 4860733"/>
              <a:gd name="connsiteX11411" fmla="*/ 91535 w 4853691"/>
              <a:gd name="connsiteY11411" fmla="*/ 2767168 h 4860733"/>
              <a:gd name="connsiteX11412" fmla="*/ 98576 w 4853691"/>
              <a:gd name="connsiteY11412" fmla="*/ 2760127 h 4860733"/>
              <a:gd name="connsiteX11413" fmla="*/ 98576 w 4853691"/>
              <a:gd name="connsiteY11413" fmla="*/ 2760127 h 4860733"/>
              <a:gd name="connsiteX11414" fmla="*/ 110311 w 4853691"/>
              <a:gd name="connsiteY11414" fmla="*/ 2769515 h 4860733"/>
              <a:gd name="connsiteX11415" fmla="*/ 276951 w 4853691"/>
              <a:gd name="connsiteY11415" fmla="*/ 2776556 h 4860733"/>
              <a:gd name="connsiteX11416" fmla="*/ 286340 w 4853691"/>
              <a:gd name="connsiteY11416" fmla="*/ 2778903 h 4860733"/>
              <a:gd name="connsiteX11417" fmla="*/ 314504 w 4853691"/>
              <a:gd name="connsiteY11417" fmla="*/ 2785944 h 4860733"/>
              <a:gd name="connsiteX11418" fmla="*/ 323892 w 4853691"/>
              <a:gd name="connsiteY11418" fmla="*/ 2788291 h 4860733"/>
              <a:gd name="connsiteX11419" fmla="*/ 326239 w 4853691"/>
              <a:gd name="connsiteY11419" fmla="*/ 2788291 h 4860733"/>
              <a:gd name="connsiteX11420" fmla="*/ 326239 w 4853691"/>
              <a:gd name="connsiteY11420" fmla="*/ 2790638 h 4860733"/>
              <a:gd name="connsiteX11421" fmla="*/ 345016 w 4853691"/>
              <a:gd name="connsiteY11421" fmla="*/ 2809415 h 4860733"/>
              <a:gd name="connsiteX11422" fmla="*/ 335628 w 4853691"/>
              <a:gd name="connsiteY11422" fmla="*/ 2997178 h 4860733"/>
              <a:gd name="connsiteX11423" fmla="*/ 333281 w 4853691"/>
              <a:gd name="connsiteY11423" fmla="*/ 3020649 h 4860733"/>
              <a:gd name="connsiteX11424" fmla="*/ 328587 w 4853691"/>
              <a:gd name="connsiteY11424" fmla="*/ 3102796 h 4860733"/>
              <a:gd name="connsiteX11425" fmla="*/ 326239 w 4853691"/>
              <a:gd name="connsiteY11425" fmla="*/ 3152083 h 4860733"/>
              <a:gd name="connsiteX11426" fmla="*/ 323892 w 4853691"/>
              <a:gd name="connsiteY11426" fmla="*/ 3194330 h 4860733"/>
              <a:gd name="connsiteX11427" fmla="*/ 323892 w 4853691"/>
              <a:gd name="connsiteY11427" fmla="*/ 3194330 h 4860733"/>
              <a:gd name="connsiteX11428" fmla="*/ 319198 w 4853691"/>
              <a:gd name="connsiteY11428" fmla="*/ 3194330 h 4860733"/>
              <a:gd name="connsiteX11429" fmla="*/ 312157 w 4853691"/>
              <a:gd name="connsiteY11429" fmla="*/ 3159125 h 4860733"/>
              <a:gd name="connsiteX11430" fmla="*/ 307463 w 4853691"/>
              <a:gd name="connsiteY11430" fmla="*/ 3142695 h 4860733"/>
              <a:gd name="connsiteX11431" fmla="*/ 300422 w 4853691"/>
              <a:gd name="connsiteY11431" fmla="*/ 3107490 h 4860733"/>
              <a:gd name="connsiteX11432" fmla="*/ 295728 w 4853691"/>
              <a:gd name="connsiteY11432" fmla="*/ 3086366 h 4860733"/>
              <a:gd name="connsiteX11433" fmla="*/ 288687 w 4853691"/>
              <a:gd name="connsiteY11433" fmla="*/ 3053507 h 4860733"/>
              <a:gd name="connsiteX11434" fmla="*/ 283993 w 4853691"/>
              <a:gd name="connsiteY11434" fmla="*/ 3030037 h 4860733"/>
              <a:gd name="connsiteX11435" fmla="*/ 276951 w 4853691"/>
              <a:gd name="connsiteY11435" fmla="*/ 2999525 h 4860733"/>
              <a:gd name="connsiteX11436" fmla="*/ 269910 w 4853691"/>
              <a:gd name="connsiteY11436" fmla="*/ 2969014 h 4860733"/>
              <a:gd name="connsiteX11437" fmla="*/ 265216 w 4853691"/>
              <a:gd name="connsiteY11437" fmla="*/ 2943196 h 4860733"/>
              <a:gd name="connsiteX11438" fmla="*/ 258175 w 4853691"/>
              <a:gd name="connsiteY11438" fmla="*/ 2910338 h 4860733"/>
              <a:gd name="connsiteX11439" fmla="*/ 253481 w 4853691"/>
              <a:gd name="connsiteY11439" fmla="*/ 2884520 h 4860733"/>
              <a:gd name="connsiteX11440" fmla="*/ 251134 w 4853691"/>
              <a:gd name="connsiteY11440" fmla="*/ 2872785 h 4860733"/>
              <a:gd name="connsiteX11441" fmla="*/ 232358 w 4853691"/>
              <a:gd name="connsiteY11441" fmla="*/ 2778903 h 4860733"/>
              <a:gd name="connsiteX11442" fmla="*/ 246440 w 4853691"/>
              <a:gd name="connsiteY11442" fmla="*/ 2767168 h 4860733"/>
              <a:gd name="connsiteX11443" fmla="*/ 253481 w 4853691"/>
              <a:gd name="connsiteY11443" fmla="*/ 2769515 h 4860733"/>
              <a:gd name="connsiteX11444" fmla="*/ 276951 w 4853691"/>
              <a:gd name="connsiteY11444" fmla="*/ 2776556 h 4860733"/>
              <a:gd name="connsiteX11445" fmla="*/ 410733 w 4853691"/>
              <a:gd name="connsiteY11445" fmla="*/ 2849314 h 4860733"/>
              <a:gd name="connsiteX11446" fmla="*/ 450633 w 4853691"/>
              <a:gd name="connsiteY11446" fmla="*/ 2884520 h 4860733"/>
              <a:gd name="connsiteX11447" fmla="*/ 474103 w 4853691"/>
              <a:gd name="connsiteY11447" fmla="*/ 2903296 h 4860733"/>
              <a:gd name="connsiteX11448" fmla="*/ 530433 w 4853691"/>
              <a:gd name="connsiteY11448" fmla="*/ 2950237 h 4860733"/>
              <a:gd name="connsiteX11449" fmla="*/ 539821 w 4853691"/>
              <a:gd name="connsiteY11449" fmla="*/ 2957279 h 4860733"/>
              <a:gd name="connsiteX11450" fmla="*/ 591456 w 4853691"/>
              <a:gd name="connsiteY11450" fmla="*/ 2999525 h 4860733"/>
              <a:gd name="connsiteX11451" fmla="*/ 586762 w 4853691"/>
              <a:gd name="connsiteY11451" fmla="*/ 3011261 h 4860733"/>
              <a:gd name="connsiteX11452" fmla="*/ 607885 w 4853691"/>
              <a:gd name="connsiteY11452" fmla="*/ 3032384 h 4860733"/>
              <a:gd name="connsiteX11453" fmla="*/ 612579 w 4853691"/>
              <a:gd name="connsiteY11453" fmla="*/ 3126266 h 4860733"/>
              <a:gd name="connsiteX11454" fmla="*/ 612579 w 4853691"/>
              <a:gd name="connsiteY11454" fmla="*/ 3140348 h 4860733"/>
              <a:gd name="connsiteX11455" fmla="*/ 612579 w 4853691"/>
              <a:gd name="connsiteY11455" fmla="*/ 3159125 h 4860733"/>
              <a:gd name="connsiteX11456" fmla="*/ 614926 w 4853691"/>
              <a:gd name="connsiteY11456" fmla="*/ 3203718 h 4860733"/>
              <a:gd name="connsiteX11457" fmla="*/ 614926 w 4853691"/>
              <a:gd name="connsiteY11457" fmla="*/ 3206065 h 4860733"/>
              <a:gd name="connsiteX11458" fmla="*/ 617273 w 4853691"/>
              <a:gd name="connsiteY11458" fmla="*/ 3243618 h 4860733"/>
              <a:gd name="connsiteX11459" fmla="*/ 610232 w 4853691"/>
              <a:gd name="connsiteY11459" fmla="*/ 3245965 h 4860733"/>
              <a:gd name="connsiteX11460" fmla="*/ 575026 w 4853691"/>
              <a:gd name="connsiteY11460" fmla="*/ 3187289 h 4860733"/>
              <a:gd name="connsiteX11461" fmla="*/ 549209 w 4853691"/>
              <a:gd name="connsiteY11461" fmla="*/ 3142695 h 4860733"/>
              <a:gd name="connsiteX11462" fmla="*/ 511656 w 4853691"/>
              <a:gd name="connsiteY11462" fmla="*/ 3076978 h 4860733"/>
              <a:gd name="connsiteX11463" fmla="*/ 431857 w 4853691"/>
              <a:gd name="connsiteY11463" fmla="*/ 2933808 h 4860733"/>
              <a:gd name="connsiteX11464" fmla="*/ 417774 w 4853691"/>
              <a:gd name="connsiteY11464" fmla="*/ 2907991 h 4860733"/>
              <a:gd name="connsiteX11465" fmla="*/ 361445 w 4853691"/>
              <a:gd name="connsiteY11465" fmla="*/ 2804721 h 4860733"/>
              <a:gd name="connsiteX11466" fmla="*/ 366139 w 4853691"/>
              <a:gd name="connsiteY11466" fmla="*/ 2802374 h 4860733"/>
              <a:gd name="connsiteX11467" fmla="*/ 380222 w 4853691"/>
              <a:gd name="connsiteY11467" fmla="*/ 2814109 h 4860733"/>
              <a:gd name="connsiteX11468" fmla="*/ 410733 w 4853691"/>
              <a:gd name="connsiteY11468" fmla="*/ 2849314 h 4860733"/>
              <a:gd name="connsiteX11469" fmla="*/ 652479 w 4853691"/>
              <a:gd name="connsiteY11469" fmla="*/ 2990137 h 4860733"/>
              <a:gd name="connsiteX11470" fmla="*/ 675949 w 4853691"/>
              <a:gd name="connsiteY11470" fmla="*/ 2976055 h 4860733"/>
              <a:gd name="connsiteX11471" fmla="*/ 697073 w 4853691"/>
              <a:gd name="connsiteY11471" fmla="*/ 2964320 h 4860733"/>
              <a:gd name="connsiteX11472" fmla="*/ 722890 w 4853691"/>
              <a:gd name="connsiteY11472" fmla="*/ 2947890 h 4860733"/>
              <a:gd name="connsiteX11473" fmla="*/ 744014 w 4853691"/>
              <a:gd name="connsiteY11473" fmla="*/ 2933808 h 4860733"/>
              <a:gd name="connsiteX11474" fmla="*/ 769831 w 4853691"/>
              <a:gd name="connsiteY11474" fmla="*/ 2915032 h 4860733"/>
              <a:gd name="connsiteX11475" fmla="*/ 788608 w 4853691"/>
              <a:gd name="connsiteY11475" fmla="*/ 2900949 h 4860733"/>
              <a:gd name="connsiteX11476" fmla="*/ 814425 w 4853691"/>
              <a:gd name="connsiteY11476" fmla="*/ 2882173 h 4860733"/>
              <a:gd name="connsiteX11477" fmla="*/ 835549 w 4853691"/>
              <a:gd name="connsiteY11477" fmla="*/ 2868091 h 4860733"/>
              <a:gd name="connsiteX11478" fmla="*/ 861366 w 4853691"/>
              <a:gd name="connsiteY11478" fmla="*/ 2849314 h 4860733"/>
              <a:gd name="connsiteX11479" fmla="*/ 882489 w 4853691"/>
              <a:gd name="connsiteY11479" fmla="*/ 2832885 h 4860733"/>
              <a:gd name="connsiteX11480" fmla="*/ 908307 w 4853691"/>
              <a:gd name="connsiteY11480" fmla="*/ 2811762 h 4860733"/>
              <a:gd name="connsiteX11481" fmla="*/ 929430 w 4853691"/>
              <a:gd name="connsiteY11481" fmla="*/ 2795332 h 4860733"/>
              <a:gd name="connsiteX11482" fmla="*/ 957595 w 4853691"/>
              <a:gd name="connsiteY11482" fmla="*/ 2774209 h 4860733"/>
              <a:gd name="connsiteX11483" fmla="*/ 976371 w 4853691"/>
              <a:gd name="connsiteY11483" fmla="*/ 2757780 h 4860733"/>
              <a:gd name="connsiteX11484" fmla="*/ 1004536 w 4853691"/>
              <a:gd name="connsiteY11484" fmla="*/ 2734309 h 4860733"/>
              <a:gd name="connsiteX11485" fmla="*/ 1023312 w 4853691"/>
              <a:gd name="connsiteY11485" fmla="*/ 2717880 h 4860733"/>
              <a:gd name="connsiteX11486" fmla="*/ 1056171 w 4853691"/>
              <a:gd name="connsiteY11486" fmla="*/ 2689715 h 4860733"/>
              <a:gd name="connsiteX11487" fmla="*/ 1070253 w 4853691"/>
              <a:gd name="connsiteY11487" fmla="*/ 2677980 h 4860733"/>
              <a:gd name="connsiteX11488" fmla="*/ 1107806 w 4853691"/>
              <a:gd name="connsiteY11488" fmla="*/ 2645121 h 4860733"/>
              <a:gd name="connsiteX11489" fmla="*/ 1119541 w 4853691"/>
              <a:gd name="connsiteY11489" fmla="*/ 2635733 h 4860733"/>
              <a:gd name="connsiteX11490" fmla="*/ 1159441 w 4853691"/>
              <a:gd name="connsiteY11490" fmla="*/ 2600527 h 4860733"/>
              <a:gd name="connsiteX11491" fmla="*/ 1168829 w 4853691"/>
              <a:gd name="connsiteY11491" fmla="*/ 2591139 h 4860733"/>
              <a:gd name="connsiteX11492" fmla="*/ 1373022 w 4853691"/>
              <a:gd name="connsiteY11492" fmla="*/ 2403376 h 4860733"/>
              <a:gd name="connsiteX11493" fmla="*/ 1373022 w 4853691"/>
              <a:gd name="connsiteY11493" fmla="*/ 2403376 h 4860733"/>
              <a:gd name="connsiteX11494" fmla="*/ 1387104 w 4853691"/>
              <a:gd name="connsiteY11494" fmla="*/ 2410417 h 4860733"/>
              <a:gd name="connsiteX11495" fmla="*/ 1391799 w 4853691"/>
              <a:gd name="connsiteY11495" fmla="*/ 2410417 h 4860733"/>
              <a:gd name="connsiteX11496" fmla="*/ 1424657 w 4853691"/>
              <a:gd name="connsiteY11496" fmla="*/ 2513687 h 4860733"/>
              <a:gd name="connsiteX11497" fmla="*/ 1424657 w 4853691"/>
              <a:gd name="connsiteY11497" fmla="*/ 2516034 h 4860733"/>
              <a:gd name="connsiteX11498" fmla="*/ 1483333 w 4853691"/>
              <a:gd name="connsiteY11498" fmla="*/ 2692062 h 4860733"/>
              <a:gd name="connsiteX11499" fmla="*/ 1485680 w 4853691"/>
              <a:gd name="connsiteY11499" fmla="*/ 2699103 h 4860733"/>
              <a:gd name="connsiteX11500" fmla="*/ 1495069 w 4853691"/>
              <a:gd name="connsiteY11500" fmla="*/ 2727268 h 4860733"/>
              <a:gd name="connsiteX11501" fmla="*/ 1502110 w 4853691"/>
              <a:gd name="connsiteY11501" fmla="*/ 2748391 h 4860733"/>
              <a:gd name="connsiteX11502" fmla="*/ 1504457 w 4853691"/>
              <a:gd name="connsiteY11502" fmla="*/ 2755433 h 4860733"/>
              <a:gd name="connsiteX11503" fmla="*/ 1638239 w 4853691"/>
              <a:gd name="connsiteY11503" fmla="*/ 3128613 h 4860733"/>
              <a:gd name="connsiteX11504" fmla="*/ 1626503 w 4853691"/>
              <a:gd name="connsiteY11504" fmla="*/ 3145042 h 4860733"/>
              <a:gd name="connsiteX11505" fmla="*/ 1572521 w 4853691"/>
              <a:gd name="connsiteY11505" fmla="*/ 3145042 h 4860733"/>
              <a:gd name="connsiteX11506" fmla="*/ 1567827 w 4853691"/>
              <a:gd name="connsiteY11506" fmla="*/ 3145042 h 4860733"/>
              <a:gd name="connsiteX11507" fmla="*/ 1072600 w 4853691"/>
              <a:gd name="connsiteY11507" fmla="*/ 3114531 h 4860733"/>
              <a:gd name="connsiteX11508" fmla="*/ 1072600 w 4853691"/>
              <a:gd name="connsiteY11508" fmla="*/ 3114531 h 4860733"/>
              <a:gd name="connsiteX11509" fmla="*/ 1009230 w 4853691"/>
              <a:gd name="connsiteY11509" fmla="*/ 3107490 h 4860733"/>
              <a:gd name="connsiteX11510" fmla="*/ 1004536 w 4853691"/>
              <a:gd name="connsiteY11510" fmla="*/ 3107490 h 4860733"/>
              <a:gd name="connsiteX11511" fmla="*/ 948207 w 4853691"/>
              <a:gd name="connsiteY11511" fmla="*/ 3100448 h 4860733"/>
              <a:gd name="connsiteX11512" fmla="*/ 938819 w 4853691"/>
              <a:gd name="connsiteY11512" fmla="*/ 3098101 h 4860733"/>
              <a:gd name="connsiteX11513" fmla="*/ 887184 w 4853691"/>
              <a:gd name="connsiteY11513" fmla="*/ 3088713 h 4860733"/>
              <a:gd name="connsiteX11514" fmla="*/ 875448 w 4853691"/>
              <a:gd name="connsiteY11514" fmla="*/ 3086366 h 4860733"/>
              <a:gd name="connsiteX11515" fmla="*/ 828507 w 4853691"/>
              <a:gd name="connsiteY11515" fmla="*/ 3076978 h 4860733"/>
              <a:gd name="connsiteX11516" fmla="*/ 814425 w 4853691"/>
              <a:gd name="connsiteY11516" fmla="*/ 3074631 h 4860733"/>
              <a:gd name="connsiteX11517" fmla="*/ 772178 w 4853691"/>
              <a:gd name="connsiteY11517" fmla="*/ 3065243 h 4860733"/>
              <a:gd name="connsiteX11518" fmla="*/ 755749 w 4853691"/>
              <a:gd name="connsiteY11518" fmla="*/ 3060549 h 4860733"/>
              <a:gd name="connsiteX11519" fmla="*/ 715849 w 4853691"/>
              <a:gd name="connsiteY11519" fmla="*/ 3051160 h 4860733"/>
              <a:gd name="connsiteX11520" fmla="*/ 699420 w 4853691"/>
              <a:gd name="connsiteY11520" fmla="*/ 3046466 h 4860733"/>
              <a:gd name="connsiteX11521" fmla="*/ 661867 w 4853691"/>
              <a:gd name="connsiteY11521" fmla="*/ 3037078 h 4860733"/>
              <a:gd name="connsiteX11522" fmla="*/ 643091 w 4853691"/>
              <a:gd name="connsiteY11522" fmla="*/ 3032384 h 4860733"/>
              <a:gd name="connsiteX11523" fmla="*/ 626661 w 4853691"/>
              <a:gd name="connsiteY11523" fmla="*/ 3027690 h 4860733"/>
              <a:gd name="connsiteX11524" fmla="*/ 626661 w 4853691"/>
              <a:gd name="connsiteY11524" fmla="*/ 3022996 h 4860733"/>
              <a:gd name="connsiteX11525" fmla="*/ 624314 w 4853691"/>
              <a:gd name="connsiteY11525" fmla="*/ 3013608 h 4860733"/>
              <a:gd name="connsiteX11526" fmla="*/ 633703 w 4853691"/>
              <a:gd name="connsiteY11526" fmla="*/ 3008914 h 4860733"/>
              <a:gd name="connsiteX11527" fmla="*/ 652479 w 4853691"/>
              <a:gd name="connsiteY11527" fmla="*/ 2990137 h 4860733"/>
              <a:gd name="connsiteX11528" fmla="*/ 1286181 w 4853691"/>
              <a:gd name="connsiteY11528" fmla="*/ 1971519 h 4860733"/>
              <a:gd name="connsiteX11529" fmla="*/ 1281487 w 4853691"/>
              <a:gd name="connsiteY11529" fmla="*/ 1933966 h 4860733"/>
              <a:gd name="connsiteX11530" fmla="*/ 1276793 w 4853691"/>
              <a:gd name="connsiteY11530" fmla="*/ 1887025 h 4860733"/>
              <a:gd name="connsiteX11531" fmla="*/ 1274446 w 4853691"/>
              <a:gd name="connsiteY11531" fmla="*/ 1856514 h 4860733"/>
              <a:gd name="connsiteX11532" fmla="*/ 1267405 w 4853691"/>
              <a:gd name="connsiteY11532" fmla="*/ 1802532 h 4860733"/>
              <a:gd name="connsiteX11533" fmla="*/ 1265058 w 4853691"/>
              <a:gd name="connsiteY11533" fmla="*/ 1779061 h 4860733"/>
              <a:gd name="connsiteX11534" fmla="*/ 1258017 w 4853691"/>
              <a:gd name="connsiteY11534" fmla="*/ 1718038 h 4860733"/>
              <a:gd name="connsiteX11535" fmla="*/ 1255670 w 4853691"/>
              <a:gd name="connsiteY11535" fmla="*/ 1701609 h 4860733"/>
              <a:gd name="connsiteX11536" fmla="*/ 1248629 w 4853691"/>
              <a:gd name="connsiteY11536" fmla="*/ 1631197 h 4860733"/>
              <a:gd name="connsiteX11537" fmla="*/ 1248629 w 4853691"/>
              <a:gd name="connsiteY11537" fmla="*/ 1621809 h 4860733"/>
              <a:gd name="connsiteX11538" fmla="*/ 1241588 w 4853691"/>
              <a:gd name="connsiteY11538" fmla="*/ 1544357 h 4860733"/>
              <a:gd name="connsiteX11539" fmla="*/ 1241588 w 4853691"/>
              <a:gd name="connsiteY11539" fmla="*/ 1537315 h 4860733"/>
              <a:gd name="connsiteX11540" fmla="*/ 1225158 w 4853691"/>
              <a:gd name="connsiteY11540" fmla="*/ 1382410 h 4860733"/>
              <a:gd name="connsiteX11541" fmla="*/ 1241588 w 4853691"/>
              <a:gd name="connsiteY11541" fmla="*/ 1363634 h 4860733"/>
              <a:gd name="connsiteX11542" fmla="*/ 1220464 w 4853691"/>
              <a:gd name="connsiteY11542" fmla="*/ 1342511 h 4860733"/>
              <a:gd name="connsiteX11543" fmla="*/ 1220464 w 4853691"/>
              <a:gd name="connsiteY11543" fmla="*/ 1342511 h 4860733"/>
              <a:gd name="connsiteX11544" fmla="*/ 1213423 w 4853691"/>
              <a:gd name="connsiteY11544" fmla="*/ 1262711 h 4860733"/>
              <a:gd name="connsiteX11545" fmla="*/ 1206382 w 4853691"/>
              <a:gd name="connsiteY11545" fmla="*/ 1199341 h 4860733"/>
              <a:gd name="connsiteX11546" fmla="*/ 1342511 w 4853691"/>
              <a:gd name="connsiteY11546" fmla="*/ 1140665 h 4860733"/>
              <a:gd name="connsiteX11547" fmla="*/ 1328428 w 4853691"/>
              <a:gd name="connsiteY11547" fmla="*/ 1314346 h 4860733"/>
              <a:gd name="connsiteX11548" fmla="*/ 1328428 w 4853691"/>
              <a:gd name="connsiteY11548" fmla="*/ 1314346 h 4860733"/>
              <a:gd name="connsiteX11549" fmla="*/ 1307305 w 4853691"/>
              <a:gd name="connsiteY11549" fmla="*/ 1335469 h 4860733"/>
              <a:gd name="connsiteX11550" fmla="*/ 1326081 w 4853691"/>
              <a:gd name="connsiteY11550" fmla="*/ 1354246 h 4860733"/>
              <a:gd name="connsiteX11551" fmla="*/ 1321387 w 4853691"/>
              <a:gd name="connsiteY11551" fmla="*/ 1417616 h 4860733"/>
              <a:gd name="connsiteX11552" fmla="*/ 1319040 w 4853691"/>
              <a:gd name="connsiteY11552" fmla="*/ 1443434 h 4860733"/>
              <a:gd name="connsiteX11553" fmla="*/ 1314346 w 4853691"/>
              <a:gd name="connsiteY11553" fmla="*/ 1502110 h 4860733"/>
              <a:gd name="connsiteX11554" fmla="*/ 1311999 w 4853691"/>
              <a:gd name="connsiteY11554" fmla="*/ 1537315 h 4860733"/>
              <a:gd name="connsiteX11555" fmla="*/ 1309652 w 4853691"/>
              <a:gd name="connsiteY11555" fmla="*/ 1588950 h 4860733"/>
              <a:gd name="connsiteX11556" fmla="*/ 1307305 w 4853691"/>
              <a:gd name="connsiteY11556" fmla="*/ 1626503 h 4860733"/>
              <a:gd name="connsiteX11557" fmla="*/ 1304958 w 4853691"/>
              <a:gd name="connsiteY11557" fmla="*/ 1675791 h 4860733"/>
              <a:gd name="connsiteX11558" fmla="*/ 1302611 w 4853691"/>
              <a:gd name="connsiteY11558" fmla="*/ 1718038 h 4860733"/>
              <a:gd name="connsiteX11559" fmla="*/ 1300264 w 4853691"/>
              <a:gd name="connsiteY11559" fmla="*/ 1767326 h 4860733"/>
              <a:gd name="connsiteX11560" fmla="*/ 1297917 w 4853691"/>
              <a:gd name="connsiteY11560" fmla="*/ 1807226 h 4860733"/>
              <a:gd name="connsiteX11561" fmla="*/ 1295570 w 4853691"/>
              <a:gd name="connsiteY11561" fmla="*/ 1858861 h 4860733"/>
              <a:gd name="connsiteX11562" fmla="*/ 1293223 w 4853691"/>
              <a:gd name="connsiteY11562" fmla="*/ 1896413 h 4860733"/>
              <a:gd name="connsiteX11563" fmla="*/ 1290876 w 4853691"/>
              <a:gd name="connsiteY11563" fmla="*/ 1952743 h 4860733"/>
              <a:gd name="connsiteX11564" fmla="*/ 1290876 w 4853691"/>
              <a:gd name="connsiteY11564" fmla="*/ 1985601 h 4860733"/>
              <a:gd name="connsiteX11565" fmla="*/ 1288529 w 4853691"/>
              <a:gd name="connsiteY11565" fmla="*/ 2030195 h 4860733"/>
              <a:gd name="connsiteX11566" fmla="*/ 1288529 w 4853691"/>
              <a:gd name="connsiteY11566" fmla="*/ 2030195 h 4860733"/>
              <a:gd name="connsiteX11567" fmla="*/ 1290876 w 4853691"/>
              <a:gd name="connsiteY11567" fmla="*/ 2009072 h 4860733"/>
              <a:gd name="connsiteX11568" fmla="*/ 1286181 w 4853691"/>
              <a:gd name="connsiteY11568" fmla="*/ 1971519 h 4860733"/>
              <a:gd name="connsiteX11569" fmla="*/ 1124235 w 4853691"/>
              <a:gd name="connsiteY11569" fmla="*/ 1117194 h 4860733"/>
              <a:gd name="connsiteX11570" fmla="*/ 1086683 w 4853691"/>
              <a:gd name="connsiteY11570" fmla="*/ 1135970 h 4860733"/>
              <a:gd name="connsiteX11571" fmla="*/ 1030353 w 4853691"/>
              <a:gd name="connsiteY11571" fmla="*/ 1161788 h 4860733"/>
              <a:gd name="connsiteX11572" fmla="*/ 990454 w 4853691"/>
              <a:gd name="connsiteY11572" fmla="*/ 1182911 h 4860733"/>
              <a:gd name="connsiteX11573" fmla="*/ 938819 w 4853691"/>
              <a:gd name="connsiteY11573" fmla="*/ 1211076 h 4860733"/>
              <a:gd name="connsiteX11574" fmla="*/ 898919 w 4853691"/>
              <a:gd name="connsiteY11574" fmla="*/ 1234546 h 4860733"/>
              <a:gd name="connsiteX11575" fmla="*/ 863713 w 4853691"/>
              <a:gd name="connsiteY11575" fmla="*/ 1255670 h 4860733"/>
              <a:gd name="connsiteX11576" fmla="*/ 863713 w 4853691"/>
              <a:gd name="connsiteY11576" fmla="*/ 1253323 h 4860733"/>
              <a:gd name="connsiteX11577" fmla="*/ 898919 w 4853691"/>
              <a:gd name="connsiteY11577" fmla="*/ 1222811 h 4860733"/>
              <a:gd name="connsiteX11578" fmla="*/ 945860 w 4853691"/>
              <a:gd name="connsiteY11578" fmla="*/ 1182911 h 4860733"/>
              <a:gd name="connsiteX11579" fmla="*/ 992801 w 4853691"/>
              <a:gd name="connsiteY11579" fmla="*/ 1145359 h 4860733"/>
              <a:gd name="connsiteX11580" fmla="*/ 1039742 w 4853691"/>
              <a:gd name="connsiteY11580" fmla="*/ 1107806 h 4860733"/>
              <a:gd name="connsiteX11581" fmla="*/ 1089030 w 4853691"/>
              <a:gd name="connsiteY11581" fmla="*/ 1072600 h 4860733"/>
              <a:gd name="connsiteX11582" fmla="*/ 1135971 w 4853691"/>
              <a:gd name="connsiteY11582" fmla="*/ 1037394 h 4860733"/>
              <a:gd name="connsiteX11583" fmla="*/ 1185258 w 4853691"/>
              <a:gd name="connsiteY11583" fmla="*/ 1002189 h 4860733"/>
              <a:gd name="connsiteX11584" fmla="*/ 1192300 w 4853691"/>
              <a:gd name="connsiteY11584" fmla="*/ 1086683 h 4860733"/>
              <a:gd name="connsiteX11585" fmla="*/ 1182911 w 4853691"/>
              <a:gd name="connsiteY11585" fmla="*/ 1091377 h 4860733"/>
              <a:gd name="connsiteX11586" fmla="*/ 1124235 w 4853691"/>
              <a:gd name="connsiteY11586" fmla="*/ 1117194 h 4860733"/>
              <a:gd name="connsiteX11587" fmla="*/ 762790 w 4853691"/>
              <a:gd name="connsiteY11587" fmla="*/ 1337817 h 4860733"/>
              <a:gd name="connsiteX11588" fmla="*/ 685338 w 4853691"/>
              <a:gd name="connsiteY11588" fmla="*/ 1410575 h 4860733"/>
              <a:gd name="connsiteX11589" fmla="*/ 664214 w 4853691"/>
              <a:gd name="connsiteY11589" fmla="*/ 1431698 h 4860733"/>
              <a:gd name="connsiteX11590" fmla="*/ 633703 w 4853691"/>
              <a:gd name="connsiteY11590" fmla="*/ 1462210 h 4860733"/>
              <a:gd name="connsiteX11591" fmla="*/ 797996 w 4853691"/>
              <a:gd name="connsiteY11591" fmla="*/ 1241588 h 4860733"/>
              <a:gd name="connsiteX11592" fmla="*/ 800343 w 4853691"/>
              <a:gd name="connsiteY11592" fmla="*/ 1243935 h 4860733"/>
              <a:gd name="connsiteX11593" fmla="*/ 812078 w 4853691"/>
              <a:gd name="connsiteY11593" fmla="*/ 1250976 h 4860733"/>
              <a:gd name="connsiteX11594" fmla="*/ 826160 w 4853691"/>
              <a:gd name="connsiteY11594" fmla="*/ 1260364 h 4860733"/>
              <a:gd name="connsiteX11595" fmla="*/ 823813 w 4853691"/>
              <a:gd name="connsiteY11595" fmla="*/ 1269752 h 4860733"/>
              <a:gd name="connsiteX11596" fmla="*/ 828507 w 4853691"/>
              <a:gd name="connsiteY11596" fmla="*/ 1281487 h 4860733"/>
              <a:gd name="connsiteX11597" fmla="*/ 769831 w 4853691"/>
              <a:gd name="connsiteY11597" fmla="*/ 1333122 h 4860733"/>
              <a:gd name="connsiteX11598" fmla="*/ 762790 w 4853691"/>
              <a:gd name="connsiteY11598" fmla="*/ 1337817 h 4860733"/>
              <a:gd name="connsiteX11599" fmla="*/ 894225 w 4853691"/>
              <a:gd name="connsiteY11599" fmla="*/ 1175870 h 4860733"/>
              <a:gd name="connsiteX11600" fmla="*/ 917695 w 4853691"/>
              <a:gd name="connsiteY11600" fmla="*/ 1131276 h 4860733"/>
              <a:gd name="connsiteX11601" fmla="*/ 943513 w 4853691"/>
              <a:gd name="connsiteY11601" fmla="*/ 1084335 h 4860733"/>
              <a:gd name="connsiteX11602" fmla="*/ 969330 w 4853691"/>
              <a:gd name="connsiteY11602" fmla="*/ 1037394 h 4860733"/>
              <a:gd name="connsiteX11603" fmla="*/ 971677 w 4853691"/>
              <a:gd name="connsiteY11603" fmla="*/ 1035047 h 4860733"/>
              <a:gd name="connsiteX11604" fmla="*/ 988107 w 4853691"/>
              <a:gd name="connsiteY11604" fmla="*/ 1016271 h 4860733"/>
              <a:gd name="connsiteX11605" fmla="*/ 1009230 w 4853691"/>
              <a:gd name="connsiteY11605" fmla="*/ 992801 h 4860733"/>
              <a:gd name="connsiteX11606" fmla="*/ 1032700 w 4853691"/>
              <a:gd name="connsiteY11606" fmla="*/ 966983 h 4860733"/>
              <a:gd name="connsiteX11607" fmla="*/ 1053824 w 4853691"/>
              <a:gd name="connsiteY11607" fmla="*/ 943513 h 4860733"/>
              <a:gd name="connsiteX11608" fmla="*/ 1077294 w 4853691"/>
              <a:gd name="connsiteY11608" fmla="*/ 917695 h 4860733"/>
              <a:gd name="connsiteX11609" fmla="*/ 1098418 w 4853691"/>
              <a:gd name="connsiteY11609" fmla="*/ 894225 h 4860733"/>
              <a:gd name="connsiteX11610" fmla="*/ 1121888 w 4853691"/>
              <a:gd name="connsiteY11610" fmla="*/ 870754 h 4860733"/>
              <a:gd name="connsiteX11611" fmla="*/ 1145359 w 4853691"/>
              <a:gd name="connsiteY11611" fmla="*/ 847284 h 4860733"/>
              <a:gd name="connsiteX11612" fmla="*/ 1154747 w 4853691"/>
              <a:gd name="connsiteY11612" fmla="*/ 837896 h 4860733"/>
              <a:gd name="connsiteX11613" fmla="*/ 1168829 w 4853691"/>
              <a:gd name="connsiteY11613" fmla="*/ 842590 h 4860733"/>
              <a:gd name="connsiteX11614" fmla="*/ 1168829 w 4853691"/>
              <a:gd name="connsiteY11614" fmla="*/ 842590 h 4860733"/>
              <a:gd name="connsiteX11615" fmla="*/ 1182911 w 4853691"/>
              <a:gd name="connsiteY11615" fmla="*/ 990454 h 4860733"/>
              <a:gd name="connsiteX11616" fmla="*/ 1185258 w 4853691"/>
              <a:gd name="connsiteY11616" fmla="*/ 1004536 h 4860733"/>
              <a:gd name="connsiteX11617" fmla="*/ 1168829 w 4853691"/>
              <a:gd name="connsiteY11617" fmla="*/ 1016271 h 4860733"/>
              <a:gd name="connsiteX11618" fmla="*/ 1121888 w 4853691"/>
              <a:gd name="connsiteY11618" fmla="*/ 1049130 h 4860733"/>
              <a:gd name="connsiteX11619" fmla="*/ 1077294 w 4853691"/>
              <a:gd name="connsiteY11619" fmla="*/ 1081988 h 4860733"/>
              <a:gd name="connsiteX11620" fmla="*/ 1028006 w 4853691"/>
              <a:gd name="connsiteY11620" fmla="*/ 1119541 h 4860733"/>
              <a:gd name="connsiteX11621" fmla="*/ 988107 w 4853691"/>
              <a:gd name="connsiteY11621" fmla="*/ 1152400 h 4860733"/>
              <a:gd name="connsiteX11622" fmla="*/ 936472 w 4853691"/>
              <a:gd name="connsiteY11622" fmla="*/ 1192300 h 4860733"/>
              <a:gd name="connsiteX11623" fmla="*/ 901266 w 4853691"/>
              <a:gd name="connsiteY11623" fmla="*/ 1222811 h 4860733"/>
              <a:gd name="connsiteX11624" fmla="*/ 861366 w 4853691"/>
              <a:gd name="connsiteY11624" fmla="*/ 1255670 h 4860733"/>
              <a:gd name="connsiteX11625" fmla="*/ 856672 w 4853691"/>
              <a:gd name="connsiteY11625" fmla="*/ 1250976 h 4860733"/>
              <a:gd name="connsiteX11626" fmla="*/ 868407 w 4853691"/>
              <a:gd name="connsiteY11626" fmla="*/ 1229852 h 4860733"/>
              <a:gd name="connsiteX11627" fmla="*/ 894225 w 4853691"/>
              <a:gd name="connsiteY11627" fmla="*/ 1175870 h 4860733"/>
              <a:gd name="connsiteX11628" fmla="*/ 1283834 w 4853691"/>
              <a:gd name="connsiteY11628" fmla="*/ 934125 h 4860733"/>
              <a:gd name="connsiteX11629" fmla="*/ 1333122 w 4853691"/>
              <a:gd name="connsiteY11629" fmla="*/ 901266 h 4860733"/>
              <a:gd name="connsiteX11630" fmla="*/ 1368328 w 4853691"/>
              <a:gd name="connsiteY11630" fmla="*/ 877795 h 4860733"/>
              <a:gd name="connsiteX11631" fmla="*/ 1361287 w 4853691"/>
              <a:gd name="connsiteY11631" fmla="*/ 931777 h 4860733"/>
              <a:gd name="connsiteX11632" fmla="*/ 1361287 w 4853691"/>
              <a:gd name="connsiteY11632" fmla="*/ 941166 h 4860733"/>
              <a:gd name="connsiteX11633" fmla="*/ 1351899 w 4853691"/>
              <a:gd name="connsiteY11633" fmla="*/ 1023312 h 4860733"/>
              <a:gd name="connsiteX11634" fmla="*/ 1321387 w 4853691"/>
              <a:gd name="connsiteY11634" fmla="*/ 1035047 h 4860733"/>
              <a:gd name="connsiteX11635" fmla="*/ 1283834 w 4853691"/>
              <a:gd name="connsiteY11635" fmla="*/ 1049130 h 4860733"/>
              <a:gd name="connsiteX11636" fmla="*/ 1220464 w 4853691"/>
              <a:gd name="connsiteY11636" fmla="*/ 1072600 h 4860733"/>
              <a:gd name="connsiteX11637" fmla="*/ 1192300 w 4853691"/>
              <a:gd name="connsiteY11637" fmla="*/ 1084335 h 4860733"/>
              <a:gd name="connsiteX11638" fmla="*/ 1185258 w 4853691"/>
              <a:gd name="connsiteY11638" fmla="*/ 997495 h 4860733"/>
              <a:gd name="connsiteX11639" fmla="*/ 1232199 w 4853691"/>
              <a:gd name="connsiteY11639" fmla="*/ 964636 h 4860733"/>
              <a:gd name="connsiteX11640" fmla="*/ 1283834 w 4853691"/>
              <a:gd name="connsiteY11640" fmla="*/ 934125 h 4860733"/>
              <a:gd name="connsiteX11641" fmla="*/ 1373022 w 4853691"/>
              <a:gd name="connsiteY11641" fmla="*/ 861366 h 4860733"/>
              <a:gd name="connsiteX11642" fmla="*/ 1380063 w 4853691"/>
              <a:gd name="connsiteY11642" fmla="*/ 805037 h 4860733"/>
              <a:gd name="connsiteX11643" fmla="*/ 1382410 w 4853691"/>
              <a:gd name="connsiteY11643" fmla="*/ 788608 h 4860733"/>
              <a:gd name="connsiteX11644" fmla="*/ 1387104 w 4853691"/>
              <a:gd name="connsiteY11644" fmla="*/ 758096 h 4860733"/>
              <a:gd name="connsiteX11645" fmla="*/ 1389452 w 4853691"/>
              <a:gd name="connsiteY11645" fmla="*/ 758096 h 4860733"/>
              <a:gd name="connsiteX11646" fmla="*/ 1398840 w 4853691"/>
              <a:gd name="connsiteY11646" fmla="*/ 755749 h 4860733"/>
              <a:gd name="connsiteX11647" fmla="*/ 1401187 w 4853691"/>
              <a:gd name="connsiteY11647" fmla="*/ 760443 h 4860733"/>
              <a:gd name="connsiteX11648" fmla="*/ 1415269 w 4853691"/>
              <a:gd name="connsiteY11648" fmla="*/ 788608 h 4860733"/>
              <a:gd name="connsiteX11649" fmla="*/ 1427004 w 4853691"/>
              <a:gd name="connsiteY11649" fmla="*/ 809731 h 4860733"/>
              <a:gd name="connsiteX11650" fmla="*/ 1441087 w 4853691"/>
              <a:gd name="connsiteY11650" fmla="*/ 835549 h 4860733"/>
              <a:gd name="connsiteX11651" fmla="*/ 1410575 w 4853691"/>
              <a:gd name="connsiteY11651" fmla="*/ 854325 h 4860733"/>
              <a:gd name="connsiteX11652" fmla="*/ 1373022 w 4853691"/>
              <a:gd name="connsiteY11652" fmla="*/ 877795 h 4860733"/>
              <a:gd name="connsiteX11653" fmla="*/ 1373022 w 4853691"/>
              <a:gd name="connsiteY11653" fmla="*/ 873101 h 4860733"/>
              <a:gd name="connsiteX11654" fmla="*/ 1373022 w 4853691"/>
              <a:gd name="connsiteY11654" fmla="*/ 861366 h 4860733"/>
              <a:gd name="connsiteX11655" fmla="*/ 1532621 w 4853691"/>
              <a:gd name="connsiteY11655" fmla="*/ 781566 h 4860733"/>
              <a:gd name="connsiteX11656" fmla="*/ 1586603 w 4853691"/>
              <a:gd name="connsiteY11656" fmla="*/ 753402 h 4860733"/>
              <a:gd name="connsiteX11657" fmla="*/ 1635891 w 4853691"/>
              <a:gd name="connsiteY11657" fmla="*/ 727584 h 4860733"/>
              <a:gd name="connsiteX11658" fmla="*/ 1689873 w 4853691"/>
              <a:gd name="connsiteY11658" fmla="*/ 699420 h 4860733"/>
              <a:gd name="connsiteX11659" fmla="*/ 1736814 w 4853691"/>
              <a:gd name="connsiteY11659" fmla="*/ 675949 h 4860733"/>
              <a:gd name="connsiteX11660" fmla="*/ 1767326 w 4853691"/>
              <a:gd name="connsiteY11660" fmla="*/ 673602 h 4860733"/>
              <a:gd name="connsiteX11661" fmla="*/ 1795491 w 4853691"/>
              <a:gd name="connsiteY11661" fmla="*/ 671255 h 4860733"/>
              <a:gd name="connsiteX11662" fmla="*/ 1849473 w 4853691"/>
              <a:gd name="connsiteY11662" fmla="*/ 666561 h 4860733"/>
              <a:gd name="connsiteX11663" fmla="*/ 1879984 w 4853691"/>
              <a:gd name="connsiteY11663" fmla="*/ 664214 h 4860733"/>
              <a:gd name="connsiteX11664" fmla="*/ 1938660 w 4853691"/>
              <a:gd name="connsiteY11664" fmla="*/ 661867 h 4860733"/>
              <a:gd name="connsiteX11665" fmla="*/ 1966825 w 4853691"/>
              <a:gd name="connsiteY11665" fmla="*/ 659520 h 4860733"/>
              <a:gd name="connsiteX11666" fmla="*/ 2053666 w 4853691"/>
              <a:gd name="connsiteY11666" fmla="*/ 657173 h 4860733"/>
              <a:gd name="connsiteX11667" fmla="*/ 2135812 w 4853691"/>
              <a:gd name="connsiteY11667" fmla="*/ 657173 h 4860733"/>
              <a:gd name="connsiteX11668" fmla="*/ 2180406 w 4853691"/>
              <a:gd name="connsiteY11668" fmla="*/ 659520 h 4860733"/>
              <a:gd name="connsiteX11669" fmla="*/ 2196835 w 4853691"/>
              <a:gd name="connsiteY11669" fmla="*/ 659520 h 4860733"/>
              <a:gd name="connsiteX11670" fmla="*/ 2206224 w 4853691"/>
              <a:gd name="connsiteY11670" fmla="*/ 675949 h 4860733"/>
              <a:gd name="connsiteX11671" fmla="*/ 2203877 w 4853691"/>
              <a:gd name="connsiteY11671" fmla="*/ 680643 h 4860733"/>
              <a:gd name="connsiteX11672" fmla="*/ 2189794 w 4853691"/>
              <a:gd name="connsiteY11672" fmla="*/ 708808 h 4860733"/>
              <a:gd name="connsiteX11673" fmla="*/ 2178059 w 4853691"/>
              <a:gd name="connsiteY11673" fmla="*/ 732279 h 4860733"/>
              <a:gd name="connsiteX11674" fmla="*/ 2163977 w 4853691"/>
              <a:gd name="connsiteY11674" fmla="*/ 760443 h 4860733"/>
              <a:gd name="connsiteX11675" fmla="*/ 2152242 w 4853691"/>
              <a:gd name="connsiteY11675" fmla="*/ 781566 h 4860733"/>
              <a:gd name="connsiteX11676" fmla="*/ 2135812 w 4853691"/>
              <a:gd name="connsiteY11676" fmla="*/ 812078 h 4860733"/>
              <a:gd name="connsiteX11677" fmla="*/ 2124077 w 4853691"/>
              <a:gd name="connsiteY11677" fmla="*/ 835549 h 4860733"/>
              <a:gd name="connsiteX11678" fmla="*/ 2119383 w 4853691"/>
              <a:gd name="connsiteY11678" fmla="*/ 847284 h 4860733"/>
              <a:gd name="connsiteX11679" fmla="*/ 1638239 w 4853691"/>
              <a:gd name="connsiteY11679" fmla="*/ 934125 h 4860733"/>
              <a:gd name="connsiteX11680" fmla="*/ 1530274 w 4853691"/>
              <a:gd name="connsiteY11680" fmla="*/ 964636 h 4860733"/>
              <a:gd name="connsiteX11681" fmla="*/ 1509151 w 4853691"/>
              <a:gd name="connsiteY11681" fmla="*/ 971677 h 4860733"/>
              <a:gd name="connsiteX11682" fmla="*/ 1466904 w 4853691"/>
              <a:gd name="connsiteY11682" fmla="*/ 882489 h 4860733"/>
              <a:gd name="connsiteX11683" fmla="*/ 1464557 w 4853691"/>
              <a:gd name="connsiteY11683" fmla="*/ 877795 h 4860733"/>
              <a:gd name="connsiteX11684" fmla="*/ 1441087 w 4853691"/>
              <a:gd name="connsiteY11684" fmla="*/ 833202 h 4860733"/>
              <a:gd name="connsiteX11685" fmla="*/ 1485680 w 4853691"/>
              <a:gd name="connsiteY11685" fmla="*/ 807384 h 4860733"/>
              <a:gd name="connsiteX11686" fmla="*/ 1532621 w 4853691"/>
              <a:gd name="connsiteY11686" fmla="*/ 781566 h 4860733"/>
              <a:gd name="connsiteX11687" fmla="*/ 2246123 w 4853691"/>
              <a:gd name="connsiteY11687" fmla="*/ 624314 h 4860733"/>
              <a:gd name="connsiteX11688" fmla="*/ 2260206 w 4853691"/>
              <a:gd name="connsiteY11688" fmla="*/ 607885 h 4860733"/>
              <a:gd name="connsiteX11689" fmla="*/ 2276635 w 4853691"/>
              <a:gd name="connsiteY11689" fmla="*/ 589109 h 4860733"/>
              <a:gd name="connsiteX11690" fmla="*/ 2290717 w 4853691"/>
              <a:gd name="connsiteY11690" fmla="*/ 575026 h 4860733"/>
              <a:gd name="connsiteX11691" fmla="*/ 2307147 w 4853691"/>
              <a:gd name="connsiteY11691" fmla="*/ 556250 h 4860733"/>
              <a:gd name="connsiteX11692" fmla="*/ 2321229 w 4853691"/>
              <a:gd name="connsiteY11692" fmla="*/ 542168 h 4860733"/>
              <a:gd name="connsiteX11693" fmla="*/ 2337658 w 4853691"/>
              <a:gd name="connsiteY11693" fmla="*/ 525738 h 4860733"/>
              <a:gd name="connsiteX11694" fmla="*/ 2351741 w 4853691"/>
              <a:gd name="connsiteY11694" fmla="*/ 511656 h 4860733"/>
              <a:gd name="connsiteX11695" fmla="*/ 2368170 w 4853691"/>
              <a:gd name="connsiteY11695" fmla="*/ 495227 h 4860733"/>
              <a:gd name="connsiteX11696" fmla="*/ 2382252 w 4853691"/>
              <a:gd name="connsiteY11696" fmla="*/ 481145 h 4860733"/>
              <a:gd name="connsiteX11697" fmla="*/ 2398681 w 4853691"/>
              <a:gd name="connsiteY11697" fmla="*/ 464715 h 4860733"/>
              <a:gd name="connsiteX11698" fmla="*/ 2412764 w 4853691"/>
              <a:gd name="connsiteY11698" fmla="*/ 450633 h 4860733"/>
              <a:gd name="connsiteX11699" fmla="*/ 2429193 w 4853691"/>
              <a:gd name="connsiteY11699" fmla="*/ 436551 h 4860733"/>
              <a:gd name="connsiteX11700" fmla="*/ 2440928 w 4853691"/>
              <a:gd name="connsiteY11700" fmla="*/ 424815 h 4860733"/>
              <a:gd name="connsiteX11701" fmla="*/ 2447970 w 4853691"/>
              <a:gd name="connsiteY11701" fmla="*/ 422468 h 4860733"/>
              <a:gd name="connsiteX11702" fmla="*/ 2466746 w 4853691"/>
              <a:gd name="connsiteY11702" fmla="*/ 436551 h 4860733"/>
              <a:gd name="connsiteX11703" fmla="*/ 2485522 w 4853691"/>
              <a:gd name="connsiteY11703" fmla="*/ 424815 h 4860733"/>
              <a:gd name="connsiteX11704" fmla="*/ 2598180 w 4853691"/>
              <a:gd name="connsiteY11704" fmla="*/ 481145 h 4860733"/>
              <a:gd name="connsiteX11705" fmla="*/ 2586445 w 4853691"/>
              <a:gd name="connsiteY11705" fmla="*/ 485839 h 4860733"/>
              <a:gd name="connsiteX11706" fmla="*/ 2555934 w 4853691"/>
              <a:gd name="connsiteY11706" fmla="*/ 497574 h 4860733"/>
              <a:gd name="connsiteX11707" fmla="*/ 2537157 w 4853691"/>
              <a:gd name="connsiteY11707" fmla="*/ 504615 h 4860733"/>
              <a:gd name="connsiteX11708" fmla="*/ 2508993 w 4853691"/>
              <a:gd name="connsiteY11708" fmla="*/ 516350 h 4860733"/>
              <a:gd name="connsiteX11709" fmla="*/ 2487869 w 4853691"/>
              <a:gd name="connsiteY11709" fmla="*/ 525738 h 4860733"/>
              <a:gd name="connsiteX11710" fmla="*/ 2459705 w 4853691"/>
              <a:gd name="connsiteY11710" fmla="*/ 537474 h 4860733"/>
              <a:gd name="connsiteX11711" fmla="*/ 2438581 w 4853691"/>
              <a:gd name="connsiteY11711" fmla="*/ 546862 h 4860733"/>
              <a:gd name="connsiteX11712" fmla="*/ 2410417 w 4853691"/>
              <a:gd name="connsiteY11712" fmla="*/ 558597 h 4860733"/>
              <a:gd name="connsiteX11713" fmla="*/ 2389293 w 4853691"/>
              <a:gd name="connsiteY11713" fmla="*/ 567985 h 4860733"/>
              <a:gd name="connsiteX11714" fmla="*/ 2361129 w 4853691"/>
              <a:gd name="connsiteY11714" fmla="*/ 579720 h 4860733"/>
              <a:gd name="connsiteX11715" fmla="*/ 2340005 w 4853691"/>
              <a:gd name="connsiteY11715" fmla="*/ 591456 h 4860733"/>
              <a:gd name="connsiteX11716" fmla="*/ 2311841 w 4853691"/>
              <a:gd name="connsiteY11716" fmla="*/ 605538 h 4860733"/>
              <a:gd name="connsiteX11717" fmla="*/ 2290717 w 4853691"/>
              <a:gd name="connsiteY11717" fmla="*/ 617273 h 4860733"/>
              <a:gd name="connsiteX11718" fmla="*/ 2262553 w 4853691"/>
              <a:gd name="connsiteY11718" fmla="*/ 631355 h 4860733"/>
              <a:gd name="connsiteX11719" fmla="*/ 2241429 w 4853691"/>
              <a:gd name="connsiteY11719" fmla="*/ 643091 h 4860733"/>
              <a:gd name="connsiteX11720" fmla="*/ 2229694 w 4853691"/>
              <a:gd name="connsiteY11720" fmla="*/ 650132 h 4860733"/>
              <a:gd name="connsiteX11721" fmla="*/ 2227347 w 4853691"/>
              <a:gd name="connsiteY11721" fmla="*/ 645438 h 4860733"/>
              <a:gd name="connsiteX11722" fmla="*/ 2229694 w 4853691"/>
              <a:gd name="connsiteY11722" fmla="*/ 643091 h 4860733"/>
              <a:gd name="connsiteX11723" fmla="*/ 2246123 w 4853691"/>
              <a:gd name="connsiteY11723" fmla="*/ 624314 h 4860733"/>
              <a:gd name="connsiteX11724" fmla="*/ 2447970 w 4853691"/>
              <a:gd name="connsiteY11724" fmla="*/ 422468 h 4860733"/>
              <a:gd name="connsiteX11725" fmla="*/ 2445622 w 4853691"/>
              <a:gd name="connsiteY11725" fmla="*/ 422468 h 4860733"/>
              <a:gd name="connsiteX11726" fmla="*/ 2447970 w 4853691"/>
              <a:gd name="connsiteY11726" fmla="*/ 422468 h 4860733"/>
              <a:gd name="connsiteX11727" fmla="*/ 2447970 w 4853691"/>
              <a:gd name="connsiteY11727" fmla="*/ 422468 h 4860733"/>
              <a:gd name="connsiteX11728" fmla="*/ 2682674 w 4853691"/>
              <a:gd name="connsiteY11728" fmla="*/ 532780 h 4860733"/>
              <a:gd name="connsiteX11729" fmla="*/ 2710839 w 4853691"/>
              <a:gd name="connsiteY11729" fmla="*/ 549209 h 4860733"/>
              <a:gd name="connsiteX11730" fmla="*/ 2727268 w 4853691"/>
              <a:gd name="connsiteY11730" fmla="*/ 558597 h 4860733"/>
              <a:gd name="connsiteX11731" fmla="*/ 2750738 w 4853691"/>
              <a:gd name="connsiteY11731" fmla="*/ 572679 h 4860733"/>
              <a:gd name="connsiteX11732" fmla="*/ 2771862 w 4853691"/>
              <a:gd name="connsiteY11732" fmla="*/ 584415 h 4860733"/>
              <a:gd name="connsiteX11733" fmla="*/ 2792985 w 4853691"/>
              <a:gd name="connsiteY11733" fmla="*/ 598497 h 4860733"/>
              <a:gd name="connsiteX11734" fmla="*/ 2816456 w 4853691"/>
              <a:gd name="connsiteY11734" fmla="*/ 612579 h 4860733"/>
              <a:gd name="connsiteX11735" fmla="*/ 2835232 w 4853691"/>
              <a:gd name="connsiteY11735" fmla="*/ 626661 h 4860733"/>
              <a:gd name="connsiteX11736" fmla="*/ 2861050 w 4853691"/>
              <a:gd name="connsiteY11736" fmla="*/ 643091 h 4860733"/>
              <a:gd name="connsiteX11737" fmla="*/ 2879826 w 4853691"/>
              <a:gd name="connsiteY11737" fmla="*/ 654826 h 4860733"/>
              <a:gd name="connsiteX11738" fmla="*/ 2905644 w 4853691"/>
              <a:gd name="connsiteY11738" fmla="*/ 673602 h 4860733"/>
              <a:gd name="connsiteX11739" fmla="*/ 2922073 w 4853691"/>
              <a:gd name="connsiteY11739" fmla="*/ 685338 h 4860733"/>
              <a:gd name="connsiteX11740" fmla="*/ 2950237 w 4853691"/>
              <a:gd name="connsiteY11740" fmla="*/ 704114 h 4860733"/>
              <a:gd name="connsiteX11741" fmla="*/ 2964320 w 4853691"/>
              <a:gd name="connsiteY11741" fmla="*/ 713502 h 4860733"/>
              <a:gd name="connsiteX11742" fmla="*/ 2959626 w 4853691"/>
              <a:gd name="connsiteY11742" fmla="*/ 849631 h 4860733"/>
              <a:gd name="connsiteX11743" fmla="*/ 2931461 w 4853691"/>
              <a:gd name="connsiteY11743" fmla="*/ 847284 h 4860733"/>
              <a:gd name="connsiteX11744" fmla="*/ 2882173 w 4853691"/>
              <a:gd name="connsiteY11744" fmla="*/ 842590 h 4860733"/>
              <a:gd name="connsiteX11745" fmla="*/ 2849314 w 4853691"/>
              <a:gd name="connsiteY11745" fmla="*/ 840243 h 4860733"/>
              <a:gd name="connsiteX11746" fmla="*/ 2800027 w 4853691"/>
              <a:gd name="connsiteY11746" fmla="*/ 835549 h 4860733"/>
              <a:gd name="connsiteX11747" fmla="*/ 2767168 w 4853691"/>
              <a:gd name="connsiteY11747" fmla="*/ 833202 h 4860733"/>
              <a:gd name="connsiteX11748" fmla="*/ 2717880 w 4853691"/>
              <a:gd name="connsiteY11748" fmla="*/ 830854 h 4860733"/>
              <a:gd name="connsiteX11749" fmla="*/ 2685021 w 4853691"/>
              <a:gd name="connsiteY11749" fmla="*/ 828507 h 4860733"/>
              <a:gd name="connsiteX11750" fmla="*/ 2631039 w 4853691"/>
              <a:gd name="connsiteY11750" fmla="*/ 826160 h 4860733"/>
              <a:gd name="connsiteX11751" fmla="*/ 2602875 w 4853691"/>
              <a:gd name="connsiteY11751" fmla="*/ 826160 h 4860733"/>
              <a:gd name="connsiteX11752" fmla="*/ 2520728 w 4853691"/>
              <a:gd name="connsiteY11752" fmla="*/ 826160 h 4860733"/>
              <a:gd name="connsiteX11753" fmla="*/ 2344699 w 4853691"/>
              <a:gd name="connsiteY11753" fmla="*/ 830854 h 4860733"/>
              <a:gd name="connsiteX11754" fmla="*/ 2332964 w 4853691"/>
              <a:gd name="connsiteY11754" fmla="*/ 814425 h 4860733"/>
              <a:gd name="connsiteX11755" fmla="*/ 2316535 w 4853691"/>
              <a:gd name="connsiteY11755" fmla="*/ 793302 h 4860733"/>
              <a:gd name="connsiteX11756" fmla="*/ 2293064 w 4853691"/>
              <a:gd name="connsiteY11756" fmla="*/ 760443 h 4860733"/>
              <a:gd name="connsiteX11757" fmla="*/ 2271941 w 4853691"/>
              <a:gd name="connsiteY11757" fmla="*/ 732279 h 4860733"/>
              <a:gd name="connsiteX11758" fmla="*/ 2255512 w 4853691"/>
              <a:gd name="connsiteY11758" fmla="*/ 708808 h 4860733"/>
              <a:gd name="connsiteX11759" fmla="*/ 2229694 w 4853691"/>
              <a:gd name="connsiteY11759" fmla="*/ 673602 h 4860733"/>
              <a:gd name="connsiteX11760" fmla="*/ 2229694 w 4853691"/>
              <a:gd name="connsiteY11760" fmla="*/ 671255 h 4860733"/>
              <a:gd name="connsiteX11761" fmla="*/ 2236735 w 4853691"/>
              <a:gd name="connsiteY11761" fmla="*/ 654826 h 4860733"/>
              <a:gd name="connsiteX11762" fmla="*/ 2234388 w 4853691"/>
              <a:gd name="connsiteY11762" fmla="*/ 645438 h 4860733"/>
              <a:gd name="connsiteX11763" fmla="*/ 2267247 w 4853691"/>
              <a:gd name="connsiteY11763" fmla="*/ 626661 h 4860733"/>
              <a:gd name="connsiteX11764" fmla="*/ 2278982 w 4853691"/>
              <a:gd name="connsiteY11764" fmla="*/ 619620 h 4860733"/>
              <a:gd name="connsiteX11765" fmla="*/ 2314188 w 4853691"/>
              <a:gd name="connsiteY11765" fmla="*/ 600844 h 4860733"/>
              <a:gd name="connsiteX11766" fmla="*/ 2330617 w 4853691"/>
              <a:gd name="connsiteY11766" fmla="*/ 591456 h 4860733"/>
              <a:gd name="connsiteX11767" fmla="*/ 2363476 w 4853691"/>
              <a:gd name="connsiteY11767" fmla="*/ 575026 h 4860733"/>
              <a:gd name="connsiteX11768" fmla="*/ 2379905 w 4853691"/>
              <a:gd name="connsiteY11768" fmla="*/ 567985 h 4860733"/>
              <a:gd name="connsiteX11769" fmla="*/ 2412764 w 4853691"/>
              <a:gd name="connsiteY11769" fmla="*/ 553903 h 4860733"/>
              <a:gd name="connsiteX11770" fmla="*/ 2431540 w 4853691"/>
              <a:gd name="connsiteY11770" fmla="*/ 546862 h 4860733"/>
              <a:gd name="connsiteX11771" fmla="*/ 2462052 w 4853691"/>
              <a:gd name="connsiteY11771" fmla="*/ 532780 h 4860733"/>
              <a:gd name="connsiteX11772" fmla="*/ 2473787 w 4853691"/>
              <a:gd name="connsiteY11772" fmla="*/ 528085 h 4860733"/>
              <a:gd name="connsiteX11773" fmla="*/ 2508993 w 4853691"/>
              <a:gd name="connsiteY11773" fmla="*/ 514003 h 4860733"/>
              <a:gd name="connsiteX11774" fmla="*/ 2525422 w 4853691"/>
              <a:gd name="connsiteY11774" fmla="*/ 506962 h 4860733"/>
              <a:gd name="connsiteX11775" fmla="*/ 2581751 w 4853691"/>
              <a:gd name="connsiteY11775" fmla="*/ 485839 h 4860733"/>
              <a:gd name="connsiteX11776" fmla="*/ 2600528 w 4853691"/>
              <a:gd name="connsiteY11776" fmla="*/ 478797 h 4860733"/>
              <a:gd name="connsiteX11777" fmla="*/ 2673286 w 4853691"/>
              <a:gd name="connsiteY11777" fmla="*/ 518697 h 4860733"/>
              <a:gd name="connsiteX11778" fmla="*/ 2682674 w 4853691"/>
              <a:gd name="connsiteY11778" fmla="*/ 532780 h 4860733"/>
              <a:gd name="connsiteX11779" fmla="*/ 2992484 w 4853691"/>
              <a:gd name="connsiteY11779" fmla="*/ 744014 h 4860733"/>
              <a:gd name="connsiteX11780" fmla="*/ 3008914 w 4853691"/>
              <a:gd name="connsiteY11780" fmla="*/ 755749 h 4860733"/>
              <a:gd name="connsiteX11781" fmla="*/ 3037078 w 4853691"/>
              <a:gd name="connsiteY11781" fmla="*/ 779219 h 4860733"/>
              <a:gd name="connsiteX11782" fmla="*/ 3053508 w 4853691"/>
              <a:gd name="connsiteY11782" fmla="*/ 790955 h 4860733"/>
              <a:gd name="connsiteX11783" fmla="*/ 3084019 w 4853691"/>
              <a:gd name="connsiteY11783" fmla="*/ 814425 h 4860733"/>
              <a:gd name="connsiteX11784" fmla="*/ 3098101 w 4853691"/>
              <a:gd name="connsiteY11784" fmla="*/ 826160 h 4860733"/>
              <a:gd name="connsiteX11785" fmla="*/ 3128613 w 4853691"/>
              <a:gd name="connsiteY11785" fmla="*/ 851978 h 4860733"/>
              <a:gd name="connsiteX11786" fmla="*/ 3145042 w 4853691"/>
              <a:gd name="connsiteY11786" fmla="*/ 863713 h 4860733"/>
              <a:gd name="connsiteX11787" fmla="*/ 3161472 w 4853691"/>
              <a:gd name="connsiteY11787" fmla="*/ 877795 h 4860733"/>
              <a:gd name="connsiteX11788" fmla="*/ 3156778 w 4853691"/>
              <a:gd name="connsiteY11788" fmla="*/ 884836 h 4860733"/>
              <a:gd name="connsiteX11789" fmla="*/ 3133307 w 4853691"/>
              <a:gd name="connsiteY11789" fmla="*/ 880142 h 4860733"/>
              <a:gd name="connsiteX11790" fmla="*/ 3093407 w 4853691"/>
              <a:gd name="connsiteY11790" fmla="*/ 873101 h 4860733"/>
              <a:gd name="connsiteX11791" fmla="*/ 3048813 w 4853691"/>
              <a:gd name="connsiteY11791" fmla="*/ 866060 h 4860733"/>
              <a:gd name="connsiteX11792" fmla="*/ 3013608 w 4853691"/>
              <a:gd name="connsiteY11792" fmla="*/ 861366 h 4860733"/>
              <a:gd name="connsiteX11793" fmla="*/ 2966667 w 4853691"/>
              <a:gd name="connsiteY11793" fmla="*/ 856672 h 4860733"/>
              <a:gd name="connsiteX11794" fmla="*/ 2961973 w 4853691"/>
              <a:gd name="connsiteY11794" fmla="*/ 856672 h 4860733"/>
              <a:gd name="connsiteX11795" fmla="*/ 2961973 w 4853691"/>
              <a:gd name="connsiteY11795" fmla="*/ 842590 h 4860733"/>
              <a:gd name="connsiteX11796" fmla="*/ 2961973 w 4853691"/>
              <a:gd name="connsiteY11796" fmla="*/ 816772 h 4860733"/>
              <a:gd name="connsiteX11797" fmla="*/ 2961973 w 4853691"/>
              <a:gd name="connsiteY11797" fmla="*/ 800343 h 4860733"/>
              <a:gd name="connsiteX11798" fmla="*/ 2961973 w 4853691"/>
              <a:gd name="connsiteY11798" fmla="*/ 762790 h 4860733"/>
              <a:gd name="connsiteX11799" fmla="*/ 2961973 w 4853691"/>
              <a:gd name="connsiteY11799" fmla="*/ 758096 h 4860733"/>
              <a:gd name="connsiteX11800" fmla="*/ 2964320 w 4853691"/>
              <a:gd name="connsiteY11800" fmla="*/ 722890 h 4860733"/>
              <a:gd name="connsiteX11801" fmla="*/ 2964320 w 4853691"/>
              <a:gd name="connsiteY11801" fmla="*/ 722890 h 4860733"/>
              <a:gd name="connsiteX11802" fmla="*/ 2992484 w 4853691"/>
              <a:gd name="connsiteY11802" fmla="*/ 744014 h 4860733"/>
              <a:gd name="connsiteX11803" fmla="*/ 3497099 w 4853691"/>
              <a:gd name="connsiteY11803" fmla="*/ 1537315 h 4860733"/>
              <a:gd name="connsiteX11804" fmla="*/ 3522917 w 4853691"/>
              <a:gd name="connsiteY11804" fmla="*/ 1598339 h 4860733"/>
              <a:gd name="connsiteX11805" fmla="*/ 3511182 w 4853691"/>
              <a:gd name="connsiteY11805" fmla="*/ 1617115 h 4860733"/>
              <a:gd name="connsiteX11806" fmla="*/ 3511182 w 4853691"/>
              <a:gd name="connsiteY11806" fmla="*/ 1621809 h 4860733"/>
              <a:gd name="connsiteX11807" fmla="*/ 3508834 w 4853691"/>
              <a:gd name="connsiteY11807" fmla="*/ 1621809 h 4860733"/>
              <a:gd name="connsiteX11808" fmla="*/ 3466588 w 4853691"/>
              <a:gd name="connsiteY11808" fmla="*/ 1635891 h 4860733"/>
              <a:gd name="connsiteX11809" fmla="*/ 3433729 w 4853691"/>
              <a:gd name="connsiteY11809" fmla="*/ 1647627 h 4860733"/>
              <a:gd name="connsiteX11810" fmla="*/ 3403217 w 4853691"/>
              <a:gd name="connsiteY11810" fmla="*/ 1659362 h 4860733"/>
              <a:gd name="connsiteX11811" fmla="*/ 3344541 w 4853691"/>
              <a:gd name="connsiteY11811" fmla="*/ 1682832 h 4860733"/>
              <a:gd name="connsiteX11812" fmla="*/ 3335153 w 4853691"/>
              <a:gd name="connsiteY11812" fmla="*/ 1685179 h 4860733"/>
              <a:gd name="connsiteX11813" fmla="*/ 3126266 w 4853691"/>
              <a:gd name="connsiteY11813" fmla="*/ 1781408 h 4860733"/>
              <a:gd name="connsiteX11814" fmla="*/ 3116878 w 4853691"/>
              <a:gd name="connsiteY11814" fmla="*/ 1786102 h 4860733"/>
              <a:gd name="connsiteX11815" fmla="*/ 3053508 w 4853691"/>
              <a:gd name="connsiteY11815" fmla="*/ 1818961 h 4860733"/>
              <a:gd name="connsiteX11816" fmla="*/ 3037078 w 4853691"/>
              <a:gd name="connsiteY11816" fmla="*/ 1828349 h 4860733"/>
              <a:gd name="connsiteX11817" fmla="*/ 2994831 w 4853691"/>
              <a:gd name="connsiteY11817" fmla="*/ 1851820 h 4860733"/>
              <a:gd name="connsiteX11818" fmla="*/ 2978402 w 4853691"/>
              <a:gd name="connsiteY11818" fmla="*/ 1842432 h 4860733"/>
              <a:gd name="connsiteX11819" fmla="*/ 2978402 w 4853691"/>
              <a:gd name="connsiteY11819" fmla="*/ 1842432 h 4860733"/>
              <a:gd name="connsiteX11820" fmla="*/ 2969014 w 4853691"/>
              <a:gd name="connsiteY11820" fmla="*/ 1649974 h 4860733"/>
              <a:gd name="connsiteX11821" fmla="*/ 2969014 w 4853691"/>
              <a:gd name="connsiteY11821" fmla="*/ 1645280 h 4860733"/>
              <a:gd name="connsiteX11822" fmla="*/ 2966667 w 4853691"/>
              <a:gd name="connsiteY11822" fmla="*/ 1558439 h 4860733"/>
              <a:gd name="connsiteX11823" fmla="*/ 2966667 w 4853691"/>
              <a:gd name="connsiteY11823" fmla="*/ 1539662 h 4860733"/>
              <a:gd name="connsiteX11824" fmla="*/ 2964320 w 4853691"/>
              <a:gd name="connsiteY11824" fmla="*/ 1445781 h 4860733"/>
              <a:gd name="connsiteX11825" fmla="*/ 2964320 w 4853691"/>
              <a:gd name="connsiteY11825" fmla="*/ 1434045 h 4860733"/>
              <a:gd name="connsiteX11826" fmla="*/ 2959626 w 4853691"/>
              <a:gd name="connsiteY11826" fmla="*/ 1234546 h 4860733"/>
              <a:gd name="connsiteX11827" fmla="*/ 2959626 w 4853691"/>
              <a:gd name="connsiteY11827" fmla="*/ 1225158 h 4860733"/>
              <a:gd name="connsiteX11828" fmla="*/ 2959626 w 4853691"/>
              <a:gd name="connsiteY11828" fmla="*/ 1042089 h 4860733"/>
              <a:gd name="connsiteX11829" fmla="*/ 2978402 w 4853691"/>
              <a:gd name="connsiteY11829" fmla="*/ 1020965 h 4860733"/>
              <a:gd name="connsiteX11830" fmla="*/ 2959626 w 4853691"/>
              <a:gd name="connsiteY11830" fmla="*/ 999842 h 4860733"/>
              <a:gd name="connsiteX11831" fmla="*/ 2959626 w 4853691"/>
              <a:gd name="connsiteY11831" fmla="*/ 974024 h 4860733"/>
              <a:gd name="connsiteX11832" fmla="*/ 2959626 w 4853691"/>
              <a:gd name="connsiteY11832" fmla="*/ 962289 h 4860733"/>
              <a:gd name="connsiteX11833" fmla="*/ 2959626 w 4853691"/>
              <a:gd name="connsiteY11833" fmla="*/ 927083 h 4860733"/>
              <a:gd name="connsiteX11834" fmla="*/ 2959626 w 4853691"/>
              <a:gd name="connsiteY11834" fmla="*/ 908307 h 4860733"/>
              <a:gd name="connsiteX11835" fmla="*/ 2959626 w 4853691"/>
              <a:gd name="connsiteY11835" fmla="*/ 882489 h 4860733"/>
              <a:gd name="connsiteX11836" fmla="*/ 2959626 w 4853691"/>
              <a:gd name="connsiteY11836" fmla="*/ 870754 h 4860733"/>
              <a:gd name="connsiteX11837" fmla="*/ 3154430 w 4853691"/>
              <a:gd name="connsiteY11837" fmla="*/ 884836 h 4860733"/>
              <a:gd name="connsiteX11838" fmla="*/ 3154430 w 4853691"/>
              <a:gd name="connsiteY11838" fmla="*/ 884836 h 4860733"/>
              <a:gd name="connsiteX11839" fmla="*/ 3175554 w 4853691"/>
              <a:gd name="connsiteY11839" fmla="*/ 905960 h 4860733"/>
              <a:gd name="connsiteX11840" fmla="*/ 3194330 w 4853691"/>
              <a:gd name="connsiteY11840" fmla="*/ 887184 h 4860733"/>
              <a:gd name="connsiteX11841" fmla="*/ 3227189 w 4853691"/>
              <a:gd name="connsiteY11841" fmla="*/ 889531 h 4860733"/>
              <a:gd name="connsiteX11842" fmla="*/ 3398523 w 4853691"/>
              <a:gd name="connsiteY11842" fmla="*/ 1295570 h 4860733"/>
              <a:gd name="connsiteX11843" fmla="*/ 3497099 w 4853691"/>
              <a:gd name="connsiteY11843" fmla="*/ 1537315 h 4860733"/>
              <a:gd name="connsiteX11844" fmla="*/ 3464241 w 4853691"/>
              <a:gd name="connsiteY11844" fmla="*/ 2492563 h 4860733"/>
              <a:gd name="connsiteX11845" fmla="*/ 3515876 w 4853691"/>
              <a:gd name="connsiteY11845" fmla="*/ 2551240 h 4860733"/>
              <a:gd name="connsiteX11846" fmla="*/ 3508834 w 4853691"/>
              <a:gd name="connsiteY11846" fmla="*/ 2562975 h 4860733"/>
              <a:gd name="connsiteX11847" fmla="*/ 3201371 w 4853691"/>
              <a:gd name="connsiteY11847" fmla="*/ 2530116 h 4860733"/>
              <a:gd name="connsiteX11848" fmla="*/ 3194330 w 4853691"/>
              <a:gd name="connsiteY11848" fmla="*/ 2530116 h 4860733"/>
              <a:gd name="connsiteX11849" fmla="*/ 3189636 w 4853691"/>
              <a:gd name="connsiteY11849" fmla="*/ 2530116 h 4860733"/>
              <a:gd name="connsiteX11850" fmla="*/ 3091060 w 4853691"/>
              <a:gd name="connsiteY11850" fmla="*/ 2518381 h 4860733"/>
              <a:gd name="connsiteX11851" fmla="*/ 3091060 w 4853691"/>
              <a:gd name="connsiteY11851" fmla="*/ 2516034 h 4860733"/>
              <a:gd name="connsiteX11852" fmla="*/ 3069937 w 4853691"/>
              <a:gd name="connsiteY11852" fmla="*/ 2494910 h 4860733"/>
              <a:gd name="connsiteX11853" fmla="*/ 3067590 w 4853691"/>
              <a:gd name="connsiteY11853" fmla="*/ 2494910 h 4860733"/>
              <a:gd name="connsiteX11854" fmla="*/ 2980749 w 4853691"/>
              <a:gd name="connsiteY11854" fmla="*/ 1879984 h 4860733"/>
              <a:gd name="connsiteX11855" fmla="*/ 2987790 w 4853691"/>
              <a:gd name="connsiteY11855" fmla="*/ 1877637 h 4860733"/>
              <a:gd name="connsiteX11856" fmla="*/ 3452505 w 4853691"/>
              <a:gd name="connsiteY11856" fmla="*/ 2483175 h 4860733"/>
              <a:gd name="connsiteX11857" fmla="*/ 3464241 w 4853691"/>
              <a:gd name="connsiteY11857" fmla="*/ 2492563 h 4860733"/>
              <a:gd name="connsiteX11858" fmla="*/ 3607410 w 4853691"/>
              <a:gd name="connsiteY11858" fmla="*/ 2612263 h 4860733"/>
              <a:gd name="connsiteX11859" fmla="*/ 3757622 w 4853691"/>
              <a:gd name="connsiteY11859" fmla="*/ 2687368 h 4860733"/>
              <a:gd name="connsiteX11860" fmla="*/ 3776398 w 4853691"/>
              <a:gd name="connsiteY11860" fmla="*/ 2696756 h 4860733"/>
              <a:gd name="connsiteX11861" fmla="*/ 3828033 w 4853691"/>
              <a:gd name="connsiteY11861" fmla="*/ 2720227 h 4860733"/>
              <a:gd name="connsiteX11862" fmla="*/ 3851503 w 4853691"/>
              <a:gd name="connsiteY11862" fmla="*/ 2729615 h 4860733"/>
              <a:gd name="connsiteX11863" fmla="*/ 3896097 w 4853691"/>
              <a:gd name="connsiteY11863" fmla="*/ 2748391 h 4860733"/>
              <a:gd name="connsiteX11864" fmla="*/ 3924262 w 4853691"/>
              <a:gd name="connsiteY11864" fmla="*/ 2757780 h 4860733"/>
              <a:gd name="connsiteX11865" fmla="*/ 3964161 w 4853691"/>
              <a:gd name="connsiteY11865" fmla="*/ 2771862 h 4860733"/>
              <a:gd name="connsiteX11866" fmla="*/ 3992326 w 4853691"/>
              <a:gd name="connsiteY11866" fmla="*/ 2781250 h 4860733"/>
              <a:gd name="connsiteX11867" fmla="*/ 4027532 w 4853691"/>
              <a:gd name="connsiteY11867" fmla="*/ 2792985 h 4860733"/>
              <a:gd name="connsiteX11868" fmla="*/ 4058043 w 4853691"/>
              <a:gd name="connsiteY11868" fmla="*/ 2800026 h 4860733"/>
              <a:gd name="connsiteX11869" fmla="*/ 4072126 w 4853691"/>
              <a:gd name="connsiteY11869" fmla="*/ 2804721 h 4860733"/>
              <a:gd name="connsiteX11870" fmla="*/ 4072126 w 4853691"/>
              <a:gd name="connsiteY11870" fmla="*/ 2809415 h 4860733"/>
              <a:gd name="connsiteX11871" fmla="*/ 4074473 w 4853691"/>
              <a:gd name="connsiteY11871" fmla="*/ 2818803 h 4860733"/>
              <a:gd name="connsiteX11872" fmla="*/ 3989979 w 4853691"/>
              <a:gd name="connsiteY11872" fmla="*/ 2870438 h 4860733"/>
              <a:gd name="connsiteX11873" fmla="*/ 3846809 w 4853691"/>
              <a:gd name="connsiteY11873" fmla="*/ 2959626 h 4860733"/>
              <a:gd name="connsiteX11874" fmla="*/ 3778745 w 4853691"/>
              <a:gd name="connsiteY11874" fmla="*/ 3001873 h 4860733"/>
              <a:gd name="connsiteX11875" fmla="*/ 3764662 w 4853691"/>
              <a:gd name="connsiteY11875" fmla="*/ 3011261 h 4860733"/>
              <a:gd name="connsiteX11876" fmla="*/ 3673128 w 4853691"/>
              <a:gd name="connsiteY11876" fmla="*/ 3067590 h 4860733"/>
              <a:gd name="connsiteX11877" fmla="*/ 3654351 w 4853691"/>
              <a:gd name="connsiteY11877" fmla="*/ 3079325 h 4860733"/>
              <a:gd name="connsiteX11878" fmla="*/ 3565163 w 4853691"/>
              <a:gd name="connsiteY11878" fmla="*/ 3133307 h 4860733"/>
              <a:gd name="connsiteX11879" fmla="*/ 3548734 w 4853691"/>
              <a:gd name="connsiteY11879" fmla="*/ 3142695 h 4860733"/>
              <a:gd name="connsiteX11880" fmla="*/ 3454852 w 4853691"/>
              <a:gd name="connsiteY11880" fmla="*/ 3199024 h 4860733"/>
              <a:gd name="connsiteX11881" fmla="*/ 3436076 w 4853691"/>
              <a:gd name="connsiteY11881" fmla="*/ 3208413 h 4860733"/>
              <a:gd name="connsiteX11882" fmla="*/ 3342194 w 4853691"/>
              <a:gd name="connsiteY11882" fmla="*/ 3262394 h 4860733"/>
              <a:gd name="connsiteX11883" fmla="*/ 3330459 w 4853691"/>
              <a:gd name="connsiteY11883" fmla="*/ 3269436 h 4860733"/>
              <a:gd name="connsiteX11884" fmla="*/ 3227189 w 4853691"/>
              <a:gd name="connsiteY11884" fmla="*/ 3328112 h 4860733"/>
              <a:gd name="connsiteX11885" fmla="*/ 3210760 w 4853691"/>
              <a:gd name="connsiteY11885" fmla="*/ 3337500 h 4860733"/>
              <a:gd name="connsiteX11886" fmla="*/ 3126266 w 4853691"/>
              <a:gd name="connsiteY11886" fmla="*/ 3384441 h 4860733"/>
              <a:gd name="connsiteX11887" fmla="*/ 3119225 w 4853691"/>
              <a:gd name="connsiteY11887" fmla="*/ 3377400 h 4860733"/>
              <a:gd name="connsiteX11888" fmla="*/ 3208412 w 4853691"/>
              <a:gd name="connsiteY11888" fmla="*/ 3194330 h 4860733"/>
              <a:gd name="connsiteX11889" fmla="*/ 3236577 w 4853691"/>
              <a:gd name="connsiteY11889" fmla="*/ 3138001 h 4860733"/>
              <a:gd name="connsiteX11890" fmla="*/ 3260047 w 4853691"/>
              <a:gd name="connsiteY11890" fmla="*/ 3091060 h 4860733"/>
              <a:gd name="connsiteX11891" fmla="*/ 3297600 w 4853691"/>
              <a:gd name="connsiteY11891" fmla="*/ 3015955 h 4860733"/>
              <a:gd name="connsiteX11892" fmla="*/ 3311683 w 4853691"/>
              <a:gd name="connsiteY11892" fmla="*/ 2987790 h 4860733"/>
              <a:gd name="connsiteX11893" fmla="*/ 3363318 w 4853691"/>
              <a:gd name="connsiteY11893" fmla="*/ 2886867 h 4860733"/>
              <a:gd name="connsiteX11894" fmla="*/ 3365664 w 4853691"/>
              <a:gd name="connsiteY11894" fmla="*/ 2882173 h 4860733"/>
              <a:gd name="connsiteX11895" fmla="*/ 3473629 w 4853691"/>
              <a:gd name="connsiteY11895" fmla="*/ 2675633 h 4860733"/>
              <a:gd name="connsiteX11896" fmla="*/ 3518223 w 4853691"/>
              <a:gd name="connsiteY11896" fmla="*/ 2593486 h 4860733"/>
              <a:gd name="connsiteX11897" fmla="*/ 3520570 w 4853691"/>
              <a:gd name="connsiteY11897" fmla="*/ 2588792 h 4860733"/>
              <a:gd name="connsiteX11898" fmla="*/ 3529958 w 4853691"/>
              <a:gd name="connsiteY11898" fmla="*/ 2591139 h 4860733"/>
              <a:gd name="connsiteX11899" fmla="*/ 3546387 w 4853691"/>
              <a:gd name="connsiteY11899" fmla="*/ 2581751 h 4860733"/>
              <a:gd name="connsiteX11900" fmla="*/ 3602716 w 4853691"/>
              <a:gd name="connsiteY11900" fmla="*/ 2612263 h 4860733"/>
              <a:gd name="connsiteX11901" fmla="*/ 3607410 w 4853691"/>
              <a:gd name="connsiteY11901" fmla="*/ 2612263 h 4860733"/>
              <a:gd name="connsiteX11902" fmla="*/ 4130802 w 4853691"/>
              <a:gd name="connsiteY11902" fmla="*/ 2823497 h 4860733"/>
              <a:gd name="connsiteX11903" fmla="*/ 4151925 w 4853691"/>
              <a:gd name="connsiteY11903" fmla="*/ 2830538 h 4860733"/>
              <a:gd name="connsiteX11904" fmla="*/ 4168355 w 4853691"/>
              <a:gd name="connsiteY11904" fmla="*/ 2835232 h 4860733"/>
              <a:gd name="connsiteX11905" fmla="*/ 4191825 w 4853691"/>
              <a:gd name="connsiteY11905" fmla="*/ 2842273 h 4860733"/>
              <a:gd name="connsiteX11906" fmla="*/ 4205907 w 4853691"/>
              <a:gd name="connsiteY11906" fmla="*/ 2846967 h 4860733"/>
              <a:gd name="connsiteX11907" fmla="*/ 4229378 w 4853691"/>
              <a:gd name="connsiteY11907" fmla="*/ 2851662 h 4860733"/>
              <a:gd name="connsiteX11908" fmla="*/ 4241113 w 4853691"/>
              <a:gd name="connsiteY11908" fmla="*/ 2854009 h 4860733"/>
              <a:gd name="connsiteX11909" fmla="*/ 4264583 w 4853691"/>
              <a:gd name="connsiteY11909" fmla="*/ 2858703 h 4860733"/>
              <a:gd name="connsiteX11910" fmla="*/ 4276319 w 4853691"/>
              <a:gd name="connsiteY11910" fmla="*/ 2861050 h 4860733"/>
              <a:gd name="connsiteX11911" fmla="*/ 4299789 w 4853691"/>
              <a:gd name="connsiteY11911" fmla="*/ 2863397 h 4860733"/>
              <a:gd name="connsiteX11912" fmla="*/ 4311524 w 4853691"/>
              <a:gd name="connsiteY11912" fmla="*/ 2865744 h 4860733"/>
              <a:gd name="connsiteX11913" fmla="*/ 4334995 w 4853691"/>
              <a:gd name="connsiteY11913" fmla="*/ 2868091 h 4860733"/>
              <a:gd name="connsiteX11914" fmla="*/ 4344383 w 4853691"/>
              <a:gd name="connsiteY11914" fmla="*/ 2868091 h 4860733"/>
              <a:gd name="connsiteX11915" fmla="*/ 4377242 w 4853691"/>
              <a:gd name="connsiteY11915" fmla="*/ 2868091 h 4860733"/>
              <a:gd name="connsiteX11916" fmla="*/ 4377242 w 4853691"/>
              <a:gd name="connsiteY11916" fmla="*/ 2868091 h 4860733"/>
              <a:gd name="connsiteX11917" fmla="*/ 4421835 w 4853691"/>
              <a:gd name="connsiteY11917" fmla="*/ 2865744 h 4860733"/>
              <a:gd name="connsiteX11918" fmla="*/ 4435918 w 4853691"/>
              <a:gd name="connsiteY11918" fmla="*/ 2863397 h 4860733"/>
              <a:gd name="connsiteX11919" fmla="*/ 4464082 w 4853691"/>
              <a:gd name="connsiteY11919" fmla="*/ 2858703 h 4860733"/>
              <a:gd name="connsiteX11920" fmla="*/ 4480512 w 4853691"/>
              <a:gd name="connsiteY11920" fmla="*/ 2854009 h 4860733"/>
              <a:gd name="connsiteX11921" fmla="*/ 4503982 w 4853691"/>
              <a:gd name="connsiteY11921" fmla="*/ 2849314 h 4860733"/>
              <a:gd name="connsiteX11922" fmla="*/ 4520412 w 4853691"/>
              <a:gd name="connsiteY11922" fmla="*/ 2842273 h 4860733"/>
              <a:gd name="connsiteX11923" fmla="*/ 4522759 w 4853691"/>
              <a:gd name="connsiteY11923" fmla="*/ 2842273 h 4860733"/>
              <a:gd name="connsiteX11924" fmla="*/ 4529800 w 4853691"/>
              <a:gd name="connsiteY11924" fmla="*/ 2851662 h 4860733"/>
              <a:gd name="connsiteX11925" fmla="*/ 4520412 w 4853691"/>
              <a:gd name="connsiteY11925" fmla="*/ 2870438 h 4860733"/>
              <a:gd name="connsiteX11926" fmla="*/ 4452347 w 4853691"/>
              <a:gd name="connsiteY11926" fmla="*/ 2985443 h 4860733"/>
              <a:gd name="connsiteX11927" fmla="*/ 4323260 w 4853691"/>
              <a:gd name="connsiteY11927" fmla="*/ 3206065 h 4860733"/>
              <a:gd name="connsiteX11928" fmla="*/ 4295095 w 4853691"/>
              <a:gd name="connsiteY11928" fmla="*/ 3253006 h 4860733"/>
              <a:gd name="connsiteX11929" fmla="*/ 4276319 w 4853691"/>
              <a:gd name="connsiteY11929" fmla="*/ 3283518 h 4860733"/>
              <a:gd name="connsiteX11930" fmla="*/ 4248154 w 4853691"/>
              <a:gd name="connsiteY11930" fmla="*/ 3332806 h 4860733"/>
              <a:gd name="connsiteX11931" fmla="*/ 4229378 w 4853691"/>
              <a:gd name="connsiteY11931" fmla="*/ 3363318 h 4860733"/>
              <a:gd name="connsiteX11932" fmla="*/ 4201213 w 4853691"/>
              <a:gd name="connsiteY11932" fmla="*/ 3410258 h 4860733"/>
              <a:gd name="connsiteX11933" fmla="*/ 4182437 w 4853691"/>
              <a:gd name="connsiteY11933" fmla="*/ 3440770 h 4860733"/>
              <a:gd name="connsiteX11934" fmla="*/ 4151925 w 4853691"/>
              <a:gd name="connsiteY11934" fmla="*/ 3490058 h 4860733"/>
              <a:gd name="connsiteX11935" fmla="*/ 4133149 w 4853691"/>
              <a:gd name="connsiteY11935" fmla="*/ 3520570 h 4860733"/>
              <a:gd name="connsiteX11936" fmla="*/ 4102637 w 4853691"/>
              <a:gd name="connsiteY11936" fmla="*/ 3567510 h 4860733"/>
              <a:gd name="connsiteX11937" fmla="*/ 4090902 w 4853691"/>
              <a:gd name="connsiteY11937" fmla="*/ 3586287 h 4860733"/>
              <a:gd name="connsiteX11938" fmla="*/ 4081514 w 4853691"/>
              <a:gd name="connsiteY11938" fmla="*/ 3583940 h 4860733"/>
              <a:gd name="connsiteX11939" fmla="*/ 4081514 w 4853691"/>
              <a:gd name="connsiteY11939" fmla="*/ 3583940 h 4860733"/>
              <a:gd name="connsiteX11940" fmla="*/ 4079167 w 4853691"/>
              <a:gd name="connsiteY11940" fmla="*/ 3555775 h 4860733"/>
              <a:gd name="connsiteX11941" fmla="*/ 4076820 w 4853691"/>
              <a:gd name="connsiteY11941" fmla="*/ 3511182 h 4860733"/>
              <a:gd name="connsiteX11942" fmla="*/ 4074473 w 4853691"/>
              <a:gd name="connsiteY11942" fmla="*/ 3454853 h 4860733"/>
              <a:gd name="connsiteX11943" fmla="*/ 4074473 w 4853691"/>
              <a:gd name="connsiteY11943" fmla="*/ 3417300 h 4860733"/>
              <a:gd name="connsiteX11944" fmla="*/ 4074473 w 4853691"/>
              <a:gd name="connsiteY11944" fmla="*/ 3356276 h 4860733"/>
              <a:gd name="connsiteX11945" fmla="*/ 4074473 w 4853691"/>
              <a:gd name="connsiteY11945" fmla="*/ 3321071 h 4860733"/>
              <a:gd name="connsiteX11946" fmla="*/ 4074473 w 4853691"/>
              <a:gd name="connsiteY11946" fmla="*/ 3257700 h 4860733"/>
              <a:gd name="connsiteX11947" fmla="*/ 4074473 w 4853691"/>
              <a:gd name="connsiteY11947" fmla="*/ 3224842 h 4860733"/>
              <a:gd name="connsiteX11948" fmla="*/ 4074473 w 4853691"/>
              <a:gd name="connsiteY11948" fmla="*/ 3168513 h 4860733"/>
              <a:gd name="connsiteX11949" fmla="*/ 4074473 w 4853691"/>
              <a:gd name="connsiteY11949" fmla="*/ 3123919 h 4860733"/>
              <a:gd name="connsiteX11950" fmla="*/ 4074473 w 4853691"/>
              <a:gd name="connsiteY11950" fmla="*/ 3119225 h 4860733"/>
              <a:gd name="connsiteX11951" fmla="*/ 4083861 w 4853691"/>
              <a:gd name="connsiteY11951" fmla="*/ 2832885 h 4860733"/>
              <a:gd name="connsiteX11952" fmla="*/ 4083861 w 4853691"/>
              <a:gd name="connsiteY11952" fmla="*/ 2832885 h 4860733"/>
              <a:gd name="connsiteX11953" fmla="*/ 4102637 w 4853691"/>
              <a:gd name="connsiteY11953" fmla="*/ 2821150 h 4860733"/>
              <a:gd name="connsiteX11954" fmla="*/ 4102637 w 4853691"/>
              <a:gd name="connsiteY11954" fmla="*/ 2821150 h 4860733"/>
              <a:gd name="connsiteX11955" fmla="*/ 4130802 w 4853691"/>
              <a:gd name="connsiteY11955" fmla="*/ 2823497 h 4860733"/>
              <a:gd name="connsiteX11956" fmla="*/ 4553270 w 4853691"/>
              <a:gd name="connsiteY11956" fmla="*/ 2879826 h 4860733"/>
              <a:gd name="connsiteX11957" fmla="*/ 4557964 w 4853691"/>
              <a:gd name="connsiteY11957" fmla="*/ 2907991 h 4860733"/>
              <a:gd name="connsiteX11958" fmla="*/ 4560311 w 4853691"/>
              <a:gd name="connsiteY11958" fmla="*/ 2919726 h 4860733"/>
              <a:gd name="connsiteX11959" fmla="*/ 4569699 w 4853691"/>
              <a:gd name="connsiteY11959" fmla="*/ 2976055 h 4860733"/>
              <a:gd name="connsiteX11960" fmla="*/ 4553270 w 4853691"/>
              <a:gd name="connsiteY11960" fmla="*/ 2994831 h 4860733"/>
              <a:gd name="connsiteX11961" fmla="*/ 4562658 w 4853691"/>
              <a:gd name="connsiteY11961" fmla="*/ 3011261 h 4860733"/>
              <a:gd name="connsiteX11962" fmla="*/ 4525106 w 4853691"/>
              <a:gd name="connsiteY11962" fmla="*/ 3072284 h 4860733"/>
              <a:gd name="connsiteX11963" fmla="*/ 4513371 w 4853691"/>
              <a:gd name="connsiteY11963" fmla="*/ 3088713 h 4860733"/>
              <a:gd name="connsiteX11964" fmla="*/ 4471124 w 4853691"/>
              <a:gd name="connsiteY11964" fmla="*/ 3149737 h 4860733"/>
              <a:gd name="connsiteX11965" fmla="*/ 4452347 w 4853691"/>
              <a:gd name="connsiteY11965" fmla="*/ 3175554 h 4860733"/>
              <a:gd name="connsiteX11966" fmla="*/ 4414795 w 4853691"/>
              <a:gd name="connsiteY11966" fmla="*/ 3227189 h 4860733"/>
              <a:gd name="connsiteX11967" fmla="*/ 4391324 w 4853691"/>
              <a:gd name="connsiteY11967" fmla="*/ 3257700 h 4860733"/>
              <a:gd name="connsiteX11968" fmla="*/ 4356118 w 4853691"/>
              <a:gd name="connsiteY11968" fmla="*/ 3304641 h 4860733"/>
              <a:gd name="connsiteX11969" fmla="*/ 4330301 w 4853691"/>
              <a:gd name="connsiteY11969" fmla="*/ 3337500 h 4860733"/>
              <a:gd name="connsiteX11970" fmla="*/ 4295095 w 4853691"/>
              <a:gd name="connsiteY11970" fmla="*/ 3382094 h 4860733"/>
              <a:gd name="connsiteX11971" fmla="*/ 4266931 w 4853691"/>
              <a:gd name="connsiteY11971" fmla="*/ 3414952 h 4860733"/>
              <a:gd name="connsiteX11972" fmla="*/ 4231725 w 4853691"/>
              <a:gd name="connsiteY11972" fmla="*/ 3454853 h 4860733"/>
              <a:gd name="connsiteX11973" fmla="*/ 4198866 w 4853691"/>
              <a:gd name="connsiteY11973" fmla="*/ 3490058 h 4860733"/>
              <a:gd name="connsiteX11974" fmla="*/ 4163660 w 4853691"/>
              <a:gd name="connsiteY11974" fmla="*/ 3527611 h 4860733"/>
              <a:gd name="connsiteX11975" fmla="*/ 4128455 w 4853691"/>
              <a:gd name="connsiteY11975" fmla="*/ 3562816 h 4860733"/>
              <a:gd name="connsiteX11976" fmla="*/ 4104984 w 4853691"/>
              <a:gd name="connsiteY11976" fmla="*/ 3588634 h 4860733"/>
              <a:gd name="connsiteX11977" fmla="*/ 4102637 w 4853691"/>
              <a:gd name="connsiteY11977" fmla="*/ 3586287 h 4860733"/>
              <a:gd name="connsiteX11978" fmla="*/ 4119067 w 4853691"/>
              <a:gd name="connsiteY11978" fmla="*/ 3562816 h 4860733"/>
              <a:gd name="connsiteX11979" fmla="*/ 4144884 w 4853691"/>
              <a:gd name="connsiteY11979" fmla="*/ 3520570 h 4860733"/>
              <a:gd name="connsiteX11980" fmla="*/ 4170701 w 4853691"/>
              <a:gd name="connsiteY11980" fmla="*/ 3480670 h 4860733"/>
              <a:gd name="connsiteX11981" fmla="*/ 4194172 w 4853691"/>
              <a:gd name="connsiteY11981" fmla="*/ 3440770 h 4860733"/>
              <a:gd name="connsiteX11982" fmla="*/ 4222337 w 4853691"/>
              <a:gd name="connsiteY11982" fmla="*/ 3396176 h 4860733"/>
              <a:gd name="connsiteX11983" fmla="*/ 4243460 w 4853691"/>
              <a:gd name="connsiteY11983" fmla="*/ 3363318 h 4860733"/>
              <a:gd name="connsiteX11984" fmla="*/ 4273972 w 4853691"/>
              <a:gd name="connsiteY11984" fmla="*/ 3314030 h 4860733"/>
              <a:gd name="connsiteX11985" fmla="*/ 4290401 w 4853691"/>
              <a:gd name="connsiteY11985" fmla="*/ 3285865 h 4860733"/>
              <a:gd name="connsiteX11986" fmla="*/ 4323260 w 4853691"/>
              <a:gd name="connsiteY11986" fmla="*/ 3231883 h 4860733"/>
              <a:gd name="connsiteX11987" fmla="*/ 4334995 w 4853691"/>
              <a:gd name="connsiteY11987" fmla="*/ 3210759 h 4860733"/>
              <a:gd name="connsiteX11988" fmla="*/ 4372548 w 4853691"/>
              <a:gd name="connsiteY11988" fmla="*/ 3147389 h 4860733"/>
              <a:gd name="connsiteX11989" fmla="*/ 4379589 w 4853691"/>
              <a:gd name="connsiteY11989" fmla="*/ 3135654 h 4860733"/>
              <a:gd name="connsiteX11990" fmla="*/ 4421835 w 4853691"/>
              <a:gd name="connsiteY11990" fmla="*/ 3062896 h 4860733"/>
              <a:gd name="connsiteX11991" fmla="*/ 4421835 w 4853691"/>
              <a:gd name="connsiteY11991" fmla="*/ 3062896 h 4860733"/>
              <a:gd name="connsiteX11992" fmla="*/ 4464082 w 4853691"/>
              <a:gd name="connsiteY11992" fmla="*/ 2992484 h 4860733"/>
              <a:gd name="connsiteX11993" fmla="*/ 4511023 w 4853691"/>
              <a:gd name="connsiteY11993" fmla="*/ 2910338 h 4860733"/>
              <a:gd name="connsiteX11994" fmla="*/ 4541535 w 4853691"/>
              <a:gd name="connsiteY11994" fmla="*/ 2861050 h 4860733"/>
              <a:gd name="connsiteX11995" fmla="*/ 4550923 w 4853691"/>
              <a:gd name="connsiteY11995" fmla="*/ 2863397 h 4860733"/>
              <a:gd name="connsiteX11996" fmla="*/ 4553270 w 4853691"/>
              <a:gd name="connsiteY11996" fmla="*/ 2863397 h 4860733"/>
              <a:gd name="connsiteX11997" fmla="*/ 4553270 w 4853691"/>
              <a:gd name="connsiteY11997" fmla="*/ 2863397 h 4860733"/>
              <a:gd name="connsiteX11998" fmla="*/ 4553270 w 4853691"/>
              <a:gd name="connsiteY11998" fmla="*/ 2879826 h 4860733"/>
              <a:gd name="connsiteX11999" fmla="*/ 4029879 w 4853691"/>
              <a:gd name="connsiteY11999" fmla="*/ 3661392 h 4860733"/>
              <a:gd name="connsiteX12000" fmla="*/ 3997020 w 4853691"/>
              <a:gd name="connsiteY12000" fmla="*/ 3694251 h 4860733"/>
              <a:gd name="connsiteX12001" fmla="*/ 3971203 w 4853691"/>
              <a:gd name="connsiteY12001" fmla="*/ 3720068 h 4860733"/>
              <a:gd name="connsiteX12002" fmla="*/ 3938344 w 4853691"/>
              <a:gd name="connsiteY12002" fmla="*/ 3750580 h 4860733"/>
              <a:gd name="connsiteX12003" fmla="*/ 3910180 w 4853691"/>
              <a:gd name="connsiteY12003" fmla="*/ 3776398 h 4860733"/>
              <a:gd name="connsiteX12004" fmla="*/ 3879668 w 4853691"/>
              <a:gd name="connsiteY12004" fmla="*/ 3804562 h 4860733"/>
              <a:gd name="connsiteX12005" fmla="*/ 3851503 w 4853691"/>
              <a:gd name="connsiteY12005" fmla="*/ 3830380 h 4860733"/>
              <a:gd name="connsiteX12006" fmla="*/ 3820992 w 4853691"/>
              <a:gd name="connsiteY12006" fmla="*/ 3856197 h 4860733"/>
              <a:gd name="connsiteX12007" fmla="*/ 3790480 w 4853691"/>
              <a:gd name="connsiteY12007" fmla="*/ 3882015 h 4860733"/>
              <a:gd name="connsiteX12008" fmla="*/ 3759968 w 4853691"/>
              <a:gd name="connsiteY12008" fmla="*/ 3907832 h 4860733"/>
              <a:gd name="connsiteX12009" fmla="*/ 3727110 w 4853691"/>
              <a:gd name="connsiteY12009" fmla="*/ 3933650 h 4860733"/>
              <a:gd name="connsiteX12010" fmla="*/ 3698945 w 4853691"/>
              <a:gd name="connsiteY12010" fmla="*/ 3957120 h 4860733"/>
              <a:gd name="connsiteX12011" fmla="*/ 3666086 w 4853691"/>
              <a:gd name="connsiteY12011" fmla="*/ 3982938 h 4860733"/>
              <a:gd name="connsiteX12012" fmla="*/ 3637922 w 4853691"/>
              <a:gd name="connsiteY12012" fmla="*/ 4006408 h 4860733"/>
              <a:gd name="connsiteX12013" fmla="*/ 3605064 w 4853691"/>
              <a:gd name="connsiteY12013" fmla="*/ 4032226 h 4860733"/>
              <a:gd name="connsiteX12014" fmla="*/ 3579246 w 4853691"/>
              <a:gd name="connsiteY12014" fmla="*/ 4051002 h 4860733"/>
              <a:gd name="connsiteX12015" fmla="*/ 3541693 w 4853691"/>
              <a:gd name="connsiteY12015" fmla="*/ 4079167 h 4860733"/>
              <a:gd name="connsiteX12016" fmla="*/ 3518223 w 4853691"/>
              <a:gd name="connsiteY12016" fmla="*/ 4095596 h 4860733"/>
              <a:gd name="connsiteX12017" fmla="*/ 3480670 w 4853691"/>
              <a:gd name="connsiteY12017" fmla="*/ 4121414 h 4860733"/>
              <a:gd name="connsiteX12018" fmla="*/ 3084019 w 4853691"/>
              <a:gd name="connsiteY12018" fmla="*/ 4177743 h 4860733"/>
              <a:gd name="connsiteX12019" fmla="*/ 3095754 w 4853691"/>
              <a:gd name="connsiteY12019" fmla="*/ 3689557 h 4860733"/>
              <a:gd name="connsiteX12020" fmla="*/ 3098101 w 4853691"/>
              <a:gd name="connsiteY12020" fmla="*/ 3649657 h 4860733"/>
              <a:gd name="connsiteX12021" fmla="*/ 3100449 w 4853691"/>
              <a:gd name="connsiteY12021" fmla="*/ 3595675 h 4860733"/>
              <a:gd name="connsiteX12022" fmla="*/ 3105143 w 4853691"/>
              <a:gd name="connsiteY12022" fmla="*/ 3520570 h 4860733"/>
              <a:gd name="connsiteX12023" fmla="*/ 3107489 w 4853691"/>
              <a:gd name="connsiteY12023" fmla="*/ 3494752 h 4860733"/>
              <a:gd name="connsiteX12024" fmla="*/ 3112184 w 4853691"/>
              <a:gd name="connsiteY12024" fmla="*/ 3407912 h 4860733"/>
              <a:gd name="connsiteX12025" fmla="*/ 3112184 w 4853691"/>
              <a:gd name="connsiteY12025" fmla="*/ 3407912 h 4860733"/>
              <a:gd name="connsiteX12026" fmla="*/ 3128613 w 4853691"/>
              <a:gd name="connsiteY12026" fmla="*/ 3398523 h 4860733"/>
              <a:gd name="connsiteX12027" fmla="*/ 3149736 w 4853691"/>
              <a:gd name="connsiteY12027" fmla="*/ 3410258 h 4860733"/>
              <a:gd name="connsiteX12028" fmla="*/ 3163819 w 4853691"/>
              <a:gd name="connsiteY12028" fmla="*/ 3417300 h 4860733"/>
              <a:gd name="connsiteX12029" fmla="*/ 3201371 w 4853691"/>
              <a:gd name="connsiteY12029" fmla="*/ 3436076 h 4860733"/>
              <a:gd name="connsiteX12030" fmla="*/ 3215454 w 4853691"/>
              <a:gd name="connsiteY12030" fmla="*/ 3443117 h 4860733"/>
              <a:gd name="connsiteX12031" fmla="*/ 3255353 w 4853691"/>
              <a:gd name="connsiteY12031" fmla="*/ 3461893 h 4860733"/>
              <a:gd name="connsiteX12032" fmla="*/ 3267089 w 4853691"/>
              <a:gd name="connsiteY12032" fmla="*/ 3468935 h 4860733"/>
              <a:gd name="connsiteX12033" fmla="*/ 3306988 w 4853691"/>
              <a:gd name="connsiteY12033" fmla="*/ 3485364 h 4860733"/>
              <a:gd name="connsiteX12034" fmla="*/ 3318724 w 4853691"/>
              <a:gd name="connsiteY12034" fmla="*/ 3490058 h 4860733"/>
              <a:gd name="connsiteX12035" fmla="*/ 3356276 w 4853691"/>
              <a:gd name="connsiteY12035" fmla="*/ 3506487 h 4860733"/>
              <a:gd name="connsiteX12036" fmla="*/ 3370359 w 4853691"/>
              <a:gd name="connsiteY12036" fmla="*/ 3511182 h 4860733"/>
              <a:gd name="connsiteX12037" fmla="*/ 3407911 w 4853691"/>
              <a:gd name="connsiteY12037" fmla="*/ 3525264 h 4860733"/>
              <a:gd name="connsiteX12038" fmla="*/ 3419647 w 4853691"/>
              <a:gd name="connsiteY12038" fmla="*/ 3529958 h 4860733"/>
              <a:gd name="connsiteX12039" fmla="*/ 3457200 w 4853691"/>
              <a:gd name="connsiteY12039" fmla="*/ 3544040 h 4860733"/>
              <a:gd name="connsiteX12040" fmla="*/ 3468935 w 4853691"/>
              <a:gd name="connsiteY12040" fmla="*/ 3548734 h 4860733"/>
              <a:gd name="connsiteX12041" fmla="*/ 3506487 w 4853691"/>
              <a:gd name="connsiteY12041" fmla="*/ 3560470 h 4860733"/>
              <a:gd name="connsiteX12042" fmla="*/ 3518223 w 4853691"/>
              <a:gd name="connsiteY12042" fmla="*/ 3565164 h 4860733"/>
              <a:gd name="connsiteX12043" fmla="*/ 3553428 w 4853691"/>
              <a:gd name="connsiteY12043" fmla="*/ 3574552 h 4860733"/>
              <a:gd name="connsiteX12044" fmla="*/ 3565163 w 4853691"/>
              <a:gd name="connsiteY12044" fmla="*/ 3576899 h 4860733"/>
              <a:gd name="connsiteX12045" fmla="*/ 3600369 w 4853691"/>
              <a:gd name="connsiteY12045" fmla="*/ 3586287 h 4860733"/>
              <a:gd name="connsiteX12046" fmla="*/ 3612104 w 4853691"/>
              <a:gd name="connsiteY12046" fmla="*/ 3588634 h 4860733"/>
              <a:gd name="connsiteX12047" fmla="*/ 3644963 w 4853691"/>
              <a:gd name="connsiteY12047" fmla="*/ 3595675 h 4860733"/>
              <a:gd name="connsiteX12048" fmla="*/ 3659045 w 4853691"/>
              <a:gd name="connsiteY12048" fmla="*/ 3598022 h 4860733"/>
              <a:gd name="connsiteX12049" fmla="*/ 3689557 w 4853691"/>
              <a:gd name="connsiteY12049" fmla="*/ 3602716 h 4860733"/>
              <a:gd name="connsiteX12050" fmla="*/ 3705986 w 4853691"/>
              <a:gd name="connsiteY12050" fmla="*/ 3605063 h 4860733"/>
              <a:gd name="connsiteX12051" fmla="*/ 3738845 w 4853691"/>
              <a:gd name="connsiteY12051" fmla="*/ 3609757 h 4860733"/>
              <a:gd name="connsiteX12052" fmla="*/ 3752927 w 4853691"/>
              <a:gd name="connsiteY12052" fmla="*/ 3612105 h 4860733"/>
              <a:gd name="connsiteX12053" fmla="*/ 3781092 w 4853691"/>
              <a:gd name="connsiteY12053" fmla="*/ 3614451 h 4860733"/>
              <a:gd name="connsiteX12054" fmla="*/ 3797521 w 4853691"/>
              <a:gd name="connsiteY12054" fmla="*/ 3616799 h 4860733"/>
              <a:gd name="connsiteX12055" fmla="*/ 3823339 w 4853691"/>
              <a:gd name="connsiteY12055" fmla="*/ 3619146 h 4860733"/>
              <a:gd name="connsiteX12056" fmla="*/ 3842115 w 4853691"/>
              <a:gd name="connsiteY12056" fmla="*/ 3621493 h 4860733"/>
              <a:gd name="connsiteX12057" fmla="*/ 3886709 w 4853691"/>
              <a:gd name="connsiteY12057" fmla="*/ 3621493 h 4860733"/>
              <a:gd name="connsiteX12058" fmla="*/ 3886709 w 4853691"/>
              <a:gd name="connsiteY12058" fmla="*/ 3621493 h 4860733"/>
              <a:gd name="connsiteX12059" fmla="*/ 3886709 w 4853691"/>
              <a:gd name="connsiteY12059" fmla="*/ 3621493 h 4860733"/>
              <a:gd name="connsiteX12060" fmla="*/ 3938344 w 4853691"/>
              <a:gd name="connsiteY12060" fmla="*/ 3619146 h 4860733"/>
              <a:gd name="connsiteX12061" fmla="*/ 3954773 w 4853691"/>
              <a:gd name="connsiteY12061" fmla="*/ 3616799 h 4860733"/>
              <a:gd name="connsiteX12062" fmla="*/ 3989979 w 4853691"/>
              <a:gd name="connsiteY12062" fmla="*/ 3614451 h 4860733"/>
              <a:gd name="connsiteX12063" fmla="*/ 4008755 w 4853691"/>
              <a:gd name="connsiteY12063" fmla="*/ 3612105 h 4860733"/>
              <a:gd name="connsiteX12064" fmla="*/ 4039267 w 4853691"/>
              <a:gd name="connsiteY12064" fmla="*/ 3607411 h 4860733"/>
              <a:gd name="connsiteX12065" fmla="*/ 4058043 w 4853691"/>
              <a:gd name="connsiteY12065" fmla="*/ 3602716 h 4860733"/>
              <a:gd name="connsiteX12066" fmla="*/ 4069778 w 4853691"/>
              <a:gd name="connsiteY12066" fmla="*/ 3600369 h 4860733"/>
              <a:gd name="connsiteX12067" fmla="*/ 4074473 w 4853691"/>
              <a:gd name="connsiteY12067" fmla="*/ 3609757 h 4860733"/>
              <a:gd name="connsiteX12068" fmla="*/ 4053349 w 4853691"/>
              <a:gd name="connsiteY12068" fmla="*/ 3630881 h 4860733"/>
              <a:gd name="connsiteX12069" fmla="*/ 4029879 w 4853691"/>
              <a:gd name="connsiteY12069" fmla="*/ 3661392 h 4860733"/>
              <a:gd name="connsiteX12070" fmla="*/ 3715375 w 4853691"/>
              <a:gd name="connsiteY12070" fmla="*/ 4081514 h 4860733"/>
              <a:gd name="connsiteX12071" fmla="*/ 3736498 w 4853691"/>
              <a:gd name="connsiteY12071" fmla="*/ 4060390 h 4860733"/>
              <a:gd name="connsiteX12072" fmla="*/ 3736498 w 4853691"/>
              <a:gd name="connsiteY12072" fmla="*/ 4055696 h 4860733"/>
              <a:gd name="connsiteX12073" fmla="*/ 4189478 w 4853691"/>
              <a:gd name="connsiteY12073" fmla="*/ 3837421 h 4860733"/>
              <a:gd name="connsiteX12074" fmla="*/ 4194172 w 4853691"/>
              <a:gd name="connsiteY12074" fmla="*/ 3844462 h 4860733"/>
              <a:gd name="connsiteX12075" fmla="*/ 4198866 w 4853691"/>
              <a:gd name="connsiteY12075" fmla="*/ 3851503 h 4860733"/>
              <a:gd name="connsiteX12076" fmla="*/ 4191825 w 4853691"/>
              <a:gd name="connsiteY12076" fmla="*/ 3867932 h 4860733"/>
              <a:gd name="connsiteX12077" fmla="*/ 4196519 w 4853691"/>
              <a:gd name="connsiteY12077" fmla="*/ 3879668 h 4860733"/>
              <a:gd name="connsiteX12078" fmla="*/ 4173049 w 4853691"/>
              <a:gd name="connsiteY12078" fmla="*/ 3900791 h 4860733"/>
              <a:gd name="connsiteX12079" fmla="*/ 4154272 w 4853691"/>
              <a:gd name="connsiteY12079" fmla="*/ 3917221 h 4860733"/>
              <a:gd name="connsiteX12080" fmla="*/ 4109678 w 4853691"/>
              <a:gd name="connsiteY12080" fmla="*/ 3954773 h 4860733"/>
              <a:gd name="connsiteX12081" fmla="*/ 4095596 w 4853691"/>
              <a:gd name="connsiteY12081" fmla="*/ 3966508 h 4860733"/>
              <a:gd name="connsiteX12082" fmla="*/ 4034573 w 4853691"/>
              <a:gd name="connsiteY12082" fmla="*/ 4011102 h 4860733"/>
              <a:gd name="connsiteX12083" fmla="*/ 4011102 w 4853691"/>
              <a:gd name="connsiteY12083" fmla="*/ 4027532 h 4860733"/>
              <a:gd name="connsiteX12084" fmla="*/ 3971203 w 4853691"/>
              <a:gd name="connsiteY12084" fmla="*/ 4053349 h 4860733"/>
              <a:gd name="connsiteX12085" fmla="*/ 3940691 w 4853691"/>
              <a:gd name="connsiteY12085" fmla="*/ 4072125 h 4860733"/>
              <a:gd name="connsiteX12086" fmla="*/ 3905485 w 4853691"/>
              <a:gd name="connsiteY12086" fmla="*/ 4093249 h 4860733"/>
              <a:gd name="connsiteX12087" fmla="*/ 3870279 w 4853691"/>
              <a:gd name="connsiteY12087" fmla="*/ 4112026 h 4860733"/>
              <a:gd name="connsiteX12088" fmla="*/ 3837421 w 4853691"/>
              <a:gd name="connsiteY12088" fmla="*/ 4130802 h 4860733"/>
              <a:gd name="connsiteX12089" fmla="*/ 3799868 w 4853691"/>
              <a:gd name="connsiteY12089" fmla="*/ 4149578 h 4860733"/>
              <a:gd name="connsiteX12090" fmla="*/ 3781092 w 4853691"/>
              <a:gd name="connsiteY12090" fmla="*/ 4158966 h 4860733"/>
              <a:gd name="connsiteX12091" fmla="*/ 3253007 w 4853691"/>
              <a:gd name="connsiteY12091" fmla="*/ 4266930 h 4860733"/>
              <a:gd name="connsiteX12092" fmla="*/ 3257701 w 4853691"/>
              <a:gd name="connsiteY12092" fmla="*/ 4264584 h 4860733"/>
              <a:gd name="connsiteX12093" fmla="*/ 3288212 w 4853691"/>
              <a:gd name="connsiteY12093" fmla="*/ 4245807 h 4860733"/>
              <a:gd name="connsiteX12094" fmla="*/ 3325765 w 4853691"/>
              <a:gd name="connsiteY12094" fmla="*/ 4222337 h 4860733"/>
              <a:gd name="connsiteX12095" fmla="*/ 3356276 w 4853691"/>
              <a:gd name="connsiteY12095" fmla="*/ 4203560 h 4860733"/>
              <a:gd name="connsiteX12096" fmla="*/ 3391482 w 4853691"/>
              <a:gd name="connsiteY12096" fmla="*/ 4180090 h 4860733"/>
              <a:gd name="connsiteX12097" fmla="*/ 3424341 w 4853691"/>
              <a:gd name="connsiteY12097" fmla="*/ 4158966 h 4860733"/>
              <a:gd name="connsiteX12098" fmla="*/ 3457200 w 4853691"/>
              <a:gd name="connsiteY12098" fmla="*/ 4135496 h 4860733"/>
              <a:gd name="connsiteX12099" fmla="*/ 3480670 w 4853691"/>
              <a:gd name="connsiteY12099" fmla="*/ 4119066 h 4860733"/>
              <a:gd name="connsiteX12100" fmla="*/ 3696598 w 4853691"/>
              <a:gd name="connsiteY12100" fmla="*/ 4060390 h 4860733"/>
              <a:gd name="connsiteX12101" fmla="*/ 3715375 w 4853691"/>
              <a:gd name="connsiteY12101" fmla="*/ 4081514 h 4860733"/>
              <a:gd name="connsiteX12102" fmla="*/ 3191983 w 4853691"/>
              <a:gd name="connsiteY12102" fmla="*/ 4304483 h 4860733"/>
              <a:gd name="connsiteX12103" fmla="*/ 3152083 w 4853691"/>
              <a:gd name="connsiteY12103" fmla="*/ 4327954 h 4860733"/>
              <a:gd name="connsiteX12104" fmla="*/ 3128613 w 4853691"/>
              <a:gd name="connsiteY12104" fmla="*/ 4339689 h 4860733"/>
              <a:gd name="connsiteX12105" fmla="*/ 3102795 w 4853691"/>
              <a:gd name="connsiteY12105" fmla="*/ 4353771 h 4860733"/>
              <a:gd name="connsiteX12106" fmla="*/ 3086366 w 4853691"/>
              <a:gd name="connsiteY12106" fmla="*/ 4344383 h 4860733"/>
              <a:gd name="connsiteX12107" fmla="*/ 3086366 w 4853691"/>
              <a:gd name="connsiteY12107" fmla="*/ 4283360 h 4860733"/>
              <a:gd name="connsiteX12108" fmla="*/ 3121572 w 4853691"/>
              <a:gd name="connsiteY12108" fmla="*/ 4283360 h 4860733"/>
              <a:gd name="connsiteX12109" fmla="*/ 3152083 w 4853691"/>
              <a:gd name="connsiteY12109" fmla="*/ 4281013 h 4860733"/>
              <a:gd name="connsiteX12110" fmla="*/ 3206066 w 4853691"/>
              <a:gd name="connsiteY12110" fmla="*/ 4278666 h 4860733"/>
              <a:gd name="connsiteX12111" fmla="*/ 3243618 w 4853691"/>
              <a:gd name="connsiteY12111" fmla="*/ 4276319 h 4860733"/>
              <a:gd name="connsiteX12112" fmla="*/ 3250659 w 4853691"/>
              <a:gd name="connsiteY12112" fmla="*/ 4276319 h 4860733"/>
              <a:gd name="connsiteX12113" fmla="*/ 3222495 w 4853691"/>
              <a:gd name="connsiteY12113" fmla="*/ 4292748 h 4860733"/>
              <a:gd name="connsiteX12114" fmla="*/ 3191983 w 4853691"/>
              <a:gd name="connsiteY12114" fmla="*/ 4304483 h 4860733"/>
              <a:gd name="connsiteX12115" fmla="*/ 3030037 w 4853691"/>
              <a:gd name="connsiteY12115" fmla="*/ 4346730 h 4860733"/>
              <a:gd name="connsiteX12116" fmla="*/ 3011261 w 4853691"/>
              <a:gd name="connsiteY12116" fmla="*/ 4339689 h 4860733"/>
              <a:gd name="connsiteX12117" fmla="*/ 2994831 w 4853691"/>
              <a:gd name="connsiteY12117" fmla="*/ 4334995 h 4860733"/>
              <a:gd name="connsiteX12118" fmla="*/ 2973708 w 4853691"/>
              <a:gd name="connsiteY12118" fmla="*/ 4327954 h 4860733"/>
              <a:gd name="connsiteX12119" fmla="*/ 2961973 w 4853691"/>
              <a:gd name="connsiteY12119" fmla="*/ 4323260 h 4860733"/>
              <a:gd name="connsiteX12120" fmla="*/ 2837579 w 4853691"/>
              <a:gd name="connsiteY12120" fmla="*/ 4273972 h 4860733"/>
              <a:gd name="connsiteX12121" fmla="*/ 3032384 w 4853691"/>
              <a:gd name="connsiteY12121" fmla="*/ 4281013 h 4860733"/>
              <a:gd name="connsiteX12122" fmla="*/ 3032384 w 4853691"/>
              <a:gd name="connsiteY12122" fmla="*/ 4281013 h 4860733"/>
              <a:gd name="connsiteX12123" fmla="*/ 3034731 w 4853691"/>
              <a:gd name="connsiteY12123" fmla="*/ 4281013 h 4860733"/>
              <a:gd name="connsiteX12124" fmla="*/ 3084019 w 4853691"/>
              <a:gd name="connsiteY12124" fmla="*/ 4281013 h 4860733"/>
              <a:gd name="connsiteX12125" fmla="*/ 3084019 w 4853691"/>
              <a:gd name="connsiteY12125" fmla="*/ 4342036 h 4860733"/>
              <a:gd name="connsiteX12126" fmla="*/ 3065243 w 4853691"/>
              <a:gd name="connsiteY12126" fmla="*/ 4356118 h 4860733"/>
              <a:gd name="connsiteX12127" fmla="*/ 3046466 w 4853691"/>
              <a:gd name="connsiteY12127" fmla="*/ 4351424 h 4860733"/>
              <a:gd name="connsiteX12128" fmla="*/ 3030037 w 4853691"/>
              <a:gd name="connsiteY12128" fmla="*/ 4346730 h 4860733"/>
              <a:gd name="connsiteX12129" fmla="*/ 2767168 w 4853691"/>
              <a:gd name="connsiteY12129" fmla="*/ 4356118 h 4860733"/>
              <a:gd name="connsiteX12130" fmla="*/ 2767168 w 4853691"/>
              <a:gd name="connsiteY12130" fmla="*/ 4363160 h 4860733"/>
              <a:gd name="connsiteX12131" fmla="*/ 2764821 w 4853691"/>
              <a:gd name="connsiteY12131" fmla="*/ 4372548 h 4860733"/>
              <a:gd name="connsiteX12132" fmla="*/ 2518381 w 4853691"/>
              <a:gd name="connsiteY12132" fmla="*/ 4358466 h 4860733"/>
              <a:gd name="connsiteX12133" fmla="*/ 2532463 w 4853691"/>
              <a:gd name="connsiteY12133" fmla="*/ 4353771 h 4860733"/>
              <a:gd name="connsiteX12134" fmla="*/ 2541851 w 4853691"/>
              <a:gd name="connsiteY12134" fmla="*/ 4351424 h 4860733"/>
              <a:gd name="connsiteX12135" fmla="*/ 2595833 w 4853691"/>
              <a:gd name="connsiteY12135" fmla="*/ 4332648 h 4860733"/>
              <a:gd name="connsiteX12136" fmla="*/ 2605222 w 4853691"/>
              <a:gd name="connsiteY12136" fmla="*/ 4327954 h 4860733"/>
              <a:gd name="connsiteX12137" fmla="*/ 2659204 w 4853691"/>
              <a:gd name="connsiteY12137" fmla="*/ 4306830 h 4860733"/>
              <a:gd name="connsiteX12138" fmla="*/ 2670939 w 4853691"/>
              <a:gd name="connsiteY12138" fmla="*/ 4302136 h 4860733"/>
              <a:gd name="connsiteX12139" fmla="*/ 2722574 w 4853691"/>
              <a:gd name="connsiteY12139" fmla="*/ 4281013 h 4860733"/>
              <a:gd name="connsiteX12140" fmla="*/ 2739003 w 4853691"/>
              <a:gd name="connsiteY12140" fmla="*/ 4273972 h 4860733"/>
              <a:gd name="connsiteX12141" fmla="*/ 2750738 w 4853691"/>
              <a:gd name="connsiteY12141" fmla="*/ 4269278 h 4860733"/>
              <a:gd name="connsiteX12142" fmla="*/ 2776556 w 4853691"/>
              <a:gd name="connsiteY12142" fmla="*/ 4271625 h 4860733"/>
              <a:gd name="connsiteX12143" fmla="*/ 2781250 w 4853691"/>
              <a:gd name="connsiteY12143" fmla="*/ 4273972 h 4860733"/>
              <a:gd name="connsiteX12144" fmla="*/ 2771862 w 4853691"/>
              <a:gd name="connsiteY12144" fmla="*/ 4337342 h 4860733"/>
              <a:gd name="connsiteX12145" fmla="*/ 2767168 w 4853691"/>
              <a:gd name="connsiteY12145" fmla="*/ 4356118 h 4860733"/>
              <a:gd name="connsiteX12146" fmla="*/ 2459705 w 4853691"/>
              <a:gd name="connsiteY12146" fmla="*/ 4374895 h 4860733"/>
              <a:gd name="connsiteX12147" fmla="*/ 2429193 w 4853691"/>
              <a:gd name="connsiteY12147" fmla="*/ 4384283 h 4860733"/>
              <a:gd name="connsiteX12148" fmla="*/ 2396334 w 4853691"/>
              <a:gd name="connsiteY12148" fmla="*/ 4393671 h 4860733"/>
              <a:gd name="connsiteX12149" fmla="*/ 2363476 w 4853691"/>
              <a:gd name="connsiteY12149" fmla="*/ 4403059 h 4860733"/>
              <a:gd name="connsiteX12150" fmla="*/ 2332964 w 4853691"/>
              <a:gd name="connsiteY12150" fmla="*/ 4412447 h 4860733"/>
              <a:gd name="connsiteX12151" fmla="*/ 2300106 w 4853691"/>
              <a:gd name="connsiteY12151" fmla="*/ 4421836 h 4860733"/>
              <a:gd name="connsiteX12152" fmla="*/ 2269594 w 4853691"/>
              <a:gd name="connsiteY12152" fmla="*/ 4428877 h 4860733"/>
              <a:gd name="connsiteX12153" fmla="*/ 2236735 w 4853691"/>
              <a:gd name="connsiteY12153" fmla="*/ 4435918 h 4860733"/>
              <a:gd name="connsiteX12154" fmla="*/ 2234388 w 4853691"/>
              <a:gd name="connsiteY12154" fmla="*/ 4435918 h 4860733"/>
              <a:gd name="connsiteX12155" fmla="*/ 2199183 w 4853691"/>
              <a:gd name="connsiteY12155" fmla="*/ 4412447 h 4860733"/>
              <a:gd name="connsiteX12156" fmla="*/ 2173365 w 4853691"/>
              <a:gd name="connsiteY12156" fmla="*/ 4393671 h 4860733"/>
              <a:gd name="connsiteX12157" fmla="*/ 2135812 w 4853691"/>
              <a:gd name="connsiteY12157" fmla="*/ 4365506 h 4860733"/>
              <a:gd name="connsiteX12158" fmla="*/ 2109995 w 4853691"/>
              <a:gd name="connsiteY12158" fmla="*/ 4346730 h 4860733"/>
              <a:gd name="connsiteX12159" fmla="*/ 2072442 w 4853691"/>
              <a:gd name="connsiteY12159" fmla="*/ 4318565 h 4860733"/>
              <a:gd name="connsiteX12160" fmla="*/ 2044277 w 4853691"/>
              <a:gd name="connsiteY12160" fmla="*/ 4297442 h 4860733"/>
              <a:gd name="connsiteX12161" fmla="*/ 2020807 w 4853691"/>
              <a:gd name="connsiteY12161" fmla="*/ 4278666 h 4860733"/>
              <a:gd name="connsiteX12162" fmla="*/ 2023154 w 4853691"/>
              <a:gd name="connsiteY12162" fmla="*/ 4271625 h 4860733"/>
              <a:gd name="connsiteX12163" fmla="*/ 2063054 w 4853691"/>
              <a:gd name="connsiteY12163" fmla="*/ 4281013 h 4860733"/>
              <a:gd name="connsiteX12164" fmla="*/ 2105301 w 4853691"/>
              <a:gd name="connsiteY12164" fmla="*/ 4292748 h 4860733"/>
              <a:gd name="connsiteX12165" fmla="*/ 2168671 w 4853691"/>
              <a:gd name="connsiteY12165" fmla="*/ 4306830 h 4860733"/>
              <a:gd name="connsiteX12166" fmla="*/ 2206224 w 4853691"/>
              <a:gd name="connsiteY12166" fmla="*/ 4313871 h 4860733"/>
              <a:gd name="connsiteX12167" fmla="*/ 2274288 w 4853691"/>
              <a:gd name="connsiteY12167" fmla="*/ 4325607 h 4860733"/>
              <a:gd name="connsiteX12168" fmla="*/ 2307147 w 4853691"/>
              <a:gd name="connsiteY12168" fmla="*/ 4332648 h 4860733"/>
              <a:gd name="connsiteX12169" fmla="*/ 2379905 w 4853691"/>
              <a:gd name="connsiteY12169" fmla="*/ 4344383 h 4860733"/>
              <a:gd name="connsiteX12170" fmla="*/ 2408070 w 4853691"/>
              <a:gd name="connsiteY12170" fmla="*/ 4349077 h 4860733"/>
              <a:gd name="connsiteX12171" fmla="*/ 2487869 w 4853691"/>
              <a:gd name="connsiteY12171" fmla="*/ 4358466 h 4860733"/>
              <a:gd name="connsiteX12172" fmla="*/ 2508993 w 4853691"/>
              <a:gd name="connsiteY12172" fmla="*/ 4360812 h 4860733"/>
              <a:gd name="connsiteX12173" fmla="*/ 2513687 w 4853691"/>
              <a:gd name="connsiteY12173" fmla="*/ 4360812 h 4860733"/>
              <a:gd name="connsiteX12174" fmla="*/ 2497258 w 4853691"/>
              <a:gd name="connsiteY12174" fmla="*/ 4365506 h 4860733"/>
              <a:gd name="connsiteX12175" fmla="*/ 2459705 w 4853691"/>
              <a:gd name="connsiteY12175" fmla="*/ 4374895 h 4860733"/>
              <a:gd name="connsiteX12176" fmla="*/ 1938660 w 4853691"/>
              <a:gd name="connsiteY12176" fmla="*/ 4304483 h 4860733"/>
              <a:gd name="connsiteX12177" fmla="*/ 1884678 w 4853691"/>
              <a:gd name="connsiteY12177" fmla="*/ 4337342 h 4860733"/>
              <a:gd name="connsiteX12178" fmla="*/ 1879984 w 4853691"/>
              <a:gd name="connsiteY12178" fmla="*/ 4339689 h 4860733"/>
              <a:gd name="connsiteX12179" fmla="*/ 1821308 w 4853691"/>
              <a:gd name="connsiteY12179" fmla="*/ 4372548 h 4860733"/>
              <a:gd name="connsiteX12180" fmla="*/ 1802532 w 4853691"/>
              <a:gd name="connsiteY12180" fmla="*/ 4381936 h 4860733"/>
              <a:gd name="connsiteX12181" fmla="*/ 1762632 w 4853691"/>
              <a:gd name="connsiteY12181" fmla="*/ 4400712 h 4860733"/>
              <a:gd name="connsiteX12182" fmla="*/ 1741508 w 4853691"/>
              <a:gd name="connsiteY12182" fmla="*/ 4410100 h 4860733"/>
              <a:gd name="connsiteX12183" fmla="*/ 1706303 w 4853691"/>
              <a:gd name="connsiteY12183" fmla="*/ 4424183 h 4860733"/>
              <a:gd name="connsiteX12184" fmla="*/ 1682832 w 4853691"/>
              <a:gd name="connsiteY12184" fmla="*/ 4431224 h 4860733"/>
              <a:gd name="connsiteX12185" fmla="*/ 1647627 w 4853691"/>
              <a:gd name="connsiteY12185" fmla="*/ 4442959 h 4860733"/>
              <a:gd name="connsiteX12186" fmla="*/ 1624156 w 4853691"/>
              <a:gd name="connsiteY12186" fmla="*/ 4450000 h 4860733"/>
              <a:gd name="connsiteX12187" fmla="*/ 1591298 w 4853691"/>
              <a:gd name="connsiteY12187" fmla="*/ 4459388 h 4860733"/>
              <a:gd name="connsiteX12188" fmla="*/ 1567827 w 4853691"/>
              <a:gd name="connsiteY12188" fmla="*/ 4464083 h 4860733"/>
              <a:gd name="connsiteX12189" fmla="*/ 1551398 w 4853691"/>
              <a:gd name="connsiteY12189" fmla="*/ 4466429 h 4860733"/>
              <a:gd name="connsiteX12190" fmla="*/ 1549051 w 4853691"/>
              <a:gd name="connsiteY12190" fmla="*/ 4461735 h 4860733"/>
              <a:gd name="connsiteX12191" fmla="*/ 1551398 w 4853691"/>
              <a:gd name="connsiteY12191" fmla="*/ 4459388 h 4860733"/>
              <a:gd name="connsiteX12192" fmla="*/ 1565480 w 4853691"/>
              <a:gd name="connsiteY12192" fmla="*/ 4450000 h 4860733"/>
              <a:gd name="connsiteX12193" fmla="*/ 1584256 w 4853691"/>
              <a:gd name="connsiteY12193" fmla="*/ 4438265 h 4860733"/>
              <a:gd name="connsiteX12194" fmla="*/ 1598339 w 4853691"/>
              <a:gd name="connsiteY12194" fmla="*/ 4428877 h 4860733"/>
              <a:gd name="connsiteX12195" fmla="*/ 1617115 w 4853691"/>
              <a:gd name="connsiteY12195" fmla="*/ 4414794 h 4860733"/>
              <a:gd name="connsiteX12196" fmla="*/ 1631197 w 4853691"/>
              <a:gd name="connsiteY12196" fmla="*/ 4403059 h 4860733"/>
              <a:gd name="connsiteX12197" fmla="*/ 1649974 w 4853691"/>
              <a:gd name="connsiteY12197" fmla="*/ 4386630 h 4860733"/>
              <a:gd name="connsiteX12198" fmla="*/ 1664056 w 4853691"/>
              <a:gd name="connsiteY12198" fmla="*/ 4374895 h 4860733"/>
              <a:gd name="connsiteX12199" fmla="*/ 1685179 w 4853691"/>
              <a:gd name="connsiteY12199" fmla="*/ 4353771 h 4860733"/>
              <a:gd name="connsiteX12200" fmla="*/ 1696915 w 4853691"/>
              <a:gd name="connsiteY12200" fmla="*/ 4342036 h 4860733"/>
              <a:gd name="connsiteX12201" fmla="*/ 1720385 w 4853691"/>
              <a:gd name="connsiteY12201" fmla="*/ 4318565 h 4860733"/>
              <a:gd name="connsiteX12202" fmla="*/ 1729773 w 4853691"/>
              <a:gd name="connsiteY12202" fmla="*/ 4309177 h 4860733"/>
              <a:gd name="connsiteX12203" fmla="*/ 1760285 w 4853691"/>
              <a:gd name="connsiteY12203" fmla="*/ 4276319 h 4860733"/>
              <a:gd name="connsiteX12204" fmla="*/ 1762632 w 4853691"/>
              <a:gd name="connsiteY12204" fmla="*/ 4273972 h 4860733"/>
              <a:gd name="connsiteX12205" fmla="*/ 1783755 w 4853691"/>
              <a:gd name="connsiteY12205" fmla="*/ 4250501 h 4860733"/>
              <a:gd name="connsiteX12206" fmla="*/ 1795491 w 4853691"/>
              <a:gd name="connsiteY12206" fmla="*/ 4255195 h 4860733"/>
              <a:gd name="connsiteX12207" fmla="*/ 1814267 w 4853691"/>
              <a:gd name="connsiteY12207" fmla="*/ 4238766 h 4860733"/>
              <a:gd name="connsiteX12208" fmla="*/ 1891719 w 4853691"/>
              <a:gd name="connsiteY12208" fmla="*/ 4250501 h 4860733"/>
              <a:gd name="connsiteX12209" fmla="*/ 1919884 w 4853691"/>
              <a:gd name="connsiteY12209" fmla="*/ 4255195 h 4860733"/>
              <a:gd name="connsiteX12210" fmla="*/ 1973866 w 4853691"/>
              <a:gd name="connsiteY12210" fmla="*/ 4262236 h 4860733"/>
              <a:gd name="connsiteX12211" fmla="*/ 1973866 w 4853691"/>
              <a:gd name="connsiteY12211" fmla="*/ 4264584 h 4860733"/>
              <a:gd name="connsiteX12212" fmla="*/ 1976213 w 4853691"/>
              <a:gd name="connsiteY12212" fmla="*/ 4273972 h 4860733"/>
              <a:gd name="connsiteX12213" fmla="*/ 1950396 w 4853691"/>
              <a:gd name="connsiteY12213" fmla="*/ 4292748 h 4860733"/>
              <a:gd name="connsiteX12214" fmla="*/ 1938660 w 4853691"/>
              <a:gd name="connsiteY12214" fmla="*/ 4304483 h 4860733"/>
              <a:gd name="connsiteX12215" fmla="*/ 1495069 w 4853691"/>
              <a:gd name="connsiteY12215" fmla="*/ 4433571 h 4860733"/>
              <a:gd name="connsiteX12216" fmla="*/ 1478639 w 4853691"/>
              <a:gd name="connsiteY12216" fmla="*/ 4417142 h 4860733"/>
              <a:gd name="connsiteX12217" fmla="*/ 1471598 w 4853691"/>
              <a:gd name="connsiteY12217" fmla="*/ 4407753 h 4860733"/>
              <a:gd name="connsiteX12218" fmla="*/ 1452822 w 4853691"/>
              <a:gd name="connsiteY12218" fmla="*/ 4386630 h 4860733"/>
              <a:gd name="connsiteX12219" fmla="*/ 1450475 w 4853691"/>
              <a:gd name="connsiteY12219" fmla="*/ 4381936 h 4860733"/>
              <a:gd name="connsiteX12220" fmla="*/ 1380063 w 4853691"/>
              <a:gd name="connsiteY12220" fmla="*/ 4299789 h 4860733"/>
              <a:gd name="connsiteX12221" fmla="*/ 1375369 w 4853691"/>
              <a:gd name="connsiteY12221" fmla="*/ 4292748 h 4860733"/>
              <a:gd name="connsiteX12222" fmla="*/ 1354246 w 4853691"/>
              <a:gd name="connsiteY12222" fmla="*/ 4266930 h 4860733"/>
              <a:gd name="connsiteX12223" fmla="*/ 1347205 w 4853691"/>
              <a:gd name="connsiteY12223" fmla="*/ 4259889 h 4860733"/>
              <a:gd name="connsiteX12224" fmla="*/ 1328428 w 4853691"/>
              <a:gd name="connsiteY12224" fmla="*/ 4236419 h 4860733"/>
              <a:gd name="connsiteX12225" fmla="*/ 1321387 w 4853691"/>
              <a:gd name="connsiteY12225" fmla="*/ 4227031 h 4860733"/>
              <a:gd name="connsiteX12226" fmla="*/ 1304958 w 4853691"/>
              <a:gd name="connsiteY12226" fmla="*/ 4205908 h 4860733"/>
              <a:gd name="connsiteX12227" fmla="*/ 1295570 w 4853691"/>
              <a:gd name="connsiteY12227" fmla="*/ 4194172 h 4860733"/>
              <a:gd name="connsiteX12228" fmla="*/ 1279140 w 4853691"/>
              <a:gd name="connsiteY12228" fmla="*/ 4173049 h 4860733"/>
              <a:gd name="connsiteX12229" fmla="*/ 1269752 w 4853691"/>
              <a:gd name="connsiteY12229" fmla="*/ 4158966 h 4860733"/>
              <a:gd name="connsiteX12230" fmla="*/ 1253323 w 4853691"/>
              <a:gd name="connsiteY12230" fmla="*/ 4135496 h 4860733"/>
              <a:gd name="connsiteX12231" fmla="*/ 1243935 w 4853691"/>
              <a:gd name="connsiteY12231" fmla="*/ 4121414 h 4860733"/>
              <a:gd name="connsiteX12232" fmla="*/ 1225158 w 4853691"/>
              <a:gd name="connsiteY12232" fmla="*/ 4095596 h 4860733"/>
              <a:gd name="connsiteX12233" fmla="*/ 1215770 w 4853691"/>
              <a:gd name="connsiteY12233" fmla="*/ 4083861 h 4860733"/>
              <a:gd name="connsiteX12234" fmla="*/ 1196994 w 4853691"/>
              <a:gd name="connsiteY12234" fmla="*/ 4058043 h 4860733"/>
              <a:gd name="connsiteX12235" fmla="*/ 1187605 w 4853691"/>
              <a:gd name="connsiteY12235" fmla="*/ 4043961 h 4860733"/>
              <a:gd name="connsiteX12236" fmla="*/ 1168829 w 4853691"/>
              <a:gd name="connsiteY12236" fmla="*/ 4015796 h 4860733"/>
              <a:gd name="connsiteX12237" fmla="*/ 1159441 w 4853691"/>
              <a:gd name="connsiteY12237" fmla="*/ 4004061 h 4860733"/>
              <a:gd name="connsiteX12238" fmla="*/ 1140665 w 4853691"/>
              <a:gd name="connsiteY12238" fmla="*/ 3975897 h 4860733"/>
              <a:gd name="connsiteX12239" fmla="*/ 1131276 w 4853691"/>
              <a:gd name="connsiteY12239" fmla="*/ 3964162 h 4860733"/>
              <a:gd name="connsiteX12240" fmla="*/ 1114847 w 4853691"/>
              <a:gd name="connsiteY12240" fmla="*/ 3938344 h 4860733"/>
              <a:gd name="connsiteX12241" fmla="*/ 1114847 w 4853691"/>
              <a:gd name="connsiteY12241" fmla="*/ 3935997 h 4860733"/>
              <a:gd name="connsiteX12242" fmla="*/ 1114847 w 4853691"/>
              <a:gd name="connsiteY12242" fmla="*/ 3935997 h 4860733"/>
              <a:gd name="connsiteX12243" fmla="*/ 1114847 w 4853691"/>
              <a:gd name="connsiteY12243" fmla="*/ 3935997 h 4860733"/>
              <a:gd name="connsiteX12244" fmla="*/ 1124235 w 4853691"/>
              <a:gd name="connsiteY12244" fmla="*/ 3933650 h 4860733"/>
              <a:gd name="connsiteX12245" fmla="*/ 1143012 w 4853691"/>
              <a:gd name="connsiteY12245" fmla="*/ 3961814 h 4860733"/>
              <a:gd name="connsiteX12246" fmla="*/ 1152400 w 4853691"/>
              <a:gd name="connsiteY12246" fmla="*/ 3975897 h 4860733"/>
              <a:gd name="connsiteX12247" fmla="*/ 1171176 w 4853691"/>
              <a:gd name="connsiteY12247" fmla="*/ 4004061 h 4860733"/>
              <a:gd name="connsiteX12248" fmla="*/ 1185258 w 4853691"/>
              <a:gd name="connsiteY12248" fmla="*/ 4025185 h 4860733"/>
              <a:gd name="connsiteX12249" fmla="*/ 1199341 w 4853691"/>
              <a:gd name="connsiteY12249" fmla="*/ 4046308 h 4860733"/>
              <a:gd name="connsiteX12250" fmla="*/ 1215770 w 4853691"/>
              <a:gd name="connsiteY12250" fmla="*/ 4069779 h 4860733"/>
              <a:gd name="connsiteX12251" fmla="*/ 1227505 w 4853691"/>
              <a:gd name="connsiteY12251" fmla="*/ 4086208 h 4860733"/>
              <a:gd name="connsiteX12252" fmla="*/ 1243935 w 4853691"/>
              <a:gd name="connsiteY12252" fmla="*/ 4109678 h 4860733"/>
              <a:gd name="connsiteX12253" fmla="*/ 1255670 w 4853691"/>
              <a:gd name="connsiteY12253" fmla="*/ 4126108 h 4860733"/>
              <a:gd name="connsiteX12254" fmla="*/ 1274446 w 4853691"/>
              <a:gd name="connsiteY12254" fmla="*/ 4151925 h 4860733"/>
              <a:gd name="connsiteX12255" fmla="*/ 1283834 w 4853691"/>
              <a:gd name="connsiteY12255" fmla="*/ 4163660 h 4860733"/>
              <a:gd name="connsiteX12256" fmla="*/ 1297917 w 4853691"/>
              <a:gd name="connsiteY12256" fmla="*/ 4184784 h 4860733"/>
              <a:gd name="connsiteX12257" fmla="*/ 1361287 w 4853691"/>
              <a:gd name="connsiteY12257" fmla="*/ 4269278 h 4860733"/>
              <a:gd name="connsiteX12258" fmla="*/ 1361287 w 4853691"/>
              <a:gd name="connsiteY12258" fmla="*/ 4269278 h 4860733"/>
              <a:gd name="connsiteX12259" fmla="*/ 1410575 w 4853691"/>
              <a:gd name="connsiteY12259" fmla="*/ 4332648 h 4860733"/>
              <a:gd name="connsiteX12260" fmla="*/ 1410575 w 4853691"/>
              <a:gd name="connsiteY12260" fmla="*/ 4332648 h 4860733"/>
              <a:gd name="connsiteX12261" fmla="*/ 1434045 w 4853691"/>
              <a:gd name="connsiteY12261" fmla="*/ 4360812 h 4860733"/>
              <a:gd name="connsiteX12262" fmla="*/ 1436392 w 4853691"/>
              <a:gd name="connsiteY12262" fmla="*/ 4363160 h 4860733"/>
              <a:gd name="connsiteX12263" fmla="*/ 1457516 w 4853691"/>
              <a:gd name="connsiteY12263" fmla="*/ 4388977 h 4860733"/>
              <a:gd name="connsiteX12264" fmla="*/ 1462210 w 4853691"/>
              <a:gd name="connsiteY12264" fmla="*/ 4393671 h 4860733"/>
              <a:gd name="connsiteX12265" fmla="*/ 1480986 w 4853691"/>
              <a:gd name="connsiteY12265" fmla="*/ 4417142 h 4860733"/>
              <a:gd name="connsiteX12266" fmla="*/ 1485680 w 4853691"/>
              <a:gd name="connsiteY12266" fmla="*/ 4421836 h 4860733"/>
              <a:gd name="connsiteX12267" fmla="*/ 1504457 w 4853691"/>
              <a:gd name="connsiteY12267" fmla="*/ 4442959 h 4860733"/>
              <a:gd name="connsiteX12268" fmla="*/ 1509151 w 4853691"/>
              <a:gd name="connsiteY12268" fmla="*/ 4447653 h 4860733"/>
              <a:gd name="connsiteX12269" fmla="*/ 1509151 w 4853691"/>
              <a:gd name="connsiteY12269" fmla="*/ 4447653 h 4860733"/>
              <a:gd name="connsiteX12270" fmla="*/ 1495069 w 4853691"/>
              <a:gd name="connsiteY12270" fmla="*/ 4433571 h 4860733"/>
              <a:gd name="connsiteX12271" fmla="*/ 1039742 w 4853691"/>
              <a:gd name="connsiteY12271" fmla="*/ 3884362 h 4860733"/>
              <a:gd name="connsiteX12272" fmla="*/ 978718 w 4853691"/>
              <a:gd name="connsiteY12272" fmla="*/ 3858544 h 4860733"/>
              <a:gd name="connsiteX12273" fmla="*/ 971677 w 4853691"/>
              <a:gd name="connsiteY12273" fmla="*/ 3853850 h 4860733"/>
              <a:gd name="connsiteX12274" fmla="*/ 917695 w 4853691"/>
              <a:gd name="connsiteY12274" fmla="*/ 3828033 h 4860733"/>
              <a:gd name="connsiteX12275" fmla="*/ 905960 w 4853691"/>
              <a:gd name="connsiteY12275" fmla="*/ 3820992 h 4860733"/>
              <a:gd name="connsiteX12276" fmla="*/ 861366 w 4853691"/>
              <a:gd name="connsiteY12276" fmla="*/ 3795174 h 4860733"/>
              <a:gd name="connsiteX12277" fmla="*/ 861366 w 4853691"/>
              <a:gd name="connsiteY12277" fmla="*/ 3795174 h 4860733"/>
              <a:gd name="connsiteX12278" fmla="*/ 875448 w 4853691"/>
              <a:gd name="connsiteY12278" fmla="*/ 3788133 h 4860733"/>
              <a:gd name="connsiteX12279" fmla="*/ 882489 w 4853691"/>
              <a:gd name="connsiteY12279" fmla="*/ 3785786 h 4860733"/>
              <a:gd name="connsiteX12280" fmla="*/ 898919 w 4853691"/>
              <a:gd name="connsiteY12280" fmla="*/ 3778745 h 4860733"/>
              <a:gd name="connsiteX12281" fmla="*/ 905960 w 4853691"/>
              <a:gd name="connsiteY12281" fmla="*/ 3776398 h 4860733"/>
              <a:gd name="connsiteX12282" fmla="*/ 910654 w 4853691"/>
              <a:gd name="connsiteY12282" fmla="*/ 3774051 h 4860733"/>
              <a:gd name="connsiteX12283" fmla="*/ 1051477 w 4853691"/>
              <a:gd name="connsiteY12283" fmla="*/ 3825686 h 4860733"/>
              <a:gd name="connsiteX12284" fmla="*/ 1053824 w 4853691"/>
              <a:gd name="connsiteY12284" fmla="*/ 3891403 h 4860733"/>
              <a:gd name="connsiteX12285" fmla="*/ 1051477 w 4853691"/>
              <a:gd name="connsiteY12285" fmla="*/ 3891403 h 4860733"/>
              <a:gd name="connsiteX12286" fmla="*/ 1039742 w 4853691"/>
              <a:gd name="connsiteY12286" fmla="*/ 3884362 h 4860733"/>
              <a:gd name="connsiteX12287" fmla="*/ 633703 w 4853691"/>
              <a:gd name="connsiteY12287" fmla="*/ 3429035 h 4860733"/>
              <a:gd name="connsiteX12288" fmla="*/ 631355 w 4853691"/>
              <a:gd name="connsiteY12288" fmla="*/ 3405564 h 4860733"/>
              <a:gd name="connsiteX12289" fmla="*/ 626661 w 4853691"/>
              <a:gd name="connsiteY12289" fmla="*/ 3351582 h 4860733"/>
              <a:gd name="connsiteX12290" fmla="*/ 621967 w 4853691"/>
              <a:gd name="connsiteY12290" fmla="*/ 3297600 h 4860733"/>
              <a:gd name="connsiteX12291" fmla="*/ 621967 w 4853691"/>
              <a:gd name="connsiteY12291" fmla="*/ 3285865 h 4860733"/>
              <a:gd name="connsiteX12292" fmla="*/ 631355 w 4853691"/>
              <a:gd name="connsiteY12292" fmla="*/ 3281171 h 4860733"/>
              <a:gd name="connsiteX12293" fmla="*/ 661867 w 4853691"/>
              <a:gd name="connsiteY12293" fmla="*/ 3314030 h 4860733"/>
              <a:gd name="connsiteX12294" fmla="*/ 671255 w 4853691"/>
              <a:gd name="connsiteY12294" fmla="*/ 3323418 h 4860733"/>
              <a:gd name="connsiteX12295" fmla="*/ 715849 w 4853691"/>
              <a:gd name="connsiteY12295" fmla="*/ 3370359 h 4860733"/>
              <a:gd name="connsiteX12296" fmla="*/ 725237 w 4853691"/>
              <a:gd name="connsiteY12296" fmla="*/ 3379747 h 4860733"/>
              <a:gd name="connsiteX12297" fmla="*/ 769831 w 4853691"/>
              <a:gd name="connsiteY12297" fmla="*/ 3426688 h 4860733"/>
              <a:gd name="connsiteX12298" fmla="*/ 776872 w 4853691"/>
              <a:gd name="connsiteY12298" fmla="*/ 3433729 h 4860733"/>
              <a:gd name="connsiteX12299" fmla="*/ 823813 w 4853691"/>
              <a:gd name="connsiteY12299" fmla="*/ 3480670 h 4860733"/>
              <a:gd name="connsiteX12300" fmla="*/ 830854 w 4853691"/>
              <a:gd name="connsiteY12300" fmla="*/ 3487711 h 4860733"/>
              <a:gd name="connsiteX12301" fmla="*/ 877795 w 4853691"/>
              <a:gd name="connsiteY12301" fmla="*/ 3532305 h 4860733"/>
              <a:gd name="connsiteX12302" fmla="*/ 884837 w 4853691"/>
              <a:gd name="connsiteY12302" fmla="*/ 3539346 h 4860733"/>
              <a:gd name="connsiteX12303" fmla="*/ 936472 w 4853691"/>
              <a:gd name="connsiteY12303" fmla="*/ 3588634 h 4860733"/>
              <a:gd name="connsiteX12304" fmla="*/ 1032700 w 4853691"/>
              <a:gd name="connsiteY12304" fmla="*/ 3675475 h 4860733"/>
              <a:gd name="connsiteX12305" fmla="*/ 1028006 w 4853691"/>
              <a:gd name="connsiteY12305" fmla="*/ 3687210 h 4860733"/>
              <a:gd name="connsiteX12306" fmla="*/ 1032700 w 4853691"/>
              <a:gd name="connsiteY12306" fmla="*/ 3698945 h 4860733"/>
              <a:gd name="connsiteX12307" fmla="*/ 1025659 w 4853691"/>
              <a:gd name="connsiteY12307" fmla="*/ 3703639 h 4860733"/>
              <a:gd name="connsiteX12308" fmla="*/ 1023312 w 4853691"/>
              <a:gd name="connsiteY12308" fmla="*/ 3705986 h 4860733"/>
              <a:gd name="connsiteX12309" fmla="*/ 999842 w 4853691"/>
              <a:gd name="connsiteY12309" fmla="*/ 3722416 h 4860733"/>
              <a:gd name="connsiteX12310" fmla="*/ 999842 w 4853691"/>
              <a:gd name="connsiteY12310" fmla="*/ 3722416 h 4860733"/>
              <a:gd name="connsiteX12311" fmla="*/ 910654 w 4853691"/>
              <a:gd name="connsiteY12311" fmla="*/ 3774051 h 4860733"/>
              <a:gd name="connsiteX12312" fmla="*/ 659520 w 4853691"/>
              <a:gd name="connsiteY12312" fmla="*/ 3640269 h 4860733"/>
              <a:gd name="connsiteX12313" fmla="*/ 633703 w 4853691"/>
              <a:gd name="connsiteY12313" fmla="*/ 3429035 h 4860733"/>
              <a:gd name="connsiteX12314" fmla="*/ 535127 w 4853691"/>
              <a:gd name="connsiteY12314" fmla="*/ 3267089 h 4860733"/>
              <a:gd name="connsiteX12315" fmla="*/ 521044 w 4853691"/>
              <a:gd name="connsiteY12315" fmla="*/ 3267089 h 4860733"/>
              <a:gd name="connsiteX12316" fmla="*/ 502268 w 4853691"/>
              <a:gd name="connsiteY12316" fmla="*/ 3264742 h 4860733"/>
              <a:gd name="connsiteX12317" fmla="*/ 485839 w 4853691"/>
              <a:gd name="connsiteY12317" fmla="*/ 3262394 h 4860733"/>
              <a:gd name="connsiteX12318" fmla="*/ 469409 w 4853691"/>
              <a:gd name="connsiteY12318" fmla="*/ 3260048 h 4860733"/>
              <a:gd name="connsiteX12319" fmla="*/ 455327 w 4853691"/>
              <a:gd name="connsiteY12319" fmla="*/ 3257700 h 4860733"/>
              <a:gd name="connsiteX12320" fmla="*/ 438898 w 4853691"/>
              <a:gd name="connsiteY12320" fmla="*/ 3255354 h 4860733"/>
              <a:gd name="connsiteX12321" fmla="*/ 424815 w 4853691"/>
              <a:gd name="connsiteY12321" fmla="*/ 3253006 h 4860733"/>
              <a:gd name="connsiteX12322" fmla="*/ 408386 w 4853691"/>
              <a:gd name="connsiteY12322" fmla="*/ 3248312 h 4860733"/>
              <a:gd name="connsiteX12323" fmla="*/ 396651 w 4853691"/>
              <a:gd name="connsiteY12323" fmla="*/ 3243618 h 4860733"/>
              <a:gd name="connsiteX12324" fmla="*/ 380222 w 4853691"/>
              <a:gd name="connsiteY12324" fmla="*/ 3238924 h 4860733"/>
              <a:gd name="connsiteX12325" fmla="*/ 368486 w 4853691"/>
              <a:gd name="connsiteY12325" fmla="*/ 3234230 h 4860733"/>
              <a:gd name="connsiteX12326" fmla="*/ 352057 w 4853691"/>
              <a:gd name="connsiteY12326" fmla="*/ 3227189 h 4860733"/>
              <a:gd name="connsiteX12327" fmla="*/ 342669 w 4853691"/>
              <a:gd name="connsiteY12327" fmla="*/ 3222495 h 4860733"/>
              <a:gd name="connsiteX12328" fmla="*/ 345016 w 4853691"/>
              <a:gd name="connsiteY12328" fmla="*/ 3215454 h 4860733"/>
              <a:gd name="connsiteX12329" fmla="*/ 326239 w 4853691"/>
              <a:gd name="connsiteY12329" fmla="*/ 3196677 h 4860733"/>
              <a:gd name="connsiteX12330" fmla="*/ 330934 w 4853691"/>
              <a:gd name="connsiteY12330" fmla="*/ 3114531 h 4860733"/>
              <a:gd name="connsiteX12331" fmla="*/ 330934 w 4853691"/>
              <a:gd name="connsiteY12331" fmla="*/ 3107490 h 4860733"/>
              <a:gd name="connsiteX12332" fmla="*/ 330934 w 4853691"/>
              <a:gd name="connsiteY12332" fmla="*/ 3100448 h 4860733"/>
              <a:gd name="connsiteX12333" fmla="*/ 347363 w 4853691"/>
              <a:gd name="connsiteY12333" fmla="*/ 2814109 h 4860733"/>
              <a:gd name="connsiteX12334" fmla="*/ 347363 w 4853691"/>
              <a:gd name="connsiteY12334" fmla="*/ 2814109 h 4860733"/>
              <a:gd name="connsiteX12335" fmla="*/ 356751 w 4853691"/>
              <a:gd name="connsiteY12335" fmla="*/ 2811762 h 4860733"/>
              <a:gd name="connsiteX12336" fmla="*/ 605538 w 4853691"/>
              <a:gd name="connsiteY12336" fmla="*/ 3250659 h 4860733"/>
              <a:gd name="connsiteX12337" fmla="*/ 596150 w 4853691"/>
              <a:gd name="connsiteY12337" fmla="*/ 3267089 h 4860733"/>
              <a:gd name="connsiteX12338" fmla="*/ 570332 w 4853691"/>
              <a:gd name="connsiteY12338" fmla="*/ 3267089 h 4860733"/>
              <a:gd name="connsiteX12339" fmla="*/ 535127 w 4853691"/>
              <a:gd name="connsiteY12339" fmla="*/ 3267089 h 4860733"/>
              <a:gd name="connsiteX12340" fmla="*/ 281646 w 4853691"/>
              <a:gd name="connsiteY12340" fmla="*/ 3156777 h 4860733"/>
              <a:gd name="connsiteX12341" fmla="*/ 260522 w 4853691"/>
              <a:gd name="connsiteY12341" fmla="*/ 3128613 h 4860733"/>
              <a:gd name="connsiteX12342" fmla="*/ 244093 w 4853691"/>
              <a:gd name="connsiteY12342" fmla="*/ 3105142 h 4860733"/>
              <a:gd name="connsiteX12343" fmla="*/ 225316 w 4853691"/>
              <a:gd name="connsiteY12343" fmla="*/ 3076978 h 4860733"/>
              <a:gd name="connsiteX12344" fmla="*/ 211234 w 4853691"/>
              <a:gd name="connsiteY12344" fmla="*/ 3053507 h 4860733"/>
              <a:gd name="connsiteX12345" fmla="*/ 192458 w 4853691"/>
              <a:gd name="connsiteY12345" fmla="*/ 3025343 h 4860733"/>
              <a:gd name="connsiteX12346" fmla="*/ 178376 w 4853691"/>
              <a:gd name="connsiteY12346" fmla="*/ 3004220 h 4860733"/>
              <a:gd name="connsiteX12347" fmla="*/ 161946 w 4853691"/>
              <a:gd name="connsiteY12347" fmla="*/ 2976055 h 4860733"/>
              <a:gd name="connsiteX12348" fmla="*/ 150211 w 4853691"/>
              <a:gd name="connsiteY12348" fmla="*/ 2954932 h 4860733"/>
              <a:gd name="connsiteX12349" fmla="*/ 133782 w 4853691"/>
              <a:gd name="connsiteY12349" fmla="*/ 2924420 h 4860733"/>
              <a:gd name="connsiteX12350" fmla="*/ 124393 w 4853691"/>
              <a:gd name="connsiteY12350" fmla="*/ 2905643 h 4860733"/>
              <a:gd name="connsiteX12351" fmla="*/ 122046 w 4853691"/>
              <a:gd name="connsiteY12351" fmla="*/ 2900949 h 4860733"/>
              <a:gd name="connsiteX12352" fmla="*/ 122046 w 4853691"/>
              <a:gd name="connsiteY12352" fmla="*/ 2898602 h 4860733"/>
              <a:gd name="connsiteX12353" fmla="*/ 112658 w 4853691"/>
              <a:gd name="connsiteY12353" fmla="*/ 2882173 h 4860733"/>
              <a:gd name="connsiteX12354" fmla="*/ 107964 w 4853691"/>
              <a:gd name="connsiteY12354" fmla="*/ 2872785 h 4860733"/>
              <a:gd name="connsiteX12355" fmla="*/ 100923 w 4853691"/>
              <a:gd name="connsiteY12355" fmla="*/ 2856356 h 4860733"/>
              <a:gd name="connsiteX12356" fmla="*/ 89188 w 4853691"/>
              <a:gd name="connsiteY12356" fmla="*/ 2825844 h 4860733"/>
              <a:gd name="connsiteX12357" fmla="*/ 100923 w 4853691"/>
              <a:gd name="connsiteY12357" fmla="*/ 2807068 h 4860733"/>
              <a:gd name="connsiteX12358" fmla="*/ 82147 w 4853691"/>
              <a:gd name="connsiteY12358" fmla="*/ 2785944 h 4860733"/>
              <a:gd name="connsiteX12359" fmla="*/ 82147 w 4853691"/>
              <a:gd name="connsiteY12359" fmla="*/ 2771862 h 4860733"/>
              <a:gd name="connsiteX12360" fmla="*/ 89188 w 4853691"/>
              <a:gd name="connsiteY12360" fmla="*/ 2769515 h 4860733"/>
              <a:gd name="connsiteX12361" fmla="*/ 96229 w 4853691"/>
              <a:gd name="connsiteY12361" fmla="*/ 2783597 h 4860733"/>
              <a:gd name="connsiteX12362" fmla="*/ 105617 w 4853691"/>
              <a:gd name="connsiteY12362" fmla="*/ 2804721 h 4860733"/>
              <a:gd name="connsiteX12363" fmla="*/ 124393 w 4853691"/>
              <a:gd name="connsiteY12363" fmla="*/ 2849314 h 4860733"/>
              <a:gd name="connsiteX12364" fmla="*/ 131435 w 4853691"/>
              <a:gd name="connsiteY12364" fmla="*/ 2863397 h 4860733"/>
              <a:gd name="connsiteX12365" fmla="*/ 154905 w 4853691"/>
              <a:gd name="connsiteY12365" fmla="*/ 2912685 h 4860733"/>
              <a:gd name="connsiteX12366" fmla="*/ 164293 w 4853691"/>
              <a:gd name="connsiteY12366" fmla="*/ 2931461 h 4860733"/>
              <a:gd name="connsiteX12367" fmla="*/ 183070 w 4853691"/>
              <a:gd name="connsiteY12367" fmla="*/ 2969014 h 4860733"/>
              <a:gd name="connsiteX12368" fmla="*/ 194805 w 4853691"/>
              <a:gd name="connsiteY12368" fmla="*/ 2990137 h 4860733"/>
              <a:gd name="connsiteX12369" fmla="*/ 213581 w 4853691"/>
              <a:gd name="connsiteY12369" fmla="*/ 3025343 h 4860733"/>
              <a:gd name="connsiteX12370" fmla="*/ 227664 w 4853691"/>
              <a:gd name="connsiteY12370" fmla="*/ 3048813 h 4860733"/>
              <a:gd name="connsiteX12371" fmla="*/ 248787 w 4853691"/>
              <a:gd name="connsiteY12371" fmla="*/ 3084019 h 4860733"/>
              <a:gd name="connsiteX12372" fmla="*/ 262869 w 4853691"/>
              <a:gd name="connsiteY12372" fmla="*/ 3107490 h 4860733"/>
              <a:gd name="connsiteX12373" fmla="*/ 283993 w 4853691"/>
              <a:gd name="connsiteY12373" fmla="*/ 3142695 h 4860733"/>
              <a:gd name="connsiteX12374" fmla="*/ 300422 w 4853691"/>
              <a:gd name="connsiteY12374" fmla="*/ 3168513 h 4860733"/>
              <a:gd name="connsiteX12375" fmla="*/ 316851 w 4853691"/>
              <a:gd name="connsiteY12375" fmla="*/ 3194330 h 4860733"/>
              <a:gd name="connsiteX12376" fmla="*/ 316851 w 4853691"/>
              <a:gd name="connsiteY12376" fmla="*/ 3194330 h 4860733"/>
              <a:gd name="connsiteX12377" fmla="*/ 302769 w 4853691"/>
              <a:gd name="connsiteY12377" fmla="*/ 3175554 h 4860733"/>
              <a:gd name="connsiteX12378" fmla="*/ 281646 w 4853691"/>
              <a:gd name="connsiteY12378" fmla="*/ 3156777 h 4860733"/>
              <a:gd name="connsiteX12379" fmla="*/ 103270 w 4853691"/>
              <a:gd name="connsiteY12379" fmla="*/ 2877479 h 4860733"/>
              <a:gd name="connsiteX12380" fmla="*/ 96229 w 4853691"/>
              <a:gd name="connsiteY12380" fmla="*/ 2879826 h 4860733"/>
              <a:gd name="connsiteX12381" fmla="*/ 93882 w 4853691"/>
              <a:gd name="connsiteY12381" fmla="*/ 2872785 h 4860733"/>
              <a:gd name="connsiteX12382" fmla="*/ 86841 w 4853691"/>
              <a:gd name="connsiteY12382" fmla="*/ 2837579 h 4860733"/>
              <a:gd name="connsiteX12383" fmla="*/ 84494 w 4853691"/>
              <a:gd name="connsiteY12383" fmla="*/ 2825844 h 4860733"/>
              <a:gd name="connsiteX12384" fmla="*/ 86841 w 4853691"/>
              <a:gd name="connsiteY12384" fmla="*/ 2825844 h 4860733"/>
              <a:gd name="connsiteX12385" fmla="*/ 91535 w 4853691"/>
              <a:gd name="connsiteY12385" fmla="*/ 2837579 h 4860733"/>
              <a:gd name="connsiteX12386" fmla="*/ 100923 w 4853691"/>
              <a:gd name="connsiteY12386" fmla="*/ 2858703 h 4860733"/>
              <a:gd name="connsiteX12387" fmla="*/ 110311 w 4853691"/>
              <a:gd name="connsiteY12387" fmla="*/ 2877479 h 4860733"/>
              <a:gd name="connsiteX12388" fmla="*/ 103270 w 4853691"/>
              <a:gd name="connsiteY12388" fmla="*/ 2877479 h 4860733"/>
              <a:gd name="connsiteX12389" fmla="*/ 65717 w 4853691"/>
              <a:gd name="connsiteY12389" fmla="*/ 2771862 h 4860733"/>
              <a:gd name="connsiteX12390" fmla="*/ 58676 w 4853691"/>
              <a:gd name="connsiteY12390" fmla="*/ 2753085 h 4860733"/>
              <a:gd name="connsiteX12391" fmla="*/ 53982 w 4853691"/>
              <a:gd name="connsiteY12391" fmla="*/ 2741350 h 4860733"/>
              <a:gd name="connsiteX12392" fmla="*/ 49288 w 4853691"/>
              <a:gd name="connsiteY12392" fmla="*/ 2729615 h 4860733"/>
              <a:gd name="connsiteX12393" fmla="*/ 53982 w 4853691"/>
              <a:gd name="connsiteY12393" fmla="*/ 2727268 h 4860733"/>
              <a:gd name="connsiteX12394" fmla="*/ 53982 w 4853691"/>
              <a:gd name="connsiteY12394" fmla="*/ 2729615 h 4860733"/>
              <a:gd name="connsiteX12395" fmla="*/ 56329 w 4853691"/>
              <a:gd name="connsiteY12395" fmla="*/ 2736656 h 4860733"/>
              <a:gd name="connsiteX12396" fmla="*/ 61023 w 4853691"/>
              <a:gd name="connsiteY12396" fmla="*/ 2753085 h 4860733"/>
              <a:gd name="connsiteX12397" fmla="*/ 63370 w 4853691"/>
              <a:gd name="connsiteY12397" fmla="*/ 2762474 h 4860733"/>
              <a:gd name="connsiteX12398" fmla="*/ 72758 w 4853691"/>
              <a:gd name="connsiteY12398" fmla="*/ 2788291 h 4860733"/>
              <a:gd name="connsiteX12399" fmla="*/ 72758 w 4853691"/>
              <a:gd name="connsiteY12399" fmla="*/ 2788291 h 4860733"/>
              <a:gd name="connsiteX12400" fmla="*/ 70411 w 4853691"/>
              <a:gd name="connsiteY12400" fmla="*/ 2783597 h 4860733"/>
              <a:gd name="connsiteX12401" fmla="*/ 65717 w 4853691"/>
              <a:gd name="connsiteY12401" fmla="*/ 2771862 h 4860733"/>
              <a:gd name="connsiteX12402" fmla="*/ 49288 w 4853691"/>
              <a:gd name="connsiteY12402" fmla="*/ 2694409 h 4860733"/>
              <a:gd name="connsiteX12403" fmla="*/ 49288 w 4853691"/>
              <a:gd name="connsiteY12403" fmla="*/ 2694409 h 4860733"/>
              <a:gd name="connsiteX12404" fmla="*/ 49288 w 4853691"/>
              <a:gd name="connsiteY12404" fmla="*/ 2694409 h 4860733"/>
              <a:gd name="connsiteX12405" fmla="*/ 49288 w 4853691"/>
              <a:gd name="connsiteY12405" fmla="*/ 2694409 h 4860733"/>
              <a:gd name="connsiteX12406" fmla="*/ 49288 w 4853691"/>
              <a:gd name="connsiteY12406" fmla="*/ 2694409 h 4860733"/>
              <a:gd name="connsiteX12407" fmla="*/ 49288 w 4853691"/>
              <a:gd name="connsiteY12407" fmla="*/ 2694409 h 4860733"/>
              <a:gd name="connsiteX12408" fmla="*/ 39900 w 4853691"/>
              <a:gd name="connsiteY12408" fmla="*/ 2647468 h 4860733"/>
              <a:gd name="connsiteX12409" fmla="*/ 35206 w 4853691"/>
              <a:gd name="connsiteY12409" fmla="*/ 2645121 h 4860733"/>
              <a:gd name="connsiteX12410" fmla="*/ 39900 w 4853691"/>
              <a:gd name="connsiteY12410" fmla="*/ 2642774 h 4860733"/>
              <a:gd name="connsiteX12411" fmla="*/ 39900 w 4853691"/>
              <a:gd name="connsiteY12411" fmla="*/ 2647468 h 4860733"/>
              <a:gd name="connsiteX12412" fmla="*/ 46941 w 4853691"/>
              <a:gd name="connsiteY12412" fmla="*/ 2654510 h 4860733"/>
              <a:gd name="connsiteX12413" fmla="*/ 39900 w 4853691"/>
              <a:gd name="connsiteY12413" fmla="*/ 2647468 h 4860733"/>
              <a:gd name="connsiteX12414" fmla="*/ 39900 w 4853691"/>
              <a:gd name="connsiteY12414" fmla="*/ 2640427 h 4860733"/>
              <a:gd name="connsiteX12415" fmla="*/ 44594 w 4853691"/>
              <a:gd name="connsiteY12415" fmla="*/ 2633386 h 4860733"/>
              <a:gd name="connsiteX12416" fmla="*/ 51635 w 4853691"/>
              <a:gd name="connsiteY12416" fmla="*/ 2654510 h 4860733"/>
              <a:gd name="connsiteX12417" fmla="*/ 46941 w 4853691"/>
              <a:gd name="connsiteY12417" fmla="*/ 2654510 h 4860733"/>
              <a:gd name="connsiteX12418" fmla="*/ 79800 w 4853691"/>
              <a:gd name="connsiteY12418" fmla="*/ 2785944 h 4860733"/>
              <a:gd name="connsiteX12419" fmla="*/ 75105 w 4853691"/>
              <a:gd name="connsiteY12419" fmla="*/ 2785944 h 4860733"/>
              <a:gd name="connsiteX12420" fmla="*/ 68064 w 4853691"/>
              <a:gd name="connsiteY12420" fmla="*/ 2764821 h 4860733"/>
              <a:gd name="connsiteX12421" fmla="*/ 79800 w 4853691"/>
              <a:gd name="connsiteY12421" fmla="*/ 2769515 h 4860733"/>
              <a:gd name="connsiteX12422" fmla="*/ 79800 w 4853691"/>
              <a:gd name="connsiteY12422" fmla="*/ 2785944 h 4860733"/>
              <a:gd name="connsiteX12423" fmla="*/ 607885 w 4853691"/>
              <a:gd name="connsiteY12423" fmla="*/ 3046466 h 4860733"/>
              <a:gd name="connsiteX12424" fmla="*/ 607885 w 4853691"/>
              <a:gd name="connsiteY12424" fmla="*/ 3034731 h 4860733"/>
              <a:gd name="connsiteX12425" fmla="*/ 614926 w 4853691"/>
              <a:gd name="connsiteY12425" fmla="*/ 3032384 h 4860733"/>
              <a:gd name="connsiteX12426" fmla="*/ 619620 w 4853691"/>
              <a:gd name="connsiteY12426" fmla="*/ 3041772 h 4860733"/>
              <a:gd name="connsiteX12427" fmla="*/ 652479 w 4853691"/>
              <a:gd name="connsiteY12427" fmla="*/ 3093407 h 4860733"/>
              <a:gd name="connsiteX12428" fmla="*/ 680643 w 4853691"/>
              <a:gd name="connsiteY12428" fmla="*/ 3138001 h 4860733"/>
              <a:gd name="connsiteX12429" fmla="*/ 701767 w 4853691"/>
              <a:gd name="connsiteY12429" fmla="*/ 3170860 h 4860733"/>
              <a:gd name="connsiteX12430" fmla="*/ 807384 w 4853691"/>
              <a:gd name="connsiteY12430" fmla="*/ 3335153 h 4860733"/>
              <a:gd name="connsiteX12431" fmla="*/ 823813 w 4853691"/>
              <a:gd name="connsiteY12431" fmla="*/ 3358623 h 4860733"/>
              <a:gd name="connsiteX12432" fmla="*/ 863713 w 4853691"/>
              <a:gd name="connsiteY12432" fmla="*/ 3419647 h 4860733"/>
              <a:gd name="connsiteX12433" fmla="*/ 887184 w 4853691"/>
              <a:gd name="connsiteY12433" fmla="*/ 3452505 h 4860733"/>
              <a:gd name="connsiteX12434" fmla="*/ 922389 w 4853691"/>
              <a:gd name="connsiteY12434" fmla="*/ 3506487 h 4860733"/>
              <a:gd name="connsiteX12435" fmla="*/ 948207 w 4853691"/>
              <a:gd name="connsiteY12435" fmla="*/ 3544040 h 4860733"/>
              <a:gd name="connsiteX12436" fmla="*/ 981065 w 4853691"/>
              <a:gd name="connsiteY12436" fmla="*/ 3593328 h 4860733"/>
              <a:gd name="connsiteX12437" fmla="*/ 1013924 w 4853691"/>
              <a:gd name="connsiteY12437" fmla="*/ 3637922 h 4860733"/>
              <a:gd name="connsiteX12438" fmla="*/ 1035047 w 4853691"/>
              <a:gd name="connsiteY12438" fmla="*/ 3668434 h 4860733"/>
              <a:gd name="connsiteX12439" fmla="*/ 1032700 w 4853691"/>
              <a:gd name="connsiteY12439" fmla="*/ 3670781 h 4860733"/>
              <a:gd name="connsiteX12440" fmla="*/ 1016271 w 4853691"/>
              <a:gd name="connsiteY12440" fmla="*/ 3656698 h 4860733"/>
              <a:gd name="connsiteX12441" fmla="*/ 990454 w 4853691"/>
              <a:gd name="connsiteY12441" fmla="*/ 3633228 h 4860733"/>
              <a:gd name="connsiteX12442" fmla="*/ 964636 w 4853691"/>
              <a:gd name="connsiteY12442" fmla="*/ 3609757 h 4860733"/>
              <a:gd name="connsiteX12443" fmla="*/ 936472 w 4853691"/>
              <a:gd name="connsiteY12443" fmla="*/ 3583940 h 4860733"/>
              <a:gd name="connsiteX12444" fmla="*/ 910654 w 4853691"/>
              <a:gd name="connsiteY12444" fmla="*/ 3560470 h 4860733"/>
              <a:gd name="connsiteX12445" fmla="*/ 882489 w 4853691"/>
              <a:gd name="connsiteY12445" fmla="*/ 3534652 h 4860733"/>
              <a:gd name="connsiteX12446" fmla="*/ 856672 w 4853691"/>
              <a:gd name="connsiteY12446" fmla="*/ 3511182 h 4860733"/>
              <a:gd name="connsiteX12447" fmla="*/ 828507 w 4853691"/>
              <a:gd name="connsiteY12447" fmla="*/ 3483017 h 4860733"/>
              <a:gd name="connsiteX12448" fmla="*/ 805037 w 4853691"/>
              <a:gd name="connsiteY12448" fmla="*/ 3459547 h 4860733"/>
              <a:gd name="connsiteX12449" fmla="*/ 774525 w 4853691"/>
              <a:gd name="connsiteY12449" fmla="*/ 3431382 h 4860733"/>
              <a:gd name="connsiteX12450" fmla="*/ 751055 w 4853691"/>
              <a:gd name="connsiteY12450" fmla="*/ 3407912 h 4860733"/>
              <a:gd name="connsiteX12451" fmla="*/ 720543 w 4853691"/>
              <a:gd name="connsiteY12451" fmla="*/ 3377400 h 4860733"/>
              <a:gd name="connsiteX12452" fmla="*/ 699420 w 4853691"/>
              <a:gd name="connsiteY12452" fmla="*/ 3356276 h 4860733"/>
              <a:gd name="connsiteX12453" fmla="*/ 629008 w 4853691"/>
              <a:gd name="connsiteY12453" fmla="*/ 3281171 h 4860733"/>
              <a:gd name="connsiteX12454" fmla="*/ 633703 w 4853691"/>
              <a:gd name="connsiteY12454" fmla="*/ 3267089 h 4860733"/>
              <a:gd name="connsiteX12455" fmla="*/ 612579 w 4853691"/>
              <a:gd name="connsiteY12455" fmla="*/ 3245965 h 4860733"/>
              <a:gd name="connsiteX12456" fmla="*/ 612579 w 4853691"/>
              <a:gd name="connsiteY12456" fmla="*/ 3245965 h 4860733"/>
              <a:gd name="connsiteX12457" fmla="*/ 605538 w 4853691"/>
              <a:gd name="connsiteY12457" fmla="*/ 3081672 h 4860733"/>
              <a:gd name="connsiteX12458" fmla="*/ 607885 w 4853691"/>
              <a:gd name="connsiteY12458" fmla="*/ 3046466 h 4860733"/>
              <a:gd name="connsiteX12459" fmla="*/ 659520 w 4853691"/>
              <a:gd name="connsiteY12459" fmla="*/ 3030037 h 4860733"/>
              <a:gd name="connsiteX12460" fmla="*/ 685338 w 4853691"/>
              <a:gd name="connsiteY12460" fmla="*/ 3037078 h 4860733"/>
              <a:gd name="connsiteX12461" fmla="*/ 713502 w 4853691"/>
              <a:gd name="connsiteY12461" fmla="*/ 3044119 h 4860733"/>
              <a:gd name="connsiteX12462" fmla="*/ 741667 w 4853691"/>
              <a:gd name="connsiteY12462" fmla="*/ 3051160 h 4860733"/>
              <a:gd name="connsiteX12463" fmla="*/ 767484 w 4853691"/>
              <a:gd name="connsiteY12463" fmla="*/ 3058201 h 4860733"/>
              <a:gd name="connsiteX12464" fmla="*/ 800343 w 4853691"/>
              <a:gd name="connsiteY12464" fmla="*/ 3065243 h 4860733"/>
              <a:gd name="connsiteX12465" fmla="*/ 826160 w 4853691"/>
              <a:gd name="connsiteY12465" fmla="*/ 3069937 h 4860733"/>
              <a:gd name="connsiteX12466" fmla="*/ 861366 w 4853691"/>
              <a:gd name="connsiteY12466" fmla="*/ 3076978 h 4860733"/>
              <a:gd name="connsiteX12467" fmla="*/ 884837 w 4853691"/>
              <a:gd name="connsiteY12467" fmla="*/ 3081672 h 4860733"/>
              <a:gd name="connsiteX12468" fmla="*/ 922389 w 4853691"/>
              <a:gd name="connsiteY12468" fmla="*/ 3088713 h 4860733"/>
              <a:gd name="connsiteX12469" fmla="*/ 945860 w 4853691"/>
              <a:gd name="connsiteY12469" fmla="*/ 3093407 h 4860733"/>
              <a:gd name="connsiteX12470" fmla="*/ 988107 w 4853691"/>
              <a:gd name="connsiteY12470" fmla="*/ 3100448 h 4860733"/>
              <a:gd name="connsiteX12471" fmla="*/ 1009230 w 4853691"/>
              <a:gd name="connsiteY12471" fmla="*/ 3102796 h 4860733"/>
              <a:gd name="connsiteX12472" fmla="*/ 1060865 w 4853691"/>
              <a:gd name="connsiteY12472" fmla="*/ 3109836 h 4860733"/>
              <a:gd name="connsiteX12473" fmla="*/ 1074947 w 4853691"/>
              <a:gd name="connsiteY12473" fmla="*/ 3112184 h 4860733"/>
              <a:gd name="connsiteX12474" fmla="*/ 1138318 w 4853691"/>
              <a:gd name="connsiteY12474" fmla="*/ 3119225 h 4860733"/>
              <a:gd name="connsiteX12475" fmla="*/ 1140665 w 4853691"/>
              <a:gd name="connsiteY12475" fmla="*/ 3119225 h 4860733"/>
              <a:gd name="connsiteX12476" fmla="*/ 1276793 w 4853691"/>
              <a:gd name="connsiteY12476" fmla="*/ 3130960 h 4860733"/>
              <a:gd name="connsiteX12477" fmla="*/ 1276793 w 4853691"/>
              <a:gd name="connsiteY12477" fmla="*/ 3130960 h 4860733"/>
              <a:gd name="connsiteX12478" fmla="*/ 1347205 w 4853691"/>
              <a:gd name="connsiteY12478" fmla="*/ 3135654 h 4860733"/>
              <a:gd name="connsiteX12479" fmla="*/ 1356593 w 4853691"/>
              <a:gd name="connsiteY12479" fmla="*/ 3135654 h 4860733"/>
              <a:gd name="connsiteX12480" fmla="*/ 1419963 w 4853691"/>
              <a:gd name="connsiteY12480" fmla="*/ 3138001 h 4860733"/>
              <a:gd name="connsiteX12481" fmla="*/ 1443434 w 4853691"/>
              <a:gd name="connsiteY12481" fmla="*/ 3138001 h 4860733"/>
              <a:gd name="connsiteX12482" fmla="*/ 1495069 w 4853691"/>
              <a:gd name="connsiteY12482" fmla="*/ 3140348 h 4860733"/>
              <a:gd name="connsiteX12483" fmla="*/ 1525580 w 4853691"/>
              <a:gd name="connsiteY12483" fmla="*/ 3140348 h 4860733"/>
              <a:gd name="connsiteX12484" fmla="*/ 1570174 w 4853691"/>
              <a:gd name="connsiteY12484" fmla="*/ 3140348 h 4860733"/>
              <a:gd name="connsiteX12485" fmla="*/ 1605380 w 4853691"/>
              <a:gd name="connsiteY12485" fmla="*/ 3140348 h 4860733"/>
              <a:gd name="connsiteX12486" fmla="*/ 1628850 w 4853691"/>
              <a:gd name="connsiteY12486" fmla="*/ 3140348 h 4860733"/>
              <a:gd name="connsiteX12487" fmla="*/ 1635891 w 4853691"/>
              <a:gd name="connsiteY12487" fmla="*/ 3154431 h 4860733"/>
              <a:gd name="connsiteX12488" fmla="*/ 1584256 w 4853691"/>
              <a:gd name="connsiteY12488" fmla="*/ 3210759 h 4860733"/>
              <a:gd name="connsiteX12489" fmla="*/ 1579562 w 4853691"/>
              <a:gd name="connsiteY12489" fmla="*/ 3215454 h 4860733"/>
              <a:gd name="connsiteX12490" fmla="*/ 1556092 w 4853691"/>
              <a:gd name="connsiteY12490" fmla="*/ 3241271 h 4860733"/>
              <a:gd name="connsiteX12491" fmla="*/ 1544357 w 4853691"/>
              <a:gd name="connsiteY12491" fmla="*/ 3253006 h 4860733"/>
              <a:gd name="connsiteX12492" fmla="*/ 1525580 w 4853691"/>
              <a:gd name="connsiteY12492" fmla="*/ 3274130 h 4860733"/>
              <a:gd name="connsiteX12493" fmla="*/ 1509151 w 4853691"/>
              <a:gd name="connsiteY12493" fmla="*/ 3292906 h 4860733"/>
              <a:gd name="connsiteX12494" fmla="*/ 1495069 w 4853691"/>
              <a:gd name="connsiteY12494" fmla="*/ 3309335 h 4860733"/>
              <a:gd name="connsiteX12495" fmla="*/ 1473945 w 4853691"/>
              <a:gd name="connsiteY12495" fmla="*/ 3330459 h 4860733"/>
              <a:gd name="connsiteX12496" fmla="*/ 1462210 w 4853691"/>
              <a:gd name="connsiteY12496" fmla="*/ 3342194 h 4860733"/>
              <a:gd name="connsiteX12497" fmla="*/ 1436392 w 4853691"/>
              <a:gd name="connsiteY12497" fmla="*/ 3368012 h 4860733"/>
              <a:gd name="connsiteX12498" fmla="*/ 1429351 w 4853691"/>
              <a:gd name="connsiteY12498" fmla="*/ 3375053 h 4860733"/>
              <a:gd name="connsiteX12499" fmla="*/ 1398840 w 4853691"/>
              <a:gd name="connsiteY12499" fmla="*/ 3405564 h 4860733"/>
              <a:gd name="connsiteX12500" fmla="*/ 1398840 w 4853691"/>
              <a:gd name="connsiteY12500" fmla="*/ 3405564 h 4860733"/>
              <a:gd name="connsiteX12501" fmla="*/ 1178217 w 4853691"/>
              <a:gd name="connsiteY12501" fmla="*/ 3600369 h 4860733"/>
              <a:gd name="connsiteX12502" fmla="*/ 1171176 w 4853691"/>
              <a:gd name="connsiteY12502" fmla="*/ 3605063 h 4860733"/>
              <a:gd name="connsiteX12503" fmla="*/ 1147706 w 4853691"/>
              <a:gd name="connsiteY12503" fmla="*/ 3621493 h 4860733"/>
              <a:gd name="connsiteX12504" fmla="*/ 1131276 w 4853691"/>
              <a:gd name="connsiteY12504" fmla="*/ 3633228 h 4860733"/>
              <a:gd name="connsiteX12505" fmla="*/ 1114847 w 4853691"/>
              <a:gd name="connsiteY12505" fmla="*/ 3644963 h 4860733"/>
              <a:gd name="connsiteX12506" fmla="*/ 1093724 w 4853691"/>
              <a:gd name="connsiteY12506" fmla="*/ 3661392 h 4860733"/>
              <a:gd name="connsiteX12507" fmla="*/ 1081988 w 4853691"/>
              <a:gd name="connsiteY12507" fmla="*/ 3668434 h 4860733"/>
              <a:gd name="connsiteX12508" fmla="*/ 1070253 w 4853691"/>
              <a:gd name="connsiteY12508" fmla="*/ 3675475 h 4860733"/>
              <a:gd name="connsiteX12509" fmla="*/ 1053824 w 4853691"/>
              <a:gd name="connsiteY12509" fmla="*/ 3666087 h 4860733"/>
              <a:gd name="connsiteX12510" fmla="*/ 1042089 w 4853691"/>
              <a:gd name="connsiteY12510" fmla="*/ 3670781 h 4860733"/>
              <a:gd name="connsiteX12511" fmla="*/ 868407 w 4853691"/>
              <a:gd name="connsiteY12511" fmla="*/ 3421994 h 4860733"/>
              <a:gd name="connsiteX12512" fmla="*/ 859019 w 4853691"/>
              <a:gd name="connsiteY12512" fmla="*/ 3407912 h 4860733"/>
              <a:gd name="connsiteX12513" fmla="*/ 812078 w 4853691"/>
              <a:gd name="connsiteY12513" fmla="*/ 3337500 h 4860733"/>
              <a:gd name="connsiteX12514" fmla="*/ 795649 w 4853691"/>
              <a:gd name="connsiteY12514" fmla="*/ 3311683 h 4860733"/>
              <a:gd name="connsiteX12515" fmla="*/ 758096 w 4853691"/>
              <a:gd name="connsiteY12515" fmla="*/ 3253006 h 4860733"/>
              <a:gd name="connsiteX12516" fmla="*/ 734626 w 4853691"/>
              <a:gd name="connsiteY12516" fmla="*/ 3217801 h 4860733"/>
              <a:gd name="connsiteX12517" fmla="*/ 706461 w 4853691"/>
              <a:gd name="connsiteY12517" fmla="*/ 3170860 h 4860733"/>
              <a:gd name="connsiteX12518" fmla="*/ 668908 w 4853691"/>
              <a:gd name="connsiteY12518" fmla="*/ 3112184 h 4860733"/>
              <a:gd name="connsiteX12519" fmla="*/ 657173 w 4853691"/>
              <a:gd name="connsiteY12519" fmla="*/ 3093407 h 4860733"/>
              <a:gd name="connsiteX12520" fmla="*/ 619620 w 4853691"/>
              <a:gd name="connsiteY12520" fmla="*/ 3032384 h 4860733"/>
              <a:gd name="connsiteX12521" fmla="*/ 626661 w 4853691"/>
              <a:gd name="connsiteY12521" fmla="*/ 3022996 h 4860733"/>
              <a:gd name="connsiteX12522" fmla="*/ 633703 w 4853691"/>
              <a:gd name="connsiteY12522" fmla="*/ 3025343 h 4860733"/>
              <a:gd name="connsiteX12523" fmla="*/ 659520 w 4853691"/>
              <a:gd name="connsiteY12523" fmla="*/ 3030037 h 4860733"/>
              <a:gd name="connsiteX12524" fmla="*/ 1621809 w 4853691"/>
              <a:gd name="connsiteY12524" fmla="*/ 3067590 h 4860733"/>
              <a:gd name="connsiteX12525" fmla="*/ 1610074 w 4853691"/>
              <a:gd name="connsiteY12525" fmla="*/ 3034731 h 4860733"/>
              <a:gd name="connsiteX12526" fmla="*/ 1603033 w 4853691"/>
              <a:gd name="connsiteY12526" fmla="*/ 3013608 h 4860733"/>
              <a:gd name="connsiteX12527" fmla="*/ 1591298 w 4853691"/>
              <a:gd name="connsiteY12527" fmla="*/ 2985443 h 4860733"/>
              <a:gd name="connsiteX12528" fmla="*/ 1581909 w 4853691"/>
              <a:gd name="connsiteY12528" fmla="*/ 2957279 h 4860733"/>
              <a:gd name="connsiteX12529" fmla="*/ 1574868 w 4853691"/>
              <a:gd name="connsiteY12529" fmla="*/ 2933808 h 4860733"/>
              <a:gd name="connsiteX12530" fmla="*/ 1560786 w 4853691"/>
              <a:gd name="connsiteY12530" fmla="*/ 2893908 h 4860733"/>
              <a:gd name="connsiteX12531" fmla="*/ 1556092 w 4853691"/>
              <a:gd name="connsiteY12531" fmla="*/ 2882173 h 4860733"/>
              <a:gd name="connsiteX12532" fmla="*/ 1523233 w 4853691"/>
              <a:gd name="connsiteY12532" fmla="*/ 2788291 h 4860733"/>
              <a:gd name="connsiteX12533" fmla="*/ 1520886 w 4853691"/>
              <a:gd name="connsiteY12533" fmla="*/ 2783597 h 4860733"/>
              <a:gd name="connsiteX12534" fmla="*/ 1391799 w 4853691"/>
              <a:gd name="connsiteY12534" fmla="*/ 2403376 h 4860733"/>
              <a:gd name="connsiteX12535" fmla="*/ 1405881 w 4853691"/>
              <a:gd name="connsiteY12535" fmla="*/ 2384599 h 4860733"/>
              <a:gd name="connsiteX12536" fmla="*/ 1403534 w 4853691"/>
              <a:gd name="connsiteY12536" fmla="*/ 2377558 h 4860733"/>
              <a:gd name="connsiteX12537" fmla="*/ 1513845 w 4853691"/>
              <a:gd name="connsiteY12537" fmla="*/ 2328270 h 4860733"/>
              <a:gd name="connsiteX12538" fmla="*/ 1642933 w 4853691"/>
              <a:gd name="connsiteY12538" fmla="*/ 2271941 h 4860733"/>
              <a:gd name="connsiteX12539" fmla="*/ 2020807 w 4853691"/>
              <a:gd name="connsiteY12539" fmla="*/ 2109995 h 4860733"/>
              <a:gd name="connsiteX12540" fmla="*/ 2025501 w 4853691"/>
              <a:gd name="connsiteY12540" fmla="*/ 2107648 h 4860733"/>
              <a:gd name="connsiteX12541" fmla="*/ 2034889 w 4853691"/>
              <a:gd name="connsiteY12541" fmla="*/ 2117036 h 4860733"/>
              <a:gd name="connsiteX12542" fmla="*/ 1976213 w 4853691"/>
              <a:gd name="connsiteY12542" fmla="*/ 2262553 h 4860733"/>
              <a:gd name="connsiteX12543" fmla="*/ 1955090 w 4853691"/>
              <a:gd name="connsiteY12543" fmla="*/ 2314188 h 4860733"/>
              <a:gd name="connsiteX12544" fmla="*/ 1882331 w 4853691"/>
              <a:gd name="connsiteY12544" fmla="*/ 2499605 h 4860733"/>
              <a:gd name="connsiteX12545" fmla="*/ 1870596 w 4853691"/>
              <a:gd name="connsiteY12545" fmla="*/ 2527769 h 4860733"/>
              <a:gd name="connsiteX12546" fmla="*/ 1809573 w 4853691"/>
              <a:gd name="connsiteY12546" fmla="*/ 2687368 h 4860733"/>
              <a:gd name="connsiteX12547" fmla="*/ 1790797 w 4853691"/>
              <a:gd name="connsiteY12547" fmla="*/ 2739003 h 4860733"/>
              <a:gd name="connsiteX12548" fmla="*/ 1713344 w 4853691"/>
              <a:gd name="connsiteY12548" fmla="*/ 2947890 h 4860733"/>
              <a:gd name="connsiteX12549" fmla="*/ 1649974 w 4853691"/>
              <a:gd name="connsiteY12549" fmla="*/ 3116878 h 4860733"/>
              <a:gd name="connsiteX12550" fmla="*/ 1642933 w 4853691"/>
              <a:gd name="connsiteY12550" fmla="*/ 3114531 h 4860733"/>
              <a:gd name="connsiteX12551" fmla="*/ 1635891 w 4853691"/>
              <a:gd name="connsiteY12551" fmla="*/ 3116878 h 4860733"/>
              <a:gd name="connsiteX12552" fmla="*/ 1624156 w 4853691"/>
              <a:gd name="connsiteY12552" fmla="*/ 3084019 h 4860733"/>
              <a:gd name="connsiteX12553" fmla="*/ 1621809 w 4853691"/>
              <a:gd name="connsiteY12553" fmla="*/ 3067590 h 4860733"/>
              <a:gd name="connsiteX12554" fmla="*/ 1300264 w 4853691"/>
              <a:gd name="connsiteY12554" fmla="*/ 1962131 h 4860733"/>
              <a:gd name="connsiteX12555" fmla="*/ 1300264 w 4853691"/>
              <a:gd name="connsiteY12555" fmla="*/ 1952743 h 4860733"/>
              <a:gd name="connsiteX12556" fmla="*/ 1302611 w 4853691"/>
              <a:gd name="connsiteY12556" fmla="*/ 1868249 h 4860733"/>
              <a:gd name="connsiteX12557" fmla="*/ 1302611 w 4853691"/>
              <a:gd name="connsiteY12557" fmla="*/ 1851820 h 4860733"/>
              <a:gd name="connsiteX12558" fmla="*/ 1304958 w 4853691"/>
              <a:gd name="connsiteY12558" fmla="*/ 1776714 h 4860733"/>
              <a:gd name="connsiteX12559" fmla="*/ 1307305 w 4853691"/>
              <a:gd name="connsiteY12559" fmla="*/ 1725079 h 4860733"/>
              <a:gd name="connsiteX12560" fmla="*/ 1309652 w 4853691"/>
              <a:gd name="connsiteY12560" fmla="*/ 1685179 h 4860733"/>
              <a:gd name="connsiteX12561" fmla="*/ 1311999 w 4853691"/>
              <a:gd name="connsiteY12561" fmla="*/ 1614768 h 4860733"/>
              <a:gd name="connsiteX12562" fmla="*/ 1311999 w 4853691"/>
              <a:gd name="connsiteY12562" fmla="*/ 1595992 h 4860733"/>
              <a:gd name="connsiteX12563" fmla="*/ 1326081 w 4853691"/>
              <a:gd name="connsiteY12563" fmla="*/ 1356593 h 4860733"/>
              <a:gd name="connsiteX12564" fmla="*/ 1326081 w 4853691"/>
              <a:gd name="connsiteY12564" fmla="*/ 1356593 h 4860733"/>
              <a:gd name="connsiteX12565" fmla="*/ 1347205 w 4853691"/>
              <a:gd name="connsiteY12565" fmla="*/ 1335469 h 4860733"/>
              <a:gd name="connsiteX12566" fmla="*/ 1328428 w 4853691"/>
              <a:gd name="connsiteY12566" fmla="*/ 1316693 h 4860733"/>
              <a:gd name="connsiteX12567" fmla="*/ 1333122 w 4853691"/>
              <a:gd name="connsiteY12567" fmla="*/ 1250976 h 4860733"/>
              <a:gd name="connsiteX12568" fmla="*/ 1335469 w 4853691"/>
              <a:gd name="connsiteY12568" fmla="*/ 1225158 h 4860733"/>
              <a:gd name="connsiteX12569" fmla="*/ 1340164 w 4853691"/>
              <a:gd name="connsiteY12569" fmla="*/ 1168829 h 4860733"/>
              <a:gd name="connsiteX12570" fmla="*/ 1342511 w 4853691"/>
              <a:gd name="connsiteY12570" fmla="*/ 1145359 h 4860733"/>
              <a:gd name="connsiteX12571" fmla="*/ 1342511 w 4853691"/>
              <a:gd name="connsiteY12571" fmla="*/ 1140665 h 4860733"/>
              <a:gd name="connsiteX12572" fmla="*/ 1490375 w 4853691"/>
              <a:gd name="connsiteY12572" fmla="*/ 1084335 h 4860733"/>
              <a:gd name="connsiteX12573" fmla="*/ 1509151 w 4853691"/>
              <a:gd name="connsiteY12573" fmla="*/ 1096071 h 4860733"/>
              <a:gd name="connsiteX12574" fmla="*/ 1530274 w 4853691"/>
              <a:gd name="connsiteY12574" fmla="*/ 1074947 h 4860733"/>
              <a:gd name="connsiteX12575" fmla="*/ 1530274 w 4853691"/>
              <a:gd name="connsiteY12575" fmla="*/ 1070253 h 4860733"/>
              <a:gd name="connsiteX12576" fmla="*/ 1549051 w 4853691"/>
              <a:gd name="connsiteY12576" fmla="*/ 1063212 h 4860733"/>
              <a:gd name="connsiteX12577" fmla="*/ 1556092 w 4853691"/>
              <a:gd name="connsiteY12577" fmla="*/ 1077294 h 4860733"/>
              <a:gd name="connsiteX12578" fmla="*/ 1565480 w 4853691"/>
              <a:gd name="connsiteY12578" fmla="*/ 1098418 h 4860733"/>
              <a:gd name="connsiteX12579" fmla="*/ 1584256 w 4853691"/>
              <a:gd name="connsiteY12579" fmla="*/ 1140665 h 4860733"/>
              <a:gd name="connsiteX12580" fmla="*/ 1591298 w 4853691"/>
              <a:gd name="connsiteY12580" fmla="*/ 1157094 h 4860733"/>
              <a:gd name="connsiteX12581" fmla="*/ 1612421 w 4853691"/>
              <a:gd name="connsiteY12581" fmla="*/ 1208729 h 4860733"/>
              <a:gd name="connsiteX12582" fmla="*/ 1617115 w 4853691"/>
              <a:gd name="connsiteY12582" fmla="*/ 1218117 h 4860733"/>
              <a:gd name="connsiteX12583" fmla="*/ 1640586 w 4853691"/>
              <a:gd name="connsiteY12583" fmla="*/ 1276793 h 4860733"/>
              <a:gd name="connsiteX12584" fmla="*/ 1640586 w 4853691"/>
              <a:gd name="connsiteY12584" fmla="*/ 1279140 h 4860733"/>
              <a:gd name="connsiteX12585" fmla="*/ 1790797 w 4853691"/>
              <a:gd name="connsiteY12585" fmla="*/ 1668750 h 4860733"/>
              <a:gd name="connsiteX12586" fmla="*/ 1779061 w 4853691"/>
              <a:gd name="connsiteY12586" fmla="*/ 1687526 h 4860733"/>
              <a:gd name="connsiteX12587" fmla="*/ 1783755 w 4853691"/>
              <a:gd name="connsiteY12587" fmla="*/ 1699262 h 4860733"/>
              <a:gd name="connsiteX12588" fmla="*/ 1746203 w 4853691"/>
              <a:gd name="connsiteY12588" fmla="*/ 1725079 h 4860733"/>
              <a:gd name="connsiteX12589" fmla="*/ 1732120 w 4853691"/>
              <a:gd name="connsiteY12589" fmla="*/ 1734467 h 4860733"/>
              <a:gd name="connsiteX12590" fmla="*/ 1715691 w 4853691"/>
              <a:gd name="connsiteY12590" fmla="*/ 1746203 h 4860733"/>
              <a:gd name="connsiteX12591" fmla="*/ 1551398 w 4853691"/>
              <a:gd name="connsiteY12591" fmla="*/ 1865902 h 4860733"/>
              <a:gd name="connsiteX12592" fmla="*/ 1534968 w 4853691"/>
              <a:gd name="connsiteY12592" fmla="*/ 1877637 h 4860733"/>
              <a:gd name="connsiteX12593" fmla="*/ 1509151 w 4853691"/>
              <a:gd name="connsiteY12593" fmla="*/ 1896413 h 4860733"/>
              <a:gd name="connsiteX12594" fmla="*/ 1473945 w 4853691"/>
              <a:gd name="connsiteY12594" fmla="*/ 1922231 h 4860733"/>
              <a:gd name="connsiteX12595" fmla="*/ 1466904 w 4853691"/>
              <a:gd name="connsiteY12595" fmla="*/ 1926925 h 4860733"/>
              <a:gd name="connsiteX12596" fmla="*/ 1316693 w 4853691"/>
              <a:gd name="connsiteY12596" fmla="*/ 2039583 h 4860733"/>
              <a:gd name="connsiteX12597" fmla="*/ 1302611 w 4853691"/>
              <a:gd name="connsiteY12597" fmla="*/ 2032542 h 4860733"/>
              <a:gd name="connsiteX12598" fmla="*/ 1302611 w 4853691"/>
              <a:gd name="connsiteY12598" fmla="*/ 2030195 h 4860733"/>
              <a:gd name="connsiteX12599" fmla="*/ 1300264 w 4853691"/>
              <a:gd name="connsiteY12599" fmla="*/ 1962131 h 4860733"/>
              <a:gd name="connsiteX12600" fmla="*/ 1356593 w 4853691"/>
              <a:gd name="connsiteY12600" fmla="*/ 1004536 h 4860733"/>
              <a:gd name="connsiteX12601" fmla="*/ 1363634 w 4853691"/>
              <a:gd name="connsiteY12601" fmla="*/ 943513 h 4860733"/>
              <a:gd name="connsiteX12602" fmla="*/ 1363634 w 4853691"/>
              <a:gd name="connsiteY12602" fmla="*/ 934125 h 4860733"/>
              <a:gd name="connsiteX12603" fmla="*/ 1370675 w 4853691"/>
              <a:gd name="connsiteY12603" fmla="*/ 880142 h 4860733"/>
              <a:gd name="connsiteX12604" fmla="*/ 1382410 w 4853691"/>
              <a:gd name="connsiteY12604" fmla="*/ 873101 h 4860733"/>
              <a:gd name="connsiteX12605" fmla="*/ 1431698 w 4853691"/>
              <a:gd name="connsiteY12605" fmla="*/ 842590 h 4860733"/>
              <a:gd name="connsiteX12606" fmla="*/ 1438739 w 4853691"/>
              <a:gd name="connsiteY12606" fmla="*/ 837896 h 4860733"/>
              <a:gd name="connsiteX12607" fmla="*/ 1450475 w 4853691"/>
              <a:gd name="connsiteY12607" fmla="*/ 861366 h 4860733"/>
              <a:gd name="connsiteX12608" fmla="*/ 1464557 w 4853691"/>
              <a:gd name="connsiteY12608" fmla="*/ 889531 h 4860733"/>
              <a:gd name="connsiteX12609" fmla="*/ 1476292 w 4853691"/>
              <a:gd name="connsiteY12609" fmla="*/ 915348 h 4860733"/>
              <a:gd name="connsiteX12610" fmla="*/ 1488028 w 4853691"/>
              <a:gd name="connsiteY12610" fmla="*/ 941166 h 4860733"/>
              <a:gd name="connsiteX12611" fmla="*/ 1502110 w 4853691"/>
              <a:gd name="connsiteY12611" fmla="*/ 971677 h 4860733"/>
              <a:gd name="connsiteX12612" fmla="*/ 1504457 w 4853691"/>
              <a:gd name="connsiteY12612" fmla="*/ 978718 h 4860733"/>
              <a:gd name="connsiteX12613" fmla="*/ 1497416 w 4853691"/>
              <a:gd name="connsiteY12613" fmla="*/ 976371 h 4860733"/>
              <a:gd name="connsiteX12614" fmla="*/ 1422310 w 4853691"/>
              <a:gd name="connsiteY12614" fmla="*/ 999842 h 4860733"/>
              <a:gd name="connsiteX12615" fmla="*/ 1387104 w 4853691"/>
              <a:gd name="connsiteY12615" fmla="*/ 1011577 h 4860733"/>
              <a:gd name="connsiteX12616" fmla="*/ 1354246 w 4853691"/>
              <a:gd name="connsiteY12616" fmla="*/ 1023312 h 4860733"/>
              <a:gd name="connsiteX12617" fmla="*/ 1354246 w 4853691"/>
              <a:gd name="connsiteY12617" fmla="*/ 1016271 h 4860733"/>
              <a:gd name="connsiteX12618" fmla="*/ 1356593 w 4853691"/>
              <a:gd name="connsiteY12618" fmla="*/ 1004536 h 4860733"/>
              <a:gd name="connsiteX12619" fmla="*/ 2135812 w 4853691"/>
              <a:gd name="connsiteY12619" fmla="*/ 819119 h 4860733"/>
              <a:gd name="connsiteX12620" fmla="*/ 2152242 w 4853691"/>
              <a:gd name="connsiteY12620" fmla="*/ 783914 h 4860733"/>
              <a:gd name="connsiteX12621" fmla="*/ 2161630 w 4853691"/>
              <a:gd name="connsiteY12621" fmla="*/ 765137 h 4860733"/>
              <a:gd name="connsiteX12622" fmla="*/ 2178059 w 4853691"/>
              <a:gd name="connsiteY12622" fmla="*/ 732279 h 4860733"/>
              <a:gd name="connsiteX12623" fmla="*/ 2187447 w 4853691"/>
              <a:gd name="connsiteY12623" fmla="*/ 713502 h 4860733"/>
              <a:gd name="connsiteX12624" fmla="*/ 2203877 w 4853691"/>
              <a:gd name="connsiteY12624" fmla="*/ 680643 h 4860733"/>
              <a:gd name="connsiteX12625" fmla="*/ 2203877 w 4853691"/>
              <a:gd name="connsiteY12625" fmla="*/ 680643 h 4860733"/>
              <a:gd name="connsiteX12626" fmla="*/ 2213265 w 4853691"/>
              <a:gd name="connsiteY12626" fmla="*/ 682991 h 4860733"/>
              <a:gd name="connsiteX12627" fmla="*/ 2225000 w 4853691"/>
              <a:gd name="connsiteY12627" fmla="*/ 678296 h 4860733"/>
              <a:gd name="connsiteX12628" fmla="*/ 2246123 w 4853691"/>
              <a:gd name="connsiteY12628" fmla="*/ 704114 h 4860733"/>
              <a:gd name="connsiteX12629" fmla="*/ 2253165 w 4853691"/>
              <a:gd name="connsiteY12629" fmla="*/ 713502 h 4860733"/>
              <a:gd name="connsiteX12630" fmla="*/ 2278982 w 4853691"/>
              <a:gd name="connsiteY12630" fmla="*/ 748708 h 4860733"/>
              <a:gd name="connsiteX12631" fmla="*/ 2290717 w 4853691"/>
              <a:gd name="connsiteY12631" fmla="*/ 765137 h 4860733"/>
              <a:gd name="connsiteX12632" fmla="*/ 2311841 w 4853691"/>
              <a:gd name="connsiteY12632" fmla="*/ 793302 h 4860733"/>
              <a:gd name="connsiteX12633" fmla="*/ 2330617 w 4853691"/>
              <a:gd name="connsiteY12633" fmla="*/ 819119 h 4860733"/>
              <a:gd name="connsiteX12634" fmla="*/ 2340005 w 4853691"/>
              <a:gd name="connsiteY12634" fmla="*/ 833202 h 4860733"/>
              <a:gd name="connsiteX12635" fmla="*/ 2117036 w 4853691"/>
              <a:gd name="connsiteY12635" fmla="*/ 849631 h 4860733"/>
              <a:gd name="connsiteX12636" fmla="*/ 2124077 w 4853691"/>
              <a:gd name="connsiteY12636" fmla="*/ 833202 h 4860733"/>
              <a:gd name="connsiteX12637" fmla="*/ 2135812 w 4853691"/>
              <a:gd name="connsiteY12637" fmla="*/ 819119 h 4860733"/>
              <a:gd name="connsiteX12638" fmla="*/ 2600528 w 4853691"/>
              <a:gd name="connsiteY12638" fmla="*/ 833202 h 4860733"/>
              <a:gd name="connsiteX12639" fmla="*/ 2626345 w 4853691"/>
              <a:gd name="connsiteY12639" fmla="*/ 833202 h 4860733"/>
              <a:gd name="connsiteX12640" fmla="*/ 2680327 w 4853691"/>
              <a:gd name="connsiteY12640" fmla="*/ 835549 h 4860733"/>
              <a:gd name="connsiteX12641" fmla="*/ 2713186 w 4853691"/>
              <a:gd name="connsiteY12641" fmla="*/ 837896 h 4860733"/>
              <a:gd name="connsiteX12642" fmla="*/ 2762474 w 4853691"/>
              <a:gd name="connsiteY12642" fmla="*/ 840243 h 4860733"/>
              <a:gd name="connsiteX12643" fmla="*/ 2795332 w 4853691"/>
              <a:gd name="connsiteY12643" fmla="*/ 842590 h 4860733"/>
              <a:gd name="connsiteX12644" fmla="*/ 2842273 w 4853691"/>
              <a:gd name="connsiteY12644" fmla="*/ 847284 h 4860733"/>
              <a:gd name="connsiteX12645" fmla="*/ 2877479 w 4853691"/>
              <a:gd name="connsiteY12645" fmla="*/ 849631 h 4860733"/>
              <a:gd name="connsiteX12646" fmla="*/ 2922073 w 4853691"/>
              <a:gd name="connsiteY12646" fmla="*/ 854325 h 4860733"/>
              <a:gd name="connsiteX12647" fmla="*/ 2957279 w 4853691"/>
              <a:gd name="connsiteY12647" fmla="*/ 859019 h 4860733"/>
              <a:gd name="connsiteX12648" fmla="*/ 2957279 w 4853691"/>
              <a:gd name="connsiteY12648" fmla="*/ 873101 h 4860733"/>
              <a:gd name="connsiteX12649" fmla="*/ 2783597 w 4853691"/>
              <a:gd name="connsiteY12649" fmla="*/ 868407 h 4860733"/>
              <a:gd name="connsiteX12650" fmla="*/ 2379905 w 4853691"/>
              <a:gd name="connsiteY12650" fmla="*/ 889531 h 4860733"/>
              <a:gd name="connsiteX12651" fmla="*/ 2370517 w 4853691"/>
              <a:gd name="connsiteY12651" fmla="*/ 875448 h 4860733"/>
              <a:gd name="connsiteX12652" fmla="*/ 2361129 w 4853691"/>
              <a:gd name="connsiteY12652" fmla="*/ 861366 h 4860733"/>
              <a:gd name="connsiteX12653" fmla="*/ 2344699 w 4853691"/>
              <a:gd name="connsiteY12653" fmla="*/ 837896 h 4860733"/>
              <a:gd name="connsiteX12654" fmla="*/ 2520728 w 4853691"/>
              <a:gd name="connsiteY12654" fmla="*/ 833202 h 4860733"/>
              <a:gd name="connsiteX12655" fmla="*/ 2600528 w 4853691"/>
              <a:gd name="connsiteY12655" fmla="*/ 833202 h 4860733"/>
              <a:gd name="connsiteX12656" fmla="*/ 3039425 w 4853691"/>
              <a:gd name="connsiteY12656" fmla="*/ 868407 h 4860733"/>
              <a:gd name="connsiteX12657" fmla="*/ 3084019 w 4853691"/>
              <a:gd name="connsiteY12657" fmla="*/ 875448 h 4860733"/>
              <a:gd name="connsiteX12658" fmla="*/ 3121572 w 4853691"/>
              <a:gd name="connsiteY12658" fmla="*/ 880142 h 4860733"/>
              <a:gd name="connsiteX12659" fmla="*/ 3149736 w 4853691"/>
              <a:gd name="connsiteY12659" fmla="*/ 884836 h 4860733"/>
              <a:gd name="connsiteX12660" fmla="*/ 2964320 w 4853691"/>
              <a:gd name="connsiteY12660" fmla="*/ 870754 h 4860733"/>
              <a:gd name="connsiteX12661" fmla="*/ 2964320 w 4853691"/>
              <a:gd name="connsiteY12661" fmla="*/ 866060 h 4860733"/>
              <a:gd name="connsiteX12662" fmla="*/ 2964320 w 4853691"/>
              <a:gd name="connsiteY12662" fmla="*/ 859019 h 4860733"/>
              <a:gd name="connsiteX12663" fmla="*/ 3006567 w 4853691"/>
              <a:gd name="connsiteY12663" fmla="*/ 863713 h 4860733"/>
              <a:gd name="connsiteX12664" fmla="*/ 3039425 w 4853691"/>
              <a:gd name="connsiteY12664" fmla="*/ 868407 h 4860733"/>
              <a:gd name="connsiteX12665" fmla="*/ 3215454 w 4853691"/>
              <a:gd name="connsiteY12665" fmla="*/ 868407 h 4860733"/>
              <a:gd name="connsiteX12666" fmla="*/ 3224842 w 4853691"/>
              <a:gd name="connsiteY12666" fmla="*/ 891878 h 4860733"/>
              <a:gd name="connsiteX12667" fmla="*/ 3191983 w 4853691"/>
              <a:gd name="connsiteY12667" fmla="*/ 889531 h 4860733"/>
              <a:gd name="connsiteX12668" fmla="*/ 3191983 w 4853691"/>
              <a:gd name="connsiteY12668" fmla="*/ 889531 h 4860733"/>
              <a:gd name="connsiteX12669" fmla="*/ 3189636 w 4853691"/>
              <a:gd name="connsiteY12669" fmla="*/ 880142 h 4860733"/>
              <a:gd name="connsiteX12670" fmla="*/ 3206066 w 4853691"/>
              <a:gd name="connsiteY12670" fmla="*/ 870754 h 4860733"/>
              <a:gd name="connsiteX12671" fmla="*/ 3215454 w 4853691"/>
              <a:gd name="connsiteY12671" fmla="*/ 868407 h 4860733"/>
              <a:gd name="connsiteX12672" fmla="*/ 2957279 w 4853691"/>
              <a:gd name="connsiteY12672" fmla="*/ 1002189 h 4860733"/>
              <a:gd name="connsiteX12673" fmla="*/ 2938502 w 4853691"/>
              <a:gd name="connsiteY12673" fmla="*/ 1023312 h 4860733"/>
              <a:gd name="connsiteX12674" fmla="*/ 2957279 w 4853691"/>
              <a:gd name="connsiteY12674" fmla="*/ 1044436 h 4860733"/>
              <a:gd name="connsiteX12675" fmla="*/ 2959626 w 4853691"/>
              <a:gd name="connsiteY12675" fmla="*/ 1330775 h 4860733"/>
              <a:gd name="connsiteX12676" fmla="*/ 2959626 w 4853691"/>
              <a:gd name="connsiteY12676" fmla="*/ 1335469 h 4860733"/>
              <a:gd name="connsiteX12677" fmla="*/ 2961973 w 4853691"/>
              <a:gd name="connsiteY12677" fmla="*/ 1436392 h 4860733"/>
              <a:gd name="connsiteX12678" fmla="*/ 2961973 w 4853691"/>
              <a:gd name="connsiteY12678" fmla="*/ 1452822 h 4860733"/>
              <a:gd name="connsiteX12679" fmla="*/ 2964320 w 4853691"/>
              <a:gd name="connsiteY12679" fmla="*/ 1542009 h 4860733"/>
              <a:gd name="connsiteX12680" fmla="*/ 2964320 w 4853691"/>
              <a:gd name="connsiteY12680" fmla="*/ 1572521 h 4860733"/>
              <a:gd name="connsiteX12681" fmla="*/ 2966667 w 4853691"/>
              <a:gd name="connsiteY12681" fmla="*/ 1647627 h 4860733"/>
              <a:gd name="connsiteX12682" fmla="*/ 2969014 w 4853691"/>
              <a:gd name="connsiteY12682" fmla="*/ 1701609 h 4860733"/>
              <a:gd name="connsiteX12683" fmla="*/ 2971361 w 4853691"/>
              <a:gd name="connsiteY12683" fmla="*/ 1755591 h 4860733"/>
              <a:gd name="connsiteX12684" fmla="*/ 2976055 w 4853691"/>
              <a:gd name="connsiteY12684" fmla="*/ 1837737 h 4860733"/>
              <a:gd name="connsiteX12685" fmla="*/ 2976055 w 4853691"/>
              <a:gd name="connsiteY12685" fmla="*/ 1847126 h 4860733"/>
              <a:gd name="connsiteX12686" fmla="*/ 2969014 w 4853691"/>
              <a:gd name="connsiteY12686" fmla="*/ 1849473 h 4860733"/>
              <a:gd name="connsiteX12687" fmla="*/ 2966667 w 4853691"/>
              <a:gd name="connsiteY12687" fmla="*/ 1844779 h 4860733"/>
              <a:gd name="connsiteX12688" fmla="*/ 2938502 w 4853691"/>
              <a:gd name="connsiteY12688" fmla="*/ 1795491 h 4860733"/>
              <a:gd name="connsiteX12689" fmla="*/ 2863397 w 4853691"/>
              <a:gd name="connsiteY12689" fmla="*/ 1671097 h 4860733"/>
              <a:gd name="connsiteX12690" fmla="*/ 2856355 w 4853691"/>
              <a:gd name="connsiteY12690" fmla="*/ 1659362 h 4860733"/>
              <a:gd name="connsiteX12691" fmla="*/ 2816456 w 4853691"/>
              <a:gd name="connsiteY12691" fmla="*/ 1593645 h 4860733"/>
              <a:gd name="connsiteX12692" fmla="*/ 2741350 w 4853691"/>
              <a:gd name="connsiteY12692" fmla="*/ 1466904 h 4860733"/>
              <a:gd name="connsiteX12693" fmla="*/ 2739003 w 4853691"/>
              <a:gd name="connsiteY12693" fmla="*/ 1462210 h 4860733"/>
              <a:gd name="connsiteX12694" fmla="*/ 2483175 w 4853691"/>
              <a:gd name="connsiteY12694" fmla="*/ 1044436 h 4860733"/>
              <a:gd name="connsiteX12695" fmla="*/ 2483175 w 4853691"/>
              <a:gd name="connsiteY12695" fmla="*/ 1044436 h 4860733"/>
              <a:gd name="connsiteX12696" fmla="*/ 2445622 w 4853691"/>
              <a:gd name="connsiteY12696" fmla="*/ 988107 h 4860733"/>
              <a:gd name="connsiteX12697" fmla="*/ 2443275 w 4853691"/>
              <a:gd name="connsiteY12697" fmla="*/ 983412 h 4860733"/>
              <a:gd name="connsiteX12698" fmla="*/ 2408070 w 4853691"/>
              <a:gd name="connsiteY12698" fmla="*/ 931777 h 4860733"/>
              <a:gd name="connsiteX12699" fmla="*/ 2398681 w 4853691"/>
              <a:gd name="connsiteY12699" fmla="*/ 917695 h 4860733"/>
              <a:gd name="connsiteX12700" fmla="*/ 2382252 w 4853691"/>
              <a:gd name="connsiteY12700" fmla="*/ 891878 h 4860733"/>
              <a:gd name="connsiteX12701" fmla="*/ 2785944 w 4853691"/>
              <a:gd name="connsiteY12701" fmla="*/ 870754 h 4860733"/>
              <a:gd name="connsiteX12702" fmla="*/ 2959626 w 4853691"/>
              <a:gd name="connsiteY12702" fmla="*/ 875448 h 4860733"/>
              <a:gd name="connsiteX12703" fmla="*/ 2957279 w 4853691"/>
              <a:gd name="connsiteY12703" fmla="*/ 971677 h 4860733"/>
              <a:gd name="connsiteX12704" fmla="*/ 2957279 w 4853691"/>
              <a:gd name="connsiteY12704" fmla="*/ 1002189 h 4860733"/>
              <a:gd name="connsiteX12705" fmla="*/ 3421994 w 4853691"/>
              <a:gd name="connsiteY12705" fmla="*/ 2558281 h 4860733"/>
              <a:gd name="connsiteX12706" fmla="*/ 3445464 w 4853691"/>
              <a:gd name="connsiteY12706" fmla="*/ 2560628 h 4860733"/>
              <a:gd name="connsiteX12707" fmla="*/ 3473629 w 4853691"/>
              <a:gd name="connsiteY12707" fmla="*/ 2562975 h 4860733"/>
              <a:gd name="connsiteX12708" fmla="*/ 3506487 w 4853691"/>
              <a:gd name="connsiteY12708" fmla="*/ 2565322 h 4860733"/>
              <a:gd name="connsiteX12709" fmla="*/ 3506487 w 4853691"/>
              <a:gd name="connsiteY12709" fmla="*/ 2565322 h 4860733"/>
              <a:gd name="connsiteX12710" fmla="*/ 3515876 w 4853691"/>
              <a:gd name="connsiteY12710" fmla="*/ 2581751 h 4860733"/>
              <a:gd name="connsiteX12711" fmla="*/ 3490058 w 4853691"/>
              <a:gd name="connsiteY12711" fmla="*/ 2628692 h 4860733"/>
              <a:gd name="connsiteX12712" fmla="*/ 3468935 w 4853691"/>
              <a:gd name="connsiteY12712" fmla="*/ 2666245 h 4860733"/>
              <a:gd name="connsiteX12713" fmla="*/ 3360970 w 4853691"/>
              <a:gd name="connsiteY12713" fmla="*/ 2875132 h 4860733"/>
              <a:gd name="connsiteX12714" fmla="*/ 3351582 w 4853691"/>
              <a:gd name="connsiteY12714" fmla="*/ 2893908 h 4860733"/>
              <a:gd name="connsiteX12715" fmla="*/ 3306988 w 4853691"/>
              <a:gd name="connsiteY12715" fmla="*/ 2980749 h 4860733"/>
              <a:gd name="connsiteX12716" fmla="*/ 3276477 w 4853691"/>
              <a:gd name="connsiteY12716" fmla="*/ 3044119 h 4860733"/>
              <a:gd name="connsiteX12717" fmla="*/ 3255353 w 4853691"/>
              <a:gd name="connsiteY12717" fmla="*/ 3084019 h 4860733"/>
              <a:gd name="connsiteX12718" fmla="*/ 3114531 w 4853691"/>
              <a:gd name="connsiteY12718" fmla="*/ 3370359 h 4860733"/>
              <a:gd name="connsiteX12719" fmla="*/ 3107489 w 4853691"/>
              <a:gd name="connsiteY12719" fmla="*/ 3368012 h 4860733"/>
              <a:gd name="connsiteX12720" fmla="*/ 3107489 w 4853691"/>
              <a:gd name="connsiteY12720" fmla="*/ 3368012 h 4860733"/>
              <a:gd name="connsiteX12721" fmla="*/ 3107489 w 4853691"/>
              <a:gd name="connsiteY12721" fmla="*/ 3353929 h 4860733"/>
              <a:gd name="connsiteX12722" fmla="*/ 3102795 w 4853691"/>
              <a:gd name="connsiteY12722" fmla="*/ 3281171 h 4860733"/>
              <a:gd name="connsiteX12723" fmla="*/ 3100449 w 4853691"/>
              <a:gd name="connsiteY12723" fmla="*/ 3238924 h 4860733"/>
              <a:gd name="connsiteX12724" fmla="*/ 3095754 w 4853691"/>
              <a:gd name="connsiteY12724" fmla="*/ 3175554 h 4860733"/>
              <a:gd name="connsiteX12725" fmla="*/ 3093407 w 4853691"/>
              <a:gd name="connsiteY12725" fmla="*/ 3123919 h 4860733"/>
              <a:gd name="connsiteX12726" fmla="*/ 3091060 w 4853691"/>
              <a:gd name="connsiteY12726" fmla="*/ 3067590 h 4860733"/>
              <a:gd name="connsiteX12727" fmla="*/ 3088713 w 4853691"/>
              <a:gd name="connsiteY12727" fmla="*/ 3001873 h 4860733"/>
              <a:gd name="connsiteX12728" fmla="*/ 3086366 w 4853691"/>
              <a:gd name="connsiteY12728" fmla="*/ 2959626 h 4860733"/>
              <a:gd name="connsiteX12729" fmla="*/ 3081672 w 4853691"/>
              <a:gd name="connsiteY12729" fmla="*/ 2865744 h 4860733"/>
              <a:gd name="connsiteX12730" fmla="*/ 3081672 w 4853691"/>
              <a:gd name="connsiteY12730" fmla="*/ 2849314 h 4860733"/>
              <a:gd name="connsiteX12731" fmla="*/ 3074631 w 4853691"/>
              <a:gd name="connsiteY12731" fmla="*/ 2532463 h 4860733"/>
              <a:gd name="connsiteX12732" fmla="*/ 3093407 w 4853691"/>
              <a:gd name="connsiteY12732" fmla="*/ 2516034 h 4860733"/>
              <a:gd name="connsiteX12733" fmla="*/ 3135654 w 4853691"/>
              <a:gd name="connsiteY12733" fmla="*/ 2520728 h 4860733"/>
              <a:gd name="connsiteX12734" fmla="*/ 3421994 w 4853691"/>
              <a:gd name="connsiteY12734" fmla="*/ 2558281 h 4860733"/>
              <a:gd name="connsiteX12735" fmla="*/ 3227189 w 4853691"/>
              <a:gd name="connsiteY12735" fmla="*/ 3325765 h 4860733"/>
              <a:gd name="connsiteX12736" fmla="*/ 3281171 w 4853691"/>
              <a:gd name="connsiteY12736" fmla="*/ 3295253 h 4860733"/>
              <a:gd name="connsiteX12737" fmla="*/ 3342194 w 4853691"/>
              <a:gd name="connsiteY12737" fmla="*/ 3260048 h 4860733"/>
              <a:gd name="connsiteX12738" fmla="*/ 3407911 w 4853691"/>
              <a:gd name="connsiteY12738" fmla="*/ 3222495 h 4860733"/>
              <a:gd name="connsiteX12739" fmla="*/ 3454852 w 4853691"/>
              <a:gd name="connsiteY12739" fmla="*/ 3194330 h 4860733"/>
              <a:gd name="connsiteX12740" fmla="*/ 3522917 w 4853691"/>
              <a:gd name="connsiteY12740" fmla="*/ 3154431 h 4860733"/>
              <a:gd name="connsiteX12741" fmla="*/ 3565163 w 4853691"/>
              <a:gd name="connsiteY12741" fmla="*/ 3128613 h 4860733"/>
              <a:gd name="connsiteX12742" fmla="*/ 3623840 w 4853691"/>
              <a:gd name="connsiteY12742" fmla="*/ 3093407 h 4860733"/>
              <a:gd name="connsiteX12743" fmla="*/ 3673128 w 4853691"/>
              <a:gd name="connsiteY12743" fmla="*/ 3062896 h 4860733"/>
              <a:gd name="connsiteX12744" fmla="*/ 3724763 w 4853691"/>
              <a:gd name="connsiteY12744" fmla="*/ 3032384 h 4860733"/>
              <a:gd name="connsiteX12745" fmla="*/ 3781092 w 4853691"/>
              <a:gd name="connsiteY12745" fmla="*/ 2997178 h 4860733"/>
              <a:gd name="connsiteX12746" fmla="*/ 3799868 w 4853691"/>
              <a:gd name="connsiteY12746" fmla="*/ 2985443 h 4860733"/>
              <a:gd name="connsiteX12747" fmla="*/ 3992326 w 4853691"/>
              <a:gd name="connsiteY12747" fmla="*/ 2868091 h 4860733"/>
              <a:gd name="connsiteX12748" fmla="*/ 4076820 w 4853691"/>
              <a:gd name="connsiteY12748" fmla="*/ 2816456 h 4860733"/>
              <a:gd name="connsiteX12749" fmla="*/ 4090902 w 4853691"/>
              <a:gd name="connsiteY12749" fmla="*/ 2825844 h 4860733"/>
              <a:gd name="connsiteX12750" fmla="*/ 4086208 w 4853691"/>
              <a:gd name="connsiteY12750" fmla="*/ 2903296 h 4860733"/>
              <a:gd name="connsiteX12751" fmla="*/ 4086208 w 4853691"/>
              <a:gd name="connsiteY12751" fmla="*/ 2912685 h 4860733"/>
              <a:gd name="connsiteX12752" fmla="*/ 4081514 w 4853691"/>
              <a:gd name="connsiteY12752" fmla="*/ 3414952 h 4860733"/>
              <a:gd name="connsiteX12753" fmla="*/ 4081514 w 4853691"/>
              <a:gd name="connsiteY12753" fmla="*/ 3419647 h 4860733"/>
              <a:gd name="connsiteX12754" fmla="*/ 4083861 w 4853691"/>
              <a:gd name="connsiteY12754" fmla="*/ 3508834 h 4860733"/>
              <a:gd name="connsiteX12755" fmla="*/ 4086208 w 4853691"/>
              <a:gd name="connsiteY12755" fmla="*/ 3546387 h 4860733"/>
              <a:gd name="connsiteX12756" fmla="*/ 4088555 w 4853691"/>
              <a:gd name="connsiteY12756" fmla="*/ 3581593 h 4860733"/>
              <a:gd name="connsiteX12757" fmla="*/ 4069778 w 4853691"/>
              <a:gd name="connsiteY12757" fmla="*/ 3600369 h 4860733"/>
              <a:gd name="connsiteX12758" fmla="*/ 4069778 w 4853691"/>
              <a:gd name="connsiteY12758" fmla="*/ 3602716 h 4860733"/>
              <a:gd name="connsiteX12759" fmla="*/ 4060390 w 4853691"/>
              <a:gd name="connsiteY12759" fmla="*/ 3605063 h 4860733"/>
              <a:gd name="connsiteX12760" fmla="*/ 4039267 w 4853691"/>
              <a:gd name="connsiteY12760" fmla="*/ 3609757 h 4860733"/>
              <a:gd name="connsiteX12761" fmla="*/ 4008755 w 4853691"/>
              <a:gd name="connsiteY12761" fmla="*/ 3614451 h 4860733"/>
              <a:gd name="connsiteX12762" fmla="*/ 3987632 w 4853691"/>
              <a:gd name="connsiteY12762" fmla="*/ 3616799 h 4860733"/>
              <a:gd name="connsiteX12763" fmla="*/ 3952426 w 4853691"/>
              <a:gd name="connsiteY12763" fmla="*/ 3619146 h 4860733"/>
              <a:gd name="connsiteX12764" fmla="*/ 3935997 w 4853691"/>
              <a:gd name="connsiteY12764" fmla="*/ 3621493 h 4860733"/>
              <a:gd name="connsiteX12765" fmla="*/ 3882015 w 4853691"/>
              <a:gd name="connsiteY12765" fmla="*/ 3623840 h 4860733"/>
              <a:gd name="connsiteX12766" fmla="*/ 3797521 w 4853691"/>
              <a:gd name="connsiteY12766" fmla="*/ 3619146 h 4860733"/>
              <a:gd name="connsiteX12767" fmla="*/ 3795174 w 4853691"/>
              <a:gd name="connsiteY12767" fmla="*/ 3619146 h 4860733"/>
              <a:gd name="connsiteX12768" fmla="*/ 3764662 w 4853691"/>
              <a:gd name="connsiteY12768" fmla="*/ 3616799 h 4860733"/>
              <a:gd name="connsiteX12769" fmla="*/ 3750580 w 4853691"/>
              <a:gd name="connsiteY12769" fmla="*/ 3614451 h 4860733"/>
              <a:gd name="connsiteX12770" fmla="*/ 3727110 w 4853691"/>
              <a:gd name="connsiteY12770" fmla="*/ 3612105 h 4860733"/>
              <a:gd name="connsiteX12771" fmla="*/ 3705986 w 4853691"/>
              <a:gd name="connsiteY12771" fmla="*/ 3609757 h 4860733"/>
              <a:gd name="connsiteX12772" fmla="*/ 3682516 w 4853691"/>
              <a:gd name="connsiteY12772" fmla="*/ 3605063 h 4860733"/>
              <a:gd name="connsiteX12773" fmla="*/ 3659045 w 4853691"/>
              <a:gd name="connsiteY12773" fmla="*/ 3600369 h 4860733"/>
              <a:gd name="connsiteX12774" fmla="*/ 3637922 w 4853691"/>
              <a:gd name="connsiteY12774" fmla="*/ 3595675 h 4860733"/>
              <a:gd name="connsiteX12775" fmla="*/ 3612104 w 4853691"/>
              <a:gd name="connsiteY12775" fmla="*/ 3590981 h 4860733"/>
              <a:gd name="connsiteX12776" fmla="*/ 3593328 w 4853691"/>
              <a:gd name="connsiteY12776" fmla="*/ 3586287 h 4860733"/>
              <a:gd name="connsiteX12777" fmla="*/ 3562817 w 4853691"/>
              <a:gd name="connsiteY12777" fmla="*/ 3579246 h 4860733"/>
              <a:gd name="connsiteX12778" fmla="*/ 3546387 w 4853691"/>
              <a:gd name="connsiteY12778" fmla="*/ 3574552 h 4860733"/>
              <a:gd name="connsiteX12779" fmla="*/ 3515876 w 4853691"/>
              <a:gd name="connsiteY12779" fmla="*/ 3565164 h 4860733"/>
              <a:gd name="connsiteX12780" fmla="*/ 3499446 w 4853691"/>
              <a:gd name="connsiteY12780" fmla="*/ 3560470 h 4860733"/>
              <a:gd name="connsiteX12781" fmla="*/ 3466588 w 4853691"/>
              <a:gd name="connsiteY12781" fmla="*/ 3551081 h 4860733"/>
              <a:gd name="connsiteX12782" fmla="*/ 3450158 w 4853691"/>
              <a:gd name="connsiteY12782" fmla="*/ 3544040 h 4860733"/>
              <a:gd name="connsiteX12783" fmla="*/ 3417300 w 4853691"/>
              <a:gd name="connsiteY12783" fmla="*/ 3532305 h 4860733"/>
              <a:gd name="connsiteX12784" fmla="*/ 3400870 w 4853691"/>
              <a:gd name="connsiteY12784" fmla="*/ 3525264 h 4860733"/>
              <a:gd name="connsiteX12785" fmla="*/ 3368012 w 4853691"/>
              <a:gd name="connsiteY12785" fmla="*/ 3513529 h 4860733"/>
              <a:gd name="connsiteX12786" fmla="*/ 3349235 w 4853691"/>
              <a:gd name="connsiteY12786" fmla="*/ 3506487 h 4860733"/>
              <a:gd name="connsiteX12787" fmla="*/ 3316377 w 4853691"/>
              <a:gd name="connsiteY12787" fmla="*/ 3492405 h 4860733"/>
              <a:gd name="connsiteX12788" fmla="*/ 3295253 w 4853691"/>
              <a:gd name="connsiteY12788" fmla="*/ 3483017 h 4860733"/>
              <a:gd name="connsiteX12789" fmla="*/ 3264742 w 4853691"/>
              <a:gd name="connsiteY12789" fmla="*/ 3468935 h 4860733"/>
              <a:gd name="connsiteX12790" fmla="*/ 3241271 w 4853691"/>
              <a:gd name="connsiteY12790" fmla="*/ 3457199 h 4860733"/>
              <a:gd name="connsiteX12791" fmla="*/ 3213106 w 4853691"/>
              <a:gd name="connsiteY12791" fmla="*/ 3443117 h 4860733"/>
              <a:gd name="connsiteX12792" fmla="*/ 3184942 w 4853691"/>
              <a:gd name="connsiteY12792" fmla="*/ 3429035 h 4860733"/>
              <a:gd name="connsiteX12793" fmla="*/ 3161472 w 4853691"/>
              <a:gd name="connsiteY12793" fmla="*/ 3417300 h 4860733"/>
              <a:gd name="connsiteX12794" fmla="*/ 3128613 w 4853691"/>
              <a:gd name="connsiteY12794" fmla="*/ 3398523 h 4860733"/>
              <a:gd name="connsiteX12795" fmla="*/ 3126266 w 4853691"/>
              <a:gd name="connsiteY12795" fmla="*/ 3398523 h 4860733"/>
              <a:gd name="connsiteX12796" fmla="*/ 3128613 w 4853691"/>
              <a:gd name="connsiteY12796" fmla="*/ 3389135 h 4860733"/>
              <a:gd name="connsiteX12797" fmla="*/ 3126266 w 4853691"/>
              <a:gd name="connsiteY12797" fmla="*/ 3379747 h 4860733"/>
              <a:gd name="connsiteX12798" fmla="*/ 3140348 w 4853691"/>
              <a:gd name="connsiteY12798" fmla="*/ 3372706 h 4860733"/>
              <a:gd name="connsiteX12799" fmla="*/ 3227189 w 4853691"/>
              <a:gd name="connsiteY12799" fmla="*/ 3325765 h 4860733"/>
              <a:gd name="connsiteX12800" fmla="*/ 3100449 w 4853691"/>
              <a:gd name="connsiteY12800" fmla="*/ 3522917 h 4860733"/>
              <a:gd name="connsiteX12801" fmla="*/ 3095754 w 4853691"/>
              <a:gd name="connsiteY12801" fmla="*/ 3626187 h 4860733"/>
              <a:gd name="connsiteX12802" fmla="*/ 3093407 w 4853691"/>
              <a:gd name="connsiteY12802" fmla="*/ 3652004 h 4860733"/>
              <a:gd name="connsiteX12803" fmla="*/ 3088713 w 4853691"/>
              <a:gd name="connsiteY12803" fmla="*/ 3750580 h 4860733"/>
              <a:gd name="connsiteX12804" fmla="*/ 3088713 w 4853691"/>
              <a:gd name="connsiteY12804" fmla="*/ 3778745 h 4860733"/>
              <a:gd name="connsiteX12805" fmla="*/ 3086366 w 4853691"/>
              <a:gd name="connsiteY12805" fmla="*/ 3874974 h 4860733"/>
              <a:gd name="connsiteX12806" fmla="*/ 3086366 w 4853691"/>
              <a:gd name="connsiteY12806" fmla="*/ 3903138 h 4860733"/>
              <a:gd name="connsiteX12807" fmla="*/ 3084019 w 4853691"/>
              <a:gd name="connsiteY12807" fmla="*/ 3999367 h 4860733"/>
              <a:gd name="connsiteX12808" fmla="*/ 3084019 w 4853691"/>
              <a:gd name="connsiteY12808" fmla="*/ 4022838 h 4860733"/>
              <a:gd name="connsiteX12809" fmla="*/ 3081672 w 4853691"/>
              <a:gd name="connsiteY12809" fmla="*/ 4180090 h 4860733"/>
              <a:gd name="connsiteX12810" fmla="*/ 2870438 w 4853691"/>
              <a:gd name="connsiteY12810" fmla="*/ 4187131 h 4860733"/>
              <a:gd name="connsiteX12811" fmla="*/ 2870438 w 4853691"/>
              <a:gd name="connsiteY12811" fmla="*/ 4187131 h 4860733"/>
              <a:gd name="connsiteX12812" fmla="*/ 2811762 w 4853691"/>
              <a:gd name="connsiteY12812" fmla="*/ 4187131 h 4860733"/>
              <a:gd name="connsiteX12813" fmla="*/ 2818803 w 4853691"/>
              <a:gd name="connsiteY12813" fmla="*/ 4170702 h 4860733"/>
              <a:gd name="connsiteX12814" fmla="*/ 3053508 w 4853691"/>
              <a:gd name="connsiteY12814" fmla="*/ 3546387 h 4860733"/>
              <a:gd name="connsiteX12815" fmla="*/ 3088713 w 4853691"/>
              <a:gd name="connsiteY12815" fmla="*/ 3450158 h 4860733"/>
              <a:gd name="connsiteX12816" fmla="*/ 3102795 w 4853691"/>
              <a:gd name="connsiteY12816" fmla="*/ 3410258 h 4860733"/>
              <a:gd name="connsiteX12817" fmla="*/ 3107489 w 4853691"/>
              <a:gd name="connsiteY12817" fmla="*/ 3410258 h 4860733"/>
              <a:gd name="connsiteX12818" fmla="*/ 3102795 w 4853691"/>
              <a:gd name="connsiteY12818" fmla="*/ 3499446 h 4860733"/>
              <a:gd name="connsiteX12819" fmla="*/ 3100449 w 4853691"/>
              <a:gd name="connsiteY12819" fmla="*/ 3522917 h 4860733"/>
              <a:gd name="connsiteX12820" fmla="*/ 3417300 w 4853691"/>
              <a:gd name="connsiteY12820" fmla="*/ 4168354 h 4860733"/>
              <a:gd name="connsiteX12821" fmla="*/ 3414953 w 4853691"/>
              <a:gd name="connsiteY12821" fmla="*/ 4170702 h 4860733"/>
              <a:gd name="connsiteX12822" fmla="*/ 3384441 w 4853691"/>
              <a:gd name="connsiteY12822" fmla="*/ 4191825 h 4860733"/>
              <a:gd name="connsiteX12823" fmla="*/ 3351582 w 4853691"/>
              <a:gd name="connsiteY12823" fmla="*/ 4212948 h 4860733"/>
              <a:gd name="connsiteX12824" fmla="*/ 3321071 w 4853691"/>
              <a:gd name="connsiteY12824" fmla="*/ 4231725 h 4860733"/>
              <a:gd name="connsiteX12825" fmla="*/ 3285865 w 4853691"/>
              <a:gd name="connsiteY12825" fmla="*/ 4252848 h 4860733"/>
              <a:gd name="connsiteX12826" fmla="*/ 3257701 w 4853691"/>
              <a:gd name="connsiteY12826" fmla="*/ 4269278 h 4860733"/>
              <a:gd name="connsiteX12827" fmla="*/ 3253007 w 4853691"/>
              <a:gd name="connsiteY12827" fmla="*/ 4271625 h 4860733"/>
              <a:gd name="connsiteX12828" fmla="*/ 3086366 w 4853691"/>
              <a:gd name="connsiteY12828" fmla="*/ 4281013 h 4860733"/>
              <a:gd name="connsiteX12829" fmla="*/ 3086366 w 4853691"/>
              <a:gd name="connsiteY12829" fmla="*/ 4184784 h 4860733"/>
              <a:gd name="connsiteX12830" fmla="*/ 3480670 w 4853691"/>
              <a:gd name="connsiteY12830" fmla="*/ 4128455 h 4860733"/>
              <a:gd name="connsiteX12831" fmla="*/ 3417300 w 4853691"/>
              <a:gd name="connsiteY12831" fmla="*/ 4168354 h 4860733"/>
              <a:gd name="connsiteX12832" fmla="*/ 2938502 w 4853691"/>
              <a:gd name="connsiteY12832" fmla="*/ 4278666 h 4860733"/>
              <a:gd name="connsiteX12833" fmla="*/ 2898602 w 4853691"/>
              <a:gd name="connsiteY12833" fmla="*/ 4276319 h 4860733"/>
              <a:gd name="connsiteX12834" fmla="*/ 2844620 w 4853691"/>
              <a:gd name="connsiteY12834" fmla="*/ 4273972 h 4860733"/>
              <a:gd name="connsiteX12835" fmla="*/ 2830538 w 4853691"/>
              <a:gd name="connsiteY12835" fmla="*/ 4273972 h 4860733"/>
              <a:gd name="connsiteX12836" fmla="*/ 2825844 w 4853691"/>
              <a:gd name="connsiteY12836" fmla="*/ 4271625 h 4860733"/>
              <a:gd name="connsiteX12837" fmla="*/ 2821150 w 4853691"/>
              <a:gd name="connsiteY12837" fmla="*/ 4269278 h 4860733"/>
              <a:gd name="connsiteX12838" fmla="*/ 2802374 w 4853691"/>
              <a:gd name="connsiteY12838" fmla="*/ 4259889 h 4860733"/>
              <a:gd name="connsiteX12839" fmla="*/ 2804721 w 4853691"/>
              <a:gd name="connsiteY12839" fmla="*/ 4252848 h 4860733"/>
              <a:gd name="connsiteX12840" fmla="*/ 2792985 w 4853691"/>
              <a:gd name="connsiteY12840" fmla="*/ 4234072 h 4860733"/>
              <a:gd name="connsiteX12841" fmla="*/ 2807068 w 4853691"/>
              <a:gd name="connsiteY12841" fmla="*/ 4198866 h 4860733"/>
              <a:gd name="connsiteX12842" fmla="*/ 2811762 w 4853691"/>
              <a:gd name="connsiteY12842" fmla="*/ 4187131 h 4860733"/>
              <a:gd name="connsiteX12843" fmla="*/ 2872785 w 4853691"/>
              <a:gd name="connsiteY12843" fmla="*/ 4187131 h 4860733"/>
              <a:gd name="connsiteX12844" fmla="*/ 2872785 w 4853691"/>
              <a:gd name="connsiteY12844" fmla="*/ 4187131 h 4860733"/>
              <a:gd name="connsiteX12845" fmla="*/ 3084019 w 4853691"/>
              <a:gd name="connsiteY12845" fmla="*/ 4180090 h 4860733"/>
              <a:gd name="connsiteX12846" fmla="*/ 3084019 w 4853691"/>
              <a:gd name="connsiteY12846" fmla="*/ 4276319 h 4860733"/>
              <a:gd name="connsiteX12847" fmla="*/ 3032384 w 4853691"/>
              <a:gd name="connsiteY12847" fmla="*/ 4276319 h 4860733"/>
              <a:gd name="connsiteX12848" fmla="*/ 2938502 w 4853691"/>
              <a:gd name="connsiteY12848" fmla="*/ 4278666 h 4860733"/>
              <a:gd name="connsiteX12849" fmla="*/ 2692062 w 4853691"/>
              <a:gd name="connsiteY12849" fmla="*/ 4290401 h 4860733"/>
              <a:gd name="connsiteX12850" fmla="*/ 2654510 w 4853691"/>
              <a:gd name="connsiteY12850" fmla="*/ 4306830 h 4860733"/>
              <a:gd name="connsiteX12851" fmla="*/ 2626345 w 4853691"/>
              <a:gd name="connsiteY12851" fmla="*/ 4316219 h 4860733"/>
              <a:gd name="connsiteX12852" fmla="*/ 2588792 w 4853691"/>
              <a:gd name="connsiteY12852" fmla="*/ 4330301 h 4860733"/>
              <a:gd name="connsiteX12853" fmla="*/ 2560628 w 4853691"/>
              <a:gd name="connsiteY12853" fmla="*/ 4339689 h 4860733"/>
              <a:gd name="connsiteX12854" fmla="*/ 2525422 w 4853691"/>
              <a:gd name="connsiteY12854" fmla="*/ 4351424 h 4860733"/>
              <a:gd name="connsiteX12855" fmla="*/ 2516034 w 4853691"/>
              <a:gd name="connsiteY12855" fmla="*/ 4353771 h 4860733"/>
              <a:gd name="connsiteX12856" fmla="*/ 2318882 w 4853691"/>
              <a:gd name="connsiteY12856" fmla="*/ 4327954 h 4860733"/>
              <a:gd name="connsiteX12857" fmla="*/ 2304800 w 4853691"/>
              <a:gd name="connsiteY12857" fmla="*/ 4325607 h 4860733"/>
              <a:gd name="connsiteX12858" fmla="*/ 2269594 w 4853691"/>
              <a:gd name="connsiteY12858" fmla="*/ 4318565 h 4860733"/>
              <a:gd name="connsiteX12859" fmla="*/ 2023154 w 4853691"/>
              <a:gd name="connsiteY12859" fmla="*/ 4264584 h 4860733"/>
              <a:gd name="connsiteX12860" fmla="*/ 2023154 w 4853691"/>
              <a:gd name="connsiteY12860" fmla="*/ 4259889 h 4860733"/>
              <a:gd name="connsiteX12861" fmla="*/ 2002031 w 4853691"/>
              <a:gd name="connsiteY12861" fmla="*/ 4238766 h 4860733"/>
              <a:gd name="connsiteX12862" fmla="*/ 1985601 w 4853691"/>
              <a:gd name="connsiteY12862" fmla="*/ 4248154 h 4860733"/>
              <a:gd name="connsiteX12863" fmla="*/ 1952743 w 4853691"/>
              <a:gd name="connsiteY12863" fmla="*/ 4227031 h 4860733"/>
              <a:gd name="connsiteX12864" fmla="*/ 1943355 w 4853691"/>
              <a:gd name="connsiteY12864" fmla="*/ 4219990 h 4860733"/>
              <a:gd name="connsiteX12865" fmla="*/ 1910496 w 4853691"/>
              <a:gd name="connsiteY12865" fmla="*/ 4198866 h 4860733"/>
              <a:gd name="connsiteX12866" fmla="*/ 1882331 w 4853691"/>
              <a:gd name="connsiteY12866" fmla="*/ 4180090 h 4860733"/>
              <a:gd name="connsiteX12867" fmla="*/ 1854167 w 4853691"/>
              <a:gd name="connsiteY12867" fmla="*/ 4161313 h 4860733"/>
              <a:gd name="connsiteX12868" fmla="*/ 1821308 w 4853691"/>
              <a:gd name="connsiteY12868" fmla="*/ 4140190 h 4860733"/>
              <a:gd name="connsiteX12869" fmla="*/ 1795491 w 4853691"/>
              <a:gd name="connsiteY12869" fmla="*/ 4121414 h 4860733"/>
              <a:gd name="connsiteX12870" fmla="*/ 1783755 w 4853691"/>
              <a:gd name="connsiteY12870" fmla="*/ 4112026 h 4860733"/>
              <a:gd name="connsiteX12871" fmla="*/ 1809573 w 4853691"/>
              <a:gd name="connsiteY12871" fmla="*/ 4065085 h 4860733"/>
              <a:gd name="connsiteX12872" fmla="*/ 1814267 w 4853691"/>
              <a:gd name="connsiteY12872" fmla="*/ 4058043 h 4860733"/>
              <a:gd name="connsiteX12873" fmla="*/ 1821308 w 4853691"/>
              <a:gd name="connsiteY12873" fmla="*/ 4043961 h 4860733"/>
              <a:gd name="connsiteX12874" fmla="*/ 1830696 w 4853691"/>
              <a:gd name="connsiteY12874" fmla="*/ 4046308 h 4860733"/>
              <a:gd name="connsiteX12875" fmla="*/ 1833043 w 4853691"/>
              <a:gd name="connsiteY12875" fmla="*/ 4046308 h 4860733"/>
              <a:gd name="connsiteX12876" fmla="*/ 1854167 w 4853691"/>
              <a:gd name="connsiteY12876" fmla="*/ 4053349 h 4860733"/>
              <a:gd name="connsiteX12877" fmla="*/ 1884678 w 4853691"/>
              <a:gd name="connsiteY12877" fmla="*/ 4065085 h 4860733"/>
              <a:gd name="connsiteX12878" fmla="*/ 1955090 w 4853691"/>
              <a:gd name="connsiteY12878" fmla="*/ 4088555 h 4860733"/>
              <a:gd name="connsiteX12879" fmla="*/ 1978560 w 4853691"/>
              <a:gd name="connsiteY12879" fmla="*/ 4095596 h 4860733"/>
              <a:gd name="connsiteX12880" fmla="*/ 2063054 w 4853691"/>
              <a:gd name="connsiteY12880" fmla="*/ 4121414 h 4860733"/>
              <a:gd name="connsiteX12881" fmla="*/ 2074789 w 4853691"/>
              <a:gd name="connsiteY12881" fmla="*/ 4123761 h 4860733"/>
              <a:gd name="connsiteX12882" fmla="*/ 2267247 w 4853691"/>
              <a:gd name="connsiteY12882" fmla="*/ 4175396 h 4860733"/>
              <a:gd name="connsiteX12883" fmla="*/ 2748391 w 4853691"/>
              <a:gd name="connsiteY12883" fmla="*/ 4257542 h 4860733"/>
              <a:gd name="connsiteX12884" fmla="*/ 2720227 w 4853691"/>
              <a:gd name="connsiteY12884" fmla="*/ 4269278 h 4860733"/>
              <a:gd name="connsiteX12885" fmla="*/ 2692062 w 4853691"/>
              <a:gd name="connsiteY12885" fmla="*/ 4290401 h 4860733"/>
              <a:gd name="connsiteX12886" fmla="*/ 1898761 w 4853691"/>
              <a:gd name="connsiteY12886" fmla="*/ 4250501 h 4860733"/>
              <a:gd name="connsiteX12887" fmla="*/ 1821308 w 4853691"/>
              <a:gd name="connsiteY12887" fmla="*/ 4238766 h 4860733"/>
              <a:gd name="connsiteX12888" fmla="*/ 1821308 w 4853691"/>
              <a:gd name="connsiteY12888" fmla="*/ 4236419 h 4860733"/>
              <a:gd name="connsiteX12889" fmla="*/ 1800185 w 4853691"/>
              <a:gd name="connsiteY12889" fmla="*/ 4215296 h 4860733"/>
              <a:gd name="connsiteX12890" fmla="*/ 1786102 w 4853691"/>
              <a:gd name="connsiteY12890" fmla="*/ 4219990 h 4860733"/>
              <a:gd name="connsiteX12891" fmla="*/ 1764979 w 4853691"/>
              <a:gd name="connsiteY12891" fmla="*/ 4198866 h 4860733"/>
              <a:gd name="connsiteX12892" fmla="*/ 1755591 w 4853691"/>
              <a:gd name="connsiteY12892" fmla="*/ 4189478 h 4860733"/>
              <a:gd name="connsiteX12893" fmla="*/ 1746203 w 4853691"/>
              <a:gd name="connsiteY12893" fmla="*/ 4180090 h 4860733"/>
              <a:gd name="connsiteX12894" fmla="*/ 1779061 w 4853691"/>
              <a:gd name="connsiteY12894" fmla="*/ 4121414 h 4860733"/>
              <a:gd name="connsiteX12895" fmla="*/ 1800185 w 4853691"/>
              <a:gd name="connsiteY12895" fmla="*/ 4135496 h 4860733"/>
              <a:gd name="connsiteX12896" fmla="*/ 1816614 w 4853691"/>
              <a:gd name="connsiteY12896" fmla="*/ 4147231 h 4860733"/>
              <a:gd name="connsiteX12897" fmla="*/ 1875290 w 4853691"/>
              <a:gd name="connsiteY12897" fmla="*/ 4187131 h 4860733"/>
              <a:gd name="connsiteX12898" fmla="*/ 1901108 w 4853691"/>
              <a:gd name="connsiteY12898" fmla="*/ 4203560 h 4860733"/>
              <a:gd name="connsiteX12899" fmla="*/ 1933966 w 4853691"/>
              <a:gd name="connsiteY12899" fmla="*/ 4224684 h 4860733"/>
              <a:gd name="connsiteX12900" fmla="*/ 1964478 w 4853691"/>
              <a:gd name="connsiteY12900" fmla="*/ 4243460 h 4860733"/>
              <a:gd name="connsiteX12901" fmla="*/ 1978560 w 4853691"/>
              <a:gd name="connsiteY12901" fmla="*/ 4252848 h 4860733"/>
              <a:gd name="connsiteX12902" fmla="*/ 1976213 w 4853691"/>
              <a:gd name="connsiteY12902" fmla="*/ 4259889 h 4860733"/>
              <a:gd name="connsiteX12903" fmla="*/ 1926925 w 4853691"/>
              <a:gd name="connsiteY12903" fmla="*/ 4252848 h 4860733"/>
              <a:gd name="connsiteX12904" fmla="*/ 1898761 w 4853691"/>
              <a:gd name="connsiteY12904" fmla="*/ 4250501 h 4860733"/>
              <a:gd name="connsiteX12905" fmla="*/ 1767326 w 4853691"/>
              <a:gd name="connsiteY12905" fmla="*/ 4276319 h 4860733"/>
              <a:gd name="connsiteX12906" fmla="*/ 1743856 w 4853691"/>
              <a:gd name="connsiteY12906" fmla="*/ 4304483 h 4860733"/>
              <a:gd name="connsiteX12907" fmla="*/ 1734467 w 4853691"/>
              <a:gd name="connsiteY12907" fmla="*/ 4313871 h 4860733"/>
              <a:gd name="connsiteX12908" fmla="*/ 1668750 w 4853691"/>
              <a:gd name="connsiteY12908" fmla="*/ 4379589 h 4860733"/>
              <a:gd name="connsiteX12909" fmla="*/ 1659362 w 4853691"/>
              <a:gd name="connsiteY12909" fmla="*/ 4386630 h 4860733"/>
              <a:gd name="connsiteX12910" fmla="*/ 1633544 w 4853691"/>
              <a:gd name="connsiteY12910" fmla="*/ 4407753 h 4860733"/>
              <a:gd name="connsiteX12911" fmla="*/ 1621809 w 4853691"/>
              <a:gd name="connsiteY12911" fmla="*/ 4417142 h 4860733"/>
              <a:gd name="connsiteX12912" fmla="*/ 1600686 w 4853691"/>
              <a:gd name="connsiteY12912" fmla="*/ 4433571 h 4860733"/>
              <a:gd name="connsiteX12913" fmla="*/ 1584256 w 4853691"/>
              <a:gd name="connsiteY12913" fmla="*/ 4445306 h 4860733"/>
              <a:gd name="connsiteX12914" fmla="*/ 1565480 w 4853691"/>
              <a:gd name="connsiteY12914" fmla="*/ 4457041 h 4860733"/>
              <a:gd name="connsiteX12915" fmla="*/ 1549051 w 4853691"/>
              <a:gd name="connsiteY12915" fmla="*/ 4466429 h 4860733"/>
              <a:gd name="connsiteX12916" fmla="*/ 1549051 w 4853691"/>
              <a:gd name="connsiteY12916" fmla="*/ 4466429 h 4860733"/>
              <a:gd name="connsiteX12917" fmla="*/ 1544357 w 4853691"/>
              <a:gd name="connsiteY12917" fmla="*/ 4461735 h 4860733"/>
              <a:gd name="connsiteX12918" fmla="*/ 1544357 w 4853691"/>
              <a:gd name="connsiteY12918" fmla="*/ 4461735 h 4860733"/>
              <a:gd name="connsiteX12919" fmla="*/ 1549051 w 4853691"/>
              <a:gd name="connsiteY12919" fmla="*/ 4457041 h 4860733"/>
              <a:gd name="connsiteX12920" fmla="*/ 1558439 w 4853691"/>
              <a:gd name="connsiteY12920" fmla="*/ 4447653 h 4860733"/>
              <a:gd name="connsiteX12921" fmla="*/ 1567827 w 4853691"/>
              <a:gd name="connsiteY12921" fmla="*/ 4438265 h 4860733"/>
              <a:gd name="connsiteX12922" fmla="*/ 1577215 w 4853691"/>
              <a:gd name="connsiteY12922" fmla="*/ 4428877 h 4860733"/>
              <a:gd name="connsiteX12923" fmla="*/ 1584256 w 4853691"/>
              <a:gd name="connsiteY12923" fmla="*/ 4419489 h 4860733"/>
              <a:gd name="connsiteX12924" fmla="*/ 1593645 w 4853691"/>
              <a:gd name="connsiteY12924" fmla="*/ 4407753 h 4860733"/>
              <a:gd name="connsiteX12925" fmla="*/ 1600686 w 4853691"/>
              <a:gd name="connsiteY12925" fmla="*/ 4400712 h 4860733"/>
              <a:gd name="connsiteX12926" fmla="*/ 1612421 w 4853691"/>
              <a:gd name="connsiteY12926" fmla="*/ 4386630 h 4860733"/>
              <a:gd name="connsiteX12927" fmla="*/ 1617115 w 4853691"/>
              <a:gd name="connsiteY12927" fmla="*/ 4379589 h 4860733"/>
              <a:gd name="connsiteX12928" fmla="*/ 1631197 w 4853691"/>
              <a:gd name="connsiteY12928" fmla="*/ 4363160 h 4860733"/>
              <a:gd name="connsiteX12929" fmla="*/ 1635891 w 4853691"/>
              <a:gd name="connsiteY12929" fmla="*/ 4356118 h 4860733"/>
              <a:gd name="connsiteX12930" fmla="*/ 1649974 w 4853691"/>
              <a:gd name="connsiteY12930" fmla="*/ 4337342 h 4860733"/>
              <a:gd name="connsiteX12931" fmla="*/ 1654668 w 4853691"/>
              <a:gd name="connsiteY12931" fmla="*/ 4332648 h 4860733"/>
              <a:gd name="connsiteX12932" fmla="*/ 1671097 w 4853691"/>
              <a:gd name="connsiteY12932" fmla="*/ 4311525 h 4860733"/>
              <a:gd name="connsiteX12933" fmla="*/ 1673444 w 4853691"/>
              <a:gd name="connsiteY12933" fmla="*/ 4306830 h 4860733"/>
              <a:gd name="connsiteX12934" fmla="*/ 1689873 w 4853691"/>
              <a:gd name="connsiteY12934" fmla="*/ 4281013 h 4860733"/>
              <a:gd name="connsiteX12935" fmla="*/ 1692220 w 4853691"/>
              <a:gd name="connsiteY12935" fmla="*/ 4278666 h 4860733"/>
              <a:gd name="connsiteX12936" fmla="*/ 1739161 w 4853691"/>
              <a:gd name="connsiteY12936" fmla="*/ 4201213 h 4860733"/>
              <a:gd name="connsiteX12937" fmla="*/ 1783755 w 4853691"/>
              <a:gd name="connsiteY12937" fmla="*/ 4227031 h 4860733"/>
              <a:gd name="connsiteX12938" fmla="*/ 1781408 w 4853691"/>
              <a:gd name="connsiteY12938" fmla="*/ 4236419 h 4860733"/>
              <a:gd name="connsiteX12939" fmla="*/ 1788449 w 4853691"/>
              <a:gd name="connsiteY12939" fmla="*/ 4250501 h 4860733"/>
              <a:gd name="connsiteX12940" fmla="*/ 1783755 w 4853691"/>
              <a:gd name="connsiteY12940" fmla="*/ 4255195 h 4860733"/>
              <a:gd name="connsiteX12941" fmla="*/ 1767326 w 4853691"/>
              <a:gd name="connsiteY12941" fmla="*/ 4276319 h 4860733"/>
              <a:gd name="connsiteX12942" fmla="*/ 1499763 w 4853691"/>
              <a:gd name="connsiteY12942" fmla="*/ 4433571 h 4860733"/>
              <a:gd name="connsiteX12943" fmla="*/ 1485680 w 4853691"/>
              <a:gd name="connsiteY12943" fmla="*/ 4419489 h 4860733"/>
              <a:gd name="connsiteX12944" fmla="*/ 1476292 w 4853691"/>
              <a:gd name="connsiteY12944" fmla="*/ 4407753 h 4860733"/>
              <a:gd name="connsiteX12945" fmla="*/ 1462210 w 4853691"/>
              <a:gd name="connsiteY12945" fmla="*/ 4391324 h 4860733"/>
              <a:gd name="connsiteX12946" fmla="*/ 1452822 w 4853691"/>
              <a:gd name="connsiteY12946" fmla="*/ 4381936 h 4860733"/>
              <a:gd name="connsiteX12947" fmla="*/ 1436392 w 4853691"/>
              <a:gd name="connsiteY12947" fmla="*/ 4363160 h 4860733"/>
              <a:gd name="connsiteX12948" fmla="*/ 1429351 w 4853691"/>
              <a:gd name="connsiteY12948" fmla="*/ 4353771 h 4860733"/>
              <a:gd name="connsiteX12949" fmla="*/ 1410575 w 4853691"/>
              <a:gd name="connsiteY12949" fmla="*/ 4332648 h 4860733"/>
              <a:gd name="connsiteX12950" fmla="*/ 1403534 w 4853691"/>
              <a:gd name="connsiteY12950" fmla="*/ 4325607 h 4860733"/>
              <a:gd name="connsiteX12951" fmla="*/ 1384757 w 4853691"/>
              <a:gd name="connsiteY12951" fmla="*/ 4302136 h 4860733"/>
              <a:gd name="connsiteX12952" fmla="*/ 1380063 w 4853691"/>
              <a:gd name="connsiteY12952" fmla="*/ 4295095 h 4860733"/>
              <a:gd name="connsiteX12953" fmla="*/ 1358940 w 4853691"/>
              <a:gd name="connsiteY12953" fmla="*/ 4269278 h 4860733"/>
              <a:gd name="connsiteX12954" fmla="*/ 1356593 w 4853691"/>
              <a:gd name="connsiteY12954" fmla="*/ 4266930 h 4860733"/>
              <a:gd name="connsiteX12955" fmla="*/ 1262711 w 4853691"/>
              <a:gd name="connsiteY12955" fmla="*/ 4140190 h 4860733"/>
              <a:gd name="connsiteX12956" fmla="*/ 1253323 w 4853691"/>
              <a:gd name="connsiteY12956" fmla="*/ 4126108 h 4860733"/>
              <a:gd name="connsiteX12957" fmla="*/ 1243935 w 4853691"/>
              <a:gd name="connsiteY12957" fmla="*/ 4112026 h 4860733"/>
              <a:gd name="connsiteX12958" fmla="*/ 1227505 w 4853691"/>
              <a:gd name="connsiteY12958" fmla="*/ 4088555 h 4860733"/>
              <a:gd name="connsiteX12959" fmla="*/ 1220464 w 4853691"/>
              <a:gd name="connsiteY12959" fmla="*/ 4079167 h 4860733"/>
              <a:gd name="connsiteX12960" fmla="*/ 1199341 w 4853691"/>
              <a:gd name="connsiteY12960" fmla="*/ 4048655 h 4860733"/>
              <a:gd name="connsiteX12961" fmla="*/ 1194647 w 4853691"/>
              <a:gd name="connsiteY12961" fmla="*/ 4039267 h 4860733"/>
              <a:gd name="connsiteX12962" fmla="*/ 1171176 w 4853691"/>
              <a:gd name="connsiteY12962" fmla="*/ 4006408 h 4860733"/>
              <a:gd name="connsiteX12963" fmla="*/ 1168829 w 4853691"/>
              <a:gd name="connsiteY12963" fmla="*/ 4001714 h 4860733"/>
              <a:gd name="connsiteX12964" fmla="*/ 1143012 w 4853691"/>
              <a:gd name="connsiteY12964" fmla="*/ 3964162 h 4860733"/>
              <a:gd name="connsiteX12965" fmla="*/ 1143012 w 4853691"/>
              <a:gd name="connsiteY12965" fmla="*/ 3961814 h 4860733"/>
              <a:gd name="connsiteX12966" fmla="*/ 1126582 w 4853691"/>
              <a:gd name="connsiteY12966" fmla="*/ 3935997 h 4860733"/>
              <a:gd name="connsiteX12967" fmla="*/ 1128929 w 4853691"/>
              <a:gd name="connsiteY12967" fmla="*/ 3933650 h 4860733"/>
              <a:gd name="connsiteX12968" fmla="*/ 1143012 w 4853691"/>
              <a:gd name="connsiteY12968" fmla="*/ 3938344 h 4860733"/>
              <a:gd name="connsiteX12969" fmla="*/ 1185258 w 4853691"/>
              <a:gd name="connsiteY12969" fmla="*/ 3950079 h 4860733"/>
              <a:gd name="connsiteX12970" fmla="*/ 1199341 w 4853691"/>
              <a:gd name="connsiteY12970" fmla="*/ 3954773 h 4860733"/>
              <a:gd name="connsiteX12971" fmla="*/ 1204035 w 4853691"/>
              <a:gd name="connsiteY12971" fmla="*/ 3957120 h 4860733"/>
              <a:gd name="connsiteX12972" fmla="*/ 1253323 w 4853691"/>
              <a:gd name="connsiteY12972" fmla="*/ 3973550 h 4860733"/>
              <a:gd name="connsiteX12973" fmla="*/ 1297917 w 4853691"/>
              <a:gd name="connsiteY12973" fmla="*/ 3987632 h 4860733"/>
              <a:gd name="connsiteX12974" fmla="*/ 1356593 w 4853691"/>
              <a:gd name="connsiteY12974" fmla="*/ 4004061 h 4860733"/>
              <a:gd name="connsiteX12975" fmla="*/ 1394146 w 4853691"/>
              <a:gd name="connsiteY12975" fmla="*/ 4015796 h 4860733"/>
              <a:gd name="connsiteX12976" fmla="*/ 1473945 w 4853691"/>
              <a:gd name="connsiteY12976" fmla="*/ 4036920 h 4860733"/>
              <a:gd name="connsiteX12977" fmla="*/ 1473945 w 4853691"/>
              <a:gd name="connsiteY12977" fmla="*/ 4041614 h 4860733"/>
              <a:gd name="connsiteX12978" fmla="*/ 1495069 w 4853691"/>
              <a:gd name="connsiteY12978" fmla="*/ 4062737 h 4860733"/>
              <a:gd name="connsiteX12979" fmla="*/ 1495069 w 4853691"/>
              <a:gd name="connsiteY12979" fmla="*/ 4062737 h 4860733"/>
              <a:gd name="connsiteX12980" fmla="*/ 1497416 w 4853691"/>
              <a:gd name="connsiteY12980" fmla="*/ 4100290 h 4860733"/>
              <a:gd name="connsiteX12981" fmla="*/ 1497416 w 4853691"/>
              <a:gd name="connsiteY12981" fmla="*/ 4100290 h 4860733"/>
              <a:gd name="connsiteX12982" fmla="*/ 1511498 w 4853691"/>
              <a:gd name="connsiteY12982" fmla="*/ 4259889 h 4860733"/>
              <a:gd name="connsiteX12983" fmla="*/ 1525580 w 4853691"/>
              <a:gd name="connsiteY12983" fmla="*/ 4424183 h 4860733"/>
              <a:gd name="connsiteX12984" fmla="*/ 1525580 w 4853691"/>
              <a:gd name="connsiteY12984" fmla="*/ 4428877 h 4860733"/>
              <a:gd name="connsiteX12985" fmla="*/ 1527927 w 4853691"/>
              <a:gd name="connsiteY12985" fmla="*/ 4454694 h 4860733"/>
              <a:gd name="connsiteX12986" fmla="*/ 1527927 w 4853691"/>
              <a:gd name="connsiteY12986" fmla="*/ 4459388 h 4860733"/>
              <a:gd name="connsiteX12987" fmla="*/ 1516192 w 4853691"/>
              <a:gd name="connsiteY12987" fmla="*/ 4464083 h 4860733"/>
              <a:gd name="connsiteX12988" fmla="*/ 1506804 w 4853691"/>
              <a:gd name="connsiteY12988" fmla="*/ 4452347 h 4860733"/>
              <a:gd name="connsiteX12989" fmla="*/ 1499763 w 4853691"/>
              <a:gd name="connsiteY12989" fmla="*/ 4433571 h 4860733"/>
              <a:gd name="connsiteX12990" fmla="*/ 922389 w 4853691"/>
              <a:gd name="connsiteY12990" fmla="*/ 3767009 h 4860733"/>
              <a:gd name="connsiteX12991" fmla="*/ 927083 w 4853691"/>
              <a:gd name="connsiteY12991" fmla="*/ 3764663 h 4860733"/>
              <a:gd name="connsiteX12992" fmla="*/ 950554 w 4853691"/>
              <a:gd name="connsiteY12992" fmla="*/ 3750580 h 4860733"/>
              <a:gd name="connsiteX12993" fmla="*/ 957595 w 4853691"/>
              <a:gd name="connsiteY12993" fmla="*/ 3745886 h 4860733"/>
              <a:gd name="connsiteX12994" fmla="*/ 974024 w 4853691"/>
              <a:gd name="connsiteY12994" fmla="*/ 3736498 h 4860733"/>
              <a:gd name="connsiteX12995" fmla="*/ 988107 w 4853691"/>
              <a:gd name="connsiteY12995" fmla="*/ 3727110 h 4860733"/>
              <a:gd name="connsiteX12996" fmla="*/ 999842 w 4853691"/>
              <a:gd name="connsiteY12996" fmla="*/ 3720068 h 4860733"/>
              <a:gd name="connsiteX12997" fmla="*/ 1013924 w 4853691"/>
              <a:gd name="connsiteY12997" fmla="*/ 3710680 h 4860733"/>
              <a:gd name="connsiteX12998" fmla="*/ 1023312 w 4853691"/>
              <a:gd name="connsiteY12998" fmla="*/ 3703639 h 4860733"/>
              <a:gd name="connsiteX12999" fmla="*/ 1032700 w 4853691"/>
              <a:gd name="connsiteY12999" fmla="*/ 3696598 h 4860733"/>
              <a:gd name="connsiteX13000" fmla="*/ 1049130 w 4853691"/>
              <a:gd name="connsiteY13000" fmla="*/ 3703639 h 4860733"/>
              <a:gd name="connsiteX13001" fmla="*/ 1049130 w 4853691"/>
              <a:gd name="connsiteY13001" fmla="*/ 3727110 h 4860733"/>
              <a:gd name="connsiteX13002" fmla="*/ 1051477 w 4853691"/>
              <a:gd name="connsiteY13002" fmla="*/ 3820992 h 4860733"/>
              <a:gd name="connsiteX13003" fmla="*/ 910654 w 4853691"/>
              <a:gd name="connsiteY13003" fmla="*/ 3769357 h 4860733"/>
              <a:gd name="connsiteX13004" fmla="*/ 922389 w 4853691"/>
              <a:gd name="connsiteY13004" fmla="*/ 3767009 h 4860733"/>
              <a:gd name="connsiteX13005" fmla="*/ 1089030 w 4853691"/>
              <a:gd name="connsiteY13005" fmla="*/ 3661392 h 4860733"/>
              <a:gd name="connsiteX13006" fmla="*/ 1112500 w 4853691"/>
              <a:gd name="connsiteY13006" fmla="*/ 3644963 h 4860733"/>
              <a:gd name="connsiteX13007" fmla="*/ 1128929 w 4853691"/>
              <a:gd name="connsiteY13007" fmla="*/ 3633228 h 4860733"/>
              <a:gd name="connsiteX13008" fmla="*/ 1152400 w 4853691"/>
              <a:gd name="connsiteY13008" fmla="*/ 3614451 h 4860733"/>
              <a:gd name="connsiteX13009" fmla="*/ 1187605 w 4853691"/>
              <a:gd name="connsiteY13009" fmla="*/ 3586287 h 4860733"/>
              <a:gd name="connsiteX13010" fmla="*/ 1204035 w 4853691"/>
              <a:gd name="connsiteY13010" fmla="*/ 3572205 h 4860733"/>
              <a:gd name="connsiteX13011" fmla="*/ 1225158 w 4853691"/>
              <a:gd name="connsiteY13011" fmla="*/ 3555775 h 4860733"/>
              <a:gd name="connsiteX13012" fmla="*/ 1241588 w 4853691"/>
              <a:gd name="connsiteY13012" fmla="*/ 3541693 h 4860733"/>
              <a:gd name="connsiteX13013" fmla="*/ 1262711 w 4853691"/>
              <a:gd name="connsiteY13013" fmla="*/ 3522917 h 4860733"/>
              <a:gd name="connsiteX13014" fmla="*/ 1279140 w 4853691"/>
              <a:gd name="connsiteY13014" fmla="*/ 3508834 h 4860733"/>
              <a:gd name="connsiteX13015" fmla="*/ 1300264 w 4853691"/>
              <a:gd name="connsiteY13015" fmla="*/ 3490058 h 4860733"/>
              <a:gd name="connsiteX13016" fmla="*/ 1316693 w 4853691"/>
              <a:gd name="connsiteY13016" fmla="*/ 3475976 h 4860733"/>
              <a:gd name="connsiteX13017" fmla="*/ 1337816 w 4853691"/>
              <a:gd name="connsiteY13017" fmla="*/ 3454853 h 4860733"/>
              <a:gd name="connsiteX13018" fmla="*/ 1354246 w 4853691"/>
              <a:gd name="connsiteY13018" fmla="*/ 3440770 h 4860733"/>
              <a:gd name="connsiteX13019" fmla="*/ 1375369 w 4853691"/>
              <a:gd name="connsiteY13019" fmla="*/ 3419647 h 4860733"/>
              <a:gd name="connsiteX13020" fmla="*/ 1391799 w 4853691"/>
              <a:gd name="connsiteY13020" fmla="*/ 3405564 h 4860733"/>
              <a:gd name="connsiteX13021" fmla="*/ 1412922 w 4853691"/>
              <a:gd name="connsiteY13021" fmla="*/ 3384441 h 4860733"/>
              <a:gd name="connsiteX13022" fmla="*/ 1427004 w 4853691"/>
              <a:gd name="connsiteY13022" fmla="*/ 3370359 h 4860733"/>
              <a:gd name="connsiteX13023" fmla="*/ 1448128 w 4853691"/>
              <a:gd name="connsiteY13023" fmla="*/ 3346888 h 4860733"/>
              <a:gd name="connsiteX13024" fmla="*/ 1462210 w 4853691"/>
              <a:gd name="connsiteY13024" fmla="*/ 3332806 h 4860733"/>
              <a:gd name="connsiteX13025" fmla="*/ 1483333 w 4853691"/>
              <a:gd name="connsiteY13025" fmla="*/ 3309335 h 4860733"/>
              <a:gd name="connsiteX13026" fmla="*/ 1497416 w 4853691"/>
              <a:gd name="connsiteY13026" fmla="*/ 3295253 h 4860733"/>
              <a:gd name="connsiteX13027" fmla="*/ 1518539 w 4853691"/>
              <a:gd name="connsiteY13027" fmla="*/ 3271783 h 4860733"/>
              <a:gd name="connsiteX13028" fmla="*/ 1532621 w 4853691"/>
              <a:gd name="connsiteY13028" fmla="*/ 3257700 h 4860733"/>
              <a:gd name="connsiteX13029" fmla="*/ 1553745 w 4853691"/>
              <a:gd name="connsiteY13029" fmla="*/ 3234230 h 4860733"/>
              <a:gd name="connsiteX13030" fmla="*/ 1567827 w 4853691"/>
              <a:gd name="connsiteY13030" fmla="*/ 3220148 h 4860733"/>
              <a:gd name="connsiteX13031" fmla="*/ 1591298 w 4853691"/>
              <a:gd name="connsiteY13031" fmla="*/ 3194330 h 4860733"/>
              <a:gd name="connsiteX13032" fmla="*/ 1603033 w 4853691"/>
              <a:gd name="connsiteY13032" fmla="*/ 3180248 h 4860733"/>
              <a:gd name="connsiteX13033" fmla="*/ 1626503 w 4853691"/>
              <a:gd name="connsiteY13033" fmla="*/ 3152083 h 4860733"/>
              <a:gd name="connsiteX13034" fmla="*/ 1626503 w 4853691"/>
              <a:gd name="connsiteY13034" fmla="*/ 3152083 h 4860733"/>
              <a:gd name="connsiteX13035" fmla="*/ 1628850 w 4853691"/>
              <a:gd name="connsiteY13035" fmla="*/ 3154431 h 4860733"/>
              <a:gd name="connsiteX13036" fmla="*/ 1621809 w 4853691"/>
              <a:gd name="connsiteY13036" fmla="*/ 3166166 h 4860733"/>
              <a:gd name="connsiteX13037" fmla="*/ 1607727 w 4853691"/>
              <a:gd name="connsiteY13037" fmla="*/ 3189636 h 4860733"/>
              <a:gd name="connsiteX13038" fmla="*/ 1593645 w 4853691"/>
              <a:gd name="connsiteY13038" fmla="*/ 3213107 h 4860733"/>
              <a:gd name="connsiteX13039" fmla="*/ 1579562 w 4853691"/>
              <a:gd name="connsiteY13039" fmla="*/ 3236577 h 4860733"/>
              <a:gd name="connsiteX13040" fmla="*/ 1567827 w 4853691"/>
              <a:gd name="connsiteY13040" fmla="*/ 3257700 h 4860733"/>
              <a:gd name="connsiteX13041" fmla="*/ 1553745 w 4853691"/>
              <a:gd name="connsiteY13041" fmla="*/ 3283518 h 4860733"/>
              <a:gd name="connsiteX13042" fmla="*/ 1542009 w 4853691"/>
              <a:gd name="connsiteY13042" fmla="*/ 3302295 h 4860733"/>
              <a:gd name="connsiteX13043" fmla="*/ 1527927 w 4853691"/>
              <a:gd name="connsiteY13043" fmla="*/ 3328112 h 4860733"/>
              <a:gd name="connsiteX13044" fmla="*/ 1516192 w 4853691"/>
              <a:gd name="connsiteY13044" fmla="*/ 3346888 h 4860733"/>
              <a:gd name="connsiteX13045" fmla="*/ 1502110 w 4853691"/>
              <a:gd name="connsiteY13045" fmla="*/ 3372706 h 4860733"/>
              <a:gd name="connsiteX13046" fmla="*/ 1492722 w 4853691"/>
              <a:gd name="connsiteY13046" fmla="*/ 3391482 h 4860733"/>
              <a:gd name="connsiteX13047" fmla="*/ 1478639 w 4853691"/>
              <a:gd name="connsiteY13047" fmla="*/ 3417300 h 4860733"/>
              <a:gd name="connsiteX13048" fmla="*/ 1469251 w 4853691"/>
              <a:gd name="connsiteY13048" fmla="*/ 3433729 h 4860733"/>
              <a:gd name="connsiteX13049" fmla="*/ 1455169 w 4853691"/>
              <a:gd name="connsiteY13049" fmla="*/ 3457199 h 4860733"/>
              <a:gd name="connsiteX13050" fmla="*/ 1445781 w 4853691"/>
              <a:gd name="connsiteY13050" fmla="*/ 3473629 h 4860733"/>
              <a:gd name="connsiteX13051" fmla="*/ 1431698 w 4853691"/>
              <a:gd name="connsiteY13051" fmla="*/ 3499446 h 4860733"/>
              <a:gd name="connsiteX13052" fmla="*/ 1422310 w 4853691"/>
              <a:gd name="connsiteY13052" fmla="*/ 3513529 h 4860733"/>
              <a:gd name="connsiteX13053" fmla="*/ 1405881 w 4853691"/>
              <a:gd name="connsiteY13053" fmla="*/ 3539346 h 4860733"/>
              <a:gd name="connsiteX13054" fmla="*/ 1398840 w 4853691"/>
              <a:gd name="connsiteY13054" fmla="*/ 3551081 h 4860733"/>
              <a:gd name="connsiteX13055" fmla="*/ 1382410 w 4853691"/>
              <a:gd name="connsiteY13055" fmla="*/ 3579246 h 4860733"/>
              <a:gd name="connsiteX13056" fmla="*/ 1375369 w 4853691"/>
              <a:gd name="connsiteY13056" fmla="*/ 3588634 h 4860733"/>
              <a:gd name="connsiteX13057" fmla="*/ 1356593 w 4853691"/>
              <a:gd name="connsiteY13057" fmla="*/ 3616799 h 4860733"/>
              <a:gd name="connsiteX13058" fmla="*/ 1351899 w 4853691"/>
              <a:gd name="connsiteY13058" fmla="*/ 3623840 h 4860733"/>
              <a:gd name="connsiteX13059" fmla="*/ 1246282 w 4853691"/>
              <a:gd name="connsiteY13059" fmla="*/ 3774051 h 4860733"/>
              <a:gd name="connsiteX13060" fmla="*/ 1234546 w 4853691"/>
              <a:gd name="connsiteY13060" fmla="*/ 3769357 h 4860733"/>
              <a:gd name="connsiteX13061" fmla="*/ 1215770 w 4853691"/>
              <a:gd name="connsiteY13061" fmla="*/ 3781092 h 4860733"/>
              <a:gd name="connsiteX13062" fmla="*/ 1206382 w 4853691"/>
              <a:gd name="connsiteY13062" fmla="*/ 3776398 h 4860733"/>
              <a:gd name="connsiteX13063" fmla="*/ 1091377 w 4853691"/>
              <a:gd name="connsiteY13063" fmla="*/ 3717722 h 4860733"/>
              <a:gd name="connsiteX13064" fmla="*/ 1086683 w 4853691"/>
              <a:gd name="connsiteY13064" fmla="*/ 3715374 h 4860733"/>
              <a:gd name="connsiteX13065" fmla="*/ 1056171 w 4853691"/>
              <a:gd name="connsiteY13065" fmla="*/ 3698945 h 4860733"/>
              <a:gd name="connsiteX13066" fmla="*/ 1058518 w 4853691"/>
              <a:gd name="connsiteY13066" fmla="*/ 3689557 h 4860733"/>
              <a:gd name="connsiteX13067" fmla="*/ 1056171 w 4853691"/>
              <a:gd name="connsiteY13067" fmla="*/ 3680169 h 4860733"/>
              <a:gd name="connsiteX13068" fmla="*/ 1063212 w 4853691"/>
              <a:gd name="connsiteY13068" fmla="*/ 3675475 h 4860733"/>
              <a:gd name="connsiteX13069" fmla="*/ 1089030 w 4853691"/>
              <a:gd name="connsiteY13069" fmla="*/ 3661392 h 4860733"/>
              <a:gd name="connsiteX13070" fmla="*/ 1795491 w 4853691"/>
              <a:gd name="connsiteY13070" fmla="*/ 2741350 h 4860733"/>
              <a:gd name="connsiteX13071" fmla="*/ 1936313 w 4853691"/>
              <a:gd name="connsiteY13071" fmla="*/ 2375211 h 4860733"/>
              <a:gd name="connsiteX13072" fmla="*/ 1957437 w 4853691"/>
              <a:gd name="connsiteY13072" fmla="*/ 2318882 h 4860733"/>
              <a:gd name="connsiteX13073" fmla="*/ 1997336 w 4853691"/>
              <a:gd name="connsiteY13073" fmla="*/ 2220306 h 4860733"/>
              <a:gd name="connsiteX13074" fmla="*/ 2037236 w 4853691"/>
              <a:gd name="connsiteY13074" fmla="*/ 2121730 h 4860733"/>
              <a:gd name="connsiteX13075" fmla="*/ 2044277 w 4853691"/>
              <a:gd name="connsiteY13075" fmla="*/ 2124077 h 4860733"/>
              <a:gd name="connsiteX13076" fmla="*/ 2053666 w 4853691"/>
              <a:gd name="connsiteY13076" fmla="*/ 2121730 h 4860733"/>
              <a:gd name="connsiteX13077" fmla="*/ 2548892 w 4853691"/>
              <a:gd name="connsiteY13077" fmla="*/ 2929114 h 4860733"/>
              <a:gd name="connsiteX13078" fmla="*/ 2551239 w 4853691"/>
              <a:gd name="connsiteY13078" fmla="*/ 2933808 h 4860733"/>
              <a:gd name="connsiteX13079" fmla="*/ 2612263 w 4853691"/>
              <a:gd name="connsiteY13079" fmla="*/ 3022996 h 4860733"/>
              <a:gd name="connsiteX13080" fmla="*/ 2602875 w 4853691"/>
              <a:gd name="connsiteY13080" fmla="*/ 3039425 h 4860733"/>
              <a:gd name="connsiteX13081" fmla="*/ 2602875 w 4853691"/>
              <a:gd name="connsiteY13081" fmla="*/ 3041772 h 4860733"/>
              <a:gd name="connsiteX13082" fmla="*/ 2490216 w 4853691"/>
              <a:gd name="connsiteY13082" fmla="*/ 3058201 h 4860733"/>
              <a:gd name="connsiteX13083" fmla="*/ 2485522 w 4853691"/>
              <a:gd name="connsiteY13083" fmla="*/ 3058201 h 4860733"/>
              <a:gd name="connsiteX13084" fmla="*/ 2361129 w 4853691"/>
              <a:gd name="connsiteY13084" fmla="*/ 3074631 h 4860733"/>
              <a:gd name="connsiteX13085" fmla="*/ 2344699 w 4853691"/>
              <a:gd name="connsiteY13085" fmla="*/ 3076978 h 4860733"/>
              <a:gd name="connsiteX13086" fmla="*/ 2121730 w 4853691"/>
              <a:gd name="connsiteY13086" fmla="*/ 3102796 h 4860733"/>
              <a:gd name="connsiteX13087" fmla="*/ 2112342 w 4853691"/>
              <a:gd name="connsiteY13087" fmla="*/ 3102796 h 4860733"/>
              <a:gd name="connsiteX13088" fmla="*/ 2084177 w 4853691"/>
              <a:gd name="connsiteY13088" fmla="*/ 3105142 h 4860733"/>
              <a:gd name="connsiteX13089" fmla="*/ 1992642 w 4853691"/>
              <a:gd name="connsiteY13089" fmla="*/ 3114531 h 4860733"/>
              <a:gd name="connsiteX13090" fmla="*/ 1959784 w 4853691"/>
              <a:gd name="connsiteY13090" fmla="*/ 3116878 h 4860733"/>
              <a:gd name="connsiteX13091" fmla="*/ 1875290 w 4853691"/>
              <a:gd name="connsiteY13091" fmla="*/ 3123919 h 4860733"/>
              <a:gd name="connsiteX13092" fmla="*/ 1840084 w 4853691"/>
              <a:gd name="connsiteY13092" fmla="*/ 3126266 h 4860733"/>
              <a:gd name="connsiteX13093" fmla="*/ 1760285 w 4853691"/>
              <a:gd name="connsiteY13093" fmla="*/ 3130960 h 4860733"/>
              <a:gd name="connsiteX13094" fmla="*/ 1718038 w 4853691"/>
              <a:gd name="connsiteY13094" fmla="*/ 3133307 h 4860733"/>
              <a:gd name="connsiteX13095" fmla="*/ 1666403 w 4853691"/>
              <a:gd name="connsiteY13095" fmla="*/ 3135654 h 4860733"/>
              <a:gd name="connsiteX13096" fmla="*/ 1654668 w 4853691"/>
              <a:gd name="connsiteY13096" fmla="*/ 3119225 h 4860733"/>
              <a:gd name="connsiteX13097" fmla="*/ 1718038 w 4853691"/>
              <a:gd name="connsiteY13097" fmla="*/ 2950237 h 4860733"/>
              <a:gd name="connsiteX13098" fmla="*/ 1795491 w 4853691"/>
              <a:gd name="connsiteY13098" fmla="*/ 2741350 h 4860733"/>
              <a:gd name="connsiteX13099" fmla="*/ 1905802 w 4853691"/>
              <a:gd name="connsiteY13099" fmla="*/ 2159283 h 4860733"/>
              <a:gd name="connsiteX13100" fmla="*/ 1816614 w 4853691"/>
              <a:gd name="connsiteY13100" fmla="*/ 2196836 h 4860733"/>
              <a:gd name="connsiteX13101" fmla="*/ 1774367 w 4853691"/>
              <a:gd name="connsiteY13101" fmla="*/ 2215612 h 4860733"/>
              <a:gd name="connsiteX13102" fmla="*/ 1671097 w 4853691"/>
              <a:gd name="connsiteY13102" fmla="*/ 2260206 h 4860733"/>
              <a:gd name="connsiteX13103" fmla="*/ 1645280 w 4853691"/>
              <a:gd name="connsiteY13103" fmla="*/ 2271941 h 4860733"/>
              <a:gd name="connsiteX13104" fmla="*/ 1516192 w 4853691"/>
              <a:gd name="connsiteY13104" fmla="*/ 2328270 h 4860733"/>
              <a:gd name="connsiteX13105" fmla="*/ 1405881 w 4853691"/>
              <a:gd name="connsiteY13105" fmla="*/ 2377558 h 4860733"/>
              <a:gd name="connsiteX13106" fmla="*/ 1389452 w 4853691"/>
              <a:gd name="connsiteY13106" fmla="*/ 2365823 h 4860733"/>
              <a:gd name="connsiteX13107" fmla="*/ 1389452 w 4853691"/>
              <a:gd name="connsiteY13107" fmla="*/ 2318882 h 4860733"/>
              <a:gd name="connsiteX13108" fmla="*/ 1389452 w 4853691"/>
              <a:gd name="connsiteY13108" fmla="*/ 2288370 h 4860733"/>
              <a:gd name="connsiteX13109" fmla="*/ 1389452 w 4853691"/>
              <a:gd name="connsiteY13109" fmla="*/ 2264900 h 4860733"/>
              <a:gd name="connsiteX13110" fmla="*/ 1408228 w 4853691"/>
              <a:gd name="connsiteY13110" fmla="*/ 2243776 h 4860733"/>
              <a:gd name="connsiteX13111" fmla="*/ 1408228 w 4853691"/>
              <a:gd name="connsiteY13111" fmla="*/ 2241429 h 4860733"/>
              <a:gd name="connsiteX13112" fmla="*/ 1560786 w 4853691"/>
              <a:gd name="connsiteY13112" fmla="*/ 2206224 h 4860733"/>
              <a:gd name="connsiteX13113" fmla="*/ 1567827 w 4853691"/>
              <a:gd name="connsiteY13113" fmla="*/ 2203877 h 4860733"/>
              <a:gd name="connsiteX13114" fmla="*/ 1612421 w 4853691"/>
              <a:gd name="connsiteY13114" fmla="*/ 2194489 h 4860733"/>
              <a:gd name="connsiteX13115" fmla="*/ 1654668 w 4853691"/>
              <a:gd name="connsiteY13115" fmla="*/ 2185100 h 4860733"/>
              <a:gd name="connsiteX13116" fmla="*/ 1685179 w 4853691"/>
              <a:gd name="connsiteY13116" fmla="*/ 2178059 h 4860733"/>
              <a:gd name="connsiteX13117" fmla="*/ 1736814 w 4853691"/>
              <a:gd name="connsiteY13117" fmla="*/ 2166324 h 4860733"/>
              <a:gd name="connsiteX13118" fmla="*/ 1762632 w 4853691"/>
              <a:gd name="connsiteY13118" fmla="*/ 2161630 h 4860733"/>
              <a:gd name="connsiteX13119" fmla="*/ 1816614 w 4853691"/>
              <a:gd name="connsiteY13119" fmla="*/ 2149895 h 4860733"/>
              <a:gd name="connsiteX13120" fmla="*/ 1840084 w 4853691"/>
              <a:gd name="connsiteY13120" fmla="*/ 2145201 h 4860733"/>
              <a:gd name="connsiteX13121" fmla="*/ 1894066 w 4853691"/>
              <a:gd name="connsiteY13121" fmla="*/ 2133465 h 4860733"/>
              <a:gd name="connsiteX13122" fmla="*/ 1917537 w 4853691"/>
              <a:gd name="connsiteY13122" fmla="*/ 2128771 h 4860733"/>
              <a:gd name="connsiteX13123" fmla="*/ 1971519 w 4853691"/>
              <a:gd name="connsiteY13123" fmla="*/ 2117036 h 4860733"/>
              <a:gd name="connsiteX13124" fmla="*/ 1992642 w 4853691"/>
              <a:gd name="connsiteY13124" fmla="*/ 2112342 h 4860733"/>
              <a:gd name="connsiteX13125" fmla="*/ 2027848 w 4853691"/>
              <a:gd name="connsiteY13125" fmla="*/ 2105301 h 4860733"/>
              <a:gd name="connsiteX13126" fmla="*/ 2027848 w 4853691"/>
              <a:gd name="connsiteY13126" fmla="*/ 2107648 h 4860733"/>
              <a:gd name="connsiteX13127" fmla="*/ 1962131 w 4853691"/>
              <a:gd name="connsiteY13127" fmla="*/ 2135812 h 4860733"/>
              <a:gd name="connsiteX13128" fmla="*/ 1905802 w 4853691"/>
              <a:gd name="connsiteY13128" fmla="*/ 2159283 h 4860733"/>
              <a:gd name="connsiteX13129" fmla="*/ 1316693 w 4853691"/>
              <a:gd name="connsiteY13129" fmla="*/ 2060707 h 4860733"/>
              <a:gd name="connsiteX13130" fmla="*/ 1311999 w 4853691"/>
              <a:gd name="connsiteY13130" fmla="*/ 2048971 h 4860733"/>
              <a:gd name="connsiteX13131" fmla="*/ 1384757 w 4853691"/>
              <a:gd name="connsiteY13131" fmla="*/ 1994990 h 4860733"/>
              <a:gd name="connsiteX13132" fmla="*/ 1410575 w 4853691"/>
              <a:gd name="connsiteY13132" fmla="*/ 1976213 h 4860733"/>
              <a:gd name="connsiteX13133" fmla="*/ 1427004 w 4853691"/>
              <a:gd name="connsiteY13133" fmla="*/ 1964478 h 4860733"/>
              <a:gd name="connsiteX13134" fmla="*/ 1469251 w 4853691"/>
              <a:gd name="connsiteY13134" fmla="*/ 1931619 h 4860733"/>
              <a:gd name="connsiteX13135" fmla="*/ 1490375 w 4853691"/>
              <a:gd name="connsiteY13135" fmla="*/ 1915190 h 4860733"/>
              <a:gd name="connsiteX13136" fmla="*/ 1530274 w 4853691"/>
              <a:gd name="connsiteY13136" fmla="*/ 1884678 h 4860733"/>
              <a:gd name="connsiteX13137" fmla="*/ 1563133 w 4853691"/>
              <a:gd name="connsiteY13137" fmla="*/ 1861208 h 4860733"/>
              <a:gd name="connsiteX13138" fmla="*/ 1593645 w 4853691"/>
              <a:gd name="connsiteY13138" fmla="*/ 1837737 h 4860733"/>
              <a:gd name="connsiteX13139" fmla="*/ 1633544 w 4853691"/>
              <a:gd name="connsiteY13139" fmla="*/ 1809573 h 4860733"/>
              <a:gd name="connsiteX13140" fmla="*/ 1659362 w 4853691"/>
              <a:gd name="connsiteY13140" fmla="*/ 1790796 h 4860733"/>
              <a:gd name="connsiteX13141" fmla="*/ 1701609 w 4853691"/>
              <a:gd name="connsiteY13141" fmla="*/ 1762632 h 4860733"/>
              <a:gd name="connsiteX13142" fmla="*/ 1727426 w 4853691"/>
              <a:gd name="connsiteY13142" fmla="*/ 1743855 h 4860733"/>
              <a:gd name="connsiteX13143" fmla="*/ 1769673 w 4853691"/>
              <a:gd name="connsiteY13143" fmla="*/ 1713344 h 4860733"/>
              <a:gd name="connsiteX13144" fmla="*/ 1781408 w 4853691"/>
              <a:gd name="connsiteY13144" fmla="*/ 1703956 h 4860733"/>
              <a:gd name="connsiteX13145" fmla="*/ 1783755 w 4853691"/>
              <a:gd name="connsiteY13145" fmla="*/ 1706303 h 4860733"/>
              <a:gd name="connsiteX13146" fmla="*/ 1764979 w 4853691"/>
              <a:gd name="connsiteY13146" fmla="*/ 1729773 h 4860733"/>
              <a:gd name="connsiteX13147" fmla="*/ 1739161 w 4853691"/>
              <a:gd name="connsiteY13147" fmla="*/ 1762632 h 4860733"/>
              <a:gd name="connsiteX13148" fmla="*/ 1710997 w 4853691"/>
              <a:gd name="connsiteY13148" fmla="*/ 1800185 h 4860733"/>
              <a:gd name="connsiteX13149" fmla="*/ 1687526 w 4853691"/>
              <a:gd name="connsiteY13149" fmla="*/ 1830696 h 4860733"/>
              <a:gd name="connsiteX13150" fmla="*/ 1654668 w 4853691"/>
              <a:gd name="connsiteY13150" fmla="*/ 1875290 h 4860733"/>
              <a:gd name="connsiteX13151" fmla="*/ 1635891 w 4853691"/>
              <a:gd name="connsiteY13151" fmla="*/ 1898761 h 4860733"/>
              <a:gd name="connsiteX13152" fmla="*/ 1593645 w 4853691"/>
              <a:gd name="connsiteY13152" fmla="*/ 1955090 h 4860733"/>
              <a:gd name="connsiteX13153" fmla="*/ 1584256 w 4853691"/>
              <a:gd name="connsiteY13153" fmla="*/ 1969172 h 4860733"/>
              <a:gd name="connsiteX13154" fmla="*/ 1434045 w 4853691"/>
              <a:gd name="connsiteY13154" fmla="*/ 2173365 h 4860733"/>
              <a:gd name="connsiteX13155" fmla="*/ 1396493 w 4853691"/>
              <a:gd name="connsiteY13155" fmla="*/ 2225000 h 4860733"/>
              <a:gd name="connsiteX13156" fmla="*/ 1384757 w 4853691"/>
              <a:gd name="connsiteY13156" fmla="*/ 2220306 h 4860733"/>
              <a:gd name="connsiteX13157" fmla="*/ 1377716 w 4853691"/>
              <a:gd name="connsiteY13157" fmla="*/ 2222653 h 4860733"/>
              <a:gd name="connsiteX13158" fmla="*/ 1363634 w 4853691"/>
              <a:gd name="connsiteY13158" fmla="*/ 2196836 h 4860733"/>
              <a:gd name="connsiteX13159" fmla="*/ 1304958 w 4853691"/>
              <a:gd name="connsiteY13159" fmla="*/ 2077136 h 4860733"/>
              <a:gd name="connsiteX13160" fmla="*/ 1316693 w 4853691"/>
              <a:gd name="connsiteY13160" fmla="*/ 2060707 h 4860733"/>
              <a:gd name="connsiteX13161" fmla="*/ 1706303 w 4853691"/>
              <a:gd name="connsiteY13161" fmla="*/ 1455169 h 4860733"/>
              <a:gd name="connsiteX13162" fmla="*/ 1664056 w 4853691"/>
              <a:gd name="connsiteY13162" fmla="*/ 1344858 h 4860733"/>
              <a:gd name="connsiteX13163" fmla="*/ 1661709 w 4853691"/>
              <a:gd name="connsiteY13163" fmla="*/ 1337817 h 4860733"/>
              <a:gd name="connsiteX13164" fmla="*/ 1614768 w 4853691"/>
              <a:gd name="connsiteY13164" fmla="*/ 1220464 h 4860733"/>
              <a:gd name="connsiteX13165" fmla="*/ 1610074 w 4853691"/>
              <a:gd name="connsiteY13165" fmla="*/ 1211076 h 4860733"/>
              <a:gd name="connsiteX13166" fmla="*/ 1588950 w 4853691"/>
              <a:gd name="connsiteY13166" fmla="*/ 1159441 h 4860733"/>
              <a:gd name="connsiteX13167" fmla="*/ 1586603 w 4853691"/>
              <a:gd name="connsiteY13167" fmla="*/ 1154747 h 4860733"/>
              <a:gd name="connsiteX13168" fmla="*/ 1549051 w 4853691"/>
              <a:gd name="connsiteY13168" fmla="*/ 1065559 h 4860733"/>
              <a:gd name="connsiteX13169" fmla="*/ 2079483 w 4853691"/>
              <a:gd name="connsiteY13169" fmla="*/ 929430 h 4860733"/>
              <a:gd name="connsiteX13170" fmla="*/ 2067748 w 4853691"/>
              <a:gd name="connsiteY13170" fmla="*/ 955248 h 4860733"/>
              <a:gd name="connsiteX13171" fmla="*/ 2056013 w 4853691"/>
              <a:gd name="connsiteY13171" fmla="*/ 983412 h 4860733"/>
              <a:gd name="connsiteX13172" fmla="*/ 2041930 w 4853691"/>
              <a:gd name="connsiteY13172" fmla="*/ 1018618 h 4860733"/>
              <a:gd name="connsiteX13173" fmla="*/ 2030195 w 4853691"/>
              <a:gd name="connsiteY13173" fmla="*/ 1044436 h 4860733"/>
              <a:gd name="connsiteX13174" fmla="*/ 1978560 w 4853691"/>
              <a:gd name="connsiteY13174" fmla="*/ 1171176 h 4860733"/>
              <a:gd name="connsiteX13175" fmla="*/ 1978560 w 4853691"/>
              <a:gd name="connsiteY13175" fmla="*/ 1173523 h 4860733"/>
              <a:gd name="connsiteX13176" fmla="*/ 1952743 w 4853691"/>
              <a:gd name="connsiteY13176" fmla="*/ 1236893 h 4860733"/>
              <a:gd name="connsiteX13177" fmla="*/ 1950396 w 4853691"/>
              <a:gd name="connsiteY13177" fmla="*/ 1246282 h 4860733"/>
              <a:gd name="connsiteX13178" fmla="*/ 1926925 w 4853691"/>
              <a:gd name="connsiteY13178" fmla="*/ 1304958 h 4860733"/>
              <a:gd name="connsiteX13179" fmla="*/ 1924578 w 4853691"/>
              <a:gd name="connsiteY13179" fmla="*/ 1311999 h 4860733"/>
              <a:gd name="connsiteX13180" fmla="*/ 1901108 w 4853691"/>
              <a:gd name="connsiteY13180" fmla="*/ 1375369 h 4860733"/>
              <a:gd name="connsiteX13181" fmla="*/ 1898761 w 4853691"/>
              <a:gd name="connsiteY13181" fmla="*/ 1380063 h 4860733"/>
              <a:gd name="connsiteX13182" fmla="*/ 1802532 w 4853691"/>
              <a:gd name="connsiteY13182" fmla="*/ 1666403 h 4860733"/>
              <a:gd name="connsiteX13183" fmla="*/ 1797838 w 4853691"/>
              <a:gd name="connsiteY13183" fmla="*/ 1666403 h 4860733"/>
              <a:gd name="connsiteX13184" fmla="*/ 1790797 w 4853691"/>
              <a:gd name="connsiteY13184" fmla="*/ 1668750 h 4860733"/>
              <a:gd name="connsiteX13185" fmla="*/ 1750897 w 4853691"/>
              <a:gd name="connsiteY13185" fmla="*/ 1563133 h 4860733"/>
              <a:gd name="connsiteX13186" fmla="*/ 1706303 w 4853691"/>
              <a:gd name="connsiteY13186" fmla="*/ 1455169 h 4860733"/>
              <a:gd name="connsiteX13187" fmla="*/ 1511498 w 4853691"/>
              <a:gd name="connsiteY13187" fmla="*/ 1060865 h 4860733"/>
              <a:gd name="connsiteX13188" fmla="*/ 1490375 w 4853691"/>
              <a:gd name="connsiteY13188" fmla="*/ 1081988 h 4860733"/>
              <a:gd name="connsiteX13189" fmla="*/ 1490375 w 4853691"/>
              <a:gd name="connsiteY13189" fmla="*/ 1089030 h 4860733"/>
              <a:gd name="connsiteX13190" fmla="*/ 1342511 w 4853691"/>
              <a:gd name="connsiteY13190" fmla="*/ 1143012 h 4860733"/>
              <a:gd name="connsiteX13191" fmla="*/ 1347205 w 4853691"/>
              <a:gd name="connsiteY13191" fmla="*/ 1093724 h 4860733"/>
              <a:gd name="connsiteX13192" fmla="*/ 1349552 w 4853691"/>
              <a:gd name="connsiteY13192" fmla="*/ 1077294 h 4860733"/>
              <a:gd name="connsiteX13193" fmla="*/ 1354246 w 4853691"/>
              <a:gd name="connsiteY13193" fmla="*/ 1028006 h 4860733"/>
              <a:gd name="connsiteX13194" fmla="*/ 1506804 w 4853691"/>
              <a:gd name="connsiteY13194" fmla="*/ 978718 h 4860733"/>
              <a:gd name="connsiteX13195" fmla="*/ 1513845 w 4853691"/>
              <a:gd name="connsiteY13195" fmla="*/ 995148 h 4860733"/>
              <a:gd name="connsiteX13196" fmla="*/ 1527927 w 4853691"/>
              <a:gd name="connsiteY13196" fmla="*/ 1028006 h 4860733"/>
              <a:gd name="connsiteX13197" fmla="*/ 1537315 w 4853691"/>
              <a:gd name="connsiteY13197" fmla="*/ 1049130 h 4860733"/>
              <a:gd name="connsiteX13198" fmla="*/ 1546704 w 4853691"/>
              <a:gd name="connsiteY13198" fmla="*/ 1070253 h 4860733"/>
              <a:gd name="connsiteX13199" fmla="*/ 1530274 w 4853691"/>
              <a:gd name="connsiteY13199" fmla="*/ 1074947 h 4860733"/>
              <a:gd name="connsiteX13200" fmla="*/ 1511498 w 4853691"/>
              <a:gd name="connsiteY13200" fmla="*/ 1060865 h 4860733"/>
              <a:gd name="connsiteX13201" fmla="*/ 2100607 w 4853691"/>
              <a:gd name="connsiteY13201" fmla="*/ 891878 h 4860733"/>
              <a:gd name="connsiteX13202" fmla="*/ 2109995 w 4853691"/>
              <a:gd name="connsiteY13202" fmla="*/ 873101 h 4860733"/>
              <a:gd name="connsiteX13203" fmla="*/ 2119383 w 4853691"/>
              <a:gd name="connsiteY13203" fmla="*/ 854325 h 4860733"/>
              <a:gd name="connsiteX13204" fmla="*/ 2344699 w 4853691"/>
              <a:gd name="connsiteY13204" fmla="*/ 835549 h 4860733"/>
              <a:gd name="connsiteX13205" fmla="*/ 2349394 w 4853691"/>
              <a:gd name="connsiteY13205" fmla="*/ 840243 h 4860733"/>
              <a:gd name="connsiteX13206" fmla="*/ 2372864 w 4853691"/>
              <a:gd name="connsiteY13206" fmla="*/ 873101 h 4860733"/>
              <a:gd name="connsiteX13207" fmla="*/ 2382252 w 4853691"/>
              <a:gd name="connsiteY13207" fmla="*/ 884836 h 4860733"/>
              <a:gd name="connsiteX13208" fmla="*/ 2382252 w 4853691"/>
              <a:gd name="connsiteY13208" fmla="*/ 884836 h 4860733"/>
              <a:gd name="connsiteX13209" fmla="*/ 2142854 w 4853691"/>
              <a:gd name="connsiteY13209" fmla="*/ 917695 h 4860733"/>
              <a:gd name="connsiteX13210" fmla="*/ 2084177 w 4853691"/>
              <a:gd name="connsiteY13210" fmla="*/ 927083 h 4860733"/>
              <a:gd name="connsiteX13211" fmla="*/ 2084177 w 4853691"/>
              <a:gd name="connsiteY13211" fmla="*/ 924736 h 4860733"/>
              <a:gd name="connsiteX13212" fmla="*/ 2100607 w 4853691"/>
              <a:gd name="connsiteY13212" fmla="*/ 891878 h 4860733"/>
              <a:gd name="connsiteX13213" fmla="*/ 2408070 w 4853691"/>
              <a:gd name="connsiteY13213" fmla="*/ 931777 h 4860733"/>
              <a:gd name="connsiteX13214" fmla="*/ 2816456 w 4853691"/>
              <a:gd name="connsiteY13214" fmla="*/ 1593645 h 4860733"/>
              <a:gd name="connsiteX13215" fmla="*/ 2964320 w 4853691"/>
              <a:gd name="connsiteY13215" fmla="*/ 1842432 h 4860733"/>
              <a:gd name="connsiteX13216" fmla="*/ 2966667 w 4853691"/>
              <a:gd name="connsiteY13216" fmla="*/ 1847126 h 4860733"/>
              <a:gd name="connsiteX13217" fmla="*/ 2957279 w 4853691"/>
              <a:gd name="connsiteY13217" fmla="*/ 1858861 h 4860733"/>
              <a:gd name="connsiteX13218" fmla="*/ 2863397 w 4853691"/>
              <a:gd name="connsiteY13218" fmla="*/ 1840084 h 4860733"/>
              <a:gd name="connsiteX13219" fmla="*/ 2814109 w 4853691"/>
              <a:gd name="connsiteY13219" fmla="*/ 1830696 h 4860733"/>
              <a:gd name="connsiteX13220" fmla="*/ 2710839 w 4853691"/>
              <a:gd name="connsiteY13220" fmla="*/ 1811920 h 4860733"/>
              <a:gd name="connsiteX13221" fmla="*/ 2656857 w 4853691"/>
              <a:gd name="connsiteY13221" fmla="*/ 1802532 h 4860733"/>
              <a:gd name="connsiteX13222" fmla="*/ 2572363 w 4853691"/>
              <a:gd name="connsiteY13222" fmla="*/ 1788449 h 4860733"/>
              <a:gd name="connsiteX13223" fmla="*/ 2504299 w 4853691"/>
              <a:gd name="connsiteY13223" fmla="*/ 1776714 h 4860733"/>
              <a:gd name="connsiteX13224" fmla="*/ 2438581 w 4853691"/>
              <a:gd name="connsiteY13224" fmla="*/ 1767326 h 4860733"/>
              <a:gd name="connsiteX13225" fmla="*/ 2354088 w 4853691"/>
              <a:gd name="connsiteY13225" fmla="*/ 1755591 h 4860733"/>
              <a:gd name="connsiteX13226" fmla="*/ 2347047 w 4853691"/>
              <a:gd name="connsiteY13226" fmla="*/ 1755591 h 4860733"/>
              <a:gd name="connsiteX13227" fmla="*/ 2084177 w 4853691"/>
              <a:gd name="connsiteY13227" fmla="*/ 1722732 h 4860733"/>
              <a:gd name="connsiteX13228" fmla="*/ 2065401 w 4853691"/>
              <a:gd name="connsiteY13228" fmla="*/ 1720385 h 4860733"/>
              <a:gd name="connsiteX13229" fmla="*/ 1980907 w 4853691"/>
              <a:gd name="connsiteY13229" fmla="*/ 1710997 h 4860733"/>
              <a:gd name="connsiteX13230" fmla="*/ 1926925 w 4853691"/>
              <a:gd name="connsiteY13230" fmla="*/ 1706303 h 4860733"/>
              <a:gd name="connsiteX13231" fmla="*/ 1858861 w 4853691"/>
              <a:gd name="connsiteY13231" fmla="*/ 1701609 h 4860733"/>
              <a:gd name="connsiteX13232" fmla="*/ 1809573 w 4853691"/>
              <a:gd name="connsiteY13232" fmla="*/ 1696915 h 4860733"/>
              <a:gd name="connsiteX13233" fmla="*/ 1809573 w 4853691"/>
              <a:gd name="connsiteY13233" fmla="*/ 1696915 h 4860733"/>
              <a:gd name="connsiteX13234" fmla="*/ 1795491 w 4853691"/>
              <a:gd name="connsiteY13234" fmla="*/ 1678138 h 4860733"/>
              <a:gd name="connsiteX13235" fmla="*/ 1804879 w 4853691"/>
              <a:gd name="connsiteY13235" fmla="*/ 1649974 h 4860733"/>
              <a:gd name="connsiteX13236" fmla="*/ 1816614 w 4853691"/>
              <a:gd name="connsiteY13236" fmla="*/ 1614768 h 4860733"/>
              <a:gd name="connsiteX13237" fmla="*/ 1833043 w 4853691"/>
              <a:gd name="connsiteY13237" fmla="*/ 1567827 h 4860733"/>
              <a:gd name="connsiteX13238" fmla="*/ 1844778 w 4853691"/>
              <a:gd name="connsiteY13238" fmla="*/ 1534968 h 4860733"/>
              <a:gd name="connsiteX13239" fmla="*/ 1863555 w 4853691"/>
              <a:gd name="connsiteY13239" fmla="*/ 1480986 h 4860733"/>
              <a:gd name="connsiteX13240" fmla="*/ 1870596 w 4853691"/>
              <a:gd name="connsiteY13240" fmla="*/ 1457516 h 4860733"/>
              <a:gd name="connsiteX13241" fmla="*/ 1889372 w 4853691"/>
              <a:gd name="connsiteY13241" fmla="*/ 1405881 h 4860733"/>
              <a:gd name="connsiteX13242" fmla="*/ 1896414 w 4853691"/>
              <a:gd name="connsiteY13242" fmla="*/ 1384757 h 4860733"/>
              <a:gd name="connsiteX13243" fmla="*/ 1948049 w 4853691"/>
              <a:gd name="connsiteY13243" fmla="*/ 1243935 h 4860733"/>
              <a:gd name="connsiteX13244" fmla="*/ 1959784 w 4853691"/>
              <a:gd name="connsiteY13244" fmla="*/ 1213423 h 4860733"/>
              <a:gd name="connsiteX13245" fmla="*/ 1973866 w 4853691"/>
              <a:gd name="connsiteY13245" fmla="*/ 1175870 h 4860733"/>
              <a:gd name="connsiteX13246" fmla="*/ 1987948 w 4853691"/>
              <a:gd name="connsiteY13246" fmla="*/ 1140665 h 4860733"/>
              <a:gd name="connsiteX13247" fmla="*/ 1999684 w 4853691"/>
              <a:gd name="connsiteY13247" fmla="*/ 1110153 h 4860733"/>
              <a:gd name="connsiteX13248" fmla="*/ 2016113 w 4853691"/>
              <a:gd name="connsiteY13248" fmla="*/ 1070253 h 4860733"/>
              <a:gd name="connsiteX13249" fmla="*/ 2025501 w 4853691"/>
              <a:gd name="connsiteY13249" fmla="*/ 1049130 h 4860733"/>
              <a:gd name="connsiteX13250" fmla="*/ 2044277 w 4853691"/>
              <a:gd name="connsiteY13250" fmla="*/ 1006883 h 4860733"/>
              <a:gd name="connsiteX13251" fmla="*/ 2051319 w 4853691"/>
              <a:gd name="connsiteY13251" fmla="*/ 988107 h 4860733"/>
              <a:gd name="connsiteX13252" fmla="*/ 2070095 w 4853691"/>
              <a:gd name="connsiteY13252" fmla="*/ 948207 h 4860733"/>
              <a:gd name="connsiteX13253" fmla="*/ 2077136 w 4853691"/>
              <a:gd name="connsiteY13253" fmla="*/ 934125 h 4860733"/>
              <a:gd name="connsiteX13254" fmla="*/ 2375211 w 4853691"/>
              <a:gd name="connsiteY13254" fmla="*/ 891878 h 4860733"/>
              <a:gd name="connsiteX13255" fmla="*/ 2408070 w 4853691"/>
              <a:gd name="connsiteY13255" fmla="*/ 931777 h 4860733"/>
              <a:gd name="connsiteX13256" fmla="*/ 2408070 w 4853691"/>
              <a:gd name="connsiteY13256" fmla="*/ 931777 h 4860733"/>
              <a:gd name="connsiteX13257" fmla="*/ 3044119 w 4853691"/>
              <a:gd name="connsiteY13257" fmla="*/ 2358782 h 4860733"/>
              <a:gd name="connsiteX13258" fmla="*/ 3051160 w 4853691"/>
              <a:gd name="connsiteY13258" fmla="*/ 2398681 h 4860733"/>
              <a:gd name="connsiteX13259" fmla="*/ 3058202 w 4853691"/>
              <a:gd name="connsiteY13259" fmla="*/ 2438581 h 4860733"/>
              <a:gd name="connsiteX13260" fmla="*/ 3060548 w 4853691"/>
              <a:gd name="connsiteY13260" fmla="*/ 2455011 h 4860733"/>
              <a:gd name="connsiteX13261" fmla="*/ 3067590 w 4853691"/>
              <a:gd name="connsiteY13261" fmla="*/ 2497258 h 4860733"/>
              <a:gd name="connsiteX13262" fmla="*/ 3053508 w 4853691"/>
              <a:gd name="connsiteY13262" fmla="*/ 2508993 h 4860733"/>
              <a:gd name="connsiteX13263" fmla="*/ 3030037 w 4853691"/>
              <a:gd name="connsiteY13263" fmla="*/ 2499605 h 4860733"/>
              <a:gd name="connsiteX13264" fmla="*/ 2983096 w 4853691"/>
              <a:gd name="connsiteY13264" fmla="*/ 2480828 h 4860733"/>
              <a:gd name="connsiteX13265" fmla="*/ 2933808 w 4853691"/>
              <a:gd name="connsiteY13265" fmla="*/ 2462052 h 4860733"/>
              <a:gd name="connsiteX13266" fmla="*/ 2893908 w 4853691"/>
              <a:gd name="connsiteY13266" fmla="*/ 2445622 h 4860733"/>
              <a:gd name="connsiteX13267" fmla="*/ 2832885 w 4853691"/>
              <a:gd name="connsiteY13267" fmla="*/ 2422152 h 4860733"/>
              <a:gd name="connsiteX13268" fmla="*/ 2802374 w 4853691"/>
              <a:gd name="connsiteY13268" fmla="*/ 2410417 h 4860733"/>
              <a:gd name="connsiteX13269" fmla="*/ 2734309 w 4853691"/>
              <a:gd name="connsiteY13269" fmla="*/ 2382252 h 4860733"/>
              <a:gd name="connsiteX13270" fmla="*/ 2713186 w 4853691"/>
              <a:gd name="connsiteY13270" fmla="*/ 2375211 h 4860733"/>
              <a:gd name="connsiteX13271" fmla="*/ 2626345 w 4853691"/>
              <a:gd name="connsiteY13271" fmla="*/ 2340005 h 4860733"/>
              <a:gd name="connsiteX13272" fmla="*/ 2623998 w 4853691"/>
              <a:gd name="connsiteY13272" fmla="*/ 2340005 h 4860733"/>
              <a:gd name="connsiteX13273" fmla="*/ 2358782 w 4853691"/>
              <a:gd name="connsiteY13273" fmla="*/ 2229694 h 4860733"/>
              <a:gd name="connsiteX13274" fmla="*/ 2255512 w 4853691"/>
              <a:gd name="connsiteY13274" fmla="*/ 2187447 h 4860733"/>
              <a:gd name="connsiteX13275" fmla="*/ 2086524 w 4853691"/>
              <a:gd name="connsiteY13275" fmla="*/ 2119383 h 4860733"/>
              <a:gd name="connsiteX13276" fmla="*/ 2063054 w 4853691"/>
              <a:gd name="connsiteY13276" fmla="*/ 2109995 h 4860733"/>
              <a:gd name="connsiteX13277" fmla="*/ 2065401 w 4853691"/>
              <a:gd name="connsiteY13277" fmla="*/ 2102954 h 4860733"/>
              <a:gd name="connsiteX13278" fmla="*/ 2065401 w 4853691"/>
              <a:gd name="connsiteY13278" fmla="*/ 2098260 h 4860733"/>
              <a:gd name="connsiteX13279" fmla="*/ 2180406 w 4853691"/>
              <a:gd name="connsiteY13279" fmla="*/ 2063054 h 4860733"/>
              <a:gd name="connsiteX13280" fmla="*/ 2182753 w 4853691"/>
              <a:gd name="connsiteY13280" fmla="*/ 2063054 h 4860733"/>
              <a:gd name="connsiteX13281" fmla="*/ 2243776 w 4853691"/>
              <a:gd name="connsiteY13281" fmla="*/ 2044277 h 4860733"/>
              <a:gd name="connsiteX13282" fmla="*/ 2246123 w 4853691"/>
              <a:gd name="connsiteY13282" fmla="*/ 2044277 h 4860733"/>
              <a:gd name="connsiteX13283" fmla="*/ 2917379 w 4853691"/>
              <a:gd name="connsiteY13283" fmla="*/ 1877637 h 4860733"/>
              <a:gd name="connsiteX13284" fmla="*/ 2926767 w 4853691"/>
              <a:gd name="connsiteY13284" fmla="*/ 1875290 h 4860733"/>
              <a:gd name="connsiteX13285" fmla="*/ 2959626 w 4853691"/>
              <a:gd name="connsiteY13285" fmla="*/ 1868249 h 4860733"/>
              <a:gd name="connsiteX13286" fmla="*/ 2959626 w 4853691"/>
              <a:gd name="connsiteY13286" fmla="*/ 1868249 h 4860733"/>
              <a:gd name="connsiteX13287" fmla="*/ 2978402 w 4853691"/>
              <a:gd name="connsiteY13287" fmla="*/ 1884678 h 4860733"/>
              <a:gd name="connsiteX13288" fmla="*/ 2980749 w 4853691"/>
              <a:gd name="connsiteY13288" fmla="*/ 1884678 h 4860733"/>
              <a:gd name="connsiteX13289" fmla="*/ 3044119 w 4853691"/>
              <a:gd name="connsiteY13289" fmla="*/ 2347047 h 4860733"/>
              <a:gd name="connsiteX13290" fmla="*/ 3044119 w 4853691"/>
              <a:gd name="connsiteY13290" fmla="*/ 2358782 h 4860733"/>
              <a:gd name="connsiteX13291" fmla="*/ 3072284 w 4853691"/>
              <a:gd name="connsiteY13291" fmla="*/ 2631039 h 4860733"/>
              <a:gd name="connsiteX13292" fmla="*/ 3074631 w 4853691"/>
              <a:gd name="connsiteY13292" fmla="*/ 2727268 h 4860733"/>
              <a:gd name="connsiteX13293" fmla="*/ 3074631 w 4853691"/>
              <a:gd name="connsiteY13293" fmla="*/ 2743697 h 4860733"/>
              <a:gd name="connsiteX13294" fmla="*/ 3076978 w 4853691"/>
              <a:gd name="connsiteY13294" fmla="*/ 2849314 h 4860733"/>
              <a:gd name="connsiteX13295" fmla="*/ 3076978 w 4853691"/>
              <a:gd name="connsiteY13295" fmla="*/ 2854009 h 4860733"/>
              <a:gd name="connsiteX13296" fmla="*/ 3105143 w 4853691"/>
              <a:gd name="connsiteY13296" fmla="*/ 3370359 h 4860733"/>
              <a:gd name="connsiteX13297" fmla="*/ 3091060 w 4853691"/>
              <a:gd name="connsiteY13297" fmla="*/ 3379747 h 4860733"/>
              <a:gd name="connsiteX13298" fmla="*/ 3074631 w 4853691"/>
              <a:gd name="connsiteY13298" fmla="*/ 3370359 h 4860733"/>
              <a:gd name="connsiteX13299" fmla="*/ 3048813 w 4853691"/>
              <a:gd name="connsiteY13299" fmla="*/ 3353929 h 4860733"/>
              <a:gd name="connsiteX13300" fmla="*/ 3015955 w 4853691"/>
              <a:gd name="connsiteY13300" fmla="*/ 3332806 h 4860733"/>
              <a:gd name="connsiteX13301" fmla="*/ 2990137 w 4853691"/>
              <a:gd name="connsiteY13301" fmla="*/ 3316377 h 4860733"/>
              <a:gd name="connsiteX13302" fmla="*/ 2957279 w 4853691"/>
              <a:gd name="connsiteY13302" fmla="*/ 3295253 h 4860733"/>
              <a:gd name="connsiteX13303" fmla="*/ 2931461 w 4853691"/>
              <a:gd name="connsiteY13303" fmla="*/ 3276477 h 4860733"/>
              <a:gd name="connsiteX13304" fmla="*/ 2903296 w 4853691"/>
              <a:gd name="connsiteY13304" fmla="*/ 3257700 h 4860733"/>
              <a:gd name="connsiteX13305" fmla="*/ 2870438 w 4853691"/>
              <a:gd name="connsiteY13305" fmla="*/ 3234230 h 4860733"/>
              <a:gd name="connsiteX13306" fmla="*/ 2856355 w 4853691"/>
              <a:gd name="connsiteY13306" fmla="*/ 3224842 h 4860733"/>
              <a:gd name="connsiteX13307" fmla="*/ 2635733 w 4853691"/>
              <a:gd name="connsiteY13307" fmla="*/ 3051160 h 4860733"/>
              <a:gd name="connsiteX13308" fmla="*/ 2640427 w 4853691"/>
              <a:gd name="connsiteY13308" fmla="*/ 3039425 h 4860733"/>
              <a:gd name="connsiteX13309" fmla="*/ 2633386 w 4853691"/>
              <a:gd name="connsiteY13309" fmla="*/ 3025343 h 4860733"/>
              <a:gd name="connsiteX13310" fmla="*/ 2952585 w 4853691"/>
              <a:gd name="connsiteY13310" fmla="*/ 2649816 h 4860733"/>
              <a:gd name="connsiteX13311" fmla="*/ 2978402 w 4853691"/>
              <a:gd name="connsiteY13311" fmla="*/ 2621651 h 4860733"/>
              <a:gd name="connsiteX13312" fmla="*/ 3053508 w 4853691"/>
              <a:gd name="connsiteY13312" fmla="*/ 2534810 h 4860733"/>
              <a:gd name="connsiteX13313" fmla="*/ 3065243 w 4853691"/>
              <a:gd name="connsiteY13313" fmla="*/ 2539504 h 4860733"/>
              <a:gd name="connsiteX13314" fmla="*/ 3067590 w 4853691"/>
              <a:gd name="connsiteY13314" fmla="*/ 2621651 h 4860733"/>
              <a:gd name="connsiteX13315" fmla="*/ 3072284 w 4853691"/>
              <a:gd name="connsiteY13315" fmla="*/ 2631039 h 4860733"/>
              <a:gd name="connsiteX13316" fmla="*/ 3051160 w 4853691"/>
              <a:gd name="connsiteY13316" fmla="*/ 3544040 h 4860733"/>
              <a:gd name="connsiteX13317" fmla="*/ 2917379 w 4853691"/>
              <a:gd name="connsiteY13317" fmla="*/ 3910179 h 4860733"/>
              <a:gd name="connsiteX13318" fmla="*/ 2912685 w 4853691"/>
              <a:gd name="connsiteY13318" fmla="*/ 3921915 h 4860733"/>
              <a:gd name="connsiteX13319" fmla="*/ 2884520 w 4853691"/>
              <a:gd name="connsiteY13319" fmla="*/ 3997020 h 4860733"/>
              <a:gd name="connsiteX13320" fmla="*/ 2877479 w 4853691"/>
              <a:gd name="connsiteY13320" fmla="*/ 4018144 h 4860733"/>
              <a:gd name="connsiteX13321" fmla="*/ 2851661 w 4853691"/>
              <a:gd name="connsiteY13321" fmla="*/ 4083861 h 4860733"/>
              <a:gd name="connsiteX13322" fmla="*/ 2842273 w 4853691"/>
              <a:gd name="connsiteY13322" fmla="*/ 4104984 h 4860733"/>
              <a:gd name="connsiteX13323" fmla="*/ 2816456 w 4853691"/>
              <a:gd name="connsiteY13323" fmla="*/ 4168354 h 4860733"/>
              <a:gd name="connsiteX13324" fmla="*/ 2809415 w 4853691"/>
              <a:gd name="connsiteY13324" fmla="*/ 4187131 h 4860733"/>
              <a:gd name="connsiteX13325" fmla="*/ 2769515 w 4853691"/>
              <a:gd name="connsiteY13325" fmla="*/ 4187131 h 4860733"/>
              <a:gd name="connsiteX13326" fmla="*/ 2762474 w 4853691"/>
              <a:gd name="connsiteY13326" fmla="*/ 4156619 h 4860733"/>
              <a:gd name="connsiteX13327" fmla="*/ 2757780 w 4853691"/>
              <a:gd name="connsiteY13327" fmla="*/ 4130802 h 4860733"/>
              <a:gd name="connsiteX13328" fmla="*/ 2750738 w 4853691"/>
              <a:gd name="connsiteY13328" fmla="*/ 4095596 h 4860733"/>
              <a:gd name="connsiteX13329" fmla="*/ 2746044 w 4853691"/>
              <a:gd name="connsiteY13329" fmla="*/ 4067431 h 4860733"/>
              <a:gd name="connsiteX13330" fmla="*/ 2739003 w 4853691"/>
              <a:gd name="connsiteY13330" fmla="*/ 4032226 h 4860733"/>
              <a:gd name="connsiteX13331" fmla="*/ 2734309 w 4853691"/>
              <a:gd name="connsiteY13331" fmla="*/ 4001714 h 4860733"/>
              <a:gd name="connsiteX13332" fmla="*/ 2727268 w 4853691"/>
              <a:gd name="connsiteY13332" fmla="*/ 3964162 h 4860733"/>
              <a:gd name="connsiteX13333" fmla="*/ 2722574 w 4853691"/>
              <a:gd name="connsiteY13333" fmla="*/ 3933650 h 4860733"/>
              <a:gd name="connsiteX13334" fmla="*/ 2715533 w 4853691"/>
              <a:gd name="connsiteY13334" fmla="*/ 3893750 h 4860733"/>
              <a:gd name="connsiteX13335" fmla="*/ 2710839 w 4853691"/>
              <a:gd name="connsiteY13335" fmla="*/ 3863238 h 4860733"/>
              <a:gd name="connsiteX13336" fmla="*/ 2703797 w 4853691"/>
              <a:gd name="connsiteY13336" fmla="*/ 3818645 h 4860733"/>
              <a:gd name="connsiteX13337" fmla="*/ 2699103 w 4853691"/>
              <a:gd name="connsiteY13337" fmla="*/ 3790480 h 4860733"/>
              <a:gd name="connsiteX13338" fmla="*/ 2692062 w 4853691"/>
              <a:gd name="connsiteY13338" fmla="*/ 3736498 h 4860733"/>
              <a:gd name="connsiteX13339" fmla="*/ 2689715 w 4853691"/>
              <a:gd name="connsiteY13339" fmla="*/ 3717722 h 4860733"/>
              <a:gd name="connsiteX13340" fmla="*/ 2680327 w 4853691"/>
              <a:gd name="connsiteY13340" fmla="*/ 3647310 h 4860733"/>
              <a:gd name="connsiteX13341" fmla="*/ 2680327 w 4853691"/>
              <a:gd name="connsiteY13341" fmla="*/ 3642616 h 4860733"/>
              <a:gd name="connsiteX13342" fmla="*/ 2645121 w 4853691"/>
              <a:gd name="connsiteY13342" fmla="*/ 3314030 h 4860733"/>
              <a:gd name="connsiteX13343" fmla="*/ 2642774 w 4853691"/>
              <a:gd name="connsiteY13343" fmla="*/ 3295253 h 4860733"/>
              <a:gd name="connsiteX13344" fmla="*/ 2635733 w 4853691"/>
              <a:gd name="connsiteY13344" fmla="*/ 3227189 h 4860733"/>
              <a:gd name="connsiteX13345" fmla="*/ 2631039 w 4853691"/>
              <a:gd name="connsiteY13345" fmla="*/ 3166166 h 4860733"/>
              <a:gd name="connsiteX13346" fmla="*/ 2628692 w 4853691"/>
              <a:gd name="connsiteY13346" fmla="*/ 3138001 h 4860733"/>
              <a:gd name="connsiteX13347" fmla="*/ 2623998 w 4853691"/>
              <a:gd name="connsiteY13347" fmla="*/ 3062896 h 4860733"/>
              <a:gd name="connsiteX13348" fmla="*/ 2635733 w 4853691"/>
              <a:gd name="connsiteY13348" fmla="*/ 3055855 h 4860733"/>
              <a:gd name="connsiteX13349" fmla="*/ 2652163 w 4853691"/>
              <a:gd name="connsiteY13349" fmla="*/ 3069937 h 4860733"/>
              <a:gd name="connsiteX13350" fmla="*/ 2685021 w 4853691"/>
              <a:gd name="connsiteY13350" fmla="*/ 3095754 h 4860733"/>
              <a:gd name="connsiteX13351" fmla="*/ 2717880 w 4853691"/>
              <a:gd name="connsiteY13351" fmla="*/ 3121572 h 4860733"/>
              <a:gd name="connsiteX13352" fmla="*/ 2748391 w 4853691"/>
              <a:gd name="connsiteY13352" fmla="*/ 3147389 h 4860733"/>
              <a:gd name="connsiteX13353" fmla="*/ 2776556 w 4853691"/>
              <a:gd name="connsiteY13353" fmla="*/ 3170860 h 4860733"/>
              <a:gd name="connsiteX13354" fmla="*/ 2809415 w 4853691"/>
              <a:gd name="connsiteY13354" fmla="*/ 3196677 h 4860733"/>
              <a:gd name="connsiteX13355" fmla="*/ 2835232 w 4853691"/>
              <a:gd name="connsiteY13355" fmla="*/ 3215454 h 4860733"/>
              <a:gd name="connsiteX13356" fmla="*/ 2870438 w 4853691"/>
              <a:gd name="connsiteY13356" fmla="*/ 3241271 h 4860733"/>
              <a:gd name="connsiteX13357" fmla="*/ 2893908 w 4853691"/>
              <a:gd name="connsiteY13357" fmla="*/ 3257700 h 4860733"/>
              <a:gd name="connsiteX13358" fmla="*/ 2947890 w 4853691"/>
              <a:gd name="connsiteY13358" fmla="*/ 3295253 h 4860733"/>
              <a:gd name="connsiteX13359" fmla="*/ 2990137 w 4853691"/>
              <a:gd name="connsiteY13359" fmla="*/ 3325765 h 4860733"/>
              <a:gd name="connsiteX13360" fmla="*/ 2999525 w 4853691"/>
              <a:gd name="connsiteY13360" fmla="*/ 3330459 h 4860733"/>
              <a:gd name="connsiteX13361" fmla="*/ 3048813 w 4853691"/>
              <a:gd name="connsiteY13361" fmla="*/ 3363318 h 4860733"/>
              <a:gd name="connsiteX13362" fmla="*/ 3053508 w 4853691"/>
              <a:gd name="connsiteY13362" fmla="*/ 3365665 h 4860733"/>
              <a:gd name="connsiteX13363" fmla="*/ 3088713 w 4853691"/>
              <a:gd name="connsiteY13363" fmla="*/ 3389135 h 4860733"/>
              <a:gd name="connsiteX13364" fmla="*/ 3086366 w 4853691"/>
              <a:gd name="connsiteY13364" fmla="*/ 3398523 h 4860733"/>
              <a:gd name="connsiteX13365" fmla="*/ 3098101 w 4853691"/>
              <a:gd name="connsiteY13365" fmla="*/ 3417300 h 4860733"/>
              <a:gd name="connsiteX13366" fmla="*/ 3079325 w 4853691"/>
              <a:gd name="connsiteY13366" fmla="*/ 3468935 h 4860733"/>
              <a:gd name="connsiteX13367" fmla="*/ 3051160 w 4853691"/>
              <a:gd name="connsiteY13367" fmla="*/ 3544040 h 4860733"/>
              <a:gd name="connsiteX13368" fmla="*/ 2227347 w 4853691"/>
              <a:gd name="connsiteY13368" fmla="*/ 4175396 h 4860733"/>
              <a:gd name="connsiteX13369" fmla="*/ 2178059 w 4853691"/>
              <a:gd name="connsiteY13369" fmla="*/ 4163660 h 4860733"/>
              <a:gd name="connsiteX13370" fmla="*/ 2131118 w 4853691"/>
              <a:gd name="connsiteY13370" fmla="*/ 4149578 h 4860733"/>
              <a:gd name="connsiteX13371" fmla="*/ 2081830 w 4853691"/>
              <a:gd name="connsiteY13371" fmla="*/ 4135496 h 4860733"/>
              <a:gd name="connsiteX13372" fmla="*/ 2034889 w 4853691"/>
              <a:gd name="connsiteY13372" fmla="*/ 4121414 h 4860733"/>
              <a:gd name="connsiteX13373" fmla="*/ 1985601 w 4853691"/>
              <a:gd name="connsiteY13373" fmla="*/ 4107331 h 4860733"/>
              <a:gd name="connsiteX13374" fmla="*/ 1938660 w 4853691"/>
              <a:gd name="connsiteY13374" fmla="*/ 4090902 h 4860733"/>
              <a:gd name="connsiteX13375" fmla="*/ 1889372 w 4853691"/>
              <a:gd name="connsiteY13375" fmla="*/ 4074473 h 4860733"/>
              <a:gd name="connsiteX13376" fmla="*/ 1842431 w 4853691"/>
              <a:gd name="connsiteY13376" fmla="*/ 4058043 h 4860733"/>
              <a:gd name="connsiteX13377" fmla="*/ 1828349 w 4853691"/>
              <a:gd name="connsiteY13377" fmla="*/ 4053349 h 4860733"/>
              <a:gd name="connsiteX13378" fmla="*/ 1840084 w 4853691"/>
              <a:gd name="connsiteY13378" fmla="*/ 4041614 h 4860733"/>
              <a:gd name="connsiteX13379" fmla="*/ 1844778 w 4853691"/>
              <a:gd name="connsiteY13379" fmla="*/ 4043961 h 4860733"/>
              <a:gd name="connsiteX13380" fmla="*/ 1882331 w 4853691"/>
              <a:gd name="connsiteY13380" fmla="*/ 4058043 h 4860733"/>
              <a:gd name="connsiteX13381" fmla="*/ 1896414 w 4853691"/>
              <a:gd name="connsiteY13381" fmla="*/ 4062737 h 4860733"/>
              <a:gd name="connsiteX13382" fmla="*/ 2046624 w 4853691"/>
              <a:gd name="connsiteY13382" fmla="*/ 4114372 h 4860733"/>
              <a:gd name="connsiteX13383" fmla="*/ 2063054 w 4853691"/>
              <a:gd name="connsiteY13383" fmla="*/ 4119066 h 4860733"/>
              <a:gd name="connsiteX13384" fmla="*/ 2098260 w 4853691"/>
              <a:gd name="connsiteY13384" fmla="*/ 4128455 h 4860733"/>
              <a:gd name="connsiteX13385" fmla="*/ 2124077 w 4853691"/>
              <a:gd name="connsiteY13385" fmla="*/ 4135496 h 4860733"/>
              <a:gd name="connsiteX13386" fmla="*/ 2156936 w 4853691"/>
              <a:gd name="connsiteY13386" fmla="*/ 4144884 h 4860733"/>
              <a:gd name="connsiteX13387" fmla="*/ 2185100 w 4853691"/>
              <a:gd name="connsiteY13387" fmla="*/ 4151925 h 4860733"/>
              <a:gd name="connsiteX13388" fmla="*/ 2215612 w 4853691"/>
              <a:gd name="connsiteY13388" fmla="*/ 4158966 h 4860733"/>
              <a:gd name="connsiteX13389" fmla="*/ 2246123 w 4853691"/>
              <a:gd name="connsiteY13389" fmla="*/ 4166007 h 4860733"/>
              <a:gd name="connsiteX13390" fmla="*/ 2274288 w 4853691"/>
              <a:gd name="connsiteY13390" fmla="*/ 4173049 h 4860733"/>
              <a:gd name="connsiteX13391" fmla="*/ 2307147 w 4853691"/>
              <a:gd name="connsiteY13391" fmla="*/ 4180090 h 4860733"/>
              <a:gd name="connsiteX13392" fmla="*/ 2332964 w 4853691"/>
              <a:gd name="connsiteY13392" fmla="*/ 4184784 h 4860733"/>
              <a:gd name="connsiteX13393" fmla="*/ 2365823 w 4853691"/>
              <a:gd name="connsiteY13393" fmla="*/ 4191825 h 4860733"/>
              <a:gd name="connsiteX13394" fmla="*/ 2391640 w 4853691"/>
              <a:gd name="connsiteY13394" fmla="*/ 4196519 h 4860733"/>
              <a:gd name="connsiteX13395" fmla="*/ 2424499 w 4853691"/>
              <a:gd name="connsiteY13395" fmla="*/ 4203560 h 4860733"/>
              <a:gd name="connsiteX13396" fmla="*/ 2450317 w 4853691"/>
              <a:gd name="connsiteY13396" fmla="*/ 4208254 h 4860733"/>
              <a:gd name="connsiteX13397" fmla="*/ 2483175 w 4853691"/>
              <a:gd name="connsiteY13397" fmla="*/ 4212948 h 4860733"/>
              <a:gd name="connsiteX13398" fmla="*/ 2508993 w 4853691"/>
              <a:gd name="connsiteY13398" fmla="*/ 4217643 h 4860733"/>
              <a:gd name="connsiteX13399" fmla="*/ 2541851 w 4853691"/>
              <a:gd name="connsiteY13399" fmla="*/ 4222337 h 4860733"/>
              <a:gd name="connsiteX13400" fmla="*/ 2567669 w 4853691"/>
              <a:gd name="connsiteY13400" fmla="*/ 4224684 h 4860733"/>
              <a:gd name="connsiteX13401" fmla="*/ 2600528 w 4853691"/>
              <a:gd name="connsiteY13401" fmla="*/ 4229378 h 4860733"/>
              <a:gd name="connsiteX13402" fmla="*/ 2626345 w 4853691"/>
              <a:gd name="connsiteY13402" fmla="*/ 4231725 h 4860733"/>
              <a:gd name="connsiteX13403" fmla="*/ 2659204 w 4853691"/>
              <a:gd name="connsiteY13403" fmla="*/ 4236419 h 4860733"/>
              <a:gd name="connsiteX13404" fmla="*/ 2685021 w 4853691"/>
              <a:gd name="connsiteY13404" fmla="*/ 4238766 h 4860733"/>
              <a:gd name="connsiteX13405" fmla="*/ 2717880 w 4853691"/>
              <a:gd name="connsiteY13405" fmla="*/ 4241113 h 4860733"/>
              <a:gd name="connsiteX13406" fmla="*/ 2743697 w 4853691"/>
              <a:gd name="connsiteY13406" fmla="*/ 4243460 h 4860733"/>
              <a:gd name="connsiteX13407" fmla="*/ 2757780 w 4853691"/>
              <a:gd name="connsiteY13407" fmla="*/ 4243460 h 4860733"/>
              <a:gd name="connsiteX13408" fmla="*/ 2757780 w 4853691"/>
              <a:gd name="connsiteY13408" fmla="*/ 4243460 h 4860733"/>
              <a:gd name="connsiteX13409" fmla="*/ 2760127 w 4853691"/>
              <a:gd name="connsiteY13409" fmla="*/ 4250501 h 4860733"/>
              <a:gd name="connsiteX13410" fmla="*/ 2753086 w 4853691"/>
              <a:gd name="connsiteY13410" fmla="*/ 4252848 h 4860733"/>
              <a:gd name="connsiteX13411" fmla="*/ 2746044 w 4853691"/>
              <a:gd name="connsiteY13411" fmla="*/ 4255195 h 4860733"/>
              <a:gd name="connsiteX13412" fmla="*/ 2701450 w 4853691"/>
              <a:gd name="connsiteY13412" fmla="*/ 4250501 h 4860733"/>
              <a:gd name="connsiteX13413" fmla="*/ 2654510 w 4853691"/>
              <a:gd name="connsiteY13413" fmla="*/ 4245807 h 4860733"/>
              <a:gd name="connsiteX13414" fmla="*/ 2607569 w 4853691"/>
              <a:gd name="connsiteY13414" fmla="*/ 4238766 h 4860733"/>
              <a:gd name="connsiteX13415" fmla="*/ 2560628 w 4853691"/>
              <a:gd name="connsiteY13415" fmla="*/ 4231725 h 4860733"/>
              <a:gd name="connsiteX13416" fmla="*/ 2511340 w 4853691"/>
              <a:gd name="connsiteY13416" fmla="*/ 4224684 h 4860733"/>
              <a:gd name="connsiteX13417" fmla="*/ 2464399 w 4853691"/>
              <a:gd name="connsiteY13417" fmla="*/ 4217643 h 4860733"/>
              <a:gd name="connsiteX13418" fmla="*/ 2417458 w 4853691"/>
              <a:gd name="connsiteY13418" fmla="*/ 4208254 h 4860733"/>
              <a:gd name="connsiteX13419" fmla="*/ 2370517 w 4853691"/>
              <a:gd name="connsiteY13419" fmla="*/ 4198866 h 4860733"/>
              <a:gd name="connsiteX13420" fmla="*/ 2323576 w 4853691"/>
              <a:gd name="connsiteY13420" fmla="*/ 4187131 h 4860733"/>
              <a:gd name="connsiteX13421" fmla="*/ 2276635 w 4853691"/>
              <a:gd name="connsiteY13421" fmla="*/ 4175396 h 4860733"/>
              <a:gd name="connsiteX13422" fmla="*/ 2227347 w 4853691"/>
              <a:gd name="connsiteY13422" fmla="*/ 4175396 h 4860733"/>
              <a:gd name="connsiteX13423" fmla="*/ 1807226 w 4853691"/>
              <a:gd name="connsiteY13423" fmla="*/ 4074473 h 4860733"/>
              <a:gd name="connsiteX13424" fmla="*/ 1790797 w 4853691"/>
              <a:gd name="connsiteY13424" fmla="*/ 4102637 h 4860733"/>
              <a:gd name="connsiteX13425" fmla="*/ 1786102 w 4853691"/>
              <a:gd name="connsiteY13425" fmla="*/ 4112026 h 4860733"/>
              <a:gd name="connsiteX13426" fmla="*/ 1781408 w 4853691"/>
              <a:gd name="connsiteY13426" fmla="*/ 4121414 h 4860733"/>
              <a:gd name="connsiteX13427" fmla="*/ 1760285 w 4853691"/>
              <a:gd name="connsiteY13427" fmla="*/ 4107331 h 4860733"/>
              <a:gd name="connsiteX13428" fmla="*/ 1734467 w 4853691"/>
              <a:gd name="connsiteY13428" fmla="*/ 4088555 h 4860733"/>
              <a:gd name="connsiteX13429" fmla="*/ 1699262 w 4853691"/>
              <a:gd name="connsiteY13429" fmla="*/ 4062737 h 4860733"/>
              <a:gd name="connsiteX13430" fmla="*/ 1673444 w 4853691"/>
              <a:gd name="connsiteY13430" fmla="*/ 4043961 h 4860733"/>
              <a:gd name="connsiteX13431" fmla="*/ 1652321 w 4853691"/>
              <a:gd name="connsiteY13431" fmla="*/ 4027532 h 4860733"/>
              <a:gd name="connsiteX13432" fmla="*/ 1666403 w 4853691"/>
              <a:gd name="connsiteY13432" fmla="*/ 4027532 h 4860733"/>
              <a:gd name="connsiteX13433" fmla="*/ 1729773 w 4853691"/>
              <a:gd name="connsiteY13433" fmla="*/ 4032226 h 4860733"/>
              <a:gd name="connsiteX13434" fmla="*/ 1762632 w 4853691"/>
              <a:gd name="connsiteY13434" fmla="*/ 4032226 h 4860733"/>
              <a:gd name="connsiteX13435" fmla="*/ 1774367 w 4853691"/>
              <a:gd name="connsiteY13435" fmla="*/ 4032226 h 4860733"/>
              <a:gd name="connsiteX13436" fmla="*/ 1786102 w 4853691"/>
              <a:gd name="connsiteY13436" fmla="*/ 4036920 h 4860733"/>
              <a:gd name="connsiteX13437" fmla="*/ 1811920 w 4853691"/>
              <a:gd name="connsiteY13437" fmla="*/ 4046308 h 4860733"/>
              <a:gd name="connsiteX13438" fmla="*/ 1816614 w 4853691"/>
              <a:gd name="connsiteY13438" fmla="*/ 4051002 h 4860733"/>
              <a:gd name="connsiteX13439" fmla="*/ 1807226 w 4853691"/>
              <a:gd name="connsiteY13439" fmla="*/ 4067431 h 4860733"/>
              <a:gd name="connsiteX13440" fmla="*/ 1807226 w 4853691"/>
              <a:gd name="connsiteY13440" fmla="*/ 4074473 h 4860733"/>
              <a:gd name="connsiteX13441" fmla="*/ 1779061 w 4853691"/>
              <a:gd name="connsiteY13441" fmla="*/ 4215296 h 4860733"/>
              <a:gd name="connsiteX13442" fmla="*/ 1786102 w 4853691"/>
              <a:gd name="connsiteY13442" fmla="*/ 4222337 h 4860733"/>
              <a:gd name="connsiteX13443" fmla="*/ 1783755 w 4853691"/>
              <a:gd name="connsiteY13443" fmla="*/ 4224684 h 4860733"/>
              <a:gd name="connsiteX13444" fmla="*/ 1757938 w 4853691"/>
              <a:gd name="connsiteY13444" fmla="*/ 4208254 h 4860733"/>
              <a:gd name="connsiteX13445" fmla="*/ 1739161 w 4853691"/>
              <a:gd name="connsiteY13445" fmla="*/ 4196519 h 4860733"/>
              <a:gd name="connsiteX13446" fmla="*/ 1748550 w 4853691"/>
              <a:gd name="connsiteY13446" fmla="*/ 4182437 h 4860733"/>
              <a:gd name="connsiteX13447" fmla="*/ 1764979 w 4853691"/>
              <a:gd name="connsiteY13447" fmla="*/ 4198866 h 4860733"/>
              <a:gd name="connsiteX13448" fmla="*/ 1779061 w 4853691"/>
              <a:gd name="connsiteY13448" fmla="*/ 4215296 h 4860733"/>
              <a:gd name="connsiteX13449" fmla="*/ 1722732 w 4853691"/>
              <a:gd name="connsiteY13449" fmla="*/ 4222337 h 4860733"/>
              <a:gd name="connsiteX13450" fmla="*/ 1659362 w 4853691"/>
              <a:gd name="connsiteY13450" fmla="*/ 4320913 h 4860733"/>
              <a:gd name="connsiteX13451" fmla="*/ 1654668 w 4853691"/>
              <a:gd name="connsiteY13451" fmla="*/ 4327954 h 4860733"/>
              <a:gd name="connsiteX13452" fmla="*/ 1645280 w 4853691"/>
              <a:gd name="connsiteY13452" fmla="*/ 4342036 h 4860733"/>
              <a:gd name="connsiteX13453" fmla="*/ 1638239 w 4853691"/>
              <a:gd name="connsiteY13453" fmla="*/ 4351424 h 4860733"/>
              <a:gd name="connsiteX13454" fmla="*/ 1628850 w 4853691"/>
              <a:gd name="connsiteY13454" fmla="*/ 4363160 h 4860733"/>
              <a:gd name="connsiteX13455" fmla="*/ 1619462 w 4853691"/>
              <a:gd name="connsiteY13455" fmla="*/ 4374895 h 4860733"/>
              <a:gd name="connsiteX13456" fmla="*/ 1612421 w 4853691"/>
              <a:gd name="connsiteY13456" fmla="*/ 4384283 h 4860733"/>
              <a:gd name="connsiteX13457" fmla="*/ 1603033 w 4853691"/>
              <a:gd name="connsiteY13457" fmla="*/ 4396018 h 4860733"/>
              <a:gd name="connsiteX13458" fmla="*/ 1595992 w 4853691"/>
              <a:gd name="connsiteY13458" fmla="*/ 4405406 h 4860733"/>
              <a:gd name="connsiteX13459" fmla="*/ 1586603 w 4853691"/>
              <a:gd name="connsiteY13459" fmla="*/ 4417142 h 4860733"/>
              <a:gd name="connsiteX13460" fmla="*/ 1579562 w 4853691"/>
              <a:gd name="connsiteY13460" fmla="*/ 4424183 h 4860733"/>
              <a:gd name="connsiteX13461" fmla="*/ 1567827 w 4853691"/>
              <a:gd name="connsiteY13461" fmla="*/ 4435918 h 4860733"/>
              <a:gd name="connsiteX13462" fmla="*/ 1560786 w 4853691"/>
              <a:gd name="connsiteY13462" fmla="*/ 4442959 h 4860733"/>
              <a:gd name="connsiteX13463" fmla="*/ 1549051 w 4853691"/>
              <a:gd name="connsiteY13463" fmla="*/ 4454694 h 4860733"/>
              <a:gd name="connsiteX13464" fmla="*/ 1546704 w 4853691"/>
              <a:gd name="connsiteY13464" fmla="*/ 4457041 h 4860733"/>
              <a:gd name="connsiteX13465" fmla="*/ 1532621 w 4853691"/>
              <a:gd name="connsiteY13465" fmla="*/ 4452347 h 4860733"/>
              <a:gd name="connsiteX13466" fmla="*/ 1525580 w 4853691"/>
              <a:gd name="connsiteY13466" fmla="*/ 4367854 h 4860733"/>
              <a:gd name="connsiteX13467" fmla="*/ 1516192 w 4853691"/>
              <a:gd name="connsiteY13467" fmla="*/ 4252848 h 4860733"/>
              <a:gd name="connsiteX13468" fmla="*/ 1497416 w 4853691"/>
              <a:gd name="connsiteY13468" fmla="*/ 4055696 h 4860733"/>
              <a:gd name="connsiteX13469" fmla="*/ 1511498 w 4853691"/>
              <a:gd name="connsiteY13469" fmla="*/ 4048655 h 4860733"/>
              <a:gd name="connsiteX13470" fmla="*/ 1549051 w 4853691"/>
              <a:gd name="connsiteY13470" fmla="*/ 4074473 h 4860733"/>
              <a:gd name="connsiteX13471" fmla="*/ 1572521 w 4853691"/>
              <a:gd name="connsiteY13471" fmla="*/ 4090902 h 4860733"/>
              <a:gd name="connsiteX13472" fmla="*/ 1736814 w 4853691"/>
              <a:gd name="connsiteY13472" fmla="*/ 4196519 h 4860733"/>
              <a:gd name="connsiteX13473" fmla="*/ 1727426 w 4853691"/>
              <a:gd name="connsiteY13473" fmla="*/ 4212948 h 4860733"/>
              <a:gd name="connsiteX13474" fmla="*/ 1722732 w 4853691"/>
              <a:gd name="connsiteY13474" fmla="*/ 4222337 h 4860733"/>
              <a:gd name="connsiteX13475" fmla="*/ 1375369 w 4853691"/>
              <a:gd name="connsiteY13475" fmla="*/ 4004061 h 4860733"/>
              <a:gd name="connsiteX13476" fmla="*/ 1302611 w 4853691"/>
              <a:gd name="connsiteY13476" fmla="*/ 3982938 h 4860733"/>
              <a:gd name="connsiteX13477" fmla="*/ 1269752 w 4853691"/>
              <a:gd name="connsiteY13477" fmla="*/ 3971203 h 4860733"/>
              <a:gd name="connsiteX13478" fmla="*/ 1220464 w 4853691"/>
              <a:gd name="connsiteY13478" fmla="*/ 3954773 h 4860733"/>
              <a:gd name="connsiteX13479" fmla="*/ 1225158 w 4853691"/>
              <a:gd name="connsiteY13479" fmla="*/ 3957120 h 4860733"/>
              <a:gd name="connsiteX13480" fmla="*/ 1272099 w 4853691"/>
              <a:gd name="connsiteY13480" fmla="*/ 3968856 h 4860733"/>
              <a:gd name="connsiteX13481" fmla="*/ 1307305 w 4853691"/>
              <a:gd name="connsiteY13481" fmla="*/ 3975897 h 4860733"/>
              <a:gd name="connsiteX13482" fmla="*/ 1358940 w 4853691"/>
              <a:gd name="connsiteY13482" fmla="*/ 3987632 h 4860733"/>
              <a:gd name="connsiteX13483" fmla="*/ 1394146 w 4853691"/>
              <a:gd name="connsiteY13483" fmla="*/ 3994673 h 4860733"/>
              <a:gd name="connsiteX13484" fmla="*/ 1450475 w 4853691"/>
              <a:gd name="connsiteY13484" fmla="*/ 4004061 h 4860733"/>
              <a:gd name="connsiteX13485" fmla="*/ 1488028 w 4853691"/>
              <a:gd name="connsiteY13485" fmla="*/ 4008755 h 4860733"/>
              <a:gd name="connsiteX13486" fmla="*/ 1497416 w 4853691"/>
              <a:gd name="connsiteY13486" fmla="*/ 4011102 h 4860733"/>
              <a:gd name="connsiteX13487" fmla="*/ 1497416 w 4853691"/>
              <a:gd name="connsiteY13487" fmla="*/ 4018144 h 4860733"/>
              <a:gd name="connsiteX13488" fmla="*/ 1495069 w 4853691"/>
              <a:gd name="connsiteY13488" fmla="*/ 4018144 h 4860733"/>
              <a:gd name="connsiteX13489" fmla="*/ 1476292 w 4853691"/>
              <a:gd name="connsiteY13489" fmla="*/ 4032226 h 4860733"/>
              <a:gd name="connsiteX13490" fmla="*/ 1396493 w 4853691"/>
              <a:gd name="connsiteY13490" fmla="*/ 4011102 h 4860733"/>
              <a:gd name="connsiteX13491" fmla="*/ 1375369 w 4853691"/>
              <a:gd name="connsiteY13491" fmla="*/ 4004061 h 4860733"/>
              <a:gd name="connsiteX13492" fmla="*/ 1154747 w 4853691"/>
              <a:gd name="connsiteY13492" fmla="*/ 3935997 h 4860733"/>
              <a:gd name="connsiteX13493" fmla="*/ 1131276 w 4853691"/>
              <a:gd name="connsiteY13493" fmla="*/ 3928956 h 4860733"/>
              <a:gd name="connsiteX13494" fmla="*/ 1133623 w 4853691"/>
              <a:gd name="connsiteY13494" fmla="*/ 3924262 h 4860733"/>
              <a:gd name="connsiteX13495" fmla="*/ 1166482 w 4853691"/>
              <a:gd name="connsiteY13495" fmla="*/ 3935997 h 4860733"/>
              <a:gd name="connsiteX13496" fmla="*/ 1187605 w 4853691"/>
              <a:gd name="connsiteY13496" fmla="*/ 3945385 h 4860733"/>
              <a:gd name="connsiteX13497" fmla="*/ 1185258 w 4853691"/>
              <a:gd name="connsiteY13497" fmla="*/ 3945385 h 4860733"/>
              <a:gd name="connsiteX13498" fmla="*/ 1154747 w 4853691"/>
              <a:gd name="connsiteY13498" fmla="*/ 3935997 h 4860733"/>
              <a:gd name="connsiteX13499" fmla="*/ 1053824 w 4853691"/>
              <a:gd name="connsiteY13499" fmla="*/ 3804562 h 4860733"/>
              <a:gd name="connsiteX13500" fmla="*/ 1051477 w 4853691"/>
              <a:gd name="connsiteY13500" fmla="*/ 3769357 h 4860733"/>
              <a:gd name="connsiteX13501" fmla="*/ 1049130 w 4853691"/>
              <a:gd name="connsiteY13501" fmla="*/ 3722416 h 4860733"/>
              <a:gd name="connsiteX13502" fmla="*/ 1049130 w 4853691"/>
              <a:gd name="connsiteY13502" fmla="*/ 3705986 h 4860733"/>
              <a:gd name="connsiteX13503" fmla="*/ 1051477 w 4853691"/>
              <a:gd name="connsiteY13503" fmla="*/ 3705986 h 4860733"/>
              <a:gd name="connsiteX13504" fmla="*/ 1053824 w 4853691"/>
              <a:gd name="connsiteY13504" fmla="*/ 3720068 h 4860733"/>
              <a:gd name="connsiteX13505" fmla="*/ 1060865 w 4853691"/>
              <a:gd name="connsiteY13505" fmla="*/ 3750580 h 4860733"/>
              <a:gd name="connsiteX13506" fmla="*/ 1067906 w 4853691"/>
              <a:gd name="connsiteY13506" fmla="*/ 3781092 h 4860733"/>
              <a:gd name="connsiteX13507" fmla="*/ 1074947 w 4853691"/>
              <a:gd name="connsiteY13507" fmla="*/ 3806909 h 4860733"/>
              <a:gd name="connsiteX13508" fmla="*/ 1081988 w 4853691"/>
              <a:gd name="connsiteY13508" fmla="*/ 3832727 h 4860733"/>
              <a:gd name="connsiteX13509" fmla="*/ 1056171 w 4853691"/>
              <a:gd name="connsiteY13509" fmla="*/ 3823339 h 4860733"/>
              <a:gd name="connsiteX13510" fmla="*/ 1053824 w 4853691"/>
              <a:gd name="connsiteY13510" fmla="*/ 3804562 h 4860733"/>
              <a:gd name="connsiteX13511" fmla="*/ 1093724 w 4853691"/>
              <a:gd name="connsiteY13511" fmla="*/ 3713028 h 4860733"/>
              <a:gd name="connsiteX13512" fmla="*/ 1138318 w 4853691"/>
              <a:gd name="connsiteY13512" fmla="*/ 3736498 h 4860733"/>
              <a:gd name="connsiteX13513" fmla="*/ 1143012 w 4853691"/>
              <a:gd name="connsiteY13513" fmla="*/ 3738845 h 4860733"/>
              <a:gd name="connsiteX13514" fmla="*/ 1225158 w 4853691"/>
              <a:gd name="connsiteY13514" fmla="*/ 3778745 h 4860733"/>
              <a:gd name="connsiteX13515" fmla="*/ 1222811 w 4853691"/>
              <a:gd name="connsiteY13515" fmla="*/ 3785786 h 4860733"/>
              <a:gd name="connsiteX13516" fmla="*/ 1227505 w 4853691"/>
              <a:gd name="connsiteY13516" fmla="*/ 3799868 h 4860733"/>
              <a:gd name="connsiteX13517" fmla="*/ 1208729 w 4853691"/>
              <a:gd name="connsiteY13517" fmla="*/ 3818645 h 4860733"/>
              <a:gd name="connsiteX13518" fmla="*/ 1204035 w 4853691"/>
              <a:gd name="connsiteY13518" fmla="*/ 3823339 h 4860733"/>
              <a:gd name="connsiteX13519" fmla="*/ 1168829 w 4853691"/>
              <a:gd name="connsiteY13519" fmla="*/ 3858544 h 4860733"/>
              <a:gd name="connsiteX13520" fmla="*/ 1079641 w 4853691"/>
              <a:gd name="connsiteY13520" fmla="*/ 3835074 h 4860733"/>
              <a:gd name="connsiteX13521" fmla="*/ 1051477 w 4853691"/>
              <a:gd name="connsiteY13521" fmla="*/ 3705986 h 4860733"/>
              <a:gd name="connsiteX13522" fmla="*/ 1063212 w 4853691"/>
              <a:gd name="connsiteY13522" fmla="*/ 3696598 h 4860733"/>
              <a:gd name="connsiteX13523" fmla="*/ 1072600 w 4853691"/>
              <a:gd name="connsiteY13523" fmla="*/ 3701292 h 4860733"/>
              <a:gd name="connsiteX13524" fmla="*/ 1093724 w 4853691"/>
              <a:gd name="connsiteY13524" fmla="*/ 3713028 h 4860733"/>
              <a:gd name="connsiteX13525" fmla="*/ 1269752 w 4853691"/>
              <a:gd name="connsiteY13525" fmla="*/ 3752927 h 4860733"/>
              <a:gd name="connsiteX13526" fmla="*/ 1286181 w 4853691"/>
              <a:gd name="connsiteY13526" fmla="*/ 3729457 h 4860733"/>
              <a:gd name="connsiteX13527" fmla="*/ 1293223 w 4853691"/>
              <a:gd name="connsiteY13527" fmla="*/ 3720068 h 4860733"/>
              <a:gd name="connsiteX13528" fmla="*/ 1314346 w 4853691"/>
              <a:gd name="connsiteY13528" fmla="*/ 3691904 h 4860733"/>
              <a:gd name="connsiteX13529" fmla="*/ 1319040 w 4853691"/>
              <a:gd name="connsiteY13529" fmla="*/ 3687210 h 4860733"/>
              <a:gd name="connsiteX13530" fmla="*/ 1638239 w 4853691"/>
              <a:gd name="connsiteY13530" fmla="*/ 3156777 h 4860733"/>
              <a:gd name="connsiteX13531" fmla="*/ 1647627 w 4853691"/>
              <a:gd name="connsiteY13531" fmla="*/ 3159125 h 4860733"/>
              <a:gd name="connsiteX13532" fmla="*/ 1654668 w 4853691"/>
              <a:gd name="connsiteY13532" fmla="*/ 3156777 h 4860733"/>
              <a:gd name="connsiteX13533" fmla="*/ 1678138 w 4853691"/>
              <a:gd name="connsiteY13533" fmla="*/ 3208413 h 4860733"/>
              <a:gd name="connsiteX13534" fmla="*/ 1685179 w 4853691"/>
              <a:gd name="connsiteY13534" fmla="*/ 3222495 h 4860733"/>
              <a:gd name="connsiteX13535" fmla="*/ 1710997 w 4853691"/>
              <a:gd name="connsiteY13535" fmla="*/ 3278824 h 4860733"/>
              <a:gd name="connsiteX13536" fmla="*/ 1720385 w 4853691"/>
              <a:gd name="connsiteY13536" fmla="*/ 3299947 h 4860733"/>
              <a:gd name="connsiteX13537" fmla="*/ 1746203 w 4853691"/>
              <a:gd name="connsiteY13537" fmla="*/ 3351582 h 4860733"/>
              <a:gd name="connsiteX13538" fmla="*/ 1757938 w 4853691"/>
              <a:gd name="connsiteY13538" fmla="*/ 3375053 h 4860733"/>
              <a:gd name="connsiteX13539" fmla="*/ 1790797 w 4853691"/>
              <a:gd name="connsiteY13539" fmla="*/ 3440770 h 4860733"/>
              <a:gd name="connsiteX13540" fmla="*/ 1795491 w 4853691"/>
              <a:gd name="connsiteY13540" fmla="*/ 3447811 h 4860733"/>
              <a:gd name="connsiteX13541" fmla="*/ 1830696 w 4853691"/>
              <a:gd name="connsiteY13541" fmla="*/ 3518223 h 4860733"/>
              <a:gd name="connsiteX13542" fmla="*/ 1830696 w 4853691"/>
              <a:gd name="connsiteY13542" fmla="*/ 3518223 h 4860733"/>
              <a:gd name="connsiteX13543" fmla="*/ 1865902 w 4853691"/>
              <a:gd name="connsiteY13543" fmla="*/ 3586287 h 4860733"/>
              <a:gd name="connsiteX13544" fmla="*/ 1872943 w 4853691"/>
              <a:gd name="connsiteY13544" fmla="*/ 3598022 h 4860733"/>
              <a:gd name="connsiteX13545" fmla="*/ 1901108 w 4853691"/>
              <a:gd name="connsiteY13545" fmla="*/ 3652004 h 4860733"/>
              <a:gd name="connsiteX13546" fmla="*/ 1919884 w 4853691"/>
              <a:gd name="connsiteY13546" fmla="*/ 3687210 h 4860733"/>
              <a:gd name="connsiteX13547" fmla="*/ 1926925 w 4853691"/>
              <a:gd name="connsiteY13547" fmla="*/ 3698945 h 4860733"/>
              <a:gd name="connsiteX13548" fmla="*/ 1917537 w 4853691"/>
              <a:gd name="connsiteY13548" fmla="*/ 3715374 h 4860733"/>
              <a:gd name="connsiteX13549" fmla="*/ 1917537 w 4853691"/>
              <a:gd name="connsiteY13549" fmla="*/ 3717722 h 4860733"/>
              <a:gd name="connsiteX13550" fmla="*/ 1908149 w 4853691"/>
              <a:gd name="connsiteY13550" fmla="*/ 3720068 h 4860733"/>
              <a:gd name="connsiteX13551" fmla="*/ 1856514 w 4853691"/>
              <a:gd name="connsiteY13551" fmla="*/ 3729457 h 4860733"/>
              <a:gd name="connsiteX13552" fmla="*/ 1811920 w 4853691"/>
              <a:gd name="connsiteY13552" fmla="*/ 3736498 h 4860733"/>
              <a:gd name="connsiteX13553" fmla="*/ 1779061 w 4853691"/>
              <a:gd name="connsiteY13553" fmla="*/ 3743539 h 4860733"/>
              <a:gd name="connsiteX13554" fmla="*/ 1725079 w 4853691"/>
              <a:gd name="connsiteY13554" fmla="*/ 3752927 h 4860733"/>
              <a:gd name="connsiteX13555" fmla="*/ 1703956 w 4853691"/>
              <a:gd name="connsiteY13555" fmla="*/ 3755274 h 4860733"/>
              <a:gd name="connsiteX13556" fmla="*/ 1645280 w 4853691"/>
              <a:gd name="connsiteY13556" fmla="*/ 3762315 h 4860733"/>
              <a:gd name="connsiteX13557" fmla="*/ 1628850 w 4853691"/>
              <a:gd name="connsiteY13557" fmla="*/ 3764663 h 4860733"/>
              <a:gd name="connsiteX13558" fmla="*/ 1565480 w 4853691"/>
              <a:gd name="connsiteY13558" fmla="*/ 3771704 h 4860733"/>
              <a:gd name="connsiteX13559" fmla="*/ 1553745 w 4853691"/>
              <a:gd name="connsiteY13559" fmla="*/ 3771704 h 4860733"/>
              <a:gd name="connsiteX13560" fmla="*/ 1490375 w 4853691"/>
              <a:gd name="connsiteY13560" fmla="*/ 3776398 h 4860733"/>
              <a:gd name="connsiteX13561" fmla="*/ 1483333 w 4853691"/>
              <a:gd name="connsiteY13561" fmla="*/ 3776398 h 4860733"/>
              <a:gd name="connsiteX13562" fmla="*/ 1422310 w 4853691"/>
              <a:gd name="connsiteY13562" fmla="*/ 3778745 h 4860733"/>
              <a:gd name="connsiteX13563" fmla="*/ 1412922 w 4853691"/>
              <a:gd name="connsiteY13563" fmla="*/ 3778745 h 4860733"/>
              <a:gd name="connsiteX13564" fmla="*/ 1344858 w 4853691"/>
              <a:gd name="connsiteY13564" fmla="*/ 3778745 h 4860733"/>
              <a:gd name="connsiteX13565" fmla="*/ 1295570 w 4853691"/>
              <a:gd name="connsiteY13565" fmla="*/ 3778745 h 4860733"/>
              <a:gd name="connsiteX13566" fmla="*/ 1265058 w 4853691"/>
              <a:gd name="connsiteY13566" fmla="*/ 3778745 h 4860733"/>
              <a:gd name="connsiteX13567" fmla="*/ 1258017 w 4853691"/>
              <a:gd name="connsiteY13567" fmla="*/ 3762315 h 4860733"/>
              <a:gd name="connsiteX13568" fmla="*/ 1260364 w 4853691"/>
              <a:gd name="connsiteY13568" fmla="*/ 3757621 h 4860733"/>
              <a:gd name="connsiteX13569" fmla="*/ 1269752 w 4853691"/>
              <a:gd name="connsiteY13569" fmla="*/ 3752927 h 4860733"/>
              <a:gd name="connsiteX13570" fmla="*/ 1816614 w 4853691"/>
              <a:gd name="connsiteY13570" fmla="*/ 3128613 h 4860733"/>
              <a:gd name="connsiteX13571" fmla="*/ 1875290 w 4853691"/>
              <a:gd name="connsiteY13571" fmla="*/ 3123919 h 4860733"/>
              <a:gd name="connsiteX13572" fmla="*/ 2236735 w 4853691"/>
              <a:gd name="connsiteY13572" fmla="*/ 3091060 h 4860733"/>
              <a:gd name="connsiteX13573" fmla="*/ 2257859 w 4853691"/>
              <a:gd name="connsiteY13573" fmla="*/ 3088713 h 4860733"/>
              <a:gd name="connsiteX13574" fmla="*/ 2361129 w 4853691"/>
              <a:gd name="connsiteY13574" fmla="*/ 3076978 h 4860733"/>
              <a:gd name="connsiteX13575" fmla="*/ 2398681 w 4853691"/>
              <a:gd name="connsiteY13575" fmla="*/ 3072284 h 4860733"/>
              <a:gd name="connsiteX13576" fmla="*/ 2490216 w 4853691"/>
              <a:gd name="connsiteY13576" fmla="*/ 3060549 h 4860733"/>
              <a:gd name="connsiteX13577" fmla="*/ 2534810 w 4853691"/>
              <a:gd name="connsiteY13577" fmla="*/ 3053507 h 4860733"/>
              <a:gd name="connsiteX13578" fmla="*/ 2602875 w 4853691"/>
              <a:gd name="connsiteY13578" fmla="*/ 3044119 h 4860733"/>
              <a:gd name="connsiteX13579" fmla="*/ 2607569 w 4853691"/>
              <a:gd name="connsiteY13579" fmla="*/ 3053507 h 4860733"/>
              <a:gd name="connsiteX13580" fmla="*/ 2537157 w 4853691"/>
              <a:gd name="connsiteY13580" fmla="*/ 3128613 h 4860733"/>
              <a:gd name="connsiteX13581" fmla="*/ 2490216 w 4853691"/>
              <a:gd name="connsiteY13581" fmla="*/ 3177901 h 4860733"/>
              <a:gd name="connsiteX13582" fmla="*/ 2452664 w 4853691"/>
              <a:gd name="connsiteY13582" fmla="*/ 3217801 h 4860733"/>
              <a:gd name="connsiteX13583" fmla="*/ 2389293 w 4853691"/>
              <a:gd name="connsiteY13583" fmla="*/ 3283518 h 4860733"/>
              <a:gd name="connsiteX13584" fmla="*/ 2368170 w 4853691"/>
              <a:gd name="connsiteY13584" fmla="*/ 3304641 h 4860733"/>
              <a:gd name="connsiteX13585" fmla="*/ 2293064 w 4853691"/>
              <a:gd name="connsiteY13585" fmla="*/ 3382094 h 4860733"/>
              <a:gd name="connsiteX13586" fmla="*/ 2283676 w 4853691"/>
              <a:gd name="connsiteY13586" fmla="*/ 3391482 h 4860733"/>
              <a:gd name="connsiteX13587" fmla="*/ 2023154 w 4853691"/>
              <a:gd name="connsiteY13587" fmla="*/ 3642616 h 4860733"/>
              <a:gd name="connsiteX13588" fmla="*/ 2020807 w 4853691"/>
              <a:gd name="connsiteY13588" fmla="*/ 3644963 h 4860733"/>
              <a:gd name="connsiteX13589" fmla="*/ 1952743 w 4853691"/>
              <a:gd name="connsiteY13589" fmla="*/ 3705986 h 4860733"/>
              <a:gd name="connsiteX13590" fmla="*/ 1938660 w 4853691"/>
              <a:gd name="connsiteY13590" fmla="*/ 3698945 h 4860733"/>
              <a:gd name="connsiteX13591" fmla="*/ 1929272 w 4853691"/>
              <a:gd name="connsiteY13591" fmla="*/ 3701292 h 4860733"/>
              <a:gd name="connsiteX13592" fmla="*/ 1657015 w 4853691"/>
              <a:gd name="connsiteY13592" fmla="*/ 3152083 h 4860733"/>
              <a:gd name="connsiteX13593" fmla="*/ 1668750 w 4853691"/>
              <a:gd name="connsiteY13593" fmla="*/ 3133307 h 4860733"/>
              <a:gd name="connsiteX13594" fmla="*/ 1668750 w 4853691"/>
              <a:gd name="connsiteY13594" fmla="*/ 3133307 h 4860733"/>
              <a:gd name="connsiteX13595" fmla="*/ 1762632 w 4853691"/>
              <a:gd name="connsiteY13595" fmla="*/ 3128613 h 4860733"/>
              <a:gd name="connsiteX13596" fmla="*/ 1816614 w 4853691"/>
              <a:gd name="connsiteY13596" fmla="*/ 3128613 h 4860733"/>
              <a:gd name="connsiteX13597" fmla="*/ 2480828 w 4853691"/>
              <a:gd name="connsiteY13597" fmla="*/ 2823497 h 4860733"/>
              <a:gd name="connsiteX13598" fmla="*/ 2473787 w 4853691"/>
              <a:gd name="connsiteY13598" fmla="*/ 2814109 h 4860733"/>
              <a:gd name="connsiteX13599" fmla="*/ 2053666 w 4853691"/>
              <a:gd name="connsiteY13599" fmla="*/ 2119383 h 4860733"/>
              <a:gd name="connsiteX13600" fmla="*/ 2060707 w 4853691"/>
              <a:gd name="connsiteY13600" fmla="*/ 2109995 h 4860733"/>
              <a:gd name="connsiteX13601" fmla="*/ 2121730 w 4853691"/>
              <a:gd name="connsiteY13601" fmla="*/ 2135812 h 4860733"/>
              <a:gd name="connsiteX13602" fmla="*/ 2356435 w 4853691"/>
              <a:gd name="connsiteY13602" fmla="*/ 2232041 h 4860733"/>
              <a:gd name="connsiteX13603" fmla="*/ 2598180 w 4853691"/>
              <a:gd name="connsiteY13603" fmla="*/ 2332964 h 4860733"/>
              <a:gd name="connsiteX13604" fmla="*/ 2621651 w 4853691"/>
              <a:gd name="connsiteY13604" fmla="*/ 2342352 h 4860733"/>
              <a:gd name="connsiteX13605" fmla="*/ 2652163 w 4853691"/>
              <a:gd name="connsiteY13605" fmla="*/ 2354088 h 4860733"/>
              <a:gd name="connsiteX13606" fmla="*/ 2710839 w 4853691"/>
              <a:gd name="connsiteY13606" fmla="*/ 2377558 h 4860733"/>
              <a:gd name="connsiteX13607" fmla="*/ 2729615 w 4853691"/>
              <a:gd name="connsiteY13607" fmla="*/ 2384599 h 4860733"/>
              <a:gd name="connsiteX13608" fmla="*/ 2800027 w 4853691"/>
              <a:gd name="connsiteY13608" fmla="*/ 2412764 h 4860733"/>
              <a:gd name="connsiteX13609" fmla="*/ 2807068 w 4853691"/>
              <a:gd name="connsiteY13609" fmla="*/ 2415111 h 4860733"/>
              <a:gd name="connsiteX13610" fmla="*/ 3051160 w 4853691"/>
              <a:gd name="connsiteY13610" fmla="*/ 2508993 h 4860733"/>
              <a:gd name="connsiteX13611" fmla="*/ 3048813 w 4853691"/>
              <a:gd name="connsiteY13611" fmla="*/ 2516034 h 4860733"/>
              <a:gd name="connsiteX13612" fmla="*/ 3055854 w 4853691"/>
              <a:gd name="connsiteY13612" fmla="*/ 2530116 h 4860733"/>
              <a:gd name="connsiteX13613" fmla="*/ 2635733 w 4853691"/>
              <a:gd name="connsiteY13613" fmla="*/ 3020649 h 4860733"/>
              <a:gd name="connsiteX13614" fmla="*/ 2623998 w 4853691"/>
              <a:gd name="connsiteY13614" fmla="*/ 3015955 h 4860733"/>
              <a:gd name="connsiteX13615" fmla="*/ 2614610 w 4853691"/>
              <a:gd name="connsiteY13615" fmla="*/ 3018302 h 4860733"/>
              <a:gd name="connsiteX13616" fmla="*/ 2548892 w 4853691"/>
              <a:gd name="connsiteY13616" fmla="*/ 2922073 h 4860733"/>
              <a:gd name="connsiteX13617" fmla="*/ 2480828 w 4853691"/>
              <a:gd name="connsiteY13617" fmla="*/ 2823497 h 4860733"/>
              <a:gd name="connsiteX13618" fmla="*/ 1933966 w 4853691"/>
              <a:gd name="connsiteY13618" fmla="*/ 1703956 h 4860733"/>
              <a:gd name="connsiteX13619" fmla="*/ 2006725 w 4853691"/>
              <a:gd name="connsiteY13619" fmla="*/ 1710997 h 4860733"/>
              <a:gd name="connsiteX13620" fmla="*/ 2072442 w 4853691"/>
              <a:gd name="connsiteY13620" fmla="*/ 1718038 h 4860733"/>
              <a:gd name="connsiteX13621" fmla="*/ 2215612 w 4853691"/>
              <a:gd name="connsiteY13621" fmla="*/ 1734467 h 4860733"/>
              <a:gd name="connsiteX13622" fmla="*/ 2236735 w 4853691"/>
              <a:gd name="connsiteY13622" fmla="*/ 1736814 h 4860733"/>
              <a:gd name="connsiteX13623" fmla="*/ 2361129 w 4853691"/>
              <a:gd name="connsiteY13623" fmla="*/ 1753244 h 4860733"/>
              <a:gd name="connsiteX13624" fmla="*/ 2408070 w 4853691"/>
              <a:gd name="connsiteY13624" fmla="*/ 1760285 h 4860733"/>
              <a:gd name="connsiteX13625" fmla="*/ 2511340 w 4853691"/>
              <a:gd name="connsiteY13625" fmla="*/ 1776714 h 4860733"/>
              <a:gd name="connsiteX13626" fmla="*/ 2562975 w 4853691"/>
              <a:gd name="connsiteY13626" fmla="*/ 1786102 h 4860733"/>
              <a:gd name="connsiteX13627" fmla="*/ 2663898 w 4853691"/>
              <a:gd name="connsiteY13627" fmla="*/ 1802532 h 4860733"/>
              <a:gd name="connsiteX13628" fmla="*/ 2720227 w 4853691"/>
              <a:gd name="connsiteY13628" fmla="*/ 1811920 h 4860733"/>
              <a:gd name="connsiteX13629" fmla="*/ 2821150 w 4853691"/>
              <a:gd name="connsiteY13629" fmla="*/ 1830696 h 4860733"/>
              <a:gd name="connsiteX13630" fmla="*/ 2875132 w 4853691"/>
              <a:gd name="connsiteY13630" fmla="*/ 1842432 h 4860733"/>
              <a:gd name="connsiteX13631" fmla="*/ 2964320 w 4853691"/>
              <a:gd name="connsiteY13631" fmla="*/ 1861208 h 4860733"/>
              <a:gd name="connsiteX13632" fmla="*/ 2964320 w 4853691"/>
              <a:gd name="connsiteY13632" fmla="*/ 1863555 h 4860733"/>
              <a:gd name="connsiteX13633" fmla="*/ 2964320 w 4853691"/>
              <a:gd name="connsiteY13633" fmla="*/ 1865902 h 4860733"/>
              <a:gd name="connsiteX13634" fmla="*/ 2957279 w 4853691"/>
              <a:gd name="connsiteY13634" fmla="*/ 1868249 h 4860733"/>
              <a:gd name="connsiteX13635" fmla="*/ 2931461 w 4853691"/>
              <a:gd name="connsiteY13635" fmla="*/ 1872943 h 4860733"/>
              <a:gd name="connsiteX13636" fmla="*/ 2905644 w 4853691"/>
              <a:gd name="connsiteY13636" fmla="*/ 1877637 h 4860733"/>
              <a:gd name="connsiteX13637" fmla="*/ 2877479 w 4853691"/>
              <a:gd name="connsiteY13637" fmla="*/ 1882331 h 4860733"/>
              <a:gd name="connsiteX13638" fmla="*/ 2854008 w 4853691"/>
              <a:gd name="connsiteY13638" fmla="*/ 1887025 h 4860733"/>
              <a:gd name="connsiteX13639" fmla="*/ 2825844 w 4853691"/>
              <a:gd name="connsiteY13639" fmla="*/ 1894066 h 4860733"/>
              <a:gd name="connsiteX13640" fmla="*/ 2802374 w 4853691"/>
              <a:gd name="connsiteY13640" fmla="*/ 1898761 h 4860733"/>
              <a:gd name="connsiteX13641" fmla="*/ 2771862 w 4853691"/>
              <a:gd name="connsiteY13641" fmla="*/ 1905802 h 4860733"/>
              <a:gd name="connsiteX13642" fmla="*/ 2748391 w 4853691"/>
              <a:gd name="connsiteY13642" fmla="*/ 1910496 h 4860733"/>
              <a:gd name="connsiteX13643" fmla="*/ 2717880 w 4853691"/>
              <a:gd name="connsiteY13643" fmla="*/ 1917537 h 4860733"/>
              <a:gd name="connsiteX13644" fmla="*/ 2692062 w 4853691"/>
              <a:gd name="connsiteY13644" fmla="*/ 1922231 h 4860733"/>
              <a:gd name="connsiteX13645" fmla="*/ 2661551 w 4853691"/>
              <a:gd name="connsiteY13645" fmla="*/ 1929272 h 4860733"/>
              <a:gd name="connsiteX13646" fmla="*/ 2633386 w 4853691"/>
              <a:gd name="connsiteY13646" fmla="*/ 1936313 h 4860733"/>
              <a:gd name="connsiteX13647" fmla="*/ 2605222 w 4853691"/>
              <a:gd name="connsiteY13647" fmla="*/ 1943354 h 4860733"/>
              <a:gd name="connsiteX13648" fmla="*/ 2574710 w 4853691"/>
              <a:gd name="connsiteY13648" fmla="*/ 1950396 h 4860733"/>
              <a:gd name="connsiteX13649" fmla="*/ 2546545 w 4853691"/>
              <a:gd name="connsiteY13649" fmla="*/ 1957437 h 4860733"/>
              <a:gd name="connsiteX13650" fmla="*/ 2513687 w 4853691"/>
              <a:gd name="connsiteY13650" fmla="*/ 1966825 h 4860733"/>
              <a:gd name="connsiteX13651" fmla="*/ 2487869 w 4853691"/>
              <a:gd name="connsiteY13651" fmla="*/ 1973866 h 4860733"/>
              <a:gd name="connsiteX13652" fmla="*/ 2452664 w 4853691"/>
              <a:gd name="connsiteY13652" fmla="*/ 1983254 h 4860733"/>
              <a:gd name="connsiteX13653" fmla="*/ 2429193 w 4853691"/>
              <a:gd name="connsiteY13653" fmla="*/ 1990295 h 4860733"/>
              <a:gd name="connsiteX13654" fmla="*/ 2379905 w 4853691"/>
              <a:gd name="connsiteY13654" fmla="*/ 2004378 h 4860733"/>
              <a:gd name="connsiteX13655" fmla="*/ 2368170 w 4853691"/>
              <a:gd name="connsiteY13655" fmla="*/ 2006725 h 4860733"/>
              <a:gd name="connsiteX13656" fmla="*/ 2314188 w 4853691"/>
              <a:gd name="connsiteY13656" fmla="*/ 2020807 h 4860733"/>
              <a:gd name="connsiteX13657" fmla="*/ 2304800 w 4853691"/>
              <a:gd name="connsiteY13657" fmla="*/ 2023154 h 4860733"/>
              <a:gd name="connsiteX13658" fmla="*/ 2063054 w 4853691"/>
              <a:gd name="connsiteY13658" fmla="*/ 2093565 h 4860733"/>
              <a:gd name="connsiteX13659" fmla="*/ 2044277 w 4853691"/>
              <a:gd name="connsiteY13659" fmla="*/ 2079483 h 4860733"/>
              <a:gd name="connsiteX13660" fmla="*/ 2034889 w 4853691"/>
              <a:gd name="connsiteY13660" fmla="*/ 2081830 h 4860733"/>
              <a:gd name="connsiteX13661" fmla="*/ 2030195 w 4853691"/>
              <a:gd name="connsiteY13661" fmla="*/ 2072442 h 4860733"/>
              <a:gd name="connsiteX13662" fmla="*/ 2004378 w 4853691"/>
              <a:gd name="connsiteY13662" fmla="*/ 2030195 h 4860733"/>
              <a:gd name="connsiteX13663" fmla="*/ 1807226 w 4853691"/>
              <a:gd name="connsiteY13663" fmla="*/ 1706303 h 4860733"/>
              <a:gd name="connsiteX13664" fmla="*/ 1816614 w 4853691"/>
              <a:gd name="connsiteY13664" fmla="*/ 1692221 h 4860733"/>
              <a:gd name="connsiteX13665" fmla="*/ 1849473 w 4853691"/>
              <a:gd name="connsiteY13665" fmla="*/ 1694568 h 4860733"/>
              <a:gd name="connsiteX13666" fmla="*/ 1933966 w 4853691"/>
              <a:gd name="connsiteY13666" fmla="*/ 1703956 h 4860733"/>
              <a:gd name="connsiteX13667" fmla="*/ 1403534 w 4853691"/>
              <a:gd name="connsiteY13667" fmla="*/ 2236735 h 4860733"/>
              <a:gd name="connsiteX13668" fmla="*/ 1396493 w 4853691"/>
              <a:gd name="connsiteY13668" fmla="*/ 2227347 h 4860733"/>
              <a:gd name="connsiteX13669" fmla="*/ 1783755 w 4853691"/>
              <a:gd name="connsiteY13669" fmla="*/ 1708650 h 4860733"/>
              <a:gd name="connsiteX13670" fmla="*/ 1795491 w 4853691"/>
              <a:gd name="connsiteY13670" fmla="*/ 1713344 h 4860733"/>
              <a:gd name="connsiteX13671" fmla="*/ 1804879 w 4853691"/>
              <a:gd name="connsiteY13671" fmla="*/ 1710997 h 4860733"/>
              <a:gd name="connsiteX13672" fmla="*/ 1875290 w 4853691"/>
              <a:gd name="connsiteY13672" fmla="*/ 1826002 h 4860733"/>
              <a:gd name="connsiteX13673" fmla="*/ 2002031 w 4853691"/>
              <a:gd name="connsiteY13673" fmla="*/ 2034889 h 4860733"/>
              <a:gd name="connsiteX13674" fmla="*/ 2032542 w 4853691"/>
              <a:gd name="connsiteY13674" fmla="*/ 2086524 h 4860733"/>
              <a:gd name="connsiteX13675" fmla="*/ 2023154 w 4853691"/>
              <a:gd name="connsiteY13675" fmla="*/ 2102954 h 4860733"/>
              <a:gd name="connsiteX13676" fmla="*/ 2023154 w 4853691"/>
              <a:gd name="connsiteY13676" fmla="*/ 2105301 h 4860733"/>
              <a:gd name="connsiteX13677" fmla="*/ 1872943 w 4853691"/>
              <a:gd name="connsiteY13677" fmla="*/ 2135812 h 4860733"/>
              <a:gd name="connsiteX13678" fmla="*/ 1403534 w 4853691"/>
              <a:gd name="connsiteY13678" fmla="*/ 2236735 h 4860733"/>
              <a:gd name="connsiteX13679" fmla="*/ 2631039 w 4853691"/>
              <a:gd name="connsiteY13679" fmla="*/ 3130960 h 4860733"/>
              <a:gd name="connsiteX13680" fmla="*/ 2638080 w 4853691"/>
              <a:gd name="connsiteY13680" fmla="*/ 3217801 h 4860733"/>
              <a:gd name="connsiteX13681" fmla="*/ 2638080 w 4853691"/>
              <a:gd name="connsiteY13681" fmla="*/ 3220148 h 4860733"/>
              <a:gd name="connsiteX13682" fmla="*/ 2734309 w 4853691"/>
              <a:gd name="connsiteY13682" fmla="*/ 3999367 h 4860733"/>
              <a:gd name="connsiteX13683" fmla="*/ 2736656 w 4853691"/>
              <a:gd name="connsiteY13683" fmla="*/ 4018144 h 4860733"/>
              <a:gd name="connsiteX13684" fmla="*/ 2746044 w 4853691"/>
              <a:gd name="connsiteY13684" fmla="*/ 4065085 h 4860733"/>
              <a:gd name="connsiteX13685" fmla="*/ 2753086 w 4853691"/>
              <a:gd name="connsiteY13685" fmla="*/ 4100290 h 4860733"/>
              <a:gd name="connsiteX13686" fmla="*/ 2757780 w 4853691"/>
              <a:gd name="connsiteY13686" fmla="*/ 4128455 h 4860733"/>
              <a:gd name="connsiteX13687" fmla="*/ 2767168 w 4853691"/>
              <a:gd name="connsiteY13687" fmla="*/ 4177743 h 4860733"/>
              <a:gd name="connsiteX13688" fmla="*/ 2769515 w 4853691"/>
              <a:gd name="connsiteY13688" fmla="*/ 4187131 h 4860733"/>
              <a:gd name="connsiteX13689" fmla="*/ 2619304 w 4853691"/>
              <a:gd name="connsiteY13689" fmla="*/ 4180090 h 4860733"/>
              <a:gd name="connsiteX13690" fmla="*/ 2616957 w 4853691"/>
              <a:gd name="connsiteY13690" fmla="*/ 4180090 h 4860733"/>
              <a:gd name="connsiteX13691" fmla="*/ 2579404 w 4853691"/>
              <a:gd name="connsiteY13691" fmla="*/ 4161313 h 4860733"/>
              <a:gd name="connsiteX13692" fmla="*/ 2567669 w 4853691"/>
              <a:gd name="connsiteY13692" fmla="*/ 4154272 h 4860733"/>
              <a:gd name="connsiteX13693" fmla="*/ 2530116 w 4853691"/>
              <a:gd name="connsiteY13693" fmla="*/ 4133149 h 4860733"/>
              <a:gd name="connsiteX13694" fmla="*/ 2516034 w 4853691"/>
              <a:gd name="connsiteY13694" fmla="*/ 4126108 h 4860733"/>
              <a:gd name="connsiteX13695" fmla="*/ 2478481 w 4853691"/>
              <a:gd name="connsiteY13695" fmla="*/ 4104984 h 4860733"/>
              <a:gd name="connsiteX13696" fmla="*/ 2464399 w 4853691"/>
              <a:gd name="connsiteY13696" fmla="*/ 4095596 h 4860733"/>
              <a:gd name="connsiteX13697" fmla="*/ 2426846 w 4853691"/>
              <a:gd name="connsiteY13697" fmla="*/ 4074473 h 4860733"/>
              <a:gd name="connsiteX13698" fmla="*/ 2415111 w 4853691"/>
              <a:gd name="connsiteY13698" fmla="*/ 4067431 h 4860733"/>
              <a:gd name="connsiteX13699" fmla="*/ 2375211 w 4853691"/>
              <a:gd name="connsiteY13699" fmla="*/ 4043961 h 4860733"/>
              <a:gd name="connsiteX13700" fmla="*/ 2354088 w 4853691"/>
              <a:gd name="connsiteY13700" fmla="*/ 4029879 h 4860733"/>
              <a:gd name="connsiteX13701" fmla="*/ 2321229 w 4853691"/>
              <a:gd name="connsiteY13701" fmla="*/ 4008755 h 4860733"/>
              <a:gd name="connsiteX13702" fmla="*/ 2288370 w 4853691"/>
              <a:gd name="connsiteY13702" fmla="*/ 3987632 h 4860733"/>
              <a:gd name="connsiteX13703" fmla="*/ 2267247 w 4853691"/>
              <a:gd name="connsiteY13703" fmla="*/ 3973550 h 4860733"/>
              <a:gd name="connsiteX13704" fmla="*/ 2159283 w 4853691"/>
              <a:gd name="connsiteY13704" fmla="*/ 3896097 h 4860733"/>
              <a:gd name="connsiteX13705" fmla="*/ 2159283 w 4853691"/>
              <a:gd name="connsiteY13705" fmla="*/ 3896097 h 4860733"/>
              <a:gd name="connsiteX13706" fmla="*/ 1955090 w 4853691"/>
              <a:gd name="connsiteY13706" fmla="*/ 3734151 h 4860733"/>
              <a:gd name="connsiteX13707" fmla="*/ 1959784 w 4853691"/>
              <a:gd name="connsiteY13707" fmla="*/ 3722416 h 4860733"/>
              <a:gd name="connsiteX13708" fmla="*/ 1955090 w 4853691"/>
              <a:gd name="connsiteY13708" fmla="*/ 3710680 h 4860733"/>
              <a:gd name="connsiteX13709" fmla="*/ 1992642 w 4853691"/>
              <a:gd name="connsiteY13709" fmla="*/ 3677822 h 4860733"/>
              <a:gd name="connsiteX13710" fmla="*/ 2027848 w 4853691"/>
              <a:gd name="connsiteY13710" fmla="*/ 3644963 h 4860733"/>
              <a:gd name="connsiteX13711" fmla="*/ 2084177 w 4853691"/>
              <a:gd name="connsiteY13711" fmla="*/ 3593328 h 4860733"/>
              <a:gd name="connsiteX13712" fmla="*/ 2114689 w 4853691"/>
              <a:gd name="connsiteY13712" fmla="*/ 3565164 h 4860733"/>
              <a:gd name="connsiteX13713" fmla="*/ 2288370 w 4853691"/>
              <a:gd name="connsiteY13713" fmla="*/ 3396176 h 4860733"/>
              <a:gd name="connsiteX13714" fmla="*/ 2318882 w 4853691"/>
              <a:gd name="connsiteY13714" fmla="*/ 3365665 h 4860733"/>
              <a:gd name="connsiteX13715" fmla="*/ 2372864 w 4853691"/>
              <a:gd name="connsiteY13715" fmla="*/ 3309335 h 4860733"/>
              <a:gd name="connsiteX13716" fmla="*/ 2415111 w 4853691"/>
              <a:gd name="connsiteY13716" fmla="*/ 3267089 h 4860733"/>
              <a:gd name="connsiteX13717" fmla="*/ 2459705 w 4853691"/>
              <a:gd name="connsiteY13717" fmla="*/ 3222495 h 4860733"/>
              <a:gd name="connsiteX13718" fmla="*/ 2501952 w 4853691"/>
              <a:gd name="connsiteY13718" fmla="*/ 3177901 h 4860733"/>
              <a:gd name="connsiteX13719" fmla="*/ 2544198 w 4853691"/>
              <a:gd name="connsiteY13719" fmla="*/ 3133307 h 4860733"/>
              <a:gd name="connsiteX13720" fmla="*/ 2586445 w 4853691"/>
              <a:gd name="connsiteY13720" fmla="*/ 3088713 h 4860733"/>
              <a:gd name="connsiteX13721" fmla="*/ 2614610 w 4853691"/>
              <a:gd name="connsiteY13721" fmla="*/ 3058201 h 4860733"/>
              <a:gd name="connsiteX13722" fmla="*/ 2628692 w 4853691"/>
              <a:gd name="connsiteY13722" fmla="*/ 3062896 h 4860733"/>
              <a:gd name="connsiteX13723" fmla="*/ 2628692 w 4853691"/>
              <a:gd name="connsiteY13723" fmla="*/ 3062896 h 4860733"/>
              <a:gd name="connsiteX13724" fmla="*/ 2633386 w 4853691"/>
              <a:gd name="connsiteY13724" fmla="*/ 3109836 h 4860733"/>
              <a:gd name="connsiteX13725" fmla="*/ 2631039 w 4853691"/>
              <a:gd name="connsiteY13725" fmla="*/ 3130960 h 4860733"/>
              <a:gd name="connsiteX13726" fmla="*/ 2724921 w 4853691"/>
              <a:gd name="connsiteY13726" fmla="*/ 4248154 h 4860733"/>
              <a:gd name="connsiteX13727" fmla="*/ 2689715 w 4853691"/>
              <a:gd name="connsiteY13727" fmla="*/ 4245807 h 4860733"/>
              <a:gd name="connsiteX13728" fmla="*/ 2666245 w 4853691"/>
              <a:gd name="connsiteY13728" fmla="*/ 4243460 h 4860733"/>
              <a:gd name="connsiteX13729" fmla="*/ 2631039 w 4853691"/>
              <a:gd name="connsiteY13729" fmla="*/ 4238766 h 4860733"/>
              <a:gd name="connsiteX13730" fmla="*/ 2607569 w 4853691"/>
              <a:gd name="connsiteY13730" fmla="*/ 4236419 h 4860733"/>
              <a:gd name="connsiteX13731" fmla="*/ 2572363 w 4853691"/>
              <a:gd name="connsiteY13731" fmla="*/ 4231725 h 4860733"/>
              <a:gd name="connsiteX13732" fmla="*/ 2548892 w 4853691"/>
              <a:gd name="connsiteY13732" fmla="*/ 4229378 h 4860733"/>
              <a:gd name="connsiteX13733" fmla="*/ 2511340 w 4853691"/>
              <a:gd name="connsiteY13733" fmla="*/ 4224684 h 4860733"/>
              <a:gd name="connsiteX13734" fmla="*/ 2490216 w 4853691"/>
              <a:gd name="connsiteY13734" fmla="*/ 4222337 h 4860733"/>
              <a:gd name="connsiteX13735" fmla="*/ 2452664 w 4853691"/>
              <a:gd name="connsiteY13735" fmla="*/ 4215296 h 4860733"/>
              <a:gd name="connsiteX13736" fmla="*/ 2431540 w 4853691"/>
              <a:gd name="connsiteY13736" fmla="*/ 4210602 h 4860733"/>
              <a:gd name="connsiteX13737" fmla="*/ 2393987 w 4853691"/>
              <a:gd name="connsiteY13737" fmla="*/ 4203560 h 4860733"/>
              <a:gd name="connsiteX13738" fmla="*/ 2372864 w 4853691"/>
              <a:gd name="connsiteY13738" fmla="*/ 4198866 h 4860733"/>
              <a:gd name="connsiteX13739" fmla="*/ 2335311 w 4853691"/>
              <a:gd name="connsiteY13739" fmla="*/ 4189478 h 4860733"/>
              <a:gd name="connsiteX13740" fmla="*/ 2314188 w 4853691"/>
              <a:gd name="connsiteY13740" fmla="*/ 4184784 h 4860733"/>
              <a:gd name="connsiteX13741" fmla="*/ 2274288 w 4853691"/>
              <a:gd name="connsiteY13741" fmla="*/ 4175396 h 4860733"/>
              <a:gd name="connsiteX13742" fmla="*/ 2253165 w 4853691"/>
              <a:gd name="connsiteY13742" fmla="*/ 4170702 h 4860733"/>
              <a:gd name="connsiteX13743" fmla="*/ 2213265 w 4853691"/>
              <a:gd name="connsiteY13743" fmla="*/ 4161313 h 4860733"/>
              <a:gd name="connsiteX13744" fmla="*/ 2192141 w 4853691"/>
              <a:gd name="connsiteY13744" fmla="*/ 4156619 h 4860733"/>
              <a:gd name="connsiteX13745" fmla="*/ 2152242 w 4853691"/>
              <a:gd name="connsiteY13745" fmla="*/ 4144884 h 4860733"/>
              <a:gd name="connsiteX13746" fmla="*/ 2131118 w 4853691"/>
              <a:gd name="connsiteY13746" fmla="*/ 4140190 h 4860733"/>
              <a:gd name="connsiteX13747" fmla="*/ 2091218 w 4853691"/>
              <a:gd name="connsiteY13747" fmla="*/ 4128455 h 4860733"/>
              <a:gd name="connsiteX13748" fmla="*/ 2070095 w 4853691"/>
              <a:gd name="connsiteY13748" fmla="*/ 4121414 h 4860733"/>
              <a:gd name="connsiteX13749" fmla="*/ 2030195 w 4853691"/>
              <a:gd name="connsiteY13749" fmla="*/ 4107331 h 4860733"/>
              <a:gd name="connsiteX13750" fmla="*/ 2009072 w 4853691"/>
              <a:gd name="connsiteY13750" fmla="*/ 4100290 h 4860733"/>
              <a:gd name="connsiteX13751" fmla="*/ 1950396 w 4853691"/>
              <a:gd name="connsiteY13751" fmla="*/ 4081514 h 4860733"/>
              <a:gd name="connsiteX13752" fmla="*/ 1948049 w 4853691"/>
              <a:gd name="connsiteY13752" fmla="*/ 4081514 h 4860733"/>
              <a:gd name="connsiteX13753" fmla="*/ 1887025 w 4853691"/>
              <a:gd name="connsiteY13753" fmla="*/ 4060390 h 4860733"/>
              <a:gd name="connsiteX13754" fmla="*/ 1865902 w 4853691"/>
              <a:gd name="connsiteY13754" fmla="*/ 4051002 h 4860733"/>
              <a:gd name="connsiteX13755" fmla="*/ 1844778 w 4853691"/>
              <a:gd name="connsiteY13755" fmla="*/ 4043961 h 4860733"/>
              <a:gd name="connsiteX13756" fmla="*/ 1844778 w 4853691"/>
              <a:gd name="connsiteY13756" fmla="*/ 4039267 h 4860733"/>
              <a:gd name="connsiteX13757" fmla="*/ 2614610 w 4853691"/>
              <a:gd name="connsiteY13757" fmla="*/ 4184784 h 4860733"/>
              <a:gd name="connsiteX13758" fmla="*/ 2626345 w 4853691"/>
              <a:gd name="connsiteY13758" fmla="*/ 4189478 h 4860733"/>
              <a:gd name="connsiteX13759" fmla="*/ 2647469 w 4853691"/>
              <a:gd name="connsiteY13759" fmla="*/ 4198866 h 4860733"/>
              <a:gd name="connsiteX13760" fmla="*/ 2675633 w 4853691"/>
              <a:gd name="connsiteY13760" fmla="*/ 4212948 h 4860733"/>
              <a:gd name="connsiteX13761" fmla="*/ 2699103 w 4853691"/>
              <a:gd name="connsiteY13761" fmla="*/ 4222337 h 4860733"/>
              <a:gd name="connsiteX13762" fmla="*/ 2727268 w 4853691"/>
              <a:gd name="connsiteY13762" fmla="*/ 4234072 h 4860733"/>
              <a:gd name="connsiteX13763" fmla="*/ 2750738 w 4853691"/>
              <a:gd name="connsiteY13763" fmla="*/ 4243460 h 4860733"/>
              <a:gd name="connsiteX13764" fmla="*/ 2760127 w 4853691"/>
              <a:gd name="connsiteY13764" fmla="*/ 4248154 h 4860733"/>
              <a:gd name="connsiteX13765" fmla="*/ 2760127 w 4853691"/>
              <a:gd name="connsiteY13765" fmla="*/ 4252848 h 4860733"/>
              <a:gd name="connsiteX13766" fmla="*/ 2743697 w 4853691"/>
              <a:gd name="connsiteY13766" fmla="*/ 4252848 h 4860733"/>
              <a:gd name="connsiteX13767" fmla="*/ 2724921 w 4853691"/>
              <a:gd name="connsiteY13767" fmla="*/ 4248154 h 4860733"/>
              <a:gd name="connsiteX13768" fmla="*/ 1729773 w 4853691"/>
              <a:gd name="connsiteY13768" fmla="*/ 4029879 h 4860733"/>
              <a:gd name="connsiteX13769" fmla="*/ 1673444 w 4853691"/>
              <a:gd name="connsiteY13769" fmla="*/ 4025185 h 4860733"/>
              <a:gd name="connsiteX13770" fmla="*/ 1649974 w 4853691"/>
              <a:gd name="connsiteY13770" fmla="*/ 4022838 h 4860733"/>
              <a:gd name="connsiteX13771" fmla="*/ 1638239 w 4853691"/>
              <a:gd name="connsiteY13771" fmla="*/ 4013449 h 4860733"/>
              <a:gd name="connsiteX13772" fmla="*/ 1610074 w 4853691"/>
              <a:gd name="connsiteY13772" fmla="*/ 3992326 h 4860733"/>
              <a:gd name="connsiteX13773" fmla="*/ 1574868 w 4853691"/>
              <a:gd name="connsiteY13773" fmla="*/ 3964162 h 4860733"/>
              <a:gd name="connsiteX13774" fmla="*/ 1544357 w 4853691"/>
              <a:gd name="connsiteY13774" fmla="*/ 3940691 h 4860733"/>
              <a:gd name="connsiteX13775" fmla="*/ 1523233 w 4853691"/>
              <a:gd name="connsiteY13775" fmla="*/ 3924262 h 4860733"/>
              <a:gd name="connsiteX13776" fmla="*/ 1525580 w 4853691"/>
              <a:gd name="connsiteY13776" fmla="*/ 3921915 h 4860733"/>
              <a:gd name="connsiteX13777" fmla="*/ 1565480 w 4853691"/>
              <a:gd name="connsiteY13777" fmla="*/ 3940691 h 4860733"/>
              <a:gd name="connsiteX13778" fmla="*/ 1603033 w 4853691"/>
              <a:gd name="connsiteY13778" fmla="*/ 3957120 h 4860733"/>
              <a:gd name="connsiteX13779" fmla="*/ 1659362 w 4853691"/>
              <a:gd name="connsiteY13779" fmla="*/ 3980591 h 4860733"/>
              <a:gd name="connsiteX13780" fmla="*/ 1694567 w 4853691"/>
              <a:gd name="connsiteY13780" fmla="*/ 3997020 h 4860733"/>
              <a:gd name="connsiteX13781" fmla="*/ 1753244 w 4853691"/>
              <a:gd name="connsiteY13781" fmla="*/ 4020490 h 4860733"/>
              <a:gd name="connsiteX13782" fmla="*/ 1772020 w 4853691"/>
              <a:gd name="connsiteY13782" fmla="*/ 4027532 h 4860733"/>
              <a:gd name="connsiteX13783" fmla="*/ 1769673 w 4853691"/>
              <a:gd name="connsiteY13783" fmla="*/ 4027532 h 4860733"/>
              <a:gd name="connsiteX13784" fmla="*/ 1729773 w 4853691"/>
              <a:gd name="connsiteY13784" fmla="*/ 4029879 h 4860733"/>
              <a:gd name="connsiteX13785" fmla="*/ 1699262 w 4853691"/>
              <a:gd name="connsiteY13785" fmla="*/ 4062737 h 4860733"/>
              <a:gd name="connsiteX13786" fmla="*/ 1739161 w 4853691"/>
              <a:gd name="connsiteY13786" fmla="*/ 4090902 h 4860733"/>
              <a:gd name="connsiteX13787" fmla="*/ 1760285 w 4853691"/>
              <a:gd name="connsiteY13787" fmla="*/ 4107331 h 4860733"/>
              <a:gd name="connsiteX13788" fmla="*/ 1781408 w 4853691"/>
              <a:gd name="connsiteY13788" fmla="*/ 4121414 h 4860733"/>
              <a:gd name="connsiteX13789" fmla="*/ 1774367 w 4853691"/>
              <a:gd name="connsiteY13789" fmla="*/ 4135496 h 4860733"/>
              <a:gd name="connsiteX13790" fmla="*/ 1767326 w 4853691"/>
              <a:gd name="connsiteY13790" fmla="*/ 4149578 h 4860733"/>
              <a:gd name="connsiteX13791" fmla="*/ 1757938 w 4853691"/>
              <a:gd name="connsiteY13791" fmla="*/ 4168354 h 4860733"/>
              <a:gd name="connsiteX13792" fmla="*/ 1750897 w 4853691"/>
              <a:gd name="connsiteY13792" fmla="*/ 4182437 h 4860733"/>
              <a:gd name="connsiteX13793" fmla="*/ 1734467 w 4853691"/>
              <a:gd name="connsiteY13793" fmla="*/ 4166007 h 4860733"/>
              <a:gd name="connsiteX13794" fmla="*/ 1722732 w 4853691"/>
              <a:gd name="connsiteY13794" fmla="*/ 4151925 h 4860733"/>
              <a:gd name="connsiteX13795" fmla="*/ 1699262 w 4853691"/>
              <a:gd name="connsiteY13795" fmla="*/ 4128455 h 4860733"/>
              <a:gd name="connsiteX13796" fmla="*/ 1685179 w 4853691"/>
              <a:gd name="connsiteY13796" fmla="*/ 4112026 h 4860733"/>
              <a:gd name="connsiteX13797" fmla="*/ 1664056 w 4853691"/>
              <a:gd name="connsiteY13797" fmla="*/ 4088555 h 4860733"/>
              <a:gd name="connsiteX13798" fmla="*/ 1649974 w 4853691"/>
              <a:gd name="connsiteY13798" fmla="*/ 4072125 h 4860733"/>
              <a:gd name="connsiteX13799" fmla="*/ 1628850 w 4853691"/>
              <a:gd name="connsiteY13799" fmla="*/ 4048655 h 4860733"/>
              <a:gd name="connsiteX13800" fmla="*/ 1614768 w 4853691"/>
              <a:gd name="connsiteY13800" fmla="*/ 4032226 h 4860733"/>
              <a:gd name="connsiteX13801" fmla="*/ 1605380 w 4853691"/>
              <a:gd name="connsiteY13801" fmla="*/ 4020490 h 4860733"/>
              <a:gd name="connsiteX13802" fmla="*/ 1638239 w 4853691"/>
              <a:gd name="connsiteY13802" fmla="*/ 4022838 h 4860733"/>
              <a:gd name="connsiteX13803" fmla="*/ 1652321 w 4853691"/>
              <a:gd name="connsiteY13803" fmla="*/ 4022838 h 4860733"/>
              <a:gd name="connsiteX13804" fmla="*/ 1678138 w 4853691"/>
              <a:gd name="connsiteY13804" fmla="*/ 4041614 h 4860733"/>
              <a:gd name="connsiteX13805" fmla="*/ 1699262 w 4853691"/>
              <a:gd name="connsiteY13805" fmla="*/ 4062737 h 4860733"/>
              <a:gd name="connsiteX13806" fmla="*/ 1680485 w 4853691"/>
              <a:gd name="connsiteY13806" fmla="*/ 4161313 h 4860733"/>
              <a:gd name="connsiteX13807" fmla="*/ 1647627 w 4853691"/>
              <a:gd name="connsiteY13807" fmla="*/ 4140190 h 4860733"/>
              <a:gd name="connsiteX13808" fmla="*/ 1595992 w 4853691"/>
              <a:gd name="connsiteY13808" fmla="*/ 4104984 h 4860733"/>
              <a:gd name="connsiteX13809" fmla="*/ 1572521 w 4853691"/>
              <a:gd name="connsiteY13809" fmla="*/ 4088555 h 4860733"/>
              <a:gd name="connsiteX13810" fmla="*/ 1511498 w 4853691"/>
              <a:gd name="connsiteY13810" fmla="*/ 4046308 h 4860733"/>
              <a:gd name="connsiteX13811" fmla="*/ 1513845 w 4853691"/>
              <a:gd name="connsiteY13811" fmla="*/ 4034573 h 4860733"/>
              <a:gd name="connsiteX13812" fmla="*/ 1497416 w 4853691"/>
              <a:gd name="connsiteY13812" fmla="*/ 4015796 h 4860733"/>
              <a:gd name="connsiteX13813" fmla="*/ 1497416 w 4853691"/>
              <a:gd name="connsiteY13813" fmla="*/ 4008755 h 4860733"/>
              <a:gd name="connsiteX13814" fmla="*/ 1565480 w 4853691"/>
              <a:gd name="connsiteY13814" fmla="*/ 4018144 h 4860733"/>
              <a:gd name="connsiteX13815" fmla="*/ 1598339 w 4853691"/>
              <a:gd name="connsiteY13815" fmla="*/ 4020490 h 4860733"/>
              <a:gd name="connsiteX13816" fmla="*/ 1621809 w 4853691"/>
              <a:gd name="connsiteY13816" fmla="*/ 4046308 h 4860733"/>
              <a:gd name="connsiteX13817" fmla="*/ 1628850 w 4853691"/>
              <a:gd name="connsiteY13817" fmla="*/ 4055696 h 4860733"/>
              <a:gd name="connsiteX13818" fmla="*/ 1657015 w 4853691"/>
              <a:gd name="connsiteY13818" fmla="*/ 4086208 h 4860733"/>
              <a:gd name="connsiteX13819" fmla="*/ 1668750 w 4853691"/>
              <a:gd name="connsiteY13819" fmla="*/ 4097943 h 4860733"/>
              <a:gd name="connsiteX13820" fmla="*/ 1692220 w 4853691"/>
              <a:gd name="connsiteY13820" fmla="*/ 4123761 h 4860733"/>
              <a:gd name="connsiteX13821" fmla="*/ 1706303 w 4853691"/>
              <a:gd name="connsiteY13821" fmla="*/ 4137843 h 4860733"/>
              <a:gd name="connsiteX13822" fmla="*/ 1727426 w 4853691"/>
              <a:gd name="connsiteY13822" fmla="*/ 4161313 h 4860733"/>
              <a:gd name="connsiteX13823" fmla="*/ 1741508 w 4853691"/>
              <a:gd name="connsiteY13823" fmla="*/ 4175396 h 4860733"/>
              <a:gd name="connsiteX13824" fmla="*/ 1743856 w 4853691"/>
              <a:gd name="connsiteY13824" fmla="*/ 4177743 h 4860733"/>
              <a:gd name="connsiteX13825" fmla="*/ 1743856 w 4853691"/>
              <a:gd name="connsiteY13825" fmla="*/ 4177743 h 4860733"/>
              <a:gd name="connsiteX13826" fmla="*/ 1736814 w 4853691"/>
              <a:gd name="connsiteY13826" fmla="*/ 4189478 h 4860733"/>
              <a:gd name="connsiteX13827" fmla="*/ 1736814 w 4853691"/>
              <a:gd name="connsiteY13827" fmla="*/ 4191825 h 4860733"/>
              <a:gd name="connsiteX13828" fmla="*/ 1722732 w 4853691"/>
              <a:gd name="connsiteY13828" fmla="*/ 4182437 h 4860733"/>
              <a:gd name="connsiteX13829" fmla="*/ 1680485 w 4853691"/>
              <a:gd name="connsiteY13829" fmla="*/ 4161313 h 4860733"/>
              <a:gd name="connsiteX13830" fmla="*/ 1448128 w 4853691"/>
              <a:gd name="connsiteY13830" fmla="*/ 4001714 h 4860733"/>
              <a:gd name="connsiteX13831" fmla="*/ 1391799 w 4853691"/>
              <a:gd name="connsiteY13831" fmla="*/ 3992326 h 4860733"/>
              <a:gd name="connsiteX13832" fmla="*/ 1358940 w 4853691"/>
              <a:gd name="connsiteY13832" fmla="*/ 3987632 h 4860733"/>
              <a:gd name="connsiteX13833" fmla="*/ 1290876 w 4853691"/>
              <a:gd name="connsiteY13833" fmla="*/ 3973550 h 4860733"/>
              <a:gd name="connsiteX13834" fmla="*/ 1262711 w 4853691"/>
              <a:gd name="connsiteY13834" fmla="*/ 3966508 h 4860733"/>
              <a:gd name="connsiteX13835" fmla="*/ 1204035 w 4853691"/>
              <a:gd name="connsiteY13835" fmla="*/ 3950079 h 4860733"/>
              <a:gd name="connsiteX13836" fmla="*/ 1175870 w 4853691"/>
              <a:gd name="connsiteY13836" fmla="*/ 3938344 h 4860733"/>
              <a:gd name="connsiteX13837" fmla="*/ 1135971 w 4853691"/>
              <a:gd name="connsiteY13837" fmla="*/ 3921915 h 4860733"/>
              <a:gd name="connsiteX13838" fmla="*/ 1135971 w 4853691"/>
              <a:gd name="connsiteY13838" fmla="*/ 3919567 h 4860733"/>
              <a:gd name="connsiteX13839" fmla="*/ 1145359 w 4853691"/>
              <a:gd name="connsiteY13839" fmla="*/ 3921915 h 4860733"/>
              <a:gd name="connsiteX13840" fmla="*/ 1164135 w 4853691"/>
              <a:gd name="connsiteY13840" fmla="*/ 3924262 h 4860733"/>
              <a:gd name="connsiteX13841" fmla="*/ 1192300 w 4853691"/>
              <a:gd name="connsiteY13841" fmla="*/ 3926609 h 4860733"/>
              <a:gd name="connsiteX13842" fmla="*/ 1211076 w 4853691"/>
              <a:gd name="connsiteY13842" fmla="*/ 3928956 h 4860733"/>
              <a:gd name="connsiteX13843" fmla="*/ 1241588 w 4853691"/>
              <a:gd name="connsiteY13843" fmla="*/ 3931303 h 4860733"/>
              <a:gd name="connsiteX13844" fmla="*/ 1258017 w 4853691"/>
              <a:gd name="connsiteY13844" fmla="*/ 3931303 h 4860733"/>
              <a:gd name="connsiteX13845" fmla="*/ 1304958 w 4853691"/>
              <a:gd name="connsiteY13845" fmla="*/ 3931303 h 4860733"/>
              <a:gd name="connsiteX13846" fmla="*/ 1304958 w 4853691"/>
              <a:gd name="connsiteY13846" fmla="*/ 3931303 h 4860733"/>
              <a:gd name="connsiteX13847" fmla="*/ 1307305 w 4853691"/>
              <a:gd name="connsiteY13847" fmla="*/ 3931303 h 4860733"/>
              <a:gd name="connsiteX13848" fmla="*/ 1354246 w 4853691"/>
              <a:gd name="connsiteY13848" fmla="*/ 3931303 h 4860733"/>
              <a:gd name="connsiteX13849" fmla="*/ 1370675 w 4853691"/>
              <a:gd name="connsiteY13849" fmla="*/ 3931303 h 4860733"/>
              <a:gd name="connsiteX13850" fmla="*/ 1403534 w 4853691"/>
              <a:gd name="connsiteY13850" fmla="*/ 3928956 h 4860733"/>
              <a:gd name="connsiteX13851" fmla="*/ 1424657 w 4853691"/>
              <a:gd name="connsiteY13851" fmla="*/ 3926609 h 4860733"/>
              <a:gd name="connsiteX13852" fmla="*/ 1455169 w 4853691"/>
              <a:gd name="connsiteY13852" fmla="*/ 3924262 h 4860733"/>
              <a:gd name="connsiteX13853" fmla="*/ 1483333 w 4853691"/>
              <a:gd name="connsiteY13853" fmla="*/ 3921915 h 4860733"/>
              <a:gd name="connsiteX13854" fmla="*/ 1488028 w 4853691"/>
              <a:gd name="connsiteY13854" fmla="*/ 3921915 h 4860733"/>
              <a:gd name="connsiteX13855" fmla="*/ 1504457 w 4853691"/>
              <a:gd name="connsiteY13855" fmla="*/ 3938344 h 4860733"/>
              <a:gd name="connsiteX13856" fmla="*/ 1502110 w 4853691"/>
              <a:gd name="connsiteY13856" fmla="*/ 3964162 h 4860733"/>
              <a:gd name="connsiteX13857" fmla="*/ 1497416 w 4853691"/>
              <a:gd name="connsiteY13857" fmla="*/ 4011102 h 4860733"/>
              <a:gd name="connsiteX13858" fmla="*/ 1483333 w 4853691"/>
              <a:gd name="connsiteY13858" fmla="*/ 4008755 h 4860733"/>
              <a:gd name="connsiteX13859" fmla="*/ 1448128 w 4853691"/>
              <a:gd name="connsiteY13859" fmla="*/ 4001714 h 4860733"/>
              <a:gd name="connsiteX13860" fmla="*/ 1293223 w 4853691"/>
              <a:gd name="connsiteY13860" fmla="*/ 3790480 h 4860733"/>
              <a:gd name="connsiteX13861" fmla="*/ 1342511 w 4853691"/>
              <a:gd name="connsiteY13861" fmla="*/ 3790480 h 4860733"/>
              <a:gd name="connsiteX13862" fmla="*/ 1410575 w 4853691"/>
              <a:gd name="connsiteY13862" fmla="*/ 3790480 h 4860733"/>
              <a:gd name="connsiteX13863" fmla="*/ 1424657 w 4853691"/>
              <a:gd name="connsiteY13863" fmla="*/ 3790480 h 4860733"/>
              <a:gd name="connsiteX13864" fmla="*/ 1480986 w 4853691"/>
              <a:gd name="connsiteY13864" fmla="*/ 3788133 h 4860733"/>
              <a:gd name="connsiteX13865" fmla="*/ 1499763 w 4853691"/>
              <a:gd name="connsiteY13865" fmla="*/ 3785786 h 4860733"/>
              <a:gd name="connsiteX13866" fmla="*/ 1551398 w 4853691"/>
              <a:gd name="connsiteY13866" fmla="*/ 3781092 h 4860733"/>
              <a:gd name="connsiteX13867" fmla="*/ 1574868 w 4853691"/>
              <a:gd name="connsiteY13867" fmla="*/ 3778745 h 4860733"/>
              <a:gd name="connsiteX13868" fmla="*/ 1624156 w 4853691"/>
              <a:gd name="connsiteY13868" fmla="*/ 3774051 h 4860733"/>
              <a:gd name="connsiteX13869" fmla="*/ 1647627 w 4853691"/>
              <a:gd name="connsiteY13869" fmla="*/ 3771704 h 4860733"/>
              <a:gd name="connsiteX13870" fmla="*/ 1699262 w 4853691"/>
              <a:gd name="connsiteY13870" fmla="*/ 3764663 h 4860733"/>
              <a:gd name="connsiteX13871" fmla="*/ 1725079 w 4853691"/>
              <a:gd name="connsiteY13871" fmla="*/ 3759969 h 4860733"/>
              <a:gd name="connsiteX13872" fmla="*/ 1774367 w 4853691"/>
              <a:gd name="connsiteY13872" fmla="*/ 3752927 h 4860733"/>
              <a:gd name="connsiteX13873" fmla="*/ 1807226 w 4853691"/>
              <a:gd name="connsiteY13873" fmla="*/ 3748233 h 4860733"/>
              <a:gd name="connsiteX13874" fmla="*/ 1851820 w 4853691"/>
              <a:gd name="connsiteY13874" fmla="*/ 3741192 h 4860733"/>
              <a:gd name="connsiteX13875" fmla="*/ 1891719 w 4853691"/>
              <a:gd name="connsiteY13875" fmla="*/ 3734151 h 4860733"/>
              <a:gd name="connsiteX13876" fmla="*/ 1912843 w 4853691"/>
              <a:gd name="connsiteY13876" fmla="*/ 3729457 h 4860733"/>
              <a:gd name="connsiteX13877" fmla="*/ 1924578 w 4853691"/>
              <a:gd name="connsiteY13877" fmla="*/ 3743539 h 4860733"/>
              <a:gd name="connsiteX13878" fmla="*/ 1828349 w 4853691"/>
              <a:gd name="connsiteY13878" fmla="*/ 4018144 h 4860733"/>
              <a:gd name="connsiteX13879" fmla="*/ 1821308 w 4853691"/>
              <a:gd name="connsiteY13879" fmla="*/ 4018144 h 4860733"/>
              <a:gd name="connsiteX13880" fmla="*/ 1804879 w 4853691"/>
              <a:gd name="connsiteY13880" fmla="*/ 4027532 h 4860733"/>
              <a:gd name="connsiteX13881" fmla="*/ 1595992 w 4853691"/>
              <a:gd name="connsiteY13881" fmla="*/ 3957120 h 4860733"/>
              <a:gd name="connsiteX13882" fmla="*/ 1525580 w 4853691"/>
              <a:gd name="connsiteY13882" fmla="*/ 3928956 h 4860733"/>
              <a:gd name="connsiteX13883" fmla="*/ 1518539 w 4853691"/>
              <a:gd name="connsiteY13883" fmla="*/ 3926609 h 4860733"/>
              <a:gd name="connsiteX13884" fmla="*/ 1518539 w 4853691"/>
              <a:gd name="connsiteY13884" fmla="*/ 3921915 h 4860733"/>
              <a:gd name="connsiteX13885" fmla="*/ 1497416 w 4853691"/>
              <a:gd name="connsiteY13885" fmla="*/ 3900791 h 4860733"/>
              <a:gd name="connsiteX13886" fmla="*/ 1480986 w 4853691"/>
              <a:gd name="connsiteY13886" fmla="*/ 3910179 h 4860733"/>
              <a:gd name="connsiteX13887" fmla="*/ 1450475 w 4853691"/>
              <a:gd name="connsiteY13887" fmla="*/ 3896097 h 4860733"/>
              <a:gd name="connsiteX13888" fmla="*/ 1427004 w 4853691"/>
              <a:gd name="connsiteY13888" fmla="*/ 3886709 h 4860733"/>
              <a:gd name="connsiteX13889" fmla="*/ 1377716 w 4853691"/>
              <a:gd name="connsiteY13889" fmla="*/ 3863238 h 4860733"/>
              <a:gd name="connsiteX13890" fmla="*/ 1349552 w 4853691"/>
              <a:gd name="connsiteY13890" fmla="*/ 3849156 h 4860733"/>
              <a:gd name="connsiteX13891" fmla="*/ 1304958 w 4853691"/>
              <a:gd name="connsiteY13891" fmla="*/ 3828033 h 4860733"/>
              <a:gd name="connsiteX13892" fmla="*/ 1274446 w 4853691"/>
              <a:gd name="connsiteY13892" fmla="*/ 3811604 h 4860733"/>
              <a:gd name="connsiteX13893" fmla="*/ 1250976 w 4853691"/>
              <a:gd name="connsiteY13893" fmla="*/ 3799868 h 4860733"/>
              <a:gd name="connsiteX13894" fmla="*/ 1253323 w 4853691"/>
              <a:gd name="connsiteY13894" fmla="*/ 3792827 h 4860733"/>
              <a:gd name="connsiteX13895" fmla="*/ 1267405 w 4853691"/>
              <a:gd name="connsiteY13895" fmla="*/ 3792827 h 4860733"/>
              <a:gd name="connsiteX13896" fmla="*/ 1293223 w 4853691"/>
              <a:gd name="connsiteY13896" fmla="*/ 3790480 h 4860733"/>
              <a:gd name="connsiteX13897" fmla="*/ 1992642 w 4853691"/>
              <a:gd name="connsiteY13897" fmla="*/ 3769357 h 4860733"/>
              <a:gd name="connsiteX13898" fmla="*/ 2102954 w 4853691"/>
              <a:gd name="connsiteY13898" fmla="*/ 3856197 h 4860733"/>
              <a:gd name="connsiteX13899" fmla="*/ 2107648 w 4853691"/>
              <a:gd name="connsiteY13899" fmla="*/ 3858544 h 4860733"/>
              <a:gd name="connsiteX13900" fmla="*/ 2156936 w 4853691"/>
              <a:gd name="connsiteY13900" fmla="*/ 3896097 h 4860733"/>
              <a:gd name="connsiteX13901" fmla="*/ 2171018 w 4853691"/>
              <a:gd name="connsiteY13901" fmla="*/ 3905485 h 4860733"/>
              <a:gd name="connsiteX13902" fmla="*/ 2210918 w 4853691"/>
              <a:gd name="connsiteY13902" fmla="*/ 3933650 h 4860733"/>
              <a:gd name="connsiteX13903" fmla="*/ 2229694 w 4853691"/>
              <a:gd name="connsiteY13903" fmla="*/ 3945385 h 4860733"/>
              <a:gd name="connsiteX13904" fmla="*/ 2264900 w 4853691"/>
              <a:gd name="connsiteY13904" fmla="*/ 3971203 h 4860733"/>
              <a:gd name="connsiteX13905" fmla="*/ 2283676 w 4853691"/>
              <a:gd name="connsiteY13905" fmla="*/ 3982938 h 4860733"/>
              <a:gd name="connsiteX13906" fmla="*/ 2318882 w 4853691"/>
              <a:gd name="connsiteY13906" fmla="*/ 4006408 h 4860733"/>
              <a:gd name="connsiteX13907" fmla="*/ 2337658 w 4853691"/>
              <a:gd name="connsiteY13907" fmla="*/ 4018144 h 4860733"/>
              <a:gd name="connsiteX13908" fmla="*/ 2370517 w 4853691"/>
              <a:gd name="connsiteY13908" fmla="*/ 4039267 h 4860733"/>
              <a:gd name="connsiteX13909" fmla="*/ 2389293 w 4853691"/>
              <a:gd name="connsiteY13909" fmla="*/ 4051002 h 4860733"/>
              <a:gd name="connsiteX13910" fmla="*/ 2422152 w 4853691"/>
              <a:gd name="connsiteY13910" fmla="*/ 4072125 h 4860733"/>
              <a:gd name="connsiteX13911" fmla="*/ 2440928 w 4853691"/>
              <a:gd name="connsiteY13911" fmla="*/ 4083861 h 4860733"/>
              <a:gd name="connsiteX13912" fmla="*/ 2473787 w 4853691"/>
              <a:gd name="connsiteY13912" fmla="*/ 4102637 h 4860733"/>
              <a:gd name="connsiteX13913" fmla="*/ 2492563 w 4853691"/>
              <a:gd name="connsiteY13913" fmla="*/ 4114372 h 4860733"/>
              <a:gd name="connsiteX13914" fmla="*/ 2525422 w 4853691"/>
              <a:gd name="connsiteY13914" fmla="*/ 4133149 h 4860733"/>
              <a:gd name="connsiteX13915" fmla="*/ 2546545 w 4853691"/>
              <a:gd name="connsiteY13915" fmla="*/ 4142537 h 4860733"/>
              <a:gd name="connsiteX13916" fmla="*/ 2577057 w 4853691"/>
              <a:gd name="connsiteY13916" fmla="*/ 4158966 h 4860733"/>
              <a:gd name="connsiteX13917" fmla="*/ 2598180 w 4853691"/>
              <a:gd name="connsiteY13917" fmla="*/ 4168354 h 4860733"/>
              <a:gd name="connsiteX13918" fmla="*/ 2612263 w 4853691"/>
              <a:gd name="connsiteY13918" fmla="*/ 4175396 h 4860733"/>
              <a:gd name="connsiteX13919" fmla="*/ 1847125 w 4853691"/>
              <a:gd name="connsiteY13919" fmla="*/ 4029879 h 4860733"/>
              <a:gd name="connsiteX13920" fmla="*/ 1847125 w 4853691"/>
              <a:gd name="connsiteY13920" fmla="*/ 4029879 h 4860733"/>
              <a:gd name="connsiteX13921" fmla="*/ 1835390 w 4853691"/>
              <a:gd name="connsiteY13921" fmla="*/ 4011102 h 4860733"/>
              <a:gd name="connsiteX13922" fmla="*/ 1863555 w 4853691"/>
              <a:gd name="connsiteY13922" fmla="*/ 3931303 h 4860733"/>
              <a:gd name="connsiteX13923" fmla="*/ 1929272 w 4853691"/>
              <a:gd name="connsiteY13923" fmla="*/ 3736498 h 4860733"/>
              <a:gd name="connsiteX13924" fmla="*/ 1933966 w 4853691"/>
              <a:gd name="connsiteY13924" fmla="*/ 3736498 h 4860733"/>
              <a:gd name="connsiteX13925" fmla="*/ 1948049 w 4853691"/>
              <a:gd name="connsiteY13925" fmla="*/ 3729457 h 4860733"/>
              <a:gd name="connsiteX13926" fmla="*/ 1978560 w 4853691"/>
              <a:gd name="connsiteY13926" fmla="*/ 3755274 h 4860733"/>
              <a:gd name="connsiteX13927" fmla="*/ 1992642 w 4853691"/>
              <a:gd name="connsiteY13927" fmla="*/ 3769357 h 4860733"/>
              <a:gd name="connsiteX13928" fmla="*/ 1703956 w 4853691"/>
              <a:gd name="connsiteY13928" fmla="*/ 4001714 h 4860733"/>
              <a:gd name="connsiteX13929" fmla="*/ 1659362 w 4853691"/>
              <a:gd name="connsiteY13929" fmla="*/ 3982938 h 4860733"/>
              <a:gd name="connsiteX13930" fmla="*/ 1612421 w 4853691"/>
              <a:gd name="connsiteY13930" fmla="*/ 3961814 h 4860733"/>
              <a:gd name="connsiteX13931" fmla="*/ 1567827 w 4853691"/>
              <a:gd name="connsiteY13931" fmla="*/ 3940691 h 4860733"/>
              <a:gd name="connsiteX13932" fmla="*/ 1537315 w 4853691"/>
              <a:gd name="connsiteY13932" fmla="*/ 3926609 h 4860733"/>
              <a:gd name="connsiteX13933" fmla="*/ 1603033 w 4853691"/>
              <a:gd name="connsiteY13933" fmla="*/ 3952426 h 4860733"/>
              <a:gd name="connsiteX13934" fmla="*/ 1605380 w 4853691"/>
              <a:gd name="connsiteY13934" fmla="*/ 3954773 h 4860733"/>
              <a:gd name="connsiteX13935" fmla="*/ 1635891 w 4853691"/>
              <a:gd name="connsiteY13935" fmla="*/ 3966508 h 4860733"/>
              <a:gd name="connsiteX13936" fmla="*/ 1678138 w 4853691"/>
              <a:gd name="connsiteY13936" fmla="*/ 3982938 h 4860733"/>
              <a:gd name="connsiteX13937" fmla="*/ 1708650 w 4853691"/>
              <a:gd name="connsiteY13937" fmla="*/ 3994673 h 4860733"/>
              <a:gd name="connsiteX13938" fmla="*/ 1750897 w 4853691"/>
              <a:gd name="connsiteY13938" fmla="*/ 4011102 h 4860733"/>
              <a:gd name="connsiteX13939" fmla="*/ 1781408 w 4853691"/>
              <a:gd name="connsiteY13939" fmla="*/ 4020490 h 4860733"/>
              <a:gd name="connsiteX13940" fmla="*/ 1809573 w 4853691"/>
              <a:gd name="connsiteY13940" fmla="*/ 4029879 h 4860733"/>
              <a:gd name="connsiteX13941" fmla="*/ 1809573 w 4853691"/>
              <a:gd name="connsiteY13941" fmla="*/ 4034573 h 4860733"/>
              <a:gd name="connsiteX13942" fmla="*/ 1779061 w 4853691"/>
              <a:gd name="connsiteY13942" fmla="*/ 4034573 h 4860733"/>
              <a:gd name="connsiteX13943" fmla="*/ 1755591 w 4853691"/>
              <a:gd name="connsiteY13943" fmla="*/ 4025185 h 4860733"/>
              <a:gd name="connsiteX13944" fmla="*/ 1703956 w 4853691"/>
              <a:gd name="connsiteY13944" fmla="*/ 4001714 h 4860733"/>
              <a:gd name="connsiteX13945" fmla="*/ 1572521 w 4853691"/>
              <a:gd name="connsiteY13945" fmla="*/ 3968856 h 4860733"/>
              <a:gd name="connsiteX13946" fmla="*/ 1610074 w 4853691"/>
              <a:gd name="connsiteY13946" fmla="*/ 3997020 h 4860733"/>
              <a:gd name="connsiteX13947" fmla="*/ 1635891 w 4853691"/>
              <a:gd name="connsiteY13947" fmla="*/ 4015796 h 4860733"/>
              <a:gd name="connsiteX13948" fmla="*/ 1645280 w 4853691"/>
              <a:gd name="connsiteY13948" fmla="*/ 4022838 h 4860733"/>
              <a:gd name="connsiteX13949" fmla="*/ 1633544 w 4853691"/>
              <a:gd name="connsiteY13949" fmla="*/ 4022838 h 4860733"/>
              <a:gd name="connsiteX13950" fmla="*/ 1598339 w 4853691"/>
              <a:gd name="connsiteY13950" fmla="*/ 4020490 h 4860733"/>
              <a:gd name="connsiteX13951" fmla="*/ 1586603 w 4853691"/>
              <a:gd name="connsiteY13951" fmla="*/ 4006408 h 4860733"/>
              <a:gd name="connsiteX13952" fmla="*/ 1572521 w 4853691"/>
              <a:gd name="connsiteY13952" fmla="*/ 3989979 h 4860733"/>
              <a:gd name="connsiteX13953" fmla="*/ 1546704 w 4853691"/>
              <a:gd name="connsiteY13953" fmla="*/ 3961814 h 4860733"/>
              <a:gd name="connsiteX13954" fmla="*/ 1532621 w 4853691"/>
              <a:gd name="connsiteY13954" fmla="*/ 3947732 h 4860733"/>
              <a:gd name="connsiteX13955" fmla="*/ 1518539 w 4853691"/>
              <a:gd name="connsiteY13955" fmla="*/ 3928956 h 4860733"/>
              <a:gd name="connsiteX13956" fmla="*/ 1520886 w 4853691"/>
              <a:gd name="connsiteY13956" fmla="*/ 3926609 h 4860733"/>
              <a:gd name="connsiteX13957" fmla="*/ 1546704 w 4853691"/>
              <a:gd name="connsiteY13957" fmla="*/ 3945385 h 4860733"/>
              <a:gd name="connsiteX13958" fmla="*/ 1572521 w 4853691"/>
              <a:gd name="connsiteY13958" fmla="*/ 3968856 h 4860733"/>
              <a:gd name="connsiteX13959" fmla="*/ 1539662 w 4853691"/>
              <a:gd name="connsiteY13959" fmla="*/ 4013449 h 4860733"/>
              <a:gd name="connsiteX13960" fmla="*/ 1499763 w 4853691"/>
              <a:gd name="connsiteY13960" fmla="*/ 4008755 h 4860733"/>
              <a:gd name="connsiteX13961" fmla="*/ 1504457 w 4853691"/>
              <a:gd name="connsiteY13961" fmla="*/ 3950079 h 4860733"/>
              <a:gd name="connsiteX13962" fmla="*/ 1506804 w 4853691"/>
              <a:gd name="connsiteY13962" fmla="*/ 3935997 h 4860733"/>
              <a:gd name="connsiteX13963" fmla="*/ 1506804 w 4853691"/>
              <a:gd name="connsiteY13963" fmla="*/ 3935997 h 4860733"/>
              <a:gd name="connsiteX13964" fmla="*/ 1518539 w 4853691"/>
              <a:gd name="connsiteY13964" fmla="*/ 3931303 h 4860733"/>
              <a:gd name="connsiteX13965" fmla="*/ 1595992 w 4853691"/>
              <a:gd name="connsiteY13965" fmla="*/ 4020490 h 4860733"/>
              <a:gd name="connsiteX13966" fmla="*/ 1577215 w 4853691"/>
              <a:gd name="connsiteY13966" fmla="*/ 4018144 h 4860733"/>
              <a:gd name="connsiteX13967" fmla="*/ 1539662 w 4853691"/>
              <a:gd name="connsiteY13967" fmla="*/ 4013449 h 4860733"/>
              <a:gd name="connsiteX13968" fmla="*/ 1450475 w 4853691"/>
              <a:gd name="connsiteY13968" fmla="*/ 3919567 h 4860733"/>
              <a:gd name="connsiteX13969" fmla="*/ 1422310 w 4853691"/>
              <a:gd name="connsiteY13969" fmla="*/ 3921915 h 4860733"/>
              <a:gd name="connsiteX13970" fmla="*/ 1401187 w 4853691"/>
              <a:gd name="connsiteY13970" fmla="*/ 3924262 h 4860733"/>
              <a:gd name="connsiteX13971" fmla="*/ 1368328 w 4853691"/>
              <a:gd name="connsiteY13971" fmla="*/ 3926609 h 4860733"/>
              <a:gd name="connsiteX13972" fmla="*/ 1349552 w 4853691"/>
              <a:gd name="connsiteY13972" fmla="*/ 3926609 h 4860733"/>
              <a:gd name="connsiteX13973" fmla="*/ 1300264 w 4853691"/>
              <a:gd name="connsiteY13973" fmla="*/ 3926609 h 4860733"/>
              <a:gd name="connsiteX13974" fmla="*/ 1133623 w 4853691"/>
              <a:gd name="connsiteY13974" fmla="*/ 3917221 h 4860733"/>
              <a:gd name="connsiteX13975" fmla="*/ 1133623 w 4853691"/>
              <a:gd name="connsiteY13975" fmla="*/ 3914873 h 4860733"/>
              <a:gd name="connsiteX13976" fmla="*/ 1126582 w 4853691"/>
              <a:gd name="connsiteY13976" fmla="*/ 3898444 h 4860733"/>
              <a:gd name="connsiteX13977" fmla="*/ 1135971 w 4853691"/>
              <a:gd name="connsiteY13977" fmla="*/ 3889056 h 4860733"/>
              <a:gd name="connsiteX13978" fmla="*/ 1159441 w 4853691"/>
              <a:gd name="connsiteY13978" fmla="*/ 3867932 h 4860733"/>
              <a:gd name="connsiteX13979" fmla="*/ 1171176 w 4853691"/>
              <a:gd name="connsiteY13979" fmla="*/ 3858544 h 4860733"/>
              <a:gd name="connsiteX13980" fmla="*/ 1488028 w 4853691"/>
              <a:gd name="connsiteY13980" fmla="*/ 3912527 h 4860733"/>
              <a:gd name="connsiteX13981" fmla="*/ 1488028 w 4853691"/>
              <a:gd name="connsiteY13981" fmla="*/ 3912527 h 4860733"/>
              <a:gd name="connsiteX13982" fmla="*/ 1488028 w 4853691"/>
              <a:gd name="connsiteY13982" fmla="*/ 3914873 h 4860733"/>
              <a:gd name="connsiteX13983" fmla="*/ 1476292 w 4853691"/>
              <a:gd name="connsiteY13983" fmla="*/ 3917221 h 4860733"/>
              <a:gd name="connsiteX13984" fmla="*/ 1450475 w 4853691"/>
              <a:gd name="connsiteY13984" fmla="*/ 3919567 h 4860733"/>
              <a:gd name="connsiteX13985" fmla="*/ 1243935 w 4853691"/>
              <a:gd name="connsiteY13985" fmla="*/ 3806909 h 4860733"/>
              <a:gd name="connsiteX13986" fmla="*/ 1260364 w 4853691"/>
              <a:gd name="connsiteY13986" fmla="*/ 3797521 h 4860733"/>
              <a:gd name="connsiteX13987" fmla="*/ 1314346 w 4853691"/>
              <a:gd name="connsiteY13987" fmla="*/ 3825686 h 4860733"/>
              <a:gd name="connsiteX13988" fmla="*/ 1316693 w 4853691"/>
              <a:gd name="connsiteY13988" fmla="*/ 3828033 h 4860733"/>
              <a:gd name="connsiteX13989" fmla="*/ 1384757 w 4853691"/>
              <a:gd name="connsiteY13989" fmla="*/ 3860891 h 4860733"/>
              <a:gd name="connsiteX13990" fmla="*/ 1405881 w 4853691"/>
              <a:gd name="connsiteY13990" fmla="*/ 3870280 h 4860733"/>
              <a:gd name="connsiteX13991" fmla="*/ 1455169 w 4853691"/>
              <a:gd name="connsiteY13991" fmla="*/ 3893750 h 4860733"/>
              <a:gd name="connsiteX13992" fmla="*/ 1483333 w 4853691"/>
              <a:gd name="connsiteY13992" fmla="*/ 3905485 h 4860733"/>
              <a:gd name="connsiteX13993" fmla="*/ 1488028 w 4853691"/>
              <a:gd name="connsiteY13993" fmla="*/ 3907832 h 4860733"/>
              <a:gd name="connsiteX13994" fmla="*/ 1485680 w 4853691"/>
              <a:gd name="connsiteY13994" fmla="*/ 3914873 h 4860733"/>
              <a:gd name="connsiteX13995" fmla="*/ 1171176 w 4853691"/>
              <a:gd name="connsiteY13995" fmla="*/ 3860891 h 4860733"/>
              <a:gd name="connsiteX13996" fmla="*/ 1227505 w 4853691"/>
              <a:gd name="connsiteY13996" fmla="*/ 3804562 h 4860733"/>
              <a:gd name="connsiteX13997" fmla="*/ 1243935 w 4853691"/>
              <a:gd name="connsiteY13997" fmla="*/ 3806909 h 4860733"/>
              <a:gd name="connsiteX13998" fmla="*/ 1809573 w 4853691"/>
              <a:gd name="connsiteY13998" fmla="*/ 4025185 h 4860733"/>
              <a:gd name="connsiteX13999" fmla="*/ 1678138 w 4853691"/>
              <a:gd name="connsiteY13999" fmla="*/ 3978244 h 4860733"/>
              <a:gd name="connsiteX14000" fmla="*/ 1811920 w 4853691"/>
              <a:gd name="connsiteY14000" fmla="*/ 4022838 h 4860733"/>
              <a:gd name="connsiteX14001" fmla="*/ 1809573 w 4853691"/>
              <a:gd name="connsiteY14001" fmla="*/ 4025185 h 4860733"/>
              <a:gd name="connsiteX14002" fmla="*/ 1135971 w 4853691"/>
              <a:gd name="connsiteY14002" fmla="*/ 3889056 h 4860733"/>
              <a:gd name="connsiteX14003" fmla="*/ 1126582 w 4853691"/>
              <a:gd name="connsiteY14003" fmla="*/ 3898444 h 4860733"/>
              <a:gd name="connsiteX14004" fmla="*/ 1114847 w 4853691"/>
              <a:gd name="connsiteY14004" fmla="*/ 3896097 h 4860733"/>
              <a:gd name="connsiteX14005" fmla="*/ 1103112 w 4853691"/>
              <a:gd name="connsiteY14005" fmla="*/ 3900791 h 4860733"/>
              <a:gd name="connsiteX14006" fmla="*/ 1103112 w 4853691"/>
              <a:gd name="connsiteY14006" fmla="*/ 3900791 h 4860733"/>
              <a:gd name="connsiteX14007" fmla="*/ 1098418 w 4853691"/>
              <a:gd name="connsiteY14007" fmla="*/ 3900791 h 4860733"/>
              <a:gd name="connsiteX14008" fmla="*/ 1081988 w 4853691"/>
              <a:gd name="connsiteY14008" fmla="*/ 3837421 h 4860733"/>
              <a:gd name="connsiteX14009" fmla="*/ 1168829 w 4853691"/>
              <a:gd name="connsiteY14009" fmla="*/ 3860891 h 4860733"/>
              <a:gd name="connsiteX14010" fmla="*/ 1135971 w 4853691"/>
              <a:gd name="connsiteY14010" fmla="*/ 3889056 h 4860733"/>
              <a:gd name="connsiteX14011" fmla="*/ 1781408 w 4853691"/>
              <a:gd name="connsiteY14011" fmla="*/ 4032226 h 4860733"/>
              <a:gd name="connsiteX14012" fmla="*/ 1807226 w 4853691"/>
              <a:gd name="connsiteY14012" fmla="*/ 4032226 h 4860733"/>
              <a:gd name="connsiteX14013" fmla="*/ 1811920 w 4853691"/>
              <a:gd name="connsiteY14013" fmla="*/ 4041614 h 4860733"/>
              <a:gd name="connsiteX14014" fmla="*/ 1800185 w 4853691"/>
              <a:gd name="connsiteY14014" fmla="*/ 4036920 h 4860733"/>
              <a:gd name="connsiteX14015" fmla="*/ 1781408 w 4853691"/>
              <a:gd name="connsiteY14015" fmla="*/ 4032226 h 4860733"/>
              <a:gd name="connsiteX14016" fmla="*/ 2764821 w 4853691"/>
              <a:gd name="connsiteY14016" fmla="*/ 4262236 h 4860733"/>
              <a:gd name="connsiteX14017" fmla="*/ 2771862 w 4853691"/>
              <a:gd name="connsiteY14017" fmla="*/ 4269278 h 4860733"/>
              <a:gd name="connsiteX14018" fmla="*/ 2753086 w 4853691"/>
              <a:gd name="connsiteY14018" fmla="*/ 4266930 h 4860733"/>
              <a:gd name="connsiteX14019" fmla="*/ 2764821 w 4853691"/>
              <a:gd name="connsiteY14019" fmla="*/ 4262236 h 4860733"/>
              <a:gd name="connsiteX14020" fmla="*/ 2778903 w 4853691"/>
              <a:gd name="connsiteY14020" fmla="*/ 4234072 h 4860733"/>
              <a:gd name="connsiteX14021" fmla="*/ 2764821 w 4853691"/>
              <a:gd name="connsiteY14021" fmla="*/ 4245807 h 4860733"/>
              <a:gd name="connsiteX14022" fmla="*/ 2731962 w 4853691"/>
              <a:gd name="connsiteY14022" fmla="*/ 4231725 h 4860733"/>
              <a:gd name="connsiteX14023" fmla="*/ 2720227 w 4853691"/>
              <a:gd name="connsiteY14023" fmla="*/ 4227031 h 4860733"/>
              <a:gd name="connsiteX14024" fmla="*/ 2682674 w 4853691"/>
              <a:gd name="connsiteY14024" fmla="*/ 4210602 h 4860733"/>
              <a:gd name="connsiteX14025" fmla="*/ 2668592 w 4853691"/>
              <a:gd name="connsiteY14025" fmla="*/ 4203560 h 4860733"/>
              <a:gd name="connsiteX14026" fmla="*/ 2631039 w 4853691"/>
              <a:gd name="connsiteY14026" fmla="*/ 4187131 h 4860733"/>
              <a:gd name="connsiteX14027" fmla="*/ 2623998 w 4853691"/>
              <a:gd name="connsiteY14027" fmla="*/ 4182437 h 4860733"/>
              <a:gd name="connsiteX14028" fmla="*/ 2769515 w 4853691"/>
              <a:gd name="connsiteY14028" fmla="*/ 4189478 h 4860733"/>
              <a:gd name="connsiteX14029" fmla="*/ 2769515 w 4853691"/>
              <a:gd name="connsiteY14029" fmla="*/ 4191825 h 4860733"/>
              <a:gd name="connsiteX14030" fmla="*/ 2778903 w 4853691"/>
              <a:gd name="connsiteY14030" fmla="*/ 4234072 h 4860733"/>
              <a:gd name="connsiteX14031" fmla="*/ 2790638 w 4853691"/>
              <a:gd name="connsiteY14031" fmla="*/ 4234072 h 4860733"/>
              <a:gd name="connsiteX14032" fmla="*/ 2783597 w 4853691"/>
              <a:gd name="connsiteY14032" fmla="*/ 4231725 h 4860733"/>
              <a:gd name="connsiteX14033" fmla="*/ 2781250 w 4853691"/>
              <a:gd name="connsiteY14033" fmla="*/ 4231725 h 4860733"/>
              <a:gd name="connsiteX14034" fmla="*/ 2776556 w 4853691"/>
              <a:gd name="connsiteY14034" fmla="*/ 4215296 h 4860733"/>
              <a:gd name="connsiteX14035" fmla="*/ 2771862 w 4853691"/>
              <a:gd name="connsiteY14035" fmla="*/ 4189478 h 4860733"/>
              <a:gd name="connsiteX14036" fmla="*/ 2771862 w 4853691"/>
              <a:gd name="connsiteY14036" fmla="*/ 4187131 h 4860733"/>
              <a:gd name="connsiteX14037" fmla="*/ 2809415 w 4853691"/>
              <a:gd name="connsiteY14037" fmla="*/ 4187131 h 4860733"/>
              <a:gd name="connsiteX14038" fmla="*/ 2809415 w 4853691"/>
              <a:gd name="connsiteY14038" fmla="*/ 4187131 h 4860733"/>
              <a:gd name="connsiteX14039" fmla="*/ 2790638 w 4853691"/>
              <a:gd name="connsiteY14039" fmla="*/ 4234072 h 4860733"/>
              <a:gd name="connsiteX14040" fmla="*/ 1056171 w 4853691"/>
              <a:gd name="connsiteY14040" fmla="*/ 3884362 h 4860733"/>
              <a:gd name="connsiteX14041" fmla="*/ 1053824 w 4853691"/>
              <a:gd name="connsiteY14041" fmla="*/ 3846809 h 4860733"/>
              <a:gd name="connsiteX14042" fmla="*/ 1053824 w 4853691"/>
              <a:gd name="connsiteY14042" fmla="*/ 3828033 h 4860733"/>
              <a:gd name="connsiteX14043" fmla="*/ 1079641 w 4853691"/>
              <a:gd name="connsiteY14043" fmla="*/ 3837421 h 4860733"/>
              <a:gd name="connsiteX14044" fmla="*/ 1079641 w 4853691"/>
              <a:gd name="connsiteY14044" fmla="*/ 3839768 h 4860733"/>
              <a:gd name="connsiteX14045" fmla="*/ 1086683 w 4853691"/>
              <a:gd name="connsiteY14045" fmla="*/ 3865586 h 4860733"/>
              <a:gd name="connsiteX14046" fmla="*/ 1096071 w 4853691"/>
              <a:gd name="connsiteY14046" fmla="*/ 3900791 h 4860733"/>
              <a:gd name="connsiteX14047" fmla="*/ 1089030 w 4853691"/>
              <a:gd name="connsiteY14047" fmla="*/ 3905485 h 4860733"/>
              <a:gd name="connsiteX14048" fmla="*/ 1056171 w 4853691"/>
              <a:gd name="connsiteY14048" fmla="*/ 3893750 h 4860733"/>
              <a:gd name="connsiteX14049" fmla="*/ 1056171 w 4853691"/>
              <a:gd name="connsiteY14049" fmla="*/ 3884362 h 4860733"/>
              <a:gd name="connsiteX14050" fmla="*/ 2792985 w 4853691"/>
              <a:gd name="connsiteY14050" fmla="*/ 4269278 h 4860733"/>
              <a:gd name="connsiteX14051" fmla="*/ 2802374 w 4853691"/>
              <a:gd name="connsiteY14051" fmla="*/ 4259889 h 4860733"/>
              <a:gd name="connsiteX14052" fmla="*/ 2825844 w 4853691"/>
              <a:gd name="connsiteY14052" fmla="*/ 4271625 h 4860733"/>
              <a:gd name="connsiteX14053" fmla="*/ 2800027 w 4853691"/>
              <a:gd name="connsiteY14053" fmla="*/ 4269278 h 4860733"/>
              <a:gd name="connsiteX14054" fmla="*/ 2792985 w 4853691"/>
              <a:gd name="connsiteY14054" fmla="*/ 4269278 h 4860733"/>
              <a:gd name="connsiteX14055" fmla="*/ 2107648 w 4853691"/>
              <a:gd name="connsiteY14055" fmla="*/ 873101 h 4860733"/>
              <a:gd name="connsiteX14056" fmla="*/ 2095913 w 4853691"/>
              <a:gd name="connsiteY14056" fmla="*/ 901266 h 4860733"/>
              <a:gd name="connsiteX14057" fmla="*/ 2081830 w 4853691"/>
              <a:gd name="connsiteY14057" fmla="*/ 929430 h 4860733"/>
              <a:gd name="connsiteX14058" fmla="*/ 2079483 w 4853691"/>
              <a:gd name="connsiteY14058" fmla="*/ 931777 h 4860733"/>
              <a:gd name="connsiteX14059" fmla="*/ 1549051 w 4853691"/>
              <a:gd name="connsiteY14059" fmla="*/ 1067906 h 4860733"/>
              <a:gd name="connsiteX14060" fmla="*/ 1539662 w 4853691"/>
              <a:gd name="connsiteY14060" fmla="*/ 1046783 h 4860733"/>
              <a:gd name="connsiteX14061" fmla="*/ 1537315 w 4853691"/>
              <a:gd name="connsiteY14061" fmla="*/ 1042089 h 4860733"/>
              <a:gd name="connsiteX14062" fmla="*/ 1513845 w 4853691"/>
              <a:gd name="connsiteY14062" fmla="*/ 992801 h 4860733"/>
              <a:gd name="connsiteX14063" fmla="*/ 1513845 w 4853691"/>
              <a:gd name="connsiteY14063" fmla="*/ 992801 h 4860733"/>
              <a:gd name="connsiteX14064" fmla="*/ 1506804 w 4853691"/>
              <a:gd name="connsiteY14064" fmla="*/ 978718 h 4860733"/>
              <a:gd name="connsiteX14065" fmla="*/ 2114689 w 4853691"/>
              <a:gd name="connsiteY14065" fmla="*/ 856672 h 4860733"/>
              <a:gd name="connsiteX14066" fmla="*/ 2107648 w 4853691"/>
              <a:gd name="connsiteY14066" fmla="*/ 873101 h 4860733"/>
              <a:gd name="connsiteX14067" fmla="*/ 1342511 w 4853691"/>
              <a:gd name="connsiteY14067" fmla="*/ 1143012 h 4860733"/>
              <a:gd name="connsiteX14068" fmla="*/ 1204035 w 4853691"/>
              <a:gd name="connsiteY14068" fmla="*/ 1201688 h 4860733"/>
              <a:gd name="connsiteX14069" fmla="*/ 1192300 w 4853691"/>
              <a:gd name="connsiteY14069" fmla="*/ 1091377 h 4860733"/>
              <a:gd name="connsiteX14070" fmla="*/ 1351899 w 4853691"/>
              <a:gd name="connsiteY14070" fmla="*/ 1030353 h 4860733"/>
              <a:gd name="connsiteX14071" fmla="*/ 1342511 w 4853691"/>
              <a:gd name="connsiteY14071" fmla="*/ 1143012 h 4860733"/>
              <a:gd name="connsiteX14072" fmla="*/ 847284 w 4853691"/>
              <a:gd name="connsiteY14072" fmla="*/ 1180564 h 4860733"/>
              <a:gd name="connsiteX14073" fmla="*/ 844937 w 4853691"/>
              <a:gd name="connsiteY14073" fmla="*/ 1246282 h 4860733"/>
              <a:gd name="connsiteX14074" fmla="*/ 828507 w 4853691"/>
              <a:gd name="connsiteY14074" fmla="*/ 1255670 h 4860733"/>
              <a:gd name="connsiteX14075" fmla="*/ 828507 w 4853691"/>
              <a:gd name="connsiteY14075" fmla="*/ 1255670 h 4860733"/>
              <a:gd name="connsiteX14076" fmla="*/ 814425 w 4853691"/>
              <a:gd name="connsiteY14076" fmla="*/ 1246282 h 4860733"/>
              <a:gd name="connsiteX14077" fmla="*/ 800343 w 4853691"/>
              <a:gd name="connsiteY14077" fmla="*/ 1239241 h 4860733"/>
              <a:gd name="connsiteX14078" fmla="*/ 847284 w 4853691"/>
              <a:gd name="connsiteY14078" fmla="*/ 1180564 h 4860733"/>
              <a:gd name="connsiteX14079" fmla="*/ 847284 w 4853691"/>
              <a:gd name="connsiteY14079" fmla="*/ 1180564 h 4860733"/>
              <a:gd name="connsiteX14080" fmla="*/ 1302611 w 4853691"/>
              <a:gd name="connsiteY14080" fmla="*/ 2079483 h 4860733"/>
              <a:gd name="connsiteX14081" fmla="*/ 1302611 w 4853691"/>
              <a:gd name="connsiteY14081" fmla="*/ 2079483 h 4860733"/>
              <a:gd name="connsiteX14082" fmla="*/ 1319040 w 4853691"/>
              <a:gd name="connsiteY14082" fmla="*/ 2109995 h 4860733"/>
              <a:gd name="connsiteX14083" fmla="*/ 1363634 w 4853691"/>
              <a:gd name="connsiteY14083" fmla="*/ 2199183 h 4860733"/>
              <a:gd name="connsiteX14084" fmla="*/ 1377716 w 4853691"/>
              <a:gd name="connsiteY14084" fmla="*/ 2227347 h 4860733"/>
              <a:gd name="connsiteX14085" fmla="*/ 1365981 w 4853691"/>
              <a:gd name="connsiteY14085" fmla="*/ 2243776 h 4860733"/>
              <a:gd name="connsiteX14086" fmla="*/ 1384757 w 4853691"/>
              <a:gd name="connsiteY14086" fmla="*/ 2264900 h 4860733"/>
              <a:gd name="connsiteX14087" fmla="*/ 1384757 w 4853691"/>
              <a:gd name="connsiteY14087" fmla="*/ 2278982 h 4860733"/>
              <a:gd name="connsiteX14088" fmla="*/ 1384757 w 4853691"/>
              <a:gd name="connsiteY14088" fmla="*/ 2283676 h 4860733"/>
              <a:gd name="connsiteX14089" fmla="*/ 1384757 w 4853691"/>
              <a:gd name="connsiteY14089" fmla="*/ 2309494 h 4860733"/>
              <a:gd name="connsiteX14090" fmla="*/ 1384757 w 4853691"/>
              <a:gd name="connsiteY14090" fmla="*/ 2323576 h 4860733"/>
              <a:gd name="connsiteX14091" fmla="*/ 1384757 w 4853691"/>
              <a:gd name="connsiteY14091" fmla="*/ 2344700 h 4860733"/>
              <a:gd name="connsiteX14092" fmla="*/ 1384757 w 4853691"/>
              <a:gd name="connsiteY14092" fmla="*/ 2354088 h 4860733"/>
              <a:gd name="connsiteX14093" fmla="*/ 1384757 w 4853691"/>
              <a:gd name="connsiteY14093" fmla="*/ 2368170 h 4860733"/>
              <a:gd name="connsiteX14094" fmla="*/ 1380063 w 4853691"/>
              <a:gd name="connsiteY14094" fmla="*/ 2368170 h 4860733"/>
              <a:gd name="connsiteX14095" fmla="*/ 1356593 w 4853691"/>
              <a:gd name="connsiteY14095" fmla="*/ 2286023 h 4860733"/>
              <a:gd name="connsiteX14096" fmla="*/ 1302611 w 4853691"/>
              <a:gd name="connsiteY14096" fmla="*/ 2079483 h 4860733"/>
              <a:gd name="connsiteX14097" fmla="*/ 65717 w 4853691"/>
              <a:gd name="connsiteY14097" fmla="*/ 2821150 h 4860733"/>
              <a:gd name="connsiteX14098" fmla="*/ 79800 w 4853691"/>
              <a:gd name="connsiteY14098" fmla="*/ 2828191 h 4860733"/>
              <a:gd name="connsiteX14099" fmla="*/ 82147 w 4853691"/>
              <a:gd name="connsiteY14099" fmla="*/ 2828191 h 4860733"/>
              <a:gd name="connsiteX14100" fmla="*/ 89188 w 4853691"/>
              <a:gd name="connsiteY14100" fmla="*/ 2868091 h 4860733"/>
              <a:gd name="connsiteX14101" fmla="*/ 91535 w 4853691"/>
              <a:gd name="connsiteY14101" fmla="*/ 2882173 h 4860733"/>
              <a:gd name="connsiteX14102" fmla="*/ 86841 w 4853691"/>
              <a:gd name="connsiteY14102" fmla="*/ 2884520 h 4860733"/>
              <a:gd name="connsiteX14103" fmla="*/ 72758 w 4853691"/>
              <a:gd name="connsiteY14103" fmla="*/ 2858703 h 4860733"/>
              <a:gd name="connsiteX14104" fmla="*/ 65717 w 4853691"/>
              <a:gd name="connsiteY14104" fmla="*/ 2821150 h 4860733"/>
              <a:gd name="connsiteX14105" fmla="*/ 1058518 w 4853691"/>
              <a:gd name="connsiteY14105" fmla="*/ 3914873 h 4860733"/>
              <a:gd name="connsiteX14106" fmla="*/ 1058518 w 4853691"/>
              <a:gd name="connsiteY14106" fmla="*/ 3893750 h 4860733"/>
              <a:gd name="connsiteX14107" fmla="*/ 1072600 w 4853691"/>
              <a:gd name="connsiteY14107" fmla="*/ 3898444 h 4860733"/>
              <a:gd name="connsiteX14108" fmla="*/ 1086683 w 4853691"/>
              <a:gd name="connsiteY14108" fmla="*/ 3903138 h 4860733"/>
              <a:gd name="connsiteX14109" fmla="*/ 1091377 w 4853691"/>
              <a:gd name="connsiteY14109" fmla="*/ 3905485 h 4860733"/>
              <a:gd name="connsiteX14110" fmla="*/ 1086683 w 4853691"/>
              <a:gd name="connsiteY14110" fmla="*/ 3914873 h 4860733"/>
              <a:gd name="connsiteX14111" fmla="*/ 1081988 w 4853691"/>
              <a:gd name="connsiteY14111" fmla="*/ 3914873 h 4860733"/>
              <a:gd name="connsiteX14112" fmla="*/ 1058518 w 4853691"/>
              <a:gd name="connsiteY14112" fmla="*/ 3914873 h 4860733"/>
              <a:gd name="connsiteX14113" fmla="*/ 4769198 w 4853691"/>
              <a:gd name="connsiteY14113" fmla="*/ 2539504 h 4860733"/>
              <a:gd name="connsiteX14114" fmla="*/ 4755116 w 4853691"/>
              <a:gd name="connsiteY14114" fmla="*/ 2577057 h 4860733"/>
              <a:gd name="connsiteX14115" fmla="*/ 4745728 w 4853691"/>
              <a:gd name="connsiteY14115" fmla="*/ 2598180 h 4860733"/>
              <a:gd name="connsiteX14116" fmla="*/ 4719911 w 4853691"/>
              <a:gd name="connsiteY14116" fmla="*/ 2656857 h 4860733"/>
              <a:gd name="connsiteX14117" fmla="*/ 4715216 w 4853691"/>
              <a:gd name="connsiteY14117" fmla="*/ 2666245 h 4860733"/>
              <a:gd name="connsiteX14118" fmla="*/ 4691746 w 4853691"/>
              <a:gd name="connsiteY14118" fmla="*/ 2717880 h 4860733"/>
              <a:gd name="connsiteX14119" fmla="*/ 4682358 w 4853691"/>
              <a:gd name="connsiteY14119" fmla="*/ 2739003 h 4860733"/>
              <a:gd name="connsiteX14120" fmla="*/ 4663581 w 4853691"/>
              <a:gd name="connsiteY14120" fmla="*/ 2778903 h 4860733"/>
              <a:gd name="connsiteX14121" fmla="*/ 4651846 w 4853691"/>
              <a:gd name="connsiteY14121" fmla="*/ 2804721 h 4860733"/>
              <a:gd name="connsiteX14122" fmla="*/ 4635417 w 4853691"/>
              <a:gd name="connsiteY14122" fmla="*/ 2844620 h 4860733"/>
              <a:gd name="connsiteX14123" fmla="*/ 4623682 w 4853691"/>
              <a:gd name="connsiteY14123" fmla="*/ 2872785 h 4860733"/>
              <a:gd name="connsiteX14124" fmla="*/ 4607252 w 4853691"/>
              <a:gd name="connsiteY14124" fmla="*/ 2910338 h 4860733"/>
              <a:gd name="connsiteX14125" fmla="*/ 4593170 w 4853691"/>
              <a:gd name="connsiteY14125" fmla="*/ 2938502 h 4860733"/>
              <a:gd name="connsiteX14126" fmla="*/ 4583782 w 4853691"/>
              <a:gd name="connsiteY14126" fmla="*/ 2957279 h 4860733"/>
              <a:gd name="connsiteX14127" fmla="*/ 4590823 w 4853691"/>
              <a:gd name="connsiteY14127" fmla="*/ 2943196 h 4860733"/>
              <a:gd name="connsiteX14128" fmla="*/ 4602558 w 4853691"/>
              <a:gd name="connsiteY14128" fmla="*/ 2912685 h 4860733"/>
              <a:gd name="connsiteX14129" fmla="*/ 4614294 w 4853691"/>
              <a:gd name="connsiteY14129" fmla="*/ 2884520 h 4860733"/>
              <a:gd name="connsiteX14130" fmla="*/ 4682358 w 4853691"/>
              <a:gd name="connsiteY14130" fmla="*/ 2717880 h 4860733"/>
              <a:gd name="connsiteX14131" fmla="*/ 4759810 w 4853691"/>
              <a:gd name="connsiteY14131" fmla="*/ 2537157 h 4860733"/>
              <a:gd name="connsiteX14132" fmla="*/ 4769198 w 4853691"/>
              <a:gd name="connsiteY14132" fmla="*/ 2539504 h 4860733"/>
              <a:gd name="connsiteX14133" fmla="*/ 4769198 w 4853691"/>
              <a:gd name="connsiteY14133" fmla="*/ 2539504 h 4860733"/>
              <a:gd name="connsiteX14134" fmla="*/ 377874 w 4853691"/>
              <a:gd name="connsiteY14134" fmla="*/ 1610074 h 4860733"/>
              <a:gd name="connsiteX14135" fmla="*/ 356751 w 4853691"/>
              <a:gd name="connsiteY14135" fmla="*/ 1671097 h 4860733"/>
              <a:gd name="connsiteX14136" fmla="*/ 356751 w 4853691"/>
              <a:gd name="connsiteY14136" fmla="*/ 1671097 h 4860733"/>
              <a:gd name="connsiteX14137" fmla="*/ 356751 w 4853691"/>
              <a:gd name="connsiteY14137" fmla="*/ 1666403 h 4860733"/>
              <a:gd name="connsiteX14138" fmla="*/ 349710 w 4853691"/>
              <a:gd name="connsiteY14138" fmla="*/ 1649974 h 4860733"/>
              <a:gd name="connsiteX14139" fmla="*/ 354404 w 4853691"/>
              <a:gd name="connsiteY14139" fmla="*/ 1642933 h 4860733"/>
              <a:gd name="connsiteX14140" fmla="*/ 377874 w 4853691"/>
              <a:gd name="connsiteY14140" fmla="*/ 1610074 h 4860733"/>
              <a:gd name="connsiteX14141" fmla="*/ 337975 w 4853691"/>
              <a:gd name="connsiteY14141" fmla="*/ 1685179 h 4860733"/>
              <a:gd name="connsiteX14142" fmla="*/ 356751 w 4853691"/>
              <a:gd name="connsiteY14142" fmla="*/ 1671097 h 4860733"/>
              <a:gd name="connsiteX14143" fmla="*/ 356751 w 4853691"/>
              <a:gd name="connsiteY14143" fmla="*/ 1671097 h 4860733"/>
              <a:gd name="connsiteX14144" fmla="*/ 321545 w 4853691"/>
              <a:gd name="connsiteY14144" fmla="*/ 1772020 h 4860733"/>
              <a:gd name="connsiteX14145" fmla="*/ 337975 w 4853691"/>
              <a:gd name="connsiteY14145" fmla="*/ 1685179 h 4860733"/>
              <a:gd name="connsiteX14146" fmla="*/ 337975 w 4853691"/>
              <a:gd name="connsiteY14146" fmla="*/ 1685179 h 4860733"/>
              <a:gd name="connsiteX14147" fmla="*/ 44594 w 4853691"/>
              <a:gd name="connsiteY14147" fmla="*/ 2731962 h 4860733"/>
              <a:gd name="connsiteX14148" fmla="*/ 49288 w 4853691"/>
              <a:gd name="connsiteY14148" fmla="*/ 2760127 h 4860733"/>
              <a:gd name="connsiteX14149" fmla="*/ 51635 w 4853691"/>
              <a:gd name="connsiteY14149" fmla="*/ 2774209 h 4860733"/>
              <a:gd name="connsiteX14150" fmla="*/ 58676 w 4853691"/>
              <a:gd name="connsiteY14150" fmla="*/ 2802374 h 4860733"/>
              <a:gd name="connsiteX14151" fmla="*/ 58676 w 4853691"/>
              <a:gd name="connsiteY14151" fmla="*/ 2804721 h 4860733"/>
              <a:gd name="connsiteX14152" fmla="*/ 58676 w 4853691"/>
              <a:gd name="connsiteY14152" fmla="*/ 2807068 h 4860733"/>
              <a:gd name="connsiteX14153" fmla="*/ 61023 w 4853691"/>
              <a:gd name="connsiteY14153" fmla="*/ 2816456 h 4860733"/>
              <a:gd name="connsiteX14154" fmla="*/ 61023 w 4853691"/>
              <a:gd name="connsiteY14154" fmla="*/ 2818803 h 4860733"/>
              <a:gd name="connsiteX14155" fmla="*/ 68064 w 4853691"/>
              <a:gd name="connsiteY14155" fmla="*/ 2844620 h 4860733"/>
              <a:gd name="connsiteX14156" fmla="*/ 44594 w 4853691"/>
              <a:gd name="connsiteY14156" fmla="*/ 2731962 h 4860733"/>
              <a:gd name="connsiteX14157" fmla="*/ 44594 w 4853691"/>
              <a:gd name="connsiteY14157" fmla="*/ 2731962 h 4860733"/>
              <a:gd name="connsiteX14158" fmla="*/ 77453 w 4853691"/>
              <a:gd name="connsiteY14158" fmla="*/ 2863397 h 4860733"/>
              <a:gd name="connsiteX14159" fmla="*/ 89188 w 4853691"/>
              <a:gd name="connsiteY14159" fmla="*/ 2882173 h 4860733"/>
              <a:gd name="connsiteX14160" fmla="*/ 89188 w 4853691"/>
              <a:gd name="connsiteY14160" fmla="*/ 2882173 h 4860733"/>
              <a:gd name="connsiteX14161" fmla="*/ 84494 w 4853691"/>
              <a:gd name="connsiteY14161" fmla="*/ 2879826 h 4860733"/>
              <a:gd name="connsiteX14162" fmla="*/ 84494 w 4853691"/>
              <a:gd name="connsiteY14162" fmla="*/ 2879826 h 4860733"/>
              <a:gd name="connsiteX14163" fmla="*/ 82147 w 4853691"/>
              <a:gd name="connsiteY14163" fmla="*/ 2875132 h 4860733"/>
              <a:gd name="connsiteX14164" fmla="*/ 77453 w 4853691"/>
              <a:gd name="connsiteY14164" fmla="*/ 2863397 h 4860733"/>
              <a:gd name="connsiteX14165" fmla="*/ 77453 w 4853691"/>
              <a:gd name="connsiteY14165" fmla="*/ 2863397 h 4860733"/>
              <a:gd name="connsiteX14166" fmla="*/ 82147 w 4853691"/>
              <a:gd name="connsiteY14166" fmla="*/ 2882173 h 4860733"/>
              <a:gd name="connsiteX14167" fmla="*/ 86841 w 4853691"/>
              <a:gd name="connsiteY14167" fmla="*/ 2886867 h 4860733"/>
              <a:gd name="connsiteX14168" fmla="*/ 84494 w 4853691"/>
              <a:gd name="connsiteY14168" fmla="*/ 2891561 h 4860733"/>
              <a:gd name="connsiteX14169" fmla="*/ 82147 w 4853691"/>
              <a:gd name="connsiteY14169" fmla="*/ 2882173 h 4860733"/>
              <a:gd name="connsiteX14170" fmla="*/ 82147 w 4853691"/>
              <a:gd name="connsiteY14170" fmla="*/ 2882173 h 4860733"/>
              <a:gd name="connsiteX14171" fmla="*/ 218275 w 4853691"/>
              <a:gd name="connsiteY14171" fmla="*/ 3156777 h 4860733"/>
              <a:gd name="connsiteX14172" fmla="*/ 232358 w 4853691"/>
              <a:gd name="connsiteY14172" fmla="*/ 3168513 h 4860733"/>
              <a:gd name="connsiteX14173" fmla="*/ 244093 w 4853691"/>
              <a:gd name="connsiteY14173" fmla="*/ 3175554 h 4860733"/>
              <a:gd name="connsiteX14174" fmla="*/ 260522 w 4853691"/>
              <a:gd name="connsiteY14174" fmla="*/ 3184942 h 4860733"/>
              <a:gd name="connsiteX14175" fmla="*/ 269910 w 4853691"/>
              <a:gd name="connsiteY14175" fmla="*/ 3191983 h 4860733"/>
              <a:gd name="connsiteX14176" fmla="*/ 291034 w 4853691"/>
              <a:gd name="connsiteY14176" fmla="*/ 3201371 h 4860733"/>
              <a:gd name="connsiteX14177" fmla="*/ 298075 w 4853691"/>
              <a:gd name="connsiteY14177" fmla="*/ 3203718 h 4860733"/>
              <a:gd name="connsiteX14178" fmla="*/ 307463 w 4853691"/>
              <a:gd name="connsiteY14178" fmla="*/ 3206065 h 4860733"/>
              <a:gd name="connsiteX14179" fmla="*/ 307463 w 4853691"/>
              <a:gd name="connsiteY14179" fmla="*/ 3210759 h 4860733"/>
              <a:gd name="connsiteX14180" fmla="*/ 328587 w 4853691"/>
              <a:gd name="connsiteY14180" fmla="*/ 3231883 h 4860733"/>
              <a:gd name="connsiteX14181" fmla="*/ 337975 w 4853691"/>
              <a:gd name="connsiteY14181" fmla="*/ 3229536 h 4860733"/>
              <a:gd name="connsiteX14182" fmla="*/ 373180 w 4853691"/>
              <a:gd name="connsiteY14182" fmla="*/ 3295253 h 4860733"/>
              <a:gd name="connsiteX14183" fmla="*/ 384916 w 4853691"/>
              <a:gd name="connsiteY14183" fmla="*/ 3316377 h 4860733"/>
              <a:gd name="connsiteX14184" fmla="*/ 417774 w 4853691"/>
              <a:gd name="connsiteY14184" fmla="*/ 3377400 h 4860733"/>
              <a:gd name="connsiteX14185" fmla="*/ 434204 w 4853691"/>
              <a:gd name="connsiteY14185" fmla="*/ 3407912 h 4860733"/>
              <a:gd name="connsiteX14186" fmla="*/ 462368 w 4853691"/>
              <a:gd name="connsiteY14186" fmla="*/ 3457199 h 4860733"/>
              <a:gd name="connsiteX14187" fmla="*/ 476450 w 4853691"/>
              <a:gd name="connsiteY14187" fmla="*/ 3483017 h 4860733"/>
              <a:gd name="connsiteX14188" fmla="*/ 220622 w 4853691"/>
              <a:gd name="connsiteY14188" fmla="*/ 3152083 h 4860733"/>
              <a:gd name="connsiteX14189" fmla="*/ 218275 w 4853691"/>
              <a:gd name="connsiteY14189" fmla="*/ 3156777 h 4860733"/>
              <a:gd name="connsiteX14190" fmla="*/ 664214 w 4853691"/>
              <a:gd name="connsiteY14190" fmla="*/ 3673128 h 4860733"/>
              <a:gd name="connsiteX14191" fmla="*/ 666561 w 4853691"/>
              <a:gd name="connsiteY14191" fmla="*/ 3675475 h 4860733"/>
              <a:gd name="connsiteX14192" fmla="*/ 697073 w 4853691"/>
              <a:gd name="connsiteY14192" fmla="*/ 3696598 h 4860733"/>
              <a:gd name="connsiteX14193" fmla="*/ 706461 w 4853691"/>
              <a:gd name="connsiteY14193" fmla="*/ 3703639 h 4860733"/>
              <a:gd name="connsiteX14194" fmla="*/ 736973 w 4853691"/>
              <a:gd name="connsiteY14194" fmla="*/ 3724763 h 4860733"/>
              <a:gd name="connsiteX14195" fmla="*/ 746361 w 4853691"/>
              <a:gd name="connsiteY14195" fmla="*/ 3731804 h 4860733"/>
              <a:gd name="connsiteX14196" fmla="*/ 776872 w 4853691"/>
              <a:gd name="connsiteY14196" fmla="*/ 3750580 h 4860733"/>
              <a:gd name="connsiteX14197" fmla="*/ 786261 w 4853691"/>
              <a:gd name="connsiteY14197" fmla="*/ 3755274 h 4860733"/>
              <a:gd name="connsiteX14198" fmla="*/ 816772 w 4853691"/>
              <a:gd name="connsiteY14198" fmla="*/ 3774051 h 4860733"/>
              <a:gd name="connsiteX14199" fmla="*/ 826160 w 4853691"/>
              <a:gd name="connsiteY14199" fmla="*/ 3778745 h 4860733"/>
              <a:gd name="connsiteX14200" fmla="*/ 856672 w 4853691"/>
              <a:gd name="connsiteY14200" fmla="*/ 3797521 h 4860733"/>
              <a:gd name="connsiteX14201" fmla="*/ 837896 w 4853691"/>
              <a:gd name="connsiteY14201" fmla="*/ 3804562 h 4860733"/>
              <a:gd name="connsiteX14202" fmla="*/ 833201 w 4853691"/>
              <a:gd name="connsiteY14202" fmla="*/ 3806909 h 4860733"/>
              <a:gd name="connsiteX14203" fmla="*/ 816772 w 4853691"/>
              <a:gd name="connsiteY14203" fmla="*/ 3811604 h 4860733"/>
              <a:gd name="connsiteX14204" fmla="*/ 807384 w 4853691"/>
              <a:gd name="connsiteY14204" fmla="*/ 3813950 h 4860733"/>
              <a:gd name="connsiteX14205" fmla="*/ 793302 w 4853691"/>
              <a:gd name="connsiteY14205" fmla="*/ 3818645 h 4860733"/>
              <a:gd name="connsiteX14206" fmla="*/ 783914 w 4853691"/>
              <a:gd name="connsiteY14206" fmla="*/ 3820992 h 4860733"/>
              <a:gd name="connsiteX14207" fmla="*/ 772178 w 4853691"/>
              <a:gd name="connsiteY14207" fmla="*/ 3823339 h 4860733"/>
              <a:gd name="connsiteX14208" fmla="*/ 762790 w 4853691"/>
              <a:gd name="connsiteY14208" fmla="*/ 3825686 h 4860733"/>
              <a:gd name="connsiteX14209" fmla="*/ 751055 w 4853691"/>
              <a:gd name="connsiteY14209" fmla="*/ 3828033 h 4860733"/>
              <a:gd name="connsiteX14210" fmla="*/ 741667 w 4853691"/>
              <a:gd name="connsiteY14210" fmla="*/ 3830380 h 4860733"/>
              <a:gd name="connsiteX14211" fmla="*/ 729931 w 4853691"/>
              <a:gd name="connsiteY14211" fmla="*/ 3832727 h 4860733"/>
              <a:gd name="connsiteX14212" fmla="*/ 720543 w 4853691"/>
              <a:gd name="connsiteY14212" fmla="*/ 3832727 h 4860733"/>
              <a:gd name="connsiteX14213" fmla="*/ 711155 w 4853691"/>
              <a:gd name="connsiteY14213" fmla="*/ 3832727 h 4860733"/>
              <a:gd name="connsiteX14214" fmla="*/ 706461 w 4853691"/>
              <a:gd name="connsiteY14214" fmla="*/ 3830380 h 4860733"/>
              <a:gd name="connsiteX14215" fmla="*/ 687685 w 4853691"/>
              <a:gd name="connsiteY14215" fmla="*/ 3813950 h 4860733"/>
              <a:gd name="connsiteX14216" fmla="*/ 685338 w 4853691"/>
              <a:gd name="connsiteY14216" fmla="*/ 3813950 h 4860733"/>
              <a:gd name="connsiteX14217" fmla="*/ 680643 w 4853691"/>
              <a:gd name="connsiteY14217" fmla="*/ 3781092 h 4860733"/>
              <a:gd name="connsiteX14218" fmla="*/ 664214 w 4853691"/>
              <a:gd name="connsiteY14218" fmla="*/ 3673128 h 4860733"/>
              <a:gd name="connsiteX14219" fmla="*/ 675949 w 4853691"/>
              <a:gd name="connsiteY14219" fmla="*/ 3816298 h 4860733"/>
              <a:gd name="connsiteX14220" fmla="*/ 675949 w 4853691"/>
              <a:gd name="connsiteY14220" fmla="*/ 3816298 h 4860733"/>
              <a:gd name="connsiteX14221" fmla="*/ 675949 w 4853691"/>
              <a:gd name="connsiteY14221" fmla="*/ 3816298 h 4860733"/>
              <a:gd name="connsiteX14222" fmla="*/ 666561 w 4853691"/>
              <a:gd name="connsiteY14222" fmla="*/ 3811604 h 4860733"/>
              <a:gd name="connsiteX14223" fmla="*/ 675949 w 4853691"/>
              <a:gd name="connsiteY14223" fmla="*/ 3816298 h 4860733"/>
              <a:gd name="connsiteX14224" fmla="*/ 1058518 w 4853691"/>
              <a:gd name="connsiteY14224" fmla="*/ 3917221 h 4860733"/>
              <a:gd name="connsiteX14225" fmla="*/ 1079641 w 4853691"/>
              <a:gd name="connsiteY14225" fmla="*/ 3917221 h 4860733"/>
              <a:gd name="connsiteX14226" fmla="*/ 1079641 w 4853691"/>
              <a:gd name="connsiteY14226" fmla="*/ 3917221 h 4860733"/>
              <a:gd name="connsiteX14227" fmla="*/ 1081988 w 4853691"/>
              <a:gd name="connsiteY14227" fmla="*/ 3917221 h 4860733"/>
              <a:gd name="connsiteX14228" fmla="*/ 1081988 w 4853691"/>
              <a:gd name="connsiteY14228" fmla="*/ 3919567 h 4860733"/>
              <a:gd name="connsiteX14229" fmla="*/ 1091377 w 4853691"/>
              <a:gd name="connsiteY14229" fmla="*/ 3935997 h 4860733"/>
              <a:gd name="connsiteX14230" fmla="*/ 1081988 w 4853691"/>
              <a:gd name="connsiteY14230" fmla="*/ 3952426 h 4860733"/>
              <a:gd name="connsiteX14231" fmla="*/ 1077294 w 4853691"/>
              <a:gd name="connsiteY14231" fmla="*/ 3959468 h 4860733"/>
              <a:gd name="connsiteX14232" fmla="*/ 1070253 w 4853691"/>
              <a:gd name="connsiteY14232" fmla="*/ 3971203 h 4860733"/>
              <a:gd name="connsiteX14233" fmla="*/ 1060865 w 4853691"/>
              <a:gd name="connsiteY14233" fmla="*/ 3968856 h 4860733"/>
              <a:gd name="connsiteX14234" fmla="*/ 1060865 w 4853691"/>
              <a:gd name="connsiteY14234" fmla="*/ 3968856 h 4860733"/>
              <a:gd name="connsiteX14235" fmla="*/ 1060865 w 4853691"/>
              <a:gd name="connsiteY14235" fmla="*/ 3945385 h 4860733"/>
              <a:gd name="connsiteX14236" fmla="*/ 1058518 w 4853691"/>
              <a:gd name="connsiteY14236" fmla="*/ 3917221 h 4860733"/>
              <a:gd name="connsiteX14237" fmla="*/ 4112025 w 4853691"/>
              <a:gd name="connsiteY14237" fmla="*/ 1103112 h 4860733"/>
              <a:gd name="connsiteX14238" fmla="*/ 4093249 w 4853691"/>
              <a:gd name="connsiteY14238" fmla="*/ 1074947 h 4860733"/>
              <a:gd name="connsiteX14239" fmla="*/ 4062738 w 4853691"/>
              <a:gd name="connsiteY14239" fmla="*/ 1030353 h 4860733"/>
              <a:gd name="connsiteX14240" fmla="*/ 4046308 w 4853691"/>
              <a:gd name="connsiteY14240" fmla="*/ 1004536 h 4860733"/>
              <a:gd name="connsiteX14241" fmla="*/ 4048655 w 4853691"/>
              <a:gd name="connsiteY14241" fmla="*/ 1006883 h 4860733"/>
              <a:gd name="connsiteX14242" fmla="*/ 4088555 w 4853691"/>
              <a:gd name="connsiteY14242" fmla="*/ 1030353 h 4860733"/>
              <a:gd name="connsiteX14243" fmla="*/ 4107331 w 4853691"/>
              <a:gd name="connsiteY14243" fmla="*/ 1042089 h 4860733"/>
              <a:gd name="connsiteX14244" fmla="*/ 4144884 w 4853691"/>
              <a:gd name="connsiteY14244" fmla="*/ 1065559 h 4860733"/>
              <a:gd name="connsiteX14245" fmla="*/ 4173049 w 4853691"/>
              <a:gd name="connsiteY14245" fmla="*/ 1084335 h 4860733"/>
              <a:gd name="connsiteX14246" fmla="*/ 4198866 w 4853691"/>
              <a:gd name="connsiteY14246" fmla="*/ 1100765 h 4860733"/>
              <a:gd name="connsiteX14247" fmla="*/ 4243460 w 4853691"/>
              <a:gd name="connsiteY14247" fmla="*/ 1133623 h 4860733"/>
              <a:gd name="connsiteX14248" fmla="*/ 4250501 w 4853691"/>
              <a:gd name="connsiteY14248" fmla="*/ 1138318 h 4860733"/>
              <a:gd name="connsiteX14249" fmla="*/ 4250501 w 4853691"/>
              <a:gd name="connsiteY14249" fmla="*/ 1138318 h 4860733"/>
              <a:gd name="connsiteX14250" fmla="*/ 4281013 w 4853691"/>
              <a:gd name="connsiteY14250" fmla="*/ 1215770 h 4860733"/>
              <a:gd name="connsiteX14251" fmla="*/ 4123761 w 4853691"/>
              <a:gd name="connsiteY14251" fmla="*/ 1124235 h 4860733"/>
              <a:gd name="connsiteX14252" fmla="*/ 4112025 w 4853691"/>
              <a:gd name="connsiteY14252" fmla="*/ 1103112 h 4860733"/>
              <a:gd name="connsiteX14253" fmla="*/ 563291 w 4853691"/>
              <a:gd name="connsiteY14253" fmla="*/ 1189953 h 4860733"/>
              <a:gd name="connsiteX14254" fmla="*/ 537474 w 4853691"/>
              <a:gd name="connsiteY14254" fmla="*/ 1241588 h 4860733"/>
              <a:gd name="connsiteX14255" fmla="*/ 537474 w 4853691"/>
              <a:gd name="connsiteY14255" fmla="*/ 1243935 h 4860733"/>
              <a:gd name="connsiteX14256" fmla="*/ 509309 w 4853691"/>
              <a:gd name="connsiteY14256" fmla="*/ 1297917 h 4860733"/>
              <a:gd name="connsiteX14257" fmla="*/ 504615 w 4853691"/>
              <a:gd name="connsiteY14257" fmla="*/ 1309652 h 4860733"/>
              <a:gd name="connsiteX14258" fmla="*/ 481145 w 4853691"/>
              <a:gd name="connsiteY14258" fmla="*/ 1354246 h 4860733"/>
              <a:gd name="connsiteX14259" fmla="*/ 474103 w 4853691"/>
              <a:gd name="connsiteY14259" fmla="*/ 1370675 h 4860733"/>
              <a:gd name="connsiteX14260" fmla="*/ 460021 w 4853691"/>
              <a:gd name="connsiteY14260" fmla="*/ 1401187 h 4860733"/>
              <a:gd name="connsiteX14261" fmla="*/ 532780 w 4853691"/>
              <a:gd name="connsiteY14261" fmla="*/ 1213423 h 4860733"/>
              <a:gd name="connsiteX14262" fmla="*/ 539821 w 4853691"/>
              <a:gd name="connsiteY14262" fmla="*/ 1215770 h 4860733"/>
              <a:gd name="connsiteX14263" fmla="*/ 560944 w 4853691"/>
              <a:gd name="connsiteY14263" fmla="*/ 1194647 h 4860733"/>
              <a:gd name="connsiteX14264" fmla="*/ 560944 w 4853691"/>
              <a:gd name="connsiteY14264" fmla="*/ 1192300 h 4860733"/>
              <a:gd name="connsiteX14265" fmla="*/ 565638 w 4853691"/>
              <a:gd name="connsiteY14265" fmla="*/ 1192300 h 4860733"/>
              <a:gd name="connsiteX14266" fmla="*/ 563291 w 4853691"/>
              <a:gd name="connsiteY14266" fmla="*/ 1189953 h 4860733"/>
              <a:gd name="connsiteX14267" fmla="*/ 316851 w 4853691"/>
              <a:gd name="connsiteY14267" fmla="*/ 1793144 h 4860733"/>
              <a:gd name="connsiteX14268" fmla="*/ 316851 w 4853691"/>
              <a:gd name="connsiteY14268" fmla="*/ 1795491 h 4860733"/>
              <a:gd name="connsiteX14269" fmla="*/ 312157 w 4853691"/>
              <a:gd name="connsiteY14269" fmla="*/ 1833043 h 4860733"/>
              <a:gd name="connsiteX14270" fmla="*/ 305116 w 4853691"/>
              <a:gd name="connsiteY14270" fmla="*/ 1842432 h 4860733"/>
              <a:gd name="connsiteX14271" fmla="*/ 300422 w 4853691"/>
              <a:gd name="connsiteY14271" fmla="*/ 1840084 h 4860733"/>
              <a:gd name="connsiteX14272" fmla="*/ 302769 w 4853691"/>
              <a:gd name="connsiteY14272" fmla="*/ 1835390 h 4860733"/>
              <a:gd name="connsiteX14273" fmla="*/ 316851 w 4853691"/>
              <a:gd name="connsiteY14273" fmla="*/ 1793144 h 4860733"/>
              <a:gd name="connsiteX14274" fmla="*/ 417774 w 4853691"/>
              <a:gd name="connsiteY14274" fmla="*/ 1699262 h 4860733"/>
              <a:gd name="connsiteX14275" fmla="*/ 452980 w 4853691"/>
              <a:gd name="connsiteY14275" fmla="*/ 1659362 h 4860733"/>
              <a:gd name="connsiteX14276" fmla="*/ 481145 w 4853691"/>
              <a:gd name="connsiteY14276" fmla="*/ 1626503 h 4860733"/>
              <a:gd name="connsiteX14277" fmla="*/ 518697 w 4853691"/>
              <a:gd name="connsiteY14277" fmla="*/ 1586603 h 4860733"/>
              <a:gd name="connsiteX14278" fmla="*/ 546862 w 4853691"/>
              <a:gd name="connsiteY14278" fmla="*/ 1553745 h 4860733"/>
              <a:gd name="connsiteX14279" fmla="*/ 586762 w 4853691"/>
              <a:gd name="connsiteY14279" fmla="*/ 1511498 h 4860733"/>
              <a:gd name="connsiteX14280" fmla="*/ 614926 w 4853691"/>
              <a:gd name="connsiteY14280" fmla="*/ 1480986 h 4860733"/>
              <a:gd name="connsiteX14281" fmla="*/ 619620 w 4853691"/>
              <a:gd name="connsiteY14281" fmla="*/ 1476292 h 4860733"/>
              <a:gd name="connsiteX14282" fmla="*/ 600844 w 4853691"/>
              <a:gd name="connsiteY14282" fmla="*/ 1504457 h 4860733"/>
              <a:gd name="connsiteX14283" fmla="*/ 584415 w 4853691"/>
              <a:gd name="connsiteY14283" fmla="*/ 1527927 h 4860733"/>
              <a:gd name="connsiteX14284" fmla="*/ 560944 w 4853691"/>
              <a:gd name="connsiteY14284" fmla="*/ 1563133 h 4860733"/>
              <a:gd name="connsiteX14285" fmla="*/ 542168 w 4853691"/>
              <a:gd name="connsiteY14285" fmla="*/ 1591297 h 4860733"/>
              <a:gd name="connsiteX14286" fmla="*/ 530433 w 4853691"/>
              <a:gd name="connsiteY14286" fmla="*/ 1610074 h 4860733"/>
              <a:gd name="connsiteX14287" fmla="*/ 514003 w 4853691"/>
              <a:gd name="connsiteY14287" fmla="*/ 1633544 h 4860733"/>
              <a:gd name="connsiteX14288" fmla="*/ 431857 w 4853691"/>
              <a:gd name="connsiteY14288" fmla="*/ 1708650 h 4860733"/>
              <a:gd name="connsiteX14289" fmla="*/ 422468 w 4853691"/>
              <a:gd name="connsiteY14289" fmla="*/ 1701609 h 4860733"/>
              <a:gd name="connsiteX14290" fmla="*/ 417774 w 4853691"/>
              <a:gd name="connsiteY14290" fmla="*/ 1699262 h 4860733"/>
              <a:gd name="connsiteX14291" fmla="*/ 30512 w 4853691"/>
              <a:gd name="connsiteY14291" fmla="*/ 2508993 h 4860733"/>
              <a:gd name="connsiteX14292" fmla="*/ 25818 w 4853691"/>
              <a:gd name="connsiteY14292" fmla="*/ 2508993 h 4860733"/>
              <a:gd name="connsiteX14293" fmla="*/ 25818 w 4853691"/>
              <a:gd name="connsiteY14293" fmla="*/ 2504299 h 4860733"/>
              <a:gd name="connsiteX14294" fmla="*/ 30512 w 4853691"/>
              <a:gd name="connsiteY14294" fmla="*/ 2504299 h 4860733"/>
              <a:gd name="connsiteX14295" fmla="*/ 30512 w 4853691"/>
              <a:gd name="connsiteY14295" fmla="*/ 2504299 h 4860733"/>
              <a:gd name="connsiteX14296" fmla="*/ 30512 w 4853691"/>
              <a:gd name="connsiteY14296" fmla="*/ 2508993 h 4860733"/>
              <a:gd name="connsiteX14297" fmla="*/ 126741 w 4853691"/>
              <a:gd name="connsiteY14297" fmla="*/ 3025343 h 4860733"/>
              <a:gd name="connsiteX14298" fmla="*/ 117352 w 4853691"/>
              <a:gd name="connsiteY14298" fmla="*/ 2987790 h 4860733"/>
              <a:gd name="connsiteX14299" fmla="*/ 115005 w 4853691"/>
              <a:gd name="connsiteY14299" fmla="*/ 2971361 h 4860733"/>
              <a:gd name="connsiteX14300" fmla="*/ 105617 w 4853691"/>
              <a:gd name="connsiteY14300" fmla="*/ 2931461 h 4860733"/>
              <a:gd name="connsiteX14301" fmla="*/ 103270 w 4853691"/>
              <a:gd name="connsiteY14301" fmla="*/ 2922073 h 4860733"/>
              <a:gd name="connsiteX14302" fmla="*/ 103270 w 4853691"/>
              <a:gd name="connsiteY14302" fmla="*/ 2919726 h 4860733"/>
              <a:gd name="connsiteX14303" fmla="*/ 107964 w 4853691"/>
              <a:gd name="connsiteY14303" fmla="*/ 2919726 h 4860733"/>
              <a:gd name="connsiteX14304" fmla="*/ 117352 w 4853691"/>
              <a:gd name="connsiteY14304" fmla="*/ 2952584 h 4860733"/>
              <a:gd name="connsiteX14305" fmla="*/ 124393 w 4853691"/>
              <a:gd name="connsiteY14305" fmla="*/ 2978402 h 4860733"/>
              <a:gd name="connsiteX14306" fmla="*/ 138476 w 4853691"/>
              <a:gd name="connsiteY14306" fmla="*/ 3030037 h 4860733"/>
              <a:gd name="connsiteX14307" fmla="*/ 129088 w 4853691"/>
              <a:gd name="connsiteY14307" fmla="*/ 3027690 h 4860733"/>
              <a:gd name="connsiteX14308" fmla="*/ 126741 w 4853691"/>
              <a:gd name="connsiteY14308" fmla="*/ 3025343 h 4860733"/>
              <a:gd name="connsiteX14309" fmla="*/ 1030353 w 4853691"/>
              <a:gd name="connsiteY14309" fmla="*/ 4304483 h 4860733"/>
              <a:gd name="connsiteX14310" fmla="*/ 1032700 w 4853691"/>
              <a:gd name="connsiteY14310" fmla="*/ 4302136 h 4860733"/>
              <a:gd name="connsiteX14311" fmla="*/ 1051477 w 4853691"/>
              <a:gd name="connsiteY14311" fmla="*/ 4311525 h 4860733"/>
              <a:gd name="connsiteX14312" fmla="*/ 1060865 w 4853691"/>
              <a:gd name="connsiteY14312" fmla="*/ 4316219 h 4860733"/>
              <a:gd name="connsiteX14313" fmla="*/ 1060865 w 4853691"/>
              <a:gd name="connsiteY14313" fmla="*/ 4318565 h 4860733"/>
              <a:gd name="connsiteX14314" fmla="*/ 1058518 w 4853691"/>
              <a:gd name="connsiteY14314" fmla="*/ 4327954 h 4860733"/>
              <a:gd name="connsiteX14315" fmla="*/ 1058518 w 4853691"/>
              <a:gd name="connsiteY14315" fmla="*/ 4330301 h 4860733"/>
              <a:gd name="connsiteX14316" fmla="*/ 1053824 w 4853691"/>
              <a:gd name="connsiteY14316" fmla="*/ 4325607 h 4860733"/>
              <a:gd name="connsiteX14317" fmla="*/ 1030353 w 4853691"/>
              <a:gd name="connsiteY14317" fmla="*/ 4304483 h 4860733"/>
              <a:gd name="connsiteX14318" fmla="*/ 4215296 w 4853691"/>
              <a:gd name="connsiteY14318" fmla="*/ 3945385 h 4860733"/>
              <a:gd name="connsiteX14319" fmla="*/ 4222337 w 4853691"/>
              <a:gd name="connsiteY14319" fmla="*/ 3935997 h 4860733"/>
              <a:gd name="connsiteX14320" fmla="*/ 4229378 w 4853691"/>
              <a:gd name="connsiteY14320" fmla="*/ 3938344 h 4860733"/>
              <a:gd name="connsiteX14321" fmla="*/ 4227031 w 4853691"/>
              <a:gd name="connsiteY14321" fmla="*/ 3947732 h 4860733"/>
              <a:gd name="connsiteX14322" fmla="*/ 4224684 w 4853691"/>
              <a:gd name="connsiteY14322" fmla="*/ 3957120 h 4860733"/>
              <a:gd name="connsiteX14323" fmla="*/ 4222337 w 4853691"/>
              <a:gd name="connsiteY14323" fmla="*/ 3964162 h 4860733"/>
              <a:gd name="connsiteX14324" fmla="*/ 4215296 w 4853691"/>
              <a:gd name="connsiteY14324" fmla="*/ 3961814 h 4860733"/>
              <a:gd name="connsiteX14325" fmla="*/ 4215296 w 4853691"/>
              <a:gd name="connsiteY14325" fmla="*/ 3961814 h 4860733"/>
              <a:gd name="connsiteX14326" fmla="*/ 4215296 w 4853691"/>
              <a:gd name="connsiteY14326" fmla="*/ 3954773 h 4860733"/>
              <a:gd name="connsiteX14327" fmla="*/ 4215296 w 4853691"/>
              <a:gd name="connsiteY14327" fmla="*/ 3945385 h 4860733"/>
              <a:gd name="connsiteX14328" fmla="*/ 4227031 w 4853691"/>
              <a:gd name="connsiteY14328" fmla="*/ 3966508 h 4860733"/>
              <a:gd name="connsiteX14329" fmla="*/ 4229378 w 4853691"/>
              <a:gd name="connsiteY14329" fmla="*/ 3959468 h 4860733"/>
              <a:gd name="connsiteX14330" fmla="*/ 4231725 w 4853691"/>
              <a:gd name="connsiteY14330" fmla="*/ 3947732 h 4860733"/>
              <a:gd name="connsiteX14331" fmla="*/ 4234072 w 4853691"/>
              <a:gd name="connsiteY14331" fmla="*/ 3940691 h 4860733"/>
              <a:gd name="connsiteX14332" fmla="*/ 4236419 w 4853691"/>
              <a:gd name="connsiteY14332" fmla="*/ 3940691 h 4860733"/>
              <a:gd name="connsiteX14333" fmla="*/ 4257542 w 4853691"/>
              <a:gd name="connsiteY14333" fmla="*/ 3919567 h 4860733"/>
              <a:gd name="connsiteX14334" fmla="*/ 4255195 w 4853691"/>
              <a:gd name="connsiteY14334" fmla="*/ 3912527 h 4860733"/>
              <a:gd name="connsiteX14335" fmla="*/ 4271625 w 4853691"/>
              <a:gd name="connsiteY14335" fmla="*/ 3905485 h 4860733"/>
              <a:gd name="connsiteX14336" fmla="*/ 4227031 w 4853691"/>
              <a:gd name="connsiteY14336" fmla="*/ 3966508 h 4860733"/>
              <a:gd name="connsiteX14337" fmla="*/ 4227031 w 4853691"/>
              <a:gd name="connsiteY14337" fmla="*/ 3966508 h 4860733"/>
              <a:gd name="connsiteX14338" fmla="*/ 4642458 w 4853691"/>
              <a:gd name="connsiteY14338" fmla="*/ 3429035 h 4860733"/>
              <a:gd name="connsiteX14339" fmla="*/ 4640111 w 4853691"/>
              <a:gd name="connsiteY14339" fmla="*/ 3433729 h 4860733"/>
              <a:gd name="connsiteX14340" fmla="*/ 4640111 w 4853691"/>
              <a:gd name="connsiteY14340" fmla="*/ 3436076 h 4860733"/>
              <a:gd name="connsiteX14341" fmla="*/ 4647152 w 4853691"/>
              <a:gd name="connsiteY14341" fmla="*/ 3414952 h 4860733"/>
              <a:gd name="connsiteX14342" fmla="*/ 4647152 w 4853691"/>
              <a:gd name="connsiteY14342" fmla="*/ 3412606 h 4860733"/>
              <a:gd name="connsiteX14343" fmla="*/ 4642458 w 4853691"/>
              <a:gd name="connsiteY14343" fmla="*/ 3429035 h 4860733"/>
              <a:gd name="connsiteX14344" fmla="*/ 4663581 w 4853691"/>
              <a:gd name="connsiteY14344" fmla="*/ 3346888 h 4860733"/>
              <a:gd name="connsiteX14345" fmla="*/ 4665929 w 4853691"/>
              <a:gd name="connsiteY14345" fmla="*/ 3339847 h 4860733"/>
              <a:gd name="connsiteX14346" fmla="*/ 4665929 w 4853691"/>
              <a:gd name="connsiteY14346" fmla="*/ 3342194 h 4860733"/>
              <a:gd name="connsiteX14347" fmla="*/ 4665929 w 4853691"/>
              <a:gd name="connsiteY14347" fmla="*/ 3344541 h 4860733"/>
              <a:gd name="connsiteX14348" fmla="*/ 4654193 w 4853691"/>
              <a:gd name="connsiteY14348" fmla="*/ 3365665 h 4860733"/>
              <a:gd name="connsiteX14349" fmla="*/ 4663581 w 4853691"/>
              <a:gd name="connsiteY14349" fmla="*/ 3346888 h 4860733"/>
              <a:gd name="connsiteX14350" fmla="*/ 4565005 w 4853691"/>
              <a:gd name="connsiteY14350" fmla="*/ 3548734 h 4860733"/>
              <a:gd name="connsiteX14351" fmla="*/ 4567353 w 4853691"/>
              <a:gd name="connsiteY14351" fmla="*/ 3544040 h 4860733"/>
              <a:gd name="connsiteX14352" fmla="*/ 4567353 w 4853691"/>
              <a:gd name="connsiteY14352" fmla="*/ 3544040 h 4860733"/>
              <a:gd name="connsiteX14353" fmla="*/ 4565005 w 4853691"/>
              <a:gd name="connsiteY14353" fmla="*/ 3546387 h 4860733"/>
              <a:gd name="connsiteX14354" fmla="*/ 4565005 w 4853691"/>
              <a:gd name="connsiteY14354" fmla="*/ 3548734 h 4860733"/>
              <a:gd name="connsiteX14355" fmla="*/ 4780934 w 4853691"/>
              <a:gd name="connsiteY14355" fmla="*/ 2487869 h 4860733"/>
              <a:gd name="connsiteX14356" fmla="*/ 4787975 w 4853691"/>
              <a:gd name="connsiteY14356" fmla="*/ 2492563 h 4860733"/>
              <a:gd name="connsiteX14357" fmla="*/ 4785628 w 4853691"/>
              <a:gd name="connsiteY14357" fmla="*/ 2497258 h 4860733"/>
              <a:gd name="connsiteX14358" fmla="*/ 4783281 w 4853691"/>
              <a:gd name="connsiteY14358" fmla="*/ 2501952 h 4860733"/>
              <a:gd name="connsiteX14359" fmla="*/ 4778587 w 4853691"/>
              <a:gd name="connsiteY14359" fmla="*/ 2499605 h 4860733"/>
              <a:gd name="connsiteX14360" fmla="*/ 4778587 w 4853691"/>
              <a:gd name="connsiteY14360" fmla="*/ 2494910 h 4860733"/>
              <a:gd name="connsiteX14361" fmla="*/ 4780934 w 4853691"/>
              <a:gd name="connsiteY14361" fmla="*/ 2487869 h 4860733"/>
              <a:gd name="connsiteX14362" fmla="*/ 4410100 w 4853691"/>
              <a:gd name="connsiteY14362" fmla="*/ 1556092 h 4860733"/>
              <a:gd name="connsiteX14363" fmla="*/ 4454694 w 4853691"/>
              <a:gd name="connsiteY14363" fmla="*/ 1680485 h 4860733"/>
              <a:gd name="connsiteX14364" fmla="*/ 4454694 w 4853691"/>
              <a:gd name="connsiteY14364" fmla="*/ 1680485 h 4860733"/>
              <a:gd name="connsiteX14365" fmla="*/ 4440612 w 4853691"/>
              <a:gd name="connsiteY14365" fmla="*/ 1652321 h 4860733"/>
              <a:gd name="connsiteX14366" fmla="*/ 4428877 w 4853691"/>
              <a:gd name="connsiteY14366" fmla="*/ 1631197 h 4860733"/>
              <a:gd name="connsiteX14367" fmla="*/ 4405406 w 4853691"/>
              <a:gd name="connsiteY14367" fmla="*/ 1588950 h 4860733"/>
              <a:gd name="connsiteX14368" fmla="*/ 4391324 w 4853691"/>
              <a:gd name="connsiteY14368" fmla="*/ 1563133 h 4860733"/>
              <a:gd name="connsiteX14369" fmla="*/ 4367854 w 4853691"/>
              <a:gd name="connsiteY14369" fmla="*/ 1523233 h 4860733"/>
              <a:gd name="connsiteX14370" fmla="*/ 4353771 w 4853691"/>
              <a:gd name="connsiteY14370" fmla="*/ 1495069 h 4860733"/>
              <a:gd name="connsiteX14371" fmla="*/ 4330301 w 4853691"/>
              <a:gd name="connsiteY14371" fmla="*/ 1455169 h 4860733"/>
              <a:gd name="connsiteX14372" fmla="*/ 4313872 w 4853691"/>
              <a:gd name="connsiteY14372" fmla="*/ 1427004 h 4860733"/>
              <a:gd name="connsiteX14373" fmla="*/ 4290401 w 4853691"/>
              <a:gd name="connsiteY14373" fmla="*/ 1387104 h 4860733"/>
              <a:gd name="connsiteX14374" fmla="*/ 4271625 w 4853691"/>
              <a:gd name="connsiteY14374" fmla="*/ 1356593 h 4860733"/>
              <a:gd name="connsiteX14375" fmla="*/ 4248154 w 4853691"/>
              <a:gd name="connsiteY14375" fmla="*/ 1316693 h 4860733"/>
              <a:gd name="connsiteX14376" fmla="*/ 4229378 w 4853691"/>
              <a:gd name="connsiteY14376" fmla="*/ 1283834 h 4860733"/>
              <a:gd name="connsiteX14377" fmla="*/ 4203560 w 4853691"/>
              <a:gd name="connsiteY14377" fmla="*/ 1243935 h 4860733"/>
              <a:gd name="connsiteX14378" fmla="*/ 4184784 w 4853691"/>
              <a:gd name="connsiteY14378" fmla="*/ 1213423 h 4860733"/>
              <a:gd name="connsiteX14379" fmla="*/ 4158966 w 4853691"/>
              <a:gd name="connsiteY14379" fmla="*/ 1171176 h 4860733"/>
              <a:gd name="connsiteX14380" fmla="*/ 4140190 w 4853691"/>
              <a:gd name="connsiteY14380" fmla="*/ 1140665 h 4860733"/>
              <a:gd name="connsiteX14381" fmla="*/ 4128455 w 4853691"/>
              <a:gd name="connsiteY14381" fmla="*/ 1121888 h 4860733"/>
              <a:gd name="connsiteX14382" fmla="*/ 4283360 w 4853691"/>
              <a:gd name="connsiteY14382" fmla="*/ 1213423 h 4860733"/>
              <a:gd name="connsiteX14383" fmla="*/ 4295095 w 4853691"/>
              <a:gd name="connsiteY14383" fmla="*/ 1241588 h 4860733"/>
              <a:gd name="connsiteX14384" fmla="*/ 4410100 w 4853691"/>
              <a:gd name="connsiteY14384" fmla="*/ 1556092 h 4860733"/>
              <a:gd name="connsiteX14385" fmla="*/ 4675317 w 4853691"/>
              <a:gd name="connsiteY14385" fmla="*/ 1607727 h 4860733"/>
              <a:gd name="connsiteX14386" fmla="*/ 4672970 w 4853691"/>
              <a:gd name="connsiteY14386" fmla="*/ 1595992 h 4860733"/>
              <a:gd name="connsiteX14387" fmla="*/ 4712869 w 4853691"/>
              <a:gd name="connsiteY14387" fmla="*/ 1673444 h 4860733"/>
              <a:gd name="connsiteX14388" fmla="*/ 4719911 w 4853691"/>
              <a:gd name="connsiteY14388" fmla="*/ 1694568 h 4860733"/>
              <a:gd name="connsiteX14389" fmla="*/ 4680011 w 4853691"/>
              <a:gd name="connsiteY14389" fmla="*/ 1624156 h 4860733"/>
              <a:gd name="connsiteX14390" fmla="*/ 4675317 w 4853691"/>
              <a:gd name="connsiteY14390" fmla="*/ 1607727 h 4860733"/>
              <a:gd name="connsiteX14391" fmla="*/ 4719911 w 4853691"/>
              <a:gd name="connsiteY14391" fmla="*/ 1687526 h 4860733"/>
              <a:gd name="connsiteX14392" fmla="*/ 4757463 w 4853691"/>
              <a:gd name="connsiteY14392" fmla="*/ 1774367 h 4860733"/>
              <a:gd name="connsiteX14393" fmla="*/ 4757463 w 4853691"/>
              <a:gd name="connsiteY14393" fmla="*/ 1774367 h 4860733"/>
              <a:gd name="connsiteX14394" fmla="*/ 4726952 w 4853691"/>
              <a:gd name="connsiteY14394" fmla="*/ 1703956 h 4860733"/>
              <a:gd name="connsiteX14395" fmla="*/ 4719911 w 4853691"/>
              <a:gd name="connsiteY14395" fmla="*/ 1687526 h 4860733"/>
              <a:gd name="connsiteX14396" fmla="*/ 2433887 w 4853691"/>
              <a:gd name="connsiteY14396" fmla="*/ 251134 h 4860733"/>
              <a:gd name="connsiteX14397" fmla="*/ 2436234 w 4853691"/>
              <a:gd name="connsiteY14397" fmla="*/ 262869 h 4860733"/>
              <a:gd name="connsiteX14398" fmla="*/ 2438581 w 4853691"/>
              <a:gd name="connsiteY14398" fmla="*/ 279299 h 4860733"/>
              <a:gd name="connsiteX14399" fmla="*/ 2440928 w 4853691"/>
              <a:gd name="connsiteY14399" fmla="*/ 291034 h 4860733"/>
              <a:gd name="connsiteX14400" fmla="*/ 2443275 w 4853691"/>
              <a:gd name="connsiteY14400" fmla="*/ 309810 h 4860733"/>
              <a:gd name="connsiteX14401" fmla="*/ 2445622 w 4853691"/>
              <a:gd name="connsiteY14401" fmla="*/ 321545 h 4860733"/>
              <a:gd name="connsiteX14402" fmla="*/ 2447970 w 4853691"/>
              <a:gd name="connsiteY14402" fmla="*/ 340322 h 4860733"/>
              <a:gd name="connsiteX14403" fmla="*/ 2450317 w 4853691"/>
              <a:gd name="connsiteY14403" fmla="*/ 352057 h 4860733"/>
              <a:gd name="connsiteX14404" fmla="*/ 2455011 w 4853691"/>
              <a:gd name="connsiteY14404" fmla="*/ 373180 h 4860733"/>
              <a:gd name="connsiteX14405" fmla="*/ 2457358 w 4853691"/>
              <a:gd name="connsiteY14405" fmla="*/ 382569 h 4860733"/>
              <a:gd name="connsiteX14406" fmla="*/ 2459705 w 4853691"/>
              <a:gd name="connsiteY14406" fmla="*/ 398998 h 4860733"/>
              <a:gd name="connsiteX14407" fmla="*/ 2455011 w 4853691"/>
              <a:gd name="connsiteY14407" fmla="*/ 401345 h 4860733"/>
              <a:gd name="connsiteX14408" fmla="*/ 2452664 w 4853691"/>
              <a:gd name="connsiteY14408" fmla="*/ 396651 h 4860733"/>
              <a:gd name="connsiteX14409" fmla="*/ 2443275 w 4853691"/>
              <a:gd name="connsiteY14409" fmla="*/ 380222 h 4860733"/>
              <a:gd name="connsiteX14410" fmla="*/ 2431540 w 4853691"/>
              <a:gd name="connsiteY14410" fmla="*/ 361445 h 4860733"/>
              <a:gd name="connsiteX14411" fmla="*/ 2422152 w 4853691"/>
              <a:gd name="connsiteY14411" fmla="*/ 347363 h 4860733"/>
              <a:gd name="connsiteX14412" fmla="*/ 2410417 w 4853691"/>
              <a:gd name="connsiteY14412" fmla="*/ 328586 h 4860733"/>
              <a:gd name="connsiteX14413" fmla="*/ 2401029 w 4853691"/>
              <a:gd name="connsiteY14413" fmla="*/ 314504 h 4860733"/>
              <a:gd name="connsiteX14414" fmla="*/ 2386946 w 4853691"/>
              <a:gd name="connsiteY14414" fmla="*/ 295728 h 4860733"/>
              <a:gd name="connsiteX14415" fmla="*/ 2379905 w 4853691"/>
              <a:gd name="connsiteY14415" fmla="*/ 283993 h 4860733"/>
              <a:gd name="connsiteX14416" fmla="*/ 2372864 w 4853691"/>
              <a:gd name="connsiteY14416" fmla="*/ 274604 h 4860733"/>
              <a:gd name="connsiteX14417" fmla="*/ 2372864 w 4853691"/>
              <a:gd name="connsiteY14417" fmla="*/ 274604 h 4860733"/>
              <a:gd name="connsiteX14418" fmla="*/ 2393987 w 4853691"/>
              <a:gd name="connsiteY14418" fmla="*/ 253481 h 4860733"/>
              <a:gd name="connsiteX14419" fmla="*/ 2393987 w 4853691"/>
              <a:gd name="connsiteY14419" fmla="*/ 253481 h 4860733"/>
              <a:gd name="connsiteX14420" fmla="*/ 2417458 w 4853691"/>
              <a:gd name="connsiteY14420" fmla="*/ 251134 h 4860733"/>
              <a:gd name="connsiteX14421" fmla="*/ 2433887 w 4853691"/>
              <a:gd name="connsiteY14421" fmla="*/ 251134 h 4860733"/>
              <a:gd name="connsiteX14422" fmla="*/ 603191 w 4853691"/>
              <a:gd name="connsiteY14422" fmla="*/ 1114847 h 4860733"/>
              <a:gd name="connsiteX14423" fmla="*/ 603191 w 4853691"/>
              <a:gd name="connsiteY14423" fmla="*/ 1114847 h 4860733"/>
              <a:gd name="connsiteX14424" fmla="*/ 591456 w 4853691"/>
              <a:gd name="connsiteY14424" fmla="*/ 1135970 h 4860733"/>
              <a:gd name="connsiteX14425" fmla="*/ 567985 w 4853691"/>
              <a:gd name="connsiteY14425" fmla="*/ 1178217 h 4860733"/>
              <a:gd name="connsiteX14426" fmla="*/ 563291 w 4853691"/>
              <a:gd name="connsiteY14426" fmla="*/ 1187606 h 4860733"/>
              <a:gd name="connsiteX14427" fmla="*/ 563291 w 4853691"/>
              <a:gd name="connsiteY14427" fmla="*/ 1189953 h 4860733"/>
              <a:gd name="connsiteX14428" fmla="*/ 558597 w 4853691"/>
              <a:gd name="connsiteY14428" fmla="*/ 1189953 h 4860733"/>
              <a:gd name="connsiteX14429" fmla="*/ 556250 w 4853691"/>
              <a:gd name="connsiteY14429" fmla="*/ 1189953 h 4860733"/>
              <a:gd name="connsiteX14430" fmla="*/ 551556 w 4853691"/>
              <a:gd name="connsiteY14430" fmla="*/ 1180564 h 4860733"/>
              <a:gd name="connsiteX14431" fmla="*/ 586762 w 4853691"/>
              <a:gd name="connsiteY14431" fmla="*/ 1138318 h 4860733"/>
              <a:gd name="connsiteX14432" fmla="*/ 603191 w 4853691"/>
              <a:gd name="connsiteY14432" fmla="*/ 1114847 h 4860733"/>
              <a:gd name="connsiteX14433" fmla="*/ 312157 w 4853691"/>
              <a:gd name="connsiteY14433" fmla="*/ 1833043 h 4860733"/>
              <a:gd name="connsiteX14434" fmla="*/ 330934 w 4853691"/>
              <a:gd name="connsiteY14434" fmla="*/ 1807226 h 4860733"/>
              <a:gd name="connsiteX14435" fmla="*/ 356751 w 4853691"/>
              <a:gd name="connsiteY14435" fmla="*/ 1772020 h 4860733"/>
              <a:gd name="connsiteX14436" fmla="*/ 389610 w 4853691"/>
              <a:gd name="connsiteY14436" fmla="*/ 1732120 h 4860733"/>
              <a:gd name="connsiteX14437" fmla="*/ 415427 w 4853691"/>
              <a:gd name="connsiteY14437" fmla="*/ 1699262 h 4860733"/>
              <a:gd name="connsiteX14438" fmla="*/ 422468 w 4853691"/>
              <a:gd name="connsiteY14438" fmla="*/ 1701609 h 4860733"/>
              <a:gd name="connsiteX14439" fmla="*/ 422468 w 4853691"/>
              <a:gd name="connsiteY14439" fmla="*/ 1701609 h 4860733"/>
              <a:gd name="connsiteX14440" fmla="*/ 429509 w 4853691"/>
              <a:gd name="connsiteY14440" fmla="*/ 1706303 h 4860733"/>
              <a:gd name="connsiteX14441" fmla="*/ 312157 w 4853691"/>
              <a:gd name="connsiteY14441" fmla="*/ 1833043 h 4860733"/>
              <a:gd name="connsiteX14442" fmla="*/ 312157 w 4853691"/>
              <a:gd name="connsiteY14442" fmla="*/ 1833043 h 4860733"/>
              <a:gd name="connsiteX14443" fmla="*/ 53982 w 4853691"/>
              <a:gd name="connsiteY14443" fmla="*/ 2804721 h 4860733"/>
              <a:gd name="connsiteX14444" fmla="*/ 53982 w 4853691"/>
              <a:gd name="connsiteY14444" fmla="*/ 2804721 h 4860733"/>
              <a:gd name="connsiteX14445" fmla="*/ 53982 w 4853691"/>
              <a:gd name="connsiteY14445" fmla="*/ 2804721 h 4860733"/>
              <a:gd name="connsiteX14446" fmla="*/ 53982 w 4853691"/>
              <a:gd name="connsiteY14446" fmla="*/ 2804721 h 4860733"/>
              <a:gd name="connsiteX14447" fmla="*/ 53982 w 4853691"/>
              <a:gd name="connsiteY14447" fmla="*/ 2811762 h 4860733"/>
              <a:gd name="connsiteX14448" fmla="*/ 56329 w 4853691"/>
              <a:gd name="connsiteY14448" fmla="*/ 2821150 h 4860733"/>
              <a:gd name="connsiteX14449" fmla="*/ 63370 w 4853691"/>
              <a:gd name="connsiteY14449" fmla="*/ 2849314 h 4860733"/>
              <a:gd name="connsiteX14450" fmla="*/ 63370 w 4853691"/>
              <a:gd name="connsiteY14450" fmla="*/ 2849314 h 4860733"/>
              <a:gd name="connsiteX14451" fmla="*/ 63370 w 4853691"/>
              <a:gd name="connsiteY14451" fmla="*/ 2846967 h 4860733"/>
              <a:gd name="connsiteX14452" fmla="*/ 58676 w 4853691"/>
              <a:gd name="connsiteY14452" fmla="*/ 2823497 h 4860733"/>
              <a:gd name="connsiteX14453" fmla="*/ 53982 w 4853691"/>
              <a:gd name="connsiteY14453" fmla="*/ 2811762 h 4860733"/>
              <a:gd name="connsiteX14454" fmla="*/ 117352 w 4853691"/>
              <a:gd name="connsiteY14454" fmla="*/ 3018302 h 4860733"/>
              <a:gd name="connsiteX14455" fmla="*/ 117352 w 4853691"/>
              <a:gd name="connsiteY14455" fmla="*/ 3018302 h 4860733"/>
              <a:gd name="connsiteX14456" fmla="*/ 117352 w 4853691"/>
              <a:gd name="connsiteY14456" fmla="*/ 3018302 h 4860733"/>
              <a:gd name="connsiteX14457" fmla="*/ 117352 w 4853691"/>
              <a:gd name="connsiteY14457" fmla="*/ 3018302 h 4860733"/>
              <a:gd name="connsiteX14458" fmla="*/ 4630723 w 4853691"/>
              <a:gd name="connsiteY14458" fmla="*/ 3457199 h 4860733"/>
              <a:gd name="connsiteX14459" fmla="*/ 4628376 w 4853691"/>
              <a:gd name="connsiteY14459" fmla="*/ 3461893 h 4860733"/>
              <a:gd name="connsiteX14460" fmla="*/ 4628376 w 4853691"/>
              <a:gd name="connsiteY14460" fmla="*/ 3461893 h 4860733"/>
              <a:gd name="connsiteX14461" fmla="*/ 4630723 w 4853691"/>
              <a:gd name="connsiteY14461" fmla="*/ 3457199 h 4860733"/>
              <a:gd name="connsiteX14462" fmla="*/ 4668275 w 4853691"/>
              <a:gd name="connsiteY14462" fmla="*/ 3375053 h 4860733"/>
              <a:gd name="connsiteX14463" fmla="*/ 4677664 w 4853691"/>
              <a:gd name="connsiteY14463" fmla="*/ 3349235 h 4860733"/>
              <a:gd name="connsiteX14464" fmla="*/ 4680011 w 4853691"/>
              <a:gd name="connsiteY14464" fmla="*/ 3349235 h 4860733"/>
              <a:gd name="connsiteX14465" fmla="*/ 4665929 w 4853691"/>
              <a:gd name="connsiteY14465" fmla="*/ 3382094 h 4860733"/>
              <a:gd name="connsiteX14466" fmla="*/ 4668275 w 4853691"/>
              <a:gd name="connsiteY14466" fmla="*/ 3375053 h 4860733"/>
              <a:gd name="connsiteX14467" fmla="*/ 4764504 w 4853691"/>
              <a:gd name="connsiteY14467" fmla="*/ 1959784 h 4860733"/>
              <a:gd name="connsiteX14468" fmla="*/ 4755116 w 4853691"/>
              <a:gd name="connsiteY14468" fmla="*/ 1917537 h 4860733"/>
              <a:gd name="connsiteX14469" fmla="*/ 4750422 w 4853691"/>
              <a:gd name="connsiteY14469" fmla="*/ 1898761 h 4860733"/>
              <a:gd name="connsiteX14470" fmla="*/ 4741034 w 4853691"/>
              <a:gd name="connsiteY14470" fmla="*/ 1856514 h 4860733"/>
              <a:gd name="connsiteX14471" fmla="*/ 4736340 w 4853691"/>
              <a:gd name="connsiteY14471" fmla="*/ 1833043 h 4860733"/>
              <a:gd name="connsiteX14472" fmla="*/ 4726952 w 4853691"/>
              <a:gd name="connsiteY14472" fmla="*/ 1795491 h 4860733"/>
              <a:gd name="connsiteX14473" fmla="*/ 4719911 w 4853691"/>
              <a:gd name="connsiteY14473" fmla="*/ 1769673 h 4860733"/>
              <a:gd name="connsiteX14474" fmla="*/ 4712869 w 4853691"/>
              <a:gd name="connsiteY14474" fmla="*/ 1746203 h 4860733"/>
              <a:gd name="connsiteX14475" fmla="*/ 4712869 w 4853691"/>
              <a:gd name="connsiteY14475" fmla="*/ 1746203 h 4860733"/>
              <a:gd name="connsiteX14476" fmla="*/ 4719911 w 4853691"/>
              <a:gd name="connsiteY14476" fmla="*/ 1762632 h 4860733"/>
              <a:gd name="connsiteX14477" fmla="*/ 4726952 w 4853691"/>
              <a:gd name="connsiteY14477" fmla="*/ 1781408 h 4860733"/>
              <a:gd name="connsiteX14478" fmla="*/ 4736340 w 4853691"/>
              <a:gd name="connsiteY14478" fmla="*/ 1811920 h 4860733"/>
              <a:gd name="connsiteX14479" fmla="*/ 4741034 w 4853691"/>
              <a:gd name="connsiteY14479" fmla="*/ 1828349 h 4860733"/>
              <a:gd name="connsiteX14480" fmla="*/ 4752769 w 4853691"/>
              <a:gd name="connsiteY14480" fmla="*/ 1868249 h 4860733"/>
              <a:gd name="connsiteX14481" fmla="*/ 4755116 w 4853691"/>
              <a:gd name="connsiteY14481" fmla="*/ 1875290 h 4860733"/>
              <a:gd name="connsiteX14482" fmla="*/ 4766852 w 4853691"/>
              <a:gd name="connsiteY14482" fmla="*/ 1922231 h 4860733"/>
              <a:gd name="connsiteX14483" fmla="*/ 4771546 w 4853691"/>
              <a:gd name="connsiteY14483" fmla="*/ 1936313 h 4860733"/>
              <a:gd name="connsiteX14484" fmla="*/ 4776240 w 4853691"/>
              <a:gd name="connsiteY14484" fmla="*/ 1962131 h 4860733"/>
              <a:gd name="connsiteX14485" fmla="*/ 4764504 w 4853691"/>
              <a:gd name="connsiteY14485" fmla="*/ 1957437 h 4860733"/>
              <a:gd name="connsiteX14486" fmla="*/ 4764504 w 4853691"/>
              <a:gd name="connsiteY14486" fmla="*/ 1959784 h 4860733"/>
              <a:gd name="connsiteX14487" fmla="*/ 4755116 w 4853691"/>
              <a:gd name="connsiteY14487" fmla="*/ 1821308 h 4860733"/>
              <a:gd name="connsiteX14488" fmla="*/ 4752769 w 4853691"/>
              <a:gd name="connsiteY14488" fmla="*/ 1811920 h 4860733"/>
              <a:gd name="connsiteX14489" fmla="*/ 4729299 w 4853691"/>
              <a:gd name="connsiteY14489" fmla="*/ 1727426 h 4860733"/>
              <a:gd name="connsiteX14490" fmla="*/ 4726952 w 4853691"/>
              <a:gd name="connsiteY14490" fmla="*/ 1718038 h 4860733"/>
              <a:gd name="connsiteX14491" fmla="*/ 4752769 w 4853691"/>
              <a:gd name="connsiteY14491" fmla="*/ 1779061 h 4860733"/>
              <a:gd name="connsiteX14492" fmla="*/ 4748075 w 4853691"/>
              <a:gd name="connsiteY14492" fmla="*/ 1790796 h 4860733"/>
              <a:gd name="connsiteX14493" fmla="*/ 4764504 w 4853691"/>
              <a:gd name="connsiteY14493" fmla="*/ 1809573 h 4860733"/>
              <a:gd name="connsiteX14494" fmla="*/ 4769198 w 4853691"/>
              <a:gd name="connsiteY14494" fmla="*/ 1821308 h 4860733"/>
              <a:gd name="connsiteX14495" fmla="*/ 4769198 w 4853691"/>
              <a:gd name="connsiteY14495" fmla="*/ 1823655 h 4860733"/>
              <a:gd name="connsiteX14496" fmla="*/ 4762157 w 4853691"/>
              <a:gd name="connsiteY14496" fmla="*/ 1840084 h 4860733"/>
              <a:gd name="connsiteX14497" fmla="*/ 4766852 w 4853691"/>
              <a:gd name="connsiteY14497" fmla="*/ 1851820 h 4860733"/>
              <a:gd name="connsiteX14498" fmla="*/ 4762157 w 4853691"/>
              <a:gd name="connsiteY14498" fmla="*/ 1858861 h 4860733"/>
              <a:gd name="connsiteX14499" fmla="*/ 4755116 w 4853691"/>
              <a:gd name="connsiteY14499" fmla="*/ 1821308 h 4860733"/>
              <a:gd name="connsiteX14500" fmla="*/ 4745728 w 4853691"/>
              <a:gd name="connsiteY14500" fmla="*/ 1727426 h 4860733"/>
              <a:gd name="connsiteX14501" fmla="*/ 4738687 w 4853691"/>
              <a:gd name="connsiteY14501" fmla="*/ 1706303 h 4860733"/>
              <a:gd name="connsiteX14502" fmla="*/ 4726952 w 4853691"/>
              <a:gd name="connsiteY14502" fmla="*/ 1668750 h 4860733"/>
              <a:gd name="connsiteX14503" fmla="*/ 4764504 w 4853691"/>
              <a:gd name="connsiteY14503" fmla="*/ 1772020 h 4860733"/>
              <a:gd name="connsiteX14504" fmla="*/ 4759810 w 4853691"/>
              <a:gd name="connsiteY14504" fmla="*/ 1774367 h 4860733"/>
              <a:gd name="connsiteX14505" fmla="*/ 4745728 w 4853691"/>
              <a:gd name="connsiteY14505" fmla="*/ 1727426 h 4860733"/>
              <a:gd name="connsiteX14506" fmla="*/ 4635417 w 4853691"/>
              <a:gd name="connsiteY14506" fmla="*/ 1492722 h 4860733"/>
              <a:gd name="connsiteX14507" fmla="*/ 4644805 w 4853691"/>
              <a:gd name="connsiteY14507" fmla="*/ 1518539 h 4860733"/>
              <a:gd name="connsiteX14508" fmla="*/ 4651846 w 4853691"/>
              <a:gd name="connsiteY14508" fmla="*/ 1539662 h 4860733"/>
              <a:gd name="connsiteX14509" fmla="*/ 4661234 w 4853691"/>
              <a:gd name="connsiteY14509" fmla="*/ 1565480 h 4860733"/>
              <a:gd name="connsiteX14510" fmla="*/ 4665929 w 4853691"/>
              <a:gd name="connsiteY14510" fmla="*/ 1581909 h 4860733"/>
              <a:gd name="connsiteX14511" fmla="*/ 4644805 w 4853691"/>
              <a:gd name="connsiteY14511" fmla="*/ 1546704 h 4860733"/>
              <a:gd name="connsiteX14512" fmla="*/ 4633070 w 4853691"/>
              <a:gd name="connsiteY14512" fmla="*/ 1518539 h 4860733"/>
              <a:gd name="connsiteX14513" fmla="*/ 4623682 w 4853691"/>
              <a:gd name="connsiteY14513" fmla="*/ 1495069 h 4860733"/>
              <a:gd name="connsiteX14514" fmla="*/ 4609599 w 4853691"/>
              <a:gd name="connsiteY14514" fmla="*/ 1464557 h 4860733"/>
              <a:gd name="connsiteX14515" fmla="*/ 4600211 w 4853691"/>
              <a:gd name="connsiteY14515" fmla="*/ 1443434 h 4860733"/>
              <a:gd name="connsiteX14516" fmla="*/ 4586129 w 4853691"/>
              <a:gd name="connsiteY14516" fmla="*/ 1410575 h 4860733"/>
              <a:gd name="connsiteX14517" fmla="*/ 4581435 w 4853691"/>
              <a:gd name="connsiteY14517" fmla="*/ 1401187 h 4860733"/>
              <a:gd name="connsiteX14518" fmla="*/ 4630723 w 4853691"/>
              <a:gd name="connsiteY14518" fmla="*/ 1476292 h 4860733"/>
              <a:gd name="connsiteX14519" fmla="*/ 4635417 w 4853691"/>
              <a:gd name="connsiteY14519" fmla="*/ 1492722 h 4860733"/>
              <a:gd name="connsiteX14520" fmla="*/ 4574393 w 4853691"/>
              <a:gd name="connsiteY14520" fmla="*/ 1391799 h 4860733"/>
              <a:gd name="connsiteX14521" fmla="*/ 4581435 w 4853691"/>
              <a:gd name="connsiteY14521" fmla="*/ 1405881 h 4860733"/>
              <a:gd name="connsiteX14522" fmla="*/ 4595517 w 4853691"/>
              <a:gd name="connsiteY14522" fmla="*/ 1434045 h 4860733"/>
              <a:gd name="connsiteX14523" fmla="*/ 4607252 w 4853691"/>
              <a:gd name="connsiteY14523" fmla="*/ 1457516 h 4860733"/>
              <a:gd name="connsiteX14524" fmla="*/ 4618988 w 4853691"/>
              <a:gd name="connsiteY14524" fmla="*/ 1488027 h 4860733"/>
              <a:gd name="connsiteX14525" fmla="*/ 4628376 w 4853691"/>
              <a:gd name="connsiteY14525" fmla="*/ 1511498 h 4860733"/>
              <a:gd name="connsiteX14526" fmla="*/ 4637764 w 4853691"/>
              <a:gd name="connsiteY14526" fmla="*/ 1537315 h 4860733"/>
              <a:gd name="connsiteX14527" fmla="*/ 4609599 w 4853691"/>
              <a:gd name="connsiteY14527" fmla="*/ 1495069 h 4860733"/>
              <a:gd name="connsiteX14528" fmla="*/ 4607252 w 4853691"/>
              <a:gd name="connsiteY14528" fmla="*/ 1492722 h 4860733"/>
              <a:gd name="connsiteX14529" fmla="*/ 4590823 w 4853691"/>
              <a:gd name="connsiteY14529" fmla="*/ 1462210 h 4860733"/>
              <a:gd name="connsiteX14530" fmla="*/ 4579088 w 4853691"/>
              <a:gd name="connsiteY14530" fmla="*/ 1441087 h 4860733"/>
              <a:gd name="connsiteX14531" fmla="*/ 4562658 w 4853691"/>
              <a:gd name="connsiteY14531" fmla="*/ 1410575 h 4860733"/>
              <a:gd name="connsiteX14532" fmla="*/ 4550923 w 4853691"/>
              <a:gd name="connsiteY14532" fmla="*/ 1389451 h 4860733"/>
              <a:gd name="connsiteX14533" fmla="*/ 4532147 w 4853691"/>
              <a:gd name="connsiteY14533" fmla="*/ 1356593 h 4860733"/>
              <a:gd name="connsiteX14534" fmla="*/ 4522759 w 4853691"/>
              <a:gd name="connsiteY14534" fmla="*/ 1340164 h 4860733"/>
              <a:gd name="connsiteX14535" fmla="*/ 4492247 w 4853691"/>
              <a:gd name="connsiteY14535" fmla="*/ 1293223 h 4860733"/>
              <a:gd name="connsiteX14536" fmla="*/ 4478165 w 4853691"/>
              <a:gd name="connsiteY14536" fmla="*/ 1274446 h 4860733"/>
              <a:gd name="connsiteX14537" fmla="*/ 4574393 w 4853691"/>
              <a:gd name="connsiteY14537" fmla="*/ 1391799 h 4860733"/>
              <a:gd name="connsiteX14538" fmla="*/ 3020649 w 4853691"/>
              <a:gd name="connsiteY14538" fmla="*/ 373180 h 4860733"/>
              <a:gd name="connsiteX14539" fmla="*/ 3008914 w 4853691"/>
              <a:gd name="connsiteY14539" fmla="*/ 377874 h 4860733"/>
              <a:gd name="connsiteX14540" fmla="*/ 2999525 w 4853691"/>
              <a:gd name="connsiteY14540" fmla="*/ 382569 h 4860733"/>
              <a:gd name="connsiteX14541" fmla="*/ 2985443 w 4853691"/>
              <a:gd name="connsiteY14541" fmla="*/ 373180 h 4860733"/>
              <a:gd name="connsiteX14542" fmla="*/ 2985443 w 4853691"/>
              <a:gd name="connsiteY14542" fmla="*/ 373180 h 4860733"/>
              <a:gd name="connsiteX14543" fmla="*/ 3011261 w 4853691"/>
              <a:gd name="connsiteY14543" fmla="*/ 373180 h 4860733"/>
              <a:gd name="connsiteX14544" fmla="*/ 3020649 w 4853691"/>
              <a:gd name="connsiteY14544" fmla="*/ 373180 h 4860733"/>
              <a:gd name="connsiteX14545" fmla="*/ 2980749 w 4853691"/>
              <a:gd name="connsiteY14545" fmla="*/ 373180 h 4860733"/>
              <a:gd name="connsiteX14546" fmla="*/ 2966667 w 4853691"/>
              <a:gd name="connsiteY14546" fmla="*/ 382569 h 4860733"/>
              <a:gd name="connsiteX14547" fmla="*/ 2961973 w 4853691"/>
              <a:gd name="connsiteY14547" fmla="*/ 380222 h 4860733"/>
              <a:gd name="connsiteX14548" fmla="*/ 2952585 w 4853691"/>
              <a:gd name="connsiteY14548" fmla="*/ 373180 h 4860733"/>
              <a:gd name="connsiteX14549" fmla="*/ 2952585 w 4853691"/>
              <a:gd name="connsiteY14549" fmla="*/ 373180 h 4860733"/>
              <a:gd name="connsiteX14550" fmla="*/ 2980749 w 4853691"/>
              <a:gd name="connsiteY14550" fmla="*/ 373180 h 4860733"/>
              <a:gd name="connsiteX14551" fmla="*/ 2408070 w 4853691"/>
              <a:gd name="connsiteY14551" fmla="*/ 234705 h 4860733"/>
              <a:gd name="connsiteX14552" fmla="*/ 2424499 w 4853691"/>
              <a:gd name="connsiteY14552" fmla="*/ 244093 h 4860733"/>
              <a:gd name="connsiteX14553" fmla="*/ 2433887 w 4853691"/>
              <a:gd name="connsiteY14553" fmla="*/ 241746 h 4860733"/>
              <a:gd name="connsiteX14554" fmla="*/ 2436234 w 4853691"/>
              <a:gd name="connsiteY14554" fmla="*/ 248787 h 4860733"/>
              <a:gd name="connsiteX14555" fmla="*/ 2412764 w 4853691"/>
              <a:gd name="connsiteY14555" fmla="*/ 251134 h 4860733"/>
              <a:gd name="connsiteX14556" fmla="*/ 2396334 w 4853691"/>
              <a:gd name="connsiteY14556" fmla="*/ 253481 h 4860733"/>
              <a:gd name="connsiteX14557" fmla="*/ 2393987 w 4853691"/>
              <a:gd name="connsiteY14557" fmla="*/ 246440 h 4860733"/>
              <a:gd name="connsiteX14558" fmla="*/ 2401029 w 4853691"/>
              <a:gd name="connsiteY14558" fmla="*/ 241746 h 4860733"/>
              <a:gd name="connsiteX14559" fmla="*/ 2408070 w 4853691"/>
              <a:gd name="connsiteY14559" fmla="*/ 234705 h 4860733"/>
              <a:gd name="connsiteX14560" fmla="*/ 943513 w 4853691"/>
              <a:gd name="connsiteY14560" fmla="*/ 781566 h 4860733"/>
              <a:gd name="connsiteX14561" fmla="*/ 927083 w 4853691"/>
              <a:gd name="connsiteY14561" fmla="*/ 795649 h 4860733"/>
              <a:gd name="connsiteX14562" fmla="*/ 903613 w 4853691"/>
              <a:gd name="connsiteY14562" fmla="*/ 816772 h 4860733"/>
              <a:gd name="connsiteX14563" fmla="*/ 880142 w 4853691"/>
              <a:gd name="connsiteY14563" fmla="*/ 837896 h 4860733"/>
              <a:gd name="connsiteX14564" fmla="*/ 866060 w 4853691"/>
              <a:gd name="connsiteY14564" fmla="*/ 849631 h 4860733"/>
              <a:gd name="connsiteX14565" fmla="*/ 861366 w 4853691"/>
              <a:gd name="connsiteY14565" fmla="*/ 847284 h 4860733"/>
              <a:gd name="connsiteX14566" fmla="*/ 863713 w 4853691"/>
              <a:gd name="connsiteY14566" fmla="*/ 840243 h 4860733"/>
              <a:gd name="connsiteX14567" fmla="*/ 870754 w 4853691"/>
              <a:gd name="connsiteY14567" fmla="*/ 826160 h 4860733"/>
              <a:gd name="connsiteX14568" fmla="*/ 882489 w 4853691"/>
              <a:gd name="connsiteY14568" fmla="*/ 802690 h 4860733"/>
              <a:gd name="connsiteX14569" fmla="*/ 889531 w 4853691"/>
              <a:gd name="connsiteY14569" fmla="*/ 788608 h 4860733"/>
              <a:gd name="connsiteX14570" fmla="*/ 891878 w 4853691"/>
              <a:gd name="connsiteY14570" fmla="*/ 781566 h 4860733"/>
              <a:gd name="connsiteX14571" fmla="*/ 908307 w 4853691"/>
              <a:gd name="connsiteY14571" fmla="*/ 779219 h 4860733"/>
              <a:gd name="connsiteX14572" fmla="*/ 943513 w 4853691"/>
              <a:gd name="connsiteY14572" fmla="*/ 781566 h 4860733"/>
              <a:gd name="connsiteX14573" fmla="*/ 788608 w 4853691"/>
              <a:gd name="connsiteY14573" fmla="*/ 816772 h 4860733"/>
              <a:gd name="connsiteX14574" fmla="*/ 788608 w 4853691"/>
              <a:gd name="connsiteY14574" fmla="*/ 816772 h 4860733"/>
              <a:gd name="connsiteX14575" fmla="*/ 781566 w 4853691"/>
              <a:gd name="connsiteY14575" fmla="*/ 828507 h 4860733"/>
              <a:gd name="connsiteX14576" fmla="*/ 776872 w 4853691"/>
              <a:gd name="connsiteY14576" fmla="*/ 835549 h 4860733"/>
              <a:gd name="connsiteX14577" fmla="*/ 788608 w 4853691"/>
              <a:gd name="connsiteY14577" fmla="*/ 816772 h 4860733"/>
              <a:gd name="connsiteX14578" fmla="*/ 788608 w 4853691"/>
              <a:gd name="connsiteY14578" fmla="*/ 816772 h 4860733"/>
              <a:gd name="connsiteX14579" fmla="*/ 422468 w 4853691"/>
              <a:gd name="connsiteY14579" fmla="*/ 1232199 h 4860733"/>
              <a:gd name="connsiteX14580" fmla="*/ 410733 w 4853691"/>
              <a:gd name="connsiteY14580" fmla="*/ 1239241 h 4860733"/>
              <a:gd name="connsiteX14581" fmla="*/ 406039 w 4853691"/>
              <a:gd name="connsiteY14581" fmla="*/ 1241588 h 4860733"/>
              <a:gd name="connsiteX14582" fmla="*/ 427162 w 4853691"/>
              <a:gd name="connsiteY14582" fmla="*/ 1208729 h 4860733"/>
              <a:gd name="connsiteX14583" fmla="*/ 436551 w 4853691"/>
              <a:gd name="connsiteY14583" fmla="*/ 1194647 h 4860733"/>
              <a:gd name="connsiteX14584" fmla="*/ 452980 w 4853691"/>
              <a:gd name="connsiteY14584" fmla="*/ 1171176 h 4860733"/>
              <a:gd name="connsiteX14585" fmla="*/ 457674 w 4853691"/>
              <a:gd name="connsiteY14585" fmla="*/ 1173523 h 4860733"/>
              <a:gd name="connsiteX14586" fmla="*/ 455327 w 4853691"/>
              <a:gd name="connsiteY14586" fmla="*/ 1182911 h 4860733"/>
              <a:gd name="connsiteX14587" fmla="*/ 450633 w 4853691"/>
              <a:gd name="connsiteY14587" fmla="*/ 1194647 h 4860733"/>
              <a:gd name="connsiteX14588" fmla="*/ 445939 w 4853691"/>
              <a:gd name="connsiteY14588" fmla="*/ 1208729 h 4860733"/>
              <a:gd name="connsiteX14589" fmla="*/ 443592 w 4853691"/>
              <a:gd name="connsiteY14589" fmla="*/ 1220464 h 4860733"/>
              <a:gd name="connsiteX14590" fmla="*/ 441245 w 4853691"/>
              <a:gd name="connsiteY14590" fmla="*/ 1222811 h 4860733"/>
              <a:gd name="connsiteX14591" fmla="*/ 422468 w 4853691"/>
              <a:gd name="connsiteY14591" fmla="*/ 1232199 h 4860733"/>
              <a:gd name="connsiteX14592" fmla="*/ 253481 w 4853691"/>
              <a:gd name="connsiteY14592" fmla="*/ 1718038 h 4860733"/>
              <a:gd name="connsiteX14593" fmla="*/ 253481 w 4853691"/>
              <a:gd name="connsiteY14593" fmla="*/ 1718038 h 4860733"/>
              <a:gd name="connsiteX14594" fmla="*/ 265216 w 4853691"/>
              <a:gd name="connsiteY14594" fmla="*/ 1708650 h 4860733"/>
              <a:gd name="connsiteX14595" fmla="*/ 276951 w 4853691"/>
              <a:gd name="connsiteY14595" fmla="*/ 1701609 h 4860733"/>
              <a:gd name="connsiteX14596" fmla="*/ 288687 w 4853691"/>
              <a:gd name="connsiteY14596" fmla="*/ 1694568 h 4860733"/>
              <a:gd name="connsiteX14597" fmla="*/ 300422 w 4853691"/>
              <a:gd name="connsiteY14597" fmla="*/ 1687526 h 4860733"/>
              <a:gd name="connsiteX14598" fmla="*/ 312157 w 4853691"/>
              <a:gd name="connsiteY14598" fmla="*/ 1680485 h 4860733"/>
              <a:gd name="connsiteX14599" fmla="*/ 319198 w 4853691"/>
              <a:gd name="connsiteY14599" fmla="*/ 1675791 h 4860733"/>
              <a:gd name="connsiteX14600" fmla="*/ 323892 w 4853691"/>
              <a:gd name="connsiteY14600" fmla="*/ 1680485 h 4860733"/>
              <a:gd name="connsiteX14601" fmla="*/ 312157 w 4853691"/>
              <a:gd name="connsiteY14601" fmla="*/ 1694568 h 4860733"/>
              <a:gd name="connsiteX14602" fmla="*/ 302769 w 4853691"/>
              <a:gd name="connsiteY14602" fmla="*/ 1706303 h 4860733"/>
              <a:gd name="connsiteX14603" fmla="*/ 272257 w 4853691"/>
              <a:gd name="connsiteY14603" fmla="*/ 1743855 h 4860733"/>
              <a:gd name="connsiteX14604" fmla="*/ 265216 w 4853691"/>
              <a:gd name="connsiteY14604" fmla="*/ 1753244 h 4860733"/>
              <a:gd name="connsiteX14605" fmla="*/ 265216 w 4853691"/>
              <a:gd name="connsiteY14605" fmla="*/ 1750897 h 4860733"/>
              <a:gd name="connsiteX14606" fmla="*/ 253481 w 4853691"/>
              <a:gd name="connsiteY14606" fmla="*/ 1718038 h 4860733"/>
              <a:gd name="connsiteX14607" fmla="*/ 93882 w 4853691"/>
              <a:gd name="connsiteY14607" fmla="*/ 2952584 h 4860733"/>
              <a:gd name="connsiteX14608" fmla="*/ 93882 w 4853691"/>
              <a:gd name="connsiteY14608" fmla="*/ 2954932 h 4860733"/>
              <a:gd name="connsiteX14609" fmla="*/ 93882 w 4853691"/>
              <a:gd name="connsiteY14609" fmla="*/ 2957279 h 4860733"/>
              <a:gd name="connsiteX14610" fmla="*/ 93882 w 4853691"/>
              <a:gd name="connsiteY14610" fmla="*/ 2957279 h 4860733"/>
              <a:gd name="connsiteX14611" fmla="*/ 93882 w 4853691"/>
              <a:gd name="connsiteY14611" fmla="*/ 2952584 h 4860733"/>
              <a:gd name="connsiteX14612" fmla="*/ 1232199 w 4853691"/>
              <a:gd name="connsiteY14612" fmla="*/ 4499288 h 4860733"/>
              <a:gd name="connsiteX14613" fmla="*/ 1236894 w 4853691"/>
              <a:gd name="connsiteY14613" fmla="*/ 4499288 h 4860733"/>
              <a:gd name="connsiteX14614" fmla="*/ 1236894 w 4853691"/>
              <a:gd name="connsiteY14614" fmla="*/ 4501635 h 4860733"/>
              <a:gd name="connsiteX14615" fmla="*/ 1236894 w 4853691"/>
              <a:gd name="connsiteY14615" fmla="*/ 4503982 h 4860733"/>
              <a:gd name="connsiteX14616" fmla="*/ 1227505 w 4853691"/>
              <a:gd name="connsiteY14616" fmla="*/ 4496941 h 4860733"/>
              <a:gd name="connsiteX14617" fmla="*/ 1232199 w 4853691"/>
              <a:gd name="connsiteY14617" fmla="*/ 4499288 h 4860733"/>
              <a:gd name="connsiteX14618" fmla="*/ 1938660 w 4853691"/>
              <a:gd name="connsiteY14618" fmla="*/ 4790322 h 4860733"/>
              <a:gd name="connsiteX14619" fmla="*/ 1931619 w 4853691"/>
              <a:gd name="connsiteY14619" fmla="*/ 4776239 h 4860733"/>
              <a:gd name="connsiteX14620" fmla="*/ 1969172 w 4853691"/>
              <a:gd name="connsiteY14620" fmla="*/ 4783281 h 4860733"/>
              <a:gd name="connsiteX14621" fmla="*/ 2006725 w 4853691"/>
              <a:gd name="connsiteY14621" fmla="*/ 4790322 h 4860733"/>
              <a:gd name="connsiteX14622" fmla="*/ 1997336 w 4853691"/>
              <a:gd name="connsiteY14622" fmla="*/ 4790322 h 4860733"/>
              <a:gd name="connsiteX14623" fmla="*/ 1964478 w 4853691"/>
              <a:gd name="connsiteY14623" fmla="*/ 4790322 h 4860733"/>
              <a:gd name="connsiteX14624" fmla="*/ 1938660 w 4853691"/>
              <a:gd name="connsiteY14624" fmla="*/ 4790322 h 4860733"/>
              <a:gd name="connsiteX14625" fmla="*/ 4604905 w 4853691"/>
              <a:gd name="connsiteY14625" fmla="*/ 3504140 h 4860733"/>
              <a:gd name="connsiteX14626" fmla="*/ 4609599 w 4853691"/>
              <a:gd name="connsiteY14626" fmla="*/ 3497099 h 4860733"/>
              <a:gd name="connsiteX14627" fmla="*/ 4614294 w 4853691"/>
              <a:gd name="connsiteY14627" fmla="*/ 3499446 h 4860733"/>
              <a:gd name="connsiteX14628" fmla="*/ 4607252 w 4853691"/>
              <a:gd name="connsiteY14628" fmla="*/ 3513529 h 4860733"/>
              <a:gd name="connsiteX14629" fmla="*/ 4600211 w 4853691"/>
              <a:gd name="connsiteY14629" fmla="*/ 3511182 h 4860733"/>
              <a:gd name="connsiteX14630" fmla="*/ 4604905 w 4853691"/>
              <a:gd name="connsiteY14630" fmla="*/ 3504140 h 4860733"/>
              <a:gd name="connsiteX14631" fmla="*/ 4640111 w 4853691"/>
              <a:gd name="connsiteY14631" fmla="*/ 3440770 h 4860733"/>
              <a:gd name="connsiteX14632" fmla="*/ 4642458 w 4853691"/>
              <a:gd name="connsiteY14632" fmla="*/ 3433729 h 4860733"/>
              <a:gd name="connsiteX14633" fmla="*/ 4647152 w 4853691"/>
              <a:gd name="connsiteY14633" fmla="*/ 3426688 h 4860733"/>
              <a:gd name="connsiteX14634" fmla="*/ 4640111 w 4853691"/>
              <a:gd name="connsiteY14634" fmla="*/ 3443117 h 4860733"/>
              <a:gd name="connsiteX14635" fmla="*/ 4640111 w 4853691"/>
              <a:gd name="connsiteY14635" fmla="*/ 3440770 h 4860733"/>
              <a:gd name="connsiteX14636" fmla="*/ 4795016 w 4853691"/>
              <a:gd name="connsiteY14636" fmla="*/ 1959784 h 4860733"/>
              <a:gd name="connsiteX14637" fmla="*/ 4795016 w 4853691"/>
              <a:gd name="connsiteY14637" fmla="*/ 1955090 h 4860733"/>
              <a:gd name="connsiteX14638" fmla="*/ 4792669 w 4853691"/>
              <a:gd name="connsiteY14638" fmla="*/ 1924578 h 4860733"/>
              <a:gd name="connsiteX14639" fmla="*/ 4792669 w 4853691"/>
              <a:gd name="connsiteY14639" fmla="*/ 1919884 h 4860733"/>
              <a:gd name="connsiteX14640" fmla="*/ 4790322 w 4853691"/>
              <a:gd name="connsiteY14640" fmla="*/ 1896413 h 4860733"/>
              <a:gd name="connsiteX14641" fmla="*/ 4790322 w 4853691"/>
              <a:gd name="connsiteY14641" fmla="*/ 1889372 h 4860733"/>
              <a:gd name="connsiteX14642" fmla="*/ 4790322 w 4853691"/>
              <a:gd name="connsiteY14642" fmla="*/ 1884678 h 4860733"/>
              <a:gd name="connsiteX14643" fmla="*/ 4792669 w 4853691"/>
              <a:gd name="connsiteY14643" fmla="*/ 1884678 h 4860733"/>
              <a:gd name="connsiteX14644" fmla="*/ 4795016 w 4853691"/>
              <a:gd name="connsiteY14644" fmla="*/ 1894066 h 4860733"/>
              <a:gd name="connsiteX14645" fmla="*/ 4799710 w 4853691"/>
              <a:gd name="connsiteY14645" fmla="*/ 1910496 h 4860733"/>
              <a:gd name="connsiteX14646" fmla="*/ 4802057 w 4853691"/>
              <a:gd name="connsiteY14646" fmla="*/ 1919884 h 4860733"/>
              <a:gd name="connsiteX14647" fmla="*/ 4806751 w 4853691"/>
              <a:gd name="connsiteY14647" fmla="*/ 1938660 h 4860733"/>
              <a:gd name="connsiteX14648" fmla="*/ 4809098 w 4853691"/>
              <a:gd name="connsiteY14648" fmla="*/ 1948049 h 4860733"/>
              <a:gd name="connsiteX14649" fmla="*/ 4811445 w 4853691"/>
              <a:gd name="connsiteY14649" fmla="*/ 1957437 h 4860733"/>
              <a:gd name="connsiteX14650" fmla="*/ 4799710 w 4853691"/>
              <a:gd name="connsiteY14650" fmla="*/ 1966825 h 4860733"/>
              <a:gd name="connsiteX14651" fmla="*/ 4795016 w 4853691"/>
              <a:gd name="connsiteY14651" fmla="*/ 1959784 h 4860733"/>
              <a:gd name="connsiteX14652" fmla="*/ 4778587 w 4853691"/>
              <a:gd name="connsiteY14652" fmla="*/ 1821308 h 4860733"/>
              <a:gd name="connsiteX14653" fmla="*/ 4776240 w 4853691"/>
              <a:gd name="connsiteY14653" fmla="*/ 1821308 h 4860733"/>
              <a:gd name="connsiteX14654" fmla="*/ 4771546 w 4853691"/>
              <a:gd name="connsiteY14654" fmla="*/ 1809573 h 4860733"/>
              <a:gd name="connsiteX14655" fmla="*/ 4771546 w 4853691"/>
              <a:gd name="connsiteY14655" fmla="*/ 1809573 h 4860733"/>
              <a:gd name="connsiteX14656" fmla="*/ 4776240 w 4853691"/>
              <a:gd name="connsiteY14656" fmla="*/ 1809573 h 4860733"/>
              <a:gd name="connsiteX14657" fmla="*/ 4778587 w 4853691"/>
              <a:gd name="connsiteY14657" fmla="*/ 1821308 h 4860733"/>
              <a:gd name="connsiteX14658" fmla="*/ 4607252 w 4853691"/>
              <a:gd name="connsiteY14658" fmla="*/ 1401187 h 4860733"/>
              <a:gd name="connsiteX14659" fmla="*/ 4600211 w 4853691"/>
              <a:gd name="connsiteY14659" fmla="*/ 1389451 h 4860733"/>
              <a:gd name="connsiteX14660" fmla="*/ 4595517 w 4853691"/>
              <a:gd name="connsiteY14660" fmla="*/ 1375369 h 4860733"/>
              <a:gd name="connsiteX14661" fmla="*/ 4590823 w 4853691"/>
              <a:gd name="connsiteY14661" fmla="*/ 1365981 h 4860733"/>
              <a:gd name="connsiteX14662" fmla="*/ 4593170 w 4853691"/>
              <a:gd name="connsiteY14662" fmla="*/ 1370675 h 4860733"/>
              <a:gd name="connsiteX14663" fmla="*/ 4607252 w 4853691"/>
              <a:gd name="connsiteY14663" fmla="*/ 1401187 h 4860733"/>
              <a:gd name="connsiteX14664" fmla="*/ 309810 w 4853691"/>
              <a:gd name="connsiteY14664" fmla="*/ 1354246 h 4860733"/>
              <a:gd name="connsiteX14665" fmla="*/ 305116 w 4853691"/>
              <a:gd name="connsiteY14665" fmla="*/ 1361287 h 4860733"/>
              <a:gd name="connsiteX14666" fmla="*/ 302769 w 4853691"/>
              <a:gd name="connsiteY14666" fmla="*/ 1363634 h 4860733"/>
              <a:gd name="connsiteX14667" fmla="*/ 305116 w 4853691"/>
              <a:gd name="connsiteY14667" fmla="*/ 1354246 h 4860733"/>
              <a:gd name="connsiteX14668" fmla="*/ 309810 w 4853691"/>
              <a:gd name="connsiteY14668" fmla="*/ 1354246 h 4860733"/>
              <a:gd name="connsiteX14669" fmla="*/ 93882 w 4853691"/>
              <a:gd name="connsiteY14669" fmla="*/ 1966825 h 4860733"/>
              <a:gd name="connsiteX14670" fmla="*/ 100923 w 4853691"/>
              <a:gd name="connsiteY14670" fmla="*/ 1945702 h 4860733"/>
              <a:gd name="connsiteX14671" fmla="*/ 110311 w 4853691"/>
              <a:gd name="connsiteY14671" fmla="*/ 1919884 h 4860733"/>
              <a:gd name="connsiteX14672" fmla="*/ 117352 w 4853691"/>
              <a:gd name="connsiteY14672" fmla="*/ 1901108 h 4860733"/>
              <a:gd name="connsiteX14673" fmla="*/ 124393 w 4853691"/>
              <a:gd name="connsiteY14673" fmla="*/ 1882331 h 4860733"/>
              <a:gd name="connsiteX14674" fmla="*/ 131435 w 4853691"/>
              <a:gd name="connsiteY14674" fmla="*/ 1868249 h 4860733"/>
              <a:gd name="connsiteX14675" fmla="*/ 138476 w 4853691"/>
              <a:gd name="connsiteY14675" fmla="*/ 1856514 h 4860733"/>
              <a:gd name="connsiteX14676" fmla="*/ 147864 w 4853691"/>
              <a:gd name="connsiteY14676" fmla="*/ 1840084 h 4860733"/>
              <a:gd name="connsiteX14677" fmla="*/ 154905 w 4853691"/>
              <a:gd name="connsiteY14677" fmla="*/ 1828349 h 4860733"/>
              <a:gd name="connsiteX14678" fmla="*/ 164293 w 4853691"/>
              <a:gd name="connsiteY14678" fmla="*/ 1814267 h 4860733"/>
              <a:gd name="connsiteX14679" fmla="*/ 173681 w 4853691"/>
              <a:gd name="connsiteY14679" fmla="*/ 1802532 h 4860733"/>
              <a:gd name="connsiteX14680" fmla="*/ 183070 w 4853691"/>
              <a:gd name="connsiteY14680" fmla="*/ 1788449 h 4860733"/>
              <a:gd name="connsiteX14681" fmla="*/ 192458 w 4853691"/>
              <a:gd name="connsiteY14681" fmla="*/ 1776714 h 4860733"/>
              <a:gd name="connsiteX14682" fmla="*/ 201846 w 4853691"/>
              <a:gd name="connsiteY14682" fmla="*/ 1764979 h 4860733"/>
              <a:gd name="connsiteX14683" fmla="*/ 211234 w 4853691"/>
              <a:gd name="connsiteY14683" fmla="*/ 1755591 h 4860733"/>
              <a:gd name="connsiteX14684" fmla="*/ 222969 w 4853691"/>
              <a:gd name="connsiteY14684" fmla="*/ 1743855 h 4860733"/>
              <a:gd name="connsiteX14685" fmla="*/ 232358 w 4853691"/>
              <a:gd name="connsiteY14685" fmla="*/ 1734467 h 4860733"/>
              <a:gd name="connsiteX14686" fmla="*/ 244093 w 4853691"/>
              <a:gd name="connsiteY14686" fmla="*/ 1725079 h 4860733"/>
              <a:gd name="connsiteX14687" fmla="*/ 253481 w 4853691"/>
              <a:gd name="connsiteY14687" fmla="*/ 1718038 h 4860733"/>
              <a:gd name="connsiteX14688" fmla="*/ 255828 w 4853691"/>
              <a:gd name="connsiteY14688" fmla="*/ 1727426 h 4860733"/>
              <a:gd name="connsiteX14689" fmla="*/ 258175 w 4853691"/>
              <a:gd name="connsiteY14689" fmla="*/ 1732120 h 4860733"/>
              <a:gd name="connsiteX14690" fmla="*/ 265216 w 4853691"/>
              <a:gd name="connsiteY14690" fmla="*/ 1750897 h 4860733"/>
              <a:gd name="connsiteX14691" fmla="*/ 265216 w 4853691"/>
              <a:gd name="connsiteY14691" fmla="*/ 1753244 h 4860733"/>
              <a:gd name="connsiteX14692" fmla="*/ 265216 w 4853691"/>
              <a:gd name="connsiteY14692" fmla="*/ 1755591 h 4860733"/>
              <a:gd name="connsiteX14693" fmla="*/ 262869 w 4853691"/>
              <a:gd name="connsiteY14693" fmla="*/ 1760285 h 4860733"/>
              <a:gd name="connsiteX14694" fmla="*/ 244093 w 4853691"/>
              <a:gd name="connsiteY14694" fmla="*/ 1783755 h 4860733"/>
              <a:gd name="connsiteX14695" fmla="*/ 232358 w 4853691"/>
              <a:gd name="connsiteY14695" fmla="*/ 1800185 h 4860733"/>
              <a:gd name="connsiteX14696" fmla="*/ 215928 w 4853691"/>
              <a:gd name="connsiteY14696" fmla="*/ 1823655 h 4860733"/>
              <a:gd name="connsiteX14697" fmla="*/ 204193 w 4853691"/>
              <a:gd name="connsiteY14697" fmla="*/ 1840084 h 4860733"/>
              <a:gd name="connsiteX14698" fmla="*/ 199499 w 4853691"/>
              <a:gd name="connsiteY14698" fmla="*/ 1847126 h 4860733"/>
              <a:gd name="connsiteX14699" fmla="*/ 86841 w 4853691"/>
              <a:gd name="connsiteY14699" fmla="*/ 1976213 h 4860733"/>
              <a:gd name="connsiteX14700" fmla="*/ 93882 w 4853691"/>
              <a:gd name="connsiteY14700" fmla="*/ 1966825 h 4860733"/>
              <a:gd name="connsiteX14701" fmla="*/ 1718038 w 4853691"/>
              <a:gd name="connsiteY14701" fmla="*/ 4726952 h 4860733"/>
              <a:gd name="connsiteX14702" fmla="*/ 1732120 w 4853691"/>
              <a:gd name="connsiteY14702" fmla="*/ 4733993 h 4860733"/>
              <a:gd name="connsiteX14703" fmla="*/ 1739161 w 4853691"/>
              <a:gd name="connsiteY14703" fmla="*/ 4738687 h 4860733"/>
              <a:gd name="connsiteX14704" fmla="*/ 1715691 w 4853691"/>
              <a:gd name="connsiteY14704" fmla="*/ 4731646 h 4860733"/>
              <a:gd name="connsiteX14705" fmla="*/ 1718038 w 4853691"/>
              <a:gd name="connsiteY14705" fmla="*/ 4726952 h 4860733"/>
              <a:gd name="connsiteX14706" fmla="*/ 2800027 w 4853691"/>
              <a:gd name="connsiteY14706" fmla="*/ 4813792 h 4860733"/>
              <a:gd name="connsiteX14707" fmla="*/ 2797679 w 4853691"/>
              <a:gd name="connsiteY14707" fmla="*/ 4806751 h 4860733"/>
              <a:gd name="connsiteX14708" fmla="*/ 2797679 w 4853691"/>
              <a:gd name="connsiteY14708" fmla="*/ 4806751 h 4860733"/>
              <a:gd name="connsiteX14709" fmla="*/ 2800027 w 4853691"/>
              <a:gd name="connsiteY14709" fmla="*/ 4804404 h 4860733"/>
              <a:gd name="connsiteX14710" fmla="*/ 2811762 w 4853691"/>
              <a:gd name="connsiteY14710" fmla="*/ 4811445 h 4860733"/>
              <a:gd name="connsiteX14711" fmla="*/ 2800027 w 4853691"/>
              <a:gd name="connsiteY14711" fmla="*/ 4813792 h 4860733"/>
              <a:gd name="connsiteX14712" fmla="*/ 4696440 w 4853691"/>
              <a:gd name="connsiteY14712" fmla="*/ 3314030 h 4860733"/>
              <a:gd name="connsiteX14713" fmla="*/ 4696440 w 4853691"/>
              <a:gd name="connsiteY14713" fmla="*/ 3311683 h 4860733"/>
              <a:gd name="connsiteX14714" fmla="*/ 4696440 w 4853691"/>
              <a:gd name="connsiteY14714" fmla="*/ 3309335 h 4860733"/>
              <a:gd name="connsiteX14715" fmla="*/ 4698787 w 4853691"/>
              <a:gd name="connsiteY14715" fmla="*/ 3302295 h 4860733"/>
              <a:gd name="connsiteX14716" fmla="*/ 4705828 w 4853691"/>
              <a:gd name="connsiteY14716" fmla="*/ 3285865 h 4860733"/>
              <a:gd name="connsiteX14717" fmla="*/ 4703481 w 4853691"/>
              <a:gd name="connsiteY14717" fmla="*/ 3290559 h 4860733"/>
              <a:gd name="connsiteX14718" fmla="*/ 4698787 w 4853691"/>
              <a:gd name="connsiteY14718" fmla="*/ 3299947 h 4860733"/>
              <a:gd name="connsiteX14719" fmla="*/ 4696440 w 4853691"/>
              <a:gd name="connsiteY14719" fmla="*/ 3314030 h 4860733"/>
              <a:gd name="connsiteX14720" fmla="*/ 4715216 w 4853691"/>
              <a:gd name="connsiteY14720" fmla="*/ 3257700 h 4860733"/>
              <a:gd name="connsiteX14721" fmla="*/ 4712869 w 4853691"/>
              <a:gd name="connsiteY14721" fmla="*/ 3264742 h 4860733"/>
              <a:gd name="connsiteX14722" fmla="*/ 4705828 w 4853691"/>
              <a:gd name="connsiteY14722" fmla="*/ 3281171 h 4860733"/>
              <a:gd name="connsiteX14723" fmla="*/ 4701134 w 4853691"/>
              <a:gd name="connsiteY14723" fmla="*/ 3290559 h 4860733"/>
              <a:gd name="connsiteX14724" fmla="*/ 4694093 w 4853691"/>
              <a:gd name="connsiteY14724" fmla="*/ 3304641 h 4860733"/>
              <a:gd name="connsiteX14725" fmla="*/ 4691746 w 4853691"/>
              <a:gd name="connsiteY14725" fmla="*/ 3309335 h 4860733"/>
              <a:gd name="connsiteX14726" fmla="*/ 4691746 w 4853691"/>
              <a:gd name="connsiteY14726" fmla="*/ 3306989 h 4860733"/>
              <a:gd name="connsiteX14727" fmla="*/ 4694093 w 4853691"/>
              <a:gd name="connsiteY14727" fmla="*/ 3297600 h 4860733"/>
              <a:gd name="connsiteX14728" fmla="*/ 4701134 w 4853691"/>
              <a:gd name="connsiteY14728" fmla="*/ 3274130 h 4860733"/>
              <a:gd name="connsiteX14729" fmla="*/ 4705828 w 4853691"/>
              <a:gd name="connsiteY14729" fmla="*/ 3257700 h 4860733"/>
              <a:gd name="connsiteX14730" fmla="*/ 4710522 w 4853691"/>
              <a:gd name="connsiteY14730" fmla="*/ 3248312 h 4860733"/>
              <a:gd name="connsiteX14731" fmla="*/ 4715216 w 4853691"/>
              <a:gd name="connsiteY14731" fmla="*/ 3250659 h 4860733"/>
              <a:gd name="connsiteX14732" fmla="*/ 4715216 w 4853691"/>
              <a:gd name="connsiteY14732" fmla="*/ 3257700 h 4860733"/>
              <a:gd name="connsiteX14733" fmla="*/ 4712869 w 4853691"/>
              <a:gd name="connsiteY14733" fmla="*/ 3243618 h 4860733"/>
              <a:gd name="connsiteX14734" fmla="*/ 4710522 w 4853691"/>
              <a:gd name="connsiteY14734" fmla="*/ 3250659 h 4860733"/>
              <a:gd name="connsiteX14735" fmla="*/ 4689399 w 4853691"/>
              <a:gd name="connsiteY14735" fmla="*/ 3299947 h 4860733"/>
              <a:gd name="connsiteX14736" fmla="*/ 4684705 w 4853691"/>
              <a:gd name="connsiteY14736" fmla="*/ 3297600 h 4860733"/>
              <a:gd name="connsiteX14737" fmla="*/ 4687052 w 4853691"/>
              <a:gd name="connsiteY14737" fmla="*/ 3292906 h 4860733"/>
              <a:gd name="connsiteX14738" fmla="*/ 4712869 w 4853691"/>
              <a:gd name="connsiteY14738" fmla="*/ 3241271 h 4860733"/>
              <a:gd name="connsiteX14739" fmla="*/ 4712869 w 4853691"/>
              <a:gd name="connsiteY14739" fmla="*/ 3243618 h 4860733"/>
              <a:gd name="connsiteX14740" fmla="*/ 4785628 w 4853691"/>
              <a:gd name="connsiteY14740" fmla="*/ 2060707 h 4860733"/>
              <a:gd name="connsiteX14741" fmla="*/ 4785628 w 4853691"/>
              <a:gd name="connsiteY14741" fmla="*/ 2058360 h 4860733"/>
              <a:gd name="connsiteX14742" fmla="*/ 4773892 w 4853691"/>
              <a:gd name="connsiteY14742" fmla="*/ 2002031 h 4860733"/>
              <a:gd name="connsiteX14743" fmla="*/ 4773892 w 4853691"/>
              <a:gd name="connsiteY14743" fmla="*/ 1999684 h 4860733"/>
              <a:gd name="connsiteX14744" fmla="*/ 4773892 w 4853691"/>
              <a:gd name="connsiteY14744" fmla="*/ 1999684 h 4860733"/>
              <a:gd name="connsiteX14745" fmla="*/ 4776240 w 4853691"/>
              <a:gd name="connsiteY14745" fmla="*/ 2006725 h 4860733"/>
              <a:gd name="connsiteX14746" fmla="*/ 4780934 w 4853691"/>
              <a:gd name="connsiteY14746" fmla="*/ 2020807 h 4860733"/>
              <a:gd name="connsiteX14747" fmla="*/ 4787975 w 4853691"/>
              <a:gd name="connsiteY14747" fmla="*/ 2041930 h 4860733"/>
              <a:gd name="connsiteX14748" fmla="*/ 4792669 w 4853691"/>
              <a:gd name="connsiteY14748" fmla="*/ 2056013 h 4860733"/>
              <a:gd name="connsiteX14749" fmla="*/ 4799710 w 4853691"/>
              <a:gd name="connsiteY14749" fmla="*/ 2081830 h 4860733"/>
              <a:gd name="connsiteX14750" fmla="*/ 4802057 w 4853691"/>
              <a:gd name="connsiteY14750" fmla="*/ 2093565 h 4860733"/>
              <a:gd name="connsiteX14751" fmla="*/ 4806751 w 4853691"/>
              <a:gd name="connsiteY14751" fmla="*/ 2112342 h 4860733"/>
              <a:gd name="connsiteX14752" fmla="*/ 4799710 w 4853691"/>
              <a:gd name="connsiteY14752" fmla="*/ 2114689 h 4860733"/>
              <a:gd name="connsiteX14753" fmla="*/ 4785628 w 4853691"/>
              <a:gd name="connsiteY14753" fmla="*/ 2060707 h 4860733"/>
              <a:gd name="connsiteX14754" fmla="*/ 4593170 w 4853691"/>
              <a:gd name="connsiteY14754" fmla="*/ 1377716 h 4860733"/>
              <a:gd name="connsiteX14755" fmla="*/ 4581435 w 4853691"/>
              <a:gd name="connsiteY14755" fmla="*/ 1358940 h 4860733"/>
              <a:gd name="connsiteX14756" fmla="*/ 4583782 w 4853691"/>
              <a:gd name="connsiteY14756" fmla="*/ 1358940 h 4860733"/>
              <a:gd name="connsiteX14757" fmla="*/ 4593170 w 4853691"/>
              <a:gd name="connsiteY14757" fmla="*/ 1377716 h 4860733"/>
              <a:gd name="connsiteX14758" fmla="*/ 3630881 w 4853691"/>
              <a:gd name="connsiteY14758" fmla="*/ 467062 h 4860733"/>
              <a:gd name="connsiteX14759" fmla="*/ 3628534 w 4853691"/>
              <a:gd name="connsiteY14759" fmla="*/ 462368 h 4860733"/>
              <a:gd name="connsiteX14760" fmla="*/ 3630881 w 4853691"/>
              <a:gd name="connsiteY14760" fmla="*/ 467062 h 4860733"/>
              <a:gd name="connsiteX14761" fmla="*/ 3630881 w 4853691"/>
              <a:gd name="connsiteY14761" fmla="*/ 467062 h 4860733"/>
              <a:gd name="connsiteX14762" fmla="*/ 281646 w 4853691"/>
              <a:gd name="connsiteY14762" fmla="*/ 3443117 h 4860733"/>
              <a:gd name="connsiteX14763" fmla="*/ 281646 w 4853691"/>
              <a:gd name="connsiteY14763" fmla="*/ 3443117 h 4860733"/>
              <a:gd name="connsiteX14764" fmla="*/ 305116 w 4853691"/>
              <a:gd name="connsiteY14764" fmla="*/ 3480670 h 4860733"/>
              <a:gd name="connsiteX14765" fmla="*/ 300422 w 4853691"/>
              <a:gd name="connsiteY14765" fmla="*/ 3485364 h 4860733"/>
              <a:gd name="connsiteX14766" fmla="*/ 293381 w 4853691"/>
              <a:gd name="connsiteY14766" fmla="*/ 3466588 h 4860733"/>
              <a:gd name="connsiteX14767" fmla="*/ 281646 w 4853691"/>
              <a:gd name="connsiteY14767" fmla="*/ 3443117 h 4860733"/>
              <a:gd name="connsiteX14768" fmla="*/ 964636 w 4853691"/>
              <a:gd name="connsiteY14768" fmla="*/ 4339689 h 4860733"/>
              <a:gd name="connsiteX14769" fmla="*/ 964636 w 4853691"/>
              <a:gd name="connsiteY14769" fmla="*/ 4339689 h 4860733"/>
              <a:gd name="connsiteX14770" fmla="*/ 969330 w 4853691"/>
              <a:gd name="connsiteY14770" fmla="*/ 4342036 h 4860733"/>
              <a:gd name="connsiteX14771" fmla="*/ 964636 w 4853691"/>
              <a:gd name="connsiteY14771" fmla="*/ 4344383 h 4860733"/>
              <a:gd name="connsiteX14772" fmla="*/ 964636 w 4853691"/>
              <a:gd name="connsiteY14772" fmla="*/ 4339689 h 4860733"/>
              <a:gd name="connsiteX14773" fmla="*/ 964636 w 4853691"/>
              <a:gd name="connsiteY14773" fmla="*/ 4339689 h 4860733"/>
              <a:gd name="connsiteX14774" fmla="*/ 1009230 w 4853691"/>
              <a:gd name="connsiteY14774" fmla="*/ 4381936 h 4860733"/>
              <a:gd name="connsiteX14775" fmla="*/ 992801 w 4853691"/>
              <a:gd name="connsiteY14775" fmla="*/ 4370201 h 4860733"/>
              <a:gd name="connsiteX14776" fmla="*/ 995148 w 4853691"/>
              <a:gd name="connsiteY14776" fmla="*/ 4360812 h 4860733"/>
              <a:gd name="connsiteX14777" fmla="*/ 992801 w 4853691"/>
              <a:gd name="connsiteY14777" fmla="*/ 4353771 h 4860733"/>
              <a:gd name="connsiteX14778" fmla="*/ 995148 w 4853691"/>
              <a:gd name="connsiteY14778" fmla="*/ 4356118 h 4860733"/>
              <a:gd name="connsiteX14779" fmla="*/ 1004536 w 4853691"/>
              <a:gd name="connsiteY14779" fmla="*/ 4360812 h 4860733"/>
              <a:gd name="connsiteX14780" fmla="*/ 1018618 w 4853691"/>
              <a:gd name="connsiteY14780" fmla="*/ 4367854 h 4860733"/>
              <a:gd name="connsiteX14781" fmla="*/ 1016271 w 4853691"/>
              <a:gd name="connsiteY14781" fmla="*/ 4374895 h 4860733"/>
              <a:gd name="connsiteX14782" fmla="*/ 1018618 w 4853691"/>
              <a:gd name="connsiteY14782" fmla="*/ 4381936 h 4860733"/>
              <a:gd name="connsiteX14783" fmla="*/ 1013924 w 4853691"/>
              <a:gd name="connsiteY14783" fmla="*/ 4381936 h 4860733"/>
              <a:gd name="connsiteX14784" fmla="*/ 1009230 w 4853691"/>
              <a:gd name="connsiteY14784" fmla="*/ 4381936 h 4860733"/>
              <a:gd name="connsiteX14785" fmla="*/ 1760285 w 4853691"/>
              <a:gd name="connsiteY14785" fmla="*/ 4745728 h 4860733"/>
              <a:gd name="connsiteX14786" fmla="*/ 1788449 w 4853691"/>
              <a:gd name="connsiteY14786" fmla="*/ 4755116 h 4860733"/>
              <a:gd name="connsiteX14787" fmla="*/ 1814267 w 4853691"/>
              <a:gd name="connsiteY14787" fmla="*/ 4762157 h 4860733"/>
              <a:gd name="connsiteX14788" fmla="*/ 1821308 w 4853691"/>
              <a:gd name="connsiteY14788" fmla="*/ 4764504 h 4860733"/>
              <a:gd name="connsiteX14789" fmla="*/ 1818961 w 4853691"/>
              <a:gd name="connsiteY14789" fmla="*/ 4766851 h 4860733"/>
              <a:gd name="connsiteX14790" fmla="*/ 1814267 w 4853691"/>
              <a:gd name="connsiteY14790" fmla="*/ 4766851 h 4860733"/>
              <a:gd name="connsiteX14791" fmla="*/ 1788449 w 4853691"/>
              <a:gd name="connsiteY14791" fmla="*/ 4759810 h 4860733"/>
              <a:gd name="connsiteX14792" fmla="*/ 1769673 w 4853691"/>
              <a:gd name="connsiteY14792" fmla="*/ 4750422 h 4860733"/>
              <a:gd name="connsiteX14793" fmla="*/ 1760285 w 4853691"/>
              <a:gd name="connsiteY14793" fmla="*/ 4745728 h 4860733"/>
              <a:gd name="connsiteX14794" fmla="*/ 1854167 w 4853691"/>
              <a:gd name="connsiteY14794" fmla="*/ 4780934 h 4860733"/>
              <a:gd name="connsiteX14795" fmla="*/ 1854167 w 4853691"/>
              <a:gd name="connsiteY14795" fmla="*/ 4778587 h 4860733"/>
              <a:gd name="connsiteX14796" fmla="*/ 1854167 w 4853691"/>
              <a:gd name="connsiteY14796" fmla="*/ 4776239 h 4860733"/>
              <a:gd name="connsiteX14797" fmla="*/ 1854167 w 4853691"/>
              <a:gd name="connsiteY14797" fmla="*/ 4776239 h 4860733"/>
              <a:gd name="connsiteX14798" fmla="*/ 1894066 w 4853691"/>
              <a:gd name="connsiteY14798" fmla="*/ 4785628 h 4860733"/>
              <a:gd name="connsiteX14799" fmla="*/ 1898761 w 4853691"/>
              <a:gd name="connsiteY14799" fmla="*/ 4785628 h 4860733"/>
              <a:gd name="connsiteX14800" fmla="*/ 1898761 w 4853691"/>
              <a:gd name="connsiteY14800" fmla="*/ 4787975 h 4860733"/>
              <a:gd name="connsiteX14801" fmla="*/ 1898761 w 4853691"/>
              <a:gd name="connsiteY14801" fmla="*/ 4790322 h 4860733"/>
              <a:gd name="connsiteX14802" fmla="*/ 1896414 w 4853691"/>
              <a:gd name="connsiteY14802" fmla="*/ 4790322 h 4860733"/>
              <a:gd name="connsiteX14803" fmla="*/ 1894066 w 4853691"/>
              <a:gd name="connsiteY14803" fmla="*/ 4790322 h 4860733"/>
              <a:gd name="connsiteX14804" fmla="*/ 1854167 w 4853691"/>
              <a:gd name="connsiteY14804" fmla="*/ 4780934 h 4860733"/>
              <a:gd name="connsiteX14805" fmla="*/ 1936313 w 4853691"/>
              <a:gd name="connsiteY14805" fmla="*/ 4795016 h 4860733"/>
              <a:gd name="connsiteX14806" fmla="*/ 2027848 w 4853691"/>
              <a:gd name="connsiteY14806" fmla="*/ 4813792 h 4860733"/>
              <a:gd name="connsiteX14807" fmla="*/ 1936313 w 4853691"/>
              <a:gd name="connsiteY14807" fmla="*/ 4797363 h 4860733"/>
              <a:gd name="connsiteX14808" fmla="*/ 1936313 w 4853691"/>
              <a:gd name="connsiteY14808" fmla="*/ 4795016 h 4860733"/>
              <a:gd name="connsiteX14809" fmla="*/ 4651846 w 4853691"/>
              <a:gd name="connsiteY14809" fmla="*/ 3419647 h 4860733"/>
              <a:gd name="connsiteX14810" fmla="*/ 4658887 w 4853691"/>
              <a:gd name="connsiteY14810" fmla="*/ 3405564 h 4860733"/>
              <a:gd name="connsiteX14811" fmla="*/ 4665929 w 4853691"/>
              <a:gd name="connsiteY14811" fmla="*/ 3393829 h 4860733"/>
              <a:gd name="connsiteX14812" fmla="*/ 4658887 w 4853691"/>
              <a:gd name="connsiteY14812" fmla="*/ 3412606 h 4860733"/>
              <a:gd name="connsiteX14813" fmla="*/ 4651846 w 4853691"/>
              <a:gd name="connsiteY14813" fmla="*/ 3419647 h 4860733"/>
              <a:gd name="connsiteX14814" fmla="*/ 4811445 w 4853691"/>
              <a:gd name="connsiteY14814" fmla="*/ 2706145 h 4860733"/>
              <a:gd name="connsiteX14815" fmla="*/ 4811445 w 4853691"/>
              <a:gd name="connsiteY14815" fmla="*/ 2701451 h 4860733"/>
              <a:gd name="connsiteX14816" fmla="*/ 4811445 w 4853691"/>
              <a:gd name="connsiteY14816" fmla="*/ 2706145 h 4860733"/>
              <a:gd name="connsiteX14817" fmla="*/ 4811445 w 4853691"/>
              <a:gd name="connsiteY14817" fmla="*/ 2706145 h 4860733"/>
              <a:gd name="connsiteX14818" fmla="*/ 4818487 w 4853691"/>
              <a:gd name="connsiteY14818" fmla="*/ 2626345 h 4860733"/>
              <a:gd name="connsiteX14819" fmla="*/ 4818487 w 4853691"/>
              <a:gd name="connsiteY14819" fmla="*/ 2614610 h 4860733"/>
              <a:gd name="connsiteX14820" fmla="*/ 4818487 w 4853691"/>
              <a:gd name="connsiteY14820" fmla="*/ 2619304 h 4860733"/>
              <a:gd name="connsiteX14821" fmla="*/ 4818487 w 4853691"/>
              <a:gd name="connsiteY14821" fmla="*/ 2628692 h 4860733"/>
              <a:gd name="connsiteX14822" fmla="*/ 4818487 w 4853691"/>
              <a:gd name="connsiteY14822" fmla="*/ 2628692 h 4860733"/>
              <a:gd name="connsiteX14823" fmla="*/ 4818487 w 4853691"/>
              <a:gd name="connsiteY14823" fmla="*/ 2626345 h 4860733"/>
              <a:gd name="connsiteX14824" fmla="*/ 302769 w 4853691"/>
              <a:gd name="connsiteY14824" fmla="*/ 1354246 h 4860733"/>
              <a:gd name="connsiteX14825" fmla="*/ 302769 w 4853691"/>
              <a:gd name="connsiteY14825" fmla="*/ 1354246 h 4860733"/>
              <a:gd name="connsiteX14826" fmla="*/ 302769 w 4853691"/>
              <a:gd name="connsiteY14826" fmla="*/ 1363634 h 4860733"/>
              <a:gd name="connsiteX14827" fmla="*/ 300422 w 4853691"/>
              <a:gd name="connsiteY14827" fmla="*/ 1370675 h 4860733"/>
              <a:gd name="connsiteX14828" fmla="*/ 288687 w 4853691"/>
              <a:gd name="connsiteY14828" fmla="*/ 1389451 h 4860733"/>
              <a:gd name="connsiteX14829" fmla="*/ 276951 w 4853691"/>
              <a:gd name="connsiteY14829" fmla="*/ 1408228 h 4860733"/>
              <a:gd name="connsiteX14830" fmla="*/ 281646 w 4853691"/>
              <a:gd name="connsiteY14830" fmla="*/ 1396493 h 4860733"/>
              <a:gd name="connsiteX14831" fmla="*/ 302769 w 4853691"/>
              <a:gd name="connsiteY14831" fmla="*/ 1354246 h 4860733"/>
              <a:gd name="connsiteX14832" fmla="*/ 37553 w 4853691"/>
              <a:gd name="connsiteY14832" fmla="*/ 2731962 h 4860733"/>
              <a:gd name="connsiteX14833" fmla="*/ 37553 w 4853691"/>
              <a:gd name="connsiteY14833" fmla="*/ 2731962 h 4860733"/>
              <a:gd name="connsiteX14834" fmla="*/ 44594 w 4853691"/>
              <a:gd name="connsiteY14834" fmla="*/ 2785944 h 4860733"/>
              <a:gd name="connsiteX14835" fmla="*/ 37553 w 4853691"/>
              <a:gd name="connsiteY14835" fmla="*/ 2731962 h 4860733"/>
              <a:gd name="connsiteX14836" fmla="*/ 37553 w 4853691"/>
              <a:gd name="connsiteY14836" fmla="*/ 2731962 h 4860733"/>
              <a:gd name="connsiteX14837" fmla="*/ 93882 w 4853691"/>
              <a:gd name="connsiteY14837" fmla="*/ 2987790 h 4860733"/>
              <a:gd name="connsiteX14838" fmla="*/ 86841 w 4853691"/>
              <a:gd name="connsiteY14838" fmla="*/ 2992484 h 4860733"/>
              <a:gd name="connsiteX14839" fmla="*/ 51635 w 4853691"/>
              <a:gd name="connsiteY14839" fmla="*/ 2825844 h 4860733"/>
              <a:gd name="connsiteX14840" fmla="*/ 93882 w 4853691"/>
              <a:gd name="connsiteY14840" fmla="*/ 2987790 h 4860733"/>
              <a:gd name="connsiteX14841" fmla="*/ 992801 w 4853691"/>
              <a:gd name="connsiteY14841" fmla="*/ 4372548 h 4860733"/>
              <a:gd name="connsiteX14842" fmla="*/ 999842 w 4853691"/>
              <a:gd name="connsiteY14842" fmla="*/ 4377242 h 4860733"/>
              <a:gd name="connsiteX14843" fmla="*/ 1002189 w 4853691"/>
              <a:gd name="connsiteY14843" fmla="*/ 4379589 h 4860733"/>
              <a:gd name="connsiteX14844" fmla="*/ 995148 w 4853691"/>
              <a:gd name="connsiteY14844" fmla="*/ 4377242 h 4860733"/>
              <a:gd name="connsiteX14845" fmla="*/ 992801 w 4853691"/>
              <a:gd name="connsiteY14845" fmla="*/ 4372548 h 4860733"/>
              <a:gd name="connsiteX14846" fmla="*/ 992801 w 4853691"/>
              <a:gd name="connsiteY14846" fmla="*/ 4372548 h 4860733"/>
              <a:gd name="connsiteX14847" fmla="*/ 1013924 w 4853691"/>
              <a:gd name="connsiteY14847" fmla="*/ 4384283 h 4860733"/>
              <a:gd name="connsiteX14848" fmla="*/ 1018618 w 4853691"/>
              <a:gd name="connsiteY14848" fmla="*/ 4384283 h 4860733"/>
              <a:gd name="connsiteX14849" fmla="*/ 1023312 w 4853691"/>
              <a:gd name="connsiteY14849" fmla="*/ 4384283 h 4860733"/>
              <a:gd name="connsiteX14850" fmla="*/ 1035047 w 4853691"/>
              <a:gd name="connsiteY14850" fmla="*/ 4393671 h 4860733"/>
              <a:gd name="connsiteX14851" fmla="*/ 1032700 w 4853691"/>
              <a:gd name="connsiteY14851" fmla="*/ 4396018 h 4860733"/>
              <a:gd name="connsiteX14852" fmla="*/ 1020965 w 4853691"/>
              <a:gd name="connsiteY14852" fmla="*/ 4388977 h 4860733"/>
              <a:gd name="connsiteX14853" fmla="*/ 1013924 w 4853691"/>
              <a:gd name="connsiteY14853" fmla="*/ 4384283 h 4860733"/>
              <a:gd name="connsiteX14854" fmla="*/ 1797838 w 4853691"/>
              <a:gd name="connsiteY14854" fmla="*/ 4764504 h 4860733"/>
              <a:gd name="connsiteX14855" fmla="*/ 1816614 w 4853691"/>
              <a:gd name="connsiteY14855" fmla="*/ 4769199 h 4860733"/>
              <a:gd name="connsiteX14856" fmla="*/ 1814267 w 4853691"/>
              <a:gd name="connsiteY14856" fmla="*/ 4771545 h 4860733"/>
              <a:gd name="connsiteX14857" fmla="*/ 1800185 w 4853691"/>
              <a:gd name="connsiteY14857" fmla="*/ 4766851 h 4860733"/>
              <a:gd name="connsiteX14858" fmla="*/ 1797838 w 4853691"/>
              <a:gd name="connsiteY14858" fmla="*/ 4764504 h 4860733"/>
              <a:gd name="connsiteX14859" fmla="*/ 2800027 w 4853691"/>
              <a:gd name="connsiteY14859" fmla="*/ 4816140 h 4860733"/>
              <a:gd name="connsiteX14860" fmla="*/ 2800027 w 4853691"/>
              <a:gd name="connsiteY14860" fmla="*/ 4816140 h 4860733"/>
              <a:gd name="connsiteX14861" fmla="*/ 2861050 w 4853691"/>
              <a:gd name="connsiteY14861" fmla="*/ 4806751 h 4860733"/>
              <a:gd name="connsiteX14862" fmla="*/ 2861050 w 4853691"/>
              <a:gd name="connsiteY14862" fmla="*/ 4806751 h 4860733"/>
              <a:gd name="connsiteX14863" fmla="*/ 2872785 w 4853691"/>
              <a:gd name="connsiteY14863" fmla="*/ 4804404 h 4860733"/>
              <a:gd name="connsiteX14864" fmla="*/ 2879826 w 4853691"/>
              <a:gd name="connsiteY14864" fmla="*/ 4804404 h 4860733"/>
              <a:gd name="connsiteX14865" fmla="*/ 2884520 w 4853691"/>
              <a:gd name="connsiteY14865" fmla="*/ 4804404 h 4860733"/>
              <a:gd name="connsiteX14866" fmla="*/ 2907991 w 4853691"/>
              <a:gd name="connsiteY14866" fmla="*/ 4804404 h 4860733"/>
              <a:gd name="connsiteX14867" fmla="*/ 2931461 w 4853691"/>
              <a:gd name="connsiteY14867" fmla="*/ 4804404 h 4860733"/>
              <a:gd name="connsiteX14868" fmla="*/ 2816456 w 4853691"/>
              <a:gd name="connsiteY14868" fmla="*/ 4813792 h 4860733"/>
              <a:gd name="connsiteX14869" fmla="*/ 2800027 w 4853691"/>
              <a:gd name="connsiteY14869" fmla="*/ 4816140 h 4860733"/>
              <a:gd name="connsiteX14870" fmla="*/ 2983096 w 4853691"/>
              <a:gd name="connsiteY14870" fmla="*/ 4783281 h 4860733"/>
              <a:gd name="connsiteX14871" fmla="*/ 2978402 w 4853691"/>
              <a:gd name="connsiteY14871" fmla="*/ 4780934 h 4860733"/>
              <a:gd name="connsiteX14872" fmla="*/ 3032384 w 4853691"/>
              <a:gd name="connsiteY14872" fmla="*/ 4773893 h 4860733"/>
              <a:gd name="connsiteX14873" fmla="*/ 3018302 w 4853691"/>
              <a:gd name="connsiteY14873" fmla="*/ 4776239 h 4860733"/>
              <a:gd name="connsiteX14874" fmla="*/ 2983096 w 4853691"/>
              <a:gd name="connsiteY14874" fmla="*/ 4783281 h 4860733"/>
              <a:gd name="connsiteX14875" fmla="*/ 3473629 w 4853691"/>
              <a:gd name="connsiteY14875" fmla="*/ 4623681 h 4860733"/>
              <a:gd name="connsiteX14876" fmla="*/ 3522917 w 4853691"/>
              <a:gd name="connsiteY14876" fmla="*/ 4597864 h 4860733"/>
              <a:gd name="connsiteX14877" fmla="*/ 3536999 w 4853691"/>
              <a:gd name="connsiteY14877" fmla="*/ 4590823 h 4860733"/>
              <a:gd name="connsiteX14878" fmla="*/ 3532305 w 4853691"/>
              <a:gd name="connsiteY14878" fmla="*/ 4593170 h 4860733"/>
              <a:gd name="connsiteX14879" fmla="*/ 3518223 w 4853691"/>
              <a:gd name="connsiteY14879" fmla="*/ 4602558 h 4860733"/>
              <a:gd name="connsiteX14880" fmla="*/ 3515876 w 4853691"/>
              <a:gd name="connsiteY14880" fmla="*/ 4604905 h 4860733"/>
              <a:gd name="connsiteX14881" fmla="*/ 3475976 w 4853691"/>
              <a:gd name="connsiteY14881" fmla="*/ 4626029 h 4860733"/>
              <a:gd name="connsiteX14882" fmla="*/ 3473629 w 4853691"/>
              <a:gd name="connsiteY14882" fmla="*/ 4623681 h 4860733"/>
              <a:gd name="connsiteX14883" fmla="*/ 3656698 w 4853691"/>
              <a:gd name="connsiteY14883" fmla="*/ 4515718 h 4860733"/>
              <a:gd name="connsiteX14884" fmla="*/ 3661392 w 4853691"/>
              <a:gd name="connsiteY14884" fmla="*/ 4513370 h 4860733"/>
              <a:gd name="connsiteX14885" fmla="*/ 3677822 w 4853691"/>
              <a:gd name="connsiteY14885" fmla="*/ 4501635 h 4860733"/>
              <a:gd name="connsiteX14886" fmla="*/ 3661392 w 4853691"/>
              <a:gd name="connsiteY14886" fmla="*/ 4513370 h 4860733"/>
              <a:gd name="connsiteX14887" fmla="*/ 3656698 w 4853691"/>
              <a:gd name="connsiteY14887" fmla="*/ 4515718 h 4860733"/>
              <a:gd name="connsiteX14888" fmla="*/ 4818487 w 4853691"/>
              <a:gd name="connsiteY14888" fmla="*/ 2616957 h 4860733"/>
              <a:gd name="connsiteX14889" fmla="*/ 4818487 w 4853691"/>
              <a:gd name="connsiteY14889" fmla="*/ 2562975 h 4860733"/>
              <a:gd name="connsiteX14890" fmla="*/ 4818487 w 4853691"/>
              <a:gd name="connsiteY14890" fmla="*/ 2562975 h 4860733"/>
              <a:gd name="connsiteX14891" fmla="*/ 4820833 w 4853691"/>
              <a:gd name="connsiteY14891" fmla="*/ 2628692 h 4860733"/>
              <a:gd name="connsiteX14892" fmla="*/ 4816139 w 4853691"/>
              <a:gd name="connsiteY14892" fmla="*/ 2628692 h 4860733"/>
              <a:gd name="connsiteX14893" fmla="*/ 4818487 w 4853691"/>
              <a:gd name="connsiteY14893" fmla="*/ 2616957 h 4860733"/>
              <a:gd name="connsiteX14894" fmla="*/ 4816139 w 4853691"/>
              <a:gd name="connsiteY14894" fmla="*/ 2253165 h 4860733"/>
              <a:gd name="connsiteX14895" fmla="*/ 4816139 w 4853691"/>
              <a:gd name="connsiteY14895" fmla="*/ 2234388 h 4860733"/>
              <a:gd name="connsiteX14896" fmla="*/ 4816139 w 4853691"/>
              <a:gd name="connsiteY14896" fmla="*/ 2215612 h 4860733"/>
              <a:gd name="connsiteX14897" fmla="*/ 4813793 w 4853691"/>
              <a:gd name="connsiteY14897" fmla="*/ 2152242 h 4860733"/>
              <a:gd name="connsiteX14898" fmla="*/ 4818487 w 4853691"/>
              <a:gd name="connsiteY14898" fmla="*/ 2152242 h 4860733"/>
              <a:gd name="connsiteX14899" fmla="*/ 4818487 w 4853691"/>
              <a:gd name="connsiteY14899" fmla="*/ 2201530 h 4860733"/>
              <a:gd name="connsiteX14900" fmla="*/ 4816139 w 4853691"/>
              <a:gd name="connsiteY14900" fmla="*/ 2253165 h 4860733"/>
              <a:gd name="connsiteX14901" fmla="*/ 4816139 w 4853691"/>
              <a:gd name="connsiteY14901" fmla="*/ 1999684 h 4860733"/>
              <a:gd name="connsiteX14902" fmla="*/ 4816139 w 4853691"/>
              <a:gd name="connsiteY14902" fmla="*/ 1994990 h 4860733"/>
              <a:gd name="connsiteX14903" fmla="*/ 4818487 w 4853691"/>
              <a:gd name="connsiteY14903" fmla="*/ 1994990 h 4860733"/>
              <a:gd name="connsiteX14904" fmla="*/ 4820833 w 4853691"/>
              <a:gd name="connsiteY14904" fmla="*/ 2006725 h 4860733"/>
              <a:gd name="connsiteX14905" fmla="*/ 4820833 w 4853691"/>
              <a:gd name="connsiteY14905" fmla="*/ 2011419 h 4860733"/>
              <a:gd name="connsiteX14906" fmla="*/ 4820833 w 4853691"/>
              <a:gd name="connsiteY14906" fmla="*/ 2013766 h 4860733"/>
              <a:gd name="connsiteX14907" fmla="*/ 4816139 w 4853691"/>
              <a:gd name="connsiteY14907" fmla="*/ 2016113 h 4860733"/>
              <a:gd name="connsiteX14908" fmla="*/ 4816139 w 4853691"/>
              <a:gd name="connsiteY14908" fmla="*/ 1999684 h 4860733"/>
              <a:gd name="connsiteX14909" fmla="*/ 3468935 w 4853691"/>
              <a:gd name="connsiteY14909" fmla="*/ 298075 h 4860733"/>
              <a:gd name="connsiteX14910" fmla="*/ 3464241 w 4853691"/>
              <a:gd name="connsiteY14910" fmla="*/ 293381 h 4860733"/>
              <a:gd name="connsiteX14911" fmla="*/ 3468935 w 4853691"/>
              <a:gd name="connsiteY14911" fmla="*/ 298075 h 4860733"/>
              <a:gd name="connsiteX14912" fmla="*/ 3468935 w 4853691"/>
              <a:gd name="connsiteY14912" fmla="*/ 298075 h 4860733"/>
              <a:gd name="connsiteX14913" fmla="*/ 1002189 w 4853691"/>
              <a:gd name="connsiteY14913" fmla="*/ 4381936 h 4860733"/>
              <a:gd name="connsiteX14914" fmla="*/ 1004536 w 4853691"/>
              <a:gd name="connsiteY14914" fmla="*/ 4381936 h 4860733"/>
              <a:gd name="connsiteX14915" fmla="*/ 1006883 w 4853691"/>
              <a:gd name="connsiteY14915" fmla="*/ 4381936 h 4860733"/>
              <a:gd name="connsiteX14916" fmla="*/ 1006883 w 4853691"/>
              <a:gd name="connsiteY14916" fmla="*/ 4381936 h 4860733"/>
              <a:gd name="connsiteX14917" fmla="*/ 1011577 w 4853691"/>
              <a:gd name="connsiteY14917" fmla="*/ 4384283 h 4860733"/>
              <a:gd name="connsiteX14918" fmla="*/ 1028006 w 4853691"/>
              <a:gd name="connsiteY14918" fmla="*/ 4393671 h 4860733"/>
              <a:gd name="connsiteX14919" fmla="*/ 1023312 w 4853691"/>
              <a:gd name="connsiteY14919" fmla="*/ 4396018 h 4860733"/>
              <a:gd name="connsiteX14920" fmla="*/ 1002189 w 4853691"/>
              <a:gd name="connsiteY14920" fmla="*/ 4379589 h 4860733"/>
              <a:gd name="connsiteX14921" fmla="*/ 1002189 w 4853691"/>
              <a:gd name="connsiteY14921" fmla="*/ 4381936 h 4860733"/>
              <a:gd name="connsiteX14922" fmla="*/ 2729615 w 4853691"/>
              <a:gd name="connsiteY14922" fmla="*/ 4839610 h 4860733"/>
              <a:gd name="connsiteX14923" fmla="*/ 2736656 w 4853691"/>
              <a:gd name="connsiteY14923" fmla="*/ 4837263 h 4860733"/>
              <a:gd name="connsiteX14924" fmla="*/ 2741350 w 4853691"/>
              <a:gd name="connsiteY14924" fmla="*/ 4834916 h 4860733"/>
              <a:gd name="connsiteX14925" fmla="*/ 2760127 w 4853691"/>
              <a:gd name="connsiteY14925" fmla="*/ 4827875 h 4860733"/>
              <a:gd name="connsiteX14926" fmla="*/ 2764821 w 4853691"/>
              <a:gd name="connsiteY14926" fmla="*/ 4825528 h 4860733"/>
              <a:gd name="connsiteX14927" fmla="*/ 2764821 w 4853691"/>
              <a:gd name="connsiteY14927" fmla="*/ 4825528 h 4860733"/>
              <a:gd name="connsiteX14928" fmla="*/ 2774209 w 4853691"/>
              <a:gd name="connsiteY14928" fmla="*/ 4832569 h 4860733"/>
              <a:gd name="connsiteX14929" fmla="*/ 2739003 w 4853691"/>
              <a:gd name="connsiteY14929" fmla="*/ 4837263 h 4860733"/>
              <a:gd name="connsiteX14930" fmla="*/ 2729615 w 4853691"/>
              <a:gd name="connsiteY14930" fmla="*/ 4839610 h 4860733"/>
              <a:gd name="connsiteX14931" fmla="*/ 4752769 w 4853691"/>
              <a:gd name="connsiteY14931" fmla="*/ 3147389 h 4860733"/>
              <a:gd name="connsiteX14932" fmla="*/ 4757463 w 4853691"/>
              <a:gd name="connsiteY14932" fmla="*/ 3128613 h 4860733"/>
              <a:gd name="connsiteX14933" fmla="*/ 4762157 w 4853691"/>
              <a:gd name="connsiteY14933" fmla="*/ 3114531 h 4860733"/>
              <a:gd name="connsiteX14934" fmla="*/ 4755116 w 4853691"/>
              <a:gd name="connsiteY14934" fmla="*/ 3138001 h 4860733"/>
              <a:gd name="connsiteX14935" fmla="*/ 4752769 w 4853691"/>
              <a:gd name="connsiteY14935" fmla="*/ 3147389 h 4860733"/>
              <a:gd name="connsiteX14936" fmla="*/ 4827875 w 4853691"/>
              <a:gd name="connsiteY14936" fmla="*/ 2788291 h 4860733"/>
              <a:gd name="connsiteX14937" fmla="*/ 4811445 w 4853691"/>
              <a:gd name="connsiteY14937" fmla="*/ 2797679 h 4860733"/>
              <a:gd name="connsiteX14938" fmla="*/ 4813793 w 4853691"/>
              <a:gd name="connsiteY14938" fmla="*/ 2781250 h 4860733"/>
              <a:gd name="connsiteX14939" fmla="*/ 4818487 w 4853691"/>
              <a:gd name="connsiteY14939" fmla="*/ 2710839 h 4860733"/>
              <a:gd name="connsiteX14940" fmla="*/ 4818487 w 4853691"/>
              <a:gd name="connsiteY14940" fmla="*/ 2708492 h 4860733"/>
              <a:gd name="connsiteX14941" fmla="*/ 4820833 w 4853691"/>
              <a:gd name="connsiteY14941" fmla="*/ 2666245 h 4860733"/>
              <a:gd name="connsiteX14942" fmla="*/ 4827875 w 4853691"/>
              <a:gd name="connsiteY14942" fmla="*/ 2668592 h 4860733"/>
              <a:gd name="connsiteX14943" fmla="*/ 4827875 w 4853691"/>
              <a:gd name="connsiteY14943" fmla="*/ 2788291 h 4860733"/>
              <a:gd name="connsiteX14944" fmla="*/ 4802057 w 4853691"/>
              <a:gd name="connsiteY14944" fmla="*/ 2398681 h 4860733"/>
              <a:gd name="connsiteX14945" fmla="*/ 4795016 w 4853691"/>
              <a:gd name="connsiteY14945" fmla="*/ 2401028 h 4860733"/>
              <a:gd name="connsiteX14946" fmla="*/ 4804404 w 4853691"/>
              <a:gd name="connsiteY14946" fmla="*/ 2335311 h 4860733"/>
              <a:gd name="connsiteX14947" fmla="*/ 4806751 w 4853691"/>
              <a:gd name="connsiteY14947" fmla="*/ 2335311 h 4860733"/>
              <a:gd name="connsiteX14948" fmla="*/ 4802057 w 4853691"/>
              <a:gd name="connsiteY14948" fmla="*/ 2398681 h 4860733"/>
              <a:gd name="connsiteX14949" fmla="*/ 4818487 w 4853691"/>
              <a:gd name="connsiteY14949" fmla="*/ 2166324 h 4860733"/>
              <a:gd name="connsiteX14950" fmla="*/ 4818487 w 4853691"/>
              <a:gd name="connsiteY14950" fmla="*/ 2159283 h 4860733"/>
              <a:gd name="connsiteX14951" fmla="*/ 4818487 w 4853691"/>
              <a:gd name="connsiteY14951" fmla="*/ 2147548 h 4860733"/>
              <a:gd name="connsiteX14952" fmla="*/ 4818487 w 4853691"/>
              <a:gd name="connsiteY14952" fmla="*/ 2147548 h 4860733"/>
              <a:gd name="connsiteX14953" fmla="*/ 4818487 w 4853691"/>
              <a:gd name="connsiteY14953" fmla="*/ 2166324 h 4860733"/>
              <a:gd name="connsiteX14954" fmla="*/ 4818487 w 4853691"/>
              <a:gd name="connsiteY14954" fmla="*/ 2114689 h 4860733"/>
              <a:gd name="connsiteX14955" fmla="*/ 4818487 w 4853691"/>
              <a:gd name="connsiteY14955" fmla="*/ 2114689 h 4860733"/>
              <a:gd name="connsiteX14956" fmla="*/ 4816139 w 4853691"/>
              <a:gd name="connsiteY14956" fmla="*/ 2109995 h 4860733"/>
              <a:gd name="connsiteX14957" fmla="*/ 4816139 w 4853691"/>
              <a:gd name="connsiteY14957" fmla="*/ 2098260 h 4860733"/>
              <a:gd name="connsiteX14958" fmla="*/ 4816139 w 4853691"/>
              <a:gd name="connsiteY14958" fmla="*/ 2081830 h 4860733"/>
              <a:gd name="connsiteX14959" fmla="*/ 4816139 w 4853691"/>
              <a:gd name="connsiteY14959" fmla="*/ 2070095 h 4860733"/>
              <a:gd name="connsiteX14960" fmla="*/ 4816139 w 4853691"/>
              <a:gd name="connsiteY14960" fmla="*/ 2053666 h 4860733"/>
              <a:gd name="connsiteX14961" fmla="*/ 4816139 w 4853691"/>
              <a:gd name="connsiteY14961" fmla="*/ 2048971 h 4860733"/>
              <a:gd name="connsiteX14962" fmla="*/ 4820833 w 4853691"/>
              <a:gd name="connsiteY14962" fmla="*/ 2051319 h 4860733"/>
              <a:gd name="connsiteX14963" fmla="*/ 4818487 w 4853691"/>
              <a:gd name="connsiteY14963" fmla="*/ 2114689 h 4860733"/>
              <a:gd name="connsiteX14964" fmla="*/ 3551081 w 4853691"/>
              <a:gd name="connsiteY14964" fmla="*/ 291034 h 4860733"/>
              <a:gd name="connsiteX14965" fmla="*/ 3546387 w 4853691"/>
              <a:gd name="connsiteY14965" fmla="*/ 302769 h 4860733"/>
              <a:gd name="connsiteX14966" fmla="*/ 3567511 w 4853691"/>
              <a:gd name="connsiteY14966" fmla="*/ 323892 h 4860733"/>
              <a:gd name="connsiteX14967" fmla="*/ 3579246 w 4853691"/>
              <a:gd name="connsiteY14967" fmla="*/ 319198 h 4860733"/>
              <a:gd name="connsiteX14968" fmla="*/ 3579246 w 4853691"/>
              <a:gd name="connsiteY14968" fmla="*/ 321545 h 4860733"/>
              <a:gd name="connsiteX14969" fmla="*/ 3586287 w 4853691"/>
              <a:gd name="connsiteY14969" fmla="*/ 330934 h 4860733"/>
              <a:gd name="connsiteX14970" fmla="*/ 3588634 w 4853691"/>
              <a:gd name="connsiteY14970" fmla="*/ 335628 h 4860733"/>
              <a:gd name="connsiteX14971" fmla="*/ 3595675 w 4853691"/>
              <a:gd name="connsiteY14971" fmla="*/ 347363 h 4860733"/>
              <a:gd name="connsiteX14972" fmla="*/ 3598022 w 4853691"/>
              <a:gd name="connsiteY14972" fmla="*/ 352057 h 4860733"/>
              <a:gd name="connsiteX14973" fmla="*/ 3602716 w 4853691"/>
              <a:gd name="connsiteY14973" fmla="*/ 363792 h 4860733"/>
              <a:gd name="connsiteX14974" fmla="*/ 3598022 w 4853691"/>
              <a:gd name="connsiteY14974" fmla="*/ 361445 h 4860733"/>
              <a:gd name="connsiteX14975" fmla="*/ 3569858 w 4853691"/>
              <a:gd name="connsiteY14975" fmla="*/ 345016 h 4860733"/>
              <a:gd name="connsiteX14976" fmla="*/ 3544040 w 4853691"/>
              <a:gd name="connsiteY14976" fmla="*/ 330934 h 4860733"/>
              <a:gd name="connsiteX14977" fmla="*/ 3506487 w 4853691"/>
              <a:gd name="connsiteY14977" fmla="*/ 312157 h 4860733"/>
              <a:gd name="connsiteX14978" fmla="*/ 3508834 w 4853691"/>
              <a:gd name="connsiteY14978" fmla="*/ 302769 h 4860733"/>
              <a:gd name="connsiteX14979" fmla="*/ 3504140 w 4853691"/>
              <a:gd name="connsiteY14979" fmla="*/ 291034 h 4860733"/>
              <a:gd name="connsiteX14980" fmla="*/ 3508834 w 4853691"/>
              <a:gd name="connsiteY14980" fmla="*/ 288687 h 4860733"/>
              <a:gd name="connsiteX14981" fmla="*/ 3515876 w 4853691"/>
              <a:gd name="connsiteY14981" fmla="*/ 286340 h 4860733"/>
              <a:gd name="connsiteX14982" fmla="*/ 3520570 w 4853691"/>
              <a:gd name="connsiteY14982" fmla="*/ 283993 h 4860733"/>
              <a:gd name="connsiteX14983" fmla="*/ 3532305 w 4853691"/>
              <a:gd name="connsiteY14983" fmla="*/ 281646 h 4860733"/>
              <a:gd name="connsiteX14984" fmla="*/ 3551081 w 4853691"/>
              <a:gd name="connsiteY14984" fmla="*/ 291034 h 4860733"/>
              <a:gd name="connsiteX14985" fmla="*/ 51635 w 4853691"/>
              <a:gd name="connsiteY14985" fmla="*/ 2027848 h 4860733"/>
              <a:gd name="connsiteX14986" fmla="*/ 56329 w 4853691"/>
              <a:gd name="connsiteY14986" fmla="*/ 2027848 h 4860733"/>
              <a:gd name="connsiteX14987" fmla="*/ 56329 w 4853691"/>
              <a:gd name="connsiteY14987" fmla="*/ 2030195 h 4860733"/>
              <a:gd name="connsiteX14988" fmla="*/ 53982 w 4853691"/>
              <a:gd name="connsiteY14988" fmla="*/ 2037236 h 4860733"/>
              <a:gd name="connsiteX14989" fmla="*/ 53982 w 4853691"/>
              <a:gd name="connsiteY14989" fmla="*/ 2037236 h 4860733"/>
              <a:gd name="connsiteX14990" fmla="*/ 46941 w 4853691"/>
              <a:gd name="connsiteY14990" fmla="*/ 2039583 h 4860733"/>
              <a:gd name="connsiteX14991" fmla="*/ 51635 w 4853691"/>
              <a:gd name="connsiteY14991" fmla="*/ 2027848 h 4860733"/>
              <a:gd name="connsiteX14992" fmla="*/ 25818 w 4853691"/>
              <a:gd name="connsiteY14992" fmla="*/ 2255512 h 4860733"/>
              <a:gd name="connsiteX14993" fmla="*/ 39900 w 4853691"/>
              <a:gd name="connsiteY14993" fmla="*/ 2065401 h 4860733"/>
              <a:gd name="connsiteX14994" fmla="*/ 44594 w 4853691"/>
              <a:gd name="connsiteY14994" fmla="*/ 2072442 h 4860733"/>
              <a:gd name="connsiteX14995" fmla="*/ 44594 w 4853691"/>
              <a:gd name="connsiteY14995" fmla="*/ 2077136 h 4860733"/>
              <a:gd name="connsiteX14996" fmla="*/ 44594 w 4853691"/>
              <a:gd name="connsiteY14996" fmla="*/ 2084177 h 4860733"/>
              <a:gd name="connsiteX14997" fmla="*/ 42247 w 4853691"/>
              <a:gd name="connsiteY14997" fmla="*/ 2093565 h 4860733"/>
              <a:gd name="connsiteX14998" fmla="*/ 42247 w 4853691"/>
              <a:gd name="connsiteY14998" fmla="*/ 2102954 h 4860733"/>
              <a:gd name="connsiteX14999" fmla="*/ 42247 w 4853691"/>
              <a:gd name="connsiteY14999" fmla="*/ 2112342 h 4860733"/>
              <a:gd name="connsiteX15000" fmla="*/ 39900 w 4853691"/>
              <a:gd name="connsiteY15000" fmla="*/ 2128771 h 4860733"/>
              <a:gd name="connsiteX15001" fmla="*/ 39900 w 4853691"/>
              <a:gd name="connsiteY15001" fmla="*/ 2133465 h 4860733"/>
              <a:gd name="connsiteX15002" fmla="*/ 37553 w 4853691"/>
              <a:gd name="connsiteY15002" fmla="*/ 2147548 h 4860733"/>
              <a:gd name="connsiteX15003" fmla="*/ 37553 w 4853691"/>
              <a:gd name="connsiteY15003" fmla="*/ 2152242 h 4860733"/>
              <a:gd name="connsiteX15004" fmla="*/ 35206 w 4853691"/>
              <a:gd name="connsiteY15004" fmla="*/ 2166324 h 4860733"/>
              <a:gd name="connsiteX15005" fmla="*/ 35206 w 4853691"/>
              <a:gd name="connsiteY15005" fmla="*/ 2171018 h 4860733"/>
              <a:gd name="connsiteX15006" fmla="*/ 35206 w 4853691"/>
              <a:gd name="connsiteY15006" fmla="*/ 2187447 h 4860733"/>
              <a:gd name="connsiteX15007" fmla="*/ 35206 w 4853691"/>
              <a:gd name="connsiteY15007" fmla="*/ 2192142 h 4860733"/>
              <a:gd name="connsiteX15008" fmla="*/ 35206 w 4853691"/>
              <a:gd name="connsiteY15008" fmla="*/ 2208571 h 4860733"/>
              <a:gd name="connsiteX15009" fmla="*/ 35206 w 4853691"/>
              <a:gd name="connsiteY15009" fmla="*/ 2213265 h 4860733"/>
              <a:gd name="connsiteX15010" fmla="*/ 35206 w 4853691"/>
              <a:gd name="connsiteY15010" fmla="*/ 2229694 h 4860733"/>
              <a:gd name="connsiteX15011" fmla="*/ 35206 w 4853691"/>
              <a:gd name="connsiteY15011" fmla="*/ 2234388 h 4860733"/>
              <a:gd name="connsiteX15012" fmla="*/ 35206 w 4853691"/>
              <a:gd name="connsiteY15012" fmla="*/ 2250818 h 4860733"/>
              <a:gd name="connsiteX15013" fmla="*/ 25818 w 4853691"/>
              <a:gd name="connsiteY15013" fmla="*/ 2255512 h 4860733"/>
              <a:gd name="connsiteX15014" fmla="*/ 25818 w 4853691"/>
              <a:gd name="connsiteY15014" fmla="*/ 2271941 h 4860733"/>
              <a:gd name="connsiteX15015" fmla="*/ 25818 w 4853691"/>
              <a:gd name="connsiteY15015" fmla="*/ 2276635 h 4860733"/>
              <a:gd name="connsiteX15016" fmla="*/ 25818 w 4853691"/>
              <a:gd name="connsiteY15016" fmla="*/ 2276635 h 4860733"/>
              <a:gd name="connsiteX15017" fmla="*/ 25818 w 4853691"/>
              <a:gd name="connsiteY15017" fmla="*/ 2276635 h 4860733"/>
              <a:gd name="connsiteX15018" fmla="*/ 25818 w 4853691"/>
              <a:gd name="connsiteY15018" fmla="*/ 2276635 h 4860733"/>
              <a:gd name="connsiteX15019" fmla="*/ 25818 w 4853691"/>
              <a:gd name="connsiteY15019" fmla="*/ 2255512 h 4860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</a:cxnLst>
            <a:rect l="l" t="t" r="r" b="b"/>
            <a:pathLst>
              <a:path w="4853691" h="4860733">
                <a:moveTo>
                  <a:pt x="4827875" y="2788291"/>
                </a:moveTo>
                <a:cubicBezTo>
                  <a:pt x="4827875" y="2753085"/>
                  <a:pt x="4827875" y="2715533"/>
                  <a:pt x="4825528" y="2668592"/>
                </a:cubicBezTo>
                <a:cubicBezTo>
                  <a:pt x="4834916" y="2668592"/>
                  <a:pt x="4844304" y="2659204"/>
                  <a:pt x="4844304" y="2647468"/>
                </a:cubicBezTo>
                <a:cubicBezTo>
                  <a:pt x="4844304" y="2635733"/>
                  <a:pt x="4834916" y="2626345"/>
                  <a:pt x="4823181" y="2626345"/>
                </a:cubicBezTo>
                <a:cubicBezTo>
                  <a:pt x="4823181" y="2602875"/>
                  <a:pt x="4820833" y="2581751"/>
                  <a:pt x="4820833" y="2560628"/>
                </a:cubicBezTo>
                <a:cubicBezTo>
                  <a:pt x="4830222" y="2560628"/>
                  <a:pt x="4839610" y="2551240"/>
                  <a:pt x="4839610" y="2541851"/>
                </a:cubicBezTo>
                <a:cubicBezTo>
                  <a:pt x="4839610" y="2530116"/>
                  <a:pt x="4830222" y="2520728"/>
                  <a:pt x="4818487" y="2520728"/>
                </a:cubicBezTo>
                <a:cubicBezTo>
                  <a:pt x="4818487" y="2501952"/>
                  <a:pt x="4816139" y="2483175"/>
                  <a:pt x="4816139" y="2464399"/>
                </a:cubicBezTo>
                <a:cubicBezTo>
                  <a:pt x="4825528" y="2462052"/>
                  <a:pt x="4832569" y="2455011"/>
                  <a:pt x="4832569" y="2445622"/>
                </a:cubicBezTo>
                <a:cubicBezTo>
                  <a:pt x="4832569" y="2440928"/>
                  <a:pt x="4830222" y="2438581"/>
                  <a:pt x="4830222" y="2436234"/>
                </a:cubicBezTo>
                <a:cubicBezTo>
                  <a:pt x="4832569" y="2433887"/>
                  <a:pt x="4832569" y="2429193"/>
                  <a:pt x="4832569" y="2424499"/>
                </a:cubicBezTo>
                <a:cubicBezTo>
                  <a:pt x="4832569" y="2415111"/>
                  <a:pt x="4825528" y="2405723"/>
                  <a:pt x="4813793" y="2405723"/>
                </a:cubicBezTo>
                <a:cubicBezTo>
                  <a:pt x="4809098" y="2401028"/>
                  <a:pt x="4804404" y="2398681"/>
                  <a:pt x="4799710" y="2398681"/>
                </a:cubicBezTo>
                <a:cubicBezTo>
                  <a:pt x="4799710" y="2398681"/>
                  <a:pt x="4799710" y="2398681"/>
                  <a:pt x="4799710" y="2398681"/>
                </a:cubicBezTo>
                <a:cubicBezTo>
                  <a:pt x="4797363" y="2377558"/>
                  <a:pt x="4797363" y="2351741"/>
                  <a:pt x="4802057" y="2337658"/>
                </a:cubicBezTo>
                <a:cubicBezTo>
                  <a:pt x="4804404" y="2340005"/>
                  <a:pt x="4809098" y="2340005"/>
                  <a:pt x="4811445" y="2340005"/>
                </a:cubicBezTo>
                <a:cubicBezTo>
                  <a:pt x="4823181" y="2340005"/>
                  <a:pt x="4832569" y="2330617"/>
                  <a:pt x="4832569" y="2318882"/>
                </a:cubicBezTo>
                <a:cubicBezTo>
                  <a:pt x="4832569" y="2311841"/>
                  <a:pt x="4830222" y="2307147"/>
                  <a:pt x="4825528" y="2302453"/>
                </a:cubicBezTo>
                <a:cubicBezTo>
                  <a:pt x="4825528" y="2300106"/>
                  <a:pt x="4825528" y="2297759"/>
                  <a:pt x="4825528" y="2297759"/>
                </a:cubicBezTo>
                <a:cubicBezTo>
                  <a:pt x="4825528" y="2288370"/>
                  <a:pt x="4820833" y="2281329"/>
                  <a:pt x="4813793" y="2278982"/>
                </a:cubicBezTo>
                <a:cubicBezTo>
                  <a:pt x="4813793" y="2229694"/>
                  <a:pt x="4816139" y="2185100"/>
                  <a:pt x="4816139" y="2147548"/>
                </a:cubicBezTo>
                <a:cubicBezTo>
                  <a:pt x="4820833" y="2142853"/>
                  <a:pt x="4825528" y="2138159"/>
                  <a:pt x="4825528" y="2131118"/>
                </a:cubicBezTo>
                <a:cubicBezTo>
                  <a:pt x="4825528" y="2124077"/>
                  <a:pt x="4823181" y="2119383"/>
                  <a:pt x="4818487" y="2114689"/>
                </a:cubicBezTo>
                <a:cubicBezTo>
                  <a:pt x="4818487" y="2088871"/>
                  <a:pt x="4820833" y="2067748"/>
                  <a:pt x="4823181" y="2048971"/>
                </a:cubicBezTo>
                <a:cubicBezTo>
                  <a:pt x="4823181" y="2048971"/>
                  <a:pt x="4823181" y="2048971"/>
                  <a:pt x="4823181" y="2048971"/>
                </a:cubicBezTo>
                <a:cubicBezTo>
                  <a:pt x="4834916" y="2048971"/>
                  <a:pt x="4844304" y="2039583"/>
                  <a:pt x="4844304" y="2027848"/>
                </a:cubicBezTo>
                <a:cubicBezTo>
                  <a:pt x="4844304" y="2016113"/>
                  <a:pt x="4834916" y="2006725"/>
                  <a:pt x="4823181" y="2006725"/>
                </a:cubicBezTo>
                <a:cubicBezTo>
                  <a:pt x="4823181" y="2006725"/>
                  <a:pt x="4820833" y="2006725"/>
                  <a:pt x="4820833" y="2006725"/>
                </a:cubicBezTo>
                <a:cubicBezTo>
                  <a:pt x="4820833" y="2004378"/>
                  <a:pt x="4820833" y="2004378"/>
                  <a:pt x="4820833" y="2002031"/>
                </a:cubicBezTo>
                <a:cubicBezTo>
                  <a:pt x="4820833" y="1997337"/>
                  <a:pt x="4818487" y="1992643"/>
                  <a:pt x="4818487" y="1987948"/>
                </a:cubicBezTo>
                <a:cubicBezTo>
                  <a:pt x="4825528" y="1985601"/>
                  <a:pt x="4832569" y="1978560"/>
                  <a:pt x="4832569" y="1969172"/>
                </a:cubicBezTo>
                <a:cubicBezTo>
                  <a:pt x="4832569" y="1957437"/>
                  <a:pt x="4823181" y="1948049"/>
                  <a:pt x="4811445" y="1948049"/>
                </a:cubicBezTo>
                <a:cubicBezTo>
                  <a:pt x="4811445" y="1948049"/>
                  <a:pt x="4811445" y="1948049"/>
                  <a:pt x="4809098" y="1948049"/>
                </a:cubicBezTo>
                <a:cubicBezTo>
                  <a:pt x="4806751" y="1941007"/>
                  <a:pt x="4806751" y="1933966"/>
                  <a:pt x="4804404" y="1926925"/>
                </a:cubicBezTo>
                <a:cubicBezTo>
                  <a:pt x="4802057" y="1919884"/>
                  <a:pt x="4802057" y="1912843"/>
                  <a:pt x="4799710" y="1905802"/>
                </a:cubicBezTo>
                <a:cubicBezTo>
                  <a:pt x="4797363" y="1898761"/>
                  <a:pt x="4797363" y="1891719"/>
                  <a:pt x="4795016" y="1882331"/>
                </a:cubicBezTo>
                <a:cubicBezTo>
                  <a:pt x="4795016" y="1877637"/>
                  <a:pt x="4792669" y="1875290"/>
                  <a:pt x="4792669" y="1870596"/>
                </a:cubicBezTo>
                <a:cubicBezTo>
                  <a:pt x="4797363" y="1865902"/>
                  <a:pt x="4799710" y="1861208"/>
                  <a:pt x="4799710" y="1854167"/>
                </a:cubicBezTo>
                <a:cubicBezTo>
                  <a:pt x="4799710" y="1849473"/>
                  <a:pt x="4797363" y="1847126"/>
                  <a:pt x="4795016" y="1842432"/>
                </a:cubicBezTo>
                <a:cubicBezTo>
                  <a:pt x="4797363" y="1837737"/>
                  <a:pt x="4799710" y="1835390"/>
                  <a:pt x="4799710" y="1828349"/>
                </a:cubicBezTo>
                <a:cubicBezTo>
                  <a:pt x="4799710" y="1816614"/>
                  <a:pt x="4790322" y="1807226"/>
                  <a:pt x="4778587" y="1807226"/>
                </a:cubicBezTo>
                <a:cubicBezTo>
                  <a:pt x="4776240" y="1807226"/>
                  <a:pt x="4776240" y="1807226"/>
                  <a:pt x="4776240" y="1807226"/>
                </a:cubicBezTo>
                <a:cubicBezTo>
                  <a:pt x="4776240" y="1807226"/>
                  <a:pt x="4776240" y="1804879"/>
                  <a:pt x="4776240" y="1804879"/>
                </a:cubicBezTo>
                <a:cubicBezTo>
                  <a:pt x="4776240" y="1802532"/>
                  <a:pt x="4776240" y="1802532"/>
                  <a:pt x="4776240" y="1800185"/>
                </a:cubicBezTo>
                <a:cubicBezTo>
                  <a:pt x="4776240" y="1797838"/>
                  <a:pt x="4776240" y="1797838"/>
                  <a:pt x="4776240" y="1795491"/>
                </a:cubicBezTo>
                <a:cubicBezTo>
                  <a:pt x="4776240" y="1795491"/>
                  <a:pt x="4776240" y="1793144"/>
                  <a:pt x="4776240" y="1793144"/>
                </a:cubicBezTo>
                <a:cubicBezTo>
                  <a:pt x="4783281" y="1790796"/>
                  <a:pt x="4790322" y="1783755"/>
                  <a:pt x="4790322" y="1774367"/>
                </a:cubicBezTo>
                <a:cubicBezTo>
                  <a:pt x="4790322" y="1762632"/>
                  <a:pt x="4780934" y="1753244"/>
                  <a:pt x="4769198" y="1753244"/>
                </a:cubicBezTo>
                <a:cubicBezTo>
                  <a:pt x="4766852" y="1753244"/>
                  <a:pt x="4766852" y="1753244"/>
                  <a:pt x="4764504" y="1753244"/>
                </a:cubicBezTo>
                <a:cubicBezTo>
                  <a:pt x="4762157" y="1748550"/>
                  <a:pt x="4762157" y="1741508"/>
                  <a:pt x="4759810" y="1736814"/>
                </a:cubicBezTo>
                <a:cubicBezTo>
                  <a:pt x="4750422" y="1706303"/>
                  <a:pt x="4743381" y="1678138"/>
                  <a:pt x="4733993" y="1652321"/>
                </a:cubicBezTo>
                <a:cubicBezTo>
                  <a:pt x="4698787" y="1549051"/>
                  <a:pt x="4661234" y="1459863"/>
                  <a:pt x="4618988" y="1387104"/>
                </a:cubicBezTo>
                <a:cubicBezTo>
                  <a:pt x="4609599" y="1370675"/>
                  <a:pt x="4597864" y="1354246"/>
                  <a:pt x="4588476" y="1337817"/>
                </a:cubicBezTo>
                <a:cubicBezTo>
                  <a:pt x="4593170" y="1333122"/>
                  <a:pt x="4597864" y="1328428"/>
                  <a:pt x="4597864" y="1321387"/>
                </a:cubicBezTo>
                <a:cubicBezTo>
                  <a:pt x="4597864" y="1309652"/>
                  <a:pt x="4588476" y="1300264"/>
                  <a:pt x="4576741" y="1300264"/>
                </a:cubicBezTo>
                <a:cubicBezTo>
                  <a:pt x="4574393" y="1300264"/>
                  <a:pt x="4572047" y="1300264"/>
                  <a:pt x="4569699" y="1302611"/>
                </a:cubicBezTo>
                <a:cubicBezTo>
                  <a:pt x="4560311" y="1283834"/>
                  <a:pt x="4550923" y="1265058"/>
                  <a:pt x="4541535" y="1246282"/>
                </a:cubicBezTo>
                <a:cubicBezTo>
                  <a:pt x="4541535" y="1243935"/>
                  <a:pt x="4539188" y="1241588"/>
                  <a:pt x="4539188" y="1239241"/>
                </a:cubicBezTo>
                <a:cubicBezTo>
                  <a:pt x="4527453" y="1215770"/>
                  <a:pt x="4513371" y="1192300"/>
                  <a:pt x="4501635" y="1168829"/>
                </a:cubicBezTo>
                <a:cubicBezTo>
                  <a:pt x="4499288" y="1166482"/>
                  <a:pt x="4499288" y="1164135"/>
                  <a:pt x="4499288" y="1161788"/>
                </a:cubicBezTo>
                <a:cubicBezTo>
                  <a:pt x="4485206" y="1138318"/>
                  <a:pt x="4471124" y="1114847"/>
                  <a:pt x="4457041" y="1091377"/>
                </a:cubicBezTo>
                <a:cubicBezTo>
                  <a:pt x="4457041" y="1089030"/>
                  <a:pt x="4454694" y="1089030"/>
                  <a:pt x="4454694" y="1086683"/>
                </a:cubicBezTo>
                <a:cubicBezTo>
                  <a:pt x="4440612" y="1063212"/>
                  <a:pt x="4424183" y="1042089"/>
                  <a:pt x="4410100" y="1018618"/>
                </a:cubicBezTo>
                <a:cubicBezTo>
                  <a:pt x="4410100" y="1018618"/>
                  <a:pt x="4407753" y="1016271"/>
                  <a:pt x="4407753" y="1016271"/>
                </a:cubicBezTo>
                <a:cubicBezTo>
                  <a:pt x="4391324" y="992801"/>
                  <a:pt x="4374895" y="971677"/>
                  <a:pt x="4358465" y="950554"/>
                </a:cubicBezTo>
                <a:cubicBezTo>
                  <a:pt x="4358465" y="950554"/>
                  <a:pt x="4358465" y="950554"/>
                  <a:pt x="4358465" y="950554"/>
                </a:cubicBezTo>
                <a:cubicBezTo>
                  <a:pt x="4325607" y="908307"/>
                  <a:pt x="4290401" y="866060"/>
                  <a:pt x="4252848" y="828507"/>
                </a:cubicBezTo>
                <a:cubicBezTo>
                  <a:pt x="4252848" y="828507"/>
                  <a:pt x="4250501" y="826160"/>
                  <a:pt x="4250501" y="826160"/>
                </a:cubicBezTo>
                <a:cubicBezTo>
                  <a:pt x="4234072" y="807384"/>
                  <a:pt x="4215296" y="790955"/>
                  <a:pt x="4198866" y="774525"/>
                </a:cubicBezTo>
                <a:cubicBezTo>
                  <a:pt x="4196519" y="772178"/>
                  <a:pt x="4196519" y="772178"/>
                  <a:pt x="4194172" y="769831"/>
                </a:cubicBezTo>
                <a:cubicBezTo>
                  <a:pt x="4191825" y="767484"/>
                  <a:pt x="4191825" y="767484"/>
                  <a:pt x="4189478" y="765137"/>
                </a:cubicBezTo>
                <a:cubicBezTo>
                  <a:pt x="4184784" y="760443"/>
                  <a:pt x="4180090" y="755749"/>
                  <a:pt x="4175395" y="751055"/>
                </a:cubicBezTo>
                <a:cubicBezTo>
                  <a:pt x="4170701" y="746361"/>
                  <a:pt x="4163660" y="741667"/>
                  <a:pt x="4158966" y="736973"/>
                </a:cubicBezTo>
                <a:cubicBezTo>
                  <a:pt x="4156619" y="734626"/>
                  <a:pt x="4154272" y="734626"/>
                  <a:pt x="4154272" y="732279"/>
                </a:cubicBezTo>
                <a:cubicBezTo>
                  <a:pt x="4151925" y="729931"/>
                  <a:pt x="4151925" y="729931"/>
                  <a:pt x="4149578" y="727584"/>
                </a:cubicBezTo>
                <a:cubicBezTo>
                  <a:pt x="4142537" y="720543"/>
                  <a:pt x="4135496" y="711155"/>
                  <a:pt x="4130802" y="704114"/>
                </a:cubicBezTo>
                <a:cubicBezTo>
                  <a:pt x="4128455" y="701767"/>
                  <a:pt x="4126108" y="697073"/>
                  <a:pt x="4121414" y="694726"/>
                </a:cubicBezTo>
                <a:cubicBezTo>
                  <a:pt x="4116719" y="687685"/>
                  <a:pt x="4109678" y="682991"/>
                  <a:pt x="4104984" y="675949"/>
                </a:cubicBezTo>
                <a:cubicBezTo>
                  <a:pt x="4100290" y="671255"/>
                  <a:pt x="4097943" y="668908"/>
                  <a:pt x="4093249" y="664214"/>
                </a:cubicBezTo>
                <a:cubicBezTo>
                  <a:pt x="4088555" y="659520"/>
                  <a:pt x="4083861" y="654826"/>
                  <a:pt x="4079167" y="650132"/>
                </a:cubicBezTo>
                <a:cubicBezTo>
                  <a:pt x="4074473" y="645438"/>
                  <a:pt x="4069778" y="640744"/>
                  <a:pt x="4065084" y="636050"/>
                </a:cubicBezTo>
                <a:cubicBezTo>
                  <a:pt x="4062738" y="633703"/>
                  <a:pt x="4060390" y="631355"/>
                  <a:pt x="4058043" y="629008"/>
                </a:cubicBezTo>
                <a:cubicBezTo>
                  <a:pt x="4055696" y="626661"/>
                  <a:pt x="4053349" y="624314"/>
                  <a:pt x="4051002" y="624314"/>
                </a:cubicBezTo>
                <a:cubicBezTo>
                  <a:pt x="4046308" y="619620"/>
                  <a:pt x="4041614" y="614926"/>
                  <a:pt x="4036920" y="610232"/>
                </a:cubicBezTo>
                <a:cubicBezTo>
                  <a:pt x="4032226" y="605538"/>
                  <a:pt x="4027532" y="600844"/>
                  <a:pt x="4022837" y="598497"/>
                </a:cubicBezTo>
                <a:cubicBezTo>
                  <a:pt x="4018143" y="596150"/>
                  <a:pt x="4013449" y="591456"/>
                  <a:pt x="4011102" y="589109"/>
                </a:cubicBezTo>
                <a:cubicBezTo>
                  <a:pt x="4006408" y="584415"/>
                  <a:pt x="3999367" y="579720"/>
                  <a:pt x="3994673" y="575026"/>
                </a:cubicBezTo>
                <a:cubicBezTo>
                  <a:pt x="3992326" y="572679"/>
                  <a:pt x="3987632" y="570332"/>
                  <a:pt x="3985285" y="567985"/>
                </a:cubicBezTo>
                <a:cubicBezTo>
                  <a:pt x="3978244" y="563291"/>
                  <a:pt x="3971203" y="558597"/>
                  <a:pt x="3964161" y="553903"/>
                </a:cubicBezTo>
                <a:cubicBezTo>
                  <a:pt x="3961814" y="551556"/>
                  <a:pt x="3959467" y="551556"/>
                  <a:pt x="3957120" y="549209"/>
                </a:cubicBezTo>
                <a:cubicBezTo>
                  <a:pt x="3950079" y="544515"/>
                  <a:pt x="3943038" y="539821"/>
                  <a:pt x="3933650" y="535127"/>
                </a:cubicBezTo>
                <a:cubicBezTo>
                  <a:pt x="3931303" y="535127"/>
                  <a:pt x="3928956" y="532780"/>
                  <a:pt x="3928956" y="532780"/>
                </a:cubicBezTo>
                <a:cubicBezTo>
                  <a:pt x="3921915" y="528085"/>
                  <a:pt x="3912526" y="523391"/>
                  <a:pt x="3905485" y="518697"/>
                </a:cubicBezTo>
                <a:cubicBezTo>
                  <a:pt x="3903138" y="518697"/>
                  <a:pt x="3903138" y="516350"/>
                  <a:pt x="3900791" y="516350"/>
                </a:cubicBezTo>
                <a:cubicBezTo>
                  <a:pt x="3893750" y="511656"/>
                  <a:pt x="3884362" y="509309"/>
                  <a:pt x="3877321" y="504615"/>
                </a:cubicBezTo>
                <a:cubicBezTo>
                  <a:pt x="3874974" y="504615"/>
                  <a:pt x="3874974" y="502268"/>
                  <a:pt x="3872627" y="502268"/>
                </a:cubicBezTo>
                <a:cubicBezTo>
                  <a:pt x="3865585" y="499921"/>
                  <a:pt x="3856197" y="495227"/>
                  <a:pt x="3849156" y="492880"/>
                </a:cubicBezTo>
                <a:cubicBezTo>
                  <a:pt x="3846809" y="492880"/>
                  <a:pt x="3844462" y="490533"/>
                  <a:pt x="3842115" y="490533"/>
                </a:cubicBezTo>
                <a:cubicBezTo>
                  <a:pt x="3837421" y="488186"/>
                  <a:pt x="3832727" y="488186"/>
                  <a:pt x="3828033" y="485839"/>
                </a:cubicBezTo>
                <a:cubicBezTo>
                  <a:pt x="3823339" y="481145"/>
                  <a:pt x="3816298" y="478797"/>
                  <a:pt x="3811603" y="474103"/>
                </a:cubicBezTo>
                <a:cubicBezTo>
                  <a:pt x="3811603" y="474103"/>
                  <a:pt x="3809256" y="471756"/>
                  <a:pt x="3809256" y="471756"/>
                </a:cubicBezTo>
                <a:cubicBezTo>
                  <a:pt x="3792827" y="462368"/>
                  <a:pt x="3778745" y="450633"/>
                  <a:pt x="3762316" y="441245"/>
                </a:cubicBezTo>
                <a:cubicBezTo>
                  <a:pt x="3759968" y="438898"/>
                  <a:pt x="3757622" y="438898"/>
                  <a:pt x="3755274" y="436551"/>
                </a:cubicBezTo>
                <a:cubicBezTo>
                  <a:pt x="3741192" y="427162"/>
                  <a:pt x="3727110" y="417774"/>
                  <a:pt x="3713027" y="410733"/>
                </a:cubicBezTo>
                <a:cubicBezTo>
                  <a:pt x="3708333" y="408386"/>
                  <a:pt x="3703639" y="406039"/>
                  <a:pt x="3698945" y="403692"/>
                </a:cubicBezTo>
                <a:cubicBezTo>
                  <a:pt x="3687210" y="396651"/>
                  <a:pt x="3673128" y="387263"/>
                  <a:pt x="3661392" y="380222"/>
                </a:cubicBezTo>
                <a:cubicBezTo>
                  <a:pt x="3656698" y="377874"/>
                  <a:pt x="3649657" y="373180"/>
                  <a:pt x="3644963" y="370833"/>
                </a:cubicBezTo>
                <a:cubicBezTo>
                  <a:pt x="3635575" y="366139"/>
                  <a:pt x="3626187" y="359098"/>
                  <a:pt x="3616799" y="354404"/>
                </a:cubicBezTo>
                <a:cubicBezTo>
                  <a:pt x="3614452" y="349710"/>
                  <a:pt x="3612104" y="345016"/>
                  <a:pt x="3609758" y="340322"/>
                </a:cubicBezTo>
                <a:cubicBezTo>
                  <a:pt x="3609758" y="340322"/>
                  <a:pt x="3609758" y="337975"/>
                  <a:pt x="3607410" y="337975"/>
                </a:cubicBezTo>
                <a:cubicBezTo>
                  <a:pt x="3605064" y="333281"/>
                  <a:pt x="3602716" y="328586"/>
                  <a:pt x="3600369" y="323892"/>
                </a:cubicBezTo>
                <a:cubicBezTo>
                  <a:pt x="3600369" y="323892"/>
                  <a:pt x="3600369" y="321545"/>
                  <a:pt x="3598022" y="321545"/>
                </a:cubicBezTo>
                <a:cubicBezTo>
                  <a:pt x="3595675" y="316851"/>
                  <a:pt x="3593328" y="312157"/>
                  <a:pt x="3590981" y="309810"/>
                </a:cubicBezTo>
                <a:cubicBezTo>
                  <a:pt x="3595675" y="305116"/>
                  <a:pt x="3598022" y="300422"/>
                  <a:pt x="3598022" y="295728"/>
                </a:cubicBezTo>
                <a:cubicBezTo>
                  <a:pt x="3598022" y="283993"/>
                  <a:pt x="3588634" y="274604"/>
                  <a:pt x="3576899" y="274604"/>
                </a:cubicBezTo>
                <a:cubicBezTo>
                  <a:pt x="3569858" y="274604"/>
                  <a:pt x="3565163" y="276951"/>
                  <a:pt x="3560469" y="281646"/>
                </a:cubicBezTo>
                <a:cubicBezTo>
                  <a:pt x="3553428" y="279299"/>
                  <a:pt x="3546387" y="276951"/>
                  <a:pt x="3536999" y="276951"/>
                </a:cubicBezTo>
                <a:cubicBezTo>
                  <a:pt x="3532305" y="276951"/>
                  <a:pt x="3529958" y="276951"/>
                  <a:pt x="3525264" y="279299"/>
                </a:cubicBezTo>
                <a:cubicBezTo>
                  <a:pt x="3525264" y="279299"/>
                  <a:pt x="3522917" y="279299"/>
                  <a:pt x="3522917" y="279299"/>
                </a:cubicBezTo>
                <a:cubicBezTo>
                  <a:pt x="3520570" y="279299"/>
                  <a:pt x="3518223" y="281646"/>
                  <a:pt x="3515876" y="281646"/>
                </a:cubicBezTo>
                <a:cubicBezTo>
                  <a:pt x="3513528" y="281646"/>
                  <a:pt x="3513528" y="283993"/>
                  <a:pt x="3511182" y="283993"/>
                </a:cubicBezTo>
                <a:cubicBezTo>
                  <a:pt x="3506487" y="279299"/>
                  <a:pt x="3501793" y="276951"/>
                  <a:pt x="3497099" y="276951"/>
                </a:cubicBezTo>
                <a:cubicBezTo>
                  <a:pt x="3490058" y="276951"/>
                  <a:pt x="3483017" y="281646"/>
                  <a:pt x="3480670" y="286340"/>
                </a:cubicBezTo>
                <a:cubicBezTo>
                  <a:pt x="3475976" y="283993"/>
                  <a:pt x="3471282" y="281646"/>
                  <a:pt x="3466588" y="279299"/>
                </a:cubicBezTo>
                <a:cubicBezTo>
                  <a:pt x="3461894" y="274604"/>
                  <a:pt x="3457200" y="272257"/>
                  <a:pt x="3452505" y="267563"/>
                </a:cubicBezTo>
                <a:cubicBezTo>
                  <a:pt x="3447811" y="265216"/>
                  <a:pt x="3445464" y="260522"/>
                  <a:pt x="3440770" y="258175"/>
                </a:cubicBezTo>
                <a:cubicBezTo>
                  <a:pt x="3431382" y="251134"/>
                  <a:pt x="3421994" y="244093"/>
                  <a:pt x="3412605" y="237052"/>
                </a:cubicBezTo>
                <a:cubicBezTo>
                  <a:pt x="3407911" y="234705"/>
                  <a:pt x="3405565" y="232358"/>
                  <a:pt x="3400870" y="230011"/>
                </a:cubicBezTo>
                <a:cubicBezTo>
                  <a:pt x="3393829" y="225316"/>
                  <a:pt x="3389135" y="220622"/>
                  <a:pt x="3382094" y="218275"/>
                </a:cubicBezTo>
                <a:cubicBezTo>
                  <a:pt x="3377400" y="215928"/>
                  <a:pt x="3372706" y="213581"/>
                  <a:pt x="3368012" y="208887"/>
                </a:cubicBezTo>
                <a:cubicBezTo>
                  <a:pt x="3363318" y="206540"/>
                  <a:pt x="3356276" y="201846"/>
                  <a:pt x="3351582" y="199499"/>
                </a:cubicBezTo>
                <a:cubicBezTo>
                  <a:pt x="3346888" y="197152"/>
                  <a:pt x="3342194" y="194805"/>
                  <a:pt x="3337500" y="192458"/>
                </a:cubicBezTo>
                <a:cubicBezTo>
                  <a:pt x="3332806" y="190111"/>
                  <a:pt x="3328112" y="187764"/>
                  <a:pt x="3323418" y="183070"/>
                </a:cubicBezTo>
                <a:cubicBezTo>
                  <a:pt x="3318724" y="180723"/>
                  <a:pt x="3314030" y="178376"/>
                  <a:pt x="3309336" y="176028"/>
                </a:cubicBezTo>
                <a:cubicBezTo>
                  <a:pt x="3304641" y="173681"/>
                  <a:pt x="3299947" y="171334"/>
                  <a:pt x="3295253" y="168987"/>
                </a:cubicBezTo>
                <a:cubicBezTo>
                  <a:pt x="3290559" y="166640"/>
                  <a:pt x="3283518" y="164293"/>
                  <a:pt x="3278824" y="161946"/>
                </a:cubicBezTo>
                <a:cubicBezTo>
                  <a:pt x="3276477" y="159599"/>
                  <a:pt x="3274130" y="159599"/>
                  <a:pt x="3271783" y="159599"/>
                </a:cubicBezTo>
                <a:cubicBezTo>
                  <a:pt x="3257701" y="154905"/>
                  <a:pt x="3245965" y="147864"/>
                  <a:pt x="3231883" y="143170"/>
                </a:cubicBezTo>
                <a:cubicBezTo>
                  <a:pt x="3229536" y="143170"/>
                  <a:pt x="3227189" y="140823"/>
                  <a:pt x="3224842" y="140823"/>
                </a:cubicBezTo>
                <a:cubicBezTo>
                  <a:pt x="3217801" y="138476"/>
                  <a:pt x="3213106" y="136129"/>
                  <a:pt x="3206066" y="133782"/>
                </a:cubicBezTo>
                <a:cubicBezTo>
                  <a:pt x="3203718" y="133782"/>
                  <a:pt x="3199024" y="131435"/>
                  <a:pt x="3196677" y="131435"/>
                </a:cubicBezTo>
                <a:cubicBezTo>
                  <a:pt x="3189636" y="129088"/>
                  <a:pt x="3184942" y="129088"/>
                  <a:pt x="3177901" y="126741"/>
                </a:cubicBezTo>
                <a:cubicBezTo>
                  <a:pt x="3173207" y="126741"/>
                  <a:pt x="3170860" y="124393"/>
                  <a:pt x="3166166" y="124393"/>
                </a:cubicBezTo>
                <a:cubicBezTo>
                  <a:pt x="3161472" y="124393"/>
                  <a:pt x="3159125" y="122046"/>
                  <a:pt x="3156778" y="122046"/>
                </a:cubicBezTo>
                <a:cubicBezTo>
                  <a:pt x="3154430" y="122046"/>
                  <a:pt x="3154430" y="122046"/>
                  <a:pt x="3152083" y="119699"/>
                </a:cubicBezTo>
                <a:cubicBezTo>
                  <a:pt x="3149736" y="119699"/>
                  <a:pt x="3149736" y="117352"/>
                  <a:pt x="3147389" y="117352"/>
                </a:cubicBezTo>
                <a:cubicBezTo>
                  <a:pt x="3142695" y="115005"/>
                  <a:pt x="3135654" y="112658"/>
                  <a:pt x="3130960" y="112658"/>
                </a:cubicBezTo>
                <a:cubicBezTo>
                  <a:pt x="3130960" y="112658"/>
                  <a:pt x="3128613" y="112658"/>
                  <a:pt x="3128613" y="112658"/>
                </a:cubicBezTo>
                <a:cubicBezTo>
                  <a:pt x="3121572" y="110311"/>
                  <a:pt x="3116878" y="110311"/>
                  <a:pt x="3109837" y="110311"/>
                </a:cubicBezTo>
                <a:cubicBezTo>
                  <a:pt x="3107489" y="110311"/>
                  <a:pt x="3105143" y="110311"/>
                  <a:pt x="3105143" y="110311"/>
                </a:cubicBezTo>
                <a:cubicBezTo>
                  <a:pt x="3100449" y="110311"/>
                  <a:pt x="3095754" y="110311"/>
                  <a:pt x="3088713" y="110311"/>
                </a:cubicBezTo>
                <a:cubicBezTo>
                  <a:pt x="3088713" y="110311"/>
                  <a:pt x="3086366" y="110311"/>
                  <a:pt x="3086366" y="110311"/>
                </a:cubicBezTo>
                <a:cubicBezTo>
                  <a:pt x="3086366" y="110311"/>
                  <a:pt x="3086366" y="110311"/>
                  <a:pt x="3086366" y="110311"/>
                </a:cubicBezTo>
                <a:cubicBezTo>
                  <a:pt x="3081672" y="110311"/>
                  <a:pt x="3074631" y="110311"/>
                  <a:pt x="3069937" y="110311"/>
                </a:cubicBezTo>
                <a:cubicBezTo>
                  <a:pt x="3069937" y="110311"/>
                  <a:pt x="3067590" y="110311"/>
                  <a:pt x="3067590" y="110311"/>
                </a:cubicBezTo>
                <a:cubicBezTo>
                  <a:pt x="3065243" y="100923"/>
                  <a:pt x="3058202" y="93882"/>
                  <a:pt x="3048813" y="93882"/>
                </a:cubicBezTo>
                <a:cubicBezTo>
                  <a:pt x="3039425" y="93882"/>
                  <a:pt x="3032384" y="98576"/>
                  <a:pt x="3030037" y="105617"/>
                </a:cubicBezTo>
                <a:cubicBezTo>
                  <a:pt x="3018302" y="100923"/>
                  <a:pt x="3008914" y="96229"/>
                  <a:pt x="2997178" y="93882"/>
                </a:cubicBezTo>
                <a:cubicBezTo>
                  <a:pt x="2992484" y="91535"/>
                  <a:pt x="2990137" y="91535"/>
                  <a:pt x="2985443" y="89188"/>
                </a:cubicBezTo>
                <a:cubicBezTo>
                  <a:pt x="2973708" y="84494"/>
                  <a:pt x="2959626" y="79800"/>
                  <a:pt x="2947890" y="77453"/>
                </a:cubicBezTo>
                <a:cubicBezTo>
                  <a:pt x="2938502" y="75105"/>
                  <a:pt x="2931461" y="72758"/>
                  <a:pt x="2924420" y="70411"/>
                </a:cubicBezTo>
                <a:cubicBezTo>
                  <a:pt x="2915032" y="68064"/>
                  <a:pt x="2905644" y="65717"/>
                  <a:pt x="2893908" y="63370"/>
                </a:cubicBezTo>
                <a:cubicBezTo>
                  <a:pt x="2882173" y="61023"/>
                  <a:pt x="2870438" y="56329"/>
                  <a:pt x="2858703" y="53982"/>
                </a:cubicBezTo>
                <a:cubicBezTo>
                  <a:pt x="2849314" y="51635"/>
                  <a:pt x="2842273" y="49288"/>
                  <a:pt x="2832885" y="49288"/>
                </a:cubicBezTo>
                <a:cubicBezTo>
                  <a:pt x="2821150" y="46941"/>
                  <a:pt x="2807068" y="42247"/>
                  <a:pt x="2792985" y="39900"/>
                </a:cubicBezTo>
                <a:cubicBezTo>
                  <a:pt x="2783597" y="37553"/>
                  <a:pt x="2776556" y="37553"/>
                  <a:pt x="2767168" y="35206"/>
                </a:cubicBezTo>
                <a:cubicBezTo>
                  <a:pt x="2753086" y="32859"/>
                  <a:pt x="2741350" y="30512"/>
                  <a:pt x="2727268" y="28165"/>
                </a:cubicBezTo>
                <a:cubicBezTo>
                  <a:pt x="2715533" y="25818"/>
                  <a:pt x="2706145" y="25818"/>
                  <a:pt x="2694409" y="23470"/>
                </a:cubicBezTo>
                <a:cubicBezTo>
                  <a:pt x="2682674" y="21123"/>
                  <a:pt x="2673286" y="21123"/>
                  <a:pt x="2661551" y="18776"/>
                </a:cubicBezTo>
                <a:cubicBezTo>
                  <a:pt x="2649816" y="18776"/>
                  <a:pt x="2640427" y="16429"/>
                  <a:pt x="2628692" y="16429"/>
                </a:cubicBezTo>
                <a:cubicBezTo>
                  <a:pt x="2616957" y="16429"/>
                  <a:pt x="2607569" y="14082"/>
                  <a:pt x="2595833" y="14082"/>
                </a:cubicBezTo>
                <a:cubicBezTo>
                  <a:pt x="2574710" y="14082"/>
                  <a:pt x="2551239" y="11735"/>
                  <a:pt x="2530116" y="11735"/>
                </a:cubicBezTo>
                <a:cubicBezTo>
                  <a:pt x="2513687" y="11735"/>
                  <a:pt x="2494910" y="11735"/>
                  <a:pt x="2478481" y="11735"/>
                </a:cubicBezTo>
                <a:cubicBezTo>
                  <a:pt x="2473787" y="11735"/>
                  <a:pt x="2466746" y="11735"/>
                  <a:pt x="2462052" y="11735"/>
                </a:cubicBezTo>
                <a:cubicBezTo>
                  <a:pt x="2450317" y="11735"/>
                  <a:pt x="2438581" y="14082"/>
                  <a:pt x="2426846" y="14082"/>
                </a:cubicBezTo>
                <a:cubicBezTo>
                  <a:pt x="2424499" y="14082"/>
                  <a:pt x="2419805" y="14082"/>
                  <a:pt x="2417458" y="14082"/>
                </a:cubicBezTo>
                <a:cubicBezTo>
                  <a:pt x="2417458" y="14082"/>
                  <a:pt x="2417458" y="14082"/>
                  <a:pt x="2417458" y="14082"/>
                </a:cubicBezTo>
                <a:cubicBezTo>
                  <a:pt x="2415111" y="14082"/>
                  <a:pt x="2412764" y="14082"/>
                  <a:pt x="2410417" y="11735"/>
                </a:cubicBezTo>
                <a:cubicBezTo>
                  <a:pt x="2408070" y="11735"/>
                  <a:pt x="2405723" y="9388"/>
                  <a:pt x="2403376" y="9388"/>
                </a:cubicBezTo>
                <a:cubicBezTo>
                  <a:pt x="2398681" y="9388"/>
                  <a:pt x="2393987" y="9388"/>
                  <a:pt x="2391640" y="9388"/>
                </a:cubicBezTo>
                <a:cubicBezTo>
                  <a:pt x="2389293" y="9388"/>
                  <a:pt x="2384599" y="9388"/>
                  <a:pt x="2382252" y="9388"/>
                </a:cubicBezTo>
                <a:cubicBezTo>
                  <a:pt x="2382252" y="9388"/>
                  <a:pt x="2379905" y="9388"/>
                  <a:pt x="2379905" y="9388"/>
                </a:cubicBezTo>
                <a:cubicBezTo>
                  <a:pt x="2377558" y="9388"/>
                  <a:pt x="2375211" y="9388"/>
                  <a:pt x="2372864" y="11735"/>
                </a:cubicBezTo>
                <a:lnTo>
                  <a:pt x="2372864" y="11735"/>
                </a:lnTo>
                <a:cubicBezTo>
                  <a:pt x="2368170" y="4694"/>
                  <a:pt x="2363476" y="0"/>
                  <a:pt x="2356435" y="0"/>
                </a:cubicBezTo>
                <a:cubicBezTo>
                  <a:pt x="2347047" y="0"/>
                  <a:pt x="2340005" y="7041"/>
                  <a:pt x="2337658" y="16429"/>
                </a:cubicBezTo>
                <a:cubicBezTo>
                  <a:pt x="2335311" y="16429"/>
                  <a:pt x="2332964" y="16429"/>
                  <a:pt x="2332964" y="16429"/>
                </a:cubicBezTo>
                <a:cubicBezTo>
                  <a:pt x="2330617" y="16429"/>
                  <a:pt x="2328270" y="16429"/>
                  <a:pt x="2323576" y="16429"/>
                </a:cubicBezTo>
                <a:cubicBezTo>
                  <a:pt x="2314188" y="16429"/>
                  <a:pt x="2304800" y="14082"/>
                  <a:pt x="2293064" y="14082"/>
                </a:cubicBezTo>
                <a:cubicBezTo>
                  <a:pt x="2286023" y="14082"/>
                  <a:pt x="2278982" y="14082"/>
                  <a:pt x="2271941" y="14082"/>
                </a:cubicBezTo>
                <a:cubicBezTo>
                  <a:pt x="2271941" y="14082"/>
                  <a:pt x="2271941" y="14082"/>
                  <a:pt x="2269594" y="14082"/>
                </a:cubicBezTo>
                <a:cubicBezTo>
                  <a:pt x="2262553" y="14082"/>
                  <a:pt x="2255512" y="14082"/>
                  <a:pt x="2250818" y="16429"/>
                </a:cubicBezTo>
                <a:cubicBezTo>
                  <a:pt x="2250818" y="16429"/>
                  <a:pt x="2248471" y="16429"/>
                  <a:pt x="2248471" y="16429"/>
                </a:cubicBezTo>
                <a:cubicBezTo>
                  <a:pt x="2241429" y="16429"/>
                  <a:pt x="2236735" y="18776"/>
                  <a:pt x="2229694" y="18776"/>
                </a:cubicBezTo>
                <a:cubicBezTo>
                  <a:pt x="2229694" y="18776"/>
                  <a:pt x="2227347" y="18776"/>
                  <a:pt x="2227347" y="18776"/>
                </a:cubicBezTo>
                <a:cubicBezTo>
                  <a:pt x="2220306" y="21123"/>
                  <a:pt x="2215612" y="21123"/>
                  <a:pt x="2208571" y="23470"/>
                </a:cubicBezTo>
                <a:cubicBezTo>
                  <a:pt x="2208571" y="23470"/>
                  <a:pt x="2206224" y="23470"/>
                  <a:pt x="2206224" y="23470"/>
                </a:cubicBezTo>
                <a:cubicBezTo>
                  <a:pt x="2199183" y="25818"/>
                  <a:pt x="2194488" y="25818"/>
                  <a:pt x="2187447" y="28165"/>
                </a:cubicBezTo>
                <a:cubicBezTo>
                  <a:pt x="2187447" y="28165"/>
                  <a:pt x="2185100" y="28165"/>
                  <a:pt x="2185100" y="28165"/>
                </a:cubicBezTo>
                <a:cubicBezTo>
                  <a:pt x="2180406" y="30512"/>
                  <a:pt x="2173365" y="32859"/>
                  <a:pt x="2168671" y="35206"/>
                </a:cubicBezTo>
                <a:cubicBezTo>
                  <a:pt x="2166324" y="35206"/>
                  <a:pt x="2166324" y="35206"/>
                  <a:pt x="2163977" y="37553"/>
                </a:cubicBezTo>
                <a:cubicBezTo>
                  <a:pt x="2159283" y="39900"/>
                  <a:pt x="2152242" y="42247"/>
                  <a:pt x="2147548" y="44594"/>
                </a:cubicBezTo>
                <a:cubicBezTo>
                  <a:pt x="2147548" y="44594"/>
                  <a:pt x="2147548" y="44594"/>
                  <a:pt x="2145201" y="44594"/>
                </a:cubicBezTo>
                <a:cubicBezTo>
                  <a:pt x="2140506" y="37553"/>
                  <a:pt x="2135812" y="32859"/>
                  <a:pt x="2128771" y="32859"/>
                </a:cubicBezTo>
                <a:cubicBezTo>
                  <a:pt x="2119383" y="32859"/>
                  <a:pt x="2112342" y="39900"/>
                  <a:pt x="2109995" y="46941"/>
                </a:cubicBezTo>
                <a:cubicBezTo>
                  <a:pt x="2107648" y="46941"/>
                  <a:pt x="2107648" y="46941"/>
                  <a:pt x="2105301" y="46941"/>
                </a:cubicBezTo>
                <a:cubicBezTo>
                  <a:pt x="2095913" y="61023"/>
                  <a:pt x="2091218" y="61023"/>
                  <a:pt x="2086524" y="61023"/>
                </a:cubicBezTo>
                <a:cubicBezTo>
                  <a:pt x="2084177" y="61023"/>
                  <a:pt x="2081830" y="61023"/>
                  <a:pt x="2079483" y="61023"/>
                </a:cubicBezTo>
                <a:cubicBezTo>
                  <a:pt x="2074789" y="61023"/>
                  <a:pt x="2072442" y="61023"/>
                  <a:pt x="2067748" y="61023"/>
                </a:cubicBezTo>
                <a:cubicBezTo>
                  <a:pt x="2060707" y="61023"/>
                  <a:pt x="2056013" y="61023"/>
                  <a:pt x="2048972" y="61023"/>
                </a:cubicBezTo>
                <a:cubicBezTo>
                  <a:pt x="2041930" y="61023"/>
                  <a:pt x="2032542" y="61023"/>
                  <a:pt x="2025501" y="61023"/>
                </a:cubicBezTo>
                <a:cubicBezTo>
                  <a:pt x="2023154" y="61023"/>
                  <a:pt x="2023154" y="61023"/>
                  <a:pt x="2020807" y="61023"/>
                </a:cubicBezTo>
                <a:cubicBezTo>
                  <a:pt x="2016113" y="61023"/>
                  <a:pt x="2009072" y="61023"/>
                  <a:pt x="2002031" y="61023"/>
                </a:cubicBezTo>
                <a:cubicBezTo>
                  <a:pt x="2002031" y="61023"/>
                  <a:pt x="1999684" y="61023"/>
                  <a:pt x="1999684" y="61023"/>
                </a:cubicBezTo>
                <a:cubicBezTo>
                  <a:pt x="1992642" y="61023"/>
                  <a:pt x="1985601" y="63370"/>
                  <a:pt x="1978560" y="65717"/>
                </a:cubicBezTo>
                <a:cubicBezTo>
                  <a:pt x="1978560" y="65717"/>
                  <a:pt x="1976213" y="65717"/>
                  <a:pt x="1976213" y="65717"/>
                </a:cubicBezTo>
                <a:cubicBezTo>
                  <a:pt x="1969172" y="68064"/>
                  <a:pt x="1959784" y="70411"/>
                  <a:pt x="1952743" y="72758"/>
                </a:cubicBezTo>
                <a:cubicBezTo>
                  <a:pt x="1952743" y="72758"/>
                  <a:pt x="1952743" y="72758"/>
                  <a:pt x="1952743" y="72758"/>
                </a:cubicBezTo>
                <a:cubicBezTo>
                  <a:pt x="1929272" y="79800"/>
                  <a:pt x="1903455" y="89188"/>
                  <a:pt x="1879984" y="103270"/>
                </a:cubicBezTo>
                <a:cubicBezTo>
                  <a:pt x="1868249" y="105617"/>
                  <a:pt x="1858861" y="107964"/>
                  <a:pt x="1847125" y="110311"/>
                </a:cubicBezTo>
                <a:cubicBezTo>
                  <a:pt x="1840084" y="112658"/>
                  <a:pt x="1835390" y="112658"/>
                  <a:pt x="1830696" y="115005"/>
                </a:cubicBezTo>
                <a:cubicBezTo>
                  <a:pt x="1816614" y="117352"/>
                  <a:pt x="1800185" y="122046"/>
                  <a:pt x="1786102" y="126741"/>
                </a:cubicBezTo>
                <a:cubicBezTo>
                  <a:pt x="1781408" y="129088"/>
                  <a:pt x="1776714" y="129088"/>
                  <a:pt x="1772020" y="131435"/>
                </a:cubicBezTo>
                <a:cubicBezTo>
                  <a:pt x="1755591" y="136129"/>
                  <a:pt x="1741508" y="140823"/>
                  <a:pt x="1725079" y="143170"/>
                </a:cubicBezTo>
                <a:cubicBezTo>
                  <a:pt x="1722732" y="143170"/>
                  <a:pt x="1718038" y="145517"/>
                  <a:pt x="1715691" y="145517"/>
                </a:cubicBezTo>
                <a:cubicBezTo>
                  <a:pt x="1645280" y="166640"/>
                  <a:pt x="1577215" y="190111"/>
                  <a:pt x="1509151" y="215928"/>
                </a:cubicBezTo>
                <a:cubicBezTo>
                  <a:pt x="1504457" y="218275"/>
                  <a:pt x="1499763" y="218275"/>
                  <a:pt x="1495069" y="220622"/>
                </a:cubicBezTo>
                <a:cubicBezTo>
                  <a:pt x="1478639" y="225316"/>
                  <a:pt x="1466904" y="230011"/>
                  <a:pt x="1452822" y="234705"/>
                </a:cubicBezTo>
                <a:cubicBezTo>
                  <a:pt x="1445781" y="237052"/>
                  <a:pt x="1438739" y="241746"/>
                  <a:pt x="1431698" y="244093"/>
                </a:cubicBezTo>
                <a:cubicBezTo>
                  <a:pt x="1419963" y="248787"/>
                  <a:pt x="1408228" y="253481"/>
                  <a:pt x="1398840" y="258175"/>
                </a:cubicBezTo>
                <a:cubicBezTo>
                  <a:pt x="1389452" y="262869"/>
                  <a:pt x="1380063" y="267563"/>
                  <a:pt x="1370675" y="272257"/>
                </a:cubicBezTo>
                <a:cubicBezTo>
                  <a:pt x="1363634" y="274604"/>
                  <a:pt x="1356593" y="279299"/>
                  <a:pt x="1351899" y="281646"/>
                </a:cubicBezTo>
                <a:cubicBezTo>
                  <a:pt x="1347205" y="283993"/>
                  <a:pt x="1342511" y="283993"/>
                  <a:pt x="1340164" y="286340"/>
                </a:cubicBezTo>
                <a:cubicBezTo>
                  <a:pt x="1337816" y="286340"/>
                  <a:pt x="1335469" y="288687"/>
                  <a:pt x="1333122" y="288687"/>
                </a:cubicBezTo>
                <a:cubicBezTo>
                  <a:pt x="1323734" y="293381"/>
                  <a:pt x="1314346" y="295728"/>
                  <a:pt x="1307305" y="300422"/>
                </a:cubicBezTo>
                <a:cubicBezTo>
                  <a:pt x="1304958" y="302769"/>
                  <a:pt x="1302611" y="302769"/>
                  <a:pt x="1300264" y="305116"/>
                </a:cubicBezTo>
                <a:cubicBezTo>
                  <a:pt x="1290876" y="309810"/>
                  <a:pt x="1283834" y="314504"/>
                  <a:pt x="1274446" y="319198"/>
                </a:cubicBezTo>
                <a:cubicBezTo>
                  <a:pt x="1272099" y="321545"/>
                  <a:pt x="1269752" y="321545"/>
                  <a:pt x="1267405" y="323892"/>
                </a:cubicBezTo>
                <a:cubicBezTo>
                  <a:pt x="1262711" y="326239"/>
                  <a:pt x="1258017" y="330934"/>
                  <a:pt x="1253323" y="333281"/>
                </a:cubicBezTo>
                <a:cubicBezTo>
                  <a:pt x="1248629" y="328586"/>
                  <a:pt x="1243935" y="323892"/>
                  <a:pt x="1236894" y="323892"/>
                </a:cubicBezTo>
                <a:cubicBezTo>
                  <a:pt x="1225158" y="323892"/>
                  <a:pt x="1215770" y="333281"/>
                  <a:pt x="1215770" y="345016"/>
                </a:cubicBezTo>
                <a:cubicBezTo>
                  <a:pt x="1215770" y="347363"/>
                  <a:pt x="1215770" y="349710"/>
                  <a:pt x="1218117" y="352057"/>
                </a:cubicBezTo>
                <a:cubicBezTo>
                  <a:pt x="1213423" y="354404"/>
                  <a:pt x="1208729" y="356751"/>
                  <a:pt x="1201688" y="359098"/>
                </a:cubicBezTo>
                <a:cubicBezTo>
                  <a:pt x="1199341" y="361445"/>
                  <a:pt x="1196994" y="361445"/>
                  <a:pt x="1194647" y="363792"/>
                </a:cubicBezTo>
                <a:cubicBezTo>
                  <a:pt x="1185258" y="368486"/>
                  <a:pt x="1175870" y="375527"/>
                  <a:pt x="1166482" y="380222"/>
                </a:cubicBezTo>
                <a:cubicBezTo>
                  <a:pt x="1164135" y="382569"/>
                  <a:pt x="1161788" y="382569"/>
                  <a:pt x="1161788" y="384916"/>
                </a:cubicBezTo>
                <a:cubicBezTo>
                  <a:pt x="1138318" y="398998"/>
                  <a:pt x="1114847" y="417774"/>
                  <a:pt x="1091377" y="436551"/>
                </a:cubicBezTo>
                <a:cubicBezTo>
                  <a:pt x="1091377" y="436551"/>
                  <a:pt x="1091377" y="436551"/>
                  <a:pt x="1091377" y="436551"/>
                </a:cubicBezTo>
                <a:cubicBezTo>
                  <a:pt x="1079641" y="443592"/>
                  <a:pt x="1067906" y="452980"/>
                  <a:pt x="1056171" y="462368"/>
                </a:cubicBezTo>
                <a:cubicBezTo>
                  <a:pt x="1046783" y="469409"/>
                  <a:pt x="1035047" y="476450"/>
                  <a:pt x="1025659" y="483492"/>
                </a:cubicBezTo>
                <a:cubicBezTo>
                  <a:pt x="1004536" y="499921"/>
                  <a:pt x="983412" y="516350"/>
                  <a:pt x="962289" y="532780"/>
                </a:cubicBezTo>
                <a:cubicBezTo>
                  <a:pt x="952901" y="539821"/>
                  <a:pt x="945860" y="546862"/>
                  <a:pt x="938819" y="553903"/>
                </a:cubicBezTo>
                <a:cubicBezTo>
                  <a:pt x="924736" y="565638"/>
                  <a:pt x="913001" y="575026"/>
                  <a:pt x="898919" y="586762"/>
                </a:cubicBezTo>
                <a:cubicBezTo>
                  <a:pt x="891878" y="593803"/>
                  <a:pt x="882489" y="600844"/>
                  <a:pt x="875448" y="607885"/>
                </a:cubicBezTo>
                <a:cubicBezTo>
                  <a:pt x="861366" y="619620"/>
                  <a:pt x="849631" y="631355"/>
                  <a:pt x="837896" y="643091"/>
                </a:cubicBezTo>
                <a:cubicBezTo>
                  <a:pt x="830854" y="650132"/>
                  <a:pt x="823813" y="657173"/>
                  <a:pt x="814425" y="664214"/>
                </a:cubicBezTo>
                <a:cubicBezTo>
                  <a:pt x="802690" y="675949"/>
                  <a:pt x="788608" y="687685"/>
                  <a:pt x="776872" y="701767"/>
                </a:cubicBezTo>
                <a:cubicBezTo>
                  <a:pt x="769831" y="708808"/>
                  <a:pt x="762790" y="718196"/>
                  <a:pt x="753402" y="725237"/>
                </a:cubicBezTo>
                <a:cubicBezTo>
                  <a:pt x="741667" y="736973"/>
                  <a:pt x="729931" y="751055"/>
                  <a:pt x="718196" y="762790"/>
                </a:cubicBezTo>
                <a:cubicBezTo>
                  <a:pt x="715849" y="765137"/>
                  <a:pt x="713502" y="767484"/>
                  <a:pt x="711155" y="769831"/>
                </a:cubicBezTo>
                <a:cubicBezTo>
                  <a:pt x="704114" y="776872"/>
                  <a:pt x="699420" y="783914"/>
                  <a:pt x="694726" y="788608"/>
                </a:cubicBezTo>
                <a:cubicBezTo>
                  <a:pt x="682991" y="800343"/>
                  <a:pt x="673602" y="812078"/>
                  <a:pt x="664214" y="823813"/>
                </a:cubicBezTo>
                <a:cubicBezTo>
                  <a:pt x="654826" y="833202"/>
                  <a:pt x="647785" y="844937"/>
                  <a:pt x="638397" y="854325"/>
                </a:cubicBezTo>
                <a:cubicBezTo>
                  <a:pt x="631355" y="861366"/>
                  <a:pt x="626661" y="868407"/>
                  <a:pt x="619620" y="875448"/>
                </a:cubicBezTo>
                <a:cubicBezTo>
                  <a:pt x="617273" y="877795"/>
                  <a:pt x="614926" y="880142"/>
                  <a:pt x="612579" y="880142"/>
                </a:cubicBezTo>
                <a:cubicBezTo>
                  <a:pt x="607885" y="882489"/>
                  <a:pt x="605538" y="887184"/>
                  <a:pt x="600844" y="889531"/>
                </a:cubicBezTo>
                <a:cubicBezTo>
                  <a:pt x="593803" y="894225"/>
                  <a:pt x="589109" y="898919"/>
                  <a:pt x="584415" y="905960"/>
                </a:cubicBezTo>
                <a:cubicBezTo>
                  <a:pt x="582068" y="908307"/>
                  <a:pt x="579721" y="908307"/>
                  <a:pt x="579721" y="910654"/>
                </a:cubicBezTo>
                <a:cubicBezTo>
                  <a:pt x="577373" y="913001"/>
                  <a:pt x="577373" y="913001"/>
                  <a:pt x="575026" y="915348"/>
                </a:cubicBezTo>
                <a:cubicBezTo>
                  <a:pt x="570332" y="920042"/>
                  <a:pt x="565638" y="927083"/>
                  <a:pt x="558597" y="931777"/>
                </a:cubicBezTo>
                <a:cubicBezTo>
                  <a:pt x="556250" y="934125"/>
                  <a:pt x="553903" y="938819"/>
                  <a:pt x="549209" y="941166"/>
                </a:cubicBezTo>
                <a:cubicBezTo>
                  <a:pt x="542168" y="948207"/>
                  <a:pt x="537474" y="955248"/>
                  <a:pt x="532780" y="959942"/>
                </a:cubicBezTo>
                <a:cubicBezTo>
                  <a:pt x="530433" y="962289"/>
                  <a:pt x="528085" y="964636"/>
                  <a:pt x="525738" y="966983"/>
                </a:cubicBezTo>
                <a:cubicBezTo>
                  <a:pt x="518697" y="976371"/>
                  <a:pt x="511656" y="983412"/>
                  <a:pt x="504615" y="992801"/>
                </a:cubicBezTo>
                <a:cubicBezTo>
                  <a:pt x="504615" y="995148"/>
                  <a:pt x="502268" y="995148"/>
                  <a:pt x="502268" y="995148"/>
                </a:cubicBezTo>
                <a:cubicBezTo>
                  <a:pt x="485839" y="1016271"/>
                  <a:pt x="469409" y="1039742"/>
                  <a:pt x="455327" y="1060865"/>
                </a:cubicBezTo>
                <a:cubicBezTo>
                  <a:pt x="452980" y="1063212"/>
                  <a:pt x="452980" y="1065559"/>
                  <a:pt x="450633" y="1067906"/>
                </a:cubicBezTo>
                <a:cubicBezTo>
                  <a:pt x="443592" y="1077294"/>
                  <a:pt x="438898" y="1086683"/>
                  <a:pt x="434204" y="1096071"/>
                </a:cubicBezTo>
                <a:cubicBezTo>
                  <a:pt x="431857" y="1098418"/>
                  <a:pt x="429509" y="1103112"/>
                  <a:pt x="429509" y="1105459"/>
                </a:cubicBezTo>
                <a:cubicBezTo>
                  <a:pt x="422468" y="1114847"/>
                  <a:pt x="417774" y="1126582"/>
                  <a:pt x="413080" y="1135970"/>
                </a:cubicBezTo>
                <a:cubicBezTo>
                  <a:pt x="410733" y="1138318"/>
                  <a:pt x="410733" y="1140665"/>
                  <a:pt x="408386" y="1143012"/>
                </a:cubicBezTo>
                <a:cubicBezTo>
                  <a:pt x="401345" y="1157094"/>
                  <a:pt x="394304" y="1168829"/>
                  <a:pt x="387263" y="1182911"/>
                </a:cubicBezTo>
                <a:cubicBezTo>
                  <a:pt x="387263" y="1182911"/>
                  <a:pt x="387263" y="1182911"/>
                  <a:pt x="387263" y="1185259"/>
                </a:cubicBezTo>
                <a:cubicBezTo>
                  <a:pt x="387263" y="1185259"/>
                  <a:pt x="384916" y="1187606"/>
                  <a:pt x="384916" y="1187606"/>
                </a:cubicBezTo>
                <a:cubicBezTo>
                  <a:pt x="382569" y="1189953"/>
                  <a:pt x="382569" y="1192300"/>
                  <a:pt x="380222" y="1194647"/>
                </a:cubicBezTo>
                <a:cubicBezTo>
                  <a:pt x="377874" y="1196994"/>
                  <a:pt x="377874" y="1199341"/>
                  <a:pt x="375527" y="1201688"/>
                </a:cubicBezTo>
                <a:cubicBezTo>
                  <a:pt x="373180" y="1204035"/>
                  <a:pt x="373180" y="1206382"/>
                  <a:pt x="370833" y="1208729"/>
                </a:cubicBezTo>
                <a:cubicBezTo>
                  <a:pt x="368486" y="1211076"/>
                  <a:pt x="366139" y="1215770"/>
                  <a:pt x="366139" y="1218117"/>
                </a:cubicBezTo>
                <a:cubicBezTo>
                  <a:pt x="366139" y="1220464"/>
                  <a:pt x="363792" y="1220464"/>
                  <a:pt x="363792" y="1222811"/>
                </a:cubicBezTo>
                <a:cubicBezTo>
                  <a:pt x="361445" y="1227505"/>
                  <a:pt x="359098" y="1229852"/>
                  <a:pt x="356751" y="1234546"/>
                </a:cubicBezTo>
                <a:cubicBezTo>
                  <a:pt x="356751" y="1236893"/>
                  <a:pt x="354404" y="1236893"/>
                  <a:pt x="354404" y="1239241"/>
                </a:cubicBezTo>
                <a:cubicBezTo>
                  <a:pt x="352057" y="1243935"/>
                  <a:pt x="349710" y="1248629"/>
                  <a:pt x="347363" y="1250976"/>
                </a:cubicBezTo>
                <a:cubicBezTo>
                  <a:pt x="347363" y="1253323"/>
                  <a:pt x="345016" y="1253323"/>
                  <a:pt x="345016" y="1255670"/>
                </a:cubicBezTo>
                <a:cubicBezTo>
                  <a:pt x="342669" y="1260364"/>
                  <a:pt x="340322" y="1265058"/>
                  <a:pt x="337975" y="1269752"/>
                </a:cubicBezTo>
                <a:cubicBezTo>
                  <a:pt x="337975" y="1272099"/>
                  <a:pt x="335628" y="1272099"/>
                  <a:pt x="335628" y="1274446"/>
                </a:cubicBezTo>
                <a:cubicBezTo>
                  <a:pt x="333281" y="1279140"/>
                  <a:pt x="330934" y="1283834"/>
                  <a:pt x="330934" y="1288529"/>
                </a:cubicBezTo>
                <a:cubicBezTo>
                  <a:pt x="330934" y="1290876"/>
                  <a:pt x="328587" y="1293223"/>
                  <a:pt x="328587" y="1295570"/>
                </a:cubicBezTo>
                <a:cubicBezTo>
                  <a:pt x="326239" y="1300264"/>
                  <a:pt x="326239" y="1304958"/>
                  <a:pt x="323892" y="1307305"/>
                </a:cubicBezTo>
                <a:cubicBezTo>
                  <a:pt x="323892" y="1307305"/>
                  <a:pt x="323892" y="1307305"/>
                  <a:pt x="323892" y="1309652"/>
                </a:cubicBezTo>
                <a:cubicBezTo>
                  <a:pt x="321545" y="1309652"/>
                  <a:pt x="321545" y="1309652"/>
                  <a:pt x="319198" y="1309652"/>
                </a:cubicBezTo>
                <a:cubicBezTo>
                  <a:pt x="307463" y="1309652"/>
                  <a:pt x="298075" y="1319040"/>
                  <a:pt x="298075" y="1330775"/>
                </a:cubicBezTo>
                <a:cubicBezTo>
                  <a:pt x="298075" y="1337817"/>
                  <a:pt x="300422" y="1342511"/>
                  <a:pt x="307463" y="1347205"/>
                </a:cubicBezTo>
                <a:cubicBezTo>
                  <a:pt x="295728" y="1363634"/>
                  <a:pt x="286340" y="1377716"/>
                  <a:pt x="276951" y="1394146"/>
                </a:cubicBezTo>
                <a:cubicBezTo>
                  <a:pt x="276951" y="1394146"/>
                  <a:pt x="274604" y="1396493"/>
                  <a:pt x="274604" y="1398840"/>
                </a:cubicBezTo>
                <a:cubicBezTo>
                  <a:pt x="267563" y="1408228"/>
                  <a:pt x="262869" y="1419963"/>
                  <a:pt x="255828" y="1429351"/>
                </a:cubicBezTo>
                <a:cubicBezTo>
                  <a:pt x="255828" y="1431698"/>
                  <a:pt x="253481" y="1434045"/>
                  <a:pt x="253481" y="1436392"/>
                </a:cubicBezTo>
                <a:cubicBezTo>
                  <a:pt x="248787" y="1445781"/>
                  <a:pt x="241746" y="1455169"/>
                  <a:pt x="237052" y="1466904"/>
                </a:cubicBezTo>
                <a:cubicBezTo>
                  <a:pt x="237052" y="1469251"/>
                  <a:pt x="234705" y="1471598"/>
                  <a:pt x="234705" y="1473945"/>
                </a:cubicBezTo>
                <a:cubicBezTo>
                  <a:pt x="230011" y="1483333"/>
                  <a:pt x="225316" y="1495069"/>
                  <a:pt x="220622" y="1504457"/>
                </a:cubicBezTo>
                <a:cubicBezTo>
                  <a:pt x="218275" y="1506804"/>
                  <a:pt x="218275" y="1509151"/>
                  <a:pt x="215928" y="1511498"/>
                </a:cubicBezTo>
                <a:cubicBezTo>
                  <a:pt x="211234" y="1520886"/>
                  <a:pt x="206540" y="1532621"/>
                  <a:pt x="201846" y="1542009"/>
                </a:cubicBezTo>
                <a:cubicBezTo>
                  <a:pt x="199499" y="1544357"/>
                  <a:pt x="199499" y="1549051"/>
                  <a:pt x="197152" y="1551398"/>
                </a:cubicBezTo>
                <a:cubicBezTo>
                  <a:pt x="192458" y="1560786"/>
                  <a:pt x="187764" y="1570174"/>
                  <a:pt x="185417" y="1581909"/>
                </a:cubicBezTo>
                <a:cubicBezTo>
                  <a:pt x="183070" y="1584256"/>
                  <a:pt x="183070" y="1588950"/>
                  <a:pt x="180723" y="1591297"/>
                </a:cubicBezTo>
                <a:cubicBezTo>
                  <a:pt x="176028" y="1600686"/>
                  <a:pt x="171334" y="1612421"/>
                  <a:pt x="168987" y="1624156"/>
                </a:cubicBezTo>
                <a:cubicBezTo>
                  <a:pt x="166640" y="1628850"/>
                  <a:pt x="166640" y="1631197"/>
                  <a:pt x="164293" y="1635891"/>
                </a:cubicBezTo>
                <a:cubicBezTo>
                  <a:pt x="159599" y="1647627"/>
                  <a:pt x="157252" y="1657015"/>
                  <a:pt x="152558" y="1668750"/>
                </a:cubicBezTo>
                <a:cubicBezTo>
                  <a:pt x="143170" y="1673444"/>
                  <a:pt x="140823" y="1678138"/>
                  <a:pt x="140823" y="1680485"/>
                </a:cubicBezTo>
                <a:cubicBezTo>
                  <a:pt x="136129" y="1692221"/>
                  <a:pt x="133782" y="1701609"/>
                  <a:pt x="129088" y="1713344"/>
                </a:cubicBezTo>
                <a:cubicBezTo>
                  <a:pt x="129088" y="1715691"/>
                  <a:pt x="126741" y="1718038"/>
                  <a:pt x="126741" y="1722732"/>
                </a:cubicBezTo>
                <a:cubicBezTo>
                  <a:pt x="122046" y="1734467"/>
                  <a:pt x="119699" y="1746203"/>
                  <a:pt x="115005" y="1760285"/>
                </a:cubicBezTo>
                <a:cubicBezTo>
                  <a:pt x="115005" y="1762632"/>
                  <a:pt x="112658" y="1764979"/>
                  <a:pt x="112658" y="1767326"/>
                </a:cubicBezTo>
                <a:cubicBezTo>
                  <a:pt x="107964" y="1781408"/>
                  <a:pt x="105617" y="1793144"/>
                  <a:pt x="100923" y="1807226"/>
                </a:cubicBezTo>
                <a:cubicBezTo>
                  <a:pt x="100923" y="1809573"/>
                  <a:pt x="98576" y="1811920"/>
                  <a:pt x="98576" y="1814267"/>
                </a:cubicBezTo>
                <a:cubicBezTo>
                  <a:pt x="93882" y="1828349"/>
                  <a:pt x="91535" y="1842432"/>
                  <a:pt x="89188" y="1856514"/>
                </a:cubicBezTo>
                <a:cubicBezTo>
                  <a:pt x="89188" y="1858861"/>
                  <a:pt x="89188" y="1858861"/>
                  <a:pt x="89188" y="1861208"/>
                </a:cubicBezTo>
                <a:cubicBezTo>
                  <a:pt x="84494" y="1875290"/>
                  <a:pt x="82147" y="1891719"/>
                  <a:pt x="79800" y="1905802"/>
                </a:cubicBezTo>
                <a:cubicBezTo>
                  <a:pt x="79800" y="1908149"/>
                  <a:pt x="79800" y="1910496"/>
                  <a:pt x="79800" y="1910496"/>
                </a:cubicBezTo>
                <a:cubicBezTo>
                  <a:pt x="77453" y="1924578"/>
                  <a:pt x="72758" y="1941007"/>
                  <a:pt x="70411" y="1957437"/>
                </a:cubicBezTo>
                <a:cubicBezTo>
                  <a:pt x="70411" y="1957437"/>
                  <a:pt x="70411" y="1959784"/>
                  <a:pt x="70411" y="1959784"/>
                </a:cubicBezTo>
                <a:cubicBezTo>
                  <a:pt x="68064" y="1969172"/>
                  <a:pt x="65717" y="1980907"/>
                  <a:pt x="63370" y="1990295"/>
                </a:cubicBezTo>
                <a:cubicBezTo>
                  <a:pt x="63370" y="1990295"/>
                  <a:pt x="61023" y="1990295"/>
                  <a:pt x="61023" y="1990295"/>
                </a:cubicBezTo>
                <a:cubicBezTo>
                  <a:pt x="49288" y="1990295"/>
                  <a:pt x="39900" y="1999684"/>
                  <a:pt x="39900" y="2011419"/>
                </a:cubicBezTo>
                <a:cubicBezTo>
                  <a:pt x="39900" y="2018460"/>
                  <a:pt x="44594" y="2025501"/>
                  <a:pt x="51635" y="2030195"/>
                </a:cubicBezTo>
                <a:cubicBezTo>
                  <a:pt x="49288" y="2034889"/>
                  <a:pt x="46941" y="2039583"/>
                  <a:pt x="44594" y="2044277"/>
                </a:cubicBezTo>
                <a:cubicBezTo>
                  <a:pt x="39900" y="2048971"/>
                  <a:pt x="37553" y="2053666"/>
                  <a:pt x="37553" y="2058360"/>
                </a:cubicBezTo>
                <a:cubicBezTo>
                  <a:pt x="37553" y="2060707"/>
                  <a:pt x="37553" y="2063054"/>
                  <a:pt x="39900" y="2065401"/>
                </a:cubicBezTo>
                <a:cubicBezTo>
                  <a:pt x="30512" y="2112342"/>
                  <a:pt x="28165" y="2185100"/>
                  <a:pt x="25818" y="2257859"/>
                </a:cubicBezTo>
                <a:cubicBezTo>
                  <a:pt x="25818" y="2264900"/>
                  <a:pt x="25818" y="2274288"/>
                  <a:pt x="25818" y="2281329"/>
                </a:cubicBezTo>
                <a:cubicBezTo>
                  <a:pt x="16429" y="2283676"/>
                  <a:pt x="7041" y="2290717"/>
                  <a:pt x="7041" y="2300106"/>
                </a:cubicBezTo>
                <a:cubicBezTo>
                  <a:pt x="7041" y="2309494"/>
                  <a:pt x="14082" y="2318882"/>
                  <a:pt x="23470" y="2318882"/>
                </a:cubicBezTo>
                <a:cubicBezTo>
                  <a:pt x="23470" y="2321229"/>
                  <a:pt x="23470" y="2323576"/>
                  <a:pt x="23470" y="2323576"/>
                </a:cubicBezTo>
                <a:cubicBezTo>
                  <a:pt x="11735" y="2323576"/>
                  <a:pt x="2347" y="2332964"/>
                  <a:pt x="2347" y="2344700"/>
                </a:cubicBezTo>
                <a:cubicBezTo>
                  <a:pt x="2347" y="2354088"/>
                  <a:pt x="11735" y="2363476"/>
                  <a:pt x="21123" y="2363476"/>
                </a:cubicBezTo>
                <a:cubicBezTo>
                  <a:pt x="21123" y="2391640"/>
                  <a:pt x="18776" y="2415111"/>
                  <a:pt x="18776" y="2433887"/>
                </a:cubicBezTo>
                <a:cubicBezTo>
                  <a:pt x="11735" y="2436234"/>
                  <a:pt x="4694" y="2443275"/>
                  <a:pt x="4694" y="2452664"/>
                </a:cubicBezTo>
                <a:cubicBezTo>
                  <a:pt x="4694" y="2455011"/>
                  <a:pt x="4694" y="2457358"/>
                  <a:pt x="7041" y="2459705"/>
                </a:cubicBezTo>
                <a:cubicBezTo>
                  <a:pt x="2347" y="2464399"/>
                  <a:pt x="0" y="2469093"/>
                  <a:pt x="0" y="2473787"/>
                </a:cubicBezTo>
                <a:cubicBezTo>
                  <a:pt x="0" y="2476134"/>
                  <a:pt x="0" y="2476134"/>
                  <a:pt x="0" y="2478481"/>
                </a:cubicBezTo>
                <a:cubicBezTo>
                  <a:pt x="0" y="2478481"/>
                  <a:pt x="0" y="2478481"/>
                  <a:pt x="0" y="2480828"/>
                </a:cubicBezTo>
                <a:cubicBezTo>
                  <a:pt x="0" y="2480828"/>
                  <a:pt x="0" y="2480828"/>
                  <a:pt x="0" y="2480828"/>
                </a:cubicBezTo>
                <a:cubicBezTo>
                  <a:pt x="0" y="2480828"/>
                  <a:pt x="0" y="2483175"/>
                  <a:pt x="0" y="2483175"/>
                </a:cubicBezTo>
                <a:cubicBezTo>
                  <a:pt x="0" y="2494910"/>
                  <a:pt x="9388" y="2504299"/>
                  <a:pt x="21123" y="2504299"/>
                </a:cubicBezTo>
                <a:cubicBezTo>
                  <a:pt x="21123" y="2504299"/>
                  <a:pt x="23470" y="2504299"/>
                  <a:pt x="23470" y="2504299"/>
                </a:cubicBezTo>
                <a:cubicBezTo>
                  <a:pt x="23470" y="2506646"/>
                  <a:pt x="23470" y="2506646"/>
                  <a:pt x="23470" y="2508993"/>
                </a:cubicBezTo>
                <a:cubicBezTo>
                  <a:pt x="14082" y="2508993"/>
                  <a:pt x="4694" y="2518381"/>
                  <a:pt x="4694" y="2527769"/>
                </a:cubicBezTo>
                <a:cubicBezTo>
                  <a:pt x="4694" y="2534810"/>
                  <a:pt x="9388" y="2541851"/>
                  <a:pt x="16429" y="2546545"/>
                </a:cubicBezTo>
                <a:cubicBezTo>
                  <a:pt x="9388" y="2548892"/>
                  <a:pt x="4694" y="2555934"/>
                  <a:pt x="4694" y="2565322"/>
                </a:cubicBezTo>
                <a:cubicBezTo>
                  <a:pt x="4694" y="2570016"/>
                  <a:pt x="7041" y="2572363"/>
                  <a:pt x="7041" y="2574710"/>
                </a:cubicBezTo>
                <a:cubicBezTo>
                  <a:pt x="7041" y="2574710"/>
                  <a:pt x="7041" y="2577057"/>
                  <a:pt x="7041" y="2577057"/>
                </a:cubicBezTo>
                <a:cubicBezTo>
                  <a:pt x="7041" y="2584098"/>
                  <a:pt x="11735" y="2591139"/>
                  <a:pt x="16429" y="2593486"/>
                </a:cubicBezTo>
                <a:cubicBezTo>
                  <a:pt x="16429" y="2593486"/>
                  <a:pt x="16429" y="2593486"/>
                  <a:pt x="16429" y="2595833"/>
                </a:cubicBezTo>
                <a:cubicBezTo>
                  <a:pt x="16429" y="2600527"/>
                  <a:pt x="18776" y="2605222"/>
                  <a:pt x="21123" y="2609916"/>
                </a:cubicBezTo>
                <a:cubicBezTo>
                  <a:pt x="11735" y="2612263"/>
                  <a:pt x="7041" y="2619304"/>
                  <a:pt x="7041" y="2628692"/>
                </a:cubicBezTo>
                <a:cubicBezTo>
                  <a:pt x="7041" y="2638080"/>
                  <a:pt x="14082" y="2645121"/>
                  <a:pt x="23470" y="2647468"/>
                </a:cubicBezTo>
                <a:cubicBezTo>
                  <a:pt x="16429" y="2649816"/>
                  <a:pt x="9388" y="2656857"/>
                  <a:pt x="9388" y="2666245"/>
                </a:cubicBezTo>
                <a:cubicBezTo>
                  <a:pt x="9388" y="2668592"/>
                  <a:pt x="9388" y="2670939"/>
                  <a:pt x="11735" y="2673286"/>
                </a:cubicBezTo>
                <a:cubicBezTo>
                  <a:pt x="11735" y="2675633"/>
                  <a:pt x="14082" y="2680327"/>
                  <a:pt x="16429" y="2682674"/>
                </a:cubicBezTo>
                <a:cubicBezTo>
                  <a:pt x="18776" y="2687368"/>
                  <a:pt x="23470" y="2692062"/>
                  <a:pt x="28165" y="2694409"/>
                </a:cubicBezTo>
                <a:cubicBezTo>
                  <a:pt x="28165" y="2694409"/>
                  <a:pt x="28165" y="2694409"/>
                  <a:pt x="28165" y="2694409"/>
                </a:cubicBezTo>
                <a:cubicBezTo>
                  <a:pt x="23470" y="2696756"/>
                  <a:pt x="18776" y="2703798"/>
                  <a:pt x="18776" y="2710839"/>
                </a:cubicBezTo>
                <a:cubicBezTo>
                  <a:pt x="18776" y="2720227"/>
                  <a:pt x="23470" y="2727268"/>
                  <a:pt x="32859" y="2729615"/>
                </a:cubicBezTo>
                <a:cubicBezTo>
                  <a:pt x="35206" y="2746044"/>
                  <a:pt x="37553" y="2762474"/>
                  <a:pt x="39900" y="2778903"/>
                </a:cubicBezTo>
                <a:cubicBezTo>
                  <a:pt x="39900" y="2781250"/>
                  <a:pt x="39900" y="2781250"/>
                  <a:pt x="39900" y="2783597"/>
                </a:cubicBezTo>
                <a:cubicBezTo>
                  <a:pt x="42247" y="2790638"/>
                  <a:pt x="42247" y="2795332"/>
                  <a:pt x="44594" y="2802374"/>
                </a:cubicBezTo>
                <a:cubicBezTo>
                  <a:pt x="44594" y="2802374"/>
                  <a:pt x="44594" y="2804721"/>
                  <a:pt x="44594" y="2804721"/>
                </a:cubicBezTo>
                <a:cubicBezTo>
                  <a:pt x="44594" y="2809415"/>
                  <a:pt x="46941" y="2811762"/>
                  <a:pt x="46941" y="2816456"/>
                </a:cubicBezTo>
                <a:cubicBezTo>
                  <a:pt x="51635" y="2839926"/>
                  <a:pt x="53982" y="2863397"/>
                  <a:pt x="58676" y="2884520"/>
                </a:cubicBezTo>
                <a:cubicBezTo>
                  <a:pt x="58676" y="2889214"/>
                  <a:pt x="61023" y="2893908"/>
                  <a:pt x="61023" y="2900949"/>
                </a:cubicBezTo>
                <a:cubicBezTo>
                  <a:pt x="63370" y="2910338"/>
                  <a:pt x="65717" y="2919726"/>
                  <a:pt x="65717" y="2929114"/>
                </a:cubicBezTo>
                <a:cubicBezTo>
                  <a:pt x="68064" y="2940849"/>
                  <a:pt x="70411" y="2950237"/>
                  <a:pt x="72758" y="2961973"/>
                </a:cubicBezTo>
                <a:cubicBezTo>
                  <a:pt x="72758" y="2966667"/>
                  <a:pt x="75105" y="2971361"/>
                  <a:pt x="75105" y="2976055"/>
                </a:cubicBezTo>
                <a:cubicBezTo>
                  <a:pt x="77453" y="2980749"/>
                  <a:pt x="77453" y="2987790"/>
                  <a:pt x="79800" y="2992484"/>
                </a:cubicBezTo>
                <a:cubicBezTo>
                  <a:pt x="77453" y="2994831"/>
                  <a:pt x="75105" y="2999525"/>
                  <a:pt x="75105" y="3004220"/>
                </a:cubicBezTo>
                <a:cubicBezTo>
                  <a:pt x="75105" y="3013608"/>
                  <a:pt x="79800" y="3020649"/>
                  <a:pt x="86841" y="3022996"/>
                </a:cubicBezTo>
                <a:cubicBezTo>
                  <a:pt x="89188" y="3030037"/>
                  <a:pt x="89188" y="3034731"/>
                  <a:pt x="91535" y="3041772"/>
                </a:cubicBezTo>
                <a:cubicBezTo>
                  <a:pt x="93882" y="3048813"/>
                  <a:pt x="96229" y="3055855"/>
                  <a:pt x="98576" y="3062896"/>
                </a:cubicBezTo>
                <a:cubicBezTo>
                  <a:pt x="105617" y="3084019"/>
                  <a:pt x="110311" y="3107490"/>
                  <a:pt x="117352" y="3128613"/>
                </a:cubicBezTo>
                <a:cubicBezTo>
                  <a:pt x="119699" y="3135654"/>
                  <a:pt x="122046" y="3140348"/>
                  <a:pt x="122046" y="3147389"/>
                </a:cubicBezTo>
                <a:cubicBezTo>
                  <a:pt x="126741" y="3166166"/>
                  <a:pt x="133782" y="3182595"/>
                  <a:pt x="140823" y="3201371"/>
                </a:cubicBezTo>
                <a:cubicBezTo>
                  <a:pt x="143170" y="3208413"/>
                  <a:pt x="145517" y="3217801"/>
                  <a:pt x="147864" y="3224842"/>
                </a:cubicBezTo>
                <a:cubicBezTo>
                  <a:pt x="154905" y="3245965"/>
                  <a:pt x="164293" y="3267089"/>
                  <a:pt x="171334" y="3288212"/>
                </a:cubicBezTo>
                <a:cubicBezTo>
                  <a:pt x="173681" y="3295253"/>
                  <a:pt x="178376" y="3302295"/>
                  <a:pt x="180723" y="3311683"/>
                </a:cubicBezTo>
                <a:cubicBezTo>
                  <a:pt x="183070" y="3318724"/>
                  <a:pt x="185417" y="3325765"/>
                  <a:pt x="190111" y="3332806"/>
                </a:cubicBezTo>
                <a:cubicBezTo>
                  <a:pt x="190111" y="3335153"/>
                  <a:pt x="192458" y="3337500"/>
                  <a:pt x="192458" y="3339847"/>
                </a:cubicBezTo>
                <a:cubicBezTo>
                  <a:pt x="194805" y="3346888"/>
                  <a:pt x="197152" y="3351582"/>
                  <a:pt x="199499" y="3358623"/>
                </a:cubicBezTo>
                <a:cubicBezTo>
                  <a:pt x="204193" y="3370359"/>
                  <a:pt x="208887" y="3379747"/>
                  <a:pt x="211234" y="3391482"/>
                </a:cubicBezTo>
                <a:cubicBezTo>
                  <a:pt x="213581" y="3396176"/>
                  <a:pt x="215928" y="3403217"/>
                  <a:pt x="218275" y="3407912"/>
                </a:cubicBezTo>
                <a:cubicBezTo>
                  <a:pt x="222969" y="3419647"/>
                  <a:pt x="227664" y="3431382"/>
                  <a:pt x="232358" y="3440770"/>
                </a:cubicBezTo>
                <a:cubicBezTo>
                  <a:pt x="232358" y="3443117"/>
                  <a:pt x="234705" y="3443117"/>
                  <a:pt x="234705" y="3445464"/>
                </a:cubicBezTo>
                <a:cubicBezTo>
                  <a:pt x="237052" y="3447811"/>
                  <a:pt x="237052" y="3450158"/>
                  <a:pt x="237052" y="3452505"/>
                </a:cubicBezTo>
                <a:cubicBezTo>
                  <a:pt x="241746" y="3466588"/>
                  <a:pt x="248787" y="3480670"/>
                  <a:pt x="255828" y="3492405"/>
                </a:cubicBezTo>
                <a:cubicBezTo>
                  <a:pt x="258175" y="3494752"/>
                  <a:pt x="258175" y="3499446"/>
                  <a:pt x="260522" y="3501793"/>
                </a:cubicBezTo>
                <a:cubicBezTo>
                  <a:pt x="267563" y="3515876"/>
                  <a:pt x="274604" y="3532305"/>
                  <a:pt x="281646" y="3546387"/>
                </a:cubicBezTo>
                <a:cubicBezTo>
                  <a:pt x="281646" y="3546387"/>
                  <a:pt x="281646" y="3548734"/>
                  <a:pt x="283993" y="3551081"/>
                </a:cubicBezTo>
                <a:cubicBezTo>
                  <a:pt x="333281" y="3649657"/>
                  <a:pt x="387263" y="3741192"/>
                  <a:pt x="445939" y="3820992"/>
                </a:cubicBezTo>
                <a:cubicBezTo>
                  <a:pt x="445939" y="3820992"/>
                  <a:pt x="445939" y="3820992"/>
                  <a:pt x="445939" y="3823339"/>
                </a:cubicBezTo>
                <a:cubicBezTo>
                  <a:pt x="460021" y="3849156"/>
                  <a:pt x="476450" y="3872627"/>
                  <a:pt x="492880" y="3893750"/>
                </a:cubicBezTo>
                <a:cubicBezTo>
                  <a:pt x="492880" y="3893750"/>
                  <a:pt x="495227" y="3896097"/>
                  <a:pt x="495227" y="3896097"/>
                </a:cubicBezTo>
                <a:cubicBezTo>
                  <a:pt x="499921" y="3900791"/>
                  <a:pt x="504615" y="3907832"/>
                  <a:pt x="506962" y="3912527"/>
                </a:cubicBezTo>
                <a:cubicBezTo>
                  <a:pt x="509309" y="3914873"/>
                  <a:pt x="509309" y="3917221"/>
                  <a:pt x="511656" y="3917221"/>
                </a:cubicBezTo>
                <a:cubicBezTo>
                  <a:pt x="516350" y="3921915"/>
                  <a:pt x="518697" y="3926609"/>
                  <a:pt x="523391" y="3928956"/>
                </a:cubicBezTo>
                <a:cubicBezTo>
                  <a:pt x="525738" y="3931303"/>
                  <a:pt x="528085" y="3933650"/>
                  <a:pt x="530433" y="3935997"/>
                </a:cubicBezTo>
                <a:cubicBezTo>
                  <a:pt x="532780" y="3938344"/>
                  <a:pt x="537474" y="3943038"/>
                  <a:pt x="539821" y="3945385"/>
                </a:cubicBezTo>
                <a:cubicBezTo>
                  <a:pt x="542168" y="3947732"/>
                  <a:pt x="546862" y="3952426"/>
                  <a:pt x="549209" y="3954773"/>
                </a:cubicBezTo>
                <a:cubicBezTo>
                  <a:pt x="551556" y="3957120"/>
                  <a:pt x="553903" y="3959468"/>
                  <a:pt x="556250" y="3961814"/>
                </a:cubicBezTo>
                <a:cubicBezTo>
                  <a:pt x="556250" y="3961814"/>
                  <a:pt x="558597" y="3964162"/>
                  <a:pt x="558597" y="3964162"/>
                </a:cubicBezTo>
                <a:cubicBezTo>
                  <a:pt x="556250" y="3966508"/>
                  <a:pt x="553903" y="3971203"/>
                  <a:pt x="553903" y="3975897"/>
                </a:cubicBezTo>
                <a:cubicBezTo>
                  <a:pt x="553903" y="3987632"/>
                  <a:pt x="563291" y="3997020"/>
                  <a:pt x="575026" y="3997020"/>
                </a:cubicBezTo>
                <a:cubicBezTo>
                  <a:pt x="579721" y="3997020"/>
                  <a:pt x="582068" y="3994673"/>
                  <a:pt x="586762" y="3992326"/>
                </a:cubicBezTo>
                <a:cubicBezTo>
                  <a:pt x="593803" y="4001714"/>
                  <a:pt x="600844" y="4011102"/>
                  <a:pt x="607885" y="4020490"/>
                </a:cubicBezTo>
                <a:cubicBezTo>
                  <a:pt x="610232" y="4025185"/>
                  <a:pt x="612579" y="4027532"/>
                  <a:pt x="617273" y="4032226"/>
                </a:cubicBezTo>
                <a:cubicBezTo>
                  <a:pt x="626661" y="4043961"/>
                  <a:pt x="636050" y="4055696"/>
                  <a:pt x="645438" y="4067431"/>
                </a:cubicBezTo>
                <a:cubicBezTo>
                  <a:pt x="647785" y="4069779"/>
                  <a:pt x="650132" y="4072125"/>
                  <a:pt x="652479" y="4074473"/>
                </a:cubicBezTo>
                <a:cubicBezTo>
                  <a:pt x="675949" y="4102637"/>
                  <a:pt x="699420" y="4128455"/>
                  <a:pt x="722890" y="4154272"/>
                </a:cubicBezTo>
                <a:cubicBezTo>
                  <a:pt x="725237" y="4156619"/>
                  <a:pt x="727584" y="4158966"/>
                  <a:pt x="727584" y="4158966"/>
                </a:cubicBezTo>
                <a:cubicBezTo>
                  <a:pt x="739320" y="4170702"/>
                  <a:pt x="751055" y="4182437"/>
                  <a:pt x="760443" y="4191825"/>
                </a:cubicBezTo>
                <a:cubicBezTo>
                  <a:pt x="760443" y="4191825"/>
                  <a:pt x="762790" y="4194172"/>
                  <a:pt x="762790" y="4194172"/>
                </a:cubicBezTo>
                <a:cubicBezTo>
                  <a:pt x="774525" y="4205908"/>
                  <a:pt x="788608" y="4217643"/>
                  <a:pt x="800343" y="4229378"/>
                </a:cubicBezTo>
                <a:cubicBezTo>
                  <a:pt x="800343" y="4229378"/>
                  <a:pt x="802690" y="4229378"/>
                  <a:pt x="802690" y="4231725"/>
                </a:cubicBezTo>
                <a:cubicBezTo>
                  <a:pt x="814425" y="4241113"/>
                  <a:pt x="826160" y="4250501"/>
                  <a:pt x="835549" y="4259889"/>
                </a:cubicBezTo>
                <a:cubicBezTo>
                  <a:pt x="837896" y="4262236"/>
                  <a:pt x="840243" y="4264584"/>
                  <a:pt x="842590" y="4266930"/>
                </a:cubicBezTo>
                <a:cubicBezTo>
                  <a:pt x="854325" y="4276319"/>
                  <a:pt x="863713" y="4283360"/>
                  <a:pt x="875448" y="4290401"/>
                </a:cubicBezTo>
                <a:cubicBezTo>
                  <a:pt x="877795" y="4290401"/>
                  <a:pt x="877795" y="4292748"/>
                  <a:pt x="880142" y="4292748"/>
                </a:cubicBezTo>
                <a:cubicBezTo>
                  <a:pt x="887184" y="4299789"/>
                  <a:pt x="894225" y="4304483"/>
                  <a:pt x="901266" y="4311525"/>
                </a:cubicBezTo>
                <a:cubicBezTo>
                  <a:pt x="905960" y="4316219"/>
                  <a:pt x="910654" y="4320913"/>
                  <a:pt x="917695" y="4325607"/>
                </a:cubicBezTo>
                <a:cubicBezTo>
                  <a:pt x="922389" y="4330301"/>
                  <a:pt x="927083" y="4332648"/>
                  <a:pt x="931777" y="4337342"/>
                </a:cubicBezTo>
                <a:cubicBezTo>
                  <a:pt x="931777" y="4337342"/>
                  <a:pt x="931777" y="4337342"/>
                  <a:pt x="931777" y="4337342"/>
                </a:cubicBezTo>
                <a:cubicBezTo>
                  <a:pt x="936472" y="4342036"/>
                  <a:pt x="943513" y="4346730"/>
                  <a:pt x="948207" y="4351424"/>
                </a:cubicBezTo>
                <a:cubicBezTo>
                  <a:pt x="945860" y="4353771"/>
                  <a:pt x="943513" y="4358466"/>
                  <a:pt x="943513" y="4363160"/>
                </a:cubicBezTo>
                <a:cubicBezTo>
                  <a:pt x="943513" y="4374895"/>
                  <a:pt x="952901" y="4384283"/>
                  <a:pt x="964636" y="4384283"/>
                </a:cubicBezTo>
                <a:cubicBezTo>
                  <a:pt x="969330" y="4384283"/>
                  <a:pt x="976371" y="4381936"/>
                  <a:pt x="978718" y="4377242"/>
                </a:cubicBezTo>
                <a:cubicBezTo>
                  <a:pt x="981065" y="4377242"/>
                  <a:pt x="981065" y="4379589"/>
                  <a:pt x="983412" y="4379589"/>
                </a:cubicBezTo>
                <a:cubicBezTo>
                  <a:pt x="985760" y="4381936"/>
                  <a:pt x="990454" y="4384283"/>
                  <a:pt x="992801" y="4386630"/>
                </a:cubicBezTo>
                <a:cubicBezTo>
                  <a:pt x="995148" y="4388977"/>
                  <a:pt x="997495" y="4391324"/>
                  <a:pt x="999842" y="4393671"/>
                </a:cubicBezTo>
                <a:cubicBezTo>
                  <a:pt x="1004536" y="4398365"/>
                  <a:pt x="1009230" y="4400712"/>
                  <a:pt x="1013924" y="4405406"/>
                </a:cubicBezTo>
                <a:cubicBezTo>
                  <a:pt x="1011577" y="4407753"/>
                  <a:pt x="1009230" y="4412447"/>
                  <a:pt x="1009230" y="4417142"/>
                </a:cubicBezTo>
                <a:cubicBezTo>
                  <a:pt x="1009230" y="4428877"/>
                  <a:pt x="1018618" y="4438265"/>
                  <a:pt x="1030353" y="4438265"/>
                </a:cubicBezTo>
                <a:cubicBezTo>
                  <a:pt x="1037395" y="4438265"/>
                  <a:pt x="1042089" y="4435918"/>
                  <a:pt x="1046783" y="4431224"/>
                </a:cubicBezTo>
                <a:cubicBezTo>
                  <a:pt x="1051477" y="4435918"/>
                  <a:pt x="1056171" y="4438265"/>
                  <a:pt x="1063212" y="4442959"/>
                </a:cubicBezTo>
                <a:lnTo>
                  <a:pt x="1063212" y="4442959"/>
                </a:lnTo>
                <a:cubicBezTo>
                  <a:pt x="1065559" y="4442959"/>
                  <a:pt x="1065559" y="4445306"/>
                  <a:pt x="1067906" y="4445306"/>
                </a:cubicBezTo>
                <a:cubicBezTo>
                  <a:pt x="1093724" y="4461735"/>
                  <a:pt x="1119541" y="4478165"/>
                  <a:pt x="1145359" y="4494594"/>
                </a:cubicBezTo>
                <a:cubicBezTo>
                  <a:pt x="1150053" y="4496941"/>
                  <a:pt x="1154747" y="4499288"/>
                  <a:pt x="1157094" y="4501635"/>
                </a:cubicBezTo>
                <a:cubicBezTo>
                  <a:pt x="1182911" y="4518064"/>
                  <a:pt x="1208729" y="4532147"/>
                  <a:pt x="1234546" y="4548576"/>
                </a:cubicBezTo>
                <a:cubicBezTo>
                  <a:pt x="1239241" y="4550923"/>
                  <a:pt x="1243935" y="4553270"/>
                  <a:pt x="1248629" y="4555617"/>
                </a:cubicBezTo>
                <a:cubicBezTo>
                  <a:pt x="1274446" y="4569700"/>
                  <a:pt x="1302611" y="4583782"/>
                  <a:pt x="1328428" y="4597864"/>
                </a:cubicBezTo>
                <a:cubicBezTo>
                  <a:pt x="1333122" y="4600211"/>
                  <a:pt x="1337816" y="4602558"/>
                  <a:pt x="1342511" y="4604905"/>
                </a:cubicBezTo>
                <a:cubicBezTo>
                  <a:pt x="1365981" y="4616641"/>
                  <a:pt x="1389452" y="4628376"/>
                  <a:pt x="1412922" y="4637764"/>
                </a:cubicBezTo>
                <a:cubicBezTo>
                  <a:pt x="1417616" y="4640111"/>
                  <a:pt x="1419963" y="4642458"/>
                  <a:pt x="1424657" y="4642458"/>
                </a:cubicBezTo>
                <a:cubicBezTo>
                  <a:pt x="1427004" y="4642458"/>
                  <a:pt x="1429351" y="4644805"/>
                  <a:pt x="1429351" y="4644805"/>
                </a:cubicBezTo>
                <a:cubicBezTo>
                  <a:pt x="1436392" y="4647152"/>
                  <a:pt x="1441087" y="4649499"/>
                  <a:pt x="1448128" y="4651846"/>
                </a:cubicBezTo>
                <a:cubicBezTo>
                  <a:pt x="1455169" y="4654193"/>
                  <a:pt x="1462210" y="4658887"/>
                  <a:pt x="1469251" y="4661234"/>
                </a:cubicBezTo>
                <a:cubicBezTo>
                  <a:pt x="1478639" y="4665928"/>
                  <a:pt x="1488028" y="4668276"/>
                  <a:pt x="1497416" y="4672970"/>
                </a:cubicBezTo>
                <a:cubicBezTo>
                  <a:pt x="1504457" y="4675317"/>
                  <a:pt x="1511498" y="4680011"/>
                  <a:pt x="1518539" y="4682358"/>
                </a:cubicBezTo>
                <a:cubicBezTo>
                  <a:pt x="1527927" y="4687052"/>
                  <a:pt x="1537315" y="4689399"/>
                  <a:pt x="1546704" y="4694093"/>
                </a:cubicBezTo>
                <a:cubicBezTo>
                  <a:pt x="1553745" y="4696440"/>
                  <a:pt x="1560786" y="4698787"/>
                  <a:pt x="1567827" y="4703481"/>
                </a:cubicBezTo>
                <a:cubicBezTo>
                  <a:pt x="1577215" y="4705828"/>
                  <a:pt x="1586603" y="4710522"/>
                  <a:pt x="1595992" y="4712869"/>
                </a:cubicBezTo>
                <a:cubicBezTo>
                  <a:pt x="1603033" y="4715216"/>
                  <a:pt x="1610074" y="4717563"/>
                  <a:pt x="1619462" y="4719911"/>
                </a:cubicBezTo>
                <a:cubicBezTo>
                  <a:pt x="1628850" y="4722258"/>
                  <a:pt x="1638239" y="4726952"/>
                  <a:pt x="1647627" y="4729299"/>
                </a:cubicBezTo>
                <a:cubicBezTo>
                  <a:pt x="1654668" y="4731646"/>
                  <a:pt x="1661709" y="4733993"/>
                  <a:pt x="1668750" y="4736340"/>
                </a:cubicBezTo>
                <a:cubicBezTo>
                  <a:pt x="1678138" y="4738687"/>
                  <a:pt x="1689873" y="4743381"/>
                  <a:pt x="1699262" y="4745728"/>
                </a:cubicBezTo>
                <a:cubicBezTo>
                  <a:pt x="1706303" y="4748075"/>
                  <a:pt x="1713344" y="4750422"/>
                  <a:pt x="1718038" y="4752769"/>
                </a:cubicBezTo>
                <a:cubicBezTo>
                  <a:pt x="1732120" y="4757463"/>
                  <a:pt x="1743856" y="4759810"/>
                  <a:pt x="1757938" y="4764504"/>
                </a:cubicBezTo>
                <a:cubicBezTo>
                  <a:pt x="1762632" y="4764504"/>
                  <a:pt x="1764979" y="4766851"/>
                  <a:pt x="1769673" y="4766851"/>
                </a:cubicBezTo>
                <a:cubicBezTo>
                  <a:pt x="1781408" y="4769199"/>
                  <a:pt x="1790797" y="4771545"/>
                  <a:pt x="1802532" y="4776239"/>
                </a:cubicBezTo>
                <a:cubicBezTo>
                  <a:pt x="1802532" y="4778587"/>
                  <a:pt x="1802532" y="4778587"/>
                  <a:pt x="1802532" y="4780934"/>
                </a:cubicBezTo>
                <a:cubicBezTo>
                  <a:pt x="1802532" y="4792669"/>
                  <a:pt x="1811920" y="4802057"/>
                  <a:pt x="1823655" y="4802057"/>
                </a:cubicBezTo>
                <a:cubicBezTo>
                  <a:pt x="1833043" y="4802057"/>
                  <a:pt x="1840084" y="4797363"/>
                  <a:pt x="1842431" y="4790322"/>
                </a:cubicBezTo>
                <a:cubicBezTo>
                  <a:pt x="1844778" y="4790322"/>
                  <a:pt x="1849473" y="4792669"/>
                  <a:pt x="1851820" y="4792669"/>
                </a:cubicBezTo>
                <a:cubicBezTo>
                  <a:pt x="1854167" y="4792669"/>
                  <a:pt x="1856514" y="4792669"/>
                  <a:pt x="1856514" y="4792669"/>
                </a:cubicBezTo>
                <a:cubicBezTo>
                  <a:pt x="1858861" y="4792669"/>
                  <a:pt x="1863555" y="4792669"/>
                  <a:pt x="1865902" y="4795016"/>
                </a:cubicBezTo>
                <a:cubicBezTo>
                  <a:pt x="1868249" y="4795016"/>
                  <a:pt x="1870596" y="4795016"/>
                  <a:pt x="1872943" y="4795016"/>
                </a:cubicBezTo>
                <a:cubicBezTo>
                  <a:pt x="1875290" y="4795016"/>
                  <a:pt x="1877637" y="4795016"/>
                  <a:pt x="1877637" y="4795016"/>
                </a:cubicBezTo>
                <a:cubicBezTo>
                  <a:pt x="1882331" y="4795016"/>
                  <a:pt x="1884678" y="4797363"/>
                  <a:pt x="1889372" y="4797363"/>
                </a:cubicBezTo>
                <a:lnTo>
                  <a:pt x="1889372" y="4797363"/>
                </a:lnTo>
                <a:cubicBezTo>
                  <a:pt x="1891719" y="4806751"/>
                  <a:pt x="1898761" y="4811445"/>
                  <a:pt x="1908149" y="4811445"/>
                </a:cubicBezTo>
                <a:cubicBezTo>
                  <a:pt x="1915190" y="4811445"/>
                  <a:pt x="1919884" y="4809098"/>
                  <a:pt x="1922231" y="4804404"/>
                </a:cubicBezTo>
                <a:cubicBezTo>
                  <a:pt x="1933966" y="4806751"/>
                  <a:pt x="1948049" y="4809098"/>
                  <a:pt x="1959784" y="4811445"/>
                </a:cubicBezTo>
                <a:cubicBezTo>
                  <a:pt x="1971519" y="4813792"/>
                  <a:pt x="1980907" y="4816140"/>
                  <a:pt x="1992642" y="4818486"/>
                </a:cubicBezTo>
                <a:cubicBezTo>
                  <a:pt x="2006725" y="4820834"/>
                  <a:pt x="2018460" y="4823180"/>
                  <a:pt x="2032542" y="4825528"/>
                </a:cubicBezTo>
                <a:cubicBezTo>
                  <a:pt x="2044277" y="4827875"/>
                  <a:pt x="2056013" y="4830222"/>
                  <a:pt x="2067748" y="4830222"/>
                </a:cubicBezTo>
                <a:cubicBezTo>
                  <a:pt x="2081830" y="4832569"/>
                  <a:pt x="2093565" y="4834916"/>
                  <a:pt x="2107648" y="4834916"/>
                </a:cubicBezTo>
                <a:cubicBezTo>
                  <a:pt x="2119383" y="4837263"/>
                  <a:pt x="2131118" y="4837263"/>
                  <a:pt x="2142854" y="4839610"/>
                </a:cubicBezTo>
                <a:cubicBezTo>
                  <a:pt x="2156936" y="4841957"/>
                  <a:pt x="2168671" y="4841957"/>
                  <a:pt x="2182753" y="4844304"/>
                </a:cubicBezTo>
                <a:cubicBezTo>
                  <a:pt x="2194488" y="4846651"/>
                  <a:pt x="2206224" y="4846651"/>
                  <a:pt x="2215612" y="4846651"/>
                </a:cubicBezTo>
                <a:cubicBezTo>
                  <a:pt x="2229694" y="4848998"/>
                  <a:pt x="2243776" y="4848998"/>
                  <a:pt x="2257859" y="4848998"/>
                </a:cubicBezTo>
                <a:cubicBezTo>
                  <a:pt x="2269594" y="4848998"/>
                  <a:pt x="2278982" y="4851345"/>
                  <a:pt x="2290717" y="4851345"/>
                </a:cubicBezTo>
                <a:cubicBezTo>
                  <a:pt x="2307147" y="4851345"/>
                  <a:pt x="2321229" y="4853692"/>
                  <a:pt x="2337658" y="4853692"/>
                </a:cubicBezTo>
                <a:cubicBezTo>
                  <a:pt x="2347047" y="4853692"/>
                  <a:pt x="2354088" y="4853692"/>
                  <a:pt x="2363476" y="4856039"/>
                </a:cubicBezTo>
                <a:cubicBezTo>
                  <a:pt x="2389293" y="4856039"/>
                  <a:pt x="2412764" y="4856039"/>
                  <a:pt x="2438581" y="4856039"/>
                </a:cubicBezTo>
                <a:cubicBezTo>
                  <a:pt x="2459705" y="4856039"/>
                  <a:pt x="2480828" y="4856039"/>
                  <a:pt x="2501952" y="4856039"/>
                </a:cubicBezTo>
                <a:cubicBezTo>
                  <a:pt x="2508993" y="4856039"/>
                  <a:pt x="2516034" y="4856039"/>
                  <a:pt x="2523075" y="4856039"/>
                </a:cubicBezTo>
                <a:cubicBezTo>
                  <a:pt x="2537157" y="4856039"/>
                  <a:pt x="2551239" y="4856039"/>
                  <a:pt x="2565322" y="4853692"/>
                </a:cubicBezTo>
                <a:cubicBezTo>
                  <a:pt x="2572363" y="4853692"/>
                  <a:pt x="2579404" y="4853692"/>
                  <a:pt x="2586445" y="4851345"/>
                </a:cubicBezTo>
                <a:cubicBezTo>
                  <a:pt x="2600528" y="4851345"/>
                  <a:pt x="2614610" y="4848998"/>
                  <a:pt x="2628692" y="4848998"/>
                </a:cubicBezTo>
                <a:cubicBezTo>
                  <a:pt x="2635733" y="4848998"/>
                  <a:pt x="2642774" y="4846651"/>
                  <a:pt x="2649816" y="4846651"/>
                </a:cubicBezTo>
                <a:cubicBezTo>
                  <a:pt x="2656857" y="4846651"/>
                  <a:pt x="2663898" y="4844304"/>
                  <a:pt x="2670939" y="4844304"/>
                </a:cubicBezTo>
                <a:cubicBezTo>
                  <a:pt x="2673286" y="4853692"/>
                  <a:pt x="2680327" y="4860733"/>
                  <a:pt x="2689715" y="4860733"/>
                </a:cubicBezTo>
                <a:cubicBezTo>
                  <a:pt x="2701450" y="4860733"/>
                  <a:pt x="2710839" y="4851345"/>
                  <a:pt x="2710839" y="4839610"/>
                </a:cubicBezTo>
                <a:cubicBezTo>
                  <a:pt x="2710839" y="4839610"/>
                  <a:pt x="2710839" y="4839610"/>
                  <a:pt x="2710839" y="4837263"/>
                </a:cubicBezTo>
                <a:cubicBezTo>
                  <a:pt x="2720227" y="4837263"/>
                  <a:pt x="2727268" y="4834916"/>
                  <a:pt x="2736656" y="4834916"/>
                </a:cubicBezTo>
                <a:cubicBezTo>
                  <a:pt x="2746044" y="4834916"/>
                  <a:pt x="2755433" y="4832569"/>
                  <a:pt x="2764821" y="4830222"/>
                </a:cubicBezTo>
                <a:cubicBezTo>
                  <a:pt x="2767168" y="4830222"/>
                  <a:pt x="2769515" y="4830222"/>
                  <a:pt x="2771862" y="4830222"/>
                </a:cubicBezTo>
                <a:cubicBezTo>
                  <a:pt x="2771862" y="4830222"/>
                  <a:pt x="2774209" y="4830222"/>
                  <a:pt x="2774209" y="4830222"/>
                </a:cubicBezTo>
                <a:cubicBezTo>
                  <a:pt x="2776556" y="4830222"/>
                  <a:pt x="2781250" y="4830222"/>
                  <a:pt x="2783597" y="4827875"/>
                </a:cubicBezTo>
                <a:cubicBezTo>
                  <a:pt x="2790638" y="4827875"/>
                  <a:pt x="2797679" y="4825528"/>
                  <a:pt x="2804721" y="4825528"/>
                </a:cubicBezTo>
                <a:cubicBezTo>
                  <a:pt x="2814109" y="4823180"/>
                  <a:pt x="2823497" y="4823180"/>
                  <a:pt x="2832885" y="4820834"/>
                </a:cubicBezTo>
                <a:cubicBezTo>
                  <a:pt x="2846967" y="4818486"/>
                  <a:pt x="2858703" y="4816140"/>
                  <a:pt x="2872785" y="4813792"/>
                </a:cubicBezTo>
                <a:cubicBezTo>
                  <a:pt x="2882173" y="4811445"/>
                  <a:pt x="2891561" y="4811445"/>
                  <a:pt x="2900949" y="4809098"/>
                </a:cubicBezTo>
                <a:cubicBezTo>
                  <a:pt x="2915032" y="4806751"/>
                  <a:pt x="2929114" y="4804404"/>
                  <a:pt x="2940849" y="4799710"/>
                </a:cubicBezTo>
                <a:cubicBezTo>
                  <a:pt x="2943196" y="4799710"/>
                  <a:pt x="2945543" y="4799710"/>
                  <a:pt x="2947890" y="4797363"/>
                </a:cubicBezTo>
                <a:cubicBezTo>
                  <a:pt x="2950237" y="4806751"/>
                  <a:pt x="2957279" y="4813792"/>
                  <a:pt x="2966667" y="4813792"/>
                </a:cubicBezTo>
                <a:cubicBezTo>
                  <a:pt x="2978402" y="4813792"/>
                  <a:pt x="2987790" y="4804404"/>
                  <a:pt x="2987790" y="4792669"/>
                </a:cubicBezTo>
                <a:cubicBezTo>
                  <a:pt x="2987790" y="4790322"/>
                  <a:pt x="2987790" y="4790322"/>
                  <a:pt x="2987790" y="4787975"/>
                </a:cubicBezTo>
                <a:cubicBezTo>
                  <a:pt x="3001872" y="4785628"/>
                  <a:pt x="3015955" y="4780934"/>
                  <a:pt x="3032384" y="4776239"/>
                </a:cubicBezTo>
                <a:cubicBezTo>
                  <a:pt x="3039425" y="4773893"/>
                  <a:pt x="3044119" y="4773893"/>
                  <a:pt x="3051160" y="4771545"/>
                </a:cubicBezTo>
                <a:cubicBezTo>
                  <a:pt x="3065243" y="4766851"/>
                  <a:pt x="3081672" y="4764504"/>
                  <a:pt x="3095754" y="4759810"/>
                </a:cubicBezTo>
                <a:cubicBezTo>
                  <a:pt x="3102795" y="4757463"/>
                  <a:pt x="3109837" y="4755116"/>
                  <a:pt x="3119225" y="4752769"/>
                </a:cubicBezTo>
                <a:cubicBezTo>
                  <a:pt x="3133307" y="4748075"/>
                  <a:pt x="3145042" y="4745728"/>
                  <a:pt x="3159125" y="4741034"/>
                </a:cubicBezTo>
                <a:cubicBezTo>
                  <a:pt x="3166166" y="4738687"/>
                  <a:pt x="3175554" y="4736340"/>
                  <a:pt x="3182595" y="4733993"/>
                </a:cubicBezTo>
                <a:cubicBezTo>
                  <a:pt x="3196677" y="4729299"/>
                  <a:pt x="3208412" y="4724605"/>
                  <a:pt x="3222495" y="4719911"/>
                </a:cubicBezTo>
                <a:cubicBezTo>
                  <a:pt x="3227189" y="4717563"/>
                  <a:pt x="3234230" y="4715216"/>
                  <a:pt x="3238924" y="4715216"/>
                </a:cubicBezTo>
                <a:cubicBezTo>
                  <a:pt x="3248312" y="4712869"/>
                  <a:pt x="3255353" y="4708175"/>
                  <a:pt x="3264742" y="4705828"/>
                </a:cubicBezTo>
                <a:cubicBezTo>
                  <a:pt x="3267089" y="4705828"/>
                  <a:pt x="3269436" y="4703481"/>
                  <a:pt x="3271783" y="4703481"/>
                </a:cubicBezTo>
                <a:cubicBezTo>
                  <a:pt x="3292906" y="4696440"/>
                  <a:pt x="3316377" y="4687052"/>
                  <a:pt x="3337500" y="4677664"/>
                </a:cubicBezTo>
                <a:cubicBezTo>
                  <a:pt x="3342194" y="4675317"/>
                  <a:pt x="3344541" y="4675317"/>
                  <a:pt x="3349235" y="4672970"/>
                </a:cubicBezTo>
                <a:cubicBezTo>
                  <a:pt x="3365664" y="4665928"/>
                  <a:pt x="3379747" y="4658887"/>
                  <a:pt x="3396176" y="4651846"/>
                </a:cubicBezTo>
                <a:cubicBezTo>
                  <a:pt x="3398523" y="4658887"/>
                  <a:pt x="3405565" y="4663582"/>
                  <a:pt x="3414953" y="4663582"/>
                </a:cubicBezTo>
                <a:cubicBezTo>
                  <a:pt x="3426688" y="4663582"/>
                  <a:pt x="3436076" y="4654193"/>
                  <a:pt x="3436076" y="4642458"/>
                </a:cubicBezTo>
                <a:cubicBezTo>
                  <a:pt x="3436076" y="4640111"/>
                  <a:pt x="3436076" y="4637764"/>
                  <a:pt x="3433729" y="4635417"/>
                </a:cubicBezTo>
                <a:cubicBezTo>
                  <a:pt x="3438423" y="4633070"/>
                  <a:pt x="3443117" y="4630723"/>
                  <a:pt x="3450158" y="4628376"/>
                </a:cubicBezTo>
                <a:cubicBezTo>
                  <a:pt x="3452505" y="4626029"/>
                  <a:pt x="3457200" y="4626029"/>
                  <a:pt x="3459546" y="4623681"/>
                </a:cubicBezTo>
                <a:cubicBezTo>
                  <a:pt x="3471282" y="4618987"/>
                  <a:pt x="3480670" y="4614293"/>
                  <a:pt x="3492405" y="4607252"/>
                </a:cubicBezTo>
                <a:cubicBezTo>
                  <a:pt x="3494752" y="4604905"/>
                  <a:pt x="3499446" y="4604905"/>
                  <a:pt x="3501793" y="4602558"/>
                </a:cubicBezTo>
                <a:cubicBezTo>
                  <a:pt x="3506487" y="4600211"/>
                  <a:pt x="3511182" y="4597864"/>
                  <a:pt x="3515876" y="4595517"/>
                </a:cubicBezTo>
                <a:cubicBezTo>
                  <a:pt x="3515876" y="4595517"/>
                  <a:pt x="3515876" y="4595517"/>
                  <a:pt x="3518223" y="4595517"/>
                </a:cubicBezTo>
                <a:cubicBezTo>
                  <a:pt x="3539346" y="4586129"/>
                  <a:pt x="3558123" y="4574394"/>
                  <a:pt x="3579246" y="4565005"/>
                </a:cubicBezTo>
                <a:cubicBezTo>
                  <a:pt x="3586287" y="4562658"/>
                  <a:pt x="3590981" y="4557964"/>
                  <a:pt x="3598022" y="4555617"/>
                </a:cubicBezTo>
                <a:cubicBezTo>
                  <a:pt x="3612104" y="4548576"/>
                  <a:pt x="3628534" y="4539188"/>
                  <a:pt x="3642616" y="4529800"/>
                </a:cubicBezTo>
                <a:cubicBezTo>
                  <a:pt x="3649657" y="4525106"/>
                  <a:pt x="3654351" y="4522759"/>
                  <a:pt x="3661392" y="4518064"/>
                </a:cubicBezTo>
                <a:cubicBezTo>
                  <a:pt x="3680169" y="4506329"/>
                  <a:pt x="3698945" y="4494594"/>
                  <a:pt x="3720069" y="4482859"/>
                </a:cubicBezTo>
                <a:cubicBezTo>
                  <a:pt x="3724763" y="4480512"/>
                  <a:pt x="3729457" y="4475818"/>
                  <a:pt x="3734151" y="4473471"/>
                </a:cubicBezTo>
                <a:cubicBezTo>
                  <a:pt x="3748233" y="4464083"/>
                  <a:pt x="3764662" y="4454694"/>
                  <a:pt x="3778745" y="4445306"/>
                </a:cubicBezTo>
                <a:cubicBezTo>
                  <a:pt x="3785786" y="4440612"/>
                  <a:pt x="3792827" y="4435918"/>
                  <a:pt x="3797521" y="4431224"/>
                </a:cubicBezTo>
                <a:cubicBezTo>
                  <a:pt x="3802215" y="4428877"/>
                  <a:pt x="3806909" y="4424183"/>
                  <a:pt x="3811603" y="4421836"/>
                </a:cubicBezTo>
                <a:cubicBezTo>
                  <a:pt x="3820992" y="4414794"/>
                  <a:pt x="3832727" y="4407753"/>
                  <a:pt x="3842115" y="4400712"/>
                </a:cubicBezTo>
                <a:cubicBezTo>
                  <a:pt x="3846809" y="4398365"/>
                  <a:pt x="3851503" y="4393671"/>
                  <a:pt x="3856197" y="4391324"/>
                </a:cubicBezTo>
                <a:cubicBezTo>
                  <a:pt x="3874974" y="4377242"/>
                  <a:pt x="3891403" y="4365506"/>
                  <a:pt x="3910180" y="4351424"/>
                </a:cubicBezTo>
                <a:cubicBezTo>
                  <a:pt x="3917220" y="4346730"/>
                  <a:pt x="3921915" y="4342036"/>
                  <a:pt x="3928956" y="4337342"/>
                </a:cubicBezTo>
                <a:cubicBezTo>
                  <a:pt x="3943038" y="4327954"/>
                  <a:pt x="3954773" y="4316219"/>
                  <a:pt x="3968856" y="4306830"/>
                </a:cubicBezTo>
                <a:cubicBezTo>
                  <a:pt x="3973550" y="4302136"/>
                  <a:pt x="3980591" y="4297442"/>
                  <a:pt x="3985285" y="4292748"/>
                </a:cubicBezTo>
                <a:cubicBezTo>
                  <a:pt x="4001714" y="4278666"/>
                  <a:pt x="4020491" y="4264584"/>
                  <a:pt x="4036920" y="4248154"/>
                </a:cubicBezTo>
                <a:cubicBezTo>
                  <a:pt x="4036920" y="4248154"/>
                  <a:pt x="4039267" y="4245807"/>
                  <a:pt x="4039267" y="4245807"/>
                </a:cubicBezTo>
                <a:cubicBezTo>
                  <a:pt x="4043961" y="4243460"/>
                  <a:pt x="4046308" y="4238766"/>
                  <a:pt x="4051002" y="4236419"/>
                </a:cubicBezTo>
                <a:cubicBezTo>
                  <a:pt x="4055696" y="4234072"/>
                  <a:pt x="4058043" y="4229378"/>
                  <a:pt x="4062738" y="4227031"/>
                </a:cubicBezTo>
                <a:cubicBezTo>
                  <a:pt x="4067432" y="4222337"/>
                  <a:pt x="4072126" y="4217643"/>
                  <a:pt x="4076820" y="4212948"/>
                </a:cubicBezTo>
                <a:cubicBezTo>
                  <a:pt x="4081514" y="4208254"/>
                  <a:pt x="4086208" y="4203560"/>
                  <a:pt x="4090902" y="4198866"/>
                </a:cubicBezTo>
                <a:cubicBezTo>
                  <a:pt x="4095596" y="4194172"/>
                  <a:pt x="4097943" y="4191825"/>
                  <a:pt x="4102637" y="4187131"/>
                </a:cubicBezTo>
                <a:cubicBezTo>
                  <a:pt x="4109678" y="4180090"/>
                  <a:pt x="4114372" y="4175396"/>
                  <a:pt x="4121414" y="4168354"/>
                </a:cubicBezTo>
                <a:cubicBezTo>
                  <a:pt x="4123761" y="4166007"/>
                  <a:pt x="4126108" y="4163660"/>
                  <a:pt x="4128455" y="4161313"/>
                </a:cubicBezTo>
                <a:cubicBezTo>
                  <a:pt x="4133149" y="4156619"/>
                  <a:pt x="4137843" y="4151925"/>
                  <a:pt x="4142537" y="4147231"/>
                </a:cubicBezTo>
                <a:cubicBezTo>
                  <a:pt x="4147231" y="4149578"/>
                  <a:pt x="4149578" y="4151925"/>
                  <a:pt x="4156619" y="4151925"/>
                </a:cubicBezTo>
                <a:cubicBezTo>
                  <a:pt x="4168355" y="4151925"/>
                  <a:pt x="4177743" y="4142537"/>
                  <a:pt x="4177743" y="4130802"/>
                </a:cubicBezTo>
                <a:cubicBezTo>
                  <a:pt x="4177743" y="4126108"/>
                  <a:pt x="4175395" y="4121414"/>
                  <a:pt x="4173049" y="4119066"/>
                </a:cubicBezTo>
                <a:cubicBezTo>
                  <a:pt x="4175395" y="4116720"/>
                  <a:pt x="4177743" y="4114372"/>
                  <a:pt x="4180090" y="4112026"/>
                </a:cubicBezTo>
                <a:cubicBezTo>
                  <a:pt x="4180090" y="4112026"/>
                  <a:pt x="4180090" y="4112026"/>
                  <a:pt x="4180090" y="4109678"/>
                </a:cubicBezTo>
                <a:cubicBezTo>
                  <a:pt x="4184784" y="4104984"/>
                  <a:pt x="4189478" y="4100290"/>
                  <a:pt x="4194172" y="4095596"/>
                </a:cubicBezTo>
                <a:cubicBezTo>
                  <a:pt x="4201213" y="4088555"/>
                  <a:pt x="4210601" y="4079167"/>
                  <a:pt x="4217643" y="4072125"/>
                </a:cubicBezTo>
                <a:cubicBezTo>
                  <a:pt x="4227031" y="4062737"/>
                  <a:pt x="4234072" y="4053349"/>
                  <a:pt x="4243460" y="4043961"/>
                </a:cubicBezTo>
                <a:cubicBezTo>
                  <a:pt x="4250501" y="4036920"/>
                  <a:pt x="4257542" y="4027532"/>
                  <a:pt x="4264583" y="4020490"/>
                </a:cubicBezTo>
                <a:cubicBezTo>
                  <a:pt x="4273972" y="4011102"/>
                  <a:pt x="4281013" y="4001714"/>
                  <a:pt x="4290401" y="3992326"/>
                </a:cubicBezTo>
                <a:cubicBezTo>
                  <a:pt x="4297442" y="3982938"/>
                  <a:pt x="4304483" y="3975897"/>
                  <a:pt x="4311524" y="3966508"/>
                </a:cubicBezTo>
                <a:cubicBezTo>
                  <a:pt x="4318566" y="3957120"/>
                  <a:pt x="4327954" y="3947732"/>
                  <a:pt x="4334995" y="3935997"/>
                </a:cubicBezTo>
                <a:cubicBezTo>
                  <a:pt x="4337342" y="3933650"/>
                  <a:pt x="4339689" y="3931303"/>
                  <a:pt x="4339689" y="3928956"/>
                </a:cubicBezTo>
                <a:cubicBezTo>
                  <a:pt x="4346730" y="3919567"/>
                  <a:pt x="4353771" y="3912527"/>
                  <a:pt x="4360812" y="3903138"/>
                </a:cubicBezTo>
                <a:cubicBezTo>
                  <a:pt x="4372548" y="3889056"/>
                  <a:pt x="4381936" y="3874974"/>
                  <a:pt x="4393671" y="3860891"/>
                </a:cubicBezTo>
                <a:cubicBezTo>
                  <a:pt x="4400712" y="3851503"/>
                  <a:pt x="4405406" y="3844462"/>
                  <a:pt x="4412447" y="3835074"/>
                </a:cubicBezTo>
                <a:cubicBezTo>
                  <a:pt x="4426530" y="3816298"/>
                  <a:pt x="4438265" y="3797521"/>
                  <a:pt x="4450000" y="3778745"/>
                </a:cubicBezTo>
                <a:cubicBezTo>
                  <a:pt x="4457041" y="3769357"/>
                  <a:pt x="4461736" y="3759969"/>
                  <a:pt x="4468776" y="3752927"/>
                </a:cubicBezTo>
                <a:cubicBezTo>
                  <a:pt x="4482859" y="3734151"/>
                  <a:pt x="4494594" y="3713028"/>
                  <a:pt x="4506329" y="3694251"/>
                </a:cubicBezTo>
                <a:cubicBezTo>
                  <a:pt x="4511023" y="3687210"/>
                  <a:pt x="4513371" y="3680169"/>
                  <a:pt x="4518065" y="3673128"/>
                </a:cubicBezTo>
                <a:cubicBezTo>
                  <a:pt x="4518065" y="3673128"/>
                  <a:pt x="4520412" y="3670781"/>
                  <a:pt x="4520412" y="3670781"/>
                </a:cubicBezTo>
                <a:cubicBezTo>
                  <a:pt x="4522759" y="3670781"/>
                  <a:pt x="4525106" y="3673128"/>
                  <a:pt x="4527453" y="3673128"/>
                </a:cubicBezTo>
                <a:cubicBezTo>
                  <a:pt x="4539188" y="3673128"/>
                  <a:pt x="4548576" y="3663740"/>
                  <a:pt x="4548576" y="3652004"/>
                </a:cubicBezTo>
                <a:cubicBezTo>
                  <a:pt x="4548576" y="3644963"/>
                  <a:pt x="4546229" y="3640269"/>
                  <a:pt x="4541535" y="3637922"/>
                </a:cubicBezTo>
                <a:cubicBezTo>
                  <a:pt x="4546229" y="3628534"/>
                  <a:pt x="4550923" y="3621493"/>
                  <a:pt x="4555617" y="3612105"/>
                </a:cubicBezTo>
                <a:cubicBezTo>
                  <a:pt x="4557964" y="3609757"/>
                  <a:pt x="4557964" y="3607411"/>
                  <a:pt x="4560311" y="3602716"/>
                </a:cubicBezTo>
                <a:cubicBezTo>
                  <a:pt x="4569699" y="3586287"/>
                  <a:pt x="4576741" y="3569858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8476" y="3551081"/>
                  <a:pt x="4590823" y="3544040"/>
                  <a:pt x="4595517" y="3539346"/>
                </a:cubicBezTo>
                <a:cubicBezTo>
                  <a:pt x="4597864" y="3539346"/>
                  <a:pt x="4600211" y="3541693"/>
                  <a:pt x="4604905" y="3541693"/>
                </a:cubicBezTo>
                <a:cubicBezTo>
                  <a:pt x="4616640" y="3541693"/>
                  <a:pt x="4626029" y="3532305"/>
                  <a:pt x="4626029" y="3520570"/>
                </a:cubicBezTo>
                <a:cubicBezTo>
                  <a:pt x="4626029" y="3513529"/>
                  <a:pt x="4621334" y="3506487"/>
                  <a:pt x="4614294" y="3504140"/>
                </a:cubicBezTo>
                <a:cubicBezTo>
                  <a:pt x="4616640" y="3499446"/>
                  <a:pt x="4618988" y="3494752"/>
                  <a:pt x="4621334" y="3490058"/>
                </a:cubicBezTo>
                <a:cubicBezTo>
                  <a:pt x="4623682" y="3490058"/>
                  <a:pt x="4626029" y="3492405"/>
                  <a:pt x="4628376" y="3492405"/>
                </a:cubicBezTo>
                <a:cubicBezTo>
                  <a:pt x="4640111" y="3492405"/>
                  <a:pt x="4649499" y="3483017"/>
                  <a:pt x="4649499" y="3471282"/>
                </a:cubicBezTo>
                <a:cubicBezTo>
                  <a:pt x="4649499" y="3464241"/>
                  <a:pt x="4644805" y="3457199"/>
                  <a:pt x="4640111" y="3454853"/>
                </a:cubicBezTo>
                <a:cubicBezTo>
                  <a:pt x="4642458" y="3450158"/>
                  <a:pt x="4644805" y="3445464"/>
                  <a:pt x="4647152" y="3440770"/>
                </a:cubicBezTo>
                <a:cubicBezTo>
                  <a:pt x="4651846" y="3431382"/>
                  <a:pt x="4654193" y="3424341"/>
                  <a:pt x="4658887" y="3414952"/>
                </a:cubicBezTo>
                <a:cubicBezTo>
                  <a:pt x="4658887" y="3412606"/>
                  <a:pt x="4661234" y="3410258"/>
                  <a:pt x="4661234" y="3407912"/>
                </a:cubicBezTo>
                <a:cubicBezTo>
                  <a:pt x="4665929" y="3393829"/>
                  <a:pt x="4672970" y="3382094"/>
                  <a:pt x="4677664" y="3368012"/>
                </a:cubicBezTo>
                <a:cubicBezTo>
                  <a:pt x="4680011" y="3363318"/>
                  <a:pt x="4682358" y="3356276"/>
                  <a:pt x="4684705" y="3351582"/>
                </a:cubicBezTo>
                <a:cubicBezTo>
                  <a:pt x="4684705" y="3349235"/>
                  <a:pt x="4687052" y="3346888"/>
                  <a:pt x="4687052" y="3344541"/>
                </a:cubicBezTo>
                <a:lnTo>
                  <a:pt x="4687052" y="3344541"/>
                </a:lnTo>
                <a:cubicBezTo>
                  <a:pt x="4687052" y="3344541"/>
                  <a:pt x="4687052" y="3342194"/>
                  <a:pt x="4687052" y="3342194"/>
                </a:cubicBezTo>
                <a:cubicBezTo>
                  <a:pt x="4687052" y="3342194"/>
                  <a:pt x="4687052" y="3342194"/>
                  <a:pt x="4687052" y="3342194"/>
                </a:cubicBezTo>
                <a:cubicBezTo>
                  <a:pt x="4698787" y="3342194"/>
                  <a:pt x="4708175" y="3332806"/>
                  <a:pt x="4708175" y="3321071"/>
                </a:cubicBezTo>
                <a:cubicBezTo>
                  <a:pt x="4708175" y="3314030"/>
                  <a:pt x="4705828" y="3309335"/>
                  <a:pt x="4701134" y="3306989"/>
                </a:cubicBezTo>
                <a:cubicBezTo>
                  <a:pt x="4701134" y="3304641"/>
                  <a:pt x="4701134" y="3304641"/>
                  <a:pt x="4703481" y="3302295"/>
                </a:cubicBezTo>
                <a:cubicBezTo>
                  <a:pt x="4703481" y="3299947"/>
                  <a:pt x="4705828" y="3297600"/>
                  <a:pt x="4705828" y="3297600"/>
                </a:cubicBezTo>
                <a:cubicBezTo>
                  <a:pt x="4708175" y="3290559"/>
                  <a:pt x="4710522" y="3285865"/>
                  <a:pt x="4712869" y="3278824"/>
                </a:cubicBezTo>
                <a:cubicBezTo>
                  <a:pt x="4712869" y="3276477"/>
                  <a:pt x="4715216" y="3276477"/>
                  <a:pt x="4715216" y="3274130"/>
                </a:cubicBezTo>
                <a:cubicBezTo>
                  <a:pt x="4715216" y="3271783"/>
                  <a:pt x="4717563" y="3271783"/>
                  <a:pt x="4717563" y="3269436"/>
                </a:cubicBezTo>
                <a:lnTo>
                  <a:pt x="4717563" y="3269436"/>
                </a:lnTo>
                <a:cubicBezTo>
                  <a:pt x="4719911" y="3260048"/>
                  <a:pt x="4724605" y="3253006"/>
                  <a:pt x="4726952" y="3243618"/>
                </a:cubicBezTo>
                <a:cubicBezTo>
                  <a:pt x="4729299" y="3243618"/>
                  <a:pt x="4731646" y="3245965"/>
                  <a:pt x="4731646" y="3245965"/>
                </a:cubicBezTo>
                <a:cubicBezTo>
                  <a:pt x="4743381" y="3245965"/>
                  <a:pt x="4752769" y="3236577"/>
                  <a:pt x="4752769" y="3224842"/>
                </a:cubicBezTo>
                <a:cubicBezTo>
                  <a:pt x="4752769" y="3215454"/>
                  <a:pt x="4748075" y="3208413"/>
                  <a:pt x="4738687" y="3206065"/>
                </a:cubicBezTo>
                <a:cubicBezTo>
                  <a:pt x="4741034" y="3194330"/>
                  <a:pt x="4745728" y="3184942"/>
                  <a:pt x="4748075" y="3173207"/>
                </a:cubicBezTo>
                <a:cubicBezTo>
                  <a:pt x="4750422" y="3166166"/>
                  <a:pt x="4752769" y="3159125"/>
                  <a:pt x="4755116" y="3152083"/>
                </a:cubicBezTo>
                <a:cubicBezTo>
                  <a:pt x="4757463" y="3142695"/>
                  <a:pt x="4762157" y="3130960"/>
                  <a:pt x="4764504" y="3121572"/>
                </a:cubicBezTo>
                <a:cubicBezTo>
                  <a:pt x="4766852" y="3114531"/>
                  <a:pt x="4769198" y="3107490"/>
                  <a:pt x="4771546" y="3098101"/>
                </a:cubicBezTo>
                <a:cubicBezTo>
                  <a:pt x="4773892" y="3088713"/>
                  <a:pt x="4776240" y="3079325"/>
                  <a:pt x="4778587" y="3069937"/>
                </a:cubicBezTo>
                <a:cubicBezTo>
                  <a:pt x="4780934" y="3062896"/>
                  <a:pt x="4783281" y="3055855"/>
                  <a:pt x="4785628" y="3048813"/>
                </a:cubicBezTo>
                <a:cubicBezTo>
                  <a:pt x="4787975" y="3044119"/>
                  <a:pt x="4787975" y="3039425"/>
                  <a:pt x="4790322" y="3032384"/>
                </a:cubicBezTo>
                <a:cubicBezTo>
                  <a:pt x="4795016" y="3013608"/>
                  <a:pt x="4799710" y="2992484"/>
                  <a:pt x="4804404" y="2973708"/>
                </a:cubicBezTo>
                <a:cubicBezTo>
                  <a:pt x="4804404" y="2973708"/>
                  <a:pt x="4804404" y="2973708"/>
                  <a:pt x="4804404" y="2971361"/>
                </a:cubicBezTo>
                <a:lnTo>
                  <a:pt x="4804404" y="2971361"/>
                </a:lnTo>
                <a:cubicBezTo>
                  <a:pt x="4816139" y="2922073"/>
                  <a:pt x="4825528" y="2870438"/>
                  <a:pt x="4830222" y="2818803"/>
                </a:cubicBezTo>
                <a:cubicBezTo>
                  <a:pt x="4830222" y="2818803"/>
                  <a:pt x="4830222" y="2818803"/>
                  <a:pt x="4832569" y="2818803"/>
                </a:cubicBezTo>
                <a:cubicBezTo>
                  <a:pt x="4844304" y="2818803"/>
                  <a:pt x="4853692" y="2809415"/>
                  <a:pt x="4853692" y="2797679"/>
                </a:cubicBezTo>
                <a:cubicBezTo>
                  <a:pt x="4846651" y="2797679"/>
                  <a:pt x="4839610" y="2788291"/>
                  <a:pt x="4827875" y="2788291"/>
                </a:cubicBezTo>
                <a:close/>
                <a:moveTo>
                  <a:pt x="4494594" y="3715374"/>
                </a:moveTo>
                <a:cubicBezTo>
                  <a:pt x="4480512" y="3738845"/>
                  <a:pt x="4466430" y="3759969"/>
                  <a:pt x="4452347" y="3781092"/>
                </a:cubicBezTo>
                <a:cubicBezTo>
                  <a:pt x="4459388" y="3771704"/>
                  <a:pt x="4466430" y="3759969"/>
                  <a:pt x="4471124" y="3750580"/>
                </a:cubicBezTo>
                <a:cubicBezTo>
                  <a:pt x="4475818" y="3743539"/>
                  <a:pt x="4480512" y="3734151"/>
                  <a:pt x="4485206" y="3727110"/>
                </a:cubicBezTo>
                <a:cubicBezTo>
                  <a:pt x="4492247" y="3717722"/>
                  <a:pt x="4496941" y="3708333"/>
                  <a:pt x="4503982" y="3696598"/>
                </a:cubicBezTo>
                <a:cubicBezTo>
                  <a:pt x="4506329" y="3691904"/>
                  <a:pt x="4511023" y="3687210"/>
                  <a:pt x="4513371" y="3682516"/>
                </a:cubicBezTo>
                <a:cubicBezTo>
                  <a:pt x="4513371" y="3682516"/>
                  <a:pt x="4513371" y="3682516"/>
                  <a:pt x="4513371" y="3682516"/>
                </a:cubicBezTo>
                <a:cubicBezTo>
                  <a:pt x="4508676" y="3689557"/>
                  <a:pt x="4506329" y="3694251"/>
                  <a:pt x="4501635" y="3701292"/>
                </a:cubicBezTo>
                <a:cubicBezTo>
                  <a:pt x="4501635" y="3705986"/>
                  <a:pt x="4499288" y="3710680"/>
                  <a:pt x="4494594" y="3715374"/>
                </a:cubicBezTo>
                <a:close/>
                <a:moveTo>
                  <a:pt x="3917220" y="4353771"/>
                </a:moveTo>
                <a:cubicBezTo>
                  <a:pt x="3809256" y="4438265"/>
                  <a:pt x="3691904" y="4511024"/>
                  <a:pt x="3572205" y="4576741"/>
                </a:cubicBezTo>
                <a:cubicBezTo>
                  <a:pt x="3567511" y="4579088"/>
                  <a:pt x="3562817" y="4581435"/>
                  <a:pt x="3560469" y="4583782"/>
                </a:cubicBezTo>
                <a:cubicBezTo>
                  <a:pt x="3553428" y="4588476"/>
                  <a:pt x="3546387" y="4590823"/>
                  <a:pt x="3539346" y="4595517"/>
                </a:cubicBezTo>
                <a:cubicBezTo>
                  <a:pt x="3546387" y="4590823"/>
                  <a:pt x="3555775" y="4586129"/>
                  <a:pt x="3562817" y="4579088"/>
                </a:cubicBezTo>
                <a:cubicBezTo>
                  <a:pt x="3567511" y="4576741"/>
                  <a:pt x="3574552" y="4572047"/>
                  <a:pt x="3579246" y="4569700"/>
                </a:cubicBezTo>
                <a:cubicBezTo>
                  <a:pt x="3586287" y="4565005"/>
                  <a:pt x="3593328" y="4560311"/>
                  <a:pt x="3600369" y="4555617"/>
                </a:cubicBezTo>
                <a:cubicBezTo>
                  <a:pt x="3609758" y="4548576"/>
                  <a:pt x="3621493" y="4543882"/>
                  <a:pt x="3630881" y="4536841"/>
                </a:cubicBezTo>
                <a:cubicBezTo>
                  <a:pt x="3637922" y="4532147"/>
                  <a:pt x="3644963" y="4527453"/>
                  <a:pt x="3654351" y="4522759"/>
                </a:cubicBezTo>
                <a:cubicBezTo>
                  <a:pt x="3663740" y="4515718"/>
                  <a:pt x="3673128" y="4511024"/>
                  <a:pt x="3682516" y="4503982"/>
                </a:cubicBezTo>
                <a:cubicBezTo>
                  <a:pt x="3689557" y="4499288"/>
                  <a:pt x="3698945" y="4494594"/>
                  <a:pt x="3705986" y="4487553"/>
                </a:cubicBezTo>
                <a:cubicBezTo>
                  <a:pt x="3715375" y="4480512"/>
                  <a:pt x="3724763" y="4475818"/>
                  <a:pt x="3734151" y="4468777"/>
                </a:cubicBezTo>
                <a:cubicBezTo>
                  <a:pt x="3741192" y="4464083"/>
                  <a:pt x="3750580" y="4457041"/>
                  <a:pt x="3757622" y="4452347"/>
                </a:cubicBezTo>
                <a:cubicBezTo>
                  <a:pt x="3767010" y="4445306"/>
                  <a:pt x="3776398" y="4438265"/>
                  <a:pt x="3785786" y="4431224"/>
                </a:cubicBezTo>
                <a:cubicBezTo>
                  <a:pt x="3792827" y="4426530"/>
                  <a:pt x="3799868" y="4419489"/>
                  <a:pt x="3809256" y="4414794"/>
                </a:cubicBezTo>
                <a:cubicBezTo>
                  <a:pt x="3818645" y="4407753"/>
                  <a:pt x="3828033" y="4400712"/>
                  <a:pt x="3835074" y="4393671"/>
                </a:cubicBezTo>
                <a:cubicBezTo>
                  <a:pt x="3837421" y="4391324"/>
                  <a:pt x="3839768" y="4388977"/>
                  <a:pt x="3842115" y="4386630"/>
                </a:cubicBezTo>
                <a:cubicBezTo>
                  <a:pt x="3867933" y="4372548"/>
                  <a:pt x="3893750" y="4358466"/>
                  <a:pt x="3919568" y="4342036"/>
                </a:cubicBezTo>
                <a:cubicBezTo>
                  <a:pt x="3921915" y="4342036"/>
                  <a:pt x="3921915" y="4339689"/>
                  <a:pt x="3924262" y="4339689"/>
                </a:cubicBezTo>
                <a:cubicBezTo>
                  <a:pt x="3933650" y="4334995"/>
                  <a:pt x="3940691" y="4330301"/>
                  <a:pt x="3950079" y="4323260"/>
                </a:cubicBezTo>
                <a:cubicBezTo>
                  <a:pt x="3950079" y="4323260"/>
                  <a:pt x="3952426" y="4320913"/>
                  <a:pt x="3952426" y="4320913"/>
                </a:cubicBezTo>
                <a:cubicBezTo>
                  <a:pt x="3968856" y="4309177"/>
                  <a:pt x="3987632" y="4297442"/>
                  <a:pt x="4004061" y="4285707"/>
                </a:cubicBezTo>
                <a:cubicBezTo>
                  <a:pt x="3978244" y="4309177"/>
                  <a:pt x="3950079" y="4330301"/>
                  <a:pt x="3924262" y="4351424"/>
                </a:cubicBezTo>
                <a:cubicBezTo>
                  <a:pt x="3919568" y="4351424"/>
                  <a:pt x="3917220" y="4351424"/>
                  <a:pt x="3917220" y="4353771"/>
                </a:cubicBezTo>
                <a:close/>
                <a:moveTo>
                  <a:pt x="3149736" y="4750422"/>
                </a:moveTo>
                <a:cubicBezTo>
                  <a:pt x="3123919" y="4757463"/>
                  <a:pt x="3098101" y="4766851"/>
                  <a:pt x="3069937" y="4773893"/>
                </a:cubicBezTo>
                <a:cubicBezTo>
                  <a:pt x="3065243" y="4776239"/>
                  <a:pt x="3060548" y="4776239"/>
                  <a:pt x="3055854" y="4778587"/>
                </a:cubicBezTo>
                <a:cubicBezTo>
                  <a:pt x="3034731" y="4783281"/>
                  <a:pt x="3013608" y="4790322"/>
                  <a:pt x="2992484" y="4795016"/>
                </a:cubicBezTo>
                <a:cubicBezTo>
                  <a:pt x="2992484" y="4792669"/>
                  <a:pt x="2990137" y="4787975"/>
                  <a:pt x="2987790" y="4785628"/>
                </a:cubicBezTo>
                <a:cubicBezTo>
                  <a:pt x="2997178" y="4783281"/>
                  <a:pt x="3004219" y="4783281"/>
                  <a:pt x="3013608" y="4780934"/>
                </a:cubicBezTo>
                <a:cubicBezTo>
                  <a:pt x="3022996" y="4778587"/>
                  <a:pt x="3032384" y="4776239"/>
                  <a:pt x="3041772" y="4773893"/>
                </a:cubicBezTo>
                <a:cubicBezTo>
                  <a:pt x="3053508" y="4771545"/>
                  <a:pt x="3062896" y="4769199"/>
                  <a:pt x="3074631" y="4766851"/>
                </a:cubicBezTo>
                <a:cubicBezTo>
                  <a:pt x="3091060" y="4764504"/>
                  <a:pt x="3107489" y="4759810"/>
                  <a:pt x="3121572" y="4757463"/>
                </a:cubicBezTo>
                <a:cubicBezTo>
                  <a:pt x="3121572" y="4757463"/>
                  <a:pt x="3121572" y="4757463"/>
                  <a:pt x="3123919" y="4757463"/>
                </a:cubicBezTo>
                <a:cubicBezTo>
                  <a:pt x="3145042" y="4752769"/>
                  <a:pt x="3163819" y="4748075"/>
                  <a:pt x="3184942" y="4741034"/>
                </a:cubicBezTo>
                <a:cubicBezTo>
                  <a:pt x="3177901" y="4743381"/>
                  <a:pt x="3173207" y="4745728"/>
                  <a:pt x="3166166" y="4748075"/>
                </a:cubicBezTo>
                <a:cubicBezTo>
                  <a:pt x="3159125" y="4748075"/>
                  <a:pt x="3154430" y="4750422"/>
                  <a:pt x="3149736" y="4750422"/>
                </a:cubicBezTo>
                <a:close/>
                <a:moveTo>
                  <a:pt x="2907991" y="4811445"/>
                </a:moveTo>
                <a:cubicBezTo>
                  <a:pt x="2879826" y="4816140"/>
                  <a:pt x="2851661" y="4820834"/>
                  <a:pt x="2825844" y="4825528"/>
                </a:cubicBezTo>
                <a:cubicBezTo>
                  <a:pt x="2823497" y="4825528"/>
                  <a:pt x="2821150" y="4825528"/>
                  <a:pt x="2818803" y="4825528"/>
                </a:cubicBezTo>
                <a:cubicBezTo>
                  <a:pt x="2809415" y="4827875"/>
                  <a:pt x="2802374" y="4827875"/>
                  <a:pt x="2792985" y="4830222"/>
                </a:cubicBezTo>
                <a:cubicBezTo>
                  <a:pt x="2797679" y="4827875"/>
                  <a:pt x="2800027" y="4820834"/>
                  <a:pt x="2800027" y="4816140"/>
                </a:cubicBezTo>
                <a:cubicBezTo>
                  <a:pt x="2804721" y="4816140"/>
                  <a:pt x="2809415" y="4816140"/>
                  <a:pt x="2814109" y="4816140"/>
                </a:cubicBezTo>
                <a:cubicBezTo>
                  <a:pt x="2830538" y="4816140"/>
                  <a:pt x="2844620" y="4816140"/>
                  <a:pt x="2861050" y="4813792"/>
                </a:cubicBezTo>
                <a:cubicBezTo>
                  <a:pt x="2865744" y="4813792"/>
                  <a:pt x="2870438" y="4813792"/>
                  <a:pt x="2875132" y="4813792"/>
                </a:cubicBezTo>
                <a:cubicBezTo>
                  <a:pt x="2886867" y="4813792"/>
                  <a:pt x="2896255" y="4813792"/>
                  <a:pt x="2907991" y="4811445"/>
                </a:cubicBezTo>
                <a:cubicBezTo>
                  <a:pt x="2910338" y="4811445"/>
                  <a:pt x="2912685" y="4809098"/>
                  <a:pt x="2915032" y="4809098"/>
                </a:cubicBezTo>
                <a:cubicBezTo>
                  <a:pt x="2912685" y="4811445"/>
                  <a:pt x="2910338" y="4811445"/>
                  <a:pt x="2907991" y="4811445"/>
                </a:cubicBezTo>
                <a:close/>
                <a:moveTo>
                  <a:pt x="2443275" y="4858386"/>
                </a:moveTo>
                <a:cubicBezTo>
                  <a:pt x="2278982" y="4858386"/>
                  <a:pt x="2117036" y="4841957"/>
                  <a:pt x="1957437" y="4806751"/>
                </a:cubicBezTo>
                <a:cubicBezTo>
                  <a:pt x="1950396" y="4804404"/>
                  <a:pt x="1941007" y="4802057"/>
                  <a:pt x="1933966" y="4802057"/>
                </a:cubicBezTo>
                <a:cubicBezTo>
                  <a:pt x="1933966" y="4802057"/>
                  <a:pt x="1933966" y="4802057"/>
                  <a:pt x="1933966" y="4802057"/>
                </a:cubicBezTo>
                <a:cubicBezTo>
                  <a:pt x="1941007" y="4804404"/>
                  <a:pt x="1945702" y="4804404"/>
                  <a:pt x="1952743" y="4806751"/>
                </a:cubicBezTo>
                <a:cubicBezTo>
                  <a:pt x="1959784" y="4809098"/>
                  <a:pt x="1966825" y="4809098"/>
                  <a:pt x="1971519" y="4809098"/>
                </a:cubicBezTo>
                <a:cubicBezTo>
                  <a:pt x="1985601" y="4811445"/>
                  <a:pt x="1997336" y="4813792"/>
                  <a:pt x="2011419" y="4816140"/>
                </a:cubicBezTo>
                <a:cubicBezTo>
                  <a:pt x="2018460" y="4816140"/>
                  <a:pt x="2025501" y="4818486"/>
                  <a:pt x="2034889" y="4818486"/>
                </a:cubicBezTo>
                <a:cubicBezTo>
                  <a:pt x="2044277" y="4818486"/>
                  <a:pt x="2051319" y="4820834"/>
                  <a:pt x="2060707" y="4820834"/>
                </a:cubicBezTo>
                <a:cubicBezTo>
                  <a:pt x="2171018" y="4841957"/>
                  <a:pt x="2283676" y="4853692"/>
                  <a:pt x="2396334" y="4856039"/>
                </a:cubicBezTo>
                <a:cubicBezTo>
                  <a:pt x="2396334" y="4856039"/>
                  <a:pt x="2398681" y="4856039"/>
                  <a:pt x="2398681" y="4856039"/>
                </a:cubicBezTo>
                <a:cubicBezTo>
                  <a:pt x="2422152" y="4856039"/>
                  <a:pt x="2445622" y="4856039"/>
                  <a:pt x="2469093" y="4856039"/>
                </a:cubicBezTo>
                <a:cubicBezTo>
                  <a:pt x="2469093" y="4856039"/>
                  <a:pt x="2471440" y="4856039"/>
                  <a:pt x="2471440" y="4856039"/>
                </a:cubicBezTo>
                <a:cubicBezTo>
                  <a:pt x="2462052" y="4858386"/>
                  <a:pt x="2452664" y="4858386"/>
                  <a:pt x="2443275" y="4858386"/>
                </a:cubicBezTo>
                <a:close/>
                <a:moveTo>
                  <a:pt x="1870596" y="4787975"/>
                </a:moveTo>
                <a:cubicBezTo>
                  <a:pt x="1868249" y="4787975"/>
                  <a:pt x="1865902" y="4787975"/>
                  <a:pt x="1863555" y="4785628"/>
                </a:cubicBezTo>
                <a:cubicBezTo>
                  <a:pt x="1861208" y="4785628"/>
                  <a:pt x="1858861" y="4783281"/>
                  <a:pt x="1856514" y="4783281"/>
                </a:cubicBezTo>
                <a:cubicBezTo>
                  <a:pt x="1856514" y="4783281"/>
                  <a:pt x="1854167" y="4783281"/>
                  <a:pt x="1854167" y="4783281"/>
                </a:cubicBezTo>
                <a:cubicBezTo>
                  <a:pt x="1854167" y="4783281"/>
                  <a:pt x="1854167" y="4783281"/>
                  <a:pt x="1854167" y="4783281"/>
                </a:cubicBezTo>
                <a:cubicBezTo>
                  <a:pt x="1861208" y="4785628"/>
                  <a:pt x="1868249" y="4787975"/>
                  <a:pt x="1875290" y="4787975"/>
                </a:cubicBezTo>
                <a:cubicBezTo>
                  <a:pt x="1872943" y="4790322"/>
                  <a:pt x="1870596" y="4790322"/>
                  <a:pt x="1870596" y="4787975"/>
                </a:cubicBezTo>
                <a:close/>
                <a:moveTo>
                  <a:pt x="1757938" y="4757463"/>
                </a:moveTo>
                <a:cubicBezTo>
                  <a:pt x="1748550" y="4755116"/>
                  <a:pt x="1741508" y="4752769"/>
                  <a:pt x="1732120" y="4750422"/>
                </a:cubicBezTo>
                <a:cubicBezTo>
                  <a:pt x="1718038" y="4745728"/>
                  <a:pt x="1706303" y="4743381"/>
                  <a:pt x="1692220" y="4738687"/>
                </a:cubicBezTo>
                <a:cubicBezTo>
                  <a:pt x="1671097" y="4731646"/>
                  <a:pt x="1647627" y="4724605"/>
                  <a:pt x="1626503" y="4717563"/>
                </a:cubicBezTo>
                <a:cubicBezTo>
                  <a:pt x="1624156" y="4717563"/>
                  <a:pt x="1624156" y="4717563"/>
                  <a:pt x="1621809" y="4715216"/>
                </a:cubicBezTo>
                <a:cubicBezTo>
                  <a:pt x="1553745" y="4691746"/>
                  <a:pt x="1485680" y="4663582"/>
                  <a:pt x="1419963" y="4633070"/>
                </a:cubicBezTo>
                <a:cubicBezTo>
                  <a:pt x="1424657" y="4635417"/>
                  <a:pt x="1431698" y="4637764"/>
                  <a:pt x="1436392" y="4640111"/>
                </a:cubicBezTo>
                <a:cubicBezTo>
                  <a:pt x="1448128" y="4644805"/>
                  <a:pt x="1459863" y="4649499"/>
                  <a:pt x="1469251" y="4654193"/>
                </a:cubicBezTo>
                <a:cubicBezTo>
                  <a:pt x="1478639" y="4658887"/>
                  <a:pt x="1485680" y="4661234"/>
                  <a:pt x="1495069" y="4663582"/>
                </a:cubicBezTo>
                <a:cubicBezTo>
                  <a:pt x="1506804" y="4668276"/>
                  <a:pt x="1516192" y="4672970"/>
                  <a:pt x="1527927" y="4677664"/>
                </a:cubicBezTo>
                <a:cubicBezTo>
                  <a:pt x="1537315" y="4680011"/>
                  <a:pt x="1544357" y="4684705"/>
                  <a:pt x="1553745" y="4687052"/>
                </a:cubicBezTo>
                <a:cubicBezTo>
                  <a:pt x="1565480" y="4691746"/>
                  <a:pt x="1574868" y="4696440"/>
                  <a:pt x="1586603" y="4698787"/>
                </a:cubicBezTo>
                <a:cubicBezTo>
                  <a:pt x="1595992" y="4701134"/>
                  <a:pt x="1603033" y="4705828"/>
                  <a:pt x="1612421" y="4708175"/>
                </a:cubicBezTo>
                <a:cubicBezTo>
                  <a:pt x="1624156" y="4712869"/>
                  <a:pt x="1633544" y="4715216"/>
                  <a:pt x="1645280" y="4719911"/>
                </a:cubicBezTo>
                <a:cubicBezTo>
                  <a:pt x="1654668" y="4722258"/>
                  <a:pt x="1661709" y="4724605"/>
                  <a:pt x="1671097" y="4729299"/>
                </a:cubicBezTo>
                <a:cubicBezTo>
                  <a:pt x="1682832" y="4733993"/>
                  <a:pt x="1694567" y="4736340"/>
                  <a:pt x="1703956" y="4738687"/>
                </a:cubicBezTo>
                <a:cubicBezTo>
                  <a:pt x="1713344" y="4741034"/>
                  <a:pt x="1720385" y="4743381"/>
                  <a:pt x="1729773" y="4745728"/>
                </a:cubicBezTo>
                <a:cubicBezTo>
                  <a:pt x="1741508" y="4748075"/>
                  <a:pt x="1753244" y="4752769"/>
                  <a:pt x="1764979" y="4755116"/>
                </a:cubicBezTo>
                <a:cubicBezTo>
                  <a:pt x="1772020" y="4757463"/>
                  <a:pt x="1776714" y="4757463"/>
                  <a:pt x="1783755" y="4759810"/>
                </a:cubicBezTo>
                <a:cubicBezTo>
                  <a:pt x="1786102" y="4759810"/>
                  <a:pt x="1788449" y="4762157"/>
                  <a:pt x="1790797" y="4762157"/>
                </a:cubicBezTo>
                <a:cubicBezTo>
                  <a:pt x="1795491" y="4764504"/>
                  <a:pt x="1797838" y="4764504"/>
                  <a:pt x="1802532" y="4766851"/>
                </a:cubicBezTo>
                <a:cubicBezTo>
                  <a:pt x="1804879" y="4766851"/>
                  <a:pt x="1807226" y="4769199"/>
                  <a:pt x="1809573" y="4769199"/>
                </a:cubicBezTo>
                <a:cubicBezTo>
                  <a:pt x="1809573" y="4769199"/>
                  <a:pt x="1809573" y="4769199"/>
                  <a:pt x="1809573" y="4769199"/>
                </a:cubicBezTo>
                <a:cubicBezTo>
                  <a:pt x="1807226" y="4769199"/>
                  <a:pt x="1802532" y="4766851"/>
                  <a:pt x="1800185" y="4766851"/>
                </a:cubicBezTo>
                <a:cubicBezTo>
                  <a:pt x="1788449" y="4766851"/>
                  <a:pt x="1774367" y="4762157"/>
                  <a:pt x="1757938" y="4757463"/>
                </a:cubicBezTo>
                <a:close/>
                <a:moveTo>
                  <a:pt x="917695" y="4311525"/>
                </a:moveTo>
                <a:cubicBezTo>
                  <a:pt x="913001" y="4309177"/>
                  <a:pt x="910654" y="4304483"/>
                  <a:pt x="905960" y="4299789"/>
                </a:cubicBezTo>
                <a:cubicBezTo>
                  <a:pt x="908307" y="4302136"/>
                  <a:pt x="910654" y="4302136"/>
                  <a:pt x="910654" y="4302136"/>
                </a:cubicBezTo>
                <a:cubicBezTo>
                  <a:pt x="917695" y="4306830"/>
                  <a:pt x="924736" y="4311525"/>
                  <a:pt x="931777" y="4316219"/>
                </a:cubicBezTo>
                <a:cubicBezTo>
                  <a:pt x="934124" y="4316219"/>
                  <a:pt x="934124" y="4318565"/>
                  <a:pt x="936472" y="4318565"/>
                </a:cubicBezTo>
                <a:cubicBezTo>
                  <a:pt x="936472" y="4320913"/>
                  <a:pt x="936472" y="4323260"/>
                  <a:pt x="938819" y="4325607"/>
                </a:cubicBezTo>
                <a:cubicBezTo>
                  <a:pt x="936472" y="4323260"/>
                  <a:pt x="934124" y="4320913"/>
                  <a:pt x="931777" y="4320913"/>
                </a:cubicBezTo>
                <a:cubicBezTo>
                  <a:pt x="927083" y="4320913"/>
                  <a:pt x="922389" y="4316219"/>
                  <a:pt x="917695" y="4311525"/>
                </a:cubicBezTo>
                <a:close/>
                <a:moveTo>
                  <a:pt x="844937" y="4255195"/>
                </a:moveTo>
                <a:cubicBezTo>
                  <a:pt x="842590" y="4252848"/>
                  <a:pt x="840243" y="4252848"/>
                  <a:pt x="837896" y="4250501"/>
                </a:cubicBezTo>
                <a:cubicBezTo>
                  <a:pt x="814425" y="4231725"/>
                  <a:pt x="793302" y="4212948"/>
                  <a:pt x="772178" y="4191825"/>
                </a:cubicBezTo>
                <a:cubicBezTo>
                  <a:pt x="772178" y="4191825"/>
                  <a:pt x="769831" y="4189478"/>
                  <a:pt x="769831" y="4189478"/>
                </a:cubicBezTo>
                <a:cubicBezTo>
                  <a:pt x="760443" y="4180090"/>
                  <a:pt x="751055" y="4170702"/>
                  <a:pt x="739320" y="4158966"/>
                </a:cubicBezTo>
                <a:cubicBezTo>
                  <a:pt x="736973" y="4156619"/>
                  <a:pt x="734626" y="4154272"/>
                  <a:pt x="732279" y="4151925"/>
                </a:cubicBezTo>
                <a:cubicBezTo>
                  <a:pt x="722890" y="4142537"/>
                  <a:pt x="713502" y="4133149"/>
                  <a:pt x="706461" y="4123761"/>
                </a:cubicBezTo>
                <a:cubicBezTo>
                  <a:pt x="704114" y="4121414"/>
                  <a:pt x="701767" y="4119066"/>
                  <a:pt x="699420" y="4116720"/>
                </a:cubicBezTo>
                <a:cubicBezTo>
                  <a:pt x="690032" y="4104984"/>
                  <a:pt x="680643" y="4095596"/>
                  <a:pt x="671255" y="4083861"/>
                </a:cubicBezTo>
                <a:cubicBezTo>
                  <a:pt x="671255" y="4081514"/>
                  <a:pt x="668908" y="4081514"/>
                  <a:pt x="668908" y="4081514"/>
                </a:cubicBezTo>
                <a:cubicBezTo>
                  <a:pt x="657173" y="4069779"/>
                  <a:pt x="647785" y="4055696"/>
                  <a:pt x="636050" y="4041614"/>
                </a:cubicBezTo>
                <a:cubicBezTo>
                  <a:pt x="636050" y="4039267"/>
                  <a:pt x="633703" y="4039267"/>
                  <a:pt x="633703" y="4036920"/>
                </a:cubicBezTo>
                <a:cubicBezTo>
                  <a:pt x="624314" y="4025185"/>
                  <a:pt x="614926" y="4013449"/>
                  <a:pt x="607885" y="4001714"/>
                </a:cubicBezTo>
                <a:cubicBezTo>
                  <a:pt x="607885" y="4001714"/>
                  <a:pt x="605538" y="3999367"/>
                  <a:pt x="605538" y="3999367"/>
                </a:cubicBezTo>
                <a:cubicBezTo>
                  <a:pt x="607885" y="4001714"/>
                  <a:pt x="610232" y="4006408"/>
                  <a:pt x="612579" y="4008755"/>
                </a:cubicBezTo>
                <a:cubicBezTo>
                  <a:pt x="629008" y="4027532"/>
                  <a:pt x="643091" y="4046308"/>
                  <a:pt x="659520" y="4065085"/>
                </a:cubicBezTo>
                <a:cubicBezTo>
                  <a:pt x="661867" y="4069779"/>
                  <a:pt x="666561" y="4072125"/>
                  <a:pt x="668908" y="4076820"/>
                </a:cubicBezTo>
                <a:cubicBezTo>
                  <a:pt x="687685" y="4097943"/>
                  <a:pt x="708808" y="4119066"/>
                  <a:pt x="727584" y="4140190"/>
                </a:cubicBezTo>
                <a:cubicBezTo>
                  <a:pt x="732279" y="4144884"/>
                  <a:pt x="736973" y="4149578"/>
                  <a:pt x="741667" y="4154272"/>
                </a:cubicBezTo>
                <a:cubicBezTo>
                  <a:pt x="758096" y="4170702"/>
                  <a:pt x="774525" y="4187131"/>
                  <a:pt x="790955" y="4203560"/>
                </a:cubicBezTo>
                <a:cubicBezTo>
                  <a:pt x="795649" y="4208254"/>
                  <a:pt x="800343" y="4212948"/>
                  <a:pt x="807384" y="4219990"/>
                </a:cubicBezTo>
                <a:cubicBezTo>
                  <a:pt x="828507" y="4238766"/>
                  <a:pt x="849631" y="4259889"/>
                  <a:pt x="870754" y="4278666"/>
                </a:cubicBezTo>
                <a:cubicBezTo>
                  <a:pt x="870754" y="4278666"/>
                  <a:pt x="870754" y="4278666"/>
                  <a:pt x="870754" y="4278666"/>
                </a:cubicBezTo>
                <a:cubicBezTo>
                  <a:pt x="870754" y="4278666"/>
                  <a:pt x="868407" y="4276319"/>
                  <a:pt x="868407" y="4276319"/>
                </a:cubicBezTo>
                <a:cubicBezTo>
                  <a:pt x="861366" y="4266930"/>
                  <a:pt x="851978" y="4259889"/>
                  <a:pt x="844937" y="4255195"/>
                </a:cubicBezTo>
                <a:close/>
                <a:moveTo>
                  <a:pt x="563291" y="3954773"/>
                </a:moveTo>
                <a:cubicBezTo>
                  <a:pt x="558597" y="3950079"/>
                  <a:pt x="551556" y="3945385"/>
                  <a:pt x="546862" y="3940691"/>
                </a:cubicBezTo>
                <a:cubicBezTo>
                  <a:pt x="544515" y="3938344"/>
                  <a:pt x="542168" y="3935997"/>
                  <a:pt x="539821" y="3933650"/>
                </a:cubicBezTo>
                <a:cubicBezTo>
                  <a:pt x="537474" y="3931303"/>
                  <a:pt x="532780" y="3926609"/>
                  <a:pt x="530433" y="3924262"/>
                </a:cubicBezTo>
                <a:cubicBezTo>
                  <a:pt x="528085" y="3921915"/>
                  <a:pt x="523391" y="3917221"/>
                  <a:pt x="521044" y="3914873"/>
                </a:cubicBezTo>
                <a:cubicBezTo>
                  <a:pt x="518697" y="3912527"/>
                  <a:pt x="516350" y="3910179"/>
                  <a:pt x="516350" y="3907832"/>
                </a:cubicBezTo>
                <a:cubicBezTo>
                  <a:pt x="499921" y="3886709"/>
                  <a:pt x="481145" y="3863238"/>
                  <a:pt x="464715" y="3837421"/>
                </a:cubicBezTo>
                <a:cubicBezTo>
                  <a:pt x="464715" y="3837421"/>
                  <a:pt x="464715" y="3837421"/>
                  <a:pt x="464715" y="3835074"/>
                </a:cubicBezTo>
                <a:cubicBezTo>
                  <a:pt x="464715" y="3835074"/>
                  <a:pt x="464715" y="3835074"/>
                  <a:pt x="464715" y="3835074"/>
                </a:cubicBezTo>
                <a:cubicBezTo>
                  <a:pt x="471756" y="3844462"/>
                  <a:pt x="478797" y="3853850"/>
                  <a:pt x="485839" y="3863238"/>
                </a:cubicBezTo>
                <a:cubicBezTo>
                  <a:pt x="488186" y="3865586"/>
                  <a:pt x="490533" y="3867932"/>
                  <a:pt x="490533" y="3870280"/>
                </a:cubicBezTo>
                <a:cubicBezTo>
                  <a:pt x="497574" y="3879668"/>
                  <a:pt x="504615" y="3886709"/>
                  <a:pt x="511656" y="3893750"/>
                </a:cubicBezTo>
                <a:cubicBezTo>
                  <a:pt x="514003" y="3896097"/>
                  <a:pt x="516350" y="3900791"/>
                  <a:pt x="521044" y="3903138"/>
                </a:cubicBezTo>
                <a:cubicBezTo>
                  <a:pt x="525738" y="3910179"/>
                  <a:pt x="532780" y="3917221"/>
                  <a:pt x="539821" y="3921915"/>
                </a:cubicBezTo>
                <a:cubicBezTo>
                  <a:pt x="544515" y="3926609"/>
                  <a:pt x="546862" y="3931303"/>
                  <a:pt x="551556" y="3935997"/>
                </a:cubicBezTo>
                <a:cubicBezTo>
                  <a:pt x="556250" y="3943038"/>
                  <a:pt x="560944" y="3947732"/>
                  <a:pt x="563291" y="3954773"/>
                </a:cubicBezTo>
                <a:cubicBezTo>
                  <a:pt x="565638" y="3954773"/>
                  <a:pt x="567985" y="3957120"/>
                  <a:pt x="570332" y="3957120"/>
                </a:cubicBezTo>
                <a:cubicBezTo>
                  <a:pt x="570332" y="3957120"/>
                  <a:pt x="570332" y="3957120"/>
                  <a:pt x="570332" y="3959468"/>
                </a:cubicBezTo>
                <a:cubicBezTo>
                  <a:pt x="570332" y="3959468"/>
                  <a:pt x="570332" y="3959468"/>
                  <a:pt x="570332" y="3959468"/>
                </a:cubicBezTo>
                <a:cubicBezTo>
                  <a:pt x="567985" y="3957120"/>
                  <a:pt x="565638" y="3957120"/>
                  <a:pt x="563291" y="3954773"/>
                </a:cubicBezTo>
                <a:close/>
                <a:moveTo>
                  <a:pt x="161946" y="3238924"/>
                </a:moveTo>
                <a:cubicBezTo>
                  <a:pt x="159599" y="3229536"/>
                  <a:pt x="154905" y="3220148"/>
                  <a:pt x="152558" y="3210759"/>
                </a:cubicBezTo>
                <a:cubicBezTo>
                  <a:pt x="136129" y="3161472"/>
                  <a:pt x="119699" y="3112184"/>
                  <a:pt x="105617" y="3065243"/>
                </a:cubicBezTo>
                <a:cubicBezTo>
                  <a:pt x="105617" y="3060549"/>
                  <a:pt x="103270" y="3058201"/>
                  <a:pt x="103270" y="3053507"/>
                </a:cubicBezTo>
                <a:cubicBezTo>
                  <a:pt x="100923" y="3044119"/>
                  <a:pt x="98576" y="3034731"/>
                  <a:pt x="96229" y="3025343"/>
                </a:cubicBezTo>
                <a:cubicBezTo>
                  <a:pt x="98576" y="3025343"/>
                  <a:pt x="98576" y="3025343"/>
                  <a:pt x="100923" y="3025343"/>
                </a:cubicBezTo>
                <a:cubicBezTo>
                  <a:pt x="103270" y="3025343"/>
                  <a:pt x="103270" y="3025343"/>
                  <a:pt x="105617" y="3025343"/>
                </a:cubicBezTo>
                <a:cubicBezTo>
                  <a:pt x="107964" y="3032384"/>
                  <a:pt x="107964" y="3037078"/>
                  <a:pt x="110311" y="3044119"/>
                </a:cubicBezTo>
                <a:cubicBezTo>
                  <a:pt x="110311" y="3044119"/>
                  <a:pt x="110311" y="3044119"/>
                  <a:pt x="110311" y="3044119"/>
                </a:cubicBezTo>
                <a:cubicBezTo>
                  <a:pt x="110311" y="3046466"/>
                  <a:pt x="110311" y="3051160"/>
                  <a:pt x="112658" y="3053507"/>
                </a:cubicBezTo>
                <a:cubicBezTo>
                  <a:pt x="115005" y="3060549"/>
                  <a:pt x="115005" y="3065243"/>
                  <a:pt x="117352" y="3072284"/>
                </a:cubicBezTo>
                <a:cubicBezTo>
                  <a:pt x="119699" y="3079325"/>
                  <a:pt x="122046" y="3086366"/>
                  <a:pt x="122046" y="3093407"/>
                </a:cubicBezTo>
                <a:cubicBezTo>
                  <a:pt x="126741" y="3109836"/>
                  <a:pt x="131435" y="3123919"/>
                  <a:pt x="136129" y="3140348"/>
                </a:cubicBezTo>
                <a:cubicBezTo>
                  <a:pt x="138476" y="3147389"/>
                  <a:pt x="140823" y="3154431"/>
                  <a:pt x="143170" y="3161472"/>
                </a:cubicBezTo>
                <a:cubicBezTo>
                  <a:pt x="147864" y="3177901"/>
                  <a:pt x="152558" y="3191983"/>
                  <a:pt x="157252" y="3208413"/>
                </a:cubicBezTo>
                <a:cubicBezTo>
                  <a:pt x="159599" y="3215454"/>
                  <a:pt x="161946" y="3220148"/>
                  <a:pt x="161946" y="3227189"/>
                </a:cubicBezTo>
                <a:cubicBezTo>
                  <a:pt x="168987" y="3245965"/>
                  <a:pt x="173681" y="3267089"/>
                  <a:pt x="180723" y="3285865"/>
                </a:cubicBezTo>
                <a:cubicBezTo>
                  <a:pt x="178376" y="3281171"/>
                  <a:pt x="176028" y="3276477"/>
                  <a:pt x="176028" y="3271783"/>
                </a:cubicBezTo>
                <a:cubicBezTo>
                  <a:pt x="171334" y="3260048"/>
                  <a:pt x="166640" y="3248312"/>
                  <a:pt x="161946" y="3238924"/>
                </a:cubicBezTo>
                <a:close/>
                <a:moveTo>
                  <a:pt x="32859" y="2192142"/>
                </a:moveTo>
                <a:cubicBezTo>
                  <a:pt x="32859" y="2187447"/>
                  <a:pt x="32859" y="2182753"/>
                  <a:pt x="32859" y="2178059"/>
                </a:cubicBezTo>
                <a:cubicBezTo>
                  <a:pt x="32859" y="2175712"/>
                  <a:pt x="32859" y="2171018"/>
                  <a:pt x="32859" y="2168671"/>
                </a:cubicBezTo>
                <a:cubicBezTo>
                  <a:pt x="32859" y="2163977"/>
                  <a:pt x="32859" y="2159283"/>
                  <a:pt x="32859" y="2154589"/>
                </a:cubicBezTo>
                <a:cubicBezTo>
                  <a:pt x="32859" y="2152242"/>
                  <a:pt x="32859" y="2149895"/>
                  <a:pt x="32859" y="2147548"/>
                </a:cubicBezTo>
                <a:cubicBezTo>
                  <a:pt x="32859" y="2142853"/>
                  <a:pt x="32859" y="2138159"/>
                  <a:pt x="35206" y="2133465"/>
                </a:cubicBezTo>
                <a:cubicBezTo>
                  <a:pt x="35206" y="2131118"/>
                  <a:pt x="35206" y="2128771"/>
                  <a:pt x="35206" y="2126424"/>
                </a:cubicBezTo>
                <a:cubicBezTo>
                  <a:pt x="35206" y="2121730"/>
                  <a:pt x="35206" y="2117036"/>
                  <a:pt x="37553" y="2112342"/>
                </a:cubicBezTo>
                <a:cubicBezTo>
                  <a:pt x="37553" y="2109995"/>
                  <a:pt x="37553" y="2109995"/>
                  <a:pt x="37553" y="2107648"/>
                </a:cubicBezTo>
                <a:cubicBezTo>
                  <a:pt x="37553" y="2102954"/>
                  <a:pt x="39900" y="2098260"/>
                  <a:pt x="39900" y="2093565"/>
                </a:cubicBezTo>
                <a:cubicBezTo>
                  <a:pt x="39900" y="2091218"/>
                  <a:pt x="39900" y="2091218"/>
                  <a:pt x="39900" y="2088871"/>
                </a:cubicBezTo>
                <a:cubicBezTo>
                  <a:pt x="39900" y="2084177"/>
                  <a:pt x="42247" y="2079483"/>
                  <a:pt x="42247" y="2074789"/>
                </a:cubicBezTo>
                <a:cubicBezTo>
                  <a:pt x="42247" y="2074789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4789"/>
                  <a:pt x="42247" y="2074789"/>
                </a:cubicBezTo>
                <a:cubicBezTo>
                  <a:pt x="42247" y="2079483"/>
                  <a:pt x="39900" y="2084177"/>
                  <a:pt x="39900" y="2088871"/>
                </a:cubicBezTo>
                <a:cubicBezTo>
                  <a:pt x="39900" y="2095912"/>
                  <a:pt x="37553" y="2102954"/>
                  <a:pt x="37553" y="2109995"/>
                </a:cubicBezTo>
                <a:cubicBezTo>
                  <a:pt x="37553" y="2114689"/>
                  <a:pt x="35206" y="2119383"/>
                  <a:pt x="35206" y="2126424"/>
                </a:cubicBezTo>
                <a:cubicBezTo>
                  <a:pt x="35206" y="2133465"/>
                  <a:pt x="32859" y="2140506"/>
                  <a:pt x="32859" y="2147548"/>
                </a:cubicBezTo>
                <a:cubicBezTo>
                  <a:pt x="32859" y="2152242"/>
                  <a:pt x="32859" y="2159283"/>
                  <a:pt x="30512" y="2163977"/>
                </a:cubicBezTo>
                <a:cubicBezTo>
                  <a:pt x="30512" y="2171018"/>
                  <a:pt x="28165" y="2178059"/>
                  <a:pt x="28165" y="2185100"/>
                </a:cubicBezTo>
                <a:cubicBezTo>
                  <a:pt x="28165" y="2187447"/>
                  <a:pt x="28165" y="2189794"/>
                  <a:pt x="28165" y="2192142"/>
                </a:cubicBezTo>
                <a:cubicBezTo>
                  <a:pt x="32859" y="2194489"/>
                  <a:pt x="32859" y="2192142"/>
                  <a:pt x="32859" y="2192142"/>
                </a:cubicBezTo>
                <a:close/>
                <a:moveTo>
                  <a:pt x="91535" y="1856514"/>
                </a:moveTo>
                <a:cubicBezTo>
                  <a:pt x="96229" y="1833043"/>
                  <a:pt x="103270" y="1809573"/>
                  <a:pt x="110311" y="1788449"/>
                </a:cubicBezTo>
                <a:cubicBezTo>
                  <a:pt x="110311" y="1783755"/>
                  <a:pt x="112658" y="1779061"/>
                  <a:pt x="115005" y="1776714"/>
                </a:cubicBezTo>
                <a:cubicBezTo>
                  <a:pt x="122046" y="1753244"/>
                  <a:pt x="129088" y="1732120"/>
                  <a:pt x="136129" y="1708650"/>
                </a:cubicBezTo>
                <a:cubicBezTo>
                  <a:pt x="136129" y="1706303"/>
                  <a:pt x="136129" y="1706303"/>
                  <a:pt x="138476" y="1703956"/>
                </a:cubicBezTo>
                <a:cubicBezTo>
                  <a:pt x="145517" y="1682832"/>
                  <a:pt x="152558" y="1661709"/>
                  <a:pt x="159599" y="1642933"/>
                </a:cubicBezTo>
                <a:cubicBezTo>
                  <a:pt x="161946" y="1640586"/>
                  <a:pt x="161946" y="1635891"/>
                  <a:pt x="164293" y="1633544"/>
                </a:cubicBezTo>
                <a:cubicBezTo>
                  <a:pt x="171334" y="1612421"/>
                  <a:pt x="178376" y="1593645"/>
                  <a:pt x="187764" y="1574868"/>
                </a:cubicBezTo>
                <a:cubicBezTo>
                  <a:pt x="183070" y="1570174"/>
                  <a:pt x="185417" y="1565480"/>
                  <a:pt x="187764" y="1563133"/>
                </a:cubicBezTo>
                <a:cubicBezTo>
                  <a:pt x="194805" y="1544357"/>
                  <a:pt x="204193" y="1525580"/>
                  <a:pt x="213581" y="1506804"/>
                </a:cubicBezTo>
                <a:cubicBezTo>
                  <a:pt x="215928" y="1504457"/>
                  <a:pt x="215928" y="1502110"/>
                  <a:pt x="218275" y="1499763"/>
                </a:cubicBezTo>
                <a:cubicBezTo>
                  <a:pt x="227664" y="1483333"/>
                  <a:pt x="234705" y="1464557"/>
                  <a:pt x="244093" y="1450475"/>
                </a:cubicBezTo>
                <a:cubicBezTo>
                  <a:pt x="244093" y="1448128"/>
                  <a:pt x="246440" y="1445781"/>
                  <a:pt x="246440" y="1443434"/>
                </a:cubicBezTo>
                <a:cubicBezTo>
                  <a:pt x="255828" y="1427004"/>
                  <a:pt x="265216" y="1410575"/>
                  <a:pt x="274604" y="1394146"/>
                </a:cubicBezTo>
                <a:cubicBezTo>
                  <a:pt x="276951" y="1391799"/>
                  <a:pt x="279299" y="1387104"/>
                  <a:pt x="281646" y="1384757"/>
                </a:cubicBezTo>
                <a:cubicBezTo>
                  <a:pt x="288687" y="1373022"/>
                  <a:pt x="295728" y="1363634"/>
                  <a:pt x="302769" y="1351899"/>
                </a:cubicBezTo>
                <a:cubicBezTo>
                  <a:pt x="302769" y="1351899"/>
                  <a:pt x="302769" y="1351899"/>
                  <a:pt x="302769" y="1351899"/>
                </a:cubicBezTo>
                <a:cubicBezTo>
                  <a:pt x="298075" y="1361287"/>
                  <a:pt x="293381" y="1370675"/>
                  <a:pt x="288687" y="1382410"/>
                </a:cubicBezTo>
                <a:cubicBezTo>
                  <a:pt x="283993" y="1394146"/>
                  <a:pt x="276951" y="1405881"/>
                  <a:pt x="272257" y="1419963"/>
                </a:cubicBezTo>
                <a:cubicBezTo>
                  <a:pt x="272257" y="1422310"/>
                  <a:pt x="269910" y="1422310"/>
                  <a:pt x="269910" y="1424657"/>
                </a:cubicBezTo>
                <a:cubicBezTo>
                  <a:pt x="267563" y="1429351"/>
                  <a:pt x="262869" y="1436392"/>
                  <a:pt x="260522" y="1441087"/>
                </a:cubicBezTo>
                <a:cubicBezTo>
                  <a:pt x="253481" y="1450475"/>
                  <a:pt x="248787" y="1462210"/>
                  <a:pt x="244093" y="1473945"/>
                </a:cubicBezTo>
                <a:cubicBezTo>
                  <a:pt x="239399" y="1480986"/>
                  <a:pt x="237052" y="1488027"/>
                  <a:pt x="232358" y="1495069"/>
                </a:cubicBezTo>
                <a:cubicBezTo>
                  <a:pt x="222969" y="1513845"/>
                  <a:pt x="213581" y="1530274"/>
                  <a:pt x="206540" y="1549051"/>
                </a:cubicBezTo>
                <a:cubicBezTo>
                  <a:pt x="194805" y="1572521"/>
                  <a:pt x="185417" y="1593645"/>
                  <a:pt x="176028" y="1617115"/>
                </a:cubicBezTo>
                <a:cubicBezTo>
                  <a:pt x="173681" y="1624156"/>
                  <a:pt x="171334" y="1628850"/>
                  <a:pt x="168987" y="1635891"/>
                </a:cubicBezTo>
                <a:cubicBezTo>
                  <a:pt x="161946" y="1654668"/>
                  <a:pt x="154905" y="1673444"/>
                  <a:pt x="147864" y="1692221"/>
                </a:cubicBezTo>
                <a:cubicBezTo>
                  <a:pt x="145517" y="1696915"/>
                  <a:pt x="143170" y="1701609"/>
                  <a:pt x="140823" y="1708650"/>
                </a:cubicBezTo>
                <a:cubicBezTo>
                  <a:pt x="131435" y="1732120"/>
                  <a:pt x="124393" y="1755591"/>
                  <a:pt x="117352" y="1779061"/>
                </a:cubicBezTo>
                <a:cubicBezTo>
                  <a:pt x="115005" y="1783755"/>
                  <a:pt x="115005" y="1790796"/>
                  <a:pt x="112658" y="1795491"/>
                </a:cubicBezTo>
                <a:cubicBezTo>
                  <a:pt x="107964" y="1814267"/>
                  <a:pt x="100923" y="1833043"/>
                  <a:pt x="96229" y="1854167"/>
                </a:cubicBezTo>
                <a:cubicBezTo>
                  <a:pt x="96229" y="1856514"/>
                  <a:pt x="93882" y="1861208"/>
                  <a:pt x="93882" y="1863555"/>
                </a:cubicBezTo>
                <a:cubicBezTo>
                  <a:pt x="91535" y="1858861"/>
                  <a:pt x="91535" y="1858861"/>
                  <a:pt x="91535" y="1856514"/>
                </a:cubicBezTo>
                <a:close/>
                <a:moveTo>
                  <a:pt x="330934" y="1283834"/>
                </a:moveTo>
                <a:cubicBezTo>
                  <a:pt x="335628" y="1274446"/>
                  <a:pt x="337975" y="1265058"/>
                  <a:pt x="342669" y="1258017"/>
                </a:cubicBezTo>
                <a:cubicBezTo>
                  <a:pt x="342669" y="1255670"/>
                  <a:pt x="345016" y="1255670"/>
                  <a:pt x="345016" y="1253323"/>
                </a:cubicBezTo>
                <a:cubicBezTo>
                  <a:pt x="354404" y="1234546"/>
                  <a:pt x="363792" y="1218117"/>
                  <a:pt x="373180" y="1204035"/>
                </a:cubicBezTo>
                <a:cubicBezTo>
                  <a:pt x="373180" y="1206382"/>
                  <a:pt x="370833" y="1206382"/>
                  <a:pt x="370833" y="1208729"/>
                </a:cubicBezTo>
                <a:cubicBezTo>
                  <a:pt x="361445" y="1225158"/>
                  <a:pt x="354404" y="1241588"/>
                  <a:pt x="347363" y="1258017"/>
                </a:cubicBezTo>
                <a:cubicBezTo>
                  <a:pt x="347363" y="1260364"/>
                  <a:pt x="345016" y="1262711"/>
                  <a:pt x="345016" y="1265058"/>
                </a:cubicBezTo>
                <a:cubicBezTo>
                  <a:pt x="335628" y="1283834"/>
                  <a:pt x="328587" y="1300264"/>
                  <a:pt x="321545" y="1319040"/>
                </a:cubicBezTo>
                <a:cubicBezTo>
                  <a:pt x="321545" y="1319040"/>
                  <a:pt x="321545" y="1319040"/>
                  <a:pt x="321545" y="1319040"/>
                </a:cubicBezTo>
                <a:cubicBezTo>
                  <a:pt x="323892" y="1309652"/>
                  <a:pt x="328587" y="1300264"/>
                  <a:pt x="330934" y="1290876"/>
                </a:cubicBezTo>
                <a:cubicBezTo>
                  <a:pt x="328587" y="1286181"/>
                  <a:pt x="328587" y="1286181"/>
                  <a:pt x="330934" y="1283834"/>
                </a:cubicBezTo>
                <a:close/>
                <a:moveTo>
                  <a:pt x="406039" y="1143012"/>
                </a:moveTo>
                <a:cubicBezTo>
                  <a:pt x="406039" y="1143012"/>
                  <a:pt x="406039" y="1140665"/>
                  <a:pt x="408386" y="1140665"/>
                </a:cubicBezTo>
                <a:cubicBezTo>
                  <a:pt x="415427" y="1128929"/>
                  <a:pt x="420121" y="1119541"/>
                  <a:pt x="427162" y="1107806"/>
                </a:cubicBezTo>
                <a:cubicBezTo>
                  <a:pt x="429509" y="1105459"/>
                  <a:pt x="429509" y="1103112"/>
                  <a:pt x="431857" y="1098418"/>
                </a:cubicBezTo>
                <a:cubicBezTo>
                  <a:pt x="436551" y="1089030"/>
                  <a:pt x="443592" y="1079641"/>
                  <a:pt x="448286" y="1070253"/>
                </a:cubicBezTo>
                <a:cubicBezTo>
                  <a:pt x="450633" y="1067906"/>
                  <a:pt x="450633" y="1065559"/>
                  <a:pt x="452980" y="1063212"/>
                </a:cubicBezTo>
                <a:cubicBezTo>
                  <a:pt x="467062" y="1039742"/>
                  <a:pt x="483492" y="1018618"/>
                  <a:pt x="497574" y="999842"/>
                </a:cubicBezTo>
                <a:cubicBezTo>
                  <a:pt x="497574" y="997495"/>
                  <a:pt x="499921" y="997495"/>
                  <a:pt x="499921" y="995148"/>
                </a:cubicBezTo>
                <a:cubicBezTo>
                  <a:pt x="506962" y="985760"/>
                  <a:pt x="514003" y="978718"/>
                  <a:pt x="518697" y="969330"/>
                </a:cubicBezTo>
                <a:cubicBezTo>
                  <a:pt x="521044" y="966983"/>
                  <a:pt x="523391" y="964636"/>
                  <a:pt x="523391" y="962289"/>
                </a:cubicBezTo>
                <a:cubicBezTo>
                  <a:pt x="528085" y="955248"/>
                  <a:pt x="535127" y="948207"/>
                  <a:pt x="539821" y="943513"/>
                </a:cubicBezTo>
                <a:cubicBezTo>
                  <a:pt x="542168" y="941166"/>
                  <a:pt x="544515" y="938819"/>
                  <a:pt x="546862" y="936472"/>
                </a:cubicBezTo>
                <a:cubicBezTo>
                  <a:pt x="551556" y="931777"/>
                  <a:pt x="558597" y="924736"/>
                  <a:pt x="563291" y="920042"/>
                </a:cubicBezTo>
                <a:cubicBezTo>
                  <a:pt x="565638" y="917695"/>
                  <a:pt x="567985" y="915348"/>
                  <a:pt x="570332" y="913001"/>
                </a:cubicBezTo>
                <a:cubicBezTo>
                  <a:pt x="577373" y="905960"/>
                  <a:pt x="582068" y="901266"/>
                  <a:pt x="589109" y="896572"/>
                </a:cubicBezTo>
                <a:cubicBezTo>
                  <a:pt x="591456" y="894225"/>
                  <a:pt x="593803" y="891878"/>
                  <a:pt x="596150" y="889531"/>
                </a:cubicBezTo>
                <a:cubicBezTo>
                  <a:pt x="596150" y="889531"/>
                  <a:pt x="598497" y="887184"/>
                  <a:pt x="598497" y="887184"/>
                </a:cubicBezTo>
                <a:cubicBezTo>
                  <a:pt x="596150" y="889531"/>
                  <a:pt x="593803" y="891878"/>
                  <a:pt x="591456" y="894225"/>
                </a:cubicBezTo>
                <a:cubicBezTo>
                  <a:pt x="586762" y="901266"/>
                  <a:pt x="582068" y="908307"/>
                  <a:pt x="575026" y="913001"/>
                </a:cubicBezTo>
                <a:cubicBezTo>
                  <a:pt x="563291" y="927083"/>
                  <a:pt x="553903" y="941166"/>
                  <a:pt x="542168" y="955248"/>
                </a:cubicBezTo>
                <a:cubicBezTo>
                  <a:pt x="537474" y="962289"/>
                  <a:pt x="530433" y="969330"/>
                  <a:pt x="525738" y="978718"/>
                </a:cubicBezTo>
                <a:cubicBezTo>
                  <a:pt x="514003" y="995148"/>
                  <a:pt x="502268" y="1011577"/>
                  <a:pt x="490533" y="1028006"/>
                </a:cubicBezTo>
                <a:cubicBezTo>
                  <a:pt x="485839" y="1035047"/>
                  <a:pt x="481145" y="1042089"/>
                  <a:pt x="476450" y="1049130"/>
                </a:cubicBezTo>
                <a:cubicBezTo>
                  <a:pt x="464715" y="1065559"/>
                  <a:pt x="452980" y="1084335"/>
                  <a:pt x="441245" y="1100765"/>
                </a:cubicBezTo>
                <a:cubicBezTo>
                  <a:pt x="436551" y="1107806"/>
                  <a:pt x="431857" y="1117194"/>
                  <a:pt x="424815" y="1124235"/>
                </a:cubicBezTo>
                <a:cubicBezTo>
                  <a:pt x="417774" y="1133623"/>
                  <a:pt x="413080" y="1143012"/>
                  <a:pt x="406039" y="1152400"/>
                </a:cubicBezTo>
                <a:cubicBezTo>
                  <a:pt x="406039" y="1152400"/>
                  <a:pt x="406039" y="1152400"/>
                  <a:pt x="403692" y="1152400"/>
                </a:cubicBezTo>
                <a:cubicBezTo>
                  <a:pt x="396651" y="1157094"/>
                  <a:pt x="391957" y="1161788"/>
                  <a:pt x="384916" y="1168829"/>
                </a:cubicBezTo>
                <a:cubicBezTo>
                  <a:pt x="384916" y="1168829"/>
                  <a:pt x="382569" y="1171176"/>
                  <a:pt x="382569" y="1171176"/>
                </a:cubicBezTo>
                <a:cubicBezTo>
                  <a:pt x="380222" y="1173523"/>
                  <a:pt x="380222" y="1173523"/>
                  <a:pt x="377874" y="1175870"/>
                </a:cubicBezTo>
                <a:cubicBezTo>
                  <a:pt x="377874" y="1178217"/>
                  <a:pt x="375527" y="1178217"/>
                  <a:pt x="375527" y="1178217"/>
                </a:cubicBezTo>
                <a:cubicBezTo>
                  <a:pt x="375527" y="1178217"/>
                  <a:pt x="375527" y="1175870"/>
                  <a:pt x="377874" y="1175870"/>
                </a:cubicBezTo>
                <a:cubicBezTo>
                  <a:pt x="391957" y="1168829"/>
                  <a:pt x="398998" y="1154747"/>
                  <a:pt x="406039" y="1143012"/>
                </a:cubicBezTo>
                <a:close/>
                <a:moveTo>
                  <a:pt x="1105459" y="424815"/>
                </a:moveTo>
                <a:cubicBezTo>
                  <a:pt x="1112500" y="417774"/>
                  <a:pt x="1121888" y="413080"/>
                  <a:pt x="1128929" y="406039"/>
                </a:cubicBezTo>
                <a:cubicBezTo>
                  <a:pt x="1131276" y="403692"/>
                  <a:pt x="1133623" y="403692"/>
                  <a:pt x="1133623" y="401345"/>
                </a:cubicBezTo>
                <a:cubicBezTo>
                  <a:pt x="1140665" y="396651"/>
                  <a:pt x="1147706" y="391957"/>
                  <a:pt x="1154747" y="387263"/>
                </a:cubicBezTo>
                <a:cubicBezTo>
                  <a:pt x="1157094" y="384916"/>
                  <a:pt x="1159441" y="384916"/>
                  <a:pt x="1161788" y="382569"/>
                </a:cubicBezTo>
                <a:cubicBezTo>
                  <a:pt x="1168829" y="377874"/>
                  <a:pt x="1175870" y="375527"/>
                  <a:pt x="1180564" y="370833"/>
                </a:cubicBezTo>
                <a:cubicBezTo>
                  <a:pt x="1182911" y="368486"/>
                  <a:pt x="1187605" y="366139"/>
                  <a:pt x="1189953" y="366139"/>
                </a:cubicBezTo>
                <a:cubicBezTo>
                  <a:pt x="1194647" y="363792"/>
                  <a:pt x="1201688" y="359098"/>
                  <a:pt x="1206382" y="356751"/>
                </a:cubicBezTo>
                <a:cubicBezTo>
                  <a:pt x="1206382" y="356751"/>
                  <a:pt x="1208729" y="356751"/>
                  <a:pt x="1208729" y="354404"/>
                </a:cubicBezTo>
                <a:lnTo>
                  <a:pt x="1208729" y="354404"/>
                </a:lnTo>
                <a:cubicBezTo>
                  <a:pt x="1192300" y="363792"/>
                  <a:pt x="1178217" y="373180"/>
                  <a:pt x="1161788" y="384916"/>
                </a:cubicBezTo>
                <a:cubicBezTo>
                  <a:pt x="1159441" y="387263"/>
                  <a:pt x="1157094" y="387263"/>
                  <a:pt x="1152400" y="389610"/>
                </a:cubicBezTo>
                <a:cubicBezTo>
                  <a:pt x="1133623" y="401345"/>
                  <a:pt x="1114847" y="413080"/>
                  <a:pt x="1096071" y="427162"/>
                </a:cubicBezTo>
                <a:cubicBezTo>
                  <a:pt x="1103112" y="427162"/>
                  <a:pt x="1105459" y="424815"/>
                  <a:pt x="1105459" y="424815"/>
                </a:cubicBezTo>
                <a:close/>
                <a:moveTo>
                  <a:pt x="1279140" y="316851"/>
                </a:moveTo>
                <a:cubicBezTo>
                  <a:pt x="1283834" y="314504"/>
                  <a:pt x="1290876" y="309810"/>
                  <a:pt x="1295570" y="307463"/>
                </a:cubicBezTo>
                <a:cubicBezTo>
                  <a:pt x="1302611" y="305116"/>
                  <a:pt x="1309652" y="300422"/>
                  <a:pt x="1316693" y="298075"/>
                </a:cubicBezTo>
                <a:cubicBezTo>
                  <a:pt x="1321387" y="295728"/>
                  <a:pt x="1323734" y="293381"/>
                  <a:pt x="1328428" y="293381"/>
                </a:cubicBezTo>
                <a:cubicBezTo>
                  <a:pt x="1326081" y="293381"/>
                  <a:pt x="1326081" y="295728"/>
                  <a:pt x="1323734" y="295728"/>
                </a:cubicBezTo>
                <a:cubicBezTo>
                  <a:pt x="1302611" y="307463"/>
                  <a:pt x="1281487" y="316851"/>
                  <a:pt x="1260364" y="328586"/>
                </a:cubicBezTo>
                <a:cubicBezTo>
                  <a:pt x="1258017" y="328586"/>
                  <a:pt x="1255670" y="330934"/>
                  <a:pt x="1253323" y="330934"/>
                </a:cubicBezTo>
                <a:cubicBezTo>
                  <a:pt x="1253323" y="330934"/>
                  <a:pt x="1255670" y="328586"/>
                  <a:pt x="1255670" y="328586"/>
                </a:cubicBezTo>
                <a:cubicBezTo>
                  <a:pt x="1262711" y="326239"/>
                  <a:pt x="1272099" y="321545"/>
                  <a:pt x="1279140" y="316851"/>
                </a:cubicBezTo>
                <a:close/>
                <a:moveTo>
                  <a:pt x="1377716" y="272257"/>
                </a:moveTo>
                <a:cubicBezTo>
                  <a:pt x="1387104" y="267563"/>
                  <a:pt x="1394146" y="265216"/>
                  <a:pt x="1403534" y="260522"/>
                </a:cubicBezTo>
                <a:cubicBezTo>
                  <a:pt x="1415269" y="255828"/>
                  <a:pt x="1427004" y="251134"/>
                  <a:pt x="1436392" y="246440"/>
                </a:cubicBezTo>
                <a:cubicBezTo>
                  <a:pt x="1441087" y="244093"/>
                  <a:pt x="1448128" y="241746"/>
                  <a:pt x="1452822" y="239399"/>
                </a:cubicBezTo>
                <a:cubicBezTo>
                  <a:pt x="1518539" y="211234"/>
                  <a:pt x="1586603" y="185417"/>
                  <a:pt x="1654668" y="164293"/>
                </a:cubicBezTo>
                <a:cubicBezTo>
                  <a:pt x="1654668" y="164293"/>
                  <a:pt x="1657015" y="164293"/>
                  <a:pt x="1657015" y="164293"/>
                </a:cubicBezTo>
                <a:cubicBezTo>
                  <a:pt x="1673444" y="159599"/>
                  <a:pt x="1689873" y="154905"/>
                  <a:pt x="1706303" y="150211"/>
                </a:cubicBezTo>
                <a:cubicBezTo>
                  <a:pt x="1708650" y="150211"/>
                  <a:pt x="1713344" y="147864"/>
                  <a:pt x="1715691" y="147864"/>
                </a:cubicBezTo>
                <a:cubicBezTo>
                  <a:pt x="1732120" y="143170"/>
                  <a:pt x="1746203" y="138476"/>
                  <a:pt x="1762632" y="136129"/>
                </a:cubicBezTo>
                <a:cubicBezTo>
                  <a:pt x="1767326" y="136129"/>
                  <a:pt x="1772020" y="133782"/>
                  <a:pt x="1774367" y="133782"/>
                </a:cubicBezTo>
                <a:cubicBezTo>
                  <a:pt x="1788449" y="129088"/>
                  <a:pt x="1804879" y="126741"/>
                  <a:pt x="1818961" y="122046"/>
                </a:cubicBezTo>
                <a:cubicBezTo>
                  <a:pt x="1823655" y="122046"/>
                  <a:pt x="1828349" y="119699"/>
                  <a:pt x="1833043" y="119699"/>
                </a:cubicBezTo>
                <a:cubicBezTo>
                  <a:pt x="1844778" y="117352"/>
                  <a:pt x="1856514" y="115005"/>
                  <a:pt x="1868249" y="112658"/>
                </a:cubicBezTo>
                <a:cubicBezTo>
                  <a:pt x="1865902" y="115005"/>
                  <a:pt x="1863555" y="115005"/>
                  <a:pt x="1858861" y="117352"/>
                </a:cubicBezTo>
                <a:cubicBezTo>
                  <a:pt x="1854167" y="119699"/>
                  <a:pt x="1849473" y="122046"/>
                  <a:pt x="1847125" y="124393"/>
                </a:cubicBezTo>
                <a:cubicBezTo>
                  <a:pt x="1847125" y="124393"/>
                  <a:pt x="1844778" y="124393"/>
                  <a:pt x="1844778" y="126741"/>
                </a:cubicBezTo>
                <a:cubicBezTo>
                  <a:pt x="1840084" y="129088"/>
                  <a:pt x="1837737" y="131435"/>
                  <a:pt x="1835390" y="133782"/>
                </a:cubicBezTo>
                <a:cubicBezTo>
                  <a:pt x="1830696" y="136129"/>
                  <a:pt x="1826002" y="140823"/>
                  <a:pt x="1821308" y="143170"/>
                </a:cubicBezTo>
                <a:cubicBezTo>
                  <a:pt x="1816614" y="145517"/>
                  <a:pt x="1814267" y="147864"/>
                  <a:pt x="1809573" y="152558"/>
                </a:cubicBezTo>
                <a:cubicBezTo>
                  <a:pt x="1807226" y="147864"/>
                  <a:pt x="1802532" y="150211"/>
                  <a:pt x="1797838" y="154905"/>
                </a:cubicBezTo>
                <a:cubicBezTo>
                  <a:pt x="1793144" y="157252"/>
                  <a:pt x="1788449" y="161946"/>
                  <a:pt x="1783755" y="164293"/>
                </a:cubicBezTo>
                <a:cubicBezTo>
                  <a:pt x="1779061" y="166640"/>
                  <a:pt x="1776714" y="171334"/>
                  <a:pt x="1772020" y="173681"/>
                </a:cubicBezTo>
                <a:cubicBezTo>
                  <a:pt x="1767326" y="178376"/>
                  <a:pt x="1762632" y="180723"/>
                  <a:pt x="1757938" y="185417"/>
                </a:cubicBezTo>
                <a:cubicBezTo>
                  <a:pt x="1755591" y="187764"/>
                  <a:pt x="1750897" y="192458"/>
                  <a:pt x="1748550" y="194805"/>
                </a:cubicBezTo>
                <a:cubicBezTo>
                  <a:pt x="1746203" y="197152"/>
                  <a:pt x="1741508" y="201846"/>
                  <a:pt x="1736814" y="206540"/>
                </a:cubicBezTo>
                <a:cubicBezTo>
                  <a:pt x="1732120" y="211234"/>
                  <a:pt x="1729773" y="213581"/>
                  <a:pt x="1725079" y="218275"/>
                </a:cubicBezTo>
                <a:cubicBezTo>
                  <a:pt x="1720385" y="220622"/>
                  <a:pt x="1718038" y="225316"/>
                  <a:pt x="1713344" y="230011"/>
                </a:cubicBezTo>
                <a:cubicBezTo>
                  <a:pt x="1710997" y="232358"/>
                  <a:pt x="1708650" y="234705"/>
                  <a:pt x="1708650" y="234705"/>
                </a:cubicBezTo>
                <a:cubicBezTo>
                  <a:pt x="1701609" y="239399"/>
                  <a:pt x="1692220" y="244093"/>
                  <a:pt x="1685179" y="246440"/>
                </a:cubicBezTo>
                <a:cubicBezTo>
                  <a:pt x="1671097" y="253481"/>
                  <a:pt x="1659362" y="262869"/>
                  <a:pt x="1645280" y="269910"/>
                </a:cubicBezTo>
                <a:cubicBezTo>
                  <a:pt x="1640586" y="269910"/>
                  <a:pt x="1638239" y="267563"/>
                  <a:pt x="1633544" y="265216"/>
                </a:cubicBezTo>
                <a:cubicBezTo>
                  <a:pt x="1626503" y="262869"/>
                  <a:pt x="1617115" y="260522"/>
                  <a:pt x="1610074" y="260522"/>
                </a:cubicBezTo>
                <a:cubicBezTo>
                  <a:pt x="1605380" y="260522"/>
                  <a:pt x="1600686" y="258175"/>
                  <a:pt x="1595992" y="258175"/>
                </a:cubicBezTo>
                <a:cubicBezTo>
                  <a:pt x="1586603" y="255828"/>
                  <a:pt x="1577215" y="255828"/>
                  <a:pt x="1570174" y="253481"/>
                </a:cubicBezTo>
                <a:cubicBezTo>
                  <a:pt x="1565480" y="253481"/>
                  <a:pt x="1563133" y="251134"/>
                  <a:pt x="1558439" y="251134"/>
                </a:cubicBezTo>
                <a:cubicBezTo>
                  <a:pt x="1544357" y="251134"/>
                  <a:pt x="1532621" y="248787"/>
                  <a:pt x="1518539" y="248787"/>
                </a:cubicBezTo>
                <a:cubicBezTo>
                  <a:pt x="1506804" y="248787"/>
                  <a:pt x="1492722" y="248787"/>
                  <a:pt x="1480986" y="251134"/>
                </a:cubicBezTo>
                <a:cubicBezTo>
                  <a:pt x="1443434" y="253481"/>
                  <a:pt x="1408228" y="260522"/>
                  <a:pt x="1370675" y="272257"/>
                </a:cubicBezTo>
                <a:cubicBezTo>
                  <a:pt x="1370675" y="272257"/>
                  <a:pt x="1370675" y="272257"/>
                  <a:pt x="1368328" y="272257"/>
                </a:cubicBezTo>
                <a:cubicBezTo>
                  <a:pt x="1368328" y="272257"/>
                  <a:pt x="1365981" y="272257"/>
                  <a:pt x="1365981" y="272257"/>
                </a:cubicBezTo>
                <a:cubicBezTo>
                  <a:pt x="1370675" y="274604"/>
                  <a:pt x="1373022" y="272257"/>
                  <a:pt x="1377716" y="272257"/>
                </a:cubicBezTo>
                <a:close/>
                <a:moveTo>
                  <a:pt x="2004378" y="63370"/>
                </a:moveTo>
                <a:cubicBezTo>
                  <a:pt x="2011419" y="63370"/>
                  <a:pt x="2018460" y="61023"/>
                  <a:pt x="2025501" y="61023"/>
                </a:cubicBezTo>
                <a:cubicBezTo>
                  <a:pt x="2027848" y="61023"/>
                  <a:pt x="2027848" y="61023"/>
                  <a:pt x="2030195" y="61023"/>
                </a:cubicBezTo>
                <a:cubicBezTo>
                  <a:pt x="2037236" y="61023"/>
                  <a:pt x="2044277" y="61023"/>
                  <a:pt x="2053666" y="61023"/>
                </a:cubicBezTo>
                <a:cubicBezTo>
                  <a:pt x="2065401" y="61023"/>
                  <a:pt x="2074789" y="61023"/>
                  <a:pt x="2086524" y="63370"/>
                </a:cubicBezTo>
                <a:cubicBezTo>
                  <a:pt x="2086524" y="63370"/>
                  <a:pt x="2088871" y="63370"/>
                  <a:pt x="2088871" y="63370"/>
                </a:cubicBezTo>
                <a:cubicBezTo>
                  <a:pt x="2095913" y="63370"/>
                  <a:pt x="2100607" y="65717"/>
                  <a:pt x="2105301" y="65717"/>
                </a:cubicBezTo>
                <a:cubicBezTo>
                  <a:pt x="2105301" y="65717"/>
                  <a:pt x="2105301" y="68064"/>
                  <a:pt x="2105301" y="68064"/>
                </a:cubicBezTo>
                <a:cubicBezTo>
                  <a:pt x="2105301" y="68064"/>
                  <a:pt x="2105301" y="68064"/>
                  <a:pt x="2105301" y="70411"/>
                </a:cubicBezTo>
                <a:cubicBezTo>
                  <a:pt x="2100607" y="70411"/>
                  <a:pt x="2098260" y="70411"/>
                  <a:pt x="2093565" y="72758"/>
                </a:cubicBezTo>
                <a:cubicBezTo>
                  <a:pt x="2084177" y="72758"/>
                  <a:pt x="2074789" y="75105"/>
                  <a:pt x="2065401" y="75105"/>
                </a:cubicBezTo>
                <a:cubicBezTo>
                  <a:pt x="2053666" y="77453"/>
                  <a:pt x="2039583" y="77453"/>
                  <a:pt x="2027848" y="79800"/>
                </a:cubicBezTo>
                <a:cubicBezTo>
                  <a:pt x="2020807" y="79800"/>
                  <a:pt x="2013766" y="82147"/>
                  <a:pt x="2006725" y="82147"/>
                </a:cubicBezTo>
                <a:cubicBezTo>
                  <a:pt x="1987948" y="84494"/>
                  <a:pt x="1971519" y="86841"/>
                  <a:pt x="1952743" y="91535"/>
                </a:cubicBezTo>
                <a:cubicBezTo>
                  <a:pt x="1952743" y="91535"/>
                  <a:pt x="1950396" y="91535"/>
                  <a:pt x="1950396" y="91535"/>
                </a:cubicBezTo>
                <a:cubicBezTo>
                  <a:pt x="1929272" y="96229"/>
                  <a:pt x="1908149" y="98576"/>
                  <a:pt x="1889372" y="103270"/>
                </a:cubicBezTo>
                <a:cubicBezTo>
                  <a:pt x="1924578" y="82147"/>
                  <a:pt x="1964478" y="70411"/>
                  <a:pt x="2004378" y="63370"/>
                </a:cubicBezTo>
                <a:cubicBezTo>
                  <a:pt x="2002031" y="63370"/>
                  <a:pt x="2002031" y="63370"/>
                  <a:pt x="2004378" y="63370"/>
                </a:cubicBezTo>
                <a:close/>
                <a:moveTo>
                  <a:pt x="2154589" y="53982"/>
                </a:moveTo>
                <a:cubicBezTo>
                  <a:pt x="2156936" y="51635"/>
                  <a:pt x="2159283" y="51635"/>
                  <a:pt x="2163977" y="51635"/>
                </a:cubicBezTo>
                <a:cubicBezTo>
                  <a:pt x="2168671" y="49288"/>
                  <a:pt x="2171018" y="49288"/>
                  <a:pt x="2175712" y="46941"/>
                </a:cubicBezTo>
                <a:cubicBezTo>
                  <a:pt x="2178059" y="46941"/>
                  <a:pt x="2180406" y="44594"/>
                  <a:pt x="2185100" y="44594"/>
                </a:cubicBezTo>
                <a:cubicBezTo>
                  <a:pt x="2189794" y="44594"/>
                  <a:pt x="2192141" y="42247"/>
                  <a:pt x="2196835" y="42247"/>
                </a:cubicBezTo>
                <a:cubicBezTo>
                  <a:pt x="2199183" y="42247"/>
                  <a:pt x="2201530" y="39900"/>
                  <a:pt x="2206224" y="39900"/>
                </a:cubicBezTo>
                <a:cubicBezTo>
                  <a:pt x="2210918" y="39900"/>
                  <a:pt x="2213265" y="37553"/>
                  <a:pt x="2217959" y="37553"/>
                </a:cubicBezTo>
                <a:cubicBezTo>
                  <a:pt x="2220306" y="37553"/>
                  <a:pt x="2222653" y="35206"/>
                  <a:pt x="2227347" y="35206"/>
                </a:cubicBezTo>
                <a:cubicBezTo>
                  <a:pt x="2232041" y="35206"/>
                  <a:pt x="2236735" y="32859"/>
                  <a:pt x="2239082" y="32859"/>
                </a:cubicBezTo>
                <a:cubicBezTo>
                  <a:pt x="2241429" y="32859"/>
                  <a:pt x="2243776" y="32859"/>
                  <a:pt x="2246123" y="32859"/>
                </a:cubicBezTo>
                <a:cubicBezTo>
                  <a:pt x="2250818" y="32859"/>
                  <a:pt x="2255512" y="32859"/>
                  <a:pt x="2260206" y="30512"/>
                </a:cubicBezTo>
                <a:cubicBezTo>
                  <a:pt x="2262553" y="30512"/>
                  <a:pt x="2264900" y="30512"/>
                  <a:pt x="2267247" y="30512"/>
                </a:cubicBezTo>
                <a:cubicBezTo>
                  <a:pt x="2274288" y="30512"/>
                  <a:pt x="2281329" y="30512"/>
                  <a:pt x="2288370" y="30512"/>
                </a:cubicBezTo>
                <a:cubicBezTo>
                  <a:pt x="2297759" y="30512"/>
                  <a:pt x="2307147" y="30512"/>
                  <a:pt x="2316535" y="32859"/>
                </a:cubicBezTo>
                <a:cubicBezTo>
                  <a:pt x="2318882" y="32859"/>
                  <a:pt x="2321229" y="32859"/>
                  <a:pt x="2325923" y="32859"/>
                </a:cubicBezTo>
                <a:cubicBezTo>
                  <a:pt x="2328270" y="32859"/>
                  <a:pt x="2330617" y="32859"/>
                  <a:pt x="2332964" y="32859"/>
                </a:cubicBezTo>
                <a:cubicBezTo>
                  <a:pt x="2332964" y="32859"/>
                  <a:pt x="2332964" y="35206"/>
                  <a:pt x="2332964" y="35206"/>
                </a:cubicBezTo>
                <a:cubicBezTo>
                  <a:pt x="2332964" y="35206"/>
                  <a:pt x="2332964" y="35206"/>
                  <a:pt x="2332964" y="37553"/>
                </a:cubicBezTo>
                <a:cubicBezTo>
                  <a:pt x="2321229" y="39900"/>
                  <a:pt x="2309494" y="39900"/>
                  <a:pt x="2295412" y="42247"/>
                </a:cubicBezTo>
                <a:lnTo>
                  <a:pt x="2295412" y="42247"/>
                </a:lnTo>
                <a:cubicBezTo>
                  <a:pt x="2276635" y="44594"/>
                  <a:pt x="2257859" y="46941"/>
                  <a:pt x="2239082" y="49288"/>
                </a:cubicBezTo>
                <a:cubicBezTo>
                  <a:pt x="2232041" y="49288"/>
                  <a:pt x="2227347" y="51635"/>
                  <a:pt x="2220306" y="51635"/>
                </a:cubicBezTo>
                <a:cubicBezTo>
                  <a:pt x="2208571" y="53982"/>
                  <a:pt x="2194488" y="56329"/>
                  <a:pt x="2182753" y="58676"/>
                </a:cubicBezTo>
                <a:cubicBezTo>
                  <a:pt x="2173365" y="56329"/>
                  <a:pt x="2166324" y="58676"/>
                  <a:pt x="2159283" y="61023"/>
                </a:cubicBezTo>
                <a:cubicBezTo>
                  <a:pt x="2154589" y="61023"/>
                  <a:pt x="2147548" y="63370"/>
                  <a:pt x="2140506" y="63370"/>
                </a:cubicBezTo>
                <a:cubicBezTo>
                  <a:pt x="2140506" y="63370"/>
                  <a:pt x="2140506" y="61023"/>
                  <a:pt x="2140506" y="61023"/>
                </a:cubicBezTo>
                <a:cubicBezTo>
                  <a:pt x="2140506" y="61023"/>
                  <a:pt x="2142854" y="61023"/>
                  <a:pt x="2142854" y="58676"/>
                </a:cubicBezTo>
                <a:cubicBezTo>
                  <a:pt x="2147548" y="56329"/>
                  <a:pt x="2152242" y="56329"/>
                  <a:pt x="2154589" y="53982"/>
                </a:cubicBezTo>
                <a:close/>
                <a:moveTo>
                  <a:pt x="2372864" y="25818"/>
                </a:moveTo>
                <a:cubicBezTo>
                  <a:pt x="2375211" y="25818"/>
                  <a:pt x="2375211" y="25818"/>
                  <a:pt x="2377558" y="25818"/>
                </a:cubicBezTo>
                <a:cubicBezTo>
                  <a:pt x="2379905" y="25818"/>
                  <a:pt x="2382252" y="25818"/>
                  <a:pt x="2386946" y="25818"/>
                </a:cubicBezTo>
                <a:cubicBezTo>
                  <a:pt x="2391640" y="25818"/>
                  <a:pt x="2393987" y="25818"/>
                  <a:pt x="2398681" y="25818"/>
                </a:cubicBezTo>
                <a:cubicBezTo>
                  <a:pt x="2398681" y="25818"/>
                  <a:pt x="2401029" y="25818"/>
                  <a:pt x="2401029" y="25818"/>
                </a:cubicBezTo>
                <a:cubicBezTo>
                  <a:pt x="2403376" y="25818"/>
                  <a:pt x="2405723" y="25818"/>
                  <a:pt x="2408070" y="28165"/>
                </a:cubicBezTo>
                <a:cubicBezTo>
                  <a:pt x="2405723" y="28165"/>
                  <a:pt x="2403376" y="28165"/>
                  <a:pt x="2401029" y="28165"/>
                </a:cubicBezTo>
                <a:cubicBezTo>
                  <a:pt x="2389293" y="28165"/>
                  <a:pt x="2379905" y="30512"/>
                  <a:pt x="2368170" y="32859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68170" y="28165"/>
                  <a:pt x="2368170" y="28165"/>
                  <a:pt x="2368170" y="28165"/>
                </a:cubicBezTo>
                <a:cubicBezTo>
                  <a:pt x="2370517" y="25818"/>
                  <a:pt x="2370517" y="25818"/>
                  <a:pt x="2372864" y="25818"/>
                </a:cubicBezTo>
                <a:close/>
                <a:moveTo>
                  <a:pt x="2426846" y="28165"/>
                </a:moveTo>
                <a:cubicBezTo>
                  <a:pt x="2438581" y="28165"/>
                  <a:pt x="2450317" y="25818"/>
                  <a:pt x="2462052" y="25818"/>
                </a:cubicBezTo>
                <a:cubicBezTo>
                  <a:pt x="2466746" y="25818"/>
                  <a:pt x="2471440" y="25818"/>
                  <a:pt x="2476134" y="25818"/>
                </a:cubicBezTo>
                <a:cubicBezTo>
                  <a:pt x="2492563" y="25818"/>
                  <a:pt x="2508993" y="25818"/>
                  <a:pt x="2525422" y="25818"/>
                </a:cubicBezTo>
                <a:cubicBezTo>
                  <a:pt x="2546545" y="25818"/>
                  <a:pt x="2567669" y="25818"/>
                  <a:pt x="2591139" y="28165"/>
                </a:cubicBezTo>
                <a:cubicBezTo>
                  <a:pt x="2598180" y="28165"/>
                  <a:pt x="2605222" y="28165"/>
                  <a:pt x="2612263" y="30512"/>
                </a:cubicBezTo>
                <a:cubicBezTo>
                  <a:pt x="2626345" y="30512"/>
                  <a:pt x="2640427" y="32859"/>
                  <a:pt x="2656857" y="32859"/>
                </a:cubicBezTo>
                <a:cubicBezTo>
                  <a:pt x="2666245" y="32859"/>
                  <a:pt x="2673286" y="35206"/>
                  <a:pt x="2682674" y="35206"/>
                </a:cubicBezTo>
                <a:cubicBezTo>
                  <a:pt x="2696756" y="37553"/>
                  <a:pt x="2708492" y="37553"/>
                  <a:pt x="2722574" y="39900"/>
                </a:cubicBezTo>
                <a:cubicBezTo>
                  <a:pt x="2731962" y="42247"/>
                  <a:pt x="2741350" y="42247"/>
                  <a:pt x="2748391" y="44594"/>
                </a:cubicBezTo>
                <a:cubicBezTo>
                  <a:pt x="2760127" y="46941"/>
                  <a:pt x="2774209" y="49288"/>
                  <a:pt x="2785944" y="51635"/>
                </a:cubicBezTo>
                <a:cubicBezTo>
                  <a:pt x="2795332" y="53982"/>
                  <a:pt x="2804721" y="56329"/>
                  <a:pt x="2814109" y="56329"/>
                </a:cubicBezTo>
                <a:cubicBezTo>
                  <a:pt x="2825844" y="58676"/>
                  <a:pt x="2837579" y="61023"/>
                  <a:pt x="2851661" y="63370"/>
                </a:cubicBezTo>
                <a:cubicBezTo>
                  <a:pt x="2861050" y="65717"/>
                  <a:pt x="2870438" y="68064"/>
                  <a:pt x="2879826" y="70411"/>
                </a:cubicBezTo>
                <a:cubicBezTo>
                  <a:pt x="2891561" y="72758"/>
                  <a:pt x="2903296" y="77453"/>
                  <a:pt x="2915032" y="79800"/>
                </a:cubicBezTo>
                <a:cubicBezTo>
                  <a:pt x="2924420" y="82147"/>
                  <a:pt x="2933808" y="84494"/>
                  <a:pt x="2943196" y="89188"/>
                </a:cubicBezTo>
                <a:cubicBezTo>
                  <a:pt x="2954932" y="93882"/>
                  <a:pt x="2966667" y="96229"/>
                  <a:pt x="2978402" y="100923"/>
                </a:cubicBezTo>
                <a:cubicBezTo>
                  <a:pt x="2987790" y="103270"/>
                  <a:pt x="2997178" y="107964"/>
                  <a:pt x="3006567" y="110311"/>
                </a:cubicBezTo>
                <a:cubicBezTo>
                  <a:pt x="3013608" y="112658"/>
                  <a:pt x="3020649" y="115005"/>
                  <a:pt x="3025343" y="117352"/>
                </a:cubicBezTo>
                <a:cubicBezTo>
                  <a:pt x="3025343" y="117352"/>
                  <a:pt x="3025343" y="117352"/>
                  <a:pt x="3025343" y="119699"/>
                </a:cubicBezTo>
                <a:cubicBezTo>
                  <a:pt x="3020649" y="119699"/>
                  <a:pt x="3015955" y="117352"/>
                  <a:pt x="3011261" y="117352"/>
                </a:cubicBezTo>
                <a:cubicBezTo>
                  <a:pt x="3004219" y="115005"/>
                  <a:pt x="2994831" y="115005"/>
                  <a:pt x="2987790" y="112658"/>
                </a:cubicBezTo>
                <a:cubicBezTo>
                  <a:pt x="2978402" y="110311"/>
                  <a:pt x="2969014" y="110311"/>
                  <a:pt x="2959626" y="107964"/>
                </a:cubicBezTo>
                <a:cubicBezTo>
                  <a:pt x="2952585" y="105617"/>
                  <a:pt x="2943196" y="105617"/>
                  <a:pt x="2936155" y="103270"/>
                </a:cubicBezTo>
                <a:cubicBezTo>
                  <a:pt x="2926767" y="100923"/>
                  <a:pt x="2917379" y="100923"/>
                  <a:pt x="2907991" y="98576"/>
                </a:cubicBezTo>
                <a:cubicBezTo>
                  <a:pt x="2900949" y="98576"/>
                  <a:pt x="2893908" y="96229"/>
                  <a:pt x="2884520" y="96229"/>
                </a:cubicBezTo>
                <a:cubicBezTo>
                  <a:pt x="2875132" y="93882"/>
                  <a:pt x="2865744" y="93882"/>
                  <a:pt x="2854008" y="93882"/>
                </a:cubicBezTo>
                <a:cubicBezTo>
                  <a:pt x="2846967" y="93882"/>
                  <a:pt x="2839926" y="91535"/>
                  <a:pt x="2830538" y="91535"/>
                </a:cubicBezTo>
                <a:cubicBezTo>
                  <a:pt x="2821150" y="91535"/>
                  <a:pt x="2809415" y="89188"/>
                  <a:pt x="2800027" y="89188"/>
                </a:cubicBezTo>
                <a:cubicBezTo>
                  <a:pt x="2792985" y="89188"/>
                  <a:pt x="2785944" y="86841"/>
                  <a:pt x="2778903" y="86841"/>
                </a:cubicBezTo>
                <a:cubicBezTo>
                  <a:pt x="2767168" y="86841"/>
                  <a:pt x="2757780" y="84494"/>
                  <a:pt x="2746044" y="84494"/>
                </a:cubicBezTo>
                <a:cubicBezTo>
                  <a:pt x="2739003" y="84494"/>
                  <a:pt x="2731962" y="84494"/>
                  <a:pt x="2724921" y="82147"/>
                </a:cubicBezTo>
                <a:cubicBezTo>
                  <a:pt x="2713186" y="82147"/>
                  <a:pt x="2701450" y="82147"/>
                  <a:pt x="2689715" y="79800"/>
                </a:cubicBezTo>
                <a:cubicBezTo>
                  <a:pt x="2685021" y="79800"/>
                  <a:pt x="2677980" y="79800"/>
                  <a:pt x="2673286" y="79800"/>
                </a:cubicBezTo>
                <a:cubicBezTo>
                  <a:pt x="2670939" y="79800"/>
                  <a:pt x="2668592" y="77453"/>
                  <a:pt x="2666245" y="77453"/>
                </a:cubicBezTo>
                <a:cubicBezTo>
                  <a:pt x="2652163" y="75105"/>
                  <a:pt x="2640427" y="70411"/>
                  <a:pt x="2626345" y="68064"/>
                </a:cubicBezTo>
                <a:cubicBezTo>
                  <a:pt x="2616957" y="65717"/>
                  <a:pt x="2607569" y="63370"/>
                  <a:pt x="2595833" y="63370"/>
                </a:cubicBezTo>
                <a:cubicBezTo>
                  <a:pt x="2584098" y="61023"/>
                  <a:pt x="2570016" y="58676"/>
                  <a:pt x="2558281" y="56329"/>
                </a:cubicBezTo>
                <a:cubicBezTo>
                  <a:pt x="2548892" y="53982"/>
                  <a:pt x="2539504" y="53982"/>
                  <a:pt x="2527769" y="51635"/>
                </a:cubicBezTo>
                <a:cubicBezTo>
                  <a:pt x="2516034" y="49288"/>
                  <a:pt x="2501952" y="46941"/>
                  <a:pt x="2490216" y="46941"/>
                </a:cubicBezTo>
                <a:cubicBezTo>
                  <a:pt x="2480828" y="44594"/>
                  <a:pt x="2471440" y="44594"/>
                  <a:pt x="2459705" y="44594"/>
                </a:cubicBezTo>
                <a:cubicBezTo>
                  <a:pt x="2452664" y="44594"/>
                  <a:pt x="2445622" y="42247"/>
                  <a:pt x="2438581" y="42247"/>
                </a:cubicBezTo>
                <a:cubicBezTo>
                  <a:pt x="2438581" y="42247"/>
                  <a:pt x="2436234" y="39900"/>
                  <a:pt x="2436234" y="39900"/>
                </a:cubicBezTo>
                <a:cubicBezTo>
                  <a:pt x="2433887" y="39900"/>
                  <a:pt x="2431540" y="37553"/>
                  <a:pt x="2431540" y="37553"/>
                </a:cubicBezTo>
                <a:cubicBezTo>
                  <a:pt x="2429193" y="35206"/>
                  <a:pt x="2424499" y="32859"/>
                  <a:pt x="2419805" y="32859"/>
                </a:cubicBezTo>
                <a:cubicBezTo>
                  <a:pt x="2419805" y="32859"/>
                  <a:pt x="2417458" y="32859"/>
                  <a:pt x="2417458" y="30512"/>
                </a:cubicBezTo>
                <a:cubicBezTo>
                  <a:pt x="2419805" y="28165"/>
                  <a:pt x="2422152" y="28165"/>
                  <a:pt x="2426846" y="28165"/>
                </a:cubicBezTo>
                <a:close/>
                <a:moveTo>
                  <a:pt x="3074631" y="117352"/>
                </a:moveTo>
                <a:cubicBezTo>
                  <a:pt x="3079325" y="117352"/>
                  <a:pt x="3084019" y="117352"/>
                  <a:pt x="3088713" y="117352"/>
                </a:cubicBezTo>
                <a:cubicBezTo>
                  <a:pt x="3091060" y="117352"/>
                  <a:pt x="3095754" y="117352"/>
                  <a:pt x="3098101" y="117352"/>
                </a:cubicBezTo>
                <a:cubicBezTo>
                  <a:pt x="3102795" y="117352"/>
                  <a:pt x="3107489" y="117352"/>
                  <a:pt x="3112184" y="119699"/>
                </a:cubicBezTo>
                <a:cubicBezTo>
                  <a:pt x="3114531" y="119699"/>
                  <a:pt x="3116878" y="119699"/>
                  <a:pt x="3121572" y="122046"/>
                </a:cubicBezTo>
                <a:cubicBezTo>
                  <a:pt x="3126266" y="122046"/>
                  <a:pt x="3130960" y="124393"/>
                  <a:pt x="3135654" y="126741"/>
                </a:cubicBezTo>
                <a:cubicBezTo>
                  <a:pt x="3138001" y="126741"/>
                  <a:pt x="3140348" y="126741"/>
                  <a:pt x="3140348" y="129088"/>
                </a:cubicBezTo>
                <a:cubicBezTo>
                  <a:pt x="3138001" y="129088"/>
                  <a:pt x="3138001" y="129088"/>
                  <a:pt x="3135654" y="129088"/>
                </a:cubicBezTo>
                <a:cubicBezTo>
                  <a:pt x="3126266" y="126741"/>
                  <a:pt x="3116878" y="126741"/>
                  <a:pt x="3105143" y="124393"/>
                </a:cubicBezTo>
                <a:cubicBezTo>
                  <a:pt x="3102795" y="124393"/>
                  <a:pt x="3098101" y="124393"/>
                  <a:pt x="3095754" y="124393"/>
                </a:cubicBezTo>
                <a:cubicBezTo>
                  <a:pt x="3084019" y="124393"/>
                  <a:pt x="3072284" y="122046"/>
                  <a:pt x="3060548" y="122046"/>
                </a:cubicBezTo>
                <a:cubicBezTo>
                  <a:pt x="3060548" y="122046"/>
                  <a:pt x="3060548" y="122046"/>
                  <a:pt x="3058202" y="122046"/>
                </a:cubicBezTo>
                <a:cubicBezTo>
                  <a:pt x="3058202" y="122046"/>
                  <a:pt x="3058202" y="122046"/>
                  <a:pt x="3058202" y="119699"/>
                </a:cubicBezTo>
                <a:cubicBezTo>
                  <a:pt x="3060548" y="119699"/>
                  <a:pt x="3062896" y="119699"/>
                  <a:pt x="3065243" y="119699"/>
                </a:cubicBezTo>
                <a:cubicBezTo>
                  <a:pt x="3069937" y="117352"/>
                  <a:pt x="3072284" y="117352"/>
                  <a:pt x="3074631" y="117352"/>
                </a:cubicBezTo>
                <a:close/>
                <a:moveTo>
                  <a:pt x="3170860" y="136129"/>
                </a:moveTo>
                <a:cubicBezTo>
                  <a:pt x="3175554" y="136129"/>
                  <a:pt x="3180248" y="138476"/>
                  <a:pt x="3182595" y="138476"/>
                </a:cubicBezTo>
                <a:cubicBezTo>
                  <a:pt x="3187289" y="140823"/>
                  <a:pt x="3191983" y="140823"/>
                  <a:pt x="3196677" y="143170"/>
                </a:cubicBezTo>
                <a:cubicBezTo>
                  <a:pt x="3201371" y="145517"/>
                  <a:pt x="3206066" y="145517"/>
                  <a:pt x="3208412" y="147864"/>
                </a:cubicBezTo>
                <a:cubicBezTo>
                  <a:pt x="3213106" y="150211"/>
                  <a:pt x="3217801" y="150211"/>
                  <a:pt x="3222495" y="152558"/>
                </a:cubicBezTo>
                <a:cubicBezTo>
                  <a:pt x="3227189" y="154905"/>
                  <a:pt x="3231883" y="154905"/>
                  <a:pt x="3236577" y="157252"/>
                </a:cubicBezTo>
                <a:cubicBezTo>
                  <a:pt x="3243618" y="159599"/>
                  <a:pt x="3250659" y="161946"/>
                  <a:pt x="3257701" y="166640"/>
                </a:cubicBezTo>
                <a:cubicBezTo>
                  <a:pt x="3264742" y="168987"/>
                  <a:pt x="3269436" y="171334"/>
                  <a:pt x="3276477" y="173681"/>
                </a:cubicBezTo>
                <a:cubicBezTo>
                  <a:pt x="3281171" y="176028"/>
                  <a:pt x="3285865" y="178376"/>
                  <a:pt x="3288212" y="180723"/>
                </a:cubicBezTo>
                <a:cubicBezTo>
                  <a:pt x="3292906" y="183070"/>
                  <a:pt x="3297600" y="185417"/>
                  <a:pt x="3304641" y="187764"/>
                </a:cubicBezTo>
                <a:cubicBezTo>
                  <a:pt x="3309336" y="190111"/>
                  <a:pt x="3314030" y="192458"/>
                  <a:pt x="3316377" y="194805"/>
                </a:cubicBezTo>
                <a:cubicBezTo>
                  <a:pt x="3321071" y="197152"/>
                  <a:pt x="3328112" y="201846"/>
                  <a:pt x="3332806" y="204193"/>
                </a:cubicBezTo>
                <a:cubicBezTo>
                  <a:pt x="3337500" y="206540"/>
                  <a:pt x="3339847" y="208887"/>
                  <a:pt x="3344541" y="211234"/>
                </a:cubicBezTo>
                <a:cubicBezTo>
                  <a:pt x="3351582" y="215928"/>
                  <a:pt x="3358624" y="218275"/>
                  <a:pt x="3363318" y="222969"/>
                </a:cubicBezTo>
                <a:cubicBezTo>
                  <a:pt x="3365664" y="225316"/>
                  <a:pt x="3368012" y="225316"/>
                  <a:pt x="3372706" y="227664"/>
                </a:cubicBezTo>
                <a:cubicBezTo>
                  <a:pt x="3382094" y="234705"/>
                  <a:pt x="3391482" y="239399"/>
                  <a:pt x="3400870" y="246440"/>
                </a:cubicBezTo>
                <a:cubicBezTo>
                  <a:pt x="3403217" y="248787"/>
                  <a:pt x="3407911" y="251134"/>
                  <a:pt x="3410259" y="253481"/>
                </a:cubicBezTo>
                <a:cubicBezTo>
                  <a:pt x="3414953" y="258175"/>
                  <a:pt x="3421994" y="262869"/>
                  <a:pt x="3426688" y="267563"/>
                </a:cubicBezTo>
                <a:cubicBezTo>
                  <a:pt x="3431382" y="269910"/>
                  <a:pt x="3433729" y="274604"/>
                  <a:pt x="3438423" y="276951"/>
                </a:cubicBezTo>
                <a:cubicBezTo>
                  <a:pt x="3440770" y="279299"/>
                  <a:pt x="3443117" y="281646"/>
                  <a:pt x="3445464" y="281646"/>
                </a:cubicBezTo>
                <a:cubicBezTo>
                  <a:pt x="3443117" y="279299"/>
                  <a:pt x="3440770" y="279299"/>
                  <a:pt x="3438423" y="276951"/>
                </a:cubicBezTo>
                <a:cubicBezTo>
                  <a:pt x="3431382" y="272257"/>
                  <a:pt x="3424341" y="269910"/>
                  <a:pt x="3417300" y="267563"/>
                </a:cubicBezTo>
                <a:cubicBezTo>
                  <a:pt x="3407911" y="262869"/>
                  <a:pt x="3396176" y="258175"/>
                  <a:pt x="3386788" y="251134"/>
                </a:cubicBezTo>
                <a:cubicBezTo>
                  <a:pt x="3379747" y="248787"/>
                  <a:pt x="3372706" y="244093"/>
                  <a:pt x="3365664" y="241746"/>
                </a:cubicBezTo>
                <a:cubicBezTo>
                  <a:pt x="3356276" y="237052"/>
                  <a:pt x="3344541" y="232358"/>
                  <a:pt x="3335153" y="227664"/>
                </a:cubicBezTo>
                <a:cubicBezTo>
                  <a:pt x="3328112" y="225316"/>
                  <a:pt x="3321071" y="220622"/>
                  <a:pt x="3311683" y="218275"/>
                </a:cubicBezTo>
                <a:cubicBezTo>
                  <a:pt x="3302294" y="213581"/>
                  <a:pt x="3290559" y="208887"/>
                  <a:pt x="3281171" y="204193"/>
                </a:cubicBezTo>
                <a:cubicBezTo>
                  <a:pt x="3274130" y="201846"/>
                  <a:pt x="3267089" y="197152"/>
                  <a:pt x="3257701" y="194805"/>
                </a:cubicBezTo>
                <a:cubicBezTo>
                  <a:pt x="3255353" y="192458"/>
                  <a:pt x="3250659" y="192458"/>
                  <a:pt x="3248312" y="190111"/>
                </a:cubicBezTo>
                <a:cubicBezTo>
                  <a:pt x="3243618" y="185417"/>
                  <a:pt x="3241271" y="183070"/>
                  <a:pt x="3236577" y="180723"/>
                </a:cubicBezTo>
                <a:cubicBezTo>
                  <a:pt x="3234230" y="178376"/>
                  <a:pt x="3231883" y="176028"/>
                  <a:pt x="3229536" y="173681"/>
                </a:cubicBezTo>
                <a:cubicBezTo>
                  <a:pt x="3222495" y="168987"/>
                  <a:pt x="3217801" y="164293"/>
                  <a:pt x="3210760" y="159599"/>
                </a:cubicBezTo>
                <a:cubicBezTo>
                  <a:pt x="3208412" y="159599"/>
                  <a:pt x="3208412" y="157252"/>
                  <a:pt x="3206066" y="157252"/>
                </a:cubicBezTo>
                <a:cubicBezTo>
                  <a:pt x="3201371" y="152558"/>
                  <a:pt x="3194330" y="150211"/>
                  <a:pt x="3189636" y="145517"/>
                </a:cubicBezTo>
                <a:cubicBezTo>
                  <a:pt x="3187289" y="143170"/>
                  <a:pt x="3184942" y="143170"/>
                  <a:pt x="3182595" y="140823"/>
                </a:cubicBezTo>
                <a:cubicBezTo>
                  <a:pt x="3177901" y="138476"/>
                  <a:pt x="3173207" y="136129"/>
                  <a:pt x="3168513" y="133782"/>
                </a:cubicBezTo>
                <a:cubicBezTo>
                  <a:pt x="3166166" y="133782"/>
                  <a:pt x="3163819" y="131435"/>
                  <a:pt x="3161472" y="131435"/>
                </a:cubicBezTo>
                <a:cubicBezTo>
                  <a:pt x="3161472" y="131435"/>
                  <a:pt x="3159125" y="131435"/>
                  <a:pt x="3159125" y="129088"/>
                </a:cubicBezTo>
                <a:cubicBezTo>
                  <a:pt x="3163819" y="133782"/>
                  <a:pt x="3166166" y="136129"/>
                  <a:pt x="3170860" y="136129"/>
                </a:cubicBezTo>
                <a:close/>
                <a:moveTo>
                  <a:pt x="3560469" y="342669"/>
                </a:moveTo>
                <a:cubicBezTo>
                  <a:pt x="3574552" y="349710"/>
                  <a:pt x="3586287" y="356751"/>
                  <a:pt x="3600369" y="363792"/>
                </a:cubicBezTo>
                <a:cubicBezTo>
                  <a:pt x="3602716" y="363792"/>
                  <a:pt x="3602716" y="366139"/>
                  <a:pt x="3605064" y="366139"/>
                </a:cubicBezTo>
                <a:cubicBezTo>
                  <a:pt x="3616799" y="391957"/>
                  <a:pt x="3626187" y="422468"/>
                  <a:pt x="3637922" y="462368"/>
                </a:cubicBezTo>
                <a:cubicBezTo>
                  <a:pt x="3635575" y="462368"/>
                  <a:pt x="3633228" y="464715"/>
                  <a:pt x="3633228" y="464715"/>
                </a:cubicBezTo>
                <a:cubicBezTo>
                  <a:pt x="3623840" y="452980"/>
                  <a:pt x="3614452" y="441245"/>
                  <a:pt x="3605064" y="431857"/>
                </a:cubicBezTo>
                <a:cubicBezTo>
                  <a:pt x="3602716" y="429510"/>
                  <a:pt x="3600369" y="427162"/>
                  <a:pt x="3598022" y="424815"/>
                </a:cubicBezTo>
                <a:cubicBezTo>
                  <a:pt x="3595675" y="420121"/>
                  <a:pt x="3590981" y="417774"/>
                  <a:pt x="3588634" y="413080"/>
                </a:cubicBezTo>
                <a:cubicBezTo>
                  <a:pt x="3583940" y="406039"/>
                  <a:pt x="3576899" y="398998"/>
                  <a:pt x="3572205" y="391957"/>
                </a:cubicBezTo>
                <a:cubicBezTo>
                  <a:pt x="3567511" y="387263"/>
                  <a:pt x="3565163" y="382569"/>
                  <a:pt x="3560469" y="380222"/>
                </a:cubicBezTo>
                <a:cubicBezTo>
                  <a:pt x="3555775" y="373180"/>
                  <a:pt x="3548734" y="368486"/>
                  <a:pt x="3544040" y="361445"/>
                </a:cubicBezTo>
                <a:cubicBezTo>
                  <a:pt x="3539346" y="356751"/>
                  <a:pt x="3536999" y="352057"/>
                  <a:pt x="3532305" y="349710"/>
                </a:cubicBezTo>
                <a:cubicBezTo>
                  <a:pt x="3527611" y="345016"/>
                  <a:pt x="3522917" y="337975"/>
                  <a:pt x="3515876" y="333281"/>
                </a:cubicBezTo>
                <a:cubicBezTo>
                  <a:pt x="3511182" y="328586"/>
                  <a:pt x="3508834" y="326239"/>
                  <a:pt x="3504140" y="321545"/>
                </a:cubicBezTo>
                <a:cubicBezTo>
                  <a:pt x="3504140" y="321545"/>
                  <a:pt x="3501793" y="319198"/>
                  <a:pt x="3501793" y="319198"/>
                </a:cubicBezTo>
                <a:cubicBezTo>
                  <a:pt x="3501793" y="319198"/>
                  <a:pt x="3504140" y="316851"/>
                  <a:pt x="3504140" y="314504"/>
                </a:cubicBezTo>
                <a:cubicBezTo>
                  <a:pt x="3518223" y="321545"/>
                  <a:pt x="3529958" y="328586"/>
                  <a:pt x="3544040" y="335628"/>
                </a:cubicBezTo>
                <a:cubicBezTo>
                  <a:pt x="3551081" y="337975"/>
                  <a:pt x="3555775" y="340322"/>
                  <a:pt x="3560469" y="342669"/>
                </a:cubicBezTo>
                <a:close/>
                <a:moveTo>
                  <a:pt x="3652004" y="394304"/>
                </a:moveTo>
                <a:cubicBezTo>
                  <a:pt x="3666086" y="401345"/>
                  <a:pt x="3677822" y="410733"/>
                  <a:pt x="3691904" y="417774"/>
                </a:cubicBezTo>
                <a:cubicBezTo>
                  <a:pt x="3696598" y="420121"/>
                  <a:pt x="3698945" y="422468"/>
                  <a:pt x="3703639" y="424815"/>
                </a:cubicBezTo>
                <a:cubicBezTo>
                  <a:pt x="3717721" y="434204"/>
                  <a:pt x="3731804" y="443592"/>
                  <a:pt x="3745886" y="452980"/>
                </a:cubicBezTo>
                <a:cubicBezTo>
                  <a:pt x="3748233" y="455327"/>
                  <a:pt x="3750580" y="455327"/>
                  <a:pt x="3750580" y="457674"/>
                </a:cubicBezTo>
                <a:cubicBezTo>
                  <a:pt x="3767010" y="467062"/>
                  <a:pt x="3781092" y="478797"/>
                  <a:pt x="3797521" y="488186"/>
                </a:cubicBezTo>
                <a:cubicBezTo>
                  <a:pt x="3797521" y="488186"/>
                  <a:pt x="3797521" y="488186"/>
                  <a:pt x="3799868" y="488186"/>
                </a:cubicBezTo>
                <a:cubicBezTo>
                  <a:pt x="3804562" y="490533"/>
                  <a:pt x="3809256" y="495227"/>
                  <a:pt x="3813950" y="497574"/>
                </a:cubicBezTo>
                <a:cubicBezTo>
                  <a:pt x="3811603" y="497574"/>
                  <a:pt x="3811603" y="497574"/>
                  <a:pt x="3809256" y="495227"/>
                </a:cubicBezTo>
                <a:cubicBezTo>
                  <a:pt x="3806909" y="495227"/>
                  <a:pt x="3804562" y="492880"/>
                  <a:pt x="3802215" y="492880"/>
                </a:cubicBezTo>
                <a:cubicBezTo>
                  <a:pt x="3795174" y="490533"/>
                  <a:pt x="3788133" y="488186"/>
                  <a:pt x="3778745" y="485839"/>
                </a:cubicBezTo>
                <a:cubicBezTo>
                  <a:pt x="3776398" y="485839"/>
                  <a:pt x="3771704" y="483492"/>
                  <a:pt x="3769357" y="483492"/>
                </a:cubicBezTo>
                <a:cubicBezTo>
                  <a:pt x="3762316" y="481145"/>
                  <a:pt x="3755274" y="481145"/>
                  <a:pt x="3750580" y="478797"/>
                </a:cubicBezTo>
                <a:cubicBezTo>
                  <a:pt x="3745886" y="478797"/>
                  <a:pt x="3741192" y="476450"/>
                  <a:pt x="3736498" y="476450"/>
                </a:cubicBezTo>
                <a:cubicBezTo>
                  <a:pt x="3731804" y="476450"/>
                  <a:pt x="3727110" y="474103"/>
                  <a:pt x="3722416" y="474103"/>
                </a:cubicBezTo>
                <a:cubicBezTo>
                  <a:pt x="3713027" y="474103"/>
                  <a:pt x="3703639" y="471756"/>
                  <a:pt x="3691904" y="471756"/>
                </a:cubicBezTo>
                <a:cubicBezTo>
                  <a:pt x="3684863" y="471756"/>
                  <a:pt x="3675475" y="471756"/>
                  <a:pt x="3668434" y="471756"/>
                </a:cubicBezTo>
                <a:cubicBezTo>
                  <a:pt x="3666086" y="471756"/>
                  <a:pt x="3666086" y="471756"/>
                  <a:pt x="3663740" y="471756"/>
                </a:cubicBezTo>
                <a:cubicBezTo>
                  <a:pt x="3661392" y="462368"/>
                  <a:pt x="3654351" y="455327"/>
                  <a:pt x="3644963" y="455327"/>
                </a:cubicBezTo>
                <a:cubicBezTo>
                  <a:pt x="3642616" y="455327"/>
                  <a:pt x="3642616" y="455327"/>
                  <a:pt x="3640269" y="455327"/>
                </a:cubicBezTo>
                <a:cubicBezTo>
                  <a:pt x="3628534" y="417774"/>
                  <a:pt x="3619146" y="387263"/>
                  <a:pt x="3607410" y="361445"/>
                </a:cubicBezTo>
                <a:cubicBezTo>
                  <a:pt x="3616799" y="366139"/>
                  <a:pt x="3626187" y="373180"/>
                  <a:pt x="3635575" y="377874"/>
                </a:cubicBezTo>
                <a:cubicBezTo>
                  <a:pt x="3642616" y="387263"/>
                  <a:pt x="3647310" y="389610"/>
                  <a:pt x="3652004" y="394304"/>
                </a:cubicBezTo>
                <a:close/>
                <a:moveTo>
                  <a:pt x="3832727" y="504615"/>
                </a:moveTo>
                <a:cubicBezTo>
                  <a:pt x="3832727" y="504615"/>
                  <a:pt x="3835074" y="504615"/>
                  <a:pt x="3835074" y="506962"/>
                </a:cubicBezTo>
                <a:cubicBezTo>
                  <a:pt x="3844462" y="509309"/>
                  <a:pt x="3851503" y="514003"/>
                  <a:pt x="3860891" y="516350"/>
                </a:cubicBezTo>
                <a:cubicBezTo>
                  <a:pt x="3860891" y="516350"/>
                  <a:pt x="3863239" y="516350"/>
                  <a:pt x="3863239" y="516350"/>
                </a:cubicBezTo>
                <a:cubicBezTo>
                  <a:pt x="3872627" y="521044"/>
                  <a:pt x="3882015" y="525738"/>
                  <a:pt x="3891403" y="530433"/>
                </a:cubicBezTo>
                <a:cubicBezTo>
                  <a:pt x="3891403" y="530433"/>
                  <a:pt x="3891403" y="530433"/>
                  <a:pt x="3891403" y="530433"/>
                </a:cubicBezTo>
                <a:cubicBezTo>
                  <a:pt x="3978244" y="575026"/>
                  <a:pt x="4062738" y="645438"/>
                  <a:pt x="4142537" y="739320"/>
                </a:cubicBezTo>
                <a:cubicBezTo>
                  <a:pt x="4140190" y="739320"/>
                  <a:pt x="4140190" y="736973"/>
                  <a:pt x="4137843" y="736973"/>
                </a:cubicBezTo>
                <a:cubicBezTo>
                  <a:pt x="4121414" y="722890"/>
                  <a:pt x="4104984" y="711155"/>
                  <a:pt x="4088555" y="697073"/>
                </a:cubicBezTo>
                <a:cubicBezTo>
                  <a:pt x="4083861" y="694726"/>
                  <a:pt x="4081514" y="690032"/>
                  <a:pt x="4076820" y="687685"/>
                </a:cubicBezTo>
                <a:cubicBezTo>
                  <a:pt x="4060390" y="675949"/>
                  <a:pt x="4046308" y="664214"/>
                  <a:pt x="4029879" y="652479"/>
                </a:cubicBezTo>
                <a:cubicBezTo>
                  <a:pt x="4025185" y="650132"/>
                  <a:pt x="4020491" y="645438"/>
                  <a:pt x="4015797" y="643091"/>
                </a:cubicBezTo>
                <a:cubicBezTo>
                  <a:pt x="4001714" y="633703"/>
                  <a:pt x="3987632" y="624314"/>
                  <a:pt x="3973550" y="614926"/>
                </a:cubicBezTo>
                <a:cubicBezTo>
                  <a:pt x="3971203" y="614926"/>
                  <a:pt x="3971203" y="612579"/>
                  <a:pt x="3968856" y="612579"/>
                </a:cubicBezTo>
                <a:cubicBezTo>
                  <a:pt x="3947732" y="593803"/>
                  <a:pt x="3924262" y="577373"/>
                  <a:pt x="3903138" y="560944"/>
                </a:cubicBezTo>
                <a:cubicBezTo>
                  <a:pt x="3900791" y="560944"/>
                  <a:pt x="3900791" y="558597"/>
                  <a:pt x="3898444" y="558597"/>
                </a:cubicBezTo>
                <a:cubicBezTo>
                  <a:pt x="3884362" y="546862"/>
                  <a:pt x="3870279" y="537474"/>
                  <a:pt x="3856197" y="525738"/>
                </a:cubicBezTo>
                <a:cubicBezTo>
                  <a:pt x="3853850" y="523391"/>
                  <a:pt x="3851503" y="521044"/>
                  <a:pt x="3846809" y="518697"/>
                </a:cubicBezTo>
                <a:cubicBezTo>
                  <a:pt x="3839768" y="514003"/>
                  <a:pt x="3832727" y="506962"/>
                  <a:pt x="3825686" y="502268"/>
                </a:cubicBezTo>
                <a:cubicBezTo>
                  <a:pt x="3828033" y="504615"/>
                  <a:pt x="3830380" y="504615"/>
                  <a:pt x="3832727" y="504615"/>
                </a:cubicBezTo>
                <a:close/>
                <a:moveTo>
                  <a:pt x="4325607" y="929430"/>
                </a:moveTo>
                <a:cubicBezTo>
                  <a:pt x="4332648" y="936472"/>
                  <a:pt x="4339689" y="945860"/>
                  <a:pt x="4344383" y="952901"/>
                </a:cubicBezTo>
                <a:cubicBezTo>
                  <a:pt x="4346730" y="957595"/>
                  <a:pt x="4351424" y="959942"/>
                  <a:pt x="4353771" y="964636"/>
                </a:cubicBezTo>
                <a:cubicBezTo>
                  <a:pt x="4358465" y="971677"/>
                  <a:pt x="4363159" y="978718"/>
                  <a:pt x="4370201" y="985760"/>
                </a:cubicBezTo>
                <a:cubicBezTo>
                  <a:pt x="4374895" y="990454"/>
                  <a:pt x="4377242" y="997495"/>
                  <a:pt x="4381936" y="1002189"/>
                </a:cubicBezTo>
                <a:cubicBezTo>
                  <a:pt x="4386630" y="1006883"/>
                  <a:pt x="4388977" y="1013924"/>
                  <a:pt x="4393671" y="1018618"/>
                </a:cubicBezTo>
                <a:cubicBezTo>
                  <a:pt x="4398365" y="1025659"/>
                  <a:pt x="4403059" y="1032700"/>
                  <a:pt x="4407753" y="1039742"/>
                </a:cubicBezTo>
                <a:cubicBezTo>
                  <a:pt x="4410100" y="1044436"/>
                  <a:pt x="4414795" y="1049130"/>
                  <a:pt x="4417141" y="1053824"/>
                </a:cubicBezTo>
                <a:cubicBezTo>
                  <a:pt x="4421835" y="1060865"/>
                  <a:pt x="4426530" y="1067906"/>
                  <a:pt x="4433571" y="1077294"/>
                </a:cubicBezTo>
                <a:cubicBezTo>
                  <a:pt x="4435918" y="1081988"/>
                  <a:pt x="4438265" y="1086683"/>
                  <a:pt x="4442959" y="1089030"/>
                </a:cubicBezTo>
                <a:cubicBezTo>
                  <a:pt x="4447653" y="1098418"/>
                  <a:pt x="4454694" y="1105459"/>
                  <a:pt x="4459388" y="1114847"/>
                </a:cubicBezTo>
                <a:cubicBezTo>
                  <a:pt x="4461736" y="1119541"/>
                  <a:pt x="4464082" y="1121888"/>
                  <a:pt x="4466430" y="1126582"/>
                </a:cubicBezTo>
                <a:cubicBezTo>
                  <a:pt x="4471124" y="1135970"/>
                  <a:pt x="4475818" y="1143012"/>
                  <a:pt x="4482859" y="1152400"/>
                </a:cubicBezTo>
                <a:cubicBezTo>
                  <a:pt x="4485206" y="1157094"/>
                  <a:pt x="4487553" y="1161788"/>
                  <a:pt x="4489900" y="1164135"/>
                </a:cubicBezTo>
                <a:cubicBezTo>
                  <a:pt x="4494594" y="1173523"/>
                  <a:pt x="4499288" y="1180564"/>
                  <a:pt x="4503982" y="1189953"/>
                </a:cubicBezTo>
                <a:cubicBezTo>
                  <a:pt x="4506329" y="1194647"/>
                  <a:pt x="4508676" y="1199341"/>
                  <a:pt x="4511023" y="1204035"/>
                </a:cubicBezTo>
                <a:cubicBezTo>
                  <a:pt x="4515717" y="1213423"/>
                  <a:pt x="4520412" y="1220464"/>
                  <a:pt x="4525106" y="1229852"/>
                </a:cubicBezTo>
                <a:cubicBezTo>
                  <a:pt x="4527453" y="1234546"/>
                  <a:pt x="4529800" y="1239241"/>
                  <a:pt x="4532147" y="1246282"/>
                </a:cubicBezTo>
                <a:cubicBezTo>
                  <a:pt x="4536841" y="1253323"/>
                  <a:pt x="4541535" y="1262711"/>
                  <a:pt x="4543882" y="1269752"/>
                </a:cubicBezTo>
                <a:cubicBezTo>
                  <a:pt x="4546229" y="1274446"/>
                  <a:pt x="4548576" y="1281487"/>
                  <a:pt x="4553270" y="1286181"/>
                </a:cubicBezTo>
                <a:cubicBezTo>
                  <a:pt x="4557964" y="1293223"/>
                  <a:pt x="4560311" y="1302611"/>
                  <a:pt x="4565005" y="1309652"/>
                </a:cubicBezTo>
                <a:cubicBezTo>
                  <a:pt x="4565005" y="1311999"/>
                  <a:pt x="4567353" y="1314346"/>
                  <a:pt x="4567353" y="1316693"/>
                </a:cubicBezTo>
                <a:cubicBezTo>
                  <a:pt x="4562658" y="1309652"/>
                  <a:pt x="4560311" y="1302611"/>
                  <a:pt x="4555617" y="1295570"/>
                </a:cubicBezTo>
                <a:cubicBezTo>
                  <a:pt x="4550923" y="1286181"/>
                  <a:pt x="4546229" y="1276793"/>
                  <a:pt x="4539188" y="1267405"/>
                </a:cubicBezTo>
                <a:cubicBezTo>
                  <a:pt x="4532147" y="1255670"/>
                  <a:pt x="4525106" y="1246282"/>
                  <a:pt x="4520412" y="1234546"/>
                </a:cubicBezTo>
                <a:cubicBezTo>
                  <a:pt x="4515717" y="1225158"/>
                  <a:pt x="4508676" y="1215770"/>
                  <a:pt x="4503982" y="1208729"/>
                </a:cubicBezTo>
                <a:cubicBezTo>
                  <a:pt x="4496941" y="1196994"/>
                  <a:pt x="4489900" y="1187606"/>
                  <a:pt x="4482859" y="1178217"/>
                </a:cubicBezTo>
                <a:cubicBezTo>
                  <a:pt x="4478165" y="1168829"/>
                  <a:pt x="4471124" y="1161788"/>
                  <a:pt x="4466430" y="1152400"/>
                </a:cubicBezTo>
                <a:cubicBezTo>
                  <a:pt x="4459388" y="1143012"/>
                  <a:pt x="4452347" y="1131276"/>
                  <a:pt x="4445306" y="1121888"/>
                </a:cubicBezTo>
                <a:cubicBezTo>
                  <a:pt x="4438265" y="1112500"/>
                  <a:pt x="4433571" y="1105459"/>
                  <a:pt x="4426530" y="1096071"/>
                </a:cubicBezTo>
                <a:cubicBezTo>
                  <a:pt x="4419489" y="1086683"/>
                  <a:pt x="4410100" y="1074947"/>
                  <a:pt x="4403059" y="1065559"/>
                </a:cubicBezTo>
                <a:cubicBezTo>
                  <a:pt x="4396018" y="1058518"/>
                  <a:pt x="4391324" y="1049130"/>
                  <a:pt x="4384283" y="1042089"/>
                </a:cubicBezTo>
                <a:cubicBezTo>
                  <a:pt x="4377242" y="1032700"/>
                  <a:pt x="4367854" y="1020965"/>
                  <a:pt x="4358465" y="1011577"/>
                </a:cubicBezTo>
                <a:cubicBezTo>
                  <a:pt x="4351424" y="1004536"/>
                  <a:pt x="4346730" y="997495"/>
                  <a:pt x="4342036" y="990454"/>
                </a:cubicBezTo>
                <a:cubicBezTo>
                  <a:pt x="4332648" y="978718"/>
                  <a:pt x="4323260" y="969330"/>
                  <a:pt x="4313872" y="957595"/>
                </a:cubicBezTo>
                <a:cubicBezTo>
                  <a:pt x="4309178" y="950554"/>
                  <a:pt x="4302136" y="945860"/>
                  <a:pt x="4297442" y="938819"/>
                </a:cubicBezTo>
                <a:cubicBezTo>
                  <a:pt x="4288054" y="927083"/>
                  <a:pt x="4276319" y="915348"/>
                  <a:pt x="4264583" y="905960"/>
                </a:cubicBezTo>
                <a:cubicBezTo>
                  <a:pt x="4269277" y="901266"/>
                  <a:pt x="4269277" y="896572"/>
                  <a:pt x="4269277" y="891878"/>
                </a:cubicBezTo>
                <a:cubicBezTo>
                  <a:pt x="4269277" y="880142"/>
                  <a:pt x="4259889" y="870754"/>
                  <a:pt x="4248154" y="870754"/>
                </a:cubicBezTo>
                <a:cubicBezTo>
                  <a:pt x="4243460" y="870754"/>
                  <a:pt x="4241113" y="873101"/>
                  <a:pt x="4238766" y="873101"/>
                </a:cubicBezTo>
                <a:cubicBezTo>
                  <a:pt x="4212948" y="830854"/>
                  <a:pt x="4184784" y="793302"/>
                  <a:pt x="4156619" y="758096"/>
                </a:cubicBezTo>
                <a:cubicBezTo>
                  <a:pt x="4212948" y="807384"/>
                  <a:pt x="4266931" y="863713"/>
                  <a:pt x="4316218" y="924736"/>
                </a:cubicBezTo>
                <a:cubicBezTo>
                  <a:pt x="4320913" y="924736"/>
                  <a:pt x="4323260" y="927083"/>
                  <a:pt x="4325607" y="929430"/>
                </a:cubicBezTo>
                <a:close/>
                <a:moveTo>
                  <a:pt x="4602558" y="1375369"/>
                </a:moveTo>
                <a:cubicBezTo>
                  <a:pt x="4602558" y="1377716"/>
                  <a:pt x="4604905" y="1377716"/>
                  <a:pt x="4604905" y="1380063"/>
                </a:cubicBezTo>
                <a:cubicBezTo>
                  <a:pt x="4611946" y="1389451"/>
                  <a:pt x="4616640" y="1401187"/>
                  <a:pt x="4623682" y="1412922"/>
                </a:cubicBezTo>
                <a:cubicBezTo>
                  <a:pt x="4626029" y="1417616"/>
                  <a:pt x="4628376" y="1422310"/>
                  <a:pt x="4630723" y="1424657"/>
                </a:cubicBezTo>
                <a:cubicBezTo>
                  <a:pt x="4635417" y="1434045"/>
                  <a:pt x="4640111" y="1443434"/>
                  <a:pt x="4644805" y="1452822"/>
                </a:cubicBezTo>
                <a:cubicBezTo>
                  <a:pt x="4647152" y="1457516"/>
                  <a:pt x="4649499" y="1462210"/>
                  <a:pt x="4651846" y="1466904"/>
                </a:cubicBezTo>
                <a:cubicBezTo>
                  <a:pt x="4656540" y="1478639"/>
                  <a:pt x="4663581" y="1490375"/>
                  <a:pt x="4668275" y="1502110"/>
                </a:cubicBezTo>
                <a:cubicBezTo>
                  <a:pt x="4670623" y="1504457"/>
                  <a:pt x="4670623" y="1506804"/>
                  <a:pt x="4672970" y="1509151"/>
                </a:cubicBezTo>
                <a:cubicBezTo>
                  <a:pt x="4680011" y="1523233"/>
                  <a:pt x="4687052" y="1539662"/>
                  <a:pt x="4691746" y="1553745"/>
                </a:cubicBezTo>
                <a:cubicBezTo>
                  <a:pt x="4694093" y="1558439"/>
                  <a:pt x="4694093" y="1563133"/>
                  <a:pt x="4696440" y="1565480"/>
                </a:cubicBezTo>
                <a:cubicBezTo>
                  <a:pt x="4701134" y="1577215"/>
                  <a:pt x="4705828" y="1588950"/>
                  <a:pt x="4710522" y="1600686"/>
                </a:cubicBezTo>
                <a:cubicBezTo>
                  <a:pt x="4712869" y="1605380"/>
                  <a:pt x="4715216" y="1612421"/>
                  <a:pt x="4717563" y="1617115"/>
                </a:cubicBezTo>
                <a:cubicBezTo>
                  <a:pt x="4722257" y="1628850"/>
                  <a:pt x="4726952" y="1642933"/>
                  <a:pt x="4731646" y="1654668"/>
                </a:cubicBezTo>
                <a:cubicBezTo>
                  <a:pt x="4733993" y="1659362"/>
                  <a:pt x="4733993" y="1664056"/>
                  <a:pt x="4736340" y="1668750"/>
                </a:cubicBezTo>
                <a:cubicBezTo>
                  <a:pt x="4736340" y="1668750"/>
                  <a:pt x="4736340" y="1671097"/>
                  <a:pt x="4736340" y="1671097"/>
                </a:cubicBezTo>
                <a:cubicBezTo>
                  <a:pt x="4731646" y="1657015"/>
                  <a:pt x="4726952" y="1645280"/>
                  <a:pt x="4722257" y="1631197"/>
                </a:cubicBezTo>
                <a:cubicBezTo>
                  <a:pt x="4722257" y="1628850"/>
                  <a:pt x="4722257" y="1628850"/>
                  <a:pt x="4719911" y="1626503"/>
                </a:cubicBezTo>
                <a:cubicBezTo>
                  <a:pt x="4712869" y="1607727"/>
                  <a:pt x="4705828" y="1591297"/>
                  <a:pt x="4698787" y="1572521"/>
                </a:cubicBezTo>
                <a:cubicBezTo>
                  <a:pt x="4696440" y="1567827"/>
                  <a:pt x="4696440" y="1565480"/>
                  <a:pt x="4694093" y="1560786"/>
                </a:cubicBezTo>
                <a:cubicBezTo>
                  <a:pt x="4687052" y="1542009"/>
                  <a:pt x="4680011" y="1525580"/>
                  <a:pt x="4670623" y="1506804"/>
                </a:cubicBezTo>
                <a:cubicBezTo>
                  <a:pt x="4668275" y="1502110"/>
                  <a:pt x="4668275" y="1499763"/>
                  <a:pt x="4665929" y="1497416"/>
                </a:cubicBezTo>
                <a:cubicBezTo>
                  <a:pt x="4658887" y="1480986"/>
                  <a:pt x="4649499" y="1464557"/>
                  <a:pt x="4642458" y="1448128"/>
                </a:cubicBezTo>
                <a:cubicBezTo>
                  <a:pt x="4642458" y="1445781"/>
                  <a:pt x="4640111" y="1445781"/>
                  <a:pt x="4640111" y="1443434"/>
                </a:cubicBezTo>
                <a:cubicBezTo>
                  <a:pt x="4630723" y="1427004"/>
                  <a:pt x="4623682" y="1410575"/>
                  <a:pt x="4614294" y="1394146"/>
                </a:cubicBezTo>
                <a:cubicBezTo>
                  <a:pt x="4611946" y="1389451"/>
                  <a:pt x="4609599" y="1387104"/>
                  <a:pt x="4607252" y="1382410"/>
                </a:cubicBezTo>
                <a:cubicBezTo>
                  <a:pt x="4604905" y="1382410"/>
                  <a:pt x="4602558" y="1380063"/>
                  <a:pt x="4602558" y="1375369"/>
                </a:cubicBezTo>
                <a:cubicBezTo>
                  <a:pt x="4602558" y="1375369"/>
                  <a:pt x="4602558" y="1375369"/>
                  <a:pt x="4602558" y="1375369"/>
                </a:cubicBezTo>
                <a:close/>
                <a:moveTo>
                  <a:pt x="4799710" y="2342352"/>
                </a:moveTo>
                <a:cubicBezTo>
                  <a:pt x="4799710" y="2344700"/>
                  <a:pt x="4797363" y="2349394"/>
                  <a:pt x="4797363" y="2351741"/>
                </a:cubicBezTo>
                <a:cubicBezTo>
                  <a:pt x="4797363" y="2351741"/>
                  <a:pt x="4797363" y="2354088"/>
                  <a:pt x="4797363" y="2354088"/>
                </a:cubicBezTo>
                <a:cubicBezTo>
                  <a:pt x="4797363" y="2356435"/>
                  <a:pt x="4797363" y="2361129"/>
                  <a:pt x="4795016" y="2363476"/>
                </a:cubicBezTo>
                <a:cubicBezTo>
                  <a:pt x="4795016" y="2363476"/>
                  <a:pt x="4795016" y="2365823"/>
                  <a:pt x="4795016" y="2365823"/>
                </a:cubicBezTo>
                <a:cubicBezTo>
                  <a:pt x="4795016" y="2370517"/>
                  <a:pt x="4795016" y="2372864"/>
                  <a:pt x="4795016" y="2377558"/>
                </a:cubicBezTo>
                <a:cubicBezTo>
                  <a:pt x="4795016" y="2379905"/>
                  <a:pt x="4795016" y="2379905"/>
                  <a:pt x="4795016" y="2382252"/>
                </a:cubicBezTo>
                <a:cubicBezTo>
                  <a:pt x="4795016" y="2386946"/>
                  <a:pt x="4795016" y="2389293"/>
                  <a:pt x="4795016" y="2393987"/>
                </a:cubicBezTo>
                <a:cubicBezTo>
                  <a:pt x="4795016" y="2396334"/>
                  <a:pt x="4795016" y="2396334"/>
                  <a:pt x="4795016" y="2398681"/>
                </a:cubicBezTo>
                <a:cubicBezTo>
                  <a:pt x="4795016" y="2398681"/>
                  <a:pt x="4795016" y="2398681"/>
                  <a:pt x="4795016" y="2401028"/>
                </a:cubicBezTo>
                <a:cubicBezTo>
                  <a:pt x="4795016" y="2401028"/>
                  <a:pt x="4795016" y="2401028"/>
                  <a:pt x="4795016" y="2401028"/>
                </a:cubicBezTo>
                <a:cubicBezTo>
                  <a:pt x="4795016" y="2401028"/>
                  <a:pt x="4795016" y="2398681"/>
                  <a:pt x="4795016" y="2398681"/>
                </a:cubicBezTo>
                <a:cubicBezTo>
                  <a:pt x="4795016" y="2393987"/>
                  <a:pt x="4795016" y="2389293"/>
                  <a:pt x="4795016" y="2384599"/>
                </a:cubicBezTo>
                <a:cubicBezTo>
                  <a:pt x="4795016" y="2382252"/>
                  <a:pt x="4795016" y="2379905"/>
                  <a:pt x="4795016" y="2379905"/>
                </a:cubicBezTo>
                <a:cubicBezTo>
                  <a:pt x="4795016" y="2372864"/>
                  <a:pt x="4795016" y="2368170"/>
                  <a:pt x="4795016" y="2361129"/>
                </a:cubicBezTo>
                <a:cubicBezTo>
                  <a:pt x="4795016" y="2358782"/>
                  <a:pt x="4795016" y="2358782"/>
                  <a:pt x="4795016" y="2356435"/>
                </a:cubicBezTo>
                <a:cubicBezTo>
                  <a:pt x="4795016" y="2351741"/>
                  <a:pt x="4795016" y="2347047"/>
                  <a:pt x="4797363" y="2342352"/>
                </a:cubicBezTo>
                <a:cubicBezTo>
                  <a:pt x="4797363" y="2340005"/>
                  <a:pt x="4797363" y="2337658"/>
                  <a:pt x="4797363" y="2337658"/>
                </a:cubicBezTo>
                <a:cubicBezTo>
                  <a:pt x="4797363" y="2332964"/>
                  <a:pt x="4799710" y="2330617"/>
                  <a:pt x="4799710" y="2328270"/>
                </a:cubicBezTo>
                <a:cubicBezTo>
                  <a:pt x="4799710" y="2328270"/>
                  <a:pt x="4799710" y="2328270"/>
                  <a:pt x="4799710" y="2328270"/>
                </a:cubicBezTo>
                <a:cubicBezTo>
                  <a:pt x="4799710" y="2330617"/>
                  <a:pt x="4802057" y="2332964"/>
                  <a:pt x="4804404" y="2335311"/>
                </a:cubicBezTo>
                <a:cubicBezTo>
                  <a:pt x="4802057" y="2335311"/>
                  <a:pt x="4799710" y="2337658"/>
                  <a:pt x="4799710" y="2342352"/>
                </a:cubicBezTo>
                <a:cubicBezTo>
                  <a:pt x="4799710" y="2340005"/>
                  <a:pt x="4799710" y="2342352"/>
                  <a:pt x="4799710" y="2342352"/>
                </a:cubicBezTo>
                <a:close/>
                <a:moveTo>
                  <a:pt x="4816139" y="2703798"/>
                </a:moveTo>
                <a:cubicBezTo>
                  <a:pt x="4816139" y="2729615"/>
                  <a:pt x="4813793" y="2753085"/>
                  <a:pt x="4811445" y="2776556"/>
                </a:cubicBezTo>
                <a:cubicBezTo>
                  <a:pt x="4811445" y="2781250"/>
                  <a:pt x="4811445" y="2785944"/>
                  <a:pt x="4809098" y="2792985"/>
                </a:cubicBezTo>
                <a:cubicBezTo>
                  <a:pt x="4809098" y="2795332"/>
                  <a:pt x="4809098" y="2797679"/>
                  <a:pt x="4809098" y="2800026"/>
                </a:cubicBezTo>
                <a:cubicBezTo>
                  <a:pt x="4809098" y="2802374"/>
                  <a:pt x="4806751" y="2804721"/>
                  <a:pt x="4806751" y="2809415"/>
                </a:cubicBezTo>
                <a:cubicBezTo>
                  <a:pt x="4806751" y="2811762"/>
                  <a:pt x="4806751" y="2811762"/>
                  <a:pt x="4806751" y="2814109"/>
                </a:cubicBezTo>
                <a:cubicBezTo>
                  <a:pt x="4804404" y="2832885"/>
                  <a:pt x="4804404" y="2849314"/>
                  <a:pt x="4802057" y="2865744"/>
                </a:cubicBezTo>
                <a:cubicBezTo>
                  <a:pt x="4802057" y="2865744"/>
                  <a:pt x="4802057" y="2865744"/>
                  <a:pt x="4802057" y="2868091"/>
                </a:cubicBezTo>
                <a:cubicBezTo>
                  <a:pt x="4799710" y="2891561"/>
                  <a:pt x="4797363" y="2915032"/>
                  <a:pt x="4792669" y="2938502"/>
                </a:cubicBezTo>
                <a:cubicBezTo>
                  <a:pt x="4792669" y="2943196"/>
                  <a:pt x="4790322" y="2947890"/>
                  <a:pt x="4790322" y="2952584"/>
                </a:cubicBezTo>
                <a:cubicBezTo>
                  <a:pt x="4787975" y="2976055"/>
                  <a:pt x="4783281" y="2997178"/>
                  <a:pt x="4778587" y="3018302"/>
                </a:cubicBezTo>
                <a:cubicBezTo>
                  <a:pt x="4778587" y="3022996"/>
                  <a:pt x="4776240" y="3025343"/>
                  <a:pt x="4776240" y="3030037"/>
                </a:cubicBezTo>
                <a:cubicBezTo>
                  <a:pt x="4771546" y="3048813"/>
                  <a:pt x="4769198" y="3069937"/>
                  <a:pt x="4764504" y="3088713"/>
                </a:cubicBezTo>
                <a:cubicBezTo>
                  <a:pt x="4764504" y="3093407"/>
                  <a:pt x="4762157" y="3095754"/>
                  <a:pt x="4762157" y="3100448"/>
                </a:cubicBezTo>
                <a:cubicBezTo>
                  <a:pt x="4762157" y="3105142"/>
                  <a:pt x="4759810" y="3107490"/>
                  <a:pt x="4759810" y="3112184"/>
                </a:cubicBezTo>
                <a:cubicBezTo>
                  <a:pt x="4750422" y="3140348"/>
                  <a:pt x="4738687" y="3168513"/>
                  <a:pt x="4726952" y="3196677"/>
                </a:cubicBezTo>
                <a:cubicBezTo>
                  <a:pt x="4726952" y="3194330"/>
                  <a:pt x="4726952" y="3194330"/>
                  <a:pt x="4729299" y="3191983"/>
                </a:cubicBezTo>
                <a:cubicBezTo>
                  <a:pt x="4731646" y="3182595"/>
                  <a:pt x="4733993" y="3175554"/>
                  <a:pt x="4736340" y="3166166"/>
                </a:cubicBezTo>
                <a:cubicBezTo>
                  <a:pt x="4738687" y="3156777"/>
                  <a:pt x="4741034" y="3147389"/>
                  <a:pt x="4743381" y="3138001"/>
                </a:cubicBezTo>
                <a:cubicBezTo>
                  <a:pt x="4745728" y="3128613"/>
                  <a:pt x="4748075" y="3121572"/>
                  <a:pt x="4750422" y="3112184"/>
                </a:cubicBezTo>
                <a:cubicBezTo>
                  <a:pt x="4752769" y="3102796"/>
                  <a:pt x="4755116" y="3093407"/>
                  <a:pt x="4757463" y="3081672"/>
                </a:cubicBezTo>
                <a:cubicBezTo>
                  <a:pt x="4759810" y="3072284"/>
                  <a:pt x="4762157" y="3065243"/>
                  <a:pt x="4764504" y="3055855"/>
                </a:cubicBezTo>
                <a:cubicBezTo>
                  <a:pt x="4766852" y="3046466"/>
                  <a:pt x="4769198" y="3034731"/>
                  <a:pt x="4771546" y="3025343"/>
                </a:cubicBezTo>
                <a:cubicBezTo>
                  <a:pt x="4773892" y="3018302"/>
                  <a:pt x="4773892" y="3008914"/>
                  <a:pt x="4776240" y="3001873"/>
                </a:cubicBezTo>
                <a:cubicBezTo>
                  <a:pt x="4778587" y="2990137"/>
                  <a:pt x="4780934" y="2978402"/>
                  <a:pt x="4783281" y="2966667"/>
                </a:cubicBezTo>
                <a:cubicBezTo>
                  <a:pt x="4785628" y="2959626"/>
                  <a:pt x="4785628" y="2952584"/>
                  <a:pt x="4787975" y="2945543"/>
                </a:cubicBezTo>
                <a:cubicBezTo>
                  <a:pt x="4790322" y="2929114"/>
                  <a:pt x="4792669" y="2915032"/>
                  <a:pt x="4795016" y="2898602"/>
                </a:cubicBezTo>
                <a:cubicBezTo>
                  <a:pt x="4795016" y="2896255"/>
                  <a:pt x="4795016" y="2891561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6867"/>
                </a:cubicBezTo>
                <a:cubicBezTo>
                  <a:pt x="4799710" y="2865744"/>
                  <a:pt x="4802057" y="2844620"/>
                  <a:pt x="4804404" y="2825844"/>
                </a:cubicBezTo>
                <a:cubicBezTo>
                  <a:pt x="4804404" y="2818803"/>
                  <a:pt x="4806751" y="2811762"/>
                  <a:pt x="4806751" y="2804721"/>
                </a:cubicBezTo>
                <a:cubicBezTo>
                  <a:pt x="4809098" y="2790638"/>
                  <a:pt x="4809098" y="2776556"/>
                  <a:pt x="4811445" y="2760127"/>
                </a:cubicBezTo>
                <a:cubicBezTo>
                  <a:pt x="4811445" y="2753085"/>
                  <a:pt x="4813793" y="2743697"/>
                  <a:pt x="4813793" y="2736656"/>
                </a:cubicBezTo>
                <a:cubicBezTo>
                  <a:pt x="4813793" y="2722574"/>
                  <a:pt x="4816139" y="2708492"/>
                  <a:pt x="4816139" y="2694409"/>
                </a:cubicBezTo>
                <a:cubicBezTo>
                  <a:pt x="4816139" y="2687368"/>
                  <a:pt x="4816139" y="2677980"/>
                  <a:pt x="4818487" y="2670939"/>
                </a:cubicBezTo>
                <a:cubicBezTo>
                  <a:pt x="4818487" y="2668592"/>
                  <a:pt x="4818487" y="2666245"/>
                  <a:pt x="4818487" y="2666245"/>
                </a:cubicBezTo>
                <a:cubicBezTo>
                  <a:pt x="4818487" y="2666245"/>
                  <a:pt x="4818487" y="2666245"/>
                  <a:pt x="4818487" y="2666245"/>
                </a:cubicBezTo>
                <a:cubicBezTo>
                  <a:pt x="4818487" y="2673286"/>
                  <a:pt x="4818487" y="2682674"/>
                  <a:pt x="4818487" y="2689715"/>
                </a:cubicBezTo>
                <a:cubicBezTo>
                  <a:pt x="4816139" y="2694409"/>
                  <a:pt x="4816139" y="2699103"/>
                  <a:pt x="4816139" y="2703798"/>
                </a:cubicBezTo>
                <a:close/>
                <a:moveTo>
                  <a:pt x="4816139" y="2882173"/>
                </a:moveTo>
                <a:cubicBezTo>
                  <a:pt x="4816139" y="2889214"/>
                  <a:pt x="4813793" y="2896255"/>
                  <a:pt x="4811445" y="2903296"/>
                </a:cubicBezTo>
                <a:cubicBezTo>
                  <a:pt x="4806751" y="2926767"/>
                  <a:pt x="4802057" y="2947890"/>
                  <a:pt x="4797363" y="2971361"/>
                </a:cubicBezTo>
                <a:cubicBezTo>
                  <a:pt x="4797363" y="2973708"/>
                  <a:pt x="4797363" y="2976055"/>
                  <a:pt x="4795016" y="2978402"/>
                </a:cubicBezTo>
                <a:cubicBezTo>
                  <a:pt x="4790322" y="2994831"/>
                  <a:pt x="4785628" y="3013608"/>
                  <a:pt x="4783281" y="3030037"/>
                </a:cubicBezTo>
                <a:cubicBezTo>
                  <a:pt x="4778587" y="3048813"/>
                  <a:pt x="4771546" y="3067590"/>
                  <a:pt x="4766852" y="3086366"/>
                </a:cubicBezTo>
                <a:cubicBezTo>
                  <a:pt x="4766852" y="3084019"/>
                  <a:pt x="4769198" y="3079325"/>
                  <a:pt x="4769198" y="3076978"/>
                </a:cubicBezTo>
                <a:cubicBezTo>
                  <a:pt x="4773892" y="3058201"/>
                  <a:pt x="4776240" y="3039425"/>
                  <a:pt x="4780934" y="3020649"/>
                </a:cubicBezTo>
                <a:cubicBezTo>
                  <a:pt x="4780934" y="3018302"/>
                  <a:pt x="4780934" y="3015955"/>
                  <a:pt x="4783281" y="3013608"/>
                </a:cubicBezTo>
                <a:cubicBezTo>
                  <a:pt x="4787975" y="2992484"/>
                  <a:pt x="4790322" y="2971361"/>
                  <a:pt x="4795016" y="2950237"/>
                </a:cubicBezTo>
                <a:cubicBezTo>
                  <a:pt x="4795016" y="2945543"/>
                  <a:pt x="4797363" y="2940849"/>
                  <a:pt x="4797363" y="2933808"/>
                </a:cubicBezTo>
                <a:cubicBezTo>
                  <a:pt x="4799710" y="2912685"/>
                  <a:pt x="4802057" y="2891561"/>
                  <a:pt x="4804404" y="2870438"/>
                </a:cubicBezTo>
                <a:cubicBezTo>
                  <a:pt x="4804404" y="2868091"/>
                  <a:pt x="4804404" y="2865744"/>
                  <a:pt x="4804404" y="2865744"/>
                </a:cubicBezTo>
                <a:cubicBezTo>
                  <a:pt x="4806751" y="2849314"/>
                  <a:pt x="4806751" y="2832885"/>
                  <a:pt x="4809098" y="2816456"/>
                </a:cubicBezTo>
                <a:cubicBezTo>
                  <a:pt x="4811445" y="2821150"/>
                  <a:pt x="4816139" y="2825844"/>
                  <a:pt x="4823181" y="2825844"/>
                </a:cubicBezTo>
                <a:cubicBezTo>
                  <a:pt x="4820833" y="2846967"/>
                  <a:pt x="4818487" y="2863397"/>
                  <a:pt x="4816139" y="2882173"/>
                </a:cubicBezTo>
                <a:close/>
                <a:moveTo>
                  <a:pt x="4743381" y="3170860"/>
                </a:moveTo>
                <a:cubicBezTo>
                  <a:pt x="4738687" y="3184942"/>
                  <a:pt x="4736340" y="3196677"/>
                  <a:pt x="4731646" y="3210759"/>
                </a:cubicBezTo>
                <a:cubicBezTo>
                  <a:pt x="4729299" y="3210759"/>
                  <a:pt x="4729299" y="3210759"/>
                  <a:pt x="4726952" y="3210759"/>
                </a:cubicBezTo>
                <a:cubicBezTo>
                  <a:pt x="4731646" y="3199024"/>
                  <a:pt x="4736340" y="3189636"/>
                  <a:pt x="4738687" y="3177901"/>
                </a:cubicBezTo>
                <a:cubicBezTo>
                  <a:pt x="4741034" y="3173207"/>
                  <a:pt x="4741034" y="3170860"/>
                  <a:pt x="4743381" y="3166166"/>
                </a:cubicBezTo>
                <a:cubicBezTo>
                  <a:pt x="4745728" y="3161472"/>
                  <a:pt x="4745728" y="3156777"/>
                  <a:pt x="4748075" y="3154431"/>
                </a:cubicBezTo>
                <a:cubicBezTo>
                  <a:pt x="4748075" y="3154431"/>
                  <a:pt x="4748075" y="3156777"/>
                  <a:pt x="4748075" y="3156777"/>
                </a:cubicBezTo>
                <a:cubicBezTo>
                  <a:pt x="4748075" y="3161472"/>
                  <a:pt x="4745728" y="3166166"/>
                  <a:pt x="4743381" y="3170860"/>
                </a:cubicBezTo>
                <a:close/>
                <a:moveTo>
                  <a:pt x="4391324" y="3867932"/>
                </a:moveTo>
                <a:cubicBezTo>
                  <a:pt x="4386630" y="3872627"/>
                  <a:pt x="4384283" y="3879668"/>
                  <a:pt x="4379589" y="3884362"/>
                </a:cubicBezTo>
                <a:cubicBezTo>
                  <a:pt x="4367854" y="3898444"/>
                  <a:pt x="4358465" y="3912527"/>
                  <a:pt x="4346730" y="3928956"/>
                </a:cubicBezTo>
                <a:cubicBezTo>
                  <a:pt x="4342036" y="3935997"/>
                  <a:pt x="4337342" y="3940691"/>
                  <a:pt x="4332648" y="3947732"/>
                </a:cubicBezTo>
                <a:cubicBezTo>
                  <a:pt x="4323260" y="3961814"/>
                  <a:pt x="4311524" y="3973550"/>
                  <a:pt x="4299789" y="3987632"/>
                </a:cubicBezTo>
                <a:cubicBezTo>
                  <a:pt x="4295095" y="3994673"/>
                  <a:pt x="4290401" y="3999367"/>
                  <a:pt x="4283360" y="4006408"/>
                </a:cubicBezTo>
                <a:cubicBezTo>
                  <a:pt x="4273972" y="4018144"/>
                  <a:pt x="4262237" y="4029879"/>
                  <a:pt x="4252848" y="4041614"/>
                </a:cubicBezTo>
                <a:cubicBezTo>
                  <a:pt x="4245807" y="4048655"/>
                  <a:pt x="4238766" y="4058043"/>
                  <a:pt x="4231725" y="4065085"/>
                </a:cubicBezTo>
                <a:cubicBezTo>
                  <a:pt x="4222337" y="4074473"/>
                  <a:pt x="4212948" y="4083861"/>
                  <a:pt x="4205907" y="4093249"/>
                </a:cubicBezTo>
                <a:cubicBezTo>
                  <a:pt x="4198866" y="4102637"/>
                  <a:pt x="4189478" y="4109678"/>
                  <a:pt x="4182437" y="4119066"/>
                </a:cubicBezTo>
                <a:cubicBezTo>
                  <a:pt x="4182437" y="4119066"/>
                  <a:pt x="4182437" y="4119066"/>
                  <a:pt x="4182437" y="4116720"/>
                </a:cubicBezTo>
                <a:cubicBezTo>
                  <a:pt x="4184784" y="4114372"/>
                  <a:pt x="4184784" y="4112026"/>
                  <a:pt x="4187131" y="4107331"/>
                </a:cubicBezTo>
                <a:cubicBezTo>
                  <a:pt x="4187131" y="4104984"/>
                  <a:pt x="4189478" y="4102637"/>
                  <a:pt x="4189478" y="4100290"/>
                </a:cubicBezTo>
                <a:cubicBezTo>
                  <a:pt x="4191825" y="4097943"/>
                  <a:pt x="4191825" y="4095596"/>
                  <a:pt x="4194172" y="4090902"/>
                </a:cubicBezTo>
                <a:cubicBezTo>
                  <a:pt x="4196519" y="4086208"/>
                  <a:pt x="4198866" y="4081514"/>
                  <a:pt x="4198866" y="4076820"/>
                </a:cubicBezTo>
                <a:cubicBezTo>
                  <a:pt x="4198866" y="4074473"/>
                  <a:pt x="4201213" y="4072125"/>
                  <a:pt x="4201213" y="4072125"/>
                </a:cubicBezTo>
                <a:cubicBezTo>
                  <a:pt x="4205907" y="4060390"/>
                  <a:pt x="4208254" y="4046308"/>
                  <a:pt x="4212948" y="4029879"/>
                </a:cubicBezTo>
                <a:cubicBezTo>
                  <a:pt x="4224684" y="4029879"/>
                  <a:pt x="4231725" y="4020490"/>
                  <a:pt x="4231725" y="4008755"/>
                </a:cubicBezTo>
                <a:cubicBezTo>
                  <a:pt x="4231725" y="4006408"/>
                  <a:pt x="4231725" y="4004061"/>
                  <a:pt x="4229378" y="4001714"/>
                </a:cubicBezTo>
                <a:cubicBezTo>
                  <a:pt x="4231725" y="3999367"/>
                  <a:pt x="4234072" y="3997020"/>
                  <a:pt x="4234072" y="3994673"/>
                </a:cubicBezTo>
                <a:cubicBezTo>
                  <a:pt x="4238766" y="3989979"/>
                  <a:pt x="4243460" y="3987632"/>
                  <a:pt x="4248154" y="3982938"/>
                </a:cubicBezTo>
                <a:cubicBezTo>
                  <a:pt x="4250501" y="3980591"/>
                  <a:pt x="4252848" y="3978244"/>
                  <a:pt x="4257542" y="3975897"/>
                </a:cubicBezTo>
                <a:cubicBezTo>
                  <a:pt x="4269277" y="3966508"/>
                  <a:pt x="4281013" y="3957120"/>
                  <a:pt x="4292748" y="3945385"/>
                </a:cubicBezTo>
                <a:cubicBezTo>
                  <a:pt x="4295095" y="3943038"/>
                  <a:pt x="4297442" y="3940691"/>
                  <a:pt x="4299789" y="3940691"/>
                </a:cubicBezTo>
                <a:cubicBezTo>
                  <a:pt x="4311524" y="3931303"/>
                  <a:pt x="4320913" y="3921915"/>
                  <a:pt x="4332648" y="3910179"/>
                </a:cubicBezTo>
                <a:cubicBezTo>
                  <a:pt x="4334995" y="3907832"/>
                  <a:pt x="4337342" y="3905485"/>
                  <a:pt x="4339689" y="3903138"/>
                </a:cubicBezTo>
                <a:cubicBezTo>
                  <a:pt x="4351424" y="3891403"/>
                  <a:pt x="4363159" y="3879668"/>
                  <a:pt x="4374895" y="3867932"/>
                </a:cubicBezTo>
                <a:cubicBezTo>
                  <a:pt x="4377242" y="3865586"/>
                  <a:pt x="4379589" y="3863238"/>
                  <a:pt x="4381936" y="3858544"/>
                </a:cubicBezTo>
                <a:cubicBezTo>
                  <a:pt x="4393671" y="3846809"/>
                  <a:pt x="4403059" y="3835074"/>
                  <a:pt x="4414795" y="3820992"/>
                </a:cubicBezTo>
                <a:cubicBezTo>
                  <a:pt x="4414795" y="3818645"/>
                  <a:pt x="4417141" y="3818645"/>
                  <a:pt x="4417141" y="3816298"/>
                </a:cubicBezTo>
                <a:cubicBezTo>
                  <a:pt x="4428877" y="3802215"/>
                  <a:pt x="4440612" y="3788133"/>
                  <a:pt x="4450000" y="3774051"/>
                </a:cubicBezTo>
                <a:cubicBezTo>
                  <a:pt x="4452347" y="3771704"/>
                  <a:pt x="4454694" y="3767009"/>
                  <a:pt x="4457041" y="3764663"/>
                </a:cubicBezTo>
                <a:cubicBezTo>
                  <a:pt x="4464082" y="3752927"/>
                  <a:pt x="4473471" y="3741192"/>
                  <a:pt x="4480512" y="3729457"/>
                </a:cubicBezTo>
                <a:cubicBezTo>
                  <a:pt x="4478165" y="3731804"/>
                  <a:pt x="4475818" y="3736498"/>
                  <a:pt x="4473471" y="3738845"/>
                </a:cubicBezTo>
                <a:cubicBezTo>
                  <a:pt x="4450000" y="3783439"/>
                  <a:pt x="4421835" y="3828033"/>
                  <a:pt x="4391324" y="3867932"/>
                </a:cubicBezTo>
                <a:close/>
                <a:moveTo>
                  <a:pt x="4065084" y="4229378"/>
                </a:moveTo>
                <a:cubicBezTo>
                  <a:pt x="4051002" y="4241113"/>
                  <a:pt x="4036920" y="4252848"/>
                  <a:pt x="4025185" y="4264584"/>
                </a:cubicBezTo>
                <a:cubicBezTo>
                  <a:pt x="4018143" y="4269278"/>
                  <a:pt x="4011102" y="4276319"/>
                  <a:pt x="4004061" y="4281013"/>
                </a:cubicBezTo>
                <a:cubicBezTo>
                  <a:pt x="3997020" y="4285707"/>
                  <a:pt x="3989979" y="4292748"/>
                  <a:pt x="3982938" y="4297442"/>
                </a:cubicBezTo>
                <a:cubicBezTo>
                  <a:pt x="3978244" y="4299789"/>
                  <a:pt x="3975897" y="4302136"/>
                  <a:pt x="3971203" y="4304483"/>
                </a:cubicBezTo>
                <a:cubicBezTo>
                  <a:pt x="3964161" y="4309177"/>
                  <a:pt x="3957120" y="4313871"/>
                  <a:pt x="3950079" y="4318565"/>
                </a:cubicBezTo>
                <a:cubicBezTo>
                  <a:pt x="3947732" y="4320913"/>
                  <a:pt x="3945385" y="4320913"/>
                  <a:pt x="3943038" y="4323260"/>
                </a:cubicBezTo>
                <a:cubicBezTo>
                  <a:pt x="3928956" y="4332648"/>
                  <a:pt x="3914874" y="4342036"/>
                  <a:pt x="3900791" y="4351424"/>
                </a:cubicBezTo>
                <a:cubicBezTo>
                  <a:pt x="3898444" y="4353771"/>
                  <a:pt x="3896097" y="4353771"/>
                  <a:pt x="3891403" y="4356118"/>
                </a:cubicBezTo>
                <a:cubicBezTo>
                  <a:pt x="3884362" y="4360812"/>
                  <a:pt x="3877321" y="4365506"/>
                  <a:pt x="3870279" y="4367854"/>
                </a:cubicBezTo>
                <a:cubicBezTo>
                  <a:pt x="3865585" y="4370201"/>
                  <a:pt x="3860891" y="4372548"/>
                  <a:pt x="3858544" y="4374895"/>
                </a:cubicBezTo>
                <a:cubicBezTo>
                  <a:pt x="3853850" y="4377242"/>
                  <a:pt x="3849156" y="4379589"/>
                  <a:pt x="3846809" y="4381936"/>
                </a:cubicBezTo>
                <a:cubicBezTo>
                  <a:pt x="3849156" y="4379589"/>
                  <a:pt x="3851503" y="4377242"/>
                  <a:pt x="3853850" y="4374895"/>
                </a:cubicBezTo>
                <a:cubicBezTo>
                  <a:pt x="3863239" y="4367854"/>
                  <a:pt x="3872627" y="4360812"/>
                  <a:pt x="3879668" y="4353771"/>
                </a:cubicBezTo>
                <a:cubicBezTo>
                  <a:pt x="3886709" y="4346730"/>
                  <a:pt x="3893750" y="4342036"/>
                  <a:pt x="3900791" y="4334995"/>
                </a:cubicBezTo>
                <a:cubicBezTo>
                  <a:pt x="3910180" y="4327954"/>
                  <a:pt x="3919568" y="4318565"/>
                  <a:pt x="3926609" y="4311525"/>
                </a:cubicBezTo>
                <a:cubicBezTo>
                  <a:pt x="3933650" y="4304483"/>
                  <a:pt x="3940691" y="4299789"/>
                  <a:pt x="3947732" y="4292748"/>
                </a:cubicBezTo>
                <a:cubicBezTo>
                  <a:pt x="3957120" y="4285707"/>
                  <a:pt x="3966509" y="4276319"/>
                  <a:pt x="3973550" y="4266930"/>
                </a:cubicBezTo>
                <a:cubicBezTo>
                  <a:pt x="3980591" y="4259889"/>
                  <a:pt x="3987632" y="4255195"/>
                  <a:pt x="3992326" y="4248154"/>
                </a:cubicBezTo>
                <a:cubicBezTo>
                  <a:pt x="4001714" y="4238766"/>
                  <a:pt x="4011102" y="4229378"/>
                  <a:pt x="4020491" y="4222337"/>
                </a:cubicBezTo>
                <a:cubicBezTo>
                  <a:pt x="4027532" y="4215296"/>
                  <a:pt x="4032226" y="4210602"/>
                  <a:pt x="4039267" y="4203560"/>
                </a:cubicBezTo>
                <a:cubicBezTo>
                  <a:pt x="4048655" y="4194172"/>
                  <a:pt x="4058043" y="4184784"/>
                  <a:pt x="4067432" y="4173049"/>
                </a:cubicBezTo>
                <a:cubicBezTo>
                  <a:pt x="4072126" y="4168354"/>
                  <a:pt x="4079167" y="4161313"/>
                  <a:pt x="4083861" y="4156619"/>
                </a:cubicBezTo>
                <a:cubicBezTo>
                  <a:pt x="4095596" y="4144884"/>
                  <a:pt x="4104984" y="4133149"/>
                  <a:pt x="4116719" y="4121414"/>
                </a:cubicBezTo>
                <a:cubicBezTo>
                  <a:pt x="4121414" y="4116720"/>
                  <a:pt x="4123761" y="4114372"/>
                  <a:pt x="4128455" y="4109678"/>
                </a:cubicBezTo>
                <a:cubicBezTo>
                  <a:pt x="4154272" y="4081514"/>
                  <a:pt x="4177743" y="4053349"/>
                  <a:pt x="4201213" y="4022838"/>
                </a:cubicBezTo>
                <a:cubicBezTo>
                  <a:pt x="4203560" y="4025185"/>
                  <a:pt x="4203560" y="4025185"/>
                  <a:pt x="4205907" y="4025185"/>
                </a:cubicBezTo>
                <a:cubicBezTo>
                  <a:pt x="4205907" y="4025185"/>
                  <a:pt x="4205907" y="4027532"/>
                  <a:pt x="4205907" y="4027532"/>
                </a:cubicBezTo>
                <a:cubicBezTo>
                  <a:pt x="4205907" y="4029879"/>
                  <a:pt x="4203560" y="4034573"/>
                  <a:pt x="4203560" y="4036920"/>
                </a:cubicBezTo>
                <a:cubicBezTo>
                  <a:pt x="4203560" y="4039267"/>
                  <a:pt x="4201213" y="4043961"/>
                  <a:pt x="4201213" y="4046308"/>
                </a:cubicBezTo>
                <a:cubicBezTo>
                  <a:pt x="4198866" y="4048655"/>
                  <a:pt x="4198866" y="4053349"/>
                  <a:pt x="4196519" y="4055696"/>
                </a:cubicBezTo>
                <a:cubicBezTo>
                  <a:pt x="4196519" y="4058043"/>
                  <a:pt x="4194172" y="4062737"/>
                  <a:pt x="4194172" y="4065085"/>
                </a:cubicBezTo>
                <a:cubicBezTo>
                  <a:pt x="4191825" y="4067431"/>
                  <a:pt x="4191825" y="4072125"/>
                  <a:pt x="4189478" y="4074473"/>
                </a:cubicBezTo>
                <a:cubicBezTo>
                  <a:pt x="4189478" y="4076820"/>
                  <a:pt x="4187131" y="4079167"/>
                  <a:pt x="4187131" y="4081514"/>
                </a:cubicBezTo>
                <a:cubicBezTo>
                  <a:pt x="4184784" y="4086208"/>
                  <a:pt x="4184784" y="4088555"/>
                  <a:pt x="4182437" y="4093249"/>
                </a:cubicBezTo>
                <a:cubicBezTo>
                  <a:pt x="4182437" y="4095596"/>
                  <a:pt x="4180090" y="4097943"/>
                  <a:pt x="4180090" y="4100290"/>
                </a:cubicBezTo>
                <a:cubicBezTo>
                  <a:pt x="4177743" y="4104984"/>
                  <a:pt x="4175395" y="4109678"/>
                  <a:pt x="4173049" y="4112026"/>
                </a:cubicBezTo>
                <a:cubicBezTo>
                  <a:pt x="4173049" y="4112026"/>
                  <a:pt x="4173049" y="4114372"/>
                  <a:pt x="4170701" y="4116720"/>
                </a:cubicBezTo>
                <a:cubicBezTo>
                  <a:pt x="4168355" y="4121414"/>
                  <a:pt x="4166007" y="4123761"/>
                  <a:pt x="4163660" y="4128455"/>
                </a:cubicBezTo>
                <a:cubicBezTo>
                  <a:pt x="4161313" y="4126108"/>
                  <a:pt x="4156619" y="4126108"/>
                  <a:pt x="4154272" y="4126108"/>
                </a:cubicBezTo>
                <a:cubicBezTo>
                  <a:pt x="4142537" y="4126108"/>
                  <a:pt x="4133149" y="4135496"/>
                  <a:pt x="4133149" y="4147231"/>
                </a:cubicBezTo>
                <a:cubicBezTo>
                  <a:pt x="4133149" y="4151925"/>
                  <a:pt x="4135496" y="4156619"/>
                  <a:pt x="4137843" y="4161313"/>
                </a:cubicBezTo>
                <a:cubicBezTo>
                  <a:pt x="4119067" y="4180090"/>
                  <a:pt x="4102637" y="4196519"/>
                  <a:pt x="4083861" y="4212948"/>
                </a:cubicBezTo>
                <a:cubicBezTo>
                  <a:pt x="4079167" y="4217643"/>
                  <a:pt x="4072126" y="4222337"/>
                  <a:pt x="4065084" y="4229378"/>
                </a:cubicBezTo>
                <a:close/>
                <a:moveTo>
                  <a:pt x="3797521" y="4417142"/>
                </a:moveTo>
                <a:cubicBezTo>
                  <a:pt x="3776398" y="4433571"/>
                  <a:pt x="3752927" y="4450000"/>
                  <a:pt x="3731804" y="4466429"/>
                </a:cubicBezTo>
                <a:cubicBezTo>
                  <a:pt x="3727110" y="4468777"/>
                  <a:pt x="3722416" y="4473471"/>
                  <a:pt x="3717721" y="4475818"/>
                </a:cubicBezTo>
                <a:cubicBezTo>
                  <a:pt x="3708333" y="4482859"/>
                  <a:pt x="3698945" y="4487553"/>
                  <a:pt x="3689557" y="4494594"/>
                </a:cubicBezTo>
                <a:cubicBezTo>
                  <a:pt x="3698945" y="4487553"/>
                  <a:pt x="3708333" y="4480512"/>
                  <a:pt x="3717721" y="4475818"/>
                </a:cubicBezTo>
                <a:cubicBezTo>
                  <a:pt x="3722416" y="4471123"/>
                  <a:pt x="3727110" y="4468777"/>
                  <a:pt x="3731804" y="4464083"/>
                </a:cubicBezTo>
                <a:cubicBezTo>
                  <a:pt x="3755274" y="4447653"/>
                  <a:pt x="3776398" y="4431224"/>
                  <a:pt x="3797521" y="4414794"/>
                </a:cubicBezTo>
                <a:cubicBezTo>
                  <a:pt x="3802215" y="4410100"/>
                  <a:pt x="3806909" y="4407753"/>
                  <a:pt x="3811603" y="4403059"/>
                </a:cubicBezTo>
                <a:cubicBezTo>
                  <a:pt x="3813950" y="4400712"/>
                  <a:pt x="3816298" y="4398365"/>
                  <a:pt x="3820992" y="4396018"/>
                </a:cubicBezTo>
                <a:cubicBezTo>
                  <a:pt x="3823339" y="4393671"/>
                  <a:pt x="3825686" y="4393671"/>
                  <a:pt x="3828033" y="4391324"/>
                </a:cubicBezTo>
                <a:cubicBezTo>
                  <a:pt x="3823339" y="4396018"/>
                  <a:pt x="3816298" y="4400712"/>
                  <a:pt x="3811603" y="4405406"/>
                </a:cubicBezTo>
                <a:cubicBezTo>
                  <a:pt x="3806909" y="4407753"/>
                  <a:pt x="3802215" y="4412447"/>
                  <a:pt x="3797521" y="4417142"/>
                </a:cubicBezTo>
                <a:close/>
                <a:moveTo>
                  <a:pt x="3278824" y="4705828"/>
                </a:moveTo>
                <a:cubicBezTo>
                  <a:pt x="3269436" y="4710522"/>
                  <a:pt x="3260047" y="4712869"/>
                  <a:pt x="3250659" y="4717563"/>
                </a:cubicBezTo>
                <a:cubicBezTo>
                  <a:pt x="3234230" y="4722258"/>
                  <a:pt x="3217801" y="4729299"/>
                  <a:pt x="3201371" y="4733993"/>
                </a:cubicBezTo>
                <a:cubicBezTo>
                  <a:pt x="3199024" y="4733993"/>
                  <a:pt x="3199024" y="4733993"/>
                  <a:pt x="3196677" y="4733993"/>
                </a:cubicBezTo>
                <a:cubicBezTo>
                  <a:pt x="3170860" y="4741034"/>
                  <a:pt x="3142695" y="4748075"/>
                  <a:pt x="3116878" y="4755116"/>
                </a:cubicBezTo>
                <a:cubicBezTo>
                  <a:pt x="3133307" y="4750422"/>
                  <a:pt x="3147389" y="4745728"/>
                  <a:pt x="3163819" y="4743381"/>
                </a:cubicBezTo>
                <a:cubicBezTo>
                  <a:pt x="3173207" y="4741034"/>
                  <a:pt x="3182595" y="4738687"/>
                  <a:pt x="3191983" y="4736340"/>
                </a:cubicBezTo>
                <a:cubicBezTo>
                  <a:pt x="3208412" y="4731646"/>
                  <a:pt x="3224842" y="4724605"/>
                  <a:pt x="3243618" y="4719911"/>
                </a:cubicBezTo>
                <a:cubicBezTo>
                  <a:pt x="3250659" y="4717563"/>
                  <a:pt x="3257701" y="4715216"/>
                  <a:pt x="3267089" y="4712869"/>
                </a:cubicBezTo>
                <a:cubicBezTo>
                  <a:pt x="3290559" y="4705828"/>
                  <a:pt x="3314030" y="4696440"/>
                  <a:pt x="3335153" y="4687052"/>
                </a:cubicBezTo>
                <a:cubicBezTo>
                  <a:pt x="3335153" y="4687052"/>
                  <a:pt x="3335153" y="4687052"/>
                  <a:pt x="3332806" y="4687052"/>
                </a:cubicBezTo>
                <a:cubicBezTo>
                  <a:pt x="3314030" y="4694093"/>
                  <a:pt x="3297600" y="4698787"/>
                  <a:pt x="3278824" y="4705828"/>
                </a:cubicBezTo>
                <a:close/>
                <a:moveTo>
                  <a:pt x="2753086" y="4830222"/>
                </a:moveTo>
                <a:cubicBezTo>
                  <a:pt x="2748391" y="4832569"/>
                  <a:pt x="2746044" y="4832569"/>
                  <a:pt x="2741350" y="4834916"/>
                </a:cubicBezTo>
                <a:cubicBezTo>
                  <a:pt x="2739003" y="4834916"/>
                  <a:pt x="2736656" y="4837263"/>
                  <a:pt x="2734309" y="4837263"/>
                </a:cubicBezTo>
                <a:cubicBezTo>
                  <a:pt x="2731962" y="4837263"/>
                  <a:pt x="2729615" y="4837263"/>
                  <a:pt x="2727268" y="4839610"/>
                </a:cubicBezTo>
                <a:cubicBezTo>
                  <a:pt x="2731962" y="4837263"/>
                  <a:pt x="2736656" y="4837263"/>
                  <a:pt x="2739003" y="4834916"/>
                </a:cubicBezTo>
                <a:cubicBezTo>
                  <a:pt x="2739003" y="4834916"/>
                  <a:pt x="2739003" y="4834916"/>
                  <a:pt x="2741350" y="4834916"/>
                </a:cubicBezTo>
                <a:cubicBezTo>
                  <a:pt x="2748391" y="4832569"/>
                  <a:pt x="2755433" y="4830222"/>
                  <a:pt x="2762474" y="4825528"/>
                </a:cubicBezTo>
                <a:cubicBezTo>
                  <a:pt x="2762474" y="4825528"/>
                  <a:pt x="2762474" y="4825528"/>
                  <a:pt x="2762474" y="4825528"/>
                </a:cubicBezTo>
                <a:cubicBezTo>
                  <a:pt x="2762474" y="4825528"/>
                  <a:pt x="2760127" y="4825528"/>
                  <a:pt x="2760127" y="4827875"/>
                </a:cubicBezTo>
                <a:cubicBezTo>
                  <a:pt x="2757780" y="4827875"/>
                  <a:pt x="2755433" y="4827875"/>
                  <a:pt x="2753086" y="4830222"/>
                </a:cubicBezTo>
                <a:close/>
                <a:moveTo>
                  <a:pt x="2401029" y="4853692"/>
                </a:moveTo>
                <a:cubicBezTo>
                  <a:pt x="2393987" y="4853692"/>
                  <a:pt x="2386946" y="4853692"/>
                  <a:pt x="2379905" y="4853692"/>
                </a:cubicBezTo>
                <a:cubicBezTo>
                  <a:pt x="2365823" y="4853692"/>
                  <a:pt x="2349394" y="4853692"/>
                  <a:pt x="2335311" y="4851345"/>
                </a:cubicBezTo>
                <a:cubicBezTo>
                  <a:pt x="2325923" y="4851345"/>
                  <a:pt x="2316535" y="4848998"/>
                  <a:pt x="2309494" y="4848998"/>
                </a:cubicBezTo>
                <a:cubicBezTo>
                  <a:pt x="2295412" y="4848998"/>
                  <a:pt x="2283676" y="4846651"/>
                  <a:pt x="2269594" y="4846651"/>
                </a:cubicBezTo>
                <a:cubicBezTo>
                  <a:pt x="2260206" y="4846651"/>
                  <a:pt x="2250818" y="4844304"/>
                  <a:pt x="2241429" y="4844304"/>
                </a:cubicBezTo>
                <a:cubicBezTo>
                  <a:pt x="2229694" y="4841957"/>
                  <a:pt x="2215612" y="4841957"/>
                  <a:pt x="2203877" y="4839610"/>
                </a:cubicBezTo>
                <a:cubicBezTo>
                  <a:pt x="2194488" y="4837263"/>
                  <a:pt x="2185100" y="4837263"/>
                  <a:pt x="2175712" y="4834916"/>
                </a:cubicBezTo>
                <a:cubicBezTo>
                  <a:pt x="2163977" y="4832569"/>
                  <a:pt x="2149895" y="4832569"/>
                  <a:pt x="2138159" y="4830222"/>
                </a:cubicBezTo>
                <a:cubicBezTo>
                  <a:pt x="2128771" y="4827875"/>
                  <a:pt x="2119383" y="4827875"/>
                  <a:pt x="2107648" y="4825528"/>
                </a:cubicBezTo>
                <a:cubicBezTo>
                  <a:pt x="2105301" y="4825528"/>
                  <a:pt x="2100607" y="4825528"/>
                  <a:pt x="2098260" y="4823180"/>
                </a:cubicBezTo>
                <a:cubicBezTo>
                  <a:pt x="2098260" y="4823180"/>
                  <a:pt x="2098260" y="4823180"/>
                  <a:pt x="2100607" y="4823180"/>
                </a:cubicBezTo>
                <a:cubicBezTo>
                  <a:pt x="2112342" y="4825528"/>
                  <a:pt x="2124077" y="4825528"/>
                  <a:pt x="2135812" y="4827875"/>
                </a:cubicBezTo>
                <a:cubicBezTo>
                  <a:pt x="2142854" y="4827875"/>
                  <a:pt x="2152242" y="4830222"/>
                  <a:pt x="2159283" y="4830222"/>
                </a:cubicBezTo>
                <a:cubicBezTo>
                  <a:pt x="2171018" y="4830222"/>
                  <a:pt x="2185100" y="4832569"/>
                  <a:pt x="2196835" y="4832569"/>
                </a:cubicBezTo>
                <a:cubicBezTo>
                  <a:pt x="2203877" y="4832569"/>
                  <a:pt x="2213265" y="4832569"/>
                  <a:pt x="2220306" y="4834916"/>
                </a:cubicBezTo>
                <a:cubicBezTo>
                  <a:pt x="2234388" y="4834916"/>
                  <a:pt x="2246123" y="4837263"/>
                  <a:pt x="2260206" y="4837263"/>
                </a:cubicBezTo>
                <a:cubicBezTo>
                  <a:pt x="2267247" y="4837263"/>
                  <a:pt x="2274288" y="4837263"/>
                  <a:pt x="2278982" y="4837263"/>
                </a:cubicBezTo>
                <a:cubicBezTo>
                  <a:pt x="2300106" y="4837263"/>
                  <a:pt x="2318882" y="4837263"/>
                  <a:pt x="2340005" y="4837263"/>
                </a:cubicBezTo>
                <a:cubicBezTo>
                  <a:pt x="2368170" y="4837263"/>
                  <a:pt x="2396334" y="4837263"/>
                  <a:pt x="2426846" y="4834916"/>
                </a:cubicBezTo>
                <a:cubicBezTo>
                  <a:pt x="2431540" y="4834916"/>
                  <a:pt x="2436234" y="4834916"/>
                  <a:pt x="2443275" y="4834916"/>
                </a:cubicBezTo>
                <a:cubicBezTo>
                  <a:pt x="2466746" y="4832569"/>
                  <a:pt x="2490216" y="4832569"/>
                  <a:pt x="2513687" y="4830222"/>
                </a:cubicBezTo>
                <a:cubicBezTo>
                  <a:pt x="2520728" y="4830222"/>
                  <a:pt x="2525422" y="4827875"/>
                  <a:pt x="2532463" y="4827875"/>
                </a:cubicBezTo>
                <a:cubicBezTo>
                  <a:pt x="2534810" y="4827875"/>
                  <a:pt x="2537157" y="4827875"/>
                  <a:pt x="2539504" y="4827875"/>
                </a:cubicBezTo>
                <a:cubicBezTo>
                  <a:pt x="2539504" y="4827875"/>
                  <a:pt x="2541851" y="4827875"/>
                  <a:pt x="2541851" y="4827875"/>
                </a:cubicBezTo>
                <a:cubicBezTo>
                  <a:pt x="2551239" y="4827875"/>
                  <a:pt x="2558281" y="4825528"/>
                  <a:pt x="2567669" y="4825528"/>
                </a:cubicBezTo>
                <a:cubicBezTo>
                  <a:pt x="2577057" y="4825528"/>
                  <a:pt x="2588792" y="4823180"/>
                  <a:pt x="2598180" y="4823180"/>
                </a:cubicBezTo>
                <a:cubicBezTo>
                  <a:pt x="2607569" y="4823180"/>
                  <a:pt x="2614610" y="4820834"/>
                  <a:pt x="2623998" y="4820834"/>
                </a:cubicBezTo>
                <a:cubicBezTo>
                  <a:pt x="2633386" y="4820834"/>
                  <a:pt x="2642774" y="4818486"/>
                  <a:pt x="2652163" y="4818486"/>
                </a:cubicBezTo>
                <a:cubicBezTo>
                  <a:pt x="2656857" y="4818486"/>
                  <a:pt x="2659204" y="4818486"/>
                  <a:pt x="2663898" y="4816140"/>
                </a:cubicBezTo>
                <a:cubicBezTo>
                  <a:pt x="2666245" y="4823180"/>
                  <a:pt x="2673286" y="4830222"/>
                  <a:pt x="2682674" y="4830222"/>
                </a:cubicBezTo>
                <a:cubicBezTo>
                  <a:pt x="2685021" y="4830222"/>
                  <a:pt x="2685021" y="4830222"/>
                  <a:pt x="2687368" y="4830222"/>
                </a:cubicBezTo>
                <a:cubicBezTo>
                  <a:pt x="2687368" y="4830222"/>
                  <a:pt x="2687368" y="4830222"/>
                  <a:pt x="2687368" y="4830222"/>
                </a:cubicBezTo>
                <a:cubicBezTo>
                  <a:pt x="2682674" y="4834916"/>
                  <a:pt x="2680327" y="4839610"/>
                  <a:pt x="2680327" y="4844304"/>
                </a:cubicBezTo>
                <a:cubicBezTo>
                  <a:pt x="2680327" y="4844304"/>
                  <a:pt x="2680327" y="4844304"/>
                  <a:pt x="2680327" y="4844304"/>
                </a:cubicBezTo>
                <a:cubicBezTo>
                  <a:pt x="2612263" y="4851345"/>
                  <a:pt x="2541851" y="4853692"/>
                  <a:pt x="2471440" y="4853692"/>
                </a:cubicBezTo>
                <a:cubicBezTo>
                  <a:pt x="2445622" y="4856039"/>
                  <a:pt x="2422152" y="4856039"/>
                  <a:pt x="2401029" y="4853692"/>
                </a:cubicBezTo>
                <a:close/>
                <a:moveTo>
                  <a:pt x="1898761" y="4792669"/>
                </a:moveTo>
                <a:lnTo>
                  <a:pt x="1898761" y="4792669"/>
                </a:lnTo>
                <a:cubicBezTo>
                  <a:pt x="1898761" y="4792669"/>
                  <a:pt x="1896414" y="4792669"/>
                  <a:pt x="1896414" y="4792669"/>
                </a:cubicBezTo>
                <a:cubicBezTo>
                  <a:pt x="1896414" y="4792669"/>
                  <a:pt x="1896414" y="4792669"/>
                  <a:pt x="1898761" y="4792669"/>
                </a:cubicBezTo>
                <a:close/>
                <a:moveTo>
                  <a:pt x="1729773" y="4743381"/>
                </a:moveTo>
                <a:cubicBezTo>
                  <a:pt x="1720385" y="4741034"/>
                  <a:pt x="1713344" y="4738687"/>
                  <a:pt x="1703956" y="4736340"/>
                </a:cubicBezTo>
                <a:cubicBezTo>
                  <a:pt x="1708650" y="4736340"/>
                  <a:pt x="1710997" y="4733993"/>
                  <a:pt x="1715691" y="4731646"/>
                </a:cubicBezTo>
                <a:cubicBezTo>
                  <a:pt x="1722732" y="4733993"/>
                  <a:pt x="1727426" y="4736340"/>
                  <a:pt x="1734467" y="4738687"/>
                </a:cubicBezTo>
                <a:cubicBezTo>
                  <a:pt x="1739161" y="4741034"/>
                  <a:pt x="1746203" y="4743381"/>
                  <a:pt x="1750897" y="4743381"/>
                </a:cubicBezTo>
                <a:cubicBezTo>
                  <a:pt x="1755591" y="4745728"/>
                  <a:pt x="1760285" y="4748075"/>
                  <a:pt x="1764979" y="4750422"/>
                </a:cubicBezTo>
                <a:cubicBezTo>
                  <a:pt x="1769673" y="4752769"/>
                  <a:pt x="1772020" y="4752769"/>
                  <a:pt x="1776714" y="4755116"/>
                </a:cubicBezTo>
                <a:cubicBezTo>
                  <a:pt x="1776714" y="4755116"/>
                  <a:pt x="1779061" y="4755116"/>
                  <a:pt x="1779061" y="4755116"/>
                </a:cubicBezTo>
                <a:cubicBezTo>
                  <a:pt x="1772020" y="4752769"/>
                  <a:pt x="1764979" y="4750422"/>
                  <a:pt x="1757938" y="4750422"/>
                </a:cubicBezTo>
                <a:cubicBezTo>
                  <a:pt x="1746203" y="4748075"/>
                  <a:pt x="1739161" y="4745728"/>
                  <a:pt x="1729773" y="4743381"/>
                </a:cubicBezTo>
                <a:close/>
                <a:moveTo>
                  <a:pt x="1645280" y="4717563"/>
                </a:moveTo>
                <a:cubicBezTo>
                  <a:pt x="1635891" y="4715216"/>
                  <a:pt x="1626503" y="4710522"/>
                  <a:pt x="1619462" y="4708175"/>
                </a:cubicBezTo>
                <a:cubicBezTo>
                  <a:pt x="1610074" y="4705828"/>
                  <a:pt x="1600686" y="4701134"/>
                  <a:pt x="1591298" y="4698787"/>
                </a:cubicBezTo>
                <a:cubicBezTo>
                  <a:pt x="1581909" y="4696440"/>
                  <a:pt x="1574868" y="4691746"/>
                  <a:pt x="1565480" y="4689399"/>
                </a:cubicBezTo>
                <a:cubicBezTo>
                  <a:pt x="1556092" y="4684705"/>
                  <a:pt x="1546704" y="4682358"/>
                  <a:pt x="1537315" y="4677664"/>
                </a:cubicBezTo>
                <a:cubicBezTo>
                  <a:pt x="1527927" y="4675317"/>
                  <a:pt x="1520886" y="4670622"/>
                  <a:pt x="1511498" y="4668276"/>
                </a:cubicBezTo>
                <a:cubicBezTo>
                  <a:pt x="1502110" y="4663582"/>
                  <a:pt x="1492722" y="4661234"/>
                  <a:pt x="1483333" y="4656540"/>
                </a:cubicBezTo>
                <a:cubicBezTo>
                  <a:pt x="1473945" y="4654193"/>
                  <a:pt x="1466904" y="4649499"/>
                  <a:pt x="1457516" y="4644805"/>
                </a:cubicBezTo>
                <a:cubicBezTo>
                  <a:pt x="1448128" y="4640111"/>
                  <a:pt x="1438739" y="4635417"/>
                  <a:pt x="1429351" y="4633070"/>
                </a:cubicBezTo>
                <a:cubicBezTo>
                  <a:pt x="1419963" y="4628376"/>
                  <a:pt x="1412922" y="4626029"/>
                  <a:pt x="1403534" y="4621335"/>
                </a:cubicBezTo>
                <a:cubicBezTo>
                  <a:pt x="1394146" y="4616641"/>
                  <a:pt x="1384757" y="4611946"/>
                  <a:pt x="1375369" y="4607252"/>
                </a:cubicBezTo>
                <a:cubicBezTo>
                  <a:pt x="1368328" y="4602558"/>
                  <a:pt x="1358940" y="4600211"/>
                  <a:pt x="1351899" y="4595517"/>
                </a:cubicBezTo>
                <a:cubicBezTo>
                  <a:pt x="1342511" y="4590823"/>
                  <a:pt x="1333122" y="4586129"/>
                  <a:pt x="1323734" y="4581435"/>
                </a:cubicBezTo>
                <a:cubicBezTo>
                  <a:pt x="1316693" y="4576741"/>
                  <a:pt x="1307305" y="4574394"/>
                  <a:pt x="1300264" y="4569700"/>
                </a:cubicBezTo>
                <a:cubicBezTo>
                  <a:pt x="1297917" y="4569700"/>
                  <a:pt x="1297917" y="4567352"/>
                  <a:pt x="1295570" y="4567352"/>
                </a:cubicBezTo>
                <a:cubicBezTo>
                  <a:pt x="1319040" y="4579088"/>
                  <a:pt x="1344858" y="4590823"/>
                  <a:pt x="1370675" y="4602558"/>
                </a:cubicBezTo>
                <a:cubicBezTo>
                  <a:pt x="1370675" y="4602558"/>
                  <a:pt x="1370675" y="4602558"/>
                  <a:pt x="1370675" y="4602558"/>
                </a:cubicBezTo>
                <a:cubicBezTo>
                  <a:pt x="1373022" y="4602558"/>
                  <a:pt x="1373022" y="4604905"/>
                  <a:pt x="1375369" y="4604905"/>
                </a:cubicBezTo>
                <a:cubicBezTo>
                  <a:pt x="1401187" y="4616641"/>
                  <a:pt x="1424657" y="4626029"/>
                  <a:pt x="1450475" y="4637764"/>
                </a:cubicBezTo>
                <a:cubicBezTo>
                  <a:pt x="1452822" y="4637764"/>
                  <a:pt x="1452822" y="4637764"/>
                  <a:pt x="1455169" y="4640111"/>
                </a:cubicBezTo>
                <a:cubicBezTo>
                  <a:pt x="1466904" y="4644805"/>
                  <a:pt x="1478639" y="4649499"/>
                  <a:pt x="1490375" y="4654193"/>
                </a:cubicBezTo>
                <a:cubicBezTo>
                  <a:pt x="1495069" y="4656540"/>
                  <a:pt x="1499763" y="4658887"/>
                  <a:pt x="1506804" y="4658887"/>
                </a:cubicBezTo>
                <a:cubicBezTo>
                  <a:pt x="1518539" y="4663582"/>
                  <a:pt x="1527927" y="4665928"/>
                  <a:pt x="1539662" y="4670622"/>
                </a:cubicBezTo>
                <a:cubicBezTo>
                  <a:pt x="1553745" y="4675317"/>
                  <a:pt x="1567827" y="4680011"/>
                  <a:pt x="1584256" y="4684705"/>
                </a:cubicBezTo>
                <a:cubicBezTo>
                  <a:pt x="1591298" y="4687052"/>
                  <a:pt x="1598339" y="4689399"/>
                  <a:pt x="1605380" y="4691746"/>
                </a:cubicBezTo>
                <a:cubicBezTo>
                  <a:pt x="1607727" y="4691746"/>
                  <a:pt x="1607727" y="4691746"/>
                  <a:pt x="1610074" y="4694093"/>
                </a:cubicBezTo>
                <a:cubicBezTo>
                  <a:pt x="1617115" y="4696440"/>
                  <a:pt x="1624156" y="4698787"/>
                  <a:pt x="1631197" y="4701134"/>
                </a:cubicBezTo>
                <a:cubicBezTo>
                  <a:pt x="1638239" y="4703481"/>
                  <a:pt x="1647627" y="4708175"/>
                  <a:pt x="1654668" y="4710522"/>
                </a:cubicBezTo>
                <a:cubicBezTo>
                  <a:pt x="1664056" y="4715216"/>
                  <a:pt x="1675791" y="4717563"/>
                  <a:pt x="1685179" y="4722258"/>
                </a:cubicBezTo>
                <a:cubicBezTo>
                  <a:pt x="1687526" y="4722258"/>
                  <a:pt x="1689873" y="4724605"/>
                  <a:pt x="1689873" y="4724605"/>
                </a:cubicBezTo>
                <a:cubicBezTo>
                  <a:pt x="1689873" y="4729299"/>
                  <a:pt x="1694567" y="4733993"/>
                  <a:pt x="1696915" y="4736340"/>
                </a:cubicBezTo>
                <a:cubicBezTo>
                  <a:pt x="1692220" y="4733993"/>
                  <a:pt x="1685179" y="4733993"/>
                  <a:pt x="1680485" y="4731646"/>
                </a:cubicBezTo>
                <a:cubicBezTo>
                  <a:pt x="1664056" y="4722258"/>
                  <a:pt x="1654668" y="4719911"/>
                  <a:pt x="1645280" y="4717563"/>
                </a:cubicBezTo>
                <a:close/>
                <a:moveTo>
                  <a:pt x="959942" y="4349077"/>
                </a:moveTo>
                <a:cubicBezTo>
                  <a:pt x="957595" y="4346730"/>
                  <a:pt x="952901" y="4344383"/>
                  <a:pt x="950554" y="4342036"/>
                </a:cubicBezTo>
                <a:cubicBezTo>
                  <a:pt x="952901" y="4342036"/>
                  <a:pt x="952901" y="4342036"/>
                  <a:pt x="955248" y="4342036"/>
                </a:cubicBezTo>
                <a:cubicBezTo>
                  <a:pt x="957595" y="4342036"/>
                  <a:pt x="959942" y="4342036"/>
                  <a:pt x="962289" y="4339689"/>
                </a:cubicBezTo>
                <a:cubicBezTo>
                  <a:pt x="962289" y="4342036"/>
                  <a:pt x="962289" y="4342036"/>
                  <a:pt x="964636" y="4342036"/>
                </a:cubicBezTo>
                <a:cubicBezTo>
                  <a:pt x="964636" y="4342036"/>
                  <a:pt x="964636" y="4342036"/>
                  <a:pt x="964636" y="4344383"/>
                </a:cubicBezTo>
                <a:cubicBezTo>
                  <a:pt x="964636" y="4344383"/>
                  <a:pt x="962289" y="4346730"/>
                  <a:pt x="959942" y="4349077"/>
                </a:cubicBezTo>
                <a:close/>
                <a:moveTo>
                  <a:pt x="924736" y="4311525"/>
                </a:moveTo>
                <a:cubicBezTo>
                  <a:pt x="913001" y="4304483"/>
                  <a:pt x="901266" y="4297442"/>
                  <a:pt x="891878" y="4288054"/>
                </a:cubicBezTo>
                <a:cubicBezTo>
                  <a:pt x="889531" y="4285707"/>
                  <a:pt x="887184" y="4283360"/>
                  <a:pt x="884837" y="4281013"/>
                </a:cubicBezTo>
                <a:cubicBezTo>
                  <a:pt x="877795" y="4276319"/>
                  <a:pt x="873101" y="4271625"/>
                  <a:pt x="866060" y="4264584"/>
                </a:cubicBezTo>
                <a:cubicBezTo>
                  <a:pt x="856672" y="4257542"/>
                  <a:pt x="849631" y="4248154"/>
                  <a:pt x="840243" y="4241113"/>
                </a:cubicBezTo>
                <a:cubicBezTo>
                  <a:pt x="833201" y="4236419"/>
                  <a:pt x="828507" y="4229378"/>
                  <a:pt x="821466" y="4224684"/>
                </a:cubicBezTo>
                <a:cubicBezTo>
                  <a:pt x="814425" y="4217643"/>
                  <a:pt x="805037" y="4210602"/>
                  <a:pt x="797996" y="4201213"/>
                </a:cubicBezTo>
                <a:cubicBezTo>
                  <a:pt x="790955" y="4194172"/>
                  <a:pt x="786261" y="4189478"/>
                  <a:pt x="779219" y="4182437"/>
                </a:cubicBezTo>
                <a:cubicBezTo>
                  <a:pt x="772178" y="4175396"/>
                  <a:pt x="762790" y="4166007"/>
                  <a:pt x="755749" y="4158966"/>
                </a:cubicBezTo>
                <a:cubicBezTo>
                  <a:pt x="748708" y="4151925"/>
                  <a:pt x="744014" y="4147231"/>
                  <a:pt x="736973" y="4140190"/>
                </a:cubicBezTo>
                <a:cubicBezTo>
                  <a:pt x="729931" y="4130802"/>
                  <a:pt x="720543" y="4123761"/>
                  <a:pt x="713502" y="4114372"/>
                </a:cubicBezTo>
                <a:cubicBezTo>
                  <a:pt x="708808" y="4109678"/>
                  <a:pt x="701767" y="4102637"/>
                  <a:pt x="697073" y="4095596"/>
                </a:cubicBezTo>
                <a:cubicBezTo>
                  <a:pt x="687685" y="4083861"/>
                  <a:pt x="675949" y="4074473"/>
                  <a:pt x="666561" y="4062737"/>
                </a:cubicBezTo>
                <a:cubicBezTo>
                  <a:pt x="664214" y="4058043"/>
                  <a:pt x="659520" y="4055696"/>
                  <a:pt x="657173" y="4051002"/>
                </a:cubicBezTo>
                <a:cubicBezTo>
                  <a:pt x="643091" y="4036920"/>
                  <a:pt x="631355" y="4020490"/>
                  <a:pt x="619620" y="4006408"/>
                </a:cubicBezTo>
                <a:cubicBezTo>
                  <a:pt x="619620" y="4006408"/>
                  <a:pt x="619620" y="4006408"/>
                  <a:pt x="619620" y="4004061"/>
                </a:cubicBezTo>
                <a:cubicBezTo>
                  <a:pt x="621967" y="4006408"/>
                  <a:pt x="621967" y="4006408"/>
                  <a:pt x="624314" y="4008755"/>
                </a:cubicBezTo>
                <a:cubicBezTo>
                  <a:pt x="629008" y="4015796"/>
                  <a:pt x="636050" y="4020490"/>
                  <a:pt x="640744" y="4027532"/>
                </a:cubicBezTo>
                <a:cubicBezTo>
                  <a:pt x="647785" y="4036920"/>
                  <a:pt x="657173" y="4046308"/>
                  <a:pt x="666561" y="4053349"/>
                </a:cubicBezTo>
                <a:cubicBezTo>
                  <a:pt x="673602" y="4060390"/>
                  <a:pt x="678296" y="4065085"/>
                  <a:pt x="685338" y="4072125"/>
                </a:cubicBezTo>
                <a:cubicBezTo>
                  <a:pt x="694726" y="4081514"/>
                  <a:pt x="701767" y="4088555"/>
                  <a:pt x="711155" y="4097943"/>
                </a:cubicBezTo>
                <a:cubicBezTo>
                  <a:pt x="718196" y="4104984"/>
                  <a:pt x="722890" y="4109678"/>
                  <a:pt x="729931" y="4116720"/>
                </a:cubicBezTo>
                <a:cubicBezTo>
                  <a:pt x="739320" y="4126108"/>
                  <a:pt x="746361" y="4133149"/>
                  <a:pt x="755749" y="4142537"/>
                </a:cubicBezTo>
                <a:cubicBezTo>
                  <a:pt x="762790" y="4147231"/>
                  <a:pt x="767484" y="4154272"/>
                  <a:pt x="774525" y="4158966"/>
                </a:cubicBezTo>
                <a:cubicBezTo>
                  <a:pt x="783914" y="4168354"/>
                  <a:pt x="793302" y="4175396"/>
                  <a:pt x="802690" y="4184784"/>
                </a:cubicBezTo>
                <a:cubicBezTo>
                  <a:pt x="809731" y="4189478"/>
                  <a:pt x="814425" y="4196519"/>
                  <a:pt x="821466" y="4201213"/>
                </a:cubicBezTo>
                <a:cubicBezTo>
                  <a:pt x="830854" y="4210602"/>
                  <a:pt x="840243" y="4217643"/>
                  <a:pt x="849631" y="4227031"/>
                </a:cubicBezTo>
                <a:cubicBezTo>
                  <a:pt x="854325" y="4231725"/>
                  <a:pt x="861366" y="4236419"/>
                  <a:pt x="866060" y="4241113"/>
                </a:cubicBezTo>
                <a:cubicBezTo>
                  <a:pt x="877795" y="4250501"/>
                  <a:pt x="887184" y="4259889"/>
                  <a:pt x="898919" y="4266930"/>
                </a:cubicBezTo>
                <a:cubicBezTo>
                  <a:pt x="903613" y="4271625"/>
                  <a:pt x="908307" y="4273972"/>
                  <a:pt x="913001" y="4278666"/>
                </a:cubicBezTo>
                <a:cubicBezTo>
                  <a:pt x="924736" y="4288054"/>
                  <a:pt x="934124" y="4295095"/>
                  <a:pt x="945860" y="4304483"/>
                </a:cubicBezTo>
                <a:cubicBezTo>
                  <a:pt x="943513" y="4306830"/>
                  <a:pt x="941166" y="4311525"/>
                  <a:pt x="941166" y="4313871"/>
                </a:cubicBezTo>
                <a:cubicBezTo>
                  <a:pt x="941166" y="4313871"/>
                  <a:pt x="938819" y="4311525"/>
                  <a:pt x="938819" y="4311525"/>
                </a:cubicBezTo>
                <a:cubicBezTo>
                  <a:pt x="929430" y="4316219"/>
                  <a:pt x="927083" y="4313871"/>
                  <a:pt x="924736" y="4311525"/>
                </a:cubicBezTo>
                <a:close/>
                <a:moveTo>
                  <a:pt x="549209" y="3933650"/>
                </a:moveTo>
                <a:cubicBezTo>
                  <a:pt x="528085" y="3910179"/>
                  <a:pt x="506962" y="3886709"/>
                  <a:pt x="488186" y="3860891"/>
                </a:cubicBezTo>
                <a:cubicBezTo>
                  <a:pt x="488186" y="3858544"/>
                  <a:pt x="485839" y="3858544"/>
                  <a:pt x="485839" y="3856197"/>
                </a:cubicBezTo>
                <a:cubicBezTo>
                  <a:pt x="476450" y="3844462"/>
                  <a:pt x="467062" y="3832727"/>
                  <a:pt x="457674" y="3820992"/>
                </a:cubicBezTo>
                <a:cubicBezTo>
                  <a:pt x="457674" y="3820992"/>
                  <a:pt x="455327" y="3818645"/>
                  <a:pt x="455327" y="3818645"/>
                </a:cubicBezTo>
                <a:cubicBezTo>
                  <a:pt x="448286" y="3806909"/>
                  <a:pt x="441245" y="3795174"/>
                  <a:pt x="436551" y="3783439"/>
                </a:cubicBezTo>
                <a:cubicBezTo>
                  <a:pt x="436551" y="3781092"/>
                  <a:pt x="434204" y="3778745"/>
                  <a:pt x="434204" y="3778745"/>
                </a:cubicBezTo>
                <a:cubicBezTo>
                  <a:pt x="429509" y="3769357"/>
                  <a:pt x="424815" y="3759969"/>
                  <a:pt x="420121" y="3748233"/>
                </a:cubicBezTo>
                <a:cubicBezTo>
                  <a:pt x="417774" y="3745886"/>
                  <a:pt x="417774" y="3741192"/>
                  <a:pt x="415427" y="3738845"/>
                </a:cubicBezTo>
                <a:cubicBezTo>
                  <a:pt x="415427" y="3738845"/>
                  <a:pt x="415427" y="3738845"/>
                  <a:pt x="415427" y="3738845"/>
                </a:cubicBezTo>
                <a:cubicBezTo>
                  <a:pt x="417774" y="3743539"/>
                  <a:pt x="422468" y="3750580"/>
                  <a:pt x="424815" y="3755274"/>
                </a:cubicBezTo>
                <a:cubicBezTo>
                  <a:pt x="429509" y="3762315"/>
                  <a:pt x="434204" y="3769357"/>
                  <a:pt x="438898" y="3776398"/>
                </a:cubicBezTo>
                <a:cubicBezTo>
                  <a:pt x="450633" y="3792827"/>
                  <a:pt x="462368" y="3809256"/>
                  <a:pt x="474103" y="3828033"/>
                </a:cubicBezTo>
                <a:cubicBezTo>
                  <a:pt x="481145" y="3837421"/>
                  <a:pt x="488186" y="3846809"/>
                  <a:pt x="492880" y="3856197"/>
                </a:cubicBezTo>
                <a:cubicBezTo>
                  <a:pt x="502268" y="3870280"/>
                  <a:pt x="514003" y="3884362"/>
                  <a:pt x="525738" y="3898444"/>
                </a:cubicBezTo>
                <a:cubicBezTo>
                  <a:pt x="532780" y="3910179"/>
                  <a:pt x="542168" y="3919567"/>
                  <a:pt x="549209" y="3928956"/>
                </a:cubicBezTo>
                <a:cubicBezTo>
                  <a:pt x="556250" y="3938344"/>
                  <a:pt x="563291" y="3947732"/>
                  <a:pt x="570332" y="3957120"/>
                </a:cubicBezTo>
                <a:cubicBezTo>
                  <a:pt x="565638" y="3952426"/>
                  <a:pt x="560944" y="3947732"/>
                  <a:pt x="556250" y="3943038"/>
                </a:cubicBezTo>
                <a:cubicBezTo>
                  <a:pt x="553903" y="3940691"/>
                  <a:pt x="551556" y="3935997"/>
                  <a:pt x="549209" y="3933650"/>
                </a:cubicBezTo>
                <a:close/>
                <a:moveTo>
                  <a:pt x="410733" y="3741192"/>
                </a:moveTo>
                <a:cubicBezTo>
                  <a:pt x="415427" y="3750580"/>
                  <a:pt x="420121" y="3759969"/>
                  <a:pt x="424815" y="3769357"/>
                </a:cubicBezTo>
                <a:cubicBezTo>
                  <a:pt x="424815" y="3771704"/>
                  <a:pt x="427162" y="3774051"/>
                  <a:pt x="427162" y="3776398"/>
                </a:cubicBezTo>
                <a:cubicBezTo>
                  <a:pt x="431857" y="3785786"/>
                  <a:pt x="436551" y="3797521"/>
                  <a:pt x="443592" y="3806909"/>
                </a:cubicBezTo>
                <a:cubicBezTo>
                  <a:pt x="443592" y="3806909"/>
                  <a:pt x="443592" y="3809256"/>
                  <a:pt x="445939" y="3809256"/>
                </a:cubicBezTo>
                <a:cubicBezTo>
                  <a:pt x="356751" y="3687210"/>
                  <a:pt x="279299" y="3541693"/>
                  <a:pt x="215928" y="3377400"/>
                </a:cubicBezTo>
                <a:cubicBezTo>
                  <a:pt x="222969" y="3393829"/>
                  <a:pt x="230011" y="3407912"/>
                  <a:pt x="237052" y="3424341"/>
                </a:cubicBezTo>
                <a:cubicBezTo>
                  <a:pt x="241746" y="3433729"/>
                  <a:pt x="244093" y="3443117"/>
                  <a:pt x="248787" y="3450158"/>
                </a:cubicBezTo>
                <a:cubicBezTo>
                  <a:pt x="255828" y="3461893"/>
                  <a:pt x="260522" y="3475976"/>
                  <a:pt x="267563" y="3487711"/>
                </a:cubicBezTo>
                <a:cubicBezTo>
                  <a:pt x="274604" y="3501793"/>
                  <a:pt x="281646" y="3515876"/>
                  <a:pt x="288687" y="3527611"/>
                </a:cubicBezTo>
                <a:cubicBezTo>
                  <a:pt x="293381" y="3536999"/>
                  <a:pt x="298075" y="3544040"/>
                  <a:pt x="302769" y="3553428"/>
                </a:cubicBezTo>
                <a:cubicBezTo>
                  <a:pt x="312157" y="3569858"/>
                  <a:pt x="321545" y="3588634"/>
                  <a:pt x="330934" y="3605063"/>
                </a:cubicBezTo>
                <a:cubicBezTo>
                  <a:pt x="333281" y="3612105"/>
                  <a:pt x="337975" y="3616799"/>
                  <a:pt x="342669" y="3623840"/>
                </a:cubicBezTo>
                <a:cubicBezTo>
                  <a:pt x="354404" y="3642616"/>
                  <a:pt x="366139" y="3661392"/>
                  <a:pt x="375527" y="3680169"/>
                </a:cubicBezTo>
                <a:cubicBezTo>
                  <a:pt x="380222" y="3684863"/>
                  <a:pt x="382569" y="3691904"/>
                  <a:pt x="387263" y="3696598"/>
                </a:cubicBezTo>
                <a:cubicBezTo>
                  <a:pt x="391957" y="3705986"/>
                  <a:pt x="398998" y="3715374"/>
                  <a:pt x="406039" y="3724763"/>
                </a:cubicBezTo>
                <a:cubicBezTo>
                  <a:pt x="406039" y="3727110"/>
                  <a:pt x="408386" y="3727110"/>
                  <a:pt x="408386" y="3729457"/>
                </a:cubicBezTo>
                <a:cubicBezTo>
                  <a:pt x="408386" y="3734151"/>
                  <a:pt x="410733" y="3736498"/>
                  <a:pt x="410733" y="3741192"/>
                </a:cubicBezTo>
                <a:close/>
                <a:moveTo>
                  <a:pt x="173681" y="3262394"/>
                </a:moveTo>
                <a:cubicBezTo>
                  <a:pt x="171334" y="3253006"/>
                  <a:pt x="166640" y="3241271"/>
                  <a:pt x="164293" y="3231883"/>
                </a:cubicBezTo>
                <a:cubicBezTo>
                  <a:pt x="159599" y="3217801"/>
                  <a:pt x="154905" y="3203718"/>
                  <a:pt x="150211" y="3187289"/>
                </a:cubicBezTo>
                <a:cubicBezTo>
                  <a:pt x="147864" y="3180248"/>
                  <a:pt x="145517" y="3170860"/>
                  <a:pt x="143170" y="3163819"/>
                </a:cubicBezTo>
                <a:cubicBezTo>
                  <a:pt x="136129" y="3140348"/>
                  <a:pt x="129088" y="3119225"/>
                  <a:pt x="124393" y="3095754"/>
                </a:cubicBezTo>
                <a:cubicBezTo>
                  <a:pt x="122046" y="3088713"/>
                  <a:pt x="122046" y="3084019"/>
                  <a:pt x="119699" y="3076978"/>
                </a:cubicBezTo>
                <a:cubicBezTo>
                  <a:pt x="117352" y="3072284"/>
                  <a:pt x="117352" y="3065243"/>
                  <a:pt x="115005" y="3060549"/>
                </a:cubicBezTo>
                <a:cubicBezTo>
                  <a:pt x="115005" y="3060549"/>
                  <a:pt x="115005" y="3060549"/>
                  <a:pt x="115005" y="3060549"/>
                </a:cubicBezTo>
                <a:cubicBezTo>
                  <a:pt x="115005" y="3060549"/>
                  <a:pt x="115005" y="3062896"/>
                  <a:pt x="115005" y="3062896"/>
                </a:cubicBezTo>
                <a:cubicBezTo>
                  <a:pt x="117352" y="3072284"/>
                  <a:pt x="122046" y="3081672"/>
                  <a:pt x="124393" y="3091060"/>
                </a:cubicBezTo>
                <a:cubicBezTo>
                  <a:pt x="129088" y="3102796"/>
                  <a:pt x="131435" y="3114531"/>
                  <a:pt x="136129" y="3126266"/>
                </a:cubicBezTo>
                <a:cubicBezTo>
                  <a:pt x="138476" y="3135654"/>
                  <a:pt x="143170" y="3145042"/>
                  <a:pt x="145517" y="3154431"/>
                </a:cubicBezTo>
                <a:cubicBezTo>
                  <a:pt x="150211" y="3166166"/>
                  <a:pt x="154905" y="3177901"/>
                  <a:pt x="157252" y="3189636"/>
                </a:cubicBezTo>
                <a:cubicBezTo>
                  <a:pt x="159599" y="3199024"/>
                  <a:pt x="164293" y="3208413"/>
                  <a:pt x="166640" y="3215454"/>
                </a:cubicBezTo>
                <a:cubicBezTo>
                  <a:pt x="171334" y="3227189"/>
                  <a:pt x="176028" y="3238924"/>
                  <a:pt x="180723" y="3250659"/>
                </a:cubicBezTo>
                <a:cubicBezTo>
                  <a:pt x="185417" y="3260048"/>
                  <a:pt x="187764" y="3267089"/>
                  <a:pt x="192458" y="3276477"/>
                </a:cubicBezTo>
                <a:cubicBezTo>
                  <a:pt x="197152" y="3288212"/>
                  <a:pt x="201846" y="3299947"/>
                  <a:pt x="208887" y="3309335"/>
                </a:cubicBezTo>
                <a:cubicBezTo>
                  <a:pt x="213581" y="3316377"/>
                  <a:pt x="215928" y="3325765"/>
                  <a:pt x="220622" y="3332806"/>
                </a:cubicBezTo>
                <a:cubicBezTo>
                  <a:pt x="225316" y="3344541"/>
                  <a:pt x="232358" y="3356276"/>
                  <a:pt x="237052" y="3368012"/>
                </a:cubicBezTo>
                <a:cubicBezTo>
                  <a:pt x="241746" y="3375053"/>
                  <a:pt x="244093" y="3382094"/>
                  <a:pt x="248787" y="3389135"/>
                </a:cubicBezTo>
                <a:cubicBezTo>
                  <a:pt x="255828" y="3400870"/>
                  <a:pt x="262869" y="3412606"/>
                  <a:pt x="269910" y="3424341"/>
                </a:cubicBezTo>
                <a:cubicBezTo>
                  <a:pt x="269910" y="3424341"/>
                  <a:pt x="269910" y="3424341"/>
                  <a:pt x="269910" y="3424341"/>
                </a:cubicBezTo>
                <a:cubicBezTo>
                  <a:pt x="272257" y="3431382"/>
                  <a:pt x="276951" y="3440770"/>
                  <a:pt x="279299" y="3447811"/>
                </a:cubicBezTo>
                <a:cubicBezTo>
                  <a:pt x="283993" y="3459547"/>
                  <a:pt x="288687" y="3471282"/>
                  <a:pt x="293381" y="3480670"/>
                </a:cubicBezTo>
                <a:cubicBezTo>
                  <a:pt x="293381" y="3480670"/>
                  <a:pt x="293381" y="3483017"/>
                  <a:pt x="295728" y="3483017"/>
                </a:cubicBezTo>
                <a:cubicBezTo>
                  <a:pt x="293381" y="3485364"/>
                  <a:pt x="291034" y="3490058"/>
                  <a:pt x="291034" y="3494752"/>
                </a:cubicBezTo>
                <a:cubicBezTo>
                  <a:pt x="291034" y="3506487"/>
                  <a:pt x="298075" y="3513529"/>
                  <a:pt x="309810" y="3515876"/>
                </a:cubicBezTo>
                <a:cubicBezTo>
                  <a:pt x="314504" y="3522917"/>
                  <a:pt x="316851" y="3532305"/>
                  <a:pt x="321545" y="3539346"/>
                </a:cubicBezTo>
                <a:cubicBezTo>
                  <a:pt x="326239" y="3548734"/>
                  <a:pt x="330934" y="3555775"/>
                  <a:pt x="333281" y="3565164"/>
                </a:cubicBezTo>
                <a:cubicBezTo>
                  <a:pt x="335628" y="3569858"/>
                  <a:pt x="337975" y="3574552"/>
                  <a:pt x="340322" y="3581593"/>
                </a:cubicBezTo>
                <a:cubicBezTo>
                  <a:pt x="356751" y="3623840"/>
                  <a:pt x="373180" y="3668434"/>
                  <a:pt x="391957" y="3710680"/>
                </a:cubicBezTo>
                <a:cubicBezTo>
                  <a:pt x="391957" y="3713028"/>
                  <a:pt x="394304" y="3715374"/>
                  <a:pt x="394304" y="3715374"/>
                </a:cubicBezTo>
                <a:cubicBezTo>
                  <a:pt x="394304" y="3715374"/>
                  <a:pt x="394304" y="3715374"/>
                  <a:pt x="394304" y="3713028"/>
                </a:cubicBezTo>
                <a:cubicBezTo>
                  <a:pt x="384916" y="3698945"/>
                  <a:pt x="377874" y="3687210"/>
                  <a:pt x="368486" y="3673128"/>
                </a:cubicBezTo>
                <a:cubicBezTo>
                  <a:pt x="361445" y="3661392"/>
                  <a:pt x="354404" y="3649657"/>
                  <a:pt x="347363" y="3637922"/>
                </a:cubicBezTo>
                <a:cubicBezTo>
                  <a:pt x="340322" y="3623840"/>
                  <a:pt x="330934" y="3612105"/>
                  <a:pt x="323892" y="3598022"/>
                </a:cubicBezTo>
                <a:cubicBezTo>
                  <a:pt x="316851" y="3586287"/>
                  <a:pt x="312157" y="3574552"/>
                  <a:pt x="305116" y="3562816"/>
                </a:cubicBezTo>
                <a:cubicBezTo>
                  <a:pt x="298075" y="3548734"/>
                  <a:pt x="288687" y="3532305"/>
                  <a:pt x="281646" y="3518223"/>
                </a:cubicBezTo>
                <a:cubicBezTo>
                  <a:pt x="276951" y="3508834"/>
                  <a:pt x="272257" y="3497099"/>
                  <a:pt x="265216" y="3487711"/>
                </a:cubicBezTo>
                <a:cubicBezTo>
                  <a:pt x="255828" y="3468935"/>
                  <a:pt x="246440" y="3452505"/>
                  <a:pt x="239399" y="3433729"/>
                </a:cubicBezTo>
                <a:cubicBezTo>
                  <a:pt x="234705" y="3426688"/>
                  <a:pt x="232358" y="3419647"/>
                  <a:pt x="227664" y="3410258"/>
                </a:cubicBezTo>
                <a:cubicBezTo>
                  <a:pt x="215928" y="3386788"/>
                  <a:pt x="206540" y="3360971"/>
                  <a:pt x="194805" y="3335153"/>
                </a:cubicBezTo>
                <a:cubicBezTo>
                  <a:pt x="192458" y="3328112"/>
                  <a:pt x="187764" y="3318724"/>
                  <a:pt x="185417" y="3311683"/>
                </a:cubicBezTo>
                <a:cubicBezTo>
                  <a:pt x="185417" y="3295253"/>
                  <a:pt x="180723" y="3278824"/>
                  <a:pt x="173681" y="3262394"/>
                </a:cubicBezTo>
                <a:close/>
                <a:moveTo>
                  <a:pt x="37553" y="2178059"/>
                </a:moveTo>
                <a:cubicBezTo>
                  <a:pt x="37553" y="2175712"/>
                  <a:pt x="37553" y="2171018"/>
                  <a:pt x="37553" y="2168671"/>
                </a:cubicBezTo>
                <a:cubicBezTo>
                  <a:pt x="39900" y="2154589"/>
                  <a:pt x="39900" y="2140506"/>
                  <a:pt x="42247" y="2126424"/>
                </a:cubicBezTo>
                <a:cubicBezTo>
                  <a:pt x="42247" y="2126424"/>
                  <a:pt x="42247" y="2124077"/>
                  <a:pt x="42247" y="2124077"/>
                </a:cubicBezTo>
                <a:cubicBezTo>
                  <a:pt x="44594" y="2107648"/>
                  <a:pt x="46941" y="2091218"/>
                  <a:pt x="49288" y="2079483"/>
                </a:cubicBezTo>
                <a:cubicBezTo>
                  <a:pt x="49288" y="2077136"/>
                  <a:pt x="49288" y="2077136"/>
                  <a:pt x="49288" y="2074789"/>
                </a:cubicBezTo>
                <a:cubicBezTo>
                  <a:pt x="49288" y="2074789"/>
                  <a:pt x="51635" y="2074789"/>
                  <a:pt x="53982" y="2074789"/>
                </a:cubicBezTo>
                <a:cubicBezTo>
                  <a:pt x="51635" y="2086524"/>
                  <a:pt x="49288" y="2100607"/>
                  <a:pt x="49288" y="2112342"/>
                </a:cubicBezTo>
                <a:cubicBezTo>
                  <a:pt x="49288" y="2117036"/>
                  <a:pt x="46941" y="2121730"/>
                  <a:pt x="46941" y="2126424"/>
                </a:cubicBezTo>
                <a:cubicBezTo>
                  <a:pt x="42247" y="2145201"/>
                  <a:pt x="39900" y="2161630"/>
                  <a:pt x="37553" y="2178059"/>
                </a:cubicBezTo>
                <a:cubicBezTo>
                  <a:pt x="37553" y="2180406"/>
                  <a:pt x="37553" y="2182753"/>
                  <a:pt x="37553" y="2185100"/>
                </a:cubicBezTo>
                <a:cubicBezTo>
                  <a:pt x="35206" y="2199183"/>
                  <a:pt x="35206" y="2213265"/>
                  <a:pt x="32859" y="2227347"/>
                </a:cubicBezTo>
                <a:cubicBezTo>
                  <a:pt x="32859" y="2227347"/>
                  <a:pt x="32859" y="2227347"/>
                  <a:pt x="32859" y="2225000"/>
                </a:cubicBezTo>
                <a:cubicBezTo>
                  <a:pt x="32859" y="2208571"/>
                  <a:pt x="35206" y="2192142"/>
                  <a:pt x="37553" y="2178059"/>
                </a:cubicBezTo>
                <a:close/>
                <a:moveTo>
                  <a:pt x="77453" y="1924578"/>
                </a:moveTo>
                <a:cubicBezTo>
                  <a:pt x="79800" y="1912843"/>
                  <a:pt x="82147" y="1901108"/>
                  <a:pt x="86841" y="1887025"/>
                </a:cubicBezTo>
                <a:cubicBezTo>
                  <a:pt x="89188" y="1877637"/>
                  <a:pt x="91535" y="1868249"/>
                  <a:pt x="93882" y="1861208"/>
                </a:cubicBezTo>
                <a:cubicBezTo>
                  <a:pt x="96229" y="1849473"/>
                  <a:pt x="98576" y="1840084"/>
                  <a:pt x="103270" y="1828349"/>
                </a:cubicBezTo>
                <a:cubicBezTo>
                  <a:pt x="105617" y="1818961"/>
                  <a:pt x="107964" y="1809573"/>
                  <a:pt x="112658" y="1800185"/>
                </a:cubicBezTo>
                <a:cubicBezTo>
                  <a:pt x="115005" y="1790796"/>
                  <a:pt x="119699" y="1779061"/>
                  <a:pt x="122046" y="1769673"/>
                </a:cubicBezTo>
                <a:cubicBezTo>
                  <a:pt x="124393" y="1760285"/>
                  <a:pt x="129088" y="1750897"/>
                  <a:pt x="131435" y="1741508"/>
                </a:cubicBezTo>
                <a:cubicBezTo>
                  <a:pt x="133782" y="1732120"/>
                  <a:pt x="138476" y="1722732"/>
                  <a:pt x="140823" y="1713344"/>
                </a:cubicBezTo>
                <a:cubicBezTo>
                  <a:pt x="140823" y="1703956"/>
                  <a:pt x="143170" y="1694568"/>
                  <a:pt x="147864" y="1685179"/>
                </a:cubicBezTo>
                <a:cubicBezTo>
                  <a:pt x="152558" y="1675791"/>
                  <a:pt x="154905" y="1666403"/>
                  <a:pt x="159599" y="1657015"/>
                </a:cubicBezTo>
                <a:cubicBezTo>
                  <a:pt x="164293" y="1647627"/>
                  <a:pt x="166640" y="1638238"/>
                  <a:pt x="171334" y="1628850"/>
                </a:cubicBezTo>
                <a:cubicBezTo>
                  <a:pt x="176028" y="1619462"/>
                  <a:pt x="178376" y="1610074"/>
                  <a:pt x="183070" y="1600686"/>
                </a:cubicBezTo>
                <a:cubicBezTo>
                  <a:pt x="187764" y="1591297"/>
                  <a:pt x="190111" y="1581909"/>
                  <a:pt x="194805" y="1574868"/>
                </a:cubicBezTo>
                <a:cubicBezTo>
                  <a:pt x="199499" y="1565480"/>
                  <a:pt x="201846" y="1556092"/>
                  <a:pt x="206540" y="1546704"/>
                </a:cubicBezTo>
                <a:cubicBezTo>
                  <a:pt x="211234" y="1537315"/>
                  <a:pt x="215928" y="1530274"/>
                  <a:pt x="218275" y="1520886"/>
                </a:cubicBezTo>
                <a:cubicBezTo>
                  <a:pt x="222969" y="1511498"/>
                  <a:pt x="227664" y="1502110"/>
                  <a:pt x="232358" y="1495069"/>
                </a:cubicBezTo>
                <a:cubicBezTo>
                  <a:pt x="237052" y="1485680"/>
                  <a:pt x="241746" y="1478639"/>
                  <a:pt x="246440" y="1469251"/>
                </a:cubicBezTo>
                <a:cubicBezTo>
                  <a:pt x="251134" y="1459863"/>
                  <a:pt x="255828" y="1450475"/>
                  <a:pt x="260522" y="1443434"/>
                </a:cubicBezTo>
                <a:cubicBezTo>
                  <a:pt x="262869" y="1441087"/>
                  <a:pt x="265216" y="1436392"/>
                  <a:pt x="265216" y="1434045"/>
                </a:cubicBezTo>
                <a:cubicBezTo>
                  <a:pt x="260522" y="1443434"/>
                  <a:pt x="255828" y="1455169"/>
                  <a:pt x="253481" y="1464557"/>
                </a:cubicBezTo>
                <a:cubicBezTo>
                  <a:pt x="248787" y="1476292"/>
                  <a:pt x="244093" y="1488027"/>
                  <a:pt x="239399" y="1499763"/>
                </a:cubicBezTo>
                <a:cubicBezTo>
                  <a:pt x="232358" y="1516192"/>
                  <a:pt x="227664" y="1532621"/>
                  <a:pt x="220622" y="1546704"/>
                </a:cubicBezTo>
                <a:cubicBezTo>
                  <a:pt x="215928" y="1558439"/>
                  <a:pt x="211234" y="1570174"/>
                  <a:pt x="206540" y="1579562"/>
                </a:cubicBezTo>
                <a:cubicBezTo>
                  <a:pt x="199499" y="1595992"/>
                  <a:pt x="194805" y="1614768"/>
                  <a:pt x="187764" y="1631197"/>
                </a:cubicBezTo>
                <a:cubicBezTo>
                  <a:pt x="183070" y="1640586"/>
                  <a:pt x="180723" y="1652321"/>
                  <a:pt x="176028" y="1661709"/>
                </a:cubicBezTo>
                <a:cubicBezTo>
                  <a:pt x="168987" y="1682832"/>
                  <a:pt x="161946" y="1701609"/>
                  <a:pt x="157252" y="1722732"/>
                </a:cubicBezTo>
                <a:cubicBezTo>
                  <a:pt x="154905" y="1727426"/>
                  <a:pt x="154905" y="1732120"/>
                  <a:pt x="152558" y="1736814"/>
                </a:cubicBezTo>
                <a:cubicBezTo>
                  <a:pt x="147864" y="1748550"/>
                  <a:pt x="143170" y="1760285"/>
                  <a:pt x="138476" y="1772020"/>
                </a:cubicBezTo>
                <a:cubicBezTo>
                  <a:pt x="136129" y="1779061"/>
                  <a:pt x="133782" y="1788449"/>
                  <a:pt x="131435" y="1795491"/>
                </a:cubicBezTo>
                <a:cubicBezTo>
                  <a:pt x="126741" y="1807226"/>
                  <a:pt x="124393" y="1816614"/>
                  <a:pt x="119699" y="1828349"/>
                </a:cubicBezTo>
                <a:cubicBezTo>
                  <a:pt x="117352" y="1835390"/>
                  <a:pt x="115005" y="1844779"/>
                  <a:pt x="112658" y="1851820"/>
                </a:cubicBezTo>
                <a:cubicBezTo>
                  <a:pt x="110311" y="1863555"/>
                  <a:pt x="105617" y="1872943"/>
                  <a:pt x="103270" y="1884678"/>
                </a:cubicBezTo>
                <a:cubicBezTo>
                  <a:pt x="100923" y="1891719"/>
                  <a:pt x="98576" y="1901108"/>
                  <a:pt x="96229" y="1908149"/>
                </a:cubicBezTo>
                <a:cubicBezTo>
                  <a:pt x="93882" y="1917537"/>
                  <a:pt x="89188" y="1929272"/>
                  <a:pt x="86841" y="1938660"/>
                </a:cubicBezTo>
                <a:cubicBezTo>
                  <a:pt x="84494" y="1948049"/>
                  <a:pt x="82147" y="1955090"/>
                  <a:pt x="79800" y="1962131"/>
                </a:cubicBezTo>
                <a:cubicBezTo>
                  <a:pt x="75105" y="1971519"/>
                  <a:pt x="72758" y="1978560"/>
                  <a:pt x="70411" y="1985601"/>
                </a:cubicBezTo>
                <a:cubicBezTo>
                  <a:pt x="70411" y="1985601"/>
                  <a:pt x="70411" y="1985601"/>
                  <a:pt x="70411" y="1985601"/>
                </a:cubicBezTo>
                <a:cubicBezTo>
                  <a:pt x="68064" y="1985601"/>
                  <a:pt x="68064" y="1985601"/>
                  <a:pt x="65717" y="1987948"/>
                </a:cubicBezTo>
                <a:cubicBezTo>
                  <a:pt x="65717" y="1987948"/>
                  <a:pt x="65717" y="1987948"/>
                  <a:pt x="65717" y="1990295"/>
                </a:cubicBezTo>
                <a:cubicBezTo>
                  <a:pt x="65717" y="1990295"/>
                  <a:pt x="65717" y="1990295"/>
                  <a:pt x="65717" y="1992643"/>
                </a:cubicBezTo>
                <a:cubicBezTo>
                  <a:pt x="65717" y="1992643"/>
                  <a:pt x="65717" y="1992643"/>
                  <a:pt x="63370" y="1992643"/>
                </a:cubicBezTo>
                <a:cubicBezTo>
                  <a:pt x="65717" y="1976213"/>
                  <a:pt x="68064" y="1962131"/>
                  <a:pt x="70411" y="1948049"/>
                </a:cubicBezTo>
                <a:cubicBezTo>
                  <a:pt x="72758" y="1941007"/>
                  <a:pt x="75105" y="1931619"/>
                  <a:pt x="77453" y="1924578"/>
                </a:cubicBezTo>
                <a:close/>
                <a:moveTo>
                  <a:pt x="330934" y="1293223"/>
                </a:moveTo>
                <a:cubicBezTo>
                  <a:pt x="335628" y="1283834"/>
                  <a:pt x="340322" y="1274446"/>
                  <a:pt x="345016" y="1265058"/>
                </a:cubicBezTo>
                <a:cubicBezTo>
                  <a:pt x="345016" y="1262711"/>
                  <a:pt x="347363" y="1262711"/>
                  <a:pt x="347363" y="1260364"/>
                </a:cubicBezTo>
                <a:cubicBezTo>
                  <a:pt x="352057" y="1248629"/>
                  <a:pt x="356751" y="1239241"/>
                  <a:pt x="363792" y="1227505"/>
                </a:cubicBezTo>
                <a:cubicBezTo>
                  <a:pt x="366139" y="1225158"/>
                  <a:pt x="366139" y="1220464"/>
                  <a:pt x="368486" y="1218117"/>
                </a:cubicBezTo>
                <a:cubicBezTo>
                  <a:pt x="373180" y="1211076"/>
                  <a:pt x="375527" y="1204035"/>
                  <a:pt x="380222" y="1196994"/>
                </a:cubicBezTo>
                <a:cubicBezTo>
                  <a:pt x="380222" y="1194647"/>
                  <a:pt x="382569" y="1194647"/>
                  <a:pt x="382569" y="1192300"/>
                </a:cubicBezTo>
                <a:cubicBezTo>
                  <a:pt x="394304" y="1178217"/>
                  <a:pt x="403692" y="1166482"/>
                  <a:pt x="415427" y="1159441"/>
                </a:cubicBezTo>
                <a:cubicBezTo>
                  <a:pt x="413080" y="1164135"/>
                  <a:pt x="410733" y="1166482"/>
                  <a:pt x="408386" y="1171176"/>
                </a:cubicBezTo>
                <a:cubicBezTo>
                  <a:pt x="403692" y="1178217"/>
                  <a:pt x="398998" y="1187606"/>
                  <a:pt x="394304" y="1194647"/>
                </a:cubicBezTo>
                <a:cubicBezTo>
                  <a:pt x="382569" y="1215770"/>
                  <a:pt x="368486" y="1236893"/>
                  <a:pt x="356751" y="1258017"/>
                </a:cubicBezTo>
                <a:cubicBezTo>
                  <a:pt x="352057" y="1258017"/>
                  <a:pt x="352057" y="1258017"/>
                  <a:pt x="352057" y="1260364"/>
                </a:cubicBezTo>
                <a:cubicBezTo>
                  <a:pt x="342669" y="1279140"/>
                  <a:pt x="330934" y="1295570"/>
                  <a:pt x="321545" y="1314346"/>
                </a:cubicBezTo>
                <a:cubicBezTo>
                  <a:pt x="323892" y="1311999"/>
                  <a:pt x="323892" y="1307305"/>
                  <a:pt x="326239" y="1304958"/>
                </a:cubicBezTo>
                <a:cubicBezTo>
                  <a:pt x="326239" y="1300264"/>
                  <a:pt x="328587" y="1297917"/>
                  <a:pt x="330934" y="1293223"/>
                </a:cubicBezTo>
                <a:close/>
                <a:moveTo>
                  <a:pt x="621967" y="875448"/>
                </a:moveTo>
                <a:cubicBezTo>
                  <a:pt x="624314" y="873101"/>
                  <a:pt x="629008" y="870754"/>
                  <a:pt x="631355" y="868407"/>
                </a:cubicBezTo>
                <a:cubicBezTo>
                  <a:pt x="638397" y="863713"/>
                  <a:pt x="643091" y="859019"/>
                  <a:pt x="650132" y="856672"/>
                </a:cubicBezTo>
                <a:cubicBezTo>
                  <a:pt x="652479" y="854325"/>
                  <a:pt x="654826" y="854325"/>
                  <a:pt x="657173" y="851978"/>
                </a:cubicBezTo>
                <a:cubicBezTo>
                  <a:pt x="666561" y="847284"/>
                  <a:pt x="673602" y="842590"/>
                  <a:pt x="682991" y="837896"/>
                </a:cubicBezTo>
                <a:cubicBezTo>
                  <a:pt x="685338" y="837896"/>
                  <a:pt x="687685" y="835549"/>
                  <a:pt x="690032" y="835549"/>
                </a:cubicBezTo>
                <a:cubicBezTo>
                  <a:pt x="697073" y="833202"/>
                  <a:pt x="704114" y="828507"/>
                  <a:pt x="708808" y="826160"/>
                </a:cubicBezTo>
                <a:cubicBezTo>
                  <a:pt x="711155" y="823813"/>
                  <a:pt x="715849" y="823813"/>
                  <a:pt x="718196" y="821466"/>
                </a:cubicBezTo>
                <a:cubicBezTo>
                  <a:pt x="722890" y="819119"/>
                  <a:pt x="729931" y="816772"/>
                  <a:pt x="734626" y="816772"/>
                </a:cubicBezTo>
                <a:cubicBezTo>
                  <a:pt x="736973" y="816772"/>
                  <a:pt x="741667" y="814425"/>
                  <a:pt x="744014" y="814425"/>
                </a:cubicBezTo>
                <a:cubicBezTo>
                  <a:pt x="748708" y="812078"/>
                  <a:pt x="755749" y="812078"/>
                  <a:pt x="760443" y="809731"/>
                </a:cubicBezTo>
                <a:cubicBezTo>
                  <a:pt x="762790" y="809731"/>
                  <a:pt x="767484" y="807384"/>
                  <a:pt x="769831" y="807384"/>
                </a:cubicBezTo>
                <a:cubicBezTo>
                  <a:pt x="772178" y="807384"/>
                  <a:pt x="774525" y="807384"/>
                  <a:pt x="776872" y="807384"/>
                </a:cubicBezTo>
                <a:cubicBezTo>
                  <a:pt x="776872" y="812078"/>
                  <a:pt x="779219" y="814425"/>
                  <a:pt x="781566" y="816772"/>
                </a:cubicBezTo>
                <a:cubicBezTo>
                  <a:pt x="776872" y="821466"/>
                  <a:pt x="772178" y="823813"/>
                  <a:pt x="767484" y="828507"/>
                </a:cubicBezTo>
                <a:cubicBezTo>
                  <a:pt x="760443" y="833202"/>
                  <a:pt x="755749" y="840243"/>
                  <a:pt x="748708" y="844937"/>
                </a:cubicBezTo>
                <a:cubicBezTo>
                  <a:pt x="739320" y="854325"/>
                  <a:pt x="729931" y="861366"/>
                  <a:pt x="720543" y="870754"/>
                </a:cubicBezTo>
                <a:cubicBezTo>
                  <a:pt x="713502" y="875448"/>
                  <a:pt x="708808" y="882489"/>
                  <a:pt x="701767" y="887184"/>
                </a:cubicBezTo>
                <a:cubicBezTo>
                  <a:pt x="692379" y="896572"/>
                  <a:pt x="682991" y="905960"/>
                  <a:pt x="673602" y="915348"/>
                </a:cubicBezTo>
                <a:cubicBezTo>
                  <a:pt x="668908" y="920042"/>
                  <a:pt x="664214" y="924736"/>
                  <a:pt x="657173" y="929430"/>
                </a:cubicBezTo>
                <a:cubicBezTo>
                  <a:pt x="645438" y="941166"/>
                  <a:pt x="636050" y="950554"/>
                  <a:pt x="624314" y="962289"/>
                </a:cubicBezTo>
                <a:cubicBezTo>
                  <a:pt x="621967" y="964636"/>
                  <a:pt x="617273" y="969330"/>
                  <a:pt x="614926" y="971677"/>
                </a:cubicBezTo>
                <a:cubicBezTo>
                  <a:pt x="572679" y="1013924"/>
                  <a:pt x="532780" y="1060865"/>
                  <a:pt x="495227" y="1105459"/>
                </a:cubicBezTo>
                <a:cubicBezTo>
                  <a:pt x="495227" y="1105459"/>
                  <a:pt x="492880" y="1107806"/>
                  <a:pt x="492880" y="1107806"/>
                </a:cubicBezTo>
                <a:cubicBezTo>
                  <a:pt x="488186" y="1112500"/>
                  <a:pt x="483492" y="1114847"/>
                  <a:pt x="481145" y="1119541"/>
                </a:cubicBezTo>
                <a:cubicBezTo>
                  <a:pt x="476450" y="1121888"/>
                  <a:pt x="474103" y="1126582"/>
                  <a:pt x="469409" y="1131276"/>
                </a:cubicBezTo>
                <a:cubicBezTo>
                  <a:pt x="467062" y="1133623"/>
                  <a:pt x="464715" y="1135970"/>
                  <a:pt x="462368" y="1138318"/>
                </a:cubicBezTo>
                <a:cubicBezTo>
                  <a:pt x="460021" y="1138318"/>
                  <a:pt x="457674" y="1135970"/>
                  <a:pt x="455327" y="1135970"/>
                </a:cubicBezTo>
                <a:cubicBezTo>
                  <a:pt x="448286" y="1135970"/>
                  <a:pt x="441245" y="1140665"/>
                  <a:pt x="438898" y="1145359"/>
                </a:cubicBezTo>
                <a:cubicBezTo>
                  <a:pt x="436551" y="1145359"/>
                  <a:pt x="436551" y="1145359"/>
                  <a:pt x="434204" y="1145359"/>
                </a:cubicBezTo>
                <a:cubicBezTo>
                  <a:pt x="431857" y="1145359"/>
                  <a:pt x="429509" y="1145359"/>
                  <a:pt x="427162" y="1145359"/>
                </a:cubicBezTo>
                <a:cubicBezTo>
                  <a:pt x="427162" y="1145359"/>
                  <a:pt x="424815" y="1145359"/>
                  <a:pt x="424815" y="1145359"/>
                </a:cubicBezTo>
                <a:cubicBezTo>
                  <a:pt x="422468" y="1145359"/>
                  <a:pt x="422468" y="1145359"/>
                  <a:pt x="420121" y="1147706"/>
                </a:cubicBezTo>
                <a:cubicBezTo>
                  <a:pt x="417774" y="1147706"/>
                  <a:pt x="417774" y="1150053"/>
                  <a:pt x="415427" y="1150053"/>
                </a:cubicBezTo>
                <a:cubicBezTo>
                  <a:pt x="415427" y="1150053"/>
                  <a:pt x="413080" y="1150053"/>
                  <a:pt x="413080" y="1152400"/>
                </a:cubicBezTo>
                <a:cubicBezTo>
                  <a:pt x="413080" y="1152400"/>
                  <a:pt x="410733" y="1152400"/>
                  <a:pt x="410733" y="1152400"/>
                </a:cubicBezTo>
                <a:cubicBezTo>
                  <a:pt x="469409" y="1058518"/>
                  <a:pt x="535127" y="966983"/>
                  <a:pt x="607885" y="880142"/>
                </a:cubicBezTo>
                <a:cubicBezTo>
                  <a:pt x="617273" y="877795"/>
                  <a:pt x="619620" y="875448"/>
                  <a:pt x="621967" y="875448"/>
                </a:cubicBezTo>
                <a:close/>
                <a:moveTo>
                  <a:pt x="767484" y="805037"/>
                </a:moveTo>
                <a:cubicBezTo>
                  <a:pt x="760443" y="805037"/>
                  <a:pt x="755749" y="807384"/>
                  <a:pt x="748708" y="809731"/>
                </a:cubicBezTo>
                <a:cubicBezTo>
                  <a:pt x="746361" y="809731"/>
                  <a:pt x="741667" y="812078"/>
                  <a:pt x="739320" y="812078"/>
                </a:cubicBezTo>
                <a:cubicBezTo>
                  <a:pt x="732279" y="814425"/>
                  <a:pt x="727584" y="816772"/>
                  <a:pt x="720543" y="819119"/>
                </a:cubicBezTo>
                <a:cubicBezTo>
                  <a:pt x="718196" y="819119"/>
                  <a:pt x="715849" y="821466"/>
                  <a:pt x="711155" y="821466"/>
                </a:cubicBezTo>
                <a:cubicBezTo>
                  <a:pt x="701767" y="823813"/>
                  <a:pt x="694726" y="828507"/>
                  <a:pt x="685338" y="833202"/>
                </a:cubicBezTo>
                <a:cubicBezTo>
                  <a:pt x="685338" y="833202"/>
                  <a:pt x="682991" y="835549"/>
                  <a:pt x="682991" y="835549"/>
                </a:cubicBezTo>
                <a:cubicBezTo>
                  <a:pt x="675949" y="840243"/>
                  <a:pt x="666561" y="842590"/>
                  <a:pt x="659520" y="847284"/>
                </a:cubicBezTo>
                <a:cubicBezTo>
                  <a:pt x="657173" y="849631"/>
                  <a:pt x="654826" y="851978"/>
                  <a:pt x="650132" y="851978"/>
                </a:cubicBezTo>
                <a:cubicBezTo>
                  <a:pt x="643091" y="856672"/>
                  <a:pt x="638397" y="859019"/>
                  <a:pt x="631355" y="863713"/>
                </a:cubicBezTo>
                <a:cubicBezTo>
                  <a:pt x="629008" y="866060"/>
                  <a:pt x="624314" y="868407"/>
                  <a:pt x="621967" y="870754"/>
                </a:cubicBezTo>
                <a:cubicBezTo>
                  <a:pt x="621967" y="870754"/>
                  <a:pt x="619620" y="873101"/>
                  <a:pt x="617273" y="873101"/>
                </a:cubicBezTo>
                <a:cubicBezTo>
                  <a:pt x="751055" y="713502"/>
                  <a:pt x="903613" y="570332"/>
                  <a:pt x="1067906" y="452980"/>
                </a:cubicBezTo>
                <a:cubicBezTo>
                  <a:pt x="1046783" y="471756"/>
                  <a:pt x="1025659" y="492880"/>
                  <a:pt x="1002189" y="516350"/>
                </a:cubicBezTo>
                <a:cubicBezTo>
                  <a:pt x="999842" y="518697"/>
                  <a:pt x="997495" y="521044"/>
                  <a:pt x="995148" y="525738"/>
                </a:cubicBezTo>
                <a:cubicBezTo>
                  <a:pt x="988107" y="535127"/>
                  <a:pt x="978718" y="542168"/>
                  <a:pt x="971677" y="551556"/>
                </a:cubicBezTo>
                <a:cubicBezTo>
                  <a:pt x="969330" y="556250"/>
                  <a:pt x="964636" y="558597"/>
                  <a:pt x="962289" y="563291"/>
                </a:cubicBezTo>
                <a:cubicBezTo>
                  <a:pt x="955248" y="572679"/>
                  <a:pt x="948207" y="582068"/>
                  <a:pt x="941166" y="589109"/>
                </a:cubicBezTo>
                <a:cubicBezTo>
                  <a:pt x="938819" y="593803"/>
                  <a:pt x="934124" y="596150"/>
                  <a:pt x="931777" y="600844"/>
                </a:cubicBezTo>
                <a:cubicBezTo>
                  <a:pt x="922389" y="612579"/>
                  <a:pt x="913001" y="626661"/>
                  <a:pt x="903613" y="638397"/>
                </a:cubicBezTo>
                <a:cubicBezTo>
                  <a:pt x="898919" y="643091"/>
                  <a:pt x="896572" y="650132"/>
                  <a:pt x="891878" y="654826"/>
                </a:cubicBezTo>
                <a:cubicBezTo>
                  <a:pt x="884837" y="664214"/>
                  <a:pt x="880142" y="673602"/>
                  <a:pt x="873101" y="680643"/>
                </a:cubicBezTo>
                <a:cubicBezTo>
                  <a:pt x="868407" y="687685"/>
                  <a:pt x="863713" y="692379"/>
                  <a:pt x="861366" y="699420"/>
                </a:cubicBezTo>
                <a:cubicBezTo>
                  <a:pt x="854325" y="708808"/>
                  <a:pt x="849631" y="718196"/>
                  <a:pt x="842590" y="729931"/>
                </a:cubicBezTo>
                <a:cubicBezTo>
                  <a:pt x="837896" y="736973"/>
                  <a:pt x="835549" y="741667"/>
                  <a:pt x="830854" y="748708"/>
                </a:cubicBezTo>
                <a:cubicBezTo>
                  <a:pt x="826160" y="755749"/>
                  <a:pt x="821466" y="762790"/>
                  <a:pt x="816772" y="769831"/>
                </a:cubicBezTo>
                <a:cubicBezTo>
                  <a:pt x="814425" y="772178"/>
                  <a:pt x="812078" y="776872"/>
                  <a:pt x="809731" y="779219"/>
                </a:cubicBezTo>
                <a:cubicBezTo>
                  <a:pt x="807384" y="776872"/>
                  <a:pt x="805037" y="776872"/>
                  <a:pt x="800343" y="776872"/>
                </a:cubicBezTo>
                <a:cubicBezTo>
                  <a:pt x="788608" y="776872"/>
                  <a:pt x="779219" y="786261"/>
                  <a:pt x="779219" y="797996"/>
                </a:cubicBezTo>
                <a:cubicBezTo>
                  <a:pt x="779219" y="797996"/>
                  <a:pt x="779219" y="797996"/>
                  <a:pt x="779219" y="797996"/>
                </a:cubicBezTo>
                <a:cubicBezTo>
                  <a:pt x="776872" y="797996"/>
                  <a:pt x="774525" y="797996"/>
                  <a:pt x="772178" y="797996"/>
                </a:cubicBezTo>
                <a:cubicBezTo>
                  <a:pt x="772178" y="805037"/>
                  <a:pt x="769831" y="805037"/>
                  <a:pt x="767484" y="805037"/>
                </a:cubicBezTo>
                <a:close/>
                <a:moveTo>
                  <a:pt x="1084336" y="443592"/>
                </a:moveTo>
                <a:cubicBezTo>
                  <a:pt x="1084336" y="443592"/>
                  <a:pt x="1084336" y="443592"/>
                  <a:pt x="1084336" y="443592"/>
                </a:cubicBezTo>
                <a:cubicBezTo>
                  <a:pt x="1093724" y="436551"/>
                  <a:pt x="1105459" y="429510"/>
                  <a:pt x="1114847" y="422468"/>
                </a:cubicBezTo>
                <a:cubicBezTo>
                  <a:pt x="1126582" y="415427"/>
                  <a:pt x="1135971" y="408386"/>
                  <a:pt x="1147706" y="398998"/>
                </a:cubicBezTo>
                <a:cubicBezTo>
                  <a:pt x="1159441" y="391957"/>
                  <a:pt x="1168829" y="384916"/>
                  <a:pt x="1180564" y="377874"/>
                </a:cubicBezTo>
                <a:cubicBezTo>
                  <a:pt x="1187605" y="373180"/>
                  <a:pt x="1194647" y="368486"/>
                  <a:pt x="1201688" y="363792"/>
                </a:cubicBezTo>
                <a:cubicBezTo>
                  <a:pt x="1201688" y="363792"/>
                  <a:pt x="1199341" y="366139"/>
                  <a:pt x="1199341" y="366139"/>
                </a:cubicBezTo>
                <a:cubicBezTo>
                  <a:pt x="1194647" y="370833"/>
                  <a:pt x="1189953" y="373180"/>
                  <a:pt x="1185258" y="377874"/>
                </a:cubicBezTo>
                <a:cubicBezTo>
                  <a:pt x="1178217" y="382569"/>
                  <a:pt x="1171176" y="387263"/>
                  <a:pt x="1164135" y="394304"/>
                </a:cubicBezTo>
                <a:cubicBezTo>
                  <a:pt x="1159441" y="398998"/>
                  <a:pt x="1154747" y="401345"/>
                  <a:pt x="1150053" y="406039"/>
                </a:cubicBezTo>
                <a:cubicBezTo>
                  <a:pt x="1143012" y="410733"/>
                  <a:pt x="1135971" y="417774"/>
                  <a:pt x="1128929" y="422468"/>
                </a:cubicBezTo>
                <a:cubicBezTo>
                  <a:pt x="1124235" y="427162"/>
                  <a:pt x="1119541" y="431857"/>
                  <a:pt x="1114847" y="434204"/>
                </a:cubicBezTo>
                <a:cubicBezTo>
                  <a:pt x="1107806" y="441245"/>
                  <a:pt x="1100765" y="445939"/>
                  <a:pt x="1093724" y="452980"/>
                </a:cubicBezTo>
                <a:cubicBezTo>
                  <a:pt x="1089030" y="457674"/>
                  <a:pt x="1084336" y="462368"/>
                  <a:pt x="1079641" y="467062"/>
                </a:cubicBezTo>
                <a:cubicBezTo>
                  <a:pt x="1072600" y="474103"/>
                  <a:pt x="1065559" y="481145"/>
                  <a:pt x="1058518" y="488186"/>
                </a:cubicBezTo>
                <a:cubicBezTo>
                  <a:pt x="1053824" y="492880"/>
                  <a:pt x="1049130" y="497574"/>
                  <a:pt x="1044436" y="502268"/>
                </a:cubicBezTo>
                <a:cubicBezTo>
                  <a:pt x="1037395" y="509309"/>
                  <a:pt x="1030353" y="516350"/>
                  <a:pt x="1023312" y="525738"/>
                </a:cubicBezTo>
                <a:cubicBezTo>
                  <a:pt x="1018618" y="530433"/>
                  <a:pt x="1013924" y="535127"/>
                  <a:pt x="1011577" y="539821"/>
                </a:cubicBezTo>
                <a:cubicBezTo>
                  <a:pt x="1004536" y="549209"/>
                  <a:pt x="995148" y="556250"/>
                  <a:pt x="988107" y="565638"/>
                </a:cubicBezTo>
                <a:cubicBezTo>
                  <a:pt x="983412" y="570332"/>
                  <a:pt x="981065" y="572679"/>
                  <a:pt x="976371" y="577373"/>
                </a:cubicBezTo>
                <a:cubicBezTo>
                  <a:pt x="964636" y="591456"/>
                  <a:pt x="952901" y="603191"/>
                  <a:pt x="941166" y="617273"/>
                </a:cubicBezTo>
                <a:cubicBezTo>
                  <a:pt x="905960" y="659520"/>
                  <a:pt x="868407" y="706461"/>
                  <a:pt x="833201" y="758096"/>
                </a:cubicBezTo>
                <a:cubicBezTo>
                  <a:pt x="833201" y="755749"/>
                  <a:pt x="835549" y="753402"/>
                  <a:pt x="835549" y="753402"/>
                </a:cubicBezTo>
                <a:cubicBezTo>
                  <a:pt x="837896" y="748708"/>
                  <a:pt x="842590" y="744014"/>
                  <a:pt x="844937" y="739320"/>
                </a:cubicBezTo>
                <a:cubicBezTo>
                  <a:pt x="851978" y="727584"/>
                  <a:pt x="859019" y="715849"/>
                  <a:pt x="866060" y="706461"/>
                </a:cubicBezTo>
                <a:cubicBezTo>
                  <a:pt x="870754" y="701767"/>
                  <a:pt x="873101" y="694726"/>
                  <a:pt x="877795" y="690032"/>
                </a:cubicBezTo>
                <a:cubicBezTo>
                  <a:pt x="884837" y="678296"/>
                  <a:pt x="894225" y="666561"/>
                  <a:pt x="901266" y="657173"/>
                </a:cubicBezTo>
                <a:cubicBezTo>
                  <a:pt x="903613" y="652479"/>
                  <a:pt x="905960" y="650132"/>
                  <a:pt x="910654" y="645438"/>
                </a:cubicBezTo>
                <a:cubicBezTo>
                  <a:pt x="920042" y="631355"/>
                  <a:pt x="931777" y="617273"/>
                  <a:pt x="941166" y="605538"/>
                </a:cubicBezTo>
                <a:cubicBezTo>
                  <a:pt x="945860" y="600844"/>
                  <a:pt x="948207" y="596150"/>
                  <a:pt x="952901" y="591456"/>
                </a:cubicBezTo>
                <a:cubicBezTo>
                  <a:pt x="959942" y="582068"/>
                  <a:pt x="966983" y="572679"/>
                  <a:pt x="976371" y="563291"/>
                </a:cubicBezTo>
                <a:cubicBezTo>
                  <a:pt x="978718" y="558597"/>
                  <a:pt x="983412" y="556250"/>
                  <a:pt x="985760" y="551556"/>
                </a:cubicBezTo>
                <a:cubicBezTo>
                  <a:pt x="1006883" y="525738"/>
                  <a:pt x="1030353" y="502268"/>
                  <a:pt x="1051477" y="481145"/>
                </a:cubicBezTo>
                <a:cubicBezTo>
                  <a:pt x="1053824" y="478797"/>
                  <a:pt x="1053824" y="478797"/>
                  <a:pt x="1056171" y="476450"/>
                </a:cubicBezTo>
                <a:cubicBezTo>
                  <a:pt x="1063212" y="462368"/>
                  <a:pt x="1072600" y="452980"/>
                  <a:pt x="1084336" y="443592"/>
                </a:cubicBezTo>
                <a:close/>
                <a:moveTo>
                  <a:pt x="1307305" y="305116"/>
                </a:moveTo>
                <a:cubicBezTo>
                  <a:pt x="1319040" y="298075"/>
                  <a:pt x="1330775" y="293381"/>
                  <a:pt x="1342511" y="288687"/>
                </a:cubicBezTo>
                <a:cubicBezTo>
                  <a:pt x="1344858" y="288687"/>
                  <a:pt x="1347205" y="286340"/>
                  <a:pt x="1347205" y="286340"/>
                </a:cubicBezTo>
                <a:cubicBezTo>
                  <a:pt x="1351899" y="283993"/>
                  <a:pt x="1356593" y="281646"/>
                  <a:pt x="1361287" y="281646"/>
                </a:cubicBezTo>
                <a:cubicBezTo>
                  <a:pt x="1365981" y="279299"/>
                  <a:pt x="1370675" y="279299"/>
                  <a:pt x="1375369" y="276951"/>
                </a:cubicBezTo>
                <a:cubicBezTo>
                  <a:pt x="1382410" y="274604"/>
                  <a:pt x="1391799" y="272257"/>
                  <a:pt x="1398840" y="269910"/>
                </a:cubicBezTo>
                <a:cubicBezTo>
                  <a:pt x="1403534" y="267563"/>
                  <a:pt x="1408228" y="267563"/>
                  <a:pt x="1415269" y="265216"/>
                </a:cubicBezTo>
                <a:cubicBezTo>
                  <a:pt x="1422310" y="262869"/>
                  <a:pt x="1429351" y="262869"/>
                  <a:pt x="1438739" y="260522"/>
                </a:cubicBezTo>
                <a:cubicBezTo>
                  <a:pt x="1445781" y="260522"/>
                  <a:pt x="1452822" y="258175"/>
                  <a:pt x="1457516" y="258175"/>
                </a:cubicBezTo>
                <a:cubicBezTo>
                  <a:pt x="1464557" y="258175"/>
                  <a:pt x="1469251" y="255828"/>
                  <a:pt x="1476292" y="255828"/>
                </a:cubicBezTo>
                <a:cubicBezTo>
                  <a:pt x="1490375" y="255828"/>
                  <a:pt x="1502110" y="253481"/>
                  <a:pt x="1516192" y="253481"/>
                </a:cubicBezTo>
                <a:cubicBezTo>
                  <a:pt x="1530274" y="253481"/>
                  <a:pt x="1542009" y="253481"/>
                  <a:pt x="1556092" y="255828"/>
                </a:cubicBezTo>
                <a:cubicBezTo>
                  <a:pt x="1560786" y="255828"/>
                  <a:pt x="1565480" y="255828"/>
                  <a:pt x="1567827" y="258175"/>
                </a:cubicBezTo>
                <a:cubicBezTo>
                  <a:pt x="1577215" y="258175"/>
                  <a:pt x="1584256" y="260522"/>
                  <a:pt x="1593645" y="260522"/>
                </a:cubicBezTo>
                <a:cubicBezTo>
                  <a:pt x="1598339" y="260522"/>
                  <a:pt x="1603033" y="262869"/>
                  <a:pt x="1610074" y="262869"/>
                </a:cubicBezTo>
                <a:cubicBezTo>
                  <a:pt x="1617115" y="265216"/>
                  <a:pt x="1624156" y="265216"/>
                  <a:pt x="1631197" y="267563"/>
                </a:cubicBezTo>
                <a:cubicBezTo>
                  <a:pt x="1633544" y="267563"/>
                  <a:pt x="1638239" y="269910"/>
                  <a:pt x="1640586" y="269910"/>
                </a:cubicBezTo>
                <a:cubicBezTo>
                  <a:pt x="1638239" y="272257"/>
                  <a:pt x="1633544" y="272257"/>
                  <a:pt x="1631197" y="274604"/>
                </a:cubicBezTo>
                <a:cubicBezTo>
                  <a:pt x="1626503" y="276951"/>
                  <a:pt x="1624156" y="279299"/>
                  <a:pt x="1619462" y="281646"/>
                </a:cubicBezTo>
                <a:cubicBezTo>
                  <a:pt x="1605380" y="288687"/>
                  <a:pt x="1593645" y="298075"/>
                  <a:pt x="1579562" y="307463"/>
                </a:cubicBezTo>
                <a:cubicBezTo>
                  <a:pt x="1574868" y="309810"/>
                  <a:pt x="1572521" y="312157"/>
                  <a:pt x="1567827" y="314504"/>
                </a:cubicBezTo>
                <a:cubicBezTo>
                  <a:pt x="1565480" y="316851"/>
                  <a:pt x="1563133" y="316851"/>
                  <a:pt x="1563133" y="319198"/>
                </a:cubicBezTo>
                <a:cubicBezTo>
                  <a:pt x="1558439" y="321545"/>
                  <a:pt x="1553745" y="323892"/>
                  <a:pt x="1549051" y="323892"/>
                </a:cubicBezTo>
                <a:cubicBezTo>
                  <a:pt x="1534968" y="328586"/>
                  <a:pt x="1523233" y="335628"/>
                  <a:pt x="1509151" y="340322"/>
                </a:cubicBezTo>
                <a:cubicBezTo>
                  <a:pt x="1502110" y="342669"/>
                  <a:pt x="1495069" y="345016"/>
                  <a:pt x="1490375" y="349710"/>
                </a:cubicBezTo>
                <a:cubicBezTo>
                  <a:pt x="1476292" y="356751"/>
                  <a:pt x="1462210" y="361445"/>
                  <a:pt x="1450475" y="368486"/>
                </a:cubicBezTo>
                <a:cubicBezTo>
                  <a:pt x="1445781" y="370833"/>
                  <a:pt x="1438739" y="373180"/>
                  <a:pt x="1434045" y="375527"/>
                </a:cubicBezTo>
                <a:cubicBezTo>
                  <a:pt x="1419963" y="382569"/>
                  <a:pt x="1405881" y="389610"/>
                  <a:pt x="1391799" y="396651"/>
                </a:cubicBezTo>
                <a:cubicBezTo>
                  <a:pt x="1387104" y="398998"/>
                  <a:pt x="1382410" y="401345"/>
                  <a:pt x="1375369" y="403692"/>
                </a:cubicBezTo>
                <a:cubicBezTo>
                  <a:pt x="1361287" y="410733"/>
                  <a:pt x="1347205" y="417774"/>
                  <a:pt x="1333122" y="424815"/>
                </a:cubicBezTo>
                <a:cubicBezTo>
                  <a:pt x="1328428" y="427162"/>
                  <a:pt x="1323734" y="429510"/>
                  <a:pt x="1319040" y="431857"/>
                </a:cubicBezTo>
                <a:cubicBezTo>
                  <a:pt x="1302611" y="441245"/>
                  <a:pt x="1286181" y="450633"/>
                  <a:pt x="1269752" y="457674"/>
                </a:cubicBezTo>
                <a:cubicBezTo>
                  <a:pt x="1269752" y="457674"/>
                  <a:pt x="1267405" y="457674"/>
                  <a:pt x="1267405" y="460021"/>
                </a:cubicBezTo>
                <a:cubicBezTo>
                  <a:pt x="1267405" y="460021"/>
                  <a:pt x="1267405" y="457674"/>
                  <a:pt x="1267405" y="457674"/>
                </a:cubicBezTo>
                <a:cubicBezTo>
                  <a:pt x="1267405" y="457674"/>
                  <a:pt x="1267405" y="457674"/>
                  <a:pt x="1267405" y="457674"/>
                </a:cubicBezTo>
                <a:cubicBezTo>
                  <a:pt x="1267405" y="452980"/>
                  <a:pt x="1267405" y="448286"/>
                  <a:pt x="1265058" y="443592"/>
                </a:cubicBezTo>
                <a:cubicBezTo>
                  <a:pt x="1265058" y="443592"/>
                  <a:pt x="1265058" y="443592"/>
                  <a:pt x="1265058" y="441245"/>
                </a:cubicBezTo>
                <a:cubicBezTo>
                  <a:pt x="1265058" y="436551"/>
                  <a:pt x="1265058" y="434204"/>
                  <a:pt x="1262711" y="429510"/>
                </a:cubicBezTo>
                <a:cubicBezTo>
                  <a:pt x="1262711" y="429510"/>
                  <a:pt x="1262711" y="427162"/>
                  <a:pt x="1262711" y="427162"/>
                </a:cubicBezTo>
                <a:cubicBezTo>
                  <a:pt x="1262711" y="424815"/>
                  <a:pt x="1262711" y="420121"/>
                  <a:pt x="1260364" y="417774"/>
                </a:cubicBezTo>
                <a:cubicBezTo>
                  <a:pt x="1260364" y="415427"/>
                  <a:pt x="1260364" y="415427"/>
                  <a:pt x="1260364" y="413080"/>
                </a:cubicBezTo>
                <a:cubicBezTo>
                  <a:pt x="1260364" y="410733"/>
                  <a:pt x="1260364" y="408386"/>
                  <a:pt x="1258017" y="403692"/>
                </a:cubicBezTo>
                <a:cubicBezTo>
                  <a:pt x="1258017" y="401345"/>
                  <a:pt x="1258017" y="401345"/>
                  <a:pt x="1258017" y="398998"/>
                </a:cubicBezTo>
                <a:cubicBezTo>
                  <a:pt x="1258017" y="396651"/>
                  <a:pt x="1258017" y="394304"/>
                  <a:pt x="1255670" y="391957"/>
                </a:cubicBezTo>
                <a:cubicBezTo>
                  <a:pt x="1255670" y="389610"/>
                  <a:pt x="1255670" y="389610"/>
                  <a:pt x="1255670" y="387263"/>
                </a:cubicBezTo>
                <a:cubicBezTo>
                  <a:pt x="1255670" y="384916"/>
                  <a:pt x="1255670" y="382569"/>
                  <a:pt x="1253323" y="380222"/>
                </a:cubicBezTo>
                <a:cubicBezTo>
                  <a:pt x="1253323" y="377874"/>
                  <a:pt x="1253323" y="377874"/>
                  <a:pt x="1253323" y="375527"/>
                </a:cubicBezTo>
                <a:cubicBezTo>
                  <a:pt x="1253323" y="373180"/>
                  <a:pt x="1253323" y="370833"/>
                  <a:pt x="1250976" y="370833"/>
                </a:cubicBezTo>
                <a:cubicBezTo>
                  <a:pt x="1250976" y="368486"/>
                  <a:pt x="1250976" y="368486"/>
                  <a:pt x="1250976" y="366139"/>
                </a:cubicBezTo>
                <a:cubicBezTo>
                  <a:pt x="1250976" y="363792"/>
                  <a:pt x="1250976" y="363792"/>
                  <a:pt x="1248629" y="361445"/>
                </a:cubicBezTo>
                <a:cubicBezTo>
                  <a:pt x="1248629" y="361445"/>
                  <a:pt x="1248629" y="359098"/>
                  <a:pt x="1246282" y="359098"/>
                </a:cubicBezTo>
                <a:cubicBezTo>
                  <a:pt x="1246282" y="356751"/>
                  <a:pt x="1246282" y="356751"/>
                  <a:pt x="1243935" y="354404"/>
                </a:cubicBezTo>
                <a:cubicBezTo>
                  <a:pt x="1243935" y="354404"/>
                  <a:pt x="1243935" y="352057"/>
                  <a:pt x="1241588" y="352057"/>
                </a:cubicBezTo>
                <a:cubicBezTo>
                  <a:pt x="1241588" y="352057"/>
                  <a:pt x="1241588" y="352057"/>
                  <a:pt x="1241588" y="349710"/>
                </a:cubicBezTo>
                <a:cubicBezTo>
                  <a:pt x="1246282" y="345016"/>
                  <a:pt x="1248629" y="340322"/>
                  <a:pt x="1248629" y="335628"/>
                </a:cubicBezTo>
                <a:cubicBezTo>
                  <a:pt x="1248629" y="333281"/>
                  <a:pt x="1248629" y="328586"/>
                  <a:pt x="1246282" y="326239"/>
                </a:cubicBezTo>
                <a:cubicBezTo>
                  <a:pt x="1258017" y="319198"/>
                  <a:pt x="1272099" y="312157"/>
                  <a:pt x="1283834" y="305116"/>
                </a:cubicBezTo>
                <a:cubicBezTo>
                  <a:pt x="1293223" y="312157"/>
                  <a:pt x="1300264" y="309810"/>
                  <a:pt x="1307305" y="305116"/>
                </a:cubicBezTo>
                <a:close/>
                <a:moveTo>
                  <a:pt x="1699262" y="241746"/>
                </a:moveTo>
                <a:cubicBezTo>
                  <a:pt x="1701609" y="241746"/>
                  <a:pt x="1703956" y="239399"/>
                  <a:pt x="1703956" y="239399"/>
                </a:cubicBezTo>
                <a:cubicBezTo>
                  <a:pt x="1703956" y="239399"/>
                  <a:pt x="1701609" y="241746"/>
                  <a:pt x="1699262" y="241746"/>
                </a:cubicBezTo>
                <a:cubicBezTo>
                  <a:pt x="1696915" y="246440"/>
                  <a:pt x="1694567" y="251134"/>
                  <a:pt x="1692220" y="253481"/>
                </a:cubicBezTo>
                <a:cubicBezTo>
                  <a:pt x="1689873" y="258175"/>
                  <a:pt x="1685179" y="260522"/>
                  <a:pt x="1682832" y="265216"/>
                </a:cubicBezTo>
                <a:cubicBezTo>
                  <a:pt x="1680485" y="262869"/>
                  <a:pt x="1675791" y="260522"/>
                  <a:pt x="1671097" y="260522"/>
                </a:cubicBezTo>
                <a:cubicBezTo>
                  <a:pt x="1668750" y="260522"/>
                  <a:pt x="1668750" y="260522"/>
                  <a:pt x="1666403" y="260522"/>
                </a:cubicBezTo>
                <a:cubicBezTo>
                  <a:pt x="1668750" y="258175"/>
                  <a:pt x="1673444" y="255828"/>
                  <a:pt x="1678138" y="253481"/>
                </a:cubicBezTo>
                <a:cubicBezTo>
                  <a:pt x="1682832" y="251134"/>
                  <a:pt x="1692220" y="246440"/>
                  <a:pt x="1699262" y="241746"/>
                </a:cubicBezTo>
                <a:close/>
                <a:moveTo>
                  <a:pt x="1739161" y="204193"/>
                </a:moveTo>
                <a:cubicBezTo>
                  <a:pt x="1743856" y="199499"/>
                  <a:pt x="1748550" y="194805"/>
                  <a:pt x="1753244" y="190111"/>
                </a:cubicBezTo>
                <a:cubicBezTo>
                  <a:pt x="1755591" y="187764"/>
                  <a:pt x="1760285" y="185417"/>
                  <a:pt x="1762632" y="183070"/>
                </a:cubicBezTo>
                <a:cubicBezTo>
                  <a:pt x="1767326" y="178376"/>
                  <a:pt x="1774367" y="173681"/>
                  <a:pt x="1779061" y="168987"/>
                </a:cubicBezTo>
                <a:cubicBezTo>
                  <a:pt x="1781408" y="166640"/>
                  <a:pt x="1783755" y="164293"/>
                  <a:pt x="1786102" y="164293"/>
                </a:cubicBezTo>
                <a:cubicBezTo>
                  <a:pt x="1793144" y="159599"/>
                  <a:pt x="1800185" y="154905"/>
                  <a:pt x="1807226" y="150211"/>
                </a:cubicBezTo>
                <a:cubicBezTo>
                  <a:pt x="1809573" y="150211"/>
                  <a:pt x="1809573" y="147864"/>
                  <a:pt x="1811920" y="147864"/>
                </a:cubicBezTo>
                <a:cubicBezTo>
                  <a:pt x="1818961" y="143170"/>
                  <a:pt x="1826002" y="138476"/>
                  <a:pt x="1833043" y="133782"/>
                </a:cubicBezTo>
                <a:cubicBezTo>
                  <a:pt x="1833043" y="133782"/>
                  <a:pt x="1833043" y="133782"/>
                  <a:pt x="1833043" y="133782"/>
                </a:cubicBezTo>
                <a:cubicBezTo>
                  <a:pt x="1849473" y="124393"/>
                  <a:pt x="1863555" y="115005"/>
                  <a:pt x="1879984" y="105617"/>
                </a:cubicBezTo>
                <a:cubicBezTo>
                  <a:pt x="1912843" y="98576"/>
                  <a:pt x="1948049" y="91535"/>
                  <a:pt x="1980907" y="86841"/>
                </a:cubicBezTo>
                <a:cubicBezTo>
                  <a:pt x="1987948" y="86841"/>
                  <a:pt x="1992642" y="84494"/>
                  <a:pt x="1999684" y="84494"/>
                </a:cubicBezTo>
                <a:cubicBezTo>
                  <a:pt x="2006725" y="82147"/>
                  <a:pt x="2016113" y="82147"/>
                  <a:pt x="2023154" y="82147"/>
                </a:cubicBezTo>
                <a:cubicBezTo>
                  <a:pt x="2034889" y="79800"/>
                  <a:pt x="2046624" y="79800"/>
                  <a:pt x="2060707" y="77453"/>
                </a:cubicBezTo>
                <a:cubicBezTo>
                  <a:pt x="2067748" y="77453"/>
                  <a:pt x="2074789" y="75105"/>
                  <a:pt x="2084177" y="75105"/>
                </a:cubicBezTo>
                <a:cubicBezTo>
                  <a:pt x="2091218" y="75105"/>
                  <a:pt x="2098260" y="72758"/>
                  <a:pt x="2105301" y="72758"/>
                </a:cubicBezTo>
                <a:cubicBezTo>
                  <a:pt x="2105301" y="72758"/>
                  <a:pt x="2105301" y="72758"/>
                  <a:pt x="2105301" y="75105"/>
                </a:cubicBezTo>
                <a:cubicBezTo>
                  <a:pt x="2100607" y="77453"/>
                  <a:pt x="2095913" y="77453"/>
                  <a:pt x="2091218" y="79800"/>
                </a:cubicBezTo>
                <a:cubicBezTo>
                  <a:pt x="2084177" y="82147"/>
                  <a:pt x="2074789" y="84494"/>
                  <a:pt x="2067748" y="86841"/>
                </a:cubicBezTo>
                <a:cubicBezTo>
                  <a:pt x="2058360" y="89188"/>
                  <a:pt x="2048972" y="93882"/>
                  <a:pt x="2039583" y="96229"/>
                </a:cubicBezTo>
                <a:cubicBezTo>
                  <a:pt x="2032542" y="98576"/>
                  <a:pt x="2023154" y="100923"/>
                  <a:pt x="2013766" y="103270"/>
                </a:cubicBezTo>
                <a:cubicBezTo>
                  <a:pt x="2004378" y="105617"/>
                  <a:pt x="1994989" y="110311"/>
                  <a:pt x="1985601" y="112658"/>
                </a:cubicBezTo>
                <a:cubicBezTo>
                  <a:pt x="1976213" y="115005"/>
                  <a:pt x="1969172" y="117352"/>
                  <a:pt x="1959784" y="122046"/>
                </a:cubicBezTo>
                <a:cubicBezTo>
                  <a:pt x="1950396" y="126741"/>
                  <a:pt x="1941007" y="129088"/>
                  <a:pt x="1929272" y="133782"/>
                </a:cubicBezTo>
                <a:cubicBezTo>
                  <a:pt x="1922231" y="136129"/>
                  <a:pt x="1912843" y="140823"/>
                  <a:pt x="1905802" y="143170"/>
                </a:cubicBezTo>
                <a:cubicBezTo>
                  <a:pt x="1896414" y="147864"/>
                  <a:pt x="1884678" y="152558"/>
                  <a:pt x="1875290" y="157252"/>
                </a:cubicBezTo>
                <a:cubicBezTo>
                  <a:pt x="1868249" y="159599"/>
                  <a:pt x="1858861" y="164293"/>
                  <a:pt x="1851820" y="166640"/>
                </a:cubicBezTo>
                <a:cubicBezTo>
                  <a:pt x="1840084" y="171334"/>
                  <a:pt x="1830696" y="176028"/>
                  <a:pt x="1818961" y="180723"/>
                </a:cubicBezTo>
                <a:cubicBezTo>
                  <a:pt x="1811920" y="183070"/>
                  <a:pt x="1804879" y="187764"/>
                  <a:pt x="1797838" y="190111"/>
                </a:cubicBezTo>
                <a:cubicBezTo>
                  <a:pt x="1786102" y="197152"/>
                  <a:pt x="1774367" y="201846"/>
                  <a:pt x="1762632" y="208887"/>
                </a:cubicBezTo>
                <a:cubicBezTo>
                  <a:pt x="1755591" y="211234"/>
                  <a:pt x="1750897" y="215928"/>
                  <a:pt x="1743856" y="218275"/>
                </a:cubicBezTo>
                <a:cubicBezTo>
                  <a:pt x="1734467" y="222969"/>
                  <a:pt x="1727426" y="227664"/>
                  <a:pt x="1718038" y="232358"/>
                </a:cubicBezTo>
                <a:cubicBezTo>
                  <a:pt x="1720385" y="230011"/>
                  <a:pt x="1720385" y="230011"/>
                  <a:pt x="1722732" y="227664"/>
                </a:cubicBezTo>
                <a:cubicBezTo>
                  <a:pt x="1727426" y="222969"/>
                  <a:pt x="1729773" y="220622"/>
                  <a:pt x="1734467" y="215928"/>
                </a:cubicBezTo>
                <a:cubicBezTo>
                  <a:pt x="1732120" y="213581"/>
                  <a:pt x="1736814" y="208887"/>
                  <a:pt x="1739161" y="204193"/>
                </a:cubicBezTo>
                <a:close/>
                <a:moveTo>
                  <a:pt x="2180406" y="58676"/>
                </a:moveTo>
                <a:cubicBezTo>
                  <a:pt x="2192141" y="56329"/>
                  <a:pt x="2206224" y="53982"/>
                  <a:pt x="2217959" y="51635"/>
                </a:cubicBezTo>
                <a:cubicBezTo>
                  <a:pt x="2225000" y="51635"/>
                  <a:pt x="2229694" y="49288"/>
                  <a:pt x="2236735" y="49288"/>
                </a:cubicBezTo>
                <a:cubicBezTo>
                  <a:pt x="2255512" y="46941"/>
                  <a:pt x="2271941" y="44594"/>
                  <a:pt x="2290717" y="42247"/>
                </a:cubicBezTo>
                <a:cubicBezTo>
                  <a:pt x="2290717" y="42247"/>
                  <a:pt x="2293064" y="42247"/>
                  <a:pt x="2293064" y="42247"/>
                </a:cubicBezTo>
                <a:cubicBezTo>
                  <a:pt x="2304800" y="39900"/>
                  <a:pt x="2316535" y="39900"/>
                  <a:pt x="2330617" y="37553"/>
                </a:cubicBezTo>
                <a:cubicBezTo>
                  <a:pt x="2332964" y="46941"/>
                  <a:pt x="2340005" y="53982"/>
                  <a:pt x="2349394" y="53982"/>
                </a:cubicBezTo>
                <a:cubicBezTo>
                  <a:pt x="2354088" y="53982"/>
                  <a:pt x="2358782" y="51635"/>
                  <a:pt x="2361129" y="49288"/>
                </a:cubicBezTo>
                <a:cubicBezTo>
                  <a:pt x="2363476" y="51635"/>
                  <a:pt x="2365823" y="53982"/>
                  <a:pt x="2368170" y="58676"/>
                </a:cubicBezTo>
                <a:cubicBezTo>
                  <a:pt x="2368170" y="58676"/>
                  <a:pt x="2368170" y="61023"/>
                  <a:pt x="2370517" y="61023"/>
                </a:cubicBezTo>
                <a:cubicBezTo>
                  <a:pt x="2372864" y="65717"/>
                  <a:pt x="2377558" y="70411"/>
                  <a:pt x="2379905" y="77453"/>
                </a:cubicBezTo>
                <a:cubicBezTo>
                  <a:pt x="2379905" y="79800"/>
                  <a:pt x="2382252" y="79800"/>
                  <a:pt x="2382252" y="82147"/>
                </a:cubicBezTo>
                <a:cubicBezTo>
                  <a:pt x="2384599" y="84494"/>
                  <a:pt x="2384599" y="89188"/>
                  <a:pt x="2386946" y="91535"/>
                </a:cubicBezTo>
                <a:cubicBezTo>
                  <a:pt x="2384599" y="91535"/>
                  <a:pt x="2382252" y="91535"/>
                  <a:pt x="2379905" y="91535"/>
                </a:cubicBezTo>
                <a:cubicBezTo>
                  <a:pt x="2368170" y="93882"/>
                  <a:pt x="2356435" y="93882"/>
                  <a:pt x="2344699" y="96229"/>
                </a:cubicBezTo>
                <a:cubicBezTo>
                  <a:pt x="2340005" y="96229"/>
                  <a:pt x="2335311" y="98576"/>
                  <a:pt x="2328270" y="98576"/>
                </a:cubicBezTo>
                <a:cubicBezTo>
                  <a:pt x="2316535" y="100923"/>
                  <a:pt x="2304800" y="100923"/>
                  <a:pt x="2293064" y="103270"/>
                </a:cubicBezTo>
                <a:cubicBezTo>
                  <a:pt x="2288370" y="103270"/>
                  <a:pt x="2283676" y="105617"/>
                  <a:pt x="2278982" y="105617"/>
                </a:cubicBezTo>
                <a:cubicBezTo>
                  <a:pt x="2267247" y="107964"/>
                  <a:pt x="2255512" y="110311"/>
                  <a:pt x="2243776" y="110311"/>
                </a:cubicBezTo>
                <a:cubicBezTo>
                  <a:pt x="2239082" y="110311"/>
                  <a:pt x="2234388" y="112658"/>
                  <a:pt x="2227347" y="112658"/>
                </a:cubicBezTo>
                <a:cubicBezTo>
                  <a:pt x="2222653" y="112658"/>
                  <a:pt x="2220306" y="115005"/>
                  <a:pt x="2215612" y="115005"/>
                </a:cubicBezTo>
                <a:cubicBezTo>
                  <a:pt x="2213265" y="115005"/>
                  <a:pt x="2213265" y="112658"/>
                  <a:pt x="2210918" y="112658"/>
                </a:cubicBezTo>
                <a:cubicBezTo>
                  <a:pt x="2206224" y="107964"/>
                  <a:pt x="2203877" y="107964"/>
                  <a:pt x="2199183" y="105617"/>
                </a:cubicBezTo>
                <a:cubicBezTo>
                  <a:pt x="2194488" y="103270"/>
                  <a:pt x="2192141" y="100923"/>
                  <a:pt x="2187447" y="98576"/>
                </a:cubicBezTo>
                <a:cubicBezTo>
                  <a:pt x="2185100" y="96229"/>
                  <a:pt x="2180406" y="93882"/>
                  <a:pt x="2178059" y="93882"/>
                </a:cubicBezTo>
                <a:cubicBezTo>
                  <a:pt x="2173365" y="91535"/>
                  <a:pt x="2171018" y="89188"/>
                  <a:pt x="2166324" y="86841"/>
                </a:cubicBezTo>
                <a:cubicBezTo>
                  <a:pt x="2163977" y="84494"/>
                  <a:pt x="2159283" y="82147"/>
                  <a:pt x="2156936" y="79800"/>
                </a:cubicBezTo>
                <a:cubicBezTo>
                  <a:pt x="2152242" y="77453"/>
                  <a:pt x="2149895" y="77453"/>
                  <a:pt x="2145201" y="75105"/>
                </a:cubicBezTo>
                <a:cubicBezTo>
                  <a:pt x="2142854" y="75105"/>
                  <a:pt x="2142854" y="75105"/>
                  <a:pt x="2140506" y="72758"/>
                </a:cubicBezTo>
                <a:cubicBezTo>
                  <a:pt x="2140506" y="70411"/>
                  <a:pt x="2142854" y="68064"/>
                  <a:pt x="2142854" y="65717"/>
                </a:cubicBezTo>
                <a:cubicBezTo>
                  <a:pt x="2142854" y="65717"/>
                  <a:pt x="2142854" y="63370"/>
                  <a:pt x="2142854" y="63370"/>
                </a:cubicBezTo>
                <a:cubicBezTo>
                  <a:pt x="2147548" y="63370"/>
                  <a:pt x="2152242" y="61023"/>
                  <a:pt x="2156936" y="61023"/>
                </a:cubicBezTo>
                <a:cubicBezTo>
                  <a:pt x="2163977" y="61023"/>
                  <a:pt x="2171018" y="58676"/>
                  <a:pt x="2180406" y="58676"/>
                </a:cubicBezTo>
                <a:close/>
                <a:moveTo>
                  <a:pt x="2412764" y="28165"/>
                </a:moveTo>
                <a:cubicBezTo>
                  <a:pt x="2412764" y="28165"/>
                  <a:pt x="2415111" y="28165"/>
                  <a:pt x="2415111" y="28165"/>
                </a:cubicBezTo>
                <a:cubicBezTo>
                  <a:pt x="2419805" y="30512"/>
                  <a:pt x="2424499" y="32859"/>
                  <a:pt x="2426846" y="32859"/>
                </a:cubicBezTo>
                <a:cubicBezTo>
                  <a:pt x="2429193" y="32859"/>
                  <a:pt x="2429193" y="35206"/>
                  <a:pt x="2431540" y="35206"/>
                </a:cubicBezTo>
                <a:cubicBezTo>
                  <a:pt x="2431540" y="35206"/>
                  <a:pt x="2433887" y="35206"/>
                  <a:pt x="2433887" y="37553"/>
                </a:cubicBezTo>
                <a:cubicBezTo>
                  <a:pt x="2429193" y="37553"/>
                  <a:pt x="2424499" y="37553"/>
                  <a:pt x="2419805" y="35206"/>
                </a:cubicBezTo>
                <a:cubicBezTo>
                  <a:pt x="2410417" y="35206"/>
                  <a:pt x="2401029" y="32859"/>
                  <a:pt x="2389293" y="32859"/>
                </a:cubicBezTo>
                <a:cubicBezTo>
                  <a:pt x="2382252" y="32859"/>
                  <a:pt x="2375211" y="32859"/>
                  <a:pt x="2368170" y="30512"/>
                </a:cubicBezTo>
                <a:cubicBezTo>
                  <a:pt x="2368170" y="30512"/>
                  <a:pt x="2368170" y="30512"/>
                  <a:pt x="2368170" y="30512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79905" y="25818"/>
                  <a:pt x="2393987" y="25818"/>
                  <a:pt x="2405723" y="23470"/>
                </a:cubicBezTo>
                <a:cubicBezTo>
                  <a:pt x="2410417" y="28165"/>
                  <a:pt x="2410417" y="28165"/>
                  <a:pt x="2412764" y="28165"/>
                </a:cubicBezTo>
                <a:close/>
                <a:moveTo>
                  <a:pt x="2483175" y="46941"/>
                </a:moveTo>
                <a:cubicBezTo>
                  <a:pt x="2494910" y="49288"/>
                  <a:pt x="2506646" y="49288"/>
                  <a:pt x="2520728" y="51635"/>
                </a:cubicBezTo>
                <a:cubicBezTo>
                  <a:pt x="2530116" y="53982"/>
                  <a:pt x="2541851" y="53982"/>
                  <a:pt x="2551239" y="56329"/>
                </a:cubicBezTo>
                <a:cubicBezTo>
                  <a:pt x="2565322" y="58676"/>
                  <a:pt x="2579404" y="61023"/>
                  <a:pt x="2591139" y="63370"/>
                </a:cubicBezTo>
                <a:cubicBezTo>
                  <a:pt x="2600528" y="65717"/>
                  <a:pt x="2607569" y="65717"/>
                  <a:pt x="2616957" y="68064"/>
                </a:cubicBezTo>
                <a:cubicBezTo>
                  <a:pt x="2633386" y="70411"/>
                  <a:pt x="2647469" y="75105"/>
                  <a:pt x="2663898" y="77453"/>
                </a:cubicBezTo>
                <a:cubicBezTo>
                  <a:pt x="2647469" y="77453"/>
                  <a:pt x="2633386" y="77453"/>
                  <a:pt x="2616957" y="77453"/>
                </a:cubicBezTo>
                <a:cubicBezTo>
                  <a:pt x="2593486" y="77453"/>
                  <a:pt x="2572363" y="77453"/>
                  <a:pt x="2548892" y="77453"/>
                </a:cubicBezTo>
                <a:cubicBezTo>
                  <a:pt x="2544198" y="77453"/>
                  <a:pt x="2539504" y="77453"/>
                  <a:pt x="2534810" y="77453"/>
                </a:cubicBezTo>
                <a:cubicBezTo>
                  <a:pt x="2523075" y="77453"/>
                  <a:pt x="2511340" y="77453"/>
                  <a:pt x="2499605" y="79800"/>
                </a:cubicBezTo>
                <a:cubicBezTo>
                  <a:pt x="2499605" y="70411"/>
                  <a:pt x="2490216" y="61023"/>
                  <a:pt x="2480828" y="61023"/>
                </a:cubicBezTo>
                <a:cubicBezTo>
                  <a:pt x="2476134" y="61023"/>
                  <a:pt x="2473787" y="63370"/>
                  <a:pt x="2469093" y="65717"/>
                </a:cubicBezTo>
                <a:cubicBezTo>
                  <a:pt x="2469093" y="65717"/>
                  <a:pt x="2469093" y="65717"/>
                  <a:pt x="2469093" y="65717"/>
                </a:cubicBezTo>
                <a:cubicBezTo>
                  <a:pt x="2466746" y="63370"/>
                  <a:pt x="2466746" y="63370"/>
                  <a:pt x="2464399" y="61023"/>
                </a:cubicBezTo>
                <a:cubicBezTo>
                  <a:pt x="2462052" y="58676"/>
                  <a:pt x="2457358" y="53982"/>
                  <a:pt x="2455011" y="51635"/>
                </a:cubicBezTo>
                <a:cubicBezTo>
                  <a:pt x="2452664" y="49288"/>
                  <a:pt x="2452664" y="49288"/>
                  <a:pt x="2450317" y="46941"/>
                </a:cubicBezTo>
                <a:cubicBezTo>
                  <a:pt x="2447970" y="44594"/>
                  <a:pt x="2445622" y="42247"/>
                  <a:pt x="2443275" y="42247"/>
                </a:cubicBezTo>
                <a:cubicBezTo>
                  <a:pt x="2445622" y="42247"/>
                  <a:pt x="2450317" y="42247"/>
                  <a:pt x="2452664" y="42247"/>
                </a:cubicBezTo>
                <a:cubicBezTo>
                  <a:pt x="2462052" y="44594"/>
                  <a:pt x="2471440" y="44594"/>
                  <a:pt x="2483175" y="46941"/>
                </a:cubicBezTo>
                <a:close/>
                <a:moveTo>
                  <a:pt x="2722574" y="82147"/>
                </a:moveTo>
                <a:cubicBezTo>
                  <a:pt x="2729615" y="82147"/>
                  <a:pt x="2736656" y="82147"/>
                  <a:pt x="2741350" y="84494"/>
                </a:cubicBezTo>
                <a:cubicBezTo>
                  <a:pt x="2753086" y="84494"/>
                  <a:pt x="2762474" y="86841"/>
                  <a:pt x="2774209" y="86841"/>
                </a:cubicBezTo>
                <a:cubicBezTo>
                  <a:pt x="2781250" y="86841"/>
                  <a:pt x="2788291" y="89188"/>
                  <a:pt x="2795332" y="89188"/>
                </a:cubicBezTo>
                <a:cubicBezTo>
                  <a:pt x="2807068" y="89188"/>
                  <a:pt x="2816456" y="91535"/>
                  <a:pt x="2828191" y="91535"/>
                </a:cubicBezTo>
                <a:cubicBezTo>
                  <a:pt x="2835232" y="91535"/>
                  <a:pt x="2842273" y="93882"/>
                  <a:pt x="2849314" y="93882"/>
                </a:cubicBezTo>
                <a:cubicBezTo>
                  <a:pt x="2858703" y="93882"/>
                  <a:pt x="2870438" y="96229"/>
                  <a:pt x="2879826" y="96229"/>
                </a:cubicBezTo>
                <a:cubicBezTo>
                  <a:pt x="2886867" y="96229"/>
                  <a:pt x="2893908" y="98576"/>
                  <a:pt x="2903296" y="98576"/>
                </a:cubicBezTo>
                <a:cubicBezTo>
                  <a:pt x="2912685" y="100923"/>
                  <a:pt x="2922073" y="100923"/>
                  <a:pt x="2933808" y="103270"/>
                </a:cubicBezTo>
                <a:cubicBezTo>
                  <a:pt x="2940849" y="103270"/>
                  <a:pt x="2950237" y="105617"/>
                  <a:pt x="2957279" y="107964"/>
                </a:cubicBezTo>
                <a:cubicBezTo>
                  <a:pt x="2966667" y="110311"/>
                  <a:pt x="2976055" y="110311"/>
                  <a:pt x="2985443" y="112658"/>
                </a:cubicBezTo>
                <a:cubicBezTo>
                  <a:pt x="2992484" y="115005"/>
                  <a:pt x="3001872" y="115005"/>
                  <a:pt x="3008914" y="117352"/>
                </a:cubicBezTo>
                <a:cubicBezTo>
                  <a:pt x="3013608" y="117352"/>
                  <a:pt x="3015955" y="119699"/>
                  <a:pt x="3020649" y="119699"/>
                </a:cubicBezTo>
                <a:cubicBezTo>
                  <a:pt x="3020649" y="119699"/>
                  <a:pt x="3020649" y="122046"/>
                  <a:pt x="3020649" y="122046"/>
                </a:cubicBezTo>
                <a:cubicBezTo>
                  <a:pt x="3020649" y="122046"/>
                  <a:pt x="3020649" y="122046"/>
                  <a:pt x="3020649" y="122046"/>
                </a:cubicBezTo>
                <a:cubicBezTo>
                  <a:pt x="3018302" y="122046"/>
                  <a:pt x="3015955" y="122046"/>
                  <a:pt x="3015955" y="122046"/>
                </a:cubicBezTo>
                <a:cubicBezTo>
                  <a:pt x="3008914" y="122046"/>
                  <a:pt x="3001872" y="122046"/>
                  <a:pt x="2994831" y="124393"/>
                </a:cubicBezTo>
                <a:cubicBezTo>
                  <a:pt x="2987790" y="124393"/>
                  <a:pt x="2980749" y="126741"/>
                  <a:pt x="2973708" y="126741"/>
                </a:cubicBezTo>
                <a:cubicBezTo>
                  <a:pt x="2966667" y="126741"/>
                  <a:pt x="2959626" y="129088"/>
                  <a:pt x="2952585" y="129088"/>
                </a:cubicBezTo>
                <a:cubicBezTo>
                  <a:pt x="2945543" y="131435"/>
                  <a:pt x="2938502" y="131435"/>
                  <a:pt x="2929114" y="133782"/>
                </a:cubicBezTo>
                <a:cubicBezTo>
                  <a:pt x="2922073" y="136129"/>
                  <a:pt x="2915032" y="136129"/>
                  <a:pt x="2910338" y="138476"/>
                </a:cubicBezTo>
                <a:cubicBezTo>
                  <a:pt x="2905644" y="140823"/>
                  <a:pt x="2898602" y="140823"/>
                  <a:pt x="2893908" y="143170"/>
                </a:cubicBezTo>
                <a:cubicBezTo>
                  <a:pt x="2872785" y="136129"/>
                  <a:pt x="2851661" y="129088"/>
                  <a:pt x="2830538" y="122046"/>
                </a:cubicBezTo>
                <a:cubicBezTo>
                  <a:pt x="2821150" y="119699"/>
                  <a:pt x="2814109" y="117352"/>
                  <a:pt x="2804721" y="115005"/>
                </a:cubicBezTo>
                <a:cubicBezTo>
                  <a:pt x="2790638" y="110311"/>
                  <a:pt x="2776556" y="105617"/>
                  <a:pt x="2760127" y="100923"/>
                </a:cubicBezTo>
                <a:cubicBezTo>
                  <a:pt x="2750738" y="98576"/>
                  <a:pt x="2741350" y="96229"/>
                  <a:pt x="2731962" y="93882"/>
                </a:cubicBezTo>
                <a:cubicBezTo>
                  <a:pt x="2717880" y="89188"/>
                  <a:pt x="2706145" y="86841"/>
                  <a:pt x="2692062" y="82147"/>
                </a:cubicBezTo>
                <a:cubicBezTo>
                  <a:pt x="2687368" y="82147"/>
                  <a:pt x="2685021" y="79800"/>
                  <a:pt x="2680327" y="79800"/>
                </a:cubicBezTo>
                <a:cubicBezTo>
                  <a:pt x="2682674" y="79800"/>
                  <a:pt x="2685021" y="79800"/>
                  <a:pt x="2687368" y="79800"/>
                </a:cubicBezTo>
                <a:cubicBezTo>
                  <a:pt x="2699103" y="82147"/>
                  <a:pt x="2710839" y="82147"/>
                  <a:pt x="2722574" y="82147"/>
                </a:cubicBezTo>
                <a:close/>
                <a:moveTo>
                  <a:pt x="3072284" y="122046"/>
                </a:moveTo>
                <a:cubicBezTo>
                  <a:pt x="3076978" y="122046"/>
                  <a:pt x="3084019" y="122046"/>
                  <a:pt x="3088713" y="122046"/>
                </a:cubicBezTo>
                <a:cubicBezTo>
                  <a:pt x="3091060" y="122046"/>
                  <a:pt x="3095754" y="122046"/>
                  <a:pt x="3098101" y="122046"/>
                </a:cubicBezTo>
                <a:cubicBezTo>
                  <a:pt x="3102795" y="122046"/>
                  <a:pt x="3107489" y="122046"/>
                  <a:pt x="3112184" y="124393"/>
                </a:cubicBezTo>
                <a:cubicBezTo>
                  <a:pt x="3116878" y="124393"/>
                  <a:pt x="3119225" y="124393"/>
                  <a:pt x="3123919" y="126741"/>
                </a:cubicBezTo>
                <a:cubicBezTo>
                  <a:pt x="3128613" y="126741"/>
                  <a:pt x="3133307" y="129088"/>
                  <a:pt x="3135654" y="129088"/>
                </a:cubicBezTo>
                <a:cubicBezTo>
                  <a:pt x="3138001" y="129088"/>
                  <a:pt x="3142695" y="131435"/>
                  <a:pt x="3145042" y="131435"/>
                </a:cubicBezTo>
                <a:cubicBezTo>
                  <a:pt x="3147389" y="133782"/>
                  <a:pt x="3152083" y="133782"/>
                  <a:pt x="3154430" y="136129"/>
                </a:cubicBezTo>
                <a:cubicBezTo>
                  <a:pt x="3156778" y="136129"/>
                  <a:pt x="3159125" y="138476"/>
                  <a:pt x="3161472" y="138476"/>
                </a:cubicBezTo>
                <a:cubicBezTo>
                  <a:pt x="3168513" y="140823"/>
                  <a:pt x="3173207" y="145517"/>
                  <a:pt x="3180248" y="147864"/>
                </a:cubicBezTo>
                <a:cubicBezTo>
                  <a:pt x="3182595" y="150211"/>
                  <a:pt x="3184942" y="152558"/>
                  <a:pt x="3189636" y="152558"/>
                </a:cubicBezTo>
                <a:cubicBezTo>
                  <a:pt x="3194330" y="154905"/>
                  <a:pt x="3196677" y="157252"/>
                  <a:pt x="3201371" y="159599"/>
                </a:cubicBezTo>
                <a:cubicBezTo>
                  <a:pt x="3203718" y="161946"/>
                  <a:pt x="3208412" y="164293"/>
                  <a:pt x="3210760" y="166640"/>
                </a:cubicBezTo>
                <a:cubicBezTo>
                  <a:pt x="3213106" y="168987"/>
                  <a:pt x="3217801" y="171334"/>
                  <a:pt x="3220148" y="173681"/>
                </a:cubicBezTo>
                <a:cubicBezTo>
                  <a:pt x="3222495" y="176028"/>
                  <a:pt x="3227189" y="178376"/>
                  <a:pt x="3229536" y="180723"/>
                </a:cubicBezTo>
                <a:cubicBezTo>
                  <a:pt x="3231883" y="183070"/>
                  <a:pt x="3236577" y="185417"/>
                  <a:pt x="3238924" y="187764"/>
                </a:cubicBezTo>
                <a:cubicBezTo>
                  <a:pt x="3238924" y="187764"/>
                  <a:pt x="3238924" y="187764"/>
                  <a:pt x="3238924" y="187764"/>
                </a:cubicBezTo>
                <a:cubicBezTo>
                  <a:pt x="3231883" y="185417"/>
                  <a:pt x="3227189" y="183070"/>
                  <a:pt x="3220148" y="180723"/>
                </a:cubicBezTo>
                <a:cubicBezTo>
                  <a:pt x="3213106" y="178376"/>
                  <a:pt x="3206066" y="176028"/>
                  <a:pt x="3199024" y="171334"/>
                </a:cubicBezTo>
                <a:cubicBezTo>
                  <a:pt x="3187289" y="166640"/>
                  <a:pt x="3175554" y="161946"/>
                  <a:pt x="3163819" y="159599"/>
                </a:cubicBezTo>
                <a:cubicBezTo>
                  <a:pt x="3156778" y="157252"/>
                  <a:pt x="3149736" y="154905"/>
                  <a:pt x="3145042" y="152558"/>
                </a:cubicBezTo>
                <a:cubicBezTo>
                  <a:pt x="3128613" y="147864"/>
                  <a:pt x="3112184" y="140823"/>
                  <a:pt x="3098101" y="136129"/>
                </a:cubicBezTo>
                <a:cubicBezTo>
                  <a:pt x="3095754" y="136129"/>
                  <a:pt x="3093407" y="133782"/>
                  <a:pt x="3091060" y="133782"/>
                </a:cubicBezTo>
                <a:cubicBezTo>
                  <a:pt x="3079325" y="129088"/>
                  <a:pt x="3065243" y="126741"/>
                  <a:pt x="3053508" y="122046"/>
                </a:cubicBezTo>
                <a:cubicBezTo>
                  <a:pt x="3053508" y="119699"/>
                  <a:pt x="3053508" y="119699"/>
                  <a:pt x="3053508" y="117352"/>
                </a:cubicBezTo>
                <a:cubicBezTo>
                  <a:pt x="3055854" y="117352"/>
                  <a:pt x="3055854" y="117352"/>
                  <a:pt x="3058202" y="117352"/>
                </a:cubicBezTo>
                <a:cubicBezTo>
                  <a:pt x="3067590" y="122046"/>
                  <a:pt x="3069937" y="122046"/>
                  <a:pt x="3072284" y="122046"/>
                </a:cubicBezTo>
                <a:close/>
                <a:moveTo>
                  <a:pt x="3283518" y="208887"/>
                </a:moveTo>
                <a:cubicBezTo>
                  <a:pt x="3292906" y="213581"/>
                  <a:pt x="3304641" y="218275"/>
                  <a:pt x="3314030" y="222969"/>
                </a:cubicBezTo>
                <a:cubicBezTo>
                  <a:pt x="3321071" y="225316"/>
                  <a:pt x="3330459" y="230011"/>
                  <a:pt x="3337500" y="232358"/>
                </a:cubicBezTo>
                <a:cubicBezTo>
                  <a:pt x="3346888" y="237052"/>
                  <a:pt x="3358624" y="241746"/>
                  <a:pt x="3368012" y="246440"/>
                </a:cubicBezTo>
                <a:cubicBezTo>
                  <a:pt x="3375053" y="248787"/>
                  <a:pt x="3384441" y="253481"/>
                  <a:pt x="3391482" y="258175"/>
                </a:cubicBezTo>
                <a:cubicBezTo>
                  <a:pt x="3400870" y="262869"/>
                  <a:pt x="3412605" y="267563"/>
                  <a:pt x="3421994" y="272257"/>
                </a:cubicBezTo>
                <a:cubicBezTo>
                  <a:pt x="3429035" y="276951"/>
                  <a:pt x="3438423" y="279299"/>
                  <a:pt x="3445464" y="283993"/>
                </a:cubicBezTo>
                <a:cubicBezTo>
                  <a:pt x="3450158" y="286340"/>
                  <a:pt x="3454852" y="288687"/>
                  <a:pt x="3459546" y="291034"/>
                </a:cubicBezTo>
                <a:cubicBezTo>
                  <a:pt x="3459546" y="291034"/>
                  <a:pt x="3461894" y="293381"/>
                  <a:pt x="3461894" y="293381"/>
                </a:cubicBezTo>
                <a:cubicBezTo>
                  <a:pt x="3464241" y="295728"/>
                  <a:pt x="3468935" y="298075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66588" y="302769"/>
                  <a:pt x="3464241" y="300422"/>
                  <a:pt x="3459546" y="300422"/>
                </a:cubicBezTo>
                <a:cubicBezTo>
                  <a:pt x="3452505" y="300422"/>
                  <a:pt x="3447811" y="298075"/>
                  <a:pt x="3440770" y="298075"/>
                </a:cubicBezTo>
                <a:cubicBezTo>
                  <a:pt x="3436076" y="298075"/>
                  <a:pt x="3433729" y="298075"/>
                  <a:pt x="3429035" y="295728"/>
                </a:cubicBezTo>
                <a:cubicBezTo>
                  <a:pt x="3421994" y="295728"/>
                  <a:pt x="3414953" y="295728"/>
                  <a:pt x="3407911" y="293381"/>
                </a:cubicBezTo>
                <a:cubicBezTo>
                  <a:pt x="3405565" y="293381"/>
                  <a:pt x="3400870" y="293381"/>
                  <a:pt x="3398523" y="293381"/>
                </a:cubicBezTo>
                <a:cubicBezTo>
                  <a:pt x="3389135" y="293381"/>
                  <a:pt x="3377400" y="293381"/>
                  <a:pt x="3368012" y="293381"/>
                </a:cubicBezTo>
                <a:cubicBezTo>
                  <a:pt x="3360970" y="293381"/>
                  <a:pt x="3353929" y="293381"/>
                  <a:pt x="3346888" y="293381"/>
                </a:cubicBezTo>
                <a:cubicBezTo>
                  <a:pt x="3344541" y="291034"/>
                  <a:pt x="3344541" y="288687"/>
                  <a:pt x="3342194" y="286340"/>
                </a:cubicBezTo>
                <a:cubicBezTo>
                  <a:pt x="3337500" y="281646"/>
                  <a:pt x="3335153" y="276951"/>
                  <a:pt x="3330459" y="269910"/>
                </a:cubicBezTo>
                <a:cubicBezTo>
                  <a:pt x="3328112" y="267563"/>
                  <a:pt x="3325765" y="262869"/>
                  <a:pt x="3323418" y="260522"/>
                </a:cubicBezTo>
                <a:cubicBezTo>
                  <a:pt x="3318724" y="255828"/>
                  <a:pt x="3316377" y="251134"/>
                  <a:pt x="3311683" y="246440"/>
                </a:cubicBezTo>
                <a:cubicBezTo>
                  <a:pt x="3309336" y="244093"/>
                  <a:pt x="3306988" y="241746"/>
                  <a:pt x="3304641" y="237052"/>
                </a:cubicBezTo>
                <a:cubicBezTo>
                  <a:pt x="3297600" y="230011"/>
                  <a:pt x="3292906" y="222969"/>
                  <a:pt x="3285865" y="218275"/>
                </a:cubicBezTo>
                <a:cubicBezTo>
                  <a:pt x="3283518" y="215928"/>
                  <a:pt x="3281171" y="213581"/>
                  <a:pt x="3278824" y="211234"/>
                </a:cubicBezTo>
                <a:cubicBezTo>
                  <a:pt x="3274130" y="206540"/>
                  <a:pt x="3269436" y="201846"/>
                  <a:pt x="3264742" y="199499"/>
                </a:cubicBezTo>
                <a:cubicBezTo>
                  <a:pt x="3262395" y="199499"/>
                  <a:pt x="3262395" y="197152"/>
                  <a:pt x="3260047" y="194805"/>
                </a:cubicBezTo>
                <a:cubicBezTo>
                  <a:pt x="3262395" y="194805"/>
                  <a:pt x="3262395" y="194805"/>
                  <a:pt x="3264742" y="197152"/>
                </a:cubicBezTo>
                <a:cubicBezTo>
                  <a:pt x="3267089" y="201846"/>
                  <a:pt x="3274130" y="204193"/>
                  <a:pt x="3283518" y="208887"/>
                </a:cubicBezTo>
                <a:close/>
                <a:moveTo>
                  <a:pt x="3544040" y="363792"/>
                </a:moveTo>
                <a:cubicBezTo>
                  <a:pt x="3553428" y="373180"/>
                  <a:pt x="3560469" y="382569"/>
                  <a:pt x="3569858" y="391957"/>
                </a:cubicBezTo>
                <a:cubicBezTo>
                  <a:pt x="3572205" y="394304"/>
                  <a:pt x="3574552" y="396651"/>
                  <a:pt x="3574552" y="398998"/>
                </a:cubicBezTo>
                <a:cubicBezTo>
                  <a:pt x="3567511" y="391957"/>
                  <a:pt x="3560469" y="384916"/>
                  <a:pt x="3555775" y="377874"/>
                </a:cubicBezTo>
                <a:cubicBezTo>
                  <a:pt x="3555775" y="377874"/>
                  <a:pt x="3555775" y="377874"/>
                  <a:pt x="3555775" y="377874"/>
                </a:cubicBezTo>
                <a:cubicBezTo>
                  <a:pt x="3541693" y="363792"/>
                  <a:pt x="3527611" y="349710"/>
                  <a:pt x="3515876" y="337975"/>
                </a:cubicBezTo>
                <a:cubicBezTo>
                  <a:pt x="3513528" y="335628"/>
                  <a:pt x="3511182" y="333281"/>
                  <a:pt x="3508834" y="330934"/>
                </a:cubicBezTo>
                <a:cubicBezTo>
                  <a:pt x="3506487" y="328586"/>
                  <a:pt x="3504140" y="326239"/>
                  <a:pt x="3499446" y="323892"/>
                </a:cubicBezTo>
                <a:cubicBezTo>
                  <a:pt x="3501793" y="323892"/>
                  <a:pt x="3501793" y="321545"/>
                  <a:pt x="3504140" y="321545"/>
                </a:cubicBezTo>
                <a:cubicBezTo>
                  <a:pt x="3518223" y="335628"/>
                  <a:pt x="3529958" y="347363"/>
                  <a:pt x="3544040" y="363792"/>
                </a:cubicBezTo>
                <a:cubicBezTo>
                  <a:pt x="3544040" y="361445"/>
                  <a:pt x="3544040" y="363792"/>
                  <a:pt x="3544040" y="363792"/>
                </a:cubicBezTo>
                <a:close/>
                <a:moveTo>
                  <a:pt x="3691904" y="478797"/>
                </a:moveTo>
                <a:cubicBezTo>
                  <a:pt x="3701292" y="478797"/>
                  <a:pt x="3710681" y="478797"/>
                  <a:pt x="3722416" y="481145"/>
                </a:cubicBezTo>
                <a:cubicBezTo>
                  <a:pt x="3727110" y="481145"/>
                  <a:pt x="3729457" y="481145"/>
                  <a:pt x="3734151" y="483492"/>
                </a:cubicBezTo>
                <a:cubicBezTo>
                  <a:pt x="3741192" y="483492"/>
                  <a:pt x="3745886" y="485839"/>
                  <a:pt x="3752927" y="485839"/>
                </a:cubicBezTo>
                <a:cubicBezTo>
                  <a:pt x="3757622" y="485839"/>
                  <a:pt x="3764662" y="488186"/>
                  <a:pt x="3769357" y="488186"/>
                </a:cubicBezTo>
                <a:cubicBezTo>
                  <a:pt x="3774051" y="488186"/>
                  <a:pt x="3778745" y="490533"/>
                  <a:pt x="3783439" y="490533"/>
                </a:cubicBezTo>
                <a:cubicBezTo>
                  <a:pt x="3790480" y="492880"/>
                  <a:pt x="3795174" y="492880"/>
                  <a:pt x="3802215" y="495227"/>
                </a:cubicBezTo>
                <a:cubicBezTo>
                  <a:pt x="3806909" y="495227"/>
                  <a:pt x="3809256" y="497574"/>
                  <a:pt x="3813950" y="497574"/>
                </a:cubicBezTo>
                <a:cubicBezTo>
                  <a:pt x="3816298" y="497574"/>
                  <a:pt x="3820992" y="499921"/>
                  <a:pt x="3823339" y="499921"/>
                </a:cubicBezTo>
                <a:cubicBezTo>
                  <a:pt x="3830380" y="504615"/>
                  <a:pt x="3837421" y="509309"/>
                  <a:pt x="3844462" y="516350"/>
                </a:cubicBezTo>
                <a:cubicBezTo>
                  <a:pt x="3849156" y="518697"/>
                  <a:pt x="3853850" y="523391"/>
                  <a:pt x="3858544" y="525738"/>
                </a:cubicBezTo>
                <a:cubicBezTo>
                  <a:pt x="3872627" y="535127"/>
                  <a:pt x="3884362" y="544515"/>
                  <a:pt x="3898444" y="553903"/>
                </a:cubicBezTo>
                <a:cubicBezTo>
                  <a:pt x="3900791" y="556250"/>
                  <a:pt x="3903138" y="556250"/>
                  <a:pt x="3905485" y="558597"/>
                </a:cubicBezTo>
                <a:cubicBezTo>
                  <a:pt x="3926609" y="575026"/>
                  <a:pt x="3945385" y="589109"/>
                  <a:pt x="3964161" y="605538"/>
                </a:cubicBezTo>
                <a:cubicBezTo>
                  <a:pt x="3961814" y="605538"/>
                  <a:pt x="3961814" y="603191"/>
                  <a:pt x="3959467" y="603191"/>
                </a:cubicBezTo>
                <a:cubicBezTo>
                  <a:pt x="3952426" y="598497"/>
                  <a:pt x="3947732" y="596150"/>
                  <a:pt x="3940691" y="591456"/>
                </a:cubicBezTo>
                <a:cubicBezTo>
                  <a:pt x="3933650" y="589109"/>
                  <a:pt x="3928956" y="584415"/>
                  <a:pt x="3921915" y="582068"/>
                </a:cubicBezTo>
                <a:cubicBezTo>
                  <a:pt x="3914874" y="577373"/>
                  <a:pt x="3907832" y="575026"/>
                  <a:pt x="3900791" y="570332"/>
                </a:cubicBezTo>
                <a:cubicBezTo>
                  <a:pt x="3886709" y="563291"/>
                  <a:pt x="3872627" y="556250"/>
                  <a:pt x="3858544" y="549209"/>
                </a:cubicBezTo>
                <a:cubicBezTo>
                  <a:pt x="3851503" y="546862"/>
                  <a:pt x="3844462" y="542168"/>
                  <a:pt x="3837421" y="539821"/>
                </a:cubicBezTo>
                <a:cubicBezTo>
                  <a:pt x="3820992" y="532780"/>
                  <a:pt x="3806909" y="525738"/>
                  <a:pt x="3790480" y="521044"/>
                </a:cubicBezTo>
                <a:cubicBezTo>
                  <a:pt x="3785786" y="518697"/>
                  <a:pt x="3778745" y="516350"/>
                  <a:pt x="3774051" y="514003"/>
                </a:cubicBezTo>
                <a:cubicBezTo>
                  <a:pt x="3757622" y="506962"/>
                  <a:pt x="3738845" y="502268"/>
                  <a:pt x="3722416" y="497574"/>
                </a:cubicBezTo>
                <a:cubicBezTo>
                  <a:pt x="3720069" y="497574"/>
                  <a:pt x="3717721" y="495227"/>
                  <a:pt x="3715375" y="495227"/>
                </a:cubicBezTo>
                <a:cubicBezTo>
                  <a:pt x="3701292" y="490533"/>
                  <a:pt x="3684863" y="485839"/>
                  <a:pt x="3670781" y="483492"/>
                </a:cubicBezTo>
                <a:cubicBezTo>
                  <a:pt x="3670781" y="481145"/>
                  <a:pt x="3670781" y="481145"/>
                  <a:pt x="3670781" y="478797"/>
                </a:cubicBezTo>
                <a:cubicBezTo>
                  <a:pt x="3670781" y="478797"/>
                  <a:pt x="3670781" y="478797"/>
                  <a:pt x="3670781" y="478797"/>
                </a:cubicBezTo>
                <a:cubicBezTo>
                  <a:pt x="3673128" y="478797"/>
                  <a:pt x="3673128" y="478797"/>
                  <a:pt x="3675475" y="478797"/>
                </a:cubicBezTo>
                <a:cubicBezTo>
                  <a:pt x="3677822" y="478797"/>
                  <a:pt x="3684863" y="478797"/>
                  <a:pt x="3691904" y="478797"/>
                </a:cubicBezTo>
                <a:close/>
                <a:moveTo>
                  <a:pt x="4234072" y="863713"/>
                </a:moveTo>
                <a:cubicBezTo>
                  <a:pt x="4236419" y="866060"/>
                  <a:pt x="4238766" y="870754"/>
                  <a:pt x="4241113" y="873101"/>
                </a:cubicBezTo>
                <a:cubicBezTo>
                  <a:pt x="4241113" y="873101"/>
                  <a:pt x="4241113" y="873101"/>
                  <a:pt x="4241113" y="873101"/>
                </a:cubicBezTo>
                <a:cubicBezTo>
                  <a:pt x="4238766" y="870754"/>
                  <a:pt x="4236419" y="868407"/>
                  <a:pt x="4234072" y="866060"/>
                </a:cubicBezTo>
                <a:cubicBezTo>
                  <a:pt x="4224684" y="856672"/>
                  <a:pt x="4215296" y="844937"/>
                  <a:pt x="4205907" y="835549"/>
                </a:cubicBezTo>
                <a:cubicBezTo>
                  <a:pt x="4198866" y="828507"/>
                  <a:pt x="4191825" y="821466"/>
                  <a:pt x="4184784" y="814425"/>
                </a:cubicBezTo>
                <a:cubicBezTo>
                  <a:pt x="4177743" y="805037"/>
                  <a:pt x="4168355" y="797996"/>
                  <a:pt x="4161313" y="788608"/>
                </a:cubicBezTo>
                <a:cubicBezTo>
                  <a:pt x="4154272" y="779219"/>
                  <a:pt x="4144884" y="772178"/>
                  <a:pt x="4137843" y="765137"/>
                </a:cubicBezTo>
                <a:cubicBezTo>
                  <a:pt x="4130802" y="758096"/>
                  <a:pt x="4123761" y="751055"/>
                  <a:pt x="4119067" y="746361"/>
                </a:cubicBezTo>
                <a:cubicBezTo>
                  <a:pt x="4109678" y="736973"/>
                  <a:pt x="4100290" y="727584"/>
                  <a:pt x="4090902" y="718196"/>
                </a:cubicBezTo>
                <a:cubicBezTo>
                  <a:pt x="4086208" y="713502"/>
                  <a:pt x="4081514" y="711155"/>
                  <a:pt x="4076820" y="706461"/>
                </a:cubicBezTo>
                <a:cubicBezTo>
                  <a:pt x="4046308" y="678296"/>
                  <a:pt x="4015797" y="652479"/>
                  <a:pt x="3985285" y="624314"/>
                </a:cubicBezTo>
                <a:cubicBezTo>
                  <a:pt x="4043961" y="661867"/>
                  <a:pt x="4100290" y="701767"/>
                  <a:pt x="4154272" y="748708"/>
                </a:cubicBezTo>
                <a:cubicBezTo>
                  <a:pt x="4180090" y="779219"/>
                  <a:pt x="4205907" y="814425"/>
                  <a:pt x="4229378" y="849631"/>
                </a:cubicBezTo>
                <a:cubicBezTo>
                  <a:pt x="4229378" y="854325"/>
                  <a:pt x="4231725" y="859019"/>
                  <a:pt x="4234072" y="863713"/>
                </a:cubicBezTo>
                <a:close/>
                <a:moveTo>
                  <a:pt x="4304483" y="948207"/>
                </a:moveTo>
                <a:cubicBezTo>
                  <a:pt x="4311524" y="957595"/>
                  <a:pt x="4320913" y="966983"/>
                  <a:pt x="4327954" y="976371"/>
                </a:cubicBezTo>
                <a:cubicBezTo>
                  <a:pt x="4334995" y="983412"/>
                  <a:pt x="4342036" y="992801"/>
                  <a:pt x="4349077" y="999842"/>
                </a:cubicBezTo>
                <a:cubicBezTo>
                  <a:pt x="4356118" y="1009230"/>
                  <a:pt x="4365507" y="1018618"/>
                  <a:pt x="4372548" y="1028006"/>
                </a:cubicBezTo>
                <a:cubicBezTo>
                  <a:pt x="4379589" y="1035047"/>
                  <a:pt x="4384283" y="1044436"/>
                  <a:pt x="4391324" y="1051477"/>
                </a:cubicBezTo>
                <a:cubicBezTo>
                  <a:pt x="4398365" y="1060865"/>
                  <a:pt x="4407753" y="1072600"/>
                  <a:pt x="4414795" y="1081988"/>
                </a:cubicBezTo>
                <a:cubicBezTo>
                  <a:pt x="4419489" y="1089030"/>
                  <a:pt x="4426530" y="1098418"/>
                  <a:pt x="4433571" y="1105459"/>
                </a:cubicBezTo>
                <a:cubicBezTo>
                  <a:pt x="4440612" y="1117194"/>
                  <a:pt x="4450000" y="1126582"/>
                  <a:pt x="4457041" y="1138318"/>
                </a:cubicBezTo>
                <a:cubicBezTo>
                  <a:pt x="4461736" y="1145359"/>
                  <a:pt x="4468776" y="1154747"/>
                  <a:pt x="4473471" y="1161788"/>
                </a:cubicBezTo>
                <a:cubicBezTo>
                  <a:pt x="4480512" y="1173523"/>
                  <a:pt x="4489900" y="1185259"/>
                  <a:pt x="4496941" y="1196994"/>
                </a:cubicBezTo>
                <a:cubicBezTo>
                  <a:pt x="4501635" y="1204035"/>
                  <a:pt x="4506329" y="1211076"/>
                  <a:pt x="4511023" y="1218117"/>
                </a:cubicBezTo>
                <a:cubicBezTo>
                  <a:pt x="4520412" y="1232199"/>
                  <a:pt x="4527453" y="1246282"/>
                  <a:pt x="4536841" y="1260364"/>
                </a:cubicBezTo>
                <a:cubicBezTo>
                  <a:pt x="4539188" y="1265058"/>
                  <a:pt x="4543882" y="1272099"/>
                  <a:pt x="4546229" y="1276793"/>
                </a:cubicBezTo>
                <a:cubicBezTo>
                  <a:pt x="4555617" y="1290876"/>
                  <a:pt x="4562658" y="1304958"/>
                  <a:pt x="4569699" y="1321387"/>
                </a:cubicBezTo>
                <a:cubicBezTo>
                  <a:pt x="4567353" y="1323734"/>
                  <a:pt x="4565005" y="1323734"/>
                  <a:pt x="4565005" y="1326081"/>
                </a:cubicBezTo>
                <a:cubicBezTo>
                  <a:pt x="4532147" y="1272099"/>
                  <a:pt x="4496941" y="1220464"/>
                  <a:pt x="4457041" y="1168829"/>
                </a:cubicBezTo>
                <a:cubicBezTo>
                  <a:pt x="4454694" y="1166482"/>
                  <a:pt x="4454694" y="1164135"/>
                  <a:pt x="4452347" y="1161788"/>
                </a:cubicBezTo>
                <a:cubicBezTo>
                  <a:pt x="4447653" y="1152400"/>
                  <a:pt x="4440612" y="1143012"/>
                  <a:pt x="4433571" y="1133623"/>
                </a:cubicBezTo>
                <a:cubicBezTo>
                  <a:pt x="4428877" y="1126582"/>
                  <a:pt x="4424183" y="1119541"/>
                  <a:pt x="4419489" y="1110153"/>
                </a:cubicBezTo>
                <a:cubicBezTo>
                  <a:pt x="4412447" y="1100765"/>
                  <a:pt x="4407753" y="1091377"/>
                  <a:pt x="4400712" y="1084335"/>
                </a:cubicBezTo>
                <a:cubicBezTo>
                  <a:pt x="4396018" y="1077294"/>
                  <a:pt x="4391324" y="1070253"/>
                  <a:pt x="4384283" y="1060865"/>
                </a:cubicBezTo>
                <a:cubicBezTo>
                  <a:pt x="4379589" y="1051477"/>
                  <a:pt x="4372548" y="1044436"/>
                  <a:pt x="4367854" y="1035047"/>
                </a:cubicBezTo>
                <a:cubicBezTo>
                  <a:pt x="4363159" y="1028006"/>
                  <a:pt x="4356118" y="1018618"/>
                  <a:pt x="4351424" y="1011577"/>
                </a:cubicBezTo>
                <a:cubicBezTo>
                  <a:pt x="4344383" y="1004536"/>
                  <a:pt x="4339689" y="995148"/>
                  <a:pt x="4332648" y="988107"/>
                </a:cubicBezTo>
                <a:cubicBezTo>
                  <a:pt x="4327954" y="981065"/>
                  <a:pt x="4320913" y="971677"/>
                  <a:pt x="4313872" y="964636"/>
                </a:cubicBezTo>
                <a:cubicBezTo>
                  <a:pt x="4306830" y="957595"/>
                  <a:pt x="4302136" y="948207"/>
                  <a:pt x="4295095" y="941166"/>
                </a:cubicBezTo>
                <a:cubicBezTo>
                  <a:pt x="4288054" y="934125"/>
                  <a:pt x="4283360" y="924736"/>
                  <a:pt x="4276319" y="917695"/>
                </a:cubicBezTo>
                <a:cubicBezTo>
                  <a:pt x="4273972" y="913001"/>
                  <a:pt x="4269277" y="910654"/>
                  <a:pt x="4266931" y="905960"/>
                </a:cubicBezTo>
                <a:cubicBezTo>
                  <a:pt x="4271625" y="910654"/>
                  <a:pt x="4276319" y="915348"/>
                  <a:pt x="4281013" y="920042"/>
                </a:cubicBezTo>
                <a:cubicBezTo>
                  <a:pt x="4290401" y="931777"/>
                  <a:pt x="4297442" y="941166"/>
                  <a:pt x="4304483" y="948207"/>
                </a:cubicBezTo>
                <a:close/>
                <a:moveTo>
                  <a:pt x="4602558" y="1382410"/>
                </a:moveTo>
                <a:cubicBezTo>
                  <a:pt x="4607252" y="1389451"/>
                  <a:pt x="4611946" y="1398840"/>
                  <a:pt x="4616640" y="1405881"/>
                </a:cubicBezTo>
                <a:cubicBezTo>
                  <a:pt x="4621334" y="1415269"/>
                  <a:pt x="4628376" y="1424657"/>
                  <a:pt x="4633070" y="1434045"/>
                </a:cubicBezTo>
                <a:cubicBezTo>
                  <a:pt x="4637764" y="1441087"/>
                  <a:pt x="4642458" y="1450475"/>
                  <a:pt x="4644805" y="1459863"/>
                </a:cubicBezTo>
                <a:cubicBezTo>
                  <a:pt x="4649499" y="1469251"/>
                  <a:pt x="4654193" y="1480986"/>
                  <a:pt x="4658887" y="1490375"/>
                </a:cubicBezTo>
                <a:cubicBezTo>
                  <a:pt x="4663581" y="1499763"/>
                  <a:pt x="4665929" y="1506804"/>
                  <a:pt x="4670623" y="1516192"/>
                </a:cubicBezTo>
                <a:cubicBezTo>
                  <a:pt x="4675317" y="1527927"/>
                  <a:pt x="4680011" y="1537315"/>
                  <a:pt x="4684705" y="1549051"/>
                </a:cubicBezTo>
                <a:cubicBezTo>
                  <a:pt x="4689399" y="1558439"/>
                  <a:pt x="4691746" y="1565480"/>
                  <a:pt x="4696440" y="1574868"/>
                </a:cubicBezTo>
                <a:cubicBezTo>
                  <a:pt x="4701134" y="1586603"/>
                  <a:pt x="4705828" y="1598339"/>
                  <a:pt x="4710522" y="1610074"/>
                </a:cubicBezTo>
                <a:cubicBezTo>
                  <a:pt x="4712869" y="1619462"/>
                  <a:pt x="4717563" y="1626503"/>
                  <a:pt x="4719911" y="1635891"/>
                </a:cubicBezTo>
                <a:cubicBezTo>
                  <a:pt x="4724605" y="1647627"/>
                  <a:pt x="4729299" y="1659362"/>
                  <a:pt x="4731646" y="1671097"/>
                </a:cubicBezTo>
                <a:cubicBezTo>
                  <a:pt x="4726952" y="1661709"/>
                  <a:pt x="4724605" y="1649974"/>
                  <a:pt x="4719911" y="1640586"/>
                </a:cubicBezTo>
                <a:cubicBezTo>
                  <a:pt x="4719911" y="1640586"/>
                  <a:pt x="4719911" y="1640586"/>
                  <a:pt x="4719911" y="1640586"/>
                </a:cubicBezTo>
                <a:cubicBezTo>
                  <a:pt x="4710522" y="1617115"/>
                  <a:pt x="4701134" y="1593645"/>
                  <a:pt x="4689399" y="1567827"/>
                </a:cubicBezTo>
                <a:cubicBezTo>
                  <a:pt x="4687052" y="1563133"/>
                  <a:pt x="4684705" y="1558439"/>
                  <a:pt x="4684705" y="1556092"/>
                </a:cubicBezTo>
                <a:cubicBezTo>
                  <a:pt x="4682358" y="1553745"/>
                  <a:pt x="4682358" y="1551398"/>
                  <a:pt x="4680011" y="1549051"/>
                </a:cubicBezTo>
                <a:cubicBezTo>
                  <a:pt x="4677664" y="1544357"/>
                  <a:pt x="4675317" y="1537315"/>
                  <a:pt x="4672970" y="1532621"/>
                </a:cubicBezTo>
                <a:cubicBezTo>
                  <a:pt x="4668275" y="1523233"/>
                  <a:pt x="4665929" y="1513845"/>
                  <a:pt x="4661234" y="1506804"/>
                </a:cubicBezTo>
                <a:cubicBezTo>
                  <a:pt x="4656540" y="1495069"/>
                  <a:pt x="4651846" y="1483333"/>
                  <a:pt x="4644805" y="1471598"/>
                </a:cubicBezTo>
                <a:cubicBezTo>
                  <a:pt x="4640111" y="1462210"/>
                  <a:pt x="4635417" y="1452822"/>
                  <a:pt x="4633070" y="1445781"/>
                </a:cubicBezTo>
                <a:cubicBezTo>
                  <a:pt x="4628376" y="1434045"/>
                  <a:pt x="4621334" y="1424657"/>
                  <a:pt x="4616640" y="1412922"/>
                </a:cubicBezTo>
                <a:cubicBezTo>
                  <a:pt x="4611946" y="1403534"/>
                  <a:pt x="4607252" y="1394146"/>
                  <a:pt x="4602558" y="1387104"/>
                </a:cubicBezTo>
                <a:cubicBezTo>
                  <a:pt x="4600211" y="1384757"/>
                  <a:pt x="4600211" y="1382410"/>
                  <a:pt x="4597864" y="1377716"/>
                </a:cubicBezTo>
                <a:cubicBezTo>
                  <a:pt x="4602558" y="1380063"/>
                  <a:pt x="4602558" y="1382410"/>
                  <a:pt x="4602558" y="1382410"/>
                </a:cubicBezTo>
                <a:close/>
                <a:moveTo>
                  <a:pt x="4813793" y="2013766"/>
                </a:moveTo>
                <a:cubicBezTo>
                  <a:pt x="4813793" y="2013766"/>
                  <a:pt x="4813793" y="2013766"/>
                  <a:pt x="4813793" y="2013766"/>
                </a:cubicBezTo>
                <a:cubicBezTo>
                  <a:pt x="4813793" y="2016113"/>
                  <a:pt x="4811445" y="2018460"/>
                  <a:pt x="4811445" y="2018460"/>
                </a:cubicBezTo>
                <a:cubicBezTo>
                  <a:pt x="4811445" y="2016113"/>
                  <a:pt x="4811445" y="2011419"/>
                  <a:pt x="4811445" y="2009072"/>
                </a:cubicBezTo>
                <a:cubicBezTo>
                  <a:pt x="4811445" y="2006725"/>
                  <a:pt x="4811445" y="2004378"/>
                  <a:pt x="4811445" y="2002031"/>
                </a:cubicBezTo>
                <a:cubicBezTo>
                  <a:pt x="4811445" y="1999684"/>
                  <a:pt x="4811445" y="1997337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7337"/>
                  <a:pt x="4811445" y="1999684"/>
                  <a:pt x="4811445" y="2002031"/>
                </a:cubicBezTo>
                <a:cubicBezTo>
                  <a:pt x="4813793" y="2006725"/>
                  <a:pt x="4813793" y="2009072"/>
                  <a:pt x="4813793" y="2013766"/>
                </a:cubicBezTo>
                <a:close/>
                <a:moveTo>
                  <a:pt x="4816139" y="2063054"/>
                </a:moveTo>
                <a:cubicBezTo>
                  <a:pt x="4816139" y="2067748"/>
                  <a:pt x="4816139" y="2074789"/>
                  <a:pt x="4816139" y="2079483"/>
                </a:cubicBezTo>
                <a:cubicBezTo>
                  <a:pt x="4816139" y="2084177"/>
                  <a:pt x="4816139" y="2086524"/>
                  <a:pt x="4816139" y="2091218"/>
                </a:cubicBezTo>
                <a:cubicBezTo>
                  <a:pt x="4816139" y="2098260"/>
                  <a:pt x="4816139" y="2102954"/>
                  <a:pt x="4816139" y="2109995"/>
                </a:cubicBezTo>
                <a:cubicBezTo>
                  <a:pt x="4816139" y="2112342"/>
                  <a:pt x="4816139" y="2114689"/>
                  <a:pt x="4816139" y="2114689"/>
                </a:cubicBezTo>
                <a:cubicBezTo>
                  <a:pt x="4813793" y="2114689"/>
                  <a:pt x="4811445" y="2112342"/>
                  <a:pt x="4809098" y="2112342"/>
                </a:cubicBezTo>
                <a:cubicBezTo>
                  <a:pt x="4809098" y="2112342"/>
                  <a:pt x="4809098" y="2109995"/>
                  <a:pt x="4809098" y="2109995"/>
                </a:cubicBezTo>
                <a:cubicBezTo>
                  <a:pt x="4809098" y="2109995"/>
                  <a:pt x="4809098" y="2109995"/>
                  <a:pt x="4809098" y="2109995"/>
                </a:cubicBezTo>
                <a:cubicBezTo>
                  <a:pt x="4809098" y="2102954"/>
                  <a:pt x="4809098" y="2095912"/>
                  <a:pt x="4809098" y="2088871"/>
                </a:cubicBezTo>
                <a:cubicBezTo>
                  <a:pt x="4809098" y="2086524"/>
                  <a:pt x="4809098" y="2086524"/>
                  <a:pt x="4809098" y="2084177"/>
                </a:cubicBezTo>
                <a:cubicBezTo>
                  <a:pt x="4809098" y="2079483"/>
                  <a:pt x="4809098" y="2072442"/>
                  <a:pt x="4809098" y="2067748"/>
                </a:cubicBezTo>
                <a:cubicBezTo>
                  <a:pt x="4809098" y="2065401"/>
                  <a:pt x="4809098" y="2063054"/>
                  <a:pt x="4809098" y="2060707"/>
                </a:cubicBezTo>
                <a:cubicBezTo>
                  <a:pt x="4809098" y="2056013"/>
                  <a:pt x="4809098" y="2051319"/>
                  <a:pt x="4809098" y="2046624"/>
                </a:cubicBezTo>
                <a:cubicBezTo>
                  <a:pt x="4809098" y="2046624"/>
                  <a:pt x="4809098" y="2046624"/>
                  <a:pt x="4809098" y="2046624"/>
                </a:cubicBezTo>
                <a:cubicBezTo>
                  <a:pt x="4811445" y="2048971"/>
                  <a:pt x="4811445" y="2048971"/>
                  <a:pt x="4813793" y="2051319"/>
                </a:cubicBezTo>
                <a:cubicBezTo>
                  <a:pt x="4813793" y="2051319"/>
                  <a:pt x="4813793" y="2053666"/>
                  <a:pt x="4813793" y="2053666"/>
                </a:cubicBezTo>
                <a:cubicBezTo>
                  <a:pt x="4816139" y="2056013"/>
                  <a:pt x="4816139" y="2060707"/>
                  <a:pt x="4816139" y="2063054"/>
                </a:cubicBezTo>
                <a:close/>
                <a:moveTo>
                  <a:pt x="4813793" y="2239082"/>
                </a:moveTo>
                <a:cubicBezTo>
                  <a:pt x="4813793" y="2246123"/>
                  <a:pt x="4813793" y="2250818"/>
                  <a:pt x="4813793" y="2257859"/>
                </a:cubicBezTo>
                <a:cubicBezTo>
                  <a:pt x="4813793" y="2257859"/>
                  <a:pt x="4813793" y="2255512"/>
                  <a:pt x="4813793" y="2255512"/>
                </a:cubicBezTo>
                <a:cubicBezTo>
                  <a:pt x="4811445" y="2236735"/>
                  <a:pt x="4811445" y="2217959"/>
                  <a:pt x="4809098" y="2199183"/>
                </a:cubicBezTo>
                <a:cubicBezTo>
                  <a:pt x="4809098" y="2196836"/>
                  <a:pt x="4809098" y="2194489"/>
                  <a:pt x="4809098" y="2192142"/>
                </a:cubicBezTo>
                <a:cubicBezTo>
                  <a:pt x="4806751" y="2178059"/>
                  <a:pt x="4806751" y="2163977"/>
                  <a:pt x="4804404" y="2152242"/>
                </a:cubicBezTo>
                <a:cubicBezTo>
                  <a:pt x="4806751" y="2152242"/>
                  <a:pt x="4809098" y="2154589"/>
                  <a:pt x="4811445" y="2154589"/>
                </a:cubicBezTo>
                <a:cubicBezTo>
                  <a:pt x="4811445" y="2154589"/>
                  <a:pt x="4811445" y="2154589"/>
                  <a:pt x="4811445" y="2154589"/>
                </a:cubicBezTo>
                <a:cubicBezTo>
                  <a:pt x="4813793" y="2175712"/>
                  <a:pt x="4813793" y="2196836"/>
                  <a:pt x="4816139" y="2217959"/>
                </a:cubicBezTo>
                <a:cubicBezTo>
                  <a:pt x="4811445" y="2222653"/>
                  <a:pt x="4811445" y="2229694"/>
                  <a:pt x="4813793" y="2239082"/>
                </a:cubicBezTo>
                <a:close/>
                <a:moveTo>
                  <a:pt x="4792669" y="2340005"/>
                </a:moveTo>
                <a:cubicBezTo>
                  <a:pt x="4792669" y="2340005"/>
                  <a:pt x="4792669" y="2340005"/>
                  <a:pt x="4792669" y="2340005"/>
                </a:cubicBezTo>
                <a:cubicBezTo>
                  <a:pt x="4792669" y="2347047"/>
                  <a:pt x="4790322" y="2351741"/>
                  <a:pt x="4790322" y="2358782"/>
                </a:cubicBezTo>
                <a:cubicBezTo>
                  <a:pt x="4790322" y="2361129"/>
                  <a:pt x="4790322" y="2363476"/>
                  <a:pt x="4790322" y="2365823"/>
                </a:cubicBezTo>
                <a:cubicBezTo>
                  <a:pt x="4790322" y="2370517"/>
                  <a:pt x="4790322" y="2375211"/>
                  <a:pt x="4790322" y="2379905"/>
                </a:cubicBezTo>
                <a:cubicBezTo>
                  <a:pt x="4790322" y="2382252"/>
                  <a:pt x="4790322" y="2386946"/>
                  <a:pt x="4790322" y="2389293"/>
                </a:cubicBezTo>
                <a:cubicBezTo>
                  <a:pt x="4790322" y="2393987"/>
                  <a:pt x="4790322" y="2398681"/>
                  <a:pt x="4790322" y="2401028"/>
                </a:cubicBezTo>
                <a:cubicBezTo>
                  <a:pt x="4790322" y="2401028"/>
                  <a:pt x="4790322" y="2401028"/>
                  <a:pt x="4790322" y="2403376"/>
                </a:cubicBezTo>
                <a:cubicBezTo>
                  <a:pt x="4785628" y="2408070"/>
                  <a:pt x="4783281" y="2412764"/>
                  <a:pt x="4783281" y="2419805"/>
                </a:cubicBezTo>
                <a:cubicBezTo>
                  <a:pt x="4783281" y="2424499"/>
                  <a:pt x="4785628" y="2426846"/>
                  <a:pt x="4785628" y="2431540"/>
                </a:cubicBezTo>
                <a:cubicBezTo>
                  <a:pt x="4780934" y="2433887"/>
                  <a:pt x="4778587" y="2436234"/>
                  <a:pt x="4776240" y="2438581"/>
                </a:cubicBezTo>
                <a:cubicBezTo>
                  <a:pt x="4776240" y="2438581"/>
                  <a:pt x="4776240" y="2438581"/>
                  <a:pt x="4776240" y="2438581"/>
                </a:cubicBezTo>
                <a:cubicBezTo>
                  <a:pt x="4776240" y="2438581"/>
                  <a:pt x="4773892" y="2436234"/>
                  <a:pt x="4773892" y="2436234"/>
                </a:cubicBezTo>
                <a:cubicBezTo>
                  <a:pt x="4773892" y="2436234"/>
                  <a:pt x="4771546" y="2433887"/>
                  <a:pt x="4771546" y="2433887"/>
                </a:cubicBezTo>
                <a:cubicBezTo>
                  <a:pt x="4771546" y="2431540"/>
                  <a:pt x="4769198" y="2431540"/>
                  <a:pt x="4769198" y="2429193"/>
                </a:cubicBezTo>
                <a:cubicBezTo>
                  <a:pt x="4769198" y="2426846"/>
                  <a:pt x="4766852" y="2426846"/>
                  <a:pt x="4766852" y="2426846"/>
                </a:cubicBezTo>
                <a:cubicBezTo>
                  <a:pt x="4766852" y="2424499"/>
                  <a:pt x="4764504" y="2424499"/>
                  <a:pt x="4764504" y="2422152"/>
                </a:cubicBezTo>
                <a:cubicBezTo>
                  <a:pt x="4764504" y="2419805"/>
                  <a:pt x="4762157" y="2419805"/>
                  <a:pt x="4762157" y="2417458"/>
                </a:cubicBezTo>
                <a:cubicBezTo>
                  <a:pt x="4762157" y="2415111"/>
                  <a:pt x="4759810" y="2412764"/>
                  <a:pt x="4759810" y="2410417"/>
                </a:cubicBezTo>
                <a:cubicBezTo>
                  <a:pt x="4759810" y="2408070"/>
                  <a:pt x="4759810" y="2408070"/>
                  <a:pt x="4757463" y="2405723"/>
                </a:cubicBezTo>
                <a:cubicBezTo>
                  <a:pt x="4757463" y="2403376"/>
                  <a:pt x="4755116" y="2401028"/>
                  <a:pt x="4755116" y="2398681"/>
                </a:cubicBezTo>
                <a:cubicBezTo>
                  <a:pt x="4755116" y="2396334"/>
                  <a:pt x="4755116" y="2396334"/>
                  <a:pt x="4752769" y="2393987"/>
                </a:cubicBezTo>
                <a:cubicBezTo>
                  <a:pt x="4752769" y="2391640"/>
                  <a:pt x="4750422" y="2389293"/>
                  <a:pt x="4750422" y="2384599"/>
                </a:cubicBezTo>
                <a:cubicBezTo>
                  <a:pt x="4750422" y="2382252"/>
                  <a:pt x="4750422" y="2382252"/>
                  <a:pt x="4748075" y="2379905"/>
                </a:cubicBezTo>
                <a:cubicBezTo>
                  <a:pt x="4748075" y="2377558"/>
                  <a:pt x="4745728" y="2372864"/>
                  <a:pt x="4745728" y="2370517"/>
                </a:cubicBezTo>
                <a:cubicBezTo>
                  <a:pt x="4745728" y="2370517"/>
                  <a:pt x="4745728" y="2368170"/>
                  <a:pt x="4745728" y="2368170"/>
                </a:cubicBezTo>
                <a:cubicBezTo>
                  <a:pt x="4745728" y="2365823"/>
                  <a:pt x="4743381" y="2361129"/>
                  <a:pt x="4743381" y="2356435"/>
                </a:cubicBezTo>
                <a:cubicBezTo>
                  <a:pt x="4743381" y="2356435"/>
                  <a:pt x="4743381" y="2354088"/>
                  <a:pt x="4743381" y="2354088"/>
                </a:cubicBezTo>
                <a:cubicBezTo>
                  <a:pt x="4741034" y="2349394"/>
                  <a:pt x="4741034" y="2344700"/>
                  <a:pt x="4738687" y="2340005"/>
                </a:cubicBezTo>
                <a:cubicBezTo>
                  <a:pt x="4738687" y="2340005"/>
                  <a:pt x="4738687" y="2340005"/>
                  <a:pt x="4738687" y="2340005"/>
                </a:cubicBezTo>
                <a:cubicBezTo>
                  <a:pt x="4736340" y="2325923"/>
                  <a:pt x="4731646" y="2311841"/>
                  <a:pt x="4729299" y="2297759"/>
                </a:cubicBezTo>
                <a:cubicBezTo>
                  <a:pt x="4738687" y="2295411"/>
                  <a:pt x="4743381" y="2288370"/>
                  <a:pt x="4743381" y="2278982"/>
                </a:cubicBezTo>
                <a:cubicBezTo>
                  <a:pt x="4743381" y="2267247"/>
                  <a:pt x="4733993" y="2257859"/>
                  <a:pt x="4722257" y="2257859"/>
                </a:cubicBezTo>
                <a:cubicBezTo>
                  <a:pt x="4722257" y="2257859"/>
                  <a:pt x="4719911" y="2257859"/>
                  <a:pt x="4719911" y="2257859"/>
                </a:cubicBezTo>
                <a:cubicBezTo>
                  <a:pt x="4717563" y="2250818"/>
                  <a:pt x="4717563" y="2243776"/>
                  <a:pt x="4715216" y="2236735"/>
                </a:cubicBezTo>
                <a:cubicBezTo>
                  <a:pt x="4712869" y="2227347"/>
                  <a:pt x="4712869" y="2217959"/>
                  <a:pt x="4710522" y="2208571"/>
                </a:cubicBezTo>
                <a:cubicBezTo>
                  <a:pt x="4710522" y="2203877"/>
                  <a:pt x="4708175" y="2199183"/>
                  <a:pt x="4708175" y="2194489"/>
                </a:cubicBezTo>
                <a:cubicBezTo>
                  <a:pt x="4705828" y="2185100"/>
                  <a:pt x="4705828" y="2175712"/>
                  <a:pt x="4703481" y="2166324"/>
                </a:cubicBezTo>
                <a:cubicBezTo>
                  <a:pt x="4703481" y="2161630"/>
                  <a:pt x="4701134" y="2154589"/>
                  <a:pt x="4701134" y="2149895"/>
                </a:cubicBezTo>
                <a:cubicBezTo>
                  <a:pt x="4698787" y="2140506"/>
                  <a:pt x="4698787" y="2133465"/>
                  <a:pt x="4696440" y="2124077"/>
                </a:cubicBezTo>
                <a:cubicBezTo>
                  <a:pt x="4696440" y="2117036"/>
                  <a:pt x="4694093" y="2109995"/>
                  <a:pt x="4694093" y="2102954"/>
                </a:cubicBezTo>
                <a:cubicBezTo>
                  <a:pt x="4694093" y="2095912"/>
                  <a:pt x="4691746" y="2088871"/>
                  <a:pt x="4691746" y="2079483"/>
                </a:cubicBezTo>
                <a:cubicBezTo>
                  <a:pt x="4689399" y="2070095"/>
                  <a:pt x="4689399" y="2060707"/>
                  <a:pt x="4689399" y="2051319"/>
                </a:cubicBezTo>
                <a:cubicBezTo>
                  <a:pt x="4689399" y="2044277"/>
                  <a:pt x="4687052" y="2037236"/>
                  <a:pt x="4687052" y="2030195"/>
                </a:cubicBezTo>
                <a:cubicBezTo>
                  <a:pt x="4687052" y="2020807"/>
                  <a:pt x="4684705" y="2009072"/>
                  <a:pt x="4682358" y="1999684"/>
                </a:cubicBezTo>
                <a:cubicBezTo>
                  <a:pt x="4682358" y="1992643"/>
                  <a:pt x="4680011" y="1985601"/>
                  <a:pt x="4680011" y="1980907"/>
                </a:cubicBezTo>
                <a:cubicBezTo>
                  <a:pt x="4677664" y="1969172"/>
                  <a:pt x="4677664" y="1957437"/>
                  <a:pt x="4675317" y="1945702"/>
                </a:cubicBezTo>
                <a:cubicBezTo>
                  <a:pt x="4675317" y="1938660"/>
                  <a:pt x="4675317" y="1933966"/>
                  <a:pt x="4672970" y="1926925"/>
                </a:cubicBezTo>
                <a:cubicBezTo>
                  <a:pt x="4672970" y="1919884"/>
                  <a:pt x="4672970" y="1915190"/>
                  <a:pt x="4670623" y="1908149"/>
                </a:cubicBezTo>
                <a:cubicBezTo>
                  <a:pt x="4672970" y="1908149"/>
                  <a:pt x="4677664" y="1905802"/>
                  <a:pt x="4680011" y="1905802"/>
                </a:cubicBezTo>
                <a:cubicBezTo>
                  <a:pt x="4680011" y="1905802"/>
                  <a:pt x="4682358" y="1908149"/>
                  <a:pt x="4682358" y="1908149"/>
                </a:cubicBezTo>
                <a:cubicBezTo>
                  <a:pt x="4684705" y="1910496"/>
                  <a:pt x="4687052" y="1912843"/>
                  <a:pt x="4689399" y="1917537"/>
                </a:cubicBezTo>
                <a:cubicBezTo>
                  <a:pt x="4691746" y="1919884"/>
                  <a:pt x="4694093" y="1924578"/>
                  <a:pt x="4696440" y="1926925"/>
                </a:cubicBezTo>
                <a:cubicBezTo>
                  <a:pt x="4698787" y="1929272"/>
                  <a:pt x="4701134" y="1933966"/>
                  <a:pt x="4701134" y="1936313"/>
                </a:cubicBezTo>
                <a:cubicBezTo>
                  <a:pt x="4703481" y="1941007"/>
                  <a:pt x="4705828" y="1943354"/>
                  <a:pt x="4708175" y="1948049"/>
                </a:cubicBezTo>
                <a:cubicBezTo>
                  <a:pt x="4710522" y="1950396"/>
                  <a:pt x="4712869" y="1955090"/>
                  <a:pt x="4712869" y="1957437"/>
                </a:cubicBezTo>
                <a:cubicBezTo>
                  <a:pt x="4715216" y="1962131"/>
                  <a:pt x="4717563" y="1964478"/>
                  <a:pt x="4719911" y="1969172"/>
                </a:cubicBezTo>
                <a:cubicBezTo>
                  <a:pt x="4722257" y="1971519"/>
                  <a:pt x="4722257" y="1976213"/>
                  <a:pt x="4724605" y="1978560"/>
                </a:cubicBezTo>
                <a:cubicBezTo>
                  <a:pt x="4726952" y="1983254"/>
                  <a:pt x="4729299" y="1985601"/>
                  <a:pt x="4731646" y="1990295"/>
                </a:cubicBezTo>
                <a:cubicBezTo>
                  <a:pt x="4733993" y="1994990"/>
                  <a:pt x="4733993" y="1997337"/>
                  <a:pt x="4736340" y="2002031"/>
                </a:cubicBezTo>
                <a:cubicBezTo>
                  <a:pt x="4738687" y="2006725"/>
                  <a:pt x="4741034" y="2009072"/>
                  <a:pt x="4741034" y="2013766"/>
                </a:cubicBezTo>
                <a:cubicBezTo>
                  <a:pt x="4743381" y="2018460"/>
                  <a:pt x="4743381" y="2020807"/>
                  <a:pt x="4745728" y="2025501"/>
                </a:cubicBezTo>
                <a:cubicBezTo>
                  <a:pt x="4748075" y="2030195"/>
                  <a:pt x="4748075" y="2032542"/>
                  <a:pt x="4750422" y="2037236"/>
                </a:cubicBezTo>
                <a:cubicBezTo>
                  <a:pt x="4752769" y="2041930"/>
                  <a:pt x="4752769" y="2046624"/>
                  <a:pt x="4755116" y="2048971"/>
                </a:cubicBezTo>
                <a:cubicBezTo>
                  <a:pt x="4757463" y="2053666"/>
                  <a:pt x="4757463" y="2058360"/>
                  <a:pt x="4759810" y="2060707"/>
                </a:cubicBezTo>
                <a:cubicBezTo>
                  <a:pt x="4762157" y="2065401"/>
                  <a:pt x="4762157" y="2070095"/>
                  <a:pt x="4764504" y="2074789"/>
                </a:cubicBezTo>
                <a:cubicBezTo>
                  <a:pt x="4766852" y="2079483"/>
                  <a:pt x="4766852" y="2081830"/>
                  <a:pt x="4769198" y="2086524"/>
                </a:cubicBezTo>
                <a:cubicBezTo>
                  <a:pt x="4771546" y="2091218"/>
                  <a:pt x="4771546" y="2098260"/>
                  <a:pt x="4773892" y="2102954"/>
                </a:cubicBezTo>
                <a:cubicBezTo>
                  <a:pt x="4773892" y="2107648"/>
                  <a:pt x="4776240" y="2109995"/>
                  <a:pt x="4776240" y="2114689"/>
                </a:cubicBezTo>
                <a:cubicBezTo>
                  <a:pt x="4778587" y="2121730"/>
                  <a:pt x="4778587" y="2126424"/>
                  <a:pt x="4780934" y="2133465"/>
                </a:cubicBezTo>
                <a:cubicBezTo>
                  <a:pt x="4780934" y="2135812"/>
                  <a:pt x="4783281" y="2140506"/>
                  <a:pt x="4783281" y="2142853"/>
                </a:cubicBezTo>
                <a:cubicBezTo>
                  <a:pt x="4785628" y="2149895"/>
                  <a:pt x="4785628" y="2156936"/>
                  <a:pt x="4787975" y="2163977"/>
                </a:cubicBezTo>
                <a:cubicBezTo>
                  <a:pt x="4787975" y="2166324"/>
                  <a:pt x="4787975" y="2168671"/>
                  <a:pt x="4790322" y="2171018"/>
                </a:cubicBezTo>
                <a:cubicBezTo>
                  <a:pt x="4792669" y="2180406"/>
                  <a:pt x="4795016" y="2189794"/>
                  <a:pt x="4795016" y="2199183"/>
                </a:cubicBezTo>
                <a:cubicBezTo>
                  <a:pt x="4795016" y="2199183"/>
                  <a:pt x="4795016" y="2201530"/>
                  <a:pt x="4795016" y="2201530"/>
                </a:cubicBezTo>
                <a:cubicBezTo>
                  <a:pt x="4799710" y="2220306"/>
                  <a:pt x="4802057" y="2241429"/>
                  <a:pt x="4804404" y="2262553"/>
                </a:cubicBezTo>
                <a:cubicBezTo>
                  <a:pt x="4804404" y="2267247"/>
                  <a:pt x="4806751" y="2271941"/>
                  <a:pt x="4806751" y="2278982"/>
                </a:cubicBezTo>
                <a:cubicBezTo>
                  <a:pt x="4797363" y="2281329"/>
                  <a:pt x="4790322" y="2288370"/>
                  <a:pt x="4790322" y="2297759"/>
                </a:cubicBezTo>
                <a:cubicBezTo>
                  <a:pt x="4790322" y="2304800"/>
                  <a:pt x="4792669" y="2309494"/>
                  <a:pt x="4797363" y="2314188"/>
                </a:cubicBezTo>
                <a:cubicBezTo>
                  <a:pt x="4797363" y="2316535"/>
                  <a:pt x="4795016" y="2318882"/>
                  <a:pt x="4795016" y="2318882"/>
                </a:cubicBezTo>
                <a:cubicBezTo>
                  <a:pt x="4795016" y="2321229"/>
                  <a:pt x="4795016" y="2321229"/>
                  <a:pt x="4795016" y="2323576"/>
                </a:cubicBezTo>
                <a:cubicBezTo>
                  <a:pt x="4795016" y="2323576"/>
                  <a:pt x="4795016" y="2323576"/>
                  <a:pt x="4795016" y="2323576"/>
                </a:cubicBezTo>
                <a:cubicBezTo>
                  <a:pt x="4795016" y="2328270"/>
                  <a:pt x="4792669" y="2335311"/>
                  <a:pt x="4792669" y="2340005"/>
                </a:cubicBezTo>
                <a:close/>
                <a:moveTo>
                  <a:pt x="4804404" y="2781250"/>
                </a:moveTo>
                <a:cubicBezTo>
                  <a:pt x="4802057" y="2804721"/>
                  <a:pt x="4799710" y="2828191"/>
                  <a:pt x="4797363" y="2851662"/>
                </a:cubicBezTo>
                <a:cubicBezTo>
                  <a:pt x="4797363" y="2858703"/>
                  <a:pt x="4795016" y="2865744"/>
                  <a:pt x="4795016" y="2872785"/>
                </a:cubicBezTo>
                <a:cubicBezTo>
                  <a:pt x="4792669" y="2891561"/>
                  <a:pt x="4790322" y="2912685"/>
                  <a:pt x="4785628" y="2931461"/>
                </a:cubicBezTo>
                <a:cubicBezTo>
                  <a:pt x="4785628" y="2936155"/>
                  <a:pt x="4783281" y="2940849"/>
                  <a:pt x="4783281" y="2945543"/>
                </a:cubicBezTo>
                <a:cubicBezTo>
                  <a:pt x="4778587" y="2969014"/>
                  <a:pt x="4773892" y="2992484"/>
                  <a:pt x="4769198" y="3015955"/>
                </a:cubicBezTo>
                <a:cubicBezTo>
                  <a:pt x="4766852" y="3022996"/>
                  <a:pt x="4766852" y="3027690"/>
                  <a:pt x="4764504" y="3034731"/>
                </a:cubicBezTo>
                <a:cubicBezTo>
                  <a:pt x="4759810" y="3053507"/>
                  <a:pt x="4757463" y="3072284"/>
                  <a:pt x="4752769" y="3088713"/>
                </a:cubicBezTo>
                <a:cubicBezTo>
                  <a:pt x="4750422" y="3095754"/>
                  <a:pt x="4750422" y="3100448"/>
                  <a:pt x="4748075" y="3107490"/>
                </a:cubicBezTo>
                <a:cubicBezTo>
                  <a:pt x="4743381" y="3130960"/>
                  <a:pt x="4736340" y="3152083"/>
                  <a:pt x="4729299" y="3175554"/>
                </a:cubicBezTo>
                <a:cubicBezTo>
                  <a:pt x="4726952" y="3180248"/>
                  <a:pt x="4726952" y="3184942"/>
                  <a:pt x="4724605" y="3189636"/>
                </a:cubicBezTo>
                <a:cubicBezTo>
                  <a:pt x="4722257" y="3196677"/>
                  <a:pt x="4719911" y="3206065"/>
                  <a:pt x="4717563" y="3213107"/>
                </a:cubicBezTo>
                <a:cubicBezTo>
                  <a:pt x="4717563" y="3213107"/>
                  <a:pt x="4717563" y="3213107"/>
                  <a:pt x="4717563" y="3213107"/>
                </a:cubicBezTo>
                <a:cubicBezTo>
                  <a:pt x="4712869" y="3215454"/>
                  <a:pt x="4708175" y="3217801"/>
                  <a:pt x="4705828" y="3224842"/>
                </a:cubicBezTo>
                <a:cubicBezTo>
                  <a:pt x="4741034" y="3114531"/>
                  <a:pt x="4769198" y="3001873"/>
                  <a:pt x="4787975" y="2886867"/>
                </a:cubicBezTo>
                <a:cubicBezTo>
                  <a:pt x="4787975" y="2884520"/>
                  <a:pt x="4787975" y="2882173"/>
                  <a:pt x="4790322" y="2879826"/>
                </a:cubicBezTo>
                <a:lnTo>
                  <a:pt x="4790322" y="2879826"/>
                </a:lnTo>
                <a:cubicBezTo>
                  <a:pt x="4790322" y="2879826"/>
                  <a:pt x="4790322" y="2879826"/>
                  <a:pt x="4790322" y="2879826"/>
                </a:cubicBezTo>
                <a:cubicBezTo>
                  <a:pt x="4795016" y="2851662"/>
                  <a:pt x="4797363" y="2825844"/>
                  <a:pt x="4802057" y="2797679"/>
                </a:cubicBezTo>
                <a:cubicBezTo>
                  <a:pt x="4802057" y="2790638"/>
                  <a:pt x="4804404" y="2783597"/>
                  <a:pt x="4804404" y="2781250"/>
                </a:cubicBezTo>
                <a:cubicBezTo>
                  <a:pt x="4806751" y="2755433"/>
                  <a:pt x="4809098" y="2734309"/>
                  <a:pt x="4811445" y="2710839"/>
                </a:cubicBezTo>
                <a:cubicBezTo>
                  <a:pt x="4809098" y="2734309"/>
                  <a:pt x="4809098" y="2755433"/>
                  <a:pt x="4806751" y="2778903"/>
                </a:cubicBezTo>
                <a:cubicBezTo>
                  <a:pt x="4804404" y="2778903"/>
                  <a:pt x="4804404" y="2778903"/>
                  <a:pt x="4804404" y="2781250"/>
                </a:cubicBezTo>
                <a:close/>
                <a:moveTo>
                  <a:pt x="4755116" y="3130960"/>
                </a:moveTo>
                <a:cubicBezTo>
                  <a:pt x="4752769" y="3135654"/>
                  <a:pt x="4752769" y="3140348"/>
                  <a:pt x="4750422" y="3145042"/>
                </a:cubicBezTo>
                <a:cubicBezTo>
                  <a:pt x="4748075" y="3152083"/>
                  <a:pt x="4745728" y="3156777"/>
                  <a:pt x="4743381" y="3163819"/>
                </a:cubicBezTo>
                <a:cubicBezTo>
                  <a:pt x="4738687" y="3180248"/>
                  <a:pt x="4731646" y="3194330"/>
                  <a:pt x="4724605" y="3210759"/>
                </a:cubicBezTo>
                <a:cubicBezTo>
                  <a:pt x="4724605" y="3210759"/>
                  <a:pt x="4722257" y="3210759"/>
                  <a:pt x="4722257" y="3210759"/>
                </a:cubicBezTo>
                <a:cubicBezTo>
                  <a:pt x="4722257" y="3208413"/>
                  <a:pt x="4722257" y="3208413"/>
                  <a:pt x="4724605" y="3206065"/>
                </a:cubicBezTo>
                <a:cubicBezTo>
                  <a:pt x="4736340" y="3180248"/>
                  <a:pt x="4745728" y="3154431"/>
                  <a:pt x="4755116" y="3130960"/>
                </a:cubicBezTo>
                <a:cubicBezTo>
                  <a:pt x="4755116" y="3128613"/>
                  <a:pt x="4755116" y="3128613"/>
                  <a:pt x="4755116" y="3130960"/>
                </a:cubicBezTo>
                <a:close/>
                <a:moveTo>
                  <a:pt x="4478165" y="3734151"/>
                </a:moveTo>
                <a:cubicBezTo>
                  <a:pt x="4473471" y="3741192"/>
                  <a:pt x="4471124" y="3745886"/>
                  <a:pt x="4466430" y="3752927"/>
                </a:cubicBezTo>
                <a:cubicBezTo>
                  <a:pt x="4461736" y="3757621"/>
                  <a:pt x="4459388" y="3762315"/>
                  <a:pt x="4454694" y="3767009"/>
                </a:cubicBezTo>
                <a:cubicBezTo>
                  <a:pt x="4450000" y="3771704"/>
                  <a:pt x="4447653" y="3778745"/>
                  <a:pt x="4442959" y="3783439"/>
                </a:cubicBezTo>
                <a:cubicBezTo>
                  <a:pt x="4438265" y="3788133"/>
                  <a:pt x="4435918" y="3792827"/>
                  <a:pt x="4431224" y="3797521"/>
                </a:cubicBezTo>
                <a:cubicBezTo>
                  <a:pt x="4426530" y="3802215"/>
                  <a:pt x="4424183" y="3806909"/>
                  <a:pt x="4419489" y="3813950"/>
                </a:cubicBezTo>
                <a:cubicBezTo>
                  <a:pt x="4414795" y="3818645"/>
                  <a:pt x="4412447" y="3823339"/>
                  <a:pt x="4407753" y="3828033"/>
                </a:cubicBezTo>
                <a:cubicBezTo>
                  <a:pt x="4403059" y="3832727"/>
                  <a:pt x="4398365" y="3837421"/>
                  <a:pt x="4396018" y="3842115"/>
                </a:cubicBezTo>
                <a:cubicBezTo>
                  <a:pt x="4391324" y="3846809"/>
                  <a:pt x="4388977" y="3851503"/>
                  <a:pt x="4384283" y="3856197"/>
                </a:cubicBezTo>
                <a:cubicBezTo>
                  <a:pt x="4379589" y="3860891"/>
                  <a:pt x="4374895" y="3865586"/>
                  <a:pt x="4372548" y="3870280"/>
                </a:cubicBezTo>
                <a:cubicBezTo>
                  <a:pt x="4367854" y="3874974"/>
                  <a:pt x="4365507" y="3879668"/>
                  <a:pt x="4360812" y="3882015"/>
                </a:cubicBezTo>
                <a:cubicBezTo>
                  <a:pt x="4356118" y="3886709"/>
                  <a:pt x="4351424" y="3891403"/>
                  <a:pt x="4349077" y="3896097"/>
                </a:cubicBezTo>
                <a:cubicBezTo>
                  <a:pt x="4344383" y="3900791"/>
                  <a:pt x="4342036" y="3903138"/>
                  <a:pt x="4337342" y="3907832"/>
                </a:cubicBezTo>
                <a:cubicBezTo>
                  <a:pt x="4332648" y="3912527"/>
                  <a:pt x="4327954" y="3917221"/>
                  <a:pt x="4325607" y="3919567"/>
                </a:cubicBezTo>
                <a:cubicBezTo>
                  <a:pt x="4320913" y="3924262"/>
                  <a:pt x="4316218" y="3926609"/>
                  <a:pt x="4313872" y="3931303"/>
                </a:cubicBezTo>
                <a:cubicBezTo>
                  <a:pt x="4309178" y="3935997"/>
                  <a:pt x="4304483" y="3938344"/>
                  <a:pt x="4299789" y="3943038"/>
                </a:cubicBezTo>
                <a:cubicBezTo>
                  <a:pt x="4295095" y="3947732"/>
                  <a:pt x="4290401" y="3950079"/>
                  <a:pt x="4288054" y="3954773"/>
                </a:cubicBezTo>
                <a:cubicBezTo>
                  <a:pt x="4283360" y="3959468"/>
                  <a:pt x="4278666" y="3961814"/>
                  <a:pt x="4273972" y="3966508"/>
                </a:cubicBezTo>
                <a:cubicBezTo>
                  <a:pt x="4269277" y="3968856"/>
                  <a:pt x="4264583" y="3973550"/>
                  <a:pt x="4262237" y="3975897"/>
                </a:cubicBezTo>
                <a:cubicBezTo>
                  <a:pt x="4257542" y="3978244"/>
                  <a:pt x="4252848" y="3982938"/>
                  <a:pt x="4248154" y="3985285"/>
                </a:cubicBezTo>
                <a:cubicBezTo>
                  <a:pt x="4245807" y="3987632"/>
                  <a:pt x="4243460" y="3987632"/>
                  <a:pt x="4241113" y="3989979"/>
                </a:cubicBezTo>
                <a:cubicBezTo>
                  <a:pt x="4241113" y="3987632"/>
                  <a:pt x="4241113" y="3987632"/>
                  <a:pt x="4241113" y="3985285"/>
                </a:cubicBezTo>
                <a:cubicBezTo>
                  <a:pt x="4241113" y="3985285"/>
                  <a:pt x="4241113" y="3985285"/>
                  <a:pt x="4241113" y="3985285"/>
                </a:cubicBezTo>
                <a:cubicBezTo>
                  <a:pt x="4245807" y="3980591"/>
                  <a:pt x="4250501" y="3975897"/>
                  <a:pt x="4255195" y="3971203"/>
                </a:cubicBezTo>
                <a:cubicBezTo>
                  <a:pt x="4262237" y="3964162"/>
                  <a:pt x="4266931" y="3959468"/>
                  <a:pt x="4273972" y="3952426"/>
                </a:cubicBezTo>
                <a:cubicBezTo>
                  <a:pt x="4278666" y="3947732"/>
                  <a:pt x="4285707" y="3940691"/>
                  <a:pt x="4290401" y="3933650"/>
                </a:cubicBezTo>
                <a:cubicBezTo>
                  <a:pt x="4295095" y="3926609"/>
                  <a:pt x="4302136" y="3921915"/>
                  <a:pt x="4306830" y="3914873"/>
                </a:cubicBezTo>
                <a:cubicBezTo>
                  <a:pt x="4311524" y="3907832"/>
                  <a:pt x="4318566" y="3903138"/>
                  <a:pt x="4323260" y="3896097"/>
                </a:cubicBezTo>
                <a:cubicBezTo>
                  <a:pt x="4330301" y="3889056"/>
                  <a:pt x="4334995" y="3882015"/>
                  <a:pt x="4339689" y="3877321"/>
                </a:cubicBezTo>
                <a:cubicBezTo>
                  <a:pt x="4344383" y="3870280"/>
                  <a:pt x="4351424" y="3865586"/>
                  <a:pt x="4356118" y="3858544"/>
                </a:cubicBezTo>
                <a:cubicBezTo>
                  <a:pt x="4360812" y="3851503"/>
                  <a:pt x="4367854" y="3844462"/>
                  <a:pt x="4372548" y="3837421"/>
                </a:cubicBezTo>
                <a:cubicBezTo>
                  <a:pt x="4372548" y="3837421"/>
                  <a:pt x="4372548" y="3837421"/>
                  <a:pt x="4372548" y="3837421"/>
                </a:cubicBezTo>
                <a:cubicBezTo>
                  <a:pt x="4377242" y="3832727"/>
                  <a:pt x="4381936" y="3830380"/>
                  <a:pt x="4386630" y="3825686"/>
                </a:cubicBezTo>
                <a:cubicBezTo>
                  <a:pt x="4391324" y="3820992"/>
                  <a:pt x="4396018" y="3816298"/>
                  <a:pt x="4403059" y="3811604"/>
                </a:cubicBezTo>
                <a:cubicBezTo>
                  <a:pt x="4410100" y="3804562"/>
                  <a:pt x="4417141" y="3799868"/>
                  <a:pt x="4421835" y="3792827"/>
                </a:cubicBezTo>
                <a:cubicBezTo>
                  <a:pt x="4426530" y="3788133"/>
                  <a:pt x="4431224" y="3783439"/>
                  <a:pt x="4435918" y="3776398"/>
                </a:cubicBezTo>
                <a:cubicBezTo>
                  <a:pt x="4442959" y="3769357"/>
                  <a:pt x="4447653" y="3762315"/>
                  <a:pt x="4454694" y="3755274"/>
                </a:cubicBezTo>
                <a:cubicBezTo>
                  <a:pt x="4459388" y="3750580"/>
                  <a:pt x="4464082" y="3743539"/>
                  <a:pt x="4468776" y="3738845"/>
                </a:cubicBezTo>
                <a:cubicBezTo>
                  <a:pt x="4475818" y="3731804"/>
                  <a:pt x="4480512" y="3724763"/>
                  <a:pt x="4487553" y="3717722"/>
                </a:cubicBezTo>
                <a:cubicBezTo>
                  <a:pt x="4492247" y="3710680"/>
                  <a:pt x="4496941" y="3705986"/>
                  <a:pt x="4501635" y="3698945"/>
                </a:cubicBezTo>
                <a:cubicBezTo>
                  <a:pt x="4503982" y="3694251"/>
                  <a:pt x="4506329" y="3691904"/>
                  <a:pt x="4508676" y="3689557"/>
                </a:cubicBezTo>
                <a:cubicBezTo>
                  <a:pt x="4506329" y="3694251"/>
                  <a:pt x="4503982" y="3696598"/>
                  <a:pt x="4501635" y="3701292"/>
                </a:cubicBezTo>
                <a:cubicBezTo>
                  <a:pt x="4496941" y="3708333"/>
                  <a:pt x="4494594" y="3713028"/>
                  <a:pt x="4489900" y="3720068"/>
                </a:cubicBezTo>
                <a:cubicBezTo>
                  <a:pt x="4485206" y="3722416"/>
                  <a:pt x="4482859" y="3727110"/>
                  <a:pt x="4478165" y="3734151"/>
                </a:cubicBezTo>
                <a:close/>
                <a:moveTo>
                  <a:pt x="4205907" y="4051002"/>
                </a:moveTo>
                <a:cubicBezTo>
                  <a:pt x="4205907" y="4055696"/>
                  <a:pt x="4203560" y="4058043"/>
                  <a:pt x="4203560" y="4060390"/>
                </a:cubicBezTo>
                <a:cubicBezTo>
                  <a:pt x="4203560" y="4062737"/>
                  <a:pt x="4201213" y="4067431"/>
                  <a:pt x="4201213" y="4069779"/>
                </a:cubicBezTo>
                <a:cubicBezTo>
                  <a:pt x="4198866" y="4074473"/>
                  <a:pt x="4196519" y="4081514"/>
                  <a:pt x="4196519" y="4086208"/>
                </a:cubicBezTo>
                <a:cubicBezTo>
                  <a:pt x="4196519" y="4088555"/>
                  <a:pt x="4194172" y="4090902"/>
                  <a:pt x="4194172" y="4093249"/>
                </a:cubicBezTo>
                <a:cubicBezTo>
                  <a:pt x="4191825" y="4097943"/>
                  <a:pt x="4189478" y="4102637"/>
                  <a:pt x="4189478" y="4107331"/>
                </a:cubicBezTo>
                <a:cubicBezTo>
                  <a:pt x="4189478" y="4107331"/>
                  <a:pt x="4189478" y="4109678"/>
                  <a:pt x="4187131" y="4109678"/>
                </a:cubicBezTo>
                <a:cubicBezTo>
                  <a:pt x="4184784" y="4114372"/>
                  <a:pt x="4182437" y="4119066"/>
                  <a:pt x="4180090" y="4123761"/>
                </a:cubicBezTo>
                <a:cubicBezTo>
                  <a:pt x="4177743" y="4126108"/>
                  <a:pt x="4173049" y="4130802"/>
                  <a:pt x="4170701" y="4133149"/>
                </a:cubicBezTo>
                <a:cubicBezTo>
                  <a:pt x="4170701" y="4133149"/>
                  <a:pt x="4168355" y="4133149"/>
                  <a:pt x="4168355" y="4130802"/>
                </a:cubicBezTo>
                <a:cubicBezTo>
                  <a:pt x="4168355" y="4130802"/>
                  <a:pt x="4168355" y="4130802"/>
                  <a:pt x="4168355" y="4130802"/>
                </a:cubicBezTo>
                <a:cubicBezTo>
                  <a:pt x="4170701" y="4128455"/>
                  <a:pt x="4170701" y="4126108"/>
                  <a:pt x="4173049" y="4123761"/>
                </a:cubicBezTo>
                <a:cubicBezTo>
                  <a:pt x="4173049" y="4121414"/>
                  <a:pt x="4175395" y="4119066"/>
                  <a:pt x="4177743" y="4116720"/>
                </a:cubicBezTo>
                <a:cubicBezTo>
                  <a:pt x="4180090" y="4114372"/>
                  <a:pt x="4180090" y="4112026"/>
                  <a:pt x="4182437" y="4107331"/>
                </a:cubicBezTo>
                <a:cubicBezTo>
                  <a:pt x="4184784" y="4104984"/>
                  <a:pt x="4184784" y="4102637"/>
                  <a:pt x="4184784" y="4100290"/>
                </a:cubicBezTo>
                <a:cubicBezTo>
                  <a:pt x="4187131" y="4097943"/>
                  <a:pt x="4187131" y="4093249"/>
                  <a:pt x="4189478" y="4090902"/>
                </a:cubicBezTo>
                <a:cubicBezTo>
                  <a:pt x="4189478" y="4088555"/>
                  <a:pt x="4191825" y="4086208"/>
                  <a:pt x="4191825" y="4083861"/>
                </a:cubicBezTo>
                <a:cubicBezTo>
                  <a:pt x="4194172" y="4081514"/>
                  <a:pt x="4194172" y="4076820"/>
                  <a:pt x="4196519" y="4074473"/>
                </a:cubicBezTo>
                <a:cubicBezTo>
                  <a:pt x="4196519" y="4072125"/>
                  <a:pt x="4198866" y="4069779"/>
                  <a:pt x="4198866" y="4067431"/>
                </a:cubicBezTo>
                <a:cubicBezTo>
                  <a:pt x="4201213" y="4062737"/>
                  <a:pt x="4201213" y="4060390"/>
                  <a:pt x="4203560" y="4055696"/>
                </a:cubicBezTo>
                <a:cubicBezTo>
                  <a:pt x="4203560" y="4053349"/>
                  <a:pt x="4205907" y="4051002"/>
                  <a:pt x="4205907" y="4048655"/>
                </a:cubicBezTo>
                <a:cubicBezTo>
                  <a:pt x="4208254" y="4043961"/>
                  <a:pt x="4208254" y="4039267"/>
                  <a:pt x="4210601" y="4034573"/>
                </a:cubicBezTo>
                <a:cubicBezTo>
                  <a:pt x="4210601" y="4032226"/>
                  <a:pt x="4210601" y="4032226"/>
                  <a:pt x="4212948" y="4029879"/>
                </a:cubicBezTo>
                <a:cubicBezTo>
                  <a:pt x="4212948" y="4029879"/>
                  <a:pt x="4212948" y="4029879"/>
                  <a:pt x="4212948" y="4029879"/>
                </a:cubicBezTo>
                <a:cubicBezTo>
                  <a:pt x="4215296" y="4029879"/>
                  <a:pt x="4215296" y="4029879"/>
                  <a:pt x="4217643" y="4029879"/>
                </a:cubicBezTo>
                <a:cubicBezTo>
                  <a:pt x="4217643" y="4032226"/>
                  <a:pt x="4217643" y="4034573"/>
                  <a:pt x="4215296" y="4036920"/>
                </a:cubicBezTo>
                <a:cubicBezTo>
                  <a:pt x="4208254" y="4039267"/>
                  <a:pt x="4208254" y="4043961"/>
                  <a:pt x="4205907" y="4051002"/>
                </a:cubicBezTo>
                <a:close/>
                <a:moveTo>
                  <a:pt x="4142537" y="4090902"/>
                </a:moveTo>
                <a:cubicBezTo>
                  <a:pt x="4126108" y="4109678"/>
                  <a:pt x="4107331" y="4130802"/>
                  <a:pt x="4090902" y="4149578"/>
                </a:cubicBezTo>
                <a:cubicBezTo>
                  <a:pt x="4088555" y="4151925"/>
                  <a:pt x="4086208" y="4154272"/>
                  <a:pt x="4083861" y="4156619"/>
                </a:cubicBezTo>
                <a:cubicBezTo>
                  <a:pt x="4065084" y="4177743"/>
                  <a:pt x="4043961" y="4198866"/>
                  <a:pt x="4025185" y="4217643"/>
                </a:cubicBezTo>
                <a:cubicBezTo>
                  <a:pt x="4020491" y="4222337"/>
                  <a:pt x="4015797" y="4227031"/>
                  <a:pt x="4008755" y="4231725"/>
                </a:cubicBezTo>
                <a:cubicBezTo>
                  <a:pt x="3992326" y="4248154"/>
                  <a:pt x="3973550" y="4264584"/>
                  <a:pt x="3957120" y="4281013"/>
                </a:cubicBezTo>
                <a:cubicBezTo>
                  <a:pt x="3952426" y="4283360"/>
                  <a:pt x="3950079" y="4288054"/>
                  <a:pt x="3945385" y="4292748"/>
                </a:cubicBezTo>
                <a:cubicBezTo>
                  <a:pt x="3924262" y="4311525"/>
                  <a:pt x="3903138" y="4330301"/>
                  <a:pt x="3882015" y="4349077"/>
                </a:cubicBezTo>
                <a:cubicBezTo>
                  <a:pt x="3877321" y="4353771"/>
                  <a:pt x="3872627" y="4358466"/>
                  <a:pt x="3867933" y="4360812"/>
                </a:cubicBezTo>
                <a:cubicBezTo>
                  <a:pt x="3858544" y="4370201"/>
                  <a:pt x="3846809" y="4377242"/>
                  <a:pt x="3837421" y="4384283"/>
                </a:cubicBezTo>
                <a:cubicBezTo>
                  <a:pt x="3835074" y="4384283"/>
                  <a:pt x="3832727" y="4386630"/>
                  <a:pt x="3830380" y="4386630"/>
                </a:cubicBezTo>
                <a:cubicBezTo>
                  <a:pt x="3830380" y="4386630"/>
                  <a:pt x="3828033" y="4386630"/>
                  <a:pt x="3828033" y="4386630"/>
                </a:cubicBezTo>
                <a:cubicBezTo>
                  <a:pt x="3842115" y="4374895"/>
                  <a:pt x="3853850" y="4365506"/>
                  <a:pt x="3867933" y="4353771"/>
                </a:cubicBezTo>
                <a:cubicBezTo>
                  <a:pt x="3872627" y="4349077"/>
                  <a:pt x="3879668" y="4344383"/>
                  <a:pt x="3884362" y="4339689"/>
                </a:cubicBezTo>
                <a:cubicBezTo>
                  <a:pt x="3905485" y="4320913"/>
                  <a:pt x="3926609" y="4302136"/>
                  <a:pt x="3947732" y="4283360"/>
                </a:cubicBezTo>
                <a:cubicBezTo>
                  <a:pt x="3950079" y="4281013"/>
                  <a:pt x="3954773" y="4276319"/>
                  <a:pt x="3957120" y="4273972"/>
                </a:cubicBezTo>
                <a:cubicBezTo>
                  <a:pt x="3975897" y="4257542"/>
                  <a:pt x="3992326" y="4238766"/>
                  <a:pt x="4011102" y="4222337"/>
                </a:cubicBezTo>
                <a:cubicBezTo>
                  <a:pt x="4015797" y="4217643"/>
                  <a:pt x="4022837" y="4210602"/>
                  <a:pt x="4027532" y="4205908"/>
                </a:cubicBezTo>
                <a:cubicBezTo>
                  <a:pt x="4048655" y="4184784"/>
                  <a:pt x="4067432" y="4163660"/>
                  <a:pt x="4088555" y="4142537"/>
                </a:cubicBezTo>
                <a:cubicBezTo>
                  <a:pt x="4088555" y="4140190"/>
                  <a:pt x="4090902" y="4140190"/>
                  <a:pt x="4090902" y="4137843"/>
                </a:cubicBezTo>
                <a:cubicBezTo>
                  <a:pt x="4109678" y="4116720"/>
                  <a:pt x="4128455" y="4095596"/>
                  <a:pt x="4147231" y="4074473"/>
                </a:cubicBezTo>
                <a:cubicBezTo>
                  <a:pt x="4151925" y="4067431"/>
                  <a:pt x="4156619" y="4062737"/>
                  <a:pt x="4161313" y="4055696"/>
                </a:cubicBezTo>
                <a:cubicBezTo>
                  <a:pt x="4173049" y="4041614"/>
                  <a:pt x="4184784" y="4027532"/>
                  <a:pt x="4196519" y="4013449"/>
                </a:cubicBezTo>
                <a:cubicBezTo>
                  <a:pt x="4196519" y="4015796"/>
                  <a:pt x="4198866" y="4018144"/>
                  <a:pt x="4201213" y="4020490"/>
                </a:cubicBezTo>
                <a:cubicBezTo>
                  <a:pt x="4187131" y="4039267"/>
                  <a:pt x="4173049" y="4055696"/>
                  <a:pt x="4158966" y="4072125"/>
                </a:cubicBezTo>
                <a:cubicBezTo>
                  <a:pt x="4151925" y="4079167"/>
                  <a:pt x="4147231" y="4086208"/>
                  <a:pt x="4142537" y="4090902"/>
                </a:cubicBezTo>
                <a:close/>
                <a:moveTo>
                  <a:pt x="3790480" y="4419489"/>
                </a:moveTo>
                <a:cubicBezTo>
                  <a:pt x="3778745" y="4428877"/>
                  <a:pt x="3767010" y="4438265"/>
                  <a:pt x="3755274" y="4445306"/>
                </a:cubicBezTo>
                <a:cubicBezTo>
                  <a:pt x="3750580" y="4450000"/>
                  <a:pt x="3743539" y="4454694"/>
                  <a:pt x="3738845" y="4457041"/>
                </a:cubicBezTo>
                <a:cubicBezTo>
                  <a:pt x="3727110" y="4466429"/>
                  <a:pt x="3713027" y="4475818"/>
                  <a:pt x="3698945" y="4485206"/>
                </a:cubicBezTo>
                <a:cubicBezTo>
                  <a:pt x="3694251" y="4487553"/>
                  <a:pt x="3689557" y="4492247"/>
                  <a:pt x="3684863" y="4494594"/>
                </a:cubicBezTo>
                <a:cubicBezTo>
                  <a:pt x="3670781" y="4503982"/>
                  <a:pt x="3656698" y="4513370"/>
                  <a:pt x="3642616" y="4522759"/>
                </a:cubicBezTo>
                <a:cubicBezTo>
                  <a:pt x="3640269" y="4525106"/>
                  <a:pt x="3635575" y="4527453"/>
                  <a:pt x="3633228" y="4529800"/>
                </a:cubicBezTo>
                <a:cubicBezTo>
                  <a:pt x="3616799" y="4539188"/>
                  <a:pt x="3600369" y="4548576"/>
                  <a:pt x="3586287" y="4560311"/>
                </a:cubicBezTo>
                <a:cubicBezTo>
                  <a:pt x="3593328" y="4555617"/>
                  <a:pt x="3600369" y="4550923"/>
                  <a:pt x="3607410" y="4543882"/>
                </a:cubicBezTo>
                <a:cubicBezTo>
                  <a:pt x="3612104" y="4541535"/>
                  <a:pt x="3614452" y="4539188"/>
                  <a:pt x="3619146" y="4534494"/>
                </a:cubicBezTo>
                <a:cubicBezTo>
                  <a:pt x="3626187" y="4527453"/>
                  <a:pt x="3635575" y="4520412"/>
                  <a:pt x="3642616" y="4513370"/>
                </a:cubicBezTo>
                <a:cubicBezTo>
                  <a:pt x="3644963" y="4511024"/>
                  <a:pt x="3649657" y="4508676"/>
                  <a:pt x="3652004" y="4503982"/>
                </a:cubicBezTo>
                <a:cubicBezTo>
                  <a:pt x="3661392" y="4494594"/>
                  <a:pt x="3673128" y="4485206"/>
                  <a:pt x="3682516" y="4473471"/>
                </a:cubicBezTo>
                <a:cubicBezTo>
                  <a:pt x="3684863" y="4471123"/>
                  <a:pt x="3687210" y="4468777"/>
                  <a:pt x="3689557" y="4466429"/>
                </a:cubicBezTo>
                <a:cubicBezTo>
                  <a:pt x="3696598" y="4459388"/>
                  <a:pt x="3703639" y="4452347"/>
                  <a:pt x="3708333" y="4447653"/>
                </a:cubicBezTo>
                <a:cubicBezTo>
                  <a:pt x="3713027" y="4450000"/>
                  <a:pt x="3715375" y="4452347"/>
                  <a:pt x="3722416" y="4452347"/>
                </a:cubicBezTo>
                <a:cubicBezTo>
                  <a:pt x="3734151" y="4452347"/>
                  <a:pt x="3743539" y="4442959"/>
                  <a:pt x="3743539" y="4431224"/>
                </a:cubicBezTo>
                <a:cubicBezTo>
                  <a:pt x="3743539" y="4428877"/>
                  <a:pt x="3743539" y="4426530"/>
                  <a:pt x="3743539" y="4426530"/>
                </a:cubicBezTo>
                <a:cubicBezTo>
                  <a:pt x="3748233" y="4424183"/>
                  <a:pt x="3752927" y="4424183"/>
                  <a:pt x="3757622" y="4421836"/>
                </a:cubicBezTo>
                <a:cubicBezTo>
                  <a:pt x="3762316" y="4419489"/>
                  <a:pt x="3764662" y="4419489"/>
                  <a:pt x="3769357" y="4417142"/>
                </a:cubicBezTo>
                <a:cubicBezTo>
                  <a:pt x="3776398" y="4414794"/>
                  <a:pt x="3781092" y="4412447"/>
                  <a:pt x="3788133" y="4410100"/>
                </a:cubicBezTo>
                <a:cubicBezTo>
                  <a:pt x="3792827" y="4407753"/>
                  <a:pt x="3799868" y="4405406"/>
                  <a:pt x="3804562" y="4403059"/>
                </a:cubicBezTo>
                <a:cubicBezTo>
                  <a:pt x="3809256" y="4400712"/>
                  <a:pt x="3813950" y="4398365"/>
                  <a:pt x="3816298" y="4398365"/>
                </a:cubicBezTo>
                <a:cubicBezTo>
                  <a:pt x="3813950" y="4400712"/>
                  <a:pt x="3811603" y="4403059"/>
                  <a:pt x="3809256" y="4405406"/>
                </a:cubicBezTo>
                <a:cubicBezTo>
                  <a:pt x="3802215" y="4407753"/>
                  <a:pt x="3795174" y="4414794"/>
                  <a:pt x="3790480" y="4419489"/>
                </a:cubicBezTo>
                <a:close/>
                <a:moveTo>
                  <a:pt x="3332806" y="4684705"/>
                </a:moveTo>
                <a:cubicBezTo>
                  <a:pt x="3318724" y="4689399"/>
                  <a:pt x="3304641" y="4694093"/>
                  <a:pt x="3288212" y="4701134"/>
                </a:cubicBezTo>
                <a:cubicBezTo>
                  <a:pt x="3276477" y="4705828"/>
                  <a:pt x="3267089" y="4708175"/>
                  <a:pt x="3255353" y="4712869"/>
                </a:cubicBezTo>
                <a:cubicBezTo>
                  <a:pt x="3241271" y="4717563"/>
                  <a:pt x="3224842" y="4722258"/>
                  <a:pt x="3208412" y="4726952"/>
                </a:cubicBezTo>
                <a:cubicBezTo>
                  <a:pt x="3199024" y="4729299"/>
                  <a:pt x="3187289" y="4733993"/>
                  <a:pt x="3177901" y="4736340"/>
                </a:cubicBezTo>
                <a:cubicBezTo>
                  <a:pt x="3161472" y="4741034"/>
                  <a:pt x="3145042" y="4745728"/>
                  <a:pt x="3128613" y="4750422"/>
                </a:cubicBezTo>
                <a:cubicBezTo>
                  <a:pt x="3119225" y="4752769"/>
                  <a:pt x="3109837" y="4755116"/>
                  <a:pt x="3100449" y="4757463"/>
                </a:cubicBezTo>
                <a:cubicBezTo>
                  <a:pt x="3093407" y="4759810"/>
                  <a:pt x="3084019" y="4762157"/>
                  <a:pt x="3076978" y="4762157"/>
                </a:cubicBezTo>
                <a:cubicBezTo>
                  <a:pt x="3069937" y="4764504"/>
                  <a:pt x="3062896" y="4764504"/>
                  <a:pt x="3055854" y="4766851"/>
                </a:cubicBezTo>
                <a:cubicBezTo>
                  <a:pt x="3053508" y="4766851"/>
                  <a:pt x="3051160" y="4766851"/>
                  <a:pt x="3051160" y="4766851"/>
                </a:cubicBezTo>
                <a:cubicBezTo>
                  <a:pt x="3027690" y="4771545"/>
                  <a:pt x="3001872" y="4773893"/>
                  <a:pt x="2978402" y="4778587"/>
                </a:cubicBezTo>
                <a:cubicBezTo>
                  <a:pt x="2976055" y="4778587"/>
                  <a:pt x="2976055" y="4778587"/>
                  <a:pt x="2973708" y="4778587"/>
                </a:cubicBezTo>
                <a:cubicBezTo>
                  <a:pt x="2971361" y="4778587"/>
                  <a:pt x="2966667" y="4778587"/>
                  <a:pt x="2964320" y="4780934"/>
                </a:cubicBezTo>
                <a:cubicBezTo>
                  <a:pt x="2945543" y="4783281"/>
                  <a:pt x="2926767" y="4785628"/>
                  <a:pt x="2907991" y="4785628"/>
                </a:cubicBezTo>
                <a:cubicBezTo>
                  <a:pt x="2903296" y="4785628"/>
                  <a:pt x="2898602" y="4785628"/>
                  <a:pt x="2893908" y="4785628"/>
                </a:cubicBezTo>
                <a:cubicBezTo>
                  <a:pt x="2875132" y="4787975"/>
                  <a:pt x="2856355" y="4787975"/>
                  <a:pt x="2837579" y="4787975"/>
                </a:cubicBezTo>
                <a:cubicBezTo>
                  <a:pt x="2837579" y="4787975"/>
                  <a:pt x="2837579" y="4787975"/>
                  <a:pt x="2837579" y="4787975"/>
                </a:cubicBezTo>
                <a:cubicBezTo>
                  <a:pt x="2837579" y="4787975"/>
                  <a:pt x="2837579" y="4787975"/>
                  <a:pt x="2837579" y="4785628"/>
                </a:cubicBezTo>
                <a:cubicBezTo>
                  <a:pt x="2844620" y="4783281"/>
                  <a:pt x="2849314" y="4783281"/>
                  <a:pt x="2856355" y="4780934"/>
                </a:cubicBezTo>
                <a:cubicBezTo>
                  <a:pt x="2863397" y="4778587"/>
                  <a:pt x="2872785" y="4778587"/>
                  <a:pt x="2879826" y="4776239"/>
                </a:cubicBezTo>
                <a:cubicBezTo>
                  <a:pt x="2891561" y="4773893"/>
                  <a:pt x="2903296" y="4771545"/>
                  <a:pt x="2912685" y="4769199"/>
                </a:cubicBezTo>
                <a:cubicBezTo>
                  <a:pt x="2922073" y="4766851"/>
                  <a:pt x="2929114" y="4764504"/>
                  <a:pt x="2938502" y="4764504"/>
                </a:cubicBezTo>
                <a:cubicBezTo>
                  <a:pt x="2950237" y="4762157"/>
                  <a:pt x="2959626" y="4759810"/>
                  <a:pt x="2971361" y="4757463"/>
                </a:cubicBezTo>
                <a:cubicBezTo>
                  <a:pt x="2980749" y="4755116"/>
                  <a:pt x="2987790" y="4752769"/>
                  <a:pt x="2997178" y="4750422"/>
                </a:cubicBezTo>
                <a:cubicBezTo>
                  <a:pt x="3008914" y="4748075"/>
                  <a:pt x="3018302" y="4745728"/>
                  <a:pt x="3030037" y="4741034"/>
                </a:cubicBezTo>
                <a:cubicBezTo>
                  <a:pt x="3039425" y="4738687"/>
                  <a:pt x="3046466" y="4736340"/>
                  <a:pt x="3055854" y="4733993"/>
                </a:cubicBezTo>
                <a:cubicBezTo>
                  <a:pt x="3067590" y="4731646"/>
                  <a:pt x="3076978" y="4726952"/>
                  <a:pt x="3088713" y="4724605"/>
                </a:cubicBezTo>
                <a:cubicBezTo>
                  <a:pt x="3098101" y="4722258"/>
                  <a:pt x="3107489" y="4719911"/>
                  <a:pt x="3114531" y="4717563"/>
                </a:cubicBezTo>
                <a:cubicBezTo>
                  <a:pt x="3126266" y="4715216"/>
                  <a:pt x="3135654" y="4710522"/>
                  <a:pt x="3147389" y="4708175"/>
                </a:cubicBezTo>
                <a:cubicBezTo>
                  <a:pt x="3156778" y="4705828"/>
                  <a:pt x="3163819" y="4703481"/>
                  <a:pt x="3173207" y="4698787"/>
                </a:cubicBezTo>
                <a:cubicBezTo>
                  <a:pt x="3184942" y="4694093"/>
                  <a:pt x="3196677" y="4691746"/>
                  <a:pt x="3206066" y="4687052"/>
                </a:cubicBezTo>
                <a:cubicBezTo>
                  <a:pt x="3213106" y="4684705"/>
                  <a:pt x="3222495" y="4682358"/>
                  <a:pt x="3229536" y="4677664"/>
                </a:cubicBezTo>
                <a:cubicBezTo>
                  <a:pt x="3248312" y="4670622"/>
                  <a:pt x="3267089" y="4663582"/>
                  <a:pt x="3285865" y="4656540"/>
                </a:cubicBezTo>
                <a:cubicBezTo>
                  <a:pt x="3297600" y="4651846"/>
                  <a:pt x="3309336" y="4647152"/>
                  <a:pt x="3321071" y="4642458"/>
                </a:cubicBezTo>
                <a:cubicBezTo>
                  <a:pt x="3342194" y="4651846"/>
                  <a:pt x="3363318" y="4656540"/>
                  <a:pt x="3382094" y="4656540"/>
                </a:cubicBezTo>
                <a:cubicBezTo>
                  <a:pt x="3386788" y="4656540"/>
                  <a:pt x="3389135" y="4656540"/>
                  <a:pt x="3393829" y="4656540"/>
                </a:cubicBezTo>
                <a:cubicBezTo>
                  <a:pt x="3393829" y="4656540"/>
                  <a:pt x="3393829" y="4658887"/>
                  <a:pt x="3393829" y="4658887"/>
                </a:cubicBezTo>
                <a:cubicBezTo>
                  <a:pt x="3384441" y="4663582"/>
                  <a:pt x="3375053" y="4665928"/>
                  <a:pt x="3365664" y="4670622"/>
                </a:cubicBezTo>
                <a:cubicBezTo>
                  <a:pt x="3356276" y="4675317"/>
                  <a:pt x="3344541" y="4680011"/>
                  <a:pt x="3332806" y="4684705"/>
                </a:cubicBezTo>
                <a:close/>
                <a:moveTo>
                  <a:pt x="2954932" y="4790322"/>
                </a:moveTo>
                <a:cubicBezTo>
                  <a:pt x="2950237" y="4790322"/>
                  <a:pt x="2945543" y="4792669"/>
                  <a:pt x="2943196" y="4792669"/>
                </a:cubicBezTo>
                <a:cubicBezTo>
                  <a:pt x="2938502" y="4792669"/>
                  <a:pt x="2933808" y="4795016"/>
                  <a:pt x="2929114" y="4795016"/>
                </a:cubicBezTo>
                <a:cubicBezTo>
                  <a:pt x="2910338" y="4797363"/>
                  <a:pt x="2891561" y="4802057"/>
                  <a:pt x="2872785" y="4804404"/>
                </a:cubicBezTo>
                <a:cubicBezTo>
                  <a:pt x="2870438" y="4804404"/>
                  <a:pt x="2865744" y="4804404"/>
                  <a:pt x="2863397" y="4804404"/>
                </a:cubicBezTo>
                <a:cubicBezTo>
                  <a:pt x="2861050" y="4804404"/>
                  <a:pt x="2856355" y="4804404"/>
                  <a:pt x="2854008" y="4802057"/>
                </a:cubicBezTo>
                <a:cubicBezTo>
                  <a:pt x="2849314" y="4802057"/>
                  <a:pt x="2844620" y="4799710"/>
                  <a:pt x="2839926" y="4799710"/>
                </a:cubicBezTo>
                <a:cubicBezTo>
                  <a:pt x="2837579" y="4799710"/>
                  <a:pt x="2835232" y="4799710"/>
                  <a:pt x="2835232" y="4797363"/>
                </a:cubicBezTo>
                <a:cubicBezTo>
                  <a:pt x="2835232" y="4795016"/>
                  <a:pt x="2835232" y="4795016"/>
                  <a:pt x="2835232" y="4792669"/>
                </a:cubicBezTo>
                <a:cubicBezTo>
                  <a:pt x="2851661" y="4792669"/>
                  <a:pt x="2868091" y="4792669"/>
                  <a:pt x="2886867" y="4790322"/>
                </a:cubicBezTo>
                <a:cubicBezTo>
                  <a:pt x="2891561" y="4790322"/>
                  <a:pt x="2893908" y="4790322"/>
                  <a:pt x="2898602" y="4790322"/>
                </a:cubicBezTo>
                <a:cubicBezTo>
                  <a:pt x="2919726" y="4787975"/>
                  <a:pt x="2940849" y="4787975"/>
                  <a:pt x="2959626" y="4785628"/>
                </a:cubicBezTo>
                <a:cubicBezTo>
                  <a:pt x="2957279" y="4785628"/>
                  <a:pt x="2954932" y="4787975"/>
                  <a:pt x="2954932" y="4790322"/>
                </a:cubicBezTo>
                <a:close/>
                <a:moveTo>
                  <a:pt x="2947890" y="4802057"/>
                </a:moveTo>
                <a:cubicBezTo>
                  <a:pt x="2945543" y="4802057"/>
                  <a:pt x="2940849" y="4802057"/>
                  <a:pt x="2938502" y="4804404"/>
                </a:cubicBezTo>
                <a:cubicBezTo>
                  <a:pt x="2929114" y="4806751"/>
                  <a:pt x="2917379" y="4806751"/>
                  <a:pt x="2907991" y="4806751"/>
                </a:cubicBezTo>
                <a:cubicBezTo>
                  <a:pt x="2900949" y="4806751"/>
                  <a:pt x="2893908" y="4806751"/>
                  <a:pt x="2884520" y="4806751"/>
                </a:cubicBezTo>
                <a:cubicBezTo>
                  <a:pt x="2882173" y="4806751"/>
                  <a:pt x="2879826" y="4806751"/>
                  <a:pt x="2877479" y="4806751"/>
                </a:cubicBezTo>
                <a:cubicBezTo>
                  <a:pt x="2896255" y="4804404"/>
                  <a:pt x="2915032" y="4802057"/>
                  <a:pt x="2936155" y="4797363"/>
                </a:cubicBezTo>
                <a:cubicBezTo>
                  <a:pt x="2940849" y="4797363"/>
                  <a:pt x="2947890" y="4795016"/>
                  <a:pt x="2952585" y="4795016"/>
                </a:cubicBezTo>
                <a:cubicBezTo>
                  <a:pt x="2952585" y="4797363"/>
                  <a:pt x="2950237" y="4799710"/>
                  <a:pt x="2950237" y="4802057"/>
                </a:cubicBezTo>
                <a:cubicBezTo>
                  <a:pt x="2950237" y="4802057"/>
                  <a:pt x="2950237" y="4804404"/>
                  <a:pt x="2950237" y="4804404"/>
                </a:cubicBezTo>
                <a:cubicBezTo>
                  <a:pt x="2950237" y="4802057"/>
                  <a:pt x="2950237" y="4802057"/>
                  <a:pt x="2947890" y="4802057"/>
                </a:cubicBezTo>
                <a:close/>
                <a:moveTo>
                  <a:pt x="2832885" y="4809098"/>
                </a:moveTo>
                <a:cubicBezTo>
                  <a:pt x="2830538" y="4809098"/>
                  <a:pt x="2828191" y="4809098"/>
                  <a:pt x="2825844" y="4809098"/>
                </a:cubicBezTo>
                <a:cubicBezTo>
                  <a:pt x="2830538" y="4806751"/>
                  <a:pt x="2832885" y="4802057"/>
                  <a:pt x="2835232" y="4797363"/>
                </a:cubicBezTo>
                <a:cubicBezTo>
                  <a:pt x="2837579" y="4797363"/>
                  <a:pt x="2837579" y="4797363"/>
                  <a:pt x="2839926" y="4797363"/>
                </a:cubicBezTo>
                <a:cubicBezTo>
                  <a:pt x="2844620" y="4799710"/>
                  <a:pt x="2851661" y="4799710"/>
                  <a:pt x="2856355" y="4799710"/>
                </a:cubicBezTo>
                <a:cubicBezTo>
                  <a:pt x="2858703" y="4799710"/>
                  <a:pt x="2861050" y="4799710"/>
                  <a:pt x="2861050" y="4802057"/>
                </a:cubicBezTo>
                <a:cubicBezTo>
                  <a:pt x="2863397" y="4802057"/>
                  <a:pt x="2863397" y="4802057"/>
                  <a:pt x="2865744" y="4802057"/>
                </a:cubicBezTo>
                <a:cubicBezTo>
                  <a:pt x="2863397" y="4802057"/>
                  <a:pt x="2863397" y="4802057"/>
                  <a:pt x="2861050" y="4802057"/>
                </a:cubicBezTo>
                <a:cubicBezTo>
                  <a:pt x="2851661" y="4806751"/>
                  <a:pt x="2842273" y="4806751"/>
                  <a:pt x="2832885" y="4809098"/>
                </a:cubicBezTo>
                <a:close/>
                <a:moveTo>
                  <a:pt x="2753086" y="4827875"/>
                </a:moveTo>
                <a:cubicBezTo>
                  <a:pt x="2743697" y="4832569"/>
                  <a:pt x="2734309" y="4834916"/>
                  <a:pt x="2724921" y="4837263"/>
                </a:cubicBezTo>
                <a:cubicBezTo>
                  <a:pt x="2724921" y="4837263"/>
                  <a:pt x="2724921" y="4837263"/>
                  <a:pt x="2724921" y="4837263"/>
                </a:cubicBezTo>
                <a:cubicBezTo>
                  <a:pt x="2722574" y="4837263"/>
                  <a:pt x="2720227" y="4839610"/>
                  <a:pt x="2715533" y="4839610"/>
                </a:cubicBezTo>
                <a:cubicBezTo>
                  <a:pt x="2713186" y="4830222"/>
                  <a:pt x="2706145" y="4825528"/>
                  <a:pt x="2696756" y="4825528"/>
                </a:cubicBezTo>
                <a:cubicBezTo>
                  <a:pt x="2694409" y="4825528"/>
                  <a:pt x="2692062" y="4825528"/>
                  <a:pt x="2689715" y="4827875"/>
                </a:cubicBezTo>
                <a:cubicBezTo>
                  <a:pt x="2694409" y="4825528"/>
                  <a:pt x="2696756" y="4820834"/>
                  <a:pt x="2696756" y="4813792"/>
                </a:cubicBezTo>
                <a:cubicBezTo>
                  <a:pt x="2706145" y="4813792"/>
                  <a:pt x="2717880" y="4816140"/>
                  <a:pt x="2727268" y="4816140"/>
                </a:cubicBezTo>
                <a:cubicBezTo>
                  <a:pt x="2729615" y="4816140"/>
                  <a:pt x="2734309" y="4816140"/>
                  <a:pt x="2736656" y="4816140"/>
                </a:cubicBezTo>
                <a:cubicBezTo>
                  <a:pt x="2743697" y="4816140"/>
                  <a:pt x="2750738" y="4816140"/>
                  <a:pt x="2757780" y="4816140"/>
                </a:cubicBezTo>
                <a:cubicBezTo>
                  <a:pt x="2757780" y="4818486"/>
                  <a:pt x="2757780" y="4820834"/>
                  <a:pt x="2760127" y="4823180"/>
                </a:cubicBezTo>
                <a:cubicBezTo>
                  <a:pt x="2757780" y="4825528"/>
                  <a:pt x="2757780" y="4825528"/>
                  <a:pt x="2753086" y="4827875"/>
                </a:cubicBezTo>
                <a:cubicBezTo>
                  <a:pt x="2753086" y="4827875"/>
                  <a:pt x="2753086" y="4827875"/>
                  <a:pt x="2753086" y="4827875"/>
                </a:cubicBezTo>
                <a:close/>
                <a:moveTo>
                  <a:pt x="2619304" y="4820834"/>
                </a:moveTo>
                <a:cubicBezTo>
                  <a:pt x="2616957" y="4820834"/>
                  <a:pt x="2614610" y="4820834"/>
                  <a:pt x="2612263" y="4820834"/>
                </a:cubicBezTo>
                <a:cubicBezTo>
                  <a:pt x="2626345" y="4818486"/>
                  <a:pt x="2642774" y="4816140"/>
                  <a:pt x="2656857" y="4813792"/>
                </a:cubicBezTo>
                <a:cubicBezTo>
                  <a:pt x="2656857" y="4813792"/>
                  <a:pt x="2656857" y="4813792"/>
                  <a:pt x="2656857" y="4816140"/>
                </a:cubicBezTo>
                <a:cubicBezTo>
                  <a:pt x="2654510" y="4816140"/>
                  <a:pt x="2649816" y="4816140"/>
                  <a:pt x="2647469" y="4818486"/>
                </a:cubicBezTo>
                <a:cubicBezTo>
                  <a:pt x="2638080" y="4818486"/>
                  <a:pt x="2628692" y="4818486"/>
                  <a:pt x="2619304" y="4820834"/>
                </a:cubicBezTo>
                <a:close/>
                <a:moveTo>
                  <a:pt x="2417458" y="4834916"/>
                </a:moveTo>
                <a:cubicBezTo>
                  <a:pt x="2389293" y="4834916"/>
                  <a:pt x="2363476" y="4837263"/>
                  <a:pt x="2335311" y="4837263"/>
                </a:cubicBezTo>
                <a:cubicBezTo>
                  <a:pt x="2314188" y="4837263"/>
                  <a:pt x="2293064" y="4837263"/>
                  <a:pt x="2271941" y="4837263"/>
                </a:cubicBezTo>
                <a:cubicBezTo>
                  <a:pt x="2248471" y="4837263"/>
                  <a:pt x="2225000" y="4834916"/>
                  <a:pt x="2201530" y="4834916"/>
                </a:cubicBezTo>
                <a:cubicBezTo>
                  <a:pt x="2152242" y="4832569"/>
                  <a:pt x="2105301" y="4827875"/>
                  <a:pt x="2058360" y="4820834"/>
                </a:cubicBezTo>
                <a:cubicBezTo>
                  <a:pt x="2051319" y="4818486"/>
                  <a:pt x="2044277" y="4818486"/>
                  <a:pt x="2037236" y="4816140"/>
                </a:cubicBezTo>
                <a:cubicBezTo>
                  <a:pt x="2025501" y="4813792"/>
                  <a:pt x="2013766" y="4811445"/>
                  <a:pt x="1999684" y="4809098"/>
                </a:cubicBezTo>
                <a:cubicBezTo>
                  <a:pt x="1990295" y="4806751"/>
                  <a:pt x="1980907" y="4804404"/>
                  <a:pt x="1971519" y="4802057"/>
                </a:cubicBezTo>
                <a:cubicBezTo>
                  <a:pt x="1966825" y="4802057"/>
                  <a:pt x="1964478" y="4799710"/>
                  <a:pt x="1959784" y="4799710"/>
                </a:cubicBezTo>
                <a:cubicBezTo>
                  <a:pt x="1962131" y="4799710"/>
                  <a:pt x="1962131" y="4799710"/>
                  <a:pt x="1964478" y="4799710"/>
                </a:cubicBezTo>
                <a:cubicBezTo>
                  <a:pt x="1971519" y="4802057"/>
                  <a:pt x="1978560" y="4802057"/>
                  <a:pt x="1987948" y="4804404"/>
                </a:cubicBezTo>
                <a:cubicBezTo>
                  <a:pt x="1997336" y="4806751"/>
                  <a:pt x="2009072" y="4806751"/>
                  <a:pt x="2018460" y="4809098"/>
                </a:cubicBezTo>
                <a:cubicBezTo>
                  <a:pt x="2025501" y="4809098"/>
                  <a:pt x="2034889" y="4811445"/>
                  <a:pt x="2041930" y="4811445"/>
                </a:cubicBezTo>
                <a:cubicBezTo>
                  <a:pt x="2051319" y="4813792"/>
                  <a:pt x="2063054" y="4813792"/>
                  <a:pt x="2072442" y="4816140"/>
                </a:cubicBezTo>
                <a:cubicBezTo>
                  <a:pt x="2079483" y="4816140"/>
                  <a:pt x="2088871" y="4818486"/>
                  <a:pt x="2095913" y="4818486"/>
                </a:cubicBezTo>
                <a:cubicBezTo>
                  <a:pt x="2105301" y="4818486"/>
                  <a:pt x="2117036" y="4820834"/>
                  <a:pt x="2126424" y="4820834"/>
                </a:cubicBezTo>
                <a:cubicBezTo>
                  <a:pt x="2133465" y="4820834"/>
                  <a:pt x="2142854" y="4823180"/>
                  <a:pt x="2149895" y="4823180"/>
                </a:cubicBezTo>
                <a:cubicBezTo>
                  <a:pt x="2159283" y="4823180"/>
                  <a:pt x="2171018" y="4825528"/>
                  <a:pt x="2180406" y="4825528"/>
                </a:cubicBezTo>
                <a:cubicBezTo>
                  <a:pt x="2187447" y="4825528"/>
                  <a:pt x="2196835" y="4827875"/>
                  <a:pt x="2203877" y="4827875"/>
                </a:cubicBezTo>
                <a:cubicBezTo>
                  <a:pt x="2215612" y="4827875"/>
                  <a:pt x="2225000" y="4830222"/>
                  <a:pt x="2236735" y="4830222"/>
                </a:cubicBezTo>
                <a:cubicBezTo>
                  <a:pt x="2243776" y="4830222"/>
                  <a:pt x="2250818" y="4830222"/>
                  <a:pt x="2257859" y="4830222"/>
                </a:cubicBezTo>
                <a:cubicBezTo>
                  <a:pt x="2269594" y="4830222"/>
                  <a:pt x="2281329" y="4830222"/>
                  <a:pt x="2295412" y="4832569"/>
                </a:cubicBezTo>
                <a:cubicBezTo>
                  <a:pt x="2302453" y="4832569"/>
                  <a:pt x="2307147" y="4832569"/>
                  <a:pt x="2314188" y="4832569"/>
                </a:cubicBezTo>
                <a:cubicBezTo>
                  <a:pt x="2332964" y="4832569"/>
                  <a:pt x="2351741" y="4832569"/>
                  <a:pt x="2368170" y="4832569"/>
                </a:cubicBezTo>
                <a:cubicBezTo>
                  <a:pt x="2386946" y="4832569"/>
                  <a:pt x="2405723" y="4832569"/>
                  <a:pt x="2424499" y="4832569"/>
                </a:cubicBezTo>
                <a:cubicBezTo>
                  <a:pt x="2431540" y="4832569"/>
                  <a:pt x="2438581" y="4832569"/>
                  <a:pt x="2445622" y="4832569"/>
                </a:cubicBezTo>
                <a:cubicBezTo>
                  <a:pt x="2447970" y="4832569"/>
                  <a:pt x="2450317" y="4832569"/>
                  <a:pt x="2452664" y="4832569"/>
                </a:cubicBezTo>
                <a:cubicBezTo>
                  <a:pt x="2450317" y="4832569"/>
                  <a:pt x="2445622" y="4832569"/>
                  <a:pt x="2443275" y="4832569"/>
                </a:cubicBezTo>
                <a:cubicBezTo>
                  <a:pt x="2436234" y="4834916"/>
                  <a:pt x="2426846" y="4834916"/>
                  <a:pt x="2417458" y="4834916"/>
                </a:cubicBezTo>
                <a:close/>
                <a:moveTo>
                  <a:pt x="1628850" y="4698787"/>
                </a:moveTo>
                <a:cubicBezTo>
                  <a:pt x="1626503" y="4698787"/>
                  <a:pt x="1624156" y="4696440"/>
                  <a:pt x="1621809" y="4696440"/>
                </a:cubicBezTo>
                <a:cubicBezTo>
                  <a:pt x="1624156" y="4696440"/>
                  <a:pt x="1626503" y="4696440"/>
                  <a:pt x="1628850" y="4698787"/>
                </a:cubicBezTo>
                <a:cubicBezTo>
                  <a:pt x="1638239" y="4701134"/>
                  <a:pt x="1642933" y="4701134"/>
                  <a:pt x="1649974" y="4703481"/>
                </a:cubicBezTo>
                <a:cubicBezTo>
                  <a:pt x="1661709" y="4705828"/>
                  <a:pt x="1673444" y="4708175"/>
                  <a:pt x="1682832" y="4712869"/>
                </a:cubicBezTo>
                <a:cubicBezTo>
                  <a:pt x="1682832" y="4715216"/>
                  <a:pt x="1682832" y="4715216"/>
                  <a:pt x="1682832" y="4717563"/>
                </a:cubicBezTo>
                <a:cubicBezTo>
                  <a:pt x="1682832" y="4717563"/>
                  <a:pt x="1682832" y="4719911"/>
                  <a:pt x="1682832" y="4719911"/>
                </a:cubicBezTo>
                <a:cubicBezTo>
                  <a:pt x="1673444" y="4715216"/>
                  <a:pt x="1661709" y="4712869"/>
                  <a:pt x="1652321" y="4708175"/>
                </a:cubicBezTo>
                <a:cubicBezTo>
                  <a:pt x="1642933" y="4703481"/>
                  <a:pt x="1635891" y="4701134"/>
                  <a:pt x="1628850" y="4698787"/>
                </a:cubicBezTo>
                <a:close/>
                <a:moveTo>
                  <a:pt x="1534968" y="4665928"/>
                </a:moveTo>
                <a:cubicBezTo>
                  <a:pt x="1511498" y="4658887"/>
                  <a:pt x="1490375" y="4649499"/>
                  <a:pt x="1466904" y="4642458"/>
                </a:cubicBezTo>
                <a:cubicBezTo>
                  <a:pt x="1462210" y="4640111"/>
                  <a:pt x="1459863" y="4640111"/>
                  <a:pt x="1455169" y="4637764"/>
                </a:cubicBezTo>
                <a:cubicBezTo>
                  <a:pt x="1429351" y="4628376"/>
                  <a:pt x="1403534" y="4616641"/>
                  <a:pt x="1377716" y="4604905"/>
                </a:cubicBezTo>
                <a:cubicBezTo>
                  <a:pt x="1377716" y="4604905"/>
                  <a:pt x="1375369" y="4604905"/>
                  <a:pt x="1375369" y="4604905"/>
                </a:cubicBezTo>
                <a:cubicBezTo>
                  <a:pt x="1349552" y="4593170"/>
                  <a:pt x="1326081" y="4581435"/>
                  <a:pt x="1300264" y="4569700"/>
                </a:cubicBezTo>
                <a:cubicBezTo>
                  <a:pt x="1293223" y="4567352"/>
                  <a:pt x="1286181" y="4562658"/>
                  <a:pt x="1281487" y="4560311"/>
                </a:cubicBezTo>
                <a:cubicBezTo>
                  <a:pt x="1262711" y="4550923"/>
                  <a:pt x="1243935" y="4541535"/>
                  <a:pt x="1227505" y="4532147"/>
                </a:cubicBezTo>
                <a:cubicBezTo>
                  <a:pt x="1218117" y="4527453"/>
                  <a:pt x="1208729" y="4522759"/>
                  <a:pt x="1201688" y="4515718"/>
                </a:cubicBezTo>
                <a:cubicBezTo>
                  <a:pt x="1185258" y="4506329"/>
                  <a:pt x="1171176" y="4496941"/>
                  <a:pt x="1154747" y="4487553"/>
                </a:cubicBezTo>
                <a:cubicBezTo>
                  <a:pt x="1145359" y="4480512"/>
                  <a:pt x="1133623" y="4473471"/>
                  <a:pt x="1124235" y="4468777"/>
                </a:cubicBezTo>
                <a:cubicBezTo>
                  <a:pt x="1114847" y="4461735"/>
                  <a:pt x="1105459" y="4457041"/>
                  <a:pt x="1096071" y="4450000"/>
                </a:cubicBezTo>
                <a:cubicBezTo>
                  <a:pt x="1096071" y="4450000"/>
                  <a:pt x="1098418" y="4450000"/>
                  <a:pt x="1098418" y="4452347"/>
                </a:cubicBezTo>
                <a:cubicBezTo>
                  <a:pt x="1105459" y="4454694"/>
                  <a:pt x="1110153" y="4459388"/>
                  <a:pt x="1117194" y="4461735"/>
                </a:cubicBezTo>
                <a:cubicBezTo>
                  <a:pt x="1119541" y="4464083"/>
                  <a:pt x="1121888" y="4464083"/>
                  <a:pt x="1126582" y="4466429"/>
                </a:cubicBezTo>
                <a:cubicBezTo>
                  <a:pt x="1131276" y="4468777"/>
                  <a:pt x="1138318" y="4471123"/>
                  <a:pt x="1143012" y="4473471"/>
                </a:cubicBezTo>
                <a:cubicBezTo>
                  <a:pt x="1145359" y="4473471"/>
                  <a:pt x="1147706" y="4475818"/>
                  <a:pt x="1150053" y="4475818"/>
                </a:cubicBezTo>
                <a:cubicBezTo>
                  <a:pt x="1157094" y="4478165"/>
                  <a:pt x="1166482" y="4482859"/>
                  <a:pt x="1173523" y="4485206"/>
                </a:cubicBezTo>
                <a:cubicBezTo>
                  <a:pt x="1175870" y="4485206"/>
                  <a:pt x="1175870" y="4485206"/>
                  <a:pt x="1178217" y="4487553"/>
                </a:cubicBezTo>
                <a:cubicBezTo>
                  <a:pt x="1185258" y="4489900"/>
                  <a:pt x="1189953" y="4492247"/>
                  <a:pt x="1196994" y="4494594"/>
                </a:cubicBezTo>
                <a:cubicBezTo>
                  <a:pt x="1199341" y="4494594"/>
                  <a:pt x="1201688" y="4496941"/>
                  <a:pt x="1204035" y="4496941"/>
                </a:cubicBezTo>
                <a:cubicBezTo>
                  <a:pt x="1208729" y="4499288"/>
                  <a:pt x="1213423" y="4499288"/>
                  <a:pt x="1218117" y="4499288"/>
                </a:cubicBezTo>
                <a:cubicBezTo>
                  <a:pt x="1218117" y="4499288"/>
                  <a:pt x="1218117" y="4499288"/>
                  <a:pt x="1220464" y="4499288"/>
                </a:cubicBezTo>
                <a:cubicBezTo>
                  <a:pt x="1225158" y="4501635"/>
                  <a:pt x="1229852" y="4503982"/>
                  <a:pt x="1234546" y="4508676"/>
                </a:cubicBezTo>
                <a:cubicBezTo>
                  <a:pt x="1236894" y="4518064"/>
                  <a:pt x="1243935" y="4525106"/>
                  <a:pt x="1253323" y="4525106"/>
                </a:cubicBezTo>
                <a:cubicBezTo>
                  <a:pt x="1255670" y="4525106"/>
                  <a:pt x="1258017" y="4525106"/>
                  <a:pt x="1258017" y="4525106"/>
                </a:cubicBezTo>
                <a:cubicBezTo>
                  <a:pt x="1262711" y="4527453"/>
                  <a:pt x="1267405" y="4529800"/>
                  <a:pt x="1272099" y="4532147"/>
                </a:cubicBezTo>
                <a:cubicBezTo>
                  <a:pt x="1279140" y="4536841"/>
                  <a:pt x="1288529" y="4541535"/>
                  <a:pt x="1295570" y="4546229"/>
                </a:cubicBezTo>
                <a:cubicBezTo>
                  <a:pt x="1304958" y="4550923"/>
                  <a:pt x="1314346" y="4555617"/>
                  <a:pt x="1323734" y="4562658"/>
                </a:cubicBezTo>
                <a:cubicBezTo>
                  <a:pt x="1333122" y="4567352"/>
                  <a:pt x="1340164" y="4572047"/>
                  <a:pt x="1349552" y="4576741"/>
                </a:cubicBezTo>
                <a:cubicBezTo>
                  <a:pt x="1358940" y="4581435"/>
                  <a:pt x="1368328" y="4586129"/>
                  <a:pt x="1377716" y="4590823"/>
                </a:cubicBezTo>
                <a:cubicBezTo>
                  <a:pt x="1387104" y="4595517"/>
                  <a:pt x="1396493" y="4600211"/>
                  <a:pt x="1403534" y="4604905"/>
                </a:cubicBezTo>
                <a:cubicBezTo>
                  <a:pt x="1422310" y="4614293"/>
                  <a:pt x="1438739" y="4623681"/>
                  <a:pt x="1457516" y="4630723"/>
                </a:cubicBezTo>
                <a:cubicBezTo>
                  <a:pt x="1476292" y="4640111"/>
                  <a:pt x="1492722" y="4647152"/>
                  <a:pt x="1511498" y="4654193"/>
                </a:cubicBezTo>
                <a:cubicBezTo>
                  <a:pt x="1518539" y="4656540"/>
                  <a:pt x="1523233" y="4658887"/>
                  <a:pt x="1530274" y="4661234"/>
                </a:cubicBezTo>
                <a:cubicBezTo>
                  <a:pt x="1542009" y="4665928"/>
                  <a:pt x="1553745" y="4670622"/>
                  <a:pt x="1565480" y="4675317"/>
                </a:cubicBezTo>
                <a:cubicBezTo>
                  <a:pt x="1570174" y="4677664"/>
                  <a:pt x="1572521" y="4677664"/>
                  <a:pt x="1577215" y="4680011"/>
                </a:cubicBezTo>
                <a:cubicBezTo>
                  <a:pt x="1572521" y="4677664"/>
                  <a:pt x="1565480" y="4677664"/>
                  <a:pt x="1560786" y="4675317"/>
                </a:cubicBezTo>
                <a:cubicBezTo>
                  <a:pt x="1553745" y="4672970"/>
                  <a:pt x="1544357" y="4670622"/>
                  <a:pt x="1534968" y="4665928"/>
                </a:cubicBezTo>
                <a:close/>
                <a:moveTo>
                  <a:pt x="889531" y="4266930"/>
                </a:moveTo>
                <a:cubicBezTo>
                  <a:pt x="880142" y="4259889"/>
                  <a:pt x="868407" y="4250501"/>
                  <a:pt x="859019" y="4243460"/>
                </a:cubicBezTo>
                <a:cubicBezTo>
                  <a:pt x="851978" y="4238766"/>
                  <a:pt x="847284" y="4231725"/>
                  <a:pt x="840243" y="4227031"/>
                </a:cubicBezTo>
                <a:cubicBezTo>
                  <a:pt x="830854" y="4219990"/>
                  <a:pt x="821466" y="4210602"/>
                  <a:pt x="812078" y="4203560"/>
                </a:cubicBezTo>
                <a:cubicBezTo>
                  <a:pt x="805037" y="4198866"/>
                  <a:pt x="797996" y="4191825"/>
                  <a:pt x="793302" y="4184784"/>
                </a:cubicBezTo>
                <a:cubicBezTo>
                  <a:pt x="783914" y="4177743"/>
                  <a:pt x="776872" y="4168354"/>
                  <a:pt x="767484" y="4161313"/>
                </a:cubicBezTo>
                <a:cubicBezTo>
                  <a:pt x="760443" y="4154272"/>
                  <a:pt x="753402" y="4149578"/>
                  <a:pt x="748708" y="4142537"/>
                </a:cubicBezTo>
                <a:cubicBezTo>
                  <a:pt x="739320" y="4135496"/>
                  <a:pt x="732279" y="4126108"/>
                  <a:pt x="722890" y="4119066"/>
                </a:cubicBezTo>
                <a:cubicBezTo>
                  <a:pt x="715849" y="4112026"/>
                  <a:pt x="708808" y="4107331"/>
                  <a:pt x="704114" y="4100290"/>
                </a:cubicBezTo>
                <a:cubicBezTo>
                  <a:pt x="697073" y="4093249"/>
                  <a:pt x="687685" y="4083861"/>
                  <a:pt x="680643" y="4076820"/>
                </a:cubicBezTo>
                <a:cubicBezTo>
                  <a:pt x="673602" y="4069779"/>
                  <a:pt x="668908" y="4062737"/>
                  <a:pt x="661867" y="4058043"/>
                </a:cubicBezTo>
                <a:cubicBezTo>
                  <a:pt x="654826" y="4048655"/>
                  <a:pt x="645438" y="4041614"/>
                  <a:pt x="638397" y="4032226"/>
                </a:cubicBezTo>
                <a:cubicBezTo>
                  <a:pt x="631355" y="4025185"/>
                  <a:pt x="626661" y="4018144"/>
                  <a:pt x="619620" y="4011102"/>
                </a:cubicBezTo>
                <a:cubicBezTo>
                  <a:pt x="617273" y="4008755"/>
                  <a:pt x="614926" y="4006408"/>
                  <a:pt x="612579" y="4001714"/>
                </a:cubicBezTo>
                <a:cubicBezTo>
                  <a:pt x="617273" y="4006408"/>
                  <a:pt x="619620" y="4008755"/>
                  <a:pt x="624314" y="4011102"/>
                </a:cubicBezTo>
                <a:cubicBezTo>
                  <a:pt x="631355" y="4018144"/>
                  <a:pt x="638397" y="4025185"/>
                  <a:pt x="645438" y="4032226"/>
                </a:cubicBezTo>
                <a:cubicBezTo>
                  <a:pt x="654826" y="4041614"/>
                  <a:pt x="664214" y="4048655"/>
                  <a:pt x="673602" y="4058043"/>
                </a:cubicBezTo>
                <a:cubicBezTo>
                  <a:pt x="680643" y="4065085"/>
                  <a:pt x="687685" y="4072125"/>
                  <a:pt x="694726" y="4076820"/>
                </a:cubicBezTo>
                <a:cubicBezTo>
                  <a:pt x="704114" y="4083861"/>
                  <a:pt x="713502" y="4093249"/>
                  <a:pt x="722890" y="4100290"/>
                </a:cubicBezTo>
                <a:cubicBezTo>
                  <a:pt x="729931" y="4107331"/>
                  <a:pt x="736973" y="4112026"/>
                  <a:pt x="744014" y="4119066"/>
                </a:cubicBezTo>
                <a:cubicBezTo>
                  <a:pt x="753402" y="4126108"/>
                  <a:pt x="762790" y="4135496"/>
                  <a:pt x="774525" y="4142537"/>
                </a:cubicBezTo>
                <a:cubicBezTo>
                  <a:pt x="781566" y="4147231"/>
                  <a:pt x="788608" y="4154272"/>
                  <a:pt x="797996" y="4158966"/>
                </a:cubicBezTo>
                <a:cubicBezTo>
                  <a:pt x="800343" y="4161313"/>
                  <a:pt x="802690" y="4163660"/>
                  <a:pt x="807384" y="4166007"/>
                </a:cubicBezTo>
                <a:cubicBezTo>
                  <a:pt x="814425" y="4173049"/>
                  <a:pt x="823813" y="4182437"/>
                  <a:pt x="830854" y="4189478"/>
                </a:cubicBezTo>
                <a:cubicBezTo>
                  <a:pt x="837896" y="4194172"/>
                  <a:pt x="842590" y="4201213"/>
                  <a:pt x="849631" y="4205908"/>
                </a:cubicBezTo>
                <a:cubicBezTo>
                  <a:pt x="861366" y="4215296"/>
                  <a:pt x="870754" y="4227031"/>
                  <a:pt x="882489" y="4236419"/>
                </a:cubicBezTo>
                <a:cubicBezTo>
                  <a:pt x="889531" y="4243460"/>
                  <a:pt x="896572" y="4248154"/>
                  <a:pt x="903613" y="4255195"/>
                </a:cubicBezTo>
                <a:cubicBezTo>
                  <a:pt x="915348" y="4264584"/>
                  <a:pt x="924736" y="4273972"/>
                  <a:pt x="936472" y="4283360"/>
                </a:cubicBezTo>
                <a:cubicBezTo>
                  <a:pt x="943513" y="4288054"/>
                  <a:pt x="948207" y="4295095"/>
                  <a:pt x="955248" y="4299789"/>
                </a:cubicBezTo>
                <a:cubicBezTo>
                  <a:pt x="952901" y="4302136"/>
                  <a:pt x="948207" y="4302136"/>
                  <a:pt x="945860" y="4306830"/>
                </a:cubicBezTo>
                <a:cubicBezTo>
                  <a:pt x="934124" y="4297442"/>
                  <a:pt x="924736" y="4290401"/>
                  <a:pt x="913001" y="4281013"/>
                </a:cubicBezTo>
                <a:cubicBezTo>
                  <a:pt x="901266" y="4278666"/>
                  <a:pt x="896572" y="4273972"/>
                  <a:pt x="889531" y="4266930"/>
                </a:cubicBezTo>
                <a:close/>
                <a:moveTo>
                  <a:pt x="521044" y="3889056"/>
                </a:moveTo>
                <a:cubicBezTo>
                  <a:pt x="509309" y="3874974"/>
                  <a:pt x="497574" y="3858544"/>
                  <a:pt x="488186" y="3844462"/>
                </a:cubicBezTo>
                <a:cubicBezTo>
                  <a:pt x="481145" y="3835074"/>
                  <a:pt x="474103" y="3825686"/>
                  <a:pt x="469409" y="3816298"/>
                </a:cubicBezTo>
                <a:cubicBezTo>
                  <a:pt x="452980" y="3792827"/>
                  <a:pt x="436551" y="3769357"/>
                  <a:pt x="422468" y="3745886"/>
                </a:cubicBezTo>
                <a:cubicBezTo>
                  <a:pt x="417774" y="3738845"/>
                  <a:pt x="413080" y="3731804"/>
                  <a:pt x="408386" y="3724763"/>
                </a:cubicBezTo>
                <a:cubicBezTo>
                  <a:pt x="406039" y="3720068"/>
                  <a:pt x="403692" y="3717722"/>
                  <a:pt x="403692" y="3713028"/>
                </a:cubicBezTo>
                <a:cubicBezTo>
                  <a:pt x="401345" y="3708333"/>
                  <a:pt x="398998" y="3703639"/>
                  <a:pt x="396651" y="3698945"/>
                </a:cubicBezTo>
                <a:cubicBezTo>
                  <a:pt x="394304" y="3696598"/>
                  <a:pt x="394304" y="3691904"/>
                  <a:pt x="391957" y="3689557"/>
                </a:cubicBezTo>
                <a:cubicBezTo>
                  <a:pt x="377874" y="3659045"/>
                  <a:pt x="366139" y="3628534"/>
                  <a:pt x="354404" y="3595675"/>
                </a:cubicBezTo>
                <a:cubicBezTo>
                  <a:pt x="354404" y="3595675"/>
                  <a:pt x="354404" y="3595675"/>
                  <a:pt x="354404" y="3595675"/>
                </a:cubicBezTo>
                <a:cubicBezTo>
                  <a:pt x="359098" y="3605063"/>
                  <a:pt x="363792" y="3612105"/>
                  <a:pt x="368486" y="3621493"/>
                </a:cubicBezTo>
                <a:cubicBezTo>
                  <a:pt x="373180" y="3630881"/>
                  <a:pt x="380222" y="3642616"/>
                  <a:pt x="384916" y="3652004"/>
                </a:cubicBezTo>
                <a:cubicBezTo>
                  <a:pt x="389610" y="3659045"/>
                  <a:pt x="394304" y="3668434"/>
                  <a:pt x="398998" y="3675475"/>
                </a:cubicBezTo>
                <a:cubicBezTo>
                  <a:pt x="403692" y="3684863"/>
                  <a:pt x="410733" y="3696598"/>
                  <a:pt x="415427" y="3705986"/>
                </a:cubicBezTo>
                <a:cubicBezTo>
                  <a:pt x="420121" y="3713028"/>
                  <a:pt x="424815" y="3722416"/>
                  <a:pt x="429509" y="3729457"/>
                </a:cubicBezTo>
                <a:cubicBezTo>
                  <a:pt x="434204" y="3738845"/>
                  <a:pt x="441245" y="3748233"/>
                  <a:pt x="445939" y="3757621"/>
                </a:cubicBezTo>
                <a:cubicBezTo>
                  <a:pt x="450633" y="3764663"/>
                  <a:pt x="455327" y="3774051"/>
                  <a:pt x="460021" y="3781092"/>
                </a:cubicBezTo>
                <a:cubicBezTo>
                  <a:pt x="464715" y="3790480"/>
                  <a:pt x="471756" y="3799868"/>
                  <a:pt x="476450" y="3809256"/>
                </a:cubicBezTo>
                <a:cubicBezTo>
                  <a:pt x="481145" y="3816298"/>
                  <a:pt x="485839" y="3825686"/>
                  <a:pt x="490533" y="3832727"/>
                </a:cubicBezTo>
                <a:cubicBezTo>
                  <a:pt x="497574" y="3842115"/>
                  <a:pt x="502268" y="3851503"/>
                  <a:pt x="509309" y="3860891"/>
                </a:cubicBezTo>
                <a:cubicBezTo>
                  <a:pt x="514003" y="3867932"/>
                  <a:pt x="518697" y="3877321"/>
                  <a:pt x="525738" y="3884362"/>
                </a:cubicBezTo>
                <a:cubicBezTo>
                  <a:pt x="532780" y="3893750"/>
                  <a:pt x="537474" y="3903138"/>
                  <a:pt x="544515" y="3910179"/>
                </a:cubicBezTo>
                <a:cubicBezTo>
                  <a:pt x="549209" y="3917221"/>
                  <a:pt x="556250" y="3924262"/>
                  <a:pt x="560944" y="3933650"/>
                </a:cubicBezTo>
                <a:cubicBezTo>
                  <a:pt x="563291" y="3935997"/>
                  <a:pt x="563291" y="3938344"/>
                  <a:pt x="565638" y="3938344"/>
                </a:cubicBezTo>
                <a:cubicBezTo>
                  <a:pt x="558597" y="3931303"/>
                  <a:pt x="553903" y="3921915"/>
                  <a:pt x="546862" y="3914873"/>
                </a:cubicBezTo>
                <a:cubicBezTo>
                  <a:pt x="535127" y="3907832"/>
                  <a:pt x="528085" y="3898444"/>
                  <a:pt x="521044" y="3889056"/>
                </a:cubicBezTo>
                <a:close/>
                <a:moveTo>
                  <a:pt x="319198" y="3525264"/>
                </a:moveTo>
                <a:cubicBezTo>
                  <a:pt x="316851" y="3522917"/>
                  <a:pt x="316851" y="3520570"/>
                  <a:pt x="314504" y="3518223"/>
                </a:cubicBezTo>
                <a:cubicBezTo>
                  <a:pt x="316851" y="3518223"/>
                  <a:pt x="319198" y="3518223"/>
                  <a:pt x="319198" y="3518223"/>
                </a:cubicBezTo>
                <a:cubicBezTo>
                  <a:pt x="326239" y="3534652"/>
                  <a:pt x="330934" y="3551081"/>
                  <a:pt x="337975" y="3567510"/>
                </a:cubicBezTo>
                <a:cubicBezTo>
                  <a:pt x="335628" y="3562816"/>
                  <a:pt x="333281" y="3558122"/>
                  <a:pt x="330934" y="3553428"/>
                </a:cubicBezTo>
                <a:cubicBezTo>
                  <a:pt x="326239" y="3541693"/>
                  <a:pt x="323892" y="3534652"/>
                  <a:pt x="319198" y="3525264"/>
                </a:cubicBezTo>
                <a:close/>
                <a:moveTo>
                  <a:pt x="246440" y="3379747"/>
                </a:moveTo>
                <a:cubicBezTo>
                  <a:pt x="241746" y="3370359"/>
                  <a:pt x="234705" y="3358623"/>
                  <a:pt x="230011" y="3349235"/>
                </a:cubicBezTo>
                <a:cubicBezTo>
                  <a:pt x="225316" y="3339847"/>
                  <a:pt x="220622" y="3330459"/>
                  <a:pt x="215928" y="3323418"/>
                </a:cubicBezTo>
                <a:cubicBezTo>
                  <a:pt x="211234" y="3311683"/>
                  <a:pt x="206540" y="3302295"/>
                  <a:pt x="201846" y="3290559"/>
                </a:cubicBezTo>
                <a:cubicBezTo>
                  <a:pt x="197152" y="3281171"/>
                  <a:pt x="192458" y="3271783"/>
                  <a:pt x="190111" y="3262394"/>
                </a:cubicBezTo>
                <a:cubicBezTo>
                  <a:pt x="185417" y="3250659"/>
                  <a:pt x="180723" y="3238924"/>
                  <a:pt x="176028" y="3227189"/>
                </a:cubicBezTo>
                <a:cubicBezTo>
                  <a:pt x="171334" y="3217801"/>
                  <a:pt x="168987" y="3208413"/>
                  <a:pt x="164293" y="3201371"/>
                </a:cubicBezTo>
                <a:cubicBezTo>
                  <a:pt x="159599" y="3189636"/>
                  <a:pt x="154905" y="3175554"/>
                  <a:pt x="150211" y="3163819"/>
                </a:cubicBezTo>
                <a:cubicBezTo>
                  <a:pt x="147864" y="3154431"/>
                  <a:pt x="143170" y="3147389"/>
                  <a:pt x="140823" y="3138001"/>
                </a:cubicBezTo>
                <a:cubicBezTo>
                  <a:pt x="136129" y="3123919"/>
                  <a:pt x="131435" y="3109836"/>
                  <a:pt x="126741" y="3095754"/>
                </a:cubicBezTo>
                <a:cubicBezTo>
                  <a:pt x="124393" y="3088713"/>
                  <a:pt x="122046" y="3081672"/>
                  <a:pt x="119699" y="3072284"/>
                </a:cubicBezTo>
                <a:cubicBezTo>
                  <a:pt x="119699" y="3069937"/>
                  <a:pt x="117352" y="3065243"/>
                  <a:pt x="117352" y="3060549"/>
                </a:cubicBezTo>
                <a:cubicBezTo>
                  <a:pt x="119699" y="3062896"/>
                  <a:pt x="124393" y="3065243"/>
                  <a:pt x="129088" y="3065243"/>
                </a:cubicBezTo>
                <a:cubicBezTo>
                  <a:pt x="131435" y="3065243"/>
                  <a:pt x="133782" y="3065243"/>
                  <a:pt x="133782" y="3065243"/>
                </a:cubicBezTo>
                <a:cubicBezTo>
                  <a:pt x="138476" y="3081672"/>
                  <a:pt x="143170" y="3095754"/>
                  <a:pt x="150211" y="3112184"/>
                </a:cubicBezTo>
                <a:cubicBezTo>
                  <a:pt x="152558" y="3119225"/>
                  <a:pt x="154905" y="3126266"/>
                  <a:pt x="157252" y="3133307"/>
                </a:cubicBezTo>
                <a:cubicBezTo>
                  <a:pt x="161946" y="3147389"/>
                  <a:pt x="166640" y="3163819"/>
                  <a:pt x="173681" y="3177901"/>
                </a:cubicBezTo>
                <a:cubicBezTo>
                  <a:pt x="176028" y="3184942"/>
                  <a:pt x="178376" y="3194330"/>
                  <a:pt x="183070" y="3201371"/>
                </a:cubicBezTo>
                <a:cubicBezTo>
                  <a:pt x="187764" y="3215454"/>
                  <a:pt x="192458" y="3227189"/>
                  <a:pt x="197152" y="3241271"/>
                </a:cubicBezTo>
                <a:cubicBezTo>
                  <a:pt x="199499" y="3250659"/>
                  <a:pt x="204193" y="3257700"/>
                  <a:pt x="206540" y="3267089"/>
                </a:cubicBezTo>
                <a:cubicBezTo>
                  <a:pt x="211234" y="3278824"/>
                  <a:pt x="215928" y="3292906"/>
                  <a:pt x="220622" y="3304641"/>
                </a:cubicBezTo>
                <a:cubicBezTo>
                  <a:pt x="222969" y="3314030"/>
                  <a:pt x="227664" y="3321071"/>
                  <a:pt x="230011" y="3330459"/>
                </a:cubicBezTo>
                <a:cubicBezTo>
                  <a:pt x="234705" y="3342194"/>
                  <a:pt x="239399" y="3353929"/>
                  <a:pt x="244093" y="3365665"/>
                </a:cubicBezTo>
                <a:cubicBezTo>
                  <a:pt x="248787" y="3375053"/>
                  <a:pt x="251134" y="3382094"/>
                  <a:pt x="255828" y="3391482"/>
                </a:cubicBezTo>
                <a:cubicBezTo>
                  <a:pt x="258175" y="3398523"/>
                  <a:pt x="260522" y="3405564"/>
                  <a:pt x="265216" y="3412606"/>
                </a:cubicBezTo>
                <a:cubicBezTo>
                  <a:pt x="265216" y="3412606"/>
                  <a:pt x="262869" y="3410258"/>
                  <a:pt x="262869" y="3410258"/>
                </a:cubicBezTo>
                <a:cubicBezTo>
                  <a:pt x="258175" y="3398523"/>
                  <a:pt x="253481" y="3389135"/>
                  <a:pt x="246440" y="3379747"/>
                </a:cubicBezTo>
                <a:close/>
                <a:moveTo>
                  <a:pt x="82147" y="2947890"/>
                </a:moveTo>
                <a:cubicBezTo>
                  <a:pt x="77453" y="2933808"/>
                  <a:pt x="75105" y="2922073"/>
                  <a:pt x="70411" y="2907991"/>
                </a:cubicBezTo>
                <a:cubicBezTo>
                  <a:pt x="70411" y="2903296"/>
                  <a:pt x="68064" y="2900949"/>
                  <a:pt x="68064" y="2896255"/>
                </a:cubicBezTo>
                <a:cubicBezTo>
                  <a:pt x="65717" y="2891561"/>
                  <a:pt x="65717" y="2884520"/>
                  <a:pt x="63370" y="2879826"/>
                </a:cubicBezTo>
                <a:cubicBezTo>
                  <a:pt x="63370" y="2879826"/>
                  <a:pt x="63370" y="2882173"/>
                  <a:pt x="63370" y="2882173"/>
                </a:cubicBezTo>
                <a:cubicBezTo>
                  <a:pt x="65717" y="2893908"/>
                  <a:pt x="70411" y="2905643"/>
                  <a:pt x="72758" y="2917379"/>
                </a:cubicBezTo>
                <a:cubicBezTo>
                  <a:pt x="72758" y="2922073"/>
                  <a:pt x="75105" y="2924420"/>
                  <a:pt x="75105" y="2929114"/>
                </a:cubicBezTo>
                <a:cubicBezTo>
                  <a:pt x="79800" y="2943196"/>
                  <a:pt x="84494" y="2954932"/>
                  <a:pt x="89188" y="2966667"/>
                </a:cubicBezTo>
                <a:cubicBezTo>
                  <a:pt x="89188" y="2969014"/>
                  <a:pt x="89188" y="2969014"/>
                  <a:pt x="91535" y="2971361"/>
                </a:cubicBezTo>
                <a:cubicBezTo>
                  <a:pt x="93882" y="2976055"/>
                  <a:pt x="96229" y="2983096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6229" y="2987790"/>
                  <a:pt x="93882" y="2987790"/>
                  <a:pt x="93882" y="2987790"/>
                </a:cubicBezTo>
                <a:cubicBezTo>
                  <a:pt x="91535" y="2978402"/>
                  <a:pt x="86841" y="2969014"/>
                  <a:pt x="84494" y="2957279"/>
                </a:cubicBezTo>
                <a:cubicBezTo>
                  <a:pt x="84494" y="2954932"/>
                  <a:pt x="84494" y="2950237"/>
                  <a:pt x="82147" y="2947890"/>
                </a:cubicBezTo>
                <a:close/>
                <a:moveTo>
                  <a:pt x="21123" y="2405723"/>
                </a:moveTo>
                <a:cubicBezTo>
                  <a:pt x="21123" y="2393987"/>
                  <a:pt x="21123" y="2382252"/>
                  <a:pt x="23470" y="2370517"/>
                </a:cubicBezTo>
                <a:cubicBezTo>
                  <a:pt x="23470" y="2370517"/>
                  <a:pt x="23470" y="2370517"/>
                  <a:pt x="23470" y="2368170"/>
                </a:cubicBezTo>
                <a:cubicBezTo>
                  <a:pt x="23470" y="2365823"/>
                  <a:pt x="23470" y="2365823"/>
                  <a:pt x="23470" y="2363476"/>
                </a:cubicBezTo>
                <a:cubicBezTo>
                  <a:pt x="23470" y="2363476"/>
                  <a:pt x="25818" y="2363476"/>
                  <a:pt x="25818" y="2363476"/>
                </a:cubicBezTo>
                <a:cubicBezTo>
                  <a:pt x="25818" y="2365823"/>
                  <a:pt x="25818" y="2368170"/>
                  <a:pt x="25818" y="2370517"/>
                </a:cubicBezTo>
                <a:cubicBezTo>
                  <a:pt x="25818" y="2377558"/>
                  <a:pt x="25818" y="2382252"/>
                  <a:pt x="25818" y="2389293"/>
                </a:cubicBezTo>
                <a:cubicBezTo>
                  <a:pt x="25818" y="2393987"/>
                  <a:pt x="25818" y="2398681"/>
                  <a:pt x="25818" y="2403376"/>
                </a:cubicBezTo>
                <a:cubicBezTo>
                  <a:pt x="25818" y="2410417"/>
                  <a:pt x="25818" y="2417458"/>
                  <a:pt x="25818" y="2424499"/>
                </a:cubicBezTo>
                <a:cubicBezTo>
                  <a:pt x="25818" y="2426846"/>
                  <a:pt x="25818" y="2429193"/>
                  <a:pt x="25818" y="2431540"/>
                </a:cubicBezTo>
                <a:cubicBezTo>
                  <a:pt x="25818" y="2431540"/>
                  <a:pt x="23470" y="2431540"/>
                  <a:pt x="23470" y="2431540"/>
                </a:cubicBezTo>
                <a:cubicBezTo>
                  <a:pt x="21123" y="2431540"/>
                  <a:pt x="21123" y="2431540"/>
                  <a:pt x="18776" y="2431540"/>
                </a:cubicBezTo>
                <a:cubicBezTo>
                  <a:pt x="18776" y="2424499"/>
                  <a:pt x="18776" y="2417458"/>
                  <a:pt x="18776" y="2408070"/>
                </a:cubicBezTo>
                <a:cubicBezTo>
                  <a:pt x="21123" y="2408070"/>
                  <a:pt x="21123" y="2408070"/>
                  <a:pt x="21123" y="2405723"/>
                </a:cubicBezTo>
                <a:close/>
                <a:moveTo>
                  <a:pt x="32859" y="2229694"/>
                </a:moveTo>
                <a:cubicBezTo>
                  <a:pt x="35206" y="2217959"/>
                  <a:pt x="35206" y="2206224"/>
                  <a:pt x="37553" y="2196836"/>
                </a:cubicBezTo>
                <a:cubicBezTo>
                  <a:pt x="37553" y="2189794"/>
                  <a:pt x="39900" y="2182753"/>
                  <a:pt x="39900" y="2175712"/>
                </a:cubicBezTo>
                <a:cubicBezTo>
                  <a:pt x="42247" y="2163977"/>
                  <a:pt x="42247" y="2149895"/>
                  <a:pt x="44594" y="2135812"/>
                </a:cubicBezTo>
                <a:cubicBezTo>
                  <a:pt x="46941" y="2128771"/>
                  <a:pt x="46941" y="2121730"/>
                  <a:pt x="46941" y="2117036"/>
                </a:cubicBezTo>
                <a:cubicBezTo>
                  <a:pt x="49288" y="2102954"/>
                  <a:pt x="51635" y="2091218"/>
                  <a:pt x="53982" y="2077136"/>
                </a:cubicBezTo>
                <a:cubicBezTo>
                  <a:pt x="53982" y="2077136"/>
                  <a:pt x="56329" y="2077136"/>
                  <a:pt x="56329" y="2077136"/>
                </a:cubicBezTo>
                <a:cubicBezTo>
                  <a:pt x="68064" y="2077136"/>
                  <a:pt x="77453" y="2067748"/>
                  <a:pt x="77453" y="2056013"/>
                </a:cubicBezTo>
                <a:cubicBezTo>
                  <a:pt x="77453" y="2046624"/>
                  <a:pt x="70411" y="2039583"/>
                  <a:pt x="63370" y="2037236"/>
                </a:cubicBezTo>
                <a:cubicBezTo>
                  <a:pt x="63370" y="2034889"/>
                  <a:pt x="65717" y="2030195"/>
                  <a:pt x="65717" y="2027848"/>
                </a:cubicBezTo>
                <a:cubicBezTo>
                  <a:pt x="70411" y="2025501"/>
                  <a:pt x="72758" y="2025501"/>
                  <a:pt x="75105" y="2020807"/>
                </a:cubicBezTo>
                <a:cubicBezTo>
                  <a:pt x="77453" y="2020807"/>
                  <a:pt x="79800" y="2023154"/>
                  <a:pt x="82147" y="2023154"/>
                </a:cubicBezTo>
                <a:cubicBezTo>
                  <a:pt x="93882" y="2023154"/>
                  <a:pt x="103270" y="2013766"/>
                  <a:pt x="103270" y="2002031"/>
                </a:cubicBezTo>
                <a:cubicBezTo>
                  <a:pt x="103270" y="1992643"/>
                  <a:pt x="98576" y="1985601"/>
                  <a:pt x="91535" y="1983254"/>
                </a:cubicBezTo>
                <a:cubicBezTo>
                  <a:pt x="105617" y="1945702"/>
                  <a:pt x="129088" y="1910496"/>
                  <a:pt x="152558" y="1887025"/>
                </a:cubicBezTo>
                <a:cubicBezTo>
                  <a:pt x="168987" y="1872943"/>
                  <a:pt x="185417" y="1861208"/>
                  <a:pt x="201846" y="1851820"/>
                </a:cubicBezTo>
                <a:cubicBezTo>
                  <a:pt x="199499" y="1856514"/>
                  <a:pt x="197152" y="1858861"/>
                  <a:pt x="194805" y="1863555"/>
                </a:cubicBezTo>
                <a:cubicBezTo>
                  <a:pt x="190111" y="1870596"/>
                  <a:pt x="187764" y="1875290"/>
                  <a:pt x="183070" y="1882331"/>
                </a:cubicBezTo>
                <a:cubicBezTo>
                  <a:pt x="178376" y="1889372"/>
                  <a:pt x="173681" y="1896413"/>
                  <a:pt x="171334" y="1903455"/>
                </a:cubicBezTo>
                <a:cubicBezTo>
                  <a:pt x="164293" y="1910496"/>
                  <a:pt x="161946" y="1915190"/>
                  <a:pt x="157252" y="1922231"/>
                </a:cubicBezTo>
                <a:cubicBezTo>
                  <a:pt x="152558" y="1929272"/>
                  <a:pt x="150211" y="1936313"/>
                  <a:pt x="145517" y="1943354"/>
                </a:cubicBezTo>
                <a:cubicBezTo>
                  <a:pt x="143170" y="1948049"/>
                  <a:pt x="140823" y="1955090"/>
                  <a:pt x="136129" y="1962131"/>
                </a:cubicBezTo>
                <a:cubicBezTo>
                  <a:pt x="131435" y="1969172"/>
                  <a:pt x="129088" y="1976213"/>
                  <a:pt x="124393" y="1983254"/>
                </a:cubicBezTo>
                <a:cubicBezTo>
                  <a:pt x="122046" y="1990295"/>
                  <a:pt x="117352" y="1994990"/>
                  <a:pt x="115005" y="2002031"/>
                </a:cubicBezTo>
                <a:cubicBezTo>
                  <a:pt x="112658" y="2009072"/>
                  <a:pt x="107964" y="2016113"/>
                  <a:pt x="105617" y="2023154"/>
                </a:cubicBezTo>
                <a:cubicBezTo>
                  <a:pt x="103270" y="2030195"/>
                  <a:pt x="100923" y="2034889"/>
                  <a:pt x="98576" y="2041930"/>
                </a:cubicBezTo>
                <a:cubicBezTo>
                  <a:pt x="96229" y="2048971"/>
                  <a:pt x="91535" y="2056013"/>
                  <a:pt x="89188" y="2063054"/>
                </a:cubicBezTo>
                <a:cubicBezTo>
                  <a:pt x="86841" y="2070095"/>
                  <a:pt x="84494" y="2074789"/>
                  <a:pt x="82147" y="2081830"/>
                </a:cubicBezTo>
                <a:cubicBezTo>
                  <a:pt x="79800" y="2088871"/>
                  <a:pt x="77453" y="2095912"/>
                  <a:pt x="75105" y="2102954"/>
                </a:cubicBezTo>
                <a:cubicBezTo>
                  <a:pt x="72758" y="2102954"/>
                  <a:pt x="70411" y="2109995"/>
                  <a:pt x="68064" y="2114689"/>
                </a:cubicBezTo>
                <a:cubicBezTo>
                  <a:pt x="65717" y="2121730"/>
                  <a:pt x="63370" y="2128771"/>
                  <a:pt x="61023" y="2135812"/>
                </a:cubicBezTo>
                <a:cubicBezTo>
                  <a:pt x="58676" y="2140506"/>
                  <a:pt x="56329" y="2147548"/>
                  <a:pt x="56329" y="2152242"/>
                </a:cubicBezTo>
                <a:cubicBezTo>
                  <a:pt x="53982" y="2159283"/>
                  <a:pt x="51635" y="2166324"/>
                  <a:pt x="49288" y="2173365"/>
                </a:cubicBezTo>
                <a:cubicBezTo>
                  <a:pt x="49288" y="2178059"/>
                  <a:pt x="46941" y="2185100"/>
                  <a:pt x="46941" y="2189794"/>
                </a:cubicBezTo>
                <a:cubicBezTo>
                  <a:pt x="44594" y="2196836"/>
                  <a:pt x="44594" y="2203877"/>
                  <a:pt x="42247" y="2210918"/>
                </a:cubicBezTo>
                <a:cubicBezTo>
                  <a:pt x="39900" y="2215612"/>
                  <a:pt x="39900" y="2222653"/>
                  <a:pt x="37553" y="2227347"/>
                </a:cubicBezTo>
                <a:cubicBezTo>
                  <a:pt x="35206" y="2234388"/>
                  <a:pt x="35206" y="2241429"/>
                  <a:pt x="32859" y="2248470"/>
                </a:cubicBezTo>
                <a:cubicBezTo>
                  <a:pt x="32859" y="2253165"/>
                  <a:pt x="30512" y="2257859"/>
                  <a:pt x="30512" y="2264900"/>
                </a:cubicBezTo>
                <a:cubicBezTo>
                  <a:pt x="30512" y="2264900"/>
                  <a:pt x="30512" y="2264900"/>
                  <a:pt x="30512" y="2264900"/>
                </a:cubicBezTo>
                <a:cubicBezTo>
                  <a:pt x="30512" y="2260206"/>
                  <a:pt x="30512" y="2257859"/>
                  <a:pt x="30512" y="2253165"/>
                </a:cubicBezTo>
                <a:cubicBezTo>
                  <a:pt x="32859" y="2243776"/>
                  <a:pt x="32859" y="2236735"/>
                  <a:pt x="32859" y="2229694"/>
                </a:cubicBezTo>
                <a:close/>
                <a:moveTo>
                  <a:pt x="56329" y="2027848"/>
                </a:move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30195"/>
                  <a:pt x="56329" y="2030195"/>
                  <a:pt x="56329" y="2032542"/>
                </a:cubicBezTo>
                <a:cubicBezTo>
                  <a:pt x="56329" y="2032542"/>
                  <a:pt x="56329" y="2034889"/>
                  <a:pt x="56329" y="2034889"/>
                </a:cubicBezTo>
                <a:cubicBezTo>
                  <a:pt x="56329" y="2034889"/>
                  <a:pt x="56329" y="2034889"/>
                  <a:pt x="56329" y="2034889"/>
                </a:cubicBezTo>
                <a:cubicBezTo>
                  <a:pt x="53982" y="2032542"/>
                  <a:pt x="56329" y="2030195"/>
                  <a:pt x="56329" y="2027848"/>
                </a:cubicBezTo>
                <a:close/>
                <a:moveTo>
                  <a:pt x="82147" y="1952743"/>
                </a:moveTo>
                <a:cubicBezTo>
                  <a:pt x="84494" y="1943354"/>
                  <a:pt x="86841" y="1936313"/>
                  <a:pt x="89188" y="1926925"/>
                </a:cubicBezTo>
                <a:cubicBezTo>
                  <a:pt x="91535" y="1917537"/>
                  <a:pt x="93882" y="1908149"/>
                  <a:pt x="98576" y="1898761"/>
                </a:cubicBezTo>
                <a:cubicBezTo>
                  <a:pt x="100923" y="1889372"/>
                  <a:pt x="103270" y="1882331"/>
                  <a:pt x="105617" y="1872943"/>
                </a:cubicBezTo>
                <a:cubicBezTo>
                  <a:pt x="107964" y="1863555"/>
                  <a:pt x="112658" y="1854167"/>
                  <a:pt x="115005" y="1842432"/>
                </a:cubicBezTo>
                <a:cubicBezTo>
                  <a:pt x="117352" y="1833043"/>
                  <a:pt x="119699" y="1826002"/>
                  <a:pt x="124393" y="1816614"/>
                </a:cubicBezTo>
                <a:cubicBezTo>
                  <a:pt x="126741" y="1807226"/>
                  <a:pt x="131435" y="1797838"/>
                  <a:pt x="133782" y="1786102"/>
                </a:cubicBezTo>
                <a:cubicBezTo>
                  <a:pt x="136129" y="1776714"/>
                  <a:pt x="140823" y="1769673"/>
                  <a:pt x="143170" y="1760285"/>
                </a:cubicBezTo>
                <a:cubicBezTo>
                  <a:pt x="143170" y="1757938"/>
                  <a:pt x="145517" y="1755591"/>
                  <a:pt x="145517" y="1753244"/>
                </a:cubicBezTo>
                <a:cubicBezTo>
                  <a:pt x="138476" y="1779061"/>
                  <a:pt x="131435" y="1802532"/>
                  <a:pt x="124393" y="1828349"/>
                </a:cubicBezTo>
                <a:cubicBezTo>
                  <a:pt x="124393" y="1830696"/>
                  <a:pt x="124393" y="1830696"/>
                  <a:pt x="124393" y="1833043"/>
                </a:cubicBezTo>
                <a:cubicBezTo>
                  <a:pt x="117352" y="1858861"/>
                  <a:pt x="110311" y="1887025"/>
                  <a:pt x="103270" y="1915190"/>
                </a:cubicBezTo>
                <a:cubicBezTo>
                  <a:pt x="100923" y="1919884"/>
                  <a:pt x="100923" y="1924578"/>
                  <a:pt x="100923" y="1929272"/>
                </a:cubicBezTo>
                <a:cubicBezTo>
                  <a:pt x="100923" y="1929272"/>
                  <a:pt x="100923" y="1929272"/>
                  <a:pt x="100923" y="1929272"/>
                </a:cubicBezTo>
                <a:cubicBezTo>
                  <a:pt x="98576" y="1936313"/>
                  <a:pt x="96229" y="1943354"/>
                  <a:pt x="91535" y="1950396"/>
                </a:cubicBezTo>
                <a:cubicBezTo>
                  <a:pt x="89188" y="1952743"/>
                  <a:pt x="89188" y="1955090"/>
                  <a:pt x="86841" y="1959784"/>
                </a:cubicBezTo>
                <a:cubicBezTo>
                  <a:pt x="84494" y="1966825"/>
                  <a:pt x="82147" y="1976213"/>
                  <a:pt x="77453" y="1983254"/>
                </a:cubicBezTo>
                <a:cubicBezTo>
                  <a:pt x="77453" y="1983254"/>
                  <a:pt x="75105" y="1983254"/>
                  <a:pt x="75105" y="1983254"/>
                </a:cubicBezTo>
                <a:cubicBezTo>
                  <a:pt x="75105" y="1983254"/>
                  <a:pt x="75105" y="1983254"/>
                  <a:pt x="75105" y="1980907"/>
                </a:cubicBezTo>
                <a:cubicBezTo>
                  <a:pt x="77453" y="1973866"/>
                  <a:pt x="79800" y="1964478"/>
                  <a:pt x="82147" y="1952743"/>
                </a:cubicBezTo>
                <a:close/>
                <a:moveTo>
                  <a:pt x="178376" y="1657015"/>
                </a:moveTo>
                <a:cubicBezTo>
                  <a:pt x="185417" y="1638238"/>
                  <a:pt x="190111" y="1621809"/>
                  <a:pt x="197152" y="1603033"/>
                </a:cubicBezTo>
                <a:cubicBezTo>
                  <a:pt x="199499" y="1593645"/>
                  <a:pt x="204193" y="1584256"/>
                  <a:pt x="206540" y="1577215"/>
                </a:cubicBezTo>
                <a:cubicBezTo>
                  <a:pt x="227664" y="1523233"/>
                  <a:pt x="248787" y="1471598"/>
                  <a:pt x="272257" y="1419963"/>
                </a:cubicBezTo>
                <a:cubicBezTo>
                  <a:pt x="272257" y="1419963"/>
                  <a:pt x="272257" y="1419963"/>
                  <a:pt x="272257" y="1419963"/>
                </a:cubicBezTo>
                <a:cubicBezTo>
                  <a:pt x="276951" y="1410575"/>
                  <a:pt x="281646" y="1403534"/>
                  <a:pt x="286340" y="1394146"/>
                </a:cubicBezTo>
                <a:cubicBezTo>
                  <a:pt x="291034" y="1387104"/>
                  <a:pt x="293381" y="1382410"/>
                  <a:pt x="298075" y="1375369"/>
                </a:cubicBezTo>
                <a:cubicBezTo>
                  <a:pt x="298075" y="1377716"/>
                  <a:pt x="298075" y="1377716"/>
                  <a:pt x="295728" y="1380063"/>
                </a:cubicBezTo>
                <a:cubicBezTo>
                  <a:pt x="293381" y="1387104"/>
                  <a:pt x="291034" y="1396493"/>
                  <a:pt x="291034" y="1403534"/>
                </a:cubicBezTo>
                <a:cubicBezTo>
                  <a:pt x="288687" y="1410575"/>
                  <a:pt x="288687" y="1415269"/>
                  <a:pt x="286340" y="1422310"/>
                </a:cubicBezTo>
                <a:cubicBezTo>
                  <a:pt x="283993" y="1429351"/>
                  <a:pt x="281646" y="1438740"/>
                  <a:pt x="281646" y="1445781"/>
                </a:cubicBezTo>
                <a:cubicBezTo>
                  <a:pt x="276951" y="1452822"/>
                  <a:pt x="274604" y="1459863"/>
                  <a:pt x="269910" y="1466904"/>
                </a:cubicBezTo>
                <a:cubicBezTo>
                  <a:pt x="265216" y="1476292"/>
                  <a:pt x="260522" y="1483333"/>
                  <a:pt x="255828" y="1492722"/>
                </a:cubicBezTo>
                <a:cubicBezTo>
                  <a:pt x="251134" y="1502110"/>
                  <a:pt x="246440" y="1513845"/>
                  <a:pt x="239399" y="1523233"/>
                </a:cubicBezTo>
                <a:cubicBezTo>
                  <a:pt x="234705" y="1532621"/>
                  <a:pt x="232358" y="1539662"/>
                  <a:pt x="227664" y="1549051"/>
                </a:cubicBezTo>
                <a:cubicBezTo>
                  <a:pt x="222969" y="1560786"/>
                  <a:pt x="218275" y="1570174"/>
                  <a:pt x="211234" y="1581909"/>
                </a:cubicBezTo>
                <a:cubicBezTo>
                  <a:pt x="206540" y="1588950"/>
                  <a:pt x="204193" y="1598339"/>
                  <a:pt x="199499" y="1605380"/>
                </a:cubicBezTo>
                <a:cubicBezTo>
                  <a:pt x="192458" y="1619462"/>
                  <a:pt x="187764" y="1631197"/>
                  <a:pt x="183070" y="1645280"/>
                </a:cubicBezTo>
                <a:cubicBezTo>
                  <a:pt x="185417" y="1647627"/>
                  <a:pt x="183070" y="1654668"/>
                  <a:pt x="178376" y="1657015"/>
                </a:cubicBezTo>
                <a:cubicBezTo>
                  <a:pt x="176028" y="1671097"/>
                  <a:pt x="171334" y="1685179"/>
                  <a:pt x="164293" y="1696915"/>
                </a:cubicBezTo>
                <a:cubicBezTo>
                  <a:pt x="164293" y="1694568"/>
                  <a:pt x="166640" y="1692221"/>
                  <a:pt x="166640" y="1689873"/>
                </a:cubicBezTo>
                <a:cubicBezTo>
                  <a:pt x="171334" y="1680485"/>
                  <a:pt x="173681" y="1668750"/>
                  <a:pt x="178376" y="1657015"/>
                </a:cubicBezTo>
                <a:close/>
                <a:moveTo>
                  <a:pt x="354404" y="1255670"/>
                </a:moveTo>
                <a:cubicBezTo>
                  <a:pt x="359098" y="1248629"/>
                  <a:pt x="361445" y="1241588"/>
                  <a:pt x="366139" y="1234546"/>
                </a:cubicBezTo>
                <a:cubicBezTo>
                  <a:pt x="375527" y="1215770"/>
                  <a:pt x="387263" y="1199341"/>
                  <a:pt x="396651" y="1180564"/>
                </a:cubicBezTo>
                <a:cubicBezTo>
                  <a:pt x="398998" y="1175870"/>
                  <a:pt x="401345" y="1173523"/>
                  <a:pt x="403692" y="1168829"/>
                </a:cubicBezTo>
                <a:cubicBezTo>
                  <a:pt x="406039" y="1164135"/>
                  <a:pt x="410733" y="1159441"/>
                  <a:pt x="413080" y="1154747"/>
                </a:cubicBezTo>
                <a:cubicBezTo>
                  <a:pt x="415427" y="1154747"/>
                  <a:pt x="415427" y="1152400"/>
                  <a:pt x="417774" y="1152400"/>
                </a:cubicBezTo>
                <a:cubicBezTo>
                  <a:pt x="417774" y="1152400"/>
                  <a:pt x="417774" y="1152400"/>
                  <a:pt x="417774" y="1152400"/>
                </a:cubicBezTo>
                <a:cubicBezTo>
                  <a:pt x="420121" y="1150053"/>
                  <a:pt x="422468" y="1150053"/>
                  <a:pt x="424815" y="1150053"/>
                </a:cubicBezTo>
                <a:cubicBezTo>
                  <a:pt x="424815" y="1150053"/>
                  <a:pt x="427162" y="1150053"/>
                  <a:pt x="427162" y="1150053"/>
                </a:cubicBezTo>
                <a:cubicBezTo>
                  <a:pt x="429509" y="1150053"/>
                  <a:pt x="429509" y="1150053"/>
                  <a:pt x="431857" y="1147706"/>
                </a:cubicBezTo>
                <a:cubicBezTo>
                  <a:pt x="434204" y="1147706"/>
                  <a:pt x="436551" y="1147706"/>
                  <a:pt x="438898" y="1147706"/>
                </a:cubicBezTo>
                <a:cubicBezTo>
                  <a:pt x="438898" y="1147706"/>
                  <a:pt x="441245" y="1147706"/>
                  <a:pt x="441245" y="1147706"/>
                </a:cubicBezTo>
                <a:cubicBezTo>
                  <a:pt x="441245" y="1150053"/>
                  <a:pt x="438898" y="1152400"/>
                  <a:pt x="438898" y="1154747"/>
                </a:cubicBezTo>
                <a:cubicBezTo>
                  <a:pt x="438898" y="1157094"/>
                  <a:pt x="438898" y="1159441"/>
                  <a:pt x="441245" y="1161788"/>
                </a:cubicBezTo>
                <a:cubicBezTo>
                  <a:pt x="441245" y="1161788"/>
                  <a:pt x="438898" y="1164135"/>
                  <a:pt x="438898" y="1164135"/>
                </a:cubicBezTo>
                <a:cubicBezTo>
                  <a:pt x="434204" y="1168829"/>
                  <a:pt x="431857" y="1171176"/>
                  <a:pt x="427162" y="1175870"/>
                </a:cubicBezTo>
                <a:cubicBezTo>
                  <a:pt x="422468" y="1180564"/>
                  <a:pt x="420121" y="1185259"/>
                  <a:pt x="415427" y="1189953"/>
                </a:cubicBezTo>
                <a:cubicBezTo>
                  <a:pt x="413080" y="1194647"/>
                  <a:pt x="408386" y="1196994"/>
                  <a:pt x="406039" y="1201688"/>
                </a:cubicBezTo>
                <a:cubicBezTo>
                  <a:pt x="401345" y="1206382"/>
                  <a:pt x="398998" y="1211076"/>
                  <a:pt x="394304" y="1215770"/>
                </a:cubicBezTo>
                <a:cubicBezTo>
                  <a:pt x="391957" y="1220464"/>
                  <a:pt x="387263" y="1225158"/>
                  <a:pt x="384916" y="1227505"/>
                </a:cubicBezTo>
                <a:cubicBezTo>
                  <a:pt x="380222" y="1232199"/>
                  <a:pt x="377874" y="1236893"/>
                  <a:pt x="373180" y="1241588"/>
                </a:cubicBezTo>
                <a:cubicBezTo>
                  <a:pt x="370833" y="1246282"/>
                  <a:pt x="366139" y="1250976"/>
                  <a:pt x="363792" y="1255670"/>
                </a:cubicBezTo>
                <a:cubicBezTo>
                  <a:pt x="359098" y="1260364"/>
                  <a:pt x="356751" y="1265058"/>
                  <a:pt x="352057" y="1269752"/>
                </a:cubicBezTo>
                <a:cubicBezTo>
                  <a:pt x="349710" y="1274446"/>
                  <a:pt x="345016" y="1279140"/>
                  <a:pt x="342669" y="1283834"/>
                </a:cubicBezTo>
                <a:cubicBezTo>
                  <a:pt x="337975" y="1288529"/>
                  <a:pt x="335628" y="1293223"/>
                  <a:pt x="333281" y="1297917"/>
                </a:cubicBezTo>
                <a:cubicBezTo>
                  <a:pt x="330934" y="1302611"/>
                  <a:pt x="326239" y="1307305"/>
                  <a:pt x="323892" y="1311999"/>
                </a:cubicBezTo>
                <a:cubicBezTo>
                  <a:pt x="321545" y="1314346"/>
                  <a:pt x="321545" y="1316693"/>
                  <a:pt x="319198" y="1319040"/>
                </a:cubicBezTo>
                <a:cubicBezTo>
                  <a:pt x="321545" y="1314346"/>
                  <a:pt x="323892" y="1309652"/>
                  <a:pt x="326239" y="1304958"/>
                </a:cubicBezTo>
                <a:cubicBezTo>
                  <a:pt x="337975" y="1288529"/>
                  <a:pt x="347363" y="1272099"/>
                  <a:pt x="354404" y="1255670"/>
                </a:cubicBezTo>
                <a:close/>
                <a:moveTo>
                  <a:pt x="488186" y="1121888"/>
                </a:moveTo>
                <a:cubicBezTo>
                  <a:pt x="490533" y="1119541"/>
                  <a:pt x="492880" y="1117194"/>
                  <a:pt x="495227" y="1114847"/>
                </a:cubicBezTo>
                <a:cubicBezTo>
                  <a:pt x="488186" y="1121888"/>
                  <a:pt x="481145" y="1131276"/>
                  <a:pt x="476450" y="1140665"/>
                </a:cubicBezTo>
                <a:cubicBezTo>
                  <a:pt x="476450" y="1140665"/>
                  <a:pt x="474103" y="1138318"/>
                  <a:pt x="474103" y="1138318"/>
                </a:cubicBezTo>
                <a:cubicBezTo>
                  <a:pt x="476450" y="1135970"/>
                  <a:pt x="478797" y="1133623"/>
                  <a:pt x="481145" y="1131276"/>
                </a:cubicBezTo>
                <a:cubicBezTo>
                  <a:pt x="481145" y="1126582"/>
                  <a:pt x="483492" y="1124235"/>
                  <a:pt x="488186" y="1121888"/>
                </a:cubicBezTo>
                <a:close/>
                <a:moveTo>
                  <a:pt x="539821" y="1063212"/>
                </a:moveTo>
                <a:cubicBezTo>
                  <a:pt x="546862" y="1053824"/>
                  <a:pt x="556250" y="1046783"/>
                  <a:pt x="563291" y="1037394"/>
                </a:cubicBezTo>
                <a:cubicBezTo>
                  <a:pt x="567985" y="1030353"/>
                  <a:pt x="575026" y="1025659"/>
                  <a:pt x="579721" y="1018618"/>
                </a:cubicBezTo>
                <a:cubicBezTo>
                  <a:pt x="586762" y="1011577"/>
                  <a:pt x="593803" y="1002189"/>
                  <a:pt x="603191" y="995148"/>
                </a:cubicBezTo>
                <a:cubicBezTo>
                  <a:pt x="610232" y="988107"/>
                  <a:pt x="614926" y="981065"/>
                  <a:pt x="621967" y="974024"/>
                </a:cubicBezTo>
                <a:cubicBezTo>
                  <a:pt x="629008" y="966983"/>
                  <a:pt x="636050" y="959942"/>
                  <a:pt x="643091" y="950554"/>
                </a:cubicBezTo>
                <a:cubicBezTo>
                  <a:pt x="650132" y="943513"/>
                  <a:pt x="657173" y="936472"/>
                  <a:pt x="664214" y="929430"/>
                </a:cubicBezTo>
                <a:cubicBezTo>
                  <a:pt x="671255" y="922389"/>
                  <a:pt x="678296" y="915348"/>
                  <a:pt x="685338" y="908307"/>
                </a:cubicBezTo>
                <a:cubicBezTo>
                  <a:pt x="692379" y="901266"/>
                  <a:pt x="699420" y="894225"/>
                  <a:pt x="708808" y="887184"/>
                </a:cubicBezTo>
                <a:cubicBezTo>
                  <a:pt x="715849" y="880142"/>
                  <a:pt x="722890" y="875448"/>
                  <a:pt x="729931" y="868407"/>
                </a:cubicBezTo>
                <a:cubicBezTo>
                  <a:pt x="739320" y="861366"/>
                  <a:pt x="746361" y="851978"/>
                  <a:pt x="755749" y="844937"/>
                </a:cubicBezTo>
                <a:cubicBezTo>
                  <a:pt x="762790" y="840243"/>
                  <a:pt x="767484" y="833202"/>
                  <a:pt x="774525" y="828507"/>
                </a:cubicBezTo>
                <a:cubicBezTo>
                  <a:pt x="779219" y="823813"/>
                  <a:pt x="783914" y="819119"/>
                  <a:pt x="788608" y="816772"/>
                </a:cubicBezTo>
                <a:cubicBezTo>
                  <a:pt x="788608" y="816772"/>
                  <a:pt x="788608" y="816772"/>
                  <a:pt x="788608" y="816772"/>
                </a:cubicBezTo>
                <a:cubicBezTo>
                  <a:pt x="758096" y="861366"/>
                  <a:pt x="727584" y="908307"/>
                  <a:pt x="697073" y="959942"/>
                </a:cubicBezTo>
                <a:cubicBezTo>
                  <a:pt x="694726" y="957595"/>
                  <a:pt x="690032" y="957595"/>
                  <a:pt x="687685" y="957595"/>
                </a:cubicBezTo>
                <a:cubicBezTo>
                  <a:pt x="675949" y="957595"/>
                  <a:pt x="666561" y="966983"/>
                  <a:pt x="666561" y="978718"/>
                </a:cubicBezTo>
                <a:cubicBezTo>
                  <a:pt x="666561" y="981065"/>
                  <a:pt x="666561" y="985760"/>
                  <a:pt x="668908" y="988107"/>
                </a:cubicBezTo>
                <a:cubicBezTo>
                  <a:pt x="666561" y="990454"/>
                  <a:pt x="664214" y="990454"/>
                  <a:pt x="659520" y="992801"/>
                </a:cubicBezTo>
                <a:cubicBezTo>
                  <a:pt x="657173" y="992801"/>
                  <a:pt x="654826" y="995148"/>
                  <a:pt x="654826" y="995148"/>
                </a:cubicBezTo>
                <a:cubicBezTo>
                  <a:pt x="647785" y="999842"/>
                  <a:pt x="640744" y="1002189"/>
                  <a:pt x="636050" y="1006883"/>
                </a:cubicBezTo>
                <a:cubicBezTo>
                  <a:pt x="633703" y="1009230"/>
                  <a:pt x="629008" y="1011577"/>
                  <a:pt x="626661" y="1013924"/>
                </a:cubicBezTo>
                <a:cubicBezTo>
                  <a:pt x="621967" y="1016271"/>
                  <a:pt x="614926" y="1020965"/>
                  <a:pt x="610232" y="1023312"/>
                </a:cubicBezTo>
                <a:cubicBezTo>
                  <a:pt x="607885" y="1025659"/>
                  <a:pt x="603191" y="1028006"/>
                  <a:pt x="600844" y="1030353"/>
                </a:cubicBezTo>
                <a:cubicBezTo>
                  <a:pt x="596150" y="1032700"/>
                  <a:pt x="591456" y="1037394"/>
                  <a:pt x="586762" y="1039742"/>
                </a:cubicBezTo>
                <a:cubicBezTo>
                  <a:pt x="582068" y="1042089"/>
                  <a:pt x="579721" y="1044436"/>
                  <a:pt x="575026" y="1046783"/>
                </a:cubicBezTo>
                <a:cubicBezTo>
                  <a:pt x="570332" y="1049130"/>
                  <a:pt x="565638" y="1053824"/>
                  <a:pt x="560944" y="1056171"/>
                </a:cubicBezTo>
                <a:cubicBezTo>
                  <a:pt x="556250" y="1058518"/>
                  <a:pt x="553903" y="1063212"/>
                  <a:pt x="549209" y="1065559"/>
                </a:cubicBezTo>
                <a:cubicBezTo>
                  <a:pt x="544515" y="1067906"/>
                  <a:pt x="539821" y="1072600"/>
                  <a:pt x="535127" y="1077294"/>
                </a:cubicBezTo>
                <a:cubicBezTo>
                  <a:pt x="530433" y="1079641"/>
                  <a:pt x="528085" y="1084335"/>
                  <a:pt x="523391" y="1086683"/>
                </a:cubicBezTo>
                <a:cubicBezTo>
                  <a:pt x="518697" y="1089030"/>
                  <a:pt x="516350" y="1093724"/>
                  <a:pt x="511656" y="1096071"/>
                </a:cubicBezTo>
                <a:cubicBezTo>
                  <a:pt x="516350" y="1091377"/>
                  <a:pt x="521044" y="1084335"/>
                  <a:pt x="525738" y="1079641"/>
                </a:cubicBezTo>
                <a:cubicBezTo>
                  <a:pt x="530433" y="1072600"/>
                  <a:pt x="535127" y="1067906"/>
                  <a:pt x="539821" y="1063212"/>
                </a:cubicBezTo>
                <a:close/>
                <a:moveTo>
                  <a:pt x="835549" y="751055"/>
                </a:moveTo>
                <a:cubicBezTo>
                  <a:pt x="842590" y="741667"/>
                  <a:pt x="847284" y="734626"/>
                  <a:pt x="854325" y="725237"/>
                </a:cubicBezTo>
                <a:cubicBezTo>
                  <a:pt x="859019" y="718196"/>
                  <a:pt x="863713" y="711155"/>
                  <a:pt x="868407" y="706461"/>
                </a:cubicBezTo>
                <a:cubicBezTo>
                  <a:pt x="875448" y="699420"/>
                  <a:pt x="880142" y="690032"/>
                  <a:pt x="887184" y="682991"/>
                </a:cubicBezTo>
                <a:cubicBezTo>
                  <a:pt x="891878" y="675949"/>
                  <a:pt x="896572" y="671255"/>
                  <a:pt x="901266" y="664214"/>
                </a:cubicBezTo>
                <a:cubicBezTo>
                  <a:pt x="908307" y="657173"/>
                  <a:pt x="913001" y="650132"/>
                  <a:pt x="920042" y="643091"/>
                </a:cubicBezTo>
                <a:cubicBezTo>
                  <a:pt x="924736" y="636050"/>
                  <a:pt x="929430" y="631355"/>
                  <a:pt x="934124" y="624314"/>
                </a:cubicBezTo>
                <a:cubicBezTo>
                  <a:pt x="938819" y="617273"/>
                  <a:pt x="945860" y="610232"/>
                  <a:pt x="950554" y="603191"/>
                </a:cubicBezTo>
                <a:cubicBezTo>
                  <a:pt x="955248" y="596150"/>
                  <a:pt x="959942" y="591456"/>
                  <a:pt x="966983" y="584415"/>
                </a:cubicBezTo>
                <a:cubicBezTo>
                  <a:pt x="971677" y="577373"/>
                  <a:pt x="978718" y="570332"/>
                  <a:pt x="983412" y="565638"/>
                </a:cubicBezTo>
                <a:cubicBezTo>
                  <a:pt x="988107" y="560944"/>
                  <a:pt x="992801" y="553903"/>
                  <a:pt x="999842" y="549209"/>
                </a:cubicBezTo>
                <a:cubicBezTo>
                  <a:pt x="1004536" y="542168"/>
                  <a:pt x="1011577" y="537474"/>
                  <a:pt x="1016271" y="530433"/>
                </a:cubicBezTo>
                <a:cubicBezTo>
                  <a:pt x="1020965" y="525738"/>
                  <a:pt x="1025659" y="518697"/>
                  <a:pt x="1032700" y="514003"/>
                </a:cubicBezTo>
                <a:cubicBezTo>
                  <a:pt x="1037395" y="506962"/>
                  <a:pt x="1044436" y="502268"/>
                  <a:pt x="1049130" y="497574"/>
                </a:cubicBezTo>
                <a:cubicBezTo>
                  <a:pt x="1053824" y="492880"/>
                  <a:pt x="1058518" y="488186"/>
                  <a:pt x="1065559" y="483492"/>
                </a:cubicBezTo>
                <a:cubicBezTo>
                  <a:pt x="1070253" y="478797"/>
                  <a:pt x="1077294" y="471756"/>
                  <a:pt x="1081988" y="467062"/>
                </a:cubicBezTo>
                <a:cubicBezTo>
                  <a:pt x="1086683" y="462368"/>
                  <a:pt x="1091377" y="457674"/>
                  <a:pt x="1098418" y="452980"/>
                </a:cubicBezTo>
                <a:cubicBezTo>
                  <a:pt x="1105459" y="448286"/>
                  <a:pt x="1110153" y="443592"/>
                  <a:pt x="1117194" y="436551"/>
                </a:cubicBezTo>
                <a:cubicBezTo>
                  <a:pt x="1121888" y="431857"/>
                  <a:pt x="1126582" y="427162"/>
                  <a:pt x="1133623" y="422468"/>
                </a:cubicBezTo>
                <a:cubicBezTo>
                  <a:pt x="1140665" y="417774"/>
                  <a:pt x="1145359" y="413080"/>
                  <a:pt x="1152400" y="408386"/>
                </a:cubicBezTo>
                <a:cubicBezTo>
                  <a:pt x="1157094" y="403692"/>
                  <a:pt x="1161788" y="398998"/>
                  <a:pt x="1168829" y="396651"/>
                </a:cubicBezTo>
                <a:cubicBezTo>
                  <a:pt x="1175870" y="391957"/>
                  <a:pt x="1180564" y="387263"/>
                  <a:pt x="1187605" y="382569"/>
                </a:cubicBezTo>
                <a:cubicBezTo>
                  <a:pt x="1192300" y="377874"/>
                  <a:pt x="1196994" y="375527"/>
                  <a:pt x="1204035" y="370833"/>
                </a:cubicBezTo>
                <a:cubicBezTo>
                  <a:pt x="1204035" y="370833"/>
                  <a:pt x="1206382" y="370833"/>
                  <a:pt x="1206382" y="368486"/>
                </a:cubicBezTo>
                <a:cubicBezTo>
                  <a:pt x="1199341" y="375527"/>
                  <a:pt x="1192300" y="380222"/>
                  <a:pt x="1185258" y="387263"/>
                </a:cubicBezTo>
                <a:cubicBezTo>
                  <a:pt x="1178217" y="387263"/>
                  <a:pt x="1175870" y="389610"/>
                  <a:pt x="1173523" y="389610"/>
                </a:cubicBezTo>
                <a:cubicBezTo>
                  <a:pt x="1166482" y="394304"/>
                  <a:pt x="1161788" y="401345"/>
                  <a:pt x="1154747" y="406039"/>
                </a:cubicBezTo>
                <a:cubicBezTo>
                  <a:pt x="1152400" y="408386"/>
                  <a:pt x="1147706" y="413080"/>
                  <a:pt x="1145359" y="415427"/>
                </a:cubicBezTo>
                <a:cubicBezTo>
                  <a:pt x="1140665" y="420121"/>
                  <a:pt x="1135971" y="424815"/>
                  <a:pt x="1131276" y="429510"/>
                </a:cubicBezTo>
                <a:cubicBezTo>
                  <a:pt x="1128929" y="431857"/>
                  <a:pt x="1124235" y="436551"/>
                  <a:pt x="1121888" y="438898"/>
                </a:cubicBezTo>
                <a:cubicBezTo>
                  <a:pt x="1117194" y="443592"/>
                  <a:pt x="1112500" y="448286"/>
                  <a:pt x="1107806" y="455327"/>
                </a:cubicBezTo>
                <a:cubicBezTo>
                  <a:pt x="1105459" y="460021"/>
                  <a:pt x="1100765" y="462368"/>
                  <a:pt x="1098418" y="467062"/>
                </a:cubicBezTo>
                <a:cubicBezTo>
                  <a:pt x="1093724" y="471756"/>
                  <a:pt x="1089030" y="478797"/>
                  <a:pt x="1084336" y="483492"/>
                </a:cubicBezTo>
                <a:cubicBezTo>
                  <a:pt x="1081988" y="488186"/>
                  <a:pt x="1077294" y="490533"/>
                  <a:pt x="1074947" y="495227"/>
                </a:cubicBezTo>
                <a:cubicBezTo>
                  <a:pt x="1070253" y="502268"/>
                  <a:pt x="1065559" y="509309"/>
                  <a:pt x="1058518" y="516350"/>
                </a:cubicBezTo>
                <a:cubicBezTo>
                  <a:pt x="1056171" y="518697"/>
                  <a:pt x="1053824" y="523391"/>
                  <a:pt x="1051477" y="525738"/>
                </a:cubicBezTo>
                <a:cubicBezTo>
                  <a:pt x="1044436" y="535127"/>
                  <a:pt x="1035047" y="546862"/>
                  <a:pt x="1028006" y="558597"/>
                </a:cubicBezTo>
                <a:cubicBezTo>
                  <a:pt x="1004536" y="591456"/>
                  <a:pt x="981065" y="629008"/>
                  <a:pt x="955248" y="671255"/>
                </a:cubicBezTo>
                <a:cubicBezTo>
                  <a:pt x="952901" y="673602"/>
                  <a:pt x="950554" y="675949"/>
                  <a:pt x="948207" y="678296"/>
                </a:cubicBezTo>
                <a:cubicBezTo>
                  <a:pt x="941166" y="682991"/>
                  <a:pt x="934124" y="690032"/>
                  <a:pt x="924736" y="697073"/>
                </a:cubicBezTo>
                <a:cubicBezTo>
                  <a:pt x="915348" y="704114"/>
                  <a:pt x="905960" y="711155"/>
                  <a:pt x="896572" y="718196"/>
                </a:cubicBezTo>
                <a:cubicBezTo>
                  <a:pt x="889531" y="725237"/>
                  <a:pt x="880142" y="732279"/>
                  <a:pt x="873101" y="736973"/>
                </a:cubicBezTo>
                <a:cubicBezTo>
                  <a:pt x="863713" y="744014"/>
                  <a:pt x="856672" y="751055"/>
                  <a:pt x="847284" y="758096"/>
                </a:cubicBezTo>
                <a:cubicBezTo>
                  <a:pt x="840243" y="765137"/>
                  <a:pt x="830854" y="772178"/>
                  <a:pt x="823813" y="779219"/>
                </a:cubicBezTo>
                <a:cubicBezTo>
                  <a:pt x="821466" y="781566"/>
                  <a:pt x="816772" y="786261"/>
                  <a:pt x="814425" y="788608"/>
                </a:cubicBezTo>
                <a:cubicBezTo>
                  <a:pt x="814425" y="788608"/>
                  <a:pt x="812078" y="786261"/>
                  <a:pt x="809731" y="786261"/>
                </a:cubicBezTo>
                <a:cubicBezTo>
                  <a:pt x="812078" y="781566"/>
                  <a:pt x="814425" y="776872"/>
                  <a:pt x="816772" y="772178"/>
                </a:cubicBezTo>
                <a:cubicBezTo>
                  <a:pt x="816772" y="772178"/>
                  <a:pt x="816772" y="772178"/>
                  <a:pt x="816772" y="769831"/>
                </a:cubicBezTo>
                <a:cubicBezTo>
                  <a:pt x="826160" y="765137"/>
                  <a:pt x="830854" y="758096"/>
                  <a:pt x="835549" y="751055"/>
                </a:cubicBezTo>
                <a:close/>
                <a:moveTo>
                  <a:pt x="1246282" y="363792"/>
                </a:moveTo>
                <a:cubicBezTo>
                  <a:pt x="1246282" y="366139"/>
                  <a:pt x="1246282" y="366139"/>
                  <a:pt x="1248629" y="368486"/>
                </a:cubicBezTo>
                <a:cubicBezTo>
                  <a:pt x="1248629" y="368486"/>
                  <a:pt x="1248629" y="370833"/>
                  <a:pt x="1250976" y="370833"/>
                </a:cubicBezTo>
                <a:cubicBezTo>
                  <a:pt x="1250976" y="373180"/>
                  <a:pt x="1250976" y="373180"/>
                  <a:pt x="1253323" y="375527"/>
                </a:cubicBezTo>
                <a:cubicBezTo>
                  <a:pt x="1253323" y="377874"/>
                  <a:pt x="1253323" y="377874"/>
                  <a:pt x="1255670" y="380222"/>
                </a:cubicBezTo>
                <a:cubicBezTo>
                  <a:pt x="1255670" y="382569"/>
                  <a:pt x="1255670" y="382569"/>
                  <a:pt x="1255670" y="384916"/>
                </a:cubicBezTo>
                <a:cubicBezTo>
                  <a:pt x="1255670" y="387263"/>
                  <a:pt x="1255670" y="387263"/>
                  <a:pt x="1258017" y="389610"/>
                </a:cubicBezTo>
                <a:cubicBezTo>
                  <a:pt x="1258017" y="391957"/>
                  <a:pt x="1258017" y="391957"/>
                  <a:pt x="1258017" y="394304"/>
                </a:cubicBezTo>
                <a:cubicBezTo>
                  <a:pt x="1258017" y="396651"/>
                  <a:pt x="1258017" y="398998"/>
                  <a:pt x="1260364" y="398998"/>
                </a:cubicBezTo>
                <a:cubicBezTo>
                  <a:pt x="1260364" y="401345"/>
                  <a:pt x="1260364" y="401345"/>
                  <a:pt x="1260364" y="403692"/>
                </a:cubicBezTo>
                <a:cubicBezTo>
                  <a:pt x="1260364" y="406039"/>
                  <a:pt x="1260364" y="408386"/>
                  <a:pt x="1262711" y="410733"/>
                </a:cubicBezTo>
                <a:cubicBezTo>
                  <a:pt x="1262711" y="413080"/>
                  <a:pt x="1262711" y="413080"/>
                  <a:pt x="1262711" y="415427"/>
                </a:cubicBezTo>
                <a:cubicBezTo>
                  <a:pt x="1262711" y="417774"/>
                  <a:pt x="1262711" y="420121"/>
                  <a:pt x="1265058" y="422468"/>
                </a:cubicBezTo>
                <a:cubicBezTo>
                  <a:pt x="1265058" y="422468"/>
                  <a:pt x="1265058" y="424815"/>
                  <a:pt x="1265058" y="427162"/>
                </a:cubicBezTo>
                <a:cubicBezTo>
                  <a:pt x="1265058" y="429510"/>
                  <a:pt x="1265058" y="434204"/>
                  <a:pt x="1267405" y="436551"/>
                </a:cubicBezTo>
                <a:cubicBezTo>
                  <a:pt x="1267405" y="436551"/>
                  <a:pt x="1267405" y="438898"/>
                  <a:pt x="1267405" y="438898"/>
                </a:cubicBezTo>
                <a:cubicBezTo>
                  <a:pt x="1267405" y="441245"/>
                  <a:pt x="1267405" y="445939"/>
                  <a:pt x="1269752" y="450633"/>
                </a:cubicBezTo>
                <a:cubicBezTo>
                  <a:pt x="1269752" y="450633"/>
                  <a:pt x="1269752" y="450633"/>
                  <a:pt x="1269752" y="450633"/>
                </a:cubicBezTo>
                <a:cubicBezTo>
                  <a:pt x="1269752" y="455327"/>
                  <a:pt x="1272099" y="462368"/>
                  <a:pt x="1272099" y="467062"/>
                </a:cubicBezTo>
                <a:cubicBezTo>
                  <a:pt x="1272099" y="467062"/>
                  <a:pt x="1269752" y="467062"/>
                  <a:pt x="1269752" y="469409"/>
                </a:cubicBezTo>
                <a:cubicBezTo>
                  <a:pt x="1250976" y="481145"/>
                  <a:pt x="1232199" y="490533"/>
                  <a:pt x="1213423" y="502268"/>
                </a:cubicBezTo>
                <a:cubicBezTo>
                  <a:pt x="1194647" y="514003"/>
                  <a:pt x="1178217" y="523391"/>
                  <a:pt x="1159441" y="535127"/>
                </a:cubicBezTo>
                <a:cubicBezTo>
                  <a:pt x="1154747" y="537474"/>
                  <a:pt x="1152400" y="539821"/>
                  <a:pt x="1147706" y="542168"/>
                </a:cubicBezTo>
                <a:cubicBezTo>
                  <a:pt x="1133623" y="551556"/>
                  <a:pt x="1119541" y="560944"/>
                  <a:pt x="1105459" y="570332"/>
                </a:cubicBezTo>
                <a:cubicBezTo>
                  <a:pt x="1100765" y="575026"/>
                  <a:pt x="1096071" y="577373"/>
                  <a:pt x="1089030" y="582068"/>
                </a:cubicBezTo>
                <a:cubicBezTo>
                  <a:pt x="1077294" y="591456"/>
                  <a:pt x="1065559" y="598497"/>
                  <a:pt x="1053824" y="607885"/>
                </a:cubicBezTo>
                <a:cubicBezTo>
                  <a:pt x="1046783" y="612579"/>
                  <a:pt x="1042089" y="617273"/>
                  <a:pt x="1035047" y="621967"/>
                </a:cubicBezTo>
                <a:cubicBezTo>
                  <a:pt x="1023312" y="629008"/>
                  <a:pt x="1013924" y="638397"/>
                  <a:pt x="1002189" y="645438"/>
                </a:cubicBezTo>
                <a:cubicBezTo>
                  <a:pt x="995148" y="650132"/>
                  <a:pt x="988107" y="654826"/>
                  <a:pt x="981065" y="661867"/>
                </a:cubicBezTo>
                <a:cubicBezTo>
                  <a:pt x="974024" y="666561"/>
                  <a:pt x="969330" y="671255"/>
                  <a:pt x="962289" y="675949"/>
                </a:cubicBezTo>
                <a:cubicBezTo>
                  <a:pt x="964636" y="671255"/>
                  <a:pt x="966983" y="668908"/>
                  <a:pt x="969330" y="664214"/>
                </a:cubicBezTo>
                <a:cubicBezTo>
                  <a:pt x="971677" y="659520"/>
                  <a:pt x="974024" y="654826"/>
                  <a:pt x="976371" y="652479"/>
                </a:cubicBezTo>
                <a:cubicBezTo>
                  <a:pt x="981065" y="645438"/>
                  <a:pt x="985760" y="638397"/>
                  <a:pt x="990454" y="629008"/>
                </a:cubicBezTo>
                <a:cubicBezTo>
                  <a:pt x="992801" y="624314"/>
                  <a:pt x="995148" y="619620"/>
                  <a:pt x="997495" y="617273"/>
                </a:cubicBezTo>
                <a:cubicBezTo>
                  <a:pt x="1002189" y="610232"/>
                  <a:pt x="1006883" y="603191"/>
                  <a:pt x="1011577" y="596150"/>
                </a:cubicBezTo>
                <a:cubicBezTo>
                  <a:pt x="1013924" y="591456"/>
                  <a:pt x="1016271" y="586762"/>
                  <a:pt x="1020965" y="584415"/>
                </a:cubicBezTo>
                <a:cubicBezTo>
                  <a:pt x="1025659" y="577373"/>
                  <a:pt x="1030353" y="570332"/>
                  <a:pt x="1037395" y="563291"/>
                </a:cubicBezTo>
                <a:cubicBezTo>
                  <a:pt x="1039742" y="558597"/>
                  <a:pt x="1042089" y="556250"/>
                  <a:pt x="1046783" y="551556"/>
                </a:cubicBezTo>
                <a:cubicBezTo>
                  <a:pt x="1051477" y="544515"/>
                  <a:pt x="1058518" y="537474"/>
                  <a:pt x="1063212" y="530433"/>
                </a:cubicBezTo>
                <a:cubicBezTo>
                  <a:pt x="1065559" y="525738"/>
                  <a:pt x="1067906" y="523391"/>
                  <a:pt x="1072600" y="518697"/>
                </a:cubicBezTo>
                <a:cubicBezTo>
                  <a:pt x="1077294" y="511656"/>
                  <a:pt x="1084336" y="504615"/>
                  <a:pt x="1089030" y="497574"/>
                </a:cubicBezTo>
                <a:cubicBezTo>
                  <a:pt x="1091377" y="495227"/>
                  <a:pt x="1093724" y="490533"/>
                  <a:pt x="1098418" y="485839"/>
                </a:cubicBezTo>
                <a:cubicBezTo>
                  <a:pt x="1103112" y="478797"/>
                  <a:pt x="1110153" y="471756"/>
                  <a:pt x="1114847" y="464715"/>
                </a:cubicBezTo>
                <a:cubicBezTo>
                  <a:pt x="1117194" y="462368"/>
                  <a:pt x="1119541" y="457674"/>
                  <a:pt x="1124235" y="455327"/>
                </a:cubicBezTo>
                <a:cubicBezTo>
                  <a:pt x="1131276" y="448286"/>
                  <a:pt x="1138318" y="441245"/>
                  <a:pt x="1145359" y="434204"/>
                </a:cubicBezTo>
                <a:cubicBezTo>
                  <a:pt x="1147706" y="431857"/>
                  <a:pt x="1150053" y="429510"/>
                  <a:pt x="1152400" y="427162"/>
                </a:cubicBezTo>
                <a:cubicBezTo>
                  <a:pt x="1171176" y="408386"/>
                  <a:pt x="1189953" y="391957"/>
                  <a:pt x="1208729" y="375527"/>
                </a:cubicBezTo>
                <a:cubicBezTo>
                  <a:pt x="1208729" y="375527"/>
                  <a:pt x="1211076" y="373180"/>
                  <a:pt x="1211076" y="373180"/>
                </a:cubicBezTo>
                <a:cubicBezTo>
                  <a:pt x="1213423" y="370833"/>
                  <a:pt x="1218117" y="368486"/>
                  <a:pt x="1220464" y="366139"/>
                </a:cubicBezTo>
                <a:cubicBezTo>
                  <a:pt x="1225158" y="370833"/>
                  <a:pt x="1229852" y="373180"/>
                  <a:pt x="1236894" y="373180"/>
                </a:cubicBezTo>
                <a:cubicBezTo>
                  <a:pt x="1241588" y="373180"/>
                  <a:pt x="1246282" y="370833"/>
                  <a:pt x="1250976" y="368486"/>
                </a:cubicBezTo>
                <a:cubicBezTo>
                  <a:pt x="1250976" y="368486"/>
                  <a:pt x="1250976" y="368486"/>
                  <a:pt x="1250976" y="368486"/>
                </a:cubicBezTo>
                <a:cubicBezTo>
                  <a:pt x="1246282" y="363792"/>
                  <a:pt x="1246282" y="363792"/>
                  <a:pt x="1246282" y="363792"/>
                </a:cubicBezTo>
                <a:close/>
                <a:moveTo>
                  <a:pt x="1321387" y="436551"/>
                </a:moveTo>
                <a:cubicBezTo>
                  <a:pt x="1330775" y="431857"/>
                  <a:pt x="1340164" y="427162"/>
                  <a:pt x="1351899" y="420121"/>
                </a:cubicBezTo>
                <a:cubicBezTo>
                  <a:pt x="1361287" y="415427"/>
                  <a:pt x="1370675" y="410733"/>
                  <a:pt x="1377716" y="406039"/>
                </a:cubicBezTo>
                <a:cubicBezTo>
                  <a:pt x="1387104" y="401345"/>
                  <a:pt x="1396493" y="396651"/>
                  <a:pt x="1405881" y="391957"/>
                </a:cubicBezTo>
                <a:cubicBezTo>
                  <a:pt x="1415269" y="387263"/>
                  <a:pt x="1424657" y="382569"/>
                  <a:pt x="1434045" y="377874"/>
                </a:cubicBezTo>
                <a:cubicBezTo>
                  <a:pt x="1443434" y="373180"/>
                  <a:pt x="1452822" y="368486"/>
                  <a:pt x="1462210" y="363792"/>
                </a:cubicBezTo>
                <a:cubicBezTo>
                  <a:pt x="1471598" y="359098"/>
                  <a:pt x="1480986" y="354404"/>
                  <a:pt x="1490375" y="349710"/>
                </a:cubicBezTo>
                <a:cubicBezTo>
                  <a:pt x="1499763" y="345016"/>
                  <a:pt x="1509151" y="340322"/>
                  <a:pt x="1518539" y="337975"/>
                </a:cubicBezTo>
                <a:cubicBezTo>
                  <a:pt x="1527927" y="333281"/>
                  <a:pt x="1537315" y="328586"/>
                  <a:pt x="1546704" y="326239"/>
                </a:cubicBezTo>
                <a:cubicBezTo>
                  <a:pt x="1549051" y="326239"/>
                  <a:pt x="1551398" y="323892"/>
                  <a:pt x="1553745" y="323892"/>
                </a:cubicBezTo>
                <a:cubicBezTo>
                  <a:pt x="1544357" y="328586"/>
                  <a:pt x="1537315" y="335628"/>
                  <a:pt x="1527927" y="340322"/>
                </a:cubicBezTo>
                <a:cubicBezTo>
                  <a:pt x="1523233" y="342669"/>
                  <a:pt x="1518539" y="345016"/>
                  <a:pt x="1516192" y="349710"/>
                </a:cubicBezTo>
                <a:cubicBezTo>
                  <a:pt x="1502110" y="359098"/>
                  <a:pt x="1490375" y="366139"/>
                  <a:pt x="1476292" y="375527"/>
                </a:cubicBezTo>
                <a:cubicBezTo>
                  <a:pt x="1471598" y="377874"/>
                  <a:pt x="1466904" y="382569"/>
                  <a:pt x="1462210" y="387263"/>
                </a:cubicBezTo>
                <a:cubicBezTo>
                  <a:pt x="1450475" y="396651"/>
                  <a:pt x="1438739" y="403692"/>
                  <a:pt x="1427004" y="413080"/>
                </a:cubicBezTo>
                <a:cubicBezTo>
                  <a:pt x="1419963" y="417774"/>
                  <a:pt x="1415269" y="422468"/>
                  <a:pt x="1410575" y="427162"/>
                </a:cubicBezTo>
                <a:cubicBezTo>
                  <a:pt x="1398840" y="436551"/>
                  <a:pt x="1389452" y="443592"/>
                  <a:pt x="1377716" y="452980"/>
                </a:cubicBezTo>
                <a:cubicBezTo>
                  <a:pt x="1370675" y="457674"/>
                  <a:pt x="1363634" y="462368"/>
                  <a:pt x="1358940" y="469409"/>
                </a:cubicBezTo>
                <a:cubicBezTo>
                  <a:pt x="1349552" y="476450"/>
                  <a:pt x="1337816" y="485839"/>
                  <a:pt x="1328428" y="495227"/>
                </a:cubicBezTo>
                <a:cubicBezTo>
                  <a:pt x="1321387" y="502268"/>
                  <a:pt x="1314346" y="506962"/>
                  <a:pt x="1307305" y="514003"/>
                </a:cubicBezTo>
                <a:cubicBezTo>
                  <a:pt x="1302611" y="518697"/>
                  <a:pt x="1297917" y="521044"/>
                  <a:pt x="1293223" y="525738"/>
                </a:cubicBezTo>
                <a:cubicBezTo>
                  <a:pt x="1288529" y="521044"/>
                  <a:pt x="1283834" y="518697"/>
                  <a:pt x="1279140" y="518697"/>
                </a:cubicBezTo>
                <a:cubicBezTo>
                  <a:pt x="1279140" y="518697"/>
                  <a:pt x="1279140" y="518697"/>
                  <a:pt x="1276793" y="518697"/>
                </a:cubicBezTo>
                <a:cubicBezTo>
                  <a:pt x="1276793" y="516350"/>
                  <a:pt x="1276793" y="514003"/>
                  <a:pt x="1276793" y="511656"/>
                </a:cubicBezTo>
                <a:cubicBezTo>
                  <a:pt x="1274446" y="499921"/>
                  <a:pt x="1274446" y="490533"/>
                  <a:pt x="1272099" y="481145"/>
                </a:cubicBezTo>
                <a:cubicBezTo>
                  <a:pt x="1272099" y="481145"/>
                  <a:pt x="1272099" y="481145"/>
                  <a:pt x="1272099" y="481145"/>
                </a:cubicBezTo>
                <a:cubicBezTo>
                  <a:pt x="1272099" y="478797"/>
                  <a:pt x="1272099" y="476450"/>
                  <a:pt x="1272099" y="471756"/>
                </a:cubicBezTo>
                <a:cubicBezTo>
                  <a:pt x="1281487" y="467062"/>
                  <a:pt x="1290876" y="460021"/>
                  <a:pt x="1300264" y="455327"/>
                </a:cubicBezTo>
                <a:cubicBezTo>
                  <a:pt x="1304958" y="445939"/>
                  <a:pt x="1314346" y="441245"/>
                  <a:pt x="1321387" y="436551"/>
                </a:cubicBezTo>
                <a:close/>
                <a:moveTo>
                  <a:pt x="1621809" y="286340"/>
                </a:moveTo>
                <a:cubicBezTo>
                  <a:pt x="1628850" y="281646"/>
                  <a:pt x="1635891" y="276951"/>
                  <a:pt x="1642933" y="272257"/>
                </a:cubicBezTo>
                <a:cubicBezTo>
                  <a:pt x="1645280" y="272257"/>
                  <a:pt x="1645280" y="272257"/>
                  <a:pt x="1647627" y="274604"/>
                </a:cubicBezTo>
                <a:cubicBezTo>
                  <a:pt x="1647627" y="274604"/>
                  <a:pt x="1649974" y="274604"/>
                  <a:pt x="1649974" y="274604"/>
                </a:cubicBezTo>
                <a:cubicBezTo>
                  <a:pt x="1649974" y="276951"/>
                  <a:pt x="1649974" y="276951"/>
                  <a:pt x="1649974" y="279299"/>
                </a:cubicBezTo>
                <a:cubicBezTo>
                  <a:pt x="1649974" y="281646"/>
                  <a:pt x="1649974" y="283993"/>
                  <a:pt x="1652321" y="286340"/>
                </a:cubicBezTo>
                <a:cubicBezTo>
                  <a:pt x="1645280" y="288687"/>
                  <a:pt x="1640586" y="291034"/>
                  <a:pt x="1633544" y="293381"/>
                </a:cubicBezTo>
                <a:cubicBezTo>
                  <a:pt x="1626503" y="295728"/>
                  <a:pt x="1619462" y="298075"/>
                  <a:pt x="1610074" y="302769"/>
                </a:cubicBezTo>
                <a:cubicBezTo>
                  <a:pt x="1598339" y="307463"/>
                  <a:pt x="1584256" y="312157"/>
                  <a:pt x="1572521" y="316851"/>
                </a:cubicBezTo>
                <a:cubicBezTo>
                  <a:pt x="1579562" y="312157"/>
                  <a:pt x="1586603" y="307463"/>
                  <a:pt x="1593645" y="302769"/>
                </a:cubicBezTo>
                <a:cubicBezTo>
                  <a:pt x="1603033" y="298075"/>
                  <a:pt x="1612421" y="291034"/>
                  <a:pt x="1621809" y="286340"/>
                </a:cubicBezTo>
                <a:close/>
                <a:moveTo>
                  <a:pt x="1654668" y="267563"/>
                </a:moveTo>
                <a:cubicBezTo>
                  <a:pt x="1652321" y="269910"/>
                  <a:pt x="1652321" y="272257"/>
                  <a:pt x="1649974" y="274604"/>
                </a:cubicBezTo>
                <a:cubicBezTo>
                  <a:pt x="1649974" y="274604"/>
                  <a:pt x="1649974" y="274604"/>
                  <a:pt x="1647627" y="274604"/>
                </a:cubicBezTo>
                <a:cubicBezTo>
                  <a:pt x="1647627" y="274604"/>
                  <a:pt x="1645280" y="274604"/>
                  <a:pt x="1645280" y="274604"/>
                </a:cubicBezTo>
                <a:cubicBezTo>
                  <a:pt x="1645280" y="274604"/>
                  <a:pt x="1645280" y="274604"/>
                  <a:pt x="1645280" y="274604"/>
                </a:cubicBezTo>
                <a:cubicBezTo>
                  <a:pt x="1649974" y="269910"/>
                  <a:pt x="1652321" y="267563"/>
                  <a:pt x="1654668" y="267563"/>
                </a:cubicBezTo>
                <a:close/>
                <a:moveTo>
                  <a:pt x="1699262" y="248787"/>
                </a:moveTo>
                <a:cubicBezTo>
                  <a:pt x="1703956" y="244093"/>
                  <a:pt x="1706303" y="239399"/>
                  <a:pt x="1710997" y="237052"/>
                </a:cubicBezTo>
                <a:cubicBezTo>
                  <a:pt x="1718038" y="232358"/>
                  <a:pt x="1722732" y="230011"/>
                  <a:pt x="1729773" y="227664"/>
                </a:cubicBezTo>
                <a:cubicBezTo>
                  <a:pt x="1736814" y="222969"/>
                  <a:pt x="1746203" y="218275"/>
                  <a:pt x="1753244" y="215928"/>
                </a:cubicBezTo>
                <a:cubicBezTo>
                  <a:pt x="1762632" y="206540"/>
                  <a:pt x="1772020" y="201846"/>
                  <a:pt x="1783755" y="197152"/>
                </a:cubicBezTo>
                <a:cubicBezTo>
                  <a:pt x="1790797" y="192458"/>
                  <a:pt x="1797838" y="190111"/>
                  <a:pt x="1807226" y="185417"/>
                </a:cubicBezTo>
                <a:cubicBezTo>
                  <a:pt x="1816614" y="180723"/>
                  <a:pt x="1828349" y="176028"/>
                  <a:pt x="1837737" y="171334"/>
                </a:cubicBezTo>
                <a:cubicBezTo>
                  <a:pt x="1844778" y="168987"/>
                  <a:pt x="1851820" y="164293"/>
                  <a:pt x="1861208" y="161946"/>
                </a:cubicBezTo>
                <a:cubicBezTo>
                  <a:pt x="1870596" y="157252"/>
                  <a:pt x="1879984" y="152558"/>
                  <a:pt x="1891719" y="150211"/>
                </a:cubicBezTo>
                <a:cubicBezTo>
                  <a:pt x="1898761" y="147864"/>
                  <a:pt x="1908149" y="143170"/>
                  <a:pt x="1915190" y="140823"/>
                </a:cubicBezTo>
                <a:cubicBezTo>
                  <a:pt x="1924578" y="136129"/>
                  <a:pt x="1936313" y="133782"/>
                  <a:pt x="1945702" y="129088"/>
                </a:cubicBezTo>
                <a:cubicBezTo>
                  <a:pt x="1952743" y="126741"/>
                  <a:pt x="1959784" y="124393"/>
                  <a:pt x="1966825" y="119699"/>
                </a:cubicBezTo>
                <a:cubicBezTo>
                  <a:pt x="1978560" y="115005"/>
                  <a:pt x="1990295" y="112658"/>
                  <a:pt x="2002031" y="107964"/>
                </a:cubicBezTo>
                <a:cubicBezTo>
                  <a:pt x="2009072" y="105617"/>
                  <a:pt x="2013766" y="103270"/>
                  <a:pt x="2020807" y="100923"/>
                </a:cubicBezTo>
                <a:cubicBezTo>
                  <a:pt x="2034889" y="96229"/>
                  <a:pt x="2048972" y="91535"/>
                  <a:pt x="2063054" y="86841"/>
                </a:cubicBezTo>
                <a:cubicBezTo>
                  <a:pt x="2065401" y="84494"/>
                  <a:pt x="2072442" y="82147"/>
                  <a:pt x="2079483" y="82147"/>
                </a:cubicBezTo>
                <a:cubicBezTo>
                  <a:pt x="2086524" y="79800"/>
                  <a:pt x="2095913" y="77453"/>
                  <a:pt x="2102954" y="75105"/>
                </a:cubicBezTo>
                <a:cubicBezTo>
                  <a:pt x="2105301" y="82147"/>
                  <a:pt x="2112342" y="89188"/>
                  <a:pt x="2121730" y="89188"/>
                </a:cubicBezTo>
                <a:cubicBezTo>
                  <a:pt x="2131118" y="89188"/>
                  <a:pt x="2138159" y="84494"/>
                  <a:pt x="2140506" y="77453"/>
                </a:cubicBezTo>
                <a:cubicBezTo>
                  <a:pt x="2163977" y="86841"/>
                  <a:pt x="2187447" y="100923"/>
                  <a:pt x="2210918" y="115005"/>
                </a:cubicBezTo>
                <a:cubicBezTo>
                  <a:pt x="2203877" y="117352"/>
                  <a:pt x="2194488" y="117352"/>
                  <a:pt x="2187447" y="119699"/>
                </a:cubicBezTo>
                <a:cubicBezTo>
                  <a:pt x="2182753" y="119699"/>
                  <a:pt x="2178059" y="122046"/>
                  <a:pt x="2173365" y="122046"/>
                </a:cubicBezTo>
                <a:cubicBezTo>
                  <a:pt x="2156936" y="124393"/>
                  <a:pt x="2140506" y="129088"/>
                  <a:pt x="2124077" y="131435"/>
                </a:cubicBezTo>
                <a:cubicBezTo>
                  <a:pt x="2124077" y="131435"/>
                  <a:pt x="2121730" y="131435"/>
                  <a:pt x="2121730" y="131435"/>
                </a:cubicBezTo>
                <a:cubicBezTo>
                  <a:pt x="2105301" y="136129"/>
                  <a:pt x="2088871" y="138476"/>
                  <a:pt x="2070095" y="143170"/>
                </a:cubicBezTo>
                <a:cubicBezTo>
                  <a:pt x="2065401" y="145517"/>
                  <a:pt x="2058360" y="145517"/>
                  <a:pt x="2053666" y="147864"/>
                </a:cubicBezTo>
                <a:cubicBezTo>
                  <a:pt x="2041930" y="150211"/>
                  <a:pt x="2030195" y="152558"/>
                  <a:pt x="2018460" y="157252"/>
                </a:cubicBezTo>
                <a:cubicBezTo>
                  <a:pt x="2011419" y="159599"/>
                  <a:pt x="2004378" y="161946"/>
                  <a:pt x="1997336" y="164293"/>
                </a:cubicBezTo>
                <a:cubicBezTo>
                  <a:pt x="1987948" y="166640"/>
                  <a:pt x="1978560" y="168987"/>
                  <a:pt x="1969172" y="171334"/>
                </a:cubicBezTo>
                <a:cubicBezTo>
                  <a:pt x="1962131" y="173681"/>
                  <a:pt x="1952743" y="176028"/>
                  <a:pt x="1945702" y="178376"/>
                </a:cubicBezTo>
                <a:cubicBezTo>
                  <a:pt x="1936313" y="180723"/>
                  <a:pt x="1926925" y="183070"/>
                  <a:pt x="1919884" y="185417"/>
                </a:cubicBezTo>
                <a:cubicBezTo>
                  <a:pt x="1912843" y="187764"/>
                  <a:pt x="1903455" y="190111"/>
                  <a:pt x="1896414" y="192458"/>
                </a:cubicBezTo>
                <a:cubicBezTo>
                  <a:pt x="1887025" y="194805"/>
                  <a:pt x="1877637" y="197152"/>
                  <a:pt x="1870596" y="201846"/>
                </a:cubicBezTo>
                <a:cubicBezTo>
                  <a:pt x="1863555" y="204193"/>
                  <a:pt x="1854167" y="206540"/>
                  <a:pt x="1847125" y="211234"/>
                </a:cubicBezTo>
                <a:cubicBezTo>
                  <a:pt x="1837737" y="213581"/>
                  <a:pt x="1830696" y="218275"/>
                  <a:pt x="1821308" y="220622"/>
                </a:cubicBezTo>
                <a:cubicBezTo>
                  <a:pt x="1811920" y="222969"/>
                  <a:pt x="1804879" y="227664"/>
                  <a:pt x="1795491" y="230011"/>
                </a:cubicBezTo>
                <a:cubicBezTo>
                  <a:pt x="1786102" y="232358"/>
                  <a:pt x="1779061" y="237052"/>
                  <a:pt x="1769673" y="239399"/>
                </a:cubicBezTo>
                <a:cubicBezTo>
                  <a:pt x="1762632" y="241746"/>
                  <a:pt x="1753244" y="246440"/>
                  <a:pt x="1746203" y="248787"/>
                </a:cubicBezTo>
                <a:cubicBezTo>
                  <a:pt x="1736814" y="251134"/>
                  <a:pt x="1729773" y="255828"/>
                  <a:pt x="1720385" y="258175"/>
                </a:cubicBezTo>
                <a:cubicBezTo>
                  <a:pt x="1713344" y="260522"/>
                  <a:pt x="1703956" y="265216"/>
                  <a:pt x="1696915" y="267563"/>
                </a:cubicBezTo>
                <a:cubicBezTo>
                  <a:pt x="1694567" y="269910"/>
                  <a:pt x="1689873" y="269910"/>
                  <a:pt x="1687526" y="272257"/>
                </a:cubicBezTo>
                <a:cubicBezTo>
                  <a:pt x="1687526" y="269910"/>
                  <a:pt x="1685179" y="267563"/>
                  <a:pt x="1682832" y="265216"/>
                </a:cubicBezTo>
                <a:cubicBezTo>
                  <a:pt x="1685179" y="260522"/>
                  <a:pt x="1689873" y="258175"/>
                  <a:pt x="1692220" y="253481"/>
                </a:cubicBezTo>
                <a:cubicBezTo>
                  <a:pt x="1694567" y="251134"/>
                  <a:pt x="1696915" y="248787"/>
                  <a:pt x="1699262" y="248787"/>
                </a:cubicBezTo>
                <a:close/>
                <a:moveTo>
                  <a:pt x="2246123" y="110311"/>
                </a:moveTo>
                <a:cubicBezTo>
                  <a:pt x="2283676" y="103270"/>
                  <a:pt x="2323576" y="98576"/>
                  <a:pt x="2361129" y="93882"/>
                </a:cubicBezTo>
                <a:cubicBezTo>
                  <a:pt x="2368170" y="93882"/>
                  <a:pt x="2372864" y="91535"/>
                  <a:pt x="2377558" y="91535"/>
                </a:cubicBezTo>
                <a:cubicBezTo>
                  <a:pt x="2379905" y="91535"/>
                  <a:pt x="2382252" y="91535"/>
                  <a:pt x="2386946" y="91535"/>
                </a:cubicBezTo>
                <a:cubicBezTo>
                  <a:pt x="2386946" y="91535"/>
                  <a:pt x="2386946" y="93882"/>
                  <a:pt x="2389293" y="93882"/>
                </a:cubicBezTo>
                <a:cubicBezTo>
                  <a:pt x="2389293" y="96229"/>
                  <a:pt x="2391640" y="98576"/>
                  <a:pt x="2391640" y="100923"/>
                </a:cubicBezTo>
                <a:cubicBezTo>
                  <a:pt x="2393987" y="105617"/>
                  <a:pt x="2396334" y="107964"/>
                  <a:pt x="2396334" y="112658"/>
                </a:cubicBezTo>
                <a:cubicBezTo>
                  <a:pt x="2398681" y="115005"/>
                  <a:pt x="2398681" y="119699"/>
                  <a:pt x="2398681" y="122046"/>
                </a:cubicBezTo>
                <a:cubicBezTo>
                  <a:pt x="2401029" y="126741"/>
                  <a:pt x="2401029" y="129088"/>
                  <a:pt x="2403376" y="133782"/>
                </a:cubicBezTo>
                <a:cubicBezTo>
                  <a:pt x="2403376" y="136129"/>
                  <a:pt x="2405723" y="140823"/>
                  <a:pt x="2405723" y="145517"/>
                </a:cubicBezTo>
                <a:cubicBezTo>
                  <a:pt x="2408070" y="150211"/>
                  <a:pt x="2408070" y="152558"/>
                  <a:pt x="2410417" y="157252"/>
                </a:cubicBezTo>
                <a:cubicBezTo>
                  <a:pt x="2410417" y="161946"/>
                  <a:pt x="2412764" y="164293"/>
                  <a:pt x="2415111" y="168987"/>
                </a:cubicBezTo>
                <a:cubicBezTo>
                  <a:pt x="2415111" y="168987"/>
                  <a:pt x="2415111" y="171334"/>
                  <a:pt x="2415111" y="171334"/>
                </a:cubicBezTo>
                <a:cubicBezTo>
                  <a:pt x="2415111" y="173681"/>
                  <a:pt x="2412764" y="176028"/>
                  <a:pt x="2412764" y="176028"/>
                </a:cubicBezTo>
                <a:cubicBezTo>
                  <a:pt x="2410417" y="180723"/>
                  <a:pt x="2408070" y="185417"/>
                  <a:pt x="2405723" y="190111"/>
                </a:cubicBezTo>
                <a:cubicBezTo>
                  <a:pt x="2403376" y="192458"/>
                  <a:pt x="2401029" y="197152"/>
                  <a:pt x="2401029" y="199499"/>
                </a:cubicBezTo>
                <a:cubicBezTo>
                  <a:pt x="2398681" y="204193"/>
                  <a:pt x="2393987" y="211234"/>
                  <a:pt x="2391640" y="215928"/>
                </a:cubicBezTo>
                <a:cubicBezTo>
                  <a:pt x="2389293" y="220622"/>
                  <a:pt x="2386946" y="227664"/>
                  <a:pt x="2382252" y="234705"/>
                </a:cubicBezTo>
                <a:cubicBezTo>
                  <a:pt x="2379905" y="234705"/>
                  <a:pt x="2377558" y="232358"/>
                  <a:pt x="2375211" y="232358"/>
                </a:cubicBezTo>
                <a:cubicBezTo>
                  <a:pt x="2365823" y="232358"/>
                  <a:pt x="2358782" y="239399"/>
                  <a:pt x="2356435" y="248787"/>
                </a:cubicBezTo>
                <a:cubicBezTo>
                  <a:pt x="2351741" y="244093"/>
                  <a:pt x="2349394" y="239399"/>
                  <a:pt x="2344699" y="234705"/>
                </a:cubicBezTo>
                <a:cubicBezTo>
                  <a:pt x="2342352" y="232358"/>
                  <a:pt x="2342352" y="232358"/>
                  <a:pt x="2340005" y="230011"/>
                </a:cubicBezTo>
                <a:cubicBezTo>
                  <a:pt x="2332964" y="220622"/>
                  <a:pt x="2325923" y="213581"/>
                  <a:pt x="2318882" y="204193"/>
                </a:cubicBezTo>
                <a:cubicBezTo>
                  <a:pt x="2318882" y="204193"/>
                  <a:pt x="2318882" y="204193"/>
                  <a:pt x="2318882" y="204193"/>
                </a:cubicBezTo>
                <a:cubicBezTo>
                  <a:pt x="2311841" y="197152"/>
                  <a:pt x="2304800" y="187764"/>
                  <a:pt x="2297759" y="180723"/>
                </a:cubicBezTo>
                <a:cubicBezTo>
                  <a:pt x="2295412" y="178376"/>
                  <a:pt x="2293064" y="176028"/>
                  <a:pt x="2290717" y="173681"/>
                </a:cubicBezTo>
                <a:cubicBezTo>
                  <a:pt x="2286023" y="168987"/>
                  <a:pt x="2281329" y="164293"/>
                  <a:pt x="2276635" y="159599"/>
                </a:cubicBezTo>
                <a:cubicBezTo>
                  <a:pt x="2274288" y="157252"/>
                  <a:pt x="2271941" y="154905"/>
                  <a:pt x="2267247" y="152558"/>
                </a:cubicBezTo>
                <a:cubicBezTo>
                  <a:pt x="2262553" y="147864"/>
                  <a:pt x="2257859" y="145517"/>
                  <a:pt x="2255512" y="140823"/>
                </a:cubicBezTo>
                <a:cubicBezTo>
                  <a:pt x="2253165" y="138476"/>
                  <a:pt x="2248471" y="136129"/>
                  <a:pt x="2246123" y="133782"/>
                </a:cubicBezTo>
                <a:cubicBezTo>
                  <a:pt x="2241429" y="131435"/>
                  <a:pt x="2239082" y="126741"/>
                  <a:pt x="2234388" y="124393"/>
                </a:cubicBezTo>
                <a:cubicBezTo>
                  <a:pt x="2232041" y="122046"/>
                  <a:pt x="2227347" y="119699"/>
                  <a:pt x="2225000" y="117352"/>
                </a:cubicBezTo>
                <a:cubicBezTo>
                  <a:pt x="2222653" y="115005"/>
                  <a:pt x="2220306" y="115005"/>
                  <a:pt x="2220306" y="112658"/>
                </a:cubicBezTo>
                <a:cubicBezTo>
                  <a:pt x="2222653" y="112658"/>
                  <a:pt x="2227347" y="110311"/>
                  <a:pt x="2229694" y="110311"/>
                </a:cubicBezTo>
                <a:cubicBezTo>
                  <a:pt x="2232041" y="112658"/>
                  <a:pt x="2239082" y="110311"/>
                  <a:pt x="2246123" y="110311"/>
                </a:cubicBezTo>
                <a:close/>
                <a:moveTo>
                  <a:pt x="2379905" y="77453"/>
                </a:moveTo>
                <a:cubicBezTo>
                  <a:pt x="2377558" y="75105"/>
                  <a:pt x="2377558" y="72758"/>
                  <a:pt x="2375211" y="70411"/>
                </a:cubicBezTo>
                <a:cubicBezTo>
                  <a:pt x="2372864" y="68064"/>
                  <a:pt x="2372864" y="65717"/>
                  <a:pt x="2370517" y="61023"/>
                </a:cubicBezTo>
                <a:cubicBezTo>
                  <a:pt x="2368170" y="58676"/>
                  <a:pt x="2368170" y="56329"/>
                  <a:pt x="2365823" y="53982"/>
                </a:cubicBezTo>
                <a:cubicBezTo>
                  <a:pt x="2363476" y="51635"/>
                  <a:pt x="2363476" y="51635"/>
                  <a:pt x="2361129" y="49288"/>
                </a:cubicBezTo>
                <a:cubicBezTo>
                  <a:pt x="2363476" y="46941"/>
                  <a:pt x="2365823" y="42247"/>
                  <a:pt x="2365823" y="37553"/>
                </a:cubicBezTo>
                <a:cubicBezTo>
                  <a:pt x="2370517" y="37553"/>
                  <a:pt x="2375211" y="39900"/>
                  <a:pt x="2379905" y="39900"/>
                </a:cubicBezTo>
                <a:cubicBezTo>
                  <a:pt x="2379905" y="39900"/>
                  <a:pt x="2379905" y="39900"/>
                  <a:pt x="2382252" y="39900"/>
                </a:cubicBezTo>
                <a:cubicBezTo>
                  <a:pt x="2391640" y="42247"/>
                  <a:pt x="2401029" y="46941"/>
                  <a:pt x="2410417" y="49288"/>
                </a:cubicBezTo>
                <a:cubicBezTo>
                  <a:pt x="2412764" y="49288"/>
                  <a:pt x="2417458" y="51635"/>
                  <a:pt x="2419805" y="51635"/>
                </a:cubicBezTo>
                <a:cubicBezTo>
                  <a:pt x="2426846" y="53982"/>
                  <a:pt x="2433887" y="58676"/>
                  <a:pt x="2440928" y="61023"/>
                </a:cubicBezTo>
                <a:cubicBezTo>
                  <a:pt x="2443275" y="63370"/>
                  <a:pt x="2445622" y="63370"/>
                  <a:pt x="2447970" y="65717"/>
                </a:cubicBezTo>
                <a:cubicBezTo>
                  <a:pt x="2452664" y="68064"/>
                  <a:pt x="2455011" y="70411"/>
                  <a:pt x="2459705" y="72758"/>
                </a:cubicBezTo>
                <a:cubicBezTo>
                  <a:pt x="2457358" y="75105"/>
                  <a:pt x="2457358" y="77453"/>
                  <a:pt x="2457358" y="82147"/>
                </a:cubicBezTo>
                <a:cubicBezTo>
                  <a:pt x="2457358" y="82147"/>
                  <a:pt x="2457358" y="82147"/>
                  <a:pt x="2457358" y="82147"/>
                </a:cubicBezTo>
                <a:cubicBezTo>
                  <a:pt x="2452664" y="82147"/>
                  <a:pt x="2447970" y="82147"/>
                  <a:pt x="2440928" y="82147"/>
                </a:cubicBezTo>
                <a:cubicBezTo>
                  <a:pt x="2436234" y="82147"/>
                  <a:pt x="2429193" y="82147"/>
                  <a:pt x="2424499" y="82147"/>
                </a:cubicBezTo>
                <a:cubicBezTo>
                  <a:pt x="2412764" y="82147"/>
                  <a:pt x="2401029" y="84494"/>
                  <a:pt x="2389293" y="84494"/>
                </a:cubicBezTo>
                <a:cubicBezTo>
                  <a:pt x="2386946" y="84494"/>
                  <a:pt x="2384599" y="84494"/>
                  <a:pt x="2382252" y="84494"/>
                </a:cubicBezTo>
                <a:cubicBezTo>
                  <a:pt x="2382252" y="82147"/>
                  <a:pt x="2379905" y="82147"/>
                  <a:pt x="2379905" y="79800"/>
                </a:cubicBezTo>
                <a:cubicBezTo>
                  <a:pt x="2384599" y="82147"/>
                  <a:pt x="2382252" y="79800"/>
                  <a:pt x="2379905" y="77453"/>
                </a:cubicBezTo>
                <a:close/>
                <a:moveTo>
                  <a:pt x="2417458" y="39900"/>
                </a:moveTo>
                <a:cubicBezTo>
                  <a:pt x="2424499" y="39900"/>
                  <a:pt x="2431540" y="42247"/>
                  <a:pt x="2438581" y="42247"/>
                </a:cubicBezTo>
                <a:cubicBezTo>
                  <a:pt x="2440928" y="44594"/>
                  <a:pt x="2445622" y="46941"/>
                  <a:pt x="2447970" y="49288"/>
                </a:cubicBezTo>
                <a:cubicBezTo>
                  <a:pt x="2450317" y="51635"/>
                  <a:pt x="2450317" y="51635"/>
                  <a:pt x="2452664" y="53982"/>
                </a:cubicBezTo>
                <a:cubicBezTo>
                  <a:pt x="2457358" y="56329"/>
                  <a:pt x="2459705" y="61023"/>
                  <a:pt x="2464399" y="63370"/>
                </a:cubicBezTo>
                <a:cubicBezTo>
                  <a:pt x="2466746" y="65717"/>
                  <a:pt x="2466746" y="65717"/>
                  <a:pt x="2469093" y="68064"/>
                </a:cubicBezTo>
                <a:cubicBezTo>
                  <a:pt x="2469093" y="68064"/>
                  <a:pt x="2469093" y="70411"/>
                  <a:pt x="2471440" y="70411"/>
                </a:cubicBezTo>
                <a:cubicBezTo>
                  <a:pt x="2469093" y="72758"/>
                  <a:pt x="2469093" y="72758"/>
                  <a:pt x="2466746" y="75105"/>
                </a:cubicBezTo>
                <a:cubicBezTo>
                  <a:pt x="2462052" y="72758"/>
                  <a:pt x="2459705" y="70411"/>
                  <a:pt x="2455011" y="68064"/>
                </a:cubicBezTo>
                <a:cubicBezTo>
                  <a:pt x="2452664" y="65717"/>
                  <a:pt x="2447970" y="65717"/>
                  <a:pt x="2445622" y="63370"/>
                </a:cubicBezTo>
                <a:cubicBezTo>
                  <a:pt x="2438581" y="61023"/>
                  <a:pt x="2431540" y="56329"/>
                  <a:pt x="2426846" y="53982"/>
                </a:cubicBezTo>
                <a:cubicBezTo>
                  <a:pt x="2424499" y="53982"/>
                  <a:pt x="2422152" y="51635"/>
                  <a:pt x="2417458" y="51635"/>
                </a:cubicBezTo>
                <a:cubicBezTo>
                  <a:pt x="2408070" y="49288"/>
                  <a:pt x="2398681" y="44594"/>
                  <a:pt x="2389293" y="42247"/>
                </a:cubicBezTo>
                <a:cubicBezTo>
                  <a:pt x="2389293" y="42247"/>
                  <a:pt x="2386946" y="42247"/>
                  <a:pt x="2386946" y="42247"/>
                </a:cubicBezTo>
                <a:cubicBezTo>
                  <a:pt x="2377558" y="37553"/>
                  <a:pt x="2372864" y="37553"/>
                  <a:pt x="2370517" y="37553"/>
                </a:cubicBezTo>
                <a:cubicBezTo>
                  <a:pt x="2375211" y="37553"/>
                  <a:pt x="2379905" y="37553"/>
                  <a:pt x="2384599" y="37553"/>
                </a:cubicBezTo>
                <a:cubicBezTo>
                  <a:pt x="2396334" y="37553"/>
                  <a:pt x="2405723" y="37553"/>
                  <a:pt x="2417458" y="39900"/>
                </a:cubicBezTo>
                <a:close/>
                <a:moveTo>
                  <a:pt x="2548892" y="82147"/>
                </a:moveTo>
                <a:cubicBezTo>
                  <a:pt x="2572363" y="82147"/>
                  <a:pt x="2593486" y="82147"/>
                  <a:pt x="2616957" y="82147"/>
                </a:cubicBezTo>
                <a:cubicBezTo>
                  <a:pt x="2635733" y="82147"/>
                  <a:pt x="2652163" y="82147"/>
                  <a:pt x="2670939" y="82147"/>
                </a:cubicBezTo>
                <a:cubicBezTo>
                  <a:pt x="2670939" y="82147"/>
                  <a:pt x="2673286" y="82147"/>
                  <a:pt x="2673286" y="82147"/>
                </a:cubicBezTo>
                <a:cubicBezTo>
                  <a:pt x="2677980" y="82147"/>
                  <a:pt x="2680327" y="84494"/>
                  <a:pt x="2685021" y="84494"/>
                </a:cubicBezTo>
                <a:cubicBezTo>
                  <a:pt x="2729615" y="96229"/>
                  <a:pt x="2774209" y="107964"/>
                  <a:pt x="2818803" y="122046"/>
                </a:cubicBezTo>
                <a:cubicBezTo>
                  <a:pt x="2821150" y="122046"/>
                  <a:pt x="2825844" y="124393"/>
                  <a:pt x="2828191" y="124393"/>
                </a:cubicBezTo>
                <a:cubicBezTo>
                  <a:pt x="2846967" y="131435"/>
                  <a:pt x="2868091" y="136129"/>
                  <a:pt x="2886867" y="143170"/>
                </a:cubicBezTo>
                <a:cubicBezTo>
                  <a:pt x="2889214" y="143170"/>
                  <a:pt x="2889214" y="145517"/>
                  <a:pt x="2891561" y="145517"/>
                </a:cubicBezTo>
                <a:cubicBezTo>
                  <a:pt x="2889214" y="145517"/>
                  <a:pt x="2889214" y="145517"/>
                  <a:pt x="2886867" y="147864"/>
                </a:cubicBezTo>
                <a:cubicBezTo>
                  <a:pt x="2879826" y="150211"/>
                  <a:pt x="2875132" y="152558"/>
                  <a:pt x="2868091" y="154905"/>
                </a:cubicBezTo>
                <a:cubicBezTo>
                  <a:pt x="2858703" y="157252"/>
                  <a:pt x="2851661" y="161946"/>
                  <a:pt x="2842273" y="164293"/>
                </a:cubicBezTo>
                <a:cubicBezTo>
                  <a:pt x="2835232" y="166640"/>
                  <a:pt x="2830538" y="168987"/>
                  <a:pt x="2823497" y="171334"/>
                </a:cubicBezTo>
                <a:cubicBezTo>
                  <a:pt x="2814109" y="176028"/>
                  <a:pt x="2804721" y="180723"/>
                  <a:pt x="2795332" y="183070"/>
                </a:cubicBezTo>
                <a:cubicBezTo>
                  <a:pt x="2790638" y="185417"/>
                  <a:pt x="2785944" y="187764"/>
                  <a:pt x="2778903" y="190111"/>
                </a:cubicBezTo>
                <a:cubicBezTo>
                  <a:pt x="2767168" y="194805"/>
                  <a:pt x="2755433" y="201846"/>
                  <a:pt x="2743697" y="208887"/>
                </a:cubicBezTo>
                <a:cubicBezTo>
                  <a:pt x="2741350" y="211234"/>
                  <a:pt x="2739003" y="211234"/>
                  <a:pt x="2736656" y="213581"/>
                </a:cubicBezTo>
                <a:cubicBezTo>
                  <a:pt x="2727268" y="218275"/>
                  <a:pt x="2720227" y="222969"/>
                  <a:pt x="2710839" y="230011"/>
                </a:cubicBezTo>
                <a:cubicBezTo>
                  <a:pt x="2706145" y="225316"/>
                  <a:pt x="2701450" y="220622"/>
                  <a:pt x="2694409" y="220622"/>
                </a:cubicBezTo>
                <a:cubicBezTo>
                  <a:pt x="2689715" y="220622"/>
                  <a:pt x="2682674" y="222969"/>
                  <a:pt x="2680327" y="227664"/>
                </a:cubicBezTo>
                <a:cubicBezTo>
                  <a:pt x="2668592" y="215928"/>
                  <a:pt x="2656857" y="206540"/>
                  <a:pt x="2645121" y="197152"/>
                </a:cubicBezTo>
                <a:cubicBezTo>
                  <a:pt x="2642774" y="197152"/>
                  <a:pt x="2642774" y="194805"/>
                  <a:pt x="2640427" y="192458"/>
                </a:cubicBezTo>
                <a:cubicBezTo>
                  <a:pt x="2635733" y="187764"/>
                  <a:pt x="2631039" y="183070"/>
                  <a:pt x="2623998" y="180723"/>
                </a:cubicBezTo>
                <a:cubicBezTo>
                  <a:pt x="2619304" y="178376"/>
                  <a:pt x="2616957" y="173681"/>
                  <a:pt x="2612263" y="171334"/>
                </a:cubicBezTo>
                <a:cubicBezTo>
                  <a:pt x="2607569" y="168987"/>
                  <a:pt x="2602875" y="164293"/>
                  <a:pt x="2598180" y="161946"/>
                </a:cubicBezTo>
                <a:cubicBezTo>
                  <a:pt x="2593486" y="159599"/>
                  <a:pt x="2588792" y="154905"/>
                  <a:pt x="2584098" y="152558"/>
                </a:cubicBezTo>
                <a:cubicBezTo>
                  <a:pt x="2579404" y="150211"/>
                  <a:pt x="2574710" y="147864"/>
                  <a:pt x="2572363" y="143170"/>
                </a:cubicBezTo>
                <a:cubicBezTo>
                  <a:pt x="2567669" y="140823"/>
                  <a:pt x="2562975" y="136129"/>
                  <a:pt x="2558281" y="133782"/>
                </a:cubicBezTo>
                <a:cubicBezTo>
                  <a:pt x="2553587" y="131435"/>
                  <a:pt x="2548892" y="129088"/>
                  <a:pt x="2546545" y="126741"/>
                </a:cubicBezTo>
                <a:cubicBezTo>
                  <a:pt x="2541851" y="124393"/>
                  <a:pt x="2537157" y="119699"/>
                  <a:pt x="2532463" y="117352"/>
                </a:cubicBezTo>
                <a:cubicBezTo>
                  <a:pt x="2527769" y="115005"/>
                  <a:pt x="2523075" y="112658"/>
                  <a:pt x="2520728" y="110311"/>
                </a:cubicBezTo>
                <a:cubicBezTo>
                  <a:pt x="2516034" y="107964"/>
                  <a:pt x="2511340" y="105617"/>
                  <a:pt x="2506646" y="100923"/>
                </a:cubicBezTo>
                <a:cubicBezTo>
                  <a:pt x="2504299" y="98576"/>
                  <a:pt x="2499605" y="96229"/>
                  <a:pt x="2497258" y="96229"/>
                </a:cubicBezTo>
                <a:cubicBezTo>
                  <a:pt x="2497258" y="93882"/>
                  <a:pt x="2499605" y="91535"/>
                  <a:pt x="2499605" y="86841"/>
                </a:cubicBezTo>
                <a:cubicBezTo>
                  <a:pt x="2499605" y="86841"/>
                  <a:pt x="2499605" y="86841"/>
                  <a:pt x="2499605" y="86841"/>
                </a:cubicBezTo>
                <a:cubicBezTo>
                  <a:pt x="2506646" y="86841"/>
                  <a:pt x="2513687" y="86841"/>
                  <a:pt x="2518381" y="86841"/>
                </a:cubicBezTo>
                <a:cubicBezTo>
                  <a:pt x="2530116" y="82147"/>
                  <a:pt x="2539504" y="82147"/>
                  <a:pt x="2548892" y="82147"/>
                </a:cubicBezTo>
                <a:close/>
                <a:moveTo>
                  <a:pt x="2929114" y="138476"/>
                </a:moveTo>
                <a:cubicBezTo>
                  <a:pt x="2938502" y="136129"/>
                  <a:pt x="2945543" y="133782"/>
                  <a:pt x="2954932" y="131435"/>
                </a:cubicBezTo>
                <a:cubicBezTo>
                  <a:pt x="2961973" y="129088"/>
                  <a:pt x="2966667" y="129088"/>
                  <a:pt x="2973708" y="129088"/>
                </a:cubicBezTo>
                <a:cubicBezTo>
                  <a:pt x="2980749" y="126741"/>
                  <a:pt x="2990137" y="126741"/>
                  <a:pt x="2997178" y="124393"/>
                </a:cubicBezTo>
                <a:cubicBezTo>
                  <a:pt x="3004219" y="124393"/>
                  <a:pt x="3011261" y="124393"/>
                  <a:pt x="3015955" y="122046"/>
                </a:cubicBezTo>
                <a:cubicBezTo>
                  <a:pt x="3015955" y="122046"/>
                  <a:pt x="3018302" y="122046"/>
                  <a:pt x="3018302" y="122046"/>
                </a:cubicBezTo>
                <a:cubicBezTo>
                  <a:pt x="3018302" y="129088"/>
                  <a:pt x="3022996" y="133782"/>
                  <a:pt x="3027690" y="138476"/>
                </a:cubicBezTo>
                <a:cubicBezTo>
                  <a:pt x="3027690" y="138476"/>
                  <a:pt x="3027690" y="138476"/>
                  <a:pt x="3027690" y="138476"/>
                </a:cubicBezTo>
                <a:cubicBezTo>
                  <a:pt x="3027690" y="140823"/>
                  <a:pt x="3025343" y="143170"/>
                  <a:pt x="3025343" y="143170"/>
                </a:cubicBezTo>
                <a:cubicBezTo>
                  <a:pt x="3025343" y="145517"/>
                  <a:pt x="3022996" y="147864"/>
                  <a:pt x="3022996" y="150211"/>
                </a:cubicBezTo>
                <a:cubicBezTo>
                  <a:pt x="3022996" y="152558"/>
                  <a:pt x="3020649" y="154905"/>
                  <a:pt x="3020649" y="154905"/>
                </a:cubicBezTo>
                <a:cubicBezTo>
                  <a:pt x="3020649" y="157252"/>
                  <a:pt x="3018302" y="159599"/>
                  <a:pt x="3018302" y="164293"/>
                </a:cubicBezTo>
                <a:cubicBezTo>
                  <a:pt x="3018302" y="166640"/>
                  <a:pt x="3015955" y="168987"/>
                  <a:pt x="3015955" y="168987"/>
                </a:cubicBezTo>
                <a:cubicBezTo>
                  <a:pt x="3015955" y="171334"/>
                  <a:pt x="3013608" y="176028"/>
                  <a:pt x="3013608" y="178376"/>
                </a:cubicBezTo>
                <a:cubicBezTo>
                  <a:pt x="3013608" y="180723"/>
                  <a:pt x="3013608" y="180723"/>
                  <a:pt x="3011261" y="183070"/>
                </a:cubicBezTo>
                <a:cubicBezTo>
                  <a:pt x="3011261" y="185417"/>
                  <a:pt x="3011261" y="187764"/>
                  <a:pt x="3008914" y="190111"/>
                </a:cubicBezTo>
                <a:cubicBezTo>
                  <a:pt x="2999525" y="185417"/>
                  <a:pt x="2990137" y="180723"/>
                  <a:pt x="2980749" y="178376"/>
                </a:cubicBezTo>
                <a:cubicBezTo>
                  <a:pt x="2973708" y="176028"/>
                  <a:pt x="2969014" y="173681"/>
                  <a:pt x="2961973" y="171334"/>
                </a:cubicBezTo>
                <a:cubicBezTo>
                  <a:pt x="2940849" y="161946"/>
                  <a:pt x="2917379" y="152558"/>
                  <a:pt x="2896255" y="145517"/>
                </a:cubicBezTo>
                <a:cubicBezTo>
                  <a:pt x="2896255" y="145517"/>
                  <a:pt x="2893908" y="145517"/>
                  <a:pt x="2893908" y="145517"/>
                </a:cubicBezTo>
                <a:cubicBezTo>
                  <a:pt x="2898602" y="143170"/>
                  <a:pt x="2905644" y="143170"/>
                  <a:pt x="2910338" y="140823"/>
                </a:cubicBezTo>
                <a:cubicBezTo>
                  <a:pt x="2917379" y="140823"/>
                  <a:pt x="2924420" y="138476"/>
                  <a:pt x="2929114" y="138476"/>
                </a:cubicBezTo>
                <a:close/>
                <a:moveTo>
                  <a:pt x="3114531" y="145517"/>
                </a:moveTo>
                <a:cubicBezTo>
                  <a:pt x="3126266" y="150211"/>
                  <a:pt x="3138001" y="152558"/>
                  <a:pt x="3152083" y="157252"/>
                </a:cubicBezTo>
                <a:cubicBezTo>
                  <a:pt x="3159125" y="159599"/>
                  <a:pt x="3166166" y="161946"/>
                  <a:pt x="3173207" y="164293"/>
                </a:cubicBezTo>
                <a:cubicBezTo>
                  <a:pt x="3184942" y="168987"/>
                  <a:pt x="3194330" y="171334"/>
                  <a:pt x="3206066" y="176028"/>
                </a:cubicBezTo>
                <a:cubicBezTo>
                  <a:pt x="3213106" y="178376"/>
                  <a:pt x="3220148" y="180723"/>
                  <a:pt x="3229536" y="185417"/>
                </a:cubicBezTo>
                <a:cubicBezTo>
                  <a:pt x="3236577" y="187764"/>
                  <a:pt x="3243618" y="192458"/>
                  <a:pt x="3253007" y="194805"/>
                </a:cubicBezTo>
                <a:cubicBezTo>
                  <a:pt x="3255353" y="197152"/>
                  <a:pt x="3257701" y="197152"/>
                  <a:pt x="3260047" y="199499"/>
                </a:cubicBezTo>
                <a:cubicBezTo>
                  <a:pt x="3264742" y="204193"/>
                  <a:pt x="3267089" y="206540"/>
                  <a:pt x="3271783" y="211234"/>
                </a:cubicBezTo>
                <a:cubicBezTo>
                  <a:pt x="3276477" y="215928"/>
                  <a:pt x="3283518" y="220622"/>
                  <a:pt x="3288212" y="227664"/>
                </a:cubicBezTo>
                <a:cubicBezTo>
                  <a:pt x="3290559" y="230011"/>
                  <a:pt x="3295253" y="234705"/>
                  <a:pt x="3297600" y="237052"/>
                </a:cubicBezTo>
                <a:cubicBezTo>
                  <a:pt x="3299947" y="241746"/>
                  <a:pt x="3304641" y="244093"/>
                  <a:pt x="3306988" y="248787"/>
                </a:cubicBezTo>
                <a:cubicBezTo>
                  <a:pt x="3309336" y="253481"/>
                  <a:pt x="3314030" y="255828"/>
                  <a:pt x="3316377" y="260522"/>
                </a:cubicBezTo>
                <a:cubicBezTo>
                  <a:pt x="3318724" y="265216"/>
                  <a:pt x="3323418" y="267563"/>
                  <a:pt x="3325765" y="272257"/>
                </a:cubicBezTo>
                <a:cubicBezTo>
                  <a:pt x="3328112" y="276951"/>
                  <a:pt x="3332806" y="281646"/>
                  <a:pt x="3335153" y="286340"/>
                </a:cubicBezTo>
                <a:cubicBezTo>
                  <a:pt x="3337500" y="288687"/>
                  <a:pt x="3339847" y="293381"/>
                  <a:pt x="3342194" y="295728"/>
                </a:cubicBezTo>
                <a:cubicBezTo>
                  <a:pt x="3335153" y="295728"/>
                  <a:pt x="3325765" y="295728"/>
                  <a:pt x="3318724" y="295728"/>
                </a:cubicBezTo>
                <a:cubicBezTo>
                  <a:pt x="3314030" y="295728"/>
                  <a:pt x="3306988" y="295728"/>
                  <a:pt x="3302294" y="298075"/>
                </a:cubicBezTo>
                <a:cubicBezTo>
                  <a:pt x="3292906" y="298075"/>
                  <a:pt x="3281171" y="300422"/>
                  <a:pt x="3271783" y="300422"/>
                </a:cubicBezTo>
                <a:cubicBezTo>
                  <a:pt x="3264742" y="300422"/>
                  <a:pt x="3257701" y="302769"/>
                  <a:pt x="3253007" y="302769"/>
                </a:cubicBezTo>
                <a:cubicBezTo>
                  <a:pt x="3248312" y="302769"/>
                  <a:pt x="3243618" y="305116"/>
                  <a:pt x="3238924" y="305116"/>
                </a:cubicBezTo>
                <a:cubicBezTo>
                  <a:pt x="3236577" y="302769"/>
                  <a:pt x="3234230" y="302769"/>
                  <a:pt x="3231883" y="300422"/>
                </a:cubicBezTo>
                <a:cubicBezTo>
                  <a:pt x="3217801" y="293381"/>
                  <a:pt x="3206066" y="286340"/>
                  <a:pt x="3191983" y="279299"/>
                </a:cubicBezTo>
                <a:cubicBezTo>
                  <a:pt x="3182595" y="274604"/>
                  <a:pt x="3175554" y="269910"/>
                  <a:pt x="3166166" y="265216"/>
                </a:cubicBezTo>
                <a:cubicBezTo>
                  <a:pt x="3152083" y="258175"/>
                  <a:pt x="3138001" y="251134"/>
                  <a:pt x="3126266" y="244093"/>
                </a:cubicBezTo>
                <a:cubicBezTo>
                  <a:pt x="3116878" y="239399"/>
                  <a:pt x="3109837" y="234705"/>
                  <a:pt x="3100449" y="232358"/>
                </a:cubicBezTo>
                <a:cubicBezTo>
                  <a:pt x="3086366" y="225316"/>
                  <a:pt x="3072284" y="218275"/>
                  <a:pt x="3058202" y="211234"/>
                </a:cubicBezTo>
                <a:cubicBezTo>
                  <a:pt x="3051160" y="208887"/>
                  <a:pt x="3044119" y="204193"/>
                  <a:pt x="3034731" y="201846"/>
                </a:cubicBezTo>
                <a:cubicBezTo>
                  <a:pt x="3030037" y="199499"/>
                  <a:pt x="3022996" y="197152"/>
                  <a:pt x="3018302" y="194805"/>
                </a:cubicBezTo>
                <a:cubicBezTo>
                  <a:pt x="3018302" y="192458"/>
                  <a:pt x="3018302" y="190111"/>
                  <a:pt x="3020649" y="187764"/>
                </a:cubicBezTo>
                <a:cubicBezTo>
                  <a:pt x="3020649" y="185417"/>
                  <a:pt x="3022996" y="183070"/>
                  <a:pt x="3022996" y="180723"/>
                </a:cubicBezTo>
                <a:cubicBezTo>
                  <a:pt x="3022996" y="178376"/>
                  <a:pt x="3025343" y="176028"/>
                  <a:pt x="3025343" y="171334"/>
                </a:cubicBezTo>
                <a:cubicBezTo>
                  <a:pt x="3025343" y="168987"/>
                  <a:pt x="3027690" y="166640"/>
                  <a:pt x="3027690" y="164293"/>
                </a:cubicBezTo>
                <a:cubicBezTo>
                  <a:pt x="3027690" y="161946"/>
                  <a:pt x="3030037" y="159599"/>
                  <a:pt x="3030037" y="157252"/>
                </a:cubicBezTo>
                <a:cubicBezTo>
                  <a:pt x="3030037" y="154905"/>
                  <a:pt x="3032384" y="152558"/>
                  <a:pt x="3032384" y="152558"/>
                </a:cubicBezTo>
                <a:cubicBezTo>
                  <a:pt x="3032384" y="150211"/>
                  <a:pt x="3034731" y="147864"/>
                  <a:pt x="3034731" y="145517"/>
                </a:cubicBezTo>
                <a:cubicBezTo>
                  <a:pt x="3034731" y="143170"/>
                  <a:pt x="3037078" y="143170"/>
                  <a:pt x="3037078" y="140823"/>
                </a:cubicBezTo>
                <a:cubicBezTo>
                  <a:pt x="3039425" y="140823"/>
                  <a:pt x="3041772" y="143170"/>
                  <a:pt x="3044119" y="143170"/>
                </a:cubicBezTo>
                <a:cubicBezTo>
                  <a:pt x="3053508" y="143170"/>
                  <a:pt x="3060548" y="138476"/>
                  <a:pt x="3062896" y="129088"/>
                </a:cubicBezTo>
                <a:cubicBezTo>
                  <a:pt x="3074631" y="133782"/>
                  <a:pt x="3086366" y="136129"/>
                  <a:pt x="3100449" y="140823"/>
                </a:cubicBezTo>
                <a:cubicBezTo>
                  <a:pt x="3102795" y="140823"/>
                  <a:pt x="3107489" y="143170"/>
                  <a:pt x="3114531" y="145517"/>
                </a:cubicBezTo>
                <a:close/>
                <a:moveTo>
                  <a:pt x="3396176" y="295728"/>
                </a:moveTo>
                <a:cubicBezTo>
                  <a:pt x="3403217" y="295728"/>
                  <a:pt x="3407911" y="295728"/>
                  <a:pt x="3414953" y="298075"/>
                </a:cubicBezTo>
                <a:cubicBezTo>
                  <a:pt x="3419647" y="298075"/>
                  <a:pt x="3424341" y="298075"/>
                  <a:pt x="3429035" y="298075"/>
                </a:cubicBezTo>
                <a:cubicBezTo>
                  <a:pt x="3433729" y="298075"/>
                  <a:pt x="3438423" y="298075"/>
                  <a:pt x="3440770" y="300422"/>
                </a:cubicBezTo>
                <a:cubicBezTo>
                  <a:pt x="3447811" y="300422"/>
                  <a:pt x="3452505" y="302769"/>
                  <a:pt x="3459546" y="302769"/>
                </a:cubicBezTo>
                <a:cubicBezTo>
                  <a:pt x="3461894" y="302769"/>
                  <a:pt x="3461894" y="302769"/>
                  <a:pt x="3464241" y="302769"/>
                </a:cubicBezTo>
                <a:cubicBezTo>
                  <a:pt x="3466588" y="302769"/>
                  <a:pt x="3468935" y="302769"/>
                  <a:pt x="3471282" y="302769"/>
                </a:cubicBezTo>
                <a:cubicBezTo>
                  <a:pt x="3471282" y="302769"/>
                  <a:pt x="3471282" y="305116"/>
                  <a:pt x="3471282" y="305116"/>
                </a:cubicBezTo>
                <a:cubicBezTo>
                  <a:pt x="3471282" y="316851"/>
                  <a:pt x="3480670" y="326239"/>
                  <a:pt x="3492405" y="326239"/>
                </a:cubicBezTo>
                <a:cubicBezTo>
                  <a:pt x="3494752" y="326239"/>
                  <a:pt x="3497099" y="326239"/>
                  <a:pt x="3499446" y="323892"/>
                </a:cubicBezTo>
                <a:cubicBezTo>
                  <a:pt x="3501793" y="326239"/>
                  <a:pt x="3504140" y="328586"/>
                  <a:pt x="3506487" y="328586"/>
                </a:cubicBezTo>
                <a:cubicBezTo>
                  <a:pt x="3508834" y="330934"/>
                  <a:pt x="3511182" y="333281"/>
                  <a:pt x="3513528" y="335628"/>
                </a:cubicBezTo>
                <a:cubicBezTo>
                  <a:pt x="3527611" y="349710"/>
                  <a:pt x="3541693" y="361445"/>
                  <a:pt x="3555775" y="375527"/>
                </a:cubicBezTo>
                <a:cubicBezTo>
                  <a:pt x="3555775" y="375527"/>
                  <a:pt x="3558123" y="377874"/>
                  <a:pt x="3558123" y="377874"/>
                </a:cubicBezTo>
                <a:cubicBezTo>
                  <a:pt x="3572205" y="391957"/>
                  <a:pt x="3586287" y="408386"/>
                  <a:pt x="3600369" y="422468"/>
                </a:cubicBezTo>
                <a:cubicBezTo>
                  <a:pt x="3602716" y="424815"/>
                  <a:pt x="3602716" y="424815"/>
                  <a:pt x="3605064" y="427162"/>
                </a:cubicBezTo>
                <a:cubicBezTo>
                  <a:pt x="3609758" y="431857"/>
                  <a:pt x="3612104" y="436551"/>
                  <a:pt x="3616799" y="441245"/>
                </a:cubicBezTo>
                <a:cubicBezTo>
                  <a:pt x="3621493" y="448286"/>
                  <a:pt x="3626187" y="452980"/>
                  <a:pt x="3630881" y="460021"/>
                </a:cubicBezTo>
                <a:cubicBezTo>
                  <a:pt x="3633228" y="462368"/>
                  <a:pt x="3633228" y="464715"/>
                  <a:pt x="3635575" y="467062"/>
                </a:cubicBezTo>
                <a:cubicBezTo>
                  <a:pt x="3633228" y="469409"/>
                  <a:pt x="3633228" y="471756"/>
                  <a:pt x="3630881" y="474103"/>
                </a:cubicBezTo>
                <a:cubicBezTo>
                  <a:pt x="3623840" y="471756"/>
                  <a:pt x="3619146" y="469409"/>
                  <a:pt x="3612104" y="467062"/>
                </a:cubicBezTo>
                <a:cubicBezTo>
                  <a:pt x="3607410" y="464715"/>
                  <a:pt x="3600369" y="462368"/>
                  <a:pt x="3595675" y="462368"/>
                </a:cubicBezTo>
                <a:cubicBezTo>
                  <a:pt x="3583940" y="457674"/>
                  <a:pt x="3569858" y="455327"/>
                  <a:pt x="3558123" y="450633"/>
                </a:cubicBezTo>
                <a:cubicBezTo>
                  <a:pt x="3553428" y="448286"/>
                  <a:pt x="3546387" y="448286"/>
                  <a:pt x="3541693" y="445939"/>
                </a:cubicBezTo>
                <a:cubicBezTo>
                  <a:pt x="3525264" y="441245"/>
                  <a:pt x="3511182" y="438898"/>
                  <a:pt x="3494752" y="434204"/>
                </a:cubicBezTo>
                <a:cubicBezTo>
                  <a:pt x="3492405" y="434204"/>
                  <a:pt x="3490058" y="431857"/>
                  <a:pt x="3485364" y="431857"/>
                </a:cubicBezTo>
                <a:cubicBezTo>
                  <a:pt x="3473629" y="429510"/>
                  <a:pt x="3459546" y="427162"/>
                  <a:pt x="3447811" y="424815"/>
                </a:cubicBezTo>
                <a:cubicBezTo>
                  <a:pt x="3447811" y="424815"/>
                  <a:pt x="3447811" y="422468"/>
                  <a:pt x="3447811" y="422468"/>
                </a:cubicBezTo>
                <a:cubicBezTo>
                  <a:pt x="3447811" y="410733"/>
                  <a:pt x="3438423" y="401345"/>
                  <a:pt x="3426688" y="401345"/>
                </a:cubicBezTo>
                <a:cubicBezTo>
                  <a:pt x="3424341" y="401345"/>
                  <a:pt x="3419647" y="401345"/>
                  <a:pt x="3417300" y="403692"/>
                </a:cubicBezTo>
                <a:cubicBezTo>
                  <a:pt x="3414953" y="398998"/>
                  <a:pt x="3412605" y="394304"/>
                  <a:pt x="3410259" y="389610"/>
                </a:cubicBezTo>
                <a:cubicBezTo>
                  <a:pt x="3407911" y="387263"/>
                  <a:pt x="3405565" y="382569"/>
                  <a:pt x="3405565" y="380222"/>
                </a:cubicBezTo>
                <a:cubicBezTo>
                  <a:pt x="3400870" y="373180"/>
                  <a:pt x="3396176" y="366139"/>
                  <a:pt x="3393829" y="359098"/>
                </a:cubicBezTo>
                <a:cubicBezTo>
                  <a:pt x="3391482" y="356751"/>
                  <a:pt x="3389135" y="352057"/>
                  <a:pt x="3386788" y="349710"/>
                </a:cubicBezTo>
                <a:cubicBezTo>
                  <a:pt x="3382094" y="342669"/>
                  <a:pt x="3377400" y="335628"/>
                  <a:pt x="3372706" y="328586"/>
                </a:cubicBezTo>
                <a:cubicBezTo>
                  <a:pt x="3370359" y="326239"/>
                  <a:pt x="3370359" y="323892"/>
                  <a:pt x="3368012" y="321545"/>
                </a:cubicBezTo>
                <a:cubicBezTo>
                  <a:pt x="3360970" y="312157"/>
                  <a:pt x="3356276" y="305116"/>
                  <a:pt x="3349235" y="295728"/>
                </a:cubicBezTo>
                <a:cubicBezTo>
                  <a:pt x="3349235" y="295728"/>
                  <a:pt x="3349235" y="295728"/>
                  <a:pt x="3349235" y="293381"/>
                </a:cubicBezTo>
                <a:cubicBezTo>
                  <a:pt x="3356276" y="293381"/>
                  <a:pt x="3363318" y="293381"/>
                  <a:pt x="3370359" y="293381"/>
                </a:cubicBezTo>
                <a:cubicBezTo>
                  <a:pt x="3375053" y="295728"/>
                  <a:pt x="3386788" y="295728"/>
                  <a:pt x="3396176" y="295728"/>
                </a:cubicBezTo>
                <a:close/>
                <a:moveTo>
                  <a:pt x="3694251" y="495227"/>
                </a:moveTo>
                <a:cubicBezTo>
                  <a:pt x="3703639" y="497574"/>
                  <a:pt x="3713027" y="499921"/>
                  <a:pt x="3722416" y="502268"/>
                </a:cubicBezTo>
                <a:cubicBezTo>
                  <a:pt x="3722416" y="502268"/>
                  <a:pt x="3724763" y="502268"/>
                  <a:pt x="3724763" y="502268"/>
                </a:cubicBezTo>
                <a:cubicBezTo>
                  <a:pt x="3809256" y="528085"/>
                  <a:pt x="3893750" y="567985"/>
                  <a:pt x="3973550" y="617273"/>
                </a:cubicBezTo>
                <a:cubicBezTo>
                  <a:pt x="3989979" y="631355"/>
                  <a:pt x="4008755" y="645438"/>
                  <a:pt x="4025185" y="661867"/>
                </a:cubicBezTo>
                <a:cubicBezTo>
                  <a:pt x="4029879" y="664214"/>
                  <a:pt x="4032226" y="668908"/>
                  <a:pt x="4036920" y="671255"/>
                </a:cubicBezTo>
                <a:cubicBezTo>
                  <a:pt x="4048655" y="680643"/>
                  <a:pt x="4058043" y="690032"/>
                  <a:pt x="4069778" y="699420"/>
                </a:cubicBezTo>
                <a:cubicBezTo>
                  <a:pt x="4076820" y="704114"/>
                  <a:pt x="4081514" y="711155"/>
                  <a:pt x="4088555" y="715849"/>
                </a:cubicBezTo>
                <a:cubicBezTo>
                  <a:pt x="4097943" y="725237"/>
                  <a:pt x="4107331" y="734626"/>
                  <a:pt x="4116719" y="741667"/>
                </a:cubicBezTo>
                <a:cubicBezTo>
                  <a:pt x="4123761" y="748708"/>
                  <a:pt x="4130802" y="755749"/>
                  <a:pt x="4140190" y="762790"/>
                </a:cubicBezTo>
                <a:cubicBezTo>
                  <a:pt x="4147231" y="769831"/>
                  <a:pt x="4156619" y="779219"/>
                  <a:pt x="4163660" y="786261"/>
                </a:cubicBezTo>
                <a:cubicBezTo>
                  <a:pt x="4177743" y="800343"/>
                  <a:pt x="4191825" y="816772"/>
                  <a:pt x="4205907" y="833202"/>
                </a:cubicBezTo>
                <a:cubicBezTo>
                  <a:pt x="4210601" y="837896"/>
                  <a:pt x="4212948" y="842590"/>
                  <a:pt x="4217643" y="844937"/>
                </a:cubicBezTo>
                <a:cubicBezTo>
                  <a:pt x="4227031" y="854325"/>
                  <a:pt x="4234072" y="863713"/>
                  <a:pt x="4243460" y="873101"/>
                </a:cubicBezTo>
                <a:cubicBezTo>
                  <a:pt x="4243460" y="873101"/>
                  <a:pt x="4243460" y="873101"/>
                  <a:pt x="4243460" y="873101"/>
                </a:cubicBezTo>
                <a:cubicBezTo>
                  <a:pt x="4241113" y="870754"/>
                  <a:pt x="4238766" y="870754"/>
                  <a:pt x="4236419" y="868407"/>
                </a:cubicBezTo>
                <a:cubicBezTo>
                  <a:pt x="4231725" y="863713"/>
                  <a:pt x="4224684" y="859019"/>
                  <a:pt x="4219990" y="854325"/>
                </a:cubicBezTo>
                <a:cubicBezTo>
                  <a:pt x="4215296" y="849631"/>
                  <a:pt x="4210601" y="844937"/>
                  <a:pt x="4205907" y="842590"/>
                </a:cubicBezTo>
                <a:cubicBezTo>
                  <a:pt x="4201213" y="837896"/>
                  <a:pt x="4194172" y="833202"/>
                  <a:pt x="4189478" y="828507"/>
                </a:cubicBezTo>
                <a:cubicBezTo>
                  <a:pt x="4184784" y="823813"/>
                  <a:pt x="4180090" y="819119"/>
                  <a:pt x="4175395" y="816772"/>
                </a:cubicBezTo>
                <a:cubicBezTo>
                  <a:pt x="4170701" y="812078"/>
                  <a:pt x="4163660" y="807384"/>
                  <a:pt x="4158966" y="805037"/>
                </a:cubicBezTo>
                <a:cubicBezTo>
                  <a:pt x="4154272" y="800343"/>
                  <a:pt x="4149578" y="797996"/>
                  <a:pt x="4142537" y="793302"/>
                </a:cubicBezTo>
                <a:cubicBezTo>
                  <a:pt x="4137843" y="788608"/>
                  <a:pt x="4130802" y="786261"/>
                  <a:pt x="4126108" y="781566"/>
                </a:cubicBezTo>
                <a:cubicBezTo>
                  <a:pt x="4121414" y="776872"/>
                  <a:pt x="4114372" y="774525"/>
                  <a:pt x="4109678" y="769831"/>
                </a:cubicBezTo>
                <a:cubicBezTo>
                  <a:pt x="4104984" y="765137"/>
                  <a:pt x="4097943" y="762790"/>
                  <a:pt x="4093249" y="758096"/>
                </a:cubicBezTo>
                <a:cubicBezTo>
                  <a:pt x="4088555" y="753402"/>
                  <a:pt x="4081514" y="751055"/>
                  <a:pt x="4076820" y="746361"/>
                </a:cubicBezTo>
                <a:cubicBezTo>
                  <a:pt x="4072126" y="744014"/>
                  <a:pt x="4067432" y="739320"/>
                  <a:pt x="4060390" y="736973"/>
                </a:cubicBezTo>
                <a:cubicBezTo>
                  <a:pt x="4055696" y="732279"/>
                  <a:pt x="4048655" y="729931"/>
                  <a:pt x="4043961" y="725237"/>
                </a:cubicBezTo>
                <a:cubicBezTo>
                  <a:pt x="4039267" y="722890"/>
                  <a:pt x="4034573" y="718196"/>
                  <a:pt x="4027532" y="715849"/>
                </a:cubicBezTo>
                <a:cubicBezTo>
                  <a:pt x="4020491" y="711155"/>
                  <a:pt x="4015797" y="708808"/>
                  <a:pt x="4008755" y="706461"/>
                </a:cubicBezTo>
                <a:cubicBezTo>
                  <a:pt x="4004061" y="704114"/>
                  <a:pt x="3999367" y="699420"/>
                  <a:pt x="3992326" y="697073"/>
                </a:cubicBezTo>
                <a:cubicBezTo>
                  <a:pt x="3985285" y="694726"/>
                  <a:pt x="3980591" y="690032"/>
                  <a:pt x="3973550" y="687685"/>
                </a:cubicBezTo>
                <a:cubicBezTo>
                  <a:pt x="3968856" y="685338"/>
                  <a:pt x="3964161" y="682991"/>
                  <a:pt x="3957120" y="678296"/>
                </a:cubicBezTo>
                <a:cubicBezTo>
                  <a:pt x="3952426" y="675949"/>
                  <a:pt x="3947732" y="673602"/>
                  <a:pt x="3943038" y="671255"/>
                </a:cubicBezTo>
                <a:cubicBezTo>
                  <a:pt x="3943038" y="671255"/>
                  <a:pt x="3943038" y="671255"/>
                  <a:pt x="3940691" y="668908"/>
                </a:cubicBezTo>
                <a:cubicBezTo>
                  <a:pt x="3933650" y="664214"/>
                  <a:pt x="3924262" y="657173"/>
                  <a:pt x="3917220" y="652479"/>
                </a:cubicBezTo>
                <a:cubicBezTo>
                  <a:pt x="3910180" y="647785"/>
                  <a:pt x="3900791" y="640744"/>
                  <a:pt x="3893750" y="636050"/>
                </a:cubicBezTo>
                <a:cubicBezTo>
                  <a:pt x="3886709" y="631355"/>
                  <a:pt x="3877321" y="624314"/>
                  <a:pt x="3870279" y="619620"/>
                </a:cubicBezTo>
                <a:cubicBezTo>
                  <a:pt x="3863239" y="614926"/>
                  <a:pt x="3853850" y="607885"/>
                  <a:pt x="3846809" y="603191"/>
                </a:cubicBezTo>
                <a:cubicBezTo>
                  <a:pt x="3839768" y="598497"/>
                  <a:pt x="3830380" y="593803"/>
                  <a:pt x="3823339" y="586762"/>
                </a:cubicBezTo>
                <a:cubicBezTo>
                  <a:pt x="3816298" y="582068"/>
                  <a:pt x="3806909" y="575026"/>
                  <a:pt x="3799868" y="570332"/>
                </a:cubicBezTo>
                <a:cubicBezTo>
                  <a:pt x="3792827" y="565638"/>
                  <a:pt x="3783439" y="560944"/>
                  <a:pt x="3776398" y="556250"/>
                </a:cubicBezTo>
                <a:cubicBezTo>
                  <a:pt x="3767010" y="551556"/>
                  <a:pt x="3759968" y="546862"/>
                  <a:pt x="3750580" y="539821"/>
                </a:cubicBezTo>
                <a:cubicBezTo>
                  <a:pt x="3743539" y="535127"/>
                  <a:pt x="3734151" y="530433"/>
                  <a:pt x="3724763" y="525738"/>
                </a:cubicBezTo>
                <a:cubicBezTo>
                  <a:pt x="3715375" y="521044"/>
                  <a:pt x="3708333" y="516350"/>
                  <a:pt x="3698945" y="511656"/>
                </a:cubicBezTo>
                <a:cubicBezTo>
                  <a:pt x="3691904" y="506962"/>
                  <a:pt x="3682516" y="502268"/>
                  <a:pt x="3673128" y="497574"/>
                </a:cubicBezTo>
                <a:cubicBezTo>
                  <a:pt x="3668434" y="495227"/>
                  <a:pt x="3666086" y="492880"/>
                  <a:pt x="3661392" y="490533"/>
                </a:cubicBezTo>
                <a:cubicBezTo>
                  <a:pt x="3661392" y="490533"/>
                  <a:pt x="3661392" y="488186"/>
                  <a:pt x="3663740" y="488186"/>
                </a:cubicBezTo>
                <a:cubicBezTo>
                  <a:pt x="3670781" y="490533"/>
                  <a:pt x="3677822" y="490533"/>
                  <a:pt x="3682516" y="492880"/>
                </a:cubicBezTo>
                <a:cubicBezTo>
                  <a:pt x="3687210" y="492880"/>
                  <a:pt x="3689557" y="492880"/>
                  <a:pt x="3694251" y="495227"/>
                </a:cubicBezTo>
                <a:close/>
                <a:moveTo>
                  <a:pt x="4299789" y="952901"/>
                </a:moveTo>
                <a:cubicBezTo>
                  <a:pt x="4306830" y="962289"/>
                  <a:pt x="4316218" y="971677"/>
                  <a:pt x="4323260" y="983412"/>
                </a:cubicBezTo>
                <a:cubicBezTo>
                  <a:pt x="4327954" y="990454"/>
                  <a:pt x="4332648" y="995148"/>
                  <a:pt x="4337342" y="1002189"/>
                </a:cubicBezTo>
                <a:cubicBezTo>
                  <a:pt x="4344383" y="1011577"/>
                  <a:pt x="4351424" y="1020965"/>
                  <a:pt x="4358465" y="1030353"/>
                </a:cubicBezTo>
                <a:cubicBezTo>
                  <a:pt x="4363159" y="1037394"/>
                  <a:pt x="4367854" y="1044436"/>
                  <a:pt x="4372548" y="1051477"/>
                </a:cubicBezTo>
                <a:cubicBezTo>
                  <a:pt x="4379589" y="1060865"/>
                  <a:pt x="4384283" y="1070253"/>
                  <a:pt x="4391324" y="1079641"/>
                </a:cubicBezTo>
                <a:cubicBezTo>
                  <a:pt x="4396018" y="1086683"/>
                  <a:pt x="4400712" y="1093724"/>
                  <a:pt x="4405406" y="1100765"/>
                </a:cubicBezTo>
                <a:cubicBezTo>
                  <a:pt x="4412447" y="1110153"/>
                  <a:pt x="4417141" y="1119541"/>
                  <a:pt x="4424183" y="1128929"/>
                </a:cubicBezTo>
                <a:cubicBezTo>
                  <a:pt x="4428877" y="1135970"/>
                  <a:pt x="4433571" y="1143012"/>
                  <a:pt x="4438265" y="1150053"/>
                </a:cubicBezTo>
                <a:cubicBezTo>
                  <a:pt x="4438265" y="1152400"/>
                  <a:pt x="4440612" y="1154747"/>
                  <a:pt x="4440612" y="1154747"/>
                </a:cubicBezTo>
                <a:cubicBezTo>
                  <a:pt x="4414795" y="1119541"/>
                  <a:pt x="4386630" y="1086683"/>
                  <a:pt x="4358465" y="1053824"/>
                </a:cubicBezTo>
                <a:cubicBezTo>
                  <a:pt x="4346730" y="1039742"/>
                  <a:pt x="4334995" y="1025659"/>
                  <a:pt x="4320913" y="1011577"/>
                </a:cubicBezTo>
                <a:cubicBezTo>
                  <a:pt x="4318566" y="1009230"/>
                  <a:pt x="4313872" y="1004536"/>
                  <a:pt x="4311524" y="1002189"/>
                </a:cubicBezTo>
                <a:cubicBezTo>
                  <a:pt x="4302136" y="992801"/>
                  <a:pt x="4292748" y="981065"/>
                  <a:pt x="4283360" y="971677"/>
                </a:cubicBezTo>
                <a:cubicBezTo>
                  <a:pt x="4278666" y="966983"/>
                  <a:pt x="4273972" y="962289"/>
                  <a:pt x="4269277" y="957595"/>
                </a:cubicBezTo>
                <a:cubicBezTo>
                  <a:pt x="4259889" y="948207"/>
                  <a:pt x="4252848" y="938819"/>
                  <a:pt x="4243460" y="931777"/>
                </a:cubicBezTo>
                <a:cubicBezTo>
                  <a:pt x="4238766" y="927083"/>
                  <a:pt x="4234072" y="922389"/>
                  <a:pt x="4227031" y="917695"/>
                </a:cubicBezTo>
                <a:cubicBezTo>
                  <a:pt x="4222337" y="913001"/>
                  <a:pt x="4219990" y="910654"/>
                  <a:pt x="4215296" y="905960"/>
                </a:cubicBezTo>
                <a:cubicBezTo>
                  <a:pt x="4217643" y="905960"/>
                  <a:pt x="4217643" y="903613"/>
                  <a:pt x="4219990" y="903613"/>
                </a:cubicBezTo>
                <a:cubicBezTo>
                  <a:pt x="4219990" y="903613"/>
                  <a:pt x="4222337" y="903613"/>
                  <a:pt x="4222337" y="901266"/>
                </a:cubicBezTo>
                <a:cubicBezTo>
                  <a:pt x="4224684" y="901266"/>
                  <a:pt x="4227031" y="898919"/>
                  <a:pt x="4229378" y="898919"/>
                </a:cubicBezTo>
                <a:cubicBezTo>
                  <a:pt x="4229378" y="898919"/>
                  <a:pt x="4229378" y="898919"/>
                  <a:pt x="4229378" y="898919"/>
                </a:cubicBezTo>
                <a:cubicBezTo>
                  <a:pt x="4231725" y="908307"/>
                  <a:pt x="4238766" y="913001"/>
                  <a:pt x="4248154" y="913001"/>
                </a:cubicBezTo>
                <a:cubicBezTo>
                  <a:pt x="4252848" y="913001"/>
                  <a:pt x="4257542" y="910654"/>
                  <a:pt x="4259889" y="908307"/>
                </a:cubicBezTo>
                <a:cubicBezTo>
                  <a:pt x="4266931" y="917695"/>
                  <a:pt x="4276319" y="927083"/>
                  <a:pt x="4283360" y="938819"/>
                </a:cubicBezTo>
                <a:cubicBezTo>
                  <a:pt x="4292748" y="941166"/>
                  <a:pt x="4295095" y="945860"/>
                  <a:pt x="4299789" y="952901"/>
                </a:cubicBezTo>
                <a:close/>
                <a:moveTo>
                  <a:pt x="4487553" y="1218117"/>
                </a:moveTo>
                <a:cubicBezTo>
                  <a:pt x="4492247" y="1225158"/>
                  <a:pt x="4496941" y="1229852"/>
                  <a:pt x="4499288" y="1236893"/>
                </a:cubicBezTo>
                <a:cubicBezTo>
                  <a:pt x="4506329" y="1246282"/>
                  <a:pt x="4511023" y="1253323"/>
                  <a:pt x="4518065" y="1262711"/>
                </a:cubicBezTo>
                <a:cubicBezTo>
                  <a:pt x="4522759" y="1267405"/>
                  <a:pt x="4525106" y="1274446"/>
                  <a:pt x="4529800" y="1279140"/>
                </a:cubicBezTo>
                <a:cubicBezTo>
                  <a:pt x="4534494" y="1288529"/>
                  <a:pt x="4541535" y="1297917"/>
                  <a:pt x="4546229" y="1304958"/>
                </a:cubicBezTo>
                <a:cubicBezTo>
                  <a:pt x="4550923" y="1309652"/>
                  <a:pt x="4553270" y="1316693"/>
                  <a:pt x="4557964" y="1321387"/>
                </a:cubicBezTo>
                <a:cubicBezTo>
                  <a:pt x="4557964" y="1323734"/>
                  <a:pt x="4560311" y="1326081"/>
                  <a:pt x="4560311" y="1326081"/>
                </a:cubicBezTo>
                <a:cubicBezTo>
                  <a:pt x="4557964" y="1328428"/>
                  <a:pt x="4557964" y="1333122"/>
                  <a:pt x="4557964" y="1335469"/>
                </a:cubicBezTo>
                <a:cubicBezTo>
                  <a:pt x="4557964" y="1347205"/>
                  <a:pt x="4567353" y="1356593"/>
                  <a:pt x="4579088" y="1356593"/>
                </a:cubicBezTo>
                <a:cubicBezTo>
                  <a:pt x="4579088" y="1356593"/>
                  <a:pt x="4579088" y="1356593"/>
                  <a:pt x="4581435" y="1356593"/>
                </a:cubicBezTo>
                <a:cubicBezTo>
                  <a:pt x="4583782" y="1358940"/>
                  <a:pt x="4586129" y="1361287"/>
                  <a:pt x="4586129" y="1365981"/>
                </a:cubicBezTo>
                <a:cubicBezTo>
                  <a:pt x="4590823" y="1373022"/>
                  <a:pt x="4595517" y="1382410"/>
                  <a:pt x="4600211" y="1389451"/>
                </a:cubicBezTo>
                <a:cubicBezTo>
                  <a:pt x="4600211" y="1391799"/>
                  <a:pt x="4602558" y="1394146"/>
                  <a:pt x="4602558" y="1396493"/>
                </a:cubicBezTo>
                <a:cubicBezTo>
                  <a:pt x="4607252" y="1405881"/>
                  <a:pt x="4609599" y="1415269"/>
                  <a:pt x="4614294" y="1424657"/>
                </a:cubicBezTo>
                <a:cubicBezTo>
                  <a:pt x="4616640" y="1431698"/>
                  <a:pt x="4618988" y="1436392"/>
                  <a:pt x="4621334" y="1443434"/>
                </a:cubicBezTo>
                <a:cubicBezTo>
                  <a:pt x="4623682" y="1450475"/>
                  <a:pt x="4626029" y="1459863"/>
                  <a:pt x="4630723" y="1466904"/>
                </a:cubicBezTo>
                <a:cubicBezTo>
                  <a:pt x="4630723" y="1466904"/>
                  <a:pt x="4630723" y="1466904"/>
                  <a:pt x="4630723" y="1466904"/>
                </a:cubicBezTo>
                <a:cubicBezTo>
                  <a:pt x="4628376" y="1462210"/>
                  <a:pt x="4623682" y="1457516"/>
                  <a:pt x="4621334" y="1450475"/>
                </a:cubicBezTo>
                <a:cubicBezTo>
                  <a:pt x="4616640" y="1441087"/>
                  <a:pt x="4609599" y="1434045"/>
                  <a:pt x="4604905" y="1424657"/>
                </a:cubicBezTo>
                <a:cubicBezTo>
                  <a:pt x="4602558" y="1419963"/>
                  <a:pt x="4597864" y="1415269"/>
                  <a:pt x="4595517" y="1410575"/>
                </a:cubicBezTo>
                <a:cubicBezTo>
                  <a:pt x="4590823" y="1403534"/>
                  <a:pt x="4586129" y="1398840"/>
                  <a:pt x="4581435" y="1391799"/>
                </a:cubicBezTo>
                <a:cubicBezTo>
                  <a:pt x="4581435" y="1391799"/>
                  <a:pt x="4581435" y="1389451"/>
                  <a:pt x="4581435" y="1389451"/>
                </a:cubicBezTo>
                <a:cubicBezTo>
                  <a:pt x="4576741" y="1377716"/>
                  <a:pt x="4569699" y="1365981"/>
                  <a:pt x="4565005" y="1354246"/>
                </a:cubicBezTo>
                <a:cubicBezTo>
                  <a:pt x="4562658" y="1349552"/>
                  <a:pt x="4560311" y="1342511"/>
                  <a:pt x="4555617" y="1337817"/>
                </a:cubicBezTo>
                <a:cubicBezTo>
                  <a:pt x="4546229" y="1321387"/>
                  <a:pt x="4536841" y="1302611"/>
                  <a:pt x="4527453" y="1286181"/>
                </a:cubicBezTo>
                <a:cubicBezTo>
                  <a:pt x="4518065" y="1269752"/>
                  <a:pt x="4508676" y="1250976"/>
                  <a:pt x="4499288" y="1234546"/>
                </a:cubicBezTo>
                <a:cubicBezTo>
                  <a:pt x="4494594" y="1227505"/>
                  <a:pt x="4492247" y="1222811"/>
                  <a:pt x="4487553" y="1215770"/>
                </a:cubicBezTo>
                <a:cubicBezTo>
                  <a:pt x="4482859" y="1206382"/>
                  <a:pt x="4478165" y="1199341"/>
                  <a:pt x="4471124" y="1189953"/>
                </a:cubicBezTo>
                <a:cubicBezTo>
                  <a:pt x="4471124" y="1189953"/>
                  <a:pt x="4471124" y="1192300"/>
                  <a:pt x="4473471" y="1192300"/>
                </a:cubicBezTo>
                <a:cubicBezTo>
                  <a:pt x="4475818" y="1201688"/>
                  <a:pt x="4480512" y="1211076"/>
                  <a:pt x="4487553" y="1218117"/>
                </a:cubicBezTo>
                <a:close/>
                <a:moveTo>
                  <a:pt x="4616640" y="1412922"/>
                </a:moveTo>
                <a:cubicBezTo>
                  <a:pt x="4621334" y="1424657"/>
                  <a:pt x="4628376" y="1434045"/>
                  <a:pt x="4633070" y="1445781"/>
                </a:cubicBezTo>
                <a:cubicBezTo>
                  <a:pt x="4637764" y="1455169"/>
                  <a:pt x="4642458" y="1464557"/>
                  <a:pt x="4647152" y="1473945"/>
                </a:cubicBezTo>
                <a:cubicBezTo>
                  <a:pt x="4651846" y="1483333"/>
                  <a:pt x="4656540" y="1492722"/>
                  <a:pt x="4658887" y="1502110"/>
                </a:cubicBezTo>
                <a:cubicBezTo>
                  <a:pt x="4656540" y="1499763"/>
                  <a:pt x="4656540" y="1495069"/>
                  <a:pt x="4654193" y="1492722"/>
                </a:cubicBezTo>
                <a:cubicBezTo>
                  <a:pt x="4651846" y="1488027"/>
                  <a:pt x="4649499" y="1483333"/>
                  <a:pt x="4647152" y="1478639"/>
                </a:cubicBezTo>
                <a:cubicBezTo>
                  <a:pt x="4637764" y="1462210"/>
                  <a:pt x="4628376" y="1443434"/>
                  <a:pt x="4618988" y="1427004"/>
                </a:cubicBezTo>
                <a:cubicBezTo>
                  <a:pt x="4611946" y="1408228"/>
                  <a:pt x="4602558" y="1391799"/>
                  <a:pt x="4593170" y="1373022"/>
                </a:cubicBezTo>
                <a:cubicBezTo>
                  <a:pt x="4593170" y="1373022"/>
                  <a:pt x="4593170" y="1373022"/>
                  <a:pt x="4593170" y="1370675"/>
                </a:cubicBezTo>
                <a:cubicBezTo>
                  <a:pt x="4595517" y="1375369"/>
                  <a:pt x="4597864" y="1380063"/>
                  <a:pt x="4600211" y="1384757"/>
                </a:cubicBezTo>
                <a:cubicBezTo>
                  <a:pt x="4607252" y="1394146"/>
                  <a:pt x="4611946" y="1403534"/>
                  <a:pt x="4616640" y="1412922"/>
                </a:cubicBezTo>
                <a:close/>
                <a:moveTo>
                  <a:pt x="4719911" y="1640586"/>
                </a:moveTo>
                <a:cubicBezTo>
                  <a:pt x="4722257" y="1647627"/>
                  <a:pt x="4724605" y="1652321"/>
                  <a:pt x="4726952" y="1659362"/>
                </a:cubicBezTo>
                <a:cubicBezTo>
                  <a:pt x="4729299" y="1664056"/>
                  <a:pt x="4731646" y="1668750"/>
                  <a:pt x="4731646" y="1673444"/>
                </a:cubicBezTo>
                <a:cubicBezTo>
                  <a:pt x="4729299" y="1666403"/>
                  <a:pt x="4726952" y="1661709"/>
                  <a:pt x="4724605" y="1654668"/>
                </a:cubicBezTo>
                <a:cubicBezTo>
                  <a:pt x="4722257" y="1649974"/>
                  <a:pt x="4719911" y="1645280"/>
                  <a:pt x="4719911" y="1640586"/>
                </a:cubicBezTo>
                <a:cubicBezTo>
                  <a:pt x="4717563" y="1640586"/>
                  <a:pt x="4717563" y="1638238"/>
                  <a:pt x="4717563" y="1635891"/>
                </a:cubicBezTo>
                <a:cubicBezTo>
                  <a:pt x="4712869" y="1626503"/>
                  <a:pt x="4710522" y="1614768"/>
                  <a:pt x="4705828" y="1605380"/>
                </a:cubicBezTo>
                <a:cubicBezTo>
                  <a:pt x="4705828" y="1607727"/>
                  <a:pt x="4708175" y="1610074"/>
                  <a:pt x="4708175" y="1612421"/>
                </a:cubicBezTo>
                <a:cubicBezTo>
                  <a:pt x="4710522" y="1621809"/>
                  <a:pt x="4715216" y="1631197"/>
                  <a:pt x="4719911" y="1640586"/>
                </a:cubicBezTo>
                <a:close/>
                <a:moveTo>
                  <a:pt x="4809098" y="2060707"/>
                </a:moveTo>
                <a:cubicBezTo>
                  <a:pt x="4809098" y="2063054"/>
                  <a:pt x="4809098" y="2063054"/>
                  <a:pt x="4809098" y="2060707"/>
                </a:cubicBezTo>
                <a:cubicBezTo>
                  <a:pt x="4809098" y="2077136"/>
                  <a:pt x="4809098" y="2088871"/>
                  <a:pt x="4809098" y="2102954"/>
                </a:cubicBezTo>
                <a:cubicBezTo>
                  <a:pt x="4809098" y="2100607"/>
                  <a:pt x="4809098" y="2098260"/>
                  <a:pt x="4809098" y="2098260"/>
                </a:cubicBezTo>
                <a:cubicBezTo>
                  <a:pt x="4809098" y="2093565"/>
                  <a:pt x="4809098" y="2086524"/>
                  <a:pt x="4809098" y="2081830"/>
                </a:cubicBezTo>
                <a:cubicBezTo>
                  <a:pt x="4809098" y="2074789"/>
                  <a:pt x="4809098" y="2067748"/>
                  <a:pt x="4806751" y="2063054"/>
                </a:cubicBezTo>
                <a:cubicBezTo>
                  <a:pt x="4806751" y="2058360"/>
                  <a:pt x="4806751" y="2053666"/>
                  <a:pt x="4806751" y="2046624"/>
                </a:cubicBezTo>
                <a:cubicBezTo>
                  <a:pt x="4806751" y="2039583"/>
                  <a:pt x="4806751" y="2034889"/>
                  <a:pt x="4804404" y="2027848"/>
                </a:cubicBezTo>
                <a:cubicBezTo>
                  <a:pt x="4804404" y="2023154"/>
                  <a:pt x="4804404" y="2018460"/>
                  <a:pt x="4802057" y="2013766"/>
                </a:cubicBezTo>
                <a:cubicBezTo>
                  <a:pt x="4802057" y="2006725"/>
                  <a:pt x="4802057" y="1999684"/>
                  <a:pt x="4799710" y="1994990"/>
                </a:cubicBezTo>
                <a:cubicBezTo>
                  <a:pt x="4799710" y="1992643"/>
                  <a:pt x="4799710" y="1990295"/>
                  <a:pt x="4799710" y="1985601"/>
                </a:cubicBezTo>
                <a:cubicBezTo>
                  <a:pt x="4802057" y="1990295"/>
                  <a:pt x="4806751" y="1992643"/>
                  <a:pt x="4811445" y="1992643"/>
                </a:cubicBezTo>
                <a:cubicBezTo>
                  <a:pt x="4811445" y="1994990"/>
                  <a:pt x="4811445" y="1997337"/>
                  <a:pt x="4811445" y="1999684"/>
                </a:cubicBezTo>
                <a:cubicBezTo>
                  <a:pt x="4811445" y="2002031"/>
                  <a:pt x="4811445" y="2004378"/>
                  <a:pt x="4811445" y="2004378"/>
                </a:cubicBezTo>
                <a:cubicBezTo>
                  <a:pt x="4811445" y="2009072"/>
                  <a:pt x="4811445" y="2011419"/>
                  <a:pt x="4811445" y="2016113"/>
                </a:cubicBezTo>
                <a:cubicBezTo>
                  <a:pt x="4811445" y="2016113"/>
                  <a:pt x="4811445" y="2016113"/>
                  <a:pt x="4811445" y="2016113"/>
                </a:cubicBezTo>
                <a:cubicBezTo>
                  <a:pt x="4809098" y="2018460"/>
                  <a:pt x="4806751" y="2023154"/>
                  <a:pt x="4806751" y="2027848"/>
                </a:cubicBezTo>
                <a:cubicBezTo>
                  <a:pt x="4806751" y="2032542"/>
                  <a:pt x="4809098" y="2034889"/>
                  <a:pt x="4809098" y="2037236"/>
                </a:cubicBezTo>
                <a:cubicBezTo>
                  <a:pt x="4809098" y="2037236"/>
                  <a:pt x="4809098" y="2039583"/>
                  <a:pt x="4809098" y="2039583"/>
                </a:cubicBezTo>
                <a:cubicBezTo>
                  <a:pt x="4809098" y="2048971"/>
                  <a:pt x="4809098" y="2056013"/>
                  <a:pt x="4809098" y="2060707"/>
                </a:cubicBezTo>
                <a:close/>
                <a:moveTo>
                  <a:pt x="4802057" y="2161630"/>
                </a:moveTo>
                <a:cubicBezTo>
                  <a:pt x="4804404" y="2185100"/>
                  <a:pt x="4809098" y="2208571"/>
                  <a:pt x="4809098" y="2232041"/>
                </a:cubicBezTo>
                <a:cubicBezTo>
                  <a:pt x="4809098" y="2232041"/>
                  <a:pt x="4809098" y="2232041"/>
                  <a:pt x="4809098" y="2232041"/>
                </a:cubicBezTo>
                <a:cubicBezTo>
                  <a:pt x="4811445" y="2246123"/>
                  <a:pt x="4811445" y="2262553"/>
                  <a:pt x="4811445" y="2276635"/>
                </a:cubicBezTo>
                <a:cubicBezTo>
                  <a:pt x="4811445" y="2276635"/>
                  <a:pt x="4809098" y="2276635"/>
                  <a:pt x="4809098" y="2276635"/>
                </a:cubicBezTo>
                <a:cubicBezTo>
                  <a:pt x="4809098" y="2276635"/>
                  <a:pt x="4809098" y="2276635"/>
                  <a:pt x="4809098" y="2276635"/>
                </a:cubicBezTo>
                <a:cubicBezTo>
                  <a:pt x="4806751" y="2257859"/>
                  <a:pt x="4806751" y="2239082"/>
                  <a:pt x="4804404" y="2220306"/>
                </a:cubicBezTo>
                <a:cubicBezTo>
                  <a:pt x="4804404" y="2213265"/>
                  <a:pt x="4802057" y="2206224"/>
                  <a:pt x="4802057" y="2196836"/>
                </a:cubicBezTo>
                <a:cubicBezTo>
                  <a:pt x="4799710" y="2180406"/>
                  <a:pt x="4797363" y="2161630"/>
                  <a:pt x="4795016" y="2145201"/>
                </a:cubicBezTo>
                <a:cubicBezTo>
                  <a:pt x="4797363" y="2147548"/>
                  <a:pt x="4799710" y="2147548"/>
                  <a:pt x="4799710" y="2149895"/>
                </a:cubicBezTo>
                <a:cubicBezTo>
                  <a:pt x="4799710" y="2149895"/>
                  <a:pt x="4799710" y="2152242"/>
                  <a:pt x="4799710" y="2152242"/>
                </a:cubicBezTo>
                <a:cubicBezTo>
                  <a:pt x="4799710" y="2156936"/>
                  <a:pt x="4802057" y="2159283"/>
                  <a:pt x="4802057" y="2161630"/>
                </a:cubicBezTo>
                <a:close/>
                <a:moveTo>
                  <a:pt x="4785628" y="2145201"/>
                </a:moveTo>
                <a:cubicBezTo>
                  <a:pt x="4783281" y="2131118"/>
                  <a:pt x="4778587" y="2119383"/>
                  <a:pt x="4776240" y="2105301"/>
                </a:cubicBezTo>
                <a:cubicBezTo>
                  <a:pt x="4776240" y="2102954"/>
                  <a:pt x="4773892" y="2100607"/>
                  <a:pt x="4773892" y="2098260"/>
                </a:cubicBezTo>
                <a:cubicBezTo>
                  <a:pt x="4769198" y="2084177"/>
                  <a:pt x="4766852" y="2072442"/>
                  <a:pt x="4762157" y="2060707"/>
                </a:cubicBezTo>
                <a:cubicBezTo>
                  <a:pt x="4762157" y="2060707"/>
                  <a:pt x="4762157" y="2060707"/>
                  <a:pt x="4762157" y="2060707"/>
                </a:cubicBezTo>
                <a:cubicBezTo>
                  <a:pt x="4757463" y="2048971"/>
                  <a:pt x="4752769" y="2037236"/>
                  <a:pt x="4748075" y="2025501"/>
                </a:cubicBezTo>
                <a:cubicBezTo>
                  <a:pt x="4748075" y="2023154"/>
                  <a:pt x="4745728" y="2020807"/>
                  <a:pt x="4745728" y="2018460"/>
                </a:cubicBezTo>
                <a:cubicBezTo>
                  <a:pt x="4741034" y="2006725"/>
                  <a:pt x="4736340" y="1997337"/>
                  <a:pt x="4731646" y="1985601"/>
                </a:cubicBezTo>
                <a:cubicBezTo>
                  <a:pt x="4731646" y="1983254"/>
                  <a:pt x="4729299" y="1980907"/>
                  <a:pt x="4729299" y="1980907"/>
                </a:cubicBezTo>
                <a:cubicBezTo>
                  <a:pt x="4724605" y="1971519"/>
                  <a:pt x="4719911" y="1962131"/>
                  <a:pt x="4715216" y="1952743"/>
                </a:cubicBezTo>
                <a:cubicBezTo>
                  <a:pt x="4715216" y="1950396"/>
                  <a:pt x="4712869" y="1950396"/>
                  <a:pt x="4712869" y="1948049"/>
                </a:cubicBezTo>
                <a:cubicBezTo>
                  <a:pt x="4708175" y="1938660"/>
                  <a:pt x="4701134" y="1929272"/>
                  <a:pt x="4696440" y="1919884"/>
                </a:cubicBezTo>
                <a:cubicBezTo>
                  <a:pt x="4694093" y="1917537"/>
                  <a:pt x="4694093" y="1915190"/>
                  <a:pt x="4691746" y="1915190"/>
                </a:cubicBezTo>
                <a:cubicBezTo>
                  <a:pt x="4689399" y="1912843"/>
                  <a:pt x="4687052" y="1908149"/>
                  <a:pt x="4684705" y="1905802"/>
                </a:cubicBezTo>
                <a:cubicBezTo>
                  <a:pt x="4689399" y="1901108"/>
                  <a:pt x="4691746" y="1896413"/>
                  <a:pt x="4691746" y="1889372"/>
                </a:cubicBezTo>
                <a:cubicBezTo>
                  <a:pt x="4691746" y="1877637"/>
                  <a:pt x="4682358" y="1868249"/>
                  <a:pt x="4670623" y="1868249"/>
                </a:cubicBezTo>
                <a:cubicBezTo>
                  <a:pt x="4670623" y="1868249"/>
                  <a:pt x="4668275" y="1868249"/>
                  <a:pt x="4668275" y="1868249"/>
                </a:cubicBezTo>
                <a:cubicBezTo>
                  <a:pt x="4665929" y="1856514"/>
                  <a:pt x="4665929" y="1847126"/>
                  <a:pt x="4663581" y="1837737"/>
                </a:cubicBezTo>
                <a:cubicBezTo>
                  <a:pt x="4663581" y="1835390"/>
                  <a:pt x="4663581" y="1833043"/>
                  <a:pt x="4663581" y="1830696"/>
                </a:cubicBezTo>
                <a:cubicBezTo>
                  <a:pt x="4663581" y="1826002"/>
                  <a:pt x="4661234" y="1821308"/>
                  <a:pt x="4661234" y="1816614"/>
                </a:cubicBezTo>
                <a:cubicBezTo>
                  <a:pt x="4661234" y="1811920"/>
                  <a:pt x="4658887" y="1807226"/>
                  <a:pt x="4658887" y="1802532"/>
                </a:cubicBezTo>
                <a:cubicBezTo>
                  <a:pt x="4658887" y="1800185"/>
                  <a:pt x="4658887" y="1797838"/>
                  <a:pt x="4658887" y="1795491"/>
                </a:cubicBezTo>
                <a:cubicBezTo>
                  <a:pt x="4658887" y="1795491"/>
                  <a:pt x="4658887" y="1795491"/>
                  <a:pt x="4658887" y="1795491"/>
                </a:cubicBezTo>
                <a:cubicBezTo>
                  <a:pt x="4661234" y="1795491"/>
                  <a:pt x="4663581" y="1795491"/>
                  <a:pt x="4663581" y="1793144"/>
                </a:cubicBezTo>
                <a:cubicBezTo>
                  <a:pt x="4670623" y="1804879"/>
                  <a:pt x="4675317" y="1816614"/>
                  <a:pt x="4682358" y="1828349"/>
                </a:cubicBezTo>
                <a:cubicBezTo>
                  <a:pt x="4684705" y="1833043"/>
                  <a:pt x="4687052" y="1837737"/>
                  <a:pt x="4689399" y="1842432"/>
                </a:cubicBezTo>
                <a:cubicBezTo>
                  <a:pt x="4696440" y="1854167"/>
                  <a:pt x="4701134" y="1868249"/>
                  <a:pt x="4708175" y="1882331"/>
                </a:cubicBezTo>
                <a:cubicBezTo>
                  <a:pt x="4710522" y="1889372"/>
                  <a:pt x="4712869" y="1896413"/>
                  <a:pt x="4717563" y="1901108"/>
                </a:cubicBezTo>
                <a:cubicBezTo>
                  <a:pt x="4722257" y="1912843"/>
                  <a:pt x="4726952" y="1926925"/>
                  <a:pt x="4731646" y="1938660"/>
                </a:cubicBezTo>
                <a:cubicBezTo>
                  <a:pt x="4733993" y="1945702"/>
                  <a:pt x="4736340" y="1952743"/>
                  <a:pt x="4738687" y="1959784"/>
                </a:cubicBezTo>
                <a:cubicBezTo>
                  <a:pt x="4743381" y="1973866"/>
                  <a:pt x="4748075" y="1987948"/>
                  <a:pt x="4752769" y="2002031"/>
                </a:cubicBezTo>
                <a:cubicBezTo>
                  <a:pt x="4755116" y="2006725"/>
                  <a:pt x="4757463" y="2013766"/>
                  <a:pt x="4757463" y="2018460"/>
                </a:cubicBezTo>
                <a:cubicBezTo>
                  <a:pt x="4764504" y="2039583"/>
                  <a:pt x="4769198" y="2058360"/>
                  <a:pt x="4773892" y="2079483"/>
                </a:cubicBezTo>
                <a:cubicBezTo>
                  <a:pt x="4773892" y="2081830"/>
                  <a:pt x="4776240" y="2086524"/>
                  <a:pt x="4776240" y="2088871"/>
                </a:cubicBezTo>
                <a:cubicBezTo>
                  <a:pt x="4778587" y="2107648"/>
                  <a:pt x="4783281" y="2126424"/>
                  <a:pt x="4785628" y="2145201"/>
                </a:cubicBezTo>
                <a:cubicBezTo>
                  <a:pt x="4787975" y="2152242"/>
                  <a:pt x="4790322" y="2159283"/>
                  <a:pt x="4790322" y="2166324"/>
                </a:cubicBezTo>
                <a:cubicBezTo>
                  <a:pt x="4790322" y="2171018"/>
                  <a:pt x="4792669" y="2175712"/>
                  <a:pt x="4792669" y="2180406"/>
                </a:cubicBezTo>
                <a:cubicBezTo>
                  <a:pt x="4790322" y="2168671"/>
                  <a:pt x="4787975" y="2159283"/>
                  <a:pt x="4785628" y="2149895"/>
                </a:cubicBezTo>
                <a:cubicBezTo>
                  <a:pt x="4785628" y="2147548"/>
                  <a:pt x="4785628" y="2147548"/>
                  <a:pt x="4785628" y="2145201"/>
                </a:cubicBezTo>
                <a:close/>
                <a:moveTo>
                  <a:pt x="4672970" y="1950396"/>
                </a:moveTo>
                <a:cubicBezTo>
                  <a:pt x="4672970" y="1959784"/>
                  <a:pt x="4675317" y="1969172"/>
                  <a:pt x="4675317" y="1978560"/>
                </a:cubicBezTo>
                <a:cubicBezTo>
                  <a:pt x="4675317" y="1987948"/>
                  <a:pt x="4677664" y="1994990"/>
                  <a:pt x="4677664" y="2004378"/>
                </a:cubicBezTo>
                <a:cubicBezTo>
                  <a:pt x="4677664" y="2013766"/>
                  <a:pt x="4680011" y="2020807"/>
                  <a:pt x="4680011" y="2030195"/>
                </a:cubicBezTo>
                <a:cubicBezTo>
                  <a:pt x="4680011" y="2039583"/>
                  <a:pt x="4682358" y="2046624"/>
                  <a:pt x="4682358" y="2056013"/>
                </a:cubicBezTo>
                <a:cubicBezTo>
                  <a:pt x="4682358" y="2065401"/>
                  <a:pt x="4684705" y="2072442"/>
                  <a:pt x="4684705" y="2081830"/>
                </a:cubicBezTo>
                <a:cubicBezTo>
                  <a:pt x="4684705" y="2088871"/>
                  <a:pt x="4687052" y="2098260"/>
                  <a:pt x="4687052" y="2105301"/>
                </a:cubicBezTo>
                <a:cubicBezTo>
                  <a:pt x="4689399" y="2114689"/>
                  <a:pt x="4689399" y="2121730"/>
                  <a:pt x="4691746" y="2128771"/>
                </a:cubicBezTo>
                <a:cubicBezTo>
                  <a:pt x="4691746" y="2135812"/>
                  <a:pt x="4694093" y="2142853"/>
                  <a:pt x="4694093" y="2149895"/>
                </a:cubicBezTo>
                <a:cubicBezTo>
                  <a:pt x="4696440" y="2159283"/>
                  <a:pt x="4696440" y="2166324"/>
                  <a:pt x="4698787" y="2175712"/>
                </a:cubicBezTo>
                <a:cubicBezTo>
                  <a:pt x="4698787" y="2182753"/>
                  <a:pt x="4701134" y="2189794"/>
                  <a:pt x="4701134" y="2194489"/>
                </a:cubicBezTo>
                <a:cubicBezTo>
                  <a:pt x="4703481" y="2203877"/>
                  <a:pt x="4703481" y="2213265"/>
                  <a:pt x="4705828" y="2220306"/>
                </a:cubicBezTo>
                <a:cubicBezTo>
                  <a:pt x="4705828" y="2225000"/>
                  <a:pt x="4708175" y="2232041"/>
                  <a:pt x="4708175" y="2236735"/>
                </a:cubicBezTo>
                <a:cubicBezTo>
                  <a:pt x="4710522" y="2243776"/>
                  <a:pt x="4710522" y="2250818"/>
                  <a:pt x="4712869" y="2257859"/>
                </a:cubicBezTo>
                <a:cubicBezTo>
                  <a:pt x="4703481" y="2260206"/>
                  <a:pt x="4696440" y="2267247"/>
                  <a:pt x="4696440" y="2276635"/>
                </a:cubicBezTo>
                <a:cubicBezTo>
                  <a:pt x="4696440" y="2288370"/>
                  <a:pt x="4705828" y="2297759"/>
                  <a:pt x="4717563" y="2297759"/>
                </a:cubicBezTo>
                <a:cubicBezTo>
                  <a:pt x="4719911" y="2297759"/>
                  <a:pt x="4719911" y="2297759"/>
                  <a:pt x="4722257" y="2297759"/>
                </a:cubicBezTo>
                <a:cubicBezTo>
                  <a:pt x="4722257" y="2302453"/>
                  <a:pt x="4724605" y="2304800"/>
                  <a:pt x="4724605" y="2309494"/>
                </a:cubicBezTo>
                <a:cubicBezTo>
                  <a:pt x="4724605" y="2309494"/>
                  <a:pt x="4724605" y="2311841"/>
                  <a:pt x="4724605" y="2311841"/>
                </a:cubicBezTo>
                <a:cubicBezTo>
                  <a:pt x="4724605" y="2316535"/>
                  <a:pt x="4726952" y="2318882"/>
                  <a:pt x="4726952" y="2323576"/>
                </a:cubicBezTo>
                <a:cubicBezTo>
                  <a:pt x="4726952" y="2325923"/>
                  <a:pt x="4726952" y="2325923"/>
                  <a:pt x="4726952" y="2328270"/>
                </a:cubicBezTo>
                <a:cubicBezTo>
                  <a:pt x="4726952" y="2332964"/>
                  <a:pt x="4729299" y="2335311"/>
                  <a:pt x="4729299" y="2340005"/>
                </a:cubicBezTo>
                <a:cubicBezTo>
                  <a:pt x="4729299" y="2342352"/>
                  <a:pt x="4729299" y="2342352"/>
                  <a:pt x="4731646" y="2344700"/>
                </a:cubicBezTo>
                <a:cubicBezTo>
                  <a:pt x="4731646" y="2347047"/>
                  <a:pt x="4733993" y="2351741"/>
                  <a:pt x="4733993" y="2354088"/>
                </a:cubicBezTo>
                <a:cubicBezTo>
                  <a:pt x="4733993" y="2356435"/>
                  <a:pt x="4733993" y="2356435"/>
                  <a:pt x="4736340" y="2358782"/>
                </a:cubicBezTo>
                <a:cubicBezTo>
                  <a:pt x="4736340" y="2361129"/>
                  <a:pt x="4738687" y="2363476"/>
                  <a:pt x="4738687" y="2368170"/>
                </a:cubicBezTo>
                <a:cubicBezTo>
                  <a:pt x="4738687" y="2370517"/>
                  <a:pt x="4738687" y="2370517"/>
                  <a:pt x="4741034" y="2372864"/>
                </a:cubicBezTo>
                <a:cubicBezTo>
                  <a:pt x="4741034" y="2375211"/>
                  <a:pt x="4743381" y="2377558"/>
                  <a:pt x="4743381" y="2379905"/>
                </a:cubicBezTo>
                <a:cubicBezTo>
                  <a:pt x="4743381" y="2382252"/>
                  <a:pt x="4743381" y="2382252"/>
                  <a:pt x="4745728" y="2384599"/>
                </a:cubicBezTo>
                <a:cubicBezTo>
                  <a:pt x="4745728" y="2386946"/>
                  <a:pt x="4748075" y="2389293"/>
                  <a:pt x="4748075" y="2391640"/>
                </a:cubicBezTo>
                <a:cubicBezTo>
                  <a:pt x="4748075" y="2393987"/>
                  <a:pt x="4750422" y="2393987"/>
                  <a:pt x="4750422" y="2396334"/>
                </a:cubicBezTo>
                <a:cubicBezTo>
                  <a:pt x="4750422" y="2398681"/>
                  <a:pt x="4752769" y="2401028"/>
                  <a:pt x="4752769" y="2403376"/>
                </a:cubicBezTo>
                <a:cubicBezTo>
                  <a:pt x="4752769" y="2405723"/>
                  <a:pt x="4755116" y="2405723"/>
                  <a:pt x="4755116" y="2408070"/>
                </a:cubicBezTo>
                <a:cubicBezTo>
                  <a:pt x="4755116" y="2410417"/>
                  <a:pt x="4757463" y="2412764"/>
                  <a:pt x="4757463" y="2412764"/>
                </a:cubicBezTo>
                <a:cubicBezTo>
                  <a:pt x="4757463" y="2415111"/>
                  <a:pt x="4759810" y="2415111"/>
                  <a:pt x="4759810" y="2417458"/>
                </a:cubicBezTo>
                <a:cubicBezTo>
                  <a:pt x="4759810" y="2419805"/>
                  <a:pt x="4762157" y="2419805"/>
                  <a:pt x="4762157" y="2422152"/>
                </a:cubicBezTo>
                <a:cubicBezTo>
                  <a:pt x="4762157" y="2422152"/>
                  <a:pt x="4764504" y="2424499"/>
                  <a:pt x="4764504" y="2424499"/>
                </a:cubicBezTo>
                <a:cubicBezTo>
                  <a:pt x="4764504" y="2426846"/>
                  <a:pt x="4766852" y="2426846"/>
                  <a:pt x="4766852" y="2429193"/>
                </a:cubicBezTo>
                <a:cubicBezTo>
                  <a:pt x="4766852" y="2429193"/>
                  <a:pt x="4769198" y="2431540"/>
                  <a:pt x="4769198" y="2431540"/>
                </a:cubicBezTo>
                <a:cubicBezTo>
                  <a:pt x="4769198" y="2431540"/>
                  <a:pt x="4771546" y="2433887"/>
                  <a:pt x="4771546" y="2433887"/>
                </a:cubicBezTo>
                <a:cubicBezTo>
                  <a:pt x="4771546" y="2433887"/>
                  <a:pt x="4771546" y="2433887"/>
                  <a:pt x="4771546" y="2433887"/>
                </a:cubicBezTo>
                <a:cubicBezTo>
                  <a:pt x="4769198" y="2436234"/>
                  <a:pt x="4769198" y="2438581"/>
                  <a:pt x="4769198" y="2443275"/>
                </a:cubicBezTo>
                <a:cubicBezTo>
                  <a:pt x="4769198" y="2445622"/>
                  <a:pt x="4769198" y="2450317"/>
                  <a:pt x="4771546" y="2452664"/>
                </a:cubicBezTo>
                <a:cubicBezTo>
                  <a:pt x="4771546" y="2452664"/>
                  <a:pt x="4769198" y="2452664"/>
                  <a:pt x="4769198" y="2452664"/>
                </a:cubicBezTo>
                <a:cubicBezTo>
                  <a:pt x="4766852" y="2452664"/>
                  <a:pt x="4766852" y="2455011"/>
                  <a:pt x="4764504" y="2455011"/>
                </a:cubicBezTo>
                <a:cubicBezTo>
                  <a:pt x="4762157" y="2455011"/>
                  <a:pt x="4757463" y="2457358"/>
                  <a:pt x="4755116" y="2457358"/>
                </a:cubicBezTo>
                <a:cubicBezTo>
                  <a:pt x="4752769" y="2457358"/>
                  <a:pt x="4752769" y="2457358"/>
                  <a:pt x="4750422" y="2457358"/>
                </a:cubicBezTo>
                <a:cubicBezTo>
                  <a:pt x="4745728" y="2457358"/>
                  <a:pt x="4741034" y="2457358"/>
                  <a:pt x="4736340" y="2457358"/>
                </a:cubicBezTo>
                <a:cubicBezTo>
                  <a:pt x="4733993" y="2457358"/>
                  <a:pt x="4731646" y="2457358"/>
                  <a:pt x="4729299" y="2457358"/>
                </a:cubicBezTo>
                <a:cubicBezTo>
                  <a:pt x="4729299" y="2457358"/>
                  <a:pt x="4729299" y="2457358"/>
                  <a:pt x="4729299" y="2455011"/>
                </a:cubicBezTo>
                <a:cubicBezTo>
                  <a:pt x="4729299" y="2443275"/>
                  <a:pt x="4719911" y="2433887"/>
                  <a:pt x="4708175" y="2433887"/>
                </a:cubicBezTo>
                <a:cubicBezTo>
                  <a:pt x="4705828" y="2433887"/>
                  <a:pt x="4705828" y="2433887"/>
                  <a:pt x="4703481" y="2433887"/>
                </a:cubicBezTo>
                <a:cubicBezTo>
                  <a:pt x="4701134" y="2419805"/>
                  <a:pt x="4696440" y="2408070"/>
                  <a:pt x="4694093" y="2393987"/>
                </a:cubicBezTo>
                <a:cubicBezTo>
                  <a:pt x="4694093" y="2391640"/>
                  <a:pt x="4694093" y="2389293"/>
                  <a:pt x="4691746" y="2384599"/>
                </a:cubicBezTo>
                <a:cubicBezTo>
                  <a:pt x="4689399" y="2377558"/>
                  <a:pt x="4689399" y="2370517"/>
                  <a:pt x="4687052" y="2361129"/>
                </a:cubicBezTo>
                <a:cubicBezTo>
                  <a:pt x="4687052" y="2356435"/>
                  <a:pt x="4684705" y="2354088"/>
                  <a:pt x="4684705" y="2349394"/>
                </a:cubicBezTo>
                <a:cubicBezTo>
                  <a:pt x="4684705" y="2342352"/>
                  <a:pt x="4682358" y="2335311"/>
                  <a:pt x="4682358" y="2328270"/>
                </a:cubicBezTo>
                <a:cubicBezTo>
                  <a:pt x="4682358" y="2323576"/>
                  <a:pt x="4680011" y="2318882"/>
                  <a:pt x="4680011" y="2314188"/>
                </a:cubicBezTo>
                <a:cubicBezTo>
                  <a:pt x="4680011" y="2307147"/>
                  <a:pt x="4677664" y="2300106"/>
                  <a:pt x="4677664" y="2293064"/>
                </a:cubicBezTo>
                <a:cubicBezTo>
                  <a:pt x="4677664" y="2288370"/>
                  <a:pt x="4675317" y="2283676"/>
                  <a:pt x="4675317" y="2278982"/>
                </a:cubicBezTo>
                <a:cubicBezTo>
                  <a:pt x="4675317" y="2271941"/>
                  <a:pt x="4672970" y="2264900"/>
                  <a:pt x="4672970" y="2260206"/>
                </a:cubicBezTo>
                <a:cubicBezTo>
                  <a:pt x="4672970" y="2255512"/>
                  <a:pt x="4672970" y="2250818"/>
                  <a:pt x="4670623" y="2246123"/>
                </a:cubicBezTo>
                <a:cubicBezTo>
                  <a:pt x="4670623" y="2239082"/>
                  <a:pt x="4668275" y="2232041"/>
                  <a:pt x="4668275" y="2227347"/>
                </a:cubicBezTo>
                <a:cubicBezTo>
                  <a:pt x="4668275" y="2222653"/>
                  <a:pt x="4668275" y="2215612"/>
                  <a:pt x="4665929" y="2210918"/>
                </a:cubicBezTo>
                <a:cubicBezTo>
                  <a:pt x="4665929" y="2203877"/>
                  <a:pt x="4663581" y="2196836"/>
                  <a:pt x="4663581" y="2192142"/>
                </a:cubicBezTo>
                <a:cubicBezTo>
                  <a:pt x="4663581" y="2187447"/>
                  <a:pt x="4663581" y="2180406"/>
                  <a:pt x="4661234" y="2175712"/>
                </a:cubicBezTo>
                <a:cubicBezTo>
                  <a:pt x="4661234" y="2168671"/>
                  <a:pt x="4661234" y="2161630"/>
                  <a:pt x="4658887" y="2154589"/>
                </a:cubicBezTo>
                <a:cubicBezTo>
                  <a:pt x="4658887" y="2149895"/>
                  <a:pt x="4658887" y="2142853"/>
                  <a:pt x="4658887" y="2138159"/>
                </a:cubicBezTo>
                <a:cubicBezTo>
                  <a:pt x="4658887" y="2131118"/>
                  <a:pt x="4658887" y="2124077"/>
                  <a:pt x="4658887" y="2117036"/>
                </a:cubicBezTo>
                <a:cubicBezTo>
                  <a:pt x="4658887" y="2112342"/>
                  <a:pt x="4658887" y="2105301"/>
                  <a:pt x="4658887" y="2100607"/>
                </a:cubicBezTo>
                <a:cubicBezTo>
                  <a:pt x="4658887" y="2093565"/>
                  <a:pt x="4658887" y="2086524"/>
                  <a:pt x="4658887" y="2079483"/>
                </a:cubicBezTo>
                <a:cubicBezTo>
                  <a:pt x="4658887" y="2074789"/>
                  <a:pt x="4658887" y="2067748"/>
                  <a:pt x="4658887" y="2063054"/>
                </a:cubicBezTo>
                <a:cubicBezTo>
                  <a:pt x="4658887" y="2056013"/>
                  <a:pt x="4658887" y="2048971"/>
                  <a:pt x="4658887" y="2041930"/>
                </a:cubicBezTo>
                <a:cubicBezTo>
                  <a:pt x="4658887" y="2034889"/>
                  <a:pt x="4658887" y="2030195"/>
                  <a:pt x="4658887" y="2023154"/>
                </a:cubicBezTo>
                <a:cubicBezTo>
                  <a:pt x="4658887" y="2016113"/>
                  <a:pt x="4658887" y="2009072"/>
                  <a:pt x="4658887" y="2002031"/>
                </a:cubicBezTo>
                <a:cubicBezTo>
                  <a:pt x="4658887" y="1994990"/>
                  <a:pt x="4658887" y="1990295"/>
                  <a:pt x="4658887" y="1983254"/>
                </a:cubicBezTo>
                <a:cubicBezTo>
                  <a:pt x="4658887" y="1976213"/>
                  <a:pt x="4658887" y="1969172"/>
                  <a:pt x="4658887" y="1962131"/>
                </a:cubicBezTo>
                <a:cubicBezTo>
                  <a:pt x="4658887" y="1955090"/>
                  <a:pt x="4658887" y="1950396"/>
                  <a:pt x="4658887" y="1943354"/>
                </a:cubicBezTo>
                <a:cubicBezTo>
                  <a:pt x="4658887" y="1936313"/>
                  <a:pt x="4658887" y="1929272"/>
                  <a:pt x="4658887" y="1922231"/>
                </a:cubicBezTo>
                <a:cubicBezTo>
                  <a:pt x="4658887" y="1915190"/>
                  <a:pt x="4658887" y="1910496"/>
                  <a:pt x="4658887" y="1903455"/>
                </a:cubicBezTo>
                <a:cubicBezTo>
                  <a:pt x="4658887" y="1901108"/>
                  <a:pt x="4658887" y="1898761"/>
                  <a:pt x="4658887" y="1894066"/>
                </a:cubicBezTo>
                <a:cubicBezTo>
                  <a:pt x="4658887" y="1894066"/>
                  <a:pt x="4658887" y="1894066"/>
                  <a:pt x="4658887" y="1894066"/>
                </a:cubicBezTo>
                <a:cubicBezTo>
                  <a:pt x="4658887" y="1901108"/>
                  <a:pt x="4658887" y="1905802"/>
                  <a:pt x="4661234" y="1912843"/>
                </a:cubicBezTo>
                <a:cubicBezTo>
                  <a:pt x="4670623" y="1933966"/>
                  <a:pt x="4670623" y="1943354"/>
                  <a:pt x="4672970" y="1950396"/>
                </a:cubicBezTo>
                <a:close/>
                <a:moveTo>
                  <a:pt x="4809098" y="2710839"/>
                </a:moveTo>
                <a:cubicBezTo>
                  <a:pt x="4809098" y="2724921"/>
                  <a:pt x="4806751" y="2739003"/>
                  <a:pt x="4804404" y="2750738"/>
                </a:cubicBezTo>
                <a:cubicBezTo>
                  <a:pt x="4804404" y="2755433"/>
                  <a:pt x="4804404" y="2760127"/>
                  <a:pt x="4802057" y="2764821"/>
                </a:cubicBezTo>
                <a:cubicBezTo>
                  <a:pt x="4799710" y="2783597"/>
                  <a:pt x="4797363" y="2800026"/>
                  <a:pt x="4795016" y="2818803"/>
                </a:cubicBezTo>
                <a:cubicBezTo>
                  <a:pt x="4795016" y="2823497"/>
                  <a:pt x="4792669" y="2828191"/>
                  <a:pt x="4792669" y="2832885"/>
                </a:cubicBezTo>
                <a:cubicBezTo>
                  <a:pt x="4790322" y="2846967"/>
                  <a:pt x="4787975" y="2861050"/>
                  <a:pt x="4785628" y="2872785"/>
                </a:cubicBezTo>
                <a:cubicBezTo>
                  <a:pt x="4785628" y="2879826"/>
                  <a:pt x="4783281" y="2884520"/>
                  <a:pt x="4783281" y="2891561"/>
                </a:cubicBezTo>
                <a:cubicBezTo>
                  <a:pt x="4780934" y="2903296"/>
                  <a:pt x="4778587" y="2915032"/>
                  <a:pt x="4776240" y="2926767"/>
                </a:cubicBezTo>
                <a:cubicBezTo>
                  <a:pt x="4773892" y="2933808"/>
                  <a:pt x="4773892" y="2940849"/>
                  <a:pt x="4771546" y="2947890"/>
                </a:cubicBezTo>
                <a:cubicBezTo>
                  <a:pt x="4769198" y="2959626"/>
                  <a:pt x="4766852" y="2969014"/>
                  <a:pt x="4764504" y="2980749"/>
                </a:cubicBezTo>
                <a:cubicBezTo>
                  <a:pt x="4762157" y="2987790"/>
                  <a:pt x="4762157" y="2994831"/>
                  <a:pt x="4759810" y="3001873"/>
                </a:cubicBezTo>
                <a:cubicBezTo>
                  <a:pt x="4757463" y="3011261"/>
                  <a:pt x="4755116" y="3022996"/>
                  <a:pt x="4752769" y="3032384"/>
                </a:cubicBezTo>
                <a:cubicBezTo>
                  <a:pt x="4750422" y="3039425"/>
                  <a:pt x="4750422" y="3046466"/>
                  <a:pt x="4748075" y="3053507"/>
                </a:cubicBezTo>
                <a:cubicBezTo>
                  <a:pt x="4745728" y="3062896"/>
                  <a:pt x="4743381" y="3074631"/>
                  <a:pt x="4741034" y="3084019"/>
                </a:cubicBezTo>
                <a:cubicBezTo>
                  <a:pt x="4738687" y="3091060"/>
                  <a:pt x="4736340" y="3098101"/>
                  <a:pt x="4736340" y="3105142"/>
                </a:cubicBezTo>
                <a:cubicBezTo>
                  <a:pt x="4733993" y="3114531"/>
                  <a:pt x="4731646" y="3126266"/>
                  <a:pt x="4726952" y="3135654"/>
                </a:cubicBezTo>
                <a:cubicBezTo>
                  <a:pt x="4724605" y="3142695"/>
                  <a:pt x="4722257" y="3149737"/>
                  <a:pt x="4719911" y="3156777"/>
                </a:cubicBezTo>
                <a:cubicBezTo>
                  <a:pt x="4717563" y="3168513"/>
                  <a:pt x="4712869" y="3177901"/>
                  <a:pt x="4710522" y="3187289"/>
                </a:cubicBezTo>
                <a:cubicBezTo>
                  <a:pt x="4708175" y="3194330"/>
                  <a:pt x="4705828" y="3201371"/>
                  <a:pt x="4703481" y="3208413"/>
                </a:cubicBezTo>
                <a:cubicBezTo>
                  <a:pt x="4698787" y="3220148"/>
                  <a:pt x="4696440" y="3231883"/>
                  <a:pt x="4691746" y="3243618"/>
                </a:cubicBezTo>
                <a:cubicBezTo>
                  <a:pt x="4689399" y="3248312"/>
                  <a:pt x="4687052" y="3255354"/>
                  <a:pt x="4687052" y="3260048"/>
                </a:cubicBezTo>
                <a:cubicBezTo>
                  <a:pt x="4687052" y="3260048"/>
                  <a:pt x="4687052" y="3260048"/>
                  <a:pt x="4687052" y="3260048"/>
                </a:cubicBezTo>
                <a:cubicBezTo>
                  <a:pt x="4689399" y="3250659"/>
                  <a:pt x="4691746" y="3241271"/>
                  <a:pt x="4694093" y="3231883"/>
                </a:cubicBezTo>
                <a:cubicBezTo>
                  <a:pt x="4698787" y="3217801"/>
                  <a:pt x="4703481" y="3203718"/>
                  <a:pt x="4705828" y="3187289"/>
                </a:cubicBezTo>
                <a:cubicBezTo>
                  <a:pt x="4710522" y="3168513"/>
                  <a:pt x="4715216" y="3149737"/>
                  <a:pt x="4719911" y="3130960"/>
                </a:cubicBezTo>
                <a:cubicBezTo>
                  <a:pt x="4724605" y="3116878"/>
                  <a:pt x="4726952" y="3100448"/>
                  <a:pt x="4731646" y="3086366"/>
                </a:cubicBezTo>
                <a:cubicBezTo>
                  <a:pt x="4736340" y="3067590"/>
                  <a:pt x="4741034" y="3046466"/>
                  <a:pt x="4743381" y="3027690"/>
                </a:cubicBezTo>
                <a:cubicBezTo>
                  <a:pt x="4745728" y="3013608"/>
                  <a:pt x="4750422" y="2999525"/>
                  <a:pt x="4752769" y="2983096"/>
                </a:cubicBezTo>
                <a:cubicBezTo>
                  <a:pt x="4757463" y="2961973"/>
                  <a:pt x="4759810" y="2943196"/>
                  <a:pt x="4764504" y="2922073"/>
                </a:cubicBezTo>
                <a:cubicBezTo>
                  <a:pt x="4766852" y="2907991"/>
                  <a:pt x="4769198" y="2893908"/>
                  <a:pt x="4771546" y="2879826"/>
                </a:cubicBezTo>
                <a:cubicBezTo>
                  <a:pt x="4773892" y="2856356"/>
                  <a:pt x="4778587" y="2835232"/>
                  <a:pt x="4780934" y="2811762"/>
                </a:cubicBezTo>
                <a:cubicBezTo>
                  <a:pt x="4783281" y="2800026"/>
                  <a:pt x="4785628" y="2785944"/>
                  <a:pt x="4785628" y="2774209"/>
                </a:cubicBezTo>
                <a:cubicBezTo>
                  <a:pt x="4787975" y="2746044"/>
                  <a:pt x="4792669" y="2717880"/>
                  <a:pt x="4795016" y="2687368"/>
                </a:cubicBezTo>
                <a:cubicBezTo>
                  <a:pt x="4795016" y="2680327"/>
                  <a:pt x="4797363" y="2673286"/>
                  <a:pt x="4797363" y="2666245"/>
                </a:cubicBezTo>
                <a:cubicBezTo>
                  <a:pt x="4797363" y="2661551"/>
                  <a:pt x="4797363" y="2654510"/>
                  <a:pt x="4799710" y="2649816"/>
                </a:cubicBezTo>
                <a:cubicBezTo>
                  <a:pt x="4802057" y="2652163"/>
                  <a:pt x="4802057" y="2654510"/>
                  <a:pt x="4804404" y="2656857"/>
                </a:cubicBezTo>
                <a:cubicBezTo>
                  <a:pt x="4804404" y="2666245"/>
                  <a:pt x="4802057" y="2675633"/>
                  <a:pt x="4802057" y="2685021"/>
                </a:cubicBezTo>
                <a:cubicBezTo>
                  <a:pt x="4809098" y="2699103"/>
                  <a:pt x="4809098" y="2706145"/>
                  <a:pt x="4809098" y="2710839"/>
                </a:cubicBezTo>
                <a:close/>
                <a:moveTo>
                  <a:pt x="4696440" y="3262394"/>
                </a:moveTo>
                <a:cubicBezTo>
                  <a:pt x="4698787" y="3253006"/>
                  <a:pt x="4701134" y="3245965"/>
                  <a:pt x="4705828" y="3236577"/>
                </a:cubicBezTo>
                <a:cubicBezTo>
                  <a:pt x="4708175" y="3231883"/>
                  <a:pt x="4708175" y="3227189"/>
                  <a:pt x="4710522" y="3222495"/>
                </a:cubicBezTo>
                <a:cubicBezTo>
                  <a:pt x="4710522" y="3224842"/>
                  <a:pt x="4708175" y="3227189"/>
                  <a:pt x="4708175" y="3229536"/>
                </a:cubicBezTo>
                <a:cubicBezTo>
                  <a:pt x="4708175" y="3231883"/>
                  <a:pt x="4708175" y="3234230"/>
                  <a:pt x="4710522" y="3238924"/>
                </a:cubicBezTo>
                <a:cubicBezTo>
                  <a:pt x="4703481" y="3253006"/>
                  <a:pt x="4698787" y="3264742"/>
                  <a:pt x="4691746" y="3278824"/>
                </a:cubicBezTo>
                <a:cubicBezTo>
                  <a:pt x="4691746" y="3276477"/>
                  <a:pt x="4691746" y="3276477"/>
                  <a:pt x="4694093" y="3274130"/>
                </a:cubicBezTo>
                <a:cubicBezTo>
                  <a:pt x="4691746" y="3271783"/>
                  <a:pt x="4694093" y="3267089"/>
                  <a:pt x="4696440" y="3262394"/>
                </a:cubicBezTo>
                <a:close/>
                <a:moveTo>
                  <a:pt x="4480512" y="3722416"/>
                </a:moveTo>
                <a:cubicBezTo>
                  <a:pt x="4473471" y="3731804"/>
                  <a:pt x="4466430" y="3741192"/>
                  <a:pt x="4459388" y="3748233"/>
                </a:cubicBezTo>
                <a:cubicBezTo>
                  <a:pt x="4454694" y="3752927"/>
                  <a:pt x="4450000" y="3757621"/>
                  <a:pt x="4445306" y="3762315"/>
                </a:cubicBezTo>
                <a:cubicBezTo>
                  <a:pt x="4438265" y="3769357"/>
                  <a:pt x="4431224" y="3776398"/>
                  <a:pt x="4424183" y="3783439"/>
                </a:cubicBezTo>
                <a:cubicBezTo>
                  <a:pt x="4419489" y="3788133"/>
                  <a:pt x="4414795" y="3792827"/>
                  <a:pt x="4410100" y="3797521"/>
                </a:cubicBezTo>
                <a:cubicBezTo>
                  <a:pt x="4403059" y="3804562"/>
                  <a:pt x="4396018" y="3811604"/>
                  <a:pt x="4388977" y="3816298"/>
                </a:cubicBezTo>
                <a:cubicBezTo>
                  <a:pt x="4384283" y="3820992"/>
                  <a:pt x="4381936" y="3823339"/>
                  <a:pt x="4377242" y="3825686"/>
                </a:cubicBezTo>
                <a:cubicBezTo>
                  <a:pt x="4379589" y="3820992"/>
                  <a:pt x="4384283" y="3818645"/>
                  <a:pt x="4386630" y="3813950"/>
                </a:cubicBezTo>
                <a:cubicBezTo>
                  <a:pt x="4391324" y="3806909"/>
                  <a:pt x="4398365" y="3799868"/>
                  <a:pt x="4403059" y="3792827"/>
                </a:cubicBezTo>
                <a:cubicBezTo>
                  <a:pt x="4407753" y="3785786"/>
                  <a:pt x="4412447" y="3781092"/>
                  <a:pt x="4417141" y="3774051"/>
                </a:cubicBezTo>
                <a:cubicBezTo>
                  <a:pt x="4424183" y="3764663"/>
                  <a:pt x="4431224" y="3755274"/>
                  <a:pt x="4438265" y="3743539"/>
                </a:cubicBezTo>
                <a:cubicBezTo>
                  <a:pt x="4445306" y="3734151"/>
                  <a:pt x="4450000" y="3727110"/>
                  <a:pt x="4457041" y="3717722"/>
                </a:cubicBezTo>
                <a:cubicBezTo>
                  <a:pt x="4464082" y="3708333"/>
                  <a:pt x="4471124" y="3698945"/>
                  <a:pt x="4475818" y="3689557"/>
                </a:cubicBezTo>
                <a:cubicBezTo>
                  <a:pt x="4480512" y="3682516"/>
                  <a:pt x="4482859" y="3677822"/>
                  <a:pt x="4487553" y="3670781"/>
                </a:cubicBezTo>
                <a:cubicBezTo>
                  <a:pt x="4487553" y="3668434"/>
                  <a:pt x="4489900" y="3668434"/>
                  <a:pt x="4489900" y="3666087"/>
                </a:cubicBezTo>
                <a:cubicBezTo>
                  <a:pt x="4489900" y="3666087"/>
                  <a:pt x="4489900" y="3666087"/>
                  <a:pt x="4489900" y="3666087"/>
                </a:cubicBezTo>
                <a:cubicBezTo>
                  <a:pt x="4494594" y="3659045"/>
                  <a:pt x="4499288" y="3654351"/>
                  <a:pt x="4503982" y="3647310"/>
                </a:cubicBezTo>
                <a:cubicBezTo>
                  <a:pt x="4508676" y="3642616"/>
                  <a:pt x="4511023" y="3637922"/>
                  <a:pt x="4513371" y="3633228"/>
                </a:cubicBezTo>
                <a:cubicBezTo>
                  <a:pt x="4515717" y="3630881"/>
                  <a:pt x="4515717" y="3628534"/>
                  <a:pt x="4518065" y="3626187"/>
                </a:cubicBezTo>
                <a:cubicBezTo>
                  <a:pt x="4520412" y="3621493"/>
                  <a:pt x="4522759" y="3619146"/>
                  <a:pt x="4527453" y="3614451"/>
                </a:cubicBezTo>
                <a:cubicBezTo>
                  <a:pt x="4536841" y="3602716"/>
                  <a:pt x="4543882" y="3590981"/>
                  <a:pt x="4553270" y="3576899"/>
                </a:cubicBezTo>
                <a:cubicBezTo>
                  <a:pt x="4555617" y="3574552"/>
                  <a:pt x="4555617" y="3572205"/>
                  <a:pt x="4557964" y="3569858"/>
                </a:cubicBezTo>
                <a:cubicBezTo>
                  <a:pt x="4565005" y="3560470"/>
                  <a:pt x="4572047" y="3548734"/>
                  <a:pt x="4579088" y="3536999"/>
                </a:cubicBezTo>
                <a:cubicBezTo>
                  <a:pt x="4581435" y="3539346"/>
                  <a:pt x="4581435" y="3541693"/>
                  <a:pt x="4586129" y="3544040"/>
                </a:cubicBezTo>
                <a:cubicBezTo>
                  <a:pt x="4583782" y="3551081"/>
                  <a:pt x="4579088" y="3555775"/>
                  <a:pt x="4576741" y="3562816"/>
                </a:cubicBezTo>
                <a:cubicBezTo>
                  <a:pt x="4572047" y="3569858"/>
                  <a:pt x="4567353" y="3579246"/>
                  <a:pt x="4562658" y="3586287"/>
                </a:cubicBezTo>
                <a:cubicBezTo>
                  <a:pt x="4553270" y="3605063"/>
                  <a:pt x="4541535" y="3623840"/>
                  <a:pt x="4529800" y="3642616"/>
                </a:cubicBezTo>
                <a:cubicBezTo>
                  <a:pt x="4527453" y="3640269"/>
                  <a:pt x="4522759" y="3640269"/>
                  <a:pt x="4520412" y="3640269"/>
                </a:cubicBezTo>
                <a:cubicBezTo>
                  <a:pt x="4508676" y="3640269"/>
                  <a:pt x="4499288" y="3649657"/>
                  <a:pt x="4499288" y="3661392"/>
                </a:cubicBezTo>
                <a:cubicBezTo>
                  <a:pt x="4499288" y="3668434"/>
                  <a:pt x="4501635" y="3673128"/>
                  <a:pt x="4506329" y="3677822"/>
                </a:cubicBezTo>
                <a:cubicBezTo>
                  <a:pt x="4499288" y="3687210"/>
                  <a:pt x="4494594" y="3696598"/>
                  <a:pt x="4487553" y="3703639"/>
                </a:cubicBezTo>
                <a:cubicBezTo>
                  <a:pt x="4487553" y="3713028"/>
                  <a:pt x="4485206" y="3717722"/>
                  <a:pt x="4480512" y="3722416"/>
                </a:cubicBezTo>
                <a:close/>
                <a:moveTo>
                  <a:pt x="4316218" y="3898444"/>
                </a:moveTo>
                <a:cubicBezTo>
                  <a:pt x="4313872" y="3900791"/>
                  <a:pt x="4311524" y="3903138"/>
                  <a:pt x="4309178" y="3905485"/>
                </a:cubicBezTo>
                <a:cubicBezTo>
                  <a:pt x="4297442" y="3919567"/>
                  <a:pt x="4283360" y="3931303"/>
                  <a:pt x="4271625" y="3945385"/>
                </a:cubicBezTo>
                <a:cubicBezTo>
                  <a:pt x="4266931" y="3950079"/>
                  <a:pt x="4262237" y="3954773"/>
                  <a:pt x="4259889" y="3959468"/>
                </a:cubicBezTo>
                <a:cubicBezTo>
                  <a:pt x="4252848" y="3966508"/>
                  <a:pt x="4245807" y="3973550"/>
                  <a:pt x="4238766" y="3980591"/>
                </a:cubicBezTo>
                <a:cubicBezTo>
                  <a:pt x="4238766" y="3975897"/>
                  <a:pt x="4236419" y="3973550"/>
                  <a:pt x="4234072" y="3971203"/>
                </a:cubicBezTo>
                <a:cubicBezTo>
                  <a:pt x="4243460" y="3961814"/>
                  <a:pt x="4255195" y="3952426"/>
                  <a:pt x="4264583" y="3943038"/>
                </a:cubicBezTo>
                <a:cubicBezTo>
                  <a:pt x="4269277" y="3938344"/>
                  <a:pt x="4271625" y="3935997"/>
                  <a:pt x="4276319" y="3931303"/>
                </a:cubicBezTo>
                <a:cubicBezTo>
                  <a:pt x="4288054" y="3919567"/>
                  <a:pt x="4299789" y="3907832"/>
                  <a:pt x="4311524" y="3893750"/>
                </a:cubicBezTo>
                <a:cubicBezTo>
                  <a:pt x="4313872" y="3891403"/>
                  <a:pt x="4316218" y="3889056"/>
                  <a:pt x="4320913" y="3884362"/>
                </a:cubicBezTo>
                <a:cubicBezTo>
                  <a:pt x="4327954" y="3874974"/>
                  <a:pt x="4337342" y="3867932"/>
                  <a:pt x="4344383" y="3858544"/>
                </a:cubicBezTo>
                <a:cubicBezTo>
                  <a:pt x="4346730" y="3856197"/>
                  <a:pt x="4349077" y="3856197"/>
                  <a:pt x="4351424" y="3853850"/>
                </a:cubicBezTo>
                <a:cubicBezTo>
                  <a:pt x="4356118" y="3849156"/>
                  <a:pt x="4360812" y="3846809"/>
                  <a:pt x="4367854" y="3842115"/>
                </a:cubicBezTo>
                <a:cubicBezTo>
                  <a:pt x="4367854" y="3842115"/>
                  <a:pt x="4367854" y="3842115"/>
                  <a:pt x="4367854" y="3842115"/>
                </a:cubicBezTo>
                <a:cubicBezTo>
                  <a:pt x="4365507" y="3844462"/>
                  <a:pt x="4363159" y="3849156"/>
                  <a:pt x="4360812" y="3851503"/>
                </a:cubicBezTo>
                <a:cubicBezTo>
                  <a:pt x="4344383" y="3865586"/>
                  <a:pt x="4330301" y="3882015"/>
                  <a:pt x="4316218" y="3898444"/>
                </a:cubicBezTo>
                <a:close/>
                <a:moveTo>
                  <a:pt x="4170701" y="4041614"/>
                </a:moveTo>
                <a:cubicBezTo>
                  <a:pt x="4163660" y="4051002"/>
                  <a:pt x="4154272" y="4060390"/>
                  <a:pt x="4147231" y="4069779"/>
                </a:cubicBezTo>
                <a:cubicBezTo>
                  <a:pt x="4140190" y="4076820"/>
                  <a:pt x="4133149" y="4086208"/>
                  <a:pt x="4126108" y="4093249"/>
                </a:cubicBezTo>
                <a:cubicBezTo>
                  <a:pt x="4119067" y="4102637"/>
                  <a:pt x="4109678" y="4112026"/>
                  <a:pt x="4100290" y="4121414"/>
                </a:cubicBezTo>
                <a:cubicBezTo>
                  <a:pt x="4093249" y="4128455"/>
                  <a:pt x="4086208" y="4137843"/>
                  <a:pt x="4079167" y="4144884"/>
                </a:cubicBezTo>
                <a:cubicBezTo>
                  <a:pt x="4069778" y="4154272"/>
                  <a:pt x="4062738" y="4163660"/>
                  <a:pt x="4053349" y="4173049"/>
                </a:cubicBezTo>
                <a:cubicBezTo>
                  <a:pt x="4046308" y="4180090"/>
                  <a:pt x="4039267" y="4187131"/>
                  <a:pt x="4032226" y="4194172"/>
                </a:cubicBezTo>
                <a:cubicBezTo>
                  <a:pt x="4022837" y="4203560"/>
                  <a:pt x="4013449" y="4212948"/>
                  <a:pt x="4004061" y="4222337"/>
                </a:cubicBezTo>
                <a:cubicBezTo>
                  <a:pt x="3997020" y="4229378"/>
                  <a:pt x="3989979" y="4236419"/>
                  <a:pt x="3982938" y="4243460"/>
                </a:cubicBezTo>
                <a:cubicBezTo>
                  <a:pt x="3973550" y="4252848"/>
                  <a:pt x="3964161" y="4262236"/>
                  <a:pt x="3954773" y="4271625"/>
                </a:cubicBezTo>
                <a:cubicBezTo>
                  <a:pt x="3947732" y="4278666"/>
                  <a:pt x="3940691" y="4283360"/>
                  <a:pt x="3935997" y="4290401"/>
                </a:cubicBezTo>
                <a:cubicBezTo>
                  <a:pt x="3926609" y="4299789"/>
                  <a:pt x="3917220" y="4309177"/>
                  <a:pt x="3905485" y="4316219"/>
                </a:cubicBezTo>
                <a:cubicBezTo>
                  <a:pt x="3898444" y="4323260"/>
                  <a:pt x="3891403" y="4327954"/>
                  <a:pt x="3886709" y="4334995"/>
                </a:cubicBezTo>
                <a:cubicBezTo>
                  <a:pt x="3877321" y="4344383"/>
                  <a:pt x="3865585" y="4353771"/>
                  <a:pt x="3856197" y="4360812"/>
                </a:cubicBezTo>
                <a:cubicBezTo>
                  <a:pt x="3849156" y="4365506"/>
                  <a:pt x="3844462" y="4372548"/>
                  <a:pt x="3837421" y="4377242"/>
                </a:cubicBezTo>
                <a:cubicBezTo>
                  <a:pt x="3830380" y="4381936"/>
                  <a:pt x="3825686" y="4386630"/>
                  <a:pt x="3818645" y="4393671"/>
                </a:cubicBezTo>
                <a:cubicBezTo>
                  <a:pt x="3813950" y="4396018"/>
                  <a:pt x="3809256" y="4398365"/>
                  <a:pt x="3804562" y="4400712"/>
                </a:cubicBezTo>
                <a:cubicBezTo>
                  <a:pt x="3799868" y="4403059"/>
                  <a:pt x="3795174" y="4405406"/>
                  <a:pt x="3790480" y="4407753"/>
                </a:cubicBezTo>
                <a:cubicBezTo>
                  <a:pt x="3783439" y="4410100"/>
                  <a:pt x="3774051" y="4414794"/>
                  <a:pt x="3767010" y="4417142"/>
                </a:cubicBezTo>
                <a:cubicBezTo>
                  <a:pt x="3762316" y="4419489"/>
                  <a:pt x="3759968" y="4419489"/>
                  <a:pt x="3755274" y="4421836"/>
                </a:cubicBezTo>
                <a:cubicBezTo>
                  <a:pt x="3748233" y="4424183"/>
                  <a:pt x="3743539" y="4426530"/>
                  <a:pt x="3736498" y="4428877"/>
                </a:cubicBezTo>
                <a:cubicBezTo>
                  <a:pt x="3736498" y="4426530"/>
                  <a:pt x="3734151" y="4426530"/>
                  <a:pt x="3734151" y="4424183"/>
                </a:cubicBezTo>
                <a:cubicBezTo>
                  <a:pt x="3741192" y="4419489"/>
                  <a:pt x="3748233" y="4412447"/>
                  <a:pt x="3755274" y="4405406"/>
                </a:cubicBezTo>
                <a:cubicBezTo>
                  <a:pt x="3767010" y="4396018"/>
                  <a:pt x="3776398" y="4388977"/>
                  <a:pt x="3788133" y="4379589"/>
                </a:cubicBezTo>
                <a:cubicBezTo>
                  <a:pt x="3799868" y="4370201"/>
                  <a:pt x="3813950" y="4358466"/>
                  <a:pt x="3825686" y="4349077"/>
                </a:cubicBezTo>
                <a:cubicBezTo>
                  <a:pt x="3835074" y="4339689"/>
                  <a:pt x="3844462" y="4332648"/>
                  <a:pt x="3856197" y="4323260"/>
                </a:cubicBezTo>
                <a:cubicBezTo>
                  <a:pt x="3870279" y="4311525"/>
                  <a:pt x="3882015" y="4299789"/>
                  <a:pt x="3896097" y="4288054"/>
                </a:cubicBezTo>
                <a:cubicBezTo>
                  <a:pt x="3905485" y="4281013"/>
                  <a:pt x="3912526" y="4271625"/>
                  <a:pt x="3921915" y="4264584"/>
                </a:cubicBezTo>
                <a:cubicBezTo>
                  <a:pt x="3935997" y="4250501"/>
                  <a:pt x="3952426" y="4236419"/>
                  <a:pt x="3966509" y="4219990"/>
                </a:cubicBezTo>
                <a:cubicBezTo>
                  <a:pt x="3973550" y="4212948"/>
                  <a:pt x="3980591" y="4208254"/>
                  <a:pt x="3985285" y="4201213"/>
                </a:cubicBezTo>
                <a:cubicBezTo>
                  <a:pt x="4022837" y="4163660"/>
                  <a:pt x="4060390" y="4123761"/>
                  <a:pt x="4097943" y="4081514"/>
                </a:cubicBezTo>
                <a:cubicBezTo>
                  <a:pt x="4100290" y="4079167"/>
                  <a:pt x="4104984" y="4076820"/>
                  <a:pt x="4107331" y="4074473"/>
                </a:cubicBezTo>
                <a:cubicBezTo>
                  <a:pt x="4114372" y="4067431"/>
                  <a:pt x="4123761" y="4062737"/>
                  <a:pt x="4130802" y="4055696"/>
                </a:cubicBezTo>
                <a:cubicBezTo>
                  <a:pt x="4140190" y="4048655"/>
                  <a:pt x="4149578" y="4039267"/>
                  <a:pt x="4158966" y="4032226"/>
                </a:cubicBezTo>
                <a:cubicBezTo>
                  <a:pt x="4166007" y="4025185"/>
                  <a:pt x="4175395" y="4018144"/>
                  <a:pt x="4182437" y="4013449"/>
                </a:cubicBezTo>
                <a:cubicBezTo>
                  <a:pt x="4184784" y="4011102"/>
                  <a:pt x="4187131" y="4011102"/>
                  <a:pt x="4187131" y="4008755"/>
                </a:cubicBezTo>
                <a:lnTo>
                  <a:pt x="4187131" y="4008755"/>
                </a:lnTo>
                <a:cubicBezTo>
                  <a:pt x="4187131" y="4011102"/>
                  <a:pt x="4187131" y="4013449"/>
                  <a:pt x="4189478" y="4015796"/>
                </a:cubicBezTo>
                <a:cubicBezTo>
                  <a:pt x="4189478" y="4015796"/>
                  <a:pt x="4187131" y="4018144"/>
                  <a:pt x="4187131" y="4018144"/>
                </a:cubicBezTo>
                <a:cubicBezTo>
                  <a:pt x="4184784" y="4025185"/>
                  <a:pt x="4177743" y="4034573"/>
                  <a:pt x="4170701" y="4041614"/>
                </a:cubicBezTo>
                <a:close/>
                <a:moveTo>
                  <a:pt x="3675475" y="4480512"/>
                </a:moveTo>
                <a:cubicBezTo>
                  <a:pt x="3666086" y="4489900"/>
                  <a:pt x="3654351" y="4499288"/>
                  <a:pt x="3644963" y="4508676"/>
                </a:cubicBezTo>
                <a:cubicBezTo>
                  <a:pt x="3642616" y="4511024"/>
                  <a:pt x="3637922" y="4513370"/>
                  <a:pt x="3635575" y="4518064"/>
                </a:cubicBezTo>
                <a:cubicBezTo>
                  <a:pt x="3628534" y="4525106"/>
                  <a:pt x="3621493" y="4529800"/>
                  <a:pt x="3612104" y="4536841"/>
                </a:cubicBezTo>
                <a:cubicBezTo>
                  <a:pt x="3607410" y="4541535"/>
                  <a:pt x="3602716" y="4543882"/>
                  <a:pt x="3598022" y="4548576"/>
                </a:cubicBezTo>
                <a:cubicBezTo>
                  <a:pt x="3590981" y="4553270"/>
                  <a:pt x="3583940" y="4560311"/>
                  <a:pt x="3576899" y="4565005"/>
                </a:cubicBezTo>
                <a:cubicBezTo>
                  <a:pt x="3574552" y="4567352"/>
                  <a:pt x="3572205" y="4569700"/>
                  <a:pt x="3569858" y="4569700"/>
                </a:cubicBezTo>
                <a:cubicBezTo>
                  <a:pt x="3525264" y="4595517"/>
                  <a:pt x="3478323" y="4621335"/>
                  <a:pt x="3431382" y="4642458"/>
                </a:cubicBezTo>
                <a:cubicBezTo>
                  <a:pt x="3429035" y="4635417"/>
                  <a:pt x="3421994" y="4630723"/>
                  <a:pt x="3414953" y="4630723"/>
                </a:cubicBezTo>
                <a:cubicBezTo>
                  <a:pt x="3403217" y="4630723"/>
                  <a:pt x="3393829" y="4640111"/>
                  <a:pt x="3393829" y="4651846"/>
                </a:cubicBezTo>
                <a:cubicBezTo>
                  <a:pt x="3393829" y="4651846"/>
                  <a:pt x="3393829" y="4654193"/>
                  <a:pt x="3393829" y="4654193"/>
                </a:cubicBezTo>
                <a:cubicBezTo>
                  <a:pt x="3389135" y="4654193"/>
                  <a:pt x="3386788" y="4654193"/>
                  <a:pt x="3382094" y="4654193"/>
                </a:cubicBezTo>
                <a:cubicBezTo>
                  <a:pt x="3363318" y="4654193"/>
                  <a:pt x="3342194" y="4649499"/>
                  <a:pt x="3323418" y="4640111"/>
                </a:cubicBezTo>
                <a:cubicBezTo>
                  <a:pt x="3330459" y="4637764"/>
                  <a:pt x="3337500" y="4635417"/>
                  <a:pt x="3342194" y="4633070"/>
                </a:cubicBezTo>
                <a:cubicBezTo>
                  <a:pt x="3349235" y="4630723"/>
                  <a:pt x="3356276" y="4628376"/>
                  <a:pt x="3363318" y="4623681"/>
                </a:cubicBezTo>
                <a:cubicBezTo>
                  <a:pt x="3375053" y="4618987"/>
                  <a:pt x="3386788" y="4614293"/>
                  <a:pt x="3398523" y="4607252"/>
                </a:cubicBezTo>
                <a:cubicBezTo>
                  <a:pt x="3407911" y="4602558"/>
                  <a:pt x="3414953" y="4600211"/>
                  <a:pt x="3424341" y="4595517"/>
                </a:cubicBezTo>
                <a:cubicBezTo>
                  <a:pt x="3433729" y="4590823"/>
                  <a:pt x="3445464" y="4586129"/>
                  <a:pt x="3454852" y="4581435"/>
                </a:cubicBezTo>
                <a:cubicBezTo>
                  <a:pt x="3464241" y="4576741"/>
                  <a:pt x="3471282" y="4572047"/>
                  <a:pt x="3480670" y="4569700"/>
                </a:cubicBezTo>
                <a:cubicBezTo>
                  <a:pt x="3490058" y="4565005"/>
                  <a:pt x="3499446" y="4560311"/>
                  <a:pt x="3508834" y="4555617"/>
                </a:cubicBezTo>
                <a:cubicBezTo>
                  <a:pt x="3518223" y="4550923"/>
                  <a:pt x="3527611" y="4546229"/>
                  <a:pt x="3534652" y="4541535"/>
                </a:cubicBezTo>
                <a:cubicBezTo>
                  <a:pt x="3544040" y="4536841"/>
                  <a:pt x="3553428" y="4532147"/>
                  <a:pt x="3562817" y="4527453"/>
                </a:cubicBezTo>
                <a:cubicBezTo>
                  <a:pt x="3572205" y="4522759"/>
                  <a:pt x="3581593" y="4518064"/>
                  <a:pt x="3588634" y="4513370"/>
                </a:cubicBezTo>
                <a:cubicBezTo>
                  <a:pt x="3598022" y="4508676"/>
                  <a:pt x="3607410" y="4503982"/>
                  <a:pt x="3614452" y="4499288"/>
                </a:cubicBezTo>
                <a:cubicBezTo>
                  <a:pt x="3623840" y="4494594"/>
                  <a:pt x="3630881" y="4489900"/>
                  <a:pt x="3640269" y="4482859"/>
                </a:cubicBezTo>
                <a:cubicBezTo>
                  <a:pt x="3649657" y="4478165"/>
                  <a:pt x="3659045" y="4473471"/>
                  <a:pt x="3666086" y="4466429"/>
                </a:cubicBezTo>
                <a:cubicBezTo>
                  <a:pt x="3675475" y="4461735"/>
                  <a:pt x="3682516" y="4457041"/>
                  <a:pt x="3691904" y="4450000"/>
                </a:cubicBezTo>
                <a:cubicBezTo>
                  <a:pt x="3696598" y="4447653"/>
                  <a:pt x="3701292" y="4445306"/>
                  <a:pt x="3703639" y="4442959"/>
                </a:cubicBezTo>
                <a:cubicBezTo>
                  <a:pt x="3703639" y="4442959"/>
                  <a:pt x="3703639" y="4445306"/>
                  <a:pt x="3705986" y="4445306"/>
                </a:cubicBezTo>
                <a:cubicBezTo>
                  <a:pt x="3698945" y="4452347"/>
                  <a:pt x="3691904" y="4459388"/>
                  <a:pt x="3684863" y="4466429"/>
                </a:cubicBezTo>
                <a:cubicBezTo>
                  <a:pt x="3682516" y="4473471"/>
                  <a:pt x="3677822" y="4478165"/>
                  <a:pt x="3675475" y="4480512"/>
                </a:cubicBezTo>
                <a:close/>
                <a:moveTo>
                  <a:pt x="3278824" y="4656540"/>
                </a:moveTo>
                <a:cubicBezTo>
                  <a:pt x="3269436" y="4661234"/>
                  <a:pt x="3257701" y="4663582"/>
                  <a:pt x="3248312" y="4668276"/>
                </a:cubicBezTo>
                <a:cubicBezTo>
                  <a:pt x="3238924" y="4670622"/>
                  <a:pt x="3231883" y="4675317"/>
                  <a:pt x="3222495" y="4677664"/>
                </a:cubicBezTo>
                <a:cubicBezTo>
                  <a:pt x="3210760" y="4682358"/>
                  <a:pt x="3201371" y="4684705"/>
                  <a:pt x="3189636" y="4689399"/>
                </a:cubicBezTo>
                <a:cubicBezTo>
                  <a:pt x="3180248" y="4691746"/>
                  <a:pt x="3173207" y="4696440"/>
                  <a:pt x="3163819" y="4698787"/>
                </a:cubicBezTo>
                <a:cubicBezTo>
                  <a:pt x="3152083" y="4703481"/>
                  <a:pt x="3142695" y="4705828"/>
                  <a:pt x="3130960" y="4710522"/>
                </a:cubicBezTo>
                <a:cubicBezTo>
                  <a:pt x="3121572" y="4712869"/>
                  <a:pt x="3114531" y="4715216"/>
                  <a:pt x="3105143" y="4717563"/>
                </a:cubicBezTo>
                <a:cubicBezTo>
                  <a:pt x="3093407" y="4722258"/>
                  <a:pt x="3084019" y="4724605"/>
                  <a:pt x="3072284" y="4726952"/>
                </a:cubicBezTo>
                <a:cubicBezTo>
                  <a:pt x="3062896" y="4729299"/>
                  <a:pt x="3055854" y="4731646"/>
                  <a:pt x="3046466" y="4733993"/>
                </a:cubicBezTo>
                <a:cubicBezTo>
                  <a:pt x="3034731" y="4736340"/>
                  <a:pt x="3022996" y="4741034"/>
                  <a:pt x="3011261" y="4743381"/>
                </a:cubicBezTo>
                <a:cubicBezTo>
                  <a:pt x="3004219" y="4745728"/>
                  <a:pt x="2994831" y="4748075"/>
                  <a:pt x="2987790" y="4750422"/>
                </a:cubicBezTo>
                <a:cubicBezTo>
                  <a:pt x="2976055" y="4752769"/>
                  <a:pt x="2964320" y="4755116"/>
                  <a:pt x="2952585" y="4759810"/>
                </a:cubicBezTo>
                <a:cubicBezTo>
                  <a:pt x="2945543" y="4762157"/>
                  <a:pt x="2936155" y="4764504"/>
                  <a:pt x="2929114" y="4766851"/>
                </a:cubicBezTo>
                <a:cubicBezTo>
                  <a:pt x="2917379" y="4769199"/>
                  <a:pt x="2905644" y="4771545"/>
                  <a:pt x="2893908" y="4773893"/>
                </a:cubicBezTo>
                <a:cubicBezTo>
                  <a:pt x="2886867" y="4776239"/>
                  <a:pt x="2877479" y="4776239"/>
                  <a:pt x="2870438" y="4778587"/>
                </a:cubicBezTo>
                <a:cubicBezTo>
                  <a:pt x="2856355" y="4780934"/>
                  <a:pt x="2844620" y="4783281"/>
                  <a:pt x="2830538" y="4785628"/>
                </a:cubicBezTo>
                <a:cubicBezTo>
                  <a:pt x="2830538" y="4783281"/>
                  <a:pt x="2828191" y="4778587"/>
                  <a:pt x="2825844" y="4776239"/>
                </a:cubicBezTo>
                <a:cubicBezTo>
                  <a:pt x="2828191" y="4773893"/>
                  <a:pt x="2828191" y="4773893"/>
                  <a:pt x="2830538" y="4771545"/>
                </a:cubicBezTo>
                <a:cubicBezTo>
                  <a:pt x="2832885" y="4769199"/>
                  <a:pt x="2837579" y="4766851"/>
                  <a:pt x="2839926" y="4762157"/>
                </a:cubicBezTo>
                <a:cubicBezTo>
                  <a:pt x="2844620" y="4757463"/>
                  <a:pt x="2846967" y="4755116"/>
                  <a:pt x="2851661" y="4750422"/>
                </a:cubicBezTo>
                <a:cubicBezTo>
                  <a:pt x="2854008" y="4748075"/>
                  <a:pt x="2856355" y="4745728"/>
                  <a:pt x="2861050" y="4741034"/>
                </a:cubicBezTo>
                <a:cubicBezTo>
                  <a:pt x="2865744" y="4736340"/>
                  <a:pt x="2868091" y="4731646"/>
                  <a:pt x="2872785" y="4729299"/>
                </a:cubicBezTo>
                <a:cubicBezTo>
                  <a:pt x="2875132" y="4726952"/>
                  <a:pt x="2877479" y="4722258"/>
                  <a:pt x="2879826" y="4719911"/>
                </a:cubicBezTo>
                <a:cubicBezTo>
                  <a:pt x="2884520" y="4715216"/>
                  <a:pt x="2886867" y="4710522"/>
                  <a:pt x="2891561" y="4705828"/>
                </a:cubicBezTo>
                <a:cubicBezTo>
                  <a:pt x="2893908" y="4703481"/>
                  <a:pt x="2896255" y="4698787"/>
                  <a:pt x="2898602" y="4696440"/>
                </a:cubicBezTo>
                <a:cubicBezTo>
                  <a:pt x="2903296" y="4691746"/>
                  <a:pt x="2905644" y="4684705"/>
                  <a:pt x="2910338" y="4680011"/>
                </a:cubicBezTo>
                <a:cubicBezTo>
                  <a:pt x="2912685" y="4677664"/>
                  <a:pt x="2915032" y="4672970"/>
                  <a:pt x="2917379" y="4670622"/>
                </a:cubicBezTo>
                <a:cubicBezTo>
                  <a:pt x="2922073" y="4665928"/>
                  <a:pt x="2924420" y="4658887"/>
                  <a:pt x="2929114" y="4651846"/>
                </a:cubicBezTo>
                <a:cubicBezTo>
                  <a:pt x="2931461" y="4649499"/>
                  <a:pt x="2933808" y="4644805"/>
                  <a:pt x="2936155" y="4642458"/>
                </a:cubicBezTo>
                <a:cubicBezTo>
                  <a:pt x="2940849" y="4635417"/>
                  <a:pt x="2945543" y="4628376"/>
                  <a:pt x="2947890" y="4623681"/>
                </a:cubicBezTo>
                <a:cubicBezTo>
                  <a:pt x="2947890" y="4621335"/>
                  <a:pt x="2950237" y="4621335"/>
                  <a:pt x="2950237" y="4621335"/>
                </a:cubicBezTo>
                <a:cubicBezTo>
                  <a:pt x="2954932" y="4621335"/>
                  <a:pt x="2961973" y="4621335"/>
                  <a:pt x="2966667" y="4621335"/>
                </a:cubicBezTo>
                <a:cubicBezTo>
                  <a:pt x="2973708" y="4621335"/>
                  <a:pt x="2983096" y="4621335"/>
                  <a:pt x="2990137" y="4618987"/>
                </a:cubicBezTo>
                <a:cubicBezTo>
                  <a:pt x="3001872" y="4618987"/>
                  <a:pt x="3013608" y="4616641"/>
                  <a:pt x="3022996" y="4616641"/>
                </a:cubicBezTo>
                <a:cubicBezTo>
                  <a:pt x="3032384" y="4616641"/>
                  <a:pt x="3039425" y="4614293"/>
                  <a:pt x="3048813" y="4614293"/>
                </a:cubicBezTo>
                <a:cubicBezTo>
                  <a:pt x="3060548" y="4614293"/>
                  <a:pt x="3069937" y="4611946"/>
                  <a:pt x="3081672" y="4611946"/>
                </a:cubicBezTo>
                <a:cubicBezTo>
                  <a:pt x="3091060" y="4611946"/>
                  <a:pt x="3098101" y="4609599"/>
                  <a:pt x="3107489" y="4609599"/>
                </a:cubicBezTo>
                <a:cubicBezTo>
                  <a:pt x="3116878" y="4607252"/>
                  <a:pt x="3128613" y="4607252"/>
                  <a:pt x="3138001" y="4604905"/>
                </a:cubicBezTo>
                <a:cubicBezTo>
                  <a:pt x="3147389" y="4604905"/>
                  <a:pt x="3154430" y="4602558"/>
                  <a:pt x="3163819" y="4600211"/>
                </a:cubicBezTo>
                <a:cubicBezTo>
                  <a:pt x="3173207" y="4597864"/>
                  <a:pt x="3184942" y="4597864"/>
                  <a:pt x="3194330" y="4595517"/>
                </a:cubicBezTo>
                <a:cubicBezTo>
                  <a:pt x="3203718" y="4593170"/>
                  <a:pt x="3210760" y="4593170"/>
                  <a:pt x="3217801" y="4590823"/>
                </a:cubicBezTo>
                <a:cubicBezTo>
                  <a:pt x="3224842" y="4588476"/>
                  <a:pt x="3231883" y="4588476"/>
                  <a:pt x="3238924" y="4588476"/>
                </a:cubicBezTo>
                <a:cubicBezTo>
                  <a:pt x="3264742" y="4611946"/>
                  <a:pt x="3290559" y="4628376"/>
                  <a:pt x="3316377" y="4640111"/>
                </a:cubicBezTo>
                <a:cubicBezTo>
                  <a:pt x="3311683" y="4642458"/>
                  <a:pt x="3306988" y="4642458"/>
                  <a:pt x="3304641" y="4644805"/>
                </a:cubicBezTo>
                <a:cubicBezTo>
                  <a:pt x="3295253" y="4649499"/>
                  <a:pt x="3288212" y="4654193"/>
                  <a:pt x="3278824" y="4656540"/>
                </a:cubicBezTo>
                <a:close/>
                <a:moveTo>
                  <a:pt x="2713186" y="4813792"/>
                </a:moveTo>
                <a:cubicBezTo>
                  <a:pt x="2708492" y="4813792"/>
                  <a:pt x="2703797" y="4813792"/>
                  <a:pt x="2701450" y="4813792"/>
                </a:cubicBezTo>
                <a:cubicBezTo>
                  <a:pt x="2701450" y="4813792"/>
                  <a:pt x="2703797" y="4813792"/>
                  <a:pt x="2703797" y="4813792"/>
                </a:cubicBezTo>
                <a:cubicBezTo>
                  <a:pt x="2713186" y="4811445"/>
                  <a:pt x="2720227" y="4811445"/>
                  <a:pt x="2729615" y="4809098"/>
                </a:cubicBezTo>
                <a:cubicBezTo>
                  <a:pt x="2739003" y="4806751"/>
                  <a:pt x="2748391" y="4806751"/>
                  <a:pt x="2757780" y="4804404"/>
                </a:cubicBezTo>
                <a:cubicBezTo>
                  <a:pt x="2760127" y="4804404"/>
                  <a:pt x="2762474" y="4804404"/>
                  <a:pt x="2764821" y="4804404"/>
                </a:cubicBezTo>
                <a:cubicBezTo>
                  <a:pt x="2762474" y="4806751"/>
                  <a:pt x="2760127" y="4811445"/>
                  <a:pt x="2760127" y="4818486"/>
                </a:cubicBezTo>
                <a:cubicBezTo>
                  <a:pt x="2750738" y="4818486"/>
                  <a:pt x="2739003" y="4818486"/>
                  <a:pt x="2729615" y="4818486"/>
                </a:cubicBezTo>
                <a:cubicBezTo>
                  <a:pt x="2724921" y="4813792"/>
                  <a:pt x="2717880" y="4813792"/>
                  <a:pt x="2713186" y="4813792"/>
                </a:cubicBezTo>
                <a:close/>
                <a:moveTo>
                  <a:pt x="2480828" y="4830222"/>
                </a:moveTo>
                <a:cubicBezTo>
                  <a:pt x="2469093" y="4830222"/>
                  <a:pt x="2455011" y="4830222"/>
                  <a:pt x="2443275" y="4832569"/>
                </a:cubicBezTo>
                <a:cubicBezTo>
                  <a:pt x="2438581" y="4832569"/>
                  <a:pt x="2431540" y="4832569"/>
                  <a:pt x="2426846" y="4832569"/>
                </a:cubicBezTo>
                <a:cubicBezTo>
                  <a:pt x="2408070" y="4832569"/>
                  <a:pt x="2389293" y="4832569"/>
                  <a:pt x="2370517" y="4832569"/>
                </a:cubicBezTo>
                <a:cubicBezTo>
                  <a:pt x="2351741" y="4832569"/>
                  <a:pt x="2332964" y="4832569"/>
                  <a:pt x="2314188" y="4832569"/>
                </a:cubicBezTo>
                <a:cubicBezTo>
                  <a:pt x="2307147" y="4832569"/>
                  <a:pt x="2302453" y="4832569"/>
                  <a:pt x="2297759" y="4832569"/>
                </a:cubicBezTo>
                <a:cubicBezTo>
                  <a:pt x="2283676" y="4832569"/>
                  <a:pt x="2271941" y="4832569"/>
                  <a:pt x="2257859" y="4830222"/>
                </a:cubicBezTo>
                <a:cubicBezTo>
                  <a:pt x="2250818" y="4830222"/>
                  <a:pt x="2243776" y="4830222"/>
                  <a:pt x="2236735" y="4827875"/>
                </a:cubicBezTo>
                <a:cubicBezTo>
                  <a:pt x="2225000" y="4827875"/>
                  <a:pt x="2213265" y="4825528"/>
                  <a:pt x="2201530" y="4825528"/>
                </a:cubicBezTo>
                <a:cubicBezTo>
                  <a:pt x="2194488" y="4825528"/>
                  <a:pt x="2187447" y="4823180"/>
                  <a:pt x="2180406" y="4823180"/>
                </a:cubicBezTo>
                <a:cubicBezTo>
                  <a:pt x="2168671" y="4823180"/>
                  <a:pt x="2156936" y="4820834"/>
                  <a:pt x="2147548" y="4820834"/>
                </a:cubicBezTo>
                <a:cubicBezTo>
                  <a:pt x="2140506" y="4820834"/>
                  <a:pt x="2131118" y="4818486"/>
                  <a:pt x="2124077" y="4818486"/>
                </a:cubicBezTo>
                <a:cubicBezTo>
                  <a:pt x="2112342" y="4818486"/>
                  <a:pt x="2102954" y="4816140"/>
                  <a:pt x="2091218" y="4813792"/>
                </a:cubicBezTo>
                <a:cubicBezTo>
                  <a:pt x="2084177" y="4813792"/>
                  <a:pt x="2074789" y="4811445"/>
                  <a:pt x="2067748" y="4811445"/>
                </a:cubicBezTo>
                <a:cubicBezTo>
                  <a:pt x="2056013" y="4809098"/>
                  <a:pt x="2046624" y="4809098"/>
                  <a:pt x="2034889" y="4806751"/>
                </a:cubicBezTo>
                <a:cubicBezTo>
                  <a:pt x="2027848" y="4804404"/>
                  <a:pt x="2018460" y="4804404"/>
                  <a:pt x="2011419" y="4802057"/>
                </a:cubicBezTo>
                <a:cubicBezTo>
                  <a:pt x="2002031" y="4799710"/>
                  <a:pt x="1990295" y="4799710"/>
                  <a:pt x="1980907" y="4797363"/>
                </a:cubicBezTo>
                <a:cubicBezTo>
                  <a:pt x="1973866" y="4795016"/>
                  <a:pt x="1964478" y="4795016"/>
                  <a:pt x="1957437" y="4792669"/>
                </a:cubicBezTo>
                <a:cubicBezTo>
                  <a:pt x="1952743" y="4792669"/>
                  <a:pt x="1945702" y="4790322"/>
                  <a:pt x="1941007" y="4790322"/>
                </a:cubicBezTo>
                <a:cubicBezTo>
                  <a:pt x="1941007" y="4790322"/>
                  <a:pt x="1941007" y="4790322"/>
                  <a:pt x="1941007" y="4790322"/>
                </a:cubicBezTo>
                <a:cubicBezTo>
                  <a:pt x="1950396" y="4790322"/>
                  <a:pt x="1957437" y="4790322"/>
                  <a:pt x="1966825" y="4790322"/>
                </a:cubicBezTo>
                <a:cubicBezTo>
                  <a:pt x="1983254" y="4790322"/>
                  <a:pt x="1999684" y="4790322"/>
                  <a:pt x="2016113" y="4787975"/>
                </a:cubicBezTo>
                <a:cubicBezTo>
                  <a:pt x="2018460" y="4787975"/>
                  <a:pt x="2018460" y="4787975"/>
                  <a:pt x="2020807" y="4787975"/>
                </a:cubicBezTo>
                <a:cubicBezTo>
                  <a:pt x="2034889" y="4790322"/>
                  <a:pt x="2048972" y="4792669"/>
                  <a:pt x="2063054" y="4795016"/>
                </a:cubicBezTo>
                <a:cubicBezTo>
                  <a:pt x="2079483" y="4797363"/>
                  <a:pt x="2095913" y="4799710"/>
                  <a:pt x="2112342" y="4802057"/>
                </a:cubicBezTo>
                <a:cubicBezTo>
                  <a:pt x="2126424" y="4804404"/>
                  <a:pt x="2140506" y="4806751"/>
                  <a:pt x="2152242" y="4806751"/>
                </a:cubicBezTo>
                <a:cubicBezTo>
                  <a:pt x="2168671" y="4809098"/>
                  <a:pt x="2187447" y="4809098"/>
                  <a:pt x="2203877" y="4811445"/>
                </a:cubicBezTo>
                <a:cubicBezTo>
                  <a:pt x="2215612" y="4811445"/>
                  <a:pt x="2229694" y="4813792"/>
                  <a:pt x="2241429" y="4816140"/>
                </a:cubicBezTo>
                <a:cubicBezTo>
                  <a:pt x="2260206" y="4818486"/>
                  <a:pt x="2281329" y="4818486"/>
                  <a:pt x="2300106" y="4818486"/>
                </a:cubicBezTo>
                <a:cubicBezTo>
                  <a:pt x="2309494" y="4818486"/>
                  <a:pt x="2321229" y="4820834"/>
                  <a:pt x="2330617" y="4820834"/>
                </a:cubicBezTo>
                <a:cubicBezTo>
                  <a:pt x="2361129" y="4820834"/>
                  <a:pt x="2391640" y="4823180"/>
                  <a:pt x="2422152" y="4823180"/>
                </a:cubicBezTo>
                <a:lnTo>
                  <a:pt x="2422152" y="4823180"/>
                </a:lnTo>
                <a:cubicBezTo>
                  <a:pt x="2443275" y="4823180"/>
                  <a:pt x="2462052" y="4823180"/>
                  <a:pt x="2483175" y="4823180"/>
                </a:cubicBezTo>
                <a:cubicBezTo>
                  <a:pt x="2490216" y="4823180"/>
                  <a:pt x="2497258" y="4823180"/>
                  <a:pt x="2501952" y="4823180"/>
                </a:cubicBezTo>
                <a:cubicBezTo>
                  <a:pt x="2516034" y="4823180"/>
                  <a:pt x="2530116" y="4823180"/>
                  <a:pt x="2541851" y="4820834"/>
                </a:cubicBezTo>
                <a:cubicBezTo>
                  <a:pt x="2548892" y="4820834"/>
                  <a:pt x="2558281" y="4820834"/>
                  <a:pt x="2565322" y="4818486"/>
                </a:cubicBezTo>
                <a:cubicBezTo>
                  <a:pt x="2577057" y="4818486"/>
                  <a:pt x="2588792" y="4816140"/>
                  <a:pt x="2602875" y="4816140"/>
                </a:cubicBezTo>
                <a:cubicBezTo>
                  <a:pt x="2609916" y="4816140"/>
                  <a:pt x="2619304" y="4813792"/>
                  <a:pt x="2626345" y="4813792"/>
                </a:cubicBezTo>
                <a:cubicBezTo>
                  <a:pt x="2628692" y="4813792"/>
                  <a:pt x="2633386" y="4813792"/>
                  <a:pt x="2635733" y="4813792"/>
                </a:cubicBezTo>
                <a:cubicBezTo>
                  <a:pt x="2628692" y="4813792"/>
                  <a:pt x="2621651" y="4816140"/>
                  <a:pt x="2612263" y="4816140"/>
                </a:cubicBezTo>
                <a:cubicBezTo>
                  <a:pt x="2600528" y="4818486"/>
                  <a:pt x="2591139" y="4818486"/>
                  <a:pt x="2579404" y="4820834"/>
                </a:cubicBezTo>
                <a:cubicBezTo>
                  <a:pt x="2562975" y="4823180"/>
                  <a:pt x="2548892" y="4823180"/>
                  <a:pt x="2532463" y="4825528"/>
                </a:cubicBezTo>
                <a:cubicBezTo>
                  <a:pt x="2523075" y="4825528"/>
                  <a:pt x="2513687" y="4825528"/>
                  <a:pt x="2501952" y="4827875"/>
                </a:cubicBezTo>
                <a:cubicBezTo>
                  <a:pt x="2497258" y="4830222"/>
                  <a:pt x="2487869" y="4830222"/>
                  <a:pt x="2480828" y="4830222"/>
                </a:cubicBezTo>
                <a:close/>
                <a:moveTo>
                  <a:pt x="1854167" y="4773893"/>
                </a:moveTo>
                <a:cubicBezTo>
                  <a:pt x="1854167" y="4773893"/>
                  <a:pt x="1854167" y="4773893"/>
                  <a:pt x="1854167" y="4773893"/>
                </a:cubicBezTo>
                <a:cubicBezTo>
                  <a:pt x="1858861" y="4773893"/>
                  <a:pt x="1863555" y="4776239"/>
                  <a:pt x="1870596" y="4776239"/>
                </a:cubicBezTo>
                <a:cubicBezTo>
                  <a:pt x="1872943" y="4776239"/>
                  <a:pt x="1875290" y="4778587"/>
                  <a:pt x="1877637" y="4778587"/>
                </a:cubicBezTo>
                <a:cubicBezTo>
                  <a:pt x="1875290" y="4778587"/>
                  <a:pt x="1872943" y="4778587"/>
                  <a:pt x="1870596" y="4776239"/>
                </a:cubicBezTo>
                <a:cubicBezTo>
                  <a:pt x="1863555" y="4778587"/>
                  <a:pt x="1858861" y="4776239"/>
                  <a:pt x="1854167" y="4773893"/>
                </a:cubicBezTo>
                <a:close/>
                <a:moveTo>
                  <a:pt x="1767326" y="4745728"/>
                </a:moveTo>
                <a:cubicBezTo>
                  <a:pt x="1762632" y="4743381"/>
                  <a:pt x="1755591" y="4743381"/>
                  <a:pt x="1750897" y="4741034"/>
                </a:cubicBezTo>
                <a:cubicBezTo>
                  <a:pt x="1746203" y="4738687"/>
                  <a:pt x="1741508" y="4736340"/>
                  <a:pt x="1736814" y="4733993"/>
                </a:cubicBezTo>
                <a:cubicBezTo>
                  <a:pt x="1732120" y="4731646"/>
                  <a:pt x="1727426" y="4729299"/>
                  <a:pt x="1722732" y="4726952"/>
                </a:cubicBezTo>
                <a:cubicBezTo>
                  <a:pt x="1722732" y="4726952"/>
                  <a:pt x="1720385" y="4724605"/>
                  <a:pt x="1720385" y="4724605"/>
                </a:cubicBezTo>
                <a:cubicBezTo>
                  <a:pt x="1720385" y="4724605"/>
                  <a:pt x="1720385" y="4722258"/>
                  <a:pt x="1720385" y="4722258"/>
                </a:cubicBezTo>
                <a:cubicBezTo>
                  <a:pt x="1729773" y="4724605"/>
                  <a:pt x="1741508" y="4729299"/>
                  <a:pt x="1750897" y="4731646"/>
                </a:cubicBezTo>
                <a:cubicBezTo>
                  <a:pt x="1764979" y="4736340"/>
                  <a:pt x="1776714" y="4738687"/>
                  <a:pt x="1790797" y="4743381"/>
                </a:cubicBezTo>
                <a:cubicBezTo>
                  <a:pt x="1807226" y="4748075"/>
                  <a:pt x="1821308" y="4750422"/>
                  <a:pt x="1837737" y="4755116"/>
                </a:cubicBezTo>
                <a:cubicBezTo>
                  <a:pt x="1842431" y="4755116"/>
                  <a:pt x="1844778" y="4757463"/>
                  <a:pt x="1849473" y="4757463"/>
                </a:cubicBezTo>
                <a:cubicBezTo>
                  <a:pt x="1851820" y="4757463"/>
                  <a:pt x="1851820" y="4759810"/>
                  <a:pt x="1854167" y="4759810"/>
                </a:cubicBezTo>
                <a:cubicBezTo>
                  <a:pt x="1858861" y="4762157"/>
                  <a:pt x="1861208" y="4764504"/>
                  <a:pt x="1865902" y="4766851"/>
                </a:cubicBezTo>
                <a:cubicBezTo>
                  <a:pt x="1870596" y="4769199"/>
                  <a:pt x="1872943" y="4771545"/>
                  <a:pt x="1877637" y="4771545"/>
                </a:cubicBezTo>
                <a:cubicBezTo>
                  <a:pt x="1882331" y="4773893"/>
                  <a:pt x="1884678" y="4776239"/>
                  <a:pt x="1889372" y="4778587"/>
                </a:cubicBezTo>
                <a:cubicBezTo>
                  <a:pt x="1891719" y="4780934"/>
                  <a:pt x="1894066" y="4780934"/>
                  <a:pt x="1898761" y="4783281"/>
                </a:cubicBezTo>
                <a:cubicBezTo>
                  <a:pt x="1898761" y="4783281"/>
                  <a:pt x="1898761" y="4785628"/>
                  <a:pt x="1898761" y="4785628"/>
                </a:cubicBezTo>
                <a:cubicBezTo>
                  <a:pt x="1894066" y="4783281"/>
                  <a:pt x="1887025" y="4783281"/>
                  <a:pt x="1882331" y="4780934"/>
                </a:cubicBezTo>
                <a:cubicBezTo>
                  <a:pt x="1872943" y="4778587"/>
                  <a:pt x="1863555" y="4776239"/>
                  <a:pt x="1856514" y="4773893"/>
                </a:cubicBezTo>
                <a:cubicBezTo>
                  <a:pt x="1856514" y="4773893"/>
                  <a:pt x="1854167" y="4773893"/>
                  <a:pt x="1854167" y="4773893"/>
                </a:cubicBezTo>
                <a:cubicBezTo>
                  <a:pt x="1851820" y="4766851"/>
                  <a:pt x="1844778" y="4759810"/>
                  <a:pt x="1835390" y="4759810"/>
                </a:cubicBezTo>
                <a:cubicBezTo>
                  <a:pt x="1830696" y="4759810"/>
                  <a:pt x="1826002" y="4762157"/>
                  <a:pt x="1823655" y="4764504"/>
                </a:cubicBezTo>
                <a:cubicBezTo>
                  <a:pt x="1816614" y="4762157"/>
                  <a:pt x="1807226" y="4759810"/>
                  <a:pt x="1800185" y="4757463"/>
                </a:cubicBezTo>
                <a:cubicBezTo>
                  <a:pt x="1788449" y="4752769"/>
                  <a:pt x="1776714" y="4750422"/>
                  <a:pt x="1767326" y="4745728"/>
                </a:cubicBezTo>
                <a:close/>
                <a:moveTo>
                  <a:pt x="1614768" y="4691746"/>
                </a:moveTo>
                <a:cubicBezTo>
                  <a:pt x="1610074" y="4691746"/>
                  <a:pt x="1607727" y="4689399"/>
                  <a:pt x="1603033" y="4687052"/>
                </a:cubicBezTo>
                <a:cubicBezTo>
                  <a:pt x="1600686" y="4684705"/>
                  <a:pt x="1595992" y="4684705"/>
                  <a:pt x="1593645" y="4682358"/>
                </a:cubicBezTo>
                <a:cubicBezTo>
                  <a:pt x="1586603" y="4680011"/>
                  <a:pt x="1579562" y="4677664"/>
                  <a:pt x="1572521" y="4672970"/>
                </a:cubicBezTo>
                <a:cubicBezTo>
                  <a:pt x="1560786" y="4668276"/>
                  <a:pt x="1546704" y="4661234"/>
                  <a:pt x="1534968" y="4656540"/>
                </a:cubicBezTo>
                <a:cubicBezTo>
                  <a:pt x="1530274" y="4654193"/>
                  <a:pt x="1523233" y="4651846"/>
                  <a:pt x="1518539" y="4649499"/>
                </a:cubicBezTo>
                <a:cubicBezTo>
                  <a:pt x="1502110" y="4642458"/>
                  <a:pt x="1485680" y="4633070"/>
                  <a:pt x="1466904" y="4626029"/>
                </a:cubicBezTo>
                <a:cubicBezTo>
                  <a:pt x="1464557" y="4626029"/>
                  <a:pt x="1464557" y="4623681"/>
                  <a:pt x="1462210" y="4623681"/>
                </a:cubicBezTo>
                <a:cubicBezTo>
                  <a:pt x="1443434" y="4614293"/>
                  <a:pt x="1424657" y="4607252"/>
                  <a:pt x="1408228" y="4597864"/>
                </a:cubicBezTo>
                <a:cubicBezTo>
                  <a:pt x="1403534" y="4595517"/>
                  <a:pt x="1398840" y="4593170"/>
                  <a:pt x="1396493" y="4590823"/>
                </a:cubicBezTo>
                <a:cubicBezTo>
                  <a:pt x="1382410" y="4583782"/>
                  <a:pt x="1368328" y="4576741"/>
                  <a:pt x="1354246" y="4569700"/>
                </a:cubicBezTo>
                <a:cubicBezTo>
                  <a:pt x="1347205" y="4567352"/>
                  <a:pt x="1342511" y="4562658"/>
                  <a:pt x="1335469" y="4557964"/>
                </a:cubicBezTo>
                <a:cubicBezTo>
                  <a:pt x="1323734" y="4550923"/>
                  <a:pt x="1311999" y="4546229"/>
                  <a:pt x="1302611" y="4539188"/>
                </a:cubicBezTo>
                <a:cubicBezTo>
                  <a:pt x="1295570" y="4534494"/>
                  <a:pt x="1288529" y="4529800"/>
                  <a:pt x="1279140" y="4525106"/>
                </a:cubicBezTo>
                <a:cubicBezTo>
                  <a:pt x="1274446" y="4522759"/>
                  <a:pt x="1269752" y="4520412"/>
                  <a:pt x="1265058" y="4515718"/>
                </a:cubicBezTo>
                <a:cubicBezTo>
                  <a:pt x="1269752" y="4513370"/>
                  <a:pt x="1272099" y="4511024"/>
                  <a:pt x="1274446" y="4508676"/>
                </a:cubicBezTo>
                <a:cubicBezTo>
                  <a:pt x="1286181" y="4515718"/>
                  <a:pt x="1297917" y="4522759"/>
                  <a:pt x="1309652" y="4529800"/>
                </a:cubicBezTo>
                <a:cubicBezTo>
                  <a:pt x="1314346" y="4532147"/>
                  <a:pt x="1316693" y="4534494"/>
                  <a:pt x="1321387" y="4536841"/>
                </a:cubicBezTo>
                <a:cubicBezTo>
                  <a:pt x="1335469" y="4543882"/>
                  <a:pt x="1349552" y="4553270"/>
                  <a:pt x="1363634" y="4560311"/>
                </a:cubicBezTo>
                <a:cubicBezTo>
                  <a:pt x="1370675" y="4562658"/>
                  <a:pt x="1375369" y="4567352"/>
                  <a:pt x="1382410" y="4569700"/>
                </a:cubicBezTo>
                <a:cubicBezTo>
                  <a:pt x="1394146" y="4576741"/>
                  <a:pt x="1405881" y="4581435"/>
                  <a:pt x="1417616" y="4588476"/>
                </a:cubicBezTo>
                <a:cubicBezTo>
                  <a:pt x="1424657" y="4593170"/>
                  <a:pt x="1431698" y="4595517"/>
                  <a:pt x="1438739" y="4600211"/>
                </a:cubicBezTo>
                <a:cubicBezTo>
                  <a:pt x="1450475" y="4604905"/>
                  <a:pt x="1459863" y="4611946"/>
                  <a:pt x="1471598" y="4616641"/>
                </a:cubicBezTo>
                <a:cubicBezTo>
                  <a:pt x="1478639" y="4621335"/>
                  <a:pt x="1488028" y="4623681"/>
                  <a:pt x="1495069" y="4628376"/>
                </a:cubicBezTo>
                <a:cubicBezTo>
                  <a:pt x="1506804" y="4633070"/>
                  <a:pt x="1516192" y="4637764"/>
                  <a:pt x="1527927" y="4642458"/>
                </a:cubicBezTo>
                <a:cubicBezTo>
                  <a:pt x="1534968" y="4647152"/>
                  <a:pt x="1544357" y="4649499"/>
                  <a:pt x="1551398" y="4654193"/>
                </a:cubicBezTo>
                <a:cubicBezTo>
                  <a:pt x="1560786" y="4658887"/>
                  <a:pt x="1572521" y="4663582"/>
                  <a:pt x="1581909" y="4668276"/>
                </a:cubicBezTo>
                <a:cubicBezTo>
                  <a:pt x="1591298" y="4670622"/>
                  <a:pt x="1598339" y="4675317"/>
                  <a:pt x="1607727" y="4677664"/>
                </a:cubicBezTo>
                <a:cubicBezTo>
                  <a:pt x="1617115" y="4682358"/>
                  <a:pt x="1628850" y="4687052"/>
                  <a:pt x="1638239" y="4689399"/>
                </a:cubicBezTo>
                <a:cubicBezTo>
                  <a:pt x="1647627" y="4691746"/>
                  <a:pt x="1654668" y="4696440"/>
                  <a:pt x="1664056" y="4698787"/>
                </a:cubicBezTo>
                <a:cubicBezTo>
                  <a:pt x="1671097" y="4701134"/>
                  <a:pt x="1675791" y="4703481"/>
                  <a:pt x="1682832" y="4705828"/>
                </a:cubicBezTo>
                <a:cubicBezTo>
                  <a:pt x="1682832" y="4705828"/>
                  <a:pt x="1682832" y="4705828"/>
                  <a:pt x="1682832" y="4705828"/>
                </a:cubicBezTo>
                <a:cubicBezTo>
                  <a:pt x="1671097" y="4703481"/>
                  <a:pt x="1659362" y="4698787"/>
                  <a:pt x="1647627" y="4696440"/>
                </a:cubicBezTo>
                <a:cubicBezTo>
                  <a:pt x="1635891" y="4696440"/>
                  <a:pt x="1626503" y="4694093"/>
                  <a:pt x="1614768" y="4691746"/>
                </a:cubicBezTo>
                <a:close/>
                <a:moveTo>
                  <a:pt x="1201688" y="4492247"/>
                </a:moveTo>
                <a:cubicBezTo>
                  <a:pt x="1196994" y="4489900"/>
                  <a:pt x="1192300" y="4489900"/>
                  <a:pt x="1187605" y="4487553"/>
                </a:cubicBezTo>
                <a:cubicBezTo>
                  <a:pt x="1182911" y="4485206"/>
                  <a:pt x="1180564" y="4485206"/>
                  <a:pt x="1175870" y="4482859"/>
                </a:cubicBezTo>
                <a:cubicBezTo>
                  <a:pt x="1171176" y="4480512"/>
                  <a:pt x="1166482" y="4480512"/>
                  <a:pt x="1161788" y="4478165"/>
                </a:cubicBezTo>
                <a:cubicBezTo>
                  <a:pt x="1157094" y="4475818"/>
                  <a:pt x="1154747" y="4475818"/>
                  <a:pt x="1150053" y="4473471"/>
                </a:cubicBezTo>
                <a:cubicBezTo>
                  <a:pt x="1145359" y="4471123"/>
                  <a:pt x="1140665" y="4468777"/>
                  <a:pt x="1135971" y="4466429"/>
                </a:cubicBezTo>
                <a:cubicBezTo>
                  <a:pt x="1131276" y="4464083"/>
                  <a:pt x="1126582" y="4461735"/>
                  <a:pt x="1124235" y="4461735"/>
                </a:cubicBezTo>
                <a:cubicBezTo>
                  <a:pt x="1119541" y="4459388"/>
                  <a:pt x="1114847" y="4457041"/>
                  <a:pt x="1110153" y="4454694"/>
                </a:cubicBezTo>
                <a:cubicBezTo>
                  <a:pt x="1105459" y="4452347"/>
                  <a:pt x="1100765" y="4450000"/>
                  <a:pt x="1098418" y="4447653"/>
                </a:cubicBezTo>
                <a:cubicBezTo>
                  <a:pt x="1093724" y="4445306"/>
                  <a:pt x="1089030" y="4442959"/>
                  <a:pt x="1086683" y="4440612"/>
                </a:cubicBezTo>
                <a:cubicBezTo>
                  <a:pt x="1081988" y="4438265"/>
                  <a:pt x="1077294" y="4435918"/>
                  <a:pt x="1074947" y="4433571"/>
                </a:cubicBezTo>
                <a:cubicBezTo>
                  <a:pt x="1070253" y="4431224"/>
                  <a:pt x="1065559" y="4428877"/>
                  <a:pt x="1063212" y="4426530"/>
                </a:cubicBezTo>
                <a:cubicBezTo>
                  <a:pt x="1063212" y="4426530"/>
                  <a:pt x="1063212" y="4426530"/>
                  <a:pt x="1063212" y="4426530"/>
                </a:cubicBezTo>
                <a:cubicBezTo>
                  <a:pt x="1065559" y="4424183"/>
                  <a:pt x="1065559" y="4421836"/>
                  <a:pt x="1065559" y="4419489"/>
                </a:cubicBezTo>
                <a:cubicBezTo>
                  <a:pt x="1067906" y="4419489"/>
                  <a:pt x="1070253" y="4421836"/>
                  <a:pt x="1070253" y="4421836"/>
                </a:cubicBezTo>
                <a:cubicBezTo>
                  <a:pt x="1074947" y="4424183"/>
                  <a:pt x="1079641" y="4426530"/>
                  <a:pt x="1081988" y="4428877"/>
                </a:cubicBezTo>
                <a:cubicBezTo>
                  <a:pt x="1089030" y="4433571"/>
                  <a:pt x="1098418" y="4438265"/>
                  <a:pt x="1105459" y="4440612"/>
                </a:cubicBezTo>
                <a:cubicBezTo>
                  <a:pt x="1107806" y="4442959"/>
                  <a:pt x="1112500" y="4445306"/>
                  <a:pt x="1114847" y="4445306"/>
                </a:cubicBezTo>
                <a:cubicBezTo>
                  <a:pt x="1126582" y="4450000"/>
                  <a:pt x="1138318" y="4457041"/>
                  <a:pt x="1147706" y="4461735"/>
                </a:cubicBezTo>
                <a:cubicBezTo>
                  <a:pt x="1150053" y="4461735"/>
                  <a:pt x="1152400" y="4464083"/>
                  <a:pt x="1154747" y="4464083"/>
                </a:cubicBezTo>
                <a:cubicBezTo>
                  <a:pt x="1164135" y="4468777"/>
                  <a:pt x="1173523" y="4473471"/>
                  <a:pt x="1182911" y="4475818"/>
                </a:cubicBezTo>
                <a:cubicBezTo>
                  <a:pt x="1185258" y="4478165"/>
                  <a:pt x="1189953" y="4478165"/>
                  <a:pt x="1192300" y="4480512"/>
                </a:cubicBezTo>
                <a:cubicBezTo>
                  <a:pt x="1192300" y="4480512"/>
                  <a:pt x="1192300" y="4480512"/>
                  <a:pt x="1194647" y="4480512"/>
                </a:cubicBezTo>
                <a:cubicBezTo>
                  <a:pt x="1201688" y="4485206"/>
                  <a:pt x="1208729" y="4489900"/>
                  <a:pt x="1218117" y="4494594"/>
                </a:cubicBezTo>
                <a:cubicBezTo>
                  <a:pt x="1218117" y="4494594"/>
                  <a:pt x="1215770" y="4494594"/>
                  <a:pt x="1215770" y="4494594"/>
                </a:cubicBezTo>
                <a:cubicBezTo>
                  <a:pt x="1208729" y="4494594"/>
                  <a:pt x="1204035" y="4492247"/>
                  <a:pt x="1201688" y="4492247"/>
                </a:cubicBezTo>
                <a:close/>
                <a:moveTo>
                  <a:pt x="999842" y="4356118"/>
                </a:moveTo>
                <a:cubicBezTo>
                  <a:pt x="997495" y="4356118"/>
                  <a:pt x="995148" y="4353771"/>
                  <a:pt x="995148" y="4353771"/>
                </a:cubicBezTo>
                <a:cubicBezTo>
                  <a:pt x="992801" y="4346730"/>
                  <a:pt x="985760" y="4342036"/>
                  <a:pt x="976371" y="4342036"/>
                </a:cubicBezTo>
                <a:cubicBezTo>
                  <a:pt x="976371" y="4342036"/>
                  <a:pt x="974024" y="4342036"/>
                  <a:pt x="974024" y="4342036"/>
                </a:cubicBezTo>
                <a:cubicBezTo>
                  <a:pt x="971677" y="4342036"/>
                  <a:pt x="971677" y="4339689"/>
                  <a:pt x="969330" y="4339689"/>
                </a:cubicBezTo>
                <a:cubicBezTo>
                  <a:pt x="969330" y="4339689"/>
                  <a:pt x="966983" y="4339689"/>
                  <a:pt x="966983" y="4337342"/>
                </a:cubicBezTo>
                <a:cubicBezTo>
                  <a:pt x="969330" y="4334995"/>
                  <a:pt x="971677" y="4334995"/>
                  <a:pt x="971677" y="4332648"/>
                </a:cubicBezTo>
                <a:cubicBezTo>
                  <a:pt x="985760" y="4342036"/>
                  <a:pt x="999842" y="4353771"/>
                  <a:pt x="1016271" y="4363160"/>
                </a:cubicBezTo>
                <a:cubicBezTo>
                  <a:pt x="1011577" y="4360812"/>
                  <a:pt x="1009230" y="4360812"/>
                  <a:pt x="1004536" y="4358466"/>
                </a:cubicBezTo>
                <a:cubicBezTo>
                  <a:pt x="1002189" y="4358466"/>
                  <a:pt x="1002189" y="4356118"/>
                  <a:pt x="999842" y="4356118"/>
                </a:cubicBezTo>
                <a:close/>
                <a:moveTo>
                  <a:pt x="910654" y="4266930"/>
                </a:moveTo>
                <a:cubicBezTo>
                  <a:pt x="901266" y="4257542"/>
                  <a:pt x="889531" y="4248154"/>
                  <a:pt x="880142" y="4238766"/>
                </a:cubicBezTo>
                <a:cubicBezTo>
                  <a:pt x="873101" y="4231725"/>
                  <a:pt x="866060" y="4224684"/>
                  <a:pt x="856672" y="4217643"/>
                </a:cubicBezTo>
                <a:cubicBezTo>
                  <a:pt x="847284" y="4208254"/>
                  <a:pt x="837896" y="4198866"/>
                  <a:pt x="828507" y="4189478"/>
                </a:cubicBezTo>
                <a:cubicBezTo>
                  <a:pt x="821466" y="4182437"/>
                  <a:pt x="816772" y="4177743"/>
                  <a:pt x="809731" y="4170702"/>
                </a:cubicBezTo>
                <a:cubicBezTo>
                  <a:pt x="814425" y="4173049"/>
                  <a:pt x="819119" y="4177743"/>
                  <a:pt x="823813" y="4180090"/>
                </a:cubicBezTo>
                <a:cubicBezTo>
                  <a:pt x="830854" y="4184784"/>
                  <a:pt x="837896" y="4189478"/>
                  <a:pt x="844937" y="4196519"/>
                </a:cubicBezTo>
                <a:cubicBezTo>
                  <a:pt x="856672" y="4203560"/>
                  <a:pt x="868407" y="4210602"/>
                  <a:pt x="877795" y="4217643"/>
                </a:cubicBezTo>
                <a:cubicBezTo>
                  <a:pt x="884837" y="4222337"/>
                  <a:pt x="891878" y="4227031"/>
                  <a:pt x="898919" y="4231725"/>
                </a:cubicBezTo>
                <a:cubicBezTo>
                  <a:pt x="913001" y="4238766"/>
                  <a:pt x="924736" y="4248154"/>
                  <a:pt x="938819" y="4255195"/>
                </a:cubicBezTo>
                <a:cubicBezTo>
                  <a:pt x="943513" y="4257542"/>
                  <a:pt x="948207" y="4262236"/>
                  <a:pt x="955248" y="4264584"/>
                </a:cubicBezTo>
                <a:cubicBezTo>
                  <a:pt x="969330" y="4271625"/>
                  <a:pt x="981065" y="4278666"/>
                  <a:pt x="995148" y="4285707"/>
                </a:cubicBezTo>
                <a:cubicBezTo>
                  <a:pt x="992801" y="4288054"/>
                  <a:pt x="992801" y="4290401"/>
                  <a:pt x="992801" y="4295095"/>
                </a:cubicBezTo>
                <a:cubicBezTo>
                  <a:pt x="992801" y="4299789"/>
                  <a:pt x="995148" y="4302136"/>
                  <a:pt x="997495" y="4306830"/>
                </a:cubicBezTo>
                <a:cubicBezTo>
                  <a:pt x="995148" y="4309177"/>
                  <a:pt x="990454" y="4311525"/>
                  <a:pt x="988107" y="4311525"/>
                </a:cubicBezTo>
                <a:cubicBezTo>
                  <a:pt x="985760" y="4311525"/>
                  <a:pt x="985760" y="4313871"/>
                  <a:pt x="983412" y="4313871"/>
                </a:cubicBezTo>
                <a:cubicBezTo>
                  <a:pt x="981065" y="4316219"/>
                  <a:pt x="976371" y="4316219"/>
                  <a:pt x="974024" y="4318565"/>
                </a:cubicBezTo>
                <a:cubicBezTo>
                  <a:pt x="971677" y="4309177"/>
                  <a:pt x="964636" y="4304483"/>
                  <a:pt x="955248" y="4304483"/>
                </a:cubicBezTo>
                <a:cubicBezTo>
                  <a:pt x="952901" y="4304483"/>
                  <a:pt x="952901" y="4304483"/>
                  <a:pt x="950554" y="4304483"/>
                </a:cubicBezTo>
                <a:cubicBezTo>
                  <a:pt x="943513" y="4299789"/>
                  <a:pt x="938819" y="4295095"/>
                  <a:pt x="931777" y="4288054"/>
                </a:cubicBezTo>
                <a:cubicBezTo>
                  <a:pt x="927083" y="4278666"/>
                  <a:pt x="920042" y="4271625"/>
                  <a:pt x="910654" y="4266930"/>
                </a:cubicBezTo>
                <a:close/>
                <a:moveTo>
                  <a:pt x="739320" y="4116720"/>
                </a:moveTo>
                <a:cubicBezTo>
                  <a:pt x="736973" y="4116720"/>
                  <a:pt x="736973" y="4114372"/>
                  <a:pt x="734626" y="4114372"/>
                </a:cubicBezTo>
                <a:cubicBezTo>
                  <a:pt x="718196" y="4100290"/>
                  <a:pt x="699420" y="4086208"/>
                  <a:pt x="682991" y="4069779"/>
                </a:cubicBezTo>
                <a:cubicBezTo>
                  <a:pt x="678296" y="4065085"/>
                  <a:pt x="675949" y="4062737"/>
                  <a:pt x="671255" y="4058043"/>
                </a:cubicBezTo>
                <a:cubicBezTo>
                  <a:pt x="659520" y="4046308"/>
                  <a:pt x="645438" y="4034573"/>
                  <a:pt x="633703" y="4022838"/>
                </a:cubicBezTo>
                <a:cubicBezTo>
                  <a:pt x="626661" y="4015796"/>
                  <a:pt x="621967" y="4011102"/>
                  <a:pt x="614926" y="4004061"/>
                </a:cubicBezTo>
                <a:cubicBezTo>
                  <a:pt x="610232" y="3999367"/>
                  <a:pt x="603191" y="3992326"/>
                  <a:pt x="598497" y="3987632"/>
                </a:cubicBezTo>
                <a:cubicBezTo>
                  <a:pt x="600844" y="3982938"/>
                  <a:pt x="603191" y="3978244"/>
                  <a:pt x="603191" y="3973550"/>
                </a:cubicBezTo>
                <a:cubicBezTo>
                  <a:pt x="603191" y="3973550"/>
                  <a:pt x="603191" y="3971203"/>
                  <a:pt x="603191" y="3971203"/>
                </a:cubicBezTo>
                <a:cubicBezTo>
                  <a:pt x="603191" y="3971203"/>
                  <a:pt x="605538" y="3971203"/>
                  <a:pt x="605538" y="3971203"/>
                </a:cubicBezTo>
                <a:cubicBezTo>
                  <a:pt x="605538" y="3971203"/>
                  <a:pt x="607885" y="3971203"/>
                  <a:pt x="607885" y="3971203"/>
                </a:cubicBezTo>
                <a:cubicBezTo>
                  <a:pt x="610232" y="3971203"/>
                  <a:pt x="610232" y="3968856"/>
                  <a:pt x="612579" y="3968856"/>
                </a:cubicBezTo>
                <a:cubicBezTo>
                  <a:pt x="612579" y="3968856"/>
                  <a:pt x="614926" y="3968856"/>
                  <a:pt x="614926" y="3966508"/>
                </a:cubicBezTo>
                <a:cubicBezTo>
                  <a:pt x="614926" y="3966508"/>
                  <a:pt x="617273" y="3964162"/>
                  <a:pt x="617273" y="3964162"/>
                </a:cubicBezTo>
                <a:cubicBezTo>
                  <a:pt x="621967" y="3971203"/>
                  <a:pt x="629008" y="3978244"/>
                  <a:pt x="633703" y="3985285"/>
                </a:cubicBezTo>
                <a:cubicBezTo>
                  <a:pt x="643091" y="3997020"/>
                  <a:pt x="652479" y="4008755"/>
                  <a:pt x="664214" y="4020490"/>
                </a:cubicBezTo>
                <a:cubicBezTo>
                  <a:pt x="668908" y="4027532"/>
                  <a:pt x="675949" y="4032226"/>
                  <a:pt x="680643" y="4039267"/>
                </a:cubicBezTo>
                <a:cubicBezTo>
                  <a:pt x="694726" y="4055696"/>
                  <a:pt x="708808" y="4069779"/>
                  <a:pt x="722890" y="4086208"/>
                </a:cubicBezTo>
                <a:cubicBezTo>
                  <a:pt x="725237" y="4088555"/>
                  <a:pt x="725237" y="4090902"/>
                  <a:pt x="727584" y="4093249"/>
                </a:cubicBezTo>
                <a:cubicBezTo>
                  <a:pt x="744014" y="4109678"/>
                  <a:pt x="760443" y="4128455"/>
                  <a:pt x="776872" y="4144884"/>
                </a:cubicBezTo>
                <a:cubicBezTo>
                  <a:pt x="781566" y="4149578"/>
                  <a:pt x="783914" y="4151925"/>
                  <a:pt x="788608" y="4156619"/>
                </a:cubicBezTo>
                <a:cubicBezTo>
                  <a:pt x="790955" y="4158966"/>
                  <a:pt x="793302" y="4161313"/>
                  <a:pt x="795649" y="4163660"/>
                </a:cubicBezTo>
                <a:cubicBezTo>
                  <a:pt x="793302" y="4161313"/>
                  <a:pt x="790955" y="4161313"/>
                  <a:pt x="788608" y="4158966"/>
                </a:cubicBezTo>
                <a:cubicBezTo>
                  <a:pt x="772178" y="4140190"/>
                  <a:pt x="755749" y="4128455"/>
                  <a:pt x="739320" y="4116720"/>
                </a:cubicBezTo>
                <a:close/>
                <a:moveTo>
                  <a:pt x="539821" y="3907832"/>
                </a:moveTo>
                <a:cubicBezTo>
                  <a:pt x="532780" y="3896097"/>
                  <a:pt x="525738" y="3886709"/>
                  <a:pt x="518697" y="3874974"/>
                </a:cubicBezTo>
                <a:cubicBezTo>
                  <a:pt x="514003" y="3867932"/>
                  <a:pt x="509309" y="3860891"/>
                  <a:pt x="504615" y="3853850"/>
                </a:cubicBezTo>
                <a:cubicBezTo>
                  <a:pt x="497574" y="3844462"/>
                  <a:pt x="490533" y="3832727"/>
                  <a:pt x="485839" y="3823339"/>
                </a:cubicBezTo>
                <a:cubicBezTo>
                  <a:pt x="481145" y="3816298"/>
                  <a:pt x="476450" y="3809256"/>
                  <a:pt x="471756" y="3802215"/>
                </a:cubicBezTo>
                <a:cubicBezTo>
                  <a:pt x="464715" y="3792827"/>
                  <a:pt x="460021" y="3783439"/>
                  <a:pt x="452980" y="3771704"/>
                </a:cubicBezTo>
                <a:cubicBezTo>
                  <a:pt x="448286" y="3764663"/>
                  <a:pt x="443592" y="3755274"/>
                  <a:pt x="438898" y="3748233"/>
                </a:cubicBezTo>
                <a:cubicBezTo>
                  <a:pt x="434204" y="3738845"/>
                  <a:pt x="427162" y="3729457"/>
                  <a:pt x="422468" y="3717722"/>
                </a:cubicBezTo>
                <a:cubicBezTo>
                  <a:pt x="417774" y="3710680"/>
                  <a:pt x="413080" y="3701292"/>
                  <a:pt x="408386" y="3694251"/>
                </a:cubicBezTo>
                <a:cubicBezTo>
                  <a:pt x="403692" y="3684863"/>
                  <a:pt x="396651" y="3675475"/>
                  <a:pt x="391957" y="3663740"/>
                </a:cubicBezTo>
                <a:cubicBezTo>
                  <a:pt x="387263" y="3654351"/>
                  <a:pt x="382569" y="3647310"/>
                  <a:pt x="377874" y="3637922"/>
                </a:cubicBezTo>
                <a:cubicBezTo>
                  <a:pt x="373180" y="3628534"/>
                  <a:pt x="366139" y="3616799"/>
                  <a:pt x="361445" y="3607411"/>
                </a:cubicBezTo>
                <a:cubicBezTo>
                  <a:pt x="356751" y="3598022"/>
                  <a:pt x="352057" y="3590981"/>
                  <a:pt x="347363" y="3581593"/>
                </a:cubicBezTo>
                <a:cubicBezTo>
                  <a:pt x="347363" y="3581593"/>
                  <a:pt x="347363" y="3579246"/>
                  <a:pt x="347363" y="3579246"/>
                </a:cubicBezTo>
                <a:cubicBezTo>
                  <a:pt x="345016" y="3569858"/>
                  <a:pt x="340322" y="3560470"/>
                  <a:pt x="335628" y="3551081"/>
                </a:cubicBezTo>
                <a:cubicBezTo>
                  <a:pt x="335628" y="3548734"/>
                  <a:pt x="335628" y="3548734"/>
                  <a:pt x="333281" y="3546387"/>
                </a:cubicBezTo>
                <a:cubicBezTo>
                  <a:pt x="328587" y="3536999"/>
                  <a:pt x="326239" y="3525264"/>
                  <a:pt x="321545" y="3513529"/>
                </a:cubicBezTo>
                <a:cubicBezTo>
                  <a:pt x="321545" y="3513529"/>
                  <a:pt x="321545" y="3513529"/>
                  <a:pt x="321545" y="3513529"/>
                </a:cubicBezTo>
                <a:cubicBezTo>
                  <a:pt x="326239" y="3520570"/>
                  <a:pt x="328587" y="3527611"/>
                  <a:pt x="333281" y="3534652"/>
                </a:cubicBezTo>
                <a:cubicBezTo>
                  <a:pt x="337975" y="3544040"/>
                  <a:pt x="345016" y="3553428"/>
                  <a:pt x="349710" y="3565164"/>
                </a:cubicBezTo>
                <a:cubicBezTo>
                  <a:pt x="356751" y="3576899"/>
                  <a:pt x="361445" y="3586287"/>
                  <a:pt x="368486" y="3598022"/>
                </a:cubicBezTo>
                <a:cubicBezTo>
                  <a:pt x="373180" y="3607411"/>
                  <a:pt x="380222" y="3616799"/>
                  <a:pt x="384916" y="3626187"/>
                </a:cubicBezTo>
                <a:cubicBezTo>
                  <a:pt x="391957" y="3637922"/>
                  <a:pt x="398998" y="3647310"/>
                  <a:pt x="406039" y="3659045"/>
                </a:cubicBezTo>
                <a:cubicBezTo>
                  <a:pt x="413080" y="3668434"/>
                  <a:pt x="417774" y="3677822"/>
                  <a:pt x="422468" y="3687210"/>
                </a:cubicBezTo>
                <a:cubicBezTo>
                  <a:pt x="429509" y="3698945"/>
                  <a:pt x="436551" y="3708333"/>
                  <a:pt x="443592" y="3720068"/>
                </a:cubicBezTo>
                <a:cubicBezTo>
                  <a:pt x="450633" y="3729457"/>
                  <a:pt x="455327" y="3738845"/>
                  <a:pt x="462368" y="3748233"/>
                </a:cubicBezTo>
                <a:cubicBezTo>
                  <a:pt x="469409" y="3759969"/>
                  <a:pt x="476450" y="3769357"/>
                  <a:pt x="485839" y="3781092"/>
                </a:cubicBezTo>
                <a:cubicBezTo>
                  <a:pt x="492880" y="3790480"/>
                  <a:pt x="497574" y="3799868"/>
                  <a:pt x="504615" y="3806909"/>
                </a:cubicBezTo>
                <a:cubicBezTo>
                  <a:pt x="511656" y="3818645"/>
                  <a:pt x="521044" y="3828033"/>
                  <a:pt x="528085" y="3839768"/>
                </a:cubicBezTo>
                <a:cubicBezTo>
                  <a:pt x="535127" y="3849156"/>
                  <a:pt x="539821" y="3856197"/>
                  <a:pt x="546862" y="3865586"/>
                </a:cubicBezTo>
                <a:cubicBezTo>
                  <a:pt x="553903" y="3877321"/>
                  <a:pt x="563291" y="3886709"/>
                  <a:pt x="572679" y="3898444"/>
                </a:cubicBezTo>
                <a:cubicBezTo>
                  <a:pt x="579721" y="3905485"/>
                  <a:pt x="584415" y="3914873"/>
                  <a:pt x="591456" y="3921915"/>
                </a:cubicBezTo>
                <a:cubicBezTo>
                  <a:pt x="600844" y="3933650"/>
                  <a:pt x="610232" y="3943038"/>
                  <a:pt x="617273" y="3954773"/>
                </a:cubicBezTo>
                <a:cubicBezTo>
                  <a:pt x="617273" y="3954773"/>
                  <a:pt x="617273" y="3954773"/>
                  <a:pt x="617273" y="3954773"/>
                </a:cubicBezTo>
                <a:cubicBezTo>
                  <a:pt x="617273" y="3954773"/>
                  <a:pt x="614926" y="3954773"/>
                  <a:pt x="614926" y="3957120"/>
                </a:cubicBezTo>
                <a:cubicBezTo>
                  <a:pt x="612579" y="3957120"/>
                  <a:pt x="612579" y="3959468"/>
                  <a:pt x="610232" y="3959468"/>
                </a:cubicBezTo>
                <a:cubicBezTo>
                  <a:pt x="610232" y="3959468"/>
                  <a:pt x="607885" y="3959468"/>
                  <a:pt x="607885" y="3961814"/>
                </a:cubicBezTo>
                <a:cubicBezTo>
                  <a:pt x="605538" y="3961814"/>
                  <a:pt x="605538" y="3964162"/>
                  <a:pt x="603191" y="3964162"/>
                </a:cubicBezTo>
                <a:cubicBezTo>
                  <a:pt x="603191" y="3964162"/>
                  <a:pt x="603191" y="3964162"/>
                  <a:pt x="603191" y="3964162"/>
                </a:cubicBezTo>
                <a:cubicBezTo>
                  <a:pt x="600844" y="3954773"/>
                  <a:pt x="593803" y="3947732"/>
                  <a:pt x="584415" y="3947732"/>
                </a:cubicBezTo>
                <a:cubicBezTo>
                  <a:pt x="579721" y="3947732"/>
                  <a:pt x="577373" y="3950079"/>
                  <a:pt x="572679" y="3952426"/>
                </a:cubicBezTo>
                <a:cubicBezTo>
                  <a:pt x="565638" y="3940691"/>
                  <a:pt x="556250" y="3931303"/>
                  <a:pt x="549209" y="3919567"/>
                </a:cubicBezTo>
                <a:cubicBezTo>
                  <a:pt x="546862" y="3917221"/>
                  <a:pt x="542168" y="3912527"/>
                  <a:pt x="539821" y="3907832"/>
                </a:cubicBezTo>
                <a:close/>
                <a:moveTo>
                  <a:pt x="279299" y="3436076"/>
                </a:moveTo>
                <a:cubicBezTo>
                  <a:pt x="276951" y="3433729"/>
                  <a:pt x="274604" y="3429035"/>
                  <a:pt x="272257" y="3424341"/>
                </a:cubicBezTo>
                <a:cubicBezTo>
                  <a:pt x="269910" y="3417300"/>
                  <a:pt x="267563" y="3410258"/>
                  <a:pt x="262869" y="3403217"/>
                </a:cubicBezTo>
                <a:cubicBezTo>
                  <a:pt x="258175" y="3393829"/>
                  <a:pt x="253481" y="3382094"/>
                  <a:pt x="248787" y="3372706"/>
                </a:cubicBezTo>
                <a:cubicBezTo>
                  <a:pt x="244093" y="3363318"/>
                  <a:pt x="239399" y="3351582"/>
                  <a:pt x="237052" y="3342194"/>
                </a:cubicBezTo>
                <a:cubicBezTo>
                  <a:pt x="232358" y="3332806"/>
                  <a:pt x="227664" y="3321071"/>
                  <a:pt x="225316" y="3311683"/>
                </a:cubicBezTo>
                <a:cubicBezTo>
                  <a:pt x="220622" y="3302295"/>
                  <a:pt x="218275" y="3290559"/>
                  <a:pt x="213581" y="3281171"/>
                </a:cubicBezTo>
                <a:cubicBezTo>
                  <a:pt x="208887" y="3271783"/>
                  <a:pt x="206540" y="3260048"/>
                  <a:pt x="201846" y="3250659"/>
                </a:cubicBezTo>
                <a:cubicBezTo>
                  <a:pt x="197152" y="3238924"/>
                  <a:pt x="194805" y="3229536"/>
                  <a:pt x="190111" y="3217801"/>
                </a:cubicBezTo>
                <a:cubicBezTo>
                  <a:pt x="185417" y="3208413"/>
                  <a:pt x="183070" y="3196677"/>
                  <a:pt x="178376" y="3187289"/>
                </a:cubicBezTo>
                <a:cubicBezTo>
                  <a:pt x="173681" y="3175554"/>
                  <a:pt x="171334" y="3163819"/>
                  <a:pt x="166640" y="3154431"/>
                </a:cubicBezTo>
                <a:cubicBezTo>
                  <a:pt x="161946" y="3145042"/>
                  <a:pt x="159599" y="3133307"/>
                  <a:pt x="154905" y="3123919"/>
                </a:cubicBezTo>
                <a:cubicBezTo>
                  <a:pt x="150211" y="3112184"/>
                  <a:pt x="147864" y="3100448"/>
                  <a:pt x="143170" y="3088713"/>
                </a:cubicBezTo>
                <a:cubicBezTo>
                  <a:pt x="140823" y="3081672"/>
                  <a:pt x="138476" y="3074631"/>
                  <a:pt x="136129" y="3069937"/>
                </a:cubicBezTo>
                <a:cubicBezTo>
                  <a:pt x="138476" y="3074631"/>
                  <a:pt x="140823" y="3079325"/>
                  <a:pt x="143170" y="3084019"/>
                </a:cubicBezTo>
                <a:cubicBezTo>
                  <a:pt x="147864" y="3093407"/>
                  <a:pt x="150211" y="3100448"/>
                  <a:pt x="154905" y="3109836"/>
                </a:cubicBezTo>
                <a:cubicBezTo>
                  <a:pt x="159599" y="3119225"/>
                  <a:pt x="161946" y="3128613"/>
                  <a:pt x="166640" y="3135654"/>
                </a:cubicBezTo>
                <a:cubicBezTo>
                  <a:pt x="171334" y="3142695"/>
                  <a:pt x="173681" y="3152083"/>
                  <a:pt x="178376" y="3159125"/>
                </a:cubicBezTo>
                <a:cubicBezTo>
                  <a:pt x="180723" y="3163819"/>
                  <a:pt x="183070" y="3168513"/>
                  <a:pt x="185417" y="3173207"/>
                </a:cubicBezTo>
                <a:cubicBezTo>
                  <a:pt x="187764" y="3182595"/>
                  <a:pt x="192458" y="3191983"/>
                  <a:pt x="194805" y="3201371"/>
                </a:cubicBezTo>
                <a:cubicBezTo>
                  <a:pt x="197152" y="3208413"/>
                  <a:pt x="199499" y="3215454"/>
                  <a:pt x="201846" y="3222495"/>
                </a:cubicBezTo>
                <a:cubicBezTo>
                  <a:pt x="208887" y="3241271"/>
                  <a:pt x="213581" y="3257700"/>
                  <a:pt x="220622" y="3276477"/>
                </a:cubicBezTo>
                <a:cubicBezTo>
                  <a:pt x="222969" y="3285865"/>
                  <a:pt x="227664" y="3292906"/>
                  <a:pt x="230011" y="3302295"/>
                </a:cubicBezTo>
                <a:cubicBezTo>
                  <a:pt x="237052" y="3318724"/>
                  <a:pt x="241746" y="3335153"/>
                  <a:pt x="248787" y="3349235"/>
                </a:cubicBezTo>
                <a:cubicBezTo>
                  <a:pt x="253481" y="3358623"/>
                  <a:pt x="255828" y="3368012"/>
                  <a:pt x="260522" y="3377400"/>
                </a:cubicBezTo>
                <a:cubicBezTo>
                  <a:pt x="267563" y="3391482"/>
                  <a:pt x="272257" y="3407912"/>
                  <a:pt x="279299" y="3421994"/>
                </a:cubicBezTo>
                <a:cubicBezTo>
                  <a:pt x="283993" y="3431382"/>
                  <a:pt x="288687" y="3440770"/>
                  <a:pt x="291034" y="3450158"/>
                </a:cubicBezTo>
                <a:cubicBezTo>
                  <a:pt x="295728" y="3459547"/>
                  <a:pt x="300422" y="3468935"/>
                  <a:pt x="305116" y="3480670"/>
                </a:cubicBezTo>
                <a:cubicBezTo>
                  <a:pt x="305116" y="3480670"/>
                  <a:pt x="305116" y="3480670"/>
                  <a:pt x="305116" y="3480670"/>
                </a:cubicBezTo>
                <a:cubicBezTo>
                  <a:pt x="300422" y="3475976"/>
                  <a:pt x="298075" y="3468935"/>
                  <a:pt x="295728" y="3464241"/>
                </a:cubicBezTo>
                <a:cubicBezTo>
                  <a:pt x="288687" y="3452505"/>
                  <a:pt x="283993" y="3445464"/>
                  <a:pt x="279299" y="3436076"/>
                </a:cubicBezTo>
                <a:close/>
                <a:moveTo>
                  <a:pt x="110311" y="3037078"/>
                </a:moveTo>
                <a:cubicBezTo>
                  <a:pt x="107964" y="3032384"/>
                  <a:pt x="107964" y="3027690"/>
                  <a:pt x="105617" y="3025343"/>
                </a:cubicBezTo>
                <a:cubicBezTo>
                  <a:pt x="107964" y="3025343"/>
                  <a:pt x="112658" y="3022996"/>
                  <a:pt x="115005" y="3020649"/>
                </a:cubicBezTo>
                <a:cubicBezTo>
                  <a:pt x="117352" y="3022996"/>
                  <a:pt x="117352" y="3025343"/>
                  <a:pt x="119699" y="3030037"/>
                </a:cubicBezTo>
                <a:cubicBezTo>
                  <a:pt x="115005" y="3030037"/>
                  <a:pt x="112658" y="3034731"/>
                  <a:pt x="110311" y="3037078"/>
                </a:cubicBezTo>
                <a:close/>
                <a:moveTo>
                  <a:pt x="89188" y="2947890"/>
                </a:moveTo>
                <a:cubicBezTo>
                  <a:pt x="86841" y="2943196"/>
                  <a:pt x="86841" y="2938502"/>
                  <a:pt x="84494" y="2936155"/>
                </a:cubicBezTo>
                <a:cubicBezTo>
                  <a:pt x="82147" y="2926767"/>
                  <a:pt x="79800" y="2919726"/>
                  <a:pt x="77453" y="2910338"/>
                </a:cubicBezTo>
                <a:cubicBezTo>
                  <a:pt x="77453" y="2907991"/>
                  <a:pt x="75105" y="2903296"/>
                  <a:pt x="75105" y="2898602"/>
                </a:cubicBezTo>
                <a:cubicBezTo>
                  <a:pt x="70411" y="2886867"/>
                  <a:pt x="68064" y="2872785"/>
                  <a:pt x="65717" y="2861050"/>
                </a:cubicBezTo>
                <a:cubicBezTo>
                  <a:pt x="65717" y="2858703"/>
                  <a:pt x="65717" y="2856356"/>
                  <a:pt x="63370" y="2854009"/>
                </a:cubicBezTo>
                <a:cubicBezTo>
                  <a:pt x="61023" y="2849314"/>
                  <a:pt x="61023" y="2842273"/>
                  <a:pt x="58676" y="2837579"/>
                </a:cubicBezTo>
                <a:cubicBezTo>
                  <a:pt x="58676" y="2839926"/>
                  <a:pt x="61023" y="2839926"/>
                  <a:pt x="61023" y="2842273"/>
                </a:cubicBezTo>
                <a:cubicBezTo>
                  <a:pt x="61023" y="2844620"/>
                  <a:pt x="63370" y="2844620"/>
                  <a:pt x="63370" y="2846967"/>
                </a:cubicBezTo>
                <a:cubicBezTo>
                  <a:pt x="65717" y="2858703"/>
                  <a:pt x="68064" y="2868091"/>
                  <a:pt x="72758" y="2879826"/>
                </a:cubicBezTo>
                <a:cubicBezTo>
                  <a:pt x="75105" y="2884520"/>
                  <a:pt x="75105" y="2891561"/>
                  <a:pt x="77453" y="2896255"/>
                </a:cubicBezTo>
                <a:cubicBezTo>
                  <a:pt x="82147" y="2917379"/>
                  <a:pt x="89188" y="2936155"/>
                  <a:pt x="96229" y="2954932"/>
                </a:cubicBezTo>
                <a:cubicBezTo>
                  <a:pt x="96229" y="2954932"/>
                  <a:pt x="96229" y="2954932"/>
                  <a:pt x="96229" y="2954932"/>
                </a:cubicBezTo>
                <a:cubicBezTo>
                  <a:pt x="98576" y="2961973"/>
                  <a:pt x="100923" y="2969014"/>
                  <a:pt x="103270" y="2976055"/>
                </a:cubicBezTo>
                <a:cubicBezTo>
                  <a:pt x="103270" y="2978402"/>
                  <a:pt x="103270" y="2978402"/>
                  <a:pt x="103270" y="2980749"/>
                </a:cubicBezTo>
                <a:cubicBezTo>
                  <a:pt x="100923" y="2976055"/>
                  <a:pt x="100923" y="2973708"/>
                  <a:pt x="98576" y="2969014"/>
                </a:cubicBezTo>
                <a:cubicBezTo>
                  <a:pt x="93882" y="2961973"/>
                  <a:pt x="91535" y="2954932"/>
                  <a:pt x="89188" y="2947890"/>
                </a:cubicBezTo>
                <a:close/>
                <a:moveTo>
                  <a:pt x="32859" y="2255512"/>
                </a:moveTo>
                <a:cubicBezTo>
                  <a:pt x="35206" y="2248470"/>
                  <a:pt x="35206" y="2241429"/>
                  <a:pt x="37553" y="2236735"/>
                </a:cubicBezTo>
                <a:cubicBezTo>
                  <a:pt x="39900" y="2232041"/>
                  <a:pt x="39900" y="2225000"/>
                  <a:pt x="42247" y="2220306"/>
                </a:cubicBezTo>
                <a:cubicBezTo>
                  <a:pt x="44594" y="2213265"/>
                  <a:pt x="44594" y="2206224"/>
                  <a:pt x="46941" y="2201530"/>
                </a:cubicBezTo>
                <a:cubicBezTo>
                  <a:pt x="49288" y="2194489"/>
                  <a:pt x="49288" y="2189794"/>
                  <a:pt x="51635" y="2182753"/>
                </a:cubicBezTo>
                <a:cubicBezTo>
                  <a:pt x="53982" y="2175712"/>
                  <a:pt x="56329" y="2168671"/>
                  <a:pt x="56329" y="2163977"/>
                </a:cubicBezTo>
                <a:cubicBezTo>
                  <a:pt x="58676" y="2156936"/>
                  <a:pt x="58676" y="2152242"/>
                  <a:pt x="61023" y="2145201"/>
                </a:cubicBezTo>
                <a:cubicBezTo>
                  <a:pt x="63370" y="2138159"/>
                  <a:pt x="65717" y="2131118"/>
                  <a:pt x="68064" y="2124077"/>
                </a:cubicBezTo>
                <a:cubicBezTo>
                  <a:pt x="70411" y="2117036"/>
                  <a:pt x="72758" y="2112342"/>
                  <a:pt x="75105" y="2105301"/>
                </a:cubicBezTo>
                <a:cubicBezTo>
                  <a:pt x="77453" y="2098260"/>
                  <a:pt x="79800" y="2091218"/>
                  <a:pt x="82147" y="2084177"/>
                </a:cubicBezTo>
                <a:cubicBezTo>
                  <a:pt x="84494" y="2077136"/>
                  <a:pt x="86841" y="2072442"/>
                  <a:pt x="89188" y="2065401"/>
                </a:cubicBezTo>
                <a:cubicBezTo>
                  <a:pt x="91535" y="2058360"/>
                  <a:pt x="93882" y="2051319"/>
                  <a:pt x="98576" y="2044277"/>
                </a:cubicBezTo>
                <a:cubicBezTo>
                  <a:pt x="100923" y="2037236"/>
                  <a:pt x="103270" y="2032542"/>
                  <a:pt x="105617" y="2025501"/>
                </a:cubicBezTo>
                <a:cubicBezTo>
                  <a:pt x="107964" y="2018460"/>
                  <a:pt x="112658" y="2011419"/>
                  <a:pt x="115005" y="2004378"/>
                </a:cubicBezTo>
                <a:cubicBezTo>
                  <a:pt x="117352" y="1997337"/>
                  <a:pt x="119699" y="1992643"/>
                  <a:pt x="124393" y="1985601"/>
                </a:cubicBezTo>
                <a:cubicBezTo>
                  <a:pt x="129088" y="1978560"/>
                  <a:pt x="131435" y="1971519"/>
                  <a:pt x="136129" y="1964478"/>
                </a:cubicBezTo>
                <a:cubicBezTo>
                  <a:pt x="138476" y="1957437"/>
                  <a:pt x="143170" y="1952743"/>
                  <a:pt x="145517" y="1945702"/>
                </a:cubicBezTo>
                <a:cubicBezTo>
                  <a:pt x="150211" y="1938660"/>
                  <a:pt x="152558" y="1931619"/>
                  <a:pt x="157252" y="1924578"/>
                </a:cubicBezTo>
                <a:cubicBezTo>
                  <a:pt x="161946" y="1919884"/>
                  <a:pt x="164293" y="1915190"/>
                  <a:pt x="166640" y="1908149"/>
                </a:cubicBezTo>
                <a:cubicBezTo>
                  <a:pt x="171334" y="1901108"/>
                  <a:pt x="176028" y="1891719"/>
                  <a:pt x="180723" y="1884678"/>
                </a:cubicBezTo>
                <a:cubicBezTo>
                  <a:pt x="185417" y="1879984"/>
                  <a:pt x="187764" y="1875290"/>
                  <a:pt x="192458" y="1868249"/>
                </a:cubicBezTo>
                <a:cubicBezTo>
                  <a:pt x="194805" y="1863555"/>
                  <a:pt x="199499" y="1856514"/>
                  <a:pt x="204193" y="1851820"/>
                </a:cubicBezTo>
                <a:cubicBezTo>
                  <a:pt x="218275" y="1844779"/>
                  <a:pt x="232358" y="1842432"/>
                  <a:pt x="246440" y="1842432"/>
                </a:cubicBezTo>
                <a:cubicBezTo>
                  <a:pt x="258175" y="1842432"/>
                  <a:pt x="267563" y="1844779"/>
                  <a:pt x="276951" y="1847126"/>
                </a:cubicBezTo>
                <a:cubicBezTo>
                  <a:pt x="276951" y="1849473"/>
                  <a:pt x="274604" y="1851820"/>
                  <a:pt x="274604" y="1854167"/>
                </a:cubicBezTo>
                <a:cubicBezTo>
                  <a:pt x="274604" y="1865902"/>
                  <a:pt x="283993" y="1875290"/>
                  <a:pt x="295728" y="1875290"/>
                </a:cubicBezTo>
                <a:cubicBezTo>
                  <a:pt x="300422" y="1875290"/>
                  <a:pt x="305116" y="1872943"/>
                  <a:pt x="307463" y="1870596"/>
                </a:cubicBezTo>
                <a:cubicBezTo>
                  <a:pt x="286340" y="2027848"/>
                  <a:pt x="269910" y="2180406"/>
                  <a:pt x="255828" y="2311841"/>
                </a:cubicBezTo>
                <a:cubicBezTo>
                  <a:pt x="255828" y="2314188"/>
                  <a:pt x="255828" y="2316535"/>
                  <a:pt x="255828" y="2318882"/>
                </a:cubicBezTo>
                <a:cubicBezTo>
                  <a:pt x="253481" y="2332964"/>
                  <a:pt x="253481" y="2347047"/>
                  <a:pt x="251134" y="2361129"/>
                </a:cubicBezTo>
                <a:cubicBezTo>
                  <a:pt x="251134" y="2363476"/>
                  <a:pt x="251134" y="2363476"/>
                  <a:pt x="251134" y="2365823"/>
                </a:cubicBezTo>
                <a:cubicBezTo>
                  <a:pt x="248787" y="2379905"/>
                  <a:pt x="248787" y="2393987"/>
                  <a:pt x="246440" y="2408070"/>
                </a:cubicBezTo>
                <a:cubicBezTo>
                  <a:pt x="246440" y="2408070"/>
                  <a:pt x="246440" y="2408070"/>
                  <a:pt x="246440" y="2408070"/>
                </a:cubicBezTo>
                <a:cubicBezTo>
                  <a:pt x="244093" y="2422152"/>
                  <a:pt x="244093" y="2436234"/>
                  <a:pt x="241746" y="2450317"/>
                </a:cubicBezTo>
                <a:cubicBezTo>
                  <a:pt x="241746" y="2450317"/>
                  <a:pt x="241746" y="2450317"/>
                  <a:pt x="241746" y="2450317"/>
                </a:cubicBezTo>
                <a:cubicBezTo>
                  <a:pt x="241746" y="2457358"/>
                  <a:pt x="239399" y="2466746"/>
                  <a:pt x="239399" y="2473787"/>
                </a:cubicBezTo>
                <a:cubicBezTo>
                  <a:pt x="239399" y="2473787"/>
                  <a:pt x="239399" y="2473787"/>
                  <a:pt x="239399" y="2473787"/>
                </a:cubicBezTo>
                <a:cubicBezTo>
                  <a:pt x="237052" y="2473787"/>
                  <a:pt x="232358" y="2473787"/>
                  <a:pt x="230011" y="2476134"/>
                </a:cubicBezTo>
                <a:cubicBezTo>
                  <a:pt x="225316" y="2469093"/>
                  <a:pt x="222969" y="2462052"/>
                  <a:pt x="218275" y="2455011"/>
                </a:cubicBezTo>
                <a:cubicBezTo>
                  <a:pt x="215928" y="2447969"/>
                  <a:pt x="211234" y="2443275"/>
                  <a:pt x="208887" y="2436234"/>
                </a:cubicBezTo>
                <a:cubicBezTo>
                  <a:pt x="206540" y="2431540"/>
                  <a:pt x="201846" y="2424499"/>
                  <a:pt x="199499" y="2419805"/>
                </a:cubicBezTo>
                <a:cubicBezTo>
                  <a:pt x="194805" y="2412764"/>
                  <a:pt x="192458" y="2408070"/>
                  <a:pt x="190111" y="2401028"/>
                </a:cubicBezTo>
                <a:cubicBezTo>
                  <a:pt x="187764" y="2396334"/>
                  <a:pt x="185417" y="2391640"/>
                  <a:pt x="180723" y="2386946"/>
                </a:cubicBezTo>
                <a:cubicBezTo>
                  <a:pt x="178376" y="2379905"/>
                  <a:pt x="173681" y="2375211"/>
                  <a:pt x="171334" y="2370517"/>
                </a:cubicBezTo>
                <a:cubicBezTo>
                  <a:pt x="168987" y="2365823"/>
                  <a:pt x="166640" y="2361129"/>
                  <a:pt x="164293" y="2356435"/>
                </a:cubicBezTo>
                <a:cubicBezTo>
                  <a:pt x="161946" y="2351741"/>
                  <a:pt x="157252" y="2347047"/>
                  <a:pt x="154905" y="2340005"/>
                </a:cubicBezTo>
                <a:cubicBezTo>
                  <a:pt x="152558" y="2335311"/>
                  <a:pt x="150211" y="2332964"/>
                  <a:pt x="147864" y="2328270"/>
                </a:cubicBezTo>
                <a:cubicBezTo>
                  <a:pt x="145517" y="2323576"/>
                  <a:pt x="140823" y="2318882"/>
                  <a:pt x="138476" y="2314188"/>
                </a:cubicBezTo>
                <a:cubicBezTo>
                  <a:pt x="136129" y="2311841"/>
                  <a:pt x="133782" y="2307147"/>
                  <a:pt x="131435" y="2304800"/>
                </a:cubicBezTo>
                <a:cubicBezTo>
                  <a:pt x="126741" y="2300106"/>
                  <a:pt x="124393" y="2295411"/>
                  <a:pt x="119699" y="2290717"/>
                </a:cubicBezTo>
                <a:cubicBezTo>
                  <a:pt x="117352" y="2288370"/>
                  <a:pt x="115005" y="2286023"/>
                  <a:pt x="112658" y="2283676"/>
                </a:cubicBezTo>
                <a:cubicBezTo>
                  <a:pt x="112658" y="2283676"/>
                  <a:pt x="110311" y="2281329"/>
                  <a:pt x="110311" y="2281329"/>
                </a:cubicBezTo>
                <a:cubicBezTo>
                  <a:pt x="115005" y="2276635"/>
                  <a:pt x="115005" y="2271941"/>
                  <a:pt x="115005" y="2267247"/>
                </a:cubicBezTo>
                <a:cubicBezTo>
                  <a:pt x="115005" y="2255512"/>
                  <a:pt x="105617" y="2246123"/>
                  <a:pt x="93882" y="2246123"/>
                </a:cubicBezTo>
                <a:cubicBezTo>
                  <a:pt x="86841" y="2246123"/>
                  <a:pt x="82147" y="2250818"/>
                  <a:pt x="77453" y="2255512"/>
                </a:cubicBezTo>
                <a:cubicBezTo>
                  <a:pt x="72758" y="2253165"/>
                  <a:pt x="70411" y="2253165"/>
                  <a:pt x="65717" y="2253165"/>
                </a:cubicBezTo>
                <a:cubicBezTo>
                  <a:pt x="63370" y="2253165"/>
                  <a:pt x="58676" y="2253165"/>
                  <a:pt x="56329" y="2255512"/>
                </a:cubicBezTo>
                <a:cubicBezTo>
                  <a:pt x="56329" y="2255512"/>
                  <a:pt x="53982" y="2255512"/>
                  <a:pt x="53982" y="2255512"/>
                </a:cubicBezTo>
                <a:cubicBezTo>
                  <a:pt x="51635" y="2257859"/>
                  <a:pt x="49288" y="2257859"/>
                  <a:pt x="44594" y="2260206"/>
                </a:cubicBezTo>
                <a:cubicBezTo>
                  <a:pt x="44594" y="2260206"/>
                  <a:pt x="44594" y="2260206"/>
                  <a:pt x="42247" y="2262553"/>
                </a:cubicBezTo>
                <a:cubicBezTo>
                  <a:pt x="39900" y="2264900"/>
                  <a:pt x="37553" y="2267247"/>
                  <a:pt x="35206" y="2269594"/>
                </a:cubicBezTo>
                <a:cubicBezTo>
                  <a:pt x="35206" y="2269594"/>
                  <a:pt x="35206" y="2269594"/>
                  <a:pt x="35206" y="2269594"/>
                </a:cubicBezTo>
                <a:cubicBezTo>
                  <a:pt x="35206" y="2271941"/>
                  <a:pt x="32859" y="2271941"/>
                  <a:pt x="32859" y="2274288"/>
                </a:cubicBezTo>
                <a:cubicBezTo>
                  <a:pt x="32859" y="2274288"/>
                  <a:pt x="32859" y="2274288"/>
                  <a:pt x="30512" y="2274288"/>
                </a:cubicBezTo>
                <a:cubicBezTo>
                  <a:pt x="30512" y="2271941"/>
                  <a:pt x="30512" y="2269594"/>
                  <a:pt x="30512" y="2267247"/>
                </a:cubicBezTo>
                <a:cubicBezTo>
                  <a:pt x="30512" y="2267247"/>
                  <a:pt x="32859" y="2260206"/>
                  <a:pt x="32859" y="2255512"/>
                </a:cubicBezTo>
                <a:close/>
                <a:moveTo>
                  <a:pt x="89188" y="1957437"/>
                </a:moveTo>
                <a:cubicBezTo>
                  <a:pt x="91535" y="1952743"/>
                  <a:pt x="91535" y="1950396"/>
                  <a:pt x="93882" y="1945702"/>
                </a:cubicBezTo>
                <a:cubicBezTo>
                  <a:pt x="93882" y="1943354"/>
                  <a:pt x="93882" y="1943354"/>
                  <a:pt x="96229" y="1941007"/>
                </a:cubicBezTo>
                <a:cubicBezTo>
                  <a:pt x="96229" y="1943354"/>
                  <a:pt x="96229" y="1945702"/>
                  <a:pt x="93882" y="1948049"/>
                </a:cubicBezTo>
                <a:cubicBezTo>
                  <a:pt x="91535" y="1959784"/>
                  <a:pt x="89188" y="1971519"/>
                  <a:pt x="86841" y="1983254"/>
                </a:cubicBezTo>
                <a:cubicBezTo>
                  <a:pt x="86841" y="1983254"/>
                  <a:pt x="84494" y="1983254"/>
                  <a:pt x="82147" y="1983254"/>
                </a:cubicBezTo>
                <a:cubicBezTo>
                  <a:pt x="82147" y="1983254"/>
                  <a:pt x="79800" y="1983254"/>
                  <a:pt x="79800" y="1983254"/>
                </a:cubicBezTo>
                <a:cubicBezTo>
                  <a:pt x="79800" y="1980907"/>
                  <a:pt x="82147" y="1980907"/>
                  <a:pt x="82147" y="1978560"/>
                </a:cubicBezTo>
                <a:cubicBezTo>
                  <a:pt x="82147" y="1971519"/>
                  <a:pt x="84494" y="1964478"/>
                  <a:pt x="89188" y="1957437"/>
                </a:cubicBezTo>
                <a:close/>
                <a:moveTo>
                  <a:pt x="117352" y="1861208"/>
                </a:moveTo>
                <a:cubicBezTo>
                  <a:pt x="119699" y="1849473"/>
                  <a:pt x="124393" y="1835390"/>
                  <a:pt x="126741" y="1823655"/>
                </a:cubicBezTo>
                <a:cubicBezTo>
                  <a:pt x="131435" y="1807226"/>
                  <a:pt x="136129" y="1793144"/>
                  <a:pt x="140823" y="1776714"/>
                </a:cubicBezTo>
                <a:cubicBezTo>
                  <a:pt x="145517" y="1764979"/>
                  <a:pt x="147864" y="1753244"/>
                  <a:pt x="152558" y="1739161"/>
                </a:cubicBezTo>
                <a:cubicBezTo>
                  <a:pt x="154905" y="1734467"/>
                  <a:pt x="154905" y="1729773"/>
                  <a:pt x="157252" y="1725079"/>
                </a:cubicBezTo>
                <a:cubicBezTo>
                  <a:pt x="159599" y="1718038"/>
                  <a:pt x="161946" y="1710997"/>
                  <a:pt x="164293" y="1706303"/>
                </a:cubicBezTo>
                <a:cubicBezTo>
                  <a:pt x="168987" y="1696915"/>
                  <a:pt x="171334" y="1685179"/>
                  <a:pt x="176028" y="1675791"/>
                </a:cubicBezTo>
                <a:cubicBezTo>
                  <a:pt x="178376" y="1666403"/>
                  <a:pt x="183070" y="1659362"/>
                  <a:pt x="187764" y="1649974"/>
                </a:cubicBezTo>
                <a:cubicBezTo>
                  <a:pt x="192458" y="1640586"/>
                  <a:pt x="197152" y="1628850"/>
                  <a:pt x="201846" y="1619462"/>
                </a:cubicBezTo>
                <a:cubicBezTo>
                  <a:pt x="206540" y="1610074"/>
                  <a:pt x="208887" y="1603033"/>
                  <a:pt x="213581" y="1593645"/>
                </a:cubicBezTo>
                <a:cubicBezTo>
                  <a:pt x="218275" y="1584256"/>
                  <a:pt x="222969" y="1572521"/>
                  <a:pt x="227664" y="1563133"/>
                </a:cubicBezTo>
                <a:cubicBezTo>
                  <a:pt x="232358" y="1553745"/>
                  <a:pt x="234705" y="1546704"/>
                  <a:pt x="239399" y="1537315"/>
                </a:cubicBezTo>
                <a:cubicBezTo>
                  <a:pt x="244093" y="1527927"/>
                  <a:pt x="248787" y="1516192"/>
                  <a:pt x="255828" y="1506804"/>
                </a:cubicBezTo>
                <a:cubicBezTo>
                  <a:pt x="260522" y="1499763"/>
                  <a:pt x="262869" y="1490375"/>
                  <a:pt x="267563" y="1483333"/>
                </a:cubicBezTo>
                <a:cubicBezTo>
                  <a:pt x="272257" y="1471598"/>
                  <a:pt x="279299" y="1462210"/>
                  <a:pt x="283993" y="1450475"/>
                </a:cubicBezTo>
                <a:cubicBezTo>
                  <a:pt x="283993" y="1450475"/>
                  <a:pt x="283993" y="1450475"/>
                  <a:pt x="283993" y="1450475"/>
                </a:cubicBezTo>
                <a:cubicBezTo>
                  <a:pt x="283993" y="1455169"/>
                  <a:pt x="281646" y="1457516"/>
                  <a:pt x="281646" y="1462210"/>
                </a:cubicBezTo>
                <a:cubicBezTo>
                  <a:pt x="279299" y="1471598"/>
                  <a:pt x="276951" y="1478639"/>
                  <a:pt x="276951" y="1488027"/>
                </a:cubicBezTo>
                <a:cubicBezTo>
                  <a:pt x="274604" y="1495069"/>
                  <a:pt x="274604" y="1499763"/>
                  <a:pt x="272257" y="1506804"/>
                </a:cubicBezTo>
                <a:cubicBezTo>
                  <a:pt x="269910" y="1516192"/>
                  <a:pt x="267563" y="1525580"/>
                  <a:pt x="267563" y="1534968"/>
                </a:cubicBezTo>
                <a:cubicBezTo>
                  <a:pt x="267563" y="1539662"/>
                  <a:pt x="265216" y="1546704"/>
                  <a:pt x="265216" y="1551398"/>
                </a:cubicBezTo>
                <a:cubicBezTo>
                  <a:pt x="262869" y="1563133"/>
                  <a:pt x="260522" y="1572521"/>
                  <a:pt x="258175" y="1584256"/>
                </a:cubicBezTo>
                <a:cubicBezTo>
                  <a:pt x="258175" y="1588950"/>
                  <a:pt x="255828" y="1591297"/>
                  <a:pt x="255828" y="1595992"/>
                </a:cubicBezTo>
                <a:cubicBezTo>
                  <a:pt x="251134" y="1619462"/>
                  <a:pt x="246440" y="1642933"/>
                  <a:pt x="241746" y="1664056"/>
                </a:cubicBezTo>
                <a:cubicBezTo>
                  <a:pt x="241746" y="1664056"/>
                  <a:pt x="239399" y="1664056"/>
                  <a:pt x="239399" y="1664056"/>
                </a:cubicBezTo>
                <a:cubicBezTo>
                  <a:pt x="227664" y="1664056"/>
                  <a:pt x="218275" y="1673444"/>
                  <a:pt x="218275" y="1685179"/>
                </a:cubicBezTo>
                <a:cubicBezTo>
                  <a:pt x="218275" y="1692221"/>
                  <a:pt x="220622" y="1696915"/>
                  <a:pt x="225316" y="1699262"/>
                </a:cubicBezTo>
                <a:cubicBezTo>
                  <a:pt x="220622" y="1703956"/>
                  <a:pt x="218275" y="1708650"/>
                  <a:pt x="213581" y="1713344"/>
                </a:cubicBezTo>
                <a:cubicBezTo>
                  <a:pt x="211234" y="1718038"/>
                  <a:pt x="208887" y="1720385"/>
                  <a:pt x="206540" y="1725079"/>
                </a:cubicBezTo>
                <a:cubicBezTo>
                  <a:pt x="201846" y="1732120"/>
                  <a:pt x="197152" y="1739161"/>
                  <a:pt x="192458" y="1746203"/>
                </a:cubicBezTo>
                <a:cubicBezTo>
                  <a:pt x="190111" y="1750897"/>
                  <a:pt x="187764" y="1755591"/>
                  <a:pt x="183070" y="1760285"/>
                </a:cubicBezTo>
                <a:cubicBezTo>
                  <a:pt x="178376" y="1767326"/>
                  <a:pt x="173681" y="1774367"/>
                  <a:pt x="171334" y="1781408"/>
                </a:cubicBezTo>
                <a:cubicBezTo>
                  <a:pt x="168987" y="1786102"/>
                  <a:pt x="166640" y="1790796"/>
                  <a:pt x="161946" y="1797838"/>
                </a:cubicBezTo>
                <a:cubicBezTo>
                  <a:pt x="157252" y="1804879"/>
                  <a:pt x="154905" y="1811920"/>
                  <a:pt x="150211" y="1818961"/>
                </a:cubicBezTo>
                <a:cubicBezTo>
                  <a:pt x="145517" y="1821308"/>
                  <a:pt x="143170" y="1828349"/>
                  <a:pt x="140823" y="1833043"/>
                </a:cubicBezTo>
                <a:cubicBezTo>
                  <a:pt x="138476" y="1840084"/>
                  <a:pt x="133782" y="1847126"/>
                  <a:pt x="131435" y="1856514"/>
                </a:cubicBezTo>
                <a:cubicBezTo>
                  <a:pt x="129088" y="1863555"/>
                  <a:pt x="126741" y="1868249"/>
                  <a:pt x="124393" y="1875290"/>
                </a:cubicBezTo>
                <a:cubicBezTo>
                  <a:pt x="124393" y="1877637"/>
                  <a:pt x="124393" y="1877637"/>
                  <a:pt x="122046" y="1879984"/>
                </a:cubicBezTo>
                <a:cubicBezTo>
                  <a:pt x="119699" y="1884678"/>
                  <a:pt x="117352" y="1887025"/>
                  <a:pt x="115005" y="1891719"/>
                </a:cubicBezTo>
                <a:cubicBezTo>
                  <a:pt x="112658" y="1894066"/>
                  <a:pt x="112658" y="1898761"/>
                  <a:pt x="110311" y="1901108"/>
                </a:cubicBezTo>
                <a:cubicBezTo>
                  <a:pt x="107964" y="1905802"/>
                  <a:pt x="105617" y="1912843"/>
                  <a:pt x="100923" y="1919884"/>
                </a:cubicBezTo>
                <a:cubicBezTo>
                  <a:pt x="100923" y="1919884"/>
                  <a:pt x="100923" y="1919884"/>
                  <a:pt x="100923" y="1919884"/>
                </a:cubicBezTo>
                <a:cubicBezTo>
                  <a:pt x="103270" y="1915190"/>
                  <a:pt x="103270" y="1910496"/>
                  <a:pt x="105617" y="1903455"/>
                </a:cubicBezTo>
                <a:cubicBezTo>
                  <a:pt x="107964" y="1889372"/>
                  <a:pt x="112658" y="1875290"/>
                  <a:pt x="117352" y="1861208"/>
                </a:cubicBezTo>
                <a:close/>
                <a:moveTo>
                  <a:pt x="291034" y="1417616"/>
                </a:moveTo>
                <a:cubicBezTo>
                  <a:pt x="293381" y="1408228"/>
                  <a:pt x="295728" y="1396493"/>
                  <a:pt x="298075" y="1387104"/>
                </a:cubicBezTo>
                <a:cubicBezTo>
                  <a:pt x="298075" y="1382410"/>
                  <a:pt x="300422" y="1380063"/>
                  <a:pt x="300422" y="1375369"/>
                </a:cubicBezTo>
                <a:cubicBezTo>
                  <a:pt x="300422" y="1373022"/>
                  <a:pt x="300422" y="1370675"/>
                  <a:pt x="302769" y="1368328"/>
                </a:cubicBezTo>
                <a:cubicBezTo>
                  <a:pt x="302769" y="1368328"/>
                  <a:pt x="302769" y="1368328"/>
                  <a:pt x="302769" y="1368328"/>
                </a:cubicBezTo>
                <a:cubicBezTo>
                  <a:pt x="305116" y="1363634"/>
                  <a:pt x="307463" y="1358940"/>
                  <a:pt x="312157" y="1354246"/>
                </a:cubicBezTo>
                <a:cubicBezTo>
                  <a:pt x="323892" y="1354246"/>
                  <a:pt x="330934" y="1344858"/>
                  <a:pt x="330934" y="1333122"/>
                </a:cubicBezTo>
                <a:cubicBezTo>
                  <a:pt x="330934" y="1330775"/>
                  <a:pt x="330934" y="1328428"/>
                  <a:pt x="328587" y="1326081"/>
                </a:cubicBezTo>
                <a:cubicBezTo>
                  <a:pt x="330934" y="1323734"/>
                  <a:pt x="330934" y="1321387"/>
                  <a:pt x="333281" y="1319040"/>
                </a:cubicBezTo>
                <a:cubicBezTo>
                  <a:pt x="337975" y="1311999"/>
                  <a:pt x="345016" y="1302611"/>
                  <a:pt x="349710" y="1295570"/>
                </a:cubicBezTo>
                <a:cubicBezTo>
                  <a:pt x="354404" y="1288529"/>
                  <a:pt x="359098" y="1283834"/>
                  <a:pt x="363792" y="1276793"/>
                </a:cubicBezTo>
                <a:cubicBezTo>
                  <a:pt x="366139" y="1274446"/>
                  <a:pt x="370833" y="1269752"/>
                  <a:pt x="375527" y="1267405"/>
                </a:cubicBezTo>
                <a:cubicBezTo>
                  <a:pt x="380222" y="1262711"/>
                  <a:pt x="384916" y="1258017"/>
                  <a:pt x="389610" y="1255670"/>
                </a:cubicBezTo>
                <a:cubicBezTo>
                  <a:pt x="391957" y="1253323"/>
                  <a:pt x="394304" y="1253323"/>
                  <a:pt x="396651" y="1250976"/>
                </a:cubicBezTo>
                <a:cubicBezTo>
                  <a:pt x="391957" y="1258017"/>
                  <a:pt x="389610" y="1262711"/>
                  <a:pt x="384916" y="1269752"/>
                </a:cubicBezTo>
                <a:cubicBezTo>
                  <a:pt x="377874" y="1279140"/>
                  <a:pt x="373180" y="1288529"/>
                  <a:pt x="366139" y="1300264"/>
                </a:cubicBezTo>
                <a:cubicBezTo>
                  <a:pt x="361445" y="1309652"/>
                  <a:pt x="354404" y="1316693"/>
                  <a:pt x="349710" y="1326081"/>
                </a:cubicBezTo>
                <a:cubicBezTo>
                  <a:pt x="342669" y="1335469"/>
                  <a:pt x="337975" y="1344858"/>
                  <a:pt x="333281" y="1356593"/>
                </a:cubicBezTo>
                <a:cubicBezTo>
                  <a:pt x="328587" y="1365981"/>
                  <a:pt x="323892" y="1373022"/>
                  <a:pt x="319198" y="1382410"/>
                </a:cubicBezTo>
                <a:cubicBezTo>
                  <a:pt x="314504" y="1391799"/>
                  <a:pt x="307463" y="1403534"/>
                  <a:pt x="302769" y="1412922"/>
                </a:cubicBezTo>
                <a:cubicBezTo>
                  <a:pt x="298075" y="1422310"/>
                  <a:pt x="293381" y="1429351"/>
                  <a:pt x="288687" y="1438740"/>
                </a:cubicBezTo>
                <a:cubicBezTo>
                  <a:pt x="288687" y="1438740"/>
                  <a:pt x="286340" y="1441087"/>
                  <a:pt x="286340" y="1441087"/>
                </a:cubicBezTo>
                <a:cubicBezTo>
                  <a:pt x="286340" y="1438740"/>
                  <a:pt x="286340" y="1438740"/>
                  <a:pt x="286340" y="1436392"/>
                </a:cubicBezTo>
                <a:cubicBezTo>
                  <a:pt x="288687" y="1427004"/>
                  <a:pt x="291034" y="1422310"/>
                  <a:pt x="291034" y="1417616"/>
                </a:cubicBezTo>
                <a:close/>
                <a:moveTo>
                  <a:pt x="335628" y="1297917"/>
                </a:moveTo>
                <a:cubicBezTo>
                  <a:pt x="337975" y="1293223"/>
                  <a:pt x="342669" y="1288529"/>
                  <a:pt x="345016" y="1283834"/>
                </a:cubicBezTo>
                <a:cubicBezTo>
                  <a:pt x="347363" y="1279140"/>
                  <a:pt x="352057" y="1274446"/>
                  <a:pt x="354404" y="1269752"/>
                </a:cubicBezTo>
                <a:cubicBezTo>
                  <a:pt x="356751" y="1265058"/>
                  <a:pt x="361445" y="1260364"/>
                  <a:pt x="363792" y="1255670"/>
                </a:cubicBezTo>
                <a:cubicBezTo>
                  <a:pt x="366139" y="1250976"/>
                  <a:pt x="370833" y="1246282"/>
                  <a:pt x="373180" y="1241588"/>
                </a:cubicBezTo>
                <a:cubicBezTo>
                  <a:pt x="377874" y="1236893"/>
                  <a:pt x="380222" y="1232199"/>
                  <a:pt x="384916" y="1227505"/>
                </a:cubicBezTo>
                <a:cubicBezTo>
                  <a:pt x="387263" y="1222811"/>
                  <a:pt x="391957" y="1220464"/>
                  <a:pt x="394304" y="1215770"/>
                </a:cubicBezTo>
                <a:cubicBezTo>
                  <a:pt x="398998" y="1211076"/>
                  <a:pt x="401345" y="1206382"/>
                  <a:pt x="406039" y="1201688"/>
                </a:cubicBezTo>
                <a:cubicBezTo>
                  <a:pt x="408386" y="1196994"/>
                  <a:pt x="413080" y="1194647"/>
                  <a:pt x="415427" y="1189953"/>
                </a:cubicBezTo>
                <a:cubicBezTo>
                  <a:pt x="420121" y="1185259"/>
                  <a:pt x="424815" y="1180564"/>
                  <a:pt x="427162" y="1175870"/>
                </a:cubicBezTo>
                <a:cubicBezTo>
                  <a:pt x="429509" y="1171176"/>
                  <a:pt x="434204" y="1168829"/>
                  <a:pt x="436551" y="1164135"/>
                </a:cubicBezTo>
                <a:cubicBezTo>
                  <a:pt x="436551" y="1161788"/>
                  <a:pt x="438898" y="1161788"/>
                  <a:pt x="438898" y="1161788"/>
                </a:cubicBezTo>
                <a:cubicBezTo>
                  <a:pt x="438898" y="1164135"/>
                  <a:pt x="441245" y="1166482"/>
                  <a:pt x="443592" y="1168829"/>
                </a:cubicBezTo>
                <a:cubicBezTo>
                  <a:pt x="438898" y="1173523"/>
                  <a:pt x="436551" y="1178217"/>
                  <a:pt x="431857" y="1182911"/>
                </a:cubicBezTo>
                <a:cubicBezTo>
                  <a:pt x="427162" y="1187606"/>
                  <a:pt x="422468" y="1192300"/>
                  <a:pt x="420121" y="1196994"/>
                </a:cubicBezTo>
                <a:cubicBezTo>
                  <a:pt x="413080" y="1206382"/>
                  <a:pt x="406039" y="1215770"/>
                  <a:pt x="398998" y="1225158"/>
                </a:cubicBezTo>
                <a:cubicBezTo>
                  <a:pt x="394304" y="1229852"/>
                  <a:pt x="389610" y="1236893"/>
                  <a:pt x="384916" y="1241588"/>
                </a:cubicBezTo>
                <a:cubicBezTo>
                  <a:pt x="377874" y="1248629"/>
                  <a:pt x="373180" y="1258017"/>
                  <a:pt x="366139" y="1267405"/>
                </a:cubicBezTo>
                <a:cubicBezTo>
                  <a:pt x="363792" y="1269752"/>
                  <a:pt x="361445" y="1272099"/>
                  <a:pt x="361445" y="1274446"/>
                </a:cubicBezTo>
                <a:cubicBezTo>
                  <a:pt x="359098" y="1276793"/>
                  <a:pt x="354404" y="1281487"/>
                  <a:pt x="352057" y="1283834"/>
                </a:cubicBezTo>
                <a:cubicBezTo>
                  <a:pt x="347363" y="1288529"/>
                  <a:pt x="342669" y="1293223"/>
                  <a:pt x="337975" y="1297917"/>
                </a:cubicBezTo>
                <a:cubicBezTo>
                  <a:pt x="333281" y="1302611"/>
                  <a:pt x="330934" y="1307305"/>
                  <a:pt x="326239" y="1311999"/>
                </a:cubicBezTo>
                <a:cubicBezTo>
                  <a:pt x="323892" y="1314346"/>
                  <a:pt x="321545" y="1316693"/>
                  <a:pt x="319198" y="1319040"/>
                </a:cubicBezTo>
                <a:cubicBezTo>
                  <a:pt x="319198" y="1319040"/>
                  <a:pt x="319198" y="1319040"/>
                  <a:pt x="319198" y="1319040"/>
                </a:cubicBezTo>
                <a:cubicBezTo>
                  <a:pt x="319198" y="1316693"/>
                  <a:pt x="321545" y="1316693"/>
                  <a:pt x="321545" y="1314346"/>
                </a:cubicBezTo>
                <a:cubicBezTo>
                  <a:pt x="330934" y="1309652"/>
                  <a:pt x="333281" y="1302611"/>
                  <a:pt x="335628" y="1297917"/>
                </a:cubicBezTo>
                <a:close/>
                <a:moveTo>
                  <a:pt x="525738" y="1086683"/>
                </a:moveTo>
                <a:cubicBezTo>
                  <a:pt x="528085" y="1084335"/>
                  <a:pt x="530433" y="1081988"/>
                  <a:pt x="532780" y="1079641"/>
                </a:cubicBezTo>
                <a:cubicBezTo>
                  <a:pt x="537474" y="1074947"/>
                  <a:pt x="544515" y="1070253"/>
                  <a:pt x="551556" y="1065559"/>
                </a:cubicBezTo>
                <a:cubicBezTo>
                  <a:pt x="553903" y="1063212"/>
                  <a:pt x="556250" y="1063212"/>
                  <a:pt x="558597" y="1060865"/>
                </a:cubicBezTo>
                <a:cubicBezTo>
                  <a:pt x="565638" y="1053824"/>
                  <a:pt x="575026" y="1049130"/>
                  <a:pt x="582068" y="1044436"/>
                </a:cubicBezTo>
                <a:cubicBezTo>
                  <a:pt x="582068" y="1044436"/>
                  <a:pt x="582068" y="1044436"/>
                  <a:pt x="582068" y="1044436"/>
                </a:cubicBezTo>
                <a:cubicBezTo>
                  <a:pt x="598497" y="1032700"/>
                  <a:pt x="614926" y="1020965"/>
                  <a:pt x="633703" y="1011577"/>
                </a:cubicBezTo>
                <a:cubicBezTo>
                  <a:pt x="636050" y="1011577"/>
                  <a:pt x="636050" y="1009230"/>
                  <a:pt x="638397" y="1009230"/>
                </a:cubicBezTo>
                <a:cubicBezTo>
                  <a:pt x="645438" y="1004536"/>
                  <a:pt x="652479" y="1002189"/>
                  <a:pt x="659520" y="997495"/>
                </a:cubicBezTo>
                <a:cubicBezTo>
                  <a:pt x="661867" y="995148"/>
                  <a:pt x="664214" y="995148"/>
                  <a:pt x="666561" y="992801"/>
                </a:cubicBezTo>
                <a:cubicBezTo>
                  <a:pt x="666561" y="992801"/>
                  <a:pt x="668908" y="992801"/>
                  <a:pt x="668908" y="992801"/>
                </a:cubicBezTo>
                <a:cubicBezTo>
                  <a:pt x="671255" y="995148"/>
                  <a:pt x="671255" y="997495"/>
                  <a:pt x="673602" y="997495"/>
                </a:cubicBezTo>
                <a:cubicBezTo>
                  <a:pt x="668908" y="1002189"/>
                  <a:pt x="666561" y="1006883"/>
                  <a:pt x="661867" y="1011577"/>
                </a:cubicBezTo>
                <a:cubicBezTo>
                  <a:pt x="657173" y="1018618"/>
                  <a:pt x="650132" y="1025659"/>
                  <a:pt x="645438" y="1035047"/>
                </a:cubicBezTo>
                <a:cubicBezTo>
                  <a:pt x="638397" y="1044436"/>
                  <a:pt x="631355" y="1053824"/>
                  <a:pt x="624314" y="1065559"/>
                </a:cubicBezTo>
                <a:cubicBezTo>
                  <a:pt x="619620" y="1072600"/>
                  <a:pt x="612579" y="1081988"/>
                  <a:pt x="607885" y="1089030"/>
                </a:cubicBezTo>
                <a:cubicBezTo>
                  <a:pt x="600844" y="1098418"/>
                  <a:pt x="596150" y="1105459"/>
                  <a:pt x="589109" y="1114847"/>
                </a:cubicBezTo>
                <a:cubicBezTo>
                  <a:pt x="575026" y="1135970"/>
                  <a:pt x="558597" y="1159441"/>
                  <a:pt x="544515" y="1182911"/>
                </a:cubicBezTo>
                <a:cubicBezTo>
                  <a:pt x="542168" y="1180564"/>
                  <a:pt x="537474" y="1180564"/>
                  <a:pt x="535127" y="1180564"/>
                </a:cubicBezTo>
                <a:cubicBezTo>
                  <a:pt x="523391" y="1180564"/>
                  <a:pt x="514003" y="1189953"/>
                  <a:pt x="514003" y="1201688"/>
                </a:cubicBezTo>
                <a:cubicBezTo>
                  <a:pt x="514003" y="1201688"/>
                  <a:pt x="514003" y="1204035"/>
                  <a:pt x="514003" y="1204035"/>
                </a:cubicBezTo>
                <a:cubicBezTo>
                  <a:pt x="511656" y="1204035"/>
                  <a:pt x="506962" y="1204035"/>
                  <a:pt x="504615" y="1206382"/>
                </a:cubicBezTo>
                <a:cubicBezTo>
                  <a:pt x="502268" y="1206382"/>
                  <a:pt x="497574" y="1208729"/>
                  <a:pt x="495227" y="1208729"/>
                </a:cubicBezTo>
                <a:cubicBezTo>
                  <a:pt x="488186" y="1211076"/>
                  <a:pt x="483492" y="1211076"/>
                  <a:pt x="476450" y="1213423"/>
                </a:cubicBezTo>
                <a:cubicBezTo>
                  <a:pt x="471756" y="1215770"/>
                  <a:pt x="469409" y="1215770"/>
                  <a:pt x="464715" y="1218117"/>
                </a:cubicBezTo>
                <a:cubicBezTo>
                  <a:pt x="460021" y="1220464"/>
                  <a:pt x="452980" y="1222811"/>
                  <a:pt x="448286" y="1225158"/>
                </a:cubicBezTo>
                <a:cubicBezTo>
                  <a:pt x="445939" y="1225158"/>
                  <a:pt x="443592" y="1227505"/>
                  <a:pt x="441245" y="1227505"/>
                </a:cubicBezTo>
                <a:cubicBezTo>
                  <a:pt x="445939" y="1211076"/>
                  <a:pt x="450633" y="1196994"/>
                  <a:pt x="455327" y="1182911"/>
                </a:cubicBezTo>
                <a:cubicBezTo>
                  <a:pt x="457674" y="1182911"/>
                  <a:pt x="457674" y="1182911"/>
                  <a:pt x="460021" y="1182911"/>
                </a:cubicBezTo>
                <a:cubicBezTo>
                  <a:pt x="471756" y="1182911"/>
                  <a:pt x="481145" y="1173523"/>
                  <a:pt x="481145" y="1161788"/>
                </a:cubicBezTo>
                <a:cubicBezTo>
                  <a:pt x="481145" y="1154747"/>
                  <a:pt x="478797" y="1150053"/>
                  <a:pt x="474103" y="1147706"/>
                </a:cubicBezTo>
                <a:cubicBezTo>
                  <a:pt x="483492" y="1135970"/>
                  <a:pt x="492880" y="1124235"/>
                  <a:pt x="502268" y="1114847"/>
                </a:cubicBezTo>
                <a:cubicBezTo>
                  <a:pt x="504615" y="1112500"/>
                  <a:pt x="506962" y="1110153"/>
                  <a:pt x="509309" y="1107806"/>
                </a:cubicBezTo>
                <a:cubicBezTo>
                  <a:pt x="516350" y="1093724"/>
                  <a:pt x="521044" y="1091377"/>
                  <a:pt x="525738" y="1086683"/>
                </a:cubicBezTo>
                <a:close/>
                <a:moveTo>
                  <a:pt x="851978" y="760443"/>
                </a:moveTo>
                <a:cubicBezTo>
                  <a:pt x="859019" y="753402"/>
                  <a:pt x="866060" y="748708"/>
                  <a:pt x="873101" y="741667"/>
                </a:cubicBezTo>
                <a:cubicBezTo>
                  <a:pt x="882489" y="734626"/>
                  <a:pt x="891878" y="727584"/>
                  <a:pt x="901266" y="718196"/>
                </a:cubicBezTo>
                <a:cubicBezTo>
                  <a:pt x="908307" y="713502"/>
                  <a:pt x="915348" y="706461"/>
                  <a:pt x="922389" y="701767"/>
                </a:cubicBezTo>
                <a:cubicBezTo>
                  <a:pt x="931777" y="694726"/>
                  <a:pt x="941166" y="685338"/>
                  <a:pt x="952901" y="678296"/>
                </a:cubicBezTo>
                <a:cubicBezTo>
                  <a:pt x="955248" y="678296"/>
                  <a:pt x="955248" y="675949"/>
                  <a:pt x="957595" y="675949"/>
                </a:cubicBezTo>
                <a:cubicBezTo>
                  <a:pt x="938819" y="706461"/>
                  <a:pt x="920042" y="739320"/>
                  <a:pt x="901266" y="774525"/>
                </a:cubicBezTo>
                <a:cubicBezTo>
                  <a:pt x="901266" y="776872"/>
                  <a:pt x="898919" y="779219"/>
                  <a:pt x="898919" y="781566"/>
                </a:cubicBezTo>
                <a:cubicBezTo>
                  <a:pt x="898919" y="781566"/>
                  <a:pt x="898919" y="783914"/>
                  <a:pt x="896572" y="783914"/>
                </a:cubicBezTo>
                <a:cubicBezTo>
                  <a:pt x="889531" y="783914"/>
                  <a:pt x="884837" y="783914"/>
                  <a:pt x="877795" y="786261"/>
                </a:cubicBezTo>
                <a:cubicBezTo>
                  <a:pt x="873101" y="786261"/>
                  <a:pt x="868407" y="788608"/>
                  <a:pt x="863713" y="788608"/>
                </a:cubicBezTo>
                <a:cubicBezTo>
                  <a:pt x="856672" y="790955"/>
                  <a:pt x="847284" y="790955"/>
                  <a:pt x="840243" y="793302"/>
                </a:cubicBezTo>
                <a:cubicBezTo>
                  <a:pt x="835549" y="793302"/>
                  <a:pt x="830854" y="795649"/>
                  <a:pt x="826160" y="795649"/>
                </a:cubicBezTo>
                <a:cubicBezTo>
                  <a:pt x="826160" y="795649"/>
                  <a:pt x="823813" y="795649"/>
                  <a:pt x="823813" y="795649"/>
                </a:cubicBezTo>
                <a:cubicBezTo>
                  <a:pt x="823813" y="793302"/>
                  <a:pt x="821466" y="790955"/>
                  <a:pt x="819119" y="788608"/>
                </a:cubicBezTo>
                <a:cubicBezTo>
                  <a:pt x="821466" y="786261"/>
                  <a:pt x="823813" y="783914"/>
                  <a:pt x="828507" y="781566"/>
                </a:cubicBezTo>
                <a:cubicBezTo>
                  <a:pt x="833201" y="774525"/>
                  <a:pt x="842590" y="767484"/>
                  <a:pt x="851978" y="760443"/>
                </a:cubicBezTo>
                <a:close/>
                <a:moveTo>
                  <a:pt x="999842" y="640744"/>
                </a:moveTo>
                <a:cubicBezTo>
                  <a:pt x="1004536" y="636050"/>
                  <a:pt x="1011577" y="633703"/>
                  <a:pt x="1016271" y="629008"/>
                </a:cubicBezTo>
                <a:cubicBezTo>
                  <a:pt x="1028006" y="619620"/>
                  <a:pt x="1039742" y="612579"/>
                  <a:pt x="1051477" y="603191"/>
                </a:cubicBezTo>
                <a:cubicBezTo>
                  <a:pt x="1053824" y="600844"/>
                  <a:pt x="1058518" y="598497"/>
                  <a:pt x="1060865" y="596150"/>
                </a:cubicBezTo>
                <a:cubicBezTo>
                  <a:pt x="1105459" y="565638"/>
                  <a:pt x="1150053" y="535127"/>
                  <a:pt x="1196994" y="506962"/>
                </a:cubicBezTo>
                <a:cubicBezTo>
                  <a:pt x="1201688" y="504615"/>
                  <a:pt x="1206382" y="499921"/>
                  <a:pt x="1211076" y="497574"/>
                </a:cubicBezTo>
                <a:cubicBezTo>
                  <a:pt x="1222811" y="490533"/>
                  <a:pt x="1232199" y="483492"/>
                  <a:pt x="1243935" y="478797"/>
                </a:cubicBezTo>
                <a:cubicBezTo>
                  <a:pt x="1250976" y="474103"/>
                  <a:pt x="1258017" y="469409"/>
                  <a:pt x="1265058" y="467062"/>
                </a:cubicBezTo>
                <a:cubicBezTo>
                  <a:pt x="1265058" y="467062"/>
                  <a:pt x="1265058" y="467062"/>
                  <a:pt x="1265058" y="467062"/>
                </a:cubicBezTo>
                <a:cubicBezTo>
                  <a:pt x="1267405" y="478797"/>
                  <a:pt x="1267405" y="492880"/>
                  <a:pt x="1269752" y="506962"/>
                </a:cubicBezTo>
                <a:cubicBezTo>
                  <a:pt x="1269752" y="509309"/>
                  <a:pt x="1269752" y="511656"/>
                  <a:pt x="1269752" y="514003"/>
                </a:cubicBezTo>
                <a:cubicBezTo>
                  <a:pt x="1260364" y="516350"/>
                  <a:pt x="1253323" y="523391"/>
                  <a:pt x="1253323" y="532780"/>
                </a:cubicBezTo>
                <a:cubicBezTo>
                  <a:pt x="1253323" y="537474"/>
                  <a:pt x="1255670" y="539821"/>
                  <a:pt x="1255670" y="542168"/>
                </a:cubicBezTo>
                <a:cubicBezTo>
                  <a:pt x="1225158" y="563291"/>
                  <a:pt x="1192300" y="584415"/>
                  <a:pt x="1161788" y="605538"/>
                </a:cubicBezTo>
                <a:cubicBezTo>
                  <a:pt x="1152400" y="612579"/>
                  <a:pt x="1145359" y="617273"/>
                  <a:pt x="1135971" y="624314"/>
                </a:cubicBezTo>
                <a:cubicBezTo>
                  <a:pt x="1126582" y="631355"/>
                  <a:pt x="1117194" y="638397"/>
                  <a:pt x="1107806" y="645438"/>
                </a:cubicBezTo>
                <a:cubicBezTo>
                  <a:pt x="1098418" y="652479"/>
                  <a:pt x="1086683" y="661867"/>
                  <a:pt x="1077294" y="668908"/>
                </a:cubicBezTo>
                <a:cubicBezTo>
                  <a:pt x="1070253" y="673602"/>
                  <a:pt x="1063212" y="680643"/>
                  <a:pt x="1053824" y="685338"/>
                </a:cubicBezTo>
                <a:cubicBezTo>
                  <a:pt x="1044436" y="692379"/>
                  <a:pt x="1032700" y="701767"/>
                  <a:pt x="1023312" y="711155"/>
                </a:cubicBezTo>
                <a:cubicBezTo>
                  <a:pt x="1016271" y="715849"/>
                  <a:pt x="1009230" y="722890"/>
                  <a:pt x="1002189" y="727584"/>
                </a:cubicBezTo>
                <a:cubicBezTo>
                  <a:pt x="992801" y="734626"/>
                  <a:pt x="981065" y="744014"/>
                  <a:pt x="971677" y="753402"/>
                </a:cubicBezTo>
                <a:cubicBezTo>
                  <a:pt x="964636" y="760443"/>
                  <a:pt x="957595" y="765137"/>
                  <a:pt x="950554" y="772178"/>
                </a:cubicBezTo>
                <a:cubicBezTo>
                  <a:pt x="948207" y="774525"/>
                  <a:pt x="945860" y="776872"/>
                  <a:pt x="941166" y="779219"/>
                </a:cubicBezTo>
                <a:cubicBezTo>
                  <a:pt x="929430" y="779219"/>
                  <a:pt x="920042" y="779219"/>
                  <a:pt x="908307" y="779219"/>
                </a:cubicBezTo>
                <a:cubicBezTo>
                  <a:pt x="903613" y="779219"/>
                  <a:pt x="901266" y="779219"/>
                  <a:pt x="896572" y="779219"/>
                </a:cubicBezTo>
                <a:cubicBezTo>
                  <a:pt x="894225" y="779219"/>
                  <a:pt x="894225" y="779219"/>
                  <a:pt x="891878" y="779219"/>
                </a:cubicBezTo>
                <a:cubicBezTo>
                  <a:pt x="894225" y="774525"/>
                  <a:pt x="896572" y="769831"/>
                  <a:pt x="901266" y="762790"/>
                </a:cubicBezTo>
                <a:cubicBezTo>
                  <a:pt x="903613" y="758096"/>
                  <a:pt x="905960" y="753402"/>
                  <a:pt x="908307" y="748708"/>
                </a:cubicBezTo>
                <a:cubicBezTo>
                  <a:pt x="913001" y="741667"/>
                  <a:pt x="917695" y="732279"/>
                  <a:pt x="922389" y="725237"/>
                </a:cubicBezTo>
                <a:cubicBezTo>
                  <a:pt x="924736" y="720543"/>
                  <a:pt x="927083" y="715849"/>
                  <a:pt x="929430" y="711155"/>
                </a:cubicBezTo>
                <a:cubicBezTo>
                  <a:pt x="934124" y="704114"/>
                  <a:pt x="938819" y="694726"/>
                  <a:pt x="943513" y="687685"/>
                </a:cubicBezTo>
                <a:cubicBezTo>
                  <a:pt x="945860" y="682991"/>
                  <a:pt x="948207" y="678296"/>
                  <a:pt x="950554" y="673602"/>
                </a:cubicBezTo>
                <a:cubicBezTo>
                  <a:pt x="952901" y="671255"/>
                  <a:pt x="952901" y="668908"/>
                  <a:pt x="955248" y="666561"/>
                </a:cubicBezTo>
                <a:cubicBezTo>
                  <a:pt x="959942" y="664214"/>
                  <a:pt x="962289" y="661867"/>
                  <a:pt x="966983" y="657173"/>
                </a:cubicBezTo>
                <a:cubicBezTo>
                  <a:pt x="978718" y="657173"/>
                  <a:pt x="990454" y="650132"/>
                  <a:pt x="999842" y="640744"/>
                </a:cubicBezTo>
                <a:close/>
                <a:moveTo>
                  <a:pt x="1330775" y="492880"/>
                </a:moveTo>
                <a:cubicBezTo>
                  <a:pt x="1340164" y="485839"/>
                  <a:pt x="1349552" y="478797"/>
                  <a:pt x="1358940" y="471756"/>
                </a:cubicBezTo>
                <a:cubicBezTo>
                  <a:pt x="1368328" y="464715"/>
                  <a:pt x="1375369" y="457674"/>
                  <a:pt x="1384757" y="452980"/>
                </a:cubicBezTo>
                <a:cubicBezTo>
                  <a:pt x="1394146" y="445939"/>
                  <a:pt x="1403534" y="438898"/>
                  <a:pt x="1412922" y="431857"/>
                </a:cubicBezTo>
                <a:cubicBezTo>
                  <a:pt x="1419963" y="424815"/>
                  <a:pt x="1429351" y="420121"/>
                  <a:pt x="1436392" y="413080"/>
                </a:cubicBezTo>
                <a:cubicBezTo>
                  <a:pt x="1445781" y="406039"/>
                  <a:pt x="1455169" y="398998"/>
                  <a:pt x="1464557" y="391957"/>
                </a:cubicBezTo>
                <a:cubicBezTo>
                  <a:pt x="1471598" y="387263"/>
                  <a:pt x="1480986" y="380222"/>
                  <a:pt x="1488028" y="375527"/>
                </a:cubicBezTo>
                <a:cubicBezTo>
                  <a:pt x="1497416" y="368486"/>
                  <a:pt x="1506804" y="363792"/>
                  <a:pt x="1516192" y="356751"/>
                </a:cubicBezTo>
                <a:cubicBezTo>
                  <a:pt x="1523233" y="352057"/>
                  <a:pt x="1532621" y="345016"/>
                  <a:pt x="1539662" y="340322"/>
                </a:cubicBezTo>
                <a:cubicBezTo>
                  <a:pt x="1546704" y="335628"/>
                  <a:pt x="1556092" y="330934"/>
                  <a:pt x="1563133" y="326239"/>
                </a:cubicBezTo>
                <a:cubicBezTo>
                  <a:pt x="1567827" y="323892"/>
                  <a:pt x="1572521" y="321545"/>
                  <a:pt x="1579562" y="319198"/>
                </a:cubicBezTo>
                <a:cubicBezTo>
                  <a:pt x="1588950" y="314504"/>
                  <a:pt x="1598339" y="312157"/>
                  <a:pt x="1607727" y="307463"/>
                </a:cubicBezTo>
                <a:cubicBezTo>
                  <a:pt x="1617115" y="302769"/>
                  <a:pt x="1626503" y="300422"/>
                  <a:pt x="1638239" y="295728"/>
                </a:cubicBezTo>
                <a:cubicBezTo>
                  <a:pt x="1642933" y="293381"/>
                  <a:pt x="1647627" y="293381"/>
                  <a:pt x="1649974" y="291034"/>
                </a:cubicBezTo>
                <a:cubicBezTo>
                  <a:pt x="1649974" y="293381"/>
                  <a:pt x="1652321" y="293381"/>
                  <a:pt x="1652321" y="295728"/>
                </a:cubicBezTo>
                <a:cubicBezTo>
                  <a:pt x="1652321" y="295728"/>
                  <a:pt x="1649974" y="298075"/>
                  <a:pt x="1649974" y="298075"/>
                </a:cubicBezTo>
                <a:cubicBezTo>
                  <a:pt x="1645280" y="302769"/>
                  <a:pt x="1638239" y="307463"/>
                  <a:pt x="1633544" y="309810"/>
                </a:cubicBezTo>
                <a:cubicBezTo>
                  <a:pt x="1628850" y="314504"/>
                  <a:pt x="1621809" y="319198"/>
                  <a:pt x="1617115" y="323892"/>
                </a:cubicBezTo>
                <a:cubicBezTo>
                  <a:pt x="1612421" y="328586"/>
                  <a:pt x="1607727" y="333281"/>
                  <a:pt x="1600686" y="337975"/>
                </a:cubicBezTo>
                <a:cubicBezTo>
                  <a:pt x="1595992" y="342669"/>
                  <a:pt x="1588950" y="347363"/>
                  <a:pt x="1584256" y="352057"/>
                </a:cubicBezTo>
                <a:cubicBezTo>
                  <a:pt x="1579562" y="356751"/>
                  <a:pt x="1574868" y="361445"/>
                  <a:pt x="1570174" y="366139"/>
                </a:cubicBezTo>
                <a:cubicBezTo>
                  <a:pt x="1565480" y="370833"/>
                  <a:pt x="1558439" y="375527"/>
                  <a:pt x="1553745" y="380222"/>
                </a:cubicBezTo>
                <a:cubicBezTo>
                  <a:pt x="1549051" y="384916"/>
                  <a:pt x="1544357" y="389610"/>
                  <a:pt x="1539662" y="394304"/>
                </a:cubicBezTo>
                <a:cubicBezTo>
                  <a:pt x="1534968" y="398998"/>
                  <a:pt x="1527927" y="406039"/>
                  <a:pt x="1523233" y="410733"/>
                </a:cubicBezTo>
                <a:cubicBezTo>
                  <a:pt x="1518539" y="415427"/>
                  <a:pt x="1513845" y="420121"/>
                  <a:pt x="1509151" y="424815"/>
                </a:cubicBezTo>
                <a:cubicBezTo>
                  <a:pt x="1502110" y="429510"/>
                  <a:pt x="1497416" y="436551"/>
                  <a:pt x="1490375" y="441245"/>
                </a:cubicBezTo>
                <a:cubicBezTo>
                  <a:pt x="1485680" y="445939"/>
                  <a:pt x="1480986" y="450633"/>
                  <a:pt x="1476292" y="455327"/>
                </a:cubicBezTo>
                <a:cubicBezTo>
                  <a:pt x="1469251" y="462368"/>
                  <a:pt x="1464557" y="467062"/>
                  <a:pt x="1457516" y="474103"/>
                </a:cubicBezTo>
                <a:cubicBezTo>
                  <a:pt x="1455169" y="476450"/>
                  <a:pt x="1450475" y="481145"/>
                  <a:pt x="1448128" y="483492"/>
                </a:cubicBezTo>
                <a:cubicBezTo>
                  <a:pt x="1445781" y="483492"/>
                  <a:pt x="1443434" y="485839"/>
                  <a:pt x="1441087" y="485839"/>
                </a:cubicBezTo>
                <a:cubicBezTo>
                  <a:pt x="1434045" y="488186"/>
                  <a:pt x="1424657" y="490533"/>
                  <a:pt x="1417616" y="492880"/>
                </a:cubicBezTo>
                <a:cubicBezTo>
                  <a:pt x="1410575" y="495227"/>
                  <a:pt x="1401187" y="497574"/>
                  <a:pt x="1394146" y="499921"/>
                </a:cubicBezTo>
                <a:cubicBezTo>
                  <a:pt x="1387104" y="502268"/>
                  <a:pt x="1377716" y="504615"/>
                  <a:pt x="1370675" y="506962"/>
                </a:cubicBezTo>
                <a:cubicBezTo>
                  <a:pt x="1363634" y="509309"/>
                  <a:pt x="1354246" y="511656"/>
                  <a:pt x="1347205" y="514003"/>
                </a:cubicBezTo>
                <a:cubicBezTo>
                  <a:pt x="1340164" y="516350"/>
                  <a:pt x="1330775" y="518697"/>
                  <a:pt x="1323734" y="523391"/>
                </a:cubicBezTo>
                <a:cubicBezTo>
                  <a:pt x="1316693" y="525738"/>
                  <a:pt x="1307305" y="528085"/>
                  <a:pt x="1300264" y="532780"/>
                </a:cubicBezTo>
                <a:cubicBezTo>
                  <a:pt x="1297917" y="532780"/>
                  <a:pt x="1295570" y="535127"/>
                  <a:pt x="1293223" y="535127"/>
                </a:cubicBezTo>
                <a:cubicBezTo>
                  <a:pt x="1293223" y="532780"/>
                  <a:pt x="1290876" y="532780"/>
                  <a:pt x="1290876" y="530433"/>
                </a:cubicBezTo>
                <a:cubicBezTo>
                  <a:pt x="1295570" y="525738"/>
                  <a:pt x="1300264" y="523391"/>
                  <a:pt x="1304958" y="518697"/>
                </a:cubicBezTo>
                <a:cubicBezTo>
                  <a:pt x="1314346" y="506962"/>
                  <a:pt x="1321387" y="499921"/>
                  <a:pt x="1330775" y="492880"/>
                </a:cubicBezTo>
                <a:close/>
                <a:moveTo>
                  <a:pt x="1722732" y="258175"/>
                </a:moveTo>
                <a:cubicBezTo>
                  <a:pt x="1732120" y="253481"/>
                  <a:pt x="1741508" y="251134"/>
                  <a:pt x="1750897" y="246440"/>
                </a:cubicBezTo>
                <a:cubicBezTo>
                  <a:pt x="1757938" y="244093"/>
                  <a:pt x="1764979" y="241746"/>
                  <a:pt x="1772020" y="237052"/>
                </a:cubicBezTo>
                <a:cubicBezTo>
                  <a:pt x="1781408" y="234705"/>
                  <a:pt x="1790797" y="230011"/>
                  <a:pt x="1800185" y="227664"/>
                </a:cubicBezTo>
                <a:cubicBezTo>
                  <a:pt x="1807226" y="225316"/>
                  <a:pt x="1814267" y="222969"/>
                  <a:pt x="1823655" y="218275"/>
                </a:cubicBezTo>
                <a:cubicBezTo>
                  <a:pt x="1833043" y="215928"/>
                  <a:pt x="1842431" y="211234"/>
                  <a:pt x="1849473" y="208887"/>
                </a:cubicBezTo>
                <a:cubicBezTo>
                  <a:pt x="1856514" y="206540"/>
                  <a:pt x="1865902" y="204193"/>
                  <a:pt x="1872943" y="201846"/>
                </a:cubicBezTo>
                <a:cubicBezTo>
                  <a:pt x="1882331" y="199499"/>
                  <a:pt x="1891719" y="197152"/>
                  <a:pt x="1898761" y="192458"/>
                </a:cubicBezTo>
                <a:cubicBezTo>
                  <a:pt x="1905802" y="190111"/>
                  <a:pt x="1915190" y="187764"/>
                  <a:pt x="1922231" y="185417"/>
                </a:cubicBezTo>
                <a:cubicBezTo>
                  <a:pt x="1931619" y="183070"/>
                  <a:pt x="1941007" y="180723"/>
                  <a:pt x="1948049" y="178376"/>
                </a:cubicBezTo>
                <a:cubicBezTo>
                  <a:pt x="1955090" y="176028"/>
                  <a:pt x="1964478" y="173681"/>
                  <a:pt x="1971519" y="171334"/>
                </a:cubicBezTo>
                <a:cubicBezTo>
                  <a:pt x="1980907" y="168987"/>
                  <a:pt x="1987948" y="166640"/>
                  <a:pt x="1997336" y="164293"/>
                </a:cubicBezTo>
                <a:cubicBezTo>
                  <a:pt x="2004378" y="161946"/>
                  <a:pt x="2013766" y="159599"/>
                  <a:pt x="2023154" y="157252"/>
                </a:cubicBezTo>
                <a:cubicBezTo>
                  <a:pt x="2032542" y="154905"/>
                  <a:pt x="2039583" y="152558"/>
                  <a:pt x="2048972" y="150211"/>
                </a:cubicBezTo>
                <a:cubicBezTo>
                  <a:pt x="2058360" y="147864"/>
                  <a:pt x="2065401" y="145517"/>
                  <a:pt x="2074789" y="143170"/>
                </a:cubicBezTo>
                <a:cubicBezTo>
                  <a:pt x="2084177" y="140823"/>
                  <a:pt x="2091218" y="138476"/>
                  <a:pt x="2100607" y="138476"/>
                </a:cubicBezTo>
                <a:cubicBezTo>
                  <a:pt x="2109995" y="136129"/>
                  <a:pt x="2117036" y="133782"/>
                  <a:pt x="2126424" y="131435"/>
                </a:cubicBezTo>
                <a:cubicBezTo>
                  <a:pt x="2133465" y="129088"/>
                  <a:pt x="2142854" y="129088"/>
                  <a:pt x="2149895" y="126741"/>
                </a:cubicBezTo>
                <a:cubicBezTo>
                  <a:pt x="2159283" y="124393"/>
                  <a:pt x="2168671" y="122046"/>
                  <a:pt x="2175712" y="122046"/>
                </a:cubicBezTo>
                <a:cubicBezTo>
                  <a:pt x="2182753" y="119699"/>
                  <a:pt x="2189794" y="119699"/>
                  <a:pt x="2199183" y="117352"/>
                </a:cubicBezTo>
                <a:cubicBezTo>
                  <a:pt x="2203877" y="117352"/>
                  <a:pt x="2208571" y="115005"/>
                  <a:pt x="2215612" y="115005"/>
                </a:cubicBezTo>
                <a:cubicBezTo>
                  <a:pt x="2234388" y="129088"/>
                  <a:pt x="2253165" y="143170"/>
                  <a:pt x="2271941" y="159599"/>
                </a:cubicBezTo>
                <a:cubicBezTo>
                  <a:pt x="2271941" y="159599"/>
                  <a:pt x="2274288" y="161946"/>
                  <a:pt x="2274288" y="161946"/>
                </a:cubicBezTo>
                <a:cubicBezTo>
                  <a:pt x="2278982" y="166640"/>
                  <a:pt x="2286023" y="173681"/>
                  <a:pt x="2290717" y="178376"/>
                </a:cubicBezTo>
                <a:cubicBezTo>
                  <a:pt x="2293064" y="180723"/>
                  <a:pt x="2293064" y="180723"/>
                  <a:pt x="2295412" y="183070"/>
                </a:cubicBezTo>
                <a:cubicBezTo>
                  <a:pt x="2300106" y="187764"/>
                  <a:pt x="2304800" y="194805"/>
                  <a:pt x="2311841" y="199499"/>
                </a:cubicBezTo>
                <a:cubicBezTo>
                  <a:pt x="2314188" y="201846"/>
                  <a:pt x="2316535" y="204193"/>
                  <a:pt x="2316535" y="206540"/>
                </a:cubicBezTo>
                <a:cubicBezTo>
                  <a:pt x="2321229" y="211234"/>
                  <a:pt x="2325923" y="215928"/>
                  <a:pt x="2330617" y="222969"/>
                </a:cubicBezTo>
                <a:cubicBezTo>
                  <a:pt x="2332964" y="225316"/>
                  <a:pt x="2335311" y="227664"/>
                  <a:pt x="2337658" y="232358"/>
                </a:cubicBezTo>
                <a:cubicBezTo>
                  <a:pt x="2342352" y="237052"/>
                  <a:pt x="2344699" y="241746"/>
                  <a:pt x="2349394" y="246440"/>
                </a:cubicBezTo>
                <a:cubicBezTo>
                  <a:pt x="2351741" y="248787"/>
                  <a:pt x="2351741" y="251134"/>
                  <a:pt x="2354088" y="251134"/>
                </a:cubicBezTo>
                <a:cubicBezTo>
                  <a:pt x="2351741" y="251134"/>
                  <a:pt x="2347047" y="251134"/>
                  <a:pt x="2344699" y="251134"/>
                </a:cubicBezTo>
                <a:cubicBezTo>
                  <a:pt x="2330617" y="248787"/>
                  <a:pt x="2316535" y="248787"/>
                  <a:pt x="2304800" y="246440"/>
                </a:cubicBezTo>
                <a:cubicBezTo>
                  <a:pt x="2297759" y="246440"/>
                  <a:pt x="2290717" y="246440"/>
                  <a:pt x="2283676" y="244093"/>
                </a:cubicBezTo>
                <a:cubicBezTo>
                  <a:pt x="2267247" y="241746"/>
                  <a:pt x="2250818" y="241746"/>
                  <a:pt x="2234388" y="239399"/>
                </a:cubicBezTo>
                <a:cubicBezTo>
                  <a:pt x="2227347" y="239399"/>
                  <a:pt x="2220306" y="239399"/>
                  <a:pt x="2210918" y="239399"/>
                </a:cubicBezTo>
                <a:cubicBezTo>
                  <a:pt x="2194488" y="239399"/>
                  <a:pt x="2178059" y="237052"/>
                  <a:pt x="2163977" y="237052"/>
                </a:cubicBezTo>
                <a:cubicBezTo>
                  <a:pt x="2140506" y="237052"/>
                  <a:pt x="2117036" y="237052"/>
                  <a:pt x="2093565" y="237052"/>
                </a:cubicBezTo>
                <a:cubicBezTo>
                  <a:pt x="2074789" y="237052"/>
                  <a:pt x="2058360" y="237052"/>
                  <a:pt x="2039583" y="237052"/>
                </a:cubicBezTo>
                <a:cubicBezTo>
                  <a:pt x="2032542" y="237052"/>
                  <a:pt x="2027848" y="237052"/>
                  <a:pt x="2020807" y="237052"/>
                </a:cubicBezTo>
                <a:cubicBezTo>
                  <a:pt x="2009072" y="237052"/>
                  <a:pt x="1997336" y="237052"/>
                  <a:pt x="1985601" y="239399"/>
                </a:cubicBezTo>
                <a:cubicBezTo>
                  <a:pt x="1978560" y="239399"/>
                  <a:pt x="1971519" y="239399"/>
                  <a:pt x="1964478" y="241746"/>
                </a:cubicBezTo>
                <a:cubicBezTo>
                  <a:pt x="1955090" y="241746"/>
                  <a:pt x="1943355" y="241746"/>
                  <a:pt x="1933966" y="244093"/>
                </a:cubicBezTo>
                <a:cubicBezTo>
                  <a:pt x="1926925" y="244093"/>
                  <a:pt x="1917537" y="246440"/>
                  <a:pt x="1910496" y="246440"/>
                </a:cubicBezTo>
                <a:cubicBezTo>
                  <a:pt x="1901108" y="246440"/>
                  <a:pt x="1891719" y="248787"/>
                  <a:pt x="1882331" y="248787"/>
                </a:cubicBezTo>
                <a:cubicBezTo>
                  <a:pt x="1875290" y="248787"/>
                  <a:pt x="1865902" y="251134"/>
                  <a:pt x="1858861" y="251134"/>
                </a:cubicBezTo>
                <a:cubicBezTo>
                  <a:pt x="1849473" y="251134"/>
                  <a:pt x="1840084" y="253481"/>
                  <a:pt x="1830696" y="253481"/>
                </a:cubicBezTo>
                <a:cubicBezTo>
                  <a:pt x="1823655" y="253481"/>
                  <a:pt x="1814267" y="255828"/>
                  <a:pt x="1807226" y="255828"/>
                </a:cubicBezTo>
                <a:cubicBezTo>
                  <a:pt x="1797838" y="258175"/>
                  <a:pt x="1788449" y="258175"/>
                  <a:pt x="1779061" y="260522"/>
                </a:cubicBezTo>
                <a:cubicBezTo>
                  <a:pt x="1772020" y="262869"/>
                  <a:pt x="1762632" y="262869"/>
                  <a:pt x="1755591" y="265216"/>
                </a:cubicBezTo>
                <a:cubicBezTo>
                  <a:pt x="1746203" y="267563"/>
                  <a:pt x="1736814" y="267563"/>
                  <a:pt x="1729773" y="269910"/>
                </a:cubicBezTo>
                <a:cubicBezTo>
                  <a:pt x="1722732" y="272257"/>
                  <a:pt x="1713344" y="272257"/>
                  <a:pt x="1706303" y="274604"/>
                </a:cubicBezTo>
                <a:cubicBezTo>
                  <a:pt x="1701609" y="274604"/>
                  <a:pt x="1699262" y="276951"/>
                  <a:pt x="1694567" y="276951"/>
                </a:cubicBezTo>
                <a:cubicBezTo>
                  <a:pt x="1694567" y="276951"/>
                  <a:pt x="1694567" y="274604"/>
                  <a:pt x="1694567" y="274604"/>
                </a:cubicBezTo>
                <a:cubicBezTo>
                  <a:pt x="1699262" y="272257"/>
                  <a:pt x="1703956" y="269910"/>
                  <a:pt x="1708650" y="269910"/>
                </a:cubicBezTo>
                <a:cubicBezTo>
                  <a:pt x="1708650" y="265216"/>
                  <a:pt x="1715691" y="260522"/>
                  <a:pt x="1722732" y="258175"/>
                </a:cubicBezTo>
                <a:close/>
                <a:moveTo>
                  <a:pt x="2386946" y="227664"/>
                </a:moveTo>
                <a:cubicBezTo>
                  <a:pt x="2391640" y="218275"/>
                  <a:pt x="2396334" y="211234"/>
                  <a:pt x="2398681" y="201846"/>
                </a:cubicBezTo>
                <a:cubicBezTo>
                  <a:pt x="2398681" y="199499"/>
                  <a:pt x="2401029" y="199499"/>
                  <a:pt x="2401029" y="197152"/>
                </a:cubicBezTo>
                <a:cubicBezTo>
                  <a:pt x="2403376" y="190111"/>
                  <a:pt x="2408070" y="183070"/>
                  <a:pt x="2412764" y="178376"/>
                </a:cubicBezTo>
                <a:cubicBezTo>
                  <a:pt x="2412764" y="176028"/>
                  <a:pt x="2415111" y="176028"/>
                  <a:pt x="2415111" y="173681"/>
                </a:cubicBezTo>
                <a:cubicBezTo>
                  <a:pt x="2415111" y="176028"/>
                  <a:pt x="2417458" y="178376"/>
                  <a:pt x="2417458" y="180723"/>
                </a:cubicBezTo>
                <a:cubicBezTo>
                  <a:pt x="2419805" y="185417"/>
                  <a:pt x="2419805" y="190111"/>
                  <a:pt x="2422152" y="194805"/>
                </a:cubicBezTo>
                <a:cubicBezTo>
                  <a:pt x="2422152" y="197152"/>
                  <a:pt x="2424499" y="201846"/>
                  <a:pt x="2424499" y="204193"/>
                </a:cubicBezTo>
                <a:cubicBezTo>
                  <a:pt x="2412764" y="204193"/>
                  <a:pt x="2405723" y="213581"/>
                  <a:pt x="2405723" y="225316"/>
                </a:cubicBezTo>
                <a:cubicBezTo>
                  <a:pt x="2405723" y="227664"/>
                  <a:pt x="2405723" y="232358"/>
                  <a:pt x="2408070" y="234705"/>
                </a:cubicBezTo>
                <a:cubicBezTo>
                  <a:pt x="2405723" y="237052"/>
                  <a:pt x="2401029" y="239399"/>
                  <a:pt x="2398681" y="239399"/>
                </a:cubicBezTo>
                <a:cubicBezTo>
                  <a:pt x="2396334" y="241746"/>
                  <a:pt x="2393987" y="241746"/>
                  <a:pt x="2393987" y="244093"/>
                </a:cubicBezTo>
                <a:cubicBezTo>
                  <a:pt x="2393987" y="244093"/>
                  <a:pt x="2391640" y="244093"/>
                  <a:pt x="2391640" y="246440"/>
                </a:cubicBezTo>
                <a:cubicBezTo>
                  <a:pt x="2389293" y="244093"/>
                  <a:pt x="2386946" y="241746"/>
                  <a:pt x="2384599" y="239399"/>
                </a:cubicBezTo>
                <a:cubicBezTo>
                  <a:pt x="2384599" y="239399"/>
                  <a:pt x="2384599" y="237052"/>
                  <a:pt x="2386946" y="237052"/>
                </a:cubicBezTo>
                <a:cubicBezTo>
                  <a:pt x="2384599" y="232358"/>
                  <a:pt x="2386946" y="230011"/>
                  <a:pt x="2386946" y="227664"/>
                </a:cubicBezTo>
                <a:close/>
                <a:moveTo>
                  <a:pt x="2412764" y="157252"/>
                </a:moveTo>
                <a:cubicBezTo>
                  <a:pt x="2410417" y="152558"/>
                  <a:pt x="2410417" y="150211"/>
                  <a:pt x="2408070" y="145517"/>
                </a:cubicBezTo>
                <a:cubicBezTo>
                  <a:pt x="2408070" y="140823"/>
                  <a:pt x="2405723" y="138476"/>
                  <a:pt x="2403376" y="133782"/>
                </a:cubicBezTo>
                <a:cubicBezTo>
                  <a:pt x="2401029" y="129088"/>
                  <a:pt x="2401029" y="126741"/>
                  <a:pt x="2398681" y="122046"/>
                </a:cubicBezTo>
                <a:cubicBezTo>
                  <a:pt x="2396334" y="117352"/>
                  <a:pt x="2396334" y="115005"/>
                  <a:pt x="2393987" y="110311"/>
                </a:cubicBezTo>
                <a:cubicBezTo>
                  <a:pt x="2391640" y="107964"/>
                  <a:pt x="2391640" y="103270"/>
                  <a:pt x="2389293" y="100923"/>
                </a:cubicBezTo>
                <a:cubicBezTo>
                  <a:pt x="2386946" y="98576"/>
                  <a:pt x="2386946" y="93882"/>
                  <a:pt x="2384599" y="91535"/>
                </a:cubicBezTo>
                <a:cubicBezTo>
                  <a:pt x="2384599" y="91535"/>
                  <a:pt x="2384599" y="89188"/>
                  <a:pt x="2382252" y="89188"/>
                </a:cubicBezTo>
                <a:cubicBezTo>
                  <a:pt x="2389293" y="89188"/>
                  <a:pt x="2393987" y="89188"/>
                  <a:pt x="2401029" y="86841"/>
                </a:cubicBezTo>
                <a:cubicBezTo>
                  <a:pt x="2408070" y="86841"/>
                  <a:pt x="2415111" y="84494"/>
                  <a:pt x="2422152" y="84494"/>
                </a:cubicBezTo>
                <a:cubicBezTo>
                  <a:pt x="2431540" y="84494"/>
                  <a:pt x="2440928" y="82147"/>
                  <a:pt x="2450317" y="82147"/>
                </a:cubicBezTo>
                <a:cubicBezTo>
                  <a:pt x="2450317" y="82147"/>
                  <a:pt x="2452664" y="82147"/>
                  <a:pt x="2455011" y="82147"/>
                </a:cubicBezTo>
                <a:cubicBezTo>
                  <a:pt x="2455011" y="86841"/>
                  <a:pt x="2457358" y="91535"/>
                  <a:pt x="2459705" y="93882"/>
                </a:cubicBezTo>
                <a:cubicBezTo>
                  <a:pt x="2459705" y="93882"/>
                  <a:pt x="2459705" y="93882"/>
                  <a:pt x="2457358" y="96229"/>
                </a:cubicBezTo>
                <a:cubicBezTo>
                  <a:pt x="2455011" y="98576"/>
                  <a:pt x="2452664" y="103270"/>
                  <a:pt x="2450317" y="105617"/>
                </a:cubicBezTo>
                <a:cubicBezTo>
                  <a:pt x="2447970" y="107964"/>
                  <a:pt x="2445622" y="110311"/>
                  <a:pt x="2443275" y="112658"/>
                </a:cubicBezTo>
                <a:cubicBezTo>
                  <a:pt x="2440928" y="115005"/>
                  <a:pt x="2438581" y="119699"/>
                  <a:pt x="2436234" y="122046"/>
                </a:cubicBezTo>
                <a:cubicBezTo>
                  <a:pt x="2433887" y="124393"/>
                  <a:pt x="2431540" y="126741"/>
                  <a:pt x="2429193" y="131435"/>
                </a:cubicBezTo>
                <a:cubicBezTo>
                  <a:pt x="2426846" y="133782"/>
                  <a:pt x="2424499" y="138476"/>
                  <a:pt x="2422152" y="143170"/>
                </a:cubicBezTo>
                <a:cubicBezTo>
                  <a:pt x="2419805" y="145517"/>
                  <a:pt x="2417458" y="150211"/>
                  <a:pt x="2415111" y="152558"/>
                </a:cubicBezTo>
                <a:cubicBezTo>
                  <a:pt x="2412764" y="157252"/>
                  <a:pt x="2410417" y="159599"/>
                  <a:pt x="2408070" y="164293"/>
                </a:cubicBezTo>
                <a:cubicBezTo>
                  <a:pt x="2408070" y="164293"/>
                  <a:pt x="2408070" y="166640"/>
                  <a:pt x="2405723" y="166640"/>
                </a:cubicBezTo>
                <a:cubicBezTo>
                  <a:pt x="2405723" y="166640"/>
                  <a:pt x="2405723" y="166640"/>
                  <a:pt x="2405723" y="166640"/>
                </a:cubicBezTo>
                <a:cubicBezTo>
                  <a:pt x="2415111" y="166640"/>
                  <a:pt x="2415111" y="161946"/>
                  <a:pt x="2412764" y="157252"/>
                </a:cubicBezTo>
                <a:close/>
                <a:moveTo>
                  <a:pt x="2518381" y="103270"/>
                </a:moveTo>
                <a:cubicBezTo>
                  <a:pt x="2539504" y="115005"/>
                  <a:pt x="2560628" y="129088"/>
                  <a:pt x="2579404" y="143170"/>
                </a:cubicBezTo>
                <a:cubicBezTo>
                  <a:pt x="2581751" y="145517"/>
                  <a:pt x="2584098" y="147864"/>
                  <a:pt x="2586445" y="147864"/>
                </a:cubicBezTo>
                <a:cubicBezTo>
                  <a:pt x="2593486" y="152558"/>
                  <a:pt x="2598180" y="157252"/>
                  <a:pt x="2605222" y="161946"/>
                </a:cubicBezTo>
                <a:cubicBezTo>
                  <a:pt x="2607569" y="164293"/>
                  <a:pt x="2612263" y="166640"/>
                  <a:pt x="2614610" y="168987"/>
                </a:cubicBezTo>
                <a:cubicBezTo>
                  <a:pt x="2621651" y="173681"/>
                  <a:pt x="2626345" y="178376"/>
                  <a:pt x="2633386" y="183070"/>
                </a:cubicBezTo>
                <a:cubicBezTo>
                  <a:pt x="2635733" y="185417"/>
                  <a:pt x="2640427" y="187764"/>
                  <a:pt x="2642774" y="190111"/>
                </a:cubicBezTo>
                <a:cubicBezTo>
                  <a:pt x="2649816" y="194805"/>
                  <a:pt x="2654510" y="199499"/>
                  <a:pt x="2661551" y="204193"/>
                </a:cubicBezTo>
                <a:cubicBezTo>
                  <a:pt x="2663898" y="206540"/>
                  <a:pt x="2668592" y="208887"/>
                  <a:pt x="2670939" y="213581"/>
                </a:cubicBezTo>
                <a:cubicBezTo>
                  <a:pt x="2675633" y="218275"/>
                  <a:pt x="2680327" y="222969"/>
                  <a:pt x="2685021" y="225316"/>
                </a:cubicBezTo>
                <a:cubicBezTo>
                  <a:pt x="2682674" y="227664"/>
                  <a:pt x="2680327" y="232358"/>
                  <a:pt x="2680327" y="234705"/>
                </a:cubicBezTo>
                <a:cubicBezTo>
                  <a:pt x="2675633" y="234705"/>
                  <a:pt x="2673286" y="234705"/>
                  <a:pt x="2668592" y="234705"/>
                </a:cubicBezTo>
                <a:cubicBezTo>
                  <a:pt x="2656857" y="232358"/>
                  <a:pt x="2642774" y="232358"/>
                  <a:pt x="2631039" y="230011"/>
                </a:cubicBezTo>
                <a:cubicBezTo>
                  <a:pt x="2616957" y="227664"/>
                  <a:pt x="2602875" y="227664"/>
                  <a:pt x="2588792" y="227664"/>
                </a:cubicBezTo>
                <a:cubicBezTo>
                  <a:pt x="2579404" y="227664"/>
                  <a:pt x="2572363" y="225316"/>
                  <a:pt x="2562975" y="225316"/>
                </a:cubicBezTo>
                <a:cubicBezTo>
                  <a:pt x="2539504" y="222969"/>
                  <a:pt x="2518381" y="222969"/>
                  <a:pt x="2494910" y="222969"/>
                </a:cubicBezTo>
                <a:cubicBezTo>
                  <a:pt x="2490216" y="222969"/>
                  <a:pt x="2485522" y="222969"/>
                  <a:pt x="2480828" y="222969"/>
                </a:cubicBezTo>
                <a:cubicBezTo>
                  <a:pt x="2469093" y="222969"/>
                  <a:pt x="2457358" y="222969"/>
                  <a:pt x="2447970" y="222969"/>
                </a:cubicBezTo>
                <a:cubicBezTo>
                  <a:pt x="2447970" y="213581"/>
                  <a:pt x="2443275" y="206540"/>
                  <a:pt x="2433887" y="204193"/>
                </a:cubicBezTo>
                <a:cubicBezTo>
                  <a:pt x="2433887" y="204193"/>
                  <a:pt x="2433887" y="201846"/>
                  <a:pt x="2433887" y="201846"/>
                </a:cubicBezTo>
                <a:cubicBezTo>
                  <a:pt x="2436234" y="197152"/>
                  <a:pt x="2436234" y="192458"/>
                  <a:pt x="2438581" y="187764"/>
                </a:cubicBezTo>
                <a:cubicBezTo>
                  <a:pt x="2438581" y="185417"/>
                  <a:pt x="2440928" y="183070"/>
                  <a:pt x="2440928" y="180723"/>
                </a:cubicBezTo>
                <a:cubicBezTo>
                  <a:pt x="2443275" y="176028"/>
                  <a:pt x="2443275" y="171334"/>
                  <a:pt x="2445622" y="166640"/>
                </a:cubicBezTo>
                <a:cubicBezTo>
                  <a:pt x="2445622" y="164293"/>
                  <a:pt x="2447970" y="164293"/>
                  <a:pt x="2447970" y="161946"/>
                </a:cubicBezTo>
                <a:cubicBezTo>
                  <a:pt x="2450317" y="154905"/>
                  <a:pt x="2452664" y="150211"/>
                  <a:pt x="2455011" y="143170"/>
                </a:cubicBezTo>
                <a:cubicBezTo>
                  <a:pt x="2455011" y="140823"/>
                  <a:pt x="2457358" y="138476"/>
                  <a:pt x="2457358" y="136129"/>
                </a:cubicBezTo>
                <a:cubicBezTo>
                  <a:pt x="2459705" y="131435"/>
                  <a:pt x="2459705" y="129088"/>
                  <a:pt x="2462052" y="126741"/>
                </a:cubicBezTo>
                <a:cubicBezTo>
                  <a:pt x="2464399" y="124393"/>
                  <a:pt x="2464399" y="119699"/>
                  <a:pt x="2466746" y="117352"/>
                </a:cubicBezTo>
                <a:cubicBezTo>
                  <a:pt x="2466746" y="115005"/>
                  <a:pt x="2469093" y="112658"/>
                  <a:pt x="2469093" y="112658"/>
                </a:cubicBezTo>
                <a:cubicBezTo>
                  <a:pt x="2471440" y="110311"/>
                  <a:pt x="2471440" y="105617"/>
                  <a:pt x="2473787" y="103270"/>
                </a:cubicBezTo>
                <a:cubicBezTo>
                  <a:pt x="2473787" y="103270"/>
                  <a:pt x="2473787" y="103270"/>
                  <a:pt x="2473787" y="103270"/>
                </a:cubicBezTo>
                <a:cubicBezTo>
                  <a:pt x="2476134" y="105617"/>
                  <a:pt x="2478481" y="105617"/>
                  <a:pt x="2483175" y="105617"/>
                </a:cubicBezTo>
                <a:cubicBezTo>
                  <a:pt x="2490216" y="105617"/>
                  <a:pt x="2497258" y="100923"/>
                  <a:pt x="2499605" y="96229"/>
                </a:cubicBezTo>
                <a:cubicBezTo>
                  <a:pt x="2501952" y="98576"/>
                  <a:pt x="2506646" y="98576"/>
                  <a:pt x="2508993" y="100923"/>
                </a:cubicBezTo>
                <a:cubicBezTo>
                  <a:pt x="2511340" y="100923"/>
                  <a:pt x="2513687" y="103270"/>
                  <a:pt x="2518381" y="103270"/>
                </a:cubicBezTo>
                <a:close/>
                <a:moveTo>
                  <a:pt x="2743697" y="213581"/>
                </a:moveTo>
                <a:cubicBezTo>
                  <a:pt x="2753086" y="208887"/>
                  <a:pt x="2762474" y="204193"/>
                  <a:pt x="2771862" y="197152"/>
                </a:cubicBezTo>
                <a:cubicBezTo>
                  <a:pt x="2776556" y="194805"/>
                  <a:pt x="2781250" y="192458"/>
                  <a:pt x="2785944" y="190111"/>
                </a:cubicBezTo>
                <a:cubicBezTo>
                  <a:pt x="2795332" y="185417"/>
                  <a:pt x="2807068" y="180723"/>
                  <a:pt x="2818803" y="176028"/>
                </a:cubicBezTo>
                <a:cubicBezTo>
                  <a:pt x="2823497" y="173681"/>
                  <a:pt x="2825844" y="173681"/>
                  <a:pt x="2830538" y="171334"/>
                </a:cubicBezTo>
                <a:cubicBezTo>
                  <a:pt x="2844620" y="164293"/>
                  <a:pt x="2858703" y="159599"/>
                  <a:pt x="2872785" y="154905"/>
                </a:cubicBezTo>
                <a:cubicBezTo>
                  <a:pt x="2875132" y="154905"/>
                  <a:pt x="2877479" y="152558"/>
                  <a:pt x="2882173" y="152558"/>
                </a:cubicBezTo>
                <a:cubicBezTo>
                  <a:pt x="2886867" y="150211"/>
                  <a:pt x="2891561" y="150211"/>
                  <a:pt x="2898602" y="147864"/>
                </a:cubicBezTo>
                <a:cubicBezTo>
                  <a:pt x="2900949" y="147864"/>
                  <a:pt x="2905644" y="150211"/>
                  <a:pt x="2907991" y="150211"/>
                </a:cubicBezTo>
                <a:cubicBezTo>
                  <a:pt x="2924420" y="157252"/>
                  <a:pt x="2940849" y="161946"/>
                  <a:pt x="2959626" y="168987"/>
                </a:cubicBezTo>
                <a:cubicBezTo>
                  <a:pt x="2966667" y="171334"/>
                  <a:pt x="2973708" y="173681"/>
                  <a:pt x="2978402" y="178376"/>
                </a:cubicBezTo>
                <a:cubicBezTo>
                  <a:pt x="2992484" y="183070"/>
                  <a:pt x="3004219" y="190111"/>
                  <a:pt x="3018302" y="194805"/>
                </a:cubicBezTo>
                <a:cubicBezTo>
                  <a:pt x="3018302" y="194805"/>
                  <a:pt x="3018302" y="197152"/>
                  <a:pt x="3018302" y="197152"/>
                </a:cubicBezTo>
                <a:cubicBezTo>
                  <a:pt x="3018302" y="199499"/>
                  <a:pt x="3018302" y="199499"/>
                  <a:pt x="3015955" y="201846"/>
                </a:cubicBezTo>
                <a:cubicBezTo>
                  <a:pt x="3015955" y="206540"/>
                  <a:pt x="3013608" y="208887"/>
                  <a:pt x="3013608" y="213581"/>
                </a:cubicBezTo>
                <a:cubicBezTo>
                  <a:pt x="3013608" y="215928"/>
                  <a:pt x="3013608" y="215928"/>
                  <a:pt x="3013608" y="218275"/>
                </a:cubicBezTo>
                <a:cubicBezTo>
                  <a:pt x="3013608" y="222969"/>
                  <a:pt x="3011261" y="227664"/>
                  <a:pt x="3011261" y="234705"/>
                </a:cubicBezTo>
                <a:cubicBezTo>
                  <a:pt x="3011261" y="234705"/>
                  <a:pt x="3011261" y="237052"/>
                  <a:pt x="3011261" y="237052"/>
                </a:cubicBezTo>
                <a:cubicBezTo>
                  <a:pt x="3006567" y="267563"/>
                  <a:pt x="3001872" y="298075"/>
                  <a:pt x="2997178" y="330934"/>
                </a:cubicBezTo>
                <a:cubicBezTo>
                  <a:pt x="2997178" y="330934"/>
                  <a:pt x="2997178" y="333281"/>
                  <a:pt x="2997178" y="333281"/>
                </a:cubicBezTo>
                <a:cubicBezTo>
                  <a:pt x="2997178" y="337975"/>
                  <a:pt x="2994831" y="345016"/>
                  <a:pt x="2994831" y="349710"/>
                </a:cubicBezTo>
                <a:cubicBezTo>
                  <a:pt x="2994831" y="354404"/>
                  <a:pt x="2994831" y="356751"/>
                  <a:pt x="2992484" y="361445"/>
                </a:cubicBezTo>
                <a:cubicBezTo>
                  <a:pt x="2992484" y="363792"/>
                  <a:pt x="2992484" y="366139"/>
                  <a:pt x="2992484" y="370833"/>
                </a:cubicBezTo>
                <a:cubicBezTo>
                  <a:pt x="2980749" y="370833"/>
                  <a:pt x="2971361" y="370833"/>
                  <a:pt x="2959626" y="370833"/>
                </a:cubicBezTo>
                <a:cubicBezTo>
                  <a:pt x="2959626" y="370833"/>
                  <a:pt x="2957279" y="370833"/>
                  <a:pt x="2957279" y="370833"/>
                </a:cubicBezTo>
                <a:cubicBezTo>
                  <a:pt x="2945543" y="363792"/>
                  <a:pt x="2933808" y="356751"/>
                  <a:pt x="2922073" y="349710"/>
                </a:cubicBezTo>
                <a:cubicBezTo>
                  <a:pt x="2907991" y="342669"/>
                  <a:pt x="2893908" y="333281"/>
                  <a:pt x="2882173" y="326239"/>
                </a:cubicBezTo>
                <a:cubicBezTo>
                  <a:pt x="2865744" y="316851"/>
                  <a:pt x="2849314" y="307463"/>
                  <a:pt x="2832885" y="298075"/>
                </a:cubicBezTo>
                <a:cubicBezTo>
                  <a:pt x="2816456" y="288687"/>
                  <a:pt x="2800027" y="281646"/>
                  <a:pt x="2783597" y="272257"/>
                </a:cubicBezTo>
                <a:cubicBezTo>
                  <a:pt x="2776556" y="267563"/>
                  <a:pt x="2769515" y="265216"/>
                  <a:pt x="2762474" y="262869"/>
                </a:cubicBezTo>
                <a:cubicBezTo>
                  <a:pt x="2753086" y="258175"/>
                  <a:pt x="2741350" y="253481"/>
                  <a:pt x="2731962" y="248787"/>
                </a:cubicBezTo>
                <a:cubicBezTo>
                  <a:pt x="2731962" y="246440"/>
                  <a:pt x="2734309" y="244093"/>
                  <a:pt x="2734309" y="241746"/>
                </a:cubicBezTo>
                <a:cubicBezTo>
                  <a:pt x="2734309" y="237052"/>
                  <a:pt x="2731962" y="234705"/>
                  <a:pt x="2731962" y="232358"/>
                </a:cubicBezTo>
                <a:cubicBezTo>
                  <a:pt x="2734309" y="230011"/>
                  <a:pt x="2739003" y="227664"/>
                  <a:pt x="2741350" y="225316"/>
                </a:cubicBezTo>
                <a:cubicBezTo>
                  <a:pt x="2731962" y="220622"/>
                  <a:pt x="2736656" y="218275"/>
                  <a:pt x="2743697" y="213581"/>
                </a:cubicBezTo>
                <a:close/>
                <a:moveTo>
                  <a:pt x="3041772" y="208887"/>
                </a:moveTo>
                <a:cubicBezTo>
                  <a:pt x="3058202" y="215928"/>
                  <a:pt x="3072284" y="222969"/>
                  <a:pt x="3088713" y="230011"/>
                </a:cubicBezTo>
                <a:cubicBezTo>
                  <a:pt x="3095754" y="234705"/>
                  <a:pt x="3105143" y="237052"/>
                  <a:pt x="3112184" y="241746"/>
                </a:cubicBezTo>
                <a:cubicBezTo>
                  <a:pt x="3126266" y="248787"/>
                  <a:pt x="3140348" y="255828"/>
                  <a:pt x="3156778" y="262869"/>
                </a:cubicBezTo>
                <a:cubicBezTo>
                  <a:pt x="3163819" y="267563"/>
                  <a:pt x="3173207" y="272257"/>
                  <a:pt x="3180248" y="276951"/>
                </a:cubicBezTo>
                <a:cubicBezTo>
                  <a:pt x="3194330" y="283993"/>
                  <a:pt x="3208412" y="291034"/>
                  <a:pt x="3222495" y="300422"/>
                </a:cubicBezTo>
                <a:cubicBezTo>
                  <a:pt x="3227189" y="302769"/>
                  <a:pt x="3229536" y="305116"/>
                  <a:pt x="3234230" y="307463"/>
                </a:cubicBezTo>
                <a:cubicBezTo>
                  <a:pt x="3229536" y="307463"/>
                  <a:pt x="3224842" y="309810"/>
                  <a:pt x="3222495" y="309810"/>
                </a:cubicBezTo>
                <a:cubicBezTo>
                  <a:pt x="3215454" y="312157"/>
                  <a:pt x="3208412" y="312157"/>
                  <a:pt x="3201371" y="314504"/>
                </a:cubicBezTo>
                <a:cubicBezTo>
                  <a:pt x="3191983" y="316851"/>
                  <a:pt x="3182595" y="319198"/>
                  <a:pt x="3173207" y="321545"/>
                </a:cubicBezTo>
                <a:cubicBezTo>
                  <a:pt x="3166166" y="323892"/>
                  <a:pt x="3159125" y="326239"/>
                  <a:pt x="3152083" y="328586"/>
                </a:cubicBezTo>
                <a:cubicBezTo>
                  <a:pt x="3142695" y="330934"/>
                  <a:pt x="3133307" y="333281"/>
                  <a:pt x="3126266" y="335628"/>
                </a:cubicBezTo>
                <a:cubicBezTo>
                  <a:pt x="3119225" y="337975"/>
                  <a:pt x="3112184" y="340322"/>
                  <a:pt x="3105143" y="342669"/>
                </a:cubicBezTo>
                <a:cubicBezTo>
                  <a:pt x="3095754" y="345016"/>
                  <a:pt x="3088713" y="349710"/>
                  <a:pt x="3079325" y="352057"/>
                </a:cubicBezTo>
                <a:cubicBezTo>
                  <a:pt x="3072284" y="354404"/>
                  <a:pt x="3065243" y="359098"/>
                  <a:pt x="3058202" y="361445"/>
                </a:cubicBezTo>
                <a:cubicBezTo>
                  <a:pt x="3048813" y="366139"/>
                  <a:pt x="3041772" y="368486"/>
                  <a:pt x="3032384" y="373180"/>
                </a:cubicBezTo>
                <a:cubicBezTo>
                  <a:pt x="3030037" y="373180"/>
                  <a:pt x="3027690" y="375527"/>
                  <a:pt x="3025343" y="375527"/>
                </a:cubicBezTo>
                <a:cubicBezTo>
                  <a:pt x="3020649" y="375527"/>
                  <a:pt x="3018302" y="375527"/>
                  <a:pt x="3013608" y="375527"/>
                </a:cubicBezTo>
                <a:cubicBezTo>
                  <a:pt x="3004219" y="375527"/>
                  <a:pt x="2997178" y="375527"/>
                  <a:pt x="2987790" y="375527"/>
                </a:cubicBezTo>
                <a:cubicBezTo>
                  <a:pt x="2994831" y="314504"/>
                  <a:pt x="3004219" y="255828"/>
                  <a:pt x="3013608" y="206540"/>
                </a:cubicBezTo>
                <a:cubicBezTo>
                  <a:pt x="3013608" y="204193"/>
                  <a:pt x="3013608" y="201846"/>
                  <a:pt x="3015955" y="199499"/>
                </a:cubicBezTo>
                <a:cubicBezTo>
                  <a:pt x="3015955" y="199499"/>
                  <a:pt x="3015955" y="199499"/>
                  <a:pt x="3015955" y="199499"/>
                </a:cubicBezTo>
                <a:cubicBezTo>
                  <a:pt x="3018302" y="199499"/>
                  <a:pt x="3020649" y="201846"/>
                  <a:pt x="3022996" y="201846"/>
                </a:cubicBezTo>
                <a:cubicBezTo>
                  <a:pt x="3027690" y="201846"/>
                  <a:pt x="3034731" y="204193"/>
                  <a:pt x="3041772" y="208887"/>
                </a:cubicBezTo>
                <a:close/>
                <a:moveTo>
                  <a:pt x="3269436" y="300422"/>
                </a:moveTo>
                <a:cubicBezTo>
                  <a:pt x="3281171" y="298075"/>
                  <a:pt x="3290559" y="298075"/>
                  <a:pt x="3302294" y="298075"/>
                </a:cubicBezTo>
                <a:cubicBezTo>
                  <a:pt x="3306988" y="298075"/>
                  <a:pt x="3311683" y="298075"/>
                  <a:pt x="3316377" y="295728"/>
                </a:cubicBezTo>
                <a:cubicBezTo>
                  <a:pt x="3323418" y="295728"/>
                  <a:pt x="3332806" y="295728"/>
                  <a:pt x="3339847" y="295728"/>
                </a:cubicBezTo>
                <a:cubicBezTo>
                  <a:pt x="3339847" y="295728"/>
                  <a:pt x="3339847" y="295728"/>
                  <a:pt x="3339847" y="295728"/>
                </a:cubicBezTo>
                <a:cubicBezTo>
                  <a:pt x="3344541" y="302769"/>
                  <a:pt x="3351582" y="312157"/>
                  <a:pt x="3356276" y="319198"/>
                </a:cubicBezTo>
                <a:cubicBezTo>
                  <a:pt x="3358624" y="321545"/>
                  <a:pt x="3360970" y="326239"/>
                  <a:pt x="3363318" y="328586"/>
                </a:cubicBezTo>
                <a:cubicBezTo>
                  <a:pt x="3368012" y="335628"/>
                  <a:pt x="3370359" y="340322"/>
                  <a:pt x="3375053" y="347363"/>
                </a:cubicBezTo>
                <a:cubicBezTo>
                  <a:pt x="3377400" y="352057"/>
                  <a:pt x="3379747" y="354404"/>
                  <a:pt x="3382094" y="359098"/>
                </a:cubicBezTo>
                <a:cubicBezTo>
                  <a:pt x="3386788" y="366139"/>
                  <a:pt x="3389135" y="370833"/>
                  <a:pt x="3393829" y="377874"/>
                </a:cubicBezTo>
                <a:cubicBezTo>
                  <a:pt x="3396176" y="382569"/>
                  <a:pt x="3398523" y="384916"/>
                  <a:pt x="3400870" y="389610"/>
                </a:cubicBezTo>
                <a:cubicBezTo>
                  <a:pt x="3403217" y="394304"/>
                  <a:pt x="3405565" y="398998"/>
                  <a:pt x="3410259" y="406039"/>
                </a:cubicBezTo>
                <a:cubicBezTo>
                  <a:pt x="3407911" y="408386"/>
                  <a:pt x="3405565" y="408386"/>
                  <a:pt x="3405565" y="410733"/>
                </a:cubicBezTo>
                <a:cubicBezTo>
                  <a:pt x="3396176" y="403692"/>
                  <a:pt x="3386788" y="398998"/>
                  <a:pt x="3377400" y="391957"/>
                </a:cubicBezTo>
                <a:cubicBezTo>
                  <a:pt x="3370359" y="387263"/>
                  <a:pt x="3363318" y="382569"/>
                  <a:pt x="3356276" y="377874"/>
                </a:cubicBezTo>
                <a:cubicBezTo>
                  <a:pt x="3342194" y="368486"/>
                  <a:pt x="3328112" y="361445"/>
                  <a:pt x="3314030" y="352057"/>
                </a:cubicBezTo>
                <a:cubicBezTo>
                  <a:pt x="3306988" y="347363"/>
                  <a:pt x="3297600" y="342669"/>
                  <a:pt x="3290559" y="337975"/>
                </a:cubicBezTo>
                <a:cubicBezTo>
                  <a:pt x="3276477" y="330934"/>
                  <a:pt x="3264742" y="321545"/>
                  <a:pt x="3250659" y="314504"/>
                </a:cubicBezTo>
                <a:cubicBezTo>
                  <a:pt x="3245965" y="312157"/>
                  <a:pt x="3241271" y="307463"/>
                  <a:pt x="3234230" y="305116"/>
                </a:cubicBezTo>
                <a:cubicBezTo>
                  <a:pt x="3238924" y="305116"/>
                  <a:pt x="3243618" y="302769"/>
                  <a:pt x="3248312" y="302769"/>
                </a:cubicBezTo>
                <a:cubicBezTo>
                  <a:pt x="3257701" y="302769"/>
                  <a:pt x="3262395" y="302769"/>
                  <a:pt x="3269436" y="300422"/>
                </a:cubicBezTo>
                <a:close/>
                <a:moveTo>
                  <a:pt x="3480670" y="436551"/>
                </a:moveTo>
                <a:cubicBezTo>
                  <a:pt x="3492405" y="438898"/>
                  <a:pt x="3504140" y="441245"/>
                  <a:pt x="3515876" y="445939"/>
                </a:cubicBezTo>
                <a:cubicBezTo>
                  <a:pt x="3532305" y="450633"/>
                  <a:pt x="3548734" y="455327"/>
                  <a:pt x="3562817" y="457674"/>
                </a:cubicBezTo>
                <a:cubicBezTo>
                  <a:pt x="3572205" y="460021"/>
                  <a:pt x="3581593" y="462368"/>
                  <a:pt x="3590981" y="464715"/>
                </a:cubicBezTo>
                <a:cubicBezTo>
                  <a:pt x="3600369" y="467062"/>
                  <a:pt x="3607410" y="469409"/>
                  <a:pt x="3616799" y="471756"/>
                </a:cubicBezTo>
                <a:cubicBezTo>
                  <a:pt x="3621493" y="471756"/>
                  <a:pt x="3623840" y="474103"/>
                  <a:pt x="3628534" y="474103"/>
                </a:cubicBezTo>
                <a:cubicBezTo>
                  <a:pt x="3628534" y="476450"/>
                  <a:pt x="3628534" y="476450"/>
                  <a:pt x="3628534" y="478797"/>
                </a:cubicBezTo>
                <a:cubicBezTo>
                  <a:pt x="3628534" y="483492"/>
                  <a:pt x="3630881" y="488186"/>
                  <a:pt x="3633228" y="490533"/>
                </a:cubicBezTo>
                <a:cubicBezTo>
                  <a:pt x="3633228" y="490533"/>
                  <a:pt x="3630881" y="492880"/>
                  <a:pt x="3630881" y="492880"/>
                </a:cubicBezTo>
                <a:cubicBezTo>
                  <a:pt x="3628534" y="495227"/>
                  <a:pt x="3626187" y="497574"/>
                  <a:pt x="3623840" y="497574"/>
                </a:cubicBezTo>
                <a:cubicBezTo>
                  <a:pt x="3621493" y="499921"/>
                  <a:pt x="3619146" y="502268"/>
                  <a:pt x="3616799" y="504615"/>
                </a:cubicBezTo>
                <a:cubicBezTo>
                  <a:pt x="3614452" y="506962"/>
                  <a:pt x="3612104" y="509309"/>
                  <a:pt x="3612104" y="511656"/>
                </a:cubicBezTo>
                <a:cubicBezTo>
                  <a:pt x="3609758" y="514003"/>
                  <a:pt x="3607410" y="516350"/>
                  <a:pt x="3605064" y="518697"/>
                </a:cubicBezTo>
                <a:cubicBezTo>
                  <a:pt x="3602716" y="521044"/>
                  <a:pt x="3602716" y="523391"/>
                  <a:pt x="3600369" y="523391"/>
                </a:cubicBezTo>
                <a:cubicBezTo>
                  <a:pt x="3600369" y="523391"/>
                  <a:pt x="3598022" y="525738"/>
                  <a:pt x="3598022" y="525738"/>
                </a:cubicBezTo>
                <a:cubicBezTo>
                  <a:pt x="3590981" y="523391"/>
                  <a:pt x="3586287" y="521044"/>
                  <a:pt x="3579246" y="518697"/>
                </a:cubicBezTo>
                <a:cubicBezTo>
                  <a:pt x="3567511" y="514003"/>
                  <a:pt x="3555775" y="509309"/>
                  <a:pt x="3541693" y="504615"/>
                </a:cubicBezTo>
                <a:cubicBezTo>
                  <a:pt x="3522917" y="497574"/>
                  <a:pt x="3504140" y="490533"/>
                  <a:pt x="3483017" y="485839"/>
                </a:cubicBezTo>
                <a:cubicBezTo>
                  <a:pt x="3471282" y="483492"/>
                  <a:pt x="3461894" y="478797"/>
                  <a:pt x="3450158" y="474103"/>
                </a:cubicBezTo>
                <a:cubicBezTo>
                  <a:pt x="3443117" y="471756"/>
                  <a:pt x="3436076" y="469409"/>
                  <a:pt x="3429035" y="467062"/>
                </a:cubicBezTo>
                <a:cubicBezTo>
                  <a:pt x="3429035" y="462368"/>
                  <a:pt x="3429035" y="457674"/>
                  <a:pt x="3429035" y="452980"/>
                </a:cubicBezTo>
                <a:cubicBezTo>
                  <a:pt x="3429035" y="452980"/>
                  <a:pt x="3429035" y="452980"/>
                  <a:pt x="3429035" y="452980"/>
                </a:cubicBezTo>
                <a:cubicBezTo>
                  <a:pt x="3429035" y="448286"/>
                  <a:pt x="3429035" y="443592"/>
                  <a:pt x="3426688" y="436551"/>
                </a:cubicBezTo>
                <a:cubicBezTo>
                  <a:pt x="3433729" y="436551"/>
                  <a:pt x="3440770" y="429510"/>
                  <a:pt x="3443117" y="422468"/>
                </a:cubicBezTo>
                <a:cubicBezTo>
                  <a:pt x="3447811" y="422468"/>
                  <a:pt x="3450158" y="424815"/>
                  <a:pt x="3454852" y="424815"/>
                </a:cubicBezTo>
                <a:cubicBezTo>
                  <a:pt x="3461894" y="431857"/>
                  <a:pt x="3471282" y="434204"/>
                  <a:pt x="3480670" y="436551"/>
                </a:cubicBezTo>
                <a:close/>
                <a:moveTo>
                  <a:pt x="3705986" y="516350"/>
                </a:moveTo>
                <a:cubicBezTo>
                  <a:pt x="3720069" y="523391"/>
                  <a:pt x="3731804" y="530433"/>
                  <a:pt x="3745886" y="539821"/>
                </a:cubicBezTo>
                <a:cubicBezTo>
                  <a:pt x="3750580" y="542168"/>
                  <a:pt x="3755274" y="546862"/>
                  <a:pt x="3762316" y="549209"/>
                </a:cubicBezTo>
                <a:cubicBezTo>
                  <a:pt x="3774051" y="556250"/>
                  <a:pt x="3783439" y="563291"/>
                  <a:pt x="3795174" y="570332"/>
                </a:cubicBezTo>
                <a:cubicBezTo>
                  <a:pt x="3802215" y="575026"/>
                  <a:pt x="3806909" y="577373"/>
                  <a:pt x="3813950" y="582068"/>
                </a:cubicBezTo>
                <a:cubicBezTo>
                  <a:pt x="3823339" y="589109"/>
                  <a:pt x="3835074" y="596150"/>
                  <a:pt x="3844462" y="600844"/>
                </a:cubicBezTo>
                <a:cubicBezTo>
                  <a:pt x="3851503" y="605538"/>
                  <a:pt x="3856197" y="607885"/>
                  <a:pt x="3863239" y="612579"/>
                </a:cubicBezTo>
                <a:cubicBezTo>
                  <a:pt x="3872627" y="619620"/>
                  <a:pt x="3882015" y="626661"/>
                  <a:pt x="3891403" y="631355"/>
                </a:cubicBezTo>
                <a:cubicBezTo>
                  <a:pt x="3898444" y="636050"/>
                  <a:pt x="3903138" y="640744"/>
                  <a:pt x="3910180" y="645438"/>
                </a:cubicBezTo>
                <a:cubicBezTo>
                  <a:pt x="3919568" y="652479"/>
                  <a:pt x="3928956" y="659520"/>
                  <a:pt x="3938344" y="664214"/>
                </a:cubicBezTo>
                <a:cubicBezTo>
                  <a:pt x="3938344" y="664214"/>
                  <a:pt x="3938344" y="664214"/>
                  <a:pt x="3938344" y="664214"/>
                </a:cubicBezTo>
                <a:cubicBezTo>
                  <a:pt x="3935997" y="661867"/>
                  <a:pt x="3931303" y="661867"/>
                  <a:pt x="3928956" y="659520"/>
                </a:cubicBezTo>
                <a:cubicBezTo>
                  <a:pt x="3921915" y="657173"/>
                  <a:pt x="3914874" y="652479"/>
                  <a:pt x="3910180" y="650132"/>
                </a:cubicBezTo>
                <a:cubicBezTo>
                  <a:pt x="3905485" y="647785"/>
                  <a:pt x="3900791" y="645438"/>
                  <a:pt x="3896097" y="643091"/>
                </a:cubicBezTo>
                <a:cubicBezTo>
                  <a:pt x="3889056" y="640744"/>
                  <a:pt x="3882015" y="636050"/>
                  <a:pt x="3874974" y="633703"/>
                </a:cubicBezTo>
                <a:cubicBezTo>
                  <a:pt x="3870279" y="631355"/>
                  <a:pt x="3865585" y="629008"/>
                  <a:pt x="3860891" y="626661"/>
                </a:cubicBezTo>
                <a:cubicBezTo>
                  <a:pt x="3853850" y="624314"/>
                  <a:pt x="3846809" y="621967"/>
                  <a:pt x="3839768" y="617273"/>
                </a:cubicBezTo>
                <a:cubicBezTo>
                  <a:pt x="3835074" y="614926"/>
                  <a:pt x="3830380" y="614926"/>
                  <a:pt x="3825686" y="612579"/>
                </a:cubicBezTo>
                <a:cubicBezTo>
                  <a:pt x="3818645" y="610232"/>
                  <a:pt x="3809256" y="607885"/>
                  <a:pt x="3799868" y="603191"/>
                </a:cubicBezTo>
                <a:cubicBezTo>
                  <a:pt x="3797521" y="600844"/>
                  <a:pt x="3792827" y="600844"/>
                  <a:pt x="3790480" y="598497"/>
                </a:cubicBezTo>
                <a:cubicBezTo>
                  <a:pt x="3778745" y="596150"/>
                  <a:pt x="3769357" y="591456"/>
                  <a:pt x="3757622" y="589109"/>
                </a:cubicBezTo>
                <a:cubicBezTo>
                  <a:pt x="3757622" y="589109"/>
                  <a:pt x="3755274" y="589109"/>
                  <a:pt x="3752927" y="589109"/>
                </a:cubicBezTo>
                <a:cubicBezTo>
                  <a:pt x="3748233" y="586762"/>
                  <a:pt x="3741192" y="586762"/>
                  <a:pt x="3736498" y="584415"/>
                </a:cubicBezTo>
                <a:cubicBezTo>
                  <a:pt x="3736498" y="582068"/>
                  <a:pt x="3736498" y="582068"/>
                  <a:pt x="3736498" y="579720"/>
                </a:cubicBezTo>
                <a:cubicBezTo>
                  <a:pt x="3736498" y="567985"/>
                  <a:pt x="3727110" y="558597"/>
                  <a:pt x="3715375" y="558597"/>
                </a:cubicBezTo>
                <a:cubicBezTo>
                  <a:pt x="3710681" y="558597"/>
                  <a:pt x="3708333" y="560944"/>
                  <a:pt x="3705986" y="560944"/>
                </a:cubicBezTo>
                <a:cubicBezTo>
                  <a:pt x="3698945" y="551556"/>
                  <a:pt x="3694251" y="542168"/>
                  <a:pt x="3687210" y="535127"/>
                </a:cubicBezTo>
                <a:cubicBezTo>
                  <a:pt x="3687210" y="535127"/>
                  <a:pt x="3687210" y="535127"/>
                  <a:pt x="3687210" y="535127"/>
                </a:cubicBezTo>
                <a:cubicBezTo>
                  <a:pt x="3677822" y="521044"/>
                  <a:pt x="3668434" y="509309"/>
                  <a:pt x="3659045" y="495227"/>
                </a:cubicBezTo>
                <a:cubicBezTo>
                  <a:pt x="3659045" y="495227"/>
                  <a:pt x="3659045" y="495227"/>
                  <a:pt x="3659045" y="495227"/>
                </a:cubicBezTo>
                <a:cubicBezTo>
                  <a:pt x="3661392" y="492880"/>
                  <a:pt x="3663740" y="490533"/>
                  <a:pt x="3666086" y="488186"/>
                </a:cubicBezTo>
                <a:cubicBezTo>
                  <a:pt x="3677822" y="495227"/>
                  <a:pt x="3687210" y="499921"/>
                  <a:pt x="3698945" y="506962"/>
                </a:cubicBezTo>
                <a:cubicBezTo>
                  <a:pt x="3698945" y="511656"/>
                  <a:pt x="3701292" y="514003"/>
                  <a:pt x="3705986" y="516350"/>
                </a:cubicBezTo>
                <a:close/>
                <a:moveTo>
                  <a:pt x="3980591" y="692379"/>
                </a:moveTo>
                <a:cubicBezTo>
                  <a:pt x="3985285" y="694726"/>
                  <a:pt x="3989979" y="697073"/>
                  <a:pt x="3994673" y="701767"/>
                </a:cubicBezTo>
                <a:cubicBezTo>
                  <a:pt x="4001714" y="706461"/>
                  <a:pt x="4006408" y="708808"/>
                  <a:pt x="4013449" y="713502"/>
                </a:cubicBezTo>
                <a:cubicBezTo>
                  <a:pt x="4018143" y="715849"/>
                  <a:pt x="4022837" y="718196"/>
                  <a:pt x="4027532" y="722890"/>
                </a:cubicBezTo>
                <a:cubicBezTo>
                  <a:pt x="4034573" y="727584"/>
                  <a:pt x="4039267" y="729931"/>
                  <a:pt x="4046308" y="734626"/>
                </a:cubicBezTo>
                <a:cubicBezTo>
                  <a:pt x="4051002" y="736973"/>
                  <a:pt x="4055696" y="741667"/>
                  <a:pt x="4060390" y="744014"/>
                </a:cubicBezTo>
                <a:cubicBezTo>
                  <a:pt x="4067432" y="748708"/>
                  <a:pt x="4072126" y="753402"/>
                  <a:pt x="4079167" y="755749"/>
                </a:cubicBezTo>
                <a:cubicBezTo>
                  <a:pt x="4083861" y="758096"/>
                  <a:pt x="4088555" y="762790"/>
                  <a:pt x="4093249" y="765137"/>
                </a:cubicBezTo>
                <a:cubicBezTo>
                  <a:pt x="4100290" y="769831"/>
                  <a:pt x="4104984" y="774525"/>
                  <a:pt x="4112025" y="779219"/>
                </a:cubicBezTo>
                <a:cubicBezTo>
                  <a:pt x="4116719" y="781566"/>
                  <a:pt x="4121414" y="786261"/>
                  <a:pt x="4126108" y="788608"/>
                </a:cubicBezTo>
                <a:cubicBezTo>
                  <a:pt x="4137843" y="795649"/>
                  <a:pt x="4147231" y="805037"/>
                  <a:pt x="4156619" y="812078"/>
                </a:cubicBezTo>
                <a:cubicBezTo>
                  <a:pt x="4161313" y="816772"/>
                  <a:pt x="4166007" y="819119"/>
                  <a:pt x="4170701" y="823813"/>
                </a:cubicBezTo>
                <a:cubicBezTo>
                  <a:pt x="4175395" y="828507"/>
                  <a:pt x="4182437" y="833202"/>
                  <a:pt x="4187131" y="837896"/>
                </a:cubicBezTo>
                <a:cubicBezTo>
                  <a:pt x="4191825" y="842590"/>
                  <a:pt x="4196519" y="847284"/>
                  <a:pt x="4203560" y="851978"/>
                </a:cubicBezTo>
                <a:cubicBezTo>
                  <a:pt x="4208254" y="856672"/>
                  <a:pt x="4212948" y="861366"/>
                  <a:pt x="4217643" y="866060"/>
                </a:cubicBezTo>
                <a:cubicBezTo>
                  <a:pt x="4222337" y="870754"/>
                  <a:pt x="4227031" y="875448"/>
                  <a:pt x="4231725" y="880142"/>
                </a:cubicBezTo>
                <a:cubicBezTo>
                  <a:pt x="4231725" y="880142"/>
                  <a:pt x="4231725" y="880142"/>
                  <a:pt x="4231725" y="880142"/>
                </a:cubicBezTo>
                <a:cubicBezTo>
                  <a:pt x="4229378" y="884836"/>
                  <a:pt x="4227031" y="887184"/>
                  <a:pt x="4227031" y="891878"/>
                </a:cubicBezTo>
                <a:cubicBezTo>
                  <a:pt x="4227031" y="894225"/>
                  <a:pt x="4227031" y="894225"/>
                  <a:pt x="4227031" y="896572"/>
                </a:cubicBezTo>
                <a:cubicBezTo>
                  <a:pt x="4227031" y="896572"/>
                  <a:pt x="4227031" y="896572"/>
                  <a:pt x="4227031" y="896572"/>
                </a:cubicBezTo>
                <a:cubicBezTo>
                  <a:pt x="4224684" y="896572"/>
                  <a:pt x="4222337" y="898919"/>
                  <a:pt x="4222337" y="898919"/>
                </a:cubicBezTo>
                <a:cubicBezTo>
                  <a:pt x="4219990" y="898919"/>
                  <a:pt x="4219990" y="901266"/>
                  <a:pt x="4217643" y="901266"/>
                </a:cubicBezTo>
                <a:cubicBezTo>
                  <a:pt x="4215296" y="901266"/>
                  <a:pt x="4215296" y="903613"/>
                  <a:pt x="4212948" y="903613"/>
                </a:cubicBezTo>
                <a:cubicBezTo>
                  <a:pt x="4208254" y="898919"/>
                  <a:pt x="4203560" y="894225"/>
                  <a:pt x="4201213" y="891878"/>
                </a:cubicBezTo>
                <a:cubicBezTo>
                  <a:pt x="4196519" y="887184"/>
                  <a:pt x="4189478" y="882489"/>
                  <a:pt x="4184784" y="875448"/>
                </a:cubicBezTo>
                <a:cubicBezTo>
                  <a:pt x="4175395" y="868407"/>
                  <a:pt x="4168355" y="859019"/>
                  <a:pt x="4158966" y="851978"/>
                </a:cubicBezTo>
                <a:cubicBezTo>
                  <a:pt x="4151925" y="847284"/>
                  <a:pt x="4147231" y="840243"/>
                  <a:pt x="4140190" y="835549"/>
                </a:cubicBezTo>
                <a:cubicBezTo>
                  <a:pt x="4133149" y="828507"/>
                  <a:pt x="4123761" y="821466"/>
                  <a:pt x="4116719" y="814425"/>
                </a:cubicBezTo>
                <a:cubicBezTo>
                  <a:pt x="4109678" y="809731"/>
                  <a:pt x="4102637" y="802690"/>
                  <a:pt x="4097943" y="797996"/>
                </a:cubicBezTo>
                <a:cubicBezTo>
                  <a:pt x="4090902" y="790955"/>
                  <a:pt x="4081514" y="783914"/>
                  <a:pt x="4074473" y="776872"/>
                </a:cubicBezTo>
                <a:cubicBezTo>
                  <a:pt x="4067432" y="772178"/>
                  <a:pt x="4060390" y="765137"/>
                  <a:pt x="4053349" y="760443"/>
                </a:cubicBezTo>
                <a:cubicBezTo>
                  <a:pt x="4046308" y="753402"/>
                  <a:pt x="4036920" y="746361"/>
                  <a:pt x="4029879" y="741667"/>
                </a:cubicBezTo>
                <a:cubicBezTo>
                  <a:pt x="4022837" y="736973"/>
                  <a:pt x="4015797" y="729931"/>
                  <a:pt x="4008755" y="725237"/>
                </a:cubicBezTo>
                <a:cubicBezTo>
                  <a:pt x="4001714" y="718196"/>
                  <a:pt x="3992326" y="713502"/>
                  <a:pt x="3985285" y="706461"/>
                </a:cubicBezTo>
                <a:cubicBezTo>
                  <a:pt x="3978244" y="701767"/>
                  <a:pt x="3971203" y="694726"/>
                  <a:pt x="3961814" y="690032"/>
                </a:cubicBezTo>
                <a:cubicBezTo>
                  <a:pt x="3957120" y="687685"/>
                  <a:pt x="3952426" y="682991"/>
                  <a:pt x="3947732" y="680643"/>
                </a:cubicBezTo>
                <a:cubicBezTo>
                  <a:pt x="3950079" y="682991"/>
                  <a:pt x="3954773" y="682991"/>
                  <a:pt x="3957120" y="685338"/>
                </a:cubicBezTo>
                <a:cubicBezTo>
                  <a:pt x="3966509" y="685338"/>
                  <a:pt x="3973550" y="687685"/>
                  <a:pt x="3980591" y="692379"/>
                </a:cubicBezTo>
                <a:close/>
                <a:moveTo>
                  <a:pt x="4292748" y="981065"/>
                </a:moveTo>
                <a:cubicBezTo>
                  <a:pt x="4302136" y="990454"/>
                  <a:pt x="4311524" y="999842"/>
                  <a:pt x="4320913" y="1011577"/>
                </a:cubicBezTo>
                <a:cubicBezTo>
                  <a:pt x="4325607" y="1016271"/>
                  <a:pt x="4327954" y="1020965"/>
                  <a:pt x="4332648" y="1025659"/>
                </a:cubicBezTo>
                <a:cubicBezTo>
                  <a:pt x="4339689" y="1035047"/>
                  <a:pt x="4349077" y="1044436"/>
                  <a:pt x="4356118" y="1051477"/>
                </a:cubicBezTo>
                <a:cubicBezTo>
                  <a:pt x="4360812" y="1056171"/>
                  <a:pt x="4365507" y="1060865"/>
                  <a:pt x="4370201" y="1067906"/>
                </a:cubicBezTo>
                <a:cubicBezTo>
                  <a:pt x="4377242" y="1077294"/>
                  <a:pt x="4384283" y="1084335"/>
                  <a:pt x="4391324" y="1093724"/>
                </a:cubicBezTo>
                <a:cubicBezTo>
                  <a:pt x="4396018" y="1098418"/>
                  <a:pt x="4400712" y="1105459"/>
                  <a:pt x="4405406" y="1110153"/>
                </a:cubicBezTo>
                <a:cubicBezTo>
                  <a:pt x="4412447" y="1119541"/>
                  <a:pt x="4419489" y="1126582"/>
                  <a:pt x="4426530" y="1135970"/>
                </a:cubicBezTo>
                <a:cubicBezTo>
                  <a:pt x="4431224" y="1140665"/>
                  <a:pt x="4435918" y="1147706"/>
                  <a:pt x="4440612" y="1152400"/>
                </a:cubicBezTo>
                <a:cubicBezTo>
                  <a:pt x="4447653" y="1159441"/>
                  <a:pt x="4452347" y="1168829"/>
                  <a:pt x="4459388" y="1175870"/>
                </a:cubicBezTo>
                <a:cubicBezTo>
                  <a:pt x="4459388" y="1175870"/>
                  <a:pt x="4459388" y="1175870"/>
                  <a:pt x="4459388" y="1178217"/>
                </a:cubicBezTo>
                <a:cubicBezTo>
                  <a:pt x="4464082" y="1185259"/>
                  <a:pt x="4468776" y="1192300"/>
                  <a:pt x="4473471" y="1201688"/>
                </a:cubicBezTo>
                <a:cubicBezTo>
                  <a:pt x="4478165" y="1211076"/>
                  <a:pt x="4485206" y="1220464"/>
                  <a:pt x="4489900" y="1229852"/>
                </a:cubicBezTo>
                <a:cubicBezTo>
                  <a:pt x="4494594" y="1236893"/>
                  <a:pt x="4499288" y="1246282"/>
                  <a:pt x="4503982" y="1253323"/>
                </a:cubicBezTo>
                <a:cubicBezTo>
                  <a:pt x="4508676" y="1262711"/>
                  <a:pt x="4513371" y="1272099"/>
                  <a:pt x="4520412" y="1281487"/>
                </a:cubicBezTo>
                <a:cubicBezTo>
                  <a:pt x="4525106" y="1288529"/>
                  <a:pt x="4529800" y="1297917"/>
                  <a:pt x="4532147" y="1304958"/>
                </a:cubicBezTo>
                <a:cubicBezTo>
                  <a:pt x="4536841" y="1314346"/>
                  <a:pt x="4541535" y="1323734"/>
                  <a:pt x="4546229" y="1333122"/>
                </a:cubicBezTo>
                <a:cubicBezTo>
                  <a:pt x="4550923" y="1340164"/>
                  <a:pt x="4555617" y="1349552"/>
                  <a:pt x="4557964" y="1356593"/>
                </a:cubicBezTo>
                <a:cubicBezTo>
                  <a:pt x="4562658" y="1365981"/>
                  <a:pt x="4567353" y="1375369"/>
                  <a:pt x="4572047" y="1384757"/>
                </a:cubicBezTo>
                <a:cubicBezTo>
                  <a:pt x="4572047" y="1384757"/>
                  <a:pt x="4572047" y="1384757"/>
                  <a:pt x="4572047" y="1387104"/>
                </a:cubicBezTo>
                <a:cubicBezTo>
                  <a:pt x="4569699" y="1382410"/>
                  <a:pt x="4567353" y="1380063"/>
                  <a:pt x="4565005" y="1375369"/>
                </a:cubicBezTo>
                <a:cubicBezTo>
                  <a:pt x="4546229" y="1349552"/>
                  <a:pt x="4525106" y="1323734"/>
                  <a:pt x="4503982" y="1300264"/>
                </a:cubicBezTo>
                <a:cubicBezTo>
                  <a:pt x="4501635" y="1295570"/>
                  <a:pt x="4496941" y="1293223"/>
                  <a:pt x="4492247" y="1288529"/>
                </a:cubicBezTo>
                <a:cubicBezTo>
                  <a:pt x="4485206" y="1281487"/>
                  <a:pt x="4480512" y="1274446"/>
                  <a:pt x="4473471" y="1267405"/>
                </a:cubicBezTo>
                <a:cubicBezTo>
                  <a:pt x="4433571" y="1211076"/>
                  <a:pt x="4391324" y="1159441"/>
                  <a:pt x="4346730" y="1107806"/>
                </a:cubicBezTo>
                <a:cubicBezTo>
                  <a:pt x="4346730" y="1107806"/>
                  <a:pt x="4344383" y="1105459"/>
                  <a:pt x="4344383" y="1105459"/>
                </a:cubicBezTo>
                <a:cubicBezTo>
                  <a:pt x="4332648" y="1091377"/>
                  <a:pt x="4318566" y="1077294"/>
                  <a:pt x="4306830" y="1063212"/>
                </a:cubicBezTo>
                <a:cubicBezTo>
                  <a:pt x="4304483" y="1060865"/>
                  <a:pt x="4302136" y="1058518"/>
                  <a:pt x="4299789" y="1056171"/>
                </a:cubicBezTo>
                <a:cubicBezTo>
                  <a:pt x="4288054" y="1044436"/>
                  <a:pt x="4276319" y="1032700"/>
                  <a:pt x="4264583" y="1020965"/>
                </a:cubicBezTo>
                <a:cubicBezTo>
                  <a:pt x="4259889" y="1016271"/>
                  <a:pt x="4255195" y="1011577"/>
                  <a:pt x="4250501" y="1006883"/>
                </a:cubicBezTo>
                <a:cubicBezTo>
                  <a:pt x="4241113" y="997495"/>
                  <a:pt x="4231725" y="988107"/>
                  <a:pt x="4222337" y="981065"/>
                </a:cubicBezTo>
                <a:cubicBezTo>
                  <a:pt x="4215296" y="974024"/>
                  <a:pt x="4208254" y="969330"/>
                  <a:pt x="4201213" y="964636"/>
                </a:cubicBezTo>
                <a:cubicBezTo>
                  <a:pt x="4198866" y="962289"/>
                  <a:pt x="4194172" y="959942"/>
                  <a:pt x="4191825" y="957595"/>
                </a:cubicBezTo>
                <a:cubicBezTo>
                  <a:pt x="4194172" y="955248"/>
                  <a:pt x="4196519" y="950554"/>
                  <a:pt x="4196519" y="945860"/>
                </a:cubicBezTo>
                <a:cubicBezTo>
                  <a:pt x="4196519" y="941166"/>
                  <a:pt x="4194172" y="934125"/>
                  <a:pt x="4189478" y="931777"/>
                </a:cubicBezTo>
                <a:cubicBezTo>
                  <a:pt x="4189478" y="931777"/>
                  <a:pt x="4191825" y="929430"/>
                  <a:pt x="4191825" y="929430"/>
                </a:cubicBezTo>
                <a:cubicBezTo>
                  <a:pt x="4194172" y="927083"/>
                  <a:pt x="4194172" y="927083"/>
                  <a:pt x="4196519" y="924736"/>
                </a:cubicBezTo>
                <a:cubicBezTo>
                  <a:pt x="4198866" y="922389"/>
                  <a:pt x="4201213" y="920042"/>
                  <a:pt x="4203560" y="920042"/>
                </a:cubicBezTo>
                <a:cubicBezTo>
                  <a:pt x="4203560" y="920042"/>
                  <a:pt x="4205907" y="917695"/>
                  <a:pt x="4208254" y="917695"/>
                </a:cubicBezTo>
                <a:cubicBezTo>
                  <a:pt x="4210601" y="915348"/>
                  <a:pt x="4212948" y="913001"/>
                  <a:pt x="4215296" y="913001"/>
                </a:cubicBezTo>
                <a:cubicBezTo>
                  <a:pt x="4215296" y="913001"/>
                  <a:pt x="4217643" y="910654"/>
                  <a:pt x="4217643" y="910654"/>
                </a:cubicBezTo>
                <a:cubicBezTo>
                  <a:pt x="4219990" y="910654"/>
                  <a:pt x="4219990" y="908307"/>
                  <a:pt x="4222337" y="908307"/>
                </a:cubicBezTo>
                <a:cubicBezTo>
                  <a:pt x="4245807" y="929430"/>
                  <a:pt x="4266931" y="952901"/>
                  <a:pt x="4288054" y="976371"/>
                </a:cubicBezTo>
                <a:cubicBezTo>
                  <a:pt x="4285707" y="974024"/>
                  <a:pt x="4288054" y="978718"/>
                  <a:pt x="4292748" y="981065"/>
                </a:cubicBezTo>
                <a:close/>
                <a:moveTo>
                  <a:pt x="4618988" y="1438740"/>
                </a:moveTo>
                <a:cubicBezTo>
                  <a:pt x="4616640" y="1431698"/>
                  <a:pt x="4614294" y="1424657"/>
                  <a:pt x="4611946" y="1419963"/>
                </a:cubicBezTo>
                <a:cubicBezTo>
                  <a:pt x="4609599" y="1415269"/>
                  <a:pt x="4607252" y="1408228"/>
                  <a:pt x="4604905" y="1403534"/>
                </a:cubicBezTo>
                <a:cubicBezTo>
                  <a:pt x="4607252" y="1408228"/>
                  <a:pt x="4609599" y="1410575"/>
                  <a:pt x="4611946" y="1415269"/>
                </a:cubicBezTo>
                <a:cubicBezTo>
                  <a:pt x="4614294" y="1419963"/>
                  <a:pt x="4616640" y="1424657"/>
                  <a:pt x="4618988" y="1429351"/>
                </a:cubicBezTo>
                <a:cubicBezTo>
                  <a:pt x="4621334" y="1434045"/>
                  <a:pt x="4623682" y="1441087"/>
                  <a:pt x="4626029" y="1445781"/>
                </a:cubicBezTo>
                <a:cubicBezTo>
                  <a:pt x="4628376" y="1450475"/>
                  <a:pt x="4628376" y="1452822"/>
                  <a:pt x="4630723" y="1457516"/>
                </a:cubicBezTo>
                <a:cubicBezTo>
                  <a:pt x="4640111" y="1478639"/>
                  <a:pt x="4649499" y="1499763"/>
                  <a:pt x="4656540" y="1520886"/>
                </a:cubicBezTo>
                <a:cubicBezTo>
                  <a:pt x="4654193" y="1518539"/>
                  <a:pt x="4654193" y="1516192"/>
                  <a:pt x="4651846" y="1513845"/>
                </a:cubicBezTo>
                <a:cubicBezTo>
                  <a:pt x="4649499" y="1509151"/>
                  <a:pt x="4644805" y="1504457"/>
                  <a:pt x="4642458" y="1497416"/>
                </a:cubicBezTo>
                <a:cubicBezTo>
                  <a:pt x="4637764" y="1490375"/>
                  <a:pt x="4635417" y="1483333"/>
                  <a:pt x="4630723" y="1478639"/>
                </a:cubicBezTo>
                <a:cubicBezTo>
                  <a:pt x="4628376" y="1473945"/>
                  <a:pt x="4628376" y="1471598"/>
                  <a:pt x="4626029" y="1466904"/>
                </a:cubicBezTo>
                <a:cubicBezTo>
                  <a:pt x="4623682" y="1455169"/>
                  <a:pt x="4621334" y="1445781"/>
                  <a:pt x="4618988" y="1438740"/>
                </a:cubicBezTo>
                <a:close/>
                <a:moveTo>
                  <a:pt x="4635417" y="1457516"/>
                </a:moveTo>
                <a:cubicBezTo>
                  <a:pt x="4642458" y="1471598"/>
                  <a:pt x="4651846" y="1488027"/>
                  <a:pt x="4658887" y="1502110"/>
                </a:cubicBezTo>
                <a:cubicBezTo>
                  <a:pt x="4658887" y="1504457"/>
                  <a:pt x="4661234" y="1506804"/>
                  <a:pt x="4661234" y="1509151"/>
                </a:cubicBezTo>
                <a:cubicBezTo>
                  <a:pt x="4668275" y="1523233"/>
                  <a:pt x="4672970" y="1534968"/>
                  <a:pt x="4680011" y="1549051"/>
                </a:cubicBezTo>
                <a:cubicBezTo>
                  <a:pt x="4680011" y="1549051"/>
                  <a:pt x="4680011" y="1551398"/>
                  <a:pt x="4680011" y="1551398"/>
                </a:cubicBezTo>
                <a:cubicBezTo>
                  <a:pt x="4682358" y="1558439"/>
                  <a:pt x="4684705" y="1563133"/>
                  <a:pt x="4687052" y="1570174"/>
                </a:cubicBezTo>
                <a:cubicBezTo>
                  <a:pt x="4691746" y="1579562"/>
                  <a:pt x="4694093" y="1588950"/>
                  <a:pt x="4698787" y="1598339"/>
                </a:cubicBezTo>
                <a:cubicBezTo>
                  <a:pt x="4701134" y="1603033"/>
                  <a:pt x="4703481" y="1610074"/>
                  <a:pt x="4705828" y="1614768"/>
                </a:cubicBezTo>
                <a:cubicBezTo>
                  <a:pt x="4696440" y="1593645"/>
                  <a:pt x="4687052" y="1574868"/>
                  <a:pt x="4675317" y="1553745"/>
                </a:cubicBezTo>
                <a:cubicBezTo>
                  <a:pt x="4672970" y="1549051"/>
                  <a:pt x="4670623" y="1544357"/>
                  <a:pt x="4668275" y="1539662"/>
                </a:cubicBezTo>
                <a:cubicBezTo>
                  <a:pt x="4665929" y="1537315"/>
                  <a:pt x="4665929" y="1534968"/>
                  <a:pt x="4663581" y="1532621"/>
                </a:cubicBezTo>
                <a:cubicBezTo>
                  <a:pt x="4654193" y="1509151"/>
                  <a:pt x="4644805" y="1483333"/>
                  <a:pt x="4633070" y="1459863"/>
                </a:cubicBezTo>
                <a:cubicBezTo>
                  <a:pt x="4630723" y="1455169"/>
                  <a:pt x="4628376" y="1450475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30723" y="1450475"/>
                  <a:pt x="4633070" y="1455169"/>
                  <a:pt x="4635417" y="1457516"/>
                </a:cubicBezTo>
                <a:close/>
                <a:moveTo>
                  <a:pt x="4799710" y="2011419"/>
                </a:moveTo>
                <a:cubicBezTo>
                  <a:pt x="4799710" y="2016113"/>
                  <a:pt x="4799710" y="2020807"/>
                  <a:pt x="4799710" y="2025501"/>
                </a:cubicBezTo>
                <a:cubicBezTo>
                  <a:pt x="4799710" y="2032542"/>
                  <a:pt x="4799710" y="2039583"/>
                  <a:pt x="4802057" y="2046624"/>
                </a:cubicBezTo>
                <a:cubicBezTo>
                  <a:pt x="4802057" y="2051319"/>
                  <a:pt x="4802057" y="2053666"/>
                  <a:pt x="4802057" y="2058360"/>
                </a:cubicBezTo>
                <a:cubicBezTo>
                  <a:pt x="4802057" y="2067748"/>
                  <a:pt x="4804404" y="2077136"/>
                  <a:pt x="4804404" y="2086524"/>
                </a:cubicBezTo>
                <a:cubicBezTo>
                  <a:pt x="4804404" y="2088871"/>
                  <a:pt x="4804404" y="2091218"/>
                  <a:pt x="4804404" y="2093565"/>
                </a:cubicBezTo>
                <a:cubicBezTo>
                  <a:pt x="4804404" y="2093565"/>
                  <a:pt x="4804404" y="2093565"/>
                  <a:pt x="4804404" y="2093565"/>
                </a:cubicBezTo>
                <a:cubicBezTo>
                  <a:pt x="4804404" y="2091218"/>
                  <a:pt x="4804404" y="2091218"/>
                  <a:pt x="4804404" y="2088871"/>
                </a:cubicBezTo>
                <a:cubicBezTo>
                  <a:pt x="4802057" y="2060707"/>
                  <a:pt x="4797363" y="2034889"/>
                  <a:pt x="4792669" y="2006725"/>
                </a:cubicBezTo>
                <a:cubicBezTo>
                  <a:pt x="4792669" y="2002031"/>
                  <a:pt x="4790322" y="1997337"/>
                  <a:pt x="4790322" y="1992643"/>
                </a:cubicBezTo>
                <a:cubicBezTo>
                  <a:pt x="4785628" y="1966825"/>
                  <a:pt x="4780934" y="1938660"/>
                  <a:pt x="4776240" y="1912843"/>
                </a:cubicBezTo>
                <a:cubicBezTo>
                  <a:pt x="4776240" y="1908149"/>
                  <a:pt x="4773892" y="1903455"/>
                  <a:pt x="4773892" y="1901108"/>
                </a:cubicBezTo>
                <a:cubicBezTo>
                  <a:pt x="4771546" y="1894066"/>
                  <a:pt x="4771546" y="1884678"/>
                  <a:pt x="4769198" y="1877637"/>
                </a:cubicBezTo>
                <a:cubicBezTo>
                  <a:pt x="4773892" y="1879984"/>
                  <a:pt x="4778587" y="1882331"/>
                  <a:pt x="4783281" y="1882331"/>
                </a:cubicBezTo>
                <a:cubicBezTo>
                  <a:pt x="4783281" y="1882331"/>
                  <a:pt x="4785628" y="1882331"/>
                  <a:pt x="4785628" y="1882331"/>
                </a:cubicBezTo>
                <a:cubicBezTo>
                  <a:pt x="4785628" y="1884678"/>
                  <a:pt x="4785628" y="1887025"/>
                  <a:pt x="4785628" y="1889372"/>
                </a:cubicBezTo>
                <a:cubicBezTo>
                  <a:pt x="4785628" y="1891719"/>
                  <a:pt x="4785628" y="1896413"/>
                  <a:pt x="4787975" y="1898761"/>
                </a:cubicBezTo>
                <a:cubicBezTo>
                  <a:pt x="4787975" y="1903455"/>
                  <a:pt x="4790322" y="1910496"/>
                  <a:pt x="4790322" y="1917537"/>
                </a:cubicBezTo>
                <a:cubicBezTo>
                  <a:pt x="4790322" y="1922231"/>
                  <a:pt x="4790322" y="1926925"/>
                  <a:pt x="4792669" y="1929272"/>
                </a:cubicBezTo>
                <a:cubicBezTo>
                  <a:pt x="4792669" y="1933966"/>
                  <a:pt x="4795016" y="1941007"/>
                  <a:pt x="4795016" y="1945702"/>
                </a:cubicBezTo>
                <a:cubicBezTo>
                  <a:pt x="4795016" y="1950396"/>
                  <a:pt x="4795016" y="1955090"/>
                  <a:pt x="4797363" y="1959784"/>
                </a:cubicBezTo>
                <a:cubicBezTo>
                  <a:pt x="4797363" y="1962131"/>
                  <a:pt x="4797363" y="1964478"/>
                  <a:pt x="4797363" y="1964478"/>
                </a:cubicBezTo>
                <a:cubicBezTo>
                  <a:pt x="4797363" y="1966825"/>
                  <a:pt x="4795016" y="1969172"/>
                  <a:pt x="4795016" y="1971519"/>
                </a:cubicBezTo>
                <a:cubicBezTo>
                  <a:pt x="4795016" y="1976213"/>
                  <a:pt x="4797363" y="1978560"/>
                  <a:pt x="4797363" y="1980907"/>
                </a:cubicBezTo>
                <a:cubicBezTo>
                  <a:pt x="4797363" y="1983254"/>
                  <a:pt x="4797363" y="1985601"/>
                  <a:pt x="4797363" y="1990295"/>
                </a:cubicBezTo>
                <a:cubicBezTo>
                  <a:pt x="4797363" y="1999684"/>
                  <a:pt x="4797363" y="2006725"/>
                  <a:pt x="4799710" y="2011419"/>
                </a:cubicBezTo>
                <a:close/>
                <a:moveTo>
                  <a:pt x="4799710" y="2084177"/>
                </a:moveTo>
                <a:cubicBezTo>
                  <a:pt x="4797363" y="2077136"/>
                  <a:pt x="4795016" y="2067748"/>
                  <a:pt x="4795016" y="2060707"/>
                </a:cubicBezTo>
                <a:cubicBezTo>
                  <a:pt x="4795016" y="2056013"/>
                  <a:pt x="4792669" y="2051319"/>
                  <a:pt x="4792669" y="2048971"/>
                </a:cubicBezTo>
                <a:cubicBezTo>
                  <a:pt x="4790322" y="2041930"/>
                  <a:pt x="4787975" y="2032542"/>
                  <a:pt x="4785628" y="2025501"/>
                </a:cubicBezTo>
                <a:cubicBezTo>
                  <a:pt x="4785628" y="2020807"/>
                  <a:pt x="4783281" y="2018460"/>
                  <a:pt x="4783281" y="2013766"/>
                </a:cubicBezTo>
                <a:cubicBezTo>
                  <a:pt x="4780934" y="2009072"/>
                  <a:pt x="4780934" y="2004378"/>
                  <a:pt x="4778587" y="1999684"/>
                </a:cubicBezTo>
                <a:cubicBezTo>
                  <a:pt x="4783281" y="1997337"/>
                  <a:pt x="4785628" y="1994990"/>
                  <a:pt x="4787975" y="1990295"/>
                </a:cubicBezTo>
                <a:cubicBezTo>
                  <a:pt x="4787975" y="1990295"/>
                  <a:pt x="4787975" y="1990295"/>
                  <a:pt x="4787975" y="1990295"/>
                </a:cubicBezTo>
                <a:cubicBezTo>
                  <a:pt x="4790322" y="1999684"/>
                  <a:pt x="4792669" y="2011419"/>
                  <a:pt x="4795016" y="2020807"/>
                </a:cubicBezTo>
                <a:cubicBezTo>
                  <a:pt x="4797363" y="2027848"/>
                  <a:pt x="4797363" y="2034889"/>
                  <a:pt x="4799710" y="2041930"/>
                </a:cubicBezTo>
                <a:cubicBezTo>
                  <a:pt x="4802057" y="2051319"/>
                  <a:pt x="4802057" y="2060707"/>
                  <a:pt x="4804404" y="2072442"/>
                </a:cubicBezTo>
                <a:cubicBezTo>
                  <a:pt x="4804404" y="2079483"/>
                  <a:pt x="4806751" y="2086524"/>
                  <a:pt x="4806751" y="2093565"/>
                </a:cubicBezTo>
                <a:cubicBezTo>
                  <a:pt x="4806751" y="2098260"/>
                  <a:pt x="4806751" y="2100607"/>
                  <a:pt x="4809098" y="2105301"/>
                </a:cubicBezTo>
                <a:cubicBezTo>
                  <a:pt x="4809098" y="2102954"/>
                  <a:pt x="4809098" y="2102954"/>
                  <a:pt x="4809098" y="2100607"/>
                </a:cubicBezTo>
                <a:cubicBezTo>
                  <a:pt x="4799710" y="2091218"/>
                  <a:pt x="4799710" y="2088871"/>
                  <a:pt x="4799710" y="2084177"/>
                </a:cubicBezTo>
                <a:close/>
                <a:moveTo>
                  <a:pt x="4787975" y="2074789"/>
                </a:moveTo>
                <a:cubicBezTo>
                  <a:pt x="4787975" y="2079483"/>
                  <a:pt x="4790322" y="2081830"/>
                  <a:pt x="4790322" y="2086524"/>
                </a:cubicBezTo>
                <a:cubicBezTo>
                  <a:pt x="4792669" y="2095912"/>
                  <a:pt x="4792669" y="2107648"/>
                  <a:pt x="4795016" y="2117036"/>
                </a:cubicBezTo>
                <a:cubicBezTo>
                  <a:pt x="4792669" y="2119383"/>
                  <a:pt x="4792669" y="2119383"/>
                  <a:pt x="4790322" y="2121730"/>
                </a:cubicBezTo>
                <a:cubicBezTo>
                  <a:pt x="4790322" y="2119383"/>
                  <a:pt x="4790322" y="2119383"/>
                  <a:pt x="4790322" y="2117036"/>
                </a:cubicBezTo>
                <a:cubicBezTo>
                  <a:pt x="4787975" y="2100607"/>
                  <a:pt x="4785628" y="2084177"/>
                  <a:pt x="4783281" y="2067748"/>
                </a:cubicBezTo>
                <a:cubicBezTo>
                  <a:pt x="4780934" y="2058360"/>
                  <a:pt x="4780934" y="2048971"/>
                  <a:pt x="4778587" y="2037236"/>
                </a:cubicBezTo>
                <a:cubicBezTo>
                  <a:pt x="4776240" y="2027848"/>
                  <a:pt x="4776240" y="2016113"/>
                  <a:pt x="4773892" y="2006725"/>
                </a:cubicBezTo>
                <a:cubicBezTo>
                  <a:pt x="4773892" y="2006725"/>
                  <a:pt x="4773892" y="2009072"/>
                  <a:pt x="4773892" y="2009072"/>
                </a:cubicBezTo>
                <a:cubicBezTo>
                  <a:pt x="4778587" y="2032542"/>
                  <a:pt x="4783281" y="2053666"/>
                  <a:pt x="4787975" y="2074789"/>
                </a:cubicBezTo>
                <a:close/>
                <a:moveTo>
                  <a:pt x="4799710" y="2203877"/>
                </a:moveTo>
                <a:cubicBezTo>
                  <a:pt x="4799710" y="2210918"/>
                  <a:pt x="4802057" y="2217959"/>
                  <a:pt x="4802057" y="2225000"/>
                </a:cubicBezTo>
                <a:cubicBezTo>
                  <a:pt x="4802057" y="2227347"/>
                  <a:pt x="4802057" y="2227347"/>
                  <a:pt x="4802057" y="2229694"/>
                </a:cubicBezTo>
                <a:cubicBezTo>
                  <a:pt x="4802057" y="2229694"/>
                  <a:pt x="4802057" y="2227347"/>
                  <a:pt x="4802057" y="2227347"/>
                </a:cubicBezTo>
                <a:cubicBezTo>
                  <a:pt x="4799710" y="2220306"/>
                  <a:pt x="4799710" y="2213265"/>
                  <a:pt x="4799710" y="2203877"/>
                </a:cubicBezTo>
                <a:cubicBezTo>
                  <a:pt x="4797363" y="2189794"/>
                  <a:pt x="4792669" y="2173365"/>
                  <a:pt x="4790322" y="2159283"/>
                </a:cubicBezTo>
                <a:cubicBezTo>
                  <a:pt x="4787975" y="2149895"/>
                  <a:pt x="4787975" y="2142853"/>
                  <a:pt x="4785628" y="2133465"/>
                </a:cubicBezTo>
                <a:cubicBezTo>
                  <a:pt x="4783281" y="2119383"/>
                  <a:pt x="4780934" y="2105301"/>
                  <a:pt x="4776240" y="2093565"/>
                </a:cubicBezTo>
                <a:cubicBezTo>
                  <a:pt x="4773892" y="2084177"/>
                  <a:pt x="4771546" y="2077136"/>
                  <a:pt x="4769198" y="2067748"/>
                </a:cubicBezTo>
                <a:cubicBezTo>
                  <a:pt x="4766852" y="2056013"/>
                  <a:pt x="4762157" y="2041930"/>
                  <a:pt x="4759810" y="2030195"/>
                </a:cubicBezTo>
                <a:cubicBezTo>
                  <a:pt x="4757463" y="2020807"/>
                  <a:pt x="4755116" y="2013766"/>
                  <a:pt x="4752769" y="2004378"/>
                </a:cubicBezTo>
                <a:cubicBezTo>
                  <a:pt x="4748075" y="1992643"/>
                  <a:pt x="4745728" y="1978560"/>
                  <a:pt x="4741034" y="1966825"/>
                </a:cubicBezTo>
                <a:cubicBezTo>
                  <a:pt x="4738687" y="1959784"/>
                  <a:pt x="4736340" y="1950396"/>
                  <a:pt x="4731646" y="1943354"/>
                </a:cubicBezTo>
                <a:cubicBezTo>
                  <a:pt x="4726952" y="1931619"/>
                  <a:pt x="4722257" y="1917537"/>
                  <a:pt x="4717563" y="1905802"/>
                </a:cubicBezTo>
                <a:cubicBezTo>
                  <a:pt x="4715216" y="1898761"/>
                  <a:pt x="4712869" y="1891719"/>
                  <a:pt x="4708175" y="1884678"/>
                </a:cubicBezTo>
                <a:cubicBezTo>
                  <a:pt x="4701134" y="1868249"/>
                  <a:pt x="4694093" y="1851820"/>
                  <a:pt x="4684705" y="1837737"/>
                </a:cubicBezTo>
                <a:cubicBezTo>
                  <a:pt x="4684705" y="1835390"/>
                  <a:pt x="4682358" y="1833043"/>
                  <a:pt x="4682358" y="1830696"/>
                </a:cubicBezTo>
                <a:cubicBezTo>
                  <a:pt x="4675317" y="1818961"/>
                  <a:pt x="4668275" y="1804879"/>
                  <a:pt x="4661234" y="1793144"/>
                </a:cubicBezTo>
                <a:cubicBezTo>
                  <a:pt x="4661234" y="1793144"/>
                  <a:pt x="4663581" y="1793144"/>
                  <a:pt x="4663581" y="1790796"/>
                </a:cubicBezTo>
                <a:cubicBezTo>
                  <a:pt x="4665929" y="1793144"/>
                  <a:pt x="4665929" y="1795491"/>
                  <a:pt x="4668275" y="1795491"/>
                </a:cubicBezTo>
                <a:cubicBezTo>
                  <a:pt x="4670623" y="1797838"/>
                  <a:pt x="4672970" y="1802532"/>
                  <a:pt x="4677664" y="1804879"/>
                </a:cubicBezTo>
                <a:cubicBezTo>
                  <a:pt x="4680011" y="1807226"/>
                  <a:pt x="4682358" y="1811920"/>
                  <a:pt x="4684705" y="1814267"/>
                </a:cubicBezTo>
                <a:cubicBezTo>
                  <a:pt x="4687052" y="1818961"/>
                  <a:pt x="4689399" y="1821308"/>
                  <a:pt x="4691746" y="1826002"/>
                </a:cubicBezTo>
                <a:cubicBezTo>
                  <a:pt x="4694093" y="1828349"/>
                  <a:pt x="4696440" y="1833043"/>
                  <a:pt x="4698787" y="1835390"/>
                </a:cubicBezTo>
                <a:cubicBezTo>
                  <a:pt x="4701134" y="1840084"/>
                  <a:pt x="4703481" y="1844779"/>
                  <a:pt x="4705828" y="1849473"/>
                </a:cubicBezTo>
                <a:cubicBezTo>
                  <a:pt x="4708175" y="1854167"/>
                  <a:pt x="4710522" y="1856514"/>
                  <a:pt x="4712869" y="1861208"/>
                </a:cubicBezTo>
                <a:cubicBezTo>
                  <a:pt x="4715216" y="1865902"/>
                  <a:pt x="4717563" y="1872943"/>
                  <a:pt x="4722257" y="1877637"/>
                </a:cubicBezTo>
                <a:cubicBezTo>
                  <a:pt x="4724605" y="1879984"/>
                  <a:pt x="4726952" y="1884678"/>
                  <a:pt x="4726952" y="1887025"/>
                </a:cubicBezTo>
                <a:cubicBezTo>
                  <a:pt x="4729299" y="1894066"/>
                  <a:pt x="4733993" y="1898761"/>
                  <a:pt x="4736340" y="1905802"/>
                </a:cubicBezTo>
                <a:cubicBezTo>
                  <a:pt x="4738687" y="1908149"/>
                  <a:pt x="4738687" y="1912843"/>
                  <a:pt x="4741034" y="1915190"/>
                </a:cubicBezTo>
                <a:cubicBezTo>
                  <a:pt x="4743381" y="1922231"/>
                  <a:pt x="4748075" y="1931619"/>
                  <a:pt x="4750422" y="1938660"/>
                </a:cubicBezTo>
                <a:cubicBezTo>
                  <a:pt x="4750422" y="1941007"/>
                  <a:pt x="4752769" y="1943354"/>
                  <a:pt x="4752769" y="1945702"/>
                </a:cubicBezTo>
                <a:cubicBezTo>
                  <a:pt x="4755116" y="1950396"/>
                  <a:pt x="4755116" y="1955090"/>
                  <a:pt x="4757463" y="1959784"/>
                </a:cubicBezTo>
                <a:cubicBezTo>
                  <a:pt x="4750422" y="1962131"/>
                  <a:pt x="4745728" y="1969172"/>
                  <a:pt x="4745728" y="1978560"/>
                </a:cubicBezTo>
                <a:cubicBezTo>
                  <a:pt x="4745728" y="1990295"/>
                  <a:pt x="4755116" y="1999684"/>
                  <a:pt x="4766852" y="1999684"/>
                </a:cubicBezTo>
                <a:cubicBezTo>
                  <a:pt x="4766852" y="1999684"/>
                  <a:pt x="4769198" y="1999684"/>
                  <a:pt x="4769198" y="1999684"/>
                </a:cubicBezTo>
                <a:cubicBezTo>
                  <a:pt x="4771546" y="2018460"/>
                  <a:pt x="4776240" y="2034889"/>
                  <a:pt x="4778587" y="2053666"/>
                </a:cubicBezTo>
                <a:cubicBezTo>
                  <a:pt x="4780934" y="2060707"/>
                  <a:pt x="4780934" y="2070095"/>
                  <a:pt x="4783281" y="2077136"/>
                </a:cubicBezTo>
                <a:cubicBezTo>
                  <a:pt x="4785628" y="2093565"/>
                  <a:pt x="4787975" y="2109995"/>
                  <a:pt x="4790322" y="2126424"/>
                </a:cubicBezTo>
                <a:cubicBezTo>
                  <a:pt x="4790322" y="2128771"/>
                  <a:pt x="4787975" y="2131118"/>
                  <a:pt x="4787975" y="2133465"/>
                </a:cubicBezTo>
                <a:cubicBezTo>
                  <a:pt x="4787975" y="2138159"/>
                  <a:pt x="4790322" y="2142853"/>
                  <a:pt x="4792669" y="2145201"/>
                </a:cubicBezTo>
                <a:cubicBezTo>
                  <a:pt x="4792669" y="2147548"/>
                  <a:pt x="4792669" y="2149895"/>
                  <a:pt x="4792669" y="2152242"/>
                </a:cubicBezTo>
                <a:cubicBezTo>
                  <a:pt x="4795016" y="2168671"/>
                  <a:pt x="4797363" y="2187447"/>
                  <a:pt x="4799710" y="2203877"/>
                </a:cubicBezTo>
                <a:close/>
                <a:moveTo>
                  <a:pt x="4656540" y="1816614"/>
                </a:moveTo>
                <a:cubicBezTo>
                  <a:pt x="4656540" y="1818961"/>
                  <a:pt x="4656540" y="1823655"/>
                  <a:pt x="4658887" y="1826002"/>
                </a:cubicBezTo>
                <a:cubicBezTo>
                  <a:pt x="4658887" y="1833043"/>
                  <a:pt x="4661234" y="1840084"/>
                  <a:pt x="4661234" y="1847126"/>
                </a:cubicBezTo>
                <a:cubicBezTo>
                  <a:pt x="4661234" y="1849473"/>
                  <a:pt x="4661234" y="1851820"/>
                  <a:pt x="4661234" y="1854167"/>
                </a:cubicBezTo>
                <a:cubicBezTo>
                  <a:pt x="4661234" y="1858861"/>
                  <a:pt x="4663581" y="1863555"/>
                  <a:pt x="4663581" y="1868249"/>
                </a:cubicBezTo>
                <a:cubicBezTo>
                  <a:pt x="4661234" y="1868249"/>
                  <a:pt x="4658887" y="1870596"/>
                  <a:pt x="4656540" y="1870596"/>
                </a:cubicBezTo>
                <a:cubicBezTo>
                  <a:pt x="4656540" y="1870596"/>
                  <a:pt x="4654193" y="1868249"/>
                  <a:pt x="4654193" y="1868249"/>
                </a:cubicBezTo>
                <a:cubicBezTo>
                  <a:pt x="4651846" y="1863555"/>
                  <a:pt x="4647152" y="1858861"/>
                  <a:pt x="4644805" y="1854167"/>
                </a:cubicBezTo>
                <a:cubicBezTo>
                  <a:pt x="4640111" y="1849473"/>
                  <a:pt x="4635417" y="1842432"/>
                  <a:pt x="4630723" y="1837737"/>
                </a:cubicBezTo>
                <a:cubicBezTo>
                  <a:pt x="4628376" y="1833043"/>
                  <a:pt x="4623682" y="1830696"/>
                  <a:pt x="4621334" y="1826002"/>
                </a:cubicBezTo>
                <a:cubicBezTo>
                  <a:pt x="4616640" y="1818961"/>
                  <a:pt x="4611946" y="1814267"/>
                  <a:pt x="4604905" y="1809573"/>
                </a:cubicBezTo>
                <a:cubicBezTo>
                  <a:pt x="4602558" y="1807226"/>
                  <a:pt x="4600211" y="1802532"/>
                  <a:pt x="4595517" y="1800185"/>
                </a:cubicBezTo>
                <a:cubicBezTo>
                  <a:pt x="4588476" y="1793144"/>
                  <a:pt x="4581435" y="1786102"/>
                  <a:pt x="4574393" y="1779061"/>
                </a:cubicBezTo>
                <a:cubicBezTo>
                  <a:pt x="4572047" y="1776714"/>
                  <a:pt x="4572047" y="1776714"/>
                  <a:pt x="4569699" y="1774367"/>
                </a:cubicBezTo>
                <a:cubicBezTo>
                  <a:pt x="4560311" y="1767326"/>
                  <a:pt x="4553270" y="1760285"/>
                  <a:pt x="4543882" y="1753244"/>
                </a:cubicBezTo>
                <a:cubicBezTo>
                  <a:pt x="4541535" y="1750897"/>
                  <a:pt x="4539188" y="1750897"/>
                  <a:pt x="4536841" y="1748550"/>
                </a:cubicBezTo>
                <a:cubicBezTo>
                  <a:pt x="4529800" y="1743855"/>
                  <a:pt x="4522759" y="1739161"/>
                  <a:pt x="4515717" y="1734467"/>
                </a:cubicBezTo>
                <a:cubicBezTo>
                  <a:pt x="4511023" y="1732120"/>
                  <a:pt x="4508676" y="1729773"/>
                  <a:pt x="4503982" y="1727426"/>
                </a:cubicBezTo>
                <a:cubicBezTo>
                  <a:pt x="4499288" y="1722732"/>
                  <a:pt x="4492247" y="1720385"/>
                  <a:pt x="4487553" y="1715691"/>
                </a:cubicBezTo>
                <a:cubicBezTo>
                  <a:pt x="4482859" y="1713344"/>
                  <a:pt x="4480512" y="1710997"/>
                  <a:pt x="4475818" y="1708650"/>
                </a:cubicBezTo>
                <a:cubicBezTo>
                  <a:pt x="4478165" y="1706303"/>
                  <a:pt x="4478165" y="1703956"/>
                  <a:pt x="4478165" y="1699262"/>
                </a:cubicBezTo>
                <a:cubicBezTo>
                  <a:pt x="4478165" y="1699262"/>
                  <a:pt x="4478165" y="1699262"/>
                  <a:pt x="4478165" y="1699262"/>
                </a:cubicBezTo>
                <a:cubicBezTo>
                  <a:pt x="4480512" y="1699262"/>
                  <a:pt x="4482859" y="1699262"/>
                  <a:pt x="4487553" y="1699262"/>
                </a:cubicBezTo>
                <a:cubicBezTo>
                  <a:pt x="4494594" y="1699262"/>
                  <a:pt x="4501635" y="1699262"/>
                  <a:pt x="4508676" y="1701609"/>
                </a:cubicBezTo>
                <a:cubicBezTo>
                  <a:pt x="4511023" y="1701609"/>
                  <a:pt x="4513371" y="1701609"/>
                  <a:pt x="4513371" y="1701609"/>
                </a:cubicBezTo>
                <a:cubicBezTo>
                  <a:pt x="4518065" y="1701609"/>
                  <a:pt x="4522759" y="1703956"/>
                  <a:pt x="4529800" y="1703956"/>
                </a:cubicBezTo>
                <a:cubicBezTo>
                  <a:pt x="4532147" y="1703956"/>
                  <a:pt x="4534494" y="1706303"/>
                  <a:pt x="4536841" y="1706303"/>
                </a:cubicBezTo>
                <a:cubicBezTo>
                  <a:pt x="4541535" y="1708650"/>
                  <a:pt x="4546229" y="1708650"/>
                  <a:pt x="4550923" y="1710997"/>
                </a:cubicBezTo>
                <a:cubicBezTo>
                  <a:pt x="4553270" y="1710997"/>
                  <a:pt x="4555617" y="1713344"/>
                  <a:pt x="4557964" y="1713344"/>
                </a:cubicBezTo>
                <a:cubicBezTo>
                  <a:pt x="4562658" y="1715691"/>
                  <a:pt x="4567353" y="1718038"/>
                  <a:pt x="4572047" y="1720385"/>
                </a:cubicBezTo>
                <a:cubicBezTo>
                  <a:pt x="4574393" y="1720385"/>
                  <a:pt x="4574393" y="1722732"/>
                  <a:pt x="4576741" y="1722732"/>
                </a:cubicBezTo>
                <a:cubicBezTo>
                  <a:pt x="4581435" y="1725079"/>
                  <a:pt x="4586129" y="1727426"/>
                  <a:pt x="4590823" y="1729773"/>
                </a:cubicBezTo>
                <a:cubicBezTo>
                  <a:pt x="4593170" y="1729773"/>
                  <a:pt x="4595517" y="1732120"/>
                  <a:pt x="4595517" y="1734467"/>
                </a:cubicBezTo>
                <a:cubicBezTo>
                  <a:pt x="4600211" y="1736814"/>
                  <a:pt x="4604905" y="1741508"/>
                  <a:pt x="4609599" y="1743855"/>
                </a:cubicBezTo>
                <a:cubicBezTo>
                  <a:pt x="4611946" y="1746203"/>
                  <a:pt x="4614294" y="1746203"/>
                  <a:pt x="4616640" y="1748550"/>
                </a:cubicBezTo>
                <a:cubicBezTo>
                  <a:pt x="4621334" y="1750897"/>
                  <a:pt x="4626029" y="1755591"/>
                  <a:pt x="4628376" y="1757938"/>
                </a:cubicBezTo>
                <a:cubicBezTo>
                  <a:pt x="4628376" y="1757938"/>
                  <a:pt x="4630723" y="1760285"/>
                  <a:pt x="4630723" y="1760285"/>
                </a:cubicBezTo>
                <a:cubicBezTo>
                  <a:pt x="4628376" y="1764979"/>
                  <a:pt x="4626029" y="1769673"/>
                  <a:pt x="4626029" y="1774367"/>
                </a:cubicBezTo>
                <a:cubicBezTo>
                  <a:pt x="4626029" y="1786102"/>
                  <a:pt x="4635417" y="1795491"/>
                  <a:pt x="4647152" y="1795491"/>
                </a:cubicBezTo>
                <a:cubicBezTo>
                  <a:pt x="4647152" y="1795491"/>
                  <a:pt x="4649499" y="1795491"/>
                  <a:pt x="4649499" y="1795491"/>
                </a:cubicBezTo>
                <a:cubicBezTo>
                  <a:pt x="4649499" y="1797838"/>
                  <a:pt x="4649499" y="1800185"/>
                  <a:pt x="4649499" y="1802532"/>
                </a:cubicBezTo>
                <a:cubicBezTo>
                  <a:pt x="4654193" y="1804879"/>
                  <a:pt x="4656540" y="1811920"/>
                  <a:pt x="4656540" y="1816614"/>
                </a:cubicBezTo>
                <a:close/>
                <a:moveTo>
                  <a:pt x="4668275" y="2100607"/>
                </a:moveTo>
                <a:cubicBezTo>
                  <a:pt x="4668275" y="2107648"/>
                  <a:pt x="4668275" y="2114689"/>
                  <a:pt x="4668275" y="2121730"/>
                </a:cubicBezTo>
                <a:cubicBezTo>
                  <a:pt x="4668275" y="2126424"/>
                  <a:pt x="4668275" y="2131118"/>
                  <a:pt x="4668275" y="2135812"/>
                </a:cubicBezTo>
                <a:cubicBezTo>
                  <a:pt x="4668275" y="2142853"/>
                  <a:pt x="4668275" y="2149895"/>
                  <a:pt x="4670623" y="2156936"/>
                </a:cubicBezTo>
                <a:cubicBezTo>
                  <a:pt x="4670623" y="2161630"/>
                  <a:pt x="4670623" y="2166324"/>
                  <a:pt x="4670623" y="2171018"/>
                </a:cubicBezTo>
                <a:cubicBezTo>
                  <a:pt x="4670623" y="2178059"/>
                  <a:pt x="4670623" y="2185100"/>
                  <a:pt x="4672970" y="2192142"/>
                </a:cubicBezTo>
                <a:cubicBezTo>
                  <a:pt x="4672970" y="2196836"/>
                  <a:pt x="4672970" y="2201530"/>
                  <a:pt x="4675317" y="2206224"/>
                </a:cubicBezTo>
                <a:cubicBezTo>
                  <a:pt x="4675317" y="2213265"/>
                  <a:pt x="4677664" y="2220306"/>
                  <a:pt x="4677664" y="2227347"/>
                </a:cubicBezTo>
                <a:cubicBezTo>
                  <a:pt x="4677664" y="2232041"/>
                  <a:pt x="4677664" y="2236735"/>
                  <a:pt x="4680011" y="2241429"/>
                </a:cubicBezTo>
                <a:cubicBezTo>
                  <a:pt x="4680011" y="2248470"/>
                  <a:pt x="4682358" y="2255512"/>
                  <a:pt x="4682358" y="2262553"/>
                </a:cubicBezTo>
                <a:cubicBezTo>
                  <a:pt x="4682358" y="2267247"/>
                  <a:pt x="4684705" y="2271941"/>
                  <a:pt x="4684705" y="2278982"/>
                </a:cubicBezTo>
                <a:cubicBezTo>
                  <a:pt x="4684705" y="2286023"/>
                  <a:pt x="4687052" y="2290717"/>
                  <a:pt x="4687052" y="2297759"/>
                </a:cubicBezTo>
                <a:cubicBezTo>
                  <a:pt x="4687052" y="2302453"/>
                  <a:pt x="4689399" y="2307147"/>
                  <a:pt x="4689399" y="2311841"/>
                </a:cubicBezTo>
                <a:cubicBezTo>
                  <a:pt x="4689399" y="2318882"/>
                  <a:pt x="4691746" y="2323576"/>
                  <a:pt x="4691746" y="2330617"/>
                </a:cubicBezTo>
                <a:cubicBezTo>
                  <a:pt x="4691746" y="2335311"/>
                  <a:pt x="4694093" y="2340005"/>
                  <a:pt x="4694093" y="2344700"/>
                </a:cubicBezTo>
                <a:cubicBezTo>
                  <a:pt x="4694093" y="2349394"/>
                  <a:pt x="4696440" y="2356435"/>
                  <a:pt x="4696440" y="2361129"/>
                </a:cubicBezTo>
                <a:cubicBezTo>
                  <a:pt x="4696440" y="2365823"/>
                  <a:pt x="4698787" y="2370517"/>
                  <a:pt x="4698787" y="2375211"/>
                </a:cubicBezTo>
                <a:cubicBezTo>
                  <a:pt x="4698787" y="2379905"/>
                  <a:pt x="4701134" y="2386946"/>
                  <a:pt x="4701134" y="2391640"/>
                </a:cubicBezTo>
                <a:cubicBezTo>
                  <a:pt x="4701134" y="2396334"/>
                  <a:pt x="4703481" y="2401028"/>
                  <a:pt x="4703481" y="2405723"/>
                </a:cubicBezTo>
                <a:cubicBezTo>
                  <a:pt x="4703481" y="2410417"/>
                  <a:pt x="4705828" y="2415111"/>
                  <a:pt x="4705828" y="2419805"/>
                </a:cubicBezTo>
                <a:cubicBezTo>
                  <a:pt x="4705828" y="2424499"/>
                  <a:pt x="4708175" y="2426846"/>
                  <a:pt x="4708175" y="2431540"/>
                </a:cubicBezTo>
                <a:cubicBezTo>
                  <a:pt x="4705828" y="2431540"/>
                  <a:pt x="4703481" y="2433887"/>
                  <a:pt x="4701134" y="2433887"/>
                </a:cubicBezTo>
                <a:cubicBezTo>
                  <a:pt x="4698787" y="2431540"/>
                  <a:pt x="4698787" y="2429193"/>
                  <a:pt x="4696440" y="2426846"/>
                </a:cubicBezTo>
                <a:cubicBezTo>
                  <a:pt x="4694093" y="2424499"/>
                  <a:pt x="4694093" y="2422152"/>
                  <a:pt x="4691746" y="2422152"/>
                </a:cubicBezTo>
                <a:cubicBezTo>
                  <a:pt x="4689399" y="2419805"/>
                  <a:pt x="4687052" y="2417458"/>
                  <a:pt x="4687052" y="2412764"/>
                </a:cubicBezTo>
                <a:cubicBezTo>
                  <a:pt x="4684705" y="2410417"/>
                  <a:pt x="4684705" y="2408070"/>
                  <a:pt x="4682358" y="2408070"/>
                </a:cubicBezTo>
                <a:cubicBezTo>
                  <a:pt x="4680011" y="2405723"/>
                  <a:pt x="4677664" y="2401028"/>
                  <a:pt x="4677664" y="2398681"/>
                </a:cubicBezTo>
                <a:cubicBezTo>
                  <a:pt x="4677664" y="2396334"/>
                  <a:pt x="4675317" y="2393987"/>
                  <a:pt x="4675317" y="2391640"/>
                </a:cubicBezTo>
                <a:cubicBezTo>
                  <a:pt x="4672970" y="2389293"/>
                  <a:pt x="4670623" y="2384599"/>
                  <a:pt x="4670623" y="2382252"/>
                </a:cubicBezTo>
                <a:cubicBezTo>
                  <a:pt x="4670623" y="2379905"/>
                  <a:pt x="4668275" y="2377558"/>
                  <a:pt x="4668275" y="2375211"/>
                </a:cubicBezTo>
                <a:cubicBezTo>
                  <a:pt x="4665929" y="2372864"/>
                  <a:pt x="4665929" y="2368170"/>
                  <a:pt x="4663581" y="2365823"/>
                </a:cubicBezTo>
                <a:cubicBezTo>
                  <a:pt x="4663581" y="2363476"/>
                  <a:pt x="4661234" y="2361129"/>
                  <a:pt x="4661234" y="2358782"/>
                </a:cubicBezTo>
                <a:cubicBezTo>
                  <a:pt x="4658887" y="2354088"/>
                  <a:pt x="4658887" y="2351741"/>
                  <a:pt x="4656540" y="2347047"/>
                </a:cubicBezTo>
                <a:cubicBezTo>
                  <a:pt x="4656540" y="2344700"/>
                  <a:pt x="4654193" y="2342352"/>
                  <a:pt x="4654193" y="2340005"/>
                </a:cubicBezTo>
                <a:cubicBezTo>
                  <a:pt x="4651846" y="2335311"/>
                  <a:pt x="4651846" y="2332964"/>
                  <a:pt x="4649499" y="2328270"/>
                </a:cubicBezTo>
                <a:cubicBezTo>
                  <a:pt x="4649499" y="2325923"/>
                  <a:pt x="4647152" y="2323576"/>
                  <a:pt x="4647152" y="2321229"/>
                </a:cubicBezTo>
                <a:cubicBezTo>
                  <a:pt x="4644805" y="2316535"/>
                  <a:pt x="4644805" y="2314188"/>
                  <a:pt x="4642458" y="2309494"/>
                </a:cubicBezTo>
                <a:cubicBezTo>
                  <a:pt x="4642458" y="2307147"/>
                  <a:pt x="4640111" y="2304800"/>
                  <a:pt x="4640111" y="2302453"/>
                </a:cubicBezTo>
                <a:cubicBezTo>
                  <a:pt x="4637764" y="2297759"/>
                  <a:pt x="4637764" y="2295411"/>
                  <a:pt x="4635417" y="2290717"/>
                </a:cubicBezTo>
                <a:cubicBezTo>
                  <a:pt x="4635417" y="2288370"/>
                  <a:pt x="4633070" y="2286023"/>
                  <a:pt x="4633070" y="2283676"/>
                </a:cubicBezTo>
                <a:cubicBezTo>
                  <a:pt x="4630723" y="2278982"/>
                  <a:pt x="4630723" y="2276635"/>
                  <a:pt x="4628376" y="2271941"/>
                </a:cubicBezTo>
                <a:cubicBezTo>
                  <a:pt x="4628376" y="2269594"/>
                  <a:pt x="4626029" y="2267247"/>
                  <a:pt x="4626029" y="2264900"/>
                </a:cubicBezTo>
                <a:cubicBezTo>
                  <a:pt x="4623682" y="2262553"/>
                  <a:pt x="4623682" y="2257859"/>
                  <a:pt x="4621334" y="2255512"/>
                </a:cubicBezTo>
                <a:cubicBezTo>
                  <a:pt x="4621334" y="2253165"/>
                  <a:pt x="4618988" y="2248470"/>
                  <a:pt x="4618988" y="2246123"/>
                </a:cubicBezTo>
                <a:cubicBezTo>
                  <a:pt x="4618988" y="2243776"/>
                  <a:pt x="4616640" y="2239082"/>
                  <a:pt x="4616640" y="2236735"/>
                </a:cubicBezTo>
                <a:cubicBezTo>
                  <a:pt x="4616640" y="2234388"/>
                  <a:pt x="4614294" y="2229694"/>
                  <a:pt x="4611946" y="2227347"/>
                </a:cubicBezTo>
                <a:cubicBezTo>
                  <a:pt x="4611946" y="2225000"/>
                  <a:pt x="4609599" y="2220306"/>
                  <a:pt x="4609599" y="2217959"/>
                </a:cubicBezTo>
                <a:cubicBezTo>
                  <a:pt x="4607252" y="2215612"/>
                  <a:pt x="4607252" y="2210918"/>
                  <a:pt x="4604905" y="2208571"/>
                </a:cubicBezTo>
                <a:cubicBezTo>
                  <a:pt x="4604905" y="2206224"/>
                  <a:pt x="4602558" y="2203877"/>
                  <a:pt x="4602558" y="2201530"/>
                </a:cubicBezTo>
                <a:cubicBezTo>
                  <a:pt x="4600211" y="2196836"/>
                  <a:pt x="4600211" y="2194489"/>
                  <a:pt x="4597864" y="2189794"/>
                </a:cubicBezTo>
                <a:cubicBezTo>
                  <a:pt x="4604905" y="2187447"/>
                  <a:pt x="4611946" y="2180406"/>
                  <a:pt x="4611946" y="2171018"/>
                </a:cubicBezTo>
                <a:cubicBezTo>
                  <a:pt x="4611946" y="2159283"/>
                  <a:pt x="4602558" y="2149895"/>
                  <a:pt x="4590823" y="2149895"/>
                </a:cubicBezTo>
                <a:cubicBezTo>
                  <a:pt x="4588476" y="2149895"/>
                  <a:pt x="4588476" y="2149895"/>
                  <a:pt x="4586129" y="2149895"/>
                </a:cubicBezTo>
                <a:cubicBezTo>
                  <a:pt x="4583782" y="2140506"/>
                  <a:pt x="4579088" y="2131118"/>
                  <a:pt x="4576741" y="2119383"/>
                </a:cubicBezTo>
                <a:cubicBezTo>
                  <a:pt x="4576741" y="2117036"/>
                  <a:pt x="4574393" y="2112342"/>
                  <a:pt x="4574393" y="2109995"/>
                </a:cubicBezTo>
                <a:cubicBezTo>
                  <a:pt x="4572047" y="2105301"/>
                  <a:pt x="4572047" y="2100607"/>
                  <a:pt x="4569699" y="2093565"/>
                </a:cubicBezTo>
                <a:cubicBezTo>
                  <a:pt x="4569699" y="2091218"/>
                  <a:pt x="4567353" y="2086524"/>
                  <a:pt x="4567353" y="2084177"/>
                </a:cubicBezTo>
                <a:cubicBezTo>
                  <a:pt x="4565005" y="2079483"/>
                  <a:pt x="4565005" y="2072442"/>
                  <a:pt x="4562658" y="2067748"/>
                </a:cubicBezTo>
                <a:cubicBezTo>
                  <a:pt x="4562658" y="2065401"/>
                  <a:pt x="4562658" y="2063054"/>
                  <a:pt x="4560311" y="2060707"/>
                </a:cubicBezTo>
                <a:cubicBezTo>
                  <a:pt x="4532147" y="1959784"/>
                  <a:pt x="4503982" y="1844779"/>
                  <a:pt x="4471124" y="1706303"/>
                </a:cubicBezTo>
                <a:cubicBezTo>
                  <a:pt x="4475818" y="1703956"/>
                  <a:pt x="4480512" y="1701609"/>
                  <a:pt x="4482859" y="1696915"/>
                </a:cubicBezTo>
                <a:cubicBezTo>
                  <a:pt x="4487553" y="1699262"/>
                  <a:pt x="4489900" y="1701609"/>
                  <a:pt x="4494594" y="1703956"/>
                </a:cubicBezTo>
                <a:cubicBezTo>
                  <a:pt x="4499288" y="1706303"/>
                  <a:pt x="4503982" y="1710997"/>
                  <a:pt x="4508676" y="1713344"/>
                </a:cubicBezTo>
                <a:cubicBezTo>
                  <a:pt x="4513371" y="1715691"/>
                  <a:pt x="4518065" y="1718038"/>
                  <a:pt x="4522759" y="1722732"/>
                </a:cubicBezTo>
                <a:cubicBezTo>
                  <a:pt x="4527453" y="1725079"/>
                  <a:pt x="4532147" y="1729773"/>
                  <a:pt x="4536841" y="1734467"/>
                </a:cubicBezTo>
                <a:cubicBezTo>
                  <a:pt x="4541535" y="1736814"/>
                  <a:pt x="4543882" y="1739161"/>
                  <a:pt x="4548576" y="1743855"/>
                </a:cubicBezTo>
                <a:cubicBezTo>
                  <a:pt x="4553270" y="1748550"/>
                  <a:pt x="4557964" y="1753244"/>
                  <a:pt x="4565005" y="1757938"/>
                </a:cubicBezTo>
                <a:cubicBezTo>
                  <a:pt x="4569699" y="1760285"/>
                  <a:pt x="4572047" y="1764979"/>
                  <a:pt x="4576741" y="1767326"/>
                </a:cubicBezTo>
                <a:cubicBezTo>
                  <a:pt x="4581435" y="1772020"/>
                  <a:pt x="4588476" y="1776714"/>
                  <a:pt x="4593170" y="1783755"/>
                </a:cubicBezTo>
                <a:cubicBezTo>
                  <a:pt x="4595517" y="1786102"/>
                  <a:pt x="4600211" y="1788449"/>
                  <a:pt x="4602558" y="1793144"/>
                </a:cubicBezTo>
                <a:cubicBezTo>
                  <a:pt x="4609599" y="1800185"/>
                  <a:pt x="4614294" y="1807226"/>
                  <a:pt x="4618988" y="1811920"/>
                </a:cubicBezTo>
                <a:cubicBezTo>
                  <a:pt x="4621334" y="1814267"/>
                  <a:pt x="4623682" y="1816614"/>
                  <a:pt x="4626029" y="1818961"/>
                </a:cubicBezTo>
                <a:cubicBezTo>
                  <a:pt x="4637764" y="1833043"/>
                  <a:pt x="4649499" y="1847126"/>
                  <a:pt x="4658887" y="1863555"/>
                </a:cubicBezTo>
                <a:cubicBezTo>
                  <a:pt x="4654193" y="1868249"/>
                  <a:pt x="4649499" y="1872943"/>
                  <a:pt x="4649499" y="1879984"/>
                </a:cubicBezTo>
                <a:cubicBezTo>
                  <a:pt x="4649499" y="1891719"/>
                  <a:pt x="4658887" y="1898761"/>
                  <a:pt x="4668275" y="1898761"/>
                </a:cubicBezTo>
                <a:cubicBezTo>
                  <a:pt x="4668275" y="1929272"/>
                  <a:pt x="4665929" y="1959784"/>
                  <a:pt x="4668275" y="1990295"/>
                </a:cubicBezTo>
                <a:cubicBezTo>
                  <a:pt x="4668275" y="1992643"/>
                  <a:pt x="4668275" y="1994990"/>
                  <a:pt x="4668275" y="1999684"/>
                </a:cubicBezTo>
                <a:cubicBezTo>
                  <a:pt x="4668275" y="2006725"/>
                  <a:pt x="4668275" y="2013766"/>
                  <a:pt x="4668275" y="2023154"/>
                </a:cubicBezTo>
                <a:cubicBezTo>
                  <a:pt x="4668275" y="2027848"/>
                  <a:pt x="4668275" y="2034889"/>
                  <a:pt x="4668275" y="2039583"/>
                </a:cubicBezTo>
                <a:cubicBezTo>
                  <a:pt x="4668275" y="2046624"/>
                  <a:pt x="4668275" y="2051319"/>
                  <a:pt x="4668275" y="2058360"/>
                </a:cubicBezTo>
                <a:cubicBezTo>
                  <a:pt x="4668275" y="2065401"/>
                  <a:pt x="4668275" y="2072442"/>
                  <a:pt x="4668275" y="2077136"/>
                </a:cubicBezTo>
                <a:cubicBezTo>
                  <a:pt x="4665929" y="2091218"/>
                  <a:pt x="4668275" y="2095912"/>
                  <a:pt x="4668275" y="2100607"/>
                </a:cubicBezTo>
                <a:close/>
                <a:moveTo>
                  <a:pt x="4757463" y="2464399"/>
                </a:moveTo>
                <a:cubicBezTo>
                  <a:pt x="4759810" y="2464399"/>
                  <a:pt x="4759810" y="2464399"/>
                  <a:pt x="4762157" y="2464399"/>
                </a:cubicBezTo>
                <a:cubicBezTo>
                  <a:pt x="4766852" y="2464399"/>
                  <a:pt x="4769198" y="2462052"/>
                  <a:pt x="4773892" y="2462052"/>
                </a:cubicBezTo>
                <a:cubicBezTo>
                  <a:pt x="4773892" y="2462052"/>
                  <a:pt x="4776240" y="2462052"/>
                  <a:pt x="4776240" y="2462052"/>
                </a:cubicBezTo>
                <a:cubicBezTo>
                  <a:pt x="4776240" y="2462052"/>
                  <a:pt x="4776240" y="2462052"/>
                  <a:pt x="4776240" y="2462052"/>
                </a:cubicBezTo>
                <a:cubicBezTo>
                  <a:pt x="4776240" y="2462052"/>
                  <a:pt x="4773892" y="2462052"/>
                  <a:pt x="4773892" y="2462052"/>
                </a:cubicBezTo>
                <a:cubicBezTo>
                  <a:pt x="4769198" y="2464399"/>
                  <a:pt x="4762157" y="2466746"/>
                  <a:pt x="4757463" y="2469093"/>
                </a:cubicBezTo>
                <a:cubicBezTo>
                  <a:pt x="4755116" y="2469093"/>
                  <a:pt x="4752769" y="2471440"/>
                  <a:pt x="4750422" y="2471440"/>
                </a:cubicBezTo>
                <a:cubicBezTo>
                  <a:pt x="4745728" y="2473787"/>
                  <a:pt x="4741034" y="2473787"/>
                  <a:pt x="4733993" y="2476134"/>
                </a:cubicBezTo>
                <a:cubicBezTo>
                  <a:pt x="4731646" y="2476134"/>
                  <a:pt x="4729299" y="2476134"/>
                  <a:pt x="4729299" y="2476134"/>
                </a:cubicBezTo>
                <a:cubicBezTo>
                  <a:pt x="4729299" y="2476134"/>
                  <a:pt x="4729299" y="2476134"/>
                  <a:pt x="4729299" y="2476134"/>
                </a:cubicBezTo>
                <a:cubicBezTo>
                  <a:pt x="4731646" y="2473787"/>
                  <a:pt x="4731646" y="2471440"/>
                  <a:pt x="4733993" y="2466746"/>
                </a:cubicBezTo>
                <a:cubicBezTo>
                  <a:pt x="4736340" y="2466746"/>
                  <a:pt x="4738687" y="2466746"/>
                  <a:pt x="4741034" y="2466746"/>
                </a:cubicBezTo>
                <a:cubicBezTo>
                  <a:pt x="4745728" y="2464399"/>
                  <a:pt x="4752769" y="2464399"/>
                  <a:pt x="4757463" y="2464399"/>
                </a:cubicBezTo>
                <a:close/>
                <a:moveTo>
                  <a:pt x="4816139" y="2602875"/>
                </a:moveTo>
                <a:cubicBezTo>
                  <a:pt x="4816139" y="2612263"/>
                  <a:pt x="4816139" y="2621651"/>
                  <a:pt x="4813793" y="2631039"/>
                </a:cubicBezTo>
                <a:cubicBezTo>
                  <a:pt x="4811445" y="2633386"/>
                  <a:pt x="4809098" y="2635733"/>
                  <a:pt x="4806751" y="2638080"/>
                </a:cubicBezTo>
                <a:cubicBezTo>
                  <a:pt x="4809098" y="2614610"/>
                  <a:pt x="4811445" y="2588792"/>
                  <a:pt x="4811445" y="2565322"/>
                </a:cubicBezTo>
                <a:cubicBezTo>
                  <a:pt x="4811445" y="2562975"/>
                  <a:pt x="4811445" y="2562975"/>
                  <a:pt x="4811445" y="2560628"/>
                </a:cubicBezTo>
                <a:cubicBezTo>
                  <a:pt x="4811445" y="2560628"/>
                  <a:pt x="4813793" y="2560628"/>
                  <a:pt x="4816139" y="2560628"/>
                </a:cubicBezTo>
                <a:cubicBezTo>
                  <a:pt x="4816139" y="2567669"/>
                  <a:pt x="4816139" y="2574710"/>
                  <a:pt x="4816139" y="2579404"/>
                </a:cubicBezTo>
                <a:cubicBezTo>
                  <a:pt x="4816139" y="2588792"/>
                  <a:pt x="4816139" y="2595833"/>
                  <a:pt x="4816139" y="2602875"/>
                </a:cubicBezTo>
                <a:close/>
                <a:moveTo>
                  <a:pt x="4799710" y="2703798"/>
                </a:moveTo>
                <a:cubicBezTo>
                  <a:pt x="4797363" y="2724921"/>
                  <a:pt x="4795016" y="2748391"/>
                  <a:pt x="4792669" y="2769515"/>
                </a:cubicBezTo>
                <a:cubicBezTo>
                  <a:pt x="4790322" y="2783597"/>
                  <a:pt x="4790322" y="2797679"/>
                  <a:pt x="4787975" y="2811762"/>
                </a:cubicBezTo>
                <a:cubicBezTo>
                  <a:pt x="4785628" y="2832885"/>
                  <a:pt x="4783281" y="2854009"/>
                  <a:pt x="4778587" y="2875132"/>
                </a:cubicBezTo>
                <a:cubicBezTo>
                  <a:pt x="4776240" y="2889214"/>
                  <a:pt x="4773892" y="2903296"/>
                  <a:pt x="4771546" y="2917379"/>
                </a:cubicBezTo>
                <a:cubicBezTo>
                  <a:pt x="4769198" y="2938502"/>
                  <a:pt x="4764504" y="2959626"/>
                  <a:pt x="4759810" y="2978402"/>
                </a:cubicBezTo>
                <a:cubicBezTo>
                  <a:pt x="4757463" y="2992484"/>
                  <a:pt x="4755116" y="3006567"/>
                  <a:pt x="4752769" y="3018302"/>
                </a:cubicBezTo>
                <a:cubicBezTo>
                  <a:pt x="4748075" y="3039425"/>
                  <a:pt x="4743381" y="3060549"/>
                  <a:pt x="4738687" y="3081672"/>
                </a:cubicBezTo>
                <a:cubicBezTo>
                  <a:pt x="4736340" y="3093407"/>
                  <a:pt x="4733993" y="3107490"/>
                  <a:pt x="4729299" y="3119225"/>
                </a:cubicBezTo>
                <a:cubicBezTo>
                  <a:pt x="4724605" y="3142695"/>
                  <a:pt x="4717563" y="3166166"/>
                  <a:pt x="4710522" y="3187289"/>
                </a:cubicBezTo>
                <a:cubicBezTo>
                  <a:pt x="4708175" y="3196677"/>
                  <a:pt x="4705828" y="3208413"/>
                  <a:pt x="4703481" y="3217801"/>
                </a:cubicBezTo>
                <a:cubicBezTo>
                  <a:pt x="4696440" y="3243618"/>
                  <a:pt x="4687052" y="3269436"/>
                  <a:pt x="4680011" y="3295253"/>
                </a:cubicBezTo>
                <a:cubicBezTo>
                  <a:pt x="4677664" y="3295253"/>
                  <a:pt x="4677664" y="3295253"/>
                  <a:pt x="4675317" y="3295253"/>
                </a:cubicBezTo>
                <a:cubicBezTo>
                  <a:pt x="4672970" y="3295253"/>
                  <a:pt x="4670623" y="3295253"/>
                  <a:pt x="4670623" y="3295253"/>
                </a:cubicBezTo>
                <a:cubicBezTo>
                  <a:pt x="4670623" y="3295253"/>
                  <a:pt x="4670623" y="3295253"/>
                  <a:pt x="4670623" y="3295253"/>
                </a:cubicBezTo>
                <a:cubicBezTo>
                  <a:pt x="4670623" y="3292906"/>
                  <a:pt x="4668275" y="3288212"/>
                  <a:pt x="4668275" y="3283518"/>
                </a:cubicBezTo>
                <a:cubicBezTo>
                  <a:pt x="4668275" y="3278824"/>
                  <a:pt x="4665929" y="3276477"/>
                  <a:pt x="4665929" y="3271783"/>
                </a:cubicBezTo>
                <a:cubicBezTo>
                  <a:pt x="4665929" y="3267089"/>
                  <a:pt x="4663581" y="3264742"/>
                  <a:pt x="4663581" y="3260048"/>
                </a:cubicBezTo>
                <a:cubicBezTo>
                  <a:pt x="4663581" y="3255354"/>
                  <a:pt x="4661234" y="3253006"/>
                  <a:pt x="4661234" y="3248312"/>
                </a:cubicBezTo>
                <a:cubicBezTo>
                  <a:pt x="4661234" y="3243618"/>
                  <a:pt x="4661234" y="3238924"/>
                  <a:pt x="4658887" y="3234230"/>
                </a:cubicBezTo>
                <a:cubicBezTo>
                  <a:pt x="4658887" y="3229536"/>
                  <a:pt x="4658887" y="3224842"/>
                  <a:pt x="4656540" y="3220148"/>
                </a:cubicBezTo>
                <a:cubicBezTo>
                  <a:pt x="4656540" y="3215454"/>
                  <a:pt x="4656540" y="3210759"/>
                  <a:pt x="4656540" y="3206065"/>
                </a:cubicBezTo>
                <a:cubicBezTo>
                  <a:pt x="4656540" y="3201371"/>
                  <a:pt x="4656540" y="3196677"/>
                  <a:pt x="4654193" y="3191983"/>
                </a:cubicBezTo>
                <a:cubicBezTo>
                  <a:pt x="4654193" y="3187289"/>
                  <a:pt x="4654193" y="3182595"/>
                  <a:pt x="4654193" y="3175554"/>
                </a:cubicBezTo>
                <a:cubicBezTo>
                  <a:pt x="4654193" y="3170860"/>
                  <a:pt x="4654193" y="3166166"/>
                  <a:pt x="4654193" y="3159125"/>
                </a:cubicBezTo>
                <a:cubicBezTo>
                  <a:pt x="4654193" y="3149737"/>
                  <a:pt x="4654193" y="3138001"/>
                  <a:pt x="4651846" y="3128613"/>
                </a:cubicBezTo>
                <a:cubicBezTo>
                  <a:pt x="4651846" y="3128613"/>
                  <a:pt x="4651846" y="3128613"/>
                  <a:pt x="4651846" y="3126266"/>
                </a:cubicBezTo>
                <a:cubicBezTo>
                  <a:pt x="4651846" y="3121572"/>
                  <a:pt x="4651846" y="3116878"/>
                  <a:pt x="4651846" y="3112184"/>
                </a:cubicBezTo>
                <a:cubicBezTo>
                  <a:pt x="4661234" y="3112184"/>
                  <a:pt x="4670623" y="3102796"/>
                  <a:pt x="4670623" y="3091060"/>
                </a:cubicBezTo>
                <a:cubicBezTo>
                  <a:pt x="4670623" y="3084019"/>
                  <a:pt x="4665929" y="3076978"/>
                  <a:pt x="4661234" y="3074631"/>
                </a:cubicBezTo>
                <a:cubicBezTo>
                  <a:pt x="4668275" y="3062896"/>
                  <a:pt x="4675317" y="3051160"/>
                  <a:pt x="4680011" y="3039425"/>
                </a:cubicBezTo>
                <a:cubicBezTo>
                  <a:pt x="4682358" y="3037078"/>
                  <a:pt x="4682358" y="3034731"/>
                  <a:pt x="4684705" y="3030037"/>
                </a:cubicBezTo>
                <a:cubicBezTo>
                  <a:pt x="4691746" y="3015955"/>
                  <a:pt x="4696440" y="3004220"/>
                  <a:pt x="4703481" y="2990137"/>
                </a:cubicBezTo>
                <a:cubicBezTo>
                  <a:pt x="4708175" y="2985443"/>
                  <a:pt x="4712869" y="2980749"/>
                  <a:pt x="4712869" y="2973708"/>
                </a:cubicBezTo>
                <a:cubicBezTo>
                  <a:pt x="4712869" y="2973708"/>
                  <a:pt x="4712869" y="2971361"/>
                  <a:pt x="4712869" y="2971361"/>
                </a:cubicBezTo>
                <a:cubicBezTo>
                  <a:pt x="4712869" y="2969014"/>
                  <a:pt x="4715216" y="2966667"/>
                  <a:pt x="4715216" y="2966667"/>
                </a:cubicBezTo>
                <a:cubicBezTo>
                  <a:pt x="4722257" y="2947890"/>
                  <a:pt x="4729299" y="2929114"/>
                  <a:pt x="4736340" y="2910338"/>
                </a:cubicBezTo>
                <a:cubicBezTo>
                  <a:pt x="4736340" y="2907991"/>
                  <a:pt x="4738687" y="2905643"/>
                  <a:pt x="4738687" y="2903296"/>
                </a:cubicBezTo>
                <a:cubicBezTo>
                  <a:pt x="4745728" y="2884520"/>
                  <a:pt x="4752769" y="2863397"/>
                  <a:pt x="4757463" y="2844620"/>
                </a:cubicBezTo>
                <a:cubicBezTo>
                  <a:pt x="4757463" y="2842273"/>
                  <a:pt x="4757463" y="2842273"/>
                  <a:pt x="4759810" y="2839926"/>
                </a:cubicBezTo>
                <a:cubicBezTo>
                  <a:pt x="4766852" y="2818803"/>
                  <a:pt x="4771546" y="2797679"/>
                  <a:pt x="4776240" y="2776556"/>
                </a:cubicBezTo>
                <a:cubicBezTo>
                  <a:pt x="4776240" y="2771862"/>
                  <a:pt x="4778587" y="2769515"/>
                  <a:pt x="4778587" y="2764821"/>
                </a:cubicBezTo>
                <a:cubicBezTo>
                  <a:pt x="4783281" y="2743697"/>
                  <a:pt x="4787975" y="2722574"/>
                  <a:pt x="4792669" y="2701451"/>
                </a:cubicBezTo>
                <a:cubicBezTo>
                  <a:pt x="4792669" y="2696756"/>
                  <a:pt x="4795016" y="2694409"/>
                  <a:pt x="4795016" y="2689715"/>
                </a:cubicBezTo>
                <a:cubicBezTo>
                  <a:pt x="4799710" y="2668592"/>
                  <a:pt x="4802057" y="2645121"/>
                  <a:pt x="4804404" y="2621651"/>
                </a:cubicBezTo>
                <a:cubicBezTo>
                  <a:pt x="4804404" y="2619304"/>
                  <a:pt x="4804404" y="2619304"/>
                  <a:pt x="4804404" y="2616957"/>
                </a:cubicBezTo>
                <a:cubicBezTo>
                  <a:pt x="4806751" y="2595833"/>
                  <a:pt x="4809098" y="2574710"/>
                  <a:pt x="4811445" y="2553587"/>
                </a:cubicBezTo>
                <a:cubicBezTo>
                  <a:pt x="4811445" y="2553587"/>
                  <a:pt x="4811445" y="2553587"/>
                  <a:pt x="4811445" y="2553587"/>
                </a:cubicBezTo>
                <a:cubicBezTo>
                  <a:pt x="4811445" y="2562975"/>
                  <a:pt x="4809098" y="2574710"/>
                  <a:pt x="4809098" y="2584098"/>
                </a:cubicBezTo>
                <a:cubicBezTo>
                  <a:pt x="4809098" y="2600527"/>
                  <a:pt x="4806751" y="2619304"/>
                  <a:pt x="4806751" y="2635733"/>
                </a:cubicBezTo>
                <a:cubicBezTo>
                  <a:pt x="4806751" y="2638080"/>
                  <a:pt x="4804404" y="2640427"/>
                  <a:pt x="4804404" y="2642774"/>
                </a:cubicBezTo>
                <a:cubicBezTo>
                  <a:pt x="4804404" y="2645121"/>
                  <a:pt x="4804404" y="2645121"/>
                  <a:pt x="4804404" y="2645121"/>
                </a:cubicBezTo>
                <a:cubicBezTo>
                  <a:pt x="4804404" y="2649816"/>
                  <a:pt x="4804404" y="2652163"/>
                  <a:pt x="4804404" y="2656857"/>
                </a:cubicBezTo>
                <a:cubicBezTo>
                  <a:pt x="4804404" y="2675633"/>
                  <a:pt x="4802057" y="2689715"/>
                  <a:pt x="4799710" y="2703798"/>
                </a:cubicBezTo>
                <a:close/>
                <a:moveTo>
                  <a:pt x="4450000" y="3731804"/>
                </a:moveTo>
                <a:cubicBezTo>
                  <a:pt x="4438265" y="3750580"/>
                  <a:pt x="4424183" y="3767009"/>
                  <a:pt x="4412447" y="3783439"/>
                </a:cubicBezTo>
                <a:cubicBezTo>
                  <a:pt x="4410100" y="3788133"/>
                  <a:pt x="4405406" y="3792827"/>
                  <a:pt x="4403059" y="3797521"/>
                </a:cubicBezTo>
                <a:cubicBezTo>
                  <a:pt x="4393671" y="3809256"/>
                  <a:pt x="4384283" y="3823339"/>
                  <a:pt x="4372548" y="3835074"/>
                </a:cubicBezTo>
                <a:cubicBezTo>
                  <a:pt x="4367854" y="3839768"/>
                  <a:pt x="4360812" y="3844462"/>
                  <a:pt x="4356118" y="3849156"/>
                </a:cubicBezTo>
                <a:cubicBezTo>
                  <a:pt x="4353771" y="3851503"/>
                  <a:pt x="4351424" y="3851503"/>
                  <a:pt x="4351424" y="3853850"/>
                </a:cubicBezTo>
                <a:cubicBezTo>
                  <a:pt x="4356118" y="3849156"/>
                  <a:pt x="4358465" y="3844462"/>
                  <a:pt x="4363159" y="3839768"/>
                </a:cubicBezTo>
                <a:cubicBezTo>
                  <a:pt x="4365507" y="3835074"/>
                  <a:pt x="4370201" y="3832727"/>
                  <a:pt x="4372548" y="3828033"/>
                </a:cubicBezTo>
                <a:cubicBezTo>
                  <a:pt x="4384283" y="3816298"/>
                  <a:pt x="4393671" y="3802215"/>
                  <a:pt x="4405406" y="3788133"/>
                </a:cubicBezTo>
                <a:cubicBezTo>
                  <a:pt x="4407753" y="3783439"/>
                  <a:pt x="4412447" y="3778745"/>
                  <a:pt x="4414795" y="3774051"/>
                </a:cubicBezTo>
                <a:cubicBezTo>
                  <a:pt x="4428877" y="3757621"/>
                  <a:pt x="4440612" y="3741192"/>
                  <a:pt x="4452347" y="3722416"/>
                </a:cubicBezTo>
                <a:cubicBezTo>
                  <a:pt x="4454694" y="3720068"/>
                  <a:pt x="4454694" y="3717722"/>
                  <a:pt x="4457041" y="3715374"/>
                </a:cubicBezTo>
                <a:cubicBezTo>
                  <a:pt x="4459388" y="3710680"/>
                  <a:pt x="4461736" y="3708333"/>
                  <a:pt x="4464082" y="3703639"/>
                </a:cubicBezTo>
                <a:cubicBezTo>
                  <a:pt x="4468776" y="3698945"/>
                  <a:pt x="4471124" y="3694251"/>
                  <a:pt x="4475818" y="3689557"/>
                </a:cubicBezTo>
                <a:cubicBezTo>
                  <a:pt x="4478165" y="3687210"/>
                  <a:pt x="4478165" y="3687210"/>
                  <a:pt x="4480512" y="3684863"/>
                </a:cubicBezTo>
                <a:cubicBezTo>
                  <a:pt x="4473471" y="3696598"/>
                  <a:pt x="4464082" y="3708333"/>
                  <a:pt x="4457041" y="3720068"/>
                </a:cubicBezTo>
                <a:cubicBezTo>
                  <a:pt x="4454694" y="3724763"/>
                  <a:pt x="4452347" y="3727110"/>
                  <a:pt x="4450000" y="3731804"/>
                </a:cubicBezTo>
                <a:close/>
                <a:moveTo>
                  <a:pt x="4306830" y="3896097"/>
                </a:moveTo>
                <a:cubicBezTo>
                  <a:pt x="4302136" y="3900791"/>
                  <a:pt x="4295095" y="3907832"/>
                  <a:pt x="4290401" y="3912527"/>
                </a:cubicBezTo>
                <a:cubicBezTo>
                  <a:pt x="4283360" y="3919567"/>
                  <a:pt x="4278666" y="3924262"/>
                  <a:pt x="4271625" y="3931303"/>
                </a:cubicBezTo>
                <a:cubicBezTo>
                  <a:pt x="4266931" y="3935997"/>
                  <a:pt x="4259889" y="3943038"/>
                  <a:pt x="4255195" y="3947732"/>
                </a:cubicBezTo>
                <a:cubicBezTo>
                  <a:pt x="4248154" y="3952426"/>
                  <a:pt x="4243460" y="3959468"/>
                  <a:pt x="4236419" y="3964162"/>
                </a:cubicBezTo>
                <a:cubicBezTo>
                  <a:pt x="4234072" y="3966508"/>
                  <a:pt x="4231725" y="3966508"/>
                  <a:pt x="4231725" y="3968856"/>
                </a:cubicBezTo>
                <a:cubicBezTo>
                  <a:pt x="4231725" y="3968856"/>
                  <a:pt x="4229378" y="3968856"/>
                  <a:pt x="4229378" y="3966508"/>
                </a:cubicBezTo>
                <a:cubicBezTo>
                  <a:pt x="4231725" y="3964162"/>
                  <a:pt x="4234072" y="3959468"/>
                  <a:pt x="4236419" y="3957120"/>
                </a:cubicBezTo>
                <a:cubicBezTo>
                  <a:pt x="4241113" y="3947732"/>
                  <a:pt x="4248154" y="3940691"/>
                  <a:pt x="4252848" y="3931303"/>
                </a:cubicBezTo>
                <a:cubicBezTo>
                  <a:pt x="4257542" y="3924262"/>
                  <a:pt x="4262237" y="3917221"/>
                  <a:pt x="4266931" y="3907832"/>
                </a:cubicBezTo>
                <a:cubicBezTo>
                  <a:pt x="4269277" y="3905485"/>
                  <a:pt x="4271625" y="3900791"/>
                  <a:pt x="4273972" y="3898444"/>
                </a:cubicBezTo>
                <a:cubicBezTo>
                  <a:pt x="4273972" y="3898444"/>
                  <a:pt x="4276319" y="3898444"/>
                  <a:pt x="4276319" y="3898444"/>
                </a:cubicBezTo>
                <a:cubicBezTo>
                  <a:pt x="4281013" y="3896097"/>
                  <a:pt x="4283360" y="3893750"/>
                  <a:pt x="4288054" y="3891403"/>
                </a:cubicBezTo>
                <a:cubicBezTo>
                  <a:pt x="4297442" y="3886709"/>
                  <a:pt x="4306830" y="3882015"/>
                  <a:pt x="4313872" y="3874974"/>
                </a:cubicBezTo>
                <a:cubicBezTo>
                  <a:pt x="4318566" y="3872627"/>
                  <a:pt x="4323260" y="3867932"/>
                  <a:pt x="4327954" y="3865586"/>
                </a:cubicBezTo>
                <a:cubicBezTo>
                  <a:pt x="4330301" y="3863238"/>
                  <a:pt x="4334995" y="3860891"/>
                  <a:pt x="4337342" y="3858544"/>
                </a:cubicBezTo>
                <a:cubicBezTo>
                  <a:pt x="4332648" y="3863238"/>
                  <a:pt x="4327954" y="3867932"/>
                  <a:pt x="4323260" y="3872627"/>
                </a:cubicBezTo>
                <a:cubicBezTo>
                  <a:pt x="4318566" y="3884362"/>
                  <a:pt x="4311524" y="3889056"/>
                  <a:pt x="4306830" y="3896097"/>
                </a:cubicBezTo>
                <a:close/>
                <a:moveTo>
                  <a:pt x="4166007" y="4027532"/>
                </a:moveTo>
                <a:cubicBezTo>
                  <a:pt x="4154272" y="4036920"/>
                  <a:pt x="4142537" y="4046308"/>
                  <a:pt x="4130802" y="4055696"/>
                </a:cubicBezTo>
                <a:cubicBezTo>
                  <a:pt x="4123761" y="4060390"/>
                  <a:pt x="4119067" y="4065085"/>
                  <a:pt x="4114372" y="4069779"/>
                </a:cubicBezTo>
                <a:cubicBezTo>
                  <a:pt x="4112025" y="4072125"/>
                  <a:pt x="4109678" y="4072125"/>
                  <a:pt x="4109678" y="4074473"/>
                </a:cubicBezTo>
                <a:cubicBezTo>
                  <a:pt x="4112025" y="4072125"/>
                  <a:pt x="4114372" y="4069779"/>
                  <a:pt x="4116719" y="4067431"/>
                </a:cubicBezTo>
                <a:cubicBezTo>
                  <a:pt x="4123761" y="4060390"/>
                  <a:pt x="4130802" y="4051002"/>
                  <a:pt x="4137843" y="4043961"/>
                </a:cubicBezTo>
                <a:cubicBezTo>
                  <a:pt x="4151925" y="4027532"/>
                  <a:pt x="4163660" y="4013449"/>
                  <a:pt x="4177743" y="3997020"/>
                </a:cubicBezTo>
                <a:cubicBezTo>
                  <a:pt x="4187131" y="3987632"/>
                  <a:pt x="4194172" y="3975897"/>
                  <a:pt x="4201213" y="3966508"/>
                </a:cubicBezTo>
                <a:cubicBezTo>
                  <a:pt x="4205907" y="3961814"/>
                  <a:pt x="4210601" y="3954773"/>
                  <a:pt x="4215296" y="3950079"/>
                </a:cubicBezTo>
                <a:cubicBezTo>
                  <a:pt x="4215296" y="3954773"/>
                  <a:pt x="4215296" y="3961814"/>
                  <a:pt x="4217643" y="3966508"/>
                </a:cubicBezTo>
                <a:cubicBezTo>
                  <a:pt x="4208254" y="3968856"/>
                  <a:pt x="4201213" y="3975897"/>
                  <a:pt x="4201213" y="3985285"/>
                </a:cubicBezTo>
                <a:cubicBezTo>
                  <a:pt x="4201213" y="3987632"/>
                  <a:pt x="4201213" y="3989979"/>
                  <a:pt x="4203560" y="3994673"/>
                </a:cubicBezTo>
                <a:cubicBezTo>
                  <a:pt x="4201213" y="3997020"/>
                  <a:pt x="4198866" y="4001714"/>
                  <a:pt x="4196519" y="4006408"/>
                </a:cubicBezTo>
                <a:cubicBezTo>
                  <a:pt x="4191825" y="4011102"/>
                  <a:pt x="4187131" y="4015796"/>
                  <a:pt x="4182437" y="4020490"/>
                </a:cubicBezTo>
                <a:cubicBezTo>
                  <a:pt x="4175395" y="4020490"/>
                  <a:pt x="4170701" y="4025185"/>
                  <a:pt x="4166007" y="4027532"/>
                </a:cubicBezTo>
                <a:close/>
                <a:moveTo>
                  <a:pt x="4048655" y="4135496"/>
                </a:moveTo>
                <a:cubicBezTo>
                  <a:pt x="4036920" y="4147231"/>
                  <a:pt x="4025185" y="4161313"/>
                  <a:pt x="4013449" y="4173049"/>
                </a:cubicBezTo>
                <a:cubicBezTo>
                  <a:pt x="4004061" y="4182437"/>
                  <a:pt x="3994673" y="4191825"/>
                  <a:pt x="3987632" y="4201213"/>
                </a:cubicBezTo>
                <a:cubicBezTo>
                  <a:pt x="3973550" y="4215296"/>
                  <a:pt x="3959467" y="4227031"/>
                  <a:pt x="3947732" y="4241113"/>
                </a:cubicBezTo>
                <a:cubicBezTo>
                  <a:pt x="3940691" y="4248154"/>
                  <a:pt x="3931303" y="4255195"/>
                  <a:pt x="3924262" y="4264584"/>
                </a:cubicBezTo>
                <a:cubicBezTo>
                  <a:pt x="3907832" y="4281013"/>
                  <a:pt x="3891403" y="4295095"/>
                  <a:pt x="3874974" y="4309177"/>
                </a:cubicBezTo>
                <a:cubicBezTo>
                  <a:pt x="3870279" y="4313871"/>
                  <a:pt x="3865585" y="4318565"/>
                  <a:pt x="3858544" y="4323260"/>
                </a:cubicBezTo>
                <a:cubicBezTo>
                  <a:pt x="3818645" y="4358466"/>
                  <a:pt x="3781092" y="4391324"/>
                  <a:pt x="3738845" y="4421836"/>
                </a:cubicBezTo>
                <a:cubicBezTo>
                  <a:pt x="3734151" y="4417142"/>
                  <a:pt x="3729457" y="4414794"/>
                  <a:pt x="3724763" y="4414794"/>
                </a:cubicBezTo>
                <a:cubicBezTo>
                  <a:pt x="3713027" y="4414794"/>
                  <a:pt x="3703639" y="4424183"/>
                  <a:pt x="3703639" y="4435918"/>
                </a:cubicBezTo>
                <a:cubicBezTo>
                  <a:pt x="3703639" y="4438265"/>
                  <a:pt x="3703639" y="4440612"/>
                  <a:pt x="3705986" y="4442959"/>
                </a:cubicBezTo>
                <a:cubicBezTo>
                  <a:pt x="3562817" y="4511024"/>
                  <a:pt x="3407911" y="4560311"/>
                  <a:pt x="3243618" y="4588476"/>
                </a:cubicBezTo>
                <a:cubicBezTo>
                  <a:pt x="3238924" y="4583782"/>
                  <a:pt x="3231883" y="4579088"/>
                  <a:pt x="3227189" y="4572047"/>
                </a:cubicBezTo>
                <a:cubicBezTo>
                  <a:pt x="3215454" y="4557964"/>
                  <a:pt x="3201371" y="4543882"/>
                  <a:pt x="3189636" y="4529800"/>
                </a:cubicBezTo>
                <a:cubicBezTo>
                  <a:pt x="3189636" y="4529800"/>
                  <a:pt x="3189636" y="4529800"/>
                  <a:pt x="3189636" y="4529800"/>
                </a:cubicBezTo>
                <a:cubicBezTo>
                  <a:pt x="3182595" y="4522759"/>
                  <a:pt x="3177901" y="4515718"/>
                  <a:pt x="3173207" y="4506329"/>
                </a:cubicBezTo>
                <a:cubicBezTo>
                  <a:pt x="3173207" y="4503982"/>
                  <a:pt x="3170860" y="4503982"/>
                  <a:pt x="3170860" y="4501635"/>
                </a:cubicBezTo>
                <a:cubicBezTo>
                  <a:pt x="3267089" y="4475818"/>
                  <a:pt x="3360970" y="4445306"/>
                  <a:pt x="3452505" y="4407753"/>
                </a:cubicBezTo>
                <a:cubicBezTo>
                  <a:pt x="3548734" y="4370201"/>
                  <a:pt x="3642616" y="4325607"/>
                  <a:pt x="3734151" y="4278666"/>
                </a:cubicBezTo>
                <a:cubicBezTo>
                  <a:pt x="3741192" y="4276319"/>
                  <a:pt x="3750580" y="4273972"/>
                  <a:pt x="3757622" y="4271625"/>
                </a:cubicBezTo>
                <a:cubicBezTo>
                  <a:pt x="3764662" y="4269278"/>
                  <a:pt x="3769357" y="4266930"/>
                  <a:pt x="3776398" y="4264584"/>
                </a:cubicBezTo>
                <a:cubicBezTo>
                  <a:pt x="3790480" y="4257542"/>
                  <a:pt x="3806909" y="4252848"/>
                  <a:pt x="3820992" y="4245807"/>
                </a:cubicBezTo>
                <a:cubicBezTo>
                  <a:pt x="3830380" y="4241113"/>
                  <a:pt x="3837421" y="4238766"/>
                  <a:pt x="3846809" y="4234072"/>
                </a:cubicBezTo>
                <a:cubicBezTo>
                  <a:pt x="3858544" y="4229378"/>
                  <a:pt x="3872627" y="4222337"/>
                  <a:pt x="3884362" y="4217643"/>
                </a:cubicBezTo>
                <a:cubicBezTo>
                  <a:pt x="3893750" y="4212948"/>
                  <a:pt x="3900791" y="4208254"/>
                  <a:pt x="3910180" y="4203560"/>
                </a:cubicBezTo>
                <a:cubicBezTo>
                  <a:pt x="3921915" y="4196519"/>
                  <a:pt x="3933650" y="4191825"/>
                  <a:pt x="3945385" y="4184784"/>
                </a:cubicBezTo>
                <a:cubicBezTo>
                  <a:pt x="3954773" y="4180090"/>
                  <a:pt x="3961814" y="4175396"/>
                  <a:pt x="3971203" y="4170702"/>
                </a:cubicBezTo>
                <a:cubicBezTo>
                  <a:pt x="3982938" y="4163660"/>
                  <a:pt x="3994673" y="4158966"/>
                  <a:pt x="4004061" y="4151925"/>
                </a:cubicBezTo>
                <a:cubicBezTo>
                  <a:pt x="4013449" y="4147231"/>
                  <a:pt x="4020491" y="4142537"/>
                  <a:pt x="4029879" y="4135496"/>
                </a:cubicBezTo>
                <a:cubicBezTo>
                  <a:pt x="4041614" y="4128455"/>
                  <a:pt x="4051002" y="4121414"/>
                  <a:pt x="4062738" y="4114372"/>
                </a:cubicBezTo>
                <a:cubicBezTo>
                  <a:pt x="4069778" y="4109678"/>
                  <a:pt x="4079167" y="4102637"/>
                  <a:pt x="4086208" y="4097943"/>
                </a:cubicBezTo>
                <a:cubicBezTo>
                  <a:pt x="4090902" y="4095596"/>
                  <a:pt x="4095596" y="4090902"/>
                  <a:pt x="4100290" y="4088555"/>
                </a:cubicBezTo>
                <a:cubicBezTo>
                  <a:pt x="4095596" y="4095596"/>
                  <a:pt x="4088555" y="4100290"/>
                  <a:pt x="4083861" y="4107331"/>
                </a:cubicBezTo>
                <a:cubicBezTo>
                  <a:pt x="4067432" y="4114372"/>
                  <a:pt x="4058043" y="4126108"/>
                  <a:pt x="4048655" y="4135496"/>
                </a:cubicBezTo>
                <a:close/>
                <a:moveTo>
                  <a:pt x="3663740" y="4468777"/>
                </a:moveTo>
                <a:cubicBezTo>
                  <a:pt x="3654351" y="4473471"/>
                  <a:pt x="3644963" y="4478165"/>
                  <a:pt x="3637922" y="4485206"/>
                </a:cubicBezTo>
                <a:cubicBezTo>
                  <a:pt x="3628534" y="4489900"/>
                  <a:pt x="3621493" y="4494594"/>
                  <a:pt x="3612104" y="4499288"/>
                </a:cubicBezTo>
                <a:cubicBezTo>
                  <a:pt x="3602716" y="4503982"/>
                  <a:pt x="3593328" y="4508676"/>
                  <a:pt x="3583940" y="4513370"/>
                </a:cubicBezTo>
                <a:cubicBezTo>
                  <a:pt x="3574552" y="4518064"/>
                  <a:pt x="3567511" y="4522759"/>
                  <a:pt x="3558123" y="4527453"/>
                </a:cubicBezTo>
                <a:cubicBezTo>
                  <a:pt x="3548734" y="4532147"/>
                  <a:pt x="3539346" y="4536841"/>
                  <a:pt x="3529958" y="4541535"/>
                </a:cubicBezTo>
                <a:cubicBezTo>
                  <a:pt x="3520570" y="4546229"/>
                  <a:pt x="3513528" y="4550923"/>
                  <a:pt x="3504140" y="4555617"/>
                </a:cubicBezTo>
                <a:cubicBezTo>
                  <a:pt x="3494752" y="4560311"/>
                  <a:pt x="3485364" y="4565005"/>
                  <a:pt x="3475976" y="4569700"/>
                </a:cubicBezTo>
                <a:cubicBezTo>
                  <a:pt x="3466588" y="4574394"/>
                  <a:pt x="3459546" y="4579088"/>
                  <a:pt x="3450158" y="4581435"/>
                </a:cubicBezTo>
                <a:cubicBezTo>
                  <a:pt x="3440770" y="4586129"/>
                  <a:pt x="3431382" y="4590823"/>
                  <a:pt x="3419647" y="4595517"/>
                </a:cubicBezTo>
                <a:cubicBezTo>
                  <a:pt x="3410259" y="4600211"/>
                  <a:pt x="3403217" y="4602558"/>
                  <a:pt x="3393829" y="4607252"/>
                </a:cubicBezTo>
                <a:cubicBezTo>
                  <a:pt x="3384441" y="4611946"/>
                  <a:pt x="3372706" y="4616641"/>
                  <a:pt x="3363318" y="4621335"/>
                </a:cubicBezTo>
                <a:cubicBezTo>
                  <a:pt x="3353929" y="4626029"/>
                  <a:pt x="3346888" y="4628376"/>
                  <a:pt x="3337500" y="4633070"/>
                </a:cubicBezTo>
                <a:cubicBezTo>
                  <a:pt x="3332806" y="4635417"/>
                  <a:pt x="3325765" y="4637764"/>
                  <a:pt x="3321071" y="4640111"/>
                </a:cubicBezTo>
                <a:cubicBezTo>
                  <a:pt x="3295253" y="4628376"/>
                  <a:pt x="3269436" y="4611946"/>
                  <a:pt x="3243618" y="4588476"/>
                </a:cubicBezTo>
                <a:cubicBezTo>
                  <a:pt x="3245965" y="4588476"/>
                  <a:pt x="3248312" y="4588476"/>
                  <a:pt x="3253007" y="4586129"/>
                </a:cubicBezTo>
                <a:cubicBezTo>
                  <a:pt x="3260047" y="4583782"/>
                  <a:pt x="3269436" y="4583782"/>
                  <a:pt x="3276477" y="4581435"/>
                </a:cubicBezTo>
                <a:cubicBezTo>
                  <a:pt x="3285865" y="4579088"/>
                  <a:pt x="3297600" y="4576741"/>
                  <a:pt x="3306988" y="4574394"/>
                </a:cubicBezTo>
                <a:cubicBezTo>
                  <a:pt x="3314030" y="4572047"/>
                  <a:pt x="3323418" y="4569700"/>
                  <a:pt x="3330459" y="4569700"/>
                </a:cubicBezTo>
                <a:cubicBezTo>
                  <a:pt x="3339847" y="4567352"/>
                  <a:pt x="3351582" y="4565005"/>
                  <a:pt x="3360970" y="4562658"/>
                </a:cubicBezTo>
                <a:cubicBezTo>
                  <a:pt x="3368012" y="4560311"/>
                  <a:pt x="3377400" y="4557964"/>
                  <a:pt x="3384441" y="4555617"/>
                </a:cubicBezTo>
                <a:cubicBezTo>
                  <a:pt x="3393829" y="4553270"/>
                  <a:pt x="3405565" y="4550923"/>
                  <a:pt x="3414953" y="4548576"/>
                </a:cubicBezTo>
                <a:cubicBezTo>
                  <a:pt x="3421994" y="4546229"/>
                  <a:pt x="3431382" y="4543882"/>
                  <a:pt x="3438423" y="4541535"/>
                </a:cubicBezTo>
                <a:cubicBezTo>
                  <a:pt x="3447811" y="4539188"/>
                  <a:pt x="3457200" y="4536841"/>
                  <a:pt x="3468935" y="4532147"/>
                </a:cubicBezTo>
                <a:cubicBezTo>
                  <a:pt x="3475976" y="4529800"/>
                  <a:pt x="3483017" y="4527453"/>
                  <a:pt x="3492405" y="4525106"/>
                </a:cubicBezTo>
                <a:cubicBezTo>
                  <a:pt x="3501793" y="4522759"/>
                  <a:pt x="3511182" y="4518064"/>
                  <a:pt x="3520570" y="4515718"/>
                </a:cubicBezTo>
                <a:cubicBezTo>
                  <a:pt x="3527611" y="4513370"/>
                  <a:pt x="3534652" y="4511024"/>
                  <a:pt x="3541693" y="4508676"/>
                </a:cubicBezTo>
                <a:cubicBezTo>
                  <a:pt x="3551081" y="4506329"/>
                  <a:pt x="3560469" y="4501635"/>
                  <a:pt x="3569858" y="4499288"/>
                </a:cubicBezTo>
                <a:cubicBezTo>
                  <a:pt x="3576899" y="4496941"/>
                  <a:pt x="3583940" y="4494594"/>
                  <a:pt x="3590981" y="4489900"/>
                </a:cubicBezTo>
                <a:cubicBezTo>
                  <a:pt x="3600369" y="4485206"/>
                  <a:pt x="3609758" y="4482859"/>
                  <a:pt x="3619146" y="4478165"/>
                </a:cubicBezTo>
                <a:cubicBezTo>
                  <a:pt x="3626187" y="4475818"/>
                  <a:pt x="3633228" y="4471123"/>
                  <a:pt x="3640269" y="4468777"/>
                </a:cubicBezTo>
                <a:cubicBezTo>
                  <a:pt x="3649657" y="4464083"/>
                  <a:pt x="3659045" y="4461735"/>
                  <a:pt x="3668434" y="4457041"/>
                </a:cubicBezTo>
                <a:cubicBezTo>
                  <a:pt x="3675475" y="4454694"/>
                  <a:pt x="3682516" y="4450000"/>
                  <a:pt x="3689557" y="4447653"/>
                </a:cubicBezTo>
                <a:cubicBezTo>
                  <a:pt x="3694251" y="4445306"/>
                  <a:pt x="3698945" y="4442959"/>
                  <a:pt x="3703639" y="4440612"/>
                </a:cubicBezTo>
                <a:cubicBezTo>
                  <a:pt x="3703639" y="4440612"/>
                  <a:pt x="3703639" y="4440612"/>
                  <a:pt x="3703639" y="4440612"/>
                </a:cubicBezTo>
                <a:cubicBezTo>
                  <a:pt x="3698945" y="4442959"/>
                  <a:pt x="3694251" y="4447653"/>
                  <a:pt x="3687210" y="4450000"/>
                </a:cubicBezTo>
                <a:cubicBezTo>
                  <a:pt x="3680169" y="4459388"/>
                  <a:pt x="3670781" y="4464083"/>
                  <a:pt x="3663740" y="4468777"/>
                </a:cubicBezTo>
                <a:close/>
                <a:moveTo>
                  <a:pt x="2936155" y="4647152"/>
                </a:moveTo>
                <a:cubicBezTo>
                  <a:pt x="2933808" y="4651846"/>
                  <a:pt x="2929114" y="4656540"/>
                  <a:pt x="2926767" y="4661234"/>
                </a:cubicBezTo>
                <a:cubicBezTo>
                  <a:pt x="2924420" y="4665928"/>
                  <a:pt x="2922073" y="4670622"/>
                  <a:pt x="2917379" y="4672970"/>
                </a:cubicBezTo>
                <a:cubicBezTo>
                  <a:pt x="2915032" y="4677664"/>
                  <a:pt x="2910338" y="4682358"/>
                  <a:pt x="2907991" y="4687052"/>
                </a:cubicBezTo>
                <a:cubicBezTo>
                  <a:pt x="2905644" y="4691746"/>
                  <a:pt x="2903296" y="4694093"/>
                  <a:pt x="2898602" y="4698787"/>
                </a:cubicBezTo>
                <a:cubicBezTo>
                  <a:pt x="2893908" y="4703481"/>
                  <a:pt x="2891561" y="4708175"/>
                  <a:pt x="2889214" y="4712869"/>
                </a:cubicBezTo>
                <a:cubicBezTo>
                  <a:pt x="2886867" y="4717563"/>
                  <a:pt x="2884520" y="4719911"/>
                  <a:pt x="2879826" y="4724605"/>
                </a:cubicBezTo>
                <a:cubicBezTo>
                  <a:pt x="2875132" y="4729299"/>
                  <a:pt x="2872785" y="4733993"/>
                  <a:pt x="2868091" y="4736340"/>
                </a:cubicBezTo>
                <a:cubicBezTo>
                  <a:pt x="2865744" y="4738687"/>
                  <a:pt x="2863397" y="4743381"/>
                  <a:pt x="2858703" y="4745728"/>
                </a:cubicBezTo>
                <a:cubicBezTo>
                  <a:pt x="2854008" y="4750422"/>
                  <a:pt x="2851661" y="4752769"/>
                  <a:pt x="2846967" y="4757463"/>
                </a:cubicBezTo>
                <a:cubicBezTo>
                  <a:pt x="2844620" y="4759810"/>
                  <a:pt x="2842273" y="4762157"/>
                  <a:pt x="2837579" y="4766851"/>
                </a:cubicBezTo>
                <a:cubicBezTo>
                  <a:pt x="2832885" y="4771545"/>
                  <a:pt x="2830538" y="4773893"/>
                  <a:pt x="2825844" y="4778587"/>
                </a:cubicBezTo>
                <a:cubicBezTo>
                  <a:pt x="2821150" y="4776239"/>
                  <a:pt x="2816456" y="4773893"/>
                  <a:pt x="2811762" y="4773893"/>
                </a:cubicBezTo>
                <a:cubicBezTo>
                  <a:pt x="2802374" y="4773893"/>
                  <a:pt x="2795332" y="4778587"/>
                  <a:pt x="2792985" y="4787975"/>
                </a:cubicBezTo>
                <a:cubicBezTo>
                  <a:pt x="2781250" y="4785628"/>
                  <a:pt x="2769515" y="4780934"/>
                  <a:pt x="2757780" y="4776239"/>
                </a:cubicBezTo>
                <a:cubicBezTo>
                  <a:pt x="2753086" y="4773893"/>
                  <a:pt x="2748391" y="4771545"/>
                  <a:pt x="2741350" y="4769199"/>
                </a:cubicBezTo>
                <a:cubicBezTo>
                  <a:pt x="2743697" y="4769199"/>
                  <a:pt x="2743697" y="4766851"/>
                  <a:pt x="2746044" y="4766851"/>
                </a:cubicBezTo>
                <a:cubicBezTo>
                  <a:pt x="2750738" y="4764504"/>
                  <a:pt x="2755433" y="4759810"/>
                  <a:pt x="2760127" y="4757463"/>
                </a:cubicBezTo>
                <a:cubicBezTo>
                  <a:pt x="2764821" y="4755116"/>
                  <a:pt x="2767168" y="4752769"/>
                  <a:pt x="2771862" y="4748075"/>
                </a:cubicBezTo>
                <a:cubicBezTo>
                  <a:pt x="2778903" y="4743381"/>
                  <a:pt x="2783597" y="4738687"/>
                  <a:pt x="2790638" y="4731646"/>
                </a:cubicBezTo>
                <a:cubicBezTo>
                  <a:pt x="2795332" y="4726952"/>
                  <a:pt x="2800027" y="4722258"/>
                  <a:pt x="2804721" y="4717563"/>
                </a:cubicBezTo>
                <a:cubicBezTo>
                  <a:pt x="2809415" y="4712869"/>
                  <a:pt x="2814109" y="4708175"/>
                  <a:pt x="2818803" y="4703481"/>
                </a:cubicBezTo>
                <a:cubicBezTo>
                  <a:pt x="2823497" y="4698787"/>
                  <a:pt x="2825844" y="4696440"/>
                  <a:pt x="2830538" y="4691746"/>
                </a:cubicBezTo>
                <a:cubicBezTo>
                  <a:pt x="2835232" y="4687052"/>
                  <a:pt x="2839926" y="4682358"/>
                  <a:pt x="2844620" y="4677664"/>
                </a:cubicBezTo>
                <a:cubicBezTo>
                  <a:pt x="2849314" y="4672970"/>
                  <a:pt x="2851661" y="4670622"/>
                  <a:pt x="2856355" y="4665928"/>
                </a:cubicBezTo>
                <a:cubicBezTo>
                  <a:pt x="2861050" y="4661234"/>
                  <a:pt x="2865744" y="4656540"/>
                  <a:pt x="2870438" y="4651846"/>
                </a:cubicBezTo>
                <a:cubicBezTo>
                  <a:pt x="2875132" y="4647152"/>
                  <a:pt x="2877479" y="4642458"/>
                  <a:pt x="2882173" y="4637764"/>
                </a:cubicBezTo>
                <a:cubicBezTo>
                  <a:pt x="2886867" y="4633070"/>
                  <a:pt x="2889214" y="4628376"/>
                  <a:pt x="2893908" y="4623681"/>
                </a:cubicBezTo>
                <a:cubicBezTo>
                  <a:pt x="2898602" y="4623681"/>
                  <a:pt x="2903296" y="4623681"/>
                  <a:pt x="2910338" y="4623681"/>
                </a:cubicBezTo>
                <a:cubicBezTo>
                  <a:pt x="2917379" y="4623681"/>
                  <a:pt x="2924420" y="4623681"/>
                  <a:pt x="2929114" y="4623681"/>
                </a:cubicBezTo>
                <a:cubicBezTo>
                  <a:pt x="2936155" y="4623681"/>
                  <a:pt x="2940849" y="4623681"/>
                  <a:pt x="2947890" y="4623681"/>
                </a:cubicBezTo>
                <a:cubicBezTo>
                  <a:pt x="2945543" y="4628376"/>
                  <a:pt x="2943196" y="4630723"/>
                  <a:pt x="2940849" y="4635417"/>
                </a:cubicBezTo>
                <a:cubicBezTo>
                  <a:pt x="2940849" y="4637764"/>
                  <a:pt x="2938502" y="4642458"/>
                  <a:pt x="2936155" y="4647152"/>
                </a:cubicBezTo>
                <a:close/>
                <a:moveTo>
                  <a:pt x="2788291" y="4797363"/>
                </a:moveTo>
                <a:cubicBezTo>
                  <a:pt x="2790638" y="4797363"/>
                  <a:pt x="2792985" y="4797363"/>
                  <a:pt x="2795332" y="4795016"/>
                </a:cubicBezTo>
                <a:cubicBezTo>
                  <a:pt x="2795332" y="4797363"/>
                  <a:pt x="2795332" y="4799710"/>
                  <a:pt x="2797679" y="4802057"/>
                </a:cubicBezTo>
                <a:cubicBezTo>
                  <a:pt x="2797679" y="4802057"/>
                  <a:pt x="2795332" y="4804404"/>
                  <a:pt x="2795332" y="4804404"/>
                </a:cubicBezTo>
                <a:cubicBezTo>
                  <a:pt x="2792985" y="4802057"/>
                  <a:pt x="2790638" y="4799710"/>
                  <a:pt x="2788291" y="4797363"/>
                </a:cubicBezTo>
                <a:close/>
                <a:moveTo>
                  <a:pt x="2729615" y="4804404"/>
                </a:moveTo>
                <a:cubicBezTo>
                  <a:pt x="2720227" y="4806751"/>
                  <a:pt x="2710839" y="4806751"/>
                  <a:pt x="2701450" y="4809098"/>
                </a:cubicBezTo>
                <a:cubicBezTo>
                  <a:pt x="2699103" y="4809098"/>
                  <a:pt x="2696756" y="4809098"/>
                  <a:pt x="2696756" y="4809098"/>
                </a:cubicBezTo>
                <a:cubicBezTo>
                  <a:pt x="2696756" y="4806751"/>
                  <a:pt x="2696756" y="4802057"/>
                  <a:pt x="2694409" y="4799710"/>
                </a:cubicBezTo>
                <a:cubicBezTo>
                  <a:pt x="2696756" y="4797363"/>
                  <a:pt x="2699103" y="4797363"/>
                  <a:pt x="2703797" y="4795016"/>
                </a:cubicBezTo>
                <a:cubicBezTo>
                  <a:pt x="2708492" y="4792669"/>
                  <a:pt x="2713186" y="4790322"/>
                  <a:pt x="2715533" y="4787975"/>
                </a:cubicBezTo>
                <a:cubicBezTo>
                  <a:pt x="2720227" y="4785628"/>
                  <a:pt x="2722574" y="4783281"/>
                  <a:pt x="2727268" y="4780934"/>
                </a:cubicBezTo>
                <a:cubicBezTo>
                  <a:pt x="2731962" y="4778587"/>
                  <a:pt x="2736656" y="4773893"/>
                  <a:pt x="2739003" y="4771545"/>
                </a:cubicBezTo>
                <a:cubicBezTo>
                  <a:pt x="2741350" y="4769199"/>
                  <a:pt x="2741350" y="4769199"/>
                  <a:pt x="2743697" y="4766851"/>
                </a:cubicBezTo>
                <a:cubicBezTo>
                  <a:pt x="2748391" y="4769199"/>
                  <a:pt x="2750738" y="4769199"/>
                  <a:pt x="2753086" y="4771545"/>
                </a:cubicBezTo>
                <a:cubicBezTo>
                  <a:pt x="2760127" y="4773893"/>
                  <a:pt x="2767168" y="4778587"/>
                  <a:pt x="2774209" y="4780934"/>
                </a:cubicBezTo>
                <a:cubicBezTo>
                  <a:pt x="2778903" y="4783281"/>
                  <a:pt x="2785944" y="4783281"/>
                  <a:pt x="2790638" y="4785628"/>
                </a:cubicBezTo>
                <a:cubicBezTo>
                  <a:pt x="2790638" y="4785628"/>
                  <a:pt x="2792985" y="4785628"/>
                  <a:pt x="2792985" y="4785628"/>
                </a:cubicBezTo>
                <a:cubicBezTo>
                  <a:pt x="2792985" y="4787975"/>
                  <a:pt x="2792985" y="4787975"/>
                  <a:pt x="2792985" y="4790322"/>
                </a:cubicBezTo>
                <a:cubicBezTo>
                  <a:pt x="2792985" y="4790322"/>
                  <a:pt x="2792985" y="4792669"/>
                  <a:pt x="2792985" y="4792669"/>
                </a:cubicBezTo>
                <a:cubicBezTo>
                  <a:pt x="2790638" y="4792669"/>
                  <a:pt x="2785944" y="4792669"/>
                  <a:pt x="2783597" y="4795016"/>
                </a:cubicBezTo>
                <a:cubicBezTo>
                  <a:pt x="2783597" y="4795016"/>
                  <a:pt x="2781250" y="4795016"/>
                  <a:pt x="2781250" y="4795016"/>
                </a:cubicBezTo>
                <a:cubicBezTo>
                  <a:pt x="2778903" y="4795016"/>
                  <a:pt x="2778903" y="4795016"/>
                  <a:pt x="2776556" y="4795016"/>
                </a:cubicBezTo>
                <a:cubicBezTo>
                  <a:pt x="2771862" y="4795016"/>
                  <a:pt x="2769515" y="4797363"/>
                  <a:pt x="2767168" y="4797363"/>
                </a:cubicBezTo>
                <a:cubicBezTo>
                  <a:pt x="2762474" y="4797363"/>
                  <a:pt x="2760127" y="4799710"/>
                  <a:pt x="2755433" y="4799710"/>
                </a:cubicBezTo>
                <a:cubicBezTo>
                  <a:pt x="2748391" y="4802057"/>
                  <a:pt x="2739003" y="4804404"/>
                  <a:pt x="2729615" y="4804404"/>
                </a:cubicBezTo>
                <a:close/>
                <a:moveTo>
                  <a:pt x="2607569" y="4816140"/>
                </a:moveTo>
                <a:cubicBezTo>
                  <a:pt x="2595833" y="4816140"/>
                  <a:pt x="2584098" y="4818486"/>
                  <a:pt x="2572363" y="4818486"/>
                </a:cubicBezTo>
                <a:cubicBezTo>
                  <a:pt x="2562975" y="4818486"/>
                  <a:pt x="2555934" y="4818486"/>
                  <a:pt x="2546545" y="4820834"/>
                </a:cubicBezTo>
                <a:cubicBezTo>
                  <a:pt x="2532463" y="4820834"/>
                  <a:pt x="2520728" y="4823180"/>
                  <a:pt x="2506646" y="4823180"/>
                </a:cubicBezTo>
                <a:cubicBezTo>
                  <a:pt x="2499605" y="4823180"/>
                  <a:pt x="2492563" y="4823180"/>
                  <a:pt x="2485522" y="4823180"/>
                </a:cubicBezTo>
                <a:cubicBezTo>
                  <a:pt x="2464399" y="4823180"/>
                  <a:pt x="2445622" y="4823180"/>
                  <a:pt x="2424499" y="4823180"/>
                </a:cubicBezTo>
                <a:cubicBezTo>
                  <a:pt x="2424499" y="4823180"/>
                  <a:pt x="2424499" y="4823180"/>
                  <a:pt x="2424499" y="4823180"/>
                </a:cubicBezTo>
                <a:cubicBezTo>
                  <a:pt x="2288370" y="4823180"/>
                  <a:pt x="2154589" y="4811445"/>
                  <a:pt x="2023154" y="4790322"/>
                </a:cubicBezTo>
                <a:cubicBezTo>
                  <a:pt x="2081830" y="4785628"/>
                  <a:pt x="2142854" y="4773893"/>
                  <a:pt x="2203877" y="4755116"/>
                </a:cubicBezTo>
                <a:cubicBezTo>
                  <a:pt x="2215612" y="4757463"/>
                  <a:pt x="2229694" y="4762157"/>
                  <a:pt x="2241429" y="4764504"/>
                </a:cubicBezTo>
                <a:cubicBezTo>
                  <a:pt x="2250818" y="4766851"/>
                  <a:pt x="2257859" y="4766851"/>
                  <a:pt x="2267247" y="4769199"/>
                </a:cubicBezTo>
                <a:cubicBezTo>
                  <a:pt x="2281329" y="4771545"/>
                  <a:pt x="2297759" y="4776239"/>
                  <a:pt x="2311841" y="4778587"/>
                </a:cubicBezTo>
                <a:cubicBezTo>
                  <a:pt x="2321229" y="4780934"/>
                  <a:pt x="2330617" y="4780934"/>
                  <a:pt x="2340005" y="4783281"/>
                </a:cubicBezTo>
                <a:cubicBezTo>
                  <a:pt x="2354088" y="4785628"/>
                  <a:pt x="2368170" y="4787975"/>
                  <a:pt x="2384599" y="4790322"/>
                </a:cubicBezTo>
                <a:cubicBezTo>
                  <a:pt x="2393987" y="4792669"/>
                  <a:pt x="2403376" y="4792669"/>
                  <a:pt x="2412764" y="4795016"/>
                </a:cubicBezTo>
                <a:cubicBezTo>
                  <a:pt x="2426846" y="4797363"/>
                  <a:pt x="2440928" y="4799710"/>
                  <a:pt x="2455011" y="4799710"/>
                </a:cubicBezTo>
                <a:cubicBezTo>
                  <a:pt x="2464399" y="4799710"/>
                  <a:pt x="2473787" y="4802057"/>
                  <a:pt x="2483175" y="4802057"/>
                </a:cubicBezTo>
                <a:cubicBezTo>
                  <a:pt x="2497258" y="4804404"/>
                  <a:pt x="2511340" y="4804404"/>
                  <a:pt x="2525422" y="4806751"/>
                </a:cubicBezTo>
                <a:cubicBezTo>
                  <a:pt x="2534810" y="4806751"/>
                  <a:pt x="2546545" y="4809098"/>
                  <a:pt x="2555934" y="4809098"/>
                </a:cubicBezTo>
                <a:cubicBezTo>
                  <a:pt x="2570016" y="4809098"/>
                  <a:pt x="2584098" y="4811445"/>
                  <a:pt x="2595833" y="4811445"/>
                </a:cubicBezTo>
                <a:cubicBezTo>
                  <a:pt x="2605222" y="4811445"/>
                  <a:pt x="2616957" y="4811445"/>
                  <a:pt x="2626345" y="4811445"/>
                </a:cubicBezTo>
                <a:cubicBezTo>
                  <a:pt x="2638080" y="4811445"/>
                  <a:pt x="2649816" y="4811445"/>
                  <a:pt x="2661551" y="4811445"/>
                </a:cubicBezTo>
                <a:cubicBezTo>
                  <a:pt x="2661551" y="4811445"/>
                  <a:pt x="2661551" y="4811445"/>
                  <a:pt x="2661551" y="4811445"/>
                </a:cubicBezTo>
                <a:cubicBezTo>
                  <a:pt x="2654510" y="4811445"/>
                  <a:pt x="2645121" y="4813792"/>
                  <a:pt x="2638080" y="4813792"/>
                </a:cubicBezTo>
                <a:cubicBezTo>
                  <a:pt x="2623998" y="4813792"/>
                  <a:pt x="2616957" y="4816140"/>
                  <a:pt x="2607569" y="4816140"/>
                </a:cubicBezTo>
                <a:close/>
                <a:moveTo>
                  <a:pt x="1769673" y="4733993"/>
                </a:moveTo>
                <a:cubicBezTo>
                  <a:pt x="1753244" y="4729299"/>
                  <a:pt x="1736814" y="4724605"/>
                  <a:pt x="1722732" y="4719911"/>
                </a:cubicBezTo>
                <a:cubicBezTo>
                  <a:pt x="1722732" y="4717563"/>
                  <a:pt x="1722732" y="4717563"/>
                  <a:pt x="1722732" y="4715216"/>
                </a:cubicBezTo>
                <a:cubicBezTo>
                  <a:pt x="1722732" y="4703481"/>
                  <a:pt x="1713344" y="4694093"/>
                  <a:pt x="1701609" y="4694093"/>
                </a:cubicBezTo>
                <a:cubicBezTo>
                  <a:pt x="1696915" y="4694093"/>
                  <a:pt x="1692220" y="4696440"/>
                  <a:pt x="1687526" y="4698787"/>
                </a:cubicBezTo>
                <a:cubicBezTo>
                  <a:pt x="1678138" y="4689399"/>
                  <a:pt x="1668750" y="4680011"/>
                  <a:pt x="1659362" y="4668276"/>
                </a:cubicBezTo>
                <a:cubicBezTo>
                  <a:pt x="1657015" y="4665928"/>
                  <a:pt x="1652321" y="4661234"/>
                  <a:pt x="1649974" y="4656540"/>
                </a:cubicBezTo>
                <a:cubicBezTo>
                  <a:pt x="1645280" y="4651846"/>
                  <a:pt x="1642933" y="4647152"/>
                  <a:pt x="1638239" y="4642458"/>
                </a:cubicBezTo>
                <a:cubicBezTo>
                  <a:pt x="1633544" y="4637764"/>
                  <a:pt x="1631197" y="4633070"/>
                  <a:pt x="1626503" y="4628376"/>
                </a:cubicBezTo>
                <a:cubicBezTo>
                  <a:pt x="1624156" y="4623681"/>
                  <a:pt x="1619462" y="4618987"/>
                  <a:pt x="1617115" y="4614293"/>
                </a:cubicBezTo>
                <a:cubicBezTo>
                  <a:pt x="1612421" y="4609599"/>
                  <a:pt x="1610074" y="4602558"/>
                  <a:pt x="1605380" y="4597864"/>
                </a:cubicBezTo>
                <a:cubicBezTo>
                  <a:pt x="1603033" y="4593170"/>
                  <a:pt x="1598339" y="4588476"/>
                  <a:pt x="1595992" y="4583782"/>
                </a:cubicBezTo>
                <a:cubicBezTo>
                  <a:pt x="1591298" y="4579088"/>
                  <a:pt x="1588950" y="4572047"/>
                  <a:pt x="1584256" y="4565005"/>
                </a:cubicBezTo>
                <a:cubicBezTo>
                  <a:pt x="1581909" y="4560311"/>
                  <a:pt x="1577215" y="4553270"/>
                  <a:pt x="1574868" y="4548576"/>
                </a:cubicBezTo>
                <a:cubicBezTo>
                  <a:pt x="1572521" y="4541535"/>
                  <a:pt x="1567827" y="4536841"/>
                  <a:pt x="1565480" y="4529800"/>
                </a:cubicBezTo>
                <a:cubicBezTo>
                  <a:pt x="1563133" y="4522759"/>
                  <a:pt x="1558439" y="4518064"/>
                  <a:pt x="1556092" y="4511024"/>
                </a:cubicBezTo>
                <a:cubicBezTo>
                  <a:pt x="1553745" y="4503982"/>
                  <a:pt x="1549051" y="4496941"/>
                  <a:pt x="1546704" y="4492247"/>
                </a:cubicBezTo>
                <a:cubicBezTo>
                  <a:pt x="1546704" y="4492247"/>
                  <a:pt x="1546704" y="4492247"/>
                  <a:pt x="1546704" y="4489900"/>
                </a:cubicBezTo>
                <a:cubicBezTo>
                  <a:pt x="1546704" y="4489900"/>
                  <a:pt x="1549051" y="4487553"/>
                  <a:pt x="1549051" y="4487553"/>
                </a:cubicBezTo>
                <a:cubicBezTo>
                  <a:pt x="1553745" y="4492247"/>
                  <a:pt x="1556092" y="4496941"/>
                  <a:pt x="1560786" y="4501635"/>
                </a:cubicBezTo>
                <a:cubicBezTo>
                  <a:pt x="1563133" y="4503982"/>
                  <a:pt x="1565480" y="4508676"/>
                  <a:pt x="1570174" y="4511024"/>
                </a:cubicBezTo>
                <a:cubicBezTo>
                  <a:pt x="1574868" y="4518064"/>
                  <a:pt x="1581909" y="4522759"/>
                  <a:pt x="1586603" y="4529800"/>
                </a:cubicBezTo>
                <a:cubicBezTo>
                  <a:pt x="1588950" y="4532147"/>
                  <a:pt x="1593645" y="4536841"/>
                  <a:pt x="1595992" y="4539188"/>
                </a:cubicBezTo>
                <a:cubicBezTo>
                  <a:pt x="1600686" y="4543882"/>
                  <a:pt x="1605380" y="4550923"/>
                  <a:pt x="1610074" y="4555617"/>
                </a:cubicBezTo>
                <a:cubicBezTo>
                  <a:pt x="1612421" y="4560311"/>
                  <a:pt x="1617115" y="4562658"/>
                  <a:pt x="1619462" y="4567352"/>
                </a:cubicBezTo>
                <a:cubicBezTo>
                  <a:pt x="1624156" y="4572047"/>
                  <a:pt x="1628850" y="4576741"/>
                  <a:pt x="1633544" y="4581435"/>
                </a:cubicBezTo>
                <a:cubicBezTo>
                  <a:pt x="1635891" y="4586129"/>
                  <a:pt x="1640586" y="4588476"/>
                  <a:pt x="1645280" y="4590823"/>
                </a:cubicBezTo>
                <a:cubicBezTo>
                  <a:pt x="1649974" y="4595517"/>
                  <a:pt x="1654668" y="4600211"/>
                  <a:pt x="1659362" y="4604905"/>
                </a:cubicBezTo>
                <a:cubicBezTo>
                  <a:pt x="1664056" y="4607252"/>
                  <a:pt x="1666403" y="4611946"/>
                  <a:pt x="1671097" y="4614293"/>
                </a:cubicBezTo>
                <a:cubicBezTo>
                  <a:pt x="1675791" y="4618987"/>
                  <a:pt x="1680485" y="4623681"/>
                  <a:pt x="1685179" y="4626029"/>
                </a:cubicBezTo>
                <a:cubicBezTo>
                  <a:pt x="1689873" y="4628376"/>
                  <a:pt x="1692220" y="4633070"/>
                  <a:pt x="1696915" y="4635417"/>
                </a:cubicBezTo>
                <a:cubicBezTo>
                  <a:pt x="1701609" y="4640111"/>
                  <a:pt x="1706303" y="4642458"/>
                  <a:pt x="1708650" y="4647152"/>
                </a:cubicBezTo>
                <a:cubicBezTo>
                  <a:pt x="1713344" y="4649499"/>
                  <a:pt x="1715691" y="4654193"/>
                  <a:pt x="1720385" y="4656540"/>
                </a:cubicBezTo>
                <a:cubicBezTo>
                  <a:pt x="1725079" y="4661234"/>
                  <a:pt x="1729773" y="4663582"/>
                  <a:pt x="1732120" y="4668276"/>
                </a:cubicBezTo>
                <a:cubicBezTo>
                  <a:pt x="1736814" y="4670622"/>
                  <a:pt x="1739161" y="4675317"/>
                  <a:pt x="1743856" y="4677664"/>
                </a:cubicBezTo>
                <a:cubicBezTo>
                  <a:pt x="1748550" y="4680011"/>
                  <a:pt x="1753244" y="4684705"/>
                  <a:pt x="1755591" y="4687052"/>
                </a:cubicBezTo>
                <a:cubicBezTo>
                  <a:pt x="1760285" y="4689399"/>
                  <a:pt x="1762632" y="4691746"/>
                  <a:pt x="1767326" y="4696440"/>
                </a:cubicBezTo>
                <a:cubicBezTo>
                  <a:pt x="1772020" y="4698787"/>
                  <a:pt x="1776714" y="4703481"/>
                  <a:pt x="1779061" y="4705828"/>
                </a:cubicBezTo>
                <a:cubicBezTo>
                  <a:pt x="1783755" y="4708175"/>
                  <a:pt x="1786102" y="4710522"/>
                  <a:pt x="1790797" y="4712869"/>
                </a:cubicBezTo>
                <a:cubicBezTo>
                  <a:pt x="1795491" y="4715216"/>
                  <a:pt x="1797838" y="4717563"/>
                  <a:pt x="1802532" y="4722258"/>
                </a:cubicBezTo>
                <a:cubicBezTo>
                  <a:pt x="1807226" y="4724605"/>
                  <a:pt x="1809573" y="4726952"/>
                  <a:pt x="1814267" y="4729299"/>
                </a:cubicBezTo>
                <a:cubicBezTo>
                  <a:pt x="1818961" y="4731646"/>
                  <a:pt x="1821308" y="4733993"/>
                  <a:pt x="1826002" y="4736340"/>
                </a:cubicBezTo>
                <a:cubicBezTo>
                  <a:pt x="1830696" y="4738687"/>
                  <a:pt x="1833043" y="4741034"/>
                  <a:pt x="1837737" y="4743381"/>
                </a:cubicBezTo>
                <a:cubicBezTo>
                  <a:pt x="1842431" y="4745728"/>
                  <a:pt x="1844778" y="4748075"/>
                  <a:pt x="1849473" y="4750422"/>
                </a:cubicBezTo>
                <a:cubicBezTo>
                  <a:pt x="1849473" y="4750422"/>
                  <a:pt x="1849473" y="4750422"/>
                  <a:pt x="1849473" y="4750422"/>
                </a:cubicBezTo>
                <a:cubicBezTo>
                  <a:pt x="1830696" y="4745728"/>
                  <a:pt x="1811920" y="4741034"/>
                  <a:pt x="1793144" y="4736340"/>
                </a:cubicBezTo>
                <a:cubicBezTo>
                  <a:pt x="1783755" y="4738687"/>
                  <a:pt x="1776714" y="4736340"/>
                  <a:pt x="1769673" y="4733993"/>
                </a:cubicBezTo>
                <a:close/>
                <a:moveTo>
                  <a:pt x="1642933" y="4691746"/>
                </a:moveTo>
                <a:cubicBezTo>
                  <a:pt x="1631197" y="4687052"/>
                  <a:pt x="1621809" y="4682358"/>
                  <a:pt x="1610074" y="4677664"/>
                </a:cubicBezTo>
                <a:cubicBezTo>
                  <a:pt x="1603033" y="4675317"/>
                  <a:pt x="1593645" y="4670622"/>
                  <a:pt x="1586603" y="4668276"/>
                </a:cubicBezTo>
                <a:cubicBezTo>
                  <a:pt x="1574868" y="4663582"/>
                  <a:pt x="1563133" y="4658887"/>
                  <a:pt x="1551398" y="4651846"/>
                </a:cubicBezTo>
                <a:cubicBezTo>
                  <a:pt x="1544357" y="4649499"/>
                  <a:pt x="1537315" y="4647152"/>
                  <a:pt x="1532621" y="4642458"/>
                </a:cubicBezTo>
                <a:cubicBezTo>
                  <a:pt x="1513845" y="4633070"/>
                  <a:pt x="1495069" y="4626029"/>
                  <a:pt x="1476292" y="4616641"/>
                </a:cubicBezTo>
                <a:cubicBezTo>
                  <a:pt x="1473945" y="4616641"/>
                  <a:pt x="1473945" y="4614293"/>
                  <a:pt x="1471598" y="4614293"/>
                </a:cubicBezTo>
                <a:cubicBezTo>
                  <a:pt x="1455169" y="4607252"/>
                  <a:pt x="1438739" y="4597864"/>
                  <a:pt x="1419963" y="4588476"/>
                </a:cubicBezTo>
                <a:cubicBezTo>
                  <a:pt x="1415269" y="4586129"/>
                  <a:pt x="1408228" y="4581435"/>
                  <a:pt x="1403534" y="4579088"/>
                </a:cubicBezTo>
                <a:cubicBezTo>
                  <a:pt x="1391799" y="4572047"/>
                  <a:pt x="1377716" y="4565005"/>
                  <a:pt x="1365981" y="4560311"/>
                </a:cubicBezTo>
                <a:cubicBezTo>
                  <a:pt x="1358940" y="4555617"/>
                  <a:pt x="1351899" y="4553270"/>
                  <a:pt x="1347205" y="4548576"/>
                </a:cubicBezTo>
                <a:cubicBezTo>
                  <a:pt x="1335469" y="4541535"/>
                  <a:pt x="1323734" y="4536841"/>
                  <a:pt x="1311999" y="4529800"/>
                </a:cubicBezTo>
                <a:cubicBezTo>
                  <a:pt x="1304958" y="4525106"/>
                  <a:pt x="1297917" y="4520412"/>
                  <a:pt x="1290876" y="4518064"/>
                </a:cubicBezTo>
                <a:cubicBezTo>
                  <a:pt x="1286181" y="4515718"/>
                  <a:pt x="1279140" y="4511024"/>
                  <a:pt x="1274446" y="4508676"/>
                </a:cubicBezTo>
                <a:cubicBezTo>
                  <a:pt x="1274446" y="4506329"/>
                  <a:pt x="1276793" y="4503982"/>
                  <a:pt x="1276793" y="4503982"/>
                </a:cubicBezTo>
                <a:cubicBezTo>
                  <a:pt x="1279140" y="4503982"/>
                  <a:pt x="1281487" y="4503982"/>
                  <a:pt x="1286181" y="4503982"/>
                </a:cubicBezTo>
                <a:cubicBezTo>
                  <a:pt x="1290876" y="4503982"/>
                  <a:pt x="1295570" y="4506329"/>
                  <a:pt x="1300264" y="4506329"/>
                </a:cubicBezTo>
                <a:cubicBezTo>
                  <a:pt x="1314346" y="4508676"/>
                  <a:pt x="1328428" y="4508676"/>
                  <a:pt x="1340164" y="4508676"/>
                </a:cubicBezTo>
                <a:lnTo>
                  <a:pt x="1340164" y="4508676"/>
                </a:lnTo>
                <a:cubicBezTo>
                  <a:pt x="1340164" y="4508676"/>
                  <a:pt x="1342511" y="4508676"/>
                  <a:pt x="1342511" y="4508676"/>
                </a:cubicBezTo>
                <a:cubicBezTo>
                  <a:pt x="1349552" y="4508676"/>
                  <a:pt x="1356593" y="4508676"/>
                  <a:pt x="1363634" y="4508676"/>
                </a:cubicBezTo>
                <a:cubicBezTo>
                  <a:pt x="1365981" y="4508676"/>
                  <a:pt x="1368328" y="4508676"/>
                  <a:pt x="1370675" y="4508676"/>
                </a:cubicBezTo>
                <a:cubicBezTo>
                  <a:pt x="1377716" y="4508676"/>
                  <a:pt x="1382410" y="4508676"/>
                  <a:pt x="1389452" y="4506329"/>
                </a:cubicBezTo>
                <a:cubicBezTo>
                  <a:pt x="1391799" y="4506329"/>
                  <a:pt x="1394146" y="4506329"/>
                  <a:pt x="1394146" y="4506329"/>
                </a:cubicBezTo>
                <a:cubicBezTo>
                  <a:pt x="1401187" y="4506329"/>
                  <a:pt x="1405881" y="4503982"/>
                  <a:pt x="1412922" y="4503982"/>
                </a:cubicBezTo>
                <a:cubicBezTo>
                  <a:pt x="1415269" y="4503982"/>
                  <a:pt x="1415269" y="4503982"/>
                  <a:pt x="1417616" y="4503982"/>
                </a:cubicBezTo>
                <a:cubicBezTo>
                  <a:pt x="1424657" y="4503982"/>
                  <a:pt x="1431698" y="4501635"/>
                  <a:pt x="1438739" y="4501635"/>
                </a:cubicBezTo>
                <a:cubicBezTo>
                  <a:pt x="1438739" y="4501635"/>
                  <a:pt x="1441087" y="4501635"/>
                  <a:pt x="1441087" y="4501635"/>
                </a:cubicBezTo>
                <a:cubicBezTo>
                  <a:pt x="1448128" y="4499288"/>
                  <a:pt x="1455169" y="4499288"/>
                  <a:pt x="1462210" y="4496941"/>
                </a:cubicBezTo>
                <a:cubicBezTo>
                  <a:pt x="1462210" y="4496941"/>
                  <a:pt x="1464557" y="4496941"/>
                  <a:pt x="1464557" y="4496941"/>
                </a:cubicBezTo>
                <a:cubicBezTo>
                  <a:pt x="1471598" y="4494594"/>
                  <a:pt x="1478639" y="4492247"/>
                  <a:pt x="1488028" y="4489900"/>
                </a:cubicBezTo>
                <a:cubicBezTo>
                  <a:pt x="1488028" y="4489900"/>
                  <a:pt x="1488028" y="4489900"/>
                  <a:pt x="1490375" y="4489900"/>
                </a:cubicBezTo>
                <a:cubicBezTo>
                  <a:pt x="1497416" y="4487553"/>
                  <a:pt x="1506804" y="4485206"/>
                  <a:pt x="1513845" y="4482859"/>
                </a:cubicBezTo>
                <a:cubicBezTo>
                  <a:pt x="1513845" y="4482859"/>
                  <a:pt x="1516192" y="4482859"/>
                  <a:pt x="1516192" y="4482859"/>
                </a:cubicBezTo>
                <a:cubicBezTo>
                  <a:pt x="1516192" y="4482859"/>
                  <a:pt x="1518539" y="4482859"/>
                  <a:pt x="1518539" y="4480512"/>
                </a:cubicBezTo>
                <a:cubicBezTo>
                  <a:pt x="1520886" y="4482859"/>
                  <a:pt x="1520886" y="4485206"/>
                  <a:pt x="1523233" y="4487553"/>
                </a:cubicBezTo>
                <a:cubicBezTo>
                  <a:pt x="1527927" y="4492247"/>
                  <a:pt x="1532621" y="4494594"/>
                  <a:pt x="1537315" y="4494594"/>
                </a:cubicBezTo>
                <a:cubicBezTo>
                  <a:pt x="1539662" y="4494594"/>
                  <a:pt x="1542009" y="4494594"/>
                  <a:pt x="1544357" y="4492247"/>
                </a:cubicBezTo>
                <a:cubicBezTo>
                  <a:pt x="1553745" y="4513370"/>
                  <a:pt x="1565480" y="4532147"/>
                  <a:pt x="1574868" y="4548576"/>
                </a:cubicBezTo>
                <a:cubicBezTo>
                  <a:pt x="1577215" y="4550923"/>
                  <a:pt x="1577215" y="4555617"/>
                  <a:pt x="1579562" y="4557964"/>
                </a:cubicBezTo>
                <a:cubicBezTo>
                  <a:pt x="1584256" y="4567352"/>
                  <a:pt x="1588950" y="4574394"/>
                  <a:pt x="1595992" y="4583782"/>
                </a:cubicBezTo>
                <a:cubicBezTo>
                  <a:pt x="1598339" y="4588476"/>
                  <a:pt x="1600686" y="4590823"/>
                  <a:pt x="1603033" y="4595517"/>
                </a:cubicBezTo>
                <a:cubicBezTo>
                  <a:pt x="1607727" y="4602558"/>
                  <a:pt x="1612421" y="4609599"/>
                  <a:pt x="1617115" y="4616641"/>
                </a:cubicBezTo>
                <a:cubicBezTo>
                  <a:pt x="1619462" y="4621335"/>
                  <a:pt x="1621809" y="4623681"/>
                  <a:pt x="1626503" y="4628376"/>
                </a:cubicBezTo>
                <a:cubicBezTo>
                  <a:pt x="1631197" y="4635417"/>
                  <a:pt x="1635891" y="4640111"/>
                  <a:pt x="1638239" y="4644805"/>
                </a:cubicBezTo>
                <a:cubicBezTo>
                  <a:pt x="1640586" y="4649499"/>
                  <a:pt x="1645280" y="4651846"/>
                  <a:pt x="1647627" y="4656540"/>
                </a:cubicBezTo>
                <a:cubicBezTo>
                  <a:pt x="1652321" y="4661234"/>
                  <a:pt x="1654668" y="4665928"/>
                  <a:pt x="1659362" y="4670622"/>
                </a:cubicBezTo>
                <a:cubicBezTo>
                  <a:pt x="1661709" y="4675317"/>
                  <a:pt x="1666403" y="4677664"/>
                  <a:pt x="1668750" y="4682358"/>
                </a:cubicBezTo>
                <a:cubicBezTo>
                  <a:pt x="1673444" y="4687052"/>
                  <a:pt x="1675791" y="4691746"/>
                  <a:pt x="1680485" y="4694093"/>
                </a:cubicBezTo>
                <a:cubicBezTo>
                  <a:pt x="1682832" y="4696440"/>
                  <a:pt x="1685179" y="4698787"/>
                  <a:pt x="1689873" y="4703481"/>
                </a:cubicBezTo>
                <a:cubicBezTo>
                  <a:pt x="1687526" y="4705828"/>
                  <a:pt x="1687526" y="4705828"/>
                  <a:pt x="1685179" y="4708175"/>
                </a:cubicBezTo>
                <a:cubicBezTo>
                  <a:pt x="1680485" y="4705828"/>
                  <a:pt x="1675791" y="4705828"/>
                  <a:pt x="1671097" y="4703481"/>
                </a:cubicBezTo>
                <a:cubicBezTo>
                  <a:pt x="1661709" y="4698787"/>
                  <a:pt x="1652321" y="4696440"/>
                  <a:pt x="1642933" y="4691746"/>
                </a:cubicBezTo>
                <a:close/>
                <a:moveTo>
                  <a:pt x="1161788" y="4466429"/>
                </a:moveTo>
                <a:cubicBezTo>
                  <a:pt x="1157094" y="4464083"/>
                  <a:pt x="1150053" y="4461735"/>
                  <a:pt x="1145359" y="4459388"/>
                </a:cubicBezTo>
                <a:cubicBezTo>
                  <a:pt x="1138318" y="4457041"/>
                  <a:pt x="1133623" y="4452347"/>
                  <a:pt x="1126582" y="4450000"/>
                </a:cubicBezTo>
                <a:cubicBezTo>
                  <a:pt x="1121888" y="4447653"/>
                  <a:pt x="1117194" y="4445306"/>
                  <a:pt x="1110153" y="4442959"/>
                </a:cubicBezTo>
                <a:cubicBezTo>
                  <a:pt x="1103112" y="4440612"/>
                  <a:pt x="1098418" y="4435918"/>
                  <a:pt x="1091377" y="4433571"/>
                </a:cubicBezTo>
                <a:cubicBezTo>
                  <a:pt x="1086683" y="4431224"/>
                  <a:pt x="1081988" y="4428877"/>
                  <a:pt x="1077294" y="4426530"/>
                </a:cubicBezTo>
                <a:cubicBezTo>
                  <a:pt x="1072600" y="4424183"/>
                  <a:pt x="1067906" y="4421836"/>
                  <a:pt x="1063212" y="4417142"/>
                </a:cubicBezTo>
                <a:cubicBezTo>
                  <a:pt x="1063212" y="4417142"/>
                  <a:pt x="1063212" y="4417142"/>
                  <a:pt x="1063212" y="4417142"/>
                </a:cubicBezTo>
                <a:cubicBezTo>
                  <a:pt x="1063212" y="4407753"/>
                  <a:pt x="1056171" y="4400712"/>
                  <a:pt x="1049130" y="4398365"/>
                </a:cubicBezTo>
                <a:cubicBezTo>
                  <a:pt x="1051477" y="4398365"/>
                  <a:pt x="1056171" y="4396018"/>
                  <a:pt x="1056171" y="4393671"/>
                </a:cubicBezTo>
                <a:cubicBezTo>
                  <a:pt x="1063212" y="4398365"/>
                  <a:pt x="1072600" y="4403059"/>
                  <a:pt x="1079641" y="4410100"/>
                </a:cubicBezTo>
                <a:cubicBezTo>
                  <a:pt x="1084336" y="4412447"/>
                  <a:pt x="1086683" y="4414794"/>
                  <a:pt x="1091377" y="4417142"/>
                </a:cubicBezTo>
                <a:cubicBezTo>
                  <a:pt x="1100765" y="4424183"/>
                  <a:pt x="1112500" y="4431224"/>
                  <a:pt x="1121888" y="4438265"/>
                </a:cubicBezTo>
                <a:cubicBezTo>
                  <a:pt x="1128929" y="4442959"/>
                  <a:pt x="1135971" y="4447653"/>
                  <a:pt x="1140665" y="4452347"/>
                </a:cubicBezTo>
                <a:cubicBezTo>
                  <a:pt x="1150053" y="4459388"/>
                  <a:pt x="1161788" y="4466429"/>
                  <a:pt x="1171176" y="4471123"/>
                </a:cubicBezTo>
                <a:cubicBezTo>
                  <a:pt x="1175870" y="4473471"/>
                  <a:pt x="1178217" y="4475818"/>
                  <a:pt x="1182911" y="4478165"/>
                </a:cubicBezTo>
                <a:cubicBezTo>
                  <a:pt x="1180564" y="4478165"/>
                  <a:pt x="1180564" y="4478165"/>
                  <a:pt x="1178217" y="4475818"/>
                </a:cubicBezTo>
                <a:cubicBezTo>
                  <a:pt x="1173523" y="4471123"/>
                  <a:pt x="1166482" y="4468777"/>
                  <a:pt x="1161788" y="4466429"/>
                </a:cubicBezTo>
                <a:close/>
                <a:moveTo>
                  <a:pt x="985760" y="4311525"/>
                </a:moveTo>
                <a:cubicBezTo>
                  <a:pt x="990454" y="4309177"/>
                  <a:pt x="995148" y="4306830"/>
                  <a:pt x="999842" y="4304483"/>
                </a:cubicBezTo>
                <a:cubicBezTo>
                  <a:pt x="999842" y="4304483"/>
                  <a:pt x="999842" y="4304483"/>
                  <a:pt x="999842" y="4304483"/>
                </a:cubicBezTo>
                <a:cubicBezTo>
                  <a:pt x="1004536" y="4309177"/>
                  <a:pt x="1009230" y="4311525"/>
                  <a:pt x="1016271" y="4311525"/>
                </a:cubicBezTo>
                <a:cubicBezTo>
                  <a:pt x="1020965" y="4311525"/>
                  <a:pt x="1025659" y="4309177"/>
                  <a:pt x="1030353" y="4306830"/>
                </a:cubicBezTo>
                <a:cubicBezTo>
                  <a:pt x="1039742" y="4316219"/>
                  <a:pt x="1049130" y="4325607"/>
                  <a:pt x="1058518" y="4334995"/>
                </a:cubicBezTo>
                <a:cubicBezTo>
                  <a:pt x="1058518" y="4337342"/>
                  <a:pt x="1058518" y="4337342"/>
                  <a:pt x="1056171" y="4339689"/>
                </a:cubicBezTo>
                <a:cubicBezTo>
                  <a:pt x="1056171" y="4342036"/>
                  <a:pt x="1053824" y="4346730"/>
                  <a:pt x="1053824" y="4349077"/>
                </a:cubicBezTo>
                <a:cubicBezTo>
                  <a:pt x="1053824" y="4351424"/>
                  <a:pt x="1051477" y="4353771"/>
                  <a:pt x="1051477" y="4356118"/>
                </a:cubicBezTo>
                <a:cubicBezTo>
                  <a:pt x="1051477" y="4356118"/>
                  <a:pt x="1051477" y="4358466"/>
                  <a:pt x="1049130" y="4358466"/>
                </a:cubicBezTo>
                <a:cubicBezTo>
                  <a:pt x="1046783" y="4358466"/>
                  <a:pt x="1044436" y="4356118"/>
                  <a:pt x="1042089" y="4356118"/>
                </a:cubicBezTo>
                <a:cubicBezTo>
                  <a:pt x="1035047" y="4356118"/>
                  <a:pt x="1030353" y="4358466"/>
                  <a:pt x="1028006" y="4363160"/>
                </a:cubicBezTo>
                <a:cubicBezTo>
                  <a:pt x="1023312" y="4358466"/>
                  <a:pt x="1016271" y="4353771"/>
                  <a:pt x="1011577" y="4349077"/>
                </a:cubicBezTo>
                <a:cubicBezTo>
                  <a:pt x="999842" y="4339689"/>
                  <a:pt x="988107" y="4330301"/>
                  <a:pt x="978718" y="4320913"/>
                </a:cubicBezTo>
                <a:cubicBezTo>
                  <a:pt x="978718" y="4320913"/>
                  <a:pt x="978718" y="4320913"/>
                  <a:pt x="978718" y="4318565"/>
                </a:cubicBezTo>
                <a:cubicBezTo>
                  <a:pt x="978718" y="4316219"/>
                  <a:pt x="978718" y="4316219"/>
                  <a:pt x="978718" y="4313871"/>
                </a:cubicBezTo>
                <a:cubicBezTo>
                  <a:pt x="981065" y="4313871"/>
                  <a:pt x="983412" y="4311525"/>
                  <a:pt x="983412" y="4311525"/>
                </a:cubicBezTo>
                <a:cubicBezTo>
                  <a:pt x="983412" y="4313871"/>
                  <a:pt x="985760" y="4313871"/>
                  <a:pt x="985760" y="4311525"/>
                </a:cubicBezTo>
                <a:close/>
                <a:moveTo>
                  <a:pt x="955248" y="4259889"/>
                </a:moveTo>
                <a:cubicBezTo>
                  <a:pt x="943513" y="4252848"/>
                  <a:pt x="931777" y="4248154"/>
                  <a:pt x="922389" y="4241113"/>
                </a:cubicBezTo>
                <a:cubicBezTo>
                  <a:pt x="915348" y="4236419"/>
                  <a:pt x="905960" y="4231725"/>
                  <a:pt x="898919" y="4227031"/>
                </a:cubicBezTo>
                <a:cubicBezTo>
                  <a:pt x="887184" y="4219990"/>
                  <a:pt x="875448" y="4212948"/>
                  <a:pt x="863713" y="4205908"/>
                </a:cubicBezTo>
                <a:cubicBezTo>
                  <a:pt x="856672" y="4201213"/>
                  <a:pt x="849631" y="4196519"/>
                  <a:pt x="842590" y="4191825"/>
                </a:cubicBezTo>
                <a:cubicBezTo>
                  <a:pt x="830854" y="4182437"/>
                  <a:pt x="816772" y="4175396"/>
                  <a:pt x="805037" y="4166007"/>
                </a:cubicBezTo>
                <a:cubicBezTo>
                  <a:pt x="805037" y="4166007"/>
                  <a:pt x="802690" y="4166007"/>
                  <a:pt x="802690" y="4163660"/>
                </a:cubicBezTo>
                <a:cubicBezTo>
                  <a:pt x="795649" y="4156619"/>
                  <a:pt x="786261" y="4147231"/>
                  <a:pt x="779219" y="4140190"/>
                </a:cubicBezTo>
                <a:cubicBezTo>
                  <a:pt x="772178" y="4133149"/>
                  <a:pt x="765137" y="4123761"/>
                  <a:pt x="755749" y="4116720"/>
                </a:cubicBezTo>
                <a:cubicBezTo>
                  <a:pt x="746361" y="4107331"/>
                  <a:pt x="736973" y="4097943"/>
                  <a:pt x="729931" y="4088555"/>
                </a:cubicBezTo>
                <a:cubicBezTo>
                  <a:pt x="722890" y="4081514"/>
                  <a:pt x="715849" y="4072125"/>
                  <a:pt x="706461" y="4062737"/>
                </a:cubicBezTo>
                <a:cubicBezTo>
                  <a:pt x="697073" y="4053349"/>
                  <a:pt x="690032" y="4043961"/>
                  <a:pt x="680643" y="4034573"/>
                </a:cubicBezTo>
                <a:cubicBezTo>
                  <a:pt x="673602" y="4025185"/>
                  <a:pt x="666561" y="4018144"/>
                  <a:pt x="659520" y="4008755"/>
                </a:cubicBezTo>
                <a:cubicBezTo>
                  <a:pt x="652479" y="3999367"/>
                  <a:pt x="643091" y="3989979"/>
                  <a:pt x="636050" y="3980591"/>
                </a:cubicBezTo>
                <a:cubicBezTo>
                  <a:pt x="629008" y="3973550"/>
                  <a:pt x="624314" y="3966508"/>
                  <a:pt x="619620" y="3959468"/>
                </a:cubicBezTo>
                <a:cubicBezTo>
                  <a:pt x="619620" y="3959468"/>
                  <a:pt x="619620" y="3959468"/>
                  <a:pt x="621967" y="3957120"/>
                </a:cubicBezTo>
                <a:cubicBezTo>
                  <a:pt x="624314" y="3954773"/>
                  <a:pt x="624314" y="3954773"/>
                  <a:pt x="626661" y="3952426"/>
                </a:cubicBezTo>
                <a:cubicBezTo>
                  <a:pt x="626661" y="3952426"/>
                  <a:pt x="629008" y="3950079"/>
                  <a:pt x="629008" y="3950079"/>
                </a:cubicBezTo>
                <a:cubicBezTo>
                  <a:pt x="631355" y="3947732"/>
                  <a:pt x="631355" y="3947732"/>
                  <a:pt x="633703" y="3945385"/>
                </a:cubicBezTo>
                <a:cubicBezTo>
                  <a:pt x="633703" y="3945385"/>
                  <a:pt x="636050" y="3943038"/>
                  <a:pt x="636050" y="3943038"/>
                </a:cubicBezTo>
                <a:cubicBezTo>
                  <a:pt x="638397" y="3940691"/>
                  <a:pt x="638397" y="3938344"/>
                  <a:pt x="640744" y="3938344"/>
                </a:cubicBezTo>
                <a:cubicBezTo>
                  <a:pt x="640744" y="3938344"/>
                  <a:pt x="643091" y="3935997"/>
                  <a:pt x="643091" y="3935997"/>
                </a:cubicBezTo>
                <a:cubicBezTo>
                  <a:pt x="645438" y="3933650"/>
                  <a:pt x="645438" y="3931303"/>
                  <a:pt x="647785" y="3928956"/>
                </a:cubicBezTo>
                <a:cubicBezTo>
                  <a:pt x="647785" y="3928956"/>
                  <a:pt x="650132" y="3926609"/>
                  <a:pt x="650132" y="3926609"/>
                </a:cubicBezTo>
                <a:cubicBezTo>
                  <a:pt x="652479" y="3924262"/>
                  <a:pt x="652479" y="3921915"/>
                  <a:pt x="654826" y="3919567"/>
                </a:cubicBezTo>
                <a:cubicBezTo>
                  <a:pt x="654826" y="3917221"/>
                  <a:pt x="657173" y="3917221"/>
                  <a:pt x="657173" y="3914873"/>
                </a:cubicBezTo>
                <a:cubicBezTo>
                  <a:pt x="659520" y="3912527"/>
                  <a:pt x="659520" y="3910179"/>
                  <a:pt x="661867" y="3907832"/>
                </a:cubicBezTo>
                <a:cubicBezTo>
                  <a:pt x="661867" y="3905485"/>
                  <a:pt x="664214" y="3905485"/>
                  <a:pt x="664214" y="3903138"/>
                </a:cubicBezTo>
                <a:cubicBezTo>
                  <a:pt x="666561" y="3900791"/>
                  <a:pt x="666561" y="3898444"/>
                  <a:pt x="668908" y="3896097"/>
                </a:cubicBezTo>
                <a:cubicBezTo>
                  <a:pt x="668908" y="3893750"/>
                  <a:pt x="671255" y="3893750"/>
                  <a:pt x="671255" y="3891403"/>
                </a:cubicBezTo>
                <a:cubicBezTo>
                  <a:pt x="673602" y="3889056"/>
                  <a:pt x="673602" y="3886709"/>
                  <a:pt x="675949" y="3882015"/>
                </a:cubicBezTo>
                <a:cubicBezTo>
                  <a:pt x="675949" y="3879668"/>
                  <a:pt x="678296" y="3877321"/>
                  <a:pt x="678296" y="3877321"/>
                </a:cubicBezTo>
                <a:cubicBezTo>
                  <a:pt x="680643" y="3874974"/>
                  <a:pt x="680643" y="3872627"/>
                  <a:pt x="682991" y="3867932"/>
                </a:cubicBezTo>
                <a:cubicBezTo>
                  <a:pt x="682991" y="3865586"/>
                  <a:pt x="685338" y="3863238"/>
                  <a:pt x="685338" y="3860891"/>
                </a:cubicBezTo>
                <a:cubicBezTo>
                  <a:pt x="685338" y="3858544"/>
                  <a:pt x="687685" y="3856197"/>
                  <a:pt x="687685" y="3853850"/>
                </a:cubicBezTo>
                <a:cubicBezTo>
                  <a:pt x="690032" y="3853850"/>
                  <a:pt x="692379" y="3856197"/>
                  <a:pt x="694726" y="3856197"/>
                </a:cubicBezTo>
                <a:cubicBezTo>
                  <a:pt x="699420" y="3856197"/>
                  <a:pt x="701767" y="3856197"/>
                  <a:pt x="704114" y="3853850"/>
                </a:cubicBezTo>
                <a:cubicBezTo>
                  <a:pt x="706461" y="3856197"/>
                  <a:pt x="706461" y="3858544"/>
                  <a:pt x="708808" y="3860891"/>
                </a:cubicBezTo>
                <a:cubicBezTo>
                  <a:pt x="718196" y="3874974"/>
                  <a:pt x="727584" y="3889056"/>
                  <a:pt x="734626" y="3903138"/>
                </a:cubicBezTo>
                <a:cubicBezTo>
                  <a:pt x="746361" y="3921915"/>
                  <a:pt x="758096" y="3940691"/>
                  <a:pt x="769831" y="3959468"/>
                </a:cubicBezTo>
                <a:cubicBezTo>
                  <a:pt x="772178" y="3961814"/>
                  <a:pt x="774525" y="3964162"/>
                  <a:pt x="774525" y="3968856"/>
                </a:cubicBezTo>
                <a:cubicBezTo>
                  <a:pt x="788608" y="3989979"/>
                  <a:pt x="800343" y="4008755"/>
                  <a:pt x="814425" y="4027532"/>
                </a:cubicBezTo>
                <a:cubicBezTo>
                  <a:pt x="816772" y="4032226"/>
                  <a:pt x="821466" y="4036920"/>
                  <a:pt x="823813" y="4041614"/>
                </a:cubicBezTo>
                <a:cubicBezTo>
                  <a:pt x="833201" y="4055696"/>
                  <a:pt x="844937" y="4069779"/>
                  <a:pt x="854325" y="4086208"/>
                </a:cubicBezTo>
                <a:cubicBezTo>
                  <a:pt x="859019" y="4093249"/>
                  <a:pt x="863713" y="4097943"/>
                  <a:pt x="868407" y="4104984"/>
                </a:cubicBezTo>
                <a:cubicBezTo>
                  <a:pt x="877795" y="4116720"/>
                  <a:pt x="887184" y="4130802"/>
                  <a:pt x="896572" y="4142537"/>
                </a:cubicBezTo>
                <a:cubicBezTo>
                  <a:pt x="901266" y="4149578"/>
                  <a:pt x="905960" y="4154272"/>
                  <a:pt x="910654" y="4161313"/>
                </a:cubicBezTo>
                <a:cubicBezTo>
                  <a:pt x="920042" y="4173049"/>
                  <a:pt x="929430" y="4184784"/>
                  <a:pt x="936472" y="4196519"/>
                </a:cubicBezTo>
                <a:cubicBezTo>
                  <a:pt x="941166" y="4203560"/>
                  <a:pt x="945860" y="4208254"/>
                  <a:pt x="950554" y="4215296"/>
                </a:cubicBezTo>
                <a:cubicBezTo>
                  <a:pt x="959942" y="4227031"/>
                  <a:pt x="969330" y="4236419"/>
                  <a:pt x="976371" y="4248154"/>
                </a:cubicBezTo>
                <a:cubicBezTo>
                  <a:pt x="981065" y="4252848"/>
                  <a:pt x="985760" y="4259889"/>
                  <a:pt x="990454" y="4264584"/>
                </a:cubicBezTo>
                <a:cubicBezTo>
                  <a:pt x="995148" y="4269278"/>
                  <a:pt x="999842" y="4276319"/>
                  <a:pt x="1004536" y="4281013"/>
                </a:cubicBezTo>
                <a:cubicBezTo>
                  <a:pt x="1002189" y="4283360"/>
                  <a:pt x="1002189" y="4283360"/>
                  <a:pt x="999842" y="4285707"/>
                </a:cubicBezTo>
                <a:cubicBezTo>
                  <a:pt x="992801" y="4283360"/>
                  <a:pt x="988107" y="4278666"/>
                  <a:pt x="983412" y="4276319"/>
                </a:cubicBezTo>
                <a:cubicBezTo>
                  <a:pt x="971677" y="4269278"/>
                  <a:pt x="964636" y="4264584"/>
                  <a:pt x="955248" y="4259889"/>
                </a:cubicBezTo>
                <a:close/>
                <a:moveTo>
                  <a:pt x="591456" y="3924262"/>
                </a:moveTo>
                <a:cubicBezTo>
                  <a:pt x="584415" y="3914873"/>
                  <a:pt x="577373" y="3905485"/>
                  <a:pt x="570332" y="3896097"/>
                </a:cubicBezTo>
                <a:cubicBezTo>
                  <a:pt x="563291" y="3886709"/>
                  <a:pt x="556250" y="3877321"/>
                  <a:pt x="546862" y="3867932"/>
                </a:cubicBezTo>
                <a:cubicBezTo>
                  <a:pt x="539821" y="3858544"/>
                  <a:pt x="532780" y="3849156"/>
                  <a:pt x="525738" y="3839768"/>
                </a:cubicBezTo>
                <a:cubicBezTo>
                  <a:pt x="518697" y="3830380"/>
                  <a:pt x="511656" y="3820992"/>
                  <a:pt x="504615" y="3809256"/>
                </a:cubicBezTo>
                <a:cubicBezTo>
                  <a:pt x="497574" y="3799868"/>
                  <a:pt x="490533" y="3790480"/>
                  <a:pt x="483492" y="3778745"/>
                </a:cubicBezTo>
                <a:cubicBezTo>
                  <a:pt x="476450" y="3769357"/>
                  <a:pt x="469409" y="3757621"/>
                  <a:pt x="462368" y="3748233"/>
                </a:cubicBezTo>
                <a:cubicBezTo>
                  <a:pt x="455327" y="3738845"/>
                  <a:pt x="448286" y="3727110"/>
                  <a:pt x="443592" y="3717722"/>
                </a:cubicBezTo>
                <a:cubicBezTo>
                  <a:pt x="436551" y="3708333"/>
                  <a:pt x="429509" y="3696598"/>
                  <a:pt x="424815" y="3687210"/>
                </a:cubicBezTo>
                <a:cubicBezTo>
                  <a:pt x="417774" y="3677822"/>
                  <a:pt x="413080" y="3666087"/>
                  <a:pt x="406039" y="3656698"/>
                </a:cubicBezTo>
                <a:cubicBezTo>
                  <a:pt x="398998" y="3647310"/>
                  <a:pt x="394304" y="3635575"/>
                  <a:pt x="387263" y="3626187"/>
                </a:cubicBezTo>
                <a:cubicBezTo>
                  <a:pt x="380222" y="3616799"/>
                  <a:pt x="375527" y="3605063"/>
                  <a:pt x="368486" y="3595675"/>
                </a:cubicBezTo>
                <a:cubicBezTo>
                  <a:pt x="361445" y="3586287"/>
                  <a:pt x="356751" y="3574552"/>
                  <a:pt x="349710" y="3565164"/>
                </a:cubicBezTo>
                <a:cubicBezTo>
                  <a:pt x="342669" y="3553428"/>
                  <a:pt x="337975" y="3544040"/>
                  <a:pt x="333281" y="3532305"/>
                </a:cubicBezTo>
                <a:cubicBezTo>
                  <a:pt x="328587" y="3525264"/>
                  <a:pt x="326239" y="3518223"/>
                  <a:pt x="321545" y="3511182"/>
                </a:cubicBezTo>
                <a:cubicBezTo>
                  <a:pt x="321545" y="3511182"/>
                  <a:pt x="321545" y="3511182"/>
                  <a:pt x="321545" y="3511182"/>
                </a:cubicBezTo>
                <a:cubicBezTo>
                  <a:pt x="323892" y="3515876"/>
                  <a:pt x="328587" y="3520570"/>
                  <a:pt x="330934" y="3525264"/>
                </a:cubicBezTo>
                <a:cubicBezTo>
                  <a:pt x="335628" y="3532305"/>
                  <a:pt x="340322" y="3539346"/>
                  <a:pt x="347363" y="3546387"/>
                </a:cubicBezTo>
                <a:cubicBezTo>
                  <a:pt x="354404" y="3553428"/>
                  <a:pt x="359098" y="3562816"/>
                  <a:pt x="366139" y="3569858"/>
                </a:cubicBezTo>
                <a:cubicBezTo>
                  <a:pt x="370833" y="3576899"/>
                  <a:pt x="377874" y="3583940"/>
                  <a:pt x="382569" y="3588634"/>
                </a:cubicBezTo>
                <a:cubicBezTo>
                  <a:pt x="389610" y="3595675"/>
                  <a:pt x="396651" y="3602716"/>
                  <a:pt x="403692" y="3612105"/>
                </a:cubicBezTo>
                <a:cubicBezTo>
                  <a:pt x="408386" y="3619146"/>
                  <a:pt x="415427" y="3623840"/>
                  <a:pt x="420121" y="3630881"/>
                </a:cubicBezTo>
                <a:cubicBezTo>
                  <a:pt x="427162" y="3637922"/>
                  <a:pt x="434204" y="3644963"/>
                  <a:pt x="443592" y="3652004"/>
                </a:cubicBezTo>
                <a:cubicBezTo>
                  <a:pt x="450633" y="3656698"/>
                  <a:pt x="455327" y="3663740"/>
                  <a:pt x="462368" y="3668434"/>
                </a:cubicBezTo>
                <a:cubicBezTo>
                  <a:pt x="469409" y="3675475"/>
                  <a:pt x="478797" y="3682516"/>
                  <a:pt x="485839" y="3689557"/>
                </a:cubicBezTo>
                <a:cubicBezTo>
                  <a:pt x="492880" y="3694251"/>
                  <a:pt x="497574" y="3698945"/>
                  <a:pt x="504615" y="3705986"/>
                </a:cubicBezTo>
                <a:cubicBezTo>
                  <a:pt x="514003" y="3713028"/>
                  <a:pt x="523391" y="3720068"/>
                  <a:pt x="530433" y="3727110"/>
                </a:cubicBezTo>
                <a:cubicBezTo>
                  <a:pt x="537474" y="3731804"/>
                  <a:pt x="542168" y="3736498"/>
                  <a:pt x="549209" y="3741192"/>
                </a:cubicBezTo>
                <a:cubicBezTo>
                  <a:pt x="558597" y="3748233"/>
                  <a:pt x="570332" y="3755274"/>
                  <a:pt x="582068" y="3762315"/>
                </a:cubicBezTo>
                <a:cubicBezTo>
                  <a:pt x="586762" y="3764663"/>
                  <a:pt x="591456" y="3769357"/>
                  <a:pt x="596150" y="3771704"/>
                </a:cubicBezTo>
                <a:cubicBezTo>
                  <a:pt x="612579" y="3781092"/>
                  <a:pt x="626661" y="3790480"/>
                  <a:pt x="643091" y="3799868"/>
                </a:cubicBezTo>
                <a:cubicBezTo>
                  <a:pt x="647785" y="3802215"/>
                  <a:pt x="652479" y="3804562"/>
                  <a:pt x="657173" y="3806909"/>
                </a:cubicBezTo>
                <a:cubicBezTo>
                  <a:pt x="661867" y="3811604"/>
                  <a:pt x="664214" y="3813950"/>
                  <a:pt x="668908" y="3818645"/>
                </a:cubicBezTo>
                <a:cubicBezTo>
                  <a:pt x="666561" y="3823339"/>
                  <a:pt x="664214" y="3825686"/>
                  <a:pt x="664214" y="3832727"/>
                </a:cubicBezTo>
                <a:cubicBezTo>
                  <a:pt x="664214" y="3842115"/>
                  <a:pt x="668908" y="3849156"/>
                  <a:pt x="675949" y="3851503"/>
                </a:cubicBezTo>
                <a:cubicBezTo>
                  <a:pt x="675949" y="3853850"/>
                  <a:pt x="673602" y="3856197"/>
                  <a:pt x="673602" y="3858544"/>
                </a:cubicBezTo>
                <a:cubicBezTo>
                  <a:pt x="673602" y="3860891"/>
                  <a:pt x="671255" y="3863238"/>
                  <a:pt x="671255" y="3865586"/>
                </a:cubicBezTo>
                <a:cubicBezTo>
                  <a:pt x="668908" y="3867932"/>
                  <a:pt x="668908" y="3870280"/>
                  <a:pt x="666561" y="3872627"/>
                </a:cubicBezTo>
                <a:cubicBezTo>
                  <a:pt x="666561" y="3874974"/>
                  <a:pt x="664214" y="3877321"/>
                  <a:pt x="664214" y="3879668"/>
                </a:cubicBezTo>
                <a:cubicBezTo>
                  <a:pt x="664214" y="3882015"/>
                  <a:pt x="661867" y="3884362"/>
                  <a:pt x="661867" y="3886709"/>
                </a:cubicBezTo>
                <a:cubicBezTo>
                  <a:pt x="661867" y="3889056"/>
                  <a:pt x="659520" y="3891403"/>
                  <a:pt x="659520" y="3893750"/>
                </a:cubicBezTo>
                <a:cubicBezTo>
                  <a:pt x="659520" y="3896097"/>
                  <a:pt x="657173" y="3898444"/>
                  <a:pt x="657173" y="3900791"/>
                </a:cubicBezTo>
                <a:cubicBezTo>
                  <a:pt x="657173" y="3903138"/>
                  <a:pt x="654826" y="3905485"/>
                  <a:pt x="654826" y="3907832"/>
                </a:cubicBezTo>
                <a:cubicBezTo>
                  <a:pt x="654826" y="3910179"/>
                  <a:pt x="652479" y="3912527"/>
                  <a:pt x="652479" y="3912527"/>
                </a:cubicBezTo>
                <a:cubicBezTo>
                  <a:pt x="652479" y="3914873"/>
                  <a:pt x="650132" y="3917221"/>
                  <a:pt x="650132" y="3919567"/>
                </a:cubicBezTo>
                <a:cubicBezTo>
                  <a:pt x="650132" y="3921915"/>
                  <a:pt x="647785" y="3921915"/>
                  <a:pt x="647785" y="3924262"/>
                </a:cubicBezTo>
                <a:cubicBezTo>
                  <a:pt x="645438" y="3926609"/>
                  <a:pt x="645438" y="3928956"/>
                  <a:pt x="645438" y="3928956"/>
                </a:cubicBezTo>
                <a:cubicBezTo>
                  <a:pt x="645438" y="3931303"/>
                  <a:pt x="643091" y="3931303"/>
                  <a:pt x="643091" y="3933650"/>
                </a:cubicBezTo>
                <a:cubicBezTo>
                  <a:pt x="640744" y="3935997"/>
                  <a:pt x="640744" y="3935997"/>
                  <a:pt x="638397" y="3938344"/>
                </a:cubicBezTo>
                <a:cubicBezTo>
                  <a:pt x="638397" y="3940691"/>
                  <a:pt x="636050" y="3940691"/>
                  <a:pt x="636050" y="3940691"/>
                </a:cubicBezTo>
                <a:cubicBezTo>
                  <a:pt x="633703" y="3943038"/>
                  <a:pt x="633703" y="3943038"/>
                  <a:pt x="631355" y="3945385"/>
                </a:cubicBezTo>
                <a:cubicBezTo>
                  <a:pt x="631355" y="3945385"/>
                  <a:pt x="629008" y="3947732"/>
                  <a:pt x="629008" y="3947732"/>
                </a:cubicBezTo>
                <a:cubicBezTo>
                  <a:pt x="626661" y="3950079"/>
                  <a:pt x="626661" y="3950079"/>
                  <a:pt x="624314" y="3952426"/>
                </a:cubicBezTo>
                <a:cubicBezTo>
                  <a:pt x="624314" y="3952426"/>
                  <a:pt x="621967" y="3954773"/>
                  <a:pt x="621967" y="3954773"/>
                </a:cubicBezTo>
                <a:cubicBezTo>
                  <a:pt x="621967" y="3954773"/>
                  <a:pt x="619620" y="3957120"/>
                  <a:pt x="619620" y="3957120"/>
                </a:cubicBezTo>
                <a:cubicBezTo>
                  <a:pt x="619620" y="3954773"/>
                  <a:pt x="617273" y="3954773"/>
                  <a:pt x="617273" y="3952426"/>
                </a:cubicBezTo>
                <a:cubicBezTo>
                  <a:pt x="607885" y="3943038"/>
                  <a:pt x="598497" y="3933650"/>
                  <a:pt x="591456" y="3924262"/>
                </a:cubicBezTo>
                <a:close/>
                <a:moveTo>
                  <a:pt x="274604" y="3400870"/>
                </a:moveTo>
                <a:cubicBezTo>
                  <a:pt x="267563" y="3384441"/>
                  <a:pt x="260522" y="3370359"/>
                  <a:pt x="255828" y="3353929"/>
                </a:cubicBezTo>
                <a:cubicBezTo>
                  <a:pt x="251134" y="3344541"/>
                  <a:pt x="248787" y="3335153"/>
                  <a:pt x="244093" y="3323418"/>
                </a:cubicBezTo>
                <a:cubicBezTo>
                  <a:pt x="239399" y="3309335"/>
                  <a:pt x="232358" y="3295253"/>
                  <a:pt x="227664" y="3281171"/>
                </a:cubicBezTo>
                <a:cubicBezTo>
                  <a:pt x="222969" y="3269436"/>
                  <a:pt x="220622" y="3260048"/>
                  <a:pt x="215928" y="3248312"/>
                </a:cubicBezTo>
                <a:cubicBezTo>
                  <a:pt x="211234" y="3234230"/>
                  <a:pt x="206540" y="3220148"/>
                  <a:pt x="201846" y="3208413"/>
                </a:cubicBezTo>
                <a:cubicBezTo>
                  <a:pt x="199499" y="3201371"/>
                  <a:pt x="197152" y="3191983"/>
                  <a:pt x="192458" y="3184942"/>
                </a:cubicBezTo>
                <a:cubicBezTo>
                  <a:pt x="192458" y="3184942"/>
                  <a:pt x="192458" y="3187289"/>
                  <a:pt x="192458" y="3187289"/>
                </a:cubicBezTo>
                <a:cubicBezTo>
                  <a:pt x="197152" y="3194330"/>
                  <a:pt x="199499" y="3203718"/>
                  <a:pt x="204193" y="3210759"/>
                </a:cubicBezTo>
                <a:cubicBezTo>
                  <a:pt x="208887" y="3220148"/>
                  <a:pt x="213581" y="3229536"/>
                  <a:pt x="218275" y="3236577"/>
                </a:cubicBezTo>
                <a:cubicBezTo>
                  <a:pt x="222969" y="3243618"/>
                  <a:pt x="227664" y="3253006"/>
                  <a:pt x="232358" y="3260048"/>
                </a:cubicBezTo>
                <a:cubicBezTo>
                  <a:pt x="237052" y="3269436"/>
                  <a:pt x="241746" y="3278824"/>
                  <a:pt x="248787" y="3288212"/>
                </a:cubicBezTo>
                <a:cubicBezTo>
                  <a:pt x="253481" y="3295253"/>
                  <a:pt x="258175" y="3304641"/>
                  <a:pt x="262869" y="3311683"/>
                </a:cubicBezTo>
                <a:cubicBezTo>
                  <a:pt x="267563" y="3321071"/>
                  <a:pt x="274604" y="3330459"/>
                  <a:pt x="279299" y="3339847"/>
                </a:cubicBezTo>
                <a:cubicBezTo>
                  <a:pt x="283993" y="3346888"/>
                  <a:pt x="288687" y="3356276"/>
                  <a:pt x="293381" y="3363318"/>
                </a:cubicBezTo>
                <a:cubicBezTo>
                  <a:pt x="298075" y="3372706"/>
                  <a:pt x="305116" y="3382094"/>
                  <a:pt x="312157" y="3391482"/>
                </a:cubicBezTo>
                <a:cubicBezTo>
                  <a:pt x="316851" y="3398523"/>
                  <a:pt x="321545" y="3405564"/>
                  <a:pt x="326239" y="3412606"/>
                </a:cubicBezTo>
                <a:cubicBezTo>
                  <a:pt x="333281" y="3421994"/>
                  <a:pt x="337975" y="3431382"/>
                  <a:pt x="345016" y="3440770"/>
                </a:cubicBezTo>
                <a:cubicBezTo>
                  <a:pt x="349710" y="3447811"/>
                  <a:pt x="354404" y="3454853"/>
                  <a:pt x="359098" y="3461893"/>
                </a:cubicBezTo>
                <a:cubicBezTo>
                  <a:pt x="366139" y="3471282"/>
                  <a:pt x="373180" y="3480670"/>
                  <a:pt x="380222" y="3490058"/>
                </a:cubicBezTo>
                <a:cubicBezTo>
                  <a:pt x="384916" y="3497099"/>
                  <a:pt x="389610" y="3504140"/>
                  <a:pt x="396651" y="3511182"/>
                </a:cubicBezTo>
                <a:cubicBezTo>
                  <a:pt x="403692" y="3520570"/>
                  <a:pt x="410733" y="3529958"/>
                  <a:pt x="417774" y="3539346"/>
                </a:cubicBezTo>
                <a:cubicBezTo>
                  <a:pt x="422468" y="3546387"/>
                  <a:pt x="427162" y="3553428"/>
                  <a:pt x="434204" y="3560470"/>
                </a:cubicBezTo>
                <a:cubicBezTo>
                  <a:pt x="441245" y="3569858"/>
                  <a:pt x="450633" y="3579246"/>
                  <a:pt x="457674" y="3588634"/>
                </a:cubicBezTo>
                <a:cubicBezTo>
                  <a:pt x="462368" y="3595675"/>
                  <a:pt x="469409" y="3602716"/>
                  <a:pt x="474103" y="3607411"/>
                </a:cubicBezTo>
                <a:cubicBezTo>
                  <a:pt x="481145" y="3616799"/>
                  <a:pt x="490533" y="3626187"/>
                  <a:pt x="497574" y="3635575"/>
                </a:cubicBezTo>
                <a:cubicBezTo>
                  <a:pt x="502268" y="3642616"/>
                  <a:pt x="509309" y="3647310"/>
                  <a:pt x="514003" y="3654351"/>
                </a:cubicBezTo>
                <a:cubicBezTo>
                  <a:pt x="523391" y="3663740"/>
                  <a:pt x="532780" y="3673128"/>
                  <a:pt x="539821" y="3682516"/>
                </a:cubicBezTo>
                <a:cubicBezTo>
                  <a:pt x="544515" y="3687210"/>
                  <a:pt x="549209" y="3694251"/>
                  <a:pt x="556250" y="3698945"/>
                </a:cubicBezTo>
                <a:cubicBezTo>
                  <a:pt x="565638" y="3708333"/>
                  <a:pt x="575026" y="3720068"/>
                  <a:pt x="586762" y="3729457"/>
                </a:cubicBezTo>
                <a:cubicBezTo>
                  <a:pt x="591456" y="3734151"/>
                  <a:pt x="596150" y="3738845"/>
                  <a:pt x="600844" y="3743539"/>
                </a:cubicBezTo>
                <a:cubicBezTo>
                  <a:pt x="612579" y="3755274"/>
                  <a:pt x="626661" y="3769357"/>
                  <a:pt x="638397" y="3781092"/>
                </a:cubicBezTo>
                <a:cubicBezTo>
                  <a:pt x="640744" y="3783439"/>
                  <a:pt x="643091" y="3785786"/>
                  <a:pt x="645438" y="3788133"/>
                </a:cubicBezTo>
                <a:cubicBezTo>
                  <a:pt x="650132" y="3792827"/>
                  <a:pt x="654826" y="3797521"/>
                  <a:pt x="659520" y="3802215"/>
                </a:cubicBezTo>
                <a:cubicBezTo>
                  <a:pt x="532780" y="3731804"/>
                  <a:pt x="417774" y="3633228"/>
                  <a:pt x="330934" y="3511182"/>
                </a:cubicBezTo>
                <a:cubicBezTo>
                  <a:pt x="335628" y="3506487"/>
                  <a:pt x="337975" y="3501793"/>
                  <a:pt x="337975" y="3494752"/>
                </a:cubicBezTo>
                <a:cubicBezTo>
                  <a:pt x="337975" y="3483017"/>
                  <a:pt x="328587" y="3473629"/>
                  <a:pt x="316851" y="3473629"/>
                </a:cubicBezTo>
                <a:cubicBezTo>
                  <a:pt x="314504" y="3473629"/>
                  <a:pt x="312157" y="3473629"/>
                  <a:pt x="309810" y="3475976"/>
                </a:cubicBezTo>
                <a:cubicBezTo>
                  <a:pt x="302769" y="3459547"/>
                  <a:pt x="293381" y="3440770"/>
                  <a:pt x="286340" y="3424341"/>
                </a:cubicBezTo>
                <a:cubicBezTo>
                  <a:pt x="279299" y="3417300"/>
                  <a:pt x="276951" y="3410258"/>
                  <a:pt x="274604" y="3400870"/>
                </a:cubicBezTo>
                <a:close/>
                <a:moveTo>
                  <a:pt x="166640" y="3130960"/>
                </a:moveTo>
                <a:cubicBezTo>
                  <a:pt x="161946" y="3121572"/>
                  <a:pt x="157252" y="3112184"/>
                  <a:pt x="154905" y="3102796"/>
                </a:cubicBezTo>
                <a:cubicBezTo>
                  <a:pt x="152558" y="3095754"/>
                  <a:pt x="147864" y="3086366"/>
                  <a:pt x="145517" y="3079325"/>
                </a:cubicBezTo>
                <a:cubicBezTo>
                  <a:pt x="143170" y="3074631"/>
                  <a:pt x="140823" y="3069937"/>
                  <a:pt x="138476" y="3065243"/>
                </a:cubicBezTo>
                <a:cubicBezTo>
                  <a:pt x="138476" y="3065243"/>
                  <a:pt x="138476" y="3065243"/>
                  <a:pt x="138476" y="3065243"/>
                </a:cubicBezTo>
                <a:cubicBezTo>
                  <a:pt x="138476" y="3067590"/>
                  <a:pt x="140823" y="3067590"/>
                  <a:pt x="140823" y="3069937"/>
                </a:cubicBezTo>
                <a:cubicBezTo>
                  <a:pt x="143170" y="3074631"/>
                  <a:pt x="145517" y="3079325"/>
                  <a:pt x="150211" y="3084019"/>
                </a:cubicBezTo>
                <a:cubicBezTo>
                  <a:pt x="152558" y="3088713"/>
                  <a:pt x="154905" y="3091060"/>
                  <a:pt x="157252" y="3095754"/>
                </a:cubicBezTo>
                <a:cubicBezTo>
                  <a:pt x="161946" y="3107490"/>
                  <a:pt x="164293" y="3119225"/>
                  <a:pt x="168987" y="3130960"/>
                </a:cubicBezTo>
                <a:cubicBezTo>
                  <a:pt x="168987" y="3130960"/>
                  <a:pt x="168987" y="3130960"/>
                  <a:pt x="168987" y="3133307"/>
                </a:cubicBezTo>
                <a:cubicBezTo>
                  <a:pt x="171334" y="3142695"/>
                  <a:pt x="176028" y="3154431"/>
                  <a:pt x="178376" y="3163819"/>
                </a:cubicBezTo>
                <a:cubicBezTo>
                  <a:pt x="178376" y="3161472"/>
                  <a:pt x="176028" y="3161472"/>
                  <a:pt x="176028" y="3159125"/>
                </a:cubicBezTo>
                <a:cubicBezTo>
                  <a:pt x="173681" y="3147389"/>
                  <a:pt x="171334" y="3138001"/>
                  <a:pt x="166640" y="3130960"/>
                </a:cubicBezTo>
                <a:close/>
                <a:moveTo>
                  <a:pt x="82147" y="2912685"/>
                </a:moveTo>
                <a:cubicBezTo>
                  <a:pt x="79800" y="2907991"/>
                  <a:pt x="79800" y="2900949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3397"/>
                  <a:pt x="68064" y="2858703"/>
                  <a:pt x="68064" y="2856356"/>
                </a:cubicBezTo>
                <a:cubicBezTo>
                  <a:pt x="68064" y="2856356"/>
                  <a:pt x="68064" y="2856356"/>
                  <a:pt x="68064" y="2856356"/>
                </a:cubicBezTo>
                <a:cubicBezTo>
                  <a:pt x="68064" y="2858703"/>
                  <a:pt x="70411" y="2861050"/>
                  <a:pt x="70411" y="2865744"/>
                </a:cubicBezTo>
                <a:cubicBezTo>
                  <a:pt x="72758" y="2875132"/>
                  <a:pt x="75105" y="2884520"/>
                  <a:pt x="77453" y="2893908"/>
                </a:cubicBezTo>
                <a:cubicBezTo>
                  <a:pt x="79800" y="2900949"/>
                  <a:pt x="79800" y="2905643"/>
                  <a:pt x="82147" y="2912685"/>
                </a:cubicBezTo>
                <a:cubicBezTo>
                  <a:pt x="84494" y="2922073"/>
                  <a:pt x="86841" y="2931461"/>
                  <a:pt x="91535" y="2940849"/>
                </a:cubicBezTo>
                <a:cubicBezTo>
                  <a:pt x="91535" y="2945543"/>
                  <a:pt x="93882" y="2947890"/>
                  <a:pt x="93882" y="2950237"/>
                </a:cubicBezTo>
                <a:cubicBezTo>
                  <a:pt x="93882" y="2947890"/>
                  <a:pt x="91535" y="2945543"/>
                  <a:pt x="91535" y="2943196"/>
                </a:cubicBezTo>
                <a:cubicBezTo>
                  <a:pt x="86841" y="2933808"/>
                  <a:pt x="84494" y="2924420"/>
                  <a:pt x="82147" y="2912685"/>
                </a:cubicBezTo>
                <a:close/>
                <a:moveTo>
                  <a:pt x="44594" y="2774209"/>
                </a:moveTo>
                <a:cubicBezTo>
                  <a:pt x="44594" y="2774209"/>
                  <a:pt x="44594" y="2774209"/>
                  <a:pt x="44594" y="2774209"/>
                </a:cubicBezTo>
                <a:cubicBezTo>
                  <a:pt x="46941" y="2788291"/>
                  <a:pt x="49288" y="2802374"/>
                  <a:pt x="53982" y="2818803"/>
                </a:cubicBezTo>
                <a:cubicBezTo>
                  <a:pt x="53982" y="2823497"/>
                  <a:pt x="56329" y="2825844"/>
                  <a:pt x="56329" y="2830538"/>
                </a:cubicBezTo>
                <a:cubicBezTo>
                  <a:pt x="56329" y="2832885"/>
                  <a:pt x="58676" y="2835232"/>
                  <a:pt x="58676" y="2837579"/>
                </a:cubicBezTo>
                <a:cubicBezTo>
                  <a:pt x="56329" y="2832885"/>
                  <a:pt x="56329" y="2828191"/>
                  <a:pt x="53982" y="2825844"/>
                </a:cubicBezTo>
                <a:cubicBezTo>
                  <a:pt x="53982" y="2825844"/>
                  <a:pt x="53982" y="2823497"/>
                  <a:pt x="53982" y="2823497"/>
                </a:cubicBezTo>
                <a:cubicBezTo>
                  <a:pt x="53982" y="2818803"/>
                  <a:pt x="51635" y="2814109"/>
                  <a:pt x="51635" y="2809415"/>
                </a:cubicBezTo>
                <a:cubicBezTo>
                  <a:pt x="51635" y="2807068"/>
                  <a:pt x="51635" y="2802374"/>
                  <a:pt x="49288" y="2800026"/>
                </a:cubicBezTo>
                <a:cubicBezTo>
                  <a:pt x="46941" y="2790638"/>
                  <a:pt x="46941" y="2783597"/>
                  <a:pt x="44594" y="2774209"/>
                </a:cubicBezTo>
                <a:close/>
                <a:moveTo>
                  <a:pt x="25818" y="2323576"/>
                </a:moveTo>
                <a:cubicBezTo>
                  <a:pt x="25818" y="2321229"/>
                  <a:pt x="25818" y="2318882"/>
                  <a:pt x="25818" y="2316535"/>
                </a:cubicBezTo>
                <a:cubicBezTo>
                  <a:pt x="30512" y="2316535"/>
                  <a:pt x="35206" y="2314188"/>
                  <a:pt x="37553" y="2311841"/>
                </a:cubicBezTo>
                <a:lnTo>
                  <a:pt x="37553" y="2311841"/>
                </a:lnTo>
                <a:cubicBezTo>
                  <a:pt x="37553" y="2314188"/>
                  <a:pt x="39900" y="2316535"/>
                  <a:pt x="39900" y="2318882"/>
                </a:cubicBezTo>
                <a:cubicBezTo>
                  <a:pt x="39900" y="2321229"/>
                  <a:pt x="42247" y="2321229"/>
                  <a:pt x="42247" y="2323576"/>
                </a:cubicBezTo>
                <a:cubicBezTo>
                  <a:pt x="42247" y="2325923"/>
                  <a:pt x="44594" y="2330617"/>
                  <a:pt x="44594" y="2332964"/>
                </a:cubicBezTo>
                <a:cubicBezTo>
                  <a:pt x="46941" y="2337658"/>
                  <a:pt x="46941" y="2340005"/>
                  <a:pt x="46941" y="2342352"/>
                </a:cubicBezTo>
                <a:cubicBezTo>
                  <a:pt x="46941" y="2347047"/>
                  <a:pt x="49288" y="2351741"/>
                  <a:pt x="49288" y="2354088"/>
                </a:cubicBezTo>
                <a:cubicBezTo>
                  <a:pt x="49288" y="2356435"/>
                  <a:pt x="49288" y="2358782"/>
                  <a:pt x="49288" y="2361129"/>
                </a:cubicBezTo>
                <a:cubicBezTo>
                  <a:pt x="49288" y="2365823"/>
                  <a:pt x="51635" y="2372864"/>
                  <a:pt x="51635" y="2377558"/>
                </a:cubicBezTo>
                <a:cubicBezTo>
                  <a:pt x="51635" y="2379905"/>
                  <a:pt x="51635" y="2382252"/>
                  <a:pt x="51635" y="2384599"/>
                </a:cubicBezTo>
                <a:cubicBezTo>
                  <a:pt x="51635" y="2391640"/>
                  <a:pt x="53982" y="2398681"/>
                  <a:pt x="53982" y="2405723"/>
                </a:cubicBezTo>
                <a:cubicBezTo>
                  <a:pt x="53982" y="2405723"/>
                  <a:pt x="53982" y="2408070"/>
                  <a:pt x="53982" y="2408070"/>
                </a:cubicBezTo>
                <a:cubicBezTo>
                  <a:pt x="53982" y="2417458"/>
                  <a:pt x="56329" y="2426846"/>
                  <a:pt x="56329" y="2436234"/>
                </a:cubicBezTo>
                <a:cubicBezTo>
                  <a:pt x="56329" y="2447969"/>
                  <a:pt x="58676" y="2459705"/>
                  <a:pt x="58676" y="2471440"/>
                </a:cubicBezTo>
                <a:cubicBezTo>
                  <a:pt x="58676" y="2473787"/>
                  <a:pt x="58676" y="2473787"/>
                  <a:pt x="58676" y="2476134"/>
                </a:cubicBezTo>
                <a:cubicBezTo>
                  <a:pt x="58676" y="2487869"/>
                  <a:pt x="61023" y="2501952"/>
                  <a:pt x="63370" y="2516034"/>
                </a:cubicBezTo>
                <a:cubicBezTo>
                  <a:pt x="63370" y="2516034"/>
                  <a:pt x="63370" y="2518381"/>
                  <a:pt x="63370" y="2518381"/>
                </a:cubicBezTo>
                <a:cubicBezTo>
                  <a:pt x="65717" y="2532463"/>
                  <a:pt x="65717" y="2546545"/>
                  <a:pt x="68064" y="2562975"/>
                </a:cubicBezTo>
                <a:cubicBezTo>
                  <a:pt x="68064" y="2562975"/>
                  <a:pt x="68064" y="2562975"/>
                  <a:pt x="68064" y="2562975"/>
                </a:cubicBezTo>
                <a:cubicBezTo>
                  <a:pt x="70411" y="2572363"/>
                  <a:pt x="70411" y="2581751"/>
                  <a:pt x="72758" y="2591139"/>
                </a:cubicBezTo>
                <a:cubicBezTo>
                  <a:pt x="63370" y="2593486"/>
                  <a:pt x="58676" y="2600527"/>
                  <a:pt x="56329" y="2607569"/>
                </a:cubicBezTo>
                <a:cubicBezTo>
                  <a:pt x="53982" y="2607569"/>
                  <a:pt x="51635" y="2605222"/>
                  <a:pt x="49288" y="2605222"/>
                </a:cubicBezTo>
                <a:cubicBezTo>
                  <a:pt x="51635" y="2602875"/>
                  <a:pt x="53982" y="2598180"/>
                  <a:pt x="53982" y="2593486"/>
                </a:cubicBezTo>
                <a:cubicBezTo>
                  <a:pt x="53982" y="2586445"/>
                  <a:pt x="49288" y="2579404"/>
                  <a:pt x="44594" y="2577057"/>
                </a:cubicBezTo>
                <a:cubicBezTo>
                  <a:pt x="44594" y="2577057"/>
                  <a:pt x="44594" y="2577057"/>
                  <a:pt x="44594" y="2574710"/>
                </a:cubicBezTo>
                <a:cubicBezTo>
                  <a:pt x="44594" y="2570016"/>
                  <a:pt x="42247" y="2567669"/>
                  <a:pt x="42247" y="2565322"/>
                </a:cubicBezTo>
                <a:cubicBezTo>
                  <a:pt x="42247" y="2565322"/>
                  <a:pt x="42247" y="2562975"/>
                  <a:pt x="42247" y="2562975"/>
                </a:cubicBezTo>
                <a:cubicBezTo>
                  <a:pt x="42247" y="2555934"/>
                  <a:pt x="37553" y="2548892"/>
                  <a:pt x="32859" y="2546545"/>
                </a:cubicBezTo>
                <a:cubicBezTo>
                  <a:pt x="32859" y="2546545"/>
                  <a:pt x="32859" y="2544198"/>
                  <a:pt x="32859" y="2544198"/>
                </a:cubicBezTo>
                <a:cubicBezTo>
                  <a:pt x="39900" y="2541851"/>
                  <a:pt x="42247" y="2534810"/>
                  <a:pt x="42247" y="2527769"/>
                </a:cubicBezTo>
                <a:cubicBezTo>
                  <a:pt x="42247" y="2518381"/>
                  <a:pt x="37553" y="2511340"/>
                  <a:pt x="30512" y="2508993"/>
                </a:cubicBezTo>
                <a:cubicBezTo>
                  <a:pt x="30512" y="2506646"/>
                  <a:pt x="30512" y="2504299"/>
                  <a:pt x="30512" y="2501952"/>
                </a:cubicBezTo>
                <a:cubicBezTo>
                  <a:pt x="37553" y="2499605"/>
                  <a:pt x="42247" y="2492563"/>
                  <a:pt x="42247" y="2483175"/>
                </a:cubicBezTo>
                <a:cubicBezTo>
                  <a:pt x="42247" y="2478481"/>
                  <a:pt x="39900" y="2473787"/>
                  <a:pt x="37553" y="2469093"/>
                </a:cubicBezTo>
                <a:cubicBezTo>
                  <a:pt x="37553" y="2469093"/>
                  <a:pt x="37553" y="2466746"/>
                  <a:pt x="37553" y="2466746"/>
                </a:cubicBezTo>
                <a:cubicBezTo>
                  <a:pt x="42247" y="2462052"/>
                  <a:pt x="44594" y="2457358"/>
                  <a:pt x="44594" y="2452664"/>
                </a:cubicBezTo>
                <a:cubicBezTo>
                  <a:pt x="44594" y="2443275"/>
                  <a:pt x="37553" y="2433887"/>
                  <a:pt x="28165" y="2433887"/>
                </a:cubicBezTo>
                <a:cubicBezTo>
                  <a:pt x="28165" y="2408070"/>
                  <a:pt x="25818" y="2384599"/>
                  <a:pt x="25818" y="2363476"/>
                </a:cubicBezTo>
                <a:cubicBezTo>
                  <a:pt x="35206" y="2361129"/>
                  <a:pt x="39900" y="2354088"/>
                  <a:pt x="39900" y="2344700"/>
                </a:cubicBezTo>
                <a:cubicBezTo>
                  <a:pt x="42247" y="2332964"/>
                  <a:pt x="35206" y="2325923"/>
                  <a:pt x="25818" y="2323576"/>
                </a:cubicBezTo>
                <a:close/>
                <a:moveTo>
                  <a:pt x="35206" y="2274288"/>
                </a:moveTo>
                <a:cubicBezTo>
                  <a:pt x="35206" y="2274288"/>
                  <a:pt x="37553" y="2271941"/>
                  <a:pt x="37553" y="2271941"/>
                </a:cubicBezTo>
                <a:cubicBezTo>
                  <a:pt x="37553" y="2271941"/>
                  <a:pt x="39900" y="2269594"/>
                  <a:pt x="39900" y="2269594"/>
                </a:cubicBezTo>
                <a:cubicBezTo>
                  <a:pt x="39900" y="2269594"/>
                  <a:pt x="42247" y="2267247"/>
                  <a:pt x="42247" y="2267247"/>
                </a:cubicBezTo>
                <a:cubicBezTo>
                  <a:pt x="42247" y="2267247"/>
                  <a:pt x="44594" y="2264900"/>
                  <a:pt x="44594" y="2264900"/>
                </a:cubicBezTo>
                <a:cubicBezTo>
                  <a:pt x="44594" y="2264900"/>
                  <a:pt x="46941" y="2262553"/>
                  <a:pt x="46941" y="2262553"/>
                </a:cubicBezTo>
                <a:cubicBezTo>
                  <a:pt x="46941" y="2262553"/>
                  <a:pt x="49288" y="2262553"/>
                  <a:pt x="49288" y="2260206"/>
                </a:cubicBezTo>
                <a:cubicBezTo>
                  <a:pt x="51635" y="2260206"/>
                  <a:pt x="51635" y="2260206"/>
                  <a:pt x="53982" y="2257859"/>
                </a:cubicBezTo>
                <a:cubicBezTo>
                  <a:pt x="53982" y="2257859"/>
                  <a:pt x="56329" y="2257859"/>
                  <a:pt x="56329" y="2257859"/>
                </a:cubicBezTo>
                <a:cubicBezTo>
                  <a:pt x="58676" y="2257859"/>
                  <a:pt x="61023" y="2257859"/>
                  <a:pt x="63370" y="2257859"/>
                </a:cubicBezTo>
                <a:cubicBezTo>
                  <a:pt x="68064" y="2257859"/>
                  <a:pt x="70411" y="2257859"/>
                  <a:pt x="75105" y="2260206"/>
                </a:cubicBezTo>
                <a:cubicBezTo>
                  <a:pt x="72758" y="2262553"/>
                  <a:pt x="70411" y="2267247"/>
                  <a:pt x="70411" y="2269594"/>
                </a:cubicBezTo>
                <a:cubicBezTo>
                  <a:pt x="70411" y="2281329"/>
                  <a:pt x="79800" y="2290717"/>
                  <a:pt x="91535" y="2290717"/>
                </a:cubicBezTo>
                <a:cubicBezTo>
                  <a:pt x="96229" y="2290717"/>
                  <a:pt x="100923" y="2288370"/>
                  <a:pt x="105617" y="2286023"/>
                </a:cubicBezTo>
                <a:cubicBezTo>
                  <a:pt x="105617" y="2288370"/>
                  <a:pt x="107964" y="2288370"/>
                  <a:pt x="107964" y="2288370"/>
                </a:cubicBezTo>
                <a:cubicBezTo>
                  <a:pt x="107964" y="2288370"/>
                  <a:pt x="110311" y="2290717"/>
                  <a:pt x="110311" y="2290717"/>
                </a:cubicBezTo>
                <a:cubicBezTo>
                  <a:pt x="115005" y="2295411"/>
                  <a:pt x="119699" y="2302453"/>
                  <a:pt x="124393" y="2309494"/>
                </a:cubicBezTo>
                <a:cubicBezTo>
                  <a:pt x="124393" y="2309494"/>
                  <a:pt x="126741" y="2311841"/>
                  <a:pt x="126741" y="2314188"/>
                </a:cubicBezTo>
                <a:cubicBezTo>
                  <a:pt x="131435" y="2321229"/>
                  <a:pt x="136129" y="2328270"/>
                  <a:pt x="140823" y="2335311"/>
                </a:cubicBezTo>
                <a:cubicBezTo>
                  <a:pt x="140823" y="2335311"/>
                  <a:pt x="143170" y="2337658"/>
                  <a:pt x="143170" y="2337658"/>
                </a:cubicBezTo>
                <a:cubicBezTo>
                  <a:pt x="147864" y="2344700"/>
                  <a:pt x="152558" y="2354088"/>
                  <a:pt x="159599" y="2361129"/>
                </a:cubicBezTo>
                <a:cubicBezTo>
                  <a:pt x="161946" y="2363476"/>
                  <a:pt x="161946" y="2365823"/>
                  <a:pt x="164293" y="2368170"/>
                </a:cubicBezTo>
                <a:cubicBezTo>
                  <a:pt x="168987" y="2375211"/>
                  <a:pt x="173681" y="2382252"/>
                  <a:pt x="178376" y="2389293"/>
                </a:cubicBezTo>
                <a:cubicBezTo>
                  <a:pt x="180723" y="2393987"/>
                  <a:pt x="183070" y="2398681"/>
                  <a:pt x="185417" y="2401028"/>
                </a:cubicBezTo>
                <a:cubicBezTo>
                  <a:pt x="190111" y="2408070"/>
                  <a:pt x="192458" y="2415111"/>
                  <a:pt x="197152" y="2419805"/>
                </a:cubicBezTo>
                <a:cubicBezTo>
                  <a:pt x="206540" y="2436234"/>
                  <a:pt x="215928" y="2455011"/>
                  <a:pt x="227664" y="2473787"/>
                </a:cubicBezTo>
                <a:cubicBezTo>
                  <a:pt x="222969" y="2478481"/>
                  <a:pt x="218275" y="2483175"/>
                  <a:pt x="218275" y="2490216"/>
                </a:cubicBezTo>
                <a:cubicBezTo>
                  <a:pt x="218275" y="2494910"/>
                  <a:pt x="220622" y="2499605"/>
                  <a:pt x="222969" y="2504299"/>
                </a:cubicBezTo>
                <a:cubicBezTo>
                  <a:pt x="199499" y="2527769"/>
                  <a:pt x="178376" y="2546545"/>
                  <a:pt x="159599" y="2562975"/>
                </a:cubicBezTo>
                <a:cubicBezTo>
                  <a:pt x="157252" y="2565322"/>
                  <a:pt x="154905" y="2567669"/>
                  <a:pt x="152558" y="2570016"/>
                </a:cubicBezTo>
                <a:cubicBezTo>
                  <a:pt x="150211" y="2572363"/>
                  <a:pt x="145517" y="2574710"/>
                  <a:pt x="143170" y="2577057"/>
                </a:cubicBezTo>
                <a:cubicBezTo>
                  <a:pt x="140823" y="2579404"/>
                  <a:pt x="136129" y="2581751"/>
                  <a:pt x="133782" y="2584098"/>
                </a:cubicBezTo>
                <a:cubicBezTo>
                  <a:pt x="131435" y="2586445"/>
                  <a:pt x="129088" y="2586445"/>
                  <a:pt x="124393" y="2588792"/>
                </a:cubicBezTo>
                <a:cubicBezTo>
                  <a:pt x="122046" y="2591139"/>
                  <a:pt x="117352" y="2593486"/>
                  <a:pt x="115005" y="2593486"/>
                </a:cubicBezTo>
                <a:cubicBezTo>
                  <a:pt x="112658" y="2595833"/>
                  <a:pt x="110311" y="2595833"/>
                  <a:pt x="107964" y="2595833"/>
                </a:cubicBezTo>
                <a:cubicBezTo>
                  <a:pt x="105617" y="2595833"/>
                  <a:pt x="103270" y="2598180"/>
                  <a:pt x="100923" y="2598180"/>
                </a:cubicBezTo>
                <a:cubicBezTo>
                  <a:pt x="98576" y="2591139"/>
                  <a:pt x="91535" y="2584098"/>
                  <a:pt x="82147" y="2584098"/>
                </a:cubicBezTo>
                <a:cubicBezTo>
                  <a:pt x="82147" y="2584098"/>
                  <a:pt x="79800" y="2584098"/>
                  <a:pt x="79800" y="2584098"/>
                </a:cubicBezTo>
                <a:cubicBezTo>
                  <a:pt x="77453" y="2574710"/>
                  <a:pt x="77453" y="2565322"/>
                  <a:pt x="75105" y="2555934"/>
                </a:cubicBezTo>
                <a:cubicBezTo>
                  <a:pt x="75105" y="2555934"/>
                  <a:pt x="75105" y="2555934"/>
                  <a:pt x="75105" y="2553587"/>
                </a:cubicBezTo>
                <a:cubicBezTo>
                  <a:pt x="72758" y="2539504"/>
                  <a:pt x="70411" y="2523075"/>
                  <a:pt x="70411" y="2508993"/>
                </a:cubicBezTo>
                <a:cubicBezTo>
                  <a:pt x="70411" y="2508993"/>
                  <a:pt x="70411" y="2508993"/>
                  <a:pt x="70411" y="2506646"/>
                </a:cubicBezTo>
                <a:cubicBezTo>
                  <a:pt x="68064" y="2492563"/>
                  <a:pt x="68064" y="2478481"/>
                  <a:pt x="65717" y="2466746"/>
                </a:cubicBezTo>
                <a:cubicBezTo>
                  <a:pt x="65717" y="2466746"/>
                  <a:pt x="65717" y="2466746"/>
                  <a:pt x="65717" y="2466746"/>
                </a:cubicBezTo>
                <a:cubicBezTo>
                  <a:pt x="65717" y="2452664"/>
                  <a:pt x="63370" y="2440928"/>
                  <a:pt x="63370" y="2429193"/>
                </a:cubicBezTo>
                <a:cubicBezTo>
                  <a:pt x="61023" y="2412764"/>
                  <a:pt x="61023" y="2398681"/>
                  <a:pt x="58676" y="2384599"/>
                </a:cubicBezTo>
                <a:cubicBezTo>
                  <a:pt x="58676" y="2382252"/>
                  <a:pt x="58676" y="2377558"/>
                  <a:pt x="58676" y="2375211"/>
                </a:cubicBezTo>
                <a:cubicBezTo>
                  <a:pt x="58676" y="2370517"/>
                  <a:pt x="58676" y="2368170"/>
                  <a:pt x="56329" y="2363476"/>
                </a:cubicBezTo>
                <a:cubicBezTo>
                  <a:pt x="56329" y="2358782"/>
                  <a:pt x="56329" y="2356435"/>
                  <a:pt x="53982" y="2351741"/>
                </a:cubicBezTo>
                <a:cubicBezTo>
                  <a:pt x="53982" y="2349394"/>
                  <a:pt x="53982" y="2344700"/>
                  <a:pt x="51635" y="2342352"/>
                </a:cubicBezTo>
                <a:cubicBezTo>
                  <a:pt x="51635" y="2340005"/>
                  <a:pt x="51635" y="2335311"/>
                  <a:pt x="49288" y="2332964"/>
                </a:cubicBezTo>
                <a:cubicBezTo>
                  <a:pt x="49288" y="2337658"/>
                  <a:pt x="46941" y="2335311"/>
                  <a:pt x="46941" y="2332964"/>
                </a:cubicBezTo>
                <a:cubicBezTo>
                  <a:pt x="46941" y="2330617"/>
                  <a:pt x="44594" y="2325923"/>
                  <a:pt x="44594" y="2323576"/>
                </a:cubicBezTo>
                <a:cubicBezTo>
                  <a:pt x="44594" y="2321229"/>
                  <a:pt x="42247" y="2318882"/>
                  <a:pt x="42247" y="2316535"/>
                </a:cubicBezTo>
                <a:cubicBezTo>
                  <a:pt x="42247" y="2314188"/>
                  <a:pt x="39900" y="2311841"/>
                  <a:pt x="39900" y="2309494"/>
                </a:cubicBezTo>
                <a:cubicBezTo>
                  <a:pt x="44594" y="2307147"/>
                  <a:pt x="46941" y="2302453"/>
                  <a:pt x="46941" y="2297759"/>
                </a:cubicBezTo>
                <a:cubicBezTo>
                  <a:pt x="46941" y="2288370"/>
                  <a:pt x="42247" y="2281329"/>
                  <a:pt x="32859" y="2278982"/>
                </a:cubicBezTo>
                <a:cubicBezTo>
                  <a:pt x="32859" y="2278982"/>
                  <a:pt x="32859" y="2278982"/>
                  <a:pt x="32859" y="2278982"/>
                </a:cubicBezTo>
                <a:cubicBezTo>
                  <a:pt x="35206" y="2276635"/>
                  <a:pt x="35206" y="2276635"/>
                  <a:pt x="35206" y="2274288"/>
                </a:cubicBezTo>
                <a:close/>
                <a:moveTo>
                  <a:pt x="241746" y="2443275"/>
                </a:moveTo>
                <a:cubicBezTo>
                  <a:pt x="241746" y="2431540"/>
                  <a:pt x="244093" y="2417458"/>
                  <a:pt x="246440" y="2405723"/>
                </a:cubicBezTo>
                <a:cubicBezTo>
                  <a:pt x="246440" y="2403376"/>
                  <a:pt x="246440" y="2401028"/>
                  <a:pt x="246440" y="2398681"/>
                </a:cubicBezTo>
                <a:cubicBezTo>
                  <a:pt x="246440" y="2386946"/>
                  <a:pt x="248787" y="2375211"/>
                  <a:pt x="251134" y="2361129"/>
                </a:cubicBezTo>
                <a:cubicBezTo>
                  <a:pt x="251134" y="2356435"/>
                  <a:pt x="251134" y="2354088"/>
                  <a:pt x="251134" y="2349394"/>
                </a:cubicBezTo>
                <a:cubicBezTo>
                  <a:pt x="251134" y="2337658"/>
                  <a:pt x="253481" y="2325923"/>
                  <a:pt x="253481" y="2314188"/>
                </a:cubicBezTo>
                <a:cubicBezTo>
                  <a:pt x="253481" y="2309494"/>
                  <a:pt x="253481" y="2304800"/>
                  <a:pt x="255828" y="2300106"/>
                </a:cubicBezTo>
                <a:cubicBezTo>
                  <a:pt x="258175" y="2290717"/>
                  <a:pt x="258175" y="2278982"/>
                  <a:pt x="260522" y="2267247"/>
                </a:cubicBezTo>
                <a:cubicBezTo>
                  <a:pt x="260522" y="2260206"/>
                  <a:pt x="262869" y="2255512"/>
                  <a:pt x="262869" y="2248470"/>
                </a:cubicBezTo>
                <a:cubicBezTo>
                  <a:pt x="262869" y="2239082"/>
                  <a:pt x="265216" y="2227347"/>
                  <a:pt x="265216" y="2217959"/>
                </a:cubicBezTo>
                <a:cubicBezTo>
                  <a:pt x="265216" y="2210918"/>
                  <a:pt x="267563" y="2201530"/>
                  <a:pt x="267563" y="2194489"/>
                </a:cubicBezTo>
                <a:cubicBezTo>
                  <a:pt x="267563" y="2185100"/>
                  <a:pt x="269910" y="2175712"/>
                  <a:pt x="269910" y="2166324"/>
                </a:cubicBezTo>
                <a:cubicBezTo>
                  <a:pt x="269910" y="2156936"/>
                  <a:pt x="272257" y="2147548"/>
                  <a:pt x="272257" y="2138159"/>
                </a:cubicBezTo>
                <a:cubicBezTo>
                  <a:pt x="272257" y="2131118"/>
                  <a:pt x="274604" y="2121730"/>
                  <a:pt x="274604" y="2114689"/>
                </a:cubicBezTo>
                <a:cubicBezTo>
                  <a:pt x="276951" y="2102954"/>
                  <a:pt x="276951" y="2091218"/>
                  <a:pt x="279299" y="2081830"/>
                </a:cubicBezTo>
                <a:cubicBezTo>
                  <a:pt x="279299" y="2074789"/>
                  <a:pt x="281646" y="2070095"/>
                  <a:pt x="281646" y="2063054"/>
                </a:cubicBezTo>
                <a:cubicBezTo>
                  <a:pt x="283993" y="2048971"/>
                  <a:pt x="283993" y="2037236"/>
                  <a:pt x="286340" y="2023154"/>
                </a:cubicBezTo>
                <a:cubicBezTo>
                  <a:pt x="286340" y="2018460"/>
                  <a:pt x="288687" y="2013766"/>
                  <a:pt x="288687" y="2009072"/>
                </a:cubicBezTo>
                <a:cubicBezTo>
                  <a:pt x="291034" y="1994990"/>
                  <a:pt x="293381" y="1978560"/>
                  <a:pt x="293381" y="1964478"/>
                </a:cubicBezTo>
                <a:cubicBezTo>
                  <a:pt x="293381" y="1962131"/>
                  <a:pt x="293381" y="1957437"/>
                  <a:pt x="295728" y="1955090"/>
                </a:cubicBezTo>
                <a:cubicBezTo>
                  <a:pt x="298075" y="1936313"/>
                  <a:pt x="300422" y="1919884"/>
                  <a:pt x="302769" y="1901108"/>
                </a:cubicBezTo>
                <a:cubicBezTo>
                  <a:pt x="302769" y="1901108"/>
                  <a:pt x="302769" y="1898761"/>
                  <a:pt x="302769" y="1898761"/>
                </a:cubicBezTo>
                <a:cubicBezTo>
                  <a:pt x="302769" y="1889372"/>
                  <a:pt x="305116" y="1882331"/>
                  <a:pt x="305116" y="1872943"/>
                </a:cubicBezTo>
                <a:cubicBezTo>
                  <a:pt x="309810" y="1868249"/>
                  <a:pt x="312157" y="1863555"/>
                  <a:pt x="312157" y="1858861"/>
                </a:cubicBezTo>
                <a:cubicBezTo>
                  <a:pt x="312157" y="1854167"/>
                  <a:pt x="309810" y="1851820"/>
                  <a:pt x="309810" y="1849473"/>
                </a:cubicBezTo>
                <a:cubicBezTo>
                  <a:pt x="309810" y="1847126"/>
                  <a:pt x="309810" y="1842432"/>
                  <a:pt x="312157" y="1840084"/>
                </a:cubicBezTo>
                <a:cubicBezTo>
                  <a:pt x="349710" y="1795491"/>
                  <a:pt x="389610" y="1753244"/>
                  <a:pt x="431857" y="1713344"/>
                </a:cubicBezTo>
                <a:cubicBezTo>
                  <a:pt x="434204" y="1713344"/>
                  <a:pt x="434204" y="1715691"/>
                  <a:pt x="436551" y="1715691"/>
                </a:cubicBezTo>
                <a:cubicBezTo>
                  <a:pt x="434204" y="1718038"/>
                  <a:pt x="434204" y="1722732"/>
                  <a:pt x="434204" y="1725079"/>
                </a:cubicBezTo>
                <a:cubicBezTo>
                  <a:pt x="434204" y="1734467"/>
                  <a:pt x="438898" y="1741508"/>
                  <a:pt x="448286" y="1743855"/>
                </a:cubicBezTo>
                <a:cubicBezTo>
                  <a:pt x="443592" y="1757938"/>
                  <a:pt x="441245" y="1772020"/>
                  <a:pt x="436551" y="1783755"/>
                </a:cubicBezTo>
                <a:cubicBezTo>
                  <a:pt x="434204" y="1790796"/>
                  <a:pt x="431857" y="1797838"/>
                  <a:pt x="429509" y="1802532"/>
                </a:cubicBezTo>
                <a:cubicBezTo>
                  <a:pt x="427162" y="1807226"/>
                  <a:pt x="427162" y="1811920"/>
                  <a:pt x="424815" y="1818961"/>
                </a:cubicBezTo>
                <a:cubicBezTo>
                  <a:pt x="373180" y="1997337"/>
                  <a:pt x="326239" y="2168671"/>
                  <a:pt x="283993" y="2321229"/>
                </a:cubicBezTo>
                <a:cubicBezTo>
                  <a:pt x="276951" y="2344700"/>
                  <a:pt x="272257" y="2365823"/>
                  <a:pt x="265216" y="2389293"/>
                </a:cubicBezTo>
                <a:cubicBezTo>
                  <a:pt x="262869" y="2396334"/>
                  <a:pt x="260522" y="2403376"/>
                  <a:pt x="260522" y="2410417"/>
                </a:cubicBezTo>
                <a:cubicBezTo>
                  <a:pt x="260522" y="2415111"/>
                  <a:pt x="258175" y="2417458"/>
                  <a:pt x="258175" y="2422152"/>
                </a:cubicBezTo>
                <a:cubicBezTo>
                  <a:pt x="255828" y="2431540"/>
                  <a:pt x="253481" y="2443275"/>
                  <a:pt x="248787" y="2452664"/>
                </a:cubicBezTo>
                <a:cubicBezTo>
                  <a:pt x="248787" y="2457358"/>
                  <a:pt x="246440" y="2459705"/>
                  <a:pt x="246440" y="2464399"/>
                </a:cubicBezTo>
                <a:cubicBezTo>
                  <a:pt x="244093" y="2469093"/>
                  <a:pt x="244093" y="2473787"/>
                  <a:pt x="241746" y="2478481"/>
                </a:cubicBezTo>
                <a:cubicBezTo>
                  <a:pt x="241746" y="2478481"/>
                  <a:pt x="241746" y="2478481"/>
                  <a:pt x="239399" y="2478481"/>
                </a:cubicBezTo>
                <a:cubicBezTo>
                  <a:pt x="239399" y="2469093"/>
                  <a:pt x="241746" y="2459705"/>
                  <a:pt x="241746" y="2450317"/>
                </a:cubicBezTo>
                <a:cubicBezTo>
                  <a:pt x="241746" y="2445622"/>
                  <a:pt x="241746" y="2443275"/>
                  <a:pt x="241746" y="2443275"/>
                </a:cubicBezTo>
                <a:close/>
                <a:moveTo>
                  <a:pt x="307463" y="1842432"/>
                </a:moveTo>
                <a:cubicBezTo>
                  <a:pt x="307463" y="1842432"/>
                  <a:pt x="309810" y="1840084"/>
                  <a:pt x="309810" y="1840084"/>
                </a:cubicBezTo>
                <a:cubicBezTo>
                  <a:pt x="309810" y="1840084"/>
                  <a:pt x="309810" y="1842432"/>
                  <a:pt x="307463" y="1842432"/>
                </a:cubicBezTo>
                <a:cubicBezTo>
                  <a:pt x="309810" y="1842432"/>
                  <a:pt x="307463" y="1842432"/>
                  <a:pt x="307463" y="1842432"/>
                </a:cubicBezTo>
                <a:close/>
                <a:moveTo>
                  <a:pt x="206540" y="1844779"/>
                </a:moveTo>
                <a:cubicBezTo>
                  <a:pt x="208887" y="1840084"/>
                  <a:pt x="213581" y="1835390"/>
                  <a:pt x="215928" y="1830696"/>
                </a:cubicBezTo>
                <a:cubicBezTo>
                  <a:pt x="222969" y="1821308"/>
                  <a:pt x="230011" y="1811920"/>
                  <a:pt x="237052" y="1802532"/>
                </a:cubicBezTo>
                <a:cubicBezTo>
                  <a:pt x="239399" y="1797838"/>
                  <a:pt x="241746" y="1795491"/>
                  <a:pt x="244093" y="1790796"/>
                </a:cubicBezTo>
                <a:cubicBezTo>
                  <a:pt x="251134" y="1781408"/>
                  <a:pt x="258175" y="1772020"/>
                  <a:pt x="265216" y="1760285"/>
                </a:cubicBezTo>
                <a:cubicBezTo>
                  <a:pt x="267563" y="1764979"/>
                  <a:pt x="269910" y="1772020"/>
                  <a:pt x="269910" y="1776714"/>
                </a:cubicBezTo>
                <a:cubicBezTo>
                  <a:pt x="269910" y="1779061"/>
                  <a:pt x="272257" y="1781408"/>
                  <a:pt x="272257" y="1783755"/>
                </a:cubicBezTo>
                <a:cubicBezTo>
                  <a:pt x="274604" y="1788449"/>
                  <a:pt x="274604" y="1795491"/>
                  <a:pt x="276951" y="1800185"/>
                </a:cubicBezTo>
                <a:cubicBezTo>
                  <a:pt x="276951" y="1802532"/>
                  <a:pt x="279299" y="1807226"/>
                  <a:pt x="279299" y="1811920"/>
                </a:cubicBezTo>
                <a:cubicBezTo>
                  <a:pt x="281646" y="1816614"/>
                  <a:pt x="281646" y="1821308"/>
                  <a:pt x="283993" y="1828349"/>
                </a:cubicBezTo>
                <a:cubicBezTo>
                  <a:pt x="283993" y="1830696"/>
                  <a:pt x="286340" y="1835390"/>
                  <a:pt x="286340" y="1840084"/>
                </a:cubicBezTo>
                <a:cubicBezTo>
                  <a:pt x="281646" y="1842432"/>
                  <a:pt x="276951" y="1844779"/>
                  <a:pt x="274604" y="1849473"/>
                </a:cubicBezTo>
                <a:cubicBezTo>
                  <a:pt x="265216" y="1844779"/>
                  <a:pt x="253481" y="1842432"/>
                  <a:pt x="241746" y="1842432"/>
                </a:cubicBezTo>
                <a:cubicBezTo>
                  <a:pt x="227664" y="1842432"/>
                  <a:pt x="213581" y="1844779"/>
                  <a:pt x="201846" y="1851820"/>
                </a:cubicBezTo>
                <a:cubicBezTo>
                  <a:pt x="204193" y="1847126"/>
                  <a:pt x="206540" y="1844779"/>
                  <a:pt x="206540" y="1844779"/>
                </a:cubicBezTo>
                <a:close/>
                <a:moveTo>
                  <a:pt x="241746" y="1725079"/>
                </a:moveTo>
                <a:cubicBezTo>
                  <a:pt x="234705" y="1729773"/>
                  <a:pt x="230011" y="1736814"/>
                  <a:pt x="222969" y="1741508"/>
                </a:cubicBezTo>
                <a:cubicBezTo>
                  <a:pt x="222969" y="1741508"/>
                  <a:pt x="220622" y="1743855"/>
                  <a:pt x="218275" y="1743855"/>
                </a:cubicBezTo>
                <a:cubicBezTo>
                  <a:pt x="211234" y="1750897"/>
                  <a:pt x="206540" y="1757938"/>
                  <a:pt x="199499" y="1762632"/>
                </a:cubicBezTo>
                <a:cubicBezTo>
                  <a:pt x="199499" y="1762632"/>
                  <a:pt x="199499" y="1762632"/>
                  <a:pt x="197152" y="1764979"/>
                </a:cubicBezTo>
                <a:cubicBezTo>
                  <a:pt x="192458" y="1774367"/>
                  <a:pt x="187764" y="1781408"/>
                  <a:pt x="180723" y="1788449"/>
                </a:cubicBezTo>
                <a:cubicBezTo>
                  <a:pt x="180723" y="1788449"/>
                  <a:pt x="180723" y="1788449"/>
                  <a:pt x="178376" y="1790796"/>
                </a:cubicBezTo>
                <a:cubicBezTo>
                  <a:pt x="171334" y="1797838"/>
                  <a:pt x="166640" y="1807226"/>
                  <a:pt x="159599" y="1816614"/>
                </a:cubicBezTo>
                <a:cubicBezTo>
                  <a:pt x="154905" y="1823655"/>
                  <a:pt x="147864" y="1833043"/>
                  <a:pt x="143170" y="1840084"/>
                </a:cubicBezTo>
                <a:cubicBezTo>
                  <a:pt x="143170" y="1842432"/>
                  <a:pt x="140823" y="1844779"/>
                  <a:pt x="140823" y="1847126"/>
                </a:cubicBezTo>
                <a:cubicBezTo>
                  <a:pt x="136129" y="1851820"/>
                  <a:pt x="133782" y="1858861"/>
                  <a:pt x="131435" y="1863555"/>
                </a:cubicBezTo>
                <a:cubicBezTo>
                  <a:pt x="131435" y="1863555"/>
                  <a:pt x="131435" y="1863555"/>
                  <a:pt x="131435" y="1863555"/>
                </a:cubicBezTo>
                <a:cubicBezTo>
                  <a:pt x="131435" y="1861208"/>
                  <a:pt x="133782" y="1858861"/>
                  <a:pt x="133782" y="1856514"/>
                </a:cubicBezTo>
                <a:cubicBezTo>
                  <a:pt x="136129" y="1849473"/>
                  <a:pt x="140823" y="1840084"/>
                  <a:pt x="143170" y="1833043"/>
                </a:cubicBezTo>
                <a:cubicBezTo>
                  <a:pt x="145517" y="1828349"/>
                  <a:pt x="147864" y="1821308"/>
                  <a:pt x="150211" y="1816614"/>
                </a:cubicBezTo>
                <a:cubicBezTo>
                  <a:pt x="154905" y="1809573"/>
                  <a:pt x="157252" y="1802532"/>
                  <a:pt x="161946" y="1795491"/>
                </a:cubicBezTo>
                <a:cubicBezTo>
                  <a:pt x="164293" y="1790796"/>
                  <a:pt x="166640" y="1786102"/>
                  <a:pt x="168987" y="1779061"/>
                </a:cubicBezTo>
                <a:cubicBezTo>
                  <a:pt x="173681" y="1772020"/>
                  <a:pt x="178376" y="1764979"/>
                  <a:pt x="183070" y="1757938"/>
                </a:cubicBezTo>
                <a:cubicBezTo>
                  <a:pt x="185417" y="1755591"/>
                  <a:pt x="187764" y="1750897"/>
                  <a:pt x="190111" y="1746203"/>
                </a:cubicBezTo>
                <a:cubicBezTo>
                  <a:pt x="194805" y="1739161"/>
                  <a:pt x="201846" y="1729773"/>
                  <a:pt x="206540" y="1722732"/>
                </a:cubicBezTo>
                <a:cubicBezTo>
                  <a:pt x="208887" y="1720385"/>
                  <a:pt x="211234" y="1715691"/>
                  <a:pt x="213581" y="1713344"/>
                </a:cubicBezTo>
                <a:cubicBezTo>
                  <a:pt x="218275" y="1708650"/>
                  <a:pt x="220622" y="1703956"/>
                  <a:pt x="225316" y="1699262"/>
                </a:cubicBezTo>
                <a:cubicBezTo>
                  <a:pt x="227664" y="1701609"/>
                  <a:pt x="232358" y="1703956"/>
                  <a:pt x="234705" y="1703956"/>
                </a:cubicBezTo>
                <a:cubicBezTo>
                  <a:pt x="237052" y="1703956"/>
                  <a:pt x="239399" y="1703956"/>
                  <a:pt x="241746" y="1701609"/>
                </a:cubicBezTo>
                <a:cubicBezTo>
                  <a:pt x="244093" y="1703956"/>
                  <a:pt x="244093" y="1706303"/>
                  <a:pt x="246440" y="1710997"/>
                </a:cubicBezTo>
                <a:cubicBezTo>
                  <a:pt x="246440" y="1713344"/>
                  <a:pt x="248787" y="1713344"/>
                  <a:pt x="248787" y="1715691"/>
                </a:cubicBezTo>
                <a:cubicBezTo>
                  <a:pt x="248787" y="1715691"/>
                  <a:pt x="248787" y="1718038"/>
                  <a:pt x="248787" y="1718038"/>
                </a:cubicBezTo>
                <a:cubicBezTo>
                  <a:pt x="246440" y="1720385"/>
                  <a:pt x="246440" y="1720385"/>
                  <a:pt x="244093" y="1720385"/>
                </a:cubicBezTo>
                <a:cubicBezTo>
                  <a:pt x="246440" y="1722732"/>
                  <a:pt x="244093" y="1725079"/>
                  <a:pt x="241746" y="1725079"/>
                </a:cubicBezTo>
                <a:close/>
                <a:moveTo>
                  <a:pt x="105617" y="1917537"/>
                </a:moveTo>
                <a:cubicBezTo>
                  <a:pt x="103270" y="1924578"/>
                  <a:pt x="100923" y="1933966"/>
                  <a:pt x="96229" y="1943354"/>
                </a:cubicBezTo>
                <a:cubicBezTo>
                  <a:pt x="93882" y="1950396"/>
                  <a:pt x="91535" y="1957437"/>
                  <a:pt x="89188" y="1964478"/>
                </a:cubicBezTo>
                <a:cubicBezTo>
                  <a:pt x="89188" y="1966825"/>
                  <a:pt x="86841" y="1969172"/>
                  <a:pt x="86841" y="1973866"/>
                </a:cubicBezTo>
                <a:cubicBezTo>
                  <a:pt x="91535" y="1962131"/>
                  <a:pt x="93882" y="1952743"/>
                  <a:pt x="96229" y="1943354"/>
                </a:cubicBezTo>
                <a:cubicBezTo>
                  <a:pt x="96229" y="1938660"/>
                  <a:pt x="98576" y="1933966"/>
                  <a:pt x="98576" y="1929272"/>
                </a:cubicBezTo>
                <a:cubicBezTo>
                  <a:pt x="98576" y="1926925"/>
                  <a:pt x="100923" y="1924578"/>
                  <a:pt x="100923" y="1924578"/>
                </a:cubicBezTo>
                <a:cubicBezTo>
                  <a:pt x="103270" y="1919884"/>
                  <a:pt x="105617" y="1917537"/>
                  <a:pt x="105617" y="1912843"/>
                </a:cubicBezTo>
                <a:cubicBezTo>
                  <a:pt x="107964" y="1905802"/>
                  <a:pt x="110311" y="1901108"/>
                  <a:pt x="115005" y="1894066"/>
                </a:cubicBezTo>
                <a:cubicBezTo>
                  <a:pt x="115005" y="1894066"/>
                  <a:pt x="115005" y="1896413"/>
                  <a:pt x="115005" y="1896413"/>
                </a:cubicBezTo>
                <a:cubicBezTo>
                  <a:pt x="112658" y="1905802"/>
                  <a:pt x="110311" y="1912843"/>
                  <a:pt x="105617" y="1917537"/>
                </a:cubicBezTo>
                <a:close/>
                <a:moveTo>
                  <a:pt x="58676" y="2037236"/>
                </a:moveTo>
                <a:cubicBezTo>
                  <a:pt x="58676" y="2037236"/>
                  <a:pt x="58676" y="2034889"/>
                  <a:pt x="58676" y="2037236"/>
                </a:cubicBezTo>
                <a:cubicBezTo>
                  <a:pt x="56329" y="2034889"/>
                  <a:pt x="56329" y="2032542"/>
                  <a:pt x="56329" y="2030195"/>
                </a:cubicBezTo>
                <a:cubicBezTo>
                  <a:pt x="56329" y="2030195"/>
                  <a:pt x="56329" y="2030195"/>
                  <a:pt x="56329" y="2027848"/>
                </a:cubicBez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27848"/>
                  <a:pt x="58676" y="2027848"/>
                  <a:pt x="58676" y="2027848"/>
                </a:cubicBezTo>
                <a:cubicBezTo>
                  <a:pt x="61023" y="2030195"/>
                  <a:pt x="61023" y="2032542"/>
                  <a:pt x="58676" y="2037236"/>
                </a:cubicBezTo>
                <a:close/>
                <a:moveTo>
                  <a:pt x="248787" y="1621809"/>
                </a:moveTo>
                <a:cubicBezTo>
                  <a:pt x="251134" y="1612421"/>
                  <a:pt x="253481" y="1600686"/>
                  <a:pt x="255828" y="1591297"/>
                </a:cubicBezTo>
                <a:cubicBezTo>
                  <a:pt x="255828" y="1586603"/>
                  <a:pt x="258175" y="1579562"/>
                  <a:pt x="258175" y="1574868"/>
                </a:cubicBezTo>
                <a:cubicBezTo>
                  <a:pt x="260522" y="1565480"/>
                  <a:pt x="262869" y="1556092"/>
                  <a:pt x="262869" y="1546704"/>
                </a:cubicBezTo>
                <a:cubicBezTo>
                  <a:pt x="265216" y="1539662"/>
                  <a:pt x="265216" y="1532621"/>
                  <a:pt x="267563" y="1527927"/>
                </a:cubicBezTo>
                <a:cubicBezTo>
                  <a:pt x="269910" y="1520886"/>
                  <a:pt x="269910" y="1511498"/>
                  <a:pt x="272257" y="1504457"/>
                </a:cubicBezTo>
                <a:cubicBezTo>
                  <a:pt x="274604" y="1497416"/>
                  <a:pt x="274604" y="1490375"/>
                  <a:pt x="276951" y="1483333"/>
                </a:cubicBezTo>
                <a:cubicBezTo>
                  <a:pt x="279299" y="1476292"/>
                  <a:pt x="279299" y="1469251"/>
                  <a:pt x="281646" y="1462210"/>
                </a:cubicBezTo>
                <a:cubicBezTo>
                  <a:pt x="281646" y="1457516"/>
                  <a:pt x="283993" y="1452822"/>
                  <a:pt x="283993" y="1448128"/>
                </a:cubicBezTo>
                <a:cubicBezTo>
                  <a:pt x="286340" y="1443434"/>
                  <a:pt x="288687" y="1436392"/>
                  <a:pt x="293381" y="1431698"/>
                </a:cubicBezTo>
                <a:cubicBezTo>
                  <a:pt x="300422" y="1419963"/>
                  <a:pt x="305116" y="1408228"/>
                  <a:pt x="312157" y="1398840"/>
                </a:cubicBezTo>
                <a:cubicBezTo>
                  <a:pt x="316851" y="1391799"/>
                  <a:pt x="319198" y="1384757"/>
                  <a:pt x="323892" y="1377716"/>
                </a:cubicBezTo>
                <a:cubicBezTo>
                  <a:pt x="330934" y="1365981"/>
                  <a:pt x="337975" y="1354246"/>
                  <a:pt x="345016" y="1340164"/>
                </a:cubicBezTo>
                <a:cubicBezTo>
                  <a:pt x="349710" y="1333122"/>
                  <a:pt x="352057" y="1328428"/>
                  <a:pt x="356751" y="1321387"/>
                </a:cubicBezTo>
                <a:cubicBezTo>
                  <a:pt x="366139" y="1304958"/>
                  <a:pt x="377874" y="1288529"/>
                  <a:pt x="387263" y="1272099"/>
                </a:cubicBezTo>
                <a:cubicBezTo>
                  <a:pt x="387263" y="1269752"/>
                  <a:pt x="389610" y="1269752"/>
                  <a:pt x="389610" y="1267405"/>
                </a:cubicBezTo>
                <a:cubicBezTo>
                  <a:pt x="394304" y="1260364"/>
                  <a:pt x="396651" y="1255670"/>
                  <a:pt x="401345" y="1250976"/>
                </a:cubicBezTo>
                <a:cubicBezTo>
                  <a:pt x="401345" y="1250976"/>
                  <a:pt x="403692" y="1248629"/>
                  <a:pt x="403692" y="1248629"/>
                </a:cubicBezTo>
                <a:cubicBezTo>
                  <a:pt x="408386" y="1246282"/>
                  <a:pt x="413080" y="1241588"/>
                  <a:pt x="417774" y="1239241"/>
                </a:cubicBezTo>
                <a:cubicBezTo>
                  <a:pt x="422468" y="1236893"/>
                  <a:pt x="427162" y="1234546"/>
                  <a:pt x="431857" y="1232199"/>
                </a:cubicBezTo>
                <a:cubicBezTo>
                  <a:pt x="434204" y="1229852"/>
                  <a:pt x="436551" y="1229852"/>
                  <a:pt x="438898" y="1227505"/>
                </a:cubicBezTo>
                <a:cubicBezTo>
                  <a:pt x="436551" y="1232199"/>
                  <a:pt x="436551" y="1236893"/>
                  <a:pt x="434204" y="1241588"/>
                </a:cubicBezTo>
                <a:cubicBezTo>
                  <a:pt x="431857" y="1246282"/>
                  <a:pt x="431857" y="1250976"/>
                  <a:pt x="429509" y="1255670"/>
                </a:cubicBezTo>
                <a:cubicBezTo>
                  <a:pt x="427162" y="1260364"/>
                  <a:pt x="427162" y="1265058"/>
                  <a:pt x="424815" y="1269752"/>
                </a:cubicBezTo>
                <a:cubicBezTo>
                  <a:pt x="422468" y="1274446"/>
                  <a:pt x="422468" y="1279140"/>
                  <a:pt x="420121" y="1283834"/>
                </a:cubicBezTo>
                <a:cubicBezTo>
                  <a:pt x="417774" y="1288529"/>
                  <a:pt x="417774" y="1293223"/>
                  <a:pt x="415427" y="1297917"/>
                </a:cubicBezTo>
                <a:cubicBezTo>
                  <a:pt x="413080" y="1302611"/>
                  <a:pt x="413080" y="1307305"/>
                  <a:pt x="410733" y="1311999"/>
                </a:cubicBezTo>
                <a:cubicBezTo>
                  <a:pt x="408386" y="1316693"/>
                  <a:pt x="408386" y="1321387"/>
                  <a:pt x="406039" y="1326081"/>
                </a:cubicBezTo>
                <a:cubicBezTo>
                  <a:pt x="403692" y="1330775"/>
                  <a:pt x="403692" y="1335469"/>
                  <a:pt x="401345" y="1342511"/>
                </a:cubicBezTo>
                <a:cubicBezTo>
                  <a:pt x="398998" y="1347205"/>
                  <a:pt x="398998" y="1351899"/>
                  <a:pt x="396651" y="1356593"/>
                </a:cubicBezTo>
                <a:cubicBezTo>
                  <a:pt x="394304" y="1361287"/>
                  <a:pt x="394304" y="1368328"/>
                  <a:pt x="391957" y="1373022"/>
                </a:cubicBezTo>
                <a:cubicBezTo>
                  <a:pt x="389610" y="1377716"/>
                  <a:pt x="389610" y="1382410"/>
                  <a:pt x="387263" y="1387104"/>
                </a:cubicBezTo>
                <a:cubicBezTo>
                  <a:pt x="387263" y="1391799"/>
                  <a:pt x="384916" y="1394146"/>
                  <a:pt x="384916" y="1398840"/>
                </a:cubicBezTo>
                <a:cubicBezTo>
                  <a:pt x="377874" y="1410575"/>
                  <a:pt x="368486" y="1422310"/>
                  <a:pt x="361445" y="1434045"/>
                </a:cubicBezTo>
                <a:cubicBezTo>
                  <a:pt x="356751" y="1441087"/>
                  <a:pt x="352057" y="1450475"/>
                  <a:pt x="347363" y="1457516"/>
                </a:cubicBezTo>
                <a:cubicBezTo>
                  <a:pt x="340322" y="1469251"/>
                  <a:pt x="333281" y="1480986"/>
                  <a:pt x="326239" y="1495069"/>
                </a:cubicBezTo>
                <a:cubicBezTo>
                  <a:pt x="321545" y="1504457"/>
                  <a:pt x="316851" y="1513845"/>
                  <a:pt x="309810" y="1523233"/>
                </a:cubicBezTo>
                <a:cubicBezTo>
                  <a:pt x="302769" y="1534968"/>
                  <a:pt x="298075" y="1546704"/>
                  <a:pt x="291034" y="1556092"/>
                </a:cubicBezTo>
                <a:cubicBezTo>
                  <a:pt x="286340" y="1565480"/>
                  <a:pt x="279299" y="1577215"/>
                  <a:pt x="274604" y="1586603"/>
                </a:cubicBezTo>
                <a:cubicBezTo>
                  <a:pt x="269910" y="1598339"/>
                  <a:pt x="262869" y="1607727"/>
                  <a:pt x="258175" y="1619462"/>
                </a:cubicBezTo>
                <a:cubicBezTo>
                  <a:pt x="253481" y="1631197"/>
                  <a:pt x="246440" y="1640586"/>
                  <a:pt x="241746" y="1652321"/>
                </a:cubicBezTo>
                <a:cubicBezTo>
                  <a:pt x="239399" y="1657015"/>
                  <a:pt x="237052" y="1661709"/>
                  <a:pt x="234705" y="1668750"/>
                </a:cubicBezTo>
                <a:cubicBezTo>
                  <a:pt x="234705" y="1668750"/>
                  <a:pt x="232358" y="1668750"/>
                  <a:pt x="230011" y="1668750"/>
                </a:cubicBezTo>
                <a:cubicBezTo>
                  <a:pt x="232358" y="1659362"/>
                  <a:pt x="234705" y="1649974"/>
                  <a:pt x="234705" y="1640586"/>
                </a:cubicBezTo>
                <a:cubicBezTo>
                  <a:pt x="246440" y="1631197"/>
                  <a:pt x="248787" y="1626503"/>
                  <a:pt x="248787" y="1621809"/>
                </a:cubicBezTo>
                <a:close/>
                <a:moveTo>
                  <a:pt x="382569" y="1260364"/>
                </a:moveTo>
                <a:cubicBezTo>
                  <a:pt x="377874" y="1262711"/>
                  <a:pt x="375527" y="1265058"/>
                  <a:pt x="370833" y="1269752"/>
                </a:cubicBezTo>
                <a:cubicBezTo>
                  <a:pt x="375527" y="1262711"/>
                  <a:pt x="380222" y="1255670"/>
                  <a:pt x="384916" y="1248629"/>
                </a:cubicBezTo>
                <a:cubicBezTo>
                  <a:pt x="389610" y="1241588"/>
                  <a:pt x="396651" y="1234546"/>
                  <a:pt x="401345" y="1225158"/>
                </a:cubicBezTo>
                <a:cubicBezTo>
                  <a:pt x="408386" y="1218117"/>
                  <a:pt x="413080" y="1211076"/>
                  <a:pt x="420121" y="1201688"/>
                </a:cubicBezTo>
                <a:cubicBezTo>
                  <a:pt x="427162" y="1194647"/>
                  <a:pt x="431857" y="1187606"/>
                  <a:pt x="438898" y="1180564"/>
                </a:cubicBezTo>
                <a:cubicBezTo>
                  <a:pt x="441245" y="1175870"/>
                  <a:pt x="445939" y="1171176"/>
                  <a:pt x="450633" y="1168829"/>
                </a:cubicBezTo>
                <a:cubicBezTo>
                  <a:pt x="450633" y="1168829"/>
                  <a:pt x="450633" y="1168829"/>
                  <a:pt x="450633" y="1168829"/>
                </a:cubicBezTo>
                <a:cubicBezTo>
                  <a:pt x="445939" y="1175870"/>
                  <a:pt x="441245" y="1180564"/>
                  <a:pt x="438898" y="1187606"/>
                </a:cubicBezTo>
                <a:cubicBezTo>
                  <a:pt x="434204" y="1196994"/>
                  <a:pt x="427162" y="1204035"/>
                  <a:pt x="422468" y="1213423"/>
                </a:cubicBezTo>
                <a:cubicBezTo>
                  <a:pt x="415427" y="1222811"/>
                  <a:pt x="410733" y="1232199"/>
                  <a:pt x="403692" y="1241588"/>
                </a:cubicBezTo>
                <a:cubicBezTo>
                  <a:pt x="403692" y="1241588"/>
                  <a:pt x="403692" y="1243935"/>
                  <a:pt x="401345" y="1243935"/>
                </a:cubicBezTo>
                <a:cubicBezTo>
                  <a:pt x="398998" y="1246282"/>
                  <a:pt x="396651" y="1246282"/>
                  <a:pt x="394304" y="1248629"/>
                </a:cubicBezTo>
                <a:cubicBezTo>
                  <a:pt x="389610" y="1253323"/>
                  <a:pt x="384916" y="1258017"/>
                  <a:pt x="382569" y="1260364"/>
                </a:cubicBezTo>
                <a:close/>
                <a:moveTo>
                  <a:pt x="337975" y="1311999"/>
                </a:moveTo>
                <a:cubicBezTo>
                  <a:pt x="335628" y="1316693"/>
                  <a:pt x="330934" y="1321387"/>
                  <a:pt x="328587" y="1326081"/>
                </a:cubicBezTo>
                <a:cubicBezTo>
                  <a:pt x="328587" y="1323734"/>
                  <a:pt x="326239" y="1321387"/>
                  <a:pt x="323892" y="1319040"/>
                </a:cubicBezTo>
                <a:cubicBezTo>
                  <a:pt x="326239" y="1316693"/>
                  <a:pt x="326239" y="1314346"/>
                  <a:pt x="328587" y="1311999"/>
                </a:cubicBezTo>
                <a:cubicBezTo>
                  <a:pt x="330934" y="1309652"/>
                  <a:pt x="333281" y="1304958"/>
                  <a:pt x="335628" y="1302611"/>
                </a:cubicBezTo>
                <a:cubicBezTo>
                  <a:pt x="340322" y="1297917"/>
                  <a:pt x="342669" y="1293223"/>
                  <a:pt x="347363" y="1290876"/>
                </a:cubicBezTo>
                <a:cubicBezTo>
                  <a:pt x="349710" y="1288529"/>
                  <a:pt x="352057" y="1283834"/>
                  <a:pt x="356751" y="1281487"/>
                </a:cubicBezTo>
                <a:cubicBezTo>
                  <a:pt x="354404" y="1283834"/>
                  <a:pt x="354404" y="1286181"/>
                  <a:pt x="352057" y="1288529"/>
                </a:cubicBezTo>
                <a:cubicBezTo>
                  <a:pt x="349710" y="1297917"/>
                  <a:pt x="345016" y="1304958"/>
                  <a:pt x="337975" y="1311999"/>
                </a:cubicBezTo>
                <a:close/>
                <a:moveTo>
                  <a:pt x="462368" y="1213423"/>
                </a:moveTo>
                <a:cubicBezTo>
                  <a:pt x="467062" y="1211076"/>
                  <a:pt x="471756" y="1208729"/>
                  <a:pt x="476450" y="1206382"/>
                </a:cubicBezTo>
                <a:cubicBezTo>
                  <a:pt x="481145" y="1204035"/>
                  <a:pt x="485839" y="1204035"/>
                  <a:pt x="490533" y="1201688"/>
                </a:cubicBezTo>
                <a:cubicBezTo>
                  <a:pt x="495227" y="1199341"/>
                  <a:pt x="499921" y="1199341"/>
                  <a:pt x="504615" y="1196994"/>
                </a:cubicBezTo>
                <a:cubicBezTo>
                  <a:pt x="506962" y="1196994"/>
                  <a:pt x="511656" y="1196994"/>
                  <a:pt x="514003" y="1194647"/>
                </a:cubicBezTo>
                <a:cubicBezTo>
                  <a:pt x="514003" y="1199341"/>
                  <a:pt x="516350" y="1204035"/>
                  <a:pt x="521044" y="1206382"/>
                </a:cubicBezTo>
                <a:cubicBezTo>
                  <a:pt x="511656" y="1218117"/>
                  <a:pt x="504615" y="1229852"/>
                  <a:pt x="495227" y="1241588"/>
                </a:cubicBezTo>
                <a:cubicBezTo>
                  <a:pt x="492880" y="1243935"/>
                  <a:pt x="490533" y="1248629"/>
                  <a:pt x="488186" y="1250976"/>
                </a:cubicBezTo>
                <a:cubicBezTo>
                  <a:pt x="474103" y="1269752"/>
                  <a:pt x="460021" y="1290876"/>
                  <a:pt x="445939" y="1309652"/>
                </a:cubicBezTo>
                <a:cubicBezTo>
                  <a:pt x="445939" y="1309652"/>
                  <a:pt x="445939" y="1309652"/>
                  <a:pt x="445939" y="1309652"/>
                </a:cubicBezTo>
                <a:cubicBezTo>
                  <a:pt x="431857" y="1328428"/>
                  <a:pt x="420121" y="1349552"/>
                  <a:pt x="406039" y="1368328"/>
                </a:cubicBezTo>
                <a:cubicBezTo>
                  <a:pt x="401345" y="1375369"/>
                  <a:pt x="398998" y="1380063"/>
                  <a:pt x="394304" y="1387104"/>
                </a:cubicBezTo>
                <a:cubicBezTo>
                  <a:pt x="394304" y="1387104"/>
                  <a:pt x="394304" y="1387104"/>
                  <a:pt x="394304" y="1387104"/>
                </a:cubicBezTo>
                <a:cubicBezTo>
                  <a:pt x="394304" y="1382410"/>
                  <a:pt x="396651" y="1380063"/>
                  <a:pt x="396651" y="1375369"/>
                </a:cubicBezTo>
                <a:cubicBezTo>
                  <a:pt x="396651" y="1373022"/>
                  <a:pt x="396651" y="1370675"/>
                  <a:pt x="398998" y="1368328"/>
                </a:cubicBezTo>
                <a:cubicBezTo>
                  <a:pt x="401345" y="1361287"/>
                  <a:pt x="403692" y="1351899"/>
                  <a:pt x="406039" y="1344858"/>
                </a:cubicBezTo>
                <a:cubicBezTo>
                  <a:pt x="406039" y="1342511"/>
                  <a:pt x="406039" y="1340164"/>
                  <a:pt x="408386" y="1340164"/>
                </a:cubicBezTo>
                <a:cubicBezTo>
                  <a:pt x="410733" y="1333122"/>
                  <a:pt x="413080" y="1323734"/>
                  <a:pt x="415427" y="1316693"/>
                </a:cubicBezTo>
                <a:cubicBezTo>
                  <a:pt x="415427" y="1314346"/>
                  <a:pt x="415427" y="1314346"/>
                  <a:pt x="417774" y="1311999"/>
                </a:cubicBezTo>
                <a:cubicBezTo>
                  <a:pt x="420121" y="1302611"/>
                  <a:pt x="422468" y="1295570"/>
                  <a:pt x="424815" y="1288529"/>
                </a:cubicBezTo>
                <a:cubicBezTo>
                  <a:pt x="424815" y="1286181"/>
                  <a:pt x="424815" y="1286181"/>
                  <a:pt x="427162" y="1283834"/>
                </a:cubicBezTo>
                <a:cubicBezTo>
                  <a:pt x="429509" y="1276793"/>
                  <a:pt x="431857" y="1267405"/>
                  <a:pt x="434204" y="1260364"/>
                </a:cubicBezTo>
                <a:cubicBezTo>
                  <a:pt x="434204" y="1260364"/>
                  <a:pt x="434204" y="1258017"/>
                  <a:pt x="434204" y="1258017"/>
                </a:cubicBezTo>
                <a:cubicBezTo>
                  <a:pt x="436551" y="1248629"/>
                  <a:pt x="438898" y="1241588"/>
                  <a:pt x="441245" y="1232199"/>
                </a:cubicBezTo>
                <a:cubicBezTo>
                  <a:pt x="441245" y="1232199"/>
                  <a:pt x="441245" y="1229852"/>
                  <a:pt x="441245" y="1229852"/>
                </a:cubicBezTo>
                <a:cubicBezTo>
                  <a:pt x="441245" y="1227505"/>
                  <a:pt x="443592" y="1225158"/>
                  <a:pt x="443592" y="1220464"/>
                </a:cubicBezTo>
                <a:cubicBezTo>
                  <a:pt x="445939" y="1220464"/>
                  <a:pt x="445939" y="1218117"/>
                  <a:pt x="448286" y="1218117"/>
                </a:cubicBezTo>
                <a:cubicBezTo>
                  <a:pt x="452980" y="1218117"/>
                  <a:pt x="457674" y="1215770"/>
                  <a:pt x="462368" y="1213423"/>
                </a:cubicBezTo>
                <a:close/>
                <a:moveTo>
                  <a:pt x="577373" y="1133623"/>
                </a:moveTo>
                <a:cubicBezTo>
                  <a:pt x="584415" y="1121888"/>
                  <a:pt x="591456" y="1112500"/>
                  <a:pt x="598497" y="1100765"/>
                </a:cubicBezTo>
                <a:cubicBezTo>
                  <a:pt x="603191" y="1093724"/>
                  <a:pt x="607885" y="1086683"/>
                  <a:pt x="612579" y="1079641"/>
                </a:cubicBezTo>
                <a:cubicBezTo>
                  <a:pt x="621967" y="1067906"/>
                  <a:pt x="629008" y="1056171"/>
                  <a:pt x="638397" y="1044436"/>
                </a:cubicBezTo>
                <a:cubicBezTo>
                  <a:pt x="643091" y="1039742"/>
                  <a:pt x="645438" y="1032700"/>
                  <a:pt x="650132" y="1028006"/>
                </a:cubicBezTo>
                <a:cubicBezTo>
                  <a:pt x="657173" y="1016271"/>
                  <a:pt x="666561" y="1006883"/>
                  <a:pt x="673602" y="995148"/>
                </a:cubicBezTo>
                <a:cubicBezTo>
                  <a:pt x="668908" y="1002189"/>
                  <a:pt x="666561" y="1006883"/>
                  <a:pt x="661867" y="1013924"/>
                </a:cubicBezTo>
                <a:cubicBezTo>
                  <a:pt x="657173" y="1020965"/>
                  <a:pt x="654826" y="1028006"/>
                  <a:pt x="650132" y="1032700"/>
                </a:cubicBezTo>
                <a:cubicBezTo>
                  <a:pt x="645438" y="1042089"/>
                  <a:pt x="638397" y="1051477"/>
                  <a:pt x="633703" y="1063212"/>
                </a:cubicBezTo>
                <a:cubicBezTo>
                  <a:pt x="629008" y="1070253"/>
                  <a:pt x="626661" y="1077294"/>
                  <a:pt x="621967" y="1081988"/>
                </a:cubicBezTo>
                <a:cubicBezTo>
                  <a:pt x="617273" y="1089030"/>
                  <a:pt x="612579" y="1096071"/>
                  <a:pt x="610232" y="1105459"/>
                </a:cubicBezTo>
                <a:cubicBezTo>
                  <a:pt x="603191" y="1114847"/>
                  <a:pt x="593803" y="1124235"/>
                  <a:pt x="586762" y="1133623"/>
                </a:cubicBezTo>
                <a:cubicBezTo>
                  <a:pt x="575026" y="1147706"/>
                  <a:pt x="560944" y="1164135"/>
                  <a:pt x="549209" y="1178217"/>
                </a:cubicBezTo>
                <a:cubicBezTo>
                  <a:pt x="549209" y="1178217"/>
                  <a:pt x="549209" y="1178217"/>
                  <a:pt x="549209" y="1178217"/>
                </a:cubicBezTo>
                <a:cubicBezTo>
                  <a:pt x="553903" y="1171176"/>
                  <a:pt x="558597" y="1164135"/>
                  <a:pt x="563291" y="1157094"/>
                </a:cubicBezTo>
                <a:cubicBezTo>
                  <a:pt x="565638" y="1147706"/>
                  <a:pt x="570332" y="1140665"/>
                  <a:pt x="577373" y="1133623"/>
                </a:cubicBezTo>
                <a:close/>
                <a:moveTo>
                  <a:pt x="847284" y="790955"/>
                </a:moveTo>
                <a:cubicBezTo>
                  <a:pt x="856672" y="788608"/>
                  <a:pt x="863713" y="788608"/>
                  <a:pt x="873101" y="786261"/>
                </a:cubicBezTo>
                <a:cubicBezTo>
                  <a:pt x="877795" y="786261"/>
                  <a:pt x="880142" y="786261"/>
                  <a:pt x="884837" y="786261"/>
                </a:cubicBezTo>
                <a:cubicBezTo>
                  <a:pt x="887184" y="786261"/>
                  <a:pt x="889531" y="786261"/>
                  <a:pt x="891878" y="786261"/>
                </a:cubicBezTo>
                <a:cubicBezTo>
                  <a:pt x="887184" y="797996"/>
                  <a:pt x="880142" y="807384"/>
                  <a:pt x="873101" y="819119"/>
                </a:cubicBezTo>
                <a:cubicBezTo>
                  <a:pt x="868407" y="826160"/>
                  <a:pt x="866060" y="833202"/>
                  <a:pt x="861366" y="840243"/>
                </a:cubicBezTo>
                <a:cubicBezTo>
                  <a:pt x="859019" y="842590"/>
                  <a:pt x="859019" y="844937"/>
                  <a:pt x="856672" y="847284"/>
                </a:cubicBezTo>
                <a:cubicBezTo>
                  <a:pt x="854325" y="844937"/>
                  <a:pt x="851978" y="844937"/>
                  <a:pt x="847284" y="844937"/>
                </a:cubicBezTo>
                <a:cubicBezTo>
                  <a:pt x="835549" y="844937"/>
                  <a:pt x="826160" y="854325"/>
                  <a:pt x="826160" y="866060"/>
                </a:cubicBezTo>
                <a:cubicBezTo>
                  <a:pt x="826160" y="870754"/>
                  <a:pt x="826160" y="873101"/>
                  <a:pt x="828507" y="875448"/>
                </a:cubicBezTo>
                <a:cubicBezTo>
                  <a:pt x="819119" y="880142"/>
                  <a:pt x="812078" y="884836"/>
                  <a:pt x="802690" y="891878"/>
                </a:cubicBezTo>
                <a:cubicBezTo>
                  <a:pt x="797996" y="894225"/>
                  <a:pt x="793302" y="898919"/>
                  <a:pt x="788608" y="901266"/>
                </a:cubicBezTo>
                <a:cubicBezTo>
                  <a:pt x="779219" y="908307"/>
                  <a:pt x="769831" y="913001"/>
                  <a:pt x="760443" y="920042"/>
                </a:cubicBezTo>
                <a:cubicBezTo>
                  <a:pt x="755749" y="924736"/>
                  <a:pt x="748708" y="927083"/>
                  <a:pt x="744014" y="931777"/>
                </a:cubicBezTo>
                <a:cubicBezTo>
                  <a:pt x="736973" y="936472"/>
                  <a:pt x="727584" y="943513"/>
                  <a:pt x="720543" y="948207"/>
                </a:cubicBezTo>
                <a:cubicBezTo>
                  <a:pt x="713502" y="952901"/>
                  <a:pt x="708808" y="957595"/>
                  <a:pt x="704114" y="962289"/>
                </a:cubicBezTo>
                <a:cubicBezTo>
                  <a:pt x="701767" y="964636"/>
                  <a:pt x="699420" y="966983"/>
                  <a:pt x="697073" y="966983"/>
                </a:cubicBezTo>
                <a:cubicBezTo>
                  <a:pt x="694726" y="964636"/>
                  <a:pt x="694726" y="964636"/>
                  <a:pt x="692379" y="962289"/>
                </a:cubicBezTo>
                <a:lnTo>
                  <a:pt x="692379" y="962289"/>
                </a:lnTo>
                <a:cubicBezTo>
                  <a:pt x="692379" y="962289"/>
                  <a:pt x="692379" y="962289"/>
                  <a:pt x="692379" y="962289"/>
                </a:cubicBezTo>
                <a:cubicBezTo>
                  <a:pt x="697073" y="955248"/>
                  <a:pt x="701767" y="948207"/>
                  <a:pt x="706461" y="938819"/>
                </a:cubicBezTo>
                <a:cubicBezTo>
                  <a:pt x="711155" y="931777"/>
                  <a:pt x="715849" y="922389"/>
                  <a:pt x="722890" y="915348"/>
                </a:cubicBezTo>
                <a:cubicBezTo>
                  <a:pt x="727584" y="908307"/>
                  <a:pt x="732279" y="901266"/>
                  <a:pt x="736973" y="894225"/>
                </a:cubicBezTo>
                <a:cubicBezTo>
                  <a:pt x="741667" y="887184"/>
                  <a:pt x="746361" y="880142"/>
                  <a:pt x="751055" y="873101"/>
                </a:cubicBezTo>
                <a:cubicBezTo>
                  <a:pt x="762790" y="856672"/>
                  <a:pt x="774525" y="840243"/>
                  <a:pt x="786261" y="823813"/>
                </a:cubicBezTo>
                <a:cubicBezTo>
                  <a:pt x="788608" y="826160"/>
                  <a:pt x="793302" y="826160"/>
                  <a:pt x="797996" y="826160"/>
                </a:cubicBezTo>
                <a:cubicBezTo>
                  <a:pt x="809731" y="826160"/>
                  <a:pt x="819119" y="816772"/>
                  <a:pt x="819119" y="805037"/>
                </a:cubicBezTo>
                <a:cubicBezTo>
                  <a:pt x="819119" y="802690"/>
                  <a:pt x="819119" y="802690"/>
                  <a:pt x="819119" y="800343"/>
                </a:cubicBezTo>
                <a:cubicBezTo>
                  <a:pt x="823813" y="797996"/>
                  <a:pt x="830854" y="797996"/>
                  <a:pt x="835549" y="795649"/>
                </a:cubicBezTo>
                <a:cubicBezTo>
                  <a:pt x="840243" y="793302"/>
                  <a:pt x="844937" y="793302"/>
                  <a:pt x="847284" y="790955"/>
                </a:cubicBezTo>
                <a:close/>
                <a:moveTo>
                  <a:pt x="971677" y="760443"/>
                </a:moveTo>
                <a:cubicBezTo>
                  <a:pt x="983412" y="751055"/>
                  <a:pt x="992801" y="741667"/>
                  <a:pt x="1004536" y="734626"/>
                </a:cubicBezTo>
                <a:cubicBezTo>
                  <a:pt x="1011577" y="727584"/>
                  <a:pt x="1020965" y="722890"/>
                  <a:pt x="1028006" y="715849"/>
                </a:cubicBezTo>
                <a:cubicBezTo>
                  <a:pt x="1037395" y="708808"/>
                  <a:pt x="1046783" y="699420"/>
                  <a:pt x="1058518" y="692379"/>
                </a:cubicBezTo>
                <a:cubicBezTo>
                  <a:pt x="1067906" y="685338"/>
                  <a:pt x="1074947" y="680643"/>
                  <a:pt x="1084336" y="673602"/>
                </a:cubicBezTo>
                <a:cubicBezTo>
                  <a:pt x="1093724" y="666561"/>
                  <a:pt x="1103112" y="659520"/>
                  <a:pt x="1112500" y="652479"/>
                </a:cubicBezTo>
                <a:cubicBezTo>
                  <a:pt x="1121888" y="645438"/>
                  <a:pt x="1128929" y="640744"/>
                  <a:pt x="1138318" y="633703"/>
                </a:cubicBezTo>
                <a:cubicBezTo>
                  <a:pt x="1147706" y="626661"/>
                  <a:pt x="1157094" y="619620"/>
                  <a:pt x="1166482" y="612579"/>
                </a:cubicBezTo>
                <a:cubicBezTo>
                  <a:pt x="1175870" y="605538"/>
                  <a:pt x="1182911" y="600844"/>
                  <a:pt x="1192300" y="593803"/>
                </a:cubicBezTo>
                <a:cubicBezTo>
                  <a:pt x="1201688" y="586762"/>
                  <a:pt x="1211076" y="579720"/>
                  <a:pt x="1220464" y="575026"/>
                </a:cubicBezTo>
                <a:cubicBezTo>
                  <a:pt x="1229852" y="570332"/>
                  <a:pt x="1236894" y="563291"/>
                  <a:pt x="1246282" y="558597"/>
                </a:cubicBezTo>
                <a:cubicBezTo>
                  <a:pt x="1250976" y="556250"/>
                  <a:pt x="1255670" y="551556"/>
                  <a:pt x="1262711" y="549209"/>
                </a:cubicBezTo>
                <a:cubicBezTo>
                  <a:pt x="1262711" y="551556"/>
                  <a:pt x="1265058" y="551556"/>
                  <a:pt x="1267405" y="553903"/>
                </a:cubicBezTo>
                <a:cubicBezTo>
                  <a:pt x="1260364" y="563291"/>
                  <a:pt x="1253323" y="575026"/>
                  <a:pt x="1243935" y="586762"/>
                </a:cubicBezTo>
                <a:cubicBezTo>
                  <a:pt x="1234546" y="600844"/>
                  <a:pt x="1225158" y="612579"/>
                  <a:pt x="1215770" y="626661"/>
                </a:cubicBezTo>
                <a:cubicBezTo>
                  <a:pt x="1204035" y="643091"/>
                  <a:pt x="1194647" y="659520"/>
                  <a:pt x="1182911" y="675949"/>
                </a:cubicBezTo>
                <a:cubicBezTo>
                  <a:pt x="1173523" y="690032"/>
                  <a:pt x="1166482" y="701767"/>
                  <a:pt x="1157094" y="715849"/>
                </a:cubicBezTo>
                <a:cubicBezTo>
                  <a:pt x="1145359" y="734626"/>
                  <a:pt x="1133623" y="753402"/>
                  <a:pt x="1121888" y="772178"/>
                </a:cubicBezTo>
                <a:cubicBezTo>
                  <a:pt x="1114847" y="781566"/>
                  <a:pt x="1110153" y="793302"/>
                  <a:pt x="1103112" y="802690"/>
                </a:cubicBezTo>
                <a:cubicBezTo>
                  <a:pt x="1103112" y="802690"/>
                  <a:pt x="1100765" y="802690"/>
                  <a:pt x="1100765" y="802690"/>
                </a:cubicBezTo>
                <a:cubicBezTo>
                  <a:pt x="1096071" y="802690"/>
                  <a:pt x="1091377" y="800343"/>
                  <a:pt x="1086683" y="800343"/>
                </a:cubicBezTo>
                <a:cubicBezTo>
                  <a:pt x="1081988" y="800343"/>
                  <a:pt x="1074947" y="797996"/>
                  <a:pt x="1070253" y="797996"/>
                </a:cubicBezTo>
                <a:cubicBezTo>
                  <a:pt x="1065559" y="797996"/>
                  <a:pt x="1063212" y="795649"/>
                  <a:pt x="1058518" y="795649"/>
                </a:cubicBezTo>
                <a:cubicBezTo>
                  <a:pt x="1051477" y="795649"/>
                  <a:pt x="1046783" y="793302"/>
                  <a:pt x="1039742" y="793302"/>
                </a:cubicBezTo>
                <a:cubicBezTo>
                  <a:pt x="1037395" y="793302"/>
                  <a:pt x="1035047" y="793302"/>
                  <a:pt x="1030353" y="790955"/>
                </a:cubicBezTo>
                <a:cubicBezTo>
                  <a:pt x="1023312" y="790955"/>
                  <a:pt x="1016271" y="788608"/>
                  <a:pt x="1009230" y="788608"/>
                </a:cubicBezTo>
                <a:cubicBezTo>
                  <a:pt x="1006883" y="788608"/>
                  <a:pt x="1004536" y="788608"/>
                  <a:pt x="1002189" y="788608"/>
                </a:cubicBezTo>
                <a:cubicBezTo>
                  <a:pt x="995148" y="788608"/>
                  <a:pt x="988107" y="788608"/>
                  <a:pt x="981065" y="786261"/>
                </a:cubicBezTo>
                <a:cubicBezTo>
                  <a:pt x="978718" y="786261"/>
                  <a:pt x="976371" y="786261"/>
                  <a:pt x="974024" y="786261"/>
                </a:cubicBezTo>
                <a:cubicBezTo>
                  <a:pt x="964636" y="786261"/>
                  <a:pt x="955248" y="786261"/>
                  <a:pt x="948207" y="786261"/>
                </a:cubicBezTo>
                <a:cubicBezTo>
                  <a:pt x="948207" y="786261"/>
                  <a:pt x="945860" y="786261"/>
                  <a:pt x="945860" y="786261"/>
                </a:cubicBezTo>
                <a:cubicBezTo>
                  <a:pt x="948207" y="783914"/>
                  <a:pt x="948207" y="783914"/>
                  <a:pt x="950554" y="781566"/>
                </a:cubicBezTo>
                <a:cubicBezTo>
                  <a:pt x="957595" y="772178"/>
                  <a:pt x="964636" y="765137"/>
                  <a:pt x="971677" y="760443"/>
                </a:cubicBezTo>
                <a:close/>
                <a:moveTo>
                  <a:pt x="1478639" y="450633"/>
                </a:moveTo>
                <a:cubicBezTo>
                  <a:pt x="1483333" y="445939"/>
                  <a:pt x="1488028" y="441245"/>
                  <a:pt x="1492722" y="436551"/>
                </a:cubicBezTo>
                <a:cubicBezTo>
                  <a:pt x="1497416" y="431857"/>
                  <a:pt x="1504457" y="424815"/>
                  <a:pt x="1509151" y="420121"/>
                </a:cubicBezTo>
                <a:cubicBezTo>
                  <a:pt x="1513845" y="415427"/>
                  <a:pt x="1518539" y="410733"/>
                  <a:pt x="1523233" y="406039"/>
                </a:cubicBezTo>
                <a:cubicBezTo>
                  <a:pt x="1527927" y="401345"/>
                  <a:pt x="1534968" y="394304"/>
                  <a:pt x="1539662" y="389610"/>
                </a:cubicBezTo>
                <a:cubicBezTo>
                  <a:pt x="1544357" y="384916"/>
                  <a:pt x="1549051" y="380222"/>
                  <a:pt x="1553745" y="377874"/>
                </a:cubicBezTo>
                <a:cubicBezTo>
                  <a:pt x="1558439" y="373180"/>
                  <a:pt x="1565480" y="368486"/>
                  <a:pt x="1570174" y="361445"/>
                </a:cubicBezTo>
                <a:cubicBezTo>
                  <a:pt x="1574868" y="356751"/>
                  <a:pt x="1579562" y="354404"/>
                  <a:pt x="1584256" y="349710"/>
                </a:cubicBezTo>
                <a:cubicBezTo>
                  <a:pt x="1588950" y="345016"/>
                  <a:pt x="1595992" y="340322"/>
                  <a:pt x="1600686" y="335628"/>
                </a:cubicBezTo>
                <a:cubicBezTo>
                  <a:pt x="1605380" y="330934"/>
                  <a:pt x="1610074" y="328586"/>
                  <a:pt x="1614768" y="323892"/>
                </a:cubicBezTo>
                <a:cubicBezTo>
                  <a:pt x="1619462" y="319198"/>
                  <a:pt x="1626503" y="314504"/>
                  <a:pt x="1631197" y="309810"/>
                </a:cubicBezTo>
                <a:cubicBezTo>
                  <a:pt x="1635891" y="305116"/>
                  <a:pt x="1640586" y="302769"/>
                  <a:pt x="1645280" y="298075"/>
                </a:cubicBezTo>
                <a:cubicBezTo>
                  <a:pt x="1647627" y="295728"/>
                  <a:pt x="1647627" y="295728"/>
                  <a:pt x="1649974" y="293381"/>
                </a:cubicBezTo>
                <a:cubicBezTo>
                  <a:pt x="1649974" y="293381"/>
                  <a:pt x="1649974" y="295728"/>
                  <a:pt x="1652321" y="295728"/>
                </a:cubicBezTo>
                <a:cubicBezTo>
                  <a:pt x="1649974" y="300422"/>
                  <a:pt x="1647627" y="302769"/>
                  <a:pt x="1642933" y="307463"/>
                </a:cubicBezTo>
                <a:cubicBezTo>
                  <a:pt x="1638239" y="314504"/>
                  <a:pt x="1631197" y="321545"/>
                  <a:pt x="1626503" y="328586"/>
                </a:cubicBezTo>
                <a:cubicBezTo>
                  <a:pt x="1619462" y="337975"/>
                  <a:pt x="1614768" y="345016"/>
                  <a:pt x="1607727" y="354404"/>
                </a:cubicBezTo>
                <a:cubicBezTo>
                  <a:pt x="1603033" y="361445"/>
                  <a:pt x="1595992" y="368486"/>
                  <a:pt x="1591298" y="375527"/>
                </a:cubicBezTo>
                <a:cubicBezTo>
                  <a:pt x="1584256" y="384916"/>
                  <a:pt x="1579562" y="394304"/>
                  <a:pt x="1572521" y="403692"/>
                </a:cubicBezTo>
                <a:cubicBezTo>
                  <a:pt x="1567827" y="410733"/>
                  <a:pt x="1563133" y="417774"/>
                  <a:pt x="1556092" y="427162"/>
                </a:cubicBezTo>
                <a:cubicBezTo>
                  <a:pt x="1551398" y="436551"/>
                  <a:pt x="1544357" y="445939"/>
                  <a:pt x="1539662" y="455327"/>
                </a:cubicBezTo>
                <a:cubicBezTo>
                  <a:pt x="1539662" y="455327"/>
                  <a:pt x="1539662" y="455327"/>
                  <a:pt x="1539662" y="455327"/>
                </a:cubicBezTo>
                <a:cubicBezTo>
                  <a:pt x="1530274" y="457674"/>
                  <a:pt x="1523233" y="460021"/>
                  <a:pt x="1513845" y="462368"/>
                </a:cubicBezTo>
                <a:cubicBezTo>
                  <a:pt x="1506804" y="464715"/>
                  <a:pt x="1497416" y="467062"/>
                  <a:pt x="1490375" y="469409"/>
                </a:cubicBezTo>
                <a:cubicBezTo>
                  <a:pt x="1480986" y="471756"/>
                  <a:pt x="1473945" y="474103"/>
                  <a:pt x="1464557" y="476450"/>
                </a:cubicBezTo>
                <a:cubicBezTo>
                  <a:pt x="1459863" y="478797"/>
                  <a:pt x="1455169" y="478797"/>
                  <a:pt x="1450475" y="481145"/>
                </a:cubicBezTo>
                <a:cubicBezTo>
                  <a:pt x="1452822" y="478797"/>
                  <a:pt x="1455169" y="476450"/>
                  <a:pt x="1457516" y="474103"/>
                </a:cubicBezTo>
                <a:cubicBezTo>
                  <a:pt x="1466904" y="462368"/>
                  <a:pt x="1473945" y="455327"/>
                  <a:pt x="1478639" y="450633"/>
                </a:cubicBezTo>
                <a:close/>
                <a:moveTo>
                  <a:pt x="1722732" y="269910"/>
                </a:moveTo>
                <a:cubicBezTo>
                  <a:pt x="1732120" y="267563"/>
                  <a:pt x="1741508" y="267563"/>
                  <a:pt x="1750897" y="265216"/>
                </a:cubicBezTo>
                <a:cubicBezTo>
                  <a:pt x="1757938" y="262869"/>
                  <a:pt x="1764979" y="262869"/>
                  <a:pt x="1774367" y="260522"/>
                </a:cubicBezTo>
                <a:cubicBezTo>
                  <a:pt x="1783755" y="258175"/>
                  <a:pt x="1793144" y="258175"/>
                  <a:pt x="1802532" y="255828"/>
                </a:cubicBezTo>
                <a:cubicBezTo>
                  <a:pt x="1809573" y="255828"/>
                  <a:pt x="1818961" y="253481"/>
                  <a:pt x="1826002" y="253481"/>
                </a:cubicBezTo>
                <a:cubicBezTo>
                  <a:pt x="1835390" y="251134"/>
                  <a:pt x="1844778" y="251134"/>
                  <a:pt x="1854167" y="251134"/>
                </a:cubicBezTo>
                <a:cubicBezTo>
                  <a:pt x="1861208" y="251134"/>
                  <a:pt x="1870596" y="248787"/>
                  <a:pt x="1877637" y="248787"/>
                </a:cubicBezTo>
                <a:cubicBezTo>
                  <a:pt x="1887025" y="248787"/>
                  <a:pt x="1896414" y="246440"/>
                  <a:pt x="1908149" y="246440"/>
                </a:cubicBezTo>
                <a:cubicBezTo>
                  <a:pt x="1915190" y="246440"/>
                  <a:pt x="1924578" y="244093"/>
                  <a:pt x="1931619" y="244093"/>
                </a:cubicBezTo>
                <a:cubicBezTo>
                  <a:pt x="1941007" y="244093"/>
                  <a:pt x="1952743" y="241746"/>
                  <a:pt x="1962131" y="241746"/>
                </a:cubicBezTo>
                <a:cubicBezTo>
                  <a:pt x="1969172" y="241746"/>
                  <a:pt x="1978560" y="241746"/>
                  <a:pt x="1985601" y="239399"/>
                </a:cubicBezTo>
                <a:cubicBezTo>
                  <a:pt x="1997336" y="239399"/>
                  <a:pt x="2006725" y="239399"/>
                  <a:pt x="2018460" y="237052"/>
                </a:cubicBezTo>
                <a:cubicBezTo>
                  <a:pt x="2025501" y="237052"/>
                  <a:pt x="2032542" y="237052"/>
                  <a:pt x="2039583" y="237052"/>
                </a:cubicBezTo>
                <a:cubicBezTo>
                  <a:pt x="2058360" y="237052"/>
                  <a:pt x="2074789" y="237052"/>
                  <a:pt x="2093565" y="237052"/>
                </a:cubicBezTo>
                <a:cubicBezTo>
                  <a:pt x="2117036" y="237052"/>
                  <a:pt x="2140506" y="237052"/>
                  <a:pt x="2163977" y="237052"/>
                </a:cubicBezTo>
                <a:cubicBezTo>
                  <a:pt x="2171018" y="237052"/>
                  <a:pt x="2175712" y="237052"/>
                  <a:pt x="2182753" y="237052"/>
                </a:cubicBezTo>
                <a:cubicBezTo>
                  <a:pt x="2199183" y="237052"/>
                  <a:pt x="2217959" y="239399"/>
                  <a:pt x="2234388" y="239399"/>
                </a:cubicBezTo>
                <a:cubicBezTo>
                  <a:pt x="2241429" y="239399"/>
                  <a:pt x="2250818" y="241746"/>
                  <a:pt x="2257859" y="241746"/>
                </a:cubicBezTo>
                <a:cubicBezTo>
                  <a:pt x="2274288" y="241746"/>
                  <a:pt x="2288370" y="244093"/>
                  <a:pt x="2304800" y="246440"/>
                </a:cubicBezTo>
                <a:cubicBezTo>
                  <a:pt x="2314188" y="246440"/>
                  <a:pt x="2323576" y="248787"/>
                  <a:pt x="2332964" y="248787"/>
                </a:cubicBezTo>
                <a:cubicBezTo>
                  <a:pt x="2340005" y="248787"/>
                  <a:pt x="2347047" y="251134"/>
                  <a:pt x="2354088" y="251134"/>
                </a:cubicBezTo>
                <a:cubicBezTo>
                  <a:pt x="2354088" y="251134"/>
                  <a:pt x="2354088" y="251134"/>
                  <a:pt x="2354088" y="253481"/>
                </a:cubicBezTo>
                <a:cubicBezTo>
                  <a:pt x="2354088" y="260522"/>
                  <a:pt x="2358782" y="267563"/>
                  <a:pt x="2363476" y="269910"/>
                </a:cubicBezTo>
                <a:cubicBezTo>
                  <a:pt x="2358782" y="276951"/>
                  <a:pt x="2356435" y="286340"/>
                  <a:pt x="2351741" y="293381"/>
                </a:cubicBezTo>
                <a:cubicBezTo>
                  <a:pt x="2349394" y="298075"/>
                  <a:pt x="2347047" y="302769"/>
                  <a:pt x="2344699" y="307463"/>
                </a:cubicBezTo>
                <a:cubicBezTo>
                  <a:pt x="2340005" y="316851"/>
                  <a:pt x="2335311" y="326239"/>
                  <a:pt x="2330617" y="335628"/>
                </a:cubicBezTo>
                <a:cubicBezTo>
                  <a:pt x="2328270" y="340322"/>
                  <a:pt x="2325923" y="345016"/>
                  <a:pt x="2323576" y="349710"/>
                </a:cubicBezTo>
                <a:cubicBezTo>
                  <a:pt x="2318882" y="359098"/>
                  <a:pt x="2314188" y="370833"/>
                  <a:pt x="2309494" y="380222"/>
                </a:cubicBezTo>
                <a:cubicBezTo>
                  <a:pt x="2307147" y="384916"/>
                  <a:pt x="2304800" y="389610"/>
                  <a:pt x="2304800" y="394304"/>
                </a:cubicBezTo>
                <a:cubicBezTo>
                  <a:pt x="2295412" y="394304"/>
                  <a:pt x="2283676" y="391957"/>
                  <a:pt x="2274288" y="391957"/>
                </a:cubicBezTo>
                <a:cubicBezTo>
                  <a:pt x="2255512" y="389610"/>
                  <a:pt x="2234388" y="389610"/>
                  <a:pt x="2215612" y="389610"/>
                </a:cubicBezTo>
                <a:cubicBezTo>
                  <a:pt x="2203877" y="389610"/>
                  <a:pt x="2192141" y="387263"/>
                  <a:pt x="2180406" y="387263"/>
                </a:cubicBezTo>
                <a:cubicBezTo>
                  <a:pt x="2149895" y="387263"/>
                  <a:pt x="2117036" y="384916"/>
                  <a:pt x="2086524" y="384916"/>
                </a:cubicBezTo>
                <a:cubicBezTo>
                  <a:pt x="2067748" y="384916"/>
                  <a:pt x="2051319" y="384916"/>
                  <a:pt x="2032542" y="384916"/>
                </a:cubicBezTo>
                <a:cubicBezTo>
                  <a:pt x="2025501" y="384916"/>
                  <a:pt x="2020807" y="384916"/>
                  <a:pt x="2013766" y="384916"/>
                </a:cubicBezTo>
                <a:cubicBezTo>
                  <a:pt x="2002031" y="384916"/>
                  <a:pt x="1990295" y="384916"/>
                  <a:pt x="1978560" y="384916"/>
                </a:cubicBezTo>
                <a:cubicBezTo>
                  <a:pt x="1971519" y="384916"/>
                  <a:pt x="1964478" y="384916"/>
                  <a:pt x="1957437" y="384916"/>
                </a:cubicBezTo>
                <a:cubicBezTo>
                  <a:pt x="1945702" y="384916"/>
                  <a:pt x="1936313" y="384916"/>
                  <a:pt x="1924578" y="387263"/>
                </a:cubicBezTo>
                <a:cubicBezTo>
                  <a:pt x="1919884" y="387263"/>
                  <a:pt x="1915190" y="387263"/>
                  <a:pt x="1912843" y="387263"/>
                </a:cubicBezTo>
                <a:cubicBezTo>
                  <a:pt x="1908149" y="384916"/>
                  <a:pt x="1903455" y="380222"/>
                  <a:pt x="1898761" y="377874"/>
                </a:cubicBezTo>
                <a:cubicBezTo>
                  <a:pt x="1896414" y="375527"/>
                  <a:pt x="1891719" y="373180"/>
                  <a:pt x="1889372" y="370833"/>
                </a:cubicBezTo>
                <a:cubicBezTo>
                  <a:pt x="1882331" y="366139"/>
                  <a:pt x="1872943" y="361445"/>
                  <a:pt x="1865902" y="356751"/>
                </a:cubicBezTo>
                <a:cubicBezTo>
                  <a:pt x="1861208" y="354404"/>
                  <a:pt x="1858861" y="352057"/>
                  <a:pt x="1854167" y="349710"/>
                </a:cubicBezTo>
                <a:cubicBezTo>
                  <a:pt x="1847125" y="345016"/>
                  <a:pt x="1840084" y="340322"/>
                  <a:pt x="1833043" y="337975"/>
                </a:cubicBezTo>
                <a:cubicBezTo>
                  <a:pt x="1828349" y="335628"/>
                  <a:pt x="1826002" y="333281"/>
                  <a:pt x="1821308" y="330934"/>
                </a:cubicBezTo>
                <a:cubicBezTo>
                  <a:pt x="1814267" y="326239"/>
                  <a:pt x="1807226" y="323892"/>
                  <a:pt x="1800185" y="319198"/>
                </a:cubicBezTo>
                <a:cubicBezTo>
                  <a:pt x="1795491" y="316851"/>
                  <a:pt x="1793144" y="314504"/>
                  <a:pt x="1788449" y="314504"/>
                </a:cubicBezTo>
                <a:cubicBezTo>
                  <a:pt x="1781408" y="312157"/>
                  <a:pt x="1774367" y="307463"/>
                  <a:pt x="1767326" y="305116"/>
                </a:cubicBezTo>
                <a:cubicBezTo>
                  <a:pt x="1762632" y="302769"/>
                  <a:pt x="1757938" y="300422"/>
                  <a:pt x="1753244" y="300422"/>
                </a:cubicBezTo>
                <a:cubicBezTo>
                  <a:pt x="1746203" y="298075"/>
                  <a:pt x="1741508" y="295728"/>
                  <a:pt x="1734467" y="293381"/>
                </a:cubicBezTo>
                <a:cubicBezTo>
                  <a:pt x="1729773" y="291034"/>
                  <a:pt x="1725079" y="291034"/>
                  <a:pt x="1720385" y="288687"/>
                </a:cubicBezTo>
                <a:cubicBezTo>
                  <a:pt x="1713344" y="286340"/>
                  <a:pt x="1708650" y="283993"/>
                  <a:pt x="1701609" y="281646"/>
                </a:cubicBezTo>
                <a:cubicBezTo>
                  <a:pt x="1696915" y="279299"/>
                  <a:pt x="1692220" y="279299"/>
                  <a:pt x="1687526" y="276951"/>
                </a:cubicBezTo>
                <a:cubicBezTo>
                  <a:pt x="1687526" y="276951"/>
                  <a:pt x="1687526" y="276951"/>
                  <a:pt x="1687526" y="276951"/>
                </a:cubicBezTo>
                <a:cubicBezTo>
                  <a:pt x="1687526" y="274604"/>
                  <a:pt x="1687526" y="274604"/>
                  <a:pt x="1687526" y="272257"/>
                </a:cubicBezTo>
                <a:cubicBezTo>
                  <a:pt x="1687526" y="272257"/>
                  <a:pt x="1687526" y="269910"/>
                  <a:pt x="1687526" y="269910"/>
                </a:cubicBezTo>
                <a:cubicBezTo>
                  <a:pt x="1692220" y="269910"/>
                  <a:pt x="1696915" y="267563"/>
                  <a:pt x="1699262" y="267563"/>
                </a:cubicBezTo>
                <a:cubicBezTo>
                  <a:pt x="1708650" y="274604"/>
                  <a:pt x="1715691" y="272257"/>
                  <a:pt x="1722732" y="269910"/>
                </a:cubicBezTo>
                <a:close/>
                <a:moveTo>
                  <a:pt x="2419805" y="183070"/>
                </a:moveTo>
                <a:cubicBezTo>
                  <a:pt x="2419805" y="180723"/>
                  <a:pt x="2417458" y="176028"/>
                  <a:pt x="2417458" y="173681"/>
                </a:cubicBezTo>
                <a:cubicBezTo>
                  <a:pt x="2417458" y="173681"/>
                  <a:pt x="2417458" y="173681"/>
                  <a:pt x="2417458" y="173681"/>
                </a:cubicBezTo>
                <a:cubicBezTo>
                  <a:pt x="2419805" y="168987"/>
                  <a:pt x="2422152" y="164293"/>
                  <a:pt x="2426846" y="159599"/>
                </a:cubicBezTo>
                <a:cubicBezTo>
                  <a:pt x="2429193" y="157252"/>
                  <a:pt x="2431540" y="154905"/>
                  <a:pt x="2431540" y="150211"/>
                </a:cubicBezTo>
                <a:cubicBezTo>
                  <a:pt x="2433887" y="145517"/>
                  <a:pt x="2436234" y="143170"/>
                  <a:pt x="2438581" y="138476"/>
                </a:cubicBezTo>
                <a:cubicBezTo>
                  <a:pt x="2440928" y="136129"/>
                  <a:pt x="2443275" y="133782"/>
                  <a:pt x="2443275" y="129088"/>
                </a:cubicBezTo>
                <a:cubicBezTo>
                  <a:pt x="2445622" y="126741"/>
                  <a:pt x="2447970" y="122046"/>
                  <a:pt x="2450317" y="119699"/>
                </a:cubicBezTo>
                <a:cubicBezTo>
                  <a:pt x="2452664" y="117352"/>
                  <a:pt x="2455011" y="115005"/>
                  <a:pt x="2457358" y="112658"/>
                </a:cubicBezTo>
                <a:cubicBezTo>
                  <a:pt x="2459705" y="110311"/>
                  <a:pt x="2462052" y="105617"/>
                  <a:pt x="2464399" y="103270"/>
                </a:cubicBezTo>
                <a:cubicBezTo>
                  <a:pt x="2464399" y="103270"/>
                  <a:pt x="2466746" y="100923"/>
                  <a:pt x="2466746" y="100923"/>
                </a:cubicBezTo>
                <a:cubicBezTo>
                  <a:pt x="2466746" y="100923"/>
                  <a:pt x="2469093" y="100923"/>
                  <a:pt x="2469093" y="103270"/>
                </a:cubicBezTo>
                <a:cubicBezTo>
                  <a:pt x="2469093" y="105617"/>
                  <a:pt x="2466746" y="107964"/>
                  <a:pt x="2466746" y="110311"/>
                </a:cubicBezTo>
                <a:cubicBezTo>
                  <a:pt x="2466746" y="112658"/>
                  <a:pt x="2464399" y="115005"/>
                  <a:pt x="2464399" y="117352"/>
                </a:cubicBezTo>
                <a:cubicBezTo>
                  <a:pt x="2462052" y="119699"/>
                  <a:pt x="2462052" y="122046"/>
                  <a:pt x="2459705" y="124393"/>
                </a:cubicBezTo>
                <a:cubicBezTo>
                  <a:pt x="2459705" y="126741"/>
                  <a:pt x="2457358" y="129088"/>
                  <a:pt x="2457358" y="131435"/>
                </a:cubicBezTo>
                <a:cubicBezTo>
                  <a:pt x="2457358" y="133782"/>
                  <a:pt x="2455011" y="136129"/>
                  <a:pt x="2452664" y="140823"/>
                </a:cubicBezTo>
                <a:cubicBezTo>
                  <a:pt x="2452664" y="143170"/>
                  <a:pt x="2450317" y="145517"/>
                  <a:pt x="2450317" y="147864"/>
                </a:cubicBezTo>
                <a:cubicBezTo>
                  <a:pt x="2450317" y="150211"/>
                  <a:pt x="2447970" y="154905"/>
                  <a:pt x="2447970" y="157252"/>
                </a:cubicBezTo>
                <a:cubicBezTo>
                  <a:pt x="2447970" y="159599"/>
                  <a:pt x="2445622" y="161946"/>
                  <a:pt x="2445622" y="166640"/>
                </a:cubicBezTo>
                <a:cubicBezTo>
                  <a:pt x="2443275" y="168987"/>
                  <a:pt x="2443275" y="173681"/>
                  <a:pt x="2440928" y="176028"/>
                </a:cubicBezTo>
                <a:cubicBezTo>
                  <a:pt x="2440928" y="178376"/>
                  <a:pt x="2438581" y="180723"/>
                  <a:pt x="2438581" y="185417"/>
                </a:cubicBezTo>
                <a:cubicBezTo>
                  <a:pt x="2436234" y="190111"/>
                  <a:pt x="2436234" y="192458"/>
                  <a:pt x="2433887" y="197152"/>
                </a:cubicBezTo>
                <a:cubicBezTo>
                  <a:pt x="2433887" y="199499"/>
                  <a:pt x="2431540" y="204193"/>
                  <a:pt x="2431540" y="206540"/>
                </a:cubicBezTo>
                <a:cubicBezTo>
                  <a:pt x="2431540" y="206540"/>
                  <a:pt x="2431540" y="208887"/>
                  <a:pt x="2431540" y="208887"/>
                </a:cubicBezTo>
                <a:cubicBezTo>
                  <a:pt x="2429193" y="208887"/>
                  <a:pt x="2429193" y="208887"/>
                  <a:pt x="2426846" y="208887"/>
                </a:cubicBezTo>
                <a:cubicBezTo>
                  <a:pt x="2426846" y="204193"/>
                  <a:pt x="2424499" y="201846"/>
                  <a:pt x="2424499" y="197152"/>
                </a:cubicBezTo>
                <a:cubicBezTo>
                  <a:pt x="2422152" y="190111"/>
                  <a:pt x="2422152" y="185417"/>
                  <a:pt x="2419805" y="183070"/>
                </a:cubicBezTo>
                <a:close/>
                <a:moveTo>
                  <a:pt x="2513687" y="227664"/>
                </a:moveTo>
                <a:cubicBezTo>
                  <a:pt x="2527769" y="227664"/>
                  <a:pt x="2541851" y="227664"/>
                  <a:pt x="2555934" y="230011"/>
                </a:cubicBezTo>
                <a:cubicBezTo>
                  <a:pt x="2565322" y="230011"/>
                  <a:pt x="2574710" y="232358"/>
                  <a:pt x="2581751" y="232358"/>
                </a:cubicBezTo>
                <a:cubicBezTo>
                  <a:pt x="2595833" y="232358"/>
                  <a:pt x="2607569" y="234705"/>
                  <a:pt x="2621651" y="234705"/>
                </a:cubicBezTo>
                <a:cubicBezTo>
                  <a:pt x="2631039" y="234705"/>
                  <a:pt x="2640427" y="237052"/>
                  <a:pt x="2647469" y="237052"/>
                </a:cubicBezTo>
                <a:cubicBezTo>
                  <a:pt x="2656857" y="237052"/>
                  <a:pt x="2666245" y="239399"/>
                  <a:pt x="2675633" y="239399"/>
                </a:cubicBezTo>
                <a:cubicBezTo>
                  <a:pt x="2666245" y="239399"/>
                  <a:pt x="2656857" y="239399"/>
                  <a:pt x="2647469" y="239399"/>
                </a:cubicBezTo>
                <a:cubicBezTo>
                  <a:pt x="2623998" y="239399"/>
                  <a:pt x="2602875" y="239399"/>
                  <a:pt x="2579404" y="239399"/>
                </a:cubicBezTo>
                <a:cubicBezTo>
                  <a:pt x="2572363" y="239399"/>
                  <a:pt x="2562975" y="239399"/>
                  <a:pt x="2555934" y="239399"/>
                </a:cubicBezTo>
                <a:cubicBezTo>
                  <a:pt x="2541851" y="239399"/>
                  <a:pt x="2525422" y="239399"/>
                  <a:pt x="2511340" y="241746"/>
                </a:cubicBezTo>
                <a:cubicBezTo>
                  <a:pt x="2501952" y="241746"/>
                  <a:pt x="2492563" y="244093"/>
                  <a:pt x="2483175" y="244093"/>
                </a:cubicBezTo>
                <a:cubicBezTo>
                  <a:pt x="2469093" y="244093"/>
                  <a:pt x="2457358" y="246440"/>
                  <a:pt x="2443275" y="246440"/>
                </a:cubicBezTo>
                <a:cubicBezTo>
                  <a:pt x="2440928" y="246440"/>
                  <a:pt x="2438581" y="246440"/>
                  <a:pt x="2433887" y="246440"/>
                </a:cubicBezTo>
                <a:cubicBezTo>
                  <a:pt x="2433887" y="244093"/>
                  <a:pt x="2433887" y="241746"/>
                  <a:pt x="2431540" y="239399"/>
                </a:cubicBezTo>
                <a:cubicBezTo>
                  <a:pt x="2431540" y="239399"/>
                  <a:pt x="2431540" y="239399"/>
                  <a:pt x="2431540" y="239399"/>
                </a:cubicBezTo>
                <a:cubicBezTo>
                  <a:pt x="2436234" y="237052"/>
                  <a:pt x="2440928" y="230011"/>
                  <a:pt x="2440928" y="222969"/>
                </a:cubicBezTo>
                <a:cubicBezTo>
                  <a:pt x="2457358" y="222969"/>
                  <a:pt x="2471440" y="222969"/>
                  <a:pt x="2487869" y="222969"/>
                </a:cubicBezTo>
                <a:cubicBezTo>
                  <a:pt x="2499605" y="227664"/>
                  <a:pt x="2506646" y="227664"/>
                  <a:pt x="2513687" y="227664"/>
                </a:cubicBezTo>
                <a:close/>
                <a:moveTo>
                  <a:pt x="2839926" y="309810"/>
                </a:moveTo>
                <a:cubicBezTo>
                  <a:pt x="2854008" y="316851"/>
                  <a:pt x="2865744" y="323892"/>
                  <a:pt x="2879826" y="330934"/>
                </a:cubicBezTo>
                <a:cubicBezTo>
                  <a:pt x="2889214" y="335628"/>
                  <a:pt x="2900949" y="342669"/>
                  <a:pt x="2910338" y="347363"/>
                </a:cubicBezTo>
                <a:cubicBezTo>
                  <a:pt x="2922073" y="354404"/>
                  <a:pt x="2933808" y="361445"/>
                  <a:pt x="2945543" y="368486"/>
                </a:cubicBezTo>
                <a:cubicBezTo>
                  <a:pt x="2929114" y="368486"/>
                  <a:pt x="2910338" y="368486"/>
                  <a:pt x="2891561" y="368486"/>
                </a:cubicBezTo>
                <a:cubicBezTo>
                  <a:pt x="2884520" y="368486"/>
                  <a:pt x="2877479" y="368486"/>
                  <a:pt x="2870438" y="368486"/>
                </a:cubicBezTo>
                <a:cubicBezTo>
                  <a:pt x="2856355" y="368486"/>
                  <a:pt x="2844620" y="368486"/>
                  <a:pt x="2830538" y="370833"/>
                </a:cubicBezTo>
                <a:cubicBezTo>
                  <a:pt x="2823497" y="370833"/>
                  <a:pt x="2816456" y="370833"/>
                  <a:pt x="2809415" y="373180"/>
                </a:cubicBezTo>
                <a:cubicBezTo>
                  <a:pt x="2797679" y="373180"/>
                  <a:pt x="2783597" y="375527"/>
                  <a:pt x="2769515" y="375527"/>
                </a:cubicBezTo>
                <a:cubicBezTo>
                  <a:pt x="2762474" y="375527"/>
                  <a:pt x="2755433" y="377874"/>
                  <a:pt x="2748391" y="377874"/>
                </a:cubicBezTo>
                <a:cubicBezTo>
                  <a:pt x="2736656" y="377874"/>
                  <a:pt x="2722574" y="380222"/>
                  <a:pt x="2710839" y="380222"/>
                </a:cubicBezTo>
                <a:cubicBezTo>
                  <a:pt x="2703797" y="380222"/>
                  <a:pt x="2696756" y="382569"/>
                  <a:pt x="2689715" y="382569"/>
                </a:cubicBezTo>
                <a:cubicBezTo>
                  <a:pt x="2675633" y="384916"/>
                  <a:pt x="2663898" y="384916"/>
                  <a:pt x="2649816" y="387263"/>
                </a:cubicBezTo>
                <a:cubicBezTo>
                  <a:pt x="2642774" y="387263"/>
                  <a:pt x="2635733" y="389610"/>
                  <a:pt x="2628692" y="389610"/>
                </a:cubicBezTo>
                <a:cubicBezTo>
                  <a:pt x="2614610" y="391957"/>
                  <a:pt x="2602875" y="391957"/>
                  <a:pt x="2588792" y="394304"/>
                </a:cubicBezTo>
                <a:cubicBezTo>
                  <a:pt x="2581751" y="394304"/>
                  <a:pt x="2574710" y="396651"/>
                  <a:pt x="2570016" y="396651"/>
                </a:cubicBezTo>
                <a:cubicBezTo>
                  <a:pt x="2555934" y="398998"/>
                  <a:pt x="2541851" y="401345"/>
                  <a:pt x="2527769" y="403692"/>
                </a:cubicBezTo>
                <a:cubicBezTo>
                  <a:pt x="2520728" y="403692"/>
                  <a:pt x="2516034" y="406039"/>
                  <a:pt x="2508993" y="406039"/>
                </a:cubicBezTo>
                <a:cubicBezTo>
                  <a:pt x="2501952" y="408386"/>
                  <a:pt x="2492563" y="408386"/>
                  <a:pt x="2485522" y="410733"/>
                </a:cubicBezTo>
                <a:cubicBezTo>
                  <a:pt x="2483175" y="403692"/>
                  <a:pt x="2478481" y="396651"/>
                  <a:pt x="2471440" y="396651"/>
                </a:cubicBezTo>
                <a:cubicBezTo>
                  <a:pt x="2471440" y="396651"/>
                  <a:pt x="2471440" y="396651"/>
                  <a:pt x="2473787" y="396651"/>
                </a:cubicBezTo>
                <a:cubicBezTo>
                  <a:pt x="2478481" y="391957"/>
                  <a:pt x="2485522" y="387263"/>
                  <a:pt x="2490216" y="382569"/>
                </a:cubicBezTo>
                <a:cubicBezTo>
                  <a:pt x="2494910" y="377874"/>
                  <a:pt x="2499605" y="375527"/>
                  <a:pt x="2504299" y="370833"/>
                </a:cubicBezTo>
                <a:cubicBezTo>
                  <a:pt x="2508993" y="366139"/>
                  <a:pt x="2516034" y="361445"/>
                  <a:pt x="2520728" y="356751"/>
                </a:cubicBezTo>
                <a:cubicBezTo>
                  <a:pt x="2525422" y="352057"/>
                  <a:pt x="2530116" y="349710"/>
                  <a:pt x="2534810" y="347363"/>
                </a:cubicBezTo>
                <a:cubicBezTo>
                  <a:pt x="2539504" y="342669"/>
                  <a:pt x="2546545" y="337975"/>
                  <a:pt x="2551239" y="335628"/>
                </a:cubicBezTo>
                <a:cubicBezTo>
                  <a:pt x="2555934" y="333281"/>
                  <a:pt x="2560628" y="328586"/>
                  <a:pt x="2565322" y="326239"/>
                </a:cubicBezTo>
                <a:cubicBezTo>
                  <a:pt x="2570016" y="321545"/>
                  <a:pt x="2577057" y="319198"/>
                  <a:pt x="2581751" y="314504"/>
                </a:cubicBezTo>
                <a:cubicBezTo>
                  <a:pt x="2586445" y="309810"/>
                  <a:pt x="2593486" y="307463"/>
                  <a:pt x="2598180" y="302769"/>
                </a:cubicBezTo>
                <a:cubicBezTo>
                  <a:pt x="2602875" y="300422"/>
                  <a:pt x="2607569" y="295728"/>
                  <a:pt x="2612263" y="293381"/>
                </a:cubicBezTo>
                <a:cubicBezTo>
                  <a:pt x="2635733" y="276951"/>
                  <a:pt x="2661551" y="262869"/>
                  <a:pt x="2685021" y="248787"/>
                </a:cubicBezTo>
                <a:cubicBezTo>
                  <a:pt x="2687368" y="253481"/>
                  <a:pt x="2694409" y="258175"/>
                  <a:pt x="2701450" y="258175"/>
                </a:cubicBezTo>
                <a:cubicBezTo>
                  <a:pt x="2708492" y="258175"/>
                  <a:pt x="2715533" y="253481"/>
                  <a:pt x="2720227" y="246440"/>
                </a:cubicBezTo>
                <a:cubicBezTo>
                  <a:pt x="2753086" y="260522"/>
                  <a:pt x="2783597" y="276951"/>
                  <a:pt x="2816456" y="293381"/>
                </a:cubicBezTo>
                <a:cubicBezTo>
                  <a:pt x="2823497" y="302769"/>
                  <a:pt x="2830538" y="305116"/>
                  <a:pt x="2839926" y="309810"/>
                </a:cubicBezTo>
                <a:close/>
                <a:moveTo>
                  <a:pt x="3055854" y="359098"/>
                </a:moveTo>
                <a:cubicBezTo>
                  <a:pt x="3062896" y="356751"/>
                  <a:pt x="3069937" y="352057"/>
                  <a:pt x="3076978" y="349710"/>
                </a:cubicBezTo>
                <a:cubicBezTo>
                  <a:pt x="3086366" y="347363"/>
                  <a:pt x="3093407" y="342669"/>
                  <a:pt x="3102795" y="340322"/>
                </a:cubicBezTo>
                <a:cubicBezTo>
                  <a:pt x="3109837" y="337975"/>
                  <a:pt x="3116878" y="335628"/>
                  <a:pt x="3123919" y="333281"/>
                </a:cubicBezTo>
                <a:cubicBezTo>
                  <a:pt x="3133307" y="330934"/>
                  <a:pt x="3142695" y="328586"/>
                  <a:pt x="3149736" y="326239"/>
                </a:cubicBezTo>
                <a:cubicBezTo>
                  <a:pt x="3156778" y="323892"/>
                  <a:pt x="3163819" y="321545"/>
                  <a:pt x="3170860" y="319198"/>
                </a:cubicBezTo>
                <a:cubicBezTo>
                  <a:pt x="3180248" y="316851"/>
                  <a:pt x="3189636" y="314504"/>
                  <a:pt x="3199024" y="312157"/>
                </a:cubicBezTo>
                <a:cubicBezTo>
                  <a:pt x="3206066" y="309810"/>
                  <a:pt x="3213106" y="309810"/>
                  <a:pt x="3217801" y="307463"/>
                </a:cubicBezTo>
                <a:cubicBezTo>
                  <a:pt x="3222495" y="307463"/>
                  <a:pt x="3227189" y="305116"/>
                  <a:pt x="3231883" y="305116"/>
                </a:cubicBezTo>
                <a:cubicBezTo>
                  <a:pt x="3236577" y="307463"/>
                  <a:pt x="3241271" y="309810"/>
                  <a:pt x="3243618" y="312157"/>
                </a:cubicBezTo>
                <a:cubicBezTo>
                  <a:pt x="3257701" y="319198"/>
                  <a:pt x="3271783" y="328586"/>
                  <a:pt x="3283518" y="335628"/>
                </a:cubicBezTo>
                <a:cubicBezTo>
                  <a:pt x="3292906" y="340322"/>
                  <a:pt x="3302294" y="347363"/>
                  <a:pt x="3309336" y="352057"/>
                </a:cubicBezTo>
                <a:cubicBezTo>
                  <a:pt x="3323418" y="359098"/>
                  <a:pt x="3335153" y="368486"/>
                  <a:pt x="3349235" y="375527"/>
                </a:cubicBezTo>
                <a:cubicBezTo>
                  <a:pt x="3358624" y="382569"/>
                  <a:pt x="3368012" y="387263"/>
                  <a:pt x="3377400" y="394304"/>
                </a:cubicBezTo>
                <a:cubicBezTo>
                  <a:pt x="3384441" y="398998"/>
                  <a:pt x="3391482" y="403692"/>
                  <a:pt x="3400870" y="408386"/>
                </a:cubicBezTo>
                <a:cubicBezTo>
                  <a:pt x="3400870" y="410733"/>
                  <a:pt x="3398523" y="410733"/>
                  <a:pt x="3398523" y="413080"/>
                </a:cubicBezTo>
                <a:cubicBezTo>
                  <a:pt x="3393829" y="413080"/>
                  <a:pt x="3389135" y="410733"/>
                  <a:pt x="3384441" y="410733"/>
                </a:cubicBezTo>
                <a:cubicBezTo>
                  <a:pt x="3377400" y="408386"/>
                  <a:pt x="3368012" y="408386"/>
                  <a:pt x="3360970" y="406039"/>
                </a:cubicBezTo>
                <a:cubicBezTo>
                  <a:pt x="3349235" y="403692"/>
                  <a:pt x="3339847" y="401345"/>
                  <a:pt x="3328112" y="398998"/>
                </a:cubicBezTo>
                <a:cubicBezTo>
                  <a:pt x="3321071" y="396651"/>
                  <a:pt x="3311683" y="396651"/>
                  <a:pt x="3304641" y="394304"/>
                </a:cubicBezTo>
                <a:cubicBezTo>
                  <a:pt x="3292906" y="391957"/>
                  <a:pt x="3281171" y="391957"/>
                  <a:pt x="3271783" y="389610"/>
                </a:cubicBezTo>
                <a:cubicBezTo>
                  <a:pt x="3264742" y="387263"/>
                  <a:pt x="3255353" y="387263"/>
                  <a:pt x="3248312" y="384916"/>
                </a:cubicBezTo>
                <a:cubicBezTo>
                  <a:pt x="3236577" y="382569"/>
                  <a:pt x="3224842" y="382569"/>
                  <a:pt x="3213106" y="380222"/>
                </a:cubicBezTo>
                <a:cubicBezTo>
                  <a:pt x="3206066" y="380222"/>
                  <a:pt x="3196677" y="377874"/>
                  <a:pt x="3189636" y="377874"/>
                </a:cubicBezTo>
                <a:cubicBezTo>
                  <a:pt x="3177901" y="375527"/>
                  <a:pt x="3166166" y="375527"/>
                  <a:pt x="3154430" y="375527"/>
                </a:cubicBezTo>
                <a:cubicBezTo>
                  <a:pt x="3147389" y="375527"/>
                  <a:pt x="3138001" y="373180"/>
                  <a:pt x="3130960" y="373180"/>
                </a:cubicBezTo>
                <a:cubicBezTo>
                  <a:pt x="3119225" y="373180"/>
                  <a:pt x="3105143" y="370833"/>
                  <a:pt x="3093407" y="370833"/>
                </a:cubicBezTo>
                <a:cubicBezTo>
                  <a:pt x="3086366" y="370833"/>
                  <a:pt x="3079325" y="370833"/>
                  <a:pt x="3072284" y="368486"/>
                </a:cubicBezTo>
                <a:cubicBezTo>
                  <a:pt x="3058202" y="368486"/>
                  <a:pt x="3046466" y="368486"/>
                  <a:pt x="3032384" y="366139"/>
                </a:cubicBezTo>
                <a:cubicBezTo>
                  <a:pt x="3030037" y="366139"/>
                  <a:pt x="3030037" y="366139"/>
                  <a:pt x="3027690" y="366139"/>
                </a:cubicBezTo>
                <a:cubicBezTo>
                  <a:pt x="3030037" y="366139"/>
                  <a:pt x="3030037" y="363792"/>
                  <a:pt x="3032384" y="363792"/>
                </a:cubicBezTo>
                <a:cubicBezTo>
                  <a:pt x="3039425" y="366139"/>
                  <a:pt x="3046466" y="363792"/>
                  <a:pt x="3055854" y="359098"/>
                </a:cubicBezTo>
                <a:close/>
                <a:moveTo>
                  <a:pt x="3424341" y="460021"/>
                </a:moveTo>
                <a:cubicBezTo>
                  <a:pt x="3424341" y="464715"/>
                  <a:pt x="3424341" y="469409"/>
                  <a:pt x="3424341" y="474103"/>
                </a:cubicBezTo>
                <a:cubicBezTo>
                  <a:pt x="3400870" y="467062"/>
                  <a:pt x="3379747" y="460021"/>
                  <a:pt x="3356276" y="455327"/>
                </a:cubicBezTo>
                <a:cubicBezTo>
                  <a:pt x="3325765" y="448286"/>
                  <a:pt x="3295253" y="441245"/>
                  <a:pt x="3264742" y="434204"/>
                </a:cubicBezTo>
                <a:cubicBezTo>
                  <a:pt x="3255353" y="431857"/>
                  <a:pt x="3243618" y="429510"/>
                  <a:pt x="3234230" y="429510"/>
                </a:cubicBezTo>
                <a:cubicBezTo>
                  <a:pt x="3213106" y="424815"/>
                  <a:pt x="3191983" y="420121"/>
                  <a:pt x="3170860" y="417774"/>
                </a:cubicBezTo>
                <a:cubicBezTo>
                  <a:pt x="3159125" y="415427"/>
                  <a:pt x="3147389" y="415427"/>
                  <a:pt x="3135654" y="413080"/>
                </a:cubicBezTo>
                <a:cubicBezTo>
                  <a:pt x="3114531" y="410733"/>
                  <a:pt x="3095754" y="406039"/>
                  <a:pt x="3074631" y="403692"/>
                </a:cubicBezTo>
                <a:cubicBezTo>
                  <a:pt x="3062896" y="401345"/>
                  <a:pt x="3048813" y="401345"/>
                  <a:pt x="3037078" y="398998"/>
                </a:cubicBezTo>
                <a:cubicBezTo>
                  <a:pt x="3022996" y="396651"/>
                  <a:pt x="3011261" y="396651"/>
                  <a:pt x="2997178" y="394304"/>
                </a:cubicBezTo>
                <a:cubicBezTo>
                  <a:pt x="2997178" y="394304"/>
                  <a:pt x="2997178" y="394304"/>
                  <a:pt x="2997178" y="394304"/>
                </a:cubicBezTo>
                <a:cubicBezTo>
                  <a:pt x="2997178" y="391957"/>
                  <a:pt x="2997178" y="389610"/>
                  <a:pt x="2994831" y="387263"/>
                </a:cubicBezTo>
                <a:cubicBezTo>
                  <a:pt x="2997178" y="384916"/>
                  <a:pt x="2999525" y="384916"/>
                  <a:pt x="3001872" y="382569"/>
                </a:cubicBezTo>
                <a:cubicBezTo>
                  <a:pt x="3006567" y="380222"/>
                  <a:pt x="3011261" y="377874"/>
                  <a:pt x="3015955" y="375527"/>
                </a:cubicBezTo>
                <a:cubicBezTo>
                  <a:pt x="3027690" y="375527"/>
                  <a:pt x="3039425" y="375527"/>
                  <a:pt x="3051160" y="377874"/>
                </a:cubicBezTo>
                <a:cubicBezTo>
                  <a:pt x="3055854" y="377874"/>
                  <a:pt x="3060548" y="377874"/>
                  <a:pt x="3065243" y="377874"/>
                </a:cubicBezTo>
                <a:cubicBezTo>
                  <a:pt x="3081672" y="377874"/>
                  <a:pt x="3098101" y="380222"/>
                  <a:pt x="3114531" y="380222"/>
                </a:cubicBezTo>
                <a:cubicBezTo>
                  <a:pt x="3119225" y="380222"/>
                  <a:pt x="3121572" y="380222"/>
                  <a:pt x="3126266" y="380222"/>
                </a:cubicBezTo>
                <a:cubicBezTo>
                  <a:pt x="3142695" y="382569"/>
                  <a:pt x="3159125" y="382569"/>
                  <a:pt x="3175554" y="384916"/>
                </a:cubicBezTo>
                <a:cubicBezTo>
                  <a:pt x="3177901" y="384916"/>
                  <a:pt x="3182595" y="384916"/>
                  <a:pt x="3184942" y="384916"/>
                </a:cubicBezTo>
                <a:cubicBezTo>
                  <a:pt x="3199024" y="387263"/>
                  <a:pt x="3213106" y="387263"/>
                  <a:pt x="3229536" y="389610"/>
                </a:cubicBezTo>
                <a:cubicBezTo>
                  <a:pt x="3234230" y="389610"/>
                  <a:pt x="3238924" y="389610"/>
                  <a:pt x="3243618" y="391957"/>
                </a:cubicBezTo>
                <a:cubicBezTo>
                  <a:pt x="3257701" y="394304"/>
                  <a:pt x="3271783" y="396651"/>
                  <a:pt x="3283518" y="398998"/>
                </a:cubicBezTo>
                <a:cubicBezTo>
                  <a:pt x="3288212" y="398998"/>
                  <a:pt x="3295253" y="401345"/>
                  <a:pt x="3299947" y="401345"/>
                </a:cubicBezTo>
                <a:cubicBezTo>
                  <a:pt x="3311683" y="403692"/>
                  <a:pt x="3321071" y="406039"/>
                  <a:pt x="3332806" y="408386"/>
                </a:cubicBezTo>
                <a:cubicBezTo>
                  <a:pt x="3342194" y="410733"/>
                  <a:pt x="3349235" y="410733"/>
                  <a:pt x="3358624" y="413080"/>
                </a:cubicBezTo>
                <a:cubicBezTo>
                  <a:pt x="3365664" y="415427"/>
                  <a:pt x="3375053" y="415427"/>
                  <a:pt x="3382094" y="417774"/>
                </a:cubicBezTo>
                <a:cubicBezTo>
                  <a:pt x="3386788" y="417774"/>
                  <a:pt x="3391482" y="420121"/>
                  <a:pt x="3396176" y="420121"/>
                </a:cubicBezTo>
                <a:cubicBezTo>
                  <a:pt x="3396176" y="420121"/>
                  <a:pt x="3396176" y="422468"/>
                  <a:pt x="3396176" y="422468"/>
                </a:cubicBezTo>
                <a:cubicBezTo>
                  <a:pt x="3396176" y="434204"/>
                  <a:pt x="3405565" y="443592"/>
                  <a:pt x="3417300" y="443592"/>
                </a:cubicBezTo>
                <a:cubicBezTo>
                  <a:pt x="3417300" y="443592"/>
                  <a:pt x="3417300" y="443592"/>
                  <a:pt x="3417300" y="443592"/>
                </a:cubicBezTo>
                <a:cubicBezTo>
                  <a:pt x="3417300" y="445939"/>
                  <a:pt x="3417300" y="445939"/>
                  <a:pt x="3417300" y="448286"/>
                </a:cubicBezTo>
                <a:cubicBezTo>
                  <a:pt x="3424341" y="450633"/>
                  <a:pt x="3424341" y="455327"/>
                  <a:pt x="3424341" y="460021"/>
                </a:cubicBezTo>
                <a:close/>
                <a:moveTo>
                  <a:pt x="3544040" y="514003"/>
                </a:moveTo>
                <a:cubicBezTo>
                  <a:pt x="3560469" y="521044"/>
                  <a:pt x="3576899" y="525738"/>
                  <a:pt x="3593328" y="532780"/>
                </a:cubicBezTo>
                <a:cubicBezTo>
                  <a:pt x="3593328" y="535127"/>
                  <a:pt x="3590981" y="535127"/>
                  <a:pt x="3590981" y="537474"/>
                </a:cubicBezTo>
                <a:cubicBezTo>
                  <a:pt x="3588634" y="539821"/>
                  <a:pt x="3588634" y="539821"/>
                  <a:pt x="3586287" y="542168"/>
                </a:cubicBezTo>
                <a:cubicBezTo>
                  <a:pt x="3583940" y="546862"/>
                  <a:pt x="3579246" y="549209"/>
                  <a:pt x="3576899" y="553903"/>
                </a:cubicBezTo>
                <a:cubicBezTo>
                  <a:pt x="3576899" y="553903"/>
                  <a:pt x="3574552" y="556250"/>
                  <a:pt x="3574552" y="556250"/>
                </a:cubicBezTo>
                <a:cubicBezTo>
                  <a:pt x="3558123" y="577373"/>
                  <a:pt x="3541693" y="600844"/>
                  <a:pt x="3525264" y="626661"/>
                </a:cubicBezTo>
                <a:cubicBezTo>
                  <a:pt x="3525264" y="626661"/>
                  <a:pt x="3525264" y="626661"/>
                  <a:pt x="3525264" y="626661"/>
                </a:cubicBezTo>
                <a:cubicBezTo>
                  <a:pt x="3520570" y="633703"/>
                  <a:pt x="3515876" y="640744"/>
                  <a:pt x="3513528" y="645438"/>
                </a:cubicBezTo>
                <a:cubicBezTo>
                  <a:pt x="3513528" y="645438"/>
                  <a:pt x="3511182" y="647785"/>
                  <a:pt x="3511182" y="647785"/>
                </a:cubicBezTo>
                <a:cubicBezTo>
                  <a:pt x="3506487" y="654826"/>
                  <a:pt x="3504140" y="659520"/>
                  <a:pt x="3499446" y="666561"/>
                </a:cubicBezTo>
                <a:cubicBezTo>
                  <a:pt x="3499446" y="668908"/>
                  <a:pt x="3497099" y="668908"/>
                  <a:pt x="3497099" y="671255"/>
                </a:cubicBezTo>
                <a:cubicBezTo>
                  <a:pt x="3494752" y="675949"/>
                  <a:pt x="3490058" y="682991"/>
                  <a:pt x="3487711" y="687685"/>
                </a:cubicBezTo>
                <a:cubicBezTo>
                  <a:pt x="3485364" y="690032"/>
                  <a:pt x="3485364" y="692379"/>
                  <a:pt x="3483017" y="694726"/>
                </a:cubicBezTo>
                <a:cubicBezTo>
                  <a:pt x="3480670" y="699420"/>
                  <a:pt x="3475976" y="706461"/>
                  <a:pt x="3473629" y="711155"/>
                </a:cubicBezTo>
                <a:cubicBezTo>
                  <a:pt x="3471282" y="713502"/>
                  <a:pt x="3471282" y="715849"/>
                  <a:pt x="3468935" y="720543"/>
                </a:cubicBezTo>
                <a:cubicBezTo>
                  <a:pt x="3466588" y="725237"/>
                  <a:pt x="3461894" y="732279"/>
                  <a:pt x="3459546" y="736973"/>
                </a:cubicBezTo>
                <a:cubicBezTo>
                  <a:pt x="3457200" y="739320"/>
                  <a:pt x="3454852" y="744014"/>
                  <a:pt x="3454852" y="746361"/>
                </a:cubicBezTo>
                <a:cubicBezTo>
                  <a:pt x="3454852" y="746361"/>
                  <a:pt x="3454852" y="746361"/>
                  <a:pt x="3454852" y="746361"/>
                </a:cubicBezTo>
                <a:cubicBezTo>
                  <a:pt x="3452505" y="744014"/>
                  <a:pt x="3450158" y="744014"/>
                  <a:pt x="3445464" y="744014"/>
                </a:cubicBezTo>
                <a:cubicBezTo>
                  <a:pt x="3445464" y="732279"/>
                  <a:pt x="3445464" y="722890"/>
                  <a:pt x="3445464" y="711155"/>
                </a:cubicBezTo>
                <a:cubicBezTo>
                  <a:pt x="3445464" y="706461"/>
                  <a:pt x="3445464" y="701767"/>
                  <a:pt x="3445464" y="697073"/>
                </a:cubicBezTo>
                <a:cubicBezTo>
                  <a:pt x="3445464" y="685338"/>
                  <a:pt x="3445464" y="675949"/>
                  <a:pt x="3445464" y="664214"/>
                </a:cubicBezTo>
                <a:cubicBezTo>
                  <a:pt x="3445464" y="654826"/>
                  <a:pt x="3445464" y="647785"/>
                  <a:pt x="3445464" y="638397"/>
                </a:cubicBezTo>
                <a:cubicBezTo>
                  <a:pt x="3445464" y="631355"/>
                  <a:pt x="3445464" y="624314"/>
                  <a:pt x="3445464" y="617273"/>
                </a:cubicBezTo>
                <a:cubicBezTo>
                  <a:pt x="3445464" y="605538"/>
                  <a:pt x="3445464" y="593803"/>
                  <a:pt x="3443117" y="582068"/>
                </a:cubicBezTo>
                <a:cubicBezTo>
                  <a:pt x="3443117" y="579720"/>
                  <a:pt x="3443117" y="577373"/>
                  <a:pt x="3443117" y="575026"/>
                </a:cubicBezTo>
                <a:cubicBezTo>
                  <a:pt x="3440770" y="537474"/>
                  <a:pt x="3438423" y="504615"/>
                  <a:pt x="3436076" y="471756"/>
                </a:cubicBezTo>
                <a:cubicBezTo>
                  <a:pt x="3473629" y="483492"/>
                  <a:pt x="3511182" y="495227"/>
                  <a:pt x="3548734" y="509309"/>
                </a:cubicBezTo>
                <a:cubicBezTo>
                  <a:pt x="3541693" y="511656"/>
                  <a:pt x="3541693" y="511656"/>
                  <a:pt x="3544040" y="514003"/>
                </a:cubicBezTo>
                <a:close/>
                <a:moveTo>
                  <a:pt x="3600369" y="525738"/>
                </a:moveTo>
                <a:cubicBezTo>
                  <a:pt x="3602716" y="521044"/>
                  <a:pt x="3607410" y="518697"/>
                  <a:pt x="3609758" y="514003"/>
                </a:cubicBezTo>
                <a:cubicBezTo>
                  <a:pt x="3609758" y="514003"/>
                  <a:pt x="3609758" y="514003"/>
                  <a:pt x="3609758" y="514003"/>
                </a:cubicBezTo>
                <a:cubicBezTo>
                  <a:pt x="3614452" y="509309"/>
                  <a:pt x="3616799" y="506962"/>
                  <a:pt x="3621493" y="502268"/>
                </a:cubicBezTo>
                <a:cubicBezTo>
                  <a:pt x="3621493" y="502268"/>
                  <a:pt x="3621493" y="502268"/>
                  <a:pt x="3621493" y="502268"/>
                </a:cubicBezTo>
                <a:cubicBezTo>
                  <a:pt x="3623840" y="499921"/>
                  <a:pt x="3626187" y="497574"/>
                  <a:pt x="3628534" y="495227"/>
                </a:cubicBezTo>
                <a:cubicBezTo>
                  <a:pt x="3633228" y="499921"/>
                  <a:pt x="3637922" y="502268"/>
                  <a:pt x="3642616" y="502268"/>
                </a:cubicBezTo>
                <a:cubicBezTo>
                  <a:pt x="3644963" y="502268"/>
                  <a:pt x="3647310" y="502268"/>
                  <a:pt x="3652004" y="499921"/>
                </a:cubicBezTo>
                <a:cubicBezTo>
                  <a:pt x="3656698" y="506962"/>
                  <a:pt x="3661392" y="514003"/>
                  <a:pt x="3666086" y="521044"/>
                </a:cubicBezTo>
                <a:cubicBezTo>
                  <a:pt x="3670781" y="528085"/>
                  <a:pt x="3675475" y="532780"/>
                  <a:pt x="3680169" y="539821"/>
                </a:cubicBezTo>
                <a:cubicBezTo>
                  <a:pt x="3684863" y="546862"/>
                  <a:pt x="3689557" y="553903"/>
                  <a:pt x="3694251" y="563291"/>
                </a:cubicBezTo>
                <a:cubicBezTo>
                  <a:pt x="3694251" y="565638"/>
                  <a:pt x="3696598" y="565638"/>
                  <a:pt x="3696598" y="567985"/>
                </a:cubicBezTo>
                <a:cubicBezTo>
                  <a:pt x="3694251" y="570332"/>
                  <a:pt x="3691904" y="572679"/>
                  <a:pt x="3689557" y="575026"/>
                </a:cubicBezTo>
                <a:cubicBezTo>
                  <a:pt x="3677822" y="570332"/>
                  <a:pt x="3668434" y="565638"/>
                  <a:pt x="3656698" y="560944"/>
                </a:cubicBezTo>
                <a:cubicBezTo>
                  <a:pt x="3644963" y="556250"/>
                  <a:pt x="3633228" y="549209"/>
                  <a:pt x="3621493" y="544515"/>
                </a:cubicBezTo>
                <a:cubicBezTo>
                  <a:pt x="3612104" y="539821"/>
                  <a:pt x="3600369" y="537474"/>
                  <a:pt x="3590981" y="532780"/>
                </a:cubicBezTo>
                <a:cubicBezTo>
                  <a:pt x="3595675" y="530433"/>
                  <a:pt x="3598022" y="530433"/>
                  <a:pt x="3600369" y="525738"/>
                </a:cubicBezTo>
                <a:cubicBezTo>
                  <a:pt x="3598022" y="528085"/>
                  <a:pt x="3600369" y="528085"/>
                  <a:pt x="3600369" y="525738"/>
                </a:cubicBezTo>
                <a:close/>
                <a:moveTo>
                  <a:pt x="3750580" y="593803"/>
                </a:moveTo>
                <a:cubicBezTo>
                  <a:pt x="3757622" y="596150"/>
                  <a:pt x="3764662" y="598497"/>
                  <a:pt x="3769357" y="600844"/>
                </a:cubicBezTo>
                <a:cubicBezTo>
                  <a:pt x="3774051" y="603191"/>
                  <a:pt x="3781092" y="603191"/>
                  <a:pt x="3785786" y="605538"/>
                </a:cubicBezTo>
                <a:cubicBezTo>
                  <a:pt x="3792827" y="607885"/>
                  <a:pt x="3799868" y="610232"/>
                  <a:pt x="3804562" y="612579"/>
                </a:cubicBezTo>
                <a:cubicBezTo>
                  <a:pt x="3809256" y="614926"/>
                  <a:pt x="3816298" y="617273"/>
                  <a:pt x="3820992" y="617273"/>
                </a:cubicBezTo>
                <a:cubicBezTo>
                  <a:pt x="3828033" y="619620"/>
                  <a:pt x="3832727" y="621967"/>
                  <a:pt x="3839768" y="624314"/>
                </a:cubicBezTo>
                <a:cubicBezTo>
                  <a:pt x="3844462" y="626661"/>
                  <a:pt x="3851503" y="629008"/>
                  <a:pt x="3856197" y="631355"/>
                </a:cubicBezTo>
                <a:cubicBezTo>
                  <a:pt x="3863239" y="633703"/>
                  <a:pt x="3867933" y="636050"/>
                  <a:pt x="3874974" y="638397"/>
                </a:cubicBezTo>
                <a:cubicBezTo>
                  <a:pt x="3879668" y="640744"/>
                  <a:pt x="3886709" y="643091"/>
                  <a:pt x="3891403" y="645438"/>
                </a:cubicBezTo>
                <a:cubicBezTo>
                  <a:pt x="3898444" y="647785"/>
                  <a:pt x="3903138" y="650132"/>
                  <a:pt x="3910180" y="654826"/>
                </a:cubicBezTo>
                <a:cubicBezTo>
                  <a:pt x="3914874" y="657173"/>
                  <a:pt x="3919568" y="659520"/>
                  <a:pt x="3926609" y="661867"/>
                </a:cubicBezTo>
                <a:cubicBezTo>
                  <a:pt x="3931303" y="664214"/>
                  <a:pt x="3935997" y="666561"/>
                  <a:pt x="3940691" y="668908"/>
                </a:cubicBezTo>
                <a:cubicBezTo>
                  <a:pt x="3943038" y="671255"/>
                  <a:pt x="3947732" y="673602"/>
                  <a:pt x="3950079" y="675949"/>
                </a:cubicBezTo>
                <a:cubicBezTo>
                  <a:pt x="3959467" y="682991"/>
                  <a:pt x="3968856" y="690032"/>
                  <a:pt x="3975897" y="697073"/>
                </a:cubicBezTo>
                <a:cubicBezTo>
                  <a:pt x="3982938" y="701767"/>
                  <a:pt x="3987632" y="706461"/>
                  <a:pt x="3994673" y="711155"/>
                </a:cubicBezTo>
                <a:cubicBezTo>
                  <a:pt x="4004061" y="718196"/>
                  <a:pt x="4013449" y="725237"/>
                  <a:pt x="4020491" y="732279"/>
                </a:cubicBezTo>
                <a:cubicBezTo>
                  <a:pt x="4027532" y="736973"/>
                  <a:pt x="4032226" y="741667"/>
                  <a:pt x="4036920" y="746361"/>
                </a:cubicBezTo>
                <a:cubicBezTo>
                  <a:pt x="4046308" y="753402"/>
                  <a:pt x="4055696" y="760443"/>
                  <a:pt x="4062738" y="767484"/>
                </a:cubicBezTo>
                <a:cubicBezTo>
                  <a:pt x="4067432" y="772178"/>
                  <a:pt x="4074473" y="776872"/>
                  <a:pt x="4079167" y="781566"/>
                </a:cubicBezTo>
                <a:cubicBezTo>
                  <a:pt x="4088555" y="788608"/>
                  <a:pt x="4097943" y="795649"/>
                  <a:pt x="4104984" y="805037"/>
                </a:cubicBezTo>
                <a:cubicBezTo>
                  <a:pt x="4109678" y="809731"/>
                  <a:pt x="4114372" y="814425"/>
                  <a:pt x="4121414" y="819119"/>
                </a:cubicBezTo>
                <a:cubicBezTo>
                  <a:pt x="4130802" y="828507"/>
                  <a:pt x="4140190" y="835549"/>
                  <a:pt x="4149578" y="844937"/>
                </a:cubicBezTo>
                <a:cubicBezTo>
                  <a:pt x="4154272" y="849631"/>
                  <a:pt x="4158966" y="851978"/>
                  <a:pt x="4163660" y="856672"/>
                </a:cubicBezTo>
                <a:cubicBezTo>
                  <a:pt x="4175395" y="866060"/>
                  <a:pt x="4184784" y="875448"/>
                  <a:pt x="4194172" y="887184"/>
                </a:cubicBezTo>
                <a:cubicBezTo>
                  <a:pt x="4196519" y="889531"/>
                  <a:pt x="4198866" y="891878"/>
                  <a:pt x="4203560" y="894225"/>
                </a:cubicBezTo>
                <a:cubicBezTo>
                  <a:pt x="4205907" y="896572"/>
                  <a:pt x="4210601" y="901266"/>
                  <a:pt x="4212948" y="903613"/>
                </a:cubicBezTo>
                <a:cubicBezTo>
                  <a:pt x="4210601" y="903613"/>
                  <a:pt x="4210601" y="905960"/>
                  <a:pt x="4208254" y="905960"/>
                </a:cubicBezTo>
                <a:cubicBezTo>
                  <a:pt x="4205907" y="908307"/>
                  <a:pt x="4203560" y="908307"/>
                  <a:pt x="4201213" y="910654"/>
                </a:cubicBezTo>
                <a:cubicBezTo>
                  <a:pt x="4201213" y="910654"/>
                  <a:pt x="4198866" y="913001"/>
                  <a:pt x="4198866" y="913001"/>
                </a:cubicBezTo>
                <a:cubicBezTo>
                  <a:pt x="4194172" y="917695"/>
                  <a:pt x="4187131" y="922389"/>
                  <a:pt x="4182437" y="927083"/>
                </a:cubicBezTo>
                <a:cubicBezTo>
                  <a:pt x="4177743" y="924736"/>
                  <a:pt x="4175395" y="922389"/>
                  <a:pt x="4170701" y="922389"/>
                </a:cubicBezTo>
                <a:cubicBezTo>
                  <a:pt x="4166007" y="922389"/>
                  <a:pt x="4161313" y="924736"/>
                  <a:pt x="4156619" y="927083"/>
                </a:cubicBezTo>
                <a:cubicBezTo>
                  <a:pt x="4144884" y="915348"/>
                  <a:pt x="4133149" y="903613"/>
                  <a:pt x="4121414" y="894225"/>
                </a:cubicBezTo>
                <a:cubicBezTo>
                  <a:pt x="4119067" y="894225"/>
                  <a:pt x="4119067" y="891878"/>
                  <a:pt x="4116719" y="891878"/>
                </a:cubicBezTo>
                <a:cubicBezTo>
                  <a:pt x="4100290" y="875448"/>
                  <a:pt x="4081514" y="859019"/>
                  <a:pt x="4062738" y="842590"/>
                </a:cubicBezTo>
                <a:cubicBezTo>
                  <a:pt x="4058043" y="837896"/>
                  <a:pt x="4051002" y="833202"/>
                  <a:pt x="4046308" y="828507"/>
                </a:cubicBezTo>
                <a:cubicBezTo>
                  <a:pt x="4034573" y="816772"/>
                  <a:pt x="4020491" y="807384"/>
                  <a:pt x="4008755" y="795649"/>
                </a:cubicBezTo>
                <a:cubicBezTo>
                  <a:pt x="4001714" y="788608"/>
                  <a:pt x="3994673" y="783914"/>
                  <a:pt x="3985285" y="776872"/>
                </a:cubicBezTo>
                <a:cubicBezTo>
                  <a:pt x="3973550" y="767484"/>
                  <a:pt x="3961814" y="758096"/>
                  <a:pt x="3950079" y="748708"/>
                </a:cubicBezTo>
                <a:cubicBezTo>
                  <a:pt x="3943038" y="741667"/>
                  <a:pt x="3933650" y="736973"/>
                  <a:pt x="3926609" y="729931"/>
                </a:cubicBezTo>
                <a:cubicBezTo>
                  <a:pt x="3914874" y="720543"/>
                  <a:pt x="3903138" y="713502"/>
                  <a:pt x="3893750" y="704114"/>
                </a:cubicBezTo>
                <a:cubicBezTo>
                  <a:pt x="3884362" y="697073"/>
                  <a:pt x="3877321" y="692379"/>
                  <a:pt x="3867933" y="685338"/>
                </a:cubicBezTo>
                <a:cubicBezTo>
                  <a:pt x="3856197" y="678296"/>
                  <a:pt x="3844462" y="668908"/>
                  <a:pt x="3835074" y="661867"/>
                </a:cubicBezTo>
                <a:cubicBezTo>
                  <a:pt x="3825686" y="654826"/>
                  <a:pt x="3816298" y="650132"/>
                  <a:pt x="3809256" y="643091"/>
                </a:cubicBezTo>
                <a:cubicBezTo>
                  <a:pt x="3797521" y="636050"/>
                  <a:pt x="3785786" y="629008"/>
                  <a:pt x="3774051" y="619620"/>
                </a:cubicBezTo>
                <a:cubicBezTo>
                  <a:pt x="3764662" y="614926"/>
                  <a:pt x="3755274" y="607885"/>
                  <a:pt x="3745886" y="603191"/>
                </a:cubicBezTo>
                <a:cubicBezTo>
                  <a:pt x="3738845" y="598497"/>
                  <a:pt x="3731804" y="593803"/>
                  <a:pt x="3724763" y="591456"/>
                </a:cubicBezTo>
                <a:cubicBezTo>
                  <a:pt x="3724763" y="591456"/>
                  <a:pt x="3724763" y="589109"/>
                  <a:pt x="3727110" y="586762"/>
                </a:cubicBezTo>
                <a:cubicBezTo>
                  <a:pt x="3727110" y="586762"/>
                  <a:pt x="3729457" y="586762"/>
                  <a:pt x="3729457" y="586762"/>
                </a:cubicBezTo>
                <a:cubicBezTo>
                  <a:pt x="3738845" y="591456"/>
                  <a:pt x="3745886" y="593803"/>
                  <a:pt x="3750580" y="593803"/>
                </a:cubicBezTo>
                <a:close/>
                <a:moveTo>
                  <a:pt x="4219990" y="983412"/>
                </a:moveTo>
                <a:cubicBezTo>
                  <a:pt x="4227031" y="990454"/>
                  <a:pt x="4236419" y="997495"/>
                  <a:pt x="4243460" y="1004536"/>
                </a:cubicBezTo>
                <a:cubicBezTo>
                  <a:pt x="4250501" y="1011577"/>
                  <a:pt x="4255195" y="1016271"/>
                  <a:pt x="4262237" y="1023312"/>
                </a:cubicBezTo>
                <a:cubicBezTo>
                  <a:pt x="4269277" y="1030353"/>
                  <a:pt x="4276319" y="1037394"/>
                  <a:pt x="4285707" y="1046783"/>
                </a:cubicBezTo>
                <a:cubicBezTo>
                  <a:pt x="4292748" y="1053824"/>
                  <a:pt x="4297442" y="1058518"/>
                  <a:pt x="4304483" y="1065559"/>
                </a:cubicBezTo>
                <a:cubicBezTo>
                  <a:pt x="4311524" y="1072600"/>
                  <a:pt x="4318566" y="1081988"/>
                  <a:pt x="4325607" y="1089030"/>
                </a:cubicBezTo>
                <a:cubicBezTo>
                  <a:pt x="4332648" y="1096071"/>
                  <a:pt x="4337342" y="1100765"/>
                  <a:pt x="4344383" y="1107806"/>
                </a:cubicBezTo>
                <a:cubicBezTo>
                  <a:pt x="4351424" y="1114847"/>
                  <a:pt x="4358465" y="1124235"/>
                  <a:pt x="4365507" y="1133623"/>
                </a:cubicBezTo>
                <a:cubicBezTo>
                  <a:pt x="4370201" y="1140665"/>
                  <a:pt x="4377242" y="1145359"/>
                  <a:pt x="4381936" y="1152400"/>
                </a:cubicBezTo>
                <a:cubicBezTo>
                  <a:pt x="4388977" y="1161788"/>
                  <a:pt x="4396018" y="1168829"/>
                  <a:pt x="4403059" y="1178217"/>
                </a:cubicBezTo>
                <a:cubicBezTo>
                  <a:pt x="4407753" y="1185259"/>
                  <a:pt x="4414795" y="1192300"/>
                  <a:pt x="4419489" y="1196994"/>
                </a:cubicBezTo>
                <a:cubicBezTo>
                  <a:pt x="4426530" y="1206382"/>
                  <a:pt x="4433571" y="1215770"/>
                  <a:pt x="4440612" y="1225158"/>
                </a:cubicBezTo>
                <a:cubicBezTo>
                  <a:pt x="4445306" y="1232199"/>
                  <a:pt x="4450000" y="1239241"/>
                  <a:pt x="4454694" y="1243935"/>
                </a:cubicBezTo>
                <a:cubicBezTo>
                  <a:pt x="4457041" y="1246282"/>
                  <a:pt x="4459388" y="1248629"/>
                  <a:pt x="4459388" y="1250976"/>
                </a:cubicBezTo>
                <a:cubicBezTo>
                  <a:pt x="4457041" y="1248629"/>
                  <a:pt x="4454694" y="1246282"/>
                  <a:pt x="4452347" y="1243935"/>
                </a:cubicBezTo>
                <a:cubicBezTo>
                  <a:pt x="4445306" y="1236893"/>
                  <a:pt x="4438265" y="1229852"/>
                  <a:pt x="4431224" y="1222811"/>
                </a:cubicBezTo>
                <a:cubicBezTo>
                  <a:pt x="4426530" y="1218117"/>
                  <a:pt x="4421835" y="1213423"/>
                  <a:pt x="4417141" y="1208729"/>
                </a:cubicBezTo>
                <a:cubicBezTo>
                  <a:pt x="4410100" y="1201688"/>
                  <a:pt x="4403059" y="1194647"/>
                  <a:pt x="4396018" y="1187606"/>
                </a:cubicBezTo>
                <a:cubicBezTo>
                  <a:pt x="4391324" y="1182911"/>
                  <a:pt x="4386630" y="1178217"/>
                  <a:pt x="4381936" y="1175870"/>
                </a:cubicBezTo>
                <a:cubicBezTo>
                  <a:pt x="4372548" y="1168829"/>
                  <a:pt x="4365507" y="1161788"/>
                  <a:pt x="4356118" y="1154747"/>
                </a:cubicBezTo>
                <a:cubicBezTo>
                  <a:pt x="4351424" y="1152400"/>
                  <a:pt x="4349077" y="1147706"/>
                  <a:pt x="4344383" y="1145359"/>
                </a:cubicBezTo>
                <a:cubicBezTo>
                  <a:pt x="4337342" y="1138318"/>
                  <a:pt x="4330301" y="1133623"/>
                  <a:pt x="4320913" y="1126582"/>
                </a:cubicBezTo>
                <a:cubicBezTo>
                  <a:pt x="4323260" y="1124235"/>
                  <a:pt x="4325607" y="1119541"/>
                  <a:pt x="4325607" y="1114847"/>
                </a:cubicBezTo>
                <a:cubicBezTo>
                  <a:pt x="4325607" y="1103112"/>
                  <a:pt x="4316218" y="1093724"/>
                  <a:pt x="4304483" y="1093724"/>
                </a:cubicBezTo>
                <a:cubicBezTo>
                  <a:pt x="4299789" y="1093724"/>
                  <a:pt x="4295095" y="1096071"/>
                  <a:pt x="4290401" y="1098418"/>
                </a:cubicBezTo>
                <a:cubicBezTo>
                  <a:pt x="4288054" y="1096071"/>
                  <a:pt x="4285707" y="1093724"/>
                  <a:pt x="4283360" y="1089030"/>
                </a:cubicBezTo>
                <a:cubicBezTo>
                  <a:pt x="4271625" y="1072600"/>
                  <a:pt x="4259889" y="1056171"/>
                  <a:pt x="4248154" y="1037394"/>
                </a:cubicBezTo>
                <a:cubicBezTo>
                  <a:pt x="4236419" y="1020965"/>
                  <a:pt x="4224684" y="1006883"/>
                  <a:pt x="4212948" y="990454"/>
                </a:cubicBezTo>
                <a:cubicBezTo>
                  <a:pt x="4203560" y="978718"/>
                  <a:pt x="4194172" y="966983"/>
                  <a:pt x="4184784" y="955248"/>
                </a:cubicBezTo>
                <a:cubicBezTo>
                  <a:pt x="4184784" y="955248"/>
                  <a:pt x="4187131" y="955248"/>
                  <a:pt x="4187131" y="952901"/>
                </a:cubicBezTo>
                <a:cubicBezTo>
                  <a:pt x="4191825" y="955248"/>
                  <a:pt x="4194172" y="959942"/>
                  <a:pt x="4198866" y="962289"/>
                </a:cubicBezTo>
                <a:cubicBezTo>
                  <a:pt x="4205907" y="971677"/>
                  <a:pt x="4212948" y="978718"/>
                  <a:pt x="4219990" y="983412"/>
                </a:cubicBezTo>
                <a:close/>
                <a:moveTo>
                  <a:pt x="4804404" y="1931619"/>
                </a:moveTo>
                <a:cubicBezTo>
                  <a:pt x="4802057" y="1922231"/>
                  <a:pt x="4799710" y="1912843"/>
                  <a:pt x="4797363" y="1905802"/>
                </a:cubicBezTo>
                <a:cubicBezTo>
                  <a:pt x="4797363" y="1903455"/>
                  <a:pt x="4795016" y="1898761"/>
                  <a:pt x="4795016" y="1896413"/>
                </a:cubicBezTo>
                <a:cubicBezTo>
                  <a:pt x="4792669" y="1891719"/>
                  <a:pt x="4792669" y="1889372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7363" y="1896413"/>
                  <a:pt x="4799710" y="1910496"/>
                  <a:pt x="4802057" y="1922231"/>
                </a:cubicBezTo>
                <a:cubicBezTo>
                  <a:pt x="4802057" y="1924578"/>
                  <a:pt x="4804404" y="1929272"/>
                  <a:pt x="4804404" y="1931619"/>
                </a:cubicBezTo>
                <a:cubicBezTo>
                  <a:pt x="4804404" y="1931619"/>
                  <a:pt x="4804404" y="1931619"/>
                  <a:pt x="4804404" y="1931619"/>
                </a:cubicBezTo>
                <a:close/>
                <a:moveTo>
                  <a:pt x="4771546" y="1894066"/>
                </a:moveTo>
                <a:cubicBezTo>
                  <a:pt x="4776240" y="1919884"/>
                  <a:pt x="4783281" y="1948049"/>
                  <a:pt x="4787975" y="1973866"/>
                </a:cubicBezTo>
                <a:cubicBezTo>
                  <a:pt x="4787975" y="1976213"/>
                  <a:pt x="4787975" y="1976213"/>
                  <a:pt x="4787975" y="1978560"/>
                </a:cubicBezTo>
                <a:cubicBezTo>
                  <a:pt x="4787975" y="1978560"/>
                  <a:pt x="4787975" y="1978560"/>
                  <a:pt x="4787975" y="1978560"/>
                </a:cubicBezTo>
                <a:cubicBezTo>
                  <a:pt x="4787975" y="1973866"/>
                  <a:pt x="4785628" y="1966825"/>
                  <a:pt x="4780934" y="1964478"/>
                </a:cubicBezTo>
                <a:cubicBezTo>
                  <a:pt x="4778587" y="1952743"/>
                  <a:pt x="4776240" y="1941007"/>
                  <a:pt x="4773892" y="1929272"/>
                </a:cubicBezTo>
                <a:cubicBezTo>
                  <a:pt x="4771546" y="1924578"/>
                  <a:pt x="4771546" y="1917537"/>
                  <a:pt x="4769198" y="1912843"/>
                </a:cubicBezTo>
                <a:cubicBezTo>
                  <a:pt x="4766852" y="1903455"/>
                  <a:pt x="4764504" y="1891719"/>
                  <a:pt x="4762157" y="1882331"/>
                </a:cubicBezTo>
                <a:cubicBezTo>
                  <a:pt x="4759810" y="1875290"/>
                  <a:pt x="4759810" y="1870596"/>
                  <a:pt x="4757463" y="1863555"/>
                </a:cubicBezTo>
                <a:cubicBezTo>
                  <a:pt x="4755116" y="1854167"/>
                  <a:pt x="4752769" y="1844779"/>
                  <a:pt x="4748075" y="1835390"/>
                </a:cubicBezTo>
                <a:cubicBezTo>
                  <a:pt x="4745728" y="1828349"/>
                  <a:pt x="4743381" y="1823655"/>
                  <a:pt x="4743381" y="1816614"/>
                </a:cubicBezTo>
                <a:cubicBezTo>
                  <a:pt x="4741034" y="1807226"/>
                  <a:pt x="4736340" y="1797838"/>
                  <a:pt x="4733993" y="1786102"/>
                </a:cubicBezTo>
                <a:cubicBezTo>
                  <a:pt x="4731646" y="1781408"/>
                  <a:pt x="4729299" y="1774367"/>
                  <a:pt x="4729299" y="1769673"/>
                </a:cubicBezTo>
                <a:cubicBezTo>
                  <a:pt x="4726952" y="1760285"/>
                  <a:pt x="4722257" y="1753244"/>
                  <a:pt x="4719911" y="1743855"/>
                </a:cubicBezTo>
                <a:cubicBezTo>
                  <a:pt x="4726952" y="1741508"/>
                  <a:pt x="4731646" y="1734467"/>
                  <a:pt x="4731646" y="1725079"/>
                </a:cubicBezTo>
                <a:cubicBezTo>
                  <a:pt x="4731646" y="1713344"/>
                  <a:pt x="4722257" y="1703956"/>
                  <a:pt x="4710522" y="1703956"/>
                </a:cubicBezTo>
                <a:cubicBezTo>
                  <a:pt x="4708175" y="1703956"/>
                  <a:pt x="4708175" y="1703956"/>
                  <a:pt x="4705828" y="1703956"/>
                </a:cubicBezTo>
                <a:cubicBezTo>
                  <a:pt x="4703481" y="1694568"/>
                  <a:pt x="4701134" y="1682832"/>
                  <a:pt x="4696440" y="1673444"/>
                </a:cubicBezTo>
                <a:cubicBezTo>
                  <a:pt x="4694093" y="1666403"/>
                  <a:pt x="4691746" y="1659362"/>
                  <a:pt x="4691746" y="1652321"/>
                </a:cubicBezTo>
                <a:cubicBezTo>
                  <a:pt x="4689399" y="1642933"/>
                  <a:pt x="4687052" y="1633544"/>
                  <a:pt x="4682358" y="1621809"/>
                </a:cubicBezTo>
                <a:cubicBezTo>
                  <a:pt x="4696440" y="1647627"/>
                  <a:pt x="4710522" y="1673444"/>
                  <a:pt x="4724605" y="1699262"/>
                </a:cubicBezTo>
                <a:cubicBezTo>
                  <a:pt x="4724605" y="1701609"/>
                  <a:pt x="4726952" y="1703956"/>
                  <a:pt x="4726952" y="1706303"/>
                </a:cubicBezTo>
                <a:cubicBezTo>
                  <a:pt x="4733993" y="1732120"/>
                  <a:pt x="4741034" y="1757938"/>
                  <a:pt x="4748075" y="1783755"/>
                </a:cubicBezTo>
                <a:cubicBezTo>
                  <a:pt x="4750422" y="1788449"/>
                  <a:pt x="4750422" y="1793144"/>
                  <a:pt x="4752769" y="1797838"/>
                </a:cubicBezTo>
                <a:cubicBezTo>
                  <a:pt x="4757463" y="1816614"/>
                  <a:pt x="4762157" y="1835390"/>
                  <a:pt x="4766852" y="1854167"/>
                </a:cubicBezTo>
                <a:cubicBezTo>
                  <a:pt x="4766852" y="1854167"/>
                  <a:pt x="4766852" y="1854167"/>
                  <a:pt x="4766852" y="1856514"/>
                </a:cubicBezTo>
                <a:cubicBezTo>
                  <a:pt x="4766852" y="1861208"/>
                  <a:pt x="4769198" y="1863555"/>
                  <a:pt x="4769198" y="1865902"/>
                </a:cubicBezTo>
                <a:cubicBezTo>
                  <a:pt x="4769198" y="1868249"/>
                  <a:pt x="4771546" y="1872943"/>
                  <a:pt x="4771546" y="1875290"/>
                </a:cubicBezTo>
                <a:cubicBezTo>
                  <a:pt x="4769198" y="1887025"/>
                  <a:pt x="4769198" y="1891719"/>
                  <a:pt x="4771546" y="1894066"/>
                </a:cubicBezTo>
                <a:close/>
                <a:moveTo>
                  <a:pt x="4799710" y="2065401"/>
                </a:moveTo>
                <a:cubicBezTo>
                  <a:pt x="4797363" y="2056013"/>
                  <a:pt x="4797363" y="2044277"/>
                  <a:pt x="4795016" y="2034889"/>
                </a:cubicBezTo>
                <a:cubicBezTo>
                  <a:pt x="4795016" y="2032542"/>
                  <a:pt x="4795016" y="2030195"/>
                  <a:pt x="4792669" y="2025501"/>
                </a:cubicBezTo>
                <a:cubicBezTo>
                  <a:pt x="4790322" y="2013766"/>
                  <a:pt x="4787975" y="1999684"/>
                  <a:pt x="4785628" y="1987948"/>
                </a:cubicBezTo>
                <a:cubicBezTo>
                  <a:pt x="4785628" y="1985601"/>
                  <a:pt x="4787975" y="1983254"/>
                  <a:pt x="4787975" y="1980907"/>
                </a:cubicBezTo>
                <a:cubicBezTo>
                  <a:pt x="4792669" y="2006725"/>
                  <a:pt x="4797363" y="2034889"/>
                  <a:pt x="4799710" y="2060707"/>
                </a:cubicBezTo>
                <a:cubicBezTo>
                  <a:pt x="4799710" y="2060707"/>
                  <a:pt x="4799710" y="2063054"/>
                  <a:pt x="4799710" y="2065401"/>
                </a:cubicBezTo>
                <a:close/>
                <a:moveTo>
                  <a:pt x="4752769" y="1941007"/>
                </a:moveTo>
                <a:cubicBezTo>
                  <a:pt x="4750422" y="1936313"/>
                  <a:pt x="4748075" y="1929272"/>
                  <a:pt x="4745728" y="1924578"/>
                </a:cubicBezTo>
                <a:cubicBezTo>
                  <a:pt x="4743381" y="1919884"/>
                  <a:pt x="4741034" y="1915190"/>
                  <a:pt x="4741034" y="1910496"/>
                </a:cubicBezTo>
                <a:cubicBezTo>
                  <a:pt x="4738687" y="1905802"/>
                  <a:pt x="4736340" y="1898761"/>
                  <a:pt x="4733993" y="1894066"/>
                </a:cubicBezTo>
                <a:cubicBezTo>
                  <a:pt x="4731646" y="1889372"/>
                  <a:pt x="4729299" y="1884678"/>
                  <a:pt x="4729299" y="1882331"/>
                </a:cubicBezTo>
                <a:cubicBezTo>
                  <a:pt x="4726952" y="1877637"/>
                  <a:pt x="4724605" y="1872943"/>
                  <a:pt x="4722257" y="1868249"/>
                </a:cubicBezTo>
                <a:cubicBezTo>
                  <a:pt x="4719911" y="1863555"/>
                  <a:pt x="4717563" y="1861208"/>
                  <a:pt x="4715216" y="1856514"/>
                </a:cubicBezTo>
                <a:cubicBezTo>
                  <a:pt x="4712869" y="1851820"/>
                  <a:pt x="4710522" y="1847126"/>
                  <a:pt x="4705828" y="1842432"/>
                </a:cubicBezTo>
                <a:cubicBezTo>
                  <a:pt x="4703481" y="1840084"/>
                  <a:pt x="4701134" y="1835390"/>
                  <a:pt x="4698787" y="1833043"/>
                </a:cubicBezTo>
                <a:cubicBezTo>
                  <a:pt x="4696440" y="1828349"/>
                  <a:pt x="4691746" y="1823655"/>
                  <a:pt x="4689399" y="1818961"/>
                </a:cubicBezTo>
                <a:cubicBezTo>
                  <a:pt x="4687052" y="1816614"/>
                  <a:pt x="4684705" y="1814267"/>
                  <a:pt x="4682358" y="1809573"/>
                </a:cubicBezTo>
                <a:cubicBezTo>
                  <a:pt x="4677664" y="1804879"/>
                  <a:pt x="4675317" y="1800185"/>
                  <a:pt x="4670623" y="1795491"/>
                </a:cubicBezTo>
                <a:cubicBezTo>
                  <a:pt x="4668275" y="1793144"/>
                  <a:pt x="4668275" y="1793144"/>
                  <a:pt x="4665929" y="1790796"/>
                </a:cubicBezTo>
                <a:cubicBezTo>
                  <a:pt x="4665929" y="1790796"/>
                  <a:pt x="4663581" y="1788449"/>
                  <a:pt x="4663581" y="1788449"/>
                </a:cubicBezTo>
                <a:cubicBezTo>
                  <a:pt x="4668275" y="1783755"/>
                  <a:pt x="4668275" y="1779061"/>
                  <a:pt x="4668275" y="1774367"/>
                </a:cubicBezTo>
                <a:cubicBezTo>
                  <a:pt x="4668275" y="1767326"/>
                  <a:pt x="4665929" y="1762632"/>
                  <a:pt x="4658887" y="1757938"/>
                </a:cubicBezTo>
                <a:cubicBezTo>
                  <a:pt x="4658887" y="1757938"/>
                  <a:pt x="4658887" y="1755591"/>
                  <a:pt x="4661234" y="1755591"/>
                </a:cubicBezTo>
                <a:cubicBezTo>
                  <a:pt x="4661234" y="1753244"/>
                  <a:pt x="4663581" y="1753244"/>
                  <a:pt x="4663581" y="1753244"/>
                </a:cubicBezTo>
                <a:cubicBezTo>
                  <a:pt x="4665929" y="1750897"/>
                  <a:pt x="4665929" y="1750897"/>
                  <a:pt x="4668275" y="1748550"/>
                </a:cubicBezTo>
                <a:cubicBezTo>
                  <a:pt x="4668275" y="1748550"/>
                  <a:pt x="4670623" y="1746203"/>
                  <a:pt x="4670623" y="1746203"/>
                </a:cubicBezTo>
                <a:cubicBezTo>
                  <a:pt x="4670623" y="1746203"/>
                  <a:pt x="4672970" y="1743855"/>
                  <a:pt x="4672970" y="1743855"/>
                </a:cubicBezTo>
                <a:cubicBezTo>
                  <a:pt x="4672970" y="1743855"/>
                  <a:pt x="4675317" y="1741508"/>
                  <a:pt x="4677664" y="1741508"/>
                </a:cubicBezTo>
                <a:cubicBezTo>
                  <a:pt x="4677664" y="1741508"/>
                  <a:pt x="4680011" y="1739161"/>
                  <a:pt x="4680011" y="1739161"/>
                </a:cubicBezTo>
                <a:cubicBezTo>
                  <a:pt x="4682358" y="1739161"/>
                  <a:pt x="4682358" y="1736814"/>
                  <a:pt x="4684705" y="1736814"/>
                </a:cubicBezTo>
                <a:cubicBezTo>
                  <a:pt x="4684705" y="1736814"/>
                  <a:pt x="4684705" y="1736814"/>
                  <a:pt x="4684705" y="1736814"/>
                </a:cubicBezTo>
                <a:cubicBezTo>
                  <a:pt x="4687052" y="1746203"/>
                  <a:pt x="4694093" y="1753244"/>
                  <a:pt x="4703481" y="1753244"/>
                </a:cubicBezTo>
                <a:cubicBezTo>
                  <a:pt x="4705828" y="1753244"/>
                  <a:pt x="4705828" y="1753244"/>
                  <a:pt x="4708175" y="1753244"/>
                </a:cubicBezTo>
                <a:cubicBezTo>
                  <a:pt x="4712869" y="1767326"/>
                  <a:pt x="4715216" y="1779061"/>
                  <a:pt x="4719911" y="1793144"/>
                </a:cubicBezTo>
                <a:cubicBezTo>
                  <a:pt x="4722257" y="1800185"/>
                  <a:pt x="4722257" y="1807226"/>
                  <a:pt x="4724605" y="1811920"/>
                </a:cubicBezTo>
                <a:cubicBezTo>
                  <a:pt x="4726952" y="1826002"/>
                  <a:pt x="4731646" y="1837737"/>
                  <a:pt x="4733993" y="1851820"/>
                </a:cubicBezTo>
                <a:cubicBezTo>
                  <a:pt x="4736340" y="1861208"/>
                  <a:pt x="4738687" y="1868249"/>
                  <a:pt x="4741034" y="1877637"/>
                </a:cubicBezTo>
                <a:cubicBezTo>
                  <a:pt x="4743381" y="1889372"/>
                  <a:pt x="4745728" y="1901108"/>
                  <a:pt x="4748075" y="1912843"/>
                </a:cubicBezTo>
                <a:cubicBezTo>
                  <a:pt x="4750422" y="1922231"/>
                  <a:pt x="4752769" y="1931619"/>
                  <a:pt x="4755116" y="1943354"/>
                </a:cubicBezTo>
                <a:cubicBezTo>
                  <a:pt x="4757463" y="1950396"/>
                  <a:pt x="4757463" y="1957437"/>
                  <a:pt x="4759810" y="1962131"/>
                </a:cubicBezTo>
                <a:cubicBezTo>
                  <a:pt x="4759810" y="1962131"/>
                  <a:pt x="4759810" y="1962131"/>
                  <a:pt x="4759810" y="1962131"/>
                </a:cubicBezTo>
                <a:cubicBezTo>
                  <a:pt x="4759810" y="1959784"/>
                  <a:pt x="4759810" y="1959784"/>
                  <a:pt x="4757463" y="1957437"/>
                </a:cubicBezTo>
                <a:cubicBezTo>
                  <a:pt x="4757463" y="1950396"/>
                  <a:pt x="4755116" y="1945702"/>
                  <a:pt x="4752769" y="1941007"/>
                </a:cubicBezTo>
                <a:close/>
                <a:moveTo>
                  <a:pt x="4623682" y="1746203"/>
                </a:moveTo>
                <a:cubicBezTo>
                  <a:pt x="4621334" y="1743855"/>
                  <a:pt x="4618988" y="1741508"/>
                  <a:pt x="4616640" y="1739161"/>
                </a:cubicBezTo>
                <a:cubicBezTo>
                  <a:pt x="4614294" y="1736814"/>
                  <a:pt x="4609599" y="1734467"/>
                  <a:pt x="4604905" y="1732120"/>
                </a:cubicBezTo>
                <a:cubicBezTo>
                  <a:pt x="4602558" y="1729773"/>
                  <a:pt x="4600211" y="1727426"/>
                  <a:pt x="4595517" y="1727426"/>
                </a:cubicBezTo>
                <a:cubicBezTo>
                  <a:pt x="4590823" y="1725079"/>
                  <a:pt x="4588476" y="1722732"/>
                  <a:pt x="4583782" y="1720385"/>
                </a:cubicBezTo>
                <a:cubicBezTo>
                  <a:pt x="4581435" y="1718038"/>
                  <a:pt x="4579088" y="1718038"/>
                  <a:pt x="4574393" y="1715691"/>
                </a:cubicBezTo>
                <a:cubicBezTo>
                  <a:pt x="4569699" y="1713344"/>
                  <a:pt x="4567353" y="1713344"/>
                  <a:pt x="4562658" y="1710997"/>
                </a:cubicBezTo>
                <a:cubicBezTo>
                  <a:pt x="4560311" y="1710997"/>
                  <a:pt x="4557964" y="1708650"/>
                  <a:pt x="4553270" y="1708650"/>
                </a:cubicBezTo>
                <a:cubicBezTo>
                  <a:pt x="4548576" y="1706303"/>
                  <a:pt x="4543882" y="1706303"/>
                  <a:pt x="4541535" y="1703956"/>
                </a:cubicBezTo>
                <a:cubicBezTo>
                  <a:pt x="4539188" y="1703956"/>
                  <a:pt x="4536841" y="1701609"/>
                  <a:pt x="4534494" y="1701609"/>
                </a:cubicBezTo>
                <a:cubicBezTo>
                  <a:pt x="4529800" y="1701609"/>
                  <a:pt x="4525106" y="1699262"/>
                  <a:pt x="4520412" y="1699262"/>
                </a:cubicBezTo>
                <a:cubicBezTo>
                  <a:pt x="4518065" y="1699262"/>
                  <a:pt x="4515717" y="1699262"/>
                  <a:pt x="4513371" y="1696915"/>
                </a:cubicBezTo>
                <a:cubicBezTo>
                  <a:pt x="4506329" y="1696915"/>
                  <a:pt x="4499288" y="1694568"/>
                  <a:pt x="4492247" y="1694568"/>
                </a:cubicBezTo>
                <a:cubicBezTo>
                  <a:pt x="4489900" y="1694568"/>
                  <a:pt x="4485206" y="1694568"/>
                  <a:pt x="4482859" y="1694568"/>
                </a:cubicBezTo>
                <a:cubicBezTo>
                  <a:pt x="4480512" y="1685179"/>
                  <a:pt x="4473471" y="1678138"/>
                  <a:pt x="4464082" y="1678138"/>
                </a:cubicBezTo>
                <a:cubicBezTo>
                  <a:pt x="4461736" y="1678138"/>
                  <a:pt x="4459388" y="1678138"/>
                  <a:pt x="4457041" y="1680485"/>
                </a:cubicBezTo>
                <a:cubicBezTo>
                  <a:pt x="4452347" y="1664056"/>
                  <a:pt x="4445306" y="1649974"/>
                  <a:pt x="4440612" y="1633544"/>
                </a:cubicBezTo>
                <a:cubicBezTo>
                  <a:pt x="4431224" y="1607727"/>
                  <a:pt x="4421835" y="1581909"/>
                  <a:pt x="4412447" y="1556092"/>
                </a:cubicBezTo>
                <a:cubicBezTo>
                  <a:pt x="4403059" y="1530274"/>
                  <a:pt x="4393671" y="1504457"/>
                  <a:pt x="4384283" y="1478639"/>
                </a:cubicBezTo>
                <a:cubicBezTo>
                  <a:pt x="4384283" y="1478639"/>
                  <a:pt x="4384283" y="1478639"/>
                  <a:pt x="4384283" y="1476292"/>
                </a:cubicBezTo>
                <a:cubicBezTo>
                  <a:pt x="4374895" y="1450475"/>
                  <a:pt x="4365507" y="1424657"/>
                  <a:pt x="4356118" y="1401187"/>
                </a:cubicBezTo>
                <a:cubicBezTo>
                  <a:pt x="4353771" y="1396493"/>
                  <a:pt x="4353771" y="1394146"/>
                  <a:pt x="4351424" y="1389451"/>
                </a:cubicBezTo>
                <a:cubicBezTo>
                  <a:pt x="4344383" y="1368328"/>
                  <a:pt x="4334995" y="1344858"/>
                  <a:pt x="4327954" y="1323734"/>
                </a:cubicBezTo>
                <a:cubicBezTo>
                  <a:pt x="4325607" y="1319040"/>
                  <a:pt x="4323260" y="1311999"/>
                  <a:pt x="4320913" y="1307305"/>
                </a:cubicBezTo>
                <a:cubicBezTo>
                  <a:pt x="4313872" y="1286181"/>
                  <a:pt x="4306830" y="1267405"/>
                  <a:pt x="4297442" y="1246282"/>
                </a:cubicBezTo>
                <a:cubicBezTo>
                  <a:pt x="4295095" y="1239241"/>
                  <a:pt x="4292748" y="1232199"/>
                  <a:pt x="4288054" y="1225158"/>
                </a:cubicBezTo>
                <a:cubicBezTo>
                  <a:pt x="4288054" y="1222811"/>
                  <a:pt x="4285707" y="1220464"/>
                  <a:pt x="4285707" y="1220464"/>
                </a:cubicBezTo>
                <a:cubicBezTo>
                  <a:pt x="4290401" y="1222811"/>
                  <a:pt x="4295095" y="1227505"/>
                  <a:pt x="4299789" y="1229852"/>
                </a:cubicBezTo>
                <a:cubicBezTo>
                  <a:pt x="4297442" y="1232199"/>
                  <a:pt x="4297442" y="1236893"/>
                  <a:pt x="4297442" y="1239241"/>
                </a:cubicBezTo>
                <a:cubicBezTo>
                  <a:pt x="4297442" y="1250976"/>
                  <a:pt x="4306830" y="1260364"/>
                  <a:pt x="4318566" y="1260364"/>
                </a:cubicBezTo>
                <a:cubicBezTo>
                  <a:pt x="4325607" y="1260364"/>
                  <a:pt x="4330301" y="1258017"/>
                  <a:pt x="4334995" y="1253323"/>
                </a:cubicBezTo>
                <a:cubicBezTo>
                  <a:pt x="4372548" y="1281487"/>
                  <a:pt x="4410100" y="1309652"/>
                  <a:pt x="4445306" y="1342511"/>
                </a:cubicBezTo>
                <a:cubicBezTo>
                  <a:pt x="4445306" y="1342511"/>
                  <a:pt x="4445306" y="1342511"/>
                  <a:pt x="4445306" y="1344858"/>
                </a:cubicBezTo>
                <a:cubicBezTo>
                  <a:pt x="4461736" y="1373022"/>
                  <a:pt x="4478165" y="1403534"/>
                  <a:pt x="4492247" y="1431698"/>
                </a:cubicBezTo>
                <a:cubicBezTo>
                  <a:pt x="4501635" y="1450475"/>
                  <a:pt x="4513371" y="1469251"/>
                  <a:pt x="4522759" y="1490375"/>
                </a:cubicBezTo>
                <a:cubicBezTo>
                  <a:pt x="4534494" y="1511498"/>
                  <a:pt x="4546229" y="1534968"/>
                  <a:pt x="4555617" y="1556092"/>
                </a:cubicBezTo>
                <a:cubicBezTo>
                  <a:pt x="4562658" y="1572521"/>
                  <a:pt x="4569699" y="1586603"/>
                  <a:pt x="4576741" y="1603033"/>
                </a:cubicBezTo>
                <a:cubicBezTo>
                  <a:pt x="4586129" y="1624156"/>
                  <a:pt x="4595517" y="1645280"/>
                  <a:pt x="4604905" y="1666403"/>
                </a:cubicBezTo>
                <a:cubicBezTo>
                  <a:pt x="4611946" y="1682832"/>
                  <a:pt x="4618988" y="1699262"/>
                  <a:pt x="4623682" y="1713344"/>
                </a:cubicBezTo>
                <a:cubicBezTo>
                  <a:pt x="4630723" y="1729773"/>
                  <a:pt x="4637764" y="1743855"/>
                  <a:pt x="4642458" y="1760285"/>
                </a:cubicBezTo>
                <a:cubicBezTo>
                  <a:pt x="4640111" y="1760285"/>
                  <a:pt x="4637764" y="1762632"/>
                  <a:pt x="4637764" y="1764979"/>
                </a:cubicBezTo>
                <a:cubicBezTo>
                  <a:pt x="4635417" y="1762632"/>
                  <a:pt x="4635417" y="1762632"/>
                  <a:pt x="4633070" y="1760285"/>
                </a:cubicBezTo>
                <a:cubicBezTo>
                  <a:pt x="4630723" y="1750897"/>
                  <a:pt x="4626029" y="1748550"/>
                  <a:pt x="4623682" y="1746203"/>
                </a:cubicBezTo>
                <a:close/>
                <a:moveTo>
                  <a:pt x="4541535" y="2027848"/>
                </a:moveTo>
                <a:cubicBezTo>
                  <a:pt x="4541535" y="2032542"/>
                  <a:pt x="4543882" y="2034889"/>
                  <a:pt x="4543882" y="2039583"/>
                </a:cubicBezTo>
                <a:cubicBezTo>
                  <a:pt x="4546229" y="2044277"/>
                  <a:pt x="4546229" y="2051319"/>
                  <a:pt x="4548576" y="2056013"/>
                </a:cubicBezTo>
                <a:cubicBezTo>
                  <a:pt x="4548576" y="2058360"/>
                  <a:pt x="4548576" y="2058360"/>
                  <a:pt x="4550923" y="2060707"/>
                </a:cubicBezTo>
                <a:cubicBezTo>
                  <a:pt x="4560311" y="2095912"/>
                  <a:pt x="4572047" y="2131118"/>
                  <a:pt x="4581435" y="2163977"/>
                </a:cubicBezTo>
                <a:cubicBezTo>
                  <a:pt x="4574393" y="2166324"/>
                  <a:pt x="4567353" y="2173365"/>
                  <a:pt x="4567353" y="2182753"/>
                </a:cubicBezTo>
                <a:cubicBezTo>
                  <a:pt x="4567353" y="2194489"/>
                  <a:pt x="4576741" y="2203877"/>
                  <a:pt x="4588476" y="2203877"/>
                </a:cubicBezTo>
                <a:cubicBezTo>
                  <a:pt x="4590823" y="2203877"/>
                  <a:pt x="4593170" y="2203877"/>
                  <a:pt x="4593170" y="2203877"/>
                </a:cubicBezTo>
                <a:cubicBezTo>
                  <a:pt x="4597864" y="2215612"/>
                  <a:pt x="4600211" y="2227347"/>
                  <a:pt x="4604905" y="2241429"/>
                </a:cubicBezTo>
                <a:cubicBezTo>
                  <a:pt x="4604905" y="2241429"/>
                  <a:pt x="4604905" y="2243776"/>
                  <a:pt x="4604905" y="2243776"/>
                </a:cubicBezTo>
                <a:cubicBezTo>
                  <a:pt x="4607252" y="2248470"/>
                  <a:pt x="4609599" y="2255512"/>
                  <a:pt x="4609599" y="2260206"/>
                </a:cubicBezTo>
                <a:cubicBezTo>
                  <a:pt x="4609599" y="2260206"/>
                  <a:pt x="4609599" y="2262553"/>
                  <a:pt x="4609599" y="2262553"/>
                </a:cubicBezTo>
                <a:cubicBezTo>
                  <a:pt x="4611946" y="2267247"/>
                  <a:pt x="4614294" y="2271941"/>
                  <a:pt x="4614294" y="2276635"/>
                </a:cubicBezTo>
                <a:cubicBezTo>
                  <a:pt x="4614294" y="2278982"/>
                  <a:pt x="4614294" y="2278982"/>
                  <a:pt x="4616640" y="2281329"/>
                </a:cubicBezTo>
                <a:cubicBezTo>
                  <a:pt x="4618988" y="2286023"/>
                  <a:pt x="4621334" y="2290717"/>
                  <a:pt x="4621334" y="2295411"/>
                </a:cubicBezTo>
                <a:cubicBezTo>
                  <a:pt x="4621334" y="2297759"/>
                  <a:pt x="4623682" y="2297759"/>
                  <a:pt x="4623682" y="2300106"/>
                </a:cubicBezTo>
                <a:cubicBezTo>
                  <a:pt x="4626029" y="2304800"/>
                  <a:pt x="4626029" y="2309494"/>
                  <a:pt x="4628376" y="2314188"/>
                </a:cubicBezTo>
                <a:cubicBezTo>
                  <a:pt x="4628376" y="2316535"/>
                  <a:pt x="4630723" y="2318882"/>
                  <a:pt x="4630723" y="2321229"/>
                </a:cubicBezTo>
                <a:cubicBezTo>
                  <a:pt x="4633070" y="2325923"/>
                  <a:pt x="4633070" y="2328270"/>
                  <a:pt x="4635417" y="2332964"/>
                </a:cubicBezTo>
                <a:cubicBezTo>
                  <a:pt x="4635417" y="2335311"/>
                  <a:pt x="4637764" y="2337658"/>
                  <a:pt x="4637764" y="2340005"/>
                </a:cubicBezTo>
                <a:cubicBezTo>
                  <a:pt x="4640111" y="2344700"/>
                  <a:pt x="4640111" y="2347047"/>
                  <a:pt x="4642458" y="2351741"/>
                </a:cubicBezTo>
                <a:cubicBezTo>
                  <a:pt x="4642458" y="2354088"/>
                  <a:pt x="4644805" y="2356435"/>
                  <a:pt x="4644805" y="2358782"/>
                </a:cubicBezTo>
                <a:cubicBezTo>
                  <a:pt x="4647152" y="2361129"/>
                  <a:pt x="4647152" y="2365823"/>
                  <a:pt x="4649499" y="2368170"/>
                </a:cubicBezTo>
                <a:cubicBezTo>
                  <a:pt x="4649499" y="2370517"/>
                  <a:pt x="4651846" y="2372864"/>
                  <a:pt x="4651846" y="2375211"/>
                </a:cubicBezTo>
                <a:cubicBezTo>
                  <a:pt x="4654193" y="2377558"/>
                  <a:pt x="4654193" y="2382252"/>
                  <a:pt x="4656540" y="2384599"/>
                </a:cubicBezTo>
                <a:cubicBezTo>
                  <a:pt x="4658887" y="2386946"/>
                  <a:pt x="4658887" y="2389293"/>
                  <a:pt x="4661234" y="2391640"/>
                </a:cubicBezTo>
                <a:cubicBezTo>
                  <a:pt x="4663581" y="2393987"/>
                  <a:pt x="4663581" y="2396334"/>
                  <a:pt x="4665929" y="2401028"/>
                </a:cubicBezTo>
                <a:cubicBezTo>
                  <a:pt x="4668275" y="2403376"/>
                  <a:pt x="4668275" y="2405723"/>
                  <a:pt x="4670623" y="2408070"/>
                </a:cubicBezTo>
                <a:cubicBezTo>
                  <a:pt x="4672970" y="2410417"/>
                  <a:pt x="4672970" y="2412764"/>
                  <a:pt x="4675317" y="2415111"/>
                </a:cubicBezTo>
                <a:cubicBezTo>
                  <a:pt x="4677664" y="2417458"/>
                  <a:pt x="4677664" y="2419805"/>
                  <a:pt x="4680011" y="2422152"/>
                </a:cubicBezTo>
                <a:cubicBezTo>
                  <a:pt x="4682358" y="2424499"/>
                  <a:pt x="4682358" y="2426846"/>
                  <a:pt x="4684705" y="2429193"/>
                </a:cubicBezTo>
                <a:cubicBezTo>
                  <a:pt x="4687052" y="2431540"/>
                  <a:pt x="4687052" y="2433887"/>
                  <a:pt x="4689399" y="2436234"/>
                </a:cubicBezTo>
                <a:cubicBezTo>
                  <a:pt x="4691746" y="2438581"/>
                  <a:pt x="4691746" y="2440928"/>
                  <a:pt x="4694093" y="2440928"/>
                </a:cubicBezTo>
                <a:cubicBezTo>
                  <a:pt x="4696440" y="2443275"/>
                  <a:pt x="4696440" y="2445622"/>
                  <a:pt x="4698787" y="2445622"/>
                </a:cubicBezTo>
                <a:cubicBezTo>
                  <a:pt x="4696440" y="2447969"/>
                  <a:pt x="4694093" y="2450317"/>
                  <a:pt x="4691746" y="2455011"/>
                </a:cubicBezTo>
                <a:cubicBezTo>
                  <a:pt x="4691746" y="2455011"/>
                  <a:pt x="4691746" y="2455011"/>
                  <a:pt x="4689399" y="2455011"/>
                </a:cubicBezTo>
                <a:cubicBezTo>
                  <a:pt x="4687052" y="2455011"/>
                  <a:pt x="4684705" y="2452664"/>
                  <a:pt x="4684705" y="2452664"/>
                </a:cubicBezTo>
                <a:cubicBezTo>
                  <a:pt x="4682358" y="2452664"/>
                  <a:pt x="4680011" y="2450317"/>
                  <a:pt x="4677664" y="2450317"/>
                </a:cubicBezTo>
                <a:cubicBezTo>
                  <a:pt x="4675317" y="2450317"/>
                  <a:pt x="4672970" y="2447969"/>
                  <a:pt x="4672970" y="2447969"/>
                </a:cubicBezTo>
                <a:cubicBezTo>
                  <a:pt x="4670623" y="2447969"/>
                  <a:pt x="4668275" y="2445622"/>
                  <a:pt x="4665929" y="2445622"/>
                </a:cubicBezTo>
                <a:cubicBezTo>
                  <a:pt x="4663581" y="2445622"/>
                  <a:pt x="4661234" y="2443275"/>
                  <a:pt x="4661234" y="2443275"/>
                </a:cubicBezTo>
                <a:cubicBezTo>
                  <a:pt x="4658887" y="2440928"/>
                  <a:pt x="4656540" y="2440928"/>
                  <a:pt x="4654193" y="2438581"/>
                </a:cubicBezTo>
                <a:cubicBezTo>
                  <a:pt x="4651846" y="2438581"/>
                  <a:pt x="4649499" y="2436234"/>
                  <a:pt x="4649499" y="2436234"/>
                </a:cubicBezTo>
                <a:cubicBezTo>
                  <a:pt x="4647152" y="2433887"/>
                  <a:pt x="4644805" y="2433887"/>
                  <a:pt x="4640111" y="2431540"/>
                </a:cubicBezTo>
                <a:cubicBezTo>
                  <a:pt x="4637764" y="2429193"/>
                  <a:pt x="4635417" y="2429193"/>
                  <a:pt x="4635417" y="2429193"/>
                </a:cubicBezTo>
                <a:cubicBezTo>
                  <a:pt x="4633070" y="2426846"/>
                  <a:pt x="4630723" y="2424499"/>
                  <a:pt x="4626029" y="2424499"/>
                </a:cubicBezTo>
                <a:cubicBezTo>
                  <a:pt x="4623682" y="2422152"/>
                  <a:pt x="4621334" y="2422152"/>
                  <a:pt x="4618988" y="2419805"/>
                </a:cubicBezTo>
                <a:cubicBezTo>
                  <a:pt x="4616640" y="2417458"/>
                  <a:pt x="4614294" y="2415111"/>
                  <a:pt x="4609599" y="2415111"/>
                </a:cubicBezTo>
                <a:cubicBezTo>
                  <a:pt x="4607252" y="2412764"/>
                  <a:pt x="4604905" y="2412764"/>
                  <a:pt x="4602558" y="2410417"/>
                </a:cubicBezTo>
                <a:cubicBezTo>
                  <a:pt x="4600211" y="2408070"/>
                  <a:pt x="4597864" y="2405723"/>
                  <a:pt x="4593170" y="2403376"/>
                </a:cubicBezTo>
                <a:cubicBezTo>
                  <a:pt x="4590823" y="2401028"/>
                  <a:pt x="4588476" y="2401028"/>
                  <a:pt x="4586129" y="2398681"/>
                </a:cubicBezTo>
                <a:cubicBezTo>
                  <a:pt x="4583782" y="2396334"/>
                  <a:pt x="4579088" y="2393987"/>
                  <a:pt x="4576741" y="2391640"/>
                </a:cubicBezTo>
                <a:cubicBezTo>
                  <a:pt x="4574393" y="2389293"/>
                  <a:pt x="4572047" y="2389293"/>
                  <a:pt x="4569699" y="2386946"/>
                </a:cubicBezTo>
                <a:cubicBezTo>
                  <a:pt x="4567353" y="2384599"/>
                  <a:pt x="4562658" y="2382252"/>
                  <a:pt x="4560311" y="2379905"/>
                </a:cubicBezTo>
                <a:cubicBezTo>
                  <a:pt x="4557964" y="2377558"/>
                  <a:pt x="4555617" y="2375211"/>
                  <a:pt x="4553270" y="2372864"/>
                </a:cubicBezTo>
                <a:cubicBezTo>
                  <a:pt x="4550923" y="2370517"/>
                  <a:pt x="4546229" y="2368170"/>
                  <a:pt x="4543882" y="2365823"/>
                </a:cubicBezTo>
                <a:cubicBezTo>
                  <a:pt x="4541535" y="2363476"/>
                  <a:pt x="4539188" y="2361129"/>
                  <a:pt x="4536841" y="2358782"/>
                </a:cubicBezTo>
                <a:cubicBezTo>
                  <a:pt x="4534494" y="2356435"/>
                  <a:pt x="4529800" y="2354088"/>
                  <a:pt x="4527453" y="2349394"/>
                </a:cubicBezTo>
                <a:cubicBezTo>
                  <a:pt x="4525106" y="2347047"/>
                  <a:pt x="4522759" y="2344700"/>
                  <a:pt x="4520412" y="2342352"/>
                </a:cubicBezTo>
                <a:cubicBezTo>
                  <a:pt x="4518065" y="2340005"/>
                  <a:pt x="4513371" y="2335311"/>
                  <a:pt x="4511023" y="2332964"/>
                </a:cubicBezTo>
                <a:cubicBezTo>
                  <a:pt x="4508676" y="2330617"/>
                  <a:pt x="4506329" y="2328270"/>
                  <a:pt x="4503982" y="2325923"/>
                </a:cubicBezTo>
                <a:cubicBezTo>
                  <a:pt x="4499288" y="2323576"/>
                  <a:pt x="4496941" y="2318882"/>
                  <a:pt x="4492247" y="2314188"/>
                </a:cubicBezTo>
                <a:cubicBezTo>
                  <a:pt x="4489900" y="2311841"/>
                  <a:pt x="4487553" y="2309494"/>
                  <a:pt x="4485206" y="2307147"/>
                </a:cubicBezTo>
                <a:cubicBezTo>
                  <a:pt x="4482859" y="2304800"/>
                  <a:pt x="4482859" y="2304800"/>
                  <a:pt x="4480512" y="2302453"/>
                </a:cubicBezTo>
                <a:cubicBezTo>
                  <a:pt x="4482859" y="2297759"/>
                  <a:pt x="4485206" y="2293064"/>
                  <a:pt x="4485206" y="2288370"/>
                </a:cubicBezTo>
                <a:cubicBezTo>
                  <a:pt x="4485206" y="2276635"/>
                  <a:pt x="4475818" y="2267247"/>
                  <a:pt x="4464082" y="2267247"/>
                </a:cubicBezTo>
                <a:cubicBezTo>
                  <a:pt x="4459388" y="2267247"/>
                  <a:pt x="4454694" y="2269594"/>
                  <a:pt x="4450000" y="2271941"/>
                </a:cubicBezTo>
                <a:cubicBezTo>
                  <a:pt x="4445306" y="2267247"/>
                  <a:pt x="4440612" y="2262553"/>
                  <a:pt x="4438265" y="2257859"/>
                </a:cubicBezTo>
                <a:cubicBezTo>
                  <a:pt x="4435918" y="2255512"/>
                  <a:pt x="4431224" y="2250818"/>
                  <a:pt x="4428877" y="2248470"/>
                </a:cubicBezTo>
                <a:cubicBezTo>
                  <a:pt x="4428877" y="2248470"/>
                  <a:pt x="4426530" y="2246123"/>
                  <a:pt x="4426530" y="2246123"/>
                </a:cubicBezTo>
                <a:cubicBezTo>
                  <a:pt x="4421835" y="2241429"/>
                  <a:pt x="4417141" y="2234388"/>
                  <a:pt x="4410100" y="2229694"/>
                </a:cubicBezTo>
                <a:cubicBezTo>
                  <a:pt x="4407753" y="2227347"/>
                  <a:pt x="4405406" y="2225000"/>
                  <a:pt x="4405406" y="2222653"/>
                </a:cubicBezTo>
                <a:cubicBezTo>
                  <a:pt x="4400712" y="2217959"/>
                  <a:pt x="4396018" y="2213265"/>
                  <a:pt x="4393671" y="2208571"/>
                </a:cubicBezTo>
                <a:cubicBezTo>
                  <a:pt x="4391324" y="2206224"/>
                  <a:pt x="4391324" y="2206224"/>
                  <a:pt x="4388977" y="2203877"/>
                </a:cubicBezTo>
                <a:cubicBezTo>
                  <a:pt x="4372548" y="2185100"/>
                  <a:pt x="4353771" y="2163977"/>
                  <a:pt x="4334995" y="2142853"/>
                </a:cubicBezTo>
                <a:cubicBezTo>
                  <a:pt x="4334995" y="2142853"/>
                  <a:pt x="4334995" y="2142853"/>
                  <a:pt x="4334995" y="2142853"/>
                </a:cubicBezTo>
                <a:cubicBezTo>
                  <a:pt x="4309178" y="2112342"/>
                  <a:pt x="4281013" y="2079483"/>
                  <a:pt x="4250501" y="2041930"/>
                </a:cubicBezTo>
                <a:cubicBezTo>
                  <a:pt x="4250501" y="2041930"/>
                  <a:pt x="4250501" y="2041930"/>
                  <a:pt x="4248154" y="2039583"/>
                </a:cubicBezTo>
                <a:cubicBezTo>
                  <a:pt x="4234072" y="2020807"/>
                  <a:pt x="4217643" y="2002031"/>
                  <a:pt x="4203560" y="1983254"/>
                </a:cubicBezTo>
                <a:cubicBezTo>
                  <a:pt x="4198866" y="1978560"/>
                  <a:pt x="4194172" y="1971519"/>
                  <a:pt x="4189478" y="1964478"/>
                </a:cubicBezTo>
                <a:cubicBezTo>
                  <a:pt x="4187131" y="1959784"/>
                  <a:pt x="4182437" y="1955090"/>
                  <a:pt x="4180090" y="1950396"/>
                </a:cubicBezTo>
                <a:cubicBezTo>
                  <a:pt x="4175395" y="1943354"/>
                  <a:pt x="4168355" y="1936313"/>
                  <a:pt x="4161313" y="1926925"/>
                </a:cubicBezTo>
                <a:cubicBezTo>
                  <a:pt x="4158966" y="1924578"/>
                  <a:pt x="4156619" y="1919884"/>
                  <a:pt x="4154272" y="1917537"/>
                </a:cubicBezTo>
                <a:cubicBezTo>
                  <a:pt x="4149578" y="1910496"/>
                  <a:pt x="4144884" y="1905802"/>
                  <a:pt x="4140190" y="1898761"/>
                </a:cubicBezTo>
                <a:cubicBezTo>
                  <a:pt x="4144884" y="1894066"/>
                  <a:pt x="4147231" y="1889372"/>
                  <a:pt x="4147231" y="1882331"/>
                </a:cubicBezTo>
                <a:cubicBezTo>
                  <a:pt x="4147231" y="1877637"/>
                  <a:pt x="4144884" y="1872943"/>
                  <a:pt x="4142537" y="1868249"/>
                </a:cubicBezTo>
                <a:cubicBezTo>
                  <a:pt x="4151925" y="1858861"/>
                  <a:pt x="4161313" y="1849473"/>
                  <a:pt x="4173049" y="1840084"/>
                </a:cubicBezTo>
                <a:cubicBezTo>
                  <a:pt x="4175395" y="1837737"/>
                  <a:pt x="4175395" y="1837737"/>
                  <a:pt x="4177743" y="1835390"/>
                </a:cubicBezTo>
                <a:cubicBezTo>
                  <a:pt x="4182437" y="1830696"/>
                  <a:pt x="4189478" y="1823655"/>
                  <a:pt x="4194172" y="1818961"/>
                </a:cubicBezTo>
                <a:cubicBezTo>
                  <a:pt x="4196519" y="1816614"/>
                  <a:pt x="4198866" y="1814267"/>
                  <a:pt x="4201213" y="1811920"/>
                </a:cubicBezTo>
                <a:cubicBezTo>
                  <a:pt x="4205907" y="1807226"/>
                  <a:pt x="4210601" y="1804879"/>
                  <a:pt x="4215296" y="1800185"/>
                </a:cubicBezTo>
                <a:cubicBezTo>
                  <a:pt x="4217643" y="1797838"/>
                  <a:pt x="4219990" y="1795491"/>
                  <a:pt x="4224684" y="1793144"/>
                </a:cubicBezTo>
                <a:cubicBezTo>
                  <a:pt x="4229378" y="1790796"/>
                  <a:pt x="4234072" y="1786102"/>
                  <a:pt x="4238766" y="1783755"/>
                </a:cubicBezTo>
                <a:cubicBezTo>
                  <a:pt x="4241113" y="1781408"/>
                  <a:pt x="4245807" y="1779061"/>
                  <a:pt x="4248154" y="1776714"/>
                </a:cubicBezTo>
                <a:cubicBezTo>
                  <a:pt x="4252848" y="1774367"/>
                  <a:pt x="4255195" y="1769673"/>
                  <a:pt x="4259889" y="1767326"/>
                </a:cubicBezTo>
                <a:cubicBezTo>
                  <a:pt x="4262237" y="1764979"/>
                  <a:pt x="4266931" y="1762632"/>
                  <a:pt x="4269277" y="1760285"/>
                </a:cubicBezTo>
                <a:cubicBezTo>
                  <a:pt x="4273972" y="1757938"/>
                  <a:pt x="4276319" y="1755591"/>
                  <a:pt x="4281013" y="1753244"/>
                </a:cubicBezTo>
                <a:cubicBezTo>
                  <a:pt x="4283360" y="1750897"/>
                  <a:pt x="4288054" y="1748550"/>
                  <a:pt x="4290401" y="1746203"/>
                </a:cubicBezTo>
                <a:cubicBezTo>
                  <a:pt x="4295095" y="1743855"/>
                  <a:pt x="4297442" y="1741508"/>
                  <a:pt x="4302136" y="1739161"/>
                </a:cubicBezTo>
                <a:cubicBezTo>
                  <a:pt x="4304483" y="1736814"/>
                  <a:pt x="4309178" y="1734467"/>
                  <a:pt x="4311524" y="1734467"/>
                </a:cubicBezTo>
                <a:cubicBezTo>
                  <a:pt x="4316218" y="1732120"/>
                  <a:pt x="4318566" y="1729773"/>
                  <a:pt x="4323260" y="1729773"/>
                </a:cubicBezTo>
                <a:cubicBezTo>
                  <a:pt x="4325607" y="1727426"/>
                  <a:pt x="4330301" y="1727426"/>
                  <a:pt x="4332648" y="1725079"/>
                </a:cubicBezTo>
                <a:cubicBezTo>
                  <a:pt x="4334995" y="1722732"/>
                  <a:pt x="4339689" y="1722732"/>
                  <a:pt x="4344383" y="1720385"/>
                </a:cubicBezTo>
                <a:cubicBezTo>
                  <a:pt x="4346730" y="1718038"/>
                  <a:pt x="4351424" y="1718038"/>
                  <a:pt x="4353771" y="1715691"/>
                </a:cubicBezTo>
                <a:cubicBezTo>
                  <a:pt x="4356118" y="1713344"/>
                  <a:pt x="4360812" y="1713344"/>
                  <a:pt x="4363159" y="1710997"/>
                </a:cubicBezTo>
                <a:cubicBezTo>
                  <a:pt x="4365507" y="1708650"/>
                  <a:pt x="4370201" y="1708650"/>
                  <a:pt x="4372548" y="1708650"/>
                </a:cubicBezTo>
                <a:cubicBezTo>
                  <a:pt x="4374895" y="1708650"/>
                  <a:pt x="4379589" y="1706303"/>
                  <a:pt x="4381936" y="1706303"/>
                </a:cubicBezTo>
                <a:cubicBezTo>
                  <a:pt x="4384283" y="1706303"/>
                  <a:pt x="4388977" y="1703956"/>
                  <a:pt x="4391324" y="1703956"/>
                </a:cubicBezTo>
                <a:cubicBezTo>
                  <a:pt x="4393671" y="1703956"/>
                  <a:pt x="4398365" y="1701609"/>
                  <a:pt x="4400712" y="1701609"/>
                </a:cubicBezTo>
                <a:cubicBezTo>
                  <a:pt x="4403059" y="1701609"/>
                  <a:pt x="4407753" y="1699262"/>
                  <a:pt x="4410100" y="1699262"/>
                </a:cubicBezTo>
                <a:cubicBezTo>
                  <a:pt x="4412447" y="1699262"/>
                  <a:pt x="4417141" y="1699262"/>
                  <a:pt x="4419489" y="1696915"/>
                </a:cubicBezTo>
                <a:cubicBezTo>
                  <a:pt x="4421835" y="1696915"/>
                  <a:pt x="4426530" y="1696915"/>
                  <a:pt x="4428877" y="1694568"/>
                </a:cubicBezTo>
                <a:cubicBezTo>
                  <a:pt x="4431224" y="1694568"/>
                  <a:pt x="4435918" y="1694568"/>
                  <a:pt x="4438265" y="1694568"/>
                </a:cubicBezTo>
                <a:cubicBezTo>
                  <a:pt x="4438265" y="1694568"/>
                  <a:pt x="4440612" y="1694568"/>
                  <a:pt x="4440612" y="1694568"/>
                </a:cubicBezTo>
                <a:cubicBezTo>
                  <a:pt x="4440612" y="1706303"/>
                  <a:pt x="4450000" y="1713344"/>
                  <a:pt x="4461736" y="1713344"/>
                </a:cubicBezTo>
                <a:cubicBezTo>
                  <a:pt x="4464082" y="1713344"/>
                  <a:pt x="4464082" y="1713344"/>
                  <a:pt x="4464082" y="1713344"/>
                </a:cubicBezTo>
                <a:cubicBezTo>
                  <a:pt x="4489900" y="1826002"/>
                  <a:pt x="4513371" y="1924578"/>
                  <a:pt x="4536841" y="2011419"/>
                </a:cubicBezTo>
                <a:cubicBezTo>
                  <a:pt x="4539188" y="2020807"/>
                  <a:pt x="4541535" y="2023154"/>
                  <a:pt x="4541535" y="2027848"/>
                </a:cubicBezTo>
                <a:close/>
                <a:moveTo>
                  <a:pt x="4731646" y="2476134"/>
                </a:moveTo>
                <a:cubicBezTo>
                  <a:pt x="4738687" y="2473787"/>
                  <a:pt x="4748075" y="2473787"/>
                  <a:pt x="4755116" y="2471440"/>
                </a:cubicBezTo>
                <a:cubicBezTo>
                  <a:pt x="4757463" y="2471440"/>
                  <a:pt x="4759810" y="2469093"/>
                  <a:pt x="4762157" y="2469093"/>
                </a:cubicBezTo>
                <a:cubicBezTo>
                  <a:pt x="4766852" y="2466746"/>
                  <a:pt x="4771546" y="2464399"/>
                  <a:pt x="4776240" y="2464399"/>
                </a:cubicBezTo>
                <a:cubicBezTo>
                  <a:pt x="4776240" y="2464399"/>
                  <a:pt x="4778587" y="2464399"/>
                  <a:pt x="4778587" y="2462052"/>
                </a:cubicBezTo>
                <a:cubicBezTo>
                  <a:pt x="4778587" y="2464399"/>
                  <a:pt x="4780934" y="2464399"/>
                  <a:pt x="4780934" y="2466746"/>
                </a:cubicBezTo>
                <a:cubicBezTo>
                  <a:pt x="4778587" y="2471440"/>
                  <a:pt x="4776240" y="2473787"/>
                  <a:pt x="4776240" y="2480828"/>
                </a:cubicBezTo>
                <a:cubicBezTo>
                  <a:pt x="4776240" y="2485522"/>
                  <a:pt x="4778587" y="2487869"/>
                  <a:pt x="4778587" y="2490216"/>
                </a:cubicBezTo>
                <a:cubicBezTo>
                  <a:pt x="4778587" y="2492563"/>
                  <a:pt x="4776240" y="2494910"/>
                  <a:pt x="4776240" y="2497258"/>
                </a:cubicBezTo>
                <a:cubicBezTo>
                  <a:pt x="4776240" y="2499605"/>
                  <a:pt x="4776240" y="2499605"/>
                  <a:pt x="4776240" y="2501952"/>
                </a:cubicBezTo>
                <a:cubicBezTo>
                  <a:pt x="4776240" y="2501952"/>
                  <a:pt x="4776240" y="2504299"/>
                  <a:pt x="4776240" y="2504299"/>
                </a:cubicBezTo>
                <a:cubicBezTo>
                  <a:pt x="4773892" y="2504299"/>
                  <a:pt x="4773892" y="2504299"/>
                  <a:pt x="4771546" y="2504299"/>
                </a:cubicBezTo>
                <a:cubicBezTo>
                  <a:pt x="4762157" y="2504299"/>
                  <a:pt x="4752769" y="2511340"/>
                  <a:pt x="4752769" y="2523075"/>
                </a:cubicBezTo>
                <a:cubicBezTo>
                  <a:pt x="4752769" y="2523075"/>
                  <a:pt x="4752769" y="2523075"/>
                  <a:pt x="4752769" y="2523075"/>
                </a:cubicBezTo>
                <a:cubicBezTo>
                  <a:pt x="4752769" y="2523075"/>
                  <a:pt x="4750422" y="2523075"/>
                  <a:pt x="4750422" y="2520728"/>
                </a:cubicBezTo>
                <a:cubicBezTo>
                  <a:pt x="4748075" y="2520728"/>
                  <a:pt x="4748075" y="2518381"/>
                  <a:pt x="4745728" y="2518381"/>
                </a:cubicBezTo>
                <a:cubicBezTo>
                  <a:pt x="4745728" y="2518381"/>
                  <a:pt x="4743381" y="2516034"/>
                  <a:pt x="4743381" y="2516034"/>
                </a:cubicBezTo>
                <a:cubicBezTo>
                  <a:pt x="4741034" y="2516034"/>
                  <a:pt x="4741034" y="2513687"/>
                  <a:pt x="4738687" y="2513687"/>
                </a:cubicBezTo>
                <a:cubicBezTo>
                  <a:pt x="4738687" y="2513687"/>
                  <a:pt x="4736340" y="2511340"/>
                  <a:pt x="4736340" y="2511340"/>
                </a:cubicBezTo>
                <a:cubicBezTo>
                  <a:pt x="4733993" y="2511340"/>
                  <a:pt x="4733993" y="2508993"/>
                  <a:pt x="4731646" y="2508993"/>
                </a:cubicBezTo>
                <a:cubicBezTo>
                  <a:pt x="4731646" y="2508993"/>
                  <a:pt x="4729299" y="2506646"/>
                  <a:pt x="4729299" y="2506646"/>
                </a:cubicBezTo>
                <a:cubicBezTo>
                  <a:pt x="4726952" y="2504299"/>
                  <a:pt x="4726952" y="2504299"/>
                  <a:pt x="4724605" y="2501952"/>
                </a:cubicBezTo>
                <a:cubicBezTo>
                  <a:pt x="4724605" y="2501952"/>
                  <a:pt x="4722257" y="2499605"/>
                  <a:pt x="4722257" y="2499605"/>
                </a:cubicBezTo>
                <a:cubicBezTo>
                  <a:pt x="4726952" y="2494910"/>
                  <a:pt x="4729299" y="2490216"/>
                  <a:pt x="4729299" y="2483175"/>
                </a:cubicBezTo>
                <a:cubicBezTo>
                  <a:pt x="4729299" y="2483175"/>
                  <a:pt x="4729299" y="2483175"/>
                  <a:pt x="4729299" y="2483175"/>
                </a:cubicBezTo>
                <a:cubicBezTo>
                  <a:pt x="4729299" y="2483175"/>
                  <a:pt x="4729299" y="2483175"/>
                  <a:pt x="4731646" y="2483175"/>
                </a:cubicBezTo>
                <a:cubicBezTo>
                  <a:pt x="4729299" y="2476134"/>
                  <a:pt x="4729299" y="2476134"/>
                  <a:pt x="4731646" y="2476134"/>
                </a:cubicBezTo>
                <a:cubicBezTo>
                  <a:pt x="4731646" y="2476134"/>
                  <a:pt x="4731646" y="2476134"/>
                  <a:pt x="4731646" y="2476134"/>
                </a:cubicBezTo>
                <a:close/>
                <a:moveTo>
                  <a:pt x="4816139" y="2494910"/>
                </a:moveTo>
                <a:cubicBezTo>
                  <a:pt x="4816139" y="2504299"/>
                  <a:pt x="4816139" y="2513687"/>
                  <a:pt x="4816139" y="2520728"/>
                </a:cubicBezTo>
                <a:cubicBezTo>
                  <a:pt x="4816139" y="2520728"/>
                  <a:pt x="4813793" y="2520728"/>
                  <a:pt x="4813793" y="2520728"/>
                </a:cubicBezTo>
                <a:cubicBezTo>
                  <a:pt x="4813793" y="2506646"/>
                  <a:pt x="4813793" y="2492563"/>
                  <a:pt x="4816139" y="2478481"/>
                </a:cubicBezTo>
                <a:cubicBezTo>
                  <a:pt x="4816139" y="2476134"/>
                  <a:pt x="4816139" y="2476134"/>
                  <a:pt x="4816139" y="2476134"/>
                </a:cubicBezTo>
                <a:cubicBezTo>
                  <a:pt x="4816139" y="2476134"/>
                  <a:pt x="4816139" y="2473787"/>
                  <a:pt x="4816139" y="2473787"/>
                </a:cubicBezTo>
                <a:cubicBezTo>
                  <a:pt x="4816139" y="2471440"/>
                  <a:pt x="4816139" y="2469093"/>
                  <a:pt x="4816139" y="2466746"/>
                </a:cubicBezTo>
                <a:cubicBezTo>
                  <a:pt x="4816139" y="2466746"/>
                  <a:pt x="4816139" y="2466746"/>
                  <a:pt x="4816139" y="2466746"/>
                </a:cubicBezTo>
                <a:cubicBezTo>
                  <a:pt x="4816139" y="2469093"/>
                  <a:pt x="4816139" y="2471440"/>
                  <a:pt x="4816139" y="2473787"/>
                </a:cubicBezTo>
                <a:cubicBezTo>
                  <a:pt x="4816139" y="2480828"/>
                  <a:pt x="4816139" y="2487869"/>
                  <a:pt x="4816139" y="2494910"/>
                </a:cubicBezTo>
                <a:close/>
                <a:moveTo>
                  <a:pt x="4785628" y="2722574"/>
                </a:moveTo>
                <a:cubicBezTo>
                  <a:pt x="4785628" y="2727268"/>
                  <a:pt x="4783281" y="2731962"/>
                  <a:pt x="4783281" y="2736656"/>
                </a:cubicBezTo>
                <a:cubicBezTo>
                  <a:pt x="4780934" y="2748391"/>
                  <a:pt x="4778587" y="2762474"/>
                  <a:pt x="4776240" y="2774209"/>
                </a:cubicBezTo>
                <a:cubicBezTo>
                  <a:pt x="4773892" y="2778903"/>
                  <a:pt x="4773892" y="2783597"/>
                  <a:pt x="4771546" y="2790638"/>
                </a:cubicBezTo>
                <a:cubicBezTo>
                  <a:pt x="4766852" y="2807068"/>
                  <a:pt x="4764504" y="2821150"/>
                  <a:pt x="4759810" y="2837579"/>
                </a:cubicBezTo>
                <a:cubicBezTo>
                  <a:pt x="4759810" y="2837579"/>
                  <a:pt x="4759810" y="2839926"/>
                  <a:pt x="4759810" y="2839926"/>
                </a:cubicBezTo>
                <a:cubicBezTo>
                  <a:pt x="4755116" y="2856356"/>
                  <a:pt x="4750422" y="2870438"/>
                  <a:pt x="4745728" y="2886867"/>
                </a:cubicBezTo>
                <a:cubicBezTo>
                  <a:pt x="4743381" y="2891561"/>
                  <a:pt x="4743381" y="2896255"/>
                  <a:pt x="4741034" y="2900949"/>
                </a:cubicBezTo>
                <a:cubicBezTo>
                  <a:pt x="4736340" y="2912685"/>
                  <a:pt x="4733993" y="2924420"/>
                  <a:pt x="4729299" y="2933808"/>
                </a:cubicBezTo>
                <a:cubicBezTo>
                  <a:pt x="4726952" y="2938502"/>
                  <a:pt x="4726952" y="2943196"/>
                  <a:pt x="4724605" y="2947890"/>
                </a:cubicBezTo>
                <a:cubicBezTo>
                  <a:pt x="4722257" y="2954932"/>
                  <a:pt x="4717563" y="2964320"/>
                  <a:pt x="4715216" y="2971361"/>
                </a:cubicBezTo>
                <a:cubicBezTo>
                  <a:pt x="4712869" y="2966667"/>
                  <a:pt x="4710522" y="2961973"/>
                  <a:pt x="4705828" y="2959626"/>
                </a:cubicBezTo>
                <a:cubicBezTo>
                  <a:pt x="4710522" y="2950237"/>
                  <a:pt x="4715216" y="2938502"/>
                  <a:pt x="4719911" y="2929114"/>
                </a:cubicBezTo>
                <a:cubicBezTo>
                  <a:pt x="4722257" y="2924420"/>
                  <a:pt x="4722257" y="2922073"/>
                  <a:pt x="4724605" y="2917379"/>
                </a:cubicBezTo>
                <a:cubicBezTo>
                  <a:pt x="4731646" y="2900949"/>
                  <a:pt x="4738687" y="2884520"/>
                  <a:pt x="4745728" y="2865744"/>
                </a:cubicBezTo>
                <a:cubicBezTo>
                  <a:pt x="4748075" y="2863397"/>
                  <a:pt x="4748075" y="2858703"/>
                  <a:pt x="4748075" y="2856356"/>
                </a:cubicBezTo>
                <a:cubicBezTo>
                  <a:pt x="4755116" y="2839926"/>
                  <a:pt x="4759810" y="2823497"/>
                  <a:pt x="4764504" y="2807068"/>
                </a:cubicBezTo>
                <a:cubicBezTo>
                  <a:pt x="4764504" y="2804721"/>
                  <a:pt x="4766852" y="2800026"/>
                  <a:pt x="4766852" y="2797679"/>
                </a:cubicBezTo>
                <a:cubicBezTo>
                  <a:pt x="4771546" y="2778903"/>
                  <a:pt x="4776240" y="2760127"/>
                  <a:pt x="4780934" y="2741350"/>
                </a:cubicBezTo>
                <a:cubicBezTo>
                  <a:pt x="4780934" y="2736656"/>
                  <a:pt x="4783281" y="2731962"/>
                  <a:pt x="4783281" y="2727268"/>
                </a:cubicBezTo>
                <a:cubicBezTo>
                  <a:pt x="4787975" y="2708492"/>
                  <a:pt x="4792669" y="2687368"/>
                  <a:pt x="4795016" y="2668592"/>
                </a:cubicBezTo>
                <a:cubicBezTo>
                  <a:pt x="4795016" y="2668592"/>
                  <a:pt x="4795016" y="2668592"/>
                  <a:pt x="4795016" y="2668592"/>
                </a:cubicBezTo>
                <a:cubicBezTo>
                  <a:pt x="4792669" y="2689715"/>
                  <a:pt x="4790322" y="2706145"/>
                  <a:pt x="4785628" y="2722574"/>
                </a:cubicBezTo>
                <a:close/>
                <a:moveTo>
                  <a:pt x="4682358" y="3037078"/>
                </a:moveTo>
                <a:cubicBezTo>
                  <a:pt x="4680011" y="3041772"/>
                  <a:pt x="4677664" y="3046466"/>
                  <a:pt x="4675317" y="3048813"/>
                </a:cubicBezTo>
                <a:cubicBezTo>
                  <a:pt x="4670623" y="3058201"/>
                  <a:pt x="4663581" y="3069937"/>
                  <a:pt x="4658887" y="3079325"/>
                </a:cubicBezTo>
                <a:cubicBezTo>
                  <a:pt x="4658887" y="3079325"/>
                  <a:pt x="4658887" y="3079325"/>
                  <a:pt x="4656540" y="3079325"/>
                </a:cubicBezTo>
                <a:cubicBezTo>
                  <a:pt x="4658887" y="3072284"/>
                  <a:pt x="4661234" y="3062896"/>
                  <a:pt x="4665929" y="3055855"/>
                </a:cubicBezTo>
                <a:cubicBezTo>
                  <a:pt x="4668275" y="3048813"/>
                  <a:pt x="4670623" y="3044119"/>
                  <a:pt x="4672970" y="3037078"/>
                </a:cubicBezTo>
                <a:cubicBezTo>
                  <a:pt x="4677664" y="3025343"/>
                  <a:pt x="4682358" y="3011261"/>
                  <a:pt x="4687052" y="2999525"/>
                </a:cubicBezTo>
                <a:cubicBezTo>
                  <a:pt x="4689399" y="2999525"/>
                  <a:pt x="4691746" y="2999525"/>
                  <a:pt x="4691746" y="2999525"/>
                </a:cubicBezTo>
                <a:cubicBezTo>
                  <a:pt x="4694093" y="2999525"/>
                  <a:pt x="4698787" y="2999525"/>
                  <a:pt x="4701134" y="2997178"/>
                </a:cubicBezTo>
                <a:cubicBezTo>
                  <a:pt x="4701134" y="2997178"/>
                  <a:pt x="4701134" y="2997178"/>
                  <a:pt x="4701134" y="2997178"/>
                </a:cubicBezTo>
                <a:cubicBezTo>
                  <a:pt x="4694093" y="3011261"/>
                  <a:pt x="4689399" y="3022996"/>
                  <a:pt x="4682358" y="3037078"/>
                </a:cubicBezTo>
                <a:close/>
                <a:moveTo>
                  <a:pt x="4651846" y="3145042"/>
                </a:moveTo>
                <a:cubicBezTo>
                  <a:pt x="4651846" y="3152083"/>
                  <a:pt x="4651846" y="3159125"/>
                  <a:pt x="4651846" y="3163819"/>
                </a:cubicBezTo>
                <a:cubicBezTo>
                  <a:pt x="4651846" y="3168513"/>
                  <a:pt x="4651846" y="3173207"/>
                  <a:pt x="4651846" y="3177901"/>
                </a:cubicBezTo>
                <a:cubicBezTo>
                  <a:pt x="4651846" y="3182595"/>
                  <a:pt x="4651846" y="3189636"/>
                  <a:pt x="4651846" y="3194330"/>
                </a:cubicBezTo>
                <a:cubicBezTo>
                  <a:pt x="4651846" y="3199024"/>
                  <a:pt x="4651846" y="3203718"/>
                  <a:pt x="4654193" y="3210759"/>
                </a:cubicBezTo>
                <a:cubicBezTo>
                  <a:pt x="4654193" y="3215454"/>
                  <a:pt x="4654193" y="3220148"/>
                  <a:pt x="4654193" y="3224842"/>
                </a:cubicBezTo>
                <a:cubicBezTo>
                  <a:pt x="4654193" y="3229536"/>
                  <a:pt x="4656540" y="3236577"/>
                  <a:pt x="4656540" y="3241271"/>
                </a:cubicBezTo>
                <a:cubicBezTo>
                  <a:pt x="4656540" y="3243618"/>
                  <a:pt x="4656540" y="3248312"/>
                  <a:pt x="4658887" y="3250659"/>
                </a:cubicBezTo>
                <a:cubicBezTo>
                  <a:pt x="4658887" y="3257700"/>
                  <a:pt x="4661234" y="3264742"/>
                  <a:pt x="4661234" y="3269436"/>
                </a:cubicBezTo>
                <a:cubicBezTo>
                  <a:pt x="4661234" y="3271783"/>
                  <a:pt x="4661234" y="3271783"/>
                  <a:pt x="4661234" y="3274130"/>
                </a:cubicBezTo>
                <a:cubicBezTo>
                  <a:pt x="4663581" y="3281171"/>
                  <a:pt x="4663581" y="3288212"/>
                  <a:pt x="4665929" y="3295253"/>
                </a:cubicBezTo>
                <a:cubicBezTo>
                  <a:pt x="4658887" y="3297600"/>
                  <a:pt x="4651846" y="3304641"/>
                  <a:pt x="4651846" y="3314030"/>
                </a:cubicBezTo>
                <a:cubicBezTo>
                  <a:pt x="4651846" y="3321071"/>
                  <a:pt x="4654193" y="3325765"/>
                  <a:pt x="4658887" y="3328112"/>
                </a:cubicBezTo>
                <a:cubicBezTo>
                  <a:pt x="4614294" y="3407912"/>
                  <a:pt x="4562658" y="3483017"/>
                  <a:pt x="4503982" y="3551081"/>
                </a:cubicBezTo>
                <a:cubicBezTo>
                  <a:pt x="4501635" y="3548734"/>
                  <a:pt x="4496941" y="3546387"/>
                  <a:pt x="4492247" y="3546387"/>
                </a:cubicBezTo>
                <a:cubicBezTo>
                  <a:pt x="4480512" y="3546387"/>
                  <a:pt x="4471124" y="3555775"/>
                  <a:pt x="4471124" y="3567510"/>
                </a:cubicBezTo>
                <a:cubicBezTo>
                  <a:pt x="4471124" y="3572205"/>
                  <a:pt x="4473471" y="3579246"/>
                  <a:pt x="4478165" y="3581593"/>
                </a:cubicBezTo>
                <a:cubicBezTo>
                  <a:pt x="4457041" y="3605063"/>
                  <a:pt x="4435918" y="3626187"/>
                  <a:pt x="4414795" y="3647310"/>
                </a:cubicBezTo>
                <a:cubicBezTo>
                  <a:pt x="4419489" y="3640269"/>
                  <a:pt x="4421835" y="3633228"/>
                  <a:pt x="4426530" y="3623840"/>
                </a:cubicBezTo>
                <a:cubicBezTo>
                  <a:pt x="4431224" y="3614451"/>
                  <a:pt x="4435918" y="3607411"/>
                  <a:pt x="4440612" y="3598022"/>
                </a:cubicBezTo>
                <a:cubicBezTo>
                  <a:pt x="4445306" y="3588634"/>
                  <a:pt x="4450000" y="3579246"/>
                  <a:pt x="4454694" y="3569858"/>
                </a:cubicBezTo>
                <a:cubicBezTo>
                  <a:pt x="4459388" y="3560470"/>
                  <a:pt x="4464082" y="3551081"/>
                  <a:pt x="4468776" y="3539346"/>
                </a:cubicBezTo>
                <a:cubicBezTo>
                  <a:pt x="4473471" y="3529958"/>
                  <a:pt x="4478165" y="3522917"/>
                  <a:pt x="4480512" y="3513529"/>
                </a:cubicBezTo>
                <a:cubicBezTo>
                  <a:pt x="4487553" y="3499446"/>
                  <a:pt x="4494594" y="3485364"/>
                  <a:pt x="4499288" y="3471282"/>
                </a:cubicBezTo>
                <a:cubicBezTo>
                  <a:pt x="4501635" y="3466588"/>
                  <a:pt x="4503982" y="3461893"/>
                  <a:pt x="4506329" y="3457199"/>
                </a:cubicBezTo>
                <a:cubicBezTo>
                  <a:pt x="4515717" y="3438423"/>
                  <a:pt x="4522759" y="3419647"/>
                  <a:pt x="4532147" y="3398523"/>
                </a:cubicBezTo>
                <a:cubicBezTo>
                  <a:pt x="4534494" y="3396176"/>
                  <a:pt x="4534494" y="3391482"/>
                  <a:pt x="4536841" y="3389135"/>
                </a:cubicBezTo>
                <a:cubicBezTo>
                  <a:pt x="4543882" y="3372706"/>
                  <a:pt x="4550923" y="3356276"/>
                  <a:pt x="4557964" y="3339847"/>
                </a:cubicBezTo>
                <a:cubicBezTo>
                  <a:pt x="4560311" y="3335153"/>
                  <a:pt x="4562658" y="3328112"/>
                  <a:pt x="4565005" y="3323418"/>
                </a:cubicBezTo>
                <a:cubicBezTo>
                  <a:pt x="4569699" y="3309335"/>
                  <a:pt x="4576741" y="3295253"/>
                  <a:pt x="4581435" y="3278824"/>
                </a:cubicBezTo>
                <a:cubicBezTo>
                  <a:pt x="4583782" y="3271783"/>
                  <a:pt x="4586129" y="3267089"/>
                  <a:pt x="4588476" y="3260048"/>
                </a:cubicBezTo>
                <a:cubicBezTo>
                  <a:pt x="4593170" y="3245965"/>
                  <a:pt x="4600211" y="3231883"/>
                  <a:pt x="4604905" y="3217801"/>
                </a:cubicBezTo>
                <a:cubicBezTo>
                  <a:pt x="4607252" y="3210759"/>
                  <a:pt x="4609599" y="3203718"/>
                  <a:pt x="4611946" y="3196677"/>
                </a:cubicBezTo>
                <a:cubicBezTo>
                  <a:pt x="4616640" y="3182595"/>
                  <a:pt x="4621334" y="3170860"/>
                  <a:pt x="4626029" y="3156777"/>
                </a:cubicBezTo>
                <a:cubicBezTo>
                  <a:pt x="4628376" y="3149737"/>
                  <a:pt x="4630723" y="3142695"/>
                  <a:pt x="4633070" y="3133307"/>
                </a:cubicBezTo>
                <a:cubicBezTo>
                  <a:pt x="4635417" y="3126266"/>
                  <a:pt x="4637764" y="3116878"/>
                  <a:pt x="4640111" y="3109836"/>
                </a:cubicBezTo>
                <a:cubicBezTo>
                  <a:pt x="4642458" y="3109836"/>
                  <a:pt x="4642458" y="3109836"/>
                  <a:pt x="4644805" y="3109836"/>
                </a:cubicBezTo>
                <a:cubicBezTo>
                  <a:pt x="4644805" y="3114531"/>
                  <a:pt x="4644805" y="3121572"/>
                  <a:pt x="4644805" y="3126266"/>
                </a:cubicBezTo>
                <a:cubicBezTo>
                  <a:pt x="4651846" y="3138001"/>
                  <a:pt x="4651846" y="3140348"/>
                  <a:pt x="4651846" y="3145042"/>
                </a:cubicBezTo>
                <a:close/>
                <a:moveTo>
                  <a:pt x="4694093" y="3290559"/>
                </a:moveTo>
                <a:cubicBezTo>
                  <a:pt x="4696440" y="3285865"/>
                  <a:pt x="4698787" y="3278824"/>
                  <a:pt x="4701134" y="3274130"/>
                </a:cubicBezTo>
                <a:cubicBezTo>
                  <a:pt x="4698787" y="3283518"/>
                  <a:pt x="4694093" y="3295253"/>
                  <a:pt x="4691746" y="3304641"/>
                </a:cubicBezTo>
                <a:cubicBezTo>
                  <a:pt x="4691746" y="3304641"/>
                  <a:pt x="4689399" y="3302295"/>
                  <a:pt x="4689399" y="3302295"/>
                </a:cubicBezTo>
                <a:cubicBezTo>
                  <a:pt x="4689399" y="3302295"/>
                  <a:pt x="4689399" y="3299947"/>
                  <a:pt x="4691746" y="3299947"/>
                </a:cubicBezTo>
                <a:cubicBezTo>
                  <a:pt x="4691746" y="3295253"/>
                  <a:pt x="4694093" y="3292906"/>
                  <a:pt x="4694093" y="3290559"/>
                </a:cubicBezTo>
                <a:close/>
                <a:moveTo>
                  <a:pt x="4635417" y="3452505"/>
                </a:moveTo>
                <a:cubicBezTo>
                  <a:pt x="4633070" y="3457199"/>
                  <a:pt x="4633070" y="3459547"/>
                  <a:pt x="4630723" y="3464241"/>
                </a:cubicBezTo>
                <a:lnTo>
                  <a:pt x="4630723" y="3464241"/>
                </a:lnTo>
                <a:lnTo>
                  <a:pt x="4630723" y="3464241"/>
                </a:lnTo>
                <a:cubicBezTo>
                  <a:pt x="4630723" y="3459547"/>
                  <a:pt x="4633070" y="3454853"/>
                  <a:pt x="4635417" y="3452505"/>
                </a:cubicBezTo>
                <a:cubicBezTo>
                  <a:pt x="4635417" y="3450158"/>
                  <a:pt x="4635417" y="3450158"/>
                  <a:pt x="4637764" y="3447811"/>
                </a:cubicBezTo>
                <a:cubicBezTo>
                  <a:pt x="4637764" y="3447811"/>
                  <a:pt x="4637764" y="3445464"/>
                  <a:pt x="4637764" y="3445464"/>
                </a:cubicBezTo>
                <a:cubicBezTo>
                  <a:pt x="4637764" y="3445464"/>
                  <a:pt x="4637764" y="3445464"/>
                  <a:pt x="4637764" y="3445464"/>
                </a:cubicBezTo>
                <a:cubicBezTo>
                  <a:pt x="4635417" y="3447811"/>
                  <a:pt x="4635417" y="3450158"/>
                  <a:pt x="4635417" y="3452505"/>
                </a:cubicBezTo>
                <a:close/>
                <a:moveTo>
                  <a:pt x="4579088" y="3532305"/>
                </a:moveTo>
                <a:cubicBezTo>
                  <a:pt x="4579088" y="3534652"/>
                  <a:pt x="4579088" y="3536999"/>
                  <a:pt x="4581435" y="3539346"/>
                </a:cubicBezTo>
                <a:cubicBezTo>
                  <a:pt x="4557964" y="3576899"/>
                  <a:pt x="4534494" y="3612105"/>
                  <a:pt x="4508676" y="3647310"/>
                </a:cubicBezTo>
                <a:cubicBezTo>
                  <a:pt x="4513371" y="3640269"/>
                  <a:pt x="4515717" y="3635575"/>
                  <a:pt x="4520412" y="3628534"/>
                </a:cubicBezTo>
                <a:cubicBezTo>
                  <a:pt x="4525106" y="3621493"/>
                  <a:pt x="4529800" y="3612105"/>
                  <a:pt x="4534494" y="3605063"/>
                </a:cubicBezTo>
                <a:cubicBezTo>
                  <a:pt x="4539188" y="3598022"/>
                  <a:pt x="4541535" y="3590981"/>
                  <a:pt x="4546229" y="3583940"/>
                </a:cubicBezTo>
                <a:cubicBezTo>
                  <a:pt x="4550923" y="3576899"/>
                  <a:pt x="4555617" y="3567510"/>
                  <a:pt x="4560311" y="3560470"/>
                </a:cubicBezTo>
                <a:cubicBezTo>
                  <a:pt x="4565005" y="3553428"/>
                  <a:pt x="4567353" y="3546387"/>
                  <a:pt x="4572047" y="3539346"/>
                </a:cubicBezTo>
                <a:cubicBezTo>
                  <a:pt x="4576741" y="3532305"/>
                  <a:pt x="4581435" y="3522917"/>
                  <a:pt x="4586129" y="3515876"/>
                </a:cubicBezTo>
                <a:cubicBezTo>
                  <a:pt x="4590823" y="3508834"/>
                  <a:pt x="4593170" y="3501793"/>
                  <a:pt x="4597864" y="3494752"/>
                </a:cubicBezTo>
                <a:cubicBezTo>
                  <a:pt x="4600211" y="3490058"/>
                  <a:pt x="4602558" y="3483017"/>
                  <a:pt x="4607252" y="3478323"/>
                </a:cubicBezTo>
                <a:cubicBezTo>
                  <a:pt x="4607252" y="3480670"/>
                  <a:pt x="4604905" y="3483017"/>
                  <a:pt x="4604905" y="3485364"/>
                </a:cubicBezTo>
                <a:cubicBezTo>
                  <a:pt x="4604905" y="3490058"/>
                  <a:pt x="4607252" y="3494752"/>
                  <a:pt x="4609599" y="3497099"/>
                </a:cubicBezTo>
                <a:cubicBezTo>
                  <a:pt x="4604905" y="3504140"/>
                  <a:pt x="4602558" y="3508834"/>
                  <a:pt x="4600211" y="3515876"/>
                </a:cubicBezTo>
                <a:cubicBezTo>
                  <a:pt x="4586129" y="3513529"/>
                  <a:pt x="4579088" y="3522917"/>
                  <a:pt x="4579088" y="3532305"/>
                </a:cubicBezTo>
                <a:close/>
                <a:moveTo>
                  <a:pt x="4433571" y="3743539"/>
                </a:moveTo>
                <a:cubicBezTo>
                  <a:pt x="4428877" y="3750580"/>
                  <a:pt x="4424183" y="3757621"/>
                  <a:pt x="4419489" y="3762315"/>
                </a:cubicBezTo>
                <a:cubicBezTo>
                  <a:pt x="4414795" y="3769357"/>
                  <a:pt x="4407753" y="3776398"/>
                  <a:pt x="4403059" y="3783439"/>
                </a:cubicBezTo>
                <a:cubicBezTo>
                  <a:pt x="4398365" y="3790480"/>
                  <a:pt x="4393671" y="3795174"/>
                  <a:pt x="4388977" y="3802215"/>
                </a:cubicBezTo>
                <a:cubicBezTo>
                  <a:pt x="4384283" y="3809256"/>
                  <a:pt x="4377242" y="3816298"/>
                  <a:pt x="4372548" y="3820992"/>
                </a:cubicBezTo>
                <a:cubicBezTo>
                  <a:pt x="4367854" y="3828033"/>
                  <a:pt x="4363159" y="3832727"/>
                  <a:pt x="4356118" y="3839768"/>
                </a:cubicBezTo>
                <a:cubicBezTo>
                  <a:pt x="4351424" y="3844462"/>
                  <a:pt x="4346730" y="3851503"/>
                  <a:pt x="4342036" y="3856197"/>
                </a:cubicBezTo>
                <a:cubicBezTo>
                  <a:pt x="4339689" y="3858544"/>
                  <a:pt x="4337342" y="3858544"/>
                  <a:pt x="4337342" y="3860891"/>
                </a:cubicBezTo>
                <a:cubicBezTo>
                  <a:pt x="4330301" y="3865586"/>
                  <a:pt x="4323260" y="3870280"/>
                  <a:pt x="4316218" y="3874974"/>
                </a:cubicBezTo>
                <a:cubicBezTo>
                  <a:pt x="4309178" y="3879668"/>
                  <a:pt x="4304483" y="3882015"/>
                  <a:pt x="4297442" y="3886709"/>
                </a:cubicBezTo>
                <a:cubicBezTo>
                  <a:pt x="4290401" y="3891403"/>
                  <a:pt x="4283360" y="3896097"/>
                  <a:pt x="4276319" y="3898444"/>
                </a:cubicBezTo>
                <a:cubicBezTo>
                  <a:pt x="4276319" y="3898444"/>
                  <a:pt x="4273972" y="3898444"/>
                  <a:pt x="4273972" y="3900791"/>
                </a:cubicBezTo>
                <a:cubicBezTo>
                  <a:pt x="4276319" y="3896097"/>
                  <a:pt x="4278666" y="3891403"/>
                  <a:pt x="4283360" y="3886709"/>
                </a:cubicBezTo>
                <a:cubicBezTo>
                  <a:pt x="4285707" y="3884362"/>
                  <a:pt x="4285707" y="3884362"/>
                  <a:pt x="4285707" y="3882015"/>
                </a:cubicBezTo>
                <a:cubicBezTo>
                  <a:pt x="4292748" y="3874974"/>
                  <a:pt x="4302136" y="3870280"/>
                  <a:pt x="4309178" y="3863238"/>
                </a:cubicBezTo>
                <a:cubicBezTo>
                  <a:pt x="4313872" y="3860891"/>
                  <a:pt x="4316218" y="3856197"/>
                  <a:pt x="4320913" y="3853850"/>
                </a:cubicBezTo>
                <a:cubicBezTo>
                  <a:pt x="4332648" y="3844462"/>
                  <a:pt x="4344383" y="3835074"/>
                  <a:pt x="4353771" y="3823339"/>
                </a:cubicBezTo>
                <a:cubicBezTo>
                  <a:pt x="4358465" y="3818645"/>
                  <a:pt x="4363159" y="3813950"/>
                  <a:pt x="4370201" y="3809256"/>
                </a:cubicBezTo>
                <a:cubicBezTo>
                  <a:pt x="4377242" y="3802215"/>
                  <a:pt x="4384283" y="3795174"/>
                  <a:pt x="4391324" y="3788133"/>
                </a:cubicBezTo>
                <a:cubicBezTo>
                  <a:pt x="4396018" y="3783439"/>
                  <a:pt x="4403059" y="3776398"/>
                  <a:pt x="4407753" y="3771704"/>
                </a:cubicBezTo>
                <a:cubicBezTo>
                  <a:pt x="4414795" y="3764663"/>
                  <a:pt x="4419489" y="3757621"/>
                  <a:pt x="4426530" y="3750580"/>
                </a:cubicBezTo>
                <a:cubicBezTo>
                  <a:pt x="4431224" y="3743539"/>
                  <a:pt x="4438265" y="3738845"/>
                  <a:pt x="4442959" y="3731804"/>
                </a:cubicBezTo>
                <a:cubicBezTo>
                  <a:pt x="4445306" y="3729457"/>
                  <a:pt x="4450000" y="3724763"/>
                  <a:pt x="4452347" y="3722416"/>
                </a:cubicBezTo>
                <a:cubicBezTo>
                  <a:pt x="4452347" y="3722416"/>
                  <a:pt x="4450000" y="3724763"/>
                  <a:pt x="4450000" y="3724763"/>
                </a:cubicBezTo>
                <a:cubicBezTo>
                  <a:pt x="4445306" y="3729457"/>
                  <a:pt x="4440612" y="3736498"/>
                  <a:pt x="4433571" y="3743539"/>
                </a:cubicBezTo>
                <a:close/>
                <a:moveTo>
                  <a:pt x="4170701" y="3997020"/>
                </a:moveTo>
                <a:cubicBezTo>
                  <a:pt x="4158966" y="4011102"/>
                  <a:pt x="4149578" y="4022838"/>
                  <a:pt x="4137843" y="4034573"/>
                </a:cubicBezTo>
                <a:cubicBezTo>
                  <a:pt x="4128455" y="4046308"/>
                  <a:pt x="4119067" y="4055696"/>
                  <a:pt x="4109678" y="4067431"/>
                </a:cubicBezTo>
                <a:cubicBezTo>
                  <a:pt x="4107331" y="4072125"/>
                  <a:pt x="4102637" y="4074473"/>
                  <a:pt x="4100290" y="4079167"/>
                </a:cubicBezTo>
                <a:cubicBezTo>
                  <a:pt x="4093249" y="4083861"/>
                  <a:pt x="4086208" y="4088555"/>
                  <a:pt x="4081514" y="4093249"/>
                </a:cubicBezTo>
                <a:cubicBezTo>
                  <a:pt x="4074473" y="4097943"/>
                  <a:pt x="4065084" y="4104984"/>
                  <a:pt x="4058043" y="4109678"/>
                </a:cubicBezTo>
                <a:cubicBezTo>
                  <a:pt x="4048655" y="4116720"/>
                  <a:pt x="4039267" y="4121414"/>
                  <a:pt x="4029879" y="4128455"/>
                </a:cubicBezTo>
                <a:cubicBezTo>
                  <a:pt x="4020491" y="4135496"/>
                  <a:pt x="4011102" y="4140190"/>
                  <a:pt x="4001714" y="4147231"/>
                </a:cubicBezTo>
                <a:cubicBezTo>
                  <a:pt x="3992326" y="4151925"/>
                  <a:pt x="3982938" y="4156619"/>
                  <a:pt x="3975897" y="4163660"/>
                </a:cubicBezTo>
                <a:cubicBezTo>
                  <a:pt x="3964161" y="4170702"/>
                  <a:pt x="3954773" y="4175396"/>
                  <a:pt x="3943038" y="4182437"/>
                </a:cubicBezTo>
                <a:cubicBezTo>
                  <a:pt x="3933650" y="4187131"/>
                  <a:pt x="3926609" y="4191825"/>
                  <a:pt x="3917220" y="4196519"/>
                </a:cubicBezTo>
                <a:cubicBezTo>
                  <a:pt x="3905485" y="4203560"/>
                  <a:pt x="3893750" y="4208254"/>
                  <a:pt x="3882015" y="4215296"/>
                </a:cubicBezTo>
                <a:cubicBezTo>
                  <a:pt x="3872627" y="4219990"/>
                  <a:pt x="3863239" y="4224684"/>
                  <a:pt x="3856197" y="4227031"/>
                </a:cubicBezTo>
                <a:cubicBezTo>
                  <a:pt x="3844462" y="4231725"/>
                  <a:pt x="3832727" y="4238766"/>
                  <a:pt x="3820992" y="4243460"/>
                </a:cubicBezTo>
                <a:cubicBezTo>
                  <a:pt x="3811603" y="4248154"/>
                  <a:pt x="3802215" y="4250501"/>
                  <a:pt x="3790480" y="4255195"/>
                </a:cubicBezTo>
                <a:cubicBezTo>
                  <a:pt x="3778745" y="4259889"/>
                  <a:pt x="3767010" y="4264584"/>
                  <a:pt x="3755274" y="4269278"/>
                </a:cubicBezTo>
                <a:cubicBezTo>
                  <a:pt x="3750580" y="4271625"/>
                  <a:pt x="3748233" y="4271625"/>
                  <a:pt x="3743539" y="4273972"/>
                </a:cubicBezTo>
                <a:cubicBezTo>
                  <a:pt x="3785786" y="4250501"/>
                  <a:pt x="3830380" y="4227031"/>
                  <a:pt x="3870279" y="4201213"/>
                </a:cubicBezTo>
                <a:cubicBezTo>
                  <a:pt x="3886709" y="4191825"/>
                  <a:pt x="3903138" y="4180090"/>
                  <a:pt x="3919568" y="4170702"/>
                </a:cubicBezTo>
                <a:cubicBezTo>
                  <a:pt x="3924262" y="4166007"/>
                  <a:pt x="3931303" y="4163660"/>
                  <a:pt x="3935997" y="4158966"/>
                </a:cubicBezTo>
                <a:cubicBezTo>
                  <a:pt x="3945385" y="4151925"/>
                  <a:pt x="3957120" y="4144884"/>
                  <a:pt x="3966509" y="4137843"/>
                </a:cubicBezTo>
                <a:cubicBezTo>
                  <a:pt x="3973550" y="4133149"/>
                  <a:pt x="3980591" y="4128455"/>
                  <a:pt x="3985285" y="4123761"/>
                </a:cubicBezTo>
                <a:cubicBezTo>
                  <a:pt x="3994673" y="4116720"/>
                  <a:pt x="4004061" y="4112026"/>
                  <a:pt x="4013449" y="4104984"/>
                </a:cubicBezTo>
                <a:cubicBezTo>
                  <a:pt x="4020491" y="4100290"/>
                  <a:pt x="4027532" y="4095596"/>
                  <a:pt x="4034573" y="4090902"/>
                </a:cubicBezTo>
                <a:cubicBezTo>
                  <a:pt x="4043961" y="4083861"/>
                  <a:pt x="4051002" y="4079167"/>
                  <a:pt x="4060390" y="4072125"/>
                </a:cubicBezTo>
                <a:cubicBezTo>
                  <a:pt x="4067432" y="4067431"/>
                  <a:pt x="4074473" y="4062737"/>
                  <a:pt x="4081514" y="4055696"/>
                </a:cubicBezTo>
                <a:cubicBezTo>
                  <a:pt x="4090902" y="4048655"/>
                  <a:pt x="4097943" y="4043961"/>
                  <a:pt x="4107331" y="4036920"/>
                </a:cubicBezTo>
                <a:cubicBezTo>
                  <a:pt x="4114372" y="4032226"/>
                  <a:pt x="4121414" y="4025185"/>
                  <a:pt x="4126108" y="4020490"/>
                </a:cubicBezTo>
                <a:cubicBezTo>
                  <a:pt x="4133149" y="4013449"/>
                  <a:pt x="4142537" y="4006408"/>
                  <a:pt x="4149578" y="4001714"/>
                </a:cubicBezTo>
                <a:cubicBezTo>
                  <a:pt x="4156619" y="3997020"/>
                  <a:pt x="4163660" y="3989979"/>
                  <a:pt x="4168355" y="3985285"/>
                </a:cubicBezTo>
                <a:cubicBezTo>
                  <a:pt x="4175395" y="3978244"/>
                  <a:pt x="4184784" y="3971203"/>
                  <a:pt x="4191825" y="3966508"/>
                </a:cubicBezTo>
                <a:cubicBezTo>
                  <a:pt x="4198866" y="3961814"/>
                  <a:pt x="4205907" y="3954773"/>
                  <a:pt x="4210601" y="3950079"/>
                </a:cubicBezTo>
                <a:cubicBezTo>
                  <a:pt x="4210601" y="3950079"/>
                  <a:pt x="4212948" y="3947732"/>
                  <a:pt x="4212948" y="3947732"/>
                </a:cubicBezTo>
                <a:cubicBezTo>
                  <a:pt x="4212948" y="3950079"/>
                  <a:pt x="4212948" y="3950079"/>
                  <a:pt x="4212948" y="3952426"/>
                </a:cubicBezTo>
                <a:cubicBezTo>
                  <a:pt x="4208254" y="3959468"/>
                  <a:pt x="4203560" y="3964162"/>
                  <a:pt x="4198866" y="3971203"/>
                </a:cubicBezTo>
                <a:cubicBezTo>
                  <a:pt x="4189478" y="3973550"/>
                  <a:pt x="4180090" y="3985285"/>
                  <a:pt x="4170701" y="3997020"/>
                </a:cubicBezTo>
                <a:close/>
                <a:moveTo>
                  <a:pt x="3680169" y="4302136"/>
                </a:moveTo>
                <a:cubicBezTo>
                  <a:pt x="3673128" y="4306830"/>
                  <a:pt x="3663740" y="4309177"/>
                  <a:pt x="3656698" y="4313871"/>
                </a:cubicBezTo>
                <a:cubicBezTo>
                  <a:pt x="3647310" y="4318565"/>
                  <a:pt x="3637922" y="4323260"/>
                  <a:pt x="3628534" y="4327954"/>
                </a:cubicBezTo>
                <a:cubicBezTo>
                  <a:pt x="3621493" y="4332648"/>
                  <a:pt x="3612104" y="4334995"/>
                  <a:pt x="3605064" y="4339689"/>
                </a:cubicBezTo>
                <a:cubicBezTo>
                  <a:pt x="3595675" y="4344383"/>
                  <a:pt x="3586287" y="4349077"/>
                  <a:pt x="3576899" y="4353771"/>
                </a:cubicBezTo>
                <a:cubicBezTo>
                  <a:pt x="3569858" y="4358466"/>
                  <a:pt x="3560469" y="4360812"/>
                  <a:pt x="3553428" y="4365506"/>
                </a:cubicBezTo>
                <a:cubicBezTo>
                  <a:pt x="3544040" y="4370201"/>
                  <a:pt x="3534652" y="4374895"/>
                  <a:pt x="3522917" y="4377242"/>
                </a:cubicBezTo>
                <a:cubicBezTo>
                  <a:pt x="3515876" y="4379589"/>
                  <a:pt x="3506487" y="4384283"/>
                  <a:pt x="3499446" y="4386630"/>
                </a:cubicBezTo>
                <a:cubicBezTo>
                  <a:pt x="3490058" y="4391324"/>
                  <a:pt x="3480670" y="4393671"/>
                  <a:pt x="3468935" y="4398365"/>
                </a:cubicBezTo>
                <a:cubicBezTo>
                  <a:pt x="3459546" y="4400712"/>
                  <a:pt x="3452505" y="4405406"/>
                  <a:pt x="3443117" y="4407753"/>
                </a:cubicBezTo>
                <a:cubicBezTo>
                  <a:pt x="3433729" y="4412447"/>
                  <a:pt x="3421994" y="4414794"/>
                  <a:pt x="3412605" y="4419489"/>
                </a:cubicBezTo>
                <a:cubicBezTo>
                  <a:pt x="3403217" y="4421836"/>
                  <a:pt x="3396176" y="4426530"/>
                  <a:pt x="3386788" y="4428877"/>
                </a:cubicBezTo>
                <a:cubicBezTo>
                  <a:pt x="3377400" y="4433571"/>
                  <a:pt x="3365664" y="4435918"/>
                  <a:pt x="3356276" y="4440612"/>
                </a:cubicBezTo>
                <a:cubicBezTo>
                  <a:pt x="3346888" y="4442959"/>
                  <a:pt x="3339847" y="4447653"/>
                  <a:pt x="3330459" y="4450000"/>
                </a:cubicBezTo>
                <a:cubicBezTo>
                  <a:pt x="3321071" y="4452347"/>
                  <a:pt x="3309336" y="4457041"/>
                  <a:pt x="3299947" y="4459388"/>
                </a:cubicBezTo>
                <a:cubicBezTo>
                  <a:pt x="3290559" y="4461735"/>
                  <a:pt x="3283518" y="4464083"/>
                  <a:pt x="3274130" y="4466429"/>
                </a:cubicBezTo>
                <a:cubicBezTo>
                  <a:pt x="3264742" y="4468777"/>
                  <a:pt x="3253007" y="4473471"/>
                  <a:pt x="3243618" y="4475818"/>
                </a:cubicBezTo>
                <a:cubicBezTo>
                  <a:pt x="3234230" y="4478165"/>
                  <a:pt x="3227189" y="4480512"/>
                  <a:pt x="3217801" y="4482859"/>
                </a:cubicBezTo>
                <a:cubicBezTo>
                  <a:pt x="3208412" y="4485206"/>
                  <a:pt x="3196677" y="4489900"/>
                  <a:pt x="3184942" y="4492247"/>
                </a:cubicBezTo>
                <a:cubicBezTo>
                  <a:pt x="3177901" y="4494594"/>
                  <a:pt x="3170860" y="4496941"/>
                  <a:pt x="3166166" y="4496941"/>
                </a:cubicBezTo>
                <a:cubicBezTo>
                  <a:pt x="3166166" y="4496941"/>
                  <a:pt x="3166166" y="4496941"/>
                  <a:pt x="3166166" y="4496941"/>
                </a:cubicBezTo>
                <a:cubicBezTo>
                  <a:pt x="3161472" y="4489900"/>
                  <a:pt x="3156778" y="4485206"/>
                  <a:pt x="3152083" y="4478165"/>
                </a:cubicBezTo>
                <a:cubicBezTo>
                  <a:pt x="3149736" y="4473471"/>
                  <a:pt x="3147389" y="4471123"/>
                  <a:pt x="3145042" y="4466429"/>
                </a:cubicBezTo>
                <a:cubicBezTo>
                  <a:pt x="3142695" y="4461735"/>
                  <a:pt x="3138001" y="4457041"/>
                  <a:pt x="3135654" y="4450000"/>
                </a:cubicBezTo>
                <a:cubicBezTo>
                  <a:pt x="3133307" y="4445306"/>
                  <a:pt x="3130960" y="4440612"/>
                  <a:pt x="3126266" y="4435918"/>
                </a:cubicBezTo>
                <a:cubicBezTo>
                  <a:pt x="3123919" y="4431224"/>
                  <a:pt x="3119225" y="4426530"/>
                  <a:pt x="3116878" y="4421836"/>
                </a:cubicBezTo>
                <a:cubicBezTo>
                  <a:pt x="3114531" y="4417142"/>
                  <a:pt x="3112184" y="4412447"/>
                  <a:pt x="3107489" y="4407753"/>
                </a:cubicBezTo>
                <a:cubicBezTo>
                  <a:pt x="3105143" y="4403059"/>
                  <a:pt x="3102795" y="4398365"/>
                  <a:pt x="3100449" y="4393671"/>
                </a:cubicBezTo>
                <a:cubicBezTo>
                  <a:pt x="3098101" y="4388977"/>
                  <a:pt x="3095754" y="4384283"/>
                  <a:pt x="3093407" y="4379589"/>
                </a:cubicBezTo>
                <a:cubicBezTo>
                  <a:pt x="3098101" y="4377242"/>
                  <a:pt x="3102795" y="4370201"/>
                  <a:pt x="3102795" y="4363160"/>
                </a:cubicBezTo>
                <a:cubicBezTo>
                  <a:pt x="3109837" y="4363160"/>
                  <a:pt x="3116878" y="4363160"/>
                  <a:pt x="3123919" y="4365506"/>
                </a:cubicBezTo>
                <a:cubicBezTo>
                  <a:pt x="3130960" y="4365506"/>
                  <a:pt x="3140348" y="4367854"/>
                  <a:pt x="3147389" y="4367854"/>
                </a:cubicBezTo>
                <a:cubicBezTo>
                  <a:pt x="3168513" y="4367854"/>
                  <a:pt x="3189636" y="4370201"/>
                  <a:pt x="3213106" y="4370201"/>
                </a:cubicBezTo>
                <a:lnTo>
                  <a:pt x="3213106" y="4370201"/>
                </a:lnTo>
                <a:cubicBezTo>
                  <a:pt x="3386788" y="4370201"/>
                  <a:pt x="3558123" y="4339689"/>
                  <a:pt x="3722416" y="4281013"/>
                </a:cubicBezTo>
                <a:cubicBezTo>
                  <a:pt x="3717721" y="4283360"/>
                  <a:pt x="3713027" y="4285707"/>
                  <a:pt x="3708333" y="4288054"/>
                </a:cubicBezTo>
                <a:cubicBezTo>
                  <a:pt x="3698945" y="4292748"/>
                  <a:pt x="3689557" y="4297442"/>
                  <a:pt x="3680169" y="4302136"/>
                </a:cubicBezTo>
                <a:close/>
                <a:moveTo>
                  <a:pt x="3177901" y="4520412"/>
                </a:moveTo>
                <a:cubicBezTo>
                  <a:pt x="3180248" y="4522759"/>
                  <a:pt x="3182595" y="4527453"/>
                  <a:pt x="3184942" y="4529800"/>
                </a:cubicBezTo>
                <a:cubicBezTo>
                  <a:pt x="3189636" y="4534494"/>
                  <a:pt x="3191983" y="4539188"/>
                  <a:pt x="3196677" y="4543882"/>
                </a:cubicBezTo>
                <a:cubicBezTo>
                  <a:pt x="3199024" y="4546229"/>
                  <a:pt x="3201371" y="4548576"/>
                  <a:pt x="3203718" y="4553270"/>
                </a:cubicBezTo>
                <a:cubicBezTo>
                  <a:pt x="3210760" y="4560311"/>
                  <a:pt x="3215454" y="4567352"/>
                  <a:pt x="3222495" y="4574394"/>
                </a:cubicBezTo>
                <a:cubicBezTo>
                  <a:pt x="3227189" y="4579088"/>
                  <a:pt x="3231883" y="4583782"/>
                  <a:pt x="3238924" y="4588476"/>
                </a:cubicBezTo>
                <a:cubicBezTo>
                  <a:pt x="3145042" y="4604905"/>
                  <a:pt x="3051160" y="4616641"/>
                  <a:pt x="2952585" y="4621335"/>
                </a:cubicBezTo>
                <a:cubicBezTo>
                  <a:pt x="2952585" y="4618987"/>
                  <a:pt x="2954932" y="4618987"/>
                  <a:pt x="2954932" y="4616641"/>
                </a:cubicBezTo>
                <a:cubicBezTo>
                  <a:pt x="2959626" y="4609599"/>
                  <a:pt x="2964320" y="4602558"/>
                  <a:pt x="2969014" y="4593170"/>
                </a:cubicBezTo>
                <a:cubicBezTo>
                  <a:pt x="2971361" y="4590823"/>
                  <a:pt x="2971361" y="4588476"/>
                  <a:pt x="2973708" y="4583782"/>
                </a:cubicBezTo>
                <a:cubicBezTo>
                  <a:pt x="2978402" y="4574394"/>
                  <a:pt x="2983096" y="4565005"/>
                  <a:pt x="2987790" y="4555617"/>
                </a:cubicBezTo>
                <a:cubicBezTo>
                  <a:pt x="2987790" y="4553270"/>
                  <a:pt x="2990137" y="4553270"/>
                  <a:pt x="2990137" y="4550923"/>
                </a:cubicBezTo>
                <a:cubicBezTo>
                  <a:pt x="2992484" y="4546229"/>
                  <a:pt x="2994831" y="4543882"/>
                  <a:pt x="2994831" y="4539188"/>
                </a:cubicBezTo>
                <a:cubicBezTo>
                  <a:pt x="3051160" y="4527453"/>
                  <a:pt x="3105143" y="4515718"/>
                  <a:pt x="3159125" y="4499288"/>
                </a:cubicBezTo>
                <a:cubicBezTo>
                  <a:pt x="3161472" y="4501635"/>
                  <a:pt x="3161472" y="4503982"/>
                  <a:pt x="3163819" y="4503982"/>
                </a:cubicBezTo>
                <a:cubicBezTo>
                  <a:pt x="3170860" y="4511024"/>
                  <a:pt x="3175554" y="4515718"/>
                  <a:pt x="3177901" y="4520412"/>
                </a:cubicBezTo>
                <a:close/>
                <a:moveTo>
                  <a:pt x="2872785" y="4649499"/>
                </a:moveTo>
                <a:cubicBezTo>
                  <a:pt x="2870438" y="4654193"/>
                  <a:pt x="2865744" y="4656540"/>
                  <a:pt x="2863397" y="4661234"/>
                </a:cubicBezTo>
                <a:cubicBezTo>
                  <a:pt x="2858703" y="4665928"/>
                  <a:pt x="2854008" y="4670622"/>
                  <a:pt x="2849314" y="4677664"/>
                </a:cubicBezTo>
                <a:cubicBezTo>
                  <a:pt x="2844620" y="4682358"/>
                  <a:pt x="2842273" y="4684705"/>
                  <a:pt x="2837579" y="4689399"/>
                </a:cubicBezTo>
                <a:cubicBezTo>
                  <a:pt x="2832885" y="4694093"/>
                  <a:pt x="2828191" y="4698787"/>
                  <a:pt x="2823497" y="4703481"/>
                </a:cubicBezTo>
                <a:cubicBezTo>
                  <a:pt x="2818803" y="4708175"/>
                  <a:pt x="2816456" y="4710522"/>
                  <a:pt x="2811762" y="4715216"/>
                </a:cubicBezTo>
                <a:cubicBezTo>
                  <a:pt x="2807068" y="4719911"/>
                  <a:pt x="2802374" y="4722258"/>
                  <a:pt x="2800027" y="4726952"/>
                </a:cubicBezTo>
                <a:cubicBezTo>
                  <a:pt x="2795332" y="4731646"/>
                  <a:pt x="2792985" y="4733993"/>
                  <a:pt x="2788291" y="4736340"/>
                </a:cubicBezTo>
                <a:cubicBezTo>
                  <a:pt x="2783597" y="4738687"/>
                  <a:pt x="2781250" y="4743381"/>
                  <a:pt x="2776556" y="4745728"/>
                </a:cubicBezTo>
                <a:cubicBezTo>
                  <a:pt x="2771862" y="4748075"/>
                  <a:pt x="2769515" y="4752769"/>
                  <a:pt x="2764821" y="4755116"/>
                </a:cubicBezTo>
                <a:cubicBezTo>
                  <a:pt x="2760127" y="4757463"/>
                  <a:pt x="2757780" y="4762157"/>
                  <a:pt x="2753086" y="4764504"/>
                </a:cubicBezTo>
                <a:cubicBezTo>
                  <a:pt x="2750738" y="4766851"/>
                  <a:pt x="2748391" y="4766851"/>
                  <a:pt x="2746044" y="4769199"/>
                </a:cubicBezTo>
                <a:cubicBezTo>
                  <a:pt x="2743697" y="4769199"/>
                  <a:pt x="2743697" y="4769199"/>
                  <a:pt x="2741350" y="4766851"/>
                </a:cubicBezTo>
                <a:cubicBezTo>
                  <a:pt x="2736656" y="4764504"/>
                  <a:pt x="2729615" y="4762157"/>
                  <a:pt x="2724921" y="4759810"/>
                </a:cubicBezTo>
                <a:cubicBezTo>
                  <a:pt x="2717880" y="4757463"/>
                  <a:pt x="2710839" y="4752769"/>
                  <a:pt x="2703797" y="4748075"/>
                </a:cubicBezTo>
                <a:cubicBezTo>
                  <a:pt x="2701450" y="4748075"/>
                  <a:pt x="2701450" y="4745728"/>
                  <a:pt x="2699103" y="4745728"/>
                </a:cubicBezTo>
                <a:cubicBezTo>
                  <a:pt x="2699103" y="4743381"/>
                  <a:pt x="2699103" y="4741034"/>
                  <a:pt x="2701450" y="4738687"/>
                </a:cubicBezTo>
                <a:cubicBezTo>
                  <a:pt x="2701450" y="4733993"/>
                  <a:pt x="2703797" y="4731646"/>
                  <a:pt x="2703797" y="4726952"/>
                </a:cubicBezTo>
                <a:cubicBezTo>
                  <a:pt x="2703797" y="4722258"/>
                  <a:pt x="2706145" y="4717563"/>
                  <a:pt x="2706145" y="4712869"/>
                </a:cubicBezTo>
                <a:cubicBezTo>
                  <a:pt x="2706145" y="4708175"/>
                  <a:pt x="2708492" y="4703481"/>
                  <a:pt x="2708492" y="4701134"/>
                </a:cubicBezTo>
                <a:cubicBezTo>
                  <a:pt x="2708492" y="4696440"/>
                  <a:pt x="2710839" y="4691746"/>
                  <a:pt x="2710839" y="4684705"/>
                </a:cubicBezTo>
                <a:cubicBezTo>
                  <a:pt x="2710839" y="4680011"/>
                  <a:pt x="2713186" y="4675317"/>
                  <a:pt x="2713186" y="4672970"/>
                </a:cubicBezTo>
                <a:cubicBezTo>
                  <a:pt x="2713186" y="4668276"/>
                  <a:pt x="2715533" y="4661234"/>
                  <a:pt x="2715533" y="4654193"/>
                </a:cubicBezTo>
                <a:cubicBezTo>
                  <a:pt x="2715533" y="4649499"/>
                  <a:pt x="2717880" y="4647152"/>
                  <a:pt x="2717880" y="4642458"/>
                </a:cubicBezTo>
                <a:cubicBezTo>
                  <a:pt x="2717880" y="4637764"/>
                  <a:pt x="2720227" y="4633070"/>
                  <a:pt x="2720227" y="4628376"/>
                </a:cubicBezTo>
                <a:cubicBezTo>
                  <a:pt x="2720227" y="4628376"/>
                  <a:pt x="2722574" y="4628376"/>
                  <a:pt x="2722574" y="4628376"/>
                </a:cubicBezTo>
                <a:cubicBezTo>
                  <a:pt x="2727268" y="4628376"/>
                  <a:pt x="2731962" y="4626029"/>
                  <a:pt x="2736656" y="4623681"/>
                </a:cubicBezTo>
                <a:cubicBezTo>
                  <a:pt x="2736656" y="4623681"/>
                  <a:pt x="2736656" y="4623681"/>
                  <a:pt x="2736656" y="4623681"/>
                </a:cubicBezTo>
                <a:cubicBezTo>
                  <a:pt x="2746044" y="4623681"/>
                  <a:pt x="2755433" y="4626029"/>
                  <a:pt x="2764821" y="4626029"/>
                </a:cubicBezTo>
                <a:cubicBezTo>
                  <a:pt x="2792985" y="4628376"/>
                  <a:pt x="2823497" y="4628376"/>
                  <a:pt x="2851661" y="4628376"/>
                </a:cubicBezTo>
                <a:cubicBezTo>
                  <a:pt x="2865744" y="4628376"/>
                  <a:pt x="2877479" y="4628376"/>
                  <a:pt x="2891561" y="4628376"/>
                </a:cubicBezTo>
                <a:cubicBezTo>
                  <a:pt x="2889214" y="4630723"/>
                  <a:pt x="2886867" y="4633070"/>
                  <a:pt x="2886867" y="4635417"/>
                </a:cubicBezTo>
                <a:cubicBezTo>
                  <a:pt x="2884520" y="4637764"/>
                  <a:pt x="2879826" y="4642458"/>
                  <a:pt x="2872785" y="4649499"/>
                </a:cubicBezTo>
                <a:close/>
                <a:moveTo>
                  <a:pt x="2727268" y="4778587"/>
                </a:moveTo>
                <a:cubicBezTo>
                  <a:pt x="2722574" y="4780934"/>
                  <a:pt x="2717880" y="4783281"/>
                  <a:pt x="2715533" y="4785628"/>
                </a:cubicBezTo>
                <a:cubicBezTo>
                  <a:pt x="2710839" y="4787975"/>
                  <a:pt x="2708492" y="4790322"/>
                  <a:pt x="2703797" y="4792669"/>
                </a:cubicBezTo>
                <a:cubicBezTo>
                  <a:pt x="2701450" y="4795016"/>
                  <a:pt x="2699103" y="4795016"/>
                  <a:pt x="2694409" y="4797363"/>
                </a:cubicBezTo>
                <a:cubicBezTo>
                  <a:pt x="2692062" y="4795016"/>
                  <a:pt x="2689715" y="4790322"/>
                  <a:pt x="2685021" y="4790322"/>
                </a:cubicBezTo>
                <a:cubicBezTo>
                  <a:pt x="2685021" y="4790322"/>
                  <a:pt x="2685021" y="4790322"/>
                  <a:pt x="2685021" y="4790322"/>
                </a:cubicBezTo>
                <a:cubicBezTo>
                  <a:pt x="2685021" y="4787975"/>
                  <a:pt x="2687368" y="4783281"/>
                  <a:pt x="2687368" y="4780934"/>
                </a:cubicBezTo>
                <a:cubicBezTo>
                  <a:pt x="2687368" y="4776239"/>
                  <a:pt x="2689715" y="4773893"/>
                  <a:pt x="2689715" y="4771545"/>
                </a:cubicBezTo>
                <a:cubicBezTo>
                  <a:pt x="2689715" y="4769199"/>
                  <a:pt x="2692062" y="4764504"/>
                  <a:pt x="2692062" y="4759810"/>
                </a:cubicBezTo>
                <a:cubicBezTo>
                  <a:pt x="2692062" y="4755116"/>
                  <a:pt x="2694409" y="4752769"/>
                  <a:pt x="2694409" y="4748075"/>
                </a:cubicBezTo>
                <a:cubicBezTo>
                  <a:pt x="2694409" y="4748075"/>
                  <a:pt x="2694409" y="4745728"/>
                  <a:pt x="2694409" y="4745728"/>
                </a:cubicBezTo>
                <a:cubicBezTo>
                  <a:pt x="2694409" y="4745728"/>
                  <a:pt x="2696756" y="4745728"/>
                  <a:pt x="2696756" y="4748075"/>
                </a:cubicBezTo>
                <a:cubicBezTo>
                  <a:pt x="2701450" y="4750422"/>
                  <a:pt x="2708492" y="4752769"/>
                  <a:pt x="2713186" y="4755116"/>
                </a:cubicBezTo>
                <a:cubicBezTo>
                  <a:pt x="2720227" y="4759810"/>
                  <a:pt x="2727268" y="4762157"/>
                  <a:pt x="2734309" y="4766851"/>
                </a:cubicBezTo>
                <a:cubicBezTo>
                  <a:pt x="2736656" y="4766851"/>
                  <a:pt x="2736656" y="4769199"/>
                  <a:pt x="2739003" y="4769199"/>
                </a:cubicBezTo>
                <a:cubicBezTo>
                  <a:pt x="2736656" y="4769199"/>
                  <a:pt x="2736656" y="4771545"/>
                  <a:pt x="2734309" y="4771545"/>
                </a:cubicBezTo>
                <a:cubicBezTo>
                  <a:pt x="2734309" y="4773893"/>
                  <a:pt x="2731962" y="4776239"/>
                  <a:pt x="2727268" y="4778587"/>
                </a:cubicBezTo>
                <a:close/>
                <a:moveTo>
                  <a:pt x="2572363" y="4806751"/>
                </a:moveTo>
                <a:cubicBezTo>
                  <a:pt x="2555934" y="4806751"/>
                  <a:pt x="2539504" y="4804404"/>
                  <a:pt x="2523075" y="4804404"/>
                </a:cubicBezTo>
                <a:cubicBezTo>
                  <a:pt x="2513687" y="4804404"/>
                  <a:pt x="2504299" y="4802057"/>
                  <a:pt x="2494910" y="4802057"/>
                </a:cubicBezTo>
                <a:cubicBezTo>
                  <a:pt x="2480828" y="4799710"/>
                  <a:pt x="2466746" y="4799710"/>
                  <a:pt x="2452664" y="4797363"/>
                </a:cubicBezTo>
                <a:cubicBezTo>
                  <a:pt x="2443275" y="4797363"/>
                  <a:pt x="2433887" y="4795016"/>
                  <a:pt x="2422152" y="4792669"/>
                </a:cubicBezTo>
                <a:cubicBezTo>
                  <a:pt x="2408070" y="4790322"/>
                  <a:pt x="2393987" y="4790322"/>
                  <a:pt x="2379905" y="4787975"/>
                </a:cubicBezTo>
                <a:cubicBezTo>
                  <a:pt x="2370517" y="4785628"/>
                  <a:pt x="2361129" y="4785628"/>
                  <a:pt x="2349394" y="4783281"/>
                </a:cubicBezTo>
                <a:cubicBezTo>
                  <a:pt x="2335311" y="4780934"/>
                  <a:pt x="2321229" y="4778587"/>
                  <a:pt x="2307147" y="4776239"/>
                </a:cubicBezTo>
                <a:cubicBezTo>
                  <a:pt x="2297759" y="4773893"/>
                  <a:pt x="2288370" y="4771545"/>
                  <a:pt x="2278982" y="4769199"/>
                </a:cubicBezTo>
                <a:cubicBezTo>
                  <a:pt x="2264900" y="4766851"/>
                  <a:pt x="2250818" y="4764504"/>
                  <a:pt x="2236735" y="4759810"/>
                </a:cubicBezTo>
                <a:cubicBezTo>
                  <a:pt x="2227347" y="4757463"/>
                  <a:pt x="2217959" y="4755116"/>
                  <a:pt x="2208571" y="4752769"/>
                </a:cubicBezTo>
                <a:cubicBezTo>
                  <a:pt x="2206224" y="4752769"/>
                  <a:pt x="2203877" y="4750422"/>
                  <a:pt x="2201530" y="4750422"/>
                </a:cubicBezTo>
                <a:cubicBezTo>
                  <a:pt x="2213265" y="4745728"/>
                  <a:pt x="2222653" y="4743381"/>
                  <a:pt x="2234388" y="4738687"/>
                </a:cubicBezTo>
                <a:cubicBezTo>
                  <a:pt x="2267247" y="4726952"/>
                  <a:pt x="2302453" y="4712869"/>
                  <a:pt x="2335311" y="4694093"/>
                </a:cubicBezTo>
                <a:cubicBezTo>
                  <a:pt x="2342352" y="4691746"/>
                  <a:pt x="2347047" y="4687052"/>
                  <a:pt x="2354088" y="4684705"/>
                </a:cubicBezTo>
                <a:cubicBezTo>
                  <a:pt x="2358782" y="4682358"/>
                  <a:pt x="2363476" y="4680011"/>
                  <a:pt x="2368170" y="4677664"/>
                </a:cubicBezTo>
                <a:cubicBezTo>
                  <a:pt x="2375211" y="4672970"/>
                  <a:pt x="2382252" y="4668276"/>
                  <a:pt x="2391640" y="4665928"/>
                </a:cubicBezTo>
                <a:cubicBezTo>
                  <a:pt x="2396334" y="4663582"/>
                  <a:pt x="2398681" y="4661234"/>
                  <a:pt x="2403376" y="4658887"/>
                </a:cubicBezTo>
                <a:cubicBezTo>
                  <a:pt x="2410417" y="4654193"/>
                  <a:pt x="2417458" y="4649499"/>
                  <a:pt x="2424499" y="4647152"/>
                </a:cubicBezTo>
                <a:cubicBezTo>
                  <a:pt x="2429193" y="4644805"/>
                  <a:pt x="2431540" y="4642458"/>
                  <a:pt x="2436234" y="4640111"/>
                </a:cubicBezTo>
                <a:cubicBezTo>
                  <a:pt x="2440928" y="4637764"/>
                  <a:pt x="2447970" y="4633070"/>
                  <a:pt x="2452664" y="4628376"/>
                </a:cubicBezTo>
                <a:cubicBezTo>
                  <a:pt x="2457358" y="4626029"/>
                  <a:pt x="2464399" y="4621335"/>
                  <a:pt x="2469093" y="4618987"/>
                </a:cubicBezTo>
                <a:cubicBezTo>
                  <a:pt x="2473787" y="4616641"/>
                  <a:pt x="2476134" y="4614293"/>
                  <a:pt x="2480828" y="4609599"/>
                </a:cubicBezTo>
                <a:cubicBezTo>
                  <a:pt x="2483175" y="4609599"/>
                  <a:pt x="2483175" y="4607252"/>
                  <a:pt x="2485522" y="4607252"/>
                </a:cubicBezTo>
                <a:cubicBezTo>
                  <a:pt x="2490216" y="4611946"/>
                  <a:pt x="2494910" y="4616641"/>
                  <a:pt x="2501952" y="4616641"/>
                </a:cubicBezTo>
                <a:cubicBezTo>
                  <a:pt x="2506646" y="4616641"/>
                  <a:pt x="2513687" y="4614293"/>
                  <a:pt x="2516034" y="4609599"/>
                </a:cubicBezTo>
                <a:cubicBezTo>
                  <a:pt x="2537157" y="4630723"/>
                  <a:pt x="2560628" y="4649499"/>
                  <a:pt x="2581751" y="4665928"/>
                </a:cubicBezTo>
                <a:cubicBezTo>
                  <a:pt x="2586445" y="4668276"/>
                  <a:pt x="2588792" y="4670622"/>
                  <a:pt x="2593486" y="4672970"/>
                </a:cubicBezTo>
                <a:cubicBezTo>
                  <a:pt x="2602875" y="4680011"/>
                  <a:pt x="2612263" y="4687052"/>
                  <a:pt x="2621651" y="4694093"/>
                </a:cubicBezTo>
                <a:cubicBezTo>
                  <a:pt x="2626345" y="4696440"/>
                  <a:pt x="2631039" y="4701134"/>
                  <a:pt x="2635733" y="4703481"/>
                </a:cubicBezTo>
                <a:cubicBezTo>
                  <a:pt x="2645121" y="4708175"/>
                  <a:pt x="2652163" y="4715216"/>
                  <a:pt x="2661551" y="4719911"/>
                </a:cubicBezTo>
                <a:cubicBezTo>
                  <a:pt x="2666245" y="4722258"/>
                  <a:pt x="2670939" y="4726952"/>
                  <a:pt x="2677980" y="4729299"/>
                </a:cubicBezTo>
                <a:cubicBezTo>
                  <a:pt x="2685021" y="4733993"/>
                  <a:pt x="2689715" y="4736340"/>
                  <a:pt x="2696756" y="4741034"/>
                </a:cubicBezTo>
                <a:cubicBezTo>
                  <a:pt x="2696756" y="4743381"/>
                  <a:pt x="2696756" y="4743381"/>
                  <a:pt x="2696756" y="4745728"/>
                </a:cubicBezTo>
                <a:cubicBezTo>
                  <a:pt x="2696756" y="4748075"/>
                  <a:pt x="2694409" y="4750422"/>
                  <a:pt x="2694409" y="4752769"/>
                </a:cubicBezTo>
                <a:cubicBezTo>
                  <a:pt x="2692062" y="4757463"/>
                  <a:pt x="2692062" y="4762157"/>
                  <a:pt x="2689715" y="4766851"/>
                </a:cubicBezTo>
                <a:cubicBezTo>
                  <a:pt x="2689715" y="4769199"/>
                  <a:pt x="2687368" y="4771545"/>
                  <a:pt x="2687368" y="4776239"/>
                </a:cubicBezTo>
                <a:cubicBezTo>
                  <a:pt x="2685021" y="4780934"/>
                  <a:pt x="2685021" y="4783281"/>
                  <a:pt x="2682674" y="4787975"/>
                </a:cubicBezTo>
                <a:cubicBezTo>
                  <a:pt x="2680327" y="4787975"/>
                  <a:pt x="2677980" y="4785628"/>
                  <a:pt x="2675633" y="4785628"/>
                </a:cubicBezTo>
                <a:cubicBezTo>
                  <a:pt x="2663898" y="4785628"/>
                  <a:pt x="2656857" y="4795016"/>
                  <a:pt x="2654510" y="4804404"/>
                </a:cubicBezTo>
                <a:cubicBezTo>
                  <a:pt x="2633386" y="4804404"/>
                  <a:pt x="2612263" y="4804404"/>
                  <a:pt x="2593486" y="4804404"/>
                </a:cubicBezTo>
                <a:cubicBezTo>
                  <a:pt x="2588792" y="4809098"/>
                  <a:pt x="2581751" y="4806751"/>
                  <a:pt x="2572363" y="4806751"/>
                </a:cubicBezTo>
                <a:close/>
                <a:moveTo>
                  <a:pt x="1898761" y="4780934"/>
                </a:moveTo>
                <a:cubicBezTo>
                  <a:pt x="1884678" y="4773893"/>
                  <a:pt x="1870596" y="4766851"/>
                  <a:pt x="1856514" y="4759810"/>
                </a:cubicBezTo>
                <a:cubicBezTo>
                  <a:pt x="1863555" y="4762157"/>
                  <a:pt x="1872943" y="4764504"/>
                  <a:pt x="1879984" y="4764504"/>
                </a:cubicBezTo>
                <a:cubicBezTo>
                  <a:pt x="1889372" y="4766851"/>
                  <a:pt x="1901108" y="4769199"/>
                  <a:pt x="1910496" y="4771545"/>
                </a:cubicBezTo>
                <a:cubicBezTo>
                  <a:pt x="1905802" y="4771545"/>
                  <a:pt x="1901108" y="4776239"/>
                  <a:pt x="1898761" y="4780934"/>
                </a:cubicBezTo>
                <a:close/>
                <a:moveTo>
                  <a:pt x="1847125" y="4752769"/>
                </a:moveTo>
                <a:cubicBezTo>
                  <a:pt x="1840084" y="4748075"/>
                  <a:pt x="1833043" y="4745728"/>
                  <a:pt x="1826002" y="4741034"/>
                </a:cubicBezTo>
                <a:cubicBezTo>
                  <a:pt x="1823655" y="4738687"/>
                  <a:pt x="1821308" y="4736340"/>
                  <a:pt x="1816614" y="4736340"/>
                </a:cubicBezTo>
                <a:cubicBezTo>
                  <a:pt x="1811920" y="4733993"/>
                  <a:pt x="1807226" y="4729299"/>
                  <a:pt x="1802532" y="4726952"/>
                </a:cubicBezTo>
                <a:cubicBezTo>
                  <a:pt x="1797838" y="4724605"/>
                  <a:pt x="1795491" y="4722258"/>
                  <a:pt x="1790797" y="4719911"/>
                </a:cubicBezTo>
                <a:cubicBezTo>
                  <a:pt x="1786102" y="4717563"/>
                  <a:pt x="1783755" y="4715216"/>
                  <a:pt x="1779061" y="4712869"/>
                </a:cubicBezTo>
                <a:cubicBezTo>
                  <a:pt x="1774367" y="4710522"/>
                  <a:pt x="1769673" y="4705828"/>
                  <a:pt x="1764979" y="4703481"/>
                </a:cubicBezTo>
                <a:cubicBezTo>
                  <a:pt x="1762632" y="4701134"/>
                  <a:pt x="1757938" y="4698787"/>
                  <a:pt x="1755591" y="4696440"/>
                </a:cubicBezTo>
                <a:cubicBezTo>
                  <a:pt x="1750897" y="4694093"/>
                  <a:pt x="1746203" y="4689399"/>
                  <a:pt x="1741508" y="4684705"/>
                </a:cubicBezTo>
                <a:cubicBezTo>
                  <a:pt x="1739161" y="4682358"/>
                  <a:pt x="1734467" y="4680011"/>
                  <a:pt x="1732120" y="4677664"/>
                </a:cubicBezTo>
                <a:cubicBezTo>
                  <a:pt x="1727426" y="4672970"/>
                  <a:pt x="1722732" y="4670622"/>
                  <a:pt x="1718038" y="4665928"/>
                </a:cubicBezTo>
                <a:cubicBezTo>
                  <a:pt x="1715691" y="4663582"/>
                  <a:pt x="1710997" y="4661234"/>
                  <a:pt x="1708650" y="4658887"/>
                </a:cubicBezTo>
                <a:cubicBezTo>
                  <a:pt x="1703956" y="4654193"/>
                  <a:pt x="1699262" y="4649499"/>
                  <a:pt x="1694567" y="4647152"/>
                </a:cubicBezTo>
                <a:cubicBezTo>
                  <a:pt x="1692220" y="4644805"/>
                  <a:pt x="1687526" y="4642458"/>
                  <a:pt x="1685179" y="4637764"/>
                </a:cubicBezTo>
                <a:cubicBezTo>
                  <a:pt x="1680485" y="4633070"/>
                  <a:pt x="1675791" y="4628376"/>
                  <a:pt x="1671097" y="4623681"/>
                </a:cubicBezTo>
                <a:cubicBezTo>
                  <a:pt x="1668750" y="4621335"/>
                  <a:pt x="1664056" y="4616641"/>
                  <a:pt x="1661709" y="4614293"/>
                </a:cubicBezTo>
                <a:cubicBezTo>
                  <a:pt x="1657015" y="4609599"/>
                  <a:pt x="1652321" y="4604905"/>
                  <a:pt x="1647627" y="4600211"/>
                </a:cubicBezTo>
                <a:cubicBezTo>
                  <a:pt x="1645280" y="4597864"/>
                  <a:pt x="1640586" y="4593170"/>
                  <a:pt x="1638239" y="4590823"/>
                </a:cubicBezTo>
                <a:cubicBezTo>
                  <a:pt x="1633544" y="4586129"/>
                  <a:pt x="1628850" y="4581435"/>
                  <a:pt x="1624156" y="4576741"/>
                </a:cubicBezTo>
                <a:cubicBezTo>
                  <a:pt x="1619462" y="4572047"/>
                  <a:pt x="1617115" y="4569700"/>
                  <a:pt x="1612421" y="4565005"/>
                </a:cubicBezTo>
                <a:cubicBezTo>
                  <a:pt x="1607727" y="4560311"/>
                  <a:pt x="1603033" y="4555617"/>
                  <a:pt x="1598339" y="4550923"/>
                </a:cubicBezTo>
                <a:cubicBezTo>
                  <a:pt x="1593645" y="4546229"/>
                  <a:pt x="1591298" y="4543882"/>
                  <a:pt x="1586603" y="4539188"/>
                </a:cubicBezTo>
                <a:cubicBezTo>
                  <a:pt x="1581909" y="4534494"/>
                  <a:pt x="1577215" y="4529800"/>
                  <a:pt x="1574868" y="4525106"/>
                </a:cubicBezTo>
                <a:cubicBezTo>
                  <a:pt x="1570174" y="4520412"/>
                  <a:pt x="1567827" y="4515718"/>
                  <a:pt x="1563133" y="4511024"/>
                </a:cubicBezTo>
                <a:cubicBezTo>
                  <a:pt x="1558439" y="4506329"/>
                  <a:pt x="1556092" y="4501635"/>
                  <a:pt x="1551398" y="4496941"/>
                </a:cubicBezTo>
                <a:cubicBezTo>
                  <a:pt x="1551398" y="4496941"/>
                  <a:pt x="1551398" y="4496941"/>
                  <a:pt x="1551398" y="4494594"/>
                </a:cubicBezTo>
                <a:cubicBezTo>
                  <a:pt x="1553745" y="4492247"/>
                  <a:pt x="1553745" y="4492247"/>
                  <a:pt x="1553745" y="4489900"/>
                </a:cubicBezTo>
                <a:cubicBezTo>
                  <a:pt x="1558439" y="4492247"/>
                  <a:pt x="1560786" y="4494594"/>
                  <a:pt x="1565480" y="4496941"/>
                </a:cubicBezTo>
                <a:cubicBezTo>
                  <a:pt x="1579562" y="4503982"/>
                  <a:pt x="1591298" y="4513370"/>
                  <a:pt x="1605380" y="4520412"/>
                </a:cubicBezTo>
                <a:cubicBezTo>
                  <a:pt x="1614768" y="4525106"/>
                  <a:pt x="1624156" y="4532147"/>
                  <a:pt x="1635891" y="4536841"/>
                </a:cubicBezTo>
                <a:cubicBezTo>
                  <a:pt x="1649974" y="4543882"/>
                  <a:pt x="1661709" y="4550923"/>
                  <a:pt x="1675791" y="4557964"/>
                </a:cubicBezTo>
                <a:cubicBezTo>
                  <a:pt x="1687526" y="4562658"/>
                  <a:pt x="1696915" y="4569700"/>
                  <a:pt x="1708650" y="4574394"/>
                </a:cubicBezTo>
                <a:cubicBezTo>
                  <a:pt x="1720385" y="4581435"/>
                  <a:pt x="1734467" y="4586129"/>
                  <a:pt x="1746203" y="4593170"/>
                </a:cubicBezTo>
                <a:cubicBezTo>
                  <a:pt x="1757938" y="4600211"/>
                  <a:pt x="1772020" y="4604905"/>
                  <a:pt x="1783755" y="4611946"/>
                </a:cubicBezTo>
                <a:cubicBezTo>
                  <a:pt x="1795491" y="4616641"/>
                  <a:pt x="1804879" y="4621335"/>
                  <a:pt x="1816614" y="4626029"/>
                </a:cubicBezTo>
                <a:cubicBezTo>
                  <a:pt x="1837737" y="4635417"/>
                  <a:pt x="1858861" y="4644805"/>
                  <a:pt x="1879984" y="4654193"/>
                </a:cubicBezTo>
                <a:cubicBezTo>
                  <a:pt x="1882331" y="4654193"/>
                  <a:pt x="1884678" y="4656540"/>
                  <a:pt x="1887025" y="4656540"/>
                </a:cubicBezTo>
                <a:cubicBezTo>
                  <a:pt x="1910496" y="4665928"/>
                  <a:pt x="1933966" y="4675317"/>
                  <a:pt x="1957437" y="4684705"/>
                </a:cubicBezTo>
                <a:cubicBezTo>
                  <a:pt x="1962131" y="4687052"/>
                  <a:pt x="1966825" y="4687052"/>
                  <a:pt x="1969172" y="4689399"/>
                </a:cubicBezTo>
                <a:cubicBezTo>
                  <a:pt x="1987948" y="4696440"/>
                  <a:pt x="2009072" y="4703481"/>
                  <a:pt x="2027848" y="4710522"/>
                </a:cubicBezTo>
                <a:cubicBezTo>
                  <a:pt x="2034889" y="4712869"/>
                  <a:pt x="2041930" y="4715216"/>
                  <a:pt x="2046624" y="4717563"/>
                </a:cubicBezTo>
                <a:cubicBezTo>
                  <a:pt x="2063054" y="4722258"/>
                  <a:pt x="2081830" y="4729299"/>
                  <a:pt x="2098260" y="4733993"/>
                </a:cubicBezTo>
                <a:cubicBezTo>
                  <a:pt x="2105301" y="4736340"/>
                  <a:pt x="2114689" y="4738687"/>
                  <a:pt x="2121730" y="4741034"/>
                </a:cubicBezTo>
                <a:cubicBezTo>
                  <a:pt x="2138159" y="4745728"/>
                  <a:pt x="2154589" y="4750422"/>
                  <a:pt x="2171018" y="4755116"/>
                </a:cubicBezTo>
                <a:cubicBezTo>
                  <a:pt x="2180406" y="4757463"/>
                  <a:pt x="2187447" y="4759810"/>
                  <a:pt x="2196835" y="4762157"/>
                </a:cubicBezTo>
                <a:cubicBezTo>
                  <a:pt x="2199183" y="4762157"/>
                  <a:pt x="2201530" y="4762157"/>
                  <a:pt x="2201530" y="4764504"/>
                </a:cubicBezTo>
                <a:cubicBezTo>
                  <a:pt x="2196835" y="4766851"/>
                  <a:pt x="2192141" y="4766851"/>
                  <a:pt x="2187447" y="4769199"/>
                </a:cubicBezTo>
                <a:cubicBezTo>
                  <a:pt x="2180406" y="4771545"/>
                  <a:pt x="2175712" y="4773893"/>
                  <a:pt x="2168671" y="4773893"/>
                </a:cubicBezTo>
                <a:cubicBezTo>
                  <a:pt x="2163977" y="4776239"/>
                  <a:pt x="2159283" y="4776239"/>
                  <a:pt x="2154589" y="4778587"/>
                </a:cubicBezTo>
                <a:cubicBezTo>
                  <a:pt x="2147548" y="4780934"/>
                  <a:pt x="2142854" y="4780934"/>
                  <a:pt x="2135812" y="4783281"/>
                </a:cubicBezTo>
                <a:cubicBezTo>
                  <a:pt x="2131118" y="4785628"/>
                  <a:pt x="2126424" y="4785628"/>
                  <a:pt x="2119383" y="4785628"/>
                </a:cubicBezTo>
                <a:cubicBezTo>
                  <a:pt x="2112342" y="4785628"/>
                  <a:pt x="2107648" y="4787975"/>
                  <a:pt x="2100607" y="4790322"/>
                </a:cubicBezTo>
                <a:cubicBezTo>
                  <a:pt x="2095913" y="4790322"/>
                  <a:pt x="2088871" y="4792669"/>
                  <a:pt x="2084177" y="4792669"/>
                </a:cubicBezTo>
                <a:cubicBezTo>
                  <a:pt x="2079483" y="4792669"/>
                  <a:pt x="2072442" y="4795016"/>
                  <a:pt x="2067748" y="4795016"/>
                </a:cubicBezTo>
                <a:cubicBezTo>
                  <a:pt x="2060707" y="4795016"/>
                  <a:pt x="2056013" y="4797363"/>
                  <a:pt x="2048972" y="4797363"/>
                </a:cubicBezTo>
                <a:cubicBezTo>
                  <a:pt x="2044277" y="4797363"/>
                  <a:pt x="2039583" y="4799710"/>
                  <a:pt x="2034889" y="4799710"/>
                </a:cubicBezTo>
                <a:cubicBezTo>
                  <a:pt x="2030195" y="4799710"/>
                  <a:pt x="2023154" y="4799710"/>
                  <a:pt x="2018460" y="4799710"/>
                </a:cubicBezTo>
                <a:cubicBezTo>
                  <a:pt x="1990295" y="4795016"/>
                  <a:pt x="1962131" y="4790322"/>
                  <a:pt x="1933966" y="4783281"/>
                </a:cubicBezTo>
                <a:cubicBezTo>
                  <a:pt x="1931619" y="4780934"/>
                  <a:pt x="1926925" y="4780934"/>
                  <a:pt x="1924578" y="4780934"/>
                </a:cubicBezTo>
                <a:cubicBezTo>
                  <a:pt x="1924578" y="4780934"/>
                  <a:pt x="1922231" y="4780934"/>
                  <a:pt x="1922231" y="4780934"/>
                </a:cubicBezTo>
                <a:cubicBezTo>
                  <a:pt x="1901108" y="4776239"/>
                  <a:pt x="1879984" y="4771545"/>
                  <a:pt x="1856514" y="4766851"/>
                </a:cubicBezTo>
                <a:cubicBezTo>
                  <a:pt x="1856514" y="4766851"/>
                  <a:pt x="1854167" y="4766851"/>
                  <a:pt x="1854167" y="4764504"/>
                </a:cubicBezTo>
                <a:cubicBezTo>
                  <a:pt x="1847125" y="4752769"/>
                  <a:pt x="1847125" y="4752769"/>
                  <a:pt x="1847125" y="4752769"/>
                </a:cubicBezTo>
                <a:close/>
                <a:moveTo>
                  <a:pt x="1492722" y="4485206"/>
                </a:moveTo>
                <a:cubicBezTo>
                  <a:pt x="1490375" y="4485206"/>
                  <a:pt x="1485680" y="4487553"/>
                  <a:pt x="1483333" y="4487553"/>
                </a:cubicBezTo>
                <a:cubicBezTo>
                  <a:pt x="1478639" y="4489900"/>
                  <a:pt x="1473945" y="4489900"/>
                  <a:pt x="1469251" y="4492247"/>
                </a:cubicBezTo>
                <a:cubicBezTo>
                  <a:pt x="1466904" y="4492247"/>
                  <a:pt x="1462210" y="4494594"/>
                  <a:pt x="1459863" y="4494594"/>
                </a:cubicBezTo>
                <a:cubicBezTo>
                  <a:pt x="1455169" y="4494594"/>
                  <a:pt x="1450475" y="4496941"/>
                  <a:pt x="1445781" y="4496941"/>
                </a:cubicBezTo>
                <a:cubicBezTo>
                  <a:pt x="1443434" y="4496941"/>
                  <a:pt x="1438739" y="4499288"/>
                  <a:pt x="1436392" y="4499288"/>
                </a:cubicBezTo>
                <a:cubicBezTo>
                  <a:pt x="1431698" y="4499288"/>
                  <a:pt x="1427004" y="4501635"/>
                  <a:pt x="1422310" y="4501635"/>
                </a:cubicBezTo>
                <a:cubicBezTo>
                  <a:pt x="1419963" y="4501635"/>
                  <a:pt x="1415269" y="4503982"/>
                  <a:pt x="1412922" y="4503982"/>
                </a:cubicBezTo>
                <a:cubicBezTo>
                  <a:pt x="1408228" y="4503982"/>
                  <a:pt x="1403534" y="4506329"/>
                  <a:pt x="1396493" y="4506329"/>
                </a:cubicBezTo>
                <a:cubicBezTo>
                  <a:pt x="1394146" y="4506329"/>
                  <a:pt x="1391799" y="4506329"/>
                  <a:pt x="1387104" y="4506329"/>
                </a:cubicBezTo>
                <a:cubicBezTo>
                  <a:pt x="1382410" y="4506329"/>
                  <a:pt x="1375369" y="4506329"/>
                  <a:pt x="1370675" y="4506329"/>
                </a:cubicBezTo>
                <a:cubicBezTo>
                  <a:pt x="1368328" y="4506329"/>
                  <a:pt x="1365981" y="4506329"/>
                  <a:pt x="1363634" y="4506329"/>
                </a:cubicBezTo>
                <a:cubicBezTo>
                  <a:pt x="1356593" y="4506329"/>
                  <a:pt x="1347205" y="4506329"/>
                  <a:pt x="1340164" y="4506329"/>
                </a:cubicBezTo>
                <a:cubicBezTo>
                  <a:pt x="1326081" y="4506329"/>
                  <a:pt x="1311999" y="4506329"/>
                  <a:pt x="1297917" y="4503982"/>
                </a:cubicBezTo>
                <a:cubicBezTo>
                  <a:pt x="1293223" y="4503982"/>
                  <a:pt x="1288529" y="4501635"/>
                  <a:pt x="1286181" y="4501635"/>
                </a:cubicBezTo>
                <a:cubicBezTo>
                  <a:pt x="1283834" y="4501635"/>
                  <a:pt x="1281487" y="4501635"/>
                  <a:pt x="1276793" y="4501635"/>
                </a:cubicBezTo>
                <a:cubicBezTo>
                  <a:pt x="1276793" y="4501635"/>
                  <a:pt x="1276793" y="4499288"/>
                  <a:pt x="1276793" y="4499288"/>
                </a:cubicBezTo>
                <a:cubicBezTo>
                  <a:pt x="1276793" y="4487553"/>
                  <a:pt x="1267405" y="4478165"/>
                  <a:pt x="1255670" y="4478165"/>
                </a:cubicBezTo>
                <a:cubicBezTo>
                  <a:pt x="1248629" y="4478165"/>
                  <a:pt x="1243935" y="4480512"/>
                  <a:pt x="1241588" y="4485206"/>
                </a:cubicBezTo>
                <a:cubicBezTo>
                  <a:pt x="1227505" y="4473471"/>
                  <a:pt x="1211076" y="4461735"/>
                  <a:pt x="1196994" y="4450000"/>
                </a:cubicBezTo>
                <a:cubicBezTo>
                  <a:pt x="1192300" y="4445306"/>
                  <a:pt x="1187605" y="4440612"/>
                  <a:pt x="1182911" y="4438265"/>
                </a:cubicBezTo>
                <a:cubicBezTo>
                  <a:pt x="1175870" y="4433571"/>
                  <a:pt x="1171176" y="4426530"/>
                  <a:pt x="1164135" y="4421836"/>
                </a:cubicBezTo>
                <a:cubicBezTo>
                  <a:pt x="1168829" y="4424183"/>
                  <a:pt x="1173523" y="4424183"/>
                  <a:pt x="1178217" y="4426530"/>
                </a:cubicBezTo>
                <a:cubicBezTo>
                  <a:pt x="1185258" y="4428877"/>
                  <a:pt x="1194647" y="4431224"/>
                  <a:pt x="1201688" y="4433571"/>
                </a:cubicBezTo>
                <a:cubicBezTo>
                  <a:pt x="1211076" y="4435918"/>
                  <a:pt x="1220464" y="4438265"/>
                  <a:pt x="1232199" y="4440612"/>
                </a:cubicBezTo>
                <a:cubicBezTo>
                  <a:pt x="1239241" y="4442959"/>
                  <a:pt x="1248629" y="4445306"/>
                  <a:pt x="1255670" y="4447653"/>
                </a:cubicBezTo>
                <a:cubicBezTo>
                  <a:pt x="1265058" y="4450000"/>
                  <a:pt x="1276793" y="4452347"/>
                  <a:pt x="1286181" y="4454694"/>
                </a:cubicBezTo>
                <a:cubicBezTo>
                  <a:pt x="1293223" y="4457041"/>
                  <a:pt x="1300264" y="4457041"/>
                  <a:pt x="1309652" y="4459388"/>
                </a:cubicBezTo>
                <a:cubicBezTo>
                  <a:pt x="1321387" y="4461735"/>
                  <a:pt x="1333122" y="4461735"/>
                  <a:pt x="1342511" y="4464083"/>
                </a:cubicBezTo>
                <a:cubicBezTo>
                  <a:pt x="1349552" y="4464083"/>
                  <a:pt x="1356593" y="4466429"/>
                  <a:pt x="1363634" y="4466429"/>
                </a:cubicBezTo>
                <a:cubicBezTo>
                  <a:pt x="1375369" y="4468777"/>
                  <a:pt x="1389452" y="4468777"/>
                  <a:pt x="1401187" y="4468777"/>
                </a:cubicBezTo>
                <a:cubicBezTo>
                  <a:pt x="1405881" y="4468777"/>
                  <a:pt x="1412922" y="4468777"/>
                  <a:pt x="1417616" y="4471123"/>
                </a:cubicBezTo>
                <a:cubicBezTo>
                  <a:pt x="1436392" y="4471123"/>
                  <a:pt x="1455169" y="4473471"/>
                  <a:pt x="1471598" y="4473471"/>
                </a:cubicBezTo>
                <a:lnTo>
                  <a:pt x="1471598" y="4473471"/>
                </a:lnTo>
                <a:cubicBezTo>
                  <a:pt x="1471598" y="4473471"/>
                  <a:pt x="1471598" y="4473471"/>
                  <a:pt x="1473945" y="4473471"/>
                </a:cubicBezTo>
                <a:cubicBezTo>
                  <a:pt x="1488028" y="4473471"/>
                  <a:pt x="1502110" y="4473471"/>
                  <a:pt x="1513845" y="4471123"/>
                </a:cubicBezTo>
                <a:cubicBezTo>
                  <a:pt x="1513845" y="4471123"/>
                  <a:pt x="1513845" y="4473471"/>
                  <a:pt x="1513845" y="4473471"/>
                </a:cubicBezTo>
                <a:cubicBezTo>
                  <a:pt x="1511498" y="4473471"/>
                  <a:pt x="1509151" y="4475818"/>
                  <a:pt x="1506804" y="4475818"/>
                </a:cubicBezTo>
                <a:cubicBezTo>
                  <a:pt x="1502110" y="4482859"/>
                  <a:pt x="1497416" y="4485206"/>
                  <a:pt x="1492722" y="4485206"/>
                </a:cubicBezTo>
                <a:close/>
                <a:moveTo>
                  <a:pt x="1220464" y="4496941"/>
                </a:moveTo>
                <a:cubicBezTo>
                  <a:pt x="1213423" y="4492247"/>
                  <a:pt x="1206382" y="4489900"/>
                  <a:pt x="1201688" y="4485206"/>
                </a:cubicBezTo>
                <a:cubicBezTo>
                  <a:pt x="1206382" y="4487553"/>
                  <a:pt x="1211076" y="4489900"/>
                  <a:pt x="1215770" y="4489900"/>
                </a:cubicBezTo>
                <a:cubicBezTo>
                  <a:pt x="1220464" y="4492247"/>
                  <a:pt x="1225158" y="4494594"/>
                  <a:pt x="1229852" y="4494594"/>
                </a:cubicBezTo>
                <a:cubicBezTo>
                  <a:pt x="1232199" y="4494594"/>
                  <a:pt x="1232199" y="4496941"/>
                  <a:pt x="1234546" y="4496941"/>
                </a:cubicBezTo>
                <a:cubicBezTo>
                  <a:pt x="1234546" y="4496941"/>
                  <a:pt x="1234546" y="4499288"/>
                  <a:pt x="1234546" y="4499288"/>
                </a:cubicBezTo>
                <a:cubicBezTo>
                  <a:pt x="1232199" y="4499288"/>
                  <a:pt x="1227505" y="4496941"/>
                  <a:pt x="1225158" y="4496941"/>
                </a:cubicBezTo>
                <a:cubicBezTo>
                  <a:pt x="1225158" y="4496941"/>
                  <a:pt x="1222811" y="4496941"/>
                  <a:pt x="1220464" y="4496941"/>
                </a:cubicBezTo>
                <a:close/>
                <a:moveTo>
                  <a:pt x="1145359" y="4447653"/>
                </a:moveTo>
                <a:cubicBezTo>
                  <a:pt x="1135971" y="4442959"/>
                  <a:pt x="1128929" y="4435918"/>
                  <a:pt x="1119541" y="4431224"/>
                </a:cubicBezTo>
                <a:cubicBezTo>
                  <a:pt x="1114847" y="4428877"/>
                  <a:pt x="1110153" y="4424183"/>
                  <a:pt x="1105459" y="4421836"/>
                </a:cubicBezTo>
                <a:cubicBezTo>
                  <a:pt x="1110153" y="4424183"/>
                  <a:pt x="1117194" y="4428877"/>
                  <a:pt x="1121888" y="4431224"/>
                </a:cubicBezTo>
                <a:cubicBezTo>
                  <a:pt x="1138318" y="4440612"/>
                  <a:pt x="1154747" y="4450000"/>
                  <a:pt x="1171176" y="4459388"/>
                </a:cubicBezTo>
                <a:cubicBezTo>
                  <a:pt x="1180564" y="4464083"/>
                  <a:pt x="1192300" y="4471123"/>
                  <a:pt x="1201688" y="4475818"/>
                </a:cubicBezTo>
                <a:cubicBezTo>
                  <a:pt x="1213423" y="4480512"/>
                  <a:pt x="1222811" y="4487553"/>
                  <a:pt x="1234546" y="4494594"/>
                </a:cubicBezTo>
                <a:cubicBezTo>
                  <a:pt x="1234546" y="4494594"/>
                  <a:pt x="1234546" y="4494594"/>
                  <a:pt x="1234546" y="4494594"/>
                </a:cubicBezTo>
                <a:cubicBezTo>
                  <a:pt x="1232199" y="4494594"/>
                  <a:pt x="1232199" y="4492247"/>
                  <a:pt x="1229852" y="4492247"/>
                </a:cubicBezTo>
                <a:cubicBezTo>
                  <a:pt x="1225158" y="4489900"/>
                  <a:pt x="1218117" y="4487553"/>
                  <a:pt x="1213423" y="4485206"/>
                </a:cubicBezTo>
                <a:cubicBezTo>
                  <a:pt x="1206382" y="4482859"/>
                  <a:pt x="1201688" y="4480512"/>
                  <a:pt x="1194647" y="4478165"/>
                </a:cubicBezTo>
                <a:cubicBezTo>
                  <a:pt x="1194647" y="4478165"/>
                  <a:pt x="1192300" y="4478165"/>
                  <a:pt x="1192300" y="4475818"/>
                </a:cubicBezTo>
                <a:cubicBezTo>
                  <a:pt x="1185258" y="4471123"/>
                  <a:pt x="1178217" y="4466429"/>
                  <a:pt x="1171176" y="4461735"/>
                </a:cubicBezTo>
                <a:cubicBezTo>
                  <a:pt x="1164135" y="4459388"/>
                  <a:pt x="1154747" y="4454694"/>
                  <a:pt x="1145359" y="4447653"/>
                </a:cubicBezTo>
                <a:close/>
                <a:moveTo>
                  <a:pt x="1006883" y="4349077"/>
                </a:moveTo>
                <a:cubicBezTo>
                  <a:pt x="1013924" y="4353771"/>
                  <a:pt x="1018618" y="4358466"/>
                  <a:pt x="1025659" y="4363160"/>
                </a:cubicBezTo>
                <a:cubicBezTo>
                  <a:pt x="1025659" y="4363160"/>
                  <a:pt x="1025659" y="4365506"/>
                  <a:pt x="1023312" y="4365506"/>
                </a:cubicBezTo>
                <a:cubicBezTo>
                  <a:pt x="1006883" y="4353771"/>
                  <a:pt x="988107" y="4342036"/>
                  <a:pt x="971677" y="4330301"/>
                </a:cubicBezTo>
                <a:cubicBezTo>
                  <a:pt x="974024" y="4327954"/>
                  <a:pt x="974024" y="4325607"/>
                  <a:pt x="974024" y="4323260"/>
                </a:cubicBezTo>
                <a:cubicBezTo>
                  <a:pt x="976371" y="4325607"/>
                  <a:pt x="978718" y="4327954"/>
                  <a:pt x="981065" y="4330301"/>
                </a:cubicBezTo>
                <a:cubicBezTo>
                  <a:pt x="992801" y="4337342"/>
                  <a:pt x="999842" y="4344383"/>
                  <a:pt x="1006883" y="4349077"/>
                </a:cubicBezTo>
                <a:close/>
                <a:moveTo>
                  <a:pt x="1053824" y="4346730"/>
                </a:moveTo>
                <a:cubicBezTo>
                  <a:pt x="1053824" y="4344383"/>
                  <a:pt x="1056171" y="4339689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60865" y="4339689"/>
                  <a:pt x="1065559" y="4344383"/>
                  <a:pt x="1070253" y="4349077"/>
                </a:cubicBezTo>
                <a:cubicBezTo>
                  <a:pt x="1074947" y="4353771"/>
                  <a:pt x="1081988" y="4360812"/>
                  <a:pt x="1086683" y="4365506"/>
                </a:cubicBezTo>
                <a:cubicBezTo>
                  <a:pt x="1100765" y="4377242"/>
                  <a:pt x="1114847" y="4391324"/>
                  <a:pt x="1128929" y="4403059"/>
                </a:cubicBezTo>
                <a:cubicBezTo>
                  <a:pt x="1135971" y="4410100"/>
                  <a:pt x="1143012" y="4414794"/>
                  <a:pt x="1150053" y="4421836"/>
                </a:cubicBezTo>
                <a:cubicBezTo>
                  <a:pt x="1147706" y="4421836"/>
                  <a:pt x="1143012" y="4419489"/>
                  <a:pt x="1140665" y="4419489"/>
                </a:cubicBezTo>
                <a:cubicBezTo>
                  <a:pt x="1133623" y="4417142"/>
                  <a:pt x="1126582" y="4414794"/>
                  <a:pt x="1119541" y="4410100"/>
                </a:cubicBezTo>
                <a:cubicBezTo>
                  <a:pt x="1110153" y="4405406"/>
                  <a:pt x="1098418" y="4403059"/>
                  <a:pt x="1089030" y="4398365"/>
                </a:cubicBezTo>
                <a:cubicBezTo>
                  <a:pt x="1081988" y="4396018"/>
                  <a:pt x="1077294" y="4393671"/>
                  <a:pt x="1070253" y="4388977"/>
                </a:cubicBezTo>
                <a:cubicBezTo>
                  <a:pt x="1065559" y="4386630"/>
                  <a:pt x="1060865" y="4384283"/>
                  <a:pt x="1056171" y="4381936"/>
                </a:cubicBezTo>
                <a:cubicBezTo>
                  <a:pt x="1056171" y="4379589"/>
                  <a:pt x="1058518" y="4377242"/>
                  <a:pt x="1058518" y="4374895"/>
                </a:cubicBezTo>
                <a:cubicBezTo>
                  <a:pt x="1058518" y="4367854"/>
                  <a:pt x="1053824" y="4360812"/>
                  <a:pt x="1046783" y="4356118"/>
                </a:cubicBezTo>
                <a:cubicBezTo>
                  <a:pt x="1046783" y="4353771"/>
                  <a:pt x="1046783" y="4353771"/>
                  <a:pt x="1049130" y="4351424"/>
                </a:cubicBezTo>
                <a:cubicBezTo>
                  <a:pt x="1053824" y="4351424"/>
                  <a:pt x="1053824" y="4349077"/>
                  <a:pt x="1053824" y="4346730"/>
                </a:cubicBezTo>
                <a:close/>
                <a:moveTo>
                  <a:pt x="974024" y="4241113"/>
                </a:moveTo>
                <a:cubicBezTo>
                  <a:pt x="966983" y="4234072"/>
                  <a:pt x="962289" y="4227031"/>
                  <a:pt x="955248" y="4219990"/>
                </a:cubicBezTo>
                <a:cubicBezTo>
                  <a:pt x="924736" y="4182437"/>
                  <a:pt x="896572" y="4144884"/>
                  <a:pt x="866060" y="4102637"/>
                </a:cubicBezTo>
                <a:cubicBezTo>
                  <a:pt x="861366" y="4095596"/>
                  <a:pt x="856672" y="4088555"/>
                  <a:pt x="849631" y="4081514"/>
                </a:cubicBezTo>
                <a:cubicBezTo>
                  <a:pt x="842590" y="4072125"/>
                  <a:pt x="835549" y="4060390"/>
                  <a:pt x="828507" y="4051002"/>
                </a:cubicBezTo>
                <a:cubicBezTo>
                  <a:pt x="821466" y="4041614"/>
                  <a:pt x="816772" y="4032226"/>
                  <a:pt x="809731" y="4022838"/>
                </a:cubicBezTo>
                <a:cubicBezTo>
                  <a:pt x="802690" y="4013449"/>
                  <a:pt x="795649" y="4004061"/>
                  <a:pt x="790955" y="3992326"/>
                </a:cubicBezTo>
                <a:cubicBezTo>
                  <a:pt x="783914" y="3982938"/>
                  <a:pt x="776872" y="3971203"/>
                  <a:pt x="769831" y="3961814"/>
                </a:cubicBezTo>
                <a:cubicBezTo>
                  <a:pt x="762790" y="3952426"/>
                  <a:pt x="758096" y="3943038"/>
                  <a:pt x="751055" y="3931303"/>
                </a:cubicBezTo>
                <a:cubicBezTo>
                  <a:pt x="744014" y="3919567"/>
                  <a:pt x="736973" y="3910179"/>
                  <a:pt x="729931" y="3898444"/>
                </a:cubicBezTo>
                <a:cubicBezTo>
                  <a:pt x="725237" y="3889056"/>
                  <a:pt x="718196" y="3879668"/>
                  <a:pt x="713502" y="3870280"/>
                </a:cubicBezTo>
                <a:cubicBezTo>
                  <a:pt x="708808" y="3863238"/>
                  <a:pt x="704114" y="3856197"/>
                  <a:pt x="699420" y="3849156"/>
                </a:cubicBezTo>
                <a:cubicBezTo>
                  <a:pt x="701767" y="3846809"/>
                  <a:pt x="704114" y="3846809"/>
                  <a:pt x="704114" y="3844462"/>
                </a:cubicBezTo>
                <a:cubicBezTo>
                  <a:pt x="706461" y="3846809"/>
                  <a:pt x="708808" y="3846809"/>
                  <a:pt x="713502" y="3849156"/>
                </a:cubicBezTo>
                <a:cubicBezTo>
                  <a:pt x="720543" y="3853850"/>
                  <a:pt x="725237" y="3856197"/>
                  <a:pt x="732279" y="3860891"/>
                </a:cubicBezTo>
                <a:cubicBezTo>
                  <a:pt x="741667" y="3865586"/>
                  <a:pt x="748708" y="3870280"/>
                  <a:pt x="758096" y="3874974"/>
                </a:cubicBezTo>
                <a:cubicBezTo>
                  <a:pt x="765137" y="3877321"/>
                  <a:pt x="769831" y="3882015"/>
                  <a:pt x="776872" y="3884362"/>
                </a:cubicBezTo>
                <a:cubicBezTo>
                  <a:pt x="786261" y="3889056"/>
                  <a:pt x="795649" y="3893750"/>
                  <a:pt x="802690" y="3898444"/>
                </a:cubicBezTo>
                <a:cubicBezTo>
                  <a:pt x="809731" y="3900791"/>
                  <a:pt x="814425" y="3905485"/>
                  <a:pt x="821466" y="3907832"/>
                </a:cubicBezTo>
                <a:cubicBezTo>
                  <a:pt x="830854" y="3912527"/>
                  <a:pt x="840243" y="3917221"/>
                  <a:pt x="849631" y="3919567"/>
                </a:cubicBezTo>
                <a:cubicBezTo>
                  <a:pt x="854325" y="3921915"/>
                  <a:pt x="861366" y="3924262"/>
                  <a:pt x="866060" y="3926609"/>
                </a:cubicBezTo>
                <a:cubicBezTo>
                  <a:pt x="875448" y="3931303"/>
                  <a:pt x="887184" y="3935997"/>
                  <a:pt x="896572" y="3938344"/>
                </a:cubicBezTo>
                <a:cubicBezTo>
                  <a:pt x="901266" y="3940691"/>
                  <a:pt x="905960" y="3943038"/>
                  <a:pt x="913001" y="3945385"/>
                </a:cubicBezTo>
                <a:cubicBezTo>
                  <a:pt x="927083" y="3950079"/>
                  <a:pt x="938819" y="3954773"/>
                  <a:pt x="952901" y="3959468"/>
                </a:cubicBezTo>
                <a:cubicBezTo>
                  <a:pt x="955248" y="3959468"/>
                  <a:pt x="957595" y="3961814"/>
                  <a:pt x="959942" y="3961814"/>
                </a:cubicBezTo>
                <a:cubicBezTo>
                  <a:pt x="976371" y="3966508"/>
                  <a:pt x="992801" y="3973550"/>
                  <a:pt x="1009230" y="3978244"/>
                </a:cubicBezTo>
                <a:cubicBezTo>
                  <a:pt x="1009230" y="3978244"/>
                  <a:pt x="1009230" y="3978244"/>
                  <a:pt x="1009230" y="3978244"/>
                </a:cubicBezTo>
                <a:cubicBezTo>
                  <a:pt x="1018618" y="3980591"/>
                  <a:pt x="1030353" y="3982938"/>
                  <a:pt x="1039742" y="3987632"/>
                </a:cubicBezTo>
                <a:cubicBezTo>
                  <a:pt x="1039742" y="3989979"/>
                  <a:pt x="1039742" y="3989979"/>
                  <a:pt x="1039742" y="3992326"/>
                </a:cubicBezTo>
                <a:cubicBezTo>
                  <a:pt x="1039742" y="4001714"/>
                  <a:pt x="1046783" y="4011102"/>
                  <a:pt x="1056171" y="4011102"/>
                </a:cubicBezTo>
                <a:cubicBezTo>
                  <a:pt x="1051477" y="4041614"/>
                  <a:pt x="1049130" y="4072125"/>
                  <a:pt x="1044436" y="4102637"/>
                </a:cubicBezTo>
                <a:cubicBezTo>
                  <a:pt x="1044436" y="4107331"/>
                  <a:pt x="1042089" y="4112026"/>
                  <a:pt x="1042089" y="4116720"/>
                </a:cubicBezTo>
                <a:cubicBezTo>
                  <a:pt x="1042089" y="4123761"/>
                  <a:pt x="1039742" y="4128455"/>
                  <a:pt x="1039742" y="4135496"/>
                </a:cubicBezTo>
                <a:cubicBezTo>
                  <a:pt x="1039742" y="4142537"/>
                  <a:pt x="1037395" y="4149578"/>
                  <a:pt x="1037395" y="4156619"/>
                </a:cubicBezTo>
                <a:cubicBezTo>
                  <a:pt x="1037395" y="4163660"/>
                  <a:pt x="1035047" y="4168354"/>
                  <a:pt x="1035047" y="4175396"/>
                </a:cubicBezTo>
                <a:cubicBezTo>
                  <a:pt x="1035047" y="4182437"/>
                  <a:pt x="1032700" y="4189478"/>
                  <a:pt x="1032700" y="4194172"/>
                </a:cubicBezTo>
                <a:cubicBezTo>
                  <a:pt x="1032700" y="4201213"/>
                  <a:pt x="1030353" y="4205908"/>
                  <a:pt x="1030353" y="4212948"/>
                </a:cubicBezTo>
                <a:cubicBezTo>
                  <a:pt x="1030353" y="4219990"/>
                  <a:pt x="1028006" y="4224684"/>
                  <a:pt x="1028006" y="4231725"/>
                </a:cubicBezTo>
                <a:cubicBezTo>
                  <a:pt x="1028006" y="4238766"/>
                  <a:pt x="1025659" y="4243460"/>
                  <a:pt x="1025659" y="4250501"/>
                </a:cubicBezTo>
                <a:cubicBezTo>
                  <a:pt x="1025659" y="4255195"/>
                  <a:pt x="1023312" y="4262236"/>
                  <a:pt x="1023312" y="4266930"/>
                </a:cubicBezTo>
                <a:cubicBezTo>
                  <a:pt x="1023312" y="4271625"/>
                  <a:pt x="1020965" y="4276319"/>
                  <a:pt x="1020965" y="4278666"/>
                </a:cubicBezTo>
                <a:cubicBezTo>
                  <a:pt x="1020965" y="4278666"/>
                  <a:pt x="1018618" y="4278666"/>
                  <a:pt x="1018618" y="4278666"/>
                </a:cubicBezTo>
                <a:cubicBezTo>
                  <a:pt x="1013924" y="4278666"/>
                  <a:pt x="1009230" y="4281013"/>
                  <a:pt x="1006883" y="4283360"/>
                </a:cubicBezTo>
                <a:cubicBezTo>
                  <a:pt x="1004536" y="4281013"/>
                  <a:pt x="1002189" y="4276319"/>
                  <a:pt x="997495" y="4273972"/>
                </a:cubicBezTo>
                <a:cubicBezTo>
                  <a:pt x="988107" y="4257542"/>
                  <a:pt x="981065" y="4250501"/>
                  <a:pt x="974024" y="4241113"/>
                </a:cubicBezTo>
                <a:close/>
                <a:moveTo>
                  <a:pt x="640744" y="3785786"/>
                </a:moveTo>
                <a:cubicBezTo>
                  <a:pt x="631355" y="3776398"/>
                  <a:pt x="621967" y="3767009"/>
                  <a:pt x="614926" y="3759969"/>
                </a:cubicBezTo>
                <a:cubicBezTo>
                  <a:pt x="607885" y="3752927"/>
                  <a:pt x="603191" y="3748233"/>
                  <a:pt x="596150" y="3741192"/>
                </a:cubicBezTo>
                <a:cubicBezTo>
                  <a:pt x="586762" y="3731804"/>
                  <a:pt x="577373" y="3722416"/>
                  <a:pt x="567985" y="3713028"/>
                </a:cubicBezTo>
                <a:cubicBezTo>
                  <a:pt x="563291" y="3708333"/>
                  <a:pt x="556250" y="3701292"/>
                  <a:pt x="551556" y="3696598"/>
                </a:cubicBezTo>
                <a:cubicBezTo>
                  <a:pt x="542168" y="3684863"/>
                  <a:pt x="532780" y="3675475"/>
                  <a:pt x="523391" y="3663740"/>
                </a:cubicBezTo>
                <a:cubicBezTo>
                  <a:pt x="518697" y="3659045"/>
                  <a:pt x="514003" y="3654351"/>
                  <a:pt x="509309" y="3649657"/>
                </a:cubicBezTo>
                <a:cubicBezTo>
                  <a:pt x="497574" y="3635575"/>
                  <a:pt x="485839" y="3623840"/>
                  <a:pt x="474103" y="3609757"/>
                </a:cubicBezTo>
                <a:cubicBezTo>
                  <a:pt x="471756" y="3607411"/>
                  <a:pt x="469409" y="3605063"/>
                  <a:pt x="467062" y="3602716"/>
                </a:cubicBezTo>
                <a:cubicBezTo>
                  <a:pt x="452980" y="3586287"/>
                  <a:pt x="441245" y="3569858"/>
                  <a:pt x="427162" y="3553428"/>
                </a:cubicBezTo>
                <a:cubicBezTo>
                  <a:pt x="427162" y="3553428"/>
                  <a:pt x="427162" y="3551081"/>
                  <a:pt x="424815" y="3551081"/>
                </a:cubicBezTo>
                <a:cubicBezTo>
                  <a:pt x="413080" y="3534652"/>
                  <a:pt x="401345" y="3520570"/>
                  <a:pt x="389610" y="3504140"/>
                </a:cubicBezTo>
                <a:cubicBezTo>
                  <a:pt x="384916" y="3499446"/>
                  <a:pt x="382569" y="3494752"/>
                  <a:pt x="377874" y="3487711"/>
                </a:cubicBezTo>
                <a:cubicBezTo>
                  <a:pt x="368486" y="3475976"/>
                  <a:pt x="361445" y="3464241"/>
                  <a:pt x="354404" y="3454853"/>
                </a:cubicBezTo>
                <a:cubicBezTo>
                  <a:pt x="349710" y="3447811"/>
                  <a:pt x="345016" y="3443117"/>
                  <a:pt x="340322" y="3436076"/>
                </a:cubicBezTo>
                <a:cubicBezTo>
                  <a:pt x="333281" y="3426688"/>
                  <a:pt x="326239" y="3414952"/>
                  <a:pt x="319198" y="3405564"/>
                </a:cubicBezTo>
                <a:cubicBezTo>
                  <a:pt x="314504" y="3398523"/>
                  <a:pt x="309810" y="3391482"/>
                  <a:pt x="305116" y="3384441"/>
                </a:cubicBezTo>
                <a:cubicBezTo>
                  <a:pt x="298075" y="3375053"/>
                  <a:pt x="293381" y="3365665"/>
                  <a:pt x="286340" y="3356276"/>
                </a:cubicBezTo>
                <a:cubicBezTo>
                  <a:pt x="281646" y="3349235"/>
                  <a:pt x="276951" y="3342194"/>
                  <a:pt x="272257" y="3335153"/>
                </a:cubicBezTo>
                <a:cubicBezTo>
                  <a:pt x="267563" y="3325765"/>
                  <a:pt x="260522" y="3316377"/>
                  <a:pt x="255828" y="3306989"/>
                </a:cubicBezTo>
                <a:cubicBezTo>
                  <a:pt x="251134" y="3299947"/>
                  <a:pt x="246440" y="3292906"/>
                  <a:pt x="241746" y="3283518"/>
                </a:cubicBezTo>
                <a:cubicBezTo>
                  <a:pt x="237052" y="3274130"/>
                  <a:pt x="230011" y="3264742"/>
                  <a:pt x="225316" y="3255354"/>
                </a:cubicBezTo>
                <a:cubicBezTo>
                  <a:pt x="220622" y="3248312"/>
                  <a:pt x="215928" y="3238924"/>
                  <a:pt x="213581" y="3231883"/>
                </a:cubicBezTo>
                <a:cubicBezTo>
                  <a:pt x="208887" y="3222495"/>
                  <a:pt x="204193" y="3213107"/>
                  <a:pt x="199499" y="3203718"/>
                </a:cubicBezTo>
                <a:cubicBezTo>
                  <a:pt x="194805" y="3196677"/>
                  <a:pt x="192458" y="3187289"/>
                  <a:pt x="187764" y="3180248"/>
                </a:cubicBezTo>
                <a:cubicBezTo>
                  <a:pt x="185417" y="3175554"/>
                  <a:pt x="183070" y="3173207"/>
                  <a:pt x="183070" y="3168513"/>
                </a:cubicBezTo>
                <a:cubicBezTo>
                  <a:pt x="178376" y="3156777"/>
                  <a:pt x="173681" y="3145042"/>
                  <a:pt x="171334" y="3133307"/>
                </a:cubicBezTo>
                <a:cubicBezTo>
                  <a:pt x="166640" y="3121572"/>
                  <a:pt x="164293" y="3109836"/>
                  <a:pt x="159599" y="3098101"/>
                </a:cubicBezTo>
                <a:cubicBezTo>
                  <a:pt x="159599" y="3095754"/>
                  <a:pt x="159599" y="3095754"/>
                  <a:pt x="157252" y="3093407"/>
                </a:cubicBezTo>
                <a:cubicBezTo>
                  <a:pt x="157252" y="3093407"/>
                  <a:pt x="157252" y="3093407"/>
                  <a:pt x="157252" y="3093407"/>
                </a:cubicBezTo>
                <a:cubicBezTo>
                  <a:pt x="159599" y="3098101"/>
                  <a:pt x="164293" y="3102796"/>
                  <a:pt x="166640" y="3105142"/>
                </a:cubicBezTo>
                <a:cubicBezTo>
                  <a:pt x="171334" y="3109836"/>
                  <a:pt x="176028" y="3114531"/>
                  <a:pt x="178376" y="3119225"/>
                </a:cubicBezTo>
                <a:cubicBezTo>
                  <a:pt x="180723" y="3123919"/>
                  <a:pt x="185417" y="3126266"/>
                  <a:pt x="187764" y="3130960"/>
                </a:cubicBezTo>
                <a:cubicBezTo>
                  <a:pt x="192458" y="3135654"/>
                  <a:pt x="197152" y="3140348"/>
                  <a:pt x="201846" y="3142695"/>
                </a:cubicBezTo>
                <a:cubicBezTo>
                  <a:pt x="201846" y="3142695"/>
                  <a:pt x="204193" y="3145042"/>
                  <a:pt x="204193" y="3145042"/>
                </a:cubicBezTo>
                <a:cubicBezTo>
                  <a:pt x="204193" y="3147389"/>
                  <a:pt x="206540" y="3147389"/>
                  <a:pt x="206540" y="3149737"/>
                </a:cubicBezTo>
                <a:cubicBezTo>
                  <a:pt x="211234" y="3156777"/>
                  <a:pt x="213581" y="3163819"/>
                  <a:pt x="218275" y="3168513"/>
                </a:cubicBezTo>
                <a:cubicBezTo>
                  <a:pt x="222969" y="3175554"/>
                  <a:pt x="225316" y="3180248"/>
                  <a:pt x="230011" y="3187289"/>
                </a:cubicBezTo>
                <a:cubicBezTo>
                  <a:pt x="234705" y="3194330"/>
                  <a:pt x="237052" y="3201371"/>
                  <a:pt x="241746" y="3206065"/>
                </a:cubicBezTo>
                <a:cubicBezTo>
                  <a:pt x="246440" y="3213107"/>
                  <a:pt x="248787" y="3217801"/>
                  <a:pt x="253481" y="3224842"/>
                </a:cubicBezTo>
                <a:cubicBezTo>
                  <a:pt x="258175" y="3231883"/>
                  <a:pt x="260522" y="3238924"/>
                  <a:pt x="265216" y="3243618"/>
                </a:cubicBezTo>
                <a:cubicBezTo>
                  <a:pt x="269910" y="3250659"/>
                  <a:pt x="272257" y="3255354"/>
                  <a:pt x="276951" y="3262394"/>
                </a:cubicBezTo>
                <a:cubicBezTo>
                  <a:pt x="281646" y="3269436"/>
                  <a:pt x="286340" y="3274130"/>
                  <a:pt x="291034" y="3281171"/>
                </a:cubicBezTo>
                <a:cubicBezTo>
                  <a:pt x="295728" y="3288212"/>
                  <a:pt x="300422" y="3292906"/>
                  <a:pt x="302769" y="3299947"/>
                </a:cubicBezTo>
                <a:cubicBezTo>
                  <a:pt x="307463" y="3306989"/>
                  <a:pt x="312157" y="3311683"/>
                  <a:pt x="316851" y="3318724"/>
                </a:cubicBezTo>
                <a:cubicBezTo>
                  <a:pt x="321545" y="3325765"/>
                  <a:pt x="326239" y="3330459"/>
                  <a:pt x="328587" y="3337500"/>
                </a:cubicBezTo>
                <a:cubicBezTo>
                  <a:pt x="333281" y="3344541"/>
                  <a:pt x="337975" y="3349235"/>
                  <a:pt x="342669" y="3356276"/>
                </a:cubicBezTo>
                <a:cubicBezTo>
                  <a:pt x="347363" y="3360971"/>
                  <a:pt x="352057" y="3368012"/>
                  <a:pt x="356751" y="3372706"/>
                </a:cubicBezTo>
                <a:cubicBezTo>
                  <a:pt x="361445" y="3379747"/>
                  <a:pt x="366139" y="3384441"/>
                  <a:pt x="373180" y="3391482"/>
                </a:cubicBezTo>
                <a:cubicBezTo>
                  <a:pt x="377874" y="3396176"/>
                  <a:pt x="382569" y="3403217"/>
                  <a:pt x="387263" y="3407912"/>
                </a:cubicBezTo>
                <a:cubicBezTo>
                  <a:pt x="391957" y="3414952"/>
                  <a:pt x="398998" y="3421994"/>
                  <a:pt x="403692" y="3426688"/>
                </a:cubicBezTo>
                <a:cubicBezTo>
                  <a:pt x="408386" y="3431382"/>
                  <a:pt x="413080" y="3436076"/>
                  <a:pt x="415427" y="3440770"/>
                </a:cubicBezTo>
                <a:cubicBezTo>
                  <a:pt x="422468" y="3447811"/>
                  <a:pt x="429509" y="3454853"/>
                  <a:pt x="434204" y="3461893"/>
                </a:cubicBezTo>
                <a:cubicBezTo>
                  <a:pt x="438898" y="3466588"/>
                  <a:pt x="441245" y="3471282"/>
                  <a:pt x="445939" y="3473629"/>
                </a:cubicBezTo>
                <a:cubicBezTo>
                  <a:pt x="455327" y="3485364"/>
                  <a:pt x="467062" y="3494752"/>
                  <a:pt x="478797" y="3506487"/>
                </a:cubicBezTo>
                <a:cubicBezTo>
                  <a:pt x="481145" y="3508834"/>
                  <a:pt x="483492" y="3511182"/>
                  <a:pt x="488186" y="3513529"/>
                </a:cubicBezTo>
                <a:cubicBezTo>
                  <a:pt x="490533" y="3518223"/>
                  <a:pt x="495227" y="3525264"/>
                  <a:pt x="497574" y="3529958"/>
                </a:cubicBezTo>
                <a:cubicBezTo>
                  <a:pt x="504615" y="3541693"/>
                  <a:pt x="511656" y="3553428"/>
                  <a:pt x="518697" y="3565164"/>
                </a:cubicBezTo>
                <a:cubicBezTo>
                  <a:pt x="525738" y="3579246"/>
                  <a:pt x="535127" y="3593328"/>
                  <a:pt x="542168" y="3605063"/>
                </a:cubicBezTo>
                <a:cubicBezTo>
                  <a:pt x="549209" y="3616799"/>
                  <a:pt x="556250" y="3628534"/>
                  <a:pt x="563291" y="3640269"/>
                </a:cubicBezTo>
                <a:cubicBezTo>
                  <a:pt x="570332" y="3654351"/>
                  <a:pt x="579721" y="3666087"/>
                  <a:pt x="586762" y="3680169"/>
                </a:cubicBezTo>
                <a:cubicBezTo>
                  <a:pt x="593803" y="3691904"/>
                  <a:pt x="600844" y="3701292"/>
                  <a:pt x="607885" y="3713028"/>
                </a:cubicBezTo>
                <a:cubicBezTo>
                  <a:pt x="617273" y="3727110"/>
                  <a:pt x="624314" y="3738845"/>
                  <a:pt x="633703" y="3752927"/>
                </a:cubicBezTo>
                <a:cubicBezTo>
                  <a:pt x="640744" y="3764663"/>
                  <a:pt x="647785" y="3774051"/>
                  <a:pt x="654826" y="3783439"/>
                </a:cubicBezTo>
                <a:cubicBezTo>
                  <a:pt x="659520" y="3790480"/>
                  <a:pt x="664214" y="3797521"/>
                  <a:pt x="668908" y="3804562"/>
                </a:cubicBezTo>
                <a:cubicBezTo>
                  <a:pt x="664214" y="3802215"/>
                  <a:pt x="661867" y="3799868"/>
                  <a:pt x="657173" y="3797521"/>
                </a:cubicBezTo>
                <a:cubicBezTo>
                  <a:pt x="657173" y="3797521"/>
                  <a:pt x="657173" y="3797521"/>
                  <a:pt x="654826" y="3795174"/>
                </a:cubicBezTo>
                <a:cubicBezTo>
                  <a:pt x="652479" y="3799868"/>
                  <a:pt x="645438" y="3792827"/>
                  <a:pt x="640744" y="3785786"/>
                </a:cubicBezTo>
                <a:close/>
                <a:moveTo>
                  <a:pt x="147864" y="3076978"/>
                </a:moveTo>
                <a:cubicBezTo>
                  <a:pt x="145517" y="3072284"/>
                  <a:pt x="143170" y="3067590"/>
                  <a:pt x="138476" y="3062896"/>
                </a:cubicBezTo>
                <a:cubicBezTo>
                  <a:pt x="140823" y="3060549"/>
                  <a:pt x="143170" y="3058201"/>
                  <a:pt x="145517" y="3055855"/>
                </a:cubicBezTo>
                <a:cubicBezTo>
                  <a:pt x="147864" y="3065243"/>
                  <a:pt x="152558" y="3076978"/>
                  <a:pt x="154905" y="3086366"/>
                </a:cubicBezTo>
                <a:cubicBezTo>
                  <a:pt x="154905" y="3086366"/>
                  <a:pt x="154905" y="3086366"/>
                  <a:pt x="154905" y="3086366"/>
                </a:cubicBezTo>
                <a:cubicBezTo>
                  <a:pt x="152558" y="3081672"/>
                  <a:pt x="150211" y="3079325"/>
                  <a:pt x="147864" y="3076978"/>
                </a:cubicBezTo>
                <a:close/>
                <a:moveTo>
                  <a:pt x="103270" y="2983096"/>
                </a:moveTo>
                <a:cubicBezTo>
                  <a:pt x="103270" y="2983096"/>
                  <a:pt x="103270" y="2980749"/>
                  <a:pt x="103270" y="2980749"/>
                </a:cubicBezTo>
                <a:cubicBezTo>
                  <a:pt x="103270" y="2983096"/>
                  <a:pt x="105617" y="2985443"/>
                  <a:pt x="105617" y="2987790"/>
                </a:cubicBezTo>
                <a:cubicBezTo>
                  <a:pt x="105617" y="2987790"/>
                  <a:pt x="103270" y="2987790"/>
                  <a:pt x="103270" y="2987790"/>
                </a:cubicBezTo>
                <a:cubicBezTo>
                  <a:pt x="103270" y="2985443"/>
                  <a:pt x="103270" y="2985443"/>
                  <a:pt x="103270" y="2983096"/>
                </a:cubicBezTo>
                <a:cubicBezTo>
                  <a:pt x="103270" y="2985443"/>
                  <a:pt x="103270" y="2985443"/>
                  <a:pt x="103270" y="2983096"/>
                </a:cubicBezTo>
                <a:close/>
                <a:moveTo>
                  <a:pt x="91535" y="2943196"/>
                </a:moveTo>
                <a:cubicBezTo>
                  <a:pt x="89188" y="2933808"/>
                  <a:pt x="86841" y="2924420"/>
                  <a:pt x="82147" y="2915032"/>
                </a:cubicBezTo>
                <a:cubicBezTo>
                  <a:pt x="79800" y="2907991"/>
                  <a:pt x="77453" y="2903296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5744"/>
                  <a:pt x="70411" y="2863397"/>
                  <a:pt x="68064" y="2861050"/>
                </a:cubicBezTo>
                <a:cubicBezTo>
                  <a:pt x="68064" y="2861050"/>
                  <a:pt x="70411" y="2863397"/>
                  <a:pt x="70411" y="2863397"/>
                </a:cubicBezTo>
                <a:cubicBezTo>
                  <a:pt x="72758" y="2865744"/>
                  <a:pt x="75105" y="2870438"/>
                  <a:pt x="77453" y="2872785"/>
                </a:cubicBezTo>
                <a:cubicBezTo>
                  <a:pt x="77453" y="2872785"/>
                  <a:pt x="77453" y="2872785"/>
                  <a:pt x="77453" y="2875132"/>
                </a:cubicBezTo>
                <a:cubicBezTo>
                  <a:pt x="79800" y="2879826"/>
                  <a:pt x="79800" y="2884520"/>
                  <a:pt x="82147" y="2891561"/>
                </a:cubicBezTo>
                <a:cubicBezTo>
                  <a:pt x="82147" y="2891561"/>
                  <a:pt x="82147" y="2893908"/>
                  <a:pt x="82147" y="2893908"/>
                </a:cubicBezTo>
                <a:cubicBezTo>
                  <a:pt x="82147" y="2893908"/>
                  <a:pt x="82147" y="2896255"/>
                  <a:pt x="82147" y="2896255"/>
                </a:cubicBezTo>
                <a:cubicBezTo>
                  <a:pt x="82147" y="2900949"/>
                  <a:pt x="84494" y="2905643"/>
                  <a:pt x="86841" y="2910338"/>
                </a:cubicBezTo>
                <a:cubicBezTo>
                  <a:pt x="86841" y="2910338"/>
                  <a:pt x="86841" y="2910338"/>
                  <a:pt x="86841" y="2910338"/>
                </a:cubicBezTo>
                <a:cubicBezTo>
                  <a:pt x="89188" y="2919726"/>
                  <a:pt x="91535" y="2929114"/>
                  <a:pt x="93882" y="2936155"/>
                </a:cubicBezTo>
                <a:cubicBezTo>
                  <a:pt x="96229" y="2943196"/>
                  <a:pt x="98576" y="2950237"/>
                  <a:pt x="98576" y="2957279"/>
                </a:cubicBezTo>
                <a:cubicBezTo>
                  <a:pt x="98576" y="2959626"/>
                  <a:pt x="98576" y="2961973"/>
                  <a:pt x="98576" y="2964320"/>
                </a:cubicBezTo>
                <a:cubicBezTo>
                  <a:pt x="98576" y="2964320"/>
                  <a:pt x="98576" y="2964320"/>
                  <a:pt x="98576" y="2964320"/>
                </a:cubicBezTo>
                <a:cubicBezTo>
                  <a:pt x="98576" y="2961973"/>
                  <a:pt x="96229" y="2959626"/>
                  <a:pt x="96229" y="2959626"/>
                </a:cubicBezTo>
                <a:cubicBezTo>
                  <a:pt x="96229" y="2954932"/>
                  <a:pt x="93882" y="2947890"/>
                  <a:pt x="91535" y="2943196"/>
                </a:cubicBezTo>
                <a:close/>
                <a:moveTo>
                  <a:pt x="112658" y="2600527"/>
                </a:moveTo>
                <a:cubicBezTo>
                  <a:pt x="117352" y="2598180"/>
                  <a:pt x="122046" y="2595833"/>
                  <a:pt x="126741" y="2591139"/>
                </a:cubicBezTo>
                <a:cubicBezTo>
                  <a:pt x="126741" y="2591139"/>
                  <a:pt x="129088" y="2591139"/>
                  <a:pt x="129088" y="2588792"/>
                </a:cubicBezTo>
                <a:cubicBezTo>
                  <a:pt x="140823" y="2581751"/>
                  <a:pt x="154905" y="2570016"/>
                  <a:pt x="168987" y="2558281"/>
                </a:cubicBezTo>
                <a:cubicBezTo>
                  <a:pt x="171334" y="2555934"/>
                  <a:pt x="171334" y="2555934"/>
                  <a:pt x="173681" y="2553587"/>
                </a:cubicBezTo>
                <a:cubicBezTo>
                  <a:pt x="178376" y="2548892"/>
                  <a:pt x="185417" y="2544198"/>
                  <a:pt x="190111" y="2539504"/>
                </a:cubicBezTo>
                <a:cubicBezTo>
                  <a:pt x="192458" y="2537157"/>
                  <a:pt x="194805" y="2534810"/>
                  <a:pt x="199499" y="2532463"/>
                </a:cubicBezTo>
                <a:cubicBezTo>
                  <a:pt x="204193" y="2527769"/>
                  <a:pt x="208887" y="2523075"/>
                  <a:pt x="213581" y="2518381"/>
                </a:cubicBezTo>
                <a:cubicBezTo>
                  <a:pt x="215928" y="2516034"/>
                  <a:pt x="220622" y="2511340"/>
                  <a:pt x="222969" y="2508993"/>
                </a:cubicBezTo>
                <a:cubicBezTo>
                  <a:pt x="225316" y="2511340"/>
                  <a:pt x="227664" y="2511340"/>
                  <a:pt x="230011" y="2513687"/>
                </a:cubicBezTo>
                <a:cubicBezTo>
                  <a:pt x="230011" y="2518381"/>
                  <a:pt x="227664" y="2523075"/>
                  <a:pt x="227664" y="2527769"/>
                </a:cubicBezTo>
                <a:cubicBezTo>
                  <a:pt x="225316" y="2537157"/>
                  <a:pt x="222969" y="2544198"/>
                  <a:pt x="220622" y="2553587"/>
                </a:cubicBezTo>
                <a:cubicBezTo>
                  <a:pt x="220622" y="2555934"/>
                  <a:pt x="220622" y="2555934"/>
                  <a:pt x="220622" y="2558281"/>
                </a:cubicBezTo>
                <a:cubicBezTo>
                  <a:pt x="208887" y="2605222"/>
                  <a:pt x="194805" y="2649816"/>
                  <a:pt x="183070" y="2692062"/>
                </a:cubicBezTo>
                <a:cubicBezTo>
                  <a:pt x="183070" y="2694409"/>
                  <a:pt x="183070" y="2696756"/>
                  <a:pt x="180723" y="2696756"/>
                </a:cubicBezTo>
                <a:cubicBezTo>
                  <a:pt x="178376" y="2696756"/>
                  <a:pt x="178376" y="2696756"/>
                  <a:pt x="176028" y="2696756"/>
                </a:cubicBezTo>
                <a:cubicBezTo>
                  <a:pt x="171334" y="2696756"/>
                  <a:pt x="166640" y="2699103"/>
                  <a:pt x="161946" y="2701451"/>
                </a:cubicBezTo>
                <a:cubicBezTo>
                  <a:pt x="159599" y="2699103"/>
                  <a:pt x="154905" y="2694409"/>
                  <a:pt x="152558" y="2692062"/>
                </a:cubicBezTo>
                <a:cubicBezTo>
                  <a:pt x="150211" y="2689715"/>
                  <a:pt x="147864" y="2689715"/>
                  <a:pt x="147864" y="2687368"/>
                </a:cubicBezTo>
                <a:cubicBezTo>
                  <a:pt x="138476" y="2677980"/>
                  <a:pt x="131435" y="2668592"/>
                  <a:pt x="122046" y="2661551"/>
                </a:cubicBezTo>
                <a:cubicBezTo>
                  <a:pt x="119699" y="2659204"/>
                  <a:pt x="117352" y="2656857"/>
                  <a:pt x="115005" y="2654510"/>
                </a:cubicBezTo>
                <a:cubicBezTo>
                  <a:pt x="110311" y="2647468"/>
                  <a:pt x="103270" y="2642774"/>
                  <a:pt x="98576" y="2635733"/>
                </a:cubicBezTo>
                <a:cubicBezTo>
                  <a:pt x="96229" y="2633386"/>
                  <a:pt x="93882" y="2631039"/>
                  <a:pt x="91535" y="2626345"/>
                </a:cubicBezTo>
                <a:cubicBezTo>
                  <a:pt x="91535" y="2626345"/>
                  <a:pt x="91535" y="2626345"/>
                  <a:pt x="91535" y="2623998"/>
                </a:cubicBezTo>
                <a:cubicBezTo>
                  <a:pt x="96229" y="2619304"/>
                  <a:pt x="98576" y="2614610"/>
                  <a:pt x="98576" y="2609916"/>
                </a:cubicBezTo>
                <a:cubicBezTo>
                  <a:pt x="98576" y="2607569"/>
                  <a:pt x="98576" y="2607569"/>
                  <a:pt x="98576" y="2605222"/>
                </a:cubicBezTo>
                <a:cubicBezTo>
                  <a:pt x="100923" y="2602875"/>
                  <a:pt x="105617" y="2602875"/>
                  <a:pt x="107964" y="2600527"/>
                </a:cubicBezTo>
                <a:cubicBezTo>
                  <a:pt x="107964" y="2602875"/>
                  <a:pt x="110311" y="2600527"/>
                  <a:pt x="112658" y="2600527"/>
                </a:cubicBezTo>
                <a:close/>
                <a:moveTo>
                  <a:pt x="286340" y="2321229"/>
                </a:moveTo>
                <a:cubicBezTo>
                  <a:pt x="309810" y="2232041"/>
                  <a:pt x="335628" y="2135812"/>
                  <a:pt x="363792" y="2034889"/>
                </a:cubicBezTo>
                <a:cubicBezTo>
                  <a:pt x="384916" y="1962131"/>
                  <a:pt x="406039" y="1887025"/>
                  <a:pt x="427162" y="1809573"/>
                </a:cubicBezTo>
                <a:cubicBezTo>
                  <a:pt x="427162" y="1807226"/>
                  <a:pt x="429509" y="1804879"/>
                  <a:pt x="429509" y="1802532"/>
                </a:cubicBezTo>
                <a:cubicBezTo>
                  <a:pt x="431857" y="1790796"/>
                  <a:pt x="436551" y="1779061"/>
                  <a:pt x="441245" y="1767326"/>
                </a:cubicBezTo>
                <a:cubicBezTo>
                  <a:pt x="443592" y="1757938"/>
                  <a:pt x="445939" y="1750897"/>
                  <a:pt x="448286" y="1741508"/>
                </a:cubicBezTo>
                <a:cubicBezTo>
                  <a:pt x="450633" y="1741508"/>
                  <a:pt x="450633" y="1741508"/>
                  <a:pt x="452980" y="1741508"/>
                </a:cubicBezTo>
                <a:cubicBezTo>
                  <a:pt x="464715" y="1741508"/>
                  <a:pt x="471756" y="1732120"/>
                  <a:pt x="471756" y="1722732"/>
                </a:cubicBezTo>
                <a:cubicBezTo>
                  <a:pt x="483492" y="1722732"/>
                  <a:pt x="492880" y="1722732"/>
                  <a:pt x="504615" y="1725079"/>
                </a:cubicBezTo>
                <a:cubicBezTo>
                  <a:pt x="509309" y="1725079"/>
                  <a:pt x="516350" y="1727426"/>
                  <a:pt x="521044" y="1727426"/>
                </a:cubicBezTo>
                <a:cubicBezTo>
                  <a:pt x="532780" y="1727426"/>
                  <a:pt x="542168" y="1729773"/>
                  <a:pt x="553903" y="1732120"/>
                </a:cubicBezTo>
                <a:cubicBezTo>
                  <a:pt x="560944" y="1732120"/>
                  <a:pt x="567985" y="1734467"/>
                  <a:pt x="575026" y="1736814"/>
                </a:cubicBezTo>
                <a:cubicBezTo>
                  <a:pt x="584415" y="1739161"/>
                  <a:pt x="593803" y="1739161"/>
                  <a:pt x="605538" y="1741508"/>
                </a:cubicBezTo>
                <a:cubicBezTo>
                  <a:pt x="614926" y="1743855"/>
                  <a:pt x="621967" y="1746203"/>
                  <a:pt x="631355" y="1748550"/>
                </a:cubicBezTo>
                <a:cubicBezTo>
                  <a:pt x="640744" y="1750897"/>
                  <a:pt x="647785" y="1753244"/>
                  <a:pt x="657173" y="1755591"/>
                </a:cubicBezTo>
                <a:cubicBezTo>
                  <a:pt x="666561" y="1757938"/>
                  <a:pt x="675949" y="1760285"/>
                  <a:pt x="682991" y="1762632"/>
                </a:cubicBezTo>
                <a:cubicBezTo>
                  <a:pt x="690032" y="1764979"/>
                  <a:pt x="699420" y="1767326"/>
                  <a:pt x="706461" y="1769673"/>
                </a:cubicBezTo>
                <a:cubicBezTo>
                  <a:pt x="715849" y="1772020"/>
                  <a:pt x="725237" y="1776714"/>
                  <a:pt x="734626" y="1779061"/>
                </a:cubicBezTo>
                <a:cubicBezTo>
                  <a:pt x="741667" y="1781408"/>
                  <a:pt x="751055" y="1783755"/>
                  <a:pt x="758096" y="1786102"/>
                </a:cubicBezTo>
                <a:cubicBezTo>
                  <a:pt x="767484" y="1790796"/>
                  <a:pt x="779219" y="1793144"/>
                  <a:pt x="788608" y="1797838"/>
                </a:cubicBezTo>
                <a:cubicBezTo>
                  <a:pt x="795649" y="1800185"/>
                  <a:pt x="802690" y="1802532"/>
                  <a:pt x="809731" y="1804879"/>
                </a:cubicBezTo>
                <a:cubicBezTo>
                  <a:pt x="821466" y="1809573"/>
                  <a:pt x="833201" y="1814267"/>
                  <a:pt x="844937" y="1818961"/>
                </a:cubicBezTo>
                <a:cubicBezTo>
                  <a:pt x="851978" y="1821308"/>
                  <a:pt x="856672" y="1823655"/>
                  <a:pt x="863713" y="1826002"/>
                </a:cubicBezTo>
                <a:cubicBezTo>
                  <a:pt x="875448" y="1830696"/>
                  <a:pt x="889531" y="1837737"/>
                  <a:pt x="901266" y="1842432"/>
                </a:cubicBezTo>
                <a:cubicBezTo>
                  <a:pt x="905960" y="1844779"/>
                  <a:pt x="910654" y="1847126"/>
                  <a:pt x="917695" y="1849473"/>
                </a:cubicBezTo>
                <a:cubicBezTo>
                  <a:pt x="931777" y="1856514"/>
                  <a:pt x="943513" y="1861208"/>
                  <a:pt x="957595" y="1868249"/>
                </a:cubicBezTo>
                <a:cubicBezTo>
                  <a:pt x="962289" y="1870596"/>
                  <a:pt x="966983" y="1872943"/>
                  <a:pt x="971677" y="1875290"/>
                </a:cubicBezTo>
                <a:cubicBezTo>
                  <a:pt x="985760" y="1882331"/>
                  <a:pt x="1002189" y="1889372"/>
                  <a:pt x="1016271" y="1898761"/>
                </a:cubicBezTo>
                <a:cubicBezTo>
                  <a:pt x="1018618" y="1901108"/>
                  <a:pt x="1023312" y="1901108"/>
                  <a:pt x="1025659" y="1903455"/>
                </a:cubicBezTo>
                <a:cubicBezTo>
                  <a:pt x="1042089" y="1912843"/>
                  <a:pt x="1058518" y="1919884"/>
                  <a:pt x="1074947" y="1929272"/>
                </a:cubicBezTo>
                <a:cubicBezTo>
                  <a:pt x="1077294" y="1929272"/>
                  <a:pt x="1077294" y="1931619"/>
                  <a:pt x="1079641" y="1931619"/>
                </a:cubicBezTo>
                <a:cubicBezTo>
                  <a:pt x="1098418" y="1941007"/>
                  <a:pt x="1114847" y="1950396"/>
                  <a:pt x="1133623" y="1962131"/>
                </a:cubicBezTo>
                <a:cubicBezTo>
                  <a:pt x="1133623" y="1962131"/>
                  <a:pt x="1133623" y="1962131"/>
                  <a:pt x="1133623" y="1962131"/>
                </a:cubicBezTo>
                <a:cubicBezTo>
                  <a:pt x="1182911" y="1990295"/>
                  <a:pt x="1229852" y="2018460"/>
                  <a:pt x="1279140" y="2048971"/>
                </a:cubicBezTo>
                <a:cubicBezTo>
                  <a:pt x="1276793" y="2051319"/>
                  <a:pt x="1276793" y="2056013"/>
                  <a:pt x="1276793" y="2058360"/>
                </a:cubicBezTo>
                <a:cubicBezTo>
                  <a:pt x="1276793" y="2060707"/>
                  <a:pt x="1276793" y="2063054"/>
                  <a:pt x="1279140" y="2065401"/>
                </a:cubicBezTo>
                <a:cubicBezTo>
                  <a:pt x="1138318" y="2124077"/>
                  <a:pt x="1006883" y="2180406"/>
                  <a:pt x="877795" y="2236735"/>
                </a:cubicBezTo>
                <a:cubicBezTo>
                  <a:pt x="828507" y="2257859"/>
                  <a:pt x="781566" y="2278982"/>
                  <a:pt x="734626" y="2297759"/>
                </a:cubicBezTo>
                <a:cubicBezTo>
                  <a:pt x="722890" y="2302453"/>
                  <a:pt x="708808" y="2309494"/>
                  <a:pt x="697073" y="2314188"/>
                </a:cubicBezTo>
                <a:cubicBezTo>
                  <a:pt x="694726" y="2307147"/>
                  <a:pt x="687685" y="2302453"/>
                  <a:pt x="678296" y="2302453"/>
                </a:cubicBezTo>
                <a:cubicBezTo>
                  <a:pt x="666561" y="2302453"/>
                  <a:pt x="657173" y="2311841"/>
                  <a:pt x="657173" y="2323576"/>
                </a:cubicBezTo>
                <a:cubicBezTo>
                  <a:pt x="657173" y="2325923"/>
                  <a:pt x="657173" y="2328270"/>
                  <a:pt x="659520" y="2330617"/>
                </a:cubicBezTo>
                <a:cubicBezTo>
                  <a:pt x="586762" y="2361129"/>
                  <a:pt x="514003" y="2391640"/>
                  <a:pt x="445939" y="2419805"/>
                </a:cubicBezTo>
                <a:cubicBezTo>
                  <a:pt x="443592" y="2419805"/>
                  <a:pt x="443592" y="2419805"/>
                  <a:pt x="441245" y="2422152"/>
                </a:cubicBezTo>
                <a:cubicBezTo>
                  <a:pt x="424815" y="2429193"/>
                  <a:pt x="408386" y="2436234"/>
                  <a:pt x="389610" y="2440928"/>
                </a:cubicBezTo>
                <a:cubicBezTo>
                  <a:pt x="384916" y="2443275"/>
                  <a:pt x="380222" y="2443275"/>
                  <a:pt x="375527" y="2445622"/>
                </a:cubicBezTo>
                <a:cubicBezTo>
                  <a:pt x="361445" y="2450317"/>
                  <a:pt x="349710" y="2455011"/>
                  <a:pt x="335628" y="2459705"/>
                </a:cubicBezTo>
                <a:cubicBezTo>
                  <a:pt x="328587" y="2462052"/>
                  <a:pt x="323892" y="2464399"/>
                  <a:pt x="319198" y="2466746"/>
                </a:cubicBezTo>
                <a:cubicBezTo>
                  <a:pt x="307463" y="2471440"/>
                  <a:pt x="295728" y="2473787"/>
                  <a:pt x="286340" y="2478481"/>
                </a:cubicBezTo>
                <a:cubicBezTo>
                  <a:pt x="279299" y="2480828"/>
                  <a:pt x="272257" y="2483175"/>
                  <a:pt x="265216" y="2485522"/>
                </a:cubicBezTo>
                <a:cubicBezTo>
                  <a:pt x="262869" y="2485522"/>
                  <a:pt x="258175" y="2487869"/>
                  <a:pt x="255828" y="2487869"/>
                </a:cubicBezTo>
                <a:cubicBezTo>
                  <a:pt x="253481" y="2483175"/>
                  <a:pt x="248787" y="2478481"/>
                  <a:pt x="244093" y="2476134"/>
                </a:cubicBezTo>
                <a:cubicBezTo>
                  <a:pt x="253481" y="2440928"/>
                  <a:pt x="262869" y="2405723"/>
                  <a:pt x="272257" y="2370517"/>
                </a:cubicBezTo>
                <a:cubicBezTo>
                  <a:pt x="276951" y="2354088"/>
                  <a:pt x="281646" y="2337658"/>
                  <a:pt x="286340" y="2321229"/>
                </a:cubicBezTo>
                <a:close/>
                <a:moveTo>
                  <a:pt x="283993" y="1809573"/>
                </a:moveTo>
                <a:cubicBezTo>
                  <a:pt x="283993" y="1804879"/>
                  <a:pt x="281646" y="1802532"/>
                  <a:pt x="281646" y="1797838"/>
                </a:cubicBezTo>
                <a:cubicBezTo>
                  <a:pt x="279299" y="1793144"/>
                  <a:pt x="279299" y="1788449"/>
                  <a:pt x="276951" y="1783755"/>
                </a:cubicBezTo>
                <a:cubicBezTo>
                  <a:pt x="276951" y="1781408"/>
                  <a:pt x="274604" y="1776714"/>
                  <a:pt x="274604" y="1774367"/>
                </a:cubicBezTo>
                <a:cubicBezTo>
                  <a:pt x="272257" y="1769673"/>
                  <a:pt x="272257" y="1762632"/>
                  <a:pt x="269910" y="1757938"/>
                </a:cubicBezTo>
                <a:cubicBezTo>
                  <a:pt x="269910" y="1757938"/>
                  <a:pt x="269910" y="1757938"/>
                  <a:pt x="269910" y="1755591"/>
                </a:cubicBezTo>
                <a:cubicBezTo>
                  <a:pt x="272257" y="1753244"/>
                  <a:pt x="274604" y="1748550"/>
                  <a:pt x="276951" y="1746203"/>
                </a:cubicBezTo>
                <a:cubicBezTo>
                  <a:pt x="279299" y="1743855"/>
                  <a:pt x="279299" y="1741508"/>
                  <a:pt x="281646" y="1741508"/>
                </a:cubicBezTo>
                <a:cubicBezTo>
                  <a:pt x="291034" y="1729773"/>
                  <a:pt x="298075" y="1718038"/>
                  <a:pt x="307463" y="1706303"/>
                </a:cubicBezTo>
                <a:cubicBezTo>
                  <a:pt x="312157" y="1701609"/>
                  <a:pt x="314504" y="1696915"/>
                  <a:pt x="319198" y="1692221"/>
                </a:cubicBezTo>
                <a:cubicBezTo>
                  <a:pt x="321545" y="1687526"/>
                  <a:pt x="326239" y="1685179"/>
                  <a:pt x="328587" y="1680485"/>
                </a:cubicBezTo>
                <a:cubicBezTo>
                  <a:pt x="330934" y="1682832"/>
                  <a:pt x="333281" y="1682832"/>
                  <a:pt x="335628" y="1682832"/>
                </a:cubicBezTo>
                <a:cubicBezTo>
                  <a:pt x="335628" y="1682832"/>
                  <a:pt x="335628" y="1685179"/>
                  <a:pt x="335628" y="1685179"/>
                </a:cubicBezTo>
                <a:cubicBezTo>
                  <a:pt x="333281" y="1696915"/>
                  <a:pt x="330934" y="1710997"/>
                  <a:pt x="328587" y="1722732"/>
                </a:cubicBezTo>
                <a:cubicBezTo>
                  <a:pt x="328587" y="1727426"/>
                  <a:pt x="326239" y="1734467"/>
                  <a:pt x="326239" y="1739161"/>
                </a:cubicBezTo>
                <a:cubicBezTo>
                  <a:pt x="323892" y="1753244"/>
                  <a:pt x="321545" y="1764979"/>
                  <a:pt x="319198" y="1779061"/>
                </a:cubicBezTo>
                <a:cubicBezTo>
                  <a:pt x="314504" y="1795491"/>
                  <a:pt x="307463" y="1811920"/>
                  <a:pt x="302769" y="1830696"/>
                </a:cubicBezTo>
                <a:lnTo>
                  <a:pt x="300422" y="1835390"/>
                </a:lnTo>
                <a:cubicBezTo>
                  <a:pt x="298075" y="1835390"/>
                  <a:pt x="295728" y="1835390"/>
                  <a:pt x="295728" y="1835390"/>
                </a:cubicBezTo>
                <a:cubicBezTo>
                  <a:pt x="293381" y="1835390"/>
                  <a:pt x="293381" y="1835390"/>
                  <a:pt x="291034" y="1835390"/>
                </a:cubicBezTo>
                <a:cubicBezTo>
                  <a:pt x="291034" y="1830696"/>
                  <a:pt x="288687" y="1828349"/>
                  <a:pt x="288687" y="1823655"/>
                </a:cubicBezTo>
                <a:cubicBezTo>
                  <a:pt x="286340" y="1821308"/>
                  <a:pt x="283993" y="1816614"/>
                  <a:pt x="283993" y="1809573"/>
                </a:cubicBezTo>
                <a:close/>
                <a:moveTo>
                  <a:pt x="295728" y="1687526"/>
                </a:moveTo>
                <a:cubicBezTo>
                  <a:pt x="293381" y="1689873"/>
                  <a:pt x="291034" y="1689873"/>
                  <a:pt x="288687" y="1692221"/>
                </a:cubicBezTo>
                <a:cubicBezTo>
                  <a:pt x="283993" y="1696915"/>
                  <a:pt x="276951" y="1699262"/>
                  <a:pt x="272257" y="1703956"/>
                </a:cubicBezTo>
                <a:cubicBezTo>
                  <a:pt x="269910" y="1706303"/>
                  <a:pt x="267563" y="1706303"/>
                  <a:pt x="265216" y="1708650"/>
                </a:cubicBezTo>
                <a:cubicBezTo>
                  <a:pt x="260522" y="1710997"/>
                  <a:pt x="258175" y="1715691"/>
                  <a:pt x="253481" y="1718038"/>
                </a:cubicBezTo>
                <a:cubicBezTo>
                  <a:pt x="251134" y="1713344"/>
                  <a:pt x="248787" y="1706303"/>
                  <a:pt x="246440" y="1701609"/>
                </a:cubicBezTo>
                <a:cubicBezTo>
                  <a:pt x="253481" y="1699262"/>
                  <a:pt x="258175" y="1692221"/>
                  <a:pt x="258175" y="1685179"/>
                </a:cubicBezTo>
                <a:cubicBezTo>
                  <a:pt x="258175" y="1678138"/>
                  <a:pt x="253481" y="1671097"/>
                  <a:pt x="246440" y="1668750"/>
                </a:cubicBezTo>
                <a:cubicBezTo>
                  <a:pt x="253481" y="1654668"/>
                  <a:pt x="260522" y="1638238"/>
                  <a:pt x="269910" y="1624156"/>
                </a:cubicBezTo>
                <a:cubicBezTo>
                  <a:pt x="269910" y="1621809"/>
                  <a:pt x="272257" y="1621809"/>
                  <a:pt x="272257" y="1619462"/>
                </a:cubicBezTo>
                <a:cubicBezTo>
                  <a:pt x="281646" y="1600686"/>
                  <a:pt x="291034" y="1581909"/>
                  <a:pt x="302769" y="1563133"/>
                </a:cubicBezTo>
                <a:cubicBezTo>
                  <a:pt x="305116" y="1558439"/>
                  <a:pt x="307463" y="1553745"/>
                  <a:pt x="309810" y="1549051"/>
                </a:cubicBezTo>
                <a:cubicBezTo>
                  <a:pt x="319198" y="1532621"/>
                  <a:pt x="326239" y="1516192"/>
                  <a:pt x="335628" y="1502110"/>
                </a:cubicBezTo>
                <a:cubicBezTo>
                  <a:pt x="337975" y="1495069"/>
                  <a:pt x="342669" y="1490375"/>
                  <a:pt x="347363" y="1483333"/>
                </a:cubicBezTo>
                <a:cubicBezTo>
                  <a:pt x="356751" y="1469251"/>
                  <a:pt x="363792" y="1455169"/>
                  <a:pt x="373180" y="1441087"/>
                </a:cubicBezTo>
                <a:cubicBezTo>
                  <a:pt x="377874" y="1434045"/>
                  <a:pt x="382569" y="1427004"/>
                  <a:pt x="384916" y="1419963"/>
                </a:cubicBezTo>
                <a:cubicBezTo>
                  <a:pt x="387263" y="1415269"/>
                  <a:pt x="389610" y="1410575"/>
                  <a:pt x="394304" y="1405881"/>
                </a:cubicBezTo>
                <a:cubicBezTo>
                  <a:pt x="394304" y="1410575"/>
                  <a:pt x="391957" y="1415269"/>
                  <a:pt x="391957" y="1419963"/>
                </a:cubicBezTo>
                <a:cubicBezTo>
                  <a:pt x="389610" y="1424657"/>
                  <a:pt x="389610" y="1431698"/>
                  <a:pt x="387263" y="1436392"/>
                </a:cubicBezTo>
                <a:cubicBezTo>
                  <a:pt x="384916" y="1441087"/>
                  <a:pt x="384916" y="1448128"/>
                  <a:pt x="382569" y="1452822"/>
                </a:cubicBezTo>
                <a:cubicBezTo>
                  <a:pt x="380222" y="1457516"/>
                  <a:pt x="380222" y="1464557"/>
                  <a:pt x="377874" y="1469251"/>
                </a:cubicBezTo>
                <a:cubicBezTo>
                  <a:pt x="377874" y="1469251"/>
                  <a:pt x="375527" y="1476292"/>
                  <a:pt x="375527" y="1480986"/>
                </a:cubicBezTo>
                <a:cubicBezTo>
                  <a:pt x="375527" y="1485680"/>
                  <a:pt x="373180" y="1490375"/>
                  <a:pt x="373180" y="1495069"/>
                </a:cubicBezTo>
                <a:cubicBezTo>
                  <a:pt x="370833" y="1502110"/>
                  <a:pt x="370833" y="1509151"/>
                  <a:pt x="368486" y="1516192"/>
                </a:cubicBezTo>
                <a:cubicBezTo>
                  <a:pt x="368486" y="1518539"/>
                  <a:pt x="366139" y="1520886"/>
                  <a:pt x="366139" y="1525580"/>
                </a:cubicBezTo>
                <a:cubicBezTo>
                  <a:pt x="356751" y="1563133"/>
                  <a:pt x="349710" y="1605380"/>
                  <a:pt x="340322" y="1647627"/>
                </a:cubicBezTo>
                <a:cubicBezTo>
                  <a:pt x="340322" y="1647627"/>
                  <a:pt x="337975" y="1647627"/>
                  <a:pt x="337975" y="1647627"/>
                </a:cubicBezTo>
                <a:cubicBezTo>
                  <a:pt x="326239" y="1647627"/>
                  <a:pt x="316851" y="1657015"/>
                  <a:pt x="316851" y="1668750"/>
                </a:cubicBezTo>
                <a:cubicBezTo>
                  <a:pt x="316851" y="1671097"/>
                  <a:pt x="316851" y="1673444"/>
                  <a:pt x="319198" y="1675791"/>
                </a:cubicBezTo>
                <a:cubicBezTo>
                  <a:pt x="316851" y="1675791"/>
                  <a:pt x="314504" y="1678138"/>
                  <a:pt x="312157" y="1678138"/>
                </a:cubicBezTo>
                <a:cubicBezTo>
                  <a:pt x="305116" y="1680485"/>
                  <a:pt x="300422" y="1682832"/>
                  <a:pt x="295728" y="1687526"/>
                </a:cubicBezTo>
                <a:close/>
                <a:moveTo>
                  <a:pt x="424815" y="1351899"/>
                </a:moveTo>
                <a:cubicBezTo>
                  <a:pt x="431857" y="1340164"/>
                  <a:pt x="441245" y="1326081"/>
                  <a:pt x="448286" y="1314346"/>
                </a:cubicBezTo>
                <a:cubicBezTo>
                  <a:pt x="452980" y="1304958"/>
                  <a:pt x="460021" y="1297917"/>
                  <a:pt x="464715" y="1288529"/>
                </a:cubicBezTo>
                <a:cubicBezTo>
                  <a:pt x="471756" y="1276793"/>
                  <a:pt x="481145" y="1265058"/>
                  <a:pt x="488186" y="1253323"/>
                </a:cubicBezTo>
                <a:cubicBezTo>
                  <a:pt x="495227" y="1243935"/>
                  <a:pt x="502268" y="1234546"/>
                  <a:pt x="509309" y="1225158"/>
                </a:cubicBezTo>
                <a:cubicBezTo>
                  <a:pt x="514003" y="1218117"/>
                  <a:pt x="518697" y="1213423"/>
                  <a:pt x="523391" y="1206382"/>
                </a:cubicBezTo>
                <a:cubicBezTo>
                  <a:pt x="523391" y="1206382"/>
                  <a:pt x="525738" y="1208729"/>
                  <a:pt x="525738" y="1208729"/>
                </a:cubicBezTo>
                <a:cubicBezTo>
                  <a:pt x="523391" y="1218117"/>
                  <a:pt x="518697" y="1225158"/>
                  <a:pt x="516350" y="1234546"/>
                </a:cubicBezTo>
                <a:cubicBezTo>
                  <a:pt x="511656" y="1248629"/>
                  <a:pt x="504615" y="1260364"/>
                  <a:pt x="499921" y="1274446"/>
                </a:cubicBezTo>
                <a:cubicBezTo>
                  <a:pt x="495227" y="1288529"/>
                  <a:pt x="490533" y="1302611"/>
                  <a:pt x="483492" y="1314346"/>
                </a:cubicBezTo>
                <a:cubicBezTo>
                  <a:pt x="478797" y="1328428"/>
                  <a:pt x="474103" y="1340164"/>
                  <a:pt x="469409" y="1354246"/>
                </a:cubicBezTo>
                <a:cubicBezTo>
                  <a:pt x="464715" y="1368328"/>
                  <a:pt x="457674" y="1382410"/>
                  <a:pt x="452980" y="1396493"/>
                </a:cubicBezTo>
                <a:cubicBezTo>
                  <a:pt x="450633" y="1403534"/>
                  <a:pt x="448286" y="1408228"/>
                  <a:pt x="445939" y="1415269"/>
                </a:cubicBezTo>
                <a:cubicBezTo>
                  <a:pt x="443592" y="1419963"/>
                  <a:pt x="441245" y="1424657"/>
                  <a:pt x="438898" y="1429351"/>
                </a:cubicBezTo>
                <a:cubicBezTo>
                  <a:pt x="431857" y="1443434"/>
                  <a:pt x="427162" y="1455169"/>
                  <a:pt x="420121" y="1469251"/>
                </a:cubicBezTo>
                <a:cubicBezTo>
                  <a:pt x="417774" y="1476292"/>
                  <a:pt x="413080" y="1483333"/>
                  <a:pt x="410733" y="1492722"/>
                </a:cubicBezTo>
                <a:cubicBezTo>
                  <a:pt x="403692" y="1506804"/>
                  <a:pt x="398998" y="1518539"/>
                  <a:pt x="391957" y="1532621"/>
                </a:cubicBezTo>
                <a:cubicBezTo>
                  <a:pt x="387263" y="1539662"/>
                  <a:pt x="384916" y="1549051"/>
                  <a:pt x="380222" y="1558439"/>
                </a:cubicBezTo>
                <a:cubicBezTo>
                  <a:pt x="375527" y="1570174"/>
                  <a:pt x="368486" y="1584256"/>
                  <a:pt x="363792" y="1598339"/>
                </a:cubicBezTo>
                <a:cubicBezTo>
                  <a:pt x="359098" y="1607727"/>
                  <a:pt x="356751" y="1617115"/>
                  <a:pt x="352057" y="1626503"/>
                </a:cubicBezTo>
                <a:cubicBezTo>
                  <a:pt x="349710" y="1633544"/>
                  <a:pt x="345016" y="1642933"/>
                  <a:pt x="342669" y="1649974"/>
                </a:cubicBezTo>
                <a:cubicBezTo>
                  <a:pt x="342669" y="1649974"/>
                  <a:pt x="340322" y="1649974"/>
                  <a:pt x="340322" y="1649974"/>
                </a:cubicBezTo>
                <a:cubicBezTo>
                  <a:pt x="342669" y="1640586"/>
                  <a:pt x="342669" y="1633544"/>
                  <a:pt x="345016" y="1624156"/>
                </a:cubicBezTo>
                <a:cubicBezTo>
                  <a:pt x="345016" y="1619462"/>
                  <a:pt x="347363" y="1617115"/>
                  <a:pt x="347363" y="1612421"/>
                </a:cubicBezTo>
                <a:cubicBezTo>
                  <a:pt x="349710" y="1603033"/>
                  <a:pt x="349710" y="1595992"/>
                  <a:pt x="352057" y="1586603"/>
                </a:cubicBezTo>
                <a:cubicBezTo>
                  <a:pt x="352057" y="1581909"/>
                  <a:pt x="354404" y="1579562"/>
                  <a:pt x="354404" y="1574868"/>
                </a:cubicBezTo>
                <a:cubicBezTo>
                  <a:pt x="356751" y="1565480"/>
                  <a:pt x="359098" y="1556092"/>
                  <a:pt x="359098" y="1549051"/>
                </a:cubicBezTo>
                <a:cubicBezTo>
                  <a:pt x="359098" y="1546704"/>
                  <a:pt x="361445" y="1544357"/>
                  <a:pt x="361445" y="1539662"/>
                </a:cubicBezTo>
                <a:cubicBezTo>
                  <a:pt x="363792" y="1530274"/>
                  <a:pt x="366139" y="1520886"/>
                  <a:pt x="366139" y="1513845"/>
                </a:cubicBezTo>
                <a:cubicBezTo>
                  <a:pt x="366139" y="1511498"/>
                  <a:pt x="368486" y="1509151"/>
                  <a:pt x="368486" y="1506804"/>
                </a:cubicBezTo>
                <a:cubicBezTo>
                  <a:pt x="370833" y="1497416"/>
                  <a:pt x="373180" y="1488027"/>
                  <a:pt x="373180" y="1480986"/>
                </a:cubicBezTo>
                <a:cubicBezTo>
                  <a:pt x="373180" y="1478639"/>
                  <a:pt x="373180" y="1476292"/>
                  <a:pt x="375527" y="1473945"/>
                </a:cubicBezTo>
                <a:cubicBezTo>
                  <a:pt x="377874" y="1464557"/>
                  <a:pt x="380222" y="1457516"/>
                  <a:pt x="382569" y="1448128"/>
                </a:cubicBezTo>
                <a:cubicBezTo>
                  <a:pt x="382569" y="1445781"/>
                  <a:pt x="382569" y="1443434"/>
                  <a:pt x="384916" y="1441087"/>
                </a:cubicBezTo>
                <a:cubicBezTo>
                  <a:pt x="387263" y="1431698"/>
                  <a:pt x="389610" y="1424657"/>
                  <a:pt x="391957" y="1415269"/>
                </a:cubicBezTo>
                <a:cubicBezTo>
                  <a:pt x="391957" y="1412922"/>
                  <a:pt x="391957" y="1410575"/>
                  <a:pt x="394304" y="1408228"/>
                </a:cubicBezTo>
                <a:cubicBezTo>
                  <a:pt x="394304" y="1405881"/>
                  <a:pt x="396651" y="1403534"/>
                  <a:pt x="396651" y="1398840"/>
                </a:cubicBezTo>
                <a:cubicBezTo>
                  <a:pt x="401345" y="1391799"/>
                  <a:pt x="406039" y="1384757"/>
                  <a:pt x="410733" y="1377716"/>
                </a:cubicBezTo>
                <a:cubicBezTo>
                  <a:pt x="415427" y="1365981"/>
                  <a:pt x="420121" y="1358940"/>
                  <a:pt x="424815" y="1351899"/>
                </a:cubicBezTo>
                <a:close/>
                <a:moveTo>
                  <a:pt x="640744" y="1056171"/>
                </a:moveTo>
                <a:cubicBezTo>
                  <a:pt x="645438" y="1049130"/>
                  <a:pt x="650132" y="1042089"/>
                  <a:pt x="654826" y="1032700"/>
                </a:cubicBezTo>
                <a:cubicBezTo>
                  <a:pt x="659520" y="1023312"/>
                  <a:pt x="664214" y="1016271"/>
                  <a:pt x="671255" y="1006883"/>
                </a:cubicBezTo>
                <a:cubicBezTo>
                  <a:pt x="673602" y="1002189"/>
                  <a:pt x="675949" y="999842"/>
                  <a:pt x="678296" y="995148"/>
                </a:cubicBezTo>
                <a:cubicBezTo>
                  <a:pt x="680643" y="997495"/>
                  <a:pt x="685338" y="997495"/>
                  <a:pt x="687685" y="997495"/>
                </a:cubicBezTo>
                <a:cubicBezTo>
                  <a:pt x="699420" y="997495"/>
                  <a:pt x="708808" y="988107"/>
                  <a:pt x="708808" y="976371"/>
                </a:cubicBezTo>
                <a:cubicBezTo>
                  <a:pt x="708808" y="971677"/>
                  <a:pt x="706461" y="969330"/>
                  <a:pt x="704114" y="964636"/>
                </a:cubicBezTo>
                <a:cubicBezTo>
                  <a:pt x="711155" y="959942"/>
                  <a:pt x="718196" y="952901"/>
                  <a:pt x="727584" y="948207"/>
                </a:cubicBezTo>
                <a:cubicBezTo>
                  <a:pt x="732279" y="945860"/>
                  <a:pt x="734626" y="943513"/>
                  <a:pt x="739320" y="938819"/>
                </a:cubicBezTo>
                <a:cubicBezTo>
                  <a:pt x="748708" y="931777"/>
                  <a:pt x="758096" y="924736"/>
                  <a:pt x="767484" y="920042"/>
                </a:cubicBezTo>
                <a:cubicBezTo>
                  <a:pt x="772178" y="917695"/>
                  <a:pt x="776872" y="913001"/>
                  <a:pt x="783914" y="910654"/>
                </a:cubicBezTo>
                <a:cubicBezTo>
                  <a:pt x="793302" y="905960"/>
                  <a:pt x="800343" y="898919"/>
                  <a:pt x="809731" y="894225"/>
                </a:cubicBezTo>
                <a:cubicBezTo>
                  <a:pt x="814425" y="889531"/>
                  <a:pt x="821466" y="887184"/>
                  <a:pt x="826160" y="882489"/>
                </a:cubicBezTo>
                <a:cubicBezTo>
                  <a:pt x="830854" y="880142"/>
                  <a:pt x="833201" y="877795"/>
                  <a:pt x="837896" y="875448"/>
                </a:cubicBezTo>
                <a:cubicBezTo>
                  <a:pt x="837896" y="875448"/>
                  <a:pt x="837896" y="875448"/>
                  <a:pt x="837896" y="877795"/>
                </a:cubicBezTo>
                <a:cubicBezTo>
                  <a:pt x="821466" y="894225"/>
                  <a:pt x="802690" y="908307"/>
                  <a:pt x="786261" y="924736"/>
                </a:cubicBezTo>
                <a:cubicBezTo>
                  <a:pt x="779219" y="931777"/>
                  <a:pt x="772178" y="936472"/>
                  <a:pt x="767484" y="943513"/>
                </a:cubicBezTo>
                <a:cubicBezTo>
                  <a:pt x="741667" y="969330"/>
                  <a:pt x="713502" y="995148"/>
                  <a:pt x="687685" y="1020965"/>
                </a:cubicBezTo>
                <a:cubicBezTo>
                  <a:pt x="680643" y="1028006"/>
                  <a:pt x="675949" y="1035047"/>
                  <a:pt x="668908" y="1042089"/>
                </a:cubicBezTo>
                <a:cubicBezTo>
                  <a:pt x="650132" y="1060865"/>
                  <a:pt x="633703" y="1079641"/>
                  <a:pt x="614926" y="1100765"/>
                </a:cubicBezTo>
                <a:cubicBezTo>
                  <a:pt x="617273" y="1096071"/>
                  <a:pt x="621967" y="1089030"/>
                  <a:pt x="624314" y="1084335"/>
                </a:cubicBezTo>
                <a:cubicBezTo>
                  <a:pt x="629008" y="1072600"/>
                  <a:pt x="633703" y="1063212"/>
                  <a:pt x="640744" y="1056171"/>
                </a:cubicBezTo>
                <a:close/>
                <a:moveTo>
                  <a:pt x="910654" y="812078"/>
                </a:moveTo>
                <a:cubicBezTo>
                  <a:pt x="922389" y="802690"/>
                  <a:pt x="934124" y="793302"/>
                  <a:pt x="945860" y="781566"/>
                </a:cubicBezTo>
                <a:cubicBezTo>
                  <a:pt x="948207" y="781566"/>
                  <a:pt x="948207" y="781566"/>
                  <a:pt x="950554" y="781566"/>
                </a:cubicBezTo>
                <a:cubicBezTo>
                  <a:pt x="959942" y="781566"/>
                  <a:pt x="969330" y="781566"/>
                  <a:pt x="976371" y="781566"/>
                </a:cubicBezTo>
                <a:cubicBezTo>
                  <a:pt x="978718" y="781566"/>
                  <a:pt x="983412" y="781566"/>
                  <a:pt x="985760" y="781566"/>
                </a:cubicBezTo>
                <a:cubicBezTo>
                  <a:pt x="992801" y="781566"/>
                  <a:pt x="997495" y="781566"/>
                  <a:pt x="1004536" y="783914"/>
                </a:cubicBezTo>
                <a:cubicBezTo>
                  <a:pt x="1006883" y="783914"/>
                  <a:pt x="1011577" y="783914"/>
                  <a:pt x="1013924" y="783914"/>
                </a:cubicBezTo>
                <a:cubicBezTo>
                  <a:pt x="1020965" y="783914"/>
                  <a:pt x="1025659" y="783914"/>
                  <a:pt x="1032700" y="786261"/>
                </a:cubicBezTo>
                <a:cubicBezTo>
                  <a:pt x="1035047" y="786261"/>
                  <a:pt x="1039742" y="786261"/>
                  <a:pt x="1042089" y="788608"/>
                </a:cubicBezTo>
                <a:cubicBezTo>
                  <a:pt x="1049130" y="788608"/>
                  <a:pt x="1053824" y="790955"/>
                  <a:pt x="1060865" y="790955"/>
                </a:cubicBezTo>
                <a:cubicBezTo>
                  <a:pt x="1063212" y="790955"/>
                  <a:pt x="1067906" y="793302"/>
                  <a:pt x="1070253" y="793302"/>
                </a:cubicBezTo>
                <a:cubicBezTo>
                  <a:pt x="1074947" y="793302"/>
                  <a:pt x="1081988" y="795649"/>
                  <a:pt x="1086683" y="795649"/>
                </a:cubicBezTo>
                <a:cubicBezTo>
                  <a:pt x="1091377" y="795649"/>
                  <a:pt x="1093724" y="797996"/>
                  <a:pt x="1098418" y="797996"/>
                </a:cubicBezTo>
                <a:cubicBezTo>
                  <a:pt x="1100765" y="797996"/>
                  <a:pt x="1100765" y="797996"/>
                  <a:pt x="1103112" y="797996"/>
                </a:cubicBezTo>
                <a:cubicBezTo>
                  <a:pt x="1103112" y="797996"/>
                  <a:pt x="1100765" y="800343"/>
                  <a:pt x="1100765" y="800343"/>
                </a:cubicBezTo>
                <a:cubicBezTo>
                  <a:pt x="1086683" y="823813"/>
                  <a:pt x="1074947" y="844937"/>
                  <a:pt x="1060865" y="868407"/>
                </a:cubicBezTo>
                <a:cubicBezTo>
                  <a:pt x="1056171" y="877795"/>
                  <a:pt x="1051477" y="884836"/>
                  <a:pt x="1046783" y="894225"/>
                </a:cubicBezTo>
                <a:cubicBezTo>
                  <a:pt x="1039742" y="905960"/>
                  <a:pt x="1035047" y="915348"/>
                  <a:pt x="1028006" y="927083"/>
                </a:cubicBezTo>
                <a:cubicBezTo>
                  <a:pt x="997495" y="952901"/>
                  <a:pt x="964636" y="978718"/>
                  <a:pt x="934124" y="1004536"/>
                </a:cubicBezTo>
                <a:cubicBezTo>
                  <a:pt x="934124" y="1004536"/>
                  <a:pt x="931777" y="1006883"/>
                  <a:pt x="931777" y="1006883"/>
                </a:cubicBezTo>
                <a:cubicBezTo>
                  <a:pt x="913001" y="1023312"/>
                  <a:pt x="896572" y="1037394"/>
                  <a:pt x="880142" y="1053824"/>
                </a:cubicBezTo>
                <a:cubicBezTo>
                  <a:pt x="875448" y="1056171"/>
                  <a:pt x="873101" y="1060865"/>
                  <a:pt x="868407" y="1063212"/>
                </a:cubicBezTo>
                <a:cubicBezTo>
                  <a:pt x="863713" y="1067906"/>
                  <a:pt x="856672" y="1072600"/>
                  <a:pt x="851978" y="1077294"/>
                </a:cubicBezTo>
                <a:cubicBezTo>
                  <a:pt x="851978" y="1077294"/>
                  <a:pt x="851978" y="1074947"/>
                  <a:pt x="851978" y="1074947"/>
                </a:cubicBezTo>
                <a:cubicBezTo>
                  <a:pt x="851978" y="1065559"/>
                  <a:pt x="851978" y="1056171"/>
                  <a:pt x="851978" y="1046783"/>
                </a:cubicBezTo>
                <a:cubicBezTo>
                  <a:pt x="851978" y="1032700"/>
                  <a:pt x="851978" y="1016271"/>
                  <a:pt x="851978" y="1002189"/>
                </a:cubicBezTo>
                <a:cubicBezTo>
                  <a:pt x="851978" y="999842"/>
                  <a:pt x="851978" y="999842"/>
                  <a:pt x="851978" y="997495"/>
                </a:cubicBezTo>
                <a:cubicBezTo>
                  <a:pt x="851978" y="957595"/>
                  <a:pt x="851978" y="917695"/>
                  <a:pt x="851978" y="880142"/>
                </a:cubicBezTo>
                <a:cubicBezTo>
                  <a:pt x="863713" y="880142"/>
                  <a:pt x="870754" y="870754"/>
                  <a:pt x="870754" y="859019"/>
                </a:cubicBezTo>
                <a:cubicBezTo>
                  <a:pt x="870754" y="854325"/>
                  <a:pt x="868407" y="849631"/>
                  <a:pt x="866060" y="847284"/>
                </a:cubicBezTo>
                <a:cubicBezTo>
                  <a:pt x="877795" y="835549"/>
                  <a:pt x="889531" y="826160"/>
                  <a:pt x="901266" y="814425"/>
                </a:cubicBezTo>
                <a:cubicBezTo>
                  <a:pt x="903613" y="816772"/>
                  <a:pt x="908307" y="814425"/>
                  <a:pt x="910654" y="812078"/>
                </a:cubicBezTo>
                <a:close/>
                <a:moveTo>
                  <a:pt x="1157094" y="713502"/>
                </a:moveTo>
                <a:cubicBezTo>
                  <a:pt x="1173523" y="687685"/>
                  <a:pt x="1189953" y="664214"/>
                  <a:pt x="1206382" y="638397"/>
                </a:cubicBezTo>
                <a:cubicBezTo>
                  <a:pt x="1208729" y="633703"/>
                  <a:pt x="1213423" y="629008"/>
                  <a:pt x="1215770" y="624314"/>
                </a:cubicBezTo>
                <a:cubicBezTo>
                  <a:pt x="1232199" y="600844"/>
                  <a:pt x="1248629" y="577373"/>
                  <a:pt x="1265058" y="553903"/>
                </a:cubicBezTo>
                <a:cubicBezTo>
                  <a:pt x="1267405" y="556250"/>
                  <a:pt x="1272099" y="556250"/>
                  <a:pt x="1276793" y="556250"/>
                </a:cubicBezTo>
                <a:cubicBezTo>
                  <a:pt x="1288529" y="556250"/>
                  <a:pt x="1297917" y="546862"/>
                  <a:pt x="1297917" y="535127"/>
                </a:cubicBezTo>
                <a:cubicBezTo>
                  <a:pt x="1297917" y="532780"/>
                  <a:pt x="1297917" y="530433"/>
                  <a:pt x="1295570" y="528085"/>
                </a:cubicBezTo>
                <a:cubicBezTo>
                  <a:pt x="1344858" y="509309"/>
                  <a:pt x="1396493" y="492880"/>
                  <a:pt x="1448128" y="476450"/>
                </a:cubicBezTo>
                <a:cubicBezTo>
                  <a:pt x="1448128" y="476450"/>
                  <a:pt x="1448128" y="476450"/>
                  <a:pt x="1448128" y="476450"/>
                </a:cubicBezTo>
                <a:cubicBezTo>
                  <a:pt x="1441087" y="483492"/>
                  <a:pt x="1436392" y="490533"/>
                  <a:pt x="1429351" y="495227"/>
                </a:cubicBezTo>
                <a:cubicBezTo>
                  <a:pt x="1424657" y="499921"/>
                  <a:pt x="1419963" y="504615"/>
                  <a:pt x="1417616" y="509309"/>
                </a:cubicBezTo>
                <a:cubicBezTo>
                  <a:pt x="1410575" y="516350"/>
                  <a:pt x="1405881" y="523391"/>
                  <a:pt x="1398840" y="530433"/>
                </a:cubicBezTo>
                <a:cubicBezTo>
                  <a:pt x="1394146" y="535127"/>
                  <a:pt x="1389452" y="539821"/>
                  <a:pt x="1387104" y="544515"/>
                </a:cubicBezTo>
                <a:cubicBezTo>
                  <a:pt x="1380063" y="551556"/>
                  <a:pt x="1375369" y="558597"/>
                  <a:pt x="1368328" y="565638"/>
                </a:cubicBezTo>
                <a:cubicBezTo>
                  <a:pt x="1363634" y="570332"/>
                  <a:pt x="1361287" y="575026"/>
                  <a:pt x="1356593" y="579720"/>
                </a:cubicBezTo>
                <a:cubicBezTo>
                  <a:pt x="1349552" y="586762"/>
                  <a:pt x="1344858" y="593803"/>
                  <a:pt x="1337816" y="600844"/>
                </a:cubicBezTo>
                <a:cubicBezTo>
                  <a:pt x="1333122" y="605538"/>
                  <a:pt x="1328428" y="610232"/>
                  <a:pt x="1326081" y="614926"/>
                </a:cubicBezTo>
                <a:cubicBezTo>
                  <a:pt x="1319040" y="621967"/>
                  <a:pt x="1314346" y="629008"/>
                  <a:pt x="1309652" y="636050"/>
                </a:cubicBezTo>
                <a:cubicBezTo>
                  <a:pt x="1304958" y="640744"/>
                  <a:pt x="1300264" y="647785"/>
                  <a:pt x="1295570" y="652479"/>
                </a:cubicBezTo>
                <a:cubicBezTo>
                  <a:pt x="1290876" y="659520"/>
                  <a:pt x="1286181" y="664214"/>
                  <a:pt x="1281487" y="671255"/>
                </a:cubicBezTo>
                <a:cubicBezTo>
                  <a:pt x="1276793" y="678296"/>
                  <a:pt x="1269752" y="685338"/>
                  <a:pt x="1265058" y="690032"/>
                </a:cubicBezTo>
                <a:cubicBezTo>
                  <a:pt x="1262711" y="694726"/>
                  <a:pt x="1258017" y="697073"/>
                  <a:pt x="1255670" y="701767"/>
                </a:cubicBezTo>
                <a:cubicBezTo>
                  <a:pt x="1232199" y="732279"/>
                  <a:pt x="1206382" y="765137"/>
                  <a:pt x="1182911" y="797996"/>
                </a:cubicBezTo>
                <a:cubicBezTo>
                  <a:pt x="1180564" y="795649"/>
                  <a:pt x="1175870" y="793302"/>
                  <a:pt x="1171176" y="793302"/>
                </a:cubicBezTo>
                <a:cubicBezTo>
                  <a:pt x="1161788" y="793302"/>
                  <a:pt x="1154747" y="797996"/>
                  <a:pt x="1152400" y="807384"/>
                </a:cubicBezTo>
                <a:cubicBezTo>
                  <a:pt x="1150053" y="807384"/>
                  <a:pt x="1145359" y="805037"/>
                  <a:pt x="1143012" y="805037"/>
                </a:cubicBezTo>
                <a:cubicBezTo>
                  <a:pt x="1140665" y="805037"/>
                  <a:pt x="1135971" y="802690"/>
                  <a:pt x="1133623" y="802690"/>
                </a:cubicBezTo>
                <a:cubicBezTo>
                  <a:pt x="1128929" y="800343"/>
                  <a:pt x="1121888" y="800343"/>
                  <a:pt x="1117194" y="797996"/>
                </a:cubicBezTo>
                <a:cubicBezTo>
                  <a:pt x="1114847" y="797996"/>
                  <a:pt x="1110153" y="795649"/>
                  <a:pt x="1107806" y="795649"/>
                </a:cubicBezTo>
                <a:cubicBezTo>
                  <a:pt x="1119541" y="776872"/>
                  <a:pt x="1131276" y="758096"/>
                  <a:pt x="1140665" y="741667"/>
                </a:cubicBezTo>
                <a:cubicBezTo>
                  <a:pt x="1143012" y="734626"/>
                  <a:pt x="1150053" y="722890"/>
                  <a:pt x="1157094" y="713502"/>
                </a:cubicBezTo>
                <a:close/>
                <a:moveTo>
                  <a:pt x="1633544" y="323892"/>
                </a:moveTo>
                <a:cubicBezTo>
                  <a:pt x="1640586" y="314504"/>
                  <a:pt x="1649974" y="305116"/>
                  <a:pt x="1657015" y="295728"/>
                </a:cubicBezTo>
                <a:cubicBezTo>
                  <a:pt x="1657015" y="295728"/>
                  <a:pt x="1657015" y="295728"/>
                  <a:pt x="1657015" y="295728"/>
                </a:cubicBezTo>
                <a:cubicBezTo>
                  <a:pt x="1659362" y="298075"/>
                  <a:pt x="1664056" y="300422"/>
                  <a:pt x="1668750" y="300422"/>
                </a:cubicBezTo>
                <a:cubicBezTo>
                  <a:pt x="1678138" y="300422"/>
                  <a:pt x="1685179" y="295728"/>
                  <a:pt x="1687526" y="286340"/>
                </a:cubicBezTo>
                <a:cubicBezTo>
                  <a:pt x="1692220" y="288687"/>
                  <a:pt x="1696915" y="288687"/>
                  <a:pt x="1699262" y="291034"/>
                </a:cubicBezTo>
                <a:cubicBezTo>
                  <a:pt x="1701609" y="291034"/>
                  <a:pt x="1703956" y="293381"/>
                  <a:pt x="1703956" y="293381"/>
                </a:cubicBezTo>
                <a:cubicBezTo>
                  <a:pt x="1713344" y="295728"/>
                  <a:pt x="1720385" y="300422"/>
                  <a:pt x="1729773" y="302769"/>
                </a:cubicBezTo>
                <a:cubicBezTo>
                  <a:pt x="1732120" y="302769"/>
                  <a:pt x="1734467" y="305116"/>
                  <a:pt x="1736814" y="305116"/>
                </a:cubicBezTo>
                <a:cubicBezTo>
                  <a:pt x="1743856" y="307463"/>
                  <a:pt x="1753244" y="312157"/>
                  <a:pt x="1760285" y="314504"/>
                </a:cubicBezTo>
                <a:cubicBezTo>
                  <a:pt x="1762632" y="316851"/>
                  <a:pt x="1767326" y="316851"/>
                  <a:pt x="1769673" y="319198"/>
                </a:cubicBezTo>
                <a:cubicBezTo>
                  <a:pt x="1776714" y="321545"/>
                  <a:pt x="1783755" y="326239"/>
                  <a:pt x="1790797" y="328586"/>
                </a:cubicBezTo>
                <a:cubicBezTo>
                  <a:pt x="1802532" y="333281"/>
                  <a:pt x="1811920" y="340322"/>
                  <a:pt x="1823655" y="345016"/>
                </a:cubicBezTo>
                <a:cubicBezTo>
                  <a:pt x="1823655" y="345016"/>
                  <a:pt x="1823655" y="345016"/>
                  <a:pt x="1826002" y="345016"/>
                </a:cubicBezTo>
                <a:cubicBezTo>
                  <a:pt x="1835390" y="349710"/>
                  <a:pt x="1847125" y="356751"/>
                  <a:pt x="1856514" y="363792"/>
                </a:cubicBezTo>
                <a:cubicBezTo>
                  <a:pt x="1858861" y="366139"/>
                  <a:pt x="1861208" y="366139"/>
                  <a:pt x="1863555" y="368486"/>
                </a:cubicBezTo>
                <a:cubicBezTo>
                  <a:pt x="1872943" y="373180"/>
                  <a:pt x="1879984" y="377874"/>
                  <a:pt x="1889372" y="384916"/>
                </a:cubicBezTo>
                <a:cubicBezTo>
                  <a:pt x="1891719" y="387263"/>
                  <a:pt x="1894066" y="389610"/>
                  <a:pt x="1898761" y="391957"/>
                </a:cubicBezTo>
                <a:cubicBezTo>
                  <a:pt x="1901108" y="391957"/>
                  <a:pt x="1901108" y="394304"/>
                  <a:pt x="1903455" y="394304"/>
                </a:cubicBezTo>
                <a:cubicBezTo>
                  <a:pt x="1901108" y="394304"/>
                  <a:pt x="1898761" y="394304"/>
                  <a:pt x="1896414" y="394304"/>
                </a:cubicBezTo>
                <a:cubicBezTo>
                  <a:pt x="1887025" y="394304"/>
                  <a:pt x="1875290" y="396651"/>
                  <a:pt x="1865902" y="396651"/>
                </a:cubicBezTo>
                <a:cubicBezTo>
                  <a:pt x="1858861" y="396651"/>
                  <a:pt x="1849473" y="398998"/>
                  <a:pt x="1842431" y="398998"/>
                </a:cubicBezTo>
                <a:cubicBezTo>
                  <a:pt x="1833043" y="398998"/>
                  <a:pt x="1823655" y="401345"/>
                  <a:pt x="1814267" y="401345"/>
                </a:cubicBezTo>
                <a:cubicBezTo>
                  <a:pt x="1807226" y="401345"/>
                  <a:pt x="1797838" y="403692"/>
                  <a:pt x="1790797" y="403692"/>
                </a:cubicBezTo>
                <a:cubicBezTo>
                  <a:pt x="1781408" y="403692"/>
                  <a:pt x="1772020" y="406039"/>
                  <a:pt x="1762632" y="406039"/>
                </a:cubicBezTo>
                <a:cubicBezTo>
                  <a:pt x="1755591" y="406039"/>
                  <a:pt x="1746203" y="408386"/>
                  <a:pt x="1739161" y="408386"/>
                </a:cubicBezTo>
                <a:cubicBezTo>
                  <a:pt x="1729773" y="410733"/>
                  <a:pt x="1720385" y="410733"/>
                  <a:pt x="1710997" y="413080"/>
                </a:cubicBezTo>
                <a:cubicBezTo>
                  <a:pt x="1703956" y="415427"/>
                  <a:pt x="1694567" y="415427"/>
                  <a:pt x="1687526" y="417774"/>
                </a:cubicBezTo>
                <a:cubicBezTo>
                  <a:pt x="1678138" y="420121"/>
                  <a:pt x="1668750" y="420121"/>
                  <a:pt x="1659362" y="422468"/>
                </a:cubicBezTo>
                <a:cubicBezTo>
                  <a:pt x="1652321" y="424815"/>
                  <a:pt x="1642933" y="424815"/>
                  <a:pt x="1635891" y="427162"/>
                </a:cubicBezTo>
                <a:cubicBezTo>
                  <a:pt x="1626503" y="429510"/>
                  <a:pt x="1617115" y="429510"/>
                  <a:pt x="1610074" y="431857"/>
                </a:cubicBezTo>
                <a:cubicBezTo>
                  <a:pt x="1603033" y="434204"/>
                  <a:pt x="1593645" y="434204"/>
                  <a:pt x="1586603" y="436551"/>
                </a:cubicBezTo>
                <a:cubicBezTo>
                  <a:pt x="1577215" y="438898"/>
                  <a:pt x="1570174" y="441245"/>
                  <a:pt x="1560786" y="441245"/>
                </a:cubicBezTo>
                <a:cubicBezTo>
                  <a:pt x="1553745" y="443592"/>
                  <a:pt x="1546704" y="443592"/>
                  <a:pt x="1539662" y="445939"/>
                </a:cubicBezTo>
                <a:cubicBezTo>
                  <a:pt x="1567827" y="403692"/>
                  <a:pt x="1593645" y="363792"/>
                  <a:pt x="1621809" y="326239"/>
                </a:cubicBezTo>
                <a:cubicBezTo>
                  <a:pt x="1631197" y="330934"/>
                  <a:pt x="1631197" y="326239"/>
                  <a:pt x="1633544" y="323892"/>
                </a:cubicBezTo>
                <a:close/>
                <a:moveTo>
                  <a:pt x="1924578" y="396651"/>
                </a:moveTo>
                <a:cubicBezTo>
                  <a:pt x="1955090" y="394304"/>
                  <a:pt x="1985601" y="394304"/>
                  <a:pt x="2016113" y="391957"/>
                </a:cubicBezTo>
                <a:cubicBezTo>
                  <a:pt x="2039583" y="391957"/>
                  <a:pt x="2063054" y="391957"/>
                  <a:pt x="2086524" y="391957"/>
                </a:cubicBezTo>
                <a:cubicBezTo>
                  <a:pt x="2117036" y="391957"/>
                  <a:pt x="2149895" y="391957"/>
                  <a:pt x="2180406" y="394304"/>
                </a:cubicBezTo>
                <a:cubicBezTo>
                  <a:pt x="2192141" y="394304"/>
                  <a:pt x="2201530" y="396651"/>
                  <a:pt x="2213265" y="396651"/>
                </a:cubicBezTo>
                <a:cubicBezTo>
                  <a:pt x="2234388" y="396651"/>
                  <a:pt x="2255512" y="398998"/>
                  <a:pt x="2274288" y="398998"/>
                </a:cubicBezTo>
                <a:cubicBezTo>
                  <a:pt x="2283676" y="398998"/>
                  <a:pt x="2295412" y="401345"/>
                  <a:pt x="2304800" y="401345"/>
                </a:cubicBezTo>
                <a:cubicBezTo>
                  <a:pt x="2304800" y="403692"/>
                  <a:pt x="2304800" y="403692"/>
                  <a:pt x="2302453" y="406039"/>
                </a:cubicBezTo>
                <a:cubicBezTo>
                  <a:pt x="2297759" y="415427"/>
                  <a:pt x="2295412" y="424815"/>
                  <a:pt x="2290717" y="434204"/>
                </a:cubicBezTo>
                <a:cubicBezTo>
                  <a:pt x="2286023" y="443592"/>
                  <a:pt x="2283676" y="455327"/>
                  <a:pt x="2278982" y="464715"/>
                </a:cubicBezTo>
                <a:cubicBezTo>
                  <a:pt x="2269594" y="467062"/>
                  <a:pt x="2257859" y="469409"/>
                  <a:pt x="2248471" y="474103"/>
                </a:cubicBezTo>
                <a:cubicBezTo>
                  <a:pt x="2229694" y="478797"/>
                  <a:pt x="2210918" y="485839"/>
                  <a:pt x="2192141" y="492880"/>
                </a:cubicBezTo>
                <a:cubicBezTo>
                  <a:pt x="2175712" y="497574"/>
                  <a:pt x="2159283" y="502268"/>
                  <a:pt x="2142854" y="509309"/>
                </a:cubicBezTo>
                <a:cubicBezTo>
                  <a:pt x="2124077" y="516350"/>
                  <a:pt x="2105301" y="523391"/>
                  <a:pt x="2086524" y="528085"/>
                </a:cubicBezTo>
                <a:cubicBezTo>
                  <a:pt x="2084177" y="528085"/>
                  <a:pt x="2084177" y="528085"/>
                  <a:pt x="2081830" y="530433"/>
                </a:cubicBezTo>
                <a:cubicBezTo>
                  <a:pt x="2065401" y="516350"/>
                  <a:pt x="2051319" y="502268"/>
                  <a:pt x="2034889" y="490533"/>
                </a:cubicBezTo>
                <a:cubicBezTo>
                  <a:pt x="2034889" y="490533"/>
                  <a:pt x="2032542" y="488186"/>
                  <a:pt x="2032542" y="488186"/>
                </a:cubicBezTo>
                <a:cubicBezTo>
                  <a:pt x="2023154" y="478797"/>
                  <a:pt x="2011419" y="471756"/>
                  <a:pt x="2002031" y="462368"/>
                </a:cubicBezTo>
                <a:cubicBezTo>
                  <a:pt x="1999684" y="460021"/>
                  <a:pt x="1997336" y="460021"/>
                  <a:pt x="1994989" y="457674"/>
                </a:cubicBezTo>
                <a:cubicBezTo>
                  <a:pt x="1985601" y="450633"/>
                  <a:pt x="1976213" y="443592"/>
                  <a:pt x="1966825" y="436551"/>
                </a:cubicBezTo>
                <a:cubicBezTo>
                  <a:pt x="1964478" y="434204"/>
                  <a:pt x="1962131" y="431857"/>
                  <a:pt x="1959784" y="429510"/>
                </a:cubicBezTo>
                <a:cubicBezTo>
                  <a:pt x="1950396" y="422468"/>
                  <a:pt x="1943355" y="417774"/>
                  <a:pt x="1933966" y="410733"/>
                </a:cubicBezTo>
                <a:cubicBezTo>
                  <a:pt x="1931619" y="408386"/>
                  <a:pt x="1926925" y="406039"/>
                  <a:pt x="1924578" y="403692"/>
                </a:cubicBezTo>
                <a:cubicBezTo>
                  <a:pt x="1922231" y="401345"/>
                  <a:pt x="1919884" y="401345"/>
                  <a:pt x="1917537" y="398998"/>
                </a:cubicBezTo>
                <a:cubicBezTo>
                  <a:pt x="1919884" y="398998"/>
                  <a:pt x="1922231" y="398998"/>
                  <a:pt x="1924578" y="398998"/>
                </a:cubicBezTo>
                <a:cubicBezTo>
                  <a:pt x="1924578" y="396651"/>
                  <a:pt x="1924578" y="396651"/>
                  <a:pt x="1924578" y="396651"/>
                </a:cubicBezTo>
                <a:close/>
                <a:moveTo>
                  <a:pt x="2314188" y="384916"/>
                </a:moveTo>
                <a:cubicBezTo>
                  <a:pt x="2330617" y="345016"/>
                  <a:pt x="2349394" y="307463"/>
                  <a:pt x="2365823" y="274604"/>
                </a:cubicBezTo>
                <a:cubicBezTo>
                  <a:pt x="2368170" y="274604"/>
                  <a:pt x="2370517" y="274604"/>
                  <a:pt x="2370517" y="276951"/>
                </a:cubicBezTo>
                <a:cubicBezTo>
                  <a:pt x="2372864" y="281646"/>
                  <a:pt x="2375211" y="283993"/>
                  <a:pt x="2379905" y="288687"/>
                </a:cubicBezTo>
                <a:cubicBezTo>
                  <a:pt x="2382252" y="293381"/>
                  <a:pt x="2386946" y="298075"/>
                  <a:pt x="2389293" y="302769"/>
                </a:cubicBezTo>
                <a:cubicBezTo>
                  <a:pt x="2393987" y="307463"/>
                  <a:pt x="2396334" y="314504"/>
                  <a:pt x="2401029" y="319198"/>
                </a:cubicBezTo>
                <a:cubicBezTo>
                  <a:pt x="2403376" y="323892"/>
                  <a:pt x="2405723" y="326239"/>
                  <a:pt x="2408070" y="330934"/>
                </a:cubicBezTo>
                <a:cubicBezTo>
                  <a:pt x="2412764" y="337975"/>
                  <a:pt x="2417458" y="345016"/>
                  <a:pt x="2422152" y="349710"/>
                </a:cubicBezTo>
                <a:cubicBezTo>
                  <a:pt x="2424499" y="354404"/>
                  <a:pt x="2426846" y="356751"/>
                  <a:pt x="2429193" y="361445"/>
                </a:cubicBezTo>
                <a:cubicBezTo>
                  <a:pt x="2433887" y="368486"/>
                  <a:pt x="2438581" y="375527"/>
                  <a:pt x="2443275" y="384916"/>
                </a:cubicBezTo>
                <a:cubicBezTo>
                  <a:pt x="2445622" y="387263"/>
                  <a:pt x="2447970" y="391957"/>
                  <a:pt x="2450317" y="394304"/>
                </a:cubicBezTo>
                <a:cubicBezTo>
                  <a:pt x="2452664" y="396651"/>
                  <a:pt x="2452664" y="398998"/>
                  <a:pt x="2455011" y="403692"/>
                </a:cubicBezTo>
                <a:cubicBezTo>
                  <a:pt x="2450317" y="406039"/>
                  <a:pt x="2447970" y="410733"/>
                  <a:pt x="2445622" y="417774"/>
                </a:cubicBezTo>
                <a:cubicBezTo>
                  <a:pt x="2440928" y="417774"/>
                  <a:pt x="2433887" y="415427"/>
                  <a:pt x="2429193" y="415427"/>
                </a:cubicBezTo>
                <a:cubicBezTo>
                  <a:pt x="2410417" y="413080"/>
                  <a:pt x="2389293" y="410733"/>
                  <a:pt x="2370517" y="408386"/>
                </a:cubicBezTo>
                <a:cubicBezTo>
                  <a:pt x="2356435" y="406039"/>
                  <a:pt x="2340005" y="406039"/>
                  <a:pt x="2325923" y="403692"/>
                </a:cubicBezTo>
                <a:cubicBezTo>
                  <a:pt x="2318882" y="403692"/>
                  <a:pt x="2314188" y="403692"/>
                  <a:pt x="2307147" y="401345"/>
                </a:cubicBezTo>
                <a:cubicBezTo>
                  <a:pt x="2307147" y="401345"/>
                  <a:pt x="2307147" y="401345"/>
                  <a:pt x="2307147" y="401345"/>
                </a:cubicBezTo>
                <a:cubicBezTo>
                  <a:pt x="2309494" y="394304"/>
                  <a:pt x="2311841" y="389610"/>
                  <a:pt x="2314188" y="384916"/>
                </a:cubicBezTo>
                <a:close/>
                <a:moveTo>
                  <a:pt x="2579404" y="241746"/>
                </a:moveTo>
                <a:cubicBezTo>
                  <a:pt x="2581751" y="241746"/>
                  <a:pt x="2581751" y="241746"/>
                  <a:pt x="2579404" y="241746"/>
                </a:cubicBezTo>
                <a:cubicBezTo>
                  <a:pt x="2605222" y="241746"/>
                  <a:pt x="2626345" y="241746"/>
                  <a:pt x="2649816" y="241746"/>
                </a:cubicBezTo>
                <a:cubicBezTo>
                  <a:pt x="2659204" y="241746"/>
                  <a:pt x="2668592" y="241746"/>
                  <a:pt x="2677980" y="241746"/>
                </a:cubicBezTo>
                <a:cubicBezTo>
                  <a:pt x="2677980" y="244093"/>
                  <a:pt x="2677980" y="246440"/>
                  <a:pt x="2680327" y="251134"/>
                </a:cubicBezTo>
                <a:cubicBezTo>
                  <a:pt x="2675633" y="253481"/>
                  <a:pt x="2670939" y="255828"/>
                  <a:pt x="2666245" y="258175"/>
                </a:cubicBezTo>
                <a:cubicBezTo>
                  <a:pt x="2661551" y="260522"/>
                  <a:pt x="2656857" y="262869"/>
                  <a:pt x="2654510" y="265216"/>
                </a:cubicBezTo>
                <a:cubicBezTo>
                  <a:pt x="2649816" y="267563"/>
                  <a:pt x="2642774" y="272257"/>
                  <a:pt x="2638080" y="274604"/>
                </a:cubicBezTo>
                <a:cubicBezTo>
                  <a:pt x="2633386" y="276951"/>
                  <a:pt x="2628692" y="279299"/>
                  <a:pt x="2626345" y="281646"/>
                </a:cubicBezTo>
                <a:cubicBezTo>
                  <a:pt x="2619304" y="286340"/>
                  <a:pt x="2614610" y="288687"/>
                  <a:pt x="2607569" y="293381"/>
                </a:cubicBezTo>
                <a:cubicBezTo>
                  <a:pt x="2602875" y="295728"/>
                  <a:pt x="2600528" y="298075"/>
                  <a:pt x="2595833" y="300422"/>
                </a:cubicBezTo>
                <a:cubicBezTo>
                  <a:pt x="2588792" y="305116"/>
                  <a:pt x="2584098" y="307463"/>
                  <a:pt x="2577057" y="312157"/>
                </a:cubicBezTo>
                <a:cubicBezTo>
                  <a:pt x="2572363" y="314504"/>
                  <a:pt x="2570016" y="316851"/>
                  <a:pt x="2565322" y="321545"/>
                </a:cubicBezTo>
                <a:cubicBezTo>
                  <a:pt x="2558281" y="326239"/>
                  <a:pt x="2553587" y="330934"/>
                  <a:pt x="2546545" y="335628"/>
                </a:cubicBezTo>
                <a:cubicBezTo>
                  <a:pt x="2541851" y="337975"/>
                  <a:pt x="2539504" y="340322"/>
                  <a:pt x="2534810" y="345016"/>
                </a:cubicBezTo>
                <a:cubicBezTo>
                  <a:pt x="2527769" y="349710"/>
                  <a:pt x="2523075" y="354404"/>
                  <a:pt x="2516034" y="359098"/>
                </a:cubicBezTo>
                <a:cubicBezTo>
                  <a:pt x="2513687" y="361445"/>
                  <a:pt x="2511340" y="363792"/>
                  <a:pt x="2506646" y="366139"/>
                </a:cubicBezTo>
                <a:cubicBezTo>
                  <a:pt x="2499605" y="370833"/>
                  <a:pt x="2492563" y="377874"/>
                  <a:pt x="2485522" y="382569"/>
                </a:cubicBezTo>
                <a:cubicBezTo>
                  <a:pt x="2485522" y="382569"/>
                  <a:pt x="2485522" y="382569"/>
                  <a:pt x="2483175" y="384916"/>
                </a:cubicBezTo>
                <a:cubicBezTo>
                  <a:pt x="2478481" y="389610"/>
                  <a:pt x="2471440" y="394304"/>
                  <a:pt x="2466746" y="398998"/>
                </a:cubicBezTo>
                <a:cubicBezTo>
                  <a:pt x="2466746" y="398998"/>
                  <a:pt x="2464399" y="398998"/>
                  <a:pt x="2464399" y="398998"/>
                </a:cubicBezTo>
                <a:cubicBezTo>
                  <a:pt x="2464399" y="398998"/>
                  <a:pt x="2462052" y="398998"/>
                  <a:pt x="2462052" y="398998"/>
                </a:cubicBezTo>
                <a:cubicBezTo>
                  <a:pt x="2455011" y="352057"/>
                  <a:pt x="2445622" y="307463"/>
                  <a:pt x="2438581" y="265216"/>
                </a:cubicBezTo>
                <a:cubicBezTo>
                  <a:pt x="2438581" y="265216"/>
                  <a:pt x="2438581" y="265216"/>
                  <a:pt x="2438581" y="262869"/>
                </a:cubicBezTo>
                <a:cubicBezTo>
                  <a:pt x="2438581" y="258175"/>
                  <a:pt x="2436234" y="253481"/>
                  <a:pt x="2436234" y="248787"/>
                </a:cubicBezTo>
                <a:cubicBezTo>
                  <a:pt x="2438581" y="248787"/>
                  <a:pt x="2440928" y="248787"/>
                  <a:pt x="2443275" y="248787"/>
                </a:cubicBezTo>
                <a:cubicBezTo>
                  <a:pt x="2490216" y="246440"/>
                  <a:pt x="2534810" y="244093"/>
                  <a:pt x="2579404" y="241746"/>
                </a:cubicBezTo>
                <a:close/>
                <a:moveTo>
                  <a:pt x="2530116" y="408386"/>
                </a:moveTo>
                <a:cubicBezTo>
                  <a:pt x="2544198" y="406039"/>
                  <a:pt x="2555934" y="403692"/>
                  <a:pt x="2570016" y="401345"/>
                </a:cubicBezTo>
                <a:cubicBezTo>
                  <a:pt x="2577057" y="401345"/>
                  <a:pt x="2584098" y="398998"/>
                  <a:pt x="2591139" y="398998"/>
                </a:cubicBezTo>
                <a:cubicBezTo>
                  <a:pt x="2605222" y="396651"/>
                  <a:pt x="2616957" y="394304"/>
                  <a:pt x="2631039" y="394304"/>
                </a:cubicBezTo>
                <a:cubicBezTo>
                  <a:pt x="2638080" y="394304"/>
                  <a:pt x="2645121" y="391957"/>
                  <a:pt x="2652163" y="391957"/>
                </a:cubicBezTo>
                <a:cubicBezTo>
                  <a:pt x="2666245" y="389610"/>
                  <a:pt x="2680327" y="389610"/>
                  <a:pt x="2692062" y="387263"/>
                </a:cubicBezTo>
                <a:cubicBezTo>
                  <a:pt x="2699103" y="387263"/>
                  <a:pt x="2706145" y="384916"/>
                  <a:pt x="2710839" y="384916"/>
                </a:cubicBezTo>
                <a:cubicBezTo>
                  <a:pt x="2724921" y="382569"/>
                  <a:pt x="2739003" y="382569"/>
                  <a:pt x="2753086" y="380222"/>
                </a:cubicBezTo>
                <a:cubicBezTo>
                  <a:pt x="2760127" y="380222"/>
                  <a:pt x="2764821" y="380222"/>
                  <a:pt x="2771862" y="377874"/>
                </a:cubicBezTo>
                <a:cubicBezTo>
                  <a:pt x="2785944" y="377874"/>
                  <a:pt x="2800027" y="375527"/>
                  <a:pt x="2814109" y="375527"/>
                </a:cubicBezTo>
                <a:cubicBezTo>
                  <a:pt x="2821150" y="375527"/>
                  <a:pt x="2825844" y="375527"/>
                  <a:pt x="2832885" y="375527"/>
                </a:cubicBezTo>
                <a:cubicBezTo>
                  <a:pt x="2846967" y="375527"/>
                  <a:pt x="2861050" y="375527"/>
                  <a:pt x="2875132" y="373180"/>
                </a:cubicBezTo>
                <a:cubicBezTo>
                  <a:pt x="2879826" y="373180"/>
                  <a:pt x="2886867" y="373180"/>
                  <a:pt x="2891561" y="373180"/>
                </a:cubicBezTo>
                <a:cubicBezTo>
                  <a:pt x="2910338" y="373180"/>
                  <a:pt x="2929114" y="373180"/>
                  <a:pt x="2947890" y="373180"/>
                </a:cubicBezTo>
                <a:cubicBezTo>
                  <a:pt x="2952585" y="375527"/>
                  <a:pt x="2959626" y="380222"/>
                  <a:pt x="2964320" y="382569"/>
                </a:cubicBezTo>
                <a:cubicBezTo>
                  <a:pt x="2961973" y="384916"/>
                  <a:pt x="2961973" y="389610"/>
                  <a:pt x="2961973" y="391957"/>
                </a:cubicBezTo>
                <a:cubicBezTo>
                  <a:pt x="2961973" y="391957"/>
                  <a:pt x="2961973" y="394304"/>
                  <a:pt x="2961973" y="394304"/>
                </a:cubicBezTo>
                <a:cubicBezTo>
                  <a:pt x="2959626" y="394304"/>
                  <a:pt x="2957279" y="394304"/>
                  <a:pt x="2952585" y="396651"/>
                </a:cubicBezTo>
                <a:cubicBezTo>
                  <a:pt x="2945543" y="396651"/>
                  <a:pt x="2940849" y="398998"/>
                  <a:pt x="2933808" y="398998"/>
                </a:cubicBezTo>
                <a:cubicBezTo>
                  <a:pt x="2924420" y="401345"/>
                  <a:pt x="2915032" y="401345"/>
                  <a:pt x="2905644" y="403692"/>
                </a:cubicBezTo>
                <a:cubicBezTo>
                  <a:pt x="2898602" y="403692"/>
                  <a:pt x="2893908" y="406039"/>
                  <a:pt x="2886867" y="406039"/>
                </a:cubicBezTo>
                <a:cubicBezTo>
                  <a:pt x="2877479" y="408386"/>
                  <a:pt x="2868091" y="410733"/>
                  <a:pt x="2856355" y="413080"/>
                </a:cubicBezTo>
                <a:cubicBezTo>
                  <a:pt x="2851661" y="413080"/>
                  <a:pt x="2844620" y="415427"/>
                  <a:pt x="2839926" y="415427"/>
                </a:cubicBezTo>
                <a:cubicBezTo>
                  <a:pt x="2830538" y="417774"/>
                  <a:pt x="2818803" y="420121"/>
                  <a:pt x="2809415" y="422468"/>
                </a:cubicBezTo>
                <a:cubicBezTo>
                  <a:pt x="2804721" y="424815"/>
                  <a:pt x="2797679" y="424815"/>
                  <a:pt x="2792985" y="427162"/>
                </a:cubicBezTo>
                <a:cubicBezTo>
                  <a:pt x="2781250" y="429510"/>
                  <a:pt x="2769515" y="431857"/>
                  <a:pt x="2757780" y="436551"/>
                </a:cubicBezTo>
                <a:cubicBezTo>
                  <a:pt x="2753086" y="436551"/>
                  <a:pt x="2748391" y="438898"/>
                  <a:pt x="2746044" y="438898"/>
                </a:cubicBezTo>
                <a:cubicBezTo>
                  <a:pt x="2731962" y="443592"/>
                  <a:pt x="2717880" y="445939"/>
                  <a:pt x="2703797" y="450633"/>
                </a:cubicBezTo>
                <a:cubicBezTo>
                  <a:pt x="2701450" y="450633"/>
                  <a:pt x="2701450" y="450633"/>
                  <a:pt x="2699103" y="452980"/>
                </a:cubicBezTo>
                <a:cubicBezTo>
                  <a:pt x="2689715" y="455327"/>
                  <a:pt x="2677980" y="460021"/>
                  <a:pt x="2668592" y="462368"/>
                </a:cubicBezTo>
                <a:cubicBezTo>
                  <a:pt x="2663898" y="460021"/>
                  <a:pt x="2656857" y="460021"/>
                  <a:pt x="2652163" y="457674"/>
                </a:cubicBezTo>
                <a:cubicBezTo>
                  <a:pt x="2642774" y="455327"/>
                  <a:pt x="2635733" y="452980"/>
                  <a:pt x="2626345" y="450633"/>
                </a:cubicBezTo>
                <a:cubicBezTo>
                  <a:pt x="2614610" y="448286"/>
                  <a:pt x="2602875" y="445939"/>
                  <a:pt x="2591139" y="441245"/>
                </a:cubicBezTo>
                <a:cubicBezTo>
                  <a:pt x="2581751" y="438898"/>
                  <a:pt x="2574710" y="436551"/>
                  <a:pt x="2565322" y="436551"/>
                </a:cubicBezTo>
                <a:cubicBezTo>
                  <a:pt x="2553587" y="434204"/>
                  <a:pt x="2541851" y="431857"/>
                  <a:pt x="2530116" y="429510"/>
                </a:cubicBezTo>
                <a:cubicBezTo>
                  <a:pt x="2523075" y="427162"/>
                  <a:pt x="2513687" y="427162"/>
                  <a:pt x="2506646" y="424815"/>
                </a:cubicBezTo>
                <a:cubicBezTo>
                  <a:pt x="2499605" y="422468"/>
                  <a:pt x="2494910" y="422468"/>
                  <a:pt x="2487869" y="420121"/>
                </a:cubicBezTo>
                <a:cubicBezTo>
                  <a:pt x="2487869" y="420121"/>
                  <a:pt x="2487869" y="417774"/>
                  <a:pt x="2487869" y="417774"/>
                </a:cubicBezTo>
                <a:cubicBezTo>
                  <a:pt x="2487869" y="417774"/>
                  <a:pt x="2487869" y="415427"/>
                  <a:pt x="2487869" y="415427"/>
                </a:cubicBezTo>
                <a:cubicBezTo>
                  <a:pt x="2494910" y="415427"/>
                  <a:pt x="2499605" y="413080"/>
                  <a:pt x="2506646" y="413080"/>
                </a:cubicBezTo>
                <a:cubicBezTo>
                  <a:pt x="2513687" y="410733"/>
                  <a:pt x="2520728" y="410733"/>
                  <a:pt x="2530116" y="408386"/>
                </a:cubicBezTo>
                <a:close/>
                <a:moveTo>
                  <a:pt x="3079325" y="403692"/>
                </a:moveTo>
                <a:cubicBezTo>
                  <a:pt x="3095754" y="406039"/>
                  <a:pt x="3112184" y="408386"/>
                  <a:pt x="3128613" y="410733"/>
                </a:cubicBezTo>
                <a:cubicBezTo>
                  <a:pt x="3142695" y="413080"/>
                  <a:pt x="3159125" y="415427"/>
                  <a:pt x="3173207" y="417774"/>
                </a:cubicBezTo>
                <a:cubicBezTo>
                  <a:pt x="3191983" y="420121"/>
                  <a:pt x="3208412" y="424815"/>
                  <a:pt x="3227189" y="427162"/>
                </a:cubicBezTo>
                <a:cubicBezTo>
                  <a:pt x="3241271" y="429510"/>
                  <a:pt x="3255353" y="431857"/>
                  <a:pt x="3267089" y="434204"/>
                </a:cubicBezTo>
                <a:cubicBezTo>
                  <a:pt x="3288212" y="438898"/>
                  <a:pt x="3309336" y="443592"/>
                  <a:pt x="3330459" y="448286"/>
                </a:cubicBezTo>
                <a:cubicBezTo>
                  <a:pt x="3339847" y="450633"/>
                  <a:pt x="3349235" y="452980"/>
                  <a:pt x="3360970" y="455327"/>
                </a:cubicBezTo>
                <a:cubicBezTo>
                  <a:pt x="3382094" y="460021"/>
                  <a:pt x="3405565" y="467062"/>
                  <a:pt x="3426688" y="474103"/>
                </a:cubicBezTo>
                <a:cubicBezTo>
                  <a:pt x="3431382" y="544515"/>
                  <a:pt x="3436076" y="624314"/>
                  <a:pt x="3438423" y="718196"/>
                </a:cubicBezTo>
                <a:cubicBezTo>
                  <a:pt x="3438423" y="718196"/>
                  <a:pt x="3438423" y="720543"/>
                  <a:pt x="3438423" y="720543"/>
                </a:cubicBezTo>
                <a:cubicBezTo>
                  <a:pt x="3438423" y="729931"/>
                  <a:pt x="3438423" y="739320"/>
                  <a:pt x="3438423" y="748708"/>
                </a:cubicBezTo>
                <a:cubicBezTo>
                  <a:pt x="3431382" y="748708"/>
                  <a:pt x="3426688" y="753402"/>
                  <a:pt x="3421994" y="758096"/>
                </a:cubicBezTo>
                <a:cubicBezTo>
                  <a:pt x="3419647" y="755749"/>
                  <a:pt x="3417300" y="755749"/>
                  <a:pt x="3412605" y="753402"/>
                </a:cubicBezTo>
                <a:cubicBezTo>
                  <a:pt x="3400870" y="746361"/>
                  <a:pt x="3389135" y="741667"/>
                  <a:pt x="3377400" y="734626"/>
                </a:cubicBezTo>
                <a:cubicBezTo>
                  <a:pt x="3370359" y="729931"/>
                  <a:pt x="3360970" y="725237"/>
                  <a:pt x="3353929" y="722890"/>
                </a:cubicBezTo>
                <a:cubicBezTo>
                  <a:pt x="3342194" y="715849"/>
                  <a:pt x="3330459" y="711155"/>
                  <a:pt x="3318724" y="704114"/>
                </a:cubicBezTo>
                <a:cubicBezTo>
                  <a:pt x="3311683" y="701767"/>
                  <a:pt x="3306988" y="697073"/>
                  <a:pt x="3299947" y="694726"/>
                </a:cubicBezTo>
                <a:cubicBezTo>
                  <a:pt x="3255353" y="673602"/>
                  <a:pt x="3208412" y="652479"/>
                  <a:pt x="3163819" y="631355"/>
                </a:cubicBezTo>
                <a:cubicBezTo>
                  <a:pt x="3154430" y="626661"/>
                  <a:pt x="3147389" y="624314"/>
                  <a:pt x="3138001" y="619620"/>
                </a:cubicBezTo>
                <a:cubicBezTo>
                  <a:pt x="3126266" y="614926"/>
                  <a:pt x="3116878" y="610232"/>
                  <a:pt x="3105143" y="605538"/>
                </a:cubicBezTo>
                <a:cubicBezTo>
                  <a:pt x="3102795" y="603191"/>
                  <a:pt x="3098101" y="603191"/>
                  <a:pt x="3095754" y="600844"/>
                </a:cubicBezTo>
                <a:cubicBezTo>
                  <a:pt x="3095754" y="598497"/>
                  <a:pt x="3093407" y="596150"/>
                  <a:pt x="3093407" y="596150"/>
                </a:cubicBezTo>
                <a:cubicBezTo>
                  <a:pt x="3091060" y="589109"/>
                  <a:pt x="3086366" y="584415"/>
                  <a:pt x="3084019" y="577373"/>
                </a:cubicBezTo>
                <a:cubicBezTo>
                  <a:pt x="3079325" y="565638"/>
                  <a:pt x="3072284" y="553903"/>
                  <a:pt x="3067590" y="542168"/>
                </a:cubicBezTo>
                <a:cubicBezTo>
                  <a:pt x="3062896" y="535127"/>
                  <a:pt x="3058202" y="525738"/>
                  <a:pt x="3055854" y="518697"/>
                </a:cubicBezTo>
                <a:cubicBezTo>
                  <a:pt x="3051160" y="509309"/>
                  <a:pt x="3046466" y="499921"/>
                  <a:pt x="3041772" y="490533"/>
                </a:cubicBezTo>
                <a:cubicBezTo>
                  <a:pt x="3037078" y="481145"/>
                  <a:pt x="3032384" y="471756"/>
                  <a:pt x="3027690" y="462368"/>
                </a:cubicBezTo>
                <a:cubicBezTo>
                  <a:pt x="3022996" y="455327"/>
                  <a:pt x="3020649" y="448286"/>
                  <a:pt x="3015955" y="438898"/>
                </a:cubicBezTo>
                <a:cubicBezTo>
                  <a:pt x="3011261" y="429510"/>
                  <a:pt x="3004219" y="417774"/>
                  <a:pt x="2999525" y="408386"/>
                </a:cubicBezTo>
                <a:cubicBezTo>
                  <a:pt x="2999525" y="408386"/>
                  <a:pt x="2999525" y="406039"/>
                  <a:pt x="2997178" y="406039"/>
                </a:cubicBezTo>
                <a:cubicBezTo>
                  <a:pt x="3001872" y="403692"/>
                  <a:pt x="3006567" y="398998"/>
                  <a:pt x="3006567" y="391957"/>
                </a:cubicBezTo>
                <a:cubicBezTo>
                  <a:pt x="3015955" y="391957"/>
                  <a:pt x="3025343" y="394304"/>
                  <a:pt x="3034731" y="394304"/>
                </a:cubicBezTo>
                <a:cubicBezTo>
                  <a:pt x="3046466" y="398998"/>
                  <a:pt x="3062896" y="401345"/>
                  <a:pt x="3079325" y="403692"/>
                </a:cubicBezTo>
                <a:close/>
                <a:moveTo>
                  <a:pt x="3574552" y="558597"/>
                </a:moveTo>
                <a:cubicBezTo>
                  <a:pt x="3576899" y="556250"/>
                  <a:pt x="3576899" y="556250"/>
                  <a:pt x="3579246" y="553903"/>
                </a:cubicBezTo>
                <a:cubicBezTo>
                  <a:pt x="3581593" y="551556"/>
                  <a:pt x="3583940" y="546862"/>
                  <a:pt x="3588634" y="544515"/>
                </a:cubicBezTo>
                <a:cubicBezTo>
                  <a:pt x="3588634" y="544515"/>
                  <a:pt x="3590981" y="542168"/>
                  <a:pt x="3590981" y="542168"/>
                </a:cubicBezTo>
                <a:cubicBezTo>
                  <a:pt x="3593328" y="539821"/>
                  <a:pt x="3595675" y="537474"/>
                  <a:pt x="3595675" y="535127"/>
                </a:cubicBezTo>
                <a:cubicBezTo>
                  <a:pt x="3607410" y="539821"/>
                  <a:pt x="3616799" y="542168"/>
                  <a:pt x="3628534" y="546862"/>
                </a:cubicBezTo>
                <a:cubicBezTo>
                  <a:pt x="3635575" y="549209"/>
                  <a:pt x="3642616" y="553903"/>
                  <a:pt x="3647310" y="556250"/>
                </a:cubicBezTo>
                <a:cubicBezTo>
                  <a:pt x="3663740" y="563291"/>
                  <a:pt x="3677822" y="570332"/>
                  <a:pt x="3694251" y="577373"/>
                </a:cubicBezTo>
                <a:cubicBezTo>
                  <a:pt x="3694251" y="579720"/>
                  <a:pt x="3691904" y="582068"/>
                  <a:pt x="3691904" y="584415"/>
                </a:cubicBezTo>
                <a:cubicBezTo>
                  <a:pt x="3691904" y="591456"/>
                  <a:pt x="3696598" y="598497"/>
                  <a:pt x="3703639" y="603191"/>
                </a:cubicBezTo>
                <a:lnTo>
                  <a:pt x="3703639" y="603191"/>
                </a:lnTo>
                <a:cubicBezTo>
                  <a:pt x="3703639" y="605538"/>
                  <a:pt x="3701292" y="607885"/>
                  <a:pt x="3701292" y="610232"/>
                </a:cubicBezTo>
                <a:cubicBezTo>
                  <a:pt x="3698945" y="614926"/>
                  <a:pt x="3698945" y="617273"/>
                  <a:pt x="3696598" y="621967"/>
                </a:cubicBezTo>
                <a:cubicBezTo>
                  <a:pt x="3696598" y="624314"/>
                  <a:pt x="3694251" y="626661"/>
                  <a:pt x="3694251" y="629008"/>
                </a:cubicBezTo>
                <a:cubicBezTo>
                  <a:pt x="3691904" y="633703"/>
                  <a:pt x="3691904" y="638397"/>
                  <a:pt x="3689557" y="640744"/>
                </a:cubicBezTo>
                <a:cubicBezTo>
                  <a:pt x="3689557" y="643091"/>
                  <a:pt x="3687210" y="645438"/>
                  <a:pt x="3687210" y="647785"/>
                </a:cubicBezTo>
                <a:cubicBezTo>
                  <a:pt x="3684863" y="652479"/>
                  <a:pt x="3684863" y="657173"/>
                  <a:pt x="3682516" y="661867"/>
                </a:cubicBezTo>
                <a:cubicBezTo>
                  <a:pt x="3682516" y="664214"/>
                  <a:pt x="3680169" y="666561"/>
                  <a:pt x="3680169" y="666561"/>
                </a:cubicBezTo>
                <a:cubicBezTo>
                  <a:pt x="3677822" y="671255"/>
                  <a:pt x="3675475" y="678296"/>
                  <a:pt x="3675475" y="682991"/>
                </a:cubicBezTo>
                <a:cubicBezTo>
                  <a:pt x="3675475" y="682991"/>
                  <a:pt x="3675475" y="685338"/>
                  <a:pt x="3675475" y="687685"/>
                </a:cubicBezTo>
                <a:cubicBezTo>
                  <a:pt x="3673128" y="694726"/>
                  <a:pt x="3670781" y="699420"/>
                  <a:pt x="3668434" y="706461"/>
                </a:cubicBezTo>
                <a:cubicBezTo>
                  <a:pt x="3668434" y="706461"/>
                  <a:pt x="3668434" y="708808"/>
                  <a:pt x="3668434" y="708808"/>
                </a:cubicBezTo>
                <a:cubicBezTo>
                  <a:pt x="3659045" y="739320"/>
                  <a:pt x="3649657" y="772178"/>
                  <a:pt x="3642616" y="807384"/>
                </a:cubicBezTo>
                <a:cubicBezTo>
                  <a:pt x="3637922" y="807384"/>
                  <a:pt x="3633228" y="805037"/>
                  <a:pt x="3630881" y="805037"/>
                </a:cubicBezTo>
                <a:cubicBezTo>
                  <a:pt x="3623840" y="802690"/>
                  <a:pt x="3614452" y="800343"/>
                  <a:pt x="3607410" y="800343"/>
                </a:cubicBezTo>
                <a:cubicBezTo>
                  <a:pt x="3595675" y="797996"/>
                  <a:pt x="3583940" y="795649"/>
                  <a:pt x="3569858" y="790955"/>
                </a:cubicBezTo>
                <a:cubicBezTo>
                  <a:pt x="3565163" y="788608"/>
                  <a:pt x="3558123" y="788608"/>
                  <a:pt x="3553428" y="788608"/>
                </a:cubicBezTo>
                <a:cubicBezTo>
                  <a:pt x="3539346" y="786261"/>
                  <a:pt x="3522917" y="781566"/>
                  <a:pt x="3508834" y="779219"/>
                </a:cubicBezTo>
                <a:cubicBezTo>
                  <a:pt x="3506487" y="779219"/>
                  <a:pt x="3501793" y="779219"/>
                  <a:pt x="3499446" y="776872"/>
                </a:cubicBezTo>
                <a:cubicBezTo>
                  <a:pt x="3487711" y="774525"/>
                  <a:pt x="3475976" y="772178"/>
                  <a:pt x="3464241" y="772178"/>
                </a:cubicBezTo>
                <a:cubicBezTo>
                  <a:pt x="3464241" y="772178"/>
                  <a:pt x="3464241" y="769831"/>
                  <a:pt x="3464241" y="769831"/>
                </a:cubicBezTo>
                <a:cubicBezTo>
                  <a:pt x="3464241" y="762790"/>
                  <a:pt x="3459546" y="755749"/>
                  <a:pt x="3454852" y="753402"/>
                </a:cubicBezTo>
                <a:cubicBezTo>
                  <a:pt x="3497099" y="675949"/>
                  <a:pt x="3534652" y="614926"/>
                  <a:pt x="3572205" y="567985"/>
                </a:cubicBezTo>
                <a:cubicBezTo>
                  <a:pt x="3569858" y="563291"/>
                  <a:pt x="3572205" y="560944"/>
                  <a:pt x="3574552" y="558597"/>
                </a:cubicBezTo>
                <a:close/>
                <a:moveTo>
                  <a:pt x="3776398" y="624314"/>
                </a:moveTo>
                <a:cubicBezTo>
                  <a:pt x="3785786" y="631355"/>
                  <a:pt x="3797521" y="638397"/>
                  <a:pt x="3806909" y="645438"/>
                </a:cubicBezTo>
                <a:cubicBezTo>
                  <a:pt x="3816298" y="652479"/>
                  <a:pt x="3828033" y="659520"/>
                  <a:pt x="3837421" y="666561"/>
                </a:cubicBezTo>
                <a:cubicBezTo>
                  <a:pt x="3846809" y="673602"/>
                  <a:pt x="3856197" y="680643"/>
                  <a:pt x="3867933" y="687685"/>
                </a:cubicBezTo>
                <a:cubicBezTo>
                  <a:pt x="3877321" y="694726"/>
                  <a:pt x="3889056" y="701767"/>
                  <a:pt x="3898444" y="708808"/>
                </a:cubicBezTo>
                <a:cubicBezTo>
                  <a:pt x="3907832" y="715849"/>
                  <a:pt x="3917220" y="722890"/>
                  <a:pt x="3928956" y="729931"/>
                </a:cubicBezTo>
                <a:cubicBezTo>
                  <a:pt x="3938344" y="736973"/>
                  <a:pt x="3947732" y="744014"/>
                  <a:pt x="3957120" y="751055"/>
                </a:cubicBezTo>
                <a:cubicBezTo>
                  <a:pt x="3966509" y="758096"/>
                  <a:pt x="3975897" y="767484"/>
                  <a:pt x="3987632" y="774525"/>
                </a:cubicBezTo>
                <a:cubicBezTo>
                  <a:pt x="3997020" y="781566"/>
                  <a:pt x="4006408" y="788608"/>
                  <a:pt x="4013449" y="795649"/>
                </a:cubicBezTo>
                <a:cubicBezTo>
                  <a:pt x="4022837" y="805037"/>
                  <a:pt x="4034573" y="812078"/>
                  <a:pt x="4043961" y="821466"/>
                </a:cubicBezTo>
                <a:cubicBezTo>
                  <a:pt x="4053349" y="828507"/>
                  <a:pt x="4060390" y="835549"/>
                  <a:pt x="4069778" y="842590"/>
                </a:cubicBezTo>
                <a:cubicBezTo>
                  <a:pt x="4081514" y="851978"/>
                  <a:pt x="4093249" y="863713"/>
                  <a:pt x="4102637" y="873101"/>
                </a:cubicBezTo>
                <a:cubicBezTo>
                  <a:pt x="4109678" y="880142"/>
                  <a:pt x="4116719" y="884836"/>
                  <a:pt x="4123761" y="891878"/>
                </a:cubicBezTo>
                <a:cubicBezTo>
                  <a:pt x="4135496" y="903613"/>
                  <a:pt x="4149578" y="915348"/>
                  <a:pt x="4161313" y="929430"/>
                </a:cubicBezTo>
                <a:cubicBezTo>
                  <a:pt x="4158966" y="934125"/>
                  <a:pt x="4156619" y="938819"/>
                  <a:pt x="4156619" y="943513"/>
                </a:cubicBezTo>
                <a:cubicBezTo>
                  <a:pt x="4156619" y="955248"/>
                  <a:pt x="4166007" y="964636"/>
                  <a:pt x="4177743" y="964636"/>
                </a:cubicBezTo>
                <a:cubicBezTo>
                  <a:pt x="4180090" y="964636"/>
                  <a:pt x="4182437" y="964636"/>
                  <a:pt x="4184784" y="962289"/>
                </a:cubicBezTo>
                <a:cubicBezTo>
                  <a:pt x="4198866" y="992801"/>
                  <a:pt x="4210601" y="1020965"/>
                  <a:pt x="4222337" y="1051477"/>
                </a:cubicBezTo>
                <a:cubicBezTo>
                  <a:pt x="4191825" y="1032700"/>
                  <a:pt x="4161313" y="1013924"/>
                  <a:pt x="4130802" y="995148"/>
                </a:cubicBezTo>
                <a:cubicBezTo>
                  <a:pt x="4130802" y="995148"/>
                  <a:pt x="4128455" y="995148"/>
                  <a:pt x="4128455" y="992801"/>
                </a:cubicBezTo>
                <a:cubicBezTo>
                  <a:pt x="4114372" y="983412"/>
                  <a:pt x="4097943" y="976371"/>
                  <a:pt x="4081514" y="966983"/>
                </a:cubicBezTo>
                <a:cubicBezTo>
                  <a:pt x="4081514" y="966983"/>
                  <a:pt x="4079167" y="964636"/>
                  <a:pt x="4076820" y="964636"/>
                </a:cubicBezTo>
                <a:cubicBezTo>
                  <a:pt x="4060390" y="955248"/>
                  <a:pt x="4043961" y="948207"/>
                  <a:pt x="4027532" y="938819"/>
                </a:cubicBezTo>
                <a:cubicBezTo>
                  <a:pt x="4027532" y="938819"/>
                  <a:pt x="4027532" y="938819"/>
                  <a:pt x="4027532" y="938819"/>
                </a:cubicBezTo>
                <a:cubicBezTo>
                  <a:pt x="4018143" y="934125"/>
                  <a:pt x="4006408" y="929430"/>
                  <a:pt x="3997020" y="924736"/>
                </a:cubicBezTo>
                <a:cubicBezTo>
                  <a:pt x="3980591" y="901266"/>
                  <a:pt x="3964161" y="880142"/>
                  <a:pt x="3947732" y="856672"/>
                </a:cubicBezTo>
                <a:cubicBezTo>
                  <a:pt x="3943038" y="851978"/>
                  <a:pt x="3940691" y="847284"/>
                  <a:pt x="3935997" y="842590"/>
                </a:cubicBezTo>
                <a:cubicBezTo>
                  <a:pt x="3921915" y="823813"/>
                  <a:pt x="3907832" y="805037"/>
                  <a:pt x="3893750" y="788608"/>
                </a:cubicBezTo>
                <a:cubicBezTo>
                  <a:pt x="3886709" y="779219"/>
                  <a:pt x="3879668" y="772178"/>
                  <a:pt x="3872627" y="762790"/>
                </a:cubicBezTo>
                <a:cubicBezTo>
                  <a:pt x="3860891" y="748708"/>
                  <a:pt x="3849156" y="732279"/>
                  <a:pt x="3837421" y="718196"/>
                </a:cubicBezTo>
                <a:cubicBezTo>
                  <a:pt x="3830380" y="708808"/>
                  <a:pt x="3820992" y="699420"/>
                  <a:pt x="3813950" y="690032"/>
                </a:cubicBezTo>
                <a:cubicBezTo>
                  <a:pt x="3802215" y="675949"/>
                  <a:pt x="3790480" y="661867"/>
                  <a:pt x="3778745" y="650132"/>
                </a:cubicBezTo>
                <a:cubicBezTo>
                  <a:pt x="3769357" y="640744"/>
                  <a:pt x="3762316" y="631355"/>
                  <a:pt x="3752927" y="621967"/>
                </a:cubicBezTo>
                <a:cubicBezTo>
                  <a:pt x="3745886" y="612579"/>
                  <a:pt x="3738845" y="605538"/>
                  <a:pt x="3731804" y="596150"/>
                </a:cubicBezTo>
                <a:cubicBezTo>
                  <a:pt x="3731804" y="596150"/>
                  <a:pt x="3734151" y="593803"/>
                  <a:pt x="3734151" y="593803"/>
                </a:cubicBezTo>
                <a:cubicBezTo>
                  <a:pt x="3738845" y="598497"/>
                  <a:pt x="3745886" y="600844"/>
                  <a:pt x="3750580" y="605538"/>
                </a:cubicBezTo>
                <a:cubicBezTo>
                  <a:pt x="3755274" y="612579"/>
                  <a:pt x="3767010" y="617273"/>
                  <a:pt x="3776398" y="624314"/>
                </a:cubicBezTo>
                <a:close/>
                <a:moveTo>
                  <a:pt x="4248154" y="1042089"/>
                </a:moveTo>
                <a:cubicBezTo>
                  <a:pt x="4262237" y="1060865"/>
                  <a:pt x="4276319" y="1081988"/>
                  <a:pt x="4290401" y="1100765"/>
                </a:cubicBezTo>
                <a:cubicBezTo>
                  <a:pt x="4290401" y="1100765"/>
                  <a:pt x="4290401" y="1103112"/>
                  <a:pt x="4292748" y="1103112"/>
                </a:cubicBezTo>
                <a:cubicBezTo>
                  <a:pt x="4292748" y="1103112"/>
                  <a:pt x="4292748" y="1103112"/>
                  <a:pt x="4292748" y="1103112"/>
                </a:cubicBezTo>
                <a:cubicBezTo>
                  <a:pt x="4269277" y="1086683"/>
                  <a:pt x="4248154" y="1070253"/>
                  <a:pt x="4222337" y="1053824"/>
                </a:cubicBezTo>
                <a:cubicBezTo>
                  <a:pt x="4217643" y="1042089"/>
                  <a:pt x="4212948" y="1030353"/>
                  <a:pt x="4208254" y="1018618"/>
                </a:cubicBezTo>
                <a:cubicBezTo>
                  <a:pt x="4205907" y="1011577"/>
                  <a:pt x="4201213" y="1002189"/>
                  <a:pt x="4198866" y="995148"/>
                </a:cubicBezTo>
                <a:cubicBezTo>
                  <a:pt x="4194172" y="983412"/>
                  <a:pt x="4189478" y="971677"/>
                  <a:pt x="4184784" y="962289"/>
                </a:cubicBezTo>
                <a:cubicBezTo>
                  <a:pt x="4184784" y="962289"/>
                  <a:pt x="4187131" y="959942"/>
                  <a:pt x="4187131" y="959942"/>
                </a:cubicBezTo>
                <a:cubicBezTo>
                  <a:pt x="4198866" y="974024"/>
                  <a:pt x="4210601" y="988107"/>
                  <a:pt x="4219990" y="1004536"/>
                </a:cubicBezTo>
                <a:cubicBezTo>
                  <a:pt x="4227031" y="1016271"/>
                  <a:pt x="4238766" y="1028006"/>
                  <a:pt x="4248154" y="1042089"/>
                </a:cubicBezTo>
                <a:close/>
                <a:moveTo>
                  <a:pt x="4466430" y="1262711"/>
                </a:moveTo>
                <a:cubicBezTo>
                  <a:pt x="4468776" y="1267405"/>
                  <a:pt x="4471124" y="1269752"/>
                  <a:pt x="4473471" y="1274446"/>
                </a:cubicBezTo>
                <a:cubicBezTo>
                  <a:pt x="4478165" y="1281487"/>
                  <a:pt x="4482859" y="1288529"/>
                  <a:pt x="4487553" y="1295570"/>
                </a:cubicBezTo>
                <a:cubicBezTo>
                  <a:pt x="4494594" y="1304958"/>
                  <a:pt x="4501635" y="1316693"/>
                  <a:pt x="4508676" y="1326081"/>
                </a:cubicBezTo>
                <a:cubicBezTo>
                  <a:pt x="4513371" y="1333122"/>
                  <a:pt x="4518065" y="1340164"/>
                  <a:pt x="4522759" y="1344858"/>
                </a:cubicBezTo>
                <a:cubicBezTo>
                  <a:pt x="4529800" y="1356593"/>
                  <a:pt x="4536841" y="1365981"/>
                  <a:pt x="4541535" y="1377716"/>
                </a:cubicBezTo>
                <a:cubicBezTo>
                  <a:pt x="4546229" y="1384757"/>
                  <a:pt x="4548576" y="1389451"/>
                  <a:pt x="4553270" y="1396493"/>
                </a:cubicBezTo>
                <a:cubicBezTo>
                  <a:pt x="4560311" y="1408228"/>
                  <a:pt x="4567353" y="1419963"/>
                  <a:pt x="4572047" y="1431698"/>
                </a:cubicBezTo>
                <a:cubicBezTo>
                  <a:pt x="4574393" y="1438740"/>
                  <a:pt x="4579088" y="1443434"/>
                  <a:pt x="4581435" y="1450475"/>
                </a:cubicBezTo>
                <a:cubicBezTo>
                  <a:pt x="4588476" y="1462210"/>
                  <a:pt x="4593170" y="1473945"/>
                  <a:pt x="4600211" y="1485680"/>
                </a:cubicBezTo>
                <a:cubicBezTo>
                  <a:pt x="4588476" y="1471598"/>
                  <a:pt x="4579088" y="1455169"/>
                  <a:pt x="4567353" y="1441087"/>
                </a:cubicBezTo>
                <a:cubicBezTo>
                  <a:pt x="4565005" y="1438740"/>
                  <a:pt x="4565005" y="1438740"/>
                  <a:pt x="4562658" y="1436392"/>
                </a:cubicBezTo>
                <a:cubicBezTo>
                  <a:pt x="4555617" y="1427004"/>
                  <a:pt x="4546229" y="1417616"/>
                  <a:pt x="4539188" y="1408228"/>
                </a:cubicBezTo>
                <a:cubicBezTo>
                  <a:pt x="4536841" y="1403534"/>
                  <a:pt x="4532147" y="1398840"/>
                  <a:pt x="4527453" y="1394146"/>
                </a:cubicBezTo>
                <a:cubicBezTo>
                  <a:pt x="4520412" y="1387104"/>
                  <a:pt x="4513371" y="1377716"/>
                  <a:pt x="4506329" y="1370675"/>
                </a:cubicBezTo>
                <a:cubicBezTo>
                  <a:pt x="4501635" y="1363634"/>
                  <a:pt x="4496941" y="1358940"/>
                  <a:pt x="4489900" y="1351899"/>
                </a:cubicBezTo>
                <a:cubicBezTo>
                  <a:pt x="4482859" y="1344858"/>
                  <a:pt x="4478165" y="1337817"/>
                  <a:pt x="4471124" y="1330775"/>
                </a:cubicBezTo>
                <a:cubicBezTo>
                  <a:pt x="4464082" y="1323734"/>
                  <a:pt x="4457041" y="1316693"/>
                  <a:pt x="4450000" y="1307305"/>
                </a:cubicBezTo>
                <a:cubicBezTo>
                  <a:pt x="4445306" y="1302611"/>
                  <a:pt x="4440612" y="1297917"/>
                  <a:pt x="4435918" y="1293223"/>
                </a:cubicBezTo>
                <a:cubicBezTo>
                  <a:pt x="4428877" y="1286181"/>
                  <a:pt x="4419489" y="1276793"/>
                  <a:pt x="4412447" y="1269752"/>
                </a:cubicBezTo>
                <a:cubicBezTo>
                  <a:pt x="4414795" y="1265058"/>
                  <a:pt x="4417141" y="1262711"/>
                  <a:pt x="4417141" y="1255670"/>
                </a:cubicBezTo>
                <a:cubicBezTo>
                  <a:pt x="4417141" y="1243935"/>
                  <a:pt x="4407753" y="1234546"/>
                  <a:pt x="4396018" y="1234546"/>
                </a:cubicBezTo>
                <a:cubicBezTo>
                  <a:pt x="4391324" y="1234546"/>
                  <a:pt x="4386630" y="1236893"/>
                  <a:pt x="4381936" y="1239241"/>
                </a:cubicBezTo>
                <a:cubicBezTo>
                  <a:pt x="4381936" y="1239241"/>
                  <a:pt x="4381936" y="1236893"/>
                  <a:pt x="4379589" y="1236893"/>
                </a:cubicBezTo>
                <a:cubicBezTo>
                  <a:pt x="4370201" y="1220464"/>
                  <a:pt x="4358465" y="1206382"/>
                  <a:pt x="4349077" y="1189953"/>
                </a:cubicBezTo>
                <a:cubicBezTo>
                  <a:pt x="4337342" y="1171176"/>
                  <a:pt x="4325607" y="1154747"/>
                  <a:pt x="4313872" y="1135970"/>
                </a:cubicBezTo>
                <a:cubicBezTo>
                  <a:pt x="4311524" y="1133623"/>
                  <a:pt x="4311524" y="1131276"/>
                  <a:pt x="4309178" y="1131276"/>
                </a:cubicBezTo>
                <a:cubicBezTo>
                  <a:pt x="4311524" y="1128929"/>
                  <a:pt x="4313872" y="1128929"/>
                  <a:pt x="4316218" y="1126582"/>
                </a:cubicBezTo>
                <a:cubicBezTo>
                  <a:pt x="4365507" y="1166482"/>
                  <a:pt x="4412447" y="1208729"/>
                  <a:pt x="4457041" y="1255670"/>
                </a:cubicBezTo>
                <a:cubicBezTo>
                  <a:pt x="4461736" y="1258017"/>
                  <a:pt x="4464082" y="1260364"/>
                  <a:pt x="4466430" y="1262711"/>
                </a:cubicBezTo>
                <a:close/>
                <a:moveTo>
                  <a:pt x="4658887" y="1558439"/>
                </a:moveTo>
                <a:cubicBezTo>
                  <a:pt x="4656540" y="1549051"/>
                  <a:pt x="4654193" y="1539662"/>
                  <a:pt x="4649499" y="1530274"/>
                </a:cubicBezTo>
                <a:cubicBezTo>
                  <a:pt x="4647152" y="1523233"/>
                  <a:pt x="4644805" y="1516192"/>
                  <a:pt x="4642458" y="1509151"/>
                </a:cubicBezTo>
                <a:cubicBezTo>
                  <a:pt x="4640111" y="1499763"/>
                  <a:pt x="4635417" y="1490375"/>
                  <a:pt x="4633070" y="1483333"/>
                </a:cubicBezTo>
                <a:cubicBezTo>
                  <a:pt x="4633070" y="1483333"/>
                  <a:pt x="4633070" y="1483333"/>
                  <a:pt x="4633070" y="1483333"/>
                </a:cubicBezTo>
                <a:cubicBezTo>
                  <a:pt x="4642458" y="1499763"/>
                  <a:pt x="4651846" y="1516192"/>
                  <a:pt x="4661234" y="1532621"/>
                </a:cubicBezTo>
                <a:cubicBezTo>
                  <a:pt x="4661234" y="1532621"/>
                  <a:pt x="4661234" y="1534968"/>
                  <a:pt x="4661234" y="1534968"/>
                </a:cubicBezTo>
                <a:cubicBezTo>
                  <a:pt x="4670623" y="1560786"/>
                  <a:pt x="4680011" y="1586603"/>
                  <a:pt x="4689399" y="1612421"/>
                </a:cubicBezTo>
                <a:cubicBezTo>
                  <a:pt x="4689399" y="1614768"/>
                  <a:pt x="4691746" y="1617115"/>
                  <a:pt x="4691746" y="1619462"/>
                </a:cubicBezTo>
                <a:cubicBezTo>
                  <a:pt x="4696440" y="1631197"/>
                  <a:pt x="4698787" y="1645280"/>
                  <a:pt x="4703481" y="1657015"/>
                </a:cubicBezTo>
                <a:cubicBezTo>
                  <a:pt x="4698787" y="1649974"/>
                  <a:pt x="4694093" y="1640586"/>
                  <a:pt x="4691746" y="1633544"/>
                </a:cubicBezTo>
                <a:cubicBezTo>
                  <a:pt x="4691746" y="1633544"/>
                  <a:pt x="4691746" y="1633544"/>
                  <a:pt x="4691746" y="1633544"/>
                </a:cubicBezTo>
                <a:cubicBezTo>
                  <a:pt x="4682358" y="1617115"/>
                  <a:pt x="4675317" y="1603033"/>
                  <a:pt x="4665929" y="1586603"/>
                </a:cubicBezTo>
                <a:cubicBezTo>
                  <a:pt x="4665929" y="1584256"/>
                  <a:pt x="4663581" y="1579562"/>
                  <a:pt x="4663581" y="1577215"/>
                </a:cubicBezTo>
                <a:cubicBezTo>
                  <a:pt x="4663581" y="1572521"/>
                  <a:pt x="4661234" y="1565480"/>
                  <a:pt x="4658887" y="1558439"/>
                </a:cubicBezTo>
                <a:close/>
                <a:moveTo>
                  <a:pt x="4724605" y="1661709"/>
                </a:moveTo>
                <a:cubicBezTo>
                  <a:pt x="4729299" y="1675791"/>
                  <a:pt x="4733993" y="1689873"/>
                  <a:pt x="4738687" y="1701609"/>
                </a:cubicBezTo>
                <a:cubicBezTo>
                  <a:pt x="4741034" y="1710997"/>
                  <a:pt x="4743381" y="1718038"/>
                  <a:pt x="4745728" y="1727426"/>
                </a:cubicBezTo>
                <a:cubicBezTo>
                  <a:pt x="4750422" y="1741508"/>
                  <a:pt x="4755116" y="1757938"/>
                  <a:pt x="4759810" y="1774367"/>
                </a:cubicBezTo>
                <a:cubicBezTo>
                  <a:pt x="4759810" y="1774367"/>
                  <a:pt x="4759810" y="1774367"/>
                  <a:pt x="4759810" y="1774367"/>
                </a:cubicBezTo>
                <a:cubicBezTo>
                  <a:pt x="4752769" y="1755591"/>
                  <a:pt x="4745728" y="1739161"/>
                  <a:pt x="4738687" y="1720385"/>
                </a:cubicBezTo>
                <a:cubicBezTo>
                  <a:pt x="4738687" y="1720385"/>
                  <a:pt x="4738687" y="1720385"/>
                  <a:pt x="4738687" y="1720385"/>
                </a:cubicBezTo>
                <a:cubicBezTo>
                  <a:pt x="4731646" y="1706303"/>
                  <a:pt x="4726952" y="1692221"/>
                  <a:pt x="4719911" y="1680485"/>
                </a:cubicBezTo>
                <a:cubicBezTo>
                  <a:pt x="4719911" y="1680485"/>
                  <a:pt x="4719911" y="1678138"/>
                  <a:pt x="4719911" y="1678138"/>
                </a:cubicBezTo>
                <a:cubicBezTo>
                  <a:pt x="4719911" y="1678138"/>
                  <a:pt x="4719911" y="1678138"/>
                  <a:pt x="4719911" y="1678138"/>
                </a:cubicBezTo>
                <a:cubicBezTo>
                  <a:pt x="4715216" y="1666403"/>
                  <a:pt x="4712869" y="1654668"/>
                  <a:pt x="4708175" y="1640586"/>
                </a:cubicBezTo>
                <a:cubicBezTo>
                  <a:pt x="4708175" y="1638238"/>
                  <a:pt x="4705828" y="1635891"/>
                  <a:pt x="4705828" y="1631197"/>
                </a:cubicBezTo>
                <a:cubicBezTo>
                  <a:pt x="4696440" y="1603033"/>
                  <a:pt x="4687052" y="1577215"/>
                  <a:pt x="4677664" y="1551398"/>
                </a:cubicBezTo>
                <a:cubicBezTo>
                  <a:pt x="4677664" y="1549051"/>
                  <a:pt x="4675317" y="1549051"/>
                  <a:pt x="4675317" y="1546704"/>
                </a:cubicBezTo>
                <a:cubicBezTo>
                  <a:pt x="4691746" y="1577215"/>
                  <a:pt x="4705828" y="1607727"/>
                  <a:pt x="4719911" y="1638238"/>
                </a:cubicBezTo>
                <a:cubicBezTo>
                  <a:pt x="4717563" y="1645280"/>
                  <a:pt x="4719911" y="1654668"/>
                  <a:pt x="4724605" y="1661709"/>
                </a:cubicBezTo>
                <a:close/>
                <a:moveTo>
                  <a:pt x="4689399" y="1664056"/>
                </a:moveTo>
                <a:cubicBezTo>
                  <a:pt x="4691746" y="1671097"/>
                  <a:pt x="4694093" y="1678138"/>
                  <a:pt x="4696440" y="1687526"/>
                </a:cubicBezTo>
                <a:cubicBezTo>
                  <a:pt x="4696440" y="1689873"/>
                  <a:pt x="4698787" y="1692221"/>
                  <a:pt x="4698787" y="1696915"/>
                </a:cubicBezTo>
                <a:cubicBezTo>
                  <a:pt x="4696440" y="1692221"/>
                  <a:pt x="4696440" y="1689873"/>
                  <a:pt x="4694093" y="1685179"/>
                </a:cubicBezTo>
                <a:cubicBezTo>
                  <a:pt x="4691746" y="1678138"/>
                  <a:pt x="4689399" y="1668750"/>
                  <a:pt x="4687052" y="1661709"/>
                </a:cubicBezTo>
                <a:cubicBezTo>
                  <a:pt x="4684705" y="1652321"/>
                  <a:pt x="4680011" y="1640586"/>
                  <a:pt x="4675317" y="1631197"/>
                </a:cubicBezTo>
                <a:cubicBezTo>
                  <a:pt x="4672970" y="1624156"/>
                  <a:pt x="4670623" y="1614768"/>
                  <a:pt x="4665929" y="1607727"/>
                </a:cubicBezTo>
                <a:cubicBezTo>
                  <a:pt x="4665929" y="1607727"/>
                  <a:pt x="4665929" y="1607727"/>
                  <a:pt x="4665929" y="1607727"/>
                </a:cubicBezTo>
                <a:cubicBezTo>
                  <a:pt x="4670623" y="1614768"/>
                  <a:pt x="4672970" y="1619462"/>
                  <a:pt x="4677664" y="1626503"/>
                </a:cubicBezTo>
                <a:cubicBezTo>
                  <a:pt x="4680011" y="1631197"/>
                  <a:pt x="4680011" y="1635891"/>
                  <a:pt x="4682358" y="1640586"/>
                </a:cubicBezTo>
                <a:cubicBezTo>
                  <a:pt x="4684705" y="1645280"/>
                  <a:pt x="4687052" y="1654668"/>
                  <a:pt x="4689399" y="1664056"/>
                </a:cubicBezTo>
                <a:close/>
                <a:moveTo>
                  <a:pt x="4680011" y="1736814"/>
                </a:moveTo>
                <a:cubicBezTo>
                  <a:pt x="4680011" y="1739161"/>
                  <a:pt x="4680011" y="1739161"/>
                  <a:pt x="4680011" y="1736814"/>
                </a:cubicBezTo>
                <a:cubicBezTo>
                  <a:pt x="4672970" y="1741508"/>
                  <a:pt x="4668275" y="1746203"/>
                  <a:pt x="4663581" y="1753244"/>
                </a:cubicBezTo>
                <a:cubicBezTo>
                  <a:pt x="4663581" y="1753244"/>
                  <a:pt x="4663581" y="1755591"/>
                  <a:pt x="4661234" y="1755591"/>
                </a:cubicBezTo>
                <a:cubicBezTo>
                  <a:pt x="4661234" y="1755591"/>
                  <a:pt x="4661234" y="1757938"/>
                  <a:pt x="4658887" y="1757938"/>
                </a:cubicBezTo>
                <a:cubicBezTo>
                  <a:pt x="4656540" y="1755591"/>
                  <a:pt x="4651846" y="1755591"/>
                  <a:pt x="4649499" y="1755591"/>
                </a:cubicBezTo>
                <a:cubicBezTo>
                  <a:pt x="4647152" y="1755591"/>
                  <a:pt x="4644805" y="1755591"/>
                  <a:pt x="4642458" y="1757938"/>
                </a:cubicBezTo>
                <a:cubicBezTo>
                  <a:pt x="4633070" y="1736814"/>
                  <a:pt x="4626029" y="1715691"/>
                  <a:pt x="4616640" y="1694568"/>
                </a:cubicBezTo>
                <a:cubicBezTo>
                  <a:pt x="4611946" y="1685179"/>
                  <a:pt x="4609599" y="1673444"/>
                  <a:pt x="4604905" y="1664056"/>
                </a:cubicBezTo>
                <a:cubicBezTo>
                  <a:pt x="4588476" y="1626503"/>
                  <a:pt x="4572047" y="1591297"/>
                  <a:pt x="4555617" y="1556092"/>
                </a:cubicBezTo>
                <a:cubicBezTo>
                  <a:pt x="4550923" y="1544357"/>
                  <a:pt x="4543882" y="1532621"/>
                  <a:pt x="4539188" y="1520886"/>
                </a:cubicBezTo>
                <a:cubicBezTo>
                  <a:pt x="4527453" y="1497416"/>
                  <a:pt x="4515717" y="1471598"/>
                  <a:pt x="4503982" y="1448128"/>
                </a:cubicBezTo>
                <a:cubicBezTo>
                  <a:pt x="4496941" y="1434045"/>
                  <a:pt x="4487553" y="1419963"/>
                  <a:pt x="4480512" y="1405881"/>
                </a:cubicBezTo>
                <a:cubicBezTo>
                  <a:pt x="4468776" y="1387104"/>
                  <a:pt x="4459388" y="1365981"/>
                  <a:pt x="4447653" y="1347205"/>
                </a:cubicBezTo>
                <a:cubicBezTo>
                  <a:pt x="4522759" y="1415269"/>
                  <a:pt x="4588476" y="1490375"/>
                  <a:pt x="4642458" y="1572521"/>
                </a:cubicBezTo>
                <a:cubicBezTo>
                  <a:pt x="4658887" y="1607727"/>
                  <a:pt x="4672970" y="1640586"/>
                  <a:pt x="4687052" y="1675791"/>
                </a:cubicBezTo>
                <a:cubicBezTo>
                  <a:pt x="4689399" y="1682832"/>
                  <a:pt x="4691746" y="1687526"/>
                  <a:pt x="4694093" y="1694568"/>
                </a:cubicBezTo>
                <a:cubicBezTo>
                  <a:pt x="4696440" y="1701609"/>
                  <a:pt x="4698787" y="1708650"/>
                  <a:pt x="4701134" y="1715691"/>
                </a:cubicBezTo>
                <a:cubicBezTo>
                  <a:pt x="4694093" y="1718038"/>
                  <a:pt x="4689399" y="1725079"/>
                  <a:pt x="4689399" y="1734467"/>
                </a:cubicBezTo>
                <a:cubicBezTo>
                  <a:pt x="4689399" y="1734467"/>
                  <a:pt x="4689399" y="1736814"/>
                  <a:pt x="4689399" y="1736814"/>
                </a:cubicBezTo>
                <a:cubicBezTo>
                  <a:pt x="4689399" y="1736814"/>
                  <a:pt x="4687052" y="1736814"/>
                  <a:pt x="4687052" y="1736814"/>
                </a:cubicBezTo>
                <a:cubicBezTo>
                  <a:pt x="4684705" y="1734467"/>
                  <a:pt x="4682358" y="1736814"/>
                  <a:pt x="4680011" y="1736814"/>
                </a:cubicBezTo>
                <a:close/>
                <a:moveTo>
                  <a:pt x="4318566" y="1218117"/>
                </a:moveTo>
                <a:cubicBezTo>
                  <a:pt x="4311524" y="1218117"/>
                  <a:pt x="4306830" y="1220464"/>
                  <a:pt x="4302136" y="1227505"/>
                </a:cubicBezTo>
                <a:cubicBezTo>
                  <a:pt x="4297442" y="1225158"/>
                  <a:pt x="4292748" y="1220464"/>
                  <a:pt x="4285707" y="1218117"/>
                </a:cubicBezTo>
                <a:cubicBezTo>
                  <a:pt x="4278666" y="1201688"/>
                  <a:pt x="4273972" y="1187606"/>
                  <a:pt x="4266931" y="1171176"/>
                </a:cubicBezTo>
                <a:cubicBezTo>
                  <a:pt x="4264583" y="1164135"/>
                  <a:pt x="4259889" y="1154747"/>
                  <a:pt x="4257542" y="1147706"/>
                </a:cubicBezTo>
                <a:cubicBezTo>
                  <a:pt x="4257542" y="1145359"/>
                  <a:pt x="4255195" y="1143012"/>
                  <a:pt x="4255195" y="1140665"/>
                </a:cubicBezTo>
                <a:cubicBezTo>
                  <a:pt x="4281013" y="1159441"/>
                  <a:pt x="4306830" y="1180564"/>
                  <a:pt x="4332648" y="1201688"/>
                </a:cubicBezTo>
                <a:cubicBezTo>
                  <a:pt x="4349077" y="1215770"/>
                  <a:pt x="4365507" y="1229852"/>
                  <a:pt x="4381936" y="1243935"/>
                </a:cubicBezTo>
                <a:cubicBezTo>
                  <a:pt x="4379589" y="1246282"/>
                  <a:pt x="4377242" y="1250976"/>
                  <a:pt x="4377242" y="1255670"/>
                </a:cubicBezTo>
                <a:cubicBezTo>
                  <a:pt x="4377242" y="1267405"/>
                  <a:pt x="4386630" y="1276793"/>
                  <a:pt x="4398365" y="1276793"/>
                </a:cubicBezTo>
                <a:cubicBezTo>
                  <a:pt x="4400712" y="1276793"/>
                  <a:pt x="4400712" y="1276793"/>
                  <a:pt x="4403059" y="1276793"/>
                </a:cubicBezTo>
                <a:cubicBezTo>
                  <a:pt x="4407753" y="1286181"/>
                  <a:pt x="4414795" y="1295570"/>
                  <a:pt x="4419489" y="1304958"/>
                </a:cubicBezTo>
                <a:cubicBezTo>
                  <a:pt x="4426530" y="1316693"/>
                  <a:pt x="4433571" y="1326081"/>
                  <a:pt x="4438265" y="1337817"/>
                </a:cubicBezTo>
                <a:cubicBezTo>
                  <a:pt x="4405406" y="1307305"/>
                  <a:pt x="4370201" y="1279140"/>
                  <a:pt x="4332648" y="1253323"/>
                </a:cubicBezTo>
                <a:cubicBezTo>
                  <a:pt x="4334995" y="1250976"/>
                  <a:pt x="4337342" y="1246282"/>
                  <a:pt x="4337342" y="1241588"/>
                </a:cubicBezTo>
                <a:cubicBezTo>
                  <a:pt x="4337342" y="1227505"/>
                  <a:pt x="4327954" y="1218117"/>
                  <a:pt x="4318566" y="1218117"/>
                </a:cubicBezTo>
                <a:close/>
                <a:moveTo>
                  <a:pt x="4426530" y="1701609"/>
                </a:moveTo>
                <a:cubicBezTo>
                  <a:pt x="4424183" y="1701609"/>
                  <a:pt x="4419489" y="1701609"/>
                  <a:pt x="4417141" y="1701609"/>
                </a:cubicBezTo>
                <a:cubicBezTo>
                  <a:pt x="4414795" y="1701609"/>
                  <a:pt x="4412447" y="1701609"/>
                  <a:pt x="4410100" y="1703956"/>
                </a:cubicBezTo>
                <a:cubicBezTo>
                  <a:pt x="4405406" y="1703956"/>
                  <a:pt x="4403059" y="1706303"/>
                  <a:pt x="4398365" y="1706303"/>
                </a:cubicBezTo>
                <a:cubicBezTo>
                  <a:pt x="4396018" y="1706303"/>
                  <a:pt x="4393671" y="1708650"/>
                  <a:pt x="4391324" y="1708650"/>
                </a:cubicBezTo>
                <a:cubicBezTo>
                  <a:pt x="4386630" y="1708650"/>
                  <a:pt x="4384283" y="1710997"/>
                  <a:pt x="4379589" y="1710997"/>
                </a:cubicBezTo>
                <a:cubicBezTo>
                  <a:pt x="4377242" y="1710997"/>
                  <a:pt x="4374895" y="1713344"/>
                  <a:pt x="4372548" y="1713344"/>
                </a:cubicBezTo>
                <a:cubicBezTo>
                  <a:pt x="4367854" y="1715691"/>
                  <a:pt x="4365507" y="1715691"/>
                  <a:pt x="4360812" y="1718038"/>
                </a:cubicBezTo>
                <a:cubicBezTo>
                  <a:pt x="4358465" y="1718038"/>
                  <a:pt x="4356118" y="1720385"/>
                  <a:pt x="4353771" y="1720385"/>
                </a:cubicBezTo>
                <a:cubicBezTo>
                  <a:pt x="4349077" y="1722732"/>
                  <a:pt x="4344383" y="1722732"/>
                  <a:pt x="4342036" y="1725079"/>
                </a:cubicBezTo>
                <a:cubicBezTo>
                  <a:pt x="4339689" y="1725079"/>
                  <a:pt x="4337342" y="1727426"/>
                  <a:pt x="4334995" y="1729773"/>
                </a:cubicBezTo>
                <a:cubicBezTo>
                  <a:pt x="4330301" y="1732120"/>
                  <a:pt x="4325607" y="1734467"/>
                  <a:pt x="4323260" y="1736814"/>
                </a:cubicBezTo>
                <a:cubicBezTo>
                  <a:pt x="4320913" y="1739161"/>
                  <a:pt x="4318566" y="1739161"/>
                  <a:pt x="4316218" y="1741508"/>
                </a:cubicBezTo>
                <a:cubicBezTo>
                  <a:pt x="4311524" y="1743855"/>
                  <a:pt x="4306830" y="1746203"/>
                  <a:pt x="4304483" y="1748550"/>
                </a:cubicBezTo>
                <a:cubicBezTo>
                  <a:pt x="4302136" y="1750897"/>
                  <a:pt x="4299789" y="1750897"/>
                  <a:pt x="4297442" y="1753244"/>
                </a:cubicBezTo>
                <a:cubicBezTo>
                  <a:pt x="4292748" y="1755591"/>
                  <a:pt x="4288054" y="1757938"/>
                  <a:pt x="4283360" y="1762632"/>
                </a:cubicBezTo>
                <a:cubicBezTo>
                  <a:pt x="4281013" y="1764979"/>
                  <a:pt x="4278666" y="1764979"/>
                  <a:pt x="4276319" y="1767326"/>
                </a:cubicBezTo>
                <a:cubicBezTo>
                  <a:pt x="4271625" y="1769673"/>
                  <a:pt x="4266931" y="1774367"/>
                  <a:pt x="4262237" y="1776714"/>
                </a:cubicBezTo>
                <a:cubicBezTo>
                  <a:pt x="4259889" y="1779061"/>
                  <a:pt x="4257542" y="1779061"/>
                  <a:pt x="4257542" y="1781408"/>
                </a:cubicBezTo>
                <a:cubicBezTo>
                  <a:pt x="4252848" y="1786102"/>
                  <a:pt x="4248154" y="1788449"/>
                  <a:pt x="4241113" y="1793144"/>
                </a:cubicBezTo>
                <a:cubicBezTo>
                  <a:pt x="4238766" y="1793144"/>
                  <a:pt x="4238766" y="1795491"/>
                  <a:pt x="4238766" y="1795491"/>
                </a:cubicBezTo>
                <a:cubicBezTo>
                  <a:pt x="4231725" y="1800185"/>
                  <a:pt x="4227031" y="1804879"/>
                  <a:pt x="4219990" y="1809573"/>
                </a:cubicBezTo>
                <a:cubicBezTo>
                  <a:pt x="4219990" y="1809573"/>
                  <a:pt x="4217643" y="1811920"/>
                  <a:pt x="4217643" y="1811920"/>
                </a:cubicBezTo>
                <a:cubicBezTo>
                  <a:pt x="4210601" y="1816614"/>
                  <a:pt x="4205907" y="1821308"/>
                  <a:pt x="4198866" y="1828349"/>
                </a:cubicBezTo>
                <a:cubicBezTo>
                  <a:pt x="4198866" y="1828349"/>
                  <a:pt x="4196519" y="1830696"/>
                  <a:pt x="4196519" y="1830696"/>
                </a:cubicBezTo>
                <a:cubicBezTo>
                  <a:pt x="4180090" y="1844779"/>
                  <a:pt x="4163660" y="1861208"/>
                  <a:pt x="4147231" y="1877637"/>
                </a:cubicBezTo>
                <a:cubicBezTo>
                  <a:pt x="4142537" y="1875290"/>
                  <a:pt x="4140190" y="1872943"/>
                  <a:pt x="4133149" y="1872943"/>
                </a:cubicBezTo>
                <a:cubicBezTo>
                  <a:pt x="4126108" y="1872943"/>
                  <a:pt x="4119067" y="1877637"/>
                  <a:pt x="4116719" y="1882331"/>
                </a:cubicBezTo>
                <a:cubicBezTo>
                  <a:pt x="4060390" y="1851820"/>
                  <a:pt x="4001714" y="1823655"/>
                  <a:pt x="3940691" y="1793144"/>
                </a:cubicBezTo>
                <a:cubicBezTo>
                  <a:pt x="3933650" y="1790796"/>
                  <a:pt x="3928956" y="1786102"/>
                  <a:pt x="3921915" y="1783755"/>
                </a:cubicBezTo>
                <a:cubicBezTo>
                  <a:pt x="3910180" y="1779061"/>
                  <a:pt x="3896097" y="1772020"/>
                  <a:pt x="3884362" y="1767326"/>
                </a:cubicBezTo>
                <a:cubicBezTo>
                  <a:pt x="3872627" y="1762632"/>
                  <a:pt x="3860891" y="1755591"/>
                  <a:pt x="3846809" y="1750897"/>
                </a:cubicBezTo>
                <a:cubicBezTo>
                  <a:pt x="3837421" y="1746203"/>
                  <a:pt x="3825686" y="1741508"/>
                  <a:pt x="3816298" y="1736814"/>
                </a:cubicBezTo>
                <a:cubicBezTo>
                  <a:pt x="3802215" y="1729773"/>
                  <a:pt x="3785786" y="1722732"/>
                  <a:pt x="3771704" y="1715691"/>
                </a:cubicBezTo>
                <a:cubicBezTo>
                  <a:pt x="3762316" y="1710997"/>
                  <a:pt x="3752927" y="1708650"/>
                  <a:pt x="3745886" y="1703956"/>
                </a:cubicBezTo>
                <a:cubicBezTo>
                  <a:pt x="3729457" y="1696915"/>
                  <a:pt x="3713027" y="1689873"/>
                  <a:pt x="3696598" y="1682832"/>
                </a:cubicBezTo>
                <a:cubicBezTo>
                  <a:pt x="3689557" y="1680485"/>
                  <a:pt x="3680169" y="1675791"/>
                  <a:pt x="3673128" y="1673444"/>
                </a:cubicBezTo>
                <a:cubicBezTo>
                  <a:pt x="3654351" y="1666403"/>
                  <a:pt x="3637922" y="1659362"/>
                  <a:pt x="3619146" y="1652321"/>
                </a:cubicBezTo>
                <a:cubicBezTo>
                  <a:pt x="3612104" y="1649974"/>
                  <a:pt x="3605064" y="1647627"/>
                  <a:pt x="3598022" y="1642933"/>
                </a:cubicBezTo>
                <a:cubicBezTo>
                  <a:pt x="3583940" y="1638238"/>
                  <a:pt x="3572205" y="1633544"/>
                  <a:pt x="3558123" y="1626503"/>
                </a:cubicBezTo>
                <a:cubicBezTo>
                  <a:pt x="3558123" y="1624156"/>
                  <a:pt x="3560469" y="1621809"/>
                  <a:pt x="3560469" y="1619462"/>
                </a:cubicBezTo>
                <a:cubicBezTo>
                  <a:pt x="3560469" y="1617115"/>
                  <a:pt x="3560469" y="1617115"/>
                  <a:pt x="3560469" y="1614768"/>
                </a:cubicBezTo>
                <a:cubicBezTo>
                  <a:pt x="3562817" y="1614768"/>
                  <a:pt x="3567511" y="1612421"/>
                  <a:pt x="3569858" y="1612421"/>
                </a:cubicBezTo>
                <a:cubicBezTo>
                  <a:pt x="3579246" y="1610074"/>
                  <a:pt x="3588634" y="1607727"/>
                  <a:pt x="3595675" y="1605380"/>
                </a:cubicBezTo>
                <a:cubicBezTo>
                  <a:pt x="3605064" y="1603033"/>
                  <a:pt x="3614452" y="1600686"/>
                  <a:pt x="3621493" y="1598339"/>
                </a:cubicBezTo>
                <a:cubicBezTo>
                  <a:pt x="3630881" y="1595992"/>
                  <a:pt x="3640269" y="1593645"/>
                  <a:pt x="3647310" y="1591297"/>
                </a:cubicBezTo>
                <a:cubicBezTo>
                  <a:pt x="3656698" y="1588950"/>
                  <a:pt x="3666086" y="1586603"/>
                  <a:pt x="3673128" y="1584256"/>
                </a:cubicBezTo>
                <a:cubicBezTo>
                  <a:pt x="3682516" y="1581909"/>
                  <a:pt x="3689557" y="1579562"/>
                  <a:pt x="3698945" y="1579562"/>
                </a:cubicBezTo>
                <a:cubicBezTo>
                  <a:pt x="3708333" y="1577215"/>
                  <a:pt x="3717721" y="1577215"/>
                  <a:pt x="3727110" y="1574868"/>
                </a:cubicBezTo>
                <a:cubicBezTo>
                  <a:pt x="3736498" y="1572521"/>
                  <a:pt x="3743539" y="1572521"/>
                  <a:pt x="3752927" y="1570174"/>
                </a:cubicBezTo>
                <a:cubicBezTo>
                  <a:pt x="3762316" y="1567827"/>
                  <a:pt x="3771704" y="1567827"/>
                  <a:pt x="3781092" y="1565480"/>
                </a:cubicBezTo>
                <a:cubicBezTo>
                  <a:pt x="3788133" y="1565480"/>
                  <a:pt x="3797521" y="1563133"/>
                  <a:pt x="3804562" y="1563133"/>
                </a:cubicBezTo>
                <a:cubicBezTo>
                  <a:pt x="3813950" y="1560786"/>
                  <a:pt x="3825686" y="1560786"/>
                  <a:pt x="3835074" y="1560786"/>
                </a:cubicBezTo>
                <a:cubicBezTo>
                  <a:pt x="3842115" y="1560786"/>
                  <a:pt x="3849156" y="1558439"/>
                  <a:pt x="3856197" y="1558439"/>
                </a:cubicBezTo>
                <a:cubicBezTo>
                  <a:pt x="3867933" y="1558439"/>
                  <a:pt x="3879668" y="1556092"/>
                  <a:pt x="3889056" y="1556092"/>
                </a:cubicBezTo>
                <a:cubicBezTo>
                  <a:pt x="3893750" y="1556092"/>
                  <a:pt x="3900791" y="1556092"/>
                  <a:pt x="3907832" y="1556092"/>
                </a:cubicBezTo>
                <a:cubicBezTo>
                  <a:pt x="3924262" y="1556092"/>
                  <a:pt x="3943038" y="1556092"/>
                  <a:pt x="3959467" y="1556092"/>
                </a:cubicBezTo>
                <a:cubicBezTo>
                  <a:pt x="3971203" y="1556092"/>
                  <a:pt x="3985285" y="1556092"/>
                  <a:pt x="3997020" y="1556092"/>
                </a:cubicBezTo>
                <a:cubicBezTo>
                  <a:pt x="4001714" y="1556092"/>
                  <a:pt x="4004061" y="1556092"/>
                  <a:pt x="4008755" y="1556092"/>
                </a:cubicBezTo>
                <a:cubicBezTo>
                  <a:pt x="4018143" y="1556092"/>
                  <a:pt x="4025185" y="1556092"/>
                  <a:pt x="4034573" y="1558439"/>
                </a:cubicBezTo>
                <a:cubicBezTo>
                  <a:pt x="4039267" y="1558439"/>
                  <a:pt x="4043961" y="1558439"/>
                  <a:pt x="4048655" y="1558439"/>
                </a:cubicBezTo>
                <a:cubicBezTo>
                  <a:pt x="4055696" y="1558439"/>
                  <a:pt x="4062738" y="1558439"/>
                  <a:pt x="4072126" y="1560786"/>
                </a:cubicBezTo>
                <a:cubicBezTo>
                  <a:pt x="4076820" y="1560786"/>
                  <a:pt x="4081514" y="1560786"/>
                  <a:pt x="4086208" y="1563133"/>
                </a:cubicBezTo>
                <a:cubicBezTo>
                  <a:pt x="4093249" y="1563133"/>
                  <a:pt x="4100290" y="1565480"/>
                  <a:pt x="4107331" y="1565480"/>
                </a:cubicBezTo>
                <a:cubicBezTo>
                  <a:pt x="4112025" y="1565480"/>
                  <a:pt x="4116719" y="1567827"/>
                  <a:pt x="4121414" y="1567827"/>
                </a:cubicBezTo>
                <a:cubicBezTo>
                  <a:pt x="4128455" y="1567827"/>
                  <a:pt x="4135496" y="1570174"/>
                  <a:pt x="4140190" y="1570174"/>
                </a:cubicBezTo>
                <a:cubicBezTo>
                  <a:pt x="4144884" y="1570174"/>
                  <a:pt x="4149578" y="1572521"/>
                  <a:pt x="4154272" y="1572521"/>
                </a:cubicBezTo>
                <a:cubicBezTo>
                  <a:pt x="4161313" y="1574868"/>
                  <a:pt x="4168355" y="1574868"/>
                  <a:pt x="4173049" y="1577215"/>
                </a:cubicBezTo>
                <a:cubicBezTo>
                  <a:pt x="4177743" y="1577215"/>
                  <a:pt x="4182437" y="1579562"/>
                  <a:pt x="4187131" y="1579562"/>
                </a:cubicBezTo>
                <a:cubicBezTo>
                  <a:pt x="4194172" y="1581909"/>
                  <a:pt x="4198866" y="1581909"/>
                  <a:pt x="4205907" y="1584256"/>
                </a:cubicBezTo>
                <a:cubicBezTo>
                  <a:pt x="4210601" y="1586603"/>
                  <a:pt x="4215296" y="1586603"/>
                  <a:pt x="4219990" y="1588950"/>
                </a:cubicBezTo>
                <a:cubicBezTo>
                  <a:pt x="4224684" y="1591297"/>
                  <a:pt x="4231725" y="1591297"/>
                  <a:pt x="4236419" y="1593645"/>
                </a:cubicBezTo>
                <a:cubicBezTo>
                  <a:pt x="4241113" y="1595992"/>
                  <a:pt x="4245807" y="1595992"/>
                  <a:pt x="4250501" y="1598339"/>
                </a:cubicBezTo>
                <a:cubicBezTo>
                  <a:pt x="4255195" y="1600686"/>
                  <a:pt x="4262237" y="1600686"/>
                  <a:pt x="4266931" y="1603033"/>
                </a:cubicBezTo>
                <a:cubicBezTo>
                  <a:pt x="4271625" y="1605380"/>
                  <a:pt x="4276319" y="1607727"/>
                  <a:pt x="4281013" y="1607727"/>
                </a:cubicBezTo>
                <a:cubicBezTo>
                  <a:pt x="4285707" y="1610074"/>
                  <a:pt x="4290401" y="1612421"/>
                  <a:pt x="4297442" y="1612421"/>
                </a:cubicBezTo>
                <a:cubicBezTo>
                  <a:pt x="4302136" y="1614768"/>
                  <a:pt x="4306830" y="1617115"/>
                  <a:pt x="4311524" y="1619462"/>
                </a:cubicBezTo>
                <a:cubicBezTo>
                  <a:pt x="4316218" y="1621809"/>
                  <a:pt x="4320913" y="1624156"/>
                  <a:pt x="4325607" y="1626503"/>
                </a:cubicBezTo>
                <a:cubicBezTo>
                  <a:pt x="4330301" y="1628850"/>
                  <a:pt x="4334995" y="1631197"/>
                  <a:pt x="4339689" y="1633544"/>
                </a:cubicBezTo>
                <a:cubicBezTo>
                  <a:pt x="4344383" y="1635891"/>
                  <a:pt x="4349077" y="1638238"/>
                  <a:pt x="4353771" y="1640586"/>
                </a:cubicBezTo>
                <a:cubicBezTo>
                  <a:pt x="4358465" y="1642933"/>
                  <a:pt x="4363159" y="1645280"/>
                  <a:pt x="4367854" y="1647627"/>
                </a:cubicBezTo>
                <a:cubicBezTo>
                  <a:pt x="4372548" y="1649974"/>
                  <a:pt x="4377242" y="1652321"/>
                  <a:pt x="4381936" y="1654668"/>
                </a:cubicBezTo>
                <a:cubicBezTo>
                  <a:pt x="4386630" y="1657015"/>
                  <a:pt x="4391324" y="1659362"/>
                  <a:pt x="4396018" y="1664056"/>
                </a:cubicBezTo>
                <a:cubicBezTo>
                  <a:pt x="4400712" y="1666403"/>
                  <a:pt x="4405406" y="1668750"/>
                  <a:pt x="4407753" y="1671097"/>
                </a:cubicBezTo>
                <a:cubicBezTo>
                  <a:pt x="4412447" y="1673444"/>
                  <a:pt x="4417141" y="1678138"/>
                  <a:pt x="4421835" y="1680485"/>
                </a:cubicBezTo>
                <a:cubicBezTo>
                  <a:pt x="4426530" y="1682832"/>
                  <a:pt x="4428877" y="1685179"/>
                  <a:pt x="4433571" y="1687526"/>
                </a:cubicBezTo>
                <a:cubicBezTo>
                  <a:pt x="4435918" y="1689873"/>
                  <a:pt x="4440612" y="1692221"/>
                  <a:pt x="4442959" y="1694568"/>
                </a:cubicBezTo>
                <a:cubicBezTo>
                  <a:pt x="4440612" y="1696915"/>
                  <a:pt x="4440612" y="1701609"/>
                  <a:pt x="4440612" y="1703956"/>
                </a:cubicBezTo>
                <a:cubicBezTo>
                  <a:pt x="4438265" y="1703956"/>
                  <a:pt x="4435918" y="1703956"/>
                  <a:pt x="4433571" y="1703956"/>
                </a:cubicBezTo>
                <a:cubicBezTo>
                  <a:pt x="4433571" y="1699262"/>
                  <a:pt x="4431224" y="1701609"/>
                  <a:pt x="4426530" y="1701609"/>
                </a:cubicBezTo>
                <a:close/>
                <a:moveTo>
                  <a:pt x="4154272" y="1924578"/>
                </a:moveTo>
                <a:cubicBezTo>
                  <a:pt x="4161313" y="1933966"/>
                  <a:pt x="4166007" y="1941007"/>
                  <a:pt x="4173049" y="1950396"/>
                </a:cubicBezTo>
                <a:cubicBezTo>
                  <a:pt x="4175395" y="1952743"/>
                  <a:pt x="4177743" y="1955090"/>
                  <a:pt x="4180090" y="1959784"/>
                </a:cubicBezTo>
                <a:cubicBezTo>
                  <a:pt x="4184784" y="1966825"/>
                  <a:pt x="4191825" y="1973866"/>
                  <a:pt x="4196519" y="1980907"/>
                </a:cubicBezTo>
                <a:cubicBezTo>
                  <a:pt x="4198866" y="1983254"/>
                  <a:pt x="4201213" y="1987948"/>
                  <a:pt x="4203560" y="1990295"/>
                </a:cubicBezTo>
                <a:cubicBezTo>
                  <a:pt x="4208254" y="1997337"/>
                  <a:pt x="4212948" y="2002031"/>
                  <a:pt x="4217643" y="2009072"/>
                </a:cubicBezTo>
                <a:cubicBezTo>
                  <a:pt x="4219990" y="2013766"/>
                  <a:pt x="4222337" y="2016113"/>
                  <a:pt x="4227031" y="2020807"/>
                </a:cubicBezTo>
                <a:cubicBezTo>
                  <a:pt x="4231725" y="2025501"/>
                  <a:pt x="4236419" y="2032542"/>
                  <a:pt x="4241113" y="2037236"/>
                </a:cubicBezTo>
                <a:cubicBezTo>
                  <a:pt x="4243460" y="2041930"/>
                  <a:pt x="4248154" y="2046624"/>
                  <a:pt x="4250501" y="2048971"/>
                </a:cubicBezTo>
                <a:cubicBezTo>
                  <a:pt x="4255195" y="2053666"/>
                  <a:pt x="4257542" y="2058360"/>
                  <a:pt x="4262237" y="2063054"/>
                </a:cubicBezTo>
                <a:cubicBezTo>
                  <a:pt x="4264583" y="2067748"/>
                  <a:pt x="4269277" y="2072442"/>
                  <a:pt x="4271625" y="2077136"/>
                </a:cubicBezTo>
                <a:cubicBezTo>
                  <a:pt x="4273972" y="2081830"/>
                  <a:pt x="4278666" y="2086524"/>
                  <a:pt x="4281013" y="2088871"/>
                </a:cubicBezTo>
                <a:cubicBezTo>
                  <a:pt x="4285707" y="2093565"/>
                  <a:pt x="4288054" y="2098260"/>
                  <a:pt x="4292748" y="2102954"/>
                </a:cubicBezTo>
                <a:cubicBezTo>
                  <a:pt x="4295095" y="2107648"/>
                  <a:pt x="4299789" y="2109995"/>
                  <a:pt x="4302136" y="2114689"/>
                </a:cubicBezTo>
                <a:cubicBezTo>
                  <a:pt x="4306830" y="2119383"/>
                  <a:pt x="4309178" y="2124077"/>
                  <a:pt x="4313872" y="2128771"/>
                </a:cubicBezTo>
                <a:cubicBezTo>
                  <a:pt x="4316218" y="2131118"/>
                  <a:pt x="4318566" y="2135812"/>
                  <a:pt x="4320913" y="2138159"/>
                </a:cubicBezTo>
                <a:cubicBezTo>
                  <a:pt x="4325607" y="2142853"/>
                  <a:pt x="4327954" y="2147548"/>
                  <a:pt x="4332648" y="2152242"/>
                </a:cubicBezTo>
                <a:cubicBezTo>
                  <a:pt x="4334995" y="2154589"/>
                  <a:pt x="4337342" y="2156936"/>
                  <a:pt x="4339689" y="2161630"/>
                </a:cubicBezTo>
                <a:cubicBezTo>
                  <a:pt x="4344383" y="2166324"/>
                  <a:pt x="4349077" y="2171018"/>
                  <a:pt x="4351424" y="2175712"/>
                </a:cubicBezTo>
                <a:cubicBezTo>
                  <a:pt x="4353771" y="2178059"/>
                  <a:pt x="4356118" y="2180406"/>
                  <a:pt x="4358465" y="2182753"/>
                </a:cubicBezTo>
                <a:cubicBezTo>
                  <a:pt x="4363159" y="2187447"/>
                  <a:pt x="4367854" y="2192142"/>
                  <a:pt x="4370201" y="2196836"/>
                </a:cubicBezTo>
                <a:cubicBezTo>
                  <a:pt x="4372548" y="2199183"/>
                  <a:pt x="4374895" y="2201530"/>
                  <a:pt x="4377242" y="2203877"/>
                </a:cubicBezTo>
                <a:cubicBezTo>
                  <a:pt x="4381936" y="2208571"/>
                  <a:pt x="4386630" y="2213265"/>
                  <a:pt x="4388977" y="2217959"/>
                </a:cubicBezTo>
                <a:cubicBezTo>
                  <a:pt x="4391324" y="2220306"/>
                  <a:pt x="4393671" y="2222653"/>
                  <a:pt x="4396018" y="2225000"/>
                </a:cubicBezTo>
                <a:cubicBezTo>
                  <a:pt x="4400712" y="2229694"/>
                  <a:pt x="4405406" y="2234388"/>
                  <a:pt x="4407753" y="2239082"/>
                </a:cubicBezTo>
                <a:cubicBezTo>
                  <a:pt x="4410100" y="2241429"/>
                  <a:pt x="4410100" y="2243776"/>
                  <a:pt x="4412447" y="2243776"/>
                </a:cubicBezTo>
                <a:cubicBezTo>
                  <a:pt x="4417141" y="2248470"/>
                  <a:pt x="4421835" y="2253165"/>
                  <a:pt x="4424183" y="2257859"/>
                </a:cubicBezTo>
                <a:cubicBezTo>
                  <a:pt x="4426530" y="2260206"/>
                  <a:pt x="4426530" y="2260206"/>
                  <a:pt x="4428877" y="2262553"/>
                </a:cubicBezTo>
                <a:cubicBezTo>
                  <a:pt x="4433571" y="2267247"/>
                  <a:pt x="4438265" y="2271941"/>
                  <a:pt x="4442959" y="2276635"/>
                </a:cubicBezTo>
                <a:cubicBezTo>
                  <a:pt x="4442959" y="2278982"/>
                  <a:pt x="4445306" y="2278982"/>
                  <a:pt x="4445306" y="2278982"/>
                </a:cubicBezTo>
                <a:cubicBezTo>
                  <a:pt x="4442959" y="2283676"/>
                  <a:pt x="4440612" y="2288370"/>
                  <a:pt x="4440612" y="2293064"/>
                </a:cubicBezTo>
                <a:cubicBezTo>
                  <a:pt x="4440612" y="2304800"/>
                  <a:pt x="4450000" y="2314188"/>
                  <a:pt x="4461736" y="2314188"/>
                </a:cubicBezTo>
                <a:cubicBezTo>
                  <a:pt x="4466430" y="2314188"/>
                  <a:pt x="4471124" y="2311841"/>
                  <a:pt x="4475818" y="2309494"/>
                </a:cubicBezTo>
                <a:cubicBezTo>
                  <a:pt x="4478165" y="2311841"/>
                  <a:pt x="4480512" y="2311841"/>
                  <a:pt x="4480512" y="2314188"/>
                </a:cubicBezTo>
                <a:cubicBezTo>
                  <a:pt x="4480512" y="2314188"/>
                  <a:pt x="4482859" y="2316535"/>
                  <a:pt x="4482859" y="2316535"/>
                </a:cubicBezTo>
                <a:cubicBezTo>
                  <a:pt x="4487553" y="2321229"/>
                  <a:pt x="4494594" y="2328270"/>
                  <a:pt x="4499288" y="2332964"/>
                </a:cubicBezTo>
                <a:cubicBezTo>
                  <a:pt x="4499288" y="2332964"/>
                  <a:pt x="4501635" y="2335311"/>
                  <a:pt x="4501635" y="2335311"/>
                </a:cubicBezTo>
                <a:cubicBezTo>
                  <a:pt x="4506329" y="2340005"/>
                  <a:pt x="4511023" y="2344700"/>
                  <a:pt x="4518065" y="2349394"/>
                </a:cubicBezTo>
                <a:cubicBezTo>
                  <a:pt x="4518065" y="2349394"/>
                  <a:pt x="4520412" y="2351741"/>
                  <a:pt x="4520412" y="2351741"/>
                </a:cubicBezTo>
                <a:cubicBezTo>
                  <a:pt x="4525106" y="2356435"/>
                  <a:pt x="4529800" y="2361129"/>
                  <a:pt x="4534494" y="2363476"/>
                </a:cubicBezTo>
                <a:cubicBezTo>
                  <a:pt x="4536841" y="2365823"/>
                  <a:pt x="4536841" y="2365823"/>
                  <a:pt x="4539188" y="2368170"/>
                </a:cubicBezTo>
                <a:cubicBezTo>
                  <a:pt x="4543882" y="2372864"/>
                  <a:pt x="4548576" y="2375211"/>
                  <a:pt x="4550923" y="2379905"/>
                </a:cubicBezTo>
                <a:cubicBezTo>
                  <a:pt x="4553270" y="2382252"/>
                  <a:pt x="4553270" y="2382252"/>
                  <a:pt x="4555617" y="2384599"/>
                </a:cubicBezTo>
                <a:cubicBezTo>
                  <a:pt x="4560311" y="2386946"/>
                  <a:pt x="4562658" y="2391640"/>
                  <a:pt x="4567353" y="2393987"/>
                </a:cubicBezTo>
                <a:cubicBezTo>
                  <a:pt x="4569699" y="2396334"/>
                  <a:pt x="4569699" y="2396334"/>
                  <a:pt x="4572047" y="2398681"/>
                </a:cubicBezTo>
                <a:cubicBezTo>
                  <a:pt x="4576741" y="2401028"/>
                  <a:pt x="4579088" y="2403376"/>
                  <a:pt x="4583782" y="2408070"/>
                </a:cubicBezTo>
                <a:cubicBezTo>
                  <a:pt x="4586129" y="2410417"/>
                  <a:pt x="4588476" y="2410417"/>
                  <a:pt x="4588476" y="2412764"/>
                </a:cubicBezTo>
                <a:cubicBezTo>
                  <a:pt x="4590823" y="2415111"/>
                  <a:pt x="4595517" y="2417458"/>
                  <a:pt x="4597864" y="2419805"/>
                </a:cubicBezTo>
                <a:cubicBezTo>
                  <a:pt x="4600211" y="2422152"/>
                  <a:pt x="4602558" y="2422152"/>
                  <a:pt x="4604905" y="2424499"/>
                </a:cubicBezTo>
                <a:cubicBezTo>
                  <a:pt x="4607252" y="2426846"/>
                  <a:pt x="4611946" y="2429193"/>
                  <a:pt x="4614294" y="2431540"/>
                </a:cubicBezTo>
                <a:cubicBezTo>
                  <a:pt x="4616640" y="2433887"/>
                  <a:pt x="4618988" y="2433887"/>
                  <a:pt x="4621334" y="2436234"/>
                </a:cubicBezTo>
                <a:cubicBezTo>
                  <a:pt x="4623682" y="2438581"/>
                  <a:pt x="4626029" y="2438581"/>
                  <a:pt x="4630723" y="2440928"/>
                </a:cubicBezTo>
                <a:cubicBezTo>
                  <a:pt x="4633070" y="2443275"/>
                  <a:pt x="4635417" y="2443275"/>
                  <a:pt x="4637764" y="2443275"/>
                </a:cubicBezTo>
                <a:cubicBezTo>
                  <a:pt x="4640111" y="2445622"/>
                  <a:pt x="4642458" y="2445622"/>
                  <a:pt x="4644805" y="2447969"/>
                </a:cubicBezTo>
                <a:cubicBezTo>
                  <a:pt x="4647152" y="2447969"/>
                  <a:pt x="4649499" y="2450317"/>
                  <a:pt x="4651846" y="2450317"/>
                </a:cubicBezTo>
                <a:cubicBezTo>
                  <a:pt x="4654193" y="2452664"/>
                  <a:pt x="4656540" y="2452664"/>
                  <a:pt x="4658887" y="2455011"/>
                </a:cubicBezTo>
                <a:cubicBezTo>
                  <a:pt x="4661234" y="2455011"/>
                  <a:pt x="4663581" y="2457358"/>
                  <a:pt x="4665929" y="2457358"/>
                </a:cubicBezTo>
                <a:cubicBezTo>
                  <a:pt x="4668275" y="2457358"/>
                  <a:pt x="4670623" y="2459705"/>
                  <a:pt x="4672970" y="2459705"/>
                </a:cubicBezTo>
                <a:cubicBezTo>
                  <a:pt x="4675317" y="2459705"/>
                  <a:pt x="4677664" y="2462052"/>
                  <a:pt x="4680011" y="2462052"/>
                </a:cubicBezTo>
                <a:cubicBezTo>
                  <a:pt x="4682358" y="2462052"/>
                  <a:pt x="4684705" y="2464399"/>
                  <a:pt x="4687052" y="2464399"/>
                </a:cubicBezTo>
                <a:cubicBezTo>
                  <a:pt x="4689399" y="2464399"/>
                  <a:pt x="4691746" y="2466746"/>
                  <a:pt x="4694093" y="2466746"/>
                </a:cubicBezTo>
                <a:cubicBezTo>
                  <a:pt x="4694093" y="2466746"/>
                  <a:pt x="4694093" y="2466746"/>
                  <a:pt x="4696440" y="2466746"/>
                </a:cubicBezTo>
                <a:cubicBezTo>
                  <a:pt x="4696440" y="2469093"/>
                  <a:pt x="4696440" y="2469093"/>
                  <a:pt x="4696440" y="2471440"/>
                </a:cubicBezTo>
                <a:cubicBezTo>
                  <a:pt x="4696440" y="2471440"/>
                  <a:pt x="4696440" y="2471440"/>
                  <a:pt x="4696440" y="2471440"/>
                </a:cubicBezTo>
                <a:cubicBezTo>
                  <a:pt x="4694093" y="2473787"/>
                  <a:pt x="4691746" y="2476134"/>
                  <a:pt x="4691746" y="2478481"/>
                </a:cubicBezTo>
                <a:lnTo>
                  <a:pt x="4684705" y="2480828"/>
                </a:lnTo>
                <a:cubicBezTo>
                  <a:pt x="4677664" y="2483175"/>
                  <a:pt x="4668275" y="2485522"/>
                  <a:pt x="4661234" y="2490216"/>
                </a:cubicBezTo>
                <a:cubicBezTo>
                  <a:pt x="4647152" y="2494910"/>
                  <a:pt x="4635417" y="2499605"/>
                  <a:pt x="4621334" y="2504299"/>
                </a:cubicBezTo>
                <a:cubicBezTo>
                  <a:pt x="4618988" y="2497258"/>
                  <a:pt x="4611946" y="2492563"/>
                  <a:pt x="4602558" y="2492563"/>
                </a:cubicBezTo>
                <a:cubicBezTo>
                  <a:pt x="4595517" y="2492563"/>
                  <a:pt x="4590823" y="2494910"/>
                  <a:pt x="4586129" y="2499605"/>
                </a:cubicBezTo>
                <a:cubicBezTo>
                  <a:pt x="4572047" y="2487869"/>
                  <a:pt x="4555617" y="2478481"/>
                  <a:pt x="4541535" y="2464399"/>
                </a:cubicBezTo>
                <a:cubicBezTo>
                  <a:pt x="4539188" y="2462052"/>
                  <a:pt x="4536841" y="2459705"/>
                  <a:pt x="4534494" y="2457358"/>
                </a:cubicBezTo>
                <a:cubicBezTo>
                  <a:pt x="4527453" y="2450317"/>
                  <a:pt x="4520412" y="2443275"/>
                  <a:pt x="4511023" y="2436234"/>
                </a:cubicBezTo>
                <a:cubicBezTo>
                  <a:pt x="4508676" y="2433887"/>
                  <a:pt x="4503982" y="2429193"/>
                  <a:pt x="4501635" y="2426846"/>
                </a:cubicBezTo>
                <a:cubicBezTo>
                  <a:pt x="4494594" y="2419805"/>
                  <a:pt x="4487553" y="2412764"/>
                  <a:pt x="4480512" y="2405723"/>
                </a:cubicBezTo>
                <a:cubicBezTo>
                  <a:pt x="4475818" y="2401028"/>
                  <a:pt x="4473471" y="2398681"/>
                  <a:pt x="4468776" y="2393987"/>
                </a:cubicBezTo>
                <a:cubicBezTo>
                  <a:pt x="4461736" y="2386946"/>
                  <a:pt x="4457041" y="2379905"/>
                  <a:pt x="4450000" y="2372864"/>
                </a:cubicBezTo>
                <a:cubicBezTo>
                  <a:pt x="4445306" y="2368170"/>
                  <a:pt x="4442959" y="2363476"/>
                  <a:pt x="4438265" y="2358782"/>
                </a:cubicBezTo>
                <a:cubicBezTo>
                  <a:pt x="4431224" y="2351741"/>
                  <a:pt x="4426530" y="2344700"/>
                  <a:pt x="4419489" y="2337658"/>
                </a:cubicBezTo>
                <a:cubicBezTo>
                  <a:pt x="4414795" y="2332964"/>
                  <a:pt x="4412447" y="2328270"/>
                  <a:pt x="4407753" y="2323576"/>
                </a:cubicBezTo>
                <a:cubicBezTo>
                  <a:pt x="4403059" y="2316535"/>
                  <a:pt x="4396018" y="2309494"/>
                  <a:pt x="4391324" y="2302453"/>
                </a:cubicBezTo>
                <a:cubicBezTo>
                  <a:pt x="4386630" y="2297759"/>
                  <a:pt x="4384283" y="2290717"/>
                  <a:pt x="4379589" y="2286023"/>
                </a:cubicBezTo>
                <a:cubicBezTo>
                  <a:pt x="4374895" y="2278982"/>
                  <a:pt x="4367854" y="2271941"/>
                  <a:pt x="4363159" y="2262553"/>
                </a:cubicBezTo>
                <a:cubicBezTo>
                  <a:pt x="4358465" y="2257859"/>
                  <a:pt x="4353771" y="2250818"/>
                  <a:pt x="4351424" y="2243776"/>
                </a:cubicBezTo>
                <a:cubicBezTo>
                  <a:pt x="4346730" y="2236735"/>
                  <a:pt x="4339689" y="2229694"/>
                  <a:pt x="4334995" y="2220306"/>
                </a:cubicBezTo>
                <a:cubicBezTo>
                  <a:pt x="4330301" y="2213265"/>
                  <a:pt x="4325607" y="2208571"/>
                  <a:pt x="4323260" y="2201530"/>
                </a:cubicBezTo>
                <a:cubicBezTo>
                  <a:pt x="4318566" y="2194489"/>
                  <a:pt x="4311524" y="2185100"/>
                  <a:pt x="4306830" y="2178059"/>
                </a:cubicBezTo>
                <a:cubicBezTo>
                  <a:pt x="4302136" y="2171018"/>
                  <a:pt x="4297442" y="2163977"/>
                  <a:pt x="4292748" y="2156936"/>
                </a:cubicBezTo>
                <a:cubicBezTo>
                  <a:pt x="4288054" y="2149895"/>
                  <a:pt x="4283360" y="2140506"/>
                  <a:pt x="4276319" y="2133465"/>
                </a:cubicBezTo>
                <a:cubicBezTo>
                  <a:pt x="4271625" y="2126424"/>
                  <a:pt x="4266931" y="2119383"/>
                  <a:pt x="4262237" y="2112342"/>
                </a:cubicBezTo>
                <a:cubicBezTo>
                  <a:pt x="4257542" y="2105301"/>
                  <a:pt x="4252848" y="2095912"/>
                  <a:pt x="4245807" y="2088871"/>
                </a:cubicBezTo>
                <a:cubicBezTo>
                  <a:pt x="4241113" y="2081830"/>
                  <a:pt x="4236419" y="2074789"/>
                  <a:pt x="4231725" y="2067748"/>
                </a:cubicBezTo>
                <a:cubicBezTo>
                  <a:pt x="4227031" y="2058360"/>
                  <a:pt x="4222337" y="2051319"/>
                  <a:pt x="4215296" y="2041930"/>
                </a:cubicBezTo>
                <a:cubicBezTo>
                  <a:pt x="4210601" y="2034889"/>
                  <a:pt x="4205907" y="2027848"/>
                  <a:pt x="4201213" y="2018460"/>
                </a:cubicBezTo>
                <a:cubicBezTo>
                  <a:pt x="4196519" y="2011419"/>
                  <a:pt x="4191825" y="2002031"/>
                  <a:pt x="4187131" y="1994990"/>
                </a:cubicBezTo>
                <a:cubicBezTo>
                  <a:pt x="4182437" y="1987948"/>
                  <a:pt x="4177743" y="1978560"/>
                  <a:pt x="4173049" y="1971519"/>
                </a:cubicBezTo>
                <a:cubicBezTo>
                  <a:pt x="4168355" y="1962131"/>
                  <a:pt x="4163660" y="1955090"/>
                  <a:pt x="4158966" y="1945702"/>
                </a:cubicBezTo>
                <a:cubicBezTo>
                  <a:pt x="4154272" y="1938660"/>
                  <a:pt x="4149578" y="1929272"/>
                  <a:pt x="4144884" y="1922231"/>
                </a:cubicBezTo>
                <a:cubicBezTo>
                  <a:pt x="4142537" y="1917537"/>
                  <a:pt x="4140190" y="1912843"/>
                  <a:pt x="4137843" y="1908149"/>
                </a:cubicBezTo>
                <a:cubicBezTo>
                  <a:pt x="4137843" y="1908149"/>
                  <a:pt x="4137843" y="1908149"/>
                  <a:pt x="4137843" y="1908149"/>
                </a:cubicBezTo>
                <a:cubicBezTo>
                  <a:pt x="4142537" y="1912843"/>
                  <a:pt x="4144884" y="1917537"/>
                  <a:pt x="4149578" y="1922231"/>
                </a:cubicBezTo>
                <a:cubicBezTo>
                  <a:pt x="4151925" y="1919884"/>
                  <a:pt x="4154272" y="1922231"/>
                  <a:pt x="4154272" y="1924578"/>
                </a:cubicBezTo>
                <a:close/>
                <a:moveTo>
                  <a:pt x="4724605" y="2499605"/>
                </a:moveTo>
                <a:cubicBezTo>
                  <a:pt x="4724605" y="2499605"/>
                  <a:pt x="4726952" y="2501952"/>
                  <a:pt x="4726952" y="2501952"/>
                </a:cubicBezTo>
                <a:cubicBezTo>
                  <a:pt x="4729299" y="2504299"/>
                  <a:pt x="4729299" y="2504299"/>
                  <a:pt x="4731646" y="2506646"/>
                </a:cubicBezTo>
                <a:cubicBezTo>
                  <a:pt x="4731646" y="2506646"/>
                  <a:pt x="4733993" y="2508993"/>
                  <a:pt x="4733993" y="2508993"/>
                </a:cubicBezTo>
                <a:cubicBezTo>
                  <a:pt x="4736340" y="2508993"/>
                  <a:pt x="4736340" y="2511340"/>
                  <a:pt x="4738687" y="2511340"/>
                </a:cubicBezTo>
                <a:cubicBezTo>
                  <a:pt x="4738687" y="2511340"/>
                  <a:pt x="4741034" y="2513687"/>
                  <a:pt x="4741034" y="2513687"/>
                </a:cubicBezTo>
                <a:cubicBezTo>
                  <a:pt x="4743381" y="2513687"/>
                  <a:pt x="4743381" y="2516034"/>
                  <a:pt x="4745728" y="2516034"/>
                </a:cubicBezTo>
                <a:cubicBezTo>
                  <a:pt x="4745728" y="2516034"/>
                  <a:pt x="4748075" y="2516034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23075"/>
                  <a:pt x="4750422" y="2527769"/>
                  <a:pt x="4752769" y="2530116"/>
                </a:cubicBezTo>
                <a:cubicBezTo>
                  <a:pt x="4750422" y="2532463"/>
                  <a:pt x="4748075" y="2532463"/>
                  <a:pt x="4745728" y="2534810"/>
                </a:cubicBezTo>
                <a:cubicBezTo>
                  <a:pt x="4743381" y="2534810"/>
                  <a:pt x="4741034" y="2537157"/>
                  <a:pt x="4738687" y="2537157"/>
                </a:cubicBezTo>
                <a:cubicBezTo>
                  <a:pt x="4733993" y="2539504"/>
                  <a:pt x="4731646" y="2539504"/>
                  <a:pt x="4726952" y="2539504"/>
                </a:cubicBezTo>
                <a:cubicBezTo>
                  <a:pt x="4724605" y="2539504"/>
                  <a:pt x="4722257" y="2541851"/>
                  <a:pt x="4719911" y="2541851"/>
                </a:cubicBezTo>
                <a:cubicBezTo>
                  <a:pt x="4712869" y="2541851"/>
                  <a:pt x="4708175" y="2544198"/>
                  <a:pt x="4701134" y="2544198"/>
                </a:cubicBezTo>
                <a:cubicBezTo>
                  <a:pt x="4701134" y="2544198"/>
                  <a:pt x="4701134" y="2544198"/>
                  <a:pt x="4701134" y="2544198"/>
                </a:cubicBezTo>
                <a:cubicBezTo>
                  <a:pt x="4696440" y="2544198"/>
                  <a:pt x="4691746" y="2544198"/>
                  <a:pt x="4687052" y="2544198"/>
                </a:cubicBezTo>
                <a:cubicBezTo>
                  <a:pt x="4684705" y="2544198"/>
                  <a:pt x="4684705" y="2544198"/>
                  <a:pt x="4682358" y="2544198"/>
                </a:cubicBezTo>
                <a:cubicBezTo>
                  <a:pt x="4680011" y="2544198"/>
                  <a:pt x="4675317" y="2544198"/>
                  <a:pt x="4672970" y="2541851"/>
                </a:cubicBezTo>
                <a:cubicBezTo>
                  <a:pt x="4670623" y="2541851"/>
                  <a:pt x="4670623" y="2541851"/>
                  <a:pt x="4668275" y="2539504"/>
                </a:cubicBezTo>
                <a:cubicBezTo>
                  <a:pt x="4665929" y="2539504"/>
                  <a:pt x="4663581" y="2537157"/>
                  <a:pt x="4658887" y="2537157"/>
                </a:cubicBezTo>
                <a:cubicBezTo>
                  <a:pt x="4656540" y="2537157"/>
                  <a:pt x="4654193" y="2534810"/>
                  <a:pt x="4654193" y="2534810"/>
                </a:cubicBezTo>
                <a:cubicBezTo>
                  <a:pt x="4651846" y="2534810"/>
                  <a:pt x="4649499" y="2532463"/>
                  <a:pt x="4647152" y="2532463"/>
                </a:cubicBezTo>
                <a:cubicBezTo>
                  <a:pt x="4644805" y="2532463"/>
                  <a:pt x="4642458" y="2530116"/>
                  <a:pt x="4640111" y="2530116"/>
                </a:cubicBezTo>
                <a:cubicBezTo>
                  <a:pt x="4637764" y="2530116"/>
                  <a:pt x="4635417" y="2527769"/>
                  <a:pt x="4633070" y="2527769"/>
                </a:cubicBezTo>
                <a:cubicBezTo>
                  <a:pt x="4630723" y="2527769"/>
                  <a:pt x="4628376" y="2525422"/>
                  <a:pt x="4626029" y="2525422"/>
                </a:cubicBezTo>
                <a:cubicBezTo>
                  <a:pt x="4623682" y="2523075"/>
                  <a:pt x="4621334" y="2523075"/>
                  <a:pt x="4618988" y="2520728"/>
                </a:cubicBezTo>
                <a:cubicBezTo>
                  <a:pt x="4616640" y="2518381"/>
                  <a:pt x="4614294" y="2518381"/>
                  <a:pt x="4611946" y="2516034"/>
                </a:cubicBezTo>
                <a:cubicBezTo>
                  <a:pt x="4609599" y="2516034"/>
                  <a:pt x="4609599" y="2513687"/>
                  <a:pt x="4607252" y="2513687"/>
                </a:cubicBezTo>
                <a:cubicBezTo>
                  <a:pt x="4609599" y="2511340"/>
                  <a:pt x="4611946" y="2506646"/>
                  <a:pt x="4611946" y="2501952"/>
                </a:cubicBezTo>
                <a:cubicBezTo>
                  <a:pt x="4611946" y="2501952"/>
                  <a:pt x="4611946" y="2499605"/>
                  <a:pt x="4611946" y="2499605"/>
                </a:cubicBezTo>
                <a:cubicBezTo>
                  <a:pt x="4616640" y="2499605"/>
                  <a:pt x="4618988" y="2497258"/>
                  <a:pt x="4623682" y="2497258"/>
                </a:cubicBezTo>
                <a:cubicBezTo>
                  <a:pt x="4630723" y="2494910"/>
                  <a:pt x="4637764" y="2494910"/>
                  <a:pt x="4644805" y="2492563"/>
                </a:cubicBezTo>
                <a:cubicBezTo>
                  <a:pt x="4647152" y="2492563"/>
                  <a:pt x="4649499" y="2492563"/>
                  <a:pt x="4651846" y="2490216"/>
                </a:cubicBezTo>
                <a:cubicBezTo>
                  <a:pt x="4663581" y="2487869"/>
                  <a:pt x="4672970" y="2485522"/>
                  <a:pt x="4684705" y="2480828"/>
                </a:cubicBezTo>
                <a:cubicBezTo>
                  <a:pt x="4687052" y="2487869"/>
                  <a:pt x="4694093" y="2494910"/>
                  <a:pt x="4703481" y="2494910"/>
                </a:cubicBezTo>
                <a:cubicBezTo>
                  <a:pt x="4708175" y="2494910"/>
                  <a:pt x="4710522" y="2492563"/>
                  <a:pt x="4715216" y="2490216"/>
                </a:cubicBezTo>
                <a:cubicBezTo>
                  <a:pt x="4715216" y="2490216"/>
                  <a:pt x="4717563" y="2492563"/>
                  <a:pt x="4717563" y="2492563"/>
                </a:cubicBezTo>
                <a:cubicBezTo>
                  <a:pt x="4722257" y="2497258"/>
                  <a:pt x="4722257" y="2499605"/>
                  <a:pt x="4724605" y="2499605"/>
                </a:cubicBezTo>
                <a:close/>
                <a:moveTo>
                  <a:pt x="4804404" y="2600527"/>
                </a:moveTo>
                <a:cubicBezTo>
                  <a:pt x="4802057" y="2614610"/>
                  <a:pt x="4799710" y="2628692"/>
                  <a:pt x="4797363" y="2642774"/>
                </a:cubicBezTo>
                <a:cubicBezTo>
                  <a:pt x="4795016" y="2652163"/>
                  <a:pt x="4795016" y="2661551"/>
                  <a:pt x="4792669" y="2670939"/>
                </a:cubicBezTo>
                <a:cubicBezTo>
                  <a:pt x="4790322" y="2685021"/>
                  <a:pt x="4787975" y="2699103"/>
                  <a:pt x="4783281" y="2715533"/>
                </a:cubicBezTo>
                <a:cubicBezTo>
                  <a:pt x="4780934" y="2722574"/>
                  <a:pt x="4780934" y="2731962"/>
                  <a:pt x="4778587" y="2739003"/>
                </a:cubicBezTo>
                <a:cubicBezTo>
                  <a:pt x="4773892" y="2757780"/>
                  <a:pt x="4769198" y="2774209"/>
                  <a:pt x="4764504" y="2790638"/>
                </a:cubicBezTo>
                <a:cubicBezTo>
                  <a:pt x="4764504" y="2795332"/>
                  <a:pt x="4762157" y="2800026"/>
                  <a:pt x="4762157" y="2802374"/>
                </a:cubicBezTo>
                <a:cubicBezTo>
                  <a:pt x="4755116" y="2823497"/>
                  <a:pt x="4748075" y="2844620"/>
                  <a:pt x="4741034" y="2863397"/>
                </a:cubicBezTo>
                <a:cubicBezTo>
                  <a:pt x="4738687" y="2868091"/>
                  <a:pt x="4736340" y="2872785"/>
                  <a:pt x="4733993" y="2879826"/>
                </a:cubicBezTo>
                <a:cubicBezTo>
                  <a:pt x="4729299" y="2893908"/>
                  <a:pt x="4722257" y="2907991"/>
                  <a:pt x="4717563" y="2922073"/>
                </a:cubicBezTo>
                <a:cubicBezTo>
                  <a:pt x="4715216" y="2929114"/>
                  <a:pt x="4710522" y="2936155"/>
                  <a:pt x="4705828" y="2943196"/>
                </a:cubicBezTo>
                <a:cubicBezTo>
                  <a:pt x="4703481" y="2947890"/>
                  <a:pt x="4701134" y="2954932"/>
                  <a:pt x="4698787" y="2959626"/>
                </a:cubicBezTo>
                <a:cubicBezTo>
                  <a:pt x="4696440" y="2959626"/>
                  <a:pt x="4696440" y="2959626"/>
                  <a:pt x="4694093" y="2959626"/>
                </a:cubicBezTo>
                <a:cubicBezTo>
                  <a:pt x="4694093" y="2954932"/>
                  <a:pt x="4696440" y="2950237"/>
                  <a:pt x="4696440" y="2945543"/>
                </a:cubicBezTo>
                <a:cubicBezTo>
                  <a:pt x="4696440" y="2945543"/>
                  <a:pt x="4696440" y="2943196"/>
                  <a:pt x="4696440" y="2943196"/>
                </a:cubicBezTo>
                <a:cubicBezTo>
                  <a:pt x="4698787" y="2933808"/>
                  <a:pt x="4698787" y="2924420"/>
                  <a:pt x="4701134" y="2917379"/>
                </a:cubicBezTo>
                <a:cubicBezTo>
                  <a:pt x="4701134" y="2915032"/>
                  <a:pt x="4701134" y="2910338"/>
                  <a:pt x="4703481" y="2907991"/>
                </a:cubicBezTo>
                <a:cubicBezTo>
                  <a:pt x="4705828" y="2900949"/>
                  <a:pt x="4705828" y="2893908"/>
                  <a:pt x="4705828" y="2886867"/>
                </a:cubicBezTo>
                <a:cubicBezTo>
                  <a:pt x="4705828" y="2882173"/>
                  <a:pt x="4708175" y="2877479"/>
                  <a:pt x="4708175" y="2872785"/>
                </a:cubicBezTo>
                <a:cubicBezTo>
                  <a:pt x="4708175" y="2868091"/>
                  <a:pt x="4710522" y="2861050"/>
                  <a:pt x="4710522" y="2856356"/>
                </a:cubicBezTo>
                <a:cubicBezTo>
                  <a:pt x="4710522" y="2849314"/>
                  <a:pt x="4712869" y="2844620"/>
                  <a:pt x="4712869" y="2837579"/>
                </a:cubicBezTo>
                <a:cubicBezTo>
                  <a:pt x="4712869" y="2832885"/>
                  <a:pt x="4715216" y="2828191"/>
                  <a:pt x="4715216" y="2823497"/>
                </a:cubicBezTo>
                <a:cubicBezTo>
                  <a:pt x="4717563" y="2816456"/>
                  <a:pt x="4717563" y="2809415"/>
                  <a:pt x="4719911" y="2802374"/>
                </a:cubicBezTo>
                <a:cubicBezTo>
                  <a:pt x="4719911" y="2800026"/>
                  <a:pt x="4719911" y="2795332"/>
                  <a:pt x="4722257" y="2792985"/>
                </a:cubicBezTo>
                <a:cubicBezTo>
                  <a:pt x="4724605" y="2785944"/>
                  <a:pt x="4724605" y="2776556"/>
                  <a:pt x="4726952" y="2769515"/>
                </a:cubicBezTo>
                <a:cubicBezTo>
                  <a:pt x="4726952" y="2767168"/>
                  <a:pt x="4726952" y="2764821"/>
                  <a:pt x="4729299" y="2762474"/>
                </a:cubicBezTo>
                <a:cubicBezTo>
                  <a:pt x="4731646" y="2753085"/>
                  <a:pt x="4731646" y="2746044"/>
                  <a:pt x="4733993" y="2736656"/>
                </a:cubicBezTo>
                <a:cubicBezTo>
                  <a:pt x="4733993" y="2734309"/>
                  <a:pt x="4733993" y="2731962"/>
                  <a:pt x="4736340" y="2729615"/>
                </a:cubicBezTo>
                <a:cubicBezTo>
                  <a:pt x="4738687" y="2720227"/>
                  <a:pt x="4738687" y="2713186"/>
                  <a:pt x="4741034" y="2703798"/>
                </a:cubicBezTo>
                <a:cubicBezTo>
                  <a:pt x="4741034" y="2703798"/>
                  <a:pt x="4741034" y="2703798"/>
                  <a:pt x="4741034" y="2701451"/>
                </a:cubicBezTo>
                <a:cubicBezTo>
                  <a:pt x="4750422" y="2652163"/>
                  <a:pt x="4759810" y="2605222"/>
                  <a:pt x="4771546" y="2562975"/>
                </a:cubicBezTo>
                <a:cubicBezTo>
                  <a:pt x="4771546" y="2560628"/>
                  <a:pt x="4773892" y="2555934"/>
                  <a:pt x="4773892" y="2553587"/>
                </a:cubicBezTo>
                <a:cubicBezTo>
                  <a:pt x="4776240" y="2548892"/>
                  <a:pt x="4776240" y="2544198"/>
                  <a:pt x="4778587" y="2539504"/>
                </a:cubicBezTo>
                <a:cubicBezTo>
                  <a:pt x="4778587" y="2537157"/>
                  <a:pt x="4778587" y="2537157"/>
                  <a:pt x="4780934" y="2534810"/>
                </a:cubicBezTo>
                <a:cubicBezTo>
                  <a:pt x="4787975" y="2532463"/>
                  <a:pt x="4792669" y="2525422"/>
                  <a:pt x="4792669" y="2516034"/>
                </a:cubicBezTo>
                <a:cubicBezTo>
                  <a:pt x="4792669" y="2511340"/>
                  <a:pt x="4790322" y="2508993"/>
                  <a:pt x="4787975" y="2504299"/>
                </a:cubicBezTo>
                <a:cubicBezTo>
                  <a:pt x="4787975" y="2501952"/>
                  <a:pt x="4787975" y="2499605"/>
                  <a:pt x="4790322" y="2499605"/>
                </a:cubicBezTo>
                <a:cubicBezTo>
                  <a:pt x="4790322" y="2497258"/>
                  <a:pt x="4792669" y="2494910"/>
                  <a:pt x="4792669" y="2492563"/>
                </a:cubicBezTo>
                <a:cubicBezTo>
                  <a:pt x="4795016" y="2492563"/>
                  <a:pt x="4795016" y="2492563"/>
                  <a:pt x="4797363" y="2492563"/>
                </a:cubicBezTo>
                <a:cubicBezTo>
                  <a:pt x="4804404" y="2492563"/>
                  <a:pt x="4811445" y="2487869"/>
                  <a:pt x="4813793" y="2483175"/>
                </a:cubicBezTo>
                <a:cubicBezTo>
                  <a:pt x="4813793" y="2485522"/>
                  <a:pt x="4813793" y="2487869"/>
                  <a:pt x="4813793" y="2492563"/>
                </a:cubicBezTo>
                <a:cubicBezTo>
                  <a:pt x="4813793" y="2501952"/>
                  <a:pt x="4813793" y="2511340"/>
                  <a:pt x="4811445" y="2520728"/>
                </a:cubicBezTo>
                <a:cubicBezTo>
                  <a:pt x="4804404" y="2523075"/>
                  <a:pt x="4799710" y="2530116"/>
                  <a:pt x="4799710" y="2539504"/>
                </a:cubicBezTo>
                <a:cubicBezTo>
                  <a:pt x="4799710" y="2546545"/>
                  <a:pt x="4802057" y="2551240"/>
                  <a:pt x="4806751" y="2555934"/>
                </a:cubicBezTo>
                <a:cubicBezTo>
                  <a:pt x="4806751" y="2560628"/>
                  <a:pt x="4806751" y="2562975"/>
                  <a:pt x="4804404" y="2567669"/>
                </a:cubicBezTo>
                <a:cubicBezTo>
                  <a:pt x="4806751" y="2579404"/>
                  <a:pt x="4806751" y="2591139"/>
                  <a:pt x="4804404" y="2600527"/>
                </a:cubicBezTo>
                <a:close/>
                <a:moveTo>
                  <a:pt x="4665929" y="3051160"/>
                </a:moveTo>
                <a:cubicBezTo>
                  <a:pt x="4663581" y="3060549"/>
                  <a:pt x="4658887" y="3069937"/>
                  <a:pt x="4656540" y="3076978"/>
                </a:cubicBezTo>
                <a:cubicBezTo>
                  <a:pt x="4654193" y="3076978"/>
                  <a:pt x="4651846" y="3076978"/>
                  <a:pt x="4649499" y="3076978"/>
                </a:cubicBezTo>
                <a:cubicBezTo>
                  <a:pt x="4649499" y="3076978"/>
                  <a:pt x="4649499" y="3076978"/>
                  <a:pt x="4647152" y="3076978"/>
                </a:cubicBezTo>
                <a:cubicBezTo>
                  <a:pt x="4647152" y="3074631"/>
                  <a:pt x="4647152" y="3072284"/>
                  <a:pt x="4647152" y="3069937"/>
                </a:cubicBezTo>
                <a:cubicBezTo>
                  <a:pt x="4647152" y="3065243"/>
                  <a:pt x="4647152" y="3060549"/>
                  <a:pt x="4647152" y="3058201"/>
                </a:cubicBezTo>
                <a:cubicBezTo>
                  <a:pt x="4647152" y="3053507"/>
                  <a:pt x="4647152" y="3048813"/>
                  <a:pt x="4644805" y="3044119"/>
                </a:cubicBezTo>
                <a:cubicBezTo>
                  <a:pt x="4644805" y="3041772"/>
                  <a:pt x="4644805" y="3039425"/>
                  <a:pt x="4644805" y="3037078"/>
                </a:cubicBezTo>
                <a:cubicBezTo>
                  <a:pt x="4644805" y="3027690"/>
                  <a:pt x="4642458" y="3015955"/>
                  <a:pt x="4642458" y="3004220"/>
                </a:cubicBezTo>
                <a:cubicBezTo>
                  <a:pt x="4651846" y="3004220"/>
                  <a:pt x="4658887" y="2997178"/>
                  <a:pt x="4658887" y="2987790"/>
                </a:cubicBezTo>
                <a:cubicBezTo>
                  <a:pt x="4658887" y="2987790"/>
                  <a:pt x="4661234" y="2987790"/>
                  <a:pt x="4661234" y="2987790"/>
                </a:cubicBezTo>
                <a:cubicBezTo>
                  <a:pt x="4661234" y="2987790"/>
                  <a:pt x="4661234" y="2987790"/>
                  <a:pt x="4663581" y="2987790"/>
                </a:cubicBezTo>
                <a:cubicBezTo>
                  <a:pt x="4665929" y="2987790"/>
                  <a:pt x="4668275" y="2987790"/>
                  <a:pt x="4670623" y="2987790"/>
                </a:cubicBezTo>
                <a:cubicBezTo>
                  <a:pt x="4672970" y="2992484"/>
                  <a:pt x="4677664" y="2997178"/>
                  <a:pt x="4682358" y="2999525"/>
                </a:cubicBezTo>
                <a:cubicBezTo>
                  <a:pt x="4677664" y="3013608"/>
                  <a:pt x="4672970" y="3025343"/>
                  <a:pt x="4668275" y="3039425"/>
                </a:cubicBezTo>
                <a:cubicBezTo>
                  <a:pt x="4670623" y="3041772"/>
                  <a:pt x="4668275" y="3046466"/>
                  <a:pt x="4665929" y="3051160"/>
                </a:cubicBezTo>
                <a:close/>
                <a:moveTo>
                  <a:pt x="4595517" y="3243618"/>
                </a:moveTo>
                <a:cubicBezTo>
                  <a:pt x="4593170" y="3248312"/>
                  <a:pt x="4590823" y="3253006"/>
                  <a:pt x="4590823" y="3257700"/>
                </a:cubicBezTo>
                <a:cubicBezTo>
                  <a:pt x="4576741" y="3292906"/>
                  <a:pt x="4565005" y="3325765"/>
                  <a:pt x="4550923" y="3358623"/>
                </a:cubicBezTo>
                <a:cubicBezTo>
                  <a:pt x="4548576" y="3363318"/>
                  <a:pt x="4546229" y="3368012"/>
                  <a:pt x="4543882" y="3372706"/>
                </a:cubicBezTo>
                <a:cubicBezTo>
                  <a:pt x="4529800" y="3405564"/>
                  <a:pt x="4515717" y="3438423"/>
                  <a:pt x="4501635" y="3471282"/>
                </a:cubicBezTo>
                <a:cubicBezTo>
                  <a:pt x="4499288" y="3475976"/>
                  <a:pt x="4496941" y="3480670"/>
                  <a:pt x="4496941" y="3485364"/>
                </a:cubicBezTo>
                <a:cubicBezTo>
                  <a:pt x="4482859" y="3518223"/>
                  <a:pt x="4466430" y="3551081"/>
                  <a:pt x="4450000" y="3581593"/>
                </a:cubicBezTo>
                <a:cubicBezTo>
                  <a:pt x="4447653" y="3586287"/>
                  <a:pt x="4445306" y="3588634"/>
                  <a:pt x="4445306" y="3593328"/>
                </a:cubicBezTo>
                <a:cubicBezTo>
                  <a:pt x="4435918" y="3614451"/>
                  <a:pt x="4424183" y="3633228"/>
                  <a:pt x="4414795" y="3652004"/>
                </a:cubicBezTo>
                <a:cubicBezTo>
                  <a:pt x="4374895" y="3689557"/>
                  <a:pt x="4334995" y="3724763"/>
                  <a:pt x="4290401" y="3757621"/>
                </a:cubicBezTo>
                <a:cubicBezTo>
                  <a:pt x="4292748" y="3752927"/>
                  <a:pt x="4297442" y="3748233"/>
                  <a:pt x="4299789" y="3743539"/>
                </a:cubicBezTo>
                <a:cubicBezTo>
                  <a:pt x="4313872" y="3724763"/>
                  <a:pt x="4327954" y="3705986"/>
                  <a:pt x="4339689" y="3684863"/>
                </a:cubicBezTo>
                <a:cubicBezTo>
                  <a:pt x="4349077" y="3673128"/>
                  <a:pt x="4356118" y="3659045"/>
                  <a:pt x="4365507" y="3647310"/>
                </a:cubicBezTo>
                <a:cubicBezTo>
                  <a:pt x="4377242" y="3628534"/>
                  <a:pt x="4388977" y="3612105"/>
                  <a:pt x="4400712" y="3593328"/>
                </a:cubicBezTo>
                <a:cubicBezTo>
                  <a:pt x="4410100" y="3579246"/>
                  <a:pt x="4417141" y="3565164"/>
                  <a:pt x="4426530" y="3551081"/>
                </a:cubicBezTo>
                <a:cubicBezTo>
                  <a:pt x="4435918" y="3534652"/>
                  <a:pt x="4447653" y="3515876"/>
                  <a:pt x="4457041" y="3499446"/>
                </a:cubicBezTo>
                <a:cubicBezTo>
                  <a:pt x="4464082" y="3485364"/>
                  <a:pt x="4473471" y="3471282"/>
                  <a:pt x="4480512" y="3457199"/>
                </a:cubicBezTo>
                <a:cubicBezTo>
                  <a:pt x="4489900" y="3440770"/>
                  <a:pt x="4499288" y="3421994"/>
                  <a:pt x="4508676" y="3405564"/>
                </a:cubicBezTo>
                <a:cubicBezTo>
                  <a:pt x="4515717" y="3391482"/>
                  <a:pt x="4522759" y="3375053"/>
                  <a:pt x="4532147" y="3360971"/>
                </a:cubicBezTo>
                <a:cubicBezTo>
                  <a:pt x="4541535" y="3342194"/>
                  <a:pt x="4550923" y="3325765"/>
                  <a:pt x="4557964" y="3306989"/>
                </a:cubicBezTo>
                <a:cubicBezTo>
                  <a:pt x="4565005" y="3292906"/>
                  <a:pt x="4572047" y="3276477"/>
                  <a:pt x="4579088" y="3262394"/>
                </a:cubicBezTo>
                <a:cubicBezTo>
                  <a:pt x="4586129" y="3243618"/>
                  <a:pt x="4595517" y="3227189"/>
                  <a:pt x="4602558" y="3208413"/>
                </a:cubicBezTo>
                <a:cubicBezTo>
                  <a:pt x="4609599" y="3191983"/>
                  <a:pt x="4616640" y="3177901"/>
                  <a:pt x="4621334" y="3161472"/>
                </a:cubicBezTo>
                <a:cubicBezTo>
                  <a:pt x="4626029" y="3149737"/>
                  <a:pt x="4630723" y="3138001"/>
                  <a:pt x="4635417" y="3128613"/>
                </a:cubicBezTo>
                <a:cubicBezTo>
                  <a:pt x="4635417" y="3130960"/>
                  <a:pt x="4635417" y="3130960"/>
                  <a:pt x="4633070" y="3133307"/>
                </a:cubicBezTo>
                <a:cubicBezTo>
                  <a:pt x="4623682" y="3175554"/>
                  <a:pt x="4609599" y="3210759"/>
                  <a:pt x="4595517" y="3243618"/>
                </a:cubicBezTo>
                <a:close/>
                <a:moveTo>
                  <a:pt x="4494594" y="3590981"/>
                </a:moveTo>
                <a:cubicBezTo>
                  <a:pt x="4506329" y="3590981"/>
                  <a:pt x="4515717" y="3581593"/>
                  <a:pt x="4515717" y="3569858"/>
                </a:cubicBezTo>
                <a:cubicBezTo>
                  <a:pt x="4515717" y="3562816"/>
                  <a:pt x="4513371" y="3558122"/>
                  <a:pt x="4508676" y="3555775"/>
                </a:cubicBezTo>
                <a:cubicBezTo>
                  <a:pt x="4567353" y="3487711"/>
                  <a:pt x="4618988" y="3412606"/>
                  <a:pt x="4663581" y="3332806"/>
                </a:cubicBezTo>
                <a:cubicBezTo>
                  <a:pt x="4663581" y="3335153"/>
                  <a:pt x="4663581" y="3337500"/>
                  <a:pt x="4665929" y="3339847"/>
                </a:cubicBezTo>
                <a:cubicBezTo>
                  <a:pt x="4656540" y="3360971"/>
                  <a:pt x="4647152" y="3382094"/>
                  <a:pt x="4637764" y="3400870"/>
                </a:cubicBezTo>
                <a:cubicBezTo>
                  <a:pt x="4588476" y="3492405"/>
                  <a:pt x="4529800" y="3583940"/>
                  <a:pt x="4464082" y="3668434"/>
                </a:cubicBezTo>
                <a:cubicBezTo>
                  <a:pt x="4464082" y="3668434"/>
                  <a:pt x="4464082" y="3670781"/>
                  <a:pt x="4461736" y="3670781"/>
                </a:cubicBezTo>
                <a:cubicBezTo>
                  <a:pt x="4450000" y="3687210"/>
                  <a:pt x="4435918" y="3703639"/>
                  <a:pt x="4424183" y="3720068"/>
                </a:cubicBezTo>
                <a:cubicBezTo>
                  <a:pt x="4421835" y="3722416"/>
                  <a:pt x="4421835" y="3722416"/>
                  <a:pt x="4419489" y="3724763"/>
                </a:cubicBezTo>
                <a:cubicBezTo>
                  <a:pt x="4407753" y="3738845"/>
                  <a:pt x="4393671" y="3755274"/>
                  <a:pt x="4381936" y="3769357"/>
                </a:cubicBezTo>
                <a:cubicBezTo>
                  <a:pt x="4379589" y="3771704"/>
                  <a:pt x="4377242" y="3774051"/>
                  <a:pt x="4374895" y="3776398"/>
                </a:cubicBezTo>
                <a:cubicBezTo>
                  <a:pt x="4363159" y="3790480"/>
                  <a:pt x="4349077" y="3804562"/>
                  <a:pt x="4337342" y="3816298"/>
                </a:cubicBezTo>
                <a:cubicBezTo>
                  <a:pt x="4334995" y="3818645"/>
                  <a:pt x="4332648" y="3823339"/>
                  <a:pt x="4327954" y="3825686"/>
                </a:cubicBezTo>
                <a:cubicBezTo>
                  <a:pt x="4320913" y="3832727"/>
                  <a:pt x="4313872" y="3842115"/>
                  <a:pt x="4304483" y="3849156"/>
                </a:cubicBezTo>
                <a:cubicBezTo>
                  <a:pt x="4306830" y="3844462"/>
                  <a:pt x="4309178" y="3842115"/>
                  <a:pt x="4311524" y="3837421"/>
                </a:cubicBezTo>
                <a:cubicBezTo>
                  <a:pt x="4316218" y="3830380"/>
                  <a:pt x="4320913" y="3820992"/>
                  <a:pt x="4325607" y="3813950"/>
                </a:cubicBezTo>
                <a:cubicBezTo>
                  <a:pt x="4330301" y="3804562"/>
                  <a:pt x="4337342" y="3795174"/>
                  <a:pt x="4342036" y="3785786"/>
                </a:cubicBezTo>
                <a:cubicBezTo>
                  <a:pt x="4346730" y="3778745"/>
                  <a:pt x="4351424" y="3769357"/>
                  <a:pt x="4356118" y="3762315"/>
                </a:cubicBezTo>
                <a:cubicBezTo>
                  <a:pt x="4360812" y="3752927"/>
                  <a:pt x="4367854" y="3743539"/>
                  <a:pt x="4372548" y="3734151"/>
                </a:cubicBezTo>
                <a:cubicBezTo>
                  <a:pt x="4377242" y="3727110"/>
                  <a:pt x="4381936" y="3717722"/>
                  <a:pt x="4386630" y="3710680"/>
                </a:cubicBezTo>
                <a:cubicBezTo>
                  <a:pt x="4391324" y="3701292"/>
                  <a:pt x="4396018" y="3691904"/>
                  <a:pt x="4403059" y="3682516"/>
                </a:cubicBezTo>
                <a:cubicBezTo>
                  <a:pt x="4407753" y="3673128"/>
                  <a:pt x="4412447" y="3666087"/>
                  <a:pt x="4417141" y="3656698"/>
                </a:cubicBezTo>
                <a:cubicBezTo>
                  <a:pt x="4417141" y="3656698"/>
                  <a:pt x="4417141" y="3656698"/>
                  <a:pt x="4417141" y="3654351"/>
                </a:cubicBezTo>
                <a:cubicBezTo>
                  <a:pt x="4440612" y="3630881"/>
                  <a:pt x="4464082" y="3607411"/>
                  <a:pt x="4485206" y="3583940"/>
                </a:cubicBezTo>
                <a:cubicBezTo>
                  <a:pt x="4485206" y="3588634"/>
                  <a:pt x="4489900" y="3590981"/>
                  <a:pt x="4494594" y="3590981"/>
                </a:cubicBezTo>
                <a:close/>
                <a:moveTo>
                  <a:pt x="4665929" y="3377400"/>
                </a:moveTo>
                <a:cubicBezTo>
                  <a:pt x="4663581" y="3386788"/>
                  <a:pt x="4658887" y="3393829"/>
                  <a:pt x="4656540" y="3403217"/>
                </a:cubicBezTo>
                <a:cubicBezTo>
                  <a:pt x="4654193" y="3410258"/>
                  <a:pt x="4649499" y="3417300"/>
                  <a:pt x="4647152" y="3421994"/>
                </a:cubicBezTo>
                <a:lnTo>
                  <a:pt x="4647152" y="3421994"/>
                </a:lnTo>
                <a:cubicBezTo>
                  <a:pt x="4647152" y="3419647"/>
                  <a:pt x="4649499" y="3417300"/>
                  <a:pt x="4649499" y="3414952"/>
                </a:cubicBezTo>
                <a:cubicBezTo>
                  <a:pt x="4651846" y="3405564"/>
                  <a:pt x="4654193" y="3398523"/>
                  <a:pt x="4658887" y="3389135"/>
                </a:cubicBezTo>
                <a:cubicBezTo>
                  <a:pt x="4658887" y="3389135"/>
                  <a:pt x="4658887" y="3386788"/>
                  <a:pt x="4658887" y="3386788"/>
                </a:cubicBezTo>
                <a:cubicBezTo>
                  <a:pt x="4661234" y="3377400"/>
                  <a:pt x="4663581" y="3368012"/>
                  <a:pt x="4665929" y="3360971"/>
                </a:cubicBezTo>
                <a:cubicBezTo>
                  <a:pt x="4665929" y="3358623"/>
                  <a:pt x="4668275" y="3356276"/>
                  <a:pt x="4668275" y="3351582"/>
                </a:cubicBezTo>
                <a:cubicBezTo>
                  <a:pt x="4668275" y="3349235"/>
                  <a:pt x="4668275" y="3346888"/>
                  <a:pt x="4670623" y="3344541"/>
                </a:cubicBezTo>
                <a:cubicBezTo>
                  <a:pt x="4672970" y="3346888"/>
                  <a:pt x="4675317" y="3346888"/>
                  <a:pt x="4677664" y="3349235"/>
                </a:cubicBezTo>
                <a:cubicBezTo>
                  <a:pt x="4675317" y="3353929"/>
                  <a:pt x="4672970" y="3360971"/>
                  <a:pt x="4670623" y="3365665"/>
                </a:cubicBezTo>
                <a:cubicBezTo>
                  <a:pt x="4668275" y="3370359"/>
                  <a:pt x="4668275" y="3372706"/>
                  <a:pt x="4665929" y="3377400"/>
                </a:cubicBezTo>
                <a:close/>
                <a:moveTo>
                  <a:pt x="4623682" y="3461893"/>
                </a:moveTo>
                <a:cubicBezTo>
                  <a:pt x="4616640" y="3461893"/>
                  <a:pt x="4609599" y="3466588"/>
                  <a:pt x="4607252" y="3471282"/>
                </a:cubicBezTo>
                <a:cubicBezTo>
                  <a:pt x="4607252" y="3468935"/>
                  <a:pt x="4609599" y="3468935"/>
                  <a:pt x="4609599" y="3466588"/>
                </a:cubicBezTo>
                <a:cubicBezTo>
                  <a:pt x="4614294" y="3459547"/>
                  <a:pt x="4616640" y="3452505"/>
                  <a:pt x="4621334" y="3443117"/>
                </a:cubicBezTo>
                <a:cubicBezTo>
                  <a:pt x="4626029" y="3433729"/>
                  <a:pt x="4628376" y="3426688"/>
                  <a:pt x="4633070" y="3417300"/>
                </a:cubicBezTo>
                <a:cubicBezTo>
                  <a:pt x="4635417" y="3410258"/>
                  <a:pt x="4640111" y="3403217"/>
                  <a:pt x="4642458" y="3396176"/>
                </a:cubicBezTo>
                <a:cubicBezTo>
                  <a:pt x="4649499" y="3382094"/>
                  <a:pt x="4658887" y="3368012"/>
                  <a:pt x="4665929" y="3351582"/>
                </a:cubicBezTo>
                <a:cubicBezTo>
                  <a:pt x="4663581" y="3358623"/>
                  <a:pt x="4663581" y="3363318"/>
                  <a:pt x="4661234" y="3368012"/>
                </a:cubicBezTo>
                <a:cubicBezTo>
                  <a:pt x="4661234" y="3372706"/>
                  <a:pt x="4658887" y="3375053"/>
                  <a:pt x="4656540" y="3379747"/>
                </a:cubicBezTo>
                <a:cubicBezTo>
                  <a:pt x="4654193" y="3386788"/>
                  <a:pt x="4651846" y="3391482"/>
                  <a:pt x="4651846" y="3396176"/>
                </a:cubicBezTo>
                <a:cubicBezTo>
                  <a:pt x="4651846" y="3400870"/>
                  <a:pt x="4649499" y="3403217"/>
                  <a:pt x="4647152" y="3407912"/>
                </a:cubicBezTo>
                <a:cubicBezTo>
                  <a:pt x="4644805" y="3412606"/>
                  <a:pt x="4642458" y="3419647"/>
                  <a:pt x="4642458" y="3424341"/>
                </a:cubicBezTo>
                <a:cubicBezTo>
                  <a:pt x="4640111" y="3429035"/>
                  <a:pt x="4640111" y="3431382"/>
                  <a:pt x="4637764" y="3433729"/>
                </a:cubicBezTo>
                <a:cubicBezTo>
                  <a:pt x="4637764" y="3436076"/>
                  <a:pt x="4637764" y="3436076"/>
                  <a:pt x="4635417" y="3438423"/>
                </a:cubicBezTo>
                <a:cubicBezTo>
                  <a:pt x="4630723" y="3450158"/>
                  <a:pt x="4628376" y="3457199"/>
                  <a:pt x="4623682" y="3461893"/>
                </a:cubicBezTo>
                <a:cubicBezTo>
                  <a:pt x="4623682" y="3461893"/>
                  <a:pt x="4623682" y="3461893"/>
                  <a:pt x="4623682" y="3461893"/>
                </a:cubicBezTo>
                <a:close/>
                <a:moveTo>
                  <a:pt x="4532147" y="3605063"/>
                </a:moveTo>
                <a:cubicBezTo>
                  <a:pt x="4520412" y="3623840"/>
                  <a:pt x="4511023" y="3640269"/>
                  <a:pt x="4499288" y="3659045"/>
                </a:cubicBezTo>
                <a:cubicBezTo>
                  <a:pt x="4496941" y="3661392"/>
                  <a:pt x="4496941" y="3663740"/>
                  <a:pt x="4494594" y="3666087"/>
                </a:cubicBezTo>
                <a:cubicBezTo>
                  <a:pt x="4489900" y="3670781"/>
                  <a:pt x="4485206" y="3677822"/>
                  <a:pt x="4482859" y="3682516"/>
                </a:cubicBezTo>
                <a:cubicBezTo>
                  <a:pt x="4485206" y="3677822"/>
                  <a:pt x="4487553" y="3675475"/>
                  <a:pt x="4489900" y="3670781"/>
                </a:cubicBezTo>
                <a:cubicBezTo>
                  <a:pt x="4492247" y="3666087"/>
                  <a:pt x="4496941" y="3661392"/>
                  <a:pt x="4499288" y="3654351"/>
                </a:cubicBezTo>
                <a:cubicBezTo>
                  <a:pt x="4508676" y="3637922"/>
                  <a:pt x="4520412" y="3623840"/>
                  <a:pt x="4529800" y="3607411"/>
                </a:cubicBezTo>
                <a:cubicBezTo>
                  <a:pt x="4532147" y="3605063"/>
                  <a:pt x="4532147" y="3602716"/>
                  <a:pt x="4534494" y="3600369"/>
                </a:cubicBezTo>
                <a:cubicBezTo>
                  <a:pt x="4543882" y="3586287"/>
                  <a:pt x="4550923" y="3572205"/>
                  <a:pt x="4560311" y="3558122"/>
                </a:cubicBezTo>
                <a:cubicBezTo>
                  <a:pt x="4550923" y="3572205"/>
                  <a:pt x="4543882" y="3588634"/>
                  <a:pt x="4534494" y="3602716"/>
                </a:cubicBezTo>
                <a:cubicBezTo>
                  <a:pt x="4532147" y="3602716"/>
                  <a:pt x="4532147" y="3605063"/>
                  <a:pt x="4532147" y="3605063"/>
                </a:cubicBezTo>
                <a:close/>
                <a:moveTo>
                  <a:pt x="4323260" y="3846809"/>
                </a:moveTo>
                <a:cubicBezTo>
                  <a:pt x="4313872" y="3856197"/>
                  <a:pt x="4302136" y="3863238"/>
                  <a:pt x="4292748" y="3872627"/>
                </a:cubicBezTo>
                <a:cubicBezTo>
                  <a:pt x="4290401" y="3872627"/>
                  <a:pt x="4290401" y="3874974"/>
                  <a:pt x="4288054" y="3874974"/>
                </a:cubicBezTo>
                <a:cubicBezTo>
                  <a:pt x="4290401" y="3870280"/>
                  <a:pt x="4292748" y="3865586"/>
                  <a:pt x="4295095" y="3863238"/>
                </a:cubicBezTo>
                <a:cubicBezTo>
                  <a:pt x="4297442" y="3860891"/>
                  <a:pt x="4297442" y="3858544"/>
                  <a:pt x="4299789" y="3856197"/>
                </a:cubicBezTo>
                <a:cubicBezTo>
                  <a:pt x="4330301" y="3825686"/>
                  <a:pt x="4358465" y="3795174"/>
                  <a:pt x="4384283" y="3764663"/>
                </a:cubicBezTo>
                <a:cubicBezTo>
                  <a:pt x="4384283" y="3764663"/>
                  <a:pt x="4384283" y="3764663"/>
                  <a:pt x="4386630" y="3762315"/>
                </a:cubicBezTo>
                <a:cubicBezTo>
                  <a:pt x="4400712" y="3745886"/>
                  <a:pt x="4417141" y="3727110"/>
                  <a:pt x="4431224" y="3710680"/>
                </a:cubicBezTo>
                <a:cubicBezTo>
                  <a:pt x="4433571" y="3708333"/>
                  <a:pt x="4435918" y="3703639"/>
                  <a:pt x="4438265" y="3701292"/>
                </a:cubicBezTo>
                <a:cubicBezTo>
                  <a:pt x="4450000" y="3687210"/>
                  <a:pt x="4461736" y="3670781"/>
                  <a:pt x="4473471" y="3656698"/>
                </a:cubicBezTo>
                <a:cubicBezTo>
                  <a:pt x="4475818" y="3652004"/>
                  <a:pt x="4480512" y="3647310"/>
                  <a:pt x="4482859" y="3642616"/>
                </a:cubicBezTo>
                <a:cubicBezTo>
                  <a:pt x="4492247" y="3628534"/>
                  <a:pt x="4503982" y="3614451"/>
                  <a:pt x="4513371" y="3600369"/>
                </a:cubicBezTo>
                <a:cubicBezTo>
                  <a:pt x="4518065" y="3595675"/>
                  <a:pt x="4520412" y="3588634"/>
                  <a:pt x="4525106" y="3583940"/>
                </a:cubicBezTo>
                <a:cubicBezTo>
                  <a:pt x="4534494" y="3569858"/>
                  <a:pt x="4543882" y="3558122"/>
                  <a:pt x="4553270" y="3544040"/>
                </a:cubicBezTo>
                <a:cubicBezTo>
                  <a:pt x="4557964" y="3536999"/>
                  <a:pt x="4560311" y="3532305"/>
                  <a:pt x="4565005" y="3525264"/>
                </a:cubicBezTo>
                <a:cubicBezTo>
                  <a:pt x="4569699" y="3518223"/>
                  <a:pt x="4574393" y="3511182"/>
                  <a:pt x="4579088" y="3504140"/>
                </a:cubicBezTo>
                <a:cubicBezTo>
                  <a:pt x="4583782" y="3497099"/>
                  <a:pt x="4588476" y="3490058"/>
                  <a:pt x="4593170" y="3483017"/>
                </a:cubicBezTo>
                <a:cubicBezTo>
                  <a:pt x="4595517" y="3478323"/>
                  <a:pt x="4597864" y="3475976"/>
                  <a:pt x="4600211" y="3471282"/>
                </a:cubicBezTo>
                <a:cubicBezTo>
                  <a:pt x="4609599" y="3457199"/>
                  <a:pt x="4616640" y="3443117"/>
                  <a:pt x="4626029" y="3429035"/>
                </a:cubicBezTo>
                <a:cubicBezTo>
                  <a:pt x="4623682" y="3433729"/>
                  <a:pt x="4621334" y="3436076"/>
                  <a:pt x="4621334" y="3440770"/>
                </a:cubicBezTo>
                <a:cubicBezTo>
                  <a:pt x="4618988" y="3445464"/>
                  <a:pt x="4616640" y="3452505"/>
                  <a:pt x="4611946" y="3457199"/>
                </a:cubicBezTo>
                <a:cubicBezTo>
                  <a:pt x="4607252" y="3466588"/>
                  <a:pt x="4602558" y="3475976"/>
                  <a:pt x="4597864" y="3485364"/>
                </a:cubicBezTo>
                <a:cubicBezTo>
                  <a:pt x="4595517" y="3492405"/>
                  <a:pt x="4590823" y="3497099"/>
                  <a:pt x="4588476" y="3504140"/>
                </a:cubicBezTo>
                <a:cubicBezTo>
                  <a:pt x="4583782" y="3513529"/>
                  <a:pt x="4579088" y="3520570"/>
                  <a:pt x="4574393" y="3529958"/>
                </a:cubicBezTo>
                <a:cubicBezTo>
                  <a:pt x="4569699" y="3536999"/>
                  <a:pt x="4567353" y="3544040"/>
                  <a:pt x="4562658" y="3548734"/>
                </a:cubicBezTo>
                <a:cubicBezTo>
                  <a:pt x="4557964" y="3555775"/>
                  <a:pt x="4553270" y="3565164"/>
                  <a:pt x="4548576" y="3572205"/>
                </a:cubicBezTo>
                <a:cubicBezTo>
                  <a:pt x="4543882" y="3579246"/>
                  <a:pt x="4541535" y="3586287"/>
                  <a:pt x="4536841" y="3593328"/>
                </a:cubicBezTo>
                <a:cubicBezTo>
                  <a:pt x="4532147" y="3600369"/>
                  <a:pt x="4527453" y="3609757"/>
                  <a:pt x="4522759" y="3616799"/>
                </a:cubicBezTo>
                <a:cubicBezTo>
                  <a:pt x="4518065" y="3623840"/>
                  <a:pt x="4513371" y="3630881"/>
                  <a:pt x="4511023" y="3637922"/>
                </a:cubicBezTo>
                <a:cubicBezTo>
                  <a:pt x="4506329" y="3644963"/>
                  <a:pt x="4501635" y="3652004"/>
                  <a:pt x="4496941" y="3659045"/>
                </a:cubicBezTo>
                <a:cubicBezTo>
                  <a:pt x="4492247" y="3666087"/>
                  <a:pt x="4487553" y="3673128"/>
                  <a:pt x="4482859" y="3680169"/>
                </a:cubicBezTo>
                <a:cubicBezTo>
                  <a:pt x="4478165" y="3687210"/>
                  <a:pt x="4473471" y="3694251"/>
                  <a:pt x="4468776" y="3698945"/>
                </a:cubicBezTo>
                <a:cubicBezTo>
                  <a:pt x="4426530" y="3750580"/>
                  <a:pt x="4379589" y="3797521"/>
                  <a:pt x="4330301" y="3842115"/>
                </a:cubicBezTo>
                <a:cubicBezTo>
                  <a:pt x="4325607" y="3844462"/>
                  <a:pt x="4325607" y="3844462"/>
                  <a:pt x="4323260" y="3846809"/>
                </a:cubicBezTo>
                <a:close/>
                <a:moveTo>
                  <a:pt x="4278666" y="3891403"/>
                </a:moveTo>
                <a:cubicBezTo>
                  <a:pt x="4276319" y="3893750"/>
                  <a:pt x="4273972" y="3898444"/>
                  <a:pt x="4271625" y="3900791"/>
                </a:cubicBezTo>
                <a:cubicBezTo>
                  <a:pt x="4266931" y="3903138"/>
                  <a:pt x="4262237" y="3905485"/>
                  <a:pt x="4259889" y="3907832"/>
                </a:cubicBezTo>
                <a:cubicBezTo>
                  <a:pt x="4257542" y="3907832"/>
                  <a:pt x="4255195" y="3910179"/>
                  <a:pt x="4252848" y="3910179"/>
                </a:cubicBezTo>
                <a:cubicBezTo>
                  <a:pt x="4252848" y="3910179"/>
                  <a:pt x="4252848" y="3907832"/>
                  <a:pt x="4250501" y="3907832"/>
                </a:cubicBezTo>
                <a:cubicBezTo>
                  <a:pt x="4255195" y="3905485"/>
                  <a:pt x="4259889" y="3900791"/>
                  <a:pt x="4264583" y="3898444"/>
                </a:cubicBezTo>
                <a:cubicBezTo>
                  <a:pt x="4269277" y="3893750"/>
                  <a:pt x="4273972" y="3891403"/>
                  <a:pt x="4278666" y="3886709"/>
                </a:cubicBezTo>
                <a:cubicBezTo>
                  <a:pt x="4278666" y="3886709"/>
                  <a:pt x="4281013" y="3884362"/>
                  <a:pt x="4281013" y="3884362"/>
                </a:cubicBezTo>
                <a:cubicBezTo>
                  <a:pt x="4281013" y="3886709"/>
                  <a:pt x="4278666" y="3886709"/>
                  <a:pt x="4278666" y="3889056"/>
                </a:cubicBezTo>
                <a:cubicBezTo>
                  <a:pt x="4278666" y="3889056"/>
                  <a:pt x="4278666" y="3891403"/>
                  <a:pt x="4278666" y="3891403"/>
                </a:cubicBezTo>
                <a:close/>
                <a:moveTo>
                  <a:pt x="4182437" y="3966508"/>
                </a:moveTo>
                <a:cubicBezTo>
                  <a:pt x="4175395" y="3973550"/>
                  <a:pt x="4168355" y="3978244"/>
                  <a:pt x="4161313" y="3985285"/>
                </a:cubicBezTo>
                <a:cubicBezTo>
                  <a:pt x="4154272" y="3992326"/>
                  <a:pt x="4147231" y="3997020"/>
                  <a:pt x="4140190" y="4004061"/>
                </a:cubicBezTo>
                <a:cubicBezTo>
                  <a:pt x="4133149" y="4011102"/>
                  <a:pt x="4126108" y="4015796"/>
                  <a:pt x="4116719" y="4022838"/>
                </a:cubicBezTo>
                <a:cubicBezTo>
                  <a:pt x="4109678" y="4027532"/>
                  <a:pt x="4102637" y="4034573"/>
                  <a:pt x="4095596" y="4039267"/>
                </a:cubicBezTo>
                <a:cubicBezTo>
                  <a:pt x="4088555" y="4046308"/>
                  <a:pt x="4079167" y="4051002"/>
                  <a:pt x="4072126" y="4058043"/>
                </a:cubicBezTo>
                <a:cubicBezTo>
                  <a:pt x="4065084" y="4062737"/>
                  <a:pt x="4058043" y="4069779"/>
                  <a:pt x="4051002" y="4074473"/>
                </a:cubicBezTo>
                <a:cubicBezTo>
                  <a:pt x="4043961" y="4081514"/>
                  <a:pt x="4034573" y="4086208"/>
                  <a:pt x="4027532" y="4093249"/>
                </a:cubicBezTo>
                <a:cubicBezTo>
                  <a:pt x="4020491" y="4097943"/>
                  <a:pt x="4013449" y="4104984"/>
                  <a:pt x="4004061" y="4109678"/>
                </a:cubicBezTo>
                <a:cubicBezTo>
                  <a:pt x="3997020" y="4114372"/>
                  <a:pt x="3987632" y="4121414"/>
                  <a:pt x="3980591" y="4126108"/>
                </a:cubicBezTo>
                <a:cubicBezTo>
                  <a:pt x="3973550" y="4130802"/>
                  <a:pt x="3966509" y="4135496"/>
                  <a:pt x="3957120" y="4142537"/>
                </a:cubicBezTo>
                <a:cubicBezTo>
                  <a:pt x="3947732" y="4147231"/>
                  <a:pt x="3940691" y="4154272"/>
                  <a:pt x="3931303" y="4158966"/>
                </a:cubicBezTo>
                <a:cubicBezTo>
                  <a:pt x="3924262" y="4163660"/>
                  <a:pt x="3917220" y="4168354"/>
                  <a:pt x="3907832" y="4173049"/>
                </a:cubicBezTo>
                <a:cubicBezTo>
                  <a:pt x="3898444" y="4177743"/>
                  <a:pt x="3891403" y="4184784"/>
                  <a:pt x="3882015" y="4189478"/>
                </a:cubicBezTo>
                <a:cubicBezTo>
                  <a:pt x="3874974" y="4194172"/>
                  <a:pt x="3865585" y="4198866"/>
                  <a:pt x="3858544" y="4203560"/>
                </a:cubicBezTo>
                <a:cubicBezTo>
                  <a:pt x="3849156" y="4208254"/>
                  <a:pt x="3842115" y="4215296"/>
                  <a:pt x="3832727" y="4219990"/>
                </a:cubicBezTo>
                <a:cubicBezTo>
                  <a:pt x="3825686" y="4224684"/>
                  <a:pt x="3816298" y="4229378"/>
                  <a:pt x="3809256" y="4234072"/>
                </a:cubicBezTo>
                <a:cubicBezTo>
                  <a:pt x="3799868" y="4238766"/>
                  <a:pt x="3790480" y="4243460"/>
                  <a:pt x="3783439" y="4250501"/>
                </a:cubicBezTo>
                <a:cubicBezTo>
                  <a:pt x="3776398" y="4255195"/>
                  <a:pt x="3767010" y="4259889"/>
                  <a:pt x="3759968" y="4264584"/>
                </a:cubicBezTo>
                <a:cubicBezTo>
                  <a:pt x="3752927" y="4269278"/>
                  <a:pt x="3743539" y="4273972"/>
                  <a:pt x="3736498" y="4278666"/>
                </a:cubicBezTo>
                <a:cubicBezTo>
                  <a:pt x="3731804" y="4281013"/>
                  <a:pt x="3727110" y="4283360"/>
                  <a:pt x="3722416" y="4283360"/>
                </a:cubicBezTo>
                <a:cubicBezTo>
                  <a:pt x="3713027" y="4288054"/>
                  <a:pt x="3701292" y="4290401"/>
                  <a:pt x="3691904" y="4295095"/>
                </a:cubicBezTo>
                <a:cubicBezTo>
                  <a:pt x="3677822" y="4299789"/>
                  <a:pt x="3661392" y="4304483"/>
                  <a:pt x="3647310" y="4309177"/>
                </a:cubicBezTo>
                <a:cubicBezTo>
                  <a:pt x="3640269" y="4311525"/>
                  <a:pt x="3633228" y="4313871"/>
                  <a:pt x="3626187" y="4316219"/>
                </a:cubicBezTo>
                <a:cubicBezTo>
                  <a:pt x="3612104" y="4320913"/>
                  <a:pt x="3595675" y="4323260"/>
                  <a:pt x="3581593" y="4327954"/>
                </a:cubicBezTo>
                <a:cubicBezTo>
                  <a:pt x="3574552" y="4330301"/>
                  <a:pt x="3567511" y="4332648"/>
                  <a:pt x="3560469" y="4332648"/>
                </a:cubicBezTo>
                <a:cubicBezTo>
                  <a:pt x="3541693" y="4337342"/>
                  <a:pt x="3520570" y="4342036"/>
                  <a:pt x="3501793" y="4344383"/>
                </a:cubicBezTo>
                <a:cubicBezTo>
                  <a:pt x="3499446" y="4344383"/>
                  <a:pt x="3497099" y="4344383"/>
                  <a:pt x="3494752" y="4346730"/>
                </a:cubicBezTo>
                <a:cubicBezTo>
                  <a:pt x="3403217" y="4363160"/>
                  <a:pt x="3311683" y="4372548"/>
                  <a:pt x="3220148" y="4372548"/>
                </a:cubicBezTo>
                <a:cubicBezTo>
                  <a:pt x="3199024" y="4372548"/>
                  <a:pt x="3177901" y="4372548"/>
                  <a:pt x="3156778" y="4370201"/>
                </a:cubicBezTo>
                <a:cubicBezTo>
                  <a:pt x="3149736" y="4370201"/>
                  <a:pt x="3142695" y="4370201"/>
                  <a:pt x="3135654" y="4367854"/>
                </a:cubicBezTo>
                <a:cubicBezTo>
                  <a:pt x="3126266" y="4367854"/>
                  <a:pt x="3119225" y="4367854"/>
                  <a:pt x="3109837" y="4365506"/>
                </a:cubicBezTo>
                <a:cubicBezTo>
                  <a:pt x="3109837" y="4365506"/>
                  <a:pt x="3109837" y="4365506"/>
                  <a:pt x="3109837" y="4365506"/>
                </a:cubicBezTo>
                <a:cubicBezTo>
                  <a:pt x="3109837" y="4365506"/>
                  <a:pt x="3109837" y="4365506"/>
                  <a:pt x="3109837" y="4363160"/>
                </a:cubicBezTo>
                <a:cubicBezTo>
                  <a:pt x="3116878" y="4363160"/>
                  <a:pt x="3126266" y="4360812"/>
                  <a:pt x="3133307" y="4360812"/>
                </a:cubicBezTo>
                <a:cubicBezTo>
                  <a:pt x="3147389" y="4358466"/>
                  <a:pt x="3161472" y="4358466"/>
                  <a:pt x="3173207" y="4356118"/>
                </a:cubicBezTo>
                <a:cubicBezTo>
                  <a:pt x="3187289" y="4353771"/>
                  <a:pt x="3199024" y="4351424"/>
                  <a:pt x="3210760" y="4349077"/>
                </a:cubicBezTo>
                <a:cubicBezTo>
                  <a:pt x="3224842" y="4346730"/>
                  <a:pt x="3238924" y="4344383"/>
                  <a:pt x="3250659" y="4342036"/>
                </a:cubicBezTo>
                <a:cubicBezTo>
                  <a:pt x="3257701" y="4339689"/>
                  <a:pt x="3264742" y="4339689"/>
                  <a:pt x="3271783" y="4337342"/>
                </a:cubicBezTo>
                <a:cubicBezTo>
                  <a:pt x="3285865" y="4334995"/>
                  <a:pt x="3302294" y="4332648"/>
                  <a:pt x="3316377" y="4330301"/>
                </a:cubicBezTo>
                <a:cubicBezTo>
                  <a:pt x="3330459" y="4327954"/>
                  <a:pt x="3346888" y="4323260"/>
                  <a:pt x="3360970" y="4320913"/>
                </a:cubicBezTo>
                <a:cubicBezTo>
                  <a:pt x="3377400" y="4318565"/>
                  <a:pt x="3396176" y="4313871"/>
                  <a:pt x="3412605" y="4309177"/>
                </a:cubicBezTo>
                <a:cubicBezTo>
                  <a:pt x="3426688" y="4306830"/>
                  <a:pt x="3440770" y="4302136"/>
                  <a:pt x="3457200" y="4297442"/>
                </a:cubicBezTo>
                <a:cubicBezTo>
                  <a:pt x="3473629" y="4292748"/>
                  <a:pt x="3490058" y="4290401"/>
                  <a:pt x="3506487" y="4285707"/>
                </a:cubicBezTo>
                <a:cubicBezTo>
                  <a:pt x="3520570" y="4281013"/>
                  <a:pt x="3534652" y="4276319"/>
                  <a:pt x="3548734" y="4273972"/>
                </a:cubicBezTo>
                <a:cubicBezTo>
                  <a:pt x="3565163" y="4269278"/>
                  <a:pt x="3581593" y="4264584"/>
                  <a:pt x="3598022" y="4259889"/>
                </a:cubicBezTo>
                <a:cubicBezTo>
                  <a:pt x="3612104" y="4255195"/>
                  <a:pt x="3626187" y="4250501"/>
                  <a:pt x="3640269" y="4245807"/>
                </a:cubicBezTo>
                <a:cubicBezTo>
                  <a:pt x="3656698" y="4241113"/>
                  <a:pt x="3670781" y="4236419"/>
                  <a:pt x="3687210" y="4229378"/>
                </a:cubicBezTo>
                <a:cubicBezTo>
                  <a:pt x="3701292" y="4224684"/>
                  <a:pt x="3715375" y="4219990"/>
                  <a:pt x="3727110" y="4212948"/>
                </a:cubicBezTo>
                <a:cubicBezTo>
                  <a:pt x="3743539" y="4208254"/>
                  <a:pt x="3757622" y="4201213"/>
                  <a:pt x="3771704" y="4194172"/>
                </a:cubicBezTo>
                <a:cubicBezTo>
                  <a:pt x="3785786" y="4189478"/>
                  <a:pt x="3797521" y="4182437"/>
                  <a:pt x="3811603" y="4177743"/>
                </a:cubicBezTo>
                <a:cubicBezTo>
                  <a:pt x="3825686" y="4170702"/>
                  <a:pt x="3842115" y="4166007"/>
                  <a:pt x="3856197" y="4158966"/>
                </a:cubicBezTo>
                <a:cubicBezTo>
                  <a:pt x="3870279" y="4151925"/>
                  <a:pt x="3882015" y="4147231"/>
                  <a:pt x="3893750" y="4140190"/>
                </a:cubicBezTo>
                <a:cubicBezTo>
                  <a:pt x="3907832" y="4133149"/>
                  <a:pt x="3921915" y="4126108"/>
                  <a:pt x="3935997" y="4119066"/>
                </a:cubicBezTo>
                <a:cubicBezTo>
                  <a:pt x="3947732" y="4112026"/>
                  <a:pt x="3961814" y="4104984"/>
                  <a:pt x="3973550" y="4097943"/>
                </a:cubicBezTo>
                <a:cubicBezTo>
                  <a:pt x="3987632" y="4090902"/>
                  <a:pt x="4001714" y="4083861"/>
                  <a:pt x="4013449" y="4074473"/>
                </a:cubicBezTo>
                <a:cubicBezTo>
                  <a:pt x="4025185" y="4067431"/>
                  <a:pt x="4036920" y="4060390"/>
                  <a:pt x="4048655" y="4053349"/>
                </a:cubicBezTo>
                <a:cubicBezTo>
                  <a:pt x="4062738" y="4046308"/>
                  <a:pt x="4074473" y="4036920"/>
                  <a:pt x="4086208" y="4029879"/>
                </a:cubicBezTo>
                <a:cubicBezTo>
                  <a:pt x="4097943" y="4022838"/>
                  <a:pt x="4109678" y="4013449"/>
                  <a:pt x="4121414" y="4006408"/>
                </a:cubicBezTo>
                <a:cubicBezTo>
                  <a:pt x="4133149" y="3997020"/>
                  <a:pt x="4144884" y="3989979"/>
                  <a:pt x="4158966" y="3980591"/>
                </a:cubicBezTo>
                <a:cubicBezTo>
                  <a:pt x="4170701" y="3971203"/>
                  <a:pt x="4182437" y="3964162"/>
                  <a:pt x="4191825" y="3954773"/>
                </a:cubicBezTo>
                <a:cubicBezTo>
                  <a:pt x="4198866" y="3950079"/>
                  <a:pt x="4205907" y="3943038"/>
                  <a:pt x="4215296" y="3938344"/>
                </a:cubicBezTo>
                <a:cubicBezTo>
                  <a:pt x="4212948" y="3940691"/>
                  <a:pt x="4208254" y="3943038"/>
                  <a:pt x="4205907" y="3947732"/>
                </a:cubicBezTo>
                <a:cubicBezTo>
                  <a:pt x="4196519" y="3952426"/>
                  <a:pt x="4189478" y="3959468"/>
                  <a:pt x="4182437" y="3966508"/>
                </a:cubicBezTo>
                <a:close/>
                <a:moveTo>
                  <a:pt x="3098101" y="4396018"/>
                </a:moveTo>
                <a:cubicBezTo>
                  <a:pt x="3100449" y="4403059"/>
                  <a:pt x="3105143" y="4407753"/>
                  <a:pt x="3107489" y="4412447"/>
                </a:cubicBezTo>
                <a:cubicBezTo>
                  <a:pt x="3109837" y="4417142"/>
                  <a:pt x="3112184" y="4421836"/>
                  <a:pt x="3114531" y="4424183"/>
                </a:cubicBezTo>
                <a:cubicBezTo>
                  <a:pt x="3116878" y="4428877"/>
                  <a:pt x="3121572" y="4435918"/>
                  <a:pt x="3123919" y="4440612"/>
                </a:cubicBezTo>
                <a:cubicBezTo>
                  <a:pt x="3126266" y="4445306"/>
                  <a:pt x="3128613" y="4447653"/>
                  <a:pt x="3130960" y="4452347"/>
                </a:cubicBezTo>
                <a:cubicBezTo>
                  <a:pt x="3133307" y="4457041"/>
                  <a:pt x="3138001" y="4461735"/>
                  <a:pt x="3140348" y="4468777"/>
                </a:cubicBezTo>
                <a:cubicBezTo>
                  <a:pt x="3142695" y="4473471"/>
                  <a:pt x="3145042" y="4475818"/>
                  <a:pt x="3147389" y="4480512"/>
                </a:cubicBezTo>
                <a:cubicBezTo>
                  <a:pt x="3149736" y="4485206"/>
                  <a:pt x="3154430" y="4489900"/>
                  <a:pt x="3156778" y="4494594"/>
                </a:cubicBezTo>
                <a:cubicBezTo>
                  <a:pt x="3156778" y="4496941"/>
                  <a:pt x="3159125" y="4496941"/>
                  <a:pt x="3159125" y="4499288"/>
                </a:cubicBezTo>
                <a:cubicBezTo>
                  <a:pt x="3156778" y="4499288"/>
                  <a:pt x="3156778" y="4499288"/>
                  <a:pt x="3154430" y="4499288"/>
                </a:cubicBezTo>
                <a:cubicBezTo>
                  <a:pt x="3142695" y="4501635"/>
                  <a:pt x="3133307" y="4503982"/>
                  <a:pt x="3121572" y="4508676"/>
                </a:cubicBezTo>
                <a:cubicBezTo>
                  <a:pt x="3112184" y="4511024"/>
                  <a:pt x="3105143" y="4513370"/>
                  <a:pt x="3095754" y="4515718"/>
                </a:cubicBezTo>
                <a:cubicBezTo>
                  <a:pt x="3084019" y="4518064"/>
                  <a:pt x="3074631" y="4520412"/>
                  <a:pt x="3062896" y="4522759"/>
                </a:cubicBezTo>
                <a:cubicBezTo>
                  <a:pt x="3053508" y="4525106"/>
                  <a:pt x="3046466" y="4527453"/>
                  <a:pt x="3037078" y="4529800"/>
                </a:cubicBezTo>
                <a:cubicBezTo>
                  <a:pt x="3025343" y="4532147"/>
                  <a:pt x="3015955" y="4534494"/>
                  <a:pt x="3004219" y="4536841"/>
                </a:cubicBezTo>
                <a:cubicBezTo>
                  <a:pt x="3001872" y="4536841"/>
                  <a:pt x="2997178" y="4539188"/>
                  <a:pt x="2994831" y="4539188"/>
                </a:cubicBezTo>
                <a:cubicBezTo>
                  <a:pt x="3004219" y="4520412"/>
                  <a:pt x="3013608" y="4501635"/>
                  <a:pt x="3025343" y="4480512"/>
                </a:cubicBezTo>
                <a:cubicBezTo>
                  <a:pt x="3025343" y="4480512"/>
                  <a:pt x="3025343" y="4480512"/>
                  <a:pt x="3025343" y="4480512"/>
                </a:cubicBezTo>
                <a:cubicBezTo>
                  <a:pt x="3030037" y="4468777"/>
                  <a:pt x="3037078" y="4457041"/>
                  <a:pt x="3044119" y="4442959"/>
                </a:cubicBezTo>
                <a:cubicBezTo>
                  <a:pt x="3046466" y="4435918"/>
                  <a:pt x="3048813" y="4431224"/>
                  <a:pt x="3053508" y="4424183"/>
                </a:cubicBezTo>
                <a:cubicBezTo>
                  <a:pt x="3055854" y="4417142"/>
                  <a:pt x="3060548" y="4410100"/>
                  <a:pt x="3062896" y="4403059"/>
                </a:cubicBezTo>
                <a:cubicBezTo>
                  <a:pt x="3065243" y="4396018"/>
                  <a:pt x="3069937" y="4386630"/>
                  <a:pt x="3072284" y="4379589"/>
                </a:cubicBezTo>
                <a:cubicBezTo>
                  <a:pt x="3074631" y="4379589"/>
                  <a:pt x="3076978" y="4381936"/>
                  <a:pt x="3079325" y="4381936"/>
                </a:cubicBezTo>
                <a:cubicBezTo>
                  <a:pt x="3081672" y="4381936"/>
                  <a:pt x="3084019" y="4381936"/>
                  <a:pt x="3088713" y="4379589"/>
                </a:cubicBezTo>
                <a:cubicBezTo>
                  <a:pt x="3088713" y="4379589"/>
                  <a:pt x="3088713" y="4379589"/>
                  <a:pt x="3088713" y="4381936"/>
                </a:cubicBezTo>
                <a:cubicBezTo>
                  <a:pt x="3095754" y="4386630"/>
                  <a:pt x="3095754" y="4391324"/>
                  <a:pt x="3098101" y="4396018"/>
                </a:cubicBezTo>
                <a:close/>
                <a:moveTo>
                  <a:pt x="2980749" y="4572047"/>
                </a:moveTo>
                <a:cubicBezTo>
                  <a:pt x="2978402" y="4576741"/>
                  <a:pt x="2976055" y="4581435"/>
                  <a:pt x="2973708" y="4586129"/>
                </a:cubicBezTo>
                <a:cubicBezTo>
                  <a:pt x="2971361" y="4590823"/>
                  <a:pt x="2966667" y="4597864"/>
                  <a:pt x="2964320" y="4602558"/>
                </a:cubicBezTo>
                <a:cubicBezTo>
                  <a:pt x="2961973" y="4607252"/>
                  <a:pt x="2959626" y="4611946"/>
                  <a:pt x="2957279" y="4616641"/>
                </a:cubicBezTo>
                <a:cubicBezTo>
                  <a:pt x="2957279" y="4616641"/>
                  <a:pt x="2954932" y="4618987"/>
                  <a:pt x="2954932" y="4618987"/>
                </a:cubicBezTo>
                <a:cubicBezTo>
                  <a:pt x="2936155" y="4618987"/>
                  <a:pt x="2919726" y="4621335"/>
                  <a:pt x="2900949" y="4621335"/>
                </a:cubicBezTo>
                <a:cubicBezTo>
                  <a:pt x="2905644" y="4616641"/>
                  <a:pt x="2907991" y="4611946"/>
                  <a:pt x="2912685" y="4607252"/>
                </a:cubicBezTo>
                <a:cubicBezTo>
                  <a:pt x="2917379" y="4602558"/>
                  <a:pt x="2922073" y="4597864"/>
                  <a:pt x="2926767" y="4590823"/>
                </a:cubicBezTo>
                <a:cubicBezTo>
                  <a:pt x="2931461" y="4586129"/>
                  <a:pt x="2933808" y="4581435"/>
                  <a:pt x="2938502" y="4574394"/>
                </a:cubicBezTo>
                <a:cubicBezTo>
                  <a:pt x="2943196" y="4569700"/>
                  <a:pt x="2947890" y="4562658"/>
                  <a:pt x="2952585" y="4557964"/>
                </a:cubicBezTo>
                <a:cubicBezTo>
                  <a:pt x="2954932" y="4553270"/>
                  <a:pt x="2959626" y="4550923"/>
                  <a:pt x="2961973" y="4546229"/>
                </a:cubicBezTo>
                <a:cubicBezTo>
                  <a:pt x="2971361" y="4543882"/>
                  <a:pt x="2983096" y="4541535"/>
                  <a:pt x="2992484" y="4541535"/>
                </a:cubicBezTo>
                <a:cubicBezTo>
                  <a:pt x="2994831" y="4541535"/>
                  <a:pt x="2999525" y="4539188"/>
                  <a:pt x="3001872" y="4539188"/>
                </a:cubicBezTo>
                <a:cubicBezTo>
                  <a:pt x="2999525" y="4543882"/>
                  <a:pt x="2997178" y="4548576"/>
                  <a:pt x="2994831" y="4550923"/>
                </a:cubicBezTo>
                <a:cubicBezTo>
                  <a:pt x="2987790" y="4560311"/>
                  <a:pt x="2983096" y="4565005"/>
                  <a:pt x="2980749" y="4572047"/>
                </a:cubicBezTo>
                <a:close/>
                <a:moveTo>
                  <a:pt x="2769515" y="4621335"/>
                </a:moveTo>
                <a:cubicBezTo>
                  <a:pt x="2760127" y="4621335"/>
                  <a:pt x="2750738" y="4621335"/>
                  <a:pt x="2741350" y="4618987"/>
                </a:cubicBezTo>
                <a:cubicBezTo>
                  <a:pt x="2743697" y="4614293"/>
                  <a:pt x="2746044" y="4611946"/>
                  <a:pt x="2746044" y="4604905"/>
                </a:cubicBezTo>
                <a:cubicBezTo>
                  <a:pt x="2746044" y="4595517"/>
                  <a:pt x="2739003" y="4588476"/>
                  <a:pt x="2729615" y="4586129"/>
                </a:cubicBezTo>
                <a:cubicBezTo>
                  <a:pt x="2729615" y="4583782"/>
                  <a:pt x="2729615" y="4583782"/>
                  <a:pt x="2729615" y="4581435"/>
                </a:cubicBezTo>
                <a:cubicBezTo>
                  <a:pt x="2734309" y="4581435"/>
                  <a:pt x="2741350" y="4581435"/>
                  <a:pt x="2746044" y="4579088"/>
                </a:cubicBezTo>
                <a:cubicBezTo>
                  <a:pt x="2757780" y="4576741"/>
                  <a:pt x="2767168" y="4576741"/>
                  <a:pt x="2778903" y="4574394"/>
                </a:cubicBezTo>
                <a:cubicBezTo>
                  <a:pt x="2788291" y="4574394"/>
                  <a:pt x="2797679" y="4572047"/>
                  <a:pt x="2804721" y="4572047"/>
                </a:cubicBezTo>
                <a:cubicBezTo>
                  <a:pt x="2816456" y="4569700"/>
                  <a:pt x="2828191" y="4569700"/>
                  <a:pt x="2839926" y="4567352"/>
                </a:cubicBezTo>
                <a:cubicBezTo>
                  <a:pt x="2846967" y="4565005"/>
                  <a:pt x="2856355" y="4565005"/>
                  <a:pt x="2863397" y="4562658"/>
                </a:cubicBezTo>
                <a:cubicBezTo>
                  <a:pt x="2877479" y="4560311"/>
                  <a:pt x="2889214" y="4557964"/>
                  <a:pt x="2903296" y="4555617"/>
                </a:cubicBezTo>
                <a:cubicBezTo>
                  <a:pt x="2910338" y="4555617"/>
                  <a:pt x="2917379" y="4553270"/>
                  <a:pt x="2922073" y="4553270"/>
                </a:cubicBezTo>
                <a:cubicBezTo>
                  <a:pt x="2931461" y="4550923"/>
                  <a:pt x="2940849" y="4550923"/>
                  <a:pt x="2947890" y="4548576"/>
                </a:cubicBezTo>
                <a:cubicBezTo>
                  <a:pt x="2945543" y="4550923"/>
                  <a:pt x="2943196" y="4553270"/>
                  <a:pt x="2940849" y="4555617"/>
                </a:cubicBezTo>
                <a:cubicBezTo>
                  <a:pt x="2940849" y="4555617"/>
                  <a:pt x="2938502" y="4557964"/>
                  <a:pt x="2938502" y="4557964"/>
                </a:cubicBezTo>
                <a:cubicBezTo>
                  <a:pt x="2931461" y="4567352"/>
                  <a:pt x="2924420" y="4576741"/>
                  <a:pt x="2915032" y="4586129"/>
                </a:cubicBezTo>
                <a:cubicBezTo>
                  <a:pt x="2912685" y="4588476"/>
                  <a:pt x="2910338" y="4590823"/>
                  <a:pt x="2907991" y="4593170"/>
                </a:cubicBezTo>
                <a:cubicBezTo>
                  <a:pt x="2900949" y="4600211"/>
                  <a:pt x="2896255" y="4609599"/>
                  <a:pt x="2889214" y="4616641"/>
                </a:cubicBezTo>
                <a:cubicBezTo>
                  <a:pt x="2889214" y="4616641"/>
                  <a:pt x="2889214" y="4616641"/>
                  <a:pt x="2886867" y="4618987"/>
                </a:cubicBezTo>
                <a:cubicBezTo>
                  <a:pt x="2872785" y="4618987"/>
                  <a:pt x="2858703" y="4618987"/>
                  <a:pt x="2844620" y="4618987"/>
                </a:cubicBezTo>
                <a:cubicBezTo>
                  <a:pt x="2825844" y="4623681"/>
                  <a:pt x="2797679" y="4621335"/>
                  <a:pt x="2769515" y="4621335"/>
                </a:cubicBezTo>
                <a:close/>
                <a:moveTo>
                  <a:pt x="2720227" y="4640111"/>
                </a:moveTo>
                <a:cubicBezTo>
                  <a:pt x="2717880" y="4649499"/>
                  <a:pt x="2715533" y="4658887"/>
                  <a:pt x="2715533" y="4668276"/>
                </a:cubicBezTo>
                <a:cubicBezTo>
                  <a:pt x="2715533" y="4668276"/>
                  <a:pt x="2715533" y="4668276"/>
                  <a:pt x="2715533" y="4670622"/>
                </a:cubicBezTo>
                <a:cubicBezTo>
                  <a:pt x="2713186" y="4680011"/>
                  <a:pt x="2710839" y="4689399"/>
                  <a:pt x="2710839" y="4698787"/>
                </a:cubicBezTo>
                <a:cubicBezTo>
                  <a:pt x="2710839" y="4698787"/>
                  <a:pt x="2710839" y="4701134"/>
                  <a:pt x="2710839" y="4701134"/>
                </a:cubicBezTo>
                <a:cubicBezTo>
                  <a:pt x="2708492" y="4708175"/>
                  <a:pt x="2706145" y="4717563"/>
                  <a:pt x="2706145" y="4724605"/>
                </a:cubicBezTo>
                <a:cubicBezTo>
                  <a:pt x="2706145" y="4726952"/>
                  <a:pt x="2706145" y="4729299"/>
                  <a:pt x="2703797" y="4731646"/>
                </a:cubicBezTo>
                <a:cubicBezTo>
                  <a:pt x="2703797" y="4736340"/>
                  <a:pt x="2701450" y="4738687"/>
                  <a:pt x="2701450" y="4743381"/>
                </a:cubicBezTo>
                <a:cubicBezTo>
                  <a:pt x="2696756" y="4741034"/>
                  <a:pt x="2694409" y="4738687"/>
                  <a:pt x="2689715" y="4736340"/>
                </a:cubicBezTo>
                <a:cubicBezTo>
                  <a:pt x="2682674" y="4731646"/>
                  <a:pt x="2675633" y="4729299"/>
                  <a:pt x="2668592" y="4724605"/>
                </a:cubicBezTo>
                <a:cubicBezTo>
                  <a:pt x="2663898" y="4719911"/>
                  <a:pt x="2656857" y="4717563"/>
                  <a:pt x="2649816" y="4712869"/>
                </a:cubicBezTo>
                <a:cubicBezTo>
                  <a:pt x="2642774" y="4708175"/>
                  <a:pt x="2635733" y="4703481"/>
                  <a:pt x="2628692" y="4698787"/>
                </a:cubicBezTo>
                <a:cubicBezTo>
                  <a:pt x="2621651" y="4694093"/>
                  <a:pt x="2616957" y="4689399"/>
                  <a:pt x="2609916" y="4684705"/>
                </a:cubicBezTo>
                <a:cubicBezTo>
                  <a:pt x="2602875" y="4680011"/>
                  <a:pt x="2595833" y="4675317"/>
                  <a:pt x="2588792" y="4668276"/>
                </a:cubicBezTo>
                <a:cubicBezTo>
                  <a:pt x="2581751" y="4663582"/>
                  <a:pt x="2574710" y="4656540"/>
                  <a:pt x="2570016" y="4651846"/>
                </a:cubicBezTo>
                <a:cubicBezTo>
                  <a:pt x="2562975" y="4647152"/>
                  <a:pt x="2555934" y="4640111"/>
                  <a:pt x="2548892" y="4635417"/>
                </a:cubicBezTo>
                <a:cubicBezTo>
                  <a:pt x="2541851" y="4628376"/>
                  <a:pt x="2534810" y="4623681"/>
                  <a:pt x="2527769" y="4616641"/>
                </a:cubicBezTo>
                <a:cubicBezTo>
                  <a:pt x="2525422" y="4614293"/>
                  <a:pt x="2523075" y="4611946"/>
                  <a:pt x="2520728" y="4611946"/>
                </a:cubicBezTo>
                <a:cubicBezTo>
                  <a:pt x="2523075" y="4609599"/>
                  <a:pt x="2525422" y="4607252"/>
                  <a:pt x="2525422" y="4602558"/>
                </a:cubicBezTo>
                <a:cubicBezTo>
                  <a:pt x="2534810" y="4604905"/>
                  <a:pt x="2546545" y="4604905"/>
                  <a:pt x="2555934" y="4607252"/>
                </a:cubicBezTo>
                <a:cubicBezTo>
                  <a:pt x="2570016" y="4609599"/>
                  <a:pt x="2581751" y="4611946"/>
                  <a:pt x="2595833" y="4611946"/>
                </a:cubicBezTo>
                <a:cubicBezTo>
                  <a:pt x="2614610" y="4614293"/>
                  <a:pt x="2631039" y="4614293"/>
                  <a:pt x="2649816" y="4616641"/>
                </a:cubicBezTo>
                <a:cubicBezTo>
                  <a:pt x="2661551" y="4616641"/>
                  <a:pt x="2673286" y="4618987"/>
                  <a:pt x="2685021" y="4618987"/>
                </a:cubicBezTo>
                <a:cubicBezTo>
                  <a:pt x="2696756" y="4618987"/>
                  <a:pt x="2706145" y="4621335"/>
                  <a:pt x="2715533" y="4621335"/>
                </a:cubicBezTo>
                <a:cubicBezTo>
                  <a:pt x="2717880" y="4623681"/>
                  <a:pt x="2722574" y="4626029"/>
                  <a:pt x="2724921" y="4626029"/>
                </a:cubicBezTo>
                <a:cubicBezTo>
                  <a:pt x="2722574" y="4630723"/>
                  <a:pt x="2720227" y="4635417"/>
                  <a:pt x="2720227" y="4640111"/>
                </a:cubicBezTo>
                <a:cubicBezTo>
                  <a:pt x="2720227" y="4640111"/>
                  <a:pt x="2720227" y="4640111"/>
                  <a:pt x="2720227" y="4640111"/>
                </a:cubicBezTo>
                <a:close/>
                <a:moveTo>
                  <a:pt x="2469093" y="4621335"/>
                </a:moveTo>
                <a:cubicBezTo>
                  <a:pt x="2462052" y="4626029"/>
                  <a:pt x="2457358" y="4628376"/>
                  <a:pt x="2450317" y="4633070"/>
                </a:cubicBezTo>
                <a:cubicBezTo>
                  <a:pt x="2445622" y="4635417"/>
                  <a:pt x="2440928" y="4640111"/>
                  <a:pt x="2433887" y="4642458"/>
                </a:cubicBezTo>
                <a:cubicBezTo>
                  <a:pt x="2426846" y="4647152"/>
                  <a:pt x="2422152" y="4649499"/>
                  <a:pt x="2415111" y="4651846"/>
                </a:cubicBezTo>
                <a:cubicBezTo>
                  <a:pt x="2410417" y="4654193"/>
                  <a:pt x="2403376" y="4658887"/>
                  <a:pt x="2398681" y="4661234"/>
                </a:cubicBezTo>
                <a:cubicBezTo>
                  <a:pt x="2393987" y="4663582"/>
                  <a:pt x="2386946" y="4668276"/>
                  <a:pt x="2382252" y="4670622"/>
                </a:cubicBezTo>
                <a:cubicBezTo>
                  <a:pt x="2377558" y="4672970"/>
                  <a:pt x="2370517" y="4677664"/>
                  <a:pt x="2365823" y="4680011"/>
                </a:cubicBezTo>
                <a:cubicBezTo>
                  <a:pt x="2361129" y="4682358"/>
                  <a:pt x="2354088" y="4684705"/>
                  <a:pt x="2349394" y="4689399"/>
                </a:cubicBezTo>
                <a:cubicBezTo>
                  <a:pt x="2342352" y="4691746"/>
                  <a:pt x="2337658" y="4696440"/>
                  <a:pt x="2330617" y="4698787"/>
                </a:cubicBezTo>
                <a:cubicBezTo>
                  <a:pt x="2325923" y="4701134"/>
                  <a:pt x="2318882" y="4703481"/>
                  <a:pt x="2314188" y="4705828"/>
                </a:cubicBezTo>
                <a:cubicBezTo>
                  <a:pt x="2307147" y="4708175"/>
                  <a:pt x="2302453" y="4710522"/>
                  <a:pt x="2295412" y="4715216"/>
                </a:cubicBezTo>
                <a:cubicBezTo>
                  <a:pt x="2290717" y="4717563"/>
                  <a:pt x="2286023" y="4719911"/>
                  <a:pt x="2278982" y="4722258"/>
                </a:cubicBezTo>
                <a:cubicBezTo>
                  <a:pt x="2271941" y="4724605"/>
                  <a:pt x="2267247" y="4726952"/>
                  <a:pt x="2260206" y="4729299"/>
                </a:cubicBezTo>
                <a:cubicBezTo>
                  <a:pt x="2255512" y="4731646"/>
                  <a:pt x="2250818" y="4733993"/>
                  <a:pt x="2246123" y="4733993"/>
                </a:cubicBezTo>
                <a:cubicBezTo>
                  <a:pt x="2239082" y="4736340"/>
                  <a:pt x="2234388" y="4738687"/>
                  <a:pt x="2227347" y="4741034"/>
                </a:cubicBezTo>
                <a:cubicBezTo>
                  <a:pt x="2222653" y="4743381"/>
                  <a:pt x="2217959" y="4743381"/>
                  <a:pt x="2210918" y="4745728"/>
                </a:cubicBezTo>
                <a:cubicBezTo>
                  <a:pt x="2206224" y="4748075"/>
                  <a:pt x="2201530" y="4750422"/>
                  <a:pt x="2194488" y="4750422"/>
                </a:cubicBezTo>
                <a:cubicBezTo>
                  <a:pt x="2182753" y="4748075"/>
                  <a:pt x="2173365" y="4745728"/>
                  <a:pt x="2161630" y="4743381"/>
                </a:cubicBezTo>
                <a:cubicBezTo>
                  <a:pt x="2152242" y="4741034"/>
                  <a:pt x="2140506" y="4738687"/>
                  <a:pt x="2131118" y="4733993"/>
                </a:cubicBezTo>
                <a:cubicBezTo>
                  <a:pt x="2117036" y="4729299"/>
                  <a:pt x="2102954" y="4726952"/>
                  <a:pt x="2088871" y="4722258"/>
                </a:cubicBezTo>
                <a:cubicBezTo>
                  <a:pt x="2079483" y="4719911"/>
                  <a:pt x="2067748" y="4715216"/>
                  <a:pt x="2058360" y="4712869"/>
                </a:cubicBezTo>
                <a:cubicBezTo>
                  <a:pt x="2044277" y="4708175"/>
                  <a:pt x="2030195" y="4703481"/>
                  <a:pt x="2016113" y="4698787"/>
                </a:cubicBezTo>
                <a:cubicBezTo>
                  <a:pt x="2006725" y="4696440"/>
                  <a:pt x="1994989" y="4691746"/>
                  <a:pt x="1985601" y="4689399"/>
                </a:cubicBezTo>
                <a:cubicBezTo>
                  <a:pt x="1971519" y="4684705"/>
                  <a:pt x="1957437" y="4680011"/>
                  <a:pt x="1943355" y="4675317"/>
                </a:cubicBezTo>
                <a:cubicBezTo>
                  <a:pt x="1933966" y="4670622"/>
                  <a:pt x="1922231" y="4668276"/>
                  <a:pt x="1912843" y="4663582"/>
                </a:cubicBezTo>
                <a:cubicBezTo>
                  <a:pt x="1898761" y="4658887"/>
                  <a:pt x="1887025" y="4654193"/>
                  <a:pt x="1872943" y="4647152"/>
                </a:cubicBezTo>
                <a:cubicBezTo>
                  <a:pt x="1863555" y="4642458"/>
                  <a:pt x="1851820" y="4637764"/>
                  <a:pt x="1842431" y="4633070"/>
                </a:cubicBezTo>
                <a:cubicBezTo>
                  <a:pt x="1828349" y="4628376"/>
                  <a:pt x="1816614" y="4621335"/>
                  <a:pt x="1802532" y="4616641"/>
                </a:cubicBezTo>
                <a:cubicBezTo>
                  <a:pt x="1793144" y="4611946"/>
                  <a:pt x="1781408" y="4607252"/>
                  <a:pt x="1772020" y="4602558"/>
                </a:cubicBezTo>
                <a:cubicBezTo>
                  <a:pt x="1757938" y="4595517"/>
                  <a:pt x="1746203" y="4590823"/>
                  <a:pt x="1732120" y="4583782"/>
                </a:cubicBezTo>
                <a:cubicBezTo>
                  <a:pt x="1722732" y="4579088"/>
                  <a:pt x="1710997" y="4574394"/>
                  <a:pt x="1701609" y="4567352"/>
                </a:cubicBezTo>
                <a:cubicBezTo>
                  <a:pt x="1689873" y="4560311"/>
                  <a:pt x="1675791" y="4555617"/>
                  <a:pt x="1664056" y="4548576"/>
                </a:cubicBezTo>
                <a:cubicBezTo>
                  <a:pt x="1654668" y="4543882"/>
                  <a:pt x="1642933" y="4536841"/>
                  <a:pt x="1633544" y="4532147"/>
                </a:cubicBezTo>
                <a:cubicBezTo>
                  <a:pt x="1621809" y="4525106"/>
                  <a:pt x="1607727" y="4518064"/>
                  <a:pt x="1595992" y="4511024"/>
                </a:cubicBezTo>
                <a:cubicBezTo>
                  <a:pt x="1586603" y="4506329"/>
                  <a:pt x="1574868" y="4499288"/>
                  <a:pt x="1565480" y="4492247"/>
                </a:cubicBezTo>
                <a:cubicBezTo>
                  <a:pt x="1558439" y="4487553"/>
                  <a:pt x="1551398" y="4485206"/>
                  <a:pt x="1546704" y="4480512"/>
                </a:cubicBezTo>
                <a:cubicBezTo>
                  <a:pt x="1546704" y="4480512"/>
                  <a:pt x="1546704" y="4478165"/>
                  <a:pt x="1546704" y="4478165"/>
                </a:cubicBezTo>
                <a:cubicBezTo>
                  <a:pt x="1558439" y="4482859"/>
                  <a:pt x="1570174" y="4485206"/>
                  <a:pt x="1581909" y="4489900"/>
                </a:cubicBezTo>
                <a:cubicBezTo>
                  <a:pt x="1595992" y="4494594"/>
                  <a:pt x="1610074" y="4499288"/>
                  <a:pt x="1624156" y="4503982"/>
                </a:cubicBezTo>
                <a:cubicBezTo>
                  <a:pt x="1642933" y="4508676"/>
                  <a:pt x="1659362" y="4513370"/>
                  <a:pt x="1678138" y="4518064"/>
                </a:cubicBezTo>
                <a:cubicBezTo>
                  <a:pt x="1692220" y="4522759"/>
                  <a:pt x="1706303" y="4525106"/>
                  <a:pt x="1720385" y="4529800"/>
                </a:cubicBezTo>
                <a:cubicBezTo>
                  <a:pt x="1739161" y="4534494"/>
                  <a:pt x="1757938" y="4539188"/>
                  <a:pt x="1776714" y="4541535"/>
                </a:cubicBezTo>
                <a:cubicBezTo>
                  <a:pt x="1790797" y="4543882"/>
                  <a:pt x="1804879" y="4548576"/>
                  <a:pt x="1818961" y="4550923"/>
                </a:cubicBezTo>
                <a:cubicBezTo>
                  <a:pt x="1837737" y="4555617"/>
                  <a:pt x="1858861" y="4557964"/>
                  <a:pt x="1877637" y="4560311"/>
                </a:cubicBezTo>
                <a:cubicBezTo>
                  <a:pt x="1891719" y="4562658"/>
                  <a:pt x="1905802" y="4565005"/>
                  <a:pt x="1919884" y="4567352"/>
                </a:cubicBezTo>
                <a:cubicBezTo>
                  <a:pt x="1941007" y="4569700"/>
                  <a:pt x="1959784" y="4572047"/>
                  <a:pt x="1980907" y="4576741"/>
                </a:cubicBezTo>
                <a:cubicBezTo>
                  <a:pt x="1994989" y="4579088"/>
                  <a:pt x="2009072" y="4581435"/>
                  <a:pt x="2020807" y="4581435"/>
                </a:cubicBezTo>
                <a:cubicBezTo>
                  <a:pt x="2041930" y="4583782"/>
                  <a:pt x="2063054" y="4586129"/>
                  <a:pt x="2084177" y="4588476"/>
                </a:cubicBezTo>
                <a:cubicBezTo>
                  <a:pt x="2098260" y="4588476"/>
                  <a:pt x="2109995" y="4590823"/>
                  <a:pt x="2124077" y="4593170"/>
                </a:cubicBezTo>
                <a:cubicBezTo>
                  <a:pt x="2147548" y="4595517"/>
                  <a:pt x="2171018" y="4595517"/>
                  <a:pt x="2194488" y="4597864"/>
                </a:cubicBezTo>
                <a:cubicBezTo>
                  <a:pt x="2206224" y="4597864"/>
                  <a:pt x="2217959" y="4600211"/>
                  <a:pt x="2229694" y="4600211"/>
                </a:cubicBezTo>
                <a:cubicBezTo>
                  <a:pt x="2264900" y="4602558"/>
                  <a:pt x="2300106" y="4602558"/>
                  <a:pt x="2332964" y="4602558"/>
                </a:cubicBezTo>
                <a:lnTo>
                  <a:pt x="2332964" y="4602558"/>
                </a:lnTo>
                <a:cubicBezTo>
                  <a:pt x="2332964" y="4602558"/>
                  <a:pt x="2332964" y="4602558"/>
                  <a:pt x="2332964" y="4602558"/>
                </a:cubicBezTo>
                <a:cubicBezTo>
                  <a:pt x="2358782" y="4602558"/>
                  <a:pt x="2386946" y="4602558"/>
                  <a:pt x="2412764" y="4600211"/>
                </a:cubicBezTo>
                <a:cubicBezTo>
                  <a:pt x="2422152" y="4600211"/>
                  <a:pt x="2429193" y="4600211"/>
                  <a:pt x="2438581" y="4597864"/>
                </a:cubicBezTo>
                <a:cubicBezTo>
                  <a:pt x="2450317" y="4597864"/>
                  <a:pt x="2464399" y="4597864"/>
                  <a:pt x="2476134" y="4595517"/>
                </a:cubicBezTo>
                <a:cubicBezTo>
                  <a:pt x="2476134" y="4597864"/>
                  <a:pt x="2478481" y="4602558"/>
                  <a:pt x="2478481" y="4604905"/>
                </a:cubicBezTo>
                <a:cubicBezTo>
                  <a:pt x="2478481" y="4604905"/>
                  <a:pt x="2476134" y="4607252"/>
                  <a:pt x="2476134" y="4607252"/>
                </a:cubicBezTo>
                <a:cubicBezTo>
                  <a:pt x="2478481" y="4614293"/>
                  <a:pt x="2473787" y="4616641"/>
                  <a:pt x="2469093" y="4621335"/>
                </a:cubicBezTo>
                <a:close/>
                <a:moveTo>
                  <a:pt x="1415269" y="4475818"/>
                </a:moveTo>
                <a:cubicBezTo>
                  <a:pt x="1408228" y="4475818"/>
                  <a:pt x="1401187" y="4473471"/>
                  <a:pt x="1396493" y="4473471"/>
                </a:cubicBezTo>
                <a:cubicBezTo>
                  <a:pt x="1384757" y="4473471"/>
                  <a:pt x="1373022" y="4471123"/>
                  <a:pt x="1361287" y="4471123"/>
                </a:cubicBezTo>
                <a:cubicBezTo>
                  <a:pt x="1351899" y="4471123"/>
                  <a:pt x="1342511" y="4468777"/>
                  <a:pt x="1333122" y="4466429"/>
                </a:cubicBezTo>
                <a:cubicBezTo>
                  <a:pt x="1323734" y="4464083"/>
                  <a:pt x="1314346" y="4464083"/>
                  <a:pt x="1304958" y="4461735"/>
                </a:cubicBezTo>
                <a:cubicBezTo>
                  <a:pt x="1295570" y="4459388"/>
                  <a:pt x="1286181" y="4457041"/>
                  <a:pt x="1276793" y="4457041"/>
                </a:cubicBezTo>
                <a:cubicBezTo>
                  <a:pt x="1267405" y="4454694"/>
                  <a:pt x="1258017" y="4454694"/>
                  <a:pt x="1248629" y="4452347"/>
                </a:cubicBezTo>
                <a:cubicBezTo>
                  <a:pt x="1239241" y="4450000"/>
                  <a:pt x="1232199" y="4447653"/>
                  <a:pt x="1222811" y="4445306"/>
                </a:cubicBezTo>
                <a:cubicBezTo>
                  <a:pt x="1213423" y="4442959"/>
                  <a:pt x="1204035" y="4440612"/>
                  <a:pt x="1194647" y="4438265"/>
                </a:cubicBezTo>
                <a:cubicBezTo>
                  <a:pt x="1187605" y="4435918"/>
                  <a:pt x="1178217" y="4433571"/>
                  <a:pt x="1171176" y="4431224"/>
                </a:cubicBezTo>
                <a:cubicBezTo>
                  <a:pt x="1166482" y="4428877"/>
                  <a:pt x="1161788" y="4428877"/>
                  <a:pt x="1154747" y="4426530"/>
                </a:cubicBezTo>
                <a:cubicBezTo>
                  <a:pt x="1147706" y="4419489"/>
                  <a:pt x="1140665" y="4414794"/>
                  <a:pt x="1131276" y="4407753"/>
                </a:cubicBezTo>
                <a:cubicBezTo>
                  <a:pt x="1124235" y="4400712"/>
                  <a:pt x="1117194" y="4393671"/>
                  <a:pt x="1110153" y="4388977"/>
                </a:cubicBezTo>
                <a:cubicBezTo>
                  <a:pt x="1098418" y="4377242"/>
                  <a:pt x="1084336" y="4365506"/>
                  <a:pt x="1072600" y="4353771"/>
                </a:cubicBezTo>
                <a:cubicBezTo>
                  <a:pt x="1065559" y="4349077"/>
                  <a:pt x="1060865" y="4342036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56171" y="4332648"/>
                  <a:pt x="1058518" y="4327954"/>
                  <a:pt x="1058518" y="4325607"/>
                </a:cubicBezTo>
                <a:cubicBezTo>
                  <a:pt x="1058518" y="4323260"/>
                  <a:pt x="1058518" y="4323260"/>
                  <a:pt x="1058518" y="4320913"/>
                </a:cubicBezTo>
                <a:cubicBezTo>
                  <a:pt x="1063212" y="4323260"/>
                  <a:pt x="1067906" y="4325607"/>
                  <a:pt x="1072600" y="4327954"/>
                </a:cubicBezTo>
                <a:cubicBezTo>
                  <a:pt x="1084336" y="4332648"/>
                  <a:pt x="1096071" y="4339689"/>
                  <a:pt x="1107806" y="4344383"/>
                </a:cubicBezTo>
                <a:cubicBezTo>
                  <a:pt x="1117194" y="4349077"/>
                  <a:pt x="1124235" y="4351424"/>
                  <a:pt x="1133623" y="4356118"/>
                </a:cubicBezTo>
                <a:cubicBezTo>
                  <a:pt x="1145359" y="4360812"/>
                  <a:pt x="1159441" y="4365506"/>
                  <a:pt x="1171176" y="4372548"/>
                </a:cubicBezTo>
                <a:cubicBezTo>
                  <a:pt x="1180564" y="4374895"/>
                  <a:pt x="1187605" y="4379589"/>
                  <a:pt x="1196994" y="4381936"/>
                </a:cubicBezTo>
                <a:cubicBezTo>
                  <a:pt x="1211076" y="4386630"/>
                  <a:pt x="1225158" y="4391324"/>
                  <a:pt x="1239241" y="4398365"/>
                </a:cubicBezTo>
                <a:cubicBezTo>
                  <a:pt x="1246282" y="4400712"/>
                  <a:pt x="1253323" y="4403059"/>
                  <a:pt x="1262711" y="4407753"/>
                </a:cubicBezTo>
                <a:cubicBezTo>
                  <a:pt x="1281487" y="4414794"/>
                  <a:pt x="1300264" y="4419489"/>
                  <a:pt x="1316693" y="4426530"/>
                </a:cubicBezTo>
                <a:cubicBezTo>
                  <a:pt x="1319040" y="4426530"/>
                  <a:pt x="1323734" y="4428877"/>
                  <a:pt x="1326081" y="4428877"/>
                </a:cubicBezTo>
                <a:cubicBezTo>
                  <a:pt x="1347205" y="4435918"/>
                  <a:pt x="1370675" y="4442959"/>
                  <a:pt x="1391799" y="4447653"/>
                </a:cubicBezTo>
                <a:cubicBezTo>
                  <a:pt x="1398840" y="4450000"/>
                  <a:pt x="1403534" y="4450000"/>
                  <a:pt x="1410575" y="4452347"/>
                </a:cubicBezTo>
                <a:cubicBezTo>
                  <a:pt x="1427004" y="4457041"/>
                  <a:pt x="1443434" y="4459388"/>
                  <a:pt x="1459863" y="4464083"/>
                </a:cubicBezTo>
                <a:cubicBezTo>
                  <a:pt x="1469251" y="4466429"/>
                  <a:pt x="1476292" y="4466429"/>
                  <a:pt x="1485680" y="4468777"/>
                </a:cubicBezTo>
                <a:cubicBezTo>
                  <a:pt x="1495069" y="4471123"/>
                  <a:pt x="1502110" y="4471123"/>
                  <a:pt x="1511498" y="4473471"/>
                </a:cubicBezTo>
                <a:cubicBezTo>
                  <a:pt x="1511498" y="4473471"/>
                  <a:pt x="1511498" y="4475818"/>
                  <a:pt x="1511498" y="4475818"/>
                </a:cubicBezTo>
                <a:cubicBezTo>
                  <a:pt x="1511498" y="4475818"/>
                  <a:pt x="1511498" y="4478165"/>
                  <a:pt x="1511498" y="4478165"/>
                </a:cubicBezTo>
                <a:cubicBezTo>
                  <a:pt x="1497416" y="4478165"/>
                  <a:pt x="1483333" y="4480512"/>
                  <a:pt x="1469251" y="4480512"/>
                </a:cubicBezTo>
                <a:cubicBezTo>
                  <a:pt x="1452822" y="4475818"/>
                  <a:pt x="1434045" y="4475818"/>
                  <a:pt x="1415269" y="4475818"/>
                </a:cubicBezTo>
                <a:close/>
                <a:moveTo>
                  <a:pt x="1218117" y="4473471"/>
                </a:moveTo>
                <a:cubicBezTo>
                  <a:pt x="1225158" y="4478165"/>
                  <a:pt x="1232199" y="4485206"/>
                  <a:pt x="1239241" y="4489900"/>
                </a:cubicBezTo>
                <a:cubicBezTo>
                  <a:pt x="1239241" y="4489900"/>
                  <a:pt x="1239241" y="4489900"/>
                  <a:pt x="1239241" y="4492247"/>
                </a:cubicBezTo>
                <a:cubicBezTo>
                  <a:pt x="1227505" y="4487553"/>
                  <a:pt x="1218117" y="4480512"/>
                  <a:pt x="1206382" y="4475818"/>
                </a:cubicBezTo>
                <a:cubicBezTo>
                  <a:pt x="1196994" y="4471123"/>
                  <a:pt x="1185258" y="4464083"/>
                  <a:pt x="1175870" y="4459388"/>
                </a:cubicBezTo>
                <a:cubicBezTo>
                  <a:pt x="1159441" y="4450000"/>
                  <a:pt x="1143012" y="4440612"/>
                  <a:pt x="1126582" y="4431224"/>
                </a:cubicBezTo>
                <a:cubicBezTo>
                  <a:pt x="1117194" y="4426530"/>
                  <a:pt x="1110153" y="4421836"/>
                  <a:pt x="1100765" y="4417142"/>
                </a:cubicBezTo>
                <a:cubicBezTo>
                  <a:pt x="1093724" y="4412447"/>
                  <a:pt x="1089030" y="4407753"/>
                  <a:pt x="1081988" y="4405406"/>
                </a:cubicBezTo>
                <a:cubicBezTo>
                  <a:pt x="1079641" y="4403059"/>
                  <a:pt x="1074947" y="4400712"/>
                  <a:pt x="1072600" y="4398365"/>
                </a:cubicBezTo>
                <a:cubicBezTo>
                  <a:pt x="1067906" y="4396018"/>
                  <a:pt x="1063212" y="4391324"/>
                  <a:pt x="1060865" y="4388977"/>
                </a:cubicBezTo>
                <a:cubicBezTo>
                  <a:pt x="1060865" y="4388977"/>
                  <a:pt x="1060865" y="4388977"/>
                  <a:pt x="1060865" y="4386630"/>
                </a:cubicBezTo>
                <a:cubicBezTo>
                  <a:pt x="1065559" y="4388977"/>
                  <a:pt x="1067906" y="4388977"/>
                  <a:pt x="1072600" y="4391324"/>
                </a:cubicBezTo>
                <a:cubicBezTo>
                  <a:pt x="1079641" y="4396018"/>
                  <a:pt x="1089030" y="4398365"/>
                  <a:pt x="1098418" y="4403059"/>
                </a:cubicBezTo>
                <a:cubicBezTo>
                  <a:pt x="1107806" y="4407753"/>
                  <a:pt x="1117194" y="4410100"/>
                  <a:pt x="1124235" y="4412447"/>
                </a:cubicBezTo>
                <a:cubicBezTo>
                  <a:pt x="1131276" y="4414794"/>
                  <a:pt x="1140665" y="4419489"/>
                  <a:pt x="1150053" y="4421836"/>
                </a:cubicBezTo>
                <a:cubicBezTo>
                  <a:pt x="1152400" y="4421836"/>
                  <a:pt x="1157094" y="4424183"/>
                  <a:pt x="1159441" y="4424183"/>
                </a:cubicBezTo>
                <a:cubicBezTo>
                  <a:pt x="1171176" y="4433571"/>
                  <a:pt x="1182911" y="4442959"/>
                  <a:pt x="1192300" y="4452347"/>
                </a:cubicBezTo>
                <a:cubicBezTo>
                  <a:pt x="1199341" y="4461735"/>
                  <a:pt x="1208729" y="4468777"/>
                  <a:pt x="1218117" y="4473471"/>
                </a:cubicBezTo>
                <a:close/>
                <a:moveTo>
                  <a:pt x="1039742" y="4154272"/>
                </a:moveTo>
                <a:cubicBezTo>
                  <a:pt x="1039742" y="4151925"/>
                  <a:pt x="1039742" y="4147231"/>
                  <a:pt x="1042089" y="4144884"/>
                </a:cubicBezTo>
                <a:cubicBezTo>
                  <a:pt x="1044436" y="4135496"/>
                  <a:pt x="1044436" y="4126108"/>
                  <a:pt x="1046783" y="4116720"/>
                </a:cubicBezTo>
                <a:cubicBezTo>
                  <a:pt x="1046783" y="4114372"/>
                  <a:pt x="1046783" y="4112026"/>
                  <a:pt x="1046783" y="4109678"/>
                </a:cubicBezTo>
                <a:cubicBezTo>
                  <a:pt x="1049130" y="4097943"/>
                  <a:pt x="1049130" y="4086208"/>
                  <a:pt x="1051477" y="4076820"/>
                </a:cubicBezTo>
                <a:cubicBezTo>
                  <a:pt x="1051477" y="4076820"/>
                  <a:pt x="1051477" y="4074473"/>
                  <a:pt x="1051477" y="4074473"/>
                </a:cubicBezTo>
                <a:cubicBezTo>
                  <a:pt x="1053824" y="4060390"/>
                  <a:pt x="1053824" y="4048655"/>
                  <a:pt x="1056171" y="4034573"/>
                </a:cubicBezTo>
                <a:cubicBezTo>
                  <a:pt x="1056171" y="4032226"/>
                  <a:pt x="1056171" y="4029879"/>
                  <a:pt x="1056171" y="4029879"/>
                </a:cubicBezTo>
                <a:cubicBezTo>
                  <a:pt x="1056171" y="4025185"/>
                  <a:pt x="1058518" y="4018144"/>
                  <a:pt x="1058518" y="4013449"/>
                </a:cubicBezTo>
                <a:cubicBezTo>
                  <a:pt x="1058518" y="4013449"/>
                  <a:pt x="1058518" y="4013449"/>
                  <a:pt x="1060865" y="4013449"/>
                </a:cubicBezTo>
                <a:cubicBezTo>
                  <a:pt x="1065559" y="4013449"/>
                  <a:pt x="1070253" y="4011102"/>
                  <a:pt x="1072600" y="4008755"/>
                </a:cubicBezTo>
                <a:cubicBezTo>
                  <a:pt x="1079641" y="4015796"/>
                  <a:pt x="1084336" y="4022838"/>
                  <a:pt x="1091377" y="4032226"/>
                </a:cubicBezTo>
                <a:cubicBezTo>
                  <a:pt x="1096071" y="4036920"/>
                  <a:pt x="1098418" y="4041614"/>
                  <a:pt x="1103112" y="4046308"/>
                </a:cubicBezTo>
                <a:cubicBezTo>
                  <a:pt x="1096071" y="4104984"/>
                  <a:pt x="1091377" y="4156619"/>
                  <a:pt x="1084336" y="4203560"/>
                </a:cubicBezTo>
                <a:cubicBezTo>
                  <a:pt x="1084336" y="4203560"/>
                  <a:pt x="1081988" y="4203560"/>
                  <a:pt x="1081988" y="4203560"/>
                </a:cubicBezTo>
                <a:cubicBezTo>
                  <a:pt x="1070253" y="4203560"/>
                  <a:pt x="1060865" y="4212948"/>
                  <a:pt x="1060865" y="4224684"/>
                </a:cubicBezTo>
                <a:cubicBezTo>
                  <a:pt x="1060865" y="4234072"/>
                  <a:pt x="1067906" y="4241113"/>
                  <a:pt x="1077294" y="4243460"/>
                </a:cubicBezTo>
                <a:cubicBezTo>
                  <a:pt x="1077294" y="4245807"/>
                  <a:pt x="1077294" y="4248154"/>
                  <a:pt x="1077294" y="4250501"/>
                </a:cubicBezTo>
                <a:cubicBezTo>
                  <a:pt x="1077294" y="4250501"/>
                  <a:pt x="1077294" y="4250501"/>
                  <a:pt x="1077294" y="4252848"/>
                </a:cubicBezTo>
                <a:cubicBezTo>
                  <a:pt x="1074947" y="4259889"/>
                  <a:pt x="1074947" y="4266930"/>
                  <a:pt x="1072600" y="4276319"/>
                </a:cubicBezTo>
                <a:cubicBezTo>
                  <a:pt x="1072600" y="4278666"/>
                  <a:pt x="1072600" y="4281013"/>
                  <a:pt x="1070253" y="4283360"/>
                </a:cubicBezTo>
                <a:cubicBezTo>
                  <a:pt x="1070253" y="4288054"/>
                  <a:pt x="1067906" y="4292748"/>
                  <a:pt x="1067906" y="4299789"/>
                </a:cubicBezTo>
                <a:cubicBezTo>
                  <a:pt x="1067906" y="4302136"/>
                  <a:pt x="1065559" y="4304483"/>
                  <a:pt x="1065559" y="4306830"/>
                </a:cubicBezTo>
                <a:cubicBezTo>
                  <a:pt x="1065559" y="4311525"/>
                  <a:pt x="1063212" y="4316219"/>
                  <a:pt x="1063212" y="4318565"/>
                </a:cubicBezTo>
                <a:cubicBezTo>
                  <a:pt x="1063212" y="4320913"/>
                  <a:pt x="1063212" y="4320913"/>
                  <a:pt x="1063212" y="4323260"/>
                </a:cubicBezTo>
                <a:cubicBezTo>
                  <a:pt x="1053824" y="4318565"/>
                  <a:pt x="1044436" y="4313871"/>
                  <a:pt x="1035047" y="4309177"/>
                </a:cubicBezTo>
                <a:cubicBezTo>
                  <a:pt x="1035047" y="4306830"/>
                  <a:pt x="1037395" y="4304483"/>
                  <a:pt x="1037395" y="4299789"/>
                </a:cubicBezTo>
                <a:cubicBezTo>
                  <a:pt x="1037395" y="4290401"/>
                  <a:pt x="1030353" y="4283360"/>
                  <a:pt x="1020965" y="4281013"/>
                </a:cubicBezTo>
                <a:cubicBezTo>
                  <a:pt x="1025659" y="4252848"/>
                  <a:pt x="1032700" y="4219990"/>
                  <a:pt x="1037395" y="4184784"/>
                </a:cubicBezTo>
                <a:cubicBezTo>
                  <a:pt x="1037395" y="4168354"/>
                  <a:pt x="1039742" y="4161313"/>
                  <a:pt x="1039742" y="4154272"/>
                </a:cubicBezTo>
                <a:close/>
                <a:moveTo>
                  <a:pt x="1009230" y="3973550"/>
                </a:moveTo>
                <a:cubicBezTo>
                  <a:pt x="999842" y="3971203"/>
                  <a:pt x="988107" y="3966508"/>
                  <a:pt x="978718" y="3964162"/>
                </a:cubicBezTo>
                <a:cubicBezTo>
                  <a:pt x="971677" y="3961814"/>
                  <a:pt x="964636" y="3959468"/>
                  <a:pt x="957595" y="3957120"/>
                </a:cubicBezTo>
                <a:cubicBezTo>
                  <a:pt x="943513" y="3952426"/>
                  <a:pt x="927083" y="3947732"/>
                  <a:pt x="913001" y="3940691"/>
                </a:cubicBezTo>
                <a:cubicBezTo>
                  <a:pt x="908307" y="3938344"/>
                  <a:pt x="903613" y="3935997"/>
                  <a:pt x="898919" y="3935997"/>
                </a:cubicBezTo>
                <a:cubicBezTo>
                  <a:pt x="887184" y="3931303"/>
                  <a:pt x="877795" y="3926609"/>
                  <a:pt x="866060" y="3921915"/>
                </a:cubicBezTo>
                <a:cubicBezTo>
                  <a:pt x="861366" y="3919567"/>
                  <a:pt x="854325" y="3917221"/>
                  <a:pt x="849631" y="3914873"/>
                </a:cubicBezTo>
                <a:cubicBezTo>
                  <a:pt x="840243" y="3910179"/>
                  <a:pt x="830854" y="3905485"/>
                  <a:pt x="821466" y="3903138"/>
                </a:cubicBezTo>
                <a:cubicBezTo>
                  <a:pt x="814425" y="3900791"/>
                  <a:pt x="809731" y="3896097"/>
                  <a:pt x="802690" y="3893750"/>
                </a:cubicBezTo>
                <a:cubicBezTo>
                  <a:pt x="793302" y="3889056"/>
                  <a:pt x="783914" y="3884362"/>
                  <a:pt x="776872" y="3882015"/>
                </a:cubicBezTo>
                <a:cubicBezTo>
                  <a:pt x="769831" y="3879668"/>
                  <a:pt x="765137" y="3874974"/>
                  <a:pt x="758096" y="3872627"/>
                </a:cubicBezTo>
                <a:cubicBezTo>
                  <a:pt x="748708" y="3867932"/>
                  <a:pt x="741667" y="3863238"/>
                  <a:pt x="732279" y="3858544"/>
                </a:cubicBezTo>
                <a:cubicBezTo>
                  <a:pt x="725237" y="3853850"/>
                  <a:pt x="720543" y="3851503"/>
                  <a:pt x="713502" y="3846809"/>
                </a:cubicBezTo>
                <a:cubicBezTo>
                  <a:pt x="711155" y="3844462"/>
                  <a:pt x="708808" y="3844462"/>
                  <a:pt x="706461" y="3842115"/>
                </a:cubicBezTo>
                <a:cubicBezTo>
                  <a:pt x="708808" y="3839768"/>
                  <a:pt x="708808" y="3837421"/>
                  <a:pt x="708808" y="3832727"/>
                </a:cubicBezTo>
                <a:cubicBezTo>
                  <a:pt x="708808" y="3832727"/>
                  <a:pt x="708808" y="3832727"/>
                  <a:pt x="711155" y="3832727"/>
                </a:cubicBezTo>
                <a:cubicBezTo>
                  <a:pt x="711155" y="3832727"/>
                  <a:pt x="711155" y="3832727"/>
                  <a:pt x="711155" y="3832727"/>
                </a:cubicBezTo>
                <a:cubicBezTo>
                  <a:pt x="821466" y="3884362"/>
                  <a:pt x="938819" y="3912527"/>
                  <a:pt x="1056171" y="3914873"/>
                </a:cubicBezTo>
                <a:cubicBezTo>
                  <a:pt x="1056171" y="3914873"/>
                  <a:pt x="1056171" y="3914873"/>
                  <a:pt x="1056171" y="3917221"/>
                </a:cubicBezTo>
                <a:cubicBezTo>
                  <a:pt x="1056171" y="3928956"/>
                  <a:pt x="1056171" y="3940691"/>
                  <a:pt x="1058518" y="3952426"/>
                </a:cubicBezTo>
                <a:cubicBezTo>
                  <a:pt x="1058518" y="3957120"/>
                  <a:pt x="1058518" y="3964162"/>
                  <a:pt x="1058518" y="3968856"/>
                </a:cubicBezTo>
                <a:cubicBezTo>
                  <a:pt x="1051477" y="3968856"/>
                  <a:pt x="1044436" y="3975897"/>
                  <a:pt x="1042089" y="3982938"/>
                </a:cubicBezTo>
                <a:cubicBezTo>
                  <a:pt x="1042089" y="3982938"/>
                  <a:pt x="1042089" y="3982938"/>
                  <a:pt x="1042089" y="3982938"/>
                </a:cubicBezTo>
                <a:cubicBezTo>
                  <a:pt x="1030353" y="3980591"/>
                  <a:pt x="1020965" y="3978244"/>
                  <a:pt x="1009230" y="3973550"/>
                </a:cubicBezTo>
                <a:close/>
                <a:moveTo>
                  <a:pt x="640744" y="3762315"/>
                </a:moveTo>
                <a:cubicBezTo>
                  <a:pt x="631355" y="3748233"/>
                  <a:pt x="621967" y="3734151"/>
                  <a:pt x="614926" y="3720068"/>
                </a:cubicBezTo>
                <a:cubicBezTo>
                  <a:pt x="607885" y="3710680"/>
                  <a:pt x="600844" y="3698945"/>
                  <a:pt x="596150" y="3689557"/>
                </a:cubicBezTo>
                <a:cubicBezTo>
                  <a:pt x="586762" y="3675475"/>
                  <a:pt x="579721" y="3661392"/>
                  <a:pt x="570332" y="3647310"/>
                </a:cubicBezTo>
                <a:cubicBezTo>
                  <a:pt x="563291" y="3635575"/>
                  <a:pt x="556250" y="3626187"/>
                  <a:pt x="549209" y="3614451"/>
                </a:cubicBezTo>
                <a:cubicBezTo>
                  <a:pt x="539821" y="3600369"/>
                  <a:pt x="532780" y="3586287"/>
                  <a:pt x="523391" y="3572205"/>
                </a:cubicBezTo>
                <a:cubicBezTo>
                  <a:pt x="516350" y="3560470"/>
                  <a:pt x="509309" y="3551081"/>
                  <a:pt x="502268" y="3539346"/>
                </a:cubicBezTo>
                <a:cubicBezTo>
                  <a:pt x="499921" y="3534652"/>
                  <a:pt x="497574" y="3529958"/>
                  <a:pt x="495227" y="3527611"/>
                </a:cubicBezTo>
                <a:cubicBezTo>
                  <a:pt x="502268" y="3534652"/>
                  <a:pt x="509309" y="3541693"/>
                  <a:pt x="516350" y="3548734"/>
                </a:cubicBezTo>
                <a:cubicBezTo>
                  <a:pt x="518697" y="3551081"/>
                  <a:pt x="521044" y="3553428"/>
                  <a:pt x="523391" y="3555775"/>
                </a:cubicBezTo>
                <a:cubicBezTo>
                  <a:pt x="532780" y="3565164"/>
                  <a:pt x="542168" y="3572205"/>
                  <a:pt x="551556" y="3581593"/>
                </a:cubicBezTo>
                <a:cubicBezTo>
                  <a:pt x="553903" y="3583940"/>
                  <a:pt x="556250" y="3586287"/>
                  <a:pt x="558597" y="3588634"/>
                </a:cubicBezTo>
                <a:cubicBezTo>
                  <a:pt x="567985" y="3598022"/>
                  <a:pt x="577373" y="3605063"/>
                  <a:pt x="586762" y="3614451"/>
                </a:cubicBezTo>
                <a:cubicBezTo>
                  <a:pt x="589109" y="3616799"/>
                  <a:pt x="591456" y="3619146"/>
                  <a:pt x="593803" y="3619146"/>
                </a:cubicBezTo>
                <a:cubicBezTo>
                  <a:pt x="596150" y="3623840"/>
                  <a:pt x="600844" y="3626187"/>
                  <a:pt x="603191" y="3628534"/>
                </a:cubicBezTo>
                <a:cubicBezTo>
                  <a:pt x="610232" y="3633228"/>
                  <a:pt x="614926" y="3640269"/>
                  <a:pt x="621967" y="3644963"/>
                </a:cubicBezTo>
                <a:cubicBezTo>
                  <a:pt x="624314" y="3647310"/>
                  <a:pt x="626661" y="3649657"/>
                  <a:pt x="629008" y="3652004"/>
                </a:cubicBezTo>
                <a:cubicBezTo>
                  <a:pt x="638397" y="3659045"/>
                  <a:pt x="647785" y="3668434"/>
                  <a:pt x="657173" y="3675475"/>
                </a:cubicBezTo>
                <a:cubicBezTo>
                  <a:pt x="657173" y="3675475"/>
                  <a:pt x="659520" y="3677822"/>
                  <a:pt x="659520" y="3677822"/>
                </a:cubicBezTo>
                <a:cubicBezTo>
                  <a:pt x="661867" y="3691904"/>
                  <a:pt x="664214" y="3705986"/>
                  <a:pt x="664214" y="3717722"/>
                </a:cubicBezTo>
                <a:cubicBezTo>
                  <a:pt x="664214" y="3722416"/>
                  <a:pt x="666561" y="3724763"/>
                  <a:pt x="666561" y="3729457"/>
                </a:cubicBezTo>
                <a:cubicBezTo>
                  <a:pt x="668908" y="3745886"/>
                  <a:pt x="671255" y="3762315"/>
                  <a:pt x="673602" y="3778745"/>
                </a:cubicBezTo>
                <a:cubicBezTo>
                  <a:pt x="673602" y="3783439"/>
                  <a:pt x="675949" y="3785786"/>
                  <a:pt x="675949" y="3790480"/>
                </a:cubicBezTo>
                <a:cubicBezTo>
                  <a:pt x="678296" y="3799868"/>
                  <a:pt x="678296" y="3809256"/>
                  <a:pt x="680643" y="3820992"/>
                </a:cubicBezTo>
                <a:cubicBezTo>
                  <a:pt x="678296" y="3820992"/>
                  <a:pt x="678296" y="3820992"/>
                  <a:pt x="675949" y="3823339"/>
                </a:cubicBezTo>
                <a:cubicBezTo>
                  <a:pt x="675949" y="3823339"/>
                  <a:pt x="673602" y="3823339"/>
                  <a:pt x="673602" y="3820992"/>
                </a:cubicBezTo>
                <a:cubicBezTo>
                  <a:pt x="668908" y="3813950"/>
                  <a:pt x="661867" y="3804562"/>
                  <a:pt x="657173" y="3797521"/>
                </a:cubicBezTo>
                <a:cubicBezTo>
                  <a:pt x="654826" y="3781092"/>
                  <a:pt x="647785" y="3771704"/>
                  <a:pt x="640744" y="3762315"/>
                </a:cubicBezTo>
                <a:close/>
                <a:moveTo>
                  <a:pt x="441245" y="3471282"/>
                </a:moveTo>
                <a:cubicBezTo>
                  <a:pt x="429509" y="3457199"/>
                  <a:pt x="415427" y="3443117"/>
                  <a:pt x="403692" y="3429035"/>
                </a:cubicBezTo>
                <a:cubicBezTo>
                  <a:pt x="401345" y="3426688"/>
                  <a:pt x="396651" y="3421994"/>
                  <a:pt x="394304" y="3419647"/>
                </a:cubicBezTo>
                <a:cubicBezTo>
                  <a:pt x="380222" y="3403217"/>
                  <a:pt x="368486" y="3386788"/>
                  <a:pt x="354404" y="3372706"/>
                </a:cubicBezTo>
                <a:cubicBezTo>
                  <a:pt x="352057" y="3370359"/>
                  <a:pt x="349710" y="3365665"/>
                  <a:pt x="347363" y="3363318"/>
                </a:cubicBezTo>
                <a:cubicBezTo>
                  <a:pt x="335628" y="3349235"/>
                  <a:pt x="326239" y="3335153"/>
                  <a:pt x="314504" y="3318724"/>
                </a:cubicBezTo>
                <a:cubicBezTo>
                  <a:pt x="312157" y="3316377"/>
                  <a:pt x="309810" y="3311683"/>
                  <a:pt x="307463" y="3309335"/>
                </a:cubicBezTo>
                <a:cubicBezTo>
                  <a:pt x="295728" y="3292906"/>
                  <a:pt x="283993" y="3276477"/>
                  <a:pt x="272257" y="3257700"/>
                </a:cubicBezTo>
                <a:cubicBezTo>
                  <a:pt x="269910" y="3253006"/>
                  <a:pt x="267563" y="3250659"/>
                  <a:pt x="265216" y="3245965"/>
                </a:cubicBezTo>
                <a:cubicBezTo>
                  <a:pt x="255828" y="3229536"/>
                  <a:pt x="244093" y="3213107"/>
                  <a:pt x="234705" y="3196677"/>
                </a:cubicBezTo>
                <a:cubicBezTo>
                  <a:pt x="234705" y="3196677"/>
                  <a:pt x="234705" y="3194330"/>
                  <a:pt x="232358" y="3194330"/>
                </a:cubicBezTo>
                <a:cubicBezTo>
                  <a:pt x="298075" y="3304641"/>
                  <a:pt x="377874" y="3405564"/>
                  <a:pt x="469409" y="3492405"/>
                </a:cubicBezTo>
                <a:cubicBezTo>
                  <a:pt x="469409" y="3494752"/>
                  <a:pt x="471756" y="3494752"/>
                  <a:pt x="471756" y="3497099"/>
                </a:cubicBezTo>
                <a:cubicBezTo>
                  <a:pt x="476450" y="3506487"/>
                  <a:pt x="481145" y="3513529"/>
                  <a:pt x="485839" y="3522917"/>
                </a:cubicBezTo>
                <a:cubicBezTo>
                  <a:pt x="471756" y="3508834"/>
                  <a:pt x="457674" y="3494752"/>
                  <a:pt x="443592" y="3480670"/>
                </a:cubicBezTo>
                <a:cubicBezTo>
                  <a:pt x="445939" y="3475976"/>
                  <a:pt x="443592" y="3473629"/>
                  <a:pt x="441245" y="3471282"/>
                </a:cubicBezTo>
                <a:close/>
                <a:moveTo>
                  <a:pt x="192458" y="3130960"/>
                </a:moveTo>
                <a:cubicBezTo>
                  <a:pt x="187764" y="3126266"/>
                  <a:pt x="183070" y="3121572"/>
                  <a:pt x="178376" y="3114531"/>
                </a:cubicBezTo>
                <a:cubicBezTo>
                  <a:pt x="176028" y="3112184"/>
                  <a:pt x="171334" y="3107490"/>
                  <a:pt x="168987" y="3105142"/>
                </a:cubicBezTo>
                <a:cubicBezTo>
                  <a:pt x="166640" y="3100448"/>
                  <a:pt x="161946" y="3095754"/>
                  <a:pt x="159599" y="3091060"/>
                </a:cubicBezTo>
                <a:cubicBezTo>
                  <a:pt x="157252" y="3081672"/>
                  <a:pt x="152558" y="3069937"/>
                  <a:pt x="150211" y="3060549"/>
                </a:cubicBezTo>
                <a:cubicBezTo>
                  <a:pt x="150211" y="3058201"/>
                  <a:pt x="147864" y="3055855"/>
                  <a:pt x="147864" y="3053507"/>
                </a:cubicBezTo>
                <a:cubicBezTo>
                  <a:pt x="147864" y="3051160"/>
                  <a:pt x="150211" y="3048813"/>
                  <a:pt x="150211" y="3046466"/>
                </a:cubicBezTo>
                <a:cubicBezTo>
                  <a:pt x="150211" y="3039425"/>
                  <a:pt x="145517" y="3034731"/>
                  <a:pt x="140823" y="3030037"/>
                </a:cubicBezTo>
                <a:cubicBezTo>
                  <a:pt x="140823" y="3030037"/>
                  <a:pt x="140823" y="3027690"/>
                  <a:pt x="140823" y="3027690"/>
                </a:cubicBezTo>
                <a:cubicBezTo>
                  <a:pt x="136129" y="3013608"/>
                  <a:pt x="133782" y="3001873"/>
                  <a:pt x="129088" y="2987790"/>
                </a:cubicBezTo>
                <a:cubicBezTo>
                  <a:pt x="126741" y="2976055"/>
                  <a:pt x="122046" y="2964320"/>
                  <a:pt x="119699" y="2952584"/>
                </a:cubicBezTo>
                <a:cubicBezTo>
                  <a:pt x="117352" y="2945543"/>
                  <a:pt x="115005" y="2936155"/>
                  <a:pt x="112658" y="2929114"/>
                </a:cubicBezTo>
                <a:cubicBezTo>
                  <a:pt x="112658" y="2931461"/>
                  <a:pt x="115005" y="2933808"/>
                  <a:pt x="115005" y="2933808"/>
                </a:cubicBezTo>
                <a:cubicBezTo>
                  <a:pt x="117352" y="2940849"/>
                  <a:pt x="119699" y="2947890"/>
                  <a:pt x="122046" y="2952584"/>
                </a:cubicBezTo>
                <a:cubicBezTo>
                  <a:pt x="124393" y="2959626"/>
                  <a:pt x="126741" y="2966667"/>
                  <a:pt x="129088" y="2973708"/>
                </a:cubicBezTo>
                <a:cubicBezTo>
                  <a:pt x="131435" y="2980749"/>
                  <a:pt x="133782" y="2987790"/>
                  <a:pt x="136129" y="2992484"/>
                </a:cubicBezTo>
                <a:cubicBezTo>
                  <a:pt x="138476" y="2999525"/>
                  <a:pt x="140823" y="3006567"/>
                  <a:pt x="145517" y="3013608"/>
                </a:cubicBezTo>
                <a:cubicBezTo>
                  <a:pt x="147864" y="3020649"/>
                  <a:pt x="150211" y="3027690"/>
                  <a:pt x="154905" y="3032384"/>
                </a:cubicBezTo>
                <a:cubicBezTo>
                  <a:pt x="157252" y="3039425"/>
                  <a:pt x="161946" y="3046466"/>
                  <a:pt x="164293" y="3053507"/>
                </a:cubicBezTo>
                <a:cubicBezTo>
                  <a:pt x="166640" y="3060549"/>
                  <a:pt x="171334" y="3067590"/>
                  <a:pt x="173681" y="3072284"/>
                </a:cubicBezTo>
                <a:cubicBezTo>
                  <a:pt x="176028" y="3079325"/>
                  <a:pt x="180723" y="3086366"/>
                  <a:pt x="183070" y="3093407"/>
                </a:cubicBezTo>
                <a:cubicBezTo>
                  <a:pt x="185417" y="3100448"/>
                  <a:pt x="190111" y="3107490"/>
                  <a:pt x="192458" y="3112184"/>
                </a:cubicBezTo>
                <a:cubicBezTo>
                  <a:pt x="194805" y="3119225"/>
                  <a:pt x="199499" y="3126266"/>
                  <a:pt x="201846" y="3133307"/>
                </a:cubicBezTo>
                <a:cubicBezTo>
                  <a:pt x="204193" y="3135654"/>
                  <a:pt x="204193" y="3140348"/>
                  <a:pt x="206540" y="3142695"/>
                </a:cubicBezTo>
                <a:cubicBezTo>
                  <a:pt x="204193" y="3140348"/>
                  <a:pt x="204193" y="3140348"/>
                  <a:pt x="201846" y="3138001"/>
                </a:cubicBezTo>
                <a:cubicBezTo>
                  <a:pt x="199499" y="3135654"/>
                  <a:pt x="194805" y="3133307"/>
                  <a:pt x="192458" y="3130960"/>
                </a:cubicBezTo>
                <a:close/>
                <a:moveTo>
                  <a:pt x="96229" y="2936155"/>
                </a:moveTo>
                <a:cubicBezTo>
                  <a:pt x="93882" y="2929114"/>
                  <a:pt x="91535" y="2919726"/>
                  <a:pt x="89188" y="2912685"/>
                </a:cubicBezTo>
                <a:cubicBezTo>
                  <a:pt x="91535" y="2915032"/>
                  <a:pt x="96229" y="2917379"/>
                  <a:pt x="100923" y="2917379"/>
                </a:cubicBezTo>
                <a:cubicBezTo>
                  <a:pt x="100923" y="2919726"/>
                  <a:pt x="100923" y="2919726"/>
                  <a:pt x="100923" y="2922073"/>
                </a:cubicBezTo>
                <a:cubicBezTo>
                  <a:pt x="100923" y="2924420"/>
                  <a:pt x="100923" y="2926767"/>
                  <a:pt x="100923" y="2929114"/>
                </a:cubicBezTo>
                <a:cubicBezTo>
                  <a:pt x="100923" y="2931461"/>
                  <a:pt x="100923" y="2933808"/>
                  <a:pt x="100923" y="2938502"/>
                </a:cubicBezTo>
                <a:cubicBezTo>
                  <a:pt x="100923" y="2943196"/>
                  <a:pt x="100923" y="2947890"/>
                  <a:pt x="100923" y="2954932"/>
                </a:cubicBezTo>
                <a:cubicBezTo>
                  <a:pt x="100923" y="2952584"/>
                  <a:pt x="98576" y="2947890"/>
                  <a:pt x="98576" y="2945543"/>
                </a:cubicBezTo>
                <a:cubicBezTo>
                  <a:pt x="98576" y="2940849"/>
                  <a:pt x="98576" y="2938502"/>
                  <a:pt x="96229" y="2936155"/>
                </a:cubicBezTo>
                <a:close/>
                <a:moveTo>
                  <a:pt x="58676" y="2821150"/>
                </a:moveTo>
                <a:cubicBezTo>
                  <a:pt x="58676" y="2816456"/>
                  <a:pt x="56329" y="2811762"/>
                  <a:pt x="53982" y="2807068"/>
                </a:cubicBezTo>
                <a:cubicBezTo>
                  <a:pt x="51635" y="2792985"/>
                  <a:pt x="49288" y="2781250"/>
                  <a:pt x="46941" y="2767168"/>
                </a:cubicBezTo>
                <a:cubicBezTo>
                  <a:pt x="46941" y="2764821"/>
                  <a:pt x="46941" y="2762474"/>
                  <a:pt x="46941" y="2762474"/>
                </a:cubicBezTo>
                <a:cubicBezTo>
                  <a:pt x="44594" y="2753085"/>
                  <a:pt x="44594" y="2743697"/>
                  <a:pt x="42247" y="2734309"/>
                </a:cubicBezTo>
                <a:cubicBezTo>
                  <a:pt x="42247" y="2734309"/>
                  <a:pt x="42247" y="2734309"/>
                  <a:pt x="44594" y="2734309"/>
                </a:cubicBezTo>
                <a:cubicBezTo>
                  <a:pt x="51635" y="2781250"/>
                  <a:pt x="61023" y="2825844"/>
                  <a:pt x="75105" y="2858703"/>
                </a:cubicBezTo>
                <a:cubicBezTo>
                  <a:pt x="75105" y="2861050"/>
                  <a:pt x="77453" y="2863397"/>
                  <a:pt x="77453" y="2868091"/>
                </a:cubicBezTo>
                <a:cubicBezTo>
                  <a:pt x="77453" y="2870438"/>
                  <a:pt x="77453" y="2872785"/>
                  <a:pt x="79800" y="2875132"/>
                </a:cubicBezTo>
                <a:cubicBezTo>
                  <a:pt x="77453" y="2870438"/>
                  <a:pt x="72758" y="2865744"/>
                  <a:pt x="70411" y="2858703"/>
                </a:cubicBezTo>
                <a:cubicBezTo>
                  <a:pt x="70411" y="2856356"/>
                  <a:pt x="70411" y="2856356"/>
                  <a:pt x="68064" y="2854009"/>
                </a:cubicBezTo>
                <a:cubicBezTo>
                  <a:pt x="63370" y="2842273"/>
                  <a:pt x="61023" y="2830538"/>
                  <a:pt x="58676" y="2821150"/>
                </a:cubicBezTo>
                <a:close/>
                <a:moveTo>
                  <a:pt x="58676" y="2609916"/>
                </a:moveTo>
                <a:lnTo>
                  <a:pt x="58676" y="2609916"/>
                </a:lnTo>
                <a:cubicBezTo>
                  <a:pt x="58676" y="2612263"/>
                  <a:pt x="58676" y="2612263"/>
                  <a:pt x="58676" y="2609916"/>
                </a:cubicBezTo>
                <a:cubicBezTo>
                  <a:pt x="58676" y="2621651"/>
                  <a:pt x="68064" y="2631039"/>
                  <a:pt x="77453" y="2631039"/>
                </a:cubicBezTo>
                <a:cubicBezTo>
                  <a:pt x="77453" y="2633386"/>
                  <a:pt x="77453" y="2638080"/>
                  <a:pt x="77453" y="2640427"/>
                </a:cubicBezTo>
                <a:cubicBezTo>
                  <a:pt x="77453" y="2645121"/>
                  <a:pt x="77453" y="2647468"/>
                  <a:pt x="77453" y="2652163"/>
                </a:cubicBezTo>
                <a:cubicBezTo>
                  <a:pt x="77453" y="2652163"/>
                  <a:pt x="77453" y="2652163"/>
                  <a:pt x="77453" y="2652163"/>
                </a:cubicBezTo>
                <a:cubicBezTo>
                  <a:pt x="77453" y="2656857"/>
                  <a:pt x="77453" y="2663898"/>
                  <a:pt x="77453" y="2668592"/>
                </a:cubicBezTo>
                <a:cubicBezTo>
                  <a:pt x="77453" y="2668592"/>
                  <a:pt x="77453" y="2670939"/>
                  <a:pt x="77453" y="2670939"/>
                </a:cubicBezTo>
                <a:cubicBezTo>
                  <a:pt x="77453" y="2675633"/>
                  <a:pt x="77453" y="2680327"/>
                  <a:pt x="77453" y="2685021"/>
                </a:cubicBezTo>
                <a:cubicBezTo>
                  <a:pt x="77453" y="2685021"/>
                  <a:pt x="77453" y="2687368"/>
                  <a:pt x="77453" y="2687368"/>
                </a:cubicBezTo>
                <a:cubicBezTo>
                  <a:pt x="77453" y="2692062"/>
                  <a:pt x="77453" y="2696756"/>
                  <a:pt x="77453" y="2701451"/>
                </a:cubicBezTo>
                <a:cubicBezTo>
                  <a:pt x="77453" y="2703798"/>
                  <a:pt x="77453" y="2706145"/>
                  <a:pt x="77453" y="2708492"/>
                </a:cubicBezTo>
                <a:cubicBezTo>
                  <a:pt x="77453" y="2710839"/>
                  <a:pt x="77453" y="2715533"/>
                  <a:pt x="77453" y="2717880"/>
                </a:cubicBezTo>
                <a:cubicBezTo>
                  <a:pt x="77453" y="2720227"/>
                  <a:pt x="77453" y="2724921"/>
                  <a:pt x="77453" y="2727268"/>
                </a:cubicBezTo>
                <a:cubicBezTo>
                  <a:pt x="77453" y="2729615"/>
                  <a:pt x="77453" y="2729615"/>
                  <a:pt x="77453" y="2731962"/>
                </a:cubicBezTo>
                <a:cubicBezTo>
                  <a:pt x="75105" y="2731962"/>
                  <a:pt x="75105" y="2731962"/>
                  <a:pt x="72758" y="2731962"/>
                </a:cubicBezTo>
                <a:cubicBezTo>
                  <a:pt x="70411" y="2727268"/>
                  <a:pt x="70411" y="2724921"/>
                  <a:pt x="68064" y="2720227"/>
                </a:cubicBezTo>
                <a:cubicBezTo>
                  <a:pt x="72758" y="2717880"/>
                  <a:pt x="70411" y="2713186"/>
                  <a:pt x="70411" y="2708492"/>
                </a:cubicBezTo>
                <a:cubicBezTo>
                  <a:pt x="68064" y="2699103"/>
                  <a:pt x="65717" y="2689715"/>
                  <a:pt x="61023" y="2680327"/>
                </a:cubicBezTo>
                <a:cubicBezTo>
                  <a:pt x="61023" y="2677980"/>
                  <a:pt x="63370" y="2675633"/>
                  <a:pt x="63370" y="2673286"/>
                </a:cubicBezTo>
                <a:cubicBezTo>
                  <a:pt x="63370" y="2666245"/>
                  <a:pt x="61023" y="2661551"/>
                  <a:pt x="56329" y="2656857"/>
                </a:cubicBezTo>
                <a:cubicBezTo>
                  <a:pt x="53982" y="2647468"/>
                  <a:pt x="51635" y="2638080"/>
                  <a:pt x="49288" y="2628692"/>
                </a:cubicBezTo>
                <a:cubicBezTo>
                  <a:pt x="49288" y="2626345"/>
                  <a:pt x="49288" y="2626345"/>
                  <a:pt x="49288" y="2623998"/>
                </a:cubicBezTo>
                <a:cubicBezTo>
                  <a:pt x="49288" y="2619304"/>
                  <a:pt x="46941" y="2614610"/>
                  <a:pt x="44594" y="2609916"/>
                </a:cubicBezTo>
                <a:cubicBezTo>
                  <a:pt x="46941" y="2609916"/>
                  <a:pt x="51635" y="2607569"/>
                  <a:pt x="53982" y="2605222"/>
                </a:cubicBezTo>
                <a:cubicBezTo>
                  <a:pt x="53982" y="2605222"/>
                  <a:pt x="53982" y="2605222"/>
                  <a:pt x="53982" y="2605222"/>
                </a:cubicBezTo>
                <a:cubicBezTo>
                  <a:pt x="53982" y="2609916"/>
                  <a:pt x="56329" y="2609916"/>
                  <a:pt x="58676" y="2609916"/>
                </a:cubicBezTo>
                <a:close/>
                <a:moveTo>
                  <a:pt x="100923" y="2640427"/>
                </a:moveTo>
                <a:cubicBezTo>
                  <a:pt x="105617" y="2645121"/>
                  <a:pt x="110311" y="2652163"/>
                  <a:pt x="117352" y="2656857"/>
                </a:cubicBezTo>
                <a:cubicBezTo>
                  <a:pt x="119699" y="2659204"/>
                  <a:pt x="122046" y="2661551"/>
                  <a:pt x="124393" y="2663898"/>
                </a:cubicBezTo>
                <a:cubicBezTo>
                  <a:pt x="131435" y="2673286"/>
                  <a:pt x="140823" y="2680327"/>
                  <a:pt x="147864" y="2689715"/>
                </a:cubicBezTo>
                <a:cubicBezTo>
                  <a:pt x="147864" y="2692062"/>
                  <a:pt x="150211" y="2692062"/>
                  <a:pt x="152558" y="2692062"/>
                </a:cubicBezTo>
                <a:cubicBezTo>
                  <a:pt x="157252" y="2694409"/>
                  <a:pt x="159599" y="2699103"/>
                  <a:pt x="164293" y="2701451"/>
                </a:cubicBezTo>
                <a:cubicBezTo>
                  <a:pt x="161946" y="2703798"/>
                  <a:pt x="161946" y="2703798"/>
                  <a:pt x="161946" y="2706145"/>
                </a:cubicBezTo>
                <a:cubicBezTo>
                  <a:pt x="159599" y="2706145"/>
                  <a:pt x="159599" y="2706145"/>
                  <a:pt x="157252" y="2703798"/>
                </a:cubicBezTo>
                <a:cubicBezTo>
                  <a:pt x="154905" y="2701451"/>
                  <a:pt x="150211" y="2701451"/>
                  <a:pt x="147864" y="2699103"/>
                </a:cubicBezTo>
                <a:cubicBezTo>
                  <a:pt x="145517" y="2696756"/>
                  <a:pt x="140823" y="2694409"/>
                  <a:pt x="138476" y="2694409"/>
                </a:cubicBezTo>
                <a:cubicBezTo>
                  <a:pt x="140823" y="2692062"/>
                  <a:pt x="140823" y="2689715"/>
                  <a:pt x="140823" y="2685021"/>
                </a:cubicBezTo>
                <a:cubicBezTo>
                  <a:pt x="140823" y="2673286"/>
                  <a:pt x="131435" y="2663898"/>
                  <a:pt x="119699" y="2663898"/>
                </a:cubicBezTo>
                <a:cubicBezTo>
                  <a:pt x="117352" y="2663898"/>
                  <a:pt x="115005" y="2663898"/>
                  <a:pt x="110311" y="2666245"/>
                </a:cubicBezTo>
                <a:cubicBezTo>
                  <a:pt x="107964" y="2659204"/>
                  <a:pt x="103270" y="2654510"/>
                  <a:pt x="100923" y="2647468"/>
                </a:cubicBezTo>
                <a:cubicBezTo>
                  <a:pt x="96229" y="2647468"/>
                  <a:pt x="93882" y="2642774"/>
                  <a:pt x="93882" y="2638080"/>
                </a:cubicBezTo>
                <a:cubicBezTo>
                  <a:pt x="91535" y="2635733"/>
                  <a:pt x="91535" y="2631039"/>
                  <a:pt x="89188" y="2628692"/>
                </a:cubicBezTo>
                <a:cubicBezTo>
                  <a:pt x="89188" y="2628692"/>
                  <a:pt x="91535" y="2628692"/>
                  <a:pt x="91535" y="2626345"/>
                </a:cubicBezTo>
                <a:cubicBezTo>
                  <a:pt x="91535" y="2626345"/>
                  <a:pt x="93882" y="2628692"/>
                  <a:pt x="93882" y="2628692"/>
                </a:cubicBezTo>
                <a:cubicBezTo>
                  <a:pt x="93882" y="2633386"/>
                  <a:pt x="96229" y="2635733"/>
                  <a:pt x="100923" y="2640427"/>
                </a:cubicBezTo>
                <a:close/>
                <a:moveTo>
                  <a:pt x="199499" y="2638080"/>
                </a:moveTo>
                <a:cubicBezTo>
                  <a:pt x="201846" y="2628692"/>
                  <a:pt x="204193" y="2619304"/>
                  <a:pt x="206540" y="2609916"/>
                </a:cubicBezTo>
                <a:cubicBezTo>
                  <a:pt x="208887" y="2598180"/>
                  <a:pt x="213581" y="2586445"/>
                  <a:pt x="215928" y="2574710"/>
                </a:cubicBezTo>
                <a:cubicBezTo>
                  <a:pt x="218275" y="2567669"/>
                  <a:pt x="220622" y="2560628"/>
                  <a:pt x="220622" y="2553587"/>
                </a:cubicBezTo>
                <a:cubicBezTo>
                  <a:pt x="225316" y="2539504"/>
                  <a:pt x="227664" y="2525422"/>
                  <a:pt x="232358" y="2513687"/>
                </a:cubicBezTo>
                <a:cubicBezTo>
                  <a:pt x="232358" y="2513687"/>
                  <a:pt x="234705" y="2513687"/>
                  <a:pt x="234705" y="2513687"/>
                </a:cubicBezTo>
                <a:cubicBezTo>
                  <a:pt x="234705" y="2520728"/>
                  <a:pt x="234705" y="2527769"/>
                  <a:pt x="234705" y="2534810"/>
                </a:cubicBezTo>
                <a:cubicBezTo>
                  <a:pt x="234705" y="2544198"/>
                  <a:pt x="234705" y="2553587"/>
                  <a:pt x="234705" y="2560628"/>
                </a:cubicBezTo>
                <a:cubicBezTo>
                  <a:pt x="234705" y="2572363"/>
                  <a:pt x="234705" y="2584098"/>
                  <a:pt x="234705" y="2595833"/>
                </a:cubicBezTo>
                <a:cubicBezTo>
                  <a:pt x="234705" y="2605222"/>
                  <a:pt x="234705" y="2616957"/>
                  <a:pt x="234705" y="2626345"/>
                </a:cubicBezTo>
                <a:cubicBezTo>
                  <a:pt x="234705" y="2635733"/>
                  <a:pt x="234705" y="2645121"/>
                  <a:pt x="234705" y="2654510"/>
                </a:cubicBezTo>
                <a:cubicBezTo>
                  <a:pt x="234705" y="2682674"/>
                  <a:pt x="234705" y="2713186"/>
                  <a:pt x="234705" y="2743697"/>
                </a:cubicBezTo>
                <a:cubicBezTo>
                  <a:pt x="230011" y="2743697"/>
                  <a:pt x="222969" y="2746044"/>
                  <a:pt x="220622" y="2750738"/>
                </a:cubicBezTo>
                <a:cubicBezTo>
                  <a:pt x="218275" y="2748391"/>
                  <a:pt x="218275" y="2748391"/>
                  <a:pt x="215928" y="2748391"/>
                </a:cubicBezTo>
                <a:cubicBezTo>
                  <a:pt x="213581" y="2746044"/>
                  <a:pt x="208887" y="2743697"/>
                  <a:pt x="206540" y="2741350"/>
                </a:cubicBezTo>
                <a:cubicBezTo>
                  <a:pt x="201846" y="2739003"/>
                  <a:pt x="199499" y="2734309"/>
                  <a:pt x="194805" y="2731962"/>
                </a:cubicBezTo>
                <a:cubicBezTo>
                  <a:pt x="197152" y="2729615"/>
                  <a:pt x="199499" y="2724921"/>
                  <a:pt x="199499" y="2720227"/>
                </a:cubicBezTo>
                <a:cubicBezTo>
                  <a:pt x="199499" y="2710839"/>
                  <a:pt x="192458" y="2703798"/>
                  <a:pt x="185417" y="2701451"/>
                </a:cubicBezTo>
                <a:cubicBezTo>
                  <a:pt x="187764" y="2689715"/>
                  <a:pt x="192458" y="2680327"/>
                  <a:pt x="194805" y="2668592"/>
                </a:cubicBezTo>
                <a:cubicBezTo>
                  <a:pt x="194805" y="2656857"/>
                  <a:pt x="197152" y="2647468"/>
                  <a:pt x="199499" y="2638080"/>
                </a:cubicBezTo>
                <a:close/>
                <a:moveTo>
                  <a:pt x="286340" y="2480828"/>
                </a:moveTo>
                <a:cubicBezTo>
                  <a:pt x="293381" y="2478481"/>
                  <a:pt x="300422" y="2476134"/>
                  <a:pt x="305116" y="2473787"/>
                </a:cubicBezTo>
                <a:cubicBezTo>
                  <a:pt x="314504" y="2469093"/>
                  <a:pt x="326239" y="2466746"/>
                  <a:pt x="335628" y="2462052"/>
                </a:cubicBezTo>
                <a:cubicBezTo>
                  <a:pt x="340322" y="2459705"/>
                  <a:pt x="345016" y="2457358"/>
                  <a:pt x="352057" y="2457358"/>
                </a:cubicBezTo>
                <a:cubicBezTo>
                  <a:pt x="363792" y="2452664"/>
                  <a:pt x="377874" y="2447969"/>
                  <a:pt x="389610" y="2443275"/>
                </a:cubicBezTo>
                <a:cubicBezTo>
                  <a:pt x="391957" y="2443275"/>
                  <a:pt x="396651" y="2440928"/>
                  <a:pt x="398998" y="2440928"/>
                </a:cubicBezTo>
                <a:cubicBezTo>
                  <a:pt x="413080" y="2436234"/>
                  <a:pt x="429509" y="2429193"/>
                  <a:pt x="443592" y="2422152"/>
                </a:cubicBezTo>
                <a:cubicBezTo>
                  <a:pt x="445939" y="2422152"/>
                  <a:pt x="448286" y="2419805"/>
                  <a:pt x="450633" y="2419805"/>
                </a:cubicBezTo>
                <a:cubicBezTo>
                  <a:pt x="467062" y="2412764"/>
                  <a:pt x="483492" y="2408070"/>
                  <a:pt x="497574" y="2401028"/>
                </a:cubicBezTo>
                <a:cubicBezTo>
                  <a:pt x="502268" y="2398681"/>
                  <a:pt x="509309" y="2396334"/>
                  <a:pt x="514003" y="2393987"/>
                </a:cubicBezTo>
                <a:cubicBezTo>
                  <a:pt x="528085" y="2389293"/>
                  <a:pt x="539821" y="2382252"/>
                  <a:pt x="553903" y="2377558"/>
                </a:cubicBezTo>
                <a:cubicBezTo>
                  <a:pt x="567985" y="2372864"/>
                  <a:pt x="582068" y="2365823"/>
                  <a:pt x="596150" y="2361129"/>
                </a:cubicBezTo>
                <a:cubicBezTo>
                  <a:pt x="600844" y="2358782"/>
                  <a:pt x="607885" y="2356435"/>
                  <a:pt x="612579" y="2354088"/>
                </a:cubicBezTo>
                <a:cubicBezTo>
                  <a:pt x="626661" y="2349394"/>
                  <a:pt x="640744" y="2342352"/>
                  <a:pt x="652479" y="2337658"/>
                </a:cubicBezTo>
                <a:cubicBezTo>
                  <a:pt x="654826" y="2344700"/>
                  <a:pt x="661867" y="2349394"/>
                  <a:pt x="671255" y="2349394"/>
                </a:cubicBezTo>
                <a:cubicBezTo>
                  <a:pt x="682991" y="2349394"/>
                  <a:pt x="692379" y="2340005"/>
                  <a:pt x="692379" y="2328270"/>
                </a:cubicBezTo>
                <a:cubicBezTo>
                  <a:pt x="692379" y="2325923"/>
                  <a:pt x="692379" y="2323576"/>
                  <a:pt x="690032" y="2321229"/>
                </a:cubicBezTo>
                <a:cubicBezTo>
                  <a:pt x="748708" y="2295411"/>
                  <a:pt x="807384" y="2269594"/>
                  <a:pt x="870754" y="2243776"/>
                </a:cubicBezTo>
                <a:cubicBezTo>
                  <a:pt x="971677" y="2201530"/>
                  <a:pt x="1074947" y="2156936"/>
                  <a:pt x="1180564" y="2109995"/>
                </a:cubicBezTo>
                <a:cubicBezTo>
                  <a:pt x="1189953" y="2105301"/>
                  <a:pt x="1199341" y="2102954"/>
                  <a:pt x="1208729" y="2098260"/>
                </a:cubicBezTo>
                <a:cubicBezTo>
                  <a:pt x="1229852" y="2088871"/>
                  <a:pt x="1248629" y="2081830"/>
                  <a:pt x="1269752" y="2072442"/>
                </a:cubicBezTo>
                <a:cubicBezTo>
                  <a:pt x="1272099" y="2074789"/>
                  <a:pt x="1274446" y="2077136"/>
                  <a:pt x="1276793" y="2079483"/>
                </a:cubicBezTo>
                <a:cubicBezTo>
                  <a:pt x="1258017" y="2105301"/>
                  <a:pt x="1241588" y="2131118"/>
                  <a:pt x="1222811" y="2156936"/>
                </a:cubicBezTo>
                <a:cubicBezTo>
                  <a:pt x="1215770" y="2166324"/>
                  <a:pt x="1208729" y="2178059"/>
                  <a:pt x="1201688" y="2187447"/>
                </a:cubicBezTo>
                <a:cubicBezTo>
                  <a:pt x="1173523" y="2227347"/>
                  <a:pt x="1147706" y="2267247"/>
                  <a:pt x="1121888" y="2307147"/>
                </a:cubicBezTo>
                <a:cubicBezTo>
                  <a:pt x="990454" y="2501952"/>
                  <a:pt x="873101" y="2677980"/>
                  <a:pt x="755749" y="2828191"/>
                </a:cubicBezTo>
                <a:cubicBezTo>
                  <a:pt x="755749" y="2828191"/>
                  <a:pt x="755749" y="2828191"/>
                  <a:pt x="755749" y="2830538"/>
                </a:cubicBezTo>
                <a:cubicBezTo>
                  <a:pt x="746361" y="2844620"/>
                  <a:pt x="734626" y="2856356"/>
                  <a:pt x="725237" y="2870438"/>
                </a:cubicBezTo>
                <a:cubicBezTo>
                  <a:pt x="722890" y="2872785"/>
                  <a:pt x="722890" y="2875132"/>
                  <a:pt x="720543" y="2877479"/>
                </a:cubicBezTo>
                <a:cubicBezTo>
                  <a:pt x="711155" y="2889214"/>
                  <a:pt x="701767" y="2898602"/>
                  <a:pt x="694726" y="2910338"/>
                </a:cubicBezTo>
                <a:cubicBezTo>
                  <a:pt x="692379" y="2912685"/>
                  <a:pt x="690032" y="2915032"/>
                  <a:pt x="687685" y="2917379"/>
                </a:cubicBezTo>
                <a:cubicBezTo>
                  <a:pt x="678296" y="2926767"/>
                  <a:pt x="671255" y="2938502"/>
                  <a:pt x="661867" y="2947890"/>
                </a:cubicBezTo>
                <a:cubicBezTo>
                  <a:pt x="659520" y="2950237"/>
                  <a:pt x="657173" y="2954932"/>
                  <a:pt x="654826" y="2957279"/>
                </a:cubicBezTo>
                <a:cubicBezTo>
                  <a:pt x="647785" y="2966667"/>
                  <a:pt x="638397" y="2976055"/>
                  <a:pt x="631355" y="2985443"/>
                </a:cubicBezTo>
                <a:cubicBezTo>
                  <a:pt x="629008" y="2990137"/>
                  <a:pt x="624314" y="2992484"/>
                  <a:pt x="621967" y="2997178"/>
                </a:cubicBezTo>
                <a:cubicBezTo>
                  <a:pt x="619620" y="2999525"/>
                  <a:pt x="614926" y="3004220"/>
                  <a:pt x="612579" y="3006567"/>
                </a:cubicBezTo>
                <a:cubicBezTo>
                  <a:pt x="610232" y="3004220"/>
                  <a:pt x="605538" y="3001873"/>
                  <a:pt x="600844" y="3001873"/>
                </a:cubicBezTo>
                <a:cubicBezTo>
                  <a:pt x="596150" y="3001873"/>
                  <a:pt x="593803" y="3004220"/>
                  <a:pt x="589109" y="3004220"/>
                </a:cubicBezTo>
                <a:cubicBezTo>
                  <a:pt x="579721" y="2992484"/>
                  <a:pt x="572679" y="2980749"/>
                  <a:pt x="563291" y="2969014"/>
                </a:cubicBezTo>
                <a:cubicBezTo>
                  <a:pt x="528085" y="2917379"/>
                  <a:pt x="492880" y="2868091"/>
                  <a:pt x="460021" y="2818803"/>
                </a:cubicBezTo>
                <a:cubicBezTo>
                  <a:pt x="417774" y="2757780"/>
                  <a:pt x="377874" y="2701451"/>
                  <a:pt x="340322" y="2647468"/>
                </a:cubicBezTo>
                <a:cubicBezTo>
                  <a:pt x="337975" y="2642774"/>
                  <a:pt x="335628" y="2640427"/>
                  <a:pt x="333281" y="2635733"/>
                </a:cubicBezTo>
                <a:cubicBezTo>
                  <a:pt x="326239" y="2626345"/>
                  <a:pt x="319198" y="2616957"/>
                  <a:pt x="312157" y="2607569"/>
                </a:cubicBezTo>
                <a:cubicBezTo>
                  <a:pt x="302769" y="2595833"/>
                  <a:pt x="295728" y="2584098"/>
                  <a:pt x="288687" y="2574710"/>
                </a:cubicBezTo>
                <a:cubicBezTo>
                  <a:pt x="288687" y="2574710"/>
                  <a:pt x="286340" y="2572363"/>
                  <a:pt x="286340" y="2572363"/>
                </a:cubicBezTo>
                <a:cubicBezTo>
                  <a:pt x="279299" y="2562975"/>
                  <a:pt x="272257" y="2551240"/>
                  <a:pt x="265216" y="2541851"/>
                </a:cubicBezTo>
                <a:cubicBezTo>
                  <a:pt x="262869" y="2539504"/>
                  <a:pt x="262869" y="2537157"/>
                  <a:pt x="260522" y="2534810"/>
                </a:cubicBezTo>
                <a:cubicBezTo>
                  <a:pt x="255828" y="2527769"/>
                  <a:pt x="251134" y="2520728"/>
                  <a:pt x="246440" y="2516034"/>
                </a:cubicBezTo>
                <a:cubicBezTo>
                  <a:pt x="251134" y="2511340"/>
                  <a:pt x="253481" y="2506646"/>
                  <a:pt x="253481" y="2499605"/>
                </a:cubicBezTo>
                <a:cubicBezTo>
                  <a:pt x="253481" y="2497258"/>
                  <a:pt x="253481" y="2497258"/>
                  <a:pt x="253481" y="2494910"/>
                </a:cubicBezTo>
                <a:cubicBezTo>
                  <a:pt x="255828" y="2494910"/>
                  <a:pt x="255828" y="2494910"/>
                  <a:pt x="258175" y="2492563"/>
                </a:cubicBezTo>
                <a:cubicBezTo>
                  <a:pt x="269910" y="2485522"/>
                  <a:pt x="276951" y="2483175"/>
                  <a:pt x="286340" y="2480828"/>
                </a:cubicBezTo>
                <a:close/>
                <a:moveTo>
                  <a:pt x="1227505" y="2016113"/>
                </a:moveTo>
                <a:cubicBezTo>
                  <a:pt x="1215770" y="2009072"/>
                  <a:pt x="1201688" y="1999684"/>
                  <a:pt x="1189953" y="1992643"/>
                </a:cubicBezTo>
                <a:cubicBezTo>
                  <a:pt x="1182911" y="1987948"/>
                  <a:pt x="1178217" y="1985601"/>
                  <a:pt x="1171176" y="1980907"/>
                </a:cubicBezTo>
                <a:cubicBezTo>
                  <a:pt x="1159441" y="1973866"/>
                  <a:pt x="1147706" y="1966825"/>
                  <a:pt x="1135971" y="1959784"/>
                </a:cubicBezTo>
                <a:cubicBezTo>
                  <a:pt x="1128929" y="1955090"/>
                  <a:pt x="1121888" y="1952743"/>
                  <a:pt x="1114847" y="1948049"/>
                </a:cubicBezTo>
                <a:cubicBezTo>
                  <a:pt x="1103112" y="1941007"/>
                  <a:pt x="1091377" y="1936313"/>
                  <a:pt x="1081988" y="1929272"/>
                </a:cubicBezTo>
                <a:cubicBezTo>
                  <a:pt x="1074947" y="1924578"/>
                  <a:pt x="1065559" y="1919884"/>
                  <a:pt x="1058518" y="1917537"/>
                </a:cubicBezTo>
                <a:cubicBezTo>
                  <a:pt x="1049130" y="1912843"/>
                  <a:pt x="1037395" y="1905802"/>
                  <a:pt x="1028006" y="1901108"/>
                </a:cubicBezTo>
                <a:cubicBezTo>
                  <a:pt x="1020965" y="1896413"/>
                  <a:pt x="1011577" y="1891719"/>
                  <a:pt x="1004536" y="1889372"/>
                </a:cubicBezTo>
                <a:cubicBezTo>
                  <a:pt x="995148" y="1884678"/>
                  <a:pt x="985760" y="1879984"/>
                  <a:pt x="974024" y="1872943"/>
                </a:cubicBezTo>
                <a:cubicBezTo>
                  <a:pt x="966983" y="1868249"/>
                  <a:pt x="957595" y="1865902"/>
                  <a:pt x="950554" y="1861208"/>
                </a:cubicBezTo>
                <a:cubicBezTo>
                  <a:pt x="941166" y="1856514"/>
                  <a:pt x="931777" y="1851820"/>
                  <a:pt x="920042" y="1847126"/>
                </a:cubicBezTo>
                <a:cubicBezTo>
                  <a:pt x="910654" y="1842432"/>
                  <a:pt x="903613" y="1840084"/>
                  <a:pt x="894225" y="1835390"/>
                </a:cubicBezTo>
                <a:cubicBezTo>
                  <a:pt x="884837" y="1830696"/>
                  <a:pt x="875448" y="1826002"/>
                  <a:pt x="866060" y="1823655"/>
                </a:cubicBezTo>
                <a:cubicBezTo>
                  <a:pt x="856672" y="1818961"/>
                  <a:pt x="847284" y="1816614"/>
                  <a:pt x="837896" y="1811920"/>
                </a:cubicBezTo>
                <a:cubicBezTo>
                  <a:pt x="828507" y="1807226"/>
                  <a:pt x="821466" y="1804879"/>
                  <a:pt x="812078" y="1800185"/>
                </a:cubicBezTo>
                <a:cubicBezTo>
                  <a:pt x="802690" y="1795491"/>
                  <a:pt x="793302" y="1793144"/>
                  <a:pt x="783914" y="1788449"/>
                </a:cubicBezTo>
                <a:cubicBezTo>
                  <a:pt x="774525" y="1786102"/>
                  <a:pt x="767484" y="1781408"/>
                  <a:pt x="758096" y="1779061"/>
                </a:cubicBezTo>
                <a:cubicBezTo>
                  <a:pt x="748708" y="1776714"/>
                  <a:pt x="739320" y="1772020"/>
                  <a:pt x="729931" y="1769673"/>
                </a:cubicBezTo>
                <a:cubicBezTo>
                  <a:pt x="720543" y="1767326"/>
                  <a:pt x="713502" y="1764979"/>
                  <a:pt x="704114" y="1760285"/>
                </a:cubicBezTo>
                <a:cubicBezTo>
                  <a:pt x="694726" y="1757938"/>
                  <a:pt x="685338" y="1755591"/>
                  <a:pt x="675949" y="1750897"/>
                </a:cubicBezTo>
                <a:cubicBezTo>
                  <a:pt x="668908" y="1748550"/>
                  <a:pt x="659520" y="1746203"/>
                  <a:pt x="652479" y="1743855"/>
                </a:cubicBezTo>
                <a:cubicBezTo>
                  <a:pt x="643091" y="1741508"/>
                  <a:pt x="633703" y="1739161"/>
                  <a:pt x="624314" y="1736814"/>
                </a:cubicBezTo>
                <a:cubicBezTo>
                  <a:pt x="617273" y="1734467"/>
                  <a:pt x="610232" y="1732120"/>
                  <a:pt x="603191" y="1732120"/>
                </a:cubicBezTo>
                <a:cubicBezTo>
                  <a:pt x="593803" y="1729773"/>
                  <a:pt x="582068" y="1727426"/>
                  <a:pt x="572679" y="1727426"/>
                </a:cubicBezTo>
                <a:cubicBezTo>
                  <a:pt x="565638" y="1727426"/>
                  <a:pt x="560944" y="1725079"/>
                  <a:pt x="553903" y="1725079"/>
                </a:cubicBezTo>
                <a:cubicBezTo>
                  <a:pt x="542168" y="1722732"/>
                  <a:pt x="532780" y="1722732"/>
                  <a:pt x="523391" y="1720385"/>
                </a:cubicBezTo>
                <a:cubicBezTo>
                  <a:pt x="518697" y="1720385"/>
                  <a:pt x="511656" y="1718038"/>
                  <a:pt x="506962" y="1718038"/>
                </a:cubicBezTo>
                <a:cubicBezTo>
                  <a:pt x="495227" y="1718038"/>
                  <a:pt x="485839" y="1718038"/>
                  <a:pt x="474103" y="1715691"/>
                </a:cubicBezTo>
                <a:cubicBezTo>
                  <a:pt x="474103" y="1708650"/>
                  <a:pt x="469409" y="1703956"/>
                  <a:pt x="464715" y="1699262"/>
                </a:cubicBezTo>
                <a:cubicBezTo>
                  <a:pt x="469409" y="1692221"/>
                  <a:pt x="474103" y="1685179"/>
                  <a:pt x="478797" y="1675791"/>
                </a:cubicBezTo>
                <a:cubicBezTo>
                  <a:pt x="485839" y="1666403"/>
                  <a:pt x="490533" y="1657015"/>
                  <a:pt x="497574" y="1647627"/>
                </a:cubicBezTo>
                <a:cubicBezTo>
                  <a:pt x="502268" y="1640586"/>
                  <a:pt x="509309" y="1631197"/>
                  <a:pt x="514003" y="1624156"/>
                </a:cubicBezTo>
                <a:cubicBezTo>
                  <a:pt x="701767" y="1459863"/>
                  <a:pt x="934124" y="1314346"/>
                  <a:pt x="1204035" y="1194647"/>
                </a:cubicBezTo>
                <a:cubicBezTo>
                  <a:pt x="1208729" y="1241588"/>
                  <a:pt x="1213423" y="1288529"/>
                  <a:pt x="1218117" y="1335469"/>
                </a:cubicBezTo>
                <a:cubicBezTo>
                  <a:pt x="1208729" y="1337817"/>
                  <a:pt x="1201688" y="1344858"/>
                  <a:pt x="1201688" y="1354246"/>
                </a:cubicBezTo>
                <a:cubicBezTo>
                  <a:pt x="1201688" y="1365981"/>
                  <a:pt x="1211076" y="1375369"/>
                  <a:pt x="1222811" y="1375369"/>
                </a:cubicBezTo>
                <a:cubicBezTo>
                  <a:pt x="1222811" y="1375369"/>
                  <a:pt x="1222811" y="1375369"/>
                  <a:pt x="1222811" y="1375369"/>
                </a:cubicBezTo>
                <a:cubicBezTo>
                  <a:pt x="1246282" y="1610074"/>
                  <a:pt x="1269752" y="1823655"/>
                  <a:pt x="1293223" y="2032542"/>
                </a:cubicBezTo>
                <a:cubicBezTo>
                  <a:pt x="1288529" y="2032542"/>
                  <a:pt x="1283834" y="2037236"/>
                  <a:pt x="1279140" y="2041930"/>
                </a:cubicBezTo>
                <a:cubicBezTo>
                  <a:pt x="1267405" y="2034889"/>
                  <a:pt x="1253323" y="2025501"/>
                  <a:pt x="1241588" y="2018460"/>
                </a:cubicBezTo>
                <a:cubicBezTo>
                  <a:pt x="1236894" y="2023154"/>
                  <a:pt x="1232199" y="2020807"/>
                  <a:pt x="1227505" y="2016113"/>
                </a:cubicBezTo>
                <a:close/>
                <a:moveTo>
                  <a:pt x="384916" y="1734467"/>
                </a:moveTo>
                <a:cubicBezTo>
                  <a:pt x="373180" y="1748550"/>
                  <a:pt x="361445" y="1762632"/>
                  <a:pt x="352057" y="1776714"/>
                </a:cubicBezTo>
                <a:cubicBezTo>
                  <a:pt x="342669" y="1788449"/>
                  <a:pt x="335628" y="1797838"/>
                  <a:pt x="328587" y="1809573"/>
                </a:cubicBezTo>
                <a:cubicBezTo>
                  <a:pt x="323892" y="1816614"/>
                  <a:pt x="319198" y="1821308"/>
                  <a:pt x="314504" y="1828349"/>
                </a:cubicBezTo>
                <a:cubicBezTo>
                  <a:pt x="316851" y="1814267"/>
                  <a:pt x="319198" y="1797838"/>
                  <a:pt x="321545" y="1783755"/>
                </a:cubicBezTo>
                <a:cubicBezTo>
                  <a:pt x="333281" y="1746203"/>
                  <a:pt x="347363" y="1710997"/>
                  <a:pt x="359098" y="1673444"/>
                </a:cubicBezTo>
                <a:cubicBezTo>
                  <a:pt x="361445" y="1673444"/>
                  <a:pt x="363792" y="1675791"/>
                  <a:pt x="366139" y="1675791"/>
                </a:cubicBezTo>
                <a:cubicBezTo>
                  <a:pt x="373180" y="1678138"/>
                  <a:pt x="380222" y="1680485"/>
                  <a:pt x="387263" y="1685179"/>
                </a:cubicBezTo>
                <a:cubicBezTo>
                  <a:pt x="389610" y="1685179"/>
                  <a:pt x="391957" y="1687526"/>
                  <a:pt x="394304" y="1687526"/>
                </a:cubicBezTo>
                <a:cubicBezTo>
                  <a:pt x="401345" y="1689873"/>
                  <a:pt x="408386" y="1694568"/>
                  <a:pt x="415427" y="1699262"/>
                </a:cubicBezTo>
                <a:cubicBezTo>
                  <a:pt x="415427" y="1701609"/>
                  <a:pt x="413080" y="1701609"/>
                  <a:pt x="413080" y="1703956"/>
                </a:cubicBezTo>
                <a:cubicBezTo>
                  <a:pt x="401345" y="1713344"/>
                  <a:pt x="394304" y="1725079"/>
                  <a:pt x="384916" y="1734467"/>
                </a:cubicBezTo>
                <a:close/>
                <a:moveTo>
                  <a:pt x="368486" y="1595992"/>
                </a:moveTo>
                <a:cubicBezTo>
                  <a:pt x="373180" y="1584256"/>
                  <a:pt x="377874" y="1572521"/>
                  <a:pt x="382569" y="1563133"/>
                </a:cubicBezTo>
                <a:cubicBezTo>
                  <a:pt x="387263" y="1553745"/>
                  <a:pt x="391957" y="1542009"/>
                  <a:pt x="396651" y="1532621"/>
                </a:cubicBezTo>
                <a:cubicBezTo>
                  <a:pt x="401345" y="1520886"/>
                  <a:pt x="406039" y="1511498"/>
                  <a:pt x="410733" y="1499763"/>
                </a:cubicBezTo>
                <a:cubicBezTo>
                  <a:pt x="415427" y="1490375"/>
                  <a:pt x="420121" y="1478639"/>
                  <a:pt x="424815" y="1469251"/>
                </a:cubicBezTo>
                <a:cubicBezTo>
                  <a:pt x="429509" y="1459863"/>
                  <a:pt x="434204" y="1448128"/>
                  <a:pt x="438898" y="1438740"/>
                </a:cubicBezTo>
                <a:cubicBezTo>
                  <a:pt x="438898" y="1438740"/>
                  <a:pt x="438898" y="1436392"/>
                  <a:pt x="441245" y="1436392"/>
                </a:cubicBezTo>
                <a:cubicBezTo>
                  <a:pt x="436551" y="1452822"/>
                  <a:pt x="429509" y="1466904"/>
                  <a:pt x="424815" y="1483333"/>
                </a:cubicBezTo>
                <a:cubicBezTo>
                  <a:pt x="420121" y="1492722"/>
                  <a:pt x="417774" y="1504457"/>
                  <a:pt x="413080" y="1513845"/>
                </a:cubicBezTo>
                <a:cubicBezTo>
                  <a:pt x="406039" y="1534968"/>
                  <a:pt x="398998" y="1556092"/>
                  <a:pt x="391957" y="1574868"/>
                </a:cubicBezTo>
                <a:cubicBezTo>
                  <a:pt x="389610" y="1579562"/>
                  <a:pt x="387263" y="1586603"/>
                  <a:pt x="384916" y="1591297"/>
                </a:cubicBezTo>
                <a:cubicBezTo>
                  <a:pt x="384916" y="1593645"/>
                  <a:pt x="382569" y="1598339"/>
                  <a:pt x="382569" y="1600686"/>
                </a:cubicBezTo>
                <a:cubicBezTo>
                  <a:pt x="375527" y="1610074"/>
                  <a:pt x="368486" y="1619462"/>
                  <a:pt x="361445" y="1628850"/>
                </a:cubicBezTo>
                <a:cubicBezTo>
                  <a:pt x="356751" y="1633544"/>
                  <a:pt x="354404" y="1640586"/>
                  <a:pt x="349710" y="1645280"/>
                </a:cubicBezTo>
                <a:cubicBezTo>
                  <a:pt x="349710" y="1645280"/>
                  <a:pt x="347363" y="1645280"/>
                  <a:pt x="347363" y="1642933"/>
                </a:cubicBezTo>
                <a:cubicBezTo>
                  <a:pt x="349710" y="1635891"/>
                  <a:pt x="354404" y="1628850"/>
                  <a:pt x="356751" y="1621809"/>
                </a:cubicBezTo>
                <a:cubicBezTo>
                  <a:pt x="359098" y="1617115"/>
                  <a:pt x="363792" y="1607727"/>
                  <a:pt x="368486" y="1595992"/>
                </a:cubicBezTo>
                <a:close/>
                <a:moveTo>
                  <a:pt x="582068" y="1157094"/>
                </a:moveTo>
                <a:cubicBezTo>
                  <a:pt x="586762" y="1147706"/>
                  <a:pt x="591456" y="1140665"/>
                  <a:pt x="596150" y="1131276"/>
                </a:cubicBezTo>
                <a:cubicBezTo>
                  <a:pt x="600844" y="1121888"/>
                  <a:pt x="605538" y="1114847"/>
                  <a:pt x="610232" y="1105459"/>
                </a:cubicBezTo>
                <a:cubicBezTo>
                  <a:pt x="629008" y="1084335"/>
                  <a:pt x="647785" y="1065559"/>
                  <a:pt x="666561" y="1044436"/>
                </a:cubicBezTo>
                <a:cubicBezTo>
                  <a:pt x="673602" y="1037394"/>
                  <a:pt x="680643" y="1030353"/>
                  <a:pt x="687685" y="1023312"/>
                </a:cubicBezTo>
                <a:cubicBezTo>
                  <a:pt x="713502" y="995148"/>
                  <a:pt x="741667" y="969330"/>
                  <a:pt x="767484" y="943513"/>
                </a:cubicBezTo>
                <a:cubicBezTo>
                  <a:pt x="779219" y="931777"/>
                  <a:pt x="790955" y="922389"/>
                  <a:pt x="802690" y="910654"/>
                </a:cubicBezTo>
                <a:cubicBezTo>
                  <a:pt x="814425" y="898919"/>
                  <a:pt x="826160" y="889531"/>
                  <a:pt x="837896" y="877795"/>
                </a:cubicBezTo>
                <a:cubicBezTo>
                  <a:pt x="840243" y="880142"/>
                  <a:pt x="847284" y="882489"/>
                  <a:pt x="851978" y="882489"/>
                </a:cubicBezTo>
                <a:cubicBezTo>
                  <a:pt x="851978" y="903613"/>
                  <a:pt x="851978" y="924736"/>
                  <a:pt x="851978" y="948207"/>
                </a:cubicBezTo>
                <a:cubicBezTo>
                  <a:pt x="851978" y="950554"/>
                  <a:pt x="851978" y="950554"/>
                  <a:pt x="851978" y="952901"/>
                </a:cubicBezTo>
                <a:cubicBezTo>
                  <a:pt x="851978" y="992801"/>
                  <a:pt x="851978" y="1037394"/>
                  <a:pt x="849631" y="1081988"/>
                </a:cubicBezTo>
                <a:cubicBezTo>
                  <a:pt x="840243" y="1091377"/>
                  <a:pt x="830854" y="1098418"/>
                  <a:pt x="823813" y="1105459"/>
                </a:cubicBezTo>
                <a:cubicBezTo>
                  <a:pt x="819119" y="1110153"/>
                  <a:pt x="814425" y="1114847"/>
                  <a:pt x="807384" y="1119541"/>
                </a:cubicBezTo>
                <a:cubicBezTo>
                  <a:pt x="795649" y="1131276"/>
                  <a:pt x="781566" y="1143012"/>
                  <a:pt x="769831" y="1157094"/>
                </a:cubicBezTo>
                <a:cubicBezTo>
                  <a:pt x="765137" y="1161788"/>
                  <a:pt x="758096" y="1168829"/>
                  <a:pt x="753402" y="1173523"/>
                </a:cubicBezTo>
                <a:cubicBezTo>
                  <a:pt x="744014" y="1182911"/>
                  <a:pt x="734626" y="1192300"/>
                  <a:pt x="725237" y="1201688"/>
                </a:cubicBezTo>
                <a:cubicBezTo>
                  <a:pt x="720543" y="1199341"/>
                  <a:pt x="713502" y="1199341"/>
                  <a:pt x="708808" y="1196994"/>
                </a:cubicBezTo>
                <a:cubicBezTo>
                  <a:pt x="704114" y="1194647"/>
                  <a:pt x="699420" y="1194647"/>
                  <a:pt x="694726" y="1192300"/>
                </a:cubicBezTo>
                <a:cubicBezTo>
                  <a:pt x="687685" y="1189953"/>
                  <a:pt x="682991" y="1189953"/>
                  <a:pt x="675949" y="1187606"/>
                </a:cubicBezTo>
                <a:cubicBezTo>
                  <a:pt x="671255" y="1187606"/>
                  <a:pt x="668908" y="1185259"/>
                  <a:pt x="664214" y="1185259"/>
                </a:cubicBezTo>
                <a:cubicBezTo>
                  <a:pt x="657173" y="1185259"/>
                  <a:pt x="650132" y="1182911"/>
                  <a:pt x="643091" y="1182911"/>
                </a:cubicBezTo>
                <a:cubicBezTo>
                  <a:pt x="640744" y="1182911"/>
                  <a:pt x="636050" y="1182911"/>
                  <a:pt x="633703" y="1180564"/>
                </a:cubicBezTo>
                <a:cubicBezTo>
                  <a:pt x="624314" y="1180564"/>
                  <a:pt x="614926" y="1178217"/>
                  <a:pt x="603191" y="1178217"/>
                </a:cubicBezTo>
                <a:cubicBezTo>
                  <a:pt x="591456" y="1178217"/>
                  <a:pt x="579721" y="1178217"/>
                  <a:pt x="570332" y="1180564"/>
                </a:cubicBezTo>
                <a:cubicBezTo>
                  <a:pt x="570332" y="1180564"/>
                  <a:pt x="567985" y="1180564"/>
                  <a:pt x="567985" y="1180564"/>
                </a:cubicBezTo>
                <a:cubicBezTo>
                  <a:pt x="567985" y="1180564"/>
                  <a:pt x="567985" y="1180564"/>
                  <a:pt x="567985" y="1178217"/>
                </a:cubicBezTo>
                <a:cubicBezTo>
                  <a:pt x="570332" y="1175870"/>
                  <a:pt x="577373" y="1166482"/>
                  <a:pt x="582068" y="1157094"/>
                </a:cubicBezTo>
                <a:close/>
                <a:moveTo>
                  <a:pt x="901266" y="1037394"/>
                </a:moveTo>
                <a:cubicBezTo>
                  <a:pt x="910654" y="1028006"/>
                  <a:pt x="920042" y="1020965"/>
                  <a:pt x="929430" y="1011577"/>
                </a:cubicBezTo>
                <a:cubicBezTo>
                  <a:pt x="938819" y="1004536"/>
                  <a:pt x="948207" y="995148"/>
                  <a:pt x="957595" y="988107"/>
                </a:cubicBezTo>
                <a:cubicBezTo>
                  <a:pt x="966983" y="981065"/>
                  <a:pt x="976371" y="971677"/>
                  <a:pt x="985760" y="964636"/>
                </a:cubicBezTo>
                <a:cubicBezTo>
                  <a:pt x="995148" y="957595"/>
                  <a:pt x="1004536" y="948207"/>
                  <a:pt x="1013924" y="941166"/>
                </a:cubicBezTo>
                <a:cubicBezTo>
                  <a:pt x="1016271" y="938819"/>
                  <a:pt x="1018618" y="936472"/>
                  <a:pt x="1020965" y="936472"/>
                </a:cubicBezTo>
                <a:cubicBezTo>
                  <a:pt x="1009230" y="955248"/>
                  <a:pt x="999842" y="974024"/>
                  <a:pt x="988107" y="992801"/>
                </a:cubicBezTo>
                <a:cubicBezTo>
                  <a:pt x="981065" y="1006883"/>
                  <a:pt x="974024" y="1018618"/>
                  <a:pt x="966983" y="1030353"/>
                </a:cubicBezTo>
                <a:cubicBezTo>
                  <a:pt x="966983" y="1032700"/>
                  <a:pt x="964636" y="1032700"/>
                  <a:pt x="964636" y="1035047"/>
                </a:cubicBezTo>
                <a:cubicBezTo>
                  <a:pt x="959942" y="1039742"/>
                  <a:pt x="955248" y="1046783"/>
                  <a:pt x="950554" y="1051477"/>
                </a:cubicBezTo>
                <a:cubicBezTo>
                  <a:pt x="945860" y="1058518"/>
                  <a:pt x="941166" y="1063212"/>
                  <a:pt x="934124" y="1070253"/>
                </a:cubicBezTo>
                <a:cubicBezTo>
                  <a:pt x="924736" y="1081988"/>
                  <a:pt x="913001" y="1093724"/>
                  <a:pt x="903613" y="1105459"/>
                </a:cubicBezTo>
                <a:cubicBezTo>
                  <a:pt x="898919" y="1110153"/>
                  <a:pt x="894225" y="1117194"/>
                  <a:pt x="889531" y="1121888"/>
                </a:cubicBezTo>
                <a:cubicBezTo>
                  <a:pt x="880142" y="1133623"/>
                  <a:pt x="868407" y="1145359"/>
                  <a:pt x="859019" y="1159441"/>
                </a:cubicBezTo>
                <a:cubicBezTo>
                  <a:pt x="854325" y="1164135"/>
                  <a:pt x="849631" y="1171176"/>
                  <a:pt x="844937" y="1175870"/>
                </a:cubicBezTo>
                <a:cubicBezTo>
                  <a:pt x="844937" y="1175870"/>
                  <a:pt x="844937" y="1175870"/>
                  <a:pt x="844937" y="1175870"/>
                </a:cubicBezTo>
                <a:cubicBezTo>
                  <a:pt x="844937" y="1168829"/>
                  <a:pt x="844937" y="1161788"/>
                  <a:pt x="844937" y="1154747"/>
                </a:cubicBezTo>
                <a:cubicBezTo>
                  <a:pt x="844937" y="1147706"/>
                  <a:pt x="844937" y="1143012"/>
                  <a:pt x="844937" y="1135970"/>
                </a:cubicBezTo>
                <a:cubicBezTo>
                  <a:pt x="844937" y="1124235"/>
                  <a:pt x="844937" y="1112500"/>
                  <a:pt x="844937" y="1103112"/>
                </a:cubicBezTo>
                <a:cubicBezTo>
                  <a:pt x="844937" y="1096071"/>
                  <a:pt x="844937" y="1091377"/>
                  <a:pt x="844937" y="1086683"/>
                </a:cubicBezTo>
                <a:cubicBezTo>
                  <a:pt x="854325" y="1079641"/>
                  <a:pt x="861366" y="1072600"/>
                  <a:pt x="868407" y="1063212"/>
                </a:cubicBezTo>
                <a:cubicBezTo>
                  <a:pt x="884837" y="1053824"/>
                  <a:pt x="894225" y="1044436"/>
                  <a:pt x="901266" y="1037394"/>
                </a:cubicBezTo>
                <a:close/>
                <a:moveTo>
                  <a:pt x="1077294" y="844937"/>
                </a:moveTo>
                <a:cubicBezTo>
                  <a:pt x="1084336" y="830854"/>
                  <a:pt x="1093724" y="819119"/>
                  <a:pt x="1100765" y="805037"/>
                </a:cubicBezTo>
                <a:cubicBezTo>
                  <a:pt x="1100765" y="805037"/>
                  <a:pt x="1100765" y="802690"/>
                  <a:pt x="1103112" y="802690"/>
                </a:cubicBezTo>
                <a:cubicBezTo>
                  <a:pt x="1105459" y="802690"/>
                  <a:pt x="1110153" y="805037"/>
                  <a:pt x="1112500" y="805037"/>
                </a:cubicBezTo>
                <a:cubicBezTo>
                  <a:pt x="1117194" y="805037"/>
                  <a:pt x="1121888" y="807384"/>
                  <a:pt x="1124235" y="807384"/>
                </a:cubicBezTo>
                <a:cubicBezTo>
                  <a:pt x="1128929" y="809731"/>
                  <a:pt x="1133623" y="809731"/>
                  <a:pt x="1138318" y="812078"/>
                </a:cubicBezTo>
                <a:cubicBezTo>
                  <a:pt x="1140665" y="812078"/>
                  <a:pt x="1145359" y="814425"/>
                  <a:pt x="1147706" y="814425"/>
                </a:cubicBezTo>
                <a:cubicBezTo>
                  <a:pt x="1147706" y="816772"/>
                  <a:pt x="1147706" y="816772"/>
                  <a:pt x="1147706" y="819119"/>
                </a:cubicBezTo>
                <a:cubicBezTo>
                  <a:pt x="1147706" y="823813"/>
                  <a:pt x="1150053" y="826160"/>
                  <a:pt x="1152400" y="830854"/>
                </a:cubicBezTo>
                <a:cubicBezTo>
                  <a:pt x="1138318" y="842590"/>
                  <a:pt x="1124235" y="851978"/>
                  <a:pt x="1110153" y="863713"/>
                </a:cubicBezTo>
                <a:cubicBezTo>
                  <a:pt x="1110153" y="863713"/>
                  <a:pt x="1110153" y="863713"/>
                  <a:pt x="1110153" y="863713"/>
                </a:cubicBezTo>
                <a:cubicBezTo>
                  <a:pt x="1084336" y="884836"/>
                  <a:pt x="1058518" y="903613"/>
                  <a:pt x="1032700" y="924736"/>
                </a:cubicBezTo>
                <a:cubicBezTo>
                  <a:pt x="1037395" y="915348"/>
                  <a:pt x="1044436" y="905960"/>
                  <a:pt x="1049130" y="896572"/>
                </a:cubicBezTo>
                <a:cubicBezTo>
                  <a:pt x="1056171" y="880142"/>
                  <a:pt x="1065559" y="861366"/>
                  <a:pt x="1077294" y="844937"/>
                </a:cubicBezTo>
                <a:close/>
                <a:moveTo>
                  <a:pt x="1201688" y="776872"/>
                </a:moveTo>
                <a:cubicBezTo>
                  <a:pt x="1206382" y="772178"/>
                  <a:pt x="1208729" y="767484"/>
                  <a:pt x="1213423" y="762790"/>
                </a:cubicBezTo>
                <a:cubicBezTo>
                  <a:pt x="1220464" y="753402"/>
                  <a:pt x="1227505" y="746361"/>
                  <a:pt x="1232199" y="736973"/>
                </a:cubicBezTo>
                <a:cubicBezTo>
                  <a:pt x="1236894" y="732279"/>
                  <a:pt x="1239241" y="727584"/>
                  <a:pt x="1243935" y="722890"/>
                </a:cubicBezTo>
                <a:cubicBezTo>
                  <a:pt x="1255670" y="706461"/>
                  <a:pt x="1267405" y="692379"/>
                  <a:pt x="1281487" y="675949"/>
                </a:cubicBezTo>
                <a:cubicBezTo>
                  <a:pt x="1286181" y="671255"/>
                  <a:pt x="1290876" y="664214"/>
                  <a:pt x="1295570" y="659520"/>
                </a:cubicBezTo>
                <a:cubicBezTo>
                  <a:pt x="1300264" y="654826"/>
                  <a:pt x="1304958" y="650132"/>
                  <a:pt x="1307305" y="645438"/>
                </a:cubicBezTo>
                <a:cubicBezTo>
                  <a:pt x="1314346" y="638397"/>
                  <a:pt x="1319040" y="631355"/>
                  <a:pt x="1326081" y="621967"/>
                </a:cubicBezTo>
                <a:cubicBezTo>
                  <a:pt x="1330775" y="617273"/>
                  <a:pt x="1335469" y="612579"/>
                  <a:pt x="1337816" y="607885"/>
                </a:cubicBezTo>
                <a:cubicBezTo>
                  <a:pt x="1344858" y="600844"/>
                  <a:pt x="1349552" y="593803"/>
                  <a:pt x="1356593" y="586762"/>
                </a:cubicBezTo>
                <a:cubicBezTo>
                  <a:pt x="1361287" y="582068"/>
                  <a:pt x="1365981" y="577373"/>
                  <a:pt x="1368328" y="572679"/>
                </a:cubicBezTo>
                <a:cubicBezTo>
                  <a:pt x="1375369" y="565638"/>
                  <a:pt x="1380063" y="558597"/>
                  <a:pt x="1387104" y="551556"/>
                </a:cubicBezTo>
                <a:cubicBezTo>
                  <a:pt x="1391799" y="546862"/>
                  <a:pt x="1396493" y="542168"/>
                  <a:pt x="1401187" y="537474"/>
                </a:cubicBezTo>
                <a:cubicBezTo>
                  <a:pt x="1405881" y="530433"/>
                  <a:pt x="1412922" y="523391"/>
                  <a:pt x="1419963" y="518697"/>
                </a:cubicBezTo>
                <a:cubicBezTo>
                  <a:pt x="1424657" y="514003"/>
                  <a:pt x="1429351" y="509309"/>
                  <a:pt x="1434045" y="504615"/>
                </a:cubicBezTo>
                <a:cubicBezTo>
                  <a:pt x="1441087" y="497574"/>
                  <a:pt x="1445781" y="492880"/>
                  <a:pt x="1452822" y="485839"/>
                </a:cubicBezTo>
                <a:cubicBezTo>
                  <a:pt x="1452822" y="485839"/>
                  <a:pt x="1455169" y="483492"/>
                  <a:pt x="1455169" y="483492"/>
                </a:cubicBezTo>
                <a:cubicBezTo>
                  <a:pt x="1485680" y="474103"/>
                  <a:pt x="1513845" y="467062"/>
                  <a:pt x="1544357" y="460021"/>
                </a:cubicBezTo>
                <a:cubicBezTo>
                  <a:pt x="1544357" y="460021"/>
                  <a:pt x="1544357" y="460021"/>
                  <a:pt x="1544357" y="462368"/>
                </a:cubicBezTo>
                <a:cubicBezTo>
                  <a:pt x="1539662" y="469409"/>
                  <a:pt x="1534968" y="478797"/>
                  <a:pt x="1530274" y="485839"/>
                </a:cubicBezTo>
                <a:cubicBezTo>
                  <a:pt x="1523233" y="497574"/>
                  <a:pt x="1516192" y="509309"/>
                  <a:pt x="1509151" y="518697"/>
                </a:cubicBezTo>
                <a:cubicBezTo>
                  <a:pt x="1504457" y="528085"/>
                  <a:pt x="1499763" y="535127"/>
                  <a:pt x="1495069" y="544515"/>
                </a:cubicBezTo>
                <a:cubicBezTo>
                  <a:pt x="1488028" y="556250"/>
                  <a:pt x="1480986" y="567985"/>
                  <a:pt x="1473945" y="582068"/>
                </a:cubicBezTo>
                <a:cubicBezTo>
                  <a:pt x="1469251" y="591456"/>
                  <a:pt x="1464557" y="598497"/>
                  <a:pt x="1459863" y="607885"/>
                </a:cubicBezTo>
                <a:cubicBezTo>
                  <a:pt x="1452822" y="619620"/>
                  <a:pt x="1445781" y="633703"/>
                  <a:pt x="1441087" y="645438"/>
                </a:cubicBezTo>
                <a:cubicBezTo>
                  <a:pt x="1436392" y="654826"/>
                  <a:pt x="1431698" y="664214"/>
                  <a:pt x="1424657" y="675949"/>
                </a:cubicBezTo>
                <a:cubicBezTo>
                  <a:pt x="1419963" y="682991"/>
                  <a:pt x="1417616" y="690032"/>
                  <a:pt x="1412922" y="697073"/>
                </a:cubicBezTo>
                <a:cubicBezTo>
                  <a:pt x="1408228" y="706461"/>
                  <a:pt x="1403534" y="718196"/>
                  <a:pt x="1398840" y="727584"/>
                </a:cubicBezTo>
                <a:cubicBezTo>
                  <a:pt x="1396493" y="727584"/>
                  <a:pt x="1394146" y="725237"/>
                  <a:pt x="1391799" y="725237"/>
                </a:cubicBezTo>
                <a:cubicBezTo>
                  <a:pt x="1380063" y="725237"/>
                  <a:pt x="1370675" y="734626"/>
                  <a:pt x="1370675" y="746361"/>
                </a:cubicBezTo>
                <a:cubicBezTo>
                  <a:pt x="1370675" y="748708"/>
                  <a:pt x="1370675" y="751055"/>
                  <a:pt x="1370675" y="751055"/>
                </a:cubicBezTo>
                <a:cubicBezTo>
                  <a:pt x="1363634" y="753402"/>
                  <a:pt x="1354246" y="755749"/>
                  <a:pt x="1347205" y="758096"/>
                </a:cubicBezTo>
                <a:cubicBezTo>
                  <a:pt x="1342511" y="760443"/>
                  <a:pt x="1337816" y="760443"/>
                  <a:pt x="1335469" y="762790"/>
                </a:cubicBezTo>
                <a:cubicBezTo>
                  <a:pt x="1328428" y="765137"/>
                  <a:pt x="1319040" y="767484"/>
                  <a:pt x="1311999" y="772178"/>
                </a:cubicBezTo>
                <a:cubicBezTo>
                  <a:pt x="1302611" y="776872"/>
                  <a:pt x="1290876" y="779219"/>
                  <a:pt x="1281487" y="783914"/>
                </a:cubicBezTo>
                <a:cubicBezTo>
                  <a:pt x="1272099" y="786261"/>
                  <a:pt x="1265058" y="790955"/>
                  <a:pt x="1255670" y="793302"/>
                </a:cubicBezTo>
                <a:cubicBezTo>
                  <a:pt x="1246282" y="797996"/>
                  <a:pt x="1236894" y="800343"/>
                  <a:pt x="1227505" y="805037"/>
                </a:cubicBezTo>
                <a:cubicBezTo>
                  <a:pt x="1218117" y="809731"/>
                  <a:pt x="1208729" y="812078"/>
                  <a:pt x="1199341" y="816772"/>
                </a:cubicBezTo>
                <a:cubicBezTo>
                  <a:pt x="1196994" y="819119"/>
                  <a:pt x="1192300" y="819119"/>
                  <a:pt x="1189953" y="821466"/>
                </a:cubicBezTo>
                <a:cubicBezTo>
                  <a:pt x="1187605" y="819119"/>
                  <a:pt x="1187605" y="816772"/>
                  <a:pt x="1185258" y="814425"/>
                </a:cubicBezTo>
                <a:cubicBezTo>
                  <a:pt x="1185258" y="814425"/>
                  <a:pt x="1185258" y="814425"/>
                  <a:pt x="1185258" y="814425"/>
                </a:cubicBezTo>
                <a:cubicBezTo>
                  <a:pt x="1187605" y="795649"/>
                  <a:pt x="1194647" y="786261"/>
                  <a:pt x="1201688" y="776872"/>
                </a:cubicBezTo>
                <a:close/>
                <a:moveTo>
                  <a:pt x="1938660" y="415427"/>
                </a:moveTo>
                <a:cubicBezTo>
                  <a:pt x="1948049" y="422468"/>
                  <a:pt x="1955090" y="427162"/>
                  <a:pt x="1964478" y="434204"/>
                </a:cubicBezTo>
                <a:cubicBezTo>
                  <a:pt x="1966825" y="436551"/>
                  <a:pt x="1971519" y="438898"/>
                  <a:pt x="1973866" y="441245"/>
                </a:cubicBezTo>
                <a:cubicBezTo>
                  <a:pt x="1980907" y="448286"/>
                  <a:pt x="1990295" y="452980"/>
                  <a:pt x="1997336" y="460021"/>
                </a:cubicBezTo>
                <a:cubicBezTo>
                  <a:pt x="2002031" y="462368"/>
                  <a:pt x="2004378" y="467062"/>
                  <a:pt x="2009072" y="469409"/>
                </a:cubicBezTo>
                <a:cubicBezTo>
                  <a:pt x="2016113" y="476450"/>
                  <a:pt x="2025501" y="481145"/>
                  <a:pt x="2032542" y="488186"/>
                </a:cubicBezTo>
                <a:cubicBezTo>
                  <a:pt x="2037236" y="490533"/>
                  <a:pt x="2039583" y="495227"/>
                  <a:pt x="2044277" y="497574"/>
                </a:cubicBezTo>
                <a:cubicBezTo>
                  <a:pt x="2051319" y="504615"/>
                  <a:pt x="2060707" y="511656"/>
                  <a:pt x="2067748" y="518697"/>
                </a:cubicBezTo>
                <a:cubicBezTo>
                  <a:pt x="2072442" y="521044"/>
                  <a:pt x="2074789" y="525738"/>
                  <a:pt x="2079483" y="528085"/>
                </a:cubicBezTo>
                <a:cubicBezTo>
                  <a:pt x="2063054" y="532780"/>
                  <a:pt x="2048972" y="539821"/>
                  <a:pt x="2032542" y="544515"/>
                </a:cubicBezTo>
                <a:cubicBezTo>
                  <a:pt x="2013766" y="551556"/>
                  <a:pt x="1997336" y="558597"/>
                  <a:pt x="1978560" y="565638"/>
                </a:cubicBezTo>
                <a:cubicBezTo>
                  <a:pt x="1959784" y="572679"/>
                  <a:pt x="1943355" y="579720"/>
                  <a:pt x="1924578" y="586762"/>
                </a:cubicBezTo>
                <a:cubicBezTo>
                  <a:pt x="1905802" y="593803"/>
                  <a:pt x="1889372" y="603191"/>
                  <a:pt x="1870596" y="610232"/>
                </a:cubicBezTo>
                <a:cubicBezTo>
                  <a:pt x="1851820" y="617273"/>
                  <a:pt x="1835390" y="626661"/>
                  <a:pt x="1816614" y="633703"/>
                </a:cubicBezTo>
                <a:cubicBezTo>
                  <a:pt x="1797838" y="643091"/>
                  <a:pt x="1779061" y="652479"/>
                  <a:pt x="1760285" y="659520"/>
                </a:cubicBezTo>
                <a:cubicBezTo>
                  <a:pt x="1753244" y="664214"/>
                  <a:pt x="1743856" y="666561"/>
                  <a:pt x="1736814" y="671255"/>
                </a:cubicBezTo>
                <a:cubicBezTo>
                  <a:pt x="1727426" y="671255"/>
                  <a:pt x="1718038" y="673602"/>
                  <a:pt x="1710997" y="673602"/>
                </a:cubicBezTo>
                <a:cubicBezTo>
                  <a:pt x="1699262" y="675949"/>
                  <a:pt x="1689873" y="675949"/>
                  <a:pt x="1678138" y="678296"/>
                </a:cubicBezTo>
                <a:cubicBezTo>
                  <a:pt x="1661709" y="680643"/>
                  <a:pt x="1645280" y="682991"/>
                  <a:pt x="1628850" y="685338"/>
                </a:cubicBezTo>
                <a:cubicBezTo>
                  <a:pt x="1617115" y="687685"/>
                  <a:pt x="1607727" y="690032"/>
                  <a:pt x="1595992" y="690032"/>
                </a:cubicBezTo>
                <a:cubicBezTo>
                  <a:pt x="1579562" y="692379"/>
                  <a:pt x="1563133" y="694726"/>
                  <a:pt x="1546704" y="699420"/>
                </a:cubicBezTo>
                <a:cubicBezTo>
                  <a:pt x="1534968" y="701767"/>
                  <a:pt x="1523233" y="704114"/>
                  <a:pt x="1511498" y="706461"/>
                </a:cubicBezTo>
                <a:cubicBezTo>
                  <a:pt x="1495069" y="708808"/>
                  <a:pt x="1480986" y="713502"/>
                  <a:pt x="1464557" y="715849"/>
                </a:cubicBezTo>
                <a:cubicBezTo>
                  <a:pt x="1452822" y="718196"/>
                  <a:pt x="1441087" y="720543"/>
                  <a:pt x="1429351" y="725237"/>
                </a:cubicBezTo>
                <a:cubicBezTo>
                  <a:pt x="1419963" y="727584"/>
                  <a:pt x="1412922" y="729931"/>
                  <a:pt x="1403534" y="732279"/>
                </a:cubicBezTo>
                <a:cubicBezTo>
                  <a:pt x="1401187" y="727584"/>
                  <a:pt x="1398840" y="722890"/>
                  <a:pt x="1394146" y="720543"/>
                </a:cubicBezTo>
                <a:cubicBezTo>
                  <a:pt x="1396493" y="715849"/>
                  <a:pt x="1398840" y="708808"/>
                  <a:pt x="1403534" y="704114"/>
                </a:cubicBezTo>
                <a:cubicBezTo>
                  <a:pt x="1410575" y="692379"/>
                  <a:pt x="1415269" y="678296"/>
                  <a:pt x="1422310" y="666561"/>
                </a:cubicBezTo>
                <a:cubicBezTo>
                  <a:pt x="1427004" y="654826"/>
                  <a:pt x="1434045" y="645438"/>
                  <a:pt x="1438739" y="636050"/>
                </a:cubicBezTo>
                <a:cubicBezTo>
                  <a:pt x="1445781" y="624314"/>
                  <a:pt x="1450475" y="612579"/>
                  <a:pt x="1457516" y="600844"/>
                </a:cubicBezTo>
                <a:cubicBezTo>
                  <a:pt x="1462210" y="591456"/>
                  <a:pt x="1469251" y="582068"/>
                  <a:pt x="1473945" y="572679"/>
                </a:cubicBezTo>
                <a:cubicBezTo>
                  <a:pt x="1480986" y="560944"/>
                  <a:pt x="1485680" y="549209"/>
                  <a:pt x="1492722" y="537474"/>
                </a:cubicBezTo>
                <a:cubicBezTo>
                  <a:pt x="1497416" y="528085"/>
                  <a:pt x="1502110" y="521044"/>
                  <a:pt x="1509151" y="511656"/>
                </a:cubicBezTo>
                <a:cubicBezTo>
                  <a:pt x="1516192" y="499921"/>
                  <a:pt x="1523233" y="488186"/>
                  <a:pt x="1527927" y="478797"/>
                </a:cubicBezTo>
                <a:cubicBezTo>
                  <a:pt x="1532621" y="471756"/>
                  <a:pt x="1534968" y="467062"/>
                  <a:pt x="1539662" y="460021"/>
                </a:cubicBezTo>
                <a:cubicBezTo>
                  <a:pt x="1542009" y="457674"/>
                  <a:pt x="1542009" y="455327"/>
                  <a:pt x="1544357" y="452980"/>
                </a:cubicBezTo>
                <a:cubicBezTo>
                  <a:pt x="1661709" y="424815"/>
                  <a:pt x="1786102" y="406039"/>
                  <a:pt x="1912843" y="396651"/>
                </a:cubicBezTo>
                <a:cubicBezTo>
                  <a:pt x="1919884" y="401345"/>
                  <a:pt x="1924578" y="403692"/>
                  <a:pt x="1931619" y="408386"/>
                </a:cubicBezTo>
                <a:cubicBezTo>
                  <a:pt x="1933966" y="413080"/>
                  <a:pt x="1936313" y="415427"/>
                  <a:pt x="1938660" y="415427"/>
                </a:cubicBezTo>
                <a:close/>
                <a:moveTo>
                  <a:pt x="2152242" y="506962"/>
                </a:moveTo>
                <a:cubicBezTo>
                  <a:pt x="2171018" y="499921"/>
                  <a:pt x="2192141" y="495227"/>
                  <a:pt x="2210918" y="488186"/>
                </a:cubicBezTo>
                <a:cubicBezTo>
                  <a:pt x="2225000" y="483492"/>
                  <a:pt x="2241429" y="478797"/>
                  <a:pt x="2255512" y="474103"/>
                </a:cubicBezTo>
                <a:cubicBezTo>
                  <a:pt x="2262553" y="471756"/>
                  <a:pt x="2269594" y="469409"/>
                  <a:pt x="2278982" y="467062"/>
                </a:cubicBezTo>
                <a:cubicBezTo>
                  <a:pt x="2269594" y="490533"/>
                  <a:pt x="2260206" y="516350"/>
                  <a:pt x="2253165" y="542168"/>
                </a:cubicBezTo>
                <a:cubicBezTo>
                  <a:pt x="2253165" y="544515"/>
                  <a:pt x="2250818" y="546862"/>
                  <a:pt x="2250818" y="546862"/>
                </a:cubicBezTo>
                <a:cubicBezTo>
                  <a:pt x="2246123" y="563291"/>
                  <a:pt x="2239082" y="582068"/>
                  <a:pt x="2234388" y="600844"/>
                </a:cubicBezTo>
                <a:cubicBezTo>
                  <a:pt x="2234388" y="603191"/>
                  <a:pt x="2232041" y="607885"/>
                  <a:pt x="2232041" y="610232"/>
                </a:cubicBezTo>
                <a:cubicBezTo>
                  <a:pt x="2229694" y="621967"/>
                  <a:pt x="2225000" y="631355"/>
                  <a:pt x="2222653" y="643091"/>
                </a:cubicBezTo>
                <a:cubicBezTo>
                  <a:pt x="2220306" y="643091"/>
                  <a:pt x="2220306" y="643091"/>
                  <a:pt x="2217959" y="643091"/>
                </a:cubicBezTo>
                <a:cubicBezTo>
                  <a:pt x="2213265" y="643091"/>
                  <a:pt x="2208571" y="645438"/>
                  <a:pt x="2203877" y="647785"/>
                </a:cubicBezTo>
                <a:cubicBezTo>
                  <a:pt x="2199183" y="643091"/>
                  <a:pt x="2194488" y="638397"/>
                  <a:pt x="2189794" y="633703"/>
                </a:cubicBezTo>
                <a:cubicBezTo>
                  <a:pt x="2187447" y="631355"/>
                  <a:pt x="2182753" y="626661"/>
                  <a:pt x="2180406" y="624314"/>
                </a:cubicBezTo>
                <a:cubicBezTo>
                  <a:pt x="2168671" y="612579"/>
                  <a:pt x="2159283" y="603191"/>
                  <a:pt x="2147548" y="591456"/>
                </a:cubicBezTo>
                <a:cubicBezTo>
                  <a:pt x="2147548" y="591456"/>
                  <a:pt x="2145201" y="589109"/>
                  <a:pt x="2145201" y="589109"/>
                </a:cubicBezTo>
                <a:cubicBezTo>
                  <a:pt x="2124077" y="570332"/>
                  <a:pt x="2105301" y="551556"/>
                  <a:pt x="2086524" y="532780"/>
                </a:cubicBezTo>
                <a:cubicBezTo>
                  <a:pt x="2093565" y="530433"/>
                  <a:pt x="2102954" y="528085"/>
                  <a:pt x="2109995" y="525738"/>
                </a:cubicBezTo>
                <a:cubicBezTo>
                  <a:pt x="2121730" y="516350"/>
                  <a:pt x="2135812" y="511656"/>
                  <a:pt x="2152242" y="506962"/>
                </a:cubicBezTo>
                <a:close/>
                <a:moveTo>
                  <a:pt x="2293064" y="434204"/>
                </a:moveTo>
                <a:cubicBezTo>
                  <a:pt x="2297759" y="422468"/>
                  <a:pt x="2302453" y="413080"/>
                  <a:pt x="2307147" y="401345"/>
                </a:cubicBezTo>
                <a:cubicBezTo>
                  <a:pt x="2309494" y="401345"/>
                  <a:pt x="2311841" y="401345"/>
                  <a:pt x="2314188" y="401345"/>
                </a:cubicBezTo>
                <a:cubicBezTo>
                  <a:pt x="2332964" y="403692"/>
                  <a:pt x="2351741" y="403692"/>
                  <a:pt x="2370517" y="406039"/>
                </a:cubicBezTo>
                <a:cubicBezTo>
                  <a:pt x="2384599" y="408386"/>
                  <a:pt x="2396334" y="408386"/>
                  <a:pt x="2410417" y="410733"/>
                </a:cubicBezTo>
                <a:cubicBezTo>
                  <a:pt x="2422152" y="413080"/>
                  <a:pt x="2433887" y="413080"/>
                  <a:pt x="2447970" y="415427"/>
                </a:cubicBezTo>
                <a:cubicBezTo>
                  <a:pt x="2447970" y="415427"/>
                  <a:pt x="2447970" y="415427"/>
                  <a:pt x="2447970" y="417774"/>
                </a:cubicBezTo>
                <a:cubicBezTo>
                  <a:pt x="2447970" y="417774"/>
                  <a:pt x="2447970" y="417774"/>
                  <a:pt x="2447970" y="417774"/>
                </a:cubicBezTo>
                <a:cubicBezTo>
                  <a:pt x="2445622" y="420121"/>
                  <a:pt x="2443275" y="420121"/>
                  <a:pt x="2443275" y="422468"/>
                </a:cubicBezTo>
                <a:cubicBezTo>
                  <a:pt x="2431540" y="424815"/>
                  <a:pt x="2417458" y="429510"/>
                  <a:pt x="2403376" y="431857"/>
                </a:cubicBezTo>
                <a:cubicBezTo>
                  <a:pt x="2389293" y="436551"/>
                  <a:pt x="2372864" y="438898"/>
                  <a:pt x="2358782" y="443592"/>
                </a:cubicBezTo>
                <a:cubicBezTo>
                  <a:pt x="2337658" y="448286"/>
                  <a:pt x="2318882" y="455327"/>
                  <a:pt x="2297759" y="460021"/>
                </a:cubicBezTo>
                <a:cubicBezTo>
                  <a:pt x="2293064" y="462368"/>
                  <a:pt x="2288370" y="462368"/>
                  <a:pt x="2283676" y="464715"/>
                </a:cubicBezTo>
                <a:cubicBezTo>
                  <a:pt x="2286023" y="460021"/>
                  <a:pt x="2286023" y="457674"/>
                  <a:pt x="2288370" y="452980"/>
                </a:cubicBezTo>
                <a:cubicBezTo>
                  <a:pt x="2288370" y="448286"/>
                  <a:pt x="2290717" y="441245"/>
                  <a:pt x="2293064" y="434204"/>
                </a:cubicBezTo>
                <a:close/>
                <a:moveTo>
                  <a:pt x="2530116" y="431857"/>
                </a:moveTo>
                <a:cubicBezTo>
                  <a:pt x="2541851" y="434204"/>
                  <a:pt x="2551239" y="436551"/>
                  <a:pt x="2562975" y="438898"/>
                </a:cubicBezTo>
                <a:cubicBezTo>
                  <a:pt x="2572363" y="441245"/>
                  <a:pt x="2581751" y="443592"/>
                  <a:pt x="2591139" y="445939"/>
                </a:cubicBezTo>
                <a:cubicBezTo>
                  <a:pt x="2602875" y="448286"/>
                  <a:pt x="2614610" y="450633"/>
                  <a:pt x="2623998" y="452980"/>
                </a:cubicBezTo>
                <a:cubicBezTo>
                  <a:pt x="2633386" y="455327"/>
                  <a:pt x="2642774" y="457674"/>
                  <a:pt x="2649816" y="460021"/>
                </a:cubicBezTo>
                <a:cubicBezTo>
                  <a:pt x="2654510" y="460021"/>
                  <a:pt x="2659204" y="462368"/>
                  <a:pt x="2663898" y="464715"/>
                </a:cubicBezTo>
                <a:cubicBezTo>
                  <a:pt x="2659204" y="467062"/>
                  <a:pt x="2654510" y="467062"/>
                  <a:pt x="2652163" y="469409"/>
                </a:cubicBezTo>
                <a:cubicBezTo>
                  <a:pt x="2647469" y="471756"/>
                  <a:pt x="2642774" y="471756"/>
                  <a:pt x="2638080" y="474103"/>
                </a:cubicBezTo>
                <a:cubicBezTo>
                  <a:pt x="2626345" y="478797"/>
                  <a:pt x="2614610" y="481145"/>
                  <a:pt x="2602875" y="485839"/>
                </a:cubicBezTo>
                <a:cubicBezTo>
                  <a:pt x="2600528" y="485839"/>
                  <a:pt x="2600528" y="488186"/>
                  <a:pt x="2598180" y="488186"/>
                </a:cubicBezTo>
                <a:cubicBezTo>
                  <a:pt x="2598180" y="488186"/>
                  <a:pt x="2598180" y="488186"/>
                  <a:pt x="2598180" y="488186"/>
                </a:cubicBezTo>
                <a:cubicBezTo>
                  <a:pt x="2591139" y="483492"/>
                  <a:pt x="2584098" y="481145"/>
                  <a:pt x="2577057" y="476450"/>
                </a:cubicBezTo>
                <a:cubicBezTo>
                  <a:pt x="2570016" y="471756"/>
                  <a:pt x="2562975" y="469409"/>
                  <a:pt x="2555934" y="464715"/>
                </a:cubicBezTo>
                <a:cubicBezTo>
                  <a:pt x="2548892" y="460021"/>
                  <a:pt x="2541851" y="457674"/>
                  <a:pt x="2534810" y="455327"/>
                </a:cubicBezTo>
                <a:cubicBezTo>
                  <a:pt x="2527769" y="450633"/>
                  <a:pt x="2520728" y="448286"/>
                  <a:pt x="2511340" y="443592"/>
                </a:cubicBezTo>
                <a:cubicBezTo>
                  <a:pt x="2504299" y="441245"/>
                  <a:pt x="2497258" y="436551"/>
                  <a:pt x="2490216" y="434204"/>
                </a:cubicBezTo>
                <a:cubicBezTo>
                  <a:pt x="2487869" y="434204"/>
                  <a:pt x="2485522" y="431857"/>
                  <a:pt x="2483175" y="431857"/>
                </a:cubicBezTo>
                <a:cubicBezTo>
                  <a:pt x="2483175" y="431857"/>
                  <a:pt x="2483175" y="429510"/>
                  <a:pt x="2483175" y="429510"/>
                </a:cubicBezTo>
                <a:cubicBezTo>
                  <a:pt x="2487869" y="429510"/>
                  <a:pt x="2492563" y="431857"/>
                  <a:pt x="2499605" y="431857"/>
                </a:cubicBezTo>
                <a:cubicBezTo>
                  <a:pt x="2511340" y="427162"/>
                  <a:pt x="2520728" y="429510"/>
                  <a:pt x="2530116" y="431857"/>
                </a:cubicBezTo>
                <a:close/>
                <a:moveTo>
                  <a:pt x="2699103" y="452980"/>
                </a:moveTo>
                <a:cubicBezTo>
                  <a:pt x="2708492" y="450633"/>
                  <a:pt x="2717880" y="448286"/>
                  <a:pt x="2727268" y="445939"/>
                </a:cubicBezTo>
                <a:cubicBezTo>
                  <a:pt x="2734309" y="443592"/>
                  <a:pt x="2741350" y="441245"/>
                  <a:pt x="2748391" y="441245"/>
                </a:cubicBezTo>
                <a:cubicBezTo>
                  <a:pt x="2757780" y="438898"/>
                  <a:pt x="2767168" y="436551"/>
                  <a:pt x="2776556" y="434204"/>
                </a:cubicBezTo>
                <a:cubicBezTo>
                  <a:pt x="2783597" y="431857"/>
                  <a:pt x="2790638" y="431857"/>
                  <a:pt x="2795332" y="429510"/>
                </a:cubicBezTo>
                <a:cubicBezTo>
                  <a:pt x="2804721" y="427162"/>
                  <a:pt x="2814109" y="424815"/>
                  <a:pt x="2825844" y="422468"/>
                </a:cubicBezTo>
                <a:cubicBezTo>
                  <a:pt x="2830538" y="420121"/>
                  <a:pt x="2837579" y="420121"/>
                  <a:pt x="2842273" y="417774"/>
                </a:cubicBezTo>
                <a:cubicBezTo>
                  <a:pt x="2851661" y="415427"/>
                  <a:pt x="2863397" y="413080"/>
                  <a:pt x="2872785" y="410733"/>
                </a:cubicBezTo>
                <a:cubicBezTo>
                  <a:pt x="2877479" y="410733"/>
                  <a:pt x="2884520" y="408386"/>
                  <a:pt x="2889214" y="408386"/>
                </a:cubicBezTo>
                <a:cubicBezTo>
                  <a:pt x="2898602" y="406039"/>
                  <a:pt x="2910338" y="403692"/>
                  <a:pt x="2919726" y="403692"/>
                </a:cubicBezTo>
                <a:cubicBezTo>
                  <a:pt x="2924420" y="403692"/>
                  <a:pt x="2929114" y="401345"/>
                  <a:pt x="2933808" y="401345"/>
                </a:cubicBezTo>
                <a:cubicBezTo>
                  <a:pt x="2943196" y="398998"/>
                  <a:pt x="2952585" y="398998"/>
                  <a:pt x="2961973" y="396651"/>
                </a:cubicBezTo>
                <a:cubicBezTo>
                  <a:pt x="2964320" y="406039"/>
                  <a:pt x="2971361" y="410733"/>
                  <a:pt x="2978402" y="413080"/>
                </a:cubicBezTo>
                <a:cubicBezTo>
                  <a:pt x="2978402" y="415427"/>
                  <a:pt x="2978402" y="417774"/>
                  <a:pt x="2978402" y="420121"/>
                </a:cubicBezTo>
                <a:cubicBezTo>
                  <a:pt x="2978402" y="422468"/>
                  <a:pt x="2978402" y="422468"/>
                  <a:pt x="2978402" y="424815"/>
                </a:cubicBezTo>
                <a:cubicBezTo>
                  <a:pt x="2978402" y="431857"/>
                  <a:pt x="2976055" y="441245"/>
                  <a:pt x="2976055" y="448286"/>
                </a:cubicBezTo>
                <a:cubicBezTo>
                  <a:pt x="2976055" y="450633"/>
                  <a:pt x="2976055" y="452980"/>
                  <a:pt x="2976055" y="457674"/>
                </a:cubicBezTo>
                <a:cubicBezTo>
                  <a:pt x="2976055" y="464715"/>
                  <a:pt x="2976055" y="471756"/>
                  <a:pt x="2973708" y="478797"/>
                </a:cubicBezTo>
                <a:cubicBezTo>
                  <a:pt x="2973708" y="483492"/>
                  <a:pt x="2973708" y="488186"/>
                  <a:pt x="2973708" y="492880"/>
                </a:cubicBezTo>
                <a:cubicBezTo>
                  <a:pt x="2973708" y="497574"/>
                  <a:pt x="2973708" y="502268"/>
                  <a:pt x="2973708" y="506962"/>
                </a:cubicBezTo>
                <a:cubicBezTo>
                  <a:pt x="2973708" y="514003"/>
                  <a:pt x="2973708" y="521044"/>
                  <a:pt x="2971361" y="528085"/>
                </a:cubicBezTo>
                <a:cubicBezTo>
                  <a:pt x="2971361" y="530433"/>
                  <a:pt x="2971361" y="532780"/>
                  <a:pt x="2971361" y="537474"/>
                </a:cubicBezTo>
                <a:cubicBezTo>
                  <a:pt x="2971361" y="544515"/>
                  <a:pt x="2971361" y="549209"/>
                  <a:pt x="2971361" y="556250"/>
                </a:cubicBezTo>
                <a:cubicBezTo>
                  <a:pt x="2966667" y="553903"/>
                  <a:pt x="2961973" y="553903"/>
                  <a:pt x="2957279" y="551556"/>
                </a:cubicBezTo>
                <a:cubicBezTo>
                  <a:pt x="2947890" y="549209"/>
                  <a:pt x="2938502" y="544515"/>
                  <a:pt x="2929114" y="542168"/>
                </a:cubicBezTo>
                <a:cubicBezTo>
                  <a:pt x="2917379" y="537474"/>
                  <a:pt x="2907991" y="535127"/>
                  <a:pt x="2896255" y="530433"/>
                </a:cubicBezTo>
                <a:cubicBezTo>
                  <a:pt x="2886867" y="528085"/>
                  <a:pt x="2877479" y="523391"/>
                  <a:pt x="2868091" y="521044"/>
                </a:cubicBezTo>
                <a:cubicBezTo>
                  <a:pt x="2856355" y="518697"/>
                  <a:pt x="2846967" y="514003"/>
                  <a:pt x="2835232" y="511656"/>
                </a:cubicBezTo>
                <a:cubicBezTo>
                  <a:pt x="2825844" y="509309"/>
                  <a:pt x="2816456" y="506962"/>
                  <a:pt x="2807068" y="502268"/>
                </a:cubicBezTo>
                <a:cubicBezTo>
                  <a:pt x="2795332" y="499921"/>
                  <a:pt x="2783597" y="495227"/>
                  <a:pt x="2774209" y="492880"/>
                </a:cubicBezTo>
                <a:cubicBezTo>
                  <a:pt x="2764821" y="490533"/>
                  <a:pt x="2757780" y="488186"/>
                  <a:pt x="2748391" y="485839"/>
                </a:cubicBezTo>
                <a:cubicBezTo>
                  <a:pt x="2736656" y="483492"/>
                  <a:pt x="2724921" y="478797"/>
                  <a:pt x="2713186" y="476450"/>
                </a:cubicBezTo>
                <a:cubicBezTo>
                  <a:pt x="2703797" y="474103"/>
                  <a:pt x="2696756" y="471756"/>
                  <a:pt x="2687368" y="469409"/>
                </a:cubicBezTo>
                <a:cubicBezTo>
                  <a:pt x="2682674" y="467062"/>
                  <a:pt x="2677980" y="467062"/>
                  <a:pt x="2673286" y="464715"/>
                </a:cubicBezTo>
                <a:cubicBezTo>
                  <a:pt x="2675633" y="464715"/>
                  <a:pt x="2677980" y="462368"/>
                  <a:pt x="2680327" y="462368"/>
                </a:cubicBezTo>
                <a:cubicBezTo>
                  <a:pt x="2687368" y="457674"/>
                  <a:pt x="2694409" y="455327"/>
                  <a:pt x="2699103" y="452980"/>
                </a:cubicBezTo>
                <a:close/>
                <a:moveTo>
                  <a:pt x="3008914" y="443592"/>
                </a:moveTo>
                <a:cubicBezTo>
                  <a:pt x="3013608" y="452980"/>
                  <a:pt x="3020649" y="464715"/>
                  <a:pt x="3025343" y="474103"/>
                </a:cubicBezTo>
                <a:cubicBezTo>
                  <a:pt x="3030037" y="481145"/>
                  <a:pt x="3032384" y="488186"/>
                  <a:pt x="3037078" y="495227"/>
                </a:cubicBezTo>
                <a:cubicBezTo>
                  <a:pt x="3041772" y="504615"/>
                  <a:pt x="3046466" y="514003"/>
                  <a:pt x="3051160" y="523391"/>
                </a:cubicBezTo>
                <a:cubicBezTo>
                  <a:pt x="3055854" y="530433"/>
                  <a:pt x="3058202" y="539821"/>
                  <a:pt x="3062896" y="546862"/>
                </a:cubicBezTo>
                <a:cubicBezTo>
                  <a:pt x="3067590" y="556250"/>
                  <a:pt x="3072284" y="563291"/>
                  <a:pt x="3076978" y="572679"/>
                </a:cubicBezTo>
                <a:cubicBezTo>
                  <a:pt x="3081672" y="582068"/>
                  <a:pt x="3086366" y="591456"/>
                  <a:pt x="3091060" y="600844"/>
                </a:cubicBezTo>
                <a:cubicBezTo>
                  <a:pt x="3091060" y="600844"/>
                  <a:pt x="3091060" y="603191"/>
                  <a:pt x="3093407" y="603191"/>
                </a:cubicBezTo>
                <a:cubicBezTo>
                  <a:pt x="3088713" y="600844"/>
                  <a:pt x="3084019" y="598497"/>
                  <a:pt x="3076978" y="596150"/>
                </a:cubicBezTo>
                <a:cubicBezTo>
                  <a:pt x="3067590" y="591456"/>
                  <a:pt x="3055854" y="589109"/>
                  <a:pt x="3046466" y="584415"/>
                </a:cubicBezTo>
                <a:cubicBezTo>
                  <a:pt x="3037078" y="579720"/>
                  <a:pt x="3025343" y="577373"/>
                  <a:pt x="3015955" y="572679"/>
                </a:cubicBezTo>
                <a:cubicBezTo>
                  <a:pt x="3006567" y="567985"/>
                  <a:pt x="2997178" y="565638"/>
                  <a:pt x="2987790" y="560944"/>
                </a:cubicBezTo>
                <a:cubicBezTo>
                  <a:pt x="2983096" y="558597"/>
                  <a:pt x="2976055" y="556250"/>
                  <a:pt x="2971361" y="553903"/>
                </a:cubicBezTo>
                <a:cubicBezTo>
                  <a:pt x="2971361" y="544515"/>
                  <a:pt x="2971361" y="537474"/>
                  <a:pt x="2973708" y="528085"/>
                </a:cubicBezTo>
                <a:cubicBezTo>
                  <a:pt x="2973708" y="528085"/>
                  <a:pt x="2973708" y="528085"/>
                  <a:pt x="2973708" y="525738"/>
                </a:cubicBezTo>
                <a:cubicBezTo>
                  <a:pt x="2973708" y="514003"/>
                  <a:pt x="2976055" y="504615"/>
                  <a:pt x="2976055" y="492880"/>
                </a:cubicBezTo>
                <a:cubicBezTo>
                  <a:pt x="2976055" y="492880"/>
                  <a:pt x="2976055" y="490533"/>
                  <a:pt x="2976055" y="490533"/>
                </a:cubicBezTo>
                <a:cubicBezTo>
                  <a:pt x="2976055" y="481145"/>
                  <a:pt x="2978402" y="471756"/>
                  <a:pt x="2978402" y="460021"/>
                </a:cubicBezTo>
                <a:cubicBezTo>
                  <a:pt x="2978402" y="457674"/>
                  <a:pt x="2978402" y="457674"/>
                  <a:pt x="2978402" y="455327"/>
                </a:cubicBezTo>
                <a:cubicBezTo>
                  <a:pt x="2978402" y="445939"/>
                  <a:pt x="2980749" y="436551"/>
                  <a:pt x="2980749" y="429510"/>
                </a:cubicBezTo>
                <a:cubicBezTo>
                  <a:pt x="2980749" y="427162"/>
                  <a:pt x="2980749" y="424815"/>
                  <a:pt x="2980749" y="422468"/>
                </a:cubicBezTo>
                <a:cubicBezTo>
                  <a:pt x="2980749" y="417774"/>
                  <a:pt x="2980749" y="413080"/>
                  <a:pt x="2983096" y="408386"/>
                </a:cubicBezTo>
                <a:cubicBezTo>
                  <a:pt x="2983096" y="408386"/>
                  <a:pt x="2983096" y="408386"/>
                  <a:pt x="2983096" y="408386"/>
                </a:cubicBezTo>
                <a:cubicBezTo>
                  <a:pt x="2985443" y="408386"/>
                  <a:pt x="2990137" y="408386"/>
                  <a:pt x="2992484" y="406039"/>
                </a:cubicBezTo>
                <a:cubicBezTo>
                  <a:pt x="2994831" y="410733"/>
                  <a:pt x="2997178" y="415427"/>
                  <a:pt x="3001872" y="420121"/>
                </a:cubicBezTo>
                <a:cubicBezTo>
                  <a:pt x="3004219" y="431857"/>
                  <a:pt x="3006567" y="436551"/>
                  <a:pt x="3008914" y="443592"/>
                </a:cubicBezTo>
                <a:close/>
                <a:moveTo>
                  <a:pt x="3138001" y="621967"/>
                </a:moveTo>
                <a:cubicBezTo>
                  <a:pt x="3152083" y="626661"/>
                  <a:pt x="3163819" y="633703"/>
                  <a:pt x="3175554" y="638397"/>
                </a:cubicBezTo>
                <a:cubicBezTo>
                  <a:pt x="3182595" y="640744"/>
                  <a:pt x="3189636" y="645438"/>
                  <a:pt x="3196677" y="647785"/>
                </a:cubicBezTo>
                <a:cubicBezTo>
                  <a:pt x="3217801" y="657173"/>
                  <a:pt x="3236577" y="666561"/>
                  <a:pt x="3257701" y="675949"/>
                </a:cubicBezTo>
                <a:cubicBezTo>
                  <a:pt x="3264742" y="678296"/>
                  <a:pt x="3271783" y="682991"/>
                  <a:pt x="3278824" y="685338"/>
                </a:cubicBezTo>
                <a:cubicBezTo>
                  <a:pt x="3292906" y="692379"/>
                  <a:pt x="3304641" y="697073"/>
                  <a:pt x="3318724" y="704114"/>
                </a:cubicBezTo>
                <a:cubicBezTo>
                  <a:pt x="3328112" y="708808"/>
                  <a:pt x="3335153" y="713502"/>
                  <a:pt x="3344541" y="718196"/>
                </a:cubicBezTo>
                <a:cubicBezTo>
                  <a:pt x="3356276" y="722890"/>
                  <a:pt x="3368012" y="729931"/>
                  <a:pt x="3377400" y="734626"/>
                </a:cubicBezTo>
                <a:cubicBezTo>
                  <a:pt x="3386788" y="739320"/>
                  <a:pt x="3396176" y="744014"/>
                  <a:pt x="3405565" y="748708"/>
                </a:cubicBezTo>
                <a:cubicBezTo>
                  <a:pt x="3410259" y="751055"/>
                  <a:pt x="3417300" y="753402"/>
                  <a:pt x="3421994" y="758096"/>
                </a:cubicBezTo>
                <a:cubicBezTo>
                  <a:pt x="3419647" y="760443"/>
                  <a:pt x="3419647" y="762790"/>
                  <a:pt x="3419647" y="767484"/>
                </a:cubicBezTo>
                <a:cubicBezTo>
                  <a:pt x="3419647" y="769831"/>
                  <a:pt x="3419647" y="772178"/>
                  <a:pt x="3421994" y="774525"/>
                </a:cubicBezTo>
                <a:cubicBezTo>
                  <a:pt x="3417300" y="776872"/>
                  <a:pt x="3412605" y="779219"/>
                  <a:pt x="3407911" y="779219"/>
                </a:cubicBezTo>
                <a:cubicBezTo>
                  <a:pt x="3396176" y="783914"/>
                  <a:pt x="3386788" y="786261"/>
                  <a:pt x="3375053" y="790955"/>
                </a:cubicBezTo>
                <a:cubicBezTo>
                  <a:pt x="3363318" y="795649"/>
                  <a:pt x="3351582" y="800343"/>
                  <a:pt x="3339847" y="807384"/>
                </a:cubicBezTo>
                <a:cubicBezTo>
                  <a:pt x="3330459" y="812078"/>
                  <a:pt x="3321071" y="814425"/>
                  <a:pt x="3311683" y="819119"/>
                </a:cubicBezTo>
                <a:cubicBezTo>
                  <a:pt x="3292906" y="828507"/>
                  <a:pt x="3271783" y="837896"/>
                  <a:pt x="3253007" y="847284"/>
                </a:cubicBezTo>
                <a:cubicBezTo>
                  <a:pt x="3250659" y="849631"/>
                  <a:pt x="3248312" y="849631"/>
                  <a:pt x="3243618" y="851978"/>
                </a:cubicBezTo>
                <a:cubicBezTo>
                  <a:pt x="3234230" y="856672"/>
                  <a:pt x="3227189" y="861366"/>
                  <a:pt x="3217801" y="866060"/>
                </a:cubicBezTo>
                <a:cubicBezTo>
                  <a:pt x="3201371" y="830854"/>
                  <a:pt x="3187289" y="797996"/>
                  <a:pt x="3170860" y="762790"/>
                </a:cubicBezTo>
                <a:cubicBezTo>
                  <a:pt x="3168513" y="760443"/>
                  <a:pt x="3168513" y="755749"/>
                  <a:pt x="3166166" y="753402"/>
                </a:cubicBezTo>
                <a:cubicBezTo>
                  <a:pt x="3159125" y="736973"/>
                  <a:pt x="3152083" y="722890"/>
                  <a:pt x="3145042" y="706461"/>
                </a:cubicBezTo>
                <a:cubicBezTo>
                  <a:pt x="3142695" y="701767"/>
                  <a:pt x="3142695" y="699420"/>
                  <a:pt x="3140348" y="694726"/>
                </a:cubicBezTo>
                <a:cubicBezTo>
                  <a:pt x="3133307" y="680643"/>
                  <a:pt x="3126266" y="664214"/>
                  <a:pt x="3119225" y="650132"/>
                </a:cubicBezTo>
                <a:cubicBezTo>
                  <a:pt x="3116878" y="645438"/>
                  <a:pt x="3114531" y="638397"/>
                  <a:pt x="3109837" y="633703"/>
                </a:cubicBezTo>
                <a:cubicBezTo>
                  <a:pt x="3105143" y="624314"/>
                  <a:pt x="3100449" y="614926"/>
                  <a:pt x="3095754" y="605538"/>
                </a:cubicBezTo>
                <a:cubicBezTo>
                  <a:pt x="3100449" y="607885"/>
                  <a:pt x="3107489" y="610232"/>
                  <a:pt x="3112184" y="612579"/>
                </a:cubicBezTo>
                <a:cubicBezTo>
                  <a:pt x="3121572" y="617273"/>
                  <a:pt x="3128613" y="619620"/>
                  <a:pt x="3138001" y="621967"/>
                </a:cubicBezTo>
                <a:close/>
                <a:moveTo>
                  <a:pt x="3511182" y="781566"/>
                </a:moveTo>
                <a:cubicBezTo>
                  <a:pt x="3522917" y="783914"/>
                  <a:pt x="3532305" y="786261"/>
                  <a:pt x="3544040" y="788608"/>
                </a:cubicBezTo>
                <a:cubicBezTo>
                  <a:pt x="3553428" y="790955"/>
                  <a:pt x="3562817" y="793302"/>
                  <a:pt x="3572205" y="795649"/>
                </a:cubicBezTo>
                <a:cubicBezTo>
                  <a:pt x="3583940" y="797996"/>
                  <a:pt x="3593328" y="800343"/>
                  <a:pt x="3602716" y="802690"/>
                </a:cubicBezTo>
                <a:cubicBezTo>
                  <a:pt x="3612104" y="805037"/>
                  <a:pt x="3621493" y="807384"/>
                  <a:pt x="3630881" y="809731"/>
                </a:cubicBezTo>
                <a:cubicBezTo>
                  <a:pt x="3633228" y="809731"/>
                  <a:pt x="3635575" y="809731"/>
                  <a:pt x="3635575" y="812078"/>
                </a:cubicBezTo>
                <a:cubicBezTo>
                  <a:pt x="3633228" y="816772"/>
                  <a:pt x="3633228" y="821466"/>
                  <a:pt x="3633228" y="826160"/>
                </a:cubicBezTo>
                <a:cubicBezTo>
                  <a:pt x="3630881" y="826160"/>
                  <a:pt x="3626187" y="823813"/>
                  <a:pt x="3623840" y="823813"/>
                </a:cubicBezTo>
                <a:cubicBezTo>
                  <a:pt x="3612104" y="819119"/>
                  <a:pt x="3600369" y="816772"/>
                  <a:pt x="3588634" y="812078"/>
                </a:cubicBezTo>
                <a:cubicBezTo>
                  <a:pt x="3576899" y="809731"/>
                  <a:pt x="3567511" y="805037"/>
                  <a:pt x="3555775" y="802690"/>
                </a:cubicBezTo>
                <a:cubicBezTo>
                  <a:pt x="3544040" y="797996"/>
                  <a:pt x="3532305" y="795649"/>
                  <a:pt x="3518223" y="790955"/>
                </a:cubicBezTo>
                <a:cubicBezTo>
                  <a:pt x="3506487" y="788608"/>
                  <a:pt x="3497099" y="783914"/>
                  <a:pt x="3485364" y="781566"/>
                </a:cubicBezTo>
                <a:cubicBezTo>
                  <a:pt x="3475976" y="779219"/>
                  <a:pt x="3468935" y="776872"/>
                  <a:pt x="3459546" y="774525"/>
                </a:cubicBezTo>
                <a:cubicBezTo>
                  <a:pt x="3466588" y="774525"/>
                  <a:pt x="3473629" y="776872"/>
                  <a:pt x="3480670" y="776872"/>
                </a:cubicBezTo>
                <a:cubicBezTo>
                  <a:pt x="3492405" y="776872"/>
                  <a:pt x="3501793" y="779219"/>
                  <a:pt x="3511182" y="781566"/>
                </a:cubicBezTo>
                <a:close/>
                <a:moveTo>
                  <a:pt x="3644963" y="795649"/>
                </a:moveTo>
                <a:cubicBezTo>
                  <a:pt x="3647310" y="790955"/>
                  <a:pt x="3647310" y="783914"/>
                  <a:pt x="3649657" y="779219"/>
                </a:cubicBezTo>
                <a:cubicBezTo>
                  <a:pt x="3649657" y="776872"/>
                  <a:pt x="3652004" y="772178"/>
                  <a:pt x="3652004" y="769831"/>
                </a:cubicBezTo>
                <a:cubicBezTo>
                  <a:pt x="3654351" y="765137"/>
                  <a:pt x="3654351" y="758096"/>
                  <a:pt x="3656698" y="753402"/>
                </a:cubicBezTo>
                <a:cubicBezTo>
                  <a:pt x="3656698" y="751055"/>
                  <a:pt x="3659045" y="746361"/>
                  <a:pt x="3659045" y="744014"/>
                </a:cubicBezTo>
                <a:cubicBezTo>
                  <a:pt x="3661392" y="739320"/>
                  <a:pt x="3661392" y="734626"/>
                  <a:pt x="3663740" y="729931"/>
                </a:cubicBezTo>
                <a:cubicBezTo>
                  <a:pt x="3663740" y="727584"/>
                  <a:pt x="3666086" y="725237"/>
                  <a:pt x="3666086" y="720543"/>
                </a:cubicBezTo>
                <a:cubicBezTo>
                  <a:pt x="3668434" y="715849"/>
                  <a:pt x="3668434" y="711155"/>
                  <a:pt x="3670781" y="706461"/>
                </a:cubicBezTo>
                <a:cubicBezTo>
                  <a:pt x="3670781" y="704114"/>
                  <a:pt x="3673128" y="701767"/>
                  <a:pt x="3673128" y="697073"/>
                </a:cubicBezTo>
                <a:cubicBezTo>
                  <a:pt x="3675475" y="692379"/>
                  <a:pt x="3675475" y="687685"/>
                  <a:pt x="3677822" y="682991"/>
                </a:cubicBezTo>
                <a:cubicBezTo>
                  <a:pt x="3677822" y="680643"/>
                  <a:pt x="3680169" y="678296"/>
                  <a:pt x="3680169" y="673602"/>
                </a:cubicBezTo>
                <a:cubicBezTo>
                  <a:pt x="3682516" y="668908"/>
                  <a:pt x="3682516" y="664214"/>
                  <a:pt x="3684863" y="659520"/>
                </a:cubicBezTo>
                <a:cubicBezTo>
                  <a:pt x="3684863" y="657173"/>
                  <a:pt x="3687210" y="654826"/>
                  <a:pt x="3687210" y="652479"/>
                </a:cubicBezTo>
                <a:cubicBezTo>
                  <a:pt x="3689557" y="647785"/>
                  <a:pt x="3689557" y="643091"/>
                  <a:pt x="3691904" y="640744"/>
                </a:cubicBezTo>
                <a:cubicBezTo>
                  <a:pt x="3691904" y="638397"/>
                  <a:pt x="3694251" y="636050"/>
                  <a:pt x="3694251" y="633703"/>
                </a:cubicBezTo>
                <a:cubicBezTo>
                  <a:pt x="3696598" y="629008"/>
                  <a:pt x="3696598" y="626661"/>
                  <a:pt x="3698945" y="621967"/>
                </a:cubicBezTo>
                <a:cubicBezTo>
                  <a:pt x="3698945" y="619620"/>
                  <a:pt x="3701292" y="617273"/>
                  <a:pt x="3701292" y="614926"/>
                </a:cubicBezTo>
                <a:cubicBezTo>
                  <a:pt x="3703639" y="610232"/>
                  <a:pt x="3703639" y="607885"/>
                  <a:pt x="3705986" y="603191"/>
                </a:cubicBezTo>
                <a:cubicBezTo>
                  <a:pt x="3705986" y="603191"/>
                  <a:pt x="3705986" y="603191"/>
                  <a:pt x="3705986" y="603191"/>
                </a:cubicBezTo>
                <a:cubicBezTo>
                  <a:pt x="3708333" y="603191"/>
                  <a:pt x="3710681" y="605538"/>
                  <a:pt x="3713027" y="605538"/>
                </a:cubicBezTo>
                <a:cubicBezTo>
                  <a:pt x="3717721" y="605538"/>
                  <a:pt x="3722416" y="603191"/>
                  <a:pt x="3724763" y="600844"/>
                </a:cubicBezTo>
                <a:cubicBezTo>
                  <a:pt x="3724763" y="600844"/>
                  <a:pt x="3727110" y="603191"/>
                  <a:pt x="3727110" y="603191"/>
                </a:cubicBezTo>
                <a:cubicBezTo>
                  <a:pt x="3741192" y="619620"/>
                  <a:pt x="3757622" y="636050"/>
                  <a:pt x="3771704" y="652479"/>
                </a:cubicBezTo>
                <a:cubicBezTo>
                  <a:pt x="3776398" y="657173"/>
                  <a:pt x="3781092" y="664214"/>
                  <a:pt x="3785786" y="668908"/>
                </a:cubicBezTo>
                <a:cubicBezTo>
                  <a:pt x="3799868" y="685338"/>
                  <a:pt x="3816298" y="704114"/>
                  <a:pt x="3830380" y="720543"/>
                </a:cubicBezTo>
                <a:cubicBezTo>
                  <a:pt x="3835074" y="725237"/>
                  <a:pt x="3837421" y="729931"/>
                  <a:pt x="3842115" y="734626"/>
                </a:cubicBezTo>
                <a:cubicBezTo>
                  <a:pt x="3863239" y="760443"/>
                  <a:pt x="3882015" y="786261"/>
                  <a:pt x="3903138" y="812078"/>
                </a:cubicBezTo>
                <a:cubicBezTo>
                  <a:pt x="3914874" y="828507"/>
                  <a:pt x="3928956" y="844937"/>
                  <a:pt x="3940691" y="861366"/>
                </a:cubicBezTo>
                <a:cubicBezTo>
                  <a:pt x="3945385" y="868407"/>
                  <a:pt x="3952426" y="877795"/>
                  <a:pt x="3957120" y="884836"/>
                </a:cubicBezTo>
                <a:cubicBezTo>
                  <a:pt x="3966509" y="898919"/>
                  <a:pt x="3978244" y="913001"/>
                  <a:pt x="3987632" y="927083"/>
                </a:cubicBezTo>
                <a:cubicBezTo>
                  <a:pt x="3982938" y="924736"/>
                  <a:pt x="3978244" y="922389"/>
                  <a:pt x="3973550" y="920042"/>
                </a:cubicBezTo>
                <a:cubicBezTo>
                  <a:pt x="3971203" y="920042"/>
                  <a:pt x="3971203" y="920042"/>
                  <a:pt x="3968856" y="917695"/>
                </a:cubicBezTo>
                <a:cubicBezTo>
                  <a:pt x="3952426" y="910654"/>
                  <a:pt x="3938344" y="903613"/>
                  <a:pt x="3921915" y="898919"/>
                </a:cubicBezTo>
                <a:cubicBezTo>
                  <a:pt x="3919568" y="898919"/>
                  <a:pt x="3917220" y="896572"/>
                  <a:pt x="3914874" y="896572"/>
                </a:cubicBezTo>
                <a:cubicBezTo>
                  <a:pt x="3900791" y="891878"/>
                  <a:pt x="3886709" y="884836"/>
                  <a:pt x="3870279" y="880142"/>
                </a:cubicBezTo>
                <a:cubicBezTo>
                  <a:pt x="3865585" y="877795"/>
                  <a:pt x="3863239" y="877795"/>
                  <a:pt x="3858544" y="875448"/>
                </a:cubicBezTo>
                <a:cubicBezTo>
                  <a:pt x="3844462" y="870754"/>
                  <a:pt x="3830380" y="866060"/>
                  <a:pt x="3816298" y="861366"/>
                </a:cubicBezTo>
                <a:cubicBezTo>
                  <a:pt x="3811603" y="859019"/>
                  <a:pt x="3806909" y="856672"/>
                  <a:pt x="3802215" y="856672"/>
                </a:cubicBezTo>
                <a:cubicBezTo>
                  <a:pt x="3790480" y="851978"/>
                  <a:pt x="3776398" y="849631"/>
                  <a:pt x="3764662" y="844937"/>
                </a:cubicBezTo>
                <a:cubicBezTo>
                  <a:pt x="3757622" y="842590"/>
                  <a:pt x="3750580" y="840243"/>
                  <a:pt x="3743539" y="837896"/>
                </a:cubicBezTo>
                <a:cubicBezTo>
                  <a:pt x="3731804" y="835549"/>
                  <a:pt x="3720069" y="830854"/>
                  <a:pt x="3710681" y="828507"/>
                </a:cubicBezTo>
                <a:cubicBezTo>
                  <a:pt x="3701292" y="826160"/>
                  <a:pt x="3694251" y="823813"/>
                  <a:pt x="3684863" y="821466"/>
                </a:cubicBezTo>
                <a:cubicBezTo>
                  <a:pt x="3675475" y="819119"/>
                  <a:pt x="3666086" y="816772"/>
                  <a:pt x="3654351" y="814425"/>
                </a:cubicBezTo>
                <a:cubicBezTo>
                  <a:pt x="3649657" y="812078"/>
                  <a:pt x="3642616" y="812078"/>
                  <a:pt x="3637922" y="809731"/>
                </a:cubicBezTo>
                <a:cubicBezTo>
                  <a:pt x="3637922" y="809731"/>
                  <a:pt x="3637922" y="809731"/>
                  <a:pt x="3637922" y="809731"/>
                </a:cubicBezTo>
                <a:cubicBezTo>
                  <a:pt x="3642616" y="802690"/>
                  <a:pt x="3642616" y="797996"/>
                  <a:pt x="3644963" y="795649"/>
                </a:cubicBezTo>
                <a:close/>
                <a:moveTo>
                  <a:pt x="4022837" y="943513"/>
                </a:moveTo>
                <a:cubicBezTo>
                  <a:pt x="4032226" y="948207"/>
                  <a:pt x="4041614" y="952901"/>
                  <a:pt x="4051002" y="957595"/>
                </a:cubicBezTo>
                <a:cubicBezTo>
                  <a:pt x="4058043" y="962289"/>
                  <a:pt x="4065084" y="964636"/>
                  <a:pt x="4072126" y="969330"/>
                </a:cubicBezTo>
                <a:cubicBezTo>
                  <a:pt x="4081514" y="974024"/>
                  <a:pt x="4090902" y="978718"/>
                  <a:pt x="4100290" y="985760"/>
                </a:cubicBezTo>
                <a:cubicBezTo>
                  <a:pt x="4107331" y="990454"/>
                  <a:pt x="4114372" y="992801"/>
                  <a:pt x="4121414" y="997495"/>
                </a:cubicBezTo>
                <a:cubicBezTo>
                  <a:pt x="4130802" y="1002189"/>
                  <a:pt x="4140190" y="1009230"/>
                  <a:pt x="4149578" y="1013924"/>
                </a:cubicBezTo>
                <a:cubicBezTo>
                  <a:pt x="4156619" y="1018618"/>
                  <a:pt x="4161313" y="1020965"/>
                  <a:pt x="4168355" y="1025659"/>
                </a:cubicBezTo>
                <a:cubicBezTo>
                  <a:pt x="4177743" y="1032700"/>
                  <a:pt x="4187131" y="1037394"/>
                  <a:pt x="4196519" y="1044436"/>
                </a:cubicBezTo>
                <a:cubicBezTo>
                  <a:pt x="4201213" y="1049130"/>
                  <a:pt x="4208254" y="1051477"/>
                  <a:pt x="4212948" y="1056171"/>
                </a:cubicBezTo>
                <a:cubicBezTo>
                  <a:pt x="4212948" y="1056171"/>
                  <a:pt x="4215296" y="1056171"/>
                  <a:pt x="4215296" y="1058518"/>
                </a:cubicBezTo>
                <a:cubicBezTo>
                  <a:pt x="4227031" y="1084335"/>
                  <a:pt x="4236419" y="1110153"/>
                  <a:pt x="4248154" y="1138318"/>
                </a:cubicBezTo>
                <a:cubicBezTo>
                  <a:pt x="4241113" y="1133623"/>
                  <a:pt x="4234072" y="1128929"/>
                  <a:pt x="4229378" y="1124235"/>
                </a:cubicBezTo>
                <a:cubicBezTo>
                  <a:pt x="4219990" y="1117194"/>
                  <a:pt x="4210601" y="1110153"/>
                  <a:pt x="4201213" y="1103112"/>
                </a:cubicBezTo>
                <a:cubicBezTo>
                  <a:pt x="4194172" y="1098418"/>
                  <a:pt x="4184784" y="1091377"/>
                  <a:pt x="4177743" y="1086683"/>
                </a:cubicBezTo>
                <a:cubicBezTo>
                  <a:pt x="4168355" y="1079641"/>
                  <a:pt x="4158966" y="1072600"/>
                  <a:pt x="4147231" y="1067906"/>
                </a:cubicBezTo>
                <a:cubicBezTo>
                  <a:pt x="4137843" y="1063212"/>
                  <a:pt x="4130802" y="1056171"/>
                  <a:pt x="4121414" y="1051477"/>
                </a:cubicBezTo>
                <a:cubicBezTo>
                  <a:pt x="4112025" y="1044436"/>
                  <a:pt x="4102637" y="1039742"/>
                  <a:pt x="4090902" y="1032700"/>
                </a:cubicBezTo>
                <a:cubicBezTo>
                  <a:pt x="4081514" y="1028006"/>
                  <a:pt x="4072126" y="1023312"/>
                  <a:pt x="4065084" y="1016271"/>
                </a:cubicBezTo>
                <a:cubicBezTo>
                  <a:pt x="4058043" y="1011577"/>
                  <a:pt x="4051002" y="1006883"/>
                  <a:pt x="4041614" y="1002189"/>
                </a:cubicBezTo>
                <a:cubicBezTo>
                  <a:pt x="4029879" y="983412"/>
                  <a:pt x="4015797" y="966983"/>
                  <a:pt x="4004061" y="948207"/>
                </a:cubicBezTo>
                <a:cubicBezTo>
                  <a:pt x="3999367" y="943513"/>
                  <a:pt x="3997020" y="936472"/>
                  <a:pt x="3992326" y="931777"/>
                </a:cubicBezTo>
                <a:cubicBezTo>
                  <a:pt x="3992326" y="931777"/>
                  <a:pt x="3992326" y="931777"/>
                  <a:pt x="3992326" y="931777"/>
                </a:cubicBezTo>
                <a:cubicBezTo>
                  <a:pt x="3994673" y="931777"/>
                  <a:pt x="3997020" y="934125"/>
                  <a:pt x="3999367" y="934125"/>
                </a:cubicBezTo>
                <a:cubicBezTo>
                  <a:pt x="4008755" y="936472"/>
                  <a:pt x="4015797" y="941166"/>
                  <a:pt x="4022837" y="943513"/>
                </a:cubicBezTo>
                <a:close/>
                <a:moveTo>
                  <a:pt x="4356118" y="1199341"/>
                </a:moveTo>
                <a:cubicBezTo>
                  <a:pt x="4365507" y="1213423"/>
                  <a:pt x="4372548" y="1225158"/>
                  <a:pt x="4381936" y="1239241"/>
                </a:cubicBezTo>
                <a:cubicBezTo>
                  <a:pt x="4381936" y="1239241"/>
                  <a:pt x="4381936" y="1241588"/>
                  <a:pt x="4381936" y="1241588"/>
                </a:cubicBezTo>
                <a:cubicBezTo>
                  <a:pt x="4372548" y="1232199"/>
                  <a:pt x="4363159" y="1222811"/>
                  <a:pt x="4351424" y="1215770"/>
                </a:cubicBezTo>
                <a:cubicBezTo>
                  <a:pt x="4346730" y="1211076"/>
                  <a:pt x="4339689" y="1206382"/>
                  <a:pt x="4334995" y="1201688"/>
                </a:cubicBezTo>
                <a:cubicBezTo>
                  <a:pt x="4325607" y="1192300"/>
                  <a:pt x="4313872" y="1185259"/>
                  <a:pt x="4304483" y="1175870"/>
                </a:cubicBezTo>
                <a:cubicBezTo>
                  <a:pt x="4297442" y="1171176"/>
                  <a:pt x="4290401" y="1164135"/>
                  <a:pt x="4283360" y="1159441"/>
                </a:cubicBezTo>
                <a:cubicBezTo>
                  <a:pt x="4273972" y="1152400"/>
                  <a:pt x="4264583" y="1145359"/>
                  <a:pt x="4252848" y="1135970"/>
                </a:cubicBezTo>
                <a:cubicBezTo>
                  <a:pt x="4252848" y="1135970"/>
                  <a:pt x="4252848" y="1135970"/>
                  <a:pt x="4252848" y="1135970"/>
                </a:cubicBezTo>
                <a:cubicBezTo>
                  <a:pt x="4248154" y="1121888"/>
                  <a:pt x="4241113" y="1107806"/>
                  <a:pt x="4236419" y="1093724"/>
                </a:cubicBezTo>
                <a:cubicBezTo>
                  <a:pt x="4234072" y="1084335"/>
                  <a:pt x="4229378" y="1077294"/>
                  <a:pt x="4227031" y="1070253"/>
                </a:cubicBezTo>
                <a:cubicBezTo>
                  <a:pt x="4224684" y="1065559"/>
                  <a:pt x="4222337" y="1060865"/>
                  <a:pt x="4222337" y="1056171"/>
                </a:cubicBezTo>
                <a:cubicBezTo>
                  <a:pt x="4231725" y="1063212"/>
                  <a:pt x="4238766" y="1067906"/>
                  <a:pt x="4248154" y="1074947"/>
                </a:cubicBezTo>
                <a:cubicBezTo>
                  <a:pt x="4252848" y="1077294"/>
                  <a:pt x="4257542" y="1081988"/>
                  <a:pt x="4262237" y="1084335"/>
                </a:cubicBezTo>
                <a:cubicBezTo>
                  <a:pt x="4271625" y="1091377"/>
                  <a:pt x="4281013" y="1098418"/>
                  <a:pt x="4290401" y="1105459"/>
                </a:cubicBezTo>
                <a:cubicBezTo>
                  <a:pt x="4288054" y="1107806"/>
                  <a:pt x="4285707" y="1112500"/>
                  <a:pt x="4285707" y="1117194"/>
                </a:cubicBezTo>
                <a:cubicBezTo>
                  <a:pt x="4285707" y="1128929"/>
                  <a:pt x="4295095" y="1138318"/>
                  <a:pt x="4306830" y="1138318"/>
                </a:cubicBezTo>
                <a:cubicBezTo>
                  <a:pt x="4309178" y="1138318"/>
                  <a:pt x="4311524" y="1138318"/>
                  <a:pt x="4313872" y="1135970"/>
                </a:cubicBezTo>
                <a:cubicBezTo>
                  <a:pt x="4313872" y="1138318"/>
                  <a:pt x="4316218" y="1138318"/>
                  <a:pt x="4318566" y="1140665"/>
                </a:cubicBezTo>
                <a:cubicBezTo>
                  <a:pt x="4330301" y="1159441"/>
                  <a:pt x="4342036" y="1178217"/>
                  <a:pt x="4356118" y="1199341"/>
                </a:cubicBezTo>
                <a:close/>
                <a:moveTo>
                  <a:pt x="4471124" y="1328428"/>
                </a:moveTo>
                <a:cubicBezTo>
                  <a:pt x="4473471" y="1330775"/>
                  <a:pt x="4475818" y="1333122"/>
                  <a:pt x="4478165" y="1337817"/>
                </a:cubicBezTo>
                <a:cubicBezTo>
                  <a:pt x="4487553" y="1349552"/>
                  <a:pt x="4496941" y="1358940"/>
                  <a:pt x="4508676" y="1370675"/>
                </a:cubicBezTo>
                <a:cubicBezTo>
                  <a:pt x="4508676" y="1373022"/>
                  <a:pt x="4511023" y="1373022"/>
                  <a:pt x="4513371" y="1375369"/>
                </a:cubicBezTo>
                <a:cubicBezTo>
                  <a:pt x="4548576" y="1415269"/>
                  <a:pt x="4579088" y="1455169"/>
                  <a:pt x="4607252" y="1497416"/>
                </a:cubicBezTo>
                <a:cubicBezTo>
                  <a:pt x="4609599" y="1499763"/>
                  <a:pt x="4609599" y="1502110"/>
                  <a:pt x="4611946" y="1504457"/>
                </a:cubicBezTo>
                <a:cubicBezTo>
                  <a:pt x="4618988" y="1518539"/>
                  <a:pt x="4626029" y="1534968"/>
                  <a:pt x="4633070" y="1549051"/>
                </a:cubicBezTo>
                <a:cubicBezTo>
                  <a:pt x="4635417" y="1551398"/>
                  <a:pt x="4635417" y="1556092"/>
                  <a:pt x="4637764" y="1558439"/>
                </a:cubicBezTo>
                <a:cubicBezTo>
                  <a:pt x="4637764" y="1558439"/>
                  <a:pt x="4637764" y="1560786"/>
                  <a:pt x="4637764" y="1560786"/>
                </a:cubicBezTo>
                <a:cubicBezTo>
                  <a:pt x="4583782" y="1480986"/>
                  <a:pt x="4518065" y="1405881"/>
                  <a:pt x="4442959" y="1340164"/>
                </a:cubicBezTo>
                <a:cubicBezTo>
                  <a:pt x="4433571" y="1326081"/>
                  <a:pt x="4426530" y="1311999"/>
                  <a:pt x="4417141" y="1295570"/>
                </a:cubicBezTo>
                <a:cubicBezTo>
                  <a:pt x="4412447" y="1288529"/>
                  <a:pt x="4407753" y="1281487"/>
                  <a:pt x="4405406" y="1274446"/>
                </a:cubicBezTo>
                <a:cubicBezTo>
                  <a:pt x="4407753" y="1274446"/>
                  <a:pt x="4410100" y="1272099"/>
                  <a:pt x="4412447" y="1269752"/>
                </a:cubicBezTo>
                <a:cubicBezTo>
                  <a:pt x="4419489" y="1276793"/>
                  <a:pt x="4426530" y="1283834"/>
                  <a:pt x="4433571" y="1290876"/>
                </a:cubicBezTo>
                <a:cubicBezTo>
                  <a:pt x="4435918" y="1293223"/>
                  <a:pt x="4440612" y="1297917"/>
                  <a:pt x="4442959" y="1300264"/>
                </a:cubicBezTo>
                <a:cubicBezTo>
                  <a:pt x="4452347" y="1309652"/>
                  <a:pt x="4461736" y="1319040"/>
                  <a:pt x="4471124" y="1328428"/>
                </a:cubicBezTo>
                <a:close/>
                <a:moveTo>
                  <a:pt x="4675317" y="1619462"/>
                </a:moveTo>
                <a:cubicBezTo>
                  <a:pt x="4670623" y="1612421"/>
                  <a:pt x="4668275" y="1605380"/>
                  <a:pt x="4663581" y="1598339"/>
                </a:cubicBezTo>
                <a:cubicBezTo>
                  <a:pt x="4661234" y="1591297"/>
                  <a:pt x="4656540" y="1581909"/>
                  <a:pt x="4654193" y="1574868"/>
                </a:cubicBezTo>
                <a:cubicBezTo>
                  <a:pt x="4651846" y="1570174"/>
                  <a:pt x="4649499" y="1565480"/>
                  <a:pt x="4649499" y="1558439"/>
                </a:cubicBezTo>
                <a:cubicBezTo>
                  <a:pt x="4656540" y="1567827"/>
                  <a:pt x="4661234" y="1579562"/>
                  <a:pt x="4668275" y="1588950"/>
                </a:cubicBezTo>
                <a:cubicBezTo>
                  <a:pt x="4670623" y="1598339"/>
                  <a:pt x="4672970" y="1605380"/>
                  <a:pt x="4675317" y="1614768"/>
                </a:cubicBezTo>
                <a:cubicBezTo>
                  <a:pt x="4675317" y="1614768"/>
                  <a:pt x="4675317" y="1617115"/>
                  <a:pt x="4675317" y="1619462"/>
                </a:cubicBezTo>
                <a:close/>
                <a:moveTo>
                  <a:pt x="4670623" y="1624156"/>
                </a:moveTo>
                <a:cubicBezTo>
                  <a:pt x="4675317" y="1633544"/>
                  <a:pt x="4677664" y="1645280"/>
                  <a:pt x="4682358" y="1654668"/>
                </a:cubicBezTo>
                <a:cubicBezTo>
                  <a:pt x="4684705" y="1661709"/>
                  <a:pt x="4687052" y="1671097"/>
                  <a:pt x="4691746" y="1678138"/>
                </a:cubicBezTo>
                <a:cubicBezTo>
                  <a:pt x="4691746" y="1678138"/>
                  <a:pt x="4691746" y="1680485"/>
                  <a:pt x="4691746" y="1680485"/>
                </a:cubicBezTo>
                <a:cubicBezTo>
                  <a:pt x="4691746" y="1678138"/>
                  <a:pt x="4691746" y="1678138"/>
                  <a:pt x="4689399" y="1675791"/>
                </a:cubicBezTo>
                <a:cubicBezTo>
                  <a:pt x="4687052" y="1668750"/>
                  <a:pt x="4684705" y="1661709"/>
                  <a:pt x="4680011" y="1654668"/>
                </a:cubicBezTo>
                <a:cubicBezTo>
                  <a:pt x="4675317" y="1642933"/>
                  <a:pt x="4670623" y="1633544"/>
                  <a:pt x="4665929" y="1621809"/>
                </a:cubicBezTo>
                <a:cubicBezTo>
                  <a:pt x="4663581" y="1614768"/>
                  <a:pt x="4658887" y="1605380"/>
                  <a:pt x="4656540" y="1598339"/>
                </a:cubicBezTo>
                <a:cubicBezTo>
                  <a:pt x="4654193" y="1591297"/>
                  <a:pt x="4649499" y="1581909"/>
                  <a:pt x="4647152" y="1574868"/>
                </a:cubicBezTo>
                <a:cubicBezTo>
                  <a:pt x="4651846" y="1581909"/>
                  <a:pt x="4656540" y="1588950"/>
                  <a:pt x="4661234" y="1595992"/>
                </a:cubicBezTo>
                <a:cubicBezTo>
                  <a:pt x="4661234" y="1595992"/>
                  <a:pt x="4661234" y="1595992"/>
                  <a:pt x="4661234" y="1598339"/>
                </a:cubicBezTo>
                <a:cubicBezTo>
                  <a:pt x="4663581" y="1607727"/>
                  <a:pt x="4668275" y="1614768"/>
                  <a:pt x="4670623" y="1624156"/>
                </a:cubicBezTo>
                <a:close/>
                <a:moveTo>
                  <a:pt x="4618988" y="1516192"/>
                </a:moveTo>
                <a:cubicBezTo>
                  <a:pt x="4616640" y="1513845"/>
                  <a:pt x="4616640" y="1511498"/>
                  <a:pt x="4614294" y="1509151"/>
                </a:cubicBezTo>
                <a:cubicBezTo>
                  <a:pt x="4623682" y="1523233"/>
                  <a:pt x="4633070" y="1534968"/>
                  <a:pt x="4640111" y="1549051"/>
                </a:cubicBezTo>
                <a:cubicBezTo>
                  <a:pt x="4642458" y="1556092"/>
                  <a:pt x="4644805" y="1560786"/>
                  <a:pt x="4647152" y="1567827"/>
                </a:cubicBezTo>
                <a:cubicBezTo>
                  <a:pt x="4649499" y="1574868"/>
                  <a:pt x="4651846" y="1581909"/>
                  <a:pt x="4654193" y="1588950"/>
                </a:cubicBezTo>
                <a:cubicBezTo>
                  <a:pt x="4651846" y="1586603"/>
                  <a:pt x="4651846" y="1584256"/>
                  <a:pt x="4649499" y="1581909"/>
                </a:cubicBezTo>
                <a:cubicBezTo>
                  <a:pt x="4647152" y="1577215"/>
                  <a:pt x="4642458" y="1572521"/>
                  <a:pt x="4640111" y="1567827"/>
                </a:cubicBezTo>
                <a:cubicBezTo>
                  <a:pt x="4637764" y="1560786"/>
                  <a:pt x="4633070" y="1553745"/>
                  <a:pt x="4630723" y="1544357"/>
                </a:cubicBezTo>
                <a:cubicBezTo>
                  <a:pt x="4628376" y="1537315"/>
                  <a:pt x="4623682" y="1525580"/>
                  <a:pt x="4618988" y="1516192"/>
                </a:cubicBezTo>
                <a:close/>
                <a:moveTo>
                  <a:pt x="4156619" y="1173523"/>
                </a:moveTo>
                <a:cubicBezTo>
                  <a:pt x="4166007" y="1189953"/>
                  <a:pt x="4177743" y="1204035"/>
                  <a:pt x="4187131" y="1220464"/>
                </a:cubicBezTo>
                <a:cubicBezTo>
                  <a:pt x="4191825" y="1229852"/>
                  <a:pt x="4198866" y="1239241"/>
                  <a:pt x="4203560" y="1246282"/>
                </a:cubicBezTo>
                <a:cubicBezTo>
                  <a:pt x="4212948" y="1260364"/>
                  <a:pt x="4222337" y="1276793"/>
                  <a:pt x="4231725" y="1290876"/>
                </a:cubicBezTo>
                <a:cubicBezTo>
                  <a:pt x="4236419" y="1300264"/>
                  <a:pt x="4243460" y="1309652"/>
                  <a:pt x="4248154" y="1319040"/>
                </a:cubicBezTo>
                <a:cubicBezTo>
                  <a:pt x="4257542" y="1333122"/>
                  <a:pt x="4266931" y="1347205"/>
                  <a:pt x="4273972" y="1363634"/>
                </a:cubicBezTo>
                <a:cubicBezTo>
                  <a:pt x="4278666" y="1373022"/>
                  <a:pt x="4283360" y="1382410"/>
                  <a:pt x="4290401" y="1389451"/>
                </a:cubicBezTo>
                <a:cubicBezTo>
                  <a:pt x="4299789" y="1403534"/>
                  <a:pt x="4306830" y="1417616"/>
                  <a:pt x="4316218" y="1434045"/>
                </a:cubicBezTo>
                <a:cubicBezTo>
                  <a:pt x="4320913" y="1443434"/>
                  <a:pt x="4325607" y="1450475"/>
                  <a:pt x="4330301" y="1459863"/>
                </a:cubicBezTo>
                <a:cubicBezTo>
                  <a:pt x="4337342" y="1473945"/>
                  <a:pt x="4346730" y="1488027"/>
                  <a:pt x="4353771" y="1502110"/>
                </a:cubicBezTo>
                <a:cubicBezTo>
                  <a:pt x="4358465" y="1511498"/>
                  <a:pt x="4363159" y="1520886"/>
                  <a:pt x="4370201" y="1530274"/>
                </a:cubicBezTo>
                <a:cubicBezTo>
                  <a:pt x="4377242" y="1544357"/>
                  <a:pt x="4384283" y="1556092"/>
                  <a:pt x="4391324" y="1570174"/>
                </a:cubicBezTo>
                <a:cubicBezTo>
                  <a:pt x="4396018" y="1579562"/>
                  <a:pt x="4400712" y="1588950"/>
                  <a:pt x="4407753" y="1598339"/>
                </a:cubicBezTo>
                <a:cubicBezTo>
                  <a:pt x="4414795" y="1610074"/>
                  <a:pt x="4421835" y="1624156"/>
                  <a:pt x="4428877" y="1635891"/>
                </a:cubicBezTo>
                <a:cubicBezTo>
                  <a:pt x="4433571" y="1645280"/>
                  <a:pt x="4440612" y="1657015"/>
                  <a:pt x="4445306" y="1666403"/>
                </a:cubicBezTo>
                <a:cubicBezTo>
                  <a:pt x="4447653" y="1671097"/>
                  <a:pt x="4452347" y="1678138"/>
                  <a:pt x="4454694" y="1682832"/>
                </a:cubicBezTo>
                <a:cubicBezTo>
                  <a:pt x="4452347" y="1685179"/>
                  <a:pt x="4450000" y="1685179"/>
                  <a:pt x="4450000" y="1687526"/>
                </a:cubicBezTo>
                <a:cubicBezTo>
                  <a:pt x="4447653" y="1685179"/>
                  <a:pt x="4442959" y="1682832"/>
                  <a:pt x="4440612" y="1680485"/>
                </a:cubicBezTo>
                <a:cubicBezTo>
                  <a:pt x="4435918" y="1678138"/>
                  <a:pt x="4431224" y="1673444"/>
                  <a:pt x="4426530" y="1671097"/>
                </a:cubicBezTo>
                <a:cubicBezTo>
                  <a:pt x="4421835" y="1668750"/>
                  <a:pt x="4419489" y="1666403"/>
                  <a:pt x="4414795" y="1664056"/>
                </a:cubicBezTo>
                <a:cubicBezTo>
                  <a:pt x="4410100" y="1661709"/>
                  <a:pt x="4405406" y="1657015"/>
                  <a:pt x="4398365" y="1654668"/>
                </a:cubicBezTo>
                <a:cubicBezTo>
                  <a:pt x="4393671" y="1652321"/>
                  <a:pt x="4391324" y="1649974"/>
                  <a:pt x="4386630" y="1647627"/>
                </a:cubicBezTo>
                <a:cubicBezTo>
                  <a:pt x="4381936" y="1645280"/>
                  <a:pt x="4374895" y="1642933"/>
                  <a:pt x="4370201" y="1638238"/>
                </a:cubicBezTo>
                <a:cubicBezTo>
                  <a:pt x="4365507" y="1635891"/>
                  <a:pt x="4363159" y="1633544"/>
                  <a:pt x="4358465" y="1631197"/>
                </a:cubicBezTo>
                <a:cubicBezTo>
                  <a:pt x="4353771" y="1628850"/>
                  <a:pt x="4346730" y="1626503"/>
                  <a:pt x="4342036" y="1624156"/>
                </a:cubicBezTo>
                <a:cubicBezTo>
                  <a:pt x="4337342" y="1621809"/>
                  <a:pt x="4334995" y="1619462"/>
                  <a:pt x="4330301" y="1619462"/>
                </a:cubicBezTo>
                <a:cubicBezTo>
                  <a:pt x="4325607" y="1617115"/>
                  <a:pt x="4318566" y="1614768"/>
                  <a:pt x="4311524" y="1612421"/>
                </a:cubicBezTo>
                <a:cubicBezTo>
                  <a:pt x="4306830" y="1610074"/>
                  <a:pt x="4304483" y="1610074"/>
                  <a:pt x="4299789" y="1607727"/>
                </a:cubicBezTo>
                <a:cubicBezTo>
                  <a:pt x="4292748" y="1605380"/>
                  <a:pt x="4288054" y="1603033"/>
                  <a:pt x="4281013" y="1600686"/>
                </a:cubicBezTo>
                <a:cubicBezTo>
                  <a:pt x="4276319" y="1598339"/>
                  <a:pt x="4273972" y="1598339"/>
                  <a:pt x="4269277" y="1595992"/>
                </a:cubicBezTo>
                <a:cubicBezTo>
                  <a:pt x="4262237" y="1593645"/>
                  <a:pt x="4257542" y="1591297"/>
                  <a:pt x="4250501" y="1588950"/>
                </a:cubicBezTo>
                <a:cubicBezTo>
                  <a:pt x="4245807" y="1586603"/>
                  <a:pt x="4241113" y="1586603"/>
                  <a:pt x="4238766" y="1584256"/>
                </a:cubicBezTo>
                <a:cubicBezTo>
                  <a:pt x="4231725" y="1581909"/>
                  <a:pt x="4224684" y="1579562"/>
                  <a:pt x="4219990" y="1579562"/>
                </a:cubicBezTo>
                <a:cubicBezTo>
                  <a:pt x="4215296" y="1579562"/>
                  <a:pt x="4210601" y="1577215"/>
                  <a:pt x="4208254" y="1574868"/>
                </a:cubicBezTo>
                <a:cubicBezTo>
                  <a:pt x="4201213" y="1572521"/>
                  <a:pt x="4194172" y="1572521"/>
                  <a:pt x="4187131" y="1570174"/>
                </a:cubicBezTo>
                <a:cubicBezTo>
                  <a:pt x="4182437" y="1570174"/>
                  <a:pt x="4177743" y="1567827"/>
                  <a:pt x="4173049" y="1567827"/>
                </a:cubicBezTo>
                <a:cubicBezTo>
                  <a:pt x="4166007" y="1565480"/>
                  <a:pt x="4158966" y="1565480"/>
                  <a:pt x="4151925" y="1563133"/>
                </a:cubicBezTo>
                <a:cubicBezTo>
                  <a:pt x="4147231" y="1563133"/>
                  <a:pt x="4142537" y="1560786"/>
                  <a:pt x="4137843" y="1560786"/>
                </a:cubicBezTo>
                <a:cubicBezTo>
                  <a:pt x="4130802" y="1558439"/>
                  <a:pt x="4123761" y="1558439"/>
                  <a:pt x="4116719" y="1558439"/>
                </a:cubicBezTo>
                <a:cubicBezTo>
                  <a:pt x="4112025" y="1558439"/>
                  <a:pt x="4107331" y="1556092"/>
                  <a:pt x="4102637" y="1556092"/>
                </a:cubicBezTo>
                <a:cubicBezTo>
                  <a:pt x="4095596" y="1556092"/>
                  <a:pt x="4088555" y="1553745"/>
                  <a:pt x="4081514" y="1553745"/>
                </a:cubicBezTo>
                <a:cubicBezTo>
                  <a:pt x="4076820" y="1553745"/>
                  <a:pt x="4072126" y="1553745"/>
                  <a:pt x="4067432" y="1551398"/>
                </a:cubicBezTo>
                <a:cubicBezTo>
                  <a:pt x="4060390" y="1551398"/>
                  <a:pt x="4053349" y="1549051"/>
                  <a:pt x="4043961" y="1549051"/>
                </a:cubicBezTo>
                <a:cubicBezTo>
                  <a:pt x="4039267" y="1549051"/>
                  <a:pt x="4034573" y="1549051"/>
                  <a:pt x="4029879" y="1549051"/>
                </a:cubicBezTo>
                <a:cubicBezTo>
                  <a:pt x="4022837" y="1549051"/>
                  <a:pt x="4013449" y="1549051"/>
                  <a:pt x="4006408" y="1546704"/>
                </a:cubicBezTo>
                <a:cubicBezTo>
                  <a:pt x="4001714" y="1546704"/>
                  <a:pt x="3997020" y="1546704"/>
                  <a:pt x="3994673" y="1546704"/>
                </a:cubicBezTo>
                <a:cubicBezTo>
                  <a:pt x="3982938" y="1546704"/>
                  <a:pt x="3968856" y="1546704"/>
                  <a:pt x="3957120" y="1546704"/>
                </a:cubicBezTo>
                <a:cubicBezTo>
                  <a:pt x="3940691" y="1546704"/>
                  <a:pt x="3924262" y="1546704"/>
                  <a:pt x="3905485" y="1546704"/>
                </a:cubicBezTo>
                <a:cubicBezTo>
                  <a:pt x="3898444" y="1546704"/>
                  <a:pt x="3891403" y="1546704"/>
                  <a:pt x="3884362" y="1549051"/>
                </a:cubicBezTo>
                <a:cubicBezTo>
                  <a:pt x="3874974" y="1549051"/>
                  <a:pt x="3863239" y="1549051"/>
                  <a:pt x="3853850" y="1551398"/>
                </a:cubicBezTo>
                <a:cubicBezTo>
                  <a:pt x="3844462" y="1551398"/>
                  <a:pt x="3837421" y="1553745"/>
                  <a:pt x="3828033" y="1553745"/>
                </a:cubicBezTo>
                <a:cubicBezTo>
                  <a:pt x="3818645" y="1553745"/>
                  <a:pt x="3811603" y="1556092"/>
                  <a:pt x="3802215" y="1556092"/>
                </a:cubicBezTo>
                <a:cubicBezTo>
                  <a:pt x="3792827" y="1556092"/>
                  <a:pt x="3783439" y="1558439"/>
                  <a:pt x="3774051" y="1560786"/>
                </a:cubicBezTo>
                <a:cubicBezTo>
                  <a:pt x="3767010" y="1563133"/>
                  <a:pt x="3757622" y="1563133"/>
                  <a:pt x="3750580" y="1563133"/>
                </a:cubicBezTo>
                <a:cubicBezTo>
                  <a:pt x="3741192" y="1565480"/>
                  <a:pt x="3729457" y="1567827"/>
                  <a:pt x="3720069" y="1567827"/>
                </a:cubicBezTo>
                <a:cubicBezTo>
                  <a:pt x="3713027" y="1570174"/>
                  <a:pt x="3705986" y="1570174"/>
                  <a:pt x="3698945" y="1572521"/>
                </a:cubicBezTo>
                <a:cubicBezTo>
                  <a:pt x="3687210" y="1574868"/>
                  <a:pt x="3677822" y="1577215"/>
                  <a:pt x="3666086" y="1579562"/>
                </a:cubicBezTo>
                <a:cubicBezTo>
                  <a:pt x="3659045" y="1581909"/>
                  <a:pt x="3652004" y="1581909"/>
                  <a:pt x="3644963" y="1584256"/>
                </a:cubicBezTo>
                <a:cubicBezTo>
                  <a:pt x="3633228" y="1586603"/>
                  <a:pt x="3621493" y="1591297"/>
                  <a:pt x="3609758" y="1593645"/>
                </a:cubicBezTo>
                <a:cubicBezTo>
                  <a:pt x="3605064" y="1595992"/>
                  <a:pt x="3598022" y="1595992"/>
                  <a:pt x="3593328" y="1598339"/>
                </a:cubicBezTo>
                <a:cubicBezTo>
                  <a:pt x="3581593" y="1600686"/>
                  <a:pt x="3569858" y="1605380"/>
                  <a:pt x="3558123" y="1607727"/>
                </a:cubicBezTo>
                <a:cubicBezTo>
                  <a:pt x="3555775" y="1600686"/>
                  <a:pt x="3548734" y="1595992"/>
                  <a:pt x="3541693" y="1593645"/>
                </a:cubicBezTo>
                <a:cubicBezTo>
                  <a:pt x="3544040" y="1570174"/>
                  <a:pt x="3544040" y="1546704"/>
                  <a:pt x="3546387" y="1523233"/>
                </a:cubicBezTo>
                <a:cubicBezTo>
                  <a:pt x="3546387" y="1513845"/>
                  <a:pt x="3548734" y="1504457"/>
                  <a:pt x="3548734" y="1495069"/>
                </a:cubicBezTo>
                <a:cubicBezTo>
                  <a:pt x="3551081" y="1476292"/>
                  <a:pt x="3551081" y="1457516"/>
                  <a:pt x="3553428" y="1438740"/>
                </a:cubicBezTo>
                <a:cubicBezTo>
                  <a:pt x="3555775" y="1424657"/>
                  <a:pt x="3555775" y="1410575"/>
                  <a:pt x="3558123" y="1394146"/>
                </a:cubicBezTo>
                <a:cubicBezTo>
                  <a:pt x="3560469" y="1382410"/>
                  <a:pt x="3560469" y="1368328"/>
                  <a:pt x="3562817" y="1356593"/>
                </a:cubicBezTo>
                <a:cubicBezTo>
                  <a:pt x="3565163" y="1340164"/>
                  <a:pt x="3567511" y="1323734"/>
                  <a:pt x="3567511" y="1307305"/>
                </a:cubicBezTo>
                <a:cubicBezTo>
                  <a:pt x="3567511" y="1297917"/>
                  <a:pt x="3569858" y="1288529"/>
                  <a:pt x="3569858" y="1279140"/>
                </a:cubicBezTo>
                <a:cubicBezTo>
                  <a:pt x="3572205" y="1262711"/>
                  <a:pt x="3574552" y="1246282"/>
                  <a:pt x="3576899" y="1229852"/>
                </a:cubicBezTo>
                <a:cubicBezTo>
                  <a:pt x="3576899" y="1220464"/>
                  <a:pt x="3579246" y="1213423"/>
                  <a:pt x="3579246" y="1204035"/>
                </a:cubicBezTo>
                <a:cubicBezTo>
                  <a:pt x="3581593" y="1189953"/>
                  <a:pt x="3583940" y="1175870"/>
                  <a:pt x="3583940" y="1161788"/>
                </a:cubicBezTo>
                <a:cubicBezTo>
                  <a:pt x="3586287" y="1152400"/>
                  <a:pt x="3586287" y="1140665"/>
                  <a:pt x="3588634" y="1131276"/>
                </a:cubicBezTo>
                <a:cubicBezTo>
                  <a:pt x="3590981" y="1121888"/>
                  <a:pt x="3590981" y="1112500"/>
                  <a:pt x="3593328" y="1100765"/>
                </a:cubicBezTo>
                <a:cubicBezTo>
                  <a:pt x="3595675" y="1086683"/>
                  <a:pt x="3598022" y="1072600"/>
                  <a:pt x="3600369" y="1058518"/>
                </a:cubicBezTo>
                <a:cubicBezTo>
                  <a:pt x="3602716" y="1042089"/>
                  <a:pt x="3605064" y="1025659"/>
                  <a:pt x="3607410" y="1009230"/>
                </a:cubicBezTo>
                <a:cubicBezTo>
                  <a:pt x="3607410" y="1009230"/>
                  <a:pt x="3609758" y="1009230"/>
                  <a:pt x="3609758" y="1009230"/>
                </a:cubicBezTo>
                <a:cubicBezTo>
                  <a:pt x="3621493" y="1009230"/>
                  <a:pt x="3630881" y="999842"/>
                  <a:pt x="3630881" y="988107"/>
                </a:cubicBezTo>
                <a:cubicBezTo>
                  <a:pt x="3630881" y="978718"/>
                  <a:pt x="3623840" y="971677"/>
                  <a:pt x="3614452" y="969330"/>
                </a:cubicBezTo>
                <a:cubicBezTo>
                  <a:pt x="3614452" y="964636"/>
                  <a:pt x="3616799" y="959942"/>
                  <a:pt x="3616799" y="955248"/>
                </a:cubicBezTo>
                <a:cubicBezTo>
                  <a:pt x="3616799" y="952901"/>
                  <a:pt x="3619146" y="948207"/>
                  <a:pt x="3619146" y="945860"/>
                </a:cubicBezTo>
                <a:cubicBezTo>
                  <a:pt x="3806909" y="985760"/>
                  <a:pt x="3980591" y="1046783"/>
                  <a:pt x="4133149" y="1124235"/>
                </a:cubicBezTo>
                <a:cubicBezTo>
                  <a:pt x="4137843" y="1131276"/>
                  <a:pt x="4142537" y="1138318"/>
                  <a:pt x="4147231" y="1147706"/>
                </a:cubicBezTo>
                <a:cubicBezTo>
                  <a:pt x="4147231" y="1157094"/>
                  <a:pt x="4151925" y="1164135"/>
                  <a:pt x="4156619" y="1173523"/>
                </a:cubicBezTo>
                <a:close/>
                <a:moveTo>
                  <a:pt x="3612104" y="1649974"/>
                </a:moveTo>
                <a:cubicBezTo>
                  <a:pt x="3621493" y="1654668"/>
                  <a:pt x="3630881" y="1657015"/>
                  <a:pt x="3642616" y="1661709"/>
                </a:cubicBezTo>
                <a:cubicBezTo>
                  <a:pt x="3659045" y="1668750"/>
                  <a:pt x="3675475" y="1675791"/>
                  <a:pt x="3689557" y="1680485"/>
                </a:cubicBezTo>
                <a:cubicBezTo>
                  <a:pt x="3710681" y="1689873"/>
                  <a:pt x="3731804" y="1699262"/>
                  <a:pt x="3752927" y="1708650"/>
                </a:cubicBezTo>
                <a:cubicBezTo>
                  <a:pt x="3757622" y="1710997"/>
                  <a:pt x="3762316" y="1713344"/>
                  <a:pt x="3767010" y="1713344"/>
                </a:cubicBezTo>
                <a:cubicBezTo>
                  <a:pt x="3792827" y="1725079"/>
                  <a:pt x="3816298" y="1734467"/>
                  <a:pt x="3842115" y="1746203"/>
                </a:cubicBezTo>
                <a:cubicBezTo>
                  <a:pt x="3849156" y="1748550"/>
                  <a:pt x="3856197" y="1753244"/>
                  <a:pt x="3863239" y="1755591"/>
                </a:cubicBezTo>
                <a:cubicBezTo>
                  <a:pt x="3882015" y="1762632"/>
                  <a:pt x="3898444" y="1772020"/>
                  <a:pt x="3917220" y="1781408"/>
                </a:cubicBezTo>
                <a:cubicBezTo>
                  <a:pt x="3926609" y="1786102"/>
                  <a:pt x="3935997" y="1790796"/>
                  <a:pt x="3945385" y="1795491"/>
                </a:cubicBezTo>
                <a:cubicBezTo>
                  <a:pt x="3959467" y="1802532"/>
                  <a:pt x="3975897" y="1809573"/>
                  <a:pt x="3989979" y="1816614"/>
                </a:cubicBezTo>
                <a:cubicBezTo>
                  <a:pt x="4001714" y="1821308"/>
                  <a:pt x="4011102" y="1828349"/>
                  <a:pt x="4022837" y="1833043"/>
                </a:cubicBezTo>
                <a:cubicBezTo>
                  <a:pt x="4034573" y="1840084"/>
                  <a:pt x="4048655" y="1844779"/>
                  <a:pt x="4060390" y="1851820"/>
                </a:cubicBezTo>
                <a:cubicBezTo>
                  <a:pt x="4072126" y="1858861"/>
                  <a:pt x="4083861" y="1863555"/>
                  <a:pt x="4095596" y="1870596"/>
                </a:cubicBezTo>
                <a:cubicBezTo>
                  <a:pt x="4100290" y="1872943"/>
                  <a:pt x="4107331" y="1875290"/>
                  <a:pt x="4112025" y="1879984"/>
                </a:cubicBezTo>
                <a:cubicBezTo>
                  <a:pt x="4109678" y="1882331"/>
                  <a:pt x="4109678" y="1884678"/>
                  <a:pt x="4109678" y="1889372"/>
                </a:cubicBezTo>
                <a:cubicBezTo>
                  <a:pt x="4109678" y="1894066"/>
                  <a:pt x="4112025" y="1896413"/>
                  <a:pt x="4114372" y="1901108"/>
                </a:cubicBezTo>
                <a:cubicBezTo>
                  <a:pt x="4112025" y="1903455"/>
                  <a:pt x="4107331" y="1905802"/>
                  <a:pt x="4104984" y="1908149"/>
                </a:cubicBezTo>
                <a:cubicBezTo>
                  <a:pt x="4100290" y="1910496"/>
                  <a:pt x="4095596" y="1915190"/>
                  <a:pt x="4093249" y="1917537"/>
                </a:cubicBezTo>
                <a:cubicBezTo>
                  <a:pt x="4086208" y="1922231"/>
                  <a:pt x="4079167" y="1929272"/>
                  <a:pt x="4072126" y="1933966"/>
                </a:cubicBezTo>
                <a:cubicBezTo>
                  <a:pt x="4067432" y="1938660"/>
                  <a:pt x="4060390" y="1943354"/>
                  <a:pt x="4055696" y="1945702"/>
                </a:cubicBezTo>
                <a:cubicBezTo>
                  <a:pt x="4051002" y="1950396"/>
                  <a:pt x="4043961" y="1955090"/>
                  <a:pt x="4039267" y="1959784"/>
                </a:cubicBezTo>
                <a:cubicBezTo>
                  <a:pt x="4032226" y="1964478"/>
                  <a:pt x="4025185" y="1971519"/>
                  <a:pt x="4020491" y="1976213"/>
                </a:cubicBezTo>
                <a:cubicBezTo>
                  <a:pt x="4015797" y="1980907"/>
                  <a:pt x="4011102" y="1985601"/>
                  <a:pt x="4006408" y="1990295"/>
                </a:cubicBezTo>
                <a:cubicBezTo>
                  <a:pt x="3999367" y="1997337"/>
                  <a:pt x="3989979" y="2004378"/>
                  <a:pt x="3982938" y="2011419"/>
                </a:cubicBezTo>
                <a:cubicBezTo>
                  <a:pt x="3978244" y="2016113"/>
                  <a:pt x="3975897" y="2018460"/>
                  <a:pt x="3971203" y="2023154"/>
                </a:cubicBezTo>
                <a:cubicBezTo>
                  <a:pt x="3961814" y="2032542"/>
                  <a:pt x="3952426" y="2039583"/>
                  <a:pt x="3945385" y="2048971"/>
                </a:cubicBezTo>
                <a:cubicBezTo>
                  <a:pt x="3943038" y="2051319"/>
                  <a:pt x="3940691" y="2053666"/>
                  <a:pt x="3938344" y="2056013"/>
                </a:cubicBezTo>
                <a:cubicBezTo>
                  <a:pt x="3928956" y="2065401"/>
                  <a:pt x="3917220" y="2077136"/>
                  <a:pt x="3907832" y="2086524"/>
                </a:cubicBezTo>
                <a:cubicBezTo>
                  <a:pt x="3907832" y="2086524"/>
                  <a:pt x="3907832" y="2086524"/>
                  <a:pt x="3907832" y="2086524"/>
                </a:cubicBezTo>
                <a:cubicBezTo>
                  <a:pt x="3882015" y="2112342"/>
                  <a:pt x="3856197" y="2142853"/>
                  <a:pt x="3830380" y="2173365"/>
                </a:cubicBezTo>
                <a:cubicBezTo>
                  <a:pt x="3818645" y="2187447"/>
                  <a:pt x="3806909" y="2199183"/>
                  <a:pt x="3795174" y="2213265"/>
                </a:cubicBezTo>
                <a:cubicBezTo>
                  <a:pt x="3795174" y="2215612"/>
                  <a:pt x="3792827" y="2215612"/>
                  <a:pt x="3792827" y="2217959"/>
                </a:cubicBezTo>
                <a:cubicBezTo>
                  <a:pt x="3783439" y="2229694"/>
                  <a:pt x="3771704" y="2243776"/>
                  <a:pt x="3762316" y="2257859"/>
                </a:cubicBezTo>
                <a:cubicBezTo>
                  <a:pt x="3759968" y="2260206"/>
                  <a:pt x="3757622" y="2262553"/>
                  <a:pt x="3755274" y="2267247"/>
                </a:cubicBezTo>
                <a:cubicBezTo>
                  <a:pt x="3745886" y="2278982"/>
                  <a:pt x="3736498" y="2290717"/>
                  <a:pt x="3727110" y="2304800"/>
                </a:cubicBezTo>
                <a:cubicBezTo>
                  <a:pt x="3724763" y="2309494"/>
                  <a:pt x="3720069" y="2314188"/>
                  <a:pt x="3717721" y="2316535"/>
                </a:cubicBezTo>
                <a:cubicBezTo>
                  <a:pt x="3708333" y="2328270"/>
                  <a:pt x="3701292" y="2340005"/>
                  <a:pt x="3691904" y="2351741"/>
                </a:cubicBezTo>
                <a:cubicBezTo>
                  <a:pt x="3687210" y="2358782"/>
                  <a:pt x="3680169" y="2368170"/>
                  <a:pt x="3675475" y="2375211"/>
                </a:cubicBezTo>
                <a:cubicBezTo>
                  <a:pt x="3668434" y="2384599"/>
                  <a:pt x="3661392" y="2391640"/>
                  <a:pt x="3656698" y="2401028"/>
                </a:cubicBezTo>
                <a:cubicBezTo>
                  <a:pt x="3647310" y="2412764"/>
                  <a:pt x="3637922" y="2424499"/>
                  <a:pt x="3630881" y="2438581"/>
                </a:cubicBezTo>
                <a:cubicBezTo>
                  <a:pt x="3626187" y="2443275"/>
                  <a:pt x="3623840" y="2447969"/>
                  <a:pt x="3619146" y="2455011"/>
                </a:cubicBezTo>
                <a:cubicBezTo>
                  <a:pt x="3607410" y="2473787"/>
                  <a:pt x="3593328" y="2490216"/>
                  <a:pt x="3581593" y="2508993"/>
                </a:cubicBezTo>
                <a:cubicBezTo>
                  <a:pt x="3581593" y="2508993"/>
                  <a:pt x="3581593" y="2508993"/>
                  <a:pt x="3581593" y="2508993"/>
                </a:cubicBezTo>
                <a:cubicBezTo>
                  <a:pt x="3572205" y="2523075"/>
                  <a:pt x="3560469" y="2539504"/>
                  <a:pt x="3551081" y="2553587"/>
                </a:cubicBezTo>
                <a:cubicBezTo>
                  <a:pt x="3548734" y="2551240"/>
                  <a:pt x="3544040" y="2551240"/>
                  <a:pt x="3541693" y="2551240"/>
                </a:cubicBezTo>
                <a:cubicBezTo>
                  <a:pt x="3541693" y="2551240"/>
                  <a:pt x="3541693" y="2551240"/>
                  <a:pt x="3541693" y="2548892"/>
                </a:cubicBezTo>
                <a:cubicBezTo>
                  <a:pt x="3541693" y="2516034"/>
                  <a:pt x="3539346" y="2480828"/>
                  <a:pt x="3539346" y="2447969"/>
                </a:cubicBezTo>
                <a:cubicBezTo>
                  <a:pt x="3539346" y="2436234"/>
                  <a:pt x="3539346" y="2422152"/>
                  <a:pt x="3539346" y="2410417"/>
                </a:cubicBezTo>
                <a:cubicBezTo>
                  <a:pt x="3539346" y="2382252"/>
                  <a:pt x="3536999" y="2356435"/>
                  <a:pt x="3536999" y="2328270"/>
                </a:cubicBezTo>
                <a:cubicBezTo>
                  <a:pt x="3536999" y="2309494"/>
                  <a:pt x="3536999" y="2293064"/>
                  <a:pt x="3536999" y="2274288"/>
                </a:cubicBezTo>
                <a:cubicBezTo>
                  <a:pt x="3536999" y="2253165"/>
                  <a:pt x="3536999" y="2229694"/>
                  <a:pt x="3536999" y="2208571"/>
                </a:cubicBezTo>
                <a:cubicBezTo>
                  <a:pt x="3536999" y="2187447"/>
                  <a:pt x="3536999" y="2163977"/>
                  <a:pt x="3536999" y="2142853"/>
                </a:cubicBezTo>
                <a:cubicBezTo>
                  <a:pt x="3536999" y="2124077"/>
                  <a:pt x="3536999" y="2107648"/>
                  <a:pt x="3536999" y="2088871"/>
                </a:cubicBezTo>
                <a:cubicBezTo>
                  <a:pt x="3536999" y="2060707"/>
                  <a:pt x="3536999" y="2034889"/>
                  <a:pt x="3536999" y="2006725"/>
                </a:cubicBezTo>
                <a:cubicBezTo>
                  <a:pt x="3536999" y="1994990"/>
                  <a:pt x="3536999" y="1983254"/>
                  <a:pt x="3536999" y="1971519"/>
                </a:cubicBezTo>
                <a:cubicBezTo>
                  <a:pt x="3536999" y="1931619"/>
                  <a:pt x="3539346" y="1894066"/>
                  <a:pt x="3539346" y="1854167"/>
                </a:cubicBezTo>
                <a:cubicBezTo>
                  <a:pt x="3539346" y="1835390"/>
                  <a:pt x="3539346" y="1818961"/>
                  <a:pt x="3541693" y="1800185"/>
                </a:cubicBezTo>
                <a:cubicBezTo>
                  <a:pt x="3541693" y="1779061"/>
                  <a:pt x="3544040" y="1757938"/>
                  <a:pt x="3544040" y="1736814"/>
                </a:cubicBezTo>
                <a:cubicBezTo>
                  <a:pt x="3544040" y="1715691"/>
                  <a:pt x="3546387" y="1694568"/>
                  <a:pt x="3546387" y="1673444"/>
                </a:cubicBezTo>
                <a:cubicBezTo>
                  <a:pt x="3546387" y="1664056"/>
                  <a:pt x="3546387" y="1652321"/>
                  <a:pt x="3548734" y="1642933"/>
                </a:cubicBezTo>
                <a:lnTo>
                  <a:pt x="3548734" y="1642933"/>
                </a:lnTo>
                <a:cubicBezTo>
                  <a:pt x="3558123" y="1642933"/>
                  <a:pt x="3565163" y="1638238"/>
                  <a:pt x="3567511" y="1631197"/>
                </a:cubicBezTo>
                <a:cubicBezTo>
                  <a:pt x="3569858" y="1631197"/>
                  <a:pt x="3569858" y="1631197"/>
                  <a:pt x="3572205" y="1633544"/>
                </a:cubicBezTo>
                <a:cubicBezTo>
                  <a:pt x="3574552" y="1633544"/>
                  <a:pt x="3593328" y="1640586"/>
                  <a:pt x="3612104" y="1649974"/>
                </a:cubicBezTo>
                <a:close/>
                <a:moveTo>
                  <a:pt x="4156619" y="1936313"/>
                </a:moveTo>
                <a:cubicBezTo>
                  <a:pt x="4163660" y="1950396"/>
                  <a:pt x="4173049" y="1962131"/>
                  <a:pt x="4180090" y="1976213"/>
                </a:cubicBezTo>
                <a:cubicBezTo>
                  <a:pt x="4182437" y="1978560"/>
                  <a:pt x="4182437" y="1980907"/>
                  <a:pt x="4184784" y="1985601"/>
                </a:cubicBezTo>
                <a:cubicBezTo>
                  <a:pt x="4194172" y="1999684"/>
                  <a:pt x="4203560" y="2016113"/>
                  <a:pt x="4210601" y="2030195"/>
                </a:cubicBezTo>
                <a:cubicBezTo>
                  <a:pt x="4210601" y="2030195"/>
                  <a:pt x="4212948" y="2032542"/>
                  <a:pt x="4212948" y="2032542"/>
                </a:cubicBezTo>
                <a:cubicBezTo>
                  <a:pt x="4290401" y="2159283"/>
                  <a:pt x="4365507" y="2274288"/>
                  <a:pt x="4445306" y="2365823"/>
                </a:cubicBezTo>
                <a:cubicBezTo>
                  <a:pt x="4445306" y="2368170"/>
                  <a:pt x="4447653" y="2368170"/>
                  <a:pt x="4447653" y="2370517"/>
                </a:cubicBezTo>
                <a:cubicBezTo>
                  <a:pt x="4457041" y="2379905"/>
                  <a:pt x="4464082" y="2389293"/>
                  <a:pt x="4473471" y="2398681"/>
                </a:cubicBezTo>
                <a:cubicBezTo>
                  <a:pt x="4475818" y="2401028"/>
                  <a:pt x="4478165" y="2403376"/>
                  <a:pt x="4480512" y="2405723"/>
                </a:cubicBezTo>
                <a:cubicBezTo>
                  <a:pt x="4487553" y="2412764"/>
                  <a:pt x="4494594" y="2419805"/>
                  <a:pt x="4501635" y="2429193"/>
                </a:cubicBezTo>
                <a:cubicBezTo>
                  <a:pt x="4506329" y="2431540"/>
                  <a:pt x="4508676" y="2436234"/>
                  <a:pt x="4513371" y="2438581"/>
                </a:cubicBezTo>
                <a:cubicBezTo>
                  <a:pt x="4520412" y="2445622"/>
                  <a:pt x="4525106" y="2450317"/>
                  <a:pt x="4532147" y="2457358"/>
                </a:cubicBezTo>
                <a:cubicBezTo>
                  <a:pt x="4536841" y="2462052"/>
                  <a:pt x="4541535" y="2464399"/>
                  <a:pt x="4543882" y="2466746"/>
                </a:cubicBezTo>
                <a:cubicBezTo>
                  <a:pt x="4548576" y="2471440"/>
                  <a:pt x="4555617" y="2476134"/>
                  <a:pt x="4560311" y="2480828"/>
                </a:cubicBezTo>
                <a:cubicBezTo>
                  <a:pt x="4565005" y="2483175"/>
                  <a:pt x="4569699" y="2487869"/>
                  <a:pt x="4574393" y="2490216"/>
                </a:cubicBezTo>
                <a:cubicBezTo>
                  <a:pt x="4574393" y="2490216"/>
                  <a:pt x="4574393" y="2490216"/>
                  <a:pt x="4576741" y="2490216"/>
                </a:cubicBezTo>
                <a:cubicBezTo>
                  <a:pt x="4574393" y="2492563"/>
                  <a:pt x="4572047" y="2497258"/>
                  <a:pt x="4572047" y="2501952"/>
                </a:cubicBezTo>
                <a:cubicBezTo>
                  <a:pt x="4572047" y="2504299"/>
                  <a:pt x="4572047" y="2508993"/>
                  <a:pt x="4574393" y="2511340"/>
                </a:cubicBezTo>
                <a:cubicBezTo>
                  <a:pt x="4560311" y="2518381"/>
                  <a:pt x="4548576" y="2525422"/>
                  <a:pt x="4534494" y="2532463"/>
                </a:cubicBezTo>
                <a:cubicBezTo>
                  <a:pt x="4534494" y="2532463"/>
                  <a:pt x="4534494" y="2532463"/>
                  <a:pt x="4534494" y="2532463"/>
                </a:cubicBezTo>
                <a:cubicBezTo>
                  <a:pt x="4471124" y="2567669"/>
                  <a:pt x="4405406" y="2605222"/>
                  <a:pt x="4337342" y="2647468"/>
                </a:cubicBezTo>
                <a:cubicBezTo>
                  <a:pt x="4323260" y="2656857"/>
                  <a:pt x="4306830" y="2666245"/>
                  <a:pt x="4292748" y="2675633"/>
                </a:cubicBezTo>
                <a:cubicBezTo>
                  <a:pt x="4290401" y="2677980"/>
                  <a:pt x="4288054" y="2677980"/>
                  <a:pt x="4285707" y="2680327"/>
                </a:cubicBezTo>
                <a:cubicBezTo>
                  <a:pt x="4266931" y="2692062"/>
                  <a:pt x="4248154" y="2703798"/>
                  <a:pt x="4227031" y="2717880"/>
                </a:cubicBezTo>
                <a:cubicBezTo>
                  <a:pt x="4219990" y="2722574"/>
                  <a:pt x="4215296" y="2724921"/>
                  <a:pt x="4208254" y="2729615"/>
                </a:cubicBezTo>
                <a:cubicBezTo>
                  <a:pt x="4191825" y="2739003"/>
                  <a:pt x="4175395" y="2750738"/>
                  <a:pt x="4158966" y="2760127"/>
                </a:cubicBezTo>
                <a:cubicBezTo>
                  <a:pt x="4142537" y="2769515"/>
                  <a:pt x="4128455" y="2781250"/>
                  <a:pt x="4112025" y="2790638"/>
                </a:cubicBezTo>
                <a:cubicBezTo>
                  <a:pt x="4109678" y="2792985"/>
                  <a:pt x="4107331" y="2792985"/>
                  <a:pt x="4104984" y="2795332"/>
                </a:cubicBezTo>
                <a:cubicBezTo>
                  <a:pt x="4102637" y="2790638"/>
                  <a:pt x="4095596" y="2785944"/>
                  <a:pt x="4088555" y="2785944"/>
                </a:cubicBezTo>
                <a:cubicBezTo>
                  <a:pt x="4088555" y="2774209"/>
                  <a:pt x="4088555" y="2762474"/>
                  <a:pt x="4088555" y="2750738"/>
                </a:cubicBezTo>
                <a:cubicBezTo>
                  <a:pt x="4088555" y="2729615"/>
                  <a:pt x="4088555" y="2706145"/>
                  <a:pt x="4088555" y="2685021"/>
                </a:cubicBezTo>
                <a:cubicBezTo>
                  <a:pt x="4088555" y="2663898"/>
                  <a:pt x="4088555" y="2645121"/>
                  <a:pt x="4088555" y="2623998"/>
                </a:cubicBezTo>
                <a:cubicBezTo>
                  <a:pt x="4088555" y="2605222"/>
                  <a:pt x="4088555" y="2584098"/>
                  <a:pt x="4088555" y="2565322"/>
                </a:cubicBezTo>
                <a:cubicBezTo>
                  <a:pt x="4088555" y="2539504"/>
                  <a:pt x="4088555" y="2516034"/>
                  <a:pt x="4090902" y="2490216"/>
                </a:cubicBezTo>
                <a:cubicBezTo>
                  <a:pt x="4090902" y="2459705"/>
                  <a:pt x="4090902" y="2429193"/>
                  <a:pt x="4093249" y="2401028"/>
                </a:cubicBezTo>
                <a:cubicBezTo>
                  <a:pt x="4093249" y="2377558"/>
                  <a:pt x="4095596" y="2356435"/>
                  <a:pt x="4095596" y="2332964"/>
                </a:cubicBezTo>
                <a:cubicBezTo>
                  <a:pt x="4095596" y="2316535"/>
                  <a:pt x="4097943" y="2302453"/>
                  <a:pt x="4097943" y="2286023"/>
                </a:cubicBezTo>
                <a:cubicBezTo>
                  <a:pt x="4097943" y="2262553"/>
                  <a:pt x="4100290" y="2241429"/>
                  <a:pt x="4100290" y="2217959"/>
                </a:cubicBezTo>
                <a:cubicBezTo>
                  <a:pt x="4100290" y="2203877"/>
                  <a:pt x="4102637" y="2187447"/>
                  <a:pt x="4102637" y="2173365"/>
                </a:cubicBezTo>
                <a:cubicBezTo>
                  <a:pt x="4104984" y="2149895"/>
                  <a:pt x="4104984" y="2128771"/>
                  <a:pt x="4107331" y="2105301"/>
                </a:cubicBezTo>
                <a:cubicBezTo>
                  <a:pt x="4107331" y="2091218"/>
                  <a:pt x="4109678" y="2079483"/>
                  <a:pt x="4109678" y="2065401"/>
                </a:cubicBezTo>
                <a:cubicBezTo>
                  <a:pt x="4112025" y="2041930"/>
                  <a:pt x="4112025" y="2018460"/>
                  <a:pt x="4114372" y="1994990"/>
                </a:cubicBezTo>
                <a:cubicBezTo>
                  <a:pt x="4114372" y="1983254"/>
                  <a:pt x="4116719" y="1973866"/>
                  <a:pt x="4116719" y="1962131"/>
                </a:cubicBezTo>
                <a:cubicBezTo>
                  <a:pt x="4119067" y="1943354"/>
                  <a:pt x="4121414" y="1924578"/>
                  <a:pt x="4121414" y="1905802"/>
                </a:cubicBezTo>
                <a:cubicBezTo>
                  <a:pt x="4121414" y="1905802"/>
                  <a:pt x="4121414" y="1905802"/>
                  <a:pt x="4121414" y="1905802"/>
                </a:cubicBezTo>
                <a:cubicBezTo>
                  <a:pt x="4123761" y="1905802"/>
                  <a:pt x="4128455" y="1905802"/>
                  <a:pt x="4130802" y="1903455"/>
                </a:cubicBezTo>
                <a:cubicBezTo>
                  <a:pt x="4135496" y="1910496"/>
                  <a:pt x="4137843" y="1917537"/>
                  <a:pt x="4142537" y="1924578"/>
                </a:cubicBezTo>
                <a:cubicBezTo>
                  <a:pt x="4151925" y="1929272"/>
                  <a:pt x="4154272" y="1933966"/>
                  <a:pt x="4156619" y="1936313"/>
                </a:cubicBezTo>
                <a:close/>
                <a:moveTo>
                  <a:pt x="4642458" y="2487869"/>
                </a:moveTo>
                <a:cubicBezTo>
                  <a:pt x="4656540" y="2483175"/>
                  <a:pt x="4668275" y="2478481"/>
                  <a:pt x="4682358" y="2473787"/>
                </a:cubicBezTo>
                <a:lnTo>
                  <a:pt x="4689399" y="2471440"/>
                </a:lnTo>
                <a:cubicBezTo>
                  <a:pt x="4689399" y="2473787"/>
                  <a:pt x="4689399" y="2473787"/>
                  <a:pt x="4689399" y="2476134"/>
                </a:cubicBezTo>
                <a:cubicBezTo>
                  <a:pt x="4689399" y="2478481"/>
                  <a:pt x="4689399" y="2478481"/>
                  <a:pt x="4689399" y="2480828"/>
                </a:cubicBezTo>
                <a:cubicBezTo>
                  <a:pt x="4687052" y="2480828"/>
                  <a:pt x="4687052" y="2480828"/>
                  <a:pt x="4684705" y="2483175"/>
                </a:cubicBezTo>
                <a:cubicBezTo>
                  <a:pt x="4682358" y="2483175"/>
                  <a:pt x="4680011" y="2485522"/>
                  <a:pt x="4677664" y="2485522"/>
                </a:cubicBezTo>
                <a:cubicBezTo>
                  <a:pt x="4672970" y="2487869"/>
                  <a:pt x="4665929" y="2487869"/>
                  <a:pt x="4661234" y="2490216"/>
                </a:cubicBezTo>
                <a:cubicBezTo>
                  <a:pt x="4656540" y="2490216"/>
                  <a:pt x="4654193" y="2492563"/>
                  <a:pt x="4649499" y="2492563"/>
                </a:cubicBezTo>
                <a:cubicBezTo>
                  <a:pt x="4644805" y="2494910"/>
                  <a:pt x="4637764" y="2494910"/>
                  <a:pt x="4633070" y="2497258"/>
                </a:cubicBezTo>
                <a:cubicBezTo>
                  <a:pt x="4628376" y="2497258"/>
                  <a:pt x="4623682" y="2499605"/>
                  <a:pt x="4621334" y="2499605"/>
                </a:cubicBezTo>
                <a:cubicBezTo>
                  <a:pt x="4621334" y="2499605"/>
                  <a:pt x="4618988" y="2499605"/>
                  <a:pt x="4618988" y="2499605"/>
                </a:cubicBezTo>
                <a:cubicBezTo>
                  <a:pt x="4618988" y="2499605"/>
                  <a:pt x="4618988" y="2499605"/>
                  <a:pt x="4618988" y="2499605"/>
                </a:cubicBezTo>
                <a:cubicBezTo>
                  <a:pt x="4626029" y="2497258"/>
                  <a:pt x="4633070" y="2494910"/>
                  <a:pt x="4640111" y="2492563"/>
                </a:cubicBezTo>
                <a:cubicBezTo>
                  <a:pt x="4637764" y="2490216"/>
                  <a:pt x="4640111" y="2487869"/>
                  <a:pt x="4642458" y="2487869"/>
                </a:cubicBezTo>
                <a:close/>
                <a:moveTo>
                  <a:pt x="4623682" y="2523075"/>
                </a:moveTo>
                <a:cubicBezTo>
                  <a:pt x="4626029" y="2525422"/>
                  <a:pt x="4628376" y="2525422"/>
                  <a:pt x="4630723" y="2527769"/>
                </a:cubicBezTo>
                <a:cubicBezTo>
                  <a:pt x="4633070" y="2527769"/>
                  <a:pt x="4635417" y="2530116"/>
                  <a:pt x="4637764" y="2530116"/>
                </a:cubicBezTo>
                <a:cubicBezTo>
                  <a:pt x="4640111" y="2532463"/>
                  <a:pt x="4642458" y="2532463"/>
                  <a:pt x="4644805" y="2532463"/>
                </a:cubicBezTo>
                <a:cubicBezTo>
                  <a:pt x="4647152" y="2532463"/>
                  <a:pt x="4649499" y="2534810"/>
                  <a:pt x="4651846" y="2534810"/>
                </a:cubicBezTo>
                <a:cubicBezTo>
                  <a:pt x="4654193" y="2534810"/>
                  <a:pt x="4656540" y="2537157"/>
                  <a:pt x="4658887" y="2537157"/>
                </a:cubicBezTo>
                <a:cubicBezTo>
                  <a:pt x="4661234" y="2537157"/>
                  <a:pt x="4663581" y="2539504"/>
                  <a:pt x="4665929" y="2539504"/>
                </a:cubicBezTo>
                <a:cubicBezTo>
                  <a:pt x="4668275" y="2539504"/>
                  <a:pt x="4670623" y="2541851"/>
                  <a:pt x="4672970" y="2541851"/>
                </a:cubicBezTo>
                <a:cubicBezTo>
                  <a:pt x="4675317" y="2541851"/>
                  <a:pt x="4677664" y="2541851"/>
                  <a:pt x="4677664" y="2544198"/>
                </a:cubicBezTo>
                <a:cubicBezTo>
                  <a:pt x="4680011" y="2544198"/>
                  <a:pt x="4684705" y="2544198"/>
                  <a:pt x="4687052" y="2546545"/>
                </a:cubicBezTo>
                <a:cubicBezTo>
                  <a:pt x="4689399" y="2546545"/>
                  <a:pt x="4689399" y="2546545"/>
                  <a:pt x="4691746" y="2546545"/>
                </a:cubicBezTo>
                <a:cubicBezTo>
                  <a:pt x="4696440" y="2546545"/>
                  <a:pt x="4701134" y="2546545"/>
                  <a:pt x="4703481" y="2546545"/>
                </a:cubicBezTo>
                <a:cubicBezTo>
                  <a:pt x="4703481" y="2546545"/>
                  <a:pt x="4703481" y="2546545"/>
                  <a:pt x="4703481" y="2546545"/>
                </a:cubicBezTo>
                <a:lnTo>
                  <a:pt x="4703481" y="2546545"/>
                </a:lnTo>
                <a:lnTo>
                  <a:pt x="4703481" y="2546545"/>
                </a:lnTo>
                <a:cubicBezTo>
                  <a:pt x="4710522" y="2546545"/>
                  <a:pt x="4717563" y="2546545"/>
                  <a:pt x="4722257" y="2544198"/>
                </a:cubicBezTo>
                <a:cubicBezTo>
                  <a:pt x="4724605" y="2544198"/>
                  <a:pt x="4726952" y="2544198"/>
                  <a:pt x="4726952" y="2541851"/>
                </a:cubicBezTo>
                <a:cubicBezTo>
                  <a:pt x="4731646" y="2541851"/>
                  <a:pt x="4733993" y="2539504"/>
                  <a:pt x="4738687" y="2539504"/>
                </a:cubicBezTo>
                <a:cubicBezTo>
                  <a:pt x="4741034" y="2539504"/>
                  <a:pt x="4743381" y="2537157"/>
                  <a:pt x="4745728" y="2537157"/>
                </a:cubicBezTo>
                <a:cubicBezTo>
                  <a:pt x="4748075" y="2534810"/>
                  <a:pt x="4752769" y="2534810"/>
                  <a:pt x="4755116" y="2532463"/>
                </a:cubicBezTo>
                <a:cubicBezTo>
                  <a:pt x="4757463" y="2534810"/>
                  <a:pt x="4757463" y="2534810"/>
                  <a:pt x="4759810" y="2534810"/>
                </a:cubicBezTo>
                <a:cubicBezTo>
                  <a:pt x="4759810" y="2537157"/>
                  <a:pt x="4757463" y="2539504"/>
                  <a:pt x="4757463" y="2539504"/>
                </a:cubicBezTo>
                <a:cubicBezTo>
                  <a:pt x="4755116" y="2544198"/>
                  <a:pt x="4750422" y="2551240"/>
                  <a:pt x="4748075" y="2555934"/>
                </a:cubicBezTo>
                <a:cubicBezTo>
                  <a:pt x="4743381" y="2562975"/>
                  <a:pt x="4738687" y="2570016"/>
                  <a:pt x="4736340" y="2577057"/>
                </a:cubicBezTo>
                <a:cubicBezTo>
                  <a:pt x="4733993" y="2581751"/>
                  <a:pt x="4729299" y="2588792"/>
                  <a:pt x="4726952" y="2593486"/>
                </a:cubicBezTo>
                <a:cubicBezTo>
                  <a:pt x="4722257" y="2600527"/>
                  <a:pt x="4717563" y="2607569"/>
                  <a:pt x="4712869" y="2614610"/>
                </a:cubicBezTo>
                <a:cubicBezTo>
                  <a:pt x="4708175" y="2619304"/>
                  <a:pt x="4705828" y="2626345"/>
                  <a:pt x="4701134" y="2631039"/>
                </a:cubicBezTo>
                <a:cubicBezTo>
                  <a:pt x="4696440" y="2638080"/>
                  <a:pt x="4689399" y="2647468"/>
                  <a:pt x="4684705" y="2654510"/>
                </a:cubicBezTo>
                <a:cubicBezTo>
                  <a:pt x="4680011" y="2659204"/>
                  <a:pt x="4677664" y="2663898"/>
                  <a:pt x="4675317" y="2670939"/>
                </a:cubicBezTo>
                <a:cubicBezTo>
                  <a:pt x="4668275" y="2680327"/>
                  <a:pt x="4661234" y="2689715"/>
                  <a:pt x="4656540" y="2699103"/>
                </a:cubicBezTo>
                <a:cubicBezTo>
                  <a:pt x="4654193" y="2703798"/>
                  <a:pt x="4651846" y="2706145"/>
                  <a:pt x="4647152" y="2710839"/>
                </a:cubicBezTo>
                <a:cubicBezTo>
                  <a:pt x="4628376" y="2736656"/>
                  <a:pt x="4607252" y="2764821"/>
                  <a:pt x="4583782" y="2792985"/>
                </a:cubicBezTo>
                <a:cubicBezTo>
                  <a:pt x="4581435" y="2795332"/>
                  <a:pt x="4581435" y="2797679"/>
                  <a:pt x="4579088" y="2800026"/>
                </a:cubicBezTo>
                <a:cubicBezTo>
                  <a:pt x="4574393" y="2807068"/>
                  <a:pt x="4567353" y="2814109"/>
                  <a:pt x="4560311" y="2821150"/>
                </a:cubicBezTo>
                <a:cubicBezTo>
                  <a:pt x="4557964" y="2818803"/>
                  <a:pt x="4555617" y="2818803"/>
                  <a:pt x="4550923" y="2816456"/>
                </a:cubicBezTo>
                <a:cubicBezTo>
                  <a:pt x="4550923" y="2807068"/>
                  <a:pt x="4553270" y="2797679"/>
                  <a:pt x="4553270" y="2785944"/>
                </a:cubicBezTo>
                <a:cubicBezTo>
                  <a:pt x="4553270" y="2785944"/>
                  <a:pt x="4553270" y="2783597"/>
                  <a:pt x="4553270" y="2783597"/>
                </a:cubicBezTo>
                <a:cubicBezTo>
                  <a:pt x="4555617" y="2769515"/>
                  <a:pt x="4555617" y="2755433"/>
                  <a:pt x="4557964" y="2741350"/>
                </a:cubicBezTo>
                <a:cubicBezTo>
                  <a:pt x="4557964" y="2741350"/>
                  <a:pt x="4557964" y="2741350"/>
                  <a:pt x="4557964" y="2739003"/>
                </a:cubicBezTo>
                <a:cubicBezTo>
                  <a:pt x="4565005" y="2682674"/>
                  <a:pt x="4572047" y="2631039"/>
                  <a:pt x="4581435" y="2579404"/>
                </a:cubicBezTo>
                <a:cubicBezTo>
                  <a:pt x="4581435" y="2577057"/>
                  <a:pt x="4581435" y="2577057"/>
                  <a:pt x="4581435" y="2574710"/>
                </a:cubicBezTo>
                <a:cubicBezTo>
                  <a:pt x="4581435" y="2567669"/>
                  <a:pt x="4583782" y="2560628"/>
                  <a:pt x="4586129" y="2555934"/>
                </a:cubicBezTo>
                <a:cubicBezTo>
                  <a:pt x="4586129" y="2548892"/>
                  <a:pt x="4588476" y="2544198"/>
                  <a:pt x="4588476" y="2537157"/>
                </a:cubicBezTo>
                <a:cubicBezTo>
                  <a:pt x="4588476" y="2532463"/>
                  <a:pt x="4590823" y="2527769"/>
                  <a:pt x="4590823" y="2523075"/>
                </a:cubicBezTo>
                <a:cubicBezTo>
                  <a:pt x="4590823" y="2520728"/>
                  <a:pt x="4590823" y="2520728"/>
                  <a:pt x="4590823" y="2518381"/>
                </a:cubicBezTo>
                <a:cubicBezTo>
                  <a:pt x="4590823" y="2518381"/>
                  <a:pt x="4593170" y="2518381"/>
                  <a:pt x="4593170" y="2518381"/>
                </a:cubicBezTo>
                <a:cubicBezTo>
                  <a:pt x="4600211" y="2518381"/>
                  <a:pt x="4604905" y="2516034"/>
                  <a:pt x="4609599" y="2511340"/>
                </a:cubicBezTo>
                <a:cubicBezTo>
                  <a:pt x="4611946" y="2511340"/>
                  <a:pt x="4611946" y="2513687"/>
                  <a:pt x="4614294" y="2513687"/>
                </a:cubicBezTo>
                <a:cubicBezTo>
                  <a:pt x="4618988" y="2520728"/>
                  <a:pt x="4621334" y="2520728"/>
                  <a:pt x="4623682" y="2523075"/>
                </a:cubicBezTo>
                <a:close/>
                <a:moveTo>
                  <a:pt x="4785628" y="2497258"/>
                </a:moveTo>
                <a:cubicBezTo>
                  <a:pt x="4785628" y="2497258"/>
                  <a:pt x="4785628" y="2494910"/>
                  <a:pt x="4787975" y="2494910"/>
                </a:cubicBezTo>
                <a:cubicBezTo>
                  <a:pt x="4787975" y="2494910"/>
                  <a:pt x="4787975" y="2494910"/>
                  <a:pt x="4785628" y="2497258"/>
                </a:cubicBezTo>
                <a:cubicBezTo>
                  <a:pt x="4785628" y="2497258"/>
                  <a:pt x="4785628" y="2501952"/>
                  <a:pt x="4783281" y="2504299"/>
                </a:cubicBezTo>
                <a:cubicBezTo>
                  <a:pt x="4783281" y="2504299"/>
                  <a:pt x="4783281" y="2504299"/>
                  <a:pt x="4780934" y="2504299"/>
                </a:cubicBezTo>
                <a:cubicBezTo>
                  <a:pt x="4780934" y="2504299"/>
                  <a:pt x="4780934" y="2504299"/>
                  <a:pt x="4780934" y="2501952"/>
                </a:cubicBezTo>
                <a:cubicBezTo>
                  <a:pt x="4785628" y="2499605"/>
                  <a:pt x="4785628" y="2499605"/>
                  <a:pt x="4785628" y="2497258"/>
                </a:cubicBezTo>
                <a:close/>
                <a:moveTo>
                  <a:pt x="4813793" y="2466746"/>
                </a:move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lose/>
                <a:moveTo>
                  <a:pt x="4769198" y="2567669"/>
                </a:moveTo>
                <a:cubicBezTo>
                  <a:pt x="4764504" y="2581751"/>
                  <a:pt x="4762157" y="2598180"/>
                  <a:pt x="4757463" y="2614610"/>
                </a:cubicBezTo>
                <a:cubicBezTo>
                  <a:pt x="4757463" y="2616957"/>
                  <a:pt x="4757463" y="2616957"/>
                  <a:pt x="4757463" y="2619304"/>
                </a:cubicBezTo>
                <a:cubicBezTo>
                  <a:pt x="4752769" y="2635733"/>
                  <a:pt x="4750422" y="2652163"/>
                  <a:pt x="4745728" y="2668592"/>
                </a:cubicBezTo>
                <a:cubicBezTo>
                  <a:pt x="4745728" y="2670939"/>
                  <a:pt x="4745728" y="2670939"/>
                  <a:pt x="4745728" y="2673286"/>
                </a:cubicBezTo>
                <a:cubicBezTo>
                  <a:pt x="4741034" y="2689715"/>
                  <a:pt x="4738687" y="2708492"/>
                  <a:pt x="4736340" y="2724921"/>
                </a:cubicBezTo>
                <a:cubicBezTo>
                  <a:pt x="4736340" y="2727268"/>
                  <a:pt x="4736340" y="2729615"/>
                  <a:pt x="4733993" y="2731962"/>
                </a:cubicBezTo>
                <a:cubicBezTo>
                  <a:pt x="4731646" y="2748391"/>
                  <a:pt x="4726952" y="2767168"/>
                  <a:pt x="4724605" y="2783597"/>
                </a:cubicBezTo>
                <a:cubicBezTo>
                  <a:pt x="4724605" y="2785944"/>
                  <a:pt x="4724605" y="2790638"/>
                  <a:pt x="4722257" y="2792985"/>
                </a:cubicBezTo>
                <a:cubicBezTo>
                  <a:pt x="4719911" y="2811762"/>
                  <a:pt x="4715216" y="2828191"/>
                  <a:pt x="4712869" y="2846967"/>
                </a:cubicBezTo>
                <a:cubicBezTo>
                  <a:pt x="4712869" y="2849314"/>
                  <a:pt x="4712869" y="2854009"/>
                  <a:pt x="4710522" y="2856356"/>
                </a:cubicBezTo>
                <a:cubicBezTo>
                  <a:pt x="4708175" y="2875132"/>
                  <a:pt x="4703481" y="2893908"/>
                  <a:pt x="4701134" y="2912685"/>
                </a:cubicBezTo>
                <a:cubicBezTo>
                  <a:pt x="4701134" y="2915032"/>
                  <a:pt x="4701134" y="2915032"/>
                  <a:pt x="4701134" y="2917379"/>
                </a:cubicBezTo>
                <a:cubicBezTo>
                  <a:pt x="4698787" y="2931461"/>
                  <a:pt x="4696440" y="2945543"/>
                  <a:pt x="4694093" y="2959626"/>
                </a:cubicBezTo>
                <a:cubicBezTo>
                  <a:pt x="4694093" y="2959626"/>
                  <a:pt x="4691746" y="2959626"/>
                  <a:pt x="4691746" y="2959626"/>
                </a:cubicBezTo>
                <a:cubicBezTo>
                  <a:pt x="4680011" y="2959626"/>
                  <a:pt x="4670623" y="2969014"/>
                  <a:pt x="4670623" y="2980749"/>
                </a:cubicBezTo>
                <a:cubicBezTo>
                  <a:pt x="4670623" y="2983096"/>
                  <a:pt x="4670623" y="2983096"/>
                  <a:pt x="4670623" y="2985443"/>
                </a:cubicBezTo>
                <a:cubicBezTo>
                  <a:pt x="4668275" y="2985443"/>
                  <a:pt x="4663581" y="2985443"/>
                  <a:pt x="4661234" y="2985443"/>
                </a:cubicBezTo>
                <a:cubicBezTo>
                  <a:pt x="4661234" y="2985443"/>
                  <a:pt x="4658887" y="2985443"/>
                  <a:pt x="4658887" y="2985443"/>
                </a:cubicBezTo>
                <a:cubicBezTo>
                  <a:pt x="4658887" y="2985443"/>
                  <a:pt x="4658887" y="2983096"/>
                  <a:pt x="4658887" y="2983096"/>
                </a:cubicBezTo>
                <a:cubicBezTo>
                  <a:pt x="4658887" y="2973708"/>
                  <a:pt x="4654193" y="2966667"/>
                  <a:pt x="4644805" y="2964320"/>
                </a:cubicBezTo>
                <a:lnTo>
                  <a:pt x="4649499" y="2947890"/>
                </a:lnTo>
                <a:cubicBezTo>
                  <a:pt x="4651846" y="2936155"/>
                  <a:pt x="4656540" y="2926767"/>
                  <a:pt x="4658887" y="2915032"/>
                </a:cubicBezTo>
                <a:cubicBezTo>
                  <a:pt x="4661234" y="2905643"/>
                  <a:pt x="4665929" y="2893908"/>
                  <a:pt x="4668275" y="2884520"/>
                </a:cubicBezTo>
                <a:cubicBezTo>
                  <a:pt x="4670623" y="2877479"/>
                  <a:pt x="4672970" y="2870438"/>
                  <a:pt x="4672970" y="2865744"/>
                </a:cubicBezTo>
                <a:cubicBezTo>
                  <a:pt x="4677664" y="2851662"/>
                  <a:pt x="4682358" y="2837579"/>
                  <a:pt x="4684705" y="2821150"/>
                </a:cubicBezTo>
                <a:cubicBezTo>
                  <a:pt x="4687052" y="2814109"/>
                  <a:pt x="4689399" y="2807068"/>
                  <a:pt x="4691746" y="2797679"/>
                </a:cubicBezTo>
                <a:cubicBezTo>
                  <a:pt x="4696440" y="2783597"/>
                  <a:pt x="4698787" y="2771862"/>
                  <a:pt x="4703481" y="2757780"/>
                </a:cubicBezTo>
                <a:cubicBezTo>
                  <a:pt x="4705828" y="2750738"/>
                  <a:pt x="4708175" y="2743697"/>
                  <a:pt x="4710522" y="2734309"/>
                </a:cubicBezTo>
                <a:cubicBezTo>
                  <a:pt x="4715216" y="2722574"/>
                  <a:pt x="4717563" y="2710839"/>
                  <a:pt x="4722257" y="2699103"/>
                </a:cubicBezTo>
                <a:cubicBezTo>
                  <a:pt x="4724605" y="2692062"/>
                  <a:pt x="4726952" y="2685021"/>
                  <a:pt x="4729299" y="2675633"/>
                </a:cubicBezTo>
                <a:cubicBezTo>
                  <a:pt x="4731646" y="2663898"/>
                  <a:pt x="4736340" y="2654510"/>
                  <a:pt x="4738687" y="2642774"/>
                </a:cubicBezTo>
                <a:cubicBezTo>
                  <a:pt x="4741034" y="2635733"/>
                  <a:pt x="4743381" y="2628692"/>
                  <a:pt x="4745728" y="2619304"/>
                </a:cubicBezTo>
                <a:cubicBezTo>
                  <a:pt x="4748075" y="2609916"/>
                  <a:pt x="4752769" y="2598180"/>
                  <a:pt x="4755116" y="2588792"/>
                </a:cubicBezTo>
                <a:cubicBezTo>
                  <a:pt x="4757463" y="2581751"/>
                  <a:pt x="4759810" y="2574710"/>
                  <a:pt x="4762157" y="2567669"/>
                </a:cubicBezTo>
                <a:cubicBezTo>
                  <a:pt x="4764504" y="2558281"/>
                  <a:pt x="4769198" y="2546545"/>
                  <a:pt x="4771546" y="2537157"/>
                </a:cubicBezTo>
                <a:cubicBezTo>
                  <a:pt x="4771546" y="2537157"/>
                  <a:pt x="4771546" y="2537157"/>
                  <a:pt x="4771546" y="2537157"/>
                </a:cubicBezTo>
                <a:cubicBezTo>
                  <a:pt x="4771546" y="2537157"/>
                  <a:pt x="4771546" y="2537157"/>
                  <a:pt x="4773892" y="2537157"/>
                </a:cubicBezTo>
                <a:cubicBezTo>
                  <a:pt x="4771546" y="2544198"/>
                  <a:pt x="4769198" y="2551240"/>
                  <a:pt x="4766852" y="2560628"/>
                </a:cubicBezTo>
                <a:cubicBezTo>
                  <a:pt x="4771546" y="2562975"/>
                  <a:pt x="4769198" y="2565322"/>
                  <a:pt x="4769198" y="2567669"/>
                </a:cubicBezTo>
                <a:close/>
                <a:moveTo>
                  <a:pt x="4644805" y="3032384"/>
                </a:moveTo>
                <a:cubicBezTo>
                  <a:pt x="4644805" y="3034731"/>
                  <a:pt x="4644805" y="3039425"/>
                  <a:pt x="4644805" y="3041772"/>
                </a:cubicBezTo>
                <a:cubicBezTo>
                  <a:pt x="4644805" y="3048813"/>
                  <a:pt x="4644805" y="3053507"/>
                  <a:pt x="4647152" y="3058201"/>
                </a:cubicBezTo>
                <a:cubicBezTo>
                  <a:pt x="4647152" y="3060549"/>
                  <a:pt x="4647152" y="3065243"/>
                  <a:pt x="4647152" y="3067590"/>
                </a:cubicBezTo>
                <a:cubicBezTo>
                  <a:pt x="4647152" y="3067590"/>
                  <a:pt x="4647152" y="3069937"/>
                  <a:pt x="4647152" y="3069937"/>
                </a:cubicBezTo>
                <a:cubicBezTo>
                  <a:pt x="4647152" y="3072284"/>
                  <a:pt x="4647152" y="3072284"/>
                  <a:pt x="4647152" y="3074631"/>
                </a:cubicBezTo>
                <a:cubicBezTo>
                  <a:pt x="4637764" y="3076978"/>
                  <a:pt x="4630723" y="3084019"/>
                  <a:pt x="4630723" y="3093407"/>
                </a:cubicBezTo>
                <a:cubicBezTo>
                  <a:pt x="4630723" y="3100448"/>
                  <a:pt x="4635417" y="3107490"/>
                  <a:pt x="4640111" y="3109836"/>
                </a:cubicBezTo>
                <a:cubicBezTo>
                  <a:pt x="4628376" y="3133307"/>
                  <a:pt x="4614294" y="3156777"/>
                  <a:pt x="4600211" y="3177901"/>
                </a:cubicBezTo>
                <a:cubicBezTo>
                  <a:pt x="4597864" y="3180248"/>
                  <a:pt x="4597864" y="3180248"/>
                  <a:pt x="4595517" y="3182595"/>
                </a:cubicBezTo>
                <a:cubicBezTo>
                  <a:pt x="4588476" y="3194330"/>
                  <a:pt x="4579088" y="3206065"/>
                  <a:pt x="4572047" y="3217801"/>
                </a:cubicBezTo>
                <a:cubicBezTo>
                  <a:pt x="4569699" y="3220148"/>
                  <a:pt x="4567353" y="3224842"/>
                  <a:pt x="4565005" y="3227189"/>
                </a:cubicBezTo>
                <a:cubicBezTo>
                  <a:pt x="4557964" y="3236577"/>
                  <a:pt x="4550923" y="3248312"/>
                  <a:pt x="4541535" y="3257700"/>
                </a:cubicBezTo>
                <a:cubicBezTo>
                  <a:pt x="4539188" y="3262394"/>
                  <a:pt x="4534494" y="3264742"/>
                  <a:pt x="4532147" y="3269436"/>
                </a:cubicBezTo>
                <a:cubicBezTo>
                  <a:pt x="4525106" y="3278824"/>
                  <a:pt x="4518065" y="3288212"/>
                  <a:pt x="4511023" y="3295253"/>
                </a:cubicBezTo>
                <a:cubicBezTo>
                  <a:pt x="4508676" y="3299947"/>
                  <a:pt x="4503982" y="3302295"/>
                  <a:pt x="4499288" y="3306989"/>
                </a:cubicBezTo>
                <a:cubicBezTo>
                  <a:pt x="4492247" y="3316377"/>
                  <a:pt x="4485206" y="3323418"/>
                  <a:pt x="4478165" y="3330459"/>
                </a:cubicBezTo>
                <a:cubicBezTo>
                  <a:pt x="4473471" y="3335153"/>
                  <a:pt x="4471124" y="3339847"/>
                  <a:pt x="4466430" y="3342194"/>
                </a:cubicBezTo>
                <a:cubicBezTo>
                  <a:pt x="4459388" y="3349235"/>
                  <a:pt x="4452347" y="3356276"/>
                  <a:pt x="4445306" y="3365665"/>
                </a:cubicBezTo>
                <a:cubicBezTo>
                  <a:pt x="4440612" y="3370359"/>
                  <a:pt x="4435918" y="3375053"/>
                  <a:pt x="4431224" y="3377400"/>
                </a:cubicBezTo>
                <a:cubicBezTo>
                  <a:pt x="4424183" y="3384441"/>
                  <a:pt x="4417141" y="3391482"/>
                  <a:pt x="4410100" y="3398523"/>
                </a:cubicBezTo>
                <a:cubicBezTo>
                  <a:pt x="4405406" y="3403217"/>
                  <a:pt x="4400712" y="3407912"/>
                  <a:pt x="4396018" y="3410258"/>
                </a:cubicBezTo>
                <a:cubicBezTo>
                  <a:pt x="4388977" y="3417300"/>
                  <a:pt x="4381936" y="3421994"/>
                  <a:pt x="4374895" y="3429035"/>
                </a:cubicBezTo>
                <a:cubicBezTo>
                  <a:pt x="4370201" y="3433729"/>
                  <a:pt x="4365507" y="3436076"/>
                  <a:pt x="4358465" y="3440770"/>
                </a:cubicBezTo>
                <a:cubicBezTo>
                  <a:pt x="4351424" y="3445464"/>
                  <a:pt x="4344383" y="3452505"/>
                  <a:pt x="4337342" y="3457199"/>
                </a:cubicBezTo>
                <a:cubicBezTo>
                  <a:pt x="4332648" y="3461893"/>
                  <a:pt x="4325607" y="3464241"/>
                  <a:pt x="4320913" y="3468935"/>
                </a:cubicBezTo>
                <a:cubicBezTo>
                  <a:pt x="4313872" y="3473629"/>
                  <a:pt x="4306830" y="3480670"/>
                  <a:pt x="4299789" y="3485364"/>
                </a:cubicBezTo>
                <a:cubicBezTo>
                  <a:pt x="4295095" y="3490058"/>
                  <a:pt x="4288054" y="3492405"/>
                  <a:pt x="4281013" y="3497099"/>
                </a:cubicBezTo>
                <a:cubicBezTo>
                  <a:pt x="4273972" y="3501793"/>
                  <a:pt x="4266931" y="3506487"/>
                  <a:pt x="4259889" y="3511182"/>
                </a:cubicBezTo>
                <a:cubicBezTo>
                  <a:pt x="4252848" y="3515876"/>
                  <a:pt x="4248154" y="3518223"/>
                  <a:pt x="4241113" y="3522917"/>
                </a:cubicBezTo>
                <a:cubicBezTo>
                  <a:pt x="4234072" y="3527611"/>
                  <a:pt x="4227031" y="3532305"/>
                  <a:pt x="4219990" y="3534652"/>
                </a:cubicBezTo>
                <a:cubicBezTo>
                  <a:pt x="4212948" y="3536999"/>
                  <a:pt x="4208254" y="3541693"/>
                  <a:pt x="4201213" y="3544040"/>
                </a:cubicBezTo>
                <a:cubicBezTo>
                  <a:pt x="4194172" y="3548734"/>
                  <a:pt x="4187131" y="3551081"/>
                  <a:pt x="4180090" y="3555775"/>
                </a:cubicBezTo>
                <a:cubicBezTo>
                  <a:pt x="4173049" y="3558122"/>
                  <a:pt x="4166007" y="3562816"/>
                  <a:pt x="4158966" y="3565164"/>
                </a:cubicBezTo>
                <a:cubicBezTo>
                  <a:pt x="4151925" y="3567510"/>
                  <a:pt x="4144884" y="3572205"/>
                  <a:pt x="4135496" y="3574552"/>
                </a:cubicBezTo>
                <a:cubicBezTo>
                  <a:pt x="4128455" y="3576899"/>
                  <a:pt x="4121414" y="3579246"/>
                  <a:pt x="4114372" y="3581593"/>
                </a:cubicBezTo>
                <a:cubicBezTo>
                  <a:pt x="4112025" y="3581593"/>
                  <a:pt x="4109678" y="3583940"/>
                  <a:pt x="4107331" y="3583940"/>
                </a:cubicBezTo>
                <a:cubicBezTo>
                  <a:pt x="4107331" y="3583940"/>
                  <a:pt x="4104984" y="3581593"/>
                  <a:pt x="4104984" y="3581593"/>
                </a:cubicBezTo>
                <a:cubicBezTo>
                  <a:pt x="4109678" y="3579246"/>
                  <a:pt x="4112025" y="3574552"/>
                  <a:pt x="4116719" y="3572205"/>
                </a:cubicBezTo>
                <a:cubicBezTo>
                  <a:pt x="4121414" y="3567510"/>
                  <a:pt x="4128455" y="3562816"/>
                  <a:pt x="4133149" y="3558122"/>
                </a:cubicBezTo>
                <a:cubicBezTo>
                  <a:pt x="4142537" y="3551081"/>
                  <a:pt x="4149578" y="3544040"/>
                  <a:pt x="4158966" y="3536999"/>
                </a:cubicBezTo>
                <a:cubicBezTo>
                  <a:pt x="4163660" y="3532305"/>
                  <a:pt x="4170701" y="3527611"/>
                  <a:pt x="4175395" y="3522917"/>
                </a:cubicBezTo>
                <a:cubicBezTo>
                  <a:pt x="4184784" y="3515876"/>
                  <a:pt x="4191825" y="3508834"/>
                  <a:pt x="4201213" y="3501793"/>
                </a:cubicBezTo>
                <a:cubicBezTo>
                  <a:pt x="4205907" y="3497099"/>
                  <a:pt x="4212948" y="3492405"/>
                  <a:pt x="4217643" y="3487711"/>
                </a:cubicBezTo>
                <a:cubicBezTo>
                  <a:pt x="4227031" y="3480670"/>
                  <a:pt x="4234072" y="3473629"/>
                  <a:pt x="4241113" y="3466588"/>
                </a:cubicBezTo>
                <a:cubicBezTo>
                  <a:pt x="4245807" y="3461893"/>
                  <a:pt x="4250501" y="3457199"/>
                  <a:pt x="4257542" y="3452505"/>
                </a:cubicBezTo>
                <a:cubicBezTo>
                  <a:pt x="4264583" y="3445464"/>
                  <a:pt x="4273972" y="3438423"/>
                  <a:pt x="4281013" y="3431382"/>
                </a:cubicBezTo>
                <a:cubicBezTo>
                  <a:pt x="4285707" y="3426688"/>
                  <a:pt x="4290401" y="3421994"/>
                  <a:pt x="4295095" y="3417300"/>
                </a:cubicBezTo>
                <a:cubicBezTo>
                  <a:pt x="4302136" y="3410258"/>
                  <a:pt x="4311524" y="3400870"/>
                  <a:pt x="4318566" y="3393829"/>
                </a:cubicBezTo>
                <a:cubicBezTo>
                  <a:pt x="4323260" y="3389135"/>
                  <a:pt x="4327954" y="3384441"/>
                  <a:pt x="4332648" y="3379747"/>
                </a:cubicBezTo>
                <a:cubicBezTo>
                  <a:pt x="4339689" y="3372706"/>
                  <a:pt x="4349077" y="3363318"/>
                  <a:pt x="4356118" y="3356276"/>
                </a:cubicBezTo>
                <a:cubicBezTo>
                  <a:pt x="4360812" y="3351582"/>
                  <a:pt x="4365507" y="3346888"/>
                  <a:pt x="4370201" y="3342194"/>
                </a:cubicBezTo>
                <a:cubicBezTo>
                  <a:pt x="4377242" y="3332806"/>
                  <a:pt x="4384283" y="3325765"/>
                  <a:pt x="4393671" y="3316377"/>
                </a:cubicBezTo>
                <a:cubicBezTo>
                  <a:pt x="4398365" y="3311683"/>
                  <a:pt x="4403059" y="3306989"/>
                  <a:pt x="4405406" y="3302295"/>
                </a:cubicBezTo>
                <a:cubicBezTo>
                  <a:pt x="4412447" y="3292906"/>
                  <a:pt x="4419489" y="3285865"/>
                  <a:pt x="4428877" y="3276477"/>
                </a:cubicBezTo>
                <a:cubicBezTo>
                  <a:pt x="4433571" y="3271783"/>
                  <a:pt x="4435918" y="3267089"/>
                  <a:pt x="4440612" y="3262394"/>
                </a:cubicBezTo>
                <a:cubicBezTo>
                  <a:pt x="4450000" y="3250659"/>
                  <a:pt x="4459388" y="3241271"/>
                  <a:pt x="4466430" y="3229536"/>
                </a:cubicBezTo>
                <a:cubicBezTo>
                  <a:pt x="4468776" y="3227189"/>
                  <a:pt x="4471124" y="3224842"/>
                  <a:pt x="4471124" y="3222495"/>
                </a:cubicBezTo>
                <a:cubicBezTo>
                  <a:pt x="4482859" y="3208413"/>
                  <a:pt x="4492247" y="3194330"/>
                  <a:pt x="4501635" y="3182595"/>
                </a:cubicBezTo>
                <a:cubicBezTo>
                  <a:pt x="4503982" y="3180248"/>
                  <a:pt x="4506329" y="3175554"/>
                  <a:pt x="4508676" y="3173207"/>
                </a:cubicBezTo>
                <a:cubicBezTo>
                  <a:pt x="4515717" y="3163819"/>
                  <a:pt x="4525106" y="3152083"/>
                  <a:pt x="4532147" y="3142695"/>
                </a:cubicBezTo>
                <a:cubicBezTo>
                  <a:pt x="4534494" y="3138001"/>
                  <a:pt x="4539188" y="3133307"/>
                  <a:pt x="4541535" y="3128613"/>
                </a:cubicBezTo>
                <a:cubicBezTo>
                  <a:pt x="4548576" y="3119225"/>
                  <a:pt x="4553270" y="3109836"/>
                  <a:pt x="4560311" y="3100448"/>
                </a:cubicBezTo>
                <a:cubicBezTo>
                  <a:pt x="4562658" y="3095754"/>
                  <a:pt x="4567353" y="3088713"/>
                  <a:pt x="4569699" y="3084019"/>
                </a:cubicBezTo>
                <a:cubicBezTo>
                  <a:pt x="4574393" y="3074631"/>
                  <a:pt x="4581435" y="3065243"/>
                  <a:pt x="4586129" y="3058201"/>
                </a:cubicBezTo>
                <a:cubicBezTo>
                  <a:pt x="4588476" y="3053507"/>
                  <a:pt x="4593170" y="3046466"/>
                  <a:pt x="4595517" y="3041772"/>
                </a:cubicBezTo>
                <a:cubicBezTo>
                  <a:pt x="4600211" y="3032384"/>
                  <a:pt x="4607252" y="3022996"/>
                  <a:pt x="4611946" y="3013608"/>
                </a:cubicBezTo>
                <a:cubicBezTo>
                  <a:pt x="4614294" y="3008914"/>
                  <a:pt x="4618988" y="3001873"/>
                  <a:pt x="4621334" y="2997178"/>
                </a:cubicBezTo>
                <a:cubicBezTo>
                  <a:pt x="4623682" y="2992484"/>
                  <a:pt x="4626029" y="2990137"/>
                  <a:pt x="4628376" y="2985443"/>
                </a:cubicBezTo>
                <a:cubicBezTo>
                  <a:pt x="4630723" y="2987790"/>
                  <a:pt x="4633070" y="2987790"/>
                  <a:pt x="4637764" y="2987790"/>
                </a:cubicBezTo>
                <a:cubicBezTo>
                  <a:pt x="4637764" y="2987790"/>
                  <a:pt x="4637764" y="2987790"/>
                  <a:pt x="4637764" y="2987790"/>
                </a:cubicBezTo>
                <a:cubicBezTo>
                  <a:pt x="4637764" y="2992484"/>
                  <a:pt x="4637764" y="2997178"/>
                  <a:pt x="4637764" y="2999525"/>
                </a:cubicBezTo>
                <a:cubicBezTo>
                  <a:pt x="4642458" y="3020649"/>
                  <a:pt x="4642458" y="3027690"/>
                  <a:pt x="4644805" y="3032384"/>
                </a:cubicBezTo>
                <a:close/>
                <a:moveTo>
                  <a:pt x="4604905" y="3203718"/>
                </a:moveTo>
                <a:cubicBezTo>
                  <a:pt x="4597864" y="3222495"/>
                  <a:pt x="4588476" y="3238924"/>
                  <a:pt x="4579088" y="3257700"/>
                </a:cubicBezTo>
                <a:cubicBezTo>
                  <a:pt x="4572047" y="3274130"/>
                  <a:pt x="4565005" y="3288212"/>
                  <a:pt x="4557964" y="3304641"/>
                </a:cubicBezTo>
                <a:cubicBezTo>
                  <a:pt x="4548576" y="3323418"/>
                  <a:pt x="4539188" y="3339847"/>
                  <a:pt x="4532147" y="3358623"/>
                </a:cubicBezTo>
                <a:cubicBezTo>
                  <a:pt x="4525106" y="3372706"/>
                  <a:pt x="4518065" y="3389135"/>
                  <a:pt x="4508676" y="3403217"/>
                </a:cubicBezTo>
                <a:cubicBezTo>
                  <a:pt x="4499288" y="3421994"/>
                  <a:pt x="4489900" y="3438423"/>
                  <a:pt x="4478165" y="3457199"/>
                </a:cubicBezTo>
                <a:cubicBezTo>
                  <a:pt x="4471124" y="3471282"/>
                  <a:pt x="4461736" y="3485364"/>
                  <a:pt x="4454694" y="3499446"/>
                </a:cubicBezTo>
                <a:cubicBezTo>
                  <a:pt x="4442959" y="3518223"/>
                  <a:pt x="4433571" y="3536999"/>
                  <a:pt x="4421835" y="3555775"/>
                </a:cubicBezTo>
                <a:cubicBezTo>
                  <a:pt x="4414795" y="3569858"/>
                  <a:pt x="4405406" y="3581593"/>
                  <a:pt x="4398365" y="3595675"/>
                </a:cubicBezTo>
                <a:cubicBezTo>
                  <a:pt x="4386630" y="3614451"/>
                  <a:pt x="4372548" y="3635575"/>
                  <a:pt x="4360812" y="3654351"/>
                </a:cubicBezTo>
                <a:cubicBezTo>
                  <a:pt x="4353771" y="3666087"/>
                  <a:pt x="4346730" y="3677822"/>
                  <a:pt x="4337342" y="3689557"/>
                </a:cubicBezTo>
                <a:cubicBezTo>
                  <a:pt x="4320913" y="3713028"/>
                  <a:pt x="4304483" y="3736498"/>
                  <a:pt x="4290401" y="3757621"/>
                </a:cubicBezTo>
                <a:cubicBezTo>
                  <a:pt x="4288054" y="3759969"/>
                  <a:pt x="4285707" y="3764663"/>
                  <a:pt x="4283360" y="3767009"/>
                </a:cubicBezTo>
                <a:cubicBezTo>
                  <a:pt x="4252848" y="3790480"/>
                  <a:pt x="4219990" y="3813950"/>
                  <a:pt x="4187131" y="3837421"/>
                </a:cubicBezTo>
                <a:cubicBezTo>
                  <a:pt x="4187131" y="3835074"/>
                  <a:pt x="4184784" y="3835074"/>
                  <a:pt x="4184784" y="3832727"/>
                </a:cubicBezTo>
                <a:cubicBezTo>
                  <a:pt x="4182437" y="3828033"/>
                  <a:pt x="4180090" y="3825686"/>
                  <a:pt x="4177743" y="3820992"/>
                </a:cubicBezTo>
                <a:cubicBezTo>
                  <a:pt x="4175395" y="3816298"/>
                  <a:pt x="4173049" y="3811604"/>
                  <a:pt x="4168355" y="3804562"/>
                </a:cubicBezTo>
                <a:cubicBezTo>
                  <a:pt x="4166007" y="3799868"/>
                  <a:pt x="4163660" y="3797521"/>
                  <a:pt x="4161313" y="3792827"/>
                </a:cubicBezTo>
                <a:cubicBezTo>
                  <a:pt x="4158966" y="3785786"/>
                  <a:pt x="4154272" y="3781092"/>
                  <a:pt x="4151925" y="3774051"/>
                </a:cubicBezTo>
                <a:cubicBezTo>
                  <a:pt x="4149578" y="3769357"/>
                  <a:pt x="4147231" y="3767009"/>
                  <a:pt x="4147231" y="3762315"/>
                </a:cubicBezTo>
                <a:cubicBezTo>
                  <a:pt x="4144884" y="3755274"/>
                  <a:pt x="4140190" y="3745886"/>
                  <a:pt x="4137843" y="3738845"/>
                </a:cubicBezTo>
                <a:cubicBezTo>
                  <a:pt x="4135496" y="3736498"/>
                  <a:pt x="4135496" y="3731804"/>
                  <a:pt x="4133149" y="3729457"/>
                </a:cubicBezTo>
                <a:cubicBezTo>
                  <a:pt x="4128455" y="3717722"/>
                  <a:pt x="4123761" y="3705986"/>
                  <a:pt x="4119067" y="3691904"/>
                </a:cubicBezTo>
                <a:cubicBezTo>
                  <a:pt x="4116719" y="3689557"/>
                  <a:pt x="4116719" y="3684863"/>
                  <a:pt x="4116719" y="3682516"/>
                </a:cubicBezTo>
                <a:cubicBezTo>
                  <a:pt x="4112025" y="3673128"/>
                  <a:pt x="4109678" y="3661392"/>
                  <a:pt x="4104984" y="3652004"/>
                </a:cubicBezTo>
                <a:cubicBezTo>
                  <a:pt x="4102637" y="3644963"/>
                  <a:pt x="4100290" y="3635575"/>
                  <a:pt x="4097943" y="3628534"/>
                </a:cubicBezTo>
                <a:cubicBezTo>
                  <a:pt x="4097943" y="3628534"/>
                  <a:pt x="4097943" y="3626187"/>
                  <a:pt x="4097943" y="3626187"/>
                </a:cubicBezTo>
                <a:cubicBezTo>
                  <a:pt x="4104984" y="3623840"/>
                  <a:pt x="4112025" y="3616799"/>
                  <a:pt x="4112025" y="3607411"/>
                </a:cubicBezTo>
                <a:cubicBezTo>
                  <a:pt x="4112025" y="3605063"/>
                  <a:pt x="4112025" y="3602716"/>
                  <a:pt x="4109678" y="3600369"/>
                </a:cubicBezTo>
                <a:cubicBezTo>
                  <a:pt x="4112025" y="3600369"/>
                  <a:pt x="4114372" y="3598022"/>
                  <a:pt x="4116719" y="3598022"/>
                </a:cubicBezTo>
                <a:cubicBezTo>
                  <a:pt x="4123761" y="3595675"/>
                  <a:pt x="4128455" y="3593328"/>
                  <a:pt x="4135496" y="3590981"/>
                </a:cubicBezTo>
                <a:cubicBezTo>
                  <a:pt x="4144884" y="3586287"/>
                  <a:pt x="4156619" y="3581593"/>
                  <a:pt x="4166007" y="3576899"/>
                </a:cubicBezTo>
                <a:cubicBezTo>
                  <a:pt x="4170701" y="3574552"/>
                  <a:pt x="4175395" y="3572205"/>
                  <a:pt x="4177743" y="3572205"/>
                </a:cubicBezTo>
                <a:cubicBezTo>
                  <a:pt x="4189478" y="3567510"/>
                  <a:pt x="4201213" y="3560470"/>
                  <a:pt x="4212948" y="3553428"/>
                </a:cubicBezTo>
                <a:cubicBezTo>
                  <a:pt x="4215296" y="3551081"/>
                  <a:pt x="4217643" y="3551081"/>
                  <a:pt x="4219990" y="3548734"/>
                </a:cubicBezTo>
                <a:cubicBezTo>
                  <a:pt x="4234072" y="3541693"/>
                  <a:pt x="4245807" y="3534652"/>
                  <a:pt x="4257542" y="3527611"/>
                </a:cubicBezTo>
                <a:cubicBezTo>
                  <a:pt x="4257542" y="3527611"/>
                  <a:pt x="4259889" y="3527611"/>
                  <a:pt x="4259889" y="3525264"/>
                </a:cubicBezTo>
                <a:cubicBezTo>
                  <a:pt x="4313872" y="3492405"/>
                  <a:pt x="4365507" y="3454853"/>
                  <a:pt x="4414795" y="3410258"/>
                </a:cubicBezTo>
                <a:cubicBezTo>
                  <a:pt x="4426530" y="3398523"/>
                  <a:pt x="4438265" y="3389135"/>
                  <a:pt x="4450000" y="3377400"/>
                </a:cubicBezTo>
                <a:cubicBezTo>
                  <a:pt x="4454694" y="3372706"/>
                  <a:pt x="4457041" y="3370359"/>
                  <a:pt x="4461736" y="3365665"/>
                </a:cubicBezTo>
                <a:cubicBezTo>
                  <a:pt x="4468776" y="3358623"/>
                  <a:pt x="4475818" y="3351582"/>
                  <a:pt x="4482859" y="3342194"/>
                </a:cubicBezTo>
                <a:cubicBezTo>
                  <a:pt x="4487553" y="3337500"/>
                  <a:pt x="4492247" y="3332806"/>
                  <a:pt x="4494594" y="3328112"/>
                </a:cubicBezTo>
                <a:cubicBezTo>
                  <a:pt x="4501635" y="3321071"/>
                  <a:pt x="4508676" y="3314030"/>
                  <a:pt x="4513371" y="3306989"/>
                </a:cubicBezTo>
                <a:cubicBezTo>
                  <a:pt x="4518065" y="3302295"/>
                  <a:pt x="4522759" y="3297600"/>
                  <a:pt x="4525106" y="3290559"/>
                </a:cubicBezTo>
                <a:cubicBezTo>
                  <a:pt x="4532147" y="3283518"/>
                  <a:pt x="4536841" y="3276477"/>
                  <a:pt x="4541535" y="3269436"/>
                </a:cubicBezTo>
                <a:cubicBezTo>
                  <a:pt x="4546229" y="3264742"/>
                  <a:pt x="4550923" y="3257700"/>
                  <a:pt x="4553270" y="3253006"/>
                </a:cubicBezTo>
                <a:cubicBezTo>
                  <a:pt x="4557964" y="3245965"/>
                  <a:pt x="4565005" y="3238924"/>
                  <a:pt x="4569699" y="3231883"/>
                </a:cubicBezTo>
                <a:cubicBezTo>
                  <a:pt x="4574393" y="3227189"/>
                  <a:pt x="4576741" y="3220148"/>
                  <a:pt x="4581435" y="3215454"/>
                </a:cubicBezTo>
                <a:cubicBezTo>
                  <a:pt x="4586129" y="3208413"/>
                  <a:pt x="4590823" y="3201371"/>
                  <a:pt x="4595517" y="3191983"/>
                </a:cubicBezTo>
                <a:cubicBezTo>
                  <a:pt x="4600211" y="3184942"/>
                  <a:pt x="4602558" y="3180248"/>
                  <a:pt x="4607252" y="3173207"/>
                </a:cubicBezTo>
                <a:cubicBezTo>
                  <a:pt x="4611946" y="3166166"/>
                  <a:pt x="4616640" y="3159125"/>
                  <a:pt x="4621334" y="3149737"/>
                </a:cubicBezTo>
                <a:cubicBezTo>
                  <a:pt x="4626029" y="3142695"/>
                  <a:pt x="4628376" y="3138001"/>
                  <a:pt x="4633070" y="3130960"/>
                </a:cubicBezTo>
                <a:cubicBezTo>
                  <a:pt x="4635417" y="3126266"/>
                  <a:pt x="4637764" y="3123919"/>
                  <a:pt x="4640111" y="3119225"/>
                </a:cubicBezTo>
                <a:cubicBezTo>
                  <a:pt x="4640111" y="3119225"/>
                  <a:pt x="4640111" y="3119225"/>
                  <a:pt x="4640111" y="3119225"/>
                </a:cubicBezTo>
                <a:cubicBezTo>
                  <a:pt x="4635417" y="3133307"/>
                  <a:pt x="4628376" y="3147389"/>
                  <a:pt x="4621334" y="3161472"/>
                </a:cubicBezTo>
                <a:cubicBezTo>
                  <a:pt x="4618988" y="3173207"/>
                  <a:pt x="4611946" y="3189636"/>
                  <a:pt x="4604905" y="3203718"/>
                </a:cubicBezTo>
                <a:close/>
                <a:moveTo>
                  <a:pt x="4396018" y="3689557"/>
                </a:moveTo>
                <a:cubicBezTo>
                  <a:pt x="4393671" y="3691904"/>
                  <a:pt x="4393671" y="3696598"/>
                  <a:pt x="4391324" y="3698945"/>
                </a:cubicBezTo>
                <a:cubicBezTo>
                  <a:pt x="4374895" y="3729457"/>
                  <a:pt x="4356118" y="3762315"/>
                  <a:pt x="4339689" y="3792827"/>
                </a:cubicBezTo>
                <a:cubicBezTo>
                  <a:pt x="4337342" y="3795174"/>
                  <a:pt x="4337342" y="3797521"/>
                  <a:pt x="4334995" y="3799868"/>
                </a:cubicBezTo>
                <a:cubicBezTo>
                  <a:pt x="4323260" y="3818645"/>
                  <a:pt x="4311524" y="3837421"/>
                  <a:pt x="4299789" y="3856197"/>
                </a:cubicBezTo>
                <a:cubicBezTo>
                  <a:pt x="4297442" y="3858544"/>
                  <a:pt x="4292748" y="3863238"/>
                  <a:pt x="4290401" y="3865586"/>
                </a:cubicBezTo>
                <a:cubicBezTo>
                  <a:pt x="4288054" y="3867932"/>
                  <a:pt x="4285707" y="3872627"/>
                  <a:pt x="4281013" y="3874974"/>
                </a:cubicBezTo>
                <a:cubicBezTo>
                  <a:pt x="4269277" y="3886709"/>
                  <a:pt x="4259889" y="3896097"/>
                  <a:pt x="4248154" y="3907832"/>
                </a:cubicBezTo>
                <a:cubicBezTo>
                  <a:pt x="4243460" y="3905485"/>
                  <a:pt x="4238766" y="3903138"/>
                  <a:pt x="4234072" y="3903138"/>
                </a:cubicBezTo>
                <a:cubicBezTo>
                  <a:pt x="4222337" y="3903138"/>
                  <a:pt x="4212948" y="3912527"/>
                  <a:pt x="4212948" y="3924262"/>
                </a:cubicBezTo>
                <a:cubicBezTo>
                  <a:pt x="4212948" y="3928956"/>
                  <a:pt x="4215296" y="3931303"/>
                  <a:pt x="4217643" y="3935997"/>
                </a:cubicBezTo>
                <a:cubicBezTo>
                  <a:pt x="4215296" y="3935997"/>
                  <a:pt x="4215296" y="3938344"/>
                  <a:pt x="4212948" y="3938344"/>
                </a:cubicBezTo>
                <a:cubicBezTo>
                  <a:pt x="4212948" y="3935997"/>
                  <a:pt x="4212948" y="3935997"/>
                  <a:pt x="4212948" y="3933650"/>
                </a:cubicBezTo>
                <a:cubicBezTo>
                  <a:pt x="4212948" y="3919567"/>
                  <a:pt x="4210601" y="3905485"/>
                  <a:pt x="4210601" y="3891403"/>
                </a:cubicBezTo>
                <a:cubicBezTo>
                  <a:pt x="4219990" y="3891403"/>
                  <a:pt x="4229378" y="3882015"/>
                  <a:pt x="4229378" y="3872627"/>
                </a:cubicBezTo>
                <a:cubicBezTo>
                  <a:pt x="4229378" y="3865586"/>
                  <a:pt x="4227031" y="3860891"/>
                  <a:pt x="4222337" y="3856197"/>
                </a:cubicBezTo>
                <a:cubicBezTo>
                  <a:pt x="4241113" y="3832727"/>
                  <a:pt x="4259889" y="3809256"/>
                  <a:pt x="4276319" y="3783439"/>
                </a:cubicBezTo>
                <a:cubicBezTo>
                  <a:pt x="4278666" y="3778745"/>
                  <a:pt x="4283360" y="3774051"/>
                  <a:pt x="4285707" y="3769357"/>
                </a:cubicBezTo>
                <a:cubicBezTo>
                  <a:pt x="4330301" y="3736498"/>
                  <a:pt x="4370201" y="3698945"/>
                  <a:pt x="4410100" y="3661392"/>
                </a:cubicBezTo>
                <a:cubicBezTo>
                  <a:pt x="4405406" y="3670781"/>
                  <a:pt x="4400712" y="3680169"/>
                  <a:pt x="4396018" y="3689557"/>
                </a:cubicBezTo>
                <a:close/>
                <a:moveTo>
                  <a:pt x="4257542" y="3900791"/>
                </a:moveTo>
                <a:cubicBezTo>
                  <a:pt x="4255195" y="3903138"/>
                  <a:pt x="4252848" y="3905485"/>
                  <a:pt x="4250501" y="3905485"/>
                </a:cubicBezTo>
                <a:cubicBezTo>
                  <a:pt x="4250501" y="3905485"/>
                  <a:pt x="4250501" y="3905485"/>
                  <a:pt x="4250501" y="3905485"/>
                </a:cubicBezTo>
                <a:cubicBezTo>
                  <a:pt x="4257542" y="3898444"/>
                  <a:pt x="4266931" y="3889056"/>
                  <a:pt x="4273972" y="3882015"/>
                </a:cubicBezTo>
                <a:cubicBezTo>
                  <a:pt x="4278666" y="3877321"/>
                  <a:pt x="4285707" y="3870280"/>
                  <a:pt x="4290401" y="3865586"/>
                </a:cubicBezTo>
                <a:cubicBezTo>
                  <a:pt x="4292748" y="3863238"/>
                  <a:pt x="4292748" y="3863238"/>
                  <a:pt x="4295095" y="3860891"/>
                </a:cubicBezTo>
                <a:cubicBezTo>
                  <a:pt x="4292748" y="3865586"/>
                  <a:pt x="4288054" y="3872627"/>
                  <a:pt x="4285707" y="3877321"/>
                </a:cubicBezTo>
                <a:cubicBezTo>
                  <a:pt x="4285707" y="3877321"/>
                  <a:pt x="4283360" y="3879668"/>
                  <a:pt x="4283360" y="3879668"/>
                </a:cubicBezTo>
                <a:cubicBezTo>
                  <a:pt x="4273972" y="3889056"/>
                  <a:pt x="4266931" y="3893750"/>
                  <a:pt x="4257542" y="3900791"/>
                </a:cubicBezTo>
                <a:close/>
                <a:moveTo>
                  <a:pt x="4215296" y="3943038"/>
                </a:moveTo>
                <a:cubicBezTo>
                  <a:pt x="4215296" y="3943038"/>
                  <a:pt x="4215296" y="3940691"/>
                  <a:pt x="4215296" y="3940691"/>
                </a:cubicBezTo>
                <a:cubicBezTo>
                  <a:pt x="4217643" y="3938344"/>
                  <a:pt x="4219990" y="3935997"/>
                  <a:pt x="4222337" y="3935997"/>
                </a:cubicBezTo>
                <a:cubicBezTo>
                  <a:pt x="4222337" y="3935997"/>
                  <a:pt x="4222337" y="3935997"/>
                  <a:pt x="4222337" y="3935997"/>
                </a:cubicBezTo>
                <a:cubicBezTo>
                  <a:pt x="4219990" y="3938344"/>
                  <a:pt x="4217643" y="3940691"/>
                  <a:pt x="4215296" y="3943038"/>
                </a:cubicBezTo>
                <a:cubicBezTo>
                  <a:pt x="4215296" y="3943038"/>
                  <a:pt x="4215296" y="3943038"/>
                  <a:pt x="4215296" y="3943038"/>
                </a:cubicBezTo>
                <a:close/>
                <a:moveTo>
                  <a:pt x="4144884" y="3987632"/>
                </a:moveTo>
                <a:cubicBezTo>
                  <a:pt x="4133149" y="3997020"/>
                  <a:pt x="4121414" y="4006408"/>
                  <a:pt x="4107331" y="4013449"/>
                </a:cubicBezTo>
                <a:cubicBezTo>
                  <a:pt x="4095596" y="4020490"/>
                  <a:pt x="4083861" y="4027532"/>
                  <a:pt x="4074473" y="4034573"/>
                </a:cubicBezTo>
                <a:cubicBezTo>
                  <a:pt x="4060390" y="4043961"/>
                  <a:pt x="4048655" y="4051002"/>
                  <a:pt x="4034573" y="4058043"/>
                </a:cubicBezTo>
                <a:cubicBezTo>
                  <a:pt x="4022837" y="4065085"/>
                  <a:pt x="4011102" y="4072125"/>
                  <a:pt x="3999367" y="4079167"/>
                </a:cubicBezTo>
                <a:cubicBezTo>
                  <a:pt x="3985285" y="4086208"/>
                  <a:pt x="3973550" y="4095596"/>
                  <a:pt x="3959467" y="4102637"/>
                </a:cubicBezTo>
                <a:cubicBezTo>
                  <a:pt x="3947732" y="4109678"/>
                  <a:pt x="3935997" y="4116720"/>
                  <a:pt x="3921915" y="4121414"/>
                </a:cubicBezTo>
                <a:cubicBezTo>
                  <a:pt x="3907832" y="4128455"/>
                  <a:pt x="3893750" y="4135496"/>
                  <a:pt x="3879668" y="4142537"/>
                </a:cubicBezTo>
                <a:cubicBezTo>
                  <a:pt x="3867933" y="4149578"/>
                  <a:pt x="3853850" y="4154272"/>
                  <a:pt x="3842115" y="4161313"/>
                </a:cubicBezTo>
                <a:cubicBezTo>
                  <a:pt x="3828033" y="4168354"/>
                  <a:pt x="3813950" y="4175396"/>
                  <a:pt x="3797521" y="4180090"/>
                </a:cubicBezTo>
                <a:cubicBezTo>
                  <a:pt x="3785786" y="4184784"/>
                  <a:pt x="3771704" y="4191825"/>
                  <a:pt x="3757622" y="4196519"/>
                </a:cubicBezTo>
                <a:cubicBezTo>
                  <a:pt x="3743539" y="4203560"/>
                  <a:pt x="3727110" y="4208254"/>
                  <a:pt x="3710681" y="4215296"/>
                </a:cubicBezTo>
                <a:cubicBezTo>
                  <a:pt x="3696598" y="4219990"/>
                  <a:pt x="3684863" y="4224684"/>
                  <a:pt x="3670781" y="4229378"/>
                </a:cubicBezTo>
                <a:cubicBezTo>
                  <a:pt x="3654351" y="4234072"/>
                  <a:pt x="3640269" y="4241113"/>
                  <a:pt x="3623840" y="4245807"/>
                </a:cubicBezTo>
                <a:cubicBezTo>
                  <a:pt x="3609758" y="4250501"/>
                  <a:pt x="3598022" y="4255195"/>
                  <a:pt x="3583940" y="4259889"/>
                </a:cubicBezTo>
                <a:cubicBezTo>
                  <a:pt x="3567511" y="4264584"/>
                  <a:pt x="3551081" y="4269278"/>
                  <a:pt x="3534652" y="4273972"/>
                </a:cubicBezTo>
                <a:cubicBezTo>
                  <a:pt x="3520570" y="4278666"/>
                  <a:pt x="3506487" y="4281013"/>
                  <a:pt x="3494752" y="4285707"/>
                </a:cubicBezTo>
                <a:cubicBezTo>
                  <a:pt x="3478323" y="4290401"/>
                  <a:pt x="3459546" y="4295095"/>
                  <a:pt x="3443117" y="4297442"/>
                </a:cubicBezTo>
                <a:cubicBezTo>
                  <a:pt x="3429035" y="4299789"/>
                  <a:pt x="3414953" y="4304483"/>
                  <a:pt x="3400870" y="4306830"/>
                </a:cubicBezTo>
                <a:cubicBezTo>
                  <a:pt x="3382094" y="4311525"/>
                  <a:pt x="3365664" y="4313871"/>
                  <a:pt x="3346888" y="4318565"/>
                </a:cubicBezTo>
                <a:cubicBezTo>
                  <a:pt x="3342194" y="4318565"/>
                  <a:pt x="3337500" y="4320913"/>
                  <a:pt x="3332806" y="4320913"/>
                </a:cubicBezTo>
                <a:cubicBezTo>
                  <a:pt x="3342194" y="4318565"/>
                  <a:pt x="3351582" y="4316219"/>
                  <a:pt x="3360970" y="4313871"/>
                </a:cubicBezTo>
                <a:cubicBezTo>
                  <a:pt x="3375053" y="4311525"/>
                  <a:pt x="3386788" y="4306830"/>
                  <a:pt x="3400870" y="4304483"/>
                </a:cubicBezTo>
                <a:cubicBezTo>
                  <a:pt x="3412605" y="4302136"/>
                  <a:pt x="3424341" y="4297442"/>
                  <a:pt x="3438423" y="4295095"/>
                </a:cubicBezTo>
                <a:cubicBezTo>
                  <a:pt x="3452505" y="4290401"/>
                  <a:pt x="3464241" y="4288054"/>
                  <a:pt x="3478323" y="4283360"/>
                </a:cubicBezTo>
                <a:cubicBezTo>
                  <a:pt x="3490058" y="4278666"/>
                  <a:pt x="3501793" y="4276319"/>
                  <a:pt x="3513528" y="4271625"/>
                </a:cubicBezTo>
                <a:cubicBezTo>
                  <a:pt x="3525264" y="4266930"/>
                  <a:pt x="3539346" y="4262236"/>
                  <a:pt x="3551081" y="4259889"/>
                </a:cubicBezTo>
                <a:cubicBezTo>
                  <a:pt x="3562817" y="4255195"/>
                  <a:pt x="3574552" y="4250501"/>
                  <a:pt x="3586287" y="4245807"/>
                </a:cubicBezTo>
                <a:cubicBezTo>
                  <a:pt x="3598022" y="4241113"/>
                  <a:pt x="3612104" y="4236419"/>
                  <a:pt x="3623840" y="4231725"/>
                </a:cubicBezTo>
                <a:cubicBezTo>
                  <a:pt x="3635575" y="4227031"/>
                  <a:pt x="3647310" y="4222337"/>
                  <a:pt x="3659045" y="4217643"/>
                </a:cubicBezTo>
                <a:cubicBezTo>
                  <a:pt x="3670781" y="4212948"/>
                  <a:pt x="3682516" y="4208254"/>
                  <a:pt x="3696598" y="4201213"/>
                </a:cubicBezTo>
                <a:cubicBezTo>
                  <a:pt x="3708333" y="4196519"/>
                  <a:pt x="3720069" y="4189478"/>
                  <a:pt x="3731804" y="4184784"/>
                </a:cubicBezTo>
                <a:cubicBezTo>
                  <a:pt x="3743539" y="4180090"/>
                  <a:pt x="3755274" y="4173049"/>
                  <a:pt x="3767010" y="4168354"/>
                </a:cubicBezTo>
                <a:cubicBezTo>
                  <a:pt x="3771704" y="4166007"/>
                  <a:pt x="3776398" y="4163660"/>
                  <a:pt x="3781092" y="4161313"/>
                </a:cubicBezTo>
                <a:cubicBezTo>
                  <a:pt x="3785786" y="4158966"/>
                  <a:pt x="3788133" y="4158966"/>
                  <a:pt x="3792827" y="4156619"/>
                </a:cubicBezTo>
                <a:cubicBezTo>
                  <a:pt x="3804562" y="4151925"/>
                  <a:pt x="3818645" y="4147231"/>
                  <a:pt x="3830380" y="4142537"/>
                </a:cubicBezTo>
                <a:cubicBezTo>
                  <a:pt x="3842115" y="4137843"/>
                  <a:pt x="3851503" y="4133149"/>
                  <a:pt x="3863239" y="4130802"/>
                </a:cubicBezTo>
                <a:cubicBezTo>
                  <a:pt x="3874974" y="4126108"/>
                  <a:pt x="3889056" y="4121414"/>
                  <a:pt x="3900791" y="4114372"/>
                </a:cubicBezTo>
                <a:cubicBezTo>
                  <a:pt x="3910180" y="4109678"/>
                  <a:pt x="3921915" y="4104984"/>
                  <a:pt x="3931303" y="4100290"/>
                </a:cubicBezTo>
                <a:cubicBezTo>
                  <a:pt x="3943038" y="4095596"/>
                  <a:pt x="3954773" y="4088555"/>
                  <a:pt x="3966509" y="4083861"/>
                </a:cubicBezTo>
                <a:cubicBezTo>
                  <a:pt x="3975897" y="4079167"/>
                  <a:pt x="3987632" y="4074473"/>
                  <a:pt x="3997020" y="4069779"/>
                </a:cubicBezTo>
                <a:cubicBezTo>
                  <a:pt x="4008755" y="4062737"/>
                  <a:pt x="4020491" y="4058043"/>
                  <a:pt x="4032226" y="4051002"/>
                </a:cubicBezTo>
                <a:cubicBezTo>
                  <a:pt x="4041614" y="4046308"/>
                  <a:pt x="4051002" y="4041614"/>
                  <a:pt x="4060390" y="4034573"/>
                </a:cubicBezTo>
                <a:cubicBezTo>
                  <a:pt x="4072126" y="4027532"/>
                  <a:pt x="4083861" y="4020490"/>
                  <a:pt x="4095596" y="4013449"/>
                </a:cubicBezTo>
                <a:cubicBezTo>
                  <a:pt x="4104984" y="4008755"/>
                  <a:pt x="4114372" y="4001714"/>
                  <a:pt x="4123761" y="3997020"/>
                </a:cubicBezTo>
                <a:cubicBezTo>
                  <a:pt x="4135496" y="3989979"/>
                  <a:pt x="4144884" y="3982938"/>
                  <a:pt x="4156619" y="3975897"/>
                </a:cubicBezTo>
                <a:cubicBezTo>
                  <a:pt x="4166007" y="3971203"/>
                  <a:pt x="4173049" y="3964162"/>
                  <a:pt x="4182437" y="3959468"/>
                </a:cubicBezTo>
                <a:cubicBezTo>
                  <a:pt x="4180090" y="3961814"/>
                  <a:pt x="4180090" y="3961814"/>
                  <a:pt x="4177743" y="3964162"/>
                </a:cubicBezTo>
                <a:cubicBezTo>
                  <a:pt x="4166007" y="3971203"/>
                  <a:pt x="4156619" y="3978244"/>
                  <a:pt x="4144884" y="3987632"/>
                </a:cubicBezTo>
                <a:close/>
                <a:moveTo>
                  <a:pt x="3123919" y="4356118"/>
                </a:moveTo>
                <a:cubicBezTo>
                  <a:pt x="3116878" y="4356118"/>
                  <a:pt x="3109837" y="4358466"/>
                  <a:pt x="3102795" y="4358466"/>
                </a:cubicBezTo>
                <a:cubicBezTo>
                  <a:pt x="3102795" y="4358466"/>
                  <a:pt x="3102795" y="4358466"/>
                  <a:pt x="3102795" y="4358466"/>
                </a:cubicBezTo>
                <a:cubicBezTo>
                  <a:pt x="3107489" y="4358466"/>
                  <a:pt x="3112184" y="4358466"/>
                  <a:pt x="3114531" y="4356118"/>
                </a:cubicBezTo>
                <a:cubicBezTo>
                  <a:pt x="3130960" y="4353771"/>
                  <a:pt x="3145042" y="4351424"/>
                  <a:pt x="3161472" y="4351424"/>
                </a:cubicBezTo>
                <a:cubicBezTo>
                  <a:pt x="3166166" y="4351424"/>
                  <a:pt x="3173207" y="4349077"/>
                  <a:pt x="3177901" y="4349077"/>
                </a:cubicBezTo>
                <a:cubicBezTo>
                  <a:pt x="3173207" y="4349077"/>
                  <a:pt x="3170860" y="4351424"/>
                  <a:pt x="3166166" y="4351424"/>
                </a:cubicBezTo>
                <a:cubicBezTo>
                  <a:pt x="3152083" y="4353771"/>
                  <a:pt x="3138001" y="4356118"/>
                  <a:pt x="3123919" y="4356118"/>
                </a:cubicBezTo>
                <a:close/>
                <a:moveTo>
                  <a:pt x="3062896" y="4407753"/>
                </a:moveTo>
                <a:cubicBezTo>
                  <a:pt x="3060548" y="4414794"/>
                  <a:pt x="3055854" y="4421836"/>
                  <a:pt x="3053508" y="4426530"/>
                </a:cubicBezTo>
                <a:cubicBezTo>
                  <a:pt x="3051160" y="4433571"/>
                  <a:pt x="3046466" y="4438265"/>
                  <a:pt x="3044119" y="4445306"/>
                </a:cubicBezTo>
                <a:cubicBezTo>
                  <a:pt x="3041772" y="4452347"/>
                  <a:pt x="3037078" y="4459388"/>
                  <a:pt x="3034731" y="4464083"/>
                </a:cubicBezTo>
                <a:cubicBezTo>
                  <a:pt x="3032384" y="4471123"/>
                  <a:pt x="3030037" y="4475818"/>
                  <a:pt x="3025343" y="4482859"/>
                </a:cubicBezTo>
                <a:cubicBezTo>
                  <a:pt x="3022996" y="4489900"/>
                  <a:pt x="3018302" y="4494594"/>
                  <a:pt x="3015955" y="4501635"/>
                </a:cubicBezTo>
                <a:cubicBezTo>
                  <a:pt x="3013608" y="4506329"/>
                  <a:pt x="3011261" y="4513370"/>
                  <a:pt x="3006567" y="4518064"/>
                </a:cubicBezTo>
                <a:cubicBezTo>
                  <a:pt x="3004219" y="4525106"/>
                  <a:pt x="2999525" y="4529800"/>
                  <a:pt x="2997178" y="4536841"/>
                </a:cubicBezTo>
                <a:cubicBezTo>
                  <a:pt x="2997178" y="4536841"/>
                  <a:pt x="2997178" y="4536841"/>
                  <a:pt x="2997178" y="4539188"/>
                </a:cubicBezTo>
                <a:cubicBezTo>
                  <a:pt x="2992484" y="4539188"/>
                  <a:pt x="2987790" y="4541535"/>
                  <a:pt x="2983096" y="4541535"/>
                </a:cubicBezTo>
                <a:cubicBezTo>
                  <a:pt x="2973708" y="4543882"/>
                  <a:pt x="2966667" y="4543882"/>
                  <a:pt x="2957279" y="4546229"/>
                </a:cubicBezTo>
                <a:cubicBezTo>
                  <a:pt x="2957279" y="4546229"/>
                  <a:pt x="2959626" y="4543882"/>
                  <a:pt x="2959626" y="4543882"/>
                </a:cubicBezTo>
                <a:cubicBezTo>
                  <a:pt x="2964320" y="4536841"/>
                  <a:pt x="2969014" y="4532147"/>
                  <a:pt x="2973708" y="4525106"/>
                </a:cubicBezTo>
                <a:cubicBezTo>
                  <a:pt x="2978402" y="4520412"/>
                  <a:pt x="2983096" y="4513370"/>
                  <a:pt x="2985443" y="4508676"/>
                </a:cubicBezTo>
                <a:cubicBezTo>
                  <a:pt x="2990137" y="4501635"/>
                  <a:pt x="2994831" y="4496941"/>
                  <a:pt x="2999525" y="4489900"/>
                </a:cubicBezTo>
                <a:cubicBezTo>
                  <a:pt x="3004219" y="4485206"/>
                  <a:pt x="3006567" y="4478165"/>
                  <a:pt x="3011261" y="4471123"/>
                </a:cubicBezTo>
                <a:cubicBezTo>
                  <a:pt x="3015955" y="4464083"/>
                  <a:pt x="3020649" y="4457041"/>
                  <a:pt x="3025343" y="4450000"/>
                </a:cubicBezTo>
                <a:cubicBezTo>
                  <a:pt x="3030037" y="4442959"/>
                  <a:pt x="3034731" y="4438265"/>
                  <a:pt x="3037078" y="4431224"/>
                </a:cubicBezTo>
                <a:cubicBezTo>
                  <a:pt x="3041772" y="4424183"/>
                  <a:pt x="3046466" y="4417142"/>
                  <a:pt x="3051160" y="4410100"/>
                </a:cubicBezTo>
                <a:cubicBezTo>
                  <a:pt x="3055854" y="4403059"/>
                  <a:pt x="3058202" y="4398365"/>
                  <a:pt x="3062896" y="4391324"/>
                </a:cubicBezTo>
                <a:cubicBezTo>
                  <a:pt x="3065243" y="4386630"/>
                  <a:pt x="3067590" y="4384283"/>
                  <a:pt x="3069937" y="4379589"/>
                </a:cubicBezTo>
                <a:cubicBezTo>
                  <a:pt x="3069937" y="4379589"/>
                  <a:pt x="3069937" y="4379589"/>
                  <a:pt x="3069937" y="4379589"/>
                </a:cubicBezTo>
                <a:cubicBezTo>
                  <a:pt x="3067590" y="4381936"/>
                  <a:pt x="3067590" y="4384283"/>
                  <a:pt x="3067590" y="4386630"/>
                </a:cubicBezTo>
                <a:cubicBezTo>
                  <a:pt x="3067590" y="4393671"/>
                  <a:pt x="3065243" y="4400712"/>
                  <a:pt x="3062896" y="4407753"/>
                </a:cubicBezTo>
                <a:close/>
                <a:moveTo>
                  <a:pt x="2924420" y="4553270"/>
                </a:moveTo>
                <a:cubicBezTo>
                  <a:pt x="2912685" y="4555617"/>
                  <a:pt x="2900949" y="4557964"/>
                  <a:pt x="2889214" y="4557964"/>
                </a:cubicBezTo>
                <a:cubicBezTo>
                  <a:pt x="2879826" y="4560311"/>
                  <a:pt x="2872785" y="4560311"/>
                  <a:pt x="2863397" y="4562658"/>
                </a:cubicBezTo>
                <a:cubicBezTo>
                  <a:pt x="2851661" y="4565005"/>
                  <a:pt x="2839926" y="4565005"/>
                  <a:pt x="2828191" y="4567352"/>
                </a:cubicBezTo>
                <a:cubicBezTo>
                  <a:pt x="2818803" y="4567352"/>
                  <a:pt x="2811762" y="4569700"/>
                  <a:pt x="2804721" y="4572047"/>
                </a:cubicBezTo>
                <a:cubicBezTo>
                  <a:pt x="2792985" y="4574394"/>
                  <a:pt x="2781250" y="4574394"/>
                  <a:pt x="2769515" y="4576741"/>
                </a:cubicBezTo>
                <a:cubicBezTo>
                  <a:pt x="2762474" y="4576741"/>
                  <a:pt x="2753086" y="4579088"/>
                  <a:pt x="2746044" y="4579088"/>
                </a:cubicBezTo>
                <a:cubicBezTo>
                  <a:pt x="2741350" y="4579088"/>
                  <a:pt x="2736656" y="4579088"/>
                  <a:pt x="2731962" y="4581435"/>
                </a:cubicBezTo>
                <a:cubicBezTo>
                  <a:pt x="2743697" y="4520412"/>
                  <a:pt x="2753086" y="4452347"/>
                  <a:pt x="2764821" y="4374895"/>
                </a:cubicBezTo>
                <a:cubicBezTo>
                  <a:pt x="2778903" y="4374895"/>
                  <a:pt x="2792985" y="4374895"/>
                  <a:pt x="2807068" y="4374895"/>
                </a:cubicBezTo>
                <a:lnTo>
                  <a:pt x="2807068" y="4374895"/>
                </a:lnTo>
                <a:cubicBezTo>
                  <a:pt x="2807068" y="4374895"/>
                  <a:pt x="2807068" y="4374895"/>
                  <a:pt x="2807068" y="4374895"/>
                </a:cubicBezTo>
                <a:cubicBezTo>
                  <a:pt x="2807068" y="4374895"/>
                  <a:pt x="2807068" y="4374895"/>
                  <a:pt x="2807068" y="4374895"/>
                </a:cubicBezTo>
                <a:cubicBezTo>
                  <a:pt x="2842273" y="4374895"/>
                  <a:pt x="2875132" y="4374895"/>
                  <a:pt x="2910338" y="4372548"/>
                </a:cubicBezTo>
                <a:cubicBezTo>
                  <a:pt x="2924420" y="4372548"/>
                  <a:pt x="2936155" y="4370201"/>
                  <a:pt x="2950237" y="4370201"/>
                </a:cubicBezTo>
                <a:cubicBezTo>
                  <a:pt x="2971361" y="4370201"/>
                  <a:pt x="2992484" y="4367854"/>
                  <a:pt x="3013608" y="4367854"/>
                </a:cubicBezTo>
                <a:cubicBezTo>
                  <a:pt x="3027690" y="4367854"/>
                  <a:pt x="3044119" y="4365506"/>
                  <a:pt x="3058202" y="4363160"/>
                </a:cubicBezTo>
                <a:cubicBezTo>
                  <a:pt x="3060548" y="4363160"/>
                  <a:pt x="3060548" y="4363160"/>
                  <a:pt x="3062896" y="4363160"/>
                </a:cubicBezTo>
                <a:cubicBezTo>
                  <a:pt x="3062896" y="4363160"/>
                  <a:pt x="3062896" y="4363160"/>
                  <a:pt x="3062896" y="4363160"/>
                </a:cubicBezTo>
                <a:cubicBezTo>
                  <a:pt x="3062896" y="4370201"/>
                  <a:pt x="3067590" y="4374895"/>
                  <a:pt x="3072284" y="4379589"/>
                </a:cubicBezTo>
                <a:cubicBezTo>
                  <a:pt x="3032384" y="4442959"/>
                  <a:pt x="2994831" y="4499288"/>
                  <a:pt x="2957279" y="4548576"/>
                </a:cubicBezTo>
                <a:cubicBezTo>
                  <a:pt x="2954932" y="4548576"/>
                  <a:pt x="2952585" y="4548576"/>
                  <a:pt x="2952585" y="4548576"/>
                </a:cubicBezTo>
                <a:cubicBezTo>
                  <a:pt x="2943196" y="4550923"/>
                  <a:pt x="2933808" y="4553270"/>
                  <a:pt x="2924420" y="4553270"/>
                </a:cubicBezTo>
                <a:close/>
                <a:moveTo>
                  <a:pt x="2649816" y="4614293"/>
                </a:moveTo>
                <a:cubicBezTo>
                  <a:pt x="2631039" y="4611946"/>
                  <a:pt x="2614610" y="4611946"/>
                  <a:pt x="2595833" y="4609599"/>
                </a:cubicBezTo>
                <a:cubicBezTo>
                  <a:pt x="2584098" y="4607252"/>
                  <a:pt x="2572363" y="4607252"/>
                  <a:pt x="2560628" y="4604905"/>
                </a:cubicBezTo>
                <a:cubicBezTo>
                  <a:pt x="2548892" y="4602558"/>
                  <a:pt x="2537157" y="4602558"/>
                  <a:pt x="2525422" y="4600211"/>
                </a:cubicBezTo>
                <a:cubicBezTo>
                  <a:pt x="2525422" y="4600211"/>
                  <a:pt x="2525422" y="4600211"/>
                  <a:pt x="2525422" y="4597864"/>
                </a:cubicBezTo>
                <a:cubicBezTo>
                  <a:pt x="2530116" y="4597864"/>
                  <a:pt x="2537157" y="4597864"/>
                  <a:pt x="2541851" y="4597864"/>
                </a:cubicBezTo>
                <a:cubicBezTo>
                  <a:pt x="2551239" y="4597864"/>
                  <a:pt x="2560628" y="4597864"/>
                  <a:pt x="2570016" y="4597864"/>
                </a:cubicBezTo>
                <a:cubicBezTo>
                  <a:pt x="2581751" y="4597864"/>
                  <a:pt x="2591139" y="4595517"/>
                  <a:pt x="2602875" y="4595517"/>
                </a:cubicBezTo>
                <a:cubicBezTo>
                  <a:pt x="2612263" y="4595517"/>
                  <a:pt x="2621651" y="4595517"/>
                  <a:pt x="2631039" y="4593170"/>
                </a:cubicBezTo>
                <a:cubicBezTo>
                  <a:pt x="2642774" y="4593170"/>
                  <a:pt x="2652163" y="4590823"/>
                  <a:pt x="2663898" y="4590823"/>
                </a:cubicBezTo>
                <a:cubicBezTo>
                  <a:pt x="2673286" y="4590823"/>
                  <a:pt x="2682674" y="4588476"/>
                  <a:pt x="2692062" y="4588476"/>
                </a:cubicBezTo>
                <a:cubicBezTo>
                  <a:pt x="2703797" y="4588476"/>
                  <a:pt x="2713186" y="4586129"/>
                  <a:pt x="2724921" y="4586129"/>
                </a:cubicBezTo>
                <a:cubicBezTo>
                  <a:pt x="2727268" y="4586129"/>
                  <a:pt x="2731962" y="4586129"/>
                  <a:pt x="2734309" y="4586129"/>
                </a:cubicBezTo>
                <a:cubicBezTo>
                  <a:pt x="2734309" y="4586129"/>
                  <a:pt x="2734309" y="4588476"/>
                  <a:pt x="2734309" y="4590823"/>
                </a:cubicBezTo>
                <a:cubicBezTo>
                  <a:pt x="2734309" y="4590823"/>
                  <a:pt x="2731962" y="4590823"/>
                  <a:pt x="2731962" y="4590823"/>
                </a:cubicBezTo>
                <a:cubicBezTo>
                  <a:pt x="2720227" y="4590823"/>
                  <a:pt x="2710839" y="4600211"/>
                  <a:pt x="2710839" y="4611946"/>
                </a:cubicBezTo>
                <a:cubicBezTo>
                  <a:pt x="2710839" y="4616641"/>
                  <a:pt x="2713186" y="4621335"/>
                  <a:pt x="2715533" y="4623681"/>
                </a:cubicBezTo>
                <a:cubicBezTo>
                  <a:pt x="2706145" y="4623681"/>
                  <a:pt x="2696756" y="4623681"/>
                  <a:pt x="2687368" y="4621335"/>
                </a:cubicBezTo>
                <a:cubicBezTo>
                  <a:pt x="2670939" y="4616641"/>
                  <a:pt x="2659204" y="4614293"/>
                  <a:pt x="2649816" y="4614293"/>
                </a:cubicBezTo>
                <a:close/>
                <a:moveTo>
                  <a:pt x="2422152" y="4600211"/>
                </a:moveTo>
                <a:cubicBezTo>
                  <a:pt x="2393987" y="4600211"/>
                  <a:pt x="2368170" y="4602558"/>
                  <a:pt x="2340005" y="4602558"/>
                </a:cubicBezTo>
                <a:cubicBezTo>
                  <a:pt x="2304800" y="4602558"/>
                  <a:pt x="2269594" y="4602558"/>
                  <a:pt x="2236735" y="4600211"/>
                </a:cubicBezTo>
                <a:cubicBezTo>
                  <a:pt x="2227347" y="4600211"/>
                  <a:pt x="2215612" y="4597864"/>
                  <a:pt x="2206224" y="4597864"/>
                </a:cubicBezTo>
                <a:cubicBezTo>
                  <a:pt x="2182753" y="4595517"/>
                  <a:pt x="2156936" y="4595517"/>
                  <a:pt x="2133465" y="4593170"/>
                </a:cubicBezTo>
                <a:cubicBezTo>
                  <a:pt x="2121730" y="4593170"/>
                  <a:pt x="2107648" y="4590823"/>
                  <a:pt x="2095913" y="4588476"/>
                </a:cubicBezTo>
                <a:cubicBezTo>
                  <a:pt x="2074789" y="4586129"/>
                  <a:pt x="2053666" y="4583782"/>
                  <a:pt x="2032542" y="4581435"/>
                </a:cubicBezTo>
                <a:cubicBezTo>
                  <a:pt x="2018460" y="4579088"/>
                  <a:pt x="2006725" y="4576741"/>
                  <a:pt x="1992642" y="4576741"/>
                </a:cubicBezTo>
                <a:cubicBezTo>
                  <a:pt x="1971519" y="4574394"/>
                  <a:pt x="1952743" y="4572047"/>
                  <a:pt x="1931619" y="4567352"/>
                </a:cubicBezTo>
                <a:cubicBezTo>
                  <a:pt x="1917537" y="4565005"/>
                  <a:pt x="1903455" y="4562658"/>
                  <a:pt x="1889372" y="4560311"/>
                </a:cubicBezTo>
                <a:cubicBezTo>
                  <a:pt x="1870596" y="4557964"/>
                  <a:pt x="1849473" y="4553270"/>
                  <a:pt x="1830696" y="4550923"/>
                </a:cubicBezTo>
                <a:cubicBezTo>
                  <a:pt x="1816614" y="4548576"/>
                  <a:pt x="1802532" y="4543882"/>
                  <a:pt x="1788449" y="4541535"/>
                </a:cubicBezTo>
                <a:cubicBezTo>
                  <a:pt x="1769673" y="4536841"/>
                  <a:pt x="1750897" y="4534494"/>
                  <a:pt x="1732120" y="4529800"/>
                </a:cubicBezTo>
                <a:cubicBezTo>
                  <a:pt x="1718038" y="4527453"/>
                  <a:pt x="1703956" y="4522759"/>
                  <a:pt x="1687526" y="4518064"/>
                </a:cubicBezTo>
                <a:cubicBezTo>
                  <a:pt x="1668750" y="4513370"/>
                  <a:pt x="1652321" y="4508676"/>
                  <a:pt x="1633544" y="4503982"/>
                </a:cubicBezTo>
                <a:cubicBezTo>
                  <a:pt x="1619462" y="4499288"/>
                  <a:pt x="1603033" y="4494594"/>
                  <a:pt x="1588950" y="4489900"/>
                </a:cubicBezTo>
                <a:cubicBezTo>
                  <a:pt x="1577215" y="4487553"/>
                  <a:pt x="1567827" y="4482859"/>
                  <a:pt x="1556092" y="4480512"/>
                </a:cubicBezTo>
                <a:cubicBezTo>
                  <a:pt x="1556092" y="4480512"/>
                  <a:pt x="1556092" y="4478165"/>
                  <a:pt x="1556092" y="4478165"/>
                </a:cubicBezTo>
                <a:cubicBezTo>
                  <a:pt x="1560786" y="4478165"/>
                  <a:pt x="1565480" y="4480512"/>
                  <a:pt x="1570174" y="4480512"/>
                </a:cubicBezTo>
                <a:cubicBezTo>
                  <a:pt x="1579562" y="4480512"/>
                  <a:pt x="1586603" y="4482859"/>
                  <a:pt x="1595992" y="4482859"/>
                </a:cubicBezTo>
                <a:cubicBezTo>
                  <a:pt x="1607727" y="4485206"/>
                  <a:pt x="1619462" y="4485206"/>
                  <a:pt x="1631197" y="4485206"/>
                </a:cubicBezTo>
                <a:cubicBezTo>
                  <a:pt x="1638239" y="4485206"/>
                  <a:pt x="1647627" y="4487553"/>
                  <a:pt x="1654668" y="4487553"/>
                </a:cubicBezTo>
                <a:cubicBezTo>
                  <a:pt x="1668750" y="4487553"/>
                  <a:pt x="1682832" y="4489900"/>
                  <a:pt x="1694567" y="4489900"/>
                </a:cubicBezTo>
                <a:cubicBezTo>
                  <a:pt x="1701609" y="4489900"/>
                  <a:pt x="1708650" y="4489900"/>
                  <a:pt x="1715691" y="4489900"/>
                </a:cubicBezTo>
                <a:cubicBezTo>
                  <a:pt x="1736814" y="4489900"/>
                  <a:pt x="1755591" y="4489900"/>
                  <a:pt x="1776714" y="4489900"/>
                </a:cubicBezTo>
                <a:cubicBezTo>
                  <a:pt x="1922231" y="4489900"/>
                  <a:pt x="2074789" y="4473471"/>
                  <a:pt x="2232041" y="4438265"/>
                </a:cubicBezTo>
                <a:cubicBezTo>
                  <a:pt x="2241429" y="4442959"/>
                  <a:pt x="2248471" y="4450000"/>
                  <a:pt x="2257859" y="4457041"/>
                </a:cubicBezTo>
                <a:cubicBezTo>
                  <a:pt x="2264900" y="4461735"/>
                  <a:pt x="2271941" y="4466429"/>
                  <a:pt x="2278982" y="4471123"/>
                </a:cubicBezTo>
                <a:cubicBezTo>
                  <a:pt x="2293064" y="4480512"/>
                  <a:pt x="2307147" y="4489900"/>
                  <a:pt x="2321229" y="4496941"/>
                </a:cubicBezTo>
                <a:cubicBezTo>
                  <a:pt x="2328270" y="4501635"/>
                  <a:pt x="2335311" y="4506329"/>
                  <a:pt x="2342352" y="4508676"/>
                </a:cubicBezTo>
                <a:cubicBezTo>
                  <a:pt x="2356435" y="4515718"/>
                  <a:pt x="2368170" y="4525106"/>
                  <a:pt x="2382252" y="4532147"/>
                </a:cubicBezTo>
                <a:cubicBezTo>
                  <a:pt x="2389293" y="4536841"/>
                  <a:pt x="2396334" y="4539188"/>
                  <a:pt x="2405723" y="4543882"/>
                </a:cubicBezTo>
                <a:cubicBezTo>
                  <a:pt x="2417458" y="4550923"/>
                  <a:pt x="2431540" y="4557964"/>
                  <a:pt x="2443275" y="4565005"/>
                </a:cubicBezTo>
                <a:cubicBezTo>
                  <a:pt x="2450317" y="4569700"/>
                  <a:pt x="2459705" y="4574394"/>
                  <a:pt x="2466746" y="4576741"/>
                </a:cubicBezTo>
                <a:cubicBezTo>
                  <a:pt x="2473787" y="4579088"/>
                  <a:pt x="2478481" y="4583782"/>
                  <a:pt x="2485522" y="4586129"/>
                </a:cubicBezTo>
                <a:cubicBezTo>
                  <a:pt x="2485522" y="4588476"/>
                  <a:pt x="2483175" y="4590823"/>
                  <a:pt x="2483175" y="4595517"/>
                </a:cubicBezTo>
                <a:cubicBezTo>
                  <a:pt x="2483175" y="4595517"/>
                  <a:pt x="2483175" y="4595517"/>
                  <a:pt x="2483175" y="4595517"/>
                </a:cubicBezTo>
                <a:cubicBezTo>
                  <a:pt x="2471440" y="4595517"/>
                  <a:pt x="2459705" y="4595517"/>
                  <a:pt x="2447970" y="4597864"/>
                </a:cubicBezTo>
                <a:cubicBezTo>
                  <a:pt x="2438581" y="4600211"/>
                  <a:pt x="2431540" y="4600211"/>
                  <a:pt x="2422152" y="4600211"/>
                </a:cubicBezTo>
                <a:close/>
                <a:moveTo>
                  <a:pt x="1464557" y="4457041"/>
                </a:moveTo>
                <a:cubicBezTo>
                  <a:pt x="1452822" y="4454694"/>
                  <a:pt x="1441087" y="4452347"/>
                  <a:pt x="1429351" y="4447653"/>
                </a:cubicBezTo>
                <a:cubicBezTo>
                  <a:pt x="1419963" y="4445306"/>
                  <a:pt x="1408228" y="4442959"/>
                  <a:pt x="1398840" y="4440612"/>
                </a:cubicBezTo>
                <a:cubicBezTo>
                  <a:pt x="1387104" y="4438265"/>
                  <a:pt x="1375369" y="4433571"/>
                  <a:pt x="1363634" y="4431224"/>
                </a:cubicBezTo>
                <a:cubicBezTo>
                  <a:pt x="1354246" y="4428877"/>
                  <a:pt x="1342511" y="4426530"/>
                  <a:pt x="1333122" y="4421836"/>
                </a:cubicBezTo>
                <a:cubicBezTo>
                  <a:pt x="1321387" y="4417142"/>
                  <a:pt x="1309652" y="4414794"/>
                  <a:pt x="1297917" y="4410100"/>
                </a:cubicBezTo>
                <a:cubicBezTo>
                  <a:pt x="1288529" y="4407753"/>
                  <a:pt x="1279140" y="4403059"/>
                  <a:pt x="1267405" y="4400712"/>
                </a:cubicBezTo>
                <a:cubicBezTo>
                  <a:pt x="1255670" y="4396018"/>
                  <a:pt x="1241588" y="4391324"/>
                  <a:pt x="1229852" y="4386630"/>
                </a:cubicBezTo>
                <a:cubicBezTo>
                  <a:pt x="1220464" y="4384283"/>
                  <a:pt x="1211076" y="4379589"/>
                  <a:pt x="1204035" y="4377242"/>
                </a:cubicBezTo>
                <a:cubicBezTo>
                  <a:pt x="1187605" y="4370201"/>
                  <a:pt x="1173523" y="4365506"/>
                  <a:pt x="1159441" y="4358466"/>
                </a:cubicBezTo>
                <a:cubicBezTo>
                  <a:pt x="1154747" y="4356118"/>
                  <a:pt x="1147706" y="4353771"/>
                  <a:pt x="1143012" y="4351424"/>
                </a:cubicBezTo>
                <a:cubicBezTo>
                  <a:pt x="1121888" y="4342036"/>
                  <a:pt x="1100765" y="4332648"/>
                  <a:pt x="1081988" y="4323260"/>
                </a:cubicBezTo>
                <a:cubicBezTo>
                  <a:pt x="1081988" y="4323260"/>
                  <a:pt x="1079641" y="4320913"/>
                  <a:pt x="1079641" y="4320913"/>
                </a:cubicBezTo>
                <a:cubicBezTo>
                  <a:pt x="1077294" y="4318565"/>
                  <a:pt x="1072600" y="4318565"/>
                  <a:pt x="1070253" y="4316219"/>
                </a:cubicBezTo>
                <a:cubicBezTo>
                  <a:pt x="1070253" y="4313871"/>
                  <a:pt x="1070253" y="4313871"/>
                  <a:pt x="1070253" y="4311525"/>
                </a:cubicBezTo>
                <a:cubicBezTo>
                  <a:pt x="1070253" y="4309177"/>
                  <a:pt x="1072600" y="4304483"/>
                  <a:pt x="1072600" y="4302136"/>
                </a:cubicBezTo>
                <a:cubicBezTo>
                  <a:pt x="1072600" y="4297442"/>
                  <a:pt x="1074947" y="4295095"/>
                  <a:pt x="1074947" y="4290401"/>
                </a:cubicBezTo>
                <a:cubicBezTo>
                  <a:pt x="1074947" y="4285707"/>
                  <a:pt x="1077294" y="4283360"/>
                  <a:pt x="1077294" y="4278666"/>
                </a:cubicBezTo>
                <a:cubicBezTo>
                  <a:pt x="1077294" y="4273972"/>
                  <a:pt x="1079641" y="4271625"/>
                  <a:pt x="1079641" y="4266930"/>
                </a:cubicBezTo>
                <a:cubicBezTo>
                  <a:pt x="1079641" y="4259889"/>
                  <a:pt x="1081988" y="4255195"/>
                  <a:pt x="1081988" y="4248154"/>
                </a:cubicBezTo>
                <a:cubicBezTo>
                  <a:pt x="1081988" y="4245807"/>
                  <a:pt x="1081988" y="4245807"/>
                  <a:pt x="1081988" y="4243460"/>
                </a:cubicBezTo>
                <a:cubicBezTo>
                  <a:pt x="1081988" y="4241113"/>
                  <a:pt x="1081988" y="4238766"/>
                  <a:pt x="1081988" y="4238766"/>
                </a:cubicBezTo>
                <a:cubicBezTo>
                  <a:pt x="1081988" y="4238766"/>
                  <a:pt x="1084336" y="4238766"/>
                  <a:pt x="1084336" y="4238766"/>
                </a:cubicBezTo>
                <a:cubicBezTo>
                  <a:pt x="1096071" y="4238766"/>
                  <a:pt x="1105459" y="4229378"/>
                  <a:pt x="1105459" y="4217643"/>
                </a:cubicBezTo>
                <a:cubicBezTo>
                  <a:pt x="1105459" y="4208254"/>
                  <a:pt x="1098418" y="4198866"/>
                  <a:pt x="1089030" y="4198866"/>
                </a:cubicBezTo>
                <a:cubicBezTo>
                  <a:pt x="1091377" y="4184784"/>
                  <a:pt x="1093724" y="4170702"/>
                  <a:pt x="1096071" y="4154272"/>
                </a:cubicBezTo>
                <a:cubicBezTo>
                  <a:pt x="1096071" y="4154272"/>
                  <a:pt x="1096071" y="4151925"/>
                  <a:pt x="1096071" y="4151925"/>
                </a:cubicBezTo>
                <a:cubicBezTo>
                  <a:pt x="1098418" y="4142537"/>
                  <a:pt x="1098418" y="4130802"/>
                  <a:pt x="1100765" y="4119066"/>
                </a:cubicBezTo>
                <a:cubicBezTo>
                  <a:pt x="1100765" y="4116720"/>
                  <a:pt x="1100765" y="4112026"/>
                  <a:pt x="1100765" y="4109678"/>
                </a:cubicBezTo>
                <a:cubicBezTo>
                  <a:pt x="1100765" y="4100290"/>
                  <a:pt x="1103112" y="4090902"/>
                  <a:pt x="1103112" y="4081514"/>
                </a:cubicBezTo>
                <a:cubicBezTo>
                  <a:pt x="1103112" y="4079167"/>
                  <a:pt x="1103112" y="4074473"/>
                  <a:pt x="1103112" y="4069779"/>
                </a:cubicBezTo>
                <a:cubicBezTo>
                  <a:pt x="1103112" y="4060390"/>
                  <a:pt x="1105459" y="4051002"/>
                  <a:pt x="1105459" y="4041614"/>
                </a:cubicBezTo>
                <a:cubicBezTo>
                  <a:pt x="1105459" y="4041614"/>
                  <a:pt x="1105459" y="4041614"/>
                  <a:pt x="1105459" y="4039267"/>
                </a:cubicBezTo>
                <a:cubicBezTo>
                  <a:pt x="1110153" y="4043961"/>
                  <a:pt x="1114847" y="4051002"/>
                  <a:pt x="1119541" y="4058043"/>
                </a:cubicBezTo>
                <a:cubicBezTo>
                  <a:pt x="1128929" y="4067431"/>
                  <a:pt x="1135971" y="4079167"/>
                  <a:pt x="1145359" y="4088555"/>
                </a:cubicBezTo>
                <a:cubicBezTo>
                  <a:pt x="1187605" y="4137843"/>
                  <a:pt x="1229852" y="4184784"/>
                  <a:pt x="1272099" y="4227031"/>
                </a:cubicBezTo>
                <a:cubicBezTo>
                  <a:pt x="1279140" y="4234072"/>
                  <a:pt x="1288529" y="4243460"/>
                  <a:pt x="1295570" y="4250501"/>
                </a:cubicBezTo>
                <a:cubicBezTo>
                  <a:pt x="1304958" y="4259889"/>
                  <a:pt x="1314346" y="4269278"/>
                  <a:pt x="1323734" y="4278666"/>
                </a:cubicBezTo>
                <a:cubicBezTo>
                  <a:pt x="1333122" y="4288054"/>
                  <a:pt x="1342511" y="4297442"/>
                  <a:pt x="1354246" y="4309177"/>
                </a:cubicBezTo>
                <a:cubicBezTo>
                  <a:pt x="1363634" y="4318565"/>
                  <a:pt x="1373022" y="4325607"/>
                  <a:pt x="1380063" y="4334995"/>
                </a:cubicBezTo>
                <a:cubicBezTo>
                  <a:pt x="1391799" y="4344383"/>
                  <a:pt x="1401187" y="4356118"/>
                  <a:pt x="1412922" y="4365506"/>
                </a:cubicBezTo>
                <a:cubicBezTo>
                  <a:pt x="1419963" y="4372548"/>
                  <a:pt x="1429351" y="4379589"/>
                  <a:pt x="1436392" y="4386630"/>
                </a:cubicBezTo>
                <a:cubicBezTo>
                  <a:pt x="1448128" y="4396018"/>
                  <a:pt x="1459863" y="4407753"/>
                  <a:pt x="1471598" y="4417142"/>
                </a:cubicBezTo>
                <a:cubicBezTo>
                  <a:pt x="1478639" y="4424183"/>
                  <a:pt x="1485680" y="4428877"/>
                  <a:pt x="1495069" y="4435918"/>
                </a:cubicBezTo>
                <a:cubicBezTo>
                  <a:pt x="1502110" y="4442959"/>
                  <a:pt x="1509151" y="4447653"/>
                  <a:pt x="1518539" y="4454694"/>
                </a:cubicBezTo>
                <a:cubicBezTo>
                  <a:pt x="1516192" y="4457041"/>
                  <a:pt x="1516192" y="4459388"/>
                  <a:pt x="1516192" y="4461735"/>
                </a:cubicBezTo>
                <a:cubicBezTo>
                  <a:pt x="1509151" y="4459388"/>
                  <a:pt x="1504457" y="4459388"/>
                  <a:pt x="1497416" y="4457041"/>
                </a:cubicBezTo>
                <a:cubicBezTo>
                  <a:pt x="1485680" y="4461735"/>
                  <a:pt x="1473945" y="4461735"/>
                  <a:pt x="1464557" y="4457041"/>
                </a:cubicBezTo>
                <a:close/>
                <a:moveTo>
                  <a:pt x="610232" y="3628534"/>
                </a:moveTo>
                <a:cubicBezTo>
                  <a:pt x="607885" y="3628534"/>
                  <a:pt x="607885" y="3626187"/>
                  <a:pt x="605538" y="3623840"/>
                </a:cubicBezTo>
                <a:cubicBezTo>
                  <a:pt x="607885" y="3623840"/>
                  <a:pt x="607885" y="3623840"/>
                  <a:pt x="610232" y="3623840"/>
                </a:cubicBezTo>
                <a:cubicBezTo>
                  <a:pt x="617273" y="3623840"/>
                  <a:pt x="621967" y="3621493"/>
                  <a:pt x="626661" y="3616799"/>
                </a:cubicBezTo>
                <a:cubicBezTo>
                  <a:pt x="638397" y="3623840"/>
                  <a:pt x="647785" y="3630881"/>
                  <a:pt x="659520" y="3640269"/>
                </a:cubicBezTo>
                <a:cubicBezTo>
                  <a:pt x="659520" y="3642616"/>
                  <a:pt x="659520" y="3644963"/>
                  <a:pt x="659520" y="3647310"/>
                </a:cubicBezTo>
                <a:cubicBezTo>
                  <a:pt x="659520" y="3652004"/>
                  <a:pt x="659520" y="3654351"/>
                  <a:pt x="661867" y="3659045"/>
                </a:cubicBezTo>
                <a:cubicBezTo>
                  <a:pt x="661867" y="3663740"/>
                  <a:pt x="661867" y="3666087"/>
                  <a:pt x="664214" y="3670781"/>
                </a:cubicBezTo>
                <a:cubicBezTo>
                  <a:pt x="664214" y="3670781"/>
                  <a:pt x="661867" y="3668434"/>
                  <a:pt x="661867" y="3668434"/>
                </a:cubicBezTo>
                <a:cubicBezTo>
                  <a:pt x="643091" y="3654351"/>
                  <a:pt x="626661" y="3642616"/>
                  <a:pt x="610232" y="3628534"/>
                </a:cubicBezTo>
                <a:close/>
                <a:moveTo>
                  <a:pt x="549209" y="3576899"/>
                </a:moveTo>
                <a:cubicBezTo>
                  <a:pt x="532780" y="3562816"/>
                  <a:pt x="518697" y="3548734"/>
                  <a:pt x="502268" y="3532305"/>
                </a:cubicBezTo>
                <a:cubicBezTo>
                  <a:pt x="499921" y="3529958"/>
                  <a:pt x="497574" y="3527611"/>
                  <a:pt x="495227" y="3525264"/>
                </a:cubicBezTo>
                <a:cubicBezTo>
                  <a:pt x="490533" y="3515876"/>
                  <a:pt x="485839" y="3506487"/>
                  <a:pt x="478797" y="3499446"/>
                </a:cubicBezTo>
                <a:cubicBezTo>
                  <a:pt x="478797" y="3499446"/>
                  <a:pt x="478797" y="3497099"/>
                  <a:pt x="476450" y="3497099"/>
                </a:cubicBezTo>
                <a:cubicBezTo>
                  <a:pt x="514003" y="3532305"/>
                  <a:pt x="551556" y="3565164"/>
                  <a:pt x="593803" y="3595675"/>
                </a:cubicBezTo>
                <a:cubicBezTo>
                  <a:pt x="591456" y="3598022"/>
                  <a:pt x="589109" y="3602716"/>
                  <a:pt x="589109" y="3607411"/>
                </a:cubicBezTo>
                <a:cubicBezTo>
                  <a:pt x="589109" y="3609757"/>
                  <a:pt x="589109" y="3612105"/>
                  <a:pt x="591456" y="3614451"/>
                </a:cubicBezTo>
                <a:cubicBezTo>
                  <a:pt x="577373" y="3600369"/>
                  <a:pt x="563291" y="3588634"/>
                  <a:pt x="549209" y="3576899"/>
                </a:cubicBezTo>
                <a:cubicBezTo>
                  <a:pt x="549209" y="3576899"/>
                  <a:pt x="549209" y="3576899"/>
                  <a:pt x="549209" y="3576899"/>
                </a:cubicBezTo>
                <a:close/>
                <a:moveTo>
                  <a:pt x="115005" y="2983096"/>
                </a:moveTo>
                <a:cubicBezTo>
                  <a:pt x="115005" y="2987790"/>
                  <a:pt x="117352" y="2992484"/>
                  <a:pt x="117352" y="2997178"/>
                </a:cubicBezTo>
                <a:cubicBezTo>
                  <a:pt x="117352" y="2994831"/>
                  <a:pt x="115005" y="2992484"/>
                  <a:pt x="112658" y="2992484"/>
                </a:cubicBezTo>
                <a:cubicBezTo>
                  <a:pt x="110311" y="2980749"/>
                  <a:pt x="105617" y="2971361"/>
                  <a:pt x="103270" y="2959626"/>
                </a:cubicBezTo>
                <a:cubicBezTo>
                  <a:pt x="103270" y="2954932"/>
                  <a:pt x="103270" y="2950237"/>
                  <a:pt x="103270" y="2945543"/>
                </a:cubicBezTo>
                <a:cubicBezTo>
                  <a:pt x="103270" y="2940849"/>
                  <a:pt x="103270" y="2938502"/>
                  <a:pt x="103270" y="2933808"/>
                </a:cubicBezTo>
                <a:cubicBezTo>
                  <a:pt x="103270" y="2933808"/>
                  <a:pt x="103270" y="2931461"/>
                  <a:pt x="103270" y="2931461"/>
                </a:cubicBezTo>
                <a:cubicBezTo>
                  <a:pt x="103270" y="2936155"/>
                  <a:pt x="105617" y="2943196"/>
                  <a:pt x="105617" y="2947890"/>
                </a:cubicBezTo>
                <a:cubicBezTo>
                  <a:pt x="110311" y="2957279"/>
                  <a:pt x="112658" y="2971361"/>
                  <a:pt x="115005" y="2983096"/>
                </a:cubicBezTo>
                <a:close/>
                <a:moveTo>
                  <a:pt x="124393" y="3025343"/>
                </a:moveTo>
                <a:cubicBezTo>
                  <a:pt x="124393" y="3022996"/>
                  <a:pt x="122046" y="3020649"/>
                  <a:pt x="122046" y="3018302"/>
                </a:cubicBezTo>
                <a:cubicBezTo>
                  <a:pt x="122046" y="3015955"/>
                  <a:pt x="119699" y="3013608"/>
                  <a:pt x="119699" y="3011261"/>
                </a:cubicBezTo>
                <a:cubicBezTo>
                  <a:pt x="119699" y="3011261"/>
                  <a:pt x="119699" y="3008914"/>
                  <a:pt x="119699" y="3008914"/>
                </a:cubicBezTo>
                <a:cubicBezTo>
                  <a:pt x="122046" y="3013608"/>
                  <a:pt x="122046" y="3020649"/>
                  <a:pt x="124393" y="3025343"/>
                </a:cubicBezTo>
                <a:close/>
                <a:moveTo>
                  <a:pt x="117352" y="3015955"/>
                </a:moveTo>
                <a:cubicBezTo>
                  <a:pt x="117352" y="3015955"/>
                  <a:pt x="117352" y="3015955"/>
                  <a:pt x="117352" y="3015955"/>
                </a:cubicBezTo>
                <a:cubicBezTo>
                  <a:pt x="119699" y="3015955"/>
                  <a:pt x="119699" y="3015955"/>
                  <a:pt x="117352" y="3015955"/>
                </a:cubicBezTo>
                <a:cubicBezTo>
                  <a:pt x="119699" y="3015955"/>
                  <a:pt x="117352" y="3015955"/>
                  <a:pt x="117352" y="3015955"/>
                </a:cubicBezTo>
                <a:close/>
                <a:moveTo>
                  <a:pt x="110311" y="2985443"/>
                </a:moveTo>
                <a:cubicBezTo>
                  <a:pt x="110311" y="2985443"/>
                  <a:pt x="110311" y="2987790"/>
                  <a:pt x="110311" y="2987790"/>
                </a:cubicBezTo>
                <a:cubicBezTo>
                  <a:pt x="110311" y="2987790"/>
                  <a:pt x="107964" y="2987790"/>
                  <a:pt x="110311" y="2985443"/>
                </a:cubicBezTo>
                <a:cubicBezTo>
                  <a:pt x="107964" y="2980749"/>
                  <a:pt x="105617" y="2976055"/>
                  <a:pt x="103270" y="2971361"/>
                </a:cubicBezTo>
                <a:cubicBezTo>
                  <a:pt x="103270" y="2969014"/>
                  <a:pt x="103270" y="2966667"/>
                  <a:pt x="103270" y="2964320"/>
                </a:cubicBezTo>
                <a:cubicBezTo>
                  <a:pt x="105617" y="2971361"/>
                  <a:pt x="107964" y="2978402"/>
                  <a:pt x="110311" y="2985443"/>
                </a:cubicBezTo>
                <a:close/>
                <a:moveTo>
                  <a:pt x="70411" y="2713186"/>
                </a:moveTo>
                <a:cubicBezTo>
                  <a:pt x="72758" y="2720227"/>
                  <a:pt x="75105" y="2727268"/>
                  <a:pt x="77453" y="2731962"/>
                </a:cubicBezTo>
                <a:cubicBezTo>
                  <a:pt x="75105" y="2731962"/>
                  <a:pt x="75105" y="2734309"/>
                  <a:pt x="72758" y="2734309"/>
                </a:cubicBezTo>
                <a:cubicBezTo>
                  <a:pt x="72758" y="2734309"/>
                  <a:pt x="72758" y="2731962"/>
                  <a:pt x="70411" y="2731962"/>
                </a:cubicBezTo>
                <a:cubicBezTo>
                  <a:pt x="68064" y="2727268"/>
                  <a:pt x="65717" y="2724921"/>
                  <a:pt x="63370" y="2720227"/>
                </a:cubicBezTo>
                <a:cubicBezTo>
                  <a:pt x="61023" y="2717880"/>
                  <a:pt x="61023" y="2715533"/>
                  <a:pt x="58676" y="2713186"/>
                </a:cubicBezTo>
                <a:cubicBezTo>
                  <a:pt x="58676" y="2713186"/>
                  <a:pt x="58676" y="2710839"/>
                  <a:pt x="58676" y="2710839"/>
                </a:cubicBezTo>
                <a:cubicBezTo>
                  <a:pt x="58676" y="2703798"/>
                  <a:pt x="53982" y="2696756"/>
                  <a:pt x="49288" y="2694409"/>
                </a:cubicBezTo>
                <a:cubicBezTo>
                  <a:pt x="49288" y="2694409"/>
                  <a:pt x="49288" y="2692062"/>
                  <a:pt x="49288" y="2692062"/>
                </a:cubicBezTo>
                <a:cubicBezTo>
                  <a:pt x="53982" y="2689715"/>
                  <a:pt x="56329" y="2687368"/>
                  <a:pt x="58676" y="2682674"/>
                </a:cubicBezTo>
                <a:cubicBezTo>
                  <a:pt x="61023" y="2692062"/>
                  <a:pt x="63370" y="2699103"/>
                  <a:pt x="65717" y="2708492"/>
                </a:cubicBezTo>
                <a:cubicBezTo>
                  <a:pt x="68064" y="2710839"/>
                  <a:pt x="68064" y="2713186"/>
                  <a:pt x="70411" y="2713186"/>
                </a:cubicBezTo>
                <a:close/>
                <a:moveTo>
                  <a:pt x="79800" y="2670939"/>
                </a:moveTo>
                <a:cubicBezTo>
                  <a:pt x="79800" y="2668592"/>
                  <a:pt x="79800" y="2666245"/>
                  <a:pt x="79800" y="2663898"/>
                </a:cubicBezTo>
                <a:cubicBezTo>
                  <a:pt x="79800" y="2661551"/>
                  <a:pt x="79800" y="2656857"/>
                  <a:pt x="79800" y="2654510"/>
                </a:cubicBezTo>
                <a:cubicBezTo>
                  <a:pt x="79800" y="2649816"/>
                  <a:pt x="79800" y="2645121"/>
                  <a:pt x="79800" y="2638080"/>
                </a:cubicBezTo>
                <a:cubicBezTo>
                  <a:pt x="79800" y="2638080"/>
                  <a:pt x="79800" y="2635733"/>
                  <a:pt x="79800" y="2635733"/>
                </a:cubicBezTo>
                <a:cubicBezTo>
                  <a:pt x="79800" y="2635733"/>
                  <a:pt x="79800" y="2633386"/>
                  <a:pt x="79800" y="2633386"/>
                </a:cubicBezTo>
                <a:cubicBezTo>
                  <a:pt x="82147" y="2633386"/>
                  <a:pt x="84494" y="2633386"/>
                  <a:pt x="86841" y="2631039"/>
                </a:cubicBezTo>
                <a:cubicBezTo>
                  <a:pt x="89188" y="2635733"/>
                  <a:pt x="89188" y="2638080"/>
                  <a:pt x="91535" y="2642774"/>
                </a:cubicBezTo>
                <a:cubicBezTo>
                  <a:pt x="93882" y="2645121"/>
                  <a:pt x="93882" y="2649816"/>
                  <a:pt x="96229" y="2652163"/>
                </a:cubicBezTo>
                <a:cubicBezTo>
                  <a:pt x="98576" y="2659204"/>
                  <a:pt x="103270" y="2666245"/>
                  <a:pt x="105617" y="2673286"/>
                </a:cubicBezTo>
                <a:cubicBezTo>
                  <a:pt x="98576" y="2675633"/>
                  <a:pt x="96229" y="2682674"/>
                  <a:pt x="96229" y="2689715"/>
                </a:cubicBezTo>
                <a:cubicBezTo>
                  <a:pt x="96229" y="2696756"/>
                  <a:pt x="100923" y="2703798"/>
                  <a:pt x="107964" y="2708492"/>
                </a:cubicBezTo>
                <a:cubicBezTo>
                  <a:pt x="107964" y="2708492"/>
                  <a:pt x="107964" y="2710839"/>
                  <a:pt x="107964" y="2710839"/>
                </a:cubicBezTo>
                <a:cubicBezTo>
                  <a:pt x="107964" y="2710839"/>
                  <a:pt x="107964" y="2710839"/>
                  <a:pt x="107964" y="2710839"/>
                </a:cubicBezTo>
                <a:cubicBezTo>
                  <a:pt x="105617" y="2715533"/>
                  <a:pt x="103270" y="2722574"/>
                  <a:pt x="100923" y="2724921"/>
                </a:cubicBezTo>
                <a:cubicBezTo>
                  <a:pt x="100923" y="2724921"/>
                  <a:pt x="100923" y="2727268"/>
                  <a:pt x="100923" y="2727268"/>
                </a:cubicBezTo>
                <a:cubicBezTo>
                  <a:pt x="98576" y="2729615"/>
                  <a:pt x="98576" y="2734309"/>
                  <a:pt x="96229" y="2736656"/>
                </a:cubicBezTo>
                <a:cubicBezTo>
                  <a:pt x="93882" y="2734309"/>
                  <a:pt x="89188" y="2734309"/>
                  <a:pt x="86841" y="2734309"/>
                </a:cubicBezTo>
                <a:cubicBezTo>
                  <a:pt x="86841" y="2724921"/>
                  <a:pt x="86841" y="2715533"/>
                  <a:pt x="86841" y="2706145"/>
                </a:cubicBezTo>
                <a:cubicBezTo>
                  <a:pt x="82147" y="2694409"/>
                  <a:pt x="82147" y="2682674"/>
                  <a:pt x="79800" y="2670939"/>
                </a:cubicBezTo>
                <a:close/>
                <a:moveTo>
                  <a:pt x="147864" y="2706145"/>
                </a:moveTo>
                <a:cubicBezTo>
                  <a:pt x="150211" y="2708492"/>
                  <a:pt x="154905" y="2708492"/>
                  <a:pt x="157252" y="2710839"/>
                </a:cubicBezTo>
                <a:cubicBezTo>
                  <a:pt x="157252" y="2713186"/>
                  <a:pt x="154905" y="2715533"/>
                  <a:pt x="154905" y="2717880"/>
                </a:cubicBezTo>
                <a:cubicBezTo>
                  <a:pt x="154905" y="2722574"/>
                  <a:pt x="157252" y="2727268"/>
                  <a:pt x="159599" y="2729615"/>
                </a:cubicBezTo>
                <a:cubicBezTo>
                  <a:pt x="159599" y="2729615"/>
                  <a:pt x="159599" y="2729615"/>
                  <a:pt x="159599" y="2729615"/>
                </a:cubicBezTo>
                <a:cubicBezTo>
                  <a:pt x="157252" y="2731962"/>
                  <a:pt x="154905" y="2731962"/>
                  <a:pt x="154905" y="2734309"/>
                </a:cubicBezTo>
                <a:cubicBezTo>
                  <a:pt x="152558" y="2734309"/>
                  <a:pt x="152558" y="2736656"/>
                  <a:pt x="150211" y="2736656"/>
                </a:cubicBezTo>
                <a:cubicBezTo>
                  <a:pt x="147864" y="2736656"/>
                  <a:pt x="145517" y="2739003"/>
                  <a:pt x="145517" y="2739003"/>
                </a:cubicBezTo>
                <a:cubicBezTo>
                  <a:pt x="143170" y="2739003"/>
                  <a:pt x="143170" y="2741350"/>
                  <a:pt x="140823" y="2741350"/>
                </a:cubicBezTo>
                <a:cubicBezTo>
                  <a:pt x="138476" y="2741350"/>
                  <a:pt x="138476" y="2743697"/>
                  <a:pt x="136129" y="2743697"/>
                </a:cubicBezTo>
                <a:cubicBezTo>
                  <a:pt x="133782" y="2743697"/>
                  <a:pt x="133782" y="2746044"/>
                  <a:pt x="131435" y="2746044"/>
                </a:cubicBezTo>
                <a:cubicBezTo>
                  <a:pt x="129088" y="2746044"/>
                  <a:pt x="129088" y="2748391"/>
                  <a:pt x="126741" y="2748391"/>
                </a:cubicBezTo>
                <a:cubicBezTo>
                  <a:pt x="124393" y="2748391"/>
                  <a:pt x="124393" y="2750738"/>
                  <a:pt x="122046" y="2750738"/>
                </a:cubicBezTo>
                <a:cubicBezTo>
                  <a:pt x="119699" y="2750738"/>
                  <a:pt x="119699" y="2750738"/>
                  <a:pt x="117352" y="2753085"/>
                </a:cubicBezTo>
                <a:cubicBezTo>
                  <a:pt x="115005" y="2753085"/>
                  <a:pt x="112658" y="2753085"/>
                  <a:pt x="112658" y="2755433"/>
                </a:cubicBezTo>
                <a:cubicBezTo>
                  <a:pt x="112658" y="2755433"/>
                  <a:pt x="110311" y="2755433"/>
                  <a:pt x="110311" y="2755433"/>
                </a:cubicBezTo>
                <a:cubicBezTo>
                  <a:pt x="107964" y="2755433"/>
                  <a:pt x="107964" y="2755433"/>
                  <a:pt x="105617" y="2755433"/>
                </a:cubicBezTo>
                <a:cubicBezTo>
                  <a:pt x="105617" y="2755433"/>
                  <a:pt x="105617" y="2755433"/>
                  <a:pt x="105617" y="2753085"/>
                </a:cubicBezTo>
                <a:cubicBezTo>
                  <a:pt x="105617" y="2746044"/>
                  <a:pt x="100923" y="2741350"/>
                  <a:pt x="96229" y="2736656"/>
                </a:cubicBezTo>
                <a:cubicBezTo>
                  <a:pt x="98576" y="2734309"/>
                  <a:pt x="98576" y="2731962"/>
                  <a:pt x="100923" y="2727268"/>
                </a:cubicBezTo>
                <a:cubicBezTo>
                  <a:pt x="100923" y="2727268"/>
                  <a:pt x="100923" y="2727268"/>
                  <a:pt x="100923" y="2724921"/>
                </a:cubicBezTo>
                <a:cubicBezTo>
                  <a:pt x="103270" y="2720227"/>
                  <a:pt x="105617" y="2715533"/>
                  <a:pt x="107964" y="2710839"/>
                </a:cubicBezTo>
                <a:cubicBezTo>
                  <a:pt x="107964" y="2710839"/>
                  <a:pt x="107964" y="2708492"/>
                  <a:pt x="107964" y="2708492"/>
                </a:cubicBezTo>
                <a:cubicBezTo>
                  <a:pt x="107964" y="2708492"/>
                  <a:pt x="107964" y="2706145"/>
                  <a:pt x="107964" y="2706145"/>
                </a:cubicBezTo>
                <a:cubicBezTo>
                  <a:pt x="110311" y="2706145"/>
                  <a:pt x="112658" y="2708492"/>
                  <a:pt x="115005" y="2708492"/>
                </a:cubicBezTo>
                <a:cubicBezTo>
                  <a:pt x="122046" y="2708492"/>
                  <a:pt x="129088" y="2703798"/>
                  <a:pt x="131435" y="2699103"/>
                </a:cubicBezTo>
                <a:cubicBezTo>
                  <a:pt x="136129" y="2701451"/>
                  <a:pt x="138476" y="2703798"/>
                  <a:pt x="143170" y="2706145"/>
                </a:cubicBezTo>
                <a:cubicBezTo>
                  <a:pt x="145517" y="2703798"/>
                  <a:pt x="147864" y="2706145"/>
                  <a:pt x="147864" y="2706145"/>
                </a:cubicBezTo>
                <a:close/>
                <a:moveTo>
                  <a:pt x="211234" y="2746044"/>
                </a:moveTo>
                <a:cubicBezTo>
                  <a:pt x="213581" y="2748391"/>
                  <a:pt x="215928" y="2748391"/>
                  <a:pt x="218275" y="2750738"/>
                </a:cubicBezTo>
                <a:cubicBezTo>
                  <a:pt x="215928" y="2753085"/>
                  <a:pt x="213581" y="2757780"/>
                  <a:pt x="213581" y="2762474"/>
                </a:cubicBezTo>
                <a:cubicBezTo>
                  <a:pt x="213581" y="2764821"/>
                  <a:pt x="213581" y="2767168"/>
                  <a:pt x="213581" y="2767168"/>
                </a:cubicBezTo>
                <a:cubicBezTo>
                  <a:pt x="213581" y="2767168"/>
                  <a:pt x="213581" y="2767168"/>
                  <a:pt x="213581" y="2767168"/>
                </a:cubicBezTo>
                <a:cubicBezTo>
                  <a:pt x="211234" y="2767168"/>
                  <a:pt x="206540" y="2769515"/>
                  <a:pt x="204193" y="2769515"/>
                </a:cubicBezTo>
                <a:cubicBezTo>
                  <a:pt x="201846" y="2769515"/>
                  <a:pt x="197152" y="2771862"/>
                  <a:pt x="194805" y="2771862"/>
                </a:cubicBezTo>
                <a:cubicBezTo>
                  <a:pt x="190111" y="2771862"/>
                  <a:pt x="187764" y="2771862"/>
                  <a:pt x="183070" y="2774209"/>
                </a:cubicBezTo>
                <a:cubicBezTo>
                  <a:pt x="180723" y="2774209"/>
                  <a:pt x="178376" y="2774209"/>
                  <a:pt x="176028" y="2776556"/>
                </a:cubicBezTo>
                <a:cubicBezTo>
                  <a:pt x="168987" y="2776556"/>
                  <a:pt x="164293" y="2776556"/>
                  <a:pt x="157252" y="2776556"/>
                </a:cubicBezTo>
                <a:cubicBezTo>
                  <a:pt x="150211" y="2776556"/>
                  <a:pt x="143170" y="2776556"/>
                  <a:pt x="136129" y="2774209"/>
                </a:cubicBezTo>
                <a:cubicBezTo>
                  <a:pt x="133782" y="2774209"/>
                  <a:pt x="131435" y="2774209"/>
                  <a:pt x="129088" y="2771862"/>
                </a:cubicBezTo>
                <a:cubicBezTo>
                  <a:pt x="124393" y="2771862"/>
                  <a:pt x="119699" y="2769515"/>
                  <a:pt x="115005" y="2769515"/>
                </a:cubicBezTo>
                <a:cubicBezTo>
                  <a:pt x="112658" y="2769515"/>
                  <a:pt x="110311" y="2767168"/>
                  <a:pt x="107964" y="2767168"/>
                </a:cubicBezTo>
                <a:cubicBezTo>
                  <a:pt x="103270" y="2764821"/>
                  <a:pt x="100923" y="2764821"/>
                  <a:pt x="98576" y="2762474"/>
                </a:cubicBezTo>
                <a:cubicBezTo>
                  <a:pt x="98576" y="2762474"/>
                  <a:pt x="98576" y="2762474"/>
                  <a:pt x="98576" y="2762474"/>
                </a:cubicBezTo>
                <a:cubicBezTo>
                  <a:pt x="100923" y="2760127"/>
                  <a:pt x="100923" y="2757780"/>
                  <a:pt x="100923" y="2755433"/>
                </a:cubicBezTo>
                <a:cubicBezTo>
                  <a:pt x="103270" y="2755433"/>
                  <a:pt x="103270" y="2755433"/>
                  <a:pt x="105617" y="2755433"/>
                </a:cubicBezTo>
                <a:cubicBezTo>
                  <a:pt x="105617" y="2755433"/>
                  <a:pt x="107964" y="2755433"/>
                  <a:pt x="107964" y="2755433"/>
                </a:cubicBezTo>
                <a:cubicBezTo>
                  <a:pt x="110311" y="2755433"/>
                  <a:pt x="112658" y="2755433"/>
                  <a:pt x="115005" y="2753085"/>
                </a:cubicBezTo>
                <a:cubicBezTo>
                  <a:pt x="117352" y="2753085"/>
                  <a:pt x="117352" y="2753085"/>
                  <a:pt x="119699" y="2750738"/>
                </a:cubicBezTo>
                <a:cubicBezTo>
                  <a:pt x="122046" y="2750738"/>
                  <a:pt x="124393" y="2750738"/>
                  <a:pt x="124393" y="2748391"/>
                </a:cubicBezTo>
                <a:cubicBezTo>
                  <a:pt x="126741" y="2748391"/>
                  <a:pt x="126741" y="2746044"/>
                  <a:pt x="129088" y="2746044"/>
                </a:cubicBezTo>
                <a:cubicBezTo>
                  <a:pt x="131435" y="2746044"/>
                  <a:pt x="133782" y="2743697"/>
                  <a:pt x="133782" y="2743697"/>
                </a:cubicBezTo>
                <a:cubicBezTo>
                  <a:pt x="136129" y="2743697"/>
                  <a:pt x="136129" y="2741350"/>
                  <a:pt x="138476" y="2741350"/>
                </a:cubicBezTo>
                <a:cubicBezTo>
                  <a:pt x="140823" y="2741350"/>
                  <a:pt x="143170" y="2739003"/>
                  <a:pt x="143170" y="2739003"/>
                </a:cubicBezTo>
                <a:cubicBezTo>
                  <a:pt x="145517" y="2739003"/>
                  <a:pt x="145517" y="2736656"/>
                  <a:pt x="147864" y="2736656"/>
                </a:cubicBezTo>
                <a:cubicBezTo>
                  <a:pt x="150211" y="2736656"/>
                  <a:pt x="150211" y="2734309"/>
                  <a:pt x="152558" y="2734309"/>
                </a:cubicBezTo>
                <a:cubicBezTo>
                  <a:pt x="154905" y="2731962"/>
                  <a:pt x="157252" y="2731962"/>
                  <a:pt x="157252" y="2729615"/>
                </a:cubicBezTo>
                <a:cubicBezTo>
                  <a:pt x="157252" y="2729615"/>
                  <a:pt x="157252" y="2729615"/>
                  <a:pt x="157252" y="2729615"/>
                </a:cubicBezTo>
                <a:cubicBezTo>
                  <a:pt x="161946" y="2734309"/>
                  <a:pt x="166640" y="2736656"/>
                  <a:pt x="171334" y="2736656"/>
                </a:cubicBezTo>
                <a:cubicBezTo>
                  <a:pt x="178376" y="2736656"/>
                  <a:pt x="183070" y="2734309"/>
                  <a:pt x="185417" y="2729615"/>
                </a:cubicBezTo>
                <a:cubicBezTo>
                  <a:pt x="190111" y="2731962"/>
                  <a:pt x="192458" y="2736656"/>
                  <a:pt x="197152" y="2739003"/>
                </a:cubicBezTo>
                <a:cubicBezTo>
                  <a:pt x="204193" y="2741350"/>
                  <a:pt x="208887" y="2743697"/>
                  <a:pt x="211234" y="2746044"/>
                </a:cubicBezTo>
                <a:close/>
                <a:moveTo>
                  <a:pt x="234705" y="2670939"/>
                </a:moveTo>
                <a:cubicBezTo>
                  <a:pt x="234705" y="2656857"/>
                  <a:pt x="234705" y="2640427"/>
                  <a:pt x="234705" y="2626345"/>
                </a:cubicBezTo>
                <a:cubicBezTo>
                  <a:pt x="234705" y="2616957"/>
                  <a:pt x="234705" y="2609916"/>
                  <a:pt x="234705" y="2602875"/>
                </a:cubicBezTo>
                <a:cubicBezTo>
                  <a:pt x="234705" y="2588792"/>
                  <a:pt x="234705" y="2574710"/>
                  <a:pt x="234705" y="2560628"/>
                </a:cubicBezTo>
                <a:cubicBezTo>
                  <a:pt x="234705" y="2555934"/>
                  <a:pt x="234705" y="2548892"/>
                  <a:pt x="234705" y="2544198"/>
                </a:cubicBezTo>
                <a:cubicBezTo>
                  <a:pt x="234705" y="2534810"/>
                  <a:pt x="234705" y="2525422"/>
                  <a:pt x="234705" y="2516034"/>
                </a:cubicBezTo>
                <a:cubicBezTo>
                  <a:pt x="237052" y="2516034"/>
                  <a:pt x="239399" y="2516034"/>
                  <a:pt x="239399" y="2516034"/>
                </a:cubicBezTo>
                <a:cubicBezTo>
                  <a:pt x="239399" y="2518381"/>
                  <a:pt x="241746" y="2520728"/>
                  <a:pt x="241746" y="2525422"/>
                </a:cubicBezTo>
                <a:cubicBezTo>
                  <a:pt x="244093" y="2534810"/>
                  <a:pt x="248787" y="2541851"/>
                  <a:pt x="251134" y="2551240"/>
                </a:cubicBezTo>
                <a:cubicBezTo>
                  <a:pt x="253481" y="2555934"/>
                  <a:pt x="253481" y="2560628"/>
                  <a:pt x="255828" y="2565322"/>
                </a:cubicBezTo>
                <a:cubicBezTo>
                  <a:pt x="272257" y="2612263"/>
                  <a:pt x="291034" y="2659204"/>
                  <a:pt x="309810" y="2710839"/>
                </a:cubicBezTo>
                <a:cubicBezTo>
                  <a:pt x="314504" y="2724921"/>
                  <a:pt x="319198" y="2736656"/>
                  <a:pt x="323892" y="2750738"/>
                </a:cubicBezTo>
                <a:cubicBezTo>
                  <a:pt x="326239" y="2760127"/>
                  <a:pt x="330934" y="2769515"/>
                  <a:pt x="333281" y="2776556"/>
                </a:cubicBezTo>
                <a:cubicBezTo>
                  <a:pt x="328587" y="2778903"/>
                  <a:pt x="323892" y="2783597"/>
                  <a:pt x="321545" y="2790638"/>
                </a:cubicBezTo>
                <a:cubicBezTo>
                  <a:pt x="316851" y="2790638"/>
                  <a:pt x="314504" y="2788291"/>
                  <a:pt x="309810" y="2788291"/>
                </a:cubicBezTo>
                <a:cubicBezTo>
                  <a:pt x="302769" y="2785944"/>
                  <a:pt x="298075" y="2785944"/>
                  <a:pt x="293381" y="2783597"/>
                </a:cubicBezTo>
                <a:cubicBezTo>
                  <a:pt x="288687" y="2783597"/>
                  <a:pt x="286340" y="2781250"/>
                  <a:pt x="281646" y="2781250"/>
                </a:cubicBezTo>
                <a:cubicBezTo>
                  <a:pt x="274604" y="2778903"/>
                  <a:pt x="269910" y="2778903"/>
                  <a:pt x="262869" y="2776556"/>
                </a:cubicBezTo>
                <a:cubicBezTo>
                  <a:pt x="255828" y="2774209"/>
                  <a:pt x="251134" y="2774209"/>
                  <a:pt x="246440" y="2771862"/>
                </a:cubicBezTo>
                <a:cubicBezTo>
                  <a:pt x="246440" y="2769515"/>
                  <a:pt x="246440" y="2769515"/>
                  <a:pt x="246440" y="2767168"/>
                </a:cubicBezTo>
                <a:cubicBezTo>
                  <a:pt x="246440" y="2755433"/>
                  <a:pt x="237052" y="2748391"/>
                  <a:pt x="227664" y="2746044"/>
                </a:cubicBezTo>
                <a:cubicBezTo>
                  <a:pt x="227664" y="2729615"/>
                  <a:pt x="227664" y="2713186"/>
                  <a:pt x="227664" y="2696756"/>
                </a:cubicBezTo>
                <a:cubicBezTo>
                  <a:pt x="234705" y="2685021"/>
                  <a:pt x="234705" y="2677980"/>
                  <a:pt x="234705" y="2670939"/>
                </a:cubicBezTo>
                <a:close/>
                <a:moveTo>
                  <a:pt x="265216" y="2532463"/>
                </a:moveTo>
                <a:cubicBezTo>
                  <a:pt x="269910" y="2539504"/>
                  <a:pt x="274604" y="2546545"/>
                  <a:pt x="279299" y="2551240"/>
                </a:cubicBezTo>
                <a:cubicBezTo>
                  <a:pt x="283993" y="2555934"/>
                  <a:pt x="286340" y="2562975"/>
                  <a:pt x="291034" y="2567669"/>
                </a:cubicBezTo>
                <a:cubicBezTo>
                  <a:pt x="295728" y="2574710"/>
                  <a:pt x="300422" y="2581751"/>
                  <a:pt x="305116" y="2588792"/>
                </a:cubicBezTo>
                <a:cubicBezTo>
                  <a:pt x="309810" y="2593486"/>
                  <a:pt x="312157" y="2600527"/>
                  <a:pt x="316851" y="2605222"/>
                </a:cubicBezTo>
                <a:cubicBezTo>
                  <a:pt x="321545" y="2612263"/>
                  <a:pt x="328587" y="2619304"/>
                  <a:pt x="333281" y="2628692"/>
                </a:cubicBezTo>
                <a:cubicBezTo>
                  <a:pt x="337975" y="2633386"/>
                  <a:pt x="340322" y="2638080"/>
                  <a:pt x="345016" y="2645121"/>
                </a:cubicBezTo>
                <a:cubicBezTo>
                  <a:pt x="352057" y="2654510"/>
                  <a:pt x="356751" y="2663898"/>
                  <a:pt x="363792" y="2673286"/>
                </a:cubicBezTo>
                <a:cubicBezTo>
                  <a:pt x="366139" y="2677980"/>
                  <a:pt x="370833" y="2682674"/>
                  <a:pt x="373180" y="2687368"/>
                </a:cubicBezTo>
                <a:cubicBezTo>
                  <a:pt x="382569" y="2699103"/>
                  <a:pt x="391957" y="2713186"/>
                  <a:pt x="398998" y="2724921"/>
                </a:cubicBezTo>
                <a:cubicBezTo>
                  <a:pt x="398998" y="2724921"/>
                  <a:pt x="401345" y="2727268"/>
                  <a:pt x="401345" y="2727268"/>
                </a:cubicBezTo>
                <a:cubicBezTo>
                  <a:pt x="420121" y="2755433"/>
                  <a:pt x="441245" y="2785944"/>
                  <a:pt x="462368" y="2816456"/>
                </a:cubicBezTo>
                <a:cubicBezTo>
                  <a:pt x="481145" y="2844620"/>
                  <a:pt x="499921" y="2870438"/>
                  <a:pt x="521044" y="2898602"/>
                </a:cubicBezTo>
                <a:cubicBezTo>
                  <a:pt x="523391" y="2903296"/>
                  <a:pt x="528085" y="2907991"/>
                  <a:pt x="530433" y="2912685"/>
                </a:cubicBezTo>
                <a:cubicBezTo>
                  <a:pt x="535127" y="2917379"/>
                  <a:pt x="537474" y="2924420"/>
                  <a:pt x="542168" y="2929114"/>
                </a:cubicBezTo>
                <a:cubicBezTo>
                  <a:pt x="549209" y="2940849"/>
                  <a:pt x="558597" y="2952584"/>
                  <a:pt x="565638" y="2964320"/>
                </a:cubicBezTo>
                <a:cubicBezTo>
                  <a:pt x="567985" y="2969014"/>
                  <a:pt x="570332" y="2971361"/>
                  <a:pt x="572679" y="2976055"/>
                </a:cubicBezTo>
                <a:cubicBezTo>
                  <a:pt x="579721" y="2985443"/>
                  <a:pt x="584415" y="2992484"/>
                  <a:pt x="591456" y="3001873"/>
                </a:cubicBezTo>
                <a:cubicBezTo>
                  <a:pt x="591456" y="3001873"/>
                  <a:pt x="589109" y="3004220"/>
                  <a:pt x="589109" y="3004220"/>
                </a:cubicBezTo>
                <a:cubicBezTo>
                  <a:pt x="577373" y="2994831"/>
                  <a:pt x="567985" y="2985443"/>
                  <a:pt x="556250" y="2978402"/>
                </a:cubicBezTo>
                <a:cubicBezTo>
                  <a:pt x="549209" y="2973708"/>
                  <a:pt x="542168" y="2966667"/>
                  <a:pt x="535127" y="2961973"/>
                </a:cubicBezTo>
                <a:cubicBezTo>
                  <a:pt x="521044" y="2950237"/>
                  <a:pt x="506962" y="2936155"/>
                  <a:pt x="490533" y="2924420"/>
                </a:cubicBezTo>
                <a:cubicBezTo>
                  <a:pt x="483492" y="2917379"/>
                  <a:pt x="476450" y="2912685"/>
                  <a:pt x="469409" y="2905643"/>
                </a:cubicBezTo>
                <a:cubicBezTo>
                  <a:pt x="450633" y="2889214"/>
                  <a:pt x="434204" y="2875132"/>
                  <a:pt x="415427" y="2858703"/>
                </a:cubicBezTo>
                <a:cubicBezTo>
                  <a:pt x="413080" y="2856356"/>
                  <a:pt x="408386" y="2854009"/>
                  <a:pt x="406039" y="2851662"/>
                </a:cubicBezTo>
                <a:cubicBezTo>
                  <a:pt x="389610" y="2837579"/>
                  <a:pt x="375527" y="2823497"/>
                  <a:pt x="359098" y="2809415"/>
                </a:cubicBezTo>
                <a:cubicBezTo>
                  <a:pt x="361445" y="2807068"/>
                  <a:pt x="363792" y="2802374"/>
                  <a:pt x="363792" y="2797679"/>
                </a:cubicBezTo>
                <a:cubicBezTo>
                  <a:pt x="363792" y="2785944"/>
                  <a:pt x="354404" y="2776556"/>
                  <a:pt x="342669" y="2776556"/>
                </a:cubicBezTo>
                <a:cubicBezTo>
                  <a:pt x="340322" y="2776556"/>
                  <a:pt x="337975" y="2776556"/>
                  <a:pt x="335628" y="2776556"/>
                </a:cubicBezTo>
                <a:cubicBezTo>
                  <a:pt x="330934" y="2767168"/>
                  <a:pt x="328587" y="2755433"/>
                  <a:pt x="323892" y="2746044"/>
                </a:cubicBezTo>
                <a:cubicBezTo>
                  <a:pt x="319198" y="2734309"/>
                  <a:pt x="314504" y="2720227"/>
                  <a:pt x="309810" y="2708492"/>
                </a:cubicBezTo>
                <a:cubicBezTo>
                  <a:pt x="307463" y="2699103"/>
                  <a:pt x="302769" y="2692062"/>
                  <a:pt x="300422" y="2682674"/>
                </a:cubicBezTo>
                <a:cubicBezTo>
                  <a:pt x="279299" y="2623998"/>
                  <a:pt x="258175" y="2570016"/>
                  <a:pt x="239399" y="2518381"/>
                </a:cubicBezTo>
                <a:cubicBezTo>
                  <a:pt x="239399" y="2518381"/>
                  <a:pt x="239399" y="2518381"/>
                  <a:pt x="239399" y="2518381"/>
                </a:cubicBezTo>
                <a:cubicBezTo>
                  <a:pt x="241746" y="2518381"/>
                  <a:pt x="241746" y="2516034"/>
                  <a:pt x="241746" y="2516034"/>
                </a:cubicBezTo>
                <a:cubicBezTo>
                  <a:pt x="244093" y="2518381"/>
                  <a:pt x="244093" y="2518381"/>
                  <a:pt x="246440" y="2520728"/>
                </a:cubicBezTo>
                <a:cubicBezTo>
                  <a:pt x="255828" y="2523075"/>
                  <a:pt x="260522" y="2527769"/>
                  <a:pt x="265216" y="2532463"/>
                </a:cubicBezTo>
                <a:close/>
                <a:moveTo>
                  <a:pt x="638397" y="2978402"/>
                </a:moveTo>
                <a:cubicBezTo>
                  <a:pt x="643091" y="2971361"/>
                  <a:pt x="650132" y="2964320"/>
                  <a:pt x="654826" y="2957279"/>
                </a:cubicBezTo>
                <a:cubicBezTo>
                  <a:pt x="659520" y="2952584"/>
                  <a:pt x="664214" y="2945543"/>
                  <a:pt x="668908" y="2940849"/>
                </a:cubicBezTo>
                <a:cubicBezTo>
                  <a:pt x="673602" y="2933808"/>
                  <a:pt x="680643" y="2926767"/>
                  <a:pt x="685338" y="2919726"/>
                </a:cubicBezTo>
                <a:cubicBezTo>
                  <a:pt x="690032" y="2915032"/>
                  <a:pt x="694726" y="2907991"/>
                  <a:pt x="699420" y="2903296"/>
                </a:cubicBezTo>
                <a:cubicBezTo>
                  <a:pt x="704114" y="2896255"/>
                  <a:pt x="711155" y="2889214"/>
                  <a:pt x="718196" y="2882173"/>
                </a:cubicBezTo>
                <a:cubicBezTo>
                  <a:pt x="722890" y="2877479"/>
                  <a:pt x="727584" y="2870438"/>
                  <a:pt x="732279" y="2865744"/>
                </a:cubicBezTo>
                <a:cubicBezTo>
                  <a:pt x="736973" y="2858703"/>
                  <a:pt x="744014" y="2851662"/>
                  <a:pt x="751055" y="2842273"/>
                </a:cubicBezTo>
                <a:cubicBezTo>
                  <a:pt x="755749" y="2835232"/>
                  <a:pt x="760443" y="2830538"/>
                  <a:pt x="765137" y="2823497"/>
                </a:cubicBezTo>
                <a:cubicBezTo>
                  <a:pt x="769831" y="2816456"/>
                  <a:pt x="776872" y="2807068"/>
                  <a:pt x="781566" y="2800026"/>
                </a:cubicBezTo>
                <a:cubicBezTo>
                  <a:pt x="786261" y="2792985"/>
                  <a:pt x="790955" y="2788291"/>
                  <a:pt x="795649" y="2781250"/>
                </a:cubicBezTo>
                <a:cubicBezTo>
                  <a:pt x="802690" y="2774209"/>
                  <a:pt x="807384" y="2764821"/>
                  <a:pt x="812078" y="2757780"/>
                </a:cubicBezTo>
                <a:cubicBezTo>
                  <a:pt x="816772" y="2750738"/>
                  <a:pt x="821466" y="2746044"/>
                  <a:pt x="826160" y="2739003"/>
                </a:cubicBezTo>
                <a:cubicBezTo>
                  <a:pt x="830854" y="2731962"/>
                  <a:pt x="837896" y="2722574"/>
                  <a:pt x="842590" y="2715533"/>
                </a:cubicBezTo>
                <a:cubicBezTo>
                  <a:pt x="847284" y="2708492"/>
                  <a:pt x="851978" y="2701451"/>
                  <a:pt x="856672" y="2694409"/>
                </a:cubicBezTo>
                <a:cubicBezTo>
                  <a:pt x="861366" y="2687368"/>
                  <a:pt x="868407" y="2680327"/>
                  <a:pt x="873101" y="2673286"/>
                </a:cubicBezTo>
                <a:cubicBezTo>
                  <a:pt x="877795" y="2666245"/>
                  <a:pt x="884837" y="2656857"/>
                  <a:pt x="889531" y="2649816"/>
                </a:cubicBezTo>
                <a:cubicBezTo>
                  <a:pt x="894225" y="2642774"/>
                  <a:pt x="898919" y="2635733"/>
                  <a:pt x="903613" y="2628692"/>
                </a:cubicBezTo>
                <a:cubicBezTo>
                  <a:pt x="910654" y="2619304"/>
                  <a:pt x="915348" y="2612263"/>
                  <a:pt x="922389" y="2602875"/>
                </a:cubicBezTo>
                <a:cubicBezTo>
                  <a:pt x="927083" y="2595833"/>
                  <a:pt x="931777" y="2588792"/>
                  <a:pt x="936472" y="2584098"/>
                </a:cubicBezTo>
                <a:cubicBezTo>
                  <a:pt x="943513" y="2574710"/>
                  <a:pt x="950554" y="2565322"/>
                  <a:pt x="955248" y="2555934"/>
                </a:cubicBezTo>
                <a:cubicBezTo>
                  <a:pt x="957595" y="2551240"/>
                  <a:pt x="962289" y="2546545"/>
                  <a:pt x="964636" y="2541851"/>
                </a:cubicBezTo>
                <a:cubicBezTo>
                  <a:pt x="971677" y="2530116"/>
                  <a:pt x="981065" y="2518381"/>
                  <a:pt x="988107" y="2506646"/>
                </a:cubicBezTo>
                <a:cubicBezTo>
                  <a:pt x="988107" y="2504299"/>
                  <a:pt x="990454" y="2504299"/>
                  <a:pt x="990454" y="2501952"/>
                </a:cubicBezTo>
                <a:cubicBezTo>
                  <a:pt x="1035047" y="2438581"/>
                  <a:pt x="1079641" y="2372864"/>
                  <a:pt x="1124235" y="2304800"/>
                </a:cubicBezTo>
                <a:cubicBezTo>
                  <a:pt x="1150053" y="2264900"/>
                  <a:pt x="1178217" y="2225000"/>
                  <a:pt x="1204035" y="2185100"/>
                </a:cubicBezTo>
                <a:cubicBezTo>
                  <a:pt x="1206382" y="2182753"/>
                  <a:pt x="1206382" y="2180406"/>
                  <a:pt x="1208729" y="2178059"/>
                </a:cubicBezTo>
                <a:cubicBezTo>
                  <a:pt x="1232199" y="2145201"/>
                  <a:pt x="1253323" y="2112342"/>
                  <a:pt x="1276793" y="2077136"/>
                </a:cubicBezTo>
                <a:cubicBezTo>
                  <a:pt x="1288529" y="2079483"/>
                  <a:pt x="1290876" y="2079483"/>
                  <a:pt x="1295570" y="2079483"/>
                </a:cubicBezTo>
                <a:cubicBezTo>
                  <a:pt x="1297917" y="2079483"/>
                  <a:pt x="1297917" y="2079483"/>
                  <a:pt x="1300264" y="2079483"/>
                </a:cubicBezTo>
                <a:cubicBezTo>
                  <a:pt x="1309652" y="2109995"/>
                  <a:pt x="1316693" y="2140506"/>
                  <a:pt x="1323734" y="2168671"/>
                </a:cubicBezTo>
                <a:cubicBezTo>
                  <a:pt x="1342511" y="2239082"/>
                  <a:pt x="1361287" y="2304800"/>
                  <a:pt x="1377716" y="2365823"/>
                </a:cubicBezTo>
                <a:cubicBezTo>
                  <a:pt x="1370675" y="2368170"/>
                  <a:pt x="1363634" y="2375211"/>
                  <a:pt x="1363634" y="2384599"/>
                </a:cubicBezTo>
                <a:cubicBezTo>
                  <a:pt x="1363634" y="2389293"/>
                  <a:pt x="1365981" y="2393987"/>
                  <a:pt x="1368328" y="2396334"/>
                </a:cubicBezTo>
                <a:lnTo>
                  <a:pt x="1368328" y="2396334"/>
                </a:lnTo>
                <a:cubicBezTo>
                  <a:pt x="1333122" y="2429193"/>
                  <a:pt x="1297917" y="2459705"/>
                  <a:pt x="1265058" y="2492563"/>
                </a:cubicBezTo>
                <a:cubicBezTo>
                  <a:pt x="1260364" y="2494910"/>
                  <a:pt x="1258017" y="2499605"/>
                  <a:pt x="1253323" y="2501952"/>
                </a:cubicBezTo>
                <a:cubicBezTo>
                  <a:pt x="1239241" y="2513687"/>
                  <a:pt x="1227505" y="2525422"/>
                  <a:pt x="1213423" y="2537157"/>
                </a:cubicBezTo>
                <a:cubicBezTo>
                  <a:pt x="1206382" y="2541851"/>
                  <a:pt x="1201688" y="2548892"/>
                  <a:pt x="1194647" y="2553587"/>
                </a:cubicBezTo>
                <a:cubicBezTo>
                  <a:pt x="1182911" y="2562975"/>
                  <a:pt x="1173523" y="2572363"/>
                  <a:pt x="1161788" y="2581751"/>
                </a:cubicBezTo>
                <a:cubicBezTo>
                  <a:pt x="1154747" y="2588792"/>
                  <a:pt x="1147706" y="2595833"/>
                  <a:pt x="1140665" y="2600527"/>
                </a:cubicBezTo>
                <a:cubicBezTo>
                  <a:pt x="1131276" y="2607569"/>
                  <a:pt x="1121888" y="2616957"/>
                  <a:pt x="1112500" y="2623998"/>
                </a:cubicBezTo>
                <a:cubicBezTo>
                  <a:pt x="1103112" y="2631039"/>
                  <a:pt x="1096071" y="2638080"/>
                  <a:pt x="1086683" y="2645121"/>
                </a:cubicBezTo>
                <a:cubicBezTo>
                  <a:pt x="1079641" y="2652163"/>
                  <a:pt x="1070253" y="2659204"/>
                  <a:pt x="1063212" y="2666245"/>
                </a:cubicBezTo>
                <a:cubicBezTo>
                  <a:pt x="1056171" y="2673286"/>
                  <a:pt x="1046783" y="2680327"/>
                  <a:pt x="1039742" y="2687368"/>
                </a:cubicBezTo>
                <a:cubicBezTo>
                  <a:pt x="1032700" y="2694409"/>
                  <a:pt x="1023312" y="2701451"/>
                  <a:pt x="1016271" y="2708492"/>
                </a:cubicBezTo>
                <a:cubicBezTo>
                  <a:pt x="1009230" y="2715533"/>
                  <a:pt x="999842" y="2722574"/>
                  <a:pt x="992801" y="2729615"/>
                </a:cubicBezTo>
                <a:cubicBezTo>
                  <a:pt x="985760" y="2736656"/>
                  <a:pt x="976371" y="2743697"/>
                  <a:pt x="969330" y="2748391"/>
                </a:cubicBezTo>
                <a:cubicBezTo>
                  <a:pt x="962289" y="2755433"/>
                  <a:pt x="952901" y="2762474"/>
                  <a:pt x="945860" y="2767168"/>
                </a:cubicBezTo>
                <a:cubicBezTo>
                  <a:pt x="938819" y="2774209"/>
                  <a:pt x="929430" y="2778903"/>
                  <a:pt x="922389" y="2785944"/>
                </a:cubicBezTo>
                <a:cubicBezTo>
                  <a:pt x="915348" y="2792985"/>
                  <a:pt x="905960" y="2797679"/>
                  <a:pt x="898919" y="2804721"/>
                </a:cubicBezTo>
                <a:cubicBezTo>
                  <a:pt x="891878" y="2811762"/>
                  <a:pt x="884837" y="2816456"/>
                  <a:pt x="875448" y="2823497"/>
                </a:cubicBezTo>
                <a:cubicBezTo>
                  <a:pt x="868407" y="2830538"/>
                  <a:pt x="859019" y="2835232"/>
                  <a:pt x="851978" y="2842273"/>
                </a:cubicBezTo>
                <a:cubicBezTo>
                  <a:pt x="844937" y="2846967"/>
                  <a:pt x="837896" y="2854009"/>
                  <a:pt x="828507" y="2858703"/>
                </a:cubicBezTo>
                <a:cubicBezTo>
                  <a:pt x="821466" y="2863397"/>
                  <a:pt x="812078" y="2870438"/>
                  <a:pt x="805037" y="2875132"/>
                </a:cubicBezTo>
                <a:cubicBezTo>
                  <a:pt x="797996" y="2879826"/>
                  <a:pt x="790955" y="2886867"/>
                  <a:pt x="781566" y="2891561"/>
                </a:cubicBezTo>
                <a:cubicBezTo>
                  <a:pt x="774525" y="2896255"/>
                  <a:pt x="767484" y="2903296"/>
                  <a:pt x="758096" y="2907991"/>
                </a:cubicBezTo>
                <a:cubicBezTo>
                  <a:pt x="751055" y="2912685"/>
                  <a:pt x="744014" y="2919726"/>
                  <a:pt x="734626" y="2924420"/>
                </a:cubicBezTo>
                <a:cubicBezTo>
                  <a:pt x="727584" y="2929114"/>
                  <a:pt x="720543" y="2933808"/>
                  <a:pt x="711155" y="2938502"/>
                </a:cubicBezTo>
                <a:cubicBezTo>
                  <a:pt x="704114" y="2943196"/>
                  <a:pt x="697073" y="2947890"/>
                  <a:pt x="687685" y="2952584"/>
                </a:cubicBezTo>
                <a:cubicBezTo>
                  <a:pt x="680643" y="2957279"/>
                  <a:pt x="673602" y="2961973"/>
                  <a:pt x="666561" y="2966667"/>
                </a:cubicBezTo>
                <a:cubicBezTo>
                  <a:pt x="659520" y="2971361"/>
                  <a:pt x="652479" y="2976055"/>
                  <a:pt x="643091" y="2980749"/>
                </a:cubicBezTo>
                <a:cubicBezTo>
                  <a:pt x="636050" y="2985443"/>
                  <a:pt x="629008" y="2990137"/>
                  <a:pt x="621967" y="2992484"/>
                </a:cubicBezTo>
                <a:cubicBezTo>
                  <a:pt x="619620" y="2994831"/>
                  <a:pt x="617273" y="2994831"/>
                  <a:pt x="614926" y="2997178"/>
                </a:cubicBezTo>
                <a:cubicBezTo>
                  <a:pt x="614926" y="2994831"/>
                  <a:pt x="612579" y="2994831"/>
                  <a:pt x="612579" y="2992484"/>
                </a:cubicBezTo>
                <a:cubicBezTo>
                  <a:pt x="614926" y="2990137"/>
                  <a:pt x="614926" y="2987790"/>
                  <a:pt x="617273" y="2987790"/>
                </a:cubicBezTo>
                <a:cubicBezTo>
                  <a:pt x="629008" y="2990137"/>
                  <a:pt x="633703" y="2983096"/>
                  <a:pt x="638397" y="2978402"/>
                </a:cubicBezTo>
                <a:close/>
                <a:moveTo>
                  <a:pt x="452980" y="1701609"/>
                </a:moveTo>
                <a:cubicBezTo>
                  <a:pt x="445939" y="1701609"/>
                  <a:pt x="441245" y="1706303"/>
                  <a:pt x="436551" y="1710997"/>
                </a:cubicBezTo>
                <a:cubicBezTo>
                  <a:pt x="434204" y="1710997"/>
                  <a:pt x="434204" y="1708650"/>
                  <a:pt x="431857" y="1708650"/>
                </a:cubicBezTo>
                <a:cubicBezTo>
                  <a:pt x="457674" y="1685179"/>
                  <a:pt x="481145" y="1661709"/>
                  <a:pt x="509309" y="1638238"/>
                </a:cubicBezTo>
                <a:cubicBezTo>
                  <a:pt x="495227" y="1661709"/>
                  <a:pt x="478797" y="1682832"/>
                  <a:pt x="464715" y="1706303"/>
                </a:cubicBezTo>
                <a:cubicBezTo>
                  <a:pt x="460021" y="1703956"/>
                  <a:pt x="457674" y="1701609"/>
                  <a:pt x="452980" y="1701609"/>
                </a:cubicBezTo>
                <a:close/>
                <a:moveTo>
                  <a:pt x="521044" y="1621809"/>
                </a:moveTo>
                <a:cubicBezTo>
                  <a:pt x="528085" y="1610074"/>
                  <a:pt x="535127" y="1600686"/>
                  <a:pt x="542168" y="1588950"/>
                </a:cubicBezTo>
                <a:cubicBezTo>
                  <a:pt x="546862" y="1581909"/>
                  <a:pt x="553903" y="1572521"/>
                  <a:pt x="558597" y="1565480"/>
                </a:cubicBezTo>
                <a:cubicBezTo>
                  <a:pt x="567985" y="1551398"/>
                  <a:pt x="577373" y="1539662"/>
                  <a:pt x="586762" y="1525580"/>
                </a:cubicBezTo>
                <a:cubicBezTo>
                  <a:pt x="589109" y="1520886"/>
                  <a:pt x="591456" y="1518539"/>
                  <a:pt x="593803" y="1516192"/>
                </a:cubicBezTo>
                <a:cubicBezTo>
                  <a:pt x="605538" y="1499763"/>
                  <a:pt x="617273" y="1483333"/>
                  <a:pt x="626661" y="1469251"/>
                </a:cubicBezTo>
                <a:cubicBezTo>
                  <a:pt x="638397" y="1457516"/>
                  <a:pt x="650132" y="1445781"/>
                  <a:pt x="661867" y="1434045"/>
                </a:cubicBezTo>
                <a:cubicBezTo>
                  <a:pt x="671255" y="1424657"/>
                  <a:pt x="678296" y="1417616"/>
                  <a:pt x="687685" y="1408228"/>
                </a:cubicBezTo>
                <a:cubicBezTo>
                  <a:pt x="706461" y="1389451"/>
                  <a:pt x="727584" y="1370675"/>
                  <a:pt x="748708" y="1351899"/>
                </a:cubicBezTo>
                <a:cubicBezTo>
                  <a:pt x="753402" y="1347205"/>
                  <a:pt x="760443" y="1342511"/>
                  <a:pt x="765137" y="1337817"/>
                </a:cubicBezTo>
                <a:cubicBezTo>
                  <a:pt x="786261" y="1319040"/>
                  <a:pt x="807384" y="1300264"/>
                  <a:pt x="830854" y="1281487"/>
                </a:cubicBezTo>
                <a:cubicBezTo>
                  <a:pt x="835549" y="1286181"/>
                  <a:pt x="840243" y="1288529"/>
                  <a:pt x="844937" y="1288529"/>
                </a:cubicBezTo>
                <a:cubicBezTo>
                  <a:pt x="856672" y="1288529"/>
                  <a:pt x="866060" y="1279140"/>
                  <a:pt x="866060" y="1267405"/>
                </a:cubicBezTo>
                <a:cubicBezTo>
                  <a:pt x="866060" y="1265058"/>
                  <a:pt x="866060" y="1260364"/>
                  <a:pt x="863713" y="1258017"/>
                </a:cubicBezTo>
                <a:cubicBezTo>
                  <a:pt x="966983" y="1196994"/>
                  <a:pt x="1077294" y="1140665"/>
                  <a:pt x="1192300" y="1091377"/>
                </a:cubicBezTo>
                <a:cubicBezTo>
                  <a:pt x="1194647" y="1126582"/>
                  <a:pt x="1199341" y="1164135"/>
                  <a:pt x="1204035" y="1201688"/>
                </a:cubicBezTo>
                <a:cubicBezTo>
                  <a:pt x="1065559" y="1262711"/>
                  <a:pt x="936472" y="1333122"/>
                  <a:pt x="816772" y="1408228"/>
                </a:cubicBezTo>
                <a:cubicBezTo>
                  <a:pt x="706461" y="1476292"/>
                  <a:pt x="607885" y="1551398"/>
                  <a:pt x="518697" y="1628850"/>
                </a:cubicBezTo>
                <a:cubicBezTo>
                  <a:pt x="518697" y="1626503"/>
                  <a:pt x="518697" y="1624156"/>
                  <a:pt x="521044" y="1621809"/>
                </a:cubicBezTo>
                <a:close/>
                <a:moveTo>
                  <a:pt x="584415" y="1509151"/>
                </a:moveTo>
                <a:cubicBezTo>
                  <a:pt x="570332" y="1523233"/>
                  <a:pt x="553903" y="1539662"/>
                  <a:pt x="539821" y="1553745"/>
                </a:cubicBezTo>
                <a:cubicBezTo>
                  <a:pt x="530433" y="1563133"/>
                  <a:pt x="521044" y="1574868"/>
                  <a:pt x="511656" y="1584256"/>
                </a:cubicBezTo>
                <a:cubicBezTo>
                  <a:pt x="497574" y="1598339"/>
                  <a:pt x="485839" y="1612421"/>
                  <a:pt x="474103" y="1626503"/>
                </a:cubicBezTo>
                <a:cubicBezTo>
                  <a:pt x="464715" y="1638238"/>
                  <a:pt x="455327" y="1647627"/>
                  <a:pt x="445939" y="1659362"/>
                </a:cubicBezTo>
                <a:cubicBezTo>
                  <a:pt x="436551" y="1671097"/>
                  <a:pt x="424815" y="1682832"/>
                  <a:pt x="415427" y="1696915"/>
                </a:cubicBezTo>
                <a:cubicBezTo>
                  <a:pt x="408386" y="1692221"/>
                  <a:pt x="401345" y="1687526"/>
                  <a:pt x="394304" y="1685179"/>
                </a:cubicBezTo>
                <a:cubicBezTo>
                  <a:pt x="391957" y="1682832"/>
                  <a:pt x="389610" y="1682832"/>
                  <a:pt x="384916" y="1680485"/>
                </a:cubicBezTo>
                <a:cubicBezTo>
                  <a:pt x="377874" y="1678138"/>
                  <a:pt x="370833" y="1673444"/>
                  <a:pt x="366139" y="1671097"/>
                </a:cubicBezTo>
                <a:cubicBezTo>
                  <a:pt x="363792" y="1671097"/>
                  <a:pt x="361445" y="1668750"/>
                  <a:pt x="359098" y="1668750"/>
                </a:cubicBezTo>
                <a:cubicBezTo>
                  <a:pt x="366139" y="1647627"/>
                  <a:pt x="375527" y="1624156"/>
                  <a:pt x="382569" y="1603033"/>
                </a:cubicBezTo>
                <a:cubicBezTo>
                  <a:pt x="406039" y="1572521"/>
                  <a:pt x="427162" y="1542009"/>
                  <a:pt x="450633" y="1511498"/>
                </a:cubicBezTo>
                <a:cubicBezTo>
                  <a:pt x="457674" y="1504457"/>
                  <a:pt x="462368" y="1497416"/>
                  <a:pt x="469409" y="1488027"/>
                </a:cubicBezTo>
                <a:cubicBezTo>
                  <a:pt x="476450" y="1478639"/>
                  <a:pt x="485839" y="1469251"/>
                  <a:pt x="492880" y="1457516"/>
                </a:cubicBezTo>
                <a:cubicBezTo>
                  <a:pt x="499921" y="1448128"/>
                  <a:pt x="506962" y="1438740"/>
                  <a:pt x="514003" y="1431698"/>
                </a:cubicBezTo>
                <a:cubicBezTo>
                  <a:pt x="521044" y="1422310"/>
                  <a:pt x="530433" y="1412922"/>
                  <a:pt x="537474" y="1403534"/>
                </a:cubicBezTo>
                <a:cubicBezTo>
                  <a:pt x="544515" y="1394146"/>
                  <a:pt x="553903" y="1384757"/>
                  <a:pt x="560944" y="1375369"/>
                </a:cubicBezTo>
                <a:cubicBezTo>
                  <a:pt x="567985" y="1365981"/>
                  <a:pt x="577373" y="1356593"/>
                  <a:pt x="584415" y="1347205"/>
                </a:cubicBezTo>
                <a:cubicBezTo>
                  <a:pt x="591456" y="1337817"/>
                  <a:pt x="600844" y="1328428"/>
                  <a:pt x="607885" y="1319040"/>
                </a:cubicBezTo>
                <a:cubicBezTo>
                  <a:pt x="614926" y="1309652"/>
                  <a:pt x="624314" y="1300264"/>
                  <a:pt x="631355" y="1293223"/>
                </a:cubicBezTo>
                <a:cubicBezTo>
                  <a:pt x="640744" y="1283834"/>
                  <a:pt x="647785" y="1274446"/>
                  <a:pt x="657173" y="1265058"/>
                </a:cubicBezTo>
                <a:cubicBezTo>
                  <a:pt x="666561" y="1255670"/>
                  <a:pt x="673602" y="1248629"/>
                  <a:pt x="682991" y="1239241"/>
                </a:cubicBezTo>
                <a:cubicBezTo>
                  <a:pt x="692379" y="1229852"/>
                  <a:pt x="699420" y="1220464"/>
                  <a:pt x="708808" y="1211076"/>
                </a:cubicBezTo>
                <a:cubicBezTo>
                  <a:pt x="711155" y="1208729"/>
                  <a:pt x="715849" y="1204035"/>
                  <a:pt x="718196" y="1201688"/>
                </a:cubicBezTo>
                <a:cubicBezTo>
                  <a:pt x="722890" y="1204035"/>
                  <a:pt x="729931" y="1206382"/>
                  <a:pt x="734626" y="1208729"/>
                </a:cubicBezTo>
                <a:cubicBezTo>
                  <a:pt x="739320" y="1211076"/>
                  <a:pt x="744014" y="1211076"/>
                  <a:pt x="748708" y="1213423"/>
                </a:cubicBezTo>
                <a:cubicBezTo>
                  <a:pt x="755749" y="1215770"/>
                  <a:pt x="760443" y="1218117"/>
                  <a:pt x="767484" y="1220464"/>
                </a:cubicBezTo>
                <a:cubicBezTo>
                  <a:pt x="772178" y="1222811"/>
                  <a:pt x="776872" y="1225158"/>
                  <a:pt x="779219" y="1225158"/>
                </a:cubicBezTo>
                <a:cubicBezTo>
                  <a:pt x="783914" y="1227505"/>
                  <a:pt x="788608" y="1229852"/>
                  <a:pt x="793302" y="1232199"/>
                </a:cubicBezTo>
                <a:cubicBezTo>
                  <a:pt x="786261" y="1241588"/>
                  <a:pt x="776872" y="1250976"/>
                  <a:pt x="769831" y="1262711"/>
                </a:cubicBezTo>
                <a:cubicBezTo>
                  <a:pt x="765137" y="1267405"/>
                  <a:pt x="760443" y="1274446"/>
                  <a:pt x="755749" y="1279140"/>
                </a:cubicBezTo>
                <a:cubicBezTo>
                  <a:pt x="746361" y="1293223"/>
                  <a:pt x="734626" y="1304958"/>
                  <a:pt x="725237" y="1319040"/>
                </a:cubicBezTo>
                <a:cubicBezTo>
                  <a:pt x="720543" y="1323734"/>
                  <a:pt x="715849" y="1330775"/>
                  <a:pt x="711155" y="1335469"/>
                </a:cubicBezTo>
                <a:cubicBezTo>
                  <a:pt x="701767" y="1349552"/>
                  <a:pt x="690032" y="1363634"/>
                  <a:pt x="680643" y="1375369"/>
                </a:cubicBezTo>
                <a:cubicBezTo>
                  <a:pt x="675949" y="1382410"/>
                  <a:pt x="671255" y="1387104"/>
                  <a:pt x="666561" y="1394146"/>
                </a:cubicBezTo>
                <a:cubicBezTo>
                  <a:pt x="657173" y="1408228"/>
                  <a:pt x="647785" y="1422310"/>
                  <a:pt x="636050" y="1434045"/>
                </a:cubicBezTo>
                <a:cubicBezTo>
                  <a:pt x="631355" y="1441087"/>
                  <a:pt x="626661" y="1448128"/>
                  <a:pt x="621967" y="1455169"/>
                </a:cubicBezTo>
                <a:cubicBezTo>
                  <a:pt x="621967" y="1455169"/>
                  <a:pt x="619620" y="1457516"/>
                  <a:pt x="619620" y="1457516"/>
                </a:cubicBezTo>
                <a:cubicBezTo>
                  <a:pt x="614926" y="1462210"/>
                  <a:pt x="610232" y="1466904"/>
                  <a:pt x="605538" y="1471598"/>
                </a:cubicBezTo>
                <a:cubicBezTo>
                  <a:pt x="603191" y="1490375"/>
                  <a:pt x="593803" y="1499763"/>
                  <a:pt x="584415" y="1509151"/>
                </a:cubicBezTo>
                <a:close/>
                <a:moveTo>
                  <a:pt x="467062" y="1380063"/>
                </a:moveTo>
                <a:cubicBezTo>
                  <a:pt x="471756" y="1370675"/>
                  <a:pt x="476450" y="1361287"/>
                  <a:pt x="481145" y="1351899"/>
                </a:cubicBezTo>
                <a:cubicBezTo>
                  <a:pt x="485839" y="1342511"/>
                  <a:pt x="490533" y="1333122"/>
                  <a:pt x="495227" y="1323734"/>
                </a:cubicBezTo>
                <a:cubicBezTo>
                  <a:pt x="499921" y="1314346"/>
                  <a:pt x="504615" y="1304958"/>
                  <a:pt x="509309" y="1295570"/>
                </a:cubicBezTo>
                <a:cubicBezTo>
                  <a:pt x="514003" y="1286181"/>
                  <a:pt x="518697" y="1276793"/>
                  <a:pt x="523391" y="1267405"/>
                </a:cubicBezTo>
                <a:cubicBezTo>
                  <a:pt x="528085" y="1258017"/>
                  <a:pt x="532780" y="1248629"/>
                  <a:pt x="537474" y="1241588"/>
                </a:cubicBezTo>
                <a:cubicBezTo>
                  <a:pt x="542168" y="1232199"/>
                  <a:pt x="546862" y="1222811"/>
                  <a:pt x="551556" y="1213423"/>
                </a:cubicBezTo>
                <a:cubicBezTo>
                  <a:pt x="556250" y="1206382"/>
                  <a:pt x="558597" y="1199341"/>
                  <a:pt x="563291" y="1189953"/>
                </a:cubicBezTo>
                <a:cubicBezTo>
                  <a:pt x="565638" y="1189953"/>
                  <a:pt x="565638" y="1189953"/>
                  <a:pt x="567985" y="1189953"/>
                </a:cubicBezTo>
                <a:cubicBezTo>
                  <a:pt x="579721" y="1187606"/>
                  <a:pt x="591456" y="1187606"/>
                  <a:pt x="600844" y="1187606"/>
                </a:cubicBezTo>
                <a:cubicBezTo>
                  <a:pt x="610232" y="1187606"/>
                  <a:pt x="619620" y="1187606"/>
                  <a:pt x="629008" y="1189953"/>
                </a:cubicBezTo>
                <a:cubicBezTo>
                  <a:pt x="633703" y="1189953"/>
                  <a:pt x="638397" y="1189953"/>
                  <a:pt x="640744" y="1192300"/>
                </a:cubicBezTo>
                <a:cubicBezTo>
                  <a:pt x="645438" y="1192300"/>
                  <a:pt x="652479" y="1194647"/>
                  <a:pt x="657173" y="1194647"/>
                </a:cubicBezTo>
                <a:cubicBezTo>
                  <a:pt x="661867" y="1194647"/>
                  <a:pt x="666561" y="1196994"/>
                  <a:pt x="671255" y="1196994"/>
                </a:cubicBezTo>
                <a:cubicBezTo>
                  <a:pt x="675949" y="1196994"/>
                  <a:pt x="680643" y="1199341"/>
                  <a:pt x="687685" y="1199341"/>
                </a:cubicBezTo>
                <a:cubicBezTo>
                  <a:pt x="692379" y="1201688"/>
                  <a:pt x="699420" y="1201688"/>
                  <a:pt x="704114" y="1204035"/>
                </a:cubicBezTo>
                <a:cubicBezTo>
                  <a:pt x="708808" y="1206382"/>
                  <a:pt x="713502" y="1206382"/>
                  <a:pt x="718196" y="1208729"/>
                </a:cubicBezTo>
                <a:cubicBezTo>
                  <a:pt x="715849" y="1211076"/>
                  <a:pt x="713502" y="1213423"/>
                  <a:pt x="711155" y="1215770"/>
                </a:cubicBezTo>
                <a:cubicBezTo>
                  <a:pt x="704114" y="1222811"/>
                  <a:pt x="699420" y="1229852"/>
                  <a:pt x="692379" y="1234546"/>
                </a:cubicBezTo>
                <a:cubicBezTo>
                  <a:pt x="680643" y="1246282"/>
                  <a:pt x="671255" y="1258017"/>
                  <a:pt x="659520" y="1267405"/>
                </a:cubicBezTo>
                <a:cubicBezTo>
                  <a:pt x="652479" y="1274446"/>
                  <a:pt x="645438" y="1281487"/>
                  <a:pt x="640744" y="1288529"/>
                </a:cubicBezTo>
                <a:cubicBezTo>
                  <a:pt x="631355" y="1300264"/>
                  <a:pt x="619620" y="1309652"/>
                  <a:pt x="610232" y="1321387"/>
                </a:cubicBezTo>
                <a:cubicBezTo>
                  <a:pt x="603191" y="1328428"/>
                  <a:pt x="596150" y="1335469"/>
                  <a:pt x="589109" y="1344858"/>
                </a:cubicBezTo>
                <a:cubicBezTo>
                  <a:pt x="579721" y="1356593"/>
                  <a:pt x="570332" y="1365981"/>
                  <a:pt x="560944" y="1377716"/>
                </a:cubicBezTo>
                <a:cubicBezTo>
                  <a:pt x="553903" y="1384757"/>
                  <a:pt x="546862" y="1394146"/>
                  <a:pt x="539821" y="1401187"/>
                </a:cubicBezTo>
                <a:cubicBezTo>
                  <a:pt x="530433" y="1412922"/>
                  <a:pt x="521044" y="1422310"/>
                  <a:pt x="511656" y="1434045"/>
                </a:cubicBezTo>
                <a:cubicBezTo>
                  <a:pt x="504615" y="1443434"/>
                  <a:pt x="497574" y="1450475"/>
                  <a:pt x="490533" y="1459863"/>
                </a:cubicBezTo>
                <a:cubicBezTo>
                  <a:pt x="481145" y="1469251"/>
                  <a:pt x="474103" y="1480986"/>
                  <a:pt x="464715" y="1490375"/>
                </a:cubicBezTo>
                <a:cubicBezTo>
                  <a:pt x="457674" y="1499763"/>
                  <a:pt x="450633" y="1509151"/>
                  <a:pt x="443592" y="1516192"/>
                </a:cubicBezTo>
                <a:cubicBezTo>
                  <a:pt x="436551" y="1525580"/>
                  <a:pt x="427162" y="1537315"/>
                  <a:pt x="420121" y="1546704"/>
                </a:cubicBezTo>
                <a:cubicBezTo>
                  <a:pt x="413080" y="1556092"/>
                  <a:pt x="406039" y="1565480"/>
                  <a:pt x="398998" y="1574868"/>
                </a:cubicBezTo>
                <a:cubicBezTo>
                  <a:pt x="391957" y="1584256"/>
                  <a:pt x="384916" y="1591297"/>
                  <a:pt x="380222" y="1600686"/>
                </a:cubicBezTo>
                <a:cubicBezTo>
                  <a:pt x="401345" y="1539662"/>
                  <a:pt x="422468" y="1478639"/>
                  <a:pt x="445939" y="1417616"/>
                </a:cubicBezTo>
                <a:cubicBezTo>
                  <a:pt x="445939" y="1415269"/>
                  <a:pt x="448286" y="1412922"/>
                  <a:pt x="448286" y="1410575"/>
                </a:cubicBezTo>
                <a:cubicBezTo>
                  <a:pt x="457674" y="1401187"/>
                  <a:pt x="462368" y="1389451"/>
                  <a:pt x="467062" y="1380063"/>
                </a:cubicBezTo>
                <a:close/>
                <a:moveTo>
                  <a:pt x="765137" y="1164135"/>
                </a:moveTo>
                <a:cubicBezTo>
                  <a:pt x="774525" y="1154747"/>
                  <a:pt x="783914" y="1147706"/>
                  <a:pt x="790955" y="1138318"/>
                </a:cubicBezTo>
                <a:cubicBezTo>
                  <a:pt x="800343" y="1128929"/>
                  <a:pt x="809731" y="1121888"/>
                  <a:pt x="819119" y="1112500"/>
                </a:cubicBezTo>
                <a:cubicBezTo>
                  <a:pt x="828507" y="1103112"/>
                  <a:pt x="837896" y="1096071"/>
                  <a:pt x="847284" y="1086683"/>
                </a:cubicBezTo>
                <a:cubicBezTo>
                  <a:pt x="847284" y="1086683"/>
                  <a:pt x="847284" y="1086683"/>
                  <a:pt x="849631" y="1084335"/>
                </a:cubicBezTo>
                <a:cubicBezTo>
                  <a:pt x="849631" y="1114847"/>
                  <a:pt x="849631" y="1143012"/>
                  <a:pt x="847284" y="1175870"/>
                </a:cubicBezTo>
                <a:cubicBezTo>
                  <a:pt x="837896" y="1187606"/>
                  <a:pt x="828507" y="1199341"/>
                  <a:pt x="819119" y="1211076"/>
                </a:cubicBezTo>
                <a:cubicBezTo>
                  <a:pt x="814425" y="1215770"/>
                  <a:pt x="809731" y="1222811"/>
                  <a:pt x="805037" y="1227505"/>
                </a:cubicBezTo>
                <a:cubicBezTo>
                  <a:pt x="802690" y="1229852"/>
                  <a:pt x="800343" y="1232199"/>
                  <a:pt x="797996" y="1234546"/>
                </a:cubicBezTo>
                <a:lnTo>
                  <a:pt x="797996" y="1234546"/>
                </a:lnTo>
                <a:cubicBezTo>
                  <a:pt x="793302" y="1232199"/>
                  <a:pt x="788608" y="1229852"/>
                  <a:pt x="783914" y="1227505"/>
                </a:cubicBezTo>
                <a:cubicBezTo>
                  <a:pt x="779219" y="1225158"/>
                  <a:pt x="772178" y="1222811"/>
                  <a:pt x="767484" y="1220464"/>
                </a:cubicBezTo>
                <a:cubicBezTo>
                  <a:pt x="762790" y="1218117"/>
                  <a:pt x="758096" y="1215770"/>
                  <a:pt x="753402" y="1213423"/>
                </a:cubicBezTo>
                <a:cubicBezTo>
                  <a:pt x="748708" y="1211076"/>
                  <a:pt x="741667" y="1208729"/>
                  <a:pt x="736973" y="1206382"/>
                </a:cubicBezTo>
                <a:cubicBezTo>
                  <a:pt x="732279" y="1204035"/>
                  <a:pt x="727584" y="1204035"/>
                  <a:pt x="725237" y="1201688"/>
                </a:cubicBezTo>
                <a:cubicBezTo>
                  <a:pt x="729931" y="1196994"/>
                  <a:pt x="734626" y="1192300"/>
                  <a:pt x="739320" y="1187606"/>
                </a:cubicBezTo>
                <a:cubicBezTo>
                  <a:pt x="748708" y="1182911"/>
                  <a:pt x="758096" y="1173523"/>
                  <a:pt x="765137" y="1164135"/>
                </a:cubicBezTo>
                <a:close/>
                <a:moveTo>
                  <a:pt x="884837" y="1133623"/>
                </a:moveTo>
                <a:cubicBezTo>
                  <a:pt x="889531" y="1128929"/>
                  <a:pt x="891878" y="1124235"/>
                  <a:pt x="896572" y="1119541"/>
                </a:cubicBezTo>
                <a:cubicBezTo>
                  <a:pt x="905960" y="1107806"/>
                  <a:pt x="915348" y="1098418"/>
                  <a:pt x="924736" y="1086683"/>
                </a:cubicBezTo>
                <a:cubicBezTo>
                  <a:pt x="929430" y="1079641"/>
                  <a:pt x="936472" y="1072600"/>
                  <a:pt x="941166" y="1065559"/>
                </a:cubicBezTo>
                <a:cubicBezTo>
                  <a:pt x="948207" y="1056171"/>
                  <a:pt x="957595" y="1046783"/>
                  <a:pt x="964636" y="1039742"/>
                </a:cubicBezTo>
                <a:cubicBezTo>
                  <a:pt x="964636" y="1039742"/>
                  <a:pt x="964636" y="1039742"/>
                  <a:pt x="964636" y="1039742"/>
                </a:cubicBezTo>
                <a:cubicBezTo>
                  <a:pt x="957595" y="1053824"/>
                  <a:pt x="948207" y="1067906"/>
                  <a:pt x="941166" y="1081988"/>
                </a:cubicBezTo>
                <a:cubicBezTo>
                  <a:pt x="934124" y="1096071"/>
                  <a:pt x="927083" y="1110153"/>
                  <a:pt x="917695" y="1124235"/>
                </a:cubicBezTo>
                <a:cubicBezTo>
                  <a:pt x="908307" y="1140665"/>
                  <a:pt x="901266" y="1157094"/>
                  <a:pt x="891878" y="1173523"/>
                </a:cubicBezTo>
                <a:cubicBezTo>
                  <a:pt x="884837" y="1187606"/>
                  <a:pt x="877795" y="1199341"/>
                  <a:pt x="870754" y="1213423"/>
                </a:cubicBezTo>
                <a:cubicBezTo>
                  <a:pt x="866060" y="1225158"/>
                  <a:pt x="859019" y="1234546"/>
                  <a:pt x="854325" y="1246282"/>
                </a:cubicBezTo>
                <a:cubicBezTo>
                  <a:pt x="851978" y="1246282"/>
                  <a:pt x="849631" y="1243935"/>
                  <a:pt x="847284" y="1243935"/>
                </a:cubicBezTo>
                <a:cubicBezTo>
                  <a:pt x="847284" y="1229852"/>
                  <a:pt x="847284" y="1218117"/>
                  <a:pt x="847284" y="1206382"/>
                </a:cubicBezTo>
                <a:cubicBezTo>
                  <a:pt x="847284" y="1201688"/>
                  <a:pt x="847284" y="1196994"/>
                  <a:pt x="847284" y="1194647"/>
                </a:cubicBezTo>
                <a:cubicBezTo>
                  <a:pt x="847284" y="1189953"/>
                  <a:pt x="847284" y="1182911"/>
                  <a:pt x="847284" y="1178217"/>
                </a:cubicBezTo>
                <a:cubicBezTo>
                  <a:pt x="847284" y="1178217"/>
                  <a:pt x="849631" y="1175870"/>
                  <a:pt x="849631" y="1175870"/>
                </a:cubicBezTo>
                <a:cubicBezTo>
                  <a:pt x="861366" y="1159441"/>
                  <a:pt x="873101" y="1147706"/>
                  <a:pt x="884837" y="1133623"/>
                </a:cubicBezTo>
                <a:close/>
                <a:moveTo>
                  <a:pt x="1020965" y="941166"/>
                </a:moveTo>
                <a:cubicBezTo>
                  <a:pt x="1023312" y="938819"/>
                  <a:pt x="1025659" y="934125"/>
                  <a:pt x="1025659" y="931777"/>
                </a:cubicBezTo>
                <a:cubicBezTo>
                  <a:pt x="1032700" y="927083"/>
                  <a:pt x="1037395" y="922389"/>
                  <a:pt x="1044436" y="917695"/>
                </a:cubicBezTo>
                <a:cubicBezTo>
                  <a:pt x="1053824" y="910654"/>
                  <a:pt x="1063212" y="901266"/>
                  <a:pt x="1074947" y="894225"/>
                </a:cubicBezTo>
                <a:cubicBezTo>
                  <a:pt x="1084336" y="887184"/>
                  <a:pt x="1093724" y="877795"/>
                  <a:pt x="1105459" y="870754"/>
                </a:cubicBezTo>
                <a:cubicBezTo>
                  <a:pt x="1114847" y="863713"/>
                  <a:pt x="1124235" y="856672"/>
                  <a:pt x="1135971" y="847284"/>
                </a:cubicBezTo>
                <a:cubicBezTo>
                  <a:pt x="1143012" y="842590"/>
                  <a:pt x="1147706" y="837896"/>
                  <a:pt x="1154747" y="833202"/>
                </a:cubicBezTo>
                <a:cubicBezTo>
                  <a:pt x="1154747" y="833202"/>
                  <a:pt x="1154747" y="833202"/>
                  <a:pt x="1154747" y="833202"/>
                </a:cubicBezTo>
                <a:cubicBezTo>
                  <a:pt x="1150053" y="837896"/>
                  <a:pt x="1143012" y="844937"/>
                  <a:pt x="1138318" y="849631"/>
                </a:cubicBezTo>
                <a:cubicBezTo>
                  <a:pt x="1131276" y="856672"/>
                  <a:pt x="1126582" y="861366"/>
                  <a:pt x="1119541" y="868407"/>
                </a:cubicBezTo>
                <a:cubicBezTo>
                  <a:pt x="1110153" y="877795"/>
                  <a:pt x="1100765" y="887184"/>
                  <a:pt x="1091377" y="896572"/>
                </a:cubicBezTo>
                <a:cubicBezTo>
                  <a:pt x="1084336" y="903613"/>
                  <a:pt x="1079641" y="908307"/>
                  <a:pt x="1072600" y="915348"/>
                </a:cubicBezTo>
                <a:cubicBezTo>
                  <a:pt x="1063212" y="924736"/>
                  <a:pt x="1053824" y="936472"/>
                  <a:pt x="1044436" y="945860"/>
                </a:cubicBezTo>
                <a:cubicBezTo>
                  <a:pt x="1039742" y="952901"/>
                  <a:pt x="1032700" y="957595"/>
                  <a:pt x="1028006" y="964636"/>
                </a:cubicBezTo>
                <a:cubicBezTo>
                  <a:pt x="1018618" y="974024"/>
                  <a:pt x="1009230" y="985760"/>
                  <a:pt x="999842" y="997495"/>
                </a:cubicBezTo>
                <a:cubicBezTo>
                  <a:pt x="995148" y="1004536"/>
                  <a:pt x="988107" y="1009230"/>
                  <a:pt x="983412" y="1016271"/>
                </a:cubicBezTo>
                <a:cubicBezTo>
                  <a:pt x="981065" y="1018618"/>
                  <a:pt x="976371" y="1023312"/>
                  <a:pt x="974024" y="1025659"/>
                </a:cubicBezTo>
                <a:cubicBezTo>
                  <a:pt x="981065" y="1013924"/>
                  <a:pt x="988107" y="1002189"/>
                  <a:pt x="992801" y="990454"/>
                </a:cubicBezTo>
                <a:cubicBezTo>
                  <a:pt x="1002189" y="974024"/>
                  <a:pt x="1011577" y="957595"/>
                  <a:pt x="1020965" y="941166"/>
                </a:cubicBezTo>
                <a:close/>
                <a:moveTo>
                  <a:pt x="1222811" y="797996"/>
                </a:moveTo>
                <a:cubicBezTo>
                  <a:pt x="1241588" y="790955"/>
                  <a:pt x="1258017" y="783914"/>
                  <a:pt x="1276793" y="776872"/>
                </a:cubicBezTo>
                <a:cubicBezTo>
                  <a:pt x="1293223" y="772178"/>
                  <a:pt x="1309652" y="765137"/>
                  <a:pt x="1323734" y="760443"/>
                </a:cubicBezTo>
                <a:cubicBezTo>
                  <a:pt x="1326081" y="760443"/>
                  <a:pt x="1328428" y="758096"/>
                  <a:pt x="1330775" y="758096"/>
                </a:cubicBezTo>
                <a:cubicBezTo>
                  <a:pt x="1342511" y="753402"/>
                  <a:pt x="1356593" y="748708"/>
                  <a:pt x="1368328" y="746361"/>
                </a:cubicBezTo>
                <a:cubicBezTo>
                  <a:pt x="1370675" y="753402"/>
                  <a:pt x="1377716" y="758096"/>
                  <a:pt x="1384757" y="758096"/>
                </a:cubicBezTo>
                <a:cubicBezTo>
                  <a:pt x="1382410" y="767484"/>
                  <a:pt x="1382410" y="776872"/>
                  <a:pt x="1380063" y="783914"/>
                </a:cubicBezTo>
                <a:cubicBezTo>
                  <a:pt x="1380063" y="790955"/>
                  <a:pt x="1377716" y="797996"/>
                  <a:pt x="1377716" y="802690"/>
                </a:cubicBezTo>
                <a:cubicBezTo>
                  <a:pt x="1375369" y="821466"/>
                  <a:pt x="1373022" y="840243"/>
                  <a:pt x="1370675" y="859019"/>
                </a:cubicBezTo>
                <a:cubicBezTo>
                  <a:pt x="1370675" y="863713"/>
                  <a:pt x="1370675" y="866060"/>
                  <a:pt x="1368328" y="870754"/>
                </a:cubicBezTo>
                <a:cubicBezTo>
                  <a:pt x="1368328" y="873101"/>
                  <a:pt x="1368328" y="875448"/>
                  <a:pt x="1368328" y="875448"/>
                </a:cubicBezTo>
                <a:cubicBezTo>
                  <a:pt x="1365981" y="880142"/>
                  <a:pt x="1363634" y="882489"/>
                  <a:pt x="1361287" y="882489"/>
                </a:cubicBezTo>
                <a:cubicBezTo>
                  <a:pt x="1344858" y="891878"/>
                  <a:pt x="1328428" y="903613"/>
                  <a:pt x="1311999" y="913001"/>
                </a:cubicBezTo>
                <a:cubicBezTo>
                  <a:pt x="1295570" y="922389"/>
                  <a:pt x="1279140" y="934125"/>
                  <a:pt x="1265058" y="945860"/>
                </a:cubicBezTo>
                <a:cubicBezTo>
                  <a:pt x="1248629" y="957595"/>
                  <a:pt x="1232199" y="966983"/>
                  <a:pt x="1218117" y="978718"/>
                </a:cubicBezTo>
                <a:cubicBezTo>
                  <a:pt x="1208729" y="985760"/>
                  <a:pt x="1199341" y="992801"/>
                  <a:pt x="1187605" y="999842"/>
                </a:cubicBezTo>
                <a:cubicBezTo>
                  <a:pt x="1187605" y="995148"/>
                  <a:pt x="1187605" y="990454"/>
                  <a:pt x="1185258" y="985760"/>
                </a:cubicBezTo>
                <a:cubicBezTo>
                  <a:pt x="1180564" y="948207"/>
                  <a:pt x="1178217" y="913001"/>
                  <a:pt x="1175870" y="875448"/>
                </a:cubicBezTo>
                <a:cubicBezTo>
                  <a:pt x="1173523" y="863713"/>
                  <a:pt x="1173523" y="849631"/>
                  <a:pt x="1171176" y="837896"/>
                </a:cubicBezTo>
                <a:cubicBezTo>
                  <a:pt x="1180564" y="835549"/>
                  <a:pt x="1187605" y="828507"/>
                  <a:pt x="1187605" y="819119"/>
                </a:cubicBezTo>
                <a:cubicBezTo>
                  <a:pt x="1187605" y="816772"/>
                  <a:pt x="1187605" y="814425"/>
                  <a:pt x="1185258" y="812078"/>
                </a:cubicBezTo>
                <a:cubicBezTo>
                  <a:pt x="1187605" y="812078"/>
                  <a:pt x="1189953" y="809731"/>
                  <a:pt x="1192300" y="809731"/>
                </a:cubicBezTo>
                <a:cubicBezTo>
                  <a:pt x="1201688" y="807384"/>
                  <a:pt x="1211076" y="802690"/>
                  <a:pt x="1222811" y="797996"/>
                </a:cubicBezTo>
                <a:close/>
                <a:moveTo>
                  <a:pt x="1466904" y="720543"/>
                </a:moveTo>
                <a:cubicBezTo>
                  <a:pt x="1488028" y="715849"/>
                  <a:pt x="1509151" y="711155"/>
                  <a:pt x="1530274" y="706461"/>
                </a:cubicBezTo>
                <a:cubicBezTo>
                  <a:pt x="1534968" y="706461"/>
                  <a:pt x="1542009" y="704114"/>
                  <a:pt x="1546704" y="704114"/>
                </a:cubicBezTo>
                <a:cubicBezTo>
                  <a:pt x="1567827" y="699420"/>
                  <a:pt x="1586603" y="697073"/>
                  <a:pt x="1607727" y="694726"/>
                </a:cubicBezTo>
                <a:cubicBezTo>
                  <a:pt x="1614768" y="694726"/>
                  <a:pt x="1621809" y="692379"/>
                  <a:pt x="1628850" y="690032"/>
                </a:cubicBezTo>
                <a:cubicBezTo>
                  <a:pt x="1647627" y="687685"/>
                  <a:pt x="1666403" y="685338"/>
                  <a:pt x="1685179" y="682991"/>
                </a:cubicBezTo>
                <a:cubicBezTo>
                  <a:pt x="1694567" y="682991"/>
                  <a:pt x="1701609" y="680643"/>
                  <a:pt x="1710997" y="678296"/>
                </a:cubicBezTo>
                <a:cubicBezTo>
                  <a:pt x="1718038" y="678296"/>
                  <a:pt x="1725079" y="675949"/>
                  <a:pt x="1732120" y="675949"/>
                </a:cubicBezTo>
                <a:cubicBezTo>
                  <a:pt x="1725079" y="678296"/>
                  <a:pt x="1718038" y="682991"/>
                  <a:pt x="1710997" y="685338"/>
                </a:cubicBezTo>
                <a:cubicBezTo>
                  <a:pt x="1675791" y="701767"/>
                  <a:pt x="1640586" y="720543"/>
                  <a:pt x="1605380" y="739320"/>
                </a:cubicBezTo>
                <a:cubicBezTo>
                  <a:pt x="1572521" y="758096"/>
                  <a:pt x="1539662" y="774525"/>
                  <a:pt x="1506804" y="793302"/>
                </a:cubicBezTo>
                <a:cubicBezTo>
                  <a:pt x="1495069" y="800343"/>
                  <a:pt x="1480986" y="807384"/>
                  <a:pt x="1469251" y="816772"/>
                </a:cubicBezTo>
                <a:cubicBezTo>
                  <a:pt x="1459863" y="821466"/>
                  <a:pt x="1450475" y="828507"/>
                  <a:pt x="1441087" y="833202"/>
                </a:cubicBezTo>
                <a:cubicBezTo>
                  <a:pt x="1441087" y="833202"/>
                  <a:pt x="1441087" y="833202"/>
                  <a:pt x="1441087" y="833202"/>
                </a:cubicBezTo>
                <a:cubicBezTo>
                  <a:pt x="1441087" y="833202"/>
                  <a:pt x="1441087" y="830854"/>
                  <a:pt x="1441087" y="830854"/>
                </a:cubicBezTo>
                <a:cubicBezTo>
                  <a:pt x="1434045" y="814425"/>
                  <a:pt x="1424657" y="800343"/>
                  <a:pt x="1415269" y="783914"/>
                </a:cubicBezTo>
                <a:cubicBezTo>
                  <a:pt x="1415269" y="783914"/>
                  <a:pt x="1415269" y="781566"/>
                  <a:pt x="1415269" y="781566"/>
                </a:cubicBezTo>
                <a:cubicBezTo>
                  <a:pt x="1410575" y="772178"/>
                  <a:pt x="1405881" y="762790"/>
                  <a:pt x="1398840" y="753402"/>
                </a:cubicBezTo>
                <a:cubicBezTo>
                  <a:pt x="1403534" y="748708"/>
                  <a:pt x="1408228" y="744014"/>
                  <a:pt x="1408228" y="736973"/>
                </a:cubicBezTo>
                <a:cubicBezTo>
                  <a:pt x="1408228" y="734626"/>
                  <a:pt x="1408228" y="734626"/>
                  <a:pt x="1408228" y="732279"/>
                </a:cubicBezTo>
                <a:cubicBezTo>
                  <a:pt x="1424657" y="727584"/>
                  <a:pt x="1443434" y="722890"/>
                  <a:pt x="1459863" y="720543"/>
                </a:cubicBezTo>
                <a:cubicBezTo>
                  <a:pt x="1462210" y="722890"/>
                  <a:pt x="1464557" y="720543"/>
                  <a:pt x="1466904" y="720543"/>
                </a:cubicBezTo>
                <a:close/>
                <a:moveTo>
                  <a:pt x="1840084" y="626661"/>
                </a:moveTo>
                <a:cubicBezTo>
                  <a:pt x="1858861" y="619620"/>
                  <a:pt x="1877637" y="610232"/>
                  <a:pt x="1894066" y="603191"/>
                </a:cubicBezTo>
                <a:cubicBezTo>
                  <a:pt x="1910496" y="596150"/>
                  <a:pt x="1926925" y="589109"/>
                  <a:pt x="1943355" y="582068"/>
                </a:cubicBezTo>
                <a:cubicBezTo>
                  <a:pt x="1962131" y="575026"/>
                  <a:pt x="1980907" y="567985"/>
                  <a:pt x="1999684" y="560944"/>
                </a:cubicBezTo>
                <a:cubicBezTo>
                  <a:pt x="2016113" y="553903"/>
                  <a:pt x="2032542" y="549209"/>
                  <a:pt x="2046624" y="542168"/>
                </a:cubicBezTo>
                <a:cubicBezTo>
                  <a:pt x="2058360" y="537474"/>
                  <a:pt x="2067748" y="535127"/>
                  <a:pt x="2079483" y="530433"/>
                </a:cubicBezTo>
                <a:cubicBezTo>
                  <a:pt x="2079483" y="530433"/>
                  <a:pt x="2079483" y="530433"/>
                  <a:pt x="2079483" y="530433"/>
                </a:cubicBezTo>
                <a:cubicBezTo>
                  <a:pt x="2086524" y="537474"/>
                  <a:pt x="2093565" y="544515"/>
                  <a:pt x="2102954" y="551556"/>
                </a:cubicBezTo>
                <a:cubicBezTo>
                  <a:pt x="2107648" y="556250"/>
                  <a:pt x="2112342" y="560944"/>
                  <a:pt x="2114689" y="563291"/>
                </a:cubicBezTo>
                <a:cubicBezTo>
                  <a:pt x="2121730" y="570332"/>
                  <a:pt x="2131118" y="577373"/>
                  <a:pt x="2138159" y="584415"/>
                </a:cubicBezTo>
                <a:cubicBezTo>
                  <a:pt x="2142854" y="589109"/>
                  <a:pt x="2147548" y="593803"/>
                  <a:pt x="2152242" y="598497"/>
                </a:cubicBezTo>
                <a:cubicBezTo>
                  <a:pt x="2159283" y="605538"/>
                  <a:pt x="2166324" y="612579"/>
                  <a:pt x="2173365" y="619620"/>
                </a:cubicBezTo>
                <a:cubicBezTo>
                  <a:pt x="2178059" y="624314"/>
                  <a:pt x="2182753" y="629008"/>
                  <a:pt x="2187447" y="633703"/>
                </a:cubicBezTo>
                <a:cubicBezTo>
                  <a:pt x="2189794" y="636050"/>
                  <a:pt x="2194488" y="640744"/>
                  <a:pt x="2196835" y="643091"/>
                </a:cubicBezTo>
                <a:cubicBezTo>
                  <a:pt x="2194488" y="645438"/>
                  <a:pt x="2192141" y="650132"/>
                  <a:pt x="2192141" y="654826"/>
                </a:cubicBezTo>
                <a:cubicBezTo>
                  <a:pt x="2178059" y="654826"/>
                  <a:pt x="2163977" y="652479"/>
                  <a:pt x="2147548" y="652479"/>
                </a:cubicBezTo>
                <a:cubicBezTo>
                  <a:pt x="2140506" y="652479"/>
                  <a:pt x="2135812" y="652479"/>
                  <a:pt x="2128771" y="652479"/>
                </a:cubicBezTo>
                <a:cubicBezTo>
                  <a:pt x="2100607" y="652479"/>
                  <a:pt x="2074789" y="652479"/>
                  <a:pt x="2046624" y="652479"/>
                </a:cubicBezTo>
                <a:cubicBezTo>
                  <a:pt x="2018460" y="652479"/>
                  <a:pt x="1987948" y="652479"/>
                  <a:pt x="1959784" y="654826"/>
                </a:cubicBezTo>
                <a:cubicBezTo>
                  <a:pt x="1952743" y="654826"/>
                  <a:pt x="1943355" y="654826"/>
                  <a:pt x="1936313" y="654826"/>
                </a:cubicBezTo>
                <a:cubicBezTo>
                  <a:pt x="1915190" y="654826"/>
                  <a:pt x="1894066" y="657173"/>
                  <a:pt x="1872943" y="657173"/>
                </a:cubicBezTo>
                <a:cubicBezTo>
                  <a:pt x="1861208" y="657173"/>
                  <a:pt x="1851820" y="659520"/>
                  <a:pt x="1840084" y="659520"/>
                </a:cubicBezTo>
                <a:cubicBezTo>
                  <a:pt x="1823655" y="661867"/>
                  <a:pt x="1804879" y="661867"/>
                  <a:pt x="1788449" y="664214"/>
                </a:cubicBezTo>
                <a:cubicBezTo>
                  <a:pt x="1776714" y="664214"/>
                  <a:pt x="1764979" y="666561"/>
                  <a:pt x="1755591" y="668908"/>
                </a:cubicBezTo>
                <a:cubicBezTo>
                  <a:pt x="1748550" y="668908"/>
                  <a:pt x="1741508" y="671255"/>
                  <a:pt x="1734467" y="671255"/>
                </a:cubicBezTo>
                <a:cubicBezTo>
                  <a:pt x="1750897" y="661867"/>
                  <a:pt x="1769673" y="654826"/>
                  <a:pt x="1786102" y="647785"/>
                </a:cubicBezTo>
                <a:cubicBezTo>
                  <a:pt x="1807226" y="643091"/>
                  <a:pt x="1823655" y="633703"/>
                  <a:pt x="1840084" y="626661"/>
                </a:cubicBezTo>
                <a:close/>
                <a:moveTo>
                  <a:pt x="2234388" y="598497"/>
                </a:moveTo>
                <a:cubicBezTo>
                  <a:pt x="2236735" y="586762"/>
                  <a:pt x="2241429" y="577373"/>
                  <a:pt x="2243776" y="567985"/>
                </a:cubicBezTo>
                <a:cubicBezTo>
                  <a:pt x="2246123" y="558597"/>
                  <a:pt x="2250818" y="549209"/>
                  <a:pt x="2253165" y="542168"/>
                </a:cubicBezTo>
                <a:cubicBezTo>
                  <a:pt x="2257859" y="530433"/>
                  <a:pt x="2260206" y="521044"/>
                  <a:pt x="2264900" y="511656"/>
                </a:cubicBezTo>
                <a:cubicBezTo>
                  <a:pt x="2267247" y="504615"/>
                  <a:pt x="2269594" y="495227"/>
                  <a:pt x="2274288" y="488186"/>
                </a:cubicBezTo>
                <a:cubicBezTo>
                  <a:pt x="2276635" y="481145"/>
                  <a:pt x="2278982" y="476450"/>
                  <a:pt x="2281329" y="469409"/>
                </a:cubicBezTo>
                <a:cubicBezTo>
                  <a:pt x="2295412" y="464715"/>
                  <a:pt x="2307147" y="462368"/>
                  <a:pt x="2321229" y="457674"/>
                </a:cubicBezTo>
                <a:cubicBezTo>
                  <a:pt x="2335311" y="452980"/>
                  <a:pt x="2347047" y="450633"/>
                  <a:pt x="2361129" y="445939"/>
                </a:cubicBezTo>
                <a:cubicBezTo>
                  <a:pt x="2386946" y="438898"/>
                  <a:pt x="2412764" y="434204"/>
                  <a:pt x="2436234" y="427162"/>
                </a:cubicBezTo>
                <a:cubicBezTo>
                  <a:pt x="2426846" y="436551"/>
                  <a:pt x="2415111" y="445939"/>
                  <a:pt x="2403376" y="455327"/>
                </a:cubicBezTo>
                <a:cubicBezTo>
                  <a:pt x="2401029" y="457674"/>
                  <a:pt x="2396334" y="460021"/>
                  <a:pt x="2393987" y="464715"/>
                </a:cubicBezTo>
                <a:cubicBezTo>
                  <a:pt x="2389293" y="469409"/>
                  <a:pt x="2382252" y="476450"/>
                  <a:pt x="2377558" y="481145"/>
                </a:cubicBezTo>
                <a:cubicBezTo>
                  <a:pt x="2372864" y="485839"/>
                  <a:pt x="2368170" y="490533"/>
                  <a:pt x="2365823" y="492880"/>
                </a:cubicBezTo>
                <a:cubicBezTo>
                  <a:pt x="2361129" y="497574"/>
                  <a:pt x="2356435" y="502268"/>
                  <a:pt x="2349394" y="509309"/>
                </a:cubicBezTo>
                <a:cubicBezTo>
                  <a:pt x="2344699" y="514003"/>
                  <a:pt x="2340005" y="518697"/>
                  <a:pt x="2335311" y="523391"/>
                </a:cubicBezTo>
                <a:cubicBezTo>
                  <a:pt x="2330617" y="528085"/>
                  <a:pt x="2325923" y="532780"/>
                  <a:pt x="2321229" y="537474"/>
                </a:cubicBezTo>
                <a:cubicBezTo>
                  <a:pt x="2316535" y="542168"/>
                  <a:pt x="2309494" y="549209"/>
                  <a:pt x="2304800" y="553903"/>
                </a:cubicBezTo>
                <a:cubicBezTo>
                  <a:pt x="2300106" y="558597"/>
                  <a:pt x="2295412" y="563291"/>
                  <a:pt x="2293064" y="567985"/>
                </a:cubicBezTo>
                <a:cubicBezTo>
                  <a:pt x="2286023" y="575026"/>
                  <a:pt x="2281329" y="579720"/>
                  <a:pt x="2276635" y="586762"/>
                </a:cubicBezTo>
                <a:cubicBezTo>
                  <a:pt x="2271941" y="591456"/>
                  <a:pt x="2269594" y="596150"/>
                  <a:pt x="2264900" y="600844"/>
                </a:cubicBezTo>
                <a:cubicBezTo>
                  <a:pt x="2257859" y="607885"/>
                  <a:pt x="2253165" y="614926"/>
                  <a:pt x="2246123" y="621967"/>
                </a:cubicBezTo>
                <a:cubicBezTo>
                  <a:pt x="2241429" y="626661"/>
                  <a:pt x="2239082" y="631355"/>
                  <a:pt x="2234388" y="636050"/>
                </a:cubicBezTo>
                <a:cubicBezTo>
                  <a:pt x="2232041" y="638397"/>
                  <a:pt x="2229694" y="643091"/>
                  <a:pt x="2227347" y="645438"/>
                </a:cubicBezTo>
                <a:cubicBezTo>
                  <a:pt x="2225000" y="643091"/>
                  <a:pt x="2225000" y="643091"/>
                  <a:pt x="2222653" y="643091"/>
                </a:cubicBezTo>
                <a:cubicBezTo>
                  <a:pt x="2225000" y="638397"/>
                  <a:pt x="2225000" y="633703"/>
                  <a:pt x="2227347" y="629008"/>
                </a:cubicBezTo>
                <a:cubicBezTo>
                  <a:pt x="2229694" y="619620"/>
                  <a:pt x="2232041" y="607885"/>
                  <a:pt x="2234388" y="598497"/>
                </a:cubicBezTo>
                <a:close/>
                <a:moveTo>
                  <a:pt x="2633386" y="474103"/>
                </a:moveTo>
                <a:cubicBezTo>
                  <a:pt x="2640427" y="471756"/>
                  <a:pt x="2647469" y="469409"/>
                  <a:pt x="2652163" y="467062"/>
                </a:cubicBezTo>
                <a:cubicBezTo>
                  <a:pt x="2656857" y="464715"/>
                  <a:pt x="2663898" y="464715"/>
                  <a:pt x="2668592" y="462368"/>
                </a:cubicBezTo>
                <a:cubicBezTo>
                  <a:pt x="2673286" y="464715"/>
                  <a:pt x="2680327" y="464715"/>
                  <a:pt x="2687368" y="467062"/>
                </a:cubicBezTo>
                <a:cubicBezTo>
                  <a:pt x="2696756" y="469409"/>
                  <a:pt x="2703797" y="471756"/>
                  <a:pt x="2713186" y="474103"/>
                </a:cubicBezTo>
                <a:cubicBezTo>
                  <a:pt x="2724921" y="476450"/>
                  <a:pt x="2736656" y="481145"/>
                  <a:pt x="2748391" y="483492"/>
                </a:cubicBezTo>
                <a:cubicBezTo>
                  <a:pt x="2757780" y="485839"/>
                  <a:pt x="2764821" y="488186"/>
                  <a:pt x="2774209" y="490533"/>
                </a:cubicBezTo>
                <a:cubicBezTo>
                  <a:pt x="2785944" y="492880"/>
                  <a:pt x="2797679" y="497574"/>
                  <a:pt x="2809415" y="502268"/>
                </a:cubicBezTo>
                <a:cubicBezTo>
                  <a:pt x="2818803" y="504615"/>
                  <a:pt x="2825844" y="506962"/>
                  <a:pt x="2835232" y="509309"/>
                </a:cubicBezTo>
                <a:cubicBezTo>
                  <a:pt x="2846967" y="514003"/>
                  <a:pt x="2858703" y="516350"/>
                  <a:pt x="2870438" y="521044"/>
                </a:cubicBezTo>
                <a:cubicBezTo>
                  <a:pt x="2879826" y="523391"/>
                  <a:pt x="2886867" y="525738"/>
                  <a:pt x="2896255" y="530433"/>
                </a:cubicBezTo>
                <a:cubicBezTo>
                  <a:pt x="2907991" y="535127"/>
                  <a:pt x="2919726" y="539821"/>
                  <a:pt x="2931461" y="542168"/>
                </a:cubicBezTo>
                <a:cubicBezTo>
                  <a:pt x="2938502" y="544515"/>
                  <a:pt x="2947890" y="546862"/>
                  <a:pt x="2954932" y="551556"/>
                </a:cubicBezTo>
                <a:cubicBezTo>
                  <a:pt x="2959626" y="553903"/>
                  <a:pt x="2964320" y="553903"/>
                  <a:pt x="2969014" y="556250"/>
                </a:cubicBezTo>
                <a:cubicBezTo>
                  <a:pt x="2969014" y="558597"/>
                  <a:pt x="2969014" y="560944"/>
                  <a:pt x="2969014" y="563291"/>
                </a:cubicBezTo>
                <a:cubicBezTo>
                  <a:pt x="2969014" y="563291"/>
                  <a:pt x="2969014" y="565638"/>
                  <a:pt x="2969014" y="565638"/>
                </a:cubicBezTo>
                <a:cubicBezTo>
                  <a:pt x="2966667" y="612579"/>
                  <a:pt x="2964320" y="664214"/>
                  <a:pt x="2961973" y="718196"/>
                </a:cubicBezTo>
                <a:cubicBezTo>
                  <a:pt x="2957279" y="715849"/>
                  <a:pt x="2954932" y="713502"/>
                  <a:pt x="2950237" y="708808"/>
                </a:cubicBezTo>
                <a:cubicBezTo>
                  <a:pt x="2943196" y="704114"/>
                  <a:pt x="2936155" y="699420"/>
                  <a:pt x="2931461" y="694726"/>
                </a:cubicBezTo>
                <a:cubicBezTo>
                  <a:pt x="2924420" y="687685"/>
                  <a:pt x="2915032" y="682991"/>
                  <a:pt x="2905644" y="675949"/>
                </a:cubicBezTo>
                <a:cubicBezTo>
                  <a:pt x="2898602" y="671255"/>
                  <a:pt x="2891561" y="666561"/>
                  <a:pt x="2884520" y="661867"/>
                </a:cubicBezTo>
                <a:cubicBezTo>
                  <a:pt x="2877479" y="657173"/>
                  <a:pt x="2868091" y="650132"/>
                  <a:pt x="2861050" y="645438"/>
                </a:cubicBezTo>
                <a:cubicBezTo>
                  <a:pt x="2854008" y="640744"/>
                  <a:pt x="2846967" y="636050"/>
                  <a:pt x="2839926" y="631355"/>
                </a:cubicBezTo>
                <a:cubicBezTo>
                  <a:pt x="2832885" y="626661"/>
                  <a:pt x="2823497" y="621967"/>
                  <a:pt x="2816456" y="614926"/>
                </a:cubicBezTo>
                <a:cubicBezTo>
                  <a:pt x="2809415" y="610232"/>
                  <a:pt x="2802374" y="605538"/>
                  <a:pt x="2795332" y="600844"/>
                </a:cubicBezTo>
                <a:cubicBezTo>
                  <a:pt x="2788291" y="596150"/>
                  <a:pt x="2781250" y="591456"/>
                  <a:pt x="2771862" y="586762"/>
                </a:cubicBezTo>
                <a:cubicBezTo>
                  <a:pt x="2764821" y="582068"/>
                  <a:pt x="2757780" y="577373"/>
                  <a:pt x="2750738" y="572679"/>
                </a:cubicBezTo>
                <a:cubicBezTo>
                  <a:pt x="2743697" y="567985"/>
                  <a:pt x="2736656" y="563291"/>
                  <a:pt x="2727268" y="558597"/>
                </a:cubicBezTo>
                <a:cubicBezTo>
                  <a:pt x="2720227" y="553903"/>
                  <a:pt x="2713186" y="549209"/>
                  <a:pt x="2706145" y="546862"/>
                </a:cubicBezTo>
                <a:cubicBezTo>
                  <a:pt x="2699103" y="542168"/>
                  <a:pt x="2692062" y="537474"/>
                  <a:pt x="2682674" y="532780"/>
                </a:cubicBezTo>
                <a:cubicBezTo>
                  <a:pt x="2675633" y="528085"/>
                  <a:pt x="2668592" y="525738"/>
                  <a:pt x="2661551" y="521044"/>
                </a:cubicBezTo>
                <a:cubicBezTo>
                  <a:pt x="2654510" y="516350"/>
                  <a:pt x="2647469" y="511656"/>
                  <a:pt x="2638080" y="506962"/>
                </a:cubicBezTo>
                <a:cubicBezTo>
                  <a:pt x="2631039" y="502268"/>
                  <a:pt x="2623998" y="499921"/>
                  <a:pt x="2616957" y="495227"/>
                </a:cubicBezTo>
                <a:cubicBezTo>
                  <a:pt x="2609916" y="490533"/>
                  <a:pt x="2602875" y="488186"/>
                  <a:pt x="2598180" y="483492"/>
                </a:cubicBezTo>
                <a:cubicBezTo>
                  <a:pt x="2598180" y="483492"/>
                  <a:pt x="2600528" y="483492"/>
                  <a:pt x="2600528" y="483492"/>
                </a:cubicBezTo>
                <a:cubicBezTo>
                  <a:pt x="2614610" y="481145"/>
                  <a:pt x="2623998" y="478797"/>
                  <a:pt x="2633386" y="474103"/>
                </a:cubicBezTo>
                <a:close/>
                <a:moveTo>
                  <a:pt x="3015955" y="575026"/>
                </a:moveTo>
                <a:cubicBezTo>
                  <a:pt x="3027690" y="579720"/>
                  <a:pt x="3039425" y="584415"/>
                  <a:pt x="3051160" y="589109"/>
                </a:cubicBezTo>
                <a:cubicBezTo>
                  <a:pt x="3060548" y="591456"/>
                  <a:pt x="3067590" y="596150"/>
                  <a:pt x="3076978" y="598497"/>
                </a:cubicBezTo>
                <a:cubicBezTo>
                  <a:pt x="3081672" y="600844"/>
                  <a:pt x="3088713" y="603191"/>
                  <a:pt x="3093407" y="605538"/>
                </a:cubicBezTo>
                <a:cubicBezTo>
                  <a:pt x="3095754" y="612579"/>
                  <a:pt x="3100449" y="617273"/>
                  <a:pt x="3102795" y="624314"/>
                </a:cubicBezTo>
                <a:cubicBezTo>
                  <a:pt x="3107489" y="633703"/>
                  <a:pt x="3112184" y="645438"/>
                  <a:pt x="3116878" y="654826"/>
                </a:cubicBezTo>
                <a:cubicBezTo>
                  <a:pt x="3119225" y="661867"/>
                  <a:pt x="3123919" y="668908"/>
                  <a:pt x="3126266" y="675949"/>
                </a:cubicBezTo>
                <a:cubicBezTo>
                  <a:pt x="3130960" y="687685"/>
                  <a:pt x="3138001" y="699420"/>
                  <a:pt x="3142695" y="711155"/>
                </a:cubicBezTo>
                <a:cubicBezTo>
                  <a:pt x="3145042" y="715849"/>
                  <a:pt x="3147389" y="720543"/>
                  <a:pt x="3149736" y="727584"/>
                </a:cubicBezTo>
                <a:cubicBezTo>
                  <a:pt x="3156778" y="741667"/>
                  <a:pt x="3161472" y="753402"/>
                  <a:pt x="3168513" y="767484"/>
                </a:cubicBezTo>
                <a:cubicBezTo>
                  <a:pt x="3170860" y="772178"/>
                  <a:pt x="3173207" y="776872"/>
                  <a:pt x="3175554" y="781566"/>
                </a:cubicBezTo>
                <a:cubicBezTo>
                  <a:pt x="3182595" y="795649"/>
                  <a:pt x="3189636" y="809731"/>
                  <a:pt x="3194330" y="826160"/>
                </a:cubicBezTo>
                <a:cubicBezTo>
                  <a:pt x="3194330" y="828507"/>
                  <a:pt x="3196677" y="830854"/>
                  <a:pt x="3196677" y="833202"/>
                </a:cubicBezTo>
                <a:cubicBezTo>
                  <a:pt x="3201371" y="844937"/>
                  <a:pt x="3208412" y="859019"/>
                  <a:pt x="3213106" y="870754"/>
                </a:cubicBezTo>
                <a:cubicBezTo>
                  <a:pt x="3206066" y="875448"/>
                  <a:pt x="3196677" y="877795"/>
                  <a:pt x="3189636" y="882489"/>
                </a:cubicBezTo>
                <a:cubicBezTo>
                  <a:pt x="3187289" y="875448"/>
                  <a:pt x="3180248" y="873101"/>
                  <a:pt x="3173207" y="873101"/>
                </a:cubicBezTo>
                <a:cubicBezTo>
                  <a:pt x="3166166" y="873101"/>
                  <a:pt x="3161472" y="875448"/>
                  <a:pt x="3159125" y="880142"/>
                </a:cubicBezTo>
                <a:cubicBezTo>
                  <a:pt x="3133307" y="859019"/>
                  <a:pt x="3109837" y="837896"/>
                  <a:pt x="3084019" y="819119"/>
                </a:cubicBezTo>
                <a:cubicBezTo>
                  <a:pt x="3081672" y="816772"/>
                  <a:pt x="3079325" y="814425"/>
                  <a:pt x="3076978" y="814425"/>
                </a:cubicBezTo>
                <a:cubicBezTo>
                  <a:pt x="3065243" y="805037"/>
                  <a:pt x="3051160" y="793302"/>
                  <a:pt x="3039425" y="783914"/>
                </a:cubicBezTo>
                <a:cubicBezTo>
                  <a:pt x="3034731" y="779219"/>
                  <a:pt x="3030037" y="776872"/>
                  <a:pt x="3025343" y="772178"/>
                </a:cubicBezTo>
                <a:cubicBezTo>
                  <a:pt x="3015955" y="765137"/>
                  <a:pt x="3004219" y="755749"/>
                  <a:pt x="2994831" y="748708"/>
                </a:cubicBezTo>
                <a:cubicBezTo>
                  <a:pt x="2987790" y="744014"/>
                  <a:pt x="2983096" y="739320"/>
                  <a:pt x="2976055" y="734626"/>
                </a:cubicBezTo>
                <a:cubicBezTo>
                  <a:pt x="2971361" y="732279"/>
                  <a:pt x="2966667" y="727584"/>
                  <a:pt x="2961973" y="725237"/>
                </a:cubicBezTo>
                <a:cubicBezTo>
                  <a:pt x="2961973" y="711155"/>
                  <a:pt x="2961973" y="697073"/>
                  <a:pt x="2964320" y="685338"/>
                </a:cubicBezTo>
                <a:cubicBezTo>
                  <a:pt x="2964320" y="685338"/>
                  <a:pt x="2964320" y="685338"/>
                  <a:pt x="2964320" y="685338"/>
                </a:cubicBezTo>
                <a:cubicBezTo>
                  <a:pt x="2966667" y="643091"/>
                  <a:pt x="2969014" y="603191"/>
                  <a:pt x="2971361" y="565638"/>
                </a:cubicBezTo>
                <a:cubicBezTo>
                  <a:pt x="2978402" y="567985"/>
                  <a:pt x="2985443" y="570332"/>
                  <a:pt x="2992484" y="572679"/>
                </a:cubicBezTo>
                <a:cubicBezTo>
                  <a:pt x="2999525" y="567985"/>
                  <a:pt x="3008914" y="570332"/>
                  <a:pt x="3015955" y="575026"/>
                </a:cubicBezTo>
                <a:close/>
                <a:moveTo>
                  <a:pt x="3281171" y="835549"/>
                </a:moveTo>
                <a:cubicBezTo>
                  <a:pt x="3290559" y="830854"/>
                  <a:pt x="3302294" y="826160"/>
                  <a:pt x="3311683" y="821466"/>
                </a:cubicBezTo>
                <a:cubicBezTo>
                  <a:pt x="3325765" y="814425"/>
                  <a:pt x="3337500" y="809731"/>
                  <a:pt x="3351582" y="805037"/>
                </a:cubicBezTo>
                <a:cubicBezTo>
                  <a:pt x="3360970" y="800343"/>
                  <a:pt x="3368012" y="797996"/>
                  <a:pt x="3377400" y="793302"/>
                </a:cubicBezTo>
                <a:cubicBezTo>
                  <a:pt x="3391482" y="786261"/>
                  <a:pt x="3407911" y="781566"/>
                  <a:pt x="3421994" y="776872"/>
                </a:cubicBezTo>
                <a:cubicBezTo>
                  <a:pt x="3424341" y="783914"/>
                  <a:pt x="3431382" y="788608"/>
                  <a:pt x="3440770" y="788608"/>
                </a:cubicBezTo>
                <a:cubicBezTo>
                  <a:pt x="3450158" y="788608"/>
                  <a:pt x="3457200" y="781566"/>
                  <a:pt x="3459546" y="774525"/>
                </a:cubicBezTo>
                <a:cubicBezTo>
                  <a:pt x="3501793" y="783914"/>
                  <a:pt x="3541693" y="795649"/>
                  <a:pt x="3581593" y="807384"/>
                </a:cubicBezTo>
                <a:cubicBezTo>
                  <a:pt x="3583940" y="807384"/>
                  <a:pt x="3588634" y="809731"/>
                  <a:pt x="3590981" y="809731"/>
                </a:cubicBezTo>
                <a:cubicBezTo>
                  <a:pt x="3605064" y="814425"/>
                  <a:pt x="3619146" y="819119"/>
                  <a:pt x="3633228" y="823813"/>
                </a:cubicBezTo>
                <a:cubicBezTo>
                  <a:pt x="3623840" y="861366"/>
                  <a:pt x="3616799" y="901266"/>
                  <a:pt x="3609758" y="943513"/>
                </a:cubicBezTo>
                <a:cubicBezTo>
                  <a:pt x="3487711" y="917695"/>
                  <a:pt x="3360970" y="898919"/>
                  <a:pt x="3227189" y="889531"/>
                </a:cubicBezTo>
                <a:cubicBezTo>
                  <a:pt x="3222495" y="880142"/>
                  <a:pt x="3220148" y="873101"/>
                  <a:pt x="3215454" y="866060"/>
                </a:cubicBezTo>
                <a:cubicBezTo>
                  <a:pt x="3224842" y="861366"/>
                  <a:pt x="3234230" y="856672"/>
                  <a:pt x="3241271" y="851978"/>
                </a:cubicBezTo>
                <a:cubicBezTo>
                  <a:pt x="3257701" y="847284"/>
                  <a:pt x="3269436" y="840243"/>
                  <a:pt x="3281171" y="835549"/>
                </a:cubicBezTo>
                <a:close/>
                <a:moveTo>
                  <a:pt x="3691904" y="821466"/>
                </a:moveTo>
                <a:cubicBezTo>
                  <a:pt x="3701292" y="823813"/>
                  <a:pt x="3713027" y="826160"/>
                  <a:pt x="3722416" y="830854"/>
                </a:cubicBezTo>
                <a:cubicBezTo>
                  <a:pt x="3731804" y="833202"/>
                  <a:pt x="3741192" y="835549"/>
                  <a:pt x="3748233" y="837896"/>
                </a:cubicBezTo>
                <a:cubicBezTo>
                  <a:pt x="3757622" y="840243"/>
                  <a:pt x="3769357" y="844937"/>
                  <a:pt x="3778745" y="847284"/>
                </a:cubicBezTo>
                <a:cubicBezTo>
                  <a:pt x="3788133" y="849631"/>
                  <a:pt x="3795174" y="851978"/>
                  <a:pt x="3804562" y="856672"/>
                </a:cubicBezTo>
                <a:cubicBezTo>
                  <a:pt x="3813950" y="859019"/>
                  <a:pt x="3825686" y="863713"/>
                  <a:pt x="3835074" y="868407"/>
                </a:cubicBezTo>
                <a:cubicBezTo>
                  <a:pt x="3844462" y="870754"/>
                  <a:pt x="3851503" y="875448"/>
                  <a:pt x="3860891" y="877795"/>
                </a:cubicBezTo>
                <a:cubicBezTo>
                  <a:pt x="3870279" y="882489"/>
                  <a:pt x="3882015" y="884836"/>
                  <a:pt x="3891403" y="889531"/>
                </a:cubicBezTo>
                <a:cubicBezTo>
                  <a:pt x="3900791" y="891878"/>
                  <a:pt x="3907832" y="896572"/>
                  <a:pt x="3914874" y="898919"/>
                </a:cubicBezTo>
                <a:cubicBezTo>
                  <a:pt x="3924262" y="903613"/>
                  <a:pt x="3933650" y="908307"/>
                  <a:pt x="3945385" y="910654"/>
                </a:cubicBezTo>
                <a:cubicBezTo>
                  <a:pt x="3952426" y="913001"/>
                  <a:pt x="3961814" y="917695"/>
                  <a:pt x="3968856" y="920042"/>
                </a:cubicBezTo>
                <a:cubicBezTo>
                  <a:pt x="3975897" y="922389"/>
                  <a:pt x="3980591" y="924736"/>
                  <a:pt x="3987632" y="929430"/>
                </a:cubicBezTo>
                <a:cubicBezTo>
                  <a:pt x="3987632" y="929430"/>
                  <a:pt x="3989979" y="931777"/>
                  <a:pt x="3989979" y="931777"/>
                </a:cubicBezTo>
                <a:cubicBezTo>
                  <a:pt x="3994673" y="938819"/>
                  <a:pt x="4001714" y="948207"/>
                  <a:pt x="4006408" y="955248"/>
                </a:cubicBezTo>
                <a:cubicBezTo>
                  <a:pt x="4015797" y="969330"/>
                  <a:pt x="4027532" y="983412"/>
                  <a:pt x="4036920" y="997495"/>
                </a:cubicBezTo>
                <a:cubicBezTo>
                  <a:pt x="4034573" y="997495"/>
                  <a:pt x="4034573" y="995148"/>
                  <a:pt x="4032226" y="995148"/>
                </a:cubicBezTo>
                <a:cubicBezTo>
                  <a:pt x="4022837" y="990454"/>
                  <a:pt x="4013449" y="985760"/>
                  <a:pt x="4004061" y="981065"/>
                </a:cubicBezTo>
                <a:cubicBezTo>
                  <a:pt x="3994673" y="976371"/>
                  <a:pt x="3982938" y="969330"/>
                  <a:pt x="3973550" y="964636"/>
                </a:cubicBezTo>
                <a:cubicBezTo>
                  <a:pt x="3964161" y="959942"/>
                  <a:pt x="3954773" y="955248"/>
                  <a:pt x="3945385" y="950554"/>
                </a:cubicBezTo>
                <a:cubicBezTo>
                  <a:pt x="3933650" y="945860"/>
                  <a:pt x="3924262" y="938819"/>
                  <a:pt x="3912526" y="934125"/>
                </a:cubicBezTo>
                <a:cubicBezTo>
                  <a:pt x="3903138" y="929430"/>
                  <a:pt x="3893750" y="924736"/>
                  <a:pt x="3882015" y="920042"/>
                </a:cubicBezTo>
                <a:cubicBezTo>
                  <a:pt x="3870279" y="915348"/>
                  <a:pt x="3860891" y="910654"/>
                  <a:pt x="3849156" y="905960"/>
                </a:cubicBezTo>
                <a:cubicBezTo>
                  <a:pt x="3839768" y="901266"/>
                  <a:pt x="3828033" y="896572"/>
                  <a:pt x="3818645" y="894225"/>
                </a:cubicBezTo>
                <a:cubicBezTo>
                  <a:pt x="3806909" y="889531"/>
                  <a:pt x="3795174" y="884836"/>
                  <a:pt x="3785786" y="880142"/>
                </a:cubicBezTo>
                <a:cubicBezTo>
                  <a:pt x="3776398" y="875448"/>
                  <a:pt x="3764662" y="873101"/>
                  <a:pt x="3755274" y="868407"/>
                </a:cubicBezTo>
                <a:cubicBezTo>
                  <a:pt x="3743539" y="863713"/>
                  <a:pt x="3731804" y="859019"/>
                  <a:pt x="3720069" y="854325"/>
                </a:cubicBezTo>
                <a:cubicBezTo>
                  <a:pt x="3710681" y="849631"/>
                  <a:pt x="3698945" y="847284"/>
                  <a:pt x="3689557" y="842590"/>
                </a:cubicBezTo>
                <a:cubicBezTo>
                  <a:pt x="3677822" y="837896"/>
                  <a:pt x="3666086" y="833202"/>
                  <a:pt x="3654351" y="830854"/>
                </a:cubicBezTo>
                <a:cubicBezTo>
                  <a:pt x="3647310" y="828507"/>
                  <a:pt x="3640269" y="826160"/>
                  <a:pt x="3633228" y="823813"/>
                </a:cubicBezTo>
                <a:cubicBezTo>
                  <a:pt x="3633228" y="821466"/>
                  <a:pt x="3633228" y="821466"/>
                  <a:pt x="3633228" y="819119"/>
                </a:cubicBezTo>
                <a:cubicBezTo>
                  <a:pt x="3633228" y="814425"/>
                  <a:pt x="3635575" y="812078"/>
                  <a:pt x="3635575" y="807384"/>
                </a:cubicBezTo>
                <a:cubicBezTo>
                  <a:pt x="3642616" y="809731"/>
                  <a:pt x="3652004" y="812078"/>
                  <a:pt x="3659045" y="814425"/>
                </a:cubicBezTo>
                <a:cubicBezTo>
                  <a:pt x="3675475" y="816772"/>
                  <a:pt x="3684863" y="819119"/>
                  <a:pt x="3691904" y="821466"/>
                </a:cubicBezTo>
                <a:close/>
                <a:moveTo>
                  <a:pt x="4060390" y="1025659"/>
                </a:moveTo>
                <a:cubicBezTo>
                  <a:pt x="4072126" y="1042089"/>
                  <a:pt x="4083861" y="1058518"/>
                  <a:pt x="4093249" y="1074947"/>
                </a:cubicBezTo>
                <a:cubicBezTo>
                  <a:pt x="4097943" y="1084335"/>
                  <a:pt x="4104984" y="1091377"/>
                  <a:pt x="4109678" y="1100765"/>
                </a:cubicBezTo>
                <a:cubicBezTo>
                  <a:pt x="4114372" y="1107806"/>
                  <a:pt x="4119067" y="1114847"/>
                  <a:pt x="4123761" y="1121888"/>
                </a:cubicBezTo>
                <a:cubicBezTo>
                  <a:pt x="3971203" y="1044436"/>
                  <a:pt x="3799868" y="985760"/>
                  <a:pt x="3612104" y="945860"/>
                </a:cubicBezTo>
                <a:cubicBezTo>
                  <a:pt x="3612104" y="945860"/>
                  <a:pt x="3612104" y="943513"/>
                  <a:pt x="3612104" y="943513"/>
                </a:cubicBezTo>
                <a:cubicBezTo>
                  <a:pt x="3614452" y="936472"/>
                  <a:pt x="3614452" y="931777"/>
                  <a:pt x="3614452" y="924736"/>
                </a:cubicBezTo>
                <a:cubicBezTo>
                  <a:pt x="3616799" y="915348"/>
                  <a:pt x="3619146" y="905960"/>
                  <a:pt x="3619146" y="896572"/>
                </a:cubicBezTo>
                <a:cubicBezTo>
                  <a:pt x="3619146" y="894225"/>
                  <a:pt x="3619146" y="894225"/>
                  <a:pt x="3619146" y="891878"/>
                </a:cubicBezTo>
                <a:cubicBezTo>
                  <a:pt x="3621493" y="884836"/>
                  <a:pt x="3621493" y="880142"/>
                  <a:pt x="3623840" y="873101"/>
                </a:cubicBezTo>
                <a:cubicBezTo>
                  <a:pt x="3623840" y="868407"/>
                  <a:pt x="3626187" y="866060"/>
                  <a:pt x="3626187" y="861366"/>
                </a:cubicBezTo>
                <a:cubicBezTo>
                  <a:pt x="3626187" y="856672"/>
                  <a:pt x="3628534" y="851978"/>
                  <a:pt x="3628534" y="847284"/>
                </a:cubicBezTo>
                <a:cubicBezTo>
                  <a:pt x="3628534" y="842590"/>
                  <a:pt x="3630881" y="837896"/>
                  <a:pt x="3630881" y="833202"/>
                </a:cubicBezTo>
                <a:cubicBezTo>
                  <a:pt x="3630881" y="830854"/>
                  <a:pt x="3633228" y="828507"/>
                  <a:pt x="3633228" y="823813"/>
                </a:cubicBezTo>
                <a:cubicBezTo>
                  <a:pt x="3637922" y="826160"/>
                  <a:pt x="3642616" y="826160"/>
                  <a:pt x="3647310" y="828507"/>
                </a:cubicBezTo>
                <a:cubicBezTo>
                  <a:pt x="3649657" y="828507"/>
                  <a:pt x="3652004" y="830854"/>
                  <a:pt x="3656698" y="830854"/>
                </a:cubicBezTo>
                <a:cubicBezTo>
                  <a:pt x="3675475" y="837896"/>
                  <a:pt x="3696598" y="844937"/>
                  <a:pt x="3715375" y="851978"/>
                </a:cubicBezTo>
                <a:cubicBezTo>
                  <a:pt x="3722416" y="854325"/>
                  <a:pt x="3727110" y="856672"/>
                  <a:pt x="3734151" y="859019"/>
                </a:cubicBezTo>
                <a:cubicBezTo>
                  <a:pt x="3750580" y="866060"/>
                  <a:pt x="3767010" y="870754"/>
                  <a:pt x="3783439" y="877795"/>
                </a:cubicBezTo>
                <a:cubicBezTo>
                  <a:pt x="3792827" y="880142"/>
                  <a:pt x="3799868" y="884836"/>
                  <a:pt x="3809256" y="887184"/>
                </a:cubicBezTo>
                <a:cubicBezTo>
                  <a:pt x="3823339" y="891878"/>
                  <a:pt x="3835074" y="898919"/>
                  <a:pt x="3849156" y="903613"/>
                </a:cubicBezTo>
                <a:cubicBezTo>
                  <a:pt x="3856197" y="905960"/>
                  <a:pt x="3865585" y="910654"/>
                  <a:pt x="3872627" y="913001"/>
                </a:cubicBezTo>
                <a:cubicBezTo>
                  <a:pt x="3886709" y="920042"/>
                  <a:pt x="3898444" y="924736"/>
                  <a:pt x="3912526" y="931777"/>
                </a:cubicBezTo>
                <a:cubicBezTo>
                  <a:pt x="3921915" y="936472"/>
                  <a:pt x="3931303" y="941166"/>
                  <a:pt x="3940691" y="945860"/>
                </a:cubicBezTo>
                <a:cubicBezTo>
                  <a:pt x="3952426" y="950554"/>
                  <a:pt x="3964161" y="957595"/>
                  <a:pt x="3973550" y="962289"/>
                </a:cubicBezTo>
                <a:cubicBezTo>
                  <a:pt x="3980591" y="964636"/>
                  <a:pt x="3985285" y="969330"/>
                  <a:pt x="3992326" y="971677"/>
                </a:cubicBezTo>
                <a:cubicBezTo>
                  <a:pt x="4006408" y="978718"/>
                  <a:pt x="4020491" y="985760"/>
                  <a:pt x="4032226" y="992801"/>
                </a:cubicBezTo>
                <a:cubicBezTo>
                  <a:pt x="4036920" y="995148"/>
                  <a:pt x="4039267" y="997495"/>
                  <a:pt x="4043961" y="999842"/>
                </a:cubicBezTo>
                <a:cubicBezTo>
                  <a:pt x="4043961" y="999842"/>
                  <a:pt x="4043961" y="999842"/>
                  <a:pt x="4043961" y="1002189"/>
                </a:cubicBezTo>
                <a:cubicBezTo>
                  <a:pt x="4048655" y="1011577"/>
                  <a:pt x="4053349" y="1018618"/>
                  <a:pt x="4060390" y="1025659"/>
                </a:cubicBezTo>
                <a:close/>
                <a:moveTo>
                  <a:pt x="3586287" y="1098418"/>
                </a:moveTo>
                <a:cubicBezTo>
                  <a:pt x="3583940" y="1110153"/>
                  <a:pt x="3583940" y="1119541"/>
                  <a:pt x="3581593" y="1131276"/>
                </a:cubicBezTo>
                <a:cubicBezTo>
                  <a:pt x="3579246" y="1145359"/>
                  <a:pt x="3576899" y="1159441"/>
                  <a:pt x="3576899" y="1173523"/>
                </a:cubicBezTo>
                <a:cubicBezTo>
                  <a:pt x="3574552" y="1182911"/>
                  <a:pt x="3574552" y="1194647"/>
                  <a:pt x="3572205" y="1204035"/>
                </a:cubicBezTo>
                <a:cubicBezTo>
                  <a:pt x="3569858" y="1218117"/>
                  <a:pt x="3569858" y="1232199"/>
                  <a:pt x="3567511" y="1246282"/>
                </a:cubicBezTo>
                <a:cubicBezTo>
                  <a:pt x="3565163" y="1258017"/>
                  <a:pt x="3565163" y="1269752"/>
                  <a:pt x="3562817" y="1281487"/>
                </a:cubicBezTo>
                <a:cubicBezTo>
                  <a:pt x="3560469" y="1295570"/>
                  <a:pt x="3560469" y="1309652"/>
                  <a:pt x="3558123" y="1321387"/>
                </a:cubicBezTo>
                <a:cubicBezTo>
                  <a:pt x="3555775" y="1333122"/>
                  <a:pt x="3555775" y="1347205"/>
                  <a:pt x="3553428" y="1358940"/>
                </a:cubicBezTo>
                <a:cubicBezTo>
                  <a:pt x="3551081" y="1373022"/>
                  <a:pt x="3551081" y="1384757"/>
                  <a:pt x="3548734" y="1398840"/>
                </a:cubicBezTo>
                <a:cubicBezTo>
                  <a:pt x="3546387" y="1412922"/>
                  <a:pt x="3546387" y="1427004"/>
                  <a:pt x="3544040" y="1441087"/>
                </a:cubicBezTo>
                <a:cubicBezTo>
                  <a:pt x="3541693" y="1455169"/>
                  <a:pt x="3541693" y="1469251"/>
                  <a:pt x="3539346" y="1483333"/>
                </a:cubicBezTo>
                <a:cubicBezTo>
                  <a:pt x="3536999" y="1497416"/>
                  <a:pt x="3536999" y="1511498"/>
                  <a:pt x="3534652" y="1525580"/>
                </a:cubicBezTo>
                <a:cubicBezTo>
                  <a:pt x="3532305" y="1542009"/>
                  <a:pt x="3532305" y="1558439"/>
                  <a:pt x="3529958" y="1574868"/>
                </a:cubicBezTo>
                <a:cubicBezTo>
                  <a:pt x="3529958" y="1581909"/>
                  <a:pt x="3529958" y="1588950"/>
                  <a:pt x="3527611" y="1595992"/>
                </a:cubicBezTo>
                <a:cubicBezTo>
                  <a:pt x="3527611" y="1595992"/>
                  <a:pt x="3527611" y="1595992"/>
                  <a:pt x="3527611" y="1595992"/>
                </a:cubicBezTo>
                <a:cubicBezTo>
                  <a:pt x="3525264" y="1595992"/>
                  <a:pt x="3522917" y="1595992"/>
                  <a:pt x="3520570" y="1598339"/>
                </a:cubicBezTo>
                <a:cubicBezTo>
                  <a:pt x="3518223" y="1593645"/>
                  <a:pt x="3515876" y="1588950"/>
                  <a:pt x="3513528" y="1581909"/>
                </a:cubicBezTo>
                <a:cubicBezTo>
                  <a:pt x="3506487" y="1565480"/>
                  <a:pt x="3499446" y="1549051"/>
                  <a:pt x="3492405" y="1534968"/>
                </a:cubicBezTo>
                <a:cubicBezTo>
                  <a:pt x="3483017" y="1511498"/>
                  <a:pt x="3473629" y="1488027"/>
                  <a:pt x="3464241" y="1466904"/>
                </a:cubicBezTo>
                <a:cubicBezTo>
                  <a:pt x="3461894" y="1464557"/>
                  <a:pt x="3461894" y="1459863"/>
                  <a:pt x="3459546" y="1457516"/>
                </a:cubicBezTo>
                <a:cubicBezTo>
                  <a:pt x="3438423" y="1403534"/>
                  <a:pt x="3414953" y="1351899"/>
                  <a:pt x="3393829" y="1300264"/>
                </a:cubicBezTo>
                <a:cubicBezTo>
                  <a:pt x="3335153" y="1161788"/>
                  <a:pt x="3278824" y="1025659"/>
                  <a:pt x="3222495" y="894225"/>
                </a:cubicBezTo>
                <a:cubicBezTo>
                  <a:pt x="3356276" y="903613"/>
                  <a:pt x="3483017" y="922389"/>
                  <a:pt x="3602716" y="948207"/>
                </a:cubicBezTo>
                <a:cubicBezTo>
                  <a:pt x="3600369" y="955248"/>
                  <a:pt x="3600369" y="964636"/>
                  <a:pt x="3598022" y="971677"/>
                </a:cubicBezTo>
                <a:cubicBezTo>
                  <a:pt x="3598022" y="971677"/>
                  <a:pt x="3595675" y="971677"/>
                  <a:pt x="3595675" y="971677"/>
                </a:cubicBezTo>
                <a:cubicBezTo>
                  <a:pt x="3583940" y="971677"/>
                  <a:pt x="3574552" y="981065"/>
                  <a:pt x="3574552" y="992801"/>
                </a:cubicBezTo>
                <a:cubicBezTo>
                  <a:pt x="3574552" y="1002189"/>
                  <a:pt x="3581593" y="1009230"/>
                  <a:pt x="3590981" y="1011577"/>
                </a:cubicBezTo>
                <a:cubicBezTo>
                  <a:pt x="3588634" y="1028006"/>
                  <a:pt x="3586287" y="1044436"/>
                  <a:pt x="3583940" y="1060865"/>
                </a:cubicBezTo>
                <a:cubicBezTo>
                  <a:pt x="3590981" y="1072600"/>
                  <a:pt x="3588634" y="1084335"/>
                  <a:pt x="3586287" y="1098418"/>
                </a:cubicBezTo>
                <a:close/>
                <a:moveTo>
                  <a:pt x="3520570" y="2365823"/>
                </a:moveTo>
                <a:cubicBezTo>
                  <a:pt x="3520570" y="2391640"/>
                  <a:pt x="3520570" y="2417458"/>
                  <a:pt x="3522917" y="2443275"/>
                </a:cubicBezTo>
                <a:cubicBezTo>
                  <a:pt x="3522917" y="2462052"/>
                  <a:pt x="3522917" y="2483175"/>
                  <a:pt x="3525264" y="2501952"/>
                </a:cubicBezTo>
                <a:cubicBezTo>
                  <a:pt x="3525264" y="2516034"/>
                  <a:pt x="3525264" y="2530116"/>
                  <a:pt x="3527611" y="2546545"/>
                </a:cubicBezTo>
                <a:cubicBezTo>
                  <a:pt x="3522917" y="2546545"/>
                  <a:pt x="3520570" y="2548892"/>
                  <a:pt x="3515876" y="2551240"/>
                </a:cubicBezTo>
                <a:cubicBezTo>
                  <a:pt x="3506487" y="2539504"/>
                  <a:pt x="3497099" y="2530116"/>
                  <a:pt x="3487711" y="2518381"/>
                </a:cubicBezTo>
                <a:cubicBezTo>
                  <a:pt x="3478323" y="2506646"/>
                  <a:pt x="3466588" y="2494910"/>
                  <a:pt x="3457200" y="2483175"/>
                </a:cubicBezTo>
                <a:cubicBezTo>
                  <a:pt x="3443117" y="2466746"/>
                  <a:pt x="3429035" y="2450317"/>
                  <a:pt x="3417300" y="2433887"/>
                </a:cubicBezTo>
                <a:cubicBezTo>
                  <a:pt x="3407911" y="2422152"/>
                  <a:pt x="3398523" y="2410417"/>
                  <a:pt x="3386788" y="2398681"/>
                </a:cubicBezTo>
                <a:cubicBezTo>
                  <a:pt x="3372706" y="2382252"/>
                  <a:pt x="3358624" y="2363476"/>
                  <a:pt x="3344541" y="2347047"/>
                </a:cubicBezTo>
                <a:cubicBezTo>
                  <a:pt x="3335153" y="2335311"/>
                  <a:pt x="3325765" y="2323576"/>
                  <a:pt x="3316377" y="2311841"/>
                </a:cubicBezTo>
                <a:cubicBezTo>
                  <a:pt x="3299947" y="2290717"/>
                  <a:pt x="3285865" y="2271941"/>
                  <a:pt x="3269436" y="2250818"/>
                </a:cubicBezTo>
                <a:cubicBezTo>
                  <a:pt x="3262395" y="2241429"/>
                  <a:pt x="3255353" y="2232041"/>
                  <a:pt x="3248312" y="2222653"/>
                </a:cubicBezTo>
                <a:cubicBezTo>
                  <a:pt x="3224842" y="2194489"/>
                  <a:pt x="3203718" y="2163977"/>
                  <a:pt x="3180248" y="2133465"/>
                </a:cubicBezTo>
                <a:cubicBezTo>
                  <a:pt x="3180248" y="2133465"/>
                  <a:pt x="3180248" y="2133465"/>
                  <a:pt x="3180248" y="2131118"/>
                </a:cubicBezTo>
                <a:cubicBezTo>
                  <a:pt x="3116878" y="2046624"/>
                  <a:pt x="3053508" y="1962131"/>
                  <a:pt x="2992484" y="1877637"/>
                </a:cubicBezTo>
                <a:cubicBezTo>
                  <a:pt x="2997178" y="1872943"/>
                  <a:pt x="2999525" y="1868249"/>
                  <a:pt x="2999525" y="1861208"/>
                </a:cubicBezTo>
                <a:cubicBezTo>
                  <a:pt x="2999525" y="1858861"/>
                  <a:pt x="2999525" y="1854167"/>
                  <a:pt x="2997178" y="1851820"/>
                </a:cubicBezTo>
                <a:cubicBezTo>
                  <a:pt x="3011261" y="1844779"/>
                  <a:pt x="3025343" y="1835390"/>
                  <a:pt x="3041772" y="1828349"/>
                </a:cubicBezTo>
                <a:cubicBezTo>
                  <a:pt x="3046466" y="1826002"/>
                  <a:pt x="3051160" y="1823655"/>
                  <a:pt x="3055854" y="1821308"/>
                </a:cubicBezTo>
                <a:cubicBezTo>
                  <a:pt x="3076978" y="1809573"/>
                  <a:pt x="3098101" y="1800185"/>
                  <a:pt x="3119225" y="1788449"/>
                </a:cubicBezTo>
                <a:cubicBezTo>
                  <a:pt x="3121572" y="1786102"/>
                  <a:pt x="3126266" y="1783755"/>
                  <a:pt x="3128613" y="1783755"/>
                </a:cubicBezTo>
                <a:cubicBezTo>
                  <a:pt x="3175554" y="1760285"/>
                  <a:pt x="3222495" y="1736814"/>
                  <a:pt x="3269436" y="1715691"/>
                </a:cubicBezTo>
                <a:cubicBezTo>
                  <a:pt x="3276477" y="1713344"/>
                  <a:pt x="3281171" y="1710997"/>
                  <a:pt x="3288212" y="1706303"/>
                </a:cubicBezTo>
                <a:cubicBezTo>
                  <a:pt x="3304641" y="1699262"/>
                  <a:pt x="3321071" y="1692221"/>
                  <a:pt x="3337500" y="1685179"/>
                </a:cubicBezTo>
                <a:cubicBezTo>
                  <a:pt x="3346888" y="1680485"/>
                  <a:pt x="3356276" y="1678138"/>
                  <a:pt x="3363318" y="1673444"/>
                </a:cubicBezTo>
                <a:cubicBezTo>
                  <a:pt x="3377400" y="1668750"/>
                  <a:pt x="3389135" y="1661709"/>
                  <a:pt x="3403217" y="1657015"/>
                </a:cubicBezTo>
                <a:cubicBezTo>
                  <a:pt x="3414953" y="1652321"/>
                  <a:pt x="3424341" y="1649974"/>
                  <a:pt x="3436076" y="1645280"/>
                </a:cubicBezTo>
                <a:cubicBezTo>
                  <a:pt x="3447811" y="1640586"/>
                  <a:pt x="3459546" y="1635891"/>
                  <a:pt x="3468935" y="1633544"/>
                </a:cubicBezTo>
                <a:cubicBezTo>
                  <a:pt x="3480670" y="1628850"/>
                  <a:pt x="3492405" y="1626503"/>
                  <a:pt x="3501793" y="1621809"/>
                </a:cubicBezTo>
                <a:cubicBezTo>
                  <a:pt x="3506487" y="1619462"/>
                  <a:pt x="3508834" y="1619462"/>
                  <a:pt x="3513528" y="1617115"/>
                </a:cubicBezTo>
                <a:cubicBezTo>
                  <a:pt x="3515876" y="1624156"/>
                  <a:pt x="3522917" y="1628850"/>
                  <a:pt x="3529958" y="1628850"/>
                </a:cubicBezTo>
                <a:cubicBezTo>
                  <a:pt x="3520570" y="1814267"/>
                  <a:pt x="3518223" y="2004378"/>
                  <a:pt x="3518223" y="2196836"/>
                </a:cubicBezTo>
                <a:cubicBezTo>
                  <a:pt x="3518223" y="2203877"/>
                  <a:pt x="3518223" y="2213265"/>
                  <a:pt x="3518223" y="2220306"/>
                </a:cubicBezTo>
                <a:cubicBezTo>
                  <a:pt x="3518223" y="2253165"/>
                  <a:pt x="3518223" y="2283676"/>
                  <a:pt x="3518223" y="2316535"/>
                </a:cubicBezTo>
                <a:cubicBezTo>
                  <a:pt x="3520570" y="2337658"/>
                  <a:pt x="3520570" y="2351741"/>
                  <a:pt x="3520570" y="2365823"/>
                </a:cubicBezTo>
                <a:close/>
                <a:moveTo>
                  <a:pt x="3844462" y="2149895"/>
                </a:moveTo>
                <a:cubicBezTo>
                  <a:pt x="3856197" y="2138159"/>
                  <a:pt x="3867933" y="2124077"/>
                  <a:pt x="3879668" y="2112342"/>
                </a:cubicBezTo>
                <a:cubicBezTo>
                  <a:pt x="3882015" y="2107648"/>
                  <a:pt x="3886709" y="2105301"/>
                  <a:pt x="3889056" y="2100607"/>
                </a:cubicBezTo>
                <a:cubicBezTo>
                  <a:pt x="3898444" y="2091218"/>
                  <a:pt x="3907832" y="2079483"/>
                  <a:pt x="3919568" y="2070095"/>
                </a:cubicBezTo>
                <a:cubicBezTo>
                  <a:pt x="3924262" y="2065401"/>
                  <a:pt x="3928956" y="2060707"/>
                  <a:pt x="3933650" y="2056013"/>
                </a:cubicBezTo>
                <a:cubicBezTo>
                  <a:pt x="3943038" y="2046624"/>
                  <a:pt x="3952426" y="2037236"/>
                  <a:pt x="3959467" y="2030195"/>
                </a:cubicBezTo>
                <a:cubicBezTo>
                  <a:pt x="3964161" y="2025501"/>
                  <a:pt x="3971203" y="2020807"/>
                  <a:pt x="3975897" y="2013766"/>
                </a:cubicBezTo>
                <a:cubicBezTo>
                  <a:pt x="3982938" y="2006725"/>
                  <a:pt x="3992326" y="1997337"/>
                  <a:pt x="3999367" y="1990295"/>
                </a:cubicBezTo>
                <a:cubicBezTo>
                  <a:pt x="4006408" y="1985601"/>
                  <a:pt x="4011102" y="1978560"/>
                  <a:pt x="4018143" y="1973866"/>
                </a:cubicBezTo>
                <a:cubicBezTo>
                  <a:pt x="4025185" y="1966825"/>
                  <a:pt x="4034573" y="1959784"/>
                  <a:pt x="4041614" y="1952743"/>
                </a:cubicBezTo>
                <a:cubicBezTo>
                  <a:pt x="4048655" y="1948049"/>
                  <a:pt x="4055696" y="1941007"/>
                  <a:pt x="4062738" y="1936313"/>
                </a:cubicBezTo>
                <a:cubicBezTo>
                  <a:pt x="4069778" y="1929272"/>
                  <a:pt x="4076820" y="1924578"/>
                  <a:pt x="4083861" y="1917537"/>
                </a:cubicBezTo>
                <a:cubicBezTo>
                  <a:pt x="4090902" y="1912843"/>
                  <a:pt x="4097943" y="1908149"/>
                  <a:pt x="4104984" y="1901108"/>
                </a:cubicBezTo>
                <a:cubicBezTo>
                  <a:pt x="4107331" y="1898761"/>
                  <a:pt x="4109678" y="1898761"/>
                  <a:pt x="4112025" y="1896413"/>
                </a:cubicBezTo>
                <a:cubicBezTo>
                  <a:pt x="4114372" y="1901108"/>
                  <a:pt x="4119067" y="1903455"/>
                  <a:pt x="4123761" y="1903455"/>
                </a:cubicBezTo>
                <a:cubicBezTo>
                  <a:pt x="4121414" y="1919884"/>
                  <a:pt x="4121414" y="1936313"/>
                  <a:pt x="4119067" y="1952743"/>
                </a:cubicBezTo>
                <a:cubicBezTo>
                  <a:pt x="4116719" y="1966825"/>
                  <a:pt x="4116719" y="1980907"/>
                  <a:pt x="4114372" y="1992643"/>
                </a:cubicBezTo>
                <a:cubicBezTo>
                  <a:pt x="4112025" y="2013766"/>
                  <a:pt x="4112025" y="2034889"/>
                  <a:pt x="4109678" y="2053666"/>
                </a:cubicBezTo>
                <a:cubicBezTo>
                  <a:pt x="4107331" y="2070095"/>
                  <a:pt x="4107331" y="2086524"/>
                  <a:pt x="4104984" y="2102954"/>
                </a:cubicBezTo>
                <a:cubicBezTo>
                  <a:pt x="4102637" y="2124077"/>
                  <a:pt x="4102637" y="2145201"/>
                  <a:pt x="4100290" y="2166324"/>
                </a:cubicBezTo>
                <a:cubicBezTo>
                  <a:pt x="4100290" y="2182753"/>
                  <a:pt x="4097943" y="2199183"/>
                  <a:pt x="4097943" y="2215612"/>
                </a:cubicBezTo>
                <a:cubicBezTo>
                  <a:pt x="4095596" y="2239082"/>
                  <a:pt x="4095596" y="2262553"/>
                  <a:pt x="4095596" y="2288370"/>
                </a:cubicBezTo>
                <a:cubicBezTo>
                  <a:pt x="4095596" y="2302453"/>
                  <a:pt x="4093249" y="2316535"/>
                  <a:pt x="4093249" y="2330617"/>
                </a:cubicBezTo>
                <a:cubicBezTo>
                  <a:pt x="4088555" y="2478481"/>
                  <a:pt x="4086208" y="2628692"/>
                  <a:pt x="4088555" y="2783597"/>
                </a:cubicBezTo>
                <a:cubicBezTo>
                  <a:pt x="4079167" y="2783597"/>
                  <a:pt x="4072126" y="2790638"/>
                  <a:pt x="4069778" y="2797679"/>
                </a:cubicBezTo>
                <a:cubicBezTo>
                  <a:pt x="4060390" y="2795332"/>
                  <a:pt x="4048655" y="2792985"/>
                  <a:pt x="4039267" y="2788291"/>
                </a:cubicBezTo>
                <a:cubicBezTo>
                  <a:pt x="4034573" y="2785944"/>
                  <a:pt x="4029879" y="2785944"/>
                  <a:pt x="4027532" y="2785944"/>
                </a:cubicBezTo>
                <a:cubicBezTo>
                  <a:pt x="4013449" y="2781250"/>
                  <a:pt x="3997020" y="2776556"/>
                  <a:pt x="3980591" y="2771862"/>
                </a:cubicBezTo>
                <a:cubicBezTo>
                  <a:pt x="3973550" y="2769515"/>
                  <a:pt x="3968856" y="2767168"/>
                  <a:pt x="3961814" y="2767168"/>
                </a:cubicBezTo>
                <a:cubicBezTo>
                  <a:pt x="3947732" y="2762474"/>
                  <a:pt x="3933650" y="2757780"/>
                  <a:pt x="3917220" y="2750738"/>
                </a:cubicBezTo>
                <a:cubicBezTo>
                  <a:pt x="3910180" y="2748391"/>
                  <a:pt x="3903138" y="2746044"/>
                  <a:pt x="3893750" y="2741350"/>
                </a:cubicBezTo>
                <a:cubicBezTo>
                  <a:pt x="3879668" y="2736656"/>
                  <a:pt x="3863239" y="2729615"/>
                  <a:pt x="3849156" y="2722574"/>
                </a:cubicBezTo>
                <a:cubicBezTo>
                  <a:pt x="3842115" y="2720227"/>
                  <a:pt x="3832727" y="2715533"/>
                  <a:pt x="3825686" y="2713186"/>
                </a:cubicBezTo>
                <a:cubicBezTo>
                  <a:pt x="3804562" y="2703798"/>
                  <a:pt x="3781092" y="2694409"/>
                  <a:pt x="3757622" y="2682674"/>
                </a:cubicBezTo>
                <a:cubicBezTo>
                  <a:pt x="3755274" y="2682674"/>
                  <a:pt x="3755274" y="2682674"/>
                  <a:pt x="3752927" y="2680327"/>
                </a:cubicBezTo>
                <a:cubicBezTo>
                  <a:pt x="3729457" y="2668592"/>
                  <a:pt x="3703639" y="2656857"/>
                  <a:pt x="3677822" y="2645121"/>
                </a:cubicBezTo>
                <a:cubicBezTo>
                  <a:pt x="3673128" y="2642774"/>
                  <a:pt x="3668434" y="2640427"/>
                  <a:pt x="3663740" y="2638080"/>
                </a:cubicBezTo>
                <a:cubicBezTo>
                  <a:pt x="3642616" y="2628692"/>
                  <a:pt x="3621493" y="2616957"/>
                  <a:pt x="3600369" y="2605222"/>
                </a:cubicBezTo>
                <a:cubicBezTo>
                  <a:pt x="3590981" y="2600527"/>
                  <a:pt x="3581593" y="2595833"/>
                  <a:pt x="3574552" y="2591139"/>
                </a:cubicBezTo>
                <a:cubicBezTo>
                  <a:pt x="3562817" y="2584098"/>
                  <a:pt x="3551081" y="2577057"/>
                  <a:pt x="3539346" y="2572363"/>
                </a:cubicBezTo>
                <a:cubicBezTo>
                  <a:pt x="3541693" y="2570016"/>
                  <a:pt x="3541693" y="2567669"/>
                  <a:pt x="3541693" y="2562975"/>
                </a:cubicBezTo>
                <a:cubicBezTo>
                  <a:pt x="3541693" y="2555934"/>
                  <a:pt x="3539346" y="2551240"/>
                  <a:pt x="3532305" y="2546545"/>
                </a:cubicBezTo>
                <a:cubicBezTo>
                  <a:pt x="3619146" y="2419805"/>
                  <a:pt x="3720069" y="2278982"/>
                  <a:pt x="3832727" y="2152242"/>
                </a:cubicBezTo>
                <a:cubicBezTo>
                  <a:pt x="3842115" y="2154589"/>
                  <a:pt x="3842115" y="2152242"/>
                  <a:pt x="3844462" y="2149895"/>
                </a:cubicBezTo>
                <a:close/>
                <a:moveTo>
                  <a:pt x="4431224" y="2595833"/>
                </a:moveTo>
                <a:cubicBezTo>
                  <a:pt x="4447653" y="2586445"/>
                  <a:pt x="4466430" y="2574710"/>
                  <a:pt x="4482859" y="2565322"/>
                </a:cubicBezTo>
                <a:cubicBezTo>
                  <a:pt x="4487553" y="2562975"/>
                  <a:pt x="4494594" y="2558281"/>
                  <a:pt x="4499288" y="2555934"/>
                </a:cubicBezTo>
                <a:cubicBezTo>
                  <a:pt x="4513371" y="2548892"/>
                  <a:pt x="4527453" y="2539504"/>
                  <a:pt x="4539188" y="2532463"/>
                </a:cubicBezTo>
                <a:cubicBezTo>
                  <a:pt x="4546229" y="2527769"/>
                  <a:pt x="4553270" y="2525422"/>
                  <a:pt x="4560311" y="2520728"/>
                </a:cubicBezTo>
                <a:cubicBezTo>
                  <a:pt x="4567353" y="2518381"/>
                  <a:pt x="4572047" y="2513687"/>
                  <a:pt x="4579088" y="2511340"/>
                </a:cubicBezTo>
                <a:cubicBezTo>
                  <a:pt x="4581435" y="2516034"/>
                  <a:pt x="4586129" y="2518381"/>
                  <a:pt x="4590823" y="2520728"/>
                </a:cubicBezTo>
                <a:cubicBezTo>
                  <a:pt x="4590823" y="2523075"/>
                  <a:pt x="4588476" y="2527769"/>
                  <a:pt x="4588476" y="2530116"/>
                </a:cubicBezTo>
                <a:cubicBezTo>
                  <a:pt x="4588476" y="2532463"/>
                  <a:pt x="4588476" y="2534810"/>
                  <a:pt x="4586129" y="2537157"/>
                </a:cubicBezTo>
                <a:cubicBezTo>
                  <a:pt x="4583782" y="2546545"/>
                  <a:pt x="4581435" y="2555934"/>
                  <a:pt x="4581435" y="2565322"/>
                </a:cubicBezTo>
                <a:cubicBezTo>
                  <a:pt x="4581435" y="2567669"/>
                  <a:pt x="4581435" y="2572363"/>
                  <a:pt x="4579088" y="2574710"/>
                </a:cubicBezTo>
                <a:cubicBezTo>
                  <a:pt x="4576741" y="2584098"/>
                  <a:pt x="4576741" y="2593486"/>
                  <a:pt x="4574393" y="2605222"/>
                </a:cubicBezTo>
                <a:cubicBezTo>
                  <a:pt x="4574393" y="2607569"/>
                  <a:pt x="4574393" y="2612263"/>
                  <a:pt x="4572047" y="2614610"/>
                </a:cubicBezTo>
                <a:cubicBezTo>
                  <a:pt x="4569699" y="2623998"/>
                  <a:pt x="4569699" y="2635733"/>
                  <a:pt x="4567353" y="2647468"/>
                </a:cubicBezTo>
                <a:cubicBezTo>
                  <a:pt x="4567353" y="2649816"/>
                  <a:pt x="4567353" y="2652163"/>
                  <a:pt x="4565005" y="2656857"/>
                </a:cubicBezTo>
                <a:cubicBezTo>
                  <a:pt x="4560311" y="2685021"/>
                  <a:pt x="4557964" y="2710839"/>
                  <a:pt x="4553270" y="2741350"/>
                </a:cubicBezTo>
                <a:cubicBezTo>
                  <a:pt x="4553270" y="2741350"/>
                  <a:pt x="4553270" y="2743697"/>
                  <a:pt x="4553270" y="2743697"/>
                </a:cubicBezTo>
                <a:cubicBezTo>
                  <a:pt x="4550923" y="2755433"/>
                  <a:pt x="4550923" y="2764821"/>
                  <a:pt x="4548576" y="2776556"/>
                </a:cubicBezTo>
                <a:cubicBezTo>
                  <a:pt x="4546229" y="2790638"/>
                  <a:pt x="4546229" y="2802374"/>
                  <a:pt x="4543882" y="2816456"/>
                </a:cubicBezTo>
                <a:cubicBezTo>
                  <a:pt x="4543882" y="2816456"/>
                  <a:pt x="4543882" y="2816456"/>
                  <a:pt x="4541535" y="2816456"/>
                </a:cubicBezTo>
                <a:cubicBezTo>
                  <a:pt x="4529800" y="2816456"/>
                  <a:pt x="4520412" y="2825844"/>
                  <a:pt x="4520412" y="2837579"/>
                </a:cubicBezTo>
                <a:cubicBezTo>
                  <a:pt x="4520412" y="2839926"/>
                  <a:pt x="4520412" y="2842273"/>
                  <a:pt x="4522759" y="2844620"/>
                </a:cubicBezTo>
                <a:cubicBezTo>
                  <a:pt x="4520412" y="2844620"/>
                  <a:pt x="4520412" y="2844620"/>
                  <a:pt x="4518065" y="2846967"/>
                </a:cubicBezTo>
                <a:cubicBezTo>
                  <a:pt x="4513371" y="2849314"/>
                  <a:pt x="4508676" y="2851662"/>
                  <a:pt x="4503982" y="2851662"/>
                </a:cubicBezTo>
                <a:cubicBezTo>
                  <a:pt x="4494594" y="2854009"/>
                  <a:pt x="4485206" y="2856356"/>
                  <a:pt x="4475818" y="2858703"/>
                </a:cubicBezTo>
                <a:cubicBezTo>
                  <a:pt x="4471124" y="2858703"/>
                  <a:pt x="4468776" y="2861050"/>
                  <a:pt x="4464082" y="2861050"/>
                </a:cubicBezTo>
                <a:cubicBezTo>
                  <a:pt x="4454694" y="2863397"/>
                  <a:pt x="4442959" y="2863397"/>
                  <a:pt x="4433571" y="2865744"/>
                </a:cubicBezTo>
                <a:cubicBezTo>
                  <a:pt x="4428877" y="2865744"/>
                  <a:pt x="4426530" y="2865744"/>
                  <a:pt x="4421835" y="2868091"/>
                </a:cubicBezTo>
                <a:cubicBezTo>
                  <a:pt x="4407753" y="2868091"/>
                  <a:pt x="4396018" y="2870438"/>
                  <a:pt x="4381936" y="2870438"/>
                </a:cubicBezTo>
                <a:cubicBezTo>
                  <a:pt x="4379589" y="2870438"/>
                  <a:pt x="4379589" y="2870438"/>
                  <a:pt x="4377242" y="2870438"/>
                </a:cubicBezTo>
                <a:cubicBezTo>
                  <a:pt x="4365507" y="2870438"/>
                  <a:pt x="4356118" y="2870438"/>
                  <a:pt x="4344383" y="2870438"/>
                </a:cubicBezTo>
                <a:cubicBezTo>
                  <a:pt x="4342036" y="2870438"/>
                  <a:pt x="4339689" y="2870438"/>
                  <a:pt x="4337342" y="2870438"/>
                </a:cubicBezTo>
                <a:cubicBezTo>
                  <a:pt x="4327954" y="2870438"/>
                  <a:pt x="4318566" y="2868091"/>
                  <a:pt x="4309178" y="2868091"/>
                </a:cubicBezTo>
                <a:cubicBezTo>
                  <a:pt x="4304483" y="2868091"/>
                  <a:pt x="4302136" y="2868091"/>
                  <a:pt x="4297442" y="2865744"/>
                </a:cubicBezTo>
                <a:cubicBezTo>
                  <a:pt x="4290401" y="2865744"/>
                  <a:pt x="4281013" y="2863397"/>
                  <a:pt x="4273972" y="2863397"/>
                </a:cubicBezTo>
                <a:cubicBezTo>
                  <a:pt x="4269277" y="2863397"/>
                  <a:pt x="4264583" y="2861050"/>
                  <a:pt x="4259889" y="2861050"/>
                </a:cubicBezTo>
                <a:cubicBezTo>
                  <a:pt x="4252848" y="2858703"/>
                  <a:pt x="4245807" y="2858703"/>
                  <a:pt x="4238766" y="2856356"/>
                </a:cubicBezTo>
                <a:cubicBezTo>
                  <a:pt x="4234072" y="2854009"/>
                  <a:pt x="4227031" y="2854009"/>
                  <a:pt x="4222337" y="2851662"/>
                </a:cubicBezTo>
                <a:cubicBezTo>
                  <a:pt x="4215296" y="2849314"/>
                  <a:pt x="4208254" y="2849314"/>
                  <a:pt x="4203560" y="2846967"/>
                </a:cubicBezTo>
                <a:cubicBezTo>
                  <a:pt x="4196519" y="2844620"/>
                  <a:pt x="4191825" y="2842273"/>
                  <a:pt x="4184784" y="2842273"/>
                </a:cubicBezTo>
                <a:cubicBezTo>
                  <a:pt x="4177743" y="2839926"/>
                  <a:pt x="4173049" y="2839926"/>
                  <a:pt x="4166007" y="2837579"/>
                </a:cubicBezTo>
                <a:cubicBezTo>
                  <a:pt x="4158966" y="2835232"/>
                  <a:pt x="4154272" y="2832885"/>
                  <a:pt x="4147231" y="2830538"/>
                </a:cubicBezTo>
                <a:cubicBezTo>
                  <a:pt x="4140190" y="2828191"/>
                  <a:pt x="4135496" y="2825844"/>
                  <a:pt x="4128455" y="2823497"/>
                </a:cubicBezTo>
                <a:cubicBezTo>
                  <a:pt x="4121414" y="2821150"/>
                  <a:pt x="4116719" y="2818803"/>
                  <a:pt x="4109678" y="2816456"/>
                </a:cubicBezTo>
                <a:cubicBezTo>
                  <a:pt x="4109678" y="2816456"/>
                  <a:pt x="4109678" y="2816456"/>
                  <a:pt x="4107331" y="2816456"/>
                </a:cubicBezTo>
                <a:cubicBezTo>
                  <a:pt x="4107331" y="2814109"/>
                  <a:pt x="4109678" y="2811762"/>
                  <a:pt x="4109678" y="2809415"/>
                </a:cubicBezTo>
                <a:cubicBezTo>
                  <a:pt x="4109678" y="2804721"/>
                  <a:pt x="4107331" y="2802374"/>
                  <a:pt x="4107331" y="2800026"/>
                </a:cubicBezTo>
                <a:cubicBezTo>
                  <a:pt x="4217643" y="2729615"/>
                  <a:pt x="4323260" y="2661551"/>
                  <a:pt x="4419489" y="2605222"/>
                </a:cubicBezTo>
                <a:cubicBezTo>
                  <a:pt x="4426530" y="2600527"/>
                  <a:pt x="4428877" y="2598180"/>
                  <a:pt x="4431224" y="2595833"/>
                </a:cubicBezTo>
                <a:close/>
                <a:moveTo>
                  <a:pt x="4593170" y="2785944"/>
                </a:moveTo>
                <a:cubicBezTo>
                  <a:pt x="4600211" y="2776556"/>
                  <a:pt x="4609599" y="2767168"/>
                  <a:pt x="4616640" y="2757780"/>
                </a:cubicBezTo>
                <a:cubicBezTo>
                  <a:pt x="4621334" y="2753085"/>
                  <a:pt x="4623682" y="2748391"/>
                  <a:pt x="4628376" y="2743697"/>
                </a:cubicBezTo>
                <a:cubicBezTo>
                  <a:pt x="4635417" y="2734309"/>
                  <a:pt x="4642458" y="2727268"/>
                  <a:pt x="4647152" y="2717880"/>
                </a:cubicBezTo>
                <a:cubicBezTo>
                  <a:pt x="4651846" y="2713186"/>
                  <a:pt x="4654193" y="2708492"/>
                  <a:pt x="4658887" y="2701451"/>
                </a:cubicBezTo>
                <a:cubicBezTo>
                  <a:pt x="4663581" y="2694409"/>
                  <a:pt x="4670623" y="2685021"/>
                  <a:pt x="4675317" y="2677980"/>
                </a:cubicBezTo>
                <a:cubicBezTo>
                  <a:pt x="4680011" y="2673286"/>
                  <a:pt x="4682358" y="2668592"/>
                  <a:pt x="4687052" y="2661551"/>
                </a:cubicBezTo>
                <a:cubicBezTo>
                  <a:pt x="4691746" y="2654510"/>
                  <a:pt x="4696440" y="2647468"/>
                  <a:pt x="4703481" y="2638080"/>
                </a:cubicBezTo>
                <a:cubicBezTo>
                  <a:pt x="4708175" y="2633386"/>
                  <a:pt x="4710522" y="2628692"/>
                  <a:pt x="4712869" y="2621651"/>
                </a:cubicBezTo>
                <a:cubicBezTo>
                  <a:pt x="4717563" y="2614610"/>
                  <a:pt x="4722257" y="2607569"/>
                  <a:pt x="4726952" y="2600527"/>
                </a:cubicBezTo>
                <a:cubicBezTo>
                  <a:pt x="4729299" y="2595833"/>
                  <a:pt x="4733993" y="2591139"/>
                  <a:pt x="4736340" y="2584098"/>
                </a:cubicBezTo>
                <a:cubicBezTo>
                  <a:pt x="4741034" y="2577057"/>
                  <a:pt x="4745728" y="2570016"/>
                  <a:pt x="4748075" y="2562975"/>
                </a:cubicBezTo>
                <a:cubicBezTo>
                  <a:pt x="4750422" y="2558281"/>
                  <a:pt x="4755116" y="2553587"/>
                  <a:pt x="4757463" y="2546545"/>
                </a:cubicBezTo>
                <a:cubicBezTo>
                  <a:pt x="4759810" y="2544198"/>
                  <a:pt x="4762157" y="2539504"/>
                  <a:pt x="4764504" y="2537157"/>
                </a:cubicBezTo>
                <a:cubicBezTo>
                  <a:pt x="4762157" y="2539504"/>
                  <a:pt x="4762157" y="2544198"/>
                  <a:pt x="4759810" y="2546545"/>
                </a:cubicBezTo>
                <a:cubicBezTo>
                  <a:pt x="4757463" y="2553587"/>
                  <a:pt x="4752769" y="2560628"/>
                  <a:pt x="4750422" y="2567669"/>
                </a:cubicBezTo>
                <a:cubicBezTo>
                  <a:pt x="4748075" y="2572363"/>
                  <a:pt x="4745728" y="2579404"/>
                  <a:pt x="4743381" y="2586445"/>
                </a:cubicBezTo>
                <a:cubicBezTo>
                  <a:pt x="4741034" y="2593486"/>
                  <a:pt x="4736340" y="2600527"/>
                  <a:pt x="4733993" y="2607569"/>
                </a:cubicBezTo>
                <a:cubicBezTo>
                  <a:pt x="4731646" y="2614610"/>
                  <a:pt x="4729299" y="2619304"/>
                  <a:pt x="4726952" y="2626345"/>
                </a:cubicBezTo>
                <a:cubicBezTo>
                  <a:pt x="4724605" y="2633386"/>
                  <a:pt x="4719911" y="2642774"/>
                  <a:pt x="4717563" y="2649816"/>
                </a:cubicBezTo>
                <a:cubicBezTo>
                  <a:pt x="4715216" y="2656857"/>
                  <a:pt x="4712869" y="2663898"/>
                  <a:pt x="4710522" y="2668592"/>
                </a:cubicBezTo>
                <a:cubicBezTo>
                  <a:pt x="4708175" y="2675633"/>
                  <a:pt x="4703481" y="2685021"/>
                  <a:pt x="4701134" y="2692062"/>
                </a:cubicBezTo>
                <a:cubicBezTo>
                  <a:pt x="4698787" y="2699103"/>
                  <a:pt x="4696440" y="2706145"/>
                  <a:pt x="4691746" y="2713186"/>
                </a:cubicBezTo>
                <a:cubicBezTo>
                  <a:pt x="4689399" y="2720227"/>
                  <a:pt x="4684705" y="2729615"/>
                  <a:pt x="4682358" y="2736656"/>
                </a:cubicBezTo>
                <a:cubicBezTo>
                  <a:pt x="4680011" y="2743697"/>
                  <a:pt x="4675317" y="2753085"/>
                  <a:pt x="4672970" y="2760127"/>
                </a:cubicBezTo>
                <a:cubicBezTo>
                  <a:pt x="4670623" y="2767168"/>
                  <a:pt x="4665929" y="2774209"/>
                  <a:pt x="4663581" y="2783597"/>
                </a:cubicBezTo>
                <a:cubicBezTo>
                  <a:pt x="4649499" y="2814109"/>
                  <a:pt x="4637764" y="2846967"/>
                  <a:pt x="4623682" y="2882173"/>
                </a:cubicBezTo>
                <a:cubicBezTo>
                  <a:pt x="4614294" y="2903296"/>
                  <a:pt x="4607252" y="2924420"/>
                  <a:pt x="4597864" y="2945543"/>
                </a:cubicBezTo>
                <a:cubicBezTo>
                  <a:pt x="4593170" y="2954932"/>
                  <a:pt x="4590823" y="2964320"/>
                  <a:pt x="4586129" y="2976055"/>
                </a:cubicBezTo>
                <a:cubicBezTo>
                  <a:pt x="4583782" y="2976055"/>
                  <a:pt x="4581435" y="2973708"/>
                  <a:pt x="4579088" y="2973708"/>
                </a:cubicBezTo>
                <a:cubicBezTo>
                  <a:pt x="4579088" y="2973708"/>
                  <a:pt x="4576741" y="2973708"/>
                  <a:pt x="4576741" y="2973708"/>
                </a:cubicBezTo>
                <a:cubicBezTo>
                  <a:pt x="4576741" y="2971361"/>
                  <a:pt x="4576741" y="2971361"/>
                  <a:pt x="4576741" y="2969014"/>
                </a:cubicBezTo>
                <a:cubicBezTo>
                  <a:pt x="4576741" y="2964320"/>
                  <a:pt x="4574393" y="2959626"/>
                  <a:pt x="4574393" y="2954932"/>
                </a:cubicBezTo>
                <a:cubicBezTo>
                  <a:pt x="4572047" y="2947890"/>
                  <a:pt x="4572047" y="2938502"/>
                  <a:pt x="4569699" y="2931461"/>
                </a:cubicBezTo>
                <a:cubicBezTo>
                  <a:pt x="4569699" y="2926767"/>
                  <a:pt x="4567353" y="2922073"/>
                  <a:pt x="4567353" y="2917379"/>
                </a:cubicBezTo>
                <a:cubicBezTo>
                  <a:pt x="4565005" y="2905643"/>
                  <a:pt x="4565005" y="2896255"/>
                  <a:pt x="4562658" y="2884520"/>
                </a:cubicBezTo>
                <a:cubicBezTo>
                  <a:pt x="4562658" y="2882173"/>
                  <a:pt x="4562658" y="2879826"/>
                  <a:pt x="4562658" y="2877479"/>
                </a:cubicBezTo>
                <a:cubicBezTo>
                  <a:pt x="4562658" y="2870438"/>
                  <a:pt x="4560311" y="2863397"/>
                  <a:pt x="4560311" y="2856356"/>
                </a:cubicBezTo>
                <a:cubicBezTo>
                  <a:pt x="4569699" y="2854009"/>
                  <a:pt x="4576741" y="2846967"/>
                  <a:pt x="4576741" y="2837579"/>
                </a:cubicBezTo>
                <a:cubicBezTo>
                  <a:pt x="4576741" y="2830538"/>
                  <a:pt x="4574393" y="2825844"/>
                  <a:pt x="4569699" y="2823497"/>
                </a:cubicBezTo>
                <a:cubicBezTo>
                  <a:pt x="4576741" y="2814109"/>
                  <a:pt x="4583782" y="2804721"/>
                  <a:pt x="4590823" y="2797679"/>
                </a:cubicBezTo>
                <a:cubicBezTo>
                  <a:pt x="4586129" y="2792985"/>
                  <a:pt x="4588476" y="2788291"/>
                  <a:pt x="4593170" y="2785944"/>
                </a:cubicBezTo>
                <a:close/>
                <a:moveTo>
                  <a:pt x="4764504" y="2570016"/>
                </a:moveTo>
                <a:cubicBezTo>
                  <a:pt x="4762157" y="2577057"/>
                  <a:pt x="4759810" y="2584098"/>
                  <a:pt x="4757463" y="2591139"/>
                </a:cubicBezTo>
                <a:cubicBezTo>
                  <a:pt x="4755116" y="2600527"/>
                  <a:pt x="4750422" y="2609916"/>
                  <a:pt x="4748075" y="2619304"/>
                </a:cubicBezTo>
                <a:cubicBezTo>
                  <a:pt x="4745728" y="2626345"/>
                  <a:pt x="4743381" y="2635733"/>
                  <a:pt x="4741034" y="2642774"/>
                </a:cubicBezTo>
                <a:cubicBezTo>
                  <a:pt x="4738687" y="2652163"/>
                  <a:pt x="4733993" y="2661551"/>
                  <a:pt x="4731646" y="2673286"/>
                </a:cubicBezTo>
                <a:cubicBezTo>
                  <a:pt x="4729299" y="2682674"/>
                  <a:pt x="4726952" y="2689715"/>
                  <a:pt x="4724605" y="2699103"/>
                </a:cubicBezTo>
                <a:cubicBezTo>
                  <a:pt x="4722257" y="2708492"/>
                  <a:pt x="4717563" y="2720227"/>
                  <a:pt x="4715216" y="2729615"/>
                </a:cubicBezTo>
                <a:cubicBezTo>
                  <a:pt x="4712869" y="2739003"/>
                  <a:pt x="4710522" y="2748391"/>
                  <a:pt x="4705828" y="2757780"/>
                </a:cubicBezTo>
                <a:cubicBezTo>
                  <a:pt x="4703481" y="2767168"/>
                  <a:pt x="4698787" y="2778903"/>
                  <a:pt x="4696440" y="2788291"/>
                </a:cubicBezTo>
                <a:cubicBezTo>
                  <a:pt x="4694093" y="2797679"/>
                  <a:pt x="4689399" y="2809415"/>
                  <a:pt x="4687052" y="2818803"/>
                </a:cubicBezTo>
                <a:cubicBezTo>
                  <a:pt x="4684705" y="2828191"/>
                  <a:pt x="4682358" y="2837579"/>
                  <a:pt x="4677664" y="2846967"/>
                </a:cubicBezTo>
                <a:cubicBezTo>
                  <a:pt x="4668275" y="2877479"/>
                  <a:pt x="4658887" y="2910338"/>
                  <a:pt x="4649499" y="2943196"/>
                </a:cubicBezTo>
                <a:lnTo>
                  <a:pt x="4644805" y="2959626"/>
                </a:lnTo>
                <a:cubicBezTo>
                  <a:pt x="4642458" y="2959626"/>
                  <a:pt x="4642458" y="2959626"/>
                  <a:pt x="4640111" y="2959626"/>
                </a:cubicBezTo>
                <a:cubicBezTo>
                  <a:pt x="4628376" y="2959626"/>
                  <a:pt x="4618988" y="2969014"/>
                  <a:pt x="4618988" y="2980749"/>
                </a:cubicBezTo>
                <a:cubicBezTo>
                  <a:pt x="4618988" y="2983096"/>
                  <a:pt x="4618988" y="2985443"/>
                  <a:pt x="4621334" y="2987790"/>
                </a:cubicBezTo>
                <a:cubicBezTo>
                  <a:pt x="4616640" y="2990137"/>
                  <a:pt x="4611946" y="2990137"/>
                  <a:pt x="4604905" y="2992484"/>
                </a:cubicBezTo>
                <a:cubicBezTo>
                  <a:pt x="4604905" y="2992484"/>
                  <a:pt x="4604905" y="2992484"/>
                  <a:pt x="4604905" y="2992484"/>
                </a:cubicBezTo>
                <a:cubicBezTo>
                  <a:pt x="4600211" y="2992484"/>
                  <a:pt x="4595517" y="2994831"/>
                  <a:pt x="4590823" y="2994831"/>
                </a:cubicBezTo>
                <a:cubicBezTo>
                  <a:pt x="4590823" y="2987790"/>
                  <a:pt x="4586129" y="2980749"/>
                  <a:pt x="4579088" y="2978402"/>
                </a:cubicBezTo>
                <a:cubicBezTo>
                  <a:pt x="4586129" y="2961973"/>
                  <a:pt x="4595517" y="2945543"/>
                  <a:pt x="4602558" y="2929114"/>
                </a:cubicBezTo>
                <a:cubicBezTo>
                  <a:pt x="4604905" y="2922073"/>
                  <a:pt x="4607252" y="2917379"/>
                  <a:pt x="4611946" y="2910338"/>
                </a:cubicBezTo>
                <a:cubicBezTo>
                  <a:pt x="4618988" y="2893908"/>
                  <a:pt x="4626029" y="2877479"/>
                  <a:pt x="4633070" y="2863397"/>
                </a:cubicBezTo>
                <a:cubicBezTo>
                  <a:pt x="4637764" y="2856356"/>
                  <a:pt x="4640111" y="2846967"/>
                  <a:pt x="4642458" y="2839926"/>
                </a:cubicBezTo>
                <a:cubicBezTo>
                  <a:pt x="4649499" y="2825844"/>
                  <a:pt x="4654193" y="2811762"/>
                  <a:pt x="4661234" y="2797679"/>
                </a:cubicBezTo>
                <a:cubicBezTo>
                  <a:pt x="4665929" y="2790638"/>
                  <a:pt x="4668275" y="2781250"/>
                  <a:pt x="4672970" y="2774209"/>
                </a:cubicBezTo>
                <a:cubicBezTo>
                  <a:pt x="4677664" y="2760127"/>
                  <a:pt x="4684705" y="2748391"/>
                  <a:pt x="4689399" y="2734309"/>
                </a:cubicBezTo>
                <a:cubicBezTo>
                  <a:pt x="4694093" y="2727268"/>
                  <a:pt x="4696440" y="2717880"/>
                  <a:pt x="4701134" y="2710839"/>
                </a:cubicBezTo>
                <a:cubicBezTo>
                  <a:pt x="4705828" y="2699103"/>
                  <a:pt x="4712869" y="2685021"/>
                  <a:pt x="4717563" y="2673286"/>
                </a:cubicBezTo>
                <a:cubicBezTo>
                  <a:pt x="4719911" y="2666245"/>
                  <a:pt x="4724605" y="2656857"/>
                  <a:pt x="4726952" y="2649816"/>
                </a:cubicBezTo>
                <a:cubicBezTo>
                  <a:pt x="4731646" y="2638080"/>
                  <a:pt x="4738687" y="2623998"/>
                  <a:pt x="4743381" y="2612263"/>
                </a:cubicBezTo>
                <a:cubicBezTo>
                  <a:pt x="4745728" y="2605222"/>
                  <a:pt x="4750422" y="2598180"/>
                  <a:pt x="4752769" y="2588792"/>
                </a:cubicBezTo>
                <a:cubicBezTo>
                  <a:pt x="4757463" y="2577057"/>
                  <a:pt x="4762157" y="2562975"/>
                  <a:pt x="4769198" y="2551240"/>
                </a:cubicBezTo>
                <a:cubicBezTo>
                  <a:pt x="4771546" y="2548892"/>
                  <a:pt x="4771546" y="2544198"/>
                  <a:pt x="4773892" y="2541851"/>
                </a:cubicBezTo>
                <a:cubicBezTo>
                  <a:pt x="4773892" y="2541851"/>
                  <a:pt x="4773892" y="2541851"/>
                  <a:pt x="4776240" y="2541851"/>
                </a:cubicBezTo>
                <a:cubicBezTo>
                  <a:pt x="4776240" y="2541851"/>
                  <a:pt x="4776240" y="2541851"/>
                  <a:pt x="4776240" y="2541851"/>
                </a:cubicBezTo>
                <a:cubicBezTo>
                  <a:pt x="4769198" y="2548892"/>
                  <a:pt x="4766852" y="2560628"/>
                  <a:pt x="4764504" y="2570016"/>
                </a:cubicBezTo>
                <a:close/>
                <a:moveTo>
                  <a:pt x="4616640" y="3025343"/>
                </a:moveTo>
                <a:cubicBezTo>
                  <a:pt x="4609599" y="3037078"/>
                  <a:pt x="4602558" y="3048813"/>
                  <a:pt x="4595517" y="3060549"/>
                </a:cubicBezTo>
                <a:cubicBezTo>
                  <a:pt x="4593170" y="3062896"/>
                  <a:pt x="4593170" y="3065243"/>
                  <a:pt x="4590823" y="3067590"/>
                </a:cubicBezTo>
                <a:cubicBezTo>
                  <a:pt x="4565005" y="3109836"/>
                  <a:pt x="4536841" y="3152083"/>
                  <a:pt x="4506329" y="3194330"/>
                </a:cubicBezTo>
                <a:cubicBezTo>
                  <a:pt x="4503982" y="3199024"/>
                  <a:pt x="4501635" y="3201371"/>
                  <a:pt x="4496941" y="3206065"/>
                </a:cubicBezTo>
                <a:cubicBezTo>
                  <a:pt x="4489900" y="3215454"/>
                  <a:pt x="4482859" y="3224842"/>
                  <a:pt x="4473471" y="3236577"/>
                </a:cubicBezTo>
                <a:cubicBezTo>
                  <a:pt x="4468776" y="3241271"/>
                  <a:pt x="4466430" y="3245965"/>
                  <a:pt x="4461736" y="3250659"/>
                </a:cubicBezTo>
                <a:cubicBezTo>
                  <a:pt x="4454694" y="3260048"/>
                  <a:pt x="4447653" y="3267089"/>
                  <a:pt x="4440612" y="3276477"/>
                </a:cubicBezTo>
                <a:cubicBezTo>
                  <a:pt x="4435918" y="3281171"/>
                  <a:pt x="4431224" y="3285865"/>
                  <a:pt x="4426530" y="3292906"/>
                </a:cubicBezTo>
                <a:cubicBezTo>
                  <a:pt x="4419489" y="3299947"/>
                  <a:pt x="4412447" y="3309335"/>
                  <a:pt x="4405406" y="3316377"/>
                </a:cubicBezTo>
                <a:cubicBezTo>
                  <a:pt x="4400712" y="3321071"/>
                  <a:pt x="4396018" y="3328112"/>
                  <a:pt x="4391324" y="3332806"/>
                </a:cubicBezTo>
                <a:cubicBezTo>
                  <a:pt x="4384283" y="3339847"/>
                  <a:pt x="4377242" y="3346888"/>
                  <a:pt x="4370201" y="3353929"/>
                </a:cubicBezTo>
                <a:cubicBezTo>
                  <a:pt x="4365507" y="3358623"/>
                  <a:pt x="4358465" y="3365665"/>
                  <a:pt x="4353771" y="3370359"/>
                </a:cubicBezTo>
                <a:cubicBezTo>
                  <a:pt x="4346730" y="3377400"/>
                  <a:pt x="4339689" y="3384441"/>
                  <a:pt x="4332648" y="3391482"/>
                </a:cubicBezTo>
                <a:cubicBezTo>
                  <a:pt x="4327954" y="3396176"/>
                  <a:pt x="4320913" y="3403217"/>
                  <a:pt x="4316218" y="3407912"/>
                </a:cubicBezTo>
                <a:cubicBezTo>
                  <a:pt x="4309178" y="3414952"/>
                  <a:pt x="4302136" y="3421994"/>
                  <a:pt x="4295095" y="3429035"/>
                </a:cubicBezTo>
                <a:cubicBezTo>
                  <a:pt x="4290401" y="3433729"/>
                  <a:pt x="4283360" y="3440770"/>
                  <a:pt x="4278666" y="3445464"/>
                </a:cubicBezTo>
                <a:cubicBezTo>
                  <a:pt x="4271625" y="3452505"/>
                  <a:pt x="4264583" y="3459547"/>
                  <a:pt x="4257542" y="3464241"/>
                </a:cubicBezTo>
                <a:cubicBezTo>
                  <a:pt x="4250501" y="3468935"/>
                  <a:pt x="4245807" y="3475976"/>
                  <a:pt x="4238766" y="3480670"/>
                </a:cubicBezTo>
                <a:cubicBezTo>
                  <a:pt x="4231725" y="3487711"/>
                  <a:pt x="4224684" y="3492405"/>
                  <a:pt x="4217643" y="3499446"/>
                </a:cubicBezTo>
                <a:cubicBezTo>
                  <a:pt x="4210601" y="3504140"/>
                  <a:pt x="4205907" y="3508834"/>
                  <a:pt x="4198866" y="3515876"/>
                </a:cubicBezTo>
                <a:cubicBezTo>
                  <a:pt x="4191825" y="3522917"/>
                  <a:pt x="4184784" y="3527611"/>
                  <a:pt x="4177743" y="3534652"/>
                </a:cubicBezTo>
                <a:cubicBezTo>
                  <a:pt x="4170701" y="3539346"/>
                  <a:pt x="4163660" y="3544040"/>
                  <a:pt x="4158966" y="3551081"/>
                </a:cubicBezTo>
                <a:cubicBezTo>
                  <a:pt x="4151925" y="3555775"/>
                  <a:pt x="4144884" y="3562816"/>
                  <a:pt x="4135496" y="3569858"/>
                </a:cubicBezTo>
                <a:cubicBezTo>
                  <a:pt x="4128455" y="3574552"/>
                  <a:pt x="4121414" y="3579246"/>
                  <a:pt x="4114372" y="3583940"/>
                </a:cubicBezTo>
                <a:cubicBezTo>
                  <a:pt x="4109678" y="3586287"/>
                  <a:pt x="4107331" y="3588634"/>
                  <a:pt x="4102637" y="3590981"/>
                </a:cubicBezTo>
                <a:cubicBezTo>
                  <a:pt x="4102637" y="3590981"/>
                  <a:pt x="4102637" y="3590981"/>
                  <a:pt x="4102637" y="3588634"/>
                </a:cubicBezTo>
                <a:cubicBezTo>
                  <a:pt x="4112025" y="3579246"/>
                  <a:pt x="4119067" y="3569858"/>
                  <a:pt x="4128455" y="3560470"/>
                </a:cubicBezTo>
                <a:cubicBezTo>
                  <a:pt x="4140190" y="3548734"/>
                  <a:pt x="4151925" y="3536999"/>
                  <a:pt x="4161313" y="3525264"/>
                </a:cubicBezTo>
                <a:cubicBezTo>
                  <a:pt x="4173049" y="3511182"/>
                  <a:pt x="4184784" y="3499446"/>
                  <a:pt x="4196519" y="3485364"/>
                </a:cubicBezTo>
                <a:cubicBezTo>
                  <a:pt x="4205907" y="3473629"/>
                  <a:pt x="4217643" y="3461893"/>
                  <a:pt x="4227031" y="3450158"/>
                </a:cubicBezTo>
                <a:cubicBezTo>
                  <a:pt x="4238766" y="3436076"/>
                  <a:pt x="4250501" y="3421994"/>
                  <a:pt x="4262237" y="3407912"/>
                </a:cubicBezTo>
                <a:cubicBezTo>
                  <a:pt x="4271625" y="3396176"/>
                  <a:pt x="4281013" y="3386788"/>
                  <a:pt x="4290401" y="3375053"/>
                </a:cubicBezTo>
                <a:cubicBezTo>
                  <a:pt x="4302136" y="3360971"/>
                  <a:pt x="4313872" y="3346888"/>
                  <a:pt x="4325607" y="3330459"/>
                </a:cubicBezTo>
                <a:cubicBezTo>
                  <a:pt x="4334995" y="3321071"/>
                  <a:pt x="4342036" y="3309335"/>
                  <a:pt x="4351424" y="3299947"/>
                </a:cubicBezTo>
                <a:cubicBezTo>
                  <a:pt x="4363159" y="3283518"/>
                  <a:pt x="4374895" y="3269436"/>
                  <a:pt x="4386630" y="3253006"/>
                </a:cubicBezTo>
                <a:cubicBezTo>
                  <a:pt x="4393671" y="3243618"/>
                  <a:pt x="4403059" y="3234230"/>
                  <a:pt x="4410100" y="3222495"/>
                </a:cubicBezTo>
                <a:cubicBezTo>
                  <a:pt x="4424183" y="3206065"/>
                  <a:pt x="4435918" y="3187289"/>
                  <a:pt x="4447653" y="3170860"/>
                </a:cubicBezTo>
                <a:cubicBezTo>
                  <a:pt x="4452347" y="3163819"/>
                  <a:pt x="4459388" y="3154431"/>
                  <a:pt x="4464082" y="3147389"/>
                </a:cubicBezTo>
                <a:cubicBezTo>
                  <a:pt x="4480512" y="3123919"/>
                  <a:pt x="4494594" y="3102796"/>
                  <a:pt x="4508676" y="3079325"/>
                </a:cubicBezTo>
                <a:cubicBezTo>
                  <a:pt x="4511023" y="3076978"/>
                  <a:pt x="4513371" y="3072284"/>
                  <a:pt x="4515717" y="3069937"/>
                </a:cubicBezTo>
                <a:cubicBezTo>
                  <a:pt x="4529800" y="3048813"/>
                  <a:pt x="4541535" y="3030037"/>
                  <a:pt x="4553270" y="3008914"/>
                </a:cubicBezTo>
                <a:cubicBezTo>
                  <a:pt x="4555617" y="3011261"/>
                  <a:pt x="4560311" y="3011261"/>
                  <a:pt x="4562658" y="3011261"/>
                </a:cubicBezTo>
                <a:cubicBezTo>
                  <a:pt x="4574393" y="3011261"/>
                  <a:pt x="4581435" y="3001873"/>
                  <a:pt x="4583782" y="2992484"/>
                </a:cubicBezTo>
                <a:cubicBezTo>
                  <a:pt x="4583782" y="2992484"/>
                  <a:pt x="4583782" y="2992484"/>
                  <a:pt x="4586129" y="2992484"/>
                </a:cubicBezTo>
                <a:cubicBezTo>
                  <a:pt x="4588476" y="2992484"/>
                  <a:pt x="4593170" y="2992484"/>
                  <a:pt x="4595517" y="2990137"/>
                </a:cubicBezTo>
                <a:cubicBezTo>
                  <a:pt x="4597864" y="2990137"/>
                  <a:pt x="4600211" y="2990137"/>
                  <a:pt x="4602558" y="2987790"/>
                </a:cubicBezTo>
                <a:cubicBezTo>
                  <a:pt x="4604905" y="2987790"/>
                  <a:pt x="4609599" y="2985443"/>
                  <a:pt x="4611946" y="2985443"/>
                </a:cubicBezTo>
                <a:cubicBezTo>
                  <a:pt x="4614294" y="2985443"/>
                  <a:pt x="4614294" y="2985443"/>
                  <a:pt x="4616640" y="2985443"/>
                </a:cubicBezTo>
                <a:cubicBezTo>
                  <a:pt x="4618988" y="2990137"/>
                  <a:pt x="4621334" y="2992484"/>
                  <a:pt x="4623682" y="2994831"/>
                </a:cubicBezTo>
                <a:cubicBezTo>
                  <a:pt x="4621334" y="2999525"/>
                  <a:pt x="4618988" y="3004220"/>
                  <a:pt x="4614294" y="3011261"/>
                </a:cubicBezTo>
                <a:cubicBezTo>
                  <a:pt x="4618988" y="3018302"/>
                  <a:pt x="4618988" y="3020649"/>
                  <a:pt x="4616640" y="3025343"/>
                </a:cubicBezTo>
                <a:close/>
                <a:moveTo>
                  <a:pt x="4107331" y="3659045"/>
                </a:moveTo>
                <a:cubicBezTo>
                  <a:pt x="4109678" y="3668434"/>
                  <a:pt x="4114372" y="3677822"/>
                  <a:pt x="4116719" y="3687210"/>
                </a:cubicBezTo>
                <a:cubicBezTo>
                  <a:pt x="4119067" y="3691904"/>
                  <a:pt x="4119067" y="3696598"/>
                  <a:pt x="4121414" y="3701292"/>
                </a:cubicBezTo>
                <a:cubicBezTo>
                  <a:pt x="4123761" y="3710680"/>
                  <a:pt x="4128455" y="3717722"/>
                  <a:pt x="4130802" y="3727110"/>
                </a:cubicBezTo>
                <a:cubicBezTo>
                  <a:pt x="4133149" y="3729457"/>
                  <a:pt x="4133149" y="3734151"/>
                  <a:pt x="4135496" y="3736498"/>
                </a:cubicBezTo>
                <a:cubicBezTo>
                  <a:pt x="4140190" y="3750580"/>
                  <a:pt x="4147231" y="3762315"/>
                  <a:pt x="4151925" y="3774051"/>
                </a:cubicBezTo>
                <a:cubicBezTo>
                  <a:pt x="4154272" y="3778745"/>
                  <a:pt x="4156619" y="3785786"/>
                  <a:pt x="4161313" y="3790480"/>
                </a:cubicBezTo>
                <a:cubicBezTo>
                  <a:pt x="4163660" y="3795174"/>
                  <a:pt x="4166007" y="3797521"/>
                  <a:pt x="4166007" y="3802215"/>
                </a:cubicBezTo>
                <a:cubicBezTo>
                  <a:pt x="4168355" y="3806909"/>
                  <a:pt x="4173049" y="3813950"/>
                  <a:pt x="4175395" y="3818645"/>
                </a:cubicBezTo>
                <a:cubicBezTo>
                  <a:pt x="4177743" y="3820992"/>
                  <a:pt x="4180090" y="3823339"/>
                  <a:pt x="4180090" y="3828033"/>
                </a:cubicBezTo>
                <a:cubicBezTo>
                  <a:pt x="4182437" y="3830380"/>
                  <a:pt x="4182437" y="3832727"/>
                  <a:pt x="4184784" y="3835074"/>
                </a:cubicBezTo>
                <a:cubicBezTo>
                  <a:pt x="4051002" y="3924262"/>
                  <a:pt x="3898444" y="3997020"/>
                  <a:pt x="3731804" y="4053349"/>
                </a:cubicBezTo>
                <a:cubicBezTo>
                  <a:pt x="3729457" y="4046308"/>
                  <a:pt x="3722416" y="4041614"/>
                  <a:pt x="3713027" y="4041614"/>
                </a:cubicBezTo>
                <a:cubicBezTo>
                  <a:pt x="3701292" y="4041614"/>
                  <a:pt x="3691904" y="4051002"/>
                  <a:pt x="3691904" y="4062737"/>
                </a:cubicBezTo>
                <a:cubicBezTo>
                  <a:pt x="3691904" y="4065085"/>
                  <a:pt x="3691904" y="4065085"/>
                  <a:pt x="3691904" y="4067431"/>
                </a:cubicBezTo>
                <a:cubicBezTo>
                  <a:pt x="3623840" y="4088555"/>
                  <a:pt x="3553428" y="4107331"/>
                  <a:pt x="3480670" y="4123761"/>
                </a:cubicBezTo>
                <a:cubicBezTo>
                  <a:pt x="3483017" y="4121414"/>
                  <a:pt x="3485364" y="4121414"/>
                  <a:pt x="3487711" y="4119066"/>
                </a:cubicBezTo>
                <a:cubicBezTo>
                  <a:pt x="3499446" y="4112026"/>
                  <a:pt x="3508834" y="4102637"/>
                  <a:pt x="3520570" y="4095596"/>
                </a:cubicBezTo>
                <a:cubicBezTo>
                  <a:pt x="3532305" y="4088555"/>
                  <a:pt x="3541693" y="4079167"/>
                  <a:pt x="3553428" y="4072125"/>
                </a:cubicBezTo>
                <a:cubicBezTo>
                  <a:pt x="3574552" y="4055696"/>
                  <a:pt x="3595675" y="4039267"/>
                  <a:pt x="3619146" y="4022838"/>
                </a:cubicBezTo>
                <a:cubicBezTo>
                  <a:pt x="3640269" y="4006408"/>
                  <a:pt x="3659045" y="3992326"/>
                  <a:pt x="3680169" y="3975897"/>
                </a:cubicBezTo>
                <a:cubicBezTo>
                  <a:pt x="3682516" y="3975897"/>
                  <a:pt x="3682516" y="3973550"/>
                  <a:pt x="3684863" y="3973550"/>
                </a:cubicBezTo>
                <a:cubicBezTo>
                  <a:pt x="3703639" y="3959468"/>
                  <a:pt x="3722416" y="3943038"/>
                  <a:pt x="3741192" y="3926609"/>
                </a:cubicBezTo>
                <a:cubicBezTo>
                  <a:pt x="3745886" y="3924262"/>
                  <a:pt x="3748233" y="3919567"/>
                  <a:pt x="3752927" y="3917221"/>
                </a:cubicBezTo>
                <a:cubicBezTo>
                  <a:pt x="3769357" y="3903138"/>
                  <a:pt x="3785786" y="3891403"/>
                  <a:pt x="3799868" y="3877321"/>
                </a:cubicBezTo>
                <a:cubicBezTo>
                  <a:pt x="3802215" y="3874974"/>
                  <a:pt x="3806909" y="3870280"/>
                  <a:pt x="3809256" y="3867932"/>
                </a:cubicBezTo>
                <a:cubicBezTo>
                  <a:pt x="3825686" y="3853850"/>
                  <a:pt x="3842115" y="3839768"/>
                  <a:pt x="3858544" y="3823339"/>
                </a:cubicBezTo>
                <a:cubicBezTo>
                  <a:pt x="3863239" y="3818645"/>
                  <a:pt x="3867933" y="3813950"/>
                  <a:pt x="3874974" y="3809256"/>
                </a:cubicBezTo>
                <a:cubicBezTo>
                  <a:pt x="3889056" y="3795174"/>
                  <a:pt x="3903138" y="3783439"/>
                  <a:pt x="3917220" y="3769357"/>
                </a:cubicBezTo>
                <a:cubicBezTo>
                  <a:pt x="3924262" y="3762315"/>
                  <a:pt x="3931303" y="3755274"/>
                  <a:pt x="3938344" y="3748233"/>
                </a:cubicBezTo>
                <a:cubicBezTo>
                  <a:pt x="3950079" y="3736498"/>
                  <a:pt x="3961814" y="3724763"/>
                  <a:pt x="3975897" y="3713028"/>
                </a:cubicBezTo>
                <a:cubicBezTo>
                  <a:pt x="3985285" y="3703639"/>
                  <a:pt x="3992326" y="3696598"/>
                  <a:pt x="4001714" y="3687210"/>
                </a:cubicBezTo>
                <a:cubicBezTo>
                  <a:pt x="4011102" y="3677822"/>
                  <a:pt x="4022837" y="3666087"/>
                  <a:pt x="4032226" y="3656698"/>
                </a:cubicBezTo>
                <a:cubicBezTo>
                  <a:pt x="4041614" y="3647310"/>
                  <a:pt x="4051002" y="3637922"/>
                  <a:pt x="4060390" y="3626187"/>
                </a:cubicBezTo>
                <a:cubicBezTo>
                  <a:pt x="4065084" y="3621493"/>
                  <a:pt x="4069778" y="3616799"/>
                  <a:pt x="4074473" y="3612105"/>
                </a:cubicBezTo>
                <a:cubicBezTo>
                  <a:pt x="4076820" y="3614451"/>
                  <a:pt x="4081514" y="3616799"/>
                  <a:pt x="4088555" y="3616799"/>
                </a:cubicBezTo>
                <a:cubicBezTo>
                  <a:pt x="4090902" y="3616799"/>
                  <a:pt x="4090902" y="3616799"/>
                  <a:pt x="4093249" y="3616799"/>
                </a:cubicBezTo>
                <a:cubicBezTo>
                  <a:pt x="4095596" y="3626187"/>
                  <a:pt x="4097943" y="3635575"/>
                  <a:pt x="4102637" y="3644963"/>
                </a:cubicBezTo>
                <a:cubicBezTo>
                  <a:pt x="4104984" y="3652004"/>
                  <a:pt x="4107331" y="3656698"/>
                  <a:pt x="4107331" y="3659045"/>
                </a:cubicBezTo>
                <a:close/>
                <a:moveTo>
                  <a:pt x="4276319" y="3776398"/>
                </a:moveTo>
                <a:cubicBezTo>
                  <a:pt x="4257542" y="3799868"/>
                  <a:pt x="4238766" y="3825686"/>
                  <a:pt x="4219990" y="3849156"/>
                </a:cubicBezTo>
                <a:cubicBezTo>
                  <a:pt x="4217643" y="3846809"/>
                  <a:pt x="4212948" y="3844462"/>
                  <a:pt x="4208254" y="3844462"/>
                </a:cubicBezTo>
                <a:cubicBezTo>
                  <a:pt x="4203560" y="3844462"/>
                  <a:pt x="4201213" y="3846809"/>
                  <a:pt x="4196519" y="3849156"/>
                </a:cubicBezTo>
                <a:cubicBezTo>
                  <a:pt x="4194172" y="3846809"/>
                  <a:pt x="4194172" y="3844462"/>
                  <a:pt x="4191825" y="3842115"/>
                </a:cubicBezTo>
                <a:cubicBezTo>
                  <a:pt x="4189478" y="3839768"/>
                  <a:pt x="4189478" y="3837421"/>
                  <a:pt x="4187131" y="3835074"/>
                </a:cubicBezTo>
                <a:cubicBezTo>
                  <a:pt x="4219990" y="3813950"/>
                  <a:pt x="4250501" y="3792827"/>
                  <a:pt x="4278666" y="3769357"/>
                </a:cubicBezTo>
                <a:cubicBezTo>
                  <a:pt x="4281013" y="3771704"/>
                  <a:pt x="4278666" y="3774051"/>
                  <a:pt x="4276319" y="3776398"/>
                </a:cubicBezTo>
                <a:close/>
                <a:moveTo>
                  <a:pt x="4210601" y="3900791"/>
                </a:moveTo>
                <a:cubicBezTo>
                  <a:pt x="4210601" y="3912527"/>
                  <a:pt x="4212948" y="3924262"/>
                  <a:pt x="4212948" y="3935997"/>
                </a:cubicBezTo>
                <a:cubicBezTo>
                  <a:pt x="4090902" y="4027532"/>
                  <a:pt x="3950079" y="4102637"/>
                  <a:pt x="3795174" y="4156619"/>
                </a:cubicBezTo>
                <a:cubicBezTo>
                  <a:pt x="3797521" y="4154272"/>
                  <a:pt x="3799868" y="4154272"/>
                  <a:pt x="3804562" y="4151925"/>
                </a:cubicBezTo>
                <a:cubicBezTo>
                  <a:pt x="3816298" y="4147231"/>
                  <a:pt x="3828033" y="4140190"/>
                  <a:pt x="3839768" y="4133149"/>
                </a:cubicBezTo>
                <a:cubicBezTo>
                  <a:pt x="3851503" y="4126108"/>
                  <a:pt x="3863239" y="4119066"/>
                  <a:pt x="3874974" y="4114372"/>
                </a:cubicBezTo>
                <a:cubicBezTo>
                  <a:pt x="3886709" y="4107331"/>
                  <a:pt x="3896097" y="4102637"/>
                  <a:pt x="3907832" y="4095596"/>
                </a:cubicBezTo>
                <a:cubicBezTo>
                  <a:pt x="3919568" y="4088555"/>
                  <a:pt x="3931303" y="4081514"/>
                  <a:pt x="3943038" y="4074473"/>
                </a:cubicBezTo>
                <a:cubicBezTo>
                  <a:pt x="3952426" y="4067431"/>
                  <a:pt x="3964161" y="4062737"/>
                  <a:pt x="3973550" y="4055696"/>
                </a:cubicBezTo>
                <a:cubicBezTo>
                  <a:pt x="3985285" y="4048655"/>
                  <a:pt x="3997020" y="4039267"/>
                  <a:pt x="4006408" y="4032226"/>
                </a:cubicBezTo>
                <a:cubicBezTo>
                  <a:pt x="4025185" y="4020490"/>
                  <a:pt x="4043961" y="4006408"/>
                  <a:pt x="4060390" y="3992326"/>
                </a:cubicBezTo>
                <a:cubicBezTo>
                  <a:pt x="4072126" y="3982938"/>
                  <a:pt x="4083861" y="3975897"/>
                  <a:pt x="4095596" y="3966508"/>
                </a:cubicBezTo>
                <a:cubicBezTo>
                  <a:pt x="4104984" y="3959468"/>
                  <a:pt x="4114372" y="3950079"/>
                  <a:pt x="4123761" y="3943038"/>
                </a:cubicBezTo>
                <a:cubicBezTo>
                  <a:pt x="4133149" y="3935997"/>
                  <a:pt x="4144884" y="3926609"/>
                  <a:pt x="4154272" y="3919567"/>
                </a:cubicBezTo>
                <a:cubicBezTo>
                  <a:pt x="4163660" y="3910179"/>
                  <a:pt x="4173049" y="3903138"/>
                  <a:pt x="4182437" y="3893750"/>
                </a:cubicBezTo>
                <a:cubicBezTo>
                  <a:pt x="4187131" y="3889056"/>
                  <a:pt x="4191825" y="3886709"/>
                  <a:pt x="4196519" y="3882015"/>
                </a:cubicBezTo>
                <a:cubicBezTo>
                  <a:pt x="4201213" y="3886709"/>
                  <a:pt x="4205907" y="3889056"/>
                  <a:pt x="4210601" y="3889056"/>
                </a:cubicBezTo>
                <a:cubicBezTo>
                  <a:pt x="4210601" y="3889056"/>
                  <a:pt x="4210601" y="3889056"/>
                  <a:pt x="4210601" y="3889056"/>
                </a:cubicBezTo>
                <a:cubicBezTo>
                  <a:pt x="4210601" y="3891403"/>
                  <a:pt x="4210601" y="3893750"/>
                  <a:pt x="4210601" y="3896097"/>
                </a:cubicBezTo>
                <a:cubicBezTo>
                  <a:pt x="4210601" y="3896097"/>
                  <a:pt x="4210601" y="3898444"/>
                  <a:pt x="4210601" y="3900791"/>
                </a:cubicBezTo>
                <a:close/>
                <a:moveTo>
                  <a:pt x="3729457" y="4187131"/>
                </a:moveTo>
                <a:cubicBezTo>
                  <a:pt x="3717721" y="4191825"/>
                  <a:pt x="3708333" y="4196519"/>
                  <a:pt x="3696598" y="4201213"/>
                </a:cubicBezTo>
                <a:cubicBezTo>
                  <a:pt x="3684863" y="4205908"/>
                  <a:pt x="3670781" y="4212948"/>
                  <a:pt x="3659045" y="4217643"/>
                </a:cubicBezTo>
                <a:cubicBezTo>
                  <a:pt x="3647310" y="4222337"/>
                  <a:pt x="3635575" y="4227031"/>
                  <a:pt x="3623840" y="4231725"/>
                </a:cubicBezTo>
                <a:cubicBezTo>
                  <a:pt x="3609758" y="4236419"/>
                  <a:pt x="3598022" y="4241113"/>
                  <a:pt x="3583940" y="4245807"/>
                </a:cubicBezTo>
                <a:cubicBezTo>
                  <a:pt x="3572205" y="4250501"/>
                  <a:pt x="3560469" y="4255195"/>
                  <a:pt x="3548734" y="4257542"/>
                </a:cubicBezTo>
                <a:cubicBezTo>
                  <a:pt x="3534652" y="4262236"/>
                  <a:pt x="3522917" y="4266930"/>
                  <a:pt x="3508834" y="4271625"/>
                </a:cubicBezTo>
                <a:cubicBezTo>
                  <a:pt x="3497099" y="4276319"/>
                  <a:pt x="3485364" y="4278666"/>
                  <a:pt x="3473629" y="4283360"/>
                </a:cubicBezTo>
                <a:cubicBezTo>
                  <a:pt x="3459546" y="4288054"/>
                  <a:pt x="3445464" y="4290401"/>
                  <a:pt x="3433729" y="4295095"/>
                </a:cubicBezTo>
                <a:cubicBezTo>
                  <a:pt x="3421994" y="4297442"/>
                  <a:pt x="3410259" y="4302136"/>
                  <a:pt x="3398523" y="4304483"/>
                </a:cubicBezTo>
                <a:cubicBezTo>
                  <a:pt x="3384441" y="4306830"/>
                  <a:pt x="3370359" y="4311525"/>
                  <a:pt x="3358624" y="4313871"/>
                </a:cubicBezTo>
                <a:cubicBezTo>
                  <a:pt x="3346888" y="4316219"/>
                  <a:pt x="3335153" y="4320913"/>
                  <a:pt x="3321071" y="4323260"/>
                </a:cubicBezTo>
                <a:cubicBezTo>
                  <a:pt x="3306988" y="4325607"/>
                  <a:pt x="3292906" y="4327954"/>
                  <a:pt x="3281171" y="4332648"/>
                </a:cubicBezTo>
                <a:cubicBezTo>
                  <a:pt x="3276477" y="4332648"/>
                  <a:pt x="3271783" y="4334995"/>
                  <a:pt x="3267089" y="4334995"/>
                </a:cubicBezTo>
                <a:cubicBezTo>
                  <a:pt x="3262395" y="4334995"/>
                  <a:pt x="3257701" y="4337342"/>
                  <a:pt x="3250659" y="4337342"/>
                </a:cubicBezTo>
                <a:cubicBezTo>
                  <a:pt x="3236577" y="4339689"/>
                  <a:pt x="3222495" y="4342036"/>
                  <a:pt x="3210760" y="4344383"/>
                </a:cubicBezTo>
                <a:cubicBezTo>
                  <a:pt x="3191983" y="4346730"/>
                  <a:pt x="3170860" y="4349077"/>
                  <a:pt x="3152083" y="4351424"/>
                </a:cubicBezTo>
                <a:cubicBezTo>
                  <a:pt x="3138001" y="4353771"/>
                  <a:pt x="3126266" y="4353771"/>
                  <a:pt x="3112184" y="4356118"/>
                </a:cubicBezTo>
                <a:cubicBezTo>
                  <a:pt x="3109837" y="4356118"/>
                  <a:pt x="3105143" y="4356118"/>
                  <a:pt x="3102795" y="4356118"/>
                </a:cubicBezTo>
                <a:cubicBezTo>
                  <a:pt x="3102795" y="4356118"/>
                  <a:pt x="3102795" y="4353771"/>
                  <a:pt x="3102795" y="4353771"/>
                </a:cubicBezTo>
                <a:cubicBezTo>
                  <a:pt x="3109837" y="4349077"/>
                  <a:pt x="3116878" y="4346730"/>
                  <a:pt x="3123919" y="4342036"/>
                </a:cubicBezTo>
                <a:cubicBezTo>
                  <a:pt x="3133307" y="4337342"/>
                  <a:pt x="3145042" y="4332648"/>
                  <a:pt x="3154430" y="4325607"/>
                </a:cubicBezTo>
                <a:cubicBezTo>
                  <a:pt x="3166166" y="4318565"/>
                  <a:pt x="3180248" y="4311525"/>
                  <a:pt x="3191983" y="4304483"/>
                </a:cubicBezTo>
                <a:cubicBezTo>
                  <a:pt x="3201371" y="4299789"/>
                  <a:pt x="3213106" y="4292748"/>
                  <a:pt x="3222495" y="4288054"/>
                </a:cubicBezTo>
                <a:cubicBezTo>
                  <a:pt x="3231883" y="4283360"/>
                  <a:pt x="3241271" y="4276319"/>
                  <a:pt x="3250659" y="4271625"/>
                </a:cubicBezTo>
                <a:cubicBezTo>
                  <a:pt x="3262395" y="4271625"/>
                  <a:pt x="3276477" y="4269278"/>
                  <a:pt x="3288212" y="4269278"/>
                </a:cubicBezTo>
                <a:cubicBezTo>
                  <a:pt x="3299947" y="4266930"/>
                  <a:pt x="3314030" y="4266930"/>
                  <a:pt x="3325765" y="4264584"/>
                </a:cubicBezTo>
                <a:cubicBezTo>
                  <a:pt x="3339847" y="4262236"/>
                  <a:pt x="3356276" y="4262236"/>
                  <a:pt x="3370359" y="4259889"/>
                </a:cubicBezTo>
                <a:cubicBezTo>
                  <a:pt x="3382094" y="4257542"/>
                  <a:pt x="3396176" y="4255195"/>
                  <a:pt x="3407911" y="4255195"/>
                </a:cubicBezTo>
                <a:cubicBezTo>
                  <a:pt x="3421994" y="4252848"/>
                  <a:pt x="3436076" y="4250501"/>
                  <a:pt x="3450158" y="4248154"/>
                </a:cubicBezTo>
                <a:cubicBezTo>
                  <a:pt x="3461894" y="4245807"/>
                  <a:pt x="3475976" y="4243460"/>
                  <a:pt x="3487711" y="4241113"/>
                </a:cubicBezTo>
                <a:cubicBezTo>
                  <a:pt x="3501793" y="4238766"/>
                  <a:pt x="3515876" y="4236419"/>
                  <a:pt x="3529958" y="4234072"/>
                </a:cubicBezTo>
                <a:cubicBezTo>
                  <a:pt x="3541693" y="4231725"/>
                  <a:pt x="3553428" y="4229378"/>
                  <a:pt x="3567511" y="4227031"/>
                </a:cubicBezTo>
                <a:cubicBezTo>
                  <a:pt x="3581593" y="4224684"/>
                  <a:pt x="3595675" y="4219990"/>
                  <a:pt x="3607410" y="4217643"/>
                </a:cubicBezTo>
                <a:cubicBezTo>
                  <a:pt x="3619146" y="4215296"/>
                  <a:pt x="3630881" y="4210602"/>
                  <a:pt x="3642616" y="4208254"/>
                </a:cubicBezTo>
                <a:cubicBezTo>
                  <a:pt x="3656698" y="4203560"/>
                  <a:pt x="3668434" y="4201213"/>
                  <a:pt x="3682516" y="4196519"/>
                </a:cubicBezTo>
                <a:cubicBezTo>
                  <a:pt x="3694251" y="4194172"/>
                  <a:pt x="3705986" y="4189478"/>
                  <a:pt x="3717721" y="4184784"/>
                </a:cubicBezTo>
                <a:cubicBezTo>
                  <a:pt x="3731804" y="4180090"/>
                  <a:pt x="3743539" y="4177743"/>
                  <a:pt x="3757622" y="4173049"/>
                </a:cubicBezTo>
                <a:cubicBezTo>
                  <a:pt x="3762316" y="4170702"/>
                  <a:pt x="3764662" y="4170702"/>
                  <a:pt x="3769357" y="4168354"/>
                </a:cubicBezTo>
                <a:cubicBezTo>
                  <a:pt x="3769357" y="4168354"/>
                  <a:pt x="3767010" y="4168354"/>
                  <a:pt x="3767010" y="4170702"/>
                </a:cubicBezTo>
                <a:cubicBezTo>
                  <a:pt x="3755274" y="4175396"/>
                  <a:pt x="3743539" y="4180090"/>
                  <a:pt x="3729457" y="4187131"/>
                </a:cubicBezTo>
                <a:close/>
                <a:moveTo>
                  <a:pt x="3013608" y="4365506"/>
                </a:moveTo>
                <a:cubicBezTo>
                  <a:pt x="2990137" y="4367854"/>
                  <a:pt x="2966667" y="4367854"/>
                  <a:pt x="2943196" y="4370201"/>
                </a:cubicBezTo>
                <a:cubicBezTo>
                  <a:pt x="2933808" y="4370201"/>
                  <a:pt x="2922073" y="4372548"/>
                  <a:pt x="2912685" y="4372548"/>
                </a:cubicBezTo>
                <a:cubicBezTo>
                  <a:pt x="2877479" y="4374895"/>
                  <a:pt x="2844620" y="4374895"/>
                  <a:pt x="2809415" y="4374895"/>
                </a:cubicBezTo>
                <a:cubicBezTo>
                  <a:pt x="2795332" y="4374895"/>
                  <a:pt x="2781250" y="4374895"/>
                  <a:pt x="2767168" y="4374895"/>
                </a:cubicBezTo>
                <a:cubicBezTo>
                  <a:pt x="2767168" y="4370201"/>
                  <a:pt x="2769515" y="4365506"/>
                  <a:pt x="2769515" y="4358466"/>
                </a:cubicBezTo>
                <a:cubicBezTo>
                  <a:pt x="2774209" y="4332648"/>
                  <a:pt x="2778903" y="4304483"/>
                  <a:pt x="2781250" y="4273972"/>
                </a:cubicBezTo>
                <a:cubicBezTo>
                  <a:pt x="2781250" y="4273972"/>
                  <a:pt x="2783597" y="4273972"/>
                  <a:pt x="2783597" y="4273972"/>
                </a:cubicBezTo>
                <a:cubicBezTo>
                  <a:pt x="2785944" y="4273972"/>
                  <a:pt x="2788291" y="4273972"/>
                  <a:pt x="2788291" y="4273972"/>
                </a:cubicBezTo>
                <a:cubicBezTo>
                  <a:pt x="2802374" y="4276319"/>
                  <a:pt x="2816456" y="4276319"/>
                  <a:pt x="2830538" y="4276319"/>
                </a:cubicBezTo>
                <a:cubicBezTo>
                  <a:pt x="2839926" y="4281013"/>
                  <a:pt x="2849314" y="4285707"/>
                  <a:pt x="2858703" y="4288054"/>
                </a:cubicBezTo>
                <a:cubicBezTo>
                  <a:pt x="2858703" y="4288054"/>
                  <a:pt x="2858703" y="4288054"/>
                  <a:pt x="2858703" y="4288054"/>
                </a:cubicBezTo>
                <a:cubicBezTo>
                  <a:pt x="2884520" y="4297442"/>
                  <a:pt x="2907991" y="4309177"/>
                  <a:pt x="2933808" y="4316219"/>
                </a:cubicBezTo>
                <a:cubicBezTo>
                  <a:pt x="2933808" y="4316219"/>
                  <a:pt x="2933808" y="4316219"/>
                  <a:pt x="2933808" y="4316219"/>
                </a:cubicBezTo>
                <a:cubicBezTo>
                  <a:pt x="2957279" y="4325607"/>
                  <a:pt x="2983096" y="4332648"/>
                  <a:pt x="3006567" y="4342036"/>
                </a:cubicBezTo>
                <a:cubicBezTo>
                  <a:pt x="3006567" y="4342036"/>
                  <a:pt x="3006567" y="4342036"/>
                  <a:pt x="3008914" y="4342036"/>
                </a:cubicBezTo>
                <a:cubicBezTo>
                  <a:pt x="3027690" y="4346730"/>
                  <a:pt x="3046466" y="4353771"/>
                  <a:pt x="3065243" y="4358466"/>
                </a:cubicBezTo>
                <a:cubicBezTo>
                  <a:pt x="3065243" y="4358466"/>
                  <a:pt x="3065243" y="4360812"/>
                  <a:pt x="3065243" y="4360812"/>
                </a:cubicBezTo>
                <a:cubicBezTo>
                  <a:pt x="3060548" y="4360812"/>
                  <a:pt x="3055854" y="4360812"/>
                  <a:pt x="3051160" y="4363160"/>
                </a:cubicBezTo>
                <a:cubicBezTo>
                  <a:pt x="3037078" y="4363160"/>
                  <a:pt x="3025343" y="4365506"/>
                  <a:pt x="3013608" y="4365506"/>
                </a:cubicBezTo>
                <a:close/>
                <a:moveTo>
                  <a:pt x="2685021" y="4586129"/>
                </a:moveTo>
                <a:cubicBezTo>
                  <a:pt x="2670939" y="4588476"/>
                  <a:pt x="2656857" y="4588476"/>
                  <a:pt x="2642774" y="4588476"/>
                </a:cubicBezTo>
                <a:cubicBezTo>
                  <a:pt x="2635733" y="4588476"/>
                  <a:pt x="2631039" y="4588476"/>
                  <a:pt x="2623998" y="4590823"/>
                </a:cubicBezTo>
                <a:cubicBezTo>
                  <a:pt x="2605222" y="4593170"/>
                  <a:pt x="2588792" y="4593170"/>
                  <a:pt x="2570016" y="4593170"/>
                </a:cubicBezTo>
                <a:cubicBezTo>
                  <a:pt x="2567669" y="4593170"/>
                  <a:pt x="2565322" y="4593170"/>
                  <a:pt x="2562975" y="4593170"/>
                </a:cubicBezTo>
                <a:cubicBezTo>
                  <a:pt x="2548892" y="4593170"/>
                  <a:pt x="2534810" y="4593170"/>
                  <a:pt x="2523075" y="4595517"/>
                </a:cubicBezTo>
                <a:cubicBezTo>
                  <a:pt x="2523075" y="4586129"/>
                  <a:pt x="2513687" y="4576741"/>
                  <a:pt x="2501952" y="4576741"/>
                </a:cubicBezTo>
                <a:cubicBezTo>
                  <a:pt x="2494910" y="4576741"/>
                  <a:pt x="2487869" y="4581435"/>
                  <a:pt x="2485522" y="4586129"/>
                </a:cubicBezTo>
                <a:cubicBezTo>
                  <a:pt x="2471440" y="4579088"/>
                  <a:pt x="2457358" y="4572047"/>
                  <a:pt x="2443275" y="4565005"/>
                </a:cubicBezTo>
                <a:cubicBezTo>
                  <a:pt x="2440928" y="4562658"/>
                  <a:pt x="2438581" y="4562658"/>
                  <a:pt x="2436234" y="4560311"/>
                </a:cubicBezTo>
                <a:cubicBezTo>
                  <a:pt x="2417458" y="4550923"/>
                  <a:pt x="2401029" y="4541535"/>
                  <a:pt x="2382252" y="4529800"/>
                </a:cubicBezTo>
                <a:cubicBezTo>
                  <a:pt x="2375211" y="4525106"/>
                  <a:pt x="2368170" y="4520412"/>
                  <a:pt x="2361129" y="4518064"/>
                </a:cubicBezTo>
                <a:cubicBezTo>
                  <a:pt x="2347047" y="4511024"/>
                  <a:pt x="2335311" y="4501635"/>
                  <a:pt x="2321229" y="4494594"/>
                </a:cubicBezTo>
                <a:cubicBezTo>
                  <a:pt x="2314188" y="4489900"/>
                  <a:pt x="2304800" y="4485206"/>
                  <a:pt x="2297759" y="4480512"/>
                </a:cubicBezTo>
                <a:cubicBezTo>
                  <a:pt x="2283676" y="4473471"/>
                  <a:pt x="2271941" y="4464083"/>
                  <a:pt x="2257859" y="4454694"/>
                </a:cubicBezTo>
                <a:cubicBezTo>
                  <a:pt x="2250818" y="4450000"/>
                  <a:pt x="2241429" y="4442959"/>
                  <a:pt x="2234388" y="4438265"/>
                </a:cubicBezTo>
                <a:cubicBezTo>
                  <a:pt x="2234388" y="4438265"/>
                  <a:pt x="2234388" y="4438265"/>
                  <a:pt x="2232041" y="4438265"/>
                </a:cubicBezTo>
                <a:cubicBezTo>
                  <a:pt x="2248471" y="4433571"/>
                  <a:pt x="2264900" y="4431224"/>
                  <a:pt x="2281329" y="4426530"/>
                </a:cubicBezTo>
                <a:cubicBezTo>
                  <a:pt x="2302453" y="4421836"/>
                  <a:pt x="2323576" y="4417142"/>
                  <a:pt x="2342352" y="4410100"/>
                </a:cubicBezTo>
                <a:cubicBezTo>
                  <a:pt x="2347047" y="4407753"/>
                  <a:pt x="2351741" y="4407753"/>
                  <a:pt x="2356435" y="4405406"/>
                </a:cubicBezTo>
                <a:cubicBezTo>
                  <a:pt x="2372864" y="4400712"/>
                  <a:pt x="2389293" y="4396018"/>
                  <a:pt x="2405723" y="4391324"/>
                </a:cubicBezTo>
                <a:cubicBezTo>
                  <a:pt x="2410417" y="4391324"/>
                  <a:pt x="2412764" y="4388977"/>
                  <a:pt x="2417458" y="4386630"/>
                </a:cubicBezTo>
                <a:cubicBezTo>
                  <a:pt x="2433887" y="4381936"/>
                  <a:pt x="2450317" y="4377242"/>
                  <a:pt x="2469093" y="4370201"/>
                </a:cubicBezTo>
                <a:cubicBezTo>
                  <a:pt x="2471440" y="4370201"/>
                  <a:pt x="2473787" y="4367854"/>
                  <a:pt x="2476134" y="4367854"/>
                </a:cubicBezTo>
                <a:cubicBezTo>
                  <a:pt x="2487869" y="4363160"/>
                  <a:pt x="2499605" y="4360812"/>
                  <a:pt x="2511340" y="4356118"/>
                </a:cubicBezTo>
                <a:cubicBezTo>
                  <a:pt x="2537157" y="4358466"/>
                  <a:pt x="2560628" y="4360812"/>
                  <a:pt x="2586445" y="4363160"/>
                </a:cubicBezTo>
                <a:cubicBezTo>
                  <a:pt x="2591139" y="4363160"/>
                  <a:pt x="2598180" y="4363160"/>
                  <a:pt x="2602875" y="4365506"/>
                </a:cubicBezTo>
                <a:cubicBezTo>
                  <a:pt x="2633386" y="4367854"/>
                  <a:pt x="2663898" y="4370201"/>
                  <a:pt x="2694409" y="4370201"/>
                </a:cubicBezTo>
                <a:cubicBezTo>
                  <a:pt x="2696756" y="4370201"/>
                  <a:pt x="2701450" y="4370201"/>
                  <a:pt x="2703797" y="4370201"/>
                </a:cubicBezTo>
                <a:cubicBezTo>
                  <a:pt x="2722574" y="4370201"/>
                  <a:pt x="2741350" y="4370201"/>
                  <a:pt x="2762474" y="4370201"/>
                </a:cubicBezTo>
                <a:cubicBezTo>
                  <a:pt x="2760127" y="4379589"/>
                  <a:pt x="2760127" y="4391324"/>
                  <a:pt x="2757780" y="4400712"/>
                </a:cubicBezTo>
                <a:cubicBezTo>
                  <a:pt x="2757780" y="4400712"/>
                  <a:pt x="2757780" y="4403059"/>
                  <a:pt x="2757780" y="4403059"/>
                </a:cubicBezTo>
                <a:cubicBezTo>
                  <a:pt x="2755433" y="4417142"/>
                  <a:pt x="2753086" y="4431224"/>
                  <a:pt x="2750738" y="4445306"/>
                </a:cubicBezTo>
                <a:cubicBezTo>
                  <a:pt x="2743697" y="4494594"/>
                  <a:pt x="2736656" y="4536841"/>
                  <a:pt x="2727268" y="4579088"/>
                </a:cubicBezTo>
                <a:cubicBezTo>
                  <a:pt x="2720227" y="4579088"/>
                  <a:pt x="2713186" y="4581435"/>
                  <a:pt x="2703797" y="4581435"/>
                </a:cubicBezTo>
                <a:cubicBezTo>
                  <a:pt x="2701450" y="4583782"/>
                  <a:pt x="2694409" y="4586129"/>
                  <a:pt x="2685021" y="4586129"/>
                </a:cubicBezTo>
                <a:close/>
                <a:moveTo>
                  <a:pt x="2171018" y="4450000"/>
                </a:moveTo>
                <a:cubicBezTo>
                  <a:pt x="2161630" y="4452347"/>
                  <a:pt x="2152242" y="4454694"/>
                  <a:pt x="2142854" y="4454694"/>
                </a:cubicBezTo>
                <a:cubicBezTo>
                  <a:pt x="2131118" y="4457041"/>
                  <a:pt x="2119383" y="4459388"/>
                  <a:pt x="2107648" y="4461735"/>
                </a:cubicBezTo>
                <a:cubicBezTo>
                  <a:pt x="2098260" y="4464083"/>
                  <a:pt x="2088871" y="4464083"/>
                  <a:pt x="2079483" y="4466429"/>
                </a:cubicBezTo>
                <a:cubicBezTo>
                  <a:pt x="2067748" y="4468777"/>
                  <a:pt x="2056013" y="4468777"/>
                  <a:pt x="2044277" y="4471123"/>
                </a:cubicBezTo>
                <a:cubicBezTo>
                  <a:pt x="2034889" y="4473471"/>
                  <a:pt x="2027848" y="4473471"/>
                  <a:pt x="2018460" y="4475818"/>
                </a:cubicBezTo>
                <a:cubicBezTo>
                  <a:pt x="2006725" y="4478165"/>
                  <a:pt x="1994989" y="4478165"/>
                  <a:pt x="1983254" y="4480512"/>
                </a:cubicBezTo>
                <a:cubicBezTo>
                  <a:pt x="1973866" y="4480512"/>
                  <a:pt x="1964478" y="4482859"/>
                  <a:pt x="1957437" y="4482859"/>
                </a:cubicBezTo>
                <a:cubicBezTo>
                  <a:pt x="1945702" y="4482859"/>
                  <a:pt x="1933966" y="4485206"/>
                  <a:pt x="1922231" y="4485206"/>
                </a:cubicBezTo>
                <a:cubicBezTo>
                  <a:pt x="1912843" y="4485206"/>
                  <a:pt x="1905802" y="4487553"/>
                  <a:pt x="1896414" y="4487553"/>
                </a:cubicBezTo>
                <a:cubicBezTo>
                  <a:pt x="1882331" y="4487553"/>
                  <a:pt x="1870596" y="4489900"/>
                  <a:pt x="1856514" y="4489900"/>
                </a:cubicBezTo>
                <a:cubicBezTo>
                  <a:pt x="1849473" y="4489900"/>
                  <a:pt x="1842431" y="4489900"/>
                  <a:pt x="1835390" y="4489900"/>
                </a:cubicBezTo>
                <a:cubicBezTo>
                  <a:pt x="1816614" y="4489900"/>
                  <a:pt x="1795491" y="4489900"/>
                  <a:pt x="1776714" y="4489900"/>
                </a:cubicBezTo>
                <a:cubicBezTo>
                  <a:pt x="1755591" y="4489900"/>
                  <a:pt x="1734467" y="4489900"/>
                  <a:pt x="1715691" y="4489900"/>
                </a:cubicBezTo>
                <a:cubicBezTo>
                  <a:pt x="1710997" y="4489900"/>
                  <a:pt x="1703956" y="4489900"/>
                  <a:pt x="1699262" y="4489900"/>
                </a:cubicBezTo>
                <a:cubicBezTo>
                  <a:pt x="1685179" y="4489900"/>
                  <a:pt x="1671097" y="4489900"/>
                  <a:pt x="1654668" y="4487553"/>
                </a:cubicBezTo>
                <a:cubicBezTo>
                  <a:pt x="1647627" y="4487553"/>
                  <a:pt x="1640586" y="4485206"/>
                  <a:pt x="1633544" y="4485206"/>
                </a:cubicBezTo>
                <a:cubicBezTo>
                  <a:pt x="1621809" y="4485206"/>
                  <a:pt x="1607727" y="4482859"/>
                  <a:pt x="1595992" y="4482859"/>
                </a:cubicBezTo>
                <a:cubicBezTo>
                  <a:pt x="1586603" y="4482859"/>
                  <a:pt x="1577215" y="4480512"/>
                  <a:pt x="1565480" y="4478165"/>
                </a:cubicBezTo>
                <a:cubicBezTo>
                  <a:pt x="1563133" y="4478165"/>
                  <a:pt x="1560786" y="4478165"/>
                  <a:pt x="1556092" y="4478165"/>
                </a:cubicBezTo>
                <a:cubicBezTo>
                  <a:pt x="1556092" y="4478165"/>
                  <a:pt x="1556092" y="4475818"/>
                  <a:pt x="1556092" y="4475818"/>
                </a:cubicBezTo>
                <a:cubicBezTo>
                  <a:pt x="1560786" y="4475818"/>
                  <a:pt x="1563133" y="4473471"/>
                  <a:pt x="1567827" y="4473471"/>
                </a:cubicBezTo>
                <a:cubicBezTo>
                  <a:pt x="1577215" y="4471123"/>
                  <a:pt x="1584256" y="4471123"/>
                  <a:pt x="1593645" y="4468777"/>
                </a:cubicBezTo>
                <a:cubicBezTo>
                  <a:pt x="1603033" y="4466429"/>
                  <a:pt x="1614768" y="4464083"/>
                  <a:pt x="1624156" y="4459388"/>
                </a:cubicBezTo>
                <a:cubicBezTo>
                  <a:pt x="1633544" y="4457041"/>
                  <a:pt x="1642933" y="4454694"/>
                  <a:pt x="1649974" y="4452347"/>
                </a:cubicBezTo>
                <a:cubicBezTo>
                  <a:pt x="1659362" y="4450000"/>
                  <a:pt x="1671097" y="4445306"/>
                  <a:pt x="1680485" y="4440612"/>
                </a:cubicBezTo>
                <a:cubicBezTo>
                  <a:pt x="1689873" y="4438265"/>
                  <a:pt x="1696915" y="4433571"/>
                  <a:pt x="1706303" y="4431224"/>
                </a:cubicBezTo>
                <a:cubicBezTo>
                  <a:pt x="1718038" y="4426530"/>
                  <a:pt x="1727426" y="4421836"/>
                  <a:pt x="1739161" y="4417142"/>
                </a:cubicBezTo>
                <a:cubicBezTo>
                  <a:pt x="1746203" y="4414794"/>
                  <a:pt x="1755591" y="4410100"/>
                  <a:pt x="1762632" y="4407753"/>
                </a:cubicBezTo>
                <a:cubicBezTo>
                  <a:pt x="1774367" y="4403059"/>
                  <a:pt x="1788449" y="4396018"/>
                  <a:pt x="1800185" y="4388977"/>
                </a:cubicBezTo>
                <a:cubicBezTo>
                  <a:pt x="1807226" y="4386630"/>
                  <a:pt x="1814267" y="4381936"/>
                  <a:pt x="1821308" y="4379589"/>
                </a:cubicBezTo>
                <a:cubicBezTo>
                  <a:pt x="1835390" y="4372548"/>
                  <a:pt x="1851820" y="4363160"/>
                  <a:pt x="1865902" y="4353771"/>
                </a:cubicBezTo>
                <a:cubicBezTo>
                  <a:pt x="1870596" y="4351424"/>
                  <a:pt x="1875290" y="4349077"/>
                  <a:pt x="1877637" y="4346730"/>
                </a:cubicBezTo>
                <a:cubicBezTo>
                  <a:pt x="1910496" y="4327954"/>
                  <a:pt x="1945702" y="4304483"/>
                  <a:pt x="1978560" y="4281013"/>
                </a:cubicBezTo>
                <a:cubicBezTo>
                  <a:pt x="1983254" y="4285707"/>
                  <a:pt x="1987948" y="4290401"/>
                  <a:pt x="1994989" y="4290401"/>
                </a:cubicBezTo>
                <a:cubicBezTo>
                  <a:pt x="2002031" y="4290401"/>
                  <a:pt x="2006725" y="4288054"/>
                  <a:pt x="2009072" y="4283360"/>
                </a:cubicBezTo>
                <a:cubicBezTo>
                  <a:pt x="2011419" y="4285707"/>
                  <a:pt x="2013766" y="4285707"/>
                  <a:pt x="2013766" y="4288054"/>
                </a:cubicBezTo>
                <a:cubicBezTo>
                  <a:pt x="2037236" y="4306830"/>
                  <a:pt x="2060707" y="4325607"/>
                  <a:pt x="2084177" y="4342036"/>
                </a:cubicBezTo>
                <a:cubicBezTo>
                  <a:pt x="2098260" y="4351424"/>
                  <a:pt x="2112342" y="4363160"/>
                  <a:pt x="2124077" y="4372548"/>
                </a:cubicBezTo>
                <a:cubicBezTo>
                  <a:pt x="2131118" y="4377242"/>
                  <a:pt x="2140506" y="4384283"/>
                  <a:pt x="2147548" y="4388977"/>
                </a:cubicBezTo>
                <a:cubicBezTo>
                  <a:pt x="2161630" y="4398365"/>
                  <a:pt x="2175712" y="4410100"/>
                  <a:pt x="2189794" y="4419489"/>
                </a:cubicBezTo>
                <a:cubicBezTo>
                  <a:pt x="2196835" y="4424183"/>
                  <a:pt x="2203877" y="4428877"/>
                  <a:pt x="2213265" y="4433571"/>
                </a:cubicBezTo>
                <a:cubicBezTo>
                  <a:pt x="2217959" y="4435918"/>
                  <a:pt x="2220306" y="4438265"/>
                  <a:pt x="2225000" y="4442959"/>
                </a:cubicBezTo>
                <a:cubicBezTo>
                  <a:pt x="2217959" y="4445306"/>
                  <a:pt x="2208571" y="4447653"/>
                  <a:pt x="2201530" y="4447653"/>
                </a:cubicBezTo>
                <a:cubicBezTo>
                  <a:pt x="2192141" y="4445306"/>
                  <a:pt x="2182753" y="4447653"/>
                  <a:pt x="2171018" y="4450000"/>
                </a:cubicBezTo>
                <a:close/>
                <a:moveTo>
                  <a:pt x="1469251" y="4417142"/>
                </a:moveTo>
                <a:cubicBezTo>
                  <a:pt x="1459863" y="4407753"/>
                  <a:pt x="1448128" y="4398365"/>
                  <a:pt x="1438739" y="4388977"/>
                </a:cubicBezTo>
                <a:cubicBezTo>
                  <a:pt x="1429351" y="4381936"/>
                  <a:pt x="1419963" y="4372548"/>
                  <a:pt x="1410575" y="4365506"/>
                </a:cubicBezTo>
                <a:cubicBezTo>
                  <a:pt x="1401187" y="4356118"/>
                  <a:pt x="1389452" y="4346730"/>
                  <a:pt x="1380063" y="4334995"/>
                </a:cubicBezTo>
                <a:cubicBezTo>
                  <a:pt x="1370675" y="4325607"/>
                  <a:pt x="1361287" y="4318565"/>
                  <a:pt x="1354246" y="4309177"/>
                </a:cubicBezTo>
                <a:cubicBezTo>
                  <a:pt x="1342511" y="4299789"/>
                  <a:pt x="1333122" y="4288054"/>
                  <a:pt x="1321387" y="4276319"/>
                </a:cubicBezTo>
                <a:cubicBezTo>
                  <a:pt x="1311999" y="4266930"/>
                  <a:pt x="1304958" y="4259889"/>
                  <a:pt x="1295570" y="4250501"/>
                </a:cubicBezTo>
                <a:cubicBezTo>
                  <a:pt x="1283834" y="4238766"/>
                  <a:pt x="1274446" y="4227031"/>
                  <a:pt x="1262711" y="4215296"/>
                </a:cubicBezTo>
                <a:cubicBezTo>
                  <a:pt x="1253323" y="4205908"/>
                  <a:pt x="1246282" y="4198866"/>
                  <a:pt x="1236894" y="4189478"/>
                </a:cubicBezTo>
                <a:cubicBezTo>
                  <a:pt x="1225158" y="4177743"/>
                  <a:pt x="1213423" y="4163660"/>
                  <a:pt x="1201688" y="4151925"/>
                </a:cubicBezTo>
                <a:cubicBezTo>
                  <a:pt x="1194647" y="4142537"/>
                  <a:pt x="1185258" y="4135496"/>
                  <a:pt x="1178217" y="4126108"/>
                </a:cubicBezTo>
                <a:cubicBezTo>
                  <a:pt x="1164135" y="4112026"/>
                  <a:pt x="1152400" y="4095596"/>
                  <a:pt x="1138318" y="4079167"/>
                </a:cubicBezTo>
                <a:cubicBezTo>
                  <a:pt x="1131276" y="4072125"/>
                  <a:pt x="1126582" y="4065085"/>
                  <a:pt x="1119541" y="4058043"/>
                </a:cubicBezTo>
                <a:cubicBezTo>
                  <a:pt x="1114847" y="4053349"/>
                  <a:pt x="1110153" y="4046308"/>
                  <a:pt x="1105459" y="4039267"/>
                </a:cubicBezTo>
                <a:cubicBezTo>
                  <a:pt x="1105459" y="4034573"/>
                  <a:pt x="1105459" y="4032226"/>
                  <a:pt x="1105459" y="4027532"/>
                </a:cubicBezTo>
                <a:cubicBezTo>
                  <a:pt x="1105459" y="4018144"/>
                  <a:pt x="1107806" y="4011102"/>
                  <a:pt x="1107806" y="4001714"/>
                </a:cubicBezTo>
                <a:cubicBezTo>
                  <a:pt x="1107806" y="3994673"/>
                  <a:pt x="1110153" y="3987632"/>
                  <a:pt x="1110153" y="3980591"/>
                </a:cubicBezTo>
                <a:cubicBezTo>
                  <a:pt x="1110153" y="3973550"/>
                  <a:pt x="1112500" y="3966508"/>
                  <a:pt x="1112500" y="3959468"/>
                </a:cubicBezTo>
                <a:cubicBezTo>
                  <a:pt x="1112500" y="3952426"/>
                  <a:pt x="1112500" y="3945385"/>
                  <a:pt x="1114847" y="3938344"/>
                </a:cubicBezTo>
                <a:cubicBezTo>
                  <a:pt x="1128929" y="3959468"/>
                  <a:pt x="1140665" y="3980591"/>
                  <a:pt x="1154747" y="3999367"/>
                </a:cubicBezTo>
                <a:cubicBezTo>
                  <a:pt x="1154747" y="3999367"/>
                  <a:pt x="1154747" y="3999367"/>
                  <a:pt x="1154747" y="3999367"/>
                </a:cubicBezTo>
                <a:cubicBezTo>
                  <a:pt x="1171176" y="4025185"/>
                  <a:pt x="1187605" y="4048655"/>
                  <a:pt x="1206382" y="4074473"/>
                </a:cubicBezTo>
                <a:cubicBezTo>
                  <a:pt x="1206382" y="4076820"/>
                  <a:pt x="1208729" y="4076820"/>
                  <a:pt x="1208729" y="4076820"/>
                </a:cubicBezTo>
                <a:cubicBezTo>
                  <a:pt x="1225158" y="4100290"/>
                  <a:pt x="1241588" y="4123761"/>
                  <a:pt x="1258017" y="4144884"/>
                </a:cubicBezTo>
                <a:cubicBezTo>
                  <a:pt x="1258017" y="4147231"/>
                  <a:pt x="1260364" y="4147231"/>
                  <a:pt x="1262711" y="4149578"/>
                </a:cubicBezTo>
                <a:cubicBezTo>
                  <a:pt x="1279140" y="4170702"/>
                  <a:pt x="1295570" y="4191825"/>
                  <a:pt x="1309652" y="4212948"/>
                </a:cubicBezTo>
                <a:cubicBezTo>
                  <a:pt x="1311999" y="4215296"/>
                  <a:pt x="1311999" y="4217643"/>
                  <a:pt x="1314346" y="4217643"/>
                </a:cubicBezTo>
                <a:cubicBezTo>
                  <a:pt x="1330775" y="4238766"/>
                  <a:pt x="1344858" y="4257542"/>
                  <a:pt x="1361287" y="4276319"/>
                </a:cubicBezTo>
                <a:cubicBezTo>
                  <a:pt x="1363634" y="4278666"/>
                  <a:pt x="1363634" y="4281013"/>
                  <a:pt x="1365981" y="4283360"/>
                </a:cubicBezTo>
                <a:cubicBezTo>
                  <a:pt x="1382410" y="4302136"/>
                  <a:pt x="1396493" y="4320913"/>
                  <a:pt x="1412922" y="4339689"/>
                </a:cubicBezTo>
                <a:cubicBezTo>
                  <a:pt x="1415269" y="4342036"/>
                  <a:pt x="1417616" y="4344383"/>
                  <a:pt x="1417616" y="4346730"/>
                </a:cubicBezTo>
                <a:cubicBezTo>
                  <a:pt x="1434045" y="4365506"/>
                  <a:pt x="1448128" y="4381936"/>
                  <a:pt x="1464557" y="4398365"/>
                </a:cubicBezTo>
                <a:cubicBezTo>
                  <a:pt x="1466904" y="4400712"/>
                  <a:pt x="1469251" y="4403059"/>
                  <a:pt x="1471598" y="4405406"/>
                </a:cubicBezTo>
                <a:cubicBezTo>
                  <a:pt x="1488028" y="4421836"/>
                  <a:pt x="1502110" y="4438265"/>
                  <a:pt x="1518539" y="4454694"/>
                </a:cubicBezTo>
                <a:cubicBezTo>
                  <a:pt x="1518539" y="4454694"/>
                  <a:pt x="1518539" y="4454694"/>
                  <a:pt x="1520886" y="4457041"/>
                </a:cubicBezTo>
                <a:cubicBezTo>
                  <a:pt x="1520886" y="4457041"/>
                  <a:pt x="1520886" y="4457041"/>
                  <a:pt x="1520886" y="4457041"/>
                </a:cubicBezTo>
                <a:cubicBezTo>
                  <a:pt x="1513845" y="4450000"/>
                  <a:pt x="1506804" y="4445306"/>
                  <a:pt x="1497416" y="4438265"/>
                </a:cubicBezTo>
                <a:cubicBezTo>
                  <a:pt x="1485680" y="4433571"/>
                  <a:pt x="1476292" y="4424183"/>
                  <a:pt x="1469251" y="4417142"/>
                </a:cubicBezTo>
                <a:close/>
                <a:moveTo>
                  <a:pt x="1072600" y="3973550"/>
                </a:moveTo>
                <a:cubicBezTo>
                  <a:pt x="1077294" y="3968856"/>
                  <a:pt x="1079641" y="3961814"/>
                  <a:pt x="1084336" y="3957120"/>
                </a:cubicBezTo>
                <a:cubicBezTo>
                  <a:pt x="1086683" y="3954773"/>
                  <a:pt x="1086683" y="3952426"/>
                  <a:pt x="1089030" y="3950079"/>
                </a:cubicBezTo>
                <a:cubicBezTo>
                  <a:pt x="1091377" y="3945385"/>
                  <a:pt x="1093724" y="3943038"/>
                  <a:pt x="1096071" y="3938344"/>
                </a:cubicBezTo>
                <a:cubicBezTo>
                  <a:pt x="1098418" y="3940691"/>
                  <a:pt x="1103112" y="3940691"/>
                  <a:pt x="1105459" y="3940691"/>
                </a:cubicBezTo>
                <a:cubicBezTo>
                  <a:pt x="1110153" y="3940691"/>
                  <a:pt x="1112500" y="3938344"/>
                  <a:pt x="1114847" y="3938344"/>
                </a:cubicBezTo>
                <a:cubicBezTo>
                  <a:pt x="1114847" y="3938344"/>
                  <a:pt x="1114847" y="3938344"/>
                  <a:pt x="1114847" y="3938344"/>
                </a:cubicBezTo>
                <a:cubicBezTo>
                  <a:pt x="1112500" y="3973550"/>
                  <a:pt x="1107806" y="4008755"/>
                  <a:pt x="1105459" y="4041614"/>
                </a:cubicBezTo>
                <a:cubicBezTo>
                  <a:pt x="1096071" y="4029879"/>
                  <a:pt x="1086683" y="4018144"/>
                  <a:pt x="1074947" y="4006408"/>
                </a:cubicBezTo>
                <a:cubicBezTo>
                  <a:pt x="1079641" y="4001714"/>
                  <a:pt x="1081988" y="3997020"/>
                  <a:pt x="1081988" y="3992326"/>
                </a:cubicBezTo>
                <a:cubicBezTo>
                  <a:pt x="1079641" y="3982938"/>
                  <a:pt x="1077294" y="3975897"/>
                  <a:pt x="1072600" y="3973550"/>
                </a:cubicBezTo>
                <a:close/>
                <a:moveTo>
                  <a:pt x="755749" y="3851503"/>
                </a:moveTo>
                <a:cubicBezTo>
                  <a:pt x="753402" y="3851503"/>
                  <a:pt x="753402" y="3849156"/>
                  <a:pt x="751055" y="3849156"/>
                </a:cubicBezTo>
                <a:cubicBezTo>
                  <a:pt x="739320" y="3844462"/>
                  <a:pt x="727584" y="3839768"/>
                  <a:pt x="715849" y="3832727"/>
                </a:cubicBezTo>
                <a:cubicBezTo>
                  <a:pt x="718196" y="3832727"/>
                  <a:pt x="720543" y="3832727"/>
                  <a:pt x="722890" y="3832727"/>
                </a:cubicBezTo>
                <a:cubicBezTo>
                  <a:pt x="725237" y="3832727"/>
                  <a:pt x="729931" y="3832727"/>
                  <a:pt x="732279" y="3832727"/>
                </a:cubicBezTo>
                <a:cubicBezTo>
                  <a:pt x="736973" y="3832727"/>
                  <a:pt x="739320" y="3832727"/>
                  <a:pt x="744014" y="3830380"/>
                </a:cubicBezTo>
                <a:cubicBezTo>
                  <a:pt x="746361" y="3830380"/>
                  <a:pt x="751055" y="3830380"/>
                  <a:pt x="753402" y="3828033"/>
                </a:cubicBezTo>
                <a:cubicBezTo>
                  <a:pt x="758096" y="3828033"/>
                  <a:pt x="760443" y="3825686"/>
                  <a:pt x="765137" y="3825686"/>
                </a:cubicBezTo>
                <a:cubicBezTo>
                  <a:pt x="767484" y="3825686"/>
                  <a:pt x="772178" y="3825686"/>
                  <a:pt x="774525" y="3823339"/>
                </a:cubicBezTo>
                <a:cubicBezTo>
                  <a:pt x="779219" y="3823339"/>
                  <a:pt x="783914" y="3820992"/>
                  <a:pt x="786261" y="3820992"/>
                </a:cubicBezTo>
                <a:cubicBezTo>
                  <a:pt x="788608" y="3820992"/>
                  <a:pt x="793302" y="3818645"/>
                  <a:pt x="795649" y="3818645"/>
                </a:cubicBezTo>
                <a:cubicBezTo>
                  <a:pt x="800343" y="3818645"/>
                  <a:pt x="805037" y="3816298"/>
                  <a:pt x="809731" y="3813950"/>
                </a:cubicBezTo>
                <a:cubicBezTo>
                  <a:pt x="812078" y="3813950"/>
                  <a:pt x="814425" y="3811604"/>
                  <a:pt x="819119" y="3811604"/>
                </a:cubicBezTo>
                <a:cubicBezTo>
                  <a:pt x="823813" y="3809256"/>
                  <a:pt x="828507" y="3809256"/>
                  <a:pt x="833201" y="3806909"/>
                </a:cubicBezTo>
                <a:cubicBezTo>
                  <a:pt x="835549" y="3806909"/>
                  <a:pt x="837896" y="3804562"/>
                  <a:pt x="842590" y="3804562"/>
                </a:cubicBezTo>
                <a:cubicBezTo>
                  <a:pt x="847284" y="3802215"/>
                  <a:pt x="851978" y="3799868"/>
                  <a:pt x="856672" y="3799868"/>
                </a:cubicBezTo>
                <a:cubicBezTo>
                  <a:pt x="859019" y="3799868"/>
                  <a:pt x="861366" y="3797521"/>
                  <a:pt x="861366" y="3797521"/>
                </a:cubicBezTo>
                <a:cubicBezTo>
                  <a:pt x="863713" y="3799868"/>
                  <a:pt x="866060" y="3799868"/>
                  <a:pt x="870754" y="3802215"/>
                </a:cubicBezTo>
                <a:cubicBezTo>
                  <a:pt x="882489" y="3806909"/>
                  <a:pt x="891878" y="3813950"/>
                  <a:pt x="903613" y="3818645"/>
                </a:cubicBezTo>
                <a:cubicBezTo>
                  <a:pt x="905960" y="3820992"/>
                  <a:pt x="910654" y="3820992"/>
                  <a:pt x="913001" y="3823339"/>
                </a:cubicBezTo>
                <a:cubicBezTo>
                  <a:pt x="924736" y="3828033"/>
                  <a:pt x="934124" y="3835074"/>
                  <a:pt x="945860" y="3839768"/>
                </a:cubicBezTo>
                <a:cubicBezTo>
                  <a:pt x="948207" y="3842115"/>
                  <a:pt x="952901" y="3842115"/>
                  <a:pt x="957595" y="3844462"/>
                </a:cubicBezTo>
                <a:cubicBezTo>
                  <a:pt x="969330" y="3849156"/>
                  <a:pt x="978718" y="3853850"/>
                  <a:pt x="990454" y="3858544"/>
                </a:cubicBezTo>
                <a:cubicBezTo>
                  <a:pt x="995148" y="3860891"/>
                  <a:pt x="997495" y="3860891"/>
                  <a:pt x="1002189" y="3863238"/>
                </a:cubicBezTo>
                <a:cubicBezTo>
                  <a:pt x="1011577" y="3867932"/>
                  <a:pt x="1023312" y="3872627"/>
                  <a:pt x="1032700" y="3877321"/>
                </a:cubicBezTo>
                <a:cubicBezTo>
                  <a:pt x="1037395" y="3879668"/>
                  <a:pt x="1042089" y="3879668"/>
                  <a:pt x="1044436" y="3882015"/>
                </a:cubicBezTo>
                <a:cubicBezTo>
                  <a:pt x="1049130" y="3884362"/>
                  <a:pt x="1056171" y="3886709"/>
                  <a:pt x="1060865" y="3889056"/>
                </a:cubicBezTo>
                <a:cubicBezTo>
                  <a:pt x="1060865" y="3891403"/>
                  <a:pt x="1060865" y="3893750"/>
                  <a:pt x="1060865" y="3896097"/>
                </a:cubicBezTo>
                <a:cubicBezTo>
                  <a:pt x="1060865" y="3900791"/>
                  <a:pt x="1060865" y="3905485"/>
                  <a:pt x="1060865" y="3910179"/>
                </a:cubicBezTo>
                <a:cubicBezTo>
                  <a:pt x="962289" y="3907832"/>
                  <a:pt x="866060" y="3886709"/>
                  <a:pt x="772178" y="3851503"/>
                </a:cubicBezTo>
                <a:cubicBezTo>
                  <a:pt x="762790" y="3853850"/>
                  <a:pt x="758096" y="3851503"/>
                  <a:pt x="755749" y="3851503"/>
                </a:cubicBezTo>
                <a:close/>
                <a:moveTo>
                  <a:pt x="837896" y="3785786"/>
                </a:moveTo>
                <a:cubicBezTo>
                  <a:pt x="821466" y="3776398"/>
                  <a:pt x="805037" y="3767009"/>
                  <a:pt x="788608" y="3757621"/>
                </a:cubicBezTo>
                <a:cubicBezTo>
                  <a:pt x="786261" y="3755274"/>
                  <a:pt x="781566" y="3752927"/>
                  <a:pt x="779219" y="3750580"/>
                </a:cubicBezTo>
                <a:cubicBezTo>
                  <a:pt x="760443" y="3738845"/>
                  <a:pt x="744014" y="3727110"/>
                  <a:pt x="725237" y="3715374"/>
                </a:cubicBezTo>
                <a:cubicBezTo>
                  <a:pt x="720543" y="3713028"/>
                  <a:pt x="718196" y="3710680"/>
                  <a:pt x="713502" y="3708333"/>
                </a:cubicBezTo>
                <a:cubicBezTo>
                  <a:pt x="697073" y="3696598"/>
                  <a:pt x="680643" y="3684863"/>
                  <a:pt x="666561" y="3673128"/>
                </a:cubicBezTo>
                <a:cubicBezTo>
                  <a:pt x="666561" y="3673128"/>
                  <a:pt x="666561" y="3673128"/>
                  <a:pt x="664214" y="3673128"/>
                </a:cubicBezTo>
                <a:cubicBezTo>
                  <a:pt x="661867" y="3663740"/>
                  <a:pt x="661867" y="3652004"/>
                  <a:pt x="659520" y="3642616"/>
                </a:cubicBezTo>
                <a:cubicBezTo>
                  <a:pt x="736973" y="3694251"/>
                  <a:pt x="819119" y="3736498"/>
                  <a:pt x="908307" y="3774051"/>
                </a:cubicBezTo>
                <a:cubicBezTo>
                  <a:pt x="891878" y="3783439"/>
                  <a:pt x="873101" y="3790480"/>
                  <a:pt x="856672" y="3797521"/>
                </a:cubicBezTo>
                <a:cubicBezTo>
                  <a:pt x="854325" y="3795174"/>
                  <a:pt x="849631" y="3795174"/>
                  <a:pt x="847284" y="3792827"/>
                </a:cubicBezTo>
                <a:cubicBezTo>
                  <a:pt x="844937" y="3790480"/>
                  <a:pt x="840243" y="3788133"/>
                  <a:pt x="837896" y="3785786"/>
                </a:cubicBezTo>
                <a:close/>
                <a:moveTo>
                  <a:pt x="610232" y="3583940"/>
                </a:moveTo>
                <a:cubicBezTo>
                  <a:pt x="603191" y="3583940"/>
                  <a:pt x="598497" y="3586287"/>
                  <a:pt x="593803" y="3590981"/>
                </a:cubicBezTo>
                <a:cubicBezTo>
                  <a:pt x="551556" y="3560470"/>
                  <a:pt x="511656" y="3525264"/>
                  <a:pt x="474103" y="3490058"/>
                </a:cubicBezTo>
                <a:cubicBezTo>
                  <a:pt x="460021" y="3464241"/>
                  <a:pt x="445939" y="3440770"/>
                  <a:pt x="431857" y="3414952"/>
                </a:cubicBezTo>
                <a:cubicBezTo>
                  <a:pt x="424815" y="3403217"/>
                  <a:pt x="420121" y="3393829"/>
                  <a:pt x="413080" y="3382094"/>
                </a:cubicBezTo>
                <a:cubicBezTo>
                  <a:pt x="406039" y="3368012"/>
                  <a:pt x="396651" y="3353929"/>
                  <a:pt x="389610" y="3337500"/>
                </a:cubicBezTo>
                <a:cubicBezTo>
                  <a:pt x="382569" y="3325765"/>
                  <a:pt x="375527" y="3311683"/>
                  <a:pt x="368486" y="3299947"/>
                </a:cubicBezTo>
                <a:cubicBezTo>
                  <a:pt x="361445" y="3285865"/>
                  <a:pt x="354404" y="3271783"/>
                  <a:pt x="347363" y="3257700"/>
                </a:cubicBezTo>
                <a:cubicBezTo>
                  <a:pt x="342669" y="3248312"/>
                  <a:pt x="337975" y="3241271"/>
                  <a:pt x="333281" y="3231883"/>
                </a:cubicBezTo>
                <a:cubicBezTo>
                  <a:pt x="335628" y="3229536"/>
                  <a:pt x="340322" y="3227189"/>
                  <a:pt x="340322" y="3224842"/>
                </a:cubicBezTo>
                <a:cubicBezTo>
                  <a:pt x="342669" y="3227189"/>
                  <a:pt x="347363" y="3227189"/>
                  <a:pt x="349710" y="3229536"/>
                </a:cubicBezTo>
                <a:cubicBezTo>
                  <a:pt x="354404" y="3231883"/>
                  <a:pt x="359098" y="3234230"/>
                  <a:pt x="363792" y="3234230"/>
                </a:cubicBezTo>
                <a:cubicBezTo>
                  <a:pt x="368486" y="3236577"/>
                  <a:pt x="373180" y="3238924"/>
                  <a:pt x="377874" y="3238924"/>
                </a:cubicBezTo>
                <a:cubicBezTo>
                  <a:pt x="382569" y="3241271"/>
                  <a:pt x="387263" y="3241271"/>
                  <a:pt x="391957" y="3243618"/>
                </a:cubicBezTo>
                <a:cubicBezTo>
                  <a:pt x="396651" y="3245965"/>
                  <a:pt x="401345" y="3245965"/>
                  <a:pt x="406039" y="3248312"/>
                </a:cubicBezTo>
                <a:cubicBezTo>
                  <a:pt x="410733" y="3250659"/>
                  <a:pt x="417774" y="3250659"/>
                  <a:pt x="422468" y="3253006"/>
                </a:cubicBezTo>
                <a:cubicBezTo>
                  <a:pt x="427162" y="3253006"/>
                  <a:pt x="431857" y="3255354"/>
                  <a:pt x="436551" y="3255354"/>
                </a:cubicBezTo>
                <a:cubicBezTo>
                  <a:pt x="441245" y="3257700"/>
                  <a:pt x="448286" y="3257700"/>
                  <a:pt x="455327" y="3257700"/>
                </a:cubicBezTo>
                <a:cubicBezTo>
                  <a:pt x="460021" y="3257700"/>
                  <a:pt x="464715" y="3260048"/>
                  <a:pt x="469409" y="3260048"/>
                </a:cubicBezTo>
                <a:cubicBezTo>
                  <a:pt x="476450" y="3260048"/>
                  <a:pt x="483492" y="3262394"/>
                  <a:pt x="488186" y="3262394"/>
                </a:cubicBezTo>
                <a:cubicBezTo>
                  <a:pt x="492880" y="3262394"/>
                  <a:pt x="497574" y="3262394"/>
                  <a:pt x="499921" y="3264742"/>
                </a:cubicBezTo>
                <a:cubicBezTo>
                  <a:pt x="506962" y="3264742"/>
                  <a:pt x="514003" y="3264742"/>
                  <a:pt x="523391" y="3267089"/>
                </a:cubicBezTo>
                <a:cubicBezTo>
                  <a:pt x="528085" y="3267089"/>
                  <a:pt x="530433" y="3267089"/>
                  <a:pt x="535127" y="3267089"/>
                </a:cubicBezTo>
                <a:cubicBezTo>
                  <a:pt x="546862" y="3267089"/>
                  <a:pt x="558597" y="3267089"/>
                  <a:pt x="570332" y="3267089"/>
                </a:cubicBezTo>
                <a:lnTo>
                  <a:pt x="570332" y="3267089"/>
                </a:lnTo>
                <a:cubicBezTo>
                  <a:pt x="570332" y="3267089"/>
                  <a:pt x="570332" y="3267089"/>
                  <a:pt x="570332" y="3267089"/>
                </a:cubicBezTo>
                <a:cubicBezTo>
                  <a:pt x="579721" y="3267089"/>
                  <a:pt x="589109" y="3267089"/>
                  <a:pt x="596150" y="3267089"/>
                </a:cubicBezTo>
                <a:cubicBezTo>
                  <a:pt x="596150" y="3276477"/>
                  <a:pt x="605538" y="3285865"/>
                  <a:pt x="617273" y="3285865"/>
                </a:cubicBezTo>
                <a:cubicBezTo>
                  <a:pt x="617273" y="3285865"/>
                  <a:pt x="617273" y="3285865"/>
                  <a:pt x="617273" y="3285865"/>
                </a:cubicBezTo>
                <a:cubicBezTo>
                  <a:pt x="624314" y="3363318"/>
                  <a:pt x="631355" y="3436076"/>
                  <a:pt x="640744" y="3504140"/>
                </a:cubicBezTo>
                <a:cubicBezTo>
                  <a:pt x="640744" y="3506487"/>
                  <a:pt x="640744" y="3508834"/>
                  <a:pt x="640744" y="3511182"/>
                </a:cubicBezTo>
                <a:cubicBezTo>
                  <a:pt x="643091" y="3532305"/>
                  <a:pt x="645438" y="3555775"/>
                  <a:pt x="647785" y="3574552"/>
                </a:cubicBezTo>
                <a:cubicBezTo>
                  <a:pt x="647785" y="3579246"/>
                  <a:pt x="647785" y="3583940"/>
                  <a:pt x="650132" y="3586287"/>
                </a:cubicBezTo>
                <a:cubicBezTo>
                  <a:pt x="652479" y="3602716"/>
                  <a:pt x="654826" y="3619146"/>
                  <a:pt x="657173" y="3635575"/>
                </a:cubicBezTo>
                <a:cubicBezTo>
                  <a:pt x="645438" y="3628534"/>
                  <a:pt x="636050" y="3621493"/>
                  <a:pt x="626661" y="3614451"/>
                </a:cubicBezTo>
                <a:cubicBezTo>
                  <a:pt x="629008" y="3612105"/>
                  <a:pt x="629008" y="3607411"/>
                  <a:pt x="629008" y="3602716"/>
                </a:cubicBezTo>
                <a:cubicBezTo>
                  <a:pt x="629008" y="3593328"/>
                  <a:pt x="619620" y="3583940"/>
                  <a:pt x="610232" y="3583940"/>
                </a:cubicBezTo>
                <a:close/>
                <a:moveTo>
                  <a:pt x="281646" y="3196677"/>
                </a:moveTo>
                <a:cubicBezTo>
                  <a:pt x="276951" y="3194330"/>
                  <a:pt x="272257" y="3191983"/>
                  <a:pt x="267563" y="3189636"/>
                </a:cubicBezTo>
                <a:cubicBezTo>
                  <a:pt x="262869" y="3187289"/>
                  <a:pt x="258175" y="3182595"/>
                  <a:pt x="253481" y="3180248"/>
                </a:cubicBezTo>
                <a:cubicBezTo>
                  <a:pt x="248787" y="3177901"/>
                  <a:pt x="244093" y="3175554"/>
                  <a:pt x="241746" y="3173207"/>
                </a:cubicBezTo>
                <a:cubicBezTo>
                  <a:pt x="237052" y="3170860"/>
                  <a:pt x="232358" y="3166166"/>
                  <a:pt x="227664" y="3161472"/>
                </a:cubicBezTo>
                <a:cubicBezTo>
                  <a:pt x="222969" y="3159125"/>
                  <a:pt x="220622" y="3156777"/>
                  <a:pt x="215928" y="3152083"/>
                </a:cubicBezTo>
                <a:cubicBezTo>
                  <a:pt x="213581" y="3152083"/>
                  <a:pt x="213581" y="3149737"/>
                  <a:pt x="211234" y="3149737"/>
                </a:cubicBezTo>
                <a:cubicBezTo>
                  <a:pt x="171334" y="3074631"/>
                  <a:pt x="136129" y="2997178"/>
                  <a:pt x="107964" y="2917379"/>
                </a:cubicBezTo>
                <a:cubicBezTo>
                  <a:pt x="115005" y="2915032"/>
                  <a:pt x="117352" y="2910338"/>
                  <a:pt x="119699" y="2903296"/>
                </a:cubicBezTo>
                <a:cubicBezTo>
                  <a:pt x="122046" y="2905643"/>
                  <a:pt x="122046" y="2907991"/>
                  <a:pt x="124393" y="2910338"/>
                </a:cubicBezTo>
                <a:cubicBezTo>
                  <a:pt x="129088" y="2919726"/>
                  <a:pt x="133782" y="2929114"/>
                  <a:pt x="138476" y="2938502"/>
                </a:cubicBezTo>
                <a:cubicBezTo>
                  <a:pt x="143170" y="2945543"/>
                  <a:pt x="145517" y="2952584"/>
                  <a:pt x="150211" y="2959626"/>
                </a:cubicBezTo>
                <a:cubicBezTo>
                  <a:pt x="154905" y="2969014"/>
                  <a:pt x="161946" y="2978402"/>
                  <a:pt x="166640" y="2987790"/>
                </a:cubicBezTo>
                <a:cubicBezTo>
                  <a:pt x="171334" y="2994831"/>
                  <a:pt x="173681" y="3001873"/>
                  <a:pt x="178376" y="3008914"/>
                </a:cubicBezTo>
                <a:cubicBezTo>
                  <a:pt x="185417" y="3018302"/>
                  <a:pt x="190111" y="3027690"/>
                  <a:pt x="197152" y="3039425"/>
                </a:cubicBezTo>
                <a:cubicBezTo>
                  <a:pt x="201846" y="3046466"/>
                  <a:pt x="206540" y="3053507"/>
                  <a:pt x="211234" y="3060549"/>
                </a:cubicBezTo>
                <a:cubicBezTo>
                  <a:pt x="218275" y="3072284"/>
                  <a:pt x="225316" y="3081672"/>
                  <a:pt x="232358" y="3093407"/>
                </a:cubicBezTo>
                <a:cubicBezTo>
                  <a:pt x="237052" y="3100448"/>
                  <a:pt x="241746" y="3105142"/>
                  <a:pt x="244093" y="3112184"/>
                </a:cubicBezTo>
                <a:cubicBezTo>
                  <a:pt x="255828" y="3128613"/>
                  <a:pt x="267563" y="3145042"/>
                  <a:pt x="281646" y="3163819"/>
                </a:cubicBezTo>
                <a:cubicBezTo>
                  <a:pt x="286340" y="3170860"/>
                  <a:pt x="293381" y="3177901"/>
                  <a:pt x="298075" y="3184942"/>
                </a:cubicBezTo>
                <a:cubicBezTo>
                  <a:pt x="302769" y="3189636"/>
                  <a:pt x="305116" y="3194330"/>
                  <a:pt x="309810" y="3199024"/>
                </a:cubicBezTo>
                <a:cubicBezTo>
                  <a:pt x="307463" y="3201371"/>
                  <a:pt x="305116" y="3203718"/>
                  <a:pt x="305116" y="3206065"/>
                </a:cubicBezTo>
                <a:cubicBezTo>
                  <a:pt x="300422" y="3203718"/>
                  <a:pt x="298075" y="3203718"/>
                  <a:pt x="293381" y="3201371"/>
                </a:cubicBezTo>
                <a:cubicBezTo>
                  <a:pt x="291034" y="3201371"/>
                  <a:pt x="286340" y="3199024"/>
                  <a:pt x="281646" y="3196677"/>
                </a:cubicBezTo>
                <a:close/>
                <a:moveTo>
                  <a:pt x="56329" y="2774209"/>
                </a:moveTo>
                <a:cubicBezTo>
                  <a:pt x="53982" y="2760127"/>
                  <a:pt x="49288" y="2746044"/>
                  <a:pt x="46941" y="2731962"/>
                </a:cubicBezTo>
                <a:cubicBezTo>
                  <a:pt x="46941" y="2731962"/>
                  <a:pt x="49288" y="2731962"/>
                  <a:pt x="49288" y="2731962"/>
                </a:cubicBezTo>
                <a:cubicBezTo>
                  <a:pt x="49288" y="2734309"/>
                  <a:pt x="51635" y="2739003"/>
                  <a:pt x="51635" y="2741350"/>
                </a:cubicBezTo>
                <a:cubicBezTo>
                  <a:pt x="51635" y="2746044"/>
                  <a:pt x="53982" y="2748391"/>
                  <a:pt x="56329" y="2753085"/>
                </a:cubicBezTo>
                <a:cubicBezTo>
                  <a:pt x="58676" y="2760127"/>
                  <a:pt x="61023" y="2767168"/>
                  <a:pt x="63370" y="2774209"/>
                </a:cubicBezTo>
                <a:cubicBezTo>
                  <a:pt x="65717" y="2776556"/>
                  <a:pt x="65717" y="2781250"/>
                  <a:pt x="68064" y="2783597"/>
                </a:cubicBezTo>
                <a:cubicBezTo>
                  <a:pt x="70411" y="2785944"/>
                  <a:pt x="70411" y="2790638"/>
                  <a:pt x="72758" y="2792985"/>
                </a:cubicBezTo>
                <a:cubicBezTo>
                  <a:pt x="68064" y="2795332"/>
                  <a:pt x="65717" y="2800026"/>
                  <a:pt x="63370" y="2804721"/>
                </a:cubicBezTo>
                <a:cubicBezTo>
                  <a:pt x="63370" y="2800026"/>
                  <a:pt x="61023" y="2795332"/>
                  <a:pt x="61023" y="2790638"/>
                </a:cubicBezTo>
                <a:cubicBezTo>
                  <a:pt x="58676" y="2783597"/>
                  <a:pt x="56329" y="2778903"/>
                  <a:pt x="56329" y="2774209"/>
                </a:cubicBezTo>
                <a:close/>
                <a:moveTo>
                  <a:pt x="68064" y="2731962"/>
                </a:moveTo>
                <a:cubicBezTo>
                  <a:pt x="68064" y="2734309"/>
                  <a:pt x="70411" y="2734309"/>
                  <a:pt x="70411" y="2736656"/>
                </a:cubicBezTo>
                <a:cubicBezTo>
                  <a:pt x="65717" y="2739003"/>
                  <a:pt x="63370" y="2743697"/>
                  <a:pt x="63370" y="2748391"/>
                </a:cubicBezTo>
                <a:cubicBezTo>
                  <a:pt x="63370" y="2746044"/>
                  <a:pt x="61023" y="2743697"/>
                  <a:pt x="61023" y="2741350"/>
                </a:cubicBezTo>
                <a:cubicBezTo>
                  <a:pt x="58676" y="2734309"/>
                  <a:pt x="58676" y="2729615"/>
                  <a:pt x="56329" y="2722574"/>
                </a:cubicBezTo>
                <a:cubicBezTo>
                  <a:pt x="58676" y="2720227"/>
                  <a:pt x="58676" y="2717880"/>
                  <a:pt x="58676" y="2715533"/>
                </a:cubicBezTo>
                <a:cubicBezTo>
                  <a:pt x="58676" y="2715533"/>
                  <a:pt x="58676" y="2717880"/>
                  <a:pt x="58676" y="2717880"/>
                </a:cubicBezTo>
                <a:cubicBezTo>
                  <a:pt x="63370" y="2724921"/>
                  <a:pt x="65717" y="2727268"/>
                  <a:pt x="68064" y="2731962"/>
                </a:cubicBezTo>
                <a:close/>
                <a:moveTo>
                  <a:pt x="110311" y="2769515"/>
                </a:moveTo>
                <a:cubicBezTo>
                  <a:pt x="112658" y="2769515"/>
                  <a:pt x="115005" y="2771862"/>
                  <a:pt x="117352" y="2771862"/>
                </a:cubicBezTo>
                <a:cubicBezTo>
                  <a:pt x="122046" y="2774209"/>
                  <a:pt x="126741" y="2774209"/>
                  <a:pt x="131435" y="2774209"/>
                </a:cubicBezTo>
                <a:cubicBezTo>
                  <a:pt x="133782" y="2774209"/>
                  <a:pt x="136129" y="2776556"/>
                  <a:pt x="138476" y="2776556"/>
                </a:cubicBezTo>
                <a:cubicBezTo>
                  <a:pt x="145517" y="2776556"/>
                  <a:pt x="152558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64293" y="2778903"/>
                  <a:pt x="171334" y="2778903"/>
                  <a:pt x="176028" y="2778903"/>
                </a:cubicBezTo>
                <a:cubicBezTo>
                  <a:pt x="178376" y="2778903"/>
                  <a:pt x="180723" y="2778903"/>
                  <a:pt x="183070" y="2778903"/>
                </a:cubicBezTo>
                <a:cubicBezTo>
                  <a:pt x="187764" y="2778903"/>
                  <a:pt x="190111" y="2778903"/>
                  <a:pt x="194805" y="2776556"/>
                </a:cubicBezTo>
                <a:cubicBezTo>
                  <a:pt x="197152" y="2776556"/>
                  <a:pt x="199499" y="2776556"/>
                  <a:pt x="201846" y="2774209"/>
                </a:cubicBezTo>
                <a:cubicBezTo>
                  <a:pt x="206540" y="2774209"/>
                  <a:pt x="208887" y="2771862"/>
                  <a:pt x="213581" y="2771862"/>
                </a:cubicBezTo>
                <a:cubicBezTo>
                  <a:pt x="213581" y="2771862"/>
                  <a:pt x="213581" y="2771862"/>
                  <a:pt x="213581" y="2771862"/>
                </a:cubicBezTo>
                <a:cubicBezTo>
                  <a:pt x="215928" y="2778903"/>
                  <a:pt x="222969" y="2783597"/>
                  <a:pt x="232358" y="2783597"/>
                </a:cubicBezTo>
                <a:cubicBezTo>
                  <a:pt x="232358" y="2783597"/>
                  <a:pt x="234705" y="2783597"/>
                  <a:pt x="234705" y="2783597"/>
                </a:cubicBezTo>
                <a:cubicBezTo>
                  <a:pt x="246440" y="2839926"/>
                  <a:pt x="255828" y="2896255"/>
                  <a:pt x="265216" y="2947890"/>
                </a:cubicBezTo>
                <a:cubicBezTo>
                  <a:pt x="265216" y="2950237"/>
                  <a:pt x="267563" y="2954932"/>
                  <a:pt x="267563" y="2957279"/>
                </a:cubicBezTo>
                <a:cubicBezTo>
                  <a:pt x="269910" y="2973708"/>
                  <a:pt x="274604" y="2987790"/>
                  <a:pt x="276951" y="3004220"/>
                </a:cubicBezTo>
                <a:cubicBezTo>
                  <a:pt x="276951" y="3008914"/>
                  <a:pt x="279299" y="3013608"/>
                  <a:pt x="279299" y="3020649"/>
                </a:cubicBezTo>
                <a:cubicBezTo>
                  <a:pt x="281646" y="3034731"/>
                  <a:pt x="283993" y="3046466"/>
                  <a:pt x="286340" y="3060549"/>
                </a:cubicBezTo>
                <a:cubicBezTo>
                  <a:pt x="288687" y="3065243"/>
                  <a:pt x="288687" y="3072284"/>
                  <a:pt x="291034" y="3076978"/>
                </a:cubicBezTo>
                <a:cubicBezTo>
                  <a:pt x="293381" y="3088713"/>
                  <a:pt x="295728" y="3100448"/>
                  <a:pt x="298075" y="3112184"/>
                </a:cubicBezTo>
                <a:cubicBezTo>
                  <a:pt x="300422" y="3116878"/>
                  <a:pt x="300422" y="3123919"/>
                  <a:pt x="302769" y="3128613"/>
                </a:cubicBezTo>
                <a:cubicBezTo>
                  <a:pt x="305116" y="3140348"/>
                  <a:pt x="307463" y="3152083"/>
                  <a:pt x="309810" y="3163819"/>
                </a:cubicBezTo>
                <a:cubicBezTo>
                  <a:pt x="309810" y="3168513"/>
                  <a:pt x="312157" y="3173207"/>
                  <a:pt x="314504" y="3180248"/>
                </a:cubicBezTo>
                <a:cubicBezTo>
                  <a:pt x="316851" y="3184942"/>
                  <a:pt x="316851" y="3191983"/>
                  <a:pt x="319198" y="3196677"/>
                </a:cubicBezTo>
                <a:cubicBezTo>
                  <a:pt x="316851" y="3196677"/>
                  <a:pt x="316851" y="3196677"/>
                  <a:pt x="314504" y="3199024"/>
                </a:cubicBezTo>
                <a:cubicBezTo>
                  <a:pt x="309810" y="3191983"/>
                  <a:pt x="305116" y="3184942"/>
                  <a:pt x="300422" y="3175554"/>
                </a:cubicBezTo>
                <a:cubicBezTo>
                  <a:pt x="295728" y="3168513"/>
                  <a:pt x="291034" y="3159125"/>
                  <a:pt x="286340" y="3152083"/>
                </a:cubicBezTo>
                <a:cubicBezTo>
                  <a:pt x="279299" y="3140348"/>
                  <a:pt x="272257" y="3126266"/>
                  <a:pt x="262869" y="3114531"/>
                </a:cubicBezTo>
                <a:cubicBezTo>
                  <a:pt x="258175" y="3107490"/>
                  <a:pt x="253481" y="3100448"/>
                  <a:pt x="248787" y="3091060"/>
                </a:cubicBezTo>
                <a:cubicBezTo>
                  <a:pt x="241746" y="3076978"/>
                  <a:pt x="232358" y="3062896"/>
                  <a:pt x="225316" y="3048813"/>
                </a:cubicBezTo>
                <a:cubicBezTo>
                  <a:pt x="222969" y="3041772"/>
                  <a:pt x="218275" y="3037078"/>
                  <a:pt x="215928" y="3030037"/>
                </a:cubicBezTo>
                <a:cubicBezTo>
                  <a:pt x="204193" y="3011261"/>
                  <a:pt x="194805" y="2992484"/>
                  <a:pt x="185417" y="2973708"/>
                </a:cubicBezTo>
                <a:cubicBezTo>
                  <a:pt x="185417" y="2973708"/>
                  <a:pt x="185417" y="2973708"/>
                  <a:pt x="185417" y="2971361"/>
                </a:cubicBezTo>
                <a:cubicBezTo>
                  <a:pt x="176028" y="2952584"/>
                  <a:pt x="166640" y="2933808"/>
                  <a:pt x="157252" y="2915032"/>
                </a:cubicBezTo>
                <a:cubicBezTo>
                  <a:pt x="154905" y="2907991"/>
                  <a:pt x="152558" y="2903296"/>
                  <a:pt x="147864" y="2896255"/>
                </a:cubicBezTo>
                <a:cubicBezTo>
                  <a:pt x="140823" y="2884520"/>
                  <a:pt x="136129" y="2870438"/>
                  <a:pt x="129088" y="2858703"/>
                </a:cubicBezTo>
                <a:cubicBezTo>
                  <a:pt x="124393" y="2851662"/>
                  <a:pt x="122046" y="2844620"/>
                  <a:pt x="119699" y="2835232"/>
                </a:cubicBezTo>
                <a:cubicBezTo>
                  <a:pt x="115005" y="2825844"/>
                  <a:pt x="110311" y="2814109"/>
                  <a:pt x="105617" y="2804721"/>
                </a:cubicBezTo>
                <a:cubicBezTo>
                  <a:pt x="100923" y="2795332"/>
                  <a:pt x="98576" y="2788291"/>
                  <a:pt x="96229" y="2778903"/>
                </a:cubicBezTo>
                <a:cubicBezTo>
                  <a:pt x="93882" y="2774209"/>
                  <a:pt x="93882" y="2771862"/>
                  <a:pt x="91535" y="2767168"/>
                </a:cubicBezTo>
                <a:cubicBezTo>
                  <a:pt x="93882" y="2764821"/>
                  <a:pt x="96229" y="2764821"/>
                  <a:pt x="98576" y="2760127"/>
                </a:cubicBezTo>
                <a:cubicBezTo>
                  <a:pt x="98576" y="2760127"/>
                  <a:pt x="98576" y="2760127"/>
                  <a:pt x="98576" y="2760127"/>
                </a:cubicBezTo>
                <a:cubicBezTo>
                  <a:pt x="100923" y="2767168"/>
                  <a:pt x="105617" y="2767168"/>
                  <a:pt x="110311" y="2769515"/>
                </a:cubicBezTo>
                <a:close/>
                <a:moveTo>
                  <a:pt x="276951" y="2776556"/>
                </a:moveTo>
                <a:cubicBezTo>
                  <a:pt x="279299" y="2776556"/>
                  <a:pt x="283993" y="2778903"/>
                  <a:pt x="286340" y="2778903"/>
                </a:cubicBezTo>
                <a:cubicBezTo>
                  <a:pt x="295728" y="2781250"/>
                  <a:pt x="305116" y="2783597"/>
                  <a:pt x="314504" y="2785944"/>
                </a:cubicBezTo>
                <a:cubicBezTo>
                  <a:pt x="316851" y="2785944"/>
                  <a:pt x="321545" y="2788291"/>
                  <a:pt x="323892" y="2788291"/>
                </a:cubicBezTo>
                <a:cubicBezTo>
                  <a:pt x="323892" y="2788291"/>
                  <a:pt x="326239" y="2788291"/>
                  <a:pt x="326239" y="2788291"/>
                </a:cubicBezTo>
                <a:cubicBezTo>
                  <a:pt x="326239" y="2788291"/>
                  <a:pt x="326239" y="2790638"/>
                  <a:pt x="326239" y="2790638"/>
                </a:cubicBezTo>
                <a:cubicBezTo>
                  <a:pt x="326239" y="2800026"/>
                  <a:pt x="333281" y="2809415"/>
                  <a:pt x="345016" y="2809415"/>
                </a:cubicBezTo>
                <a:cubicBezTo>
                  <a:pt x="340322" y="2870438"/>
                  <a:pt x="337975" y="2933808"/>
                  <a:pt x="335628" y="2997178"/>
                </a:cubicBezTo>
                <a:cubicBezTo>
                  <a:pt x="335628" y="3004220"/>
                  <a:pt x="335628" y="3013608"/>
                  <a:pt x="333281" y="3020649"/>
                </a:cubicBezTo>
                <a:cubicBezTo>
                  <a:pt x="330934" y="3046466"/>
                  <a:pt x="330934" y="3074631"/>
                  <a:pt x="328587" y="3102796"/>
                </a:cubicBezTo>
                <a:cubicBezTo>
                  <a:pt x="328587" y="3119225"/>
                  <a:pt x="326239" y="3135654"/>
                  <a:pt x="326239" y="3152083"/>
                </a:cubicBezTo>
                <a:cubicBezTo>
                  <a:pt x="326239" y="3166166"/>
                  <a:pt x="323892" y="3180248"/>
                  <a:pt x="323892" y="3194330"/>
                </a:cubicBezTo>
                <a:lnTo>
                  <a:pt x="323892" y="3194330"/>
                </a:lnTo>
                <a:cubicBezTo>
                  <a:pt x="321545" y="3194330"/>
                  <a:pt x="321545" y="3194330"/>
                  <a:pt x="319198" y="3194330"/>
                </a:cubicBezTo>
                <a:cubicBezTo>
                  <a:pt x="316851" y="3182595"/>
                  <a:pt x="314504" y="3170860"/>
                  <a:pt x="312157" y="3159125"/>
                </a:cubicBezTo>
                <a:cubicBezTo>
                  <a:pt x="309810" y="3154431"/>
                  <a:pt x="309810" y="3147389"/>
                  <a:pt x="307463" y="3142695"/>
                </a:cubicBezTo>
                <a:cubicBezTo>
                  <a:pt x="305116" y="3130960"/>
                  <a:pt x="302769" y="3119225"/>
                  <a:pt x="300422" y="3107490"/>
                </a:cubicBezTo>
                <a:cubicBezTo>
                  <a:pt x="298075" y="3100448"/>
                  <a:pt x="298075" y="3093407"/>
                  <a:pt x="295728" y="3086366"/>
                </a:cubicBezTo>
                <a:cubicBezTo>
                  <a:pt x="293381" y="3074631"/>
                  <a:pt x="291034" y="3065243"/>
                  <a:pt x="288687" y="3053507"/>
                </a:cubicBezTo>
                <a:cubicBezTo>
                  <a:pt x="286340" y="3046466"/>
                  <a:pt x="286340" y="3037078"/>
                  <a:pt x="283993" y="3030037"/>
                </a:cubicBezTo>
                <a:cubicBezTo>
                  <a:pt x="281646" y="3020649"/>
                  <a:pt x="279299" y="3008914"/>
                  <a:pt x="276951" y="2999525"/>
                </a:cubicBezTo>
                <a:cubicBezTo>
                  <a:pt x="274604" y="2990137"/>
                  <a:pt x="272257" y="2980749"/>
                  <a:pt x="269910" y="2969014"/>
                </a:cubicBezTo>
                <a:cubicBezTo>
                  <a:pt x="267563" y="2959626"/>
                  <a:pt x="265216" y="2952584"/>
                  <a:pt x="265216" y="2943196"/>
                </a:cubicBezTo>
                <a:cubicBezTo>
                  <a:pt x="262869" y="2933808"/>
                  <a:pt x="260522" y="2922073"/>
                  <a:pt x="258175" y="2910338"/>
                </a:cubicBezTo>
                <a:cubicBezTo>
                  <a:pt x="255828" y="2900949"/>
                  <a:pt x="255828" y="2891561"/>
                  <a:pt x="253481" y="2884520"/>
                </a:cubicBezTo>
                <a:cubicBezTo>
                  <a:pt x="253481" y="2879826"/>
                  <a:pt x="251134" y="2877479"/>
                  <a:pt x="251134" y="2872785"/>
                </a:cubicBezTo>
                <a:cubicBezTo>
                  <a:pt x="246440" y="2842273"/>
                  <a:pt x="239399" y="2811762"/>
                  <a:pt x="232358" y="2778903"/>
                </a:cubicBezTo>
                <a:cubicBezTo>
                  <a:pt x="239399" y="2776556"/>
                  <a:pt x="244093" y="2771862"/>
                  <a:pt x="246440" y="2767168"/>
                </a:cubicBezTo>
                <a:cubicBezTo>
                  <a:pt x="248787" y="2767168"/>
                  <a:pt x="251134" y="2769515"/>
                  <a:pt x="253481" y="2769515"/>
                </a:cubicBezTo>
                <a:cubicBezTo>
                  <a:pt x="265216" y="2774209"/>
                  <a:pt x="272257" y="2776556"/>
                  <a:pt x="276951" y="2776556"/>
                </a:cubicBezTo>
                <a:close/>
                <a:moveTo>
                  <a:pt x="410733" y="2849314"/>
                </a:moveTo>
                <a:cubicBezTo>
                  <a:pt x="424815" y="2861050"/>
                  <a:pt x="436551" y="2872785"/>
                  <a:pt x="450633" y="2884520"/>
                </a:cubicBezTo>
                <a:cubicBezTo>
                  <a:pt x="457674" y="2891561"/>
                  <a:pt x="464715" y="2898602"/>
                  <a:pt x="474103" y="2903296"/>
                </a:cubicBezTo>
                <a:cubicBezTo>
                  <a:pt x="492880" y="2919726"/>
                  <a:pt x="511656" y="2936155"/>
                  <a:pt x="530433" y="2950237"/>
                </a:cubicBezTo>
                <a:cubicBezTo>
                  <a:pt x="532780" y="2952584"/>
                  <a:pt x="535127" y="2954932"/>
                  <a:pt x="539821" y="2957279"/>
                </a:cubicBezTo>
                <a:cubicBezTo>
                  <a:pt x="556250" y="2971361"/>
                  <a:pt x="572679" y="2985443"/>
                  <a:pt x="591456" y="2999525"/>
                </a:cubicBezTo>
                <a:cubicBezTo>
                  <a:pt x="589109" y="3001873"/>
                  <a:pt x="586762" y="3006567"/>
                  <a:pt x="586762" y="3011261"/>
                </a:cubicBezTo>
                <a:cubicBezTo>
                  <a:pt x="586762" y="3022996"/>
                  <a:pt x="596150" y="3032384"/>
                  <a:pt x="607885" y="3032384"/>
                </a:cubicBezTo>
                <a:cubicBezTo>
                  <a:pt x="610232" y="3065243"/>
                  <a:pt x="610232" y="3095754"/>
                  <a:pt x="612579" y="3126266"/>
                </a:cubicBezTo>
                <a:cubicBezTo>
                  <a:pt x="612579" y="3130960"/>
                  <a:pt x="612579" y="3135654"/>
                  <a:pt x="612579" y="3140348"/>
                </a:cubicBezTo>
                <a:cubicBezTo>
                  <a:pt x="612579" y="3147389"/>
                  <a:pt x="612579" y="3152083"/>
                  <a:pt x="612579" y="3159125"/>
                </a:cubicBezTo>
                <a:cubicBezTo>
                  <a:pt x="612579" y="3173207"/>
                  <a:pt x="614926" y="3189636"/>
                  <a:pt x="614926" y="3203718"/>
                </a:cubicBezTo>
                <a:cubicBezTo>
                  <a:pt x="614926" y="3203718"/>
                  <a:pt x="614926" y="3206065"/>
                  <a:pt x="614926" y="3206065"/>
                </a:cubicBezTo>
                <a:cubicBezTo>
                  <a:pt x="614926" y="3217801"/>
                  <a:pt x="617273" y="3231883"/>
                  <a:pt x="617273" y="3243618"/>
                </a:cubicBezTo>
                <a:cubicBezTo>
                  <a:pt x="614926" y="3243618"/>
                  <a:pt x="612579" y="3243618"/>
                  <a:pt x="610232" y="3245965"/>
                </a:cubicBezTo>
                <a:cubicBezTo>
                  <a:pt x="598497" y="3224842"/>
                  <a:pt x="586762" y="3206065"/>
                  <a:pt x="575026" y="3187289"/>
                </a:cubicBezTo>
                <a:cubicBezTo>
                  <a:pt x="565638" y="3173207"/>
                  <a:pt x="558597" y="3156777"/>
                  <a:pt x="549209" y="3142695"/>
                </a:cubicBezTo>
                <a:cubicBezTo>
                  <a:pt x="537474" y="3121572"/>
                  <a:pt x="525738" y="3100448"/>
                  <a:pt x="511656" y="3076978"/>
                </a:cubicBezTo>
                <a:cubicBezTo>
                  <a:pt x="483492" y="3030037"/>
                  <a:pt x="457674" y="2980749"/>
                  <a:pt x="431857" y="2933808"/>
                </a:cubicBezTo>
                <a:cubicBezTo>
                  <a:pt x="427162" y="2924420"/>
                  <a:pt x="422468" y="2917379"/>
                  <a:pt x="417774" y="2907991"/>
                </a:cubicBezTo>
                <a:cubicBezTo>
                  <a:pt x="398998" y="2875132"/>
                  <a:pt x="380222" y="2839926"/>
                  <a:pt x="361445" y="2804721"/>
                </a:cubicBezTo>
                <a:cubicBezTo>
                  <a:pt x="363792" y="2804721"/>
                  <a:pt x="363792" y="2802374"/>
                  <a:pt x="366139" y="2802374"/>
                </a:cubicBezTo>
                <a:cubicBezTo>
                  <a:pt x="370833" y="2807068"/>
                  <a:pt x="375527" y="2809415"/>
                  <a:pt x="380222" y="2814109"/>
                </a:cubicBezTo>
                <a:cubicBezTo>
                  <a:pt x="387263" y="2830538"/>
                  <a:pt x="398998" y="2839926"/>
                  <a:pt x="410733" y="2849314"/>
                </a:cubicBezTo>
                <a:close/>
                <a:moveTo>
                  <a:pt x="652479" y="2990137"/>
                </a:moveTo>
                <a:cubicBezTo>
                  <a:pt x="659520" y="2985443"/>
                  <a:pt x="668908" y="2980749"/>
                  <a:pt x="675949" y="2976055"/>
                </a:cubicBezTo>
                <a:cubicBezTo>
                  <a:pt x="682991" y="2971361"/>
                  <a:pt x="690032" y="2966667"/>
                  <a:pt x="697073" y="2964320"/>
                </a:cubicBezTo>
                <a:cubicBezTo>
                  <a:pt x="706461" y="2959626"/>
                  <a:pt x="713502" y="2952584"/>
                  <a:pt x="722890" y="2947890"/>
                </a:cubicBezTo>
                <a:cubicBezTo>
                  <a:pt x="729931" y="2943196"/>
                  <a:pt x="736973" y="2938502"/>
                  <a:pt x="744014" y="2933808"/>
                </a:cubicBezTo>
                <a:cubicBezTo>
                  <a:pt x="753402" y="2926767"/>
                  <a:pt x="760443" y="2922073"/>
                  <a:pt x="769831" y="2915032"/>
                </a:cubicBezTo>
                <a:cubicBezTo>
                  <a:pt x="776872" y="2910338"/>
                  <a:pt x="783914" y="2905643"/>
                  <a:pt x="788608" y="2900949"/>
                </a:cubicBezTo>
                <a:cubicBezTo>
                  <a:pt x="797996" y="2893908"/>
                  <a:pt x="805037" y="2889214"/>
                  <a:pt x="814425" y="2882173"/>
                </a:cubicBezTo>
                <a:cubicBezTo>
                  <a:pt x="821466" y="2877479"/>
                  <a:pt x="828507" y="2872785"/>
                  <a:pt x="835549" y="2868091"/>
                </a:cubicBezTo>
                <a:cubicBezTo>
                  <a:pt x="844937" y="2861050"/>
                  <a:pt x="851978" y="2854009"/>
                  <a:pt x="861366" y="2849314"/>
                </a:cubicBezTo>
                <a:cubicBezTo>
                  <a:pt x="868407" y="2844620"/>
                  <a:pt x="875448" y="2839926"/>
                  <a:pt x="882489" y="2832885"/>
                </a:cubicBezTo>
                <a:cubicBezTo>
                  <a:pt x="891878" y="2825844"/>
                  <a:pt x="898919" y="2818803"/>
                  <a:pt x="908307" y="2811762"/>
                </a:cubicBezTo>
                <a:cubicBezTo>
                  <a:pt x="915348" y="2807068"/>
                  <a:pt x="922389" y="2800026"/>
                  <a:pt x="929430" y="2795332"/>
                </a:cubicBezTo>
                <a:cubicBezTo>
                  <a:pt x="938819" y="2788291"/>
                  <a:pt x="948207" y="2781250"/>
                  <a:pt x="957595" y="2774209"/>
                </a:cubicBezTo>
                <a:cubicBezTo>
                  <a:pt x="964636" y="2769515"/>
                  <a:pt x="971677" y="2762474"/>
                  <a:pt x="976371" y="2757780"/>
                </a:cubicBezTo>
                <a:cubicBezTo>
                  <a:pt x="985760" y="2750738"/>
                  <a:pt x="995148" y="2741350"/>
                  <a:pt x="1004536" y="2734309"/>
                </a:cubicBezTo>
                <a:cubicBezTo>
                  <a:pt x="1011577" y="2729615"/>
                  <a:pt x="1016271" y="2724921"/>
                  <a:pt x="1023312" y="2717880"/>
                </a:cubicBezTo>
                <a:cubicBezTo>
                  <a:pt x="1035047" y="2708492"/>
                  <a:pt x="1046783" y="2699103"/>
                  <a:pt x="1056171" y="2689715"/>
                </a:cubicBezTo>
                <a:cubicBezTo>
                  <a:pt x="1060865" y="2685021"/>
                  <a:pt x="1065559" y="2682674"/>
                  <a:pt x="1070253" y="2677980"/>
                </a:cubicBezTo>
                <a:cubicBezTo>
                  <a:pt x="1081988" y="2666245"/>
                  <a:pt x="1093724" y="2656857"/>
                  <a:pt x="1107806" y="2645121"/>
                </a:cubicBezTo>
                <a:cubicBezTo>
                  <a:pt x="1112500" y="2642774"/>
                  <a:pt x="1114847" y="2638080"/>
                  <a:pt x="1119541" y="2635733"/>
                </a:cubicBezTo>
                <a:cubicBezTo>
                  <a:pt x="1133623" y="2623998"/>
                  <a:pt x="1145359" y="2612263"/>
                  <a:pt x="1159441" y="2600527"/>
                </a:cubicBezTo>
                <a:cubicBezTo>
                  <a:pt x="1161788" y="2598180"/>
                  <a:pt x="1166482" y="2595833"/>
                  <a:pt x="1168829" y="2591139"/>
                </a:cubicBezTo>
                <a:cubicBezTo>
                  <a:pt x="1234546" y="2532463"/>
                  <a:pt x="1302611" y="2469093"/>
                  <a:pt x="1373022" y="2403376"/>
                </a:cubicBezTo>
                <a:lnTo>
                  <a:pt x="1373022" y="2403376"/>
                </a:lnTo>
                <a:cubicBezTo>
                  <a:pt x="1377716" y="2408070"/>
                  <a:pt x="1382410" y="2410417"/>
                  <a:pt x="1387104" y="2410417"/>
                </a:cubicBezTo>
                <a:cubicBezTo>
                  <a:pt x="1389452" y="2410417"/>
                  <a:pt x="1391799" y="2410417"/>
                  <a:pt x="1391799" y="2410417"/>
                </a:cubicBezTo>
                <a:cubicBezTo>
                  <a:pt x="1403534" y="2443275"/>
                  <a:pt x="1412922" y="2476134"/>
                  <a:pt x="1424657" y="2513687"/>
                </a:cubicBezTo>
                <a:cubicBezTo>
                  <a:pt x="1424657" y="2513687"/>
                  <a:pt x="1424657" y="2516034"/>
                  <a:pt x="1424657" y="2516034"/>
                </a:cubicBezTo>
                <a:cubicBezTo>
                  <a:pt x="1443434" y="2572363"/>
                  <a:pt x="1462210" y="2631039"/>
                  <a:pt x="1483333" y="2692062"/>
                </a:cubicBezTo>
                <a:cubicBezTo>
                  <a:pt x="1483333" y="2694409"/>
                  <a:pt x="1485680" y="2696756"/>
                  <a:pt x="1485680" y="2699103"/>
                </a:cubicBezTo>
                <a:cubicBezTo>
                  <a:pt x="1488028" y="2708492"/>
                  <a:pt x="1492722" y="2717880"/>
                  <a:pt x="1495069" y="2727268"/>
                </a:cubicBezTo>
                <a:cubicBezTo>
                  <a:pt x="1497416" y="2734309"/>
                  <a:pt x="1499763" y="2741350"/>
                  <a:pt x="1502110" y="2748391"/>
                </a:cubicBezTo>
                <a:cubicBezTo>
                  <a:pt x="1502110" y="2750738"/>
                  <a:pt x="1504457" y="2753085"/>
                  <a:pt x="1504457" y="2755433"/>
                </a:cubicBezTo>
                <a:cubicBezTo>
                  <a:pt x="1546704" y="2875132"/>
                  <a:pt x="1591298" y="3001873"/>
                  <a:pt x="1638239" y="3128613"/>
                </a:cubicBezTo>
                <a:cubicBezTo>
                  <a:pt x="1631197" y="3130960"/>
                  <a:pt x="1626503" y="3138001"/>
                  <a:pt x="1626503" y="3145042"/>
                </a:cubicBezTo>
                <a:cubicBezTo>
                  <a:pt x="1607727" y="3145042"/>
                  <a:pt x="1588950" y="3145042"/>
                  <a:pt x="1572521" y="3145042"/>
                </a:cubicBezTo>
                <a:cubicBezTo>
                  <a:pt x="1572521" y="3145042"/>
                  <a:pt x="1570174" y="3145042"/>
                  <a:pt x="1567827" y="3145042"/>
                </a:cubicBezTo>
                <a:cubicBezTo>
                  <a:pt x="1387104" y="3142695"/>
                  <a:pt x="1222811" y="3130960"/>
                  <a:pt x="1072600" y="3114531"/>
                </a:cubicBezTo>
                <a:cubicBezTo>
                  <a:pt x="1072600" y="3114531"/>
                  <a:pt x="1072600" y="3114531"/>
                  <a:pt x="1072600" y="3114531"/>
                </a:cubicBezTo>
                <a:cubicBezTo>
                  <a:pt x="1051477" y="3112184"/>
                  <a:pt x="1030353" y="3109836"/>
                  <a:pt x="1009230" y="3107490"/>
                </a:cubicBezTo>
                <a:cubicBezTo>
                  <a:pt x="1006883" y="3107490"/>
                  <a:pt x="1006883" y="3107490"/>
                  <a:pt x="1004536" y="3107490"/>
                </a:cubicBezTo>
                <a:cubicBezTo>
                  <a:pt x="985760" y="3105142"/>
                  <a:pt x="966983" y="3102796"/>
                  <a:pt x="948207" y="3100448"/>
                </a:cubicBezTo>
                <a:cubicBezTo>
                  <a:pt x="945860" y="3100448"/>
                  <a:pt x="941166" y="3100448"/>
                  <a:pt x="938819" y="3098101"/>
                </a:cubicBezTo>
                <a:cubicBezTo>
                  <a:pt x="922389" y="3095754"/>
                  <a:pt x="903613" y="3093407"/>
                  <a:pt x="887184" y="3088713"/>
                </a:cubicBezTo>
                <a:cubicBezTo>
                  <a:pt x="882489" y="3088713"/>
                  <a:pt x="880142" y="3086366"/>
                  <a:pt x="875448" y="3086366"/>
                </a:cubicBezTo>
                <a:cubicBezTo>
                  <a:pt x="859019" y="3084019"/>
                  <a:pt x="842590" y="3081672"/>
                  <a:pt x="828507" y="3076978"/>
                </a:cubicBezTo>
                <a:cubicBezTo>
                  <a:pt x="823813" y="3076978"/>
                  <a:pt x="819119" y="3074631"/>
                  <a:pt x="814425" y="3074631"/>
                </a:cubicBezTo>
                <a:cubicBezTo>
                  <a:pt x="800343" y="3072284"/>
                  <a:pt x="786261" y="3069937"/>
                  <a:pt x="772178" y="3065243"/>
                </a:cubicBezTo>
                <a:cubicBezTo>
                  <a:pt x="767484" y="3065243"/>
                  <a:pt x="762790" y="3062896"/>
                  <a:pt x="755749" y="3060549"/>
                </a:cubicBezTo>
                <a:cubicBezTo>
                  <a:pt x="741667" y="3058201"/>
                  <a:pt x="729931" y="3053507"/>
                  <a:pt x="715849" y="3051160"/>
                </a:cubicBezTo>
                <a:cubicBezTo>
                  <a:pt x="711155" y="3048813"/>
                  <a:pt x="704114" y="3048813"/>
                  <a:pt x="699420" y="3046466"/>
                </a:cubicBezTo>
                <a:cubicBezTo>
                  <a:pt x="687685" y="3044119"/>
                  <a:pt x="673602" y="3039425"/>
                  <a:pt x="661867" y="3037078"/>
                </a:cubicBezTo>
                <a:cubicBezTo>
                  <a:pt x="654826" y="3034731"/>
                  <a:pt x="650132" y="3034731"/>
                  <a:pt x="643091" y="3032384"/>
                </a:cubicBezTo>
                <a:cubicBezTo>
                  <a:pt x="638397" y="3030037"/>
                  <a:pt x="631355" y="3030037"/>
                  <a:pt x="626661" y="3027690"/>
                </a:cubicBezTo>
                <a:cubicBezTo>
                  <a:pt x="626661" y="3025343"/>
                  <a:pt x="626661" y="3025343"/>
                  <a:pt x="626661" y="3022996"/>
                </a:cubicBezTo>
                <a:cubicBezTo>
                  <a:pt x="626661" y="3020649"/>
                  <a:pt x="626661" y="3015955"/>
                  <a:pt x="624314" y="3013608"/>
                </a:cubicBezTo>
                <a:cubicBezTo>
                  <a:pt x="626661" y="3011261"/>
                  <a:pt x="631355" y="3011261"/>
                  <a:pt x="633703" y="3008914"/>
                </a:cubicBezTo>
                <a:cubicBezTo>
                  <a:pt x="638397" y="2997178"/>
                  <a:pt x="645438" y="2992484"/>
                  <a:pt x="652479" y="2990137"/>
                </a:cubicBezTo>
                <a:close/>
                <a:moveTo>
                  <a:pt x="1286181" y="1971519"/>
                </a:moveTo>
                <a:cubicBezTo>
                  <a:pt x="1283834" y="1959784"/>
                  <a:pt x="1283834" y="1945702"/>
                  <a:pt x="1281487" y="1933966"/>
                </a:cubicBezTo>
                <a:cubicBezTo>
                  <a:pt x="1279140" y="1917537"/>
                  <a:pt x="1279140" y="1903455"/>
                  <a:pt x="1276793" y="1887025"/>
                </a:cubicBezTo>
                <a:cubicBezTo>
                  <a:pt x="1276793" y="1877637"/>
                  <a:pt x="1274446" y="1865902"/>
                  <a:pt x="1274446" y="1856514"/>
                </a:cubicBezTo>
                <a:cubicBezTo>
                  <a:pt x="1272099" y="1837737"/>
                  <a:pt x="1269752" y="1821308"/>
                  <a:pt x="1267405" y="1802532"/>
                </a:cubicBezTo>
                <a:cubicBezTo>
                  <a:pt x="1267405" y="1795491"/>
                  <a:pt x="1265058" y="1786102"/>
                  <a:pt x="1265058" y="1779061"/>
                </a:cubicBezTo>
                <a:cubicBezTo>
                  <a:pt x="1262711" y="1757938"/>
                  <a:pt x="1260364" y="1739161"/>
                  <a:pt x="1258017" y="1718038"/>
                </a:cubicBezTo>
                <a:cubicBezTo>
                  <a:pt x="1258017" y="1713344"/>
                  <a:pt x="1258017" y="1706303"/>
                  <a:pt x="1255670" y="1701609"/>
                </a:cubicBezTo>
                <a:cubicBezTo>
                  <a:pt x="1253323" y="1678138"/>
                  <a:pt x="1250976" y="1654668"/>
                  <a:pt x="1248629" y="1631197"/>
                </a:cubicBezTo>
                <a:cubicBezTo>
                  <a:pt x="1248629" y="1628850"/>
                  <a:pt x="1248629" y="1624156"/>
                  <a:pt x="1248629" y="1621809"/>
                </a:cubicBezTo>
                <a:cubicBezTo>
                  <a:pt x="1246282" y="1595992"/>
                  <a:pt x="1243935" y="1570174"/>
                  <a:pt x="1241588" y="1544357"/>
                </a:cubicBezTo>
                <a:cubicBezTo>
                  <a:pt x="1241588" y="1542009"/>
                  <a:pt x="1241588" y="1539662"/>
                  <a:pt x="1241588" y="1537315"/>
                </a:cubicBezTo>
                <a:cubicBezTo>
                  <a:pt x="1236894" y="1485680"/>
                  <a:pt x="1232199" y="1436392"/>
                  <a:pt x="1225158" y="1382410"/>
                </a:cubicBezTo>
                <a:cubicBezTo>
                  <a:pt x="1234546" y="1380063"/>
                  <a:pt x="1241588" y="1373022"/>
                  <a:pt x="1241588" y="1363634"/>
                </a:cubicBezTo>
                <a:cubicBezTo>
                  <a:pt x="1241588" y="1351899"/>
                  <a:pt x="1232199" y="1342511"/>
                  <a:pt x="1220464" y="1342511"/>
                </a:cubicBezTo>
                <a:cubicBezTo>
                  <a:pt x="1220464" y="1342511"/>
                  <a:pt x="1220464" y="1342511"/>
                  <a:pt x="1220464" y="1342511"/>
                </a:cubicBezTo>
                <a:cubicBezTo>
                  <a:pt x="1218117" y="1316693"/>
                  <a:pt x="1215770" y="1288529"/>
                  <a:pt x="1213423" y="1262711"/>
                </a:cubicBezTo>
                <a:cubicBezTo>
                  <a:pt x="1211076" y="1241588"/>
                  <a:pt x="1208729" y="1220464"/>
                  <a:pt x="1206382" y="1199341"/>
                </a:cubicBezTo>
                <a:cubicBezTo>
                  <a:pt x="1250976" y="1180564"/>
                  <a:pt x="1297917" y="1159441"/>
                  <a:pt x="1342511" y="1140665"/>
                </a:cubicBezTo>
                <a:cubicBezTo>
                  <a:pt x="1337816" y="1196994"/>
                  <a:pt x="1333122" y="1255670"/>
                  <a:pt x="1328428" y="1314346"/>
                </a:cubicBezTo>
                <a:cubicBezTo>
                  <a:pt x="1328428" y="1314346"/>
                  <a:pt x="1328428" y="1314346"/>
                  <a:pt x="1328428" y="1314346"/>
                </a:cubicBezTo>
                <a:cubicBezTo>
                  <a:pt x="1316693" y="1314346"/>
                  <a:pt x="1307305" y="1323734"/>
                  <a:pt x="1307305" y="1335469"/>
                </a:cubicBezTo>
                <a:cubicBezTo>
                  <a:pt x="1307305" y="1344858"/>
                  <a:pt x="1314346" y="1354246"/>
                  <a:pt x="1326081" y="1354246"/>
                </a:cubicBezTo>
                <a:cubicBezTo>
                  <a:pt x="1323734" y="1375369"/>
                  <a:pt x="1323734" y="1396493"/>
                  <a:pt x="1321387" y="1417616"/>
                </a:cubicBezTo>
                <a:cubicBezTo>
                  <a:pt x="1321387" y="1427004"/>
                  <a:pt x="1321387" y="1434045"/>
                  <a:pt x="1319040" y="1443434"/>
                </a:cubicBezTo>
                <a:cubicBezTo>
                  <a:pt x="1316693" y="1462210"/>
                  <a:pt x="1316693" y="1483333"/>
                  <a:pt x="1314346" y="1502110"/>
                </a:cubicBezTo>
                <a:cubicBezTo>
                  <a:pt x="1314346" y="1513845"/>
                  <a:pt x="1311999" y="1525580"/>
                  <a:pt x="1311999" y="1537315"/>
                </a:cubicBezTo>
                <a:cubicBezTo>
                  <a:pt x="1311999" y="1553745"/>
                  <a:pt x="1309652" y="1572521"/>
                  <a:pt x="1309652" y="1588950"/>
                </a:cubicBezTo>
                <a:cubicBezTo>
                  <a:pt x="1309652" y="1600686"/>
                  <a:pt x="1307305" y="1614768"/>
                  <a:pt x="1307305" y="1626503"/>
                </a:cubicBezTo>
                <a:cubicBezTo>
                  <a:pt x="1307305" y="1642933"/>
                  <a:pt x="1304958" y="1659362"/>
                  <a:pt x="1304958" y="1675791"/>
                </a:cubicBezTo>
                <a:cubicBezTo>
                  <a:pt x="1304958" y="1689873"/>
                  <a:pt x="1302611" y="1703956"/>
                  <a:pt x="1302611" y="1718038"/>
                </a:cubicBezTo>
                <a:cubicBezTo>
                  <a:pt x="1302611" y="1734467"/>
                  <a:pt x="1300264" y="1750897"/>
                  <a:pt x="1300264" y="1767326"/>
                </a:cubicBezTo>
                <a:cubicBezTo>
                  <a:pt x="1300264" y="1781408"/>
                  <a:pt x="1300264" y="1793144"/>
                  <a:pt x="1297917" y="1807226"/>
                </a:cubicBezTo>
                <a:cubicBezTo>
                  <a:pt x="1297917" y="1823655"/>
                  <a:pt x="1295570" y="1842432"/>
                  <a:pt x="1295570" y="1858861"/>
                </a:cubicBezTo>
                <a:cubicBezTo>
                  <a:pt x="1295570" y="1870596"/>
                  <a:pt x="1295570" y="1884678"/>
                  <a:pt x="1293223" y="1896413"/>
                </a:cubicBezTo>
                <a:cubicBezTo>
                  <a:pt x="1293223" y="1915190"/>
                  <a:pt x="1290876" y="1933966"/>
                  <a:pt x="1290876" y="1952743"/>
                </a:cubicBezTo>
                <a:cubicBezTo>
                  <a:pt x="1290876" y="1964478"/>
                  <a:pt x="1290876" y="1976213"/>
                  <a:pt x="1290876" y="1985601"/>
                </a:cubicBezTo>
                <a:cubicBezTo>
                  <a:pt x="1290876" y="1999684"/>
                  <a:pt x="1290876" y="2016113"/>
                  <a:pt x="1288529" y="2030195"/>
                </a:cubicBezTo>
                <a:cubicBezTo>
                  <a:pt x="1288529" y="2030195"/>
                  <a:pt x="1288529" y="2030195"/>
                  <a:pt x="1288529" y="2030195"/>
                </a:cubicBezTo>
                <a:cubicBezTo>
                  <a:pt x="1293223" y="2030195"/>
                  <a:pt x="1290876" y="2018460"/>
                  <a:pt x="1290876" y="2009072"/>
                </a:cubicBezTo>
                <a:cubicBezTo>
                  <a:pt x="1288529" y="1994990"/>
                  <a:pt x="1288529" y="1983254"/>
                  <a:pt x="1286181" y="1971519"/>
                </a:cubicBezTo>
                <a:close/>
                <a:moveTo>
                  <a:pt x="1124235" y="1117194"/>
                </a:moveTo>
                <a:cubicBezTo>
                  <a:pt x="1110153" y="1124235"/>
                  <a:pt x="1098418" y="1128929"/>
                  <a:pt x="1086683" y="1135970"/>
                </a:cubicBezTo>
                <a:cubicBezTo>
                  <a:pt x="1067906" y="1145359"/>
                  <a:pt x="1049130" y="1154747"/>
                  <a:pt x="1030353" y="1161788"/>
                </a:cubicBezTo>
                <a:cubicBezTo>
                  <a:pt x="1016271" y="1168829"/>
                  <a:pt x="1004536" y="1175870"/>
                  <a:pt x="990454" y="1182911"/>
                </a:cubicBezTo>
                <a:cubicBezTo>
                  <a:pt x="971677" y="1192300"/>
                  <a:pt x="955248" y="1201688"/>
                  <a:pt x="938819" y="1211076"/>
                </a:cubicBezTo>
                <a:cubicBezTo>
                  <a:pt x="924736" y="1218117"/>
                  <a:pt x="913001" y="1227505"/>
                  <a:pt x="898919" y="1234546"/>
                </a:cubicBezTo>
                <a:cubicBezTo>
                  <a:pt x="887184" y="1241588"/>
                  <a:pt x="875448" y="1248629"/>
                  <a:pt x="863713" y="1255670"/>
                </a:cubicBezTo>
                <a:cubicBezTo>
                  <a:pt x="863713" y="1255670"/>
                  <a:pt x="863713" y="1255670"/>
                  <a:pt x="863713" y="1253323"/>
                </a:cubicBezTo>
                <a:cubicBezTo>
                  <a:pt x="875448" y="1243935"/>
                  <a:pt x="887184" y="1234546"/>
                  <a:pt x="898919" y="1222811"/>
                </a:cubicBezTo>
                <a:cubicBezTo>
                  <a:pt x="915348" y="1208729"/>
                  <a:pt x="929430" y="1196994"/>
                  <a:pt x="945860" y="1182911"/>
                </a:cubicBezTo>
                <a:cubicBezTo>
                  <a:pt x="962289" y="1171176"/>
                  <a:pt x="976371" y="1157094"/>
                  <a:pt x="992801" y="1145359"/>
                </a:cubicBezTo>
                <a:cubicBezTo>
                  <a:pt x="1009230" y="1133623"/>
                  <a:pt x="1025659" y="1119541"/>
                  <a:pt x="1039742" y="1107806"/>
                </a:cubicBezTo>
                <a:cubicBezTo>
                  <a:pt x="1056171" y="1096071"/>
                  <a:pt x="1072600" y="1084335"/>
                  <a:pt x="1089030" y="1072600"/>
                </a:cubicBezTo>
                <a:cubicBezTo>
                  <a:pt x="1105459" y="1060865"/>
                  <a:pt x="1121888" y="1049130"/>
                  <a:pt x="1135971" y="1037394"/>
                </a:cubicBezTo>
                <a:cubicBezTo>
                  <a:pt x="1152400" y="1025659"/>
                  <a:pt x="1168829" y="1013924"/>
                  <a:pt x="1185258" y="1002189"/>
                </a:cubicBezTo>
                <a:cubicBezTo>
                  <a:pt x="1187605" y="1030353"/>
                  <a:pt x="1189953" y="1058518"/>
                  <a:pt x="1192300" y="1086683"/>
                </a:cubicBezTo>
                <a:cubicBezTo>
                  <a:pt x="1189953" y="1089030"/>
                  <a:pt x="1187605" y="1089030"/>
                  <a:pt x="1182911" y="1091377"/>
                </a:cubicBezTo>
                <a:cubicBezTo>
                  <a:pt x="1164135" y="1100765"/>
                  <a:pt x="1143012" y="1107806"/>
                  <a:pt x="1124235" y="1117194"/>
                </a:cubicBezTo>
                <a:close/>
                <a:moveTo>
                  <a:pt x="762790" y="1337817"/>
                </a:moveTo>
                <a:cubicBezTo>
                  <a:pt x="736973" y="1361287"/>
                  <a:pt x="711155" y="1384757"/>
                  <a:pt x="685338" y="1410575"/>
                </a:cubicBezTo>
                <a:cubicBezTo>
                  <a:pt x="678296" y="1417616"/>
                  <a:pt x="671255" y="1424657"/>
                  <a:pt x="664214" y="1431698"/>
                </a:cubicBezTo>
                <a:cubicBezTo>
                  <a:pt x="654826" y="1441087"/>
                  <a:pt x="643091" y="1452822"/>
                  <a:pt x="633703" y="1462210"/>
                </a:cubicBezTo>
                <a:cubicBezTo>
                  <a:pt x="687685" y="1384757"/>
                  <a:pt x="744014" y="1311999"/>
                  <a:pt x="797996" y="1241588"/>
                </a:cubicBezTo>
                <a:cubicBezTo>
                  <a:pt x="797996" y="1241588"/>
                  <a:pt x="800343" y="1241588"/>
                  <a:pt x="800343" y="1243935"/>
                </a:cubicBezTo>
                <a:cubicBezTo>
                  <a:pt x="805037" y="1246282"/>
                  <a:pt x="807384" y="1248629"/>
                  <a:pt x="812078" y="1250976"/>
                </a:cubicBezTo>
                <a:cubicBezTo>
                  <a:pt x="816772" y="1253323"/>
                  <a:pt x="821466" y="1255670"/>
                  <a:pt x="826160" y="1260364"/>
                </a:cubicBezTo>
                <a:cubicBezTo>
                  <a:pt x="823813" y="1262711"/>
                  <a:pt x="823813" y="1267405"/>
                  <a:pt x="823813" y="1269752"/>
                </a:cubicBezTo>
                <a:cubicBezTo>
                  <a:pt x="823813" y="1274446"/>
                  <a:pt x="826160" y="1279140"/>
                  <a:pt x="828507" y="1281487"/>
                </a:cubicBezTo>
                <a:cubicBezTo>
                  <a:pt x="809731" y="1297917"/>
                  <a:pt x="788608" y="1314346"/>
                  <a:pt x="769831" y="1333122"/>
                </a:cubicBezTo>
                <a:cubicBezTo>
                  <a:pt x="769831" y="1330775"/>
                  <a:pt x="767484" y="1333122"/>
                  <a:pt x="762790" y="1337817"/>
                </a:cubicBezTo>
                <a:close/>
                <a:moveTo>
                  <a:pt x="894225" y="1175870"/>
                </a:moveTo>
                <a:cubicBezTo>
                  <a:pt x="901266" y="1161788"/>
                  <a:pt x="910654" y="1145359"/>
                  <a:pt x="917695" y="1131276"/>
                </a:cubicBezTo>
                <a:cubicBezTo>
                  <a:pt x="927083" y="1114847"/>
                  <a:pt x="934124" y="1100765"/>
                  <a:pt x="943513" y="1084335"/>
                </a:cubicBezTo>
                <a:cubicBezTo>
                  <a:pt x="952901" y="1067906"/>
                  <a:pt x="959942" y="1053824"/>
                  <a:pt x="969330" y="1037394"/>
                </a:cubicBezTo>
                <a:cubicBezTo>
                  <a:pt x="969330" y="1037394"/>
                  <a:pt x="969330" y="1035047"/>
                  <a:pt x="971677" y="1035047"/>
                </a:cubicBezTo>
                <a:cubicBezTo>
                  <a:pt x="976371" y="1028006"/>
                  <a:pt x="983412" y="1023312"/>
                  <a:pt x="988107" y="1016271"/>
                </a:cubicBezTo>
                <a:cubicBezTo>
                  <a:pt x="995148" y="1009230"/>
                  <a:pt x="1002189" y="999842"/>
                  <a:pt x="1009230" y="992801"/>
                </a:cubicBezTo>
                <a:cubicBezTo>
                  <a:pt x="1016271" y="983412"/>
                  <a:pt x="1025659" y="974024"/>
                  <a:pt x="1032700" y="966983"/>
                </a:cubicBezTo>
                <a:cubicBezTo>
                  <a:pt x="1039742" y="959942"/>
                  <a:pt x="1046783" y="950554"/>
                  <a:pt x="1053824" y="943513"/>
                </a:cubicBezTo>
                <a:cubicBezTo>
                  <a:pt x="1060865" y="934125"/>
                  <a:pt x="1070253" y="927083"/>
                  <a:pt x="1077294" y="917695"/>
                </a:cubicBezTo>
                <a:cubicBezTo>
                  <a:pt x="1084336" y="910654"/>
                  <a:pt x="1091377" y="901266"/>
                  <a:pt x="1098418" y="894225"/>
                </a:cubicBezTo>
                <a:cubicBezTo>
                  <a:pt x="1105459" y="887184"/>
                  <a:pt x="1114847" y="877795"/>
                  <a:pt x="1121888" y="870754"/>
                </a:cubicBezTo>
                <a:cubicBezTo>
                  <a:pt x="1128929" y="861366"/>
                  <a:pt x="1138318" y="854325"/>
                  <a:pt x="1145359" y="847284"/>
                </a:cubicBezTo>
                <a:cubicBezTo>
                  <a:pt x="1147706" y="844937"/>
                  <a:pt x="1150053" y="840243"/>
                  <a:pt x="1154747" y="837896"/>
                </a:cubicBezTo>
                <a:cubicBezTo>
                  <a:pt x="1159441" y="840243"/>
                  <a:pt x="1164135" y="842590"/>
                  <a:pt x="1168829" y="842590"/>
                </a:cubicBezTo>
                <a:cubicBezTo>
                  <a:pt x="1168829" y="842590"/>
                  <a:pt x="1168829" y="842590"/>
                  <a:pt x="1168829" y="842590"/>
                </a:cubicBezTo>
                <a:cubicBezTo>
                  <a:pt x="1173523" y="889531"/>
                  <a:pt x="1178217" y="938819"/>
                  <a:pt x="1182911" y="990454"/>
                </a:cubicBezTo>
                <a:cubicBezTo>
                  <a:pt x="1182911" y="995148"/>
                  <a:pt x="1182911" y="999842"/>
                  <a:pt x="1185258" y="1004536"/>
                </a:cubicBezTo>
                <a:cubicBezTo>
                  <a:pt x="1180564" y="1009230"/>
                  <a:pt x="1175870" y="1011577"/>
                  <a:pt x="1168829" y="1016271"/>
                </a:cubicBezTo>
                <a:cubicBezTo>
                  <a:pt x="1152400" y="1028006"/>
                  <a:pt x="1135971" y="1039742"/>
                  <a:pt x="1121888" y="1049130"/>
                </a:cubicBezTo>
                <a:cubicBezTo>
                  <a:pt x="1107806" y="1060865"/>
                  <a:pt x="1093724" y="1070253"/>
                  <a:pt x="1077294" y="1081988"/>
                </a:cubicBezTo>
                <a:cubicBezTo>
                  <a:pt x="1060865" y="1093724"/>
                  <a:pt x="1044436" y="1105459"/>
                  <a:pt x="1028006" y="1119541"/>
                </a:cubicBezTo>
                <a:cubicBezTo>
                  <a:pt x="1013924" y="1128929"/>
                  <a:pt x="1002189" y="1140665"/>
                  <a:pt x="988107" y="1152400"/>
                </a:cubicBezTo>
                <a:cubicBezTo>
                  <a:pt x="971677" y="1166482"/>
                  <a:pt x="952901" y="1178217"/>
                  <a:pt x="936472" y="1192300"/>
                </a:cubicBezTo>
                <a:cubicBezTo>
                  <a:pt x="924736" y="1201688"/>
                  <a:pt x="913001" y="1213423"/>
                  <a:pt x="901266" y="1222811"/>
                </a:cubicBezTo>
                <a:cubicBezTo>
                  <a:pt x="887184" y="1234546"/>
                  <a:pt x="875448" y="1243935"/>
                  <a:pt x="861366" y="1255670"/>
                </a:cubicBezTo>
                <a:cubicBezTo>
                  <a:pt x="859019" y="1253323"/>
                  <a:pt x="859019" y="1253323"/>
                  <a:pt x="856672" y="1250976"/>
                </a:cubicBezTo>
                <a:cubicBezTo>
                  <a:pt x="861366" y="1243935"/>
                  <a:pt x="863713" y="1236893"/>
                  <a:pt x="868407" y="1229852"/>
                </a:cubicBezTo>
                <a:cubicBezTo>
                  <a:pt x="875448" y="1211076"/>
                  <a:pt x="884837" y="1192300"/>
                  <a:pt x="894225" y="1175870"/>
                </a:cubicBezTo>
                <a:close/>
                <a:moveTo>
                  <a:pt x="1283834" y="934125"/>
                </a:moveTo>
                <a:cubicBezTo>
                  <a:pt x="1300264" y="922389"/>
                  <a:pt x="1316693" y="913001"/>
                  <a:pt x="1333122" y="901266"/>
                </a:cubicBezTo>
                <a:cubicBezTo>
                  <a:pt x="1344858" y="894225"/>
                  <a:pt x="1356593" y="887184"/>
                  <a:pt x="1368328" y="877795"/>
                </a:cubicBezTo>
                <a:cubicBezTo>
                  <a:pt x="1365981" y="896572"/>
                  <a:pt x="1363634" y="913001"/>
                  <a:pt x="1361287" y="931777"/>
                </a:cubicBezTo>
                <a:cubicBezTo>
                  <a:pt x="1361287" y="934125"/>
                  <a:pt x="1361287" y="938819"/>
                  <a:pt x="1361287" y="941166"/>
                </a:cubicBezTo>
                <a:cubicBezTo>
                  <a:pt x="1358940" y="966983"/>
                  <a:pt x="1356593" y="995148"/>
                  <a:pt x="1351899" y="1023312"/>
                </a:cubicBezTo>
                <a:cubicBezTo>
                  <a:pt x="1342511" y="1028006"/>
                  <a:pt x="1330775" y="1030353"/>
                  <a:pt x="1321387" y="1035047"/>
                </a:cubicBezTo>
                <a:cubicBezTo>
                  <a:pt x="1309652" y="1039742"/>
                  <a:pt x="1295570" y="1044436"/>
                  <a:pt x="1283834" y="1049130"/>
                </a:cubicBezTo>
                <a:cubicBezTo>
                  <a:pt x="1262711" y="1056171"/>
                  <a:pt x="1241588" y="1065559"/>
                  <a:pt x="1220464" y="1072600"/>
                </a:cubicBezTo>
                <a:cubicBezTo>
                  <a:pt x="1211076" y="1077294"/>
                  <a:pt x="1201688" y="1079641"/>
                  <a:pt x="1192300" y="1084335"/>
                </a:cubicBezTo>
                <a:cubicBezTo>
                  <a:pt x="1189953" y="1056171"/>
                  <a:pt x="1187605" y="1025659"/>
                  <a:pt x="1185258" y="997495"/>
                </a:cubicBezTo>
                <a:cubicBezTo>
                  <a:pt x="1201688" y="985760"/>
                  <a:pt x="1215770" y="974024"/>
                  <a:pt x="1232199" y="964636"/>
                </a:cubicBezTo>
                <a:cubicBezTo>
                  <a:pt x="1250976" y="957595"/>
                  <a:pt x="1267405" y="945860"/>
                  <a:pt x="1283834" y="934125"/>
                </a:cubicBezTo>
                <a:close/>
                <a:moveTo>
                  <a:pt x="1373022" y="861366"/>
                </a:moveTo>
                <a:cubicBezTo>
                  <a:pt x="1375369" y="842590"/>
                  <a:pt x="1377716" y="823813"/>
                  <a:pt x="1380063" y="805037"/>
                </a:cubicBezTo>
                <a:cubicBezTo>
                  <a:pt x="1380063" y="800343"/>
                  <a:pt x="1382410" y="795649"/>
                  <a:pt x="1382410" y="788608"/>
                </a:cubicBezTo>
                <a:cubicBezTo>
                  <a:pt x="1384757" y="779219"/>
                  <a:pt x="1384757" y="767484"/>
                  <a:pt x="1387104" y="758096"/>
                </a:cubicBezTo>
                <a:cubicBezTo>
                  <a:pt x="1387104" y="758096"/>
                  <a:pt x="1387104" y="758096"/>
                  <a:pt x="1389452" y="758096"/>
                </a:cubicBezTo>
                <a:cubicBezTo>
                  <a:pt x="1391799" y="758096"/>
                  <a:pt x="1396493" y="758096"/>
                  <a:pt x="1398840" y="755749"/>
                </a:cubicBezTo>
                <a:cubicBezTo>
                  <a:pt x="1398840" y="758096"/>
                  <a:pt x="1401187" y="758096"/>
                  <a:pt x="1401187" y="760443"/>
                </a:cubicBezTo>
                <a:cubicBezTo>
                  <a:pt x="1405881" y="769831"/>
                  <a:pt x="1410575" y="779219"/>
                  <a:pt x="1415269" y="788608"/>
                </a:cubicBezTo>
                <a:cubicBezTo>
                  <a:pt x="1419963" y="795649"/>
                  <a:pt x="1422310" y="802690"/>
                  <a:pt x="1427004" y="809731"/>
                </a:cubicBezTo>
                <a:cubicBezTo>
                  <a:pt x="1431698" y="819119"/>
                  <a:pt x="1436392" y="828507"/>
                  <a:pt x="1441087" y="835549"/>
                </a:cubicBezTo>
                <a:cubicBezTo>
                  <a:pt x="1431698" y="842590"/>
                  <a:pt x="1419963" y="847284"/>
                  <a:pt x="1410575" y="854325"/>
                </a:cubicBezTo>
                <a:cubicBezTo>
                  <a:pt x="1398840" y="861366"/>
                  <a:pt x="1384757" y="870754"/>
                  <a:pt x="1373022" y="877795"/>
                </a:cubicBezTo>
                <a:cubicBezTo>
                  <a:pt x="1373022" y="875448"/>
                  <a:pt x="1373022" y="875448"/>
                  <a:pt x="1373022" y="873101"/>
                </a:cubicBezTo>
                <a:cubicBezTo>
                  <a:pt x="1370675" y="870754"/>
                  <a:pt x="1370675" y="866060"/>
                  <a:pt x="1373022" y="861366"/>
                </a:cubicBezTo>
                <a:close/>
                <a:moveTo>
                  <a:pt x="1532621" y="781566"/>
                </a:moveTo>
                <a:cubicBezTo>
                  <a:pt x="1551398" y="772178"/>
                  <a:pt x="1567827" y="762790"/>
                  <a:pt x="1586603" y="753402"/>
                </a:cubicBezTo>
                <a:cubicBezTo>
                  <a:pt x="1603033" y="744014"/>
                  <a:pt x="1619462" y="734626"/>
                  <a:pt x="1635891" y="727584"/>
                </a:cubicBezTo>
                <a:cubicBezTo>
                  <a:pt x="1654668" y="718196"/>
                  <a:pt x="1671097" y="708808"/>
                  <a:pt x="1689873" y="699420"/>
                </a:cubicBezTo>
                <a:cubicBezTo>
                  <a:pt x="1706303" y="692379"/>
                  <a:pt x="1720385" y="682991"/>
                  <a:pt x="1736814" y="675949"/>
                </a:cubicBezTo>
                <a:cubicBezTo>
                  <a:pt x="1746203" y="673602"/>
                  <a:pt x="1757938" y="673602"/>
                  <a:pt x="1767326" y="673602"/>
                </a:cubicBezTo>
                <a:cubicBezTo>
                  <a:pt x="1776714" y="673602"/>
                  <a:pt x="1786102" y="671255"/>
                  <a:pt x="1795491" y="671255"/>
                </a:cubicBezTo>
                <a:cubicBezTo>
                  <a:pt x="1814267" y="668908"/>
                  <a:pt x="1830696" y="668908"/>
                  <a:pt x="1849473" y="666561"/>
                </a:cubicBezTo>
                <a:cubicBezTo>
                  <a:pt x="1858861" y="666561"/>
                  <a:pt x="1870596" y="664214"/>
                  <a:pt x="1879984" y="664214"/>
                </a:cubicBezTo>
                <a:cubicBezTo>
                  <a:pt x="1898761" y="664214"/>
                  <a:pt x="1919884" y="661867"/>
                  <a:pt x="1938660" y="661867"/>
                </a:cubicBezTo>
                <a:cubicBezTo>
                  <a:pt x="1948049" y="661867"/>
                  <a:pt x="1957437" y="661867"/>
                  <a:pt x="1966825" y="659520"/>
                </a:cubicBezTo>
                <a:cubicBezTo>
                  <a:pt x="1994989" y="659520"/>
                  <a:pt x="2023154" y="657173"/>
                  <a:pt x="2053666" y="657173"/>
                </a:cubicBezTo>
                <a:cubicBezTo>
                  <a:pt x="2079483" y="657173"/>
                  <a:pt x="2107648" y="657173"/>
                  <a:pt x="2135812" y="657173"/>
                </a:cubicBezTo>
                <a:cubicBezTo>
                  <a:pt x="2149895" y="657173"/>
                  <a:pt x="2166324" y="659520"/>
                  <a:pt x="2180406" y="659520"/>
                </a:cubicBezTo>
                <a:cubicBezTo>
                  <a:pt x="2185100" y="659520"/>
                  <a:pt x="2192141" y="659520"/>
                  <a:pt x="2196835" y="659520"/>
                </a:cubicBezTo>
                <a:cubicBezTo>
                  <a:pt x="2196835" y="666561"/>
                  <a:pt x="2201530" y="673602"/>
                  <a:pt x="2206224" y="675949"/>
                </a:cubicBezTo>
                <a:cubicBezTo>
                  <a:pt x="2206224" y="678296"/>
                  <a:pt x="2203877" y="678296"/>
                  <a:pt x="2203877" y="680643"/>
                </a:cubicBezTo>
                <a:cubicBezTo>
                  <a:pt x="2199183" y="690032"/>
                  <a:pt x="2194488" y="699420"/>
                  <a:pt x="2189794" y="708808"/>
                </a:cubicBezTo>
                <a:cubicBezTo>
                  <a:pt x="2185100" y="715849"/>
                  <a:pt x="2182753" y="722890"/>
                  <a:pt x="2178059" y="732279"/>
                </a:cubicBezTo>
                <a:cubicBezTo>
                  <a:pt x="2173365" y="741667"/>
                  <a:pt x="2168671" y="751055"/>
                  <a:pt x="2163977" y="760443"/>
                </a:cubicBezTo>
                <a:cubicBezTo>
                  <a:pt x="2159283" y="767484"/>
                  <a:pt x="2156936" y="774525"/>
                  <a:pt x="2152242" y="781566"/>
                </a:cubicBezTo>
                <a:cubicBezTo>
                  <a:pt x="2147548" y="790955"/>
                  <a:pt x="2142854" y="802690"/>
                  <a:pt x="2135812" y="812078"/>
                </a:cubicBezTo>
                <a:cubicBezTo>
                  <a:pt x="2131118" y="819119"/>
                  <a:pt x="2128771" y="826160"/>
                  <a:pt x="2124077" y="835549"/>
                </a:cubicBezTo>
                <a:cubicBezTo>
                  <a:pt x="2121730" y="840243"/>
                  <a:pt x="2119383" y="842590"/>
                  <a:pt x="2119383" y="847284"/>
                </a:cubicBezTo>
                <a:cubicBezTo>
                  <a:pt x="1955090" y="866060"/>
                  <a:pt x="1795491" y="894225"/>
                  <a:pt x="1638239" y="934125"/>
                </a:cubicBezTo>
                <a:cubicBezTo>
                  <a:pt x="1603033" y="943513"/>
                  <a:pt x="1565480" y="952901"/>
                  <a:pt x="1530274" y="964636"/>
                </a:cubicBezTo>
                <a:cubicBezTo>
                  <a:pt x="1523233" y="966983"/>
                  <a:pt x="1516192" y="969330"/>
                  <a:pt x="1509151" y="971677"/>
                </a:cubicBezTo>
                <a:cubicBezTo>
                  <a:pt x="1495069" y="941166"/>
                  <a:pt x="1480986" y="910654"/>
                  <a:pt x="1466904" y="882489"/>
                </a:cubicBezTo>
                <a:cubicBezTo>
                  <a:pt x="1466904" y="880142"/>
                  <a:pt x="1464557" y="880142"/>
                  <a:pt x="1464557" y="877795"/>
                </a:cubicBezTo>
                <a:cubicBezTo>
                  <a:pt x="1457516" y="863713"/>
                  <a:pt x="1450475" y="847284"/>
                  <a:pt x="1441087" y="833202"/>
                </a:cubicBezTo>
                <a:cubicBezTo>
                  <a:pt x="1455169" y="823813"/>
                  <a:pt x="1471598" y="816772"/>
                  <a:pt x="1485680" y="807384"/>
                </a:cubicBezTo>
                <a:cubicBezTo>
                  <a:pt x="1499763" y="800343"/>
                  <a:pt x="1516192" y="790955"/>
                  <a:pt x="1532621" y="781566"/>
                </a:cubicBezTo>
                <a:close/>
                <a:moveTo>
                  <a:pt x="2246123" y="624314"/>
                </a:moveTo>
                <a:cubicBezTo>
                  <a:pt x="2250818" y="619620"/>
                  <a:pt x="2255512" y="614926"/>
                  <a:pt x="2260206" y="607885"/>
                </a:cubicBezTo>
                <a:cubicBezTo>
                  <a:pt x="2264900" y="600844"/>
                  <a:pt x="2271941" y="596150"/>
                  <a:pt x="2276635" y="589109"/>
                </a:cubicBezTo>
                <a:cubicBezTo>
                  <a:pt x="2281329" y="584415"/>
                  <a:pt x="2286023" y="579720"/>
                  <a:pt x="2290717" y="575026"/>
                </a:cubicBezTo>
                <a:cubicBezTo>
                  <a:pt x="2295412" y="567985"/>
                  <a:pt x="2302453" y="563291"/>
                  <a:pt x="2307147" y="556250"/>
                </a:cubicBezTo>
                <a:cubicBezTo>
                  <a:pt x="2311841" y="551556"/>
                  <a:pt x="2316535" y="546862"/>
                  <a:pt x="2321229" y="542168"/>
                </a:cubicBezTo>
                <a:cubicBezTo>
                  <a:pt x="2325923" y="535127"/>
                  <a:pt x="2332964" y="530433"/>
                  <a:pt x="2337658" y="525738"/>
                </a:cubicBezTo>
                <a:cubicBezTo>
                  <a:pt x="2342352" y="521044"/>
                  <a:pt x="2347047" y="516350"/>
                  <a:pt x="2351741" y="511656"/>
                </a:cubicBezTo>
                <a:cubicBezTo>
                  <a:pt x="2356435" y="506962"/>
                  <a:pt x="2363476" y="499921"/>
                  <a:pt x="2368170" y="495227"/>
                </a:cubicBezTo>
                <a:cubicBezTo>
                  <a:pt x="2372864" y="490533"/>
                  <a:pt x="2377558" y="485839"/>
                  <a:pt x="2382252" y="481145"/>
                </a:cubicBezTo>
                <a:cubicBezTo>
                  <a:pt x="2386946" y="476450"/>
                  <a:pt x="2393987" y="469409"/>
                  <a:pt x="2398681" y="464715"/>
                </a:cubicBezTo>
                <a:cubicBezTo>
                  <a:pt x="2403376" y="460021"/>
                  <a:pt x="2408070" y="455327"/>
                  <a:pt x="2412764" y="450633"/>
                </a:cubicBezTo>
                <a:cubicBezTo>
                  <a:pt x="2417458" y="445939"/>
                  <a:pt x="2424499" y="441245"/>
                  <a:pt x="2429193" y="436551"/>
                </a:cubicBezTo>
                <a:cubicBezTo>
                  <a:pt x="2433887" y="431857"/>
                  <a:pt x="2438581" y="429510"/>
                  <a:pt x="2440928" y="424815"/>
                </a:cubicBezTo>
                <a:cubicBezTo>
                  <a:pt x="2443275" y="424815"/>
                  <a:pt x="2445622" y="424815"/>
                  <a:pt x="2447970" y="422468"/>
                </a:cubicBezTo>
                <a:cubicBezTo>
                  <a:pt x="2450317" y="431857"/>
                  <a:pt x="2457358" y="436551"/>
                  <a:pt x="2466746" y="436551"/>
                </a:cubicBezTo>
                <a:cubicBezTo>
                  <a:pt x="2473787" y="436551"/>
                  <a:pt x="2480828" y="431857"/>
                  <a:pt x="2485522" y="424815"/>
                </a:cubicBezTo>
                <a:cubicBezTo>
                  <a:pt x="2523075" y="443592"/>
                  <a:pt x="2560628" y="462368"/>
                  <a:pt x="2598180" y="481145"/>
                </a:cubicBezTo>
                <a:cubicBezTo>
                  <a:pt x="2593486" y="483492"/>
                  <a:pt x="2591139" y="483492"/>
                  <a:pt x="2586445" y="485839"/>
                </a:cubicBezTo>
                <a:cubicBezTo>
                  <a:pt x="2577057" y="490533"/>
                  <a:pt x="2565322" y="492880"/>
                  <a:pt x="2555934" y="497574"/>
                </a:cubicBezTo>
                <a:cubicBezTo>
                  <a:pt x="2548892" y="499921"/>
                  <a:pt x="2541851" y="502268"/>
                  <a:pt x="2537157" y="504615"/>
                </a:cubicBezTo>
                <a:cubicBezTo>
                  <a:pt x="2527769" y="509309"/>
                  <a:pt x="2518381" y="511656"/>
                  <a:pt x="2508993" y="516350"/>
                </a:cubicBezTo>
                <a:cubicBezTo>
                  <a:pt x="2501952" y="518697"/>
                  <a:pt x="2494910" y="521044"/>
                  <a:pt x="2487869" y="525738"/>
                </a:cubicBezTo>
                <a:cubicBezTo>
                  <a:pt x="2478481" y="530433"/>
                  <a:pt x="2469093" y="532780"/>
                  <a:pt x="2459705" y="537474"/>
                </a:cubicBezTo>
                <a:cubicBezTo>
                  <a:pt x="2452664" y="539821"/>
                  <a:pt x="2445622" y="544515"/>
                  <a:pt x="2438581" y="546862"/>
                </a:cubicBezTo>
                <a:cubicBezTo>
                  <a:pt x="2429193" y="551556"/>
                  <a:pt x="2419805" y="553903"/>
                  <a:pt x="2410417" y="558597"/>
                </a:cubicBezTo>
                <a:cubicBezTo>
                  <a:pt x="2403376" y="560944"/>
                  <a:pt x="2396334" y="565638"/>
                  <a:pt x="2389293" y="567985"/>
                </a:cubicBezTo>
                <a:cubicBezTo>
                  <a:pt x="2379905" y="572679"/>
                  <a:pt x="2370517" y="577373"/>
                  <a:pt x="2361129" y="579720"/>
                </a:cubicBezTo>
                <a:cubicBezTo>
                  <a:pt x="2354088" y="582068"/>
                  <a:pt x="2347047" y="586762"/>
                  <a:pt x="2340005" y="591456"/>
                </a:cubicBezTo>
                <a:cubicBezTo>
                  <a:pt x="2330617" y="596150"/>
                  <a:pt x="2321229" y="600844"/>
                  <a:pt x="2311841" y="605538"/>
                </a:cubicBezTo>
                <a:cubicBezTo>
                  <a:pt x="2304800" y="610232"/>
                  <a:pt x="2297759" y="612579"/>
                  <a:pt x="2290717" y="617273"/>
                </a:cubicBezTo>
                <a:cubicBezTo>
                  <a:pt x="2281329" y="621967"/>
                  <a:pt x="2271941" y="626661"/>
                  <a:pt x="2262553" y="631355"/>
                </a:cubicBezTo>
                <a:cubicBezTo>
                  <a:pt x="2255512" y="636050"/>
                  <a:pt x="2248471" y="638397"/>
                  <a:pt x="2241429" y="643091"/>
                </a:cubicBezTo>
                <a:cubicBezTo>
                  <a:pt x="2236735" y="645438"/>
                  <a:pt x="2234388" y="647785"/>
                  <a:pt x="2229694" y="650132"/>
                </a:cubicBezTo>
                <a:cubicBezTo>
                  <a:pt x="2229694" y="647785"/>
                  <a:pt x="2227347" y="647785"/>
                  <a:pt x="2227347" y="645438"/>
                </a:cubicBezTo>
                <a:cubicBezTo>
                  <a:pt x="2227347" y="645438"/>
                  <a:pt x="2229694" y="643091"/>
                  <a:pt x="2229694" y="643091"/>
                </a:cubicBezTo>
                <a:cubicBezTo>
                  <a:pt x="2236735" y="638397"/>
                  <a:pt x="2241429" y="631355"/>
                  <a:pt x="2246123" y="624314"/>
                </a:cubicBezTo>
                <a:close/>
                <a:moveTo>
                  <a:pt x="2447970" y="422468"/>
                </a:moveTo>
                <a:cubicBezTo>
                  <a:pt x="2447970" y="422468"/>
                  <a:pt x="2445622" y="422468"/>
                  <a:pt x="2445622" y="422468"/>
                </a:cubicBezTo>
                <a:cubicBezTo>
                  <a:pt x="2445622" y="422468"/>
                  <a:pt x="2445622" y="422468"/>
                  <a:pt x="2447970" y="422468"/>
                </a:cubicBezTo>
                <a:cubicBezTo>
                  <a:pt x="2445622" y="422468"/>
                  <a:pt x="2445622" y="422468"/>
                  <a:pt x="2447970" y="422468"/>
                </a:cubicBezTo>
                <a:close/>
                <a:moveTo>
                  <a:pt x="2682674" y="532780"/>
                </a:moveTo>
                <a:cubicBezTo>
                  <a:pt x="2692062" y="537474"/>
                  <a:pt x="2701450" y="544515"/>
                  <a:pt x="2710839" y="549209"/>
                </a:cubicBezTo>
                <a:cubicBezTo>
                  <a:pt x="2715533" y="551556"/>
                  <a:pt x="2722574" y="556250"/>
                  <a:pt x="2727268" y="558597"/>
                </a:cubicBezTo>
                <a:cubicBezTo>
                  <a:pt x="2734309" y="563291"/>
                  <a:pt x="2743697" y="567985"/>
                  <a:pt x="2750738" y="572679"/>
                </a:cubicBezTo>
                <a:cubicBezTo>
                  <a:pt x="2757780" y="577373"/>
                  <a:pt x="2764821" y="582068"/>
                  <a:pt x="2771862" y="584415"/>
                </a:cubicBezTo>
                <a:cubicBezTo>
                  <a:pt x="2778903" y="589109"/>
                  <a:pt x="2785944" y="593803"/>
                  <a:pt x="2792985" y="598497"/>
                </a:cubicBezTo>
                <a:cubicBezTo>
                  <a:pt x="2800027" y="603191"/>
                  <a:pt x="2809415" y="607885"/>
                  <a:pt x="2816456" y="612579"/>
                </a:cubicBezTo>
                <a:cubicBezTo>
                  <a:pt x="2823497" y="617273"/>
                  <a:pt x="2830538" y="621967"/>
                  <a:pt x="2835232" y="626661"/>
                </a:cubicBezTo>
                <a:cubicBezTo>
                  <a:pt x="2844620" y="631355"/>
                  <a:pt x="2851661" y="638397"/>
                  <a:pt x="2861050" y="643091"/>
                </a:cubicBezTo>
                <a:cubicBezTo>
                  <a:pt x="2868091" y="647785"/>
                  <a:pt x="2872785" y="652479"/>
                  <a:pt x="2879826" y="654826"/>
                </a:cubicBezTo>
                <a:cubicBezTo>
                  <a:pt x="2889214" y="661867"/>
                  <a:pt x="2898602" y="666561"/>
                  <a:pt x="2905644" y="673602"/>
                </a:cubicBezTo>
                <a:cubicBezTo>
                  <a:pt x="2910338" y="678296"/>
                  <a:pt x="2917379" y="682991"/>
                  <a:pt x="2922073" y="685338"/>
                </a:cubicBezTo>
                <a:cubicBezTo>
                  <a:pt x="2931461" y="692379"/>
                  <a:pt x="2940849" y="699420"/>
                  <a:pt x="2950237" y="704114"/>
                </a:cubicBezTo>
                <a:cubicBezTo>
                  <a:pt x="2954932" y="706461"/>
                  <a:pt x="2959626" y="711155"/>
                  <a:pt x="2964320" y="713502"/>
                </a:cubicBezTo>
                <a:cubicBezTo>
                  <a:pt x="2961973" y="758096"/>
                  <a:pt x="2961973" y="802690"/>
                  <a:pt x="2959626" y="849631"/>
                </a:cubicBezTo>
                <a:cubicBezTo>
                  <a:pt x="2950237" y="849631"/>
                  <a:pt x="2940849" y="847284"/>
                  <a:pt x="2931461" y="847284"/>
                </a:cubicBezTo>
                <a:cubicBezTo>
                  <a:pt x="2915032" y="844937"/>
                  <a:pt x="2898602" y="844937"/>
                  <a:pt x="2882173" y="842590"/>
                </a:cubicBezTo>
                <a:cubicBezTo>
                  <a:pt x="2870438" y="842590"/>
                  <a:pt x="2861050" y="840243"/>
                  <a:pt x="2849314" y="840243"/>
                </a:cubicBezTo>
                <a:cubicBezTo>
                  <a:pt x="2832885" y="837896"/>
                  <a:pt x="2816456" y="837896"/>
                  <a:pt x="2800027" y="835549"/>
                </a:cubicBezTo>
                <a:cubicBezTo>
                  <a:pt x="2788291" y="835549"/>
                  <a:pt x="2778903" y="833202"/>
                  <a:pt x="2767168" y="833202"/>
                </a:cubicBezTo>
                <a:cubicBezTo>
                  <a:pt x="2750738" y="833202"/>
                  <a:pt x="2734309" y="830854"/>
                  <a:pt x="2717880" y="830854"/>
                </a:cubicBezTo>
                <a:cubicBezTo>
                  <a:pt x="2708492" y="830854"/>
                  <a:pt x="2696756" y="828507"/>
                  <a:pt x="2685021" y="828507"/>
                </a:cubicBezTo>
                <a:cubicBezTo>
                  <a:pt x="2666245" y="828507"/>
                  <a:pt x="2649816" y="826160"/>
                  <a:pt x="2631039" y="826160"/>
                </a:cubicBezTo>
                <a:cubicBezTo>
                  <a:pt x="2621651" y="826160"/>
                  <a:pt x="2612263" y="826160"/>
                  <a:pt x="2602875" y="826160"/>
                </a:cubicBezTo>
                <a:cubicBezTo>
                  <a:pt x="2574710" y="826160"/>
                  <a:pt x="2548892" y="826160"/>
                  <a:pt x="2520728" y="826160"/>
                </a:cubicBezTo>
                <a:cubicBezTo>
                  <a:pt x="2462052" y="826160"/>
                  <a:pt x="2403376" y="828507"/>
                  <a:pt x="2344699" y="830854"/>
                </a:cubicBezTo>
                <a:cubicBezTo>
                  <a:pt x="2340005" y="826160"/>
                  <a:pt x="2337658" y="821466"/>
                  <a:pt x="2332964" y="814425"/>
                </a:cubicBezTo>
                <a:cubicBezTo>
                  <a:pt x="2328270" y="807384"/>
                  <a:pt x="2323576" y="800343"/>
                  <a:pt x="2316535" y="793302"/>
                </a:cubicBezTo>
                <a:cubicBezTo>
                  <a:pt x="2309494" y="781566"/>
                  <a:pt x="2300106" y="772178"/>
                  <a:pt x="2293064" y="760443"/>
                </a:cubicBezTo>
                <a:cubicBezTo>
                  <a:pt x="2286023" y="751055"/>
                  <a:pt x="2278982" y="741667"/>
                  <a:pt x="2271941" y="732279"/>
                </a:cubicBezTo>
                <a:cubicBezTo>
                  <a:pt x="2267247" y="725237"/>
                  <a:pt x="2260206" y="715849"/>
                  <a:pt x="2255512" y="708808"/>
                </a:cubicBezTo>
                <a:cubicBezTo>
                  <a:pt x="2246123" y="697073"/>
                  <a:pt x="2236735" y="685338"/>
                  <a:pt x="2229694" y="673602"/>
                </a:cubicBezTo>
                <a:cubicBezTo>
                  <a:pt x="2229694" y="673602"/>
                  <a:pt x="2229694" y="673602"/>
                  <a:pt x="2229694" y="671255"/>
                </a:cubicBezTo>
                <a:cubicBezTo>
                  <a:pt x="2234388" y="666561"/>
                  <a:pt x="2236735" y="661867"/>
                  <a:pt x="2236735" y="654826"/>
                </a:cubicBezTo>
                <a:cubicBezTo>
                  <a:pt x="2236735" y="652479"/>
                  <a:pt x="2236735" y="647785"/>
                  <a:pt x="2234388" y="645438"/>
                </a:cubicBezTo>
                <a:cubicBezTo>
                  <a:pt x="2246123" y="638397"/>
                  <a:pt x="2255512" y="633703"/>
                  <a:pt x="2267247" y="626661"/>
                </a:cubicBezTo>
                <a:cubicBezTo>
                  <a:pt x="2271941" y="624314"/>
                  <a:pt x="2276635" y="621967"/>
                  <a:pt x="2278982" y="619620"/>
                </a:cubicBezTo>
                <a:cubicBezTo>
                  <a:pt x="2290717" y="612579"/>
                  <a:pt x="2302453" y="607885"/>
                  <a:pt x="2314188" y="600844"/>
                </a:cubicBezTo>
                <a:cubicBezTo>
                  <a:pt x="2318882" y="598497"/>
                  <a:pt x="2325923" y="596150"/>
                  <a:pt x="2330617" y="591456"/>
                </a:cubicBezTo>
                <a:cubicBezTo>
                  <a:pt x="2342352" y="586762"/>
                  <a:pt x="2351741" y="579720"/>
                  <a:pt x="2363476" y="575026"/>
                </a:cubicBezTo>
                <a:cubicBezTo>
                  <a:pt x="2368170" y="572679"/>
                  <a:pt x="2375211" y="570332"/>
                  <a:pt x="2379905" y="567985"/>
                </a:cubicBezTo>
                <a:cubicBezTo>
                  <a:pt x="2391640" y="563291"/>
                  <a:pt x="2401029" y="558597"/>
                  <a:pt x="2412764" y="553903"/>
                </a:cubicBezTo>
                <a:cubicBezTo>
                  <a:pt x="2419805" y="551556"/>
                  <a:pt x="2424499" y="549209"/>
                  <a:pt x="2431540" y="546862"/>
                </a:cubicBezTo>
                <a:cubicBezTo>
                  <a:pt x="2440928" y="542168"/>
                  <a:pt x="2452664" y="537474"/>
                  <a:pt x="2462052" y="532780"/>
                </a:cubicBezTo>
                <a:cubicBezTo>
                  <a:pt x="2466746" y="530433"/>
                  <a:pt x="2469093" y="530433"/>
                  <a:pt x="2473787" y="528085"/>
                </a:cubicBezTo>
                <a:cubicBezTo>
                  <a:pt x="2485522" y="523391"/>
                  <a:pt x="2497258" y="518697"/>
                  <a:pt x="2508993" y="514003"/>
                </a:cubicBezTo>
                <a:cubicBezTo>
                  <a:pt x="2513687" y="511656"/>
                  <a:pt x="2520728" y="509309"/>
                  <a:pt x="2525422" y="506962"/>
                </a:cubicBezTo>
                <a:cubicBezTo>
                  <a:pt x="2544198" y="499921"/>
                  <a:pt x="2562975" y="492880"/>
                  <a:pt x="2581751" y="485839"/>
                </a:cubicBezTo>
                <a:cubicBezTo>
                  <a:pt x="2588792" y="483492"/>
                  <a:pt x="2593486" y="481145"/>
                  <a:pt x="2600528" y="478797"/>
                </a:cubicBezTo>
                <a:cubicBezTo>
                  <a:pt x="2623998" y="492880"/>
                  <a:pt x="2649816" y="504615"/>
                  <a:pt x="2673286" y="518697"/>
                </a:cubicBezTo>
                <a:cubicBezTo>
                  <a:pt x="2675633" y="530433"/>
                  <a:pt x="2677980" y="530433"/>
                  <a:pt x="2682674" y="532780"/>
                </a:cubicBezTo>
                <a:close/>
                <a:moveTo>
                  <a:pt x="2992484" y="744014"/>
                </a:moveTo>
                <a:cubicBezTo>
                  <a:pt x="2997178" y="748708"/>
                  <a:pt x="3001872" y="751055"/>
                  <a:pt x="3008914" y="755749"/>
                </a:cubicBezTo>
                <a:cubicBezTo>
                  <a:pt x="3018302" y="762790"/>
                  <a:pt x="3027690" y="769831"/>
                  <a:pt x="3037078" y="779219"/>
                </a:cubicBezTo>
                <a:cubicBezTo>
                  <a:pt x="3041772" y="783914"/>
                  <a:pt x="3046466" y="786261"/>
                  <a:pt x="3053508" y="790955"/>
                </a:cubicBezTo>
                <a:cubicBezTo>
                  <a:pt x="3062896" y="797996"/>
                  <a:pt x="3072284" y="807384"/>
                  <a:pt x="3084019" y="814425"/>
                </a:cubicBezTo>
                <a:cubicBezTo>
                  <a:pt x="3088713" y="819119"/>
                  <a:pt x="3093407" y="821466"/>
                  <a:pt x="3098101" y="826160"/>
                </a:cubicBezTo>
                <a:cubicBezTo>
                  <a:pt x="3107489" y="833202"/>
                  <a:pt x="3119225" y="842590"/>
                  <a:pt x="3128613" y="851978"/>
                </a:cubicBezTo>
                <a:cubicBezTo>
                  <a:pt x="3133307" y="856672"/>
                  <a:pt x="3138001" y="861366"/>
                  <a:pt x="3145042" y="863713"/>
                </a:cubicBezTo>
                <a:cubicBezTo>
                  <a:pt x="3149736" y="868407"/>
                  <a:pt x="3154430" y="873101"/>
                  <a:pt x="3161472" y="877795"/>
                </a:cubicBezTo>
                <a:cubicBezTo>
                  <a:pt x="3159125" y="880142"/>
                  <a:pt x="3159125" y="882489"/>
                  <a:pt x="3156778" y="884836"/>
                </a:cubicBezTo>
                <a:cubicBezTo>
                  <a:pt x="3149736" y="882489"/>
                  <a:pt x="3140348" y="882489"/>
                  <a:pt x="3133307" y="880142"/>
                </a:cubicBezTo>
                <a:cubicBezTo>
                  <a:pt x="3119225" y="877795"/>
                  <a:pt x="3107489" y="875448"/>
                  <a:pt x="3093407" y="873101"/>
                </a:cubicBezTo>
                <a:cubicBezTo>
                  <a:pt x="3079325" y="870754"/>
                  <a:pt x="3062896" y="868407"/>
                  <a:pt x="3048813" y="866060"/>
                </a:cubicBezTo>
                <a:cubicBezTo>
                  <a:pt x="3037078" y="863713"/>
                  <a:pt x="3025343" y="861366"/>
                  <a:pt x="3013608" y="861366"/>
                </a:cubicBezTo>
                <a:cubicBezTo>
                  <a:pt x="2997178" y="859019"/>
                  <a:pt x="2983096" y="856672"/>
                  <a:pt x="2966667" y="856672"/>
                </a:cubicBezTo>
                <a:cubicBezTo>
                  <a:pt x="2964320" y="856672"/>
                  <a:pt x="2964320" y="856672"/>
                  <a:pt x="2961973" y="856672"/>
                </a:cubicBezTo>
                <a:cubicBezTo>
                  <a:pt x="2961973" y="851978"/>
                  <a:pt x="2961973" y="847284"/>
                  <a:pt x="2961973" y="842590"/>
                </a:cubicBezTo>
                <a:cubicBezTo>
                  <a:pt x="2961973" y="833202"/>
                  <a:pt x="2961973" y="826160"/>
                  <a:pt x="2961973" y="816772"/>
                </a:cubicBezTo>
                <a:cubicBezTo>
                  <a:pt x="2961973" y="812078"/>
                  <a:pt x="2961973" y="805037"/>
                  <a:pt x="2961973" y="800343"/>
                </a:cubicBezTo>
                <a:cubicBezTo>
                  <a:pt x="2961973" y="788608"/>
                  <a:pt x="2961973" y="774525"/>
                  <a:pt x="2961973" y="762790"/>
                </a:cubicBezTo>
                <a:cubicBezTo>
                  <a:pt x="2961973" y="760443"/>
                  <a:pt x="2961973" y="760443"/>
                  <a:pt x="2961973" y="758096"/>
                </a:cubicBezTo>
                <a:cubicBezTo>
                  <a:pt x="2961973" y="746361"/>
                  <a:pt x="2961973" y="734626"/>
                  <a:pt x="2964320" y="722890"/>
                </a:cubicBezTo>
                <a:cubicBezTo>
                  <a:pt x="2964320" y="722890"/>
                  <a:pt x="2964320" y="722890"/>
                  <a:pt x="2964320" y="722890"/>
                </a:cubicBezTo>
                <a:cubicBezTo>
                  <a:pt x="2973708" y="727584"/>
                  <a:pt x="2983096" y="734626"/>
                  <a:pt x="2992484" y="744014"/>
                </a:cubicBezTo>
                <a:close/>
                <a:moveTo>
                  <a:pt x="3497099" y="1537315"/>
                </a:moveTo>
                <a:cubicBezTo>
                  <a:pt x="3506487" y="1558439"/>
                  <a:pt x="3513528" y="1579562"/>
                  <a:pt x="3522917" y="1598339"/>
                </a:cubicBezTo>
                <a:cubicBezTo>
                  <a:pt x="3515876" y="1600686"/>
                  <a:pt x="3511182" y="1607727"/>
                  <a:pt x="3511182" y="1617115"/>
                </a:cubicBezTo>
                <a:cubicBezTo>
                  <a:pt x="3511182" y="1619462"/>
                  <a:pt x="3511182" y="1621809"/>
                  <a:pt x="3511182" y="1621809"/>
                </a:cubicBezTo>
                <a:cubicBezTo>
                  <a:pt x="3511182" y="1621809"/>
                  <a:pt x="3508834" y="1621809"/>
                  <a:pt x="3508834" y="1621809"/>
                </a:cubicBezTo>
                <a:cubicBezTo>
                  <a:pt x="3494752" y="1626503"/>
                  <a:pt x="3480670" y="1631197"/>
                  <a:pt x="3466588" y="1635891"/>
                </a:cubicBezTo>
                <a:cubicBezTo>
                  <a:pt x="3454852" y="1640586"/>
                  <a:pt x="3443117" y="1645280"/>
                  <a:pt x="3433729" y="1647627"/>
                </a:cubicBezTo>
                <a:cubicBezTo>
                  <a:pt x="3424341" y="1652321"/>
                  <a:pt x="3412605" y="1654668"/>
                  <a:pt x="3403217" y="1659362"/>
                </a:cubicBezTo>
                <a:cubicBezTo>
                  <a:pt x="3384441" y="1666403"/>
                  <a:pt x="3365664" y="1673444"/>
                  <a:pt x="3344541" y="1682832"/>
                </a:cubicBezTo>
                <a:cubicBezTo>
                  <a:pt x="3342194" y="1685179"/>
                  <a:pt x="3339847" y="1685179"/>
                  <a:pt x="3335153" y="1685179"/>
                </a:cubicBezTo>
                <a:cubicBezTo>
                  <a:pt x="3267089" y="1713344"/>
                  <a:pt x="3199024" y="1746203"/>
                  <a:pt x="3126266" y="1781408"/>
                </a:cubicBezTo>
                <a:cubicBezTo>
                  <a:pt x="3123919" y="1783755"/>
                  <a:pt x="3121572" y="1783755"/>
                  <a:pt x="3116878" y="1786102"/>
                </a:cubicBezTo>
                <a:cubicBezTo>
                  <a:pt x="3095754" y="1797838"/>
                  <a:pt x="3074631" y="1807226"/>
                  <a:pt x="3053508" y="1818961"/>
                </a:cubicBezTo>
                <a:cubicBezTo>
                  <a:pt x="3048813" y="1821308"/>
                  <a:pt x="3044119" y="1823655"/>
                  <a:pt x="3037078" y="1828349"/>
                </a:cubicBezTo>
                <a:cubicBezTo>
                  <a:pt x="3022996" y="1835390"/>
                  <a:pt x="3008914" y="1842432"/>
                  <a:pt x="2994831" y="1851820"/>
                </a:cubicBezTo>
                <a:cubicBezTo>
                  <a:pt x="2990137" y="1844779"/>
                  <a:pt x="2985443" y="1842432"/>
                  <a:pt x="2978402" y="1842432"/>
                </a:cubicBezTo>
                <a:cubicBezTo>
                  <a:pt x="2978402" y="1842432"/>
                  <a:pt x="2978402" y="1842432"/>
                  <a:pt x="2978402" y="1842432"/>
                </a:cubicBezTo>
                <a:cubicBezTo>
                  <a:pt x="2976055" y="1776714"/>
                  <a:pt x="2971361" y="1713344"/>
                  <a:pt x="2969014" y="1649974"/>
                </a:cubicBezTo>
                <a:cubicBezTo>
                  <a:pt x="2969014" y="1647627"/>
                  <a:pt x="2969014" y="1647627"/>
                  <a:pt x="2969014" y="1645280"/>
                </a:cubicBezTo>
                <a:cubicBezTo>
                  <a:pt x="2969014" y="1614768"/>
                  <a:pt x="2966667" y="1586603"/>
                  <a:pt x="2966667" y="1558439"/>
                </a:cubicBezTo>
                <a:cubicBezTo>
                  <a:pt x="2966667" y="1551398"/>
                  <a:pt x="2966667" y="1544357"/>
                  <a:pt x="2966667" y="1539662"/>
                </a:cubicBezTo>
                <a:cubicBezTo>
                  <a:pt x="2966667" y="1509151"/>
                  <a:pt x="2964320" y="1476292"/>
                  <a:pt x="2964320" y="1445781"/>
                </a:cubicBezTo>
                <a:cubicBezTo>
                  <a:pt x="2964320" y="1441087"/>
                  <a:pt x="2964320" y="1436392"/>
                  <a:pt x="2964320" y="1434045"/>
                </a:cubicBezTo>
                <a:cubicBezTo>
                  <a:pt x="2961973" y="1365981"/>
                  <a:pt x="2961973" y="1300264"/>
                  <a:pt x="2959626" y="1234546"/>
                </a:cubicBezTo>
                <a:cubicBezTo>
                  <a:pt x="2959626" y="1232199"/>
                  <a:pt x="2959626" y="1227505"/>
                  <a:pt x="2959626" y="1225158"/>
                </a:cubicBezTo>
                <a:cubicBezTo>
                  <a:pt x="2959626" y="1164135"/>
                  <a:pt x="2959626" y="1103112"/>
                  <a:pt x="2959626" y="1042089"/>
                </a:cubicBezTo>
                <a:cubicBezTo>
                  <a:pt x="2971361" y="1042089"/>
                  <a:pt x="2978402" y="1032700"/>
                  <a:pt x="2978402" y="1020965"/>
                </a:cubicBezTo>
                <a:cubicBezTo>
                  <a:pt x="2978402" y="1009230"/>
                  <a:pt x="2969014" y="1002189"/>
                  <a:pt x="2959626" y="999842"/>
                </a:cubicBezTo>
                <a:cubicBezTo>
                  <a:pt x="2959626" y="990454"/>
                  <a:pt x="2959626" y="981065"/>
                  <a:pt x="2959626" y="974024"/>
                </a:cubicBezTo>
                <a:cubicBezTo>
                  <a:pt x="2959626" y="969330"/>
                  <a:pt x="2959626" y="966983"/>
                  <a:pt x="2959626" y="962289"/>
                </a:cubicBezTo>
                <a:cubicBezTo>
                  <a:pt x="2959626" y="950554"/>
                  <a:pt x="2959626" y="938819"/>
                  <a:pt x="2959626" y="927083"/>
                </a:cubicBezTo>
                <a:cubicBezTo>
                  <a:pt x="2959626" y="920042"/>
                  <a:pt x="2959626" y="915348"/>
                  <a:pt x="2959626" y="908307"/>
                </a:cubicBezTo>
                <a:cubicBezTo>
                  <a:pt x="2959626" y="898919"/>
                  <a:pt x="2959626" y="889531"/>
                  <a:pt x="2959626" y="882489"/>
                </a:cubicBezTo>
                <a:cubicBezTo>
                  <a:pt x="2959626" y="877795"/>
                  <a:pt x="2959626" y="875448"/>
                  <a:pt x="2959626" y="870754"/>
                </a:cubicBezTo>
                <a:cubicBezTo>
                  <a:pt x="3025343" y="873101"/>
                  <a:pt x="3091060" y="877795"/>
                  <a:pt x="3154430" y="884836"/>
                </a:cubicBezTo>
                <a:cubicBezTo>
                  <a:pt x="3154430" y="884836"/>
                  <a:pt x="3154430" y="884836"/>
                  <a:pt x="3154430" y="884836"/>
                </a:cubicBezTo>
                <a:cubicBezTo>
                  <a:pt x="3154430" y="896572"/>
                  <a:pt x="3163819" y="905960"/>
                  <a:pt x="3175554" y="905960"/>
                </a:cubicBezTo>
                <a:cubicBezTo>
                  <a:pt x="3184942" y="905960"/>
                  <a:pt x="3194330" y="898919"/>
                  <a:pt x="3194330" y="887184"/>
                </a:cubicBezTo>
                <a:cubicBezTo>
                  <a:pt x="3206066" y="887184"/>
                  <a:pt x="3217801" y="889531"/>
                  <a:pt x="3227189" y="889531"/>
                </a:cubicBezTo>
                <a:cubicBezTo>
                  <a:pt x="3283518" y="1020965"/>
                  <a:pt x="3339847" y="1157094"/>
                  <a:pt x="3398523" y="1295570"/>
                </a:cubicBezTo>
                <a:cubicBezTo>
                  <a:pt x="3431382" y="1377716"/>
                  <a:pt x="3464241" y="1457516"/>
                  <a:pt x="3497099" y="1537315"/>
                </a:cubicBezTo>
                <a:close/>
                <a:moveTo>
                  <a:pt x="3464241" y="2492563"/>
                </a:moveTo>
                <a:cubicBezTo>
                  <a:pt x="3480670" y="2511340"/>
                  <a:pt x="3497099" y="2532463"/>
                  <a:pt x="3515876" y="2551240"/>
                </a:cubicBezTo>
                <a:cubicBezTo>
                  <a:pt x="3513528" y="2553587"/>
                  <a:pt x="3511182" y="2558281"/>
                  <a:pt x="3508834" y="2562975"/>
                </a:cubicBezTo>
                <a:cubicBezTo>
                  <a:pt x="3412605" y="2553587"/>
                  <a:pt x="3311683" y="2544198"/>
                  <a:pt x="3201371" y="2530116"/>
                </a:cubicBezTo>
                <a:cubicBezTo>
                  <a:pt x="3199024" y="2530116"/>
                  <a:pt x="3196677" y="2530116"/>
                  <a:pt x="3194330" y="2530116"/>
                </a:cubicBezTo>
                <a:cubicBezTo>
                  <a:pt x="3191983" y="2530116"/>
                  <a:pt x="3189636" y="2530116"/>
                  <a:pt x="3189636" y="2530116"/>
                </a:cubicBezTo>
                <a:cubicBezTo>
                  <a:pt x="3156778" y="2525422"/>
                  <a:pt x="3126266" y="2523075"/>
                  <a:pt x="3091060" y="2518381"/>
                </a:cubicBezTo>
                <a:cubicBezTo>
                  <a:pt x="3091060" y="2518381"/>
                  <a:pt x="3091060" y="2518381"/>
                  <a:pt x="3091060" y="2516034"/>
                </a:cubicBezTo>
                <a:cubicBezTo>
                  <a:pt x="3091060" y="2504299"/>
                  <a:pt x="3081672" y="2494910"/>
                  <a:pt x="3069937" y="2494910"/>
                </a:cubicBezTo>
                <a:cubicBezTo>
                  <a:pt x="3069937" y="2494910"/>
                  <a:pt x="3067590" y="2494910"/>
                  <a:pt x="3067590" y="2494910"/>
                </a:cubicBezTo>
                <a:cubicBezTo>
                  <a:pt x="3037078" y="2300106"/>
                  <a:pt x="3006567" y="2093565"/>
                  <a:pt x="2980749" y="1879984"/>
                </a:cubicBezTo>
                <a:cubicBezTo>
                  <a:pt x="2983096" y="1879984"/>
                  <a:pt x="2985443" y="1877637"/>
                  <a:pt x="2987790" y="1877637"/>
                </a:cubicBezTo>
                <a:cubicBezTo>
                  <a:pt x="3135654" y="2081830"/>
                  <a:pt x="3292906" y="2293064"/>
                  <a:pt x="3452505" y="2483175"/>
                </a:cubicBezTo>
                <a:cubicBezTo>
                  <a:pt x="3457200" y="2487869"/>
                  <a:pt x="3461894" y="2490216"/>
                  <a:pt x="3464241" y="2492563"/>
                </a:cubicBezTo>
                <a:close/>
                <a:moveTo>
                  <a:pt x="3607410" y="2612263"/>
                </a:moveTo>
                <a:cubicBezTo>
                  <a:pt x="3659045" y="2640427"/>
                  <a:pt x="3710681" y="2663898"/>
                  <a:pt x="3757622" y="2687368"/>
                </a:cubicBezTo>
                <a:cubicBezTo>
                  <a:pt x="3764662" y="2689715"/>
                  <a:pt x="3769357" y="2692062"/>
                  <a:pt x="3776398" y="2696756"/>
                </a:cubicBezTo>
                <a:cubicBezTo>
                  <a:pt x="3795174" y="2703798"/>
                  <a:pt x="3811603" y="2713186"/>
                  <a:pt x="3828033" y="2720227"/>
                </a:cubicBezTo>
                <a:cubicBezTo>
                  <a:pt x="3835074" y="2722574"/>
                  <a:pt x="3844462" y="2727268"/>
                  <a:pt x="3851503" y="2729615"/>
                </a:cubicBezTo>
                <a:cubicBezTo>
                  <a:pt x="3865585" y="2736656"/>
                  <a:pt x="3882015" y="2741350"/>
                  <a:pt x="3896097" y="2748391"/>
                </a:cubicBezTo>
                <a:cubicBezTo>
                  <a:pt x="3905485" y="2753085"/>
                  <a:pt x="3914874" y="2755433"/>
                  <a:pt x="3924262" y="2757780"/>
                </a:cubicBezTo>
                <a:cubicBezTo>
                  <a:pt x="3938344" y="2762474"/>
                  <a:pt x="3950079" y="2767168"/>
                  <a:pt x="3964161" y="2771862"/>
                </a:cubicBezTo>
                <a:cubicBezTo>
                  <a:pt x="3973550" y="2774209"/>
                  <a:pt x="3982938" y="2778903"/>
                  <a:pt x="3992326" y="2781250"/>
                </a:cubicBezTo>
                <a:cubicBezTo>
                  <a:pt x="4004061" y="2785944"/>
                  <a:pt x="4015797" y="2788291"/>
                  <a:pt x="4027532" y="2792985"/>
                </a:cubicBezTo>
                <a:cubicBezTo>
                  <a:pt x="4036920" y="2795332"/>
                  <a:pt x="4046308" y="2797679"/>
                  <a:pt x="4058043" y="2800026"/>
                </a:cubicBezTo>
                <a:cubicBezTo>
                  <a:pt x="4062738" y="2802374"/>
                  <a:pt x="4067432" y="2802374"/>
                  <a:pt x="4072126" y="2804721"/>
                </a:cubicBezTo>
                <a:cubicBezTo>
                  <a:pt x="4072126" y="2807068"/>
                  <a:pt x="4072126" y="2807068"/>
                  <a:pt x="4072126" y="2809415"/>
                </a:cubicBezTo>
                <a:cubicBezTo>
                  <a:pt x="4072126" y="2814109"/>
                  <a:pt x="4074473" y="2816456"/>
                  <a:pt x="4074473" y="2818803"/>
                </a:cubicBezTo>
                <a:cubicBezTo>
                  <a:pt x="4046308" y="2835232"/>
                  <a:pt x="4018143" y="2854009"/>
                  <a:pt x="3989979" y="2870438"/>
                </a:cubicBezTo>
                <a:cubicBezTo>
                  <a:pt x="3943038" y="2900949"/>
                  <a:pt x="3893750" y="2929114"/>
                  <a:pt x="3846809" y="2959626"/>
                </a:cubicBezTo>
                <a:cubicBezTo>
                  <a:pt x="3823339" y="2973708"/>
                  <a:pt x="3802215" y="2987790"/>
                  <a:pt x="3778745" y="3001873"/>
                </a:cubicBezTo>
                <a:cubicBezTo>
                  <a:pt x="3774051" y="3004220"/>
                  <a:pt x="3769357" y="3008914"/>
                  <a:pt x="3764662" y="3011261"/>
                </a:cubicBezTo>
                <a:cubicBezTo>
                  <a:pt x="3734151" y="3030037"/>
                  <a:pt x="3703639" y="3048813"/>
                  <a:pt x="3673128" y="3067590"/>
                </a:cubicBezTo>
                <a:cubicBezTo>
                  <a:pt x="3666086" y="3072284"/>
                  <a:pt x="3659045" y="3074631"/>
                  <a:pt x="3654351" y="3079325"/>
                </a:cubicBezTo>
                <a:cubicBezTo>
                  <a:pt x="3623840" y="3098101"/>
                  <a:pt x="3595675" y="3114531"/>
                  <a:pt x="3565163" y="3133307"/>
                </a:cubicBezTo>
                <a:cubicBezTo>
                  <a:pt x="3560469" y="3135654"/>
                  <a:pt x="3553428" y="3140348"/>
                  <a:pt x="3548734" y="3142695"/>
                </a:cubicBezTo>
                <a:cubicBezTo>
                  <a:pt x="3518223" y="3161472"/>
                  <a:pt x="3487711" y="3180248"/>
                  <a:pt x="3454852" y="3199024"/>
                </a:cubicBezTo>
                <a:cubicBezTo>
                  <a:pt x="3447811" y="3201371"/>
                  <a:pt x="3443117" y="3206065"/>
                  <a:pt x="3436076" y="3208413"/>
                </a:cubicBezTo>
                <a:cubicBezTo>
                  <a:pt x="3405565" y="3227189"/>
                  <a:pt x="3372706" y="3245965"/>
                  <a:pt x="3342194" y="3262394"/>
                </a:cubicBezTo>
                <a:cubicBezTo>
                  <a:pt x="3337500" y="3264742"/>
                  <a:pt x="3332806" y="3267089"/>
                  <a:pt x="3330459" y="3269436"/>
                </a:cubicBezTo>
                <a:cubicBezTo>
                  <a:pt x="3297600" y="3288212"/>
                  <a:pt x="3262395" y="3306989"/>
                  <a:pt x="3227189" y="3328112"/>
                </a:cubicBezTo>
                <a:cubicBezTo>
                  <a:pt x="3222495" y="3330459"/>
                  <a:pt x="3215454" y="3332806"/>
                  <a:pt x="3210760" y="3337500"/>
                </a:cubicBezTo>
                <a:cubicBezTo>
                  <a:pt x="3182595" y="3353929"/>
                  <a:pt x="3154430" y="3368012"/>
                  <a:pt x="3126266" y="3384441"/>
                </a:cubicBezTo>
                <a:cubicBezTo>
                  <a:pt x="3123919" y="3382094"/>
                  <a:pt x="3121572" y="3379747"/>
                  <a:pt x="3119225" y="3377400"/>
                </a:cubicBezTo>
                <a:cubicBezTo>
                  <a:pt x="3147389" y="3318724"/>
                  <a:pt x="3177901" y="3255354"/>
                  <a:pt x="3208412" y="3194330"/>
                </a:cubicBezTo>
                <a:cubicBezTo>
                  <a:pt x="3217801" y="3175554"/>
                  <a:pt x="3227189" y="3156777"/>
                  <a:pt x="3236577" y="3138001"/>
                </a:cubicBezTo>
                <a:cubicBezTo>
                  <a:pt x="3243618" y="3121572"/>
                  <a:pt x="3250659" y="3107490"/>
                  <a:pt x="3260047" y="3091060"/>
                </a:cubicBezTo>
                <a:cubicBezTo>
                  <a:pt x="3271783" y="3065243"/>
                  <a:pt x="3285865" y="3041772"/>
                  <a:pt x="3297600" y="3015955"/>
                </a:cubicBezTo>
                <a:cubicBezTo>
                  <a:pt x="3302294" y="3006567"/>
                  <a:pt x="3306988" y="2997178"/>
                  <a:pt x="3311683" y="2987790"/>
                </a:cubicBezTo>
                <a:cubicBezTo>
                  <a:pt x="3328112" y="2954932"/>
                  <a:pt x="3344541" y="2919726"/>
                  <a:pt x="3363318" y="2886867"/>
                </a:cubicBezTo>
                <a:cubicBezTo>
                  <a:pt x="3363318" y="2884520"/>
                  <a:pt x="3365664" y="2884520"/>
                  <a:pt x="3365664" y="2882173"/>
                </a:cubicBezTo>
                <a:cubicBezTo>
                  <a:pt x="3400870" y="2811762"/>
                  <a:pt x="3438423" y="2743697"/>
                  <a:pt x="3473629" y="2675633"/>
                </a:cubicBezTo>
                <a:cubicBezTo>
                  <a:pt x="3487711" y="2647468"/>
                  <a:pt x="3504140" y="2621651"/>
                  <a:pt x="3518223" y="2593486"/>
                </a:cubicBezTo>
                <a:cubicBezTo>
                  <a:pt x="3518223" y="2591139"/>
                  <a:pt x="3520570" y="2591139"/>
                  <a:pt x="3520570" y="2588792"/>
                </a:cubicBezTo>
                <a:cubicBezTo>
                  <a:pt x="3522917" y="2591139"/>
                  <a:pt x="3525264" y="2591139"/>
                  <a:pt x="3529958" y="2591139"/>
                </a:cubicBezTo>
                <a:cubicBezTo>
                  <a:pt x="3536999" y="2591139"/>
                  <a:pt x="3544040" y="2586445"/>
                  <a:pt x="3546387" y="2581751"/>
                </a:cubicBezTo>
                <a:cubicBezTo>
                  <a:pt x="3565163" y="2593486"/>
                  <a:pt x="3583940" y="2602875"/>
                  <a:pt x="3602716" y="2612263"/>
                </a:cubicBezTo>
                <a:cubicBezTo>
                  <a:pt x="3605064" y="2609916"/>
                  <a:pt x="3605064" y="2609916"/>
                  <a:pt x="3607410" y="2612263"/>
                </a:cubicBezTo>
                <a:close/>
                <a:moveTo>
                  <a:pt x="4130802" y="2823497"/>
                </a:moveTo>
                <a:cubicBezTo>
                  <a:pt x="4137843" y="2825844"/>
                  <a:pt x="4144884" y="2828191"/>
                  <a:pt x="4151925" y="2830538"/>
                </a:cubicBezTo>
                <a:cubicBezTo>
                  <a:pt x="4156619" y="2832885"/>
                  <a:pt x="4163660" y="2835232"/>
                  <a:pt x="4168355" y="2835232"/>
                </a:cubicBezTo>
                <a:cubicBezTo>
                  <a:pt x="4175395" y="2837579"/>
                  <a:pt x="4184784" y="2839926"/>
                  <a:pt x="4191825" y="2842273"/>
                </a:cubicBezTo>
                <a:cubicBezTo>
                  <a:pt x="4196519" y="2844620"/>
                  <a:pt x="4201213" y="2844620"/>
                  <a:pt x="4205907" y="2846967"/>
                </a:cubicBezTo>
                <a:cubicBezTo>
                  <a:pt x="4212948" y="2849314"/>
                  <a:pt x="4222337" y="2851662"/>
                  <a:pt x="4229378" y="2851662"/>
                </a:cubicBezTo>
                <a:cubicBezTo>
                  <a:pt x="4234072" y="2851662"/>
                  <a:pt x="4238766" y="2854009"/>
                  <a:pt x="4241113" y="2854009"/>
                </a:cubicBezTo>
                <a:cubicBezTo>
                  <a:pt x="4248154" y="2856356"/>
                  <a:pt x="4257542" y="2856356"/>
                  <a:pt x="4264583" y="2858703"/>
                </a:cubicBezTo>
                <a:cubicBezTo>
                  <a:pt x="4269277" y="2858703"/>
                  <a:pt x="4271625" y="2861050"/>
                  <a:pt x="4276319" y="2861050"/>
                </a:cubicBezTo>
                <a:cubicBezTo>
                  <a:pt x="4283360" y="2863397"/>
                  <a:pt x="4292748" y="2863397"/>
                  <a:pt x="4299789" y="2863397"/>
                </a:cubicBezTo>
                <a:cubicBezTo>
                  <a:pt x="4304483" y="2863397"/>
                  <a:pt x="4306830" y="2865744"/>
                  <a:pt x="4311524" y="2865744"/>
                </a:cubicBezTo>
                <a:cubicBezTo>
                  <a:pt x="4318566" y="2865744"/>
                  <a:pt x="4327954" y="2868091"/>
                  <a:pt x="4334995" y="2868091"/>
                </a:cubicBezTo>
                <a:cubicBezTo>
                  <a:pt x="4339689" y="2868091"/>
                  <a:pt x="4342036" y="2868091"/>
                  <a:pt x="4344383" y="2868091"/>
                </a:cubicBezTo>
                <a:cubicBezTo>
                  <a:pt x="4356118" y="2868091"/>
                  <a:pt x="4367854" y="2868091"/>
                  <a:pt x="4377242" y="2868091"/>
                </a:cubicBezTo>
                <a:lnTo>
                  <a:pt x="4377242" y="2868091"/>
                </a:lnTo>
                <a:cubicBezTo>
                  <a:pt x="4393671" y="2868091"/>
                  <a:pt x="4407753" y="2868091"/>
                  <a:pt x="4421835" y="2865744"/>
                </a:cubicBezTo>
                <a:cubicBezTo>
                  <a:pt x="4426530" y="2865744"/>
                  <a:pt x="4431224" y="2863397"/>
                  <a:pt x="4435918" y="2863397"/>
                </a:cubicBezTo>
                <a:cubicBezTo>
                  <a:pt x="4445306" y="2863397"/>
                  <a:pt x="4454694" y="2861050"/>
                  <a:pt x="4464082" y="2858703"/>
                </a:cubicBezTo>
                <a:cubicBezTo>
                  <a:pt x="4468776" y="2858703"/>
                  <a:pt x="4475818" y="2856356"/>
                  <a:pt x="4480512" y="2854009"/>
                </a:cubicBezTo>
                <a:cubicBezTo>
                  <a:pt x="4487553" y="2851662"/>
                  <a:pt x="4496941" y="2851662"/>
                  <a:pt x="4503982" y="2849314"/>
                </a:cubicBezTo>
                <a:cubicBezTo>
                  <a:pt x="4508676" y="2846967"/>
                  <a:pt x="4515717" y="2844620"/>
                  <a:pt x="4520412" y="2842273"/>
                </a:cubicBezTo>
                <a:cubicBezTo>
                  <a:pt x="4520412" y="2842273"/>
                  <a:pt x="4522759" y="2842273"/>
                  <a:pt x="4522759" y="2842273"/>
                </a:cubicBezTo>
                <a:cubicBezTo>
                  <a:pt x="4525106" y="2846967"/>
                  <a:pt x="4527453" y="2849314"/>
                  <a:pt x="4529800" y="2851662"/>
                </a:cubicBezTo>
                <a:cubicBezTo>
                  <a:pt x="4527453" y="2858703"/>
                  <a:pt x="4522759" y="2863397"/>
                  <a:pt x="4520412" y="2870438"/>
                </a:cubicBezTo>
                <a:cubicBezTo>
                  <a:pt x="4499288" y="2907991"/>
                  <a:pt x="4475818" y="2945543"/>
                  <a:pt x="4452347" y="2985443"/>
                </a:cubicBezTo>
                <a:cubicBezTo>
                  <a:pt x="4412447" y="3055855"/>
                  <a:pt x="4367854" y="3128613"/>
                  <a:pt x="4323260" y="3206065"/>
                </a:cubicBezTo>
                <a:cubicBezTo>
                  <a:pt x="4313872" y="3222495"/>
                  <a:pt x="4304483" y="3236577"/>
                  <a:pt x="4295095" y="3253006"/>
                </a:cubicBezTo>
                <a:cubicBezTo>
                  <a:pt x="4288054" y="3262394"/>
                  <a:pt x="4283360" y="3274130"/>
                  <a:pt x="4276319" y="3283518"/>
                </a:cubicBezTo>
                <a:cubicBezTo>
                  <a:pt x="4266931" y="3299947"/>
                  <a:pt x="4257542" y="3316377"/>
                  <a:pt x="4248154" y="3332806"/>
                </a:cubicBezTo>
                <a:cubicBezTo>
                  <a:pt x="4241113" y="3342194"/>
                  <a:pt x="4236419" y="3351582"/>
                  <a:pt x="4229378" y="3363318"/>
                </a:cubicBezTo>
                <a:cubicBezTo>
                  <a:pt x="4219990" y="3379747"/>
                  <a:pt x="4210601" y="3393829"/>
                  <a:pt x="4201213" y="3410258"/>
                </a:cubicBezTo>
                <a:cubicBezTo>
                  <a:pt x="4194172" y="3419647"/>
                  <a:pt x="4189478" y="3431382"/>
                  <a:pt x="4182437" y="3440770"/>
                </a:cubicBezTo>
                <a:cubicBezTo>
                  <a:pt x="4173049" y="3457199"/>
                  <a:pt x="4161313" y="3473629"/>
                  <a:pt x="4151925" y="3490058"/>
                </a:cubicBezTo>
                <a:cubicBezTo>
                  <a:pt x="4144884" y="3499446"/>
                  <a:pt x="4140190" y="3508834"/>
                  <a:pt x="4133149" y="3520570"/>
                </a:cubicBezTo>
                <a:cubicBezTo>
                  <a:pt x="4123761" y="3536999"/>
                  <a:pt x="4114372" y="3551081"/>
                  <a:pt x="4102637" y="3567510"/>
                </a:cubicBezTo>
                <a:cubicBezTo>
                  <a:pt x="4097943" y="3574552"/>
                  <a:pt x="4095596" y="3579246"/>
                  <a:pt x="4090902" y="3586287"/>
                </a:cubicBezTo>
                <a:cubicBezTo>
                  <a:pt x="4088555" y="3583940"/>
                  <a:pt x="4083861" y="3583940"/>
                  <a:pt x="4081514" y="3583940"/>
                </a:cubicBezTo>
                <a:cubicBezTo>
                  <a:pt x="4081514" y="3583940"/>
                  <a:pt x="4081514" y="3583940"/>
                  <a:pt x="4081514" y="3583940"/>
                </a:cubicBezTo>
                <a:cubicBezTo>
                  <a:pt x="4081514" y="3574552"/>
                  <a:pt x="4081514" y="3565164"/>
                  <a:pt x="4079167" y="3555775"/>
                </a:cubicBezTo>
                <a:cubicBezTo>
                  <a:pt x="4079167" y="3541693"/>
                  <a:pt x="4076820" y="3527611"/>
                  <a:pt x="4076820" y="3511182"/>
                </a:cubicBezTo>
                <a:cubicBezTo>
                  <a:pt x="4076820" y="3492405"/>
                  <a:pt x="4074473" y="3473629"/>
                  <a:pt x="4074473" y="3454853"/>
                </a:cubicBezTo>
                <a:cubicBezTo>
                  <a:pt x="4074473" y="3443117"/>
                  <a:pt x="4074473" y="3429035"/>
                  <a:pt x="4074473" y="3417300"/>
                </a:cubicBezTo>
                <a:cubicBezTo>
                  <a:pt x="4074473" y="3396176"/>
                  <a:pt x="4074473" y="3375053"/>
                  <a:pt x="4074473" y="3356276"/>
                </a:cubicBezTo>
                <a:cubicBezTo>
                  <a:pt x="4074473" y="3344541"/>
                  <a:pt x="4074473" y="3332806"/>
                  <a:pt x="4074473" y="3321071"/>
                </a:cubicBezTo>
                <a:cubicBezTo>
                  <a:pt x="4074473" y="3299947"/>
                  <a:pt x="4074473" y="3278824"/>
                  <a:pt x="4074473" y="3257700"/>
                </a:cubicBezTo>
                <a:cubicBezTo>
                  <a:pt x="4074473" y="3245965"/>
                  <a:pt x="4074473" y="3234230"/>
                  <a:pt x="4074473" y="3224842"/>
                </a:cubicBezTo>
                <a:cubicBezTo>
                  <a:pt x="4074473" y="3206065"/>
                  <a:pt x="4074473" y="3187289"/>
                  <a:pt x="4074473" y="3168513"/>
                </a:cubicBezTo>
                <a:cubicBezTo>
                  <a:pt x="4074473" y="3154431"/>
                  <a:pt x="4074473" y="3138001"/>
                  <a:pt x="4074473" y="3123919"/>
                </a:cubicBezTo>
                <a:cubicBezTo>
                  <a:pt x="4074473" y="3121572"/>
                  <a:pt x="4074473" y="3119225"/>
                  <a:pt x="4074473" y="3119225"/>
                </a:cubicBezTo>
                <a:cubicBezTo>
                  <a:pt x="4076820" y="3025343"/>
                  <a:pt x="4079167" y="2929114"/>
                  <a:pt x="4083861" y="2832885"/>
                </a:cubicBezTo>
                <a:cubicBezTo>
                  <a:pt x="4083861" y="2832885"/>
                  <a:pt x="4083861" y="2832885"/>
                  <a:pt x="4083861" y="2832885"/>
                </a:cubicBezTo>
                <a:cubicBezTo>
                  <a:pt x="4093249" y="2832885"/>
                  <a:pt x="4100290" y="2828191"/>
                  <a:pt x="4102637" y="2821150"/>
                </a:cubicBezTo>
                <a:lnTo>
                  <a:pt x="4102637" y="2821150"/>
                </a:lnTo>
                <a:cubicBezTo>
                  <a:pt x="4119067" y="2816456"/>
                  <a:pt x="4126108" y="2821150"/>
                  <a:pt x="4130802" y="2823497"/>
                </a:cubicBezTo>
                <a:close/>
                <a:moveTo>
                  <a:pt x="4553270" y="2879826"/>
                </a:moveTo>
                <a:cubicBezTo>
                  <a:pt x="4553270" y="2889214"/>
                  <a:pt x="4555617" y="2898602"/>
                  <a:pt x="4557964" y="2907991"/>
                </a:cubicBezTo>
                <a:cubicBezTo>
                  <a:pt x="4557964" y="2912685"/>
                  <a:pt x="4557964" y="2915032"/>
                  <a:pt x="4560311" y="2919726"/>
                </a:cubicBezTo>
                <a:cubicBezTo>
                  <a:pt x="4562658" y="2938502"/>
                  <a:pt x="4565005" y="2957279"/>
                  <a:pt x="4569699" y="2976055"/>
                </a:cubicBezTo>
                <a:cubicBezTo>
                  <a:pt x="4560311" y="2978402"/>
                  <a:pt x="4553270" y="2985443"/>
                  <a:pt x="4553270" y="2994831"/>
                </a:cubicBezTo>
                <a:cubicBezTo>
                  <a:pt x="4553270" y="3001873"/>
                  <a:pt x="4557964" y="3006567"/>
                  <a:pt x="4562658" y="3011261"/>
                </a:cubicBezTo>
                <a:cubicBezTo>
                  <a:pt x="4550923" y="3032384"/>
                  <a:pt x="4536841" y="3051160"/>
                  <a:pt x="4525106" y="3072284"/>
                </a:cubicBezTo>
                <a:cubicBezTo>
                  <a:pt x="4522759" y="3076978"/>
                  <a:pt x="4518065" y="3081672"/>
                  <a:pt x="4513371" y="3088713"/>
                </a:cubicBezTo>
                <a:cubicBezTo>
                  <a:pt x="4499288" y="3109836"/>
                  <a:pt x="4485206" y="3128613"/>
                  <a:pt x="4471124" y="3149737"/>
                </a:cubicBezTo>
                <a:cubicBezTo>
                  <a:pt x="4464082" y="3159125"/>
                  <a:pt x="4459388" y="3166166"/>
                  <a:pt x="4452347" y="3175554"/>
                </a:cubicBezTo>
                <a:cubicBezTo>
                  <a:pt x="4440612" y="3191983"/>
                  <a:pt x="4428877" y="3210759"/>
                  <a:pt x="4414795" y="3227189"/>
                </a:cubicBezTo>
                <a:cubicBezTo>
                  <a:pt x="4407753" y="3236577"/>
                  <a:pt x="4400712" y="3245965"/>
                  <a:pt x="4391324" y="3257700"/>
                </a:cubicBezTo>
                <a:cubicBezTo>
                  <a:pt x="4379589" y="3274130"/>
                  <a:pt x="4367854" y="3288212"/>
                  <a:pt x="4356118" y="3304641"/>
                </a:cubicBezTo>
                <a:cubicBezTo>
                  <a:pt x="4346730" y="3316377"/>
                  <a:pt x="4339689" y="3325765"/>
                  <a:pt x="4330301" y="3337500"/>
                </a:cubicBezTo>
                <a:cubicBezTo>
                  <a:pt x="4318566" y="3351582"/>
                  <a:pt x="4306830" y="3365665"/>
                  <a:pt x="4295095" y="3382094"/>
                </a:cubicBezTo>
                <a:cubicBezTo>
                  <a:pt x="4285707" y="3393829"/>
                  <a:pt x="4276319" y="3405564"/>
                  <a:pt x="4266931" y="3414952"/>
                </a:cubicBezTo>
                <a:cubicBezTo>
                  <a:pt x="4255195" y="3429035"/>
                  <a:pt x="4243460" y="3443117"/>
                  <a:pt x="4231725" y="3454853"/>
                </a:cubicBezTo>
                <a:cubicBezTo>
                  <a:pt x="4222337" y="3466588"/>
                  <a:pt x="4210601" y="3478323"/>
                  <a:pt x="4198866" y="3490058"/>
                </a:cubicBezTo>
                <a:cubicBezTo>
                  <a:pt x="4187131" y="3501793"/>
                  <a:pt x="4175395" y="3515876"/>
                  <a:pt x="4163660" y="3527611"/>
                </a:cubicBezTo>
                <a:cubicBezTo>
                  <a:pt x="4151925" y="3539346"/>
                  <a:pt x="4140190" y="3551081"/>
                  <a:pt x="4128455" y="3562816"/>
                </a:cubicBezTo>
                <a:cubicBezTo>
                  <a:pt x="4121414" y="3572205"/>
                  <a:pt x="4112025" y="3579246"/>
                  <a:pt x="4104984" y="3588634"/>
                </a:cubicBezTo>
                <a:cubicBezTo>
                  <a:pt x="4104984" y="3588634"/>
                  <a:pt x="4102637" y="3588634"/>
                  <a:pt x="4102637" y="3586287"/>
                </a:cubicBezTo>
                <a:cubicBezTo>
                  <a:pt x="4107331" y="3579246"/>
                  <a:pt x="4112025" y="3569858"/>
                  <a:pt x="4119067" y="3562816"/>
                </a:cubicBezTo>
                <a:cubicBezTo>
                  <a:pt x="4128455" y="3548734"/>
                  <a:pt x="4137843" y="3534652"/>
                  <a:pt x="4144884" y="3520570"/>
                </a:cubicBezTo>
                <a:cubicBezTo>
                  <a:pt x="4154272" y="3506487"/>
                  <a:pt x="4161313" y="3494752"/>
                  <a:pt x="4170701" y="3480670"/>
                </a:cubicBezTo>
                <a:cubicBezTo>
                  <a:pt x="4177743" y="3466588"/>
                  <a:pt x="4187131" y="3454853"/>
                  <a:pt x="4194172" y="3440770"/>
                </a:cubicBezTo>
                <a:cubicBezTo>
                  <a:pt x="4203560" y="3426688"/>
                  <a:pt x="4212948" y="3410258"/>
                  <a:pt x="4222337" y="3396176"/>
                </a:cubicBezTo>
                <a:cubicBezTo>
                  <a:pt x="4229378" y="3384441"/>
                  <a:pt x="4236419" y="3372706"/>
                  <a:pt x="4243460" y="3363318"/>
                </a:cubicBezTo>
                <a:cubicBezTo>
                  <a:pt x="4252848" y="3346888"/>
                  <a:pt x="4262237" y="3330459"/>
                  <a:pt x="4273972" y="3314030"/>
                </a:cubicBezTo>
                <a:cubicBezTo>
                  <a:pt x="4278666" y="3304641"/>
                  <a:pt x="4285707" y="3295253"/>
                  <a:pt x="4290401" y="3285865"/>
                </a:cubicBezTo>
                <a:cubicBezTo>
                  <a:pt x="4302136" y="3267089"/>
                  <a:pt x="4311524" y="3248312"/>
                  <a:pt x="4323260" y="3231883"/>
                </a:cubicBezTo>
                <a:cubicBezTo>
                  <a:pt x="4327954" y="3224842"/>
                  <a:pt x="4332648" y="3217801"/>
                  <a:pt x="4334995" y="3210759"/>
                </a:cubicBezTo>
                <a:cubicBezTo>
                  <a:pt x="4346730" y="3189636"/>
                  <a:pt x="4360812" y="3168513"/>
                  <a:pt x="4372548" y="3147389"/>
                </a:cubicBezTo>
                <a:cubicBezTo>
                  <a:pt x="4374895" y="3142695"/>
                  <a:pt x="4377242" y="3140348"/>
                  <a:pt x="4379589" y="3135654"/>
                </a:cubicBezTo>
                <a:cubicBezTo>
                  <a:pt x="4393671" y="3112184"/>
                  <a:pt x="4407753" y="3086366"/>
                  <a:pt x="4421835" y="3062896"/>
                </a:cubicBezTo>
                <a:cubicBezTo>
                  <a:pt x="4421835" y="3062896"/>
                  <a:pt x="4421835" y="3062896"/>
                  <a:pt x="4421835" y="3062896"/>
                </a:cubicBezTo>
                <a:cubicBezTo>
                  <a:pt x="4435918" y="3039425"/>
                  <a:pt x="4450000" y="3015955"/>
                  <a:pt x="4464082" y="2992484"/>
                </a:cubicBezTo>
                <a:cubicBezTo>
                  <a:pt x="4480512" y="2964320"/>
                  <a:pt x="4496941" y="2936155"/>
                  <a:pt x="4511023" y="2910338"/>
                </a:cubicBezTo>
                <a:cubicBezTo>
                  <a:pt x="4520412" y="2893908"/>
                  <a:pt x="4529800" y="2877479"/>
                  <a:pt x="4541535" y="2861050"/>
                </a:cubicBezTo>
                <a:cubicBezTo>
                  <a:pt x="4543882" y="2863397"/>
                  <a:pt x="4548576" y="2863397"/>
                  <a:pt x="4550923" y="2863397"/>
                </a:cubicBezTo>
                <a:cubicBezTo>
                  <a:pt x="4550923" y="2863397"/>
                  <a:pt x="4550923" y="2863397"/>
                  <a:pt x="4553270" y="2863397"/>
                </a:cubicBezTo>
                <a:cubicBezTo>
                  <a:pt x="4553270" y="2863397"/>
                  <a:pt x="4553270" y="2863397"/>
                  <a:pt x="4553270" y="2863397"/>
                </a:cubicBezTo>
                <a:cubicBezTo>
                  <a:pt x="4550923" y="2865744"/>
                  <a:pt x="4550923" y="2872785"/>
                  <a:pt x="4553270" y="2879826"/>
                </a:cubicBezTo>
                <a:close/>
                <a:moveTo>
                  <a:pt x="4029879" y="3661392"/>
                </a:moveTo>
                <a:cubicBezTo>
                  <a:pt x="4018143" y="3673128"/>
                  <a:pt x="4008755" y="3682516"/>
                  <a:pt x="3997020" y="3694251"/>
                </a:cubicBezTo>
                <a:cubicBezTo>
                  <a:pt x="3987632" y="3703639"/>
                  <a:pt x="3980591" y="3710680"/>
                  <a:pt x="3971203" y="3720068"/>
                </a:cubicBezTo>
                <a:cubicBezTo>
                  <a:pt x="3961814" y="3729457"/>
                  <a:pt x="3950079" y="3741192"/>
                  <a:pt x="3938344" y="3750580"/>
                </a:cubicBezTo>
                <a:cubicBezTo>
                  <a:pt x="3928956" y="3759969"/>
                  <a:pt x="3919568" y="3769357"/>
                  <a:pt x="3910180" y="3776398"/>
                </a:cubicBezTo>
                <a:cubicBezTo>
                  <a:pt x="3900791" y="3785786"/>
                  <a:pt x="3889056" y="3795174"/>
                  <a:pt x="3879668" y="3804562"/>
                </a:cubicBezTo>
                <a:cubicBezTo>
                  <a:pt x="3870279" y="3813950"/>
                  <a:pt x="3860891" y="3823339"/>
                  <a:pt x="3851503" y="3830380"/>
                </a:cubicBezTo>
                <a:cubicBezTo>
                  <a:pt x="3842115" y="3839768"/>
                  <a:pt x="3830380" y="3849156"/>
                  <a:pt x="3820992" y="3856197"/>
                </a:cubicBezTo>
                <a:cubicBezTo>
                  <a:pt x="3811603" y="3865586"/>
                  <a:pt x="3799868" y="3874974"/>
                  <a:pt x="3790480" y="3882015"/>
                </a:cubicBezTo>
                <a:cubicBezTo>
                  <a:pt x="3781092" y="3891403"/>
                  <a:pt x="3771704" y="3898444"/>
                  <a:pt x="3759968" y="3907832"/>
                </a:cubicBezTo>
                <a:cubicBezTo>
                  <a:pt x="3748233" y="3917221"/>
                  <a:pt x="3738845" y="3926609"/>
                  <a:pt x="3727110" y="3933650"/>
                </a:cubicBezTo>
                <a:cubicBezTo>
                  <a:pt x="3717721" y="3940691"/>
                  <a:pt x="3708333" y="3950079"/>
                  <a:pt x="3698945" y="3957120"/>
                </a:cubicBezTo>
                <a:cubicBezTo>
                  <a:pt x="3687210" y="3966508"/>
                  <a:pt x="3677822" y="3975897"/>
                  <a:pt x="3666086" y="3982938"/>
                </a:cubicBezTo>
                <a:cubicBezTo>
                  <a:pt x="3656698" y="3989979"/>
                  <a:pt x="3647310" y="3997020"/>
                  <a:pt x="3637922" y="4006408"/>
                </a:cubicBezTo>
                <a:cubicBezTo>
                  <a:pt x="3626187" y="4015796"/>
                  <a:pt x="3614452" y="4022838"/>
                  <a:pt x="3605064" y="4032226"/>
                </a:cubicBezTo>
                <a:cubicBezTo>
                  <a:pt x="3595675" y="4039267"/>
                  <a:pt x="3586287" y="4046308"/>
                  <a:pt x="3579246" y="4051002"/>
                </a:cubicBezTo>
                <a:cubicBezTo>
                  <a:pt x="3567511" y="4060390"/>
                  <a:pt x="3555775" y="4069779"/>
                  <a:pt x="3541693" y="4079167"/>
                </a:cubicBezTo>
                <a:cubicBezTo>
                  <a:pt x="3534652" y="4086208"/>
                  <a:pt x="3525264" y="4090902"/>
                  <a:pt x="3518223" y="4095596"/>
                </a:cubicBezTo>
                <a:cubicBezTo>
                  <a:pt x="3506487" y="4104984"/>
                  <a:pt x="3492405" y="4114372"/>
                  <a:pt x="3480670" y="4121414"/>
                </a:cubicBezTo>
                <a:cubicBezTo>
                  <a:pt x="3353929" y="4149578"/>
                  <a:pt x="3220148" y="4168354"/>
                  <a:pt x="3084019" y="4177743"/>
                </a:cubicBezTo>
                <a:cubicBezTo>
                  <a:pt x="3084019" y="4022838"/>
                  <a:pt x="3088713" y="3860891"/>
                  <a:pt x="3095754" y="3689557"/>
                </a:cubicBezTo>
                <a:cubicBezTo>
                  <a:pt x="3095754" y="3675475"/>
                  <a:pt x="3095754" y="3663740"/>
                  <a:pt x="3098101" y="3649657"/>
                </a:cubicBezTo>
                <a:cubicBezTo>
                  <a:pt x="3098101" y="3630881"/>
                  <a:pt x="3100449" y="3614451"/>
                  <a:pt x="3100449" y="3595675"/>
                </a:cubicBezTo>
                <a:cubicBezTo>
                  <a:pt x="3102795" y="3569858"/>
                  <a:pt x="3102795" y="3546387"/>
                  <a:pt x="3105143" y="3520570"/>
                </a:cubicBezTo>
                <a:cubicBezTo>
                  <a:pt x="3105143" y="3511182"/>
                  <a:pt x="3105143" y="3501793"/>
                  <a:pt x="3107489" y="3494752"/>
                </a:cubicBezTo>
                <a:cubicBezTo>
                  <a:pt x="3109837" y="3466588"/>
                  <a:pt x="3109837" y="3438423"/>
                  <a:pt x="3112184" y="3407912"/>
                </a:cubicBezTo>
                <a:cubicBezTo>
                  <a:pt x="3112184" y="3407912"/>
                  <a:pt x="3112184" y="3407912"/>
                  <a:pt x="3112184" y="3407912"/>
                </a:cubicBezTo>
                <a:cubicBezTo>
                  <a:pt x="3119225" y="3407912"/>
                  <a:pt x="3126266" y="3403217"/>
                  <a:pt x="3128613" y="3398523"/>
                </a:cubicBezTo>
                <a:cubicBezTo>
                  <a:pt x="3135654" y="3403217"/>
                  <a:pt x="3142695" y="3405564"/>
                  <a:pt x="3149736" y="3410258"/>
                </a:cubicBezTo>
                <a:cubicBezTo>
                  <a:pt x="3154430" y="3412606"/>
                  <a:pt x="3159125" y="3414952"/>
                  <a:pt x="3163819" y="3417300"/>
                </a:cubicBezTo>
                <a:cubicBezTo>
                  <a:pt x="3175554" y="3424341"/>
                  <a:pt x="3189636" y="3431382"/>
                  <a:pt x="3201371" y="3436076"/>
                </a:cubicBezTo>
                <a:cubicBezTo>
                  <a:pt x="3206066" y="3438423"/>
                  <a:pt x="3210760" y="3440770"/>
                  <a:pt x="3215454" y="3443117"/>
                </a:cubicBezTo>
                <a:cubicBezTo>
                  <a:pt x="3229536" y="3450158"/>
                  <a:pt x="3241271" y="3454853"/>
                  <a:pt x="3255353" y="3461893"/>
                </a:cubicBezTo>
                <a:cubicBezTo>
                  <a:pt x="3260047" y="3464241"/>
                  <a:pt x="3262395" y="3466588"/>
                  <a:pt x="3267089" y="3468935"/>
                </a:cubicBezTo>
                <a:cubicBezTo>
                  <a:pt x="3281171" y="3475976"/>
                  <a:pt x="3292906" y="3480670"/>
                  <a:pt x="3306988" y="3485364"/>
                </a:cubicBezTo>
                <a:cubicBezTo>
                  <a:pt x="3311683" y="3487711"/>
                  <a:pt x="3314030" y="3490058"/>
                  <a:pt x="3318724" y="3490058"/>
                </a:cubicBezTo>
                <a:cubicBezTo>
                  <a:pt x="3330459" y="3494752"/>
                  <a:pt x="3344541" y="3499446"/>
                  <a:pt x="3356276" y="3506487"/>
                </a:cubicBezTo>
                <a:cubicBezTo>
                  <a:pt x="3360970" y="3508834"/>
                  <a:pt x="3365664" y="3511182"/>
                  <a:pt x="3370359" y="3511182"/>
                </a:cubicBezTo>
                <a:cubicBezTo>
                  <a:pt x="3382094" y="3515876"/>
                  <a:pt x="3396176" y="3520570"/>
                  <a:pt x="3407911" y="3525264"/>
                </a:cubicBezTo>
                <a:cubicBezTo>
                  <a:pt x="3412605" y="3527611"/>
                  <a:pt x="3417300" y="3527611"/>
                  <a:pt x="3419647" y="3529958"/>
                </a:cubicBezTo>
                <a:cubicBezTo>
                  <a:pt x="3433729" y="3534652"/>
                  <a:pt x="3445464" y="3539346"/>
                  <a:pt x="3457200" y="3544040"/>
                </a:cubicBezTo>
                <a:cubicBezTo>
                  <a:pt x="3461894" y="3546387"/>
                  <a:pt x="3464241" y="3546387"/>
                  <a:pt x="3468935" y="3548734"/>
                </a:cubicBezTo>
                <a:cubicBezTo>
                  <a:pt x="3480670" y="3553428"/>
                  <a:pt x="3494752" y="3555775"/>
                  <a:pt x="3506487" y="3560470"/>
                </a:cubicBezTo>
                <a:cubicBezTo>
                  <a:pt x="3511182" y="3562816"/>
                  <a:pt x="3513528" y="3562816"/>
                  <a:pt x="3518223" y="3565164"/>
                </a:cubicBezTo>
                <a:cubicBezTo>
                  <a:pt x="3529958" y="3569858"/>
                  <a:pt x="3541693" y="3572205"/>
                  <a:pt x="3553428" y="3574552"/>
                </a:cubicBezTo>
                <a:cubicBezTo>
                  <a:pt x="3558123" y="3574552"/>
                  <a:pt x="3560469" y="3576899"/>
                  <a:pt x="3565163" y="3576899"/>
                </a:cubicBezTo>
                <a:cubicBezTo>
                  <a:pt x="3576899" y="3579246"/>
                  <a:pt x="3588634" y="3583940"/>
                  <a:pt x="3600369" y="3586287"/>
                </a:cubicBezTo>
                <a:cubicBezTo>
                  <a:pt x="3605064" y="3586287"/>
                  <a:pt x="3609758" y="3588634"/>
                  <a:pt x="3612104" y="3588634"/>
                </a:cubicBezTo>
                <a:cubicBezTo>
                  <a:pt x="3623840" y="3590981"/>
                  <a:pt x="3633228" y="3593328"/>
                  <a:pt x="3644963" y="3595675"/>
                </a:cubicBezTo>
                <a:cubicBezTo>
                  <a:pt x="3649657" y="3595675"/>
                  <a:pt x="3654351" y="3598022"/>
                  <a:pt x="3659045" y="3598022"/>
                </a:cubicBezTo>
                <a:cubicBezTo>
                  <a:pt x="3668434" y="3600369"/>
                  <a:pt x="3680169" y="3602716"/>
                  <a:pt x="3689557" y="3602716"/>
                </a:cubicBezTo>
                <a:cubicBezTo>
                  <a:pt x="3694251" y="3602716"/>
                  <a:pt x="3698945" y="3605063"/>
                  <a:pt x="3705986" y="3605063"/>
                </a:cubicBezTo>
                <a:cubicBezTo>
                  <a:pt x="3717721" y="3607411"/>
                  <a:pt x="3727110" y="3607411"/>
                  <a:pt x="3738845" y="3609757"/>
                </a:cubicBezTo>
                <a:cubicBezTo>
                  <a:pt x="3743539" y="3609757"/>
                  <a:pt x="3748233" y="3612105"/>
                  <a:pt x="3752927" y="3612105"/>
                </a:cubicBezTo>
                <a:cubicBezTo>
                  <a:pt x="3762316" y="3612105"/>
                  <a:pt x="3771704" y="3614451"/>
                  <a:pt x="3781092" y="3614451"/>
                </a:cubicBezTo>
                <a:cubicBezTo>
                  <a:pt x="3785786" y="3614451"/>
                  <a:pt x="3792827" y="3616799"/>
                  <a:pt x="3797521" y="3616799"/>
                </a:cubicBezTo>
                <a:cubicBezTo>
                  <a:pt x="3806909" y="3616799"/>
                  <a:pt x="3813950" y="3616799"/>
                  <a:pt x="3823339" y="3619146"/>
                </a:cubicBezTo>
                <a:cubicBezTo>
                  <a:pt x="3830380" y="3619146"/>
                  <a:pt x="3837421" y="3619146"/>
                  <a:pt x="3842115" y="3621493"/>
                </a:cubicBezTo>
                <a:cubicBezTo>
                  <a:pt x="3856197" y="3621493"/>
                  <a:pt x="3870279" y="3621493"/>
                  <a:pt x="3886709" y="3621493"/>
                </a:cubicBezTo>
                <a:lnTo>
                  <a:pt x="3886709" y="3621493"/>
                </a:lnTo>
                <a:cubicBezTo>
                  <a:pt x="3886709" y="3621493"/>
                  <a:pt x="3886709" y="3621493"/>
                  <a:pt x="3886709" y="3621493"/>
                </a:cubicBezTo>
                <a:cubicBezTo>
                  <a:pt x="3905485" y="3621493"/>
                  <a:pt x="3921915" y="3621493"/>
                  <a:pt x="3938344" y="3619146"/>
                </a:cubicBezTo>
                <a:cubicBezTo>
                  <a:pt x="3943038" y="3619146"/>
                  <a:pt x="3950079" y="3619146"/>
                  <a:pt x="3954773" y="3616799"/>
                </a:cubicBezTo>
                <a:cubicBezTo>
                  <a:pt x="3966509" y="3616799"/>
                  <a:pt x="3978244" y="3614451"/>
                  <a:pt x="3989979" y="3614451"/>
                </a:cubicBezTo>
                <a:cubicBezTo>
                  <a:pt x="3997020" y="3614451"/>
                  <a:pt x="4004061" y="3612105"/>
                  <a:pt x="4008755" y="3612105"/>
                </a:cubicBezTo>
                <a:cubicBezTo>
                  <a:pt x="4018143" y="3609757"/>
                  <a:pt x="4029879" y="3609757"/>
                  <a:pt x="4039267" y="3607411"/>
                </a:cubicBezTo>
                <a:cubicBezTo>
                  <a:pt x="4046308" y="3605063"/>
                  <a:pt x="4053349" y="3605063"/>
                  <a:pt x="4058043" y="3602716"/>
                </a:cubicBezTo>
                <a:cubicBezTo>
                  <a:pt x="4062738" y="3602716"/>
                  <a:pt x="4065084" y="3600369"/>
                  <a:pt x="4069778" y="3600369"/>
                </a:cubicBezTo>
                <a:cubicBezTo>
                  <a:pt x="4069778" y="3602716"/>
                  <a:pt x="4072126" y="3607411"/>
                  <a:pt x="4074473" y="3609757"/>
                </a:cubicBezTo>
                <a:cubicBezTo>
                  <a:pt x="4067432" y="3616799"/>
                  <a:pt x="4060390" y="3623840"/>
                  <a:pt x="4053349" y="3630881"/>
                </a:cubicBezTo>
                <a:cubicBezTo>
                  <a:pt x="4046308" y="3644963"/>
                  <a:pt x="4039267" y="3652004"/>
                  <a:pt x="4029879" y="3661392"/>
                </a:cubicBezTo>
                <a:close/>
                <a:moveTo>
                  <a:pt x="3715375" y="4081514"/>
                </a:moveTo>
                <a:cubicBezTo>
                  <a:pt x="3727110" y="4081514"/>
                  <a:pt x="3736498" y="4072125"/>
                  <a:pt x="3736498" y="4060390"/>
                </a:cubicBezTo>
                <a:cubicBezTo>
                  <a:pt x="3736498" y="4058043"/>
                  <a:pt x="3736498" y="4055696"/>
                  <a:pt x="3736498" y="4055696"/>
                </a:cubicBezTo>
                <a:cubicBezTo>
                  <a:pt x="3903138" y="3999367"/>
                  <a:pt x="4055696" y="3926609"/>
                  <a:pt x="4189478" y="3837421"/>
                </a:cubicBezTo>
                <a:cubicBezTo>
                  <a:pt x="4191825" y="3839768"/>
                  <a:pt x="4191825" y="3842115"/>
                  <a:pt x="4194172" y="3844462"/>
                </a:cubicBezTo>
                <a:cubicBezTo>
                  <a:pt x="4196519" y="3846809"/>
                  <a:pt x="4196519" y="3849156"/>
                  <a:pt x="4198866" y="3851503"/>
                </a:cubicBezTo>
                <a:cubicBezTo>
                  <a:pt x="4194172" y="3856197"/>
                  <a:pt x="4191825" y="3860891"/>
                  <a:pt x="4191825" y="3867932"/>
                </a:cubicBezTo>
                <a:cubicBezTo>
                  <a:pt x="4191825" y="3872627"/>
                  <a:pt x="4194172" y="3877321"/>
                  <a:pt x="4196519" y="3879668"/>
                </a:cubicBezTo>
                <a:cubicBezTo>
                  <a:pt x="4189478" y="3886709"/>
                  <a:pt x="4180090" y="3893750"/>
                  <a:pt x="4173049" y="3900791"/>
                </a:cubicBezTo>
                <a:cubicBezTo>
                  <a:pt x="4166007" y="3905485"/>
                  <a:pt x="4161313" y="3912527"/>
                  <a:pt x="4154272" y="3917221"/>
                </a:cubicBezTo>
                <a:cubicBezTo>
                  <a:pt x="4140190" y="3928956"/>
                  <a:pt x="4123761" y="3940691"/>
                  <a:pt x="4109678" y="3954773"/>
                </a:cubicBezTo>
                <a:cubicBezTo>
                  <a:pt x="4104984" y="3959468"/>
                  <a:pt x="4100290" y="3961814"/>
                  <a:pt x="4095596" y="3966508"/>
                </a:cubicBezTo>
                <a:cubicBezTo>
                  <a:pt x="4074473" y="3982938"/>
                  <a:pt x="4055696" y="3997020"/>
                  <a:pt x="4034573" y="4011102"/>
                </a:cubicBezTo>
                <a:cubicBezTo>
                  <a:pt x="4027532" y="4015796"/>
                  <a:pt x="4018143" y="4022838"/>
                  <a:pt x="4011102" y="4027532"/>
                </a:cubicBezTo>
                <a:cubicBezTo>
                  <a:pt x="3997020" y="4036920"/>
                  <a:pt x="3985285" y="4046308"/>
                  <a:pt x="3971203" y="4053349"/>
                </a:cubicBezTo>
                <a:cubicBezTo>
                  <a:pt x="3961814" y="4060390"/>
                  <a:pt x="3950079" y="4065085"/>
                  <a:pt x="3940691" y="4072125"/>
                </a:cubicBezTo>
                <a:cubicBezTo>
                  <a:pt x="3928956" y="4079167"/>
                  <a:pt x="3917220" y="4086208"/>
                  <a:pt x="3905485" y="4093249"/>
                </a:cubicBezTo>
                <a:cubicBezTo>
                  <a:pt x="3893750" y="4100290"/>
                  <a:pt x="3882015" y="4107331"/>
                  <a:pt x="3870279" y="4112026"/>
                </a:cubicBezTo>
                <a:cubicBezTo>
                  <a:pt x="3858544" y="4119066"/>
                  <a:pt x="3849156" y="4123761"/>
                  <a:pt x="3837421" y="4130802"/>
                </a:cubicBezTo>
                <a:cubicBezTo>
                  <a:pt x="3825686" y="4137843"/>
                  <a:pt x="3813950" y="4142537"/>
                  <a:pt x="3799868" y="4149578"/>
                </a:cubicBezTo>
                <a:cubicBezTo>
                  <a:pt x="3792827" y="4151925"/>
                  <a:pt x="3788133" y="4156619"/>
                  <a:pt x="3781092" y="4158966"/>
                </a:cubicBezTo>
                <a:cubicBezTo>
                  <a:pt x="3619146" y="4215296"/>
                  <a:pt x="3443117" y="4252848"/>
                  <a:pt x="3253007" y="4266930"/>
                </a:cubicBezTo>
                <a:cubicBezTo>
                  <a:pt x="3255353" y="4266930"/>
                  <a:pt x="3257701" y="4264584"/>
                  <a:pt x="3257701" y="4264584"/>
                </a:cubicBezTo>
                <a:cubicBezTo>
                  <a:pt x="3267089" y="4257542"/>
                  <a:pt x="3278824" y="4252848"/>
                  <a:pt x="3288212" y="4245807"/>
                </a:cubicBezTo>
                <a:cubicBezTo>
                  <a:pt x="3299947" y="4238766"/>
                  <a:pt x="3311683" y="4231725"/>
                  <a:pt x="3325765" y="4222337"/>
                </a:cubicBezTo>
                <a:cubicBezTo>
                  <a:pt x="3335153" y="4215296"/>
                  <a:pt x="3346888" y="4210602"/>
                  <a:pt x="3356276" y="4203560"/>
                </a:cubicBezTo>
                <a:cubicBezTo>
                  <a:pt x="3368012" y="4196519"/>
                  <a:pt x="3379747" y="4189478"/>
                  <a:pt x="3391482" y="4180090"/>
                </a:cubicBezTo>
                <a:cubicBezTo>
                  <a:pt x="3403217" y="4173049"/>
                  <a:pt x="3412605" y="4166007"/>
                  <a:pt x="3424341" y="4158966"/>
                </a:cubicBezTo>
                <a:cubicBezTo>
                  <a:pt x="3436076" y="4151925"/>
                  <a:pt x="3447811" y="4144884"/>
                  <a:pt x="3457200" y="4135496"/>
                </a:cubicBezTo>
                <a:cubicBezTo>
                  <a:pt x="3464241" y="4130802"/>
                  <a:pt x="3473629" y="4126108"/>
                  <a:pt x="3480670" y="4119066"/>
                </a:cubicBezTo>
                <a:cubicBezTo>
                  <a:pt x="3553428" y="4102637"/>
                  <a:pt x="3626187" y="4083861"/>
                  <a:pt x="3696598" y="4060390"/>
                </a:cubicBezTo>
                <a:cubicBezTo>
                  <a:pt x="3698945" y="4076820"/>
                  <a:pt x="3705986" y="4081514"/>
                  <a:pt x="3715375" y="4081514"/>
                </a:cubicBezTo>
                <a:close/>
                <a:moveTo>
                  <a:pt x="3191983" y="4304483"/>
                </a:moveTo>
                <a:cubicBezTo>
                  <a:pt x="3177901" y="4311525"/>
                  <a:pt x="3166166" y="4318565"/>
                  <a:pt x="3152083" y="4327954"/>
                </a:cubicBezTo>
                <a:cubicBezTo>
                  <a:pt x="3145042" y="4332648"/>
                  <a:pt x="3135654" y="4337342"/>
                  <a:pt x="3128613" y="4339689"/>
                </a:cubicBezTo>
                <a:cubicBezTo>
                  <a:pt x="3119225" y="4344383"/>
                  <a:pt x="3112184" y="4349077"/>
                  <a:pt x="3102795" y="4353771"/>
                </a:cubicBezTo>
                <a:cubicBezTo>
                  <a:pt x="3100449" y="4349077"/>
                  <a:pt x="3093407" y="4344383"/>
                  <a:pt x="3086366" y="4344383"/>
                </a:cubicBezTo>
                <a:cubicBezTo>
                  <a:pt x="3086366" y="4323260"/>
                  <a:pt x="3086366" y="4304483"/>
                  <a:pt x="3086366" y="4283360"/>
                </a:cubicBezTo>
                <a:cubicBezTo>
                  <a:pt x="3098101" y="4283360"/>
                  <a:pt x="3109837" y="4283360"/>
                  <a:pt x="3121572" y="4283360"/>
                </a:cubicBezTo>
                <a:cubicBezTo>
                  <a:pt x="3133307" y="4283360"/>
                  <a:pt x="3142695" y="4283360"/>
                  <a:pt x="3152083" y="4281013"/>
                </a:cubicBezTo>
                <a:cubicBezTo>
                  <a:pt x="3170860" y="4281013"/>
                  <a:pt x="3189636" y="4278666"/>
                  <a:pt x="3206066" y="4278666"/>
                </a:cubicBezTo>
                <a:cubicBezTo>
                  <a:pt x="3217801" y="4278666"/>
                  <a:pt x="3229536" y="4276319"/>
                  <a:pt x="3243618" y="4276319"/>
                </a:cubicBezTo>
                <a:cubicBezTo>
                  <a:pt x="3245965" y="4276319"/>
                  <a:pt x="3248312" y="4276319"/>
                  <a:pt x="3250659" y="4276319"/>
                </a:cubicBezTo>
                <a:cubicBezTo>
                  <a:pt x="3241271" y="4281013"/>
                  <a:pt x="3231883" y="4288054"/>
                  <a:pt x="3222495" y="4292748"/>
                </a:cubicBezTo>
                <a:cubicBezTo>
                  <a:pt x="3208412" y="4295095"/>
                  <a:pt x="3199024" y="4299789"/>
                  <a:pt x="3191983" y="4304483"/>
                </a:cubicBezTo>
                <a:close/>
                <a:moveTo>
                  <a:pt x="3030037" y="4346730"/>
                </a:moveTo>
                <a:cubicBezTo>
                  <a:pt x="3022996" y="4344383"/>
                  <a:pt x="3015955" y="4342036"/>
                  <a:pt x="3011261" y="4339689"/>
                </a:cubicBezTo>
                <a:cubicBezTo>
                  <a:pt x="3006567" y="4337342"/>
                  <a:pt x="3001872" y="4337342"/>
                  <a:pt x="2994831" y="4334995"/>
                </a:cubicBezTo>
                <a:cubicBezTo>
                  <a:pt x="2987790" y="4332648"/>
                  <a:pt x="2980749" y="4330301"/>
                  <a:pt x="2973708" y="4327954"/>
                </a:cubicBezTo>
                <a:cubicBezTo>
                  <a:pt x="2969014" y="4325607"/>
                  <a:pt x="2966667" y="4325607"/>
                  <a:pt x="2961973" y="4323260"/>
                </a:cubicBezTo>
                <a:cubicBezTo>
                  <a:pt x="2919726" y="4309177"/>
                  <a:pt x="2879826" y="4292748"/>
                  <a:pt x="2837579" y="4273972"/>
                </a:cubicBezTo>
                <a:cubicBezTo>
                  <a:pt x="2903296" y="4278666"/>
                  <a:pt x="2966667" y="4281013"/>
                  <a:pt x="3032384" y="4281013"/>
                </a:cubicBezTo>
                <a:cubicBezTo>
                  <a:pt x="3032384" y="4281013"/>
                  <a:pt x="3032384" y="4281013"/>
                  <a:pt x="3032384" y="4281013"/>
                </a:cubicBezTo>
                <a:cubicBezTo>
                  <a:pt x="3032384" y="4281013"/>
                  <a:pt x="3034731" y="4281013"/>
                  <a:pt x="3034731" y="4281013"/>
                </a:cubicBezTo>
                <a:cubicBezTo>
                  <a:pt x="3051160" y="4281013"/>
                  <a:pt x="3067590" y="4281013"/>
                  <a:pt x="3084019" y="4281013"/>
                </a:cubicBezTo>
                <a:cubicBezTo>
                  <a:pt x="3084019" y="4302136"/>
                  <a:pt x="3084019" y="4323260"/>
                  <a:pt x="3084019" y="4342036"/>
                </a:cubicBezTo>
                <a:cubicBezTo>
                  <a:pt x="3074631" y="4342036"/>
                  <a:pt x="3067590" y="4349077"/>
                  <a:pt x="3065243" y="4356118"/>
                </a:cubicBezTo>
                <a:cubicBezTo>
                  <a:pt x="3058202" y="4353771"/>
                  <a:pt x="3053508" y="4353771"/>
                  <a:pt x="3046466" y="4351424"/>
                </a:cubicBezTo>
                <a:cubicBezTo>
                  <a:pt x="3039425" y="4349077"/>
                  <a:pt x="3034731" y="4349077"/>
                  <a:pt x="3030037" y="4346730"/>
                </a:cubicBezTo>
                <a:close/>
                <a:moveTo>
                  <a:pt x="2767168" y="4356118"/>
                </a:moveTo>
                <a:cubicBezTo>
                  <a:pt x="2767168" y="4358466"/>
                  <a:pt x="2767168" y="4360812"/>
                  <a:pt x="2767168" y="4363160"/>
                </a:cubicBezTo>
                <a:cubicBezTo>
                  <a:pt x="2767168" y="4365506"/>
                  <a:pt x="2767168" y="4370201"/>
                  <a:pt x="2764821" y="4372548"/>
                </a:cubicBezTo>
                <a:cubicBezTo>
                  <a:pt x="2682674" y="4372548"/>
                  <a:pt x="2600528" y="4367854"/>
                  <a:pt x="2518381" y="4358466"/>
                </a:cubicBezTo>
                <a:cubicBezTo>
                  <a:pt x="2523075" y="4356118"/>
                  <a:pt x="2527769" y="4356118"/>
                  <a:pt x="2532463" y="4353771"/>
                </a:cubicBezTo>
                <a:cubicBezTo>
                  <a:pt x="2534810" y="4353771"/>
                  <a:pt x="2539504" y="4351424"/>
                  <a:pt x="2541851" y="4351424"/>
                </a:cubicBezTo>
                <a:cubicBezTo>
                  <a:pt x="2560628" y="4344383"/>
                  <a:pt x="2577057" y="4339689"/>
                  <a:pt x="2595833" y="4332648"/>
                </a:cubicBezTo>
                <a:cubicBezTo>
                  <a:pt x="2598180" y="4330301"/>
                  <a:pt x="2602875" y="4330301"/>
                  <a:pt x="2605222" y="4327954"/>
                </a:cubicBezTo>
                <a:cubicBezTo>
                  <a:pt x="2623998" y="4320913"/>
                  <a:pt x="2640427" y="4313871"/>
                  <a:pt x="2659204" y="4306830"/>
                </a:cubicBezTo>
                <a:cubicBezTo>
                  <a:pt x="2663898" y="4304483"/>
                  <a:pt x="2668592" y="4304483"/>
                  <a:pt x="2670939" y="4302136"/>
                </a:cubicBezTo>
                <a:cubicBezTo>
                  <a:pt x="2687368" y="4295095"/>
                  <a:pt x="2703797" y="4288054"/>
                  <a:pt x="2722574" y="4281013"/>
                </a:cubicBezTo>
                <a:cubicBezTo>
                  <a:pt x="2727268" y="4278666"/>
                  <a:pt x="2734309" y="4276319"/>
                  <a:pt x="2739003" y="4273972"/>
                </a:cubicBezTo>
                <a:cubicBezTo>
                  <a:pt x="2743697" y="4271625"/>
                  <a:pt x="2746044" y="4269278"/>
                  <a:pt x="2750738" y="4269278"/>
                </a:cubicBezTo>
                <a:cubicBezTo>
                  <a:pt x="2760127" y="4269278"/>
                  <a:pt x="2767168" y="4271625"/>
                  <a:pt x="2776556" y="4271625"/>
                </a:cubicBezTo>
                <a:cubicBezTo>
                  <a:pt x="2778903" y="4271625"/>
                  <a:pt x="2778903" y="4271625"/>
                  <a:pt x="2781250" y="4273972"/>
                </a:cubicBezTo>
                <a:cubicBezTo>
                  <a:pt x="2778903" y="4295095"/>
                  <a:pt x="2774209" y="4318565"/>
                  <a:pt x="2771862" y="4337342"/>
                </a:cubicBezTo>
                <a:cubicBezTo>
                  <a:pt x="2769515" y="4342036"/>
                  <a:pt x="2769515" y="4349077"/>
                  <a:pt x="2767168" y="4356118"/>
                </a:cubicBezTo>
                <a:close/>
                <a:moveTo>
                  <a:pt x="2459705" y="4374895"/>
                </a:moveTo>
                <a:cubicBezTo>
                  <a:pt x="2450317" y="4377242"/>
                  <a:pt x="2438581" y="4381936"/>
                  <a:pt x="2429193" y="4384283"/>
                </a:cubicBezTo>
                <a:cubicBezTo>
                  <a:pt x="2417458" y="4386630"/>
                  <a:pt x="2408070" y="4391324"/>
                  <a:pt x="2396334" y="4393671"/>
                </a:cubicBezTo>
                <a:cubicBezTo>
                  <a:pt x="2384599" y="4396018"/>
                  <a:pt x="2375211" y="4400712"/>
                  <a:pt x="2363476" y="4403059"/>
                </a:cubicBezTo>
                <a:cubicBezTo>
                  <a:pt x="2354088" y="4405406"/>
                  <a:pt x="2342352" y="4410100"/>
                  <a:pt x="2332964" y="4412447"/>
                </a:cubicBezTo>
                <a:cubicBezTo>
                  <a:pt x="2321229" y="4414794"/>
                  <a:pt x="2309494" y="4417142"/>
                  <a:pt x="2300106" y="4421836"/>
                </a:cubicBezTo>
                <a:cubicBezTo>
                  <a:pt x="2290717" y="4424183"/>
                  <a:pt x="2278982" y="4426530"/>
                  <a:pt x="2269594" y="4428877"/>
                </a:cubicBezTo>
                <a:cubicBezTo>
                  <a:pt x="2257859" y="4431224"/>
                  <a:pt x="2248471" y="4433571"/>
                  <a:pt x="2236735" y="4435918"/>
                </a:cubicBezTo>
                <a:cubicBezTo>
                  <a:pt x="2236735" y="4435918"/>
                  <a:pt x="2234388" y="4435918"/>
                  <a:pt x="2234388" y="4435918"/>
                </a:cubicBezTo>
                <a:cubicBezTo>
                  <a:pt x="2222653" y="4428877"/>
                  <a:pt x="2210918" y="4419489"/>
                  <a:pt x="2199183" y="4412447"/>
                </a:cubicBezTo>
                <a:cubicBezTo>
                  <a:pt x="2189794" y="4405406"/>
                  <a:pt x="2182753" y="4400712"/>
                  <a:pt x="2173365" y="4393671"/>
                </a:cubicBezTo>
                <a:cubicBezTo>
                  <a:pt x="2161630" y="4384283"/>
                  <a:pt x="2147548" y="4374895"/>
                  <a:pt x="2135812" y="4365506"/>
                </a:cubicBezTo>
                <a:cubicBezTo>
                  <a:pt x="2126424" y="4358466"/>
                  <a:pt x="2119383" y="4351424"/>
                  <a:pt x="2109995" y="4346730"/>
                </a:cubicBezTo>
                <a:cubicBezTo>
                  <a:pt x="2098260" y="4337342"/>
                  <a:pt x="2084177" y="4327954"/>
                  <a:pt x="2072442" y="4318565"/>
                </a:cubicBezTo>
                <a:cubicBezTo>
                  <a:pt x="2063054" y="4311525"/>
                  <a:pt x="2053666" y="4304483"/>
                  <a:pt x="2044277" y="4297442"/>
                </a:cubicBezTo>
                <a:cubicBezTo>
                  <a:pt x="2037236" y="4290401"/>
                  <a:pt x="2027848" y="4285707"/>
                  <a:pt x="2020807" y="4278666"/>
                </a:cubicBezTo>
                <a:cubicBezTo>
                  <a:pt x="2023154" y="4276319"/>
                  <a:pt x="2023154" y="4273972"/>
                  <a:pt x="2023154" y="4271625"/>
                </a:cubicBezTo>
                <a:cubicBezTo>
                  <a:pt x="2037236" y="4273972"/>
                  <a:pt x="2048972" y="4278666"/>
                  <a:pt x="2063054" y="4281013"/>
                </a:cubicBezTo>
                <a:cubicBezTo>
                  <a:pt x="2077136" y="4283360"/>
                  <a:pt x="2091218" y="4288054"/>
                  <a:pt x="2105301" y="4292748"/>
                </a:cubicBezTo>
                <a:cubicBezTo>
                  <a:pt x="2126424" y="4297442"/>
                  <a:pt x="2147548" y="4302136"/>
                  <a:pt x="2168671" y="4306830"/>
                </a:cubicBezTo>
                <a:cubicBezTo>
                  <a:pt x="2180406" y="4309177"/>
                  <a:pt x="2194488" y="4311525"/>
                  <a:pt x="2206224" y="4313871"/>
                </a:cubicBezTo>
                <a:cubicBezTo>
                  <a:pt x="2229694" y="4318565"/>
                  <a:pt x="2250818" y="4323260"/>
                  <a:pt x="2274288" y="4325607"/>
                </a:cubicBezTo>
                <a:cubicBezTo>
                  <a:pt x="2286023" y="4327954"/>
                  <a:pt x="2295412" y="4330301"/>
                  <a:pt x="2307147" y="4332648"/>
                </a:cubicBezTo>
                <a:cubicBezTo>
                  <a:pt x="2330617" y="4337342"/>
                  <a:pt x="2356435" y="4339689"/>
                  <a:pt x="2379905" y="4344383"/>
                </a:cubicBezTo>
                <a:cubicBezTo>
                  <a:pt x="2389293" y="4346730"/>
                  <a:pt x="2398681" y="4346730"/>
                  <a:pt x="2408070" y="4349077"/>
                </a:cubicBezTo>
                <a:cubicBezTo>
                  <a:pt x="2433887" y="4353771"/>
                  <a:pt x="2462052" y="4356118"/>
                  <a:pt x="2487869" y="4358466"/>
                </a:cubicBezTo>
                <a:cubicBezTo>
                  <a:pt x="2494910" y="4358466"/>
                  <a:pt x="2501952" y="4360812"/>
                  <a:pt x="2508993" y="4360812"/>
                </a:cubicBezTo>
                <a:cubicBezTo>
                  <a:pt x="2511340" y="4360812"/>
                  <a:pt x="2511340" y="4360812"/>
                  <a:pt x="2513687" y="4360812"/>
                </a:cubicBezTo>
                <a:cubicBezTo>
                  <a:pt x="2508993" y="4363160"/>
                  <a:pt x="2504299" y="4363160"/>
                  <a:pt x="2497258" y="4365506"/>
                </a:cubicBezTo>
                <a:cubicBezTo>
                  <a:pt x="2480828" y="4367854"/>
                  <a:pt x="2471440" y="4372548"/>
                  <a:pt x="2459705" y="4374895"/>
                </a:cubicBezTo>
                <a:close/>
                <a:moveTo>
                  <a:pt x="1938660" y="4304483"/>
                </a:moveTo>
                <a:cubicBezTo>
                  <a:pt x="1919884" y="4316219"/>
                  <a:pt x="1901108" y="4327954"/>
                  <a:pt x="1884678" y="4337342"/>
                </a:cubicBezTo>
                <a:cubicBezTo>
                  <a:pt x="1882331" y="4337342"/>
                  <a:pt x="1882331" y="4339689"/>
                  <a:pt x="1879984" y="4339689"/>
                </a:cubicBezTo>
                <a:cubicBezTo>
                  <a:pt x="1861208" y="4351424"/>
                  <a:pt x="1840084" y="4360812"/>
                  <a:pt x="1821308" y="4372548"/>
                </a:cubicBezTo>
                <a:cubicBezTo>
                  <a:pt x="1814267" y="4374895"/>
                  <a:pt x="1809573" y="4379589"/>
                  <a:pt x="1802532" y="4381936"/>
                </a:cubicBezTo>
                <a:cubicBezTo>
                  <a:pt x="1788449" y="4388977"/>
                  <a:pt x="1776714" y="4396018"/>
                  <a:pt x="1762632" y="4400712"/>
                </a:cubicBezTo>
                <a:cubicBezTo>
                  <a:pt x="1755591" y="4403059"/>
                  <a:pt x="1748550" y="4407753"/>
                  <a:pt x="1741508" y="4410100"/>
                </a:cubicBezTo>
                <a:cubicBezTo>
                  <a:pt x="1729773" y="4414794"/>
                  <a:pt x="1718038" y="4419489"/>
                  <a:pt x="1706303" y="4424183"/>
                </a:cubicBezTo>
                <a:cubicBezTo>
                  <a:pt x="1699262" y="4426530"/>
                  <a:pt x="1692220" y="4428877"/>
                  <a:pt x="1682832" y="4431224"/>
                </a:cubicBezTo>
                <a:cubicBezTo>
                  <a:pt x="1671097" y="4435918"/>
                  <a:pt x="1659362" y="4440612"/>
                  <a:pt x="1647627" y="4442959"/>
                </a:cubicBezTo>
                <a:cubicBezTo>
                  <a:pt x="1640586" y="4445306"/>
                  <a:pt x="1633544" y="4447653"/>
                  <a:pt x="1624156" y="4450000"/>
                </a:cubicBezTo>
                <a:cubicBezTo>
                  <a:pt x="1612421" y="4452347"/>
                  <a:pt x="1600686" y="4457041"/>
                  <a:pt x="1591298" y="4459388"/>
                </a:cubicBezTo>
                <a:cubicBezTo>
                  <a:pt x="1584256" y="4461735"/>
                  <a:pt x="1574868" y="4461735"/>
                  <a:pt x="1567827" y="4464083"/>
                </a:cubicBezTo>
                <a:cubicBezTo>
                  <a:pt x="1563133" y="4466429"/>
                  <a:pt x="1558439" y="4466429"/>
                  <a:pt x="1551398" y="4466429"/>
                </a:cubicBezTo>
                <a:cubicBezTo>
                  <a:pt x="1551398" y="4464083"/>
                  <a:pt x="1551398" y="4464083"/>
                  <a:pt x="1549051" y="4461735"/>
                </a:cubicBezTo>
                <a:cubicBezTo>
                  <a:pt x="1551398" y="4461735"/>
                  <a:pt x="1551398" y="4459388"/>
                  <a:pt x="1551398" y="4459388"/>
                </a:cubicBezTo>
                <a:cubicBezTo>
                  <a:pt x="1556092" y="4457041"/>
                  <a:pt x="1560786" y="4454694"/>
                  <a:pt x="1565480" y="4450000"/>
                </a:cubicBezTo>
                <a:cubicBezTo>
                  <a:pt x="1572521" y="4445306"/>
                  <a:pt x="1577215" y="4440612"/>
                  <a:pt x="1584256" y="4438265"/>
                </a:cubicBezTo>
                <a:cubicBezTo>
                  <a:pt x="1588950" y="4435918"/>
                  <a:pt x="1593645" y="4431224"/>
                  <a:pt x="1598339" y="4428877"/>
                </a:cubicBezTo>
                <a:cubicBezTo>
                  <a:pt x="1605380" y="4424183"/>
                  <a:pt x="1610074" y="4419489"/>
                  <a:pt x="1617115" y="4414794"/>
                </a:cubicBezTo>
                <a:cubicBezTo>
                  <a:pt x="1621809" y="4410100"/>
                  <a:pt x="1626503" y="4407753"/>
                  <a:pt x="1631197" y="4403059"/>
                </a:cubicBezTo>
                <a:cubicBezTo>
                  <a:pt x="1638239" y="4398365"/>
                  <a:pt x="1645280" y="4391324"/>
                  <a:pt x="1649974" y="4386630"/>
                </a:cubicBezTo>
                <a:cubicBezTo>
                  <a:pt x="1654668" y="4381936"/>
                  <a:pt x="1659362" y="4379589"/>
                  <a:pt x="1664056" y="4374895"/>
                </a:cubicBezTo>
                <a:cubicBezTo>
                  <a:pt x="1671097" y="4367854"/>
                  <a:pt x="1678138" y="4360812"/>
                  <a:pt x="1685179" y="4353771"/>
                </a:cubicBezTo>
                <a:cubicBezTo>
                  <a:pt x="1689873" y="4349077"/>
                  <a:pt x="1692220" y="4346730"/>
                  <a:pt x="1696915" y="4342036"/>
                </a:cubicBezTo>
                <a:cubicBezTo>
                  <a:pt x="1703956" y="4334995"/>
                  <a:pt x="1713344" y="4325607"/>
                  <a:pt x="1720385" y="4318565"/>
                </a:cubicBezTo>
                <a:cubicBezTo>
                  <a:pt x="1722732" y="4316219"/>
                  <a:pt x="1727426" y="4311525"/>
                  <a:pt x="1729773" y="4309177"/>
                </a:cubicBezTo>
                <a:cubicBezTo>
                  <a:pt x="1739161" y="4297442"/>
                  <a:pt x="1750897" y="4285707"/>
                  <a:pt x="1760285" y="4276319"/>
                </a:cubicBezTo>
                <a:cubicBezTo>
                  <a:pt x="1760285" y="4276319"/>
                  <a:pt x="1762632" y="4273972"/>
                  <a:pt x="1762632" y="4273972"/>
                </a:cubicBezTo>
                <a:cubicBezTo>
                  <a:pt x="1769673" y="4266930"/>
                  <a:pt x="1776714" y="4257542"/>
                  <a:pt x="1783755" y="4250501"/>
                </a:cubicBezTo>
                <a:cubicBezTo>
                  <a:pt x="1786102" y="4252848"/>
                  <a:pt x="1790797" y="4255195"/>
                  <a:pt x="1795491" y="4255195"/>
                </a:cubicBezTo>
                <a:cubicBezTo>
                  <a:pt x="1804879" y="4255195"/>
                  <a:pt x="1811920" y="4248154"/>
                  <a:pt x="1814267" y="4238766"/>
                </a:cubicBezTo>
                <a:cubicBezTo>
                  <a:pt x="1840084" y="4243460"/>
                  <a:pt x="1865902" y="4248154"/>
                  <a:pt x="1891719" y="4250501"/>
                </a:cubicBezTo>
                <a:cubicBezTo>
                  <a:pt x="1901108" y="4252848"/>
                  <a:pt x="1910496" y="4252848"/>
                  <a:pt x="1919884" y="4255195"/>
                </a:cubicBezTo>
                <a:cubicBezTo>
                  <a:pt x="1938660" y="4257542"/>
                  <a:pt x="1955090" y="4259889"/>
                  <a:pt x="1973866" y="4262236"/>
                </a:cubicBezTo>
                <a:cubicBezTo>
                  <a:pt x="1973866" y="4262236"/>
                  <a:pt x="1973866" y="4262236"/>
                  <a:pt x="1973866" y="4264584"/>
                </a:cubicBezTo>
                <a:cubicBezTo>
                  <a:pt x="1973866" y="4269278"/>
                  <a:pt x="1976213" y="4271625"/>
                  <a:pt x="1976213" y="4273972"/>
                </a:cubicBezTo>
                <a:cubicBezTo>
                  <a:pt x="1966825" y="4281013"/>
                  <a:pt x="1959784" y="4285707"/>
                  <a:pt x="1950396" y="4292748"/>
                </a:cubicBezTo>
                <a:cubicBezTo>
                  <a:pt x="1950396" y="4297442"/>
                  <a:pt x="1945702" y="4302136"/>
                  <a:pt x="1938660" y="4304483"/>
                </a:cubicBezTo>
                <a:close/>
                <a:moveTo>
                  <a:pt x="1495069" y="4433571"/>
                </a:moveTo>
                <a:cubicBezTo>
                  <a:pt x="1490375" y="4428877"/>
                  <a:pt x="1483333" y="4421836"/>
                  <a:pt x="1478639" y="4417142"/>
                </a:cubicBezTo>
                <a:cubicBezTo>
                  <a:pt x="1476292" y="4414794"/>
                  <a:pt x="1473945" y="4412447"/>
                  <a:pt x="1471598" y="4407753"/>
                </a:cubicBezTo>
                <a:cubicBezTo>
                  <a:pt x="1464557" y="4400712"/>
                  <a:pt x="1459863" y="4393671"/>
                  <a:pt x="1452822" y="4386630"/>
                </a:cubicBezTo>
                <a:cubicBezTo>
                  <a:pt x="1452822" y="4386630"/>
                  <a:pt x="1450475" y="4384283"/>
                  <a:pt x="1450475" y="4381936"/>
                </a:cubicBezTo>
                <a:cubicBezTo>
                  <a:pt x="1427004" y="4356118"/>
                  <a:pt x="1403534" y="4327954"/>
                  <a:pt x="1380063" y="4299789"/>
                </a:cubicBezTo>
                <a:cubicBezTo>
                  <a:pt x="1377716" y="4297442"/>
                  <a:pt x="1375369" y="4295095"/>
                  <a:pt x="1375369" y="4292748"/>
                </a:cubicBezTo>
                <a:cubicBezTo>
                  <a:pt x="1368328" y="4283360"/>
                  <a:pt x="1361287" y="4276319"/>
                  <a:pt x="1354246" y="4266930"/>
                </a:cubicBezTo>
                <a:cubicBezTo>
                  <a:pt x="1351899" y="4264584"/>
                  <a:pt x="1349552" y="4262236"/>
                  <a:pt x="1347205" y="4259889"/>
                </a:cubicBezTo>
                <a:cubicBezTo>
                  <a:pt x="1340164" y="4252848"/>
                  <a:pt x="1335469" y="4243460"/>
                  <a:pt x="1328428" y="4236419"/>
                </a:cubicBezTo>
                <a:cubicBezTo>
                  <a:pt x="1326081" y="4234072"/>
                  <a:pt x="1323734" y="4229378"/>
                  <a:pt x="1321387" y="4227031"/>
                </a:cubicBezTo>
                <a:cubicBezTo>
                  <a:pt x="1316693" y="4219990"/>
                  <a:pt x="1309652" y="4212948"/>
                  <a:pt x="1304958" y="4205908"/>
                </a:cubicBezTo>
                <a:cubicBezTo>
                  <a:pt x="1302611" y="4201213"/>
                  <a:pt x="1297917" y="4196519"/>
                  <a:pt x="1295570" y="4194172"/>
                </a:cubicBezTo>
                <a:cubicBezTo>
                  <a:pt x="1290876" y="4187131"/>
                  <a:pt x="1283834" y="4180090"/>
                  <a:pt x="1279140" y="4173049"/>
                </a:cubicBezTo>
                <a:cubicBezTo>
                  <a:pt x="1276793" y="4168354"/>
                  <a:pt x="1272099" y="4163660"/>
                  <a:pt x="1269752" y="4158966"/>
                </a:cubicBezTo>
                <a:cubicBezTo>
                  <a:pt x="1265058" y="4151925"/>
                  <a:pt x="1258017" y="4144884"/>
                  <a:pt x="1253323" y="4135496"/>
                </a:cubicBezTo>
                <a:cubicBezTo>
                  <a:pt x="1250976" y="4130802"/>
                  <a:pt x="1246282" y="4126108"/>
                  <a:pt x="1243935" y="4121414"/>
                </a:cubicBezTo>
                <a:cubicBezTo>
                  <a:pt x="1236894" y="4112026"/>
                  <a:pt x="1232199" y="4104984"/>
                  <a:pt x="1225158" y="4095596"/>
                </a:cubicBezTo>
                <a:cubicBezTo>
                  <a:pt x="1222811" y="4090902"/>
                  <a:pt x="1220464" y="4088555"/>
                  <a:pt x="1215770" y="4083861"/>
                </a:cubicBezTo>
                <a:cubicBezTo>
                  <a:pt x="1208729" y="4074473"/>
                  <a:pt x="1204035" y="4067431"/>
                  <a:pt x="1196994" y="4058043"/>
                </a:cubicBezTo>
                <a:cubicBezTo>
                  <a:pt x="1194647" y="4053349"/>
                  <a:pt x="1189953" y="4048655"/>
                  <a:pt x="1187605" y="4043961"/>
                </a:cubicBezTo>
                <a:cubicBezTo>
                  <a:pt x="1180564" y="4034573"/>
                  <a:pt x="1175870" y="4025185"/>
                  <a:pt x="1168829" y="4015796"/>
                </a:cubicBezTo>
                <a:cubicBezTo>
                  <a:pt x="1166482" y="4011102"/>
                  <a:pt x="1164135" y="4006408"/>
                  <a:pt x="1159441" y="4004061"/>
                </a:cubicBezTo>
                <a:cubicBezTo>
                  <a:pt x="1152400" y="3994673"/>
                  <a:pt x="1147706" y="3985285"/>
                  <a:pt x="1140665" y="3975897"/>
                </a:cubicBezTo>
                <a:cubicBezTo>
                  <a:pt x="1138318" y="3971203"/>
                  <a:pt x="1135971" y="3966508"/>
                  <a:pt x="1131276" y="3964162"/>
                </a:cubicBezTo>
                <a:cubicBezTo>
                  <a:pt x="1126582" y="3954773"/>
                  <a:pt x="1119541" y="3947732"/>
                  <a:pt x="1114847" y="3938344"/>
                </a:cubicBezTo>
                <a:cubicBezTo>
                  <a:pt x="1114847" y="3938344"/>
                  <a:pt x="1114847" y="3935997"/>
                  <a:pt x="1114847" y="3935997"/>
                </a:cubicBezTo>
                <a:lnTo>
                  <a:pt x="1114847" y="3935997"/>
                </a:lnTo>
                <a:cubicBezTo>
                  <a:pt x="1114847" y="3935997"/>
                  <a:pt x="1114847" y="3935997"/>
                  <a:pt x="1114847" y="3935997"/>
                </a:cubicBezTo>
                <a:cubicBezTo>
                  <a:pt x="1119541" y="3935997"/>
                  <a:pt x="1121888" y="3933650"/>
                  <a:pt x="1124235" y="3933650"/>
                </a:cubicBezTo>
                <a:cubicBezTo>
                  <a:pt x="1131276" y="3943038"/>
                  <a:pt x="1135971" y="3952426"/>
                  <a:pt x="1143012" y="3961814"/>
                </a:cubicBezTo>
                <a:cubicBezTo>
                  <a:pt x="1145359" y="3966508"/>
                  <a:pt x="1150053" y="3971203"/>
                  <a:pt x="1152400" y="3975897"/>
                </a:cubicBezTo>
                <a:cubicBezTo>
                  <a:pt x="1159441" y="3985285"/>
                  <a:pt x="1164135" y="3994673"/>
                  <a:pt x="1171176" y="4004061"/>
                </a:cubicBezTo>
                <a:cubicBezTo>
                  <a:pt x="1175870" y="4011102"/>
                  <a:pt x="1180564" y="4018144"/>
                  <a:pt x="1185258" y="4025185"/>
                </a:cubicBezTo>
                <a:cubicBezTo>
                  <a:pt x="1189953" y="4032226"/>
                  <a:pt x="1194647" y="4039267"/>
                  <a:pt x="1199341" y="4046308"/>
                </a:cubicBezTo>
                <a:cubicBezTo>
                  <a:pt x="1204035" y="4053349"/>
                  <a:pt x="1208729" y="4062737"/>
                  <a:pt x="1215770" y="4069779"/>
                </a:cubicBezTo>
                <a:cubicBezTo>
                  <a:pt x="1220464" y="4074473"/>
                  <a:pt x="1222811" y="4081514"/>
                  <a:pt x="1227505" y="4086208"/>
                </a:cubicBezTo>
                <a:cubicBezTo>
                  <a:pt x="1232199" y="4093249"/>
                  <a:pt x="1239241" y="4102637"/>
                  <a:pt x="1243935" y="4109678"/>
                </a:cubicBezTo>
                <a:cubicBezTo>
                  <a:pt x="1248629" y="4114372"/>
                  <a:pt x="1250976" y="4119066"/>
                  <a:pt x="1255670" y="4126108"/>
                </a:cubicBezTo>
                <a:cubicBezTo>
                  <a:pt x="1262711" y="4135496"/>
                  <a:pt x="1267405" y="4142537"/>
                  <a:pt x="1274446" y="4151925"/>
                </a:cubicBezTo>
                <a:cubicBezTo>
                  <a:pt x="1276793" y="4156619"/>
                  <a:pt x="1279140" y="4158966"/>
                  <a:pt x="1283834" y="4163660"/>
                </a:cubicBezTo>
                <a:cubicBezTo>
                  <a:pt x="1288529" y="4170702"/>
                  <a:pt x="1293223" y="4177743"/>
                  <a:pt x="1297917" y="4184784"/>
                </a:cubicBezTo>
                <a:cubicBezTo>
                  <a:pt x="1319040" y="4215296"/>
                  <a:pt x="1340164" y="4243460"/>
                  <a:pt x="1361287" y="4269278"/>
                </a:cubicBezTo>
                <a:cubicBezTo>
                  <a:pt x="1361287" y="4269278"/>
                  <a:pt x="1361287" y="4269278"/>
                  <a:pt x="1361287" y="4269278"/>
                </a:cubicBezTo>
                <a:cubicBezTo>
                  <a:pt x="1377716" y="4290401"/>
                  <a:pt x="1394146" y="4311525"/>
                  <a:pt x="1410575" y="4332648"/>
                </a:cubicBezTo>
                <a:cubicBezTo>
                  <a:pt x="1410575" y="4332648"/>
                  <a:pt x="1410575" y="4332648"/>
                  <a:pt x="1410575" y="4332648"/>
                </a:cubicBezTo>
                <a:cubicBezTo>
                  <a:pt x="1417616" y="4342036"/>
                  <a:pt x="1427004" y="4351424"/>
                  <a:pt x="1434045" y="4360812"/>
                </a:cubicBezTo>
                <a:cubicBezTo>
                  <a:pt x="1434045" y="4360812"/>
                  <a:pt x="1434045" y="4363160"/>
                  <a:pt x="1436392" y="4363160"/>
                </a:cubicBezTo>
                <a:cubicBezTo>
                  <a:pt x="1443434" y="4372548"/>
                  <a:pt x="1450475" y="4379589"/>
                  <a:pt x="1457516" y="4388977"/>
                </a:cubicBezTo>
                <a:cubicBezTo>
                  <a:pt x="1459863" y="4391324"/>
                  <a:pt x="1459863" y="4391324"/>
                  <a:pt x="1462210" y="4393671"/>
                </a:cubicBezTo>
                <a:cubicBezTo>
                  <a:pt x="1469251" y="4400712"/>
                  <a:pt x="1476292" y="4410100"/>
                  <a:pt x="1480986" y="4417142"/>
                </a:cubicBezTo>
                <a:cubicBezTo>
                  <a:pt x="1483333" y="4419489"/>
                  <a:pt x="1483333" y="4421836"/>
                  <a:pt x="1485680" y="4421836"/>
                </a:cubicBezTo>
                <a:cubicBezTo>
                  <a:pt x="1492722" y="4428877"/>
                  <a:pt x="1497416" y="4435918"/>
                  <a:pt x="1504457" y="4442959"/>
                </a:cubicBezTo>
                <a:cubicBezTo>
                  <a:pt x="1506804" y="4445306"/>
                  <a:pt x="1506804" y="4445306"/>
                  <a:pt x="1509151" y="4447653"/>
                </a:cubicBezTo>
                <a:cubicBezTo>
                  <a:pt x="1509151" y="4447653"/>
                  <a:pt x="1509151" y="4447653"/>
                  <a:pt x="1509151" y="4447653"/>
                </a:cubicBezTo>
                <a:cubicBezTo>
                  <a:pt x="1502110" y="4440612"/>
                  <a:pt x="1499763" y="4438265"/>
                  <a:pt x="1495069" y="4433571"/>
                </a:cubicBezTo>
                <a:close/>
                <a:moveTo>
                  <a:pt x="1039742" y="3884362"/>
                </a:moveTo>
                <a:cubicBezTo>
                  <a:pt x="1018618" y="3874974"/>
                  <a:pt x="999842" y="3867932"/>
                  <a:pt x="978718" y="3858544"/>
                </a:cubicBezTo>
                <a:cubicBezTo>
                  <a:pt x="976371" y="3856197"/>
                  <a:pt x="974024" y="3856197"/>
                  <a:pt x="971677" y="3853850"/>
                </a:cubicBezTo>
                <a:cubicBezTo>
                  <a:pt x="952901" y="3844462"/>
                  <a:pt x="936472" y="3837421"/>
                  <a:pt x="917695" y="3828033"/>
                </a:cubicBezTo>
                <a:cubicBezTo>
                  <a:pt x="913001" y="3825686"/>
                  <a:pt x="908307" y="3823339"/>
                  <a:pt x="905960" y="3820992"/>
                </a:cubicBezTo>
                <a:cubicBezTo>
                  <a:pt x="889531" y="3813950"/>
                  <a:pt x="875448" y="3804562"/>
                  <a:pt x="861366" y="3795174"/>
                </a:cubicBezTo>
                <a:cubicBezTo>
                  <a:pt x="861366" y="3795174"/>
                  <a:pt x="861366" y="3795174"/>
                  <a:pt x="861366" y="3795174"/>
                </a:cubicBezTo>
                <a:cubicBezTo>
                  <a:pt x="866060" y="3792827"/>
                  <a:pt x="870754" y="3790480"/>
                  <a:pt x="875448" y="3788133"/>
                </a:cubicBezTo>
                <a:cubicBezTo>
                  <a:pt x="877795" y="3785786"/>
                  <a:pt x="880142" y="3785786"/>
                  <a:pt x="882489" y="3785786"/>
                </a:cubicBezTo>
                <a:cubicBezTo>
                  <a:pt x="887184" y="3783439"/>
                  <a:pt x="891878" y="3781092"/>
                  <a:pt x="898919" y="3778745"/>
                </a:cubicBezTo>
                <a:cubicBezTo>
                  <a:pt x="901266" y="3778745"/>
                  <a:pt x="903613" y="3776398"/>
                  <a:pt x="905960" y="3776398"/>
                </a:cubicBezTo>
                <a:cubicBezTo>
                  <a:pt x="908307" y="3776398"/>
                  <a:pt x="908307" y="3774051"/>
                  <a:pt x="910654" y="3774051"/>
                </a:cubicBezTo>
                <a:cubicBezTo>
                  <a:pt x="957595" y="3792827"/>
                  <a:pt x="1004536" y="3811604"/>
                  <a:pt x="1051477" y="3825686"/>
                </a:cubicBezTo>
                <a:cubicBezTo>
                  <a:pt x="1051477" y="3846809"/>
                  <a:pt x="1053824" y="3867932"/>
                  <a:pt x="1053824" y="3891403"/>
                </a:cubicBezTo>
                <a:cubicBezTo>
                  <a:pt x="1053824" y="3891403"/>
                  <a:pt x="1053824" y="3891403"/>
                  <a:pt x="1051477" y="3891403"/>
                </a:cubicBezTo>
                <a:cubicBezTo>
                  <a:pt x="1049130" y="3889056"/>
                  <a:pt x="1044436" y="3886709"/>
                  <a:pt x="1039742" y="3884362"/>
                </a:cubicBezTo>
                <a:close/>
                <a:moveTo>
                  <a:pt x="633703" y="3429035"/>
                </a:moveTo>
                <a:cubicBezTo>
                  <a:pt x="633703" y="3421994"/>
                  <a:pt x="631355" y="3412606"/>
                  <a:pt x="631355" y="3405564"/>
                </a:cubicBezTo>
                <a:cubicBezTo>
                  <a:pt x="629008" y="3386788"/>
                  <a:pt x="626661" y="3370359"/>
                  <a:pt x="626661" y="3351582"/>
                </a:cubicBezTo>
                <a:cubicBezTo>
                  <a:pt x="624314" y="3335153"/>
                  <a:pt x="624314" y="3316377"/>
                  <a:pt x="621967" y="3297600"/>
                </a:cubicBezTo>
                <a:cubicBezTo>
                  <a:pt x="621967" y="3292906"/>
                  <a:pt x="621967" y="3290559"/>
                  <a:pt x="621967" y="3285865"/>
                </a:cubicBezTo>
                <a:cubicBezTo>
                  <a:pt x="626661" y="3285865"/>
                  <a:pt x="629008" y="3283518"/>
                  <a:pt x="631355" y="3281171"/>
                </a:cubicBezTo>
                <a:cubicBezTo>
                  <a:pt x="640744" y="3292906"/>
                  <a:pt x="652479" y="3302295"/>
                  <a:pt x="661867" y="3314030"/>
                </a:cubicBezTo>
                <a:cubicBezTo>
                  <a:pt x="664214" y="3316377"/>
                  <a:pt x="668908" y="3321071"/>
                  <a:pt x="671255" y="3323418"/>
                </a:cubicBezTo>
                <a:cubicBezTo>
                  <a:pt x="685338" y="3339847"/>
                  <a:pt x="701767" y="3353929"/>
                  <a:pt x="715849" y="3370359"/>
                </a:cubicBezTo>
                <a:cubicBezTo>
                  <a:pt x="718196" y="3372706"/>
                  <a:pt x="720543" y="3377400"/>
                  <a:pt x="725237" y="3379747"/>
                </a:cubicBezTo>
                <a:cubicBezTo>
                  <a:pt x="739320" y="3396176"/>
                  <a:pt x="755749" y="3410258"/>
                  <a:pt x="769831" y="3426688"/>
                </a:cubicBezTo>
                <a:cubicBezTo>
                  <a:pt x="772178" y="3429035"/>
                  <a:pt x="774525" y="3431382"/>
                  <a:pt x="776872" y="3433729"/>
                </a:cubicBezTo>
                <a:cubicBezTo>
                  <a:pt x="793302" y="3450158"/>
                  <a:pt x="809731" y="3464241"/>
                  <a:pt x="823813" y="3480670"/>
                </a:cubicBezTo>
                <a:cubicBezTo>
                  <a:pt x="826160" y="3483017"/>
                  <a:pt x="828507" y="3485364"/>
                  <a:pt x="830854" y="3487711"/>
                </a:cubicBezTo>
                <a:cubicBezTo>
                  <a:pt x="847284" y="3501793"/>
                  <a:pt x="861366" y="3518223"/>
                  <a:pt x="877795" y="3532305"/>
                </a:cubicBezTo>
                <a:cubicBezTo>
                  <a:pt x="880142" y="3534652"/>
                  <a:pt x="882489" y="3536999"/>
                  <a:pt x="884837" y="3539346"/>
                </a:cubicBezTo>
                <a:cubicBezTo>
                  <a:pt x="901266" y="3555775"/>
                  <a:pt x="920042" y="3572205"/>
                  <a:pt x="936472" y="3588634"/>
                </a:cubicBezTo>
                <a:cubicBezTo>
                  <a:pt x="969330" y="3619146"/>
                  <a:pt x="999842" y="3647310"/>
                  <a:pt x="1032700" y="3675475"/>
                </a:cubicBezTo>
                <a:cubicBezTo>
                  <a:pt x="1030353" y="3677822"/>
                  <a:pt x="1028006" y="3682516"/>
                  <a:pt x="1028006" y="3687210"/>
                </a:cubicBezTo>
                <a:cubicBezTo>
                  <a:pt x="1028006" y="3691904"/>
                  <a:pt x="1030353" y="3694251"/>
                  <a:pt x="1032700" y="3698945"/>
                </a:cubicBezTo>
                <a:cubicBezTo>
                  <a:pt x="1030353" y="3701292"/>
                  <a:pt x="1028006" y="3701292"/>
                  <a:pt x="1025659" y="3703639"/>
                </a:cubicBezTo>
                <a:cubicBezTo>
                  <a:pt x="1025659" y="3703639"/>
                  <a:pt x="1023312" y="3703639"/>
                  <a:pt x="1023312" y="3705986"/>
                </a:cubicBezTo>
                <a:cubicBezTo>
                  <a:pt x="1016271" y="3710680"/>
                  <a:pt x="1006883" y="3717722"/>
                  <a:pt x="999842" y="3722416"/>
                </a:cubicBezTo>
                <a:cubicBezTo>
                  <a:pt x="999842" y="3722416"/>
                  <a:pt x="999842" y="3722416"/>
                  <a:pt x="999842" y="3722416"/>
                </a:cubicBezTo>
                <a:cubicBezTo>
                  <a:pt x="969330" y="3741192"/>
                  <a:pt x="941166" y="3759969"/>
                  <a:pt x="910654" y="3774051"/>
                </a:cubicBezTo>
                <a:cubicBezTo>
                  <a:pt x="821466" y="3736498"/>
                  <a:pt x="736973" y="3691904"/>
                  <a:pt x="659520" y="3640269"/>
                </a:cubicBezTo>
                <a:cubicBezTo>
                  <a:pt x="650132" y="3574552"/>
                  <a:pt x="643091" y="3504140"/>
                  <a:pt x="633703" y="3429035"/>
                </a:cubicBezTo>
                <a:close/>
                <a:moveTo>
                  <a:pt x="535127" y="3267089"/>
                </a:moveTo>
                <a:cubicBezTo>
                  <a:pt x="530433" y="3267089"/>
                  <a:pt x="525738" y="3267089"/>
                  <a:pt x="521044" y="3267089"/>
                </a:cubicBezTo>
                <a:cubicBezTo>
                  <a:pt x="514003" y="3267089"/>
                  <a:pt x="509309" y="3267089"/>
                  <a:pt x="502268" y="3264742"/>
                </a:cubicBezTo>
                <a:cubicBezTo>
                  <a:pt x="497574" y="3264742"/>
                  <a:pt x="490533" y="3262394"/>
                  <a:pt x="485839" y="3262394"/>
                </a:cubicBezTo>
                <a:cubicBezTo>
                  <a:pt x="481145" y="3262394"/>
                  <a:pt x="474103" y="3260048"/>
                  <a:pt x="469409" y="3260048"/>
                </a:cubicBezTo>
                <a:cubicBezTo>
                  <a:pt x="464715" y="3260048"/>
                  <a:pt x="460021" y="3257700"/>
                  <a:pt x="455327" y="3257700"/>
                </a:cubicBezTo>
                <a:cubicBezTo>
                  <a:pt x="450633" y="3257700"/>
                  <a:pt x="443592" y="3255354"/>
                  <a:pt x="438898" y="3255354"/>
                </a:cubicBezTo>
                <a:cubicBezTo>
                  <a:pt x="434204" y="3255354"/>
                  <a:pt x="429509" y="3253006"/>
                  <a:pt x="424815" y="3253006"/>
                </a:cubicBezTo>
                <a:cubicBezTo>
                  <a:pt x="420121" y="3250659"/>
                  <a:pt x="413080" y="3250659"/>
                  <a:pt x="408386" y="3248312"/>
                </a:cubicBezTo>
                <a:cubicBezTo>
                  <a:pt x="403692" y="3245965"/>
                  <a:pt x="401345" y="3245965"/>
                  <a:pt x="396651" y="3243618"/>
                </a:cubicBezTo>
                <a:cubicBezTo>
                  <a:pt x="391957" y="3241271"/>
                  <a:pt x="384916" y="3241271"/>
                  <a:pt x="380222" y="3238924"/>
                </a:cubicBezTo>
                <a:cubicBezTo>
                  <a:pt x="375527" y="3236577"/>
                  <a:pt x="373180" y="3236577"/>
                  <a:pt x="368486" y="3234230"/>
                </a:cubicBezTo>
                <a:cubicBezTo>
                  <a:pt x="363792" y="3231883"/>
                  <a:pt x="359098" y="3229536"/>
                  <a:pt x="352057" y="3227189"/>
                </a:cubicBezTo>
                <a:cubicBezTo>
                  <a:pt x="349710" y="3227189"/>
                  <a:pt x="347363" y="3224842"/>
                  <a:pt x="342669" y="3222495"/>
                </a:cubicBezTo>
                <a:cubicBezTo>
                  <a:pt x="342669" y="3220148"/>
                  <a:pt x="345016" y="3217801"/>
                  <a:pt x="345016" y="3215454"/>
                </a:cubicBezTo>
                <a:cubicBezTo>
                  <a:pt x="345016" y="3206065"/>
                  <a:pt x="337975" y="3196677"/>
                  <a:pt x="326239" y="3196677"/>
                </a:cubicBezTo>
                <a:cubicBezTo>
                  <a:pt x="328587" y="3168513"/>
                  <a:pt x="328587" y="3140348"/>
                  <a:pt x="330934" y="3114531"/>
                </a:cubicBezTo>
                <a:cubicBezTo>
                  <a:pt x="330934" y="3112184"/>
                  <a:pt x="330934" y="3109836"/>
                  <a:pt x="330934" y="3107490"/>
                </a:cubicBezTo>
                <a:cubicBezTo>
                  <a:pt x="330934" y="3105142"/>
                  <a:pt x="330934" y="3102796"/>
                  <a:pt x="330934" y="3100448"/>
                </a:cubicBezTo>
                <a:cubicBezTo>
                  <a:pt x="335628" y="3001873"/>
                  <a:pt x="340322" y="2907991"/>
                  <a:pt x="347363" y="2814109"/>
                </a:cubicBezTo>
                <a:cubicBezTo>
                  <a:pt x="347363" y="2814109"/>
                  <a:pt x="347363" y="2814109"/>
                  <a:pt x="347363" y="2814109"/>
                </a:cubicBezTo>
                <a:cubicBezTo>
                  <a:pt x="349710" y="2814109"/>
                  <a:pt x="354404" y="2814109"/>
                  <a:pt x="356751" y="2811762"/>
                </a:cubicBezTo>
                <a:cubicBezTo>
                  <a:pt x="436551" y="2957279"/>
                  <a:pt x="516350" y="3100448"/>
                  <a:pt x="605538" y="3250659"/>
                </a:cubicBezTo>
                <a:cubicBezTo>
                  <a:pt x="600844" y="3255354"/>
                  <a:pt x="596150" y="3260048"/>
                  <a:pt x="596150" y="3267089"/>
                </a:cubicBezTo>
                <a:cubicBezTo>
                  <a:pt x="586762" y="3267089"/>
                  <a:pt x="577373" y="3267089"/>
                  <a:pt x="570332" y="3267089"/>
                </a:cubicBezTo>
                <a:cubicBezTo>
                  <a:pt x="558597" y="3267089"/>
                  <a:pt x="546862" y="3267089"/>
                  <a:pt x="535127" y="3267089"/>
                </a:cubicBezTo>
                <a:close/>
                <a:moveTo>
                  <a:pt x="281646" y="3156777"/>
                </a:moveTo>
                <a:cubicBezTo>
                  <a:pt x="274604" y="3147389"/>
                  <a:pt x="267563" y="3138001"/>
                  <a:pt x="260522" y="3128613"/>
                </a:cubicBezTo>
                <a:cubicBezTo>
                  <a:pt x="255828" y="3121572"/>
                  <a:pt x="248787" y="3114531"/>
                  <a:pt x="244093" y="3105142"/>
                </a:cubicBezTo>
                <a:cubicBezTo>
                  <a:pt x="237052" y="3095754"/>
                  <a:pt x="232358" y="3086366"/>
                  <a:pt x="225316" y="3076978"/>
                </a:cubicBezTo>
                <a:cubicBezTo>
                  <a:pt x="220622" y="3069937"/>
                  <a:pt x="215928" y="3062896"/>
                  <a:pt x="211234" y="3053507"/>
                </a:cubicBezTo>
                <a:cubicBezTo>
                  <a:pt x="204193" y="3044119"/>
                  <a:pt x="199499" y="3034731"/>
                  <a:pt x="192458" y="3025343"/>
                </a:cubicBezTo>
                <a:cubicBezTo>
                  <a:pt x="187764" y="3018302"/>
                  <a:pt x="183070" y="3011261"/>
                  <a:pt x="178376" y="3004220"/>
                </a:cubicBezTo>
                <a:cubicBezTo>
                  <a:pt x="173681" y="2994831"/>
                  <a:pt x="166640" y="2985443"/>
                  <a:pt x="161946" y="2976055"/>
                </a:cubicBezTo>
                <a:cubicBezTo>
                  <a:pt x="157252" y="2969014"/>
                  <a:pt x="152558" y="2961973"/>
                  <a:pt x="150211" y="2954932"/>
                </a:cubicBezTo>
                <a:cubicBezTo>
                  <a:pt x="145517" y="2945543"/>
                  <a:pt x="138476" y="2933808"/>
                  <a:pt x="133782" y="2924420"/>
                </a:cubicBezTo>
                <a:cubicBezTo>
                  <a:pt x="131435" y="2917379"/>
                  <a:pt x="126741" y="2910338"/>
                  <a:pt x="124393" y="2905643"/>
                </a:cubicBezTo>
                <a:cubicBezTo>
                  <a:pt x="124393" y="2903296"/>
                  <a:pt x="122046" y="2900949"/>
                  <a:pt x="122046" y="2900949"/>
                </a:cubicBezTo>
                <a:cubicBezTo>
                  <a:pt x="122046" y="2900949"/>
                  <a:pt x="122046" y="2898602"/>
                  <a:pt x="122046" y="2898602"/>
                </a:cubicBezTo>
                <a:cubicBezTo>
                  <a:pt x="122046" y="2891561"/>
                  <a:pt x="117352" y="2886867"/>
                  <a:pt x="112658" y="2882173"/>
                </a:cubicBezTo>
                <a:cubicBezTo>
                  <a:pt x="110311" y="2879826"/>
                  <a:pt x="110311" y="2875132"/>
                  <a:pt x="107964" y="2872785"/>
                </a:cubicBezTo>
                <a:cubicBezTo>
                  <a:pt x="105617" y="2868091"/>
                  <a:pt x="103270" y="2861050"/>
                  <a:pt x="100923" y="2856356"/>
                </a:cubicBezTo>
                <a:cubicBezTo>
                  <a:pt x="96229" y="2846967"/>
                  <a:pt x="91535" y="2835232"/>
                  <a:pt x="89188" y="2825844"/>
                </a:cubicBezTo>
                <a:cubicBezTo>
                  <a:pt x="96229" y="2823497"/>
                  <a:pt x="100923" y="2816456"/>
                  <a:pt x="100923" y="2807068"/>
                </a:cubicBezTo>
                <a:cubicBezTo>
                  <a:pt x="100923" y="2795332"/>
                  <a:pt x="91535" y="2788291"/>
                  <a:pt x="82147" y="2785944"/>
                </a:cubicBezTo>
                <a:cubicBezTo>
                  <a:pt x="82147" y="2781250"/>
                  <a:pt x="82147" y="2776556"/>
                  <a:pt x="82147" y="2771862"/>
                </a:cubicBezTo>
                <a:cubicBezTo>
                  <a:pt x="84494" y="2771862"/>
                  <a:pt x="86841" y="2771862"/>
                  <a:pt x="89188" y="2769515"/>
                </a:cubicBezTo>
                <a:cubicBezTo>
                  <a:pt x="91535" y="2774209"/>
                  <a:pt x="93882" y="2778903"/>
                  <a:pt x="96229" y="2783597"/>
                </a:cubicBezTo>
                <a:cubicBezTo>
                  <a:pt x="98576" y="2790638"/>
                  <a:pt x="100923" y="2797679"/>
                  <a:pt x="105617" y="2804721"/>
                </a:cubicBezTo>
                <a:cubicBezTo>
                  <a:pt x="112658" y="2818803"/>
                  <a:pt x="117352" y="2835232"/>
                  <a:pt x="124393" y="2849314"/>
                </a:cubicBezTo>
                <a:cubicBezTo>
                  <a:pt x="126741" y="2854009"/>
                  <a:pt x="129088" y="2858703"/>
                  <a:pt x="131435" y="2863397"/>
                </a:cubicBezTo>
                <a:cubicBezTo>
                  <a:pt x="138476" y="2879826"/>
                  <a:pt x="147864" y="2896255"/>
                  <a:pt x="154905" y="2912685"/>
                </a:cubicBezTo>
                <a:cubicBezTo>
                  <a:pt x="157252" y="2919726"/>
                  <a:pt x="161946" y="2924420"/>
                  <a:pt x="164293" y="2931461"/>
                </a:cubicBezTo>
                <a:cubicBezTo>
                  <a:pt x="171334" y="2943196"/>
                  <a:pt x="176028" y="2957279"/>
                  <a:pt x="183070" y="2969014"/>
                </a:cubicBezTo>
                <a:cubicBezTo>
                  <a:pt x="187764" y="2976055"/>
                  <a:pt x="190111" y="2983096"/>
                  <a:pt x="194805" y="2990137"/>
                </a:cubicBezTo>
                <a:cubicBezTo>
                  <a:pt x="201846" y="3001873"/>
                  <a:pt x="206540" y="3013608"/>
                  <a:pt x="213581" y="3025343"/>
                </a:cubicBezTo>
                <a:cubicBezTo>
                  <a:pt x="218275" y="3032384"/>
                  <a:pt x="222969" y="3041772"/>
                  <a:pt x="227664" y="3048813"/>
                </a:cubicBezTo>
                <a:cubicBezTo>
                  <a:pt x="234705" y="3060549"/>
                  <a:pt x="241746" y="3072284"/>
                  <a:pt x="248787" y="3084019"/>
                </a:cubicBezTo>
                <a:cubicBezTo>
                  <a:pt x="253481" y="3091060"/>
                  <a:pt x="258175" y="3100448"/>
                  <a:pt x="262869" y="3107490"/>
                </a:cubicBezTo>
                <a:cubicBezTo>
                  <a:pt x="269910" y="3119225"/>
                  <a:pt x="276951" y="3130960"/>
                  <a:pt x="283993" y="3142695"/>
                </a:cubicBezTo>
                <a:cubicBezTo>
                  <a:pt x="288687" y="3152083"/>
                  <a:pt x="293381" y="3159125"/>
                  <a:pt x="300422" y="3168513"/>
                </a:cubicBezTo>
                <a:cubicBezTo>
                  <a:pt x="305116" y="3177901"/>
                  <a:pt x="309810" y="3184942"/>
                  <a:pt x="316851" y="3194330"/>
                </a:cubicBezTo>
                <a:cubicBezTo>
                  <a:pt x="316851" y="3194330"/>
                  <a:pt x="316851" y="3194330"/>
                  <a:pt x="316851" y="3194330"/>
                </a:cubicBezTo>
                <a:cubicBezTo>
                  <a:pt x="312157" y="3187289"/>
                  <a:pt x="307463" y="3182595"/>
                  <a:pt x="302769" y="3175554"/>
                </a:cubicBezTo>
                <a:cubicBezTo>
                  <a:pt x="293381" y="3173207"/>
                  <a:pt x="288687" y="3163819"/>
                  <a:pt x="281646" y="3156777"/>
                </a:cubicBezTo>
                <a:close/>
                <a:moveTo>
                  <a:pt x="103270" y="2877479"/>
                </a:moveTo>
                <a:cubicBezTo>
                  <a:pt x="100923" y="2877479"/>
                  <a:pt x="98576" y="2877479"/>
                  <a:pt x="96229" y="2879826"/>
                </a:cubicBezTo>
                <a:cubicBezTo>
                  <a:pt x="96229" y="2877479"/>
                  <a:pt x="96229" y="2875132"/>
                  <a:pt x="93882" y="2872785"/>
                </a:cubicBezTo>
                <a:cubicBezTo>
                  <a:pt x="91535" y="2861050"/>
                  <a:pt x="89188" y="2849314"/>
                  <a:pt x="86841" y="2837579"/>
                </a:cubicBezTo>
                <a:cubicBezTo>
                  <a:pt x="86841" y="2832885"/>
                  <a:pt x="84494" y="2830538"/>
                  <a:pt x="84494" y="2825844"/>
                </a:cubicBezTo>
                <a:cubicBezTo>
                  <a:pt x="84494" y="2825844"/>
                  <a:pt x="86841" y="2825844"/>
                  <a:pt x="86841" y="2825844"/>
                </a:cubicBezTo>
                <a:cubicBezTo>
                  <a:pt x="89188" y="2830538"/>
                  <a:pt x="91535" y="2835232"/>
                  <a:pt x="91535" y="2837579"/>
                </a:cubicBezTo>
                <a:cubicBezTo>
                  <a:pt x="93882" y="2844620"/>
                  <a:pt x="98576" y="2851662"/>
                  <a:pt x="100923" y="2858703"/>
                </a:cubicBezTo>
                <a:cubicBezTo>
                  <a:pt x="103270" y="2865744"/>
                  <a:pt x="107964" y="2870438"/>
                  <a:pt x="110311" y="2877479"/>
                </a:cubicBezTo>
                <a:cubicBezTo>
                  <a:pt x="107964" y="2877479"/>
                  <a:pt x="105617" y="2877479"/>
                  <a:pt x="103270" y="2877479"/>
                </a:cubicBezTo>
                <a:close/>
                <a:moveTo>
                  <a:pt x="65717" y="2771862"/>
                </a:moveTo>
                <a:cubicBezTo>
                  <a:pt x="63370" y="2764821"/>
                  <a:pt x="61023" y="2760127"/>
                  <a:pt x="58676" y="2753085"/>
                </a:cubicBezTo>
                <a:cubicBezTo>
                  <a:pt x="56329" y="2748391"/>
                  <a:pt x="56329" y="2746044"/>
                  <a:pt x="53982" y="2741350"/>
                </a:cubicBezTo>
                <a:cubicBezTo>
                  <a:pt x="51635" y="2736656"/>
                  <a:pt x="51635" y="2734309"/>
                  <a:pt x="49288" y="2729615"/>
                </a:cubicBezTo>
                <a:cubicBezTo>
                  <a:pt x="51635" y="2729615"/>
                  <a:pt x="51635" y="2727268"/>
                  <a:pt x="53982" y="2727268"/>
                </a:cubicBezTo>
                <a:cubicBezTo>
                  <a:pt x="53982" y="2727268"/>
                  <a:pt x="53982" y="2729615"/>
                  <a:pt x="53982" y="2729615"/>
                </a:cubicBezTo>
                <a:cubicBezTo>
                  <a:pt x="53982" y="2731962"/>
                  <a:pt x="53982" y="2734309"/>
                  <a:pt x="56329" y="2736656"/>
                </a:cubicBezTo>
                <a:cubicBezTo>
                  <a:pt x="58676" y="2741350"/>
                  <a:pt x="58676" y="2748391"/>
                  <a:pt x="61023" y="2753085"/>
                </a:cubicBezTo>
                <a:cubicBezTo>
                  <a:pt x="61023" y="2755433"/>
                  <a:pt x="61023" y="2760127"/>
                  <a:pt x="63370" y="2762474"/>
                </a:cubicBezTo>
                <a:cubicBezTo>
                  <a:pt x="65717" y="2771862"/>
                  <a:pt x="68064" y="2778903"/>
                  <a:pt x="72758" y="2788291"/>
                </a:cubicBezTo>
                <a:cubicBezTo>
                  <a:pt x="72758" y="2788291"/>
                  <a:pt x="72758" y="2788291"/>
                  <a:pt x="72758" y="2788291"/>
                </a:cubicBezTo>
                <a:cubicBezTo>
                  <a:pt x="72758" y="2785944"/>
                  <a:pt x="70411" y="2785944"/>
                  <a:pt x="70411" y="2783597"/>
                </a:cubicBezTo>
                <a:cubicBezTo>
                  <a:pt x="70411" y="2778903"/>
                  <a:pt x="68064" y="2776556"/>
                  <a:pt x="65717" y="2771862"/>
                </a:cubicBezTo>
                <a:close/>
                <a:moveTo>
                  <a:pt x="49288" y="2694409"/>
                </a:moveTo>
                <a:cubicBezTo>
                  <a:pt x="49288" y="2694409"/>
                  <a:pt x="49288" y="2694409"/>
                  <a:pt x="49288" y="2694409"/>
                </a:cubicBezTo>
                <a:cubicBezTo>
                  <a:pt x="46941" y="2694409"/>
                  <a:pt x="46941" y="2694409"/>
                  <a:pt x="49288" y="2694409"/>
                </a:cubicBezTo>
                <a:cubicBezTo>
                  <a:pt x="46941" y="2692062"/>
                  <a:pt x="49288" y="2692062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lose/>
                <a:moveTo>
                  <a:pt x="39900" y="2647468"/>
                </a:moveTo>
                <a:cubicBezTo>
                  <a:pt x="37553" y="2647468"/>
                  <a:pt x="37553" y="2647468"/>
                  <a:pt x="35206" y="2645121"/>
                </a:cubicBezTo>
                <a:cubicBezTo>
                  <a:pt x="37553" y="2645121"/>
                  <a:pt x="37553" y="2642774"/>
                  <a:pt x="39900" y="2642774"/>
                </a:cubicBezTo>
                <a:cubicBezTo>
                  <a:pt x="39900" y="2645121"/>
                  <a:pt x="39900" y="2645121"/>
                  <a:pt x="39900" y="2647468"/>
                </a:cubicBezTo>
                <a:close/>
                <a:moveTo>
                  <a:pt x="46941" y="2654510"/>
                </a:moveTo>
                <a:cubicBezTo>
                  <a:pt x="44594" y="2652163"/>
                  <a:pt x="42247" y="2649816"/>
                  <a:pt x="39900" y="2647468"/>
                </a:cubicBezTo>
                <a:cubicBezTo>
                  <a:pt x="39900" y="2645121"/>
                  <a:pt x="39900" y="2642774"/>
                  <a:pt x="39900" y="2640427"/>
                </a:cubicBezTo>
                <a:cubicBezTo>
                  <a:pt x="42247" y="2638080"/>
                  <a:pt x="44594" y="2635733"/>
                  <a:pt x="44594" y="2633386"/>
                </a:cubicBezTo>
                <a:cubicBezTo>
                  <a:pt x="46941" y="2640427"/>
                  <a:pt x="49288" y="2647468"/>
                  <a:pt x="51635" y="2654510"/>
                </a:cubicBezTo>
                <a:cubicBezTo>
                  <a:pt x="51635" y="2656857"/>
                  <a:pt x="49288" y="2654510"/>
                  <a:pt x="46941" y="2654510"/>
                </a:cubicBezTo>
                <a:close/>
                <a:moveTo>
                  <a:pt x="79800" y="2785944"/>
                </a:moveTo>
                <a:cubicBezTo>
                  <a:pt x="77453" y="2785944"/>
                  <a:pt x="77453" y="2785944"/>
                  <a:pt x="75105" y="2785944"/>
                </a:cubicBezTo>
                <a:cubicBezTo>
                  <a:pt x="72758" y="2778903"/>
                  <a:pt x="70411" y="2771862"/>
                  <a:pt x="68064" y="2764821"/>
                </a:cubicBezTo>
                <a:cubicBezTo>
                  <a:pt x="70411" y="2767168"/>
                  <a:pt x="75105" y="2769515"/>
                  <a:pt x="79800" y="2769515"/>
                </a:cubicBezTo>
                <a:cubicBezTo>
                  <a:pt x="82147" y="2776556"/>
                  <a:pt x="82147" y="2781250"/>
                  <a:pt x="79800" y="2785944"/>
                </a:cubicBezTo>
                <a:close/>
                <a:moveTo>
                  <a:pt x="607885" y="3046466"/>
                </a:moveTo>
                <a:cubicBezTo>
                  <a:pt x="607885" y="3041772"/>
                  <a:pt x="607885" y="3039425"/>
                  <a:pt x="607885" y="3034731"/>
                </a:cubicBezTo>
                <a:cubicBezTo>
                  <a:pt x="610232" y="3034731"/>
                  <a:pt x="612579" y="3034731"/>
                  <a:pt x="614926" y="3032384"/>
                </a:cubicBezTo>
                <a:cubicBezTo>
                  <a:pt x="617273" y="3034731"/>
                  <a:pt x="617273" y="3037078"/>
                  <a:pt x="619620" y="3041772"/>
                </a:cubicBezTo>
                <a:cubicBezTo>
                  <a:pt x="631355" y="3058201"/>
                  <a:pt x="640744" y="3076978"/>
                  <a:pt x="652479" y="3093407"/>
                </a:cubicBezTo>
                <a:cubicBezTo>
                  <a:pt x="661867" y="3107490"/>
                  <a:pt x="671255" y="3123919"/>
                  <a:pt x="680643" y="3138001"/>
                </a:cubicBezTo>
                <a:cubicBezTo>
                  <a:pt x="687685" y="3149737"/>
                  <a:pt x="694726" y="3159125"/>
                  <a:pt x="701767" y="3170860"/>
                </a:cubicBezTo>
                <a:cubicBezTo>
                  <a:pt x="734626" y="3224842"/>
                  <a:pt x="769831" y="3278824"/>
                  <a:pt x="807384" y="3335153"/>
                </a:cubicBezTo>
                <a:cubicBezTo>
                  <a:pt x="812078" y="3342194"/>
                  <a:pt x="819119" y="3351582"/>
                  <a:pt x="823813" y="3358623"/>
                </a:cubicBezTo>
                <a:cubicBezTo>
                  <a:pt x="837896" y="3379747"/>
                  <a:pt x="849631" y="3398523"/>
                  <a:pt x="863713" y="3419647"/>
                </a:cubicBezTo>
                <a:cubicBezTo>
                  <a:pt x="870754" y="3431382"/>
                  <a:pt x="877795" y="3440770"/>
                  <a:pt x="887184" y="3452505"/>
                </a:cubicBezTo>
                <a:cubicBezTo>
                  <a:pt x="898919" y="3471282"/>
                  <a:pt x="910654" y="3487711"/>
                  <a:pt x="922389" y="3506487"/>
                </a:cubicBezTo>
                <a:cubicBezTo>
                  <a:pt x="931777" y="3518223"/>
                  <a:pt x="941166" y="3532305"/>
                  <a:pt x="948207" y="3544040"/>
                </a:cubicBezTo>
                <a:cubicBezTo>
                  <a:pt x="959942" y="3560470"/>
                  <a:pt x="971677" y="3576899"/>
                  <a:pt x="981065" y="3593328"/>
                </a:cubicBezTo>
                <a:cubicBezTo>
                  <a:pt x="990454" y="3607411"/>
                  <a:pt x="1002189" y="3623840"/>
                  <a:pt x="1013924" y="3637922"/>
                </a:cubicBezTo>
                <a:cubicBezTo>
                  <a:pt x="1020965" y="3647310"/>
                  <a:pt x="1028006" y="3659045"/>
                  <a:pt x="1035047" y="3668434"/>
                </a:cubicBezTo>
                <a:cubicBezTo>
                  <a:pt x="1035047" y="3668434"/>
                  <a:pt x="1032700" y="3668434"/>
                  <a:pt x="1032700" y="3670781"/>
                </a:cubicBezTo>
                <a:cubicBezTo>
                  <a:pt x="1028006" y="3666087"/>
                  <a:pt x="1023312" y="3661392"/>
                  <a:pt x="1016271" y="3656698"/>
                </a:cubicBezTo>
                <a:cubicBezTo>
                  <a:pt x="1006883" y="3649657"/>
                  <a:pt x="997495" y="3640269"/>
                  <a:pt x="990454" y="3633228"/>
                </a:cubicBezTo>
                <a:cubicBezTo>
                  <a:pt x="981065" y="3626187"/>
                  <a:pt x="971677" y="3616799"/>
                  <a:pt x="964636" y="3609757"/>
                </a:cubicBezTo>
                <a:cubicBezTo>
                  <a:pt x="955248" y="3600369"/>
                  <a:pt x="945860" y="3593328"/>
                  <a:pt x="936472" y="3583940"/>
                </a:cubicBezTo>
                <a:cubicBezTo>
                  <a:pt x="927083" y="3576899"/>
                  <a:pt x="920042" y="3567510"/>
                  <a:pt x="910654" y="3560470"/>
                </a:cubicBezTo>
                <a:cubicBezTo>
                  <a:pt x="901266" y="3551081"/>
                  <a:pt x="891878" y="3544040"/>
                  <a:pt x="882489" y="3534652"/>
                </a:cubicBezTo>
                <a:cubicBezTo>
                  <a:pt x="873101" y="3527611"/>
                  <a:pt x="866060" y="3518223"/>
                  <a:pt x="856672" y="3511182"/>
                </a:cubicBezTo>
                <a:cubicBezTo>
                  <a:pt x="847284" y="3501793"/>
                  <a:pt x="837896" y="3492405"/>
                  <a:pt x="828507" y="3483017"/>
                </a:cubicBezTo>
                <a:cubicBezTo>
                  <a:pt x="821466" y="3475976"/>
                  <a:pt x="812078" y="3466588"/>
                  <a:pt x="805037" y="3459547"/>
                </a:cubicBezTo>
                <a:cubicBezTo>
                  <a:pt x="795649" y="3450158"/>
                  <a:pt x="786261" y="3440770"/>
                  <a:pt x="774525" y="3431382"/>
                </a:cubicBezTo>
                <a:cubicBezTo>
                  <a:pt x="767484" y="3424341"/>
                  <a:pt x="758096" y="3414952"/>
                  <a:pt x="751055" y="3407912"/>
                </a:cubicBezTo>
                <a:cubicBezTo>
                  <a:pt x="741667" y="3398523"/>
                  <a:pt x="729931" y="3386788"/>
                  <a:pt x="720543" y="3377400"/>
                </a:cubicBezTo>
                <a:cubicBezTo>
                  <a:pt x="713502" y="3370359"/>
                  <a:pt x="706461" y="3363318"/>
                  <a:pt x="699420" y="3356276"/>
                </a:cubicBezTo>
                <a:cubicBezTo>
                  <a:pt x="675949" y="3332806"/>
                  <a:pt x="652479" y="3306989"/>
                  <a:pt x="629008" y="3281171"/>
                </a:cubicBezTo>
                <a:cubicBezTo>
                  <a:pt x="633703" y="3276477"/>
                  <a:pt x="633703" y="3271783"/>
                  <a:pt x="633703" y="3267089"/>
                </a:cubicBezTo>
                <a:cubicBezTo>
                  <a:pt x="633703" y="3255354"/>
                  <a:pt x="624314" y="3245965"/>
                  <a:pt x="612579" y="3245965"/>
                </a:cubicBezTo>
                <a:cubicBezTo>
                  <a:pt x="612579" y="3245965"/>
                  <a:pt x="612579" y="3245965"/>
                  <a:pt x="612579" y="3245965"/>
                </a:cubicBezTo>
                <a:cubicBezTo>
                  <a:pt x="610232" y="3191983"/>
                  <a:pt x="607885" y="3138001"/>
                  <a:pt x="605538" y="3081672"/>
                </a:cubicBezTo>
                <a:cubicBezTo>
                  <a:pt x="607885" y="3069937"/>
                  <a:pt x="607885" y="3058201"/>
                  <a:pt x="607885" y="3046466"/>
                </a:cubicBezTo>
                <a:close/>
                <a:moveTo>
                  <a:pt x="659520" y="3030037"/>
                </a:moveTo>
                <a:cubicBezTo>
                  <a:pt x="668908" y="3032384"/>
                  <a:pt x="675949" y="3034731"/>
                  <a:pt x="685338" y="3037078"/>
                </a:cubicBezTo>
                <a:cubicBezTo>
                  <a:pt x="694726" y="3039425"/>
                  <a:pt x="704114" y="3041772"/>
                  <a:pt x="713502" y="3044119"/>
                </a:cubicBezTo>
                <a:cubicBezTo>
                  <a:pt x="722890" y="3046466"/>
                  <a:pt x="732279" y="3048813"/>
                  <a:pt x="741667" y="3051160"/>
                </a:cubicBezTo>
                <a:cubicBezTo>
                  <a:pt x="751055" y="3053507"/>
                  <a:pt x="760443" y="3055855"/>
                  <a:pt x="767484" y="3058201"/>
                </a:cubicBezTo>
                <a:cubicBezTo>
                  <a:pt x="779219" y="3060549"/>
                  <a:pt x="788608" y="3062896"/>
                  <a:pt x="800343" y="3065243"/>
                </a:cubicBezTo>
                <a:cubicBezTo>
                  <a:pt x="809731" y="3067590"/>
                  <a:pt x="816772" y="3067590"/>
                  <a:pt x="826160" y="3069937"/>
                </a:cubicBezTo>
                <a:cubicBezTo>
                  <a:pt x="837896" y="3072284"/>
                  <a:pt x="849631" y="3074631"/>
                  <a:pt x="861366" y="3076978"/>
                </a:cubicBezTo>
                <a:cubicBezTo>
                  <a:pt x="868407" y="3079325"/>
                  <a:pt x="877795" y="3079325"/>
                  <a:pt x="884837" y="3081672"/>
                </a:cubicBezTo>
                <a:cubicBezTo>
                  <a:pt x="896572" y="3084019"/>
                  <a:pt x="910654" y="3086366"/>
                  <a:pt x="922389" y="3088713"/>
                </a:cubicBezTo>
                <a:cubicBezTo>
                  <a:pt x="929430" y="3091060"/>
                  <a:pt x="936472" y="3091060"/>
                  <a:pt x="945860" y="3093407"/>
                </a:cubicBezTo>
                <a:cubicBezTo>
                  <a:pt x="959942" y="3095754"/>
                  <a:pt x="974024" y="3098101"/>
                  <a:pt x="988107" y="3100448"/>
                </a:cubicBezTo>
                <a:cubicBezTo>
                  <a:pt x="995148" y="3100448"/>
                  <a:pt x="1002189" y="3102796"/>
                  <a:pt x="1009230" y="3102796"/>
                </a:cubicBezTo>
                <a:cubicBezTo>
                  <a:pt x="1025659" y="3105142"/>
                  <a:pt x="1042089" y="3107490"/>
                  <a:pt x="1060865" y="3109836"/>
                </a:cubicBezTo>
                <a:cubicBezTo>
                  <a:pt x="1065559" y="3109836"/>
                  <a:pt x="1070253" y="3109836"/>
                  <a:pt x="1074947" y="3112184"/>
                </a:cubicBezTo>
                <a:cubicBezTo>
                  <a:pt x="1096071" y="3114531"/>
                  <a:pt x="1117194" y="3116878"/>
                  <a:pt x="1138318" y="3119225"/>
                </a:cubicBezTo>
                <a:cubicBezTo>
                  <a:pt x="1138318" y="3119225"/>
                  <a:pt x="1140665" y="3119225"/>
                  <a:pt x="1140665" y="3119225"/>
                </a:cubicBezTo>
                <a:cubicBezTo>
                  <a:pt x="1185258" y="3123919"/>
                  <a:pt x="1229852" y="3128613"/>
                  <a:pt x="1276793" y="3130960"/>
                </a:cubicBezTo>
                <a:lnTo>
                  <a:pt x="1276793" y="3130960"/>
                </a:lnTo>
                <a:cubicBezTo>
                  <a:pt x="1300264" y="3133307"/>
                  <a:pt x="1323734" y="3133307"/>
                  <a:pt x="1347205" y="3135654"/>
                </a:cubicBezTo>
                <a:cubicBezTo>
                  <a:pt x="1349552" y="3135654"/>
                  <a:pt x="1354246" y="3135654"/>
                  <a:pt x="1356593" y="3135654"/>
                </a:cubicBezTo>
                <a:cubicBezTo>
                  <a:pt x="1377716" y="3135654"/>
                  <a:pt x="1398840" y="3138001"/>
                  <a:pt x="1419963" y="3138001"/>
                </a:cubicBezTo>
                <a:cubicBezTo>
                  <a:pt x="1427004" y="3138001"/>
                  <a:pt x="1436392" y="3138001"/>
                  <a:pt x="1443434" y="3138001"/>
                </a:cubicBezTo>
                <a:cubicBezTo>
                  <a:pt x="1459863" y="3138001"/>
                  <a:pt x="1476292" y="3140348"/>
                  <a:pt x="1495069" y="3140348"/>
                </a:cubicBezTo>
                <a:cubicBezTo>
                  <a:pt x="1504457" y="3140348"/>
                  <a:pt x="1516192" y="3140348"/>
                  <a:pt x="1525580" y="3140348"/>
                </a:cubicBezTo>
                <a:cubicBezTo>
                  <a:pt x="1539662" y="3140348"/>
                  <a:pt x="1556092" y="3140348"/>
                  <a:pt x="1570174" y="3140348"/>
                </a:cubicBezTo>
                <a:cubicBezTo>
                  <a:pt x="1581909" y="3140348"/>
                  <a:pt x="1593645" y="3140348"/>
                  <a:pt x="1605380" y="3140348"/>
                </a:cubicBezTo>
                <a:cubicBezTo>
                  <a:pt x="1612421" y="3140348"/>
                  <a:pt x="1621809" y="3140348"/>
                  <a:pt x="1628850" y="3140348"/>
                </a:cubicBezTo>
                <a:cubicBezTo>
                  <a:pt x="1628850" y="3145042"/>
                  <a:pt x="1631197" y="3149737"/>
                  <a:pt x="1635891" y="3154431"/>
                </a:cubicBezTo>
                <a:cubicBezTo>
                  <a:pt x="1619462" y="3173207"/>
                  <a:pt x="1600686" y="3191983"/>
                  <a:pt x="1584256" y="3210759"/>
                </a:cubicBezTo>
                <a:cubicBezTo>
                  <a:pt x="1581909" y="3213107"/>
                  <a:pt x="1581909" y="3215454"/>
                  <a:pt x="1579562" y="3215454"/>
                </a:cubicBezTo>
                <a:cubicBezTo>
                  <a:pt x="1572521" y="3224842"/>
                  <a:pt x="1563133" y="3231883"/>
                  <a:pt x="1556092" y="3241271"/>
                </a:cubicBezTo>
                <a:cubicBezTo>
                  <a:pt x="1551398" y="3245965"/>
                  <a:pt x="1549051" y="3250659"/>
                  <a:pt x="1544357" y="3253006"/>
                </a:cubicBezTo>
                <a:cubicBezTo>
                  <a:pt x="1537315" y="3260048"/>
                  <a:pt x="1532621" y="3267089"/>
                  <a:pt x="1525580" y="3274130"/>
                </a:cubicBezTo>
                <a:cubicBezTo>
                  <a:pt x="1520886" y="3281171"/>
                  <a:pt x="1513845" y="3285865"/>
                  <a:pt x="1509151" y="3292906"/>
                </a:cubicBezTo>
                <a:cubicBezTo>
                  <a:pt x="1504457" y="3297600"/>
                  <a:pt x="1499763" y="3302295"/>
                  <a:pt x="1495069" y="3309335"/>
                </a:cubicBezTo>
                <a:cubicBezTo>
                  <a:pt x="1488028" y="3316377"/>
                  <a:pt x="1480986" y="3323418"/>
                  <a:pt x="1473945" y="3330459"/>
                </a:cubicBezTo>
                <a:cubicBezTo>
                  <a:pt x="1469251" y="3335153"/>
                  <a:pt x="1466904" y="3337500"/>
                  <a:pt x="1462210" y="3342194"/>
                </a:cubicBezTo>
                <a:cubicBezTo>
                  <a:pt x="1452822" y="3351582"/>
                  <a:pt x="1445781" y="3358623"/>
                  <a:pt x="1436392" y="3368012"/>
                </a:cubicBezTo>
                <a:cubicBezTo>
                  <a:pt x="1434045" y="3370359"/>
                  <a:pt x="1431698" y="3372706"/>
                  <a:pt x="1429351" y="3375053"/>
                </a:cubicBezTo>
                <a:cubicBezTo>
                  <a:pt x="1419963" y="3384441"/>
                  <a:pt x="1408228" y="3396176"/>
                  <a:pt x="1398840" y="3405564"/>
                </a:cubicBezTo>
                <a:cubicBezTo>
                  <a:pt x="1398840" y="3405564"/>
                  <a:pt x="1398840" y="3405564"/>
                  <a:pt x="1398840" y="3405564"/>
                </a:cubicBezTo>
                <a:cubicBezTo>
                  <a:pt x="1326081" y="3475976"/>
                  <a:pt x="1253323" y="3541693"/>
                  <a:pt x="1178217" y="3600369"/>
                </a:cubicBezTo>
                <a:cubicBezTo>
                  <a:pt x="1175870" y="3602716"/>
                  <a:pt x="1173523" y="3605063"/>
                  <a:pt x="1171176" y="3605063"/>
                </a:cubicBezTo>
                <a:cubicBezTo>
                  <a:pt x="1164135" y="3609757"/>
                  <a:pt x="1157094" y="3616799"/>
                  <a:pt x="1147706" y="3621493"/>
                </a:cubicBezTo>
                <a:cubicBezTo>
                  <a:pt x="1143012" y="3626187"/>
                  <a:pt x="1135971" y="3628534"/>
                  <a:pt x="1131276" y="3633228"/>
                </a:cubicBezTo>
                <a:cubicBezTo>
                  <a:pt x="1126582" y="3637922"/>
                  <a:pt x="1119541" y="3640269"/>
                  <a:pt x="1114847" y="3644963"/>
                </a:cubicBezTo>
                <a:cubicBezTo>
                  <a:pt x="1107806" y="3649657"/>
                  <a:pt x="1100765" y="3656698"/>
                  <a:pt x="1093724" y="3661392"/>
                </a:cubicBezTo>
                <a:cubicBezTo>
                  <a:pt x="1089030" y="3663740"/>
                  <a:pt x="1086683" y="3666087"/>
                  <a:pt x="1081988" y="3668434"/>
                </a:cubicBezTo>
                <a:cubicBezTo>
                  <a:pt x="1077294" y="3670781"/>
                  <a:pt x="1074947" y="3673128"/>
                  <a:pt x="1070253" y="3675475"/>
                </a:cubicBezTo>
                <a:cubicBezTo>
                  <a:pt x="1065559" y="3670781"/>
                  <a:pt x="1060865" y="3666087"/>
                  <a:pt x="1053824" y="3666087"/>
                </a:cubicBezTo>
                <a:cubicBezTo>
                  <a:pt x="1049130" y="3666087"/>
                  <a:pt x="1046783" y="3668434"/>
                  <a:pt x="1042089" y="3670781"/>
                </a:cubicBezTo>
                <a:cubicBezTo>
                  <a:pt x="981065" y="3586287"/>
                  <a:pt x="924736" y="3504140"/>
                  <a:pt x="868407" y="3421994"/>
                </a:cubicBezTo>
                <a:cubicBezTo>
                  <a:pt x="866060" y="3417300"/>
                  <a:pt x="861366" y="3412606"/>
                  <a:pt x="859019" y="3407912"/>
                </a:cubicBezTo>
                <a:cubicBezTo>
                  <a:pt x="842590" y="3384441"/>
                  <a:pt x="828507" y="3360971"/>
                  <a:pt x="812078" y="3337500"/>
                </a:cubicBezTo>
                <a:cubicBezTo>
                  <a:pt x="807384" y="3328112"/>
                  <a:pt x="800343" y="3321071"/>
                  <a:pt x="795649" y="3311683"/>
                </a:cubicBezTo>
                <a:cubicBezTo>
                  <a:pt x="783914" y="3292906"/>
                  <a:pt x="769831" y="3271783"/>
                  <a:pt x="758096" y="3253006"/>
                </a:cubicBezTo>
                <a:cubicBezTo>
                  <a:pt x="751055" y="3241271"/>
                  <a:pt x="744014" y="3229536"/>
                  <a:pt x="734626" y="3217801"/>
                </a:cubicBezTo>
                <a:cubicBezTo>
                  <a:pt x="725237" y="3201371"/>
                  <a:pt x="715849" y="3187289"/>
                  <a:pt x="706461" y="3170860"/>
                </a:cubicBezTo>
                <a:cubicBezTo>
                  <a:pt x="694726" y="3149737"/>
                  <a:pt x="680643" y="3130960"/>
                  <a:pt x="668908" y="3112184"/>
                </a:cubicBezTo>
                <a:cubicBezTo>
                  <a:pt x="664214" y="3105142"/>
                  <a:pt x="661867" y="3100448"/>
                  <a:pt x="657173" y="3093407"/>
                </a:cubicBezTo>
                <a:cubicBezTo>
                  <a:pt x="645438" y="3072284"/>
                  <a:pt x="631355" y="3053507"/>
                  <a:pt x="619620" y="3032384"/>
                </a:cubicBezTo>
                <a:cubicBezTo>
                  <a:pt x="624314" y="3030037"/>
                  <a:pt x="626661" y="3025343"/>
                  <a:pt x="626661" y="3022996"/>
                </a:cubicBezTo>
                <a:cubicBezTo>
                  <a:pt x="629008" y="3022996"/>
                  <a:pt x="631355" y="3022996"/>
                  <a:pt x="633703" y="3025343"/>
                </a:cubicBezTo>
                <a:cubicBezTo>
                  <a:pt x="640744" y="3025343"/>
                  <a:pt x="650132" y="3027690"/>
                  <a:pt x="659520" y="3030037"/>
                </a:cubicBezTo>
                <a:close/>
                <a:moveTo>
                  <a:pt x="1621809" y="3067590"/>
                </a:moveTo>
                <a:cubicBezTo>
                  <a:pt x="1617115" y="3055855"/>
                  <a:pt x="1614768" y="3046466"/>
                  <a:pt x="1610074" y="3034731"/>
                </a:cubicBezTo>
                <a:cubicBezTo>
                  <a:pt x="1607727" y="3027690"/>
                  <a:pt x="1605380" y="3020649"/>
                  <a:pt x="1603033" y="3013608"/>
                </a:cubicBezTo>
                <a:cubicBezTo>
                  <a:pt x="1598339" y="3004220"/>
                  <a:pt x="1595992" y="2994831"/>
                  <a:pt x="1591298" y="2985443"/>
                </a:cubicBezTo>
                <a:cubicBezTo>
                  <a:pt x="1588950" y="2976055"/>
                  <a:pt x="1584256" y="2966667"/>
                  <a:pt x="1581909" y="2957279"/>
                </a:cubicBezTo>
                <a:cubicBezTo>
                  <a:pt x="1579562" y="2950237"/>
                  <a:pt x="1577215" y="2940849"/>
                  <a:pt x="1574868" y="2933808"/>
                </a:cubicBezTo>
                <a:cubicBezTo>
                  <a:pt x="1570174" y="2919726"/>
                  <a:pt x="1565480" y="2907991"/>
                  <a:pt x="1560786" y="2893908"/>
                </a:cubicBezTo>
                <a:cubicBezTo>
                  <a:pt x="1558439" y="2889214"/>
                  <a:pt x="1558439" y="2886867"/>
                  <a:pt x="1556092" y="2882173"/>
                </a:cubicBezTo>
                <a:cubicBezTo>
                  <a:pt x="1544357" y="2851662"/>
                  <a:pt x="1534968" y="2818803"/>
                  <a:pt x="1523233" y="2788291"/>
                </a:cubicBezTo>
                <a:cubicBezTo>
                  <a:pt x="1523233" y="2785944"/>
                  <a:pt x="1523233" y="2785944"/>
                  <a:pt x="1520886" y="2783597"/>
                </a:cubicBezTo>
                <a:cubicBezTo>
                  <a:pt x="1473945" y="2645121"/>
                  <a:pt x="1429351" y="2516034"/>
                  <a:pt x="1391799" y="2403376"/>
                </a:cubicBezTo>
                <a:cubicBezTo>
                  <a:pt x="1398840" y="2401028"/>
                  <a:pt x="1405881" y="2393987"/>
                  <a:pt x="1405881" y="2384599"/>
                </a:cubicBezTo>
                <a:cubicBezTo>
                  <a:pt x="1405881" y="2382252"/>
                  <a:pt x="1405881" y="2379905"/>
                  <a:pt x="1403534" y="2377558"/>
                </a:cubicBezTo>
                <a:cubicBezTo>
                  <a:pt x="1441087" y="2361129"/>
                  <a:pt x="1476292" y="2344700"/>
                  <a:pt x="1513845" y="2328270"/>
                </a:cubicBezTo>
                <a:cubicBezTo>
                  <a:pt x="1556092" y="2309494"/>
                  <a:pt x="1600686" y="2290717"/>
                  <a:pt x="1642933" y="2271941"/>
                </a:cubicBezTo>
                <a:cubicBezTo>
                  <a:pt x="1764979" y="2217959"/>
                  <a:pt x="1891719" y="2163977"/>
                  <a:pt x="2020807" y="2109995"/>
                </a:cubicBezTo>
                <a:cubicBezTo>
                  <a:pt x="2023154" y="2109995"/>
                  <a:pt x="2025501" y="2107648"/>
                  <a:pt x="2025501" y="2107648"/>
                </a:cubicBezTo>
                <a:cubicBezTo>
                  <a:pt x="2027848" y="2112342"/>
                  <a:pt x="2030195" y="2114689"/>
                  <a:pt x="2034889" y="2117036"/>
                </a:cubicBezTo>
                <a:cubicBezTo>
                  <a:pt x="2016113" y="2166324"/>
                  <a:pt x="1994989" y="2213265"/>
                  <a:pt x="1976213" y="2262553"/>
                </a:cubicBezTo>
                <a:cubicBezTo>
                  <a:pt x="1969172" y="2278982"/>
                  <a:pt x="1962131" y="2295411"/>
                  <a:pt x="1955090" y="2314188"/>
                </a:cubicBezTo>
                <a:cubicBezTo>
                  <a:pt x="1931619" y="2375211"/>
                  <a:pt x="1905802" y="2438581"/>
                  <a:pt x="1882331" y="2499605"/>
                </a:cubicBezTo>
                <a:cubicBezTo>
                  <a:pt x="1877637" y="2508993"/>
                  <a:pt x="1875290" y="2518381"/>
                  <a:pt x="1870596" y="2527769"/>
                </a:cubicBezTo>
                <a:cubicBezTo>
                  <a:pt x="1849473" y="2581751"/>
                  <a:pt x="1830696" y="2633386"/>
                  <a:pt x="1809573" y="2687368"/>
                </a:cubicBezTo>
                <a:cubicBezTo>
                  <a:pt x="1802532" y="2703798"/>
                  <a:pt x="1795491" y="2722574"/>
                  <a:pt x="1790797" y="2739003"/>
                </a:cubicBezTo>
                <a:cubicBezTo>
                  <a:pt x="1764979" y="2809415"/>
                  <a:pt x="1739161" y="2877479"/>
                  <a:pt x="1713344" y="2947890"/>
                </a:cubicBezTo>
                <a:cubicBezTo>
                  <a:pt x="1692220" y="3004220"/>
                  <a:pt x="1671097" y="3060549"/>
                  <a:pt x="1649974" y="3116878"/>
                </a:cubicBezTo>
                <a:cubicBezTo>
                  <a:pt x="1647627" y="3116878"/>
                  <a:pt x="1645280" y="3114531"/>
                  <a:pt x="1642933" y="3114531"/>
                </a:cubicBezTo>
                <a:cubicBezTo>
                  <a:pt x="1640586" y="3114531"/>
                  <a:pt x="1638239" y="3114531"/>
                  <a:pt x="1635891" y="3116878"/>
                </a:cubicBezTo>
                <a:cubicBezTo>
                  <a:pt x="1631197" y="3105142"/>
                  <a:pt x="1626503" y="3093407"/>
                  <a:pt x="1624156" y="3084019"/>
                </a:cubicBezTo>
                <a:cubicBezTo>
                  <a:pt x="1624156" y="3079325"/>
                  <a:pt x="1624156" y="3072284"/>
                  <a:pt x="1621809" y="3067590"/>
                </a:cubicBezTo>
                <a:close/>
                <a:moveTo>
                  <a:pt x="1300264" y="1962131"/>
                </a:moveTo>
                <a:cubicBezTo>
                  <a:pt x="1300264" y="1959784"/>
                  <a:pt x="1300264" y="1957437"/>
                  <a:pt x="1300264" y="1952743"/>
                </a:cubicBezTo>
                <a:cubicBezTo>
                  <a:pt x="1300264" y="1924578"/>
                  <a:pt x="1302611" y="1896413"/>
                  <a:pt x="1302611" y="1868249"/>
                </a:cubicBezTo>
                <a:cubicBezTo>
                  <a:pt x="1302611" y="1863555"/>
                  <a:pt x="1302611" y="1858861"/>
                  <a:pt x="1302611" y="1851820"/>
                </a:cubicBezTo>
                <a:cubicBezTo>
                  <a:pt x="1302611" y="1826002"/>
                  <a:pt x="1304958" y="1800185"/>
                  <a:pt x="1304958" y="1776714"/>
                </a:cubicBezTo>
                <a:cubicBezTo>
                  <a:pt x="1304958" y="1760285"/>
                  <a:pt x="1307305" y="1741508"/>
                  <a:pt x="1307305" y="1725079"/>
                </a:cubicBezTo>
                <a:cubicBezTo>
                  <a:pt x="1307305" y="1713344"/>
                  <a:pt x="1307305" y="1699262"/>
                  <a:pt x="1309652" y="1685179"/>
                </a:cubicBezTo>
                <a:cubicBezTo>
                  <a:pt x="1309652" y="1661709"/>
                  <a:pt x="1311999" y="1638238"/>
                  <a:pt x="1311999" y="1614768"/>
                </a:cubicBezTo>
                <a:cubicBezTo>
                  <a:pt x="1311999" y="1607727"/>
                  <a:pt x="1311999" y="1603033"/>
                  <a:pt x="1311999" y="1595992"/>
                </a:cubicBezTo>
                <a:cubicBezTo>
                  <a:pt x="1316693" y="1513845"/>
                  <a:pt x="1321387" y="1434045"/>
                  <a:pt x="1326081" y="1356593"/>
                </a:cubicBezTo>
                <a:cubicBezTo>
                  <a:pt x="1326081" y="1356593"/>
                  <a:pt x="1326081" y="1356593"/>
                  <a:pt x="1326081" y="1356593"/>
                </a:cubicBezTo>
                <a:cubicBezTo>
                  <a:pt x="1337816" y="1356593"/>
                  <a:pt x="1347205" y="1347205"/>
                  <a:pt x="1347205" y="1335469"/>
                </a:cubicBezTo>
                <a:cubicBezTo>
                  <a:pt x="1347205" y="1326081"/>
                  <a:pt x="1340164" y="1316693"/>
                  <a:pt x="1328428" y="1316693"/>
                </a:cubicBezTo>
                <a:cubicBezTo>
                  <a:pt x="1330775" y="1295570"/>
                  <a:pt x="1330775" y="1272099"/>
                  <a:pt x="1333122" y="1250976"/>
                </a:cubicBezTo>
                <a:cubicBezTo>
                  <a:pt x="1333122" y="1241588"/>
                  <a:pt x="1335469" y="1234546"/>
                  <a:pt x="1335469" y="1225158"/>
                </a:cubicBezTo>
                <a:cubicBezTo>
                  <a:pt x="1337816" y="1206382"/>
                  <a:pt x="1337816" y="1187606"/>
                  <a:pt x="1340164" y="1168829"/>
                </a:cubicBezTo>
                <a:cubicBezTo>
                  <a:pt x="1340164" y="1161788"/>
                  <a:pt x="1342511" y="1152400"/>
                  <a:pt x="1342511" y="1145359"/>
                </a:cubicBezTo>
                <a:cubicBezTo>
                  <a:pt x="1342511" y="1143012"/>
                  <a:pt x="1342511" y="1140665"/>
                  <a:pt x="1342511" y="1140665"/>
                </a:cubicBezTo>
                <a:cubicBezTo>
                  <a:pt x="1391799" y="1121888"/>
                  <a:pt x="1441087" y="1103112"/>
                  <a:pt x="1490375" y="1084335"/>
                </a:cubicBezTo>
                <a:cubicBezTo>
                  <a:pt x="1492722" y="1091377"/>
                  <a:pt x="1499763" y="1096071"/>
                  <a:pt x="1509151" y="1096071"/>
                </a:cubicBezTo>
                <a:cubicBezTo>
                  <a:pt x="1520886" y="1096071"/>
                  <a:pt x="1530274" y="1086683"/>
                  <a:pt x="1530274" y="1074947"/>
                </a:cubicBezTo>
                <a:cubicBezTo>
                  <a:pt x="1530274" y="1072600"/>
                  <a:pt x="1530274" y="1070253"/>
                  <a:pt x="1530274" y="1070253"/>
                </a:cubicBezTo>
                <a:cubicBezTo>
                  <a:pt x="1534968" y="1067906"/>
                  <a:pt x="1542009" y="1065559"/>
                  <a:pt x="1549051" y="1063212"/>
                </a:cubicBezTo>
                <a:cubicBezTo>
                  <a:pt x="1551398" y="1067906"/>
                  <a:pt x="1553745" y="1072600"/>
                  <a:pt x="1556092" y="1077294"/>
                </a:cubicBezTo>
                <a:cubicBezTo>
                  <a:pt x="1558439" y="1084335"/>
                  <a:pt x="1560786" y="1091377"/>
                  <a:pt x="1565480" y="1098418"/>
                </a:cubicBezTo>
                <a:cubicBezTo>
                  <a:pt x="1572521" y="1112500"/>
                  <a:pt x="1577215" y="1126582"/>
                  <a:pt x="1584256" y="1140665"/>
                </a:cubicBezTo>
                <a:cubicBezTo>
                  <a:pt x="1586603" y="1145359"/>
                  <a:pt x="1588950" y="1150053"/>
                  <a:pt x="1591298" y="1157094"/>
                </a:cubicBezTo>
                <a:cubicBezTo>
                  <a:pt x="1598339" y="1173523"/>
                  <a:pt x="1605380" y="1189953"/>
                  <a:pt x="1612421" y="1208729"/>
                </a:cubicBezTo>
                <a:cubicBezTo>
                  <a:pt x="1614768" y="1211076"/>
                  <a:pt x="1614768" y="1213423"/>
                  <a:pt x="1617115" y="1218117"/>
                </a:cubicBezTo>
                <a:cubicBezTo>
                  <a:pt x="1624156" y="1236893"/>
                  <a:pt x="1633544" y="1258017"/>
                  <a:pt x="1640586" y="1276793"/>
                </a:cubicBezTo>
                <a:cubicBezTo>
                  <a:pt x="1640586" y="1276793"/>
                  <a:pt x="1640586" y="1279140"/>
                  <a:pt x="1640586" y="1279140"/>
                </a:cubicBezTo>
                <a:cubicBezTo>
                  <a:pt x="1689873" y="1401187"/>
                  <a:pt x="1739161" y="1532621"/>
                  <a:pt x="1790797" y="1668750"/>
                </a:cubicBezTo>
                <a:cubicBezTo>
                  <a:pt x="1783755" y="1671097"/>
                  <a:pt x="1779061" y="1678138"/>
                  <a:pt x="1779061" y="1687526"/>
                </a:cubicBezTo>
                <a:cubicBezTo>
                  <a:pt x="1779061" y="1692221"/>
                  <a:pt x="1781408" y="1694568"/>
                  <a:pt x="1783755" y="1699262"/>
                </a:cubicBezTo>
                <a:cubicBezTo>
                  <a:pt x="1772020" y="1708650"/>
                  <a:pt x="1757938" y="1718038"/>
                  <a:pt x="1746203" y="1725079"/>
                </a:cubicBezTo>
                <a:cubicBezTo>
                  <a:pt x="1741508" y="1727426"/>
                  <a:pt x="1736814" y="1732120"/>
                  <a:pt x="1732120" y="1734467"/>
                </a:cubicBezTo>
                <a:cubicBezTo>
                  <a:pt x="1727426" y="1739161"/>
                  <a:pt x="1720385" y="1741508"/>
                  <a:pt x="1715691" y="1746203"/>
                </a:cubicBezTo>
                <a:cubicBezTo>
                  <a:pt x="1659362" y="1786102"/>
                  <a:pt x="1605380" y="1826002"/>
                  <a:pt x="1551398" y="1865902"/>
                </a:cubicBezTo>
                <a:cubicBezTo>
                  <a:pt x="1546704" y="1870596"/>
                  <a:pt x="1542009" y="1872943"/>
                  <a:pt x="1534968" y="1877637"/>
                </a:cubicBezTo>
                <a:cubicBezTo>
                  <a:pt x="1525580" y="1884678"/>
                  <a:pt x="1518539" y="1891719"/>
                  <a:pt x="1509151" y="1896413"/>
                </a:cubicBezTo>
                <a:cubicBezTo>
                  <a:pt x="1497416" y="1905802"/>
                  <a:pt x="1485680" y="1915190"/>
                  <a:pt x="1473945" y="1922231"/>
                </a:cubicBezTo>
                <a:cubicBezTo>
                  <a:pt x="1471598" y="1924578"/>
                  <a:pt x="1469251" y="1926925"/>
                  <a:pt x="1466904" y="1926925"/>
                </a:cubicBezTo>
                <a:cubicBezTo>
                  <a:pt x="1415269" y="1966825"/>
                  <a:pt x="1365981" y="2004378"/>
                  <a:pt x="1316693" y="2039583"/>
                </a:cubicBezTo>
                <a:cubicBezTo>
                  <a:pt x="1314346" y="2034889"/>
                  <a:pt x="1307305" y="2032542"/>
                  <a:pt x="1302611" y="2032542"/>
                </a:cubicBezTo>
                <a:cubicBezTo>
                  <a:pt x="1302611" y="2032542"/>
                  <a:pt x="1302611" y="2030195"/>
                  <a:pt x="1302611" y="2030195"/>
                </a:cubicBezTo>
                <a:cubicBezTo>
                  <a:pt x="1297917" y="2011419"/>
                  <a:pt x="1297917" y="1987948"/>
                  <a:pt x="1300264" y="1962131"/>
                </a:cubicBezTo>
                <a:close/>
                <a:moveTo>
                  <a:pt x="1356593" y="1004536"/>
                </a:moveTo>
                <a:cubicBezTo>
                  <a:pt x="1358940" y="983412"/>
                  <a:pt x="1361287" y="962289"/>
                  <a:pt x="1363634" y="943513"/>
                </a:cubicBezTo>
                <a:cubicBezTo>
                  <a:pt x="1363634" y="938819"/>
                  <a:pt x="1363634" y="936472"/>
                  <a:pt x="1363634" y="934125"/>
                </a:cubicBezTo>
                <a:cubicBezTo>
                  <a:pt x="1365981" y="915348"/>
                  <a:pt x="1368328" y="896572"/>
                  <a:pt x="1370675" y="880142"/>
                </a:cubicBezTo>
                <a:cubicBezTo>
                  <a:pt x="1375369" y="877795"/>
                  <a:pt x="1380063" y="875448"/>
                  <a:pt x="1382410" y="873101"/>
                </a:cubicBezTo>
                <a:cubicBezTo>
                  <a:pt x="1398840" y="863713"/>
                  <a:pt x="1415269" y="851978"/>
                  <a:pt x="1431698" y="842590"/>
                </a:cubicBezTo>
                <a:cubicBezTo>
                  <a:pt x="1434045" y="840243"/>
                  <a:pt x="1436392" y="840243"/>
                  <a:pt x="1438739" y="837896"/>
                </a:cubicBezTo>
                <a:cubicBezTo>
                  <a:pt x="1443434" y="844937"/>
                  <a:pt x="1445781" y="854325"/>
                  <a:pt x="1450475" y="861366"/>
                </a:cubicBezTo>
                <a:cubicBezTo>
                  <a:pt x="1455169" y="870754"/>
                  <a:pt x="1459863" y="880142"/>
                  <a:pt x="1464557" y="889531"/>
                </a:cubicBezTo>
                <a:cubicBezTo>
                  <a:pt x="1469251" y="898919"/>
                  <a:pt x="1473945" y="905960"/>
                  <a:pt x="1476292" y="915348"/>
                </a:cubicBezTo>
                <a:cubicBezTo>
                  <a:pt x="1480986" y="924736"/>
                  <a:pt x="1485680" y="931777"/>
                  <a:pt x="1488028" y="941166"/>
                </a:cubicBezTo>
                <a:cubicBezTo>
                  <a:pt x="1492722" y="950554"/>
                  <a:pt x="1497416" y="962289"/>
                  <a:pt x="1502110" y="971677"/>
                </a:cubicBezTo>
                <a:cubicBezTo>
                  <a:pt x="1502110" y="974024"/>
                  <a:pt x="1504457" y="976371"/>
                  <a:pt x="1504457" y="978718"/>
                </a:cubicBezTo>
                <a:cubicBezTo>
                  <a:pt x="1502110" y="976371"/>
                  <a:pt x="1499763" y="976371"/>
                  <a:pt x="1497416" y="976371"/>
                </a:cubicBezTo>
                <a:cubicBezTo>
                  <a:pt x="1471598" y="983412"/>
                  <a:pt x="1448128" y="990454"/>
                  <a:pt x="1422310" y="999842"/>
                </a:cubicBezTo>
                <a:cubicBezTo>
                  <a:pt x="1410575" y="1004536"/>
                  <a:pt x="1398840" y="1009230"/>
                  <a:pt x="1387104" y="1011577"/>
                </a:cubicBezTo>
                <a:cubicBezTo>
                  <a:pt x="1375369" y="1016271"/>
                  <a:pt x="1365981" y="1018618"/>
                  <a:pt x="1354246" y="1023312"/>
                </a:cubicBezTo>
                <a:cubicBezTo>
                  <a:pt x="1354246" y="1020965"/>
                  <a:pt x="1354246" y="1018618"/>
                  <a:pt x="1354246" y="1016271"/>
                </a:cubicBezTo>
                <a:cubicBezTo>
                  <a:pt x="1356593" y="1013924"/>
                  <a:pt x="1356593" y="1009230"/>
                  <a:pt x="1356593" y="1004536"/>
                </a:cubicBezTo>
                <a:close/>
                <a:moveTo>
                  <a:pt x="2135812" y="819119"/>
                </a:moveTo>
                <a:cubicBezTo>
                  <a:pt x="2140506" y="807384"/>
                  <a:pt x="2147548" y="795649"/>
                  <a:pt x="2152242" y="783914"/>
                </a:cubicBezTo>
                <a:cubicBezTo>
                  <a:pt x="2154589" y="776872"/>
                  <a:pt x="2159283" y="772178"/>
                  <a:pt x="2161630" y="765137"/>
                </a:cubicBezTo>
                <a:cubicBezTo>
                  <a:pt x="2166324" y="753402"/>
                  <a:pt x="2173365" y="741667"/>
                  <a:pt x="2178059" y="732279"/>
                </a:cubicBezTo>
                <a:cubicBezTo>
                  <a:pt x="2180406" y="725237"/>
                  <a:pt x="2185100" y="720543"/>
                  <a:pt x="2187447" y="713502"/>
                </a:cubicBezTo>
                <a:cubicBezTo>
                  <a:pt x="2192141" y="701767"/>
                  <a:pt x="2199183" y="692379"/>
                  <a:pt x="2203877" y="680643"/>
                </a:cubicBezTo>
                <a:cubicBezTo>
                  <a:pt x="2203877" y="680643"/>
                  <a:pt x="2203877" y="680643"/>
                  <a:pt x="2203877" y="680643"/>
                </a:cubicBezTo>
                <a:cubicBezTo>
                  <a:pt x="2206224" y="682991"/>
                  <a:pt x="2208571" y="682991"/>
                  <a:pt x="2213265" y="682991"/>
                </a:cubicBezTo>
                <a:cubicBezTo>
                  <a:pt x="2217959" y="682991"/>
                  <a:pt x="2220306" y="680643"/>
                  <a:pt x="2225000" y="678296"/>
                </a:cubicBezTo>
                <a:cubicBezTo>
                  <a:pt x="2232041" y="687685"/>
                  <a:pt x="2239082" y="697073"/>
                  <a:pt x="2246123" y="704114"/>
                </a:cubicBezTo>
                <a:cubicBezTo>
                  <a:pt x="2248471" y="706461"/>
                  <a:pt x="2250818" y="708808"/>
                  <a:pt x="2253165" y="713502"/>
                </a:cubicBezTo>
                <a:cubicBezTo>
                  <a:pt x="2262553" y="725237"/>
                  <a:pt x="2269594" y="736973"/>
                  <a:pt x="2278982" y="748708"/>
                </a:cubicBezTo>
                <a:cubicBezTo>
                  <a:pt x="2283676" y="753402"/>
                  <a:pt x="2288370" y="760443"/>
                  <a:pt x="2290717" y="765137"/>
                </a:cubicBezTo>
                <a:cubicBezTo>
                  <a:pt x="2297759" y="774525"/>
                  <a:pt x="2304800" y="783914"/>
                  <a:pt x="2311841" y="793302"/>
                </a:cubicBezTo>
                <a:cubicBezTo>
                  <a:pt x="2318882" y="802690"/>
                  <a:pt x="2323576" y="809731"/>
                  <a:pt x="2330617" y="819119"/>
                </a:cubicBezTo>
                <a:cubicBezTo>
                  <a:pt x="2332964" y="823813"/>
                  <a:pt x="2337658" y="828507"/>
                  <a:pt x="2340005" y="833202"/>
                </a:cubicBezTo>
                <a:cubicBezTo>
                  <a:pt x="2264900" y="837896"/>
                  <a:pt x="2192141" y="842590"/>
                  <a:pt x="2117036" y="849631"/>
                </a:cubicBezTo>
                <a:cubicBezTo>
                  <a:pt x="2119383" y="844937"/>
                  <a:pt x="2121730" y="837896"/>
                  <a:pt x="2124077" y="833202"/>
                </a:cubicBezTo>
                <a:cubicBezTo>
                  <a:pt x="2128771" y="830854"/>
                  <a:pt x="2131118" y="823813"/>
                  <a:pt x="2135812" y="819119"/>
                </a:cubicBezTo>
                <a:close/>
                <a:moveTo>
                  <a:pt x="2600528" y="833202"/>
                </a:moveTo>
                <a:cubicBezTo>
                  <a:pt x="2609916" y="833202"/>
                  <a:pt x="2619304" y="833202"/>
                  <a:pt x="2626345" y="833202"/>
                </a:cubicBezTo>
                <a:cubicBezTo>
                  <a:pt x="2645121" y="833202"/>
                  <a:pt x="2661551" y="833202"/>
                  <a:pt x="2680327" y="835549"/>
                </a:cubicBezTo>
                <a:cubicBezTo>
                  <a:pt x="2692062" y="835549"/>
                  <a:pt x="2701450" y="835549"/>
                  <a:pt x="2713186" y="837896"/>
                </a:cubicBezTo>
                <a:cubicBezTo>
                  <a:pt x="2729615" y="837896"/>
                  <a:pt x="2746044" y="840243"/>
                  <a:pt x="2762474" y="840243"/>
                </a:cubicBezTo>
                <a:cubicBezTo>
                  <a:pt x="2774209" y="840243"/>
                  <a:pt x="2785944" y="842590"/>
                  <a:pt x="2795332" y="842590"/>
                </a:cubicBezTo>
                <a:cubicBezTo>
                  <a:pt x="2811762" y="842590"/>
                  <a:pt x="2825844" y="844937"/>
                  <a:pt x="2842273" y="847284"/>
                </a:cubicBezTo>
                <a:cubicBezTo>
                  <a:pt x="2854008" y="847284"/>
                  <a:pt x="2865744" y="849631"/>
                  <a:pt x="2877479" y="849631"/>
                </a:cubicBezTo>
                <a:cubicBezTo>
                  <a:pt x="2891561" y="851978"/>
                  <a:pt x="2907991" y="851978"/>
                  <a:pt x="2922073" y="854325"/>
                </a:cubicBezTo>
                <a:cubicBezTo>
                  <a:pt x="2933808" y="856672"/>
                  <a:pt x="2945543" y="856672"/>
                  <a:pt x="2957279" y="859019"/>
                </a:cubicBezTo>
                <a:cubicBezTo>
                  <a:pt x="2957279" y="863713"/>
                  <a:pt x="2957279" y="868407"/>
                  <a:pt x="2957279" y="873101"/>
                </a:cubicBezTo>
                <a:cubicBezTo>
                  <a:pt x="2898602" y="870754"/>
                  <a:pt x="2842273" y="868407"/>
                  <a:pt x="2783597" y="868407"/>
                </a:cubicBezTo>
                <a:cubicBezTo>
                  <a:pt x="2649816" y="868407"/>
                  <a:pt x="2513687" y="875448"/>
                  <a:pt x="2379905" y="889531"/>
                </a:cubicBezTo>
                <a:cubicBezTo>
                  <a:pt x="2377558" y="884836"/>
                  <a:pt x="2372864" y="880142"/>
                  <a:pt x="2370517" y="875448"/>
                </a:cubicBezTo>
                <a:cubicBezTo>
                  <a:pt x="2368170" y="870754"/>
                  <a:pt x="2363476" y="866060"/>
                  <a:pt x="2361129" y="861366"/>
                </a:cubicBezTo>
                <a:cubicBezTo>
                  <a:pt x="2356435" y="854325"/>
                  <a:pt x="2349394" y="847284"/>
                  <a:pt x="2344699" y="837896"/>
                </a:cubicBezTo>
                <a:cubicBezTo>
                  <a:pt x="2403376" y="835549"/>
                  <a:pt x="2462052" y="833202"/>
                  <a:pt x="2520728" y="833202"/>
                </a:cubicBezTo>
                <a:cubicBezTo>
                  <a:pt x="2546545" y="830854"/>
                  <a:pt x="2572363" y="830854"/>
                  <a:pt x="2600528" y="833202"/>
                </a:cubicBezTo>
                <a:close/>
                <a:moveTo>
                  <a:pt x="3039425" y="868407"/>
                </a:moveTo>
                <a:cubicBezTo>
                  <a:pt x="3053508" y="870754"/>
                  <a:pt x="3067590" y="873101"/>
                  <a:pt x="3084019" y="875448"/>
                </a:cubicBezTo>
                <a:cubicBezTo>
                  <a:pt x="3095754" y="877795"/>
                  <a:pt x="3107489" y="880142"/>
                  <a:pt x="3121572" y="880142"/>
                </a:cubicBezTo>
                <a:cubicBezTo>
                  <a:pt x="3130960" y="882489"/>
                  <a:pt x="3140348" y="882489"/>
                  <a:pt x="3149736" y="884836"/>
                </a:cubicBezTo>
                <a:cubicBezTo>
                  <a:pt x="3088713" y="877795"/>
                  <a:pt x="3025343" y="873101"/>
                  <a:pt x="2964320" y="870754"/>
                </a:cubicBezTo>
                <a:cubicBezTo>
                  <a:pt x="2964320" y="868407"/>
                  <a:pt x="2964320" y="868407"/>
                  <a:pt x="2964320" y="866060"/>
                </a:cubicBezTo>
                <a:cubicBezTo>
                  <a:pt x="2964320" y="863713"/>
                  <a:pt x="2964320" y="861366"/>
                  <a:pt x="2964320" y="859019"/>
                </a:cubicBezTo>
                <a:cubicBezTo>
                  <a:pt x="2978402" y="861366"/>
                  <a:pt x="2992484" y="861366"/>
                  <a:pt x="3006567" y="863713"/>
                </a:cubicBezTo>
                <a:cubicBezTo>
                  <a:pt x="3015955" y="863713"/>
                  <a:pt x="3027690" y="866060"/>
                  <a:pt x="3039425" y="868407"/>
                </a:cubicBezTo>
                <a:close/>
                <a:moveTo>
                  <a:pt x="3215454" y="868407"/>
                </a:moveTo>
                <a:cubicBezTo>
                  <a:pt x="3217801" y="875448"/>
                  <a:pt x="3222495" y="884836"/>
                  <a:pt x="3224842" y="891878"/>
                </a:cubicBezTo>
                <a:cubicBezTo>
                  <a:pt x="3213106" y="891878"/>
                  <a:pt x="3203718" y="889531"/>
                  <a:pt x="3191983" y="889531"/>
                </a:cubicBezTo>
                <a:cubicBezTo>
                  <a:pt x="3191983" y="889531"/>
                  <a:pt x="3191983" y="889531"/>
                  <a:pt x="3191983" y="889531"/>
                </a:cubicBezTo>
                <a:cubicBezTo>
                  <a:pt x="3191983" y="887184"/>
                  <a:pt x="3191983" y="882489"/>
                  <a:pt x="3189636" y="880142"/>
                </a:cubicBezTo>
                <a:cubicBezTo>
                  <a:pt x="3194330" y="877795"/>
                  <a:pt x="3201371" y="875448"/>
                  <a:pt x="3206066" y="870754"/>
                </a:cubicBezTo>
                <a:cubicBezTo>
                  <a:pt x="3210760" y="870754"/>
                  <a:pt x="3213106" y="868407"/>
                  <a:pt x="3215454" y="868407"/>
                </a:cubicBezTo>
                <a:close/>
                <a:moveTo>
                  <a:pt x="2957279" y="1002189"/>
                </a:moveTo>
                <a:cubicBezTo>
                  <a:pt x="2945543" y="1002189"/>
                  <a:pt x="2938502" y="1011577"/>
                  <a:pt x="2938502" y="1023312"/>
                </a:cubicBezTo>
                <a:cubicBezTo>
                  <a:pt x="2938502" y="1035047"/>
                  <a:pt x="2947890" y="1042089"/>
                  <a:pt x="2957279" y="1044436"/>
                </a:cubicBezTo>
                <a:cubicBezTo>
                  <a:pt x="2957279" y="1138318"/>
                  <a:pt x="2957279" y="1232199"/>
                  <a:pt x="2959626" y="1330775"/>
                </a:cubicBezTo>
                <a:cubicBezTo>
                  <a:pt x="2959626" y="1333122"/>
                  <a:pt x="2959626" y="1333122"/>
                  <a:pt x="2959626" y="1335469"/>
                </a:cubicBezTo>
                <a:cubicBezTo>
                  <a:pt x="2959626" y="1368328"/>
                  <a:pt x="2961973" y="1403534"/>
                  <a:pt x="2961973" y="1436392"/>
                </a:cubicBezTo>
                <a:cubicBezTo>
                  <a:pt x="2961973" y="1441087"/>
                  <a:pt x="2961973" y="1448128"/>
                  <a:pt x="2961973" y="1452822"/>
                </a:cubicBezTo>
                <a:cubicBezTo>
                  <a:pt x="2961973" y="1483333"/>
                  <a:pt x="2964320" y="1511498"/>
                  <a:pt x="2964320" y="1542009"/>
                </a:cubicBezTo>
                <a:cubicBezTo>
                  <a:pt x="2964320" y="1551398"/>
                  <a:pt x="2964320" y="1563133"/>
                  <a:pt x="2964320" y="1572521"/>
                </a:cubicBezTo>
                <a:cubicBezTo>
                  <a:pt x="2964320" y="1598339"/>
                  <a:pt x="2966667" y="1621809"/>
                  <a:pt x="2966667" y="1647627"/>
                </a:cubicBezTo>
                <a:cubicBezTo>
                  <a:pt x="2966667" y="1666403"/>
                  <a:pt x="2969014" y="1682832"/>
                  <a:pt x="2969014" y="1701609"/>
                </a:cubicBezTo>
                <a:cubicBezTo>
                  <a:pt x="2969014" y="1720385"/>
                  <a:pt x="2971361" y="1736814"/>
                  <a:pt x="2971361" y="1755591"/>
                </a:cubicBezTo>
                <a:cubicBezTo>
                  <a:pt x="2973708" y="1783755"/>
                  <a:pt x="2973708" y="1809573"/>
                  <a:pt x="2976055" y="1837737"/>
                </a:cubicBezTo>
                <a:cubicBezTo>
                  <a:pt x="2976055" y="1840084"/>
                  <a:pt x="2976055" y="1844779"/>
                  <a:pt x="2976055" y="1847126"/>
                </a:cubicBezTo>
                <a:cubicBezTo>
                  <a:pt x="2973708" y="1847126"/>
                  <a:pt x="2971361" y="1847126"/>
                  <a:pt x="2969014" y="1849473"/>
                </a:cubicBezTo>
                <a:cubicBezTo>
                  <a:pt x="2969014" y="1847126"/>
                  <a:pt x="2966667" y="1847126"/>
                  <a:pt x="2966667" y="1844779"/>
                </a:cubicBezTo>
                <a:cubicBezTo>
                  <a:pt x="2957279" y="1828349"/>
                  <a:pt x="2947890" y="1811920"/>
                  <a:pt x="2938502" y="1795491"/>
                </a:cubicBezTo>
                <a:cubicBezTo>
                  <a:pt x="2912685" y="1753244"/>
                  <a:pt x="2889214" y="1713344"/>
                  <a:pt x="2863397" y="1671097"/>
                </a:cubicBezTo>
                <a:cubicBezTo>
                  <a:pt x="2861050" y="1666403"/>
                  <a:pt x="2858703" y="1664056"/>
                  <a:pt x="2856355" y="1659362"/>
                </a:cubicBezTo>
                <a:cubicBezTo>
                  <a:pt x="2842273" y="1638238"/>
                  <a:pt x="2830538" y="1614768"/>
                  <a:pt x="2816456" y="1593645"/>
                </a:cubicBezTo>
                <a:cubicBezTo>
                  <a:pt x="2790638" y="1551398"/>
                  <a:pt x="2767168" y="1509151"/>
                  <a:pt x="2741350" y="1466904"/>
                </a:cubicBezTo>
                <a:cubicBezTo>
                  <a:pt x="2741350" y="1464557"/>
                  <a:pt x="2739003" y="1462210"/>
                  <a:pt x="2739003" y="1462210"/>
                </a:cubicBezTo>
                <a:cubicBezTo>
                  <a:pt x="2652163" y="1316693"/>
                  <a:pt x="2567669" y="1178217"/>
                  <a:pt x="2483175" y="1044436"/>
                </a:cubicBezTo>
                <a:cubicBezTo>
                  <a:pt x="2483175" y="1044436"/>
                  <a:pt x="2483175" y="1044436"/>
                  <a:pt x="2483175" y="1044436"/>
                </a:cubicBezTo>
                <a:cubicBezTo>
                  <a:pt x="2471440" y="1025659"/>
                  <a:pt x="2457358" y="1006883"/>
                  <a:pt x="2445622" y="988107"/>
                </a:cubicBezTo>
                <a:cubicBezTo>
                  <a:pt x="2445622" y="985760"/>
                  <a:pt x="2443275" y="985760"/>
                  <a:pt x="2443275" y="983412"/>
                </a:cubicBezTo>
                <a:cubicBezTo>
                  <a:pt x="2431540" y="966983"/>
                  <a:pt x="2419805" y="948207"/>
                  <a:pt x="2408070" y="931777"/>
                </a:cubicBezTo>
                <a:cubicBezTo>
                  <a:pt x="2405723" y="927083"/>
                  <a:pt x="2401029" y="922389"/>
                  <a:pt x="2398681" y="917695"/>
                </a:cubicBezTo>
                <a:cubicBezTo>
                  <a:pt x="2393987" y="908307"/>
                  <a:pt x="2386946" y="901266"/>
                  <a:pt x="2382252" y="891878"/>
                </a:cubicBezTo>
                <a:cubicBezTo>
                  <a:pt x="2516034" y="877795"/>
                  <a:pt x="2652163" y="870754"/>
                  <a:pt x="2785944" y="870754"/>
                </a:cubicBezTo>
                <a:cubicBezTo>
                  <a:pt x="2844620" y="870754"/>
                  <a:pt x="2900949" y="873101"/>
                  <a:pt x="2959626" y="875448"/>
                </a:cubicBezTo>
                <a:cubicBezTo>
                  <a:pt x="2959626" y="905960"/>
                  <a:pt x="2959626" y="938819"/>
                  <a:pt x="2957279" y="971677"/>
                </a:cubicBezTo>
                <a:cubicBezTo>
                  <a:pt x="2957279" y="978718"/>
                  <a:pt x="2957279" y="990454"/>
                  <a:pt x="2957279" y="1002189"/>
                </a:cubicBezTo>
                <a:close/>
                <a:moveTo>
                  <a:pt x="3421994" y="2558281"/>
                </a:moveTo>
                <a:cubicBezTo>
                  <a:pt x="3429035" y="2558281"/>
                  <a:pt x="3438423" y="2560628"/>
                  <a:pt x="3445464" y="2560628"/>
                </a:cubicBezTo>
                <a:cubicBezTo>
                  <a:pt x="3454852" y="2560628"/>
                  <a:pt x="3464241" y="2562975"/>
                  <a:pt x="3473629" y="2562975"/>
                </a:cubicBezTo>
                <a:cubicBezTo>
                  <a:pt x="3485364" y="2562975"/>
                  <a:pt x="3497099" y="2565322"/>
                  <a:pt x="3506487" y="2565322"/>
                </a:cubicBezTo>
                <a:cubicBezTo>
                  <a:pt x="3506487" y="2565322"/>
                  <a:pt x="3506487" y="2565322"/>
                  <a:pt x="3506487" y="2565322"/>
                </a:cubicBezTo>
                <a:cubicBezTo>
                  <a:pt x="3506487" y="2572363"/>
                  <a:pt x="3511182" y="2579404"/>
                  <a:pt x="3515876" y="2581751"/>
                </a:cubicBezTo>
                <a:cubicBezTo>
                  <a:pt x="3506487" y="2598180"/>
                  <a:pt x="3499446" y="2612263"/>
                  <a:pt x="3490058" y="2628692"/>
                </a:cubicBezTo>
                <a:cubicBezTo>
                  <a:pt x="3483017" y="2640427"/>
                  <a:pt x="3475976" y="2654510"/>
                  <a:pt x="3468935" y="2666245"/>
                </a:cubicBezTo>
                <a:cubicBezTo>
                  <a:pt x="3431382" y="2734309"/>
                  <a:pt x="3396176" y="2804721"/>
                  <a:pt x="3360970" y="2875132"/>
                </a:cubicBezTo>
                <a:cubicBezTo>
                  <a:pt x="3358624" y="2882173"/>
                  <a:pt x="3353929" y="2886867"/>
                  <a:pt x="3351582" y="2893908"/>
                </a:cubicBezTo>
                <a:cubicBezTo>
                  <a:pt x="3337500" y="2922073"/>
                  <a:pt x="3321071" y="2952584"/>
                  <a:pt x="3306988" y="2980749"/>
                </a:cubicBezTo>
                <a:cubicBezTo>
                  <a:pt x="3295253" y="3001873"/>
                  <a:pt x="3285865" y="3022996"/>
                  <a:pt x="3276477" y="3044119"/>
                </a:cubicBezTo>
                <a:cubicBezTo>
                  <a:pt x="3269436" y="3058201"/>
                  <a:pt x="3262395" y="3072284"/>
                  <a:pt x="3255353" y="3084019"/>
                </a:cubicBezTo>
                <a:cubicBezTo>
                  <a:pt x="3206066" y="3182595"/>
                  <a:pt x="3159125" y="3278824"/>
                  <a:pt x="3114531" y="3370359"/>
                </a:cubicBezTo>
                <a:cubicBezTo>
                  <a:pt x="3112184" y="3370359"/>
                  <a:pt x="3109837" y="3368012"/>
                  <a:pt x="3107489" y="3368012"/>
                </a:cubicBezTo>
                <a:cubicBezTo>
                  <a:pt x="3107489" y="3368012"/>
                  <a:pt x="3107489" y="3368012"/>
                  <a:pt x="3107489" y="3368012"/>
                </a:cubicBezTo>
                <a:cubicBezTo>
                  <a:pt x="3107489" y="3363318"/>
                  <a:pt x="3107489" y="3358623"/>
                  <a:pt x="3107489" y="3353929"/>
                </a:cubicBezTo>
                <a:cubicBezTo>
                  <a:pt x="3105143" y="3330459"/>
                  <a:pt x="3102795" y="3306989"/>
                  <a:pt x="3102795" y="3281171"/>
                </a:cubicBezTo>
                <a:cubicBezTo>
                  <a:pt x="3102795" y="3267089"/>
                  <a:pt x="3100449" y="3253006"/>
                  <a:pt x="3100449" y="3238924"/>
                </a:cubicBezTo>
                <a:cubicBezTo>
                  <a:pt x="3098101" y="3217801"/>
                  <a:pt x="3098101" y="3196677"/>
                  <a:pt x="3095754" y="3175554"/>
                </a:cubicBezTo>
                <a:cubicBezTo>
                  <a:pt x="3095754" y="3159125"/>
                  <a:pt x="3093407" y="3142695"/>
                  <a:pt x="3093407" y="3123919"/>
                </a:cubicBezTo>
                <a:cubicBezTo>
                  <a:pt x="3093407" y="3105142"/>
                  <a:pt x="3091060" y="3086366"/>
                  <a:pt x="3091060" y="3067590"/>
                </a:cubicBezTo>
                <a:cubicBezTo>
                  <a:pt x="3091060" y="3046466"/>
                  <a:pt x="3088713" y="3022996"/>
                  <a:pt x="3088713" y="3001873"/>
                </a:cubicBezTo>
                <a:cubicBezTo>
                  <a:pt x="3088713" y="2987790"/>
                  <a:pt x="3086366" y="2973708"/>
                  <a:pt x="3086366" y="2959626"/>
                </a:cubicBezTo>
                <a:cubicBezTo>
                  <a:pt x="3084019" y="2929114"/>
                  <a:pt x="3084019" y="2898602"/>
                  <a:pt x="3081672" y="2865744"/>
                </a:cubicBezTo>
                <a:cubicBezTo>
                  <a:pt x="3081672" y="2861050"/>
                  <a:pt x="3081672" y="2854009"/>
                  <a:pt x="3081672" y="2849314"/>
                </a:cubicBezTo>
                <a:cubicBezTo>
                  <a:pt x="3076978" y="2746044"/>
                  <a:pt x="3074631" y="2638080"/>
                  <a:pt x="3074631" y="2532463"/>
                </a:cubicBezTo>
                <a:cubicBezTo>
                  <a:pt x="3084019" y="2532463"/>
                  <a:pt x="3091060" y="2525422"/>
                  <a:pt x="3093407" y="2516034"/>
                </a:cubicBezTo>
                <a:cubicBezTo>
                  <a:pt x="3107489" y="2518381"/>
                  <a:pt x="3121572" y="2520728"/>
                  <a:pt x="3135654" y="2520728"/>
                </a:cubicBezTo>
                <a:cubicBezTo>
                  <a:pt x="3236577" y="2537157"/>
                  <a:pt x="3330459" y="2548892"/>
                  <a:pt x="3421994" y="2558281"/>
                </a:cubicBezTo>
                <a:close/>
                <a:moveTo>
                  <a:pt x="3227189" y="3325765"/>
                </a:moveTo>
                <a:cubicBezTo>
                  <a:pt x="3245965" y="3316377"/>
                  <a:pt x="3262395" y="3304641"/>
                  <a:pt x="3281171" y="3295253"/>
                </a:cubicBezTo>
                <a:cubicBezTo>
                  <a:pt x="3302294" y="3283518"/>
                  <a:pt x="3323418" y="3271783"/>
                  <a:pt x="3342194" y="3260048"/>
                </a:cubicBezTo>
                <a:cubicBezTo>
                  <a:pt x="3363318" y="3248312"/>
                  <a:pt x="3386788" y="3234230"/>
                  <a:pt x="3407911" y="3222495"/>
                </a:cubicBezTo>
                <a:cubicBezTo>
                  <a:pt x="3424341" y="3213107"/>
                  <a:pt x="3438423" y="3203718"/>
                  <a:pt x="3454852" y="3194330"/>
                </a:cubicBezTo>
                <a:cubicBezTo>
                  <a:pt x="3478323" y="3180248"/>
                  <a:pt x="3499446" y="3168513"/>
                  <a:pt x="3522917" y="3154431"/>
                </a:cubicBezTo>
                <a:cubicBezTo>
                  <a:pt x="3536999" y="3145042"/>
                  <a:pt x="3551081" y="3138001"/>
                  <a:pt x="3565163" y="3128613"/>
                </a:cubicBezTo>
                <a:cubicBezTo>
                  <a:pt x="3586287" y="3116878"/>
                  <a:pt x="3605064" y="3105142"/>
                  <a:pt x="3623840" y="3093407"/>
                </a:cubicBezTo>
                <a:cubicBezTo>
                  <a:pt x="3640269" y="3084019"/>
                  <a:pt x="3656698" y="3074631"/>
                  <a:pt x="3673128" y="3062896"/>
                </a:cubicBezTo>
                <a:cubicBezTo>
                  <a:pt x="3689557" y="3053507"/>
                  <a:pt x="3708333" y="3041772"/>
                  <a:pt x="3724763" y="3032384"/>
                </a:cubicBezTo>
                <a:cubicBezTo>
                  <a:pt x="3743539" y="3020649"/>
                  <a:pt x="3762316" y="3008914"/>
                  <a:pt x="3781092" y="2997178"/>
                </a:cubicBezTo>
                <a:cubicBezTo>
                  <a:pt x="3788133" y="2992484"/>
                  <a:pt x="3792827" y="2990137"/>
                  <a:pt x="3799868" y="2985443"/>
                </a:cubicBezTo>
                <a:cubicBezTo>
                  <a:pt x="3865585" y="2945543"/>
                  <a:pt x="3928956" y="2905643"/>
                  <a:pt x="3992326" y="2868091"/>
                </a:cubicBezTo>
                <a:cubicBezTo>
                  <a:pt x="4020491" y="2851662"/>
                  <a:pt x="4048655" y="2832885"/>
                  <a:pt x="4076820" y="2816456"/>
                </a:cubicBezTo>
                <a:cubicBezTo>
                  <a:pt x="4079167" y="2821150"/>
                  <a:pt x="4086208" y="2823497"/>
                  <a:pt x="4090902" y="2825844"/>
                </a:cubicBezTo>
                <a:cubicBezTo>
                  <a:pt x="4088555" y="2851662"/>
                  <a:pt x="4088555" y="2877479"/>
                  <a:pt x="4086208" y="2903296"/>
                </a:cubicBezTo>
                <a:cubicBezTo>
                  <a:pt x="4086208" y="2905643"/>
                  <a:pt x="4086208" y="2910338"/>
                  <a:pt x="4086208" y="2912685"/>
                </a:cubicBezTo>
                <a:cubicBezTo>
                  <a:pt x="4079167" y="3088713"/>
                  <a:pt x="4076820" y="3255354"/>
                  <a:pt x="4081514" y="3414952"/>
                </a:cubicBezTo>
                <a:cubicBezTo>
                  <a:pt x="4081514" y="3417300"/>
                  <a:pt x="4081514" y="3417300"/>
                  <a:pt x="4081514" y="3419647"/>
                </a:cubicBezTo>
                <a:cubicBezTo>
                  <a:pt x="4081514" y="3450158"/>
                  <a:pt x="4083861" y="3480670"/>
                  <a:pt x="4083861" y="3508834"/>
                </a:cubicBezTo>
                <a:cubicBezTo>
                  <a:pt x="4083861" y="3520570"/>
                  <a:pt x="4083861" y="3534652"/>
                  <a:pt x="4086208" y="3546387"/>
                </a:cubicBezTo>
                <a:cubicBezTo>
                  <a:pt x="4086208" y="3558122"/>
                  <a:pt x="4086208" y="3569858"/>
                  <a:pt x="4088555" y="3581593"/>
                </a:cubicBezTo>
                <a:cubicBezTo>
                  <a:pt x="4079167" y="3581593"/>
                  <a:pt x="4069778" y="3590981"/>
                  <a:pt x="4069778" y="3600369"/>
                </a:cubicBezTo>
                <a:cubicBezTo>
                  <a:pt x="4069778" y="3602716"/>
                  <a:pt x="4069778" y="3602716"/>
                  <a:pt x="4069778" y="3602716"/>
                </a:cubicBezTo>
                <a:cubicBezTo>
                  <a:pt x="4067432" y="3602716"/>
                  <a:pt x="4065084" y="3605063"/>
                  <a:pt x="4060390" y="3605063"/>
                </a:cubicBezTo>
                <a:cubicBezTo>
                  <a:pt x="4053349" y="3607411"/>
                  <a:pt x="4046308" y="3607411"/>
                  <a:pt x="4039267" y="3609757"/>
                </a:cubicBezTo>
                <a:cubicBezTo>
                  <a:pt x="4029879" y="3612105"/>
                  <a:pt x="4018143" y="3612105"/>
                  <a:pt x="4008755" y="3614451"/>
                </a:cubicBezTo>
                <a:cubicBezTo>
                  <a:pt x="4001714" y="3614451"/>
                  <a:pt x="3994673" y="3616799"/>
                  <a:pt x="3987632" y="3616799"/>
                </a:cubicBezTo>
                <a:cubicBezTo>
                  <a:pt x="3975897" y="3619146"/>
                  <a:pt x="3964161" y="3619146"/>
                  <a:pt x="3952426" y="3619146"/>
                </a:cubicBezTo>
                <a:cubicBezTo>
                  <a:pt x="3947732" y="3619146"/>
                  <a:pt x="3940691" y="3619146"/>
                  <a:pt x="3935997" y="3621493"/>
                </a:cubicBezTo>
                <a:cubicBezTo>
                  <a:pt x="3917220" y="3621493"/>
                  <a:pt x="3900791" y="3623840"/>
                  <a:pt x="3882015" y="3623840"/>
                </a:cubicBezTo>
                <a:cubicBezTo>
                  <a:pt x="3853850" y="3623840"/>
                  <a:pt x="3825686" y="3621493"/>
                  <a:pt x="3797521" y="3619146"/>
                </a:cubicBezTo>
                <a:cubicBezTo>
                  <a:pt x="3797521" y="3619146"/>
                  <a:pt x="3795174" y="3619146"/>
                  <a:pt x="3795174" y="3619146"/>
                </a:cubicBezTo>
                <a:cubicBezTo>
                  <a:pt x="3785786" y="3619146"/>
                  <a:pt x="3774051" y="3616799"/>
                  <a:pt x="3764662" y="3616799"/>
                </a:cubicBezTo>
                <a:cubicBezTo>
                  <a:pt x="3759968" y="3616799"/>
                  <a:pt x="3755274" y="3616799"/>
                  <a:pt x="3750580" y="3614451"/>
                </a:cubicBezTo>
                <a:cubicBezTo>
                  <a:pt x="3743539" y="3614451"/>
                  <a:pt x="3734151" y="3612105"/>
                  <a:pt x="3727110" y="3612105"/>
                </a:cubicBezTo>
                <a:cubicBezTo>
                  <a:pt x="3720069" y="3612105"/>
                  <a:pt x="3713027" y="3609757"/>
                  <a:pt x="3705986" y="3609757"/>
                </a:cubicBezTo>
                <a:cubicBezTo>
                  <a:pt x="3698945" y="3607411"/>
                  <a:pt x="3689557" y="3607411"/>
                  <a:pt x="3682516" y="3605063"/>
                </a:cubicBezTo>
                <a:cubicBezTo>
                  <a:pt x="3675475" y="3602716"/>
                  <a:pt x="3666086" y="3602716"/>
                  <a:pt x="3659045" y="3600369"/>
                </a:cubicBezTo>
                <a:cubicBezTo>
                  <a:pt x="3652004" y="3598022"/>
                  <a:pt x="3644963" y="3598022"/>
                  <a:pt x="3637922" y="3595675"/>
                </a:cubicBezTo>
                <a:cubicBezTo>
                  <a:pt x="3628534" y="3593328"/>
                  <a:pt x="3621493" y="3590981"/>
                  <a:pt x="3612104" y="3590981"/>
                </a:cubicBezTo>
                <a:cubicBezTo>
                  <a:pt x="3605064" y="3588634"/>
                  <a:pt x="3600369" y="3588634"/>
                  <a:pt x="3593328" y="3586287"/>
                </a:cubicBezTo>
                <a:cubicBezTo>
                  <a:pt x="3583940" y="3583940"/>
                  <a:pt x="3574552" y="3581593"/>
                  <a:pt x="3562817" y="3579246"/>
                </a:cubicBezTo>
                <a:cubicBezTo>
                  <a:pt x="3558123" y="3576899"/>
                  <a:pt x="3551081" y="3576899"/>
                  <a:pt x="3546387" y="3574552"/>
                </a:cubicBezTo>
                <a:cubicBezTo>
                  <a:pt x="3536999" y="3572205"/>
                  <a:pt x="3525264" y="3569858"/>
                  <a:pt x="3515876" y="3565164"/>
                </a:cubicBezTo>
                <a:cubicBezTo>
                  <a:pt x="3511182" y="3562816"/>
                  <a:pt x="3504140" y="3560470"/>
                  <a:pt x="3499446" y="3560470"/>
                </a:cubicBezTo>
                <a:cubicBezTo>
                  <a:pt x="3487711" y="3558122"/>
                  <a:pt x="3478323" y="3553428"/>
                  <a:pt x="3466588" y="3551081"/>
                </a:cubicBezTo>
                <a:cubicBezTo>
                  <a:pt x="3461894" y="3548734"/>
                  <a:pt x="3454852" y="3546387"/>
                  <a:pt x="3450158" y="3544040"/>
                </a:cubicBezTo>
                <a:cubicBezTo>
                  <a:pt x="3438423" y="3539346"/>
                  <a:pt x="3429035" y="3536999"/>
                  <a:pt x="3417300" y="3532305"/>
                </a:cubicBezTo>
                <a:cubicBezTo>
                  <a:pt x="3412605" y="3529958"/>
                  <a:pt x="3405565" y="3527611"/>
                  <a:pt x="3400870" y="3525264"/>
                </a:cubicBezTo>
                <a:cubicBezTo>
                  <a:pt x="3389135" y="3520570"/>
                  <a:pt x="3379747" y="3515876"/>
                  <a:pt x="3368012" y="3513529"/>
                </a:cubicBezTo>
                <a:cubicBezTo>
                  <a:pt x="3360970" y="3511182"/>
                  <a:pt x="3356276" y="3508834"/>
                  <a:pt x="3349235" y="3506487"/>
                </a:cubicBezTo>
                <a:cubicBezTo>
                  <a:pt x="3337500" y="3501793"/>
                  <a:pt x="3328112" y="3497099"/>
                  <a:pt x="3316377" y="3492405"/>
                </a:cubicBezTo>
                <a:cubicBezTo>
                  <a:pt x="3309336" y="3490058"/>
                  <a:pt x="3302294" y="3485364"/>
                  <a:pt x="3295253" y="3483017"/>
                </a:cubicBezTo>
                <a:cubicBezTo>
                  <a:pt x="3285865" y="3478323"/>
                  <a:pt x="3276477" y="3473629"/>
                  <a:pt x="3264742" y="3468935"/>
                </a:cubicBezTo>
                <a:cubicBezTo>
                  <a:pt x="3257701" y="3464241"/>
                  <a:pt x="3248312" y="3461893"/>
                  <a:pt x="3241271" y="3457199"/>
                </a:cubicBezTo>
                <a:cubicBezTo>
                  <a:pt x="3231883" y="3452505"/>
                  <a:pt x="3222495" y="3447811"/>
                  <a:pt x="3213106" y="3443117"/>
                </a:cubicBezTo>
                <a:cubicBezTo>
                  <a:pt x="3203718" y="3438423"/>
                  <a:pt x="3194330" y="3433729"/>
                  <a:pt x="3184942" y="3429035"/>
                </a:cubicBezTo>
                <a:cubicBezTo>
                  <a:pt x="3177901" y="3424341"/>
                  <a:pt x="3170860" y="3421994"/>
                  <a:pt x="3161472" y="3417300"/>
                </a:cubicBezTo>
                <a:cubicBezTo>
                  <a:pt x="3149736" y="3410258"/>
                  <a:pt x="3138001" y="3405564"/>
                  <a:pt x="3128613" y="3398523"/>
                </a:cubicBezTo>
                <a:cubicBezTo>
                  <a:pt x="3128613" y="3398523"/>
                  <a:pt x="3128613" y="3398523"/>
                  <a:pt x="3126266" y="3398523"/>
                </a:cubicBezTo>
                <a:cubicBezTo>
                  <a:pt x="3128613" y="3396176"/>
                  <a:pt x="3128613" y="3393829"/>
                  <a:pt x="3128613" y="3389135"/>
                </a:cubicBezTo>
                <a:cubicBezTo>
                  <a:pt x="3128613" y="3386788"/>
                  <a:pt x="3128613" y="3382094"/>
                  <a:pt x="3126266" y="3379747"/>
                </a:cubicBezTo>
                <a:cubicBezTo>
                  <a:pt x="3130960" y="3377400"/>
                  <a:pt x="3135654" y="3375053"/>
                  <a:pt x="3140348" y="3372706"/>
                </a:cubicBezTo>
                <a:cubicBezTo>
                  <a:pt x="3170860" y="3358623"/>
                  <a:pt x="3199024" y="3342194"/>
                  <a:pt x="3227189" y="3325765"/>
                </a:cubicBezTo>
                <a:close/>
                <a:moveTo>
                  <a:pt x="3100449" y="3522917"/>
                </a:moveTo>
                <a:cubicBezTo>
                  <a:pt x="3098101" y="3558122"/>
                  <a:pt x="3098101" y="3593328"/>
                  <a:pt x="3095754" y="3626187"/>
                </a:cubicBezTo>
                <a:cubicBezTo>
                  <a:pt x="3095754" y="3635575"/>
                  <a:pt x="3095754" y="3642616"/>
                  <a:pt x="3093407" y="3652004"/>
                </a:cubicBezTo>
                <a:cubicBezTo>
                  <a:pt x="3091060" y="3684863"/>
                  <a:pt x="3091060" y="3717722"/>
                  <a:pt x="3088713" y="3750580"/>
                </a:cubicBezTo>
                <a:cubicBezTo>
                  <a:pt x="3088713" y="3759969"/>
                  <a:pt x="3088713" y="3769357"/>
                  <a:pt x="3088713" y="3778745"/>
                </a:cubicBezTo>
                <a:cubicBezTo>
                  <a:pt x="3088713" y="3811604"/>
                  <a:pt x="3086366" y="3842115"/>
                  <a:pt x="3086366" y="3874974"/>
                </a:cubicBezTo>
                <a:cubicBezTo>
                  <a:pt x="3086366" y="3884362"/>
                  <a:pt x="3086366" y="3893750"/>
                  <a:pt x="3086366" y="3903138"/>
                </a:cubicBezTo>
                <a:cubicBezTo>
                  <a:pt x="3086366" y="3935997"/>
                  <a:pt x="3084019" y="3966508"/>
                  <a:pt x="3084019" y="3999367"/>
                </a:cubicBezTo>
                <a:cubicBezTo>
                  <a:pt x="3084019" y="4006408"/>
                  <a:pt x="3084019" y="4015796"/>
                  <a:pt x="3084019" y="4022838"/>
                </a:cubicBezTo>
                <a:cubicBezTo>
                  <a:pt x="3084019" y="4076820"/>
                  <a:pt x="3081672" y="4128455"/>
                  <a:pt x="3081672" y="4180090"/>
                </a:cubicBezTo>
                <a:cubicBezTo>
                  <a:pt x="3013608" y="4184784"/>
                  <a:pt x="2943196" y="4187131"/>
                  <a:pt x="2870438" y="4187131"/>
                </a:cubicBezTo>
                <a:cubicBezTo>
                  <a:pt x="2870438" y="4187131"/>
                  <a:pt x="2870438" y="4187131"/>
                  <a:pt x="2870438" y="4187131"/>
                </a:cubicBezTo>
                <a:cubicBezTo>
                  <a:pt x="2851661" y="4187131"/>
                  <a:pt x="2830538" y="4187131"/>
                  <a:pt x="2811762" y="4187131"/>
                </a:cubicBezTo>
                <a:cubicBezTo>
                  <a:pt x="2814109" y="4180090"/>
                  <a:pt x="2816456" y="4175396"/>
                  <a:pt x="2818803" y="4170702"/>
                </a:cubicBezTo>
                <a:cubicBezTo>
                  <a:pt x="2898602" y="3975897"/>
                  <a:pt x="2973708" y="3767009"/>
                  <a:pt x="3053508" y="3546387"/>
                </a:cubicBezTo>
                <a:cubicBezTo>
                  <a:pt x="3065243" y="3515876"/>
                  <a:pt x="3076978" y="3483017"/>
                  <a:pt x="3088713" y="3450158"/>
                </a:cubicBezTo>
                <a:cubicBezTo>
                  <a:pt x="3093407" y="3436076"/>
                  <a:pt x="3098101" y="3424341"/>
                  <a:pt x="3102795" y="3410258"/>
                </a:cubicBezTo>
                <a:cubicBezTo>
                  <a:pt x="3105143" y="3410258"/>
                  <a:pt x="3105143" y="3410258"/>
                  <a:pt x="3107489" y="3410258"/>
                </a:cubicBezTo>
                <a:cubicBezTo>
                  <a:pt x="3105143" y="3440770"/>
                  <a:pt x="3105143" y="3468935"/>
                  <a:pt x="3102795" y="3499446"/>
                </a:cubicBezTo>
                <a:cubicBezTo>
                  <a:pt x="3102795" y="3508834"/>
                  <a:pt x="3100449" y="3515876"/>
                  <a:pt x="3100449" y="3522917"/>
                </a:cubicBezTo>
                <a:close/>
                <a:moveTo>
                  <a:pt x="3417300" y="4168354"/>
                </a:moveTo>
                <a:cubicBezTo>
                  <a:pt x="3417300" y="4168354"/>
                  <a:pt x="3414953" y="4168354"/>
                  <a:pt x="3414953" y="4170702"/>
                </a:cubicBezTo>
                <a:cubicBezTo>
                  <a:pt x="3405565" y="4177743"/>
                  <a:pt x="3393829" y="4184784"/>
                  <a:pt x="3384441" y="4191825"/>
                </a:cubicBezTo>
                <a:cubicBezTo>
                  <a:pt x="3372706" y="4198866"/>
                  <a:pt x="3360970" y="4205908"/>
                  <a:pt x="3351582" y="4212948"/>
                </a:cubicBezTo>
                <a:cubicBezTo>
                  <a:pt x="3342194" y="4219990"/>
                  <a:pt x="3332806" y="4224684"/>
                  <a:pt x="3321071" y="4231725"/>
                </a:cubicBezTo>
                <a:cubicBezTo>
                  <a:pt x="3309336" y="4238766"/>
                  <a:pt x="3297600" y="4245807"/>
                  <a:pt x="3285865" y="4252848"/>
                </a:cubicBezTo>
                <a:cubicBezTo>
                  <a:pt x="3276477" y="4257542"/>
                  <a:pt x="3267089" y="4264584"/>
                  <a:pt x="3257701" y="4269278"/>
                </a:cubicBezTo>
                <a:cubicBezTo>
                  <a:pt x="3255353" y="4269278"/>
                  <a:pt x="3253007" y="4271625"/>
                  <a:pt x="3253007" y="4271625"/>
                </a:cubicBezTo>
                <a:cubicBezTo>
                  <a:pt x="3199024" y="4276319"/>
                  <a:pt x="3142695" y="4278666"/>
                  <a:pt x="3086366" y="4281013"/>
                </a:cubicBezTo>
                <a:cubicBezTo>
                  <a:pt x="3086366" y="4248154"/>
                  <a:pt x="3086366" y="4217643"/>
                  <a:pt x="3086366" y="4184784"/>
                </a:cubicBezTo>
                <a:cubicBezTo>
                  <a:pt x="3222495" y="4175396"/>
                  <a:pt x="3353929" y="4156619"/>
                  <a:pt x="3480670" y="4128455"/>
                </a:cubicBezTo>
                <a:cubicBezTo>
                  <a:pt x="3457200" y="4140190"/>
                  <a:pt x="3438423" y="4154272"/>
                  <a:pt x="3417300" y="4168354"/>
                </a:cubicBezTo>
                <a:close/>
                <a:moveTo>
                  <a:pt x="2938502" y="4278666"/>
                </a:moveTo>
                <a:cubicBezTo>
                  <a:pt x="2926767" y="4278666"/>
                  <a:pt x="2912685" y="4278666"/>
                  <a:pt x="2898602" y="4276319"/>
                </a:cubicBezTo>
                <a:cubicBezTo>
                  <a:pt x="2879826" y="4276319"/>
                  <a:pt x="2863397" y="4273972"/>
                  <a:pt x="2844620" y="4273972"/>
                </a:cubicBezTo>
                <a:cubicBezTo>
                  <a:pt x="2839926" y="4273972"/>
                  <a:pt x="2835232" y="4273972"/>
                  <a:pt x="2830538" y="4273972"/>
                </a:cubicBezTo>
                <a:cubicBezTo>
                  <a:pt x="2828191" y="4273972"/>
                  <a:pt x="2828191" y="4273972"/>
                  <a:pt x="2825844" y="4271625"/>
                </a:cubicBezTo>
                <a:cubicBezTo>
                  <a:pt x="2823497" y="4271625"/>
                  <a:pt x="2823497" y="4269278"/>
                  <a:pt x="2821150" y="4269278"/>
                </a:cubicBezTo>
                <a:cubicBezTo>
                  <a:pt x="2814109" y="4266930"/>
                  <a:pt x="2807068" y="4262236"/>
                  <a:pt x="2802374" y="4259889"/>
                </a:cubicBezTo>
                <a:cubicBezTo>
                  <a:pt x="2802374" y="4257542"/>
                  <a:pt x="2804721" y="4255195"/>
                  <a:pt x="2804721" y="4252848"/>
                </a:cubicBezTo>
                <a:cubicBezTo>
                  <a:pt x="2804721" y="4245807"/>
                  <a:pt x="2800027" y="4238766"/>
                  <a:pt x="2792985" y="4234072"/>
                </a:cubicBezTo>
                <a:cubicBezTo>
                  <a:pt x="2797679" y="4222337"/>
                  <a:pt x="2802374" y="4210602"/>
                  <a:pt x="2807068" y="4198866"/>
                </a:cubicBezTo>
                <a:cubicBezTo>
                  <a:pt x="2809415" y="4194172"/>
                  <a:pt x="2809415" y="4191825"/>
                  <a:pt x="2811762" y="4187131"/>
                </a:cubicBezTo>
                <a:cubicBezTo>
                  <a:pt x="2832885" y="4187131"/>
                  <a:pt x="2851661" y="4187131"/>
                  <a:pt x="2872785" y="4187131"/>
                </a:cubicBezTo>
                <a:lnTo>
                  <a:pt x="2872785" y="4187131"/>
                </a:lnTo>
                <a:cubicBezTo>
                  <a:pt x="2943196" y="4187131"/>
                  <a:pt x="3013608" y="4184784"/>
                  <a:pt x="3084019" y="4180090"/>
                </a:cubicBezTo>
                <a:cubicBezTo>
                  <a:pt x="3084019" y="4212948"/>
                  <a:pt x="3084019" y="4245807"/>
                  <a:pt x="3084019" y="4276319"/>
                </a:cubicBezTo>
                <a:cubicBezTo>
                  <a:pt x="3067590" y="4276319"/>
                  <a:pt x="3048813" y="4276319"/>
                  <a:pt x="3032384" y="4276319"/>
                </a:cubicBezTo>
                <a:cubicBezTo>
                  <a:pt x="2999525" y="4281013"/>
                  <a:pt x="2969014" y="4278666"/>
                  <a:pt x="2938502" y="4278666"/>
                </a:cubicBezTo>
                <a:close/>
                <a:moveTo>
                  <a:pt x="2692062" y="4290401"/>
                </a:moveTo>
                <a:cubicBezTo>
                  <a:pt x="2680327" y="4295095"/>
                  <a:pt x="2666245" y="4302136"/>
                  <a:pt x="2654510" y="4306830"/>
                </a:cubicBezTo>
                <a:cubicBezTo>
                  <a:pt x="2645121" y="4311525"/>
                  <a:pt x="2635733" y="4313871"/>
                  <a:pt x="2626345" y="4316219"/>
                </a:cubicBezTo>
                <a:cubicBezTo>
                  <a:pt x="2614610" y="4320913"/>
                  <a:pt x="2600528" y="4325607"/>
                  <a:pt x="2588792" y="4330301"/>
                </a:cubicBezTo>
                <a:cubicBezTo>
                  <a:pt x="2579404" y="4332648"/>
                  <a:pt x="2570016" y="4337342"/>
                  <a:pt x="2560628" y="4339689"/>
                </a:cubicBezTo>
                <a:cubicBezTo>
                  <a:pt x="2548892" y="4344383"/>
                  <a:pt x="2537157" y="4349077"/>
                  <a:pt x="2525422" y="4351424"/>
                </a:cubicBezTo>
                <a:cubicBezTo>
                  <a:pt x="2523075" y="4351424"/>
                  <a:pt x="2518381" y="4353771"/>
                  <a:pt x="2516034" y="4353771"/>
                </a:cubicBezTo>
                <a:cubicBezTo>
                  <a:pt x="2450317" y="4346730"/>
                  <a:pt x="2384599" y="4339689"/>
                  <a:pt x="2318882" y="4327954"/>
                </a:cubicBezTo>
                <a:cubicBezTo>
                  <a:pt x="2314188" y="4327954"/>
                  <a:pt x="2309494" y="4325607"/>
                  <a:pt x="2304800" y="4325607"/>
                </a:cubicBezTo>
                <a:cubicBezTo>
                  <a:pt x="2293064" y="4323260"/>
                  <a:pt x="2281329" y="4320913"/>
                  <a:pt x="2269594" y="4318565"/>
                </a:cubicBezTo>
                <a:cubicBezTo>
                  <a:pt x="2187447" y="4304483"/>
                  <a:pt x="2105301" y="4285707"/>
                  <a:pt x="2023154" y="4264584"/>
                </a:cubicBezTo>
                <a:cubicBezTo>
                  <a:pt x="2023154" y="4262236"/>
                  <a:pt x="2023154" y="4262236"/>
                  <a:pt x="2023154" y="4259889"/>
                </a:cubicBezTo>
                <a:cubicBezTo>
                  <a:pt x="2023154" y="4248154"/>
                  <a:pt x="2013766" y="4238766"/>
                  <a:pt x="2002031" y="4238766"/>
                </a:cubicBezTo>
                <a:cubicBezTo>
                  <a:pt x="1994989" y="4238766"/>
                  <a:pt x="1990295" y="4243460"/>
                  <a:pt x="1985601" y="4248154"/>
                </a:cubicBezTo>
                <a:cubicBezTo>
                  <a:pt x="1973866" y="4241113"/>
                  <a:pt x="1964478" y="4234072"/>
                  <a:pt x="1952743" y="4227031"/>
                </a:cubicBezTo>
                <a:cubicBezTo>
                  <a:pt x="1950396" y="4224684"/>
                  <a:pt x="1945702" y="4222337"/>
                  <a:pt x="1943355" y="4219990"/>
                </a:cubicBezTo>
                <a:cubicBezTo>
                  <a:pt x="1931619" y="4212948"/>
                  <a:pt x="1922231" y="4205908"/>
                  <a:pt x="1910496" y="4198866"/>
                </a:cubicBezTo>
                <a:cubicBezTo>
                  <a:pt x="1901108" y="4191825"/>
                  <a:pt x="1891719" y="4187131"/>
                  <a:pt x="1882331" y="4180090"/>
                </a:cubicBezTo>
                <a:cubicBezTo>
                  <a:pt x="1872943" y="4173049"/>
                  <a:pt x="1863555" y="4168354"/>
                  <a:pt x="1854167" y="4161313"/>
                </a:cubicBezTo>
                <a:cubicBezTo>
                  <a:pt x="1842431" y="4154272"/>
                  <a:pt x="1833043" y="4147231"/>
                  <a:pt x="1821308" y="4140190"/>
                </a:cubicBezTo>
                <a:cubicBezTo>
                  <a:pt x="1811920" y="4135496"/>
                  <a:pt x="1804879" y="4128455"/>
                  <a:pt x="1795491" y="4121414"/>
                </a:cubicBezTo>
                <a:cubicBezTo>
                  <a:pt x="1790797" y="4119066"/>
                  <a:pt x="1786102" y="4114372"/>
                  <a:pt x="1783755" y="4112026"/>
                </a:cubicBezTo>
                <a:cubicBezTo>
                  <a:pt x="1790797" y="4097943"/>
                  <a:pt x="1800185" y="4081514"/>
                  <a:pt x="1809573" y="4065085"/>
                </a:cubicBezTo>
                <a:cubicBezTo>
                  <a:pt x="1811920" y="4062737"/>
                  <a:pt x="1811920" y="4060390"/>
                  <a:pt x="1814267" y="4058043"/>
                </a:cubicBezTo>
                <a:cubicBezTo>
                  <a:pt x="1816614" y="4053349"/>
                  <a:pt x="1818961" y="4048655"/>
                  <a:pt x="1821308" y="4043961"/>
                </a:cubicBezTo>
                <a:cubicBezTo>
                  <a:pt x="1823655" y="4043961"/>
                  <a:pt x="1826002" y="4046308"/>
                  <a:pt x="1830696" y="4046308"/>
                </a:cubicBezTo>
                <a:cubicBezTo>
                  <a:pt x="1830696" y="4046308"/>
                  <a:pt x="1833043" y="4046308"/>
                  <a:pt x="1833043" y="4046308"/>
                </a:cubicBezTo>
                <a:cubicBezTo>
                  <a:pt x="1840084" y="4048655"/>
                  <a:pt x="1847125" y="4051002"/>
                  <a:pt x="1854167" y="4053349"/>
                </a:cubicBezTo>
                <a:cubicBezTo>
                  <a:pt x="1863555" y="4058043"/>
                  <a:pt x="1875290" y="4060390"/>
                  <a:pt x="1884678" y="4065085"/>
                </a:cubicBezTo>
                <a:cubicBezTo>
                  <a:pt x="1908149" y="4074473"/>
                  <a:pt x="1931619" y="4081514"/>
                  <a:pt x="1955090" y="4088555"/>
                </a:cubicBezTo>
                <a:cubicBezTo>
                  <a:pt x="1962131" y="4090902"/>
                  <a:pt x="1971519" y="4093249"/>
                  <a:pt x="1978560" y="4095596"/>
                </a:cubicBezTo>
                <a:cubicBezTo>
                  <a:pt x="2006725" y="4104984"/>
                  <a:pt x="2034889" y="4114372"/>
                  <a:pt x="2063054" y="4121414"/>
                </a:cubicBezTo>
                <a:cubicBezTo>
                  <a:pt x="2067748" y="4121414"/>
                  <a:pt x="2070095" y="4123761"/>
                  <a:pt x="2074789" y="4123761"/>
                </a:cubicBezTo>
                <a:cubicBezTo>
                  <a:pt x="2138159" y="4142537"/>
                  <a:pt x="2203877" y="4161313"/>
                  <a:pt x="2267247" y="4175396"/>
                </a:cubicBezTo>
                <a:cubicBezTo>
                  <a:pt x="2429193" y="4215296"/>
                  <a:pt x="2591139" y="4241113"/>
                  <a:pt x="2748391" y="4257542"/>
                </a:cubicBezTo>
                <a:cubicBezTo>
                  <a:pt x="2739003" y="4262236"/>
                  <a:pt x="2729615" y="4266930"/>
                  <a:pt x="2720227" y="4269278"/>
                </a:cubicBezTo>
                <a:cubicBezTo>
                  <a:pt x="2708492" y="4283360"/>
                  <a:pt x="2699103" y="4288054"/>
                  <a:pt x="2692062" y="4290401"/>
                </a:cubicBezTo>
                <a:close/>
                <a:moveTo>
                  <a:pt x="1898761" y="4250501"/>
                </a:moveTo>
                <a:cubicBezTo>
                  <a:pt x="1872943" y="4245807"/>
                  <a:pt x="1847125" y="4241113"/>
                  <a:pt x="1821308" y="4238766"/>
                </a:cubicBezTo>
                <a:cubicBezTo>
                  <a:pt x="1821308" y="4238766"/>
                  <a:pt x="1821308" y="4236419"/>
                  <a:pt x="1821308" y="4236419"/>
                </a:cubicBezTo>
                <a:cubicBezTo>
                  <a:pt x="1821308" y="4224684"/>
                  <a:pt x="1811920" y="4215296"/>
                  <a:pt x="1800185" y="4215296"/>
                </a:cubicBezTo>
                <a:cubicBezTo>
                  <a:pt x="1795491" y="4215296"/>
                  <a:pt x="1790797" y="4217643"/>
                  <a:pt x="1786102" y="4219990"/>
                </a:cubicBezTo>
                <a:cubicBezTo>
                  <a:pt x="1779061" y="4212948"/>
                  <a:pt x="1772020" y="4205908"/>
                  <a:pt x="1764979" y="4198866"/>
                </a:cubicBezTo>
                <a:cubicBezTo>
                  <a:pt x="1762632" y="4196519"/>
                  <a:pt x="1760285" y="4191825"/>
                  <a:pt x="1755591" y="4189478"/>
                </a:cubicBezTo>
                <a:cubicBezTo>
                  <a:pt x="1753244" y="4187131"/>
                  <a:pt x="1748550" y="4182437"/>
                  <a:pt x="1746203" y="4180090"/>
                </a:cubicBezTo>
                <a:cubicBezTo>
                  <a:pt x="1757938" y="4161313"/>
                  <a:pt x="1767326" y="4142537"/>
                  <a:pt x="1779061" y="4121414"/>
                </a:cubicBezTo>
                <a:cubicBezTo>
                  <a:pt x="1786102" y="4126108"/>
                  <a:pt x="1793144" y="4130802"/>
                  <a:pt x="1800185" y="4135496"/>
                </a:cubicBezTo>
                <a:cubicBezTo>
                  <a:pt x="1804879" y="4140190"/>
                  <a:pt x="1811920" y="4142537"/>
                  <a:pt x="1816614" y="4147231"/>
                </a:cubicBezTo>
                <a:cubicBezTo>
                  <a:pt x="1835390" y="4161313"/>
                  <a:pt x="1856514" y="4175396"/>
                  <a:pt x="1875290" y="4187131"/>
                </a:cubicBezTo>
                <a:cubicBezTo>
                  <a:pt x="1884678" y="4191825"/>
                  <a:pt x="1891719" y="4198866"/>
                  <a:pt x="1901108" y="4203560"/>
                </a:cubicBezTo>
                <a:cubicBezTo>
                  <a:pt x="1912843" y="4210602"/>
                  <a:pt x="1922231" y="4217643"/>
                  <a:pt x="1933966" y="4224684"/>
                </a:cubicBezTo>
                <a:cubicBezTo>
                  <a:pt x="1943355" y="4231725"/>
                  <a:pt x="1955090" y="4236419"/>
                  <a:pt x="1964478" y="4243460"/>
                </a:cubicBezTo>
                <a:cubicBezTo>
                  <a:pt x="1969172" y="4245807"/>
                  <a:pt x="1973866" y="4248154"/>
                  <a:pt x="1978560" y="4252848"/>
                </a:cubicBezTo>
                <a:cubicBezTo>
                  <a:pt x="1978560" y="4255195"/>
                  <a:pt x="1976213" y="4257542"/>
                  <a:pt x="1976213" y="4259889"/>
                </a:cubicBezTo>
                <a:cubicBezTo>
                  <a:pt x="1959784" y="4257542"/>
                  <a:pt x="1943355" y="4255195"/>
                  <a:pt x="1926925" y="4252848"/>
                </a:cubicBezTo>
                <a:cubicBezTo>
                  <a:pt x="1919884" y="4252848"/>
                  <a:pt x="1908149" y="4252848"/>
                  <a:pt x="1898761" y="4250501"/>
                </a:cubicBezTo>
                <a:close/>
                <a:moveTo>
                  <a:pt x="1767326" y="4276319"/>
                </a:moveTo>
                <a:cubicBezTo>
                  <a:pt x="1760285" y="4285707"/>
                  <a:pt x="1750897" y="4295095"/>
                  <a:pt x="1743856" y="4304483"/>
                </a:cubicBezTo>
                <a:cubicBezTo>
                  <a:pt x="1741508" y="4306830"/>
                  <a:pt x="1739161" y="4311525"/>
                  <a:pt x="1734467" y="4313871"/>
                </a:cubicBezTo>
                <a:cubicBezTo>
                  <a:pt x="1713344" y="4337342"/>
                  <a:pt x="1689873" y="4358466"/>
                  <a:pt x="1668750" y="4379589"/>
                </a:cubicBezTo>
                <a:cubicBezTo>
                  <a:pt x="1666403" y="4381936"/>
                  <a:pt x="1664056" y="4384283"/>
                  <a:pt x="1659362" y="4386630"/>
                </a:cubicBezTo>
                <a:cubicBezTo>
                  <a:pt x="1649974" y="4393671"/>
                  <a:pt x="1642933" y="4400712"/>
                  <a:pt x="1633544" y="4407753"/>
                </a:cubicBezTo>
                <a:cubicBezTo>
                  <a:pt x="1628850" y="4410100"/>
                  <a:pt x="1624156" y="4414794"/>
                  <a:pt x="1621809" y="4417142"/>
                </a:cubicBezTo>
                <a:cubicBezTo>
                  <a:pt x="1614768" y="4421836"/>
                  <a:pt x="1607727" y="4428877"/>
                  <a:pt x="1600686" y="4433571"/>
                </a:cubicBezTo>
                <a:cubicBezTo>
                  <a:pt x="1595992" y="4438265"/>
                  <a:pt x="1591298" y="4440612"/>
                  <a:pt x="1584256" y="4445306"/>
                </a:cubicBezTo>
                <a:cubicBezTo>
                  <a:pt x="1577215" y="4450000"/>
                  <a:pt x="1572521" y="4454694"/>
                  <a:pt x="1565480" y="4457041"/>
                </a:cubicBezTo>
                <a:cubicBezTo>
                  <a:pt x="1560786" y="4459388"/>
                  <a:pt x="1553745" y="4464083"/>
                  <a:pt x="1549051" y="4466429"/>
                </a:cubicBezTo>
                <a:cubicBezTo>
                  <a:pt x="1549051" y="4466429"/>
                  <a:pt x="1549051" y="4466429"/>
                  <a:pt x="1549051" y="4466429"/>
                </a:cubicBezTo>
                <a:cubicBezTo>
                  <a:pt x="1549051" y="4464083"/>
                  <a:pt x="1546704" y="4464083"/>
                  <a:pt x="1544357" y="4461735"/>
                </a:cubicBezTo>
                <a:cubicBezTo>
                  <a:pt x="1544357" y="4461735"/>
                  <a:pt x="1544357" y="4461735"/>
                  <a:pt x="1544357" y="4461735"/>
                </a:cubicBezTo>
                <a:cubicBezTo>
                  <a:pt x="1544357" y="4461735"/>
                  <a:pt x="1546704" y="4459388"/>
                  <a:pt x="1549051" y="4457041"/>
                </a:cubicBezTo>
                <a:cubicBezTo>
                  <a:pt x="1551398" y="4454694"/>
                  <a:pt x="1553745" y="4450000"/>
                  <a:pt x="1558439" y="4447653"/>
                </a:cubicBezTo>
                <a:cubicBezTo>
                  <a:pt x="1560786" y="4445306"/>
                  <a:pt x="1563133" y="4442959"/>
                  <a:pt x="1567827" y="4438265"/>
                </a:cubicBezTo>
                <a:cubicBezTo>
                  <a:pt x="1570174" y="4435918"/>
                  <a:pt x="1574868" y="4431224"/>
                  <a:pt x="1577215" y="4428877"/>
                </a:cubicBezTo>
                <a:cubicBezTo>
                  <a:pt x="1579562" y="4426530"/>
                  <a:pt x="1581909" y="4424183"/>
                  <a:pt x="1584256" y="4419489"/>
                </a:cubicBezTo>
                <a:cubicBezTo>
                  <a:pt x="1586603" y="4414794"/>
                  <a:pt x="1591298" y="4412447"/>
                  <a:pt x="1593645" y="4407753"/>
                </a:cubicBezTo>
                <a:cubicBezTo>
                  <a:pt x="1595992" y="4405406"/>
                  <a:pt x="1598339" y="4403059"/>
                  <a:pt x="1600686" y="4400712"/>
                </a:cubicBezTo>
                <a:cubicBezTo>
                  <a:pt x="1605380" y="4396018"/>
                  <a:pt x="1607727" y="4391324"/>
                  <a:pt x="1612421" y="4386630"/>
                </a:cubicBezTo>
                <a:cubicBezTo>
                  <a:pt x="1614768" y="4384283"/>
                  <a:pt x="1617115" y="4381936"/>
                  <a:pt x="1617115" y="4379589"/>
                </a:cubicBezTo>
                <a:cubicBezTo>
                  <a:pt x="1621809" y="4374895"/>
                  <a:pt x="1626503" y="4367854"/>
                  <a:pt x="1631197" y="4363160"/>
                </a:cubicBezTo>
                <a:cubicBezTo>
                  <a:pt x="1633544" y="4360812"/>
                  <a:pt x="1633544" y="4358466"/>
                  <a:pt x="1635891" y="4356118"/>
                </a:cubicBezTo>
                <a:cubicBezTo>
                  <a:pt x="1640586" y="4349077"/>
                  <a:pt x="1645280" y="4344383"/>
                  <a:pt x="1649974" y="4337342"/>
                </a:cubicBezTo>
                <a:cubicBezTo>
                  <a:pt x="1652321" y="4334995"/>
                  <a:pt x="1652321" y="4334995"/>
                  <a:pt x="1654668" y="4332648"/>
                </a:cubicBezTo>
                <a:cubicBezTo>
                  <a:pt x="1659362" y="4325607"/>
                  <a:pt x="1664056" y="4318565"/>
                  <a:pt x="1671097" y="4311525"/>
                </a:cubicBezTo>
                <a:cubicBezTo>
                  <a:pt x="1671097" y="4309177"/>
                  <a:pt x="1673444" y="4309177"/>
                  <a:pt x="1673444" y="4306830"/>
                </a:cubicBezTo>
                <a:cubicBezTo>
                  <a:pt x="1678138" y="4299789"/>
                  <a:pt x="1685179" y="4290401"/>
                  <a:pt x="1689873" y="4281013"/>
                </a:cubicBezTo>
                <a:cubicBezTo>
                  <a:pt x="1689873" y="4281013"/>
                  <a:pt x="1692220" y="4278666"/>
                  <a:pt x="1692220" y="4278666"/>
                </a:cubicBezTo>
                <a:cubicBezTo>
                  <a:pt x="1708650" y="4255195"/>
                  <a:pt x="1722732" y="4229378"/>
                  <a:pt x="1739161" y="4201213"/>
                </a:cubicBezTo>
                <a:cubicBezTo>
                  <a:pt x="1753244" y="4210602"/>
                  <a:pt x="1769673" y="4219990"/>
                  <a:pt x="1783755" y="4227031"/>
                </a:cubicBezTo>
                <a:cubicBezTo>
                  <a:pt x="1781408" y="4229378"/>
                  <a:pt x="1781408" y="4234072"/>
                  <a:pt x="1781408" y="4236419"/>
                </a:cubicBezTo>
                <a:cubicBezTo>
                  <a:pt x="1781408" y="4243460"/>
                  <a:pt x="1783755" y="4248154"/>
                  <a:pt x="1788449" y="4250501"/>
                </a:cubicBezTo>
                <a:cubicBezTo>
                  <a:pt x="1786102" y="4252848"/>
                  <a:pt x="1786102" y="4252848"/>
                  <a:pt x="1783755" y="4255195"/>
                </a:cubicBezTo>
                <a:cubicBezTo>
                  <a:pt x="1776714" y="4262236"/>
                  <a:pt x="1772020" y="4269278"/>
                  <a:pt x="1767326" y="4276319"/>
                </a:cubicBezTo>
                <a:close/>
                <a:moveTo>
                  <a:pt x="1499763" y="4433571"/>
                </a:moveTo>
                <a:cubicBezTo>
                  <a:pt x="1495069" y="4428877"/>
                  <a:pt x="1490375" y="4424183"/>
                  <a:pt x="1485680" y="4419489"/>
                </a:cubicBezTo>
                <a:cubicBezTo>
                  <a:pt x="1483333" y="4414794"/>
                  <a:pt x="1478639" y="4412447"/>
                  <a:pt x="1476292" y="4407753"/>
                </a:cubicBezTo>
                <a:cubicBezTo>
                  <a:pt x="1471598" y="4403059"/>
                  <a:pt x="1466904" y="4396018"/>
                  <a:pt x="1462210" y="4391324"/>
                </a:cubicBezTo>
                <a:cubicBezTo>
                  <a:pt x="1459863" y="4388977"/>
                  <a:pt x="1457516" y="4384283"/>
                  <a:pt x="1452822" y="4381936"/>
                </a:cubicBezTo>
                <a:cubicBezTo>
                  <a:pt x="1448128" y="4374895"/>
                  <a:pt x="1441087" y="4370201"/>
                  <a:pt x="1436392" y="4363160"/>
                </a:cubicBezTo>
                <a:cubicBezTo>
                  <a:pt x="1434045" y="4360812"/>
                  <a:pt x="1431698" y="4356118"/>
                  <a:pt x="1429351" y="4353771"/>
                </a:cubicBezTo>
                <a:cubicBezTo>
                  <a:pt x="1424657" y="4346730"/>
                  <a:pt x="1417616" y="4339689"/>
                  <a:pt x="1410575" y="4332648"/>
                </a:cubicBezTo>
                <a:cubicBezTo>
                  <a:pt x="1408228" y="4330301"/>
                  <a:pt x="1405881" y="4327954"/>
                  <a:pt x="1403534" y="4325607"/>
                </a:cubicBezTo>
                <a:cubicBezTo>
                  <a:pt x="1396493" y="4318565"/>
                  <a:pt x="1391799" y="4309177"/>
                  <a:pt x="1384757" y="4302136"/>
                </a:cubicBezTo>
                <a:cubicBezTo>
                  <a:pt x="1382410" y="4299789"/>
                  <a:pt x="1382410" y="4297442"/>
                  <a:pt x="1380063" y="4295095"/>
                </a:cubicBezTo>
                <a:cubicBezTo>
                  <a:pt x="1373022" y="4285707"/>
                  <a:pt x="1365981" y="4276319"/>
                  <a:pt x="1358940" y="4269278"/>
                </a:cubicBezTo>
                <a:cubicBezTo>
                  <a:pt x="1358940" y="4269278"/>
                  <a:pt x="1358940" y="4266930"/>
                  <a:pt x="1356593" y="4266930"/>
                </a:cubicBezTo>
                <a:cubicBezTo>
                  <a:pt x="1326081" y="4227031"/>
                  <a:pt x="1295570" y="4184784"/>
                  <a:pt x="1262711" y="4140190"/>
                </a:cubicBezTo>
                <a:cubicBezTo>
                  <a:pt x="1260364" y="4135496"/>
                  <a:pt x="1255670" y="4130802"/>
                  <a:pt x="1253323" y="4126108"/>
                </a:cubicBezTo>
                <a:cubicBezTo>
                  <a:pt x="1250976" y="4121414"/>
                  <a:pt x="1246282" y="4116720"/>
                  <a:pt x="1243935" y="4112026"/>
                </a:cubicBezTo>
                <a:cubicBezTo>
                  <a:pt x="1239241" y="4104984"/>
                  <a:pt x="1232199" y="4095596"/>
                  <a:pt x="1227505" y="4088555"/>
                </a:cubicBezTo>
                <a:cubicBezTo>
                  <a:pt x="1225158" y="4086208"/>
                  <a:pt x="1222811" y="4081514"/>
                  <a:pt x="1220464" y="4079167"/>
                </a:cubicBezTo>
                <a:cubicBezTo>
                  <a:pt x="1213423" y="4069779"/>
                  <a:pt x="1206382" y="4060390"/>
                  <a:pt x="1199341" y="4048655"/>
                </a:cubicBezTo>
                <a:cubicBezTo>
                  <a:pt x="1196994" y="4046308"/>
                  <a:pt x="1194647" y="4043961"/>
                  <a:pt x="1194647" y="4039267"/>
                </a:cubicBezTo>
                <a:cubicBezTo>
                  <a:pt x="1187605" y="4027532"/>
                  <a:pt x="1180564" y="4018144"/>
                  <a:pt x="1171176" y="4006408"/>
                </a:cubicBezTo>
                <a:cubicBezTo>
                  <a:pt x="1171176" y="4004061"/>
                  <a:pt x="1168829" y="4004061"/>
                  <a:pt x="1168829" y="4001714"/>
                </a:cubicBezTo>
                <a:cubicBezTo>
                  <a:pt x="1159441" y="3989979"/>
                  <a:pt x="1152400" y="3975897"/>
                  <a:pt x="1143012" y="3964162"/>
                </a:cubicBezTo>
                <a:cubicBezTo>
                  <a:pt x="1143012" y="3964162"/>
                  <a:pt x="1143012" y="3961814"/>
                  <a:pt x="1143012" y="3961814"/>
                </a:cubicBezTo>
                <a:cubicBezTo>
                  <a:pt x="1138318" y="3952426"/>
                  <a:pt x="1131276" y="3945385"/>
                  <a:pt x="1126582" y="3935997"/>
                </a:cubicBezTo>
                <a:cubicBezTo>
                  <a:pt x="1126582" y="3935997"/>
                  <a:pt x="1128929" y="3933650"/>
                  <a:pt x="1128929" y="3933650"/>
                </a:cubicBezTo>
                <a:cubicBezTo>
                  <a:pt x="1133623" y="3935997"/>
                  <a:pt x="1138318" y="3935997"/>
                  <a:pt x="1143012" y="3938344"/>
                </a:cubicBezTo>
                <a:cubicBezTo>
                  <a:pt x="1157094" y="3943038"/>
                  <a:pt x="1171176" y="3947732"/>
                  <a:pt x="1185258" y="3950079"/>
                </a:cubicBezTo>
                <a:cubicBezTo>
                  <a:pt x="1189953" y="3952426"/>
                  <a:pt x="1194647" y="3952426"/>
                  <a:pt x="1199341" y="3954773"/>
                </a:cubicBezTo>
                <a:cubicBezTo>
                  <a:pt x="1201688" y="3954773"/>
                  <a:pt x="1204035" y="3957120"/>
                  <a:pt x="1204035" y="3957120"/>
                </a:cubicBezTo>
                <a:cubicBezTo>
                  <a:pt x="1220464" y="3961814"/>
                  <a:pt x="1236894" y="3968856"/>
                  <a:pt x="1253323" y="3973550"/>
                </a:cubicBezTo>
                <a:cubicBezTo>
                  <a:pt x="1267405" y="3978244"/>
                  <a:pt x="1281487" y="3982938"/>
                  <a:pt x="1297917" y="3987632"/>
                </a:cubicBezTo>
                <a:cubicBezTo>
                  <a:pt x="1316693" y="3994673"/>
                  <a:pt x="1337816" y="3999367"/>
                  <a:pt x="1356593" y="4004061"/>
                </a:cubicBezTo>
                <a:cubicBezTo>
                  <a:pt x="1368328" y="4008755"/>
                  <a:pt x="1382410" y="4011102"/>
                  <a:pt x="1394146" y="4015796"/>
                </a:cubicBezTo>
                <a:cubicBezTo>
                  <a:pt x="1419963" y="4022838"/>
                  <a:pt x="1445781" y="4029879"/>
                  <a:pt x="1473945" y="4036920"/>
                </a:cubicBezTo>
                <a:cubicBezTo>
                  <a:pt x="1473945" y="4039267"/>
                  <a:pt x="1473945" y="4039267"/>
                  <a:pt x="1473945" y="4041614"/>
                </a:cubicBezTo>
                <a:cubicBezTo>
                  <a:pt x="1473945" y="4053349"/>
                  <a:pt x="1483333" y="4062737"/>
                  <a:pt x="1495069" y="4062737"/>
                </a:cubicBezTo>
                <a:cubicBezTo>
                  <a:pt x="1495069" y="4062737"/>
                  <a:pt x="1495069" y="4062737"/>
                  <a:pt x="1495069" y="4062737"/>
                </a:cubicBezTo>
                <a:cubicBezTo>
                  <a:pt x="1495069" y="4074473"/>
                  <a:pt x="1497416" y="4088555"/>
                  <a:pt x="1497416" y="4100290"/>
                </a:cubicBezTo>
                <a:lnTo>
                  <a:pt x="1497416" y="4100290"/>
                </a:lnTo>
                <a:cubicBezTo>
                  <a:pt x="1502110" y="4156619"/>
                  <a:pt x="1506804" y="4208254"/>
                  <a:pt x="1511498" y="4259889"/>
                </a:cubicBezTo>
                <a:cubicBezTo>
                  <a:pt x="1516192" y="4318565"/>
                  <a:pt x="1520886" y="4372548"/>
                  <a:pt x="1525580" y="4424183"/>
                </a:cubicBezTo>
                <a:cubicBezTo>
                  <a:pt x="1525580" y="4426530"/>
                  <a:pt x="1525580" y="4426530"/>
                  <a:pt x="1525580" y="4428877"/>
                </a:cubicBezTo>
                <a:cubicBezTo>
                  <a:pt x="1525580" y="4438265"/>
                  <a:pt x="1527927" y="4447653"/>
                  <a:pt x="1527927" y="4454694"/>
                </a:cubicBezTo>
                <a:cubicBezTo>
                  <a:pt x="1527927" y="4457041"/>
                  <a:pt x="1527927" y="4457041"/>
                  <a:pt x="1527927" y="4459388"/>
                </a:cubicBezTo>
                <a:cubicBezTo>
                  <a:pt x="1523233" y="4459388"/>
                  <a:pt x="1518539" y="4461735"/>
                  <a:pt x="1516192" y="4464083"/>
                </a:cubicBezTo>
                <a:cubicBezTo>
                  <a:pt x="1513845" y="4459388"/>
                  <a:pt x="1509151" y="4457041"/>
                  <a:pt x="1506804" y="4452347"/>
                </a:cubicBezTo>
                <a:cubicBezTo>
                  <a:pt x="1506804" y="4442959"/>
                  <a:pt x="1502110" y="4438265"/>
                  <a:pt x="1499763" y="4433571"/>
                </a:cubicBezTo>
                <a:close/>
                <a:moveTo>
                  <a:pt x="922389" y="3767009"/>
                </a:moveTo>
                <a:cubicBezTo>
                  <a:pt x="924736" y="3767009"/>
                  <a:pt x="927083" y="3764663"/>
                  <a:pt x="927083" y="3764663"/>
                </a:cubicBezTo>
                <a:cubicBezTo>
                  <a:pt x="934124" y="3759969"/>
                  <a:pt x="943513" y="3755274"/>
                  <a:pt x="950554" y="3750580"/>
                </a:cubicBezTo>
                <a:cubicBezTo>
                  <a:pt x="952901" y="3748233"/>
                  <a:pt x="955248" y="3748233"/>
                  <a:pt x="957595" y="3745886"/>
                </a:cubicBezTo>
                <a:cubicBezTo>
                  <a:pt x="962289" y="3743539"/>
                  <a:pt x="966983" y="3738845"/>
                  <a:pt x="974024" y="3736498"/>
                </a:cubicBezTo>
                <a:cubicBezTo>
                  <a:pt x="978718" y="3734151"/>
                  <a:pt x="983412" y="3731804"/>
                  <a:pt x="988107" y="3727110"/>
                </a:cubicBezTo>
                <a:cubicBezTo>
                  <a:pt x="992801" y="3724763"/>
                  <a:pt x="995148" y="3722416"/>
                  <a:pt x="999842" y="3720068"/>
                </a:cubicBezTo>
                <a:cubicBezTo>
                  <a:pt x="1004536" y="3717722"/>
                  <a:pt x="1009230" y="3713028"/>
                  <a:pt x="1013924" y="3710680"/>
                </a:cubicBezTo>
                <a:cubicBezTo>
                  <a:pt x="1016271" y="3708333"/>
                  <a:pt x="1020965" y="3705986"/>
                  <a:pt x="1023312" y="3703639"/>
                </a:cubicBezTo>
                <a:cubicBezTo>
                  <a:pt x="1025659" y="3701292"/>
                  <a:pt x="1030353" y="3698945"/>
                  <a:pt x="1032700" y="3696598"/>
                </a:cubicBezTo>
                <a:cubicBezTo>
                  <a:pt x="1037395" y="3701292"/>
                  <a:pt x="1042089" y="3703639"/>
                  <a:pt x="1049130" y="3703639"/>
                </a:cubicBezTo>
                <a:cubicBezTo>
                  <a:pt x="1049130" y="3710680"/>
                  <a:pt x="1049130" y="3720068"/>
                  <a:pt x="1049130" y="3727110"/>
                </a:cubicBezTo>
                <a:cubicBezTo>
                  <a:pt x="1049130" y="3759969"/>
                  <a:pt x="1051477" y="3790480"/>
                  <a:pt x="1051477" y="3820992"/>
                </a:cubicBezTo>
                <a:cubicBezTo>
                  <a:pt x="1004536" y="3804562"/>
                  <a:pt x="957595" y="3788133"/>
                  <a:pt x="910654" y="3769357"/>
                </a:cubicBezTo>
                <a:cubicBezTo>
                  <a:pt x="915348" y="3771704"/>
                  <a:pt x="920042" y="3769357"/>
                  <a:pt x="922389" y="3767009"/>
                </a:cubicBezTo>
                <a:close/>
                <a:moveTo>
                  <a:pt x="1089030" y="3661392"/>
                </a:moveTo>
                <a:cubicBezTo>
                  <a:pt x="1096071" y="3656698"/>
                  <a:pt x="1103112" y="3652004"/>
                  <a:pt x="1112500" y="3644963"/>
                </a:cubicBezTo>
                <a:cubicBezTo>
                  <a:pt x="1117194" y="3640269"/>
                  <a:pt x="1124235" y="3637922"/>
                  <a:pt x="1128929" y="3633228"/>
                </a:cubicBezTo>
                <a:cubicBezTo>
                  <a:pt x="1135971" y="3628534"/>
                  <a:pt x="1145359" y="3621493"/>
                  <a:pt x="1152400" y="3614451"/>
                </a:cubicBezTo>
                <a:cubicBezTo>
                  <a:pt x="1164135" y="3605063"/>
                  <a:pt x="1175870" y="3595675"/>
                  <a:pt x="1187605" y="3586287"/>
                </a:cubicBezTo>
                <a:cubicBezTo>
                  <a:pt x="1192300" y="3581593"/>
                  <a:pt x="1199341" y="3576899"/>
                  <a:pt x="1204035" y="3572205"/>
                </a:cubicBezTo>
                <a:cubicBezTo>
                  <a:pt x="1211076" y="3567510"/>
                  <a:pt x="1218117" y="3560470"/>
                  <a:pt x="1225158" y="3555775"/>
                </a:cubicBezTo>
                <a:cubicBezTo>
                  <a:pt x="1229852" y="3551081"/>
                  <a:pt x="1236894" y="3546387"/>
                  <a:pt x="1241588" y="3541693"/>
                </a:cubicBezTo>
                <a:cubicBezTo>
                  <a:pt x="1248629" y="3534652"/>
                  <a:pt x="1255670" y="3529958"/>
                  <a:pt x="1262711" y="3522917"/>
                </a:cubicBezTo>
                <a:cubicBezTo>
                  <a:pt x="1267405" y="3518223"/>
                  <a:pt x="1274446" y="3513529"/>
                  <a:pt x="1279140" y="3508834"/>
                </a:cubicBezTo>
                <a:cubicBezTo>
                  <a:pt x="1286181" y="3501793"/>
                  <a:pt x="1293223" y="3497099"/>
                  <a:pt x="1300264" y="3490058"/>
                </a:cubicBezTo>
                <a:cubicBezTo>
                  <a:pt x="1304958" y="3485364"/>
                  <a:pt x="1311999" y="3480670"/>
                  <a:pt x="1316693" y="3475976"/>
                </a:cubicBezTo>
                <a:cubicBezTo>
                  <a:pt x="1323734" y="3468935"/>
                  <a:pt x="1330775" y="3461893"/>
                  <a:pt x="1337816" y="3454853"/>
                </a:cubicBezTo>
                <a:cubicBezTo>
                  <a:pt x="1342511" y="3450158"/>
                  <a:pt x="1349552" y="3445464"/>
                  <a:pt x="1354246" y="3440770"/>
                </a:cubicBezTo>
                <a:cubicBezTo>
                  <a:pt x="1361287" y="3433729"/>
                  <a:pt x="1368328" y="3426688"/>
                  <a:pt x="1375369" y="3419647"/>
                </a:cubicBezTo>
                <a:cubicBezTo>
                  <a:pt x="1380063" y="3414952"/>
                  <a:pt x="1384757" y="3410258"/>
                  <a:pt x="1391799" y="3405564"/>
                </a:cubicBezTo>
                <a:cubicBezTo>
                  <a:pt x="1398840" y="3398523"/>
                  <a:pt x="1405881" y="3391482"/>
                  <a:pt x="1412922" y="3384441"/>
                </a:cubicBezTo>
                <a:cubicBezTo>
                  <a:pt x="1417616" y="3379747"/>
                  <a:pt x="1422310" y="3375053"/>
                  <a:pt x="1427004" y="3370359"/>
                </a:cubicBezTo>
                <a:cubicBezTo>
                  <a:pt x="1434045" y="3363318"/>
                  <a:pt x="1441087" y="3356276"/>
                  <a:pt x="1448128" y="3346888"/>
                </a:cubicBezTo>
                <a:cubicBezTo>
                  <a:pt x="1452822" y="3342194"/>
                  <a:pt x="1457516" y="3337500"/>
                  <a:pt x="1462210" y="3332806"/>
                </a:cubicBezTo>
                <a:cubicBezTo>
                  <a:pt x="1469251" y="3325765"/>
                  <a:pt x="1476292" y="3316377"/>
                  <a:pt x="1483333" y="3309335"/>
                </a:cubicBezTo>
                <a:cubicBezTo>
                  <a:pt x="1488028" y="3304641"/>
                  <a:pt x="1492722" y="3299947"/>
                  <a:pt x="1497416" y="3295253"/>
                </a:cubicBezTo>
                <a:cubicBezTo>
                  <a:pt x="1504457" y="3288212"/>
                  <a:pt x="1511498" y="3278824"/>
                  <a:pt x="1518539" y="3271783"/>
                </a:cubicBezTo>
                <a:cubicBezTo>
                  <a:pt x="1523233" y="3267089"/>
                  <a:pt x="1527927" y="3262394"/>
                  <a:pt x="1532621" y="3257700"/>
                </a:cubicBezTo>
                <a:cubicBezTo>
                  <a:pt x="1539662" y="3250659"/>
                  <a:pt x="1546704" y="3241271"/>
                  <a:pt x="1553745" y="3234230"/>
                </a:cubicBezTo>
                <a:cubicBezTo>
                  <a:pt x="1558439" y="3229536"/>
                  <a:pt x="1563133" y="3224842"/>
                  <a:pt x="1567827" y="3220148"/>
                </a:cubicBezTo>
                <a:cubicBezTo>
                  <a:pt x="1574868" y="3210759"/>
                  <a:pt x="1584256" y="3203718"/>
                  <a:pt x="1591298" y="3194330"/>
                </a:cubicBezTo>
                <a:cubicBezTo>
                  <a:pt x="1595992" y="3189636"/>
                  <a:pt x="1598339" y="3184942"/>
                  <a:pt x="1603033" y="3180248"/>
                </a:cubicBezTo>
                <a:cubicBezTo>
                  <a:pt x="1610074" y="3170860"/>
                  <a:pt x="1619462" y="3161472"/>
                  <a:pt x="1626503" y="3152083"/>
                </a:cubicBezTo>
                <a:cubicBezTo>
                  <a:pt x="1626503" y="3152083"/>
                  <a:pt x="1626503" y="3152083"/>
                  <a:pt x="1626503" y="3152083"/>
                </a:cubicBezTo>
                <a:cubicBezTo>
                  <a:pt x="1626503" y="3152083"/>
                  <a:pt x="1628850" y="3152083"/>
                  <a:pt x="1628850" y="3154431"/>
                </a:cubicBezTo>
                <a:cubicBezTo>
                  <a:pt x="1626503" y="3159125"/>
                  <a:pt x="1624156" y="3161472"/>
                  <a:pt x="1621809" y="3166166"/>
                </a:cubicBezTo>
                <a:cubicBezTo>
                  <a:pt x="1617115" y="3173207"/>
                  <a:pt x="1612421" y="3182595"/>
                  <a:pt x="1607727" y="3189636"/>
                </a:cubicBezTo>
                <a:cubicBezTo>
                  <a:pt x="1603033" y="3196677"/>
                  <a:pt x="1598339" y="3206065"/>
                  <a:pt x="1593645" y="3213107"/>
                </a:cubicBezTo>
                <a:cubicBezTo>
                  <a:pt x="1588950" y="3220148"/>
                  <a:pt x="1584256" y="3229536"/>
                  <a:pt x="1579562" y="3236577"/>
                </a:cubicBezTo>
                <a:cubicBezTo>
                  <a:pt x="1574868" y="3243618"/>
                  <a:pt x="1572521" y="3250659"/>
                  <a:pt x="1567827" y="3257700"/>
                </a:cubicBezTo>
                <a:cubicBezTo>
                  <a:pt x="1563133" y="3267089"/>
                  <a:pt x="1558439" y="3274130"/>
                  <a:pt x="1553745" y="3283518"/>
                </a:cubicBezTo>
                <a:cubicBezTo>
                  <a:pt x="1549051" y="3290559"/>
                  <a:pt x="1546704" y="3297600"/>
                  <a:pt x="1542009" y="3302295"/>
                </a:cubicBezTo>
                <a:cubicBezTo>
                  <a:pt x="1537315" y="3311683"/>
                  <a:pt x="1532621" y="3318724"/>
                  <a:pt x="1527927" y="3328112"/>
                </a:cubicBezTo>
                <a:cubicBezTo>
                  <a:pt x="1523233" y="3335153"/>
                  <a:pt x="1520886" y="3339847"/>
                  <a:pt x="1516192" y="3346888"/>
                </a:cubicBezTo>
                <a:cubicBezTo>
                  <a:pt x="1511498" y="3356276"/>
                  <a:pt x="1506804" y="3363318"/>
                  <a:pt x="1502110" y="3372706"/>
                </a:cubicBezTo>
                <a:cubicBezTo>
                  <a:pt x="1499763" y="3379747"/>
                  <a:pt x="1495069" y="3384441"/>
                  <a:pt x="1492722" y="3391482"/>
                </a:cubicBezTo>
                <a:cubicBezTo>
                  <a:pt x="1488028" y="3400870"/>
                  <a:pt x="1483333" y="3407912"/>
                  <a:pt x="1478639" y="3417300"/>
                </a:cubicBezTo>
                <a:cubicBezTo>
                  <a:pt x="1476292" y="3421994"/>
                  <a:pt x="1471598" y="3429035"/>
                  <a:pt x="1469251" y="3433729"/>
                </a:cubicBezTo>
                <a:cubicBezTo>
                  <a:pt x="1464557" y="3440770"/>
                  <a:pt x="1459863" y="3450158"/>
                  <a:pt x="1455169" y="3457199"/>
                </a:cubicBezTo>
                <a:cubicBezTo>
                  <a:pt x="1452822" y="3461893"/>
                  <a:pt x="1448128" y="3466588"/>
                  <a:pt x="1445781" y="3473629"/>
                </a:cubicBezTo>
                <a:cubicBezTo>
                  <a:pt x="1441087" y="3483017"/>
                  <a:pt x="1436392" y="3490058"/>
                  <a:pt x="1431698" y="3499446"/>
                </a:cubicBezTo>
                <a:cubicBezTo>
                  <a:pt x="1429351" y="3504140"/>
                  <a:pt x="1427004" y="3508834"/>
                  <a:pt x="1422310" y="3513529"/>
                </a:cubicBezTo>
                <a:cubicBezTo>
                  <a:pt x="1417616" y="3522917"/>
                  <a:pt x="1410575" y="3532305"/>
                  <a:pt x="1405881" y="3539346"/>
                </a:cubicBezTo>
                <a:cubicBezTo>
                  <a:pt x="1403534" y="3544040"/>
                  <a:pt x="1401187" y="3546387"/>
                  <a:pt x="1398840" y="3551081"/>
                </a:cubicBezTo>
                <a:cubicBezTo>
                  <a:pt x="1394146" y="3560470"/>
                  <a:pt x="1387104" y="3569858"/>
                  <a:pt x="1382410" y="3579246"/>
                </a:cubicBezTo>
                <a:cubicBezTo>
                  <a:pt x="1380063" y="3581593"/>
                  <a:pt x="1377716" y="3586287"/>
                  <a:pt x="1375369" y="3588634"/>
                </a:cubicBezTo>
                <a:cubicBezTo>
                  <a:pt x="1368328" y="3598022"/>
                  <a:pt x="1363634" y="3607411"/>
                  <a:pt x="1356593" y="3616799"/>
                </a:cubicBezTo>
                <a:cubicBezTo>
                  <a:pt x="1354246" y="3619146"/>
                  <a:pt x="1354246" y="3621493"/>
                  <a:pt x="1351899" y="3623840"/>
                </a:cubicBezTo>
                <a:cubicBezTo>
                  <a:pt x="1316693" y="3677822"/>
                  <a:pt x="1281487" y="3727110"/>
                  <a:pt x="1246282" y="3774051"/>
                </a:cubicBezTo>
                <a:cubicBezTo>
                  <a:pt x="1243935" y="3771704"/>
                  <a:pt x="1239241" y="3769357"/>
                  <a:pt x="1234546" y="3769357"/>
                </a:cubicBezTo>
                <a:cubicBezTo>
                  <a:pt x="1227505" y="3769357"/>
                  <a:pt x="1220464" y="3774051"/>
                  <a:pt x="1215770" y="3781092"/>
                </a:cubicBezTo>
                <a:cubicBezTo>
                  <a:pt x="1213423" y="3778745"/>
                  <a:pt x="1208729" y="3778745"/>
                  <a:pt x="1206382" y="3776398"/>
                </a:cubicBezTo>
                <a:cubicBezTo>
                  <a:pt x="1166482" y="3757621"/>
                  <a:pt x="1128929" y="3736498"/>
                  <a:pt x="1091377" y="3717722"/>
                </a:cubicBezTo>
                <a:cubicBezTo>
                  <a:pt x="1089030" y="3717722"/>
                  <a:pt x="1089030" y="3715374"/>
                  <a:pt x="1086683" y="3715374"/>
                </a:cubicBezTo>
                <a:cubicBezTo>
                  <a:pt x="1077294" y="3710680"/>
                  <a:pt x="1067906" y="3703639"/>
                  <a:pt x="1056171" y="3698945"/>
                </a:cubicBezTo>
                <a:cubicBezTo>
                  <a:pt x="1058518" y="3696598"/>
                  <a:pt x="1058518" y="3694251"/>
                  <a:pt x="1058518" y="3689557"/>
                </a:cubicBezTo>
                <a:cubicBezTo>
                  <a:pt x="1058518" y="3684863"/>
                  <a:pt x="1056171" y="3682516"/>
                  <a:pt x="1056171" y="3680169"/>
                </a:cubicBezTo>
                <a:cubicBezTo>
                  <a:pt x="1058518" y="3677822"/>
                  <a:pt x="1060865" y="3677822"/>
                  <a:pt x="1063212" y="3675475"/>
                </a:cubicBezTo>
                <a:cubicBezTo>
                  <a:pt x="1077294" y="3668434"/>
                  <a:pt x="1081988" y="3666087"/>
                  <a:pt x="1089030" y="3661392"/>
                </a:cubicBezTo>
                <a:close/>
                <a:moveTo>
                  <a:pt x="1795491" y="2741350"/>
                </a:moveTo>
                <a:cubicBezTo>
                  <a:pt x="1840084" y="2619304"/>
                  <a:pt x="1887025" y="2497258"/>
                  <a:pt x="1936313" y="2375211"/>
                </a:cubicBezTo>
                <a:cubicBezTo>
                  <a:pt x="1943355" y="2356435"/>
                  <a:pt x="1950396" y="2337658"/>
                  <a:pt x="1957437" y="2318882"/>
                </a:cubicBezTo>
                <a:cubicBezTo>
                  <a:pt x="1971519" y="2286023"/>
                  <a:pt x="1983254" y="2253165"/>
                  <a:pt x="1997336" y="2220306"/>
                </a:cubicBezTo>
                <a:cubicBezTo>
                  <a:pt x="2011419" y="2187447"/>
                  <a:pt x="2023154" y="2154589"/>
                  <a:pt x="2037236" y="2121730"/>
                </a:cubicBezTo>
                <a:cubicBezTo>
                  <a:pt x="2039583" y="2121730"/>
                  <a:pt x="2041930" y="2124077"/>
                  <a:pt x="2044277" y="2124077"/>
                </a:cubicBezTo>
                <a:cubicBezTo>
                  <a:pt x="2046624" y="2124077"/>
                  <a:pt x="2051319" y="2124077"/>
                  <a:pt x="2053666" y="2121730"/>
                </a:cubicBezTo>
                <a:cubicBezTo>
                  <a:pt x="2215612" y="2401028"/>
                  <a:pt x="2377558" y="2673286"/>
                  <a:pt x="2548892" y="2929114"/>
                </a:cubicBezTo>
                <a:cubicBezTo>
                  <a:pt x="2548892" y="2931461"/>
                  <a:pt x="2551239" y="2931461"/>
                  <a:pt x="2551239" y="2933808"/>
                </a:cubicBezTo>
                <a:cubicBezTo>
                  <a:pt x="2572363" y="2964320"/>
                  <a:pt x="2591139" y="2994831"/>
                  <a:pt x="2612263" y="3022996"/>
                </a:cubicBezTo>
                <a:cubicBezTo>
                  <a:pt x="2607569" y="3027690"/>
                  <a:pt x="2602875" y="3032384"/>
                  <a:pt x="2602875" y="3039425"/>
                </a:cubicBezTo>
                <a:cubicBezTo>
                  <a:pt x="2602875" y="3039425"/>
                  <a:pt x="2602875" y="3041772"/>
                  <a:pt x="2602875" y="3041772"/>
                </a:cubicBezTo>
                <a:cubicBezTo>
                  <a:pt x="2565322" y="3048813"/>
                  <a:pt x="2527769" y="3053507"/>
                  <a:pt x="2490216" y="3058201"/>
                </a:cubicBezTo>
                <a:cubicBezTo>
                  <a:pt x="2487869" y="3058201"/>
                  <a:pt x="2487869" y="3058201"/>
                  <a:pt x="2485522" y="3058201"/>
                </a:cubicBezTo>
                <a:cubicBezTo>
                  <a:pt x="2443275" y="3065243"/>
                  <a:pt x="2403376" y="3069937"/>
                  <a:pt x="2361129" y="3074631"/>
                </a:cubicBezTo>
                <a:cubicBezTo>
                  <a:pt x="2356435" y="3074631"/>
                  <a:pt x="2351741" y="3076978"/>
                  <a:pt x="2344699" y="3076978"/>
                </a:cubicBezTo>
                <a:cubicBezTo>
                  <a:pt x="2269594" y="3086366"/>
                  <a:pt x="2194488" y="3095754"/>
                  <a:pt x="2121730" y="3102796"/>
                </a:cubicBezTo>
                <a:cubicBezTo>
                  <a:pt x="2119383" y="3102796"/>
                  <a:pt x="2114689" y="3102796"/>
                  <a:pt x="2112342" y="3102796"/>
                </a:cubicBezTo>
                <a:cubicBezTo>
                  <a:pt x="2102954" y="3102796"/>
                  <a:pt x="2093565" y="3105142"/>
                  <a:pt x="2084177" y="3105142"/>
                </a:cubicBezTo>
                <a:cubicBezTo>
                  <a:pt x="2053666" y="3107490"/>
                  <a:pt x="2023154" y="3112184"/>
                  <a:pt x="1992642" y="3114531"/>
                </a:cubicBezTo>
                <a:cubicBezTo>
                  <a:pt x="1980907" y="3114531"/>
                  <a:pt x="1969172" y="3116878"/>
                  <a:pt x="1959784" y="3116878"/>
                </a:cubicBezTo>
                <a:cubicBezTo>
                  <a:pt x="1931619" y="3119225"/>
                  <a:pt x="1903455" y="3121572"/>
                  <a:pt x="1875290" y="3123919"/>
                </a:cubicBezTo>
                <a:cubicBezTo>
                  <a:pt x="1863555" y="3123919"/>
                  <a:pt x="1851820" y="3126266"/>
                  <a:pt x="1840084" y="3126266"/>
                </a:cubicBezTo>
                <a:cubicBezTo>
                  <a:pt x="1814267" y="3128613"/>
                  <a:pt x="1786102" y="3130960"/>
                  <a:pt x="1760285" y="3130960"/>
                </a:cubicBezTo>
                <a:cubicBezTo>
                  <a:pt x="1746203" y="3130960"/>
                  <a:pt x="1732120" y="3133307"/>
                  <a:pt x="1718038" y="3133307"/>
                </a:cubicBezTo>
                <a:cubicBezTo>
                  <a:pt x="1701609" y="3133307"/>
                  <a:pt x="1682832" y="3135654"/>
                  <a:pt x="1666403" y="3135654"/>
                </a:cubicBezTo>
                <a:cubicBezTo>
                  <a:pt x="1666403" y="3128613"/>
                  <a:pt x="1661709" y="3121572"/>
                  <a:pt x="1654668" y="3119225"/>
                </a:cubicBezTo>
                <a:cubicBezTo>
                  <a:pt x="1675791" y="3062896"/>
                  <a:pt x="1696915" y="3006567"/>
                  <a:pt x="1718038" y="2950237"/>
                </a:cubicBezTo>
                <a:cubicBezTo>
                  <a:pt x="1743856" y="2879826"/>
                  <a:pt x="1769673" y="2811762"/>
                  <a:pt x="1795491" y="2741350"/>
                </a:cubicBezTo>
                <a:close/>
                <a:moveTo>
                  <a:pt x="1905802" y="2159283"/>
                </a:moveTo>
                <a:cubicBezTo>
                  <a:pt x="1875290" y="2171018"/>
                  <a:pt x="1847125" y="2185100"/>
                  <a:pt x="1816614" y="2196836"/>
                </a:cubicBezTo>
                <a:cubicBezTo>
                  <a:pt x="1802532" y="2203877"/>
                  <a:pt x="1788449" y="2208571"/>
                  <a:pt x="1774367" y="2215612"/>
                </a:cubicBezTo>
                <a:cubicBezTo>
                  <a:pt x="1739161" y="2229694"/>
                  <a:pt x="1703956" y="2246123"/>
                  <a:pt x="1671097" y="2260206"/>
                </a:cubicBezTo>
                <a:cubicBezTo>
                  <a:pt x="1661709" y="2264900"/>
                  <a:pt x="1652321" y="2267247"/>
                  <a:pt x="1645280" y="2271941"/>
                </a:cubicBezTo>
                <a:cubicBezTo>
                  <a:pt x="1603033" y="2290717"/>
                  <a:pt x="1558439" y="2309494"/>
                  <a:pt x="1516192" y="2328270"/>
                </a:cubicBezTo>
                <a:cubicBezTo>
                  <a:pt x="1478639" y="2344700"/>
                  <a:pt x="1443434" y="2361129"/>
                  <a:pt x="1405881" y="2377558"/>
                </a:cubicBezTo>
                <a:cubicBezTo>
                  <a:pt x="1403534" y="2370517"/>
                  <a:pt x="1396493" y="2365823"/>
                  <a:pt x="1389452" y="2365823"/>
                </a:cubicBezTo>
                <a:cubicBezTo>
                  <a:pt x="1389452" y="2351741"/>
                  <a:pt x="1389452" y="2335311"/>
                  <a:pt x="1389452" y="2318882"/>
                </a:cubicBezTo>
                <a:cubicBezTo>
                  <a:pt x="1389452" y="2309494"/>
                  <a:pt x="1389452" y="2297759"/>
                  <a:pt x="1389452" y="2288370"/>
                </a:cubicBezTo>
                <a:cubicBezTo>
                  <a:pt x="1389452" y="2281329"/>
                  <a:pt x="1389452" y="2271941"/>
                  <a:pt x="1389452" y="2264900"/>
                </a:cubicBezTo>
                <a:cubicBezTo>
                  <a:pt x="1401187" y="2264900"/>
                  <a:pt x="1408228" y="2255512"/>
                  <a:pt x="1408228" y="2243776"/>
                </a:cubicBezTo>
                <a:cubicBezTo>
                  <a:pt x="1408228" y="2241429"/>
                  <a:pt x="1408228" y="2241429"/>
                  <a:pt x="1408228" y="2241429"/>
                </a:cubicBezTo>
                <a:cubicBezTo>
                  <a:pt x="1462210" y="2229694"/>
                  <a:pt x="1511498" y="2217959"/>
                  <a:pt x="1560786" y="2206224"/>
                </a:cubicBezTo>
                <a:cubicBezTo>
                  <a:pt x="1563133" y="2206224"/>
                  <a:pt x="1565480" y="2206224"/>
                  <a:pt x="1567827" y="2203877"/>
                </a:cubicBezTo>
                <a:cubicBezTo>
                  <a:pt x="1581909" y="2201530"/>
                  <a:pt x="1598339" y="2196836"/>
                  <a:pt x="1612421" y="2194489"/>
                </a:cubicBezTo>
                <a:cubicBezTo>
                  <a:pt x="1626503" y="2192142"/>
                  <a:pt x="1640586" y="2187447"/>
                  <a:pt x="1654668" y="2185100"/>
                </a:cubicBezTo>
                <a:cubicBezTo>
                  <a:pt x="1666403" y="2182753"/>
                  <a:pt x="1675791" y="2180406"/>
                  <a:pt x="1685179" y="2178059"/>
                </a:cubicBezTo>
                <a:cubicBezTo>
                  <a:pt x="1701609" y="2173365"/>
                  <a:pt x="1720385" y="2171018"/>
                  <a:pt x="1736814" y="2166324"/>
                </a:cubicBezTo>
                <a:cubicBezTo>
                  <a:pt x="1746203" y="2163977"/>
                  <a:pt x="1753244" y="2161630"/>
                  <a:pt x="1762632" y="2161630"/>
                </a:cubicBezTo>
                <a:cubicBezTo>
                  <a:pt x="1781408" y="2156936"/>
                  <a:pt x="1797838" y="2154589"/>
                  <a:pt x="1816614" y="2149895"/>
                </a:cubicBezTo>
                <a:cubicBezTo>
                  <a:pt x="1823655" y="2147548"/>
                  <a:pt x="1833043" y="2147548"/>
                  <a:pt x="1840084" y="2145201"/>
                </a:cubicBezTo>
                <a:cubicBezTo>
                  <a:pt x="1858861" y="2140506"/>
                  <a:pt x="1875290" y="2138159"/>
                  <a:pt x="1894066" y="2133465"/>
                </a:cubicBezTo>
                <a:cubicBezTo>
                  <a:pt x="1901108" y="2131118"/>
                  <a:pt x="1908149" y="2131118"/>
                  <a:pt x="1917537" y="2128771"/>
                </a:cubicBezTo>
                <a:cubicBezTo>
                  <a:pt x="1936313" y="2124077"/>
                  <a:pt x="1952743" y="2121730"/>
                  <a:pt x="1971519" y="2117036"/>
                </a:cubicBezTo>
                <a:cubicBezTo>
                  <a:pt x="1978560" y="2114689"/>
                  <a:pt x="1985601" y="2114689"/>
                  <a:pt x="1992642" y="2112342"/>
                </a:cubicBezTo>
                <a:cubicBezTo>
                  <a:pt x="2004378" y="2109995"/>
                  <a:pt x="2016113" y="2107648"/>
                  <a:pt x="2027848" y="2105301"/>
                </a:cubicBezTo>
                <a:cubicBezTo>
                  <a:pt x="2027848" y="2105301"/>
                  <a:pt x="2027848" y="2107648"/>
                  <a:pt x="2027848" y="2107648"/>
                </a:cubicBezTo>
                <a:cubicBezTo>
                  <a:pt x="2006725" y="2117036"/>
                  <a:pt x="1983254" y="2126424"/>
                  <a:pt x="1962131" y="2135812"/>
                </a:cubicBezTo>
                <a:cubicBezTo>
                  <a:pt x="1941007" y="2142853"/>
                  <a:pt x="1924578" y="2152242"/>
                  <a:pt x="1905802" y="2159283"/>
                </a:cubicBezTo>
                <a:close/>
                <a:moveTo>
                  <a:pt x="1316693" y="2060707"/>
                </a:moveTo>
                <a:cubicBezTo>
                  <a:pt x="1316693" y="2056013"/>
                  <a:pt x="1314346" y="2053666"/>
                  <a:pt x="1311999" y="2048971"/>
                </a:cubicBezTo>
                <a:cubicBezTo>
                  <a:pt x="1335469" y="2030195"/>
                  <a:pt x="1358940" y="2013766"/>
                  <a:pt x="1384757" y="1994990"/>
                </a:cubicBezTo>
                <a:cubicBezTo>
                  <a:pt x="1394146" y="1987948"/>
                  <a:pt x="1401187" y="1983254"/>
                  <a:pt x="1410575" y="1976213"/>
                </a:cubicBezTo>
                <a:cubicBezTo>
                  <a:pt x="1415269" y="1971519"/>
                  <a:pt x="1422310" y="1966825"/>
                  <a:pt x="1427004" y="1964478"/>
                </a:cubicBezTo>
                <a:cubicBezTo>
                  <a:pt x="1441087" y="1952743"/>
                  <a:pt x="1455169" y="1943354"/>
                  <a:pt x="1469251" y="1931619"/>
                </a:cubicBezTo>
                <a:cubicBezTo>
                  <a:pt x="1476292" y="1926925"/>
                  <a:pt x="1483333" y="1919884"/>
                  <a:pt x="1490375" y="1915190"/>
                </a:cubicBezTo>
                <a:cubicBezTo>
                  <a:pt x="1504457" y="1905802"/>
                  <a:pt x="1516192" y="1896413"/>
                  <a:pt x="1530274" y="1884678"/>
                </a:cubicBezTo>
                <a:cubicBezTo>
                  <a:pt x="1542009" y="1877637"/>
                  <a:pt x="1551398" y="1868249"/>
                  <a:pt x="1563133" y="1861208"/>
                </a:cubicBezTo>
                <a:cubicBezTo>
                  <a:pt x="1572521" y="1854167"/>
                  <a:pt x="1584256" y="1847126"/>
                  <a:pt x="1593645" y="1837737"/>
                </a:cubicBezTo>
                <a:cubicBezTo>
                  <a:pt x="1605380" y="1828349"/>
                  <a:pt x="1619462" y="1818961"/>
                  <a:pt x="1633544" y="1809573"/>
                </a:cubicBezTo>
                <a:cubicBezTo>
                  <a:pt x="1642933" y="1802532"/>
                  <a:pt x="1649974" y="1797838"/>
                  <a:pt x="1659362" y="1790796"/>
                </a:cubicBezTo>
                <a:cubicBezTo>
                  <a:pt x="1673444" y="1781408"/>
                  <a:pt x="1687526" y="1772020"/>
                  <a:pt x="1701609" y="1762632"/>
                </a:cubicBezTo>
                <a:cubicBezTo>
                  <a:pt x="1710997" y="1755591"/>
                  <a:pt x="1718038" y="1750897"/>
                  <a:pt x="1727426" y="1743855"/>
                </a:cubicBezTo>
                <a:cubicBezTo>
                  <a:pt x="1741508" y="1734467"/>
                  <a:pt x="1755591" y="1725079"/>
                  <a:pt x="1769673" y="1713344"/>
                </a:cubicBezTo>
                <a:cubicBezTo>
                  <a:pt x="1774367" y="1710997"/>
                  <a:pt x="1779061" y="1706303"/>
                  <a:pt x="1781408" y="1703956"/>
                </a:cubicBezTo>
                <a:cubicBezTo>
                  <a:pt x="1781408" y="1703956"/>
                  <a:pt x="1783755" y="1706303"/>
                  <a:pt x="1783755" y="1706303"/>
                </a:cubicBezTo>
                <a:cubicBezTo>
                  <a:pt x="1776714" y="1713344"/>
                  <a:pt x="1772020" y="1720385"/>
                  <a:pt x="1764979" y="1729773"/>
                </a:cubicBezTo>
                <a:cubicBezTo>
                  <a:pt x="1755591" y="1741508"/>
                  <a:pt x="1748550" y="1750897"/>
                  <a:pt x="1739161" y="1762632"/>
                </a:cubicBezTo>
                <a:cubicBezTo>
                  <a:pt x="1729773" y="1774367"/>
                  <a:pt x="1720385" y="1788449"/>
                  <a:pt x="1710997" y="1800185"/>
                </a:cubicBezTo>
                <a:cubicBezTo>
                  <a:pt x="1703956" y="1809573"/>
                  <a:pt x="1694567" y="1821308"/>
                  <a:pt x="1687526" y="1830696"/>
                </a:cubicBezTo>
                <a:cubicBezTo>
                  <a:pt x="1675791" y="1844779"/>
                  <a:pt x="1664056" y="1861208"/>
                  <a:pt x="1654668" y="1875290"/>
                </a:cubicBezTo>
                <a:cubicBezTo>
                  <a:pt x="1647627" y="1882331"/>
                  <a:pt x="1642933" y="1891719"/>
                  <a:pt x="1635891" y="1898761"/>
                </a:cubicBezTo>
                <a:cubicBezTo>
                  <a:pt x="1621809" y="1917537"/>
                  <a:pt x="1607727" y="1936313"/>
                  <a:pt x="1593645" y="1955090"/>
                </a:cubicBezTo>
                <a:cubicBezTo>
                  <a:pt x="1591298" y="1959784"/>
                  <a:pt x="1586603" y="1964478"/>
                  <a:pt x="1584256" y="1969172"/>
                </a:cubicBezTo>
                <a:cubicBezTo>
                  <a:pt x="1532621" y="2037236"/>
                  <a:pt x="1483333" y="2105301"/>
                  <a:pt x="1434045" y="2173365"/>
                </a:cubicBezTo>
                <a:cubicBezTo>
                  <a:pt x="1422310" y="2189794"/>
                  <a:pt x="1410575" y="2206224"/>
                  <a:pt x="1396493" y="2225000"/>
                </a:cubicBezTo>
                <a:cubicBezTo>
                  <a:pt x="1394146" y="2222653"/>
                  <a:pt x="1389452" y="2220306"/>
                  <a:pt x="1384757" y="2220306"/>
                </a:cubicBezTo>
                <a:cubicBezTo>
                  <a:pt x="1382410" y="2220306"/>
                  <a:pt x="1380063" y="2220306"/>
                  <a:pt x="1377716" y="2222653"/>
                </a:cubicBezTo>
                <a:lnTo>
                  <a:pt x="1363634" y="2196836"/>
                </a:lnTo>
                <a:cubicBezTo>
                  <a:pt x="1344858" y="2156936"/>
                  <a:pt x="1323734" y="2117036"/>
                  <a:pt x="1304958" y="2077136"/>
                </a:cubicBezTo>
                <a:cubicBezTo>
                  <a:pt x="1311999" y="2074789"/>
                  <a:pt x="1316693" y="2067748"/>
                  <a:pt x="1316693" y="2060707"/>
                </a:cubicBezTo>
                <a:close/>
                <a:moveTo>
                  <a:pt x="1706303" y="1455169"/>
                </a:moveTo>
                <a:cubicBezTo>
                  <a:pt x="1692220" y="1417616"/>
                  <a:pt x="1678138" y="1382410"/>
                  <a:pt x="1664056" y="1344858"/>
                </a:cubicBezTo>
                <a:cubicBezTo>
                  <a:pt x="1664056" y="1342511"/>
                  <a:pt x="1661709" y="1340164"/>
                  <a:pt x="1661709" y="1337817"/>
                </a:cubicBezTo>
                <a:cubicBezTo>
                  <a:pt x="1645280" y="1297917"/>
                  <a:pt x="1631197" y="1260364"/>
                  <a:pt x="1614768" y="1220464"/>
                </a:cubicBezTo>
                <a:cubicBezTo>
                  <a:pt x="1612421" y="1218117"/>
                  <a:pt x="1612421" y="1215770"/>
                  <a:pt x="1610074" y="1211076"/>
                </a:cubicBezTo>
                <a:cubicBezTo>
                  <a:pt x="1603033" y="1194647"/>
                  <a:pt x="1595992" y="1175870"/>
                  <a:pt x="1588950" y="1159441"/>
                </a:cubicBezTo>
                <a:cubicBezTo>
                  <a:pt x="1588950" y="1157094"/>
                  <a:pt x="1588950" y="1157094"/>
                  <a:pt x="1586603" y="1154747"/>
                </a:cubicBezTo>
                <a:cubicBezTo>
                  <a:pt x="1574868" y="1124235"/>
                  <a:pt x="1560786" y="1093724"/>
                  <a:pt x="1549051" y="1065559"/>
                </a:cubicBezTo>
                <a:cubicBezTo>
                  <a:pt x="1720385" y="1009230"/>
                  <a:pt x="1898761" y="962289"/>
                  <a:pt x="2079483" y="929430"/>
                </a:cubicBezTo>
                <a:cubicBezTo>
                  <a:pt x="2074789" y="938819"/>
                  <a:pt x="2072442" y="945860"/>
                  <a:pt x="2067748" y="955248"/>
                </a:cubicBezTo>
                <a:cubicBezTo>
                  <a:pt x="2063054" y="964636"/>
                  <a:pt x="2058360" y="974024"/>
                  <a:pt x="2056013" y="983412"/>
                </a:cubicBezTo>
                <a:cubicBezTo>
                  <a:pt x="2051319" y="995148"/>
                  <a:pt x="2046624" y="1006883"/>
                  <a:pt x="2041930" y="1018618"/>
                </a:cubicBezTo>
                <a:cubicBezTo>
                  <a:pt x="2037236" y="1028006"/>
                  <a:pt x="2034889" y="1035047"/>
                  <a:pt x="2030195" y="1044436"/>
                </a:cubicBezTo>
                <a:cubicBezTo>
                  <a:pt x="2013766" y="1084335"/>
                  <a:pt x="1994989" y="1128929"/>
                  <a:pt x="1978560" y="1171176"/>
                </a:cubicBezTo>
                <a:cubicBezTo>
                  <a:pt x="1978560" y="1171176"/>
                  <a:pt x="1978560" y="1173523"/>
                  <a:pt x="1978560" y="1173523"/>
                </a:cubicBezTo>
                <a:cubicBezTo>
                  <a:pt x="1969172" y="1194647"/>
                  <a:pt x="1962131" y="1215770"/>
                  <a:pt x="1952743" y="1236893"/>
                </a:cubicBezTo>
                <a:cubicBezTo>
                  <a:pt x="1952743" y="1239241"/>
                  <a:pt x="1950396" y="1243935"/>
                  <a:pt x="1950396" y="1246282"/>
                </a:cubicBezTo>
                <a:cubicBezTo>
                  <a:pt x="1943355" y="1265058"/>
                  <a:pt x="1936313" y="1286181"/>
                  <a:pt x="1926925" y="1304958"/>
                </a:cubicBezTo>
                <a:cubicBezTo>
                  <a:pt x="1926925" y="1307305"/>
                  <a:pt x="1924578" y="1309652"/>
                  <a:pt x="1924578" y="1311999"/>
                </a:cubicBezTo>
                <a:cubicBezTo>
                  <a:pt x="1917537" y="1333122"/>
                  <a:pt x="1908149" y="1354246"/>
                  <a:pt x="1901108" y="1375369"/>
                </a:cubicBezTo>
                <a:cubicBezTo>
                  <a:pt x="1901108" y="1377716"/>
                  <a:pt x="1898761" y="1380063"/>
                  <a:pt x="1898761" y="1380063"/>
                </a:cubicBezTo>
                <a:cubicBezTo>
                  <a:pt x="1865902" y="1469251"/>
                  <a:pt x="1835390" y="1565480"/>
                  <a:pt x="1802532" y="1666403"/>
                </a:cubicBezTo>
                <a:cubicBezTo>
                  <a:pt x="1800185" y="1666403"/>
                  <a:pt x="1800185" y="1666403"/>
                  <a:pt x="1797838" y="1666403"/>
                </a:cubicBezTo>
                <a:cubicBezTo>
                  <a:pt x="1795491" y="1666403"/>
                  <a:pt x="1793144" y="1666403"/>
                  <a:pt x="1790797" y="1668750"/>
                </a:cubicBezTo>
                <a:cubicBezTo>
                  <a:pt x="1776714" y="1633544"/>
                  <a:pt x="1764979" y="1598339"/>
                  <a:pt x="1750897" y="1563133"/>
                </a:cubicBezTo>
                <a:cubicBezTo>
                  <a:pt x="1734467" y="1530274"/>
                  <a:pt x="1720385" y="1492722"/>
                  <a:pt x="1706303" y="1455169"/>
                </a:cubicBezTo>
                <a:close/>
                <a:moveTo>
                  <a:pt x="1511498" y="1060865"/>
                </a:moveTo>
                <a:cubicBezTo>
                  <a:pt x="1499763" y="1060865"/>
                  <a:pt x="1490375" y="1070253"/>
                  <a:pt x="1490375" y="1081988"/>
                </a:cubicBezTo>
                <a:cubicBezTo>
                  <a:pt x="1490375" y="1084335"/>
                  <a:pt x="1490375" y="1086683"/>
                  <a:pt x="1490375" y="1089030"/>
                </a:cubicBezTo>
                <a:cubicBezTo>
                  <a:pt x="1441087" y="1105459"/>
                  <a:pt x="1391799" y="1124235"/>
                  <a:pt x="1342511" y="1143012"/>
                </a:cubicBezTo>
                <a:cubicBezTo>
                  <a:pt x="1344858" y="1126582"/>
                  <a:pt x="1344858" y="1110153"/>
                  <a:pt x="1347205" y="1093724"/>
                </a:cubicBezTo>
                <a:cubicBezTo>
                  <a:pt x="1347205" y="1089030"/>
                  <a:pt x="1347205" y="1081988"/>
                  <a:pt x="1349552" y="1077294"/>
                </a:cubicBezTo>
                <a:cubicBezTo>
                  <a:pt x="1351899" y="1060865"/>
                  <a:pt x="1351899" y="1044436"/>
                  <a:pt x="1354246" y="1028006"/>
                </a:cubicBezTo>
                <a:cubicBezTo>
                  <a:pt x="1403534" y="1009230"/>
                  <a:pt x="1455169" y="992801"/>
                  <a:pt x="1506804" y="978718"/>
                </a:cubicBezTo>
                <a:cubicBezTo>
                  <a:pt x="1509151" y="983412"/>
                  <a:pt x="1511498" y="988107"/>
                  <a:pt x="1513845" y="995148"/>
                </a:cubicBezTo>
                <a:cubicBezTo>
                  <a:pt x="1518539" y="1006883"/>
                  <a:pt x="1523233" y="1016271"/>
                  <a:pt x="1527927" y="1028006"/>
                </a:cubicBezTo>
                <a:cubicBezTo>
                  <a:pt x="1530274" y="1035047"/>
                  <a:pt x="1534968" y="1042089"/>
                  <a:pt x="1537315" y="1049130"/>
                </a:cubicBezTo>
                <a:cubicBezTo>
                  <a:pt x="1539662" y="1056171"/>
                  <a:pt x="1542009" y="1063212"/>
                  <a:pt x="1546704" y="1070253"/>
                </a:cubicBezTo>
                <a:cubicBezTo>
                  <a:pt x="1542009" y="1072600"/>
                  <a:pt x="1534968" y="1074947"/>
                  <a:pt x="1530274" y="1074947"/>
                </a:cubicBezTo>
                <a:cubicBezTo>
                  <a:pt x="1527927" y="1065559"/>
                  <a:pt x="1520886" y="1060865"/>
                  <a:pt x="1511498" y="1060865"/>
                </a:cubicBezTo>
                <a:close/>
                <a:moveTo>
                  <a:pt x="2100607" y="891878"/>
                </a:moveTo>
                <a:cubicBezTo>
                  <a:pt x="2102954" y="884836"/>
                  <a:pt x="2105301" y="880142"/>
                  <a:pt x="2109995" y="873101"/>
                </a:cubicBezTo>
                <a:cubicBezTo>
                  <a:pt x="2112342" y="866060"/>
                  <a:pt x="2117036" y="861366"/>
                  <a:pt x="2119383" y="854325"/>
                </a:cubicBezTo>
                <a:cubicBezTo>
                  <a:pt x="2194488" y="847284"/>
                  <a:pt x="2267247" y="840243"/>
                  <a:pt x="2344699" y="835549"/>
                </a:cubicBezTo>
                <a:cubicBezTo>
                  <a:pt x="2347047" y="837896"/>
                  <a:pt x="2347047" y="840243"/>
                  <a:pt x="2349394" y="840243"/>
                </a:cubicBezTo>
                <a:cubicBezTo>
                  <a:pt x="2356435" y="851978"/>
                  <a:pt x="2365823" y="861366"/>
                  <a:pt x="2372864" y="873101"/>
                </a:cubicBezTo>
                <a:cubicBezTo>
                  <a:pt x="2375211" y="877795"/>
                  <a:pt x="2377558" y="882489"/>
                  <a:pt x="2382252" y="884836"/>
                </a:cubicBezTo>
                <a:cubicBezTo>
                  <a:pt x="2382252" y="884836"/>
                  <a:pt x="2382252" y="884836"/>
                  <a:pt x="2382252" y="884836"/>
                </a:cubicBezTo>
                <a:cubicBezTo>
                  <a:pt x="2302453" y="894225"/>
                  <a:pt x="2222653" y="903613"/>
                  <a:pt x="2142854" y="917695"/>
                </a:cubicBezTo>
                <a:cubicBezTo>
                  <a:pt x="2124077" y="920042"/>
                  <a:pt x="2105301" y="924736"/>
                  <a:pt x="2084177" y="927083"/>
                </a:cubicBezTo>
                <a:cubicBezTo>
                  <a:pt x="2084177" y="927083"/>
                  <a:pt x="2084177" y="927083"/>
                  <a:pt x="2084177" y="924736"/>
                </a:cubicBezTo>
                <a:cubicBezTo>
                  <a:pt x="2088871" y="917695"/>
                  <a:pt x="2093565" y="903613"/>
                  <a:pt x="2100607" y="891878"/>
                </a:cubicBezTo>
                <a:close/>
                <a:moveTo>
                  <a:pt x="2408070" y="931777"/>
                </a:moveTo>
                <a:cubicBezTo>
                  <a:pt x="2546545" y="1135970"/>
                  <a:pt x="2677980" y="1361287"/>
                  <a:pt x="2816456" y="1593645"/>
                </a:cubicBezTo>
                <a:cubicBezTo>
                  <a:pt x="2865744" y="1675791"/>
                  <a:pt x="2915032" y="1757938"/>
                  <a:pt x="2964320" y="1842432"/>
                </a:cubicBezTo>
                <a:cubicBezTo>
                  <a:pt x="2964320" y="1844779"/>
                  <a:pt x="2966667" y="1844779"/>
                  <a:pt x="2966667" y="1847126"/>
                </a:cubicBezTo>
                <a:cubicBezTo>
                  <a:pt x="2961973" y="1849473"/>
                  <a:pt x="2959626" y="1854167"/>
                  <a:pt x="2957279" y="1858861"/>
                </a:cubicBezTo>
                <a:cubicBezTo>
                  <a:pt x="2926767" y="1851820"/>
                  <a:pt x="2893908" y="1847126"/>
                  <a:pt x="2863397" y="1840084"/>
                </a:cubicBezTo>
                <a:cubicBezTo>
                  <a:pt x="2846967" y="1837737"/>
                  <a:pt x="2830538" y="1833043"/>
                  <a:pt x="2814109" y="1830696"/>
                </a:cubicBezTo>
                <a:cubicBezTo>
                  <a:pt x="2778903" y="1823655"/>
                  <a:pt x="2746044" y="1818961"/>
                  <a:pt x="2710839" y="1811920"/>
                </a:cubicBezTo>
                <a:cubicBezTo>
                  <a:pt x="2692062" y="1809573"/>
                  <a:pt x="2673286" y="1804879"/>
                  <a:pt x="2656857" y="1802532"/>
                </a:cubicBezTo>
                <a:cubicBezTo>
                  <a:pt x="2628692" y="1797838"/>
                  <a:pt x="2600528" y="1793144"/>
                  <a:pt x="2572363" y="1788449"/>
                </a:cubicBezTo>
                <a:cubicBezTo>
                  <a:pt x="2548892" y="1783755"/>
                  <a:pt x="2527769" y="1781408"/>
                  <a:pt x="2504299" y="1776714"/>
                </a:cubicBezTo>
                <a:cubicBezTo>
                  <a:pt x="2483175" y="1772020"/>
                  <a:pt x="2459705" y="1769673"/>
                  <a:pt x="2438581" y="1767326"/>
                </a:cubicBezTo>
                <a:cubicBezTo>
                  <a:pt x="2410417" y="1762632"/>
                  <a:pt x="2382252" y="1757938"/>
                  <a:pt x="2354088" y="1755591"/>
                </a:cubicBezTo>
                <a:cubicBezTo>
                  <a:pt x="2351741" y="1755591"/>
                  <a:pt x="2349394" y="1755591"/>
                  <a:pt x="2347047" y="1755591"/>
                </a:cubicBezTo>
                <a:cubicBezTo>
                  <a:pt x="2257859" y="1743855"/>
                  <a:pt x="2171018" y="1732120"/>
                  <a:pt x="2084177" y="1722732"/>
                </a:cubicBezTo>
                <a:cubicBezTo>
                  <a:pt x="2077136" y="1722732"/>
                  <a:pt x="2072442" y="1720385"/>
                  <a:pt x="2065401" y="1720385"/>
                </a:cubicBezTo>
                <a:cubicBezTo>
                  <a:pt x="2037236" y="1718038"/>
                  <a:pt x="2009072" y="1715691"/>
                  <a:pt x="1980907" y="1710997"/>
                </a:cubicBezTo>
                <a:cubicBezTo>
                  <a:pt x="1962131" y="1708650"/>
                  <a:pt x="1945702" y="1706303"/>
                  <a:pt x="1926925" y="1706303"/>
                </a:cubicBezTo>
                <a:cubicBezTo>
                  <a:pt x="1903455" y="1703956"/>
                  <a:pt x="1879984" y="1701609"/>
                  <a:pt x="1858861" y="1701609"/>
                </a:cubicBezTo>
                <a:cubicBezTo>
                  <a:pt x="1842431" y="1699262"/>
                  <a:pt x="1826002" y="1699262"/>
                  <a:pt x="1809573" y="1696915"/>
                </a:cubicBezTo>
                <a:cubicBezTo>
                  <a:pt x="1809573" y="1696915"/>
                  <a:pt x="1809573" y="1696915"/>
                  <a:pt x="1809573" y="1696915"/>
                </a:cubicBezTo>
                <a:cubicBezTo>
                  <a:pt x="1809573" y="1687526"/>
                  <a:pt x="1804879" y="1680485"/>
                  <a:pt x="1795491" y="1678138"/>
                </a:cubicBezTo>
                <a:cubicBezTo>
                  <a:pt x="1797838" y="1668750"/>
                  <a:pt x="1800185" y="1659362"/>
                  <a:pt x="1804879" y="1649974"/>
                </a:cubicBezTo>
                <a:cubicBezTo>
                  <a:pt x="1809573" y="1638238"/>
                  <a:pt x="1811920" y="1626503"/>
                  <a:pt x="1816614" y="1614768"/>
                </a:cubicBezTo>
                <a:cubicBezTo>
                  <a:pt x="1821308" y="1598339"/>
                  <a:pt x="1826002" y="1584256"/>
                  <a:pt x="1833043" y="1567827"/>
                </a:cubicBezTo>
                <a:cubicBezTo>
                  <a:pt x="1837737" y="1556092"/>
                  <a:pt x="1840084" y="1546704"/>
                  <a:pt x="1844778" y="1534968"/>
                </a:cubicBezTo>
                <a:cubicBezTo>
                  <a:pt x="1851820" y="1516192"/>
                  <a:pt x="1856514" y="1499763"/>
                  <a:pt x="1863555" y="1480986"/>
                </a:cubicBezTo>
                <a:cubicBezTo>
                  <a:pt x="1865902" y="1473945"/>
                  <a:pt x="1868249" y="1464557"/>
                  <a:pt x="1870596" y="1457516"/>
                </a:cubicBezTo>
                <a:cubicBezTo>
                  <a:pt x="1877637" y="1438740"/>
                  <a:pt x="1882331" y="1422310"/>
                  <a:pt x="1889372" y="1405881"/>
                </a:cubicBezTo>
                <a:cubicBezTo>
                  <a:pt x="1891719" y="1398840"/>
                  <a:pt x="1894066" y="1391799"/>
                  <a:pt x="1896414" y="1384757"/>
                </a:cubicBezTo>
                <a:cubicBezTo>
                  <a:pt x="1912843" y="1335469"/>
                  <a:pt x="1931619" y="1288529"/>
                  <a:pt x="1948049" y="1243935"/>
                </a:cubicBezTo>
                <a:cubicBezTo>
                  <a:pt x="1952743" y="1234546"/>
                  <a:pt x="1955090" y="1222811"/>
                  <a:pt x="1959784" y="1213423"/>
                </a:cubicBezTo>
                <a:cubicBezTo>
                  <a:pt x="1964478" y="1201688"/>
                  <a:pt x="1969172" y="1187606"/>
                  <a:pt x="1973866" y="1175870"/>
                </a:cubicBezTo>
                <a:cubicBezTo>
                  <a:pt x="1978560" y="1164135"/>
                  <a:pt x="1983254" y="1152400"/>
                  <a:pt x="1987948" y="1140665"/>
                </a:cubicBezTo>
                <a:cubicBezTo>
                  <a:pt x="1992642" y="1131276"/>
                  <a:pt x="1994989" y="1121888"/>
                  <a:pt x="1999684" y="1110153"/>
                </a:cubicBezTo>
                <a:cubicBezTo>
                  <a:pt x="2004378" y="1096071"/>
                  <a:pt x="2011419" y="1081988"/>
                  <a:pt x="2016113" y="1070253"/>
                </a:cubicBezTo>
                <a:cubicBezTo>
                  <a:pt x="2018460" y="1063212"/>
                  <a:pt x="2023154" y="1056171"/>
                  <a:pt x="2025501" y="1049130"/>
                </a:cubicBezTo>
                <a:cubicBezTo>
                  <a:pt x="2032542" y="1035047"/>
                  <a:pt x="2037236" y="1020965"/>
                  <a:pt x="2044277" y="1006883"/>
                </a:cubicBezTo>
                <a:cubicBezTo>
                  <a:pt x="2046624" y="999842"/>
                  <a:pt x="2048972" y="995148"/>
                  <a:pt x="2051319" y="988107"/>
                </a:cubicBezTo>
                <a:cubicBezTo>
                  <a:pt x="2058360" y="974024"/>
                  <a:pt x="2063054" y="962289"/>
                  <a:pt x="2070095" y="948207"/>
                </a:cubicBezTo>
                <a:cubicBezTo>
                  <a:pt x="2072442" y="943513"/>
                  <a:pt x="2074789" y="938819"/>
                  <a:pt x="2077136" y="934125"/>
                </a:cubicBezTo>
                <a:cubicBezTo>
                  <a:pt x="2175712" y="915348"/>
                  <a:pt x="2276635" y="901266"/>
                  <a:pt x="2375211" y="891878"/>
                </a:cubicBezTo>
                <a:cubicBezTo>
                  <a:pt x="2389293" y="903613"/>
                  <a:pt x="2398681" y="915348"/>
                  <a:pt x="2408070" y="931777"/>
                </a:cubicBezTo>
                <a:cubicBezTo>
                  <a:pt x="2408070" y="929430"/>
                  <a:pt x="2408070" y="931777"/>
                  <a:pt x="2408070" y="931777"/>
                </a:cubicBezTo>
                <a:close/>
                <a:moveTo>
                  <a:pt x="3044119" y="2358782"/>
                </a:moveTo>
                <a:cubicBezTo>
                  <a:pt x="3046466" y="2372864"/>
                  <a:pt x="3048813" y="2384599"/>
                  <a:pt x="3051160" y="2398681"/>
                </a:cubicBezTo>
                <a:cubicBezTo>
                  <a:pt x="3053508" y="2412764"/>
                  <a:pt x="3055854" y="2424499"/>
                  <a:pt x="3058202" y="2438581"/>
                </a:cubicBezTo>
                <a:cubicBezTo>
                  <a:pt x="3058202" y="2443275"/>
                  <a:pt x="3060548" y="2450317"/>
                  <a:pt x="3060548" y="2455011"/>
                </a:cubicBezTo>
                <a:cubicBezTo>
                  <a:pt x="3062896" y="2469093"/>
                  <a:pt x="3065243" y="2483175"/>
                  <a:pt x="3067590" y="2497258"/>
                </a:cubicBezTo>
                <a:cubicBezTo>
                  <a:pt x="3060548" y="2499605"/>
                  <a:pt x="3055854" y="2501952"/>
                  <a:pt x="3053508" y="2508993"/>
                </a:cubicBezTo>
                <a:cubicBezTo>
                  <a:pt x="3046466" y="2506646"/>
                  <a:pt x="3037078" y="2504299"/>
                  <a:pt x="3030037" y="2499605"/>
                </a:cubicBezTo>
                <a:cubicBezTo>
                  <a:pt x="3013608" y="2492563"/>
                  <a:pt x="2997178" y="2487869"/>
                  <a:pt x="2983096" y="2480828"/>
                </a:cubicBezTo>
                <a:cubicBezTo>
                  <a:pt x="2966667" y="2473787"/>
                  <a:pt x="2950237" y="2469093"/>
                  <a:pt x="2933808" y="2462052"/>
                </a:cubicBezTo>
                <a:cubicBezTo>
                  <a:pt x="2919726" y="2457358"/>
                  <a:pt x="2905644" y="2452664"/>
                  <a:pt x="2893908" y="2445622"/>
                </a:cubicBezTo>
                <a:cubicBezTo>
                  <a:pt x="2872785" y="2438581"/>
                  <a:pt x="2854008" y="2429193"/>
                  <a:pt x="2832885" y="2422152"/>
                </a:cubicBezTo>
                <a:cubicBezTo>
                  <a:pt x="2823497" y="2417458"/>
                  <a:pt x="2814109" y="2415111"/>
                  <a:pt x="2802374" y="2410417"/>
                </a:cubicBezTo>
                <a:cubicBezTo>
                  <a:pt x="2778903" y="2401028"/>
                  <a:pt x="2755433" y="2391640"/>
                  <a:pt x="2734309" y="2382252"/>
                </a:cubicBezTo>
                <a:cubicBezTo>
                  <a:pt x="2727268" y="2379905"/>
                  <a:pt x="2720227" y="2377558"/>
                  <a:pt x="2713186" y="2375211"/>
                </a:cubicBezTo>
                <a:cubicBezTo>
                  <a:pt x="2685021" y="2363476"/>
                  <a:pt x="2654510" y="2351741"/>
                  <a:pt x="2626345" y="2340005"/>
                </a:cubicBezTo>
                <a:cubicBezTo>
                  <a:pt x="2626345" y="2340005"/>
                  <a:pt x="2623998" y="2340005"/>
                  <a:pt x="2623998" y="2340005"/>
                </a:cubicBezTo>
                <a:cubicBezTo>
                  <a:pt x="2534810" y="2302453"/>
                  <a:pt x="2445622" y="2267247"/>
                  <a:pt x="2358782" y="2229694"/>
                </a:cubicBezTo>
                <a:cubicBezTo>
                  <a:pt x="2325923" y="2215612"/>
                  <a:pt x="2290717" y="2201530"/>
                  <a:pt x="2255512" y="2187447"/>
                </a:cubicBezTo>
                <a:cubicBezTo>
                  <a:pt x="2199183" y="2163977"/>
                  <a:pt x="2142854" y="2140506"/>
                  <a:pt x="2086524" y="2119383"/>
                </a:cubicBezTo>
                <a:cubicBezTo>
                  <a:pt x="2079483" y="2117036"/>
                  <a:pt x="2070095" y="2112342"/>
                  <a:pt x="2063054" y="2109995"/>
                </a:cubicBezTo>
                <a:cubicBezTo>
                  <a:pt x="2063054" y="2107648"/>
                  <a:pt x="2065401" y="2105301"/>
                  <a:pt x="2065401" y="2102954"/>
                </a:cubicBezTo>
                <a:cubicBezTo>
                  <a:pt x="2065401" y="2100607"/>
                  <a:pt x="2065401" y="2100607"/>
                  <a:pt x="2065401" y="2098260"/>
                </a:cubicBezTo>
                <a:cubicBezTo>
                  <a:pt x="2105301" y="2086524"/>
                  <a:pt x="2142854" y="2074789"/>
                  <a:pt x="2180406" y="2063054"/>
                </a:cubicBezTo>
                <a:cubicBezTo>
                  <a:pt x="2180406" y="2063054"/>
                  <a:pt x="2182753" y="2063054"/>
                  <a:pt x="2182753" y="2063054"/>
                </a:cubicBezTo>
                <a:cubicBezTo>
                  <a:pt x="2203877" y="2056013"/>
                  <a:pt x="2225000" y="2051319"/>
                  <a:pt x="2243776" y="2044277"/>
                </a:cubicBezTo>
                <a:cubicBezTo>
                  <a:pt x="2243776" y="2044277"/>
                  <a:pt x="2246123" y="2044277"/>
                  <a:pt x="2246123" y="2044277"/>
                </a:cubicBezTo>
                <a:cubicBezTo>
                  <a:pt x="2494910" y="1971519"/>
                  <a:pt x="2713186" y="1917537"/>
                  <a:pt x="2917379" y="1877637"/>
                </a:cubicBezTo>
                <a:cubicBezTo>
                  <a:pt x="2919726" y="1877637"/>
                  <a:pt x="2924420" y="1875290"/>
                  <a:pt x="2926767" y="1875290"/>
                </a:cubicBezTo>
                <a:cubicBezTo>
                  <a:pt x="2938502" y="1872943"/>
                  <a:pt x="2947890" y="1870596"/>
                  <a:pt x="2959626" y="1868249"/>
                </a:cubicBezTo>
                <a:cubicBezTo>
                  <a:pt x="2959626" y="1868249"/>
                  <a:pt x="2959626" y="1868249"/>
                  <a:pt x="2959626" y="1868249"/>
                </a:cubicBezTo>
                <a:cubicBezTo>
                  <a:pt x="2961973" y="1877637"/>
                  <a:pt x="2969014" y="1884678"/>
                  <a:pt x="2978402" y="1884678"/>
                </a:cubicBezTo>
                <a:cubicBezTo>
                  <a:pt x="2978402" y="1884678"/>
                  <a:pt x="2978402" y="1884678"/>
                  <a:pt x="2980749" y="1884678"/>
                </a:cubicBezTo>
                <a:cubicBezTo>
                  <a:pt x="2999525" y="2044277"/>
                  <a:pt x="3020649" y="2199183"/>
                  <a:pt x="3044119" y="2347047"/>
                </a:cubicBezTo>
                <a:cubicBezTo>
                  <a:pt x="3044119" y="2351741"/>
                  <a:pt x="3044119" y="2354088"/>
                  <a:pt x="3044119" y="2358782"/>
                </a:cubicBezTo>
                <a:close/>
                <a:moveTo>
                  <a:pt x="3072284" y="2631039"/>
                </a:moveTo>
                <a:cubicBezTo>
                  <a:pt x="3072284" y="2663898"/>
                  <a:pt x="3074631" y="2696756"/>
                  <a:pt x="3074631" y="2727268"/>
                </a:cubicBezTo>
                <a:cubicBezTo>
                  <a:pt x="3074631" y="2731962"/>
                  <a:pt x="3074631" y="2739003"/>
                  <a:pt x="3074631" y="2743697"/>
                </a:cubicBezTo>
                <a:cubicBezTo>
                  <a:pt x="3074631" y="2778903"/>
                  <a:pt x="3076978" y="2814109"/>
                  <a:pt x="3076978" y="2849314"/>
                </a:cubicBezTo>
                <a:cubicBezTo>
                  <a:pt x="3076978" y="2851662"/>
                  <a:pt x="3076978" y="2854009"/>
                  <a:pt x="3076978" y="2854009"/>
                </a:cubicBezTo>
                <a:cubicBezTo>
                  <a:pt x="3084019" y="3032384"/>
                  <a:pt x="3093407" y="3203718"/>
                  <a:pt x="3105143" y="3370359"/>
                </a:cubicBezTo>
                <a:cubicBezTo>
                  <a:pt x="3100449" y="3370359"/>
                  <a:pt x="3093407" y="3375053"/>
                  <a:pt x="3091060" y="3379747"/>
                </a:cubicBezTo>
                <a:cubicBezTo>
                  <a:pt x="3086366" y="3377400"/>
                  <a:pt x="3079325" y="3372706"/>
                  <a:pt x="3074631" y="3370359"/>
                </a:cubicBezTo>
                <a:cubicBezTo>
                  <a:pt x="3065243" y="3365665"/>
                  <a:pt x="3058202" y="3360971"/>
                  <a:pt x="3048813" y="3353929"/>
                </a:cubicBezTo>
                <a:cubicBezTo>
                  <a:pt x="3037078" y="3346888"/>
                  <a:pt x="3027690" y="3339847"/>
                  <a:pt x="3015955" y="3332806"/>
                </a:cubicBezTo>
                <a:cubicBezTo>
                  <a:pt x="3006567" y="3328112"/>
                  <a:pt x="2999525" y="3321071"/>
                  <a:pt x="2990137" y="3316377"/>
                </a:cubicBezTo>
                <a:cubicBezTo>
                  <a:pt x="2978402" y="3309335"/>
                  <a:pt x="2969014" y="3302295"/>
                  <a:pt x="2957279" y="3295253"/>
                </a:cubicBezTo>
                <a:cubicBezTo>
                  <a:pt x="2947890" y="3288212"/>
                  <a:pt x="2938502" y="3283518"/>
                  <a:pt x="2931461" y="3276477"/>
                </a:cubicBezTo>
                <a:cubicBezTo>
                  <a:pt x="2922073" y="3269436"/>
                  <a:pt x="2912685" y="3262394"/>
                  <a:pt x="2903296" y="3257700"/>
                </a:cubicBezTo>
                <a:cubicBezTo>
                  <a:pt x="2891561" y="3250659"/>
                  <a:pt x="2882173" y="3243618"/>
                  <a:pt x="2870438" y="3234230"/>
                </a:cubicBezTo>
                <a:cubicBezTo>
                  <a:pt x="2865744" y="3231883"/>
                  <a:pt x="2861050" y="3227189"/>
                  <a:pt x="2856355" y="3224842"/>
                </a:cubicBezTo>
                <a:cubicBezTo>
                  <a:pt x="2785944" y="3173207"/>
                  <a:pt x="2710839" y="3114531"/>
                  <a:pt x="2635733" y="3051160"/>
                </a:cubicBezTo>
                <a:cubicBezTo>
                  <a:pt x="2638080" y="3048813"/>
                  <a:pt x="2640427" y="3044119"/>
                  <a:pt x="2640427" y="3039425"/>
                </a:cubicBezTo>
                <a:cubicBezTo>
                  <a:pt x="2640427" y="3032384"/>
                  <a:pt x="2638080" y="3027690"/>
                  <a:pt x="2633386" y="3025343"/>
                </a:cubicBezTo>
                <a:cubicBezTo>
                  <a:pt x="2736656" y="2900949"/>
                  <a:pt x="2842273" y="2774209"/>
                  <a:pt x="2952585" y="2649816"/>
                </a:cubicBezTo>
                <a:cubicBezTo>
                  <a:pt x="2961973" y="2640427"/>
                  <a:pt x="2969014" y="2631039"/>
                  <a:pt x="2978402" y="2621651"/>
                </a:cubicBezTo>
                <a:cubicBezTo>
                  <a:pt x="3004219" y="2593486"/>
                  <a:pt x="3030037" y="2565322"/>
                  <a:pt x="3053508" y="2534810"/>
                </a:cubicBezTo>
                <a:cubicBezTo>
                  <a:pt x="3055854" y="2537157"/>
                  <a:pt x="3060548" y="2539504"/>
                  <a:pt x="3065243" y="2539504"/>
                </a:cubicBezTo>
                <a:cubicBezTo>
                  <a:pt x="3065243" y="2567669"/>
                  <a:pt x="3065243" y="2595833"/>
                  <a:pt x="3067590" y="2621651"/>
                </a:cubicBezTo>
                <a:cubicBezTo>
                  <a:pt x="3072284" y="2623998"/>
                  <a:pt x="3072284" y="2626345"/>
                  <a:pt x="3072284" y="2631039"/>
                </a:cubicBezTo>
                <a:close/>
                <a:moveTo>
                  <a:pt x="3051160" y="3544040"/>
                </a:moveTo>
                <a:cubicBezTo>
                  <a:pt x="3006567" y="3670781"/>
                  <a:pt x="2961973" y="3792827"/>
                  <a:pt x="2917379" y="3910179"/>
                </a:cubicBezTo>
                <a:cubicBezTo>
                  <a:pt x="2915032" y="3914873"/>
                  <a:pt x="2915032" y="3919567"/>
                  <a:pt x="2912685" y="3921915"/>
                </a:cubicBezTo>
                <a:cubicBezTo>
                  <a:pt x="2903296" y="3947732"/>
                  <a:pt x="2893908" y="3971203"/>
                  <a:pt x="2884520" y="3997020"/>
                </a:cubicBezTo>
                <a:cubicBezTo>
                  <a:pt x="2882173" y="4004061"/>
                  <a:pt x="2879826" y="4011102"/>
                  <a:pt x="2877479" y="4018144"/>
                </a:cubicBezTo>
                <a:cubicBezTo>
                  <a:pt x="2868091" y="4039267"/>
                  <a:pt x="2861050" y="4062737"/>
                  <a:pt x="2851661" y="4083861"/>
                </a:cubicBezTo>
                <a:cubicBezTo>
                  <a:pt x="2849314" y="4090902"/>
                  <a:pt x="2846967" y="4097943"/>
                  <a:pt x="2842273" y="4104984"/>
                </a:cubicBezTo>
                <a:cubicBezTo>
                  <a:pt x="2832885" y="4126108"/>
                  <a:pt x="2825844" y="4147231"/>
                  <a:pt x="2816456" y="4168354"/>
                </a:cubicBezTo>
                <a:cubicBezTo>
                  <a:pt x="2814109" y="4175396"/>
                  <a:pt x="2811762" y="4180090"/>
                  <a:pt x="2809415" y="4187131"/>
                </a:cubicBezTo>
                <a:cubicBezTo>
                  <a:pt x="2795332" y="4187131"/>
                  <a:pt x="2783597" y="4187131"/>
                  <a:pt x="2769515" y="4187131"/>
                </a:cubicBezTo>
                <a:cubicBezTo>
                  <a:pt x="2767168" y="4177743"/>
                  <a:pt x="2764821" y="4166007"/>
                  <a:pt x="2762474" y="4156619"/>
                </a:cubicBezTo>
                <a:cubicBezTo>
                  <a:pt x="2760127" y="4147231"/>
                  <a:pt x="2757780" y="4137843"/>
                  <a:pt x="2757780" y="4130802"/>
                </a:cubicBezTo>
                <a:cubicBezTo>
                  <a:pt x="2755433" y="4119066"/>
                  <a:pt x="2753086" y="4107331"/>
                  <a:pt x="2750738" y="4095596"/>
                </a:cubicBezTo>
                <a:cubicBezTo>
                  <a:pt x="2748391" y="4086208"/>
                  <a:pt x="2746044" y="4076820"/>
                  <a:pt x="2746044" y="4067431"/>
                </a:cubicBezTo>
                <a:cubicBezTo>
                  <a:pt x="2743697" y="4055696"/>
                  <a:pt x="2741350" y="4043961"/>
                  <a:pt x="2739003" y="4032226"/>
                </a:cubicBezTo>
                <a:cubicBezTo>
                  <a:pt x="2736656" y="4022838"/>
                  <a:pt x="2734309" y="4011102"/>
                  <a:pt x="2734309" y="4001714"/>
                </a:cubicBezTo>
                <a:cubicBezTo>
                  <a:pt x="2731962" y="3989979"/>
                  <a:pt x="2729615" y="3975897"/>
                  <a:pt x="2727268" y="3964162"/>
                </a:cubicBezTo>
                <a:cubicBezTo>
                  <a:pt x="2724921" y="3954773"/>
                  <a:pt x="2724921" y="3945385"/>
                  <a:pt x="2722574" y="3933650"/>
                </a:cubicBezTo>
                <a:cubicBezTo>
                  <a:pt x="2720227" y="3919567"/>
                  <a:pt x="2717880" y="3907832"/>
                  <a:pt x="2715533" y="3893750"/>
                </a:cubicBezTo>
                <a:cubicBezTo>
                  <a:pt x="2713186" y="3884362"/>
                  <a:pt x="2713186" y="3874974"/>
                  <a:pt x="2710839" y="3863238"/>
                </a:cubicBezTo>
                <a:cubicBezTo>
                  <a:pt x="2708492" y="3849156"/>
                  <a:pt x="2706145" y="3835074"/>
                  <a:pt x="2703797" y="3818645"/>
                </a:cubicBezTo>
                <a:cubicBezTo>
                  <a:pt x="2701450" y="3809256"/>
                  <a:pt x="2701450" y="3799868"/>
                  <a:pt x="2699103" y="3790480"/>
                </a:cubicBezTo>
                <a:cubicBezTo>
                  <a:pt x="2696756" y="3771704"/>
                  <a:pt x="2694409" y="3752927"/>
                  <a:pt x="2692062" y="3736498"/>
                </a:cubicBezTo>
                <a:cubicBezTo>
                  <a:pt x="2692062" y="3729457"/>
                  <a:pt x="2689715" y="3724763"/>
                  <a:pt x="2689715" y="3717722"/>
                </a:cubicBezTo>
                <a:cubicBezTo>
                  <a:pt x="2687368" y="3694251"/>
                  <a:pt x="2682674" y="3670781"/>
                  <a:pt x="2680327" y="3647310"/>
                </a:cubicBezTo>
                <a:cubicBezTo>
                  <a:pt x="2680327" y="3644963"/>
                  <a:pt x="2680327" y="3644963"/>
                  <a:pt x="2680327" y="3642616"/>
                </a:cubicBezTo>
                <a:cubicBezTo>
                  <a:pt x="2668592" y="3539346"/>
                  <a:pt x="2656857" y="3429035"/>
                  <a:pt x="2645121" y="3314030"/>
                </a:cubicBezTo>
                <a:cubicBezTo>
                  <a:pt x="2645121" y="3306989"/>
                  <a:pt x="2645121" y="3302295"/>
                  <a:pt x="2642774" y="3295253"/>
                </a:cubicBezTo>
                <a:cubicBezTo>
                  <a:pt x="2640427" y="3271783"/>
                  <a:pt x="2638080" y="3248312"/>
                  <a:pt x="2635733" y="3227189"/>
                </a:cubicBezTo>
                <a:cubicBezTo>
                  <a:pt x="2633386" y="3206065"/>
                  <a:pt x="2633386" y="3187289"/>
                  <a:pt x="2631039" y="3166166"/>
                </a:cubicBezTo>
                <a:cubicBezTo>
                  <a:pt x="2631039" y="3156777"/>
                  <a:pt x="2628692" y="3147389"/>
                  <a:pt x="2628692" y="3138001"/>
                </a:cubicBezTo>
                <a:cubicBezTo>
                  <a:pt x="2626345" y="3114531"/>
                  <a:pt x="2623998" y="3088713"/>
                  <a:pt x="2623998" y="3062896"/>
                </a:cubicBezTo>
                <a:cubicBezTo>
                  <a:pt x="2628692" y="3062896"/>
                  <a:pt x="2633386" y="3060549"/>
                  <a:pt x="2635733" y="3055855"/>
                </a:cubicBezTo>
                <a:cubicBezTo>
                  <a:pt x="2640427" y="3060549"/>
                  <a:pt x="2647469" y="3065243"/>
                  <a:pt x="2652163" y="3069937"/>
                </a:cubicBezTo>
                <a:cubicBezTo>
                  <a:pt x="2663898" y="3079325"/>
                  <a:pt x="2673286" y="3088713"/>
                  <a:pt x="2685021" y="3095754"/>
                </a:cubicBezTo>
                <a:cubicBezTo>
                  <a:pt x="2696756" y="3105142"/>
                  <a:pt x="2706145" y="3112184"/>
                  <a:pt x="2717880" y="3121572"/>
                </a:cubicBezTo>
                <a:cubicBezTo>
                  <a:pt x="2727268" y="3130960"/>
                  <a:pt x="2739003" y="3138001"/>
                  <a:pt x="2748391" y="3147389"/>
                </a:cubicBezTo>
                <a:cubicBezTo>
                  <a:pt x="2757780" y="3154431"/>
                  <a:pt x="2767168" y="3161472"/>
                  <a:pt x="2776556" y="3170860"/>
                </a:cubicBezTo>
                <a:cubicBezTo>
                  <a:pt x="2788291" y="3180248"/>
                  <a:pt x="2797679" y="3187289"/>
                  <a:pt x="2809415" y="3196677"/>
                </a:cubicBezTo>
                <a:cubicBezTo>
                  <a:pt x="2818803" y="3203718"/>
                  <a:pt x="2825844" y="3208413"/>
                  <a:pt x="2835232" y="3215454"/>
                </a:cubicBezTo>
                <a:cubicBezTo>
                  <a:pt x="2846967" y="3224842"/>
                  <a:pt x="2858703" y="3231883"/>
                  <a:pt x="2870438" y="3241271"/>
                </a:cubicBezTo>
                <a:cubicBezTo>
                  <a:pt x="2877479" y="3245965"/>
                  <a:pt x="2886867" y="3253006"/>
                  <a:pt x="2893908" y="3257700"/>
                </a:cubicBezTo>
                <a:cubicBezTo>
                  <a:pt x="2912685" y="3269436"/>
                  <a:pt x="2929114" y="3283518"/>
                  <a:pt x="2947890" y="3295253"/>
                </a:cubicBezTo>
                <a:cubicBezTo>
                  <a:pt x="2961973" y="3304641"/>
                  <a:pt x="2976055" y="3314030"/>
                  <a:pt x="2990137" y="3325765"/>
                </a:cubicBezTo>
                <a:cubicBezTo>
                  <a:pt x="2992484" y="3328112"/>
                  <a:pt x="2997178" y="3330459"/>
                  <a:pt x="2999525" y="3330459"/>
                </a:cubicBezTo>
                <a:cubicBezTo>
                  <a:pt x="3015955" y="3342194"/>
                  <a:pt x="3032384" y="3351582"/>
                  <a:pt x="3048813" y="3363318"/>
                </a:cubicBezTo>
                <a:cubicBezTo>
                  <a:pt x="3051160" y="3363318"/>
                  <a:pt x="3051160" y="3365665"/>
                  <a:pt x="3053508" y="3365665"/>
                </a:cubicBezTo>
                <a:cubicBezTo>
                  <a:pt x="3065243" y="3372706"/>
                  <a:pt x="3076978" y="3379747"/>
                  <a:pt x="3088713" y="3389135"/>
                </a:cubicBezTo>
                <a:cubicBezTo>
                  <a:pt x="3086366" y="3391482"/>
                  <a:pt x="3086366" y="3396176"/>
                  <a:pt x="3086366" y="3398523"/>
                </a:cubicBezTo>
                <a:cubicBezTo>
                  <a:pt x="3086366" y="3407912"/>
                  <a:pt x="3091060" y="3414952"/>
                  <a:pt x="3098101" y="3417300"/>
                </a:cubicBezTo>
                <a:cubicBezTo>
                  <a:pt x="3091060" y="3433729"/>
                  <a:pt x="3086366" y="3450158"/>
                  <a:pt x="3079325" y="3468935"/>
                </a:cubicBezTo>
                <a:cubicBezTo>
                  <a:pt x="3072284" y="3487711"/>
                  <a:pt x="3062896" y="3515876"/>
                  <a:pt x="3051160" y="3544040"/>
                </a:cubicBezTo>
                <a:close/>
                <a:moveTo>
                  <a:pt x="2227347" y="4175396"/>
                </a:moveTo>
                <a:cubicBezTo>
                  <a:pt x="2210918" y="4170702"/>
                  <a:pt x="2194488" y="4168354"/>
                  <a:pt x="2178059" y="4163660"/>
                </a:cubicBezTo>
                <a:cubicBezTo>
                  <a:pt x="2161630" y="4158966"/>
                  <a:pt x="2147548" y="4154272"/>
                  <a:pt x="2131118" y="4149578"/>
                </a:cubicBezTo>
                <a:cubicBezTo>
                  <a:pt x="2114689" y="4144884"/>
                  <a:pt x="2098260" y="4140190"/>
                  <a:pt x="2081830" y="4135496"/>
                </a:cubicBezTo>
                <a:cubicBezTo>
                  <a:pt x="2065401" y="4130802"/>
                  <a:pt x="2051319" y="4126108"/>
                  <a:pt x="2034889" y="4121414"/>
                </a:cubicBezTo>
                <a:cubicBezTo>
                  <a:pt x="2018460" y="4116720"/>
                  <a:pt x="2002031" y="4112026"/>
                  <a:pt x="1985601" y="4107331"/>
                </a:cubicBezTo>
                <a:cubicBezTo>
                  <a:pt x="1969172" y="4102637"/>
                  <a:pt x="1955090" y="4097943"/>
                  <a:pt x="1938660" y="4090902"/>
                </a:cubicBezTo>
                <a:cubicBezTo>
                  <a:pt x="1922231" y="4086208"/>
                  <a:pt x="1905802" y="4079167"/>
                  <a:pt x="1889372" y="4074473"/>
                </a:cubicBezTo>
                <a:cubicBezTo>
                  <a:pt x="1872943" y="4069779"/>
                  <a:pt x="1858861" y="4062737"/>
                  <a:pt x="1842431" y="4058043"/>
                </a:cubicBezTo>
                <a:cubicBezTo>
                  <a:pt x="1837737" y="4055696"/>
                  <a:pt x="1833043" y="4055696"/>
                  <a:pt x="1828349" y="4053349"/>
                </a:cubicBezTo>
                <a:cubicBezTo>
                  <a:pt x="1833043" y="4051002"/>
                  <a:pt x="1837737" y="4048655"/>
                  <a:pt x="1840084" y="4041614"/>
                </a:cubicBezTo>
                <a:cubicBezTo>
                  <a:pt x="1842431" y="4041614"/>
                  <a:pt x="1844778" y="4043961"/>
                  <a:pt x="1844778" y="4043961"/>
                </a:cubicBezTo>
                <a:cubicBezTo>
                  <a:pt x="1856514" y="4048655"/>
                  <a:pt x="1870596" y="4053349"/>
                  <a:pt x="1882331" y="4058043"/>
                </a:cubicBezTo>
                <a:cubicBezTo>
                  <a:pt x="1887025" y="4060390"/>
                  <a:pt x="1891719" y="4060390"/>
                  <a:pt x="1896414" y="4062737"/>
                </a:cubicBezTo>
                <a:cubicBezTo>
                  <a:pt x="1948049" y="4081514"/>
                  <a:pt x="1997336" y="4097943"/>
                  <a:pt x="2046624" y="4114372"/>
                </a:cubicBezTo>
                <a:cubicBezTo>
                  <a:pt x="2051319" y="4116720"/>
                  <a:pt x="2058360" y="4116720"/>
                  <a:pt x="2063054" y="4119066"/>
                </a:cubicBezTo>
                <a:cubicBezTo>
                  <a:pt x="2074789" y="4123761"/>
                  <a:pt x="2086524" y="4126108"/>
                  <a:pt x="2098260" y="4128455"/>
                </a:cubicBezTo>
                <a:cubicBezTo>
                  <a:pt x="2107648" y="4130802"/>
                  <a:pt x="2114689" y="4133149"/>
                  <a:pt x="2124077" y="4135496"/>
                </a:cubicBezTo>
                <a:cubicBezTo>
                  <a:pt x="2135812" y="4137843"/>
                  <a:pt x="2145201" y="4142537"/>
                  <a:pt x="2156936" y="4144884"/>
                </a:cubicBezTo>
                <a:cubicBezTo>
                  <a:pt x="2166324" y="4147231"/>
                  <a:pt x="2175712" y="4149578"/>
                  <a:pt x="2185100" y="4151925"/>
                </a:cubicBezTo>
                <a:cubicBezTo>
                  <a:pt x="2194488" y="4154272"/>
                  <a:pt x="2203877" y="4156619"/>
                  <a:pt x="2215612" y="4158966"/>
                </a:cubicBezTo>
                <a:cubicBezTo>
                  <a:pt x="2225000" y="4161313"/>
                  <a:pt x="2236735" y="4163660"/>
                  <a:pt x="2246123" y="4166007"/>
                </a:cubicBezTo>
                <a:cubicBezTo>
                  <a:pt x="2255512" y="4168354"/>
                  <a:pt x="2264900" y="4170702"/>
                  <a:pt x="2274288" y="4173049"/>
                </a:cubicBezTo>
                <a:cubicBezTo>
                  <a:pt x="2286023" y="4175396"/>
                  <a:pt x="2295412" y="4177743"/>
                  <a:pt x="2307147" y="4180090"/>
                </a:cubicBezTo>
                <a:cubicBezTo>
                  <a:pt x="2316535" y="4182437"/>
                  <a:pt x="2325923" y="4184784"/>
                  <a:pt x="2332964" y="4184784"/>
                </a:cubicBezTo>
                <a:cubicBezTo>
                  <a:pt x="2344699" y="4187131"/>
                  <a:pt x="2354088" y="4189478"/>
                  <a:pt x="2365823" y="4191825"/>
                </a:cubicBezTo>
                <a:cubicBezTo>
                  <a:pt x="2375211" y="4194172"/>
                  <a:pt x="2382252" y="4194172"/>
                  <a:pt x="2391640" y="4196519"/>
                </a:cubicBezTo>
                <a:cubicBezTo>
                  <a:pt x="2403376" y="4198866"/>
                  <a:pt x="2412764" y="4201213"/>
                  <a:pt x="2424499" y="4203560"/>
                </a:cubicBezTo>
                <a:cubicBezTo>
                  <a:pt x="2433887" y="4205908"/>
                  <a:pt x="2440928" y="4205908"/>
                  <a:pt x="2450317" y="4208254"/>
                </a:cubicBezTo>
                <a:cubicBezTo>
                  <a:pt x="2462052" y="4210602"/>
                  <a:pt x="2471440" y="4212948"/>
                  <a:pt x="2483175" y="4212948"/>
                </a:cubicBezTo>
                <a:cubicBezTo>
                  <a:pt x="2492563" y="4215296"/>
                  <a:pt x="2499605" y="4215296"/>
                  <a:pt x="2508993" y="4217643"/>
                </a:cubicBezTo>
                <a:cubicBezTo>
                  <a:pt x="2520728" y="4219990"/>
                  <a:pt x="2530116" y="4219990"/>
                  <a:pt x="2541851" y="4222337"/>
                </a:cubicBezTo>
                <a:cubicBezTo>
                  <a:pt x="2551239" y="4224684"/>
                  <a:pt x="2558281" y="4224684"/>
                  <a:pt x="2567669" y="4224684"/>
                </a:cubicBezTo>
                <a:cubicBezTo>
                  <a:pt x="2579404" y="4227031"/>
                  <a:pt x="2588792" y="4227031"/>
                  <a:pt x="2600528" y="4229378"/>
                </a:cubicBezTo>
                <a:cubicBezTo>
                  <a:pt x="2609916" y="4229378"/>
                  <a:pt x="2616957" y="4231725"/>
                  <a:pt x="2626345" y="4231725"/>
                </a:cubicBezTo>
                <a:cubicBezTo>
                  <a:pt x="2638080" y="4234072"/>
                  <a:pt x="2647469" y="4234072"/>
                  <a:pt x="2659204" y="4236419"/>
                </a:cubicBezTo>
                <a:cubicBezTo>
                  <a:pt x="2668592" y="4236419"/>
                  <a:pt x="2675633" y="4238766"/>
                  <a:pt x="2685021" y="4238766"/>
                </a:cubicBezTo>
                <a:cubicBezTo>
                  <a:pt x="2696756" y="4238766"/>
                  <a:pt x="2706145" y="4241113"/>
                  <a:pt x="2717880" y="4241113"/>
                </a:cubicBezTo>
                <a:cubicBezTo>
                  <a:pt x="2727268" y="4241113"/>
                  <a:pt x="2734309" y="4243460"/>
                  <a:pt x="2743697" y="4243460"/>
                </a:cubicBezTo>
                <a:cubicBezTo>
                  <a:pt x="2748391" y="4243460"/>
                  <a:pt x="2753086" y="4243460"/>
                  <a:pt x="2757780" y="4243460"/>
                </a:cubicBezTo>
                <a:cubicBezTo>
                  <a:pt x="2757780" y="4243460"/>
                  <a:pt x="2757780" y="4243460"/>
                  <a:pt x="2757780" y="4243460"/>
                </a:cubicBezTo>
                <a:cubicBezTo>
                  <a:pt x="2757780" y="4245807"/>
                  <a:pt x="2757780" y="4248154"/>
                  <a:pt x="2760127" y="4250501"/>
                </a:cubicBezTo>
                <a:cubicBezTo>
                  <a:pt x="2757780" y="4250501"/>
                  <a:pt x="2755433" y="4252848"/>
                  <a:pt x="2753086" y="4252848"/>
                </a:cubicBezTo>
                <a:cubicBezTo>
                  <a:pt x="2750738" y="4252848"/>
                  <a:pt x="2748391" y="4255195"/>
                  <a:pt x="2746044" y="4255195"/>
                </a:cubicBezTo>
                <a:cubicBezTo>
                  <a:pt x="2731962" y="4252848"/>
                  <a:pt x="2715533" y="4252848"/>
                  <a:pt x="2701450" y="4250501"/>
                </a:cubicBezTo>
                <a:cubicBezTo>
                  <a:pt x="2685021" y="4248154"/>
                  <a:pt x="2670939" y="4248154"/>
                  <a:pt x="2654510" y="4245807"/>
                </a:cubicBezTo>
                <a:cubicBezTo>
                  <a:pt x="2638080" y="4243460"/>
                  <a:pt x="2621651" y="4241113"/>
                  <a:pt x="2607569" y="4238766"/>
                </a:cubicBezTo>
                <a:cubicBezTo>
                  <a:pt x="2591139" y="4236419"/>
                  <a:pt x="2577057" y="4234072"/>
                  <a:pt x="2560628" y="4231725"/>
                </a:cubicBezTo>
                <a:cubicBezTo>
                  <a:pt x="2544198" y="4229378"/>
                  <a:pt x="2527769" y="4227031"/>
                  <a:pt x="2511340" y="4224684"/>
                </a:cubicBezTo>
                <a:cubicBezTo>
                  <a:pt x="2494910" y="4222337"/>
                  <a:pt x="2480828" y="4219990"/>
                  <a:pt x="2464399" y="4217643"/>
                </a:cubicBezTo>
                <a:cubicBezTo>
                  <a:pt x="2447970" y="4215296"/>
                  <a:pt x="2431540" y="4210602"/>
                  <a:pt x="2417458" y="4208254"/>
                </a:cubicBezTo>
                <a:cubicBezTo>
                  <a:pt x="2401029" y="4205908"/>
                  <a:pt x="2384599" y="4201213"/>
                  <a:pt x="2370517" y="4198866"/>
                </a:cubicBezTo>
                <a:cubicBezTo>
                  <a:pt x="2354088" y="4196519"/>
                  <a:pt x="2337658" y="4191825"/>
                  <a:pt x="2323576" y="4187131"/>
                </a:cubicBezTo>
                <a:cubicBezTo>
                  <a:pt x="2307147" y="4182437"/>
                  <a:pt x="2290717" y="4180090"/>
                  <a:pt x="2276635" y="4175396"/>
                </a:cubicBezTo>
                <a:cubicBezTo>
                  <a:pt x="2260206" y="4182437"/>
                  <a:pt x="2243776" y="4180090"/>
                  <a:pt x="2227347" y="4175396"/>
                </a:cubicBezTo>
                <a:close/>
                <a:moveTo>
                  <a:pt x="1807226" y="4074473"/>
                </a:moveTo>
                <a:cubicBezTo>
                  <a:pt x="1802532" y="4083861"/>
                  <a:pt x="1797838" y="4093249"/>
                  <a:pt x="1790797" y="4102637"/>
                </a:cubicBezTo>
                <a:cubicBezTo>
                  <a:pt x="1788449" y="4104984"/>
                  <a:pt x="1788449" y="4109678"/>
                  <a:pt x="1786102" y="4112026"/>
                </a:cubicBezTo>
                <a:cubicBezTo>
                  <a:pt x="1783755" y="4114372"/>
                  <a:pt x="1783755" y="4116720"/>
                  <a:pt x="1781408" y="4121414"/>
                </a:cubicBezTo>
                <a:cubicBezTo>
                  <a:pt x="1774367" y="4116720"/>
                  <a:pt x="1767326" y="4112026"/>
                  <a:pt x="1760285" y="4107331"/>
                </a:cubicBezTo>
                <a:cubicBezTo>
                  <a:pt x="1750897" y="4100290"/>
                  <a:pt x="1743856" y="4095596"/>
                  <a:pt x="1734467" y="4088555"/>
                </a:cubicBezTo>
                <a:cubicBezTo>
                  <a:pt x="1722732" y="4079167"/>
                  <a:pt x="1710997" y="4072125"/>
                  <a:pt x="1699262" y="4062737"/>
                </a:cubicBezTo>
                <a:cubicBezTo>
                  <a:pt x="1689873" y="4055696"/>
                  <a:pt x="1682832" y="4048655"/>
                  <a:pt x="1673444" y="4043961"/>
                </a:cubicBezTo>
                <a:cubicBezTo>
                  <a:pt x="1666403" y="4039267"/>
                  <a:pt x="1659362" y="4032226"/>
                  <a:pt x="1652321" y="4027532"/>
                </a:cubicBezTo>
                <a:cubicBezTo>
                  <a:pt x="1657015" y="4027532"/>
                  <a:pt x="1661709" y="4027532"/>
                  <a:pt x="1666403" y="4027532"/>
                </a:cubicBezTo>
                <a:cubicBezTo>
                  <a:pt x="1687526" y="4029879"/>
                  <a:pt x="1708650" y="4029879"/>
                  <a:pt x="1729773" y="4032226"/>
                </a:cubicBezTo>
                <a:cubicBezTo>
                  <a:pt x="1741508" y="4032226"/>
                  <a:pt x="1750897" y="4032226"/>
                  <a:pt x="1762632" y="4032226"/>
                </a:cubicBezTo>
                <a:cubicBezTo>
                  <a:pt x="1767326" y="4032226"/>
                  <a:pt x="1769673" y="4032226"/>
                  <a:pt x="1774367" y="4032226"/>
                </a:cubicBezTo>
                <a:cubicBezTo>
                  <a:pt x="1779061" y="4034573"/>
                  <a:pt x="1781408" y="4034573"/>
                  <a:pt x="1786102" y="4036920"/>
                </a:cubicBezTo>
                <a:cubicBezTo>
                  <a:pt x="1795491" y="4039267"/>
                  <a:pt x="1802532" y="4043961"/>
                  <a:pt x="1811920" y="4046308"/>
                </a:cubicBezTo>
                <a:cubicBezTo>
                  <a:pt x="1814267" y="4048655"/>
                  <a:pt x="1814267" y="4048655"/>
                  <a:pt x="1816614" y="4051002"/>
                </a:cubicBezTo>
                <a:cubicBezTo>
                  <a:pt x="1814267" y="4055696"/>
                  <a:pt x="1811920" y="4062737"/>
                  <a:pt x="1807226" y="4067431"/>
                </a:cubicBezTo>
                <a:cubicBezTo>
                  <a:pt x="1807226" y="4069779"/>
                  <a:pt x="1807226" y="4072125"/>
                  <a:pt x="1807226" y="4074473"/>
                </a:cubicBezTo>
                <a:close/>
                <a:moveTo>
                  <a:pt x="1779061" y="4215296"/>
                </a:moveTo>
                <a:cubicBezTo>
                  <a:pt x="1781408" y="4217643"/>
                  <a:pt x="1783755" y="4219990"/>
                  <a:pt x="1786102" y="4222337"/>
                </a:cubicBezTo>
                <a:cubicBezTo>
                  <a:pt x="1786102" y="4222337"/>
                  <a:pt x="1786102" y="4224684"/>
                  <a:pt x="1783755" y="4224684"/>
                </a:cubicBezTo>
                <a:cubicBezTo>
                  <a:pt x="1774367" y="4219990"/>
                  <a:pt x="1767326" y="4212948"/>
                  <a:pt x="1757938" y="4208254"/>
                </a:cubicBezTo>
                <a:cubicBezTo>
                  <a:pt x="1750897" y="4203560"/>
                  <a:pt x="1746203" y="4201213"/>
                  <a:pt x="1739161" y="4196519"/>
                </a:cubicBezTo>
                <a:cubicBezTo>
                  <a:pt x="1741508" y="4191825"/>
                  <a:pt x="1743856" y="4187131"/>
                  <a:pt x="1748550" y="4182437"/>
                </a:cubicBezTo>
                <a:cubicBezTo>
                  <a:pt x="1753244" y="4187131"/>
                  <a:pt x="1757938" y="4194172"/>
                  <a:pt x="1764979" y="4198866"/>
                </a:cubicBezTo>
                <a:cubicBezTo>
                  <a:pt x="1769673" y="4205908"/>
                  <a:pt x="1774367" y="4210602"/>
                  <a:pt x="1779061" y="4215296"/>
                </a:cubicBezTo>
                <a:close/>
                <a:moveTo>
                  <a:pt x="1722732" y="4222337"/>
                </a:moveTo>
                <a:cubicBezTo>
                  <a:pt x="1701609" y="4257542"/>
                  <a:pt x="1680485" y="4290401"/>
                  <a:pt x="1659362" y="4320913"/>
                </a:cubicBezTo>
                <a:cubicBezTo>
                  <a:pt x="1657015" y="4323260"/>
                  <a:pt x="1654668" y="4325607"/>
                  <a:pt x="1654668" y="4327954"/>
                </a:cubicBezTo>
                <a:cubicBezTo>
                  <a:pt x="1652321" y="4332648"/>
                  <a:pt x="1647627" y="4337342"/>
                  <a:pt x="1645280" y="4342036"/>
                </a:cubicBezTo>
                <a:cubicBezTo>
                  <a:pt x="1642933" y="4344383"/>
                  <a:pt x="1640586" y="4349077"/>
                  <a:pt x="1638239" y="4351424"/>
                </a:cubicBezTo>
                <a:cubicBezTo>
                  <a:pt x="1635891" y="4356118"/>
                  <a:pt x="1633544" y="4358466"/>
                  <a:pt x="1628850" y="4363160"/>
                </a:cubicBezTo>
                <a:cubicBezTo>
                  <a:pt x="1626503" y="4367854"/>
                  <a:pt x="1621809" y="4370201"/>
                  <a:pt x="1619462" y="4374895"/>
                </a:cubicBezTo>
                <a:cubicBezTo>
                  <a:pt x="1617115" y="4377242"/>
                  <a:pt x="1614768" y="4381936"/>
                  <a:pt x="1612421" y="4384283"/>
                </a:cubicBezTo>
                <a:cubicBezTo>
                  <a:pt x="1610074" y="4388977"/>
                  <a:pt x="1605380" y="4391324"/>
                  <a:pt x="1603033" y="4396018"/>
                </a:cubicBezTo>
                <a:cubicBezTo>
                  <a:pt x="1600686" y="4398365"/>
                  <a:pt x="1598339" y="4400712"/>
                  <a:pt x="1595992" y="4405406"/>
                </a:cubicBezTo>
                <a:cubicBezTo>
                  <a:pt x="1593645" y="4410100"/>
                  <a:pt x="1588950" y="4412447"/>
                  <a:pt x="1586603" y="4417142"/>
                </a:cubicBezTo>
                <a:cubicBezTo>
                  <a:pt x="1584256" y="4419489"/>
                  <a:pt x="1581909" y="4421836"/>
                  <a:pt x="1579562" y="4424183"/>
                </a:cubicBezTo>
                <a:cubicBezTo>
                  <a:pt x="1574868" y="4428877"/>
                  <a:pt x="1572521" y="4433571"/>
                  <a:pt x="1567827" y="4435918"/>
                </a:cubicBezTo>
                <a:cubicBezTo>
                  <a:pt x="1565480" y="4438265"/>
                  <a:pt x="1563133" y="4440612"/>
                  <a:pt x="1560786" y="4442959"/>
                </a:cubicBezTo>
                <a:cubicBezTo>
                  <a:pt x="1556092" y="4447653"/>
                  <a:pt x="1553745" y="4450000"/>
                  <a:pt x="1549051" y="4454694"/>
                </a:cubicBezTo>
                <a:cubicBezTo>
                  <a:pt x="1549051" y="4454694"/>
                  <a:pt x="1546704" y="4457041"/>
                  <a:pt x="1546704" y="4457041"/>
                </a:cubicBezTo>
                <a:cubicBezTo>
                  <a:pt x="1544357" y="4454694"/>
                  <a:pt x="1539662" y="4452347"/>
                  <a:pt x="1532621" y="4452347"/>
                </a:cubicBezTo>
                <a:cubicBezTo>
                  <a:pt x="1530274" y="4424183"/>
                  <a:pt x="1527927" y="4398365"/>
                  <a:pt x="1525580" y="4367854"/>
                </a:cubicBezTo>
                <a:cubicBezTo>
                  <a:pt x="1523233" y="4330301"/>
                  <a:pt x="1518539" y="4292748"/>
                  <a:pt x="1516192" y="4252848"/>
                </a:cubicBezTo>
                <a:cubicBezTo>
                  <a:pt x="1511498" y="4189478"/>
                  <a:pt x="1504457" y="4126108"/>
                  <a:pt x="1497416" y="4055696"/>
                </a:cubicBezTo>
                <a:cubicBezTo>
                  <a:pt x="1502110" y="4055696"/>
                  <a:pt x="1506804" y="4053349"/>
                  <a:pt x="1511498" y="4048655"/>
                </a:cubicBezTo>
                <a:cubicBezTo>
                  <a:pt x="1523233" y="4058043"/>
                  <a:pt x="1537315" y="4067431"/>
                  <a:pt x="1549051" y="4074473"/>
                </a:cubicBezTo>
                <a:cubicBezTo>
                  <a:pt x="1556092" y="4079167"/>
                  <a:pt x="1565480" y="4086208"/>
                  <a:pt x="1572521" y="4090902"/>
                </a:cubicBezTo>
                <a:cubicBezTo>
                  <a:pt x="1628850" y="4128455"/>
                  <a:pt x="1682832" y="4163660"/>
                  <a:pt x="1736814" y="4196519"/>
                </a:cubicBezTo>
                <a:cubicBezTo>
                  <a:pt x="1734467" y="4201213"/>
                  <a:pt x="1729773" y="4208254"/>
                  <a:pt x="1727426" y="4212948"/>
                </a:cubicBezTo>
                <a:cubicBezTo>
                  <a:pt x="1725079" y="4217643"/>
                  <a:pt x="1725079" y="4219990"/>
                  <a:pt x="1722732" y="4222337"/>
                </a:cubicBezTo>
                <a:close/>
                <a:moveTo>
                  <a:pt x="1375369" y="4004061"/>
                </a:moveTo>
                <a:cubicBezTo>
                  <a:pt x="1351899" y="3997020"/>
                  <a:pt x="1326081" y="3989979"/>
                  <a:pt x="1302611" y="3982938"/>
                </a:cubicBezTo>
                <a:cubicBezTo>
                  <a:pt x="1290876" y="3978244"/>
                  <a:pt x="1281487" y="3975897"/>
                  <a:pt x="1269752" y="3971203"/>
                </a:cubicBezTo>
                <a:cubicBezTo>
                  <a:pt x="1253323" y="3966508"/>
                  <a:pt x="1236894" y="3959468"/>
                  <a:pt x="1220464" y="3954773"/>
                </a:cubicBezTo>
                <a:cubicBezTo>
                  <a:pt x="1222811" y="3954773"/>
                  <a:pt x="1222811" y="3954773"/>
                  <a:pt x="1225158" y="3957120"/>
                </a:cubicBezTo>
                <a:cubicBezTo>
                  <a:pt x="1241588" y="3961814"/>
                  <a:pt x="1255670" y="3966508"/>
                  <a:pt x="1272099" y="3968856"/>
                </a:cubicBezTo>
                <a:cubicBezTo>
                  <a:pt x="1283834" y="3971203"/>
                  <a:pt x="1295570" y="3973550"/>
                  <a:pt x="1307305" y="3975897"/>
                </a:cubicBezTo>
                <a:cubicBezTo>
                  <a:pt x="1323734" y="3980591"/>
                  <a:pt x="1342511" y="3982938"/>
                  <a:pt x="1358940" y="3987632"/>
                </a:cubicBezTo>
                <a:cubicBezTo>
                  <a:pt x="1370675" y="3989979"/>
                  <a:pt x="1382410" y="3992326"/>
                  <a:pt x="1394146" y="3994673"/>
                </a:cubicBezTo>
                <a:cubicBezTo>
                  <a:pt x="1412922" y="3997020"/>
                  <a:pt x="1431698" y="4001714"/>
                  <a:pt x="1450475" y="4004061"/>
                </a:cubicBezTo>
                <a:cubicBezTo>
                  <a:pt x="1462210" y="4006408"/>
                  <a:pt x="1476292" y="4006408"/>
                  <a:pt x="1488028" y="4008755"/>
                </a:cubicBezTo>
                <a:cubicBezTo>
                  <a:pt x="1490375" y="4008755"/>
                  <a:pt x="1495069" y="4008755"/>
                  <a:pt x="1497416" y="4011102"/>
                </a:cubicBezTo>
                <a:cubicBezTo>
                  <a:pt x="1497416" y="4013449"/>
                  <a:pt x="1497416" y="4015796"/>
                  <a:pt x="1497416" y="4018144"/>
                </a:cubicBezTo>
                <a:cubicBezTo>
                  <a:pt x="1497416" y="4018144"/>
                  <a:pt x="1497416" y="4018144"/>
                  <a:pt x="1495069" y="4018144"/>
                </a:cubicBezTo>
                <a:cubicBezTo>
                  <a:pt x="1485680" y="4018144"/>
                  <a:pt x="1478639" y="4025185"/>
                  <a:pt x="1476292" y="4032226"/>
                </a:cubicBezTo>
                <a:cubicBezTo>
                  <a:pt x="1450475" y="4025185"/>
                  <a:pt x="1422310" y="4020490"/>
                  <a:pt x="1396493" y="4011102"/>
                </a:cubicBezTo>
                <a:cubicBezTo>
                  <a:pt x="1389452" y="4008755"/>
                  <a:pt x="1382410" y="4006408"/>
                  <a:pt x="1375369" y="4004061"/>
                </a:cubicBezTo>
                <a:close/>
                <a:moveTo>
                  <a:pt x="1154747" y="3935997"/>
                </a:moveTo>
                <a:cubicBezTo>
                  <a:pt x="1147706" y="3933650"/>
                  <a:pt x="1138318" y="3931303"/>
                  <a:pt x="1131276" y="3928956"/>
                </a:cubicBezTo>
                <a:cubicBezTo>
                  <a:pt x="1131276" y="3926609"/>
                  <a:pt x="1133623" y="3926609"/>
                  <a:pt x="1133623" y="3924262"/>
                </a:cubicBezTo>
                <a:cubicBezTo>
                  <a:pt x="1145359" y="3928956"/>
                  <a:pt x="1154747" y="3933650"/>
                  <a:pt x="1166482" y="3935997"/>
                </a:cubicBezTo>
                <a:cubicBezTo>
                  <a:pt x="1173523" y="3938344"/>
                  <a:pt x="1180564" y="3940691"/>
                  <a:pt x="1187605" y="3945385"/>
                </a:cubicBezTo>
                <a:cubicBezTo>
                  <a:pt x="1187605" y="3945385"/>
                  <a:pt x="1185258" y="3945385"/>
                  <a:pt x="1185258" y="3945385"/>
                </a:cubicBezTo>
                <a:cubicBezTo>
                  <a:pt x="1175870" y="3940691"/>
                  <a:pt x="1164135" y="3938344"/>
                  <a:pt x="1154747" y="3935997"/>
                </a:cubicBezTo>
                <a:close/>
                <a:moveTo>
                  <a:pt x="1053824" y="3804562"/>
                </a:moveTo>
                <a:cubicBezTo>
                  <a:pt x="1053824" y="3792827"/>
                  <a:pt x="1053824" y="3781092"/>
                  <a:pt x="1051477" y="3769357"/>
                </a:cubicBezTo>
                <a:cubicBezTo>
                  <a:pt x="1051477" y="3755274"/>
                  <a:pt x="1051477" y="3738845"/>
                  <a:pt x="1049130" y="3722416"/>
                </a:cubicBezTo>
                <a:cubicBezTo>
                  <a:pt x="1049130" y="3717722"/>
                  <a:pt x="1049130" y="3710680"/>
                  <a:pt x="1049130" y="3705986"/>
                </a:cubicBezTo>
                <a:cubicBezTo>
                  <a:pt x="1049130" y="3705986"/>
                  <a:pt x="1051477" y="3705986"/>
                  <a:pt x="1051477" y="3705986"/>
                </a:cubicBezTo>
                <a:cubicBezTo>
                  <a:pt x="1051477" y="3710680"/>
                  <a:pt x="1053824" y="3715374"/>
                  <a:pt x="1053824" y="3720068"/>
                </a:cubicBezTo>
                <a:cubicBezTo>
                  <a:pt x="1056171" y="3729457"/>
                  <a:pt x="1058518" y="3738845"/>
                  <a:pt x="1060865" y="3750580"/>
                </a:cubicBezTo>
                <a:cubicBezTo>
                  <a:pt x="1063212" y="3759969"/>
                  <a:pt x="1065559" y="3771704"/>
                  <a:pt x="1067906" y="3781092"/>
                </a:cubicBezTo>
                <a:cubicBezTo>
                  <a:pt x="1070253" y="3790480"/>
                  <a:pt x="1072600" y="3799868"/>
                  <a:pt x="1074947" y="3806909"/>
                </a:cubicBezTo>
                <a:cubicBezTo>
                  <a:pt x="1077294" y="3816298"/>
                  <a:pt x="1079641" y="3823339"/>
                  <a:pt x="1081988" y="3832727"/>
                </a:cubicBezTo>
                <a:cubicBezTo>
                  <a:pt x="1072600" y="3830380"/>
                  <a:pt x="1063212" y="3828033"/>
                  <a:pt x="1056171" y="3823339"/>
                </a:cubicBezTo>
                <a:cubicBezTo>
                  <a:pt x="1053824" y="3818645"/>
                  <a:pt x="1053824" y="3811604"/>
                  <a:pt x="1053824" y="3804562"/>
                </a:cubicBezTo>
                <a:close/>
                <a:moveTo>
                  <a:pt x="1093724" y="3713028"/>
                </a:moveTo>
                <a:cubicBezTo>
                  <a:pt x="1107806" y="3720068"/>
                  <a:pt x="1121888" y="3727110"/>
                  <a:pt x="1138318" y="3736498"/>
                </a:cubicBezTo>
                <a:cubicBezTo>
                  <a:pt x="1140665" y="3736498"/>
                  <a:pt x="1140665" y="3738845"/>
                  <a:pt x="1143012" y="3738845"/>
                </a:cubicBezTo>
                <a:cubicBezTo>
                  <a:pt x="1168829" y="3752927"/>
                  <a:pt x="1196994" y="3767009"/>
                  <a:pt x="1225158" y="3778745"/>
                </a:cubicBezTo>
                <a:cubicBezTo>
                  <a:pt x="1225158" y="3781092"/>
                  <a:pt x="1222811" y="3783439"/>
                  <a:pt x="1222811" y="3785786"/>
                </a:cubicBezTo>
                <a:cubicBezTo>
                  <a:pt x="1222811" y="3790480"/>
                  <a:pt x="1225158" y="3795174"/>
                  <a:pt x="1227505" y="3799868"/>
                </a:cubicBezTo>
                <a:cubicBezTo>
                  <a:pt x="1220464" y="3806909"/>
                  <a:pt x="1215770" y="3813950"/>
                  <a:pt x="1208729" y="3818645"/>
                </a:cubicBezTo>
                <a:cubicBezTo>
                  <a:pt x="1206382" y="3818645"/>
                  <a:pt x="1206382" y="3820992"/>
                  <a:pt x="1204035" y="3823339"/>
                </a:cubicBezTo>
                <a:cubicBezTo>
                  <a:pt x="1192300" y="3835074"/>
                  <a:pt x="1180564" y="3846809"/>
                  <a:pt x="1168829" y="3858544"/>
                </a:cubicBezTo>
                <a:cubicBezTo>
                  <a:pt x="1138318" y="3851503"/>
                  <a:pt x="1110153" y="3842115"/>
                  <a:pt x="1079641" y="3835074"/>
                </a:cubicBezTo>
                <a:cubicBezTo>
                  <a:pt x="1070253" y="3792827"/>
                  <a:pt x="1060865" y="3750580"/>
                  <a:pt x="1051477" y="3705986"/>
                </a:cubicBezTo>
                <a:cubicBezTo>
                  <a:pt x="1056171" y="3703639"/>
                  <a:pt x="1060865" y="3701292"/>
                  <a:pt x="1063212" y="3696598"/>
                </a:cubicBezTo>
                <a:cubicBezTo>
                  <a:pt x="1065559" y="3698945"/>
                  <a:pt x="1070253" y="3701292"/>
                  <a:pt x="1072600" y="3701292"/>
                </a:cubicBezTo>
                <a:cubicBezTo>
                  <a:pt x="1081988" y="3705986"/>
                  <a:pt x="1089030" y="3710680"/>
                  <a:pt x="1093724" y="3713028"/>
                </a:cubicBezTo>
                <a:close/>
                <a:moveTo>
                  <a:pt x="1269752" y="3752927"/>
                </a:moveTo>
                <a:cubicBezTo>
                  <a:pt x="1274446" y="3745886"/>
                  <a:pt x="1281487" y="3736498"/>
                  <a:pt x="1286181" y="3729457"/>
                </a:cubicBezTo>
                <a:cubicBezTo>
                  <a:pt x="1288529" y="3727110"/>
                  <a:pt x="1290876" y="3722416"/>
                  <a:pt x="1293223" y="3720068"/>
                </a:cubicBezTo>
                <a:cubicBezTo>
                  <a:pt x="1300264" y="3710680"/>
                  <a:pt x="1307305" y="3701292"/>
                  <a:pt x="1314346" y="3691904"/>
                </a:cubicBezTo>
                <a:cubicBezTo>
                  <a:pt x="1316693" y="3689557"/>
                  <a:pt x="1316693" y="3687210"/>
                  <a:pt x="1319040" y="3687210"/>
                </a:cubicBezTo>
                <a:cubicBezTo>
                  <a:pt x="1422310" y="3536999"/>
                  <a:pt x="1523233" y="3363318"/>
                  <a:pt x="1638239" y="3156777"/>
                </a:cubicBezTo>
                <a:cubicBezTo>
                  <a:pt x="1640586" y="3159125"/>
                  <a:pt x="1642933" y="3159125"/>
                  <a:pt x="1647627" y="3159125"/>
                </a:cubicBezTo>
                <a:cubicBezTo>
                  <a:pt x="1649974" y="3159125"/>
                  <a:pt x="1652321" y="3159125"/>
                  <a:pt x="1654668" y="3156777"/>
                </a:cubicBezTo>
                <a:cubicBezTo>
                  <a:pt x="1661709" y="3173207"/>
                  <a:pt x="1671097" y="3191983"/>
                  <a:pt x="1678138" y="3208413"/>
                </a:cubicBezTo>
                <a:cubicBezTo>
                  <a:pt x="1680485" y="3213107"/>
                  <a:pt x="1682832" y="3217801"/>
                  <a:pt x="1685179" y="3222495"/>
                </a:cubicBezTo>
                <a:cubicBezTo>
                  <a:pt x="1694567" y="3241271"/>
                  <a:pt x="1703956" y="3260048"/>
                  <a:pt x="1710997" y="3278824"/>
                </a:cubicBezTo>
                <a:cubicBezTo>
                  <a:pt x="1713344" y="3285865"/>
                  <a:pt x="1718038" y="3292906"/>
                  <a:pt x="1720385" y="3299947"/>
                </a:cubicBezTo>
                <a:cubicBezTo>
                  <a:pt x="1729773" y="3318724"/>
                  <a:pt x="1736814" y="3335153"/>
                  <a:pt x="1746203" y="3351582"/>
                </a:cubicBezTo>
                <a:cubicBezTo>
                  <a:pt x="1750897" y="3358623"/>
                  <a:pt x="1753244" y="3368012"/>
                  <a:pt x="1757938" y="3375053"/>
                </a:cubicBezTo>
                <a:cubicBezTo>
                  <a:pt x="1769673" y="3398523"/>
                  <a:pt x="1779061" y="3419647"/>
                  <a:pt x="1790797" y="3440770"/>
                </a:cubicBezTo>
                <a:cubicBezTo>
                  <a:pt x="1793144" y="3443117"/>
                  <a:pt x="1793144" y="3445464"/>
                  <a:pt x="1795491" y="3447811"/>
                </a:cubicBezTo>
                <a:cubicBezTo>
                  <a:pt x="1807226" y="3471282"/>
                  <a:pt x="1818961" y="3494752"/>
                  <a:pt x="1830696" y="3518223"/>
                </a:cubicBezTo>
                <a:cubicBezTo>
                  <a:pt x="1830696" y="3518223"/>
                  <a:pt x="1830696" y="3518223"/>
                  <a:pt x="1830696" y="3518223"/>
                </a:cubicBezTo>
                <a:cubicBezTo>
                  <a:pt x="1842431" y="3541693"/>
                  <a:pt x="1854167" y="3565164"/>
                  <a:pt x="1865902" y="3586287"/>
                </a:cubicBezTo>
                <a:cubicBezTo>
                  <a:pt x="1868249" y="3590981"/>
                  <a:pt x="1870596" y="3593328"/>
                  <a:pt x="1872943" y="3598022"/>
                </a:cubicBezTo>
                <a:cubicBezTo>
                  <a:pt x="1882331" y="3616799"/>
                  <a:pt x="1891719" y="3635575"/>
                  <a:pt x="1901108" y="3652004"/>
                </a:cubicBezTo>
                <a:cubicBezTo>
                  <a:pt x="1908149" y="3663740"/>
                  <a:pt x="1915190" y="3675475"/>
                  <a:pt x="1919884" y="3687210"/>
                </a:cubicBezTo>
                <a:cubicBezTo>
                  <a:pt x="1922231" y="3691904"/>
                  <a:pt x="1924578" y="3694251"/>
                  <a:pt x="1926925" y="3698945"/>
                </a:cubicBezTo>
                <a:cubicBezTo>
                  <a:pt x="1922231" y="3701292"/>
                  <a:pt x="1917537" y="3708333"/>
                  <a:pt x="1917537" y="3715374"/>
                </a:cubicBezTo>
                <a:cubicBezTo>
                  <a:pt x="1917537" y="3715374"/>
                  <a:pt x="1917537" y="3717722"/>
                  <a:pt x="1917537" y="3717722"/>
                </a:cubicBezTo>
                <a:cubicBezTo>
                  <a:pt x="1915190" y="3717722"/>
                  <a:pt x="1910496" y="3720068"/>
                  <a:pt x="1908149" y="3720068"/>
                </a:cubicBezTo>
                <a:cubicBezTo>
                  <a:pt x="1891719" y="3722416"/>
                  <a:pt x="1872943" y="3727110"/>
                  <a:pt x="1856514" y="3729457"/>
                </a:cubicBezTo>
                <a:cubicBezTo>
                  <a:pt x="1842431" y="3731804"/>
                  <a:pt x="1826002" y="3734151"/>
                  <a:pt x="1811920" y="3736498"/>
                </a:cubicBezTo>
                <a:cubicBezTo>
                  <a:pt x="1800185" y="3738845"/>
                  <a:pt x="1788449" y="3741192"/>
                  <a:pt x="1779061" y="3743539"/>
                </a:cubicBezTo>
                <a:cubicBezTo>
                  <a:pt x="1760285" y="3745886"/>
                  <a:pt x="1743856" y="3748233"/>
                  <a:pt x="1725079" y="3752927"/>
                </a:cubicBezTo>
                <a:cubicBezTo>
                  <a:pt x="1718038" y="3752927"/>
                  <a:pt x="1710997" y="3755274"/>
                  <a:pt x="1703956" y="3755274"/>
                </a:cubicBezTo>
                <a:cubicBezTo>
                  <a:pt x="1682832" y="3757621"/>
                  <a:pt x="1664056" y="3759969"/>
                  <a:pt x="1645280" y="3762315"/>
                </a:cubicBezTo>
                <a:cubicBezTo>
                  <a:pt x="1640586" y="3762315"/>
                  <a:pt x="1635891" y="3764663"/>
                  <a:pt x="1628850" y="3764663"/>
                </a:cubicBezTo>
                <a:cubicBezTo>
                  <a:pt x="1607727" y="3767009"/>
                  <a:pt x="1586603" y="3769357"/>
                  <a:pt x="1565480" y="3771704"/>
                </a:cubicBezTo>
                <a:cubicBezTo>
                  <a:pt x="1560786" y="3771704"/>
                  <a:pt x="1558439" y="3771704"/>
                  <a:pt x="1553745" y="3771704"/>
                </a:cubicBezTo>
                <a:cubicBezTo>
                  <a:pt x="1532621" y="3774051"/>
                  <a:pt x="1511498" y="3774051"/>
                  <a:pt x="1490375" y="3776398"/>
                </a:cubicBezTo>
                <a:cubicBezTo>
                  <a:pt x="1488028" y="3776398"/>
                  <a:pt x="1485680" y="3776398"/>
                  <a:pt x="1483333" y="3776398"/>
                </a:cubicBezTo>
                <a:cubicBezTo>
                  <a:pt x="1462210" y="3778745"/>
                  <a:pt x="1441087" y="3778745"/>
                  <a:pt x="1422310" y="3778745"/>
                </a:cubicBezTo>
                <a:cubicBezTo>
                  <a:pt x="1419963" y="3778745"/>
                  <a:pt x="1415269" y="3778745"/>
                  <a:pt x="1412922" y="3778745"/>
                </a:cubicBezTo>
                <a:cubicBezTo>
                  <a:pt x="1389452" y="3778745"/>
                  <a:pt x="1365981" y="3778745"/>
                  <a:pt x="1344858" y="3778745"/>
                </a:cubicBezTo>
                <a:cubicBezTo>
                  <a:pt x="1328428" y="3778745"/>
                  <a:pt x="1311999" y="3778745"/>
                  <a:pt x="1295570" y="3778745"/>
                </a:cubicBezTo>
                <a:cubicBezTo>
                  <a:pt x="1286181" y="3778745"/>
                  <a:pt x="1276793" y="3778745"/>
                  <a:pt x="1265058" y="3778745"/>
                </a:cubicBezTo>
                <a:cubicBezTo>
                  <a:pt x="1265058" y="3771704"/>
                  <a:pt x="1262711" y="3767009"/>
                  <a:pt x="1258017" y="3762315"/>
                </a:cubicBezTo>
                <a:cubicBezTo>
                  <a:pt x="1258017" y="3759969"/>
                  <a:pt x="1260364" y="3759969"/>
                  <a:pt x="1260364" y="3757621"/>
                </a:cubicBezTo>
                <a:cubicBezTo>
                  <a:pt x="1262711" y="3762315"/>
                  <a:pt x="1265058" y="3757621"/>
                  <a:pt x="1269752" y="3752927"/>
                </a:cubicBezTo>
                <a:close/>
                <a:moveTo>
                  <a:pt x="1816614" y="3128613"/>
                </a:moveTo>
                <a:cubicBezTo>
                  <a:pt x="1835390" y="3128613"/>
                  <a:pt x="1856514" y="3126266"/>
                  <a:pt x="1875290" y="3123919"/>
                </a:cubicBezTo>
                <a:cubicBezTo>
                  <a:pt x="1992642" y="3116878"/>
                  <a:pt x="2112342" y="3105142"/>
                  <a:pt x="2236735" y="3091060"/>
                </a:cubicBezTo>
                <a:cubicBezTo>
                  <a:pt x="2243776" y="3091060"/>
                  <a:pt x="2250818" y="3088713"/>
                  <a:pt x="2257859" y="3088713"/>
                </a:cubicBezTo>
                <a:cubicBezTo>
                  <a:pt x="2293064" y="3084019"/>
                  <a:pt x="2325923" y="3079325"/>
                  <a:pt x="2361129" y="3076978"/>
                </a:cubicBezTo>
                <a:cubicBezTo>
                  <a:pt x="2372864" y="3074631"/>
                  <a:pt x="2386946" y="3074631"/>
                  <a:pt x="2398681" y="3072284"/>
                </a:cubicBezTo>
                <a:cubicBezTo>
                  <a:pt x="2429193" y="3067590"/>
                  <a:pt x="2459705" y="3065243"/>
                  <a:pt x="2490216" y="3060549"/>
                </a:cubicBezTo>
                <a:cubicBezTo>
                  <a:pt x="2504299" y="3058201"/>
                  <a:pt x="2520728" y="3055855"/>
                  <a:pt x="2534810" y="3053507"/>
                </a:cubicBezTo>
                <a:cubicBezTo>
                  <a:pt x="2558281" y="3051160"/>
                  <a:pt x="2579404" y="3046466"/>
                  <a:pt x="2602875" y="3044119"/>
                </a:cubicBezTo>
                <a:cubicBezTo>
                  <a:pt x="2602875" y="3048813"/>
                  <a:pt x="2605222" y="3051160"/>
                  <a:pt x="2607569" y="3053507"/>
                </a:cubicBezTo>
                <a:cubicBezTo>
                  <a:pt x="2584098" y="3079325"/>
                  <a:pt x="2560628" y="3102796"/>
                  <a:pt x="2537157" y="3128613"/>
                </a:cubicBezTo>
                <a:cubicBezTo>
                  <a:pt x="2520728" y="3145042"/>
                  <a:pt x="2506646" y="3161472"/>
                  <a:pt x="2490216" y="3177901"/>
                </a:cubicBezTo>
                <a:cubicBezTo>
                  <a:pt x="2478481" y="3191983"/>
                  <a:pt x="2466746" y="3203718"/>
                  <a:pt x="2452664" y="3217801"/>
                </a:cubicBezTo>
                <a:cubicBezTo>
                  <a:pt x="2431540" y="3238924"/>
                  <a:pt x="2410417" y="3262394"/>
                  <a:pt x="2389293" y="3283518"/>
                </a:cubicBezTo>
                <a:cubicBezTo>
                  <a:pt x="2382252" y="3290559"/>
                  <a:pt x="2375211" y="3297600"/>
                  <a:pt x="2368170" y="3304641"/>
                </a:cubicBezTo>
                <a:cubicBezTo>
                  <a:pt x="2342352" y="3330459"/>
                  <a:pt x="2316535" y="3356276"/>
                  <a:pt x="2293064" y="3382094"/>
                </a:cubicBezTo>
                <a:cubicBezTo>
                  <a:pt x="2290717" y="3384441"/>
                  <a:pt x="2286023" y="3389135"/>
                  <a:pt x="2283676" y="3391482"/>
                </a:cubicBezTo>
                <a:cubicBezTo>
                  <a:pt x="2196835" y="3478323"/>
                  <a:pt x="2109995" y="3562816"/>
                  <a:pt x="2023154" y="3642616"/>
                </a:cubicBezTo>
                <a:cubicBezTo>
                  <a:pt x="2023154" y="3642616"/>
                  <a:pt x="2020807" y="3644963"/>
                  <a:pt x="2020807" y="3644963"/>
                </a:cubicBezTo>
                <a:cubicBezTo>
                  <a:pt x="1997336" y="3666087"/>
                  <a:pt x="1973866" y="3687210"/>
                  <a:pt x="1952743" y="3705986"/>
                </a:cubicBezTo>
                <a:cubicBezTo>
                  <a:pt x="1948049" y="3701292"/>
                  <a:pt x="1943355" y="3698945"/>
                  <a:pt x="1938660" y="3698945"/>
                </a:cubicBezTo>
                <a:cubicBezTo>
                  <a:pt x="1936313" y="3698945"/>
                  <a:pt x="1931619" y="3698945"/>
                  <a:pt x="1929272" y="3701292"/>
                </a:cubicBezTo>
                <a:cubicBezTo>
                  <a:pt x="1840084" y="3539346"/>
                  <a:pt x="1750897" y="3360971"/>
                  <a:pt x="1657015" y="3152083"/>
                </a:cubicBezTo>
                <a:cubicBezTo>
                  <a:pt x="1664056" y="3149737"/>
                  <a:pt x="1668750" y="3142695"/>
                  <a:pt x="1668750" y="3133307"/>
                </a:cubicBezTo>
                <a:cubicBezTo>
                  <a:pt x="1668750" y="3133307"/>
                  <a:pt x="1668750" y="3133307"/>
                  <a:pt x="1668750" y="3133307"/>
                </a:cubicBezTo>
                <a:cubicBezTo>
                  <a:pt x="1699262" y="3130960"/>
                  <a:pt x="1732120" y="3130960"/>
                  <a:pt x="1762632" y="3128613"/>
                </a:cubicBezTo>
                <a:cubicBezTo>
                  <a:pt x="1779061" y="3130960"/>
                  <a:pt x="1797838" y="3130960"/>
                  <a:pt x="1816614" y="3128613"/>
                </a:cubicBezTo>
                <a:close/>
                <a:moveTo>
                  <a:pt x="2480828" y="2823497"/>
                </a:moveTo>
                <a:cubicBezTo>
                  <a:pt x="2478481" y="2821150"/>
                  <a:pt x="2476134" y="2816456"/>
                  <a:pt x="2473787" y="2814109"/>
                </a:cubicBezTo>
                <a:cubicBezTo>
                  <a:pt x="2330617" y="2591139"/>
                  <a:pt x="2192141" y="2358782"/>
                  <a:pt x="2053666" y="2119383"/>
                </a:cubicBezTo>
                <a:cubicBezTo>
                  <a:pt x="2056013" y="2117036"/>
                  <a:pt x="2058360" y="2114689"/>
                  <a:pt x="2060707" y="2109995"/>
                </a:cubicBezTo>
                <a:cubicBezTo>
                  <a:pt x="2081830" y="2119383"/>
                  <a:pt x="2100607" y="2126424"/>
                  <a:pt x="2121730" y="2135812"/>
                </a:cubicBezTo>
                <a:cubicBezTo>
                  <a:pt x="2199183" y="2168671"/>
                  <a:pt x="2278982" y="2201530"/>
                  <a:pt x="2356435" y="2232041"/>
                </a:cubicBezTo>
                <a:cubicBezTo>
                  <a:pt x="2436234" y="2264900"/>
                  <a:pt x="2518381" y="2300106"/>
                  <a:pt x="2598180" y="2332964"/>
                </a:cubicBezTo>
                <a:cubicBezTo>
                  <a:pt x="2605222" y="2335311"/>
                  <a:pt x="2612263" y="2340005"/>
                  <a:pt x="2621651" y="2342352"/>
                </a:cubicBezTo>
                <a:cubicBezTo>
                  <a:pt x="2631039" y="2347047"/>
                  <a:pt x="2642774" y="2351741"/>
                  <a:pt x="2652163" y="2354088"/>
                </a:cubicBezTo>
                <a:cubicBezTo>
                  <a:pt x="2670939" y="2361129"/>
                  <a:pt x="2692062" y="2370517"/>
                  <a:pt x="2710839" y="2377558"/>
                </a:cubicBezTo>
                <a:cubicBezTo>
                  <a:pt x="2717880" y="2379905"/>
                  <a:pt x="2724921" y="2382252"/>
                  <a:pt x="2729615" y="2384599"/>
                </a:cubicBezTo>
                <a:cubicBezTo>
                  <a:pt x="2753086" y="2393987"/>
                  <a:pt x="2776556" y="2403376"/>
                  <a:pt x="2800027" y="2412764"/>
                </a:cubicBezTo>
                <a:cubicBezTo>
                  <a:pt x="2802374" y="2412764"/>
                  <a:pt x="2804721" y="2415111"/>
                  <a:pt x="2807068" y="2415111"/>
                </a:cubicBezTo>
                <a:cubicBezTo>
                  <a:pt x="2889214" y="2447969"/>
                  <a:pt x="2969014" y="2478481"/>
                  <a:pt x="3051160" y="2508993"/>
                </a:cubicBezTo>
                <a:cubicBezTo>
                  <a:pt x="3051160" y="2511340"/>
                  <a:pt x="3048813" y="2513687"/>
                  <a:pt x="3048813" y="2516034"/>
                </a:cubicBezTo>
                <a:cubicBezTo>
                  <a:pt x="3048813" y="2520728"/>
                  <a:pt x="3051160" y="2527769"/>
                  <a:pt x="3055854" y="2530116"/>
                </a:cubicBezTo>
                <a:cubicBezTo>
                  <a:pt x="2912685" y="2692062"/>
                  <a:pt x="2771862" y="2858703"/>
                  <a:pt x="2635733" y="3020649"/>
                </a:cubicBezTo>
                <a:cubicBezTo>
                  <a:pt x="2633386" y="3018302"/>
                  <a:pt x="2628692" y="3015955"/>
                  <a:pt x="2623998" y="3015955"/>
                </a:cubicBezTo>
                <a:cubicBezTo>
                  <a:pt x="2619304" y="3015955"/>
                  <a:pt x="2616957" y="3018302"/>
                  <a:pt x="2614610" y="3018302"/>
                </a:cubicBezTo>
                <a:cubicBezTo>
                  <a:pt x="2593486" y="2987790"/>
                  <a:pt x="2570016" y="2954932"/>
                  <a:pt x="2548892" y="2922073"/>
                </a:cubicBezTo>
                <a:cubicBezTo>
                  <a:pt x="2525422" y="2891561"/>
                  <a:pt x="2504299" y="2856356"/>
                  <a:pt x="2480828" y="2823497"/>
                </a:cubicBezTo>
                <a:close/>
                <a:moveTo>
                  <a:pt x="1933966" y="1703956"/>
                </a:moveTo>
                <a:cubicBezTo>
                  <a:pt x="1957437" y="1706303"/>
                  <a:pt x="1983254" y="1708650"/>
                  <a:pt x="2006725" y="1710997"/>
                </a:cubicBezTo>
                <a:cubicBezTo>
                  <a:pt x="2027848" y="1713344"/>
                  <a:pt x="2051319" y="1715691"/>
                  <a:pt x="2072442" y="1718038"/>
                </a:cubicBezTo>
                <a:cubicBezTo>
                  <a:pt x="2119383" y="1722732"/>
                  <a:pt x="2166324" y="1729773"/>
                  <a:pt x="2215612" y="1734467"/>
                </a:cubicBezTo>
                <a:cubicBezTo>
                  <a:pt x="2222653" y="1734467"/>
                  <a:pt x="2229694" y="1736814"/>
                  <a:pt x="2236735" y="1736814"/>
                </a:cubicBezTo>
                <a:cubicBezTo>
                  <a:pt x="2276635" y="1741508"/>
                  <a:pt x="2318882" y="1748550"/>
                  <a:pt x="2361129" y="1753244"/>
                </a:cubicBezTo>
                <a:cubicBezTo>
                  <a:pt x="2377558" y="1755591"/>
                  <a:pt x="2391640" y="1757938"/>
                  <a:pt x="2408070" y="1760285"/>
                </a:cubicBezTo>
                <a:cubicBezTo>
                  <a:pt x="2440928" y="1764979"/>
                  <a:pt x="2476134" y="1769673"/>
                  <a:pt x="2511340" y="1776714"/>
                </a:cubicBezTo>
                <a:cubicBezTo>
                  <a:pt x="2527769" y="1779061"/>
                  <a:pt x="2546545" y="1783755"/>
                  <a:pt x="2562975" y="1786102"/>
                </a:cubicBezTo>
                <a:cubicBezTo>
                  <a:pt x="2595833" y="1790796"/>
                  <a:pt x="2628692" y="1797838"/>
                  <a:pt x="2663898" y="1802532"/>
                </a:cubicBezTo>
                <a:cubicBezTo>
                  <a:pt x="2682674" y="1804879"/>
                  <a:pt x="2701450" y="1809573"/>
                  <a:pt x="2720227" y="1811920"/>
                </a:cubicBezTo>
                <a:cubicBezTo>
                  <a:pt x="2753086" y="1818961"/>
                  <a:pt x="2785944" y="1823655"/>
                  <a:pt x="2821150" y="1830696"/>
                </a:cubicBezTo>
                <a:cubicBezTo>
                  <a:pt x="2837579" y="1833043"/>
                  <a:pt x="2856355" y="1837737"/>
                  <a:pt x="2875132" y="1842432"/>
                </a:cubicBezTo>
                <a:cubicBezTo>
                  <a:pt x="2905644" y="1849473"/>
                  <a:pt x="2933808" y="1854167"/>
                  <a:pt x="2964320" y="1861208"/>
                </a:cubicBezTo>
                <a:cubicBezTo>
                  <a:pt x="2964320" y="1861208"/>
                  <a:pt x="2964320" y="1863555"/>
                  <a:pt x="2964320" y="1863555"/>
                </a:cubicBezTo>
                <a:cubicBezTo>
                  <a:pt x="2964320" y="1863555"/>
                  <a:pt x="2964320" y="1865902"/>
                  <a:pt x="2964320" y="1865902"/>
                </a:cubicBezTo>
                <a:cubicBezTo>
                  <a:pt x="2961973" y="1865902"/>
                  <a:pt x="2959626" y="1865902"/>
                  <a:pt x="2957279" y="1868249"/>
                </a:cubicBezTo>
                <a:cubicBezTo>
                  <a:pt x="2947890" y="1870596"/>
                  <a:pt x="2938502" y="1870596"/>
                  <a:pt x="2931461" y="1872943"/>
                </a:cubicBezTo>
                <a:cubicBezTo>
                  <a:pt x="2924420" y="1875290"/>
                  <a:pt x="2915032" y="1875290"/>
                  <a:pt x="2905644" y="1877637"/>
                </a:cubicBezTo>
                <a:cubicBezTo>
                  <a:pt x="2896255" y="1879984"/>
                  <a:pt x="2886867" y="1882331"/>
                  <a:pt x="2877479" y="1882331"/>
                </a:cubicBezTo>
                <a:cubicBezTo>
                  <a:pt x="2870438" y="1884678"/>
                  <a:pt x="2861050" y="1884678"/>
                  <a:pt x="2854008" y="1887025"/>
                </a:cubicBezTo>
                <a:cubicBezTo>
                  <a:pt x="2844620" y="1889372"/>
                  <a:pt x="2835232" y="1891719"/>
                  <a:pt x="2825844" y="1894066"/>
                </a:cubicBezTo>
                <a:cubicBezTo>
                  <a:pt x="2818803" y="1896413"/>
                  <a:pt x="2809415" y="1896413"/>
                  <a:pt x="2802374" y="1898761"/>
                </a:cubicBezTo>
                <a:cubicBezTo>
                  <a:pt x="2792985" y="1901108"/>
                  <a:pt x="2783597" y="1903455"/>
                  <a:pt x="2771862" y="1905802"/>
                </a:cubicBezTo>
                <a:cubicBezTo>
                  <a:pt x="2764821" y="1908149"/>
                  <a:pt x="2755433" y="1910496"/>
                  <a:pt x="2748391" y="1910496"/>
                </a:cubicBezTo>
                <a:cubicBezTo>
                  <a:pt x="2739003" y="1912843"/>
                  <a:pt x="2727268" y="1915190"/>
                  <a:pt x="2717880" y="1917537"/>
                </a:cubicBezTo>
                <a:cubicBezTo>
                  <a:pt x="2710839" y="1919884"/>
                  <a:pt x="2701450" y="1922231"/>
                  <a:pt x="2692062" y="1922231"/>
                </a:cubicBezTo>
                <a:cubicBezTo>
                  <a:pt x="2682674" y="1924578"/>
                  <a:pt x="2670939" y="1926925"/>
                  <a:pt x="2661551" y="1929272"/>
                </a:cubicBezTo>
                <a:cubicBezTo>
                  <a:pt x="2652163" y="1931619"/>
                  <a:pt x="2642774" y="1933966"/>
                  <a:pt x="2633386" y="1936313"/>
                </a:cubicBezTo>
                <a:cubicBezTo>
                  <a:pt x="2623998" y="1938660"/>
                  <a:pt x="2614610" y="1941007"/>
                  <a:pt x="2605222" y="1943354"/>
                </a:cubicBezTo>
                <a:cubicBezTo>
                  <a:pt x="2595833" y="1945702"/>
                  <a:pt x="2586445" y="1948049"/>
                  <a:pt x="2574710" y="1950396"/>
                </a:cubicBezTo>
                <a:cubicBezTo>
                  <a:pt x="2565322" y="1952743"/>
                  <a:pt x="2555934" y="1955090"/>
                  <a:pt x="2546545" y="1957437"/>
                </a:cubicBezTo>
                <a:cubicBezTo>
                  <a:pt x="2534810" y="1959784"/>
                  <a:pt x="2525422" y="1962131"/>
                  <a:pt x="2513687" y="1966825"/>
                </a:cubicBezTo>
                <a:cubicBezTo>
                  <a:pt x="2504299" y="1969172"/>
                  <a:pt x="2497258" y="1971519"/>
                  <a:pt x="2487869" y="1973866"/>
                </a:cubicBezTo>
                <a:cubicBezTo>
                  <a:pt x="2476134" y="1976213"/>
                  <a:pt x="2464399" y="1980907"/>
                  <a:pt x="2452664" y="1983254"/>
                </a:cubicBezTo>
                <a:cubicBezTo>
                  <a:pt x="2445622" y="1985601"/>
                  <a:pt x="2438581" y="1987948"/>
                  <a:pt x="2429193" y="1990295"/>
                </a:cubicBezTo>
                <a:cubicBezTo>
                  <a:pt x="2412764" y="1994990"/>
                  <a:pt x="2396334" y="1999684"/>
                  <a:pt x="2379905" y="2004378"/>
                </a:cubicBezTo>
                <a:cubicBezTo>
                  <a:pt x="2375211" y="2004378"/>
                  <a:pt x="2372864" y="2006725"/>
                  <a:pt x="2368170" y="2006725"/>
                </a:cubicBezTo>
                <a:cubicBezTo>
                  <a:pt x="2351741" y="2011419"/>
                  <a:pt x="2332964" y="2016113"/>
                  <a:pt x="2314188" y="2020807"/>
                </a:cubicBezTo>
                <a:cubicBezTo>
                  <a:pt x="2311841" y="2020807"/>
                  <a:pt x="2309494" y="2023154"/>
                  <a:pt x="2304800" y="2023154"/>
                </a:cubicBezTo>
                <a:cubicBezTo>
                  <a:pt x="2227347" y="2044277"/>
                  <a:pt x="2147548" y="2067748"/>
                  <a:pt x="2063054" y="2093565"/>
                </a:cubicBezTo>
                <a:cubicBezTo>
                  <a:pt x="2060707" y="2086524"/>
                  <a:pt x="2053666" y="2079483"/>
                  <a:pt x="2044277" y="2079483"/>
                </a:cubicBezTo>
                <a:cubicBezTo>
                  <a:pt x="2041930" y="2079483"/>
                  <a:pt x="2037236" y="2079483"/>
                  <a:pt x="2034889" y="2081830"/>
                </a:cubicBezTo>
                <a:cubicBezTo>
                  <a:pt x="2032542" y="2079483"/>
                  <a:pt x="2030195" y="2074789"/>
                  <a:pt x="2030195" y="2072442"/>
                </a:cubicBezTo>
                <a:cubicBezTo>
                  <a:pt x="2020807" y="2058360"/>
                  <a:pt x="2013766" y="2044277"/>
                  <a:pt x="2004378" y="2030195"/>
                </a:cubicBezTo>
                <a:cubicBezTo>
                  <a:pt x="1936313" y="1917537"/>
                  <a:pt x="1872943" y="1811920"/>
                  <a:pt x="1807226" y="1706303"/>
                </a:cubicBezTo>
                <a:cubicBezTo>
                  <a:pt x="1811920" y="1703956"/>
                  <a:pt x="1814267" y="1699262"/>
                  <a:pt x="1816614" y="1692221"/>
                </a:cubicBezTo>
                <a:cubicBezTo>
                  <a:pt x="1828349" y="1692221"/>
                  <a:pt x="1840084" y="1694568"/>
                  <a:pt x="1849473" y="1694568"/>
                </a:cubicBezTo>
                <a:cubicBezTo>
                  <a:pt x="1877637" y="1699262"/>
                  <a:pt x="1905802" y="1701609"/>
                  <a:pt x="1933966" y="1703956"/>
                </a:cubicBezTo>
                <a:close/>
                <a:moveTo>
                  <a:pt x="1403534" y="2236735"/>
                </a:moveTo>
                <a:cubicBezTo>
                  <a:pt x="1403534" y="2232041"/>
                  <a:pt x="1401187" y="2229694"/>
                  <a:pt x="1396493" y="2227347"/>
                </a:cubicBezTo>
                <a:cubicBezTo>
                  <a:pt x="1516192" y="2060707"/>
                  <a:pt x="1645280" y="1884678"/>
                  <a:pt x="1783755" y="1708650"/>
                </a:cubicBezTo>
                <a:cubicBezTo>
                  <a:pt x="1786102" y="1710997"/>
                  <a:pt x="1790797" y="1713344"/>
                  <a:pt x="1795491" y="1713344"/>
                </a:cubicBezTo>
                <a:cubicBezTo>
                  <a:pt x="1800185" y="1713344"/>
                  <a:pt x="1802532" y="1713344"/>
                  <a:pt x="1804879" y="1710997"/>
                </a:cubicBezTo>
                <a:cubicBezTo>
                  <a:pt x="1828349" y="1748550"/>
                  <a:pt x="1851820" y="1788449"/>
                  <a:pt x="1875290" y="1826002"/>
                </a:cubicBezTo>
                <a:cubicBezTo>
                  <a:pt x="1917537" y="1894066"/>
                  <a:pt x="1957437" y="1962131"/>
                  <a:pt x="2002031" y="2034889"/>
                </a:cubicBezTo>
                <a:cubicBezTo>
                  <a:pt x="2011419" y="2051319"/>
                  <a:pt x="2023154" y="2070095"/>
                  <a:pt x="2032542" y="2086524"/>
                </a:cubicBezTo>
                <a:cubicBezTo>
                  <a:pt x="2027848" y="2091218"/>
                  <a:pt x="2023154" y="2095912"/>
                  <a:pt x="2023154" y="2102954"/>
                </a:cubicBezTo>
                <a:cubicBezTo>
                  <a:pt x="2023154" y="2102954"/>
                  <a:pt x="2023154" y="2105301"/>
                  <a:pt x="2023154" y="2105301"/>
                </a:cubicBezTo>
                <a:cubicBezTo>
                  <a:pt x="1973866" y="2114689"/>
                  <a:pt x="1924578" y="2124077"/>
                  <a:pt x="1872943" y="2135812"/>
                </a:cubicBezTo>
                <a:cubicBezTo>
                  <a:pt x="1732120" y="2163977"/>
                  <a:pt x="1577215" y="2196836"/>
                  <a:pt x="1403534" y="2236735"/>
                </a:cubicBezTo>
                <a:close/>
                <a:moveTo>
                  <a:pt x="2631039" y="3130960"/>
                </a:moveTo>
                <a:cubicBezTo>
                  <a:pt x="2633386" y="3159125"/>
                  <a:pt x="2635733" y="3189636"/>
                  <a:pt x="2638080" y="3217801"/>
                </a:cubicBezTo>
                <a:cubicBezTo>
                  <a:pt x="2638080" y="3217801"/>
                  <a:pt x="2638080" y="3220148"/>
                  <a:pt x="2638080" y="3220148"/>
                </a:cubicBezTo>
                <a:cubicBezTo>
                  <a:pt x="2663898" y="3518223"/>
                  <a:pt x="2694409" y="3774051"/>
                  <a:pt x="2734309" y="3999367"/>
                </a:cubicBezTo>
                <a:cubicBezTo>
                  <a:pt x="2734309" y="4006408"/>
                  <a:pt x="2736656" y="4013449"/>
                  <a:pt x="2736656" y="4018144"/>
                </a:cubicBezTo>
                <a:cubicBezTo>
                  <a:pt x="2739003" y="4034573"/>
                  <a:pt x="2741350" y="4048655"/>
                  <a:pt x="2746044" y="4065085"/>
                </a:cubicBezTo>
                <a:cubicBezTo>
                  <a:pt x="2748391" y="4076820"/>
                  <a:pt x="2750738" y="4088555"/>
                  <a:pt x="2753086" y="4100290"/>
                </a:cubicBezTo>
                <a:cubicBezTo>
                  <a:pt x="2755433" y="4109678"/>
                  <a:pt x="2757780" y="4119066"/>
                  <a:pt x="2757780" y="4128455"/>
                </a:cubicBezTo>
                <a:cubicBezTo>
                  <a:pt x="2760127" y="4144884"/>
                  <a:pt x="2764821" y="4161313"/>
                  <a:pt x="2767168" y="4177743"/>
                </a:cubicBezTo>
                <a:cubicBezTo>
                  <a:pt x="2767168" y="4180090"/>
                  <a:pt x="2769515" y="4184784"/>
                  <a:pt x="2769515" y="4187131"/>
                </a:cubicBezTo>
                <a:cubicBezTo>
                  <a:pt x="2720227" y="4184784"/>
                  <a:pt x="2668592" y="4182437"/>
                  <a:pt x="2619304" y="4180090"/>
                </a:cubicBezTo>
                <a:cubicBezTo>
                  <a:pt x="2619304" y="4180090"/>
                  <a:pt x="2616957" y="4180090"/>
                  <a:pt x="2616957" y="4180090"/>
                </a:cubicBezTo>
                <a:cubicBezTo>
                  <a:pt x="2605222" y="4173049"/>
                  <a:pt x="2593486" y="4168354"/>
                  <a:pt x="2579404" y="4161313"/>
                </a:cubicBezTo>
                <a:cubicBezTo>
                  <a:pt x="2574710" y="4158966"/>
                  <a:pt x="2570016" y="4156619"/>
                  <a:pt x="2567669" y="4154272"/>
                </a:cubicBezTo>
                <a:cubicBezTo>
                  <a:pt x="2555934" y="4147231"/>
                  <a:pt x="2541851" y="4140190"/>
                  <a:pt x="2530116" y="4133149"/>
                </a:cubicBezTo>
                <a:cubicBezTo>
                  <a:pt x="2525422" y="4130802"/>
                  <a:pt x="2520728" y="4128455"/>
                  <a:pt x="2516034" y="4126108"/>
                </a:cubicBezTo>
                <a:cubicBezTo>
                  <a:pt x="2504299" y="4119066"/>
                  <a:pt x="2490216" y="4112026"/>
                  <a:pt x="2478481" y="4104984"/>
                </a:cubicBezTo>
                <a:cubicBezTo>
                  <a:pt x="2473787" y="4102637"/>
                  <a:pt x="2469093" y="4100290"/>
                  <a:pt x="2464399" y="4095596"/>
                </a:cubicBezTo>
                <a:cubicBezTo>
                  <a:pt x="2452664" y="4088555"/>
                  <a:pt x="2438581" y="4081514"/>
                  <a:pt x="2426846" y="4074473"/>
                </a:cubicBezTo>
                <a:cubicBezTo>
                  <a:pt x="2422152" y="4072125"/>
                  <a:pt x="2417458" y="4069779"/>
                  <a:pt x="2415111" y="4067431"/>
                </a:cubicBezTo>
                <a:cubicBezTo>
                  <a:pt x="2401029" y="4060390"/>
                  <a:pt x="2389293" y="4051002"/>
                  <a:pt x="2375211" y="4043961"/>
                </a:cubicBezTo>
                <a:cubicBezTo>
                  <a:pt x="2368170" y="4039267"/>
                  <a:pt x="2361129" y="4034573"/>
                  <a:pt x="2354088" y="4029879"/>
                </a:cubicBezTo>
                <a:cubicBezTo>
                  <a:pt x="2342352" y="4022838"/>
                  <a:pt x="2332964" y="4015796"/>
                  <a:pt x="2321229" y="4008755"/>
                </a:cubicBezTo>
                <a:cubicBezTo>
                  <a:pt x="2309494" y="4001714"/>
                  <a:pt x="2300106" y="3994673"/>
                  <a:pt x="2288370" y="3987632"/>
                </a:cubicBezTo>
                <a:cubicBezTo>
                  <a:pt x="2281329" y="3982938"/>
                  <a:pt x="2274288" y="3978244"/>
                  <a:pt x="2267247" y="3973550"/>
                </a:cubicBezTo>
                <a:cubicBezTo>
                  <a:pt x="2232041" y="3950079"/>
                  <a:pt x="2196835" y="3924262"/>
                  <a:pt x="2159283" y="3896097"/>
                </a:cubicBezTo>
                <a:cubicBezTo>
                  <a:pt x="2159283" y="3896097"/>
                  <a:pt x="2159283" y="3896097"/>
                  <a:pt x="2159283" y="3896097"/>
                </a:cubicBezTo>
                <a:cubicBezTo>
                  <a:pt x="2091218" y="3846809"/>
                  <a:pt x="2023154" y="3792827"/>
                  <a:pt x="1955090" y="3734151"/>
                </a:cubicBezTo>
                <a:cubicBezTo>
                  <a:pt x="1957437" y="3731804"/>
                  <a:pt x="1959784" y="3727110"/>
                  <a:pt x="1959784" y="3722416"/>
                </a:cubicBezTo>
                <a:cubicBezTo>
                  <a:pt x="1959784" y="3717722"/>
                  <a:pt x="1957437" y="3713028"/>
                  <a:pt x="1955090" y="3710680"/>
                </a:cubicBezTo>
                <a:cubicBezTo>
                  <a:pt x="1966825" y="3698945"/>
                  <a:pt x="1978560" y="3689557"/>
                  <a:pt x="1992642" y="3677822"/>
                </a:cubicBezTo>
                <a:cubicBezTo>
                  <a:pt x="2004378" y="3666087"/>
                  <a:pt x="2016113" y="3656698"/>
                  <a:pt x="2027848" y="3644963"/>
                </a:cubicBezTo>
                <a:cubicBezTo>
                  <a:pt x="2046624" y="3628534"/>
                  <a:pt x="2065401" y="3609757"/>
                  <a:pt x="2084177" y="3593328"/>
                </a:cubicBezTo>
                <a:cubicBezTo>
                  <a:pt x="2093565" y="3583940"/>
                  <a:pt x="2105301" y="3574552"/>
                  <a:pt x="2114689" y="3565164"/>
                </a:cubicBezTo>
                <a:cubicBezTo>
                  <a:pt x="2173365" y="3511182"/>
                  <a:pt x="2229694" y="3452505"/>
                  <a:pt x="2288370" y="3396176"/>
                </a:cubicBezTo>
                <a:cubicBezTo>
                  <a:pt x="2297759" y="3386788"/>
                  <a:pt x="2309494" y="3375053"/>
                  <a:pt x="2318882" y="3365665"/>
                </a:cubicBezTo>
                <a:cubicBezTo>
                  <a:pt x="2337658" y="3346888"/>
                  <a:pt x="2356435" y="3328112"/>
                  <a:pt x="2372864" y="3309335"/>
                </a:cubicBezTo>
                <a:cubicBezTo>
                  <a:pt x="2386946" y="3295253"/>
                  <a:pt x="2401029" y="3281171"/>
                  <a:pt x="2415111" y="3267089"/>
                </a:cubicBezTo>
                <a:cubicBezTo>
                  <a:pt x="2429193" y="3253006"/>
                  <a:pt x="2445622" y="3236577"/>
                  <a:pt x="2459705" y="3222495"/>
                </a:cubicBezTo>
                <a:cubicBezTo>
                  <a:pt x="2473787" y="3208413"/>
                  <a:pt x="2487869" y="3191983"/>
                  <a:pt x="2501952" y="3177901"/>
                </a:cubicBezTo>
                <a:cubicBezTo>
                  <a:pt x="2516034" y="3163819"/>
                  <a:pt x="2530116" y="3147389"/>
                  <a:pt x="2544198" y="3133307"/>
                </a:cubicBezTo>
                <a:cubicBezTo>
                  <a:pt x="2558281" y="3119225"/>
                  <a:pt x="2572363" y="3105142"/>
                  <a:pt x="2586445" y="3088713"/>
                </a:cubicBezTo>
                <a:cubicBezTo>
                  <a:pt x="2595833" y="3079325"/>
                  <a:pt x="2605222" y="3067590"/>
                  <a:pt x="2614610" y="3058201"/>
                </a:cubicBezTo>
                <a:cubicBezTo>
                  <a:pt x="2619304" y="3060549"/>
                  <a:pt x="2621651" y="3062896"/>
                  <a:pt x="2628692" y="3062896"/>
                </a:cubicBezTo>
                <a:cubicBezTo>
                  <a:pt x="2628692" y="3062896"/>
                  <a:pt x="2628692" y="3062896"/>
                  <a:pt x="2628692" y="3062896"/>
                </a:cubicBezTo>
                <a:cubicBezTo>
                  <a:pt x="2631039" y="3079325"/>
                  <a:pt x="2631039" y="3093407"/>
                  <a:pt x="2633386" y="3109836"/>
                </a:cubicBezTo>
                <a:cubicBezTo>
                  <a:pt x="2628692" y="3112184"/>
                  <a:pt x="2628692" y="3121572"/>
                  <a:pt x="2631039" y="3130960"/>
                </a:cubicBezTo>
                <a:close/>
                <a:moveTo>
                  <a:pt x="2724921" y="4248154"/>
                </a:moveTo>
                <a:cubicBezTo>
                  <a:pt x="2713186" y="4248154"/>
                  <a:pt x="2701450" y="4245807"/>
                  <a:pt x="2689715" y="4245807"/>
                </a:cubicBezTo>
                <a:cubicBezTo>
                  <a:pt x="2682674" y="4245807"/>
                  <a:pt x="2673286" y="4243460"/>
                  <a:pt x="2666245" y="4243460"/>
                </a:cubicBezTo>
                <a:cubicBezTo>
                  <a:pt x="2654510" y="4241113"/>
                  <a:pt x="2642774" y="4241113"/>
                  <a:pt x="2631039" y="4238766"/>
                </a:cubicBezTo>
                <a:cubicBezTo>
                  <a:pt x="2623998" y="4238766"/>
                  <a:pt x="2614610" y="4236419"/>
                  <a:pt x="2607569" y="4236419"/>
                </a:cubicBezTo>
                <a:cubicBezTo>
                  <a:pt x="2595833" y="4234072"/>
                  <a:pt x="2584098" y="4234072"/>
                  <a:pt x="2572363" y="4231725"/>
                </a:cubicBezTo>
                <a:cubicBezTo>
                  <a:pt x="2565322" y="4231725"/>
                  <a:pt x="2558281" y="4229378"/>
                  <a:pt x="2548892" y="4229378"/>
                </a:cubicBezTo>
                <a:cubicBezTo>
                  <a:pt x="2537157" y="4227031"/>
                  <a:pt x="2525422" y="4224684"/>
                  <a:pt x="2511340" y="4224684"/>
                </a:cubicBezTo>
                <a:cubicBezTo>
                  <a:pt x="2504299" y="4224684"/>
                  <a:pt x="2497258" y="4222337"/>
                  <a:pt x="2490216" y="4222337"/>
                </a:cubicBezTo>
                <a:cubicBezTo>
                  <a:pt x="2478481" y="4219990"/>
                  <a:pt x="2464399" y="4217643"/>
                  <a:pt x="2452664" y="4215296"/>
                </a:cubicBezTo>
                <a:cubicBezTo>
                  <a:pt x="2445622" y="4212948"/>
                  <a:pt x="2438581" y="4212948"/>
                  <a:pt x="2431540" y="4210602"/>
                </a:cubicBezTo>
                <a:cubicBezTo>
                  <a:pt x="2419805" y="4208254"/>
                  <a:pt x="2405723" y="4205908"/>
                  <a:pt x="2393987" y="4203560"/>
                </a:cubicBezTo>
                <a:cubicBezTo>
                  <a:pt x="2386946" y="4201213"/>
                  <a:pt x="2379905" y="4201213"/>
                  <a:pt x="2372864" y="4198866"/>
                </a:cubicBezTo>
                <a:cubicBezTo>
                  <a:pt x="2361129" y="4196519"/>
                  <a:pt x="2347047" y="4194172"/>
                  <a:pt x="2335311" y="4189478"/>
                </a:cubicBezTo>
                <a:cubicBezTo>
                  <a:pt x="2328270" y="4187131"/>
                  <a:pt x="2321229" y="4187131"/>
                  <a:pt x="2314188" y="4184784"/>
                </a:cubicBezTo>
                <a:cubicBezTo>
                  <a:pt x="2300106" y="4182437"/>
                  <a:pt x="2288370" y="4177743"/>
                  <a:pt x="2274288" y="4175396"/>
                </a:cubicBezTo>
                <a:cubicBezTo>
                  <a:pt x="2267247" y="4173049"/>
                  <a:pt x="2260206" y="4173049"/>
                  <a:pt x="2253165" y="4170702"/>
                </a:cubicBezTo>
                <a:cubicBezTo>
                  <a:pt x="2239082" y="4168354"/>
                  <a:pt x="2227347" y="4163660"/>
                  <a:pt x="2213265" y="4161313"/>
                </a:cubicBezTo>
                <a:cubicBezTo>
                  <a:pt x="2206224" y="4158966"/>
                  <a:pt x="2199183" y="4158966"/>
                  <a:pt x="2192141" y="4156619"/>
                </a:cubicBezTo>
                <a:cubicBezTo>
                  <a:pt x="2178059" y="4151925"/>
                  <a:pt x="2166324" y="4149578"/>
                  <a:pt x="2152242" y="4144884"/>
                </a:cubicBezTo>
                <a:cubicBezTo>
                  <a:pt x="2145201" y="4142537"/>
                  <a:pt x="2138159" y="4140190"/>
                  <a:pt x="2131118" y="4140190"/>
                </a:cubicBezTo>
                <a:cubicBezTo>
                  <a:pt x="2117036" y="4135496"/>
                  <a:pt x="2105301" y="4133149"/>
                  <a:pt x="2091218" y="4128455"/>
                </a:cubicBezTo>
                <a:cubicBezTo>
                  <a:pt x="2084177" y="4126108"/>
                  <a:pt x="2077136" y="4123761"/>
                  <a:pt x="2070095" y="4121414"/>
                </a:cubicBezTo>
                <a:cubicBezTo>
                  <a:pt x="2056013" y="4116720"/>
                  <a:pt x="2044277" y="4112026"/>
                  <a:pt x="2030195" y="4107331"/>
                </a:cubicBezTo>
                <a:cubicBezTo>
                  <a:pt x="2023154" y="4104984"/>
                  <a:pt x="2016113" y="4102637"/>
                  <a:pt x="2009072" y="4100290"/>
                </a:cubicBezTo>
                <a:cubicBezTo>
                  <a:pt x="1990295" y="4093249"/>
                  <a:pt x="1971519" y="4086208"/>
                  <a:pt x="1950396" y="4081514"/>
                </a:cubicBezTo>
                <a:cubicBezTo>
                  <a:pt x="1950396" y="4081514"/>
                  <a:pt x="1948049" y="4081514"/>
                  <a:pt x="1948049" y="4081514"/>
                </a:cubicBezTo>
                <a:cubicBezTo>
                  <a:pt x="1926925" y="4074473"/>
                  <a:pt x="1908149" y="4067431"/>
                  <a:pt x="1887025" y="4060390"/>
                </a:cubicBezTo>
                <a:cubicBezTo>
                  <a:pt x="1879984" y="4058043"/>
                  <a:pt x="1872943" y="4055696"/>
                  <a:pt x="1865902" y="4051002"/>
                </a:cubicBezTo>
                <a:cubicBezTo>
                  <a:pt x="1858861" y="4048655"/>
                  <a:pt x="1851820" y="4046308"/>
                  <a:pt x="1844778" y="4043961"/>
                </a:cubicBezTo>
                <a:cubicBezTo>
                  <a:pt x="1844778" y="4041614"/>
                  <a:pt x="1844778" y="4041614"/>
                  <a:pt x="1844778" y="4039267"/>
                </a:cubicBezTo>
                <a:cubicBezTo>
                  <a:pt x="2100607" y="4116720"/>
                  <a:pt x="2358782" y="4163660"/>
                  <a:pt x="2614610" y="4184784"/>
                </a:cubicBezTo>
                <a:cubicBezTo>
                  <a:pt x="2619304" y="4187131"/>
                  <a:pt x="2621651" y="4189478"/>
                  <a:pt x="2626345" y="4189478"/>
                </a:cubicBezTo>
                <a:cubicBezTo>
                  <a:pt x="2633386" y="4191825"/>
                  <a:pt x="2640427" y="4196519"/>
                  <a:pt x="2647469" y="4198866"/>
                </a:cubicBezTo>
                <a:cubicBezTo>
                  <a:pt x="2656857" y="4203560"/>
                  <a:pt x="2666245" y="4208254"/>
                  <a:pt x="2675633" y="4212948"/>
                </a:cubicBezTo>
                <a:cubicBezTo>
                  <a:pt x="2682674" y="4215296"/>
                  <a:pt x="2692062" y="4219990"/>
                  <a:pt x="2699103" y="4222337"/>
                </a:cubicBezTo>
                <a:cubicBezTo>
                  <a:pt x="2708492" y="4227031"/>
                  <a:pt x="2717880" y="4229378"/>
                  <a:pt x="2727268" y="4234072"/>
                </a:cubicBezTo>
                <a:cubicBezTo>
                  <a:pt x="2734309" y="4236419"/>
                  <a:pt x="2743697" y="4241113"/>
                  <a:pt x="2750738" y="4243460"/>
                </a:cubicBezTo>
                <a:cubicBezTo>
                  <a:pt x="2753086" y="4245807"/>
                  <a:pt x="2757780" y="4245807"/>
                  <a:pt x="2760127" y="4248154"/>
                </a:cubicBezTo>
                <a:cubicBezTo>
                  <a:pt x="2760127" y="4250501"/>
                  <a:pt x="2760127" y="4250501"/>
                  <a:pt x="2760127" y="4252848"/>
                </a:cubicBezTo>
                <a:cubicBezTo>
                  <a:pt x="2755433" y="4252848"/>
                  <a:pt x="2750738" y="4252848"/>
                  <a:pt x="2743697" y="4252848"/>
                </a:cubicBezTo>
                <a:cubicBezTo>
                  <a:pt x="2739003" y="4248154"/>
                  <a:pt x="2731962" y="4248154"/>
                  <a:pt x="2724921" y="4248154"/>
                </a:cubicBezTo>
                <a:close/>
                <a:moveTo>
                  <a:pt x="1729773" y="4029879"/>
                </a:moveTo>
                <a:cubicBezTo>
                  <a:pt x="1710997" y="4029879"/>
                  <a:pt x="1692220" y="4027532"/>
                  <a:pt x="1673444" y="4025185"/>
                </a:cubicBezTo>
                <a:cubicBezTo>
                  <a:pt x="1666403" y="4025185"/>
                  <a:pt x="1657015" y="4025185"/>
                  <a:pt x="1649974" y="4022838"/>
                </a:cubicBezTo>
                <a:cubicBezTo>
                  <a:pt x="1645280" y="4020490"/>
                  <a:pt x="1642933" y="4018144"/>
                  <a:pt x="1638239" y="4013449"/>
                </a:cubicBezTo>
                <a:cubicBezTo>
                  <a:pt x="1628850" y="4006408"/>
                  <a:pt x="1619462" y="3999367"/>
                  <a:pt x="1610074" y="3992326"/>
                </a:cubicBezTo>
                <a:cubicBezTo>
                  <a:pt x="1598339" y="3982938"/>
                  <a:pt x="1586603" y="3973550"/>
                  <a:pt x="1574868" y="3964162"/>
                </a:cubicBezTo>
                <a:cubicBezTo>
                  <a:pt x="1565480" y="3957120"/>
                  <a:pt x="1556092" y="3947732"/>
                  <a:pt x="1544357" y="3940691"/>
                </a:cubicBezTo>
                <a:cubicBezTo>
                  <a:pt x="1537315" y="3935997"/>
                  <a:pt x="1530274" y="3928956"/>
                  <a:pt x="1523233" y="3924262"/>
                </a:cubicBezTo>
                <a:cubicBezTo>
                  <a:pt x="1523233" y="3924262"/>
                  <a:pt x="1523233" y="3921915"/>
                  <a:pt x="1525580" y="3921915"/>
                </a:cubicBezTo>
                <a:cubicBezTo>
                  <a:pt x="1539662" y="3928956"/>
                  <a:pt x="1551398" y="3933650"/>
                  <a:pt x="1565480" y="3940691"/>
                </a:cubicBezTo>
                <a:cubicBezTo>
                  <a:pt x="1577215" y="3945385"/>
                  <a:pt x="1588950" y="3952426"/>
                  <a:pt x="1603033" y="3957120"/>
                </a:cubicBezTo>
                <a:cubicBezTo>
                  <a:pt x="1621809" y="3966508"/>
                  <a:pt x="1640586" y="3973550"/>
                  <a:pt x="1659362" y="3980591"/>
                </a:cubicBezTo>
                <a:cubicBezTo>
                  <a:pt x="1671097" y="3985285"/>
                  <a:pt x="1682832" y="3989979"/>
                  <a:pt x="1694567" y="3997020"/>
                </a:cubicBezTo>
                <a:cubicBezTo>
                  <a:pt x="1713344" y="4006408"/>
                  <a:pt x="1734467" y="4013449"/>
                  <a:pt x="1753244" y="4020490"/>
                </a:cubicBezTo>
                <a:cubicBezTo>
                  <a:pt x="1760285" y="4022838"/>
                  <a:pt x="1764979" y="4025185"/>
                  <a:pt x="1772020" y="4027532"/>
                </a:cubicBezTo>
                <a:cubicBezTo>
                  <a:pt x="1772020" y="4027532"/>
                  <a:pt x="1769673" y="4027532"/>
                  <a:pt x="1769673" y="4027532"/>
                </a:cubicBezTo>
                <a:cubicBezTo>
                  <a:pt x="1755591" y="4029879"/>
                  <a:pt x="1741508" y="4029879"/>
                  <a:pt x="1729773" y="4029879"/>
                </a:cubicBezTo>
                <a:close/>
                <a:moveTo>
                  <a:pt x="1699262" y="4062737"/>
                </a:moveTo>
                <a:cubicBezTo>
                  <a:pt x="1713344" y="4072125"/>
                  <a:pt x="1725079" y="4081514"/>
                  <a:pt x="1739161" y="4090902"/>
                </a:cubicBezTo>
                <a:cubicBezTo>
                  <a:pt x="1746203" y="4095596"/>
                  <a:pt x="1753244" y="4100290"/>
                  <a:pt x="1760285" y="4107331"/>
                </a:cubicBezTo>
                <a:cubicBezTo>
                  <a:pt x="1767326" y="4112026"/>
                  <a:pt x="1774367" y="4116720"/>
                  <a:pt x="1781408" y="4121414"/>
                </a:cubicBezTo>
                <a:cubicBezTo>
                  <a:pt x="1779061" y="4126108"/>
                  <a:pt x="1776714" y="4130802"/>
                  <a:pt x="1774367" y="4135496"/>
                </a:cubicBezTo>
                <a:cubicBezTo>
                  <a:pt x="1772020" y="4140190"/>
                  <a:pt x="1769673" y="4144884"/>
                  <a:pt x="1767326" y="4149578"/>
                </a:cubicBezTo>
                <a:cubicBezTo>
                  <a:pt x="1764979" y="4156619"/>
                  <a:pt x="1760285" y="4161313"/>
                  <a:pt x="1757938" y="4168354"/>
                </a:cubicBezTo>
                <a:cubicBezTo>
                  <a:pt x="1755591" y="4173049"/>
                  <a:pt x="1753244" y="4177743"/>
                  <a:pt x="1750897" y="4182437"/>
                </a:cubicBezTo>
                <a:cubicBezTo>
                  <a:pt x="1746203" y="4177743"/>
                  <a:pt x="1741508" y="4170702"/>
                  <a:pt x="1734467" y="4166007"/>
                </a:cubicBezTo>
                <a:cubicBezTo>
                  <a:pt x="1729773" y="4161313"/>
                  <a:pt x="1727426" y="4156619"/>
                  <a:pt x="1722732" y="4151925"/>
                </a:cubicBezTo>
                <a:cubicBezTo>
                  <a:pt x="1715691" y="4144884"/>
                  <a:pt x="1708650" y="4135496"/>
                  <a:pt x="1699262" y="4128455"/>
                </a:cubicBezTo>
                <a:cubicBezTo>
                  <a:pt x="1694567" y="4123761"/>
                  <a:pt x="1689873" y="4119066"/>
                  <a:pt x="1685179" y="4112026"/>
                </a:cubicBezTo>
                <a:cubicBezTo>
                  <a:pt x="1678138" y="4104984"/>
                  <a:pt x="1671097" y="4095596"/>
                  <a:pt x="1664056" y="4088555"/>
                </a:cubicBezTo>
                <a:cubicBezTo>
                  <a:pt x="1659362" y="4083861"/>
                  <a:pt x="1654668" y="4076820"/>
                  <a:pt x="1649974" y="4072125"/>
                </a:cubicBezTo>
                <a:cubicBezTo>
                  <a:pt x="1642933" y="4065085"/>
                  <a:pt x="1635891" y="4055696"/>
                  <a:pt x="1628850" y="4048655"/>
                </a:cubicBezTo>
                <a:cubicBezTo>
                  <a:pt x="1624156" y="4043961"/>
                  <a:pt x="1619462" y="4039267"/>
                  <a:pt x="1614768" y="4032226"/>
                </a:cubicBezTo>
                <a:cubicBezTo>
                  <a:pt x="1612421" y="4027532"/>
                  <a:pt x="1607727" y="4025185"/>
                  <a:pt x="1605380" y="4020490"/>
                </a:cubicBezTo>
                <a:cubicBezTo>
                  <a:pt x="1617115" y="4020490"/>
                  <a:pt x="1628850" y="4022838"/>
                  <a:pt x="1638239" y="4022838"/>
                </a:cubicBezTo>
                <a:cubicBezTo>
                  <a:pt x="1642933" y="4022838"/>
                  <a:pt x="1647627" y="4022838"/>
                  <a:pt x="1652321" y="4022838"/>
                </a:cubicBezTo>
                <a:cubicBezTo>
                  <a:pt x="1661709" y="4029879"/>
                  <a:pt x="1668750" y="4034573"/>
                  <a:pt x="1678138" y="4041614"/>
                </a:cubicBezTo>
                <a:cubicBezTo>
                  <a:pt x="1682832" y="4051002"/>
                  <a:pt x="1689873" y="4058043"/>
                  <a:pt x="1699262" y="4062737"/>
                </a:cubicBezTo>
                <a:close/>
                <a:moveTo>
                  <a:pt x="1680485" y="4161313"/>
                </a:moveTo>
                <a:cubicBezTo>
                  <a:pt x="1668750" y="4154272"/>
                  <a:pt x="1659362" y="4147231"/>
                  <a:pt x="1647627" y="4140190"/>
                </a:cubicBezTo>
                <a:cubicBezTo>
                  <a:pt x="1631197" y="4128455"/>
                  <a:pt x="1612421" y="4116720"/>
                  <a:pt x="1595992" y="4104984"/>
                </a:cubicBezTo>
                <a:cubicBezTo>
                  <a:pt x="1588950" y="4100290"/>
                  <a:pt x="1579562" y="4095596"/>
                  <a:pt x="1572521" y="4088555"/>
                </a:cubicBezTo>
                <a:cubicBezTo>
                  <a:pt x="1551398" y="4074473"/>
                  <a:pt x="1532621" y="4060390"/>
                  <a:pt x="1511498" y="4046308"/>
                </a:cubicBezTo>
                <a:cubicBezTo>
                  <a:pt x="1513845" y="4043961"/>
                  <a:pt x="1513845" y="4039267"/>
                  <a:pt x="1513845" y="4034573"/>
                </a:cubicBezTo>
                <a:cubicBezTo>
                  <a:pt x="1513845" y="4025185"/>
                  <a:pt x="1506804" y="4015796"/>
                  <a:pt x="1497416" y="4015796"/>
                </a:cubicBezTo>
                <a:cubicBezTo>
                  <a:pt x="1497416" y="4013449"/>
                  <a:pt x="1497416" y="4011102"/>
                  <a:pt x="1497416" y="4008755"/>
                </a:cubicBezTo>
                <a:cubicBezTo>
                  <a:pt x="1518539" y="4011102"/>
                  <a:pt x="1542009" y="4015796"/>
                  <a:pt x="1565480" y="4018144"/>
                </a:cubicBezTo>
                <a:cubicBezTo>
                  <a:pt x="1577215" y="4020490"/>
                  <a:pt x="1586603" y="4020490"/>
                  <a:pt x="1598339" y="4020490"/>
                </a:cubicBezTo>
                <a:cubicBezTo>
                  <a:pt x="1605380" y="4029879"/>
                  <a:pt x="1614768" y="4039267"/>
                  <a:pt x="1621809" y="4046308"/>
                </a:cubicBezTo>
                <a:cubicBezTo>
                  <a:pt x="1624156" y="4048655"/>
                  <a:pt x="1626503" y="4051002"/>
                  <a:pt x="1628850" y="4055696"/>
                </a:cubicBezTo>
                <a:cubicBezTo>
                  <a:pt x="1638239" y="4067431"/>
                  <a:pt x="1647627" y="4076820"/>
                  <a:pt x="1657015" y="4086208"/>
                </a:cubicBezTo>
                <a:cubicBezTo>
                  <a:pt x="1661709" y="4090902"/>
                  <a:pt x="1664056" y="4095596"/>
                  <a:pt x="1668750" y="4097943"/>
                </a:cubicBezTo>
                <a:cubicBezTo>
                  <a:pt x="1675791" y="4107331"/>
                  <a:pt x="1685179" y="4114372"/>
                  <a:pt x="1692220" y="4123761"/>
                </a:cubicBezTo>
                <a:cubicBezTo>
                  <a:pt x="1696915" y="4128455"/>
                  <a:pt x="1701609" y="4133149"/>
                  <a:pt x="1706303" y="4137843"/>
                </a:cubicBezTo>
                <a:cubicBezTo>
                  <a:pt x="1713344" y="4144884"/>
                  <a:pt x="1720385" y="4154272"/>
                  <a:pt x="1727426" y="4161313"/>
                </a:cubicBezTo>
                <a:cubicBezTo>
                  <a:pt x="1732120" y="4166007"/>
                  <a:pt x="1736814" y="4170702"/>
                  <a:pt x="1741508" y="4175396"/>
                </a:cubicBezTo>
                <a:cubicBezTo>
                  <a:pt x="1741508" y="4175396"/>
                  <a:pt x="1743856" y="4177743"/>
                  <a:pt x="1743856" y="4177743"/>
                </a:cubicBezTo>
                <a:cubicBezTo>
                  <a:pt x="1743856" y="4177743"/>
                  <a:pt x="1743856" y="4177743"/>
                  <a:pt x="1743856" y="4177743"/>
                </a:cubicBezTo>
                <a:cubicBezTo>
                  <a:pt x="1741508" y="4182437"/>
                  <a:pt x="1739161" y="4187131"/>
                  <a:pt x="1736814" y="4189478"/>
                </a:cubicBezTo>
                <a:cubicBezTo>
                  <a:pt x="1736814" y="4189478"/>
                  <a:pt x="1736814" y="4189478"/>
                  <a:pt x="1736814" y="4191825"/>
                </a:cubicBezTo>
                <a:cubicBezTo>
                  <a:pt x="1732120" y="4189478"/>
                  <a:pt x="1727426" y="4187131"/>
                  <a:pt x="1722732" y="4182437"/>
                </a:cubicBezTo>
                <a:cubicBezTo>
                  <a:pt x="1708650" y="4180090"/>
                  <a:pt x="1694567" y="4170702"/>
                  <a:pt x="1680485" y="4161313"/>
                </a:cubicBezTo>
                <a:close/>
                <a:moveTo>
                  <a:pt x="1448128" y="4001714"/>
                </a:moveTo>
                <a:cubicBezTo>
                  <a:pt x="1429351" y="3999367"/>
                  <a:pt x="1410575" y="3994673"/>
                  <a:pt x="1391799" y="3992326"/>
                </a:cubicBezTo>
                <a:cubicBezTo>
                  <a:pt x="1380063" y="3989979"/>
                  <a:pt x="1370675" y="3987632"/>
                  <a:pt x="1358940" y="3987632"/>
                </a:cubicBezTo>
                <a:cubicBezTo>
                  <a:pt x="1335469" y="3982938"/>
                  <a:pt x="1311999" y="3978244"/>
                  <a:pt x="1290876" y="3973550"/>
                </a:cubicBezTo>
                <a:cubicBezTo>
                  <a:pt x="1281487" y="3971203"/>
                  <a:pt x="1272099" y="3968856"/>
                  <a:pt x="1262711" y="3966508"/>
                </a:cubicBezTo>
                <a:cubicBezTo>
                  <a:pt x="1241588" y="3961814"/>
                  <a:pt x="1222811" y="3957120"/>
                  <a:pt x="1204035" y="3950079"/>
                </a:cubicBezTo>
                <a:cubicBezTo>
                  <a:pt x="1194647" y="3947732"/>
                  <a:pt x="1185258" y="3943038"/>
                  <a:pt x="1175870" y="3938344"/>
                </a:cubicBezTo>
                <a:cubicBezTo>
                  <a:pt x="1161788" y="3933650"/>
                  <a:pt x="1147706" y="3928956"/>
                  <a:pt x="1135971" y="3921915"/>
                </a:cubicBezTo>
                <a:cubicBezTo>
                  <a:pt x="1135971" y="3921915"/>
                  <a:pt x="1135971" y="3919567"/>
                  <a:pt x="1135971" y="3919567"/>
                </a:cubicBezTo>
                <a:cubicBezTo>
                  <a:pt x="1138318" y="3919567"/>
                  <a:pt x="1143012" y="3919567"/>
                  <a:pt x="1145359" y="3921915"/>
                </a:cubicBezTo>
                <a:cubicBezTo>
                  <a:pt x="1152400" y="3921915"/>
                  <a:pt x="1157094" y="3924262"/>
                  <a:pt x="1164135" y="3924262"/>
                </a:cubicBezTo>
                <a:cubicBezTo>
                  <a:pt x="1173523" y="3924262"/>
                  <a:pt x="1182911" y="3926609"/>
                  <a:pt x="1192300" y="3926609"/>
                </a:cubicBezTo>
                <a:cubicBezTo>
                  <a:pt x="1199341" y="3926609"/>
                  <a:pt x="1204035" y="3926609"/>
                  <a:pt x="1211076" y="3928956"/>
                </a:cubicBezTo>
                <a:cubicBezTo>
                  <a:pt x="1220464" y="3928956"/>
                  <a:pt x="1232199" y="3928956"/>
                  <a:pt x="1241588" y="3931303"/>
                </a:cubicBezTo>
                <a:cubicBezTo>
                  <a:pt x="1246282" y="3931303"/>
                  <a:pt x="1250976" y="3931303"/>
                  <a:pt x="1258017" y="3931303"/>
                </a:cubicBezTo>
                <a:cubicBezTo>
                  <a:pt x="1274446" y="3931303"/>
                  <a:pt x="1288529" y="3931303"/>
                  <a:pt x="1304958" y="3931303"/>
                </a:cubicBezTo>
                <a:cubicBezTo>
                  <a:pt x="1304958" y="3931303"/>
                  <a:pt x="1304958" y="3931303"/>
                  <a:pt x="1304958" y="3931303"/>
                </a:cubicBezTo>
                <a:cubicBezTo>
                  <a:pt x="1304958" y="3931303"/>
                  <a:pt x="1307305" y="3931303"/>
                  <a:pt x="1307305" y="3931303"/>
                </a:cubicBezTo>
                <a:cubicBezTo>
                  <a:pt x="1323734" y="3931303"/>
                  <a:pt x="1337816" y="3931303"/>
                  <a:pt x="1354246" y="3931303"/>
                </a:cubicBezTo>
                <a:cubicBezTo>
                  <a:pt x="1361287" y="3931303"/>
                  <a:pt x="1365981" y="3931303"/>
                  <a:pt x="1370675" y="3931303"/>
                </a:cubicBezTo>
                <a:cubicBezTo>
                  <a:pt x="1382410" y="3931303"/>
                  <a:pt x="1391799" y="3931303"/>
                  <a:pt x="1403534" y="3928956"/>
                </a:cubicBezTo>
                <a:cubicBezTo>
                  <a:pt x="1410575" y="3928956"/>
                  <a:pt x="1417616" y="3928956"/>
                  <a:pt x="1424657" y="3926609"/>
                </a:cubicBezTo>
                <a:cubicBezTo>
                  <a:pt x="1434045" y="3926609"/>
                  <a:pt x="1443434" y="3924262"/>
                  <a:pt x="1455169" y="3924262"/>
                </a:cubicBezTo>
                <a:cubicBezTo>
                  <a:pt x="1464557" y="3924262"/>
                  <a:pt x="1473945" y="3921915"/>
                  <a:pt x="1483333" y="3921915"/>
                </a:cubicBezTo>
                <a:cubicBezTo>
                  <a:pt x="1485680" y="3921915"/>
                  <a:pt x="1485680" y="3921915"/>
                  <a:pt x="1488028" y="3921915"/>
                </a:cubicBezTo>
                <a:cubicBezTo>
                  <a:pt x="1490375" y="3931303"/>
                  <a:pt x="1495069" y="3938344"/>
                  <a:pt x="1504457" y="3938344"/>
                </a:cubicBezTo>
                <a:cubicBezTo>
                  <a:pt x="1504457" y="3947732"/>
                  <a:pt x="1502110" y="3954773"/>
                  <a:pt x="1502110" y="3964162"/>
                </a:cubicBezTo>
                <a:cubicBezTo>
                  <a:pt x="1499763" y="3980591"/>
                  <a:pt x="1499763" y="3997020"/>
                  <a:pt x="1497416" y="4011102"/>
                </a:cubicBezTo>
                <a:cubicBezTo>
                  <a:pt x="1492722" y="4011102"/>
                  <a:pt x="1488028" y="4011102"/>
                  <a:pt x="1483333" y="4008755"/>
                </a:cubicBezTo>
                <a:cubicBezTo>
                  <a:pt x="1471598" y="4004061"/>
                  <a:pt x="1459863" y="4001714"/>
                  <a:pt x="1448128" y="4001714"/>
                </a:cubicBezTo>
                <a:close/>
                <a:moveTo>
                  <a:pt x="1293223" y="3790480"/>
                </a:moveTo>
                <a:cubicBezTo>
                  <a:pt x="1309652" y="3790480"/>
                  <a:pt x="1326081" y="3790480"/>
                  <a:pt x="1342511" y="3790480"/>
                </a:cubicBezTo>
                <a:cubicBezTo>
                  <a:pt x="1365981" y="3790480"/>
                  <a:pt x="1387104" y="3790480"/>
                  <a:pt x="1410575" y="3790480"/>
                </a:cubicBezTo>
                <a:cubicBezTo>
                  <a:pt x="1415269" y="3790480"/>
                  <a:pt x="1419963" y="3790480"/>
                  <a:pt x="1424657" y="3790480"/>
                </a:cubicBezTo>
                <a:cubicBezTo>
                  <a:pt x="1443434" y="3790480"/>
                  <a:pt x="1462210" y="3788133"/>
                  <a:pt x="1480986" y="3788133"/>
                </a:cubicBezTo>
                <a:cubicBezTo>
                  <a:pt x="1488028" y="3788133"/>
                  <a:pt x="1495069" y="3788133"/>
                  <a:pt x="1499763" y="3785786"/>
                </a:cubicBezTo>
                <a:cubicBezTo>
                  <a:pt x="1516192" y="3785786"/>
                  <a:pt x="1534968" y="3783439"/>
                  <a:pt x="1551398" y="3781092"/>
                </a:cubicBezTo>
                <a:cubicBezTo>
                  <a:pt x="1558439" y="3781092"/>
                  <a:pt x="1567827" y="3778745"/>
                  <a:pt x="1574868" y="3778745"/>
                </a:cubicBezTo>
                <a:cubicBezTo>
                  <a:pt x="1591298" y="3776398"/>
                  <a:pt x="1607727" y="3776398"/>
                  <a:pt x="1624156" y="3774051"/>
                </a:cubicBezTo>
                <a:cubicBezTo>
                  <a:pt x="1631197" y="3774051"/>
                  <a:pt x="1640586" y="3771704"/>
                  <a:pt x="1647627" y="3771704"/>
                </a:cubicBezTo>
                <a:cubicBezTo>
                  <a:pt x="1664056" y="3769357"/>
                  <a:pt x="1682832" y="3767009"/>
                  <a:pt x="1699262" y="3764663"/>
                </a:cubicBezTo>
                <a:cubicBezTo>
                  <a:pt x="1708650" y="3762315"/>
                  <a:pt x="1715691" y="3762315"/>
                  <a:pt x="1725079" y="3759969"/>
                </a:cubicBezTo>
                <a:cubicBezTo>
                  <a:pt x="1741508" y="3757621"/>
                  <a:pt x="1757938" y="3755274"/>
                  <a:pt x="1774367" y="3752927"/>
                </a:cubicBezTo>
                <a:cubicBezTo>
                  <a:pt x="1783755" y="3750580"/>
                  <a:pt x="1795491" y="3748233"/>
                  <a:pt x="1807226" y="3748233"/>
                </a:cubicBezTo>
                <a:cubicBezTo>
                  <a:pt x="1821308" y="3745886"/>
                  <a:pt x="1837737" y="3743539"/>
                  <a:pt x="1851820" y="3741192"/>
                </a:cubicBezTo>
                <a:cubicBezTo>
                  <a:pt x="1865902" y="3738845"/>
                  <a:pt x="1877637" y="3736498"/>
                  <a:pt x="1891719" y="3734151"/>
                </a:cubicBezTo>
                <a:cubicBezTo>
                  <a:pt x="1898761" y="3731804"/>
                  <a:pt x="1905802" y="3731804"/>
                  <a:pt x="1912843" y="3729457"/>
                </a:cubicBezTo>
                <a:cubicBezTo>
                  <a:pt x="1915190" y="3736498"/>
                  <a:pt x="1919884" y="3741192"/>
                  <a:pt x="1924578" y="3743539"/>
                </a:cubicBezTo>
                <a:cubicBezTo>
                  <a:pt x="1889372" y="3851503"/>
                  <a:pt x="1858861" y="3938344"/>
                  <a:pt x="1828349" y="4018144"/>
                </a:cubicBezTo>
                <a:cubicBezTo>
                  <a:pt x="1826002" y="4018144"/>
                  <a:pt x="1823655" y="4018144"/>
                  <a:pt x="1821308" y="4018144"/>
                </a:cubicBezTo>
                <a:cubicBezTo>
                  <a:pt x="1814267" y="4018144"/>
                  <a:pt x="1809573" y="4022838"/>
                  <a:pt x="1804879" y="4027532"/>
                </a:cubicBezTo>
                <a:cubicBezTo>
                  <a:pt x="1734467" y="4006408"/>
                  <a:pt x="1664056" y="3982938"/>
                  <a:pt x="1595992" y="3957120"/>
                </a:cubicBezTo>
                <a:cubicBezTo>
                  <a:pt x="1572521" y="3947732"/>
                  <a:pt x="1549051" y="3938344"/>
                  <a:pt x="1525580" y="3928956"/>
                </a:cubicBezTo>
                <a:cubicBezTo>
                  <a:pt x="1523233" y="3928956"/>
                  <a:pt x="1520886" y="3926609"/>
                  <a:pt x="1518539" y="3926609"/>
                </a:cubicBezTo>
                <a:cubicBezTo>
                  <a:pt x="1518539" y="3924262"/>
                  <a:pt x="1518539" y="3924262"/>
                  <a:pt x="1518539" y="3921915"/>
                </a:cubicBezTo>
                <a:cubicBezTo>
                  <a:pt x="1518539" y="3910179"/>
                  <a:pt x="1509151" y="3900791"/>
                  <a:pt x="1497416" y="3900791"/>
                </a:cubicBezTo>
                <a:cubicBezTo>
                  <a:pt x="1490375" y="3900791"/>
                  <a:pt x="1483333" y="3905485"/>
                  <a:pt x="1480986" y="3910179"/>
                </a:cubicBezTo>
                <a:cubicBezTo>
                  <a:pt x="1471598" y="3905485"/>
                  <a:pt x="1459863" y="3900791"/>
                  <a:pt x="1450475" y="3896097"/>
                </a:cubicBezTo>
                <a:cubicBezTo>
                  <a:pt x="1443434" y="3893750"/>
                  <a:pt x="1436392" y="3889056"/>
                  <a:pt x="1427004" y="3886709"/>
                </a:cubicBezTo>
                <a:cubicBezTo>
                  <a:pt x="1410575" y="3879668"/>
                  <a:pt x="1394146" y="3872627"/>
                  <a:pt x="1377716" y="3863238"/>
                </a:cubicBezTo>
                <a:cubicBezTo>
                  <a:pt x="1368328" y="3858544"/>
                  <a:pt x="1358940" y="3853850"/>
                  <a:pt x="1349552" y="3849156"/>
                </a:cubicBezTo>
                <a:cubicBezTo>
                  <a:pt x="1335469" y="3842115"/>
                  <a:pt x="1319040" y="3835074"/>
                  <a:pt x="1304958" y="3828033"/>
                </a:cubicBezTo>
                <a:cubicBezTo>
                  <a:pt x="1295570" y="3823339"/>
                  <a:pt x="1283834" y="3818645"/>
                  <a:pt x="1274446" y="3811604"/>
                </a:cubicBezTo>
                <a:cubicBezTo>
                  <a:pt x="1267405" y="3806909"/>
                  <a:pt x="1258017" y="3802215"/>
                  <a:pt x="1250976" y="3799868"/>
                </a:cubicBezTo>
                <a:cubicBezTo>
                  <a:pt x="1250976" y="3797521"/>
                  <a:pt x="1253323" y="3795174"/>
                  <a:pt x="1253323" y="3792827"/>
                </a:cubicBezTo>
                <a:cubicBezTo>
                  <a:pt x="1258017" y="3792827"/>
                  <a:pt x="1262711" y="3792827"/>
                  <a:pt x="1267405" y="3792827"/>
                </a:cubicBezTo>
                <a:cubicBezTo>
                  <a:pt x="1281487" y="3788133"/>
                  <a:pt x="1288529" y="3788133"/>
                  <a:pt x="1293223" y="3790480"/>
                </a:cubicBezTo>
                <a:close/>
                <a:moveTo>
                  <a:pt x="1992642" y="3769357"/>
                </a:moveTo>
                <a:cubicBezTo>
                  <a:pt x="2030195" y="3799868"/>
                  <a:pt x="2065401" y="3828033"/>
                  <a:pt x="2102954" y="3856197"/>
                </a:cubicBezTo>
                <a:cubicBezTo>
                  <a:pt x="2105301" y="3856197"/>
                  <a:pt x="2105301" y="3858544"/>
                  <a:pt x="2107648" y="3858544"/>
                </a:cubicBezTo>
                <a:cubicBezTo>
                  <a:pt x="2124077" y="3870280"/>
                  <a:pt x="2140506" y="3884362"/>
                  <a:pt x="2156936" y="3896097"/>
                </a:cubicBezTo>
                <a:cubicBezTo>
                  <a:pt x="2161630" y="3898444"/>
                  <a:pt x="2166324" y="3903138"/>
                  <a:pt x="2171018" y="3905485"/>
                </a:cubicBezTo>
                <a:cubicBezTo>
                  <a:pt x="2185100" y="3914873"/>
                  <a:pt x="2196835" y="3924262"/>
                  <a:pt x="2210918" y="3933650"/>
                </a:cubicBezTo>
                <a:cubicBezTo>
                  <a:pt x="2217959" y="3938344"/>
                  <a:pt x="2222653" y="3943038"/>
                  <a:pt x="2229694" y="3945385"/>
                </a:cubicBezTo>
                <a:cubicBezTo>
                  <a:pt x="2241429" y="3954773"/>
                  <a:pt x="2253165" y="3961814"/>
                  <a:pt x="2264900" y="3971203"/>
                </a:cubicBezTo>
                <a:cubicBezTo>
                  <a:pt x="2271941" y="3975897"/>
                  <a:pt x="2276635" y="3980591"/>
                  <a:pt x="2283676" y="3982938"/>
                </a:cubicBezTo>
                <a:cubicBezTo>
                  <a:pt x="2295412" y="3989979"/>
                  <a:pt x="2307147" y="3999367"/>
                  <a:pt x="2318882" y="4006408"/>
                </a:cubicBezTo>
                <a:cubicBezTo>
                  <a:pt x="2325923" y="4011102"/>
                  <a:pt x="2330617" y="4013449"/>
                  <a:pt x="2337658" y="4018144"/>
                </a:cubicBezTo>
                <a:cubicBezTo>
                  <a:pt x="2349394" y="4025185"/>
                  <a:pt x="2361129" y="4032226"/>
                  <a:pt x="2370517" y="4039267"/>
                </a:cubicBezTo>
                <a:cubicBezTo>
                  <a:pt x="2377558" y="4043961"/>
                  <a:pt x="2382252" y="4046308"/>
                  <a:pt x="2389293" y="4051002"/>
                </a:cubicBezTo>
                <a:cubicBezTo>
                  <a:pt x="2401029" y="4058043"/>
                  <a:pt x="2412764" y="4065085"/>
                  <a:pt x="2422152" y="4072125"/>
                </a:cubicBezTo>
                <a:cubicBezTo>
                  <a:pt x="2429193" y="4076820"/>
                  <a:pt x="2433887" y="4079167"/>
                  <a:pt x="2440928" y="4083861"/>
                </a:cubicBezTo>
                <a:cubicBezTo>
                  <a:pt x="2452664" y="4090902"/>
                  <a:pt x="2462052" y="4097943"/>
                  <a:pt x="2473787" y="4102637"/>
                </a:cubicBezTo>
                <a:cubicBezTo>
                  <a:pt x="2480828" y="4107331"/>
                  <a:pt x="2487869" y="4109678"/>
                  <a:pt x="2492563" y="4114372"/>
                </a:cubicBezTo>
                <a:cubicBezTo>
                  <a:pt x="2504299" y="4121414"/>
                  <a:pt x="2513687" y="4126108"/>
                  <a:pt x="2525422" y="4133149"/>
                </a:cubicBezTo>
                <a:cubicBezTo>
                  <a:pt x="2532463" y="4137843"/>
                  <a:pt x="2539504" y="4140190"/>
                  <a:pt x="2546545" y="4142537"/>
                </a:cubicBezTo>
                <a:cubicBezTo>
                  <a:pt x="2555934" y="4147231"/>
                  <a:pt x="2567669" y="4154272"/>
                  <a:pt x="2577057" y="4158966"/>
                </a:cubicBezTo>
                <a:cubicBezTo>
                  <a:pt x="2584098" y="4163660"/>
                  <a:pt x="2591139" y="4166007"/>
                  <a:pt x="2598180" y="4168354"/>
                </a:cubicBezTo>
                <a:cubicBezTo>
                  <a:pt x="2602875" y="4170702"/>
                  <a:pt x="2607569" y="4173049"/>
                  <a:pt x="2612263" y="4175396"/>
                </a:cubicBezTo>
                <a:cubicBezTo>
                  <a:pt x="2358782" y="4156619"/>
                  <a:pt x="2100607" y="4107331"/>
                  <a:pt x="1847125" y="4029879"/>
                </a:cubicBezTo>
                <a:cubicBezTo>
                  <a:pt x="1847125" y="4029879"/>
                  <a:pt x="1847125" y="4029879"/>
                  <a:pt x="1847125" y="4029879"/>
                </a:cubicBezTo>
                <a:cubicBezTo>
                  <a:pt x="1847125" y="4020490"/>
                  <a:pt x="1842431" y="4013449"/>
                  <a:pt x="1835390" y="4011102"/>
                </a:cubicBezTo>
                <a:cubicBezTo>
                  <a:pt x="1844778" y="3985285"/>
                  <a:pt x="1854167" y="3959468"/>
                  <a:pt x="1863555" y="3931303"/>
                </a:cubicBezTo>
                <a:cubicBezTo>
                  <a:pt x="1884678" y="3872627"/>
                  <a:pt x="1905802" y="3809256"/>
                  <a:pt x="1929272" y="3736498"/>
                </a:cubicBezTo>
                <a:cubicBezTo>
                  <a:pt x="1931619" y="3736498"/>
                  <a:pt x="1933966" y="3736498"/>
                  <a:pt x="1933966" y="3736498"/>
                </a:cubicBezTo>
                <a:cubicBezTo>
                  <a:pt x="1941007" y="3736498"/>
                  <a:pt x="1945702" y="3734151"/>
                  <a:pt x="1948049" y="3729457"/>
                </a:cubicBezTo>
                <a:cubicBezTo>
                  <a:pt x="1957437" y="3738845"/>
                  <a:pt x="1969172" y="3745886"/>
                  <a:pt x="1978560" y="3755274"/>
                </a:cubicBezTo>
                <a:cubicBezTo>
                  <a:pt x="1985601" y="3762315"/>
                  <a:pt x="1987948" y="3764663"/>
                  <a:pt x="1992642" y="3769357"/>
                </a:cubicBezTo>
                <a:close/>
                <a:moveTo>
                  <a:pt x="1703956" y="4001714"/>
                </a:moveTo>
                <a:cubicBezTo>
                  <a:pt x="1689873" y="3994673"/>
                  <a:pt x="1673444" y="3989979"/>
                  <a:pt x="1659362" y="3982938"/>
                </a:cubicBezTo>
                <a:cubicBezTo>
                  <a:pt x="1642933" y="3975897"/>
                  <a:pt x="1626503" y="3968856"/>
                  <a:pt x="1612421" y="3961814"/>
                </a:cubicBezTo>
                <a:cubicBezTo>
                  <a:pt x="1598339" y="3954773"/>
                  <a:pt x="1581909" y="3947732"/>
                  <a:pt x="1567827" y="3940691"/>
                </a:cubicBezTo>
                <a:cubicBezTo>
                  <a:pt x="1558439" y="3935997"/>
                  <a:pt x="1546704" y="3931303"/>
                  <a:pt x="1537315" y="3926609"/>
                </a:cubicBezTo>
                <a:cubicBezTo>
                  <a:pt x="1558439" y="3935997"/>
                  <a:pt x="1579562" y="3943038"/>
                  <a:pt x="1603033" y="3952426"/>
                </a:cubicBezTo>
                <a:cubicBezTo>
                  <a:pt x="1603033" y="3952426"/>
                  <a:pt x="1605380" y="3952426"/>
                  <a:pt x="1605380" y="3954773"/>
                </a:cubicBezTo>
                <a:cubicBezTo>
                  <a:pt x="1614768" y="3959468"/>
                  <a:pt x="1626503" y="3961814"/>
                  <a:pt x="1635891" y="3966508"/>
                </a:cubicBezTo>
                <a:cubicBezTo>
                  <a:pt x="1649974" y="3971203"/>
                  <a:pt x="1664056" y="3978244"/>
                  <a:pt x="1678138" y="3982938"/>
                </a:cubicBezTo>
                <a:cubicBezTo>
                  <a:pt x="1687526" y="3987632"/>
                  <a:pt x="1699262" y="3989979"/>
                  <a:pt x="1708650" y="3994673"/>
                </a:cubicBezTo>
                <a:cubicBezTo>
                  <a:pt x="1722732" y="3999367"/>
                  <a:pt x="1736814" y="4004061"/>
                  <a:pt x="1750897" y="4011102"/>
                </a:cubicBezTo>
                <a:cubicBezTo>
                  <a:pt x="1760285" y="4013449"/>
                  <a:pt x="1769673" y="4018144"/>
                  <a:pt x="1781408" y="4020490"/>
                </a:cubicBezTo>
                <a:cubicBezTo>
                  <a:pt x="1790797" y="4022838"/>
                  <a:pt x="1800185" y="4027532"/>
                  <a:pt x="1809573" y="4029879"/>
                </a:cubicBezTo>
                <a:cubicBezTo>
                  <a:pt x="1809573" y="4032226"/>
                  <a:pt x="1809573" y="4032226"/>
                  <a:pt x="1809573" y="4034573"/>
                </a:cubicBezTo>
                <a:cubicBezTo>
                  <a:pt x="1800185" y="4034573"/>
                  <a:pt x="1788449" y="4034573"/>
                  <a:pt x="1779061" y="4034573"/>
                </a:cubicBezTo>
                <a:cubicBezTo>
                  <a:pt x="1772020" y="4032226"/>
                  <a:pt x="1762632" y="4027532"/>
                  <a:pt x="1755591" y="4025185"/>
                </a:cubicBezTo>
                <a:cubicBezTo>
                  <a:pt x="1736814" y="4015796"/>
                  <a:pt x="1720385" y="4008755"/>
                  <a:pt x="1703956" y="4001714"/>
                </a:cubicBezTo>
                <a:close/>
                <a:moveTo>
                  <a:pt x="1572521" y="3968856"/>
                </a:moveTo>
                <a:cubicBezTo>
                  <a:pt x="1584256" y="3978244"/>
                  <a:pt x="1598339" y="3987632"/>
                  <a:pt x="1610074" y="3997020"/>
                </a:cubicBezTo>
                <a:cubicBezTo>
                  <a:pt x="1619462" y="4004061"/>
                  <a:pt x="1626503" y="4011102"/>
                  <a:pt x="1635891" y="4015796"/>
                </a:cubicBezTo>
                <a:cubicBezTo>
                  <a:pt x="1638239" y="4018144"/>
                  <a:pt x="1642933" y="4020490"/>
                  <a:pt x="1645280" y="4022838"/>
                </a:cubicBezTo>
                <a:cubicBezTo>
                  <a:pt x="1640586" y="4022838"/>
                  <a:pt x="1638239" y="4022838"/>
                  <a:pt x="1633544" y="4022838"/>
                </a:cubicBezTo>
                <a:cubicBezTo>
                  <a:pt x="1621809" y="4022838"/>
                  <a:pt x="1610074" y="4020490"/>
                  <a:pt x="1598339" y="4020490"/>
                </a:cubicBezTo>
                <a:cubicBezTo>
                  <a:pt x="1593645" y="4015796"/>
                  <a:pt x="1591298" y="4011102"/>
                  <a:pt x="1586603" y="4006408"/>
                </a:cubicBezTo>
                <a:cubicBezTo>
                  <a:pt x="1581909" y="4001714"/>
                  <a:pt x="1577215" y="3997020"/>
                  <a:pt x="1572521" y="3989979"/>
                </a:cubicBezTo>
                <a:cubicBezTo>
                  <a:pt x="1563133" y="3980591"/>
                  <a:pt x="1556092" y="3971203"/>
                  <a:pt x="1546704" y="3961814"/>
                </a:cubicBezTo>
                <a:cubicBezTo>
                  <a:pt x="1542009" y="3957120"/>
                  <a:pt x="1537315" y="3952426"/>
                  <a:pt x="1532621" y="3947732"/>
                </a:cubicBezTo>
                <a:cubicBezTo>
                  <a:pt x="1527927" y="3943038"/>
                  <a:pt x="1523233" y="3935997"/>
                  <a:pt x="1518539" y="3928956"/>
                </a:cubicBezTo>
                <a:cubicBezTo>
                  <a:pt x="1518539" y="3928956"/>
                  <a:pt x="1518539" y="3928956"/>
                  <a:pt x="1520886" y="3926609"/>
                </a:cubicBezTo>
                <a:cubicBezTo>
                  <a:pt x="1530274" y="3933650"/>
                  <a:pt x="1537315" y="3940691"/>
                  <a:pt x="1546704" y="3945385"/>
                </a:cubicBezTo>
                <a:cubicBezTo>
                  <a:pt x="1556092" y="3954773"/>
                  <a:pt x="1565480" y="3961814"/>
                  <a:pt x="1572521" y="3968856"/>
                </a:cubicBezTo>
                <a:close/>
                <a:moveTo>
                  <a:pt x="1539662" y="4013449"/>
                </a:moveTo>
                <a:cubicBezTo>
                  <a:pt x="1525580" y="4011102"/>
                  <a:pt x="1511498" y="4008755"/>
                  <a:pt x="1499763" y="4008755"/>
                </a:cubicBezTo>
                <a:cubicBezTo>
                  <a:pt x="1502110" y="3989979"/>
                  <a:pt x="1504457" y="3971203"/>
                  <a:pt x="1504457" y="3950079"/>
                </a:cubicBezTo>
                <a:cubicBezTo>
                  <a:pt x="1504457" y="3945385"/>
                  <a:pt x="1504457" y="3940691"/>
                  <a:pt x="1506804" y="3935997"/>
                </a:cubicBezTo>
                <a:cubicBezTo>
                  <a:pt x="1506804" y="3935997"/>
                  <a:pt x="1506804" y="3935997"/>
                  <a:pt x="1506804" y="3935997"/>
                </a:cubicBezTo>
                <a:cubicBezTo>
                  <a:pt x="1511498" y="3935997"/>
                  <a:pt x="1516192" y="3933650"/>
                  <a:pt x="1518539" y="3931303"/>
                </a:cubicBezTo>
                <a:cubicBezTo>
                  <a:pt x="1544357" y="3961814"/>
                  <a:pt x="1570174" y="3992326"/>
                  <a:pt x="1595992" y="4020490"/>
                </a:cubicBezTo>
                <a:cubicBezTo>
                  <a:pt x="1588950" y="4020490"/>
                  <a:pt x="1581909" y="4018144"/>
                  <a:pt x="1577215" y="4018144"/>
                </a:cubicBezTo>
                <a:cubicBezTo>
                  <a:pt x="1565480" y="4015796"/>
                  <a:pt x="1551398" y="4015796"/>
                  <a:pt x="1539662" y="4013449"/>
                </a:cubicBezTo>
                <a:close/>
                <a:moveTo>
                  <a:pt x="1450475" y="3919567"/>
                </a:moveTo>
                <a:cubicBezTo>
                  <a:pt x="1441087" y="3919567"/>
                  <a:pt x="1431698" y="3921915"/>
                  <a:pt x="1422310" y="3921915"/>
                </a:cubicBezTo>
                <a:cubicBezTo>
                  <a:pt x="1415269" y="3921915"/>
                  <a:pt x="1408228" y="3921915"/>
                  <a:pt x="1401187" y="3924262"/>
                </a:cubicBezTo>
                <a:cubicBezTo>
                  <a:pt x="1389452" y="3924262"/>
                  <a:pt x="1380063" y="3924262"/>
                  <a:pt x="1368328" y="3926609"/>
                </a:cubicBezTo>
                <a:cubicBezTo>
                  <a:pt x="1361287" y="3926609"/>
                  <a:pt x="1356593" y="3926609"/>
                  <a:pt x="1349552" y="3926609"/>
                </a:cubicBezTo>
                <a:cubicBezTo>
                  <a:pt x="1333122" y="3926609"/>
                  <a:pt x="1316693" y="3926609"/>
                  <a:pt x="1300264" y="3926609"/>
                </a:cubicBezTo>
                <a:cubicBezTo>
                  <a:pt x="1243935" y="3926609"/>
                  <a:pt x="1187605" y="3924262"/>
                  <a:pt x="1133623" y="3917221"/>
                </a:cubicBezTo>
                <a:cubicBezTo>
                  <a:pt x="1133623" y="3917221"/>
                  <a:pt x="1133623" y="3917221"/>
                  <a:pt x="1133623" y="3914873"/>
                </a:cubicBezTo>
                <a:cubicBezTo>
                  <a:pt x="1133623" y="3907832"/>
                  <a:pt x="1131276" y="3903138"/>
                  <a:pt x="1126582" y="3898444"/>
                </a:cubicBezTo>
                <a:cubicBezTo>
                  <a:pt x="1128929" y="3896097"/>
                  <a:pt x="1133623" y="3893750"/>
                  <a:pt x="1135971" y="3889056"/>
                </a:cubicBezTo>
                <a:cubicBezTo>
                  <a:pt x="1143012" y="3882015"/>
                  <a:pt x="1152400" y="3874974"/>
                  <a:pt x="1159441" y="3867932"/>
                </a:cubicBezTo>
                <a:cubicBezTo>
                  <a:pt x="1164135" y="3865586"/>
                  <a:pt x="1166482" y="3860891"/>
                  <a:pt x="1171176" y="3858544"/>
                </a:cubicBezTo>
                <a:cubicBezTo>
                  <a:pt x="1272099" y="3884362"/>
                  <a:pt x="1377716" y="3900791"/>
                  <a:pt x="1488028" y="3912527"/>
                </a:cubicBezTo>
                <a:cubicBezTo>
                  <a:pt x="1488028" y="3912527"/>
                  <a:pt x="1488028" y="3912527"/>
                  <a:pt x="1488028" y="3912527"/>
                </a:cubicBezTo>
                <a:cubicBezTo>
                  <a:pt x="1488028" y="3912527"/>
                  <a:pt x="1488028" y="3912527"/>
                  <a:pt x="1488028" y="3914873"/>
                </a:cubicBezTo>
                <a:cubicBezTo>
                  <a:pt x="1483333" y="3914873"/>
                  <a:pt x="1480986" y="3914873"/>
                  <a:pt x="1476292" y="3917221"/>
                </a:cubicBezTo>
                <a:cubicBezTo>
                  <a:pt x="1466904" y="3917221"/>
                  <a:pt x="1459863" y="3919567"/>
                  <a:pt x="1450475" y="3919567"/>
                </a:cubicBezTo>
                <a:close/>
                <a:moveTo>
                  <a:pt x="1243935" y="3806909"/>
                </a:moveTo>
                <a:cubicBezTo>
                  <a:pt x="1250976" y="3806909"/>
                  <a:pt x="1258017" y="3802215"/>
                  <a:pt x="1260364" y="3797521"/>
                </a:cubicBezTo>
                <a:cubicBezTo>
                  <a:pt x="1279140" y="3806909"/>
                  <a:pt x="1295570" y="3816298"/>
                  <a:pt x="1314346" y="3825686"/>
                </a:cubicBezTo>
                <a:cubicBezTo>
                  <a:pt x="1314346" y="3825686"/>
                  <a:pt x="1316693" y="3825686"/>
                  <a:pt x="1316693" y="3828033"/>
                </a:cubicBezTo>
                <a:cubicBezTo>
                  <a:pt x="1340164" y="3839768"/>
                  <a:pt x="1361287" y="3851503"/>
                  <a:pt x="1384757" y="3860891"/>
                </a:cubicBezTo>
                <a:cubicBezTo>
                  <a:pt x="1391799" y="3863238"/>
                  <a:pt x="1398840" y="3867932"/>
                  <a:pt x="1405881" y="3870280"/>
                </a:cubicBezTo>
                <a:cubicBezTo>
                  <a:pt x="1422310" y="3877321"/>
                  <a:pt x="1438739" y="3886709"/>
                  <a:pt x="1455169" y="3893750"/>
                </a:cubicBezTo>
                <a:cubicBezTo>
                  <a:pt x="1464557" y="3898444"/>
                  <a:pt x="1473945" y="3900791"/>
                  <a:pt x="1483333" y="3905485"/>
                </a:cubicBezTo>
                <a:cubicBezTo>
                  <a:pt x="1483333" y="3905485"/>
                  <a:pt x="1485680" y="3905485"/>
                  <a:pt x="1488028" y="3907832"/>
                </a:cubicBezTo>
                <a:cubicBezTo>
                  <a:pt x="1488028" y="3910179"/>
                  <a:pt x="1485680" y="3912527"/>
                  <a:pt x="1485680" y="3914873"/>
                </a:cubicBezTo>
                <a:cubicBezTo>
                  <a:pt x="1377716" y="3905485"/>
                  <a:pt x="1272099" y="3886709"/>
                  <a:pt x="1171176" y="3860891"/>
                </a:cubicBezTo>
                <a:cubicBezTo>
                  <a:pt x="1189953" y="3842115"/>
                  <a:pt x="1208729" y="3823339"/>
                  <a:pt x="1227505" y="3804562"/>
                </a:cubicBezTo>
                <a:cubicBezTo>
                  <a:pt x="1234546" y="3804562"/>
                  <a:pt x="1236894" y="3806909"/>
                  <a:pt x="1243935" y="3806909"/>
                </a:cubicBezTo>
                <a:close/>
                <a:moveTo>
                  <a:pt x="1809573" y="4025185"/>
                </a:moveTo>
                <a:cubicBezTo>
                  <a:pt x="1764979" y="4011102"/>
                  <a:pt x="1722732" y="3994673"/>
                  <a:pt x="1678138" y="3978244"/>
                </a:cubicBezTo>
                <a:cubicBezTo>
                  <a:pt x="1722732" y="3994673"/>
                  <a:pt x="1767326" y="4008755"/>
                  <a:pt x="1811920" y="4022838"/>
                </a:cubicBezTo>
                <a:cubicBezTo>
                  <a:pt x="1809573" y="4025185"/>
                  <a:pt x="1809573" y="4025185"/>
                  <a:pt x="1809573" y="4025185"/>
                </a:cubicBezTo>
                <a:close/>
                <a:moveTo>
                  <a:pt x="1135971" y="3889056"/>
                </a:moveTo>
                <a:cubicBezTo>
                  <a:pt x="1133623" y="3891403"/>
                  <a:pt x="1128929" y="3893750"/>
                  <a:pt x="1126582" y="3898444"/>
                </a:cubicBezTo>
                <a:cubicBezTo>
                  <a:pt x="1124235" y="3896097"/>
                  <a:pt x="1119541" y="3896097"/>
                  <a:pt x="1114847" y="3896097"/>
                </a:cubicBezTo>
                <a:cubicBezTo>
                  <a:pt x="1110153" y="3896097"/>
                  <a:pt x="1105459" y="3898444"/>
                  <a:pt x="1103112" y="3900791"/>
                </a:cubicBezTo>
                <a:cubicBezTo>
                  <a:pt x="1103112" y="3900791"/>
                  <a:pt x="1103112" y="3900791"/>
                  <a:pt x="1103112" y="3900791"/>
                </a:cubicBezTo>
                <a:cubicBezTo>
                  <a:pt x="1100765" y="3900791"/>
                  <a:pt x="1100765" y="3900791"/>
                  <a:pt x="1098418" y="3900791"/>
                </a:cubicBezTo>
                <a:cubicBezTo>
                  <a:pt x="1093724" y="3879668"/>
                  <a:pt x="1089030" y="3858544"/>
                  <a:pt x="1081988" y="3837421"/>
                </a:cubicBezTo>
                <a:cubicBezTo>
                  <a:pt x="1110153" y="3846809"/>
                  <a:pt x="1138318" y="3853850"/>
                  <a:pt x="1168829" y="3860891"/>
                </a:cubicBezTo>
                <a:cubicBezTo>
                  <a:pt x="1157094" y="3870280"/>
                  <a:pt x="1147706" y="3879668"/>
                  <a:pt x="1135971" y="3889056"/>
                </a:cubicBezTo>
                <a:close/>
                <a:moveTo>
                  <a:pt x="1781408" y="4032226"/>
                </a:moveTo>
                <a:cubicBezTo>
                  <a:pt x="1790797" y="4032226"/>
                  <a:pt x="1797838" y="4032226"/>
                  <a:pt x="1807226" y="4032226"/>
                </a:cubicBezTo>
                <a:cubicBezTo>
                  <a:pt x="1807226" y="4036920"/>
                  <a:pt x="1809573" y="4039267"/>
                  <a:pt x="1811920" y="4041614"/>
                </a:cubicBezTo>
                <a:cubicBezTo>
                  <a:pt x="1807226" y="4039267"/>
                  <a:pt x="1802532" y="4039267"/>
                  <a:pt x="1800185" y="4036920"/>
                </a:cubicBezTo>
                <a:cubicBezTo>
                  <a:pt x="1793144" y="4036920"/>
                  <a:pt x="1788449" y="4034573"/>
                  <a:pt x="1781408" y="4032226"/>
                </a:cubicBezTo>
                <a:close/>
                <a:moveTo>
                  <a:pt x="2764821" y="4262236"/>
                </a:moveTo>
                <a:cubicBezTo>
                  <a:pt x="2767168" y="4264584"/>
                  <a:pt x="2769515" y="4266930"/>
                  <a:pt x="2771862" y="4269278"/>
                </a:cubicBezTo>
                <a:cubicBezTo>
                  <a:pt x="2764821" y="4269278"/>
                  <a:pt x="2760127" y="4269278"/>
                  <a:pt x="2753086" y="4266930"/>
                </a:cubicBezTo>
                <a:cubicBezTo>
                  <a:pt x="2757780" y="4264584"/>
                  <a:pt x="2762474" y="4262236"/>
                  <a:pt x="2764821" y="4262236"/>
                </a:cubicBezTo>
                <a:close/>
                <a:moveTo>
                  <a:pt x="2778903" y="4234072"/>
                </a:moveTo>
                <a:cubicBezTo>
                  <a:pt x="2771862" y="4236419"/>
                  <a:pt x="2767168" y="4238766"/>
                  <a:pt x="2764821" y="4245807"/>
                </a:cubicBezTo>
                <a:cubicBezTo>
                  <a:pt x="2753086" y="4241113"/>
                  <a:pt x="2743697" y="4236419"/>
                  <a:pt x="2731962" y="4231725"/>
                </a:cubicBezTo>
                <a:cubicBezTo>
                  <a:pt x="2727268" y="4229378"/>
                  <a:pt x="2722574" y="4227031"/>
                  <a:pt x="2720227" y="4227031"/>
                </a:cubicBezTo>
                <a:cubicBezTo>
                  <a:pt x="2708492" y="4222337"/>
                  <a:pt x="2694409" y="4215296"/>
                  <a:pt x="2682674" y="4210602"/>
                </a:cubicBezTo>
                <a:cubicBezTo>
                  <a:pt x="2677980" y="4208254"/>
                  <a:pt x="2673286" y="4205908"/>
                  <a:pt x="2668592" y="4203560"/>
                </a:cubicBezTo>
                <a:cubicBezTo>
                  <a:pt x="2656857" y="4198866"/>
                  <a:pt x="2645121" y="4191825"/>
                  <a:pt x="2631039" y="4187131"/>
                </a:cubicBezTo>
                <a:cubicBezTo>
                  <a:pt x="2628692" y="4184784"/>
                  <a:pt x="2626345" y="4184784"/>
                  <a:pt x="2623998" y="4182437"/>
                </a:cubicBezTo>
                <a:cubicBezTo>
                  <a:pt x="2673286" y="4187131"/>
                  <a:pt x="2722574" y="4189478"/>
                  <a:pt x="2769515" y="4189478"/>
                </a:cubicBezTo>
                <a:cubicBezTo>
                  <a:pt x="2769515" y="4189478"/>
                  <a:pt x="2769515" y="4191825"/>
                  <a:pt x="2769515" y="4191825"/>
                </a:cubicBezTo>
                <a:cubicBezTo>
                  <a:pt x="2771862" y="4205908"/>
                  <a:pt x="2776556" y="4219990"/>
                  <a:pt x="2778903" y="4234072"/>
                </a:cubicBezTo>
                <a:close/>
                <a:moveTo>
                  <a:pt x="2790638" y="4234072"/>
                </a:moveTo>
                <a:cubicBezTo>
                  <a:pt x="2788291" y="4234072"/>
                  <a:pt x="2785944" y="4231725"/>
                  <a:pt x="2783597" y="4231725"/>
                </a:cubicBezTo>
                <a:cubicBezTo>
                  <a:pt x="2783597" y="4231725"/>
                  <a:pt x="2781250" y="4231725"/>
                  <a:pt x="2781250" y="4231725"/>
                </a:cubicBezTo>
                <a:cubicBezTo>
                  <a:pt x="2778903" y="4227031"/>
                  <a:pt x="2778903" y="4219990"/>
                  <a:pt x="2776556" y="4215296"/>
                </a:cubicBezTo>
                <a:cubicBezTo>
                  <a:pt x="2774209" y="4205908"/>
                  <a:pt x="2771862" y="4198866"/>
                  <a:pt x="2771862" y="4189478"/>
                </a:cubicBezTo>
                <a:cubicBezTo>
                  <a:pt x="2771862" y="4189478"/>
                  <a:pt x="2771862" y="4187131"/>
                  <a:pt x="2771862" y="4187131"/>
                </a:cubicBezTo>
                <a:cubicBezTo>
                  <a:pt x="2783597" y="4187131"/>
                  <a:pt x="2797679" y="4187131"/>
                  <a:pt x="2809415" y="4187131"/>
                </a:cubicBezTo>
                <a:lnTo>
                  <a:pt x="2809415" y="4187131"/>
                </a:lnTo>
                <a:cubicBezTo>
                  <a:pt x="2802374" y="4203560"/>
                  <a:pt x="2797679" y="4219990"/>
                  <a:pt x="2790638" y="4234072"/>
                </a:cubicBezTo>
                <a:close/>
                <a:moveTo>
                  <a:pt x="1056171" y="3884362"/>
                </a:moveTo>
                <a:cubicBezTo>
                  <a:pt x="1056171" y="3872627"/>
                  <a:pt x="1053824" y="3858544"/>
                  <a:pt x="1053824" y="3846809"/>
                </a:cubicBezTo>
                <a:cubicBezTo>
                  <a:pt x="1053824" y="3839768"/>
                  <a:pt x="1053824" y="3835074"/>
                  <a:pt x="1053824" y="3828033"/>
                </a:cubicBezTo>
                <a:cubicBezTo>
                  <a:pt x="1063212" y="3830380"/>
                  <a:pt x="1072600" y="3832727"/>
                  <a:pt x="1079641" y="3837421"/>
                </a:cubicBezTo>
                <a:cubicBezTo>
                  <a:pt x="1079641" y="3837421"/>
                  <a:pt x="1079641" y="3839768"/>
                  <a:pt x="1079641" y="3839768"/>
                </a:cubicBezTo>
                <a:cubicBezTo>
                  <a:pt x="1081988" y="3849156"/>
                  <a:pt x="1084336" y="3858544"/>
                  <a:pt x="1086683" y="3865586"/>
                </a:cubicBezTo>
                <a:cubicBezTo>
                  <a:pt x="1089030" y="3877321"/>
                  <a:pt x="1091377" y="3889056"/>
                  <a:pt x="1096071" y="3900791"/>
                </a:cubicBezTo>
                <a:cubicBezTo>
                  <a:pt x="1093724" y="3900791"/>
                  <a:pt x="1091377" y="3903138"/>
                  <a:pt x="1089030" y="3905485"/>
                </a:cubicBezTo>
                <a:cubicBezTo>
                  <a:pt x="1077294" y="3900791"/>
                  <a:pt x="1067906" y="3896097"/>
                  <a:pt x="1056171" y="3893750"/>
                </a:cubicBezTo>
                <a:cubicBezTo>
                  <a:pt x="1056171" y="3889056"/>
                  <a:pt x="1056171" y="3886709"/>
                  <a:pt x="1056171" y="3884362"/>
                </a:cubicBezTo>
                <a:close/>
                <a:moveTo>
                  <a:pt x="2792985" y="4269278"/>
                </a:moveTo>
                <a:cubicBezTo>
                  <a:pt x="2797679" y="4266930"/>
                  <a:pt x="2800027" y="4264584"/>
                  <a:pt x="2802374" y="4259889"/>
                </a:cubicBezTo>
                <a:cubicBezTo>
                  <a:pt x="2809415" y="4264584"/>
                  <a:pt x="2818803" y="4266930"/>
                  <a:pt x="2825844" y="4271625"/>
                </a:cubicBezTo>
                <a:cubicBezTo>
                  <a:pt x="2818803" y="4271625"/>
                  <a:pt x="2809415" y="4269278"/>
                  <a:pt x="2800027" y="4269278"/>
                </a:cubicBezTo>
                <a:cubicBezTo>
                  <a:pt x="2797679" y="4269278"/>
                  <a:pt x="2795332" y="4269278"/>
                  <a:pt x="2792985" y="4269278"/>
                </a:cubicBezTo>
                <a:close/>
                <a:moveTo>
                  <a:pt x="2107648" y="873101"/>
                </a:moveTo>
                <a:cubicBezTo>
                  <a:pt x="2102954" y="882489"/>
                  <a:pt x="2098260" y="891878"/>
                  <a:pt x="2095913" y="901266"/>
                </a:cubicBezTo>
                <a:cubicBezTo>
                  <a:pt x="2091218" y="910654"/>
                  <a:pt x="2086524" y="920042"/>
                  <a:pt x="2081830" y="929430"/>
                </a:cubicBezTo>
                <a:cubicBezTo>
                  <a:pt x="2081830" y="929430"/>
                  <a:pt x="2081830" y="931777"/>
                  <a:pt x="2079483" y="931777"/>
                </a:cubicBezTo>
                <a:cubicBezTo>
                  <a:pt x="1898761" y="964636"/>
                  <a:pt x="1720385" y="1011577"/>
                  <a:pt x="1549051" y="1067906"/>
                </a:cubicBezTo>
                <a:cubicBezTo>
                  <a:pt x="1546704" y="1060865"/>
                  <a:pt x="1542009" y="1053824"/>
                  <a:pt x="1539662" y="1046783"/>
                </a:cubicBezTo>
                <a:cubicBezTo>
                  <a:pt x="1539662" y="1044436"/>
                  <a:pt x="1537315" y="1042089"/>
                  <a:pt x="1537315" y="1042089"/>
                </a:cubicBezTo>
                <a:cubicBezTo>
                  <a:pt x="1530274" y="1025659"/>
                  <a:pt x="1523233" y="1009230"/>
                  <a:pt x="1513845" y="992801"/>
                </a:cubicBezTo>
                <a:cubicBezTo>
                  <a:pt x="1513845" y="992801"/>
                  <a:pt x="1513845" y="992801"/>
                  <a:pt x="1513845" y="992801"/>
                </a:cubicBezTo>
                <a:cubicBezTo>
                  <a:pt x="1511498" y="988107"/>
                  <a:pt x="1509151" y="983412"/>
                  <a:pt x="1506804" y="978718"/>
                </a:cubicBezTo>
                <a:cubicBezTo>
                  <a:pt x="1699262" y="920042"/>
                  <a:pt x="1903455" y="880142"/>
                  <a:pt x="2114689" y="856672"/>
                </a:cubicBezTo>
                <a:cubicBezTo>
                  <a:pt x="2112342" y="859019"/>
                  <a:pt x="2109995" y="866060"/>
                  <a:pt x="2107648" y="873101"/>
                </a:cubicBezTo>
                <a:close/>
                <a:moveTo>
                  <a:pt x="1342511" y="1143012"/>
                </a:moveTo>
                <a:cubicBezTo>
                  <a:pt x="1295570" y="1161788"/>
                  <a:pt x="1250976" y="1180564"/>
                  <a:pt x="1204035" y="1201688"/>
                </a:cubicBezTo>
                <a:cubicBezTo>
                  <a:pt x="1199341" y="1164135"/>
                  <a:pt x="1196994" y="1126582"/>
                  <a:pt x="1192300" y="1091377"/>
                </a:cubicBezTo>
                <a:cubicBezTo>
                  <a:pt x="1243935" y="1070253"/>
                  <a:pt x="1297917" y="1049130"/>
                  <a:pt x="1351899" y="1030353"/>
                </a:cubicBezTo>
                <a:cubicBezTo>
                  <a:pt x="1349552" y="1065559"/>
                  <a:pt x="1344858" y="1103112"/>
                  <a:pt x="1342511" y="1143012"/>
                </a:cubicBezTo>
                <a:close/>
                <a:moveTo>
                  <a:pt x="847284" y="1180564"/>
                </a:moveTo>
                <a:cubicBezTo>
                  <a:pt x="847284" y="1201688"/>
                  <a:pt x="847284" y="1225158"/>
                  <a:pt x="844937" y="1246282"/>
                </a:cubicBezTo>
                <a:cubicBezTo>
                  <a:pt x="837896" y="1246282"/>
                  <a:pt x="833201" y="1250976"/>
                  <a:pt x="828507" y="1255670"/>
                </a:cubicBezTo>
                <a:cubicBezTo>
                  <a:pt x="828507" y="1255670"/>
                  <a:pt x="828507" y="1255670"/>
                  <a:pt x="828507" y="1255670"/>
                </a:cubicBezTo>
                <a:cubicBezTo>
                  <a:pt x="823813" y="1253323"/>
                  <a:pt x="819119" y="1248629"/>
                  <a:pt x="814425" y="1246282"/>
                </a:cubicBezTo>
                <a:cubicBezTo>
                  <a:pt x="809731" y="1243935"/>
                  <a:pt x="805037" y="1241588"/>
                  <a:pt x="800343" y="1239241"/>
                </a:cubicBezTo>
                <a:cubicBezTo>
                  <a:pt x="814425" y="1218117"/>
                  <a:pt x="830854" y="1199341"/>
                  <a:pt x="847284" y="1180564"/>
                </a:cubicBezTo>
                <a:cubicBezTo>
                  <a:pt x="844937" y="1180564"/>
                  <a:pt x="847284" y="1180564"/>
                  <a:pt x="847284" y="1180564"/>
                </a:cubicBezTo>
                <a:close/>
                <a:moveTo>
                  <a:pt x="1302611" y="2079483"/>
                </a:moveTo>
                <a:cubicBezTo>
                  <a:pt x="1302611" y="2079483"/>
                  <a:pt x="1302611" y="2079483"/>
                  <a:pt x="1302611" y="2079483"/>
                </a:cubicBezTo>
                <a:cubicBezTo>
                  <a:pt x="1309652" y="2088871"/>
                  <a:pt x="1314346" y="2098260"/>
                  <a:pt x="1319040" y="2109995"/>
                </a:cubicBezTo>
                <a:cubicBezTo>
                  <a:pt x="1333122" y="2140506"/>
                  <a:pt x="1347205" y="2168671"/>
                  <a:pt x="1363634" y="2199183"/>
                </a:cubicBezTo>
                <a:lnTo>
                  <a:pt x="1377716" y="2227347"/>
                </a:lnTo>
                <a:cubicBezTo>
                  <a:pt x="1370675" y="2229694"/>
                  <a:pt x="1365981" y="2236735"/>
                  <a:pt x="1365981" y="2243776"/>
                </a:cubicBezTo>
                <a:cubicBezTo>
                  <a:pt x="1365981" y="2255512"/>
                  <a:pt x="1375369" y="2262553"/>
                  <a:pt x="1384757" y="2264900"/>
                </a:cubicBezTo>
                <a:cubicBezTo>
                  <a:pt x="1384757" y="2269594"/>
                  <a:pt x="1384757" y="2274288"/>
                  <a:pt x="1384757" y="2278982"/>
                </a:cubicBezTo>
                <a:cubicBezTo>
                  <a:pt x="1384757" y="2281329"/>
                  <a:pt x="1384757" y="2283676"/>
                  <a:pt x="1384757" y="2283676"/>
                </a:cubicBezTo>
                <a:cubicBezTo>
                  <a:pt x="1384757" y="2293064"/>
                  <a:pt x="1384757" y="2302453"/>
                  <a:pt x="1384757" y="2309494"/>
                </a:cubicBezTo>
                <a:cubicBezTo>
                  <a:pt x="1384757" y="2314188"/>
                  <a:pt x="1384757" y="2318882"/>
                  <a:pt x="1384757" y="2323576"/>
                </a:cubicBezTo>
                <a:cubicBezTo>
                  <a:pt x="1384757" y="2330617"/>
                  <a:pt x="1384757" y="2337658"/>
                  <a:pt x="1384757" y="2344700"/>
                </a:cubicBezTo>
                <a:cubicBezTo>
                  <a:pt x="1384757" y="2347047"/>
                  <a:pt x="1384757" y="2351741"/>
                  <a:pt x="1384757" y="2354088"/>
                </a:cubicBezTo>
                <a:cubicBezTo>
                  <a:pt x="1384757" y="2358782"/>
                  <a:pt x="1384757" y="2363476"/>
                  <a:pt x="1384757" y="2368170"/>
                </a:cubicBezTo>
                <a:cubicBezTo>
                  <a:pt x="1382410" y="2368170"/>
                  <a:pt x="1382410" y="2368170"/>
                  <a:pt x="1380063" y="2368170"/>
                </a:cubicBezTo>
                <a:cubicBezTo>
                  <a:pt x="1373022" y="2342352"/>
                  <a:pt x="1365981" y="2314188"/>
                  <a:pt x="1356593" y="2286023"/>
                </a:cubicBezTo>
                <a:cubicBezTo>
                  <a:pt x="1340164" y="2220306"/>
                  <a:pt x="1321387" y="2154589"/>
                  <a:pt x="1302611" y="2079483"/>
                </a:cubicBezTo>
                <a:close/>
                <a:moveTo>
                  <a:pt x="65717" y="2821150"/>
                </a:moveTo>
                <a:cubicBezTo>
                  <a:pt x="70411" y="2825844"/>
                  <a:pt x="75105" y="2828191"/>
                  <a:pt x="79800" y="2828191"/>
                </a:cubicBezTo>
                <a:cubicBezTo>
                  <a:pt x="79800" y="2828191"/>
                  <a:pt x="82147" y="2828191"/>
                  <a:pt x="82147" y="2828191"/>
                </a:cubicBezTo>
                <a:cubicBezTo>
                  <a:pt x="84494" y="2842273"/>
                  <a:pt x="86841" y="2856356"/>
                  <a:pt x="89188" y="2868091"/>
                </a:cubicBezTo>
                <a:cubicBezTo>
                  <a:pt x="89188" y="2872785"/>
                  <a:pt x="91535" y="2877479"/>
                  <a:pt x="91535" y="2882173"/>
                </a:cubicBezTo>
                <a:cubicBezTo>
                  <a:pt x="89188" y="2882173"/>
                  <a:pt x="89188" y="2884520"/>
                  <a:pt x="86841" y="2884520"/>
                </a:cubicBezTo>
                <a:cubicBezTo>
                  <a:pt x="82147" y="2877479"/>
                  <a:pt x="77453" y="2868091"/>
                  <a:pt x="72758" y="2858703"/>
                </a:cubicBezTo>
                <a:cubicBezTo>
                  <a:pt x="72758" y="2844620"/>
                  <a:pt x="70411" y="2832885"/>
                  <a:pt x="65717" y="2821150"/>
                </a:cubicBezTo>
                <a:close/>
                <a:moveTo>
                  <a:pt x="1058518" y="3914873"/>
                </a:moveTo>
                <a:cubicBezTo>
                  <a:pt x="1058518" y="3907832"/>
                  <a:pt x="1058518" y="3900791"/>
                  <a:pt x="1058518" y="3893750"/>
                </a:cubicBezTo>
                <a:cubicBezTo>
                  <a:pt x="1063212" y="3896097"/>
                  <a:pt x="1067906" y="3896097"/>
                  <a:pt x="1072600" y="3898444"/>
                </a:cubicBezTo>
                <a:cubicBezTo>
                  <a:pt x="1077294" y="3900791"/>
                  <a:pt x="1081988" y="3903138"/>
                  <a:pt x="1086683" y="3903138"/>
                </a:cubicBezTo>
                <a:cubicBezTo>
                  <a:pt x="1089030" y="3903138"/>
                  <a:pt x="1089030" y="3903138"/>
                  <a:pt x="1091377" y="3905485"/>
                </a:cubicBezTo>
                <a:cubicBezTo>
                  <a:pt x="1089030" y="3907832"/>
                  <a:pt x="1086683" y="3910179"/>
                  <a:pt x="1086683" y="3914873"/>
                </a:cubicBezTo>
                <a:cubicBezTo>
                  <a:pt x="1084336" y="3914873"/>
                  <a:pt x="1084336" y="3914873"/>
                  <a:pt x="1081988" y="3914873"/>
                </a:cubicBezTo>
                <a:cubicBezTo>
                  <a:pt x="1072600" y="3914873"/>
                  <a:pt x="1065559" y="3914873"/>
                  <a:pt x="1058518" y="3914873"/>
                </a:cubicBezTo>
                <a:close/>
                <a:moveTo>
                  <a:pt x="4769198" y="2539504"/>
                </a:moveTo>
                <a:cubicBezTo>
                  <a:pt x="4764504" y="2551240"/>
                  <a:pt x="4759810" y="2562975"/>
                  <a:pt x="4755116" y="2577057"/>
                </a:cubicBezTo>
                <a:cubicBezTo>
                  <a:pt x="4752769" y="2584098"/>
                  <a:pt x="4750422" y="2591139"/>
                  <a:pt x="4745728" y="2598180"/>
                </a:cubicBezTo>
                <a:cubicBezTo>
                  <a:pt x="4738687" y="2616957"/>
                  <a:pt x="4729299" y="2638080"/>
                  <a:pt x="4719911" y="2656857"/>
                </a:cubicBezTo>
                <a:cubicBezTo>
                  <a:pt x="4717563" y="2659204"/>
                  <a:pt x="4717563" y="2663898"/>
                  <a:pt x="4715216" y="2666245"/>
                </a:cubicBezTo>
                <a:cubicBezTo>
                  <a:pt x="4708175" y="2682674"/>
                  <a:pt x="4701134" y="2701451"/>
                  <a:pt x="4691746" y="2717880"/>
                </a:cubicBezTo>
                <a:cubicBezTo>
                  <a:pt x="4689399" y="2724921"/>
                  <a:pt x="4684705" y="2731962"/>
                  <a:pt x="4682358" y="2739003"/>
                </a:cubicBezTo>
                <a:cubicBezTo>
                  <a:pt x="4675317" y="2753085"/>
                  <a:pt x="4670623" y="2767168"/>
                  <a:pt x="4663581" y="2778903"/>
                </a:cubicBezTo>
                <a:cubicBezTo>
                  <a:pt x="4658887" y="2788291"/>
                  <a:pt x="4656540" y="2795332"/>
                  <a:pt x="4651846" y="2804721"/>
                </a:cubicBezTo>
                <a:cubicBezTo>
                  <a:pt x="4647152" y="2818803"/>
                  <a:pt x="4640111" y="2830538"/>
                  <a:pt x="4635417" y="2844620"/>
                </a:cubicBezTo>
                <a:cubicBezTo>
                  <a:pt x="4630723" y="2854009"/>
                  <a:pt x="4628376" y="2863397"/>
                  <a:pt x="4623682" y="2872785"/>
                </a:cubicBezTo>
                <a:cubicBezTo>
                  <a:pt x="4618988" y="2884520"/>
                  <a:pt x="4611946" y="2898602"/>
                  <a:pt x="4607252" y="2910338"/>
                </a:cubicBezTo>
                <a:cubicBezTo>
                  <a:pt x="4602558" y="2919726"/>
                  <a:pt x="4597864" y="2929114"/>
                  <a:pt x="4593170" y="2938502"/>
                </a:cubicBezTo>
                <a:cubicBezTo>
                  <a:pt x="4590823" y="2945543"/>
                  <a:pt x="4588476" y="2950237"/>
                  <a:pt x="4583782" y="2957279"/>
                </a:cubicBezTo>
                <a:cubicBezTo>
                  <a:pt x="4586129" y="2952584"/>
                  <a:pt x="4588476" y="2947890"/>
                  <a:pt x="4590823" y="2943196"/>
                </a:cubicBezTo>
                <a:cubicBezTo>
                  <a:pt x="4595517" y="2933808"/>
                  <a:pt x="4600211" y="2922073"/>
                  <a:pt x="4602558" y="2912685"/>
                </a:cubicBezTo>
                <a:cubicBezTo>
                  <a:pt x="4607252" y="2903296"/>
                  <a:pt x="4609599" y="2893908"/>
                  <a:pt x="4614294" y="2884520"/>
                </a:cubicBezTo>
                <a:cubicBezTo>
                  <a:pt x="4637764" y="2825844"/>
                  <a:pt x="4661234" y="2769515"/>
                  <a:pt x="4682358" y="2717880"/>
                </a:cubicBezTo>
                <a:cubicBezTo>
                  <a:pt x="4710522" y="2652163"/>
                  <a:pt x="4736340" y="2593486"/>
                  <a:pt x="4759810" y="2537157"/>
                </a:cubicBezTo>
                <a:cubicBezTo>
                  <a:pt x="4766852" y="2539504"/>
                  <a:pt x="4766852" y="2539504"/>
                  <a:pt x="4769198" y="2539504"/>
                </a:cubicBezTo>
                <a:cubicBezTo>
                  <a:pt x="4769198" y="2539504"/>
                  <a:pt x="4769198" y="2539504"/>
                  <a:pt x="4769198" y="2539504"/>
                </a:cubicBezTo>
                <a:close/>
                <a:moveTo>
                  <a:pt x="377874" y="1610074"/>
                </a:moveTo>
                <a:cubicBezTo>
                  <a:pt x="370833" y="1631197"/>
                  <a:pt x="363792" y="1649974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56751" y="1668750"/>
                  <a:pt x="356751" y="1668750"/>
                  <a:pt x="356751" y="1666403"/>
                </a:cubicBezTo>
                <a:cubicBezTo>
                  <a:pt x="356751" y="1659362"/>
                  <a:pt x="354404" y="1654668"/>
                  <a:pt x="349710" y="1649974"/>
                </a:cubicBezTo>
                <a:cubicBezTo>
                  <a:pt x="352057" y="1647627"/>
                  <a:pt x="354404" y="1645280"/>
                  <a:pt x="354404" y="1642933"/>
                </a:cubicBezTo>
                <a:cubicBezTo>
                  <a:pt x="363792" y="1631197"/>
                  <a:pt x="370833" y="1621809"/>
                  <a:pt x="377874" y="1610074"/>
                </a:cubicBezTo>
                <a:close/>
                <a:moveTo>
                  <a:pt x="337975" y="1685179"/>
                </a:moveTo>
                <a:cubicBezTo>
                  <a:pt x="347363" y="1685179"/>
                  <a:pt x="354404" y="1680485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45016" y="1703956"/>
                  <a:pt x="333281" y="1739161"/>
                  <a:pt x="321545" y="1772020"/>
                </a:cubicBezTo>
                <a:cubicBezTo>
                  <a:pt x="326239" y="1743855"/>
                  <a:pt x="330934" y="1715691"/>
                  <a:pt x="337975" y="1685179"/>
                </a:cubicBezTo>
                <a:cubicBezTo>
                  <a:pt x="335628" y="1685179"/>
                  <a:pt x="335628" y="1685179"/>
                  <a:pt x="337975" y="1685179"/>
                </a:cubicBezTo>
                <a:close/>
                <a:moveTo>
                  <a:pt x="44594" y="2731962"/>
                </a:moveTo>
                <a:cubicBezTo>
                  <a:pt x="46941" y="2741350"/>
                  <a:pt x="49288" y="2750738"/>
                  <a:pt x="49288" y="2760127"/>
                </a:cubicBezTo>
                <a:cubicBezTo>
                  <a:pt x="49288" y="2764821"/>
                  <a:pt x="51635" y="2769515"/>
                  <a:pt x="51635" y="2774209"/>
                </a:cubicBezTo>
                <a:cubicBezTo>
                  <a:pt x="53982" y="2783597"/>
                  <a:pt x="56329" y="2792985"/>
                  <a:pt x="58676" y="2802374"/>
                </a:cubicBezTo>
                <a:cubicBezTo>
                  <a:pt x="58676" y="2802374"/>
                  <a:pt x="58676" y="2804721"/>
                  <a:pt x="58676" y="2804721"/>
                </a:cubicBezTo>
                <a:cubicBezTo>
                  <a:pt x="58676" y="2804721"/>
                  <a:pt x="58676" y="2804721"/>
                  <a:pt x="58676" y="2807068"/>
                </a:cubicBezTo>
                <a:cubicBezTo>
                  <a:pt x="58676" y="2811762"/>
                  <a:pt x="61023" y="2814109"/>
                  <a:pt x="61023" y="2816456"/>
                </a:cubicBezTo>
                <a:cubicBezTo>
                  <a:pt x="61023" y="2816456"/>
                  <a:pt x="61023" y="2818803"/>
                  <a:pt x="61023" y="2818803"/>
                </a:cubicBezTo>
                <a:cubicBezTo>
                  <a:pt x="63370" y="2828191"/>
                  <a:pt x="65717" y="2835232"/>
                  <a:pt x="68064" y="2844620"/>
                </a:cubicBezTo>
                <a:cubicBezTo>
                  <a:pt x="58676" y="2814109"/>
                  <a:pt x="51635" y="2771862"/>
                  <a:pt x="44594" y="2731962"/>
                </a:cubicBezTo>
                <a:cubicBezTo>
                  <a:pt x="44594" y="2731962"/>
                  <a:pt x="44594" y="2731962"/>
                  <a:pt x="44594" y="2731962"/>
                </a:cubicBezTo>
                <a:close/>
                <a:moveTo>
                  <a:pt x="77453" y="2863397"/>
                </a:moveTo>
                <a:cubicBezTo>
                  <a:pt x="82147" y="2870438"/>
                  <a:pt x="84494" y="2877479"/>
                  <a:pt x="89188" y="2882173"/>
                </a:cubicBezTo>
                <a:cubicBezTo>
                  <a:pt x="89188" y="2882173"/>
                  <a:pt x="89188" y="2882173"/>
                  <a:pt x="89188" y="2882173"/>
                </a:cubicBezTo>
                <a:cubicBezTo>
                  <a:pt x="89188" y="2882173"/>
                  <a:pt x="86841" y="2879826"/>
                  <a:pt x="84494" y="2879826"/>
                </a:cubicBezTo>
                <a:cubicBezTo>
                  <a:pt x="84494" y="2879826"/>
                  <a:pt x="84494" y="2879826"/>
                  <a:pt x="84494" y="2879826"/>
                </a:cubicBezTo>
                <a:cubicBezTo>
                  <a:pt x="84494" y="2877479"/>
                  <a:pt x="82147" y="2877479"/>
                  <a:pt x="82147" y="2875132"/>
                </a:cubicBezTo>
                <a:cubicBezTo>
                  <a:pt x="79800" y="2872785"/>
                  <a:pt x="77453" y="2868091"/>
                  <a:pt x="77453" y="2863397"/>
                </a:cubicBezTo>
                <a:cubicBezTo>
                  <a:pt x="77453" y="2865744"/>
                  <a:pt x="77453" y="2865744"/>
                  <a:pt x="77453" y="2863397"/>
                </a:cubicBezTo>
                <a:close/>
                <a:moveTo>
                  <a:pt x="82147" y="2882173"/>
                </a:moveTo>
                <a:cubicBezTo>
                  <a:pt x="84494" y="2884520"/>
                  <a:pt x="84494" y="2884520"/>
                  <a:pt x="86841" y="2886867"/>
                </a:cubicBezTo>
                <a:cubicBezTo>
                  <a:pt x="86841" y="2889214"/>
                  <a:pt x="84494" y="2889214"/>
                  <a:pt x="84494" y="2891561"/>
                </a:cubicBezTo>
                <a:cubicBezTo>
                  <a:pt x="82147" y="2886867"/>
                  <a:pt x="82147" y="2882173"/>
                  <a:pt x="82147" y="2882173"/>
                </a:cubicBezTo>
                <a:cubicBezTo>
                  <a:pt x="82147" y="2879826"/>
                  <a:pt x="82147" y="2882173"/>
                  <a:pt x="82147" y="2882173"/>
                </a:cubicBezTo>
                <a:close/>
                <a:moveTo>
                  <a:pt x="218275" y="3156777"/>
                </a:moveTo>
                <a:cubicBezTo>
                  <a:pt x="222969" y="3161472"/>
                  <a:pt x="227664" y="3163819"/>
                  <a:pt x="232358" y="3168513"/>
                </a:cubicBezTo>
                <a:cubicBezTo>
                  <a:pt x="237052" y="3170860"/>
                  <a:pt x="239399" y="3173207"/>
                  <a:pt x="244093" y="3175554"/>
                </a:cubicBezTo>
                <a:cubicBezTo>
                  <a:pt x="248787" y="3180248"/>
                  <a:pt x="255828" y="3182595"/>
                  <a:pt x="260522" y="3184942"/>
                </a:cubicBezTo>
                <a:cubicBezTo>
                  <a:pt x="262869" y="3187289"/>
                  <a:pt x="267563" y="3189636"/>
                  <a:pt x="269910" y="3191983"/>
                </a:cubicBezTo>
                <a:cubicBezTo>
                  <a:pt x="276951" y="3196677"/>
                  <a:pt x="283993" y="3199024"/>
                  <a:pt x="291034" y="3201371"/>
                </a:cubicBezTo>
                <a:cubicBezTo>
                  <a:pt x="293381" y="3201371"/>
                  <a:pt x="295728" y="3203718"/>
                  <a:pt x="298075" y="3203718"/>
                </a:cubicBezTo>
                <a:cubicBezTo>
                  <a:pt x="300422" y="3206065"/>
                  <a:pt x="305116" y="3206065"/>
                  <a:pt x="307463" y="3206065"/>
                </a:cubicBezTo>
                <a:cubicBezTo>
                  <a:pt x="307463" y="3208413"/>
                  <a:pt x="307463" y="3210759"/>
                  <a:pt x="307463" y="3210759"/>
                </a:cubicBezTo>
                <a:cubicBezTo>
                  <a:pt x="307463" y="3222495"/>
                  <a:pt x="316851" y="3231883"/>
                  <a:pt x="328587" y="3231883"/>
                </a:cubicBezTo>
                <a:cubicBezTo>
                  <a:pt x="330934" y="3231883"/>
                  <a:pt x="333281" y="3231883"/>
                  <a:pt x="337975" y="3229536"/>
                </a:cubicBezTo>
                <a:cubicBezTo>
                  <a:pt x="349710" y="3253006"/>
                  <a:pt x="361445" y="3274130"/>
                  <a:pt x="373180" y="3295253"/>
                </a:cubicBezTo>
                <a:cubicBezTo>
                  <a:pt x="377874" y="3302295"/>
                  <a:pt x="380222" y="3309335"/>
                  <a:pt x="384916" y="3316377"/>
                </a:cubicBezTo>
                <a:cubicBezTo>
                  <a:pt x="396651" y="3337500"/>
                  <a:pt x="406039" y="3356276"/>
                  <a:pt x="417774" y="3377400"/>
                </a:cubicBezTo>
                <a:cubicBezTo>
                  <a:pt x="422468" y="3386788"/>
                  <a:pt x="429509" y="3398523"/>
                  <a:pt x="434204" y="3407912"/>
                </a:cubicBezTo>
                <a:cubicBezTo>
                  <a:pt x="443592" y="3424341"/>
                  <a:pt x="452980" y="3440770"/>
                  <a:pt x="462368" y="3457199"/>
                </a:cubicBezTo>
                <a:cubicBezTo>
                  <a:pt x="467062" y="3466588"/>
                  <a:pt x="471756" y="3473629"/>
                  <a:pt x="476450" y="3483017"/>
                </a:cubicBezTo>
                <a:cubicBezTo>
                  <a:pt x="375527" y="3386788"/>
                  <a:pt x="291034" y="3274130"/>
                  <a:pt x="220622" y="3152083"/>
                </a:cubicBezTo>
                <a:cubicBezTo>
                  <a:pt x="215928" y="3154431"/>
                  <a:pt x="215928" y="3156777"/>
                  <a:pt x="218275" y="3156777"/>
                </a:cubicBezTo>
                <a:close/>
                <a:moveTo>
                  <a:pt x="664214" y="3673128"/>
                </a:moveTo>
                <a:cubicBezTo>
                  <a:pt x="664214" y="3673128"/>
                  <a:pt x="666561" y="3675475"/>
                  <a:pt x="666561" y="3675475"/>
                </a:cubicBezTo>
                <a:cubicBezTo>
                  <a:pt x="675949" y="3682516"/>
                  <a:pt x="685338" y="3689557"/>
                  <a:pt x="697073" y="3696598"/>
                </a:cubicBezTo>
                <a:cubicBezTo>
                  <a:pt x="699420" y="3698945"/>
                  <a:pt x="704114" y="3701292"/>
                  <a:pt x="706461" y="3703639"/>
                </a:cubicBezTo>
                <a:cubicBezTo>
                  <a:pt x="715849" y="3710680"/>
                  <a:pt x="725237" y="3717722"/>
                  <a:pt x="736973" y="3724763"/>
                </a:cubicBezTo>
                <a:cubicBezTo>
                  <a:pt x="739320" y="3727110"/>
                  <a:pt x="744014" y="3729457"/>
                  <a:pt x="746361" y="3731804"/>
                </a:cubicBezTo>
                <a:cubicBezTo>
                  <a:pt x="755749" y="3738845"/>
                  <a:pt x="767484" y="3745886"/>
                  <a:pt x="776872" y="3750580"/>
                </a:cubicBezTo>
                <a:cubicBezTo>
                  <a:pt x="779219" y="3752927"/>
                  <a:pt x="783914" y="3755274"/>
                  <a:pt x="786261" y="3755274"/>
                </a:cubicBezTo>
                <a:cubicBezTo>
                  <a:pt x="795649" y="3762315"/>
                  <a:pt x="807384" y="3769357"/>
                  <a:pt x="816772" y="3774051"/>
                </a:cubicBezTo>
                <a:cubicBezTo>
                  <a:pt x="819119" y="3776398"/>
                  <a:pt x="821466" y="3776398"/>
                  <a:pt x="826160" y="3778745"/>
                </a:cubicBezTo>
                <a:cubicBezTo>
                  <a:pt x="835549" y="3785786"/>
                  <a:pt x="847284" y="3790480"/>
                  <a:pt x="856672" y="3797521"/>
                </a:cubicBezTo>
                <a:cubicBezTo>
                  <a:pt x="849631" y="3799868"/>
                  <a:pt x="844937" y="3802215"/>
                  <a:pt x="837896" y="3804562"/>
                </a:cubicBezTo>
                <a:cubicBezTo>
                  <a:pt x="835549" y="3804562"/>
                  <a:pt x="833201" y="3806909"/>
                  <a:pt x="833201" y="3806909"/>
                </a:cubicBezTo>
                <a:cubicBezTo>
                  <a:pt x="828507" y="3809256"/>
                  <a:pt x="821466" y="3811604"/>
                  <a:pt x="816772" y="3811604"/>
                </a:cubicBezTo>
                <a:cubicBezTo>
                  <a:pt x="814425" y="3811604"/>
                  <a:pt x="812078" y="3813950"/>
                  <a:pt x="807384" y="3813950"/>
                </a:cubicBezTo>
                <a:cubicBezTo>
                  <a:pt x="802690" y="3816298"/>
                  <a:pt x="797996" y="3816298"/>
                  <a:pt x="793302" y="3818645"/>
                </a:cubicBezTo>
                <a:cubicBezTo>
                  <a:pt x="790955" y="3818645"/>
                  <a:pt x="786261" y="3820992"/>
                  <a:pt x="783914" y="3820992"/>
                </a:cubicBezTo>
                <a:cubicBezTo>
                  <a:pt x="779219" y="3820992"/>
                  <a:pt x="776872" y="3823339"/>
                  <a:pt x="772178" y="3823339"/>
                </a:cubicBezTo>
                <a:cubicBezTo>
                  <a:pt x="767484" y="3823339"/>
                  <a:pt x="765137" y="3825686"/>
                  <a:pt x="762790" y="3825686"/>
                </a:cubicBezTo>
                <a:cubicBezTo>
                  <a:pt x="758096" y="3825686"/>
                  <a:pt x="755749" y="3828033"/>
                  <a:pt x="751055" y="3828033"/>
                </a:cubicBezTo>
                <a:cubicBezTo>
                  <a:pt x="748708" y="3828033"/>
                  <a:pt x="744014" y="3828033"/>
                  <a:pt x="741667" y="3830380"/>
                </a:cubicBezTo>
                <a:cubicBezTo>
                  <a:pt x="736973" y="3830380"/>
                  <a:pt x="734626" y="3830380"/>
                  <a:pt x="729931" y="3832727"/>
                </a:cubicBezTo>
                <a:cubicBezTo>
                  <a:pt x="727584" y="3832727"/>
                  <a:pt x="722890" y="3832727"/>
                  <a:pt x="720543" y="3832727"/>
                </a:cubicBezTo>
                <a:cubicBezTo>
                  <a:pt x="718196" y="3832727"/>
                  <a:pt x="715849" y="3832727"/>
                  <a:pt x="711155" y="3832727"/>
                </a:cubicBezTo>
                <a:cubicBezTo>
                  <a:pt x="708808" y="3832727"/>
                  <a:pt x="708808" y="3830380"/>
                  <a:pt x="706461" y="3830380"/>
                </a:cubicBezTo>
                <a:cubicBezTo>
                  <a:pt x="704114" y="3820992"/>
                  <a:pt x="697073" y="3813950"/>
                  <a:pt x="687685" y="3813950"/>
                </a:cubicBezTo>
                <a:cubicBezTo>
                  <a:pt x="687685" y="3813950"/>
                  <a:pt x="685338" y="3813950"/>
                  <a:pt x="685338" y="3813950"/>
                </a:cubicBezTo>
                <a:cubicBezTo>
                  <a:pt x="682991" y="3802215"/>
                  <a:pt x="680643" y="3792827"/>
                  <a:pt x="680643" y="3781092"/>
                </a:cubicBezTo>
                <a:cubicBezTo>
                  <a:pt x="675949" y="3745886"/>
                  <a:pt x="668908" y="3710680"/>
                  <a:pt x="664214" y="3673128"/>
                </a:cubicBezTo>
                <a:close/>
                <a:moveTo>
                  <a:pt x="675949" y="3816298"/>
                </a:moveTo>
                <a:cubicBezTo>
                  <a:pt x="675949" y="3818645"/>
                  <a:pt x="675949" y="3818645"/>
                  <a:pt x="675949" y="3816298"/>
                </a:cubicBezTo>
                <a:cubicBezTo>
                  <a:pt x="675949" y="3818645"/>
                  <a:pt x="675949" y="3818645"/>
                  <a:pt x="675949" y="3816298"/>
                </a:cubicBezTo>
                <a:cubicBezTo>
                  <a:pt x="671255" y="3816298"/>
                  <a:pt x="668908" y="3813950"/>
                  <a:pt x="666561" y="3811604"/>
                </a:cubicBezTo>
                <a:cubicBezTo>
                  <a:pt x="671255" y="3813950"/>
                  <a:pt x="673602" y="3816298"/>
                  <a:pt x="675949" y="3816298"/>
                </a:cubicBezTo>
                <a:close/>
                <a:moveTo>
                  <a:pt x="1058518" y="3917221"/>
                </a:moveTo>
                <a:cubicBezTo>
                  <a:pt x="1065559" y="3917221"/>
                  <a:pt x="1072600" y="3917221"/>
                  <a:pt x="1079641" y="3917221"/>
                </a:cubicBezTo>
                <a:cubicBezTo>
                  <a:pt x="1079641" y="3917221"/>
                  <a:pt x="1079641" y="3917221"/>
                  <a:pt x="1079641" y="3917221"/>
                </a:cubicBezTo>
                <a:cubicBezTo>
                  <a:pt x="1079641" y="3917221"/>
                  <a:pt x="1081988" y="3917221"/>
                  <a:pt x="1081988" y="3917221"/>
                </a:cubicBezTo>
                <a:cubicBezTo>
                  <a:pt x="1081988" y="3917221"/>
                  <a:pt x="1081988" y="3919567"/>
                  <a:pt x="1081988" y="3919567"/>
                </a:cubicBezTo>
                <a:cubicBezTo>
                  <a:pt x="1081988" y="3926609"/>
                  <a:pt x="1086683" y="3933650"/>
                  <a:pt x="1091377" y="3935997"/>
                </a:cubicBezTo>
                <a:cubicBezTo>
                  <a:pt x="1089030" y="3940691"/>
                  <a:pt x="1084336" y="3947732"/>
                  <a:pt x="1081988" y="3952426"/>
                </a:cubicBezTo>
                <a:cubicBezTo>
                  <a:pt x="1079641" y="3954773"/>
                  <a:pt x="1079641" y="3957120"/>
                  <a:pt x="1077294" y="3959468"/>
                </a:cubicBezTo>
                <a:cubicBezTo>
                  <a:pt x="1074947" y="3964162"/>
                  <a:pt x="1072600" y="3966508"/>
                  <a:pt x="1070253" y="3971203"/>
                </a:cubicBezTo>
                <a:cubicBezTo>
                  <a:pt x="1067906" y="3968856"/>
                  <a:pt x="1063212" y="3968856"/>
                  <a:pt x="1060865" y="3968856"/>
                </a:cubicBezTo>
                <a:cubicBezTo>
                  <a:pt x="1060865" y="3968856"/>
                  <a:pt x="1060865" y="3968856"/>
                  <a:pt x="1060865" y="3968856"/>
                </a:cubicBezTo>
                <a:cubicBezTo>
                  <a:pt x="1060865" y="3961814"/>
                  <a:pt x="1060865" y="3954773"/>
                  <a:pt x="1060865" y="3945385"/>
                </a:cubicBezTo>
                <a:cubicBezTo>
                  <a:pt x="1058518" y="3935997"/>
                  <a:pt x="1058518" y="3926609"/>
                  <a:pt x="1058518" y="3917221"/>
                </a:cubicBezTo>
                <a:close/>
                <a:moveTo>
                  <a:pt x="4112025" y="1103112"/>
                </a:moveTo>
                <a:cubicBezTo>
                  <a:pt x="4104984" y="1093724"/>
                  <a:pt x="4100290" y="1084335"/>
                  <a:pt x="4093249" y="1074947"/>
                </a:cubicBezTo>
                <a:cubicBezTo>
                  <a:pt x="4083861" y="1060865"/>
                  <a:pt x="4072126" y="1044436"/>
                  <a:pt x="4062738" y="1030353"/>
                </a:cubicBezTo>
                <a:cubicBezTo>
                  <a:pt x="4058043" y="1020965"/>
                  <a:pt x="4051002" y="1013924"/>
                  <a:pt x="4046308" y="1004536"/>
                </a:cubicBezTo>
                <a:cubicBezTo>
                  <a:pt x="4046308" y="1004536"/>
                  <a:pt x="4048655" y="1006883"/>
                  <a:pt x="4048655" y="1006883"/>
                </a:cubicBezTo>
                <a:cubicBezTo>
                  <a:pt x="4062738" y="1013924"/>
                  <a:pt x="4074473" y="1020965"/>
                  <a:pt x="4088555" y="1030353"/>
                </a:cubicBezTo>
                <a:cubicBezTo>
                  <a:pt x="4095596" y="1035047"/>
                  <a:pt x="4100290" y="1037394"/>
                  <a:pt x="4107331" y="1042089"/>
                </a:cubicBezTo>
                <a:cubicBezTo>
                  <a:pt x="4119067" y="1049130"/>
                  <a:pt x="4133149" y="1058518"/>
                  <a:pt x="4144884" y="1065559"/>
                </a:cubicBezTo>
                <a:cubicBezTo>
                  <a:pt x="4154272" y="1072600"/>
                  <a:pt x="4163660" y="1077294"/>
                  <a:pt x="4173049" y="1084335"/>
                </a:cubicBezTo>
                <a:cubicBezTo>
                  <a:pt x="4182437" y="1089030"/>
                  <a:pt x="4189478" y="1096071"/>
                  <a:pt x="4198866" y="1100765"/>
                </a:cubicBezTo>
                <a:cubicBezTo>
                  <a:pt x="4212948" y="1110153"/>
                  <a:pt x="4229378" y="1121888"/>
                  <a:pt x="4243460" y="1133623"/>
                </a:cubicBezTo>
                <a:cubicBezTo>
                  <a:pt x="4245807" y="1135970"/>
                  <a:pt x="4248154" y="1138318"/>
                  <a:pt x="4250501" y="1138318"/>
                </a:cubicBezTo>
                <a:cubicBezTo>
                  <a:pt x="4250501" y="1138318"/>
                  <a:pt x="4250501" y="1138318"/>
                  <a:pt x="4250501" y="1138318"/>
                </a:cubicBezTo>
                <a:cubicBezTo>
                  <a:pt x="4259889" y="1164135"/>
                  <a:pt x="4271625" y="1189953"/>
                  <a:pt x="4281013" y="1215770"/>
                </a:cubicBezTo>
                <a:cubicBezTo>
                  <a:pt x="4231725" y="1182911"/>
                  <a:pt x="4180090" y="1152400"/>
                  <a:pt x="4123761" y="1124235"/>
                </a:cubicBezTo>
                <a:cubicBezTo>
                  <a:pt x="4121414" y="1117194"/>
                  <a:pt x="4116719" y="1110153"/>
                  <a:pt x="4112025" y="1103112"/>
                </a:cubicBezTo>
                <a:close/>
                <a:moveTo>
                  <a:pt x="563291" y="1189953"/>
                </a:moveTo>
                <a:cubicBezTo>
                  <a:pt x="553903" y="1206382"/>
                  <a:pt x="544515" y="1222811"/>
                  <a:pt x="537474" y="1241588"/>
                </a:cubicBezTo>
                <a:cubicBezTo>
                  <a:pt x="537474" y="1241588"/>
                  <a:pt x="537474" y="1241588"/>
                  <a:pt x="537474" y="1243935"/>
                </a:cubicBezTo>
                <a:cubicBezTo>
                  <a:pt x="528085" y="1262711"/>
                  <a:pt x="518697" y="1279140"/>
                  <a:pt x="509309" y="1297917"/>
                </a:cubicBezTo>
                <a:cubicBezTo>
                  <a:pt x="506962" y="1302611"/>
                  <a:pt x="504615" y="1304958"/>
                  <a:pt x="504615" y="1309652"/>
                </a:cubicBezTo>
                <a:cubicBezTo>
                  <a:pt x="497574" y="1323734"/>
                  <a:pt x="490533" y="1340164"/>
                  <a:pt x="481145" y="1354246"/>
                </a:cubicBezTo>
                <a:cubicBezTo>
                  <a:pt x="478797" y="1358940"/>
                  <a:pt x="476450" y="1365981"/>
                  <a:pt x="474103" y="1370675"/>
                </a:cubicBezTo>
                <a:cubicBezTo>
                  <a:pt x="469409" y="1380063"/>
                  <a:pt x="464715" y="1389451"/>
                  <a:pt x="460021" y="1401187"/>
                </a:cubicBezTo>
                <a:cubicBezTo>
                  <a:pt x="483492" y="1337817"/>
                  <a:pt x="506962" y="1276793"/>
                  <a:pt x="532780" y="1213423"/>
                </a:cubicBezTo>
                <a:cubicBezTo>
                  <a:pt x="535127" y="1213423"/>
                  <a:pt x="537474" y="1215770"/>
                  <a:pt x="539821" y="1215770"/>
                </a:cubicBezTo>
                <a:cubicBezTo>
                  <a:pt x="551556" y="1215770"/>
                  <a:pt x="560944" y="1206382"/>
                  <a:pt x="560944" y="1194647"/>
                </a:cubicBezTo>
                <a:cubicBezTo>
                  <a:pt x="560944" y="1194647"/>
                  <a:pt x="560944" y="1192300"/>
                  <a:pt x="560944" y="1192300"/>
                </a:cubicBezTo>
                <a:cubicBezTo>
                  <a:pt x="563291" y="1192300"/>
                  <a:pt x="563291" y="1192300"/>
                  <a:pt x="565638" y="1192300"/>
                </a:cubicBezTo>
                <a:cubicBezTo>
                  <a:pt x="560944" y="1189953"/>
                  <a:pt x="560944" y="1189953"/>
                  <a:pt x="563291" y="1189953"/>
                </a:cubicBezTo>
                <a:close/>
                <a:moveTo>
                  <a:pt x="316851" y="1793144"/>
                </a:moveTo>
                <a:cubicBezTo>
                  <a:pt x="316851" y="1793144"/>
                  <a:pt x="316851" y="1795491"/>
                  <a:pt x="316851" y="1795491"/>
                </a:cubicBezTo>
                <a:cubicBezTo>
                  <a:pt x="314504" y="1807226"/>
                  <a:pt x="312157" y="1818961"/>
                  <a:pt x="312157" y="1833043"/>
                </a:cubicBezTo>
                <a:cubicBezTo>
                  <a:pt x="309810" y="1835390"/>
                  <a:pt x="307463" y="1837737"/>
                  <a:pt x="305116" y="1842432"/>
                </a:cubicBezTo>
                <a:cubicBezTo>
                  <a:pt x="305116" y="1842432"/>
                  <a:pt x="302769" y="1840084"/>
                  <a:pt x="300422" y="1840084"/>
                </a:cubicBezTo>
                <a:lnTo>
                  <a:pt x="302769" y="1835390"/>
                </a:lnTo>
                <a:cubicBezTo>
                  <a:pt x="307463" y="1818961"/>
                  <a:pt x="312157" y="1804879"/>
                  <a:pt x="316851" y="1793144"/>
                </a:cubicBezTo>
                <a:close/>
                <a:moveTo>
                  <a:pt x="417774" y="1699262"/>
                </a:moveTo>
                <a:cubicBezTo>
                  <a:pt x="429509" y="1685179"/>
                  <a:pt x="441245" y="1673444"/>
                  <a:pt x="452980" y="1659362"/>
                </a:cubicBezTo>
                <a:cubicBezTo>
                  <a:pt x="462368" y="1647627"/>
                  <a:pt x="471756" y="1638238"/>
                  <a:pt x="481145" y="1626503"/>
                </a:cubicBezTo>
                <a:cubicBezTo>
                  <a:pt x="492880" y="1612421"/>
                  <a:pt x="504615" y="1598339"/>
                  <a:pt x="518697" y="1586603"/>
                </a:cubicBezTo>
                <a:cubicBezTo>
                  <a:pt x="528085" y="1574868"/>
                  <a:pt x="537474" y="1565480"/>
                  <a:pt x="546862" y="1553745"/>
                </a:cubicBezTo>
                <a:cubicBezTo>
                  <a:pt x="560944" y="1539662"/>
                  <a:pt x="575026" y="1525580"/>
                  <a:pt x="586762" y="1511498"/>
                </a:cubicBezTo>
                <a:cubicBezTo>
                  <a:pt x="596150" y="1502110"/>
                  <a:pt x="605538" y="1492722"/>
                  <a:pt x="614926" y="1480986"/>
                </a:cubicBezTo>
                <a:cubicBezTo>
                  <a:pt x="617273" y="1478639"/>
                  <a:pt x="617273" y="1478639"/>
                  <a:pt x="619620" y="1476292"/>
                </a:cubicBezTo>
                <a:cubicBezTo>
                  <a:pt x="612579" y="1485680"/>
                  <a:pt x="605538" y="1495069"/>
                  <a:pt x="600844" y="1504457"/>
                </a:cubicBezTo>
                <a:cubicBezTo>
                  <a:pt x="596150" y="1511498"/>
                  <a:pt x="589109" y="1520886"/>
                  <a:pt x="584415" y="1527927"/>
                </a:cubicBezTo>
                <a:cubicBezTo>
                  <a:pt x="577373" y="1539662"/>
                  <a:pt x="567985" y="1551398"/>
                  <a:pt x="560944" y="1563133"/>
                </a:cubicBezTo>
                <a:cubicBezTo>
                  <a:pt x="553903" y="1572521"/>
                  <a:pt x="546862" y="1581909"/>
                  <a:pt x="542168" y="1591297"/>
                </a:cubicBezTo>
                <a:cubicBezTo>
                  <a:pt x="537474" y="1598339"/>
                  <a:pt x="532780" y="1603033"/>
                  <a:pt x="530433" y="1610074"/>
                </a:cubicBezTo>
                <a:cubicBezTo>
                  <a:pt x="525738" y="1617115"/>
                  <a:pt x="521044" y="1624156"/>
                  <a:pt x="514003" y="1633544"/>
                </a:cubicBezTo>
                <a:cubicBezTo>
                  <a:pt x="485839" y="1657015"/>
                  <a:pt x="460021" y="1682832"/>
                  <a:pt x="431857" y="1708650"/>
                </a:cubicBezTo>
                <a:cubicBezTo>
                  <a:pt x="429509" y="1703956"/>
                  <a:pt x="424815" y="1703956"/>
                  <a:pt x="422468" y="1701609"/>
                </a:cubicBezTo>
                <a:cubicBezTo>
                  <a:pt x="420121" y="1699262"/>
                  <a:pt x="420121" y="1699262"/>
                  <a:pt x="417774" y="1699262"/>
                </a:cubicBezTo>
                <a:close/>
                <a:moveTo>
                  <a:pt x="30512" y="2508993"/>
                </a:moveTo>
                <a:cubicBezTo>
                  <a:pt x="28165" y="2508993"/>
                  <a:pt x="28165" y="2508993"/>
                  <a:pt x="25818" y="2508993"/>
                </a:cubicBezTo>
                <a:cubicBezTo>
                  <a:pt x="25818" y="2506646"/>
                  <a:pt x="25818" y="2506646"/>
                  <a:pt x="25818" y="2504299"/>
                </a:cubicBezTo>
                <a:cubicBezTo>
                  <a:pt x="28165" y="2504299"/>
                  <a:pt x="28165" y="2504299"/>
                  <a:pt x="30512" y="2504299"/>
                </a:cubicBezTo>
                <a:cubicBezTo>
                  <a:pt x="30512" y="2504299"/>
                  <a:pt x="30512" y="2504299"/>
                  <a:pt x="30512" y="2504299"/>
                </a:cubicBezTo>
                <a:cubicBezTo>
                  <a:pt x="30512" y="2504299"/>
                  <a:pt x="30512" y="2506646"/>
                  <a:pt x="30512" y="2508993"/>
                </a:cubicBezTo>
                <a:close/>
                <a:moveTo>
                  <a:pt x="126741" y="3025343"/>
                </a:moveTo>
                <a:cubicBezTo>
                  <a:pt x="124393" y="3013608"/>
                  <a:pt x="122046" y="2999525"/>
                  <a:pt x="117352" y="2987790"/>
                </a:cubicBezTo>
                <a:cubicBezTo>
                  <a:pt x="117352" y="2983096"/>
                  <a:pt x="115005" y="2976055"/>
                  <a:pt x="115005" y="2971361"/>
                </a:cubicBezTo>
                <a:cubicBezTo>
                  <a:pt x="112658" y="2957279"/>
                  <a:pt x="110311" y="2945543"/>
                  <a:pt x="105617" y="2931461"/>
                </a:cubicBezTo>
                <a:cubicBezTo>
                  <a:pt x="105617" y="2929114"/>
                  <a:pt x="103270" y="2924420"/>
                  <a:pt x="103270" y="2922073"/>
                </a:cubicBezTo>
                <a:cubicBezTo>
                  <a:pt x="103270" y="2922073"/>
                  <a:pt x="103270" y="2919726"/>
                  <a:pt x="103270" y="2919726"/>
                </a:cubicBezTo>
                <a:cubicBezTo>
                  <a:pt x="105617" y="2919726"/>
                  <a:pt x="105617" y="2919726"/>
                  <a:pt x="107964" y="2919726"/>
                </a:cubicBezTo>
                <a:cubicBezTo>
                  <a:pt x="110311" y="2931461"/>
                  <a:pt x="115005" y="2940849"/>
                  <a:pt x="117352" y="2952584"/>
                </a:cubicBezTo>
                <a:cubicBezTo>
                  <a:pt x="119699" y="2961973"/>
                  <a:pt x="122046" y="2969014"/>
                  <a:pt x="124393" y="2978402"/>
                </a:cubicBezTo>
                <a:cubicBezTo>
                  <a:pt x="129088" y="2994831"/>
                  <a:pt x="133782" y="3013608"/>
                  <a:pt x="138476" y="3030037"/>
                </a:cubicBezTo>
                <a:cubicBezTo>
                  <a:pt x="136129" y="3027690"/>
                  <a:pt x="133782" y="3027690"/>
                  <a:pt x="129088" y="3027690"/>
                </a:cubicBezTo>
                <a:cubicBezTo>
                  <a:pt x="126741" y="3025343"/>
                  <a:pt x="126741" y="3025343"/>
                  <a:pt x="126741" y="3025343"/>
                </a:cubicBezTo>
                <a:close/>
                <a:moveTo>
                  <a:pt x="1030353" y="4304483"/>
                </a:moveTo>
                <a:cubicBezTo>
                  <a:pt x="1030353" y="4304483"/>
                  <a:pt x="1032700" y="4302136"/>
                  <a:pt x="1032700" y="4302136"/>
                </a:cubicBezTo>
                <a:cubicBezTo>
                  <a:pt x="1039742" y="4304483"/>
                  <a:pt x="1044436" y="4309177"/>
                  <a:pt x="1051477" y="4311525"/>
                </a:cubicBezTo>
                <a:cubicBezTo>
                  <a:pt x="1053824" y="4313871"/>
                  <a:pt x="1058518" y="4316219"/>
                  <a:pt x="1060865" y="4316219"/>
                </a:cubicBezTo>
                <a:cubicBezTo>
                  <a:pt x="1060865" y="4316219"/>
                  <a:pt x="1060865" y="4318565"/>
                  <a:pt x="1060865" y="4318565"/>
                </a:cubicBezTo>
                <a:cubicBezTo>
                  <a:pt x="1060865" y="4320913"/>
                  <a:pt x="1058518" y="4325607"/>
                  <a:pt x="1058518" y="4327954"/>
                </a:cubicBezTo>
                <a:cubicBezTo>
                  <a:pt x="1058518" y="4327954"/>
                  <a:pt x="1058518" y="4327954"/>
                  <a:pt x="1058518" y="4330301"/>
                </a:cubicBezTo>
                <a:cubicBezTo>
                  <a:pt x="1056171" y="4327954"/>
                  <a:pt x="1056171" y="4327954"/>
                  <a:pt x="1053824" y="4325607"/>
                </a:cubicBezTo>
                <a:cubicBezTo>
                  <a:pt x="1044436" y="4318565"/>
                  <a:pt x="1037395" y="4311525"/>
                  <a:pt x="1030353" y="4304483"/>
                </a:cubicBezTo>
                <a:close/>
                <a:moveTo>
                  <a:pt x="4215296" y="3945385"/>
                </a:moveTo>
                <a:cubicBezTo>
                  <a:pt x="4217643" y="3943038"/>
                  <a:pt x="4219990" y="3938344"/>
                  <a:pt x="4222337" y="3935997"/>
                </a:cubicBezTo>
                <a:cubicBezTo>
                  <a:pt x="4224684" y="3938344"/>
                  <a:pt x="4227031" y="3938344"/>
                  <a:pt x="4229378" y="3938344"/>
                </a:cubicBezTo>
                <a:cubicBezTo>
                  <a:pt x="4229378" y="3943038"/>
                  <a:pt x="4227031" y="3945385"/>
                  <a:pt x="4227031" y="3947732"/>
                </a:cubicBezTo>
                <a:cubicBezTo>
                  <a:pt x="4227031" y="3950079"/>
                  <a:pt x="4224684" y="3954773"/>
                  <a:pt x="4224684" y="3957120"/>
                </a:cubicBezTo>
                <a:cubicBezTo>
                  <a:pt x="4224684" y="3959468"/>
                  <a:pt x="4224684" y="3961814"/>
                  <a:pt x="4222337" y="3964162"/>
                </a:cubicBezTo>
                <a:cubicBezTo>
                  <a:pt x="4219990" y="3964162"/>
                  <a:pt x="4217643" y="3961814"/>
                  <a:pt x="4215296" y="3961814"/>
                </a:cubicBezTo>
                <a:cubicBezTo>
                  <a:pt x="4215296" y="3961814"/>
                  <a:pt x="4215296" y="3961814"/>
                  <a:pt x="4215296" y="3961814"/>
                </a:cubicBezTo>
                <a:cubicBezTo>
                  <a:pt x="4215296" y="3959468"/>
                  <a:pt x="4215296" y="3957120"/>
                  <a:pt x="4215296" y="3954773"/>
                </a:cubicBezTo>
                <a:cubicBezTo>
                  <a:pt x="4215296" y="3952426"/>
                  <a:pt x="4215296" y="3950079"/>
                  <a:pt x="4215296" y="3945385"/>
                </a:cubicBezTo>
                <a:close/>
                <a:moveTo>
                  <a:pt x="4227031" y="3966508"/>
                </a:moveTo>
                <a:cubicBezTo>
                  <a:pt x="4227031" y="3964162"/>
                  <a:pt x="4227031" y="3961814"/>
                  <a:pt x="4229378" y="3959468"/>
                </a:cubicBezTo>
                <a:cubicBezTo>
                  <a:pt x="4229378" y="3954773"/>
                  <a:pt x="4231725" y="3952426"/>
                  <a:pt x="4231725" y="3947732"/>
                </a:cubicBezTo>
                <a:cubicBezTo>
                  <a:pt x="4231725" y="3945385"/>
                  <a:pt x="4231725" y="3943038"/>
                  <a:pt x="4234072" y="3940691"/>
                </a:cubicBezTo>
                <a:cubicBezTo>
                  <a:pt x="4234072" y="3940691"/>
                  <a:pt x="4236419" y="3940691"/>
                  <a:pt x="4236419" y="3940691"/>
                </a:cubicBezTo>
                <a:cubicBezTo>
                  <a:pt x="4248154" y="3940691"/>
                  <a:pt x="4257542" y="3931303"/>
                  <a:pt x="4257542" y="3919567"/>
                </a:cubicBezTo>
                <a:cubicBezTo>
                  <a:pt x="4257542" y="3917221"/>
                  <a:pt x="4257542" y="3914873"/>
                  <a:pt x="4255195" y="3912527"/>
                </a:cubicBezTo>
                <a:cubicBezTo>
                  <a:pt x="4259889" y="3910179"/>
                  <a:pt x="4266931" y="3907832"/>
                  <a:pt x="4271625" y="3905485"/>
                </a:cubicBezTo>
                <a:cubicBezTo>
                  <a:pt x="4255195" y="3924262"/>
                  <a:pt x="4241113" y="3945385"/>
                  <a:pt x="4227031" y="3966508"/>
                </a:cubicBezTo>
                <a:cubicBezTo>
                  <a:pt x="4227031" y="3966508"/>
                  <a:pt x="4227031" y="3966508"/>
                  <a:pt x="4227031" y="3966508"/>
                </a:cubicBezTo>
                <a:close/>
                <a:moveTo>
                  <a:pt x="4642458" y="3429035"/>
                </a:moveTo>
                <a:cubicBezTo>
                  <a:pt x="4642458" y="3431382"/>
                  <a:pt x="4642458" y="3431382"/>
                  <a:pt x="4640111" y="3433729"/>
                </a:cubicBezTo>
                <a:cubicBezTo>
                  <a:pt x="4640111" y="3433729"/>
                  <a:pt x="4640111" y="3433729"/>
                  <a:pt x="4640111" y="3436076"/>
                </a:cubicBezTo>
                <a:cubicBezTo>
                  <a:pt x="4642458" y="3429035"/>
                  <a:pt x="4644805" y="3421994"/>
                  <a:pt x="4647152" y="3414952"/>
                </a:cubicBezTo>
                <a:cubicBezTo>
                  <a:pt x="4647152" y="3414952"/>
                  <a:pt x="4647152" y="3412606"/>
                  <a:pt x="4647152" y="3412606"/>
                </a:cubicBezTo>
                <a:cubicBezTo>
                  <a:pt x="4647152" y="3417300"/>
                  <a:pt x="4644805" y="3421994"/>
                  <a:pt x="4642458" y="3429035"/>
                </a:cubicBezTo>
                <a:close/>
                <a:moveTo>
                  <a:pt x="4663581" y="3346888"/>
                </a:moveTo>
                <a:cubicBezTo>
                  <a:pt x="4663581" y="3344541"/>
                  <a:pt x="4665929" y="3342194"/>
                  <a:pt x="4665929" y="3339847"/>
                </a:cubicBezTo>
                <a:cubicBezTo>
                  <a:pt x="4665929" y="3339847"/>
                  <a:pt x="4665929" y="3339847"/>
                  <a:pt x="4665929" y="3342194"/>
                </a:cubicBezTo>
                <a:cubicBezTo>
                  <a:pt x="4665929" y="3342194"/>
                  <a:pt x="4665929" y="3344541"/>
                  <a:pt x="4665929" y="3344541"/>
                </a:cubicBezTo>
                <a:cubicBezTo>
                  <a:pt x="4661234" y="3351582"/>
                  <a:pt x="4658887" y="3358623"/>
                  <a:pt x="4654193" y="3365665"/>
                </a:cubicBezTo>
                <a:cubicBezTo>
                  <a:pt x="4658887" y="3358623"/>
                  <a:pt x="4661234" y="3353929"/>
                  <a:pt x="4663581" y="3346888"/>
                </a:cubicBezTo>
                <a:close/>
                <a:moveTo>
                  <a:pt x="4565005" y="3548734"/>
                </a:moveTo>
                <a:cubicBezTo>
                  <a:pt x="4565005" y="3546387"/>
                  <a:pt x="4567353" y="3546387"/>
                  <a:pt x="4567353" y="3544040"/>
                </a:cubicBezTo>
                <a:cubicBezTo>
                  <a:pt x="4567353" y="3544040"/>
                  <a:pt x="4567353" y="3544040"/>
                  <a:pt x="4567353" y="3544040"/>
                </a:cubicBezTo>
                <a:cubicBezTo>
                  <a:pt x="4567353" y="3544040"/>
                  <a:pt x="4567353" y="3546387"/>
                  <a:pt x="4565005" y="3546387"/>
                </a:cubicBezTo>
                <a:cubicBezTo>
                  <a:pt x="4565005" y="3546387"/>
                  <a:pt x="4565005" y="3546387"/>
                  <a:pt x="4565005" y="3548734"/>
                </a:cubicBezTo>
                <a:close/>
                <a:moveTo>
                  <a:pt x="4780934" y="2487869"/>
                </a:moveTo>
                <a:cubicBezTo>
                  <a:pt x="4783281" y="2490216"/>
                  <a:pt x="4785628" y="2492563"/>
                  <a:pt x="4787975" y="2492563"/>
                </a:cubicBezTo>
                <a:cubicBezTo>
                  <a:pt x="4787975" y="2494910"/>
                  <a:pt x="4785628" y="2494910"/>
                  <a:pt x="4785628" y="2497258"/>
                </a:cubicBezTo>
                <a:cubicBezTo>
                  <a:pt x="4785628" y="2499605"/>
                  <a:pt x="4783281" y="2499605"/>
                  <a:pt x="4783281" y="2501952"/>
                </a:cubicBezTo>
                <a:cubicBezTo>
                  <a:pt x="4780934" y="2501952"/>
                  <a:pt x="4780934" y="2499605"/>
                  <a:pt x="4778587" y="2499605"/>
                </a:cubicBezTo>
                <a:cubicBezTo>
                  <a:pt x="4778587" y="2497258"/>
                  <a:pt x="4778587" y="2497258"/>
                  <a:pt x="4778587" y="2494910"/>
                </a:cubicBezTo>
                <a:cubicBezTo>
                  <a:pt x="4778587" y="2494910"/>
                  <a:pt x="4778587" y="2490216"/>
                  <a:pt x="4780934" y="2487869"/>
                </a:cubicBezTo>
                <a:close/>
                <a:moveTo>
                  <a:pt x="4410100" y="1556092"/>
                </a:moveTo>
                <a:cubicBezTo>
                  <a:pt x="4424183" y="1595992"/>
                  <a:pt x="4440612" y="1638238"/>
                  <a:pt x="4454694" y="1680485"/>
                </a:cubicBezTo>
                <a:cubicBezTo>
                  <a:pt x="4454694" y="1680485"/>
                  <a:pt x="4454694" y="1680485"/>
                  <a:pt x="4454694" y="1680485"/>
                </a:cubicBezTo>
                <a:cubicBezTo>
                  <a:pt x="4450000" y="1671097"/>
                  <a:pt x="4445306" y="1661709"/>
                  <a:pt x="4440612" y="1652321"/>
                </a:cubicBezTo>
                <a:cubicBezTo>
                  <a:pt x="4435918" y="1645280"/>
                  <a:pt x="4433571" y="1638238"/>
                  <a:pt x="4428877" y="1631197"/>
                </a:cubicBezTo>
                <a:cubicBezTo>
                  <a:pt x="4421835" y="1617115"/>
                  <a:pt x="4414795" y="1603033"/>
                  <a:pt x="4405406" y="1588950"/>
                </a:cubicBezTo>
                <a:cubicBezTo>
                  <a:pt x="4400712" y="1579562"/>
                  <a:pt x="4396018" y="1572521"/>
                  <a:pt x="4391324" y="1563133"/>
                </a:cubicBezTo>
                <a:cubicBezTo>
                  <a:pt x="4384283" y="1549051"/>
                  <a:pt x="4377242" y="1537315"/>
                  <a:pt x="4367854" y="1523233"/>
                </a:cubicBezTo>
                <a:cubicBezTo>
                  <a:pt x="4363159" y="1513845"/>
                  <a:pt x="4358465" y="1504457"/>
                  <a:pt x="4353771" y="1495069"/>
                </a:cubicBezTo>
                <a:cubicBezTo>
                  <a:pt x="4346730" y="1480986"/>
                  <a:pt x="4339689" y="1469251"/>
                  <a:pt x="4330301" y="1455169"/>
                </a:cubicBezTo>
                <a:cubicBezTo>
                  <a:pt x="4325607" y="1445781"/>
                  <a:pt x="4318566" y="1436392"/>
                  <a:pt x="4313872" y="1427004"/>
                </a:cubicBezTo>
                <a:cubicBezTo>
                  <a:pt x="4306830" y="1412922"/>
                  <a:pt x="4299789" y="1401187"/>
                  <a:pt x="4290401" y="1387104"/>
                </a:cubicBezTo>
                <a:cubicBezTo>
                  <a:pt x="4283360" y="1377716"/>
                  <a:pt x="4278666" y="1365981"/>
                  <a:pt x="4271625" y="1356593"/>
                </a:cubicBezTo>
                <a:cubicBezTo>
                  <a:pt x="4264583" y="1342511"/>
                  <a:pt x="4255195" y="1330775"/>
                  <a:pt x="4248154" y="1316693"/>
                </a:cubicBezTo>
                <a:cubicBezTo>
                  <a:pt x="4241113" y="1304958"/>
                  <a:pt x="4236419" y="1295570"/>
                  <a:pt x="4229378" y="1283834"/>
                </a:cubicBezTo>
                <a:cubicBezTo>
                  <a:pt x="4222337" y="1269752"/>
                  <a:pt x="4212948" y="1258017"/>
                  <a:pt x="4203560" y="1243935"/>
                </a:cubicBezTo>
                <a:cubicBezTo>
                  <a:pt x="4196519" y="1234546"/>
                  <a:pt x="4191825" y="1222811"/>
                  <a:pt x="4184784" y="1213423"/>
                </a:cubicBezTo>
                <a:cubicBezTo>
                  <a:pt x="4175395" y="1199341"/>
                  <a:pt x="4166007" y="1185259"/>
                  <a:pt x="4158966" y="1171176"/>
                </a:cubicBezTo>
                <a:cubicBezTo>
                  <a:pt x="4151925" y="1161788"/>
                  <a:pt x="4147231" y="1150053"/>
                  <a:pt x="4140190" y="1140665"/>
                </a:cubicBezTo>
                <a:cubicBezTo>
                  <a:pt x="4135496" y="1133623"/>
                  <a:pt x="4130802" y="1128929"/>
                  <a:pt x="4128455" y="1121888"/>
                </a:cubicBezTo>
                <a:cubicBezTo>
                  <a:pt x="4182437" y="1150053"/>
                  <a:pt x="4234072" y="1180564"/>
                  <a:pt x="4283360" y="1213423"/>
                </a:cubicBezTo>
                <a:cubicBezTo>
                  <a:pt x="4288054" y="1222811"/>
                  <a:pt x="4290401" y="1232199"/>
                  <a:pt x="4295095" y="1241588"/>
                </a:cubicBezTo>
                <a:cubicBezTo>
                  <a:pt x="4334995" y="1349552"/>
                  <a:pt x="4372548" y="1455169"/>
                  <a:pt x="4410100" y="1556092"/>
                </a:cubicBezTo>
                <a:close/>
                <a:moveTo>
                  <a:pt x="4675317" y="1607727"/>
                </a:moveTo>
                <a:cubicBezTo>
                  <a:pt x="4675317" y="1603033"/>
                  <a:pt x="4672970" y="1600686"/>
                  <a:pt x="4672970" y="1595992"/>
                </a:cubicBezTo>
                <a:cubicBezTo>
                  <a:pt x="4687052" y="1621809"/>
                  <a:pt x="4701134" y="1647627"/>
                  <a:pt x="4712869" y="1673444"/>
                </a:cubicBezTo>
                <a:cubicBezTo>
                  <a:pt x="4715216" y="1680485"/>
                  <a:pt x="4717563" y="1687526"/>
                  <a:pt x="4719911" y="1694568"/>
                </a:cubicBezTo>
                <a:cubicBezTo>
                  <a:pt x="4708175" y="1671097"/>
                  <a:pt x="4694093" y="1647627"/>
                  <a:pt x="4680011" y="1624156"/>
                </a:cubicBezTo>
                <a:cubicBezTo>
                  <a:pt x="4677664" y="1619462"/>
                  <a:pt x="4675317" y="1612421"/>
                  <a:pt x="4675317" y="1607727"/>
                </a:cubicBezTo>
                <a:close/>
                <a:moveTo>
                  <a:pt x="4719911" y="1687526"/>
                </a:moveTo>
                <a:cubicBezTo>
                  <a:pt x="4733993" y="1715691"/>
                  <a:pt x="4745728" y="1746203"/>
                  <a:pt x="4757463" y="1774367"/>
                </a:cubicBezTo>
                <a:cubicBezTo>
                  <a:pt x="4757463" y="1774367"/>
                  <a:pt x="4757463" y="1774367"/>
                  <a:pt x="4757463" y="1774367"/>
                </a:cubicBezTo>
                <a:cubicBezTo>
                  <a:pt x="4748075" y="1750897"/>
                  <a:pt x="4736340" y="1727426"/>
                  <a:pt x="4726952" y="1703956"/>
                </a:cubicBezTo>
                <a:cubicBezTo>
                  <a:pt x="4722257" y="1701609"/>
                  <a:pt x="4722257" y="1694568"/>
                  <a:pt x="4719911" y="1687526"/>
                </a:cubicBezTo>
                <a:close/>
                <a:moveTo>
                  <a:pt x="2433887" y="251134"/>
                </a:moveTo>
                <a:cubicBezTo>
                  <a:pt x="2433887" y="255828"/>
                  <a:pt x="2436234" y="258175"/>
                  <a:pt x="2436234" y="262869"/>
                </a:cubicBezTo>
                <a:cubicBezTo>
                  <a:pt x="2436234" y="267563"/>
                  <a:pt x="2438581" y="274604"/>
                  <a:pt x="2438581" y="279299"/>
                </a:cubicBezTo>
                <a:cubicBezTo>
                  <a:pt x="2438581" y="283993"/>
                  <a:pt x="2440928" y="286340"/>
                  <a:pt x="2440928" y="291034"/>
                </a:cubicBezTo>
                <a:cubicBezTo>
                  <a:pt x="2440928" y="295728"/>
                  <a:pt x="2443275" y="302769"/>
                  <a:pt x="2443275" y="309810"/>
                </a:cubicBezTo>
                <a:cubicBezTo>
                  <a:pt x="2443275" y="314504"/>
                  <a:pt x="2445622" y="316851"/>
                  <a:pt x="2445622" y="321545"/>
                </a:cubicBezTo>
                <a:cubicBezTo>
                  <a:pt x="2445622" y="328586"/>
                  <a:pt x="2447970" y="335628"/>
                  <a:pt x="2447970" y="340322"/>
                </a:cubicBezTo>
                <a:cubicBezTo>
                  <a:pt x="2447970" y="345016"/>
                  <a:pt x="2450317" y="347363"/>
                  <a:pt x="2450317" y="352057"/>
                </a:cubicBezTo>
                <a:cubicBezTo>
                  <a:pt x="2452664" y="359098"/>
                  <a:pt x="2452664" y="366139"/>
                  <a:pt x="2455011" y="373180"/>
                </a:cubicBezTo>
                <a:cubicBezTo>
                  <a:pt x="2455011" y="375527"/>
                  <a:pt x="2455011" y="380222"/>
                  <a:pt x="2457358" y="382569"/>
                </a:cubicBezTo>
                <a:cubicBezTo>
                  <a:pt x="2457358" y="387263"/>
                  <a:pt x="2459705" y="391957"/>
                  <a:pt x="2459705" y="398998"/>
                </a:cubicBezTo>
                <a:cubicBezTo>
                  <a:pt x="2457358" y="398998"/>
                  <a:pt x="2455011" y="398998"/>
                  <a:pt x="2455011" y="401345"/>
                </a:cubicBezTo>
                <a:cubicBezTo>
                  <a:pt x="2455011" y="398998"/>
                  <a:pt x="2452664" y="398998"/>
                  <a:pt x="2452664" y="396651"/>
                </a:cubicBezTo>
                <a:cubicBezTo>
                  <a:pt x="2450317" y="391957"/>
                  <a:pt x="2445622" y="384916"/>
                  <a:pt x="2443275" y="380222"/>
                </a:cubicBezTo>
                <a:cubicBezTo>
                  <a:pt x="2438581" y="373180"/>
                  <a:pt x="2436234" y="368486"/>
                  <a:pt x="2431540" y="361445"/>
                </a:cubicBezTo>
                <a:cubicBezTo>
                  <a:pt x="2429193" y="356751"/>
                  <a:pt x="2424499" y="352057"/>
                  <a:pt x="2422152" y="347363"/>
                </a:cubicBezTo>
                <a:cubicBezTo>
                  <a:pt x="2417458" y="340322"/>
                  <a:pt x="2412764" y="335628"/>
                  <a:pt x="2410417" y="328586"/>
                </a:cubicBezTo>
                <a:cubicBezTo>
                  <a:pt x="2408070" y="323892"/>
                  <a:pt x="2403376" y="319198"/>
                  <a:pt x="2401029" y="314504"/>
                </a:cubicBezTo>
                <a:cubicBezTo>
                  <a:pt x="2396334" y="307463"/>
                  <a:pt x="2391640" y="302769"/>
                  <a:pt x="2386946" y="295728"/>
                </a:cubicBezTo>
                <a:cubicBezTo>
                  <a:pt x="2384599" y="291034"/>
                  <a:pt x="2382252" y="288687"/>
                  <a:pt x="2379905" y="283993"/>
                </a:cubicBezTo>
                <a:cubicBezTo>
                  <a:pt x="2377558" y="281646"/>
                  <a:pt x="2375211" y="276951"/>
                  <a:pt x="2372864" y="274604"/>
                </a:cubicBezTo>
                <a:cubicBezTo>
                  <a:pt x="2372864" y="274604"/>
                  <a:pt x="2372864" y="274604"/>
                  <a:pt x="2372864" y="274604"/>
                </a:cubicBezTo>
                <a:cubicBezTo>
                  <a:pt x="2384599" y="274604"/>
                  <a:pt x="2393987" y="265216"/>
                  <a:pt x="2393987" y="253481"/>
                </a:cubicBezTo>
                <a:cubicBezTo>
                  <a:pt x="2393987" y="253481"/>
                  <a:pt x="2393987" y="253481"/>
                  <a:pt x="2393987" y="253481"/>
                </a:cubicBezTo>
                <a:cubicBezTo>
                  <a:pt x="2401029" y="253481"/>
                  <a:pt x="2410417" y="251134"/>
                  <a:pt x="2417458" y="251134"/>
                </a:cubicBezTo>
                <a:cubicBezTo>
                  <a:pt x="2422152" y="251134"/>
                  <a:pt x="2429193" y="251134"/>
                  <a:pt x="2433887" y="251134"/>
                </a:cubicBezTo>
                <a:close/>
                <a:moveTo>
                  <a:pt x="603191" y="1114847"/>
                </a:moveTo>
                <a:cubicBezTo>
                  <a:pt x="603191" y="1114847"/>
                  <a:pt x="603191" y="1114847"/>
                  <a:pt x="603191" y="1114847"/>
                </a:cubicBezTo>
                <a:cubicBezTo>
                  <a:pt x="598497" y="1124235"/>
                  <a:pt x="596150" y="1128929"/>
                  <a:pt x="591456" y="1135970"/>
                </a:cubicBezTo>
                <a:cubicBezTo>
                  <a:pt x="584415" y="1150053"/>
                  <a:pt x="575026" y="1164135"/>
                  <a:pt x="567985" y="1178217"/>
                </a:cubicBezTo>
                <a:cubicBezTo>
                  <a:pt x="565638" y="1180564"/>
                  <a:pt x="565638" y="1182911"/>
                  <a:pt x="563291" y="1187606"/>
                </a:cubicBezTo>
                <a:cubicBezTo>
                  <a:pt x="563291" y="1187606"/>
                  <a:pt x="563291" y="1187606"/>
                  <a:pt x="563291" y="1189953"/>
                </a:cubicBezTo>
                <a:cubicBezTo>
                  <a:pt x="560944" y="1189953"/>
                  <a:pt x="560944" y="1189953"/>
                  <a:pt x="558597" y="1189953"/>
                </a:cubicBezTo>
                <a:cubicBezTo>
                  <a:pt x="558597" y="1189953"/>
                  <a:pt x="556250" y="1189953"/>
                  <a:pt x="556250" y="1189953"/>
                </a:cubicBezTo>
                <a:cubicBezTo>
                  <a:pt x="556250" y="1185259"/>
                  <a:pt x="553903" y="1182911"/>
                  <a:pt x="551556" y="1180564"/>
                </a:cubicBezTo>
                <a:cubicBezTo>
                  <a:pt x="563291" y="1166482"/>
                  <a:pt x="575026" y="1152400"/>
                  <a:pt x="586762" y="1138318"/>
                </a:cubicBezTo>
                <a:cubicBezTo>
                  <a:pt x="591456" y="1128929"/>
                  <a:pt x="598497" y="1121888"/>
                  <a:pt x="603191" y="1114847"/>
                </a:cubicBezTo>
                <a:close/>
                <a:moveTo>
                  <a:pt x="312157" y="1833043"/>
                </a:moveTo>
                <a:cubicBezTo>
                  <a:pt x="319198" y="1823655"/>
                  <a:pt x="323892" y="1816614"/>
                  <a:pt x="330934" y="1807226"/>
                </a:cubicBezTo>
                <a:cubicBezTo>
                  <a:pt x="340322" y="1795491"/>
                  <a:pt x="347363" y="1783755"/>
                  <a:pt x="356751" y="1772020"/>
                </a:cubicBezTo>
                <a:cubicBezTo>
                  <a:pt x="366139" y="1757938"/>
                  <a:pt x="377874" y="1746203"/>
                  <a:pt x="389610" y="1732120"/>
                </a:cubicBezTo>
                <a:cubicBezTo>
                  <a:pt x="398998" y="1720385"/>
                  <a:pt x="406039" y="1710997"/>
                  <a:pt x="415427" y="1699262"/>
                </a:cubicBezTo>
                <a:cubicBezTo>
                  <a:pt x="417774" y="1701609"/>
                  <a:pt x="420121" y="1701609"/>
                  <a:pt x="422468" y="1701609"/>
                </a:cubicBezTo>
                <a:cubicBezTo>
                  <a:pt x="422468" y="1701609"/>
                  <a:pt x="422468" y="1701609"/>
                  <a:pt x="422468" y="1701609"/>
                </a:cubicBezTo>
                <a:cubicBezTo>
                  <a:pt x="424815" y="1703956"/>
                  <a:pt x="427162" y="1703956"/>
                  <a:pt x="429509" y="1706303"/>
                </a:cubicBezTo>
                <a:cubicBezTo>
                  <a:pt x="387263" y="1748550"/>
                  <a:pt x="349710" y="1790796"/>
                  <a:pt x="312157" y="1833043"/>
                </a:cubicBezTo>
                <a:cubicBezTo>
                  <a:pt x="312157" y="1833043"/>
                  <a:pt x="312157" y="1833043"/>
                  <a:pt x="312157" y="1833043"/>
                </a:cubicBezTo>
                <a:close/>
                <a:moveTo>
                  <a:pt x="53982" y="2804721"/>
                </a:move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lose/>
                <a:moveTo>
                  <a:pt x="53982" y="2811762"/>
                </a:moveTo>
                <a:cubicBezTo>
                  <a:pt x="53982" y="2814109"/>
                  <a:pt x="56329" y="2816456"/>
                  <a:pt x="56329" y="2821150"/>
                </a:cubicBezTo>
                <a:cubicBezTo>
                  <a:pt x="58676" y="2830538"/>
                  <a:pt x="61023" y="2839926"/>
                  <a:pt x="63370" y="2849314"/>
                </a:cubicBezTo>
                <a:cubicBezTo>
                  <a:pt x="63370" y="2849314"/>
                  <a:pt x="63370" y="2849314"/>
                  <a:pt x="63370" y="2849314"/>
                </a:cubicBezTo>
                <a:cubicBezTo>
                  <a:pt x="63370" y="2849314"/>
                  <a:pt x="63370" y="2849314"/>
                  <a:pt x="63370" y="2846967"/>
                </a:cubicBezTo>
                <a:cubicBezTo>
                  <a:pt x="61023" y="2839926"/>
                  <a:pt x="58676" y="2830538"/>
                  <a:pt x="58676" y="2823497"/>
                </a:cubicBezTo>
                <a:cubicBezTo>
                  <a:pt x="56329" y="2818803"/>
                  <a:pt x="56329" y="2816456"/>
                  <a:pt x="53982" y="2811762"/>
                </a:cubicBezTo>
                <a:close/>
                <a:moveTo>
                  <a:pt x="117352" y="3018302"/>
                </a:move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lose/>
                <a:moveTo>
                  <a:pt x="4630723" y="3457199"/>
                </a:moveTo>
                <a:cubicBezTo>
                  <a:pt x="4630723" y="3459547"/>
                  <a:pt x="4628376" y="3459547"/>
                  <a:pt x="4628376" y="3461893"/>
                </a:cubicBezTo>
                <a:cubicBezTo>
                  <a:pt x="4628376" y="3461893"/>
                  <a:pt x="4628376" y="3461893"/>
                  <a:pt x="4628376" y="3461893"/>
                </a:cubicBezTo>
                <a:cubicBezTo>
                  <a:pt x="4628376" y="3461893"/>
                  <a:pt x="4628376" y="3459547"/>
                  <a:pt x="4630723" y="3457199"/>
                </a:cubicBezTo>
                <a:close/>
                <a:moveTo>
                  <a:pt x="4668275" y="3375053"/>
                </a:moveTo>
                <a:cubicBezTo>
                  <a:pt x="4670623" y="3365665"/>
                  <a:pt x="4675317" y="3356276"/>
                  <a:pt x="4677664" y="3349235"/>
                </a:cubicBezTo>
                <a:cubicBezTo>
                  <a:pt x="4677664" y="3349235"/>
                  <a:pt x="4680011" y="3349235"/>
                  <a:pt x="4680011" y="3349235"/>
                </a:cubicBezTo>
                <a:cubicBezTo>
                  <a:pt x="4675317" y="3360971"/>
                  <a:pt x="4670623" y="3370359"/>
                  <a:pt x="4665929" y="3382094"/>
                </a:cubicBezTo>
                <a:cubicBezTo>
                  <a:pt x="4665929" y="3379747"/>
                  <a:pt x="4668275" y="3377400"/>
                  <a:pt x="4668275" y="3375053"/>
                </a:cubicBezTo>
                <a:close/>
                <a:moveTo>
                  <a:pt x="4764504" y="1959784"/>
                </a:moveTo>
                <a:cubicBezTo>
                  <a:pt x="4762157" y="1945702"/>
                  <a:pt x="4759810" y="1931619"/>
                  <a:pt x="4755116" y="1917537"/>
                </a:cubicBezTo>
                <a:cubicBezTo>
                  <a:pt x="4752769" y="1910496"/>
                  <a:pt x="4752769" y="1905802"/>
                  <a:pt x="4750422" y="1898761"/>
                </a:cubicBezTo>
                <a:cubicBezTo>
                  <a:pt x="4748075" y="1884678"/>
                  <a:pt x="4743381" y="1870596"/>
                  <a:pt x="4741034" y="1856514"/>
                </a:cubicBezTo>
                <a:cubicBezTo>
                  <a:pt x="4738687" y="1849473"/>
                  <a:pt x="4736340" y="1840084"/>
                  <a:pt x="4736340" y="1833043"/>
                </a:cubicBezTo>
                <a:cubicBezTo>
                  <a:pt x="4733993" y="1821308"/>
                  <a:pt x="4729299" y="1809573"/>
                  <a:pt x="4726952" y="1795491"/>
                </a:cubicBezTo>
                <a:cubicBezTo>
                  <a:pt x="4724605" y="1786102"/>
                  <a:pt x="4722257" y="1779061"/>
                  <a:pt x="4719911" y="1769673"/>
                </a:cubicBezTo>
                <a:cubicBezTo>
                  <a:pt x="4717563" y="1762632"/>
                  <a:pt x="4715216" y="1753244"/>
                  <a:pt x="4712869" y="1746203"/>
                </a:cubicBezTo>
                <a:lnTo>
                  <a:pt x="4712869" y="1746203"/>
                </a:lnTo>
                <a:cubicBezTo>
                  <a:pt x="4715216" y="1750897"/>
                  <a:pt x="4717563" y="1755591"/>
                  <a:pt x="4719911" y="1762632"/>
                </a:cubicBezTo>
                <a:cubicBezTo>
                  <a:pt x="4722257" y="1769673"/>
                  <a:pt x="4724605" y="1774367"/>
                  <a:pt x="4726952" y="1781408"/>
                </a:cubicBezTo>
                <a:cubicBezTo>
                  <a:pt x="4729299" y="1790796"/>
                  <a:pt x="4733993" y="1800185"/>
                  <a:pt x="4736340" y="1811920"/>
                </a:cubicBezTo>
                <a:cubicBezTo>
                  <a:pt x="4738687" y="1816614"/>
                  <a:pt x="4741034" y="1823655"/>
                  <a:pt x="4741034" y="1828349"/>
                </a:cubicBezTo>
                <a:cubicBezTo>
                  <a:pt x="4745728" y="1842432"/>
                  <a:pt x="4748075" y="1854167"/>
                  <a:pt x="4752769" y="1868249"/>
                </a:cubicBezTo>
                <a:cubicBezTo>
                  <a:pt x="4752769" y="1870596"/>
                  <a:pt x="4755116" y="1872943"/>
                  <a:pt x="4755116" y="1875290"/>
                </a:cubicBezTo>
                <a:cubicBezTo>
                  <a:pt x="4759810" y="1891719"/>
                  <a:pt x="4764504" y="1905802"/>
                  <a:pt x="4766852" y="1922231"/>
                </a:cubicBezTo>
                <a:cubicBezTo>
                  <a:pt x="4766852" y="1926925"/>
                  <a:pt x="4769198" y="1931619"/>
                  <a:pt x="4771546" y="1936313"/>
                </a:cubicBezTo>
                <a:cubicBezTo>
                  <a:pt x="4773892" y="1945702"/>
                  <a:pt x="4776240" y="1952743"/>
                  <a:pt x="4776240" y="1962131"/>
                </a:cubicBezTo>
                <a:cubicBezTo>
                  <a:pt x="4773892" y="1959784"/>
                  <a:pt x="4769198" y="1957437"/>
                  <a:pt x="4764504" y="1957437"/>
                </a:cubicBezTo>
                <a:cubicBezTo>
                  <a:pt x="4764504" y="1959784"/>
                  <a:pt x="4764504" y="1959784"/>
                  <a:pt x="4764504" y="1959784"/>
                </a:cubicBezTo>
                <a:close/>
                <a:moveTo>
                  <a:pt x="4755116" y="1821308"/>
                </a:moveTo>
                <a:cubicBezTo>
                  <a:pt x="4755116" y="1818961"/>
                  <a:pt x="4752769" y="1814267"/>
                  <a:pt x="4752769" y="1811920"/>
                </a:cubicBezTo>
                <a:cubicBezTo>
                  <a:pt x="4745728" y="1783755"/>
                  <a:pt x="4738687" y="1755591"/>
                  <a:pt x="4729299" y="1727426"/>
                </a:cubicBezTo>
                <a:cubicBezTo>
                  <a:pt x="4729299" y="1725079"/>
                  <a:pt x="4726952" y="1722732"/>
                  <a:pt x="4726952" y="1718038"/>
                </a:cubicBezTo>
                <a:cubicBezTo>
                  <a:pt x="4736340" y="1739161"/>
                  <a:pt x="4745728" y="1757938"/>
                  <a:pt x="4752769" y="1779061"/>
                </a:cubicBezTo>
                <a:cubicBezTo>
                  <a:pt x="4750422" y="1781408"/>
                  <a:pt x="4748075" y="1786102"/>
                  <a:pt x="4748075" y="1790796"/>
                </a:cubicBezTo>
                <a:cubicBezTo>
                  <a:pt x="4748075" y="1800185"/>
                  <a:pt x="4755116" y="1807226"/>
                  <a:pt x="4764504" y="1809573"/>
                </a:cubicBezTo>
                <a:cubicBezTo>
                  <a:pt x="4766852" y="1814267"/>
                  <a:pt x="4766852" y="1816614"/>
                  <a:pt x="4769198" y="1821308"/>
                </a:cubicBezTo>
                <a:cubicBezTo>
                  <a:pt x="4769198" y="1823655"/>
                  <a:pt x="4769198" y="1823655"/>
                  <a:pt x="4769198" y="1823655"/>
                </a:cubicBezTo>
                <a:cubicBezTo>
                  <a:pt x="4764504" y="1828349"/>
                  <a:pt x="4762157" y="1833043"/>
                  <a:pt x="4762157" y="1840084"/>
                </a:cubicBezTo>
                <a:cubicBezTo>
                  <a:pt x="4762157" y="1844779"/>
                  <a:pt x="4764504" y="1847126"/>
                  <a:pt x="4766852" y="1851820"/>
                </a:cubicBezTo>
                <a:cubicBezTo>
                  <a:pt x="4764504" y="1854167"/>
                  <a:pt x="4764504" y="1856514"/>
                  <a:pt x="4762157" y="1858861"/>
                </a:cubicBezTo>
                <a:cubicBezTo>
                  <a:pt x="4762157" y="1844779"/>
                  <a:pt x="4759810" y="1833043"/>
                  <a:pt x="4755116" y="1821308"/>
                </a:cubicBezTo>
                <a:close/>
                <a:moveTo>
                  <a:pt x="4745728" y="1727426"/>
                </a:moveTo>
                <a:cubicBezTo>
                  <a:pt x="4743381" y="1720385"/>
                  <a:pt x="4741034" y="1713344"/>
                  <a:pt x="4738687" y="1706303"/>
                </a:cubicBezTo>
                <a:cubicBezTo>
                  <a:pt x="4733993" y="1694568"/>
                  <a:pt x="4731646" y="1680485"/>
                  <a:pt x="4726952" y="1668750"/>
                </a:cubicBezTo>
                <a:cubicBezTo>
                  <a:pt x="4741034" y="1701609"/>
                  <a:pt x="4752769" y="1736814"/>
                  <a:pt x="4764504" y="1772020"/>
                </a:cubicBezTo>
                <a:cubicBezTo>
                  <a:pt x="4762157" y="1772020"/>
                  <a:pt x="4762157" y="1774367"/>
                  <a:pt x="4759810" y="1774367"/>
                </a:cubicBezTo>
                <a:cubicBezTo>
                  <a:pt x="4755116" y="1757938"/>
                  <a:pt x="4750422" y="1741508"/>
                  <a:pt x="4745728" y="1727426"/>
                </a:cubicBezTo>
                <a:close/>
                <a:moveTo>
                  <a:pt x="4635417" y="1492722"/>
                </a:moveTo>
                <a:cubicBezTo>
                  <a:pt x="4637764" y="1502110"/>
                  <a:pt x="4642458" y="1509151"/>
                  <a:pt x="4644805" y="1518539"/>
                </a:cubicBezTo>
                <a:cubicBezTo>
                  <a:pt x="4647152" y="1525580"/>
                  <a:pt x="4649499" y="1532621"/>
                  <a:pt x="4651846" y="1539662"/>
                </a:cubicBezTo>
                <a:cubicBezTo>
                  <a:pt x="4654193" y="1549051"/>
                  <a:pt x="4658887" y="1558439"/>
                  <a:pt x="4661234" y="1565480"/>
                </a:cubicBezTo>
                <a:cubicBezTo>
                  <a:pt x="4663581" y="1570174"/>
                  <a:pt x="4663581" y="1577215"/>
                  <a:pt x="4665929" y="1581909"/>
                </a:cubicBezTo>
                <a:cubicBezTo>
                  <a:pt x="4658887" y="1570174"/>
                  <a:pt x="4651846" y="1558439"/>
                  <a:pt x="4644805" y="1546704"/>
                </a:cubicBezTo>
                <a:cubicBezTo>
                  <a:pt x="4640111" y="1537315"/>
                  <a:pt x="4637764" y="1527927"/>
                  <a:pt x="4633070" y="1518539"/>
                </a:cubicBezTo>
                <a:cubicBezTo>
                  <a:pt x="4630723" y="1511498"/>
                  <a:pt x="4626029" y="1502110"/>
                  <a:pt x="4623682" y="1495069"/>
                </a:cubicBezTo>
                <a:cubicBezTo>
                  <a:pt x="4618988" y="1485680"/>
                  <a:pt x="4614294" y="1473945"/>
                  <a:pt x="4609599" y="1464557"/>
                </a:cubicBezTo>
                <a:cubicBezTo>
                  <a:pt x="4607252" y="1457516"/>
                  <a:pt x="4602558" y="1450475"/>
                  <a:pt x="4600211" y="1443434"/>
                </a:cubicBezTo>
                <a:cubicBezTo>
                  <a:pt x="4595517" y="1431698"/>
                  <a:pt x="4590823" y="1422310"/>
                  <a:pt x="4586129" y="1410575"/>
                </a:cubicBezTo>
                <a:cubicBezTo>
                  <a:pt x="4583782" y="1408228"/>
                  <a:pt x="4583782" y="1403534"/>
                  <a:pt x="4581435" y="1401187"/>
                </a:cubicBezTo>
                <a:cubicBezTo>
                  <a:pt x="4597864" y="1424657"/>
                  <a:pt x="4616640" y="1450475"/>
                  <a:pt x="4630723" y="1476292"/>
                </a:cubicBezTo>
                <a:cubicBezTo>
                  <a:pt x="4630723" y="1480986"/>
                  <a:pt x="4633070" y="1488027"/>
                  <a:pt x="4635417" y="1492722"/>
                </a:cubicBezTo>
                <a:close/>
                <a:moveTo>
                  <a:pt x="4574393" y="1391799"/>
                </a:moveTo>
                <a:cubicBezTo>
                  <a:pt x="4576741" y="1396493"/>
                  <a:pt x="4579088" y="1401187"/>
                  <a:pt x="4581435" y="1405881"/>
                </a:cubicBezTo>
                <a:cubicBezTo>
                  <a:pt x="4586129" y="1415269"/>
                  <a:pt x="4590823" y="1424657"/>
                  <a:pt x="4595517" y="1434045"/>
                </a:cubicBezTo>
                <a:cubicBezTo>
                  <a:pt x="4600211" y="1441087"/>
                  <a:pt x="4602558" y="1450475"/>
                  <a:pt x="4607252" y="1457516"/>
                </a:cubicBezTo>
                <a:cubicBezTo>
                  <a:pt x="4611946" y="1466904"/>
                  <a:pt x="4616640" y="1476292"/>
                  <a:pt x="4618988" y="1488027"/>
                </a:cubicBezTo>
                <a:cubicBezTo>
                  <a:pt x="4621334" y="1495069"/>
                  <a:pt x="4626029" y="1504457"/>
                  <a:pt x="4628376" y="1511498"/>
                </a:cubicBezTo>
                <a:cubicBezTo>
                  <a:pt x="4633070" y="1520886"/>
                  <a:pt x="4635417" y="1527927"/>
                  <a:pt x="4637764" y="1537315"/>
                </a:cubicBezTo>
                <a:cubicBezTo>
                  <a:pt x="4628376" y="1523233"/>
                  <a:pt x="4618988" y="1509151"/>
                  <a:pt x="4609599" y="1495069"/>
                </a:cubicBezTo>
                <a:cubicBezTo>
                  <a:pt x="4609599" y="1495069"/>
                  <a:pt x="4609599" y="1492722"/>
                  <a:pt x="4607252" y="1492722"/>
                </a:cubicBezTo>
                <a:cubicBezTo>
                  <a:pt x="4602558" y="1483333"/>
                  <a:pt x="4597864" y="1473945"/>
                  <a:pt x="4590823" y="1462210"/>
                </a:cubicBezTo>
                <a:cubicBezTo>
                  <a:pt x="4586129" y="1455169"/>
                  <a:pt x="4583782" y="1448128"/>
                  <a:pt x="4579088" y="1441087"/>
                </a:cubicBezTo>
                <a:cubicBezTo>
                  <a:pt x="4574393" y="1431698"/>
                  <a:pt x="4567353" y="1422310"/>
                  <a:pt x="4562658" y="1410575"/>
                </a:cubicBezTo>
                <a:cubicBezTo>
                  <a:pt x="4557964" y="1403534"/>
                  <a:pt x="4555617" y="1396493"/>
                  <a:pt x="4550923" y="1389451"/>
                </a:cubicBezTo>
                <a:cubicBezTo>
                  <a:pt x="4543882" y="1377716"/>
                  <a:pt x="4536841" y="1368328"/>
                  <a:pt x="4532147" y="1356593"/>
                </a:cubicBezTo>
                <a:cubicBezTo>
                  <a:pt x="4529800" y="1351899"/>
                  <a:pt x="4525106" y="1344858"/>
                  <a:pt x="4522759" y="1340164"/>
                </a:cubicBezTo>
                <a:cubicBezTo>
                  <a:pt x="4513371" y="1323734"/>
                  <a:pt x="4501635" y="1307305"/>
                  <a:pt x="4492247" y="1293223"/>
                </a:cubicBezTo>
                <a:cubicBezTo>
                  <a:pt x="4487553" y="1286181"/>
                  <a:pt x="4482859" y="1279140"/>
                  <a:pt x="4478165" y="1274446"/>
                </a:cubicBezTo>
                <a:cubicBezTo>
                  <a:pt x="4513371" y="1311999"/>
                  <a:pt x="4543882" y="1351899"/>
                  <a:pt x="4574393" y="1391799"/>
                </a:cubicBezTo>
                <a:close/>
                <a:moveTo>
                  <a:pt x="3020649" y="373180"/>
                </a:moveTo>
                <a:cubicBezTo>
                  <a:pt x="3015955" y="375527"/>
                  <a:pt x="3013608" y="377874"/>
                  <a:pt x="3008914" y="377874"/>
                </a:cubicBezTo>
                <a:cubicBezTo>
                  <a:pt x="3006567" y="380222"/>
                  <a:pt x="3004219" y="380222"/>
                  <a:pt x="2999525" y="382569"/>
                </a:cubicBezTo>
                <a:cubicBezTo>
                  <a:pt x="2997178" y="377874"/>
                  <a:pt x="2992484" y="373180"/>
                  <a:pt x="2985443" y="373180"/>
                </a:cubicBezTo>
                <a:cubicBezTo>
                  <a:pt x="2985443" y="373180"/>
                  <a:pt x="2985443" y="373180"/>
                  <a:pt x="2985443" y="373180"/>
                </a:cubicBezTo>
                <a:cubicBezTo>
                  <a:pt x="2994831" y="373180"/>
                  <a:pt x="3004219" y="373180"/>
                  <a:pt x="3011261" y="373180"/>
                </a:cubicBezTo>
                <a:cubicBezTo>
                  <a:pt x="3013608" y="373180"/>
                  <a:pt x="3015955" y="373180"/>
                  <a:pt x="3020649" y="373180"/>
                </a:cubicBezTo>
                <a:close/>
                <a:moveTo>
                  <a:pt x="2980749" y="373180"/>
                </a:moveTo>
                <a:cubicBezTo>
                  <a:pt x="2973708" y="373180"/>
                  <a:pt x="2969014" y="377874"/>
                  <a:pt x="2966667" y="382569"/>
                </a:cubicBezTo>
                <a:cubicBezTo>
                  <a:pt x="2964320" y="382569"/>
                  <a:pt x="2964320" y="380222"/>
                  <a:pt x="2961973" y="380222"/>
                </a:cubicBezTo>
                <a:cubicBezTo>
                  <a:pt x="2959626" y="377874"/>
                  <a:pt x="2954932" y="375527"/>
                  <a:pt x="2952585" y="373180"/>
                </a:cubicBezTo>
                <a:cubicBezTo>
                  <a:pt x="2952585" y="373180"/>
                  <a:pt x="2952585" y="373180"/>
                  <a:pt x="2952585" y="373180"/>
                </a:cubicBezTo>
                <a:cubicBezTo>
                  <a:pt x="2959626" y="373180"/>
                  <a:pt x="2971361" y="373180"/>
                  <a:pt x="2980749" y="373180"/>
                </a:cubicBezTo>
                <a:close/>
                <a:moveTo>
                  <a:pt x="2408070" y="234705"/>
                </a:moveTo>
                <a:cubicBezTo>
                  <a:pt x="2412764" y="239399"/>
                  <a:pt x="2417458" y="244093"/>
                  <a:pt x="2424499" y="244093"/>
                </a:cubicBezTo>
                <a:cubicBezTo>
                  <a:pt x="2426846" y="244093"/>
                  <a:pt x="2429193" y="244093"/>
                  <a:pt x="2433887" y="241746"/>
                </a:cubicBezTo>
                <a:cubicBezTo>
                  <a:pt x="2433887" y="244093"/>
                  <a:pt x="2433887" y="246440"/>
                  <a:pt x="2436234" y="248787"/>
                </a:cubicBezTo>
                <a:cubicBezTo>
                  <a:pt x="2429193" y="248787"/>
                  <a:pt x="2419805" y="251134"/>
                  <a:pt x="2412764" y="251134"/>
                </a:cubicBezTo>
                <a:cubicBezTo>
                  <a:pt x="2408070" y="251134"/>
                  <a:pt x="2401029" y="251134"/>
                  <a:pt x="2396334" y="253481"/>
                </a:cubicBezTo>
                <a:cubicBezTo>
                  <a:pt x="2396334" y="251134"/>
                  <a:pt x="2393987" y="248787"/>
                  <a:pt x="2393987" y="246440"/>
                </a:cubicBezTo>
                <a:cubicBezTo>
                  <a:pt x="2396334" y="244093"/>
                  <a:pt x="2398681" y="244093"/>
                  <a:pt x="2401029" y="241746"/>
                </a:cubicBezTo>
                <a:cubicBezTo>
                  <a:pt x="2401029" y="239399"/>
                  <a:pt x="2405723" y="237052"/>
                  <a:pt x="2408070" y="234705"/>
                </a:cubicBezTo>
                <a:close/>
                <a:moveTo>
                  <a:pt x="943513" y="781566"/>
                </a:moveTo>
                <a:cubicBezTo>
                  <a:pt x="938819" y="786261"/>
                  <a:pt x="931777" y="790955"/>
                  <a:pt x="927083" y="795649"/>
                </a:cubicBezTo>
                <a:cubicBezTo>
                  <a:pt x="920042" y="802690"/>
                  <a:pt x="910654" y="809731"/>
                  <a:pt x="903613" y="816772"/>
                </a:cubicBezTo>
                <a:cubicBezTo>
                  <a:pt x="896572" y="823813"/>
                  <a:pt x="887184" y="830854"/>
                  <a:pt x="880142" y="837896"/>
                </a:cubicBezTo>
                <a:cubicBezTo>
                  <a:pt x="875448" y="842590"/>
                  <a:pt x="870754" y="844937"/>
                  <a:pt x="866060" y="849631"/>
                </a:cubicBezTo>
                <a:cubicBezTo>
                  <a:pt x="863713" y="847284"/>
                  <a:pt x="863713" y="847284"/>
                  <a:pt x="861366" y="847284"/>
                </a:cubicBezTo>
                <a:cubicBezTo>
                  <a:pt x="861366" y="844937"/>
                  <a:pt x="863713" y="842590"/>
                  <a:pt x="863713" y="840243"/>
                </a:cubicBezTo>
                <a:cubicBezTo>
                  <a:pt x="866060" y="835549"/>
                  <a:pt x="868407" y="830854"/>
                  <a:pt x="870754" y="826160"/>
                </a:cubicBezTo>
                <a:cubicBezTo>
                  <a:pt x="875448" y="819119"/>
                  <a:pt x="880142" y="809731"/>
                  <a:pt x="882489" y="802690"/>
                </a:cubicBezTo>
                <a:cubicBezTo>
                  <a:pt x="884837" y="797996"/>
                  <a:pt x="887184" y="793302"/>
                  <a:pt x="889531" y="788608"/>
                </a:cubicBezTo>
                <a:cubicBezTo>
                  <a:pt x="889531" y="786261"/>
                  <a:pt x="891878" y="783914"/>
                  <a:pt x="891878" y="781566"/>
                </a:cubicBezTo>
                <a:cubicBezTo>
                  <a:pt x="896572" y="781566"/>
                  <a:pt x="903613" y="779219"/>
                  <a:pt x="908307" y="779219"/>
                </a:cubicBezTo>
                <a:cubicBezTo>
                  <a:pt x="922389" y="783914"/>
                  <a:pt x="931777" y="781566"/>
                  <a:pt x="943513" y="781566"/>
                </a:cubicBezTo>
                <a:close/>
                <a:moveTo>
                  <a:pt x="788608" y="816772"/>
                </a:moveTo>
                <a:cubicBezTo>
                  <a:pt x="788608" y="816772"/>
                  <a:pt x="788608" y="816772"/>
                  <a:pt x="788608" y="816772"/>
                </a:cubicBezTo>
                <a:cubicBezTo>
                  <a:pt x="786261" y="821466"/>
                  <a:pt x="783914" y="823813"/>
                  <a:pt x="781566" y="828507"/>
                </a:cubicBezTo>
                <a:cubicBezTo>
                  <a:pt x="779219" y="830854"/>
                  <a:pt x="779219" y="833202"/>
                  <a:pt x="776872" y="835549"/>
                </a:cubicBezTo>
                <a:cubicBezTo>
                  <a:pt x="781566" y="830854"/>
                  <a:pt x="783914" y="823813"/>
                  <a:pt x="788608" y="816772"/>
                </a:cubicBezTo>
                <a:cubicBezTo>
                  <a:pt x="788608" y="819119"/>
                  <a:pt x="788608" y="819119"/>
                  <a:pt x="788608" y="816772"/>
                </a:cubicBezTo>
                <a:close/>
                <a:moveTo>
                  <a:pt x="422468" y="1232199"/>
                </a:moveTo>
                <a:cubicBezTo>
                  <a:pt x="417774" y="1234546"/>
                  <a:pt x="415427" y="1236893"/>
                  <a:pt x="410733" y="1239241"/>
                </a:cubicBezTo>
                <a:cubicBezTo>
                  <a:pt x="408386" y="1241588"/>
                  <a:pt x="408386" y="1241588"/>
                  <a:pt x="406039" y="1241588"/>
                </a:cubicBezTo>
                <a:cubicBezTo>
                  <a:pt x="413080" y="1229852"/>
                  <a:pt x="420121" y="1220464"/>
                  <a:pt x="427162" y="1208729"/>
                </a:cubicBezTo>
                <a:cubicBezTo>
                  <a:pt x="429509" y="1204035"/>
                  <a:pt x="434204" y="1199341"/>
                  <a:pt x="436551" y="1194647"/>
                </a:cubicBezTo>
                <a:cubicBezTo>
                  <a:pt x="441245" y="1187606"/>
                  <a:pt x="448286" y="1178217"/>
                  <a:pt x="452980" y="1171176"/>
                </a:cubicBezTo>
                <a:cubicBezTo>
                  <a:pt x="452980" y="1171176"/>
                  <a:pt x="455327" y="1173523"/>
                  <a:pt x="457674" y="1173523"/>
                </a:cubicBezTo>
                <a:cubicBezTo>
                  <a:pt x="457674" y="1175870"/>
                  <a:pt x="455327" y="1180564"/>
                  <a:pt x="455327" y="1182911"/>
                </a:cubicBezTo>
                <a:cubicBezTo>
                  <a:pt x="452980" y="1187606"/>
                  <a:pt x="452980" y="1189953"/>
                  <a:pt x="450633" y="1194647"/>
                </a:cubicBezTo>
                <a:cubicBezTo>
                  <a:pt x="448286" y="1199341"/>
                  <a:pt x="448286" y="1204035"/>
                  <a:pt x="445939" y="1208729"/>
                </a:cubicBezTo>
                <a:cubicBezTo>
                  <a:pt x="443592" y="1213423"/>
                  <a:pt x="443592" y="1215770"/>
                  <a:pt x="443592" y="1220464"/>
                </a:cubicBezTo>
                <a:cubicBezTo>
                  <a:pt x="443592" y="1220464"/>
                  <a:pt x="441245" y="1222811"/>
                  <a:pt x="441245" y="1222811"/>
                </a:cubicBezTo>
                <a:cubicBezTo>
                  <a:pt x="431857" y="1225158"/>
                  <a:pt x="427162" y="1227505"/>
                  <a:pt x="422468" y="1232199"/>
                </a:cubicBezTo>
                <a:close/>
                <a:moveTo>
                  <a:pt x="253481" y="1718038"/>
                </a:moveTo>
                <a:cubicBezTo>
                  <a:pt x="253481" y="1718038"/>
                  <a:pt x="253481" y="1718038"/>
                  <a:pt x="253481" y="1718038"/>
                </a:cubicBezTo>
                <a:cubicBezTo>
                  <a:pt x="258175" y="1713344"/>
                  <a:pt x="262869" y="1710997"/>
                  <a:pt x="265216" y="1708650"/>
                </a:cubicBezTo>
                <a:cubicBezTo>
                  <a:pt x="269910" y="1706303"/>
                  <a:pt x="272257" y="1703956"/>
                  <a:pt x="276951" y="1701609"/>
                </a:cubicBezTo>
                <a:cubicBezTo>
                  <a:pt x="281646" y="1699262"/>
                  <a:pt x="283993" y="1696915"/>
                  <a:pt x="288687" y="1694568"/>
                </a:cubicBezTo>
                <a:cubicBezTo>
                  <a:pt x="293381" y="1692221"/>
                  <a:pt x="295728" y="1689873"/>
                  <a:pt x="300422" y="1687526"/>
                </a:cubicBezTo>
                <a:cubicBezTo>
                  <a:pt x="305116" y="1685179"/>
                  <a:pt x="307463" y="1682832"/>
                  <a:pt x="312157" y="1680485"/>
                </a:cubicBezTo>
                <a:cubicBezTo>
                  <a:pt x="314504" y="1678138"/>
                  <a:pt x="316851" y="1678138"/>
                  <a:pt x="319198" y="1675791"/>
                </a:cubicBezTo>
                <a:cubicBezTo>
                  <a:pt x="319198" y="1678138"/>
                  <a:pt x="321545" y="1680485"/>
                  <a:pt x="323892" y="1680485"/>
                </a:cubicBezTo>
                <a:cubicBezTo>
                  <a:pt x="319198" y="1685179"/>
                  <a:pt x="316851" y="1689873"/>
                  <a:pt x="312157" y="1694568"/>
                </a:cubicBezTo>
                <a:cubicBezTo>
                  <a:pt x="309810" y="1699262"/>
                  <a:pt x="305116" y="1701609"/>
                  <a:pt x="302769" y="1706303"/>
                </a:cubicBezTo>
                <a:cubicBezTo>
                  <a:pt x="293381" y="1718038"/>
                  <a:pt x="283993" y="1732120"/>
                  <a:pt x="272257" y="1743855"/>
                </a:cubicBezTo>
                <a:cubicBezTo>
                  <a:pt x="269910" y="1746203"/>
                  <a:pt x="267563" y="1750897"/>
                  <a:pt x="265216" y="1753244"/>
                </a:cubicBezTo>
                <a:cubicBezTo>
                  <a:pt x="265216" y="1753244"/>
                  <a:pt x="265216" y="1750897"/>
                  <a:pt x="265216" y="1750897"/>
                </a:cubicBezTo>
                <a:cubicBezTo>
                  <a:pt x="262869" y="1741508"/>
                  <a:pt x="258175" y="1729773"/>
                  <a:pt x="253481" y="1718038"/>
                </a:cubicBezTo>
                <a:close/>
                <a:moveTo>
                  <a:pt x="93882" y="2952584"/>
                </a:moveTo>
                <a:cubicBezTo>
                  <a:pt x="93882" y="2952584"/>
                  <a:pt x="93882" y="2954932"/>
                  <a:pt x="93882" y="2954932"/>
                </a:cubicBezTo>
                <a:cubicBezTo>
                  <a:pt x="93882" y="2954932"/>
                  <a:pt x="93882" y="2957279"/>
                  <a:pt x="93882" y="2957279"/>
                </a:cubicBezTo>
                <a:cubicBezTo>
                  <a:pt x="93882" y="2957279"/>
                  <a:pt x="93882" y="2957279"/>
                  <a:pt x="93882" y="2957279"/>
                </a:cubicBezTo>
                <a:cubicBezTo>
                  <a:pt x="93882" y="2954932"/>
                  <a:pt x="93882" y="2954932"/>
                  <a:pt x="93882" y="2952584"/>
                </a:cubicBezTo>
                <a:close/>
                <a:moveTo>
                  <a:pt x="1232199" y="4499288"/>
                </a:moveTo>
                <a:cubicBezTo>
                  <a:pt x="1234546" y="4499288"/>
                  <a:pt x="1234546" y="4499288"/>
                  <a:pt x="1236894" y="4499288"/>
                </a:cubicBezTo>
                <a:cubicBezTo>
                  <a:pt x="1236894" y="4499288"/>
                  <a:pt x="1236894" y="4501635"/>
                  <a:pt x="1236894" y="4501635"/>
                </a:cubicBezTo>
                <a:cubicBezTo>
                  <a:pt x="1236894" y="4501635"/>
                  <a:pt x="1236894" y="4501635"/>
                  <a:pt x="1236894" y="4503982"/>
                </a:cubicBezTo>
                <a:cubicBezTo>
                  <a:pt x="1234546" y="4501635"/>
                  <a:pt x="1229852" y="4499288"/>
                  <a:pt x="1227505" y="4496941"/>
                </a:cubicBezTo>
                <a:cubicBezTo>
                  <a:pt x="1227505" y="4499288"/>
                  <a:pt x="1229852" y="4499288"/>
                  <a:pt x="1232199" y="4499288"/>
                </a:cubicBezTo>
                <a:close/>
                <a:moveTo>
                  <a:pt x="1938660" y="4790322"/>
                </a:moveTo>
                <a:cubicBezTo>
                  <a:pt x="1938660" y="4785628"/>
                  <a:pt x="1936313" y="4778587"/>
                  <a:pt x="1931619" y="4776239"/>
                </a:cubicBezTo>
                <a:cubicBezTo>
                  <a:pt x="1943355" y="4778587"/>
                  <a:pt x="1957437" y="4780934"/>
                  <a:pt x="1969172" y="4783281"/>
                </a:cubicBezTo>
                <a:cubicBezTo>
                  <a:pt x="1980907" y="4785628"/>
                  <a:pt x="1992642" y="4787975"/>
                  <a:pt x="2006725" y="4790322"/>
                </a:cubicBezTo>
                <a:cubicBezTo>
                  <a:pt x="2004378" y="4790322"/>
                  <a:pt x="1999684" y="4790322"/>
                  <a:pt x="1997336" y="4790322"/>
                </a:cubicBezTo>
                <a:cubicBezTo>
                  <a:pt x="1985601" y="4790322"/>
                  <a:pt x="1976213" y="4790322"/>
                  <a:pt x="1964478" y="4790322"/>
                </a:cubicBezTo>
                <a:cubicBezTo>
                  <a:pt x="1955090" y="4790322"/>
                  <a:pt x="1945702" y="4790322"/>
                  <a:pt x="1938660" y="4790322"/>
                </a:cubicBezTo>
                <a:close/>
                <a:moveTo>
                  <a:pt x="4604905" y="3504140"/>
                </a:moveTo>
                <a:cubicBezTo>
                  <a:pt x="4607252" y="3501793"/>
                  <a:pt x="4607252" y="3499446"/>
                  <a:pt x="4609599" y="3497099"/>
                </a:cubicBezTo>
                <a:cubicBezTo>
                  <a:pt x="4611946" y="3499446"/>
                  <a:pt x="4611946" y="3499446"/>
                  <a:pt x="4614294" y="3499446"/>
                </a:cubicBezTo>
                <a:cubicBezTo>
                  <a:pt x="4611946" y="3504140"/>
                  <a:pt x="4609599" y="3508834"/>
                  <a:pt x="4607252" y="3513529"/>
                </a:cubicBezTo>
                <a:cubicBezTo>
                  <a:pt x="4604905" y="3513529"/>
                  <a:pt x="4602558" y="3511182"/>
                  <a:pt x="4600211" y="3511182"/>
                </a:cubicBezTo>
                <a:cubicBezTo>
                  <a:pt x="4602558" y="3508834"/>
                  <a:pt x="4602558" y="3506487"/>
                  <a:pt x="4604905" y="3504140"/>
                </a:cubicBezTo>
                <a:close/>
                <a:moveTo>
                  <a:pt x="4640111" y="3440770"/>
                </a:moveTo>
                <a:cubicBezTo>
                  <a:pt x="4640111" y="3438423"/>
                  <a:pt x="4642458" y="3436076"/>
                  <a:pt x="4642458" y="3433729"/>
                </a:cubicBezTo>
                <a:cubicBezTo>
                  <a:pt x="4644805" y="3431382"/>
                  <a:pt x="4644805" y="3429035"/>
                  <a:pt x="4647152" y="3426688"/>
                </a:cubicBezTo>
                <a:cubicBezTo>
                  <a:pt x="4644805" y="3431382"/>
                  <a:pt x="4642458" y="3438423"/>
                  <a:pt x="4640111" y="3443117"/>
                </a:cubicBezTo>
                <a:cubicBezTo>
                  <a:pt x="4640111" y="3443117"/>
                  <a:pt x="4640111" y="3443117"/>
                  <a:pt x="4640111" y="3440770"/>
                </a:cubicBezTo>
                <a:close/>
                <a:moveTo>
                  <a:pt x="4795016" y="1959784"/>
                </a:moveTo>
                <a:cubicBezTo>
                  <a:pt x="4795016" y="1957437"/>
                  <a:pt x="4795016" y="1955090"/>
                  <a:pt x="4795016" y="1955090"/>
                </a:cubicBezTo>
                <a:cubicBezTo>
                  <a:pt x="4795016" y="1945702"/>
                  <a:pt x="4792669" y="1933966"/>
                  <a:pt x="4792669" y="1924578"/>
                </a:cubicBezTo>
                <a:cubicBezTo>
                  <a:pt x="4792669" y="1922231"/>
                  <a:pt x="4792669" y="1922231"/>
                  <a:pt x="4792669" y="1919884"/>
                </a:cubicBezTo>
                <a:cubicBezTo>
                  <a:pt x="4792669" y="1910496"/>
                  <a:pt x="4790322" y="1903455"/>
                  <a:pt x="4790322" y="1896413"/>
                </a:cubicBezTo>
                <a:cubicBezTo>
                  <a:pt x="4790322" y="1894066"/>
                  <a:pt x="4790322" y="1891719"/>
                  <a:pt x="4790322" y="1889372"/>
                </a:cubicBezTo>
                <a:cubicBezTo>
                  <a:pt x="4790322" y="1887025"/>
                  <a:pt x="4790322" y="1887025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2669" y="1887025"/>
                  <a:pt x="4795016" y="1891719"/>
                  <a:pt x="4795016" y="1894066"/>
                </a:cubicBezTo>
                <a:cubicBezTo>
                  <a:pt x="4797363" y="1898761"/>
                  <a:pt x="4797363" y="1903455"/>
                  <a:pt x="4799710" y="1910496"/>
                </a:cubicBezTo>
                <a:cubicBezTo>
                  <a:pt x="4799710" y="1912843"/>
                  <a:pt x="4802057" y="1917537"/>
                  <a:pt x="4802057" y="1919884"/>
                </a:cubicBezTo>
                <a:cubicBezTo>
                  <a:pt x="4804404" y="1926925"/>
                  <a:pt x="4804404" y="1931619"/>
                  <a:pt x="4806751" y="1938660"/>
                </a:cubicBezTo>
                <a:cubicBezTo>
                  <a:pt x="4806751" y="1941007"/>
                  <a:pt x="4809098" y="1943354"/>
                  <a:pt x="4809098" y="1948049"/>
                </a:cubicBezTo>
                <a:cubicBezTo>
                  <a:pt x="4809098" y="1950396"/>
                  <a:pt x="4811445" y="1955090"/>
                  <a:pt x="4811445" y="1957437"/>
                </a:cubicBezTo>
                <a:cubicBezTo>
                  <a:pt x="4806751" y="1959784"/>
                  <a:pt x="4802057" y="1962131"/>
                  <a:pt x="4799710" y="1966825"/>
                </a:cubicBezTo>
                <a:cubicBezTo>
                  <a:pt x="4795016" y="1962131"/>
                  <a:pt x="4795016" y="1962131"/>
                  <a:pt x="4795016" y="1959784"/>
                </a:cubicBezTo>
                <a:close/>
                <a:moveTo>
                  <a:pt x="4778587" y="1821308"/>
                </a:moveTo>
                <a:cubicBezTo>
                  <a:pt x="4778587" y="1821308"/>
                  <a:pt x="4776240" y="1821308"/>
                  <a:pt x="4776240" y="1821308"/>
                </a:cubicBezTo>
                <a:cubicBezTo>
                  <a:pt x="4773892" y="1816614"/>
                  <a:pt x="4773892" y="1811920"/>
                  <a:pt x="4771546" y="1809573"/>
                </a:cubicBezTo>
                <a:cubicBezTo>
                  <a:pt x="4771546" y="1809573"/>
                  <a:pt x="4771546" y="1809573"/>
                  <a:pt x="4771546" y="1809573"/>
                </a:cubicBezTo>
                <a:cubicBezTo>
                  <a:pt x="4773892" y="1809573"/>
                  <a:pt x="4773892" y="1809573"/>
                  <a:pt x="4776240" y="1809573"/>
                </a:cubicBezTo>
                <a:cubicBezTo>
                  <a:pt x="4776240" y="1814267"/>
                  <a:pt x="4778587" y="1816614"/>
                  <a:pt x="4778587" y="1821308"/>
                </a:cubicBezTo>
                <a:close/>
                <a:moveTo>
                  <a:pt x="4607252" y="1401187"/>
                </a:moveTo>
                <a:cubicBezTo>
                  <a:pt x="4604905" y="1396493"/>
                  <a:pt x="4602558" y="1391799"/>
                  <a:pt x="4600211" y="1389451"/>
                </a:cubicBezTo>
                <a:cubicBezTo>
                  <a:pt x="4597864" y="1384757"/>
                  <a:pt x="4595517" y="1380063"/>
                  <a:pt x="4595517" y="1375369"/>
                </a:cubicBezTo>
                <a:cubicBezTo>
                  <a:pt x="4593170" y="1373022"/>
                  <a:pt x="4593170" y="1368328"/>
                  <a:pt x="4590823" y="1365981"/>
                </a:cubicBezTo>
                <a:cubicBezTo>
                  <a:pt x="4590823" y="1368328"/>
                  <a:pt x="4593170" y="1368328"/>
                  <a:pt x="4593170" y="1370675"/>
                </a:cubicBezTo>
                <a:cubicBezTo>
                  <a:pt x="4597864" y="1380063"/>
                  <a:pt x="4600211" y="1389451"/>
                  <a:pt x="4607252" y="1401187"/>
                </a:cubicBezTo>
                <a:close/>
                <a:moveTo>
                  <a:pt x="309810" y="1354246"/>
                </a:moveTo>
                <a:cubicBezTo>
                  <a:pt x="307463" y="1356593"/>
                  <a:pt x="307463" y="1358940"/>
                  <a:pt x="305116" y="1361287"/>
                </a:cubicBezTo>
                <a:cubicBezTo>
                  <a:pt x="305116" y="1361287"/>
                  <a:pt x="305116" y="1363634"/>
                  <a:pt x="302769" y="1363634"/>
                </a:cubicBezTo>
                <a:cubicBezTo>
                  <a:pt x="302769" y="1361287"/>
                  <a:pt x="305116" y="1356593"/>
                  <a:pt x="305116" y="1354246"/>
                </a:cubicBezTo>
                <a:cubicBezTo>
                  <a:pt x="307463" y="1354246"/>
                  <a:pt x="309810" y="1354246"/>
                  <a:pt x="309810" y="1354246"/>
                </a:cubicBezTo>
                <a:close/>
                <a:moveTo>
                  <a:pt x="93882" y="1966825"/>
                </a:moveTo>
                <a:cubicBezTo>
                  <a:pt x="96229" y="1959784"/>
                  <a:pt x="98576" y="1952743"/>
                  <a:pt x="100923" y="1945702"/>
                </a:cubicBezTo>
                <a:cubicBezTo>
                  <a:pt x="103270" y="1936313"/>
                  <a:pt x="105617" y="1929272"/>
                  <a:pt x="110311" y="1919884"/>
                </a:cubicBezTo>
                <a:cubicBezTo>
                  <a:pt x="112658" y="1912843"/>
                  <a:pt x="115005" y="1905802"/>
                  <a:pt x="117352" y="1901108"/>
                </a:cubicBezTo>
                <a:cubicBezTo>
                  <a:pt x="119699" y="1894066"/>
                  <a:pt x="122046" y="1889372"/>
                  <a:pt x="124393" y="1882331"/>
                </a:cubicBezTo>
                <a:cubicBezTo>
                  <a:pt x="126741" y="1877637"/>
                  <a:pt x="129088" y="1872943"/>
                  <a:pt x="131435" y="1868249"/>
                </a:cubicBezTo>
                <a:cubicBezTo>
                  <a:pt x="133782" y="1863555"/>
                  <a:pt x="136129" y="1861208"/>
                  <a:pt x="138476" y="1856514"/>
                </a:cubicBezTo>
                <a:cubicBezTo>
                  <a:pt x="140823" y="1851820"/>
                  <a:pt x="143170" y="1844779"/>
                  <a:pt x="147864" y="1840084"/>
                </a:cubicBezTo>
                <a:cubicBezTo>
                  <a:pt x="150211" y="1835390"/>
                  <a:pt x="152558" y="1833043"/>
                  <a:pt x="154905" y="1828349"/>
                </a:cubicBezTo>
                <a:cubicBezTo>
                  <a:pt x="157252" y="1823655"/>
                  <a:pt x="161946" y="1818961"/>
                  <a:pt x="164293" y="1814267"/>
                </a:cubicBezTo>
                <a:cubicBezTo>
                  <a:pt x="166640" y="1809573"/>
                  <a:pt x="168987" y="1807226"/>
                  <a:pt x="173681" y="1802532"/>
                </a:cubicBezTo>
                <a:cubicBezTo>
                  <a:pt x="176028" y="1797838"/>
                  <a:pt x="180723" y="1793144"/>
                  <a:pt x="183070" y="1788449"/>
                </a:cubicBezTo>
                <a:cubicBezTo>
                  <a:pt x="185417" y="1783755"/>
                  <a:pt x="190111" y="1781408"/>
                  <a:pt x="192458" y="1776714"/>
                </a:cubicBezTo>
                <a:cubicBezTo>
                  <a:pt x="194805" y="1772020"/>
                  <a:pt x="199499" y="1769673"/>
                  <a:pt x="201846" y="1764979"/>
                </a:cubicBezTo>
                <a:cubicBezTo>
                  <a:pt x="204193" y="1762632"/>
                  <a:pt x="208887" y="1757938"/>
                  <a:pt x="211234" y="1755591"/>
                </a:cubicBezTo>
                <a:cubicBezTo>
                  <a:pt x="215928" y="1750897"/>
                  <a:pt x="218275" y="1748550"/>
                  <a:pt x="222969" y="1743855"/>
                </a:cubicBezTo>
                <a:cubicBezTo>
                  <a:pt x="225316" y="1741508"/>
                  <a:pt x="230011" y="1736814"/>
                  <a:pt x="232358" y="1734467"/>
                </a:cubicBezTo>
                <a:cubicBezTo>
                  <a:pt x="237052" y="1732120"/>
                  <a:pt x="239399" y="1727426"/>
                  <a:pt x="244093" y="1725079"/>
                </a:cubicBezTo>
                <a:cubicBezTo>
                  <a:pt x="246440" y="1722732"/>
                  <a:pt x="248787" y="1720385"/>
                  <a:pt x="253481" y="1718038"/>
                </a:cubicBezTo>
                <a:cubicBezTo>
                  <a:pt x="253481" y="1720385"/>
                  <a:pt x="255828" y="1722732"/>
                  <a:pt x="255828" y="1727426"/>
                </a:cubicBezTo>
                <a:cubicBezTo>
                  <a:pt x="255828" y="1729773"/>
                  <a:pt x="258175" y="1729773"/>
                  <a:pt x="258175" y="1732120"/>
                </a:cubicBezTo>
                <a:cubicBezTo>
                  <a:pt x="260522" y="1739161"/>
                  <a:pt x="262869" y="1743855"/>
                  <a:pt x="265216" y="1750897"/>
                </a:cubicBezTo>
                <a:cubicBezTo>
                  <a:pt x="265216" y="1750897"/>
                  <a:pt x="265216" y="1750897"/>
                  <a:pt x="265216" y="1753244"/>
                </a:cubicBezTo>
                <a:cubicBezTo>
                  <a:pt x="265216" y="1753244"/>
                  <a:pt x="265216" y="1755591"/>
                  <a:pt x="265216" y="1755591"/>
                </a:cubicBezTo>
                <a:cubicBezTo>
                  <a:pt x="265216" y="1757938"/>
                  <a:pt x="262869" y="1757938"/>
                  <a:pt x="262869" y="1760285"/>
                </a:cubicBezTo>
                <a:cubicBezTo>
                  <a:pt x="255828" y="1767326"/>
                  <a:pt x="251134" y="1776714"/>
                  <a:pt x="244093" y="1783755"/>
                </a:cubicBezTo>
                <a:cubicBezTo>
                  <a:pt x="239399" y="1788449"/>
                  <a:pt x="237052" y="1795491"/>
                  <a:pt x="232358" y="1800185"/>
                </a:cubicBezTo>
                <a:cubicBezTo>
                  <a:pt x="227664" y="1807226"/>
                  <a:pt x="222969" y="1814267"/>
                  <a:pt x="215928" y="1823655"/>
                </a:cubicBezTo>
                <a:cubicBezTo>
                  <a:pt x="211234" y="1828349"/>
                  <a:pt x="208887" y="1835390"/>
                  <a:pt x="204193" y="1840084"/>
                </a:cubicBezTo>
                <a:cubicBezTo>
                  <a:pt x="201846" y="1842432"/>
                  <a:pt x="201846" y="1844779"/>
                  <a:pt x="199499" y="1847126"/>
                </a:cubicBezTo>
                <a:cubicBezTo>
                  <a:pt x="154905" y="1865902"/>
                  <a:pt x="112658" y="1912843"/>
                  <a:pt x="86841" y="1976213"/>
                </a:cubicBezTo>
                <a:cubicBezTo>
                  <a:pt x="89188" y="1973866"/>
                  <a:pt x="91535" y="1971519"/>
                  <a:pt x="93882" y="1966825"/>
                </a:cubicBezTo>
                <a:close/>
                <a:moveTo>
                  <a:pt x="1718038" y="4726952"/>
                </a:moveTo>
                <a:cubicBezTo>
                  <a:pt x="1722732" y="4729299"/>
                  <a:pt x="1727426" y="4731646"/>
                  <a:pt x="1732120" y="4733993"/>
                </a:cubicBezTo>
                <a:cubicBezTo>
                  <a:pt x="1734467" y="4736340"/>
                  <a:pt x="1736814" y="4736340"/>
                  <a:pt x="1739161" y="4738687"/>
                </a:cubicBezTo>
                <a:cubicBezTo>
                  <a:pt x="1732120" y="4736340"/>
                  <a:pt x="1722732" y="4733993"/>
                  <a:pt x="1715691" y="4731646"/>
                </a:cubicBezTo>
                <a:cubicBezTo>
                  <a:pt x="1718038" y="4729299"/>
                  <a:pt x="1718038" y="4726952"/>
                  <a:pt x="1718038" y="4726952"/>
                </a:cubicBezTo>
                <a:close/>
                <a:moveTo>
                  <a:pt x="2800027" y="4813792"/>
                </a:moveTo>
                <a:cubicBezTo>
                  <a:pt x="2800027" y="4811445"/>
                  <a:pt x="2797679" y="4809098"/>
                  <a:pt x="2797679" y="4806751"/>
                </a:cubicBezTo>
                <a:cubicBezTo>
                  <a:pt x="2797679" y="4806751"/>
                  <a:pt x="2797679" y="4806751"/>
                  <a:pt x="2797679" y="4806751"/>
                </a:cubicBezTo>
                <a:cubicBezTo>
                  <a:pt x="2797679" y="4806751"/>
                  <a:pt x="2800027" y="4806751"/>
                  <a:pt x="2800027" y="4804404"/>
                </a:cubicBezTo>
                <a:cubicBezTo>
                  <a:pt x="2802374" y="4809098"/>
                  <a:pt x="2807068" y="4811445"/>
                  <a:pt x="2811762" y="4811445"/>
                </a:cubicBezTo>
                <a:cubicBezTo>
                  <a:pt x="2807068" y="4811445"/>
                  <a:pt x="2802374" y="4811445"/>
                  <a:pt x="2800027" y="4813792"/>
                </a:cubicBezTo>
                <a:close/>
                <a:moveTo>
                  <a:pt x="4696440" y="3314030"/>
                </a:moveTo>
                <a:cubicBezTo>
                  <a:pt x="4696440" y="3314030"/>
                  <a:pt x="4696440" y="3311683"/>
                  <a:pt x="4696440" y="3311683"/>
                </a:cubicBezTo>
                <a:cubicBezTo>
                  <a:pt x="4696440" y="3311683"/>
                  <a:pt x="4696440" y="3309335"/>
                  <a:pt x="4696440" y="3309335"/>
                </a:cubicBezTo>
                <a:cubicBezTo>
                  <a:pt x="4696440" y="3306989"/>
                  <a:pt x="4698787" y="3304641"/>
                  <a:pt x="4698787" y="3302295"/>
                </a:cubicBezTo>
                <a:cubicBezTo>
                  <a:pt x="4701134" y="3297600"/>
                  <a:pt x="4703481" y="3290559"/>
                  <a:pt x="4705828" y="3285865"/>
                </a:cubicBezTo>
                <a:cubicBezTo>
                  <a:pt x="4705828" y="3288212"/>
                  <a:pt x="4705828" y="3288212"/>
                  <a:pt x="4703481" y="3290559"/>
                </a:cubicBezTo>
                <a:cubicBezTo>
                  <a:pt x="4701134" y="3292906"/>
                  <a:pt x="4701134" y="3297600"/>
                  <a:pt x="4698787" y="3299947"/>
                </a:cubicBezTo>
                <a:cubicBezTo>
                  <a:pt x="4698787" y="3302295"/>
                  <a:pt x="4696440" y="3309335"/>
                  <a:pt x="4696440" y="3314030"/>
                </a:cubicBezTo>
                <a:close/>
                <a:moveTo>
                  <a:pt x="4715216" y="3257700"/>
                </a:moveTo>
                <a:cubicBezTo>
                  <a:pt x="4715216" y="3260048"/>
                  <a:pt x="4712869" y="3262394"/>
                  <a:pt x="4712869" y="3264742"/>
                </a:cubicBezTo>
                <a:cubicBezTo>
                  <a:pt x="4710522" y="3269436"/>
                  <a:pt x="4708175" y="3276477"/>
                  <a:pt x="4705828" y="3281171"/>
                </a:cubicBezTo>
                <a:cubicBezTo>
                  <a:pt x="4703481" y="3283518"/>
                  <a:pt x="4703481" y="3288212"/>
                  <a:pt x="4701134" y="3290559"/>
                </a:cubicBezTo>
                <a:cubicBezTo>
                  <a:pt x="4698787" y="3295253"/>
                  <a:pt x="4696440" y="3299947"/>
                  <a:pt x="4694093" y="3304641"/>
                </a:cubicBezTo>
                <a:cubicBezTo>
                  <a:pt x="4694093" y="3306989"/>
                  <a:pt x="4691746" y="3306989"/>
                  <a:pt x="4691746" y="3309335"/>
                </a:cubicBezTo>
                <a:cubicBezTo>
                  <a:pt x="4691746" y="3309335"/>
                  <a:pt x="4691746" y="3309335"/>
                  <a:pt x="4691746" y="3306989"/>
                </a:cubicBezTo>
                <a:cubicBezTo>
                  <a:pt x="4691746" y="3304641"/>
                  <a:pt x="4694093" y="3299947"/>
                  <a:pt x="4694093" y="3297600"/>
                </a:cubicBezTo>
                <a:cubicBezTo>
                  <a:pt x="4696440" y="3290559"/>
                  <a:pt x="4698787" y="3281171"/>
                  <a:pt x="4701134" y="3274130"/>
                </a:cubicBezTo>
                <a:cubicBezTo>
                  <a:pt x="4703481" y="3269436"/>
                  <a:pt x="4705828" y="3262394"/>
                  <a:pt x="4705828" y="3257700"/>
                </a:cubicBezTo>
                <a:cubicBezTo>
                  <a:pt x="4708175" y="3255354"/>
                  <a:pt x="4708175" y="3250659"/>
                  <a:pt x="4710522" y="3248312"/>
                </a:cubicBezTo>
                <a:cubicBezTo>
                  <a:pt x="4712869" y="3250659"/>
                  <a:pt x="4712869" y="3250659"/>
                  <a:pt x="4715216" y="3250659"/>
                </a:cubicBezTo>
                <a:cubicBezTo>
                  <a:pt x="4717563" y="3253006"/>
                  <a:pt x="4717563" y="3255354"/>
                  <a:pt x="4715216" y="3257700"/>
                </a:cubicBezTo>
                <a:close/>
                <a:moveTo>
                  <a:pt x="4712869" y="3243618"/>
                </a:moveTo>
                <a:cubicBezTo>
                  <a:pt x="4712869" y="3245965"/>
                  <a:pt x="4710522" y="3248312"/>
                  <a:pt x="4710522" y="3250659"/>
                </a:cubicBezTo>
                <a:cubicBezTo>
                  <a:pt x="4703481" y="3267089"/>
                  <a:pt x="4696440" y="3283518"/>
                  <a:pt x="4689399" y="3299947"/>
                </a:cubicBezTo>
                <a:cubicBezTo>
                  <a:pt x="4687052" y="3299947"/>
                  <a:pt x="4687052" y="3297600"/>
                  <a:pt x="4684705" y="3297600"/>
                </a:cubicBezTo>
                <a:cubicBezTo>
                  <a:pt x="4684705" y="3295253"/>
                  <a:pt x="4684705" y="3295253"/>
                  <a:pt x="4687052" y="3292906"/>
                </a:cubicBezTo>
                <a:cubicBezTo>
                  <a:pt x="4696440" y="3276477"/>
                  <a:pt x="4703481" y="3260048"/>
                  <a:pt x="4712869" y="3241271"/>
                </a:cubicBezTo>
                <a:cubicBezTo>
                  <a:pt x="4710522" y="3241271"/>
                  <a:pt x="4710522" y="3243618"/>
                  <a:pt x="4712869" y="3243618"/>
                </a:cubicBezTo>
                <a:close/>
                <a:moveTo>
                  <a:pt x="4785628" y="2060707"/>
                </a:moveTo>
                <a:cubicBezTo>
                  <a:pt x="4785628" y="2060707"/>
                  <a:pt x="4785628" y="2058360"/>
                  <a:pt x="4785628" y="2058360"/>
                </a:cubicBezTo>
                <a:cubicBezTo>
                  <a:pt x="4780934" y="2039583"/>
                  <a:pt x="4778587" y="2020807"/>
                  <a:pt x="4773892" y="2002031"/>
                </a:cubicBezTo>
                <a:cubicBezTo>
                  <a:pt x="4773892" y="2002031"/>
                  <a:pt x="4773892" y="1999684"/>
                  <a:pt x="4773892" y="1999684"/>
                </a:cubicBezTo>
                <a:cubicBezTo>
                  <a:pt x="4773892" y="1999684"/>
                  <a:pt x="4773892" y="1999684"/>
                  <a:pt x="4773892" y="1999684"/>
                </a:cubicBezTo>
                <a:cubicBezTo>
                  <a:pt x="4773892" y="2002031"/>
                  <a:pt x="4776240" y="2004378"/>
                  <a:pt x="4776240" y="2006725"/>
                </a:cubicBezTo>
                <a:cubicBezTo>
                  <a:pt x="4778587" y="2011419"/>
                  <a:pt x="4778587" y="2016113"/>
                  <a:pt x="4780934" y="2020807"/>
                </a:cubicBezTo>
                <a:cubicBezTo>
                  <a:pt x="4783281" y="2027848"/>
                  <a:pt x="4785628" y="2034889"/>
                  <a:pt x="4787975" y="2041930"/>
                </a:cubicBezTo>
                <a:cubicBezTo>
                  <a:pt x="4790322" y="2046624"/>
                  <a:pt x="4790322" y="2051319"/>
                  <a:pt x="4792669" y="2056013"/>
                </a:cubicBezTo>
                <a:cubicBezTo>
                  <a:pt x="4795016" y="2065401"/>
                  <a:pt x="4797363" y="2072442"/>
                  <a:pt x="4799710" y="2081830"/>
                </a:cubicBezTo>
                <a:cubicBezTo>
                  <a:pt x="4799710" y="2086524"/>
                  <a:pt x="4802057" y="2088871"/>
                  <a:pt x="4802057" y="2093565"/>
                </a:cubicBezTo>
                <a:cubicBezTo>
                  <a:pt x="4804404" y="2100607"/>
                  <a:pt x="4804404" y="2107648"/>
                  <a:pt x="4806751" y="2112342"/>
                </a:cubicBezTo>
                <a:cubicBezTo>
                  <a:pt x="4804404" y="2112342"/>
                  <a:pt x="4802057" y="2114689"/>
                  <a:pt x="4799710" y="2114689"/>
                </a:cubicBezTo>
                <a:cubicBezTo>
                  <a:pt x="4792669" y="2098260"/>
                  <a:pt x="4790322" y="2079483"/>
                  <a:pt x="4785628" y="2060707"/>
                </a:cubicBezTo>
                <a:close/>
                <a:moveTo>
                  <a:pt x="4593170" y="1377716"/>
                </a:moveTo>
                <a:cubicBezTo>
                  <a:pt x="4588476" y="1370675"/>
                  <a:pt x="4586129" y="1363634"/>
                  <a:pt x="4581435" y="1358940"/>
                </a:cubicBezTo>
                <a:cubicBezTo>
                  <a:pt x="4581435" y="1358940"/>
                  <a:pt x="4583782" y="1358940"/>
                  <a:pt x="4583782" y="1358940"/>
                </a:cubicBezTo>
                <a:cubicBezTo>
                  <a:pt x="4588476" y="1363634"/>
                  <a:pt x="4590823" y="1370675"/>
                  <a:pt x="4593170" y="1377716"/>
                </a:cubicBezTo>
                <a:close/>
                <a:moveTo>
                  <a:pt x="3630881" y="467062"/>
                </a:moveTo>
                <a:cubicBezTo>
                  <a:pt x="3630881" y="464715"/>
                  <a:pt x="3628534" y="464715"/>
                  <a:pt x="3628534" y="462368"/>
                </a:cubicBezTo>
                <a:cubicBezTo>
                  <a:pt x="3628534" y="464715"/>
                  <a:pt x="3630881" y="464715"/>
                  <a:pt x="3630881" y="467062"/>
                </a:cubicBezTo>
                <a:cubicBezTo>
                  <a:pt x="3630881" y="467062"/>
                  <a:pt x="3630881" y="467062"/>
                  <a:pt x="3630881" y="467062"/>
                </a:cubicBezTo>
                <a:close/>
                <a:moveTo>
                  <a:pt x="281646" y="3443117"/>
                </a:moveTo>
                <a:cubicBezTo>
                  <a:pt x="281646" y="3443117"/>
                  <a:pt x="281646" y="3443117"/>
                  <a:pt x="281646" y="3443117"/>
                </a:cubicBezTo>
                <a:cubicBezTo>
                  <a:pt x="288687" y="3457199"/>
                  <a:pt x="298075" y="3468935"/>
                  <a:pt x="305116" y="3480670"/>
                </a:cubicBezTo>
                <a:cubicBezTo>
                  <a:pt x="302769" y="3480670"/>
                  <a:pt x="302769" y="3483017"/>
                  <a:pt x="300422" y="3485364"/>
                </a:cubicBezTo>
                <a:cubicBezTo>
                  <a:pt x="298075" y="3480670"/>
                  <a:pt x="295728" y="3473629"/>
                  <a:pt x="293381" y="3466588"/>
                </a:cubicBezTo>
                <a:cubicBezTo>
                  <a:pt x="286340" y="3457199"/>
                  <a:pt x="283993" y="3450158"/>
                  <a:pt x="281646" y="3443117"/>
                </a:cubicBezTo>
                <a:close/>
                <a:moveTo>
                  <a:pt x="964636" y="4339689"/>
                </a:moveTo>
                <a:cubicBezTo>
                  <a:pt x="964636" y="4339689"/>
                  <a:pt x="964636" y="4339689"/>
                  <a:pt x="964636" y="4339689"/>
                </a:cubicBezTo>
                <a:cubicBezTo>
                  <a:pt x="966983" y="4339689"/>
                  <a:pt x="969330" y="4342036"/>
                  <a:pt x="969330" y="4342036"/>
                </a:cubicBezTo>
                <a:cubicBezTo>
                  <a:pt x="966983" y="4342036"/>
                  <a:pt x="966983" y="4342036"/>
                  <a:pt x="964636" y="4344383"/>
                </a:cubicBezTo>
                <a:cubicBezTo>
                  <a:pt x="966983" y="4342036"/>
                  <a:pt x="964636" y="4342036"/>
                  <a:pt x="964636" y="4339689"/>
                </a:cubicBezTo>
                <a:cubicBezTo>
                  <a:pt x="964636" y="4339689"/>
                  <a:pt x="964636" y="4339689"/>
                  <a:pt x="964636" y="4339689"/>
                </a:cubicBezTo>
                <a:close/>
                <a:moveTo>
                  <a:pt x="1009230" y="4381936"/>
                </a:moveTo>
                <a:cubicBezTo>
                  <a:pt x="1004536" y="4379589"/>
                  <a:pt x="997495" y="4374895"/>
                  <a:pt x="992801" y="4370201"/>
                </a:cubicBezTo>
                <a:cubicBezTo>
                  <a:pt x="995148" y="4367854"/>
                  <a:pt x="995148" y="4363160"/>
                  <a:pt x="995148" y="4360812"/>
                </a:cubicBezTo>
                <a:cubicBezTo>
                  <a:pt x="995148" y="4358466"/>
                  <a:pt x="995148" y="4356118"/>
                  <a:pt x="992801" y="4353771"/>
                </a:cubicBezTo>
                <a:cubicBezTo>
                  <a:pt x="992801" y="4353771"/>
                  <a:pt x="995148" y="4353771"/>
                  <a:pt x="995148" y="4356118"/>
                </a:cubicBezTo>
                <a:cubicBezTo>
                  <a:pt x="997495" y="4358466"/>
                  <a:pt x="1002189" y="4358466"/>
                  <a:pt x="1004536" y="4360812"/>
                </a:cubicBezTo>
                <a:cubicBezTo>
                  <a:pt x="1009230" y="4363160"/>
                  <a:pt x="1013924" y="4365506"/>
                  <a:pt x="1018618" y="4367854"/>
                </a:cubicBezTo>
                <a:cubicBezTo>
                  <a:pt x="1018618" y="4370201"/>
                  <a:pt x="1016271" y="4372548"/>
                  <a:pt x="1016271" y="4374895"/>
                </a:cubicBezTo>
                <a:cubicBezTo>
                  <a:pt x="1016271" y="4377242"/>
                  <a:pt x="1016271" y="4379589"/>
                  <a:pt x="1018618" y="4381936"/>
                </a:cubicBezTo>
                <a:cubicBezTo>
                  <a:pt x="1016271" y="4381936"/>
                  <a:pt x="1016271" y="4381936"/>
                  <a:pt x="1013924" y="4381936"/>
                </a:cubicBezTo>
                <a:cubicBezTo>
                  <a:pt x="1016271" y="4384283"/>
                  <a:pt x="1011577" y="4381936"/>
                  <a:pt x="1009230" y="4381936"/>
                </a:cubicBezTo>
                <a:close/>
                <a:moveTo>
                  <a:pt x="1760285" y="4745728"/>
                </a:moveTo>
                <a:cubicBezTo>
                  <a:pt x="1769673" y="4748075"/>
                  <a:pt x="1779061" y="4750422"/>
                  <a:pt x="1788449" y="4755116"/>
                </a:cubicBezTo>
                <a:cubicBezTo>
                  <a:pt x="1797838" y="4757463"/>
                  <a:pt x="1804879" y="4759810"/>
                  <a:pt x="1814267" y="4762157"/>
                </a:cubicBezTo>
                <a:cubicBezTo>
                  <a:pt x="1816614" y="4762157"/>
                  <a:pt x="1818961" y="4764504"/>
                  <a:pt x="1821308" y="4764504"/>
                </a:cubicBezTo>
                <a:cubicBezTo>
                  <a:pt x="1821308" y="4764504"/>
                  <a:pt x="1821308" y="4766851"/>
                  <a:pt x="1818961" y="4766851"/>
                </a:cubicBezTo>
                <a:cubicBezTo>
                  <a:pt x="1816614" y="4766851"/>
                  <a:pt x="1816614" y="4766851"/>
                  <a:pt x="1814267" y="4766851"/>
                </a:cubicBezTo>
                <a:cubicBezTo>
                  <a:pt x="1804879" y="4764504"/>
                  <a:pt x="1797838" y="4762157"/>
                  <a:pt x="1788449" y="4759810"/>
                </a:cubicBezTo>
                <a:cubicBezTo>
                  <a:pt x="1781408" y="4757463"/>
                  <a:pt x="1776714" y="4755116"/>
                  <a:pt x="1769673" y="4750422"/>
                </a:cubicBezTo>
                <a:cubicBezTo>
                  <a:pt x="1767326" y="4750422"/>
                  <a:pt x="1762632" y="4748075"/>
                  <a:pt x="1760285" y="4745728"/>
                </a:cubicBezTo>
                <a:close/>
                <a:moveTo>
                  <a:pt x="1854167" y="4780934"/>
                </a:moveTo>
                <a:cubicBezTo>
                  <a:pt x="1854167" y="4778587"/>
                  <a:pt x="1854167" y="4778587"/>
                  <a:pt x="1854167" y="4778587"/>
                </a:cubicBezTo>
                <a:cubicBezTo>
                  <a:pt x="1854167" y="4778587"/>
                  <a:pt x="1854167" y="4778587"/>
                  <a:pt x="1854167" y="4776239"/>
                </a:cubicBezTo>
                <a:cubicBezTo>
                  <a:pt x="1854167" y="4776239"/>
                  <a:pt x="1854167" y="4776239"/>
                  <a:pt x="1854167" y="4776239"/>
                </a:cubicBezTo>
                <a:cubicBezTo>
                  <a:pt x="1868249" y="4778587"/>
                  <a:pt x="1879984" y="4780934"/>
                  <a:pt x="1894066" y="4785628"/>
                </a:cubicBezTo>
                <a:cubicBezTo>
                  <a:pt x="1896414" y="4785628"/>
                  <a:pt x="1896414" y="4785628"/>
                  <a:pt x="1898761" y="4785628"/>
                </a:cubicBezTo>
                <a:cubicBezTo>
                  <a:pt x="1898761" y="4785628"/>
                  <a:pt x="1898761" y="4787975"/>
                  <a:pt x="1898761" y="4787975"/>
                </a:cubicBezTo>
                <a:cubicBezTo>
                  <a:pt x="1898761" y="4787975"/>
                  <a:pt x="1898761" y="4787975"/>
                  <a:pt x="1898761" y="4790322"/>
                </a:cubicBezTo>
                <a:cubicBezTo>
                  <a:pt x="1898761" y="4790322"/>
                  <a:pt x="1898761" y="4790322"/>
                  <a:pt x="1896414" y="4790322"/>
                </a:cubicBezTo>
                <a:cubicBezTo>
                  <a:pt x="1896414" y="4790322"/>
                  <a:pt x="1894066" y="4790322"/>
                  <a:pt x="1894066" y="4790322"/>
                </a:cubicBezTo>
                <a:cubicBezTo>
                  <a:pt x="1879984" y="4787975"/>
                  <a:pt x="1865902" y="4785628"/>
                  <a:pt x="1854167" y="4780934"/>
                </a:cubicBezTo>
                <a:close/>
                <a:moveTo>
                  <a:pt x="1936313" y="4795016"/>
                </a:moveTo>
                <a:cubicBezTo>
                  <a:pt x="1966825" y="4802057"/>
                  <a:pt x="1997336" y="4809098"/>
                  <a:pt x="2027848" y="4813792"/>
                </a:cubicBezTo>
                <a:cubicBezTo>
                  <a:pt x="1997336" y="4809098"/>
                  <a:pt x="1966825" y="4804404"/>
                  <a:pt x="1936313" y="4797363"/>
                </a:cubicBezTo>
                <a:cubicBezTo>
                  <a:pt x="1936313" y="4797363"/>
                  <a:pt x="1936313" y="4797363"/>
                  <a:pt x="1936313" y="4795016"/>
                </a:cubicBezTo>
                <a:close/>
                <a:moveTo>
                  <a:pt x="4651846" y="3419647"/>
                </a:moveTo>
                <a:cubicBezTo>
                  <a:pt x="4654193" y="3414952"/>
                  <a:pt x="4656540" y="3410258"/>
                  <a:pt x="4658887" y="3405564"/>
                </a:cubicBezTo>
                <a:cubicBezTo>
                  <a:pt x="4661234" y="3400870"/>
                  <a:pt x="4663581" y="3396176"/>
                  <a:pt x="4665929" y="3393829"/>
                </a:cubicBezTo>
                <a:cubicBezTo>
                  <a:pt x="4663581" y="3400870"/>
                  <a:pt x="4661234" y="3405564"/>
                  <a:pt x="4658887" y="3412606"/>
                </a:cubicBezTo>
                <a:cubicBezTo>
                  <a:pt x="4654193" y="3412606"/>
                  <a:pt x="4651846" y="3414952"/>
                  <a:pt x="4651846" y="3419647"/>
                </a:cubicBezTo>
                <a:close/>
                <a:moveTo>
                  <a:pt x="4811445" y="2706145"/>
                </a:moveTo>
                <a:cubicBezTo>
                  <a:pt x="4811445" y="2703798"/>
                  <a:pt x="4811445" y="2703798"/>
                  <a:pt x="4811445" y="2701451"/>
                </a:cubicBezTo>
                <a:cubicBezTo>
                  <a:pt x="4811445" y="2701451"/>
                  <a:pt x="4811445" y="2703798"/>
                  <a:pt x="4811445" y="2706145"/>
                </a:cubicBezTo>
                <a:cubicBezTo>
                  <a:pt x="4811445" y="2703798"/>
                  <a:pt x="4811445" y="2703798"/>
                  <a:pt x="4811445" y="2706145"/>
                </a:cubicBezTo>
                <a:close/>
                <a:moveTo>
                  <a:pt x="4818487" y="2626345"/>
                </a:moveTo>
                <a:cubicBezTo>
                  <a:pt x="4818487" y="2621651"/>
                  <a:pt x="4818487" y="2619304"/>
                  <a:pt x="4818487" y="2614610"/>
                </a:cubicBezTo>
                <a:cubicBezTo>
                  <a:pt x="4818487" y="2616957"/>
                  <a:pt x="4818487" y="2619304"/>
                  <a:pt x="4818487" y="2619304"/>
                </a:cubicBezTo>
                <a:cubicBezTo>
                  <a:pt x="4818487" y="2621651"/>
                  <a:pt x="4818487" y="2626345"/>
                  <a:pt x="4818487" y="2628692"/>
                </a:cubicBezTo>
                <a:cubicBezTo>
                  <a:pt x="4818487" y="2628692"/>
                  <a:pt x="4818487" y="2628692"/>
                  <a:pt x="4818487" y="2628692"/>
                </a:cubicBezTo>
                <a:cubicBezTo>
                  <a:pt x="4818487" y="2628692"/>
                  <a:pt x="4818487" y="2626345"/>
                  <a:pt x="4818487" y="2626345"/>
                </a:cubicBezTo>
                <a:close/>
                <a:moveTo>
                  <a:pt x="302769" y="1354246"/>
                </a:moveTo>
                <a:cubicBezTo>
                  <a:pt x="305116" y="1354246"/>
                  <a:pt x="305116" y="1354246"/>
                  <a:pt x="302769" y="1354246"/>
                </a:cubicBezTo>
                <a:cubicBezTo>
                  <a:pt x="302769" y="1356593"/>
                  <a:pt x="302769" y="1361287"/>
                  <a:pt x="302769" y="1363634"/>
                </a:cubicBezTo>
                <a:cubicBezTo>
                  <a:pt x="302769" y="1365981"/>
                  <a:pt x="300422" y="1368328"/>
                  <a:pt x="300422" y="1370675"/>
                </a:cubicBezTo>
                <a:cubicBezTo>
                  <a:pt x="295728" y="1377716"/>
                  <a:pt x="293381" y="1382410"/>
                  <a:pt x="288687" y="1389451"/>
                </a:cubicBezTo>
                <a:cubicBezTo>
                  <a:pt x="283993" y="1396493"/>
                  <a:pt x="281646" y="1401187"/>
                  <a:pt x="276951" y="1408228"/>
                </a:cubicBezTo>
                <a:cubicBezTo>
                  <a:pt x="279299" y="1403534"/>
                  <a:pt x="281646" y="1401187"/>
                  <a:pt x="281646" y="1396493"/>
                </a:cubicBezTo>
                <a:cubicBezTo>
                  <a:pt x="291034" y="1380063"/>
                  <a:pt x="298075" y="1365981"/>
                  <a:pt x="302769" y="1354246"/>
                </a:cubicBezTo>
                <a:close/>
                <a:moveTo>
                  <a:pt x="37553" y="2731962"/>
                </a:moveTo>
                <a:cubicBezTo>
                  <a:pt x="37553" y="2731962"/>
                  <a:pt x="37553" y="2734309"/>
                  <a:pt x="37553" y="2731962"/>
                </a:cubicBezTo>
                <a:cubicBezTo>
                  <a:pt x="39900" y="2750738"/>
                  <a:pt x="42247" y="2769515"/>
                  <a:pt x="44594" y="2785944"/>
                </a:cubicBezTo>
                <a:cubicBezTo>
                  <a:pt x="39900" y="2769515"/>
                  <a:pt x="37553" y="2750738"/>
                  <a:pt x="37553" y="2731962"/>
                </a:cubicBezTo>
                <a:cubicBezTo>
                  <a:pt x="35206" y="2731962"/>
                  <a:pt x="37553" y="2731962"/>
                  <a:pt x="37553" y="2731962"/>
                </a:cubicBezTo>
                <a:close/>
                <a:moveTo>
                  <a:pt x="93882" y="2987790"/>
                </a:moveTo>
                <a:cubicBezTo>
                  <a:pt x="91535" y="2987790"/>
                  <a:pt x="89188" y="2990137"/>
                  <a:pt x="86841" y="2992484"/>
                </a:cubicBezTo>
                <a:cubicBezTo>
                  <a:pt x="72758" y="2936155"/>
                  <a:pt x="61023" y="2882173"/>
                  <a:pt x="51635" y="2825844"/>
                </a:cubicBezTo>
                <a:cubicBezTo>
                  <a:pt x="63370" y="2884520"/>
                  <a:pt x="77453" y="2938502"/>
                  <a:pt x="93882" y="2987790"/>
                </a:cubicBezTo>
                <a:close/>
                <a:moveTo>
                  <a:pt x="992801" y="4372548"/>
                </a:moveTo>
                <a:cubicBezTo>
                  <a:pt x="995148" y="4374895"/>
                  <a:pt x="997495" y="4374895"/>
                  <a:pt x="999842" y="4377242"/>
                </a:cubicBezTo>
                <a:cubicBezTo>
                  <a:pt x="999842" y="4377242"/>
                  <a:pt x="1002189" y="4379589"/>
                  <a:pt x="1002189" y="4379589"/>
                </a:cubicBezTo>
                <a:cubicBezTo>
                  <a:pt x="999842" y="4379589"/>
                  <a:pt x="997495" y="4377242"/>
                  <a:pt x="995148" y="4377242"/>
                </a:cubicBezTo>
                <a:cubicBezTo>
                  <a:pt x="995148" y="4377242"/>
                  <a:pt x="992801" y="4374895"/>
                  <a:pt x="992801" y="4372548"/>
                </a:cubicBezTo>
                <a:cubicBezTo>
                  <a:pt x="992801" y="4372548"/>
                  <a:pt x="992801" y="4372548"/>
                  <a:pt x="992801" y="4372548"/>
                </a:cubicBezTo>
                <a:close/>
                <a:moveTo>
                  <a:pt x="1013924" y="4384283"/>
                </a:moveTo>
                <a:cubicBezTo>
                  <a:pt x="1016271" y="4384283"/>
                  <a:pt x="1018618" y="4384283"/>
                  <a:pt x="1018618" y="4384283"/>
                </a:cubicBezTo>
                <a:cubicBezTo>
                  <a:pt x="1020965" y="4384283"/>
                  <a:pt x="1023312" y="4384283"/>
                  <a:pt x="1023312" y="4384283"/>
                </a:cubicBezTo>
                <a:cubicBezTo>
                  <a:pt x="1025659" y="4388977"/>
                  <a:pt x="1030353" y="4393671"/>
                  <a:pt x="1035047" y="4393671"/>
                </a:cubicBezTo>
                <a:cubicBezTo>
                  <a:pt x="1032700" y="4393671"/>
                  <a:pt x="1032700" y="4393671"/>
                  <a:pt x="1032700" y="4396018"/>
                </a:cubicBezTo>
                <a:cubicBezTo>
                  <a:pt x="1028006" y="4393671"/>
                  <a:pt x="1025659" y="4391324"/>
                  <a:pt x="1020965" y="4388977"/>
                </a:cubicBezTo>
                <a:cubicBezTo>
                  <a:pt x="1018618" y="4388977"/>
                  <a:pt x="1016271" y="4386630"/>
                  <a:pt x="1013924" y="4384283"/>
                </a:cubicBezTo>
                <a:close/>
                <a:moveTo>
                  <a:pt x="1797838" y="4764504"/>
                </a:moveTo>
                <a:cubicBezTo>
                  <a:pt x="1804879" y="4766851"/>
                  <a:pt x="1809573" y="4766851"/>
                  <a:pt x="1816614" y="4769199"/>
                </a:cubicBezTo>
                <a:cubicBezTo>
                  <a:pt x="1816614" y="4769199"/>
                  <a:pt x="1816614" y="4771545"/>
                  <a:pt x="1814267" y="4771545"/>
                </a:cubicBezTo>
                <a:cubicBezTo>
                  <a:pt x="1809573" y="4769199"/>
                  <a:pt x="1804879" y="4769199"/>
                  <a:pt x="1800185" y="4766851"/>
                </a:cubicBezTo>
                <a:cubicBezTo>
                  <a:pt x="1800185" y="4764504"/>
                  <a:pt x="1800185" y="4764504"/>
                  <a:pt x="1797838" y="4764504"/>
                </a:cubicBezTo>
                <a:close/>
                <a:moveTo>
                  <a:pt x="2800027" y="4816140"/>
                </a:moveTo>
                <a:cubicBezTo>
                  <a:pt x="2800027" y="4816140"/>
                  <a:pt x="2800027" y="4816140"/>
                  <a:pt x="2800027" y="4816140"/>
                </a:cubicBezTo>
                <a:cubicBezTo>
                  <a:pt x="2821150" y="4813792"/>
                  <a:pt x="2839926" y="4811445"/>
                  <a:pt x="2861050" y="4806751"/>
                </a:cubicBezTo>
                <a:cubicBezTo>
                  <a:pt x="2861050" y="4806751"/>
                  <a:pt x="2861050" y="4806751"/>
                  <a:pt x="2861050" y="4806751"/>
                </a:cubicBezTo>
                <a:cubicBezTo>
                  <a:pt x="2865744" y="4806751"/>
                  <a:pt x="2868091" y="4806751"/>
                  <a:pt x="2872785" y="4804404"/>
                </a:cubicBezTo>
                <a:cubicBezTo>
                  <a:pt x="2875132" y="4804404"/>
                  <a:pt x="2877479" y="4804404"/>
                  <a:pt x="2879826" y="4804404"/>
                </a:cubicBezTo>
                <a:cubicBezTo>
                  <a:pt x="2882173" y="4804404"/>
                  <a:pt x="2882173" y="4804404"/>
                  <a:pt x="2884520" y="4804404"/>
                </a:cubicBezTo>
                <a:cubicBezTo>
                  <a:pt x="2891561" y="4804404"/>
                  <a:pt x="2900949" y="4804404"/>
                  <a:pt x="2907991" y="4804404"/>
                </a:cubicBezTo>
                <a:cubicBezTo>
                  <a:pt x="2915032" y="4804404"/>
                  <a:pt x="2922073" y="4804404"/>
                  <a:pt x="2931461" y="4804404"/>
                </a:cubicBezTo>
                <a:cubicBezTo>
                  <a:pt x="2893908" y="4811445"/>
                  <a:pt x="2854008" y="4813792"/>
                  <a:pt x="2816456" y="4813792"/>
                </a:cubicBezTo>
                <a:cubicBezTo>
                  <a:pt x="2809415" y="4816140"/>
                  <a:pt x="2804721" y="4816140"/>
                  <a:pt x="2800027" y="4816140"/>
                </a:cubicBezTo>
                <a:close/>
                <a:moveTo>
                  <a:pt x="2983096" y="4783281"/>
                </a:moveTo>
                <a:cubicBezTo>
                  <a:pt x="2983096" y="4783281"/>
                  <a:pt x="2980749" y="4780934"/>
                  <a:pt x="2978402" y="4780934"/>
                </a:cubicBezTo>
                <a:cubicBezTo>
                  <a:pt x="2997178" y="4778587"/>
                  <a:pt x="3015955" y="4776239"/>
                  <a:pt x="3032384" y="4773893"/>
                </a:cubicBezTo>
                <a:cubicBezTo>
                  <a:pt x="3027690" y="4773893"/>
                  <a:pt x="3022996" y="4776239"/>
                  <a:pt x="3018302" y="4776239"/>
                </a:cubicBezTo>
                <a:cubicBezTo>
                  <a:pt x="3008914" y="4778587"/>
                  <a:pt x="2997178" y="4780934"/>
                  <a:pt x="2983096" y="4783281"/>
                </a:cubicBezTo>
                <a:close/>
                <a:moveTo>
                  <a:pt x="3473629" y="4623681"/>
                </a:moveTo>
                <a:cubicBezTo>
                  <a:pt x="3490058" y="4614293"/>
                  <a:pt x="3506487" y="4607252"/>
                  <a:pt x="3522917" y="4597864"/>
                </a:cubicBezTo>
                <a:cubicBezTo>
                  <a:pt x="3527611" y="4595517"/>
                  <a:pt x="3532305" y="4593170"/>
                  <a:pt x="3536999" y="4590823"/>
                </a:cubicBezTo>
                <a:cubicBezTo>
                  <a:pt x="3534652" y="4590823"/>
                  <a:pt x="3534652" y="4593170"/>
                  <a:pt x="3532305" y="4593170"/>
                </a:cubicBezTo>
                <a:cubicBezTo>
                  <a:pt x="3527611" y="4595517"/>
                  <a:pt x="3522917" y="4597864"/>
                  <a:pt x="3518223" y="4602558"/>
                </a:cubicBezTo>
                <a:cubicBezTo>
                  <a:pt x="3518223" y="4602558"/>
                  <a:pt x="3515876" y="4604905"/>
                  <a:pt x="3515876" y="4604905"/>
                </a:cubicBezTo>
                <a:cubicBezTo>
                  <a:pt x="3501793" y="4611946"/>
                  <a:pt x="3490058" y="4618987"/>
                  <a:pt x="3475976" y="4626029"/>
                </a:cubicBezTo>
                <a:cubicBezTo>
                  <a:pt x="3475976" y="4623681"/>
                  <a:pt x="3473629" y="4623681"/>
                  <a:pt x="3473629" y="4623681"/>
                </a:cubicBezTo>
                <a:close/>
                <a:moveTo>
                  <a:pt x="3656698" y="4515718"/>
                </a:moveTo>
                <a:cubicBezTo>
                  <a:pt x="3659045" y="4515718"/>
                  <a:pt x="3659045" y="4513370"/>
                  <a:pt x="3661392" y="4513370"/>
                </a:cubicBezTo>
                <a:cubicBezTo>
                  <a:pt x="3666086" y="4508676"/>
                  <a:pt x="3673128" y="4506329"/>
                  <a:pt x="3677822" y="4501635"/>
                </a:cubicBezTo>
                <a:cubicBezTo>
                  <a:pt x="3673128" y="4506329"/>
                  <a:pt x="3666086" y="4508676"/>
                  <a:pt x="3661392" y="4513370"/>
                </a:cubicBezTo>
                <a:cubicBezTo>
                  <a:pt x="3659045" y="4513370"/>
                  <a:pt x="3659045" y="4515718"/>
                  <a:pt x="3656698" y="4515718"/>
                </a:cubicBezTo>
                <a:close/>
                <a:moveTo>
                  <a:pt x="4818487" y="2616957"/>
                </a:moveTo>
                <a:cubicBezTo>
                  <a:pt x="4818487" y="2598180"/>
                  <a:pt x="4818487" y="2579404"/>
                  <a:pt x="4818487" y="2562975"/>
                </a:cubicBezTo>
                <a:cubicBezTo>
                  <a:pt x="4818487" y="2562975"/>
                  <a:pt x="4818487" y="2562975"/>
                  <a:pt x="4818487" y="2562975"/>
                </a:cubicBezTo>
                <a:cubicBezTo>
                  <a:pt x="4818487" y="2584098"/>
                  <a:pt x="4820833" y="2607569"/>
                  <a:pt x="4820833" y="2628692"/>
                </a:cubicBezTo>
                <a:cubicBezTo>
                  <a:pt x="4818487" y="2628692"/>
                  <a:pt x="4818487" y="2628692"/>
                  <a:pt x="4816139" y="2628692"/>
                </a:cubicBezTo>
                <a:cubicBezTo>
                  <a:pt x="4818487" y="2623998"/>
                  <a:pt x="4818487" y="2621651"/>
                  <a:pt x="4818487" y="2616957"/>
                </a:cubicBezTo>
                <a:close/>
                <a:moveTo>
                  <a:pt x="4816139" y="2253165"/>
                </a:moveTo>
                <a:cubicBezTo>
                  <a:pt x="4816139" y="2246123"/>
                  <a:pt x="4816139" y="2241429"/>
                  <a:pt x="4816139" y="2234388"/>
                </a:cubicBezTo>
                <a:cubicBezTo>
                  <a:pt x="4816139" y="2227347"/>
                  <a:pt x="4816139" y="2220306"/>
                  <a:pt x="4816139" y="2215612"/>
                </a:cubicBezTo>
                <a:cubicBezTo>
                  <a:pt x="4816139" y="2194489"/>
                  <a:pt x="4813793" y="2173365"/>
                  <a:pt x="4813793" y="2152242"/>
                </a:cubicBezTo>
                <a:cubicBezTo>
                  <a:pt x="4816139" y="2152242"/>
                  <a:pt x="4818487" y="2152242"/>
                  <a:pt x="4818487" y="2152242"/>
                </a:cubicBezTo>
                <a:cubicBezTo>
                  <a:pt x="4818487" y="2168671"/>
                  <a:pt x="4818487" y="2185100"/>
                  <a:pt x="4818487" y="2201530"/>
                </a:cubicBezTo>
                <a:cubicBezTo>
                  <a:pt x="4816139" y="2217959"/>
                  <a:pt x="4816139" y="2234388"/>
                  <a:pt x="4816139" y="2253165"/>
                </a:cubicBezTo>
                <a:close/>
                <a:moveTo>
                  <a:pt x="4816139" y="1999684"/>
                </a:moveTo>
                <a:cubicBezTo>
                  <a:pt x="4816139" y="1997337"/>
                  <a:pt x="4816139" y="1994990"/>
                  <a:pt x="4816139" y="1994990"/>
                </a:cubicBezTo>
                <a:cubicBezTo>
                  <a:pt x="4816139" y="1994990"/>
                  <a:pt x="4816139" y="1994990"/>
                  <a:pt x="4818487" y="1994990"/>
                </a:cubicBezTo>
                <a:cubicBezTo>
                  <a:pt x="4818487" y="1999684"/>
                  <a:pt x="4820833" y="2002031"/>
                  <a:pt x="4820833" y="2006725"/>
                </a:cubicBezTo>
                <a:cubicBezTo>
                  <a:pt x="4820833" y="2009072"/>
                  <a:pt x="4820833" y="2009072"/>
                  <a:pt x="4820833" y="2011419"/>
                </a:cubicBezTo>
                <a:cubicBezTo>
                  <a:pt x="4820833" y="2011419"/>
                  <a:pt x="4820833" y="2013766"/>
                  <a:pt x="4820833" y="2013766"/>
                </a:cubicBezTo>
                <a:cubicBezTo>
                  <a:pt x="4818487" y="2013766"/>
                  <a:pt x="4818487" y="2013766"/>
                  <a:pt x="4816139" y="2016113"/>
                </a:cubicBezTo>
                <a:cubicBezTo>
                  <a:pt x="4816139" y="2009072"/>
                  <a:pt x="4816139" y="2004378"/>
                  <a:pt x="4816139" y="1999684"/>
                </a:cubicBezTo>
                <a:close/>
                <a:moveTo>
                  <a:pt x="3468935" y="298075"/>
                </a:moveTo>
                <a:cubicBezTo>
                  <a:pt x="3466588" y="295728"/>
                  <a:pt x="3466588" y="295728"/>
                  <a:pt x="3464241" y="293381"/>
                </a:cubicBezTo>
                <a:cubicBezTo>
                  <a:pt x="3466588" y="295728"/>
                  <a:pt x="3468935" y="295728"/>
                  <a:pt x="3468935" y="298075"/>
                </a:cubicBezTo>
                <a:cubicBezTo>
                  <a:pt x="3471282" y="298075"/>
                  <a:pt x="3471282" y="298075"/>
                  <a:pt x="3468935" y="298075"/>
                </a:cubicBezTo>
                <a:close/>
                <a:moveTo>
                  <a:pt x="1002189" y="4381936"/>
                </a:moveTo>
                <a:cubicBezTo>
                  <a:pt x="1002189" y="4381936"/>
                  <a:pt x="1004536" y="4381936"/>
                  <a:pt x="1004536" y="4381936"/>
                </a:cubicBezTo>
                <a:cubicBezTo>
                  <a:pt x="1004536" y="4381936"/>
                  <a:pt x="1006883" y="4381936"/>
                  <a:pt x="1006883" y="4381936"/>
                </a:cubicBezTo>
                <a:cubicBezTo>
                  <a:pt x="1006883" y="4381936"/>
                  <a:pt x="1006883" y="4381936"/>
                  <a:pt x="1006883" y="4381936"/>
                </a:cubicBezTo>
                <a:cubicBezTo>
                  <a:pt x="1009230" y="4381936"/>
                  <a:pt x="1009230" y="4384283"/>
                  <a:pt x="1011577" y="4384283"/>
                </a:cubicBezTo>
                <a:cubicBezTo>
                  <a:pt x="1016271" y="4388977"/>
                  <a:pt x="1023312" y="4391324"/>
                  <a:pt x="1028006" y="4393671"/>
                </a:cubicBezTo>
                <a:cubicBezTo>
                  <a:pt x="1025659" y="4393671"/>
                  <a:pt x="1025659" y="4396018"/>
                  <a:pt x="1023312" y="4396018"/>
                </a:cubicBezTo>
                <a:cubicBezTo>
                  <a:pt x="1016271" y="4391324"/>
                  <a:pt x="1009230" y="4386630"/>
                  <a:pt x="1002189" y="4379589"/>
                </a:cubicBezTo>
                <a:cubicBezTo>
                  <a:pt x="1004536" y="4384283"/>
                  <a:pt x="1002189" y="4384283"/>
                  <a:pt x="1002189" y="4381936"/>
                </a:cubicBezTo>
                <a:close/>
                <a:moveTo>
                  <a:pt x="2729615" y="4839610"/>
                </a:moveTo>
                <a:cubicBezTo>
                  <a:pt x="2731962" y="4839610"/>
                  <a:pt x="2734309" y="4837263"/>
                  <a:pt x="2736656" y="4837263"/>
                </a:cubicBezTo>
                <a:cubicBezTo>
                  <a:pt x="2736656" y="4837263"/>
                  <a:pt x="2739003" y="4837263"/>
                  <a:pt x="2741350" y="4834916"/>
                </a:cubicBezTo>
                <a:cubicBezTo>
                  <a:pt x="2748391" y="4832569"/>
                  <a:pt x="2753086" y="4830222"/>
                  <a:pt x="2760127" y="4827875"/>
                </a:cubicBezTo>
                <a:cubicBezTo>
                  <a:pt x="2762474" y="4827875"/>
                  <a:pt x="2762474" y="4825528"/>
                  <a:pt x="2764821" y="4825528"/>
                </a:cubicBezTo>
                <a:cubicBezTo>
                  <a:pt x="2764821" y="4825528"/>
                  <a:pt x="2764821" y="4825528"/>
                  <a:pt x="2764821" y="4825528"/>
                </a:cubicBezTo>
                <a:cubicBezTo>
                  <a:pt x="2767168" y="4827875"/>
                  <a:pt x="2769515" y="4832569"/>
                  <a:pt x="2774209" y="4832569"/>
                </a:cubicBezTo>
                <a:cubicBezTo>
                  <a:pt x="2762474" y="4834916"/>
                  <a:pt x="2750738" y="4834916"/>
                  <a:pt x="2739003" y="4837263"/>
                </a:cubicBezTo>
                <a:cubicBezTo>
                  <a:pt x="2734309" y="4839610"/>
                  <a:pt x="2731962" y="4839610"/>
                  <a:pt x="2729615" y="4839610"/>
                </a:cubicBezTo>
                <a:close/>
                <a:moveTo>
                  <a:pt x="4752769" y="3147389"/>
                </a:moveTo>
                <a:cubicBezTo>
                  <a:pt x="4755116" y="3140348"/>
                  <a:pt x="4755116" y="3135654"/>
                  <a:pt x="4757463" y="3128613"/>
                </a:cubicBezTo>
                <a:cubicBezTo>
                  <a:pt x="4759810" y="3123919"/>
                  <a:pt x="4759810" y="3119225"/>
                  <a:pt x="4762157" y="3114531"/>
                </a:cubicBezTo>
                <a:cubicBezTo>
                  <a:pt x="4759810" y="3121572"/>
                  <a:pt x="4757463" y="3130960"/>
                  <a:pt x="4755116" y="3138001"/>
                </a:cubicBezTo>
                <a:cubicBezTo>
                  <a:pt x="4755116" y="3142695"/>
                  <a:pt x="4752769" y="3145042"/>
                  <a:pt x="4752769" y="3147389"/>
                </a:cubicBezTo>
                <a:close/>
                <a:moveTo>
                  <a:pt x="4827875" y="2788291"/>
                </a:moveTo>
                <a:cubicBezTo>
                  <a:pt x="4820833" y="2788291"/>
                  <a:pt x="4816139" y="2792985"/>
                  <a:pt x="4811445" y="2797679"/>
                </a:cubicBezTo>
                <a:cubicBezTo>
                  <a:pt x="4811445" y="2792985"/>
                  <a:pt x="4811445" y="2788291"/>
                  <a:pt x="4813793" y="2781250"/>
                </a:cubicBezTo>
                <a:cubicBezTo>
                  <a:pt x="4816139" y="2757780"/>
                  <a:pt x="4816139" y="2734309"/>
                  <a:pt x="4818487" y="2710839"/>
                </a:cubicBezTo>
                <a:cubicBezTo>
                  <a:pt x="4818487" y="2710839"/>
                  <a:pt x="4818487" y="2708492"/>
                  <a:pt x="4818487" y="2708492"/>
                </a:cubicBezTo>
                <a:cubicBezTo>
                  <a:pt x="4818487" y="2694409"/>
                  <a:pt x="4818487" y="2680327"/>
                  <a:pt x="4820833" y="2666245"/>
                </a:cubicBezTo>
                <a:cubicBezTo>
                  <a:pt x="4823181" y="2666245"/>
                  <a:pt x="4825528" y="2666245"/>
                  <a:pt x="4827875" y="2668592"/>
                </a:cubicBezTo>
                <a:cubicBezTo>
                  <a:pt x="4825528" y="2715533"/>
                  <a:pt x="4827875" y="2755433"/>
                  <a:pt x="4827875" y="2788291"/>
                </a:cubicBezTo>
                <a:close/>
                <a:moveTo>
                  <a:pt x="4802057" y="2398681"/>
                </a:moveTo>
                <a:cubicBezTo>
                  <a:pt x="4799710" y="2398681"/>
                  <a:pt x="4797363" y="2398681"/>
                  <a:pt x="4795016" y="2401028"/>
                </a:cubicBezTo>
                <a:cubicBezTo>
                  <a:pt x="4795016" y="2375211"/>
                  <a:pt x="4799710" y="2349394"/>
                  <a:pt x="4804404" y="2335311"/>
                </a:cubicBezTo>
                <a:cubicBezTo>
                  <a:pt x="4804404" y="2335311"/>
                  <a:pt x="4804404" y="2335311"/>
                  <a:pt x="4806751" y="2335311"/>
                </a:cubicBezTo>
                <a:cubicBezTo>
                  <a:pt x="4799710" y="2351741"/>
                  <a:pt x="4799710" y="2372864"/>
                  <a:pt x="4802057" y="2398681"/>
                </a:cubicBezTo>
                <a:close/>
                <a:moveTo>
                  <a:pt x="4818487" y="2166324"/>
                </a:moveTo>
                <a:cubicBezTo>
                  <a:pt x="4818487" y="2163977"/>
                  <a:pt x="4818487" y="2161630"/>
                  <a:pt x="4818487" y="2159283"/>
                </a:cubicBezTo>
                <a:cubicBezTo>
                  <a:pt x="4818487" y="2154589"/>
                  <a:pt x="4818487" y="2152242"/>
                  <a:pt x="4818487" y="2147548"/>
                </a:cubicBezTo>
                <a:cubicBezTo>
                  <a:pt x="4818487" y="2147548"/>
                  <a:pt x="4818487" y="2147548"/>
                  <a:pt x="4818487" y="2147548"/>
                </a:cubicBezTo>
                <a:cubicBezTo>
                  <a:pt x="4818487" y="2154589"/>
                  <a:pt x="4818487" y="2161630"/>
                  <a:pt x="4818487" y="2166324"/>
                </a:cubicBezTo>
                <a:close/>
                <a:moveTo>
                  <a:pt x="4818487" y="2114689"/>
                </a:moveTo>
                <a:cubicBezTo>
                  <a:pt x="4818487" y="2114689"/>
                  <a:pt x="4818487" y="2114689"/>
                  <a:pt x="4818487" y="2114689"/>
                </a:cubicBezTo>
                <a:cubicBezTo>
                  <a:pt x="4816139" y="2112342"/>
                  <a:pt x="4816139" y="2109995"/>
                  <a:pt x="4816139" y="2109995"/>
                </a:cubicBezTo>
                <a:cubicBezTo>
                  <a:pt x="4816139" y="2105301"/>
                  <a:pt x="4816139" y="2102954"/>
                  <a:pt x="4816139" y="2098260"/>
                </a:cubicBezTo>
                <a:cubicBezTo>
                  <a:pt x="4816139" y="2093565"/>
                  <a:pt x="4816139" y="2088871"/>
                  <a:pt x="4816139" y="2081830"/>
                </a:cubicBezTo>
                <a:cubicBezTo>
                  <a:pt x="4816139" y="2077136"/>
                  <a:pt x="4816139" y="2074789"/>
                  <a:pt x="4816139" y="2070095"/>
                </a:cubicBezTo>
                <a:cubicBezTo>
                  <a:pt x="4816139" y="2065401"/>
                  <a:pt x="4816139" y="2058360"/>
                  <a:pt x="4816139" y="2053666"/>
                </a:cubicBezTo>
                <a:cubicBezTo>
                  <a:pt x="4816139" y="2051319"/>
                  <a:pt x="4816139" y="2051319"/>
                  <a:pt x="4816139" y="2048971"/>
                </a:cubicBezTo>
                <a:cubicBezTo>
                  <a:pt x="4818487" y="2048971"/>
                  <a:pt x="4820833" y="2048971"/>
                  <a:pt x="4820833" y="2051319"/>
                </a:cubicBezTo>
                <a:cubicBezTo>
                  <a:pt x="4820833" y="2070095"/>
                  <a:pt x="4820833" y="2091218"/>
                  <a:pt x="4818487" y="2114689"/>
                </a:cubicBezTo>
                <a:close/>
                <a:moveTo>
                  <a:pt x="3551081" y="291034"/>
                </a:moveTo>
                <a:cubicBezTo>
                  <a:pt x="3548734" y="293381"/>
                  <a:pt x="3546387" y="298075"/>
                  <a:pt x="3546387" y="302769"/>
                </a:cubicBezTo>
                <a:cubicBezTo>
                  <a:pt x="3546387" y="314504"/>
                  <a:pt x="3555775" y="323892"/>
                  <a:pt x="3567511" y="323892"/>
                </a:cubicBezTo>
                <a:cubicBezTo>
                  <a:pt x="3572205" y="323892"/>
                  <a:pt x="3576899" y="321545"/>
                  <a:pt x="3579246" y="319198"/>
                </a:cubicBezTo>
                <a:cubicBezTo>
                  <a:pt x="3579246" y="319198"/>
                  <a:pt x="3579246" y="319198"/>
                  <a:pt x="3579246" y="321545"/>
                </a:cubicBezTo>
                <a:cubicBezTo>
                  <a:pt x="3581593" y="323892"/>
                  <a:pt x="3583940" y="328586"/>
                  <a:pt x="3586287" y="330934"/>
                </a:cubicBezTo>
                <a:cubicBezTo>
                  <a:pt x="3586287" y="333281"/>
                  <a:pt x="3588634" y="335628"/>
                  <a:pt x="3588634" y="335628"/>
                </a:cubicBezTo>
                <a:cubicBezTo>
                  <a:pt x="3590981" y="340322"/>
                  <a:pt x="3593328" y="342669"/>
                  <a:pt x="3595675" y="347363"/>
                </a:cubicBezTo>
                <a:cubicBezTo>
                  <a:pt x="3595675" y="349710"/>
                  <a:pt x="3598022" y="352057"/>
                  <a:pt x="3598022" y="352057"/>
                </a:cubicBezTo>
                <a:cubicBezTo>
                  <a:pt x="3600369" y="356751"/>
                  <a:pt x="3602716" y="359098"/>
                  <a:pt x="3602716" y="363792"/>
                </a:cubicBezTo>
                <a:cubicBezTo>
                  <a:pt x="3600369" y="363792"/>
                  <a:pt x="3600369" y="361445"/>
                  <a:pt x="3598022" y="361445"/>
                </a:cubicBezTo>
                <a:cubicBezTo>
                  <a:pt x="3588634" y="356751"/>
                  <a:pt x="3579246" y="352057"/>
                  <a:pt x="3569858" y="345016"/>
                </a:cubicBezTo>
                <a:cubicBezTo>
                  <a:pt x="3560469" y="340322"/>
                  <a:pt x="3553428" y="335628"/>
                  <a:pt x="3544040" y="330934"/>
                </a:cubicBezTo>
                <a:cubicBezTo>
                  <a:pt x="3532305" y="323892"/>
                  <a:pt x="3518223" y="319198"/>
                  <a:pt x="3506487" y="312157"/>
                </a:cubicBezTo>
                <a:cubicBezTo>
                  <a:pt x="3506487" y="309810"/>
                  <a:pt x="3508834" y="307463"/>
                  <a:pt x="3508834" y="302769"/>
                </a:cubicBezTo>
                <a:cubicBezTo>
                  <a:pt x="3508834" y="298075"/>
                  <a:pt x="3506487" y="293381"/>
                  <a:pt x="3504140" y="291034"/>
                </a:cubicBezTo>
                <a:cubicBezTo>
                  <a:pt x="3506487" y="291034"/>
                  <a:pt x="3506487" y="288687"/>
                  <a:pt x="3508834" y="288687"/>
                </a:cubicBezTo>
                <a:cubicBezTo>
                  <a:pt x="3511182" y="288687"/>
                  <a:pt x="3513528" y="286340"/>
                  <a:pt x="3515876" y="286340"/>
                </a:cubicBezTo>
                <a:cubicBezTo>
                  <a:pt x="3515876" y="286340"/>
                  <a:pt x="3518223" y="286340"/>
                  <a:pt x="3520570" y="283993"/>
                </a:cubicBezTo>
                <a:cubicBezTo>
                  <a:pt x="3525264" y="283993"/>
                  <a:pt x="3527611" y="281646"/>
                  <a:pt x="3532305" y="281646"/>
                </a:cubicBezTo>
                <a:cubicBezTo>
                  <a:pt x="3536999" y="286340"/>
                  <a:pt x="3544040" y="288687"/>
                  <a:pt x="3551081" y="291034"/>
                </a:cubicBezTo>
                <a:close/>
                <a:moveTo>
                  <a:pt x="51635" y="2027848"/>
                </a:moveTo>
                <a:cubicBezTo>
                  <a:pt x="51635" y="2027848"/>
                  <a:pt x="53982" y="2027848"/>
                  <a:pt x="56329" y="2027848"/>
                </a:cubicBezTo>
                <a:cubicBezTo>
                  <a:pt x="56329" y="2027848"/>
                  <a:pt x="56329" y="2030195"/>
                  <a:pt x="56329" y="2030195"/>
                </a:cubicBezTo>
                <a:cubicBezTo>
                  <a:pt x="56329" y="2032542"/>
                  <a:pt x="53982" y="2034889"/>
                  <a:pt x="53982" y="2037236"/>
                </a:cubicBezTo>
                <a:cubicBezTo>
                  <a:pt x="53982" y="2037236"/>
                  <a:pt x="53982" y="2037236"/>
                  <a:pt x="53982" y="2037236"/>
                </a:cubicBezTo>
                <a:cubicBezTo>
                  <a:pt x="51635" y="2037236"/>
                  <a:pt x="49288" y="2039583"/>
                  <a:pt x="46941" y="2039583"/>
                </a:cubicBezTo>
                <a:cubicBezTo>
                  <a:pt x="46941" y="2034889"/>
                  <a:pt x="49288" y="2030195"/>
                  <a:pt x="51635" y="2027848"/>
                </a:cubicBezTo>
                <a:close/>
                <a:moveTo>
                  <a:pt x="25818" y="2255512"/>
                </a:moveTo>
                <a:cubicBezTo>
                  <a:pt x="28165" y="2185100"/>
                  <a:pt x="28165" y="2114689"/>
                  <a:pt x="39900" y="2065401"/>
                </a:cubicBezTo>
                <a:cubicBezTo>
                  <a:pt x="42247" y="2067748"/>
                  <a:pt x="42247" y="2070095"/>
                  <a:pt x="44594" y="2072442"/>
                </a:cubicBezTo>
                <a:cubicBezTo>
                  <a:pt x="44594" y="2074789"/>
                  <a:pt x="44594" y="2074789"/>
                  <a:pt x="44594" y="2077136"/>
                </a:cubicBezTo>
                <a:cubicBezTo>
                  <a:pt x="44594" y="2079483"/>
                  <a:pt x="44594" y="2081830"/>
                  <a:pt x="44594" y="2084177"/>
                </a:cubicBezTo>
                <a:cubicBezTo>
                  <a:pt x="44594" y="2086524"/>
                  <a:pt x="44594" y="2091218"/>
                  <a:pt x="42247" y="2093565"/>
                </a:cubicBezTo>
                <a:cubicBezTo>
                  <a:pt x="42247" y="2095912"/>
                  <a:pt x="42247" y="2098260"/>
                  <a:pt x="42247" y="2102954"/>
                </a:cubicBezTo>
                <a:cubicBezTo>
                  <a:pt x="42247" y="2105301"/>
                  <a:pt x="42247" y="2107648"/>
                  <a:pt x="42247" y="2112342"/>
                </a:cubicBezTo>
                <a:cubicBezTo>
                  <a:pt x="42247" y="2117036"/>
                  <a:pt x="39900" y="2124077"/>
                  <a:pt x="39900" y="2128771"/>
                </a:cubicBezTo>
                <a:cubicBezTo>
                  <a:pt x="39900" y="2131118"/>
                  <a:pt x="39900" y="2131118"/>
                  <a:pt x="39900" y="2133465"/>
                </a:cubicBezTo>
                <a:cubicBezTo>
                  <a:pt x="39900" y="2138159"/>
                  <a:pt x="39900" y="2142853"/>
                  <a:pt x="37553" y="2147548"/>
                </a:cubicBezTo>
                <a:cubicBezTo>
                  <a:pt x="37553" y="2149895"/>
                  <a:pt x="37553" y="2149895"/>
                  <a:pt x="37553" y="2152242"/>
                </a:cubicBezTo>
                <a:cubicBezTo>
                  <a:pt x="37553" y="2156936"/>
                  <a:pt x="37553" y="2161630"/>
                  <a:pt x="35206" y="2166324"/>
                </a:cubicBezTo>
                <a:cubicBezTo>
                  <a:pt x="35206" y="2168671"/>
                  <a:pt x="35206" y="2168671"/>
                  <a:pt x="35206" y="2171018"/>
                </a:cubicBezTo>
                <a:cubicBezTo>
                  <a:pt x="35206" y="2175712"/>
                  <a:pt x="35206" y="2180406"/>
                  <a:pt x="35206" y="2187447"/>
                </a:cubicBezTo>
                <a:cubicBezTo>
                  <a:pt x="35206" y="2189794"/>
                  <a:pt x="35206" y="2189794"/>
                  <a:pt x="35206" y="2192142"/>
                </a:cubicBezTo>
                <a:cubicBezTo>
                  <a:pt x="35206" y="2196836"/>
                  <a:pt x="35206" y="2201530"/>
                  <a:pt x="35206" y="2208571"/>
                </a:cubicBezTo>
                <a:cubicBezTo>
                  <a:pt x="35206" y="2210918"/>
                  <a:pt x="35206" y="2213265"/>
                  <a:pt x="35206" y="2213265"/>
                </a:cubicBezTo>
                <a:cubicBezTo>
                  <a:pt x="35206" y="2217959"/>
                  <a:pt x="35206" y="2225000"/>
                  <a:pt x="35206" y="2229694"/>
                </a:cubicBezTo>
                <a:cubicBezTo>
                  <a:pt x="35206" y="2232041"/>
                  <a:pt x="35206" y="2232041"/>
                  <a:pt x="35206" y="2234388"/>
                </a:cubicBezTo>
                <a:cubicBezTo>
                  <a:pt x="35206" y="2239082"/>
                  <a:pt x="35206" y="2246123"/>
                  <a:pt x="35206" y="2250818"/>
                </a:cubicBezTo>
                <a:cubicBezTo>
                  <a:pt x="28165" y="2250818"/>
                  <a:pt x="28165" y="2253165"/>
                  <a:pt x="25818" y="2255512"/>
                </a:cubicBezTo>
                <a:cubicBezTo>
                  <a:pt x="28165" y="2262553"/>
                  <a:pt x="28165" y="2267247"/>
                  <a:pt x="25818" y="2271941"/>
                </a:cubicBezTo>
                <a:cubicBezTo>
                  <a:pt x="25818" y="2274288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69594"/>
                  <a:pt x="25818" y="2262553"/>
                  <a:pt x="25818" y="225551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22000"/>
            </a:schemeClr>
          </a:solidFill>
          <a:ln w="2346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426579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板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>
            <a:extLst>
              <a:ext uri="{FF2B5EF4-FFF2-40B4-BE49-F238E27FC236}">
                <a16:creationId xmlns:a16="http://schemas.microsoft.com/office/drawing/2014/main" id="{FF378FAA-7523-53A7-95E1-11601E1C831D}"/>
              </a:ext>
            </a:extLst>
          </p:cNvPr>
          <p:cNvSpPr txBox="1"/>
          <p:nvPr userDrawn="1"/>
        </p:nvSpPr>
        <p:spPr>
          <a:xfrm>
            <a:off x="3849680" y="323100"/>
            <a:ext cx="4492640" cy="9233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en-US" altLang="zh-CN" sz="60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  <a:endParaRPr lang="zh-CN" altLang="en-US" sz="60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07AC70AA-0A5C-BD7C-85E7-A2C159A5C57D}"/>
              </a:ext>
            </a:extLst>
          </p:cNvPr>
          <p:cNvSpPr/>
          <p:nvPr userDrawn="1"/>
        </p:nvSpPr>
        <p:spPr>
          <a:xfrm>
            <a:off x="560493" y="5638780"/>
            <a:ext cx="11182774" cy="662428"/>
          </a:xfrm>
          <a:prstGeom prst="ellipse">
            <a:avLst/>
          </a:prstGeom>
          <a:gradFill>
            <a:gsLst>
              <a:gs pos="0">
                <a:schemeClr val="accent3">
                  <a:alpha val="0"/>
                </a:schemeClr>
              </a:gs>
              <a:gs pos="100000">
                <a:schemeClr val="accent3">
                  <a:alpha val="20000"/>
                </a:schemeClr>
              </a:gs>
            </a:gsLst>
            <a:lin ang="5400000" scaled="1"/>
          </a:gradFill>
          <a:ln w="3175">
            <a:gradFill>
              <a:gsLst>
                <a:gs pos="0">
                  <a:schemeClr val="accent2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FBF0D4B3-047B-7A1E-0A83-C54E9632E1A5}"/>
              </a:ext>
            </a:extLst>
          </p:cNvPr>
          <p:cNvSpPr/>
          <p:nvPr userDrawn="1"/>
        </p:nvSpPr>
        <p:spPr>
          <a:xfrm>
            <a:off x="2753360" y="5768678"/>
            <a:ext cx="6797040" cy="402632"/>
          </a:xfrm>
          <a:prstGeom prst="ellipse">
            <a:avLst/>
          </a:prstGeom>
          <a:gradFill>
            <a:gsLst>
              <a:gs pos="0">
                <a:schemeClr val="accent3">
                  <a:alpha val="0"/>
                </a:schemeClr>
              </a:gs>
              <a:gs pos="100000">
                <a:schemeClr val="accent3">
                  <a:alpha val="20000"/>
                </a:schemeClr>
              </a:gs>
            </a:gsLst>
            <a:lin ang="5400000" scaled="1"/>
          </a:gra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9ABC1141-5E2D-C5B5-2356-19FC029BEA2A}"/>
              </a:ext>
            </a:extLst>
          </p:cNvPr>
          <p:cNvSpPr txBox="1"/>
          <p:nvPr userDrawn="1"/>
        </p:nvSpPr>
        <p:spPr>
          <a:xfrm>
            <a:off x="5326559" y="618103"/>
            <a:ext cx="1538883" cy="9233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sz="60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596A7265-769B-E90A-EB2A-4EB54AE50E01}"/>
              </a:ext>
            </a:extLst>
          </p:cNvPr>
          <p:cNvSpPr/>
          <p:nvPr userDrawn="1"/>
        </p:nvSpPr>
        <p:spPr>
          <a:xfrm>
            <a:off x="700763" y="1981202"/>
            <a:ext cx="2549334" cy="3671782"/>
          </a:xfrm>
          <a:custGeom>
            <a:avLst/>
            <a:gdLst>
              <a:gd name="connsiteX0" fmla="*/ 174056 w 2464818"/>
              <a:gd name="connsiteY0" fmla="*/ 0 h 3550055"/>
              <a:gd name="connsiteX1" fmla="*/ 2290763 w 2464818"/>
              <a:gd name="connsiteY1" fmla="*/ 0 h 3550055"/>
              <a:gd name="connsiteX2" fmla="*/ 2464819 w 2464818"/>
              <a:gd name="connsiteY2" fmla="*/ 174056 h 3550055"/>
              <a:gd name="connsiteX3" fmla="*/ 2464819 w 2464818"/>
              <a:gd name="connsiteY3" fmla="*/ 2304780 h 3550055"/>
              <a:gd name="connsiteX4" fmla="*/ 1237082 w 2464818"/>
              <a:gd name="connsiteY4" fmla="*/ 3550039 h 3550055"/>
              <a:gd name="connsiteX5" fmla="*/ 0 w 2464818"/>
              <a:gd name="connsiteY5" fmla="*/ 2318798 h 3550055"/>
              <a:gd name="connsiteX6" fmla="*/ 0 w 2464818"/>
              <a:gd name="connsiteY6" fmla="*/ 174056 h 3550055"/>
              <a:gd name="connsiteX7" fmla="*/ 174056 w 2464818"/>
              <a:gd name="connsiteY7" fmla="*/ 0 h 35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4818" h="3550055">
                <a:moveTo>
                  <a:pt x="174056" y="0"/>
                </a:moveTo>
                <a:lnTo>
                  <a:pt x="2290763" y="0"/>
                </a:lnTo>
                <a:cubicBezTo>
                  <a:pt x="2386552" y="0"/>
                  <a:pt x="2464819" y="78267"/>
                  <a:pt x="2464819" y="174056"/>
                </a:cubicBezTo>
                <a:lnTo>
                  <a:pt x="2464819" y="2304780"/>
                </a:lnTo>
                <a:cubicBezTo>
                  <a:pt x="2464819" y="2985818"/>
                  <a:pt x="1918119" y="3547703"/>
                  <a:pt x="1237082" y="3550039"/>
                </a:cubicBezTo>
                <a:cubicBezTo>
                  <a:pt x="553708" y="3553544"/>
                  <a:pt x="0" y="3001004"/>
                  <a:pt x="0" y="2318798"/>
                </a:cubicBezTo>
                <a:lnTo>
                  <a:pt x="0" y="174056"/>
                </a:lnTo>
                <a:cubicBezTo>
                  <a:pt x="0" y="78267"/>
                  <a:pt x="78267" y="0"/>
                  <a:pt x="174056" y="0"/>
                </a:cubicBezTo>
                <a:close/>
              </a:path>
            </a:pathLst>
          </a:custGeom>
          <a:solidFill>
            <a:schemeClr val="accent1"/>
          </a:solidFill>
          <a:ln w="11682" cap="flat">
            <a:noFill/>
            <a:prstDash val="solid"/>
            <a:miter/>
          </a:ln>
          <a:effectLst>
            <a:outerShdw blurRad="127000" dist="254000" dir="5400000" sx="95000" sy="95000" algn="t" rotWithShape="0">
              <a:schemeClr val="accent1">
                <a:lumMod val="75000"/>
                <a:alpha val="25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6560F640-E75A-B0FE-823A-2701830F6C59}"/>
              </a:ext>
            </a:extLst>
          </p:cNvPr>
          <p:cNvSpPr/>
          <p:nvPr userDrawn="1"/>
        </p:nvSpPr>
        <p:spPr>
          <a:xfrm>
            <a:off x="700763" y="1981202"/>
            <a:ext cx="2549335" cy="956006"/>
          </a:xfrm>
          <a:custGeom>
            <a:avLst/>
            <a:gdLst>
              <a:gd name="connsiteX0" fmla="*/ 180024 w 2549335"/>
              <a:gd name="connsiteY0" fmla="*/ 0 h 956006"/>
              <a:gd name="connsiteX1" fmla="*/ 2369311 w 2549335"/>
              <a:gd name="connsiteY1" fmla="*/ 0 h 956006"/>
              <a:gd name="connsiteX2" fmla="*/ 2549335 w 2549335"/>
              <a:gd name="connsiteY2" fmla="*/ 180024 h 956006"/>
              <a:gd name="connsiteX3" fmla="*/ 2549335 w 2549335"/>
              <a:gd name="connsiteY3" fmla="*/ 956006 h 956006"/>
              <a:gd name="connsiteX4" fmla="*/ 2376253 w 2549335"/>
              <a:gd name="connsiteY4" fmla="*/ 850856 h 956006"/>
              <a:gd name="connsiteX5" fmla="*/ 1272989 w 2549335"/>
              <a:gd name="connsiteY5" fmla="*/ 571499 h 956006"/>
              <a:gd name="connsiteX6" fmla="*/ 169725 w 2549335"/>
              <a:gd name="connsiteY6" fmla="*/ 850856 h 956006"/>
              <a:gd name="connsiteX7" fmla="*/ 0 w 2549335"/>
              <a:gd name="connsiteY7" fmla="*/ 953967 h 956006"/>
              <a:gd name="connsiteX8" fmla="*/ 0 w 2549335"/>
              <a:gd name="connsiteY8" fmla="*/ 180024 h 956006"/>
              <a:gd name="connsiteX9" fmla="*/ 180024 w 2549335"/>
              <a:gd name="connsiteY9" fmla="*/ 0 h 95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335" h="956006">
                <a:moveTo>
                  <a:pt x="180024" y="0"/>
                </a:moveTo>
                <a:lnTo>
                  <a:pt x="2369311" y="0"/>
                </a:lnTo>
                <a:cubicBezTo>
                  <a:pt x="2468384" y="0"/>
                  <a:pt x="2549335" y="80951"/>
                  <a:pt x="2549335" y="180024"/>
                </a:cubicBezTo>
                <a:lnTo>
                  <a:pt x="2549335" y="956006"/>
                </a:lnTo>
                <a:lnTo>
                  <a:pt x="2376253" y="850856"/>
                </a:lnTo>
                <a:cubicBezTo>
                  <a:pt x="2048293" y="672698"/>
                  <a:pt x="1672459" y="571499"/>
                  <a:pt x="1272989" y="571499"/>
                </a:cubicBezTo>
                <a:cubicBezTo>
                  <a:pt x="873519" y="571499"/>
                  <a:pt x="497685" y="672698"/>
                  <a:pt x="169725" y="850856"/>
                </a:cubicBezTo>
                <a:lnTo>
                  <a:pt x="0" y="953967"/>
                </a:lnTo>
                <a:lnTo>
                  <a:pt x="0" y="180024"/>
                </a:lnTo>
                <a:cubicBezTo>
                  <a:pt x="0" y="80951"/>
                  <a:pt x="80951" y="0"/>
                  <a:pt x="18002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 w="1168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D8428FF6-491B-5569-FF83-2476413E63E8}"/>
              </a:ext>
            </a:extLst>
          </p:cNvPr>
          <p:cNvSpPr/>
          <p:nvPr userDrawn="1"/>
        </p:nvSpPr>
        <p:spPr>
          <a:xfrm>
            <a:off x="937379" y="4633452"/>
            <a:ext cx="2072746" cy="1019532"/>
          </a:xfrm>
          <a:custGeom>
            <a:avLst/>
            <a:gdLst>
              <a:gd name="connsiteX0" fmla="*/ 1003637 w 2004030"/>
              <a:gd name="connsiteY0" fmla="*/ 0 h 985732"/>
              <a:gd name="connsiteX1" fmla="*/ 1930849 w 2004030"/>
              <a:gd name="connsiteY1" fmla="*/ 384064 h 985732"/>
              <a:gd name="connsiteX2" fmla="*/ 2004030 w 2004030"/>
              <a:gd name="connsiteY2" fmla="*/ 464584 h 985732"/>
              <a:gd name="connsiteX3" fmla="*/ 1956653 w 2004030"/>
              <a:gd name="connsiteY3" fmla="*/ 529021 h 985732"/>
              <a:gd name="connsiteX4" fmla="*/ 1008310 w 2004030"/>
              <a:gd name="connsiteY4" fmla="*/ 985716 h 985732"/>
              <a:gd name="connsiteX5" fmla="*/ 53668 w 2004030"/>
              <a:gd name="connsiteY5" fmla="*/ 539709 h 985732"/>
              <a:gd name="connsiteX6" fmla="*/ 0 w 2004030"/>
              <a:gd name="connsiteY6" fmla="*/ 468153 h 985732"/>
              <a:gd name="connsiteX7" fmla="*/ 76426 w 2004030"/>
              <a:gd name="connsiteY7" fmla="*/ 384064 h 985732"/>
              <a:gd name="connsiteX8" fmla="*/ 1003637 w 2004030"/>
              <a:gd name="connsiteY8" fmla="*/ 0 h 98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4030" h="985732">
                <a:moveTo>
                  <a:pt x="1003637" y="0"/>
                </a:moveTo>
                <a:cubicBezTo>
                  <a:pt x="1365736" y="0"/>
                  <a:pt x="1693554" y="146770"/>
                  <a:pt x="1930849" y="384064"/>
                </a:cubicBezTo>
                <a:lnTo>
                  <a:pt x="2004030" y="464584"/>
                </a:lnTo>
                <a:lnTo>
                  <a:pt x="1956653" y="529021"/>
                </a:lnTo>
                <a:cubicBezTo>
                  <a:pt x="1731972" y="806043"/>
                  <a:pt x="1391393" y="984402"/>
                  <a:pt x="1008310" y="985716"/>
                </a:cubicBezTo>
                <a:cubicBezTo>
                  <a:pt x="623912" y="987688"/>
                  <a:pt x="280541" y="813723"/>
                  <a:pt x="53668" y="539709"/>
                </a:cubicBezTo>
                <a:lnTo>
                  <a:pt x="0" y="468153"/>
                </a:lnTo>
                <a:lnTo>
                  <a:pt x="76426" y="384064"/>
                </a:lnTo>
                <a:cubicBezTo>
                  <a:pt x="313720" y="146770"/>
                  <a:pt x="641539" y="0"/>
                  <a:pt x="1003637" y="0"/>
                </a:cubicBezTo>
                <a:close/>
              </a:path>
            </a:pathLst>
          </a:custGeom>
          <a:solidFill>
            <a:schemeClr val="accent3">
              <a:alpha val="10000"/>
            </a:schemeClr>
          </a:solidFill>
          <a:ln w="3175">
            <a:gradFill>
              <a:gsLst>
                <a:gs pos="0">
                  <a:schemeClr val="accent3"/>
                </a:gs>
                <a:gs pos="51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9A7E819F-3F1C-2D82-0AF3-B2096FB58B97}"/>
              </a:ext>
            </a:extLst>
          </p:cNvPr>
          <p:cNvSpPr txBox="1"/>
          <p:nvPr userDrawn="1"/>
        </p:nvSpPr>
        <p:spPr>
          <a:xfrm>
            <a:off x="1343687" y="4947946"/>
            <a:ext cx="1263487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altLang="zh-CN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PART 01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: 圆角 10">
            <a:extLst>
              <a:ext uri="{FF2B5EF4-FFF2-40B4-BE49-F238E27FC236}">
                <a16:creationId xmlns:a16="http://schemas.microsoft.com/office/drawing/2014/main" id="{B77601C7-0E5A-4325-95F5-09AC97804964}"/>
              </a:ext>
            </a:extLst>
          </p:cNvPr>
          <p:cNvSpPr/>
          <p:nvPr userDrawn="1"/>
        </p:nvSpPr>
        <p:spPr>
          <a:xfrm>
            <a:off x="1435430" y="1964254"/>
            <a:ext cx="1080000" cy="36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82D59625-44FD-602D-B7BB-596948AED5C9}"/>
              </a:ext>
            </a:extLst>
          </p:cNvPr>
          <p:cNvSpPr/>
          <p:nvPr userDrawn="1"/>
        </p:nvSpPr>
        <p:spPr>
          <a:xfrm>
            <a:off x="3447811" y="1981202"/>
            <a:ext cx="2549334" cy="3671782"/>
          </a:xfrm>
          <a:custGeom>
            <a:avLst/>
            <a:gdLst>
              <a:gd name="connsiteX0" fmla="*/ 174056 w 2464818"/>
              <a:gd name="connsiteY0" fmla="*/ 0 h 3550055"/>
              <a:gd name="connsiteX1" fmla="*/ 2290763 w 2464818"/>
              <a:gd name="connsiteY1" fmla="*/ 0 h 3550055"/>
              <a:gd name="connsiteX2" fmla="*/ 2464819 w 2464818"/>
              <a:gd name="connsiteY2" fmla="*/ 174056 h 3550055"/>
              <a:gd name="connsiteX3" fmla="*/ 2464819 w 2464818"/>
              <a:gd name="connsiteY3" fmla="*/ 2304780 h 3550055"/>
              <a:gd name="connsiteX4" fmla="*/ 1237082 w 2464818"/>
              <a:gd name="connsiteY4" fmla="*/ 3550039 h 3550055"/>
              <a:gd name="connsiteX5" fmla="*/ 0 w 2464818"/>
              <a:gd name="connsiteY5" fmla="*/ 2318798 h 3550055"/>
              <a:gd name="connsiteX6" fmla="*/ 0 w 2464818"/>
              <a:gd name="connsiteY6" fmla="*/ 174056 h 3550055"/>
              <a:gd name="connsiteX7" fmla="*/ 174056 w 2464818"/>
              <a:gd name="connsiteY7" fmla="*/ 0 h 35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4818" h="3550055">
                <a:moveTo>
                  <a:pt x="174056" y="0"/>
                </a:moveTo>
                <a:lnTo>
                  <a:pt x="2290763" y="0"/>
                </a:lnTo>
                <a:cubicBezTo>
                  <a:pt x="2386552" y="0"/>
                  <a:pt x="2464819" y="78267"/>
                  <a:pt x="2464819" y="174056"/>
                </a:cubicBezTo>
                <a:lnTo>
                  <a:pt x="2464819" y="2304780"/>
                </a:lnTo>
                <a:cubicBezTo>
                  <a:pt x="2464819" y="2985818"/>
                  <a:pt x="1918119" y="3547703"/>
                  <a:pt x="1237082" y="3550039"/>
                </a:cubicBezTo>
                <a:cubicBezTo>
                  <a:pt x="553708" y="3553544"/>
                  <a:pt x="0" y="3001004"/>
                  <a:pt x="0" y="2318798"/>
                </a:cubicBezTo>
                <a:lnTo>
                  <a:pt x="0" y="174056"/>
                </a:lnTo>
                <a:cubicBezTo>
                  <a:pt x="0" y="78267"/>
                  <a:pt x="78267" y="0"/>
                  <a:pt x="174056" y="0"/>
                </a:cubicBezTo>
                <a:close/>
              </a:path>
            </a:pathLst>
          </a:custGeom>
          <a:solidFill>
            <a:schemeClr val="accent1"/>
          </a:solidFill>
          <a:ln w="11682" cap="flat">
            <a:noFill/>
            <a:prstDash val="solid"/>
            <a:miter/>
          </a:ln>
          <a:effectLst>
            <a:outerShdw blurRad="127000" dist="254000" dir="5400000" sx="95000" sy="95000" algn="t" rotWithShape="0">
              <a:schemeClr val="accent1">
                <a:lumMod val="75000"/>
                <a:alpha val="25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CC78A528-B975-34AA-7E2F-3FEF90C9A5FB}"/>
              </a:ext>
            </a:extLst>
          </p:cNvPr>
          <p:cNvSpPr/>
          <p:nvPr userDrawn="1"/>
        </p:nvSpPr>
        <p:spPr>
          <a:xfrm>
            <a:off x="3684427" y="4633452"/>
            <a:ext cx="2072746" cy="1019532"/>
          </a:xfrm>
          <a:custGeom>
            <a:avLst/>
            <a:gdLst>
              <a:gd name="connsiteX0" fmla="*/ 1003637 w 2004030"/>
              <a:gd name="connsiteY0" fmla="*/ 0 h 985732"/>
              <a:gd name="connsiteX1" fmla="*/ 1930849 w 2004030"/>
              <a:gd name="connsiteY1" fmla="*/ 384064 h 985732"/>
              <a:gd name="connsiteX2" fmla="*/ 2004030 w 2004030"/>
              <a:gd name="connsiteY2" fmla="*/ 464584 h 985732"/>
              <a:gd name="connsiteX3" fmla="*/ 1956653 w 2004030"/>
              <a:gd name="connsiteY3" fmla="*/ 529021 h 985732"/>
              <a:gd name="connsiteX4" fmla="*/ 1008310 w 2004030"/>
              <a:gd name="connsiteY4" fmla="*/ 985716 h 985732"/>
              <a:gd name="connsiteX5" fmla="*/ 53668 w 2004030"/>
              <a:gd name="connsiteY5" fmla="*/ 539709 h 985732"/>
              <a:gd name="connsiteX6" fmla="*/ 0 w 2004030"/>
              <a:gd name="connsiteY6" fmla="*/ 468153 h 985732"/>
              <a:gd name="connsiteX7" fmla="*/ 76426 w 2004030"/>
              <a:gd name="connsiteY7" fmla="*/ 384064 h 985732"/>
              <a:gd name="connsiteX8" fmla="*/ 1003637 w 2004030"/>
              <a:gd name="connsiteY8" fmla="*/ 0 h 98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4030" h="985732">
                <a:moveTo>
                  <a:pt x="1003637" y="0"/>
                </a:moveTo>
                <a:cubicBezTo>
                  <a:pt x="1365736" y="0"/>
                  <a:pt x="1693554" y="146770"/>
                  <a:pt x="1930849" y="384064"/>
                </a:cubicBezTo>
                <a:lnTo>
                  <a:pt x="2004030" y="464584"/>
                </a:lnTo>
                <a:lnTo>
                  <a:pt x="1956653" y="529021"/>
                </a:lnTo>
                <a:cubicBezTo>
                  <a:pt x="1731972" y="806043"/>
                  <a:pt x="1391393" y="984402"/>
                  <a:pt x="1008310" y="985716"/>
                </a:cubicBezTo>
                <a:cubicBezTo>
                  <a:pt x="623912" y="987688"/>
                  <a:pt x="280541" y="813723"/>
                  <a:pt x="53668" y="539709"/>
                </a:cubicBezTo>
                <a:lnTo>
                  <a:pt x="0" y="468153"/>
                </a:lnTo>
                <a:lnTo>
                  <a:pt x="76426" y="384064"/>
                </a:lnTo>
                <a:cubicBezTo>
                  <a:pt x="313720" y="146770"/>
                  <a:pt x="641539" y="0"/>
                  <a:pt x="1003637" y="0"/>
                </a:cubicBezTo>
                <a:close/>
              </a:path>
            </a:pathLst>
          </a:custGeom>
          <a:solidFill>
            <a:schemeClr val="accent3">
              <a:alpha val="10000"/>
            </a:schemeClr>
          </a:solidFill>
          <a:ln w="3175">
            <a:gradFill>
              <a:gsLst>
                <a:gs pos="0">
                  <a:schemeClr val="accent3"/>
                </a:gs>
                <a:gs pos="51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5AF8E2A6-940C-6469-D81F-DF8749B397C1}"/>
              </a:ext>
            </a:extLst>
          </p:cNvPr>
          <p:cNvSpPr txBox="1"/>
          <p:nvPr userDrawn="1"/>
        </p:nvSpPr>
        <p:spPr>
          <a:xfrm>
            <a:off x="4068293" y="4947946"/>
            <a:ext cx="1308371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altLang="zh-CN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PART 02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47718569-0958-A017-AC2E-570FE9B9B3F0}"/>
              </a:ext>
            </a:extLst>
          </p:cNvPr>
          <p:cNvSpPr/>
          <p:nvPr userDrawn="1"/>
        </p:nvSpPr>
        <p:spPr>
          <a:xfrm>
            <a:off x="3447810" y="1981202"/>
            <a:ext cx="2549335" cy="956006"/>
          </a:xfrm>
          <a:custGeom>
            <a:avLst/>
            <a:gdLst>
              <a:gd name="connsiteX0" fmla="*/ 180024 w 2549335"/>
              <a:gd name="connsiteY0" fmla="*/ 0 h 956006"/>
              <a:gd name="connsiteX1" fmla="*/ 2369311 w 2549335"/>
              <a:gd name="connsiteY1" fmla="*/ 0 h 956006"/>
              <a:gd name="connsiteX2" fmla="*/ 2549335 w 2549335"/>
              <a:gd name="connsiteY2" fmla="*/ 180024 h 956006"/>
              <a:gd name="connsiteX3" fmla="*/ 2549335 w 2549335"/>
              <a:gd name="connsiteY3" fmla="*/ 956006 h 956006"/>
              <a:gd name="connsiteX4" fmla="*/ 2376253 w 2549335"/>
              <a:gd name="connsiteY4" fmla="*/ 850856 h 956006"/>
              <a:gd name="connsiteX5" fmla="*/ 1272989 w 2549335"/>
              <a:gd name="connsiteY5" fmla="*/ 571499 h 956006"/>
              <a:gd name="connsiteX6" fmla="*/ 169725 w 2549335"/>
              <a:gd name="connsiteY6" fmla="*/ 850856 h 956006"/>
              <a:gd name="connsiteX7" fmla="*/ 0 w 2549335"/>
              <a:gd name="connsiteY7" fmla="*/ 953967 h 956006"/>
              <a:gd name="connsiteX8" fmla="*/ 0 w 2549335"/>
              <a:gd name="connsiteY8" fmla="*/ 180024 h 956006"/>
              <a:gd name="connsiteX9" fmla="*/ 180024 w 2549335"/>
              <a:gd name="connsiteY9" fmla="*/ 0 h 95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335" h="956006">
                <a:moveTo>
                  <a:pt x="180024" y="0"/>
                </a:moveTo>
                <a:lnTo>
                  <a:pt x="2369311" y="0"/>
                </a:lnTo>
                <a:cubicBezTo>
                  <a:pt x="2468384" y="0"/>
                  <a:pt x="2549335" y="80951"/>
                  <a:pt x="2549335" y="180024"/>
                </a:cubicBezTo>
                <a:lnTo>
                  <a:pt x="2549335" y="956006"/>
                </a:lnTo>
                <a:lnTo>
                  <a:pt x="2376253" y="850856"/>
                </a:lnTo>
                <a:cubicBezTo>
                  <a:pt x="2048293" y="672698"/>
                  <a:pt x="1672459" y="571499"/>
                  <a:pt x="1272989" y="571499"/>
                </a:cubicBezTo>
                <a:cubicBezTo>
                  <a:pt x="873519" y="571499"/>
                  <a:pt x="497685" y="672698"/>
                  <a:pt x="169725" y="850856"/>
                </a:cubicBezTo>
                <a:lnTo>
                  <a:pt x="0" y="953967"/>
                </a:lnTo>
                <a:lnTo>
                  <a:pt x="0" y="180024"/>
                </a:lnTo>
                <a:cubicBezTo>
                  <a:pt x="0" y="80951"/>
                  <a:pt x="80951" y="0"/>
                  <a:pt x="18002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 w="1168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: 圆角 15">
            <a:extLst>
              <a:ext uri="{FF2B5EF4-FFF2-40B4-BE49-F238E27FC236}">
                <a16:creationId xmlns:a16="http://schemas.microsoft.com/office/drawing/2014/main" id="{B318A289-4E27-AD92-9EF7-F00B10FA29EF}"/>
              </a:ext>
            </a:extLst>
          </p:cNvPr>
          <p:cNvSpPr/>
          <p:nvPr userDrawn="1"/>
        </p:nvSpPr>
        <p:spPr>
          <a:xfrm>
            <a:off x="4182478" y="1964254"/>
            <a:ext cx="1080000" cy="36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AF75E97C-1D88-0F19-E508-59776F0418F3}"/>
              </a:ext>
            </a:extLst>
          </p:cNvPr>
          <p:cNvSpPr/>
          <p:nvPr userDrawn="1"/>
        </p:nvSpPr>
        <p:spPr>
          <a:xfrm>
            <a:off x="6194858" y="1981202"/>
            <a:ext cx="2549334" cy="3671782"/>
          </a:xfrm>
          <a:custGeom>
            <a:avLst/>
            <a:gdLst>
              <a:gd name="connsiteX0" fmla="*/ 174056 w 2464818"/>
              <a:gd name="connsiteY0" fmla="*/ 0 h 3550055"/>
              <a:gd name="connsiteX1" fmla="*/ 2290763 w 2464818"/>
              <a:gd name="connsiteY1" fmla="*/ 0 h 3550055"/>
              <a:gd name="connsiteX2" fmla="*/ 2464819 w 2464818"/>
              <a:gd name="connsiteY2" fmla="*/ 174056 h 3550055"/>
              <a:gd name="connsiteX3" fmla="*/ 2464819 w 2464818"/>
              <a:gd name="connsiteY3" fmla="*/ 2304780 h 3550055"/>
              <a:gd name="connsiteX4" fmla="*/ 1237082 w 2464818"/>
              <a:gd name="connsiteY4" fmla="*/ 3550039 h 3550055"/>
              <a:gd name="connsiteX5" fmla="*/ 0 w 2464818"/>
              <a:gd name="connsiteY5" fmla="*/ 2318798 h 3550055"/>
              <a:gd name="connsiteX6" fmla="*/ 0 w 2464818"/>
              <a:gd name="connsiteY6" fmla="*/ 174056 h 3550055"/>
              <a:gd name="connsiteX7" fmla="*/ 174056 w 2464818"/>
              <a:gd name="connsiteY7" fmla="*/ 0 h 35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4818" h="3550055">
                <a:moveTo>
                  <a:pt x="174056" y="0"/>
                </a:moveTo>
                <a:lnTo>
                  <a:pt x="2290763" y="0"/>
                </a:lnTo>
                <a:cubicBezTo>
                  <a:pt x="2386552" y="0"/>
                  <a:pt x="2464819" y="78267"/>
                  <a:pt x="2464819" y="174056"/>
                </a:cubicBezTo>
                <a:lnTo>
                  <a:pt x="2464819" y="2304780"/>
                </a:lnTo>
                <a:cubicBezTo>
                  <a:pt x="2464819" y="2985818"/>
                  <a:pt x="1918119" y="3547703"/>
                  <a:pt x="1237082" y="3550039"/>
                </a:cubicBezTo>
                <a:cubicBezTo>
                  <a:pt x="553708" y="3553544"/>
                  <a:pt x="0" y="3001004"/>
                  <a:pt x="0" y="2318798"/>
                </a:cubicBezTo>
                <a:lnTo>
                  <a:pt x="0" y="174056"/>
                </a:lnTo>
                <a:cubicBezTo>
                  <a:pt x="0" y="78267"/>
                  <a:pt x="78267" y="0"/>
                  <a:pt x="174056" y="0"/>
                </a:cubicBezTo>
                <a:close/>
              </a:path>
            </a:pathLst>
          </a:custGeom>
          <a:solidFill>
            <a:schemeClr val="accent1"/>
          </a:solidFill>
          <a:ln w="11682" cap="flat">
            <a:noFill/>
            <a:prstDash val="solid"/>
            <a:miter/>
          </a:ln>
          <a:effectLst>
            <a:outerShdw blurRad="127000" dist="254000" dir="5400000" sx="95000" sy="95000" algn="t" rotWithShape="0">
              <a:schemeClr val="accent1">
                <a:lumMod val="75000"/>
                <a:alpha val="25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00DBB5A4-75EC-BC50-8281-7F62000CDB53}"/>
              </a:ext>
            </a:extLst>
          </p:cNvPr>
          <p:cNvSpPr/>
          <p:nvPr userDrawn="1"/>
        </p:nvSpPr>
        <p:spPr>
          <a:xfrm>
            <a:off x="6431474" y="4633452"/>
            <a:ext cx="2072746" cy="1019532"/>
          </a:xfrm>
          <a:custGeom>
            <a:avLst/>
            <a:gdLst>
              <a:gd name="connsiteX0" fmla="*/ 1003637 w 2004030"/>
              <a:gd name="connsiteY0" fmla="*/ 0 h 985732"/>
              <a:gd name="connsiteX1" fmla="*/ 1930849 w 2004030"/>
              <a:gd name="connsiteY1" fmla="*/ 384064 h 985732"/>
              <a:gd name="connsiteX2" fmla="*/ 2004030 w 2004030"/>
              <a:gd name="connsiteY2" fmla="*/ 464584 h 985732"/>
              <a:gd name="connsiteX3" fmla="*/ 1956653 w 2004030"/>
              <a:gd name="connsiteY3" fmla="*/ 529021 h 985732"/>
              <a:gd name="connsiteX4" fmla="*/ 1008310 w 2004030"/>
              <a:gd name="connsiteY4" fmla="*/ 985716 h 985732"/>
              <a:gd name="connsiteX5" fmla="*/ 53668 w 2004030"/>
              <a:gd name="connsiteY5" fmla="*/ 539709 h 985732"/>
              <a:gd name="connsiteX6" fmla="*/ 0 w 2004030"/>
              <a:gd name="connsiteY6" fmla="*/ 468153 h 985732"/>
              <a:gd name="connsiteX7" fmla="*/ 76426 w 2004030"/>
              <a:gd name="connsiteY7" fmla="*/ 384064 h 985732"/>
              <a:gd name="connsiteX8" fmla="*/ 1003637 w 2004030"/>
              <a:gd name="connsiteY8" fmla="*/ 0 h 98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4030" h="985732">
                <a:moveTo>
                  <a:pt x="1003637" y="0"/>
                </a:moveTo>
                <a:cubicBezTo>
                  <a:pt x="1365736" y="0"/>
                  <a:pt x="1693554" y="146770"/>
                  <a:pt x="1930849" y="384064"/>
                </a:cubicBezTo>
                <a:lnTo>
                  <a:pt x="2004030" y="464584"/>
                </a:lnTo>
                <a:lnTo>
                  <a:pt x="1956653" y="529021"/>
                </a:lnTo>
                <a:cubicBezTo>
                  <a:pt x="1731972" y="806043"/>
                  <a:pt x="1391393" y="984402"/>
                  <a:pt x="1008310" y="985716"/>
                </a:cubicBezTo>
                <a:cubicBezTo>
                  <a:pt x="623912" y="987688"/>
                  <a:pt x="280541" y="813723"/>
                  <a:pt x="53668" y="539709"/>
                </a:cubicBezTo>
                <a:lnTo>
                  <a:pt x="0" y="468153"/>
                </a:lnTo>
                <a:lnTo>
                  <a:pt x="76426" y="384064"/>
                </a:lnTo>
                <a:cubicBezTo>
                  <a:pt x="313720" y="146770"/>
                  <a:pt x="641539" y="0"/>
                  <a:pt x="1003637" y="0"/>
                </a:cubicBezTo>
                <a:close/>
              </a:path>
            </a:pathLst>
          </a:custGeom>
          <a:solidFill>
            <a:schemeClr val="accent3">
              <a:alpha val="10000"/>
            </a:schemeClr>
          </a:solidFill>
          <a:ln w="3175">
            <a:gradFill>
              <a:gsLst>
                <a:gs pos="0">
                  <a:schemeClr val="accent3"/>
                </a:gs>
                <a:gs pos="51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596A98F9-4466-D7CC-AEEA-59DD26E21F07}"/>
              </a:ext>
            </a:extLst>
          </p:cNvPr>
          <p:cNvSpPr txBox="1"/>
          <p:nvPr userDrawn="1"/>
        </p:nvSpPr>
        <p:spPr>
          <a:xfrm>
            <a:off x="6815340" y="4947946"/>
            <a:ext cx="1308371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altLang="zh-CN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PART 03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0A625D96-AC61-021C-90A9-4AA6E54DD0A5}"/>
              </a:ext>
            </a:extLst>
          </p:cNvPr>
          <p:cNvSpPr/>
          <p:nvPr userDrawn="1"/>
        </p:nvSpPr>
        <p:spPr>
          <a:xfrm>
            <a:off x="6194857" y="1981202"/>
            <a:ext cx="2549335" cy="956006"/>
          </a:xfrm>
          <a:custGeom>
            <a:avLst/>
            <a:gdLst>
              <a:gd name="connsiteX0" fmla="*/ 180024 w 2549335"/>
              <a:gd name="connsiteY0" fmla="*/ 0 h 956006"/>
              <a:gd name="connsiteX1" fmla="*/ 2369311 w 2549335"/>
              <a:gd name="connsiteY1" fmla="*/ 0 h 956006"/>
              <a:gd name="connsiteX2" fmla="*/ 2549335 w 2549335"/>
              <a:gd name="connsiteY2" fmla="*/ 180024 h 956006"/>
              <a:gd name="connsiteX3" fmla="*/ 2549335 w 2549335"/>
              <a:gd name="connsiteY3" fmla="*/ 956006 h 956006"/>
              <a:gd name="connsiteX4" fmla="*/ 2376253 w 2549335"/>
              <a:gd name="connsiteY4" fmla="*/ 850856 h 956006"/>
              <a:gd name="connsiteX5" fmla="*/ 1272989 w 2549335"/>
              <a:gd name="connsiteY5" fmla="*/ 571499 h 956006"/>
              <a:gd name="connsiteX6" fmla="*/ 169725 w 2549335"/>
              <a:gd name="connsiteY6" fmla="*/ 850856 h 956006"/>
              <a:gd name="connsiteX7" fmla="*/ 0 w 2549335"/>
              <a:gd name="connsiteY7" fmla="*/ 953967 h 956006"/>
              <a:gd name="connsiteX8" fmla="*/ 0 w 2549335"/>
              <a:gd name="connsiteY8" fmla="*/ 180024 h 956006"/>
              <a:gd name="connsiteX9" fmla="*/ 180024 w 2549335"/>
              <a:gd name="connsiteY9" fmla="*/ 0 h 95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335" h="956006">
                <a:moveTo>
                  <a:pt x="180024" y="0"/>
                </a:moveTo>
                <a:lnTo>
                  <a:pt x="2369311" y="0"/>
                </a:lnTo>
                <a:cubicBezTo>
                  <a:pt x="2468384" y="0"/>
                  <a:pt x="2549335" y="80951"/>
                  <a:pt x="2549335" y="180024"/>
                </a:cubicBezTo>
                <a:lnTo>
                  <a:pt x="2549335" y="956006"/>
                </a:lnTo>
                <a:lnTo>
                  <a:pt x="2376253" y="850856"/>
                </a:lnTo>
                <a:cubicBezTo>
                  <a:pt x="2048293" y="672698"/>
                  <a:pt x="1672459" y="571499"/>
                  <a:pt x="1272989" y="571499"/>
                </a:cubicBezTo>
                <a:cubicBezTo>
                  <a:pt x="873519" y="571499"/>
                  <a:pt x="497685" y="672698"/>
                  <a:pt x="169725" y="850856"/>
                </a:cubicBezTo>
                <a:lnTo>
                  <a:pt x="0" y="953967"/>
                </a:lnTo>
                <a:lnTo>
                  <a:pt x="0" y="180024"/>
                </a:lnTo>
                <a:cubicBezTo>
                  <a:pt x="0" y="80951"/>
                  <a:pt x="80951" y="0"/>
                  <a:pt x="18002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 w="1168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C5D9016F-436B-4FD9-2ADE-356BDAB13298}"/>
              </a:ext>
            </a:extLst>
          </p:cNvPr>
          <p:cNvSpPr/>
          <p:nvPr userDrawn="1"/>
        </p:nvSpPr>
        <p:spPr>
          <a:xfrm>
            <a:off x="6929525" y="1964254"/>
            <a:ext cx="1080000" cy="36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DB41AC10-E055-19CF-CA36-33286C901D9A}"/>
              </a:ext>
            </a:extLst>
          </p:cNvPr>
          <p:cNvSpPr/>
          <p:nvPr userDrawn="1"/>
        </p:nvSpPr>
        <p:spPr>
          <a:xfrm>
            <a:off x="8941903" y="1981202"/>
            <a:ext cx="2549334" cy="3671782"/>
          </a:xfrm>
          <a:custGeom>
            <a:avLst/>
            <a:gdLst>
              <a:gd name="connsiteX0" fmla="*/ 174056 w 2464818"/>
              <a:gd name="connsiteY0" fmla="*/ 0 h 3550055"/>
              <a:gd name="connsiteX1" fmla="*/ 2290763 w 2464818"/>
              <a:gd name="connsiteY1" fmla="*/ 0 h 3550055"/>
              <a:gd name="connsiteX2" fmla="*/ 2464819 w 2464818"/>
              <a:gd name="connsiteY2" fmla="*/ 174056 h 3550055"/>
              <a:gd name="connsiteX3" fmla="*/ 2464819 w 2464818"/>
              <a:gd name="connsiteY3" fmla="*/ 2304780 h 3550055"/>
              <a:gd name="connsiteX4" fmla="*/ 1237082 w 2464818"/>
              <a:gd name="connsiteY4" fmla="*/ 3550039 h 3550055"/>
              <a:gd name="connsiteX5" fmla="*/ 0 w 2464818"/>
              <a:gd name="connsiteY5" fmla="*/ 2318798 h 3550055"/>
              <a:gd name="connsiteX6" fmla="*/ 0 w 2464818"/>
              <a:gd name="connsiteY6" fmla="*/ 174056 h 3550055"/>
              <a:gd name="connsiteX7" fmla="*/ 174056 w 2464818"/>
              <a:gd name="connsiteY7" fmla="*/ 0 h 35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4818" h="3550055">
                <a:moveTo>
                  <a:pt x="174056" y="0"/>
                </a:moveTo>
                <a:lnTo>
                  <a:pt x="2290763" y="0"/>
                </a:lnTo>
                <a:cubicBezTo>
                  <a:pt x="2386552" y="0"/>
                  <a:pt x="2464819" y="78267"/>
                  <a:pt x="2464819" y="174056"/>
                </a:cubicBezTo>
                <a:lnTo>
                  <a:pt x="2464819" y="2304780"/>
                </a:lnTo>
                <a:cubicBezTo>
                  <a:pt x="2464819" y="2985818"/>
                  <a:pt x="1918119" y="3547703"/>
                  <a:pt x="1237082" y="3550039"/>
                </a:cubicBezTo>
                <a:cubicBezTo>
                  <a:pt x="553708" y="3553544"/>
                  <a:pt x="0" y="3001004"/>
                  <a:pt x="0" y="2318798"/>
                </a:cubicBezTo>
                <a:lnTo>
                  <a:pt x="0" y="174056"/>
                </a:lnTo>
                <a:cubicBezTo>
                  <a:pt x="0" y="78267"/>
                  <a:pt x="78267" y="0"/>
                  <a:pt x="174056" y="0"/>
                </a:cubicBezTo>
                <a:close/>
              </a:path>
            </a:pathLst>
          </a:custGeom>
          <a:solidFill>
            <a:schemeClr val="accent1"/>
          </a:solidFill>
          <a:ln w="11682" cap="flat">
            <a:noFill/>
            <a:prstDash val="solid"/>
            <a:miter/>
          </a:ln>
          <a:effectLst>
            <a:outerShdw blurRad="127000" dist="254000" dir="5400000" sx="95000" sy="95000" algn="t" rotWithShape="0">
              <a:schemeClr val="accent1">
                <a:lumMod val="75000"/>
                <a:alpha val="25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3520A48E-4BAF-CC0A-EEA0-27F7C3A1D370}"/>
              </a:ext>
            </a:extLst>
          </p:cNvPr>
          <p:cNvSpPr/>
          <p:nvPr userDrawn="1"/>
        </p:nvSpPr>
        <p:spPr>
          <a:xfrm>
            <a:off x="9178519" y="4633452"/>
            <a:ext cx="2072746" cy="1019532"/>
          </a:xfrm>
          <a:custGeom>
            <a:avLst/>
            <a:gdLst>
              <a:gd name="connsiteX0" fmla="*/ 1003637 w 2004030"/>
              <a:gd name="connsiteY0" fmla="*/ 0 h 985732"/>
              <a:gd name="connsiteX1" fmla="*/ 1930849 w 2004030"/>
              <a:gd name="connsiteY1" fmla="*/ 384064 h 985732"/>
              <a:gd name="connsiteX2" fmla="*/ 2004030 w 2004030"/>
              <a:gd name="connsiteY2" fmla="*/ 464584 h 985732"/>
              <a:gd name="connsiteX3" fmla="*/ 1956653 w 2004030"/>
              <a:gd name="connsiteY3" fmla="*/ 529021 h 985732"/>
              <a:gd name="connsiteX4" fmla="*/ 1008310 w 2004030"/>
              <a:gd name="connsiteY4" fmla="*/ 985716 h 985732"/>
              <a:gd name="connsiteX5" fmla="*/ 53668 w 2004030"/>
              <a:gd name="connsiteY5" fmla="*/ 539709 h 985732"/>
              <a:gd name="connsiteX6" fmla="*/ 0 w 2004030"/>
              <a:gd name="connsiteY6" fmla="*/ 468153 h 985732"/>
              <a:gd name="connsiteX7" fmla="*/ 76426 w 2004030"/>
              <a:gd name="connsiteY7" fmla="*/ 384064 h 985732"/>
              <a:gd name="connsiteX8" fmla="*/ 1003637 w 2004030"/>
              <a:gd name="connsiteY8" fmla="*/ 0 h 98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4030" h="985732">
                <a:moveTo>
                  <a:pt x="1003637" y="0"/>
                </a:moveTo>
                <a:cubicBezTo>
                  <a:pt x="1365736" y="0"/>
                  <a:pt x="1693554" y="146770"/>
                  <a:pt x="1930849" y="384064"/>
                </a:cubicBezTo>
                <a:lnTo>
                  <a:pt x="2004030" y="464584"/>
                </a:lnTo>
                <a:lnTo>
                  <a:pt x="1956653" y="529021"/>
                </a:lnTo>
                <a:cubicBezTo>
                  <a:pt x="1731972" y="806043"/>
                  <a:pt x="1391393" y="984402"/>
                  <a:pt x="1008310" y="985716"/>
                </a:cubicBezTo>
                <a:cubicBezTo>
                  <a:pt x="623912" y="987688"/>
                  <a:pt x="280541" y="813723"/>
                  <a:pt x="53668" y="539709"/>
                </a:cubicBezTo>
                <a:lnTo>
                  <a:pt x="0" y="468153"/>
                </a:lnTo>
                <a:lnTo>
                  <a:pt x="76426" y="384064"/>
                </a:lnTo>
                <a:cubicBezTo>
                  <a:pt x="313720" y="146770"/>
                  <a:pt x="641539" y="0"/>
                  <a:pt x="1003637" y="0"/>
                </a:cubicBezTo>
                <a:close/>
              </a:path>
            </a:pathLst>
          </a:custGeom>
          <a:solidFill>
            <a:schemeClr val="accent3">
              <a:alpha val="10000"/>
            </a:schemeClr>
          </a:solidFill>
          <a:ln w="3175">
            <a:gradFill>
              <a:gsLst>
                <a:gs pos="0">
                  <a:schemeClr val="accent3"/>
                </a:gs>
                <a:gs pos="51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7022E99C-128A-2C2E-DF45-7EDF0099075E}"/>
              </a:ext>
            </a:extLst>
          </p:cNvPr>
          <p:cNvSpPr txBox="1"/>
          <p:nvPr userDrawn="1"/>
        </p:nvSpPr>
        <p:spPr>
          <a:xfrm>
            <a:off x="9562385" y="4947946"/>
            <a:ext cx="1308371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altLang="zh-CN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PART 04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F71A9068-3774-0F6A-1500-4C3427E5A76D}"/>
              </a:ext>
            </a:extLst>
          </p:cNvPr>
          <p:cNvSpPr/>
          <p:nvPr userDrawn="1"/>
        </p:nvSpPr>
        <p:spPr>
          <a:xfrm>
            <a:off x="8941903" y="1981202"/>
            <a:ext cx="2549335" cy="956006"/>
          </a:xfrm>
          <a:custGeom>
            <a:avLst/>
            <a:gdLst>
              <a:gd name="connsiteX0" fmla="*/ 180024 w 2549335"/>
              <a:gd name="connsiteY0" fmla="*/ 0 h 956006"/>
              <a:gd name="connsiteX1" fmla="*/ 2369311 w 2549335"/>
              <a:gd name="connsiteY1" fmla="*/ 0 h 956006"/>
              <a:gd name="connsiteX2" fmla="*/ 2549335 w 2549335"/>
              <a:gd name="connsiteY2" fmla="*/ 180024 h 956006"/>
              <a:gd name="connsiteX3" fmla="*/ 2549335 w 2549335"/>
              <a:gd name="connsiteY3" fmla="*/ 956006 h 956006"/>
              <a:gd name="connsiteX4" fmla="*/ 2376253 w 2549335"/>
              <a:gd name="connsiteY4" fmla="*/ 850856 h 956006"/>
              <a:gd name="connsiteX5" fmla="*/ 1272989 w 2549335"/>
              <a:gd name="connsiteY5" fmla="*/ 571499 h 956006"/>
              <a:gd name="connsiteX6" fmla="*/ 169725 w 2549335"/>
              <a:gd name="connsiteY6" fmla="*/ 850856 h 956006"/>
              <a:gd name="connsiteX7" fmla="*/ 0 w 2549335"/>
              <a:gd name="connsiteY7" fmla="*/ 953967 h 956006"/>
              <a:gd name="connsiteX8" fmla="*/ 0 w 2549335"/>
              <a:gd name="connsiteY8" fmla="*/ 180024 h 956006"/>
              <a:gd name="connsiteX9" fmla="*/ 180024 w 2549335"/>
              <a:gd name="connsiteY9" fmla="*/ 0 h 95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335" h="956006">
                <a:moveTo>
                  <a:pt x="180024" y="0"/>
                </a:moveTo>
                <a:lnTo>
                  <a:pt x="2369311" y="0"/>
                </a:lnTo>
                <a:cubicBezTo>
                  <a:pt x="2468384" y="0"/>
                  <a:pt x="2549335" y="80951"/>
                  <a:pt x="2549335" y="180024"/>
                </a:cubicBezTo>
                <a:lnTo>
                  <a:pt x="2549335" y="956006"/>
                </a:lnTo>
                <a:lnTo>
                  <a:pt x="2376253" y="850856"/>
                </a:lnTo>
                <a:cubicBezTo>
                  <a:pt x="2048293" y="672698"/>
                  <a:pt x="1672459" y="571499"/>
                  <a:pt x="1272989" y="571499"/>
                </a:cubicBezTo>
                <a:cubicBezTo>
                  <a:pt x="873519" y="571499"/>
                  <a:pt x="497685" y="672698"/>
                  <a:pt x="169725" y="850856"/>
                </a:cubicBezTo>
                <a:lnTo>
                  <a:pt x="0" y="953967"/>
                </a:lnTo>
                <a:lnTo>
                  <a:pt x="0" y="180024"/>
                </a:lnTo>
                <a:cubicBezTo>
                  <a:pt x="0" y="80951"/>
                  <a:pt x="80951" y="0"/>
                  <a:pt x="18002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 w="1168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矩形: 圆角 25">
            <a:extLst>
              <a:ext uri="{FF2B5EF4-FFF2-40B4-BE49-F238E27FC236}">
                <a16:creationId xmlns:a16="http://schemas.microsoft.com/office/drawing/2014/main" id="{62879BC0-4DAD-075D-E790-C0EB61B251E9}"/>
              </a:ext>
            </a:extLst>
          </p:cNvPr>
          <p:cNvSpPr/>
          <p:nvPr userDrawn="1"/>
        </p:nvSpPr>
        <p:spPr>
          <a:xfrm>
            <a:off x="9676570" y="1964254"/>
            <a:ext cx="1080000" cy="36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226B9D71-E1DF-B15C-7C28-017CB8C7113C}"/>
              </a:ext>
            </a:extLst>
          </p:cNvPr>
          <p:cNvSpPr/>
          <p:nvPr userDrawn="1"/>
        </p:nvSpPr>
        <p:spPr>
          <a:xfrm>
            <a:off x="4433073" y="2844873"/>
            <a:ext cx="580301" cy="557790"/>
          </a:xfrm>
          <a:custGeom>
            <a:avLst/>
            <a:gdLst>
              <a:gd name="connsiteX0" fmla="*/ 625816 w 2855434"/>
              <a:gd name="connsiteY0" fmla="*/ 1258253 h 2744668"/>
              <a:gd name="connsiteX1" fmla="*/ 625816 w 2855434"/>
              <a:gd name="connsiteY1" fmla="*/ 1242060 h 2744668"/>
              <a:gd name="connsiteX2" fmla="*/ 625816 w 2855434"/>
              <a:gd name="connsiteY2" fmla="*/ 521018 h 2744668"/>
              <a:gd name="connsiteX3" fmla="*/ 648676 w 2855434"/>
              <a:gd name="connsiteY3" fmla="*/ 470535 h 2744668"/>
              <a:gd name="connsiteX4" fmla="*/ 666773 w 2855434"/>
              <a:gd name="connsiteY4" fmla="*/ 460057 h 2744668"/>
              <a:gd name="connsiteX5" fmla="*/ 703921 w 2855434"/>
              <a:gd name="connsiteY5" fmla="*/ 450532 h 2744668"/>
              <a:gd name="connsiteX6" fmla="*/ 742021 w 2855434"/>
              <a:gd name="connsiteY6" fmla="*/ 438150 h 2744668"/>
              <a:gd name="connsiteX7" fmla="*/ 766786 w 2855434"/>
              <a:gd name="connsiteY7" fmla="*/ 431482 h 2744668"/>
              <a:gd name="connsiteX8" fmla="*/ 804886 w 2855434"/>
              <a:gd name="connsiteY8" fmla="*/ 421957 h 2744668"/>
              <a:gd name="connsiteX9" fmla="*/ 842986 w 2855434"/>
              <a:gd name="connsiteY9" fmla="*/ 409575 h 2744668"/>
              <a:gd name="connsiteX10" fmla="*/ 867751 w 2855434"/>
              <a:gd name="connsiteY10" fmla="*/ 402907 h 2744668"/>
              <a:gd name="connsiteX11" fmla="*/ 904898 w 2855434"/>
              <a:gd name="connsiteY11" fmla="*/ 393382 h 2744668"/>
              <a:gd name="connsiteX12" fmla="*/ 942046 w 2855434"/>
              <a:gd name="connsiteY12" fmla="*/ 381000 h 2744668"/>
              <a:gd name="connsiteX13" fmla="*/ 965858 w 2855434"/>
              <a:gd name="connsiteY13" fmla="*/ 374332 h 2744668"/>
              <a:gd name="connsiteX14" fmla="*/ 1003958 w 2855434"/>
              <a:gd name="connsiteY14" fmla="*/ 364807 h 2744668"/>
              <a:gd name="connsiteX15" fmla="*/ 1026818 w 2855434"/>
              <a:gd name="connsiteY15" fmla="*/ 357188 h 2744668"/>
              <a:gd name="connsiteX16" fmla="*/ 1026818 w 2855434"/>
              <a:gd name="connsiteY16" fmla="*/ 343853 h 2744668"/>
              <a:gd name="connsiteX17" fmla="*/ 1026818 w 2855434"/>
              <a:gd name="connsiteY17" fmla="*/ 60007 h 2744668"/>
              <a:gd name="connsiteX18" fmla="*/ 1086826 w 2855434"/>
              <a:gd name="connsiteY18" fmla="*/ 0 h 2744668"/>
              <a:gd name="connsiteX19" fmla="*/ 1767863 w 2855434"/>
              <a:gd name="connsiteY19" fmla="*/ 0 h 2744668"/>
              <a:gd name="connsiteX20" fmla="*/ 1817393 w 2855434"/>
              <a:gd name="connsiteY20" fmla="*/ 24765 h 2744668"/>
              <a:gd name="connsiteX21" fmla="*/ 1826918 w 2855434"/>
              <a:gd name="connsiteY21" fmla="*/ 58102 h 2744668"/>
              <a:gd name="connsiteX22" fmla="*/ 1826918 w 2855434"/>
              <a:gd name="connsiteY22" fmla="*/ 342900 h 2744668"/>
              <a:gd name="connsiteX23" fmla="*/ 1826918 w 2855434"/>
              <a:gd name="connsiteY23" fmla="*/ 357188 h 2744668"/>
              <a:gd name="connsiteX24" fmla="*/ 1884068 w 2855434"/>
              <a:gd name="connsiteY24" fmla="*/ 372428 h 2744668"/>
              <a:gd name="connsiteX25" fmla="*/ 1937408 w 2855434"/>
              <a:gd name="connsiteY25" fmla="*/ 386715 h 2744668"/>
              <a:gd name="connsiteX26" fmla="*/ 1983128 w 2855434"/>
              <a:gd name="connsiteY26" fmla="*/ 400050 h 2744668"/>
              <a:gd name="connsiteX27" fmla="*/ 2043136 w 2855434"/>
              <a:gd name="connsiteY27" fmla="*/ 419100 h 2744668"/>
              <a:gd name="connsiteX28" fmla="*/ 2082188 w 2855434"/>
              <a:gd name="connsiteY28" fmla="*/ 428625 h 2744668"/>
              <a:gd name="connsiteX29" fmla="*/ 2118383 w 2855434"/>
              <a:gd name="connsiteY29" fmla="*/ 441007 h 2744668"/>
              <a:gd name="connsiteX30" fmla="*/ 2120288 w 2855434"/>
              <a:gd name="connsiteY30" fmla="*/ 441960 h 2744668"/>
              <a:gd name="connsiteX31" fmla="*/ 2157436 w 2855434"/>
              <a:gd name="connsiteY31" fmla="*/ 449580 h 2744668"/>
              <a:gd name="connsiteX32" fmla="*/ 2213633 w 2855434"/>
              <a:gd name="connsiteY32" fmla="*/ 479107 h 2744668"/>
              <a:gd name="connsiteX33" fmla="*/ 2225063 w 2855434"/>
              <a:gd name="connsiteY33" fmla="*/ 505778 h 2744668"/>
              <a:gd name="connsiteX34" fmla="*/ 2226016 w 2855434"/>
              <a:gd name="connsiteY34" fmla="*/ 527685 h 2744668"/>
              <a:gd name="connsiteX35" fmla="*/ 2226016 w 2855434"/>
              <a:gd name="connsiteY35" fmla="*/ 1241108 h 2744668"/>
              <a:gd name="connsiteX36" fmla="*/ 2226016 w 2855434"/>
              <a:gd name="connsiteY36" fmla="*/ 1257300 h 2744668"/>
              <a:gd name="connsiteX37" fmla="*/ 2241256 w 2855434"/>
              <a:gd name="connsiteY37" fmla="*/ 1257300 h 2744668"/>
              <a:gd name="connsiteX38" fmla="*/ 2790848 w 2855434"/>
              <a:gd name="connsiteY38" fmla="*/ 1257300 h 2744668"/>
              <a:gd name="connsiteX39" fmla="*/ 2843236 w 2855434"/>
              <a:gd name="connsiteY39" fmla="*/ 1281112 h 2744668"/>
              <a:gd name="connsiteX40" fmla="*/ 2853713 w 2855434"/>
              <a:gd name="connsiteY40" fmla="*/ 1307783 h 2744668"/>
              <a:gd name="connsiteX41" fmla="*/ 2852761 w 2855434"/>
              <a:gd name="connsiteY41" fmla="*/ 1398270 h 2744668"/>
              <a:gd name="connsiteX42" fmla="*/ 2846093 w 2855434"/>
              <a:gd name="connsiteY42" fmla="*/ 1478280 h 2744668"/>
              <a:gd name="connsiteX43" fmla="*/ 2840378 w 2855434"/>
              <a:gd name="connsiteY43" fmla="*/ 1530668 h 2744668"/>
              <a:gd name="connsiteX44" fmla="*/ 2826091 w 2855434"/>
              <a:gd name="connsiteY44" fmla="*/ 1599247 h 2744668"/>
              <a:gd name="connsiteX45" fmla="*/ 2795611 w 2855434"/>
              <a:gd name="connsiteY45" fmla="*/ 1631633 h 2744668"/>
              <a:gd name="connsiteX46" fmla="*/ 2753701 w 2855434"/>
              <a:gd name="connsiteY46" fmla="*/ 1637347 h 2744668"/>
              <a:gd name="connsiteX47" fmla="*/ 2686073 w 2855434"/>
              <a:gd name="connsiteY47" fmla="*/ 1637347 h 2744668"/>
              <a:gd name="connsiteX48" fmla="*/ 2620351 w 2855434"/>
              <a:gd name="connsiteY48" fmla="*/ 1673543 h 2744668"/>
              <a:gd name="connsiteX49" fmla="*/ 2611778 w 2855434"/>
              <a:gd name="connsiteY49" fmla="*/ 1697355 h 2744668"/>
              <a:gd name="connsiteX50" fmla="*/ 2601301 w 2855434"/>
              <a:gd name="connsiteY50" fmla="*/ 1724978 h 2744668"/>
              <a:gd name="connsiteX51" fmla="*/ 2591776 w 2855434"/>
              <a:gd name="connsiteY51" fmla="*/ 1750695 h 2744668"/>
              <a:gd name="connsiteX52" fmla="*/ 2568916 w 2855434"/>
              <a:gd name="connsiteY52" fmla="*/ 1812608 h 2744668"/>
              <a:gd name="connsiteX53" fmla="*/ 2544151 w 2855434"/>
              <a:gd name="connsiteY53" fmla="*/ 1863090 h 2744668"/>
              <a:gd name="connsiteX54" fmla="*/ 2522243 w 2855434"/>
              <a:gd name="connsiteY54" fmla="*/ 1917383 h 2744668"/>
              <a:gd name="connsiteX55" fmla="*/ 2525101 w 2855434"/>
              <a:gd name="connsiteY55" fmla="*/ 1939290 h 2744668"/>
              <a:gd name="connsiteX56" fmla="*/ 2533673 w 2855434"/>
              <a:gd name="connsiteY56" fmla="*/ 1963103 h 2744668"/>
              <a:gd name="connsiteX57" fmla="*/ 2560343 w 2855434"/>
              <a:gd name="connsiteY57" fmla="*/ 1995487 h 2744668"/>
              <a:gd name="connsiteX58" fmla="*/ 2607016 w 2855434"/>
              <a:gd name="connsiteY58" fmla="*/ 2043112 h 2744668"/>
              <a:gd name="connsiteX59" fmla="*/ 2619398 w 2855434"/>
              <a:gd name="connsiteY59" fmla="*/ 2104072 h 2744668"/>
              <a:gd name="connsiteX60" fmla="*/ 2597491 w 2855434"/>
              <a:gd name="connsiteY60" fmla="*/ 2138363 h 2744668"/>
              <a:gd name="connsiteX61" fmla="*/ 2570821 w 2855434"/>
              <a:gd name="connsiteY61" fmla="*/ 2174558 h 2744668"/>
              <a:gd name="connsiteX62" fmla="*/ 2547961 w 2855434"/>
              <a:gd name="connsiteY62" fmla="*/ 2203133 h 2744668"/>
              <a:gd name="connsiteX63" fmla="*/ 2499383 w 2855434"/>
              <a:gd name="connsiteY63" fmla="*/ 2263140 h 2744668"/>
              <a:gd name="connsiteX64" fmla="*/ 2456521 w 2855434"/>
              <a:gd name="connsiteY64" fmla="*/ 2307908 h 2744668"/>
              <a:gd name="connsiteX65" fmla="*/ 2401276 w 2855434"/>
              <a:gd name="connsiteY65" fmla="*/ 2360295 h 2744668"/>
              <a:gd name="connsiteX66" fmla="*/ 2347936 w 2855434"/>
              <a:gd name="connsiteY66" fmla="*/ 2407920 h 2744668"/>
              <a:gd name="connsiteX67" fmla="*/ 2289833 w 2855434"/>
              <a:gd name="connsiteY67" fmla="*/ 2456497 h 2744668"/>
              <a:gd name="connsiteX68" fmla="*/ 2231731 w 2855434"/>
              <a:gd name="connsiteY68" fmla="*/ 2496503 h 2744668"/>
              <a:gd name="connsiteX69" fmla="*/ 2196488 w 2855434"/>
              <a:gd name="connsiteY69" fmla="*/ 2509838 h 2744668"/>
              <a:gd name="connsiteX70" fmla="*/ 2143148 w 2855434"/>
              <a:gd name="connsiteY70" fmla="*/ 2486025 h 2744668"/>
              <a:gd name="connsiteX71" fmla="*/ 2102191 w 2855434"/>
              <a:gd name="connsiteY71" fmla="*/ 2445068 h 2744668"/>
              <a:gd name="connsiteX72" fmla="*/ 2071711 w 2855434"/>
              <a:gd name="connsiteY72" fmla="*/ 2420303 h 2744668"/>
              <a:gd name="connsiteX73" fmla="*/ 2020276 w 2855434"/>
              <a:gd name="connsiteY73" fmla="*/ 2413635 h 2744668"/>
              <a:gd name="connsiteX74" fmla="*/ 1962173 w 2855434"/>
              <a:gd name="connsiteY74" fmla="*/ 2438400 h 2744668"/>
              <a:gd name="connsiteX75" fmla="*/ 1909786 w 2855434"/>
              <a:gd name="connsiteY75" fmla="*/ 2464118 h 2744668"/>
              <a:gd name="connsiteX76" fmla="*/ 1862161 w 2855434"/>
              <a:gd name="connsiteY76" fmla="*/ 2481263 h 2744668"/>
              <a:gd name="connsiteX77" fmla="*/ 1811678 w 2855434"/>
              <a:gd name="connsiteY77" fmla="*/ 2500313 h 2744668"/>
              <a:gd name="connsiteX78" fmla="*/ 1768816 w 2855434"/>
              <a:gd name="connsiteY78" fmla="*/ 2524125 h 2744668"/>
              <a:gd name="connsiteX79" fmla="*/ 1756433 w 2855434"/>
              <a:gd name="connsiteY79" fmla="*/ 2544128 h 2744668"/>
              <a:gd name="connsiteX80" fmla="*/ 1749766 w 2855434"/>
              <a:gd name="connsiteY80" fmla="*/ 2658428 h 2744668"/>
              <a:gd name="connsiteX81" fmla="*/ 1714523 w 2855434"/>
              <a:gd name="connsiteY81" fmla="*/ 2714625 h 2744668"/>
              <a:gd name="connsiteX82" fmla="*/ 1684996 w 2855434"/>
              <a:gd name="connsiteY82" fmla="*/ 2722245 h 2744668"/>
              <a:gd name="connsiteX83" fmla="*/ 1623083 w 2855434"/>
              <a:gd name="connsiteY83" fmla="*/ 2730818 h 2744668"/>
              <a:gd name="connsiteX84" fmla="*/ 1528786 w 2855434"/>
              <a:gd name="connsiteY84" fmla="*/ 2739390 h 2744668"/>
              <a:gd name="connsiteX85" fmla="*/ 1344001 w 2855434"/>
              <a:gd name="connsiteY85" fmla="*/ 2744153 h 2744668"/>
              <a:gd name="connsiteX86" fmla="*/ 1266848 w 2855434"/>
              <a:gd name="connsiteY86" fmla="*/ 2736533 h 2744668"/>
              <a:gd name="connsiteX87" fmla="*/ 1213508 w 2855434"/>
              <a:gd name="connsiteY87" fmla="*/ 2730818 h 2744668"/>
              <a:gd name="connsiteX88" fmla="*/ 1144928 w 2855434"/>
              <a:gd name="connsiteY88" fmla="*/ 2716530 h 2744668"/>
              <a:gd name="connsiteX89" fmla="*/ 1113496 w 2855434"/>
              <a:gd name="connsiteY89" fmla="*/ 2687003 h 2744668"/>
              <a:gd name="connsiteX90" fmla="*/ 1106828 w 2855434"/>
              <a:gd name="connsiteY90" fmla="*/ 2638425 h 2744668"/>
              <a:gd name="connsiteX91" fmla="*/ 1106828 w 2855434"/>
              <a:gd name="connsiteY91" fmla="*/ 2571750 h 2744668"/>
              <a:gd name="connsiteX92" fmla="*/ 1075396 w 2855434"/>
              <a:gd name="connsiteY92" fmla="*/ 2514600 h 2744668"/>
              <a:gd name="connsiteX93" fmla="*/ 1046821 w 2855434"/>
              <a:gd name="connsiteY93" fmla="*/ 2501265 h 2744668"/>
              <a:gd name="connsiteX94" fmla="*/ 979193 w 2855434"/>
              <a:gd name="connsiteY94" fmla="*/ 2475547 h 2744668"/>
              <a:gd name="connsiteX95" fmla="*/ 935378 w 2855434"/>
              <a:gd name="connsiteY95" fmla="*/ 2458403 h 2744668"/>
              <a:gd name="connsiteX96" fmla="*/ 897278 w 2855434"/>
              <a:gd name="connsiteY96" fmla="*/ 2439353 h 2744668"/>
              <a:gd name="connsiteX97" fmla="*/ 828698 w 2855434"/>
              <a:gd name="connsiteY97" fmla="*/ 2410778 h 2744668"/>
              <a:gd name="connsiteX98" fmla="*/ 806791 w 2855434"/>
              <a:gd name="connsiteY98" fmla="*/ 2412683 h 2744668"/>
              <a:gd name="connsiteX99" fmla="*/ 783931 w 2855434"/>
              <a:gd name="connsiteY99" fmla="*/ 2422208 h 2744668"/>
              <a:gd name="connsiteX100" fmla="*/ 744878 w 2855434"/>
              <a:gd name="connsiteY100" fmla="*/ 2455545 h 2744668"/>
              <a:gd name="connsiteX101" fmla="*/ 700111 w 2855434"/>
              <a:gd name="connsiteY101" fmla="*/ 2501265 h 2744668"/>
              <a:gd name="connsiteX102" fmla="*/ 627721 w 2855434"/>
              <a:gd name="connsiteY102" fmla="*/ 2497455 h 2744668"/>
              <a:gd name="connsiteX103" fmla="*/ 569618 w 2855434"/>
              <a:gd name="connsiteY103" fmla="*/ 2458403 h 2744668"/>
              <a:gd name="connsiteX104" fmla="*/ 541996 w 2855434"/>
              <a:gd name="connsiteY104" fmla="*/ 2435543 h 2744668"/>
              <a:gd name="connsiteX105" fmla="*/ 497228 w 2855434"/>
              <a:gd name="connsiteY105" fmla="*/ 2397443 h 2744668"/>
              <a:gd name="connsiteX106" fmla="*/ 427696 w 2855434"/>
              <a:gd name="connsiteY106" fmla="*/ 2332672 h 2744668"/>
              <a:gd name="connsiteX107" fmla="*/ 352448 w 2855434"/>
              <a:gd name="connsiteY107" fmla="*/ 2256472 h 2744668"/>
              <a:gd name="connsiteX108" fmla="*/ 299108 w 2855434"/>
              <a:gd name="connsiteY108" fmla="*/ 2190750 h 2744668"/>
              <a:gd name="connsiteX109" fmla="*/ 237196 w 2855434"/>
              <a:gd name="connsiteY109" fmla="*/ 2105025 h 2744668"/>
              <a:gd name="connsiteX110" fmla="*/ 238148 w 2855434"/>
              <a:gd name="connsiteY110" fmla="*/ 2057400 h 2744668"/>
              <a:gd name="connsiteX111" fmla="*/ 286726 w 2855434"/>
              <a:gd name="connsiteY111" fmla="*/ 2002155 h 2744668"/>
              <a:gd name="connsiteX112" fmla="*/ 324826 w 2855434"/>
              <a:gd name="connsiteY112" fmla="*/ 1957387 h 2744668"/>
              <a:gd name="connsiteX113" fmla="*/ 329588 w 2855434"/>
              <a:gd name="connsiteY113" fmla="*/ 1907858 h 2744668"/>
              <a:gd name="connsiteX114" fmla="*/ 313396 w 2855434"/>
              <a:gd name="connsiteY114" fmla="*/ 1869758 h 2744668"/>
              <a:gd name="connsiteX115" fmla="*/ 293393 w 2855434"/>
              <a:gd name="connsiteY115" fmla="*/ 1829753 h 2744668"/>
              <a:gd name="connsiteX116" fmla="*/ 286726 w 2855434"/>
              <a:gd name="connsiteY116" fmla="*/ 1814512 h 2744668"/>
              <a:gd name="connsiteX117" fmla="*/ 270533 w 2855434"/>
              <a:gd name="connsiteY117" fmla="*/ 1770697 h 2744668"/>
              <a:gd name="connsiteX118" fmla="*/ 261961 w 2855434"/>
              <a:gd name="connsiteY118" fmla="*/ 1748790 h 2744668"/>
              <a:gd name="connsiteX119" fmla="*/ 250531 w 2855434"/>
              <a:gd name="connsiteY119" fmla="*/ 1719262 h 2744668"/>
              <a:gd name="connsiteX120" fmla="*/ 227671 w 2855434"/>
              <a:gd name="connsiteY120" fmla="*/ 1664970 h 2744668"/>
              <a:gd name="connsiteX121" fmla="*/ 201001 w 2855434"/>
              <a:gd name="connsiteY121" fmla="*/ 1644968 h 2744668"/>
              <a:gd name="connsiteX122" fmla="*/ 90511 w 2855434"/>
              <a:gd name="connsiteY122" fmla="*/ 1638300 h 2744668"/>
              <a:gd name="connsiteX123" fmla="*/ 31456 w 2855434"/>
              <a:gd name="connsiteY123" fmla="*/ 1605915 h 2744668"/>
              <a:gd name="connsiteX124" fmla="*/ 29551 w 2855434"/>
              <a:gd name="connsiteY124" fmla="*/ 1602105 h 2744668"/>
              <a:gd name="connsiteX125" fmla="*/ 20978 w 2855434"/>
              <a:gd name="connsiteY125" fmla="*/ 1555433 h 2744668"/>
              <a:gd name="connsiteX126" fmla="*/ 8596 w 2855434"/>
              <a:gd name="connsiteY126" fmla="*/ 1481137 h 2744668"/>
              <a:gd name="connsiteX127" fmla="*/ 7643 w 2855434"/>
              <a:gd name="connsiteY127" fmla="*/ 1474470 h 2744668"/>
              <a:gd name="connsiteX128" fmla="*/ 23 w 2855434"/>
              <a:gd name="connsiteY128" fmla="*/ 1316355 h 2744668"/>
              <a:gd name="connsiteX129" fmla="*/ 57173 w 2855434"/>
              <a:gd name="connsiteY129" fmla="*/ 1259205 h 2744668"/>
              <a:gd name="connsiteX130" fmla="*/ 612481 w 2855434"/>
              <a:gd name="connsiteY130" fmla="*/ 1259205 h 2744668"/>
              <a:gd name="connsiteX131" fmla="*/ 625816 w 2855434"/>
              <a:gd name="connsiteY131" fmla="*/ 1258253 h 2744668"/>
              <a:gd name="connsiteX132" fmla="*/ 1633561 w 2855434"/>
              <a:gd name="connsiteY132" fmla="*/ 2615565 h 2744668"/>
              <a:gd name="connsiteX133" fmla="*/ 1633561 w 2855434"/>
              <a:gd name="connsiteY133" fmla="*/ 2595563 h 2744668"/>
              <a:gd name="connsiteX134" fmla="*/ 1641181 w 2855434"/>
              <a:gd name="connsiteY134" fmla="*/ 2515553 h 2744668"/>
              <a:gd name="connsiteX135" fmla="*/ 1642133 w 2855434"/>
              <a:gd name="connsiteY135" fmla="*/ 2511743 h 2744668"/>
              <a:gd name="connsiteX136" fmla="*/ 1653563 w 2855434"/>
              <a:gd name="connsiteY136" fmla="*/ 2489835 h 2744668"/>
              <a:gd name="connsiteX137" fmla="*/ 1680233 w 2855434"/>
              <a:gd name="connsiteY137" fmla="*/ 2451735 h 2744668"/>
              <a:gd name="connsiteX138" fmla="*/ 1725953 w 2855434"/>
              <a:gd name="connsiteY138" fmla="*/ 2412683 h 2744668"/>
              <a:gd name="connsiteX139" fmla="*/ 1765006 w 2855434"/>
              <a:gd name="connsiteY139" fmla="*/ 2395538 h 2744668"/>
              <a:gd name="connsiteX140" fmla="*/ 1794533 w 2855434"/>
              <a:gd name="connsiteY140" fmla="*/ 2386965 h 2744668"/>
              <a:gd name="connsiteX141" fmla="*/ 1846921 w 2855434"/>
              <a:gd name="connsiteY141" fmla="*/ 2366010 h 2744668"/>
              <a:gd name="connsiteX142" fmla="*/ 1866923 w 2855434"/>
              <a:gd name="connsiteY142" fmla="*/ 2358390 h 2744668"/>
              <a:gd name="connsiteX143" fmla="*/ 1906928 w 2855434"/>
              <a:gd name="connsiteY143" fmla="*/ 2338388 h 2744668"/>
              <a:gd name="connsiteX144" fmla="*/ 1958363 w 2855434"/>
              <a:gd name="connsiteY144" fmla="*/ 2315528 h 2744668"/>
              <a:gd name="connsiteX145" fmla="*/ 2035516 w 2855434"/>
              <a:gd name="connsiteY145" fmla="*/ 2296478 h 2744668"/>
              <a:gd name="connsiteX146" fmla="*/ 2070758 w 2855434"/>
              <a:gd name="connsiteY146" fmla="*/ 2302193 h 2744668"/>
              <a:gd name="connsiteX147" fmla="*/ 2137433 w 2855434"/>
              <a:gd name="connsiteY147" fmla="*/ 2326958 h 2744668"/>
              <a:gd name="connsiteX148" fmla="*/ 2188868 w 2855434"/>
              <a:gd name="connsiteY148" fmla="*/ 2371725 h 2744668"/>
              <a:gd name="connsiteX149" fmla="*/ 2211728 w 2855434"/>
              <a:gd name="connsiteY149" fmla="*/ 2371725 h 2744668"/>
              <a:gd name="connsiteX150" fmla="*/ 2216491 w 2855434"/>
              <a:gd name="connsiteY150" fmla="*/ 2366963 h 2744668"/>
              <a:gd name="connsiteX151" fmla="*/ 2266973 w 2855434"/>
              <a:gd name="connsiteY151" fmla="*/ 2329815 h 2744668"/>
              <a:gd name="connsiteX152" fmla="*/ 2326028 w 2855434"/>
              <a:gd name="connsiteY152" fmla="*/ 2276475 h 2744668"/>
              <a:gd name="connsiteX153" fmla="*/ 2392703 w 2855434"/>
              <a:gd name="connsiteY153" fmla="*/ 2205990 h 2744668"/>
              <a:gd name="connsiteX154" fmla="*/ 2454616 w 2855434"/>
              <a:gd name="connsiteY154" fmla="*/ 2135505 h 2744668"/>
              <a:gd name="connsiteX155" fmla="*/ 2479381 w 2855434"/>
              <a:gd name="connsiteY155" fmla="*/ 2103120 h 2744668"/>
              <a:gd name="connsiteX156" fmla="*/ 2479381 w 2855434"/>
              <a:gd name="connsiteY156" fmla="*/ 2079308 h 2744668"/>
              <a:gd name="connsiteX157" fmla="*/ 2420326 w 2855434"/>
              <a:gd name="connsiteY157" fmla="*/ 1999297 h 2744668"/>
              <a:gd name="connsiteX158" fmla="*/ 2405086 w 2855434"/>
              <a:gd name="connsiteY158" fmla="*/ 1928812 h 2744668"/>
              <a:gd name="connsiteX159" fmla="*/ 2412706 w 2855434"/>
              <a:gd name="connsiteY159" fmla="*/ 1874520 h 2744668"/>
              <a:gd name="connsiteX160" fmla="*/ 2420326 w 2855434"/>
              <a:gd name="connsiteY160" fmla="*/ 1853565 h 2744668"/>
              <a:gd name="connsiteX161" fmla="*/ 2440328 w 2855434"/>
              <a:gd name="connsiteY161" fmla="*/ 1812608 h 2744668"/>
              <a:gd name="connsiteX162" fmla="*/ 2448901 w 2855434"/>
              <a:gd name="connsiteY162" fmla="*/ 1794510 h 2744668"/>
              <a:gd name="connsiteX163" fmla="*/ 2468903 w 2855434"/>
              <a:gd name="connsiteY163" fmla="*/ 1752600 h 2744668"/>
              <a:gd name="connsiteX164" fmla="*/ 2487953 w 2855434"/>
              <a:gd name="connsiteY164" fmla="*/ 1706880 h 2744668"/>
              <a:gd name="connsiteX165" fmla="*/ 2497478 w 2855434"/>
              <a:gd name="connsiteY165" fmla="*/ 1679258 h 2744668"/>
              <a:gd name="connsiteX166" fmla="*/ 2506051 w 2855434"/>
              <a:gd name="connsiteY166" fmla="*/ 1648778 h 2744668"/>
              <a:gd name="connsiteX167" fmla="*/ 2525101 w 2855434"/>
              <a:gd name="connsiteY167" fmla="*/ 1614487 h 2744668"/>
              <a:gd name="connsiteX168" fmla="*/ 2567011 w 2855434"/>
              <a:gd name="connsiteY168" fmla="*/ 1567815 h 2744668"/>
              <a:gd name="connsiteX169" fmla="*/ 2618446 w 2855434"/>
              <a:gd name="connsiteY169" fmla="*/ 1538287 h 2744668"/>
              <a:gd name="connsiteX170" fmla="*/ 2667023 w 2855434"/>
              <a:gd name="connsiteY170" fmla="*/ 1525905 h 2744668"/>
              <a:gd name="connsiteX171" fmla="*/ 2711791 w 2855434"/>
              <a:gd name="connsiteY171" fmla="*/ 1524953 h 2744668"/>
              <a:gd name="connsiteX172" fmla="*/ 2726078 w 2855434"/>
              <a:gd name="connsiteY172" fmla="*/ 1524000 h 2744668"/>
              <a:gd name="connsiteX173" fmla="*/ 2734651 w 2855434"/>
              <a:gd name="connsiteY173" fmla="*/ 1450658 h 2744668"/>
              <a:gd name="connsiteX174" fmla="*/ 2735603 w 2855434"/>
              <a:gd name="connsiteY174" fmla="*/ 1416368 h 2744668"/>
              <a:gd name="connsiteX175" fmla="*/ 2736556 w 2855434"/>
              <a:gd name="connsiteY175" fmla="*/ 1407795 h 2744668"/>
              <a:gd name="connsiteX176" fmla="*/ 2743223 w 2855434"/>
              <a:gd name="connsiteY176" fmla="*/ 1376362 h 2744668"/>
              <a:gd name="connsiteX177" fmla="*/ 2328886 w 2855434"/>
              <a:gd name="connsiteY177" fmla="*/ 1376362 h 2744668"/>
              <a:gd name="connsiteX178" fmla="*/ 2270783 w 2855434"/>
              <a:gd name="connsiteY178" fmla="*/ 1643062 h 2744668"/>
              <a:gd name="connsiteX179" fmla="*/ 2141243 w 2855434"/>
              <a:gd name="connsiteY179" fmla="*/ 1872615 h 2744668"/>
              <a:gd name="connsiteX180" fmla="*/ 1950743 w 2855434"/>
              <a:gd name="connsiteY180" fmla="*/ 2053590 h 2744668"/>
              <a:gd name="connsiteX181" fmla="*/ 1716428 w 2855434"/>
              <a:gd name="connsiteY181" fmla="*/ 2174558 h 2744668"/>
              <a:gd name="connsiteX182" fmla="*/ 1445918 w 2855434"/>
              <a:gd name="connsiteY182" fmla="*/ 2222183 h 2744668"/>
              <a:gd name="connsiteX183" fmla="*/ 822031 w 2855434"/>
              <a:gd name="connsiteY183" fmla="*/ 1987868 h 2744668"/>
              <a:gd name="connsiteX184" fmla="*/ 525803 w 2855434"/>
              <a:gd name="connsiteY184" fmla="*/ 1374458 h 2744668"/>
              <a:gd name="connsiteX185" fmla="*/ 510563 w 2855434"/>
              <a:gd name="connsiteY185" fmla="*/ 1374458 h 2744668"/>
              <a:gd name="connsiteX186" fmla="*/ 129563 w 2855434"/>
              <a:gd name="connsiteY186" fmla="*/ 1374458 h 2744668"/>
              <a:gd name="connsiteX187" fmla="*/ 120038 w 2855434"/>
              <a:gd name="connsiteY187" fmla="*/ 1374458 h 2744668"/>
              <a:gd name="connsiteX188" fmla="*/ 112418 w 2855434"/>
              <a:gd name="connsiteY188" fmla="*/ 1383030 h 2744668"/>
              <a:gd name="connsiteX189" fmla="*/ 117181 w 2855434"/>
              <a:gd name="connsiteY189" fmla="*/ 1413510 h 2744668"/>
              <a:gd name="connsiteX190" fmla="*/ 126706 w 2855434"/>
              <a:gd name="connsiteY190" fmla="*/ 1515428 h 2744668"/>
              <a:gd name="connsiteX191" fmla="*/ 137183 w 2855434"/>
              <a:gd name="connsiteY191" fmla="*/ 1524953 h 2744668"/>
              <a:gd name="connsiteX192" fmla="*/ 192428 w 2855434"/>
              <a:gd name="connsiteY192" fmla="*/ 1525905 h 2744668"/>
              <a:gd name="connsiteX193" fmla="*/ 201953 w 2855434"/>
              <a:gd name="connsiteY193" fmla="*/ 1526858 h 2744668"/>
              <a:gd name="connsiteX194" fmla="*/ 252436 w 2855434"/>
              <a:gd name="connsiteY194" fmla="*/ 1546860 h 2744668"/>
              <a:gd name="connsiteX195" fmla="*/ 283868 w 2855434"/>
              <a:gd name="connsiteY195" fmla="*/ 1565910 h 2744668"/>
              <a:gd name="connsiteX196" fmla="*/ 335303 w 2855434"/>
              <a:gd name="connsiteY196" fmla="*/ 1629728 h 2744668"/>
              <a:gd name="connsiteX197" fmla="*/ 355306 w 2855434"/>
              <a:gd name="connsiteY197" fmla="*/ 1680210 h 2744668"/>
              <a:gd name="connsiteX198" fmla="*/ 372451 w 2855434"/>
              <a:gd name="connsiteY198" fmla="*/ 1725930 h 2744668"/>
              <a:gd name="connsiteX199" fmla="*/ 390548 w 2855434"/>
              <a:gd name="connsiteY199" fmla="*/ 1766887 h 2744668"/>
              <a:gd name="connsiteX200" fmla="*/ 400073 w 2855434"/>
              <a:gd name="connsiteY200" fmla="*/ 1792605 h 2744668"/>
              <a:gd name="connsiteX201" fmla="*/ 427696 w 2855434"/>
              <a:gd name="connsiteY201" fmla="*/ 1849755 h 2744668"/>
              <a:gd name="connsiteX202" fmla="*/ 435316 w 2855434"/>
              <a:gd name="connsiteY202" fmla="*/ 1871662 h 2744668"/>
              <a:gd name="connsiteX203" fmla="*/ 446746 w 2855434"/>
              <a:gd name="connsiteY203" fmla="*/ 1918335 h 2744668"/>
              <a:gd name="connsiteX204" fmla="*/ 441983 w 2855434"/>
              <a:gd name="connsiteY204" fmla="*/ 1960245 h 2744668"/>
              <a:gd name="connsiteX205" fmla="*/ 432458 w 2855434"/>
              <a:gd name="connsiteY205" fmla="*/ 2000250 h 2744668"/>
              <a:gd name="connsiteX206" fmla="*/ 392453 w 2855434"/>
              <a:gd name="connsiteY206" fmla="*/ 2061210 h 2744668"/>
              <a:gd name="connsiteX207" fmla="*/ 363878 w 2855434"/>
              <a:gd name="connsiteY207" fmla="*/ 2091690 h 2744668"/>
              <a:gd name="connsiteX208" fmla="*/ 654391 w 2855434"/>
              <a:gd name="connsiteY208" fmla="*/ 2382203 h 2744668"/>
              <a:gd name="connsiteX209" fmla="*/ 666773 w 2855434"/>
              <a:gd name="connsiteY209" fmla="*/ 2371725 h 2744668"/>
              <a:gd name="connsiteX210" fmla="*/ 759166 w 2855434"/>
              <a:gd name="connsiteY210" fmla="*/ 2309813 h 2744668"/>
              <a:gd name="connsiteX211" fmla="*/ 828698 w 2855434"/>
              <a:gd name="connsiteY211" fmla="*/ 2298383 h 2744668"/>
              <a:gd name="connsiteX212" fmla="*/ 852511 w 2855434"/>
              <a:gd name="connsiteY212" fmla="*/ 2304097 h 2744668"/>
              <a:gd name="connsiteX213" fmla="*/ 907756 w 2855434"/>
              <a:gd name="connsiteY213" fmla="*/ 2324100 h 2744668"/>
              <a:gd name="connsiteX214" fmla="*/ 955381 w 2855434"/>
              <a:gd name="connsiteY214" fmla="*/ 2346960 h 2744668"/>
              <a:gd name="connsiteX215" fmla="*/ 997291 w 2855434"/>
              <a:gd name="connsiteY215" fmla="*/ 2363153 h 2744668"/>
              <a:gd name="connsiteX216" fmla="*/ 1018246 w 2855434"/>
              <a:gd name="connsiteY216" fmla="*/ 2370772 h 2744668"/>
              <a:gd name="connsiteX217" fmla="*/ 1063013 w 2855434"/>
              <a:gd name="connsiteY217" fmla="*/ 2389822 h 2744668"/>
              <a:gd name="connsiteX218" fmla="*/ 1102066 w 2855434"/>
              <a:gd name="connsiteY218" fmla="*/ 2403158 h 2744668"/>
              <a:gd name="connsiteX219" fmla="*/ 1150643 w 2855434"/>
              <a:gd name="connsiteY219" fmla="*/ 2431733 h 2744668"/>
              <a:gd name="connsiteX220" fmla="*/ 1210651 w 2855434"/>
              <a:gd name="connsiteY220" fmla="*/ 2517458 h 2744668"/>
              <a:gd name="connsiteX221" fmla="*/ 1219223 w 2855434"/>
              <a:gd name="connsiteY221" fmla="*/ 2569845 h 2744668"/>
              <a:gd name="connsiteX222" fmla="*/ 1220176 w 2855434"/>
              <a:gd name="connsiteY222" fmla="*/ 2608897 h 2744668"/>
              <a:gd name="connsiteX223" fmla="*/ 1226843 w 2855434"/>
              <a:gd name="connsiteY223" fmla="*/ 2617470 h 2744668"/>
              <a:gd name="connsiteX224" fmla="*/ 1268753 w 2855434"/>
              <a:gd name="connsiteY224" fmla="*/ 2623185 h 2744668"/>
              <a:gd name="connsiteX225" fmla="*/ 1348763 w 2855434"/>
              <a:gd name="connsiteY225" fmla="*/ 2630805 h 2744668"/>
              <a:gd name="connsiteX226" fmla="*/ 1383053 w 2855434"/>
              <a:gd name="connsiteY226" fmla="*/ 2631758 h 2744668"/>
              <a:gd name="connsiteX227" fmla="*/ 1529738 w 2855434"/>
              <a:gd name="connsiteY227" fmla="*/ 2626043 h 2744668"/>
              <a:gd name="connsiteX228" fmla="*/ 1633561 w 2855434"/>
              <a:gd name="connsiteY228" fmla="*/ 2615565 h 2744668"/>
              <a:gd name="connsiteX229" fmla="*/ 640103 w 2855434"/>
              <a:gd name="connsiteY229" fmla="*/ 1373505 h 2744668"/>
              <a:gd name="connsiteX230" fmla="*/ 643913 w 2855434"/>
              <a:gd name="connsiteY230" fmla="*/ 1419225 h 2744668"/>
              <a:gd name="connsiteX231" fmla="*/ 655343 w 2855434"/>
              <a:gd name="connsiteY231" fmla="*/ 1479233 h 2744668"/>
              <a:gd name="connsiteX232" fmla="*/ 662963 w 2855434"/>
              <a:gd name="connsiteY232" fmla="*/ 1521143 h 2744668"/>
              <a:gd name="connsiteX233" fmla="*/ 670583 w 2855434"/>
              <a:gd name="connsiteY233" fmla="*/ 1548765 h 2744668"/>
              <a:gd name="connsiteX234" fmla="*/ 682966 w 2855434"/>
              <a:gd name="connsiteY234" fmla="*/ 1579245 h 2744668"/>
              <a:gd name="connsiteX235" fmla="*/ 700111 w 2855434"/>
              <a:gd name="connsiteY235" fmla="*/ 1627822 h 2744668"/>
              <a:gd name="connsiteX236" fmla="*/ 726781 w 2855434"/>
              <a:gd name="connsiteY236" fmla="*/ 1684020 h 2744668"/>
              <a:gd name="connsiteX237" fmla="*/ 734401 w 2855434"/>
              <a:gd name="connsiteY237" fmla="*/ 1700212 h 2744668"/>
              <a:gd name="connsiteX238" fmla="*/ 761071 w 2855434"/>
              <a:gd name="connsiteY238" fmla="*/ 1742122 h 2744668"/>
              <a:gd name="connsiteX239" fmla="*/ 795361 w 2855434"/>
              <a:gd name="connsiteY239" fmla="*/ 1789747 h 2744668"/>
              <a:gd name="connsiteX240" fmla="*/ 826793 w 2855434"/>
              <a:gd name="connsiteY240" fmla="*/ 1830705 h 2744668"/>
              <a:gd name="connsiteX241" fmla="*/ 862988 w 2855434"/>
              <a:gd name="connsiteY241" fmla="*/ 1872615 h 2744668"/>
              <a:gd name="connsiteX242" fmla="*/ 910613 w 2855434"/>
              <a:gd name="connsiteY242" fmla="*/ 1914525 h 2744668"/>
              <a:gd name="connsiteX243" fmla="*/ 968716 w 2855434"/>
              <a:gd name="connsiteY243" fmla="*/ 1960245 h 2744668"/>
              <a:gd name="connsiteX244" fmla="*/ 1016341 w 2855434"/>
              <a:gd name="connsiteY244" fmla="*/ 1990725 h 2744668"/>
              <a:gd name="connsiteX245" fmla="*/ 1058251 w 2855434"/>
              <a:gd name="connsiteY245" fmla="*/ 2016443 h 2744668"/>
              <a:gd name="connsiteX246" fmla="*/ 1116353 w 2855434"/>
              <a:gd name="connsiteY246" fmla="*/ 2045018 h 2744668"/>
              <a:gd name="connsiteX247" fmla="*/ 1172551 w 2855434"/>
              <a:gd name="connsiteY247" fmla="*/ 2065972 h 2744668"/>
              <a:gd name="connsiteX248" fmla="*/ 1234463 w 2855434"/>
              <a:gd name="connsiteY248" fmla="*/ 2082165 h 2744668"/>
              <a:gd name="connsiteX249" fmla="*/ 1271611 w 2855434"/>
              <a:gd name="connsiteY249" fmla="*/ 2090737 h 2744668"/>
              <a:gd name="connsiteX250" fmla="*/ 1325903 w 2855434"/>
              <a:gd name="connsiteY250" fmla="*/ 2102168 h 2744668"/>
              <a:gd name="connsiteX251" fmla="*/ 1410676 w 2855434"/>
              <a:gd name="connsiteY251" fmla="*/ 2107883 h 2744668"/>
              <a:gd name="connsiteX252" fmla="*/ 1467826 w 2855434"/>
              <a:gd name="connsiteY252" fmla="*/ 2104072 h 2744668"/>
              <a:gd name="connsiteX253" fmla="*/ 1569743 w 2855434"/>
              <a:gd name="connsiteY253" fmla="*/ 2094547 h 2744668"/>
              <a:gd name="connsiteX254" fmla="*/ 1574506 w 2855434"/>
              <a:gd name="connsiteY254" fmla="*/ 2093595 h 2744668"/>
              <a:gd name="connsiteX255" fmla="*/ 1621178 w 2855434"/>
              <a:gd name="connsiteY255" fmla="*/ 2081212 h 2744668"/>
              <a:gd name="connsiteX256" fmla="*/ 1658326 w 2855434"/>
              <a:gd name="connsiteY256" fmla="*/ 2072640 h 2744668"/>
              <a:gd name="connsiteX257" fmla="*/ 1684043 w 2855434"/>
              <a:gd name="connsiteY257" fmla="*/ 2065020 h 2744668"/>
              <a:gd name="connsiteX258" fmla="*/ 1728811 w 2855434"/>
              <a:gd name="connsiteY258" fmla="*/ 2045970 h 2744668"/>
              <a:gd name="connsiteX259" fmla="*/ 1768816 w 2855434"/>
              <a:gd name="connsiteY259" fmla="*/ 2030730 h 2744668"/>
              <a:gd name="connsiteX260" fmla="*/ 1830728 w 2855434"/>
              <a:gd name="connsiteY260" fmla="*/ 1995487 h 2744668"/>
              <a:gd name="connsiteX261" fmla="*/ 1869781 w 2855434"/>
              <a:gd name="connsiteY261" fmla="*/ 1972628 h 2744668"/>
              <a:gd name="connsiteX262" fmla="*/ 1937408 w 2855434"/>
              <a:gd name="connsiteY262" fmla="*/ 1918335 h 2744668"/>
              <a:gd name="connsiteX263" fmla="*/ 1998368 w 2855434"/>
              <a:gd name="connsiteY263" fmla="*/ 1862137 h 2744668"/>
              <a:gd name="connsiteX264" fmla="*/ 2054566 w 2855434"/>
              <a:gd name="connsiteY264" fmla="*/ 1796415 h 2744668"/>
              <a:gd name="connsiteX265" fmla="*/ 2098381 w 2855434"/>
              <a:gd name="connsiteY265" fmla="*/ 1735455 h 2744668"/>
              <a:gd name="connsiteX266" fmla="*/ 2126003 w 2855434"/>
              <a:gd name="connsiteY266" fmla="*/ 1685925 h 2744668"/>
              <a:gd name="connsiteX267" fmla="*/ 2156483 w 2855434"/>
              <a:gd name="connsiteY267" fmla="*/ 1615440 h 2744668"/>
              <a:gd name="connsiteX268" fmla="*/ 2164103 w 2855434"/>
              <a:gd name="connsiteY268" fmla="*/ 1595437 h 2744668"/>
              <a:gd name="connsiteX269" fmla="*/ 2176486 w 2855434"/>
              <a:gd name="connsiteY269" fmla="*/ 1564958 h 2744668"/>
              <a:gd name="connsiteX270" fmla="*/ 2186963 w 2855434"/>
              <a:gd name="connsiteY270" fmla="*/ 1527810 h 2744668"/>
              <a:gd name="connsiteX271" fmla="*/ 2198393 w 2855434"/>
              <a:gd name="connsiteY271" fmla="*/ 1488758 h 2744668"/>
              <a:gd name="connsiteX272" fmla="*/ 2206966 w 2855434"/>
              <a:gd name="connsiteY272" fmla="*/ 1425893 h 2744668"/>
              <a:gd name="connsiteX273" fmla="*/ 2207918 w 2855434"/>
              <a:gd name="connsiteY273" fmla="*/ 1420178 h 2744668"/>
              <a:gd name="connsiteX274" fmla="*/ 2212681 w 2855434"/>
              <a:gd name="connsiteY274" fmla="*/ 1374458 h 2744668"/>
              <a:gd name="connsiteX275" fmla="*/ 640103 w 2855434"/>
              <a:gd name="connsiteY275" fmla="*/ 1373505 h 2744668"/>
              <a:gd name="connsiteX276" fmla="*/ 1711666 w 2855434"/>
              <a:gd name="connsiteY276" fmla="*/ 1258253 h 2744668"/>
              <a:gd name="connsiteX277" fmla="*/ 1711666 w 2855434"/>
              <a:gd name="connsiteY277" fmla="*/ 117157 h 2744668"/>
              <a:gd name="connsiteX278" fmla="*/ 1141118 w 2855434"/>
              <a:gd name="connsiteY278" fmla="*/ 117157 h 2744668"/>
              <a:gd name="connsiteX279" fmla="*/ 1141118 w 2855434"/>
              <a:gd name="connsiteY279" fmla="*/ 1258253 h 2744668"/>
              <a:gd name="connsiteX280" fmla="*/ 1254466 w 2855434"/>
              <a:gd name="connsiteY280" fmla="*/ 1258253 h 2744668"/>
              <a:gd name="connsiteX281" fmla="*/ 1254466 w 2855434"/>
              <a:gd name="connsiteY281" fmla="*/ 1243965 h 2744668"/>
              <a:gd name="connsiteX282" fmla="*/ 1254466 w 2855434"/>
              <a:gd name="connsiteY282" fmla="*/ 1033462 h 2744668"/>
              <a:gd name="connsiteX283" fmla="*/ 1314473 w 2855434"/>
              <a:gd name="connsiteY283" fmla="*/ 973455 h 2744668"/>
              <a:gd name="connsiteX284" fmla="*/ 1537358 w 2855434"/>
              <a:gd name="connsiteY284" fmla="*/ 974407 h 2744668"/>
              <a:gd name="connsiteX285" fmla="*/ 1563076 w 2855434"/>
              <a:gd name="connsiteY285" fmla="*/ 980123 h 2744668"/>
              <a:gd name="connsiteX286" fmla="*/ 1598318 w 2855434"/>
              <a:gd name="connsiteY286" fmla="*/ 1032510 h 2744668"/>
              <a:gd name="connsiteX287" fmla="*/ 1598318 w 2855434"/>
              <a:gd name="connsiteY287" fmla="*/ 1244918 h 2744668"/>
              <a:gd name="connsiteX288" fmla="*/ 1598318 w 2855434"/>
              <a:gd name="connsiteY288" fmla="*/ 1259205 h 2744668"/>
              <a:gd name="connsiteX289" fmla="*/ 1711666 w 2855434"/>
              <a:gd name="connsiteY289" fmla="*/ 1258253 h 2744668"/>
              <a:gd name="connsiteX290" fmla="*/ 1826918 w 2855434"/>
              <a:gd name="connsiteY290" fmla="*/ 478155 h 2744668"/>
              <a:gd name="connsiteX291" fmla="*/ 1826918 w 2855434"/>
              <a:gd name="connsiteY291" fmla="*/ 1258253 h 2744668"/>
              <a:gd name="connsiteX292" fmla="*/ 2111716 w 2855434"/>
              <a:gd name="connsiteY292" fmla="*/ 1258253 h 2744668"/>
              <a:gd name="connsiteX293" fmla="*/ 2111716 w 2855434"/>
              <a:gd name="connsiteY293" fmla="*/ 559118 h 2744668"/>
              <a:gd name="connsiteX294" fmla="*/ 2080283 w 2855434"/>
              <a:gd name="connsiteY294" fmla="*/ 550545 h 2744668"/>
              <a:gd name="connsiteX295" fmla="*/ 2052661 w 2855434"/>
              <a:gd name="connsiteY295" fmla="*/ 542925 h 2744668"/>
              <a:gd name="connsiteX296" fmla="*/ 2018371 w 2855434"/>
              <a:gd name="connsiteY296" fmla="*/ 531495 h 2744668"/>
              <a:gd name="connsiteX297" fmla="*/ 1971698 w 2855434"/>
              <a:gd name="connsiteY297" fmla="*/ 518160 h 2744668"/>
              <a:gd name="connsiteX298" fmla="*/ 1939313 w 2855434"/>
              <a:gd name="connsiteY298" fmla="*/ 509587 h 2744668"/>
              <a:gd name="connsiteX299" fmla="*/ 1903118 w 2855434"/>
              <a:gd name="connsiteY299" fmla="*/ 501968 h 2744668"/>
              <a:gd name="connsiteX300" fmla="*/ 1858351 w 2855434"/>
              <a:gd name="connsiteY300" fmla="*/ 488632 h 2744668"/>
              <a:gd name="connsiteX301" fmla="*/ 1850731 w 2855434"/>
              <a:gd name="connsiteY301" fmla="*/ 485775 h 2744668"/>
              <a:gd name="connsiteX302" fmla="*/ 1826918 w 2855434"/>
              <a:gd name="connsiteY302" fmla="*/ 478155 h 2744668"/>
              <a:gd name="connsiteX303" fmla="*/ 1025866 w 2855434"/>
              <a:gd name="connsiteY303" fmla="*/ 1258253 h 2744668"/>
              <a:gd name="connsiteX304" fmla="*/ 1025866 w 2855434"/>
              <a:gd name="connsiteY304" fmla="*/ 479107 h 2744668"/>
              <a:gd name="connsiteX305" fmla="*/ 981098 w 2855434"/>
              <a:gd name="connsiteY305" fmla="*/ 489585 h 2744668"/>
              <a:gd name="connsiteX306" fmla="*/ 937283 w 2855434"/>
              <a:gd name="connsiteY306" fmla="*/ 501968 h 2744668"/>
              <a:gd name="connsiteX307" fmla="*/ 932521 w 2855434"/>
              <a:gd name="connsiteY307" fmla="*/ 502920 h 2744668"/>
              <a:gd name="connsiteX308" fmla="*/ 888706 w 2855434"/>
              <a:gd name="connsiteY308" fmla="*/ 516255 h 2744668"/>
              <a:gd name="connsiteX309" fmla="*/ 857273 w 2855434"/>
              <a:gd name="connsiteY309" fmla="*/ 524828 h 2744668"/>
              <a:gd name="connsiteX310" fmla="*/ 819173 w 2855434"/>
              <a:gd name="connsiteY310" fmla="*/ 537210 h 2744668"/>
              <a:gd name="connsiteX311" fmla="*/ 783931 w 2855434"/>
              <a:gd name="connsiteY311" fmla="*/ 546735 h 2744668"/>
              <a:gd name="connsiteX312" fmla="*/ 742021 w 2855434"/>
              <a:gd name="connsiteY312" fmla="*/ 560070 h 2744668"/>
              <a:gd name="connsiteX313" fmla="*/ 742021 w 2855434"/>
              <a:gd name="connsiteY313" fmla="*/ 1258253 h 2744668"/>
              <a:gd name="connsiteX314" fmla="*/ 1025866 w 2855434"/>
              <a:gd name="connsiteY314" fmla="*/ 1258253 h 2744668"/>
              <a:gd name="connsiteX315" fmla="*/ 1483066 w 2855434"/>
              <a:gd name="connsiteY315" fmla="*/ 1258253 h 2744668"/>
              <a:gd name="connsiteX316" fmla="*/ 1483066 w 2855434"/>
              <a:gd name="connsiteY316" fmla="*/ 1088708 h 2744668"/>
              <a:gd name="connsiteX317" fmla="*/ 1369718 w 2855434"/>
              <a:gd name="connsiteY317" fmla="*/ 1088708 h 2744668"/>
              <a:gd name="connsiteX318" fmla="*/ 1369718 w 2855434"/>
              <a:gd name="connsiteY318" fmla="*/ 1258253 h 2744668"/>
              <a:gd name="connsiteX319" fmla="*/ 1483066 w 2855434"/>
              <a:gd name="connsiteY319" fmla="*/ 1258253 h 2744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</a:cxnLst>
            <a:rect l="l" t="t" r="r" b="b"/>
            <a:pathLst>
              <a:path w="2855434" h="2744668">
                <a:moveTo>
                  <a:pt x="625816" y="1258253"/>
                </a:moveTo>
                <a:cubicBezTo>
                  <a:pt x="625816" y="1251585"/>
                  <a:pt x="625816" y="1246823"/>
                  <a:pt x="625816" y="1242060"/>
                </a:cubicBezTo>
                <a:cubicBezTo>
                  <a:pt x="625816" y="1002030"/>
                  <a:pt x="625816" y="761048"/>
                  <a:pt x="625816" y="521018"/>
                </a:cubicBezTo>
                <a:cubicBezTo>
                  <a:pt x="625816" y="500062"/>
                  <a:pt x="631531" y="482918"/>
                  <a:pt x="648676" y="470535"/>
                </a:cubicBezTo>
                <a:cubicBezTo>
                  <a:pt x="654391" y="466725"/>
                  <a:pt x="660106" y="462915"/>
                  <a:pt x="666773" y="460057"/>
                </a:cubicBezTo>
                <a:cubicBezTo>
                  <a:pt x="679156" y="456248"/>
                  <a:pt x="691538" y="454343"/>
                  <a:pt x="703921" y="450532"/>
                </a:cubicBezTo>
                <a:cubicBezTo>
                  <a:pt x="716303" y="446723"/>
                  <a:pt x="728686" y="441960"/>
                  <a:pt x="742021" y="438150"/>
                </a:cubicBezTo>
                <a:cubicBezTo>
                  <a:pt x="749641" y="435293"/>
                  <a:pt x="758213" y="433387"/>
                  <a:pt x="766786" y="431482"/>
                </a:cubicBezTo>
                <a:cubicBezTo>
                  <a:pt x="779168" y="428625"/>
                  <a:pt x="792503" y="425768"/>
                  <a:pt x="804886" y="421957"/>
                </a:cubicBezTo>
                <a:cubicBezTo>
                  <a:pt x="817268" y="418148"/>
                  <a:pt x="829651" y="413385"/>
                  <a:pt x="842986" y="409575"/>
                </a:cubicBezTo>
                <a:cubicBezTo>
                  <a:pt x="851558" y="406718"/>
                  <a:pt x="859178" y="404812"/>
                  <a:pt x="867751" y="402907"/>
                </a:cubicBezTo>
                <a:cubicBezTo>
                  <a:pt x="880133" y="400050"/>
                  <a:pt x="892516" y="397193"/>
                  <a:pt x="904898" y="393382"/>
                </a:cubicBezTo>
                <a:cubicBezTo>
                  <a:pt x="917281" y="389573"/>
                  <a:pt x="929663" y="384810"/>
                  <a:pt x="942046" y="381000"/>
                </a:cubicBezTo>
                <a:cubicBezTo>
                  <a:pt x="949666" y="378143"/>
                  <a:pt x="958238" y="376237"/>
                  <a:pt x="965858" y="374332"/>
                </a:cubicBezTo>
                <a:cubicBezTo>
                  <a:pt x="978241" y="371475"/>
                  <a:pt x="991576" y="368618"/>
                  <a:pt x="1003958" y="364807"/>
                </a:cubicBezTo>
                <a:cubicBezTo>
                  <a:pt x="1011578" y="362903"/>
                  <a:pt x="1018246" y="360045"/>
                  <a:pt x="1026818" y="357188"/>
                </a:cubicBezTo>
                <a:cubicBezTo>
                  <a:pt x="1026818" y="353378"/>
                  <a:pt x="1026818" y="348615"/>
                  <a:pt x="1026818" y="343853"/>
                </a:cubicBezTo>
                <a:cubicBezTo>
                  <a:pt x="1026818" y="249555"/>
                  <a:pt x="1027771" y="155257"/>
                  <a:pt x="1026818" y="60007"/>
                </a:cubicBezTo>
                <a:cubicBezTo>
                  <a:pt x="1026818" y="27623"/>
                  <a:pt x="1054441" y="0"/>
                  <a:pt x="1086826" y="0"/>
                </a:cubicBezTo>
                <a:cubicBezTo>
                  <a:pt x="1313521" y="952"/>
                  <a:pt x="1541168" y="0"/>
                  <a:pt x="1767863" y="0"/>
                </a:cubicBezTo>
                <a:cubicBezTo>
                  <a:pt x="1788818" y="0"/>
                  <a:pt x="1805963" y="8573"/>
                  <a:pt x="1817393" y="24765"/>
                </a:cubicBezTo>
                <a:cubicBezTo>
                  <a:pt x="1824061" y="33338"/>
                  <a:pt x="1826918" y="46673"/>
                  <a:pt x="1826918" y="58102"/>
                </a:cubicBezTo>
                <a:cubicBezTo>
                  <a:pt x="1827871" y="153352"/>
                  <a:pt x="1826918" y="247650"/>
                  <a:pt x="1826918" y="342900"/>
                </a:cubicBezTo>
                <a:cubicBezTo>
                  <a:pt x="1826918" y="347663"/>
                  <a:pt x="1826918" y="351473"/>
                  <a:pt x="1826918" y="357188"/>
                </a:cubicBezTo>
                <a:cubicBezTo>
                  <a:pt x="1846921" y="362903"/>
                  <a:pt x="1865018" y="367665"/>
                  <a:pt x="1884068" y="372428"/>
                </a:cubicBezTo>
                <a:cubicBezTo>
                  <a:pt x="1902166" y="377190"/>
                  <a:pt x="1919311" y="381953"/>
                  <a:pt x="1937408" y="386715"/>
                </a:cubicBezTo>
                <a:cubicBezTo>
                  <a:pt x="1952648" y="391478"/>
                  <a:pt x="1967888" y="395287"/>
                  <a:pt x="1983128" y="400050"/>
                </a:cubicBezTo>
                <a:cubicBezTo>
                  <a:pt x="2003131" y="406718"/>
                  <a:pt x="2023133" y="413385"/>
                  <a:pt x="2043136" y="419100"/>
                </a:cubicBezTo>
                <a:cubicBezTo>
                  <a:pt x="2055518" y="422910"/>
                  <a:pt x="2069806" y="424815"/>
                  <a:pt x="2082188" y="428625"/>
                </a:cubicBezTo>
                <a:cubicBezTo>
                  <a:pt x="2094571" y="432435"/>
                  <a:pt x="2106001" y="437198"/>
                  <a:pt x="2118383" y="441007"/>
                </a:cubicBezTo>
                <a:cubicBezTo>
                  <a:pt x="2119336" y="441007"/>
                  <a:pt x="2119336" y="441960"/>
                  <a:pt x="2120288" y="441960"/>
                </a:cubicBezTo>
                <a:cubicBezTo>
                  <a:pt x="2132671" y="444818"/>
                  <a:pt x="2146006" y="445770"/>
                  <a:pt x="2157436" y="449580"/>
                </a:cubicBezTo>
                <a:cubicBezTo>
                  <a:pt x="2177438" y="457200"/>
                  <a:pt x="2200298" y="458153"/>
                  <a:pt x="2213633" y="479107"/>
                </a:cubicBezTo>
                <a:cubicBezTo>
                  <a:pt x="2218396" y="486728"/>
                  <a:pt x="2222206" y="496253"/>
                  <a:pt x="2225063" y="505778"/>
                </a:cubicBezTo>
                <a:cubicBezTo>
                  <a:pt x="2226968" y="512445"/>
                  <a:pt x="2226016" y="520065"/>
                  <a:pt x="2226016" y="527685"/>
                </a:cubicBezTo>
                <a:cubicBezTo>
                  <a:pt x="2226016" y="765810"/>
                  <a:pt x="2226016" y="1002982"/>
                  <a:pt x="2226016" y="1241108"/>
                </a:cubicBezTo>
                <a:cubicBezTo>
                  <a:pt x="2226016" y="1245870"/>
                  <a:pt x="2226016" y="1250633"/>
                  <a:pt x="2226016" y="1257300"/>
                </a:cubicBezTo>
                <a:cubicBezTo>
                  <a:pt x="2231731" y="1257300"/>
                  <a:pt x="2236493" y="1257300"/>
                  <a:pt x="2241256" y="1257300"/>
                </a:cubicBezTo>
                <a:cubicBezTo>
                  <a:pt x="2424136" y="1257300"/>
                  <a:pt x="2607968" y="1257300"/>
                  <a:pt x="2790848" y="1257300"/>
                </a:cubicBezTo>
                <a:cubicBezTo>
                  <a:pt x="2812756" y="1257300"/>
                  <a:pt x="2830853" y="1263015"/>
                  <a:pt x="2843236" y="1281112"/>
                </a:cubicBezTo>
                <a:cubicBezTo>
                  <a:pt x="2848951" y="1288733"/>
                  <a:pt x="2853713" y="1298258"/>
                  <a:pt x="2853713" y="1307783"/>
                </a:cubicBezTo>
                <a:cubicBezTo>
                  <a:pt x="2854666" y="1338262"/>
                  <a:pt x="2857523" y="1368743"/>
                  <a:pt x="2852761" y="1398270"/>
                </a:cubicBezTo>
                <a:cubicBezTo>
                  <a:pt x="2847998" y="1424940"/>
                  <a:pt x="2851808" y="1452562"/>
                  <a:pt x="2846093" y="1478280"/>
                </a:cubicBezTo>
                <a:cubicBezTo>
                  <a:pt x="2842283" y="1496378"/>
                  <a:pt x="2843236" y="1513523"/>
                  <a:pt x="2840378" y="1530668"/>
                </a:cubicBezTo>
                <a:cubicBezTo>
                  <a:pt x="2836568" y="1553528"/>
                  <a:pt x="2832758" y="1577340"/>
                  <a:pt x="2826091" y="1599247"/>
                </a:cubicBezTo>
                <a:cubicBezTo>
                  <a:pt x="2821328" y="1613535"/>
                  <a:pt x="2810851" y="1624012"/>
                  <a:pt x="2795611" y="1631633"/>
                </a:cubicBezTo>
                <a:cubicBezTo>
                  <a:pt x="2781323" y="1638300"/>
                  <a:pt x="2767988" y="1636395"/>
                  <a:pt x="2753701" y="1637347"/>
                </a:cubicBezTo>
                <a:cubicBezTo>
                  <a:pt x="2730841" y="1637347"/>
                  <a:pt x="2708933" y="1637347"/>
                  <a:pt x="2686073" y="1637347"/>
                </a:cubicBezTo>
                <a:cubicBezTo>
                  <a:pt x="2657498" y="1637347"/>
                  <a:pt x="2635591" y="1650683"/>
                  <a:pt x="2620351" y="1673543"/>
                </a:cubicBezTo>
                <a:cubicBezTo>
                  <a:pt x="2615588" y="1680210"/>
                  <a:pt x="2614636" y="1689735"/>
                  <a:pt x="2611778" y="1697355"/>
                </a:cubicBezTo>
                <a:cubicBezTo>
                  <a:pt x="2607968" y="1706880"/>
                  <a:pt x="2605111" y="1715453"/>
                  <a:pt x="2601301" y="1724978"/>
                </a:cubicBezTo>
                <a:cubicBezTo>
                  <a:pt x="2598443" y="1733550"/>
                  <a:pt x="2594633" y="1742122"/>
                  <a:pt x="2591776" y="1750695"/>
                </a:cubicBezTo>
                <a:cubicBezTo>
                  <a:pt x="2584156" y="1771650"/>
                  <a:pt x="2577488" y="1792605"/>
                  <a:pt x="2568916" y="1812608"/>
                </a:cubicBezTo>
                <a:cubicBezTo>
                  <a:pt x="2561296" y="1829753"/>
                  <a:pt x="2551771" y="1845945"/>
                  <a:pt x="2544151" y="1863090"/>
                </a:cubicBezTo>
                <a:cubicBezTo>
                  <a:pt x="2535578" y="1881187"/>
                  <a:pt x="2527958" y="1899285"/>
                  <a:pt x="2522243" y="1917383"/>
                </a:cubicBezTo>
                <a:cubicBezTo>
                  <a:pt x="2520338" y="1924050"/>
                  <a:pt x="2523196" y="1931670"/>
                  <a:pt x="2525101" y="1939290"/>
                </a:cubicBezTo>
                <a:cubicBezTo>
                  <a:pt x="2527006" y="1947862"/>
                  <a:pt x="2528911" y="1956435"/>
                  <a:pt x="2533673" y="1963103"/>
                </a:cubicBezTo>
                <a:cubicBezTo>
                  <a:pt x="2541293" y="1974533"/>
                  <a:pt x="2550818" y="1985010"/>
                  <a:pt x="2560343" y="1995487"/>
                </a:cubicBezTo>
                <a:cubicBezTo>
                  <a:pt x="2575583" y="2011680"/>
                  <a:pt x="2590823" y="2027872"/>
                  <a:pt x="2607016" y="2043112"/>
                </a:cubicBezTo>
                <a:cubicBezTo>
                  <a:pt x="2626066" y="2061210"/>
                  <a:pt x="2623208" y="2083118"/>
                  <a:pt x="2619398" y="2104072"/>
                </a:cubicBezTo>
                <a:cubicBezTo>
                  <a:pt x="2616541" y="2116455"/>
                  <a:pt x="2605111" y="2126933"/>
                  <a:pt x="2597491" y="2138363"/>
                </a:cubicBezTo>
                <a:cubicBezTo>
                  <a:pt x="2588918" y="2150745"/>
                  <a:pt x="2579393" y="2163128"/>
                  <a:pt x="2570821" y="2174558"/>
                </a:cubicBezTo>
                <a:cubicBezTo>
                  <a:pt x="2563201" y="2184083"/>
                  <a:pt x="2555581" y="2193608"/>
                  <a:pt x="2547961" y="2203133"/>
                </a:cubicBezTo>
                <a:cubicBezTo>
                  <a:pt x="2531768" y="2223135"/>
                  <a:pt x="2515576" y="2244090"/>
                  <a:pt x="2499383" y="2263140"/>
                </a:cubicBezTo>
                <a:cubicBezTo>
                  <a:pt x="2486048" y="2278380"/>
                  <a:pt x="2470808" y="2293620"/>
                  <a:pt x="2456521" y="2307908"/>
                </a:cubicBezTo>
                <a:cubicBezTo>
                  <a:pt x="2438423" y="2326005"/>
                  <a:pt x="2420326" y="2343150"/>
                  <a:pt x="2401276" y="2360295"/>
                </a:cubicBezTo>
                <a:cubicBezTo>
                  <a:pt x="2384131" y="2376488"/>
                  <a:pt x="2366033" y="2392680"/>
                  <a:pt x="2347936" y="2407920"/>
                </a:cubicBezTo>
                <a:cubicBezTo>
                  <a:pt x="2328886" y="2424113"/>
                  <a:pt x="2309836" y="2441258"/>
                  <a:pt x="2289833" y="2456497"/>
                </a:cubicBezTo>
                <a:cubicBezTo>
                  <a:pt x="2270783" y="2470785"/>
                  <a:pt x="2249828" y="2481263"/>
                  <a:pt x="2231731" y="2496503"/>
                </a:cubicBezTo>
                <a:cubicBezTo>
                  <a:pt x="2220301" y="2506028"/>
                  <a:pt x="2209823" y="2508885"/>
                  <a:pt x="2196488" y="2509838"/>
                </a:cubicBezTo>
                <a:cubicBezTo>
                  <a:pt x="2173628" y="2511743"/>
                  <a:pt x="2158388" y="2500313"/>
                  <a:pt x="2143148" y="2486025"/>
                </a:cubicBezTo>
                <a:cubicBezTo>
                  <a:pt x="2129813" y="2472690"/>
                  <a:pt x="2116478" y="2458403"/>
                  <a:pt x="2102191" y="2445068"/>
                </a:cubicBezTo>
                <a:cubicBezTo>
                  <a:pt x="2092666" y="2436495"/>
                  <a:pt x="2083141" y="2426018"/>
                  <a:pt x="2071711" y="2420303"/>
                </a:cubicBezTo>
                <a:cubicBezTo>
                  <a:pt x="2056471" y="2413635"/>
                  <a:pt x="2040278" y="2404110"/>
                  <a:pt x="2020276" y="2413635"/>
                </a:cubicBezTo>
                <a:cubicBezTo>
                  <a:pt x="2001226" y="2423160"/>
                  <a:pt x="1981223" y="2429828"/>
                  <a:pt x="1962173" y="2438400"/>
                </a:cubicBezTo>
                <a:cubicBezTo>
                  <a:pt x="1944076" y="2446020"/>
                  <a:pt x="1927883" y="2456497"/>
                  <a:pt x="1909786" y="2464118"/>
                </a:cubicBezTo>
                <a:cubicBezTo>
                  <a:pt x="1894546" y="2470785"/>
                  <a:pt x="1877401" y="2475547"/>
                  <a:pt x="1862161" y="2481263"/>
                </a:cubicBezTo>
                <a:cubicBezTo>
                  <a:pt x="1845016" y="2487930"/>
                  <a:pt x="1828823" y="2497455"/>
                  <a:pt x="1811678" y="2500313"/>
                </a:cubicBezTo>
                <a:cubicBezTo>
                  <a:pt x="1794533" y="2504122"/>
                  <a:pt x="1781198" y="2512695"/>
                  <a:pt x="1768816" y="2524125"/>
                </a:cubicBezTo>
                <a:cubicBezTo>
                  <a:pt x="1763101" y="2528888"/>
                  <a:pt x="1760243" y="2536508"/>
                  <a:pt x="1756433" y="2544128"/>
                </a:cubicBezTo>
                <a:cubicBezTo>
                  <a:pt x="1741193" y="2581275"/>
                  <a:pt x="1751671" y="2620328"/>
                  <a:pt x="1749766" y="2658428"/>
                </a:cubicBezTo>
                <a:cubicBezTo>
                  <a:pt x="1748813" y="2685097"/>
                  <a:pt x="1736431" y="2703195"/>
                  <a:pt x="1714523" y="2714625"/>
                </a:cubicBezTo>
                <a:cubicBezTo>
                  <a:pt x="1705951" y="2719388"/>
                  <a:pt x="1695473" y="2720340"/>
                  <a:pt x="1684996" y="2722245"/>
                </a:cubicBezTo>
                <a:cubicBezTo>
                  <a:pt x="1664041" y="2725103"/>
                  <a:pt x="1644038" y="2727960"/>
                  <a:pt x="1623083" y="2730818"/>
                </a:cubicBezTo>
                <a:cubicBezTo>
                  <a:pt x="1591651" y="2735580"/>
                  <a:pt x="1559266" y="2734628"/>
                  <a:pt x="1528786" y="2739390"/>
                </a:cubicBezTo>
                <a:cubicBezTo>
                  <a:pt x="1466873" y="2748915"/>
                  <a:pt x="1404961" y="2742247"/>
                  <a:pt x="1344001" y="2744153"/>
                </a:cubicBezTo>
                <a:cubicBezTo>
                  <a:pt x="1319236" y="2734628"/>
                  <a:pt x="1291613" y="2742247"/>
                  <a:pt x="1266848" y="2736533"/>
                </a:cubicBezTo>
                <a:cubicBezTo>
                  <a:pt x="1248751" y="2732722"/>
                  <a:pt x="1230653" y="2733675"/>
                  <a:pt x="1213508" y="2730818"/>
                </a:cubicBezTo>
                <a:cubicBezTo>
                  <a:pt x="1190648" y="2727008"/>
                  <a:pt x="1166836" y="2723197"/>
                  <a:pt x="1144928" y="2716530"/>
                </a:cubicBezTo>
                <a:cubicBezTo>
                  <a:pt x="1130641" y="2712720"/>
                  <a:pt x="1121116" y="2701290"/>
                  <a:pt x="1113496" y="2687003"/>
                </a:cubicBezTo>
                <a:cubicBezTo>
                  <a:pt x="1104923" y="2670810"/>
                  <a:pt x="1107781" y="2654618"/>
                  <a:pt x="1106828" y="2638425"/>
                </a:cubicBezTo>
                <a:cubicBezTo>
                  <a:pt x="1105876" y="2616518"/>
                  <a:pt x="1107781" y="2594610"/>
                  <a:pt x="1106828" y="2571750"/>
                </a:cubicBezTo>
                <a:cubicBezTo>
                  <a:pt x="1105876" y="2547938"/>
                  <a:pt x="1097303" y="2527935"/>
                  <a:pt x="1075396" y="2514600"/>
                </a:cubicBezTo>
                <a:cubicBezTo>
                  <a:pt x="1065871" y="2508885"/>
                  <a:pt x="1057298" y="2505075"/>
                  <a:pt x="1046821" y="2501265"/>
                </a:cubicBezTo>
                <a:cubicBezTo>
                  <a:pt x="1023961" y="2493645"/>
                  <a:pt x="1002053" y="2484120"/>
                  <a:pt x="979193" y="2475547"/>
                </a:cubicBezTo>
                <a:cubicBezTo>
                  <a:pt x="964906" y="2469833"/>
                  <a:pt x="949666" y="2465070"/>
                  <a:pt x="935378" y="2458403"/>
                </a:cubicBezTo>
                <a:cubicBezTo>
                  <a:pt x="922043" y="2452688"/>
                  <a:pt x="910613" y="2445068"/>
                  <a:pt x="897278" y="2439353"/>
                </a:cubicBezTo>
                <a:cubicBezTo>
                  <a:pt x="874418" y="2428875"/>
                  <a:pt x="851558" y="2419350"/>
                  <a:pt x="828698" y="2410778"/>
                </a:cubicBezTo>
                <a:cubicBezTo>
                  <a:pt x="822031" y="2408872"/>
                  <a:pt x="813458" y="2410778"/>
                  <a:pt x="806791" y="2412683"/>
                </a:cubicBezTo>
                <a:cubicBezTo>
                  <a:pt x="799171" y="2414588"/>
                  <a:pt x="789646" y="2417445"/>
                  <a:pt x="783931" y="2422208"/>
                </a:cubicBezTo>
                <a:cubicBezTo>
                  <a:pt x="769643" y="2432685"/>
                  <a:pt x="757261" y="2443163"/>
                  <a:pt x="744878" y="2455545"/>
                </a:cubicBezTo>
                <a:cubicBezTo>
                  <a:pt x="729638" y="2469833"/>
                  <a:pt x="716303" y="2486978"/>
                  <a:pt x="700111" y="2501265"/>
                </a:cubicBezTo>
                <a:cubicBezTo>
                  <a:pt x="683918" y="2515553"/>
                  <a:pt x="647723" y="2511743"/>
                  <a:pt x="627721" y="2497455"/>
                </a:cubicBezTo>
                <a:cubicBezTo>
                  <a:pt x="608671" y="2483168"/>
                  <a:pt x="588668" y="2471738"/>
                  <a:pt x="569618" y="2458403"/>
                </a:cubicBezTo>
                <a:cubicBezTo>
                  <a:pt x="560093" y="2451735"/>
                  <a:pt x="551521" y="2443163"/>
                  <a:pt x="541996" y="2435543"/>
                </a:cubicBezTo>
                <a:cubicBezTo>
                  <a:pt x="526756" y="2423160"/>
                  <a:pt x="513421" y="2408872"/>
                  <a:pt x="497228" y="2397443"/>
                </a:cubicBezTo>
                <a:cubicBezTo>
                  <a:pt x="470558" y="2379345"/>
                  <a:pt x="449603" y="2355533"/>
                  <a:pt x="427696" y="2332672"/>
                </a:cubicBezTo>
                <a:cubicBezTo>
                  <a:pt x="402931" y="2307908"/>
                  <a:pt x="377213" y="2283143"/>
                  <a:pt x="352448" y="2256472"/>
                </a:cubicBezTo>
                <a:cubicBezTo>
                  <a:pt x="333398" y="2235518"/>
                  <a:pt x="316253" y="2212658"/>
                  <a:pt x="299108" y="2190750"/>
                </a:cubicBezTo>
                <a:cubicBezTo>
                  <a:pt x="278153" y="2163128"/>
                  <a:pt x="256246" y="2135505"/>
                  <a:pt x="237196" y="2105025"/>
                </a:cubicBezTo>
                <a:cubicBezTo>
                  <a:pt x="228623" y="2091690"/>
                  <a:pt x="229576" y="2072640"/>
                  <a:pt x="238148" y="2057400"/>
                </a:cubicBezTo>
                <a:cubicBezTo>
                  <a:pt x="249578" y="2034540"/>
                  <a:pt x="271486" y="2021205"/>
                  <a:pt x="286726" y="2002155"/>
                </a:cubicBezTo>
                <a:cubicBezTo>
                  <a:pt x="299108" y="1986915"/>
                  <a:pt x="317206" y="1974533"/>
                  <a:pt x="324826" y="1957387"/>
                </a:cubicBezTo>
                <a:cubicBezTo>
                  <a:pt x="330541" y="1944053"/>
                  <a:pt x="341971" y="1925955"/>
                  <a:pt x="329588" y="1907858"/>
                </a:cubicBezTo>
                <a:cubicBezTo>
                  <a:pt x="321968" y="1896428"/>
                  <a:pt x="319111" y="1882140"/>
                  <a:pt x="313396" y="1869758"/>
                </a:cubicBezTo>
                <a:cubicBezTo>
                  <a:pt x="306728" y="1856422"/>
                  <a:pt x="300061" y="1843087"/>
                  <a:pt x="293393" y="1829753"/>
                </a:cubicBezTo>
                <a:cubicBezTo>
                  <a:pt x="290536" y="1824990"/>
                  <a:pt x="288631" y="1819275"/>
                  <a:pt x="286726" y="1814512"/>
                </a:cubicBezTo>
                <a:cubicBezTo>
                  <a:pt x="281011" y="1800225"/>
                  <a:pt x="276248" y="1784985"/>
                  <a:pt x="270533" y="1770697"/>
                </a:cubicBezTo>
                <a:cubicBezTo>
                  <a:pt x="267676" y="1763078"/>
                  <a:pt x="264818" y="1756410"/>
                  <a:pt x="261961" y="1748790"/>
                </a:cubicBezTo>
                <a:cubicBezTo>
                  <a:pt x="258151" y="1739265"/>
                  <a:pt x="252436" y="1729740"/>
                  <a:pt x="250531" y="1719262"/>
                </a:cubicBezTo>
                <a:cubicBezTo>
                  <a:pt x="245768" y="1700212"/>
                  <a:pt x="238148" y="1682115"/>
                  <a:pt x="227671" y="1664970"/>
                </a:cubicBezTo>
                <a:cubicBezTo>
                  <a:pt x="221003" y="1655445"/>
                  <a:pt x="211478" y="1649730"/>
                  <a:pt x="201001" y="1644968"/>
                </a:cubicBezTo>
                <a:cubicBezTo>
                  <a:pt x="164806" y="1629728"/>
                  <a:pt x="126706" y="1639253"/>
                  <a:pt x="90511" y="1638300"/>
                </a:cubicBezTo>
                <a:cubicBezTo>
                  <a:pt x="63841" y="1637347"/>
                  <a:pt x="45743" y="1627822"/>
                  <a:pt x="31456" y="1605915"/>
                </a:cubicBezTo>
                <a:cubicBezTo>
                  <a:pt x="30503" y="1604962"/>
                  <a:pt x="29551" y="1603058"/>
                  <a:pt x="29551" y="1602105"/>
                </a:cubicBezTo>
                <a:cubicBezTo>
                  <a:pt x="26693" y="1586865"/>
                  <a:pt x="23836" y="1570673"/>
                  <a:pt x="20978" y="1555433"/>
                </a:cubicBezTo>
                <a:cubicBezTo>
                  <a:pt x="17168" y="1530668"/>
                  <a:pt x="12406" y="1505903"/>
                  <a:pt x="8596" y="1481137"/>
                </a:cubicBezTo>
                <a:cubicBezTo>
                  <a:pt x="8596" y="1479233"/>
                  <a:pt x="7643" y="1476375"/>
                  <a:pt x="7643" y="1474470"/>
                </a:cubicBezTo>
                <a:cubicBezTo>
                  <a:pt x="4786" y="1422083"/>
                  <a:pt x="2881" y="1368743"/>
                  <a:pt x="23" y="1316355"/>
                </a:cubicBezTo>
                <a:cubicBezTo>
                  <a:pt x="-929" y="1286828"/>
                  <a:pt x="27646" y="1259205"/>
                  <a:pt x="57173" y="1259205"/>
                </a:cubicBezTo>
                <a:cubicBezTo>
                  <a:pt x="241958" y="1259205"/>
                  <a:pt x="427696" y="1259205"/>
                  <a:pt x="612481" y="1259205"/>
                </a:cubicBezTo>
                <a:cubicBezTo>
                  <a:pt x="614386" y="1258253"/>
                  <a:pt x="619148" y="1258253"/>
                  <a:pt x="625816" y="1258253"/>
                </a:cubicBezTo>
                <a:close/>
                <a:moveTo>
                  <a:pt x="1633561" y="2615565"/>
                </a:moveTo>
                <a:cubicBezTo>
                  <a:pt x="1633561" y="2607945"/>
                  <a:pt x="1633561" y="2602230"/>
                  <a:pt x="1633561" y="2595563"/>
                </a:cubicBezTo>
                <a:cubicBezTo>
                  <a:pt x="1631656" y="2567940"/>
                  <a:pt x="1635466" y="2541270"/>
                  <a:pt x="1641181" y="2515553"/>
                </a:cubicBezTo>
                <a:cubicBezTo>
                  <a:pt x="1641181" y="2513647"/>
                  <a:pt x="1642133" y="2512695"/>
                  <a:pt x="1642133" y="2511743"/>
                </a:cubicBezTo>
                <a:cubicBezTo>
                  <a:pt x="1645943" y="2504122"/>
                  <a:pt x="1649753" y="2496503"/>
                  <a:pt x="1653563" y="2489835"/>
                </a:cubicBezTo>
                <a:cubicBezTo>
                  <a:pt x="1662136" y="2476500"/>
                  <a:pt x="1670708" y="2464118"/>
                  <a:pt x="1680233" y="2451735"/>
                </a:cubicBezTo>
                <a:cubicBezTo>
                  <a:pt x="1692616" y="2435543"/>
                  <a:pt x="1707856" y="2422208"/>
                  <a:pt x="1725953" y="2412683"/>
                </a:cubicBezTo>
                <a:cubicBezTo>
                  <a:pt x="1738336" y="2406015"/>
                  <a:pt x="1751671" y="2400300"/>
                  <a:pt x="1765006" y="2395538"/>
                </a:cubicBezTo>
                <a:cubicBezTo>
                  <a:pt x="1774531" y="2391728"/>
                  <a:pt x="1785008" y="2390775"/>
                  <a:pt x="1794533" y="2386965"/>
                </a:cubicBezTo>
                <a:cubicBezTo>
                  <a:pt x="1812631" y="2380297"/>
                  <a:pt x="1829776" y="2372678"/>
                  <a:pt x="1846921" y="2366010"/>
                </a:cubicBezTo>
                <a:cubicBezTo>
                  <a:pt x="1853588" y="2363153"/>
                  <a:pt x="1860256" y="2361247"/>
                  <a:pt x="1866923" y="2358390"/>
                </a:cubicBezTo>
                <a:cubicBezTo>
                  <a:pt x="1880258" y="2351722"/>
                  <a:pt x="1893593" y="2345055"/>
                  <a:pt x="1906928" y="2338388"/>
                </a:cubicBezTo>
                <a:cubicBezTo>
                  <a:pt x="1924073" y="2330768"/>
                  <a:pt x="1941218" y="2324100"/>
                  <a:pt x="1958363" y="2315528"/>
                </a:cubicBezTo>
                <a:cubicBezTo>
                  <a:pt x="1982176" y="2302193"/>
                  <a:pt x="2008846" y="2299335"/>
                  <a:pt x="2035516" y="2296478"/>
                </a:cubicBezTo>
                <a:cubicBezTo>
                  <a:pt x="2046946" y="2295525"/>
                  <a:pt x="2059328" y="2301240"/>
                  <a:pt x="2070758" y="2302193"/>
                </a:cubicBezTo>
                <a:cubicBezTo>
                  <a:pt x="2095523" y="2304097"/>
                  <a:pt x="2117431" y="2314575"/>
                  <a:pt x="2137433" y="2326958"/>
                </a:cubicBezTo>
                <a:cubicBezTo>
                  <a:pt x="2156483" y="2339340"/>
                  <a:pt x="2172676" y="2356485"/>
                  <a:pt x="2188868" y="2371725"/>
                </a:cubicBezTo>
                <a:cubicBezTo>
                  <a:pt x="2196488" y="2379345"/>
                  <a:pt x="2205061" y="2379345"/>
                  <a:pt x="2211728" y="2371725"/>
                </a:cubicBezTo>
                <a:cubicBezTo>
                  <a:pt x="2212681" y="2369820"/>
                  <a:pt x="2214586" y="2368868"/>
                  <a:pt x="2216491" y="2366963"/>
                </a:cubicBezTo>
                <a:cubicBezTo>
                  <a:pt x="2233636" y="2354580"/>
                  <a:pt x="2250781" y="2343150"/>
                  <a:pt x="2266973" y="2329815"/>
                </a:cubicBezTo>
                <a:cubicBezTo>
                  <a:pt x="2286976" y="2312670"/>
                  <a:pt x="2306978" y="2295525"/>
                  <a:pt x="2326028" y="2276475"/>
                </a:cubicBezTo>
                <a:cubicBezTo>
                  <a:pt x="2348888" y="2253615"/>
                  <a:pt x="2370796" y="2229803"/>
                  <a:pt x="2392703" y="2205990"/>
                </a:cubicBezTo>
                <a:cubicBezTo>
                  <a:pt x="2413658" y="2183130"/>
                  <a:pt x="2434613" y="2159318"/>
                  <a:pt x="2454616" y="2135505"/>
                </a:cubicBezTo>
                <a:cubicBezTo>
                  <a:pt x="2463188" y="2125028"/>
                  <a:pt x="2469856" y="2113597"/>
                  <a:pt x="2479381" y="2103120"/>
                </a:cubicBezTo>
                <a:cubicBezTo>
                  <a:pt x="2487953" y="2093595"/>
                  <a:pt x="2488906" y="2087880"/>
                  <a:pt x="2479381" y="2079308"/>
                </a:cubicBezTo>
                <a:cubicBezTo>
                  <a:pt x="2455568" y="2055495"/>
                  <a:pt x="2432708" y="2030730"/>
                  <a:pt x="2420326" y="1999297"/>
                </a:cubicBezTo>
                <a:cubicBezTo>
                  <a:pt x="2411753" y="1977390"/>
                  <a:pt x="2406991" y="1952625"/>
                  <a:pt x="2405086" y="1928812"/>
                </a:cubicBezTo>
                <a:cubicBezTo>
                  <a:pt x="2404133" y="1910715"/>
                  <a:pt x="2409848" y="1892618"/>
                  <a:pt x="2412706" y="1874520"/>
                </a:cubicBezTo>
                <a:cubicBezTo>
                  <a:pt x="2413658" y="1866900"/>
                  <a:pt x="2417468" y="1860233"/>
                  <a:pt x="2420326" y="1853565"/>
                </a:cubicBezTo>
                <a:cubicBezTo>
                  <a:pt x="2426993" y="1840230"/>
                  <a:pt x="2433661" y="1826895"/>
                  <a:pt x="2440328" y="1812608"/>
                </a:cubicBezTo>
                <a:cubicBezTo>
                  <a:pt x="2443186" y="1806893"/>
                  <a:pt x="2446043" y="1801178"/>
                  <a:pt x="2448901" y="1794510"/>
                </a:cubicBezTo>
                <a:cubicBezTo>
                  <a:pt x="2455568" y="1780222"/>
                  <a:pt x="2462236" y="1766887"/>
                  <a:pt x="2468903" y="1752600"/>
                </a:cubicBezTo>
                <a:cubicBezTo>
                  <a:pt x="2475571" y="1737360"/>
                  <a:pt x="2481286" y="1722120"/>
                  <a:pt x="2487953" y="1706880"/>
                </a:cubicBezTo>
                <a:cubicBezTo>
                  <a:pt x="2491763" y="1697355"/>
                  <a:pt x="2494621" y="1688783"/>
                  <a:pt x="2497478" y="1679258"/>
                </a:cubicBezTo>
                <a:cubicBezTo>
                  <a:pt x="2500336" y="1668780"/>
                  <a:pt x="2501288" y="1658303"/>
                  <a:pt x="2506051" y="1648778"/>
                </a:cubicBezTo>
                <a:cubicBezTo>
                  <a:pt x="2511766" y="1636395"/>
                  <a:pt x="2519386" y="1625918"/>
                  <a:pt x="2525101" y="1614487"/>
                </a:cubicBezTo>
                <a:cubicBezTo>
                  <a:pt x="2534626" y="1594485"/>
                  <a:pt x="2550818" y="1581150"/>
                  <a:pt x="2567011" y="1567815"/>
                </a:cubicBezTo>
                <a:cubicBezTo>
                  <a:pt x="2582251" y="1554480"/>
                  <a:pt x="2599396" y="1545908"/>
                  <a:pt x="2618446" y="1538287"/>
                </a:cubicBezTo>
                <a:cubicBezTo>
                  <a:pt x="2634638" y="1532573"/>
                  <a:pt x="2649878" y="1527810"/>
                  <a:pt x="2667023" y="1525905"/>
                </a:cubicBezTo>
                <a:cubicBezTo>
                  <a:pt x="2681311" y="1524953"/>
                  <a:pt x="2696551" y="1525905"/>
                  <a:pt x="2711791" y="1524953"/>
                </a:cubicBezTo>
                <a:cubicBezTo>
                  <a:pt x="2716553" y="1524953"/>
                  <a:pt x="2721316" y="1524000"/>
                  <a:pt x="2726078" y="1524000"/>
                </a:cubicBezTo>
                <a:cubicBezTo>
                  <a:pt x="2728936" y="1498283"/>
                  <a:pt x="2732746" y="1474470"/>
                  <a:pt x="2734651" y="1450658"/>
                </a:cubicBezTo>
                <a:cubicBezTo>
                  <a:pt x="2735603" y="1439228"/>
                  <a:pt x="2735603" y="1427798"/>
                  <a:pt x="2735603" y="1416368"/>
                </a:cubicBezTo>
                <a:cubicBezTo>
                  <a:pt x="2735603" y="1413510"/>
                  <a:pt x="2736556" y="1410653"/>
                  <a:pt x="2736556" y="1407795"/>
                </a:cubicBezTo>
                <a:cubicBezTo>
                  <a:pt x="2738461" y="1398270"/>
                  <a:pt x="2740366" y="1387793"/>
                  <a:pt x="2743223" y="1376362"/>
                </a:cubicBezTo>
                <a:cubicBezTo>
                  <a:pt x="2603206" y="1376362"/>
                  <a:pt x="2466046" y="1376362"/>
                  <a:pt x="2328886" y="1376362"/>
                </a:cubicBezTo>
                <a:cubicBezTo>
                  <a:pt x="2323171" y="1468755"/>
                  <a:pt x="2302216" y="1557337"/>
                  <a:pt x="2270783" y="1643062"/>
                </a:cubicBezTo>
                <a:cubicBezTo>
                  <a:pt x="2239351" y="1726883"/>
                  <a:pt x="2196488" y="1803083"/>
                  <a:pt x="2141243" y="1872615"/>
                </a:cubicBezTo>
                <a:cubicBezTo>
                  <a:pt x="2086951" y="1942147"/>
                  <a:pt x="2024086" y="2003108"/>
                  <a:pt x="1950743" y="2053590"/>
                </a:cubicBezTo>
                <a:cubicBezTo>
                  <a:pt x="1878353" y="2105025"/>
                  <a:pt x="1800248" y="2145030"/>
                  <a:pt x="1716428" y="2174558"/>
                </a:cubicBezTo>
                <a:cubicBezTo>
                  <a:pt x="1628798" y="2205990"/>
                  <a:pt x="1537358" y="2221230"/>
                  <a:pt x="1445918" y="2222183"/>
                </a:cubicBezTo>
                <a:cubicBezTo>
                  <a:pt x="1208746" y="2223135"/>
                  <a:pt x="998243" y="2148840"/>
                  <a:pt x="822031" y="1987868"/>
                </a:cubicBezTo>
                <a:cubicBezTo>
                  <a:pt x="642008" y="1824037"/>
                  <a:pt x="544853" y="1618297"/>
                  <a:pt x="525803" y="1374458"/>
                </a:cubicBezTo>
                <a:cubicBezTo>
                  <a:pt x="521041" y="1374458"/>
                  <a:pt x="515326" y="1374458"/>
                  <a:pt x="510563" y="1374458"/>
                </a:cubicBezTo>
                <a:cubicBezTo>
                  <a:pt x="383881" y="1374458"/>
                  <a:pt x="257198" y="1374458"/>
                  <a:pt x="129563" y="1374458"/>
                </a:cubicBezTo>
                <a:cubicBezTo>
                  <a:pt x="126706" y="1374458"/>
                  <a:pt x="123848" y="1374458"/>
                  <a:pt x="120038" y="1374458"/>
                </a:cubicBezTo>
                <a:cubicBezTo>
                  <a:pt x="114323" y="1374458"/>
                  <a:pt x="111466" y="1377315"/>
                  <a:pt x="112418" y="1383030"/>
                </a:cubicBezTo>
                <a:cubicBezTo>
                  <a:pt x="114323" y="1393508"/>
                  <a:pt x="116228" y="1403033"/>
                  <a:pt x="117181" y="1413510"/>
                </a:cubicBezTo>
                <a:cubicBezTo>
                  <a:pt x="120991" y="1447800"/>
                  <a:pt x="123848" y="1481137"/>
                  <a:pt x="126706" y="1515428"/>
                </a:cubicBezTo>
                <a:cubicBezTo>
                  <a:pt x="127658" y="1523048"/>
                  <a:pt x="130516" y="1524953"/>
                  <a:pt x="137183" y="1524953"/>
                </a:cubicBezTo>
                <a:cubicBezTo>
                  <a:pt x="155281" y="1524953"/>
                  <a:pt x="173378" y="1524953"/>
                  <a:pt x="192428" y="1525905"/>
                </a:cubicBezTo>
                <a:cubicBezTo>
                  <a:pt x="195286" y="1525905"/>
                  <a:pt x="199096" y="1525905"/>
                  <a:pt x="201953" y="1526858"/>
                </a:cubicBezTo>
                <a:cubicBezTo>
                  <a:pt x="219098" y="1533525"/>
                  <a:pt x="236243" y="1539240"/>
                  <a:pt x="252436" y="1546860"/>
                </a:cubicBezTo>
                <a:cubicBezTo>
                  <a:pt x="263866" y="1551623"/>
                  <a:pt x="274343" y="1558290"/>
                  <a:pt x="283868" y="1565910"/>
                </a:cubicBezTo>
                <a:cubicBezTo>
                  <a:pt x="304823" y="1584008"/>
                  <a:pt x="325778" y="1602105"/>
                  <a:pt x="335303" y="1629728"/>
                </a:cubicBezTo>
                <a:cubicBezTo>
                  <a:pt x="341018" y="1646872"/>
                  <a:pt x="348638" y="1663065"/>
                  <a:pt x="355306" y="1680210"/>
                </a:cubicBezTo>
                <a:cubicBezTo>
                  <a:pt x="361021" y="1695450"/>
                  <a:pt x="365783" y="1710690"/>
                  <a:pt x="372451" y="1725930"/>
                </a:cubicBezTo>
                <a:cubicBezTo>
                  <a:pt x="378166" y="1740218"/>
                  <a:pt x="384833" y="1753553"/>
                  <a:pt x="390548" y="1766887"/>
                </a:cubicBezTo>
                <a:cubicBezTo>
                  <a:pt x="394358" y="1775460"/>
                  <a:pt x="396263" y="1784033"/>
                  <a:pt x="400073" y="1792605"/>
                </a:cubicBezTo>
                <a:cubicBezTo>
                  <a:pt x="408646" y="1811655"/>
                  <a:pt x="419123" y="1830705"/>
                  <a:pt x="427696" y="1849755"/>
                </a:cubicBezTo>
                <a:cubicBezTo>
                  <a:pt x="430553" y="1856422"/>
                  <a:pt x="433411" y="1864043"/>
                  <a:pt x="435316" y="1871662"/>
                </a:cubicBezTo>
                <a:cubicBezTo>
                  <a:pt x="439126" y="1886903"/>
                  <a:pt x="444841" y="1903095"/>
                  <a:pt x="446746" y="1918335"/>
                </a:cubicBezTo>
                <a:cubicBezTo>
                  <a:pt x="447698" y="1931670"/>
                  <a:pt x="443888" y="1945958"/>
                  <a:pt x="441983" y="1960245"/>
                </a:cubicBezTo>
                <a:cubicBezTo>
                  <a:pt x="439126" y="1973580"/>
                  <a:pt x="438173" y="1986915"/>
                  <a:pt x="432458" y="2000250"/>
                </a:cubicBezTo>
                <a:cubicBezTo>
                  <a:pt x="422933" y="2023110"/>
                  <a:pt x="408646" y="2043112"/>
                  <a:pt x="392453" y="2061210"/>
                </a:cubicBezTo>
                <a:cubicBezTo>
                  <a:pt x="382928" y="2071687"/>
                  <a:pt x="373403" y="2082165"/>
                  <a:pt x="363878" y="2091690"/>
                </a:cubicBezTo>
                <a:cubicBezTo>
                  <a:pt x="445793" y="2205038"/>
                  <a:pt x="541996" y="2300288"/>
                  <a:pt x="654391" y="2382203"/>
                </a:cubicBezTo>
                <a:cubicBezTo>
                  <a:pt x="658201" y="2378393"/>
                  <a:pt x="662963" y="2375535"/>
                  <a:pt x="666773" y="2371725"/>
                </a:cubicBezTo>
                <a:cubicBezTo>
                  <a:pt x="693443" y="2345055"/>
                  <a:pt x="722018" y="2320290"/>
                  <a:pt x="759166" y="2309813"/>
                </a:cubicBezTo>
                <a:cubicBezTo>
                  <a:pt x="782026" y="2304097"/>
                  <a:pt x="804886" y="2295525"/>
                  <a:pt x="828698" y="2298383"/>
                </a:cubicBezTo>
                <a:cubicBezTo>
                  <a:pt x="837271" y="2299335"/>
                  <a:pt x="844891" y="2303145"/>
                  <a:pt x="852511" y="2304097"/>
                </a:cubicBezTo>
                <a:cubicBezTo>
                  <a:pt x="872513" y="2306003"/>
                  <a:pt x="889658" y="2314575"/>
                  <a:pt x="907756" y="2324100"/>
                </a:cubicBezTo>
                <a:cubicBezTo>
                  <a:pt x="922996" y="2332672"/>
                  <a:pt x="939188" y="2340293"/>
                  <a:pt x="955381" y="2346960"/>
                </a:cubicBezTo>
                <a:cubicBezTo>
                  <a:pt x="968716" y="2352675"/>
                  <a:pt x="983003" y="2358390"/>
                  <a:pt x="997291" y="2363153"/>
                </a:cubicBezTo>
                <a:cubicBezTo>
                  <a:pt x="1003958" y="2366010"/>
                  <a:pt x="1011578" y="2367915"/>
                  <a:pt x="1018246" y="2370772"/>
                </a:cubicBezTo>
                <a:cubicBezTo>
                  <a:pt x="1033486" y="2377440"/>
                  <a:pt x="1047773" y="2384108"/>
                  <a:pt x="1063013" y="2389822"/>
                </a:cubicBezTo>
                <a:cubicBezTo>
                  <a:pt x="1076348" y="2394585"/>
                  <a:pt x="1088731" y="2399347"/>
                  <a:pt x="1102066" y="2403158"/>
                </a:cubicBezTo>
                <a:cubicBezTo>
                  <a:pt x="1120163" y="2408872"/>
                  <a:pt x="1135403" y="2420303"/>
                  <a:pt x="1150643" y="2431733"/>
                </a:cubicBezTo>
                <a:cubicBezTo>
                  <a:pt x="1180171" y="2454593"/>
                  <a:pt x="1198268" y="2484120"/>
                  <a:pt x="1210651" y="2517458"/>
                </a:cubicBezTo>
                <a:cubicBezTo>
                  <a:pt x="1216366" y="2533650"/>
                  <a:pt x="1217318" y="2551747"/>
                  <a:pt x="1219223" y="2569845"/>
                </a:cubicBezTo>
                <a:cubicBezTo>
                  <a:pt x="1220176" y="2582228"/>
                  <a:pt x="1219223" y="2595563"/>
                  <a:pt x="1220176" y="2608897"/>
                </a:cubicBezTo>
                <a:cubicBezTo>
                  <a:pt x="1220176" y="2611755"/>
                  <a:pt x="1223986" y="2617470"/>
                  <a:pt x="1226843" y="2617470"/>
                </a:cubicBezTo>
                <a:cubicBezTo>
                  <a:pt x="1241131" y="2619375"/>
                  <a:pt x="1254466" y="2620328"/>
                  <a:pt x="1268753" y="2623185"/>
                </a:cubicBezTo>
                <a:cubicBezTo>
                  <a:pt x="1294471" y="2627947"/>
                  <a:pt x="1322093" y="2623185"/>
                  <a:pt x="1348763" y="2630805"/>
                </a:cubicBezTo>
                <a:cubicBezTo>
                  <a:pt x="1359241" y="2633663"/>
                  <a:pt x="1371623" y="2632710"/>
                  <a:pt x="1383053" y="2631758"/>
                </a:cubicBezTo>
                <a:cubicBezTo>
                  <a:pt x="1431631" y="2629853"/>
                  <a:pt x="1480208" y="2635568"/>
                  <a:pt x="1529738" y="2626043"/>
                </a:cubicBezTo>
                <a:cubicBezTo>
                  <a:pt x="1562123" y="2618422"/>
                  <a:pt x="1596413" y="2618422"/>
                  <a:pt x="1633561" y="2615565"/>
                </a:cubicBezTo>
                <a:close/>
                <a:moveTo>
                  <a:pt x="640103" y="1373505"/>
                </a:moveTo>
                <a:cubicBezTo>
                  <a:pt x="641056" y="1388745"/>
                  <a:pt x="641056" y="1403985"/>
                  <a:pt x="643913" y="1419225"/>
                </a:cubicBezTo>
                <a:cubicBezTo>
                  <a:pt x="646771" y="1439228"/>
                  <a:pt x="651533" y="1459230"/>
                  <a:pt x="655343" y="1479233"/>
                </a:cubicBezTo>
                <a:cubicBezTo>
                  <a:pt x="658201" y="1493520"/>
                  <a:pt x="660106" y="1506855"/>
                  <a:pt x="662963" y="1521143"/>
                </a:cubicBezTo>
                <a:cubicBezTo>
                  <a:pt x="664868" y="1530668"/>
                  <a:pt x="667726" y="1540193"/>
                  <a:pt x="670583" y="1548765"/>
                </a:cubicBezTo>
                <a:cubicBezTo>
                  <a:pt x="674393" y="1559243"/>
                  <a:pt x="679156" y="1568768"/>
                  <a:pt x="682966" y="1579245"/>
                </a:cubicBezTo>
                <a:cubicBezTo>
                  <a:pt x="688681" y="1595437"/>
                  <a:pt x="693443" y="1612583"/>
                  <a:pt x="700111" y="1627822"/>
                </a:cubicBezTo>
                <a:cubicBezTo>
                  <a:pt x="707731" y="1646872"/>
                  <a:pt x="717256" y="1665922"/>
                  <a:pt x="726781" y="1684020"/>
                </a:cubicBezTo>
                <a:cubicBezTo>
                  <a:pt x="729638" y="1689735"/>
                  <a:pt x="731543" y="1695450"/>
                  <a:pt x="734401" y="1700212"/>
                </a:cubicBezTo>
                <a:cubicBezTo>
                  <a:pt x="742973" y="1714500"/>
                  <a:pt x="751546" y="1727835"/>
                  <a:pt x="761071" y="1742122"/>
                </a:cubicBezTo>
                <a:cubicBezTo>
                  <a:pt x="772501" y="1758315"/>
                  <a:pt x="783931" y="1773555"/>
                  <a:pt x="795361" y="1789747"/>
                </a:cubicBezTo>
                <a:cubicBezTo>
                  <a:pt x="805838" y="1803083"/>
                  <a:pt x="816316" y="1817370"/>
                  <a:pt x="826793" y="1830705"/>
                </a:cubicBezTo>
                <a:cubicBezTo>
                  <a:pt x="838223" y="1844993"/>
                  <a:pt x="849653" y="1859280"/>
                  <a:pt x="862988" y="1872615"/>
                </a:cubicBezTo>
                <a:cubicBezTo>
                  <a:pt x="878228" y="1887855"/>
                  <a:pt x="894421" y="1901190"/>
                  <a:pt x="910613" y="1914525"/>
                </a:cubicBezTo>
                <a:cubicBezTo>
                  <a:pt x="929663" y="1929765"/>
                  <a:pt x="948713" y="1945958"/>
                  <a:pt x="968716" y="1960245"/>
                </a:cubicBezTo>
                <a:cubicBezTo>
                  <a:pt x="983956" y="1970722"/>
                  <a:pt x="998243" y="1983105"/>
                  <a:pt x="1016341" y="1990725"/>
                </a:cubicBezTo>
                <a:cubicBezTo>
                  <a:pt x="1031581" y="1997393"/>
                  <a:pt x="1043963" y="2008822"/>
                  <a:pt x="1058251" y="2016443"/>
                </a:cubicBezTo>
                <a:cubicBezTo>
                  <a:pt x="1077301" y="2026920"/>
                  <a:pt x="1096351" y="2036445"/>
                  <a:pt x="1116353" y="2045018"/>
                </a:cubicBezTo>
                <a:cubicBezTo>
                  <a:pt x="1134451" y="2052637"/>
                  <a:pt x="1153501" y="2060258"/>
                  <a:pt x="1172551" y="2065972"/>
                </a:cubicBezTo>
                <a:cubicBezTo>
                  <a:pt x="1192553" y="2072640"/>
                  <a:pt x="1213508" y="2077403"/>
                  <a:pt x="1234463" y="2082165"/>
                </a:cubicBezTo>
                <a:cubicBezTo>
                  <a:pt x="1246846" y="2085022"/>
                  <a:pt x="1259228" y="2087880"/>
                  <a:pt x="1271611" y="2090737"/>
                </a:cubicBezTo>
                <a:cubicBezTo>
                  <a:pt x="1289708" y="2094547"/>
                  <a:pt x="1307806" y="2100263"/>
                  <a:pt x="1325903" y="2102168"/>
                </a:cubicBezTo>
                <a:cubicBezTo>
                  <a:pt x="1353526" y="2105978"/>
                  <a:pt x="1382101" y="2103120"/>
                  <a:pt x="1410676" y="2107883"/>
                </a:cubicBezTo>
                <a:cubicBezTo>
                  <a:pt x="1428773" y="2110740"/>
                  <a:pt x="1448776" y="2104072"/>
                  <a:pt x="1467826" y="2104072"/>
                </a:cubicBezTo>
                <a:cubicBezTo>
                  <a:pt x="1502116" y="2105025"/>
                  <a:pt x="1536406" y="2097405"/>
                  <a:pt x="1569743" y="2094547"/>
                </a:cubicBezTo>
                <a:cubicBezTo>
                  <a:pt x="1571648" y="2094547"/>
                  <a:pt x="1572601" y="2094547"/>
                  <a:pt x="1574506" y="2093595"/>
                </a:cubicBezTo>
                <a:cubicBezTo>
                  <a:pt x="1589746" y="2089785"/>
                  <a:pt x="1604986" y="2085022"/>
                  <a:pt x="1621178" y="2081212"/>
                </a:cubicBezTo>
                <a:cubicBezTo>
                  <a:pt x="1633561" y="2078355"/>
                  <a:pt x="1645943" y="2075497"/>
                  <a:pt x="1658326" y="2072640"/>
                </a:cubicBezTo>
                <a:cubicBezTo>
                  <a:pt x="1666898" y="2070735"/>
                  <a:pt x="1675471" y="2067878"/>
                  <a:pt x="1684043" y="2065020"/>
                </a:cubicBezTo>
                <a:cubicBezTo>
                  <a:pt x="1699283" y="2059305"/>
                  <a:pt x="1713571" y="2051685"/>
                  <a:pt x="1728811" y="2045970"/>
                </a:cubicBezTo>
                <a:cubicBezTo>
                  <a:pt x="1742146" y="2040255"/>
                  <a:pt x="1756433" y="2036445"/>
                  <a:pt x="1768816" y="2030730"/>
                </a:cubicBezTo>
                <a:cubicBezTo>
                  <a:pt x="1789771" y="2020253"/>
                  <a:pt x="1809773" y="2007870"/>
                  <a:pt x="1830728" y="1995487"/>
                </a:cubicBezTo>
                <a:cubicBezTo>
                  <a:pt x="1844063" y="1987868"/>
                  <a:pt x="1858351" y="1982153"/>
                  <a:pt x="1869781" y="1972628"/>
                </a:cubicBezTo>
                <a:cubicBezTo>
                  <a:pt x="1892641" y="1955483"/>
                  <a:pt x="1915501" y="1936433"/>
                  <a:pt x="1937408" y="1918335"/>
                </a:cubicBezTo>
                <a:cubicBezTo>
                  <a:pt x="1958363" y="1900237"/>
                  <a:pt x="1979318" y="1882140"/>
                  <a:pt x="1998368" y="1862137"/>
                </a:cubicBezTo>
                <a:cubicBezTo>
                  <a:pt x="2018371" y="1841183"/>
                  <a:pt x="2036468" y="1819275"/>
                  <a:pt x="2054566" y="1796415"/>
                </a:cubicBezTo>
                <a:cubicBezTo>
                  <a:pt x="2069806" y="1776412"/>
                  <a:pt x="2084093" y="1756410"/>
                  <a:pt x="2098381" y="1735455"/>
                </a:cubicBezTo>
                <a:cubicBezTo>
                  <a:pt x="2108858" y="1720215"/>
                  <a:pt x="2118383" y="1703070"/>
                  <a:pt x="2126003" y="1685925"/>
                </a:cubicBezTo>
                <a:cubicBezTo>
                  <a:pt x="2137433" y="1663065"/>
                  <a:pt x="2146958" y="1639253"/>
                  <a:pt x="2156483" y="1615440"/>
                </a:cubicBezTo>
                <a:cubicBezTo>
                  <a:pt x="2159341" y="1608772"/>
                  <a:pt x="2161246" y="1602105"/>
                  <a:pt x="2164103" y="1595437"/>
                </a:cubicBezTo>
                <a:cubicBezTo>
                  <a:pt x="2167913" y="1584960"/>
                  <a:pt x="2172676" y="1575435"/>
                  <a:pt x="2176486" y="1564958"/>
                </a:cubicBezTo>
                <a:cubicBezTo>
                  <a:pt x="2180296" y="1552575"/>
                  <a:pt x="2183153" y="1540193"/>
                  <a:pt x="2186963" y="1527810"/>
                </a:cubicBezTo>
                <a:cubicBezTo>
                  <a:pt x="2190773" y="1514475"/>
                  <a:pt x="2195536" y="1502093"/>
                  <a:pt x="2198393" y="1488758"/>
                </a:cubicBezTo>
                <a:cubicBezTo>
                  <a:pt x="2202203" y="1467803"/>
                  <a:pt x="2204108" y="1446848"/>
                  <a:pt x="2206966" y="1425893"/>
                </a:cubicBezTo>
                <a:cubicBezTo>
                  <a:pt x="2206966" y="1423987"/>
                  <a:pt x="2206966" y="1422083"/>
                  <a:pt x="2207918" y="1420178"/>
                </a:cubicBezTo>
                <a:cubicBezTo>
                  <a:pt x="2217443" y="1404937"/>
                  <a:pt x="2210776" y="1389698"/>
                  <a:pt x="2212681" y="1374458"/>
                </a:cubicBezTo>
                <a:cubicBezTo>
                  <a:pt x="1687853" y="1373505"/>
                  <a:pt x="1164931" y="1373505"/>
                  <a:pt x="640103" y="1373505"/>
                </a:cubicBezTo>
                <a:close/>
                <a:moveTo>
                  <a:pt x="1711666" y="1258253"/>
                </a:moveTo>
                <a:cubicBezTo>
                  <a:pt x="1711666" y="877253"/>
                  <a:pt x="1711666" y="497205"/>
                  <a:pt x="1711666" y="117157"/>
                </a:cubicBezTo>
                <a:cubicBezTo>
                  <a:pt x="1521166" y="117157"/>
                  <a:pt x="1331618" y="117157"/>
                  <a:pt x="1141118" y="117157"/>
                </a:cubicBezTo>
                <a:cubicBezTo>
                  <a:pt x="1141118" y="498157"/>
                  <a:pt x="1141118" y="878205"/>
                  <a:pt x="1141118" y="1258253"/>
                </a:cubicBezTo>
                <a:cubicBezTo>
                  <a:pt x="1179218" y="1258253"/>
                  <a:pt x="1216366" y="1258253"/>
                  <a:pt x="1254466" y="1258253"/>
                </a:cubicBezTo>
                <a:cubicBezTo>
                  <a:pt x="1254466" y="1252537"/>
                  <a:pt x="1254466" y="1247775"/>
                  <a:pt x="1254466" y="1243965"/>
                </a:cubicBezTo>
                <a:cubicBezTo>
                  <a:pt x="1254466" y="1173480"/>
                  <a:pt x="1255418" y="1103948"/>
                  <a:pt x="1254466" y="1033462"/>
                </a:cubicBezTo>
                <a:cubicBezTo>
                  <a:pt x="1253513" y="1001078"/>
                  <a:pt x="1283041" y="972503"/>
                  <a:pt x="1314473" y="973455"/>
                </a:cubicBezTo>
                <a:cubicBezTo>
                  <a:pt x="1388768" y="974407"/>
                  <a:pt x="1463063" y="973455"/>
                  <a:pt x="1537358" y="974407"/>
                </a:cubicBezTo>
                <a:cubicBezTo>
                  <a:pt x="1545931" y="974407"/>
                  <a:pt x="1554503" y="977265"/>
                  <a:pt x="1563076" y="980123"/>
                </a:cubicBezTo>
                <a:cubicBezTo>
                  <a:pt x="1587841" y="988695"/>
                  <a:pt x="1598318" y="1007745"/>
                  <a:pt x="1598318" y="1032510"/>
                </a:cubicBezTo>
                <a:cubicBezTo>
                  <a:pt x="1598318" y="1102995"/>
                  <a:pt x="1598318" y="1174433"/>
                  <a:pt x="1598318" y="1244918"/>
                </a:cubicBezTo>
                <a:cubicBezTo>
                  <a:pt x="1598318" y="1249680"/>
                  <a:pt x="1598318" y="1253490"/>
                  <a:pt x="1598318" y="1259205"/>
                </a:cubicBezTo>
                <a:cubicBezTo>
                  <a:pt x="1636418" y="1258253"/>
                  <a:pt x="1673566" y="1258253"/>
                  <a:pt x="1711666" y="1258253"/>
                </a:cubicBezTo>
                <a:close/>
                <a:moveTo>
                  <a:pt x="1826918" y="478155"/>
                </a:moveTo>
                <a:cubicBezTo>
                  <a:pt x="1826918" y="740093"/>
                  <a:pt x="1826918" y="999173"/>
                  <a:pt x="1826918" y="1258253"/>
                </a:cubicBezTo>
                <a:cubicBezTo>
                  <a:pt x="1922168" y="1258253"/>
                  <a:pt x="2016466" y="1258253"/>
                  <a:pt x="2111716" y="1258253"/>
                </a:cubicBezTo>
                <a:cubicBezTo>
                  <a:pt x="2111716" y="1024890"/>
                  <a:pt x="2111716" y="792480"/>
                  <a:pt x="2111716" y="559118"/>
                </a:cubicBezTo>
                <a:cubicBezTo>
                  <a:pt x="2101238" y="556260"/>
                  <a:pt x="2090761" y="553403"/>
                  <a:pt x="2080283" y="550545"/>
                </a:cubicBezTo>
                <a:cubicBezTo>
                  <a:pt x="2070758" y="547687"/>
                  <a:pt x="2061233" y="545782"/>
                  <a:pt x="2052661" y="542925"/>
                </a:cubicBezTo>
                <a:cubicBezTo>
                  <a:pt x="2041231" y="539115"/>
                  <a:pt x="2029801" y="534353"/>
                  <a:pt x="2018371" y="531495"/>
                </a:cubicBezTo>
                <a:cubicBezTo>
                  <a:pt x="2003131" y="526732"/>
                  <a:pt x="1986938" y="521970"/>
                  <a:pt x="1971698" y="518160"/>
                </a:cubicBezTo>
                <a:cubicBezTo>
                  <a:pt x="1961221" y="515303"/>
                  <a:pt x="1950743" y="512445"/>
                  <a:pt x="1939313" y="509587"/>
                </a:cubicBezTo>
                <a:cubicBezTo>
                  <a:pt x="1926931" y="506730"/>
                  <a:pt x="1914548" y="504825"/>
                  <a:pt x="1903118" y="501968"/>
                </a:cubicBezTo>
                <a:cubicBezTo>
                  <a:pt x="1887878" y="498157"/>
                  <a:pt x="1872638" y="493395"/>
                  <a:pt x="1858351" y="488632"/>
                </a:cubicBezTo>
                <a:cubicBezTo>
                  <a:pt x="1855493" y="487680"/>
                  <a:pt x="1853588" y="486728"/>
                  <a:pt x="1850731" y="485775"/>
                </a:cubicBezTo>
                <a:cubicBezTo>
                  <a:pt x="1842158" y="481965"/>
                  <a:pt x="1835491" y="480060"/>
                  <a:pt x="1826918" y="478155"/>
                </a:cubicBezTo>
                <a:close/>
                <a:moveTo>
                  <a:pt x="1025866" y="1258253"/>
                </a:moveTo>
                <a:cubicBezTo>
                  <a:pt x="1025866" y="998220"/>
                  <a:pt x="1025866" y="739140"/>
                  <a:pt x="1025866" y="479107"/>
                </a:cubicBezTo>
                <a:cubicBezTo>
                  <a:pt x="1009673" y="482918"/>
                  <a:pt x="995386" y="485775"/>
                  <a:pt x="981098" y="489585"/>
                </a:cubicBezTo>
                <a:cubicBezTo>
                  <a:pt x="966811" y="493395"/>
                  <a:pt x="951571" y="498157"/>
                  <a:pt x="937283" y="501968"/>
                </a:cubicBezTo>
                <a:cubicBezTo>
                  <a:pt x="935378" y="501968"/>
                  <a:pt x="934426" y="501968"/>
                  <a:pt x="932521" y="502920"/>
                </a:cubicBezTo>
                <a:cubicBezTo>
                  <a:pt x="918233" y="507682"/>
                  <a:pt x="903946" y="512445"/>
                  <a:pt x="888706" y="516255"/>
                </a:cubicBezTo>
                <a:cubicBezTo>
                  <a:pt x="878228" y="519112"/>
                  <a:pt x="867751" y="521970"/>
                  <a:pt x="857273" y="524828"/>
                </a:cubicBezTo>
                <a:cubicBezTo>
                  <a:pt x="844891" y="528637"/>
                  <a:pt x="831556" y="533400"/>
                  <a:pt x="819173" y="537210"/>
                </a:cubicBezTo>
                <a:cubicBezTo>
                  <a:pt x="807743" y="541020"/>
                  <a:pt x="795361" y="542925"/>
                  <a:pt x="783931" y="546735"/>
                </a:cubicBezTo>
                <a:cubicBezTo>
                  <a:pt x="769643" y="550545"/>
                  <a:pt x="756308" y="555307"/>
                  <a:pt x="742021" y="560070"/>
                </a:cubicBezTo>
                <a:cubicBezTo>
                  <a:pt x="742021" y="792480"/>
                  <a:pt x="742021" y="1024890"/>
                  <a:pt x="742021" y="1258253"/>
                </a:cubicBezTo>
                <a:cubicBezTo>
                  <a:pt x="836318" y="1258253"/>
                  <a:pt x="930616" y="1258253"/>
                  <a:pt x="1025866" y="1258253"/>
                </a:cubicBezTo>
                <a:close/>
                <a:moveTo>
                  <a:pt x="1483066" y="1258253"/>
                </a:moveTo>
                <a:cubicBezTo>
                  <a:pt x="1483066" y="1201103"/>
                  <a:pt x="1483066" y="1144905"/>
                  <a:pt x="1483066" y="1088708"/>
                </a:cubicBezTo>
                <a:cubicBezTo>
                  <a:pt x="1444966" y="1088708"/>
                  <a:pt x="1407818" y="1088708"/>
                  <a:pt x="1369718" y="1088708"/>
                </a:cubicBezTo>
                <a:cubicBezTo>
                  <a:pt x="1369718" y="1145858"/>
                  <a:pt x="1369718" y="1202055"/>
                  <a:pt x="1369718" y="1258253"/>
                </a:cubicBezTo>
                <a:cubicBezTo>
                  <a:pt x="1407818" y="1258253"/>
                  <a:pt x="1444966" y="1258253"/>
                  <a:pt x="1483066" y="125825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B5FA2D90-09C3-A52D-A26E-1B2164DDF03C}"/>
              </a:ext>
            </a:extLst>
          </p:cNvPr>
          <p:cNvSpPr/>
          <p:nvPr userDrawn="1"/>
        </p:nvSpPr>
        <p:spPr>
          <a:xfrm>
            <a:off x="4397130" y="2879773"/>
            <a:ext cx="116668" cy="162738"/>
          </a:xfrm>
          <a:custGeom>
            <a:avLst/>
            <a:gdLst>
              <a:gd name="connsiteX0" fmla="*/ 574079 w 574078"/>
              <a:gd name="connsiteY0" fmla="*/ 800772 h 800772"/>
              <a:gd name="connsiteX1" fmla="*/ 459779 w 574078"/>
              <a:gd name="connsiteY1" fmla="*/ 800772 h 800772"/>
              <a:gd name="connsiteX2" fmla="*/ 459779 w 574078"/>
              <a:gd name="connsiteY2" fmla="*/ 786485 h 800772"/>
              <a:gd name="connsiteX3" fmla="*/ 459779 w 574078"/>
              <a:gd name="connsiteY3" fmla="*/ 392150 h 800772"/>
              <a:gd name="connsiteX4" fmla="*/ 445491 w 574078"/>
              <a:gd name="connsiteY4" fmla="*/ 372147 h 800772"/>
              <a:gd name="connsiteX5" fmla="*/ 409296 w 574078"/>
              <a:gd name="connsiteY5" fmla="*/ 353097 h 800772"/>
              <a:gd name="connsiteX6" fmla="*/ 392151 w 574078"/>
              <a:gd name="connsiteY6" fmla="*/ 344525 h 800772"/>
              <a:gd name="connsiteX7" fmla="*/ 335954 w 574078"/>
              <a:gd name="connsiteY7" fmla="*/ 316902 h 800772"/>
              <a:gd name="connsiteX8" fmla="*/ 305474 w 574078"/>
              <a:gd name="connsiteY8" fmla="*/ 301662 h 800772"/>
              <a:gd name="connsiteX9" fmla="*/ 274994 w 574078"/>
              <a:gd name="connsiteY9" fmla="*/ 308330 h 800772"/>
              <a:gd name="connsiteX10" fmla="*/ 256896 w 574078"/>
              <a:gd name="connsiteY10" fmla="*/ 321665 h 800772"/>
              <a:gd name="connsiteX11" fmla="*/ 212129 w 574078"/>
              <a:gd name="connsiteY11" fmla="*/ 337857 h 800772"/>
              <a:gd name="connsiteX12" fmla="*/ 154026 w 574078"/>
              <a:gd name="connsiteY12" fmla="*/ 342620 h 800772"/>
              <a:gd name="connsiteX13" fmla="*/ 112116 w 574078"/>
              <a:gd name="connsiteY13" fmla="*/ 331190 h 800772"/>
              <a:gd name="connsiteX14" fmla="*/ 81636 w 574078"/>
              <a:gd name="connsiteY14" fmla="*/ 316902 h 800772"/>
              <a:gd name="connsiteX15" fmla="*/ 46394 w 574078"/>
              <a:gd name="connsiteY15" fmla="*/ 287375 h 800772"/>
              <a:gd name="connsiteX16" fmla="*/ 20676 w 574078"/>
              <a:gd name="connsiteY16" fmla="*/ 251180 h 800772"/>
              <a:gd name="connsiteX17" fmla="*/ 5436 w 574078"/>
              <a:gd name="connsiteY17" fmla="*/ 213080 h 800772"/>
              <a:gd name="connsiteX18" fmla="*/ 674 w 574078"/>
              <a:gd name="connsiteY18" fmla="*/ 160692 h 800772"/>
              <a:gd name="connsiteX19" fmla="*/ 41631 w 574078"/>
              <a:gd name="connsiteY19" fmla="*/ 62585 h 800772"/>
              <a:gd name="connsiteX20" fmla="*/ 95924 w 574078"/>
              <a:gd name="connsiteY20" fmla="*/ 18770 h 800772"/>
              <a:gd name="connsiteX21" fmla="*/ 133071 w 574078"/>
              <a:gd name="connsiteY21" fmla="*/ 6387 h 800772"/>
              <a:gd name="connsiteX22" fmla="*/ 189269 w 574078"/>
              <a:gd name="connsiteY22" fmla="*/ 1625 h 800772"/>
              <a:gd name="connsiteX23" fmla="*/ 234036 w 574078"/>
              <a:gd name="connsiteY23" fmla="*/ 14007 h 800772"/>
              <a:gd name="connsiteX24" fmla="*/ 266421 w 574078"/>
              <a:gd name="connsiteY24" fmla="*/ 30200 h 800772"/>
              <a:gd name="connsiteX25" fmla="*/ 307379 w 574078"/>
              <a:gd name="connsiteY25" fmla="*/ 68300 h 800772"/>
              <a:gd name="connsiteX26" fmla="*/ 331191 w 574078"/>
              <a:gd name="connsiteY26" fmla="*/ 110210 h 800772"/>
              <a:gd name="connsiteX27" fmla="*/ 343574 w 574078"/>
              <a:gd name="connsiteY27" fmla="*/ 183552 h 800772"/>
              <a:gd name="connsiteX28" fmla="*/ 355956 w 574078"/>
              <a:gd name="connsiteY28" fmla="*/ 200697 h 800772"/>
              <a:gd name="connsiteX29" fmla="*/ 380721 w 574078"/>
              <a:gd name="connsiteY29" fmla="*/ 214032 h 800772"/>
              <a:gd name="connsiteX30" fmla="*/ 396914 w 574078"/>
              <a:gd name="connsiteY30" fmla="*/ 221652 h 800772"/>
              <a:gd name="connsiteX31" fmla="*/ 462636 w 574078"/>
              <a:gd name="connsiteY31" fmla="*/ 252132 h 800772"/>
              <a:gd name="connsiteX32" fmla="*/ 505499 w 574078"/>
              <a:gd name="connsiteY32" fmla="*/ 273087 h 800772"/>
              <a:gd name="connsiteX33" fmla="*/ 554076 w 574078"/>
              <a:gd name="connsiteY33" fmla="*/ 301662 h 800772"/>
              <a:gd name="connsiteX34" fmla="*/ 573126 w 574078"/>
              <a:gd name="connsiteY34" fmla="*/ 335000 h 800772"/>
              <a:gd name="connsiteX35" fmla="*/ 574079 w 574078"/>
              <a:gd name="connsiteY35" fmla="*/ 379767 h 800772"/>
              <a:gd name="connsiteX36" fmla="*/ 574079 w 574078"/>
              <a:gd name="connsiteY36" fmla="*/ 785532 h 800772"/>
              <a:gd name="connsiteX37" fmla="*/ 574079 w 574078"/>
              <a:gd name="connsiteY37" fmla="*/ 800772 h 800772"/>
              <a:gd name="connsiteX38" fmla="*/ 231179 w 574078"/>
              <a:gd name="connsiteY38" fmla="*/ 172122 h 800772"/>
              <a:gd name="connsiteX39" fmla="*/ 174029 w 574078"/>
              <a:gd name="connsiteY39" fmla="*/ 114972 h 800772"/>
              <a:gd name="connsiteX40" fmla="*/ 116879 w 574078"/>
              <a:gd name="connsiteY40" fmla="*/ 171170 h 800772"/>
              <a:gd name="connsiteX41" fmla="*/ 173076 w 574078"/>
              <a:gd name="connsiteY41" fmla="*/ 229272 h 800772"/>
              <a:gd name="connsiteX42" fmla="*/ 231179 w 574078"/>
              <a:gd name="connsiteY42" fmla="*/ 172122 h 800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74078" h="800772">
                <a:moveTo>
                  <a:pt x="574079" y="800772"/>
                </a:moveTo>
                <a:cubicBezTo>
                  <a:pt x="535026" y="800772"/>
                  <a:pt x="497879" y="800772"/>
                  <a:pt x="459779" y="800772"/>
                </a:cubicBezTo>
                <a:cubicBezTo>
                  <a:pt x="459779" y="796010"/>
                  <a:pt x="459779" y="791247"/>
                  <a:pt x="459779" y="786485"/>
                </a:cubicBezTo>
                <a:cubicBezTo>
                  <a:pt x="459779" y="655040"/>
                  <a:pt x="459779" y="523595"/>
                  <a:pt x="459779" y="392150"/>
                </a:cubicBezTo>
                <a:cubicBezTo>
                  <a:pt x="459779" y="380720"/>
                  <a:pt x="455016" y="375957"/>
                  <a:pt x="445491" y="372147"/>
                </a:cubicBezTo>
                <a:cubicBezTo>
                  <a:pt x="433109" y="367385"/>
                  <a:pt x="421679" y="359765"/>
                  <a:pt x="409296" y="353097"/>
                </a:cubicBezTo>
                <a:cubicBezTo>
                  <a:pt x="403581" y="350240"/>
                  <a:pt x="397866" y="347382"/>
                  <a:pt x="392151" y="344525"/>
                </a:cubicBezTo>
                <a:cubicBezTo>
                  <a:pt x="373101" y="335000"/>
                  <a:pt x="355004" y="325475"/>
                  <a:pt x="335954" y="316902"/>
                </a:cubicBezTo>
                <a:cubicBezTo>
                  <a:pt x="325476" y="312140"/>
                  <a:pt x="315951" y="307377"/>
                  <a:pt x="305474" y="301662"/>
                </a:cubicBezTo>
                <a:cubicBezTo>
                  <a:pt x="293091" y="294995"/>
                  <a:pt x="283566" y="300710"/>
                  <a:pt x="274994" y="308330"/>
                </a:cubicBezTo>
                <a:cubicBezTo>
                  <a:pt x="269279" y="313092"/>
                  <a:pt x="263564" y="318807"/>
                  <a:pt x="256896" y="321665"/>
                </a:cubicBezTo>
                <a:cubicBezTo>
                  <a:pt x="241656" y="327380"/>
                  <a:pt x="227369" y="333095"/>
                  <a:pt x="212129" y="337857"/>
                </a:cubicBezTo>
                <a:cubicBezTo>
                  <a:pt x="192126" y="344525"/>
                  <a:pt x="173076" y="343572"/>
                  <a:pt x="154026" y="342620"/>
                </a:cubicBezTo>
                <a:cubicBezTo>
                  <a:pt x="139739" y="341667"/>
                  <a:pt x="126404" y="334047"/>
                  <a:pt x="112116" y="331190"/>
                </a:cubicBezTo>
                <a:cubicBezTo>
                  <a:pt x="100686" y="329285"/>
                  <a:pt x="91161" y="323570"/>
                  <a:pt x="81636" y="316902"/>
                </a:cubicBezTo>
                <a:cubicBezTo>
                  <a:pt x="69254" y="307377"/>
                  <a:pt x="56871" y="298805"/>
                  <a:pt x="46394" y="287375"/>
                </a:cubicBezTo>
                <a:cubicBezTo>
                  <a:pt x="35916" y="276897"/>
                  <a:pt x="29249" y="263562"/>
                  <a:pt x="20676" y="251180"/>
                </a:cubicBezTo>
                <a:cubicBezTo>
                  <a:pt x="13056" y="239750"/>
                  <a:pt x="10199" y="226415"/>
                  <a:pt x="5436" y="213080"/>
                </a:cubicBezTo>
                <a:cubicBezTo>
                  <a:pt x="-1231" y="194982"/>
                  <a:pt x="-279" y="177837"/>
                  <a:pt x="674" y="160692"/>
                </a:cubicBezTo>
                <a:cubicBezTo>
                  <a:pt x="2579" y="123545"/>
                  <a:pt x="15914" y="91160"/>
                  <a:pt x="41631" y="62585"/>
                </a:cubicBezTo>
                <a:cubicBezTo>
                  <a:pt x="57824" y="44487"/>
                  <a:pt x="74969" y="30200"/>
                  <a:pt x="95924" y="18770"/>
                </a:cubicBezTo>
                <a:cubicBezTo>
                  <a:pt x="107354" y="13055"/>
                  <a:pt x="120689" y="12102"/>
                  <a:pt x="133071" y="6387"/>
                </a:cubicBezTo>
                <a:cubicBezTo>
                  <a:pt x="151169" y="-2185"/>
                  <a:pt x="170219" y="-280"/>
                  <a:pt x="189269" y="1625"/>
                </a:cubicBezTo>
                <a:cubicBezTo>
                  <a:pt x="204509" y="2577"/>
                  <a:pt x="219749" y="8292"/>
                  <a:pt x="234036" y="14007"/>
                </a:cubicBezTo>
                <a:cubicBezTo>
                  <a:pt x="245466" y="17817"/>
                  <a:pt x="256896" y="22580"/>
                  <a:pt x="266421" y="30200"/>
                </a:cubicBezTo>
                <a:cubicBezTo>
                  <a:pt x="281661" y="41630"/>
                  <a:pt x="295949" y="54012"/>
                  <a:pt x="307379" y="68300"/>
                </a:cubicBezTo>
                <a:cubicBezTo>
                  <a:pt x="317856" y="80682"/>
                  <a:pt x="325476" y="94970"/>
                  <a:pt x="331191" y="110210"/>
                </a:cubicBezTo>
                <a:cubicBezTo>
                  <a:pt x="340716" y="134022"/>
                  <a:pt x="345479" y="158787"/>
                  <a:pt x="343574" y="183552"/>
                </a:cubicBezTo>
                <a:cubicBezTo>
                  <a:pt x="342621" y="194030"/>
                  <a:pt x="349289" y="196887"/>
                  <a:pt x="355956" y="200697"/>
                </a:cubicBezTo>
                <a:cubicBezTo>
                  <a:pt x="363576" y="205460"/>
                  <a:pt x="372149" y="209270"/>
                  <a:pt x="380721" y="214032"/>
                </a:cubicBezTo>
                <a:cubicBezTo>
                  <a:pt x="386436" y="216890"/>
                  <a:pt x="391199" y="219747"/>
                  <a:pt x="396914" y="221652"/>
                </a:cubicBezTo>
                <a:cubicBezTo>
                  <a:pt x="418821" y="232130"/>
                  <a:pt x="440729" y="241655"/>
                  <a:pt x="462636" y="252132"/>
                </a:cubicBezTo>
                <a:cubicBezTo>
                  <a:pt x="476924" y="258800"/>
                  <a:pt x="491211" y="265467"/>
                  <a:pt x="505499" y="273087"/>
                </a:cubicBezTo>
                <a:cubicBezTo>
                  <a:pt x="521691" y="281660"/>
                  <a:pt x="538836" y="291185"/>
                  <a:pt x="554076" y="301662"/>
                </a:cubicBezTo>
                <a:cubicBezTo>
                  <a:pt x="565506" y="309282"/>
                  <a:pt x="572174" y="321665"/>
                  <a:pt x="573126" y="335000"/>
                </a:cubicBezTo>
                <a:cubicBezTo>
                  <a:pt x="574079" y="349287"/>
                  <a:pt x="574079" y="364527"/>
                  <a:pt x="574079" y="379767"/>
                </a:cubicBezTo>
                <a:cubicBezTo>
                  <a:pt x="574079" y="515022"/>
                  <a:pt x="574079" y="650277"/>
                  <a:pt x="574079" y="785532"/>
                </a:cubicBezTo>
                <a:cubicBezTo>
                  <a:pt x="574079" y="790295"/>
                  <a:pt x="574079" y="795057"/>
                  <a:pt x="574079" y="800772"/>
                </a:cubicBezTo>
                <a:close/>
                <a:moveTo>
                  <a:pt x="231179" y="172122"/>
                </a:moveTo>
                <a:cubicBezTo>
                  <a:pt x="233084" y="141642"/>
                  <a:pt x="202604" y="114972"/>
                  <a:pt x="174029" y="114972"/>
                </a:cubicBezTo>
                <a:cubicBezTo>
                  <a:pt x="144501" y="114972"/>
                  <a:pt x="116879" y="142595"/>
                  <a:pt x="116879" y="171170"/>
                </a:cubicBezTo>
                <a:cubicBezTo>
                  <a:pt x="116879" y="201650"/>
                  <a:pt x="143549" y="229272"/>
                  <a:pt x="173076" y="229272"/>
                </a:cubicBezTo>
                <a:cubicBezTo>
                  <a:pt x="204509" y="230225"/>
                  <a:pt x="232131" y="203555"/>
                  <a:pt x="231179" y="17212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D59BFD4E-B47B-CF17-E546-1A3ACDEF2669}"/>
              </a:ext>
            </a:extLst>
          </p:cNvPr>
          <p:cNvSpPr/>
          <p:nvPr userDrawn="1"/>
        </p:nvSpPr>
        <p:spPr>
          <a:xfrm>
            <a:off x="4931917" y="2879896"/>
            <a:ext cx="115910" cy="162615"/>
          </a:xfrm>
          <a:custGeom>
            <a:avLst/>
            <a:gdLst>
              <a:gd name="connsiteX0" fmla="*/ 114300 w 570347"/>
              <a:gd name="connsiteY0" fmla="*/ 800166 h 800165"/>
              <a:gd name="connsiteX1" fmla="*/ 0 w 570347"/>
              <a:gd name="connsiteY1" fmla="*/ 800166 h 800165"/>
              <a:gd name="connsiteX2" fmla="*/ 0 w 570347"/>
              <a:gd name="connsiteY2" fmla="*/ 788736 h 800165"/>
              <a:gd name="connsiteX3" fmla="*/ 0 w 570347"/>
              <a:gd name="connsiteY3" fmla="*/ 345823 h 800165"/>
              <a:gd name="connsiteX4" fmla="*/ 33338 w 570347"/>
              <a:gd name="connsiteY4" fmla="*/ 292483 h 800165"/>
              <a:gd name="connsiteX5" fmla="*/ 76200 w 570347"/>
              <a:gd name="connsiteY5" fmla="*/ 271528 h 800165"/>
              <a:gd name="connsiteX6" fmla="*/ 138113 w 570347"/>
              <a:gd name="connsiteY6" fmla="*/ 238191 h 800165"/>
              <a:gd name="connsiteX7" fmla="*/ 174307 w 570347"/>
              <a:gd name="connsiteY7" fmla="*/ 221998 h 800165"/>
              <a:gd name="connsiteX8" fmla="*/ 223838 w 570347"/>
              <a:gd name="connsiteY8" fmla="*/ 194376 h 800165"/>
              <a:gd name="connsiteX9" fmla="*/ 228600 w 570347"/>
              <a:gd name="connsiteY9" fmla="*/ 185803 h 800165"/>
              <a:gd name="connsiteX10" fmla="*/ 228600 w 570347"/>
              <a:gd name="connsiteY10" fmla="*/ 164848 h 800165"/>
              <a:gd name="connsiteX11" fmla="*/ 254318 w 570347"/>
              <a:gd name="connsiteY11" fmla="*/ 81981 h 800165"/>
              <a:gd name="connsiteX12" fmla="*/ 300990 w 570347"/>
              <a:gd name="connsiteY12" fmla="*/ 31498 h 800165"/>
              <a:gd name="connsiteX13" fmla="*/ 336232 w 570347"/>
              <a:gd name="connsiteY13" fmla="*/ 13401 h 800165"/>
              <a:gd name="connsiteX14" fmla="*/ 415290 w 570347"/>
              <a:gd name="connsiteY14" fmla="*/ 1018 h 800165"/>
              <a:gd name="connsiteX15" fmla="*/ 461010 w 570347"/>
              <a:gd name="connsiteY15" fmla="*/ 13401 h 800165"/>
              <a:gd name="connsiteX16" fmla="*/ 493395 w 570347"/>
              <a:gd name="connsiteY16" fmla="*/ 29593 h 800165"/>
              <a:gd name="connsiteX17" fmla="*/ 534353 w 570347"/>
              <a:gd name="connsiteY17" fmla="*/ 67693 h 800165"/>
              <a:gd name="connsiteX18" fmla="*/ 554355 w 570347"/>
              <a:gd name="connsiteY18" fmla="*/ 97221 h 800165"/>
              <a:gd name="connsiteX19" fmla="*/ 563880 w 570347"/>
              <a:gd name="connsiteY19" fmla="*/ 131511 h 800165"/>
              <a:gd name="connsiteX20" fmla="*/ 569595 w 570347"/>
              <a:gd name="connsiteY20" fmla="*/ 186756 h 800165"/>
              <a:gd name="connsiteX21" fmla="*/ 558165 w 570347"/>
              <a:gd name="connsiteY21" fmla="*/ 231523 h 800165"/>
              <a:gd name="connsiteX22" fmla="*/ 541020 w 570347"/>
              <a:gd name="connsiteY22" fmla="*/ 266766 h 800165"/>
              <a:gd name="connsiteX23" fmla="*/ 524828 w 570347"/>
              <a:gd name="connsiteY23" fmla="*/ 286769 h 800165"/>
              <a:gd name="connsiteX24" fmla="*/ 471488 w 570347"/>
              <a:gd name="connsiteY24" fmla="*/ 327726 h 800165"/>
              <a:gd name="connsiteX25" fmla="*/ 437197 w 570347"/>
              <a:gd name="connsiteY25" fmla="*/ 337251 h 800165"/>
              <a:gd name="connsiteX26" fmla="*/ 377190 w 570347"/>
              <a:gd name="connsiteY26" fmla="*/ 342013 h 800165"/>
              <a:gd name="connsiteX27" fmla="*/ 339090 w 570347"/>
              <a:gd name="connsiteY27" fmla="*/ 330583 h 800165"/>
              <a:gd name="connsiteX28" fmla="*/ 306705 w 570347"/>
              <a:gd name="connsiteY28" fmla="*/ 315344 h 800165"/>
              <a:gd name="connsiteX29" fmla="*/ 291465 w 570347"/>
              <a:gd name="connsiteY29" fmla="*/ 304866 h 800165"/>
              <a:gd name="connsiteX30" fmla="*/ 262890 w 570347"/>
              <a:gd name="connsiteY30" fmla="*/ 302008 h 800165"/>
              <a:gd name="connsiteX31" fmla="*/ 222885 w 570347"/>
              <a:gd name="connsiteY31" fmla="*/ 322011 h 800165"/>
              <a:gd name="connsiteX32" fmla="*/ 188595 w 570347"/>
              <a:gd name="connsiteY32" fmla="*/ 341061 h 800165"/>
              <a:gd name="connsiteX33" fmla="*/ 156210 w 570347"/>
              <a:gd name="connsiteY33" fmla="*/ 357253 h 800165"/>
              <a:gd name="connsiteX34" fmla="*/ 120968 w 570347"/>
              <a:gd name="connsiteY34" fmla="*/ 373446 h 800165"/>
              <a:gd name="connsiteX35" fmla="*/ 112395 w 570347"/>
              <a:gd name="connsiteY35" fmla="*/ 390591 h 800165"/>
              <a:gd name="connsiteX36" fmla="*/ 112395 w 570347"/>
              <a:gd name="connsiteY36" fmla="*/ 785878 h 800165"/>
              <a:gd name="connsiteX37" fmla="*/ 114300 w 570347"/>
              <a:gd name="connsiteY37" fmla="*/ 800166 h 800165"/>
              <a:gd name="connsiteX38" fmla="*/ 457200 w 570347"/>
              <a:gd name="connsiteY38" fmla="*/ 171516 h 800165"/>
              <a:gd name="connsiteX39" fmla="*/ 400050 w 570347"/>
              <a:gd name="connsiteY39" fmla="*/ 114366 h 800165"/>
              <a:gd name="connsiteX40" fmla="*/ 342900 w 570347"/>
              <a:gd name="connsiteY40" fmla="*/ 170563 h 800165"/>
              <a:gd name="connsiteX41" fmla="*/ 400050 w 570347"/>
              <a:gd name="connsiteY41" fmla="*/ 228666 h 800165"/>
              <a:gd name="connsiteX42" fmla="*/ 457200 w 570347"/>
              <a:gd name="connsiteY42" fmla="*/ 171516 h 80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70347" h="800165">
                <a:moveTo>
                  <a:pt x="114300" y="800166"/>
                </a:moveTo>
                <a:cubicBezTo>
                  <a:pt x="76200" y="800166"/>
                  <a:pt x="39053" y="800166"/>
                  <a:pt x="0" y="800166"/>
                </a:cubicBezTo>
                <a:cubicBezTo>
                  <a:pt x="0" y="796356"/>
                  <a:pt x="0" y="792546"/>
                  <a:pt x="0" y="788736"/>
                </a:cubicBezTo>
                <a:cubicBezTo>
                  <a:pt x="0" y="641098"/>
                  <a:pt x="0" y="493461"/>
                  <a:pt x="0" y="345823"/>
                </a:cubicBezTo>
                <a:cubicBezTo>
                  <a:pt x="0" y="321058"/>
                  <a:pt x="10478" y="302961"/>
                  <a:pt x="33338" y="292483"/>
                </a:cubicBezTo>
                <a:cubicBezTo>
                  <a:pt x="47625" y="285816"/>
                  <a:pt x="61913" y="279148"/>
                  <a:pt x="76200" y="271528"/>
                </a:cubicBezTo>
                <a:cubicBezTo>
                  <a:pt x="97155" y="260098"/>
                  <a:pt x="117157" y="248668"/>
                  <a:pt x="138113" y="238191"/>
                </a:cubicBezTo>
                <a:cubicBezTo>
                  <a:pt x="149543" y="232476"/>
                  <a:pt x="161925" y="227713"/>
                  <a:pt x="174307" y="221998"/>
                </a:cubicBezTo>
                <a:cubicBezTo>
                  <a:pt x="191453" y="213426"/>
                  <a:pt x="207645" y="203901"/>
                  <a:pt x="223838" y="194376"/>
                </a:cubicBezTo>
                <a:cubicBezTo>
                  <a:pt x="226695" y="193423"/>
                  <a:pt x="227647" y="188661"/>
                  <a:pt x="228600" y="185803"/>
                </a:cubicBezTo>
                <a:cubicBezTo>
                  <a:pt x="229553" y="179136"/>
                  <a:pt x="228600" y="172468"/>
                  <a:pt x="228600" y="164848"/>
                </a:cubicBezTo>
                <a:cubicBezTo>
                  <a:pt x="229553" y="134368"/>
                  <a:pt x="239078" y="107698"/>
                  <a:pt x="254318" y="81981"/>
                </a:cubicBezTo>
                <a:cubicBezTo>
                  <a:pt x="266700" y="61978"/>
                  <a:pt x="282893" y="46738"/>
                  <a:pt x="300990" y="31498"/>
                </a:cubicBezTo>
                <a:cubicBezTo>
                  <a:pt x="310515" y="22926"/>
                  <a:pt x="324803" y="19116"/>
                  <a:pt x="336232" y="13401"/>
                </a:cubicBezTo>
                <a:cubicBezTo>
                  <a:pt x="360997" y="1018"/>
                  <a:pt x="387668" y="-1839"/>
                  <a:pt x="415290" y="1018"/>
                </a:cubicBezTo>
                <a:cubicBezTo>
                  <a:pt x="430530" y="2923"/>
                  <a:pt x="445770" y="7686"/>
                  <a:pt x="461010" y="13401"/>
                </a:cubicBezTo>
                <a:cubicBezTo>
                  <a:pt x="472440" y="17211"/>
                  <a:pt x="483870" y="21973"/>
                  <a:pt x="493395" y="29593"/>
                </a:cubicBezTo>
                <a:cubicBezTo>
                  <a:pt x="508635" y="41023"/>
                  <a:pt x="521970" y="54358"/>
                  <a:pt x="534353" y="67693"/>
                </a:cubicBezTo>
                <a:cubicBezTo>
                  <a:pt x="541972" y="76266"/>
                  <a:pt x="549593" y="86743"/>
                  <a:pt x="554355" y="97221"/>
                </a:cubicBezTo>
                <a:cubicBezTo>
                  <a:pt x="559118" y="107698"/>
                  <a:pt x="558165" y="121033"/>
                  <a:pt x="563880" y="131511"/>
                </a:cubicBezTo>
                <a:cubicBezTo>
                  <a:pt x="573405" y="149608"/>
                  <a:pt x="569595" y="168658"/>
                  <a:pt x="569595" y="186756"/>
                </a:cubicBezTo>
                <a:cubicBezTo>
                  <a:pt x="569595" y="202948"/>
                  <a:pt x="561975" y="217236"/>
                  <a:pt x="558165" y="231523"/>
                </a:cubicBezTo>
                <a:cubicBezTo>
                  <a:pt x="555307" y="244858"/>
                  <a:pt x="546735" y="255336"/>
                  <a:pt x="541020" y="266766"/>
                </a:cubicBezTo>
                <a:cubicBezTo>
                  <a:pt x="538163" y="274386"/>
                  <a:pt x="530543" y="280101"/>
                  <a:pt x="524828" y="286769"/>
                </a:cubicBezTo>
                <a:cubicBezTo>
                  <a:pt x="509588" y="302961"/>
                  <a:pt x="491490" y="317248"/>
                  <a:pt x="471488" y="327726"/>
                </a:cubicBezTo>
                <a:cubicBezTo>
                  <a:pt x="461010" y="333441"/>
                  <a:pt x="447675" y="331536"/>
                  <a:pt x="437197" y="337251"/>
                </a:cubicBezTo>
                <a:cubicBezTo>
                  <a:pt x="417195" y="347728"/>
                  <a:pt x="397193" y="342966"/>
                  <a:pt x="377190" y="342013"/>
                </a:cubicBezTo>
                <a:cubicBezTo>
                  <a:pt x="364807" y="341061"/>
                  <a:pt x="352425" y="333441"/>
                  <a:pt x="339090" y="330583"/>
                </a:cubicBezTo>
                <a:cubicBezTo>
                  <a:pt x="326707" y="328678"/>
                  <a:pt x="317182" y="321058"/>
                  <a:pt x="306705" y="315344"/>
                </a:cubicBezTo>
                <a:cubicBezTo>
                  <a:pt x="300990" y="312486"/>
                  <a:pt x="296228" y="308676"/>
                  <a:pt x="291465" y="304866"/>
                </a:cubicBezTo>
                <a:cubicBezTo>
                  <a:pt x="281940" y="296294"/>
                  <a:pt x="274320" y="295341"/>
                  <a:pt x="262890" y="302008"/>
                </a:cubicBezTo>
                <a:cubicBezTo>
                  <a:pt x="249555" y="308676"/>
                  <a:pt x="236220" y="315344"/>
                  <a:pt x="222885" y="322011"/>
                </a:cubicBezTo>
                <a:cubicBezTo>
                  <a:pt x="211455" y="327726"/>
                  <a:pt x="200025" y="335346"/>
                  <a:pt x="188595" y="341061"/>
                </a:cubicBezTo>
                <a:cubicBezTo>
                  <a:pt x="178118" y="346776"/>
                  <a:pt x="166688" y="351538"/>
                  <a:pt x="156210" y="357253"/>
                </a:cubicBezTo>
                <a:cubicBezTo>
                  <a:pt x="144780" y="362969"/>
                  <a:pt x="132397" y="367731"/>
                  <a:pt x="120968" y="373446"/>
                </a:cubicBezTo>
                <a:cubicBezTo>
                  <a:pt x="115253" y="376303"/>
                  <a:pt x="112395" y="382019"/>
                  <a:pt x="112395" y="390591"/>
                </a:cubicBezTo>
                <a:cubicBezTo>
                  <a:pt x="112395" y="522036"/>
                  <a:pt x="112395" y="654433"/>
                  <a:pt x="112395" y="785878"/>
                </a:cubicBezTo>
                <a:cubicBezTo>
                  <a:pt x="114300" y="790641"/>
                  <a:pt x="114300" y="794451"/>
                  <a:pt x="114300" y="800166"/>
                </a:cubicBezTo>
                <a:close/>
                <a:moveTo>
                  <a:pt x="457200" y="171516"/>
                </a:moveTo>
                <a:cubicBezTo>
                  <a:pt x="459105" y="141036"/>
                  <a:pt x="428625" y="114366"/>
                  <a:pt x="400050" y="114366"/>
                </a:cubicBezTo>
                <a:cubicBezTo>
                  <a:pt x="370522" y="114366"/>
                  <a:pt x="342900" y="141988"/>
                  <a:pt x="342900" y="170563"/>
                </a:cubicBezTo>
                <a:cubicBezTo>
                  <a:pt x="342900" y="201043"/>
                  <a:pt x="369570" y="229618"/>
                  <a:pt x="400050" y="228666"/>
                </a:cubicBezTo>
                <a:cubicBezTo>
                  <a:pt x="430530" y="228666"/>
                  <a:pt x="459105" y="201996"/>
                  <a:pt x="457200" y="17151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49525F7B-6A3F-DA29-D079-D090CBE2F207}"/>
              </a:ext>
            </a:extLst>
          </p:cNvPr>
          <p:cNvSpPr/>
          <p:nvPr userDrawn="1"/>
        </p:nvSpPr>
        <p:spPr>
          <a:xfrm>
            <a:off x="4839002" y="2752467"/>
            <a:ext cx="93087" cy="162286"/>
          </a:xfrm>
          <a:custGeom>
            <a:avLst/>
            <a:gdLst>
              <a:gd name="connsiteX0" fmla="*/ 114300 w 458046"/>
              <a:gd name="connsiteY0" fmla="*/ 798546 h 798545"/>
              <a:gd name="connsiteX1" fmla="*/ 953 w 458046"/>
              <a:gd name="connsiteY1" fmla="*/ 798546 h 798545"/>
              <a:gd name="connsiteX2" fmla="*/ 0 w 458046"/>
              <a:gd name="connsiteY2" fmla="*/ 787116 h 798545"/>
              <a:gd name="connsiteX3" fmla="*/ 0 w 458046"/>
              <a:gd name="connsiteY3" fmla="*/ 403258 h 798545"/>
              <a:gd name="connsiteX4" fmla="*/ 25717 w 458046"/>
              <a:gd name="connsiteY4" fmla="*/ 348966 h 798545"/>
              <a:gd name="connsiteX5" fmla="*/ 79057 w 458046"/>
              <a:gd name="connsiteY5" fmla="*/ 295626 h 798545"/>
              <a:gd name="connsiteX6" fmla="*/ 123825 w 458046"/>
              <a:gd name="connsiteY6" fmla="*/ 250858 h 798545"/>
              <a:gd name="connsiteX7" fmla="*/ 126682 w 458046"/>
              <a:gd name="connsiteY7" fmla="*/ 230856 h 798545"/>
              <a:gd name="connsiteX8" fmla="*/ 115253 w 458046"/>
              <a:gd name="connsiteY8" fmla="*/ 190851 h 798545"/>
              <a:gd name="connsiteX9" fmla="*/ 115253 w 458046"/>
              <a:gd name="connsiteY9" fmla="*/ 149893 h 798545"/>
              <a:gd name="connsiteX10" fmla="*/ 127635 w 458046"/>
              <a:gd name="connsiteY10" fmla="*/ 109888 h 798545"/>
              <a:gd name="connsiteX11" fmla="*/ 150495 w 458046"/>
              <a:gd name="connsiteY11" fmla="*/ 68931 h 798545"/>
              <a:gd name="connsiteX12" fmla="*/ 222885 w 458046"/>
              <a:gd name="connsiteY12" fmla="*/ 12733 h 798545"/>
              <a:gd name="connsiteX13" fmla="*/ 305753 w 458046"/>
              <a:gd name="connsiteY13" fmla="*/ 1303 h 798545"/>
              <a:gd name="connsiteX14" fmla="*/ 375285 w 458046"/>
              <a:gd name="connsiteY14" fmla="*/ 26068 h 798545"/>
              <a:gd name="connsiteX15" fmla="*/ 425768 w 458046"/>
              <a:gd name="connsiteY15" fmla="*/ 72741 h 798545"/>
              <a:gd name="connsiteX16" fmla="*/ 443865 w 458046"/>
              <a:gd name="connsiteY16" fmla="*/ 107031 h 798545"/>
              <a:gd name="connsiteX17" fmla="*/ 455295 w 458046"/>
              <a:gd name="connsiteY17" fmla="*/ 139416 h 798545"/>
              <a:gd name="connsiteX18" fmla="*/ 457200 w 458046"/>
              <a:gd name="connsiteY18" fmla="*/ 159418 h 798545"/>
              <a:gd name="connsiteX19" fmla="*/ 457200 w 458046"/>
              <a:gd name="connsiteY19" fmla="*/ 188946 h 798545"/>
              <a:gd name="connsiteX20" fmla="*/ 444818 w 458046"/>
              <a:gd name="connsiteY20" fmla="*/ 230856 h 798545"/>
              <a:gd name="connsiteX21" fmla="*/ 430530 w 458046"/>
              <a:gd name="connsiteY21" fmla="*/ 262288 h 798545"/>
              <a:gd name="connsiteX22" fmla="*/ 397193 w 458046"/>
              <a:gd name="connsiteY22" fmla="*/ 300388 h 798545"/>
              <a:gd name="connsiteX23" fmla="*/ 360997 w 458046"/>
              <a:gd name="connsiteY23" fmla="*/ 326106 h 798545"/>
              <a:gd name="connsiteX24" fmla="*/ 340995 w 458046"/>
              <a:gd name="connsiteY24" fmla="*/ 333726 h 798545"/>
              <a:gd name="connsiteX25" fmla="*/ 258128 w 458046"/>
              <a:gd name="connsiteY25" fmla="*/ 340393 h 798545"/>
              <a:gd name="connsiteX26" fmla="*/ 225743 w 458046"/>
              <a:gd name="connsiteY26" fmla="*/ 328963 h 798545"/>
              <a:gd name="connsiteX27" fmla="*/ 200978 w 458046"/>
              <a:gd name="connsiteY27" fmla="*/ 335631 h 798545"/>
              <a:gd name="connsiteX28" fmla="*/ 119063 w 458046"/>
              <a:gd name="connsiteY28" fmla="*/ 419451 h 798545"/>
              <a:gd name="connsiteX29" fmla="*/ 114300 w 458046"/>
              <a:gd name="connsiteY29" fmla="*/ 432786 h 798545"/>
              <a:gd name="connsiteX30" fmla="*/ 114300 w 458046"/>
              <a:gd name="connsiteY30" fmla="*/ 783306 h 798545"/>
              <a:gd name="connsiteX31" fmla="*/ 114300 w 458046"/>
              <a:gd name="connsiteY31" fmla="*/ 798546 h 798545"/>
              <a:gd name="connsiteX32" fmla="*/ 342900 w 458046"/>
              <a:gd name="connsiteY32" fmla="*/ 170848 h 798545"/>
              <a:gd name="connsiteX33" fmla="*/ 286703 w 458046"/>
              <a:gd name="connsiteY33" fmla="*/ 112746 h 798545"/>
              <a:gd name="connsiteX34" fmla="*/ 228600 w 458046"/>
              <a:gd name="connsiteY34" fmla="*/ 169896 h 798545"/>
              <a:gd name="connsiteX35" fmla="*/ 285750 w 458046"/>
              <a:gd name="connsiteY35" fmla="*/ 227998 h 798545"/>
              <a:gd name="connsiteX36" fmla="*/ 342900 w 458046"/>
              <a:gd name="connsiteY36" fmla="*/ 170848 h 79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58046" h="798545">
                <a:moveTo>
                  <a:pt x="114300" y="798546"/>
                </a:moveTo>
                <a:cubicBezTo>
                  <a:pt x="76200" y="798546"/>
                  <a:pt x="39053" y="798546"/>
                  <a:pt x="953" y="798546"/>
                </a:cubicBezTo>
                <a:cubicBezTo>
                  <a:pt x="953" y="794736"/>
                  <a:pt x="0" y="790926"/>
                  <a:pt x="0" y="787116"/>
                </a:cubicBezTo>
                <a:cubicBezTo>
                  <a:pt x="0" y="659481"/>
                  <a:pt x="0" y="530893"/>
                  <a:pt x="0" y="403258"/>
                </a:cubicBezTo>
                <a:cubicBezTo>
                  <a:pt x="0" y="380398"/>
                  <a:pt x="10478" y="364206"/>
                  <a:pt x="25717" y="348966"/>
                </a:cubicBezTo>
                <a:cubicBezTo>
                  <a:pt x="43815" y="330868"/>
                  <a:pt x="60960" y="312771"/>
                  <a:pt x="79057" y="295626"/>
                </a:cubicBezTo>
                <a:cubicBezTo>
                  <a:pt x="94297" y="280386"/>
                  <a:pt x="108585" y="264193"/>
                  <a:pt x="123825" y="250858"/>
                </a:cubicBezTo>
                <a:cubicBezTo>
                  <a:pt x="131445" y="244191"/>
                  <a:pt x="128588" y="237523"/>
                  <a:pt x="126682" y="230856"/>
                </a:cubicBezTo>
                <a:cubicBezTo>
                  <a:pt x="122872" y="217521"/>
                  <a:pt x="117157" y="204186"/>
                  <a:pt x="115253" y="190851"/>
                </a:cubicBezTo>
                <a:cubicBezTo>
                  <a:pt x="113347" y="177516"/>
                  <a:pt x="113347" y="163228"/>
                  <a:pt x="115253" y="149893"/>
                </a:cubicBezTo>
                <a:cubicBezTo>
                  <a:pt x="117157" y="136558"/>
                  <a:pt x="121920" y="123223"/>
                  <a:pt x="127635" y="109888"/>
                </a:cubicBezTo>
                <a:cubicBezTo>
                  <a:pt x="134303" y="95601"/>
                  <a:pt x="140970" y="81313"/>
                  <a:pt x="150495" y="68931"/>
                </a:cubicBezTo>
                <a:cubicBezTo>
                  <a:pt x="169545" y="43213"/>
                  <a:pt x="193357" y="25116"/>
                  <a:pt x="222885" y="12733"/>
                </a:cubicBezTo>
                <a:cubicBezTo>
                  <a:pt x="249555" y="2256"/>
                  <a:pt x="277178" y="-2507"/>
                  <a:pt x="305753" y="1303"/>
                </a:cubicBezTo>
                <a:cubicBezTo>
                  <a:pt x="330518" y="4161"/>
                  <a:pt x="353378" y="12733"/>
                  <a:pt x="375285" y="26068"/>
                </a:cubicBezTo>
                <a:cubicBezTo>
                  <a:pt x="395288" y="38451"/>
                  <a:pt x="411480" y="54643"/>
                  <a:pt x="425768" y="72741"/>
                </a:cubicBezTo>
                <a:cubicBezTo>
                  <a:pt x="433388" y="82266"/>
                  <a:pt x="438150" y="95601"/>
                  <a:pt x="443865" y="107031"/>
                </a:cubicBezTo>
                <a:cubicBezTo>
                  <a:pt x="448628" y="117508"/>
                  <a:pt x="452438" y="127986"/>
                  <a:pt x="455295" y="139416"/>
                </a:cubicBezTo>
                <a:cubicBezTo>
                  <a:pt x="457200" y="146083"/>
                  <a:pt x="457200" y="152751"/>
                  <a:pt x="457200" y="159418"/>
                </a:cubicBezTo>
                <a:cubicBezTo>
                  <a:pt x="457200" y="168943"/>
                  <a:pt x="459105" y="179421"/>
                  <a:pt x="457200" y="188946"/>
                </a:cubicBezTo>
                <a:cubicBezTo>
                  <a:pt x="454343" y="203233"/>
                  <a:pt x="449580" y="216568"/>
                  <a:pt x="444818" y="230856"/>
                </a:cubicBezTo>
                <a:cubicBezTo>
                  <a:pt x="441007" y="241333"/>
                  <a:pt x="437197" y="252763"/>
                  <a:pt x="430530" y="262288"/>
                </a:cubicBezTo>
                <a:cubicBezTo>
                  <a:pt x="421005" y="275623"/>
                  <a:pt x="409575" y="288958"/>
                  <a:pt x="397193" y="300388"/>
                </a:cubicBezTo>
                <a:cubicBezTo>
                  <a:pt x="386715" y="310866"/>
                  <a:pt x="373380" y="318486"/>
                  <a:pt x="360997" y="326106"/>
                </a:cubicBezTo>
                <a:cubicBezTo>
                  <a:pt x="355282" y="329916"/>
                  <a:pt x="347663" y="331821"/>
                  <a:pt x="340995" y="333726"/>
                </a:cubicBezTo>
                <a:cubicBezTo>
                  <a:pt x="314325" y="341346"/>
                  <a:pt x="286703" y="344203"/>
                  <a:pt x="258128" y="340393"/>
                </a:cubicBezTo>
                <a:cubicBezTo>
                  <a:pt x="246697" y="338488"/>
                  <a:pt x="236220" y="332773"/>
                  <a:pt x="225743" y="328963"/>
                </a:cubicBezTo>
                <a:cubicBezTo>
                  <a:pt x="216218" y="325153"/>
                  <a:pt x="207645" y="328011"/>
                  <a:pt x="200978" y="335631"/>
                </a:cubicBezTo>
                <a:cubicBezTo>
                  <a:pt x="173355" y="363253"/>
                  <a:pt x="145732" y="391828"/>
                  <a:pt x="119063" y="419451"/>
                </a:cubicBezTo>
                <a:cubicBezTo>
                  <a:pt x="116205" y="422308"/>
                  <a:pt x="114300" y="428023"/>
                  <a:pt x="114300" y="432786"/>
                </a:cubicBezTo>
                <a:cubicBezTo>
                  <a:pt x="114300" y="549943"/>
                  <a:pt x="114300" y="667101"/>
                  <a:pt x="114300" y="783306"/>
                </a:cubicBezTo>
                <a:cubicBezTo>
                  <a:pt x="114300" y="788068"/>
                  <a:pt x="114300" y="792831"/>
                  <a:pt x="114300" y="798546"/>
                </a:cubicBezTo>
                <a:close/>
                <a:moveTo>
                  <a:pt x="342900" y="170848"/>
                </a:moveTo>
                <a:cubicBezTo>
                  <a:pt x="344805" y="139416"/>
                  <a:pt x="314325" y="112746"/>
                  <a:pt x="286703" y="112746"/>
                </a:cubicBezTo>
                <a:cubicBezTo>
                  <a:pt x="256222" y="112746"/>
                  <a:pt x="228600" y="140368"/>
                  <a:pt x="228600" y="169896"/>
                </a:cubicBezTo>
                <a:cubicBezTo>
                  <a:pt x="228600" y="199423"/>
                  <a:pt x="255270" y="227998"/>
                  <a:pt x="285750" y="227998"/>
                </a:cubicBezTo>
                <a:cubicBezTo>
                  <a:pt x="316230" y="227998"/>
                  <a:pt x="343853" y="201328"/>
                  <a:pt x="342900" y="17084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51D646B6-087E-1239-C16F-E3FD2703761D}"/>
              </a:ext>
            </a:extLst>
          </p:cNvPr>
          <p:cNvSpPr/>
          <p:nvPr userDrawn="1"/>
        </p:nvSpPr>
        <p:spPr>
          <a:xfrm>
            <a:off x="4514118" y="2752195"/>
            <a:ext cx="92983" cy="162558"/>
          </a:xfrm>
          <a:custGeom>
            <a:avLst/>
            <a:gdLst>
              <a:gd name="connsiteX0" fmla="*/ 455627 w 457531"/>
              <a:gd name="connsiteY0" fmla="*/ 799886 h 799885"/>
              <a:gd name="connsiteX1" fmla="*/ 342279 w 457531"/>
              <a:gd name="connsiteY1" fmla="*/ 799886 h 799885"/>
              <a:gd name="connsiteX2" fmla="*/ 342279 w 457531"/>
              <a:gd name="connsiteY2" fmla="*/ 785598 h 799885"/>
              <a:gd name="connsiteX3" fmla="*/ 343232 w 457531"/>
              <a:gd name="connsiteY3" fmla="*/ 443651 h 799885"/>
              <a:gd name="connsiteX4" fmla="*/ 325134 w 457531"/>
              <a:gd name="connsiteY4" fmla="*/ 405551 h 799885"/>
              <a:gd name="connsiteX5" fmla="*/ 271794 w 457531"/>
              <a:gd name="connsiteY5" fmla="*/ 351258 h 799885"/>
              <a:gd name="connsiteX6" fmla="*/ 248934 w 457531"/>
              <a:gd name="connsiteY6" fmla="*/ 329351 h 799885"/>
              <a:gd name="connsiteX7" fmla="*/ 229884 w 457531"/>
              <a:gd name="connsiteY7" fmla="*/ 330303 h 799885"/>
              <a:gd name="connsiteX8" fmla="*/ 226074 w 457531"/>
              <a:gd name="connsiteY8" fmla="*/ 334113 h 799885"/>
              <a:gd name="connsiteX9" fmla="*/ 143207 w 457531"/>
              <a:gd name="connsiteY9" fmla="*/ 340781 h 799885"/>
              <a:gd name="connsiteX10" fmla="*/ 82247 w 457531"/>
              <a:gd name="connsiteY10" fmla="*/ 316968 h 799885"/>
              <a:gd name="connsiteX11" fmla="*/ 30812 w 457531"/>
              <a:gd name="connsiteY11" fmla="*/ 269343 h 799885"/>
              <a:gd name="connsiteX12" fmla="*/ 5094 w 457531"/>
              <a:gd name="connsiteY12" fmla="*/ 212193 h 799885"/>
              <a:gd name="connsiteX13" fmla="*/ 332 w 457531"/>
              <a:gd name="connsiteY13" fmla="*/ 158853 h 799885"/>
              <a:gd name="connsiteX14" fmla="*/ 12714 w 457531"/>
              <a:gd name="connsiteY14" fmla="*/ 111228 h 799885"/>
              <a:gd name="connsiteX15" fmla="*/ 36527 w 457531"/>
              <a:gd name="connsiteY15" fmla="*/ 66461 h 799885"/>
              <a:gd name="connsiteX16" fmla="*/ 107964 w 457531"/>
              <a:gd name="connsiteY16" fmla="*/ 13121 h 799885"/>
              <a:gd name="connsiteX17" fmla="*/ 186069 w 457531"/>
              <a:gd name="connsiteY17" fmla="*/ 738 h 799885"/>
              <a:gd name="connsiteX18" fmla="*/ 232742 w 457531"/>
              <a:gd name="connsiteY18" fmla="*/ 13121 h 799885"/>
              <a:gd name="connsiteX19" fmla="*/ 275604 w 457531"/>
              <a:gd name="connsiteY19" fmla="*/ 35981 h 799885"/>
              <a:gd name="connsiteX20" fmla="*/ 322277 w 457531"/>
              <a:gd name="connsiteY20" fmla="*/ 90273 h 799885"/>
              <a:gd name="connsiteX21" fmla="*/ 337517 w 457531"/>
              <a:gd name="connsiteY21" fmla="*/ 130278 h 799885"/>
              <a:gd name="connsiteX22" fmla="*/ 343232 w 457531"/>
              <a:gd name="connsiteY22" fmla="*/ 177903 h 799885"/>
              <a:gd name="connsiteX23" fmla="*/ 329897 w 457531"/>
              <a:gd name="connsiteY23" fmla="*/ 230291 h 799885"/>
              <a:gd name="connsiteX24" fmla="*/ 338469 w 457531"/>
              <a:gd name="connsiteY24" fmla="*/ 256961 h 799885"/>
              <a:gd name="connsiteX25" fmla="*/ 393714 w 457531"/>
              <a:gd name="connsiteY25" fmla="*/ 312206 h 799885"/>
              <a:gd name="connsiteX26" fmla="*/ 439434 w 457531"/>
              <a:gd name="connsiteY26" fmla="*/ 356973 h 799885"/>
              <a:gd name="connsiteX27" fmla="*/ 457532 w 457531"/>
              <a:gd name="connsiteY27" fmla="*/ 393168 h 799885"/>
              <a:gd name="connsiteX28" fmla="*/ 457532 w 457531"/>
              <a:gd name="connsiteY28" fmla="*/ 794171 h 799885"/>
              <a:gd name="connsiteX29" fmla="*/ 455627 w 457531"/>
              <a:gd name="connsiteY29" fmla="*/ 799886 h 799885"/>
              <a:gd name="connsiteX30" fmla="*/ 169877 w 457531"/>
              <a:gd name="connsiteY30" fmla="*/ 228386 h 799885"/>
              <a:gd name="connsiteX31" fmla="*/ 227979 w 457531"/>
              <a:gd name="connsiteY31" fmla="*/ 171236 h 799885"/>
              <a:gd name="connsiteX32" fmla="*/ 170829 w 457531"/>
              <a:gd name="connsiteY32" fmla="*/ 114086 h 799885"/>
              <a:gd name="connsiteX33" fmla="*/ 112727 w 457531"/>
              <a:gd name="connsiteY33" fmla="*/ 171236 h 799885"/>
              <a:gd name="connsiteX34" fmla="*/ 169877 w 457531"/>
              <a:gd name="connsiteY34" fmla="*/ 228386 h 799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7531" h="799885">
                <a:moveTo>
                  <a:pt x="455627" y="799886"/>
                </a:moveTo>
                <a:cubicBezTo>
                  <a:pt x="417527" y="799886"/>
                  <a:pt x="380379" y="799886"/>
                  <a:pt x="342279" y="799886"/>
                </a:cubicBezTo>
                <a:cubicBezTo>
                  <a:pt x="342279" y="795123"/>
                  <a:pt x="342279" y="790361"/>
                  <a:pt x="342279" y="785598"/>
                </a:cubicBezTo>
                <a:cubicBezTo>
                  <a:pt x="342279" y="671298"/>
                  <a:pt x="341327" y="557951"/>
                  <a:pt x="343232" y="443651"/>
                </a:cubicBezTo>
                <a:cubicBezTo>
                  <a:pt x="343232" y="426506"/>
                  <a:pt x="335612" y="416981"/>
                  <a:pt x="325134" y="405551"/>
                </a:cubicBezTo>
                <a:cubicBezTo>
                  <a:pt x="307037" y="388406"/>
                  <a:pt x="289892" y="369356"/>
                  <a:pt x="271794" y="351258"/>
                </a:cubicBezTo>
                <a:cubicBezTo>
                  <a:pt x="264174" y="343638"/>
                  <a:pt x="257507" y="335066"/>
                  <a:pt x="248934" y="329351"/>
                </a:cubicBezTo>
                <a:cubicBezTo>
                  <a:pt x="244172" y="326493"/>
                  <a:pt x="236552" y="329351"/>
                  <a:pt x="229884" y="330303"/>
                </a:cubicBezTo>
                <a:cubicBezTo>
                  <a:pt x="228932" y="330303"/>
                  <a:pt x="227979" y="333161"/>
                  <a:pt x="226074" y="334113"/>
                </a:cubicBezTo>
                <a:cubicBezTo>
                  <a:pt x="199404" y="341733"/>
                  <a:pt x="170829" y="346496"/>
                  <a:pt x="143207" y="340781"/>
                </a:cubicBezTo>
                <a:cubicBezTo>
                  <a:pt x="122252" y="336018"/>
                  <a:pt x="101297" y="329351"/>
                  <a:pt x="82247" y="316968"/>
                </a:cubicBezTo>
                <a:cubicBezTo>
                  <a:pt x="61292" y="303633"/>
                  <a:pt x="45099" y="287441"/>
                  <a:pt x="30812" y="269343"/>
                </a:cubicBezTo>
                <a:cubicBezTo>
                  <a:pt x="18429" y="253151"/>
                  <a:pt x="10809" y="233148"/>
                  <a:pt x="5094" y="212193"/>
                </a:cubicBezTo>
                <a:cubicBezTo>
                  <a:pt x="332" y="194096"/>
                  <a:pt x="-621" y="175998"/>
                  <a:pt x="332" y="158853"/>
                </a:cubicBezTo>
                <a:cubicBezTo>
                  <a:pt x="2237" y="142661"/>
                  <a:pt x="6999" y="126468"/>
                  <a:pt x="12714" y="111228"/>
                </a:cubicBezTo>
                <a:cubicBezTo>
                  <a:pt x="18429" y="95988"/>
                  <a:pt x="26049" y="78843"/>
                  <a:pt x="36527" y="66461"/>
                </a:cubicBezTo>
                <a:cubicBezTo>
                  <a:pt x="56529" y="43601"/>
                  <a:pt x="78437" y="24551"/>
                  <a:pt x="107964" y="13121"/>
                </a:cubicBezTo>
                <a:cubicBezTo>
                  <a:pt x="133682" y="3596"/>
                  <a:pt x="159399" y="-2119"/>
                  <a:pt x="186069" y="738"/>
                </a:cubicBezTo>
                <a:cubicBezTo>
                  <a:pt x="202262" y="2643"/>
                  <a:pt x="217502" y="7406"/>
                  <a:pt x="232742" y="13121"/>
                </a:cubicBezTo>
                <a:cubicBezTo>
                  <a:pt x="247982" y="18836"/>
                  <a:pt x="263222" y="26456"/>
                  <a:pt x="275604" y="35981"/>
                </a:cubicBezTo>
                <a:cubicBezTo>
                  <a:pt x="294654" y="51221"/>
                  <a:pt x="310847" y="68366"/>
                  <a:pt x="322277" y="90273"/>
                </a:cubicBezTo>
                <a:cubicBezTo>
                  <a:pt x="328944" y="103608"/>
                  <a:pt x="331802" y="116943"/>
                  <a:pt x="337517" y="130278"/>
                </a:cubicBezTo>
                <a:cubicBezTo>
                  <a:pt x="344184" y="146471"/>
                  <a:pt x="342279" y="161711"/>
                  <a:pt x="343232" y="177903"/>
                </a:cubicBezTo>
                <a:cubicBezTo>
                  <a:pt x="344184" y="196953"/>
                  <a:pt x="338469" y="214098"/>
                  <a:pt x="329897" y="230291"/>
                </a:cubicBezTo>
                <a:cubicBezTo>
                  <a:pt x="326087" y="237911"/>
                  <a:pt x="330849" y="249341"/>
                  <a:pt x="338469" y="256961"/>
                </a:cubicBezTo>
                <a:cubicBezTo>
                  <a:pt x="357519" y="275058"/>
                  <a:pt x="374664" y="294108"/>
                  <a:pt x="393714" y="312206"/>
                </a:cubicBezTo>
                <a:cubicBezTo>
                  <a:pt x="408954" y="327446"/>
                  <a:pt x="425147" y="341733"/>
                  <a:pt x="439434" y="356973"/>
                </a:cubicBezTo>
                <a:cubicBezTo>
                  <a:pt x="448959" y="366498"/>
                  <a:pt x="457532" y="377928"/>
                  <a:pt x="457532" y="393168"/>
                </a:cubicBezTo>
                <a:cubicBezTo>
                  <a:pt x="457532" y="526518"/>
                  <a:pt x="457532" y="660821"/>
                  <a:pt x="457532" y="794171"/>
                </a:cubicBezTo>
                <a:cubicBezTo>
                  <a:pt x="455627" y="796076"/>
                  <a:pt x="455627" y="797028"/>
                  <a:pt x="455627" y="799886"/>
                </a:cubicBezTo>
                <a:close/>
                <a:moveTo>
                  <a:pt x="169877" y="228386"/>
                </a:moveTo>
                <a:cubicBezTo>
                  <a:pt x="201309" y="229338"/>
                  <a:pt x="227027" y="201716"/>
                  <a:pt x="227979" y="171236"/>
                </a:cubicBezTo>
                <a:cubicBezTo>
                  <a:pt x="228932" y="140756"/>
                  <a:pt x="199404" y="114086"/>
                  <a:pt x="170829" y="114086"/>
                </a:cubicBezTo>
                <a:cubicBezTo>
                  <a:pt x="141302" y="114086"/>
                  <a:pt x="112727" y="142661"/>
                  <a:pt x="112727" y="171236"/>
                </a:cubicBezTo>
                <a:cubicBezTo>
                  <a:pt x="112727" y="200763"/>
                  <a:pt x="139397" y="230291"/>
                  <a:pt x="169877" y="22838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C184AF66-A73A-A0B4-BC64-03F4043C3E59}"/>
              </a:ext>
            </a:extLst>
          </p:cNvPr>
          <p:cNvSpPr/>
          <p:nvPr userDrawn="1"/>
        </p:nvSpPr>
        <p:spPr>
          <a:xfrm>
            <a:off x="4687987" y="2682663"/>
            <a:ext cx="70079" cy="150789"/>
          </a:xfrm>
          <a:custGeom>
            <a:avLst/>
            <a:gdLst>
              <a:gd name="connsiteX0" fmla="*/ 228734 w 344833"/>
              <a:gd name="connsiteY0" fmla="*/ 741975 h 741974"/>
              <a:gd name="connsiteX1" fmla="*/ 114434 w 344833"/>
              <a:gd name="connsiteY1" fmla="*/ 741975 h 741974"/>
              <a:gd name="connsiteX2" fmla="*/ 114434 w 344833"/>
              <a:gd name="connsiteY2" fmla="*/ 331448 h 741974"/>
              <a:gd name="connsiteX3" fmla="*/ 42044 w 344833"/>
              <a:gd name="connsiteY3" fmla="*/ 281917 h 741974"/>
              <a:gd name="connsiteX4" fmla="*/ 8707 w 344833"/>
              <a:gd name="connsiteY4" fmla="*/ 225720 h 741974"/>
              <a:gd name="connsiteX5" fmla="*/ 1087 w 344833"/>
              <a:gd name="connsiteY5" fmla="*/ 184762 h 741974"/>
              <a:gd name="connsiteX6" fmla="*/ 8707 w 344833"/>
              <a:gd name="connsiteY6" fmla="*/ 118087 h 741974"/>
              <a:gd name="connsiteX7" fmla="*/ 41092 w 344833"/>
              <a:gd name="connsiteY7" fmla="*/ 61890 h 741974"/>
              <a:gd name="connsiteX8" fmla="*/ 79192 w 344833"/>
              <a:gd name="connsiteY8" fmla="*/ 28552 h 741974"/>
              <a:gd name="connsiteX9" fmla="*/ 128722 w 344833"/>
              <a:gd name="connsiteY9" fmla="*/ 5692 h 741974"/>
              <a:gd name="connsiteX10" fmla="*/ 196349 w 344833"/>
              <a:gd name="connsiteY10" fmla="*/ 930 h 741974"/>
              <a:gd name="connsiteX11" fmla="*/ 250642 w 344833"/>
              <a:gd name="connsiteY11" fmla="*/ 18075 h 741974"/>
              <a:gd name="connsiteX12" fmla="*/ 313507 w 344833"/>
              <a:gd name="connsiteY12" fmla="*/ 72367 h 741974"/>
              <a:gd name="connsiteX13" fmla="*/ 330652 w 344833"/>
              <a:gd name="connsiteY13" fmla="*/ 104752 h 741974"/>
              <a:gd name="connsiteX14" fmla="*/ 343034 w 344833"/>
              <a:gd name="connsiteY14" fmla="*/ 138090 h 741974"/>
              <a:gd name="connsiteX15" fmla="*/ 343987 w 344833"/>
              <a:gd name="connsiteY15" fmla="*/ 146662 h 741974"/>
              <a:gd name="connsiteX16" fmla="*/ 343987 w 344833"/>
              <a:gd name="connsiteY16" fmla="*/ 187620 h 741974"/>
              <a:gd name="connsiteX17" fmla="*/ 331604 w 344833"/>
              <a:gd name="connsiteY17" fmla="*/ 230482 h 741974"/>
              <a:gd name="connsiteX18" fmla="*/ 315412 w 344833"/>
              <a:gd name="connsiteY18" fmla="*/ 265725 h 741974"/>
              <a:gd name="connsiteX19" fmla="*/ 292552 w 344833"/>
              <a:gd name="connsiteY19" fmla="*/ 292395 h 741974"/>
              <a:gd name="connsiteX20" fmla="*/ 243974 w 344833"/>
              <a:gd name="connsiteY20" fmla="*/ 325732 h 741974"/>
              <a:gd name="connsiteX21" fmla="*/ 230639 w 344833"/>
              <a:gd name="connsiteY21" fmla="*/ 350498 h 741974"/>
              <a:gd name="connsiteX22" fmla="*/ 230639 w 344833"/>
              <a:gd name="connsiteY22" fmla="*/ 726735 h 741974"/>
              <a:gd name="connsiteX23" fmla="*/ 228734 w 344833"/>
              <a:gd name="connsiteY23" fmla="*/ 741975 h 741974"/>
              <a:gd name="connsiteX24" fmla="*/ 228734 w 344833"/>
              <a:gd name="connsiteY24" fmla="*/ 171427 h 741974"/>
              <a:gd name="connsiteX25" fmla="*/ 172537 w 344833"/>
              <a:gd name="connsiteY25" fmla="*/ 113325 h 741974"/>
              <a:gd name="connsiteX26" fmla="*/ 114434 w 344833"/>
              <a:gd name="connsiteY26" fmla="*/ 169522 h 741974"/>
              <a:gd name="connsiteX27" fmla="*/ 170632 w 344833"/>
              <a:gd name="connsiteY27" fmla="*/ 227625 h 741974"/>
              <a:gd name="connsiteX28" fmla="*/ 228734 w 344833"/>
              <a:gd name="connsiteY28" fmla="*/ 171427 h 741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44833" h="741974">
                <a:moveTo>
                  <a:pt x="228734" y="741975"/>
                </a:moveTo>
                <a:cubicBezTo>
                  <a:pt x="189682" y="741975"/>
                  <a:pt x="152534" y="741975"/>
                  <a:pt x="114434" y="741975"/>
                </a:cubicBezTo>
                <a:cubicBezTo>
                  <a:pt x="114434" y="604815"/>
                  <a:pt x="114434" y="467655"/>
                  <a:pt x="114434" y="331448"/>
                </a:cubicBezTo>
                <a:cubicBezTo>
                  <a:pt x="84907" y="320970"/>
                  <a:pt x="62047" y="303825"/>
                  <a:pt x="42044" y="281917"/>
                </a:cubicBezTo>
                <a:cubicBezTo>
                  <a:pt x="26804" y="264773"/>
                  <a:pt x="17279" y="245722"/>
                  <a:pt x="8707" y="225720"/>
                </a:cubicBezTo>
                <a:cubicBezTo>
                  <a:pt x="2992" y="213337"/>
                  <a:pt x="2039" y="199050"/>
                  <a:pt x="1087" y="184762"/>
                </a:cubicBezTo>
                <a:cubicBezTo>
                  <a:pt x="-1771" y="161902"/>
                  <a:pt x="1087" y="139042"/>
                  <a:pt x="8707" y="118087"/>
                </a:cubicBezTo>
                <a:cubicBezTo>
                  <a:pt x="16327" y="98085"/>
                  <a:pt x="25852" y="79035"/>
                  <a:pt x="41092" y="61890"/>
                </a:cubicBezTo>
                <a:cubicBezTo>
                  <a:pt x="52522" y="48555"/>
                  <a:pt x="65857" y="39030"/>
                  <a:pt x="79192" y="28552"/>
                </a:cubicBezTo>
                <a:cubicBezTo>
                  <a:pt x="94432" y="17122"/>
                  <a:pt x="110624" y="11407"/>
                  <a:pt x="128722" y="5692"/>
                </a:cubicBezTo>
                <a:cubicBezTo>
                  <a:pt x="151582" y="-1928"/>
                  <a:pt x="173489" y="-23"/>
                  <a:pt x="196349" y="930"/>
                </a:cubicBezTo>
                <a:cubicBezTo>
                  <a:pt x="215399" y="2835"/>
                  <a:pt x="233497" y="9502"/>
                  <a:pt x="250642" y="18075"/>
                </a:cubicBezTo>
                <a:cubicBezTo>
                  <a:pt x="276359" y="31410"/>
                  <a:pt x="296362" y="50460"/>
                  <a:pt x="313507" y="72367"/>
                </a:cubicBezTo>
                <a:cubicBezTo>
                  <a:pt x="321127" y="81892"/>
                  <a:pt x="324937" y="93322"/>
                  <a:pt x="330652" y="104752"/>
                </a:cubicBezTo>
                <a:cubicBezTo>
                  <a:pt x="335414" y="115230"/>
                  <a:pt x="339224" y="126660"/>
                  <a:pt x="343034" y="138090"/>
                </a:cubicBezTo>
                <a:cubicBezTo>
                  <a:pt x="343987" y="140947"/>
                  <a:pt x="343987" y="143805"/>
                  <a:pt x="343987" y="146662"/>
                </a:cubicBezTo>
                <a:cubicBezTo>
                  <a:pt x="343987" y="159997"/>
                  <a:pt x="345892" y="174285"/>
                  <a:pt x="343987" y="187620"/>
                </a:cubicBezTo>
                <a:cubicBezTo>
                  <a:pt x="342082" y="201907"/>
                  <a:pt x="336367" y="216195"/>
                  <a:pt x="331604" y="230482"/>
                </a:cubicBezTo>
                <a:cubicBezTo>
                  <a:pt x="326842" y="242865"/>
                  <a:pt x="322079" y="255247"/>
                  <a:pt x="315412" y="265725"/>
                </a:cubicBezTo>
                <a:cubicBezTo>
                  <a:pt x="309697" y="275250"/>
                  <a:pt x="300172" y="282870"/>
                  <a:pt x="292552" y="292395"/>
                </a:cubicBezTo>
                <a:cubicBezTo>
                  <a:pt x="279217" y="307635"/>
                  <a:pt x="262072" y="320970"/>
                  <a:pt x="243974" y="325732"/>
                </a:cubicBezTo>
                <a:cubicBezTo>
                  <a:pt x="226829" y="331448"/>
                  <a:pt x="230639" y="340973"/>
                  <a:pt x="230639" y="350498"/>
                </a:cubicBezTo>
                <a:cubicBezTo>
                  <a:pt x="230639" y="476227"/>
                  <a:pt x="230639" y="601005"/>
                  <a:pt x="230639" y="726735"/>
                </a:cubicBezTo>
                <a:cubicBezTo>
                  <a:pt x="228734" y="731498"/>
                  <a:pt x="228734" y="736260"/>
                  <a:pt x="228734" y="741975"/>
                </a:cubicBezTo>
                <a:close/>
                <a:moveTo>
                  <a:pt x="228734" y="171427"/>
                </a:moveTo>
                <a:cubicBezTo>
                  <a:pt x="230639" y="139995"/>
                  <a:pt x="201112" y="113325"/>
                  <a:pt x="172537" y="113325"/>
                </a:cubicBezTo>
                <a:cubicBezTo>
                  <a:pt x="142057" y="113325"/>
                  <a:pt x="114434" y="140947"/>
                  <a:pt x="114434" y="169522"/>
                </a:cubicBezTo>
                <a:cubicBezTo>
                  <a:pt x="113482" y="199050"/>
                  <a:pt x="141104" y="227625"/>
                  <a:pt x="170632" y="227625"/>
                </a:cubicBezTo>
                <a:cubicBezTo>
                  <a:pt x="202064" y="228577"/>
                  <a:pt x="229687" y="201907"/>
                  <a:pt x="228734" y="17142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3C0D10B4-890F-31BD-0A7D-4CED8F53DD27}"/>
              </a:ext>
            </a:extLst>
          </p:cNvPr>
          <p:cNvSpPr/>
          <p:nvPr userDrawn="1"/>
        </p:nvSpPr>
        <p:spPr>
          <a:xfrm>
            <a:off x="4490763" y="3065934"/>
            <a:ext cx="22842" cy="22841"/>
          </a:xfrm>
          <a:custGeom>
            <a:avLst/>
            <a:gdLst>
              <a:gd name="connsiteX0" fmla="*/ 0 w 112395"/>
              <a:gd name="connsiteY0" fmla="*/ 0 h 112394"/>
              <a:gd name="connsiteX1" fmla="*/ 112395 w 112395"/>
              <a:gd name="connsiteY1" fmla="*/ 0 h 112394"/>
              <a:gd name="connsiteX2" fmla="*/ 112395 w 112395"/>
              <a:gd name="connsiteY2" fmla="*/ 112395 h 112394"/>
              <a:gd name="connsiteX3" fmla="*/ 0 w 112395"/>
              <a:gd name="connsiteY3" fmla="*/ 112395 h 112394"/>
              <a:gd name="connsiteX4" fmla="*/ 0 w 112395"/>
              <a:gd name="connsiteY4" fmla="*/ 0 h 11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95" h="112394">
                <a:moveTo>
                  <a:pt x="0" y="0"/>
                </a:moveTo>
                <a:cubicBezTo>
                  <a:pt x="38100" y="0"/>
                  <a:pt x="75248" y="0"/>
                  <a:pt x="112395" y="0"/>
                </a:cubicBezTo>
                <a:cubicBezTo>
                  <a:pt x="112395" y="37147"/>
                  <a:pt x="112395" y="74295"/>
                  <a:pt x="112395" y="112395"/>
                </a:cubicBezTo>
                <a:cubicBezTo>
                  <a:pt x="75248" y="112395"/>
                  <a:pt x="38100" y="112395"/>
                  <a:pt x="0" y="112395"/>
                </a:cubicBezTo>
                <a:cubicBezTo>
                  <a:pt x="0" y="75247"/>
                  <a:pt x="0" y="38100"/>
                  <a:pt x="0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8E11B0C2-9304-F170-2B87-F259E696F914}"/>
              </a:ext>
            </a:extLst>
          </p:cNvPr>
          <p:cNvSpPr/>
          <p:nvPr userDrawn="1"/>
        </p:nvSpPr>
        <p:spPr>
          <a:xfrm>
            <a:off x="4932304" y="3065934"/>
            <a:ext cx="22841" cy="23035"/>
          </a:xfrm>
          <a:custGeom>
            <a:avLst/>
            <a:gdLst>
              <a:gd name="connsiteX0" fmla="*/ 112395 w 112394"/>
              <a:gd name="connsiteY0" fmla="*/ 0 h 113347"/>
              <a:gd name="connsiteX1" fmla="*/ 112395 w 112394"/>
              <a:gd name="connsiteY1" fmla="*/ 113347 h 113347"/>
              <a:gd name="connsiteX2" fmla="*/ 0 w 112394"/>
              <a:gd name="connsiteY2" fmla="*/ 113347 h 113347"/>
              <a:gd name="connsiteX3" fmla="*/ 0 w 112394"/>
              <a:gd name="connsiteY3" fmla="*/ 0 h 113347"/>
              <a:gd name="connsiteX4" fmla="*/ 112395 w 112394"/>
              <a:gd name="connsiteY4" fmla="*/ 0 h 11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94" h="113347">
                <a:moveTo>
                  <a:pt x="112395" y="0"/>
                </a:moveTo>
                <a:cubicBezTo>
                  <a:pt x="112395" y="38100"/>
                  <a:pt x="112395" y="75247"/>
                  <a:pt x="112395" y="113347"/>
                </a:cubicBezTo>
                <a:cubicBezTo>
                  <a:pt x="74295" y="113347"/>
                  <a:pt x="37147" y="113347"/>
                  <a:pt x="0" y="113347"/>
                </a:cubicBezTo>
                <a:cubicBezTo>
                  <a:pt x="0" y="76200"/>
                  <a:pt x="0" y="38100"/>
                  <a:pt x="0" y="0"/>
                </a:cubicBezTo>
                <a:cubicBezTo>
                  <a:pt x="37147" y="0"/>
                  <a:pt x="74295" y="0"/>
                  <a:pt x="11239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5E620A70-4650-9623-1180-D2EA5C745E43}"/>
              </a:ext>
            </a:extLst>
          </p:cNvPr>
          <p:cNvSpPr/>
          <p:nvPr userDrawn="1"/>
        </p:nvSpPr>
        <p:spPr>
          <a:xfrm>
            <a:off x="4688401" y="2903526"/>
            <a:ext cx="69299" cy="22842"/>
          </a:xfrm>
          <a:custGeom>
            <a:avLst/>
            <a:gdLst>
              <a:gd name="connsiteX0" fmla="*/ 340995 w 340995"/>
              <a:gd name="connsiteY0" fmla="*/ 112395 h 112395"/>
              <a:gd name="connsiteX1" fmla="*/ 0 w 340995"/>
              <a:gd name="connsiteY1" fmla="*/ 112395 h 112395"/>
              <a:gd name="connsiteX2" fmla="*/ 0 w 340995"/>
              <a:gd name="connsiteY2" fmla="*/ 0 h 112395"/>
              <a:gd name="connsiteX3" fmla="*/ 340995 w 340995"/>
              <a:gd name="connsiteY3" fmla="*/ 0 h 112395"/>
              <a:gd name="connsiteX4" fmla="*/ 340995 w 340995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995" h="112395">
                <a:moveTo>
                  <a:pt x="340995" y="112395"/>
                </a:moveTo>
                <a:cubicBezTo>
                  <a:pt x="227648" y="112395"/>
                  <a:pt x="114300" y="112395"/>
                  <a:pt x="0" y="112395"/>
                </a:cubicBezTo>
                <a:cubicBezTo>
                  <a:pt x="0" y="75248"/>
                  <a:pt x="0" y="38100"/>
                  <a:pt x="0" y="0"/>
                </a:cubicBezTo>
                <a:cubicBezTo>
                  <a:pt x="113348" y="0"/>
                  <a:pt x="226695" y="0"/>
                  <a:pt x="340995" y="0"/>
                </a:cubicBezTo>
                <a:cubicBezTo>
                  <a:pt x="340995" y="36195"/>
                  <a:pt x="340995" y="73343"/>
                  <a:pt x="340995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920369EC-7AB0-F462-0700-1CE59BF5712C}"/>
              </a:ext>
            </a:extLst>
          </p:cNvPr>
          <p:cNvSpPr/>
          <p:nvPr userDrawn="1"/>
        </p:nvSpPr>
        <p:spPr>
          <a:xfrm>
            <a:off x="4688208" y="2949790"/>
            <a:ext cx="69299" cy="23035"/>
          </a:xfrm>
          <a:custGeom>
            <a:avLst/>
            <a:gdLst>
              <a:gd name="connsiteX0" fmla="*/ 0 w 340994"/>
              <a:gd name="connsiteY0" fmla="*/ 0 h 113347"/>
              <a:gd name="connsiteX1" fmla="*/ 340995 w 340994"/>
              <a:gd name="connsiteY1" fmla="*/ 0 h 113347"/>
              <a:gd name="connsiteX2" fmla="*/ 340995 w 340994"/>
              <a:gd name="connsiteY2" fmla="*/ 113347 h 113347"/>
              <a:gd name="connsiteX3" fmla="*/ 0 w 340994"/>
              <a:gd name="connsiteY3" fmla="*/ 113347 h 113347"/>
              <a:gd name="connsiteX4" fmla="*/ 0 w 340994"/>
              <a:gd name="connsiteY4" fmla="*/ 0 h 11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994" h="113347">
                <a:moveTo>
                  <a:pt x="0" y="0"/>
                </a:moveTo>
                <a:cubicBezTo>
                  <a:pt x="113347" y="0"/>
                  <a:pt x="226695" y="0"/>
                  <a:pt x="340995" y="0"/>
                </a:cubicBezTo>
                <a:cubicBezTo>
                  <a:pt x="340995" y="38100"/>
                  <a:pt x="340995" y="75247"/>
                  <a:pt x="340995" y="113347"/>
                </a:cubicBezTo>
                <a:cubicBezTo>
                  <a:pt x="227647" y="113347"/>
                  <a:pt x="114300" y="113347"/>
                  <a:pt x="0" y="113347"/>
                </a:cubicBezTo>
                <a:cubicBezTo>
                  <a:pt x="0" y="75247"/>
                  <a:pt x="0" y="38100"/>
                  <a:pt x="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453D9575-6CC6-278D-0C7B-0BFEA8E86334}"/>
              </a:ext>
            </a:extLst>
          </p:cNvPr>
          <p:cNvSpPr/>
          <p:nvPr userDrawn="1"/>
        </p:nvSpPr>
        <p:spPr>
          <a:xfrm>
            <a:off x="4688401" y="2996247"/>
            <a:ext cx="69299" cy="23035"/>
          </a:xfrm>
          <a:custGeom>
            <a:avLst/>
            <a:gdLst>
              <a:gd name="connsiteX0" fmla="*/ 340995 w 340995"/>
              <a:gd name="connsiteY0" fmla="*/ 0 h 113347"/>
              <a:gd name="connsiteX1" fmla="*/ 340995 w 340995"/>
              <a:gd name="connsiteY1" fmla="*/ 113347 h 113347"/>
              <a:gd name="connsiteX2" fmla="*/ 0 w 340995"/>
              <a:gd name="connsiteY2" fmla="*/ 113347 h 113347"/>
              <a:gd name="connsiteX3" fmla="*/ 0 w 340995"/>
              <a:gd name="connsiteY3" fmla="*/ 0 h 113347"/>
              <a:gd name="connsiteX4" fmla="*/ 340995 w 340995"/>
              <a:gd name="connsiteY4" fmla="*/ 0 h 11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995" h="113347">
                <a:moveTo>
                  <a:pt x="340995" y="0"/>
                </a:moveTo>
                <a:cubicBezTo>
                  <a:pt x="340995" y="38100"/>
                  <a:pt x="340995" y="75247"/>
                  <a:pt x="340995" y="113347"/>
                </a:cubicBezTo>
                <a:cubicBezTo>
                  <a:pt x="226695" y="113347"/>
                  <a:pt x="113348" y="113347"/>
                  <a:pt x="0" y="113347"/>
                </a:cubicBezTo>
                <a:cubicBezTo>
                  <a:pt x="0" y="76200"/>
                  <a:pt x="0" y="38100"/>
                  <a:pt x="0" y="0"/>
                </a:cubicBezTo>
                <a:cubicBezTo>
                  <a:pt x="113348" y="0"/>
                  <a:pt x="226695" y="0"/>
                  <a:pt x="3409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1DB0CCBE-325A-2871-60D6-CFAD335F2C37}"/>
              </a:ext>
            </a:extLst>
          </p:cNvPr>
          <p:cNvSpPr/>
          <p:nvPr userDrawn="1"/>
        </p:nvSpPr>
        <p:spPr>
          <a:xfrm>
            <a:off x="4815967" y="2973212"/>
            <a:ext cx="34456" cy="22842"/>
          </a:xfrm>
          <a:custGeom>
            <a:avLst/>
            <a:gdLst>
              <a:gd name="connsiteX0" fmla="*/ 0 w 169544"/>
              <a:gd name="connsiteY0" fmla="*/ 112395 h 112395"/>
              <a:gd name="connsiteX1" fmla="*/ 0 w 169544"/>
              <a:gd name="connsiteY1" fmla="*/ 0 h 112395"/>
              <a:gd name="connsiteX2" fmla="*/ 169545 w 169544"/>
              <a:gd name="connsiteY2" fmla="*/ 0 h 112395"/>
              <a:gd name="connsiteX3" fmla="*/ 169545 w 169544"/>
              <a:gd name="connsiteY3" fmla="*/ 112395 h 112395"/>
              <a:gd name="connsiteX4" fmla="*/ 0 w 169544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544" h="112395">
                <a:moveTo>
                  <a:pt x="0" y="112395"/>
                </a:moveTo>
                <a:cubicBezTo>
                  <a:pt x="0" y="74295"/>
                  <a:pt x="0" y="37148"/>
                  <a:pt x="0" y="0"/>
                </a:cubicBezTo>
                <a:cubicBezTo>
                  <a:pt x="56197" y="0"/>
                  <a:pt x="112395" y="0"/>
                  <a:pt x="169545" y="0"/>
                </a:cubicBezTo>
                <a:cubicBezTo>
                  <a:pt x="169545" y="37148"/>
                  <a:pt x="169545" y="74295"/>
                  <a:pt x="169545" y="112395"/>
                </a:cubicBezTo>
                <a:cubicBezTo>
                  <a:pt x="113347" y="112395"/>
                  <a:pt x="57150" y="112395"/>
                  <a:pt x="0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94F51F81-BAF0-A33E-DB19-3742E71CB5B1}"/>
              </a:ext>
            </a:extLst>
          </p:cNvPr>
          <p:cNvSpPr/>
          <p:nvPr userDrawn="1"/>
        </p:nvSpPr>
        <p:spPr>
          <a:xfrm>
            <a:off x="4816160" y="3019670"/>
            <a:ext cx="34456" cy="22842"/>
          </a:xfrm>
          <a:custGeom>
            <a:avLst/>
            <a:gdLst>
              <a:gd name="connsiteX0" fmla="*/ 169545 w 169545"/>
              <a:gd name="connsiteY0" fmla="*/ 112395 h 112395"/>
              <a:gd name="connsiteX1" fmla="*/ 0 w 169545"/>
              <a:gd name="connsiteY1" fmla="*/ 112395 h 112395"/>
              <a:gd name="connsiteX2" fmla="*/ 0 w 169545"/>
              <a:gd name="connsiteY2" fmla="*/ 0 h 112395"/>
              <a:gd name="connsiteX3" fmla="*/ 169545 w 169545"/>
              <a:gd name="connsiteY3" fmla="*/ 0 h 112395"/>
              <a:gd name="connsiteX4" fmla="*/ 169545 w 169545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545" h="112395">
                <a:moveTo>
                  <a:pt x="169545" y="112395"/>
                </a:moveTo>
                <a:cubicBezTo>
                  <a:pt x="112395" y="112395"/>
                  <a:pt x="56198" y="112395"/>
                  <a:pt x="0" y="112395"/>
                </a:cubicBezTo>
                <a:cubicBezTo>
                  <a:pt x="0" y="74295"/>
                  <a:pt x="0" y="38100"/>
                  <a:pt x="0" y="0"/>
                </a:cubicBezTo>
                <a:cubicBezTo>
                  <a:pt x="56198" y="0"/>
                  <a:pt x="113348" y="0"/>
                  <a:pt x="169545" y="0"/>
                </a:cubicBezTo>
                <a:cubicBezTo>
                  <a:pt x="169545" y="37148"/>
                  <a:pt x="169545" y="74295"/>
                  <a:pt x="169545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E1645831-7CBF-A582-DDDB-3000778FB129}"/>
              </a:ext>
            </a:extLst>
          </p:cNvPr>
          <p:cNvSpPr/>
          <p:nvPr userDrawn="1"/>
        </p:nvSpPr>
        <p:spPr>
          <a:xfrm>
            <a:off x="4595486" y="2973018"/>
            <a:ext cx="34456" cy="23035"/>
          </a:xfrm>
          <a:custGeom>
            <a:avLst/>
            <a:gdLst>
              <a:gd name="connsiteX0" fmla="*/ 169545 w 169545"/>
              <a:gd name="connsiteY0" fmla="*/ 0 h 113347"/>
              <a:gd name="connsiteX1" fmla="*/ 169545 w 169545"/>
              <a:gd name="connsiteY1" fmla="*/ 113347 h 113347"/>
              <a:gd name="connsiteX2" fmla="*/ 0 w 169545"/>
              <a:gd name="connsiteY2" fmla="*/ 113347 h 113347"/>
              <a:gd name="connsiteX3" fmla="*/ 0 w 169545"/>
              <a:gd name="connsiteY3" fmla="*/ 0 h 113347"/>
              <a:gd name="connsiteX4" fmla="*/ 169545 w 169545"/>
              <a:gd name="connsiteY4" fmla="*/ 0 h 11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545" h="113347">
                <a:moveTo>
                  <a:pt x="169545" y="0"/>
                </a:moveTo>
                <a:cubicBezTo>
                  <a:pt x="169545" y="38100"/>
                  <a:pt x="169545" y="75247"/>
                  <a:pt x="169545" y="113347"/>
                </a:cubicBezTo>
                <a:cubicBezTo>
                  <a:pt x="112395" y="113347"/>
                  <a:pt x="56198" y="113347"/>
                  <a:pt x="0" y="113347"/>
                </a:cubicBezTo>
                <a:cubicBezTo>
                  <a:pt x="0" y="76200"/>
                  <a:pt x="0" y="38100"/>
                  <a:pt x="0" y="0"/>
                </a:cubicBezTo>
                <a:cubicBezTo>
                  <a:pt x="56198" y="0"/>
                  <a:pt x="112395" y="0"/>
                  <a:pt x="16954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B69444AF-F0A1-ED9E-2383-73EEC811E268}"/>
              </a:ext>
            </a:extLst>
          </p:cNvPr>
          <p:cNvSpPr/>
          <p:nvPr userDrawn="1"/>
        </p:nvSpPr>
        <p:spPr>
          <a:xfrm>
            <a:off x="4595293" y="3019670"/>
            <a:ext cx="34456" cy="22842"/>
          </a:xfrm>
          <a:custGeom>
            <a:avLst/>
            <a:gdLst>
              <a:gd name="connsiteX0" fmla="*/ 0 w 169544"/>
              <a:gd name="connsiteY0" fmla="*/ 112395 h 112395"/>
              <a:gd name="connsiteX1" fmla="*/ 0 w 169544"/>
              <a:gd name="connsiteY1" fmla="*/ 0 h 112395"/>
              <a:gd name="connsiteX2" fmla="*/ 169545 w 169544"/>
              <a:gd name="connsiteY2" fmla="*/ 0 h 112395"/>
              <a:gd name="connsiteX3" fmla="*/ 169545 w 169544"/>
              <a:gd name="connsiteY3" fmla="*/ 112395 h 112395"/>
              <a:gd name="connsiteX4" fmla="*/ 0 w 169544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544" h="112395">
                <a:moveTo>
                  <a:pt x="0" y="112395"/>
                </a:moveTo>
                <a:cubicBezTo>
                  <a:pt x="0" y="74295"/>
                  <a:pt x="0" y="37148"/>
                  <a:pt x="0" y="0"/>
                </a:cubicBezTo>
                <a:cubicBezTo>
                  <a:pt x="56198" y="0"/>
                  <a:pt x="112395" y="0"/>
                  <a:pt x="169545" y="0"/>
                </a:cubicBezTo>
                <a:cubicBezTo>
                  <a:pt x="169545" y="37148"/>
                  <a:pt x="169545" y="74295"/>
                  <a:pt x="169545" y="112395"/>
                </a:cubicBezTo>
                <a:cubicBezTo>
                  <a:pt x="113348" y="112395"/>
                  <a:pt x="57150" y="112395"/>
                  <a:pt x="0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B710F37B-26C3-6B98-13F1-B309F6B62DDC}"/>
              </a:ext>
            </a:extLst>
          </p:cNvPr>
          <p:cNvSpPr/>
          <p:nvPr userDrawn="1"/>
        </p:nvSpPr>
        <p:spPr>
          <a:xfrm>
            <a:off x="1598791" y="2682663"/>
            <a:ext cx="753279" cy="720000"/>
          </a:xfrm>
          <a:custGeom>
            <a:avLst/>
            <a:gdLst>
              <a:gd name="connsiteX0" fmla="*/ 1905 w 3657599"/>
              <a:gd name="connsiteY0" fmla="*/ 3030236 h 3496008"/>
              <a:gd name="connsiteX1" fmla="*/ 7620 w 3657599"/>
              <a:gd name="connsiteY1" fmla="*/ 3019759 h 3496008"/>
              <a:gd name="connsiteX2" fmla="*/ 20955 w 3657599"/>
              <a:gd name="connsiteY2" fmla="*/ 2957846 h 3496008"/>
              <a:gd name="connsiteX3" fmla="*/ 37148 w 3657599"/>
              <a:gd name="connsiteY3" fmla="*/ 2909269 h 3496008"/>
              <a:gd name="connsiteX4" fmla="*/ 57150 w 3657599"/>
              <a:gd name="connsiteY4" fmla="*/ 2873074 h 3496008"/>
              <a:gd name="connsiteX5" fmla="*/ 74295 w 3657599"/>
              <a:gd name="connsiteY5" fmla="*/ 2840689 h 3496008"/>
              <a:gd name="connsiteX6" fmla="*/ 103823 w 3657599"/>
              <a:gd name="connsiteY6" fmla="*/ 2802589 h 3496008"/>
              <a:gd name="connsiteX7" fmla="*/ 167640 w 3657599"/>
              <a:gd name="connsiteY7" fmla="*/ 2739724 h 3496008"/>
              <a:gd name="connsiteX8" fmla="*/ 203835 w 3657599"/>
              <a:gd name="connsiteY8" fmla="*/ 2715911 h 3496008"/>
              <a:gd name="connsiteX9" fmla="*/ 230505 w 3657599"/>
              <a:gd name="connsiteY9" fmla="*/ 2697814 h 3496008"/>
              <a:gd name="connsiteX10" fmla="*/ 246698 w 3657599"/>
              <a:gd name="connsiteY10" fmla="*/ 2689241 h 3496008"/>
              <a:gd name="connsiteX11" fmla="*/ 288608 w 3657599"/>
              <a:gd name="connsiteY11" fmla="*/ 2673049 h 3496008"/>
              <a:gd name="connsiteX12" fmla="*/ 333375 w 3657599"/>
              <a:gd name="connsiteY12" fmla="*/ 2658761 h 3496008"/>
              <a:gd name="connsiteX13" fmla="*/ 418148 w 3657599"/>
              <a:gd name="connsiteY13" fmla="*/ 2646379 h 3496008"/>
              <a:gd name="connsiteX14" fmla="*/ 430530 w 3657599"/>
              <a:gd name="connsiteY14" fmla="*/ 2634949 h 3496008"/>
              <a:gd name="connsiteX15" fmla="*/ 430530 w 3657599"/>
              <a:gd name="connsiteY15" fmla="*/ 2621614 h 3496008"/>
              <a:gd name="connsiteX16" fmla="*/ 430530 w 3657599"/>
              <a:gd name="connsiteY16" fmla="*/ 795671 h 3496008"/>
              <a:gd name="connsiteX17" fmla="*/ 437198 w 3657599"/>
              <a:gd name="connsiteY17" fmla="*/ 727091 h 3496008"/>
              <a:gd name="connsiteX18" fmla="*/ 456248 w 3657599"/>
              <a:gd name="connsiteY18" fmla="*/ 681371 h 3496008"/>
              <a:gd name="connsiteX19" fmla="*/ 506730 w 3657599"/>
              <a:gd name="connsiteY19" fmla="*/ 614696 h 3496008"/>
              <a:gd name="connsiteX20" fmla="*/ 567690 w 3657599"/>
              <a:gd name="connsiteY20" fmla="*/ 575644 h 3496008"/>
              <a:gd name="connsiteX21" fmla="*/ 612458 w 3657599"/>
              <a:gd name="connsiteY21" fmla="*/ 560404 h 3496008"/>
              <a:gd name="connsiteX22" fmla="*/ 654368 w 3657599"/>
              <a:gd name="connsiteY22" fmla="*/ 546116 h 3496008"/>
              <a:gd name="connsiteX23" fmla="*/ 703898 w 3657599"/>
              <a:gd name="connsiteY23" fmla="*/ 527066 h 3496008"/>
              <a:gd name="connsiteX24" fmla="*/ 730568 w 3657599"/>
              <a:gd name="connsiteY24" fmla="*/ 518494 h 3496008"/>
              <a:gd name="connsiteX25" fmla="*/ 783908 w 3657599"/>
              <a:gd name="connsiteY25" fmla="*/ 502301 h 3496008"/>
              <a:gd name="connsiteX26" fmla="*/ 821055 w 3657599"/>
              <a:gd name="connsiteY26" fmla="*/ 487061 h 3496008"/>
              <a:gd name="connsiteX27" fmla="*/ 821055 w 3657599"/>
              <a:gd name="connsiteY27" fmla="*/ 474679 h 3496008"/>
              <a:gd name="connsiteX28" fmla="*/ 821055 w 3657599"/>
              <a:gd name="connsiteY28" fmla="*/ 153686 h 3496008"/>
              <a:gd name="connsiteX29" fmla="*/ 842010 w 3657599"/>
              <a:gd name="connsiteY29" fmla="*/ 87964 h 3496008"/>
              <a:gd name="connsiteX30" fmla="*/ 865823 w 3657599"/>
              <a:gd name="connsiteY30" fmla="*/ 52721 h 3496008"/>
              <a:gd name="connsiteX31" fmla="*/ 913448 w 3657599"/>
              <a:gd name="connsiteY31" fmla="*/ 17479 h 3496008"/>
              <a:gd name="connsiteX32" fmla="*/ 997268 w 3657599"/>
              <a:gd name="connsiteY32" fmla="*/ 334 h 3496008"/>
              <a:gd name="connsiteX33" fmla="*/ 1043940 w 3657599"/>
              <a:gd name="connsiteY33" fmla="*/ 9859 h 3496008"/>
              <a:gd name="connsiteX34" fmla="*/ 1080135 w 3657599"/>
              <a:gd name="connsiteY34" fmla="*/ 26051 h 3496008"/>
              <a:gd name="connsiteX35" fmla="*/ 1135380 w 3657599"/>
              <a:gd name="connsiteY35" fmla="*/ 79391 h 3496008"/>
              <a:gd name="connsiteX36" fmla="*/ 1158240 w 3657599"/>
              <a:gd name="connsiteY36" fmla="*/ 139399 h 3496008"/>
              <a:gd name="connsiteX37" fmla="*/ 1163003 w 3657599"/>
              <a:gd name="connsiteY37" fmla="*/ 198454 h 3496008"/>
              <a:gd name="connsiteX38" fmla="*/ 1163003 w 3657599"/>
              <a:gd name="connsiteY38" fmla="*/ 359426 h 3496008"/>
              <a:gd name="connsiteX39" fmla="*/ 1165860 w 3657599"/>
              <a:gd name="connsiteY39" fmla="*/ 374666 h 3496008"/>
              <a:gd name="connsiteX40" fmla="*/ 1194435 w 3657599"/>
              <a:gd name="connsiteY40" fmla="*/ 364189 h 3496008"/>
              <a:gd name="connsiteX41" fmla="*/ 1246823 w 3657599"/>
              <a:gd name="connsiteY41" fmla="*/ 347996 h 3496008"/>
              <a:gd name="connsiteX42" fmla="*/ 1298258 w 3657599"/>
              <a:gd name="connsiteY42" fmla="*/ 327994 h 3496008"/>
              <a:gd name="connsiteX43" fmla="*/ 1328738 w 3657599"/>
              <a:gd name="connsiteY43" fmla="*/ 319421 h 3496008"/>
              <a:gd name="connsiteX44" fmla="*/ 1357313 w 3657599"/>
              <a:gd name="connsiteY44" fmla="*/ 310849 h 3496008"/>
              <a:gd name="connsiteX45" fmla="*/ 1393508 w 3657599"/>
              <a:gd name="connsiteY45" fmla="*/ 297514 h 3496008"/>
              <a:gd name="connsiteX46" fmla="*/ 1424940 w 3657599"/>
              <a:gd name="connsiteY46" fmla="*/ 286084 h 3496008"/>
              <a:gd name="connsiteX47" fmla="*/ 1453515 w 3657599"/>
              <a:gd name="connsiteY47" fmla="*/ 276559 h 3496008"/>
              <a:gd name="connsiteX48" fmla="*/ 1488758 w 3657599"/>
              <a:gd name="connsiteY48" fmla="*/ 264176 h 3496008"/>
              <a:gd name="connsiteX49" fmla="*/ 1511618 w 3657599"/>
              <a:gd name="connsiteY49" fmla="*/ 256556 h 3496008"/>
              <a:gd name="connsiteX50" fmla="*/ 1543050 w 3657599"/>
              <a:gd name="connsiteY50" fmla="*/ 247984 h 3496008"/>
              <a:gd name="connsiteX51" fmla="*/ 1571625 w 3657599"/>
              <a:gd name="connsiteY51" fmla="*/ 237506 h 3496008"/>
              <a:gd name="connsiteX52" fmla="*/ 1605915 w 3657599"/>
              <a:gd name="connsiteY52" fmla="*/ 226076 h 3496008"/>
              <a:gd name="connsiteX53" fmla="*/ 1637348 w 3657599"/>
              <a:gd name="connsiteY53" fmla="*/ 213694 h 3496008"/>
              <a:gd name="connsiteX54" fmla="*/ 1642110 w 3657599"/>
              <a:gd name="connsiteY54" fmla="*/ 212741 h 3496008"/>
              <a:gd name="connsiteX55" fmla="*/ 1704023 w 3657599"/>
              <a:gd name="connsiteY55" fmla="*/ 192739 h 3496008"/>
              <a:gd name="connsiteX56" fmla="*/ 1757363 w 3657599"/>
              <a:gd name="connsiteY56" fmla="*/ 176546 h 3496008"/>
              <a:gd name="connsiteX57" fmla="*/ 1787843 w 3657599"/>
              <a:gd name="connsiteY57" fmla="*/ 164164 h 3496008"/>
              <a:gd name="connsiteX58" fmla="*/ 1819275 w 3657599"/>
              <a:gd name="connsiteY58" fmla="*/ 154639 h 3496008"/>
              <a:gd name="connsiteX59" fmla="*/ 1850708 w 3657599"/>
              <a:gd name="connsiteY59" fmla="*/ 142256 h 3496008"/>
              <a:gd name="connsiteX60" fmla="*/ 1872615 w 3657599"/>
              <a:gd name="connsiteY60" fmla="*/ 134636 h 3496008"/>
              <a:gd name="connsiteX61" fmla="*/ 1925003 w 3657599"/>
              <a:gd name="connsiteY61" fmla="*/ 118444 h 3496008"/>
              <a:gd name="connsiteX62" fmla="*/ 1958340 w 3657599"/>
              <a:gd name="connsiteY62" fmla="*/ 106061 h 3496008"/>
              <a:gd name="connsiteX63" fmla="*/ 1989773 w 3657599"/>
              <a:gd name="connsiteY63" fmla="*/ 96536 h 3496008"/>
              <a:gd name="connsiteX64" fmla="*/ 2021205 w 3657599"/>
              <a:gd name="connsiteY64" fmla="*/ 85106 h 3496008"/>
              <a:gd name="connsiteX65" fmla="*/ 2042160 w 3657599"/>
              <a:gd name="connsiteY65" fmla="*/ 78439 h 3496008"/>
              <a:gd name="connsiteX66" fmla="*/ 2071688 w 3657599"/>
              <a:gd name="connsiteY66" fmla="*/ 68914 h 3496008"/>
              <a:gd name="connsiteX67" fmla="*/ 2127885 w 3657599"/>
              <a:gd name="connsiteY67" fmla="*/ 92726 h 3496008"/>
              <a:gd name="connsiteX68" fmla="*/ 2191703 w 3657599"/>
              <a:gd name="connsiteY68" fmla="*/ 154639 h 3496008"/>
              <a:gd name="connsiteX69" fmla="*/ 2237423 w 3657599"/>
              <a:gd name="connsiteY69" fmla="*/ 202264 h 3496008"/>
              <a:gd name="connsiteX70" fmla="*/ 2289810 w 3657599"/>
              <a:gd name="connsiteY70" fmla="*/ 251794 h 3496008"/>
              <a:gd name="connsiteX71" fmla="*/ 2378393 w 3657599"/>
              <a:gd name="connsiteY71" fmla="*/ 336566 h 3496008"/>
              <a:gd name="connsiteX72" fmla="*/ 2455545 w 3657599"/>
              <a:gd name="connsiteY72" fmla="*/ 410861 h 3496008"/>
              <a:gd name="connsiteX73" fmla="*/ 2546033 w 3657599"/>
              <a:gd name="connsiteY73" fmla="*/ 497539 h 3496008"/>
              <a:gd name="connsiteX74" fmla="*/ 2631758 w 3657599"/>
              <a:gd name="connsiteY74" fmla="*/ 583264 h 3496008"/>
              <a:gd name="connsiteX75" fmla="*/ 2663190 w 3657599"/>
              <a:gd name="connsiteY75" fmla="*/ 633746 h 3496008"/>
              <a:gd name="connsiteX76" fmla="*/ 2683193 w 3657599"/>
              <a:gd name="connsiteY76" fmla="*/ 686134 h 3496008"/>
              <a:gd name="connsiteX77" fmla="*/ 2684145 w 3657599"/>
              <a:gd name="connsiteY77" fmla="*/ 695659 h 3496008"/>
              <a:gd name="connsiteX78" fmla="*/ 2685098 w 3657599"/>
              <a:gd name="connsiteY78" fmla="*/ 741379 h 3496008"/>
              <a:gd name="connsiteX79" fmla="*/ 2685098 w 3657599"/>
              <a:gd name="connsiteY79" fmla="*/ 1374791 h 3496008"/>
              <a:gd name="connsiteX80" fmla="*/ 2685098 w 3657599"/>
              <a:gd name="connsiteY80" fmla="*/ 1390031 h 3496008"/>
              <a:gd name="connsiteX81" fmla="*/ 2617470 w 3657599"/>
              <a:gd name="connsiteY81" fmla="*/ 1438609 h 3496008"/>
              <a:gd name="connsiteX82" fmla="*/ 2583180 w 3657599"/>
              <a:gd name="connsiteY82" fmla="*/ 1407176 h 3496008"/>
              <a:gd name="connsiteX83" fmla="*/ 2577465 w 3657599"/>
              <a:gd name="connsiteY83" fmla="*/ 1372886 h 3496008"/>
              <a:gd name="connsiteX84" fmla="*/ 2577465 w 3657599"/>
              <a:gd name="connsiteY84" fmla="*/ 746141 h 3496008"/>
              <a:gd name="connsiteX85" fmla="*/ 2577465 w 3657599"/>
              <a:gd name="connsiteY85" fmla="*/ 716614 h 3496008"/>
              <a:gd name="connsiteX86" fmla="*/ 2558415 w 3657599"/>
              <a:gd name="connsiteY86" fmla="*/ 667084 h 3496008"/>
              <a:gd name="connsiteX87" fmla="*/ 2466023 w 3657599"/>
              <a:gd name="connsiteY87" fmla="*/ 573739 h 3496008"/>
              <a:gd name="connsiteX88" fmla="*/ 2413635 w 3657599"/>
              <a:gd name="connsiteY88" fmla="*/ 522304 h 3496008"/>
              <a:gd name="connsiteX89" fmla="*/ 2350770 w 3657599"/>
              <a:gd name="connsiteY89" fmla="*/ 461344 h 3496008"/>
              <a:gd name="connsiteX90" fmla="*/ 2274570 w 3657599"/>
              <a:gd name="connsiteY90" fmla="*/ 386096 h 3496008"/>
              <a:gd name="connsiteX91" fmla="*/ 2217420 w 3657599"/>
              <a:gd name="connsiteY91" fmla="*/ 332756 h 3496008"/>
              <a:gd name="connsiteX92" fmla="*/ 2156460 w 3657599"/>
              <a:gd name="connsiteY92" fmla="*/ 270844 h 3496008"/>
              <a:gd name="connsiteX93" fmla="*/ 2141220 w 3657599"/>
              <a:gd name="connsiteY93" fmla="*/ 256556 h 3496008"/>
              <a:gd name="connsiteX94" fmla="*/ 2134553 w 3657599"/>
              <a:gd name="connsiteY94" fmla="*/ 258461 h 3496008"/>
              <a:gd name="connsiteX95" fmla="*/ 2133600 w 3657599"/>
              <a:gd name="connsiteY95" fmla="*/ 269891 h 3496008"/>
              <a:gd name="connsiteX96" fmla="*/ 2133600 w 3657599"/>
              <a:gd name="connsiteY96" fmla="*/ 1571959 h 3496008"/>
              <a:gd name="connsiteX97" fmla="*/ 2151698 w 3657599"/>
              <a:gd name="connsiteY97" fmla="*/ 1589104 h 3496008"/>
              <a:gd name="connsiteX98" fmla="*/ 3050858 w 3657599"/>
              <a:gd name="connsiteY98" fmla="*/ 1589104 h 3496008"/>
              <a:gd name="connsiteX99" fmla="*/ 3096578 w 3657599"/>
              <a:gd name="connsiteY99" fmla="*/ 1590056 h 3496008"/>
              <a:gd name="connsiteX100" fmla="*/ 3149918 w 3657599"/>
              <a:gd name="connsiteY100" fmla="*/ 1608154 h 3496008"/>
              <a:gd name="connsiteX101" fmla="*/ 3194685 w 3657599"/>
              <a:gd name="connsiteY101" fmla="*/ 1640539 h 3496008"/>
              <a:gd name="connsiteX102" fmla="*/ 3220403 w 3657599"/>
              <a:gd name="connsiteY102" fmla="*/ 1677686 h 3496008"/>
              <a:gd name="connsiteX103" fmla="*/ 3241358 w 3657599"/>
              <a:gd name="connsiteY103" fmla="*/ 1734836 h 3496008"/>
              <a:gd name="connsiteX104" fmla="*/ 3242310 w 3657599"/>
              <a:gd name="connsiteY104" fmla="*/ 1745314 h 3496008"/>
              <a:gd name="connsiteX105" fmla="*/ 3242310 w 3657599"/>
              <a:gd name="connsiteY105" fmla="*/ 1773889 h 3496008"/>
              <a:gd name="connsiteX106" fmla="*/ 3242310 w 3657599"/>
              <a:gd name="connsiteY106" fmla="*/ 2629234 h 3496008"/>
              <a:gd name="connsiteX107" fmla="*/ 3242310 w 3657599"/>
              <a:gd name="connsiteY107" fmla="*/ 2648284 h 3496008"/>
              <a:gd name="connsiteX108" fmla="*/ 3256598 w 3657599"/>
              <a:gd name="connsiteY108" fmla="*/ 2648284 h 3496008"/>
              <a:gd name="connsiteX109" fmla="*/ 3340418 w 3657599"/>
              <a:gd name="connsiteY109" fmla="*/ 2648284 h 3496008"/>
              <a:gd name="connsiteX110" fmla="*/ 3401378 w 3657599"/>
              <a:gd name="connsiteY110" fmla="*/ 2661619 h 3496008"/>
              <a:gd name="connsiteX111" fmla="*/ 3432810 w 3657599"/>
              <a:gd name="connsiteY111" fmla="*/ 2670191 h 3496008"/>
              <a:gd name="connsiteX112" fmla="*/ 3453765 w 3657599"/>
              <a:gd name="connsiteY112" fmla="*/ 2678764 h 3496008"/>
              <a:gd name="connsiteX113" fmla="*/ 3494723 w 3657599"/>
              <a:gd name="connsiteY113" fmla="*/ 2704481 h 3496008"/>
              <a:gd name="connsiteX114" fmla="*/ 3546158 w 3657599"/>
              <a:gd name="connsiteY114" fmla="*/ 2741629 h 3496008"/>
              <a:gd name="connsiteX115" fmla="*/ 3591878 w 3657599"/>
              <a:gd name="connsiteY115" fmla="*/ 2794969 h 3496008"/>
              <a:gd name="connsiteX116" fmla="*/ 3622358 w 3657599"/>
              <a:gd name="connsiteY116" fmla="*/ 2848309 h 3496008"/>
              <a:gd name="connsiteX117" fmla="*/ 3644265 w 3657599"/>
              <a:gd name="connsiteY117" fmla="*/ 2907364 h 3496008"/>
              <a:gd name="connsiteX118" fmla="*/ 3650933 w 3657599"/>
              <a:gd name="connsiteY118" fmla="*/ 2942606 h 3496008"/>
              <a:gd name="connsiteX119" fmla="*/ 3657600 w 3657599"/>
              <a:gd name="connsiteY119" fmla="*/ 2948321 h 3496008"/>
              <a:gd name="connsiteX120" fmla="*/ 3657600 w 3657599"/>
              <a:gd name="connsiteY120" fmla="*/ 3392186 h 3496008"/>
              <a:gd name="connsiteX121" fmla="*/ 3650933 w 3657599"/>
              <a:gd name="connsiteY121" fmla="*/ 3398854 h 3496008"/>
              <a:gd name="connsiteX122" fmla="*/ 3631883 w 3657599"/>
              <a:gd name="connsiteY122" fmla="*/ 3439811 h 3496008"/>
              <a:gd name="connsiteX123" fmla="*/ 3596640 w 3657599"/>
              <a:gd name="connsiteY123" fmla="*/ 3472196 h 3496008"/>
              <a:gd name="connsiteX124" fmla="*/ 3559493 w 3657599"/>
              <a:gd name="connsiteY124" fmla="*/ 3490294 h 3496008"/>
              <a:gd name="connsiteX125" fmla="*/ 3505200 w 3657599"/>
              <a:gd name="connsiteY125" fmla="*/ 3496009 h 3496008"/>
              <a:gd name="connsiteX126" fmla="*/ 154305 w 3657599"/>
              <a:gd name="connsiteY126" fmla="*/ 3496009 h 3496008"/>
              <a:gd name="connsiteX127" fmla="*/ 85725 w 3657599"/>
              <a:gd name="connsiteY127" fmla="*/ 3484579 h 3496008"/>
              <a:gd name="connsiteX128" fmla="*/ 35243 w 3657599"/>
              <a:gd name="connsiteY128" fmla="*/ 3450289 h 3496008"/>
              <a:gd name="connsiteX129" fmla="*/ 5715 w 3657599"/>
              <a:gd name="connsiteY129" fmla="*/ 3395996 h 3496008"/>
              <a:gd name="connsiteX130" fmla="*/ 0 w 3657599"/>
              <a:gd name="connsiteY130" fmla="*/ 3391234 h 3496008"/>
              <a:gd name="connsiteX131" fmla="*/ 1905 w 3657599"/>
              <a:gd name="connsiteY131" fmla="*/ 3030236 h 3496008"/>
              <a:gd name="connsiteX132" fmla="*/ 538163 w 3657599"/>
              <a:gd name="connsiteY132" fmla="*/ 2073926 h 3496008"/>
              <a:gd name="connsiteX133" fmla="*/ 538163 w 3657599"/>
              <a:gd name="connsiteY133" fmla="*/ 3364564 h 3496008"/>
              <a:gd name="connsiteX134" fmla="*/ 560070 w 3657599"/>
              <a:gd name="connsiteY134" fmla="*/ 3386471 h 3496008"/>
              <a:gd name="connsiteX135" fmla="*/ 802005 w 3657599"/>
              <a:gd name="connsiteY135" fmla="*/ 3386471 h 3496008"/>
              <a:gd name="connsiteX136" fmla="*/ 822960 w 3657599"/>
              <a:gd name="connsiteY136" fmla="*/ 3365516 h 3496008"/>
              <a:gd name="connsiteX137" fmla="*/ 822960 w 3657599"/>
              <a:gd name="connsiteY137" fmla="*/ 2971181 h 3496008"/>
              <a:gd name="connsiteX138" fmla="*/ 824865 w 3657599"/>
              <a:gd name="connsiteY138" fmla="*/ 2954036 h 3496008"/>
              <a:gd name="connsiteX139" fmla="*/ 844868 w 3657599"/>
              <a:gd name="connsiteY139" fmla="*/ 2912126 h 3496008"/>
              <a:gd name="connsiteX140" fmla="*/ 894398 w 3657599"/>
              <a:gd name="connsiteY140" fmla="*/ 2866406 h 3496008"/>
              <a:gd name="connsiteX141" fmla="*/ 950595 w 3657599"/>
              <a:gd name="connsiteY141" fmla="*/ 2846404 h 3496008"/>
              <a:gd name="connsiteX142" fmla="*/ 1016318 w 3657599"/>
              <a:gd name="connsiteY142" fmla="*/ 2831164 h 3496008"/>
              <a:gd name="connsiteX143" fmla="*/ 1020128 w 3657599"/>
              <a:gd name="connsiteY143" fmla="*/ 2830211 h 3496008"/>
              <a:gd name="connsiteX144" fmla="*/ 1054418 w 3657599"/>
              <a:gd name="connsiteY144" fmla="*/ 2817829 h 3496008"/>
              <a:gd name="connsiteX145" fmla="*/ 1093470 w 3657599"/>
              <a:gd name="connsiteY145" fmla="*/ 2808304 h 3496008"/>
              <a:gd name="connsiteX146" fmla="*/ 1122045 w 3657599"/>
              <a:gd name="connsiteY146" fmla="*/ 2800684 h 3496008"/>
              <a:gd name="connsiteX147" fmla="*/ 1182053 w 3657599"/>
              <a:gd name="connsiteY147" fmla="*/ 2781634 h 3496008"/>
              <a:gd name="connsiteX148" fmla="*/ 1232535 w 3657599"/>
              <a:gd name="connsiteY148" fmla="*/ 2767346 h 3496008"/>
              <a:gd name="connsiteX149" fmla="*/ 1285875 w 3657599"/>
              <a:gd name="connsiteY149" fmla="*/ 2753059 h 3496008"/>
              <a:gd name="connsiteX150" fmla="*/ 1336358 w 3657599"/>
              <a:gd name="connsiteY150" fmla="*/ 2738771 h 3496008"/>
              <a:gd name="connsiteX151" fmla="*/ 1401128 w 3657599"/>
              <a:gd name="connsiteY151" fmla="*/ 2723531 h 3496008"/>
              <a:gd name="connsiteX152" fmla="*/ 1403985 w 3657599"/>
              <a:gd name="connsiteY152" fmla="*/ 2722579 h 3496008"/>
              <a:gd name="connsiteX153" fmla="*/ 1449705 w 3657599"/>
              <a:gd name="connsiteY153" fmla="*/ 2711149 h 3496008"/>
              <a:gd name="connsiteX154" fmla="*/ 1469708 w 3657599"/>
              <a:gd name="connsiteY154" fmla="*/ 2715911 h 3496008"/>
              <a:gd name="connsiteX155" fmla="*/ 1522095 w 3657599"/>
              <a:gd name="connsiteY155" fmla="*/ 2737819 h 3496008"/>
              <a:gd name="connsiteX156" fmla="*/ 1559243 w 3657599"/>
              <a:gd name="connsiteY156" fmla="*/ 2786396 h 3496008"/>
              <a:gd name="connsiteX157" fmla="*/ 1566863 w 3657599"/>
              <a:gd name="connsiteY157" fmla="*/ 2834974 h 3496008"/>
              <a:gd name="connsiteX158" fmla="*/ 1566863 w 3657599"/>
              <a:gd name="connsiteY158" fmla="*/ 3368374 h 3496008"/>
              <a:gd name="connsiteX159" fmla="*/ 1584960 w 3657599"/>
              <a:gd name="connsiteY159" fmla="*/ 3386471 h 3496008"/>
              <a:gd name="connsiteX160" fmla="*/ 2006918 w 3657599"/>
              <a:gd name="connsiteY160" fmla="*/ 3386471 h 3496008"/>
              <a:gd name="connsiteX161" fmla="*/ 2030730 w 3657599"/>
              <a:gd name="connsiteY161" fmla="*/ 3362659 h 3496008"/>
              <a:gd name="connsiteX162" fmla="*/ 2030730 w 3657599"/>
              <a:gd name="connsiteY162" fmla="*/ 2163461 h 3496008"/>
              <a:gd name="connsiteX163" fmla="*/ 2030730 w 3657599"/>
              <a:gd name="connsiteY163" fmla="*/ 2155841 h 3496008"/>
              <a:gd name="connsiteX164" fmla="*/ 2019300 w 3657599"/>
              <a:gd name="connsiteY164" fmla="*/ 2145364 h 3496008"/>
              <a:gd name="connsiteX165" fmla="*/ 2002155 w 3657599"/>
              <a:gd name="connsiteY165" fmla="*/ 2152031 h 3496008"/>
              <a:gd name="connsiteX166" fmla="*/ 1969770 w 3657599"/>
              <a:gd name="connsiteY166" fmla="*/ 2161556 h 3496008"/>
              <a:gd name="connsiteX167" fmla="*/ 1939290 w 3657599"/>
              <a:gd name="connsiteY167" fmla="*/ 2172986 h 3496008"/>
              <a:gd name="connsiteX168" fmla="*/ 1884998 w 3657599"/>
              <a:gd name="connsiteY168" fmla="*/ 2189179 h 3496008"/>
              <a:gd name="connsiteX169" fmla="*/ 1863090 w 3657599"/>
              <a:gd name="connsiteY169" fmla="*/ 2196799 h 3496008"/>
              <a:gd name="connsiteX170" fmla="*/ 1832610 w 3657599"/>
              <a:gd name="connsiteY170" fmla="*/ 2209181 h 3496008"/>
              <a:gd name="connsiteX171" fmla="*/ 1800225 w 3657599"/>
              <a:gd name="connsiteY171" fmla="*/ 2219659 h 3496008"/>
              <a:gd name="connsiteX172" fmla="*/ 1768793 w 3657599"/>
              <a:gd name="connsiteY172" fmla="*/ 2231089 h 3496008"/>
              <a:gd name="connsiteX173" fmla="*/ 1714500 w 3657599"/>
              <a:gd name="connsiteY173" fmla="*/ 2247281 h 3496008"/>
              <a:gd name="connsiteX174" fmla="*/ 1692593 w 3657599"/>
              <a:gd name="connsiteY174" fmla="*/ 2254901 h 3496008"/>
              <a:gd name="connsiteX175" fmla="*/ 1662113 w 3657599"/>
              <a:gd name="connsiteY175" fmla="*/ 2266331 h 3496008"/>
              <a:gd name="connsiteX176" fmla="*/ 1629728 w 3657599"/>
              <a:gd name="connsiteY176" fmla="*/ 2275856 h 3496008"/>
              <a:gd name="connsiteX177" fmla="*/ 1608773 w 3657599"/>
              <a:gd name="connsiteY177" fmla="*/ 2282524 h 3496008"/>
              <a:gd name="connsiteX178" fmla="*/ 1551623 w 3657599"/>
              <a:gd name="connsiteY178" fmla="*/ 2302526 h 3496008"/>
              <a:gd name="connsiteX179" fmla="*/ 1523048 w 3657599"/>
              <a:gd name="connsiteY179" fmla="*/ 2311099 h 3496008"/>
              <a:gd name="connsiteX180" fmla="*/ 1490663 w 3657599"/>
              <a:gd name="connsiteY180" fmla="*/ 2322529 h 3496008"/>
              <a:gd name="connsiteX181" fmla="*/ 1461135 w 3657599"/>
              <a:gd name="connsiteY181" fmla="*/ 2332054 h 3496008"/>
              <a:gd name="connsiteX182" fmla="*/ 1427798 w 3657599"/>
              <a:gd name="connsiteY182" fmla="*/ 2343484 h 3496008"/>
              <a:gd name="connsiteX183" fmla="*/ 1398270 w 3657599"/>
              <a:gd name="connsiteY183" fmla="*/ 2352056 h 3496008"/>
              <a:gd name="connsiteX184" fmla="*/ 1333500 w 3657599"/>
              <a:gd name="connsiteY184" fmla="*/ 2373011 h 3496008"/>
              <a:gd name="connsiteX185" fmla="*/ 1327785 w 3657599"/>
              <a:gd name="connsiteY185" fmla="*/ 2374916 h 3496008"/>
              <a:gd name="connsiteX186" fmla="*/ 1309688 w 3657599"/>
              <a:gd name="connsiteY186" fmla="*/ 2377774 h 3496008"/>
              <a:gd name="connsiteX187" fmla="*/ 1283970 w 3657599"/>
              <a:gd name="connsiteY187" fmla="*/ 2365391 h 3496008"/>
              <a:gd name="connsiteX188" fmla="*/ 1262063 w 3657599"/>
              <a:gd name="connsiteY188" fmla="*/ 2328244 h 3496008"/>
              <a:gd name="connsiteX189" fmla="*/ 1266825 w 3657599"/>
              <a:gd name="connsiteY189" fmla="*/ 2308241 h 3496008"/>
              <a:gd name="connsiteX190" fmla="*/ 1290638 w 3657599"/>
              <a:gd name="connsiteY190" fmla="*/ 2278714 h 3496008"/>
              <a:gd name="connsiteX191" fmla="*/ 1309688 w 3657599"/>
              <a:gd name="connsiteY191" fmla="*/ 2271094 h 3496008"/>
              <a:gd name="connsiteX192" fmla="*/ 1341120 w 3657599"/>
              <a:gd name="connsiteY192" fmla="*/ 2258711 h 3496008"/>
              <a:gd name="connsiteX193" fmla="*/ 1372553 w 3657599"/>
              <a:gd name="connsiteY193" fmla="*/ 2250139 h 3496008"/>
              <a:gd name="connsiteX194" fmla="*/ 1395413 w 3657599"/>
              <a:gd name="connsiteY194" fmla="*/ 2242519 h 3496008"/>
              <a:gd name="connsiteX195" fmla="*/ 1430655 w 3657599"/>
              <a:gd name="connsiteY195" fmla="*/ 2230136 h 3496008"/>
              <a:gd name="connsiteX196" fmla="*/ 1459230 w 3657599"/>
              <a:gd name="connsiteY196" fmla="*/ 2221564 h 3496008"/>
              <a:gd name="connsiteX197" fmla="*/ 1480185 w 3657599"/>
              <a:gd name="connsiteY197" fmla="*/ 2214896 h 3496008"/>
              <a:gd name="connsiteX198" fmla="*/ 1513523 w 3657599"/>
              <a:gd name="connsiteY198" fmla="*/ 2202514 h 3496008"/>
              <a:gd name="connsiteX199" fmla="*/ 1544955 w 3657599"/>
              <a:gd name="connsiteY199" fmla="*/ 2192989 h 3496008"/>
              <a:gd name="connsiteX200" fmla="*/ 1575435 w 3657599"/>
              <a:gd name="connsiteY200" fmla="*/ 2180606 h 3496008"/>
              <a:gd name="connsiteX201" fmla="*/ 1629728 w 3657599"/>
              <a:gd name="connsiteY201" fmla="*/ 2164414 h 3496008"/>
              <a:gd name="connsiteX202" fmla="*/ 1651635 w 3657599"/>
              <a:gd name="connsiteY202" fmla="*/ 2157746 h 3496008"/>
              <a:gd name="connsiteX203" fmla="*/ 1683068 w 3657599"/>
              <a:gd name="connsiteY203" fmla="*/ 2145364 h 3496008"/>
              <a:gd name="connsiteX204" fmla="*/ 1715453 w 3657599"/>
              <a:gd name="connsiteY204" fmla="*/ 2135839 h 3496008"/>
              <a:gd name="connsiteX205" fmla="*/ 1744980 w 3657599"/>
              <a:gd name="connsiteY205" fmla="*/ 2124409 h 3496008"/>
              <a:gd name="connsiteX206" fmla="*/ 1799273 w 3657599"/>
              <a:gd name="connsiteY206" fmla="*/ 2108216 h 3496008"/>
              <a:gd name="connsiteX207" fmla="*/ 1821180 w 3657599"/>
              <a:gd name="connsiteY207" fmla="*/ 2100596 h 3496008"/>
              <a:gd name="connsiteX208" fmla="*/ 1849755 w 3657599"/>
              <a:gd name="connsiteY208" fmla="*/ 2089166 h 3496008"/>
              <a:gd name="connsiteX209" fmla="*/ 1882140 w 3657599"/>
              <a:gd name="connsiteY209" fmla="*/ 2079641 h 3496008"/>
              <a:gd name="connsiteX210" fmla="*/ 1952625 w 3657599"/>
              <a:gd name="connsiteY210" fmla="*/ 2052971 h 3496008"/>
              <a:gd name="connsiteX211" fmla="*/ 2014538 w 3657599"/>
              <a:gd name="connsiteY211" fmla="*/ 2032969 h 3496008"/>
              <a:gd name="connsiteX212" fmla="*/ 2028825 w 3657599"/>
              <a:gd name="connsiteY212" fmla="*/ 2012966 h 3496008"/>
              <a:gd name="connsiteX213" fmla="*/ 2028825 w 3657599"/>
              <a:gd name="connsiteY213" fmla="*/ 1888189 h 3496008"/>
              <a:gd name="connsiteX214" fmla="*/ 2028825 w 3657599"/>
              <a:gd name="connsiteY214" fmla="*/ 1771984 h 3496008"/>
              <a:gd name="connsiteX215" fmla="*/ 2017395 w 3657599"/>
              <a:gd name="connsiteY215" fmla="*/ 1760554 h 3496008"/>
              <a:gd name="connsiteX216" fmla="*/ 1989773 w 3657599"/>
              <a:gd name="connsiteY216" fmla="*/ 1769126 h 3496008"/>
              <a:gd name="connsiteX217" fmla="*/ 1956435 w 3657599"/>
              <a:gd name="connsiteY217" fmla="*/ 1781509 h 3496008"/>
              <a:gd name="connsiteX218" fmla="*/ 1920240 w 3657599"/>
              <a:gd name="connsiteY218" fmla="*/ 1794844 h 3496008"/>
              <a:gd name="connsiteX219" fmla="*/ 1890713 w 3657599"/>
              <a:gd name="connsiteY219" fmla="*/ 1803416 h 3496008"/>
              <a:gd name="connsiteX220" fmla="*/ 1861185 w 3657599"/>
              <a:gd name="connsiteY220" fmla="*/ 1811989 h 3496008"/>
              <a:gd name="connsiteX221" fmla="*/ 1809750 w 3657599"/>
              <a:gd name="connsiteY221" fmla="*/ 1831039 h 3496008"/>
              <a:gd name="connsiteX222" fmla="*/ 1754505 w 3657599"/>
              <a:gd name="connsiteY222" fmla="*/ 1847231 h 3496008"/>
              <a:gd name="connsiteX223" fmla="*/ 1732598 w 3657599"/>
              <a:gd name="connsiteY223" fmla="*/ 1854851 h 3496008"/>
              <a:gd name="connsiteX224" fmla="*/ 1703070 w 3657599"/>
              <a:gd name="connsiteY224" fmla="*/ 1866281 h 3496008"/>
              <a:gd name="connsiteX225" fmla="*/ 1672590 w 3657599"/>
              <a:gd name="connsiteY225" fmla="*/ 1874854 h 3496008"/>
              <a:gd name="connsiteX226" fmla="*/ 1632585 w 3657599"/>
              <a:gd name="connsiteY226" fmla="*/ 1888189 h 3496008"/>
              <a:gd name="connsiteX227" fmla="*/ 1585913 w 3657599"/>
              <a:gd name="connsiteY227" fmla="*/ 1903429 h 3496008"/>
              <a:gd name="connsiteX228" fmla="*/ 1564005 w 3657599"/>
              <a:gd name="connsiteY228" fmla="*/ 1911049 h 3496008"/>
              <a:gd name="connsiteX229" fmla="*/ 1531620 w 3657599"/>
              <a:gd name="connsiteY229" fmla="*/ 1923431 h 3496008"/>
              <a:gd name="connsiteX230" fmla="*/ 1501140 w 3657599"/>
              <a:gd name="connsiteY230" fmla="*/ 1932956 h 3496008"/>
              <a:gd name="connsiteX231" fmla="*/ 1469708 w 3657599"/>
              <a:gd name="connsiteY231" fmla="*/ 1945339 h 3496008"/>
              <a:gd name="connsiteX232" fmla="*/ 1416368 w 3657599"/>
              <a:gd name="connsiteY232" fmla="*/ 1961531 h 3496008"/>
              <a:gd name="connsiteX233" fmla="*/ 1394460 w 3657599"/>
              <a:gd name="connsiteY233" fmla="*/ 1969151 h 3496008"/>
              <a:gd name="connsiteX234" fmla="*/ 1363980 w 3657599"/>
              <a:gd name="connsiteY234" fmla="*/ 1981534 h 3496008"/>
              <a:gd name="connsiteX235" fmla="*/ 1332548 w 3657599"/>
              <a:gd name="connsiteY235" fmla="*/ 1991059 h 3496008"/>
              <a:gd name="connsiteX236" fmla="*/ 1301115 w 3657599"/>
              <a:gd name="connsiteY236" fmla="*/ 2003441 h 3496008"/>
              <a:gd name="connsiteX237" fmla="*/ 1246823 w 3657599"/>
              <a:gd name="connsiteY237" fmla="*/ 2019634 h 3496008"/>
              <a:gd name="connsiteX238" fmla="*/ 1223963 w 3657599"/>
              <a:gd name="connsiteY238" fmla="*/ 2027254 h 3496008"/>
              <a:gd name="connsiteX239" fmla="*/ 1192530 w 3657599"/>
              <a:gd name="connsiteY239" fmla="*/ 2039636 h 3496008"/>
              <a:gd name="connsiteX240" fmla="*/ 1161098 w 3657599"/>
              <a:gd name="connsiteY240" fmla="*/ 2049161 h 3496008"/>
              <a:gd name="connsiteX241" fmla="*/ 1129665 w 3657599"/>
              <a:gd name="connsiteY241" fmla="*/ 2061544 h 3496008"/>
              <a:gd name="connsiteX242" fmla="*/ 1076325 w 3657599"/>
              <a:gd name="connsiteY242" fmla="*/ 2077736 h 3496008"/>
              <a:gd name="connsiteX243" fmla="*/ 1053465 w 3657599"/>
              <a:gd name="connsiteY243" fmla="*/ 2085356 h 3496008"/>
              <a:gd name="connsiteX244" fmla="*/ 1024890 w 3657599"/>
              <a:gd name="connsiteY244" fmla="*/ 2096786 h 3496008"/>
              <a:gd name="connsiteX245" fmla="*/ 993458 w 3657599"/>
              <a:gd name="connsiteY245" fmla="*/ 2105359 h 3496008"/>
              <a:gd name="connsiteX246" fmla="*/ 969645 w 3657599"/>
              <a:gd name="connsiteY246" fmla="*/ 2112979 h 3496008"/>
              <a:gd name="connsiteX247" fmla="*/ 934403 w 3657599"/>
              <a:gd name="connsiteY247" fmla="*/ 2125361 h 3496008"/>
              <a:gd name="connsiteX248" fmla="*/ 905828 w 3657599"/>
              <a:gd name="connsiteY248" fmla="*/ 2133934 h 3496008"/>
              <a:gd name="connsiteX249" fmla="*/ 848678 w 3657599"/>
              <a:gd name="connsiteY249" fmla="*/ 2132981 h 3496008"/>
              <a:gd name="connsiteX250" fmla="*/ 835343 w 3657599"/>
              <a:gd name="connsiteY250" fmla="*/ 2053924 h 3496008"/>
              <a:gd name="connsiteX251" fmla="*/ 870585 w 3657599"/>
              <a:gd name="connsiteY251" fmla="*/ 2032969 h 3496008"/>
              <a:gd name="connsiteX252" fmla="*/ 914400 w 3657599"/>
              <a:gd name="connsiteY252" fmla="*/ 2018681 h 3496008"/>
              <a:gd name="connsiteX253" fmla="*/ 968693 w 3657599"/>
              <a:gd name="connsiteY253" fmla="*/ 2002489 h 3496008"/>
              <a:gd name="connsiteX254" fmla="*/ 994410 w 3657599"/>
              <a:gd name="connsiteY254" fmla="*/ 1992964 h 3496008"/>
              <a:gd name="connsiteX255" fmla="*/ 1025843 w 3657599"/>
              <a:gd name="connsiteY255" fmla="*/ 1981534 h 3496008"/>
              <a:gd name="connsiteX256" fmla="*/ 1056323 w 3657599"/>
              <a:gd name="connsiteY256" fmla="*/ 1972961 h 3496008"/>
              <a:gd name="connsiteX257" fmla="*/ 1107758 w 3657599"/>
              <a:gd name="connsiteY257" fmla="*/ 1953911 h 3496008"/>
              <a:gd name="connsiteX258" fmla="*/ 1160145 w 3657599"/>
              <a:gd name="connsiteY258" fmla="*/ 1937719 h 3496008"/>
              <a:gd name="connsiteX259" fmla="*/ 1182053 w 3657599"/>
              <a:gd name="connsiteY259" fmla="*/ 1930099 h 3496008"/>
              <a:gd name="connsiteX260" fmla="*/ 1218248 w 3657599"/>
              <a:gd name="connsiteY260" fmla="*/ 1917716 h 3496008"/>
              <a:gd name="connsiteX261" fmla="*/ 1246823 w 3657599"/>
              <a:gd name="connsiteY261" fmla="*/ 1908191 h 3496008"/>
              <a:gd name="connsiteX262" fmla="*/ 1277303 w 3657599"/>
              <a:gd name="connsiteY262" fmla="*/ 1896761 h 3496008"/>
              <a:gd name="connsiteX263" fmla="*/ 1330643 w 3657599"/>
              <a:gd name="connsiteY263" fmla="*/ 1880569 h 3496008"/>
              <a:gd name="connsiteX264" fmla="*/ 1352550 w 3657599"/>
              <a:gd name="connsiteY264" fmla="*/ 1872949 h 3496008"/>
              <a:gd name="connsiteX265" fmla="*/ 1384935 w 3657599"/>
              <a:gd name="connsiteY265" fmla="*/ 1860566 h 3496008"/>
              <a:gd name="connsiteX266" fmla="*/ 1416368 w 3657599"/>
              <a:gd name="connsiteY266" fmla="*/ 1851041 h 3496008"/>
              <a:gd name="connsiteX267" fmla="*/ 1447800 w 3657599"/>
              <a:gd name="connsiteY267" fmla="*/ 1838659 h 3496008"/>
              <a:gd name="connsiteX268" fmla="*/ 1501140 w 3657599"/>
              <a:gd name="connsiteY268" fmla="*/ 1822466 h 3496008"/>
              <a:gd name="connsiteX269" fmla="*/ 1562100 w 3657599"/>
              <a:gd name="connsiteY269" fmla="*/ 1802464 h 3496008"/>
              <a:gd name="connsiteX270" fmla="*/ 1565910 w 3657599"/>
              <a:gd name="connsiteY270" fmla="*/ 1801511 h 3496008"/>
              <a:gd name="connsiteX271" fmla="*/ 1596390 w 3657599"/>
              <a:gd name="connsiteY271" fmla="*/ 1789129 h 3496008"/>
              <a:gd name="connsiteX272" fmla="*/ 1628775 w 3657599"/>
              <a:gd name="connsiteY272" fmla="*/ 1779604 h 3496008"/>
              <a:gd name="connsiteX273" fmla="*/ 1650683 w 3657599"/>
              <a:gd name="connsiteY273" fmla="*/ 1771984 h 3496008"/>
              <a:gd name="connsiteX274" fmla="*/ 1683068 w 3657599"/>
              <a:gd name="connsiteY274" fmla="*/ 1759601 h 3496008"/>
              <a:gd name="connsiteX275" fmla="*/ 1713548 w 3657599"/>
              <a:gd name="connsiteY275" fmla="*/ 1751029 h 3496008"/>
              <a:gd name="connsiteX276" fmla="*/ 1750695 w 3657599"/>
              <a:gd name="connsiteY276" fmla="*/ 1737694 h 3496008"/>
              <a:gd name="connsiteX277" fmla="*/ 1776413 w 3657599"/>
              <a:gd name="connsiteY277" fmla="*/ 1729121 h 3496008"/>
              <a:gd name="connsiteX278" fmla="*/ 1827848 w 3657599"/>
              <a:gd name="connsiteY278" fmla="*/ 1709119 h 3496008"/>
              <a:gd name="connsiteX279" fmla="*/ 1883093 w 3657599"/>
              <a:gd name="connsiteY279" fmla="*/ 1692926 h 3496008"/>
              <a:gd name="connsiteX280" fmla="*/ 1905953 w 3657599"/>
              <a:gd name="connsiteY280" fmla="*/ 1685306 h 3496008"/>
              <a:gd name="connsiteX281" fmla="*/ 1935480 w 3657599"/>
              <a:gd name="connsiteY281" fmla="*/ 1673876 h 3496008"/>
              <a:gd name="connsiteX282" fmla="*/ 1970723 w 3657599"/>
              <a:gd name="connsiteY282" fmla="*/ 1662446 h 3496008"/>
              <a:gd name="connsiteX283" fmla="*/ 2005013 w 3657599"/>
              <a:gd name="connsiteY283" fmla="*/ 1651969 h 3496008"/>
              <a:gd name="connsiteX284" fmla="*/ 2030730 w 3657599"/>
              <a:gd name="connsiteY284" fmla="*/ 1622441 h 3496008"/>
              <a:gd name="connsiteX285" fmla="*/ 2030730 w 3657599"/>
              <a:gd name="connsiteY285" fmla="*/ 1391936 h 3496008"/>
              <a:gd name="connsiteX286" fmla="*/ 2008823 w 3657599"/>
              <a:gd name="connsiteY286" fmla="*/ 1379554 h 3496008"/>
              <a:gd name="connsiteX287" fmla="*/ 2002155 w 3657599"/>
              <a:gd name="connsiteY287" fmla="*/ 1381459 h 3496008"/>
              <a:gd name="connsiteX288" fmla="*/ 1965960 w 3657599"/>
              <a:gd name="connsiteY288" fmla="*/ 1393841 h 3496008"/>
              <a:gd name="connsiteX289" fmla="*/ 1937385 w 3657599"/>
              <a:gd name="connsiteY289" fmla="*/ 1402414 h 3496008"/>
              <a:gd name="connsiteX290" fmla="*/ 1906905 w 3657599"/>
              <a:gd name="connsiteY290" fmla="*/ 1410986 h 3496008"/>
              <a:gd name="connsiteX291" fmla="*/ 1854518 w 3657599"/>
              <a:gd name="connsiteY291" fmla="*/ 1430989 h 3496008"/>
              <a:gd name="connsiteX292" fmla="*/ 1800225 w 3657599"/>
              <a:gd name="connsiteY292" fmla="*/ 1447181 h 3496008"/>
              <a:gd name="connsiteX293" fmla="*/ 1777365 w 3657599"/>
              <a:gd name="connsiteY293" fmla="*/ 1454801 h 3496008"/>
              <a:gd name="connsiteX294" fmla="*/ 1747838 w 3657599"/>
              <a:gd name="connsiteY294" fmla="*/ 1466231 h 3496008"/>
              <a:gd name="connsiteX295" fmla="*/ 1718310 w 3657599"/>
              <a:gd name="connsiteY295" fmla="*/ 1474804 h 3496008"/>
              <a:gd name="connsiteX296" fmla="*/ 1687830 w 3657599"/>
              <a:gd name="connsiteY296" fmla="*/ 1487186 h 3496008"/>
              <a:gd name="connsiteX297" fmla="*/ 1633538 w 3657599"/>
              <a:gd name="connsiteY297" fmla="*/ 1503379 h 3496008"/>
              <a:gd name="connsiteX298" fmla="*/ 1611630 w 3657599"/>
              <a:gd name="connsiteY298" fmla="*/ 1510999 h 3496008"/>
              <a:gd name="connsiteX299" fmla="*/ 1578293 w 3657599"/>
              <a:gd name="connsiteY299" fmla="*/ 1523381 h 3496008"/>
              <a:gd name="connsiteX300" fmla="*/ 1548765 w 3657599"/>
              <a:gd name="connsiteY300" fmla="*/ 1531954 h 3496008"/>
              <a:gd name="connsiteX301" fmla="*/ 1516380 w 3657599"/>
              <a:gd name="connsiteY301" fmla="*/ 1544336 h 3496008"/>
              <a:gd name="connsiteX302" fmla="*/ 1463040 w 3657599"/>
              <a:gd name="connsiteY302" fmla="*/ 1560529 h 3496008"/>
              <a:gd name="connsiteX303" fmla="*/ 1442085 w 3657599"/>
              <a:gd name="connsiteY303" fmla="*/ 1567196 h 3496008"/>
              <a:gd name="connsiteX304" fmla="*/ 1412558 w 3657599"/>
              <a:gd name="connsiteY304" fmla="*/ 1579579 h 3496008"/>
              <a:gd name="connsiteX305" fmla="*/ 1381125 w 3657599"/>
              <a:gd name="connsiteY305" fmla="*/ 1588151 h 3496008"/>
              <a:gd name="connsiteX306" fmla="*/ 1357313 w 3657599"/>
              <a:gd name="connsiteY306" fmla="*/ 1595771 h 3496008"/>
              <a:gd name="connsiteX307" fmla="*/ 1305878 w 3657599"/>
              <a:gd name="connsiteY307" fmla="*/ 1615774 h 3496008"/>
              <a:gd name="connsiteX308" fmla="*/ 1252538 w 3657599"/>
              <a:gd name="connsiteY308" fmla="*/ 1631014 h 3496008"/>
              <a:gd name="connsiteX309" fmla="*/ 1228725 w 3657599"/>
              <a:gd name="connsiteY309" fmla="*/ 1638634 h 3496008"/>
              <a:gd name="connsiteX310" fmla="*/ 1199198 w 3657599"/>
              <a:gd name="connsiteY310" fmla="*/ 1651016 h 3496008"/>
              <a:gd name="connsiteX311" fmla="*/ 1163003 w 3657599"/>
              <a:gd name="connsiteY311" fmla="*/ 1663399 h 3496008"/>
              <a:gd name="connsiteX312" fmla="*/ 1133475 w 3657599"/>
              <a:gd name="connsiteY312" fmla="*/ 1672924 h 3496008"/>
              <a:gd name="connsiteX313" fmla="*/ 1102043 w 3657599"/>
              <a:gd name="connsiteY313" fmla="*/ 1681496 h 3496008"/>
              <a:gd name="connsiteX314" fmla="*/ 1081088 w 3657599"/>
              <a:gd name="connsiteY314" fmla="*/ 1688164 h 3496008"/>
              <a:gd name="connsiteX315" fmla="*/ 1051560 w 3657599"/>
              <a:gd name="connsiteY315" fmla="*/ 1700546 h 3496008"/>
              <a:gd name="connsiteX316" fmla="*/ 996315 w 3657599"/>
              <a:gd name="connsiteY316" fmla="*/ 1717691 h 3496008"/>
              <a:gd name="connsiteX317" fmla="*/ 923925 w 3657599"/>
              <a:gd name="connsiteY317" fmla="*/ 1743409 h 3496008"/>
              <a:gd name="connsiteX318" fmla="*/ 868680 w 3657599"/>
              <a:gd name="connsiteY318" fmla="*/ 1751029 h 3496008"/>
              <a:gd name="connsiteX319" fmla="*/ 844868 w 3657599"/>
              <a:gd name="connsiteY319" fmla="*/ 1741504 h 3496008"/>
              <a:gd name="connsiteX320" fmla="*/ 840105 w 3657599"/>
              <a:gd name="connsiteY320" fmla="*/ 1664351 h 3496008"/>
              <a:gd name="connsiteX321" fmla="*/ 879158 w 3657599"/>
              <a:gd name="connsiteY321" fmla="*/ 1643396 h 3496008"/>
              <a:gd name="connsiteX322" fmla="*/ 909638 w 3657599"/>
              <a:gd name="connsiteY322" fmla="*/ 1634824 h 3496008"/>
              <a:gd name="connsiteX323" fmla="*/ 940118 w 3657599"/>
              <a:gd name="connsiteY323" fmla="*/ 1622441 h 3496008"/>
              <a:gd name="connsiteX324" fmla="*/ 994410 w 3657599"/>
              <a:gd name="connsiteY324" fmla="*/ 1605296 h 3496008"/>
              <a:gd name="connsiteX325" fmla="*/ 1016318 w 3657599"/>
              <a:gd name="connsiteY325" fmla="*/ 1597676 h 3496008"/>
              <a:gd name="connsiteX326" fmla="*/ 1046798 w 3657599"/>
              <a:gd name="connsiteY326" fmla="*/ 1586246 h 3496008"/>
              <a:gd name="connsiteX327" fmla="*/ 1078230 w 3657599"/>
              <a:gd name="connsiteY327" fmla="*/ 1577674 h 3496008"/>
              <a:gd name="connsiteX328" fmla="*/ 1101090 w 3657599"/>
              <a:gd name="connsiteY328" fmla="*/ 1570054 h 3496008"/>
              <a:gd name="connsiteX329" fmla="*/ 1152525 w 3657599"/>
              <a:gd name="connsiteY329" fmla="*/ 1550051 h 3496008"/>
              <a:gd name="connsiteX330" fmla="*/ 1211580 w 3657599"/>
              <a:gd name="connsiteY330" fmla="*/ 1530049 h 3496008"/>
              <a:gd name="connsiteX331" fmla="*/ 1239203 w 3657599"/>
              <a:gd name="connsiteY331" fmla="*/ 1521476 h 3496008"/>
              <a:gd name="connsiteX332" fmla="*/ 1268730 w 3657599"/>
              <a:gd name="connsiteY332" fmla="*/ 1513856 h 3496008"/>
              <a:gd name="connsiteX333" fmla="*/ 1321118 w 3657599"/>
              <a:gd name="connsiteY333" fmla="*/ 1493854 h 3496008"/>
              <a:gd name="connsiteX334" fmla="*/ 1382078 w 3657599"/>
              <a:gd name="connsiteY334" fmla="*/ 1472899 h 3496008"/>
              <a:gd name="connsiteX335" fmla="*/ 1407795 w 3657599"/>
              <a:gd name="connsiteY335" fmla="*/ 1464326 h 3496008"/>
              <a:gd name="connsiteX336" fmla="*/ 1438275 w 3657599"/>
              <a:gd name="connsiteY336" fmla="*/ 1456706 h 3496008"/>
              <a:gd name="connsiteX337" fmla="*/ 1461135 w 3657599"/>
              <a:gd name="connsiteY337" fmla="*/ 1448134 h 3496008"/>
              <a:gd name="connsiteX338" fmla="*/ 1491615 w 3657599"/>
              <a:gd name="connsiteY338" fmla="*/ 1435751 h 3496008"/>
              <a:gd name="connsiteX339" fmla="*/ 1544955 w 3657599"/>
              <a:gd name="connsiteY339" fmla="*/ 1419559 h 3496008"/>
              <a:gd name="connsiteX340" fmla="*/ 1584008 w 3657599"/>
              <a:gd name="connsiteY340" fmla="*/ 1406224 h 3496008"/>
              <a:gd name="connsiteX341" fmla="*/ 1588770 w 3657599"/>
              <a:gd name="connsiteY341" fmla="*/ 1405271 h 3496008"/>
              <a:gd name="connsiteX342" fmla="*/ 1617345 w 3657599"/>
              <a:gd name="connsiteY342" fmla="*/ 1393841 h 3496008"/>
              <a:gd name="connsiteX343" fmla="*/ 1673543 w 3657599"/>
              <a:gd name="connsiteY343" fmla="*/ 1377649 h 3496008"/>
              <a:gd name="connsiteX344" fmla="*/ 1694498 w 3657599"/>
              <a:gd name="connsiteY344" fmla="*/ 1370029 h 3496008"/>
              <a:gd name="connsiteX345" fmla="*/ 1724978 w 3657599"/>
              <a:gd name="connsiteY345" fmla="*/ 1357646 h 3496008"/>
              <a:gd name="connsiteX346" fmla="*/ 1757363 w 3657599"/>
              <a:gd name="connsiteY346" fmla="*/ 1349074 h 3496008"/>
              <a:gd name="connsiteX347" fmla="*/ 1780223 w 3657599"/>
              <a:gd name="connsiteY347" fmla="*/ 1341454 h 3496008"/>
              <a:gd name="connsiteX348" fmla="*/ 1809750 w 3657599"/>
              <a:gd name="connsiteY348" fmla="*/ 1329071 h 3496008"/>
              <a:gd name="connsiteX349" fmla="*/ 1844040 w 3657599"/>
              <a:gd name="connsiteY349" fmla="*/ 1318594 h 3496008"/>
              <a:gd name="connsiteX350" fmla="*/ 1864995 w 3657599"/>
              <a:gd name="connsiteY350" fmla="*/ 1311926 h 3496008"/>
              <a:gd name="connsiteX351" fmla="*/ 1897380 w 3657599"/>
              <a:gd name="connsiteY351" fmla="*/ 1299544 h 3496008"/>
              <a:gd name="connsiteX352" fmla="*/ 1927860 w 3657599"/>
              <a:gd name="connsiteY352" fmla="*/ 1290971 h 3496008"/>
              <a:gd name="connsiteX353" fmla="*/ 1949768 w 3657599"/>
              <a:gd name="connsiteY353" fmla="*/ 1284304 h 3496008"/>
              <a:gd name="connsiteX354" fmla="*/ 2006918 w 3657599"/>
              <a:gd name="connsiteY354" fmla="*/ 1264301 h 3496008"/>
              <a:gd name="connsiteX355" fmla="*/ 2030730 w 3657599"/>
              <a:gd name="connsiteY355" fmla="*/ 1245251 h 3496008"/>
              <a:gd name="connsiteX356" fmla="*/ 2030730 w 3657599"/>
              <a:gd name="connsiteY356" fmla="*/ 997601 h 3496008"/>
              <a:gd name="connsiteX357" fmla="*/ 2020253 w 3657599"/>
              <a:gd name="connsiteY357" fmla="*/ 987124 h 3496008"/>
              <a:gd name="connsiteX358" fmla="*/ 1991678 w 3657599"/>
              <a:gd name="connsiteY358" fmla="*/ 995696 h 3496008"/>
              <a:gd name="connsiteX359" fmla="*/ 1961198 w 3657599"/>
              <a:gd name="connsiteY359" fmla="*/ 1008079 h 3496008"/>
              <a:gd name="connsiteX360" fmla="*/ 1928813 w 3657599"/>
              <a:gd name="connsiteY360" fmla="*/ 1017604 h 3496008"/>
              <a:gd name="connsiteX361" fmla="*/ 1898333 w 3657599"/>
              <a:gd name="connsiteY361" fmla="*/ 1029034 h 3496008"/>
              <a:gd name="connsiteX362" fmla="*/ 1866900 w 3657599"/>
              <a:gd name="connsiteY362" fmla="*/ 1037606 h 3496008"/>
              <a:gd name="connsiteX363" fmla="*/ 1840230 w 3657599"/>
              <a:gd name="connsiteY363" fmla="*/ 1047131 h 3496008"/>
              <a:gd name="connsiteX364" fmla="*/ 1810703 w 3657599"/>
              <a:gd name="connsiteY364" fmla="*/ 1057609 h 3496008"/>
              <a:gd name="connsiteX365" fmla="*/ 1782128 w 3657599"/>
              <a:gd name="connsiteY365" fmla="*/ 1065229 h 3496008"/>
              <a:gd name="connsiteX366" fmla="*/ 1750695 w 3657599"/>
              <a:gd name="connsiteY366" fmla="*/ 1077611 h 3496008"/>
              <a:gd name="connsiteX367" fmla="*/ 1715453 w 3657599"/>
              <a:gd name="connsiteY367" fmla="*/ 1089994 h 3496008"/>
              <a:gd name="connsiteX368" fmla="*/ 1684973 w 3657599"/>
              <a:gd name="connsiteY368" fmla="*/ 1100471 h 3496008"/>
              <a:gd name="connsiteX369" fmla="*/ 1654493 w 3657599"/>
              <a:gd name="connsiteY369" fmla="*/ 1109044 h 3496008"/>
              <a:gd name="connsiteX370" fmla="*/ 1604963 w 3657599"/>
              <a:gd name="connsiteY370" fmla="*/ 1128094 h 3496008"/>
              <a:gd name="connsiteX371" fmla="*/ 1562100 w 3657599"/>
              <a:gd name="connsiteY371" fmla="*/ 1142381 h 3496008"/>
              <a:gd name="connsiteX372" fmla="*/ 1486853 w 3657599"/>
              <a:gd name="connsiteY372" fmla="*/ 1165241 h 3496008"/>
              <a:gd name="connsiteX373" fmla="*/ 1462088 w 3657599"/>
              <a:gd name="connsiteY373" fmla="*/ 1173814 h 3496008"/>
              <a:gd name="connsiteX374" fmla="*/ 1433513 w 3657599"/>
              <a:gd name="connsiteY374" fmla="*/ 1186196 h 3496008"/>
              <a:gd name="connsiteX375" fmla="*/ 1378268 w 3657599"/>
              <a:gd name="connsiteY375" fmla="*/ 1202389 h 3496008"/>
              <a:gd name="connsiteX376" fmla="*/ 1305878 w 3657599"/>
              <a:gd name="connsiteY376" fmla="*/ 1229059 h 3496008"/>
              <a:gd name="connsiteX377" fmla="*/ 1263015 w 3657599"/>
              <a:gd name="connsiteY377" fmla="*/ 1243346 h 3496008"/>
              <a:gd name="connsiteX378" fmla="*/ 1219200 w 3657599"/>
              <a:gd name="connsiteY378" fmla="*/ 1257634 h 3496008"/>
              <a:gd name="connsiteX379" fmla="*/ 1156335 w 3657599"/>
              <a:gd name="connsiteY379" fmla="*/ 1278589 h 3496008"/>
              <a:gd name="connsiteX380" fmla="*/ 1101090 w 3657599"/>
              <a:gd name="connsiteY380" fmla="*/ 1294781 h 3496008"/>
              <a:gd name="connsiteX381" fmla="*/ 1097280 w 3657599"/>
              <a:gd name="connsiteY381" fmla="*/ 1296686 h 3496008"/>
              <a:gd name="connsiteX382" fmla="*/ 1069658 w 3657599"/>
              <a:gd name="connsiteY382" fmla="*/ 1308116 h 3496008"/>
              <a:gd name="connsiteX383" fmla="*/ 1035368 w 3657599"/>
              <a:gd name="connsiteY383" fmla="*/ 1318594 h 3496008"/>
              <a:gd name="connsiteX384" fmla="*/ 1013460 w 3657599"/>
              <a:gd name="connsiteY384" fmla="*/ 1326214 h 3496008"/>
              <a:gd name="connsiteX385" fmla="*/ 981075 w 3657599"/>
              <a:gd name="connsiteY385" fmla="*/ 1337644 h 3496008"/>
              <a:gd name="connsiteX386" fmla="*/ 950595 w 3657599"/>
              <a:gd name="connsiteY386" fmla="*/ 1346216 h 3496008"/>
              <a:gd name="connsiteX387" fmla="*/ 927735 w 3657599"/>
              <a:gd name="connsiteY387" fmla="*/ 1353836 h 3496008"/>
              <a:gd name="connsiteX388" fmla="*/ 878205 w 3657599"/>
              <a:gd name="connsiteY388" fmla="*/ 1368124 h 3496008"/>
              <a:gd name="connsiteX389" fmla="*/ 823913 w 3657599"/>
              <a:gd name="connsiteY389" fmla="*/ 1314784 h 3496008"/>
              <a:gd name="connsiteX390" fmla="*/ 830580 w 3657599"/>
              <a:gd name="connsiteY390" fmla="*/ 1290971 h 3496008"/>
              <a:gd name="connsiteX391" fmla="*/ 861060 w 3657599"/>
              <a:gd name="connsiteY391" fmla="*/ 1266206 h 3496008"/>
              <a:gd name="connsiteX392" fmla="*/ 905828 w 3657599"/>
              <a:gd name="connsiteY392" fmla="*/ 1250966 h 3496008"/>
              <a:gd name="connsiteX393" fmla="*/ 929640 w 3657599"/>
              <a:gd name="connsiteY393" fmla="*/ 1243346 h 3496008"/>
              <a:gd name="connsiteX394" fmla="*/ 959168 w 3657599"/>
              <a:gd name="connsiteY394" fmla="*/ 1231916 h 3496008"/>
              <a:gd name="connsiteX395" fmla="*/ 991553 w 3657599"/>
              <a:gd name="connsiteY395" fmla="*/ 1222391 h 3496008"/>
              <a:gd name="connsiteX396" fmla="*/ 1014413 w 3657599"/>
              <a:gd name="connsiteY396" fmla="*/ 1214771 h 3496008"/>
              <a:gd name="connsiteX397" fmla="*/ 1064895 w 3657599"/>
              <a:gd name="connsiteY397" fmla="*/ 1195721 h 3496008"/>
              <a:gd name="connsiteX398" fmla="*/ 1096328 w 3657599"/>
              <a:gd name="connsiteY398" fmla="*/ 1187149 h 3496008"/>
              <a:gd name="connsiteX399" fmla="*/ 1120140 w 3657599"/>
              <a:gd name="connsiteY399" fmla="*/ 1179529 h 3496008"/>
              <a:gd name="connsiteX400" fmla="*/ 1156335 w 3657599"/>
              <a:gd name="connsiteY400" fmla="*/ 1166194 h 3496008"/>
              <a:gd name="connsiteX401" fmla="*/ 1183958 w 3657599"/>
              <a:gd name="connsiteY401" fmla="*/ 1157621 h 3496008"/>
              <a:gd name="connsiteX402" fmla="*/ 1233488 w 3657599"/>
              <a:gd name="connsiteY402" fmla="*/ 1138571 h 3496008"/>
              <a:gd name="connsiteX403" fmla="*/ 1286828 w 3657599"/>
              <a:gd name="connsiteY403" fmla="*/ 1123331 h 3496008"/>
              <a:gd name="connsiteX404" fmla="*/ 1309688 w 3657599"/>
              <a:gd name="connsiteY404" fmla="*/ 1115711 h 3496008"/>
              <a:gd name="connsiteX405" fmla="*/ 1363980 w 3657599"/>
              <a:gd name="connsiteY405" fmla="*/ 1095709 h 3496008"/>
              <a:gd name="connsiteX406" fmla="*/ 1416368 w 3657599"/>
              <a:gd name="connsiteY406" fmla="*/ 1079516 h 3496008"/>
              <a:gd name="connsiteX407" fmla="*/ 1438275 w 3657599"/>
              <a:gd name="connsiteY407" fmla="*/ 1071896 h 3496008"/>
              <a:gd name="connsiteX408" fmla="*/ 1471613 w 3657599"/>
              <a:gd name="connsiteY408" fmla="*/ 1059514 h 3496008"/>
              <a:gd name="connsiteX409" fmla="*/ 1503045 w 3657599"/>
              <a:gd name="connsiteY409" fmla="*/ 1049989 h 3496008"/>
              <a:gd name="connsiteX410" fmla="*/ 1537335 w 3657599"/>
              <a:gd name="connsiteY410" fmla="*/ 1037606 h 3496008"/>
              <a:gd name="connsiteX411" fmla="*/ 1564958 w 3657599"/>
              <a:gd name="connsiteY411" fmla="*/ 1029034 h 3496008"/>
              <a:gd name="connsiteX412" fmla="*/ 1626870 w 3657599"/>
              <a:gd name="connsiteY412" fmla="*/ 1008079 h 3496008"/>
              <a:gd name="connsiteX413" fmla="*/ 1630680 w 3657599"/>
              <a:gd name="connsiteY413" fmla="*/ 1007126 h 3496008"/>
              <a:gd name="connsiteX414" fmla="*/ 1663065 w 3657599"/>
              <a:gd name="connsiteY414" fmla="*/ 994744 h 3496008"/>
              <a:gd name="connsiteX415" fmla="*/ 1692593 w 3657599"/>
              <a:gd name="connsiteY415" fmla="*/ 986171 h 3496008"/>
              <a:gd name="connsiteX416" fmla="*/ 1744028 w 3657599"/>
              <a:gd name="connsiteY416" fmla="*/ 966169 h 3496008"/>
              <a:gd name="connsiteX417" fmla="*/ 1784033 w 3657599"/>
              <a:gd name="connsiteY417" fmla="*/ 951881 h 3496008"/>
              <a:gd name="connsiteX418" fmla="*/ 1830705 w 3657599"/>
              <a:gd name="connsiteY418" fmla="*/ 937594 h 3496008"/>
              <a:gd name="connsiteX419" fmla="*/ 1891665 w 3657599"/>
              <a:gd name="connsiteY419" fmla="*/ 917591 h 3496008"/>
              <a:gd name="connsiteX420" fmla="*/ 1913573 w 3657599"/>
              <a:gd name="connsiteY420" fmla="*/ 909019 h 3496008"/>
              <a:gd name="connsiteX421" fmla="*/ 1945005 w 3657599"/>
              <a:gd name="connsiteY421" fmla="*/ 901399 h 3496008"/>
              <a:gd name="connsiteX422" fmla="*/ 1970723 w 3657599"/>
              <a:gd name="connsiteY422" fmla="*/ 892826 h 3496008"/>
              <a:gd name="connsiteX423" fmla="*/ 2007870 w 3657599"/>
              <a:gd name="connsiteY423" fmla="*/ 879491 h 3496008"/>
              <a:gd name="connsiteX424" fmla="*/ 2030730 w 3657599"/>
              <a:gd name="connsiteY424" fmla="*/ 858536 h 3496008"/>
              <a:gd name="connsiteX425" fmla="*/ 2030730 w 3657599"/>
              <a:gd name="connsiteY425" fmla="*/ 612791 h 3496008"/>
              <a:gd name="connsiteX426" fmla="*/ 2013585 w 3657599"/>
              <a:gd name="connsiteY426" fmla="*/ 602314 h 3496008"/>
              <a:gd name="connsiteX427" fmla="*/ 1984058 w 3657599"/>
              <a:gd name="connsiteY427" fmla="*/ 614696 h 3496008"/>
              <a:gd name="connsiteX428" fmla="*/ 1928813 w 3657599"/>
              <a:gd name="connsiteY428" fmla="*/ 631841 h 3496008"/>
              <a:gd name="connsiteX429" fmla="*/ 1906905 w 3657599"/>
              <a:gd name="connsiteY429" fmla="*/ 639461 h 3496008"/>
              <a:gd name="connsiteX430" fmla="*/ 1875473 w 3657599"/>
              <a:gd name="connsiteY430" fmla="*/ 651844 h 3496008"/>
              <a:gd name="connsiteX431" fmla="*/ 1844040 w 3657599"/>
              <a:gd name="connsiteY431" fmla="*/ 660416 h 3496008"/>
              <a:gd name="connsiteX432" fmla="*/ 1822133 w 3657599"/>
              <a:gd name="connsiteY432" fmla="*/ 667084 h 3496008"/>
              <a:gd name="connsiteX433" fmla="*/ 1791653 w 3657599"/>
              <a:gd name="connsiteY433" fmla="*/ 679466 h 3496008"/>
              <a:gd name="connsiteX434" fmla="*/ 1757363 w 3657599"/>
              <a:gd name="connsiteY434" fmla="*/ 689944 h 3496008"/>
              <a:gd name="connsiteX435" fmla="*/ 1737360 w 3657599"/>
              <a:gd name="connsiteY435" fmla="*/ 696611 h 3496008"/>
              <a:gd name="connsiteX436" fmla="*/ 1706880 w 3657599"/>
              <a:gd name="connsiteY436" fmla="*/ 708041 h 3496008"/>
              <a:gd name="connsiteX437" fmla="*/ 1677353 w 3657599"/>
              <a:gd name="connsiteY437" fmla="*/ 716614 h 3496008"/>
              <a:gd name="connsiteX438" fmla="*/ 1654493 w 3657599"/>
              <a:gd name="connsiteY438" fmla="*/ 724234 h 3496008"/>
              <a:gd name="connsiteX439" fmla="*/ 1602105 w 3657599"/>
              <a:gd name="connsiteY439" fmla="*/ 744236 h 3496008"/>
              <a:gd name="connsiteX440" fmla="*/ 1548765 w 3657599"/>
              <a:gd name="connsiteY440" fmla="*/ 760429 h 3496008"/>
              <a:gd name="connsiteX441" fmla="*/ 1486853 w 3657599"/>
              <a:gd name="connsiteY441" fmla="*/ 780431 h 3496008"/>
              <a:gd name="connsiteX442" fmla="*/ 1483043 w 3657599"/>
              <a:gd name="connsiteY442" fmla="*/ 782336 h 3496008"/>
              <a:gd name="connsiteX443" fmla="*/ 1454468 w 3657599"/>
              <a:gd name="connsiteY443" fmla="*/ 793766 h 3496008"/>
              <a:gd name="connsiteX444" fmla="*/ 1422083 w 3657599"/>
              <a:gd name="connsiteY444" fmla="*/ 803291 h 3496008"/>
              <a:gd name="connsiteX445" fmla="*/ 1400175 w 3657599"/>
              <a:gd name="connsiteY445" fmla="*/ 810911 h 3496008"/>
              <a:gd name="connsiteX446" fmla="*/ 1369695 w 3657599"/>
              <a:gd name="connsiteY446" fmla="*/ 823294 h 3496008"/>
              <a:gd name="connsiteX447" fmla="*/ 1338263 w 3657599"/>
              <a:gd name="connsiteY447" fmla="*/ 831866 h 3496008"/>
              <a:gd name="connsiteX448" fmla="*/ 1314450 w 3657599"/>
              <a:gd name="connsiteY448" fmla="*/ 839486 h 3496008"/>
              <a:gd name="connsiteX449" fmla="*/ 1283018 w 3657599"/>
              <a:gd name="connsiteY449" fmla="*/ 851869 h 3496008"/>
              <a:gd name="connsiteX450" fmla="*/ 1248728 w 3657599"/>
              <a:gd name="connsiteY450" fmla="*/ 863299 h 3496008"/>
              <a:gd name="connsiteX451" fmla="*/ 1218248 w 3657599"/>
              <a:gd name="connsiteY451" fmla="*/ 873776 h 3496008"/>
              <a:gd name="connsiteX452" fmla="*/ 1187768 w 3657599"/>
              <a:gd name="connsiteY452" fmla="*/ 882349 h 3496008"/>
              <a:gd name="connsiteX453" fmla="*/ 1137285 w 3657599"/>
              <a:gd name="connsiteY453" fmla="*/ 901399 h 3496008"/>
              <a:gd name="connsiteX454" fmla="*/ 1076325 w 3657599"/>
              <a:gd name="connsiteY454" fmla="*/ 922354 h 3496008"/>
              <a:gd name="connsiteX455" fmla="*/ 1048703 w 3657599"/>
              <a:gd name="connsiteY455" fmla="*/ 930926 h 3496008"/>
              <a:gd name="connsiteX456" fmla="*/ 1018223 w 3657599"/>
              <a:gd name="connsiteY456" fmla="*/ 939499 h 3496008"/>
              <a:gd name="connsiteX457" fmla="*/ 995363 w 3657599"/>
              <a:gd name="connsiteY457" fmla="*/ 947119 h 3496008"/>
              <a:gd name="connsiteX458" fmla="*/ 960120 w 3657599"/>
              <a:gd name="connsiteY458" fmla="*/ 959501 h 3496008"/>
              <a:gd name="connsiteX459" fmla="*/ 930593 w 3657599"/>
              <a:gd name="connsiteY459" fmla="*/ 969026 h 3496008"/>
              <a:gd name="connsiteX460" fmla="*/ 862965 w 3657599"/>
              <a:gd name="connsiteY460" fmla="*/ 979504 h 3496008"/>
              <a:gd name="connsiteX461" fmla="*/ 842963 w 3657599"/>
              <a:gd name="connsiteY461" fmla="*/ 968074 h 3496008"/>
              <a:gd name="connsiteX462" fmla="*/ 827723 w 3657599"/>
              <a:gd name="connsiteY462" fmla="*/ 916639 h 3496008"/>
              <a:gd name="connsiteX463" fmla="*/ 844868 w 3657599"/>
              <a:gd name="connsiteY463" fmla="*/ 889016 h 3496008"/>
              <a:gd name="connsiteX464" fmla="*/ 898208 w 3657599"/>
              <a:gd name="connsiteY464" fmla="*/ 866156 h 3496008"/>
              <a:gd name="connsiteX465" fmla="*/ 952500 w 3657599"/>
              <a:gd name="connsiteY465" fmla="*/ 849964 h 3496008"/>
              <a:gd name="connsiteX466" fmla="*/ 975360 w 3657599"/>
              <a:gd name="connsiteY466" fmla="*/ 842344 h 3496008"/>
              <a:gd name="connsiteX467" fmla="*/ 1007745 w 3657599"/>
              <a:gd name="connsiteY467" fmla="*/ 829961 h 3496008"/>
              <a:gd name="connsiteX468" fmla="*/ 1039178 w 3657599"/>
              <a:gd name="connsiteY468" fmla="*/ 820436 h 3496008"/>
              <a:gd name="connsiteX469" fmla="*/ 1070610 w 3657599"/>
              <a:gd name="connsiteY469" fmla="*/ 809006 h 3496008"/>
              <a:gd name="connsiteX470" fmla="*/ 1101090 w 3657599"/>
              <a:gd name="connsiteY470" fmla="*/ 800434 h 3496008"/>
              <a:gd name="connsiteX471" fmla="*/ 1151573 w 3657599"/>
              <a:gd name="connsiteY471" fmla="*/ 781384 h 3496008"/>
              <a:gd name="connsiteX472" fmla="*/ 1184910 w 3657599"/>
              <a:gd name="connsiteY472" fmla="*/ 773764 h 3496008"/>
              <a:gd name="connsiteX473" fmla="*/ 1188720 w 3657599"/>
              <a:gd name="connsiteY473" fmla="*/ 771859 h 3496008"/>
              <a:gd name="connsiteX474" fmla="*/ 1218248 w 3657599"/>
              <a:gd name="connsiteY474" fmla="*/ 760429 h 3496008"/>
              <a:gd name="connsiteX475" fmla="*/ 1253490 w 3657599"/>
              <a:gd name="connsiteY475" fmla="*/ 748999 h 3496008"/>
              <a:gd name="connsiteX476" fmla="*/ 1302068 w 3657599"/>
              <a:gd name="connsiteY476" fmla="*/ 731854 h 3496008"/>
              <a:gd name="connsiteX477" fmla="*/ 1323975 w 3657599"/>
              <a:gd name="connsiteY477" fmla="*/ 724234 h 3496008"/>
              <a:gd name="connsiteX478" fmla="*/ 1354455 w 3657599"/>
              <a:gd name="connsiteY478" fmla="*/ 715661 h 3496008"/>
              <a:gd name="connsiteX479" fmla="*/ 1406843 w 3657599"/>
              <a:gd name="connsiteY479" fmla="*/ 695659 h 3496008"/>
              <a:gd name="connsiteX480" fmla="*/ 1461135 w 3657599"/>
              <a:gd name="connsiteY480" fmla="*/ 679466 h 3496008"/>
              <a:gd name="connsiteX481" fmla="*/ 1483043 w 3657599"/>
              <a:gd name="connsiteY481" fmla="*/ 671846 h 3496008"/>
              <a:gd name="connsiteX482" fmla="*/ 1514475 w 3657599"/>
              <a:gd name="connsiteY482" fmla="*/ 659464 h 3496008"/>
              <a:gd name="connsiteX483" fmla="*/ 1545908 w 3657599"/>
              <a:gd name="connsiteY483" fmla="*/ 650891 h 3496008"/>
              <a:gd name="connsiteX484" fmla="*/ 1567815 w 3657599"/>
              <a:gd name="connsiteY484" fmla="*/ 643271 h 3496008"/>
              <a:gd name="connsiteX485" fmla="*/ 1602105 w 3657599"/>
              <a:gd name="connsiteY485" fmla="*/ 630889 h 3496008"/>
              <a:gd name="connsiteX486" fmla="*/ 1632585 w 3657599"/>
              <a:gd name="connsiteY486" fmla="*/ 621364 h 3496008"/>
              <a:gd name="connsiteX487" fmla="*/ 1653540 w 3657599"/>
              <a:gd name="connsiteY487" fmla="*/ 614696 h 3496008"/>
              <a:gd name="connsiteX488" fmla="*/ 1684020 w 3657599"/>
              <a:gd name="connsiteY488" fmla="*/ 602314 h 3496008"/>
              <a:gd name="connsiteX489" fmla="*/ 1716405 w 3657599"/>
              <a:gd name="connsiteY489" fmla="*/ 592789 h 3496008"/>
              <a:gd name="connsiteX490" fmla="*/ 1745933 w 3657599"/>
              <a:gd name="connsiteY490" fmla="*/ 581359 h 3496008"/>
              <a:gd name="connsiteX491" fmla="*/ 1801178 w 3657599"/>
              <a:gd name="connsiteY491" fmla="*/ 564214 h 3496008"/>
              <a:gd name="connsiteX492" fmla="*/ 1851660 w 3657599"/>
              <a:gd name="connsiteY492" fmla="*/ 545164 h 3496008"/>
              <a:gd name="connsiteX493" fmla="*/ 1894523 w 3657599"/>
              <a:gd name="connsiteY493" fmla="*/ 530876 h 3496008"/>
              <a:gd name="connsiteX494" fmla="*/ 1948815 w 3657599"/>
              <a:gd name="connsiteY494" fmla="*/ 514684 h 3496008"/>
              <a:gd name="connsiteX495" fmla="*/ 1974533 w 3657599"/>
              <a:gd name="connsiteY495" fmla="*/ 506111 h 3496008"/>
              <a:gd name="connsiteX496" fmla="*/ 2009775 w 3657599"/>
              <a:gd name="connsiteY496" fmla="*/ 494681 h 3496008"/>
              <a:gd name="connsiteX497" fmla="*/ 2032635 w 3657599"/>
              <a:gd name="connsiteY497" fmla="*/ 469916 h 3496008"/>
              <a:gd name="connsiteX498" fmla="*/ 2032635 w 3657599"/>
              <a:gd name="connsiteY498" fmla="*/ 211789 h 3496008"/>
              <a:gd name="connsiteX499" fmla="*/ 2017395 w 3657599"/>
              <a:gd name="connsiteY499" fmla="*/ 201311 h 3496008"/>
              <a:gd name="connsiteX500" fmla="*/ 2008823 w 3657599"/>
              <a:gd name="connsiteY500" fmla="*/ 202264 h 3496008"/>
              <a:gd name="connsiteX501" fmla="*/ 2000250 w 3657599"/>
              <a:gd name="connsiteY501" fmla="*/ 204169 h 3496008"/>
              <a:gd name="connsiteX502" fmla="*/ 1969770 w 3657599"/>
              <a:gd name="connsiteY502" fmla="*/ 216551 h 3496008"/>
              <a:gd name="connsiteX503" fmla="*/ 1940243 w 3657599"/>
              <a:gd name="connsiteY503" fmla="*/ 225124 h 3496008"/>
              <a:gd name="connsiteX504" fmla="*/ 1888808 w 3657599"/>
              <a:gd name="connsiteY504" fmla="*/ 245126 h 3496008"/>
              <a:gd name="connsiteX505" fmla="*/ 1825943 w 3657599"/>
              <a:gd name="connsiteY505" fmla="*/ 266081 h 3496008"/>
              <a:gd name="connsiteX506" fmla="*/ 1783080 w 3657599"/>
              <a:gd name="connsiteY506" fmla="*/ 280369 h 3496008"/>
              <a:gd name="connsiteX507" fmla="*/ 1759268 w 3657599"/>
              <a:gd name="connsiteY507" fmla="*/ 287989 h 3496008"/>
              <a:gd name="connsiteX508" fmla="*/ 1705928 w 3657599"/>
              <a:gd name="connsiteY508" fmla="*/ 304181 h 3496008"/>
              <a:gd name="connsiteX509" fmla="*/ 1684973 w 3657599"/>
              <a:gd name="connsiteY509" fmla="*/ 310849 h 3496008"/>
              <a:gd name="connsiteX510" fmla="*/ 1654493 w 3657599"/>
              <a:gd name="connsiteY510" fmla="*/ 322279 h 3496008"/>
              <a:gd name="connsiteX511" fmla="*/ 1623060 w 3657599"/>
              <a:gd name="connsiteY511" fmla="*/ 330851 h 3496008"/>
              <a:gd name="connsiteX512" fmla="*/ 1570673 w 3657599"/>
              <a:gd name="connsiteY512" fmla="*/ 349901 h 3496008"/>
              <a:gd name="connsiteX513" fmla="*/ 1516380 w 3657599"/>
              <a:gd name="connsiteY513" fmla="*/ 366094 h 3496008"/>
              <a:gd name="connsiteX514" fmla="*/ 1493520 w 3657599"/>
              <a:gd name="connsiteY514" fmla="*/ 373714 h 3496008"/>
              <a:gd name="connsiteX515" fmla="*/ 1460183 w 3657599"/>
              <a:gd name="connsiteY515" fmla="*/ 386096 h 3496008"/>
              <a:gd name="connsiteX516" fmla="*/ 1430655 w 3657599"/>
              <a:gd name="connsiteY516" fmla="*/ 394669 h 3496008"/>
              <a:gd name="connsiteX517" fmla="*/ 1378268 w 3657599"/>
              <a:gd name="connsiteY517" fmla="*/ 414671 h 3496008"/>
              <a:gd name="connsiteX518" fmla="*/ 1324928 w 3657599"/>
              <a:gd name="connsiteY518" fmla="*/ 429911 h 3496008"/>
              <a:gd name="connsiteX519" fmla="*/ 1302068 w 3657599"/>
              <a:gd name="connsiteY519" fmla="*/ 436579 h 3496008"/>
              <a:gd name="connsiteX520" fmla="*/ 1274445 w 3657599"/>
              <a:gd name="connsiteY520" fmla="*/ 448961 h 3496008"/>
              <a:gd name="connsiteX521" fmla="*/ 1242060 w 3657599"/>
              <a:gd name="connsiteY521" fmla="*/ 458486 h 3496008"/>
              <a:gd name="connsiteX522" fmla="*/ 1215390 w 3657599"/>
              <a:gd name="connsiteY522" fmla="*/ 467059 h 3496008"/>
              <a:gd name="connsiteX523" fmla="*/ 1183005 w 3657599"/>
              <a:gd name="connsiteY523" fmla="*/ 479441 h 3496008"/>
              <a:gd name="connsiteX524" fmla="*/ 1152525 w 3657599"/>
              <a:gd name="connsiteY524" fmla="*/ 488014 h 3496008"/>
              <a:gd name="connsiteX525" fmla="*/ 1130618 w 3657599"/>
              <a:gd name="connsiteY525" fmla="*/ 495634 h 3496008"/>
              <a:gd name="connsiteX526" fmla="*/ 1101090 w 3657599"/>
              <a:gd name="connsiteY526" fmla="*/ 508016 h 3496008"/>
              <a:gd name="connsiteX527" fmla="*/ 1063943 w 3657599"/>
              <a:gd name="connsiteY527" fmla="*/ 520399 h 3496008"/>
              <a:gd name="connsiteX528" fmla="*/ 1037273 w 3657599"/>
              <a:gd name="connsiteY528" fmla="*/ 529924 h 3496008"/>
              <a:gd name="connsiteX529" fmla="*/ 1005840 w 3657599"/>
              <a:gd name="connsiteY529" fmla="*/ 538496 h 3496008"/>
              <a:gd name="connsiteX530" fmla="*/ 981075 w 3657599"/>
              <a:gd name="connsiteY530" fmla="*/ 546116 h 3496008"/>
              <a:gd name="connsiteX531" fmla="*/ 950595 w 3657599"/>
              <a:gd name="connsiteY531" fmla="*/ 558499 h 3496008"/>
              <a:gd name="connsiteX532" fmla="*/ 919163 w 3657599"/>
              <a:gd name="connsiteY532" fmla="*/ 568024 h 3496008"/>
              <a:gd name="connsiteX533" fmla="*/ 846773 w 3657599"/>
              <a:gd name="connsiteY533" fmla="*/ 594694 h 3496008"/>
              <a:gd name="connsiteX534" fmla="*/ 783908 w 3657599"/>
              <a:gd name="connsiteY534" fmla="*/ 615649 h 3496008"/>
              <a:gd name="connsiteX535" fmla="*/ 730568 w 3657599"/>
              <a:gd name="connsiteY535" fmla="*/ 631841 h 3496008"/>
              <a:gd name="connsiteX536" fmla="*/ 706755 w 3657599"/>
              <a:gd name="connsiteY536" fmla="*/ 639461 h 3496008"/>
              <a:gd name="connsiteX537" fmla="*/ 656273 w 3657599"/>
              <a:gd name="connsiteY537" fmla="*/ 658511 h 3496008"/>
              <a:gd name="connsiteX538" fmla="*/ 601980 w 3657599"/>
              <a:gd name="connsiteY538" fmla="*/ 679466 h 3496008"/>
              <a:gd name="connsiteX539" fmla="*/ 557213 w 3657599"/>
              <a:gd name="connsiteY539" fmla="*/ 727091 h 3496008"/>
              <a:gd name="connsiteX540" fmla="*/ 541973 w 3657599"/>
              <a:gd name="connsiteY540" fmla="*/ 799481 h 3496008"/>
              <a:gd name="connsiteX541" fmla="*/ 538163 w 3657599"/>
              <a:gd name="connsiteY541" fmla="*/ 2073926 h 3496008"/>
              <a:gd name="connsiteX542" fmla="*/ 2924175 w 3657599"/>
              <a:gd name="connsiteY542" fmla="*/ 3052144 h 3496008"/>
              <a:gd name="connsiteX543" fmla="*/ 2924175 w 3657599"/>
              <a:gd name="connsiteY543" fmla="*/ 3030236 h 3496008"/>
              <a:gd name="connsiteX544" fmla="*/ 2931795 w 3657599"/>
              <a:gd name="connsiteY544" fmla="*/ 2925461 h 3496008"/>
              <a:gd name="connsiteX545" fmla="*/ 2939415 w 3657599"/>
              <a:gd name="connsiteY545" fmla="*/ 2894029 h 3496008"/>
              <a:gd name="connsiteX546" fmla="*/ 2959418 w 3657599"/>
              <a:gd name="connsiteY546" fmla="*/ 2848309 h 3496008"/>
              <a:gd name="connsiteX547" fmla="*/ 2986088 w 3657599"/>
              <a:gd name="connsiteY547" fmla="*/ 2799731 h 3496008"/>
              <a:gd name="connsiteX548" fmla="*/ 3044190 w 3657599"/>
              <a:gd name="connsiteY548" fmla="*/ 2733056 h 3496008"/>
              <a:gd name="connsiteX549" fmla="*/ 3124200 w 3657599"/>
              <a:gd name="connsiteY549" fmla="*/ 2679716 h 3496008"/>
              <a:gd name="connsiteX550" fmla="*/ 3138488 w 3657599"/>
              <a:gd name="connsiteY550" fmla="*/ 2656856 h 3496008"/>
              <a:gd name="connsiteX551" fmla="*/ 3137535 w 3657599"/>
              <a:gd name="connsiteY551" fmla="*/ 1773889 h 3496008"/>
              <a:gd name="connsiteX552" fmla="*/ 3131820 w 3657599"/>
              <a:gd name="connsiteY552" fmla="*/ 1734836 h 3496008"/>
              <a:gd name="connsiteX553" fmla="*/ 3080385 w 3657599"/>
              <a:gd name="connsiteY553" fmla="*/ 1694831 h 3496008"/>
              <a:gd name="connsiteX554" fmla="*/ 3068003 w 3657599"/>
              <a:gd name="connsiteY554" fmla="*/ 1694831 h 3496008"/>
              <a:gd name="connsiteX555" fmla="*/ 2148840 w 3657599"/>
              <a:gd name="connsiteY555" fmla="*/ 1694831 h 3496008"/>
              <a:gd name="connsiteX556" fmla="*/ 2135505 w 3657599"/>
              <a:gd name="connsiteY556" fmla="*/ 1707214 h 3496008"/>
              <a:gd name="connsiteX557" fmla="*/ 2135505 w 3657599"/>
              <a:gd name="connsiteY557" fmla="*/ 3038809 h 3496008"/>
              <a:gd name="connsiteX558" fmla="*/ 2149793 w 3657599"/>
              <a:gd name="connsiteY558" fmla="*/ 3053096 h 3496008"/>
              <a:gd name="connsiteX559" fmla="*/ 2908935 w 3657599"/>
              <a:gd name="connsiteY559" fmla="*/ 3053096 h 3496008"/>
              <a:gd name="connsiteX560" fmla="*/ 2924175 w 3657599"/>
              <a:gd name="connsiteY560" fmla="*/ 3052144 h 3496008"/>
              <a:gd name="connsiteX561" fmla="*/ 2136458 w 3657599"/>
              <a:gd name="connsiteY561" fmla="*/ 3160729 h 3496008"/>
              <a:gd name="connsiteX562" fmla="*/ 2136458 w 3657599"/>
              <a:gd name="connsiteY562" fmla="*/ 3173111 h 3496008"/>
              <a:gd name="connsiteX563" fmla="*/ 2136458 w 3657599"/>
              <a:gd name="connsiteY563" fmla="*/ 3369326 h 3496008"/>
              <a:gd name="connsiteX564" fmla="*/ 2153603 w 3657599"/>
              <a:gd name="connsiteY564" fmla="*/ 3386471 h 3496008"/>
              <a:gd name="connsiteX565" fmla="*/ 2908935 w 3657599"/>
              <a:gd name="connsiteY565" fmla="*/ 3386471 h 3496008"/>
              <a:gd name="connsiteX566" fmla="*/ 2924175 w 3657599"/>
              <a:gd name="connsiteY566" fmla="*/ 3371231 h 3496008"/>
              <a:gd name="connsiteX567" fmla="*/ 2924175 w 3657599"/>
              <a:gd name="connsiteY567" fmla="*/ 3171206 h 3496008"/>
              <a:gd name="connsiteX568" fmla="*/ 2923223 w 3657599"/>
              <a:gd name="connsiteY568" fmla="*/ 3160729 h 3496008"/>
              <a:gd name="connsiteX569" fmla="*/ 2136458 w 3657599"/>
              <a:gd name="connsiteY569" fmla="*/ 3160729 h 3496008"/>
              <a:gd name="connsiteX570" fmla="*/ 3551873 w 3657599"/>
              <a:gd name="connsiteY570" fmla="*/ 3052144 h 3496008"/>
              <a:gd name="connsiteX571" fmla="*/ 3551873 w 3657599"/>
              <a:gd name="connsiteY571" fmla="*/ 3003566 h 3496008"/>
              <a:gd name="connsiteX572" fmla="*/ 3544253 w 3657599"/>
              <a:gd name="connsiteY572" fmla="*/ 2930224 h 3496008"/>
              <a:gd name="connsiteX573" fmla="*/ 3544253 w 3657599"/>
              <a:gd name="connsiteY573" fmla="*/ 2928319 h 3496008"/>
              <a:gd name="connsiteX574" fmla="*/ 3524250 w 3657599"/>
              <a:gd name="connsiteY574" fmla="*/ 2885456 h 3496008"/>
              <a:gd name="connsiteX575" fmla="*/ 3490913 w 3657599"/>
              <a:gd name="connsiteY575" fmla="*/ 2834021 h 3496008"/>
              <a:gd name="connsiteX576" fmla="*/ 3449955 w 3657599"/>
              <a:gd name="connsiteY576" fmla="*/ 2796874 h 3496008"/>
              <a:gd name="connsiteX577" fmla="*/ 3414713 w 3657599"/>
              <a:gd name="connsiteY577" fmla="*/ 2775919 h 3496008"/>
              <a:gd name="connsiteX578" fmla="*/ 3386138 w 3657599"/>
              <a:gd name="connsiteY578" fmla="*/ 2765441 h 3496008"/>
              <a:gd name="connsiteX579" fmla="*/ 3343275 w 3657599"/>
              <a:gd name="connsiteY579" fmla="*/ 2754011 h 3496008"/>
              <a:gd name="connsiteX580" fmla="*/ 3280410 w 3657599"/>
              <a:gd name="connsiteY580" fmla="*/ 2752106 h 3496008"/>
              <a:gd name="connsiteX581" fmla="*/ 3232785 w 3657599"/>
              <a:gd name="connsiteY581" fmla="*/ 2755916 h 3496008"/>
              <a:gd name="connsiteX582" fmla="*/ 3179445 w 3657599"/>
              <a:gd name="connsiteY582" fmla="*/ 2774966 h 3496008"/>
              <a:gd name="connsiteX583" fmla="*/ 3134678 w 3657599"/>
              <a:gd name="connsiteY583" fmla="*/ 2799731 h 3496008"/>
              <a:gd name="connsiteX584" fmla="*/ 3073718 w 3657599"/>
              <a:gd name="connsiteY584" fmla="*/ 2865454 h 3496008"/>
              <a:gd name="connsiteX585" fmla="*/ 3040380 w 3657599"/>
              <a:gd name="connsiteY585" fmla="*/ 2938796 h 3496008"/>
              <a:gd name="connsiteX586" fmla="*/ 3032760 w 3657599"/>
              <a:gd name="connsiteY586" fmla="*/ 3001661 h 3496008"/>
              <a:gd name="connsiteX587" fmla="*/ 3032760 w 3657599"/>
              <a:gd name="connsiteY587" fmla="*/ 3035951 h 3496008"/>
              <a:gd name="connsiteX588" fmla="*/ 3050858 w 3657599"/>
              <a:gd name="connsiteY588" fmla="*/ 3054049 h 3496008"/>
              <a:gd name="connsiteX589" fmla="*/ 3538538 w 3657599"/>
              <a:gd name="connsiteY589" fmla="*/ 3054049 h 3496008"/>
              <a:gd name="connsiteX590" fmla="*/ 3551873 w 3657599"/>
              <a:gd name="connsiteY590" fmla="*/ 3052144 h 3496008"/>
              <a:gd name="connsiteX591" fmla="*/ 3551873 w 3657599"/>
              <a:gd name="connsiteY591" fmla="*/ 3160729 h 3496008"/>
              <a:gd name="connsiteX592" fmla="*/ 3030855 w 3657599"/>
              <a:gd name="connsiteY592" fmla="*/ 3160729 h 3496008"/>
              <a:gd name="connsiteX593" fmla="*/ 3031808 w 3657599"/>
              <a:gd name="connsiteY593" fmla="*/ 3374089 h 3496008"/>
              <a:gd name="connsiteX594" fmla="*/ 3043238 w 3657599"/>
              <a:gd name="connsiteY594" fmla="*/ 3385519 h 3496008"/>
              <a:gd name="connsiteX595" fmla="*/ 3054668 w 3657599"/>
              <a:gd name="connsiteY595" fmla="*/ 3386471 h 3496008"/>
              <a:gd name="connsiteX596" fmla="*/ 3508058 w 3657599"/>
              <a:gd name="connsiteY596" fmla="*/ 3386471 h 3496008"/>
              <a:gd name="connsiteX597" fmla="*/ 3517583 w 3657599"/>
              <a:gd name="connsiteY597" fmla="*/ 3386471 h 3496008"/>
              <a:gd name="connsiteX598" fmla="*/ 3552825 w 3657599"/>
              <a:gd name="connsiteY598" fmla="*/ 3354086 h 3496008"/>
              <a:gd name="connsiteX599" fmla="*/ 3552825 w 3657599"/>
              <a:gd name="connsiteY599" fmla="*/ 3277886 h 3496008"/>
              <a:gd name="connsiteX600" fmla="*/ 3551873 w 3657599"/>
              <a:gd name="connsiteY600" fmla="*/ 3160729 h 3496008"/>
              <a:gd name="connsiteX601" fmla="*/ 1458278 w 3657599"/>
              <a:gd name="connsiteY601" fmla="*/ 3103579 h 3496008"/>
              <a:gd name="connsiteX602" fmla="*/ 1458278 w 3657599"/>
              <a:gd name="connsiteY602" fmla="*/ 2837831 h 3496008"/>
              <a:gd name="connsiteX603" fmla="*/ 1448753 w 3657599"/>
              <a:gd name="connsiteY603" fmla="*/ 2820686 h 3496008"/>
              <a:gd name="connsiteX604" fmla="*/ 1434465 w 3657599"/>
              <a:gd name="connsiteY604" fmla="*/ 2824496 h 3496008"/>
              <a:gd name="connsiteX605" fmla="*/ 1396365 w 3657599"/>
              <a:gd name="connsiteY605" fmla="*/ 2833069 h 3496008"/>
              <a:gd name="connsiteX606" fmla="*/ 1357313 w 3657599"/>
              <a:gd name="connsiteY606" fmla="*/ 2845451 h 3496008"/>
              <a:gd name="connsiteX607" fmla="*/ 1320165 w 3657599"/>
              <a:gd name="connsiteY607" fmla="*/ 2854024 h 3496008"/>
              <a:gd name="connsiteX608" fmla="*/ 1257300 w 3657599"/>
              <a:gd name="connsiteY608" fmla="*/ 2873074 h 3496008"/>
              <a:gd name="connsiteX609" fmla="*/ 1243965 w 3657599"/>
              <a:gd name="connsiteY609" fmla="*/ 2890219 h 3496008"/>
              <a:gd name="connsiteX610" fmla="*/ 1243965 w 3657599"/>
              <a:gd name="connsiteY610" fmla="*/ 3367421 h 3496008"/>
              <a:gd name="connsiteX611" fmla="*/ 1261110 w 3657599"/>
              <a:gd name="connsiteY611" fmla="*/ 3385519 h 3496008"/>
              <a:gd name="connsiteX612" fmla="*/ 1439228 w 3657599"/>
              <a:gd name="connsiteY612" fmla="*/ 3385519 h 3496008"/>
              <a:gd name="connsiteX613" fmla="*/ 1456373 w 3657599"/>
              <a:gd name="connsiteY613" fmla="*/ 3367421 h 3496008"/>
              <a:gd name="connsiteX614" fmla="*/ 1458278 w 3657599"/>
              <a:gd name="connsiteY614" fmla="*/ 3103579 h 3496008"/>
              <a:gd name="connsiteX615" fmla="*/ 1137285 w 3657599"/>
              <a:gd name="connsiteY615" fmla="*/ 2907364 h 3496008"/>
              <a:gd name="connsiteX616" fmla="*/ 1088708 w 3657599"/>
              <a:gd name="connsiteY616" fmla="*/ 2919746 h 3496008"/>
              <a:gd name="connsiteX617" fmla="*/ 1052513 w 3657599"/>
              <a:gd name="connsiteY617" fmla="*/ 2931176 h 3496008"/>
              <a:gd name="connsiteX618" fmla="*/ 1014413 w 3657599"/>
              <a:gd name="connsiteY618" fmla="*/ 2939749 h 3496008"/>
              <a:gd name="connsiteX619" fmla="*/ 987743 w 3657599"/>
              <a:gd name="connsiteY619" fmla="*/ 2947369 h 3496008"/>
              <a:gd name="connsiteX620" fmla="*/ 952500 w 3657599"/>
              <a:gd name="connsiteY620" fmla="*/ 2959751 h 3496008"/>
              <a:gd name="connsiteX621" fmla="*/ 929640 w 3657599"/>
              <a:gd name="connsiteY621" fmla="*/ 2988326 h 3496008"/>
              <a:gd name="connsiteX622" fmla="*/ 929640 w 3657599"/>
              <a:gd name="connsiteY622" fmla="*/ 3372184 h 3496008"/>
              <a:gd name="connsiteX623" fmla="*/ 945833 w 3657599"/>
              <a:gd name="connsiteY623" fmla="*/ 3387424 h 3496008"/>
              <a:gd name="connsiteX624" fmla="*/ 1122045 w 3657599"/>
              <a:gd name="connsiteY624" fmla="*/ 3387424 h 3496008"/>
              <a:gd name="connsiteX625" fmla="*/ 1138238 w 3657599"/>
              <a:gd name="connsiteY625" fmla="*/ 3371231 h 3496008"/>
              <a:gd name="connsiteX626" fmla="*/ 1138238 w 3657599"/>
              <a:gd name="connsiteY626" fmla="*/ 2923556 h 3496008"/>
              <a:gd name="connsiteX627" fmla="*/ 1137285 w 3657599"/>
              <a:gd name="connsiteY627" fmla="*/ 2907364 h 3496008"/>
              <a:gd name="connsiteX628" fmla="*/ 271463 w 3657599"/>
              <a:gd name="connsiteY628" fmla="*/ 3052144 h 3496008"/>
              <a:gd name="connsiteX629" fmla="*/ 415290 w 3657599"/>
              <a:gd name="connsiteY629" fmla="*/ 3052144 h 3496008"/>
              <a:gd name="connsiteX630" fmla="*/ 431483 w 3657599"/>
              <a:gd name="connsiteY630" fmla="*/ 3035951 h 3496008"/>
              <a:gd name="connsiteX631" fmla="*/ 431483 w 3657599"/>
              <a:gd name="connsiteY631" fmla="*/ 2765441 h 3496008"/>
              <a:gd name="connsiteX632" fmla="*/ 431483 w 3657599"/>
              <a:gd name="connsiteY632" fmla="*/ 2757821 h 3496008"/>
              <a:gd name="connsiteX633" fmla="*/ 426720 w 3657599"/>
              <a:gd name="connsiteY633" fmla="*/ 2752106 h 3496008"/>
              <a:gd name="connsiteX634" fmla="*/ 389573 w 3657599"/>
              <a:gd name="connsiteY634" fmla="*/ 2754011 h 3496008"/>
              <a:gd name="connsiteX635" fmla="*/ 345758 w 3657599"/>
              <a:gd name="connsiteY635" fmla="*/ 2766394 h 3496008"/>
              <a:gd name="connsiteX636" fmla="*/ 317183 w 3657599"/>
              <a:gd name="connsiteY636" fmla="*/ 2774966 h 3496008"/>
              <a:gd name="connsiteX637" fmla="*/ 270510 w 3657599"/>
              <a:gd name="connsiteY637" fmla="*/ 2800684 h 3496008"/>
              <a:gd name="connsiteX638" fmla="*/ 208598 w 3657599"/>
              <a:gd name="connsiteY638" fmla="*/ 2849261 h 3496008"/>
              <a:gd name="connsiteX639" fmla="*/ 158115 w 3657599"/>
              <a:gd name="connsiteY639" fmla="*/ 2914031 h 3496008"/>
              <a:gd name="connsiteX640" fmla="*/ 124778 w 3657599"/>
              <a:gd name="connsiteY640" fmla="*/ 2983564 h 3496008"/>
              <a:gd name="connsiteX641" fmla="*/ 116205 w 3657599"/>
              <a:gd name="connsiteY641" fmla="*/ 3029284 h 3496008"/>
              <a:gd name="connsiteX642" fmla="*/ 115253 w 3657599"/>
              <a:gd name="connsiteY642" fmla="*/ 3035951 h 3496008"/>
              <a:gd name="connsiteX643" fmla="*/ 126683 w 3657599"/>
              <a:gd name="connsiteY643" fmla="*/ 3052144 h 3496008"/>
              <a:gd name="connsiteX644" fmla="*/ 271463 w 3657599"/>
              <a:gd name="connsiteY644" fmla="*/ 3052144 h 3496008"/>
              <a:gd name="connsiteX645" fmla="*/ 110490 w 3657599"/>
              <a:gd name="connsiteY645" fmla="*/ 3159776 h 3496008"/>
              <a:gd name="connsiteX646" fmla="*/ 109538 w 3657599"/>
              <a:gd name="connsiteY646" fmla="*/ 3163586 h 3496008"/>
              <a:gd name="connsiteX647" fmla="*/ 109538 w 3657599"/>
              <a:gd name="connsiteY647" fmla="*/ 3361706 h 3496008"/>
              <a:gd name="connsiteX648" fmla="*/ 113348 w 3657599"/>
              <a:gd name="connsiteY648" fmla="*/ 3372184 h 3496008"/>
              <a:gd name="connsiteX649" fmla="*/ 151448 w 3657599"/>
              <a:gd name="connsiteY649" fmla="*/ 3387424 h 3496008"/>
              <a:gd name="connsiteX650" fmla="*/ 415290 w 3657599"/>
              <a:gd name="connsiteY650" fmla="*/ 3387424 h 3496008"/>
              <a:gd name="connsiteX651" fmla="*/ 432435 w 3657599"/>
              <a:gd name="connsiteY651" fmla="*/ 3370279 h 3496008"/>
              <a:gd name="connsiteX652" fmla="*/ 432435 w 3657599"/>
              <a:gd name="connsiteY652" fmla="*/ 3174064 h 3496008"/>
              <a:gd name="connsiteX653" fmla="*/ 419100 w 3657599"/>
              <a:gd name="connsiteY653" fmla="*/ 3160729 h 3496008"/>
              <a:gd name="connsiteX654" fmla="*/ 122873 w 3657599"/>
              <a:gd name="connsiteY654" fmla="*/ 3160729 h 3496008"/>
              <a:gd name="connsiteX655" fmla="*/ 110490 w 3657599"/>
              <a:gd name="connsiteY655" fmla="*/ 3159776 h 3496008"/>
              <a:gd name="connsiteX656" fmla="*/ 931545 w 3657599"/>
              <a:gd name="connsiteY656" fmla="*/ 449914 h 3496008"/>
              <a:gd name="connsiteX657" fmla="*/ 968693 w 3657599"/>
              <a:gd name="connsiteY657" fmla="*/ 437531 h 3496008"/>
              <a:gd name="connsiteX658" fmla="*/ 999173 w 3657599"/>
              <a:gd name="connsiteY658" fmla="*/ 428959 h 3496008"/>
              <a:gd name="connsiteX659" fmla="*/ 1036320 w 3657599"/>
              <a:gd name="connsiteY659" fmla="*/ 415624 h 3496008"/>
              <a:gd name="connsiteX660" fmla="*/ 1058228 w 3657599"/>
              <a:gd name="connsiteY660" fmla="*/ 388001 h 3496008"/>
              <a:gd name="connsiteX661" fmla="*/ 1058228 w 3657599"/>
              <a:gd name="connsiteY661" fmla="*/ 184166 h 3496008"/>
              <a:gd name="connsiteX662" fmla="*/ 1043940 w 3657599"/>
              <a:gd name="connsiteY662" fmla="*/ 128921 h 3496008"/>
              <a:gd name="connsiteX663" fmla="*/ 1015365 w 3657599"/>
              <a:gd name="connsiteY663" fmla="*/ 107966 h 3496008"/>
              <a:gd name="connsiteX664" fmla="*/ 967740 w 3657599"/>
              <a:gd name="connsiteY664" fmla="*/ 107966 h 3496008"/>
              <a:gd name="connsiteX665" fmla="*/ 961073 w 3657599"/>
              <a:gd name="connsiteY665" fmla="*/ 109871 h 3496008"/>
              <a:gd name="connsiteX666" fmla="*/ 929640 w 3657599"/>
              <a:gd name="connsiteY666" fmla="*/ 171784 h 3496008"/>
              <a:gd name="connsiteX667" fmla="*/ 930593 w 3657599"/>
              <a:gd name="connsiteY667" fmla="*/ 433721 h 3496008"/>
              <a:gd name="connsiteX668" fmla="*/ 931545 w 3657599"/>
              <a:gd name="connsiteY668" fmla="*/ 449914 h 3496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</a:cxnLst>
            <a:rect l="l" t="t" r="r" b="b"/>
            <a:pathLst>
              <a:path w="3657599" h="3496008">
                <a:moveTo>
                  <a:pt x="1905" y="3030236"/>
                </a:moveTo>
                <a:cubicBezTo>
                  <a:pt x="3810" y="3026426"/>
                  <a:pt x="7620" y="3023569"/>
                  <a:pt x="7620" y="3019759"/>
                </a:cubicBezTo>
                <a:cubicBezTo>
                  <a:pt x="7620" y="2997851"/>
                  <a:pt x="14288" y="2977849"/>
                  <a:pt x="20955" y="2957846"/>
                </a:cubicBezTo>
                <a:cubicBezTo>
                  <a:pt x="26670" y="2941654"/>
                  <a:pt x="30480" y="2925461"/>
                  <a:pt x="37148" y="2909269"/>
                </a:cubicBezTo>
                <a:cubicBezTo>
                  <a:pt x="42863" y="2896886"/>
                  <a:pt x="50483" y="2885456"/>
                  <a:pt x="57150" y="2873074"/>
                </a:cubicBezTo>
                <a:cubicBezTo>
                  <a:pt x="62865" y="2862596"/>
                  <a:pt x="66675" y="2851166"/>
                  <a:pt x="74295" y="2840689"/>
                </a:cubicBezTo>
                <a:cubicBezTo>
                  <a:pt x="82868" y="2827354"/>
                  <a:pt x="93345" y="2814019"/>
                  <a:pt x="103823" y="2802589"/>
                </a:cubicBezTo>
                <a:cubicBezTo>
                  <a:pt x="123825" y="2780681"/>
                  <a:pt x="144780" y="2759726"/>
                  <a:pt x="167640" y="2739724"/>
                </a:cubicBezTo>
                <a:cubicBezTo>
                  <a:pt x="178118" y="2730199"/>
                  <a:pt x="191453" y="2723531"/>
                  <a:pt x="203835" y="2715911"/>
                </a:cubicBezTo>
                <a:cubicBezTo>
                  <a:pt x="213360" y="2710196"/>
                  <a:pt x="221933" y="2703529"/>
                  <a:pt x="230505" y="2697814"/>
                </a:cubicBezTo>
                <a:cubicBezTo>
                  <a:pt x="235268" y="2694956"/>
                  <a:pt x="240983" y="2692099"/>
                  <a:pt x="246698" y="2689241"/>
                </a:cubicBezTo>
                <a:cubicBezTo>
                  <a:pt x="260985" y="2683526"/>
                  <a:pt x="275273" y="2678764"/>
                  <a:pt x="288608" y="2673049"/>
                </a:cubicBezTo>
                <a:cubicBezTo>
                  <a:pt x="302895" y="2666381"/>
                  <a:pt x="319088" y="2663524"/>
                  <a:pt x="333375" y="2658761"/>
                </a:cubicBezTo>
                <a:cubicBezTo>
                  <a:pt x="360998" y="2650189"/>
                  <a:pt x="389573" y="2645426"/>
                  <a:pt x="418148" y="2646379"/>
                </a:cubicBezTo>
                <a:cubicBezTo>
                  <a:pt x="427673" y="2646379"/>
                  <a:pt x="430530" y="2642569"/>
                  <a:pt x="430530" y="2634949"/>
                </a:cubicBezTo>
                <a:cubicBezTo>
                  <a:pt x="430530" y="2630186"/>
                  <a:pt x="430530" y="2625424"/>
                  <a:pt x="430530" y="2621614"/>
                </a:cubicBezTo>
                <a:cubicBezTo>
                  <a:pt x="430530" y="2012966"/>
                  <a:pt x="430530" y="1404319"/>
                  <a:pt x="430530" y="795671"/>
                </a:cubicBezTo>
                <a:cubicBezTo>
                  <a:pt x="430530" y="772811"/>
                  <a:pt x="432435" y="748999"/>
                  <a:pt x="437198" y="727091"/>
                </a:cubicBezTo>
                <a:cubicBezTo>
                  <a:pt x="441008" y="710899"/>
                  <a:pt x="450533" y="696611"/>
                  <a:pt x="456248" y="681371"/>
                </a:cubicBezTo>
                <a:cubicBezTo>
                  <a:pt x="466725" y="653749"/>
                  <a:pt x="485775" y="633746"/>
                  <a:pt x="506730" y="614696"/>
                </a:cubicBezTo>
                <a:cubicBezTo>
                  <a:pt x="524828" y="597551"/>
                  <a:pt x="544830" y="584216"/>
                  <a:pt x="567690" y="575644"/>
                </a:cubicBezTo>
                <a:cubicBezTo>
                  <a:pt x="582930" y="569929"/>
                  <a:pt x="598170" y="565166"/>
                  <a:pt x="612458" y="560404"/>
                </a:cubicBezTo>
                <a:cubicBezTo>
                  <a:pt x="626745" y="555641"/>
                  <a:pt x="640080" y="551831"/>
                  <a:pt x="654368" y="546116"/>
                </a:cubicBezTo>
                <a:cubicBezTo>
                  <a:pt x="670560" y="540401"/>
                  <a:pt x="687705" y="532781"/>
                  <a:pt x="703898" y="527066"/>
                </a:cubicBezTo>
                <a:cubicBezTo>
                  <a:pt x="712470" y="524209"/>
                  <a:pt x="721995" y="521351"/>
                  <a:pt x="730568" y="518494"/>
                </a:cubicBezTo>
                <a:cubicBezTo>
                  <a:pt x="748665" y="512779"/>
                  <a:pt x="765810" y="508016"/>
                  <a:pt x="783908" y="502301"/>
                </a:cubicBezTo>
                <a:cubicBezTo>
                  <a:pt x="796290" y="498491"/>
                  <a:pt x="807720" y="492776"/>
                  <a:pt x="821055" y="487061"/>
                </a:cubicBezTo>
                <a:cubicBezTo>
                  <a:pt x="821055" y="484204"/>
                  <a:pt x="821055" y="479441"/>
                  <a:pt x="821055" y="474679"/>
                </a:cubicBezTo>
                <a:cubicBezTo>
                  <a:pt x="821055" y="367999"/>
                  <a:pt x="821055" y="260366"/>
                  <a:pt x="821055" y="153686"/>
                </a:cubicBezTo>
                <a:cubicBezTo>
                  <a:pt x="821055" y="129874"/>
                  <a:pt x="828675" y="107966"/>
                  <a:pt x="842010" y="87964"/>
                </a:cubicBezTo>
                <a:cubicBezTo>
                  <a:pt x="849630" y="76534"/>
                  <a:pt x="855345" y="62246"/>
                  <a:pt x="865823" y="52721"/>
                </a:cubicBezTo>
                <a:cubicBezTo>
                  <a:pt x="880110" y="39386"/>
                  <a:pt x="896303" y="27956"/>
                  <a:pt x="913448" y="17479"/>
                </a:cubicBezTo>
                <a:cubicBezTo>
                  <a:pt x="940118" y="1286"/>
                  <a:pt x="969645" y="4144"/>
                  <a:pt x="997268" y="334"/>
                </a:cubicBezTo>
                <a:cubicBezTo>
                  <a:pt x="1012508" y="-1571"/>
                  <a:pt x="1028700" y="5096"/>
                  <a:pt x="1043940" y="9859"/>
                </a:cubicBezTo>
                <a:cubicBezTo>
                  <a:pt x="1056323" y="13669"/>
                  <a:pt x="1068705" y="19384"/>
                  <a:pt x="1080135" y="26051"/>
                </a:cubicBezTo>
                <a:cubicBezTo>
                  <a:pt x="1103948" y="38434"/>
                  <a:pt x="1121093" y="57484"/>
                  <a:pt x="1135380" y="79391"/>
                </a:cubicBezTo>
                <a:cubicBezTo>
                  <a:pt x="1146810" y="97489"/>
                  <a:pt x="1153478" y="117491"/>
                  <a:pt x="1158240" y="139399"/>
                </a:cubicBezTo>
                <a:cubicBezTo>
                  <a:pt x="1163003" y="159401"/>
                  <a:pt x="1162050" y="178451"/>
                  <a:pt x="1163003" y="198454"/>
                </a:cubicBezTo>
                <a:cubicBezTo>
                  <a:pt x="1163003" y="251794"/>
                  <a:pt x="1163003" y="306086"/>
                  <a:pt x="1163003" y="359426"/>
                </a:cubicBezTo>
                <a:cubicBezTo>
                  <a:pt x="1163003" y="364189"/>
                  <a:pt x="1164908" y="368951"/>
                  <a:pt x="1165860" y="374666"/>
                </a:cubicBezTo>
                <a:cubicBezTo>
                  <a:pt x="1176338" y="370856"/>
                  <a:pt x="1184910" y="367046"/>
                  <a:pt x="1194435" y="364189"/>
                </a:cubicBezTo>
                <a:cubicBezTo>
                  <a:pt x="1211580" y="358474"/>
                  <a:pt x="1229678" y="353711"/>
                  <a:pt x="1246823" y="347996"/>
                </a:cubicBezTo>
                <a:cubicBezTo>
                  <a:pt x="1263968" y="342281"/>
                  <a:pt x="1281113" y="334661"/>
                  <a:pt x="1298258" y="327994"/>
                </a:cubicBezTo>
                <a:cubicBezTo>
                  <a:pt x="1308735" y="324184"/>
                  <a:pt x="1319213" y="322279"/>
                  <a:pt x="1328738" y="319421"/>
                </a:cubicBezTo>
                <a:cubicBezTo>
                  <a:pt x="1338263" y="316564"/>
                  <a:pt x="1347788" y="313706"/>
                  <a:pt x="1357313" y="310849"/>
                </a:cubicBezTo>
                <a:cubicBezTo>
                  <a:pt x="1369695" y="307039"/>
                  <a:pt x="1381125" y="302276"/>
                  <a:pt x="1393508" y="297514"/>
                </a:cubicBezTo>
                <a:cubicBezTo>
                  <a:pt x="1403985" y="293704"/>
                  <a:pt x="1414463" y="289894"/>
                  <a:pt x="1424940" y="286084"/>
                </a:cubicBezTo>
                <a:cubicBezTo>
                  <a:pt x="1434465" y="283226"/>
                  <a:pt x="1443990" y="280369"/>
                  <a:pt x="1453515" y="276559"/>
                </a:cubicBezTo>
                <a:cubicBezTo>
                  <a:pt x="1464945" y="272749"/>
                  <a:pt x="1477328" y="267986"/>
                  <a:pt x="1488758" y="264176"/>
                </a:cubicBezTo>
                <a:cubicBezTo>
                  <a:pt x="1496378" y="261319"/>
                  <a:pt x="1503998" y="259414"/>
                  <a:pt x="1511618" y="256556"/>
                </a:cubicBezTo>
                <a:cubicBezTo>
                  <a:pt x="1522095" y="253699"/>
                  <a:pt x="1532573" y="250841"/>
                  <a:pt x="1543050" y="247984"/>
                </a:cubicBezTo>
                <a:cubicBezTo>
                  <a:pt x="1552575" y="245126"/>
                  <a:pt x="1562100" y="241316"/>
                  <a:pt x="1571625" y="237506"/>
                </a:cubicBezTo>
                <a:cubicBezTo>
                  <a:pt x="1583055" y="233696"/>
                  <a:pt x="1594485" y="229886"/>
                  <a:pt x="1605915" y="226076"/>
                </a:cubicBezTo>
                <a:cubicBezTo>
                  <a:pt x="1616393" y="222266"/>
                  <a:pt x="1626870" y="217504"/>
                  <a:pt x="1637348" y="213694"/>
                </a:cubicBezTo>
                <a:cubicBezTo>
                  <a:pt x="1638300" y="212741"/>
                  <a:pt x="1640205" y="212741"/>
                  <a:pt x="1642110" y="212741"/>
                </a:cubicBezTo>
                <a:cubicBezTo>
                  <a:pt x="1663065" y="206074"/>
                  <a:pt x="1683068" y="199406"/>
                  <a:pt x="1704023" y="192739"/>
                </a:cubicBezTo>
                <a:cubicBezTo>
                  <a:pt x="1721168" y="187024"/>
                  <a:pt x="1739265" y="182261"/>
                  <a:pt x="1757363" y="176546"/>
                </a:cubicBezTo>
                <a:cubicBezTo>
                  <a:pt x="1767840" y="172736"/>
                  <a:pt x="1777365" y="167974"/>
                  <a:pt x="1787843" y="164164"/>
                </a:cubicBezTo>
                <a:cubicBezTo>
                  <a:pt x="1798320" y="160354"/>
                  <a:pt x="1808798" y="158449"/>
                  <a:pt x="1819275" y="154639"/>
                </a:cubicBezTo>
                <a:cubicBezTo>
                  <a:pt x="1829753" y="150829"/>
                  <a:pt x="1840230" y="146066"/>
                  <a:pt x="1850708" y="142256"/>
                </a:cubicBezTo>
                <a:cubicBezTo>
                  <a:pt x="1858328" y="139399"/>
                  <a:pt x="1865948" y="137494"/>
                  <a:pt x="1872615" y="134636"/>
                </a:cubicBezTo>
                <a:cubicBezTo>
                  <a:pt x="1889760" y="128921"/>
                  <a:pt x="1907858" y="124159"/>
                  <a:pt x="1925003" y="118444"/>
                </a:cubicBezTo>
                <a:cubicBezTo>
                  <a:pt x="1936433" y="114634"/>
                  <a:pt x="1946910" y="109871"/>
                  <a:pt x="1958340" y="106061"/>
                </a:cubicBezTo>
                <a:cubicBezTo>
                  <a:pt x="1968818" y="102251"/>
                  <a:pt x="1979295" y="100346"/>
                  <a:pt x="1989773" y="96536"/>
                </a:cubicBezTo>
                <a:cubicBezTo>
                  <a:pt x="2000250" y="92726"/>
                  <a:pt x="2010728" y="88916"/>
                  <a:pt x="2021205" y="85106"/>
                </a:cubicBezTo>
                <a:cubicBezTo>
                  <a:pt x="2027873" y="82249"/>
                  <a:pt x="2035493" y="80344"/>
                  <a:pt x="2042160" y="78439"/>
                </a:cubicBezTo>
                <a:cubicBezTo>
                  <a:pt x="2051685" y="75581"/>
                  <a:pt x="2062163" y="70819"/>
                  <a:pt x="2071688" y="68914"/>
                </a:cubicBezTo>
                <a:cubicBezTo>
                  <a:pt x="2095500" y="65104"/>
                  <a:pt x="2112645" y="78439"/>
                  <a:pt x="2127885" y="92726"/>
                </a:cubicBezTo>
                <a:cubicBezTo>
                  <a:pt x="2149793" y="112729"/>
                  <a:pt x="2170748" y="133684"/>
                  <a:pt x="2191703" y="154639"/>
                </a:cubicBezTo>
                <a:cubicBezTo>
                  <a:pt x="2206943" y="169879"/>
                  <a:pt x="2222183" y="187024"/>
                  <a:pt x="2237423" y="202264"/>
                </a:cubicBezTo>
                <a:cubicBezTo>
                  <a:pt x="2254568" y="219409"/>
                  <a:pt x="2272665" y="235601"/>
                  <a:pt x="2289810" y="251794"/>
                </a:cubicBezTo>
                <a:cubicBezTo>
                  <a:pt x="2319338" y="280369"/>
                  <a:pt x="2348865" y="308944"/>
                  <a:pt x="2378393" y="336566"/>
                </a:cubicBezTo>
                <a:cubicBezTo>
                  <a:pt x="2404110" y="361331"/>
                  <a:pt x="2429828" y="386096"/>
                  <a:pt x="2455545" y="410861"/>
                </a:cubicBezTo>
                <a:cubicBezTo>
                  <a:pt x="2486025" y="439436"/>
                  <a:pt x="2516505" y="468011"/>
                  <a:pt x="2546033" y="497539"/>
                </a:cubicBezTo>
                <a:cubicBezTo>
                  <a:pt x="2575560" y="526114"/>
                  <a:pt x="2605088" y="553736"/>
                  <a:pt x="2631758" y="583264"/>
                </a:cubicBezTo>
                <a:cubicBezTo>
                  <a:pt x="2645093" y="597551"/>
                  <a:pt x="2654618" y="616601"/>
                  <a:pt x="2663190" y="633746"/>
                </a:cubicBezTo>
                <a:cubicBezTo>
                  <a:pt x="2671763" y="650891"/>
                  <a:pt x="2677478" y="668989"/>
                  <a:pt x="2683193" y="686134"/>
                </a:cubicBezTo>
                <a:cubicBezTo>
                  <a:pt x="2684145" y="688991"/>
                  <a:pt x="2684145" y="691849"/>
                  <a:pt x="2684145" y="695659"/>
                </a:cubicBezTo>
                <a:cubicBezTo>
                  <a:pt x="2684145" y="710899"/>
                  <a:pt x="2685098" y="726139"/>
                  <a:pt x="2685098" y="741379"/>
                </a:cubicBezTo>
                <a:cubicBezTo>
                  <a:pt x="2685098" y="952834"/>
                  <a:pt x="2685098" y="1163336"/>
                  <a:pt x="2685098" y="1374791"/>
                </a:cubicBezTo>
                <a:cubicBezTo>
                  <a:pt x="2685098" y="1379554"/>
                  <a:pt x="2685098" y="1384316"/>
                  <a:pt x="2685098" y="1390031"/>
                </a:cubicBezTo>
                <a:cubicBezTo>
                  <a:pt x="2686050" y="1425274"/>
                  <a:pt x="2647950" y="1448134"/>
                  <a:pt x="2617470" y="1438609"/>
                </a:cubicBezTo>
                <a:cubicBezTo>
                  <a:pt x="2602230" y="1433846"/>
                  <a:pt x="2590800" y="1424321"/>
                  <a:pt x="2583180" y="1407176"/>
                </a:cubicBezTo>
                <a:cubicBezTo>
                  <a:pt x="2578418" y="1394794"/>
                  <a:pt x="2577465" y="1384316"/>
                  <a:pt x="2577465" y="1372886"/>
                </a:cubicBezTo>
                <a:cubicBezTo>
                  <a:pt x="2577465" y="1164289"/>
                  <a:pt x="2577465" y="955691"/>
                  <a:pt x="2577465" y="746141"/>
                </a:cubicBezTo>
                <a:cubicBezTo>
                  <a:pt x="2577465" y="736616"/>
                  <a:pt x="2577465" y="726139"/>
                  <a:pt x="2577465" y="716614"/>
                </a:cubicBezTo>
                <a:cubicBezTo>
                  <a:pt x="2577465" y="697564"/>
                  <a:pt x="2568893" y="682324"/>
                  <a:pt x="2558415" y="667084"/>
                </a:cubicBezTo>
                <a:cubicBezTo>
                  <a:pt x="2533650" y="629936"/>
                  <a:pt x="2498408" y="603266"/>
                  <a:pt x="2466023" y="573739"/>
                </a:cubicBezTo>
                <a:cubicBezTo>
                  <a:pt x="2447925" y="556594"/>
                  <a:pt x="2430780" y="539449"/>
                  <a:pt x="2413635" y="522304"/>
                </a:cubicBezTo>
                <a:cubicBezTo>
                  <a:pt x="2392680" y="502301"/>
                  <a:pt x="2371725" y="481346"/>
                  <a:pt x="2350770" y="461344"/>
                </a:cubicBezTo>
                <a:cubicBezTo>
                  <a:pt x="2325053" y="436579"/>
                  <a:pt x="2300288" y="410861"/>
                  <a:pt x="2274570" y="386096"/>
                </a:cubicBezTo>
                <a:cubicBezTo>
                  <a:pt x="2255520" y="367999"/>
                  <a:pt x="2235518" y="350854"/>
                  <a:pt x="2217420" y="332756"/>
                </a:cubicBezTo>
                <a:cubicBezTo>
                  <a:pt x="2196465" y="312754"/>
                  <a:pt x="2176463" y="291799"/>
                  <a:pt x="2156460" y="270844"/>
                </a:cubicBezTo>
                <a:cubicBezTo>
                  <a:pt x="2151698" y="266081"/>
                  <a:pt x="2146935" y="261319"/>
                  <a:pt x="2141220" y="256556"/>
                </a:cubicBezTo>
                <a:cubicBezTo>
                  <a:pt x="2140268" y="255604"/>
                  <a:pt x="2135505" y="257509"/>
                  <a:pt x="2134553" y="258461"/>
                </a:cubicBezTo>
                <a:cubicBezTo>
                  <a:pt x="2133600" y="262271"/>
                  <a:pt x="2133600" y="266081"/>
                  <a:pt x="2133600" y="269891"/>
                </a:cubicBezTo>
                <a:cubicBezTo>
                  <a:pt x="2133600" y="704231"/>
                  <a:pt x="2133600" y="1137619"/>
                  <a:pt x="2133600" y="1571959"/>
                </a:cubicBezTo>
                <a:cubicBezTo>
                  <a:pt x="2133600" y="1588151"/>
                  <a:pt x="2135505" y="1589104"/>
                  <a:pt x="2151698" y="1589104"/>
                </a:cubicBezTo>
                <a:cubicBezTo>
                  <a:pt x="2451735" y="1589104"/>
                  <a:pt x="2751773" y="1589104"/>
                  <a:pt x="3050858" y="1589104"/>
                </a:cubicBezTo>
                <a:cubicBezTo>
                  <a:pt x="3066098" y="1589104"/>
                  <a:pt x="3081338" y="1590056"/>
                  <a:pt x="3096578" y="1590056"/>
                </a:cubicBezTo>
                <a:cubicBezTo>
                  <a:pt x="3116580" y="1591009"/>
                  <a:pt x="3133725" y="1598629"/>
                  <a:pt x="3149918" y="1608154"/>
                </a:cubicBezTo>
                <a:cubicBezTo>
                  <a:pt x="3165158" y="1617679"/>
                  <a:pt x="3181350" y="1628156"/>
                  <a:pt x="3194685" y="1640539"/>
                </a:cubicBezTo>
                <a:cubicBezTo>
                  <a:pt x="3205163" y="1651016"/>
                  <a:pt x="3213735" y="1663399"/>
                  <a:pt x="3220403" y="1677686"/>
                </a:cubicBezTo>
                <a:cubicBezTo>
                  <a:pt x="3228975" y="1695784"/>
                  <a:pt x="3234690" y="1715786"/>
                  <a:pt x="3241358" y="1734836"/>
                </a:cubicBezTo>
                <a:cubicBezTo>
                  <a:pt x="3242310" y="1737694"/>
                  <a:pt x="3242310" y="1741504"/>
                  <a:pt x="3242310" y="1745314"/>
                </a:cubicBezTo>
                <a:cubicBezTo>
                  <a:pt x="3242310" y="1754839"/>
                  <a:pt x="3242310" y="1764364"/>
                  <a:pt x="3242310" y="1773889"/>
                </a:cubicBezTo>
                <a:cubicBezTo>
                  <a:pt x="3242310" y="2058686"/>
                  <a:pt x="3242310" y="2343484"/>
                  <a:pt x="3242310" y="2629234"/>
                </a:cubicBezTo>
                <a:cubicBezTo>
                  <a:pt x="3242310" y="2634949"/>
                  <a:pt x="3242310" y="2641616"/>
                  <a:pt x="3242310" y="2648284"/>
                </a:cubicBezTo>
                <a:cubicBezTo>
                  <a:pt x="3248025" y="2648284"/>
                  <a:pt x="3251835" y="2648284"/>
                  <a:pt x="3256598" y="2648284"/>
                </a:cubicBezTo>
                <a:cubicBezTo>
                  <a:pt x="3284220" y="2648284"/>
                  <a:pt x="3311843" y="2648284"/>
                  <a:pt x="3340418" y="2648284"/>
                </a:cubicBezTo>
                <a:cubicBezTo>
                  <a:pt x="3361373" y="2648284"/>
                  <a:pt x="3381375" y="2653999"/>
                  <a:pt x="3401378" y="2661619"/>
                </a:cubicBezTo>
                <a:cubicBezTo>
                  <a:pt x="3411855" y="2665429"/>
                  <a:pt x="3422333" y="2666381"/>
                  <a:pt x="3432810" y="2670191"/>
                </a:cubicBezTo>
                <a:cubicBezTo>
                  <a:pt x="3440430" y="2672096"/>
                  <a:pt x="3447098" y="2674954"/>
                  <a:pt x="3453765" y="2678764"/>
                </a:cubicBezTo>
                <a:cubicBezTo>
                  <a:pt x="3468053" y="2687336"/>
                  <a:pt x="3481388" y="2695909"/>
                  <a:pt x="3494723" y="2704481"/>
                </a:cubicBezTo>
                <a:cubicBezTo>
                  <a:pt x="3511868" y="2716864"/>
                  <a:pt x="3530918" y="2727341"/>
                  <a:pt x="3546158" y="2741629"/>
                </a:cubicBezTo>
                <a:cubicBezTo>
                  <a:pt x="3563303" y="2757821"/>
                  <a:pt x="3578543" y="2775919"/>
                  <a:pt x="3591878" y="2794969"/>
                </a:cubicBezTo>
                <a:cubicBezTo>
                  <a:pt x="3603308" y="2811161"/>
                  <a:pt x="3611880" y="2830211"/>
                  <a:pt x="3622358" y="2848309"/>
                </a:cubicBezTo>
                <a:cubicBezTo>
                  <a:pt x="3632835" y="2866406"/>
                  <a:pt x="3640455" y="2886409"/>
                  <a:pt x="3644265" y="2907364"/>
                </a:cubicBezTo>
                <a:cubicBezTo>
                  <a:pt x="3646170" y="2918794"/>
                  <a:pt x="3649028" y="2931176"/>
                  <a:pt x="3650933" y="2942606"/>
                </a:cubicBezTo>
                <a:cubicBezTo>
                  <a:pt x="3651885" y="2944511"/>
                  <a:pt x="3654743" y="2946416"/>
                  <a:pt x="3657600" y="2948321"/>
                </a:cubicBezTo>
                <a:cubicBezTo>
                  <a:pt x="3657600" y="3095959"/>
                  <a:pt x="3657600" y="3243596"/>
                  <a:pt x="3657600" y="3392186"/>
                </a:cubicBezTo>
                <a:cubicBezTo>
                  <a:pt x="3655695" y="3394091"/>
                  <a:pt x="3650933" y="3395996"/>
                  <a:pt x="3650933" y="3398854"/>
                </a:cubicBezTo>
                <a:cubicBezTo>
                  <a:pt x="3649028" y="3415046"/>
                  <a:pt x="3640455" y="3427429"/>
                  <a:pt x="3631883" y="3439811"/>
                </a:cubicBezTo>
                <a:cubicBezTo>
                  <a:pt x="3622358" y="3453146"/>
                  <a:pt x="3612833" y="3465529"/>
                  <a:pt x="3596640" y="3472196"/>
                </a:cubicBezTo>
                <a:cubicBezTo>
                  <a:pt x="3584258" y="3476959"/>
                  <a:pt x="3572828" y="3487436"/>
                  <a:pt x="3559493" y="3490294"/>
                </a:cubicBezTo>
                <a:cubicBezTo>
                  <a:pt x="3542348" y="3495056"/>
                  <a:pt x="3523298" y="3496009"/>
                  <a:pt x="3505200" y="3496009"/>
                </a:cubicBezTo>
                <a:cubicBezTo>
                  <a:pt x="2387918" y="3496009"/>
                  <a:pt x="1270635" y="3496009"/>
                  <a:pt x="154305" y="3496009"/>
                </a:cubicBezTo>
                <a:cubicBezTo>
                  <a:pt x="131445" y="3496009"/>
                  <a:pt x="108585" y="3493151"/>
                  <a:pt x="85725" y="3484579"/>
                </a:cubicBezTo>
                <a:cubicBezTo>
                  <a:pt x="65723" y="3476959"/>
                  <a:pt x="49530" y="3466481"/>
                  <a:pt x="35243" y="3450289"/>
                </a:cubicBezTo>
                <a:cubicBezTo>
                  <a:pt x="20955" y="3434096"/>
                  <a:pt x="9525" y="3417904"/>
                  <a:pt x="5715" y="3395996"/>
                </a:cubicBezTo>
                <a:cubicBezTo>
                  <a:pt x="5715" y="3394091"/>
                  <a:pt x="1905" y="3393139"/>
                  <a:pt x="0" y="3391234"/>
                </a:cubicBezTo>
                <a:cubicBezTo>
                  <a:pt x="1905" y="3269314"/>
                  <a:pt x="1905" y="3149299"/>
                  <a:pt x="1905" y="3030236"/>
                </a:cubicBezTo>
                <a:close/>
                <a:moveTo>
                  <a:pt x="538163" y="2073926"/>
                </a:moveTo>
                <a:cubicBezTo>
                  <a:pt x="538163" y="2504456"/>
                  <a:pt x="538163" y="2934034"/>
                  <a:pt x="538163" y="3364564"/>
                </a:cubicBezTo>
                <a:cubicBezTo>
                  <a:pt x="538163" y="3382661"/>
                  <a:pt x="541020" y="3386471"/>
                  <a:pt x="560070" y="3386471"/>
                </a:cubicBezTo>
                <a:cubicBezTo>
                  <a:pt x="641033" y="3386471"/>
                  <a:pt x="721995" y="3386471"/>
                  <a:pt x="802005" y="3386471"/>
                </a:cubicBezTo>
                <a:cubicBezTo>
                  <a:pt x="821055" y="3386471"/>
                  <a:pt x="822960" y="3384566"/>
                  <a:pt x="822960" y="3365516"/>
                </a:cubicBezTo>
                <a:cubicBezTo>
                  <a:pt x="822960" y="3234071"/>
                  <a:pt x="822960" y="3102626"/>
                  <a:pt x="822960" y="2971181"/>
                </a:cubicBezTo>
                <a:cubicBezTo>
                  <a:pt x="822960" y="2965466"/>
                  <a:pt x="822960" y="2959751"/>
                  <a:pt x="824865" y="2954036"/>
                </a:cubicBezTo>
                <a:cubicBezTo>
                  <a:pt x="830580" y="2939749"/>
                  <a:pt x="838200" y="2925461"/>
                  <a:pt x="844868" y="2912126"/>
                </a:cubicBezTo>
                <a:cubicBezTo>
                  <a:pt x="855345" y="2890219"/>
                  <a:pt x="873443" y="2876884"/>
                  <a:pt x="894398" y="2866406"/>
                </a:cubicBezTo>
                <a:cubicBezTo>
                  <a:pt x="912495" y="2857834"/>
                  <a:pt x="931545" y="2851166"/>
                  <a:pt x="950595" y="2846404"/>
                </a:cubicBezTo>
                <a:cubicBezTo>
                  <a:pt x="972503" y="2839736"/>
                  <a:pt x="994410" y="2835926"/>
                  <a:pt x="1016318" y="2831164"/>
                </a:cubicBezTo>
                <a:cubicBezTo>
                  <a:pt x="1017270" y="2831164"/>
                  <a:pt x="1018223" y="2831164"/>
                  <a:pt x="1020128" y="2830211"/>
                </a:cubicBezTo>
                <a:cubicBezTo>
                  <a:pt x="1031558" y="2826401"/>
                  <a:pt x="1042988" y="2821639"/>
                  <a:pt x="1054418" y="2817829"/>
                </a:cubicBezTo>
                <a:cubicBezTo>
                  <a:pt x="1066800" y="2814019"/>
                  <a:pt x="1080135" y="2812114"/>
                  <a:pt x="1093470" y="2808304"/>
                </a:cubicBezTo>
                <a:cubicBezTo>
                  <a:pt x="1102995" y="2806399"/>
                  <a:pt x="1112520" y="2803541"/>
                  <a:pt x="1122045" y="2800684"/>
                </a:cubicBezTo>
                <a:cubicBezTo>
                  <a:pt x="1142048" y="2794016"/>
                  <a:pt x="1162050" y="2787349"/>
                  <a:pt x="1182053" y="2781634"/>
                </a:cubicBezTo>
                <a:cubicBezTo>
                  <a:pt x="1198245" y="2776871"/>
                  <a:pt x="1215390" y="2772109"/>
                  <a:pt x="1232535" y="2767346"/>
                </a:cubicBezTo>
                <a:cubicBezTo>
                  <a:pt x="1250633" y="2762584"/>
                  <a:pt x="1268730" y="2757821"/>
                  <a:pt x="1285875" y="2753059"/>
                </a:cubicBezTo>
                <a:cubicBezTo>
                  <a:pt x="1303020" y="2748296"/>
                  <a:pt x="1319213" y="2742581"/>
                  <a:pt x="1336358" y="2738771"/>
                </a:cubicBezTo>
                <a:cubicBezTo>
                  <a:pt x="1357313" y="2733056"/>
                  <a:pt x="1379220" y="2728294"/>
                  <a:pt x="1401128" y="2723531"/>
                </a:cubicBezTo>
                <a:cubicBezTo>
                  <a:pt x="1402080" y="2723531"/>
                  <a:pt x="1403033" y="2723531"/>
                  <a:pt x="1403985" y="2722579"/>
                </a:cubicBezTo>
                <a:cubicBezTo>
                  <a:pt x="1419225" y="2718769"/>
                  <a:pt x="1434465" y="2714006"/>
                  <a:pt x="1449705" y="2711149"/>
                </a:cubicBezTo>
                <a:cubicBezTo>
                  <a:pt x="1456373" y="2710196"/>
                  <a:pt x="1463040" y="2715911"/>
                  <a:pt x="1469708" y="2715911"/>
                </a:cubicBezTo>
                <a:cubicBezTo>
                  <a:pt x="1489710" y="2716864"/>
                  <a:pt x="1506855" y="2724484"/>
                  <a:pt x="1522095" y="2737819"/>
                </a:cubicBezTo>
                <a:cubicBezTo>
                  <a:pt x="1538288" y="2751154"/>
                  <a:pt x="1552575" y="2766394"/>
                  <a:pt x="1559243" y="2786396"/>
                </a:cubicBezTo>
                <a:cubicBezTo>
                  <a:pt x="1564958" y="2801636"/>
                  <a:pt x="1566863" y="2818781"/>
                  <a:pt x="1566863" y="2834974"/>
                </a:cubicBezTo>
                <a:cubicBezTo>
                  <a:pt x="1567815" y="3013091"/>
                  <a:pt x="1566863" y="3191209"/>
                  <a:pt x="1566863" y="3368374"/>
                </a:cubicBezTo>
                <a:cubicBezTo>
                  <a:pt x="1566863" y="3385519"/>
                  <a:pt x="1567815" y="3386471"/>
                  <a:pt x="1584960" y="3386471"/>
                </a:cubicBezTo>
                <a:cubicBezTo>
                  <a:pt x="1725930" y="3386471"/>
                  <a:pt x="1865948" y="3386471"/>
                  <a:pt x="2006918" y="3386471"/>
                </a:cubicBezTo>
                <a:cubicBezTo>
                  <a:pt x="2023110" y="3386471"/>
                  <a:pt x="2030730" y="3382661"/>
                  <a:pt x="2030730" y="3362659"/>
                </a:cubicBezTo>
                <a:cubicBezTo>
                  <a:pt x="2030730" y="2962609"/>
                  <a:pt x="2030730" y="2563511"/>
                  <a:pt x="2030730" y="2163461"/>
                </a:cubicBezTo>
                <a:cubicBezTo>
                  <a:pt x="2030730" y="2160604"/>
                  <a:pt x="2030730" y="2157746"/>
                  <a:pt x="2030730" y="2155841"/>
                </a:cubicBezTo>
                <a:cubicBezTo>
                  <a:pt x="2031683" y="2146316"/>
                  <a:pt x="2026920" y="2144411"/>
                  <a:pt x="2019300" y="2145364"/>
                </a:cubicBezTo>
                <a:cubicBezTo>
                  <a:pt x="2013585" y="2146316"/>
                  <a:pt x="2007870" y="2150126"/>
                  <a:pt x="2002155" y="2152031"/>
                </a:cubicBezTo>
                <a:cubicBezTo>
                  <a:pt x="1991678" y="2155841"/>
                  <a:pt x="1980248" y="2158699"/>
                  <a:pt x="1969770" y="2161556"/>
                </a:cubicBezTo>
                <a:cubicBezTo>
                  <a:pt x="1959293" y="2165366"/>
                  <a:pt x="1949768" y="2170129"/>
                  <a:pt x="1939290" y="2172986"/>
                </a:cubicBezTo>
                <a:cubicBezTo>
                  <a:pt x="1921193" y="2178701"/>
                  <a:pt x="1903095" y="2183464"/>
                  <a:pt x="1884998" y="2189179"/>
                </a:cubicBezTo>
                <a:cubicBezTo>
                  <a:pt x="1877378" y="2191084"/>
                  <a:pt x="1870710" y="2193941"/>
                  <a:pt x="1863090" y="2196799"/>
                </a:cubicBezTo>
                <a:cubicBezTo>
                  <a:pt x="1852613" y="2200609"/>
                  <a:pt x="1843088" y="2205371"/>
                  <a:pt x="1832610" y="2209181"/>
                </a:cubicBezTo>
                <a:cubicBezTo>
                  <a:pt x="1822133" y="2212991"/>
                  <a:pt x="1810703" y="2215849"/>
                  <a:pt x="1800225" y="2219659"/>
                </a:cubicBezTo>
                <a:cubicBezTo>
                  <a:pt x="1789748" y="2223469"/>
                  <a:pt x="1779270" y="2228231"/>
                  <a:pt x="1768793" y="2231089"/>
                </a:cubicBezTo>
                <a:cubicBezTo>
                  <a:pt x="1750695" y="2236804"/>
                  <a:pt x="1732598" y="2241566"/>
                  <a:pt x="1714500" y="2247281"/>
                </a:cubicBezTo>
                <a:cubicBezTo>
                  <a:pt x="1706880" y="2249186"/>
                  <a:pt x="1700213" y="2252044"/>
                  <a:pt x="1692593" y="2254901"/>
                </a:cubicBezTo>
                <a:cubicBezTo>
                  <a:pt x="1682115" y="2258711"/>
                  <a:pt x="1671638" y="2263474"/>
                  <a:pt x="1662113" y="2266331"/>
                </a:cubicBezTo>
                <a:cubicBezTo>
                  <a:pt x="1651635" y="2270141"/>
                  <a:pt x="1640205" y="2272999"/>
                  <a:pt x="1629728" y="2275856"/>
                </a:cubicBezTo>
                <a:cubicBezTo>
                  <a:pt x="1623060" y="2277761"/>
                  <a:pt x="1615440" y="2280619"/>
                  <a:pt x="1608773" y="2282524"/>
                </a:cubicBezTo>
                <a:cubicBezTo>
                  <a:pt x="1589723" y="2289191"/>
                  <a:pt x="1570673" y="2295859"/>
                  <a:pt x="1551623" y="2302526"/>
                </a:cubicBezTo>
                <a:cubicBezTo>
                  <a:pt x="1542098" y="2305384"/>
                  <a:pt x="1532573" y="2308241"/>
                  <a:pt x="1523048" y="2311099"/>
                </a:cubicBezTo>
                <a:cubicBezTo>
                  <a:pt x="1512570" y="2314909"/>
                  <a:pt x="1501140" y="2318719"/>
                  <a:pt x="1490663" y="2322529"/>
                </a:cubicBezTo>
                <a:cubicBezTo>
                  <a:pt x="1481138" y="2326339"/>
                  <a:pt x="1470660" y="2329196"/>
                  <a:pt x="1461135" y="2332054"/>
                </a:cubicBezTo>
                <a:cubicBezTo>
                  <a:pt x="1449705" y="2335864"/>
                  <a:pt x="1439228" y="2340626"/>
                  <a:pt x="1427798" y="2343484"/>
                </a:cubicBezTo>
                <a:cubicBezTo>
                  <a:pt x="1418273" y="2346341"/>
                  <a:pt x="1407795" y="2349199"/>
                  <a:pt x="1398270" y="2352056"/>
                </a:cubicBezTo>
                <a:cubicBezTo>
                  <a:pt x="1376363" y="2358724"/>
                  <a:pt x="1355408" y="2366344"/>
                  <a:pt x="1333500" y="2373011"/>
                </a:cubicBezTo>
                <a:cubicBezTo>
                  <a:pt x="1331595" y="2373964"/>
                  <a:pt x="1329690" y="2374916"/>
                  <a:pt x="1327785" y="2374916"/>
                </a:cubicBezTo>
                <a:cubicBezTo>
                  <a:pt x="1322070" y="2375869"/>
                  <a:pt x="1315403" y="2379679"/>
                  <a:pt x="1309688" y="2377774"/>
                </a:cubicBezTo>
                <a:cubicBezTo>
                  <a:pt x="1301115" y="2374916"/>
                  <a:pt x="1291590" y="2370154"/>
                  <a:pt x="1283970" y="2365391"/>
                </a:cubicBezTo>
                <a:cubicBezTo>
                  <a:pt x="1270635" y="2356819"/>
                  <a:pt x="1265873" y="2342531"/>
                  <a:pt x="1262063" y="2328244"/>
                </a:cubicBezTo>
                <a:cubicBezTo>
                  <a:pt x="1261110" y="2322529"/>
                  <a:pt x="1265873" y="2314909"/>
                  <a:pt x="1266825" y="2308241"/>
                </a:cubicBezTo>
                <a:cubicBezTo>
                  <a:pt x="1268730" y="2293001"/>
                  <a:pt x="1278255" y="2284429"/>
                  <a:pt x="1290638" y="2278714"/>
                </a:cubicBezTo>
                <a:cubicBezTo>
                  <a:pt x="1297305" y="2275856"/>
                  <a:pt x="1303973" y="2273951"/>
                  <a:pt x="1309688" y="2271094"/>
                </a:cubicBezTo>
                <a:cubicBezTo>
                  <a:pt x="1320165" y="2267284"/>
                  <a:pt x="1329690" y="2262521"/>
                  <a:pt x="1341120" y="2258711"/>
                </a:cubicBezTo>
                <a:cubicBezTo>
                  <a:pt x="1351598" y="2254901"/>
                  <a:pt x="1362075" y="2252996"/>
                  <a:pt x="1372553" y="2250139"/>
                </a:cubicBezTo>
                <a:cubicBezTo>
                  <a:pt x="1380173" y="2248234"/>
                  <a:pt x="1387793" y="2245376"/>
                  <a:pt x="1395413" y="2242519"/>
                </a:cubicBezTo>
                <a:cubicBezTo>
                  <a:pt x="1406843" y="2238709"/>
                  <a:pt x="1419225" y="2233946"/>
                  <a:pt x="1430655" y="2230136"/>
                </a:cubicBezTo>
                <a:cubicBezTo>
                  <a:pt x="1440180" y="2227279"/>
                  <a:pt x="1449705" y="2224421"/>
                  <a:pt x="1459230" y="2221564"/>
                </a:cubicBezTo>
                <a:cubicBezTo>
                  <a:pt x="1465898" y="2219659"/>
                  <a:pt x="1473518" y="2216801"/>
                  <a:pt x="1480185" y="2214896"/>
                </a:cubicBezTo>
                <a:cubicBezTo>
                  <a:pt x="1491615" y="2211086"/>
                  <a:pt x="1502093" y="2206324"/>
                  <a:pt x="1513523" y="2202514"/>
                </a:cubicBezTo>
                <a:cubicBezTo>
                  <a:pt x="1524000" y="2198704"/>
                  <a:pt x="1534478" y="2196799"/>
                  <a:pt x="1544955" y="2192989"/>
                </a:cubicBezTo>
                <a:cubicBezTo>
                  <a:pt x="1555433" y="2189179"/>
                  <a:pt x="1564958" y="2184416"/>
                  <a:pt x="1575435" y="2180606"/>
                </a:cubicBezTo>
                <a:cubicBezTo>
                  <a:pt x="1593533" y="2174891"/>
                  <a:pt x="1611630" y="2169176"/>
                  <a:pt x="1629728" y="2164414"/>
                </a:cubicBezTo>
                <a:cubicBezTo>
                  <a:pt x="1637348" y="2162509"/>
                  <a:pt x="1644968" y="2159651"/>
                  <a:pt x="1651635" y="2157746"/>
                </a:cubicBezTo>
                <a:cubicBezTo>
                  <a:pt x="1662113" y="2153936"/>
                  <a:pt x="1672590" y="2149174"/>
                  <a:pt x="1683068" y="2145364"/>
                </a:cubicBezTo>
                <a:cubicBezTo>
                  <a:pt x="1693545" y="2141554"/>
                  <a:pt x="1704975" y="2138696"/>
                  <a:pt x="1715453" y="2135839"/>
                </a:cubicBezTo>
                <a:cubicBezTo>
                  <a:pt x="1725930" y="2132029"/>
                  <a:pt x="1735455" y="2128219"/>
                  <a:pt x="1744980" y="2124409"/>
                </a:cubicBezTo>
                <a:cubicBezTo>
                  <a:pt x="1763078" y="2118694"/>
                  <a:pt x="1781175" y="2112979"/>
                  <a:pt x="1799273" y="2108216"/>
                </a:cubicBezTo>
                <a:cubicBezTo>
                  <a:pt x="1806893" y="2106311"/>
                  <a:pt x="1814513" y="2103454"/>
                  <a:pt x="1821180" y="2100596"/>
                </a:cubicBezTo>
                <a:cubicBezTo>
                  <a:pt x="1830705" y="2096786"/>
                  <a:pt x="1840230" y="2092024"/>
                  <a:pt x="1849755" y="2089166"/>
                </a:cubicBezTo>
                <a:cubicBezTo>
                  <a:pt x="1860233" y="2085356"/>
                  <a:pt x="1871663" y="2083451"/>
                  <a:pt x="1882140" y="2079641"/>
                </a:cubicBezTo>
                <a:cubicBezTo>
                  <a:pt x="1905953" y="2071069"/>
                  <a:pt x="1928813" y="2061544"/>
                  <a:pt x="1952625" y="2052971"/>
                </a:cubicBezTo>
                <a:cubicBezTo>
                  <a:pt x="1973580" y="2045351"/>
                  <a:pt x="1993583" y="2037731"/>
                  <a:pt x="2014538" y="2032969"/>
                </a:cubicBezTo>
                <a:cubicBezTo>
                  <a:pt x="2026920" y="2030111"/>
                  <a:pt x="2028825" y="2023444"/>
                  <a:pt x="2028825" y="2012966"/>
                </a:cubicBezTo>
                <a:cubicBezTo>
                  <a:pt x="2028825" y="1971056"/>
                  <a:pt x="2028825" y="1930099"/>
                  <a:pt x="2028825" y="1888189"/>
                </a:cubicBezTo>
                <a:cubicBezTo>
                  <a:pt x="2028825" y="1849136"/>
                  <a:pt x="2028825" y="1810084"/>
                  <a:pt x="2028825" y="1771984"/>
                </a:cubicBezTo>
                <a:cubicBezTo>
                  <a:pt x="2028825" y="1763411"/>
                  <a:pt x="2025968" y="1758649"/>
                  <a:pt x="2017395" y="1760554"/>
                </a:cubicBezTo>
                <a:cubicBezTo>
                  <a:pt x="2007870" y="1762459"/>
                  <a:pt x="1999298" y="1766269"/>
                  <a:pt x="1989773" y="1769126"/>
                </a:cubicBezTo>
                <a:cubicBezTo>
                  <a:pt x="1978343" y="1772936"/>
                  <a:pt x="1967865" y="1777699"/>
                  <a:pt x="1956435" y="1781509"/>
                </a:cubicBezTo>
                <a:cubicBezTo>
                  <a:pt x="1944053" y="1786271"/>
                  <a:pt x="1932623" y="1790081"/>
                  <a:pt x="1920240" y="1794844"/>
                </a:cubicBezTo>
                <a:cubicBezTo>
                  <a:pt x="1910715" y="1797701"/>
                  <a:pt x="1901190" y="1800559"/>
                  <a:pt x="1890713" y="1803416"/>
                </a:cubicBezTo>
                <a:cubicBezTo>
                  <a:pt x="1881188" y="1806274"/>
                  <a:pt x="1870710" y="1808179"/>
                  <a:pt x="1861185" y="1811989"/>
                </a:cubicBezTo>
                <a:cubicBezTo>
                  <a:pt x="1844040" y="1817704"/>
                  <a:pt x="1826895" y="1825324"/>
                  <a:pt x="1809750" y="1831039"/>
                </a:cubicBezTo>
                <a:cubicBezTo>
                  <a:pt x="1791653" y="1836754"/>
                  <a:pt x="1772603" y="1842469"/>
                  <a:pt x="1754505" y="1847231"/>
                </a:cubicBezTo>
                <a:cubicBezTo>
                  <a:pt x="1746885" y="1849136"/>
                  <a:pt x="1739265" y="1851994"/>
                  <a:pt x="1732598" y="1854851"/>
                </a:cubicBezTo>
                <a:cubicBezTo>
                  <a:pt x="1722120" y="1858661"/>
                  <a:pt x="1712595" y="1863424"/>
                  <a:pt x="1703070" y="1866281"/>
                </a:cubicBezTo>
                <a:cubicBezTo>
                  <a:pt x="1692593" y="1870091"/>
                  <a:pt x="1682115" y="1871996"/>
                  <a:pt x="1672590" y="1874854"/>
                </a:cubicBezTo>
                <a:cubicBezTo>
                  <a:pt x="1659255" y="1879616"/>
                  <a:pt x="1645920" y="1884379"/>
                  <a:pt x="1632585" y="1888189"/>
                </a:cubicBezTo>
                <a:cubicBezTo>
                  <a:pt x="1617345" y="1892951"/>
                  <a:pt x="1601153" y="1898666"/>
                  <a:pt x="1585913" y="1903429"/>
                </a:cubicBezTo>
                <a:cubicBezTo>
                  <a:pt x="1578293" y="1906286"/>
                  <a:pt x="1570673" y="1908191"/>
                  <a:pt x="1564005" y="1911049"/>
                </a:cubicBezTo>
                <a:cubicBezTo>
                  <a:pt x="1553528" y="1914859"/>
                  <a:pt x="1542098" y="1919621"/>
                  <a:pt x="1531620" y="1923431"/>
                </a:cubicBezTo>
                <a:cubicBezTo>
                  <a:pt x="1521143" y="1927241"/>
                  <a:pt x="1511618" y="1929146"/>
                  <a:pt x="1501140" y="1932956"/>
                </a:cubicBezTo>
                <a:cubicBezTo>
                  <a:pt x="1490663" y="1936766"/>
                  <a:pt x="1480185" y="1941529"/>
                  <a:pt x="1469708" y="1945339"/>
                </a:cubicBezTo>
                <a:cubicBezTo>
                  <a:pt x="1451610" y="1951054"/>
                  <a:pt x="1434465" y="1955816"/>
                  <a:pt x="1416368" y="1961531"/>
                </a:cubicBezTo>
                <a:cubicBezTo>
                  <a:pt x="1408748" y="1963436"/>
                  <a:pt x="1401128" y="1966294"/>
                  <a:pt x="1394460" y="1969151"/>
                </a:cubicBezTo>
                <a:cubicBezTo>
                  <a:pt x="1383983" y="1972961"/>
                  <a:pt x="1374458" y="1977724"/>
                  <a:pt x="1363980" y="1981534"/>
                </a:cubicBezTo>
                <a:cubicBezTo>
                  <a:pt x="1353503" y="1985344"/>
                  <a:pt x="1343025" y="1987249"/>
                  <a:pt x="1332548" y="1991059"/>
                </a:cubicBezTo>
                <a:cubicBezTo>
                  <a:pt x="1322070" y="1994869"/>
                  <a:pt x="1311593" y="1999631"/>
                  <a:pt x="1301115" y="2003441"/>
                </a:cubicBezTo>
                <a:cubicBezTo>
                  <a:pt x="1283018" y="2009156"/>
                  <a:pt x="1264920" y="2013919"/>
                  <a:pt x="1246823" y="2019634"/>
                </a:cubicBezTo>
                <a:cubicBezTo>
                  <a:pt x="1239203" y="2021539"/>
                  <a:pt x="1231583" y="2024396"/>
                  <a:pt x="1223963" y="2027254"/>
                </a:cubicBezTo>
                <a:cubicBezTo>
                  <a:pt x="1213485" y="2031064"/>
                  <a:pt x="1203008" y="2035826"/>
                  <a:pt x="1192530" y="2039636"/>
                </a:cubicBezTo>
                <a:cubicBezTo>
                  <a:pt x="1182053" y="2043446"/>
                  <a:pt x="1171575" y="2045351"/>
                  <a:pt x="1161098" y="2049161"/>
                </a:cubicBezTo>
                <a:cubicBezTo>
                  <a:pt x="1150620" y="2052971"/>
                  <a:pt x="1140143" y="2057734"/>
                  <a:pt x="1129665" y="2061544"/>
                </a:cubicBezTo>
                <a:cubicBezTo>
                  <a:pt x="1112520" y="2067259"/>
                  <a:pt x="1094423" y="2072021"/>
                  <a:pt x="1076325" y="2077736"/>
                </a:cubicBezTo>
                <a:cubicBezTo>
                  <a:pt x="1068705" y="2079641"/>
                  <a:pt x="1061085" y="2082499"/>
                  <a:pt x="1053465" y="2085356"/>
                </a:cubicBezTo>
                <a:cubicBezTo>
                  <a:pt x="1043940" y="2089166"/>
                  <a:pt x="1034415" y="2093929"/>
                  <a:pt x="1024890" y="2096786"/>
                </a:cubicBezTo>
                <a:cubicBezTo>
                  <a:pt x="1014413" y="2100596"/>
                  <a:pt x="1003935" y="2102501"/>
                  <a:pt x="993458" y="2105359"/>
                </a:cubicBezTo>
                <a:cubicBezTo>
                  <a:pt x="984885" y="2108216"/>
                  <a:pt x="977265" y="2110121"/>
                  <a:pt x="969645" y="2112979"/>
                </a:cubicBezTo>
                <a:cubicBezTo>
                  <a:pt x="958215" y="2116789"/>
                  <a:pt x="945833" y="2121551"/>
                  <a:pt x="934403" y="2125361"/>
                </a:cubicBezTo>
                <a:cubicBezTo>
                  <a:pt x="924878" y="2128219"/>
                  <a:pt x="915353" y="2130124"/>
                  <a:pt x="905828" y="2133934"/>
                </a:cubicBezTo>
                <a:cubicBezTo>
                  <a:pt x="886778" y="2142506"/>
                  <a:pt x="866775" y="2144411"/>
                  <a:pt x="848678" y="2132981"/>
                </a:cubicBezTo>
                <a:cubicBezTo>
                  <a:pt x="819150" y="2114884"/>
                  <a:pt x="816293" y="2080594"/>
                  <a:pt x="835343" y="2053924"/>
                </a:cubicBezTo>
                <a:cubicBezTo>
                  <a:pt x="843915" y="2041541"/>
                  <a:pt x="858203" y="2039636"/>
                  <a:pt x="870585" y="2032969"/>
                </a:cubicBezTo>
                <a:cubicBezTo>
                  <a:pt x="883920" y="2026301"/>
                  <a:pt x="899160" y="2023444"/>
                  <a:pt x="914400" y="2018681"/>
                </a:cubicBezTo>
                <a:cubicBezTo>
                  <a:pt x="932498" y="2012966"/>
                  <a:pt x="950595" y="2008204"/>
                  <a:pt x="968693" y="2002489"/>
                </a:cubicBezTo>
                <a:cubicBezTo>
                  <a:pt x="977265" y="1999631"/>
                  <a:pt x="985838" y="1996774"/>
                  <a:pt x="994410" y="1992964"/>
                </a:cubicBezTo>
                <a:cubicBezTo>
                  <a:pt x="1004888" y="1989154"/>
                  <a:pt x="1015365" y="1985344"/>
                  <a:pt x="1025843" y="1981534"/>
                </a:cubicBezTo>
                <a:cubicBezTo>
                  <a:pt x="1036320" y="1978676"/>
                  <a:pt x="1046798" y="1976771"/>
                  <a:pt x="1056323" y="1972961"/>
                </a:cubicBezTo>
                <a:cubicBezTo>
                  <a:pt x="1073468" y="1967246"/>
                  <a:pt x="1090613" y="1959626"/>
                  <a:pt x="1107758" y="1953911"/>
                </a:cubicBezTo>
                <a:cubicBezTo>
                  <a:pt x="1124903" y="1948196"/>
                  <a:pt x="1143000" y="1943434"/>
                  <a:pt x="1160145" y="1937719"/>
                </a:cubicBezTo>
                <a:cubicBezTo>
                  <a:pt x="1167765" y="1935814"/>
                  <a:pt x="1175385" y="1932956"/>
                  <a:pt x="1182053" y="1930099"/>
                </a:cubicBezTo>
                <a:cubicBezTo>
                  <a:pt x="1194435" y="1926289"/>
                  <a:pt x="1205865" y="1921526"/>
                  <a:pt x="1218248" y="1917716"/>
                </a:cubicBezTo>
                <a:cubicBezTo>
                  <a:pt x="1227773" y="1914859"/>
                  <a:pt x="1237298" y="1912001"/>
                  <a:pt x="1246823" y="1908191"/>
                </a:cubicBezTo>
                <a:cubicBezTo>
                  <a:pt x="1257300" y="1904381"/>
                  <a:pt x="1266825" y="1899619"/>
                  <a:pt x="1277303" y="1896761"/>
                </a:cubicBezTo>
                <a:cubicBezTo>
                  <a:pt x="1295400" y="1891046"/>
                  <a:pt x="1312545" y="1886284"/>
                  <a:pt x="1330643" y="1880569"/>
                </a:cubicBezTo>
                <a:cubicBezTo>
                  <a:pt x="1338263" y="1878664"/>
                  <a:pt x="1344930" y="1875806"/>
                  <a:pt x="1352550" y="1872949"/>
                </a:cubicBezTo>
                <a:cubicBezTo>
                  <a:pt x="1363028" y="1869139"/>
                  <a:pt x="1373505" y="1864376"/>
                  <a:pt x="1384935" y="1860566"/>
                </a:cubicBezTo>
                <a:cubicBezTo>
                  <a:pt x="1395413" y="1856756"/>
                  <a:pt x="1405890" y="1854851"/>
                  <a:pt x="1416368" y="1851041"/>
                </a:cubicBezTo>
                <a:cubicBezTo>
                  <a:pt x="1426845" y="1847231"/>
                  <a:pt x="1437323" y="1842469"/>
                  <a:pt x="1447800" y="1838659"/>
                </a:cubicBezTo>
                <a:cubicBezTo>
                  <a:pt x="1464945" y="1832944"/>
                  <a:pt x="1483043" y="1828181"/>
                  <a:pt x="1501140" y="1822466"/>
                </a:cubicBezTo>
                <a:cubicBezTo>
                  <a:pt x="1521143" y="1815799"/>
                  <a:pt x="1541145" y="1809131"/>
                  <a:pt x="1562100" y="1802464"/>
                </a:cubicBezTo>
                <a:cubicBezTo>
                  <a:pt x="1563053" y="1802464"/>
                  <a:pt x="1564958" y="1801511"/>
                  <a:pt x="1565910" y="1801511"/>
                </a:cubicBezTo>
                <a:cubicBezTo>
                  <a:pt x="1576388" y="1797701"/>
                  <a:pt x="1585913" y="1792939"/>
                  <a:pt x="1596390" y="1789129"/>
                </a:cubicBezTo>
                <a:cubicBezTo>
                  <a:pt x="1606868" y="1785319"/>
                  <a:pt x="1618298" y="1782461"/>
                  <a:pt x="1628775" y="1779604"/>
                </a:cubicBezTo>
                <a:cubicBezTo>
                  <a:pt x="1636395" y="1777699"/>
                  <a:pt x="1644015" y="1774841"/>
                  <a:pt x="1650683" y="1771984"/>
                </a:cubicBezTo>
                <a:cubicBezTo>
                  <a:pt x="1661160" y="1768174"/>
                  <a:pt x="1672590" y="1763411"/>
                  <a:pt x="1683068" y="1759601"/>
                </a:cubicBezTo>
                <a:cubicBezTo>
                  <a:pt x="1693545" y="1756744"/>
                  <a:pt x="1704023" y="1754839"/>
                  <a:pt x="1713548" y="1751029"/>
                </a:cubicBezTo>
                <a:cubicBezTo>
                  <a:pt x="1725930" y="1747219"/>
                  <a:pt x="1738313" y="1742456"/>
                  <a:pt x="1750695" y="1737694"/>
                </a:cubicBezTo>
                <a:cubicBezTo>
                  <a:pt x="1759268" y="1734836"/>
                  <a:pt x="1767840" y="1731979"/>
                  <a:pt x="1776413" y="1729121"/>
                </a:cubicBezTo>
                <a:cubicBezTo>
                  <a:pt x="1793558" y="1722454"/>
                  <a:pt x="1810703" y="1715786"/>
                  <a:pt x="1827848" y="1709119"/>
                </a:cubicBezTo>
                <a:cubicBezTo>
                  <a:pt x="1845945" y="1703404"/>
                  <a:pt x="1864995" y="1698641"/>
                  <a:pt x="1883093" y="1692926"/>
                </a:cubicBezTo>
                <a:cubicBezTo>
                  <a:pt x="1890713" y="1691021"/>
                  <a:pt x="1898333" y="1688164"/>
                  <a:pt x="1905953" y="1685306"/>
                </a:cubicBezTo>
                <a:cubicBezTo>
                  <a:pt x="1915478" y="1681496"/>
                  <a:pt x="1925955" y="1676734"/>
                  <a:pt x="1935480" y="1673876"/>
                </a:cubicBezTo>
                <a:cubicBezTo>
                  <a:pt x="1946910" y="1670066"/>
                  <a:pt x="1958340" y="1666256"/>
                  <a:pt x="1970723" y="1662446"/>
                </a:cubicBezTo>
                <a:cubicBezTo>
                  <a:pt x="1982153" y="1658636"/>
                  <a:pt x="1993583" y="1653874"/>
                  <a:pt x="2005013" y="1651969"/>
                </a:cubicBezTo>
                <a:cubicBezTo>
                  <a:pt x="2025968" y="1647206"/>
                  <a:pt x="2030730" y="1643396"/>
                  <a:pt x="2030730" y="1622441"/>
                </a:cubicBezTo>
                <a:cubicBezTo>
                  <a:pt x="2030730" y="1545289"/>
                  <a:pt x="2030730" y="1468136"/>
                  <a:pt x="2030730" y="1391936"/>
                </a:cubicBezTo>
                <a:cubicBezTo>
                  <a:pt x="2030730" y="1371934"/>
                  <a:pt x="2027873" y="1370029"/>
                  <a:pt x="2008823" y="1379554"/>
                </a:cubicBezTo>
                <a:cubicBezTo>
                  <a:pt x="2006918" y="1380506"/>
                  <a:pt x="2004060" y="1380506"/>
                  <a:pt x="2002155" y="1381459"/>
                </a:cubicBezTo>
                <a:cubicBezTo>
                  <a:pt x="1989773" y="1385269"/>
                  <a:pt x="1978343" y="1390031"/>
                  <a:pt x="1965960" y="1393841"/>
                </a:cubicBezTo>
                <a:cubicBezTo>
                  <a:pt x="1956435" y="1396699"/>
                  <a:pt x="1946910" y="1399556"/>
                  <a:pt x="1937385" y="1402414"/>
                </a:cubicBezTo>
                <a:cubicBezTo>
                  <a:pt x="1926908" y="1405271"/>
                  <a:pt x="1916430" y="1407176"/>
                  <a:pt x="1906905" y="1410986"/>
                </a:cubicBezTo>
                <a:cubicBezTo>
                  <a:pt x="1889760" y="1416701"/>
                  <a:pt x="1872615" y="1424321"/>
                  <a:pt x="1854518" y="1430989"/>
                </a:cubicBezTo>
                <a:cubicBezTo>
                  <a:pt x="1836420" y="1436704"/>
                  <a:pt x="1818323" y="1442419"/>
                  <a:pt x="1800225" y="1447181"/>
                </a:cubicBezTo>
                <a:cubicBezTo>
                  <a:pt x="1792605" y="1450039"/>
                  <a:pt x="1784985" y="1451944"/>
                  <a:pt x="1777365" y="1454801"/>
                </a:cubicBezTo>
                <a:cubicBezTo>
                  <a:pt x="1767840" y="1458611"/>
                  <a:pt x="1757363" y="1463374"/>
                  <a:pt x="1747838" y="1466231"/>
                </a:cubicBezTo>
                <a:cubicBezTo>
                  <a:pt x="1738313" y="1470041"/>
                  <a:pt x="1727835" y="1471946"/>
                  <a:pt x="1718310" y="1474804"/>
                </a:cubicBezTo>
                <a:cubicBezTo>
                  <a:pt x="1707833" y="1478614"/>
                  <a:pt x="1698308" y="1483376"/>
                  <a:pt x="1687830" y="1487186"/>
                </a:cubicBezTo>
                <a:cubicBezTo>
                  <a:pt x="1669733" y="1492901"/>
                  <a:pt x="1651635" y="1497664"/>
                  <a:pt x="1633538" y="1503379"/>
                </a:cubicBezTo>
                <a:cubicBezTo>
                  <a:pt x="1625918" y="1505284"/>
                  <a:pt x="1618298" y="1508141"/>
                  <a:pt x="1611630" y="1510999"/>
                </a:cubicBezTo>
                <a:cubicBezTo>
                  <a:pt x="1600200" y="1514809"/>
                  <a:pt x="1588770" y="1519571"/>
                  <a:pt x="1578293" y="1523381"/>
                </a:cubicBezTo>
                <a:cubicBezTo>
                  <a:pt x="1568768" y="1526239"/>
                  <a:pt x="1558290" y="1529096"/>
                  <a:pt x="1548765" y="1531954"/>
                </a:cubicBezTo>
                <a:cubicBezTo>
                  <a:pt x="1537335" y="1535764"/>
                  <a:pt x="1526858" y="1540526"/>
                  <a:pt x="1516380" y="1544336"/>
                </a:cubicBezTo>
                <a:cubicBezTo>
                  <a:pt x="1498283" y="1550051"/>
                  <a:pt x="1481138" y="1554814"/>
                  <a:pt x="1463040" y="1560529"/>
                </a:cubicBezTo>
                <a:cubicBezTo>
                  <a:pt x="1456373" y="1562434"/>
                  <a:pt x="1448753" y="1564339"/>
                  <a:pt x="1442085" y="1567196"/>
                </a:cubicBezTo>
                <a:cubicBezTo>
                  <a:pt x="1432560" y="1571006"/>
                  <a:pt x="1422083" y="1575769"/>
                  <a:pt x="1412558" y="1579579"/>
                </a:cubicBezTo>
                <a:cubicBezTo>
                  <a:pt x="1402080" y="1583389"/>
                  <a:pt x="1391603" y="1585294"/>
                  <a:pt x="1381125" y="1588151"/>
                </a:cubicBezTo>
                <a:cubicBezTo>
                  <a:pt x="1373505" y="1590056"/>
                  <a:pt x="1364933" y="1592914"/>
                  <a:pt x="1357313" y="1595771"/>
                </a:cubicBezTo>
                <a:cubicBezTo>
                  <a:pt x="1340168" y="1602439"/>
                  <a:pt x="1323023" y="1610059"/>
                  <a:pt x="1305878" y="1615774"/>
                </a:cubicBezTo>
                <a:cubicBezTo>
                  <a:pt x="1288733" y="1621489"/>
                  <a:pt x="1269683" y="1626251"/>
                  <a:pt x="1252538" y="1631014"/>
                </a:cubicBezTo>
                <a:cubicBezTo>
                  <a:pt x="1244918" y="1632919"/>
                  <a:pt x="1236345" y="1635776"/>
                  <a:pt x="1228725" y="1638634"/>
                </a:cubicBezTo>
                <a:cubicBezTo>
                  <a:pt x="1218248" y="1642444"/>
                  <a:pt x="1208723" y="1647206"/>
                  <a:pt x="1199198" y="1651016"/>
                </a:cubicBezTo>
                <a:cubicBezTo>
                  <a:pt x="1186815" y="1655779"/>
                  <a:pt x="1174433" y="1659589"/>
                  <a:pt x="1163003" y="1663399"/>
                </a:cubicBezTo>
                <a:cubicBezTo>
                  <a:pt x="1153478" y="1666256"/>
                  <a:pt x="1143953" y="1670066"/>
                  <a:pt x="1133475" y="1672924"/>
                </a:cubicBezTo>
                <a:cubicBezTo>
                  <a:pt x="1122998" y="1675781"/>
                  <a:pt x="1112520" y="1678639"/>
                  <a:pt x="1102043" y="1681496"/>
                </a:cubicBezTo>
                <a:cubicBezTo>
                  <a:pt x="1094423" y="1683401"/>
                  <a:pt x="1087755" y="1686259"/>
                  <a:pt x="1081088" y="1688164"/>
                </a:cubicBezTo>
                <a:cubicBezTo>
                  <a:pt x="1071563" y="1691974"/>
                  <a:pt x="1062038" y="1696736"/>
                  <a:pt x="1051560" y="1700546"/>
                </a:cubicBezTo>
                <a:cubicBezTo>
                  <a:pt x="1033463" y="1706261"/>
                  <a:pt x="1014413" y="1711024"/>
                  <a:pt x="996315" y="1717691"/>
                </a:cubicBezTo>
                <a:cubicBezTo>
                  <a:pt x="972503" y="1726264"/>
                  <a:pt x="948690" y="1736741"/>
                  <a:pt x="923925" y="1743409"/>
                </a:cubicBezTo>
                <a:cubicBezTo>
                  <a:pt x="905828" y="1749124"/>
                  <a:pt x="887730" y="1755791"/>
                  <a:pt x="868680" y="1751029"/>
                </a:cubicBezTo>
                <a:cubicBezTo>
                  <a:pt x="860108" y="1749124"/>
                  <a:pt x="850583" y="1747219"/>
                  <a:pt x="844868" y="1741504"/>
                </a:cubicBezTo>
                <a:cubicBezTo>
                  <a:pt x="823913" y="1719596"/>
                  <a:pt x="817245" y="1691021"/>
                  <a:pt x="840105" y="1664351"/>
                </a:cubicBezTo>
                <a:cubicBezTo>
                  <a:pt x="850583" y="1651969"/>
                  <a:pt x="864870" y="1648159"/>
                  <a:pt x="879158" y="1643396"/>
                </a:cubicBezTo>
                <a:cubicBezTo>
                  <a:pt x="889635" y="1640539"/>
                  <a:pt x="900113" y="1638634"/>
                  <a:pt x="909638" y="1634824"/>
                </a:cubicBezTo>
                <a:cubicBezTo>
                  <a:pt x="920115" y="1631014"/>
                  <a:pt x="929640" y="1626251"/>
                  <a:pt x="940118" y="1622441"/>
                </a:cubicBezTo>
                <a:cubicBezTo>
                  <a:pt x="958215" y="1616726"/>
                  <a:pt x="976313" y="1611011"/>
                  <a:pt x="994410" y="1605296"/>
                </a:cubicBezTo>
                <a:cubicBezTo>
                  <a:pt x="1002030" y="1603391"/>
                  <a:pt x="1009650" y="1600534"/>
                  <a:pt x="1016318" y="1597676"/>
                </a:cubicBezTo>
                <a:cubicBezTo>
                  <a:pt x="1026795" y="1593866"/>
                  <a:pt x="1036320" y="1589104"/>
                  <a:pt x="1046798" y="1586246"/>
                </a:cubicBezTo>
                <a:cubicBezTo>
                  <a:pt x="1057275" y="1582436"/>
                  <a:pt x="1067753" y="1580531"/>
                  <a:pt x="1078230" y="1577674"/>
                </a:cubicBezTo>
                <a:cubicBezTo>
                  <a:pt x="1085850" y="1575769"/>
                  <a:pt x="1093470" y="1572911"/>
                  <a:pt x="1101090" y="1570054"/>
                </a:cubicBezTo>
                <a:cubicBezTo>
                  <a:pt x="1118235" y="1563386"/>
                  <a:pt x="1135380" y="1556719"/>
                  <a:pt x="1152525" y="1550051"/>
                </a:cubicBezTo>
                <a:cubicBezTo>
                  <a:pt x="1172528" y="1543384"/>
                  <a:pt x="1191578" y="1536716"/>
                  <a:pt x="1211580" y="1530049"/>
                </a:cubicBezTo>
                <a:cubicBezTo>
                  <a:pt x="1221105" y="1527191"/>
                  <a:pt x="1229678" y="1524334"/>
                  <a:pt x="1239203" y="1521476"/>
                </a:cubicBezTo>
                <a:cubicBezTo>
                  <a:pt x="1248728" y="1518619"/>
                  <a:pt x="1259205" y="1516714"/>
                  <a:pt x="1268730" y="1513856"/>
                </a:cubicBezTo>
                <a:cubicBezTo>
                  <a:pt x="1286828" y="1507189"/>
                  <a:pt x="1303973" y="1500521"/>
                  <a:pt x="1321118" y="1493854"/>
                </a:cubicBezTo>
                <a:cubicBezTo>
                  <a:pt x="1341120" y="1486234"/>
                  <a:pt x="1362075" y="1480519"/>
                  <a:pt x="1382078" y="1472899"/>
                </a:cubicBezTo>
                <a:cubicBezTo>
                  <a:pt x="1390650" y="1470041"/>
                  <a:pt x="1399223" y="1467184"/>
                  <a:pt x="1407795" y="1464326"/>
                </a:cubicBezTo>
                <a:cubicBezTo>
                  <a:pt x="1418273" y="1461469"/>
                  <a:pt x="1428750" y="1459564"/>
                  <a:pt x="1438275" y="1456706"/>
                </a:cubicBezTo>
                <a:cubicBezTo>
                  <a:pt x="1445895" y="1454801"/>
                  <a:pt x="1453515" y="1450991"/>
                  <a:pt x="1461135" y="1448134"/>
                </a:cubicBezTo>
                <a:cubicBezTo>
                  <a:pt x="1471613" y="1444324"/>
                  <a:pt x="1481138" y="1439561"/>
                  <a:pt x="1491615" y="1435751"/>
                </a:cubicBezTo>
                <a:cubicBezTo>
                  <a:pt x="1509713" y="1430036"/>
                  <a:pt x="1526858" y="1425274"/>
                  <a:pt x="1544955" y="1419559"/>
                </a:cubicBezTo>
                <a:cubicBezTo>
                  <a:pt x="1558290" y="1415749"/>
                  <a:pt x="1570673" y="1410986"/>
                  <a:pt x="1584008" y="1406224"/>
                </a:cubicBezTo>
                <a:cubicBezTo>
                  <a:pt x="1584960" y="1405271"/>
                  <a:pt x="1586865" y="1405271"/>
                  <a:pt x="1588770" y="1405271"/>
                </a:cubicBezTo>
                <a:cubicBezTo>
                  <a:pt x="1598295" y="1401461"/>
                  <a:pt x="1606868" y="1396699"/>
                  <a:pt x="1617345" y="1393841"/>
                </a:cubicBezTo>
                <a:cubicBezTo>
                  <a:pt x="1636395" y="1388126"/>
                  <a:pt x="1654493" y="1382411"/>
                  <a:pt x="1673543" y="1377649"/>
                </a:cubicBezTo>
                <a:cubicBezTo>
                  <a:pt x="1680210" y="1375744"/>
                  <a:pt x="1687830" y="1372886"/>
                  <a:pt x="1694498" y="1370029"/>
                </a:cubicBezTo>
                <a:cubicBezTo>
                  <a:pt x="1704975" y="1366219"/>
                  <a:pt x="1714500" y="1361456"/>
                  <a:pt x="1724978" y="1357646"/>
                </a:cubicBezTo>
                <a:cubicBezTo>
                  <a:pt x="1735455" y="1353836"/>
                  <a:pt x="1746885" y="1351931"/>
                  <a:pt x="1757363" y="1349074"/>
                </a:cubicBezTo>
                <a:cubicBezTo>
                  <a:pt x="1764983" y="1347169"/>
                  <a:pt x="1772603" y="1344311"/>
                  <a:pt x="1780223" y="1341454"/>
                </a:cubicBezTo>
                <a:cubicBezTo>
                  <a:pt x="1790700" y="1337644"/>
                  <a:pt x="1800225" y="1332881"/>
                  <a:pt x="1809750" y="1329071"/>
                </a:cubicBezTo>
                <a:cubicBezTo>
                  <a:pt x="1821180" y="1325261"/>
                  <a:pt x="1832610" y="1322404"/>
                  <a:pt x="1844040" y="1318594"/>
                </a:cubicBezTo>
                <a:cubicBezTo>
                  <a:pt x="1850708" y="1316689"/>
                  <a:pt x="1858328" y="1313831"/>
                  <a:pt x="1864995" y="1311926"/>
                </a:cubicBezTo>
                <a:cubicBezTo>
                  <a:pt x="1876425" y="1308116"/>
                  <a:pt x="1886903" y="1303354"/>
                  <a:pt x="1897380" y="1299544"/>
                </a:cubicBezTo>
                <a:cubicBezTo>
                  <a:pt x="1907858" y="1296686"/>
                  <a:pt x="1917383" y="1293829"/>
                  <a:pt x="1927860" y="1290971"/>
                </a:cubicBezTo>
                <a:cubicBezTo>
                  <a:pt x="1935480" y="1289066"/>
                  <a:pt x="1942148" y="1286209"/>
                  <a:pt x="1949768" y="1284304"/>
                </a:cubicBezTo>
                <a:cubicBezTo>
                  <a:pt x="1968818" y="1277636"/>
                  <a:pt x="1987868" y="1270016"/>
                  <a:pt x="2006918" y="1264301"/>
                </a:cubicBezTo>
                <a:cubicBezTo>
                  <a:pt x="2022158" y="1259539"/>
                  <a:pt x="2030730" y="1254776"/>
                  <a:pt x="2030730" y="1245251"/>
                </a:cubicBezTo>
                <a:cubicBezTo>
                  <a:pt x="2030730" y="1162384"/>
                  <a:pt x="2030730" y="1079516"/>
                  <a:pt x="2030730" y="997601"/>
                </a:cubicBezTo>
                <a:cubicBezTo>
                  <a:pt x="2030730" y="989029"/>
                  <a:pt x="2026920" y="986171"/>
                  <a:pt x="2020253" y="987124"/>
                </a:cubicBezTo>
                <a:cubicBezTo>
                  <a:pt x="2010728" y="989029"/>
                  <a:pt x="2001203" y="991886"/>
                  <a:pt x="1991678" y="995696"/>
                </a:cubicBezTo>
                <a:cubicBezTo>
                  <a:pt x="1981200" y="999506"/>
                  <a:pt x="1971675" y="1004269"/>
                  <a:pt x="1961198" y="1008079"/>
                </a:cubicBezTo>
                <a:cubicBezTo>
                  <a:pt x="1950720" y="1011889"/>
                  <a:pt x="1939290" y="1014746"/>
                  <a:pt x="1928813" y="1017604"/>
                </a:cubicBezTo>
                <a:cubicBezTo>
                  <a:pt x="1918335" y="1021414"/>
                  <a:pt x="1908810" y="1025224"/>
                  <a:pt x="1898333" y="1029034"/>
                </a:cubicBezTo>
                <a:cubicBezTo>
                  <a:pt x="1887855" y="1032844"/>
                  <a:pt x="1877378" y="1034749"/>
                  <a:pt x="1866900" y="1037606"/>
                </a:cubicBezTo>
                <a:cubicBezTo>
                  <a:pt x="1857375" y="1040464"/>
                  <a:pt x="1848803" y="1044274"/>
                  <a:pt x="1840230" y="1047131"/>
                </a:cubicBezTo>
                <a:cubicBezTo>
                  <a:pt x="1830705" y="1050941"/>
                  <a:pt x="1821180" y="1054751"/>
                  <a:pt x="1810703" y="1057609"/>
                </a:cubicBezTo>
                <a:cubicBezTo>
                  <a:pt x="1801178" y="1060466"/>
                  <a:pt x="1791653" y="1062371"/>
                  <a:pt x="1782128" y="1065229"/>
                </a:cubicBezTo>
                <a:cubicBezTo>
                  <a:pt x="1771650" y="1069039"/>
                  <a:pt x="1761173" y="1073801"/>
                  <a:pt x="1750695" y="1077611"/>
                </a:cubicBezTo>
                <a:cubicBezTo>
                  <a:pt x="1739265" y="1082374"/>
                  <a:pt x="1726883" y="1085231"/>
                  <a:pt x="1715453" y="1089994"/>
                </a:cubicBezTo>
                <a:cubicBezTo>
                  <a:pt x="1704975" y="1093804"/>
                  <a:pt x="1695450" y="1097614"/>
                  <a:pt x="1684973" y="1100471"/>
                </a:cubicBezTo>
                <a:cubicBezTo>
                  <a:pt x="1675448" y="1103329"/>
                  <a:pt x="1664970" y="1105234"/>
                  <a:pt x="1654493" y="1109044"/>
                </a:cubicBezTo>
                <a:cubicBezTo>
                  <a:pt x="1638300" y="1114759"/>
                  <a:pt x="1622108" y="1122379"/>
                  <a:pt x="1604963" y="1128094"/>
                </a:cubicBezTo>
                <a:cubicBezTo>
                  <a:pt x="1590675" y="1132856"/>
                  <a:pt x="1576388" y="1137619"/>
                  <a:pt x="1562100" y="1142381"/>
                </a:cubicBezTo>
                <a:cubicBezTo>
                  <a:pt x="1537335" y="1150001"/>
                  <a:pt x="1511618" y="1157621"/>
                  <a:pt x="1486853" y="1165241"/>
                </a:cubicBezTo>
                <a:cubicBezTo>
                  <a:pt x="1478280" y="1168099"/>
                  <a:pt x="1469708" y="1170004"/>
                  <a:pt x="1462088" y="1173814"/>
                </a:cubicBezTo>
                <a:cubicBezTo>
                  <a:pt x="1452563" y="1177624"/>
                  <a:pt x="1443038" y="1182386"/>
                  <a:pt x="1433513" y="1186196"/>
                </a:cubicBezTo>
                <a:cubicBezTo>
                  <a:pt x="1415415" y="1191911"/>
                  <a:pt x="1396365" y="1196674"/>
                  <a:pt x="1378268" y="1202389"/>
                </a:cubicBezTo>
                <a:cubicBezTo>
                  <a:pt x="1354455" y="1210961"/>
                  <a:pt x="1330643" y="1220486"/>
                  <a:pt x="1305878" y="1229059"/>
                </a:cubicBezTo>
                <a:cubicBezTo>
                  <a:pt x="1291590" y="1233821"/>
                  <a:pt x="1277303" y="1238584"/>
                  <a:pt x="1263015" y="1243346"/>
                </a:cubicBezTo>
                <a:cubicBezTo>
                  <a:pt x="1248728" y="1248109"/>
                  <a:pt x="1233488" y="1252871"/>
                  <a:pt x="1219200" y="1257634"/>
                </a:cubicBezTo>
                <a:cubicBezTo>
                  <a:pt x="1198245" y="1264301"/>
                  <a:pt x="1177290" y="1271921"/>
                  <a:pt x="1156335" y="1278589"/>
                </a:cubicBezTo>
                <a:cubicBezTo>
                  <a:pt x="1138238" y="1284304"/>
                  <a:pt x="1119188" y="1289066"/>
                  <a:pt x="1101090" y="1294781"/>
                </a:cubicBezTo>
                <a:cubicBezTo>
                  <a:pt x="1100138" y="1294781"/>
                  <a:pt x="1098233" y="1295734"/>
                  <a:pt x="1097280" y="1296686"/>
                </a:cubicBezTo>
                <a:cubicBezTo>
                  <a:pt x="1087755" y="1300496"/>
                  <a:pt x="1079183" y="1305259"/>
                  <a:pt x="1069658" y="1308116"/>
                </a:cubicBezTo>
                <a:cubicBezTo>
                  <a:pt x="1058228" y="1311926"/>
                  <a:pt x="1046798" y="1314784"/>
                  <a:pt x="1035368" y="1318594"/>
                </a:cubicBezTo>
                <a:cubicBezTo>
                  <a:pt x="1027748" y="1320499"/>
                  <a:pt x="1021080" y="1323356"/>
                  <a:pt x="1013460" y="1326214"/>
                </a:cubicBezTo>
                <a:cubicBezTo>
                  <a:pt x="1002983" y="1330024"/>
                  <a:pt x="992505" y="1333834"/>
                  <a:pt x="981075" y="1337644"/>
                </a:cubicBezTo>
                <a:cubicBezTo>
                  <a:pt x="970598" y="1340501"/>
                  <a:pt x="961073" y="1343359"/>
                  <a:pt x="950595" y="1346216"/>
                </a:cubicBezTo>
                <a:cubicBezTo>
                  <a:pt x="942975" y="1348121"/>
                  <a:pt x="934403" y="1350026"/>
                  <a:pt x="927735" y="1353836"/>
                </a:cubicBezTo>
                <a:cubicBezTo>
                  <a:pt x="912495" y="1362409"/>
                  <a:pt x="895350" y="1366219"/>
                  <a:pt x="878205" y="1368124"/>
                </a:cubicBezTo>
                <a:cubicBezTo>
                  <a:pt x="847725" y="1370981"/>
                  <a:pt x="822008" y="1344311"/>
                  <a:pt x="823913" y="1314784"/>
                </a:cubicBezTo>
                <a:cubicBezTo>
                  <a:pt x="824865" y="1306211"/>
                  <a:pt x="825818" y="1298591"/>
                  <a:pt x="830580" y="1290971"/>
                </a:cubicBezTo>
                <a:cubicBezTo>
                  <a:pt x="837248" y="1277636"/>
                  <a:pt x="847725" y="1270016"/>
                  <a:pt x="861060" y="1266206"/>
                </a:cubicBezTo>
                <a:cubicBezTo>
                  <a:pt x="876300" y="1261444"/>
                  <a:pt x="891540" y="1256681"/>
                  <a:pt x="905828" y="1250966"/>
                </a:cubicBezTo>
                <a:cubicBezTo>
                  <a:pt x="913448" y="1248109"/>
                  <a:pt x="922020" y="1246204"/>
                  <a:pt x="929640" y="1243346"/>
                </a:cubicBezTo>
                <a:cubicBezTo>
                  <a:pt x="939165" y="1239536"/>
                  <a:pt x="949643" y="1234774"/>
                  <a:pt x="959168" y="1231916"/>
                </a:cubicBezTo>
                <a:cubicBezTo>
                  <a:pt x="969645" y="1228106"/>
                  <a:pt x="981075" y="1226201"/>
                  <a:pt x="991553" y="1222391"/>
                </a:cubicBezTo>
                <a:cubicBezTo>
                  <a:pt x="999173" y="1220486"/>
                  <a:pt x="1006793" y="1217629"/>
                  <a:pt x="1014413" y="1214771"/>
                </a:cubicBezTo>
                <a:cubicBezTo>
                  <a:pt x="1031558" y="1208104"/>
                  <a:pt x="1047750" y="1201436"/>
                  <a:pt x="1064895" y="1195721"/>
                </a:cubicBezTo>
                <a:cubicBezTo>
                  <a:pt x="1075373" y="1191911"/>
                  <a:pt x="1085850" y="1190006"/>
                  <a:pt x="1096328" y="1187149"/>
                </a:cubicBezTo>
                <a:cubicBezTo>
                  <a:pt x="1103948" y="1185244"/>
                  <a:pt x="1112520" y="1182386"/>
                  <a:pt x="1120140" y="1179529"/>
                </a:cubicBezTo>
                <a:cubicBezTo>
                  <a:pt x="1132523" y="1175719"/>
                  <a:pt x="1143953" y="1170956"/>
                  <a:pt x="1156335" y="1166194"/>
                </a:cubicBezTo>
                <a:cubicBezTo>
                  <a:pt x="1165860" y="1163336"/>
                  <a:pt x="1174433" y="1160479"/>
                  <a:pt x="1183958" y="1157621"/>
                </a:cubicBezTo>
                <a:cubicBezTo>
                  <a:pt x="1201103" y="1150954"/>
                  <a:pt x="1217295" y="1144286"/>
                  <a:pt x="1233488" y="1138571"/>
                </a:cubicBezTo>
                <a:cubicBezTo>
                  <a:pt x="1250633" y="1132856"/>
                  <a:pt x="1268730" y="1128094"/>
                  <a:pt x="1286828" y="1123331"/>
                </a:cubicBezTo>
                <a:cubicBezTo>
                  <a:pt x="1294448" y="1121426"/>
                  <a:pt x="1302068" y="1118569"/>
                  <a:pt x="1309688" y="1115711"/>
                </a:cubicBezTo>
                <a:cubicBezTo>
                  <a:pt x="1327785" y="1109044"/>
                  <a:pt x="1345883" y="1101424"/>
                  <a:pt x="1363980" y="1095709"/>
                </a:cubicBezTo>
                <a:cubicBezTo>
                  <a:pt x="1381125" y="1089994"/>
                  <a:pt x="1399223" y="1085231"/>
                  <a:pt x="1416368" y="1079516"/>
                </a:cubicBezTo>
                <a:cubicBezTo>
                  <a:pt x="1423988" y="1077611"/>
                  <a:pt x="1430655" y="1074754"/>
                  <a:pt x="1438275" y="1071896"/>
                </a:cubicBezTo>
                <a:cubicBezTo>
                  <a:pt x="1449705" y="1068086"/>
                  <a:pt x="1460183" y="1063324"/>
                  <a:pt x="1471613" y="1059514"/>
                </a:cubicBezTo>
                <a:cubicBezTo>
                  <a:pt x="1482090" y="1055704"/>
                  <a:pt x="1492568" y="1053799"/>
                  <a:pt x="1503045" y="1049989"/>
                </a:cubicBezTo>
                <a:cubicBezTo>
                  <a:pt x="1514475" y="1046179"/>
                  <a:pt x="1525905" y="1041416"/>
                  <a:pt x="1537335" y="1037606"/>
                </a:cubicBezTo>
                <a:cubicBezTo>
                  <a:pt x="1546860" y="1034749"/>
                  <a:pt x="1556385" y="1032844"/>
                  <a:pt x="1564958" y="1029034"/>
                </a:cubicBezTo>
                <a:cubicBezTo>
                  <a:pt x="1585913" y="1022366"/>
                  <a:pt x="1605915" y="1014746"/>
                  <a:pt x="1626870" y="1008079"/>
                </a:cubicBezTo>
                <a:cubicBezTo>
                  <a:pt x="1627823" y="1008079"/>
                  <a:pt x="1629728" y="1007126"/>
                  <a:pt x="1630680" y="1007126"/>
                </a:cubicBezTo>
                <a:cubicBezTo>
                  <a:pt x="1641158" y="1003316"/>
                  <a:pt x="1651635" y="998554"/>
                  <a:pt x="1663065" y="994744"/>
                </a:cubicBezTo>
                <a:cubicBezTo>
                  <a:pt x="1672590" y="991886"/>
                  <a:pt x="1683068" y="989029"/>
                  <a:pt x="1692593" y="986171"/>
                </a:cubicBezTo>
                <a:cubicBezTo>
                  <a:pt x="1709738" y="979504"/>
                  <a:pt x="1726883" y="972836"/>
                  <a:pt x="1744028" y="966169"/>
                </a:cubicBezTo>
                <a:cubicBezTo>
                  <a:pt x="1757363" y="961406"/>
                  <a:pt x="1770698" y="956644"/>
                  <a:pt x="1784033" y="951881"/>
                </a:cubicBezTo>
                <a:cubicBezTo>
                  <a:pt x="1799273" y="947119"/>
                  <a:pt x="1815465" y="942356"/>
                  <a:pt x="1830705" y="937594"/>
                </a:cubicBezTo>
                <a:cubicBezTo>
                  <a:pt x="1850708" y="930926"/>
                  <a:pt x="1871663" y="924259"/>
                  <a:pt x="1891665" y="917591"/>
                </a:cubicBezTo>
                <a:cubicBezTo>
                  <a:pt x="1899285" y="914734"/>
                  <a:pt x="1905953" y="911876"/>
                  <a:pt x="1913573" y="909019"/>
                </a:cubicBezTo>
                <a:cubicBezTo>
                  <a:pt x="1924050" y="906161"/>
                  <a:pt x="1934528" y="904256"/>
                  <a:pt x="1945005" y="901399"/>
                </a:cubicBezTo>
                <a:cubicBezTo>
                  <a:pt x="1953578" y="898541"/>
                  <a:pt x="1962150" y="895684"/>
                  <a:pt x="1970723" y="892826"/>
                </a:cubicBezTo>
                <a:cubicBezTo>
                  <a:pt x="1983105" y="889016"/>
                  <a:pt x="1995488" y="883301"/>
                  <a:pt x="2007870" y="879491"/>
                </a:cubicBezTo>
                <a:cubicBezTo>
                  <a:pt x="2024063" y="875681"/>
                  <a:pt x="2030730" y="869966"/>
                  <a:pt x="2030730" y="858536"/>
                </a:cubicBezTo>
                <a:cubicBezTo>
                  <a:pt x="2030730" y="776621"/>
                  <a:pt x="2030730" y="694706"/>
                  <a:pt x="2030730" y="612791"/>
                </a:cubicBezTo>
                <a:cubicBezTo>
                  <a:pt x="2030730" y="602314"/>
                  <a:pt x="2022158" y="598504"/>
                  <a:pt x="2013585" y="602314"/>
                </a:cubicBezTo>
                <a:cubicBezTo>
                  <a:pt x="2004060" y="607076"/>
                  <a:pt x="1994535" y="610886"/>
                  <a:pt x="1984058" y="614696"/>
                </a:cubicBezTo>
                <a:cubicBezTo>
                  <a:pt x="1965960" y="620411"/>
                  <a:pt x="1946910" y="626126"/>
                  <a:pt x="1928813" y="631841"/>
                </a:cubicBezTo>
                <a:cubicBezTo>
                  <a:pt x="1921193" y="633746"/>
                  <a:pt x="1913573" y="636604"/>
                  <a:pt x="1906905" y="639461"/>
                </a:cubicBezTo>
                <a:cubicBezTo>
                  <a:pt x="1896428" y="643271"/>
                  <a:pt x="1885950" y="648034"/>
                  <a:pt x="1875473" y="651844"/>
                </a:cubicBezTo>
                <a:cubicBezTo>
                  <a:pt x="1864995" y="655654"/>
                  <a:pt x="1854518" y="657559"/>
                  <a:pt x="1844040" y="660416"/>
                </a:cubicBezTo>
                <a:cubicBezTo>
                  <a:pt x="1836420" y="662321"/>
                  <a:pt x="1829753" y="665179"/>
                  <a:pt x="1822133" y="667084"/>
                </a:cubicBezTo>
                <a:cubicBezTo>
                  <a:pt x="1811655" y="670894"/>
                  <a:pt x="1802130" y="675656"/>
                  <a:pt x="1791653" y="679466"/>
                </a:cubicBezTo>
                <a:cubicBezTo>
                  <a:pt x="1780223" y="683276"/>
                  <a:pt x="1768793" y="686134"/>
                  <a:pt x="1757363" y="689944"/>
                </a:cubicBezTo>
                <a:cubicBezTo>
                  <a:pt x="1750695" y="691849"/>
                  <a:pt x="1744028" y="693754"/>
                  <a:pt x="1737360" y="696611"/>
                </a:cubicBezTo>
                <a:cubicBezTo>
                  <a:pt x="1726883" y="700421"/>
                  <a:pt x="1717358" y="705184"/>
                  <a:pt x="1706880" y="708041"/>
                </a:cubicBezTo>
                <a:cubicBezTo>
                  <a:pt x="1697355" y="710899"/>
                  <a:pt x="1686878" y="713756"/>
                  <a:pt x="1677353" y="716614"/>
                </a:cubicBezTo>
                <a:cubicBezTo>
                  <a:pt x="1669733" y="718519"/>
                  <a:pt x="1662113" y="721376"/>
                  <a:pt x="1654493" y="724234"/>
                </a:cubicBezTo>
                <a:cubicBezTo>
                  <a:pt x="1637348" y="730901"/>
                  <a:pt x="1620203" y="738521"/>
                  <a:pt x="1602105" y="744236"/>
                </a:cubicBezTo>
                <a:cubicBezTo>
                  <a:pt x="1584960" y="749951"/>
                  <a:pt x="1566863" y="754714"/>
                  <a:pt x="1548765" y="760429"/>
                </a:cubicBezTo>
                <a:cubicBezTo>
                  <a:pt x="1527810" y="767096"/>
                  <a:pt x="1507808" y="773764"/>
                  <a:pt x="1486853" y="780431"/>
                </a:cubicBezTo>
                <a:cubicBezTo>
                  <a:pt x="1485900" y="780431"/>
                  <a:pt x="1483995" y="781384"/>
                  <a:pt x="1483043" y="782336"/>
                </a:cubicBezTo>
                <a:cubicBezTo>
                  <a:pt x="1473518" y="786146"/>
                  <a:pt x="1463993" y="789956"/>
                  <a:pt x="1454468" y="793766"/>
                </a:cubicBezTo>
                <a:cubicBezTo>
                  <a:pt x="1443990" y="797576"/>
                  <a:pt x="1432560" y="800434"/>
                  <a:pt x="1422083" y="803291"/>
                </a:cubicBezTo>
                <a:cubicBezTo>
                  <a:pt x="1414463" y="805196"/>
                  <a:pt x="1406843" y="808054"/>
                  <a:pt x="1400175" y="810911"/>
                </a:cubicBezTo>
                <a:cubicBezTo>
                  <a:pt x="1389698" y="814721"/>
                  <a:pt x="1380173" y="819484"/>
                  <a:pt x="1369695" y="823294"/>
                </a:cubicBezTo>
                <a:cubicBezTo>
                  <a:pt x="1359218" y="827104"/>
                  <a:pt x="1348740" y="829009"/>
                  <a:pt x="1338263" y="831866"/>
                </a:cubicBezTo>
                <a:cubicBezTo>
                  <a:pt x="1330643" y="833771"/>
                  <a:pt x="1322070" y="836629"/>
                  <a:pt x="1314450" y="839486"/>
                </a:cubicBezTo>
                <a:cubicBezTo>
                  <a:pt x="1303973" y="843296"/>
                  <a:pt x="1293495" y="848059"/>
                  <a:pt x="1283018" y="851869"/>
                </a:cubicBezTo>
                <a:cubicBezTo>
                  <a:pt x="1271588" y="855679"/>
                  <a:pt x="1260158" y="859489"/>
                  <a:pt x="1248728" y="863299"/>
                </a:cubicBezTo>
                <a:cubicBezTo>
                  <a:pt x="1238250" y="867109"/>
                  <a:pt x="1228725" y="870919"/>
                  <a:pt x="1218248" y="873776"/>
                </a:cubicBezTo>
                <a:cubicBezTo>
                  <a:pt x="1207770" y="876634"/>
                  <a:pt x="1197293" y="878539"/>
                  <a:pt x="1187768" y="882349"/>
                </a:cubicBezTo>
                <a:cubicBezTo>
                  <a:pt x="1170623" y="888064"/>
                  <a:pt x="1153478" y="895684"/>
                  <a:pt x="1137285" y="901399"/>
                </a:cubicBezTo>
                <a:cubicBezTo>
                  <a:pt x="1117283" y="909019"/>
                  <a:pt x="1097280" y="915686"/>
                  <a:pt x="1076325" y="922354"/>
                </a:cubicBezTo>
                <a:cubicBezTo>
                  <a:pt x="1066800" y="925211"/>
                  <a:pt x="1058228" y="928069"/>
                  <a:pt x="1048703" y="930926"/>
                </a:cubicBezTo>
                <a:cubicBezTo>
                  <a:pt x="1038225" y="933784"/>
                  <a:pt x="1027748" y="936641"/>
                  <a:pt x="1018223" y="939499"/>
                </a:cubicBezTo>
                <a:cubicBezTo>
                  <a:pt x="1010603" y="941404"/>
                  <a:pt x="1002983" y="944261"/>
                  <a:pt x="995363" y="947119"/>
                </a:cubicBezTo>
                <a:cubicBezTo>
                  <a:pt x="983933" y="950929"/>
                  <a:pt x="971550" y="955691"/>
                  <a:pt x="960120" y="959501"/>
                </a:cubicBezTo>
                <a:cubicBezTo>
                  <a:pt x="950595" y="963311"/>
                  <a:pt x="940118" y="965216"/>
                  <a:pt x="930593" y="969026"/>
                </a:cubicBezTo>
                <a:cubicBezTo>
                  <a:pt x="908685" y="978551"/>
                  <a:pt x="886778" y="985219"/>
                  <a:pt x="862965" y="979504"/>
                </a:cubicBezTo>
                <a:cubicBezTo>
                  <a:pt x="856298" y="977599"/>
                  <a:pt x="848678" y="972836"/>
                  <a:pt x="842963" y="968074"/>
                </a:cubicBezTo>
                <a:cubicBezTo>
                  <a:pt x="827723" y="953786"/>
                  <a:pt x="822960" y="935689"/>
                  <a:pt x="827723" y="916639"/>
                </a:cubicBezTo>
                <a:cubicBezTo>
                  <a:pt x="830580" y="906161"/>
                  <a:pt x="836295" y="893779"/>
                  <a:pt x="844868" y="889016"/>
                </a:cubicBezTo>
                <a:cubicBezTo>
                  <a:pt x="861060" y="879491"/>
                  <a:pt x="880110" y="872824"/>
                  <a:pt x="898208" y="866156"/>
                </a:cubicBezTo>
                <a:cubicBezTo>
                  <a:pt x="916305" y="859489"/>
                  <a:pt x="934403" y="855679"/>
                  <a:pt x="952500" y="849964"/>
                </a:cubicBezTo>
                <a:cubicBezTo>
                  <a:pt x="960120" y="848059"/>
                  <a:pt x="967740" y="845201"/>
                  <a:pt x="975360" y="842344"/>
                </a:cubicBezTo>
                <a:cubicBezTo>
                  <a:pt x="986790" y="838534"/>
                  <a:pt x="997268" y="833771"/>
                  <a:pt x="1007745" y="829961"/>
                </a:cubicBezTo>
                <a:cubicBezTo>
                  <a:pt x="1018223" y="826151"/>
                  <a:pt x="1028700" y="824246"/>
                  <a:pt x="1039178" y="820436"/>
                </a:cubicBezTo>
                <a:cubicBezTo>
                  <a:pt x="1049655" y="816626"/>
                  <a:pt x="1060133" y="811864"/>
                  <a:pt x="1070610" y="809006"/>
                </a:cubicBezTo>
                <a:cubicBezTo>
                  <a:pt x="1080135" y="806149"/>
                  <a:pt x="1090613" y="803291"/>
                  <a:pt x="1101090" y="800434"/>
                </a:cubicBezTo>
                <a:cubicBezTo>
                  <a:pt x="1118235" y="794719"/>
                  <a:pt x="1134428" y="787099"/>
                  <a:pt x="1151573" y="781384"/>
                </a:cubicBezTo>
                <a:cubicBezTo>
                  <a:pt x="1162050" y="777574"/>
                  <a:pt x="1173480" y="775669"/>
                  <a:pt x="1184910" y="773764"/>
                </a:cubicBezTo>
                <a:cubicBezTo>
                  <a:pt x="1185863" y="773764"/>
                  <a:pt x="1187768" y="772811"/>
                  <a:pt x="1188720" y="771859"/>
                </a:cubicBezTo>
                <a:cubicBezTo>
                  <a:pt x="1198245" y="768049"/>
                  <a:pt x="1208723" y="764239"/>
                  <a:pt x="1218248" y="760429"/>
                </a:cubicBezTo>
                <a:cubicBezTo>
                  <a:pt x="1229678" y="756619"/>
                  <a:pt x="1242060" y="752809"/>
                  <a:pt x="1253490" y="748999"/>
                </a:cubicBezTo>
                <a:cubicBezTo>
                  <a:pt x="1269683" y="743284"/>
                  <a:pt x="1285875" y="737569"/>
                  <a:pt x="1302068" y="731854"/>
                </a:cubicBezTo>
                <a:cubicBezTo>
                  <a:pt x="1309688" y="728996"/>
                  <a:pt x="1316355" y="727091"/>
                  <a:pt x="1323975" y="724234"/>
                </a:cubicBezTo>
                <a:cubicBezTo>
                  <a:pt x="1334453" y="721376"/>
                  <a:pt x="1344930" y="719471"/>
                  <a:pt x="1354455" y="715661"/>
                </a:cubicBezTo>
                <a:cubicBezTo>
                  <a:pt x="1371600" y="709946"/>
                  <a:pt x="1388745" y="701374"/>
                  <a:pt x="1406843" y="695659"/>
                </a:cubicBezTo>
                <a:cubicBezTo>
                  <a:pt x="1424940" y="689944"/>
                  <a:pt x="1443038" y="685181"/>
                  <a:pt x="1461135" y="679466"/>
                </a:cubicBezTo>
                <a:cubicBezTo>
                  <a:pt x="1468755" y="677561"/>
                  <a:pt x="1476375" y="674704"/>
                  <a:pt x="1483043" y="671846"/>
                </a:cubicBezTo>
                <a:cubicBezTo>
                  <a:pt x="1493520" y="668036"/>
                  <a:pt x="1503998" y="663274"/>
                  <a:pt x="1514475" y="659464"/>
                </a:cubicBezTo>
                <a:cubicBezTo>
                  <a:pt x="1524953" y="655654"/>
                  <a:pt x="1535430" y="653749"/>
                  <a:pt x="1545908" y="650891"/>
                </a:cubicBezTo>
                <a:cubicBezTo>
                  <a:pt x="1553528" y="648986"/>
                  <a:pt x="1560195" y="646129"/>
                  <a:pt x="1567815" y="643271"/>
                </a:cubicBezTo>
                <a:cubicBezTo>
                  <a:pt x="1579245" y="639461"/>
                  <a:pt x="1590675" y="634699"/>
                  <a:pt x="1602105" y="630889"/>
                </a:cubicBezTo>
                <a:cubicBezTo>
                  <a:pt x="1612583" y="627079"/>
                  <a:pt x="1622108" y="624221"/>
                  <a:pt x="1632585" y="621364"/>
                </a:cubicBezTo>
                <a:cubicBezTo>
                  <a:pt x="1639253" y="619459"/>
                  <a:pt x="1646873" y="616601"/>
                  <a:pt x="1653540" y="614696"/>
                </a:cubicBezTo>
                <a:cubicBezTo>
                  <a:pt x="1664018" y="610886"/>
                  <a:pt x="1673543" y="606124"/>
                  <a:pt x="1684020" y="602314"/>
                </a:cubicBezTo>
                <a:cubicBezTo>
                  <a:pt x="1694498" y="598504"/>
                  <a:pt x="1705928" y="596599"/>
                  <a:pt x="1716405" y="592789"/>
                </a:cubicBezTo>
                <a:cubicBezTo>
                  <a:pt x="1725930" y="588979"/>
                  <a:pt x="1735455" y="584216"/>
                  <a:pt x="1745933" y="581359"/>
                </a:cubicBezTo>
                <a:cubicBezTo>
                  <a:pt x="1764030" y="575644"/>
                  <a:pt x="1783080" y="570881"/>
                  <a:pt x="1801178" y="564214"/>
                </a:cubicBezTo>
                <a:cubicBezTo>
                  <a:pt x="1818323" y="558499"/>
                  <a:pt x="1834515" y="550879"/>
                  <a:pt x="1851660" y="545164"/>
                </a:cubicBezTo>
                <a:cubicBezTo>
                  <a:pt x="1865948" y="540401"/>
                  <a:pt x="1880235" y="535639"/>
                  <a:pt x="1894523" y="530876"/>
                </a:cubicBezTo>
                <a:cubicBezTo>
                  <a:pt x="1912620" y="525161"/>
                  <a:pt x="1930718" y="520399"/>
                  <a:pt x="1948815" y="514684"/>
                </a:cubicBezTo>
                <a:cubicBezTo>
                  <a:pt x="1957388" y="511826"/>
                  <a:pt x="1965960" y="508969"/>
                  <a:pt x="1974533" y="506111"/>
                </a:cubicBezTo>
                <a:cubicBezTo>
                  <a:pt x="1985963" y="502301"/>
                  <a:pt x="1997393" y="496586"/>
                  <a:pt x="2009775" y="494681"/>
                </a:cubicBezTo>
                <a:cubicBezTo>
                  <a:pt x="2025015" y="491824"/>
                  <a:pt x="2032635" y="485156"/>
                  <a:pt x="2032635" y="469916"/>
                </a:cubicBezTo>
                <a:cubicBezTo>
                  <a:pt x="2032635" y="384191"/>
                  <a:pt x="2032635" y="297514"/>
                  <a:pt x="2032635" y="211789"/>
                </a:cubicBezTo>
                <a:cubicBezTo>
                  <a:pt x="2032635" y="195596"/>
                  <a:pt x="2032635" y="194644"/>
                  <a:pt x="2017395" y="201311"/>
                </a:cubicBezTo>
                <a:cubicBezTo>
                  <a:pt x="2014538" y="202264"/>
                  <a:pt x="2011680" y="202264"/>
                  <a:pt x="2008823" y="202264"/>
                </a:cubicBezTo>
                <a:cubicBezTo>
                  <a:pt x="2005965" y="202264"/>
                  <a:pt x="2003108" y="203216"/>
                  <a:pt x="2000250" y="204169"/>
                </a:cubicBezTo>
                <a:cubicBezTo>
                  <a:pt x="1989773" y="207979"/>
                  <a:pt x="1980248" y="212741"/>
                  <a:pt x="1969770" y="216551"/>
                </a:cubicBezTo>
                <a:cubicBezTo>
                  <a:pt x="1960245" y="220361"/>
                  <a:pt x="1949768" y="222266"/>
                  <a:pt x="1940243" y="225124"/>
                </a:cubicBezTo>
                <a:cubicBezTo>
                  <a:pt x="1923098" y="231791"/>
                  <a:pt x="1905953" y="238459"/>
                  <a:pt x="1888808" y="245126"/>
                </a:cubicBezTo>
                <a:cubicBezTo>
                  <a:pt x="1867853" y="252746"/>
                  <a:pt x="1846898" y="259414"/>
                  <a:pt x="1825943" y="266081"/>
                </a:cubicBezTo>
                <a:cubicBezTo>
                  <a:pt x="1811655" y="270844"/>
                  <a:pt x="1797368" y="275606"/>
                  <a:pt x="1783080" y="280369"/>
                </a:cubicBezTo>
                <a:cubicBezTo>
                  <a:pt x="1775460" y="283226"/>
                  <a:pt x="1766888" y="285131"/>
                  <a:pt x="1759268" y="287989"/>
                </a:cubicBezTo>
                <a:cubicBezTo>
                  <a:pt x="1741170" y="293704"/>
                  <a:pt x="1724025" y="299419"/>
                  <a:pt x="1705928" y="304181"/>
                </a:cubicBezTo>
                <a:cubicBezTo>
                  <a:pt x="1699260" y="306086"/>
                  <a:pt x="1691640" y="308944"/>
                  <a:pt x="1684973" y="310849"/>
                </a:cubicBezTo>
                <a:cubicBezTo>
                  <a:pt x="1674495" y="314659"/>
                  <a:pt x="1664970" y="319421"/>
                  <a:pt x="1654493" y="322279"/>
                </a:cubicBezTo>
                <a:cubicBezTo>
                  <a:pt x="1644015" y="326089"/>
                  <a:pt x="1632585" y="327041"/>
                  <a:pt x="1623060" y="330851"/>
                </a:cubicBezTo>
                <a:cubicBezTo>
                  <a:pt x="1605915" y="336566"/>
                  <a:pt x="1588770" y="344186"/>
                  <a:pt x="1570673" y="349901"/>
                </a:cubicBezTo>
                <a:cubicBezTo>
                  <a:pt x="1552575" y="355616"/>
                  <a:pt x="1534478" y="360379"/>
                  <a:pt x="1516380" y="366094"/>
                </a:cubicBezTo>
                <a:cubicBezTo>
                  <a:pt x="1508760" y="367999"/>
                  <a:pt x="1501140" y="370856"/>
                  <a:pt x="1493520" y="373714"/>
                </a:cubicBezTo>
                <a:cubicBezTo>
                  <a:pt x="1482090" y="377524"/>
                  <a:pt x="1471613" y="382286"/>
                  <a:pt x="1460183" y="386096"/>
                </a:cubicBezTo>
                <a:cubicBezTo>
                  <a:pt x="1450658" y="388954"/>
                  <a:pt x="1440180" y="390859"/>
                  <a:pt x="1430655" y="394669"/>
                </a:cubicBezTo>
                <a:cubicBezTo>
                  <a:pt x="1412558" y="401336"/>
                  <a:pt x="1395413" y="408956"/>
                  <a:pt x="1378268" y="414671"/>
                </a:cubicBezTo>
                <a:cubicBezTo>
                  <a:pt x="1360170" y="420386"/>
                  <a:pt x="1342073" y="425149"/>
                  <a:pt x="1324928" y="429911"/>
                </a:cubicBezTo>
                <a:cubicBezTo>
                  <a:pt x="1317308" y="431816"/>
                  <a:pt x="1309688" y="433721"/>
                  <a:pt x="1302068" y="436579"/>
                </a:cubicBezTo>
                <a:cubicBezTo>
                  <a:pt x="1292543" y="440389"/>
                  <a:pt x="1283970" y="445151"/>
                  <a:pt x="1274445" y="448961"/>
                </a:cubicBezTo>
                <a:cubicBezTo>
                  <a:pt x="1263968" y="452771"/>
                  <a:pt x="1253490" y="455629"/>
                  <a:pt x="1242060" y="458486"/>
                </a:cubicBezTo>
                <a:cubicBezTo>
                  <a:pt x="1233488" y="461344"/>
                  <a:pt x="1223963" y="464201"/>
                  <a:pt x="1215390" y="467059"/>
                </a:cubicBezTo>
                <a:cubicBezTo>
                  <a:pt x="1204913" y="470869"/>
                  <a:pt x="1193483" y="475631"/>
                  <a:pt x="1183005" y="479441"/>
                </a:cubicBezTo>
                <a:cubicBezTo>
                  <a:pt x="1173480" y="482299"/>
                  <a:pt x="1163003" y="485156"/>
                  <a:pt x="1152525" y="488014"/>
                </a:cubicBezTo>
                <a:cubicBezTo>
                  <a:pt x="1144905" y="489919"/>
                  <a:pt x="1137285" y="492776"/>
                  <a:pt x="1130618" y="495634"/>
                </a:cubicBezTo>
                <a:cubicBezTo>
                  <a:pt x="1121093" y="499444"/>
                  <a:pt x="1111568" y="504206"/>
                  <a:pt x="1101090" y="508016"/>
                </a:cubicBezTo>
                <a:cubicBezTo>
                  <a:pt x="1088708" y="512779"/>
                  <a:pt x="1076325" y="516589"/>
                  <a:pt x="1063943" y="520399"/>
                </a:cubicBezTo>
                <a:cubicBezTo>
                  <a:pt x="1055370" y="523256"/>
                  <a:pt x="1045845" y="527066"/>
                  <a:pt x="1037273" y="529924"/>
                </a:cubicBezTo>
                <a:cubicBezTo>
                  <a:pt x="1026795" y="532781"/>
                  <a:pt x="1016318" y="535639"/>
                  <a:pt x="1005840" y="538496"/>
                </a:cubicBezTo>
                <a:cubicBezTo>
                  <a:pt x="997268" y="540401"/>
                  <a:pt x="988695" y="543259"/>
                  <a:pt x="981075" y="546116"/>
                </a:cubicBezTo>
                <a:cubicBezTo>
                  <a:pt x="970598" y="549926"/>
                  <a:pt x="961073" y="554689"/>
                  <a:pt x="950595" y="558499"/>
                </a:cubicBezTo>
                <a:cubicBezTo>
                  <a:pt x="940118" y="562309"/>
                  <a:pt x="929640" y="564214"/>
                  <a:pt x="919163" y="568024"/>
                </a:cubicBezTo>
                <a:cubicBezTo>
                  <a:pt x="894398" y="576596"/>
                  <a:pt x="870585" y="586121"/>
                  <a:pt x="846773" y="594694"/>
                </a:cubicBezTo>
                <a:cubicBezTo>
                  <a:pt x="825818" y="602314"/>
                  <a:pt x="804863" y="608981"/>
                  <a:pt x="783908" y="615649"/>
                </a:cubicBezTo>
                <a:cubicBezTo>
                  <a:pt x="766763" y="621364"/>
                  <a:pt x="748665" y="626126"/>
                  <a:pt x="730568" y="631841"/>
                </a:cubicBezTo>
                <a:cubicBezTo>
                  <a:pt x="722948" y="634699"/>
                  <a:pt x="714375" y="636604"/>
                  <a:pt x="706755" y="639461"/>
                </a:cubicBezTo>
                <a:cubicBezTo>
                  <a:pt x="689610" y="646129"/>
                  <a:pt x="673418" y="653749"/>
                  <a:pt x="656273" y="658511"/>
                </a:cubicBezTo>
                <a:cubicBezTo>
                  <a:pt x="637223" y="663274"/>
                  <a:pt x="620078" y="669941"/>
                  <a:pt x="601980" y="679466"/>
                </a:cubicBezTo>
                <a:cubicBezTo>
                  <a:pt x="581025" y="689944"/>
                  <a:pt x="566738" y="707089"/>
                  <a:pt x="557213" y="727091"/>
                </a:cubicBezTo>
                <a:cubicBezTo>
                  <a:pt x="546735" y="748999"/>
                  <a:pt x="541973" y="773764"/>
                  <a:pt x="541973" y="799481"/>
                </a:cubicBezTo>
                <a:cubicBezTo>
                  <a:pt x="538163" y="1224296"/>
                  <a:pt x="538163" y="1649111"/>
                  <a:pt x="538163" y="2073926"/>
                </a:cubicBezTo>
                <a:close/>
                <a:moveTo>
                  <a:pt x="2924175" y="3052144"/>
                </a:moveTo>
                <a:cubicBezTo>
                  <a:pt x="2924175" y="3043571"/>
                  <a:pt x="2925128" y="3036904"/>
                  <a:pt x="2924175" y="3030236"/>
                </a:cubicBezTo>
                <a:cubicBezTo>
                  <a:pt x="2921318" y="2994994"/>
                  <a:pt x="2927985" y="2960704"/>
                  <a:pt x="2931795" y="2925461"/>
                </a:cubicBezTo>
                <a:cubicBezTo>
                  <a:pt x="2932748" y="2914984"/>
                  <a:pt x="2935605" y="2904506"/>
                  <a:pt x="2939415" y="2894029"/>
                </a:cubicBezTo>
                <a:cubicBezTo>
                  <a:pt x="2945130" y="2878789"/>
                  <a:pt x="2952750" y="2863549"/>
                  <a:pt x="2959418" y="2848309"/>
                </a:cubicBezTo>
                <a:cubicBezTo>
                  <a:pt x="2966085" y="2831164"/>
                  <a:pt x="2975610" y="2814971"/>
                  <a:pt x="2986088" y="2799731"/>
                </a:cubicBezTo>
                <a:cubicBezTo>
                  <a:pt x="3003233" y="2774966"/>
                  <a:pt x="3021330" y="2753059"/>
                  <a:pt x="3044190" y="2733056"/>
                </a:cubicBezTo>
                <a:cubicBezTo>
                  <a:pt x="3068955" y="2712101"/>
                  <a:pt x="3094673" y="2693051"/>
                  <a:pt x="3124200" y="2679716"/>
                </a:cubicBezTo>
                <a:cubicBezTo>
                  <a:pt x="3133725" y="2674954"/>
                  <a:pt x="3138488" y="2669239"/>
                  <a:pt x="3138488" y="2656856"/>
                </a:cubicBezTo>
                <a:cubicBezTo>
                  <a:pt x="3137535" y="2362534"/>
                  <a:pt x="3138488" y="2068211"/>
                  <a:pt x="3137535" y="1773889"/>
                </a:cubicBezTo>
                <a:cubicBezTo>
                  <a:pt x="3137535" y="1760554"/>
                  <a:pt x="3137535" y="1748171"/>
                  <a:pt x="3131820" y="1734836"/>
                </a:cubicBezTo>
                <a:cubicBezTo>
                  <a:pt x="3123248" y="1712929"/>
                  <a:pt x="3103245" y="1695784"/>
                  <a:pt x="3080385" y="1694831"/>
                </a:cubicBezTo>
                <a:cubicBezTo>
                  <a:pt x="3076575" y="1694831"/>
                  <a:pt x="3071813" y="1694831"/>
                  <a:pt x="3068003" y="1694831"/>
                </a:cubicBezTo>
                <a:cubicBezTo>
                  <a:pt x="2761298" y="1694831"/>
                  <a:pt x="2455545" y="1694831"/>
                  <a:pt x="2148840" y="1694831"/>
                </a:cubicBezTo>
                <a:cubicBezTo>
                  <a:pt x="2139315" y="1694831"/>
                  <a:pt x="2135505" y="1696736"/>
                  <a:pt x="2135505" y="1707214"/>
                </a:cubicBezTo>
                <a:cubicBezTo>
                  <a:pt x="2135505" y="2151079"/>
                  <a:pt x="2135505" y="2594944"/>
                  <a:pt x="2135505" y="3038809"/>
                </a:cubicBezTo>
                <a:cubicBezTo>
                  <a:pt x="2135505" y="3050239"/>
                  <a:pt x="2138363" y="3053096"/>
                  <a:pt x="2149793" y="3053096"/>
                </a:cubicBezTo>
                <a:cubicBezTo>
                  <a:pt x="2403158" y="3053096"/>
                  <a:pt x="2655570" y="3053096"/>
                  <a:pt x="2908935" y="3053096"/>
                </a:cubicBezTo>
                <a:cubicBezTo>
                  <a:pt x="2913698" y="3052144"/>
                  <a:pt x="2917508" y="3052144"/>
                  <a:pt x="2924175" y="3052144"/>
                </a:cubicBezTo>
                <a:close/>
                <a:moveTo>
                  <a:pt x="2136458" y="3160729"/>
                </a:moveTo>
                <a:cubicBezTo>
                  <a:pt x="2136458" y="3165491"/>
                  <a:pt x="2136458" y="3169301"/>
                  <a:pt x="2136458" y="3173111"/>
                </a:cubicBezTo>
                <a:cubicBezTo>
                  <a:pt x="2136458" y="3238834"/>
                  <a:pt x="2136458" y="3304556"/>
                  <a:pt x="2136458" y="3369326"/>
                </a:cubicBezTo>
                <a:cubicBezTo>
                  <a:pt x="2136458" y="3384566"/>
                  <a:pt x="2138363" y="3386471"/>
                  <a:pt x="2153603" y="3386471"/>
                </a:cubicBezTo>
                <a:cubicBezTo>
                  <a:pt x="2405063" y="3386471"/>
                  <a:pt x="2657475" y="3386471"/>
                  <a:pt x="2908935" y="3386471"/>
                </a:cubicBezTo>
                <a:cubicBezTo>
                  <a:pt x="2924175" y="3386471"/>
                  <a:pt x="2924175" y="3385519"/>
                  <a:pt x="2924175" y="3371231"/>
                </a:cubicBezTo>
                <a:cubicBezTo>
                  <a:pt x="2924175" y="3304556"/>
                  <a:pt x="2924175" y="3237881"/>
                  <a:pt x="2924175" y="3171206"/>
                </a:cubicBezTo>
                <a:cubicBezTo>
                  <a:pt x="2924175" y="3168349"/>
                  <a:pt x="2924175" y="3164539"/>
                  <a:pt x="2923223" y="3160729"/>
                </a:cubicBezTo>
                <a:cubicBezTo>
                  <a:pt x="2661285" y="3160729"/>
                  <a:pt x="2399348" y="3160729"/>
                  <a:pt x="2136458" y="3160729"/>
                </a:cubicBezTo>
                <a:close/>
                <a:moveTo>
                  <a:pt x="3551873" y="3052144"/>
                </a:moveTo>
                <a:cubicBezTo>
                  <a:pt x="3551873" y="3034999"/>
                  <a:pt x="3550920" y="3018806"/>
                  <a:pt x="3551873" y="3003566"/>
                </a:cubicBezTo>
                <a:cubicBezTo>
                  <a:pt x="3553778" y="2978801"/>
                  <a:pt x="3547110" y="2954036"/>
                  <a:pt x="3544253" y="2930224"/>
                </a:cubicBezTo>
                <a:cubicBezTo>
                  <a:pt x="3544253" y="2929271"/>
                  <a:pt x="3544253" y="2928319"/>
                  <a:pt x="3544253" y="2928319"/>
                </a:cubicBezTo>
                <a:cubicBezTo>
                  <a:pt x="3537585" y="2914031"/>
                  <a:pt x="3531870" y="2898791"/>
                  <a:pt x="3524250" y="2885456"/>
                </a:cubicBezTo>
                <a:cubicBezTo>
                  <a:pt x="3513773" y="2867359"/>
                  <a:pt x="3503295" y="2849261"/>
                  <a:pt x="3490913" y="2834021"/>
                </a:cubicBezTo>
                <a:cubicBezTo>
                  <a:pt x="3479483" y="2819734"/>
                  <a:pt x="3464243" y="2808304"/>
                  <a:pt x="3449955" y="2796874"/>
                </a:cubicBezTo>
                <a:cubicBezTo>
                  <a:pt x="3439478" y="2788301"/>
                  <a:pt x="3427095" y="2781634"/>
                  <a:pt x="3414713" y="2775919"/>
                </a:cubicBezTo>
                <a:cubicBezTo>
                  <a:pt x="3406140" y="2771156"/>
                  <a:pt x="3395663" y="2768299"/>
                  <a:pt x="3386138" y="2765441"/>
                </a:cubicBezTo>
                <a:cubicBezTo>
                  <a:pt x="3371850" y="2761631"/>
                  <a:pt x="3357563" y="2755916"/>
                  <a:pt x="3343275" y="2754011"/>
                </a:cubicBezTo>
                <a:cubicBezTo>
                  <a:pt x="3322320" y="2752106"/>
                  <a:pt x="3301365" y="2752106"/>
                  <a:pt x="3280410" y="2752106"/>
                </a:cubicBezTo>
                <a:cubicBezTo>
                  <a:pt x="3264218" y="2752106"/>
                  <a:pt x="3248025" y="2752106"/>
                  <a:pt x="3232785" y="2755916"/>
                </a:cubicBezTo>
                <a:cubicBezTo>
                  <a:pt x="3214688" y="2760679"/>
                  <a:pt x="3196590" y="2767346"/>
                  <a:pt x="3179445" y="2774966"/>
                </a:cubicBezTo>
                <a:cubicBezTo>
                  <a:pt x="3164205" y="2781634"/>
                  <a:pt x="3147060" y="2788301"/>
                  <a:pt x="3134678" y="2799731"/>
                </a:cubicBezTo>
                <a:cubicBezTo>
                  <a:pt x="3111818" y="2818781"/>
                  <a:pt x="3089910" y="2838784"/>
                  <a:pt x="3073718" y="2865454"/>
                </a:cubicBezTo>
                <a:cubicBezTo>
                  <a:pt x="3058478" y="2888314"/>
                  <a:pt x="3048953" y="2913079"/>
                  <a:pt x="3040380" y="2938796"/>
                </a:cubicBezTo>
                <a:cubicBezTo>
                  <a:pt x="3034665" y="2958799"/>
                  <a:pt x="3034665" y="2980706"/>
                  <a:pt x="3032760" y="3001661"/>
                </a:cubicBezTo>
                <a:cubicBezTo>
                  <a:pt x="3031808" y="3013091"/>
                  <a:pt x="3032760" y="3024521"/>
                  <a:pt x="3032760" y="3035951"/>
                </a:cubicBezTo>
                <a:cubicBezTo>
                  <a:pt x="3032760" y="3054049"/>
                  <a:pt x="3032760" y="3054049"/>
                  <a:pt x="3050858" y="3054049"/>
                </a:cubicBezTo>
                <a:cubicBezTo>
                  <a:pt x="3213735" y="3054049"/>
                  <a:pt x="3376613" y="3054049"/>
                  <a:pt x="3538538" y="3054049"/>
                </a:cubicBezTo>
                <a:cubicBezTo>
                  <a:pt x="3541395" y="3052144"/>
                  <a:pt x="3546158" y="3052144"/>
                  <a:pt x="3551873" y="3052144"/>
                </a:cubicBezTo>
                <a:close/>
                <a:moveTo>
                  <a:pt x="3551873" y="3160729"/>
                </a:moveTo>
                <a:cubicBezTo>
                  <a:pt x="3377565" y="3160729"/>
                  <a:pt x="3204210" y="3160729"/>
                  <a:pt x="3030855" y="3160729"/>
                </a:cubicBezTo>
                <a:cubicBezTo>
                  <a:pt x="3030855" y="3233119"/>
                  <a:pt x="3030855" y="3303604"/>
                  <a:pt x="3031808" y="3374089"/>
                </a:cubicBezTo>
                <a:cubicBezTo>
                  <a:pt x="3031808" y="3377899"/>
                  <a:pt x="3038475" y="3382661"/>
                  <a:pt x="3043238" y="3385519"/>
                </a:cubicBezTo>
                <a:cubicBezTo>
                  <a:pt x="3046095" y="3387424"/>
                  <a:pt x="3050858" y="3386471"/>
                  <a:pt x="3054668" y="3386471"/>
                </a:cubicBezTo>
                <a:cubicBezTo>
                  <a:pt x="3206115" y="3386471"/>
                  <a:pt x="3356610" y="3386471"/>
                  <a:pt x="3508058" y="3386471"/>
                </a:cubicBezTo>
                <a:cubicBezTo>
                  <a:pt x="3510915" y="3386471"/>
                  <a:pt x="3513773" y="3386471"/>
                  <a:pt x="3517583" y="3386471"/>
                </a:cubicBezTo>
                <a:cubicBezTo>
                  <a:pt x="3540443" y="3381709"/>
                  <a:pt x="3552825" y="3378851"/>
                  <a:pt x="3552825" y="3354086"/>
                </a:cubicBezTo>
                <a:cubicBezTo>
                  <a:pt x="3552825" y="3328369"/>
                  <a:pt x="3552825" y="3302651"/>
                  <a:pt x="3552825" y="3277886"/>
                </a:cubicBezTo>
                <a:cubicBezTo>
                  <a:pt x="3551873" y="3237881"/>
                  <a:pt x="3551873" y="3199781"/>
                  <a:pt x="3551873" y="3160729"/>
                </a:cubicBezTo>
                <a:close/>
                <a:moveTo>
                  <a:pt x="1458278" y="3103579"/>
                </a:moveTo>
                <a:cubicBezTo>
                  <a:pt x="1458278" y="3014996"/>
                  <a:pt x="1458278" y="2926414"/>
                  <a:pt x="1458278" y="2837831"/>
                </a:cubicBezTo>
                <a:cubicBezTo>
                  <a:pt x="1458278" y="2829259"/>
                  <a:pt x="1455420" y="2823544"/>
                  <a:pt x="1448753" y="2820686"/>
                </a:cubicBezTo>
                <a:cubicBezTo>
                  <a:pt x="1444943" y="2819734"/>
                  <a:pt x="1439228" y="2822591"/>
                  <a:pt x="1434465" y="2824496"/>
                </a:cubicBezTo>
                <a:cubicBezTo>
                  <a:pt x="1422083" y="2827354"/>
                  <a:pt x="1408748" y="2829259"/>
                  <a:pt x="1396365" y="2833069"/>
                </a:cubicBezTo>
                <a:cubicBezTo>
                  <a:pt x="1383030" y="2836879"/>
                  <a:pt x="1370648" y="2841641"/>
                  <a:pt x="1357313" y="2845451"/>
                </a:cubicBezTo>
                <a:cubicBezTo>
                  <a:pt x="1344930" y="2849261"/>
                  <a:pt x="1332548" y="2850214"/>
                  <a:pt x="1320165" y="2854024"/>
                </a:cubicBezTo>
                <a:cubicBezTo>
                  <a:pt x="1299210" y="2860691"/>
                  <a:pt x="1279208" y="2869264"/>
                  <a:pt x="1257300" y="2873074"/>
                </a:cubicBezTo>
                <a:cubicBezTo>
                  <a:pt x="1244918" y="2875931"/>
                  <a:pt x="1243965" y="2880694"/>
                  <a:pt x="1243965" y="2890219"/>
                </a:cubicBezTo>
                <a:cubicBezTo>
                  <a:pt x="1243965" y="3049286"/>
                  <a:pt x="1243965" y="3208354"/>
                  <a:pt x="1243965" y="3367421"/>
                </a:cubicBezTo>
                <a:cubicBezTo>
                  <a:pt x="1243965" y="3380756"/>
                  <a:pt x="1247775" y="3385519"/>
                  <a:pt x="1261110" y="3385519"/>
                </a:cubicBezTo>
                <a:cubicBezTo>
                  <a:pt x="1320165" y="3385519"/>
                  <a:pt x="1380173" y="3385519"/>
                  <a:pt x="1439228" y="3385519"/>
                </a:cubicBezTo>
                <a:cubicBezTo>
                  <a:pt x="1452563" y="3385519"/>
                  <a:pt x="1456373" y="3381709"/>
                  <a:pt x="1456373" y="3367421"/>
                </a:cubicBezTo>
                <a:cubicBezTo>
                  <a:pt x="1458278" y="3279791"/>
                  <a:pt x="1458278" y="3192161"/>
                  <a:pt x="1458278" y="3103579"/>
                </a:cubicBezTo>
                <a:close/>
                <a:moveTo>
                  <a:pt x="1137285" y="2907364"/>
                </a:moveTo>
                <a:cubicBezTo>
                  <a:pt x="1120140" y="2911174"/>
                  <a:pt x="1103948" y="2914984"/>
                  <a:pt x="1088708" y="2919746"/>
                </a:cubicBezTo>
                <a:cubicBezTo>
                  <a:pt x="1076325" y="2923556"/>
                  <a:pt x="1064895" y="2928319"/>
                  <a:pt x="1052513" y="2931176"/>
                </a:cubicBezTo>
                <a:cubicBezTo>
                  <a:pt x="1040130" y="2934986"/>
                  <a:pt x="1026795" y="2936891"/>
                  <a:pt x="1014413" y="2939749"/>
                </a:cubicBezTo>
                <a:cubicBezTo>
                  <a:pt x="1005840" y="2941654"/>
                  <a:pt x="996315" y="2944511"/>
                  <a:pt x="987743" y="2947369"/>
                </a:cubicBezTo>
                <a:cubicBezTo>
                  <a:pt x="975360" y="2951179"/>
                  <a:pt x="963930" y="2956894"/>
                  <a:pt x="952500" y="2959751"/>
                </a:cubicBezTo>
                <a:cubicBezTo>
                  <a:pt x="935355" y="2964514"/>
                  <a:pt x="929640" y="2969276"/>
                  <a:pt x="929640" y="2988326"/>
                </a:cubicBezTo>
                <a:cubicBezTo>
                  <a:pt x="929640" y="3115961"/>
                  <a:pt x="929640" y="3244549"/>
                  <a:pt x="929640" y="3372184"/>
                </a:cubicBezTo>
                <a:cubicBezTo>
                  <a:pt x="929640" y="3386471"/>
                  <a:pt x="930593" y="3387424"/>
                  <a:pt x="945833" y="3387424"/>
                </a:cubicBezTo>
                <a:cubicBezTo>
                  <a:pt x="1004888" y="3387424"/>
                  <a:pt x="1062990" y="3387424"/>
                  <a:pt x="1122045" y="3387424"/>
                </a:cubicBezTo>
                <a:cubicBezTo>
                  <a:pt x="1137285" y="3387424"/>
                  <a:pt x="1138238" y="3386471"/>
                  <a:pt x="1138238" y="3371231"/>
                </a:cubicBezTo>
                <a:cubicBezTo>
                  <a:pt x="1138238" y="3221689"/>
                  <a:pt x="1138238" y="3073099"/>
                  <a:pt x="1138238" y="2923556"/>
                </a:cubicBezTo>
                <a:cubicBezTo>
                  <a:pt x="1138238" y="2917841"/>
                  <a:pt x="1138238" y="2914031"/>
                  <a:pt x="1137285" y="2907364"/>
                </a:cubicBezTo>
                <a:close/>
                <a:moveTo>
                  <a:pt x="271463" y="3052144"/>
                </a:moveTo>
                <a:cubicBezTo>
                  <a:pt x="319088" y="3052144"/>
                  <a:pt x="367665" y="3052144"/>
                  <a:pt x="415290" y="3052144"/>
                </a:cubicBezTo>
                <a:cubicBezTo>
                  <a:pt x="431483" y="3052144"/>
                  <a:pt x="431483" y="3052144"/>
                  <a:pt x="431483" y="3035951"/>
                </a:cubicBezTo>
                <a:cubicBezTo>
                  <a:pt x="431483" y="2945464"/>
                  <a:pt x="431483" y="2855929"/>
                  <a:pt x="431483" y="2765441"/>
                </a:cubicBezTo>
                <a:cubicBezTo>
                  <a:pt x="431483" y="2762584"/>
                  <a:pt x="432435" y="2759726"/>
                  <a:pt x="431483" y="2757821"/>
                </a:cubicBezTo>
                <a:cubicBezTo>
                  <a:pt x="430530" y="2755916"/>
                  <a:pt x="428625" y="2752106"/>
                  <a:pt x="426720" y="2752106"/>
                </a:cubicBezTo>
                <a:cubicBezTo>
                  <a:pt x="414338" y="2752106"/>
                  <a:pt x="401003" y="2752106"/>
                  <a:pt x="389573" y="2754011"/>
                </a:cubicBezTo>
                <a:cubicBezTo>
                  <a:pt x="374333" y="2756869"/>
                  <a:pt x="360045" y="2761631"/>
                  <a:pt x="345758" y="2766394"/>
                </a:cubicBezTo>
                <a:cubicBezTo>
                  <a:pt x="336233" y="2769251"/>
                  <a:pt x="325755" y="2771156"/>
                  <a:pt x="317183" y="2774966"/>
                </a:cubicBezTo>
                <a:cubicBezTo>
                  <a:pt x="300990" y="2782586"/>
                  <a:pt x="286703" y="2793064"/>
                  <a:pt x="270510" y="2800684"/>
                </a:cubicBezTo>
                <a:cubicBezTo>
                  <a:pt x="246698" y="2813066"/>
                  <a:pt x="226695" y="2830211"/>
                  <a:pt x="208598" y="2849261"/>
                </a:cubicBezTo>
                <a:cubicBezTo>
                  <a:pt x="188595" y="2868311"/>
                  <a:pt x="172403" y="2890219"/>
                  <a:pt x="158115" y="2914031"/>
                </a:cubicBezTo>
                <a:cubicBezTo>
                  <a:pt x="144780" y="2935939"/>
                  <a:pt x="135255" y="2959751"/>
                  <a:pt x="124778" y="2983564"/>
                </a:cubicBezTo>
                <a:cubicBezTo>
                  <a:pt x="119063" y="2997851"/>
                  <a:pt x="119063" y="3014044"/>
                  <a:pt x="116205" y="3029284"/>
                </a:cubicBezTo>
                <a:cubicBezTo>
                  <a:pt x="116205" y="3031189"/>
                  <a:pt x="116205" y="3034046"/>
                  <a:pt x="115253" y="3035951"/>
                </a:cubicBezTo>
                <a:cubicBezTo>
                  <a:pt x="108585" y="3051191"/>
                  <a:pt x="109538" y="3052144"/>
                  <a:pt x="126683" y="3052144"/>
                </a:cubicBezTo>
                <a:cubicBezTo>
                  <a:pt x="174308" y="3052144"/>
                  <a:pt x="222885" y="3052144"/>
                  <a:pt x="271463" y="3052144"/>
                </a:cubicBezTo>
                <a:close/>
                <a:moveTo>
                  <a:pt x="110490" y="3159776"/>
                </a:moveTo>
                <a:cubicBezTo>
                  <a:pt x="109538" y="3161681"/>
                  <a:pt x="109538" y="3162634"/>
                  <a:pt x="109538" y="3163586"/>
                </a:cubicBezTo>
                <a:cubicBezTo>
                  <a:pt x="109538" y="3229309"/>
                  <a:pt x="109538" y="3295031"/>
                  <a:pt x="109538" y="3361706"/>
                </a:cubicBezTo>
                <a:cubicBezTo>
                  <a:pt x="109538" y="3365516"/>
                  <a:pt x="111443" y="3369326"/>
                  <a:pt x="113348" y="3372184"/>
                </a:cubicBezTo>
                <a:cubicBezTo>
                  <a:pt x="122873" y="3385519"/>
                  <a:pt x="137160" y="3386471"/>
                  <a:pt x="151448" y="3387424"/>
                </a:cubicBezTo>
                <a:cubicBezTo>
                  <a:pt x="239078" y="3387424"/>
                  <a:pt x="327660" y="3387424"/>
                  <a:pt x="415290" y="3387424"/>
                </a:cubicBezTo>
                <a:cubicBezTo>
                  <a:pt x="430530" y="3387424"/>
                  <a:pt x="432435" y="3386471"/>
                  <a:pt x="432435" y="3370279"/>
                </a:cubicBezTo>
                <a:cubicBezTo>
                  <a:pt x="432435" y="3304556"/>
                  <a:pt x="432435" y="3238834"/>
                  <a:pt x="432435" y="3174064"/>
                </a:cubicBezTo>
                <a:cubicBezTo>
                  <a:pt x="432435" y="3163586"/>
                  <a:pt x="428625" y="3160729"/>
                  <a:pt x="419100" y="3160729"/>
                </a:cubicBezTo>
                <a:cubicBezTo>
                  <a:pt x="320040" y="3160729"/>
                  <a:pt x="221933" y="3160729"/>
                  <a:pt x="122873" y="3160729"/>
                </a:cubicBezTo>
                <a:cubicBezTo>
                  <a:pt x="118110" y="3159776"/>
                  <a:pt x="114300" y="3159776"/>
                  <a:pt x="110490" y="3159776"/>
                </a:cubicBezTo>
                <a:close/>
                <a:moveTo>
                  <a:pt x="931545" y="449914"/>
                </a:moveTo>
                <a:cubicBezTo>
                  <a:pt x="945833" y="445151"/>
                  <a:pt x="957263" y="441341"/>
                  <a:pt x="968693" y="437531"/>
                </a:cubicBezTo>
                <a:cubicBezTo>
                  <a:pt x="979170" y="434674"/>
                  <a:pt x="988695" y="432769"/>
                  <a:pt x="999173" y="428959"/>
                </a:cubicBezTo>
                <a:cubicBezTo>
                  <a:pt x="1011555" y="425149"/>
                  <a:pt x="1023938" y="419434"/>
                  <a:pt x="1036320" y="415624"/>
                </a:cubicBezTo>
                <a:cubicBezTo>
                  <a:pt x="1051560" y="411814"/>
                  <a:pt x="1058228" y="404194"/>
                  <a:pt x="1058228" y="388001"/>
                </a:cubicBezTo>
                <a:cubicBezTo>
                  <a:pt x="1058228" y="320374"/>
                  <a:pt x="1058228" y="252746"/>
                  <a:pt x="1058228" y="184166"/>
                </a:cubicBezTo>
                <a:cubicBezTo>
                  <a:pt x="1058228" y="164164"/>
                  <a:pt x="1055370" y="145114"/>
                  <a:pt x="1043940" y="128921"/>
                </a:cubicBezTo>
                <a:cubicBezTo>
                  <a:pt x="1037273" y="119396"/>
                  <a:pt x="1025843" y="112729"/>
                  <a:pt x="1015365" y="107966"/>
                </a:cubicBezTo>
                <a:cubicBezTo>
                  <a:pt x="1000125" y="101299"/>
                  <a:pt x="983933" y="106061"/>
                  <a:pt x="967740" y="107966"/>
                </a:cubicBezTo>
                <a:cubicBezTo>
                  <a:pt x="965835" y="107966"/>
                  <a:pt x="962978" y="108919"/>
                  <a:pt x="961073" y="109871"/>
                </a:cubicBezTo>
                <a:cubicBezTo>
                  <a:pt x="940118" y="125111"/>
                  <a:pt x="929640" y="144161"/>
                  <a:pt x="929640" y="171784"/>
                </a:cubicBezTo>
                <a:cubicBezTo>
                  <a:pt x="930593" y="259414"/>
                  <a:pt x="930593" y="346091"/>
                  <a:pt x="930593" y="433721"/>
                </a:cubicBezTo>
                <a:cubicBezTo>
                  <a:pt x="930593" y="439436"/>
                  <a:pt x="931545" y="444199"/>
                  <a:pt x="931545" y="44991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0AC01540-6A50-225B-ED1B-A0B208EA64CF}"/>
              </a:ext>
            </a:extLst>
          </p:cNvPr>
          <p:cNvSpPr/>
          <p:nvPr userDrawn="1"/>
        </p:nvSpPr>
        <p:spPr>
          <a:xfrm>
            <a:off x="1767690" y="3167233"/>
            <a:ext cx="63563" cy="35157"/>
          </a:xfrm>
          <a:custGeom>
            <a:avLst/>
            <a:gdLst>
              <a:gd name="connsiteX0" fmla="*/ 0 w 308636"/>
              <a:gd name="connsiteY0" fmla="*/ 121113 h 170708"/>
              <a:gd name="connsiteX1" fmla="*/ 39052 w 308636"/>
              <a:gd name="connsiteY1" fmla="*/ 70630 h 170708"/>
              <a:gd name="connsiteX2" fmla="*/ 103823 w 308636"/>
              <a:gd name="connsiteY2" fmla="*/ 48723 h 170708"/>
              <a:gd name="connsiteX3" fmla="*/ 145732 w 308636"/>
              <a:gd name="connsiteY3" fmla="*/ 34435 h 170708"/>
              <a:gd name="connsiteX4" fmla="*/ 196215 w 308636"/>
              <a:gd name="connsiteY4" fmla="*/ 15385 h 170708"/>
              <a:gd name="connsiteX5" fmla="*/ 259080 w 308636"/>
              <a:gd name="connsiteY5" fmla="*/ 145 h 170708"/>
              <a:gd name="connsiteX6" fmla="*/ 303848 w 308636"/>
              <a:gd name="connsiteY6" fmla="*/ 34435 h 170708"/>
              <a:gd name="connsiteX7" fmla="*/ 287655 w 308636"/>
              <a:gd name="connsiteY7" fmla="*/ 94443 h 170708"/>
              <a:gd name="connsiteX8" fmla="*/ 268605 w 308636"/>
              <a:gd name="connsiteY8" fmla="*/ 105873 h 170708"/>
              <a:gd name="connsiteX9" fmla="*/ 237173 w 308636"/>
              <a:gd name="connsiteY9" fmla="*/ 115398 h 170708"/>
              <a:gd name="connsiteX10" fmla="*/ 186690 w 308636"/>
              <a:gd name="connsiteY10" fmla="*/ 135400 h 170708"/>
              <a:gd name="connsiteX11" fmla="*/ 156210 w 308636"/>
              <a:gd name="connsiteY11" fmla="*/ 143020 h 170708"/>
              <a:gd name="connsiteX12" fmla="*/ 130492 w 308636"/>
              <a:gd name="connsiteY12" fmla="*/ 150640 h 170708"/>
              <a:gd name="connsiteX13" fmla="*/ 86677 w 308636"/>
              <a:gd name="connsiteY13" fmla="*/ 164928 h 170708"/>
              <a:gd name="connsiteX14" fmla="*/ 48577 w 308636"/>
              <a:gd name="connsiteY14" fmla="*/ 170643 h 170708"/>
              <a:gd name="connsiteX15" fmla="*/ 12382 w 308636"/>
              <a:gd name="connsiteY15" fmla="*/ 148735 h 170708"/>
              <a:gd name="connsiteX16" fmla="*/ 0 w 308636"/>
              <a:gd name="connsiteY16" fmla="*/ 121113 h 170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08636" h="170708">
                <a:moveTo>
                  <a:pt x="0" y="121113"/>
                </a:moveTo>
                <a:cubicBezTo>
                  <a:pt x="2857" y="95395"/>
                  <a:pt x="15240" y="78250"/>
                  <a:pt x="39052" y="70630"/>
                </a:cubicBezTo>
                <a:cubicBezTo>
                  <a:pt x="60960" y="63010"/>
                  <a:pt x="82867" y="56343"/>
                  <a:pt x="103823" y="48723"/>
                </a:cubicBezTo>
                <a:cubicBezTo>
                  <a:pt x="118110" y="43960"/>
                  <a:pt x="131445" y="40150"/>
                  <a:pt x="145732" y="34435"/>
                </a:cubicBezTo>
                <a:cubicBezTo>
                  <a:pt x="162877" y="28720"/>
                  <a:pt x="179070" y="21100"/>
                  <a:pt x="196215" y="15385"/>
                </a:cubicBezTo>
                <a:cubicBezTo>
                  <a:pt x="217170" y="8718"/>
                  <a:pt x="238125" y="2050"/>
                  <a:pt x="259080" y="145"/>
                </a:cubicBezTo>
                <a:cubicBezTo>
                  <a:pt x="279082" y="-1760"/>
                  <a:pt x="296228" y="15385"/>
                  <a:pt x="303848" y="34435"/>
                </a:cubicBezTo>
                <a:cubicBezTo>
                  <a:pt x="315278" y="60153"/>
                  <a:pt x="304800" y="78250"/>
                  <a:pt x="287655" y="94443"/>
                </a:cubicBezTo>
                <a:cubicBezTo>
                  <a:pt x="282892" y="99205"/>
                  <a:pt x="275273" y="103015"/>
                  <a:pt x="268605" y="105873"/>
                </a:cubicBezTo>
                <a:cubicBezTo>
                  <a:pt x="258127" y="109682"/>
                  <a:pt x="247650" y="111588"/>
                  <a:pt x="237173" y="115398"/>
                </a:cubicBezTo>
                <a:cubicBezTo>
                  <a:pt x="220027" y="121113"/>
                  <a:pt x="203835" y="128732"/>
                  <a:pt x="186690" y="135400"/>
                </a:cubicBezTo>
                <a:cubicBezTo>
                  <a:pt x="177165" y="139210"/>
                  <a:pt x="166688" y="140163"/>
                  <a:pt x="156210" y="143020"/>
                </a:cubicBezTo>
                <a:cubicBezTo>
                  <a:pt x="147638" y="145878"/>
                  <a:pt x="139065" y="147782"/>
                  <a:pt x="130492" y="150640"/>
                </a:cubicBezTo>
                <a:cubicBezTo>
                  <a:pt x="116205" y="155403"/>
                  <a:pt x="100965" y="161118"/>
                  <a:pt x="86677" y="164928"/>
                </a:cubicBezTo>
                <a:cubicBezTo>
                  <a:pt x="74295" y="167785"/>
                  <a:pt x="60960" y="170643"/>
                  <a:pt x="48577" y="170643"/>
                </a:cubicBezTo>
                <a:cubicBezTo>
                  <a:pt x="32385" y="171595"/>
                  <a:pt x="20955" y="162070"/>
                  <a:pt x="12382" y="148735"/>
                </a:cubicBezTo>
                <a:cubicBezTo>
                  <a:pt x="6667" y="141115"/>
                  <a:pt x="3810" y="130638"/>
                  <a:pt x="0" y="121113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18CD9987-ED1E-6C0E-13CD-744AF6F00C25}"/>
              </a:ext>
            </a:extLst>
          </p:cNvPr>
          <p:cNvSpPr/>
          <p:nvPr userDrawn="1"/>
        </p:nvSpPr>
        <p:spPr>
          <a:xfrm>
            <a:off x="2068266" y="3057802"/>
            <a:ext cx="145875" cy="63950"/>
          </a:xfrm>
          <a:custGeom>
            <a:avLst/>
            <a:gdLst>
              <a:gd name="connsiteX0" fmla="*/ 352187 w 708307"/>
              <a:gd name="connsiteY0" fmla="*/ 310515 h 310515"/>
              <a:gd name="connsiteX1" fmla="*/ 79772 w 708307"/>
              <a:gd name="connsiteY1" fmla="*/ 310515 h 310515"/>
              <a:gd name="connsiteX2" fmla="*/ 35957 w 708307"/>
              <a:gd name="connsiteY2" fmla="*/ 293370 h 310515"/>
              <a:gd name="connsiteX3" fmla="*/ 9287 w 708307"/>
              <a:gd name="connsiteY3" fmla="*/ 264795 h 310515"/>
              <a:gd name="connsiteX4" fmla="*/ 714 w 708307"/>
              <a:gd name="connsiteY4" fmla="*/ 234315 h 310515"/>
              <a:gd name="connsiteX5" fmla="*/ 714 w 708307"/>
              <a:gd name="connsiteY5" fmla="*/ 81915 h 310515"/>
              <a:gd name="connsiteX6" fmla="*/ 32147 w 708307"/>
              <a:gd name="connsiteY6" fmla="*/ 22860 h 310515"/>
              <a:gd name="connsiteX7" fmla="*/ 100727 w 708307"/>
              <a:gd name="connsiteY7" fmla="*/ 0 h 310515"/>
              <a:gd name="connsiteX8" fmla="*/ 608409 w 708307"/>
              <a:gd name="connsiteY8" fmla="*/ 0 h 310515"/>
              <a:gd name="connsiteX9" fmla="*/ 681752 w 708307"/>
              <a:gd name="connsiteY9" fmla="*/ 30480 h 310515"/>
              <a:gd name="connsiteX10" fmla="*/ 702707 w 708307"/>
              <a:gd name="connsiteY10" fmla="*/ 73342 h 310515"/>
              <a:gd name="connsiteX11" fmla="*/ 706517 w 708307"/>
              <a:gd name="connsiteY11" fmla="*/ 219075 h 310515"/>
              <a:gd name="connsiteX12" fmla="*/ 692229 w 708307"/>
              <a:gd name="connsiteY12" fmla="*/ 267653 h 310515"/>
              <a:gd name="connsiteX13" fmla="*/ 655082 w 708307"/>
              <a:gd name="connsiteY13" fmla="*/ 300038 h 310515"/>
              <a:gd name="connsiteX14" fmla="*/ 605552 w 708307"/>
              <a:gd name="connsiteY14" fmla="*/ 307658 h 310515"/>
              <a:gd name="connsiteX15" fmla="*/ 352187 w 708307"/>
              <a:gd name="connsiteY15" fmla="*/ 310515 h 310515"/>
              <a:gd name="connsiteX16" fmla="*/ 352187 w 708307"/>
              <a:gd name="connsiteY16" fmla="*/ 310515 h 310515"/>
              <a:gd name="connsiteX17" fmla="*/ 108347 w 708307"/>
              <a:gd name="connsiteY17" fmla="*/ 109538 h 310515"/>
              <a:gd name="connsiteX18" fmla="*/ 108347 w 708307"/>
              <a:gd name="connsiteY18" fmla="*/ 187642 h 310515"/>
              <a:gd name="connsiteX19" fmla="*/ 124539 w 708307"/>
              <a:gd name="connsiteY19" fmla="*/ 203835 h 310515"/>
              <a:gd name="connsiteX20" fmla="*/ 581739 w 708307"/>
              <a:gd name="connsiteY20" fmla="*/ 203835 h 310515"/>
              <a:gd name="connsiteX21" fmla="*/ 589359 w 708307"/>
              <a:gd name="connsiteY21" fmla="*/ 203835 h 310515"/>
              <a:gd name="connsiteX22" fmla="*/ 600789 w 708307"/>
              <a:gd name="connsiteY22" fmla="*/ 192405 h 310515"/>
              <a:gd name="connsiteX23" fmla="*/ 600789 w 708307"/>
              <a:gd name="connsiteY23" fmla="*/ 128588 h 310515"/>
              <a:gd name="connsiteX24" fmla="*/ 582692 w 708307"/>
              <a:gd name="connsiteY24" fmla="*/ 110490 h 310515"/>
              <a:gd name="connsiteX25" fmla="*/ 123587 w 708307"/>
              <a:gd name="connsiteY25" fmla="*/ 110490 h 310515"/>
              <a:gd name="connsiteX26" fmla="*/ 108347 w 708307"/>
              <a:gd name="connsiteY26" fmla="*/ 109538 h 310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08307" h="310515">
                <a:moveTo>
                  <a:pt x="352187" y="310515"/>
                </a:moveTo>
                <a:cubicBezTo>
                  <a:pt x="261699" y="310515"/>
                  <a:pt x="171212" y="310515"/>
                  <a:pt x="79772" y="310515"/>
                </a:cubicBezTo>
                <a:cubicBezTo>
                  <a:pt x="62627" y="310515"/>
                  <a:pt x="48339" y="302895"/>
                  <a:pt x="35957" y="293370"/>
                </a:cubicBezTo>
                <a:cubicBezTo>
                  <a:pt x="25479" y="285750"/>
                  <a:pt x="15954" y="276225"/>
                  <a:pt x="9287" y="264795"/>
                </a:cubicBezTo>
                <a:cubicBezTo>
                  <a:pt x="3572" y="256222"/>
                  <a:pt x="714" y="244792"/>
                  <a:pt x="714" y="234315"/>
                </a:cubicBezTo>
                <a:cubicBezTo>
                  <a:pt x="-238" y="183833"/>
                  <a:pt x="-238" y="133350"/>
                  <a:pt x="714" y="81915"/>
                </a:cubicBezTo>
                <a:cubicBezTo>
                  <a:pt x="714" y="57150"/>
                  <a:pt x="13097" y="38100"/>
                  <a:pt x="32147" y="22860"/>
                </a:cubicBezTo>
                <a:cubicBezTo>
                  <a:pt x="52149" y="6667"/>
                  <a:pt x="75009" y="0"/>
                  <a:pt x="100727" y="0"/>
                </a:cubicBezTo>
                <a:cubicBezTo>
                  <a:pt x="270272" y="953"/>
                  <a:pt x="438864" y="953"/>
                  <a:pt x="608409" y="0"/>
                </a:cubicBezTo>
                <a:cubicBezTo>
                  <a:pt x="637937" y="0"/>
                  <a:pt x="662702" y="9525"/>
                  <a:pt x="681752" y="30480"/>
                </a:cubicBezTo>
                <a:cubicBezTo>
                  <a:pt x="692229" y="41910"/>
                  <a:pt x="698897" y="57150"/>
                  <a:pt x="702707" y="73342"/>
                </a:cubicBezTo>
                <a:cubicBezTo>
                  <a:pt x="713184" y="121920"/>
                  <a:pt x="705564" y="170497"/>
                  <a:pt x="706517" y="219075"/>
                </a:cubicBezTo>
                <a:cubicBezTo>
                  <a:pt x="706517" y="235267"/>
                  <a:pt x="700802" y="253365"/>
                  <a:pt x="692229" y="267653"/>
                </a:cubicBezTo>
                <a:cubicBezTo>
                  <a:pt x="683657" y="280988"/>
                  <a:pt x="670322" y="291465"/>
                  <a:pt x="655082" y="300038"/>
                </a:cubicBezTo>
                <a:cubicBezTo>
                  <a:pt x="638889" y="309563"/>
                  <a:pt x="622697" y="307658"/>
                  <a:pt x="605552" y="307658"/>
                </a:cubicBezTo>
                <a:cubicBezTo>
                  <a:pt x="520779" y="310515"/>
                  <a:pt x="436959" y="310515"/>
                  <a:pt x="352187" y="310515"/>
                </a:cubicBezTo>
                <a:cubicBezTo>
                  <a:pt x="352187" y="310515"/>
                  <a:pt x="352187" y="310515"/>
                  <a:pt x="352187" y="310515"/>
                </a:cubicBezTo>
                <a:close/>
                <a:moveTo>
                  <a:pt x="108347" y="109538"/>
                </a:moveTo>
                <a:cubicBezTo>
                  <a:pt x="108347" y="136208"/>
                  <a:pt x="108347" y="161925"/>
                  <a:pt x="108347" y="187642"/>
                </a:cubicBezTo>
                <a:cubicBezTo>
                  <a:pt x="108347" y="203835"/>
                  <a:pt x="108347" y="203835"/>
                  <a:pt x="124539" y="203835"/>
                </a:cubicBezTo>
                <a:cubicBezTo>
                  <a:pt x="276939" y="203835"/>
                  <a:pt x="429339" y="203835"/>
                  <a:pt x="581739" y="203835"/>
                </a:cubicBezTo>
                <a:cubicBezTo>
                  <a:pt x="584597" y="203835"/>
                  <a:pt x="587454" y="203835"/>
                  <a:pt x="589359" y="203835"/>
                </a:cubicBezTo>
                <a:cubicBezTo>
                  <a:pt x="596979" y="203835"/>
                  <a:pt x="600789" y="200978"/>
                  <a:pt x="600789" y="192405"/>
                </a:cubicBezTo>
                <a:cubicBezTo>
                  <a:pt x="599837" y="171450"/>
                  <a:pt x="600789" y="149542"/>
                  <a:pt x="600789" y="128588"/>
                </a:cubicBezTo>
                <a:cubicBezTo>
                  <a:pt x="600789" y="110490"/>
                  <a:pt x="600789" y="110490"/>
                  <a:pt x="582692" y="110490"/>
                </a:cubicBezTo>
                <a:cubicBezTo>
                  <a:pt x="429339" y="110490"/>
                  <a:pt x="276939" y="110490"/>
                  <a:pt x="123587" y="110490"/>
                </a:cubicBezTo>
                <a:cubicBezTo>
                  <a:pt x="118824" y="109538"/>
                  <a:pt x="114062" y="109538"/>
                  <a:pt x="108347" y="10953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5A1C1EDA-F86E-4519-00EC-029F74C30310}"/>
              </a:ext>
            </a:extLst>
          </p:cNvPr>
          <p:cNvSpPr/>
          <p:nvPr userDrawn="1"/>
        </p:nvSpPr>
        <p:spPr>
          <a:xfrm>
            <a:off x="2068413" y="3142154"/>
            <a:ext cx="145778" cy="63449"/>
          </a:xfrm>
          <a:custGeom>
            <a:avLst/>
            <a:gdLst>
              <a:gd name="connsiteX0" fmla="*/ 350520 w 707834"/>
              <a:gd name="connsiteY0" fmla="*/ 307657 h 308080"/>
              <a:gd name="connsiteX1" fmla="*/ 77153 w 707834"/>
              <a:gd name="connsiteY1" fmla="*/ 307657 h 308080"/>
              <a:gd name="connsiteX2" fmla="*/ 13335 w 707834"/>
              <a:gd name="connsiteY2" fmla="*/ 267653 h 308080"/>
              <a:gd name="connsiteX3" fmla="*/ 0 w 707834"/>
              <a:gd name="connsiteY3" fmla="*/ 213360 h 308080"/>
              <a:gd name="connsiteX4" fmla="*/ 0 w 707834"/>
              <a:gd name="connsiteY4" fmla="*/ 81915 h 308080"/>
              <a:gd name="connsiteX5" fmla="*/ 24765 w 707834"/>
              <a:gd name="connsiteY5" fmla="*/ 28575 h 308080"/>
              <a:gd name="connsiteX6" fmla="*/ 97155 w 707834"/>
              <a:gd name="connsiteY6" fmla="*/ 0 h 308080"/>
              <a:gd name="connsiteX7" fmla="*/ 604838 w 707834"/>
              <a:gd name="connsiteY7" fmla="*/ 953 h 308080"/>
              <a:gd name="connsiteX8" fmla="*/ 650558 w 707834"/>
              <a:gd name="connsiteY8" fmla="*/ 8572 h 308080"/>
              <a:gd name="connsiteX9" fmla="*/ 684848 w 707834"/>
              <a:gd name="connsiteY9" fmla="*/ 35242 h 308080"/>
              <a:gd name="connsiteX10" fmla="*/ 701993 w 707834"/>
              <a:gd name="connsiteY10" fmla="*/ 77153 h 308080"/>
              <a:gd name="connsiteX11" fmla="*/ 705802 w 707834"/>
              <a:gd name="connsiteY11" fmla="*/ 219075 h 308080"/>
              <a:gd name="connsiteX12" fmla="*/ 661035 w 707834"/>
              <a:gd name="connsiteY12" fmla="*/ 297180 h 308080"/>
              <a:gd name="connsiteX13" fmla="*/ 630555 w 707834"/>
              <a:gd name="connsiteY13" fmla="*/ 306705 h 308080"/>
              <a:gd name="connsiteX14" fmla="*/ 350520 w 707834"/>
              <a:gd name="connsiteY14" fmla="*/ 307657 h 308080"/>
              <a:gd name="connsiteX15" fmla="*/ 350520 w 707834"/>
              <a:gd name="connsiteY15" fmla="*/ 307657 h 308080"/>
              <a:gd name="connsiteX16" fmla="*/ 107633 w 707834"/>
              <a:gd name="connsiteY16" fmla="*/ 200978 h 308080"/>
              <a:gd name="connsiteX17" fmla="*/ 122873 w 707834"/>
              <a:gd name="connsiteY17" fmla="*/ 200978 h 308080"/>
              <a:gd name="connsiteX18" fmla="*/ 580073 w 707834"/>
              <a:gd name="connsiteY18" fmla="*/ 200978 h 308080"/>
              <a:gd name="connsiteX19" fmla="*/ 586740 w 707834"/>
              <a:gd name="connsiteY19" fmla="*/ 200978 h 308080"/>
              <a:gd name="connsiteX20" fmla="*/ 599123 w 707834"/>
              <a:gd name="connsiteY20" fmla="*/ 188595 h 308080"/>
              <a:gd name="connsiteX21" fmla="*/ 599123 w 707834"/>
              <a:gd name="connsiteY21" fmla="*/ 123825 h 308080"/>
              <a:gd name="connsiteX22" fmla="*/ 582930 w 707834"/>
              <a:gd name="connsiteY22" fmla="*/ 107633 h 308080"/>
              <a:gd name="connsiteX23" fmla="*/ 120967 w 707834"/>
              <a:gd name="connsiteY23" fmla="*/ 107633 h 308080"/>
              <a:gd name="connsiteX24" fmla="*/ 107633 w 707834"/>
              <a:gd name="connsiteY24" fmla="*/ 107633 h 308080"/>
              <a:gd name="connsiteX25" fmla="*/ 107633 w 707834"/>
              <a:gd name="connsiteY25" fmla="*/ 200978 h 30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7834" h="308080">
                <a:moveTo>
                  <a:pt x="350520" y="307657"/>
                </a:moveTo>
                <a:cubicBezTo>
                  <a:pt x="259080" y="307657"/>
                  <a:pt x="168592" y="308610"/>
                  <a:pt x="77153" y="307657"/>
                </a:cubicBezTo>
                <a:cubicBezTo>
                  <a:pt x="48578" y="307657"/>
                  <a:pt x="28575" y="291465"/>
                  <a:pt x="13335" y="267653"/>
                </a:cubicBezTo>
                <a:cubicBezTo>
                  <a:pt x="1905" y="250507"/>
                  <a:pt x="0" y="233363"/>
                  <a:pt x="0" y="213360"/>
                </a:cubicBezTo>
                <a:cubicBezTo>
                  <a:pt x="0" y="169545"/>
                  <a:pt x="0" y="125730"/>
                  <a:pt x="0" y="81915"/>
                </a:cubicBezTo>
                <a:cubicBezTo>
                  <a:pt x="0" y="60008"/>
                  <a:pt x="10478" y="43815"/>
                  <a:pt x="24765" y="28575"/>
                </a:cubicBezTo>
                <a:cubicBezTo>
                  <a:pt x="44767" y="7620"/>
                  <a:pt x="68580" y="0"/>
                  <a:pt x="97155" y="0"/>
                </a:cubicBezTo>
                <a:cubicBezTo>
                  <a:pt x="266700" y="0"/>
                  <a:pt x="435292" y="0"/>
                  <a:pt x="604838" y="953"/>
                </a:cubicBezTo>
                <a:cubicBezTo>
                  <a:pt x="620077" y="953"/>
                  <a:pt x="637223" y="2858"/>
                  <a:pt x="650558" y="8572"/>
                </a:cubicBezTo>
                <a:cubicBezTo>
                  <a:pt x="663893" y="14288"/>
                  <a:pt x="675323" y="24765"/>
                  <a:pt x="684848" y="35242"/>
                </a:cubicBezTo>
                <a:cubicBezTo>
                  <a:pt x="695325" y="46672"/>
                  <a:pt x="698183" y="61913"/>
                  <a:pt x="701993" y="77153"/>
                </a:cubicBezTo>
                <a:cubicBezTo>
                  <a:pt x="711518" y="124778"/>
                  <a:pt x="706755" y="171450"/>
                  <a:pt x="705802" y="219075"/>
                </a:cubicBezTo>
                <a:cubicBezTo>
                  <a:pt x="704850" y="250507"/>
                  <a:pt x="691515" y="280035"/>
                  <a:pt x="661035" y="297180"/>
                </a:cubicBezTo>
                <a:cubicBezTo>
                  <a:pt x="651510" y="301943"/>
                  <a:pt x="641033" y="306705"/>
                  <a:pt x="630555" y="306705"/>
                </a:cubicBezTo>
                <a:cubicBezTo>
                  <a:pt x="537210" y="307657"/>
                  <a:pt x="443865" y="307657"/>
                  <a:pt x="350520" y="307657"/>
                </a:cubicBezTo>
                <a:cubicBezTo>
                  <a:pt x="350520" y="307657"/>
                  <a:pt x="350520" y="307657"/>
                  <a:pt x="350520" y="307657"/>
                </a:cubicBezTo>
                <a:close/>
                <a:moveTo>
                  <a:pt x="107633" y="200978"/>
                </a:moveTo>
                <a:cubicBezTo>
                  <a:pt x="113348" y="200978"/>
                  <a:pt x="118110" y="200978"/>
                  <a:pt x="122873" y="200978"/>
                </a:cubicBezTo>
                <a:cubicBezTo>
                  <a:pt x="275273" y="200978"/>
                  <a:pt x="427673" y="200978"/>
                  <a:pt x="580073" y="200978"/>
                </a:cubicBezTo>
                <a:cubicBezTo>
                  <a:pt x="581977" y="200978"/>
                  <a:pt x="584835" y="200978"/>
                  <a:pt x="586740" y="200978"/>
                </a:cubicBezTo>
                <a:cubicBezTo>
                  <a:pt x="595313" y="201930"/>
                  <a:pt x="600075" y="199072"/>
                  <a:pt x="599123" y="188595"/>
                </a:cubicBezTo>
                <a:cubicBezTo>
                  <a:pt x="598170" y="166688"/>
                  <a:pt x="599123" y="144780"/>
                  <a:pt x="599123" y="123825"/>
                </a:cubicBezTo>
                <a:cubicBezTo>
                  <a:pt x="599123" y="107633"/>
                  <a:pt x="599123" y="107633"/>
                  <a:pt x="582930" y="107633"/>
                </a:cubicBezTo>
                <a:cubicBezTo>
                  <a:pt x="428625" y="107633"/>
                  <a:pt x="275273" y="107633"/>
                  <a:pt x="120967" y="107633"/>
                </a:cubicBezTo>
                <a:cubicBezTo>
                  <a:pt x="117158" y="107633"/>
                  <a:pt x="112395" y="107633"/>
                  <a:pt x="107633" y="107633"/>
                </a:cubicBezTo>
                <a:cubicBezTo>
                  <a:pt x="107633" y="138113"/>
                  <a:pt x="107633" y="168593"/>
                  <a:pt x="107633" y="20097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39E5C959-91FF-8540-4901-419A922711A7}"/>
              </a:ext>
            </a:extLst>
          </p:cNvPr>
          <p:cNvSpPr/>
          <p:nvPr userDrawn="1"/>
        </p:nvSpPr>
        <p:spPr>
          <a:xfrm>
            <a:off x="2068217" y="3227486"/>
            <a:ext cx="72581" cy="63362"/>
          </a:xfrm>
          <a:custGeom>
            <a:avLst/>
            <a:gdLst>
              <a:gd name="connsiteX0" fmla="*/ 177165 w 352425"/>
              <a:gd name="connsiteY0" fmla="*/ 0 h 307657"/>
              <a:gd name="connsiteX1" fmla="*/ 270510 w 352425"/>
              <a:gd name="connsiteY1" fmla="*/ 0 h 307657"/>
              <a:gd name="connsiteX2" fmla="*/ 342900 w 352425"/>
              <a:gd name="connsiteY2" fmla="*/ 44768 h 307657"/>
              <a:gd name="connsiteX3" fmla="*/ 352425 w 352425"/>
              <a:gd name="connsiteY3" fmla="*/ 78105 h 307657"/>
              <a:gd name="connsiteX4" fmla="*/ 351472 w 352425"/>
              <a:gd name="connsiteY4" fmla="*/ 231457 h 307657"/>
              <a:gd name="connsiteX5" fmla="*/ 320040 w 352425"/>
              <a:gd name="connsiteY5" fmla="*/ 286703 h 307657"/>
              <a:gd name="connsiteX6" fmla="*/ 249555 w 352425"/>
              <a:gd name="connsiteY6" fmla="*/ 307657 h 307657"/>
              <a:gd name="connsiteX7" fmla="*/ 85725 w 352425"/>
              <a:gd name="connsiteY7" fmla="*/ 307657 h 307657"/>
              <a:gd name="connsiteX8" fmla="*/ 21907 w 352425"/>
              <a:gd name="connsiteY8" fmla="*/ 277178 h 307657"/>
              <a:gd name="connsiteX9" fmla="*/ 0 w 352425"/>
              <a:gd name="connsiteY9" fmla="*/ 217170 h 307657"/>
              <a:gd name="connsiteX10" fmla="*/ 952 w 352425"/>
              <a:gd name="connsiteY10" fmla="*/ 75247 h 307657"/>
              <a:gd name="connsiteX11" fmla="*/ 18097 w 352425"/>
              <a:gd name="connsiteY11" fmla="*/ 34290 h 307657"/>
              <a:gd name="connsiteX12" fmla="*/ 60007 w 352425"/>
              <a:gd name="connsiteY12" fmla="*/ 2857 h 307657"/>
              <a:gd name="connsiteX13" fmla="*/ 74295 w 352425"/>
              <a:gd name="connsiteY13" fmla="*/ 953 h 307657"/>
              <a:gd name="connsiteX14" fmla="*/ 177165 w 352425"/>
              <a:gd name="connsiteY14" fmla="*/ 0 h 307657"/>
              <a:gd name="connsiteX15" fmla="*/ 177165 w 352425"/>
              <a:gd name="connsiteY15" fmla="*/ 0 h 307657"/>
              <a:gd name="connsiteX16" fmla="*/ 244792 w 352425"/>
              <a:gd name="connsiteY16" fmla="*/ 199072 h 307657"/>
              <a:gd name="connsiteX17" fmla="*/ 244792 w 352425"/>
              <a:gd name="connsiteY17" fmla="*/ 111443 h 307657"/>
              <a:gd name="connsiteX18" fmla="*/ 235267 w 352425"/>
              <a:gd name="connsiteY18" fmla="*/ 105728 h 307657"/>
              <a:gd name="connsiteX19" fmla="*/ 119063 w 352425"/>
              <a:gd name="connsiteY19" fmla="*/ 105728 h 307657"/>
              <a:gd name="connsiteX20" fmla="*/ 108585 w 352425"/>
              <a:gd name="connsiteY20" fmla="*/ 116205 h 307657"/>
              <a:gd name="connsiteX21" fmla="*/ 108585 w 352425"/>
              <a:gd name="connsiteY21" fmla="*/ 177165 h 307657"/>
              <a:gd name="connsiteX22" fmla="*/ 108585 w 352425"/>
              <a:gd name="connsiteY22" fmla="*/ 199072 h 307657"/>
              <a:gd name="connsiteX23" fmla="*/ 244792 w 352425"/>
              <a:gd name="connsiteY23" fmla="*/ 199072 h 30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52425" h="307657">
                <a:moveTo>
                  <a:pt x="177165" y="0"/>
                </a:moveTo>
                <a:cubicBezTo>
                  <a:pt x="208597" y="0"/>
                  <a:pt x="240030" y="0"/>
                  <a:pt x="270510" y="0"/>
                </a:cubicBezTo>
                <a:cubicBezTo>
                  <a:pt x="303847" y="0"/>
                  <a:pt x="326707" y="18097"/>
                  <a:pt x="342900" y="44768"/>
                </a:cubicBezTo>
                <a:cubicBezTo>
                  <a:pt x="348615" y="54293"/>
                  <a:pt x="352425" y="65722"/>
                  <a:pt x="352425" y="78105"/>
                </a:cubicBezTo>
                <a:cubicBezTo>
                  <a:pt x="351472" y="129540"/>
                  <a:pt x="352425" y="180022"/>
                  <a:pt x="351472" y="231457"/>
                </a:cubicBezTo>
                <a:cubicBezTo>
                  <a:pt x="351472" y="255270"/>
                  <a:pt x="336232" y="271463"/>
                  <a:pt x="320040" y="286703"/>
                </a:cubicBezTo>
                <a:cubicBezTo>
                  <a:pt x="300038" y="304800"/>
                  <a:pt x="275272" y="307657"/>
                  <a:pt x="249555" y="307657"/>
                </a:cubicBezTo>
                <a:cubicBezTo>
                  <a:pt x="195263" y="306705"/>
                  <a:pt x="140970" y="307657"/>
                  <a:pt x="85725" y="307657"/>
                </a:cubicBezTo>
                <a:cubicBezTo>
                  <a:pt x="60007" y="307657"/>
                  <a:pt x="39052" y="295275"/>
                  <a:pt x="21907" y="277178"/>
                </a:cubicBezTo>
                <a:cubicBezTo>
                  <a:pt x="6667" y="260985"/>
                  <a:pt x="0" y="240030"/>
                  <a:pt x="0" y="217170"/>
                </a:cubicBezTo>
                <a:cubicBezTo>
                  <a:pt x="952" y="169545"/>
                  <a:pt x="0" y="122872"/>
                  <a:pt x="952" y="75247"/>
                </a:cubicBezTo>
                <a:cubicBezTo>
                  <a:pt x="952" y="59055"/>
                  <a:pt x="10477" y="46672"/>
                  <a:pt x="18097" y="34290"/>
                </a:cubicBezTo>
                <a:cubicBezTo>
                  <a:pt x="27622" y="19050"/>
                  <a:pt x="43815" y="11430"/>
                  <a:pt x="60007" y="2857"/>
                </a:cubicBezTo>
                <a:cubicBezTo>
                  <a:pt x="63817" y="953"/>
                  <a:pt x="69532" y="953"/>
                  <a:pt x="74295" y="953"/>
                </a:cubicBezTo>
                <a:cubicBezTo>
                  <a:pt x="108585" y="0"/>
                  <a:pt x="142875" y="0"/>
                  <a:pt x="177165" y="0"/>
                </a:cubicBezTo>
                <a:cubicBezTo>
                  <a:pt x="177165" y="0"/>
                  <a:pt x="177165" y="0"/>
                  <a:pt x="177165" y="0"/>
                </a:cubicBezTo>
                <a:close/>
                <a:moveTo>
                  <a:pt x="244792" y="199072"/>
                </a:moveTo>
                <a:cubicBezTo>
                  <a:pt x="244792" y="169545"/>
                  <a:pt x="244792" y="140970"/>
                  <a:pt x="244792" y="111443"/>
                </a:cubicBezTo>
                <a:cubicBezTo>
                  <a:pt x="244792" y="109538"/>
                  <a:pt x="239078" y="105728"/>
                  <a:pt x="235267" y="105728"/>
                </a:cubicBezTo>
                <a:cubicBezTo>
                  <a:pt x="196215" y="105728"/>
                  <a:pt x="157163" y="105728"/>
                  <a:pt x="119063" y="105728"/>
                </a:cubicBezTo>
                <a:cubicBezTo>
                  <a:pt x="110490" y="105728"/>
                  <a:pt x="108585" y="108585"/>
                  <a:pt x="108585" y="116205"/>
                </a:cubicBezTo>
                <a:cubicBezTo>
                  <a:pt x="108585" y="136207"/>
                  <a:pt x="108585" y="156210"/>
                  <a:pt x="108585" y="177165"/>
                </a:cubicBezTo>
                <a:cubicBezTo>
                  <a:pt x="108585" y="184785"/>
                  <a:pt x="108585" y="192405"/>
                  <a:pt x="108585" y="199072"/>
                </a:cubicBezTo>
                <a:cubicBezTo>
                  <a:pt x="154305" y="199072"/>
                  <a:pt x="199072" y="199072"/>
                  <a:pt x="244792" y="19907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CD32D3E7-F38F-1B37-FD40-E13AC7AA3B36}"/>
              </a:ext>
            </a:extLst>
          </p:cNvPr>
          <p:cNvSpPr/>
          <p:nvPr userDrawn="1"/>
        </p:nvSpPr>
        <p:spPr>
          <a:xfrm>
            <a:off x="7277933" y="2838663"/>
            <a:ext cx="383400" cy="408000"/>
          </a:xfrm>
          <a:custGeom>
            <a:avLst/>
            <a:gdLst>
              <a:gd name="connsiteX0" fmla="*/ 1483995 w 1825942"/>
              <a:gd name="connsiteY0" fmla="*/ 914400 h 1943100"/>
              <a:gd name="connsiteX1" fmla="*/ 1825943 w 1825942"/>
              <a:gd name="connsiteY1" fmla="*/ 914400 h 1943100"/>
              <a:gd name="connsiteX2" fmla="*/ 1825943 w 1825942"/>
              <a:gd name="connsiteY2" fmla="*/ 1028700 h 1943100"/>
              <a:gd name="connsiteX3" fmla="*/ 1483995 w 1825942"/>
              <a:gd name="connsiteY3" fmla="*/ 1028700 h 1943100"/>
              <a:gd name="connsiteX4" fmla="*/ 1483995 w 1825942"/>
              <a:gd name="connsiteY4" fmla="*/ 1044893 h 1943100"/>
              <a:gd name="connsiteX5" fmla="*/ 1483995 w 1825942"/>
              <a:gd name="connsiteY5" fmla="*/ 1614488 h 1943100"/>
              <a:gd name="connsiteX6" fmla="*/ 1495425 w 1825942"/>
              <a:gd name="connsiteY6" fmla="*/ 1638300 h 1943100"/>
              <a:gd name="connsiteX7" fmla="*/ 1549718 w 1825942"/>
              <a:gd name="connsiteY7" fmla="*/ 1684020 h 1943100"/>
              <a:gd name="connsiteX8" fmla="*/ 1577340 w 1825942"/>
              <a:gd name="connsiteY8" fmla="*/ 1704975 h 1943100"/>
              <a:gd name="connsiteX9" fmla="*/ 1625918 w 1825942"/>
              <a:gd name="connsiteY9" fmla="*/ 1743075 h 1943100"/>
              <a:gd name="connsiteX10" fmla="*/ 1684020 w 1825942"/>
              <a:gd name="connsiteY10" fmla="*/ 1787843 h 1943100"/>
              <a:gd name="connsiteX11" fmla="*/ 1742123 w 1825942"/>
              <a:gd name="connsiteY11" fmla="*/ 1835468 h 1943100"/>
              <a:gd name="connsiteX12" fmla="*/ 1748790 w 1825942"/>
              <a:gd name="connsiteY12" fmla="*/ 1839277 h 1943100"/>
              <a:gd name="connsiteX13" fmla="*/ 1717358 w 1825942"/>
              <a:gd name="connsiteY13" fmla="*/ 1879283 h 1943100"/>
              <a:gd name="connsiteX14" fmla="*/ 1683068 w 1825942"/>
              <a:gd name="connsiteY14" fmla="*/ 1923098 h 1943100"/>
              <a:gd name="connsiteX15" fmla="*/ 1669733 w 1825942"/>
              <a:gd name="connsiteY15" fmla="*/ 1924050 h 1943100"/>
              <a:gd name="connsiteX16" fmla="*/ 1638300 w 1825942"/>
              <a:gd name="connsiteY16" fmla="*/ 1899285 h 1943100"/>
              <a:gd name="connsiteX17" fmla="*/ 1583055 w 1825942"/>
              <a:gd name="connsiteY17" fmla="*/ 1852613 h 1943100"/>
              <a:gd name="connsiteX18" fmla="*/ 1551623 w 1825942"/>
              <a:gd name="connsiteY18" fmla="*/ 1828800 h 1943100"/>
              <a:gd name="connsiteX19" fmla="*/ 1510665 w 1825942"/>
              <a:gd name="connsiteY19" fmla="*/ 1795463 h 1943100"/>
              <a:gd name="connsiteX20" fmla="*/ 1484948 w 1825942"/>
              <a:gd name="connsiteY20" fmla="*/ 1777365 h 1943100"/>
              <a:gd name="connsiteX21" fmla="*/ 1483995 w 1825942"/>
              <a:gd name="connsiteY21" fmla="*/ 1790700 h 1943100"/>
              <a:gd name="connsiteX22" fmla="*/ 1483995 w 1825942"/>
              <a:gd name="connsiteY22" fmla="*/ 1891665 h 1943100"/>
              <a:gd name="connsiteX23" fmla="*/ 1452563 w 1825942"/>
              <a:gd name="connsiteY23" fmla="*/ 1936433 h 1943100"/>
              <a:gd name="connsiteX24" fmla="*/ 1413510 w 1825942"/>
              <a:gd name="connsiteY24" fmla="*/ 1943100 h 1943100"/>
              <a:gd name="connsiteX25" fmla="*/ 407670 w 1825942"/>
              <a:gd name="connsiteY25" fmla="*/ 1943100 h 1943100"/>
              <a:gd name="connsiteX26" fmla="*/ 354330 w 1825942"/>
              <a:gd name="connsiteY26" fmla="*/ 1919288 h 1943100"/>
              <a:gd name="connsiteX27" fmla="*/ 342900 w 1825942"/>
              <a:gd name="connsiteY27" fmla="*/ 1890713 h 1943100"/>
              <a:gd name="connsiteX28" fmla="*/ 341948 w 1825942"/>
              <a:gd name="connsiteY28" fmla="*/ 1793558 h 1943100"/>
              <a:gd name="connsiteX29" fmla="*/ 341948 w 1825942"/>
              <a:gd name="connsiteY29" fmla="*/ 1779270 h 1943100"/>
              <a:gd name="connsiteX30" fmla="*/ 339090 w 1825942"/>
              <a:gd name="connsiteY30" fmla="*/ 1778318 h 1943100"/>
              <a:gd name="connsiteX31" fmla="*/ 333375 w 1825942"/>
              <a:gd name="connsiteY31" fmla="*/ 1784985 h 1943100"/>
              <a:gd name="connsiteX32" fmla="*/ 265748 w 1825942"/>
              <a:gd name="connsiteY32" fmla="*/ 1836420 h 1943100"/>
              <a:gd name="connsiteX33" fmla="*/ 194310 w 1825942"/>
              <a:gd name="connsiteY33" fmla="*/ 1893570 h 1943100"/>
              <a:gd name="connsiteX34" fmla="*/ 156210 w 1825942"/>
              <a:gd name="connsiteY34" fmla="*/ 1925955 h 1943100"/>
              <a:gd name="connsiteX35" fmla="*/ 144780 w 1825942"/>
              <a:gd name="connsiteY35" fmla="*/ 1924050 h 1943100"/>
              <a:gd name="connsiteX36" fmla="*/ 88583 w 1825942"/>
              <a:gd name="connsiteY36" fmla="*/ 1855470 h 1943100"/>
              <a:gd name="connsiteX37" fmla="*/ 80963 w 1825942"/>
              <a:gd name="connsiteY37" fmla="*/ 1840230 h 1943100"/>
              <a:gd name="connsiteX38" fmla="*/ 152400 w 1825942"/>
              <a:gd name="connsiteY38" fmla="*/ 1780223 h 1943100"/>
              <a:gd name="connsiteX39" fmla="*/ 212408 w 1825942"/>
              <a:gd name="connsiteY39" fmla="*/ 1734502 h 1943100"/>
              <a:gd name="connsiteX40" fmla="*/ 259080 w 1825942"/>
              <a:gd name="connsiteY40" fmla="*/ 1694498 h 1943100"/>
              <a:gd name="connsiteX41" fmla="*/ 310515 w 1825942"/>
              <a:gd name="connsiteY41" fmla="*/ 1656398 h 1943100"/>
              <a:gd name="connsiteX42" fmla="*/ 339090 w 1825942"/>
              <a:gd name="connsiteY42" fmla="*/ 1632585 h 1943100"/>
              <a:gd name="connsiteX43" fmla="*/ 341948 w 1825942"/>
              <a:gd name="connsiteY43" fmla="*/ 1617345 h 1943100"/>
              <a:gd name="connsiteX44" fmla="*/ 341948 w 1825942"/>
              <a:gd name="connsiteY44" fmla="*/ 1273493 h 1943100"/>
              <a:gd name="connsiteX45" fmla="*/ 341948 w 1825942"/>
              <a:gd name="connsiteY45" fmla="*/ 1043940 h 1943100"/>
              <a:gd name="connsiteX46" fmla="*/ 341948 w 1825942"/>
              <a:gd name="connsiteY46" fmla="*/ 1029653 h 1943100"/>
              <a:gd name="connsiteX47" fmla="*/ 0 w 1825942"/>
              <a:gd name="connsiteY47" fmla="*/ 1029653 h 1943100"/>
              <a:gd name="connsiteX48" fmla="*/ 0 w 1825942"/>
              <a:gd name="connsiteY48" fmla="*/ 915353 h 1943100"/>
              <a:gd name="connsiteX49" fmla="*/ 341948 w 1825942"/>
              <a:gd name="connsiteY49" fmla="*/ 915353 h 1943100"/>
              <a:gd name="connsiteX50" fmla="*/ 341948 w 1825942"/>
              <a:gd name="connsiteY50" fmla="*/ 900113 h 1943100"/>
              <a:gd name="connsiteX51" fmla="*/ 341948 w 1825942"/>
              <a:gd name="connsiteY51" fmla="*/ 338138 h 1943100"/>
              <a:gd name="connsiteX52" fmla="*/ 327660 w 1825942"/>
              <a:gd name="connsiteY52" fmla="*/ 301943 h 1943100"/>
              <a:gd name="connsiteX53" fmla="*/ 267653 w 1825942"/>
              <a:gd name="connsiteY53" fmla="*/ 252413 h 1943100"/>
              <a:gd name="connsiteX54" fmla="*/ 217170 w 1825942"/>
              <a:gd name="connsiteY54" fmla="*/ 215265 h 1943100"/>
              <a:gd name="connsiteX55" fmla="*/ 143828 w 1825942"/>
              <a:gd name="connsiteY55" fmla="*/ 157163 h 1943100"/>
              <a:gd name="connsiteX56" fmla="*/ 86678 w 1825942"/>
              <a:gd name="connsiteY56" fmla="*/ 109538 h 1943100"/>
              <a:gd name="connsiteX57" fmla="*/ 76200 w 1825942"/>
              <a:gd name="connsiteY57" fmla="*/ 103823 h 1943100"/>
              <a:gd name="connsiteX58" fmla="*/ 107633 w 1825942"/>
              <a:gd name="connsiteY58" fmla="*/ 63818 h 1943100"/>
              <a:gd name="connsiteX59" fmla="*/ 141923 w 1825942"/>
              <a:gd name="connsiteY59" fmla="*/ 20003 h 1943100"/>
              <a:gd name="connsiteX60" fmla="*/ 153353 w 1825942"/>
              <a:gd name="connsiteY60" fmla="*/ 17145 h 1943100"/>
              <a:gd name="connsiteX61" fmla="*/ 191453 w 1825942"/>
              <a:gd name="connsiteY61" fmla="*/ 49530 h 1943100"/>
              <a:gd name="connsiteX62" fmla="*/ 241935 w 1825942"/>
              <a:gd name="connsiteY62" fmla="*/ 89535 h 1943100"/>
              <a:gd name="connsiteX63" fmla="*/ 314325 w 1825942"/>
              <a:gd name="connsiteY63" fmla="*/ 147638 h 1943100"/>
              <a:gd name="connsiteX64" fmla="*/ 338138 w 1825942"/>
              <a:gd name="connsiteY64" fmla="*/ 164783 h 1943100"/>
              <a:gd name="connsiteX65" fmla="*/ 339090 w 1825942"/>
              <a:gd name="connsiteY65" fmla="*/ 150495 h 1943100"/>
              <a:gd name="connsiteX66" fmla="*/ 339090 w 1825942"/>
              <a:gd name="connsiteY66" fmla="*/ 52388 h 1943100"/>
              <a:gd name="connsiteX67" fmla="*/ 371475 w 1825942"/>
              <a:gd name="connsiteY67" fmla="*/ 5715 h 1943100"/>
              <a:gd name="connsiteX68" fmla="*/ 402908 w 1825942"/>
              <a:gd name="connsiteY68" fmla="*/ 0 h 1943100"/>
              <a:gd name="connsiteX69" fmla="*/ 1419225 w 1825942"/>
              <a:gd name="connsiteY69" fmla="*/ 0 h 1943100"/>
              <a:gd name="connsiteX70" fmla="*/ 1471613 w 1825942"/>
              <a:gd name="connsiteY70" fmla="*/ 22860 h 1943100"/>
              <a:gd name="connsiteX71" fmla="*/ 1482090 w 1825942"/>
              <a:gd name="connsiteY71" fmla="*/ 52388 h 1943100"/>
              <a:gd name="connsiteX72" fmla="*/ 1483043 w 1825942"/>
              <a:gd name="connsiteY72" fmla="*/ 150495 h 1943100"/>
              <a:gd name="connsiteX73" fmla="*/ 1483995 w 1825942"/>
              <a:gd name="connsiteY73" fmla="*/ 165735 h 1943100"/>
              <a:gd name="connsiteX74" fmla="*/ 1525905 w 1825942"/>
              <a:gd name="connsiteY74" fmla="*/ 134303 h 1943100"/>
              <a:gd name="connsiteX75" fmla="*/ 1565910 w 1825942"/>
              <a:gd name="connsiteY75" fmla="*/ 100965 h 1943100"/>
              <a:gd name="connsiteX76" fmla="*/ 1642110 w 1825942"/>
              <a:gd name="connsiteY76" fmla="*/ 39053 h 1943100"/>
              <a:gd name="connsiteX77" fmla="*/ 1671638 w 1825942"/>
              <a:gd name="connsiteY77" fmla="*/ 16193 h 1943100"/>
              <a:gd name="connsiteX78" fmla="*/ 1683068 w 1825942"/>
              <a:gd name="connsiteY78" fmla="*/ 20003 h 1943100"/>
              <a:gd name="connsiteX79" fmla="*/ 1731645 w 1825942"/>
              <a:gd name="connsiteY79" fmla="*/ 79058 h 1943100"/>
              <a:gd name="connsiteX80" fmla="*/ 1747838 w 1825942"/>
              <a:gd name="connsiteY80" fmla="*/ 102870 h 1943100"/>
              <a:gd name="connsiteX81" fmla="*/ 1651635 w 1825942"/>
              <a:gd name="connsiteY81" fmla="*/ 179070 h 1943100"/>
              <a:gd name="connsiteX82" fmla="*/ 1579245 w 1825942"/>
              <a:gd name="connsiteY82" fmla="*/ 236220 h 1943100"/>
              <a:gd name="connsiteX83" fmla="*/ 1508760 w 1825942"/>
              <a:gd name="connsiteY83" fmla="*/ 293370 h 1943100"/>
              <a:gd name="connsiteX84" fmla="*/ 1489710 w 1825942"/>
              <a:gd name="connsiteY84" fmla="*/ 308610 h 1943100"/>
              <a:gd name="connsiteX85" fmla="*/ 1485900 w 1825942"/>
              <a:gd name="connsiteY85" fmla="*/ 317183 h 1943100"/>
              <a:gd name="connsiteX86" fmla="*/ 1485900 w 1825942"/>
              <a:gd name="connsiteY86" fmla="*/ 326708 h 1943100"/>
              <a:gd name="connsiteX87" fmla="*/ 1485900 w 1825942"/>
              <a:gd name="connsiteY87" fmla="*/ 900113 h 1943100"/>
              <a:gd name="connsiteX88" fmla="*/ 1483995 w 1825942"/>
              <a:gd name="connsiteY88" fmla="*/ 914400 h 1943100"/>
              <a:gd name="connsiteX89" fmla="*/ 1369695 w 1825942"/>
              <a:gd name="connsiteY89" fmla="*/ 115253 h 1943100"/>
              <a:gd name="connsiteX90" fmla="*/ 457200 w 1825942"/>
              <a:gd name="connsiteY90" fmla="*/ 115253 h 1943100"/>
              <a:gd name="connsiteX91" fmla="*/ 457200 w 1825942"/>
              <a:gd name="connsiteY91" fmla="*/ 457200 h 1943100"/>
              <a:gd name="connsiteX92" fmla="*/ 1369695 w 1825942"/>
              <a:gd name="connsiteY92" fmla="*/ 457200 h 1943100"/>
              <a:gd name="connsiteX93" fmla="*/ 1369695 w 1825942"/>
              <a:gd name="connsiteY93" fmla="*/ 115253 h 1943100"/>
              <a:gd name="connsiteX94" fmla="*/ 1369695 w 1825942"/>
              <a:gd name="connsiteY94" fmla="*/ 913448 h 1943100"/>
              <a:gd name="connsiteX95" fmla="*/ 1369695 w 1825942"/>
              <a:gd name="connsiteY95" fmla="*/ 572453 h 1943100"/>
              <a:gd name="connsiteX96" fmla="*/ 457200 w 1825942"/>
              <a:gd name="connsiteY96" fmla="*/ 572453 h 1943100"/>
              <a:gd name="connsiteX97" fmla="*/ 457200 w 1825942"/>
              <a:gd name="connsiteY97" fmla="*/ 913448 h 1943100"/>
              <a:gd name="connsiteX98" fmla="*/ 1369695 w 1825942"/>
              <a:gd name="connsiteY98" fmla="*/ 913448 h 1943100"/>
              <a:gd name="connsiteX99" fmla="*/ 1369695 w 1825942"/>
              <a:gd name="connsiteY99" fmla="*/ 1370648 h 1943100"/>
              <a:gd name="connsiteX100" fmla="*/ 1369695 w 1825942"/>
              <a:gd name="connsiteY100" fmla="*/ 1029653 h 1943100"/>
              <a:gd name="connsiteX101" fmla="*/ 457200 w 1825942"/>
              <a:gd name="connsiteY101" fmla="*/ 1029653 h 1943100"/>
              <a:gd name="connsiteX102" fmla="*/ 457200 w 1825942"/>
              <a:gd name="connsiteY102" fmla="*/ 1370648 h 1943100"/>
              <a:gd name="connsiteX103" fmla="*/ 1369695 w 1825942"/>
              <a:gd name="connsiteY103" fmla="*/ 1370648 h 1943100"/>
              <a:gd name="connsiteX104" fmla="*/ 1369695 w 1825942"/>
              <a:gd name="connsiteY104" fmla="*/ 1827848 h 1943100"/>
              <a:gd name="connsiteX105" fmla="*/ 1369695 w 1825942"/>
              <a:gd name="connsiteY105" fmla="*/ 1486853 h 1943100"/>
              <a:gd name="connsiteX106" fmla="*/ 457200 w 1825942"/>
              <a:gd name="connsiteY106" fmla="*/ 1486853 h 1943100"/>
              <a:gd name="connsiteX107" fmla="*/ 457200 w 1825942"/>
              <a:gd name="connsiteY107" fmla="*/ 1827848 h 1943100"/>
              <a:gd name="connsiteX108" fmla="*/ 1369695 w 1825942"/>
              <a:gd name="connsiteY108" fmla="*/ 1827848 h 194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1825942" h="1943100">
                <a:moveTo>
                  <a:pt x="1483995" y="914400"/>
                </a:moveTo>
                <a:cubicBezTo>
                  <a:pt x="1599248" y="914400"/>
                  <a:pt x="1712595" y="914400"/>
                  <a:pt x="1825943" y="914400"/>
                </a:cubicBezTo>
                <a:cubicBezTo>
                  <a:pt x="1825943" y="952500"/>
                  <a:pt x="1825943" y="989648"/>
                  <a:pt x="1825943" y="1028700"/>
                </a:cubicBezTo>
                <a:cubicBezTo>
                  <a:pt x="1712595" y="1028700"/>
                  <a:pt x="1598295" y="1028700"/>
                  <a:pt x="1483995" y="1028700"/>
                </a:cubicBezTo>
                <a:cubicBezTo>
                  <a:pt x="1483995" y="1035368"/>
                  <a:pt x="1483995" y="1040130"/>
                  <a:pt x="1483995" y="1044893"/>
                </a:cubicBezTo>
                <a:cubicBezTo>
                  <a:pt x="1483995" y="1234440"/>
                  <a:pt x="1483995" y="1423988"/>
                  <a:pt x="1483995" y="1614488"/>
                </a:cubicBezTo>
                <a:cubicBezTo>
                  <a:pt x="1483995" y="1624965"/>
                  <a:pt x="1484948" y="1631633"/>
                  <a:pt x="1495425" y="1638300"/>
                </a:cubicBezTo>
                <a:cubicBezTo>
                  <a:pt x="1515428" y="1651635"/>
                  <a:pt x="1531620" y="1668780"/>
                  <a:pt x="1549718" y="1684020"/>
                </a:cubicBezTo>
                <a:cubicBezTo>
                  <a:pt x="1558290" y="1691640"/>
                  <a:pt x="1568768" y="1698308"/>
                  <a:pt x="1577340" y="1704975"/>
                </a:cubicBezTo>
                <a:cubicBezTo>
                  <a:pt x="1593533" y="1717358"/>
                  <a:pt x="1609725" y="1729740"/>
                  <a:pt x="1625918" y="1743075"/>
                </a:cubicBezTo>
                <a:cubicBezTo>
                  <a:pt x="1644968" y="1758315"/>
                  <a:pt x="1664970" y="1772602"/>
                  <a:pt x="1684020" y="1787843"/>
                </a:cubicBezTo>
                <a:cubicBezTo>
                  <a:pt x="1704023" y="1803083"/>
                  <a:pt x="1723073" y="1819275"/>
                  <a:pt x="1742123" y="1835468"/>
                </a:cubicBezTo>
                <a:cubicBezTo>
                  <a:pt x="1743075" y="1836420"/>
                  <a:pt x="1744980" y="1837373"/>
                  <a:pt x="1748790" y="1839277"/>
                </a:cubicBezTo>
                <a:cubicBezTo>
                  <a:pt x="1738313" y="1853565"/>
                  <a:pt x="1727835" y="1865948"/>
                  <a:pt x="1717358" y="1879283"/>
                </a:cubicBezTo>
                <a:cubicBezTo>
                  <a:pt x="1705927" y="1893570"/>
                  <a:pt x="1694498" y="1908810"/>
                  <a:pt x="1683068" y="1923098"/>
                </a:cubicBezTo>
                <a:cubicBezTo>
                  <a:pt x="1679258" y="1927860"/>
                  <a:pt x="1675448" y="1929765"/>
                  <a:pt x="1669733" y="1924050"/>
                </a:cubicBezTo>
                <a:cubicBezTo>
                  <a:pt x="1659255" y="1915477"/>
                  <a:pt x="1648777" y="1907858"/>
                  <a:pt x="1638300" y="1899285"/>
                </a:cubicBezTo>
                <a:cubicBezTo>
                  <a:pt x="1619250" y="1884045"/>
                  <a:pt x="1601152" y="1867852"/>
                  <a:pt x="1583055" y="1852613"/>
                </a:cubicBezTo>
                <a:cubicBezTo>
                  <a:pt x="1572577" y="1844040"/>
                  <a:pt x="1562100" y="1836420"/>
                  <a:pt x="1551623" y="1828800"/>
                </a:cubicBezTo>
                <a:cubicBezTo>
                  <a:pt x="1538288" y="1818323"/>
                  <a:pt x="1524952" y="1805940"/>
                  <a:pt x="1510665" y="1795463"/>
                </a:cubicBezTo>
                <a:cubicBezTo>
                  <a:pt x="1503045" y="1789748"/>
                  <a:pt x="1494473" y="1784033"/>
                  <a:pt x="1484948" y="1777365"/>
                </a:cubicBezTo>
                <a:cubicBezTo>
                  <a:pt x="1484948" y="1782127"/>
                  <a:pt x="1483995" y="1785938"/>
                  <a:pt x="1483995" y="1790700"/>
                </a:cubicBezTo>
                <a:cubicBezTo>
                  <a:pt x="1483995" y="1824038"/>
                  <a:pt x="1483995" y="1857375"/>
                  <a:pt x="1483995" y="1891665"/>
                </a:cubicBezTo>
                <a:cubicBezTo>
                  <a:pt x="1483995" y="1905952"/>
                  <a:pt x="1466850" y="1929765"/>
                  <a:pt x="1452563" y="1936433"/>
                </a:cubicBezTo>
                <a:cubicBezTo>
                  <a:pt x="1439228" y="1942148"/>
                  <a:pt x="1426845" y="1943100"/>
                  <a:pt x="1413510" y="1943100"/>
                </a:cubicBezTo>
                <a:cubicBezTo>
                  <a:pt x="1078230" y="1943100"/>
                  <a:pt x="742950" y="1943100"/>
                  <a:pt x="407670" y="1943100"/>
                </a:cubicBezTo>
                <a:cubicBezTo>
                  <a:pt x="385763" y="1943100"/>
                  <a:pt x="366713" y="1937385"/>
                  <a:pt x="354330" y="1919288"/>
                </a:cubicBezTo>
                <a:cubicBezTo>
                  <a:pt x="348615" y="1910715"/>
                  <a:pt x="342900" y="1900238"/>
                  <a:pt x="342900" y="1890713"/>
                </a:cubicBezTo>
                <a:cubicBezTo>
                  <a:pt x="340995" y="1858327"/>
                  <a:pt x="341948" y="1825943"/>
                  <a:pt x="341948" y="1793558"/>
                </a:cubicBezTo>
                <a:cubicBezTo>
                  <a:pt x="341948" y="1788795"/>
                  <a:pt x="341948" y="1784033"/>
                  <a:pt x="341948" y="1779270"/>
                </a:cubicBezTo>
                <a:cubicBezTo>
                  <a:pt x="340995" y="1779270"/>
                  <a:pt x="340042" y="1778318"/>
                  <a:pt x="339090" y="1778318"/>
                </a:cubicBezTo>
                <a:cubicBezTo>
                  <a:pt x="337185" y="1780223"/>
                  <a:pt x="335280" y="1783080"/>
                  <a:pt x="333375" y="1784985"/>
                </a:cubicBezTo>
                <a:cubicBezTo>
                  <a:pt x="311467" y="1802130"/>
                  <a:pt x="288608" y="1818323"/>
                  <a:pt x="265748" y="1836420"/>
                </a:cubicBezTo>
                <a:cubicBezTo>
                  <a:pt x="241935" y="1855470"/>
                  <a:pt x="218123" y="1874520"/>
                  <a:pt x="194310" y="1893570"/>
                </a:cubicBezTo>
                <a:cubicBezTo>
                  <a:pt x="180975" y="1904048"/>
                  <a:pt x="168593" y="1916430"/>
                  <a:pt x="156210" y="1925955"/>
                </a:cubicBezTo>
                <a:cubicBezTo>
                  <a:pt x="154305" y="1927860"/>
                  <a:pt x="146685" y="1925955"/>
                  <a:pt x="144780" y="1924050"/>
                </a:cubicBezTo>
                <a:cubicBezTo>
                  <a:pt x="125730" y="1901190"/>
                  <a:pt x="107633" y="1878330"/>
                  <a:pt x="88583" y="1855470"/>
                </a:cubicBezTo>
                <a:cubicBezTo>
                  <a:pt x="84773" y="1850708"/>
                  <a:pt x="82868" y="1844993"/>
                  <a:pt x="80963" y="1840230"/>
                </a:cubicBezTo>
                <a:cubicBezTo>
                  <a:pt x="104775" y="1820227"/>
                  <a:pt x="128588" y="1799273"/>
                  <a:pt x="152400" y="1780223"/>
                </a:cubicBezTo>
                <a:cubicBezTo>
                  <a:pt x="172403" y="1764030"/>
                  <a:pt x="193358" y="1750695"/>
                  <a:pt x="212408" y="1734502"/>
                </a:cubicBezTo>
                <a:cubicBezTo>
                  <a:pt x="228600" y="1722120"/>
                  <a:pt x="243840" y="1706880"/>
                  <a:pt x="259080" y="1694498"/>
                </a:cubicBezTo>
                <a:cubicBezTo>
                  <a:pt x="275273" y="1681163"/>
                  <a:pt x="293370" y="1668780"/>
                  <a:pt x="310515" y="1656398"/>
                </a:cubicBezTo>
                <a:cubicBezTo>
                  <a:pt x="320992" y="1648777"/>
                  <a:pt x="330517" y="1641158"/>
                  <a:pt x="339090" y="1632585"/>
                </a:cubicBezTo>
                <a:cubicBezTo>
                  <a:pt x="341948" y="1629727"/>
                  <a:pt x="341948" y="1623060"/>
                  <a:pt x="341948" y="1617345"/>
                </a:cubicBezTo>
                <a:cubicBezTo>
                  <a:pt x="341948" y="1503045"/>
                  <a:pt x="341948" y="1387793"/>
                  <a:pt x="341948" y="1273493"/>
                </a:cubicBezTo>
                <a:cubicBezTo>
                  <a:pt x="341948" y="1197293"/>
                  <a:pt x="341948" y="1120140"/>
                  <a:pt x="341948" y="1043940"/>
                </a:cubicBezTo>
                <a:cubicBezTo>
                  <a:pt x="341948" y="1039178"/>
                  <a:pt x="341948" y="1035368"/>
                  <a:pt x="341948" y="1029653"/>
                </a:cubicBezTo>
                <a:cubicBezTo>
                  <a:pt x="227648" y="1029653"/>
                  <a:pt x="114300" y="1029653"/>
                  <a:pt x="0" y="1029653"/>
                </a:cubicBezTo>
                <a:cubicBezTo>
                  <a:pt x="0" y="991553"/>
                  <a:pt x="0" y="953453"/>
                  <a:pt x="0" y="915353"/>
                </a:cubicBezTo>
                <a:cubicBezTo>
                  <a:pt x="113348" y="915353"/>
                  <a:pt x="226695" y="915353"/>
                  <a:pt x="341948" y="915353"/>
                </a:cubicBezTo>
                <a:cubicBezTo>
                  <a:pt x="341948" y="909638"/>
                  <a:pt x="341948" y="904875"/>
                  <a:pt x="341948" y="900113"/>
                </a:cubicBezTo>
                <a:cubicBezTo>
                  <a:pt x="341948" y="712470"/>
                  <a:pt x="341948" y="524828"/>
                  <a:pt x="341948" y="338138"/>
                </a:cubicBezTo>
                <a:cubicBezTo>
                  <a:pt x="341948" y="323850"/>
                  <a:pt x="340995" y="311468"/>
                  <a:pt x="327660" y="301943"/>
                </a:cubicBezTo>
                <a:cubicBezTo>
                  <a:pt x="306705" y="286703"/>
                  <a:pt x="287655" y="268605"/>
                  <a:pt x="267653" y="252413"/>
                </a:cubicBezTo>
                <a:cubicBezTo>
                  <a:pt x="251460" y="239078"/>
                  <a:pt x="233363" y="227648"/>
                  <a:pt x="217170" y="215265"/>
                </a:cubicBezTo>
                <a:cubicBezTo>
                  <a:pt x="192405" y="196215"/>
                  <a:pt x="167640" y="177165"/>
                  <a:pt x="143828" y="157163"/>
                </a:cubicBezTo>
                <a:cubicBezTo>
                  <a:pt x="124778" y="141923"/>
                  <a:pt x="105728" y="125730"/>
                  <a:pt x="86678" y="109538"/>
                </a:cubicBezTo>
                <a:cubicBezTo>
                  <a:pt x="84773" y="107633"/>
                  <a:pt x="81915" y="106680"/>
                  <a:pt x="76200" y="103823"/>
                </a:cubicBezTo>
                <a:cubicBezTo>
                  <a:pt x="86678" y="90488"/>
                  <a:pt x="97155" y="77153"/>
                  <a:pt x="107633" y="63818"/>
                </a:cubicBezTo>
                <a:cubicBezTo>
                  <a:pt x="119063" y="49530"/>
                  <a:pt x="130493" y="34290"/>
                  <a:pt x="141923" y="20003"/>
                </a:cubicBezTo>
                <a:cubicBezTo>
                  <a:pt x="143828" y="17145"/>
                  <a:pt x="151448" y="15240"/>
                  <a:pt x="153353" y="17145"/>
                </a:cubicBezTo>
                <a:cubicBezTo>
                  <a:pt x="166688" y="27623"/>
                  <a:pt x="178118" y="39053"/>
                  <a:pt x="191453" y="49530"/>
                </a:cubicBezTo>
                <a:cubicBezTo>
                  <a:pt x="207645" y="62865"/>
                  <a:pt x="224790" y="76200"/>
                  <a:pt x="241935" y="89535"/>
                </a:cubicBezTo>
                <a:cubicBezTo>
                  <a:pt x="265748" y="108585"/>
                  <a:pt x="290513" y="128588"/>
                  <a:pt x="314325" y="147638"/>
                </a:cubicBezTo>
                <a:cubicBezTo>
                  <a:pt x="321945" y="153353"/>
                  <a:pt x="329565" y="158115"/>
                  <a:pt x="338138" y="164783"/>
                </a:cubicBezTo>
                <a:cubicBezTo>
                  <a:pt x="338138" y="159068"/>
                  <a:pt x="339090" y="155258"/>
                  <a:pt x="339090" y="150495"/>
                </a:cubicBezTo>
                <a:cubicBezTo>
                  <a:pt x="339090" y="118110"/>
                  <a:pt x="339090" y="84773"/>
                  <a:pt x="339090" y="52388"/>
                </a:cubicBezTo>
                <a:cubicBezTo>
                  <a:pt x="339090" y="36195"/>
                  <a:pt x="355283" y="12383"/>
                  <a:pt x="371475" y="5715"/>
                </a:cubicBezTo>
                <a:cubicBezTo>
                  <a:pt x="381953" y="953"/>
                  <a:pt x="392430" y="0"/>
                  <a:pt x="402908" y="0"/>
                </a:cubicBezTo>
                <a:cubicBezTo>
                  <a:pt x="741998" y="0"/>
                  <a:pt x="1080135" y="0"/>
                  <a:pt x="1419225" y="0"/>
                </a:cubicBezTo>
                <a:cubicBezTo>
                  <a:pt x="1440180" y="0"/>
                  <a:pt x="1458278" y="5715"/>
                  <a:pt x="1471613" y="22860"/>
                </a:cubicBezTo>
                <a:cubicBezTo>
                  <a:pt x="1477328" y="30480"/>
                  <a:pt x="1482090" y="41910"/>
                  <a:pt x="1482090" y="52388"/>
                </a:cubicBezTo>
                <a:cubicBezTo>
                  <a:pt x="1483043" y="84773"/>
                  <a:pt x="1483043" y="118110"/>
                  <a:pt x="1483043" y="150495"/>
                </a:cubicBezTo>
                <a:cubicBezTo>
                  <a:pt x="1483043" y="155258"/>
                  <a:pt x="1483995" y="159068"/>
                  <a:pt x="1483995" y="165735"/>
                </a:cubicBezTo>
                <a:cubicBezTo>
                  <a:pt x="1499235" y="154305"/>
                  <a:pt x="1512570" y="144780"/>
                  <a:pt x="1525905" y="134303"/>
                </a:cubicBezTo>
                <a:cubicBezTo>
                  <a:pt x="1539240" y="123825"/>
                  <a:pt x="1552575" y="112395"/>
                  <a:pt x="1565910" y="100965"/>
                </a:cubicBezTo>
                <a:cubicBezTo>
                  <a:pt x="1591627" y="80010"/>
                  <a:pt x="1616393" y="60008"/>
                  <a:pt x="1642110" y="39053"/>
                </a:cubicBezTo>
                <a:cubicBezTo>
                  <a:pt x="1651635" y="31433"/>
                  <a:pt x="1661160" y="22860"/>
                  <a:pt x="1671638" y="16193"/>
                </a:cubicBezTo>
                <a:cubicBezTo>
                  <a:pt x="1673543" y="15240"/>
                  <a:pt x="1680210" y="17145"/>
                  <a:pt x="1683068" y="20003"/>
                </a:cubicBezTo>
                <a:cubicBezTo>
                  <a:pt x="1699260" y="39053"/>
                  <a:pt x="1715452" y="59055"/>
                  <a:pt x="1731645" y="79058"/>
                </a:cubicBezTo>
                <a:cubicBezTo>
                  <a:pt x="1737360" y="86678"/>
                  <a:pt x="1742123" y="95250"/>
                  <a:pt x="1747838" y="102870"/>
                </a:cubicBezTo>
                <a:cubicBezTo>
                  <a:pt x="1715452" y="128588"/>
                  <a:pt x="1683068" y="153353"/>
                  <a:pt x="1651635" y="179070"/>
                </a:cubicBezTo>
                <a:cubicBezTo>
                  <a:pt x="1627823" y="198120"/>
                  <a:pt x="1603058" y="217170"/>
                  <a:pt x="1579245" y="236220"/>
                </a:cubicBezTo>
                <a:cubicBezTo>
                  <a:pt x="1555433" y="255270"/>
                  <a:pt x="1531620" y="274320"/>
                  <a:pt x="1508760" y="293370"/>
                </a:cubicBezTo>
                <a:cubicBezTo>
                  <a:pt x="1502093" y="298133"/>
                  <a:pt x="1495425" y="302895"/>
                  <a:pt x="1489710" y="308610"/>
                </a:cubicBezTo>
                <a:cubicBezTo>
                  <a:pt x="1487805" y="310515"/>
                  <a:pt x="1485900" y="314325"/>
                  <a:pt x="1485900" y="317183"/>
                </a:cubicBezTo>
                <a:cubicBezTo>
                  <a:pt x="1484948" y="320040"/>
                  <a:pt x="1485900" y="322898"/>
                  <a:pt x="1485900" y="326708"/>
                </a:cubicBezTo>
                <a:cubicBezTo>
                  <a:pt x="1485900" y="518160"/>
                  <a:pt x="1485900" y="709613"/>
                  <a:pt x="1485900" y="900113"/>
                </a:cubicBezTo>
                <a:cubicBezTo>
                  <a:pt x="1483995" y="903923"/>
                  <a:pt x="1483995" y="908685"/>
                  <a:pt x="1483995" y="914400"/>
                </a:cubicBezTo>
                <a:close/>
                <a:moveTo>
                  <a:pt x="1369695" y="115253"/>
                </a:moveTo>
                <a:cubicBezTo>
                  <a:pt x="1064895" y="115253"/>
                  <a:pt x="761048" y="115253"/>
                  <a:pt x="457200" y="115253"/>
                </a:cubicBezTo>
                <a:cubicBezTo>
                  <a:pt x="457200" y="229553"/>
                  <a:pt x="457200" y="342900"/>
                  <a:pt x="457200" y="457200"/>
                </a:cubicBezTo>
                <a:cubicBezTo>
                  <a:pt x="762000" y="457200"/>
                  <a:pt x="1065848" y="457200"/>
                  <a:pt x="1369695" y="457200"/>
                </a:cubicBezTo>
                <a:cubicBezTo>
                  <a:pt x="1369695" y="342900"/>
                  <a:pt x="1369695" y="229553"/>
                  <a:pt x="1369695" y="115253"/>
                </a:cubicBezTo>
                <a:close/>
                <a:moveTo>
                  <a:pt x="1369695" y="913448"/>
                </a:moveTo>
                <a:cubicBezTo>
                  <a:pt x="1369695" y="799148"/>
                  <a:pt x="1369695" y="685800"/>
                  <a:pt x="1369695" y="572453"/>
                </a:cubicBezTo>
                <a:cubicBezTo>
                  <a:pt x="1064895" y="572453"/>
                  <a:pt x="761048" y="572453"/>
                  <a:pt x="457200" y="572453"/>
                </a:cubicBezTo>
                <a:cubicBezTo>
                  <a:pt x="457200" y="686753"/>
                  <a:pt x="457200" y="800100"/>
                  <a:pt x="457200" y="913448"/>
                </a:cubicBezTo>
                <a:cubicBezTo>
                  <a:pt x="761048" y="913448"/>
                  <a:pt x="1064895" y="913448"/>
                  <a:pt x="1369695" y="913448"/>
                </a:cubicBezTo>
                <a:close/>
                <a:moveTo>
                  <a:pt x="1369695" y="1370648"/>
                </a:moveTo>
                <a:cubicBezTo>
                  <a:pt x="1369695" y="1256348"/>
                  <a:pt x="1369695" y="1143000"/>
                  <a:pt x="1369695" y="1029653"/>
                </a:cubicBezTo>
                <a:cubicBezTo>
                  <a:pt x="1064895" y="1029653"/>
                  <a:pt x="761048" y="1029653"/>
                  <a:pt x="457200" y="1029653"/>
                </a:cubicBezTo>
                <a:cubicBezTo>
                  <a:pt x="457200" y="1143953"/>
                  <a:pt x="457200" y="1257300"/>
                  <a:pt x="457200" y="1370648"/>
                </a:cubicBezTo>
                <a:cubicBezTo>
                  <a:pt x="761048" y="1370648"/>
                  <a:pt x="1064895" y="1370648"/>
                  <a:pt x="1369695" y="1370648"/>
                </a:cubicBezTo>
                <a:close/>
                <a:moveTo>
                  <a:pt x="1369695" y="1827848"/>
                </a:moveTo>
                <a:cubicBezTo>
                  <a:pt x="1369695" y="1713548"/>
                  <a:pt x="1369695" y="1600200"/>
                  <a:pt x="1369695" y="1486853"/>
                </a:cubicBezTo>
                <a:cubicBezTo>
                  <a:pt x="1064895" y="1486853"/>
                  <a:pt x="761048" y="1486853"/>
                  <a:pt x="457200" y="1486853"/>
                </a:cubicBezTo>
                <a:cubicBezTo>
                  <a:pt x="457200" y="1601152"/>
                  <a:pt x="457200" y="1714500"/>
                  <a:pt x="457200" y="1827848"/>
                </a:cubicBezTo>
                <a:cubicBezTo>
                  <a:pt x="761048" y="1827848"/>
                  <a:pt x="1064895" y="1827848"/>
                  <a:pt x="1369695" y="182784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任意多边形: 形状 47">
            <a:extLst>
              <a:ext uri="{FF2B5EF4-FFF2-40B4-BE49-F238E27FC236}">
                <a16:creationId xmlns:a16="http://schemas.microsoft.com/office/drawing/2014/main" id="{B1319EE4-D055-E710-079F-9886D324B202}"/>
              </a:ext>
            </a:extLst>
          </p:cNvPr>
          <p:cNvSpPr/>
          <p:nvPr userDrawn="1"/>
        </p:nvSpPr>
        <p:spPr>
          <a:xfrm>
            <a:off x="7181584" y="2682663"/>
            <a:ext cx="143950" cy="156200"/>
          </a:xfrm>
          <a:custGeom>
            <a:avLst/>
            <a:gdLst>
              <a:gd name="connsiteX0" fmla="*/ 285512 w 685561"/>
              <a:gd name="connsiteY0" fmla="*/ 514350 h 743902"/>
              <a:gd name="connsiteX1" fmla="*/ 271224 w 685561"/>
              <a:gd name="connsiteY1" fmla="*/ 514350 h 743902"/>
              <a:gd name="connsiteX2" fmla="*/ 105489 w 685561"/>
              <a:gd name="connsiteY2" fmla="*/ 513398 h 743902"/>
              <a:gd name="connsiteX3" fmla="*/ 35957 w 685561"/>
              <a:gd name="connsiteY3" fmla="*/ 480060 h 743902"/>
              <a:gd name="connsiteX4" fmla="*/ 9287 w 685561"/>
              <a:gd name="connsiteY4" fmla="*/ 444818 h 743902"/>
              <a:gd name="connsiteX5" fmla="*/ 714 w 685561"/>
              <a:gd name="connsiteY5" fmla="*/ 410528 h 743902"/>
              <a:gd name="connsiteX6" fmla="*/ 714 w 685561"/>
              <a:gd name="connsiteY6" fmla="*/ 102870 h 743902"/>
              <a:gd name="connsiteX7" fmla="*/ 38814 w 685561"/>
              <a:gd name="connsiteY7" fmla="*/ 28575 h 743902"/>
              <a:gd name="connsiteX8" fmla="*/ 124539 w 685561"/>
              <a:gd name="connsiteY8" fmla="*/ 0 h 743902"/>
              <a:gd name="connsiteX9" fmla="*/ 569357 w 685561"/>
              <a:gd name="connsiteY9" fmla="*/ 953 h 743902"/>
              <a:gd name="connsiteX10" fmla="*/ 616029 w 685561"/>
              <a:gd name="connsiteY10" fmla="*/ 9525 h 743902"/>
              <a:gd name="connsiteX11" fmla="*/ 672227 w 685561"/>
              <a:gd name="connsiteY11" fmla="*/ 61913 h 743902"/>
              <a:gd name="connsiteX12" fmla="*/ 685562 w 685561"/>
              <a:gd name="connsiteY12" fmla="*/ 130493 h 743902"/>
              <a:gd name="connsiteX13" fmla="*/ 685562 w 685561"/>
              <a:gd name="connsiteY13" fmla="*/ 403860 h 743902"/>
              <a:gd name="connsiteX14" fmla="*/ 652224 w 685561"/>
              <a:gd name="connsiteY14" fmla="*/ 481013 h 743902"/>
              <a:gd name="connsiteX15" fmla="*/ 564594 w 685561"/>
              <a:gd name="connsiteY15" fmla="*/ 516255 h 743902"/>
              <a:gd name="connsiteX16" fmla="*/ 414099 w 685561"/>
              <a:gd name="connsiteY16" fmla="*/ 516255 h 743902"/>
              <a:gd name="connsiteX17" fmla="*/ 400764 w 685561"/>
              <a:gd name="connsiteY17" fmla="*/ 516255 h 743902"/>
              <a:gd name="connsiteX18" fmla="*/ 400764 w 685561"/>
              <a:gd name="connsiteY18" fmla="*/ 629603 h 743902"/>
              <a:gd name="connsiteX19" fmla="*/ 513159 w 685561"/>
              <a:gd name="connsiteY19" fmla="*/ 629603 h 743902"/>
              <a:gd name="connsiteX20" fmla="*/ 513159 w 685561"/>
              <a:gd name="connsiteY20" fmla="*/ 743903 h 743902"/>
              <a:gd name="connsiteX21" fmla="*/ 172164 w 685561"/>
              <a:gd name="connsiteY21" fmla="*/ 743903 h 743902"/>
              <a:gd name="connsiteX22" fmla="*/ 172164 w 685561"/>
              <a:gd name="connsiteY22" fmla="*/ 630555 h 743902"/>
              <a:gd name="connsiteX23" fmla="*/ 284559 w 685561"/>
              <a:gd name="connsiteY23" fmla="*/ 630555 h 743902"/>
              <a:gd name="connsiteX24" fmla="*/ 285512 w 685561"/>
              <a:gd name="connsiteY24" fmla="*/ 514350 h 743902"/>
              <a:gd name="connsiteX25" fmla="*/ 115014 w 685561"/>
              <a:gd name="connsiteY25" fmla="*/ 115252 h 743902"/>
              <a:gd name="connsiteX26" fmla="*/ 115014 w 685561"/>
              <a:gd name="connsiteY26" fmla="*/ 399098 h 743902"/>
              <a:gd name="connsiteX27" fmla="*/ 571262 w 685561"/>
              <a:gd name="connsiteY27" fmla="*/ 399098 h 743902"/>
              <a:gd name="connsiteX28" fmla="*/ 571262 w 685561"/>
              <a:gd name="connsiteY28" fmla="*/ 115252 h 743902"/>
              <a:gd name="connsiteX29" fmla="*/ 115014 w 685561"/>
              <a:gd name="connsiteY29" fmla="*/ 115252 h 743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5561" h="743902">
                <a:moveTo>
                  <a:pt x="285512" y="514350"/>
                </a:moveTo>
                <a:cubicBezTo>
                  <a:pt x="279797" y="514350"/>
                  <a:pt x="275987" y="514350"/>
                  <a:pt x="271224" y="514350"/>
                </a:cubicBezTo>
                <a:cubicBezTo>
                  <a:pt x="215979" y="514350"/>
                  <a:pt x="160734" y="515303"/>
                  <a:pt x="105489" y="513398"/>
                </a:cubicBezTo>
                <a:cubicBezTo>
                  <a:pt x="78819" y="512445"/>
                  <a:pt x="54054" y="501968"/>
                  <a:pt x="35957" y="480060"/>
                </a:cubicBezTo>
                <a:cubicBezTo>
                  <a:pt x="26432" y="468630"/>
                  <a:pt x="16907" y="458153"/>
                  <a:pt x="9287" y="444818"/>
                </a:cubicBezTo>
                <a:cubicBezTo>
                  <a:pt x="3572" y="434340"/>
                  <a:pt x="714" y="421958"/>
                  <a:pt x="714" y="410528"/>
                </a:cubicBezTo>
                <a:cubicBezTo>
                  <a:pt x="-238" y="308610"/>
                  <a:pt x="-238" y="205740"/>
                  <a:pt x="714" y="102870"/>
                </a:cubicBezTo>
                <a:cubicBezTo>
                  <a:pt x="714" y="73343"/>
                  <a:pt x="16907" y="48577"/>
                  <a:pt x="38814" y="28575"/>
                </a:cubicBezTo>
                <a:cubicBezTo>
                  <a:pt x="62627" y="6667"/>
                  <a:pt x="92154" y="0"/>
                  <a:pt x="124539" y="0"/>
                </a:cubicBezTo>
                <a:cubicBezTo>
                  <a:pt x="273129" y="953"/>
                  <a:pt x="420767" y="0"/>
                  <a:pt x="569357" y="953"/>
                </a:cubicBezTo>
                <a:cubicBezTo>
                  <a:pt x="585549" y="953"/>
                  <a:pt x="602694" y="2858"/>
                  <a:pt x="616029" y="9525"/>
                </a:cubicBezTo>
                <a:cubicBezTo>
                  <a:pt x="639842" y="20003"/>
                  <a:pt x="658892" y="38100"/>
                  <a:pt x="672227" y="61913"/>
                </a:cubicBezTo>
                <a:cubicBezTo>
                  <a:pt x="684609" y="83820"/>
                  <a:pt x="685562" y="106680"/>
                  <a:pt x="685562" y="130493"/>
                </a:cubicBezTo>
                <a:cubicBezTo>
                  <a:pt x="685562" y="221933"/>
                  <a:pt x="685562" y="312420"/>
                  <a:pt x="685562" y="403860"/>
                </a:cubicBezTo>
                <a:cubicBezTo>
                  <a:pt x="685562" y="433388"/>
                  <a:pt x="674132" y="459105"/>
                  <a:pt x="652224" y="481013"/>
                </a:cubicBezTo>
                <a:cubicBezTo>
                  <a:pt x="627459" y="505778"/>
                  <a:pt x="598884" y="516255"/>
                  <a:pt x="564594" y="516255"/>
                </a:cubicBezTo>
                <a:cubicBezTo>
                  <a:pt x="514112" y="516255"/>
                  <a:pt x="463629" y="516255"/>
                  <a:pt x="414099" y="516255"/>
                </a:cubicBezTo>
                <a:cubicBezTo>
                  <a:pt x="410289" y="516255"/>
                  <a:pt x="405527" y="516255"/>
                  <a:pt x="400764" y="516255"/>
                </a:cubicBezTo>
                <a:cubicBezTo>
                  <a:pt x="400764" y="554355"/>
                  <a:pt x="400764" y="591503"/>
                  <a:pt x="400764" y="629603"/>
                </a:cubicBezTo>
                <a:cubicBezTo>
                  <a:pt x="437912" y="629603"/>
                  <a:pt x="475059" y="629603"/>
                  <a:pt x="513159" y="629603"/>
                </a:cubicBezTo>
                <a:cubicBezTo>
                  <a:pt x="513159" y="667703"/>
                  <a:pt x="513159" y="705803"/>
                  <a:pt x="513159" y="743903"/>
                </a:cubicBezTo>
                <a:cubicBezTo>
                  <a:pt x="399812" y="743903"/>
                  <a:pt x="286464" y="743903"/>
                  <a:pt x="172164" y="743903"/>
                </a:cubicBezTo>
                <a:cubicBezTo>
                  <a:pt x="172164" y="706755"/>
                  <a:pt x="172164" y="669608"/>
                  <a:pt x="172164" y="630555"/>
                </a:cubicBezTo>
                <a:cubicBezTo>
                  <a:pt x="209312" y="630555"/>
                  <a:pt x="246459" y="630555"/>
                  <a:pt x="284559" y="630555"/>
                </a:cubicBezTo>
                <a:cubicBezTo>
                  <a:pt x="285512" y="590550"/>
                  <a:pt x="285512" y="553403"/>
                  <a:pt x="285512" y="514350"/>
                </a:cubicBezTo>
                <a:close/>
                <a:moveTo>
                  <a:pt x="115014" y="115252"/>
                </a:moveTo>
                <a:cubicBezTo>
                  <a:pt x="115014" y="210503"/>
                  <a:pt x="115014" y="304800"/>
                  <a:pt x="115014" y="399098"/>
                </a:cubicBezTo>
                <a:cubicBezTo>
                  <a:pt x="267414" y="399098"/>
                  <a:pt x="418862" y="399098"/>
                  <a:pt x="571262" y="399098"/>
                </a:cubicBezTo>
                <a:cubicBezTo>
                  <a:pt x="571262" y="303848"/>
                  <a:pt x="571262" y="209550"/>
                  <a:pt x="571262" y="115252"/>
                </a:cubicBezTo>
                <a:cubicBezTo>
                  <a:pt x="418862" y="115252"/>
                  <a:pt x="267414" y="115252"/>
                  <a:pt x="115014" y="11525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任意多边形: 形状 48">
            <a:extLst>
              <a:ext uri="{FF2B5EF4-FFF2-40B4-BE49-F238E27FC236}">
                <a16:creationId xmlns:a16="http://schemas.microsoft.com/office/drawing/2014/main" id="{F6538FC2-055E-0753-EA0A-254BDA6B133B}"/>
              </a:ext>
            </a:extLst>
          </p:cNvPr>
          <p:cNvSpPr/>
          <p:nvPr userDrawn="1"/>
        </p:nvSpPr>
        <p:spPr>
          <a:xfrm>
            <a:off x="7613733" y="2682863"/>
            <a:ext cx="144089" cy="155600"/>
          </a:xfrm>
          <a:custGeom>
            <a:avLst/>
            <a:gdLst>
              <a:gd name="connsiteX0" fmla="*/ 400050 w 686223"/>
              <a:gd name="connsiteY0" fmla="*/ 627698 h 741044"/>
              <a:gd name="connsiteX1" fmla="*/ 513397 w 686223"/>
              <a:gd name="connsiteY1" fmla="*/ 627698 h 741044"/>
              <a:gd name="connsiteX2" fmla="*/ 513397 w 686223"/>
              <a:gd name="connsiteY2" fmla="*/ 741045 h 741044"/>
              <a:gd name="connsiteX3" fmla="*/ 172403 w 686223"/>
              <a:gd name="connsiteY3" fmla="*/ 741045 h 741044"/>
              <a:gd name="connsiteX4" fmla="*/ 172403 w 686223"/>
              <a:gd name="connsiteY4" fmla="*/ 627698 h 741044"/>
              <a:gd name="connsiteX5" fmla="*/ 284797 w 686223"/>
              <a:gd name="connsiteY5" fmla="*/ 627698 h 741044"/>
              <a:gd name="connsiteX6" fmla="*/ 284797 w 686223"/>
              <a:gd name="connsiteY6" fmla="*/ 513397 h 741044"/>
              <a:gd name="connsiteX7" fmla="*/ 273367 w 686223"/>
              <a:gd name="connsiteY7" fmla="*/ 513397 h 741044"/>
              <a:gd name="connsiteX8" fmla="*/ 108585 w 686223"/>
              <a:gd name="connsiteY8" fmla="*/ 513397 h 741044"/>
              <a:gd name="connsiteX9" fmla="*/ 29528 w 686223"/>
              <a:gd name="connsiteY9" fmla="*/ 475298 h 741044"/>
              <a:gd name="connsiteX10" fmla="*/ 0 w 686223"/>
              <a:gd name="connsiteY10" fmla="*/ 390525 h 741044"/>
              <a:gd name="connsiteX11" fmla="*/ 953 w 686223"/>
              <a:gd name="connsiteY11" fmla="*/ 109537 h 741044"/>
              <a:gd name="connsiteX12" fmla="*/ 40957 w 686223"/>
              <a:gd name="connsiteY12" fmla="*/ 27622 h 741044"/>
              <a:gd name="connsiteX13" fmla="*/ 120015 w 686223"/>
              <a:gd name="connsiteY13" fmla="*/ 0 h 741044"/>
              <a:gd name="connsiteX14" fmla="*/ 570547 w 686223"/>
              <a:gd name="connsiteY14" fmla="*/ 0 h 741044"/>
              <a:gd name="connsiteX15" fmla="*/ 617220 w 686223"/>
              <a:gd name="connsiteY15" fmla="*/ 8572 h 741044"/>
              <a:gd name="connsiteX16" fmla="*/ 664845 w 686223"/>
              <a:gd name="connsiteY16" fmla="*/ 47625 h 741044"/>
              <a:gd name="connsiteX17" fmla="*/ 680085 w 686223"/>
              <a:gd name="connsiteY17" fmla="*/ 80962 h 741044"/>
              <a:gd name="connsiteX18" fmla="*/ 685800 w 686223"/>
              <a:gd name="connsiteY18" fmla="*/ 128587 h 741044"/>
              <a:gd name="connsiteX19" fmla="*/ 685800 w 686223"/>
              <a:gd name="connsiteY19" fmla="*/ 404813 h 741044"/>
              <a:gd name="connsiteX20" fmla="*/ 652463 w 686223"/>
              <a:gd name="connsiteY20" fmla="*/ 479107 h 741044"/>
              <a:gd name="connsiteX21" fmla="*/ 561975 w 686223"/>
              <a:gd name="connsiteY21" fmla="*/ 514350 h 741044"/>
              <a:gd name="connsiteX22" fmla="*/ 414338 w 686223"/>
              <a:gd name="connsiteY22" fmla="*/ 514350 h 741044"/>
              <a:gd name="connsiteX23" fmla="*/ 401003 w 686223"/>
              <a:gd name="connsiteY23" fmla="*/ 514350 h 741044"/>
              <a:gd name="connsiteX24" fmla="*/ 400050 w 686223"/>
              <a:gd name="connsiteY24" fmla="*/ 627698 h 741044"/>
              <a:gd name="connsiteX25" fmla="*/ 570547 w 686223"/>
              <a:gd name="connsiteY25" fmla="*/ 114300 h 741044"/>
              <a:gd name="connsiteX26" fmla="*/ 115253 w 686223"/>
              <a:gd name="connsiteY26" fmla="*/ 114300 h 741044"/>
              <a:gd name="connsiteX27" fmla="*/ 115253 w 686223"/>
              <a:gd name="connsiteY27" fmla="*/ 399098 h 741044"/>
              <a:gd name="connsiteX28" fmla="*/ 570547 w 686223"/>
              <a:gd name="connsiteY28" fmla="*/ 399098 h 741044"/>
              <a:gd name="connsiteX29" fmla="*/ 570547 w 686223"/>
              <a:gd name="connsiteY29" fmla="*/ 114300 h 74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6223" h="741044">
                <a:moveTo>
                  <a:pt x="400050" y="627698"/>
                </a:moveTo>
                <a:cubicBezTo>
                  <a:pt x="438150" y="627698"/>
                  <a:pt x="475297" y="627698"/>
                  <a:pt x="513397" y="627698"/>
                </a:cubicBezTo>
                <a:cubicBezTo>
                  <a:pt x="513397" y="665798"/>
                  <a:pt x="513397" y="702945"/>
                  <a:pt x="513397" y="741045"/>
                </a:cubicBezTo>
                <a:cubicBezTo>
                  <a:pt x="400050" y="741045"/>
                  <a:pt x="286703" y="741045"/>
                  <a:pt x="172403" y="741045"/>
                </a:cubicBezTo>
                <a:cubicBezTo>
                  <a:pt x="172403" y="703898"/>
                  <a:pt x="172403" y="666750"/>
                  <a:pt x="172403" y="627698"/>
                </a:cubicBezTo>
                <a:cubicBezTo>
                  <a:pt x="209550" y="627698"/>
                  <a:pt x="246697" y="627698"/>
                  <a:pt x="284797" y="627698"/>
                </a:cubicBezTo>
                <a:cubicBezTo>
                  <a:pt x="284797" y="589598"/>
                  <a:pt x="284797" y="552450"/>
                  <a:pt x="284797" y="513397"/>
                </a:cubicBezTo>
                <a:cubicBezTo>
                  <a:pt x="280988" y="513397"/>
                  <a:pt x="277178" y="513397"/>
                  <a:pt x="273367" y="513397"/>
                </a:cubicBezTo>
                <a:cubicBezTo>
                  <a:pt x="218122" y="513397"/>
                  <a:pt x="163830" y="514350"/>
                  <a:pt x="108585" y="513397"/>
                </a:cubicBezTo>
                <a:cubicBezTo>
                  <a:pt x="77153" y="512445"/>
                  <a:pt x="50482" y="498157"/>
                  <a:pt x="29528" y="475298"/>
                </a:cubicBezTo>
                <a:cubicBezTo>
                  <a:pt x="7620" y="451485"/>
                  <a:pt x="0" y="422910"/>
                  <a:pt x="0" y="390525"/>
                </a:cubicBezTo>
                <a:cubicBezTo>
                  <a:pt x="953" y="297180"/>
                  <a:pt x="0" y="202882"/>
                  <a:pt x="953" y="109537"/>
                </a:cubicBezTo>
                <a:cubicBezTo>
                  <a:pt x="953" y="76200"/>
                  <a:pt x="16192" y="49530"/>
                  <a:pt x="40957" y="27622"/>
                </a:cubicBezTo>
                <a:cubicBezTo>
                  <a:pt x="63817" y="7620"/>
                  <a:pt x="90488" y="0"/>
                  <a:pt x="120015" y="0"/>
                </a:cubicBezTo>
                <a:cubicBezTo>
                  <a:pt x="270510" y="0"/>
                  <a:pt x="420053" y="0"/>
                  <a:pt x="570547" y="0"/>
                </a:cubicBezTo>
                <a:cubicBezTo>
                  <a:pt x="586740" y="0"/>
                  <a:pt x="602932" y="1905"/>
                  <a:pt x="617220" y="8572"/>
                </a:cubicBezTo>
                <a:cubicBezTo>
                  <a:pt x="636270" y="16192"/>
                  <a:pt x="652463" y="30480"/>
                  <a:pt x="664845" y="47625"/>
                </a:cubicBezTo>
                <a:cubicBezTo>
                  <a:pt x="671513" y="58102"/>
                  <a:pt x="675322" y="69533"/>
                  <a:pt x="680085" y="80962"/>
                </a:cubicBezTo>
                <a:cubicBezTo>
                  <a:pt x="687705" y="97155"/>
                  <a:pt x="685800" y="112395"/>
                  <a:pt x="685800" y="128587"/>
                </a:cubicBezTo>
                <a:cubicBezTo>
                  <a:pt x="685800" y="220980"/>
                  <a:pt x="686753" y="313373"/>
                  <a:pt x="685800" y="404813"/>
                </a:cubicBezTo>
                <a:cubicBezTo>
                  <a:pt x="685800" y="433388"/>
                  <a:pt x="673417" y="458153"/>
                  <a:pt x="652463" y="479107"/>
                </a:cubicBezTo>
                <a:cubicBezTo>
                  <a:pt x="626745" y="504825"/>
                  <a:pt x="597217" y="514350"/>
                  <a:pt x="561975" y="514350"/>
                </a:cubicBezTo>
                <a:cubicBezTo>
                  <a:pt x="512445" y="513397"/>
                  <a:pt x="463867" y="514350"/>
                  <a:pt x="414338" y="514350"/>
                </a:cubicBezTo>
                <a:cubicBezTo>
                  <a:pt x="410528" y="514350"/>
                  <a:pt x="405765" y="514350"/>
                  <a:pt x="401003" y="514350"/>
                </a:cubicBezTo>
                <a:cubicBezTo>
                  <a:pt x="400050" y="551498"/>
                  <a:pt x="400050" y="588645"/>
                  <a:pt x="400050" y="627698"/>
                </a:cubicBezTo>
                <a:close/>
                <a:moveTo>
                  <a:pt x="570547" y="114300"/>
                </a:moveTo>
                <a:cubicBezTo>
                  <a:pt x="418147" y="114300"/>
                  <a:pt x="266700" y="114300"/>
                  <a:pt x="115253" y="114300"/>
                </a:cubicBezTo>
                <a:cubicBezTo>
                  <a:pt x="115253" y="209550"/>
                  <a:pt x="115253" y="303848"/>
                  <a:pt x="115253" y="399098"/>
                </a:cubicBezTo>
                <a:cubicBezTo>
                  <a:pt x="267653" y="399098"/>
                  <a:pt x="419100" y="399098"/>
                  <a:pt x="570547" y="399098"/>
                </a:cubicBezTo>
                <a:cubicBezTo>
                  <a:pt x="570547" y="303848"/>
                  <a:pt x="570547" y="209550"/>
                  <a:pt x="570547" y="11430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0" name="任意多边形: 形状 49">
            <a:extLst>
              <a:ext uri="{FF2B5EF4-FFF2-40B4-BE49-F238E27FC236}">
                <a16:creationId xmlns:a16="http://schemas.microsoft.com/office/drawing/2014/main" id="{60D6E51D-7B28-6141-B836-564943A170B5}"/>
              </a:ext>
            </a:extLst>
          </p:cNvPr>
          <p:cNvSpPr/>
          <p:nvPr userDrawn="1"/>
        </p:nvSpPr>
        <p:spPr>
          <a:xfrm>
            <a:off x="7109517" y="2970863"/>
            <a:ext cx="144305" cy="155600"/>
          </a:xfrm>
          <a:custGeom>
            <a:avLst/>
            <a:gdLst>
              <a:gd name="connsiteX0" fmla="*/ 401081 w 687254"/>
              <a:gd name="connsiteY0" fmla="*/ 513397 h 741045"/>
              <a:gd name="connsiteX1" fmla="*/ 401081 w 687254"/>
              <a:gd name="connsiteY1" fmla="*/ 626745 h 741045"/>
              <a:gd name="connsiteX2" fmla="*/ 513476 w 687254"/>
              <a:gd name="connsiteY2" fmla="*/ 626745 h 741045"/>
              <a:gd name="connsiteX3" fmla="*/ 513476 w 687254"/>
              <a:gd name="connsiteY3" fmla="*/ 741045 h 741045"/>
              <a:gd name="connsiteX4" fmla="*/ 172481 w 687254"/>
              <a:gd name="connsiteY4" fmla="*/ 741045 h 741045"/>
              <a:gd name="connsiteX5" fmla="*/ 172481 w 687254"/>
              <a:gd name="connsiteY5" fmla="*/ 627697 h 741045"/>
              <a:gd name="connsiteX6" fmla="*/ 284876 w 687254"/>
              <a:gd name="connsiteY6" fmla="*/ 627697 h 741045"/>
              <a:gd name="connsiteX7" fmla="*/ 284876 w 687254"/>
              <a:gd name="connsiteY7" fmla="*/ 513397 h 741045"/>
              <a:gd name="connsiteX8" fmla="*/ 273446 w 687254"/>
              <a:gd name="connsiteY8" fmla="*/ 513397 h 741045"/>
              <a:gd name="connsiteX9" fmla="*/ 108663 w 687254"/>
              <a:gd name="connsiteY9" fmla="*/ 513397 h 741045"/>
              <a:gd name="connsiteX10" fmla="*/ 28653 w 687254"/>
              <a:gd name="connsiteY10" fmla="*/ 474345 h 741045"/>
              <a:gd name="connsiteX11" fmla="*/ 78 w 687254"/>
              <a:gd name="connsiteY11" fmla="*/ 390525 h 741045"/>
              <a:gd name="connsiteX12" fmla="*/ 1031 w 687254"/>
              <a:gd name="connsiteY12" fmla="*/ 109538 h 741045"/>
              <a:gd name="connsiteX13" fmla="*/ 41036 w 687254"/>
              <a:gd name="connsiteY13" fmla="*/ 27622 h 741045"/>
              <a:gd name="connsiteX14" fmla="*/ 119141 w 687254"/>
              <a:gd name="connsiteY14" fmla="*/ 0 h 741045"/>
              <a:gd name="connsiteX15" fmla="*/ 568721 w 687254"/>
              <a:gd name="connsiteY15" fmla="*/ 0 h 741045"/>
              <a:gd name="connsiteX16" fmla="*/ 617298 w 687254"/>
              <a:gd name="connsiteY16" fmla="*/ 7620 h 741045"/>
              <a:gd name="connsiteX17" fmla="*/ 664923 w 687254"/>
              <a:gd name="connsiteY17" fmla="*/ 46672 h 741045"/>
              <a:gd name="connsiteX18" fmla="*/ 681116 w 687254"/>
              <a:gd name="connsiteY18" fmla="*/ 80963 h 741045"/>
              <a:gd name="connsiteX19" fmla="*/ 686831 w 687254"/>
              <a:gd name="connsiteY19" fmla="*/ 125730 h 741045"/>
              <a:gd name="connsiteX20" fmla="*/ 686831 w 687254"/>
              <a:gd name="connsiteY20" fmla="*/ 403860 h 741045"/>
              <a:gd name="connsiteX21" fmla="*/ 653493 w 687254"/>
              <a:gd name="connsiteY21" fmla="*/ 480060 h 741045"/>
              <a:gd name="connsiteX22" fmla="*/ 563958 w 687254"/>
              <a:gd name="connsiteY22" fmla="*/ 515302 h 741045"/>
              <a:gd name="connsiteX23" fmla="*/ 415368 w 687254"/>
              <a:gd name="connsiteY23" fmla="*/ 515302 h 741045"/>
              <a:gd name="connsiteX24" fmla="*/ 401081 w 687254"/>
              <a:gd name="connsiteY24" fmla="*/ 513397 h 741045"/>
              <a:gd name="connsiteX25" fmla="*/ 115331 w 687254"/>
              <a:gd name="connsiteY25" fmla="*/ 398145 h 741045"/>
              <a:gd name="connsiteX26" fmla="*/ 571578 w 687254"/>
              <a:gd name="connsiteY26" fmla="*/ 398145 h 741045"/>
              <a:gd name="connsiteX27" fmla="*/ 571578 w 687254"/>
              <a:gd name="connsiteY27" fmla="*/ 114300 h 741045"/>
              <a:gd name="connsiteX28" fmla="*/ 115331 w 687254"/>
              <a:gd name="connsiteY28" fmla="*/ 114300 h 741045"/>
              <a:gd name="connsiteX29" fmla="*/ 115331 w 687254"/>
              <a:gd name="connsiteY29" fmla="*/ 398145 h 74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7254" h="741045">
                <a:moveTo>
                  <a:pt x="401081" y="513397"/>
                </a:moveTo>
                <a:cubicBezTo>
                  <a:pt x="401081" y="552450"/>
                  <a:pt x="401081" y="588645"/>
                  <a:pt x="401081" y="626745"/>
                </a:cubicBezTo>
                <a:cubicBezTo>
                  <a:pt x="438228" y="626745"/>
                  <a:pt x="475376" y="626745"/>
                  <a:pt x="513476" y="626745"/>
                </a:cubicBezTo>
                <a:cubicBezTo>
                  <a:pt x="513476" y="664845"/>
                  <a:pt x="513476" y="702945"/>
                  <a:pt x="513476" y="741045"/>
                </a:cubicBezTo>
                <a:cubicBezTo>
                  <a:pt x="400128" y="741045"/>
                  <a:pt x="286781" y="741045"/>
                  <a:pt x="172481" y="741045"/>
                </a:cubicBezTo>
                <a:cubicBezTo>
                  <a:pt x="172481" y="703897"/>
                  <a:pt x="172481" y="665797"/>
                  <a:pt x="172481" y="627697"/>
                </a:cubicBezTo>
                <a:cubicBezTo>
                  <a:pt x="209628" y="627697"/>
                  <a:pt x="246776" y="627697"/>
                  <a:pt x="284876" y="627697"/>
                </a:cubicBezTo>
                <a:cubicBezTo>
                  <a:pt x="284876" y="589597"/>
                  <a:pt x="284876" y="552450"/>
                  <a:pt x="284876" y="513397"/>
                </a:cubicBezTo>
                <a:cubicBezTo>
                  <a:pt x="281066" y="513397"/>
                  <a:pt x="277256" y="513397"/>
                  <a:pt x="273446" y="513397"/>
                </a:cubicBezTo>
                <a:cubicBezTo>
                  <a:pt x="218201" y="513397"/>
                  <a:pt x="163908" y="514350"/>
                  <a:pt x="108663" y="513397"/>
                </a:cubicBezTo>
                <a:cubicBezTo>
                  <a:pt x="76278" y="512445"/>
                  <a:pt x="50561" y="498158"/>
                  <a:pt x="28653" y="474345"/>
                </a:cubicBezTo>
                <a:cubicBezTo>
                  <a:pt x="6746" y="450533"/>
                  <a:pt x="-874" y="422910"/>
                  <a:pt x="78" y="390525"/>
                </a:cubicBezTo>
                <a:cubicBezTo>
                  <a:pt x="1031" y="297180"/>
                  <a:pt x="78" y="202883"/>
                  <a:pt x="1031" y="109538"/>
                </a:cubicBezTo>
                <a:cubicBezTo>
                  <a:pt x="1031" y="76200"/>
                  <a:pt x="16271" y="49530"/>
                  <a:pt x="41036" y="27622"/>
                </a:cubicBezTo>
                <a:cubicBezTo>
                  <a:pt x="63896" y="7620"/>
                  <a:pt x="89613" y="0"/>
                  <a:pt x="119141" y="0"/>
                </a:cubicBezTo>
                <a:cubicBezTo>
                  <a:pt x="268683" y="0"/>
                  <a:pt x="418226" y="0"/>
                  <a:pt x="568721" y="0"/>
                </a:cubicBezTo>
                <a:cubicBezTo>
                  <a:pt x="584913" y="0"/>
                  <a:pt x="602058" y="2858"/>
                  <a:pt x="617298" y="7620"/>
                </a:cubicBezTo>
                <a:cubicBezTo>
                  <a:pt x="637301" y="15240"/>
                  <a:pt x="652541" y="29527"/>
                  <a:pt x="664923" y="46672"/>
                </a:cubicBezTo>
                <a:cubicBezTo>
                  <a:pt x="672543" y="57150"/>
                  <a:pt x="676353" y="68580"/>
                  <a:pt x="681116" y="80963"/>
                </a:cubicBezTo>
                <a:cubicBezTo>
                  <a:pt x="687783" y="96202"/>
                  <a:pt x="686831" y="111442"/>
                  <a:pt x="686831" y="125730"/>
                </a:cubicBezTo>
                <a:cubicBezTo>
                  <a:pt x="686831" y="218122"/>
                  <a:pt x="687783" y="310515"/>
                  <a:pt x="686831" y="403860"/>
                </a:cubicBezTo>
                <a:cubicBezTo>
                  <a:pt x="686831" y="433388"/>
                  <a:pt x="675401" y="458152"/>
                  <a:pt x="653493" y="480060"/>
                </a:cubicBezTo>
                <a:cubicBezTo>
                  <a:pt x="627776" y="505777"/>
                  <a:pt x="599201" y="515302"/>
                  <a:pt x="563958" y="515302"/>
                </a:cubicBezTo>
                <a:cubicBezTo>
                  <a:pt x="514428" y="514350"/>
                  <a:pt x="464898" y="515302"/>
                  <a:pt x="415368" y="515302"/>
                </a:cubicBezTo>
                <a:cubicBezTo>
                  <a:pt x="410606" y="513397"/>
                  <a:pt x="405843" y="513397"/>
                  <a:pt x="401081" y="513397"/>
                </a:cubicBezTo>
                <a:close/>
                <a:moveTo>
                  <a:pt x="115331" y="398145"/>
                </a:moveTo>
                <a:cubicBezTo>
                  <a:pt x="267731" y="398145"/>
                  <a:pt x="419178" y="398145"/>
                  <a:pt x="571578" y="398145"/>
                </a:cubicBezTo>
                <a:cubicBezTo>
                  <a:pt x="571578" y="302895"/>
                  <a:pt x="571578" y="208597"/>
                  <a:pt x="571578" y="114300"/>
                </a:cubicBezTo>
                <a:cubicBezTo>
                  <a:pt x="419178" y="114300"/>
                  <a:pt x="267731" y="114300"/>
                  <a:pt x="115331" y="114300"/>
                </a:cubicBezTo>
                <a:cubicBezTo>
                  <a:pt x="115331" y="208597"/>
                  <a:pt x="115331" y="302895"/>
                  <a:pt x="115331" y="39814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9C7F8592-6B45-31C0-DC67-CF796184F000}"/>
              </a:ext>
            </a:extLst>
          </p:cNvPr>
          <p:cNvSpPr/>
          <p:nvPr userDrawn="1"/>
        </p:nvSpPr>
        <p:spPr>
          <a:xfrm>
            <a:off x="7685333" y="2982863"/>
            <a:ext cx="144200" cy="155800"/>
          </a:xfrm>
          <a:custGeom>
            <a:avLst/>
            <a:gdLst>
              <a:gd name="connsiteX0" fmla="*/ 401955 w 686752"/>
              <a:gd name="connsiteY0" fmla="*/ 513397 h 741997"/>
              <a:gd name="connsiteX1" fmla="*/ 401955 w 686752"/>
              <a:gd name="connsiteY1" fmla="*/ 627697 h 741997"/>
              <a:gd name="connsiteX2" fmla="*/ 514350 w 686752"/>
              <a:gd name="connsiteY2" fmla="*/ 627697 h 741997"/>
              <a:gd name="connsiteX3" fmla="*/ 514350 w 686752"/>
              <a:gd name="connsiteY3" fmla="*/ 741997 h 741997"/>
              <a:gd name="connsiteX4" fmla="*/ 173355 w 686752"/>
              <a:gd name="connsiteY4" fmla="*/ 741997 h 741997"/>
              <a:gd name="connsiteX5" fmla="*/ 173355 w 686752"/>
              <a:gd name="connsiteY5" fmla="*/ 628650 h 741997"/>
              <a:gd name="connsiteX6" fmla="*/ 285750 w 686752"/>
              <a:gd name="connsiteY6" fmla="*/ 628650 h 741997"/>
              <a:gd name="connsiteX7" fmla="*/ 285750 w 686752"/>
              <a:gd name="connsiteY7" fmla="*/ 514350 h 741997"/>
              <a:gd name="connsiteX8" fmla="*/ 273368 w 686752"/>
              <a:gd name="connsiteY8" fmla="*/ 514350 h 741997"/>
              <a:gd name="connsiteX9" fmla="*/ 108585 w 686752"/>
              <a:gd name="connsiteY9" fmla="*/ 514350 h 741997"/>
              <a:gd name="connsiteX10" fmla="*/ 29528 w 686752"/>
              <a:gd name="connsiteY10" fmla="*/ 475297 h 741997"/>
              <a:gd name="connsiteX11" fmla="*/ 0 w 686752"/>
              <a:gd name="connsiteY11" fmla="*/ 389572 h 741997"/>
              <a:gd name="connsiteX12" fmla="*/ 0 w 686752"/>
              <a:gd name="connsiteY12" fmla="*/ 113347 h 741997"/>
              <a:gd name="connsiteX13" fmla="*/ 40958 w 686752"/>
              <a:gd name="connsiteY13" fmla="*/ 27622 h 741997"/>
              <a:gd name="connsiteX14" fmla="*/ 116205 w 686752"/>
              <a:gd name="connsiteY14" fmla="*/ 0 h 741997"/>
              <a:gd name="connsiteX15" fmla="*/ 571500 w 686752"/>
              <a:gd name="connsiteY15" fmla="*/ 0 h 741997"/>
              <a:gd name="connsiteX16" fmla="*/ 617220 w 686752"/>
              <a:gd name="connsiteY16" fmla="*/ 8572 h 741997"/>
              <a:gd name="connsiteX17" fmla="*/ 673418 w 686752"/>
              <a:gd name="connsiteY17" fmla="*/ 61913 h 741997"/>
              <a:gd name="connsiteX18" fmla="*/ 686753 w 686752"/>
              <a:gd name="connsiteY18" fmla="*/ 126683 h 741997"/>
              <a:gd name="connsiteX19" fmla="*/ 686753 w 686752"/>
              <a:gd name="connsiteY19" fmla="*/ 401002 h 741997"/>
              <a:gd name="connsiteX20" fmla="*/ 652463 w 686752"/>
              <a:gd name="connsiteY20" fmla="*/ 480060 h 741997"/>
              <a:gd name="connsiteX21" fmla="*/ 605790 w 686752"/>
              <a:gd name="connsiteY21" fmla="*/ 508635 h 741997"/>
              <a:gd name="connsiteX22" fmla="*/ 561022 w 686752"/>
              <a:gd name="connsiteY22" fmla="*/ 514350 h 741997"/>
              <a:gd name="connsiteX23" fmla="*/ 413385 w 686752"/>
              <a:gd name="connsiteY23" fmla="*/ 514350 h 741997"/>
              <a:gd name="connsiteX24" fmla="*/ 401955 w 686752"/>
              <a:gd name="connsiteY24" fmla="*/ 513397 h 741997"/>
              <a:gd name="connsiteX25" fmla="*/ 116205 w 686752"/>
              <a:gd name="connsiteY25" fmla="*/ 398145 h 741997"/>
              <a:gd name="connsiteX26" fmla="*/ 571500 w 686752"/>
              <a:gd name="connsiteY26" fmla="*/ 398145 h 741997"/>
              <a:gd name="connsiteX27" fmla="*/ 571500 w 686752"/>
              <a:gd name="connsiteY27" fmla="*/ 114300 h 741997"/>
              <a:gd name="connsiteX28" fmla="*/ 116205 w 686752"/>
              <a:gd name="connsiteY28" fmla="*/ 114300 h 741997"/>
              <a:gd name="connsiteX29" fmla="*/ 116205 w 686752"/>
              <a:gd name="connsiteY29" fmla="*/ 398145 h 74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6752" h="741997">
                <a:moveTo>
                  <a:pt x="401955" y="513397"/>
                </a:moveTo>
                <a:cubicBezTo>
                  <a:pt x="401955" y="551497"/>
                  <a:pt x="401955" y="588645"/>
                  <a:pt x="401955" y="627697"/>
                </a:cubicBezTo>
                <a:cubicBezTo>
                  <a:pt x="440055" y="627697"/>
                  <a:pt x="477203" y="627697"/>
                  <a:pt x="514350" y="627697"/>
                </a:cubicBezTo>
                <a:cubicBezTo>
                  <a:pt x="514350" y="665797"/>
                  <a:pt x="514350" y="703897"/>
                  <a:pt x="514350" y="741997"/>
                </a:cubicBezTo>
                <a:cubicBezTo>
                  <a:pt x="401003" y="741997"/>
                  <a:pt x="287655" y="741997"/>
                  <a:pt x="173355" y="741997"/>
                </a:cubicBezTo>
                <a:cubicBezTo>
                  <a:pt x="173355" y="704850"/>
                  <a:pt x="173355" y="667702"/>
                  <a:pt x="173355" y="628650"/>
                </a:cubicBezTo>
                <a:cubicBezTo>
                  <a:pt x="210503" y="628650"/>
                  <a:pt x="248603" y="628650"/>
                  <a:pt x="285750" y="628650"/>
                </a:cubicBezTo>
                <a:cubicBezTo>
                  <a:pt x="285750" y="589597"/>
                  <a:pt x="285750" y="552450"/>
                  <a:pt x="285750" y="514350"/>
                </a:cubicBezTo>
                <a:cubicBezTo>
                  <a:pt x="281940" y="514350"/>
                  <a:pt x="277178" y="514350"/>
                  <a:pt x="273368" y="514350"/>
                </a:cubicBezTo>
                <a:cubicBezTo>
                  <a:pt x="218122" y="514350"/>
                  <a:pt x="163830" y="515302"/>
                  <a:pt x="108585" y="514350"/>
                </a:cubicBezTo>
                <a:cubicBezTo>
                  <a:pt x="77153" y="513397"/>
                  <a:pt x="50483" y="499110"/>
                  <a:pt x="29528" y="475297"/>
                </a:cubicBezTo>
                <a:cubicBezTo>
                  <a:pt x="7620" y="450533"/>
                  <a:pt x="0" y="421958"/>
                  <a:pt x="0" y="389572"/>
                </a:cubicBezTo>
                <a:cubicBezTo>
                  <a:pt x="953" y="297180"/>
                  <a:pt x="0" y="204788"/>
                  <a:pt x="0" y="113347"/>
                </a:cubicBezTo>
                <a:cubicBezTo>
                  <a:pt x="0" y="79058"/>
                  <a:pt x="14288" y="51435"/>
                  <a:pt x="40958" y="27622"/>
                </a:cubicBezTo>
                <a:cubicBezTo>
                  <a:pt x="62865" y="8572"/>
                  <a:pt x="87630" y="0"/>
                  <a:pt x="116205" y="0"/>
                </a:cubicBezTo>
                <a:cubicBezTo>
                  <a:pt x="267653" y="0"/>
                  <a:pt x="419100" y="0"/>
                  <a:pt x="571500" y="0"/>
                </a:cubicBezTo>
                <a:cubicBezTo>
                  <a:pt x="586740" y="0"/>
                  <a:pt x="603885" y="1905"/>
                  <a:pt x="617220" y="8572"/>
                </a:cubicBezTo>
                <a:cubicBezTo>
                  <a:pt x="641033" y="20002"/>
                  <a:pt x="661035" y="36195"/>
                  <a:pt x="673418" y="61913"/>
                </a:cubicBezTo>
                <a:cubicBezTo>
                  <a:pt x="683895" y="82867"/>
                  <a:pt x="686753" y="103822"/>
                  <a:pt x="686753" y="126683"/>
                </a:cubicBezTo>
                <a:cubicBezTo>
                  <a:pt x="686753" y="218122"/>
                  <a:pt x="686753" y="309563"/>
                  <a:pt x="686753" y="401002"/>
                </a:cubicBezTo>
                <a:cubicBezTo>
                  <a:pt x="686753" y="431483"/>
                  <a:pt x="676275" y="458152"/>
                  <a:pt x="652463" y="480060"/>
                </a:cubicBezTo>
                <a:cubicBezTo>
                  <a:pt x="638175" y="493395"/>
                  <a:pt x="623888" y="501967"/>
                  <a:pt x="605790" y="508635"/>
                </a:cubicBezTo>
                <a:cubicBezTo>
                  <a:pt x="590550" y="514350"/>
                  <a:pt x="576263" y="514350"/>
                  <a:pt x="561022" y="514350"/>
                </a:cubicBezTo>
                <a:cubicBezTo>
                  <a:pt x="511493" y="514350"/>
                  <a:pt x="462915" y="514350"/>
                  <a:pt x="413385" y="514350"/>
                </a:cubicBezTo>
                <a:cubicBezTo>
                  <a:pt x="410528" y="513397"/>
                  <a:pt x="406718" y="513397"/>
                  <a:pt x="401955" y="513397"/>
                </a:cubicBezTo>
                <a:close/>
                <a:moveTo>
                  <a:pt x="116205" y="398145"/>
                </a:moveTo>
                <a:cubicBezTo>
                  <a:pt x="268605" y="398145"/>
                  <a:pt x="420053" y="398145"/>
                  <a:pt x="571500" y="398145"/>
                </a:cubicBezTo>
                <a:cubicBezTo>
                  <a:pt x="571500" y="302895"/>
                  <a:pt x="571500" y="208597"/>
                  <a:pt x="571500" y="114300"/>
                </a:cubicBezTo>
                <a:cubicBezTo>
                  <a:pt x="419100" y="114300"/>
                  <a:pt x="267653" y="114300"/>
                  <a:pt x="116205" y="114300"/>
                </a:cubicBezTo>
                <a:cubicBezTo>
                  <a:pt x="116205" y="209550"/>
                  <a:pt x="116205" y="302895"/>
                  <a:pt x="116205" y="39814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AF14409B-2D0E-3CB4-80C5-127DF87D28EF}"/>
              </a:ext>
            </a:extLst>
          </p:cNvPr>
          <p:cNvSpPr/>
          <p:nvPr userDrawn="1"/>
        </p:nvSpPr>
        <p:spPr>
          <a:xfrm>
            <a:off x="7181384" y="3246663"/>
            <a:ext cx="143950" cy="156000"/>
          </a:xfrm>
          <a:custGeom>
            <a:avLst/>
            <a:gdLst>
              <a:gd name="connsiteX0" fmla="*/ 401717 w 685561"/>
              <a:gd name="connsiteY0" fmla="*/ 514350 h 742950"/>
              <a:gd name="connsiteX1" fmla="*/ 401717 w 685561"/>
              <a:gd name="connsiteY1" fmla="*/ 628650 h 742950"/>
              <a:gd name="connsiteX2" fmla="*/ 514112 w 685561"/>
              <a:gd name="connsiteY2" fmla="*/ 628650 h 742950"/>
              <a:gd name="connsiteX3" fmla="*/ 514112 w 685561"/>
              <a:gd name="connsiteY3" fmla="*/ 742950 h 742950"/>
              <a:gd name="connsiteX4" fmla="*/ 173117 w 685561"/>
              <a:gd name="connsiteY4" fmla="*/ 742950 h 742950"/>
              <a:gd name="connsiteX5" fmla="*/ 173117 w 685561"/>
              <a:gd name="connsiteY5" fmla="*/ 629602 h 742950"/>
              <a:gd name="connsiteX6" fmla="*/ 285512 w 685561"/>
              <a:gd name="connsiteY6" fmla="*/ 629602 h 742950"/>
              <a:gd name="connsiteX7" fmla="*/ 285512 w 685561"/>
              <a:gd name="connsiteY7" fmla="*/ 515302 h 742950"/>
              <a:gd name="connsiteX8" fmla="*/ 272177 w 685561"/>
              <a:gd name="connsiteY8" fmla="*/ 515302 h 742950"/>
              <a:gd name="connsiteX9" fmla="*/ 105489 w 685561"/>
              <a:gd name="connsiteY9" fmla="*/ 514350 h 742950"/>
              <a:gd name="connsiteX10" fmla="*/ 35957 w 685561"/>
              <a:gd name="connsiteY10" fmla="*/ 481013 h 742950"/>
              <a:gd name="connsiteX11" fmla="*/ 9287 w 685561"/>
              <a:gd name="connsiteY11" fmla="*/ 445770 h 742950"/>
              <a:gd name="connsiteX12" fmla="*/ 714 w 685561"/>
              <a:gd name="connsiteY12" fmla="*/ 411480 h 742950"/>
              <a:gd name="connsiteX13" fmla="*/ 714 w 685561"/>
              <a:gd name="connsiteY13" fmla="*/ 102870 h 742950"/>
              <a:gd name="connsiteX14" fmla="*/ 38814 w 685561"/>
              <a:gd name="connsiteY14" fmla="*/ 28575 h 742950"/>
              <a:gd name="connsiteX15" fmla="*/ 124539 w 685561"/>
              <a:gd name="connsiteY15" fmla="*/ 0 h 742950"/>
              <a:gd name="connsiteX16" fmla="*/ 569357 w 685561"/>
              <a:gd name="connsiteY16" fmla="*/ 952 h 742950"/>
              <a:gd name="connsiteX17" fmla="*/ 616029 w 685561"/>
              <a:gd name="connsiteY17" fmla="*/ 9525 h 742950"/>
              <a:gd name="connsiteX18" fmla="*/ 672227 w 685561"/>
              <a:gd name="connsiteY18" fmla="*/ 62865 h 742950"/>
              <a:gd name="connsiteX19" fmla="*/ 685562 w 685561"/>
              <a:gd name="connsiteY19" fmla="*/ 130492 h 742950"/>
              <a:gd name="connsiteX20" fmla="*/ 685562 w 685561"/>
              <a:gd name="connsiteY20" fmla="*/ 403860 h 742950"/>
              <a:gd name="connsiteX21" fmla="*/ 651272 w 685561"/>
              <a:gd name="connsiteY21" fmla="*/ 481965 h 742950"/>
              <a:gd name="connsiteX22" fmla="*/ 565547 w 685561"/>
              <a:gd name="connsiteY22" fmla="*/ 517207 h 742950"/>
              <a:gd name="connsiteX23" fmla="*/ 413147 w 685561"/>
              <a:gd name="connsiteY23" fmla="*/ 517207 h 742950"/>
              <a:gd name="connsiteX24" fmla="*/ 401717 w 685561"/>
              <a:gd name="connsiteY24" fmla="*/ 514350 h 742950"/>
              <a:gd name="connsiteX25" fmla="*/ 115967 w 685561"/>
              <a:gd name="connsiteY25" fmla="*/ 399097 h 742950"/>
              <a:gd name="connsiteX26" fmla="*/ 571262 w 685561"/>
              <a:gd name="connsiteY26" fmla="*/ 399097 h 742950"/>
              <a:gd name="connsiteX27" fmla="*/ 571262 w 685561"/>
              <a:gd name="connsiteY27" fmla="*/ 115252 h 742950"/>
              <a:gd name="connsiteX28" fmla="*/ 115967 w 685561"/>
              <a:gd name="connsiteY28" fmla="*/ 115252 h 742950"/>
              <a:gd name="connsiteX29" fmla="*/ 115967 w 685561"/>
              <a:gd name="connsiteY29" fmla="*/ 399097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5561" h="742950">
                <a:moveTo>
                  <a:pt x="401717" y="514350"/>
                </a:moveTo>
                <a:cubicBezTo>
                  <a:pt x="401717" y="552450"/>
                  <a:pt x="401717" y="589597"/>
                  <a:pt x="401717" y="628650"/>
                </a:cubicBezTo>
                <a:cubicBezTo>
                  <a:pt x="438864" y="628650"/>
                  <a:pt x="476012" y="628650"/>
                  <a:pt x="514112" y="628650"/>
                </a:cubicBezTo>
                <a:cubicBezTo>
                  <a:pt x="514112" y="666750"/>
                  <a:pt x="514112" y="704850"/>
                  <a:pt x="514112" y="742950"/>
                </a:cubicBezTo>
                <a:cubicBezTo>
                  <a:pt x="400764" y="742950"/>
                  <a:pt x="287417" y="742950"/>
                  <a:pt x="173117" y="742950"/>
                </a:cubicBezTo>
                <a:cubicBezTo>
                  <a:pt x="173117" y="705802"/>
                  <a:pt x="173117" y="668655"/>
                  <a:pt x="173117" y="629602"/>
                </a:cubicBezTo>
                <a:cubicBezTo>
                  <a:pt x="210264" y="629602"/>
                  <a:pt x="247412" y="629602"/>
                  <a:pt x="285512" y="629602"/>
                </a:cubicBezTo>
                <a:cubicBezTo>
                  <a:pt x="285512" y="590550"/>
                  <a:pt x="285512" y="553402"/>
                  <a:pt x="285512" y="515302"/>
                </a:cubicBezTo>
                <a:cubicBezTo>
                  <a:pt x="280749" y="515302"/>
                  <a:pt x="276939" y="515302"/>
                  <a:pt x="272177" y="515302"/>
                </a:cubicBezTo>
                <a:cubicBezTo>
                  <a:pt x="216932" y="515302"/>
                  <a:pt x="160734" y="516255"/>
                  <a:pt x="105489" y="514350"/>
                </a:cubicBezTo>
                <a:cubicBezTo>
                  <a:pt x="78819" y="513397"/>
                  <a:pt x="54054" y="501967"/>
                  <a:pt x="35957" y="481013"/>
                </a:cubicBezTo>
                <a:cubicBezTo>
                  <a:pt x="26432" y="469582"/>
                  <a:pt x="16907" y="459105"/>
                  <a:pt x="9287" y="445770"/>
                </a:cubicBezTo>
                <a:cubicBezTo>
                  <a:pt x="3572" y="435292"/>
                  <a:pt x="714" y="422910"/>
                  <a:pt x="714" y="411480"/>
                </a:cubicBezTo>
                <a:cubicBezTo>
                  <a:pt x="-238" y="308610"/>
                  <a:pt x="-238" y="205740"/>
                  <a:pt x="714" y="102870"/>
                </a:cubicBezTo>
                <a:cubicBezTo>
                  <a:pt x="714" y="73342"/>
                  <a:pt x="16907" y="48577"/>
                  <a:pt x="38814" y="28575"/>
                </a:cubicBezTo>
                <a:cubicBezTo>
                  <a:pt x="63579" y="6667"/>
                  <a:pt x="92154" y="0"/>
                  <a:pt x="124539" y="0"/>
                </a:cubicBezTo>
                <a:cubicBezTo>
                  <a:pt x="273129" y="952"/>
                  <a:pt x="420767" y="0"/>
                  <a:pt x="569357" y="952"/>
                </a:cubicBezTo>
                <a:cubicBezTo>
                  <a:pt x="585549" y="952"/>
                  <a:pt x="602694" y="2857"/>
                  <a:pt x="616029" y="9525"/>
                </a:cubicBezTo>
                <a:cubicBezTo>
                  <a:pt x="639842" y="20002"/>
                  <a:pt x="658892" y="38100"/>
                  <a:pt x="672227" y="62865"/>
                </a:cubicBezTo>
                <a:cubicBezTo>
                  <a:pt x="683657" y="84772"/>
                  <a:pt x="685562" y="106680"/>
                  <a:pt x="685562" y="130492"/>
                </a:cubicBezTo>
                <a:cubicBezTo>
                  <a:pt x="685562" y="221932"/>
                  <a:pt x="685562" y="312420"/>
                  <a:pt x="685562" y="403860"/>
                </a:cubicBezTo>
                <a:cubicBezTo>
                  <a:pt x="685562" y="434340"/>
                  <a:pt x="674132" y="460057"/>
                  <a:pt x="651272" y="481965"/>
                </a:cubicBezTo>
                <a:cubicBezTo>
                  <a:pt x="626507" y="506730"/>
                  <a:pt x="598884" y="517207"/>
                  <a:pt x="565547" y="517207"/>
                </a:cubicBezTo>
                <a:cubicBezTo>
                  <a:pt x="515064" y="517207"/>
                  <a:pt x="464582" y="517207"/>
                  <a:pt x="413147" y="517207"/>
                </a:cubicBezTo>
                <a:cubicBezTo>
                  <a:pt x="410289" y="514350"/>
                  <a:pt x="406479" y="514350"/>
                  <a:pt x="401717" y="514350"/>
                </a:cubicBezTo>
                <a:close/>
                <a:moveTo>
                  <a:pt x="115967" y="399097"/>
                </a:moveTo>
                <a:cubicBezTo>
                  <a:pt x="268367" y="399097"/>
                  <a:pt x="419814" y="399097"/>
                  <a:pt x="571262" y="399097"/>
                </a:cubicBezTo>
                <a:cubicBezTo>
                  <a:pt x="571262" y="303847"/>
                  <a:pt x="571262" y="209550"/>
                  <a:pt x="571262" y="115252"/>
                </a:cubicBezTo>
                <a:cubicBezTo>
                  <a:pt x="418862" y="115252"/>
                  <a:pt x="267414" y="115252"/>
                  <a:pt x="115967" y="115252"/>
                </a:cubicBezTo>
                <a:cubicBezTo>
                  <a:pt x="115967" y="210502"/>
                  <a:pt x="115967" y="303847"/>
                  <a:pt x="115967" y="39909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40D1AA1C-EFFC-C560-B7CA-E59C9D75C580}"/>
              </a:ext>
            </a:extLst>
          </p:cNvPr>
          <p:cNvSpPr/>
          <p:nvPr userDrawn="1"/>
        </p:nvSpPr>
        <p:spPr>
          <a:xfrm>
            <a:off x="7613383" y="3246463"/>
            <a:ext cx="143950" cy="156000"/>
          </a:xfrm>
          <a:custGeom>
            <a:avLst/>
            <a:gdLst>
              <a:gd name="connsiteX0" fmla="*/ 401717 w 685561"/>
              <a:gd name="connsiteY0" fmla="*/ 515303 h 742950"/>
              <a:gd name="connsiteX1" fmla="*/ 401717 w 685561"/>
              <a:gd name="connsiteY1" fmla="*/ 628650 h 742950"/>
              <a:gd name="connsiteX2" fmla="*/ 514112 w 685561"/>
              <a:gd name="connsiteY2" fmla="*/ 628650 h 742950"/>
              <a:gd name="connsiteX3" fmla="*/ 514112 w 685561"/>
              <a:gd name="connsiteY3" fmla="*/ 742950 h 742950"/>
              <a:gd name="connsiteX4" fmla="*/ 173117 w 685561"/>
              <a:gd name="connsiteY4" fmla="*/ 742950 h 742950"/>
              <a:gd name="connsiteX5" fmla="*/ 173117 w 685561"/>
              <a:gd name="connsiteY5" fmla="*/ 629603 h 742950"/>
              <a:gd name="connsiteX6" fmla="*/ 285512 w 685561"/>
              <a:gd name="connsiteY6" fmla="*/ 629603 h 742950"/>
              <a:gd name="connsiteX7" fmla="*/ 285512 w 685561"/>
              <a:gd name="connsiteY7" fmla="*/ 515303 h 742950"/>
              <a:gd name="connsiteX8" fmla="*/ 272177 w 685561"/>
              <a:gd name="connsiteY8" fmla="*/ 515303 h 742950"/>
              <a:gd name="connsiteX9" fmla="*/ 105489 w 685561"/>
              <a:gd name="connsiteY9" fmla="*/ 514350 h 742950"/>
              <a:gd name="connsiteX10" fmla="*/ 35957 w 685561"/>
              <a:gd name="connsiteY10" fmla="*/ 481013 h 742950"/>
              <a:gd name="connsiteX11" fmla="*/ 9287 w 685561"/>
              <a:gd name="connsiteY11" fmla="*/ 445770 h 742950"/>
              <a:gd name="connsiteX12" fmla="*/ 714 w 685561"/>
              <a:gd name="connsiteY12" fmla="*/ 411480 h 742950"/>
              <a:gd name="connsiteX13" fmla="*/ 714 w 685561"/>
              <a:gd name="connsiteY13" fmla="*/ 102870 h 742950"/>
              <a:gd name="connsiteX14" fmla="*/ 38814 w 685561"/>
              <a:gd name="connsiteY14" fmla="*/ 28575 h 742950"/>
              <a:gd name="connsiteX15" fmla="*/ 124539 w 685561"/>
              <a:gd name="connsiteY15" fmla="*/ 0 h 742950"/>
              <a:gd name="connsiteX16" fmla="*/ 569357 w 685561"/>
              <a:gd name="connsiteY16" fmla="*/ 953 h 742950"/>
              <a:gd name="connsiteX17" fmla="*/ 616030 w 685561"/>
              <a:gd name="connsiteY17" fmla="*/ 8572 h 742950"/>
              <a:gd name="connsiteX18" fmla="*/ 672227 w 685561"/>
              <a:gd name="connsiteY18" fmla="*/ 60960 h 742950"/>
              <a:gd name="connsiteX19" fmla="*/ 685562 w 685561"/>
              <a:gd name="connsiteY19" fmla="*/ 129540 h 742950"/>
              <a:gd name="connsiteX20" fmla="*/ 685562 w 685561"/>
              <a:gd name="connsiteY20" fmla="*/ 402907 h 742950"/>
              <a:gd name="connsiteX21" fmla="*/ 652224 w 685561"/>
              <a:gd name="connsiteY21" fmla="*/ 480060 h 742950"/>
              <a:gd name="connsiteX22" fmla="*/ 564595 w 685561"/>
              <a:gd name="connsiteY22" fmla="*/ 515303 h 742950"/>
              <a:gd name="connsiteX23" fmla="*/ 414099 w 685561"/>
              <a:gd name="connsiteY23" fmla="*/ 515303 h 742950"/>
              <a:gd name="connsiteX24" fmla="*/ 401717 w 685561"/>
              <a:gd name="connsiteY24" fmla="*/ 515303 h 742950"/>
              <a:gd name="connsiteX25" fmla="*/ 115967 w 685561"/>
              <a:gd name="connsiteY25" fmla="*/ 116205 h 742950"/>
              <a:gd name="connsiteX26" fmla="*/ 115967 w 685561"/>
              <a:gd name="connsiteY26" fmla="*/ 400050 h 742950"/>
              <a:gd name="connsiteX27" fmla="*/ 572214 w 685561"/>
              <a:gd name="connsiteY27" fmla="*/ 400050 h 742950"/>
              <a:gd name="connsiteX28" fmla="*/ 572214 w 685561"/>
              <a:gd name="connsiteY28" fmla="*/ 116205 h 742950"/>
              <a:gd name="connsiteX29" fmla="*/ 115967 w 685561"/>
              <a:gd name="connsiteY29" fmla="*/ 116205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5561" h="742950">
                <a:moveTo>
                  <a:pt x="401717" y="515303"/>
                </a:moveTo>
                <a:cubicBezTo>
                  <a:pt x="401717" y="553403"/>
                  <a:pt x="401717" y="590550"/>
                  <a:pt x="401717" y="628650"/>
                </a:cubicBezTo>
                <a:cubicBezTo>
                  <a:pt x="438864" y="628650"/>
                  <a:pt x="476012" y="628650"/>
                  <a:pt x="514112" y="628650"/>
                </a:cubicBezTo>
                <a:cubicBezTo>
                  <a:pt x="514112" y="666750"/>
                  <a:pt x="514112" y="704850"/>
                  <a:pt x="514112" y="742950"/>
                </a:cubicBezTo>
                <a:cubicBezTo>
                  <a:pt x="400764" y="742950"/>
                  <a:pt x="287417" y="742950"/>
                  <a:pt x="173117" y="742950"/>
                </a:cubicBezTo>
                <a:cubicBezTo>
                  <a:pt x="173117" y="705803"/>
                  <a:pt x="173117" y="667703"/>
                  <a:pt x="173117" y="629603"/>
                </a:cubicBezTo>
                <a:cubicBezTo>
                  <a:pt x="210264" y="629603"/>
                  <a:pt x="247412" y="629603"/>
                  <a:pt x="285512" y="629603"/>
                </a:cubicBezTo>
                <a:cubicBezTo>
                  <a:pt x="285512" y="591503"/>
                  <a:pt x="285512" y="554355"/>
                  <a:pt x="285512" y="515303"/>
                </a:cubicBezTo>
                <a:cubicBezTo>
                  <a:pt x="281702" y="515303"/>
                  <a:pt x="276939" y="515303"/>
                  <a:pt x="272177" y="515303"/>
                </a:cubicBezTo>
                <a:cubicBezTo>
                  <a:pt x="216932" y="515303"/>
                  <a:pt x="160734" y="516255"/>
                  <a:pt x="105489" y="514350"/>
                </a:cubicBezTo>
                <a:cubicBezTo>
                  <a:pt x="78820" y="513397"/>
                  <a:pt x="54054" y="502920"/>
                  <a:pt x="35957" y="481013"/>
                </a:cubicBezTo>
                <a:cubicBezTo>
                  <a:pt x="26432" y="469582"/>
                  <a:pt x="16907" y="459105"/>
                  <a:pt x="9287" y="445770"/>
                </a:cubicBezTo>
                <a:cubicBezTo>
                  <a:pt x="3572" y="435292"/>
                  <a:pt x="714" y="422910"/>
                  <a:pt x="714" y="411480"/>
                </a:cubicBezTo>
                <a:cubicBezTo>
                  <a:pt x="-238" y="308610"/>
                  <a:pt x="-238" y="205740"/>
                  <a:pt x="714" y="102870"/>
                </a:cubicBezTo>
                <a:cubicBezTo>
                  <a:pt x="714" y="73342"/>
                  <a:pt x="16907" y="48578"/>
                  <a:pt x="38814" y="28575"/>
                </a:cubicBezTo>
                <a:cubicBezTo>
                  <a:pt x="62627" y="6667"/>
                  <a:pt x="92154" y="0"/>
                  <a:pt x="124539" y="0"/>
                </a:cubicBezTo>
                <a:cubicBezTo>
                  <a:pt x="273129" y="953"/>
                  <a:pt x="420767" y="0"/>
                  <a:pt x="569357" y="953"/>
                </a:cubicBezTo>
                <a:cubicBezTo>
                  <a:pt x="585549" y="953"/>
                  <a:pt x="602695" y="2857"/>
                  <a:pt x="616030" y="8572"/>
                </a:cubicBezTo>
                <a:cubicBezTo>
                  <a:pt x="639842" y="19050"/>
                  <a:pt x="658892" y="37147"/>
                  <a:pt x="672227" y="60960"/>
                </a:cubicBezTo>
                <a:cubicBezTo>
                  <a:pt x="683657" y="82867"/>
                  <a:pt x="685562" y="105728"/>
                  <a:pt x="685562" y="129540"/>
                </a:cubicBezTo>
                <a:cubicBezTo>
                  <a:pt x="685562" y="220980"/>
                  <a:pt x="685562" y="311467"/>
                  <a:pt x="685562" y="402907"/>
                </a:cubicBezTo>
                <a:cubicBezTo>
                  <a:pt x="685562" y="432435"/>
                  <a:pt x="674132" y="458153"/>
                  <a:pt x="652224" y="480060"/>
                </a:cubicBezTo>
                <a:cubicBezTo>
                  <a:pt x="627459" y="504825"/>
                  <a:pt x="598884" y="515303"/>
                  <a:pt x="564595" y="515303"/>
                </a:cubicBezTo>
                <a:cubicBezTo>
                  <a:pt x="514112" y="515303"/>
                  <a:pt x="463629" y="515303"/>
                  <a:pt x="414099" y="515303"/>
                </a:cubicBezTo>
                <a:cubicBezTo>
                  <a:pt x="410289" y="515303"/>
                  <a:pt x="406479" y="515303"/>
                  <a:pt x="401717" y="515303"/>
                </a:cubicBezTo>
                <a:close/>
                <a:moveTo>
                  <a:pt x="115967" y="116205"/>
                </a:moveTo>
                <a:cubicBezTo>
                  <a:pt x="115967" y="211455"/>
                  <a:pt x="115967" y="305753"/>
                  <a:pt x="115967" y="400050"/>
                </a:cubicBezTo>
                <a:cubicBezTo>
                  <a:pt x="268367" y="400050"/>
                  <a:pt x="419814" y="400050"/>
                  <a:pt x="572214" y="400050"/>
                </a:cubicBezTo>
                <a:cubicBezTo>
                  <a:pt x="572214" y="304800"/>
                  <a:pt x="572214" y="210503"/>
                  <a:pt x="572214" y="116205"/>
                </a:cubicBezTo>
                <a:cubicBezTo>
                  <a:pt x="419814" y="116205"/>
                  <a:pt x="268367" y="116205"/>
                  <a:pt x="115967" y="11620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A3332E82-8CE4-8E43-B132-9FA393D48176}"/>
              </a:ext>
            </a:extLst>
          </p:cNvPr>
          <p:cNvSpPr/>
          <p:nvPr userDrawn="1"/>
        </p:nvSpPr>
        <p:spPr>
          <a:xfrm>
            <a:off x="7445733" y="2886863"/>
            <a:ext cx="95800" cy="23600"/>
          </a:xfrm>
          <a:custGeom>
            <a:avLst/>
            <a:gdLst>
              <a:gd name="connsiteX0" fmla="*/ 0 w 456247"/>
              <a:gd name="connsiteY0" fmla="*/ 112395 h 112394"/>
              <a:gd name="connsiteX1" fmla="*/ 0 w 456247"/>
              <a:gd name="connsiteY1" fmla="*/ 0 h 112394"/>
              <a:gd name="connsiteX2" fmla="*/ 456247 w 456247"/>
              <a:gd name="connsiteY2" fmla="*/ 0 h 112394"/>
              <a:gd name="connsiteX3" fmla="*/ 456247 w 456247"/>
              <a:gd name="connsiteY3" fmla="*/ 112395 h 112394"/>
              <a:gd name="connsiteX4" fmla="*/ 0 w 456247"/>
              <a:gd name="connsiteY4" fmla="*/ 112395 h 11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6247" h="112394">
                <a:moveTo>
                  <a:pt x="0" y="112395"/>
                </a:moveTo>
                <a:cubicBezTo>
                  <a:pt x="0" y="74295"/>
                  <a:pt x="0" y="38100"/>
                  <a:pt x="0" y="0"/>
                </a:cubicBezTo>
                <a:cubicBezTo>
                  <a:pt x="152400" y="0"/>
                  <a:pt x="303847" y="0"/>
                  <a:pt x="456247" y="0"/>
                </a:cubicBezTo>
                <a:cubicBezTo>
                  <a:pt x="456247" y="37147"/>
                  <a:pt x="456247" y="74295"/>
                  <a:pt x="456247" y="112395"/>
                </a:cubicBezTo>
                <a:cubicBezTo>
                  <a:pt x="303847" y="112395"/>
                  <a:pt x="152400" y="112395"/>
                  <a:pt x="0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6D52989B-D588-DC3A-BC43-A6C140BBC370}"/>
              </a:ext>
            </a:extLst>
          </p:cNvPr>
          <p:cNvSpPr/>
          <p:nvPr userDrawn="1"/>
        </p:nvSpPr>
        <p:spPr>
          <a:xfrm>
            <a:off x="7397933" y="2886863"/>
            <a:ext cx="23600" cy="23600"/>
          </a:xfrm>
          <a:custGeom>
            <a:avLst/>
            <a:gdLst>
              <a:gd name="connsiteX0" fmla="*/ 112395 w 112395"/>
              <a:gd name="connsiteY0" fmla="*/ 112395 h 112394"/>
              <a:gd name="connsiteX1" fmla="*/ 0 w 112395"/>
              <a:gd name="connsiteY1" fmla="*/ 112395 h 112394"/>
              <a:gd name="connsiteX2" fmla="*/ 0 w 112395"/>
              <a:gd name="connsiteY2" fmla="*/ 0 h 112394"/>
              <a:gd name="connsiteX3" fmla="*/ 112395 w 112395"/>
              <a:gd name="connsiteY3" fmla="*/ 0 h 112394"/>
              <a:gd name="connsiteX4" fmla="*/ 112395 w 112395"/>
              <a:gd name="connsiteY4" fmla="*/ 112395 h 11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95" h="112394">
                <a:moveTo>
                  <a:pt x="112395" y="112395"/>
                </a:moveTo>
                <a:cubicBezTo>
                  <a:pt x="74295" y="112395"/>
                  <a:pt x="37148" y="112395"/>
                  <a:pt x="0" y="112395"/>
                </a:cubicBezTo>
                <a:cubicBezTo>
                  <a:pt x="0" y="75247"/>
                  <a:pt x="0" y="38100"/>
                  <a:pt x="0" y="0"/>
                </a:cubicBezTo>
                <a:cubicBezTo>
                  <a:pt x="37148" y="0"/>
                  <a:pt x="74295" y="0"/>
                  <a:pt x="112395" y="0"/>
                </a:cubicBezTo>
                <a:cubicBezTo>
                  <a:pt x="112395" y="37147"/>
                  <a:pt x="112395" y="74295"/>
                  <a:pt x="112395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id="{AF0B0C2D-C49B-22D0-761C-C6C8DEB62598}"/>
              </a:ext>
            </a:extLst>
          </p:cNvPr>
          <p:cNvSpPr/>
          <p:nvPr userDrawn="1"/>
        </p:nvSpPr>
        <p:spPr>
          <a:xfrm>
            <a:off x="7445733" y="2982863"/>
            <a:ext cx="95800" cy="23600"/>
          </a:xfrm>
          <a:custGeom>
            <a:avLst/>
            <a:gdLst>
              <a:gd name="connsiteX0" fmla="*/ 0 w 456247"/>
              <a:gd name="connsiteY0" fmla="*/ 112395 h 112395"/>
              <a:gd name="connsiteX1" fmla="*/ 0 w 456247"/>
              <a:gd name="connsiteY1" fmla="*/ 0 h 112395"/>
              <a:gd name="connsiteX2" fmla="*/ 456247 w 456247"/>
              <a:gd name="connsiteY2" fmla="*/ 0 h 112395"/>
              <a:gd name="connsiteX3" fmla="*/ 456247 w 456247"/>
              <a:gd name="connsiteY3" fmla="*/ 112395 h 112395"/>
              <a:gd name="connsiteX4" fmla="*/ 0 w 456247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6247" h="112395">
                <a:moveTo>
                  <a:pt x="0" y="112395"/>
                </a:moveTo>
                <a:cubicBezTo>
                  <a:pt x="0" y="74295"/>
                  <a:pt x="0" y="38100"/>
                  <a:pt x="0" y="0"/>
                </a:cubicBezTo>
                <a:cubicBezTo>
                  <a:pt x="152400" y="0"/>
                  <a:pt x="303847" y="0"/>
                  <a:pt x="456247" y="0"/>
                </a:cubicBezTo>
                <a:cubicBezTo>
                  <a:pt x="456247" y="37147"/>
                  <a:pt x="456247" y="74295"/>
                  <a:pt x="456247" y="112395"/>
                </a:cubicBezTo>
                <a:cubicBezTo>
                  <a:pt x="303847" y="112395"/>
                  <a:pt x="152400" y="112395"/>
                  <a:pt x="0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1B7562F8-8B2D-4B0C-118C-410EFEAB9CCE}"/>
              </a:ext>
            </a:extLst>
          </p:cNvPr>
          <p:cNvSpPr/>
          <p:nvPr userDrawn="1"/>
        </p:nvSpPr>
        <p:spPr>
          <a:xfrm>
            <a:off x="7397933" y="2982863"/>
            <a:ext cx="23600" cy="23600"/>
          </a:xfrm>
          <a:custGeom>
            <a:avLst/>
            <a:gdLst>
              <a:gd name="connsiteX0" fmla="*/ 112395 w 112395"/>
              <a:gd name="connsiteY0" fmla="*/ 112395 h 112395"/>
              <a:gd name="connsiteX1" fmla="*/ 0 w 112395"/>
              <a:gd name="connsiteY1" fmla="*/ 112395 h 112395"/>
              <a:gd name="connsiteX2" fmla="*/ 0 w 112395"/>
              <a:gd name="connsiteY2" fmla="*/ 0 h 112395"/>
              <a:gd name="connsiteX3" fmla="*/ 112395 w 112395"/>
              <a:gd name="connsiteY3" fmla="*/ 0 h 112395"/>
              <a:gd name="connsiteX4" fmla="*/ 112395 w 112395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95" h="112395">
                <a:moveTo>
                  <a:pt x="112395" y="112395"/>
                </a:moveTo>
                <a:cubicBezTo>
                  <a:pt x="74295" y="112395"/>
                  <a:pt x="37148" y="112395"/>
                  <a:pt x="0" y="112395"/>
                </a:cubicBezTo>
                <a:cubicBezTo>
                  <a:pt x="0" y="75247"/>
                  <a:pt x="0" y="38100"/>
                  <a:pt x="0" y="0"/>
                </a:cubicBezTo>
                <a:cubicBezTo>
                  <a:pt x="37148" y="0"/>
                  <a:pt x="74295" y="0"/>
                  <a:pt x="112395" y="0"/>
                </a:cubicBezTo>
                <a:cubicBezTo>
                  <a:pt x="112395" y="37147"/>
                  <a:pt x="112395" y="74295"/>
                  <a:pt x="112395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64DA90F6-562C-EC2E-C9FA-C80944BD3350}"/>
              </a:ext>
            </a:extLst>
          </p:cNvPr>
          <p:cNvSpPr/>
          <p:nvPr userDrawn="1"/>
        </p:nvSpPr>
        <p:spPr>
          <a:xfrm>
            <a:off x="7445933" y="3078863"/>
            <a:ext cx="95600" cy="23800"/>
          </a:xfrm>
          <a:custGeom>
            <a:avLst/>
            <a:gdLst>
              <a:gd name="connsiteX0" fmla="*/ 455295 w 455295"/>
              <a:gd name="connsiteY0" fmla="*/ 0 h 113347"/>
              <a:gd name="connsiteX1" fmla="*/ 455295 w 455295"/>
              <a:gd name="connsiteY1" fmla="*/ 113347 h 113347"/>
              <a:gd name="connsiteX2" fmla="*/ 0 w 455295"/>
              <a:gd name="connsiteY2" fmla="*/ 113347 h 113347"/>
              <a:gd name="connsiteX3" fmla="*/ 0 w 455295"/>
              <a:gd name="connsiteY3" fmla="*/ 0 h 113347"/>
              <a:gd name="connsiteX4" fmla="*/ 455295 w 455295"/>
              <a:gd name="connsiteY4" fmla="*/ 0 h 11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295" h="113347">
                <a:moveTo>
                  <a:pt x="455295" y="0"/>
                </a:moveTo>
                <a:cubicBezTo>
                  <a:pt x="455295" y="38100"/>
                  <a:pt x="455295" y="75247"/>
                  <a:pt x="455295" y="113347"/>
                </a:cubicBezTo>
                <a:cubicBezTo>
                  <a:pt x="302895" y="113347"/>
                  <a:pt x="151448" y="113347"/>
                  <a:pt x="0" y="113347"/>
                </a:cubicBezTo>
                <a:cubicBezTo>
                  <a:pt x="0" y="76200"/>
                  <a:pt x="0" y="38100"/>
                  <a:pt x="0" y="0"/>
                </a:cubicBezTo>
                <a:cubicBezTo>
                  <a:pt x="151448" y="0"/>
                  <a:pt x="302895" y="0"/>
                  <a:pt x="4552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B7451531-8477-2C6B-8615-8873C3633424}"/>
              </a:ext>
            </a:extLst>
          </p:cNvPr>
          <p:cNvSpPr/>
          <p:nvPr userDrawn="1"/>
        </p:nvSpPr>
        <p:spPr>
          <a:xfrm>
            <a:off x="7397733" y="3078863"/>
            <a:ext cx="23800" cy="23600"/>
          </a:xfrm>
          <a:custGeom>
            <a:avLst/>
            <a:gdLst>
              <a:gd name="connsiteX0" fmla="*/ 113347 w 113347"/>
              <a:gd name="connsiteY0" fmla="*/ 112395 h 112395"/>
              <a:gd name="connsiteX1" fmla="*/ 0 w 113347"/>
              <a:gd name="connsiteY1" fmla="*/ 112395 h 112395"/>
              <a:gd name="connsiteX2" fmla="*/ 0 w 113347"/>
              <a:gd name="connsiteY2" fmla="*/ 0 h 112395"/>
              <a:gd name="connsiteX3" fmla="*/ 113347 w 113347"/>
              <a:gd name="connsiteY3" fmla="*/ 0 h 112395"/>
              <a:gd name="connsiteX4" fmla="*/ 113347 w 113347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347" h="112395">
                <a:moveTo>
                  <a:pt x="113347" y="112395"/>
                </a:moveTo>
                <a:cubicBezTo>
                  <a:pt x="75247" y="112395"/>
                  <a:pt x="38100" y="112395"/>
                  <a:pt x="0" y="112395"/>
                </a:cubicBezTo>
                <a:cubicBezTo>
                  <a:pt x="0" y="74295"/>
                  <a:pt x="0" y="37147"/>
                  <a:pt x="0" y="0"/>
                </a:cubicBezTo>
                <a:cubicBezTo>
                  <a:pt x="37147" y="0"/>
                  <a:pt x="75247" y="0"/>
                  <a:pt x="113347" y="0"/>
                </a:cubicBezTo>
                <a:cubicBezTo>
                  <a:pt x="113347" y="37147"/>
                  <a:pt x="113347" y="74295"/>
                  <a:pt x="113347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0" name="任意多边形: 形状 59">
            <a:extLst>
              <a:ext uri="{FF2B5EF4-FFF2-40B4-BE49-F238E27FC236}">
                <a16:creationId xmlns:a16="http://schemas.microsoft.com/office/drawing/2014/main" id="{D269FF2D-74C7-EDB7-DB47-6953CF4336DD}"/>
              </a:ext>
            </a:extLst>
          </p:cNvPr>
          <p:cNvSpPr/>
          <p:nvPr userDrawn="1"/>
        </p:nvSpPr>
        <p:spPr>
          <a:xfrm>
            <a:off x="7445933" y="3174863"/>
            <a:ext cx="95600" cy="23600"/>
          </a:xfrm>
          <a:custGeom>
            <a:avLst/>
            <a:gdLst>
              <a:gd name="connsiteX0" fmla="*/ 455295 w 455295"/>
              <a:gd name="connsiteY0" fmla="*/ 112395 h 112395"/>
              <a:gd name="connsiteX1" fmla="*/ 0 w 455295"/>
              <a:gd name="connsiteY1" fmla="*/ 112395 h 112395"/>
              <a:gd name="connsiteX2" fmla="*/ 0 w 455295"/>
              <a:gd name="connsiteY2" fmla="*/ 0 h 112395"/>
              <a:gd name="connsiteX3" fmla="*/ 455295 w 455295"/>
              <a:gd name="connsiteY3" fmla="*/ 0 h 112395"/>
              <a:gd name="connsiteX4" fmla="*/ 455295 w 455295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295" h="112395">
                <a:moveTo>
                  <a:pt x="455295" y="112395"/>
                </a:moveTo>
                <a:cubicBezTo>
                  <a:pt x="302895" y="112395"/>
                  <a:pt x="152400" y="112395"/>
                  <a:pt x="0" y="112395"/>
                </a:cubicBezTo>
                <a:cubicBezTo>
                  <a:pt x="0" y="75248"/>
                  <a:pt x="0" y="38100"/>
                  <a:pt x="0" y="0"/>
                </a:cubicBezTo>
                <a:cubicBezTo>
                  <a:pt x="151448" y="0"/>
                  <a:pt x="302895" y="0"/>
                  <a:pt x="455295" y="0"/>
                </a:cubicBezTo>
                <a:cubicBezTo>
                  <a:pt x="455295" y="37148"/>
                  <a:pt x="455295" y="74295"/>
                  <a:pt x="455295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C5BC7670-1EE3-8A37-1BF2-43978D1C68B8}"/>
              </a:ext>
            </a:extLst>
          </p:cNvPr>
          <p:cNvSpPr/>
          <p:nvPr userDrawn="1"/>
        </p:nvSpPr>
        <p:spPr>
          <a:xfrm>
            <a:off x="7397933" y="3174863"/>
            <a:ext cx="23600" cy="23600"/>
          </a:xfrm>
          <a:custGeom>
            <a:avLst/>
            <a:gdLst>
              <a:gd name="connsiteX0" fmla="*/ 112395 w 112395"/>
              <a:gd name="connsiteY0" fmla="*/ 0 h 112395"/>
              <a:gd name="connsiteX1" fmla="*/ 112395 w 112395"/>
              <a:gd name="connsiteY1" fmla="*/ 112395 h 112395"/>
              <a:gd name="connsiteX2" fmla="*/ 0 w 112395"/>
              <a:gd name="connsiteY2" fmla="*/ 112395 h 112395"/>
              <a:gd name="connsiteX3" fmla="*/ 0 w 112395"/>
              <a:gd name="connsiteY3" fmla="*/ 0 h 112395"/>
              <a:gd name="connsiteX4" fmla="*/ 112395 w 112395"/>
              <a:gd name="connsiteY4" fmla="*/ 0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95" h="112395">
                <a:moveTo>
                  <a:pt x="112395" y="0"/>
                </a:moveTo>
                <a:cubicBezTo>
                  <a:pt x="112395" y="38100"/>
                  <a:pt x="112395" y="75248"/>
                  <a:pt x="112395" y="112395"/>
                </a:cubicBezTo>
                <a:cubicBezTo>
                  <a:pt x="74295" y="112395"/>
                  <a:pt x="38100" y="112395"/>
                  <a:pt x="0" y="112395"/>
                </a:cubicBezTo>
                <a:cubicBezTo>
                  <a:pt x="0" y="75248"/>
                  <a:pt x="0" y="38100"/>
                  <a:pt x="0" y="0"/>
                </a:cubicBezTo>
                <a:cubicBezTo>
                  <a:pt x="37148" y="0"/>
                  <a:pt x="74295" y="0"/>
                  <a:pt x="1123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2" name="任意多边形: 形状 61">
            <a:extLst>
              <a:ext uri="{FF2B5EF4-FFF2-40B4-BE49-F238E27FC236}">
                <a16:creationId xmlns:a16="http://schemas.microsoft.com/office/drawing/2014/main" id="{48392B4A-07D7-67FC-E0B0-884EB2E4E19E}"/>
              </a:ext>
            </a:extLst>
          </p:cNvPr>
          <p:cNvSpPr/>
          <p:nvPr userDrawn="1"/>
        </p:nvSpPr>
        <p:spPr>
          <a:xfrm>
            <a:off x="10065012" y="2892041"/>
            <a:ext cx="301909" cy="301522"/>
          </a:xfrm>
          <a:custGeom>
            <a:avLst/>
            <a:gdLst>
              <a:gd name="connsiteX0" fmla="*/ 532447 w 1485899"/>
              <a:gd name="connsiteY0" fmla="*/ 0 h 1483995"/>
              <a:gd name="connsiteX1" fmla="*/ 956310 w 1485899"/>
              <a:gd name="connsiteY1" fmla="*/ 0 h 1483995"/>
              <a:gd name="connsiteX2" fmla="*/ 971550 w 1485899"/>
              <a:gd name="connsiteY2" fmla="*/ 38100 h 1483995"/>
              <a:gd name="connsiteX3" fmla="*/ 980122 w 1485899"/>
              <a:gd name="connsiteY3" fmla="*/ 66675 h 1483995"/>
              <a:gd name="connsiteX4" fmla="*/ 993458 w 1485899"/>
              <a:gd name="connsiteY4" fmla="*/ 100013 h 1483995"/>
              <a:gd name="connsiteX5" fmla="*/ 1032510 w 1485899"/>
              <a:gd name="connsiteY5" fmla="*/ 107632 h 1483995"/>
              <a:gd name="connsiteX6" fmla="*/ 1082040 w 1485899"/>
              <a:gd name="connsiteY6" fmla="*/ 83820 h 1483995"/>
              <a:gd name="connsiteX7" fmla="*/ 1104900 w 1485899"/>
              <a:gd name="connsiteY7" fmla="*/ 72390 h 1483995"/>
              <a:gd name="connsiteX8" fmla="*/ 1136333 w 1485899"/>
              <a:gd name="connsiteY8" fmla="*/ 80010 h 1483995"/>
              <a:gd name="connsiteX9" fmla="*/ 1183958 w 1485899"/>
              <a:gd name="connsiteY9" fmla="*/ 128588 h 1483995"/>
              <a:gd name="connsiteX10" fmla="*/ 1221105 w 1485899"/>
              <a:gd name="connsiteY10" fmla="*/ 166688 h 1483995"/>
              <a:gd name="connsiteX11" fmla="*/ 1299210 w 1485899"/>
              <a:gd name="connsiteY11" fmla="*/ 242888 h 1483995"/>
              <a:gd name="connsiteX12" fmla="*/ 1349693 w 1485899"/>
              <a:gd name="connsiteY12" fmla="*/ 294322 h 1483995"/>
              <a:gd name="connsiteX13" fmla="*/ 1412558 w 1485899"/>
              <a:gd name="connsiteY13" fmla="*/ 357188 h 1483995"/>
              <a:gd name="connsiteX14" fmla="*/ 1413510 w 1485899"/>
              <a:gd name="connsiteY14" fmla="*/ 380047 h 1483995"/>
              <a:gd name="connsiteX15" fmla="*/ 1386840 w 1485899"/>
              <a:gd name="connsiteY15" fmla="*/ 434340 h 1483995"/>
              <a:gd name="connsiteX16" fmla="*/ 1375410 w 1485899"/>
              <a:gd name="connsiteY16" fmla="*/ 456247 h 1483995"/>
              <a:gd name="connsiteX17" fmla="*/ 1372552 w 1485899"/>
              <a:gd name="connsiteY17" fmla="*/ 466725 h 1483995"/>
              <a:gd name="connsiteX18" fmla="*/ 1400175 w 1485899"/>
              <a:gd name="connsiteY18" fmla="*/ 498158 h 1483995"/>
              <a:gd name="connsiteX19" fmla="*/ 1431608 w 1485899"/>
              <a:gd name="connsiteY19" fmla="*/ 510540 h 1483995"/>
              <a:gd name="connsiteX20" fmla="*/ 1453515 w 1485899"/>
              <a:gd name="connsiteY20" fmla="*/ 518160 h 1483995"/>
              <a:gd name="connsiteX21" fmla="*/ 1485900 w 1485899"/>
              <a:gd name="connsiteY21" fmla="*/ 527685 h 1483995"/>
              <a:gd name="connsiteX22" fmla="*/ 1485900 w 1485899"/>
              <a:gd name="connsiteY22" fmla="*/ 953452 h 1483995"/>
              <a:gd name="connsiteX23" fmla="*/ 1434465 w 1485899"/>
              <a:gd name="connsiteY23" fmla="*/ 970597 h 1483995"/>
              <a:gd name="connsiteX24" fmla="*/ 1383030 w 1485899"/>
              <a:gd name="connsiteY24" fmla="*/ 990600 h 1483995"/>
              <a:gd name="connsiteX25" fmla="*/ 1375410 w 1485899"/>
              <a:gd name="connsiteY25" fmla="*/ 1026795 h 1483995"/>
              <a:gd name="connsiteX26" fmla="*/ 1392555 w 1485899"/>
              <a:gd name="connsiteY26" fmla="*/ 1062990 h 1483995"/>
              <a:gd name="connsiteX27" fmla="*/ 1412558 w 1485899"/>
              <a:gd name="connsiteY27" fmla="*/ 1101090 h 1483995"/>
              <a:gd name="connsiteX28" fmla="*/ 1408748 w 1485899"/>
              <a:gd name="connsiteY28" fmla="*/ 1126808 h 1483995"/>
              <a:gd name="connsiteX29" fmla="*/ 1356360 w 1485899"/>
              <a:gd name="connsiteY29" fmla="*/ 1180148 h 1483995"/>
              <a:gd name="connsiteX30" fmla="*/ 1304925 w 1485899"/>
              <a:gd name="connsiteY30" fmla="*/ 1231583 h 1483995"/>
              <a:gd name="connsiteX31" fmla="*/ 1240155 w 1485899"/>
              <a:gd name="connsiteY31" fmla="*/ 1296352 h 1483995"/>
              <a:gd name="connsiteX32" fmla="*/ 1158240 w 1485899"/>
              <a:gd name="connsiteY32" fmla="*/ 1376362 h 1483995"/>
              <a:gd name="connsiteX33" fmla="*/ 1126808 w 1485899"/>
              <a:gd name="connsiteY33" fmla="*/ 1408748 h 1483995"/>
              <a:gd name="connsiteX34" fmla="*/ 1108710 w 1485899"/>
              <a:gd name="connsiteY34" fmla="*/ 1411605 h 1483995"/>
              <a:gd name="connsiteX35" fmla="*/ 1070610 w 1485899"/>
              <a:gd name="connsiteY35" fmla="*/ 1392555 h 1483995"/>
              <a:gd name="connsiteX36" fmla="*/ 1052513 w 1485899"/>
              <a:gd name="connsiteY36" fmla="*/ 1383983 h 1483995"/>
              <a:gd name="connsiteX37" fmla="*/ 1027747 w 1485899"/>
              <a:gd name="connsiteY37" fmla="*/ 1372552 h 1483995"/>
              <a:gd name="connsiteX38" fmla="*/ 1023938 w 1485899"/>
              <a:gd name="connsiteY38" fmla="*/ 1369695 h 1483995"/>
              <a:gd name="connsiteX39" fmla="*/ 984885 w 1485899"/>
              <a:gd name="connsiteY39" fmla="*/ 1392555 h 1483995"/>
              <a:gd name="connsiteX40" fmla="*/ 971550 w 1485899"/>
              <a:gd name="connsiteY40" fmla="*/ 1428750 h 1483995"/>
              <a:gd name="connsiteX41" fmla="*/ 962977 w 1485899"/>
              <a:gd name="connsiteY41" fmla="*/ 1459230 h 1483995"/>
              <a:gd name="connsiteX42" fmla="*/ 954405 w 1485899"/>
              <a:gd name="connsiteY42" fmla="*/ 1483995 h 1483995"/>
              <a:gd name="connsiteX43" fmla="*/ 529590 w 1485899"/>
              <a:gd name="connsiteY43" fmla="*/ 1483995 h 1483995"/>
              <a:gd name="connsiteX44" fmla="*/ 512445 w 1485899"/>
              <a:gd name="connsiteY44" fmla="*/ 1432560 h 1483995"/>
              <a:gd name="connsiteX45" fmla="*/ 498158 w 1485899"/>
              <a:gd name="connsiteY45" fmla="*/ 1388745 h 1483995"/>
              <a:gd name="connsiteX46" fmla="*/ 455295 w 1485899"/>
              <a:gd name="connsiteY46" fmla="*/ 1375410 h 1483995"/>
              <a:gd name="connsiteX47" fmla="*/ 417195 w 1485899"/>
              <a:gd name="connsiteY47" fmla="*/ 1391602 h 1483995"/>
              <a:gd name="connsiteX48" fmla="*/ 383858 w 1485899"/>
              <a:gd name="connsiteY48" fmla="*/ 1409700 h 1483995"/>
              <a:gd name="connsiteX49" fmla="*/ 357188 w 1485899"/>
              <a:gd name="connsiteY49" fmla="*/ 1406843 h 1483995"/>
              <a:gd name="connsiteX50" fmla="*/ 285750 w 1485899"/>
              <a:gd name="connsiteY50" fmla="*/ 1336358 h 1483995"/>
              <a:gd name="connsiteX51" fmla="*/ 216217 w 1485899"/>
              <a:gd name="connsiteY51" fmla="*/ 1268730 h 1483995"/>
              <a:gd name="connsiteX52" fmla="*/ 114300 w 1485899"/>
              <a:gd name="connsiteY52" fmla="*/ 1164908 h 1483995"/>
              <a:gd name="connsiteX53" fmla="*/ 76200 w 1485899"/>
              <a:gd name="connsiteY53" fmla="*/ 1127760 h 1483995"/>
              <a:gd name="connsiteX54" fmla="*/ 71438 w 1485899"/>
              <a:gd name="connsiteY54" fmla="*/ 1108710 h 1483995"/>
              <a:gd name="connsiteX55" fmla="*/ 89535 w 1485899"/>
              <a:gd name="connsiteY55" fmla="*/ 1072515 h 1483995"/>
              <a:gd name="connsiteX56" fmla="*/ 100013 w 1485899"/>
              <a:gd name="connsiteY56" fmla="*/ 1049655 h 1483995"/>
              <a:gd name="connsiteX57" fmla="*/ 111442 w 1485899"/>
              <a:gd name="connsiteY57" fmla="*/ 1028700 h 1483995"/>
              <a:gd name="connsiteX58" fmla="*/ 112395 w 1485899"/>
              <a:gd name="connsiteY58" fmla="*/ 1026795 h 1483995"/>
              <a:gd name="connsiteX59" fmla="*/ 90488 w 1485899"/>
              <a:gd name="connsiteY59" fmla="*/ 985838 h 1483995"/>
              <a:gd name="connsiteX60" fmla="*/ 55245 w 1485899"/>
              <a:gd name="connsiteY60" fmla="*/ 974408 h 1483995"/>
              <a:gd name="connsiteX61" fmla="*/ 30480 w 1485899"/>
              <a:gd name="connsiteY61" fmla="*/ 965835 h 1483995"/>
              <a:gd name="connsiteX62" fmla="*/ 0 w 1485899"/>
              <a:gd name="connsiteY62" fmla="*/ 956310 h 1483995"/>
              <a:gd name="connsiteX63" fmla="*/ 0 w 1485899"/>
              <a:gd name="connsiteY63" fmla="*/ 531495 h 1483995"/>
              <a:gd name="connsiteX64" fmla="*/ 60007 w 1485899"/>
              <a:gd name="connsiteY64" fmla="*/ 508635 h 1483995"/>
              <a:gd name="connsiteX65" fmla="*/ 90488 w 1485899"/>
              <a:gd name="connsiteY65" fmla="*/ 500063 h 1483995"/>
              <a:gd name="connsiteX66" fmla="*/ 107632 w 1485899"/>
              <a:gd name="connsiteY66" fmla="*/ 483870 h 1483995"/>
              <a:gd name="connsiteX67" fmla="*/ 113347 w 1485899"/>
              <a:gd name="connsiteY67" fmla="*/ 470535 h 1483995"/>
              <a:gd name="connsiteX68" fmla="*/ 104775 w 1485899"/>
              <a:gd name="connsiteY68" fmla="*/ 442913 h 1483995"/>
              <a:gd name="connsiteX69" fmla="*/ 85725 w 1485899"/>
              <a:gd name="connsiteY69" fmla="*/ 404813 h 1483995"/>
              <a:gd name="connsiteX70" fmla="*/ 75247 w 1485899"/>
              <a:gd name="connsiteY70" fmla="*/ 382905 h 1483995"/>
              <a:gd name="connsiteX71" fmla="*/ 79057 w 1485899"/>
              <a:gd name="connsiteY71" fmla="*/ 355283 h 1483995"/>
              <a:gd name="connsiteX72" fmla="*/ 220027 w 1485899"/>
              <a:gd name="connsiteY72" fmla="*/ 213360 h 1483995"/>
              <a:gd name="connsiteX73" fmla="*/ 337185 w 1485899"/>
              <a:gd name="connsiteY73" fmla="*/ 94297 h 1483995"/>
              <a:gd name="connsiteX74" fmla="*/ 357188 w 1485899"/>
              <a:gd name="connsiteY74" fmla="*/ 76200 h 1483995"/>
              <a:gd name="connsiteX75" fmla="*/ 385763 w 1485899"/>
              <a:gd name="connsiteY75" fmla="*/ 75247 h 1483995"/>
              <a:gd name="connsiteX76" fmla="*/ 420052 w 1485899"/>
              <a:gd name="connsiteY76" fmla="*/ 91440 h 1483995"/>
              <a:gd name="connsiteX77" fmla="*/ 459105 w 1485899"/>
              <a:gd name="connsiteY77" fmla="*/ 110490 h 1483995"/>
              <a:gd name="connsiteX78" fmla="*/ 472440 w 1485899"/>
              <a:gd name="connsiteY78" fmla="*/ 113347 h 1483995"/>
              <a:gd name="connsiteX79" fmla="*/ 501967 w 1485899"/>
              <a:gd name="connsiteY79" fmla="*/ 83820 h 1483995"/>
              <a:gd name="connsiteX80" fmla="*/ 514350 w 1485899"/>
              <a:gd name="connsiteY80" fmla="*/ 54292 h 1483995"/>
              <a:gd name="connsiteX81" fmla="*/ 521970 w 1485899"/>
              <a:gd name="connsiteY81" fmla="*/ 31432 h 1483995"/>
              <a:gd name="connsiteX82" fmla="*/ 532447 w 1485899"/>
              <a:gd name="connsiteY82" fmla="*/ 0 h 1483995"/>
              <a:gd name="connsiteX83" fmla="*/ 1281113 w 1485899"/>
              <a:gd name="connsiteY83" fmla="*/ 390525 h 1483995"/>
              <a:gd name="connsiteX84" fmla="*/ 1271588 w 1485899"/>
              <a:gd name="connsiteY84" fmla="*/ 377190 h 1483995"/>
              <a:gd name="connsiteX85" fmla="*/ 1209675 w 1485899"/>
              <a:gd name="connsiteY85" fmla="*/ 316230 h 1483995"/>
              <a:gd name="connsiteX86" fmla="*/ 1157288 w 1485899"/>
              <a:gd name="connsiteY86" fmla="*/ 262890 h 1483995"/>
              <a:gd name="connsiteX87" fmla="*/ 1102995 w 1485899"/>
              <a:gd name="connsiteY87" fmla="*/ 209550 h 1483995"/>
              <a:gd name="connsiteX88" fmla="*/ 1088708 w 1485899"/>
              <a:gd name="connsiteY88" fmla="*/ 208597 h 1483995"/>
              <a:gd name="connsiteX89" fmla="*/ 1082993 w 1485899"/>
              <a:gd name="connsiteY89" fmla="*/ 212408 h 1483995"/>
              <a:gd name="connsiteX90" fmla="*/ 1042988 w 1485899"/>
              <a:gd name="connsiteY90" fmla="*/ 230505 h 1483995"/>
              <a:gd name="connsiteX91" fmla="*/ 1011555 w 1485899"/>
              <a:gd name="connsiteY91" fmla="*/ 235267 h 1483995"/>
              <a:gd name="connsiteX92" fmla="*/ 967740 w 1485899"/>
              <a:gd name="connsiteY92" fmla="*/ 215265 h 1483995"/>
              <a:gd name="connsiteX93" fmla="*/ 920115 w 1485899"/>
              <a:gd name="connsiteY93" fmla="*/ 198120 h 1483995"/>
              <a:gd name="connsiteX94" fmla="*/ 902970 w 1485899"/>
              <a:gd name="connsiteY94" fmla="*/ 181927 h 1483995"/>
              <a:gd name="connsiteX95" fmla="*/ 894397 w 1485899"/>
              <a:gd name="connsiteY95" fmla="*/ 158115 h 1483995"/>
              <a:gd name="connsiteX96" fmla="*/ 882015 w 1485899"/>
              <a:gd name="connsiteY96" fmla="*/ 126682 h 1483995"/>
              <a:gd name="connsiteX97" fmla="*/ 863918 w 1485899"/>
              <a:gd name="connsiteY97" fmla="*/ 112395 h 1483995"/>
              <a:gd name="connsiteX98" fmla="*/ 637222 w 1485899"/>
              <a:gd name="connsiteY98" fmla="*/ 112395 h 1483995"/>
              <a:gd name="connsiteX99" fmla="*/ 607695 w 1485899"/>
              <a:gd name="connsiteY99" fmla="*/ 131445 h 1483995"/>
              <a:gd name="connsiteX100" fmla="*/ 589597 w 1485899"/>
              <a:gd name="connsiteY100" fmla="*/ 181927 h 1483995"/>
              <a:gd name="connsiteX101" fmla="*/ 569595 w 1485899"/>
              <a:gd name="connsiteY101" fmla="*/ 198120 h 1483995"/>
              <a:gd name="connsiteX102" fmla="*/ 561022 w 1485899"/>
              <a:gd name="connsiteY102" fmla="*/ 200025 h 1483995"/>
              <a:gd name="connsiteX103" fmla="*/ 528638 w 1485899"/>
              <a:gd name="connsiteY103" fmla="*/ 213360 h 1483995"/>
              <a:gd name="connsiteX104" fmla="*/ 488633 w 1485899"/>
              <a:gd name="connsiteY104" fmla="*/ 231458 h 1483995"/>
              <a:gd name="connsiteX105" fmla="*/ 471488 w 1485899"/>
              <a:gd name="connsiteY105" fmla="*/ 240030 h 1483995"/>
              <a:gd name="connsiteX106" fmla="*/ 459105 w 1485899"/>
              <a:gd name="connsiteY106" fmla="*/ 234315 h 1483995"/>
              <a:gd name="connsiteX107" fmla="*/ 405765 w 1485899"/>
              <a:gd name="connsiteY107" fmla="*/ 209550 h 1483995"/>
              <a:gd name="connsiteX108" fmla="*/ 386715 w 1485899"/>
              <a:gd name="connsiteY108" fmla="*/ 211455 h 1483995"/>
              <a:gd name="connsiteX109" fmla="*/ 323850 w 1485899"/>
              <a:gd name="connsiteY109" fmla="*/ 274320 h 1483995"/>
              <a:gd name="connsiteX110" fmla="*/ 271463 w 1485899"/>
              <a:gd name="connsiteY110" fmla="*/ 326708 h 1483995"/>
              <a:gd name="connsiteX111" fmla="*/ 218122 w 1485899"/>
              <a:gd name="connsiteY111" fmla="*/ 378142 h 1483995"/>
              <a:gd name="connsiteX112" fmla="*/ 211455 w 1485899"/>
              <a:gd name="connsiteY112" fmla="*/ 394335 h 1483995"/>
              <a:gd name="connsiteX113" fmla="*/ 218122 w 1485899"/>
              <a:gd name="connsiteY113" fmla="*/ 410527 h 1483995"/>
              <a:gd name="connsiteX114" fmla="*/ 243840 w 1485899"/>
              <a:gd name="connsiteY114" fmla="*/ 461963 h 1483995"/>
              <a:gd name="connsiteX115" fmla="*/ 241935 w 1485899"/>
              <a:gd name="connsiteY115" fmla="*/ 469583 h 1483995"/>
              <a:gd name="connsiteX116" fmla="*/ 224790 w 1485899"/>
              <a:gd name="connsiteY116" fmla="*/ 504825 h 1483995"/>
              <a:gd name="connsiteX117" fmla="*/ 208597 w 1485899"/>
              <a:gd name="connsiteY117" fmla="*/ 549593 h 1483995"/>
              <a:gd name="connsiteX118" fmla="*/ 202883 w 1485899"/>
              <a:gd name="connsiteY118" fmla="*/ 567690 h 1483995"/>
              <a:gd name="connsiteX119" fmla="*/ 185738 w 1485899"/>
              <a:gd name="connsiteY119" fmla="*/ 584835 h 1483995"/>
              <a:gd name="connsiteX120" fmla="*/ 161925 w 1485899"/>
              <a:gd name="connsiteY120" fmla="*/ 592455 h 1483995"/>
              <a:gd name="connsiteX121" fmla="*/ 133350 w 1485899"/>
              <a:gd name="connsiteY121" fmla="*/ 604838 h 1483995"/>
              <a:gd name="connsiteX122" fmla="*/ 117157 w 1485899"/>
              <a:gd name="connsiteY122" fmla="*/ 624840 h 1483995"/>
              <a:gd name="connsiteX123" fmla="*/ 117157 w 1485899"/>
              <a:gd name="connsiteY123" fmla="*/ 786765 h 1483995"/>
              <a:gd name="connsiteX124" fmla="*/ 117157 w 1485899"/>
              <a:gd name="connsiteY124" fmla="*/ 862013 h 1483995"/>
              <a:gd name="connsiteX125" fmla="*/ 126682 w 1485899"/>
              <a:gd name="connsiteY125" fmla="*/ 876300 h 1483995"/>
              <a:gd name="connsiteX126" fmla="*/ 157163 w 1485899"/>
              <a:gd name="connsiteY126" fmla="*/ 884872 h 1483995"/>
              <a:gd name="connsiteX127" fmla="*/ 175260 w 1485899"/>
              <a:gd name="connsiteY127" fmla="*/ 891540 h 1483995"/>
              <a:gd name="connsiteX128" fmla="*/ 200977 w 1485899"/>
              <a:gd name="connsiteY128" fmla="*/ 911543 h 1483995"/>
              <a:gd name="connsiteX129" fmla="*/ 204788 w 1485899"/>
              <a:gd name="connsiteY129" fmla="*/ 926783 h 1483995"/>
              <a:gd name="connsiteX130" fmla="*/ 222885 w 1485899"/>
              <a:gd name="connsiteY130" fmla="*/ 969645 h 1483995"/>
              <a:gd name="connsiteX131" fmla="*/ 235267 w 1485899"/>
              <a:gd name="connsiteY131" fmla="*/ 997268 h 1483995"/>
              <a:gd name="connsiteX132" fmla="*/ 242888 w 1485899"/>
              <a:gd name="connsiteY132" fmla="*/ 1019175 h 1483995"/>
              <a:gd name="connsiteX133" fmla="*/ 217170 w 1485899"/>
              <a:gd name="connsiteY133" fmla="*/ 1070610 h 1483995"/>
              <a:gd name="connsiteX134" fmla="*/ 210502 w 1485899"/>
              <a:gd name="connsiteY134" fmla="*/ 1085850 h 1483995"/>
              <a:gd name="connsiteX135" fmla="*/ 212408 w 1485899"/>
              <a:gd name="connsiteY135" fmla="*/ 1097280 h 1483995"/>
              <a:gd name="connsiteX136" fmla="*/ 230505 w 1485899"/>
              <a:gd name="connsiteY136" fmla="*/ 1114425 h 1483995"/>
              <a:gd name="connsiteX137" fmla="*/ 296227 w 1485899"/>
              <a:gd name="connsiteY137" fmla="*/ 1182052 h 1483995"/>
              <a:gd name="connsiteX138" fmla="*/ 381000 w 1485899"/>
              <a:gd name="connsiteY138" fmla="*/ 1266825 h 1483995"/>
              <a:gd name="connsiteX139" fmla="*/ 400050 w 1485899"/>
              <a:gd name="connsiteY139" fmla="*/ 1274445 h 1483995"/>
              <a:gd name="connsiteX140" fmla="*/ 427672 w 1485899"/>
              <a:gd name="connsiteY140" fmla="*/ 1261110 h 1483995"/>
              <a:gd name="connsiteX141" fmla="*/ 447675 w 1485899"/>
              <a:gd name="connsiteY141" fmla="*/ 1249680 h 1483995"/>
              <a:gd name="connsiteX142" fmla="*/ 472440 w 1485899"/>
              <a:gd name="connsiteY142" fmla="*/ 1243013 h 1483995"/>
              <a:gd name="connsiteX143" fmla="*/ 502920 w 1485899"/>
              <a:gd name="connsiteY143" fmla="*/ 1256348 h 1483995"/>
              <a:gd name="connsiteX144" fmla="*/ 521017 w 1485899"/>
              <a:gd name="connsiteY144" fmla="*/ 1264920 h 1483995"/>
              <a:gd name="connsiteX145" fmla="*/ 546735 w 1485899"/>
              <a:gd name="connsiteY145" fmla="*/ 1276350 h 1483995"/>
              <a:gd name="connsiteX146" fmla="*/ 576263 w 1485899"/>
              <a:gd name="connsiteY146" fmla="*/ 1286827 h 1483995"/>
              <a:gd name="connsiteX147" fmla="*/ 588645 w 1485899"/>
              <a:gd name="connsiteY147" fmla="*/ 1301115 h 1483995"/>
              <a:gd name="connsiteX148" fmla="*/ 596265 w 1485899"/>
              <a:gd name="connsiteY148" fmla="*/ 1325880 h 1483995"/>
              <a:gd name="connsiteX149" fmla="*/ 607695 w 1485899"/>
              <a:gd name="connsiteY149" fmla="*/ 1354455 h 1483995"/>
              <a:gd name="connsiteX150" fmla="*/ 626745 w 1485899"/>
              <a:gd name="connsiteY150" fmla="*/ 1370648 h 1483995"/>
              <a:gd name="connsiteX151" fmla="*/ 854393 w 1485899"/>
              <a:gd name="connsiteY151" fmla="*/ 1370648 h 1483995"/>
              <a:gd name="connsiteX152" fmla="*/ 880110 w 1485899"/>
              <a:gd name="connsiteY152" fmla="*/ 1351598 h 1483995"/>
              <a:gd name="connsiteX153" fmla="*/ 881063 w 1485899"/>
              <a:gd name="connsiteY153" fmla="*/ 1348740 h 1483995"/>
              <a:gd name="connsiteX154" fmla="*/ 893445 w 1485899"/>
              <a:gd name="connsiteY154" fmla="*/ 1314450 h 1483995"/>
              <a:gd name="connsiteX155" fmla="*/ 903922 w 1485899"/>
              <a:gd name="connsiteY155" fmla="*/ 1291590 h 1483995"/>
              <a:gd name="connsiteX156" fmla="*/ 938213 w 1485899"/>
              <a:gd name="connsiteY156" fmla="*/ 1277302 h 1483995"/>
              <a:gd name="connsiteX157" fmla="*/ 963930 w 1485899"/>
              <a:gd name="connsiteY157" fmla="*/ 1269683 h 1483995"/>
              <a:gd name="connsiteX158" fmla="*/ 1004888 w 1485899"/>
              <a:gd name="connsiteY158" fmla="*/ 1249680 h 1483995"/>
              <a:gd name="connsiteX159" fmla="*/ 1020127 w 1485899"/>
              <a:gd name="connsiteY159" fmla="*/ 1243965 h 1483995"/>
              <a:gd name="connsiteX160" fmla="*/ 1056323 w 1485899"/>
              <a:gd name="connsiteY160" fmla="*/ 1260158 h 1483995"/>
              <a:gd name="connsiteX161" fmla="*/ 1089660 w 1485899"/>
              <a:gd name="connsiteY161" fmla="*/ 1276350 h 1483995"/>
              <a:gd name="connsiteX162" fmla="*/ 1101090 w 1485899"/>
              <a:gd name="connsiteY162" fmla="*/ 1272540 h 1483995"/>
              <a:gd name="connsiteX163" fmla="*/ 1138238 w 1485899"/>
              <a:gd name="connsiteY163" fmla="*/ 1234440 h 1483995"/>
              <a:gd name="connsiteX164" fmla="*/ 1214438 w 1485899"/>
              <a:gd name="connsiteY164" fmla="*/ 1161098 h 1483995"/>
              <a:gd name="connsiteX165" fmla="*/ 1271588 w 1485899"/>
              <a:gd name="connsiteY165" fmla="*/ 1103948 h 1483995"/>
              <a:gd name="connsiteX166" fmla="*/ 1274445 w 1485899"/>
              <a:gd name="connsiteY166" fmla="*/ 1082040 h 1483995"/>
              <a:gd name="connsiteX167" fmla="*/ 1272540 w 1485899"/>
              <a:gd name="connsiteY167" fmla="*/ 1076325 h 1483995"/>
              <a:gd name="connsiteX168" fmla="*/ 1253490 w 1485899"/>
              <a:gd name="connsiteY168" fmla="*/ 1039177 h 1483995"/>
              <a:gd name="connsiteX169" fmla="*/ 1244918 w 1485899"/>
              <a:gd name="connsiteY169" fmla="*/ 1016318 h 1483995"/>
              <a:gd name="connsiteX170" fmla="*/ 1252538 w 1485899"/>
              <a:gd name="connsiteY170" fmla="*/ 997268 h 1483995"/>
              <a:gd name="connsiteX171" fmla="*/ 1272540 w 1485899"/>
              <a:gd name="connsiteY171" fmla="*/ 955358 h 1483995"/>
              <a:gd name="connsiteX172" fmla="*/ 1288733 w 1485899"/>
              <a:gd name="connsiteY172" fmla="*/ 908685 h 1483995"/>
              <a:gd name="connsiteX173" fmla="*/ 1302068 w 1485899"/>
              <a:gd name="connsiteY173" fmla="*/ 897255 h 1483995"/>
              <a:gd name="connsiteX174" fmla="*/ 1328738 w 1485899"/>
              <a:gd name="connsiteY174" fmla="*/ 887730 h 1483995"/>
              <a:gd name="connsiteX175" fmla="*/ 1356360 w 1485899"/>
              <a:gd name="connsiteY175" fmla="*/ 877252 h 1483995"/>
              <a:gd name="connsiteX176" fmla="*/ 1371600 w 1485899"/>
              <a:gd name="connsiteY176" fmla="*/ 859155 h 1483995"/>
              <a:gd name="connsiteX177" fmla="*/ 1371600 w 1485899"/>
              <a:gd name="connsiteY177" fmla="*/ 625793 h 1483995"/>
              <a:gd name="connsiteX178" fmla="*/ 1354455 w 1485899"/>
              <a:gd name="connsiteY178" fmla="*/ 603885 h 1483995"/>
              <a:gd name="connsiteX179" fmla="*/ 1349693 w 1485899"/>
              <a:gd name="connsiteY179" fmla="*/ 601980 h 1483995"/>
              <a:gd name="connsiteX180" fmla="*/ 1316355 w 1485899"/>
              <a:gd name="connsiteY180" fmla="*/ 590550 h 1483995"/>
              <a:gd name="connsiteX181" fmla="*/ 1287780 w 1485899"/>
              <a:gd name="connsiteY181" fmla="*/ 572452 h 1483995"/>
              <a:gd name="connsiteX182" fmla="*/ 1283970 w 1485899"/>
              <a:gd name="connsiteY182" fmla="*/ 556260 h 1483995"/>
              <a:gd name="connsiteX183" fmla="*/ 1271588 w 1485899"/>
              <a:gd name="connsiteY183" fmla="*/ 526733 h 1483995"/>
              <a:gd name="connsiteX184" fmla="*/ 1251585 w 1485899"/>
              <a:gd name="connsiteY184" fmla="*/ 483870 h 1483995"/>
              <a:gd name="connsiteX185" fmla="*/ 1243965 w 1485899"/>
              <a:gd name="connsiteY185" fmla="*/ 464820 h 1483995"/>
              <a:gd name="connsiteX186" fmla="*/ 1251585 w 1485899"/>
              <a:gd name="connsiteY186" fmla="*/ 445770 h 1483995"/>
              <a:gd name="connsiteX187" fmla="*/ 1270635 w 1485899"/>
              <a:gd name="connsiteY187" fmla="*/ 410527 h 1483995"/>
              <a:gd name="connsiteX188" fmla="*/ 1281113 w 1485899"/>
              <a:gd name="connsiteY188" fmla="*/ 390525 h 148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485899" h="1483995">
                <a:moveTo>
                  <a:pt x="532447" y="0"/>
                </a:moveTo>
                <a:cubicBezTo>
                  <a:pt x="674370" y="0"/>
                  <a:pt x="816293" y="0"/>
                  <a:pt x="956310" y="0"/>
                </a:cubicBezTo>
                <a:cubicBezTo>
                  <a:pt x="962025" y="13335"/>
                  <a:pt x="966788" y="25717"/>
                  <a:pt x="971550" y="38100"/>
                </a:cubicBezTo>
                <a:cubicBezTo>
                  <a:pt x="975360" y="47625"/>
                  <a:pt x="977265" y="57150"/>
                  <a:pt x="980122" y="66675"/>
                </a:cubicBezTo>
                <a:cubicBezTo>
                  <a:pt x="983933" y="78105"/>
                  <a:pt x="987743" y="89535"/>
                  <a:pt x="993458" y="100013"/>
                </a:cubicBezTo>
                <a:cubicBezTo>
                  <a:pt x="1001077" y="113347"/>
                  <a:pt x="1019175" y="115252"/>
                  <a:pt x="1032510" y="107632"/>
                </a:cubicBezTo>
                <a:cubicBezTo>
                  <a:pt x="1048702" y="99060"/>
                  <a:pt x="1065848" y="92392"/>
                  <a:pt x="1082040" y="83820"/>
                </a:cubicBezTo>
                <a:cubicBezTo>
                  <a:pt x="1089660" y="80010"/>
                  <a:pt x="1098233" y="77152"/>
                  <a:pt x="1104900" y="72390"/>
                </a:cubicBezTo>
                <a:cubicBezTo>
                  <a:pt x="1114425" y="66675"/>
                  <a:pt x="1126808" y="70485"/>
                  <a:pt x="1136333" y="80010"/>
                </a:cubicBezTo>
                <a:cubicBezTo>
                  <a:pt x="1151573" y="96202"/>
                  <a:pt x="1168718" y="112395"/>
                  <a:pt x="1183958" y="128588"/>
                </a:cubicBezTo>
                <a:cubicBezTo>
                  <a:pt x="1196340" y="140970"/>
                  <a:pt x="1208723" y="154305"/>
                  <a:pt x="1221105" y="166688"/>
                </a:cubicBezTo>
                <a:cubicBezTo>
                  <a:pt x="1246823" y="192405"/>
                  <a:pt x="1273493" y="217170"/>
                  <a:pt x="1299210" y="242888"/>
                </a:cubicBezTo>
                <a:cubicBezTo>
                  <a:pt x="1316355" y="260033"/>
                  <a:pt x="1332548" y="277177"/>
                  <a:pt x="1349693" y="294322"/>
                </a:cubicBezTo>
                <a:cubicBezTo>
                  <a:pt x="1370648" y="315277"/>
                  <a:pt x="1392555" y="335280"/>
                  <a:pt x="1412558" y="357188"/>
                </a:cubicBezTo>
                <a:cubicBezTo>
                  <a:pt x="1416368" y="361950"/>
                  <a:pt x="1416368" y="373380"/>
                  <a:pt x="1413510" y="380047"/>
                </a:cubicBezTo>
                <a:cubicBezTo>
                  <a:pt x="1405890" y="398145"/>
                  <a:pt x="1396365" y="416242"/>
                  <a:pt x="1386840" y="434340"/>
                </a:cubicBezTo>
                <a:cubicBezTo>
                  <a:pt x="1383030" y="441960"/>
                  <a:pt x="1379220" y="448627"/>
                  <a:pt x="1375410" y="456247"/>
                </a:cubicBezTo>
                <a:cubicBezTo>
                  <a:pt x="1373505" y="459105"/>
                  <a:pt x="1372552" y="462915"/>
                  <a:pt x="1372552" y="466725"/>
                </a:cubicBezTo>
                <a:cubicBezTo>
                  <a:pt x="1372552" y="481965"/>
                  <a:pt x="1385887" y="494347"/>
                  <a:pt x="1400175" y="498158"/>
                </a:cubicBezTo>
                <a:cubicBezTo>
                  <a:pt x="1410652" y="501015"/>
                  <a:pt x="1421130" y="506730"/>
                  <a:pt x="1431608" y="510540"/>
                </a:cubicBezTo>
                <a:cubicBezTo>
                  <a:pt x="1439227" y="513397"/>
                  <a:pt x="1445895" y="516255"/>
                  <a:pt x="1453515" y="518160"/>
                </a:cubicBezTo>
                <a:cubicBezTo>
                  <a:pt x="1463993" y="521017"/>
                  <a:pt x="1474470" y="524827"/>
                  <a:pt x="1485900" y="527685"/>
                </a:cubicBezTo>
                <a:cubicBezTo>
                  <a:pt x="1485900" y="669608"/>
                  <a:pt x="1485900" y="810577"/>
                  <a:pt x="1485900" y="953452"/>
                </a:cubicBezTo>
                <a:cubicBezTo>
                  <a:pt x="1468755" y="959168"/>
                  <a:pt x="1451610" y="963930"/>
                  <a:pt x="1434465" y="970597"/>
                </a:cubicBezTo>
                <a:cubicBezTo>
                  <a:pt x="1417320" y="977265"/>
                  <a:pt x="1400175" y="982980"/>
                  <a:pt x="1383030" y="990600"/>
                </a:cubicBezTo>
                <a:cubicBezTo>
                  <a:pt x="1372552" y="995363"/>
                  <a:pt x="1369695" y="1017270"/>
                  <a:pt x="1375410" y="1026795"/>
                </a:cubicBezTo>
                <a:cubicBezTo>
                  <a:pt x="1382077" y="1038225"/>
                  <a:pt x="1386840" y="1050608"/>
                  <a:pt x="1392555" y="1062990"/>
                </a:cubicBezTo>
                <a:cubicBezTo>
                  <a:pt x="1399223" y="1075373"/>
                  <a:pt x="1404937" y="1088708"/>
                  <a:pt x="1412558" y="1101090"/>
                </a:cubicBezTo>
                <a:cubicBezTo>
                  <a:pt x="1416368" y="1108710"/>
                  <a:pt x="1415415" y="1120140"/>
                  <a:pt x="1408748" y="1126808"/>
                </a:cubicBezTo>
                <a:cubicBezTo>
                  <a:pt x="1390650" y="1144905"/>
                  <a:pt x="1373505" y="1162050"/>
                  <a:pt x="1356360" y="1180148"/>
                </a:cubicBezTo>
                <a:cubicBezTo>
                  <a:pt x="1339215" y="1197293"/>
                  <a:pt x="1322070" y="1214438"/>
                  <a:pt x="1304925" y="1231583"/>
                </a:cubicBezTo>
                <a:cubicBezTo>
                  <a:pt x="1283970" y="1253490"/>
                  <a:pt x="1262063" y="1274445"/>
                  <a:pt x="1240155" y="1296352"/>
                </a:cubicBezTo>
                <a:cubicBezTo>
                  <a:pt x="1212533" y="1323023"/>
                  <a:pt x="1184910" y="1349693"/>
                  <a:pt x="1158240" y="1376362"/>
                </a:cubicBezTo>
                <a:cubicBezTo>
                  <a:pt x="1147763" y="1386840"/>
                  <a:pt x="1138238" y="1399223"/>
                  <a:pt x="1126808" y="1408748"/>
                </a:cubicBezTo>
                <a:cubicBezTo>
                  <a:pt x="1122998" y="1412558"/>
                  <a:pt x="1114425" y="1413510"/>
                  <a:pt x="1108710" y="1411605"/>
                </a:cubicBezTo>
                <a:cubicBezTo>
                  <a:pt x="1095375" y="1405890"/>
                  <a:pt x="1083945" y="1398270"/>
                  <a:pt x="1070610" y="1392555"/>
                </a:cubicBezTo>
                <a:cubicBezTo>
                  <a:pt x="1064895" y="1389698"/>
                  <a:pt x="1058227" y="1386840"/>
                  <a:pt x="1052513" y="1383983"/>
                </a:cubicBezTo>
                <a:cubicBezTo>
                  <a:pt x="1043940" y="1380173"/>
                  <a:pt x="1036320" y="1376362"/>
                  <a:pt x="1027747" y="1372552"/>
                </a:cubicBezTo>
                <a:cubicBezTo>
                  <a:pt x="1026795" y="1371600"/>
                  <a:pt x="1025843" y="1370648"/>
                  <a:pt x="1023938" y="1369695"/>
                </a:cubicBezTo>
                <a:cubicBezTo>
                  <a:pt x="1010602" y="1364933"/>
                  <a:pt x="988695" y="1378268"/>
                  <a:pt x="984885" y="1392555"/>
                </a:cubicBezTo>
                <a:cubicBezTo>
                  <a:pt x="981075" y="1404937"/>
                  <a:pt x="976313" y="1416368"/>
                  <a:pt x="971550" y="1428750"/>
                </a:cubicBezTo>
                <a:cubicBezTo>
                  <a:pt x="967740" y="1438275"/>
                  <a:pt x="965835" y="1448752"/>
                  <a:pt x="962977" y="1459230"/>
                </a:cubicBezTo>
                <a:cubicBezTo>
                  <a:pt x="960120" y="1466850"/>
                  <a:pt x="957263" y="1474470"/>
                  <a:pt x="954405" y="1483995"/>
                </a:cubicBezTo>
                <a:cubicBezTo>
                  <a:pt x="813435" y="1483995"/>
                  <a:pt x="672465" y="1483995"/>
                  <a:pt x="529590" y="1483995"/>
                </a:cubicBezTo>
                <a:cubicBezTo>
                  <a:pt x="523875" y="1466850"/>
                  <a:pt x="518160" y="1449705"/>
                  <a:pt x="512445" y="1432560"/>
                </a:cubicBezTo>
                <a:cubicBezTo>
                  <a:pt x="507683" y="1418273"/>
                  <a:pt x="502920" y="1403033"/>
                  <a:pt x="498158" y="1388745"/>
                </a:cubicBezTo>
                <a:cubicBezTo>
                  <a:pt x="492442" y="1374458"/>
                  <a:pt x="469583" y="1367790"/>
                  <a:pt x="455295" y="1375410"/>
                </a:cubicBezTo>
                <a:cubicBezTo>
                  <a:pt x="442913" y="1382077"/>
                  <a:pt x="429577" y="1385887"/>
                  <a:pt x="417195" y="1391602"/>
                </a:cubicBezTo>
                <a:cubicBezTo>
                  <a:pt x="405765" y="1397318"/>
                  <a:pt x="394335" y="1403033"/>
                  <a:pt x="383858" y="1409700"/>
                </a:cubicBezTo>
                <a:cubicBezTo>
                  <a:pt x="375285" y="1414462"/>
                  <a:pt x="364808" y="1413510"/>
                  <a:pt x="357188" y="1406843"/>
                </a:cubicBezTo>
                <a:cubicBezTo>
                  <a:pt x="333375" y="1383030"/>
                  <a:pt x="309563" y="1359218"/>
                  <a:pt x="285750" y="1336358"/>
                </a:cubicBezTo>
                <a:cubicBezTo>
                  <a:pt x="262890" y="1313498"/>
                  <a:pt x="239077" y="1291590"/>
                  <a:pt x="216217" y="1268730"/>
                </a:cubicBezTo>
                <a:cubicBezTo>
                  <a:pt x="181927" y="1234440"/>
                  <a:pt x="148590" y="1199198"/>
                  <a:pt x="114300" y="1164908"/>
                </a:cubicBezTo>
                <a:cubicBezTo>
                  <a:pt x="101917" y="1152525"/>
                  <a:pt x="89535" y="1139190"/>
                  <a:pt x="76200" y="1127760"/>
                </a:cubicBezTo>
                <a:cubicBezTo>
                  <a:pt x="69532" y="1122045"/>
                  <a:pt x="68580" y="1115377"/>
                  <a:pt x="71438" y="1108710"/>
                </a:cubicBezTo>
                <a:cubicBezTo>
                  <a:pt x="76200" y="1096327"/>
                  <a:pt x="82867" y="1083945"/>
                  <a:pt x="89535" y="1072515"/>
                </a:cubicBezTo>
                <a:cubicBezTo>
                  <a:pt x="93345" y="1064895"/>
                  <a:pt x="96202" y="1057275"/>
                  <a:pt x="100013" y="1049655"/>
                </a:cubicBezTo>
                <a:cubicBezTo>
                  <a:pt x="103822" y="1042988"/>
                  <a:pt x="107632" y="1035368"/>
                  <a:pt x="111442" y="1028700"/>
                </a:cubicBezTo>
                <a:cubicBezTo>
                  <a:pt x="111442" y="1027747"/>
                  <a:pt x="112395" y="1027747"/>
                  <a:pt x="112395" y="1026795"/>
                </a:cubicBezTo>
                <a:cubicBezTo>
                  <a:pt x="118110" y="1018222"/>
                  <a:pt x="103822" y="987743"/>
                  <a:pt x="90488" y="985838"/>
                </a:cubicBezTo>
                <a:cubicBezTo>
                  <a:pt x="79057" y="983933"/>
                  <a:pt x="67627" y="978218"/>
                  <a:pt x="55245" y="974408"/>
                </a:cubicBezTo>
                <a:cubicBezTo>
                  <a:pt x="46672" y="971550"/>
                  <a:pt x="39052" y="968693"/>
                  <a:pt x="30480" y="965835"/>
                </a:cubicBezTo>
                <a:cubicBezTo>
                  <a:pt x="20955" y="962977"/>
                  <a:pt x="10477" y="960120"/>
                  <a:pt x="0" y="956310"/>
                </a:cubicBezTo>
                <a:cubicBezTo>
                  <a:pt x="0" y="814388"/>
                  <a:pt x="0" y="672465"/>
                  <a:pt x="0" y="531495"/>
                </a:cubicBezTo>
                <a:cubicBezTo>
                  <a:pt x="20002" y="523875"/>
                  <a:pt x="40005" y="516255"/>
                  <a:pt x="60007" y="508635"/>
                </a:cubicBezTo>
                <a:cubicBezTo>
                  <a:pt x="69532" y="504825"/>
                  <a:pt x="80010" y="502920"/>
                  <a:pt x="90488" y="500063"/>
                </a:cubicBezTo>
                <a:cubicBezTo>
                  <a:pt x="99060" y="497205"/>
                  <a:pt x="105727" y="494347"/>
                  <a:pt x="107632" y="483870"/>
                </a:cubicBezTo>
                <a:cubicBezTo>
                  <a:pt x="108585" y="479108"/>
                  <a:pt x="114300" y="474345"/>
                  <a:pt x="113347" y="470535"/>
                </a:cubicBezTo>
                <a:cubicBezTo>
                  <a:pt x="111442" y="461010"/>
                  <a:pt x="108585" y="452438"/>
                  <a:pt x="104775" y="442913"/>
                </a:cubicBezTo>
                <a:cubicBezTo>
                  <a:pt x="99060" y="429577"/>
                  <a:pt x="92392" y="418147"/>
                  <a:pt x="85725" y="404813"/>
                </a:cubicBezTo>
                <a:cubicBezTo>
                  <a:pt x="81915" y="397192"/>
                  <a:pt x="79057" y="390525"/>
                  <a:pt x="75247" y="382905"/>
                </a:cubicBezTo>
                <a:cubicBezTo>
                  <a:pt x="68580" y="370522"/>
                  <a:pt x="68580" y="364808"/>
                  <a:pt x="79057" y="355283"/>
                </a:cubicBezTo>
                <a:cubicBezTo>
                  <a:pt x="125730" y="307658"/>
                  <a:pt x="173355" y="260985"/>
                  <a:pt x="220027" y="213360"/>
                </a:cubicBezTo>
                <a:cubicBezTo>
                  <a:pt x="259080" y="173355"/>
                  <a:pt x="298133" y="133350"/>
                  <a:pt x="337185" y="94297"/>
                </a:cubicBezTo>
                <a:cubicBezTo>
                  <a:pt x="343852" y="87630"/>
                  <a:pt x="350520" y="81915"/>
                  <a:pt x="357188" y="76200"/>
                </a:cubicBezTo>
                <a:cubicBezTo>
                  <a:pt x="366713" y="67627"/>
                  <a:pt x="374333" y="67627"/>
                  <a:pt x="385763" y="75247"/>
                </a:cubicBezTo>
                <a:cubicBezTo>
                  <a:pt x="396240" y="81915"/>
                  <a:pt x="408622" y="85725"/>
                  <a:pt x="420052" y="91440"/>
                </a:cubicBezTo>
                <a:cubicBezTo>
                  <a:pt x="433388" y="98107"/>
                  <a:pt x="445770" y="104775"/>
                  <a:pt x="459105" y="110490"/>
                </a:cubicBezTo>
                <a:cubicBezTo>
                  <a:pt x="462915" y="112395"/>
                  <a:pt x="467677" y="113347"/>
                  <a:pt x="472440" y="113347"/>
                </a:cubicBezTo>
                <a:cubicBezTo>
                  <a:pt x="487680" y="111442"/>
                  <a:pt x="498158" y="99060"/>
                  <a:pt x="501967" y="83820"/>
                </a:cubicBezTo>
                <a:cubicBezTo>
                  <a:pt x="503872" y="73342"/>
                  <a:pt x="510540" y="64770"/>
                  <a:pt x="514350" y="54292"/>
                </a:cubicBezTo>
                <a:cubicBezTo>
                  <a:pt x="517208" y="46672"/>
                  <a:pt x="520065" y="39052"/>
                  <a:pt x="521970" y="31432"/>
                </a:cubicBezTo>
                <a:cubicBezTo>
                  <a:pt x="525780" y="20955"/>
                  <a:pt x="529590" y="10477"/>
                  <a:pt x="532447" y="0"/>
                </a:cubicBezTo>
                <a:close/>
                <a:moveTo>
                  <a:pt x="1281113" y="390525"/>
                </a:moveTo>
                <a:cubicBezTo>
                  <a:pt x="1278255" y="386715"/>
                  <a:pt x="1275398" y="381000"/>
                  <a:pt x="1271588" y="377190"/>
                </a:cubicBezTo>
                <a:cubicBezTo>
                  <a:pt x="1250633" y="357188"/>
                  <a:pt x="1229677" y="336233"/>
                  <a:pt x="1209675" y="316230"/>
                </a:cubicBezTo>
                <a:cubicBezTo>
                  <a:pt x="1192530" y="299085"/>
                  <a:pt x="1175385" y="280035"/>
                  <a:pt x="1157288" y="262890"/>
                </a:cubicBezTo>
                <a:cubicBezTo>
                  <a:pt x="1139190" y="244792"/>
                  <a:pt x="1120140" y="227647"/>
                  <a:pt x="1102995" y="209550"/>
                </a:cubicBezTo>
                <a:cubicBezTo>
                  <a:pt x="1097280" y="203835"/>
                  <a:pt x="1093470" y="205740"/>
                  <a:pt x="1088708" y="208597"/>
                </a:cubicBezTo>
                <a:cubicBezTo>
                  <a:pt x="1086802" y="209550"/>
                  <a:pt x="1084898" y="211455"/>
                  <a:pt x="1082993" y="212408"/>
                </a:cubicBezTo>
                <a:cubicBezTo>
                  <a:pt x="1069658" y="219075"/>
                  <a:pt x="1057275" y="225742"/>
                  <a:pt x="1042988" y="230505"/>
                </a:cubicBezTo>
                <a:cubicBezTo>
                  <a:pt x="1033463" y="234315"/>
                  <a:pt x="1024890" y="244792"/>
                  <a:pt x="1011555" y="235267"/>
                </a:cubicBezTo>
                <a:cubicBezTo>
                  <a:pt x="998220" y="226695"/>
                  <a:pt x="982980" y="220980"/>
                  <a:pt x="967740" y="215265"/>
                </a:cubicBezTo>
                <a:cubicBezTo>
                  <a:pt x="952500" y="208597"/>
                  <a:pt x="936308" y="203835"/>
                  <a:pt x="920115" y="198120"/>
                </a:cubicBezTo>
                <a:cubicBezTo>
                  <a:pt x="911543" y="195263"/>
                  <a:pt x="904875" y="192405"/>
                  <a:pt x="902970" y="181927"/>
                </a:cubicBezTo>
                <a:cubicBezTo>
                  <a:pt x="902018" y="174308"/>
                  <a:pt x="897255" y="166688"/>
                  <a:pt x="894397" y="158115"/>
                </a:cubicBezTo>
                <a:cubicBezTo>
                  <a:pt x="890588" y="147638"/>
                  <a:pt x="884872" y="137160"/>
                  <a:pt x="882015" y="126682"/>
                </a:cubicBezTo>
                <a:cubicBezTo>
                  <a:pt x="880110" y="115252"/>
                  <a:pt x="874395" y="112395"/>
                  <a:pt x="863918" y="112395"/>
                </a:cubicBezTo>
                <a:cubicBezTo>
                  <a:pt x="788670" y="112395"/>
                  <a:pt x="713422" y="112395"/>
                  <a:pt x="637222" y="112395"/>
                </a:cubicBezTo>
                <a:cubicBezTo>
                  <a:pt x="622935" y="112395"/>
                  <a:pt x="610552" y="109538"/>
                  <a:pt x="607695" y="131445"/>
                </a:cubicBezTo>
                <a:cubicBezTo>
                  <a:pt x="605790" y="148590"/>
                  <a:pt x="594360" y="164783"/>
                  <a:pt x="589597" y="181927"/>
                </a:cubicBezTo>
                <a:cubicBezTo>
                  <a:pt x="586740" y="192405"/>
                  <a:pt x="579120" y="195263"/>
                  <a:pt x="569595" y="198120"/>
                </a:cubicBezTo>
                <a:cubicBezTo>
                  <a:pt x="566738" y="199072"/>
                  <a:pt x="563880" y="199072"/>
                  <a:pt x="561022" y="200025"/>
                </a:cubicBezTo>
                <a:cubicBezTo>
                  <a:pt x="550545" y="203835"/>
                  <a:pt x="539115" y="208597"/>
                  <a:pt x="528638" y="213360"/>
                </a:cubicBezTo>
                <a:cubicBezTo>
                  <a:pt x="515302" y="219075"/>
                  <a:pt x="501967" y="225742"/>
                  <a:pt x="488633" y="231458"/>
                </a:cubicBezTo>
                <a:cubicBezTo>
                  <a:pt x="482917" y="234315"/>
                  <a:pt x="477202" y="239077"/>
                  <a:pt x="471488" y="240030"/>
                </a:cubicBezTo>
                <a:cubicBezTo>
                  <a:pt x="467677" y="240983"/>
                  <a:pt x="463867" y="236220"/>
                  <a:pt x="459105" y="234315"/>
                </a:cubicBezTo>
                <a:cubicBezTo>
                  <a:pt x="441008" y="226695"/>
                  <a:pt x="422910" y="219075"/>
                  <a:pt x="405765" y="209550"/>
                </a:cubicBezTo>
                <a:cubicBezTo>
                  <a:pt x="397192" y="204788"/>
                  <a:pt x="394335" y="201930"/>
                  <a:pt x="386715" y="211455"/>
                </a:cubicBezTo>
                <a:cubicBezTo>
                  <a:pt x="366713" y="233363"/>
                  <a:pt x="344805" y="253365"/>
                  <a:pt x="323850" y="274320"/>
                </a:cubicBezTo>
                <a:cubicBezTo>
                  <a:pt x="306705" y="291465"/>
                  <a:pt x="288608" y="309563"/>
                  <a:pt x="271463" y="326708"/>
                </a:cubicBezTo>
                <a:cubicBezTo>
                  <a:pt x="253365" y="343852"/>
                  <a:pt x="235267" y="360997"/>
                  <a:pt x="218122" y="378142"/>
                </a:cubicBezTo>
                <a:cubicBezTo>
                  <a:pt x="214313" y="381952"/>
                  <a:pt x="211455" y="388620"/>
                  <a:pt x="211455" y="394335"/>
                </a:cubicBezTo>
                <a:cubicBezTo>
                  <a:pt x="211455" y="400050"/>
                  <a:pt x="215265" y="405765"/>
                  <a:pt x="218122" y="410527"/>
                </a:cubicBezTo>
                <a:cubicBezTo>
                  <a:pt x="226695" y="427672"/>
                  <a:pt x="235267" y="444817"/>
                  <a:pt x="243840" y="461963"/>
                </a:cubicBezTo>
                <a:cubicBezTo>
                  <a:pt x="244792" y="463867"/>
                  <a:pt x="242888" y="467677"/>
                  <a:pt x="241935" y="469583"/>
                </a:cubicBezTo>
                <a:cubicBezTo>
                  <a:pt x="236220" y="481013"/>
                  <a:pt x="229552" y="492442"/>
                  <a:pt x="224790" y="504825"/>
                </a:cubicBezTo>
                <a:cubicBezTo>
                  <a:pt x="219075" y="519113"/>
                  <a:pt x="214313" y="534352"/>
                  <a:pt x="208597" y="549593"/>
                </a:cubicBezTo>
                <a:cubicBezTo>
                  <a:pt x="206692" y="555308"/>
                  <a:pt x="205740" y="561975"/>
                  <a:pt x="202883" y="567690"/>
                </a:cubicBezTo>
                <a:cubicBezTo>
                  <a:pt x="199072" y="574358"/>
                  <a:pt x="198120" y="583883"/>
                  <a:pt x="185738" y="584835"/>
                </a:cubicBezTo>
                <a:cubicBezTo>
                  <a:pt x="178117" y="584835"/>
                  <a:pt x="169545" y="589597"/>
                  <a:pt x="161925" y="592455"/>
                </a:cubicBezTo>
                <a:cubicBezTo>
                  <a:pt x="152400" y="596265"/>
                  <a:pt x="142875" y="601980"/>
                  <a:pt x="133350" y="604838"/>
                </a:cubicBezTo>
                <a:cubicBezTo>
                  <a:pt x="118110" y="608647"/>
                  <a:pt x="117157" y="608647"/>
                  <a:pt x="117157" y="624840"/>
                </a:cubicBezTo>
                <a:cubicBezTo>
                  <a:pt x="117157" y="679133"/>
                  <a:pt x="117157" y="733425"/>
                  <a:pt x="117157" y="786765"/>
                </a:cubicBezTo>
                <a:cubicBezTo>
                  <a:pt x="117157" y="811530"/>
                  <a:pt x="117157" y="837247"/>
                  <a:pt x="117157" y="862013"/>
                </a:cubicBezTo>
                <a:cubicBezTo>
                  <a:pt x="117157" y="868680"/>
                  <a:pt x="119063" y="874395"/>
                  <a:pt x="126682" y="876300"/>
                </a:cubicBezTo>
                <a:cubicBezTo>
                  <a:pt x="137160" y="878205"/>
                  <a:pt x="147638" y="881063"/>
                  <a:pt x="157163" y="884872"/>
                </a:cubicBezTo>
                <a:cubicBezTo>
                  <a:pt x="163830" y="886777"/>
                  <a:pt x="169545" y="888683"/>
                  <a:pt x="175260" y="891540"/>
                </a:cubicBezTo>
                <a:cubicBezTo>
                  <a:pt x="184785" y="896302"/>
                  <a:pt x="197167" y="900113"/>
                  <a:pt x="200977" y="911543"/>
                </a:cubicBezTo>
                <a:cubicBezTo>
                  <a:pt x="202883" y="916305"/>
                  <a:pt x="202883" y="922020"/>
                  <a:pt x="204788" y="926783"/>
                </a:cubicBezTo>
                <a:cubicBezTo>
                  <a:pt x="210502" y="941070"/>
                  <a:pt x="217170" y="955358"/>
                  <a:pt x="222885" y="969645"/>
                </a:cubicBezTo>
                <a:cubicBezTo>
                  <a:pt x="226695" y="979170"/>
                  <a:pt x="231458" y="987743"/>
                  <a:pt x="235267" y="997268"/>
                </a:cubicBezTo>
                <a:cubicBezTo>
                  <a:pt x="238125" y="1004888"/>
                  <a:pt x="244792" y="1013460"/>
                  <a:pt x="242888" y="1019175"/>
                </a:cubicBezTo>
                <a:cubicBezTo>
                  <a:pt x="236220" y="1037272"/>
                  <a:pt x="225742" y="1053465"/>
                  <a:pt x="217170" y="1070610"/>
                </a:cubicBezTo>
                <a:cubicBezTo>
                  <a:pt x="214313" y="1075373"/>
                  <a:pt x="211455" y="1081088"/>
                  <a:pt x="210502" y="1085850"/>
                </a:cubicBezTo>
                <a:cubicBezTo>
                  <a:pt x="209550" y="1089660"/>
                  <a:pt x="210502" y="1094423"/>
                  <a:pt x="212408" y="1097280"/>
                </a:cubicBezTo>
                <a:cubicBezTo>
                  <a:pt x="218122" y="1103948"/>
                  <a:pt x="224790" y="1108710"/>
                  <a:pt x="230505" y="1114425"/>
                </a:cubicBezTo>
                <a:cubicBezTo>
                  <a:pt x="252413" y="1137285"/>
                  <a:pt x="274320" y="1160145"/>
                  <a:pt x="296227" y="1182052"/>
                </a:cubicBezTo>
                <a:cubicBezTo>
                  <a:pt x="324802" y="1210627"/>
                  <a:pt x="352425" y="1239202"/>
                  <a:pt x="381000" y="1266825"/>
                </a:cubicBezTo>
                <a:cubicBezTo>
                  <a:pt x="385763" y="1271588"/>
                  <a:pt x="390525" y="1279208"/>
                  <a:pt x="400050" y="1274445"/>
                </a:cubicBezTo>
                <a:cubicBezTo>
                  <a:pt x="409575" y="1269683"/>
                  <a:pt x="418147" y="1265873"/>
                  <a:pt x="427672" y="1261110"/>
                </a:cubicBezTo>
                <a:cubicBezTo>
                  <a:pt x="434340" y="1257300"/>
                  <a:pt x="440055" y="1252538"/>
                  <a:pt x="447675" y="1249680"/>
                </a:cubicBezTo>
                <a:cubicBezTo>
                  <a:pt x="455295" y="1245870"/>
                  <a:pt x="464820" y="1241108"/>
                  <a:pt x="472440" y="1243013"/>
                </a:cubicBezTo>
                <a:cubicBezTo>
                  <a:pt x="482917" y="1244918"/>
                  <a:pt x="492442" y="1251585"/>
                  <a:pt x="502920" y="1256348"/>
                </a:cubicBezTo>
                <a:cubicBezTo>
                  <a:pt x="508635" y="1259205"/>
                  <a:pt x="515302" y="1262063"/>
                  <a:pt x="521017" y="1264920"/>
                </a:cubicBezTo>
                <a:cubicBezTo>
                  <a:pt x="529590" y="1268730"/>
                  <a:pt x="538163" y="1273493"/>
                  <a:pt x="546735" y="1276350"/>
                </a:cubicBezTo>
                <a:cubicBezTo>
                  <a:pt x="556260" y="1280160"/>
                  <a:pt x="566738" y="1282065"/>
                  <a:pt x="576263" y="1286827"/>
                </a:cubicBezTo>
                <a:cubicBezTo>
                  <a:pt x="581977" y="1289685"/>
                  <a:pt x="587693" y="1291590"/>
                  <a:pt x="588645" y="1301115"/>
                </a:cubicBezTo>
                <a:cubicBezTo>
                  <a:pt x="589597" y="1309688"/>
                  <a:pt x="593408" y="1317308"/>
                  <a:pt x="596265" y="1325880"/>
                </a:cubicBezTo>
                <a:cubicBezTo>
                  <a:pt x="600075" y="1335405"/>
                  <a:pt x="605790" y="1344930"/>
                  <a:pt x="607695" y="1354455"/>
                </a:cubicBezTo>
                <a:cubicBezTo>
                  <a:pt x="611505" y="1369695"/>
                  <a:pt x="611505" y="1370648"/>
                  <a:pt x="626745" y="1370648"/>
                </a:cubicBezTo>
                <a:cubicBezTo>
                  <a:pt x="702945" y="1370648"/>
                  <a:pt x="778193" y="1370648"/>
                  <a:pt x="854393" y="1370648"/>
                </a:cubicBezTo>
                <a:cubicBezTo>
                  <a:pt x="874395" y="1370648"/>
                  <a:pt x="874395" y="1370648"/>
                  <a:pt x="880110" y="1351598"/>
                </a:cubicBezTo>
                <a:cubicBezTo>
                  <a:pt x="880110" y="1350645"/>
                  <a:pt x="881063" y="1349693"/>
                  <a:pt x="881063" y="1348740"/>
                </a:cubicBezTo>
                <a:cubicBezTo>
                  <a:pt x="884872" y="1337310"/>
                  <a:pt x="889635" y="1325880"/>
                  <a:pt x="893445" y="1314450"/>
                </a:cubicBezTo>
                <a:cubicBezTo>
                  <a:pt x="896302" y="1306830"/>
                  <a:pt x="898208" y="1296352"/>
                  <a:pt x="903922" y="1291590"/>
                </a:cubicBezTo>
                <a:cubicBezTo>
                  <a:pt x="913447" y="1284923"/>
                  <a:pt x="926783" y="1281113"/>
                  <a:pt x="938213" y="1277302"/>
                </a:cubicBezTo>
                <a:cubicBezTo>
                  <a:pt x="946785" y="1274445"/>
                  <a:pt x="955358" y="1272540"/>
                  <a:pt x="963930" y="1269683"/>
                </a:cubicBezTo>
                <a:cubicBezTo>
                  <a:pt x="978218" y="1263015"/>
                  <a:pt x="991552" y="1256348"/>
                  <a:pt x="1004888" y="1249680"/>
                </a:cubicBezTo>
                <a:cubicBezTo>
                  <a:pt x="1009650" y="1246823"/>
                  <a:pt x="1016318" y="1243013"/>
                  <a:pt x="1020127" y="1243965"/>
                </a:cubicBezTo>
                <a:cubicBezTo>
                  <a:pt x="1032510" y="1247775"/>
                  <a:pt x="1044893" y="1254443"/>
                  <a:pt x="1056323" y="1260158"/>
                </a:cubicBezTo>
                <a:cubicBezTo>
                  <a:pt x="1067752" y="1265873"/>
                  <a:pt x="1078230" y="1271588"/>
                  <a:pt x="1089660" y="1276350"/>
                </a:cubicBezTo>
                <a:cubicBezTo>
                  <a:pt x="1092518" y="1277302"/>
                  <a:pt x="1098233" y="1275398"/>
                  <a:pt x="1101090" y="1272540"/>
                </a:cubicBezTo>
                <a:cubicBezTo>
                  <a:pt x="1113473" y="1260158"/>
                  <a:pt x="1125855" y="1246823"/>
                  <a:pt x="1138238" y="1234440"/>
                </a:cubicBezTo>
                <a:cubicBezTo>
                  <a:pt x="1163955" y="1209675"/>
                  <a:pt x="1189673" y="1184910"/>
                  <a:pt x="1214438" y="1161098"/>
                </a:cubicBezTo>
                <a:cubicBezTo>
                  <a:pt x="1233488" y="1142048"/>
                  <a:pt x="1252538" y="1123950"/>
                  <a:pt x="1271588" y="1103948"/>
                </a:cubicBezTo>
                <a:cubicBezTo>
                  <a:pt x="1277302" y="1098233"/>
                  <a:pt x="1284923" y="1090613"/>
                  <a:pt x="1274445" y="1082040"/>
                </a:cubicBezTo>
                <a:cubicBezTo>
                  <a:pt x="1273493" y="1081088"/>
                  <a:pt x="1273493" y="1078230"/>
                  <a:pt x="1272540" y="1076325"/>
                </a:cubicBezTo>
                <a:cubicBezTo>
                  <a:pt x="1265873" y="1063943"/>
                  <a:pt x="1259205" y="1051560"/>
                  <a:pt x="1253490" y="1039177"/>
                </a:cubicBezTo>
                <a:cubicBezTo>
                  <a:pt x="1249680" y="1031558"/>
                  <a:pt x="1244918" y="1024890"/>
                  <a:pt x="1244918" y="1016318"/>
                </a:cubicBezTo>
                <a:cubicBezTo>
                  <a:pt x="1244918" y="1010602"/>
                  <a:pt x="1249680" y="1003935"/>
                  <a:pt x="1252538" y="997268"/>
                </a:cubicBezTo>
                <a:cubicBezTo>
                  <a:pt x="1259205" y="982980"/>
                  <a:pt x="1266825" y="969645"/>
                  <a:pt x="1272540" y="955358"/>
                </a:cubicBezTo>
                <a:cubicBezTo>
                  <a:pt x="1279208" y="940118"/>
                  <a:pt x="1283018" y="923925"/>
                  <a:pt x="1288733" y="908685"/>
                </a:cubicBezTo>
                <a:cubicBezTo>
                  <a:pt x="1290638" y="903922"/>
                  <a:pt x="1297305" y="900113"/>
                  <a:pt x="1302068" y="897255"/>
                </a:cubicBezTo>
                <a:cubicBezTo>
                  <a:pt x="1310640" y="893445"/>
                  <a:pt x="1320165" y="890588"/>
                  <a:pt x="1328738" y="887730"/>
                </a:cubicBezTo>
                <a:cubicBezTo>
                  <a:pt x="1338263" y="883920"/>
                  <a:pt x="1346835" y="878205"/>
                  <a:pt x="1356360" y="877252"/>
                </a:cubicBezTo>
                <a:cubicBezTo>
                  <a:pt x="1368743" y="876300"/>
                  <a:pt x="1371600" y="870585"/>
                  <a:pt x="1371600" y="859155"/>
                </a:cubicBezTo>
                <a:cubicBezTo>
                  <a:pt x="1371600" y="781050"/>
                  <a:pt x="1371600" y="703897"/>
                  <a:pt x="1371600" y="625793"/>
                </a:cubicBezTo>
                <a:cubicBezTo>
                  <a:pt x="1371600" y="608647"/>
                  <a:pt x="1371600" y="608647"/>
                  <a:pt x="1354455" y="603885"/>
                </a:cubicBezTo>
                <a:cubicBezTo>
                  <a:pt x="1352550" y="603885"/>
                  <a:pt x="1351598" y="601980"/>
                  <a:pt x="1349693" y="601980"/>
                </a:cubicBezTo>
                <a:cubicBezTo>
                  <a:pt x="1339215" y="598170"/>
                  <a:pt x="1327785" y="594360"/>
                  <a:pt x="1316355" y="590550"/>
                </a:cubicBezTo>
                <a:cubicBezTo>
                  <a:pt x="1305877" y="586740"/>
                  <a:pt x="1292543" y="584835"/>
                  <a:pt x="1287780" y="572452"/>
                </a:cubicBezTo>
                <a:cubicBezTo>
                  <a:pt x="1285875" y="567690"/>
                  <a:pt x="1285875" y="561022"/>
                  <a:pt x="1283970" y="556260"/>
                </a:cubicBezTo>
                <a:cubicBezTo>
                  <a:pt x="1280160" y="546735"/>
                  <a:pt x="1276350" y="536258"/>
                  <a:pt x="1271588" y="526733"/>
                </a:cubicBezTo>
                <a:cubicBezTo>
                  <a:pt x="1264920" y="512445"/>
                  <a:pt x="1258252" y="498158"/>
                  <a:pt x="1251585" y="483870"/>
                </a:cubicBezTo>
                <a:cubicBezTo>
                  <a:pt x="1248727" y="477202"/>
                  <a:pt x="1243965" y="470535"/>
                  <a:pt x="1243965" y="464820"/>
                </a:cubicBezTo>
                <a:cubicBezTo>
                  <a:pt x="1243965" y="458152"/>
                  <a:pt x="1248727" y="451485"/>
                  <a:pt x="1251585" y="445770"/>
                </a:cubicBezTo>
                <a:cubicBezTo>
                  <a:pt x="1258252" y="433388"/>
                  <a:pt x="1264920" y="421958"/>
                  <a:pt x="1270635" y="410527"/>
                </a:cubicBezTo>
                <a:cubicBezTo>
                  <a:pt x="1276350" y="404813"/>
                  <a:pt x="1278255" y="398145"/>
                  <a:pt x="1281113" y="39052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93C372CA-E7F3-A0B3-1EE0-419F4A673094}"/>
              </a:ext>
            </a:extLst>
          </p:cNvPr>
          <p:cNvSpPr/>
          <p:nvPr userDrawn="1"/>
        </p:nvSpPr>
        <p:spPr>
          <a:xfrm>
            <a:off x="10086572" y="3167824"/>
            <a:ext cx="420466" cy="188637"/>
          </a:xfrm>
          <a:custGeom>
            <a:avLst/>
            <a:gdLst>
              <a:gd name="connsiteX0" fmla="*/ 1510282 w 2069399"/>
              <a:gd name="connsiteY0" fmla="*/ 239078 h 928410"/>
              <a:gd name="connsiteX1" fmla="*/ 1481707 w 2069399"/>
              <a:gd name="connsiteY1" fmla="*/ 129540 h 928410"/>
              <a:gd name="connsiteX2" fmla="*/ 1555050 w 2069399"/>
              <a:gd name="connsiteY2" fmla="*/ 112395 h 928410"/>
              <a:gd name="connsiteX3" fmla="*/ 1612200 w 2069399"/>
              <a:gd name="connsiteY3" fmla="*/ 98108 h 928410"/>
              <a:gd name="connsiteX4" fmla="*/ 1669350 w 2069399"/>
              <a:gd name="connsiteY4" fmla="*/ 83820 h 928410"/>
              <a:gd name="connsiteX5" fmla="*/ 1727452 w 2069399"/>
              <a:gd name="connsiteY5" fmla="*/ 69533 h 928410"/>
              <a:gd name="connsiteX6" fmla="*/ 1782697 w 2069399"/>
              <a:gd name="connsiteY6" fmla="*/ 55245 h 928410"/>
              <a:gd name="connsiteX7" fmla="*/ 1841752 w 2069399"/>
              <a:gd name="connsiteY7" fmla="*/ 40005 h 928410"/>
              <a:gd name="connsiteX8" fmla="*/ 1897950 w 2069399"/>
              <a:gd name="connsiteY8" fmla="*/ 26670 h 928410"/>
              <a:gd name="connsiteX9" fmla="*/ 1956052 w 2069399"/>
              <a:gd name="connsiteY9" fmla="*/ 12383 h 928410"/>
              <a:gd name="connsiteX10" fmla="*/ 1993200 w 2069399"/>
              <a:gd name="connsiteY10" fmla="*/ 953 h 928410"/>
              <a:gd name="connsiteX11" fmla="*/ 2001772 w 2069399"/>
              <a:gd name="connsiteY11" fmla="*/ 0 h 928410"/>
              <a:gd name="connsiteX12" fmla="*/ 2010345 w 2069399"/>
              <a:gd name="connsiteY12" fmla="*/ 61913 h 928410"/>
              <a:gd name="connsiteX13" fmla="*/ 2017965 w 2069399"/>
              <a:gd name="connsiteY13" fmla="*/ 141923 h 928410"/>
              <a:gd name="connsiteX14" fmla="*/ 2025585 w 2069399"/>
              <a:gd name="connsiteY14" fmla="*/ 198120 h 928410"/>
              <a:gd name="connsiteX15" fmla="*/ 2032252 w 2069399"/>
              <a:gd name="connsiteY15" fmla="*/ 257175 h 928410"/>
              <a:gd name="connsiteX16" fmla="*/ 2039872 w 2069399"/>
              <a:gd name="connsiteY16" fmla="*/ 315278 h 928410"/>
              <a:gd name="connsiteX17" fmla="*/ 2047492 w 2069399"/>
              <a:gd name="connsiteY17" fmla="*/ 371475 h 928410"/>
              <a:gd name="connsiteX18" fmla="*/ 2054160 w 2069399"/>
              <a:gd name="connsiteY18" fmla="*/ 429578 h 928410"/>
              <a:gd name="connsiteX19" fmla="*/ 2060827 w 2069399"/>
              <a:gd name="connsiteY19" fmla="*/ 486728 h 928410"/>
              <a:gd name="connsiteX20" fmla="*/ 2069400 w 2069399"/>
              <a:gd name="connsiteY20" fmla="*/ 521018 h 928410"/>
              <a:gd name="connsiteX21" fmla="*/ 1956052 w 2069399"/>
              <a:gd name="connsiteY21" fmla="*/ 536258 h 928410"/>
              <a:gd name="connsiteX22" fmla="*/ 1954147 w 2069399"/>
              <a:gd name="connsiteY22" fmla="*/ 533400 h 928410"/>
              <a:gd name="connsiteX23" fmla="*/ 1944622 w 2069399"/>
              <a:gd name="connsiteY23" fmla="*/ 457200 h 928410"/>
              <a:gd name="connsiteX24" fmla="*/ 1937955 w 2069399"/>
              <a:gd name="connsiteY24" fmla="*/ 398145 h 928410"/>
              <a:gd name="connsiteX25" fmla="*/ 1931287 w 2069399"/>
              <a:gd name="connsiteY25" fmla="*/ 343853 h 928410"/>
              <a:gd name="connsiteX26" fmla="*/ 1924620 w 2069399"/>
              <a:gd name="connsiteY26" fmla="*/ 287655 h 928410"/>
              <a:gd name="connsiteX27" fmla="*/ 1915095 w 2069399"/>
              <a:gd name="connsiteY27" fmla="*/ 247650 h 928410"/>
              <a:gd name="connsiteX28" fmla="*/ 1899855 w 2069399"/>
              <a:gd name="connsiteY28" fmla="*/ 267653 h 928410"/>
              <a:gd name="connsiteX29" fmla="*/ 1854135 w 2069399"/>
              <a:gd name="connsiteY29" fmla="*/ 331470 h 928410"/>
              <a:gd name="connsiteX30" fmla="*/ 1782697 w 2069399"/>
              <a:gd name="connsiteY30" fmla="*/ 416243 h 928410"/>
              <a:gd name="connsiteX31" fmla="*/ 1719832 w 2069399"/>
              <a:gd name="connsiteY31" fmla="*/ 480060 h 928410"/>
              <a:gd name="connsiteX32" fmla="*/ 1652205 w 2069399"/>
              <a:gd name="connsiteY32" fmla="*/ 547688 h 928410"/>
              <a:gd name="connsiteX33" fmla="*/ 1592197 w 2069399"/>
              <a:gd name="connsiteY33" fmla="*/ 594360 h 928410"/>
              <a:gd name="connsiteX34" fmla="*/ 1546477 w 2069399"/>
              <a:gd name="connsiteY34" fmla="*/ 630555 h 928410"/>
              <a:gd name="connsiteX35" fmla="*/ 1505520 w 2069399"/>
              <a:gd name="connsiteY35" fmla="*/ 658178 h 928410"/>
              <a:gd name="connsiteX36" fmla="*/ 1437892 w 2069399"/>
              <a:gd name="connsiteY36" fmla="*/ 703898 h 928410"/>
              <a:gd name="connsiteX37" fmla="*/ 1406460 w 2069399"/>
              <a:gd name="connsiteY37" fmla="*/ 721043 h 928410"/>
              <a:gd name="connsiteX38" fmla="*/ 1351215 w 2069399"/>
              <a:gd name="connsiteY38" fmla="*/ 752475 h 928410"/>
              <a:gd name="connsiteX39" fmla="*/ 1314067 w 2069399"/>
              <a:gd name="connsiteY39" fmla="*/ 770573 h 928410"/>
              <a:gd name="connsiteX40" fmla="*/ 1276920 w 2069399"/>
              <a:gd name="connsiteY40" fmla="*/ 787718 h 928410"/>
              <a:gd name="connsiteX41" fmla="*/ 1235010 w 2069399"/>
              <a:gd name="connsiteY41" fmla="*/ 805815 h 928410"/>
              <a:gd name="connsiteX42" fmla="*/ 1193100 w 2069399"/>
              <a:gd name="connsiteY42" fmla="*/ 824865 h 928410"/>
              <a:gd name="connsiteX43" fmla="*/ 1170240 w 2069399"/>
              <a:gd name="connsiteY43" fmla="*/ 833438 h 928410"/>
              <a:gd name="connsiteX44" fmla="*/ 1118805 w 2069399"/>
              <a:gd name="connsiteY44" fmla="*/ 848678 h 928410"/>
              <a:gd name="connsiteX45" fmla="*/ 1063560 w 2069399"/>
              <a:gd name="connsiteY45" fmla="*/ 868680 h 928410"/>
              <a:gd name="connsiteX46" fmla="*/ 1035937 w 2069399"/>
              <a:gd name="connsiteY46" fmla="*/ 876300 h 928410"/>
              <a:gd name="connsiteX47" fmla="*/ 994980 w 2069399"/>
              <a:gd name="connsiteY47" fmla="*/ 884873 h 928410"/>
              <a:gd name="connsiteX48" fmla="*/ 951165 w 2069399"/>
              <a:gd name="connsiteY48" fmla="*/ 897255 h 928410"/>
              <a:gd name="connsiteX49" fmla="*/ 948307 w 2069399"/>
              <a:gd name="connsiteY49" fmla="*/ 898208 h 928410"/>
              <a:gd name="connsiteX50" fmla="*/ 891157 w 2069399"/>
              <a:gd name="connsiteY50" fmla="*/ 905828 h 928410"/>
              <a:gd name="connsiteX51" fmla="*/ 814957 w 2069399"/>
              <a:gd name="connsiteY51" fmla="*/ 918210 h 928410"/>
              <a:gd name="connsiteX52" fmla="*/ 807337 w 2069399"/>
              <a:gd name="connsiteY52" fmla="*/ 919163 h 928410"/>
              <a:gd name="connsiteX53" fmla="*/ 584452 w 2069399"/>
              <a:gd name="connsiteY53" fmla="*/ 927735 h 928410"/>
              <a:gd name="connsiteX54" fmla="*/ 464437 w 2069399"/>
              <a:gd name="connsiteY54" fmla="*/ 919163 h 928410"/>
              <a:gd name="connsiteX55" fmla="*/ 413955 w 2069399"/>
              <a:gd name="connsiteY55" fmla="*/ 912495 h 928410"/>
              <a:gd name="connsiteX56" fmla="*/ 332040 w 2069399"/>
              <a:gd name="connsiteY56" fmla="*/ 897255 h 928410"/>
              <a:gd name="connsiteX57" fmla="*/ 298702 w 2069399"/>
              <a:gd name="connsiteY57" fmla="*/ 890588 h 928410"/>
              <a:gd name="connsiteX58" fmla="*/ 259650 w 2069399"/>
              <a:gd name="connsiteY58" fmla="*/ 878205 h 928410"/>
              <a:gd name="connsiteX59" fmla="*/ 232980 w 2069399"/>
              <a:gd name="connsiteY59" fmla="*/ 871538 h 928410"/>
              <a:gd name="connsiteX60" fmla="*/ 197737 w 2069399"/>
              <a:gd name="connsiteY60" fmla="*/ 862013 h 928410"/>
              <a:gd name="connsiteX61" fmla="*/ 162495 w 2069399"/>
              <a:gd name="connsiteY61" fmla="*/ 849630 h 928410"/>
              <a:gd name="connsiteX62" fmla="*/ 139635 w 2069399"/>
              <a:gd name="connsiteY62" fmla="*/ 842010 h 928410"/>
              <a:gd name="connsiteX63" fmla="*/ 110107 w 2069399"/>
              <a:gd name="connsiteY63" fmla="*/ 833438 h 928410"/>
              <a:gd name="connsiteX64" fmla="*/ 68197 w 2069399"/>
              <a:gd name="connsiteY64" fmla="*/ 816293 h 928410"/>
              <a:gd name="connsiteX65" fmla="*/ 24382 w 2069399"/>
              <a:gd name="connsiteY65" fmla="*/ 798195 h 928410"/>
              <a:gd name="connsiteX66" fmla="*/ 2475 w 2069399"/>
              <a:gd name="connsiteY66" fmla="*/ 788670 h 928410"/>
              <a:gd name="connsiteX67" fmla="*/ 570 w 2069399"/>
              <a:gd name="connsiteY67" fmla="*/ 774383 h 928410"/>
              <a:gd name="connsiteX68" fmla="*/ 8190 w 2069399"/>
              <a:gd name="connsiteY68" fmla="*/ 756285 h 928410"/>
              <a:gd name="connsiteX69" fmla="*/ 29145 w 2069399"/>
              <a:gd name="connsiteY69" fmla="*/ 714375 h 928410"/>
              <a:gd name="connsiteX70" fmla="*/ 42480 w 2069399"/>
              <a:gd name="connsiteY70" fmla="*/ 689610 h 928410"/>
              <a:gd name="connsiteX71" fmla="*/ 53910 w 2069399"/>
              <a:gd name="connsiteY71" fmla="*/ 685800 h 928410"/>
              <a:gd name="connsiteX72" fmla="*/ 72007 w 2069399"/>
              <a:gd name="connsiteY72" fmla="*/ 693420 h 928410"/>
              <a:gd name="connsiteX73" fmla="*/ 122490 w 2069399"/>
              <a:gd name="connsiteY73" fmla="*/ 714375 h 928410"/>
              <a:gd name="connsiteX74" fmla="*/ 166305 w 2069399"/>
              <a:gd name="connsiteY74" fmla="*/ 732473 h 928410"/>
              <a:gd name="connsiteX75" fmla="*/ 220597 w 2069399"/>
              <a:gd name="connsiteY75" fmla="*/ 748665 h 928410"/>
              <a:gd name="connsiteX76" fmla="*/ 255840 w 2069399"/>
              <a:gd name="connsiteY76" fmla="*/ 761048 h 928410"/>
              <a:gd name="connsiteX77" fmla="*/ 283462 w 2069399"/>
              <a:gd name="connsiteY77" fmla="*/ 768668 h 928410"/>
              <a:gd name="connsiteX78" fmla="*/ 329182 w 2069399"/>
              <a:gd name="connsiteY78" fmla="*/ 777240 h 928410"/>
              <a:gd name="connsiteX79" fmla="*/ 377760 w 2069399"/>
              <a:gd name="connsiteY79" fmla="*/ 788670 h 928410"/>
              <a:gd name="connsiteX80" fmla="*/ 380617 w 2069399"/>
              <a:gd name="connsiteY80" fmla="*/ 789623 h 928410"/>
              <a:gd name="connsiteX81" fmla="*/ 447292 w 2069399"/>
              <a:gd name="connsiteY81" fmla="*/ 798195 h 928410"/>
              <a:gd name="connsiteX82" fmla="*/ 538732 w 2069399"/>
              <a:gd name="connsiteY82" fmla="*/ 806768 h 928410"/>
              <a:gd name="connsiteX83" fmla="*/ 723517 w 2069399"/>
              <a:gd name="connsiteY83" fmla="*/ 810578 h 928410"/>
              <a:gd name="connsiteX84" fmla="*/ 807337 w 2069399"/>
              <a:gd name="connsiteY84" fmla="*/ 802958 h 928410"/>
              <a:gd name="connsiteX85" fmla="*/ 856867 w 2069399"/>
              <a:gd name="connsiteY85" fmla="*/ 796290 h 928410"/>
              <a:gd name="connsiteX86" fmla="*/ 935925 w 2069399"/>
              <a:gd name="connsiteY86" fmla="*/ 782003 h 928410"/>
              <a:gd name="connsiteX87" fmla="*/ 996885 w 2069399"/>
              <a:gd name="connsiteY87" fmla="*/ 767715 h 928410"/>
              <a:gd name="connsiteX88" fmla="*/ 1046415 w 2069399"/>
              <a:gd name="connsiteY88" fmla="*/ 753428 h 928410"/>
              <a:gd name="connsiteX89" fmla="*/ 1101660 w 2069399"/>
              <a:gd name="connsiteY89" fmla="*/ 732473 h 928410"/>
              <a:gd name="connsiteX90" fmla="*/ 1130235 w 2069399"/>
              <a:gd name="connsiteY90" fmla="*/ 723900 h 928410"/>
              <a:gd name="connsiteX91" fmla="*/ 1175002 w 2069399"/>
              <a:gd name="connsiteY91" fmla="*/ 704850 h 928410"/>
              <a:gd name="connsiteX92" fmla="*/ 1195957 w 2069399"/>
              <a:gd name="connsiteY92" fmla="*/ 697230 h 928410"/>
              <a:gd name="connsiteX93" fmla="*/ 1257870 w 2069399"/>
              <a:gd name="connsiteY93" fmla="*/ 668655 h 928410"/>
              <a:gd name="connsiteX94" fmla="*/ 1295970 w 2069399"/>
              <a:gd name="connsiteY94" fmla="*/ 652463 h 928410"/>
              <a:gd name="connsiteX95" fmla="*/ 1335022 w 2069399"/>
              <a:gd name="connsiteY95" fmla="*/ 629603 h 928410"/>
              <a:gd name="connsiteX96" fmla="*/ 1382647 w 2069399"/>
              <a:gd name="connsiteY96" fmla="*/ 602933 h 928410"/>
              <a:gd name="connsiteX97" fmla="*/ 1428367 w 2069399"/>
              <a:gd name="connsiteY97" fmla="*/ 572453 h 928410"/>
              <a:gd name="connsiteX98" fmla="*/ 1487422 w 2069399"/>
              <a:gd name="connsiteY98" fmla="*/ 531495 h 928410"/>
              <a:gd name="connsiteX99" fmla="*/ 1535047 w 2069399"/>
              <a:gd name="connsiteY99" fmla="*/ 492443 h 928410"/>
              <a:gd name="connsiteX100" fmla="*/ 1563622 w 2069399"/>
              <a:gd name="connsiteY100" fmla="*/ 469583 h 928410"/>
              <a:gd name="connsiteX101" fmla="*/ 1598865 w 2069399"/>
              <a:gd name="connsiteY101" fmla="*/ 439103 h 928410"/>
              <a:gd name="connsiteX102" fmla="*/ 1658872 w 2069399"/>
              <a:gd name="connsiteY102" fmla="*/ 381953 h 928410"/>
              <a:gd name="connsiteX103" fmla="*/ 1706497 w 2069399"/>
              <a:gd name="connsiteY103" fmla="*/ 330518 h 928410"/>
              <a:gd name="connsiteX104" fmla="*/ 1758885 w 2069399"/>
              <a:gd name="connsiteY104" fmla="*/ 267653 h 928410"/>
              <a:gd name="connsiteX105" fmla="*/ 1792222 w 2069399"/>
              <a:gd name="connsiteY105" fmla="*/ 221933 h 928410"/>
              <a:gd name="connsiteX106" fmla="*/ 1835085 w 2069399"/>
              <a:gd name="connsiteY106" fmla="*/ 162878 h 928410"/>
              <a:gd name="connsiteX107" fmla="*/ 1808415 w 2069399"/>
              <a:gd name="connsiteY107" fmla="*/ 163830 h 928410"/>
              <a:gd name="connsiteX108" fmla="*/ 1796032 w 2069399"/>
              <a:gd name="connsiteY108" fmla="*/ 168593 h 928410"/>
              <a:gd name="connsiteX109" fmla="*/ 1746502 w 2069399"/>
              <a:gd name="connsiteY109" fmla="*/ 181928 h 928410"/>
              <a:gd name="connsiteX110" fmla="*/ 1742692 w 2069399"/>
              <a:gd name="connsiteY110" fmla="*/ 182880 h 928410"/>
              <a:gd name="connsiteX111" fmla="*/ 1698877 w 2069399"/>
              <a:gd name="connsiteY111" fmla="*/ 191453 h 928410"/>
              <a:gd name="connsiteX112" fmla="*/ 1660777 w 2069399"/>
              <a:gd name="connsiteY112" fmla="*/ 203835 h 928410"/>
              <a:gd name="connsiteX113" fmla="*/ 1658872 w 2069399"/>
              <a:gd name="connsiteY113" fmla="*/ 203835 h 928410"/>
              <a:gd name="connsiteX114" fmla="*/ 1615057 w 2069399"/>
              <a:gd name="connsiteY114" fmla="*/ 212408 h 928410"/>
              <a:gd name="connsiteX115" fmla="*/ 1575052 w 2069399"/>
              <a:gd name="connsiteY115" fmla="*/ 224790 h 928410"/>
              <a:gd name="connsiteX116" fmla="*/ 1535047 w 2069399"/>
              <a:gd name="connsiteY116" fmla="*/ 233363 h 928410"/>
              <a:gd name="connsiteX117" fmla="*/ 1510282 w 2069399"/>
              <a:gd name="connsiteY117" fmla="*/ 239078 h 92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2069399" h="928410">
                <a:moveTo>
                  <a:pt x="1510282" y="239078"/>
                </a:moveTo>
                <a:cubicBezTo>
                  <a:pt x="1500757" y="202883"/>
                  <a:pt x="1491232" y="166688"/>
                  <a:pt x="1481707" y="129540"/>
                </a:cubicBezTo>
                <a:cubicBezTo>
                  <a:pt x="1507425" y="123825"/>
                  <a:pt x="1531237" y="118110"/>
                  <a:pt x="1555050" y="112395"/>
                </a:cubicBezTo>
                <a:cubicBezTo>
                  <a:pt x="1574100" y="107633"/>
                  <a:pt x="1593150" y="102870"/>
                  <a:pt x="1612200" y="98108"/>
                </a:cubicBezTo>
                <a:cubicBezTo>
                  <a:pt x="1631250" y="93345"/>
                  <a:pt x="1650300" y="88583"/>
                  <a:pt x="1669350" y="83820"/>
                </a:cubicBezTo>
                <a:cubicBezTo>
                  <a:pt x="1688400" y="79058"/>
                  <a:pt x="1707450" y="74295"/>
                  <a:pt x="1727452" y="69533"/>
                </a:cubicBezTo>
                <a:cubicBezTo>
                  <a:pt x="1745550" y="64770"/>
                  <a:pt x="1764600" y="60008"/>
                  <a:pt x="1782697" y="55245"/>
                </a:cubicBezTo>
                <a:cubicBezTo>
                  <a:pt x="1802700" y="50483"/>
                  <a:pt x="1822702" y="46673"/>
                  <a:pt x="1841752" y="40005"/>
                </a:cubicBezTo>
                <a:cubicBezTo>
                  <a:pt x="1859850" y="34290"/>
                  <a:pt x="1878900" y="29528"/>
                  <a:pt x="1897950" y="26670"/>
                </a:cubicBezTo>
                <a:cubicBezTo>
                  <a:pt x="1917000" y="23813"/>
                  <a:pt x="1937002" y="18098"/>
                  <a:pt x="1956052" y="12383"/>
                </a:cubicBezTo>
                <a:cubicBezTo>
                  <a:pt x="1968435" y="8573"/>
                  <a:pt x="1980817" y="4763"/>
                  <a:pt x="1993200" y="953"/>
                </a:cubicBezTo>
                <a:cubicBezTo>
                  <a:pt x="1996057" y="0"/>
                  <a:pt x="1998915" y="953"/>
                  <a:pt x="2001772" y="0"/>
                </a:cubicBezTo>
                <a:cubicBezTo>
                  <a:pt x="2004630" y="20955"/>
                  <a:pt x="2008440" y="40958"/>
                  <a:pt x="2010345" y="61913"/>
                </a:cubicBezTo>
                <a:cubicBezTo>
                  <a:pt x="2013202" y="88583"/>
                  <a:pt x="2015107" y="115253"/>
                  <a:pt x="2017965" y="141923"/>
                </a:cubicBezTo>
                <a:cubicBezTo>
                  <a:pt x="2019870" y="160973"/>
                  <a:pt x="2022727" y="179070"/>
                  <a:pt x="2025585" y="198120"/>
                </a:cubicBezTo>
                <a:cubicBezTo>
                  <a:pt x="2028442" y="217170"/>
                  <a:pt x="2030347" y="237173"/>
                  <a:pt x="2032252" y="257175"/>
                </a:cubicBezTo>
                <a:cubicBezTo>
                  <a:pt x="2035110" y="276225"/>
                  <a:pt x="2037015" y="296228"/>
                  <a:pt x="2039872" y="315278"/>
                </a:cubicBezTo>
                <a:cubicBezTo>
                  <a:pt x="2041777" y="334328"/>
                  <a:pt x="2041777" y="353378"/>
                  <a:pt x="2047492" y="371475"/>
                </a:cubicBezTo>
                <a:cubicBezTo>
                  <a:pt x="2054160" y="390525"/>
                  <a:pt x="2049397" y="411480"/>
                  <a:pt x="2054160" y="429578"/>
                </a:cubicBezTo>
                <a:cubicBezTo>
                  <a:pt x="2059875" y="448628"/>
                  <a:pt x="2057970" y="467678"/>
                  <a:pt x="2060827" y="486728"/>
                </a:cubicBezTo>
                <a:cubicBezTo>
                  <a:pt x="2062732" y="497205"/>
                  <a:pt x="2066542" y="507683"/>
                  <a:pt x="2069400" y="521018"/>
                </a:cubicBezTo>
                <a:cubicBezTo>
                  <a:pt x="2029395" y="526733"/>
                  <a:pt x="1992247" y="531495"/>
                  <a:pt x="1956052" y="536258"/>
                </a:cubicBezTo>
                <a:cubicBezTo>
                  <a:pt x="1955100" y="534353"/>
                  <a:pt x="1954147" y="534353"/>
                  <a:pt x="1954147" y="533400"/>
                </a:cubicBezTo>
                <a:cubicBezTo>
                  <a:pt x="1951290" y="507683"/>
                  <a:pt x="1951290" y="481965"/>
                  <a:pt x="1944622" y="457200"/>
                </a:cubicBezTo>
                <a:cubicBezTo>
                  <a:pt x="1939860" y="437198"/>
                  <a:pt x="1942717" y="417195"/>
                  <a:pt x="1937955" y="398145"/>
                </a:cubicBezTo>
                <a:cubicBezTo>
                  <a:pt x="1932240" y="380048"/>
                  <a:pt x="1933192" y="361950"/>
                  <a:pt x="1931287" y="343853"/>
                </a:cubicBezTo>
                <a:cubicBezTo>
                  <a:pt x="1929382" y="324803"/>
                  <a:pt x="1927477" y="306705"/>
                  <a:pt x="1924620" y="287655"/>
                </a:cubicBezTo>
                <a:cubicBezTo>
                  <a:pt x="1922715" y="275273"/>
                  <a:pt x="1918905" y="261938"/>
                  <a:pt x="1915095" y="247650"/>
                </a:cubicBezTo>
                <a:cubicBezTo>
                  <a:pt x="1909380" y="255270"/>
                  <a:pt x="1903665" y="260985"/>
                  <a:pt x="1899855" y="267653"/>
                </a:cubicBezTo>
                <a:cubicBezTo>
                  <a:pt x="1884615" y="288608"/>
                  <a:pt x="1870327" y="310515"/>
                  <a:pt x="1854135" y="331470"/>
                </a:cubicBezTo>
                <a:cubicBezTo>
                  <a:pt x="1831275" y="360045"/>
                  <a:pt x="1807462" y="388620"/>
                  <a:pt x="1782697" y="416243"/>
                </a:cubicBezTo>
                <a:cubicBezTo>
                  <a:pt x="1762695" y="438150"/>
                  <a:pt x="1740787" y="459105"/>
                  <a:pt x="1719832" y="480060"/>
                </a:cubicBezTo>
                <a:cubicBezTo>
                  <a:pt x="1697925" y="502920"/>
                  <a:pt x="1676017" y="525780"/>
                  <a:pt x="1652205" y="547688"/>
                </a:cubicBezTo>
                <a:cubicBezTo>
                  <a:pt x="1633155" y="564833"/>
                  <a:pt x="1612200" y="579120"/>
                  <a:pt x="1592197" y="594360"/>
                </a:cubicBezTo>
                <a:cubicBezTo>
                  <a:pt x="1576957" y="606743"/>
                  <a:pt x="1561717" y="619125"/>
                  <a:pt x="1546477" y="630555"/>
                </a:cubicBezTo>
                <a:cubicBezTo>
                  <a:pt x="1533142" y="640080"/>
                  <a:pt x="1519807" y="648653"/>
                  <a:pt x="1505520" y="658178"/>
                </a:cubicBezTo>
                <a:cubicBezTo>
                  <a:pt x="1482660" y="673418"/>
                  <a:pt x="1460752" y="689610"/>
                  <a:pt x="1437892" y="703898"/>
                </a:cubicBezTo>
                <a:cubicBezTo>
                  <a:pt x="1428367" y="710565"/>
                  <a:pt x="1416937" y="715328"/>
                  <a:pt x="1406460" y="721043"/>
                </a:cubicBezTo>
                <a:cubicBezTo>
                  <a:pt x="1388362" y="731520"/>
                  <a:pt x="1369312" y="741998"/>
                  <a:pt x="1351215" y="752475"/>
                </a:cubicBezTo>
                <a:cubicBezTo>
                  <a:pt x="1338832" y="759143"/>
                  <a:pt x="1326450" y="764858"/>
                  <a:pt x="1314067" y="770573"/>
                </a:cubicBezTo>
                <a:cubicBezTo>
                  <a:pt x="1301685" y="776288"/>
                  <a:pt x="1289302" y="782003"/>
                  <a:pt x="1276920" y="787718"/>
                </a:cubicBezTo>
                <a:cubicBezTo>
                  <a:pt x="1262632" y="794385"/>
                  <a:pt x="1249297" y="800100"/>
                  <a:pt x="1235010" y="805815"/>
                </a:cubicBezTo>
                <a:cubicBezTo>
                  <a:pt x="1220722" y="812483"/>
                  <a:pt x="1207387" y="819150"/>
                  <a:pt x="1193100" y="824865"/>
                </a:cubicBezTo>
                <a:cubicBezTo>
                  <a:pt x="1185480" y="827723"/>
                  <a:pt x="1177860" y="830580"/>
                  <a:pt x="1170240" y="833438"/>
                </a:cubicBezTo>
                <a:cubicBezTo>
                  <a:pt x="1153095" y="839153"/>
                  <a:pt x="1135950" y="842963"/>
                  <a:pt x="1118805" y="848678"/>
                </a:cubicBezTo>
                <a:cubicBezTo>
                  <a:pt x="1099755" y="854393"/>
                  <a:pt x="1081657" y="862013"/>
                  <a:pt x="1063560" y="868680"/>
                </a:cubicBezTo>
                <a:cubicBezTo>
                  <a:pt x="1054035" y="871538"/>
                  <a:pt x="1045462" y="874395"/>
                  <a:pt x="1035937" y="876300"/>
                </a:cubicBezTo>
                <a:cubicBezTo>
                  <a:pt x="1022602" y="879158"/>
                  <a:pt x="1008315" y="882015"/>
                  <a:pt x="994980" y="884873"/>
                </a:cubicBezTo>
                <a:cubicBezTo>
                  <a:pt x="979740" y="888683"/>
                  <a:pt x="965452" y="892493"/>
                  <a:pt x="951165" y="897255"/>
                </a:cubicBezTo>
                <a:cubicBezTo>
                  <a:pt x="950212" y="897255"/>
                  <a:pt x="949260" y="898208"/>
                  <a:pt x="948307" y="898208"/>
                </a:cubicBezTo>
                <a:cubicBezTo>
                  <a:pt x="929257" y="901065"/>
                  <a:pt x="910207" y="902970"/>
                  <a:pt x="891157" y="905828"/>
                </a:cubicBezTo>
                <a:cubicBezTo>
                  <a:pt x="865440" y="909638"/>
                  <a:pt x="840675" y="914400"/>
                  <a:pt x="814957" y="918210"/>
                </a:cubicBezTo>
                <a:cubicBezTo>
                  <a:pt x="812100" y="918210"/>
                  <a:pt x="809242" y="919163"/>
                  <a:pt x="807337" y="919163"/>
                </a:cubicBezTo>
                <a:cubicBezTo>
                  <a:pt x="733042" y="927735"/>
                  <a:pt x="658747" y="929640"/>
                  <a:pt x="584452" y="927735"/>
                </a:cubicBezTo>
                <a:cubicBezTo>
                  <a:pt x="544447" y="926783"/>
                  <a:pt x="504442" y="922020"/>
                  <a:pt x="464437" y="919163"/>
                </a:cubicBezTo>
                <a:cubicBezTo>
                  <a:pt x="447292" y="918210"/>
                  <a:pt x="430147" y="915353"/>
                  <a:pt x="413955" y="912495"/>
                </a:cubicBezTo>
                <a:cubicBezTo>
                  <a:pt x="386332" y="907733"/>
                  <a:pt x="358710" y="904875"/>
                  <a:pt x="332040" y="897255"/>
                </a:cubicBezTo>
                <a:cubicBezTo>
                  <a:pt x="320610" y="894398"/>
                  <a:pt x="309180" y="893445"/>
                  <a:pt x="298702" y="890588"/>
                </a:cubicBezTo>
                <a:cubicBezTo>
                  <a:pt x="285367" y="887730"/>
                  <a:pt x="272985" y="882015"/>
                  <a:pt x="259650" y="878205"/>
                </a:cubicBezTo>
                <a:cubicBezTo>
                  <a:pt x="251077" y="875348"/>
                  <a:pt x="241552" y="873443"/>
                  <a:pt x="232980" y="871538"/>
                </a:cubicBezTo>
                <a:cubicBezTo>
                  <a:pt x="221550" y="868680"/>
                  <a:pt x="209167" y="865823"/>
                  <a:pt x="197737" y="862013"/>
                </a:cubicBezTo>
                <a:cubicBezTo>
                  <a:pt x="185355" y="858203"/>
                  <a:pt x="173925" y="853440"/>
                  <a:pt x="162495" y="849630"/>
                </a:cubicBezTo>
                <a:cubicBezTo>
                  <a:pt x="154875" y="846773"/>
                  <a:pt x="147255" y="843915"/>
                  <a:pt x="139635" y="842010"/>
                </a:cubicBezTo>
                <a:cubicBezTo>
                  <a:pt x="130110" y="839153"/>
                  <a:pt x="119632" y="837248"/>
                  <a:pt x="110107" y="833438"/>
                </a:cubicBezTo>
                <a:cubicBezTo>
                  <a:pt x="95820" y="828675"/>
                  <a:pt x="82485" y="822008"/>
                  <a:pt x="68197" y="816293"/>
                </a:cubicBezTo>
                <a:cubicBezTo>
                  <a:pt x="53910" y="810578"/>
                  <a:pt x="38670" y="803910"/>
                  <a:pt x="24382" y="798195"/>
                </a:cubicBezTo>
                <a:cubicBezTo>
                  <a:pt x="16762" y="795338"/>
                  <a:pt x="8190" y="793433"/>
                  <a:pt x="2475" y="788670"/>
                </a:cubicBezTo>
                <a:cubicBezTo>
                  <a:pt x="-383" y="786765"/>
                  <a:pt x="-383" y="779145"/>
                  <a:pt x="570" y="774383"/>
                </a:cubicBezTo>
                <a:cubicBezTo>
                  <a:pt x="1522" y="767715"/>
                  <a:pt x="5332" y="762000"/>
                  <a:pt x="8190" y="756285"/>
                </a:cubicBezTo>
                <a:cubicBezTo>
                  <a:pt x="14857" y="741998"/>
                  <a:pt x="21525" y="727710"/>
                  <a:pt x="29145" y="714375"/>
                </a:cubicBezTo>
                <a:cubicBezTo>
                  <a:pt x="32955" y="705803"/>
                  <a:pt x="37717" y="697230"/>
                  <a:pt x="42480" y="689610"/>
                </a:cubicBezTo>
                <a:cubicBezTo>
                  <a:pt x="44385" y="686753"/>
                  <a:pt x="50100" y="684848"/>
                  <a:pt x="53910" y="685800"/>
                </a:cubicBezTo>
                <a:cubicBezTo>
                  <a:pt x="60577" y="686753"/>
                  <a:pt x="66292" y="690563"/>
                  <a:pt x="72007" y="693420"/>
                </a:cubicBezTo>
                <a:cubicBezTo>
                  <a:pt x="89152" y="701040"/>
                  <a:pt x="104392" y="709613"/>
                  <a:pt x="122490" y="714375"/>
                </a:cubicBezTo>
                <a:cubicBezTo>
                  <a:pt x="137730" y="718185"/>
                  <a:pt x="151065" y="727710"/>
                  <a:pt x="166305" y="732473"/>
                </a:cubicBezTo>
                <a:cubicBezTo>
                  <a:pt x="184402" y="739140"/>
                  <a:pt x="202500" y="742950"/>
                  <a:pt x="220597" y="748665"/>
                </a:cubicBezTo>
                <a:cubicBezTo>
                  <a:pt x="232980" y="752475"/>
                  <a:pt x="244410" y="757238"/>
                  <a:pt x="255840" y="761048"/>
                </a:cubicBezTo>
                <a:cubicBezTo>
                  <a:pt x="264412" y="763905"/>
                  <a:pt x="273937" y="766763"/>
                  <a:pt x="283462" y="768668"/>
                </a:cubicBezTo>
                <a:cubicBezTo>
                  <a:pt x="298702" y="771525"/>
                  <a:pt x="313942" y="773430"/>
                  <a:pt x="329182" y="777240"/>
                </a:cubicBezTo>
                <a:cubicBezTo>
                  <a:pt x="345375" y="781050"/>
                  <a:pt x="361567" y="784860"/>
                  <a:pt x="377760" y="788670"/>
                </a:cubicBezTo>
                <a:cubicBezTo>
                  <a:pt x="378712" y="788670"/>
                  <a:pt x="379665" y="789623"/>
                  <a:pt x="380617" y="789623"/>
                </a:cubicBezTo>
                <a:cubicBezTo>
                  <a:pt x="402525" y="792480"/>
                  <a:pt x="424432" y="796290"/>
                  <a:pt x="447292" y="798195"/>
                </a:cubicBezTo>
                <a:cubicBezTo>
                  <a:pt x="477772" y="801053"/>
                  <a:pt x="508252" y="802005"/>
                  <a:pt x="538732" y="806768"/>
                </a:cubicBezTo>
                <a:cubicBezTo>
                  <a:pt x="599692" y="817245"/>
                  <a:pt x="661605" y="811530"/>
                  <a:pt x="723517" y="810578"/>
                </a:cubicBezTo>
                <a:cubicBezTo>
                  <a:pt x="751140" y="810578"/>
                  <a:pt x="779715" y="805815"/>
                  <a:pt x="807337" y="802958"/>
                </a:cubicBezTo>
                <a:cubicBezTo>
                  <a:pt x="823530" y="801053"/>
                  <a:pt x="840675" y="799148"/>
                  <a:pt x="856867" y="796290"/>
                </a:cubicBezTo>
                <a:cubicBezTo>
                  <a:pt x="883537" y="791528"/>
                  <a:pt x="909255" y="787718"/>
                  <a:pt x="935925" y="782003"/>
                </a:cubicBezTo>
                <a:cubicBezTo>
                  <a:pt x="956880" y="778193"/>
                  <a:pt x="976882" y="773430"/>
                  <a:pt x="996885" y="767715"/>
                </a:cubicBezTo>
                <a:cubicBezTo>
                  <a:pt x="1014030" y="763905"/>
                  <a:pt x="1030222" y="759143"/>
                  <a:pt x="1046415" y="753428"/>
                </a:cubicBezTo>
                <a:cubicBezTo>
                  <a:pt x="1065465" y="746760"/>
                  <a:pt x="1083562" y="739140"/>
                  <a:pt x="1101660" y="732473"/>
                </a:cubicBezTo>
                <a:cubicBezTo>
                  <a:pt x="1111185" y="728663"/>
                  <a:pt x="1121662" y="727710"/>
                  <a:pt x="1130235" y="723900"/>
                </a:cubicBezTo>
                <a:cubicBezTo>
                  <a:pt x="1145475" y="718185"/>
                  <a:pt x="1160715" y="710565"/>
                  <a:pt x="1175002" y="704850"/>
                </a:cubicBezTo>
                <a:cubicBezTo>
                  <a:pt x="1181670" y="701993"/>
                  <a:pt x="1189290" y="700088"/>
                  <a:pt x="1195957" y="697230"/>
                </a:cubicBezTo>
                <a:cubicBezTo>
                  <a:pt x="1216912" y="687705"/>
                  <a:pt x="1236915" y="678180"/>
                  <a:pt x="1257870" y="668655"/>
                </a:cubicBezTo>
                <a:cubicBezTo>
                  <a:pt x="1270252" y="662940"/>
                  <a:pt x="1283587" y="659130"/>
                  <a:pt x="1295970" y="652463"/>
                </a:cubicBezTo>
                <a:cubicBezTo>
                  <a:pt x="1309305" y="645795"/>
                  <a:pt x="1322640" y="637223"/>
                  <a:pt x="1335022" y="629603"/>
                </a:cubicBezTo>
                <a:cubicBezTo>
                  <a:pt x="1350262" y="621030"/>
                  <a:pt x="1366455" y="612458"/>
                  <a:pt x="1382647" y="602933"/>
                </a:cubicBezTo>
                <a:cubicBezTo>
                  <a:pt x="1397887" y="593408"/>
                  <a:pt x="1413127" y="582930"/>
                  <a:pt x="1428367" y="572453"/>
                </a:cubicBezTo>
                <a:cubicBezTo>
                  <a:pt x="1448370" y="559118"/>
                  <a:pt x="1468372" y="545783"/>
                  <a:pt x="1487422" y="531495"/>
                </a:cubicBezTo>
                <a:cubicBezTo>
                  <a:pt x="1503615" y="519113"/>
                  <a:pt x="1519807" y="504825"/>
                  <a:pt x="1535047" y="492443"/>
                </a:cubicBezTo>
                <a:cubicBezTo>
                  <a:pt x="1544572" y="484823"/>
                  <a:pt x="1554097" y="477203"/>
                  <a:pt x="1563622" y="469583"/>
                </a:cubicBezTo>
                <a:cubicBezTo>
                  <a:pt x="1575052" y="460058"/>
                  <a:pt x="1587435" y="449580"/>
                  <a:pt x="1598865" y="439103"/>
                </a:cubicBezTo>
                <a:cubicBezTo>
                  <a:pt x="1618867" y="420053"/>
                  <a:pt x="1638870" y="401955"/>
                  <a:pt x="1658872" y="381953"/>
                </a:cubicBezTo>
                <a:cubicBezTo>
                  <a:pt x="1675065" y="365760"/>
                  <a:pt x="1690305" y="347663"/>
                  <a:pt x="1706497" y="330518"/>
                </a:cubicBezTo>
                <a:cubicBezTo>
                  <a:pt x="1724595" y="309563"/>
                  <a:pt x="1741740" y="289560"/>
                  <a:pt x="1758885" y="267653"/>
                </a:cubicBezTo>
                <a:cubicBezTo>
                  <a:pt x="1770315" y="253365"/>
                  <a:pt x="1780792" y="237173"/>
                  <a:pt x="1792222" y="221933"/>
                </a:cubicBezTo>
                <a:cubicBezTo>
                  <a:pt x="1806510" y="202883"/>
                  <a:pt x="1820797" y="183833"/>
                  <a:pt x="1835085" y="162878"/>
                </a:cubicBezTo>
                <a:cubicBezTo>
                  <a:pt x="1825560" y="160020"/>
                  <a:pt x="1816987" y="160020"/>
                  <a:pt x="1808415" y="163830"/>
                </a:cubicBezTo>
                <a:cubicBezTo>
                  <a:pt x="1804605" y="165735"/>
                  <a:pt x="1799842" y="166688"/>
                  <a:pt x="1796032" y="168593"/>
                </a:cubicBezTo>
                <a:cubicBezTo>
                  <a:pt x="1779840" y="173355"/>
                  <a:pt x="1762695" y="177165"/>
                  <a:pt x="1746502" y="181928"/>
                </a:cubicBezTo>
                <a:cubicBezTo>
                  <a:pt x="1745550" y="181928"/>
                  <a:pt x="1744597" y="182880"/>
                  <a:pt x="1742692" y="182880"/>
                </a:cubicBezTo>
                <a:cubicBezTo>
                  <a:pt x="1728405" y="185738"/>
                  <a:pt x="1713165" y="187643"/>
                  <a:pt x="1698877" y="191453"/>
                </a:cubicBezTo>
                <a:cubicBezTo>
                  <a:pt x="1685542" y="194310"/>
                  <a:pt x="1673160" y="200025"/>
                  <a:pt x="1660777" y="203835"/>
                </a:cubicBezTo>
                <a:cubicBezTo>
                  <a:pt x="1659825" y="203835"/>
                  <a:pt x="1658872" y="203835"/>
                  <a:pt x="1658872" y="203835"/>
                </a:cubicBezTo>
                <a:cubicBezTo>
                  <a:pt x="1644585" y="206693"/>
                  <a:pt x="1629345" y="208598"/>
                  <a:pt x="1615057" y="212408"/>
                </a:cubicBezTo>
                <a:cubicBezTo>
                  <a:pt x="1601722" y="216218"/>
                  <a:pt x="1588387" y="220980"/>
                  <a:pt x="1575052" y="224790"/>
                </a:cubicBezTo>
                <a:cubicBezTo>
                  <a:pt x="1561717" y="228600"/>
                  <a:pt x="1548382" y="230505"/>
                  <a:pt x="1535047" y="233363"/>
                </a:cubicBezTo>
                <a:cubicBezTo>
                  <a:pt x="1526475" y="235268"/>
                  <a:pt x="1519807" y="237173"/>
                  <a:pt x="1510282" y="23907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DE4ED72A-7F63-2756-BA68-3B313001EF07}"/>
              </a:ext>
            </a:extLst>
          </p:cNvPr>
          <p:cNvSpPr/>
          <p:nvPr userDrawn="1"/>
        </p:nvSpPr>
        <p:spPr>
          <a:xfrm>
            <a:off x="9926214" y="2682663"/>
            <a:ext cx="185912" cy="186106"/>
          </a:xfrm>
          <a:custGeom>
            <a:avLst/>
            <a:gdLst>
              <a:gd name="connsiteX0" fmla="*/ 457379 w 915001"/>
              <a:gd name="connsiteY0" fmla="*/ 840 h 915954"/>
              <a:gd name="connsiteX1" fmla="*/ 742176 w 915001"/>
              <a:gd name="connsiteY1" fmla="*/ 840 h 915954"/>
              <a:gd name="connsiteX2" fmla="*/ 805041 w 915001"/>
              <a:gd name="connsiteY2" fmla="*/ 14175 h 915954"/>
              <a:gd name="connsiteX3" fmla="*/ 835521 w 915001"/>
              <a:gd name="connsiteY3" fmla="*/ 28463 h 915954"/>
              <a:gd name="connsiteX4" fmla="*/ 877431 w 915001"/>
              <a:gd name="connsiteY4" fmla="*/ 65610 h 915954"/>
              <a:gd name="connsiteX5" fmla="*/ 906959 w 915001"/>
              <a:gd name="connsiteY5" fmla="*/ 117998 h 915954"/>
              <a:gd name="connsiteX6" fmla="*/ 914579 w 915001"/>
              <a:gd name="connsiteY6" fmla="*/ 170385 h 915954"/>
              <a:gd name="connsiteX7" fmla="*/ 914579 w 915001"/>
              <a:gd name="connsiteY7" fmla="*/ 580913 h 915954"/>
              <a:gd name="connsiteX8" fmla="*/ 914579 w 915001"/>
              <a:gd name="connsiteY8" fmla="*/ 747600 h 915954"/>
              <a:gd name="connsiteX9" fmla="*/ 906959 w 915001"/>
              <a:gd name="connsiteY9" fmla="*/ 798083 h 915954"/>
              <a:gd name="connsiteX10" fmla="*/ 853619 w 915001"/>
              <a:gd name="connsiteY10" fmla="*/ 874283 h 915954"/>
              <a:gd name="connsiteX11" fmla="*/ 799326 w 915001"/>
              <a:gd name="connsiteY11" fmla="*/ 906668 h 915954"/>
              <a:gd name="connsiteX12" fmla="*/ 754559 w 915001"/>
              <a:gd name="connsiteY12" fmla="*/ 915240 h 915954"/>
              <a:gd name="connsiteX13" fmla="*/ 164009 w 915001"/>
              <a:gd name="connsiteY13" fmla="*/ 915240 h 915954"/>
              <a:gd name="connsiteX14" fmla="*/ 84951 w 915001"/>
              <a:gd name="connsiteY14" fmla="*/ 890475 h 915954"/>
              <a:gd name="connsiteX15" fmla="*/ 32564 w 915001"/>
              <a:gd name="connsiteY15" fmla="*/ 842850 h 915954"/>
              <a:gd name="connsiteX16" fmla="*/ 14466 w 915001"/>
              <a:gd name="connsiteY16" fmla="*/ 808560 h 915954"/>
              <a:gd name="connsiteX17" fmla="*/ 179 w 915001"/>
              <a:gd name="connsiteY17" fmla="*/ 710453 h 915954"/>
              <a:gd name="connsiteX18" fmla="*/ 179 w 915001"/>
              <a:gd name="connsiteY18" fmla="*/ 173243 h 915954"/>
              <a:gd name="connsiteX19" fmla="*/ 7799 w 915001"/>
              <a:gd name="connsiteY19" fmla="*/ 117998 h 915954"/>
              <a:gd name="connsiteX20" fmla="*/ 59234 w 915001"/>
              <a:gd name="connsiteY20" fmla="*/ 43703 h 915954"/>
              <a:gd name="connsiteX21" fmla="*/ 96381 w 915001"/>
              <a:gd name="connsiteY21" fmla="*/ 17033 h 915954"/>
              <a:gd name="connsiteX22" fmla="*/ 126861 w 915001"/>
              <a:gd name="connsiteY22" fmla="*/ 7508 h 915954"/>
              <a:gd name="connsiteX23" fmla="*/ 230684 w 915001"/>
              <a:gd name="connsiteY23" fmla="*/ 1793 h 915954"/>
              <a:gd name="connsiteX24" fmla="*/ 457379 w 915001"/>
              <a:gd name="connsiteY24" fmla="*/ 840 h 915954"/>
              <a:gd name="connsiteX25" fmla="*/ 799326 w 915001"/>
              <a:gd name="connsiteY25" fmla="*/ 457088 h 915954"/>
              <a:gd name="connsiteX26" fmla="*/ 799326 w 915001"/>
              <a:gd name="connsiteY26" fmla="*/ 457088 h 915954"/>
              <a:gd name="connsiteX27" fmla="*/ 799326 w 915001"/>
              <a:gd name="connsiteY27" fmla="*/ 171338 h 915954"/>
              <a:gd name="connsiteX28" fmla="*/ 789801 w 915001"/>
              <a:gd name="connsiteY28" fmla="*/ 138000 h 915954"/>
              <a:gd name="connsiteX29" fmla="*/ 740271 w 915001"/>
              <a:gd name="connsiteY29" fmla="*/ 115140 h 915954"/>
              <a:gd name="connsiteX30" fmla="*/ 397371 w 915001"/>
              <a:gd name="connsiteY30" fmla="*/ 115140 h 915954"/>
              <a:gd name="connsiteX31" fmla="*/ 169724 w 915001"/>
              <a:gd name="connsiteY31" fmla="*/ 115140 h 915954"/>
              <a:gd name="connsiteX32" fmla="*/ 138291 w 915001"/>
              <a:gd name="connsiteY32" fmla="*/ 124665 h 915954"/>
              <a:gd name="connsiteX33" fmla="*/ 113526 w 915001"/>
              <a:gd name="connsiteY33" fmla="*/ 175148 h 915954"/>
              <a:gd name="connsiteX34" fmla="*/ 113526 w 915001"/>
              <a:gd name="connsiteY34" fmla="*/ 740933 h 915954"/>
              <a:gd name="connsiteX35" fmla="*/ 174486 w 915001"/>
              <a:gd name="connsiteY35" fmla="*/ 801893 h 915954"/>
              <a:gd name="connsiteX36" fmla="*/ 739319 w 915001"/>
              <a:gd name="connsiteY36" fmla="*/ 801893 h 915954"/>
              <a:gd name="connsiteX37" fmla="*/ 765989 w 915001"/>
              <a:gd name="connsiteY37" fmla="*/ 796178 h 915954"/>
              <a:gd name="connsiteX38" fmla="*/ 800279 w 915001"/>
              <a:gd name="connsiteY38" fmla="*/ 741885 h 915954"/>
              <a:gd name="connsiteX39" fmla="*/ 799326 w 915001"/>
              <a:gd name="connsiteY39" fmla="*/ 457088 h 91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5001" h="915954">
                <a:moveTo>
                  <a:pt x="457379" y="840"/>
                </a:moveTo>
                <a:cubicBezTo>
                  <a:pt x="552629" y="840"/>
                  <a:pt x="646926" y="840"/>
                  <a:pt x="742176" y="840"/>
                </a:cubicBezTo>
                <a:cubicBezTo>
                  <a:pt x="764084" y="840"/>
                  <a:pt x="785039" y="3698"/>
                  <a:pt x="805041" y="14175"/>
                </a:cubicBezTo>
                <a:cubicBezTo>
                  <a:pt x="814566" y="19890"/>
                  <a:pt x="825996" y="21795"/>
                  <a:pt x="835521" y="28463"/>
                </a:cubicBezTo>
                <a:cubicBezTo>
                  <a:pt x="850761" y="39893"/>
                  <a:pt x="866001" y="51323"/>
                  <a:pt x="877431" y="65610"/>
                </a:cubicBezTo>
                <a:cubicBezTo>
                  <a:pt x="889814" y="80850"/>
                  <a:pt x="900291" y="98948"/>
                  <a:pt x="906959" y="117998"/>
                </a:cubicBezTo>
                <a:cubicBezTo>
                  <a:pt x="912674" y="134190"/>
                  <a:pt x="914579" y="153240"/>
                  <a:pt x="914579" y="170385"/>
                </a:cubicBezTo>
                <a:cubicBezTo>
                  <a:pt x="915531" y="307545"/>
                  <a:pt x="914579" y="443753"/>
                  <a:pt x="914579" y="580913"/>
                </a:cubicBezTo>
                <a:cubicBezTo>
                  <a:pt x="914579" y="636158"/>
                  <a:pt x="915531" y="692355"/>
                  <a:pt x="914579" y="747600"/>
                </a:cubicBezTo>
                <a:cubicBezTo>
                  <a:pt x="914579" y="764745"/>
                  <a:pt x="912674" y="781890"/>
                  <a:pt x="906959" y="798083"/>
                </a:cubicBezTo>
                <a:cubicBezTo>
                  <a:pt x="895529" y="827610"/>
                  <a:pt x="878384" y="853328"/>
                  <a:pt x="853619" y="874283"/>
                </a:cubicBezTo>
                <a:cubicBezTo>
                  <a:pt x="836474" y="888570"/>
                  <a:pt x="818376" y="898095"/>
                  <a:pt x="799326" y="906668"/>
                </a:cubicBezTo>
                <a:cubicBezTo>
                  <a:pt x="785039" y="912383"/>
                  <a:pt x="769799" y="915240"/>
                  <a:pt x="754559" y="915240"/>
                </a:cubicBezTo>
                <a:cubicBezTo>
                  <a:pt x="557391" y="916193"/>
                  <a:pt x="360224" y="916193"/>
                  <a:pt x="164009" y="915240"/>
                </a:cubicBezTo>
                <a:cubicBezTo>
                  <a:pt x="135434" y="915240"/>
                  <a:pt x="109716" y="903810"/>
                  <a:pt x="84951" y="890475"/>
                </a:cubicBezTo>
                <a:cubicBezTo>
                  <a:pt x="63996" y="879045"/>
                  <a:pt x="47804" y="860948"/>
                  <a:pt x="32564" y="842850"/>
                </a:cubicBezTo>
                <a:cubicBezTo>
                  <a:pt x="24944" y="833325"/>
                  <a:pt x="21134" y="819990"/>
                  <a:pt x="14466" y="808560"/>
                </a:cubicBezTo>
                <a:cubicBezTo>
                  <a:pt x="-2679" y="777128"/>
                  <a:pt x="179" y="743790"/>
                  <a:pt x="179" y="710453"/>
                </a:cubicBezTo>
                <a:cubicBezTo>
                  <a:pt x="179" y="531383"/>
                  <a:pt x="179" y="352313"/>
                  <a:pt x="179" y="173243"/>
                </a:cubicBezTo>
                <a:cubicBezTo>
                  <a:pt x="179" y="155145"/>
                  <a:pt x="2084" y="135143"/>
                  <a:pt x="7799" y="117998"/>
                </a:cubicBezTo>
                <a:cubicBezTo>
                  <a:pt x="18276" y="89423"/>
                  <a:pt x="35421" y="63705"/>
                  <a:pt x="59234" y="43703"/>
                </a:cubicBezTo>
                <a:cubicBezTo>
                  <a:pt x="70664" y="34178"/>
                  <a:pt x="83046" y="24653"/>
                  <a:pt x="96381" y="17033"/>
                </a:cubicBezTo>
                <a:cubicBezTo>
                  <a:pt x="104954" y="12270"/>
                  <a:pt x="116384" y="11318"/>
                  <a:pt x="126861" y="7508"/>
                </a:cubicBezTo>
                <a:cubicBezTo>
                  <a:pt x="161151" y="-4875"/>
                  <a:pt x="196394" y="1793"/>
                  <a:pt x="230684" y="1793"/>
                </a:cubicBezTo>
                <a:cubicBezTo>
                  <a:pt x="305931" y="-112"/>
                  <a:pt x="382131" y="840"/>
                  <a:pt x="457379" y="840"/>
                </a:cubicBezTo>
                <a:close/>
                <a:moveTo>
                  <a:pt x="799326" y="457088"/>
                </a:moveTo>
                <a:cubicBezTo>
                  <a:pt x="799326" y="457088"/>
                  <a:pt x="799326" y="457088"/>
                  <a:pt x="799326" y="457088"/>
                </a:cubicBezTo>
                <a:cubicBezTo>
                  <a:pt x="799326" y="361838"/>
                  <a:pt x="799326" y="266588"/>
                  <a:pt x="799326" y="171338"/>
                </a:cubicBezTo>
                <a:cubicBezTo>
                  <a:pt x="799326" y="159908"/>
                  <a:pt x="796469" y="146573"/>
                  <a:pt x="789801" y="138000"/>
                </a:cubicBezTo>
                <a:cubicBezTo>
                  <a:pt x="778371" y="122760"/>
                  <a:pt x="761226" y="114188"/>
                  <a:pt x="740271" y="115140"/>
                </a:cubicBezTo>
                <a:cubicBezTo>
                  <a:pt x="625971" y="116093"/>
                  <a:pt x="511671" y="115140"/>
                  <a:pt x="397371" y="115140"/>
                </a:cubicBezTo>
                <a:cubicBezTo>
                  <a:pt x="321171" y="115140"/>
                  <a:pt x="245924" y="115140"/>
                  <a:pt x="169724" y="115140"/>
                </a:cubicBezTo>
                <a:cubicBezTo>
                  <a:pt x="159246" y="115140"/>
                  <a:pt x="146864" y="117998"/>
                  <a:pt x="138291" y="124665"/>
                </a:cubicBezTo>
                <a:cubicBezTo>
                  <a:pt x="122099" y="136095"/>
                  <a:pt x="113526" y="153240"/>
                  <a:pt x="113526" y="175148"/>
                </a:cubicBezTo>
                <a:cubicBezTo>
                  <a:pt x="113526" y="363743"/>
                  <a:pt x="114479" y="552338"/>
                  <a:pt x="113526" y="740933"/>
                </a:cubicBezTo>
                <a:cubicBezTo>
                  <a:pt x="113526" y="773318"/>
                  <a:pt x="143054" y="801893"/>
                  <a:pt x="174486" y="801893"/>
                </a:cubicBezTo>
                <a:cubicBezTo>
                  <a:pt x="363081" y="800940"/>
                  <a:pt x="550724" y="801893"/>
                  <a:pt x="739319" y="801893"/>
                </a:cubicBezTo>
                <a:cubicBezTo>
                  <a:pt x="748844" y="801893"/>
                  <a:pt x="757416" y="799988"/>
                  <a:pt x="765989" y="796178"/>
                </a:cubicBezTo>
                <a:cubicBezTo>
                  <a:pt x="789801" y="784748"/>
                  <a:pt x="800279" y="766650"/>
                  <a:pt x="800279" y="741885"/>
                </a:cubicBezTo>
                <a:cubicBezTo>
                  <a:pt x="799326" y="645683"/>
                  <a:pt x="799326" y="551385"/>
                  <a:pt x="799326" y="45708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D93FD4D0-3584-7236-6F1E-01364F5E2EA3}"/>
              </a:ext>
            </a:extLst>
          </p:cNvPr>
          <p:cNvSpPr/>
          <p:nvPr userDrawn="1"/>
        </p:nvSpPr>
        <p:spPr>
          <a:xfrm>
            <a:off x="10390689" y="2949736"/>
            <a:ext cx="185912" cy="186106"/>
          </a:xfrm>
          <a:custGeom>
            <a:avLst/>
            <a:gdLst>
              <a:gd name="connsiteX0" fmla="*/ 457379 w 915001"/>
              <a:gd name="connsiteY0" fmla="*/ 840 h 915954"/>
              <a:gd name="connsiteX1" fmla="*/ 742176 w 915001"/>
              <a:gd name="connsiteY1" fmla="*/ 840 h 915954"/>
              <a:gd name="connsiteX2" fmla="*/ 805041 w 915001"/>
              <a:gd name="connsiteY2" fmla="*/ 14175 h 915954"/>
              <a:gd name="connsiteX3" fmla="*/ 835521 w 915001"/>
              <a:gd name="connsiteY3" fmla="*/ 28463 h 915954"/>
              <a:gd name="connsiteX4" fmla="*/ 877431 w 915001"/>
              <a:gd name="connsiteY4" fmla="*/ 65610 h 915954"/>
              <a:gd name="connsiteX5" fmla="*/ 906958 w 915001"/>
              <a:gd name="connsiteY5" fmla="*/ 117998 h 915954"/>
              <a:gd name="connsiteX6" fmla="*/ 914579 w 915001"/>
              <a:gd name="connsiteY6" fmla="*/ 170385 h 915954"/>
              <a:gd name="connsiteX7" fmla="*/ 914579 w 915001"/>
              <a:gd name="connsiteY7" fmla="*/ 583770 h 915954"/>
              <a:gd name="connsiteX8" fmla="*/ 914579 w 915001"/>
              <a:gd name="connsiteY8" fmla="*/ 747600 h 915954"/>
              <a:gd name="connsiteX9" fmla="*/ 906958 w 915001"/>
              <a:gd name="connsiteY9" fmla="*/ 798083 h 915954"/>
              <a:gd name="connsiteX10" fmla="*/ 853619 w 915001"/>
              <a:gd name="connsiteY10" fmla="*/ 874283 h 915954"/>
              <a:gd name="connsiteX11" fmla="*/ 799326 w 915001"/>
              <a:gd name="connsiteY11" fmla="*/ 906668 h 915954"/>
              <a:gd name="connsiteX12" fmla="*/ 754558 w 915001"/>
              <a:gd name="connsiteY12" fmla="*/ 915240 h 915954"/>
              <a:gd name="connsiteX13" fmla="*/ 164008 w 915001"/>
              <a:gd name="connsiteY13" fmla="*/ 915240 h 915954"/>
              <a:gd name="connsiteX14" fmla="*/ 84951 w 915001"/>
              <a:gd name="connsiteY14" fmla="*/ 890475 h 915954"/>
              <a:gd name="connsiteX15" fmla="*/ 32564 w 915001"/>
              <a:gd name="connsiteY15" fmla="*/ 842850 h 915954"/>
              <a:gd name="connsiteX16" fmla="*/ 14466 w 915001"/>
              <a:gd name="connsiteY16" fmla="*/ 808560 h 915954"/>
              <a:gd name="connsiteX17" fmla="*/ 179 w 915001"/>
              <a:gd name="connsiteY17" fmla="*/ 710453 h 915954"/>
              <a:gd name="connsiteX18" fmla="*/ 179 w 915001"/>
              <a:gd name="connsiteY18" fmla="*/ 173243 h 915954"/>
              <a:gd name="connsiteX19" fmla="*/ 7799 w 915001"/>
              <a:gd name="connsiteY19" fmla="*/ 117998 h 915954"/>
              <a:gd name="connsiteX20" fmla="*/ 59233 w 915001"/>
              <a:gd name="connsiteY20" fmla="*/ 43703 h 915954"/>
              <a:gd name="connsiteX21" fmla="*/ 96381 w 915001"/>
              <a:gd name="connsiteY21" fmla="*/ 17033 h 915954"/>
              <a:gd name="connsiteX22" fmla="*/ 126861 w 915001"/>
              <a:gd name="connsiteY22" fmla="*/ 7508 h 915954"/>
              <a:gd name="connsiteX23" fmla="*/ 229731 w 915001"/>
              <a:gd name="connsiteY23" fmla="*/ 1793 h 915954"/>
              <a:gd name="connsiteX24" fmla="*/ 457379 w 915001"/>
              <a:gd name="connsiteY24" fmla="*/ 840 h 915954"/>
              <a:gd name="connsiteX25" fmla="*/ 457379 w 915001"/>
              <a:gd name="connsiteY25" fmla="*/ 115140 h 915954"/>
              <a:gd name="connsiteX26" fmla="*/ 172581 w 915001"/>
              <a:gd name="connsiteY26" fmla="*/ 115140 h 915954"/>
              <a:gd name="connsiteX27" fmla="*/ 139244 w 915001"/>
              <a:gd name="connsiteY27" fmla="*/ 123713 h 915954"/>
              <a:gd name="connsiteX28" fmla="*/ 114479 w 915001"/>
              <a:gd name="connsiteY28" fmla="*/ 172290 h 915954"/>
              <a:gd name="connsiteX29" fmla="*/ 114479 w 915001"/>
              <a:gd name="connsiteY29" fmla="*/ 739980 h 915954"/>
              <a:gd name="connsiteX30" fmla="*/ 120194 w 915001"/>
              <a:gd name="connsiteY30" fmla="*/ 764745 h 915954"/>
              <a:gd name="connsiteX31" fmla="*/ 170676 w 915001"/>
              <a:gd name="connsiteY31" fmla="*/ 799035 h 915954"/>
              <a:gd name="connsiteX32" fmla="*/ 743129 w 915001"/>
              <a:gd name="connsiteY32" fmla="*/ 799035 h 915954"/>
              <a:gd name="connsiteX33" fmla="*/ 776466 w 915001"/>
              <a:gd name="connsiteY33" fmla="*/ 787605 h 915954"/>
              <a:gd name="connsiteX34" fmla="*/ 800279 w 915001"/>
              <a:gd name="connsiteY34" fmla="*/ 738075 h 915954"/>
              <a:gd name="connsiteX35" fmla="*/ 800279 w 915001"/>
              <a:gd name="connsiteY35" fmla="*/ 175148 h 915954"/>
              <a:gd name="connsiteX36" fmla="*/ 800279 w 915001"/>
              <a:gd name="connsiteY36" fmla="*/ 162765 h 915954"/>
              <a:gd name="connsiteX37" fmla="*/ 790754 w 915001"/>
              <a:gd name="connsiteY37" fmla="*/ 137048 h 915954"/>
              <a:gd name="connsiteX38" fmla="*/ 742176 w 915001"/>
              <a:gd name="connsiteY38" fmla="*/ 113235 h 915954"/>
              <a:gd name="connsiteX39" fmla="*/ 457379 w 915001"/>
              <a:gd name="connsiteY39" fmla="*/ 115140 h 91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5001" h="915954">
                <a:moveTo>
                  <a:pt x="457379" y="840"/>
                </a:moveTo>
                <a:cubicBezTo>
                  <a:pt x="552629" y="840"/>
                  <a:pt x="646926" y="840"/>
                  <a:pt x="742176" y="840"/>
                </a:cubicBezTo>
                <a:cubicBezTo>
                  <a:pt x="764083" y="840"/>
                  <a:pt x="785039" y="3698"/>
                  <a:pt x="805041" y="14175"/>
                </a:cubicBezTo>
                <a:cubicBezTo>
                  <a:pt x="814566" y="19890"/>
                  <a:pt x="825996" y="21795"/>
                  <a:pt x="835521" y="28463"/>
                </a:cubicBezTo>
                <a:cubicBezTo>
                  <a:pt x="850761" y="39893"/>
                  <a:pt x="866001" y="51323"/>
                  <a:pt x="877431" y="65610"/>
                </a:cubicBezTo>
                <a:cubicBezTo>
                  <a:pt x="889814" y="80850"/>
                  <a:pt x="900291" y="98948"/>
                  <a:pt x="906958" y="117998"/>
                </a:cubicBezTo>
                <a:cubicBezTo>
                  <a:pt x="912674" y="134190"/>
                  <a:pt x="914579" y="153240"/>
                  <a:pt x="914579" y="170385"/>
                </a:cubicBezTo>
                <a:cubicBezTo>
                  <a:pt x="915531" y="308498"/>
                  <a:pt x="914579" y="446610"/>
                  <a:pt x="914579" y="583770"/>
                </a:cubicBezTo>
                <a:cubicBezTo>
                  <a:pt x="914579" y="638063"/>
                  <a:pt x="915531" y="692355"/>
                  <a:pt x="914579" y="747600"/>
                </a:cubicBezTo>
                <a:cubicBezTo>
                  <a:pt x="914579" y="764745"/>
                  <a:pt x="912674" y="781890"/>
                  <a:pt x="906958" y="798083"/>
                </a:cubicBezTo>
                <a:cubicBezTo>
                  <a:pt x="895529" y="827610"/>
                  <a:pt x="878383" y="853328"/>
                  <a:pt x="853619" y="874283"/>
                </a:cubicBezTo>
                <a:cubicBezTo>
                  <a:pt x="836474" y="888570"/>
                  <a:pt x="818376" y="898095"/>
                  <a:pt x="799326" y="906668"/>
                </a:cubicBezTo>
                <a:cubicBezTo>
                  <a:pt x="785039" y="912383"/>
                  <a:pt x="769799" y="915240"/>
                  <a:pt x="754558" y="915240"/>
                </a:cubicBezTo>
                <a:cubicBezTo>
                  <a:pt x="557391" y="916193"/>
                  <a:pt x="360224" y="916193"/>
                  <a:pt x="164008" y="915240"/>
                </a:cubicBezTo>
                <a:cubicBezTo>
                  <a:pt x="135433" y="915240"/>
                  <a:pt x="109716" y="903810"/>
                  <a:pt x="84951" y="890475"/>
                </a:cubicBezTo>
                <a:cubicBezTo>
                  <a:pt x="63996" y="879045"/>
                  <a:pt x="47804" y="860948"/>
                  <a:pt x="32564" y="842850"/>
                </a:cubicBezTo>
                <a:cubicBezTo>
                  <a:pt x="24944" y="833325"/>
                  <a:pt x="21133" y="819990"/>
                  <a:pt x="14466" y="808560"/>
                </a:cubicBezTo>
                <a:cubicBezTo>
                  <a:pt x="-2679" y="777128"/>
                  <a:pt x="179" y="743790"/>
                  <a:pt x="179" y="710453"/>
                </a:cubicBezTo>
                <a:cubicBezTo>
                  <a:pt x="179" y="531383"/>
                  <a:pt x="179" y="352313"/>
                  <a:pt x="179" y="173243"/>
                </a:cubicBezTo>
                <a:cubicBezTo>
                  <a:pt x="179" y="155145"/>
                  <a:pt x="2083" y="135143"/>
                  <a:pt x="7799" y="117998"/>
                </a:cubicBezTo>
                <a:cubicBezTo>
                  <a:pt x="18276" y="89423"/>
                  <a:pt x="35421" y="63705"/>
                  <a:pt x="59233" y="43703"/>
                </a:cubicBezTo>
                <a:cubicBezTo>
                  <a:pt x="70664" y="34178"/>
                  <a:pt x="83046" y="24653"/>
                  <a:pt x="96381" y="17033"/>
                </a:cubicBezTo>
                <a:cubicBezTo>
                  <a:pt x="104954" y="12270"/>
                  <a:pt x="116383" y="11318"/>
                  <a:pt x="126861" y="7508"/>
                </a:cubicBezTo>
                <a:cubicBezTo>
                  <a:pt x="160199" y="-4875"/>
                  <a:pt x="195441" y="1793"/>
                  <a:pt x="229731" y="1793"/>
                </a:cubicBezTo>
                <a:cubicBezTo>
                  <a:pt x="304979" y="-112"/>
                  <a:pt x="381179" y="840"/>
                  <a:pt x="457379" y="840"/>
                </a:cubicBezTo>
                <a:close/>
                <a:moveTo>
                  <a:pt x="457379" y="115140"/>
                </a:moveTo>
                <a:cubicBezTo>
                  <a:pt x="362129" y="115140"/>
                  <a:pt x="267831" y="115140"/>
                  <a:pt x="172581" y="115140"/>
                </a:cubicBezTo>
                <a:cubicBezTo>
                  <a:pt x="161151" y="115140"/>
                  <a:pt x="147816" y="117998"/>
                  <a:pt x="139244" y="123713"/>
                </a:cubicBezTo>
                <a:cubicBezTo>
                  <a:pt x="123051" y="135143"/>
                  <a:pt x="114479" y="151335"/>
                  <a:pt x="114479" y="172290"/>
                </a:cubicBezTo>
                <a:cubicBezTo>
                  <a:pt x="114479" y="361838"/>
                  <a:pt x="114479" y="551385"/>
                  <a:pt x="114479" y="739980"/>
                </a:cubicBezTo>
                <a:cubicBezTo>
                  <a:pt x="114479" y="748553"/>
                  <a:pt x="117336" y="756173"/>
                  <a:pt x="120194" y="764745"/>
                </a:cubicBezTo>
                <a:cubicBezTo>
                  <a:pt x="128766" y="788558"/>
                  <a:pt x="146864" y="799035"/>
                  <a:pt x="170676" y="799035"/>
                </a:cubicBezTo>
                <a:cubicBezTo>
                  <a:pt x="361176" y="799035"/>
                  <a:pt x="552629" y="799035"/>
                  <a:pt x="743129" y="799035"/>
                </a:cubicBezTo>
                <a:cubicBezTo>
                  <a:pt x="756464" y="799035"/>
                  <a:pt x="766941" y="793320"/>
                  <a:pt x="776466" y="787605"/>
                </a:cubicBezTo>
                <a:cubicBezTo>
                  <a:pt x="793611" y="776175"/>
                  <a:pt x="800279" y="759030"/>
                  <a:pt x="800279" y="738075"/>
                </a:cubicBezTo>
                <a:cubicBezTo>
                  <a:pt x="800279" y="550433"/>
                  <a:pt x="800279" y="362790"/>
                  <a:pt x="800279" y="175148"/>
                </a:cubicBezTo>
                <a:cubicBezTo>
                  <a:pt x="800279" y="171338"/>
                  <a:pt x="801231" y="166575"/>
                  <a:pt x="800279" y="162765"/>
                </a:cubicBezTo>
                <a:cubicBezTo>
                  <a:pt x="797421" y="154193"/>
                  <a:pt x="796469" y="143715"/>
                  <a:pt x="790754" y="137048"/>
                </a:cubicBezTo>
                <a:cubicBezTo>
                  <a:pt x="778371" y="122760"/>
                  <a:pt x="763131" y="113235"/>
                  <a:pt x="742176" y="113235"/>
                </a:cubicBezTo>
                <a:cubicBezTo>
                  <a:pt x="646926" y="115140"/>
                  <a:pt x="551676" y="115140"/>
                  <a:pt x="457379" y="11514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任意多边形: 形状 65">
            <a:extLst>
              <a:ext uri="{FF2B5EF4-FFF2-40B4-BE49-F238E27FC236}">
                <a16:creationId xmlns:a16="http://schemas.microsoft.com/office/drawing/2014/main" id="{CDBE4F8C-B30B-29EB-B042-9FD80E9D89D9}"/>
              </a:ext>
            </a:extLst>
          </p:cNvPr>
          <p:cNvSpPr/>
          <p:nvPr userDrawn="1"/>
        </p:nvSpPr>
        <p:spPr>
          <a:xfrm>
            <a:off x="9856539" y="3216810"/>
            <a:ext cx="185722" cy="185853"/>
          </a:xfrm>
          <a:custGeom>
            <a:avLst/>
            <a:gdLst>
              <a:gd name="connsiteX0" fmla="*/ 456442 w 914065"/>
              <a:gd name="connsiteY0" fmla="*/ 840 h 914711"/>
              <a:gd name="connsiteX1" fmla="*/ 751717 w 914065"/>
              <a:gd name="connsiteY1" fmla="*/ 840 h 914711"/>
              <a:gd name="connsiteX2" fmla="*/ 804104 w 914065"/>
              <a:gd name="connsiteY2" fmla="*/ 13223 h 914711"/>
              <a:gd name="connsiteX3" fmla="*/ 836490 w 914065"/>
              <a:gd name="connsiteY3" fmla="*/ 28463 h 914711"/>
              <a:gd name="connsiteX4" fmla="*/ 878400 w 914065"/>
              <a:gd name="connsiteY4" fmla="*/ 67515 h 914711"/>
              <a:gd name="connsiteX5" fmla="*/ 906022 w 914065"/>
              <a:gd name="connsiteY5" fmla="*/ 117045 h 914711"/>
              <a:gd name="connsiteX6" fmla="*/ 913642 w 914065"/>
              <a:gd name="connsiteY6" fmla="*/ 158003 h 914711"/>
              <a:gd name="connsiteX7" fmla="*/ 913642 w 914065"/>
              <a:gd name="connsiteY7" fmla="*/ 757125 h 914711"/>
              <a:gd name="connsiteX8" fmla="*/ 902212 w 914065"/>
              <a:gd name="connsiteY8" fmla="*/ 803798 h 914711"/>
              <a:gd name="connsiteX9" fmla="*/ 885067 w 914065"/>
              <a:gd name="connsiteY9" fmla="*/ 838088 h 914711"/>
              <a:gd name="connsiteX10" fmla="*/ 854587 w 914065"/>
              <a:gd name="connsiteY10" fmla="*/ 872378 h 914711"/>
              <a:gd name="connsiteX11" fmla="*/ 818392 w 914065"/>
              <a:gd name="connsiteY11" fmla="*/ 897143 h 914711"/>
              <a:gd name="connsiteX12" fmla="*/ 798390 w 914065"/>
              <a:gd name="connsiteY12" fmla="*/ 905715 h 914711"/>
              <a:gd name="connsiteX13" fmla="*/ 750765 w 914065"/>
              <a:gd name="connsiteY13" fmla="*/ 914288 h 914711"/>
              <a:gd name="connsiteX14" fmla="*/ 363097 w 914065"/>
              <a:gd name="connsiteY14" fmla="*/ 914288 h 914711"/>
              <a:gd name="connsiteX15" fmla="*/ 163072 w 914065"/>
              <a:gd name="connsiteY15" fmla="*/ 914288 h 914711"/>
              <a:gd name="connsiteX16" fmla="*/ 83062 w 914065"/>
              <a:gd name="connsiteY16" fmla="*/ 889523 h 914711"/>
              <a:gd name="connsiteX17" fmla="*/ 30674 w 914065"/>
              <a:gd name="connsiteY17" fmla="*/ 841898 h 914711"/>
              <a:gd name="connsiteX18" fmla="*/ 13529 w 914065"/>
              <a:gd name="connsiteY18" fmla="*/ 807608 h 914711"/>
              <a:gd name="connsiteX19" fmla="*/ 194 w 914065"/>
              <a:gd name="connsiteY19" fmla="*/ 715215 h 914711"/>
              <a:gd name="connsiteX20" fmla="*/ 194 w 914065"/>
              <a:gd name="connsiteY20" fmla="*/ 175148 h 914711"/>
              <a:gd name="connsiteX21" fmla="*/ 7814 w 914065"/>
              <a:gd name="connsiteY21" fmla="*/ 118950 h 914711"/>
              <a:gd name="connsiteX22" fmla="*/ 59249 w 914065"/>
              <a:gd name="connsiteY22" fmla="*/ 43703 h 914711"/>
              <a:gd name="connsiteX23" fmla="*/ 96397 w 914065"/>
              <a:gd name="connsiteY23" fmla="*/ 17033 h 914711"/>
              <a:gd name="connsiteX24" fmla="*/ 126877 w 914065"/>
              <a:gd name="connsiteY24" fmla="*/ 7508 h 914711"/>
              <a:gd name="connsiteX25" fmla="*/ 223079 w 914065"/>
              <a:gd name="connsiteY25" fmla="*/ 1793 h 914711"/>
              <a:gd name="connsiteX26" fmla="*/ 456442 w 914065"/>
              <a:gd name="connsiteY26" fmla="*/ 840 h 914711"/>
              <a:gd name="connsiteX27" fmla="*/ 456442 w 914065"/>
              <a:gd name="connsiteY27" fmla="*/ 840 h 914711"/>
              <a:gd name="connsiteX28" fmla="*/ 456442 w 914065"/>
              <a:gd name="connsiteY28" fmla="*/ 115140 h 914711"/>
              <a:gd name="connsiteX29" fmla="*/ 359287 w 914065"/>
              <a:gd name="connsiteY29" fmla="*/ 115140 h 914711"/>
              <a:gd name="connsiteX30" fmla="*/ 168787 w 914065"/>
              <a:gd name="connsiteY30" fmla="*/ 115140 h 914711"/>
              <a:gd name="connsiteX31" fmla="*/ 137354 w 914065"/>
              <a:gd name="connsiteY31" fmla="*/ 126570 h 914711"/>
              <a:gd name="connsiteX32" fmla="*/ 114494 w 914065"/>
              <a:gd name="connsiteY32" fmla="*/ 178958 h 914711"/>
              <a:gd name="connsiteX33" fmla="*/ 114494 w 914065"/>
              <a:gd name="connsiteY33" fmla="*/ 698070 h 914711"/>
              <a:gd name="connsiteX34" fmla="*/ 115447 w 914065"/>
              <a:gd name="connsiteY34" fmla="*/ 749505 h 914711"/>
              <a:gd name="connsiteX35" fmla="*/ 125924 w 914065"/>
              <a:gd name="connsiteY35" fmla="*/ 777128 h 914711"/>
              <a:gd name="connsiteX36" fmla="*/ 180217 w 914065"/>
              <a:gd name="connsiteY36" fmla="*/ 801893 h 914711"/>
              <a:gd name="connsiteX37" fmla="*/ 735525 w 914065"/>
              <a:gd name="connsiteY37" fmla="*/ 801893 h 914711"/>
              <a:gd name="connsiteX38" fmla="*/ 751717 w 914065"/>
              <a:gd name="connsiteY38" fmla="*/ 800940 h 914711"/>
              <a:gd name="connsiteX39" fmla="*/ 786007 w 914065"/>
              <a:gd name="connsiteY39" fmla="*/ 781890 h 914711"/>
              <a:gd name="connsiteX40" fmla="*/ 801247 w 914065"/>
              <a:gd name="connsiteY40" fmla="*/ 735218 h 914711"/>
              <a:gd name="connsiteX41" fmla="*/ 801247 w 914065"/>
              <a:gd name="connsiteY41" fmla="*/ 181815 h 914711"/>
              <a:gd name="connsiteX42" fmla="*/ 800294 w 914065"/>
              <a:gd name="connsiteY42" fmla="*/ 163718 h 914711"/>
              <a:gd name="connsiteX43" fmla="*/ 790769 w 914065"/>
              <a:gd name="connsiteY43" fmla="*/ 138000 h 914711"/>
              <a:gd name="connsiteX44" fmla="*/ 740287 w 914065"/>
              <a:gd name="connsiteY44" fmla="*/ 115140 h 914711"/>
              <a:gd name="connsiteX45" fmla="*/ 456442 w 914065"/>
              <a:gd name="connsiteY45" fmla="*/ 115140 h 914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14065" h="914711">
                <a:moveTo>
                  <a:pt x="456442" y="840"/>
                </a:moveTo>
                <a:cubicBezTo>
                  <a:pt x="554550" y="840"/>
                  <a:pt x="652657" y="840"/>
                  <a:pt x="751717" y="840"/>
                </a:cubicBezTo>
                <a:cubicBezTo>
                  <a:pt x="769815" y="840"/>
                  <a:pt x="787912" y="4650"/>
                  <a:pt x="804104" y="13223"/>
                </a:cubicBezTo>
                <a:cubicBezTo>
                  <a:pt x="814582" y="18938"/>
                  <a:pt x="826965" y="21795"/>
                  <a:pt x="836490" y="28463"/>
                </a:cubicBezTo>
                <a:cubicBezTo>
                  <a:pt x="851729" y="39893"/>
                  <a:pt x="866969" y="52275"/>
                  <a:pt x="878400" y="67515"/>
                </a:cubicBezTo>
                <a:cubicBezTo>
                  <a:pt x="889829" y="81803"/>
                  <a:pt x="899354" y="99900"/>
                  <a:pt x="906022" y="117045"/>
                </a:cubicBezTo>
                <a:cubicBezTo>
                  <a:pt x="911737" y="129428"/>
                  <a:pt x="913642" y="144668"/>
                  <a:pt x="913642" y="158003"/>
                </a:cubicBezTo>
                <a:cubicBezTo>
                  <a:pt x="914594" y="358028"/>
                  <a:pt x="913642" y="557100"/>
                  <a:pt x="913642" y="757125"/>
                </a:cubicBezTo>
                <a:cubicBezTo>
                  <a:pt x="913642" y="774270"/>
                  <a:pt x="906022" y="788558"/>
                  <a:pt x="902212" y="803798"/>
                </a:cubicBezTo>
                <a:cubicBezTo>
                  <a:pt x="899354" y="817133"/>
                  <a:pt x="891734" y="827610"/>
                  <a:pt x="885067" y="838088"/>
                </a:cubicBezTo>
                <a:cubicBezTo>
                  <a:pt x="877447" y="850470"/>
                  <a:pt x="866017" y="861900"/>
                  <a:pt x="854587" y="872378"/>
                </a:cubicBezTo>
                <a:cubicBezTo>
                  <a:pt x="843157" y="881903"/>
                  <a:pt x="830775" y="889523"/>
                  <a:pt x="818392" y="897143"/>
                </a:cubicBezTo>
                <a:cubicBezTo>
                  <a:pt x="811725" y="900953"/>
                  <a:pt x="805057" y="904763"/>
                  <a:pt x="798390" y="905715"/>
                </a:cubicBezTo>
                <a:cubicBezTo>
                  <a:pt x="783150" y="909525"/>
                  <a:pt x="766957" y="914288"/>
                  <a:pt x="750765" y="914288"/>
                </a:cubicBezTo>
                <a:cubicBezTo>
                  <a:pt x="621225" y="915240"/>
                  <a:pt x="492637" y="914288"/>
                  <a:pt x="363097" y="914288"/>
                </a:cubicBezTo>
                <a:cubicBezTo>
                  <a:pt x="296422" y="914288"/>
                  <a:pt x="229747" y="914288"/>
                  <a:pt x="163072" y="914288"/>
                </a:cubicBezTo>
                <a:cubicBezTo>
                  <a:pt x="134497" y="914288"/>
                  <a:pt x="107827" y="903810"/>
                  <a:pt x="83062" y="889523"/>
                </a:cubicBezTo>
                <a:cubicBezTo>
                  <a:pt x="62107" y="877140"/>
                  <a:pt x="45914" y="859995"/>
                  <a:pt x="30674" y="841898"/>
                </a:cubicBezTo>
                <a:cubicBezTo>
                  <a:pt x="23054" y="832373"/>
                  <a:pt x="19244" y="819038"/>
                  <a:pt x="13529" y="807608"/>
                </a:cubicBezTo>
                <a:cubicBezTo>
                  <a:pt x="-2663" y="778080"/>
                  <a:pt x="194" y="746648"/>
                  <a:pt x="194" y="715215"/>
                </a:cubicBezTo>
                <a:cubicBezTo>
                  <a:pt x="194" y="535193"/>
                  <a:pt x="194" y="355170"/>
                  <a:pt x="194" y="175148"/>
                </a:cubicBezTo>
                <a:cubicBezTo>
                  <a:pt x="194" y="156098"/>
                  <a:pt x="2099" y="136095"/>
                  <a:pt x="7814" y="118950"/>
                </a:cubicBezTo>
                <a:cubicBezTo>
                  <a:pt x="17339" y="89423"/>
                  <a:pt x="35437" y="63705"/>
                  <a:pt x="59249" y="43703"/>
                </a:cubicBezTo>
                <a:cubicBezTo>
                  <a:pt x="70679" y="34178"/>
                  <a:pt x="83062" y="24653"/>
                  <a:pt x="96397" y="17033"/>
                </a:cubicBezTo>
                <a:cubicBezTo>
                  <a:pt x="104969" y="12270"/>
                  <a:pt x="116399" y="11318"/>
                  <a:pt x="126877" y="7508"/>
                </a:cubicBezTo>
                <a:cubicBezTo>
                  <a:pt x="158309" y="-4875"/>
                  <a:pt x="190694" y="1793"/>
                  <a:pt x="223079" y="1793"/>
                </a:cubicBezTo>
                <a:cubicBezTo>
                  <a:pt x="300232" y="-112"/>
                  <a:pt x="378337" y="840"/>
                  <a:pt x="456442" y="840"/>
                </a:cubicBezTo>
                <a:cubicBezTo>
                  <a:pt x="456442" y="840"/>
                  <a:pt x="456442" y="840"/>
                  <a:pt x="456442" y="840"/>
                </a:cubicBezTo>
                <a:close/>
                <a:moveTo>
                  <a:pt x="456442" y="115140"/>
                </a:moveTo>
                <a:cubicBezTo>
                  <a:pt x="424057" y="115140"/>
                  <a:pt x="391672" y="115140"/>
                  <a:pt x="359287" y="115140"/>
                </a:cubicBezTo>
                <a:cubicBezTo>
                  <a:pt x="295469" y="115140"/>
                  <a:pt x="231652" y="115140"/>
                  <a:pt x="168787" y="115140"/>
                </a:cubicBezTo>
                <a:cubicBezTo>
                  <a:pt x="156404" y="115140"/>
                  <a:pt x="146879" y="119903"/>
                  <a:pt x="137354" y="126570"/>
                </a:cubicBezTo>
                <a:cubicBezTo>
                  <a:pt x="119257" y="138953"/>
                  <a:pt x="114494" y="157050"/>
                  <a:pt x="114494" y="178958"/>
                </a:cubicBezTo>
                <a:cubicBezTo>
                  <a:pt x="114494" y="352313"/>
                  <a:pt x="114494" y="524715"/>
                  <a:pt x="114494" y="698070"/>
                </a:cubicBezTo>
                <a:cubicBezTo>
                  <a:pt x="114494" y="715215"/>
                  <a:pt x="113542" y="732360"/>
                  <a:pt x="115447" y="749505"/>
                </a:cubicBezTo>
                <a:cubicBezTo>
                  <a:pt x="116399" y="759030"/>
                  <a:pt x="120209" y="769508"/>
                  <a:pt x="125924" y="777128"/>
                </a:cubicBezTo>
                <a:cubicBezTo>
                  <a:pt x="139259" y="794273"/>
                  <a:pt x="157357" y="801893"/>
                  <a:pt x="180217" y="801893"/>
                </a:cubicBezTo>
                <a:cubicBezTo>
                  <a:pt x="365002" y="800940"/>
                  <a:pt x="550740" y="801893"/>
                  <a:pt x="735525" y="801893"/>
                </a:cubicBezTo>
                <a:cubicBezTo>
                  <a:pt x="741240" y="801893"/>
                  <a:pt x="746954" y="803798"/>
                  <a:pt x="751717" y="800940"/>
                </a:cubicBezTo>
                <a:cubicBezTo>
                  <a:pt x="764100" y="795225"/>
                  <a:pt x="776482" y="790463"/>
                  <a:pt x="786007" y="781890"/>
                </a:cubicBezTo>
                <a:cubicBezTo>
                  <a:pt x="799342" y="770460"/>
                  <a:pt x="801247" y="753315"/>
                  <a:pt x="801247" y="735218"/>
                </a:cubicBezTo>
                <a:cubicBezTo>
                  <a:pt x="801247" y="550433"/>
                  <a:pt x="801247" y="366600"/>
                  <a:pt x="801247" y="181815"/>
                </a:cubicBezTo>
                <a:cubicBezTo>
                  <a:pt x="801247" y="176100"/>
                  <a:pt x="802200" y="169433"/>
                  <a:pt x="800294" y="163718"/>
                </a:cubicBezTo>
                <a:cubicBezTo>
                  <a:pt x="798390" y="155145"/>
                  <a:pt x="796484" y="144668"/>
                  <a:pt x="790769" y="138000"/>
                </a:cubicBezTo>
                <a:cubicBezTo>
                  <a:pt x="777434" y="122760"/>
                  <a:pt x="761242" y="115140"/>
                  <a:pt x="740287" y="115140"/>
                </a:cubicBezTo>
                <a:cubicBezTo>
                  <a:pt x="645037" y="115140"/>
                  <a:pt x="550740" y="115140"/>
                  <a:pt x="456442" y="11514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任意多边形: 形状 66">
            <a:extLst>
              <a:ext uri="{FF2B5EF4-FFF2-40B4-BE49-F238E27FC236}">
                <a16:creationId xmlns:a16="http://schemas.microsoft.com/office/drawing/2014/main" id="{8B225804-3032-3C74-8D8E-947D9B0EAE42}"/>
              </a:ext>
            </a:extLst>
          </p:cNvPr>
          <p:cNvSpPr/>
          <p:nvPr userDrawn="1"/>
        </p:nvSpPr>
        <p:spPr>
          <a:xfrm>
            <a:off x="10138286" y="2685388"/>
            <a:ext cx="355591" cy="222368"/>
          </a:xfrm>
          <a:custGeom>
            <a:avLst/>
            <a:gdLst>
              <a:gd name="connsiteX0" fmla="*/ 1750107 w 1750106"/>
              <a:gd name="connsiteY0" fmla="*/ 1048517 h 1094423"/>
              <a:gd name="connsiteX1" fmla="*/ 1698672 w 1750106"/>
              <a:gd name="connsiteY1" fmla="*/ 1076139 h 1094423"/>
              <a:gd name="connsiteX2" fmla="*/ 1658667 w 1750106"/>
              <a:gd name="connsiteY2" fmla="*/ 1094237 h 1094423"/>
              <a:gd name="connsiteX3" fmla="*/ 1649142 w 1750106"/>
              <a:gd name="connsiteY3" fmla="*/ 1089474 h 1094423"/>
              <a:gd name="connsiteX4" fmla="*/ 1628187 w 1750106"/>
              <a:gd name="connsiteY4" fmla="*/ 1053279 h 1094423"/>
              <a:gd name="connsiteX5" fmla="*/ 1596754 w 1750106"/>
              <a:gd name="connsiteY5" fmla="*/ 1001844 h 1094423"/>
              <a:gd name="connsiteX6" fmla="*/ 1577704 w 1750106"/>
              <a:gd name="connsiteY6" fmla="*/ 971364 h 1094423"/>
              <a:gd name="connsiteX7" fmla="*/ 1554844 w 1750106"/>
              <a:gd name="connsiteY7" fmla="*/ 938027 h 1094423"/>
              <a:gd name="connsiteX8" fmla="*/ 1529127 w 1750106"/>
              <a:gd name="connsiteY8" fmla="*/ 903737 h 1094423"/>
              <a:gd name="connsiteX9" fmla="*/ 1484359 w 1750106"/>
              <a:gd name="connsiteY9" fmla="*/ 845634 h 1094423"/>
              <a:gd name="connsiteX10" fmla="*/ 1457689 w 1750106"/>
              <a:gd name="connsiteY10" fmla="*/ 814202 h 1094423"/>
              <a:gd name="connsiteX11" fmla="*/ 1413874 w 1750106"/>
              <a:gd name="connsiteY11" fmla="*/ 766577 h 1094423"/>
              <a:gd name="connsiteX12" fmla="*/ 1358629 w 1750106"/>
              <a:gd name="connsiteY12" fmla="*/ 714189 h 1094423"/>
              <a:gd name="connsiteX13" fmla="*/ 1297669 w 1750106"/>
              <a:gd name="connsiteY13" fmla="*/ 659897 h 1094423"/>
              <a:gd name="connsiteX14" fmla="*/ 1248139 w 1750106"/>
              <a:gd name="connsiteY14" fmla="*/ 618939 h 1094423"/>
              <a:gd name="connsiteX15" fmla="*/ 1204324 w 1750106"/>
              <a:gd name="connsiteY15" fmla="*/ 588459 h 1094423"/>
              <a:gd name="connsiteX16" fmla="*/ 1137649 w 1750106"/>
              <a:gd name="connsiteY16" fmla="*/ 545597 h 1094423"/>
              <a:gd name="connsiteX17" fmla="*/ 1088119 w 1750106"/>
              <a:gd name="connsiteY17" fmla="*/ 517022 h 1094423"/>
              <a:gd name="connsiteX18" fmla="*/ 1029064 w 1750106"/>
              <a:gd name="connsiteY18" fmla="*/ 482732 h 1094423"/>
              <a:gd name="connsiteX19" fmla="*/ 990964 w 1750106"/>
              <a:gd name="connsiteY19" fmla="*/ 466539 h 1094423"/>
              <a:gd name="connsiteX20" fmla="*/ 954769 w 1750106"/>
              <a:gd name="connsiteY20" fmla="*/ 448442 h 1094423"/>
              <a:gd name="connsiteX21" fmla="*/ 912859 w 1750106"/>
              <a:gd name="connsiteY21" fmla="*/ 431297 h 1094423"/>
              <a:gd name="connsiteX22" fmla="*/ 884284 w 1750106"/>
              <a:gd name="connsiteY22" fmla="*/ 419867 h 1094423"/>
              <a:gd name="connsiteX23" fmla="*/ 852852 w 1750106"/>
              <a:gd name="connsiteY23" fmla="*/ 409389 h 1094423"/>
              <a:gd name="connsiteX24" fmla="*/ 819514 w 1750106"/>
              <a:gd name="connsiteY24" fmla="*/ 397007 h 1094423"/>
              <a:gd name="connsiteX25" fmla="*/ 794749 w 1750106"/>
              <a:gd name="connsiteY25" fmla="*/ 389387 h 1094423"/>
              <a:gd name="connsiteX26" fmla="*/ 757602 w 1750106"/>
              <a:gd name="connsiteY26" fmla="*/ 379862 h 1094423"/>
              <a:gd name="connsiteX27" fmla="*/ 714739 w 1750106"/>
              <a:gd name="connsiteY27" fmla="*/ 367479 h 1094423"/>
              <a:gd name="connsiteX28" fmla="*/ 711882 w 1750106"/>
              <a:gd name="connsiteY28" fmla="*/ 366527 h 1094423"/>
              <a:gd name="connsiteX29" fmla="*/ 660447 w 1750106"/>
              <a:gd name="connsiteY29" fmla="*/ 357954 h 1094423"/>
              <a:gd name="connsiteX30" fmla="*/ 607107 w 1750106"/>
              <a:gd name="connsiteY30" fmla="*/ 345572 h 1094423"/>
              <a:gd name="connsiteX31" fmla="*/ 575674 w 1750106"/>
              <a:gd name="connsiteY31" fmla="*/ 343667 h 1094423"/>
              <a:gd name="connsiteX32" fmla="*/ 482329 w 1750106"/>
              <a:gd name="connsiteY32" fmla="*/ 331284 h 1094423"/>
              <a:gd name="connsiteX33" fmla="*/ 441372 w 1750106"/>
              <a:gd name="connsiteY33" fmla="*/ 330332 h 1094423"/>
              <a:gd name="connsiteX34" fmla="*/ 308022 w 1750106"/>
              <a:gd name="connsiteY34" fmla="*/ 330332 h 1094423"/>
              <a:gd name="connsiteX35" fmla="*/ 293734 w 1750106"/>
              <a:gd name="connsiteY35" fmla="*/ 331284 h 1094423"/>
              <a:gd name="connsiteX36" fmla="*/ 293734 w 1750106"/>
              <a:gd name="connsiteY36" fmla="*/ 334142 h 1094423"/>
              <a:gd name="connsiteX37" fmla="*/ 325167 w 1750106"/>
              <a:gd name="connsiteY37" fmla="*/ 352239 h 1094423"/>
              <a:gd name="connsiteX38" fmla="*/ 357552 w 1750106"/>
              <a:gd name="connsiteY38" fmla="*/ 375099 h 1094423"/>
              <a:gd name="connsiteX39" fmla="*/ 410892 w 1750106"/>
              <a:gd name="connsiteY39" fmla="*/ 409389 h 1094423"/>
              <a:gd name="connsiteX40" fmla="*/ 443277 w 1750106"/>
              <a:gd name="connsiteY40" fmla="*/ 432249 h 1094423"/>
              <a:gd name="connsiteX41" fmla="*/ 468042 w 1750106"/>
              <a:gd name="connsiteY41" fmla="*/ 450347 h 1094423"/>
              <a:gd name="connsiteX42" fmla="*/ 468994 w 1750106"/>
              <a:gd name="connsiteY42" fmla="*/ 464634 h 1094423"/>
              <a:gd name="connsiteX43" fmla="*/ 442324 w 1750106"/>
              <a:gd name="connsiteY43" fmla="*/ 503687 h 1094423"/>
              <a:gd name="connsiteX44" fmla="*/ 413749 w 1750106"/>
              <a:gd name="connsiteY44" fmla="*/ 543692 h 1094423"/>
              <a:gd name="connsiteX45" fmla="*/ 402319 w 1750106"/>
              <a:gd name="connsiteY45" fmla="*/ 543692 h 1094423"/>
              <a:gd name="connsiteX46" fmla="*/ 376602 w 1750106"/>
              <a:gd name="connsiteY46" fmla="*/ 524642 h 1094423"/>
              <a:gd name="connsiteX47" fmla="*/ 342312 w 1750106"/>
              <a:gd name="connsiteY47" fmla="*/ 502734 h 1094423"/>
              <a:gd name="connsiteX48" fmla="*/ 311832 w 1750106"/>
              <a:gd name="connsiteY48" fmla="*/ 480827 h 1094423"/>
              <a:gd name="connsiteX49" fmla="*/ 275637 w 1750106"/>
              <a:gd name="connsiteY49" fmla="*/ 457967 h 1094423"/>
              <a:gd name="connsiteX50" fmla="*/ 226107 w 1750106"/>
              <a:gd name="connsiteY50" fmla="*/ 423677 h 1094423"/>
              <a:gd name="connsiteX51" fmla="*/ 189912 w 1750106"/>
              <a:gd name="connsiteY51" fmla="*/ 400817 h 1094423"/>
              <a:gd name="connsiteX52" fmla="*/ 140382 w 1750106"/>
              <a:gd name="connsiteY52" fmla="*/ 366527 h 1094423"/>
              <a:gd name="connsiteX53" fmla="*/ 104187 w 1750106"/>
              <a:gd name="connsiteY53" fmla="*/ 343667 h 1094423"/>
              <a:gd name="connsiteX54" fmla="*/ 54657 w 1750106"/>
              <a:gd name="connsiteY54" fmla="*/ 309377 h 1094423"/>
              <a:gd name="connsiteX55" fmla="*/ 17509 w 1750106"/>
              <a:gd name="connsiteY55" fmla="*/ 286517 h 1094423"/>
              <a:gd name="connsiteX56" fmla="*/ 4174 w 1750106"/>
              <a:gd name="connsiteY56" fmla="*/ 277944 h 1094423"/>
              <a:gd name="connsiteX57" fmla="*/ 5127 w 1750106"/>
              <a:gd name="connsiteY57" fmla="*/ 265562 h 1094423"/>
              <a:gd name="connsiteX58" fmla="*/ 45132 w 1750106"/>
              <a:gd name="connsiteY58" fmla="*/ 237939 h 1094423"/>
              <a:gd name="connsiteX59" fmla="*/ 117522 w 1750106"/>
              <a:gd name="connsiteY59" fmla="*/ 192219 h 1094423"/>
              <a:gd name="connsiteX60" fmla="*/ 151812 w 1750106"/>
              <a:gd name="connsiteY60" fmla="*/ 166502 h 1094423"/>
              <a:gd name="connsiteX61" fmla="*/ 189912 w 1750106"/>
              <a:gd name="connsiteY61" fmla="*/ 142689 h 1094423"/>
              <a:gd name="connsiteX62" fmla="*/ 260397 w 1750106"/>
              <a:gd name="connsiteY62" fmla="*/ 94112 h 1094423"/>
              <a:gd name="connsiteX63" fmla="*/ 311832 w 1750106"/>
              <a:gd name="connsiteY63" fmla="*/ 62679 h 1094423"/>
              <a:gd name="connsiteX64" fmla="*/ 365172 w 1750106"/>
              <a:gd name="connsiteY64" fmla="*/ 24579 h 1094423"/>
              <a:gd name="connsiteX65" fmla="*/ 401367 w 1750106"/>
              <a:gd name="connsiteY65" fmla="*/ 767 h 1094423"/>
              <a:gd name="connsiteX66" fmla="*/ 414702 w 1750106"/>
              <a:gd name="connsiteY66" fmla="*/ 3624 h 1094423"/>
              <a:gd name="connsiteX67" fmla="*/ 448992 w 1750106"/>
              <a:gd name="connsiteY67" fmla="*/ 52202 h 1094423"/>
              <a:gd name="connsiteX68" fmla="*/ 468994 w 1750106"/>
              <a:gd name="connsiteY68" fmla="*/ 79824 h 1094423"/>
              <a:gd name="connsiteX69" fmla="*/ 467089 w 1750106"/>
              <a:gd name="connsiteY69" fmla="*/ 93159 h 1094423"/>
              <a:gd name="connsiteX70" fmla="*/ 424227 w 1750106"/>
              <a:gd name="connsiteY70" fmla="*/ 121734 h 1094423"/>
              <a:gd name="connsiteX71" fmla="*/ 390889 w 1750106"/>
              <a:gd name="connsiteY71" fmla="*/ 145547 h 1094423"/>
              <a:gd name="connsiteX72" fmla="*/ 338502 w 1750106"/>
              <a:gd name="connsiteY72" fmla="*/ 178884 h 1094423"/>
              <a:gd name="connsiteX73" fmla="*/ 306117 w 1750106"/>
              <a:gd name="connsiteY73" fmla="*/ 202697 h 1094423"/>
              <a:gd name="connsiteX74" fmla="*/ 293734 w 1750106"/>
              <a:gd name="connsiteY74" fmla="*/ 213174 h 1094423"/>
              <a:gd name="connsiteX75" fmla="*/ 308974 w 1750106"/>
              <a:gd name="connsiteY75" fmla="*/ 215079 h 1094423"/>
              <a:gd name="connsiteX76" fmla="*/ 473757 w 1750106"/>
              <a:gd name="connsiteY76" fmla="*/ 216032 h 1094423"/>
              <a:gd name="connsiteX77" fmla="*/ 558529 w 1750106"/>
              <a:gd name="connsiteY77" fmla="*/ 223652 h 1094423"/>
              <a:gd name="connsiteX78" fmla="*/ 612822 w 1750106"/>
              <a:gd name="connsiteY78" fmla="*/ 230319 h 1094423"/>
              <a:gd name="connsiteX79" fmla="*/ 658542 w 1750106"/>
              <a:gd name="connsiteY79" fmla="*/ 236987 h 1094423"/>
              <a:gd name="connsiteX80" fmla="*/ 727122 w 1750106"/>
              <a:gd name="connsiteY80" fmla="*/ 251274 h 1094423"/>
              <a:gd name="connsiteX81" fmla="*/ 787129 w 1750106"/>
              <a:gd name="connsiteY81" fmla="*/ 266514 h 1094423"/>
              <a:gd name="connsiteX82" fmla="*/ 834754 w 1750106"/>
              <a:gd name="connsiteY82" fmla="*/ 279849 h 1094423"/>
              <a:gd name="connsiteX83" fmla="*/ 882379 w 1750106"/>
              <a:gd name="connsiteY83" fmla="*/ 294137 h 1094423"/>
              <a:gd name="connsiteX84" fmla="*/ 956674 w 1750106"/>
              <a:gd name="connsiteY84" fmla="*/ 322712 h 1094423"/>
              <a:gd name="connsiteX85" fmla="*/ 996679 w 1750106"/>
              <a:gd name="connsiteY85" fmla="*/ 341762 h 1094423"/>
              <a:gd name="connsiteX86" fmla="*/ 1022397 w 1750106"/>
              <a:gd name="connsiteY86" fmla="*/ 350334 h 1094423"/>
              <a:gd name="connsiteX87" fmla="*/ 1058592 w 1750106"/>
              <a:gd name="connsiteY87" fmla="*/ 368432 h 1094423"/>
              <a:gd name="connsiteX88" fmla="*/ 1077642 w 1750106"/>
              <a:gd name="connsiteY88" fmla="*/ 377004 h 1094423"/>
              <a:gd name="connsiteX89" fmla="*/ 1115742 w 1750106"/>
              <a:gd name="connsiteY89" fmla="*/ 397959 h 1094423"/>
              <a:gd name="connsiteX90" fmla="*/ 1158604 w 1750106"/>
              <a:gd name="connsiteY90" fmla="*/ 419867 h 1094423"/>
              <a:gd name="connsiteX91" fmla="*/ 1201467 w 1750106"/>
              <a:gd name="connsiteY91" fmla="*/ 446537 h 1094423"/>
              <a:gd name="connsiteX92" fmla="*/ 1231947 w 1750106"/>
              <a:gd name="connsiteY92" fmla="*/ 463682 h 1094423"/>
              <a:gd name="connsiteX93" fmla="*/ 1264332 w 1750106"/>
              <a:gd name="connsiteY93" fmla="*/ 486542 h 1094423"/>
              <a:gd name="connsiteX94" fmla="*/ 1311004 w 1750106"/>
              <a:gd name="connsiteY94" fmla="*/ 519879 h 1094423"/>
              <a:gd name="connsiteX95" fmla="*/ 1350057 w 1750106"/>
              <a:gd name="connsiteY95" fmla="*/ 550359 h 1094423"/>
              <a:gd name="connsiteX96" fmla="*/ 1382442 w 1750106"/>
              <a:gd name="connsiteY96" fmla="*/ 577029 h 1094423"/>
              <a:gd name="connsiteX97" fmla="*/ 1434829 w 1750106"/>
              <a:gd name="connsiteY97" fmla="*/ 622749 h 1094423"/>
              <a:gd name="connsiteX98" fmla="*/ 1473882 w 1750106"/>
              <a:gd name="connsiteY98" fmla="*/ 661802 h 1094423"/>
              <a:gd name="connsiteX99" fmla="*/ 1551034 w 1750106"/>
              <a:gd name="connsiteY99" fmla="*/ 743717 h 1094423"/>
              <a:gd name="connsiteX100" fmla="*/ 1603422 w 1750106"/>
              <a:gd name="connsiteY100" fmla="*/ 805629 h 1094423"/>
              <a:gd name="connsiteX101" fmla="*/ 1635807 w 1750106"/>
              <a:gd name="connsiteY101" fmla="*/ 849444 h 1094423"/>
              <a:gd name="connsiteX102" fmla="*/ 1674859 w 1750106"/>
              <a:gd name="connsiteY102" fmla="*/ 905642 h 1094423"/>
              <a:gd name="connsiteX103" fmla="*/ 1693909 w 1750106"/>
              <a:gd name="connsiteY103" fmla="*/ 937074 h 1094423"/>
              <a:gd name="connsiteX104" fmla="*/ 1718674 w 1750106"/>
              <a:gd name="connsiteY104" fmla="*/ 976127 h 1094423"/>
              <a:gd name="connsiteX105" fmla="*/ 1736772 w 1750106"/>
              <a:gd name="connsiteY105" fmla="*/ 1006607 h 1094423"/>
              <a:gd name="connsiteX106" fmla="*/ 1749154 w 1750106"/>
              <a:gd name="connsiteY106" fmla="*/ 1027562 h 1094423"/>
              <a:gd name="connsiteX107" fmla="*/ 1750107 w 1750106"/>
              <a:gd name="connsiteY107" fmla="*/ 1048517 h 1094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1750106" h="1094423">
                <a:moveTo>
                  <a:pt x="1750107" y="1048517"/>
                </a:moveTo>
                <a:cubicBezTo>
                  <a:pt x="1732009" y="1058042"/>
                  <a:pt x="1714864" y="1067567"/>
                  <a:pt x="1698672" y="1076139"/>
                </a:cubicBezTo>
                <a:cubicBezTo>
                  <a:pt x="1685337" y="1082807"/>
                  <a:pt x="1672954" y="1088522"/>
                  <a:pt x="1658667" y="1094237"/>
                </a:cubicBezTo>
                <a:cubicBezTo>
                  <a:pt x="1656762" y="1095189"/>
                  <a:pt x="1651047" y="1092332"/>
                  <a:pt x="1649142" y="1089474"/>
                </a:cubicBezTo>
                <a:cubicBezTo>
                  <a:pt x="1641522" y="1078044"/>
                  <a:pt x="1635807" y="1064709"/>
                  <a:pt x="1628187" y="1053279"/>
                </a:cubicBezTo>
                <a:cubicBezTo>
                  <a:pt x="1617709" y="1036134"/>
                  <a:pt x="1607232" y="1018989"/>
                  <a:pt x="1596754" y="1001844"/>
                </a:cubicBezTo>
                <a:cubicBezTo>
                  <a:pt x="1590087" y="991367"/>
                  <a:pt x="1584372" y="980889"/>
                  <a:pt x="1577704" y="971364"/>
                </a:cubicBezTo>
                <a:cubicBezTo>
                  <a:pt x="1570084" y="959934"/>
                  <a:pt x="1562464" y="948504"/>
                  <a:pt x="1554844" y="938027"/>
                </a:cubicBezTo>
                <a:cubicBezTo>
                  <a:pt x="1546272" y="926597"/>
                  <a:pt x="1537699" y="915167"/>
                  <a:pt x="1529127" y="903737"/>
                </a:cubicBezTo>
                <a:cubicBezTo>
                  <a:pt x="1513887" y="884687"/>
                  <a:pt x="1499599" y="864684"/>
                  <a:pt x="1484359" y="845634"/>
                </a:cubicBezTo>
                <a:cubicBezTo>
                  <a:pt x="1475787" y="835157"/>
                  <a:pt x="1466262" y="824679"/>
                  <a:pt x="1457689" y="814202"/>
                </a:cubicBezTo>
                <a:cubicBezTo>
                  <a:pt x="1443402" y="798009"/>
                  <a:pt x="1429114" y="781817"/>
                  <a:pt x="1413874" y="766577"/>
                </a:cubicBezTo>
                <a:cubicBezTo>
                  <a:pt x="1395777" y="748479"/>
                  <a:pt x="1377679" y="731334"/>
                  <a:pt x="1358629" y="714189"/>
                </a:cubicBezTo>
                <a:cubicBezTo>
                  <a:pt x="1338627" y="696092"/>
                  <a:pt x="1318624" y="677994"/>
                  <a:pt x="1297669" y="659897"/>
                </a:cubicBezTo>
                <a:cubicBezTo>
                  <a:pt x="1281477" y="645609"/>
                  <a:pt x="1265284" y="632274"/>
                  <a:pt x="1248139" y="618939"/>
                </a:cubicBezTo>
                <a:cubicBezTo>
                  <a:pt x="1233852" y="608462"/>
                  <a:pt x="1219564" y="597984"/>
                  <a:pt x="1204324" y="588459"/>
                </a:cubicBezTo>
                <a:cubicBezTo>
                  <a:pt x="1182417" y="574172"/>
                  <a:pt x="1160509" y="559884"/>
                  <a:pt x="1137649" y="545597"/>
                </a:cubicBezTo>
                <a:cubicBezTo>
                  <a:pt x="1121457" y="535119"/>
                  <a:pt x="1104312" y="526547"/>
                  <a:pt x="1088119" y="517022"/>
                </a:cubicBezTo>
                <a:cubicBezTo>
                  <a:pt x="1068117" y="505592"/>
                  <a:pt x="1049067" y="494162"/>
                  <a:pt x="1029064" y="482732"/>
                </a:cubicBezTo>
                <a:cubicBezTo>
                  <a:pt x="1016682" y="476064"/>
                  <a:pt x="1003347" y="472254"/>
                  <a:pt x="990964" y="466539"/>
                </a:cubicBezTo>
                <a:cubicBezTo>
                  <a:pt x="978582" y="460824"/>
                  <a:pt x="967152" y="454157"/>
                  <a:pt x="954769" y="448442"/>
                </a:cubicBezTo>
                <a:cubicBezTo>
                  <a:pt x="940482" y="442727"/>
                  <a:pt x="926194" y="437012"/>
                  <a:pt x="912859" y="431297"/>
                </a:cubicBezTo>
                <a:cubicBezTo>
                  <a:pt x="903334" y="427487"/>
                  <a:pt x="893809" y="423677"/>
                  <a:pt x="884284" y="419867"/>
                </a:cubicBezTo>
                <a:cubicBezTo>
                  <a:pt x="873807" y="416057"/>
                  <a:pt x="863329" y="413199"/>
                  <a:pt x="852852" y="409389"/>
                </a:cubicBezTo>
                <a:cubicBezTo>
                  <a:pt x="841422" y="405579"/>
                  <a:pt x="830944" y="400817"/>
                  <a:pt x="819514" y="397007"/>
                </a:cubicBezTo>
                <a:cubicBezTo>
                  <a:pt x="811894" y="394149"/>
                  <a:pt x="803322" y="391292"/>
                  <a:pt x="794749" y="389387"/>
                </a:cubicBezTo>
                <a:cubicBezTo>
                  <a:pt x="782367" y="386529"/>
                  <a:pt x="769984" y="383672"/>
                  <a:pt x="757602" y="379862"/>
                </a:cubicBezTo>
                <a:cubicBezTo>
                  <a:pt x="743314" y="376052"/>
                  <a:pt x="729027" y="371289"/>
                  <a:pt x="714739" y="367479"/>
                </a:cubicBezTo>
                <a:cubicBezTo>
                  <a:pt x="713787" y="367479"/>
                  <a:pt x="712834" y="366527"/>
                  <a:pt x="711882" y="366527"/>
                </a:cubicBezTo>
                <a:cubicBezTo>
                  <a:pt x="694737" y="363669"/>
                  <a:pt x="677592" y="361764"/>
                  <a:pt x="660447" y="357954"/>
                </a:cubicBezTo>
                <a:cubicBezTo>
                  <a:pt x="642349" y="354144"/>
                  <a:pt x="624252" y="349382"/>
                  <a:pt x="607107" y="345572"/>
                </a:cubicBezTo>
                <a:cubicBezTo>
                  <a:pt x="596629" y="343667"/>
                  <a:pt x="586152" y="344619"/>
                  <a:pt x="575674" y="343667"/>
                </a:cubicBezTo>
                <a:cubicBezTo>
                  <a:pt x="544242" y="339857"/>
                  <a:pt x="512809" y="335094"/>
                  <a:pt x="482329" y="331284"/>
                </a:cubicBezTo>
                <a:cubicBezTo>
                  <a:pt x="468994" y="329379"/>
                  <a:pt x="454707" y="330332"/>
                  <a:pt x="441372" y="330332"/>
                </a:cubicBezTo>
                <a:cubicBezTo>
                  <a:pt x="396604" y="330332"/>
                  <a:pt x="351837" y="330332"/>
                  <a:pt x="308022" y="330332"/>
                </a:cubicBezTo>
                <a:cubicBezTo>
                  <a:pt x="303259" y="330332"/>
                  <a:pt x="298497" y="331284"/>
                  <a:pt x="293734" y="331284"/>
                </a:cubicBezTo>
                <a:cubicBezTo>
                  <a:pt x="293734" y="332237"/>
                  <a:pt x="293734" y="333189"/>
                  <a:pt x="293734" y="334142"/>
                </a:cubicBezTo>
                <a:cubicBezTo>
                  <a:pt x="304212" y="339857"/>
                  <a:pt x="314689" y="345572"/>
                  <a:pt x="325167" y="352239"/>
                </a:cubicBezTo>
                <a:cubicBezTo>
                  <a:pt x="336597" y="358907"/>
                  <a:pt x="347074" y="367479"/>
                  <a:pt x="357552" y="375099"/>
                </a:cubicBezTo>
                <a:cubicBezTo>
                  <a:pt x="375649" y="386529"/>
                  <a:pt x="392794" y="397959"/>
                  <a:pt x="410892" y="409389"/>
                </a:cubicBezTo>
                <a:cubicBezTo>
                  <a:pt x="422322" y="417009"/>
                  <a:pt x="432799" y="424629"/>
                  <a:pt x="443277" y="432249"/>
                </a:cubicBezTo>
                <a:cubicBezTo>
                  <a:pt x="451849" y="437964"/>
                  <a:pt x="459469" y="444632"/>
                  <a:pt x="468042" y="450347"/>
                </a:cubicBezTo>
                <a:cubicBezTo>
                  <a:pt x="475662" y="455109"/>
                  <a:pt x="471852" y="459872"/>
                  <a:pt x="468994" y="464634"/>
                </a:cubicBezTo>
                <a:cubicBezTo>
                  <a:pt x="460422" y="477969"/>
                  <a:pt x="450897" y="490352"/>
                  <a:pt x="442324" y="503687"/>
                </a:cubicBezTo>
                <a:cubicBezTo>
                  <a:pt x="432799" y="517022"/>
                  <a:pt x="424227" y="531309"/>
                  <a:pt x="413749" y="543692"/>
                </a:cubicBezTo>
                <a:cubicBezTo>
                  <a:pt x="411844" y="545597"/>
                  <a:pt x="405177" y="545597"/>
                  <a:pt x="402319" y="543692"/>
                </a:cubicBezTo>
                <a:cubicBezTo>
                  <a:pt x="393747" y="537977"/>
                  <a:pt x="386127" y="530357"/>
                  <a:pt x="376602" y="524642"/>
                </a:cubicBezTo>
                <a:cubicBezTo>
                  <a:pt x="365172" y="517022"/>
                  <a:pt x="353742" y="510354"/>
                  <a:pt x="342312" y="502734"/>
                </a:cubicBezTo>
                <a:cubicBezTo>
                  <a:pt x="331834" y="496067"/>
                  <a:pt x="322309" y="488447"/>
                  <a:pt x="311832" y="480827"/>
                </a:cubicBezTo>
                <a:cubicBezTo>
                  <a:pt x="299449" y="473207"/>
                  <a:pt x="287067" y="466539"/>
                  <a:pt x="275637" y="457967"/>
                </a:cubicBezTo>
                <a:cubicBezTo>
                  <a:pt x="258492" y="446537"/>
                  <a:pt x="243252" y="435107"/>
                  <a:pt x="226107" y="423677"/>
                </a:cubicBezTo>
                <a:cubicBezTo>
                  <a:pt x="214677" y="416057"/>
                  <a:pt x="202294" y="409389"/>
                  <a:pt x="189912" y="400817"/>
                </a:cubicBezTo>
                <a:cubicBezTo>
                  <a:pt x="172767" y="389387"/>
                  <a:pt x="156574" y="377004"/>
                  <a:pt x="140382" y="366527"/>
                </a:cubicBezTo>
                <a:cubicBezTo>
                  <a:pt x="128952" y="358907"/>
                  <a:pt x="115617" y="352239"/>
                  <a:pt x="104187" y="343667"/>
                </a:cubicBezTo>
                <a:cubicBezTo>
                  <a:pt x="87042" y="332237"/>
                  <a:pt x="71802" y="320807"/>
                  <a:pt x="54657" y="309377"/>
                </a:cubicBezTo>
                <a:cubicBezTo>
                  <a:pt x="42274" y="301757"/>
                  <a:pt x="29892" y="294137"/>
                  <a:pt x="17509" y="286517"/>
                </a:cubicBezTo>
                <a:cubicBezTo>
                  <a:pt x="12747" y="283659"/>
                  <a:pt x="7984" y="281754"/>
                  <a:pt x="4174" y="277944"/>
                </a:cubicBezTo>
                <a:cubicBezTo>
                  <a:pt x="-1541" y="274134"/>
                  <a:pt x="-1541" y="269372"/>
                  <a:pt x="5127" y="265562"/>
                </a:cubicBezTo>
                <a:cubicBezTo>
                  <a:pt x="18462" y="256037"/>
                  <a:pt x="31797" y="246512"/>
                  <a:pt x="45132" y="237939"/>
                </a:cubicBezTo>
                <a:cubicBezTo>
                  <a:pt x="68944" y="222699"/>
                  <a:pt x="93709" y="207459"/>
                  <a:pt x="117522" y="192219"/>
                </a:cubicBezTo>
                <a:cubicBezTo>
                  <a:pt x="128952" y="184599"/>
                  <a:pt x="140382" y="175074"/>
                  <a:pt x="151812" y="166502"/>
                </a:cubicBezTo>
                <a:cubicBezTo>
                  <a:pt x="164194" y="157929"/>
                  <a:pt x="177529" y="151262"/>
                  <a:pt x="189912" y="142689"/>
                </a:cubicBezTo>
                <a:cubicBezTo>
                  <a:pt x="213724" y="126497"/>
                  <a:pt x="236584" y="110304"/>
                  <a:pt x="260397" y="94112"/>
                </a:cubicBezTo>
                <a:cubicBezTo>
                  <a:pt x="277542" y="82682"/>
                  <a:pt x="295639" y="74109"/>
                  <a:pt x="311832" y="62679"/>
                </a:cubicBezTo>
                <a:cubicBezTo>
                  <a:pt x="329929" y="50297"/>
                  <a:pt x="348027" y="36962"/>
                  <a:pt x="365172" y="24579"/>
                </a:cubicBezTo>
                <a:cubicBezTo>
                  <a:pt x="377554" y="16007"/>
                  <a:pt x="388984" y="7434"/>
                  <a:pt x="401367" y="767"/>
                </a:cubicBezTo>
                <a:cubicBezTo>
                  <a:pt x="404224" y="-1138"/>
                  <a:pt x="411844" y="767"/>
                  <a:pt x="414702" y="3624"/>
                </a:cubicBezTo>
                <a:cubicBezTo>
                  <a:pt x="427084" y="18864"/>
                  <a:pt x="437562" y="36009"/>
                  <a:pt x="448992" y="52202"/>
                </a:cubicBezTo>
                <a:cubicBezTo>
                  <a:pt x="455659" y="61727"/>
                  <a:pt x="463279" y="70299"/>
                  <a:pt x="468994" y="79824"/>
                </a:cubicBezTo>
                <a:cubicBezTo>
                  <a:pt x="470899" y="82682"/>
                  <a:pt x="469947" y="91254"/>
                  <a:pt x="467089" y="93159"/>
                </a:cubicBezTo>
                <a:cubicBezTo>
                  <a:pt x="452802" y="103637"/>
                  <a:pt x="438514" y="112209"/>
                  <a:pt x="424227" y="121734"/>
                </a:cubicBezTo>
                <a:cubicBezTo>
                  <a:pt x="412797" y="129354"/>
                  <a:pt x="402319" y="137927"/>
                  <a:pt x="390889" y="145547"/>
                </a:cubicBezTo>
                <a:cubicBezTo>
                  <a:pt x="373744" y="156977"/>
                  <a:pt x="355647" y="167454"/>
                  <a:pt x="338502" y="178884"/>
                </a:cubicBezTo>
                <a:cubicBezTo>
                  <a:pt x="327072" y="186504"/>
                  <a:pt x="316594" y="195077"/>
                  <a:pt x="306117" y="202697"/>
                </a:cubicBezTo>
                <a:cubicBezTo>
                  <a:pt x="302307" y="205554"/>
                  <a:pt x="297544" y="207459"/>
                  <a:pt x="293734" y="213174"/>
                </a:cubicBezTo>
                <a:cubicBezTo>
                  <a:pt x="298497" y="214127"/>
                  <a:pt x="304212" y="215079"/>
                  <a:pt x="308974" y="215079"/>
                </a:cubicBezTo>
                <a:cubicBezTo>
                  <a:pt x="364219" y="215079"/>
                  <a:pt x="418512" y="215079"/>
                  <a:pt x="473757" y="216032"/>
                </a:cubicBezTo>
                <a:cubicBezTo>
                  <a:pt x="502332" y="216984"/>
                  <a:pt x="530907" y="217937"/>
                  <a:pt x="558529" y="223652"/>
                </a:cubicBezTo>
                <a:cubicBezTo>
                  <a:pt x="576627" y="227462"/>
                  <a:pt x="595677" y="225557"/>
                  <a:pt x="612822" y="230319"/>
                </a:cubicBezTo>
                <a:cubicBezTo>
                  <a:pt x="628062" y="235082"/>
                  <a:pt x="643302" y="234129"/>
                  <a:pt x="658542" y="236987"/>
                </a:cubicBezTo>
                <a:cubicBezTo>
                  <a:pt x="681402" y="240797"/>
                  <a:pt x="704262" y="245559"/>
                  <a:pt x="727122" y="251274"/>
                </a:cubicBezTo>
                <a:cubicBezTo>
                  <a:pt x="747124" y="256037"/>
                  <a:pt x="767127" y="260799"/>
                  <a:pt x="787129" y="266514"/>
                </a:cubicBezTo>
                <a:cubicBezTo>
                  <a:pt x="803322" y="270324"/>
                  <a:pt x="819514" y="275087"/>
                  <a:pt x="834754" y="279849"/>
                </a:cubicBezTo>
                <a:cubicBezTo>
                  <a:pt x="850947" y="284612"/>
                  <a:pt x="867139" y="288422"/>
                  <a:pt x="882379" y="294137"/>
                </a:cubicBezTo>
                <a:cubicBezTo>
                  <a:pt x="907144" y="302709"/>
                  <a:pt x="932862" y="312234"/>
                  <a:pt x="956674" y="322712"/>
                </a:cubicBezTo>
                <a:cubicBezTo>
                  <a:pt x="970009" y="328427"/>
                  <a:pt x="983344" y="336047"/>
                  <a:pt x="996679" y="341762"/>
                </a:cubicBezTo>
                <a:cubicBezTo>
                  <a:pt x="1005252" y="345572"/>
                  <a:pt x="1013824" y="346524"/>
                  <a:pt x="1022397" y="350334"/>
                </a:cubicBezTo>
                <a:cubicBezTo>
                  <a:pt x="1034779" y="356049"/>
                  <a:pt x="1046209" y="362717"/>
                  <a:pt x="1058592" y="368432"/>
                </a:cubicBezTo>
                <a:cubicBezTo>
                  <a:pt x="1065259" y="371289"/>
                  <a:pt x="1070974" y="374147"/>
                  <a:pt x="1077642" y="377004"/>
                </a:cubicBezTo>
                <a:cubicBezTo>
                  <a:pt x="1090024" y="383672"/>
                  <a:pt x="1103359" y="391292"/>
                  <a:pt x="1115742" y="397959"/>
                </a:cubicBezTo>
                <a:cubicBezTo>
                  <a:pt x="1130029" y="405579"/>
                  <a:pt x="1144317" y="412247"/>
                  <a:pt x="1158604" y="419867"/>
                </a:cubicBezTo>
                <a:cubicBezTo>
                  <a:pt x="1172892" y="428439"/>
                  <a:pt x="1187179" y="437964"/>
                  <a:pt x="1201467" y="446537"/>
                </a:cubicBezTo>
                <a:cubicBezTo>
                  <a:pt x="1211944" y="452252"/>
                  <a:pt x="1222422" y="457014"/>
                  <a:pt x="1231947" y="463682"/>
                </a:cubicBezTo>
                <a:cubicBezTo>
                  <a:pt x="1243377" y="470349"/>
                  <a:pt x="1252902" y="478922"/>
                  <a:pt x="1264332" y="486542"/>
                </a:cubicBezTo>
                <a:cubicBezTo>
                  <a:pt x="1279572" y="497972"/>
                  <a:pt x="1295764" y="508449"/>
                  <a:pt x="1311004" y="519879"/>
                </a:cubicBezTo>
                <a:cubicBezTo>
                  <a:pt x="1324339" y="529404"/>
                  <a:pt x="1336722" y="539882"/>
                  <a:pt x="1350057" y="550359"/>
                </a:cubicBezTo>
                <a:cubicBezTo>
                  <a:pt x="1360534" y="558932"/>
                  <a:pt x="1371964" y="567504"/>
                  <a:pt x="1382442" y="577029"/>
                </a:cubicBezTo>
                <a:cubicBezTo>
                  <a:pt x="1400539" y="592269"/>
                  <a:pt x="1417684" y="607509"/>
                  <a:pt x="1434829" y="622749"/>
                </a:cubicBezTo>
                <a:cubicBezTo>
                  <a:pt x="1448164" y="635132"/>
                  <a:pt x="1461499" y="648467"/>
                  <a:pt x="1473882" y="661802"/>
                </a:cubicBezTo>
                <a:cubicBezTo>
                  <a:pt x="1499599" y="689424"/>
                  <a:pt x="1525317" y="716094"/>
                  <a:pt x="1551034" y="743717"/>
                </a:cubicBezTo>
                <a:cubicBezTo>
                  <a:pt x="1569132" y="763719"/>
                  <a:pt x="1586277" y="784674"/>
                  <a:pt x="1603422" y="805629"/>
                </a:cubicBezTo>
                <a:cubicBezTo>
                  <a:pt x="1614852" y="819917"/>
                  <a:pt x="1625329" y="835157"/>
                  <a:pt x="1635807" y="849444"/>
                </a:cubicBezTo>
                <a:cubicBezTo>
                  <a:pt x="1649142" y="867542"/>
                  <a:pt x="1662477" y="886592"/>
                  <a:pt x="1674859" y="905642"/>
                </a:cubicBezTo>
                <a:cubicBezTo>
                  <a:pt x="1681527" y="916119"/>
                  <a:pt x="1687242" y="926597"/>
                  <a:pt x="1693909" y="937074"/>
                </a:cubicBezTo>
                <a:cubicBezTo>
                  <a:pt x="1702482" y="950409"/>
                  <a:pt x="1711054" y="962792"/>
                  <a:pt x="1718674" y="976127"/>
                </a:cubicBezTo>
                <a:cubicBezTo>
                  <a:pt x="1724389" y="985652"/>
                  <a:pt x="1730104" y="996129"/>
                  <a:pt x="1736772" y="1006607"/>
                </a:cubicBezTo>
                <a:cubicBezTo>
                  <a:pt x="1740582" y="1013274"/>
                  <a:pt x="1746297" y="1020894"/>
                  <a:pt x="1749154" y="1027562"/>
                </a:cubicBezTo>
                <a:cubicBezTo>
                  <a:pt x="1749154" y="1037087"/>
                  <a:pt x="1749154" y="1043754"/>
                  <a:pt x="1750107" y="104851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任意多边形: 形状 67">
            <a:extLst>
              <a:ext uri="{FF2B5EF4-FFF2-40B4-BE49-F238E27FC236}">
                <a16:creationId xmlns:a16="http://schemas.microsoft.com/office/drawing/2014/main" id="{49C47709-7C01-44B3-B239-C947C88B1A7F}"/>
              </a:ext>
            </a:extLst>
          </p:cNvPr>
          <p:cNvSpPr/>
          <p:nvPr userDrawn="1"/>
        </p:nvSpPr>
        <p:spPr>
          <a:xfrm>
            <a:off x="9863028" y="2910427"/>
            <a:ext cx="120701" cy="287079"/>
          </a:xfrm>
          <a:custGeom>
            <a:avLst/>
            <a:gdLst>
              <a:gd name="connsiteX0" fmla="*/ 342590 w 594050"/>
              <a:gd name="connsiteY0" fmla="*/ 0 h 1412914"/>
              <a:gd name="connsiteX1" fmla="*/ 442603 w 594050"/>
              <a:gd name="connsiteY1" fmla="*/ 46672 h 1412914"/>
              <a:gd name="connsiteX2" fmla="*/ 430220 w 594050"/>
              <a:gd name="connsiteY2" fmla="*/ 80963 h 1412914"/>
              <a:gd name="connsiteX3" fmla="*/ 417838 w 594050"/>
              <a:gd name="connsiteY3" fmla="*/ 109538 h 1412914"/>
              <a:gd name="connsiteX4" fmla="*/ 405455 w 594050"/>
              <a:gd name="connsiteY4" fmla="*/ 138113 h 1412914"/>
              <a:gd name="connsiteX5" fmla="*/ 397835 w 594050"/>
              <a:gd name="connsiteY5" fmla="*/ 160020 h 1412914"/>
              <a:gd name="connsiteX6" fmla="*/ 387358 w 594050"/>
              <a:gd name="connsiteY6" fmla="*/ 192405 h 1412914"/>
              <a:gd name="connsiteX7" fmla="*/ 374975 w 594050"/>
              <a:gd name="connsiteY7" fmla="*/ 231458 h 1412914"/>
              <a:gd name="connsiteX8" fmla="*/ 362593 w 594050"/>
              <a:gd name="connsiteY8" fmla="*/ 265747 h 1412914"/>
              <a:gd name="connsiteX9" fmla="*/ 361640 w 594050"/>
              <a:gd name="connsiteY9" fmla="*/ 267652 h 1412914"/>
              <a:gd name="connsiteX10" fmla="*/ 354020 w 594050"/>
              <a:gd name="connsiteY10" fmla="*/ 306705 h 1412914"/>
              <a:gd name="connsiteX11" fmla="*/ 342590 w 594050"/>
              <a:gd name="connsiteY11" fmla="*/ 349567 h 1412914"/>
              <a:gd name="connsiteX12" fmla="*/ 340685 w 594050"/>
              <a:gd name="connsiteY12" fmla="*/ 353377 h 1412914"/>
              <a:gd name="connsiteX13" fmla="*/ 332113 w 594050"/>
              <a:gd name="connsiteY13" fmla="*/ 407670 h 1412914"/>
              <a:gd name="connsiteX14" fmla="*/ 323540 w 594050"/>
              <a:gd name="connsiteY14" fmla="*/ 471488 h 1412914"/>
              <a:gd name="connsiteX15" fmla="*/ 317825 w 594050"/>
              <a:gd name="connsiteY15" fmla="*/ 529590 h 1412914"/>
              <a:gd name="connsiteX16" fmla="*/ 312110 w 594050"/>
              <a:gd name="connsiteY16" fmla="*/ 705802 h 1412914"/>
              <a:gd name="connsiteX17" fmla="*/ 319730 w 594050"/>
              <a:gd name="connsiteY17" fmla="*/ 800100 h 1412914"/>
              <a:gd name="connsiteX18" fmla="*/ 334018 w 594050"/>
              <a:gd name="connsiteY18" fmla="*/ 891540 h 1412914"/>
              <a:gd name="connsiteX19" fmla="*/ 345448 w 594050"/>
              <a:gd name="connsiteY19" fmla="*/ 934402 h 1412914"/>
              <a:gd name="connsiteX20" fmla="*/ 347353 w 594050"/>
              <a:gd name="connsiteY20" fmla="*/ 944880 h 1412914"/>
              <a:gd name="connsiteX21" fmla="*/ 359735 w 594050"/>
              <a:gd name="connsiteY21" fmla="*/ 989647 h 1412914"/>
              <a:gd name="connsiteX22" fmla="*/ 360688 w 594050"/>
              <a:gd name="connsiteY22" fmla="*/ 992505 h 1412914"/>
              <a:gd name="connsiteX23" fmla="*/ 374023 w 594050"/>
              <a:gd name="connsiteY23" fmla="*/ 1041083 h 1412914"/>
              <a:gd name="connsiteX24" fmla="*/ 390215 w 594050"/>
              <a:gd name="connsiteY24" fmla="*/ 1095375 h 1412914"/>
              <a:gd name="connsiteX25" fmla="*/ 413075 w 594050"/>
              <a:gd name="connsiteY25" fmla="*/ 1150620 h 1412914"/>
              <a:gd name="connsiteX26" fmla="*/ 415933 w 594050"/>
              <a:gd name="connsiteY26" fmla="*/ 1150620 h 1412914"/>
              <a:gd name="connsiteX27" fmla="*/ 425458 w 594050"/>
              <a:gd name="connsiteY27" fmla="*/ 1111568 h 1412914"/>
              <a:gd name="connsiteX28" fmla="*/ 437840 w 594050"/>
              <a:gd name="connsiteY28" fmla="*/ 1063943 h 1412914"/>
              <a:gd name="connsiteX29" fmla="*/ 444508 w 594050"/>
              <a:gd name="connsiteY29" fmla="*/ 1035368 h 1412914"/>
              <a:gd name="connsiteX30" fmla="*/ 454033 w 594050"/>
              <a:gd name="connsiteY30" fmla="*/ 992505 h 1412914"/>
              <a:gd name="connsiteX31" fmla="*/ 466415 w 594050"/>
              <a:gd name="connsiteY31" fmla="*/ 946785 h 1412914"/>
              <a:gd name="connsiteX32" fmla="*/ 467368 w 594050"/>
              <a:gd name="connsiteY32" fmla="*/ 943927 h 1412914"/>
              <a:gd name="connsiteX33" fmla="*/ 475940 w 594050"/>
              <a:gd name="connsiteY33" fmla="*/ 895350 h 1412914"/>
              <a:gd name="connsiteX34" fmla="*/ 483560 w 594050"/>
              <a:gd name="connsiteY34" fmla="*/ 870585 h 1412914"/>
              <a:gd name="connsiteX35" fmla="*/ 494038 w 594050"/>
              <a:gd name="connsiteY35" fmla="*/ 868680 h 1412914"/>
              <a:gd name="connsiteX36" fmla="*/ 546425 w 594050"/>
              <a:gd name="connsiteY36" fmla="*/ 881063 h 1412914"/>
              <a:gd name="connsiteX37" fmla="*/ 594050 w 594050"/>
              <a:gd name="connsiteY37" fmla="*/ 894397 h 1412914"/>
              <a:gd name="connsiteX38" fmla="*/ 589288 w 594050"/>
              <a:gd name="connsiteY38" fmla="*/ 919163 h 1412914"/>
              <a:gd name="connsiteX39" fmla="*/ 576905 w 594050"/>
              <a:gd name="connsiteY39" fmla="*/ 962025 h 1412914"/>
              <a:gd name="connsiteX40" fmla="*/ 575953 w 594050"/>
              <a:gd name="connsiteY40" fmla="*/ 966788 h 1412914"/>
              <a:gd name="connsiteX41" fmla="*/ 561665 w 594050"/>
              <a:gd name="connsiteY41" fmla="*/ 1026795 h 1412914"/>
              <a:gd name="connsiteX42" fmla="*/ 553093 w 594050"/>
              <a:gd name="connsiteY42" fmla="*/ 1069658 h 1412914"/>
              <a:gd name="connsiteX43" fmla="*/ 540710 w 594050"/>
              <a:gd name="connsiteY43" fmla="*/ 1113473 h 1412914"/>
              <a:gd name="connsiteX44" fmla="*/ 539758 w 594050"/>
              <a:gd name="connsiteY44" fmla="*/ 1116330 h 1412914"/>
              <a:gd name="connsiteX45" fmla="*/ 531185 w 594050"/>
              <a:gd name="connsiteY45" fmla="*/ 1163002 h 1412914"/>
              <a:gd name="connsiteX46" fmla="*/ 518803 w 594050"/>
              <a:gd name="connsiteY46" fmla="*/ 1202055 h 1412914"/>
              <a:gd name="connsiteX47" fmla="*/ 512135 w 594050"/>
              <a:gd name="connsiteY47" fmla="*/ 1232535 h 1412914"/>
              <a:gd name="connsiteX48" fmla="*/ 502610 w 594050"/>
              <a:gd name="connsiteY48" fmla="*/ 1277302 h 1412914"/>
              <a:gd name="connsiteX49" fmla="*/ 490228 w 594050"/>
              <a:gd name="connsiteY49" fmla="*/ 1323023 h 1412914"/>
              <a:gd name="connsiteX50" fmla="*/ 489275 w 594050"/>
              <a:gd name="connsiteY50" fmla="*/ 1327785 h 1412914"/>
              <a:gd name="connsiteX51" fmla="*/ 480703 w 594050"/>
              <a:gd name="connsiteY51" fmla="*/ 1372552 h 1412914"/>
              <a:gd name="connsiteX52" fmla="*/ 474035 w 594050"/>
              <a:gd name="connsiteY52" fmla="*/ 1403985 h 1412914"/>
              <a:gd name="connsiteX53" fmla="*/ 456890 w 594050"/>
              <a:gd name="connsiteY53" fmla="*/ 1409700 h 1412914"/>
              <a:gd name="connsiteX54" fmla="*/ 420695 w 594050"/>
              <a:gd name="connsiteY54" fmla="*/ 1392555 h 1412914"/>
              <a:gd name="connsiteX55" fmla="*/ 380690 w 594050"/>
              <a:gd name="connsiteY55" fmla="*/ 1368743 h 1412914"/>
              <a:gd name="connsiteX56" fmla="*/ 344495 w 594050"/>
              <a:gd name="connsiteY56" fmla="*/ 1349693 h 1412914"/>
              <a:gd name="connsiteX57" fmla="*/ 316873 w 594050"/>
              <a:gd name="connsiteY57" fmla="*/ 1334452 h 1412914"/>
              <a:gd name="connsiteX58" fmla="*/ 280678 w 594050"/>
              <a:gd name="connsiteY58" fmla="*/ 1313498 h 1412914"/>
              <a:gd name="connsiteX59" fmla="*/ 252103 w 594050"/>
              <a:gd name="connsiteY59" fmla="*/ 1296352 h 1412914"/>
              <a:gd name="connsiteX60" fmla="*/ 217813 w 594050"/>
              <a:gd name="connsiteY60" fmla="*/ 1278255 h 1412914"/>
              <a:gd name="connsiteX61" fmla="*/ 184475 w 594050"/>
              <a:gd name="connsiteY61" fmla="*/ 1260158 h 1412914"/>
              <a:gd name="connsiteX62" fmla="*/ 149233 w 594050"/>
              <a:gd name="connsiteY62" fmla="*/ 1241108 h 1412914"/>
              <a:gd name="connsiteX63" fmla="*/ 108275 w 594050"/>
              <a:gd name="connsiteY63" fmla="*/ 1217295 h 1412914"/>
              <a:gd name="connsiteX64" fmla="*/ 72080 w 594050"/>
              <a:gd name="connsiteY64" fmla="*/ 1198245 h 1412914"/>
              <a:gd name="connsiteX65" fmla="*/ 43505 w 594050"/>
              <a:gd name="connsiteY65" fmla="*/ 1182052 h 1412914"/>
              <a:gd name="connsiteX66" fmla="*/ 12073 w 594050"/>
              <a:gd name="connsiteY66" fmla="*/ 1164908 h 1412914"/>
              <a:gd name="connsiteX67" fmla="*/ 3500 w 594050"/>
              <a:gd name="connsiteY67" fmla="*/ 1143000 h 1412914"/>
              <a:gd name="connsiteX68" fmla="*/ 17788 w 594050"/>
              <a:gd name="connsiteY68" fmla="*/ 1116330 h 1412914"/>
              <a:gd name="connsiteX69" fmla="*/ 32075 w 594050"/>
              <a:gd name="connsiteY69" fmla="*/ 1091565 h 1412914"/>
              <a:gd name="connsiteX70" fmla="*/ 53030 w 594050"/>
              <a:gd name="connsiteY70" fmla="*/ 1057275 h 1412914"/>
              <a:gd name="connsiteX71" fmla="*/ 300680 w 594050"/>
              <a:gd name="connsiteY71" fmla="*/ 1193483 h 1412914"/>
              <a:gd name="connsiteX72" fmla="*/ 304490 w 594050"/>
              <a:gd name="connsiteY72" fmla="*/ 1190625 h 1412914"/>
              <a:gd name="connsiteX73" fmla="*/ 298775 w 594050"/>
              <a:gd name="connsiteY73" fmla="*/ 1177290 h 1412914"/>
              <a:gd name="connsiteX74" fmla="*/ 290203 w 594050"/>
              <a:gd name="connsiteY74" fmla="*/ 1151573 h 1412914"/>
              <a:gd name="connsiteX75" fmla="*/ 271153 w 594050"/>
              <a:gd name="connsiteY75" fmla="*/ 1096327 h 1412914"/>
              <a:gd name="connsiteX76" fmla="*/ 260675 w 594050"/>
              <a:gd name="connsiteY76" fmla="*/ 1062038 h 1412914"/>
              <a:gd name="connsiteX77" fmla="*/ 248293 w 594050"/>
              <a:gd name="connsiteY77" fmla="*/ 1024890 h 1412914"/>
              <a:gd name="connsiteX78" fmla="*/ 247340 w 594050"/>
              <a:gd name="connsiteY78" fmla="*/ 1022985 h 1412914"/>
              <a:gd name="connsiteX79" fmla="*/ 239720 w 594050"/>
              <a:gd name="connsiteY79" fmla="*/ 980122 h 1412914"/>
              <a:gd name="connsiteX80" fmla="*/ 228290 w 594050"/>
              <a:gd name="connsiteY80" fmla="*/ 940118 h 1412914"/>
              <a:gd name="connsiteX81" fmla="*/ 227338 w 594050"/>
              <a:gd name="connsiteY81" fmla="*/ 937260 h 1412914"/>
              <a:gd name="connsiteX82" fmla="*/ 217813 w 594050"/>
              <a:gd name="connsiteY82" fmla="*/ 879158 h 1412914"/>
              <a:gd name="connsiteX83" fmla="*/ 205430 w 594050"/>
              <a:gd name="connsiteY83" fmla="*/ 809625 h 1412914"/>
              <a:gd name="connsiteX84" fmla="*/ 204478 w 594050"/>
              <a:gd name="connsiteY84" fmla="*/ 804863 h 1412914"/>
              <a:gd name="connsiteX85" fmla="*/ 197810 w 594050"/>
              <a:gd name="connsiteY85" fmla="*/ 562927 h 1412914"/>
              <a:gd name="connsiteX86" fmla="*/ 204478 w 594050"/>
              <a:gd name="connsiteY86" fmla="*/ 478155 h 1412914"/>
              <a:gd name="connsiteX87" fmla="*/ 219718 w 594050"/>
              <a:gd name="connsiteY87" fmla="*/ 377190 h 1412914"/>
              <a:gd name="connsiteX88" fmla="*/ 234005 w 594050"/>
              <a:gd name="connsiteY88" fmla="*/ 306705 h 1412914"/>
              <a:gd name="connsiteX89" fmla="*/ 248293 w 594050"/>
              <a:gd name="connsiteY89" fmla="*/ 248602 h 1412914"/>
              <a:gd name="connsiteX90" fmla="*/ 274963 w 594050"/>
              <a:gd name="connsiteY90" fmla="*/ 167640 h 1412914"/>
              <a:gd name="connsiteX91" fmla="*/ 291155 w 594050"/>
              <a:gd name="connsiteY91" fmla="*/ 116205 h 1412914"/>
              <a:gd name="connsiteX92" fmla="*/ 317825 w 594050"/>
              <a:gd name="connsiteY92" fmla="*/ 54292 h 1412914"/>
              <a:gd name="connsiteX93" fmla="*/ 334018 w 594050"/>
              <a:gd name="connsiteY93" fmla="*/ 13335 h 1412914"/>
              <a:gd name="connsiteX94" fmla="*/ 342590 w 594050"/>
              <a:gd name="connsiteY94" fmla="*/ 0 h 1412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594050" h="1412914">
                <a:moveTo>
                  <a:pt x="342590" y="0"/>
                </a:moveTo>
                <a:cubicBezTo>
                  <a:pt x="374975" y="15240"/>
                  <a:pt x="407360" y="30480"/>
                  <a:pt x="442603" y="46672"/>
                </a:cubicBezTo>
                <a:cubicBezTo>
                  <a:pt x="438793" y="58102"/>
                  <a:pt x="434030" y="69533"/>
                  <a:pt x="430220" y="80963"/>
                </a:cubicBezTo>
                <a:cubicBezTo>
                  <a:pt x="426410" y="90488"/>
                  <a:pt x="422600" y="100013"/>
                  <a:pt x="417838" y="109538"/>
                </a:cubicBezTo>
                <a:cubicBezTo>
                  <a:pt x="414028" y="119063"/>
                  <a:pt x="409265" y="128588"/>
                  <a:pt x="405455" y="138113"/>
                </a:cubicBezTo>
                <a:cubicBezTo>
                  <a:pt x="402598" y="144780"/>
                  <a:pt x="399740" y="152400"/>
                  <a:pt x="397835" y="160020"/>
                </a:cubicBezTo>
                <a:cubicBezTo>
                  <a:pt x="394025" y="170497"/>
                  <a:pt x="391168" y="181927"/>
                  <a:pt x="387358" y="192405"/>
                </a:cubicBezTo>
                <a:cubicBezTo>
                  <a:pt x="383548" y="205740"/>
                  <a:pt x="378785" y="218122"/>
                  <a:pt x="374975" y="231458"/>
                </a:cubicBezTo>
                <a:cubicBezTo>
                  <a:pt x="371165" y="242888"/>
                  <a:pt x="367355" y="254317"/>
                  <a:pt x="362593" y="265747"/>
                </a:cubicBezTo>
                <a:cubicBezTo>
                  <a:pt x="362593" y="266700"/>
                  <a:pt x="361640" y="266700"/>
                  <a:pt x="361640" y="267652"/>
                </a:cubicBezTo>
                <a:cubicBezTo>
                  <a:pt x="358783" y="280988"/>
                  <a:pt x="356878" y="293370"/>
                  <a:pt x="354020" y="306705"/>
                </a:cubicBezTo>
                <a:cubicBezTo>
                  <a:pt x="351163" y="320992"/>
                  <a:pt x="346400" y="335280"/>
                  <a:pt x="342590" y="349567"/>
                </a:cubicBezTo>
                <a:cubicBezTo>
                  <a:pt x="342590" y="351472"/>
                  <a:pt x="340685" y="352425"/>
                  <a:pt x="340685" y="353377"/>
                </a:cubicBezTo>
                <a:cubicBezTo>
                  <a:pt x="337828" y="371475"/>
                  <a:pt x="334018" y="389572"/>
                  <a:pt x="332113" y="407670"/>
                </a:cubicBezTo>
                <a:cubicBezTo>
                  <a:pt x="329255" y="428625"/>
                  <a:pt x="329255" y="451485"/>
                  <a:pt x="323540" y="471488"/>
                </a:cubicBezTo>
                <a:cubicBezTo>
                  <a:pt x="317825" y="491490"/>
                  <a:pt x="320683" y="510540"/>
                  <a:pt x="317825" y="529590"/>
                </a:cubicBezTo>
                <a:cubicBezTo>
                  <a:pt x="309253" y="588645"/>
                  <a:pt x="311158" y="646747"/>
                  <a:pt x="312110" y="705802"/>
                </a:cubicBezTo>
                <a:cubicBezTo>
                  <a:pt x="312110" y="737235"/>
                  <a:pt x="315920" y="768668"/>
                  <a:pt x="319730" y="800100"/>
                </a:cubicBezTo>
                <a:cubicBezTo>
                  <a:pt x="323540" y="830580"/>
                  <a:pt x="328303" y="861060"/>
                  <a:pt x="334018" y="891540"/>
                </a:cubicBezTo>
                <a:cubicBezTo>
                  <a:pt x="336875" y="905827"/>
                  <a:pt x="341638" y="920115"/>
                  <a:pt x="345448" y="934402"/>
                </a:cubicBezTo>
                <a:cubicBezTo>
                  <a:pt x="346400" y="937260"/>
                  <a:pt x="346400" y="941070"/>
                  <a:pt x="347353" y="944880"/>
                </a:cubicBezTo>
                <a:cubicBezTo>
                  <a:pt x="351163" y="960120"/>
                  <a:pt x="355925" y="975360"/>
                  <a:pt x="359735" y="989647"/>
                </a:cubicBezTo>
                <a:cubicBezTo>
                  <a:pt x="359735" y="990600"/>
                  <a:pt x="360688" y="991552"/>
                  <a:pt x="360688" y="992505"/>
                </a:cubicBezTo>
                <a:cubicBezTo>
                  <a:pt x="365450" y="1008697"/>
                  <a:pt x="369260" y="1024890"/>
                  <a:pt x="374023" y="1041083"/>
                </a:cubicBezTo>
                <a:cubicBezTo>
                  <a:pt x="379738" y="1059180"/>
                  <a:pt x="383548" y="1077277"/>
                  <a:pt x="390215" y="1095375"/>
                </a:cubicBezTo>
                <a:cubicBezTo>
                  <a:pt x="396883" y="1114425"/>
                  <a:pt x="405455" y="1132523"/>
                  <a:pt x="413075" y="1150620"/>
                </a:cubicBezTo>
                <a:cubicBezTo>
                  <a:pt x="414980" y="1150620"/>
                  <a:pt x="415933" y="1150620"/>
                  <a:pt x="415933" y="1150620"/>
                </a:cubicBezTo>
                <a:cubicBezTo>
                  <a:pt x="418790" y="1137285"/>
                  <a:pt x="421648" y="1123950"/>
                  <a:pt x="425458" y="1111568"/>
                </a:cubicBezTo>
                <a:cubicBezTo>
                  <a:pt x="429268" y="1095375"/>
                  <a:pt x="434030" y="1080135"/>
                  <a:pt x="437840" y="1063943"/>
                </a:cubicBezTo>
                <a:cubicBezTo>
                  <a:pt x="440698" y="1054418"/>
                  <a:pt x="442603" y="1044893"/>
                  <a:pt x="444508" y="1035368"/>
                </a:cubicBezTo>
                <a:cubicBezTo>
                  <a:pt x="447365" y="1021080"/>
                  <a:pt x="451175" y="1006793"/>
                  <a:pt x="454033" y="992505"/>
                </a:cubicBezTo>
                <a:cubicBezTo>
                  <a:pt x="457843" y="977265"/>
                  <a:pt x="462605" y="962025"/>
                  <a:pt x="466415" y="946785"/>
                </a:cubicBezTo>
                <a:cubicBezTo>
                  <a:pt x="466415" y="945833"/>
                  <a:pt x="467368" y="944880"/>
                  <a:pt x="467368" y="943927"/>
                </a:cubicBezTo>
                <a:cubicBezTo>
                  <a:pt x="470225" y="927735"/>
                  <a:pt x="472130" y="911543"/>
                  <a:pt x="475940" y="895350"/>
                </a:cubicBezTo>
                <a:cubicBezTo>
                  <a:pt x="477845" y="886777"/>
                  <a:pt x="480703" y="878205"/>
                  <a:pt x="483560" y="870585"/>
                </a:cubicBezTo>
                <a:cubicBezTo>
                  <a:pt x="484513" y="868680"/>
                  <a:pt x="490228" y="867727"/>
                  <a:pt x="494038" y="868680"/>
                </a:cubicBezTo>
                <a:cubicBezTo>
                  <a:pt x="511183" y="872490"/>
                  <a:pt x="529280" y="876300"/>
                  <a:pt x="546425" y="881063"/>
                </a:cubicBezTo>
                <a:cubicBezTo>
                  <a:pt x="562618" y="885825"/>
                  <a:pt x="579763" y="890588"/>
                  <a:pt x="594050" y="894397"/>
                </a:cubicBezTo>
                <a:cubicBezTo>
                  <a:pt x="592145" y="903922"/>
                  <a:pt x="591193" y="911543"/>
                  <a:pt x="589288" y="919163"/>
                </a:cubicBezTo>
                <a:cubicBezTo>
                  <a:pt x="585478" y="933450"/>
                  <a:pt x="581668" y="947738"/>
                  <a:pt x="576905" y="962025"/>
                </a:cubicBezTo>
                <a:cubicBezTo>
                  <a:pt x="576905" y="963930"/>
                  <a:pt x="575953" y="964883"/>
                  <a:pt x="575953" y="966788"/>
                </a:cubicBezTo>
                <a:cubicBezTo>
                  <a:pt x="571190" y="986790"/>
                  <a:pt x="566428" y="1006793"/>
                  <a:pt x="561665" y="1026795"/>
                </a:cubicBezTo>
                <a:cubicBezTo>
                  <a:pt x="558808" y="1041083"/>
                  <a:pt x="556903" y="1055370"/>
                  <a:pt x="553093" y="1069658"/>
                </a:cubicBezTo>
                <a:cubicBezTo>
                  <a:pt x="549283" y="1084898"/>
                  <a:pt x="545473" y="1099185"/>
                  <a:pt x="540710" y="1113473"/>
                </a:cubicBezTo>
                <a:cubicBezTo>
                  <a:pt x="540710" y="1114425"/>
                  <a:pt x="539758" y="1115377"/>
                  <a:pt x="539758" y="1116330"/>
                </a:cubicBezTo>
                <a:cubicBezTo>
                  <a:pt x="536900" y="1131570"/>
                  <a:pt x="534995" y="1147763"/>
                  <a:pt x="531185" y="1163002"/>
                </a:cubicBezTo>
                <a:cubicBezTo>
                  <a:pt x="528328" y="1176338"/>
                  <a:pt x="522613" y="1189673"/>
                  <a:pt x="518803" y="1202055"/>
                </a:cubicBezTo>
                <a:cubicBezTo>
                  <a:pt x="515945" y="1212533"/>
                  <a:pt x="514040" y="1222058"/>
                  <a:pt x="512135" y="1232535"/>
                </a:cubicBezTo>
                <a:cubicBezTo>
                  <a:pt x="509278" y="1247775"/>
                  <a:pt x="506420" y="1263015"/>
                  <a:pt x="502610" y="1277302"/>
                </a:cubicBezTo>
                <a:cubicBezTo>
                  <a:pt x="498800" y="1292543"/>
                  <a:pt x="494038" y="1307783"/>
                  <a:pt x="490228" y="1323023"/>
                </a:cubicBezTo>
                <a:cubicBezTo>
                  <a:pt x="490228" y="1324927"/>
                  <a:pt x="489275" y="1325880"/>
                  <a:pt x="489275" y="1327785"/>
                </a:cubicBezTo>
                <a:cubicBezTo>
                  <a:pt x="486418" y="1343025"/>
                  <a:pt x="484513" y="1358265"/>
                  <a:pt x="480703" y="1372552"/>
                </a:cubicBezTo>
                <a:cubicBezTo>
                  <a:pt x="478798" y="1383030"/>
                  <a:pt x="475940" y="1393508"/>
                  <a:pt x="474035" y="1403985"/>
                </a:cubicBezTo>
                <a:cubicBezTo>
                  <a:pt x="471178" y="1413510"/>
                  <a:pt x="465463" y="1415415"/>
                  <a:pt x="456890" y="1409700"/>
                </a:cubicBezTo>
                <a:cubicBezTo>
                  <a:pt x="445460" y="1403033"/>
                  <a:pt x="433078" y="1398270"/>
                  <a:pt x="420695" y="1392555"/>
                </a:cubicBezTo>
                <a:cubicBezTo>
                  <a:pt x="407360" y="1384935"/>
                  <a:pt x="394025" y="1376362"/>
                  <a:pt x="380690" y="1368743"/>
                </a:cubicBezTo>
                <a:cubicBezTo>
                  <a:pt x="368308" y="1362075"/>
                  <a:pt x="355925" y="1356360"/>
                  <a:pt x="344495" y="1349693"/>
                </a:cubicBezTo>
                <a:cubicBezTo>
                  <a:pt x="334970" y="1344930"/>
                  <a:pt x="326398" y="1339215"/>
                  <a:pt x="316873" y="1334452"/>
                </a:cubicBezTo>
                <a:cubicBezTo>
                  <a:pt x="304490" y="1327785"/>
                  <a:pt x="292108" y="1321118"/>
                  <a:pt x="280678" y="1313498"/>
                </a:cubicBezTo>
                <a:cubicBezTo>
                  <a:pt x="271153" y="1307783"/>
                  <a:pt x="261628" y="1302068"/>
                  <a:pt x="252103" y="1296352"/>
                </a:cubicBezTo>
                <a:cubicBezTo>
                  <a:pt x="240673" y="1290637"/>
                  <a:pt x="229243" y="1284923"/>
                  <a:pt x="217813" y="1278255"/>
                </a:cubicBezTo>
                <a:cubicBezTo>
                  <a:pt x="206383" y="1272540"/>
                  <a:pt x="195905" y="1266825"/>
                  <a:pt x="184475" y="1260158"/>
                </a:cubicBezTo>
                <a:cubicBezTo>
                  <a:pt x="173045" y="1253490"/>
                  <a:pt x="160663" y="1247775"/>
                  <a:pt x="149233" y="1241108"/>
                </a:cubicBezTo>
                <a:cubicBezTo>
                  <a:pt x="134945" y="1233488"/>
                  <a:pt x="121610" y="1224915"/>
                  <a:pt x="108275" y="1217295"/>
                </a:cubicBezTo>
                <a:cubicBezTo>
                  <a:pt x="96845" y="1210627"/>
                  <a:pt x="84463" y="1204913"/>
                  <a:pt x="72080" y="1198245"/>
                </a:cubicBezTo>
                <a:cubicBezTo>
                  <a:pt x="62555" y="1193483"/>
                  <a:pt x="53030" y="1187768"/>
                  <a:pt x="43505" y="1182052"/>
                </a:cubicBezTo>
                <a:cubicBezTo>
                  <a:pt x="33028" y="1176338"/>
                  <a:pt x="22550" y="1169670"/>
                  <a:pt x="12073" y="1164908"/>
                </a:cubicBezTo>
                <a:cubicBezTo>
                  <a:pt x="-310" y="1159193"/>
                  <a:pt x="-3167" y="1154430"/>
                  <a:pt x="3500" y="1143000"/>
                </a:cubicBezTo>
                <a:cubicBezTo>
                  <a:pt x="8263" y="1134427"/>
                  <a:pt x="13025" y="1124902"/>
                  <a:pt x="17788" y="1116330"/>
                </a:cubicBezTo>
                <a:cubicBezTo>
                  <a:pt x="22550" y="1107758"/>
                  <a:pt x="27313" y="1099185"/>
                  <a:pt x="32075" y="1091565"/>
                </a:cubicBezTo>
                <a:cubicBezTo>
                  <a:pt x="38743" y="1080135"/>
                  <a:pt x="46363" y="1068705"/>
                  <a:pt x="53030" y="1057275"/>
                </a:cubicBezTo>
                <a:cubicBezTo>
                  <a:pt x="136850" y="1103948"/>
                  <a:pt x="218765" y="1148715"/>
                  <a:pt x="300680" y="1193483"/>
                </a:cubicBezTo>
                <a:cubicBezTo>
                  <a:pt x="301633" y="1192530"/>
                  <a:pt x="302585" y="1191577"/>
                  <a:pt x="304490" y="1190625"/>
                </a:cubicBezTo>
                <a:cubicBezTo>
                  <a:pt x="302585" y="1185863"/>
                  <a:pt x="299728" y="1182052"/>
                  <a:pt x="298775" y="1177290"/>
                </a:cubicBezTo>
                <a:cubicBezTo>
                  <a:pt x="295918" y="1168718"/>
                  <a:pt x="293060" y="1160145"/>
                  <a:pt x="290203" y="1151573"/>
                </a:cubicBezTo>
                <a:cubicBezTo>
                  <a:pt x="283535" y="1133475"/>
                  <a:pt x="276868" y="1115377"/>
                  <a:pt x="271153" y="1096327"/>
                </a:cubicBezTo>
                <a:cubicBezTo>
                  <a:pt x="267343" y="1084898"/>
                  <a:pt x="264485" y="1073468"/>
                  <a:pt x="260675" y="1062038"/>
                </a:cubicBezTo>
                <a:cubicBezTo>
                  <a:pt x="256865" y="1049655"/>
                  <a:pt x="252103" y="1037272"/>
                  <a:pt x="248293" y="1024890"/>
                </a:cubicBezTo>
                <a:cubicBezTo>
                  <a:pt x="248293" y="1023938"/>
                  <a:pt x="248293" y="1022985"/>
                  <a:pt x="247340" y="1022985"/>
                </a:cubicBezTo>
                <a:cubicBezTo>
                  <a:pt x="244483" y="1008697"/>
                  <a:pt x="242578" y="994410"/>
                  <a:pt x="239720" y="980122"/>
                </a:cubicBezTo>
                <a:cubicBezTo>
                  <a:pt x="236863" y="966788"/>
                  <a:pt x="232100" y="953452"/>
                  <a:pt x="228290" y="940118"/>
                </a:cubicBezTo>
                <a:cubicBezTo>
                  <a:pt x="228290" y="939165"/>
                  <a:pt x="227338" y="938213"/>
                  <a:pt x="227338" y="937260"/>
                </a:cubicBezTo>
                <a:cubicBezTo>
                  <a:pt x="224480" y="918210"/>
                  <a:pt x="221623" y="898208"/>
                  <a:pt x="217813" y="879158"/>
                </a:cubicBezTo>
                <a:cubicBezTo>
                  <a:pt x="214003" y="855345"/>
                  <a:pt x="209240" y="832485"/>
                  <a:pt x="205430" y="809625"/>
                </a:cubicBezTo>
                <a:cubicBezTo>
                  <a:pt x="205430" y="807720"/>
                  <a:pt x="204478" y="806768"/>
                  <a:pt x="204478" y="804863"/>
                </a:cubicBezTo>
                <a:cubicBezTo>
                  <a:pt x="197810" y="724852"/>
                  <a:pt x="194953" y="643890"/>
                  <a:pt x="197810" y="562927"/>
                </a:cubicBezTo>
                <a:cubicBezTo>
                  <a:pt x="198763" y="534352"/>
                  <a:pt x="201620" y="505777"/>
                  <a:pt x="204478" y="478155"/>
                </a:cubicBezTo>
                <a:cubicBezTo>
                  <a:pt x="208288" y="444817"/>
                  <a:pt x="214003" y="410527"/>
                  <a:pt x="219718" y="377190"/>
                </a:cubicBezTo>
                <a:cubicBezTo>
                  <a:pt x="223528" y="353377"/>
                  <a:pt x="228290" y="330517"/>
                  <a:pt x="234005" y="306705"/>
                </a:cubicBezTo>
                <a:cubicBezTo>
                  <a:pt x="237815" y="286702"/>
                  <a:pt x="242578" y="267652"/>
                  <a:pt x="248293" y="248602"/>
                </a:cubicBezTo>
                <a:cubicBezTo>
                  <a:pt x="256865" y="220980"/>
                  <a:pt x="266390" y="194310"/>
                  <a:pt x="274963" y="167640"/>
                </a:cubicBezTo>
                <a:cubicBezTo>
                  <a:pt x="280678" y="150495"/>
                  <a:pt x="284488" y="133350"/>
                  <a:pt x="291155" y="116205"/>
                </a:cubicBezTo>
                <a:cubicBezTo>
                  <a:pt x="298775" y="95250"/>
                  <a:pt x="309253" y="75247"/>
                  <a:pt x="317825" y="54292"/>
                </a:cubicBezTo>
                <a:cubicBezTo>
                  <a:pt x="323540" y="40958"/>
                  <a:pt x="328303" y="26670"/>
                  <a:pt x="334018" y="13335"/>
                </a:cubicBezTo>
                <a:cubicBezTo>
                  <a:pt x="334970" y="9525"/>
                  <a:pt x="338780" y="5715"/>
                  <a:pt x="342590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A1498EB4-00D9-4166-3E11-CB3809483EA1}"/>
              </a:ext>
            </a:extLst>
          </p:cNvPr>
          <p:cNvSpPr/>
          <p:nvPr userDrawn="1"/>
        </p:nvSpPr>
        <p:spPr>
          <a:xfrm>
            <a:off x="10123651" y="2950100"/>
            <a:ext cx="185791" cy="185598"/>
          </a:xfrm>
          <a:custGeom>
            <a:avLst/>
            <a:gdLst>
              <a:gd name="connsiteX0" fmla="*/ 914403 w 914403"/>
              <a:gd name="connsiteY0" fmla="*/ 449583 h 913454"/>
              <a:gd name="connsiteX1" fmla="*/ 840108 w 914403"/>
              <a:gd name="connsiteY1" fmla="*/ 705806 h 913454"/>
              <a:gd name="connsiteX2" fmla="*/ 456251 w 914403"/>
              <a:gd name="connsiteY2" fmla="*/ 913451 h 913454"/>
              <a:gd name="connsiteX3" fmla="*/ 3 w 914403"/>
              <a:gd name="connsiteY3" fmla="*/ 454346 h 913454"/>
              <a:gd name="connsiteX4" fmla="*/ 458156 w 914403"/>
              <a:gd name="connsiteY4" fmla="*/ 3 h 913454"/>
              <a:gd name="connsiteX5" fmla="*/ 555311 w 914403"/>
              <a:gd name="connsiteY5" fmla="*/ 9528 h 913454"/>
              <a:gd name="connsiteX6" fmla="*/ 828678 w 914403"/>
              <a:gd name="connsiteY6" fmla="*/ 189551 h 913454"/>
              <a:gd name="connsiteX7" fmla="*/ 914403 w 914403"/>
              <a:gd name="connsiteY7" fmla="*/ 449583 h 913454"/>
              <a:gd name="connsiteX8" fmla="*/ 439106 w 914403"/>
              <a:gd name="connsiteY8" fmla="*/ 113351 h 913454"/>
              <a:gd name="connsiteX9" fmla="*/ 113351 w 914403"/>
              <a:gd name="connsiteY9" fmla="*/ 454346 h 913454"/>
              <a:gd name="connsiteX10" fmla="*/ 454346 w 914403"/>
              <a:gd name="connsiteY10" fmla="*/ 799151 h 913454"/>
              <a:gd name="connsiteX11" fmla="*/ 740096 w 914403"/>
              <a:gd name="connsiteY11" fmla="*/ 648656 h 913454"/>
              <a:gd name="connsiteX12" fmla="*/ 799151 w 914403"/>
              <a:gd name="connsiteY12" fmla="*/ 457203 h 913454"/>
              <a:gd name="connsiteX13" fmla="*/ 669611 w 914403"/>
              <a:gd name="connsiteY13" fmla="*/ 186693 h 913454"/>
              <a:gd name="connsiteX14" fmla="*/ 439106 w 914403"/>
              <a:gd name="connsiteY14" fmla="*/ 113351 h 91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14403" h="913454">
                <a:moveTo>
                  <a:pt x="914403" y="449583"/>
                </a:moveTo>
                <a:cubicBezTo>
                  <a:pt x="914403" y="546738"/>
                  <a:pt x="890591" y="631511"/>
                  <a:pt x="840108" y="705806"/>
                </a:cubicBezTo>
                <a:cubicBezTo>
                  <a:pt x="748668" y="840108"/>
                  <a:pt x="620081" y="913451"/>
                  <a:pt x="456251" y="913451"/>
                </a:cubicBezTo>
                <a:cubicBezTo>
                  <a:pt x="205743" y="914403"/>
                  <a:pt x="-949" y="708663"/>
                  <a:pt x="3" y="454346"/>
                </a:cubicBezTo>
                <a:cubicBezTo>
                  <a:pt x="956" y="205743"/>
                  <a:pt x="205743" y="-949"/>
                  <a:pt x="458156" y="3"/>
                </a:cubicBezTo>
                <a:cubicBezTo>
                  <a:pt x="490541" y="3"/>
                  <a:pt x="523878" y="2861"/>
                  <a:pt x="555311" y="9528"/>
                </a:cubicBezTo>
                <a:cubicBezTo>
                  <a:pt x="667706" y="36198"/>
                  <a:pt x="760098" y="95253"/>
                  <a:pt x="828678" y="189551"/>
                </a:cubicBezTo>
                <a:cubicBezTo>
                  <a:pt x="884876" y="267656"/>
                  <a:pt x="913451" y="358143"/>
                  <a:pt x="914403" y="449583"/>
                </a:cubicBezTo>
                <a:close/>
                <a:moveTo>
                  <a:pt x="439106" y="113351"/>
                </a:moveTo>
                <a:cubicBezTo>
                  <a:pt x="268608" y="112398"/>
                  <a:pt x="114303" y="267656"/>
                  <a:pt x="113351" y="454346"/>
                </a:cubicBezTo>
                <a:cubicBezTo>
                  <a:pt x="112398" y="645798"/>
                  <a:pt x="267656" y="798198"/>
                  <a:pt x="454346" y="799151"/>
                </a:cubicBezTo>
                <a:cubicBezTo>
                  <a:pt x="574361" y="799151"/>
                  <a:pt x="670563" y="746763"/>
                  <a:pt x="740096" y="648656"/>
                </a:cubicBezTo>
                <a:cubicBezTo>
                  <a:pt x="780101" y="592458"/>
                  <a:pt x="799151" y="527688"/>
                  <a:pt x="799151" y="457203"/>
                </a:cubicBezTo>
                <a:cubicBezTo>
                  <a:pt x="799151" y="346713"/>
                  <a:pt x="754383" y="256226"/>
                  <a:pt x="669611" y="186693"/>
                </a:cubicBezTo>
                <a:cubicBezTo>
                  <a:pt x="609603" y="138116"/>
                  <a:pt x="537213" y="112398"/>
                  <a:pt x="439106" y="113351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任意多边形: 形状 69">
            <a:extLst>
              <a:ext uri="{FF2B5EF4-FFF2-40B4-BE49-F238E27FC236}">
                <a16:creationId xmlns:a16="http://schemas.microsoft.com/office/drawing/2014/main" id="{0C14C9BD-81C6-3EDB-B5F8-FD1201A20E3B}"/>
              </a:ext>
            </a:extLst>
          </p:cNvPr>
          <p:cNvSpPr/>
          <p:nvPr userDrawn="1"/>
        </p:nvSpPr>
        <p:spPr>
          <a:xfrm>
            <a:off x="9965384" y="2733630"/>
            <a:ext cx="107448" cy="92901"/>
          </a:xfrm>
          <a:custGeom>
            <a:avLst/>
            <a:gdLst>
              <a:gd name="connsiteX0" fmla="*/ 75045 w 528824"/>
              <a:gd name="connsiteY0" fmla="*/ 225296 h 457227"/>
              <a:gd name="connsiteX1" fmla="*/ 91238 w 528824"/>
              <a:gd name="connsiteY1" fmla="*/ 238631 h 457227"/>
              <a:gd name="connsiteX2" fmla="*/ 142673 w 528824"/>
              <a:gd name="connsiteY2" fmla="*/ 291019 h 457227"/>
              <a:gd name="connsiteX3" fmla="*/ 156008 w 528824"/>
              <a:gd name="connsiteY3" fmla="*/ 291019 h 457227"/>
              <a:gd name="connsiteX4" fmla="*/ 215063 w 528824"/>
              <a:gd name="connsiteY4" fmla="*/ 231011 h 457227"/>
              <a:gd name="connsiteX5" fmla="*/ 295073 w 528824"/>
              <a:gd name="connsiteY5" fmla="*/ 151954 h 457227"/>
              <a:gd name="connsiteX6" fmla="*/ 372225 w 528824"/>
              <a:gd name="connsiteY6" fmla="*/ 73849 h 457227"/>
              <a:gd name="connsiteX7" fmla="*/ 424613 w 528824"/>
              <a:gd name="connsiteY7" fmla="*/ 23366 h 457227"/>
              <a:gd name="connsiteX8" fmla="*/ 442710 w 528824"/>
              <a:gd name="connsiteY8" fmla="*/ 5269 h 457227"/>
              <a:gd name="connsiteX9" fmla="*/ 460808 w 528824"/>
              <a:gd name="connsiteY9" fmla="*/ 3364 h 457227"/>
              <a:gd name="connsiteX10" fmla="*/ 520815 w 528824"/>
              <a:gd name="connsiteY10" fmla="*/ 64324 h 457227"/>
              <a:gd name="connsiteX11" fmla="*/ 518910 w 528824"/>
              <a:gd name="connsiteY11" fmla="*/ 92899 h 457227"/>
              <a:gd name="connsiteX12" fmla="*/ 463665 w 528824"/>
              <a:gd name="connsiteY12" fmla="*/ 148144 h 457227"/>
              <a:gd name="connsiteX13" fmla="*/ 425565 w 528824"/>
              <a:gd name="connsiteY13" fmla="*/ 185291 h 457227"/>
              <a:gd name="connsiteX14" fmla="*/ 364605 w 528824"/>
              <a:gd name="connsiteY14" fmla="*/ 247204 h 457227"/>
              <a:gd name="connsiteX15" fmla="*/ 312218 w 528824"/>
              <a:gd name="connsiteY15" fmla="*/ 299591 h 457227"/>
              <a:gd name="connsiteX16" fmla="*/ 250305 w 528824"/>
              <a:gd name="connsiteY16" fmla="*/ 362456 h 457227"/>
              <a:gd name="connsiteX17" fmla="*/ 197918 w 528824"/>
              <a:gd name="connsiteY17" fmla="*/ 413891 h 457227"/>
              <a:gd name="connsiteX18" fmla="*/ 160770 w 528824"/>
              <a:gd name="connsiteY18" fmla="*/ 451039 h 457227"/>
              <a:gd name="connsiteX19" fmla="*/ 137910 w 528824"/>
              <a:gd name="connsiteY19" fmla="*/ 449134 h 457227"/>
              <a:gd name="connsiteX20" fmla="*/ 87428 w 528824"/>
              <a:gd name="connsiteY20" fmla="*/ 398651 h 457227"/>
              <a:gd name="connsiteX21" fmla="*/ 52185 w 528824"/>
              <a:gd name="connsiteY21" fmla="*/ 362456 h 457227"/>
              <a:gd name="connsiteX22" fmla="*/ 12180 w 528824"/>
              <a:gd name="connsiteY22" fmla="*/ 321499 h 457227"/>
              <a:gd name="connsiteX23" fmla="*/ 2655 w 528824"/>
              <a:gd name="connsiteY23" fmla="*/ 311974 h 457227"/>
              <a:gd name="connsiteX24" fmla="*/ 4560 w 528824"/>
              <a:gd name="connsiteY24" fmla="*/ 295781 h 457227"/>
              <a:gd name="connsiteX25" fmla="*/ 62663 w 528824"/>
              <a:gd name="connsiteY25" fmla="*/ 237679 h 457227"/>
              <a:gd name="connsiteX26" fmla="*/ 75045 w 528824"/>
              <a:gd name="connsiteY26" fmla="*/ 225296 h 457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28824" h="457227">
                <a:moveTo>
                  <a:pt x="75045" y="225296"/>
                </a:moveTo>
                <a:cubicBezTo>
                  <a:pt x="81713" y="230059"/>
                  <a:pt x="86475" y="233869"/>
                  <a:pt x="91238" y="238631"/>
                </a:cubicBezTo>
                <a:cubicBezTo>
                  <a:pt x="108383" y="255776"/>
                  <a:pt x="125528" y="273874"/>
                  <a:pt x="142673" y="291019"/>
                </a:cubicBezTo>
                <a:cubicBezTo>
                  <a:pt x="144578" y="292924"/>
                  <a:pt x="153150" y="292924"/>
                  <a:pt x="156008" y="291019"/>
                </a:cubicBezTo>
                <a:cubicBezTo>
                  <a:pt x="176010" y="271016"/>
                  <a:pt x="195060" y="251014"/>
                  <a:pt x="215063" y="231011"/>
                </a:cubicBezTo>
                <a:cubicBezTo>
                  <a:pt x="241733" y="204341"/>
                  <a:pt x="268403" y="178624"/>
                  <a:pt x="295073" y="151954"/>
                </a:cubicBezTo>
                <a:cubicBezTo>
                  <a:pt x="320790" y="126236"/>
                  <a:pt x="346508" y="99566"/>
                  <a:pt x="372225" y="73849"/>
                </a:cubicBezTo>
                <a:cubicBezTo>
                  <a:pt x="389370" y="56704"/>
                  <a:pt x="407468" y="40511"/>
                  <a:pt x="424613" y="23366"/>
                </a:cubicBezTo>
                <a:cubicBezTo>
                  <a:pt x="430328" y="17651"/>
                  <a:pt x="436995" y="11936"/>
                  <a:pt x="442710" y="5269"/>
                </a:cubicBezTo>
                <a:cubicBezTo>
                  <a:pt x="448425" y="-1399"/>
                  <a:pt x="456045" y="-1399"/>
                  <a:pt x="460808" y="3364"/>
                </a:cubicBezTo>
                <a:cubicBezTo>
                  <a:pt x="480810" y="23366"/>
                  <a:pt x="500813" y="43369"/>
                  <a:pt x="520815" y="64324"/>
                </a:cubicBezTo>
                <a:cubicBezTo>
                  <a:pt x="532245" y="76706"/>
                  <a:pt x="531293" y="81469"/>
                  <a:pt x="518910" y="92899"/>
                </a:cubicBezTo>
                <a:cubicBezTo>
                  <a:pt x="499860" y="110996"/>
                  <a:pt x="481763" y="130046"/>
                  <a:pt x="463665" y="148144"/>
                </a:cubicBezTo>
                <a:cubicBezTo>
                  <a:pt x="451283" y="160526"/>
                  <a:pt x="437948" y="172909"/>
                  <a:pt x="425565" y="185291"/>
                </a:cubicBezTo>
                <a:cubicBezTo>
                  <a:pt x="404610" y="206246"/>
                  <a:pt x="384608" y="227201"/>
                  <a:pt x="364605" y="247204"/>
                </a:cubicBezTo>
                <a:cubicBezTo>
                  <a:pt x="347460" y="264349"/>
                  <a:pt x="329363" y="281494"/>
                  <a:pt x="312218" y="299591"/>
                </a:cubicBezTo>
                <a:cubicBezTo>
                  <a:pt x="291263" y="320546"/>
                  <a:pt x="271260" y="341501"/>
                  <a:pt x="250305" y="362456"/>
                </a:cubicBezTo>
                <a:cubicBezTo>
                  <a:pt x="233160" y="379601"/>
                  <a:pt x="216015" y="396746"/>
                  <a:pt x="197918" y="413891"/>
                </a:cubicBezTo>
                <a:cubicBezTo>
                  <a:pt x="185535" y="426274"/>
                  <a:pt x="172200" y="437704"/>
                  <a:pt x="160770" y="451039"/>
                </a:cubicBezTo>
                <a:cubicBezTo>
                  <a:pt x="151245" y="462469"/>
                  <a:pt x="144578" y="455801"/>
                  <a:pt x="137910" y="449134"/>
                </a:cubicBezTo>
                <a:cubicBezTo>
                  <a:pt x="120765" y="432941"/>
                  <a:pt x="104573" y="415796"/>
                  <a:pt x="87428" y="398651"/>
                </a:cubicBezTo>
                <a:cubicBezTo>
                  <a:pt x="75998" y="386269"/>
                  <a:pt x="63615" y="374839"/>
                  <a:pt x="52185" y="362456"/>
                </a:cubicBezTo>
                <a:cubicBezTo>
                  <a:pt x="38850" y="349121"/>
                  <a:pt x="25515" y="334834"/>
                  <a:pt x="12180" y="321499"/>
                </a:cubicBezTo>
                <a:cubicBezTo>
                  <a:pt x="9323" y="318641"/>
                  <a:pt x="4560" y="315784"/>
                  <a:pt x="2655" y="311974"/>
                </a:cubicBezTo>
                <a:cubicBezTo>
                  <a:pt x="-1155" y="306259"/>
                  <a:pt x="-1155" y="301496"/>
                  <a:pt x="4560" y="295781"/>
                </a:cubicBezTo>
                <a:cubicBezTo>
                  <a:pt x="24563" y="276731"/>
                  <a:pt x="43613" y="257681"/>
                  <a:pt x="62663" y="237679"/>
                </a:cubicBezTo>
                <a:cubicBezTo>
                  <a:pt x="65520" y="233869"/>
                  <a:pt x="70283" y="230059"/>
                  <a:pt x="75045" y="22529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id="{CCD1B960-55CF-2959-8D33-A6EB62A0CB74}"/>
              </a:ext>
            </a:extLst>
          </p:cNvPr>
          <p:cNvSpPr/>
          <p:nvPr userDrawn="1"/>
        </p:nvSpPr>
        <p:spPr>
          <a:xfrm>
            <a:off x="10429474" y="3000826"/>
            <a:ext cx="107902" cy="93231"/>
          </a:xfrm>
          <a:custGeom>
            <a:avLst/>
            <a:gdLst>
              <a:gd name="connsiteX0" fmla="*/ 78845 w 531059"/>
              <a:gd name="connsiteY0" fmla="*/ 225641 h 458855"/>
              <a:gd name="connsiteX1" fmla="*/ 94085 w 531059"/>
              <a:gd name="connsiteY1" fmla="*/ 238023 h 458855"/>
              <a:gd name="connsiteX2" fmla="*/ 145520 w 531059"/>
              <a:gd name="connsiteY2" fmla="*/ 290411 h 458855"/>
              <a:gd name="connsiteX3" fmla="*/ 158855 w 531059"/>
              <a:gd name="connsiteY3" fmla="*/ 289458 h 458855"/>
              <a:gd name="connsiteX4" fmla="*/ 242675 w 531059"/>
              <a:gd name="connsiteY4" fmla="*/ 206591 h 458855"/>
              <a:gd name="connsiteX5" fmla="*/ 317922 w 531059"/>
              <a:gd name="connsiteY5" fmla="*/ 129439 h 458855"/>
              <a:gd name="connsiteX6" fmla="*/ 370310 w 531059"/>
              <a:gd name="connsiteY6" fmla="*/ 78956 h 458855"/>
              <a:gd name="connsiteX7" fmla="*/ 432222 w 531059"/>
              <a:gd name="connsiteY7" fmla="*/ 15139 h 458855"/>
              <a:gd name="connsiteX8" fmla="*/ 446510 w 531059"/>
              <a:gd name="connsiteY8" fmla="*/ 1803 h 458855"/>
              <a:gd name="connsiteX9" fmla="*/ 462702 w 531059"/>
              <a:gd name="connsiteY9" fmla="*/ 1803 h 458855"/>
              <a:gd name="connsiteX10" fmla="*/ 527472 w 531059"/>
              <a:gd name="connsiteY10" fmla="*/ 67526 h 458855"/>
              <a:gd name="connsiteX11" fmla="*/ 520805 w 531059"/>
              <a:gd name="connsiteY11" fmla="*/ 92291 h 458855"/>
              <a:gd name="connsiteX12" fmla="*/ 464607 w 531059"/>
              <a:gd name="connsiteY12" fmla="*/ 148489 h 458855"/>
              <a:gd name="connsiteX13" fmla="*/ 396980 w 531059"/>
              <a:gd name="connsiteY13" fmla="*/ 214211 h 458855"/>
              <a:gd name="connsiteX14" fmla="*/ 336020 w 531059"/>
              <a:gd name="connsiteY14" fmla="*/ 277076 h 458855"/>
              <a:gd name="connsiteX15" fmla="*/ 267440 w 531059"/>
              <a:gd name="connsiteY15" fmla="*/ 343751 h 458855"/>
              <a:gd name="connsiteX16" fmla="*/ 193145 w 531059"/>
              <a:gd name="connsiteY16" fmla="*/ 419951 h 458855"/>
              <a:gd name="connsiteX17" fmla="*/ 156950 w 531059"/>
              <a:gd name="connsiteY17" fmla="*/ 456146 h 458855"/>
              <a:gd name="connsiteX18" fmla="*/ 137900 w 531059"/>
              <a:gd name="connsiteY18" fmla="*/ 449478 h 458855"/>
              <a:gd name="connsiteX19" fmla="*/ 88370 w 531059"/>
              <a:gd name="connsiteY19" fmla="*/ 400901 h 458855"/>
              <a:gd name="connsiteX20" fmla="*/ 52175 w 531059"/>
              <a:gd name="connsiteY20" fmla="*/ 363753 h 458855"/>
              <a:gd name="connsiteX21" fmla="*/ 5502 w 531059"/>
              <a:gd name="connsiteY21" fmla="*/ 316128 h 458855"/>
              <a:gd name="connsiteX22" fmla="*/ 4550 w 531059"/>
              <a:gd name="connsiteY22" fmla="*/ 297078 h 458855"/>
              <a:gd name="connsiteX23" fmla="*/ 67415 w 531059"/>
              <a:gd name="connsiteY23" fmla="*/ 233261 h 458855"/>
              <a:gd name="connsiteX24" fmla="*/ 78845 w 531059"/>
              <a:gd name="connsiteY24" fmla="*/ 225641 h 458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31059" h="458855">
                <a:moveTo>
                  <a:pt x="78845" y="225641"/>
                </a:moveTo>
                <a:cubicBezTo>
                  <a:pt x="83607" y="230403"/>
                  <a:pt x="89322" y="234214"/>
                  <a:pt x="94085" y="238023"/>
                </a:cubicBezTo>
                <a:cubicBezTo>
                  <a:pt x="111230" y="255169"/>
                  <a:pt x="128375" y="273266"/>
                  <a:pt x="145520" y="290411"/>
                </a:cubicBezTo>
                <a:cubicBezTo>
                  <a:pt x="147425" y="292316"/>
                  <a:pt x="155997" y="291364"/>
                  <a:pt x="158855" y="289458"/>
                </a:cubicBezTo>
                <a:cubicBezTo>
                  <a:pt x="187430" y="261836"/>
                  <a:pt x="215052" y="234214"/>
                  <a:pt x="242675" y="206591"/>
                </a:cubicBezTo>
                <a:cubicBezTo>
                  <a:pt x="267440" y="180873"/>
                  <a:pt x="292205" y="155156"/>
                  <a:pt x="317922" y="129439"/>
                </a:cubicBezTo>
                <a:cubicBezTo>
                  <a:pt x="335067" y="112294"/>
                  <a:pt x="353165" y="96101"/>
                  <a:pt x="370310" y="78956"/>
                </a:cubicBezTo>
                <a:cubicBezTo>
                  <a:pt x="391265" y="58001"/>
                  <a:pt x="411267" y="37046"/>
                  <a:pt x="432222" y="15139"/>
                </a:cubicBezTo>
                <a:cubicBezTo>
                  <a:pt x="436985" y="10376"/>
                  <a:pt x="440795" y="4661"/>
                  <a:pt x="446510" y="1803"/>
                </a:cubicBezTo>
                <a:cubicBezTo>
                  <a:pt x="451272" y="-102"/>
                  <a:pt x="459845" y="-1054"/>
                  <a:pt x="462702" y="1803"/>
                </a:cubicBezTo>
                <a:cubicBezTo>
                  <a:pt x="484610" y="22758"/>
                  <a:pt x="506517" y="45619"/>
                  <a:pt x="527472" y="67526"/>
                </a:cubicBezTo>
                <a:cubicBezTo>
                  <a:pt x="534140" y="74194"/>
                  <a:pt x="531282" y="81814"/>
                  <a:pt x="520805" y="92291"/>
                </a:cubicBezTo>
                <a:cubicBezTo>
                  <a:pt x="501755" y="110389"/>
                  <a:pt x="483657" y="129439"/>
                  <a:pt x="464607" y="148489"/>
                </a:cubicBezTo>
                <a:cubicBezTo>
                  <a:pt x="442700" y="170396"/>
                  <a:pt x="419840" y="192303"/>
                  <a:pt x="396980" y="214211"/>
                </a:cubicBezTo>
                <a:cubicBezTo>
                  <a:pt x="376025" y="235166"/>
                  <a:pt x="356022" y="256121"/>
                  <a:pt x="336020" y="277076"/>
                </a:cubicBezTo>
                <a:cubicBezTo>
                  <a:pt x="313160" y="299936"/>
                  <a:pt x="289347" y="320891"/>
                  <a:pt x="267440" y="343751"/>
                </a:cubicBezTo>
                <a:cubicBezTo>
                  <a:pt x="242675" y="368516"/>
                  <a:pt x="217910" y="394233"/>
                  <a:pt x="193145" y="419951"/>
                </a:cubicBezTo>
                <a:cubicBezTo>
                  <a:pt x="181715" y="432333"/>
                  <a:pt x="169332" y="444716"/>
                  <a:pt x="156950" y="456146"/>
                </a:cubicBezTo>
                <a:cubicBezTo>
                  <a:pt x="148377" y="463766"/>
                  <a:pt x="142662" y="453289"/>
                  <a:pt x="137900" y="449478"/>
                </a:cubicBezTo>
                <a:cubicBezTo>
                  <a:pt x="120755" y="434239"/>
                  <a:pt x="104562" y="417094"/>
                  <a:pt x="88370" y="400901"/>
                </a:cubicBezTo>
                <a:cubicBezTo>
                  <a:pt x="75987" y="388519"/>
                  <a:pt x="64557" y="376136"/>
                  <a:pt x="52175" y="363753"/>
                </a:cubicBezTo>
                <a:cubicBezTo>
                  <a:pt x="36935" y="347561"/>
                  <a:pt x="21695" y="331369"/>
                  <a:pt x="5502" y="316128"/>
                </a:cubicBezTo>
                <a:cubicBezTo>
                  <a:pt x="-1165" y="309461"/>
                  <a:pt x="-2118" y="304699"/>
                  <a:pt x="4550" y="297078"/>
                </a:cubicBezTo>
                <a:cubicBezTo>
                  <a:pt x="25505" y="276124"/>
                  <a:pt x="46460" y="254216"/>
                  <a:pt x="67415" y="233261"/>
                </a:cubicBezTo>
                <a:cubicBezTo>
                  <a:pt x="71225" y="228498"/>
                  <a:pt x="75035" y="227546"/>
                  <a:pt x="78845" y="2256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id="{DBAFC1D6-EB6D-9A27-62AB-74D5320388C6}"/>
              </a:ext>
            </a:extLst>
          </p:cNvPr>
          <p:cNvSpPr/>
          <p:nvPr userDrawn="1"/>
        </p:nvSpPr>
        <p:spPr>
          <a:xfrm>
            <a:off x="9895666" y="3267900"/>
            <a:ext cx="107779" cy="92647"/>
          </a:xfrm>
          <a:custGeom>
            <a:avLst/>
            <a:gdLst>
              <a:gd name="connsiteX0" fmla="*/ 78135 w 530456"/>
              <a:gd name="connsiteY0" fmla="*/ 225641 h 455982"/>
              <a:gd name="connsiteX1" fmla="*/ 99090 w 530456"/>
              <a:gd name="connsiteY1" fmla="*/ 243739 h 455982"/>
              <a:gd name="connsiteX2" fmla="*/ 139095 w 530456"/>
              <a:gd name="connsiteY2" fmla="*/ 284696 h 455982"/>
              <a:gd name="connsiteX3" fmla="*/ 165765 w 530456"/>
              <a:gd name="connsiteY3" fmla="*/ 282791 h 455982"/>
              <a:gd name="connsiteX4" fmla="*/ 256252 w 530456"/>
              <a:gd name="connsiteY4" fmla="*/ 192304 h 455982"/>
              <a:gd name="connsiteX5" fmla="*/ 317212 w 530456"/>
              <a:gd name="connsiteY5" fmla="*/ 129439 h 455982"/>
              <a:gd name="connsiteX6" fmla="*/ 368647 w 530456"/>
              <a:gd name="connsiteY6" fmla="*/ 78956 h 455982"/>
              <a:gd name="connsiteX7" fmla="*/ 431512 w 530456"/>
              <a:gd name="connsiteY7" fmla="*/ 15139 h 455982"/>
              <a:gd name="connsiteX8" fmla="*/ 445800 w 530456"/>
              <a:gd name="connsiteY8" fmla="*/ 1804 h 455982"/>
              <a:gd name="connsiteX9" fmla="*/ 461992 w 530456"/>
              <a:gd name="connsiteY9" fmla="*/ 1804 h 455982"/>
              <a:gd name="connsiteX10" fmla="*/ 522000 w 530456"/>
              <a:gd name="connsiteY10" fmla="*/ 62764 h 455982"/>
              <a:gd name="connsiteX11" fmla="*/ 521047 w 530456"/>
              <a:gd name="connsiteY11" fmla="*/ 91339 h 455982"/>
              <a:gd name="connsiteX12" fmla="*/ 464850 w 530456"/>
              <a:gd name="connsiteY12" fmla="*/ 147536 h 455982"/>
              <a:gd name="connsiteX13" fmla="*/ 412462 w 530456"/>
              <a:gd name="connsiteY13" fmla="*/ 198018 h 455982"/>
              <a:gd name="connsiteX14" fmla="*/ 350550 w 530456"/>
              <a:gd name="connsiteY14" fmla="*/ 260883 h 455982"/>
              <a:gd name="connsiteX15" fmla="*/ 282922 w 530456"/>
              <a:gd name="connsiteY15" fmla="*/ 326606 h 455982"/>
              <a:gd name="connsiteX16" fmla="*/ 221010 w 530456"/>
              <a:gd name="connsiteY16" fmla="*/ 388518 h 455982"/>
              <a:gd name="connsiteX17" fmla="*/ 156240 w 530456"/>
              <a:gd name="connsiteY17" fmla="*/ 453289 h 455982"/>
              <a:gd name="connsiteX18" fmla="*/ 137190 w 530456"/>
              <a:gd name="connsiteY18" fmla="*/ 445668 h 455982"/>
              <a:gd name="connsiteX19" fmla="*/ 89565 w 530456"/>
              <a:gd name="connsiteY19" fmla="*/ 398043 h 455982"/>
              <a:gd name="connsiteX20" fmla="*/ 52417 w 530456"/>
              <a:gd name="connsiteY20" fmla="*/ 360896 h 455982"/>
              <a:gd name="connsiteX21" fmla="*/ 4792 w 530456"/>
              <a:gd name="connsiteY21" fmla="*/ 312318 h 455982"/>
              <a:gd name="connsiteX22" fmla="*/ 3840 w 530456"/>
              <a:gd name="connsiteY22" fmla="*/ 296126 h 455982"/>
              <a:gd name="connsiteX23" fmla="*/ 69562 w 530456"/>
              <a:gd name="connsiteY23" fmla="*/ 229451 h 455982"/>
              <a:gd name="connsiteX24" fmla="*/ 78135 w 530456"/>
              <a:gd name="connsiteY24" fmla="*/ 225641 h 45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30456" h="455982">
                <a:moveTo>
                  <a:pt x="78135" y="225641"/>
                </a:moveTo>
                <a:cubicBezTo>
                  <a:pt x="84802" y="231356"/>
                  <a:pt x="92422" y="237071"/>
                  <a:pt x="99090" y="243739"/>
                </a:cubicBezTo>
                <a:cubicBezTo>
                  <a:pt x="112425" y="257073"/>
                  <a:pt x="124807" y="271361"/>
                  <a:pt x="139095" y="284696"/>
                </a:cubicBezTo>
                <a:cubicBezTo>
                  <a:pt x="150525" y="296126"/>
                  <a:pt x="153382" y="295173"/>
                  <a:pt x="165765" y="282791"/>
                </a:cubicBezTo>
                <a:cubicBezTo>
                  <a:pt x="196245" y="252311"/>
                  <a:pt x="225772" y="222783"/>
                  <a:pt x="256252" y="192304"/>
                </a:cubicBezTo>
                <a:cubicBezTo>
                  <a:pt x="276255" y="171348"/>
                  <a:pt x="296257" y="149441"/>
                  <a:pt x="317212" y="129439"/>
                </a:cubicBezTo>
                <a:cubicBezTo>
                  <a:pt x="334357" y="112293"/>
                  <a:pt x="351502" y="96101"/>
                  <a:pt x="368647" y="78956"/>
                </a:cubicBezTo>
                <a:cubicBezTo>
                  <a:pt x="389602" y="58001"/>
                  <a:pt x="410557" y="36093"/>
                  <a:pt x="431512" y="15139"/>
                </a:cubicBezTo>
                <a:cubicBezTo>
                  <a:pt x="436275" y="10376"/>
                  <a:pt x="440085" y="4661"/>
                  <a:pt x="445800" y="1804"/>
                </a:cubicBezTo>
                <a:cubicBezTo>
                  <a:pt x="450562" y="-102"/>
                  <a:pt x="459135" y="-1054"/>
                  <a:pt x="461992" y="1804"/>
                </a:cubicBezTo>
                <a:cubicBezTo>
                  <a:pt x="482947" y="21806"/>
                  <a:pt x="502950" y="41808"/>
                  <a:pt x="522000" y="62764"/>
                </a:cubicBezTo>
                <a:cubicBezTo>
                  <a:pt x="533430" y="75146"/>
                  <a:pt x="533430" y="78956"/>
                  <a:pt x="521047" y="91339"/>
                </a:cubicBezTo>
                <a:cubicBezTo>
                  <a:pt x="501997" y="110389"/>
                  <a:pt x="482947" y="129439"/>
                  <a:pt x="464850" y="147536"/>
                </a:cubicBezTo>
                <a:cubicBezTo>
                  <a:pt x="447705" y="164681"/>
                  <a:pt x="429607" y="180873"/>
                  <a:pt x="412462" y="198018"/>
                </a:cubicBezTo>
                <a:cubicBezTo>
                  <a:pt x="391507" y="218973"/>
                  <a:pt x="371505" y="239929"/>
                  <a:pt x="350550" y="260883"/>
                </a:cubicBezTo>
                <a:cubicBezTo>
                  <a:pt x="328642" y="282791"/>
                  <a:pt x="305782" y="304698"/>
                  <a:pt x="282922" y="326606"/>
                </a:cubicBezTo>
                <a:cubicBezTo>
                  <a:pt x="261967" y="347561"/>
                  <a:pt x="241965" y="368516"/>
                  <a:pt x="221010" y="388518"/>
                </a:cubicBezTo>
                <a:cubicBezTo>
                  <a:pt x="199102" y="410426"/>
                  <a:pt x="178147" y="432333"/>
                  <a:pt x="156240" y="453289"/>
                </a:cubicBezTo>
                <a:cubicBezTo>
                  <a:pt x="147667" y="460908"/>
                  <a:pt x="141952" y="450431"/>
                  <a:pt x="137190" y="445668"/>
                </a:cubicBezTo>
                <a:cubicBezTo>
                  <a:pt x="120997" y="430429"/>
                  <a:pt x="104805" y="414236"/>
                  <a:pt x="89565" y="398043"/>
                </a:cubicBezTo>
                <a:cubicBezTo>
                  <a:pt x="77182" y="385661"/>
                  <a:pt x="64800" y="373279"/>
                  <a:pt x="52417" y="360896"/>
                </a:cubicBezTo>
                <a:cubicBezTo>
                  <a:pt x="36225" y="344704"/>
                  <a:pt x="20985" y="328511"/>
                  <a:pt x="4792" y="312318"/>
                </a:cubicBezTo>
                <a:cubicBezTo>
                  <a:pt x="-923" y="306604"/>
                  <a:pt x="-1875" y="301841"/>
                  <a:pt x="3840" y="296126"/>
                </a:cubicBezTo>
                <a:cubicBezTo>
                  <a:pt x="25747" y="274218"/>
                  <a:pt x="47655" y="251358"/>
                  <a:pt x="69562" y="229451"/>
                </a:cubicBezTo>
                <a:cubicBezTo>
                  <a:pt x="69562" y="227546"/>
                  <a:pt x="73372" y="227546"/>
                  <a:pt x="78135" y="2256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F5A033D9-A3BE-A7A6-6F39-8BDCD0889F81}"/>
              </a:ext>
            </a:extLst>
          </p:cNvPr>
          <p:cNvSpPr/>
          <p:nvPr userDrawn="1"/>
        </p:nvSpPr>
        <p:spPr>
          <a:xfrm>
            <a:off x="10170390" y="2996161"/>
            <a:ext cx="92600" cy="93556"/>
          </a:xfrm>
          <a:custGeom>
            <a:avLst/>
            <a:gdLst>
              <a:gd name="connsiteX0" fmla="*/ 230981 w 455748"/>
              <a:gd name="connsiteY0" fmla="*/ 0 h 460452"/>
              <a:gd name="connsiteX1" fmla="*/ 290989 w 455748"/>
              <a:gd name="connsiteY1" fmla="*/ 9525 h 460452"/>
              <a:gd name="connsiteX2" fmla="*/ 363379 w 455748"/>
              <a:gd name="connsiteY2" fmla="*/ 46672 h 460452"/>
              <a:gd name="connsiteX3" fmla="*/ 399574 w 455748"/>
              <a:gd name="connsiteY3" fmla="*/ 80010 h 460452"/>
              <a:gd name="connsiteX4" fmla="*/ 435769 w 455748"/>
              <a:gd name="connsiteY4" fmla="*/ 138113 h 460452"/>
              <a:gd name="connsiteX5" fmla="*/ 450056 w 455748"/>
              <a:gd name="connsiteY5" fmla="*/ 186690 h 460452"/>
              <a:gd name="connsiteX6" fmla="*/ 454819 w 455748"/>
              <a:gd name="connsiteY6" fmla="*/ 252413 h 460452"/>
              <a:gd name="connsiteX7" fmla="*/ 442436 w 455748"/>
              <a:gd name="connsiteY7" fmla="*/ 301942 h 460452"/>
              <a:gd name="connsiteX8" fmla="*/ 427196 w 455748"/>
              <a:gd name="connsiteY8" fmla="*/ 339090 h 460452"/>
              <a:gd name="connsiteX9" fmla="*/ 412909 w 455748"/>
              <a:gd name="connsiteY9" fmla="*/ 362902 h 460452"/>
              <a:gd name="connsiteX10" fmla="*/ 384334 w 455748"/>
              <a:gd name="connsiteY10" fmla="*/ 396240 h 460452"/>
              <a:gd name="connsiteX11" fmla="*/ 348139 w 455748"/>
              <a:gd name="connsiteY11" fmla="*/ 422910 h 460452"/>
              <a:gd name="connsiteX12" fmla="*/ 318611 w 455748"/>
              <a:gd name="connsiteY12" fmla="*/ 439102 h 460452"/>
              <a:gd name="connsiteX13" fmla="*/ 294799 w 455748"/>
              <a:gd name="connsiteY13" fmla="*/ 449580 h 460452"/>
              <a:gd name="connsiteX14" fmla="*/ 200501 w 455748"/>
              <a:gd name="connsiteY14" fmla="*/ 458152 h 460452"/>
              <a:gd name="connsiteX15" fmla="*/ 117634 w 455748"/>
              <a:gd name="connsiteY15" fmla="*/ 429577 h 460452"/>
              <a:gd name="connsiteX16" fmla="*/ 53816 w 455748"/>
              <a:gd name="connsiteY16" fmla="*/ 377190 h 460452"/>
              <a:gd name="connsiteX17" fmla="*/ 30004 w 455748"/>
              <a:gd name="connsiteY17" fmla="*/ 339090 h 460452"/>
              <a:gd name="connsiteX18" fmla="*/ 10954 w 455748"/>
              <a:gd name="connsiteY18" fmla="*/ 298132 h 460452"/>
              <a:gd name="connsiteX19" fmla="*/ 1429 w 455748"/>
              <a:gd name="connsiteY19" fmla="*/ 254317 h 460452"/>
              <a:gd name="connsiteX20" fmla="*/ 1429 w 455748"/>
              <a:gd name="connsiteY20" fmla="*/ 207645 h 460452"/>
              <a:gd name="connsiteX21" fmla="*/ 13811 w 455748"/>
              <a:gd name="connsiteY21" fmla="*/ 158115 h 460452"/>
              <a:gd name="connsiteX22" fmla="*/ 36671 w 455748"/>
              <a:gd name="connsiteY22" fmla="*/ 106680 h 460452"/>
              <a:gd name="connsiteX23" fmla="*/ 88106 w 455748"/>
              <a:gd name="connsiteY23" fmla="*/ 51435 h 460452"/>
              <a:gd name="connsiteX24" fmla="*/ 123349 w 455748"/>
              <a:gd name="connsiteY24" fmla="*/ 28575 h 460452"/>
              <a:gd name="connsiteX25" fmla="*/ 151924 w 455748"/>
              <a:gd name="connsiteY25" fmla="*/ 16192 h 460452"/>
              <a:gd name="connsiteX26" fmla="*/ 190024 w 455748"/>
              <a:gd name="connsiteY26" fmla="*/ 4763 h 460452"/>
              <a:gd name="connsiteX27" fmla="*/ 230981 w 455748"/>
              <a:gd name="connsiteY27" fmla="*/ 0 h 460452"/>
              <a:gd name="connsiteX28" fmla="*/ 227171 w 455748"/>
              <a:gd name="connsiteY28" fmla="*/ 115252 h 460452"/>
              <a:gd name="connsiteX29" fmla="*/ 111919 w 455748"/>
              <a:gd name="connsiteY29" fmla="*/ 227647 h 460452"/>
              <a:gd name="connsiteX30" fmla="*/ 224314 w 455748"/>
              <a:gd name="connsiteY30" fmla="*/ 343852 h 460452"/>
              <a:gd name="connsiteX31" fmla="*/ 340519 w 455748"/>
              <a:gd name="connsiteY31" fmla="*/ 230505 h 460452"/>
              <a:gd name="connsiteX32" fmla="*/ 227171 w 455748"/>
              <a:gd name="connsiteY32" fmla="*/ 115252 h 46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55748" h="460452">
                <a:moveTo>
                  <a:pt x="230981" y="0"/>
                </a:moveTo>
                <a:cubicBezTo>
                  <a:pt x="248126" y="2857"/>
                  <a:pt x="270034" y="2857"/>
                  <a:pt x="290989" y="9525"/>
                </a:cubicBezTo>
                <a:cubicBezTo>
                  <a:pt x="316706" y="18097"/>
                  <a:pt x="342424" y="28575"/>
                  <a:pt x="363379" y="46672"/>
                </a:cubicBezTo>
                <a:cubicBezTo>
                  <a:pt x="375761" y="57150"/>
                  <a:pt x="388144" y="67627"/>
                  <a:pt x="399574" y="80010"/>
                </a:cubicBezTo>
                <a:cubicBezTo>
                  <a:pt x="414814" y="97155"/>
                  <a:pt x="426244" y="116205"/>
                  <a:pt x="435769" y="138113"/>
                </a:cubicBezTo>
                <a:cubicBezTo>
                  <a:pt x="442436" y="154305"/>
                  <a:pt x="445294" y="170497"/>
                  <a:pt x="450056" y="186690"/>
                </a:cubicBezTo>
                <a:cubicBezTo>
                  <a:pt x="457676" y="209550"/>
                  <a:pt x="455771" y="230505"/>
                  <a:pt x="454819" y="252413"/>
                </a:cubicBezTo>
                <a:cubicBezTo>
                  <a:pt x="453866" y="269557"/>
                  <a:pt x="447199" y="285750"/>
                  <a:pt x="442436" y="301942"/>
                </a:cubicBezTo>
                <a:cubicBezTo>
                  <a:pt x="438626" y="314325"/>
                  <a:pt x="432911" y="327660"/>
                  <a:pt x="427196" y="339090"/>
                </a:cubicBezTo>
                <a:cubicBezTo>
                  <a:pt x="423386" y="347663"/>
                  <a:pt x="418624" y="355282"/>
                  <a:pt x="412909" y="362902"/>
                </a:cubicBezTo>
                <a:cubicBezTo>
                  <a:pt x="403384" y="374332"/>
                  <a:pt x="394811" y="385763"/>
                  <a:pt x="384334" y="396240"/>
                </a:cubicBezTo>
                <a:cubicBezTo>
                  <a:pt x="372904" y="406717"/>
                  <a:pt x="360521" y="414338"/>
                  <a:pt x="348139" y="422910"/>
                </a:cubicBezTo>
                <a:cubicBezTo>
                  <a:pt x="338614" y="428625"/>
                  <a:pt x="328136" y="433388"/>
                  <a:pt x="318611" y="439102"/>
                </a:cubicBezTo>
                <a:cubicBezTo>
                  <a:pt x="310991" y="442913"/>
                  <a:pt x="302419" y="447675"/>
                  <a:pt x="294799" y="449580"/>
                </a:cubicBezTo>
                <a:cubicBezTo>
                  <a:pt x="264319" y="458152"/>
                  <a:pt x="231934" y="463867"/>
                  <a:pt x="200501" y="458152"/>
                </a:cubicBezTo>
                <a:cubicBezTo>
                  <a:pt x="171926" y="453390"/>
                  <a:pt x="142399" y="445770"/>
                  <a:pt x="117634" y="429577"/>
                </a:cubicBezTo>
                <a:cubicBezTo>
                  <a:pt x="94774" y="414338"/>
                  <a:pt x="73819" y="396240"/>
                  <a:pt x="53816" y="377190"/>
                </a:cubicBezTo>
                <a:cubicBezTo>
                  <a:pt x="43339" y="366713"/>
                  <a:pt x="36671" y="352425"/>
                  <a:pt x="30004" y="339090"/>
                </a:cubicBezTo>
                <a:cubicBezTo>
                  <a:pt x="22384" y="325755"/>
                  <a:pt x="15716" y="312420"/>
                  <a:pt x="10954" y="298132"/>
                </a:cubicBezTo>
                <a:cubicBezTo>
                  <a:pt x="6191" y="283845"/>
                  <a:pt x="3334" y="268605"/>
                  <a:pt x="1429" y="254317"/>
                </a:cubicBezTo>
                <a:cubicBezTo>
                  <a:pt x="-476" y="239077"/>
                  <a:pt x="-476" y="222885"/>
                  <a:pt x="1429" y="207645"/>
                </a:cubicBezTo>
                <a:cubicBezTo>
                  <a:pt x="3334" y="190500"/>
                  <a:pt x="8096" y="174307"/>
                  <a:pt x="13811" y="158115"/>
                </a:cubicBezTo>
                <a:cubicBezTo>
                  <a:pt x="20479" y="140017"/>
                  <a:pt x="27146" y="122872"/>
                  <a:pt x="36671" y="106680"/>
                </a:cubicBezTo>
                <a:cubicBezTo>
                  <a:pt x="50006" y="84772"/>
                  <a:pt x="66199" y="64770"/>
                  <a:pt x="88106" y="51435"/>
                </a:cubicBezTo>
                <a:cubicBezTo>
                  <a:pt x="99536" y="43815"/>
                  <a:pt x="110966" y="36195"/>
                  <a:pt x="123349" y="28575"/>
                </a:cubicBezTo>
                <a:cubicBezTo>
                  <a:pt x="132874" y="23813"/>
                  <a:pt x="142399" y="20002"/>
                  <a:pt x="151924" y="16192"/>
                </a:cubicBezTo>
                <a:cubicBezTo>
                  <a:pt x="164306" y="11430"/>
                  <a:pt x="176689" y="7620"/>
                  <a:pt x="190024" y="4763"/>
                </a:cubicBezTo>
                <a:cubicBezTo>
                  <a:pt x="200501" y="952"/>
                  <a:pt x="212884" y="952"/>
                  <a:pt x="230981" y="0"/>
                </a:cubicBezTo>
                <a:close/>
                <a:moveTo>
                  <a:pt x="227171" y="115252"/>
                </a:moveTo>
                <a:cubicBezTo>
                  <a:pt x="164306" y="113347"/>
                  <a:pt x="112871" y="168592"/>
                  <a:pt x="111919" y="227647"/>
                </a:cubicBezTo>
                <a:cubicBezTo>
                  <a:pt x="110966" y="291465"/>
                  <a:pt x="166211" y="342900"/>
                  <a:pt x="224314" y="343852"/>
                </a:cubicBezTo>
                <a:cubicBezTo>
                  <a:pt x="287179" y="344805"/>
                  <a:pt x="340519" y="291465"/>
                  <a:pt x="340519" y="230505"/>
                </a:cubicBezTo>
                <a:cubicBezTo>
                  <a:pt x="341471" y="168592"/>
                  <a:pt x="288131" y="113347"/>
                  <a:pt x="227171" y="11525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矩形: 圆角 73">
            <a:extLst>
              <a:ext uri="{FF2B5EF4-FFF2-40B4-BE49-F238E27FC236}">
                <a16:creationId xmlns:a16="http://schemas.microsoft.com/office/drawing/2014/main" id="{582F8A52-FE09-DAA7-2350-82E8C1054E9E}"/>
              </a:ext>
            </a:extLst>
          </p:cNvPr>
          <p:cNvSpPr/>
          <p:nvPr userDrawn="1"/>
        </p:nvSpPr>
        <p:spPr>
          <a:xfrm>
            <a:off x="1013405" y="3727117"/>
            <a:ext cx="1924050" cy="433586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6" name="矩形: 圆角 75">
            <a:extLst>
              <a:ext uri="{FF2B5EF4-FFF2-40B4-BE49-F238E27FC236}">
                <a16:creationId xmlns:a16="http://schemas.microsoft.com/office/drawing/2014/main" id="{4C431B47-5418-C576-8FF4-6FE9DEF778D7}"/>
              </a:ext>
            </a:extLst>
          </p:cNvPr>
          <p:cNvSpPr/>
          <p:nvPr userDrawn="1"/>
        </p:nvSpPr>
        <p:spPr>
          <a:xfrm>
            <a:off x="3760453" y="3727117"/>
            <a:ext cx="1924050" cy="433586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8" name="矩形: 圆角 77">
            <a:extLst>
              <a:ext uri="{FF2B5EF4-FFF2-40B4-BE49-F238E27FC236}">
                <a16:creationId xmlns:a16="http://schemas.microsoft.com/office/drawing/2014/main" id="{599A1D0E-8799-0747-2718-92B11BE68C0C}"/>
              </a:ext>
            </a:extLst>
          </p:cNvPr>
          <p:cNvSpPr/>
          <p:nvPr userDrawn="1"/>
        </p:nvSpPr>
        <p:spPr>
          <a:xfrm>
            <a:off x="6507500" y="3727117"/>
            <a:ext cx="1924050" cy="433586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0" name="矩形: 圆角 79">
            <a:extLst>
              <a:ext uri="{FF2B5EF4-FFF2-40B4-BE49-F238E27FC236}">
                <a16:creationId xmlns:a16="http://schemas.microsoft.com/office/drawing/2014/main" id="{B96FD5D5-5FD1-C3B4-4FD4-F6F6BE2D4951}"/>
              </a:ext>
            </a:extLst>
          </p:cNvPr>
          <p:cNvSpPr/>
          <p:nvPr userDrawn="1"/>
        </p:nvSpPr>
        <p:spPr>
          <a:xfrm>
            <a:off x="9254545" y="3727117"/>
            <a:ext cx="1924050" cy="433586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2" name="椭圆 81">
            <a:extLst>
              <a:ext uri="{FF2B5EF4-FFF2-40B4-BE49-F238E27FC236}">
                <a16:creationId xmlns:a16="http://schemas.microsoft.com/office/drawing/2014/main" id="{4B3028B9-E453-AC44-15AF-CD935C42B220}"/>
              </a:ext>
            </a:extLst>
          </p:cNvPr>
          <p:cNvSpPr/>
          <p:nvPr userDrawn="1"/>
        </p:nvSpPr>
        <p:spPr>
          <a:xfrm flipV="1">
            <a:off x="5945905" y="1512857"/>
            <a:ext cx="50874" cy="508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3" name="椭圆 82">
            <a:extLst>
              <a:ext uri="{FF2B5EF4-FFF2-40B4-BE49-F238E27FC236}">
                <a16:creationId xmlns:a16="http://schemas.microsoft.com/office/drawing/2014/main" id="{F8F68E09-2030-BAD1-73D0-90F41D4EBAD0}"/>
              </a:ext>
            </a:extLst>
          </p:cNvPr>
          <p:cNvSpPr/>
          <p:nvPr userDrawn="1"/>
        </p:nvSpPr>
        <p:spPr>
          <a:xfrm flipV="1">
            <a:off x="6070563" y="1512857"/>
            <a:ext cx="50874" cy="508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4" name="椭圆 83">
            <a:extLst>
              <a:ext uri="{FF2B5EF4-FFF2-40B4-BE49-F238E27FC236}">
                <a16:creationId xmlns:a16="http://schemas.microsoft.com/office/drawing/2014/main" id="{7557CC31-FD46-6BFA-8E3F-DC85988DDAB4}"/>
              </a:ext>
            </a:extLst>
          </p:cNvPr>
          <p:cNvSpPr/>
          <p:nvPr userDrawn="1"/>
        </p:nvSpPr>
        <p:spPr>
          <a:xfrm flipV="1">
            <a:off x="6195221" y="1512857"/>
            <a:ext cx="50874" cy="5087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85" name="直接连接符 84">
            <a:extLst>
              <a:ext uri="{FF2B5EF4-FFF2-40B4-BE49-F238E27FC236}">
                <a16:creationId xmlns:a16="http://schemas.microsoft.com/office/drawing/2014/main" id="{7932ACFD-0872-A187-DCBB-8B3AA8A34B44}"/>
              </a:ext>
            </a:extLst>
          </p:cNvPr>
          <p:cNvCxnSpPr>
            <a:cxnSpLocks/>
          </p:cNvCxnSpPr>
          <p:nvPr userDrawn="1"/>
        </p:nvCxnSpPr>
        <p:spPr>
          <a:xfrm>
            <a:off x="6359236" y="1538294"/>
            <a:ext cx="51374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接连接符 85">
            <a:extLst>
              <a:ext uri="{FF2B5EF4-FFF2-40B4-BE49-F238E27FC236}">
                <a16:creationId xmlns:a16="http://schemas.microsoft.com/office/drawing/2014/main" id="{2AAD8AAC-C78E-03FB-BC24-64F9F598DAA8}"/>
              </a:ext>
            </a:extLst>
          </p:cNvPr>
          <p:cNvCxnSpPr>
            <a:cxnSpLocks/>
          </p:cNvCxnSpPr>
          <p:nvPr userDrawn="1"/>
        </p:nvCxnSpPr>
        <p:spPr>
          <a:xfrm>
            <a:off x="681377" y="1538294"/>
            <a:ext cx="51374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7A7E01C4-C30F-6062-B334-2C83456E6937}"/>
              </a:ext>
            </a:extLst>
          </p:cNvPr>
          <p:cNvSpPr/>
          <p:nvPr userDrawn="1"/>
        </p:nvSpPr>
        <p:spPr>
          <a:xfrm>
            <a:off x="0" y="6203058"/>
            <a:ext cx="12192000" cy="654942"/>
          </a:xfrm>
          <a:custGeom>
            <a:avLst/>
            <a:gdLst>
              <a:gd name="connsiteX0" fmla="*/ 0 w 12192000"/>
              <a:gd name="connsiteY0" fmla="*/ 0 h 654942"/>
              <a:gd name="connsiteX1" fmla="*/ 57348 w 12192000"/>
              <a:gd name="connsiteY1" fmla="*/ 18921 h 654942"/>
              <a:gd name="connsiteX2" fmla="*/ 6096000 w 12192000"/>
              <a:gd name="connsiteY2" fmla="*/ 590134 h 654942"/>
              <a:gd name="connsiteX3" fmla="*/ 12134652 w 12192000"/>
              <a:gd name="connsiteY3" fmla="*/ 18921 h 654942"/>
              <a:gd name="connsiteX4" fmla="*/ 12192000 w 12192000"/>
              <a:gd name="connsiteY4" fmla="*/ 0 h 654942"/>
              <a:gd name="connsiteX5" fmla="*/ 12192000 w 12192000"/>
              <a:gd name="connsiteY5" fmla="*/ 654942 h 654942"/>
              <a:gd name="connsiteX6" fmla="*/ 0 w 12192000"/>
              <a:gd name="connsiteY6" fmla="*/ 654942 h 65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4942">
                <a:moveTo>
                  <a:pt x="0" y="0"/>
                </a:moveTo>
                <a:lnTo>
                  <a:pt x="57348" y="18921"/>
                </a:lnTo>
                <a:cubicBezTo>
                  <a:pt x="1220290" y="359161"/>
                  <a:pt x="3488430" y="590134"/>
                  <a:pt x="6096000" y="590134"/>
                </a:cubicBezTo>
                <a:cubicBezTo>
                  <a:pt x="8703570" y="590134"/>
                  <a:pt x="10971710" y="359161"/>
                  <a:pt x="12134652" y="18921"/>
                </a:cubicBezTo>
                <a:lnTo>
                  <a:pt x="12192000" y="0"/>
                </a:lnTo>
                <a:lnTo>
                  <a:pt x="12192000" y="654942"/>
                </a:lnTo>
                <a:lnTo>
                  <a:pt x="0" y="654942"/>
                </a:lnTo>
                <a:close/>
              </a:path>
            </a:pathLst>
          </a:cu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C2DD8CED-EEC1-C042-8AFD-D337B9E54554}"/>
              </a:ext>
            </a:extLst>
          </p:cNvPr>
          <p:cNvSpPr/>
          <p:nvPr userDrawn="1"/>
        </p:nvSpPr>
        <p:spPr>
          <a:xfrm>
            <a:off x="0" y="6426700"/>
            <a:ext cx="12192000" cy="431300"/>
          </a:xfrm>
          <a:custGeom>
            <a:avLst/>
            <a:gdLst>
              <a:gd name="connsiteX0" fmla="*/ 0 w 12192000"/>
              <a:gd name="connsiteY0" fmla="*/ 0 h 431300"/>
              <a:gd name="connsiteX1" fmla="*/ 57348 w 12192000"/>
              <a:gd name="connsiteY1" fmla="*/ 11554 h 431300"/>
              <a:gd name="connsiteX2" fmla="*/ 6096000 w 12192000"/>
              <a:gd name="connsiteY2" fmla="*/ 360365 h 431300"/>
              <a:gd name="connsiteX3" fmla="*/ 12134652 w 12192000"/>
              <a:gd name="connsiteY3" fmla="*/ 11554 h 431300"/>
              <a:gd name="connsiteX4" fmla="*/ 12192000 w 12192000"/>
              <a:gd name="connsiteY4" fmla="*/ 0 h 431300"/>
              <a:gd name="connsiteX5" fmla="*/ 12192000 w 12192000"/>
              <a:gd name="connsiteY5" fmla="*/ 431300 h 431300"/>
              <a:gd name="connsiteX6" fmla="*/ 0 w 12192000"/>
              <a:gd name="connsiteY6" fmla="*/ 431300 h 43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431300">
                <a:moveTo>
                  <a:pt x="0" y="0"/>
                </a:moveTo>
                <a:lnTo>
                  <a:pt x="57348" y="11554"/>
                </a:lnTo>
                <a:cubicBezTo>
                  <a:pt x="1220290" y="219322"/>
                  <a:pt x="3488430" y="360365"/>
                  <a:pt x="6096000" y="360365"/>
                </a:cubicBezTo>
                <a:cubicBezTo>
                  <a:pt x="8703570" y="360365"/>
                  <a:pt x="10971710" y="219322"/>
                  <a:pt x="12134652" y="11554"/>
                </a:cubicBezTo>
                <a:lnTo>
                  <a:pt x="12192000" y="0"/>
                </a:lnTo>
                <a:lnTo>
                  <a:pt x="12192000" y="431300"/>
                </a:lnTo>
                <a:lnTo>
                  <a:pt x="0" y="431300"/>
                </a:lnTo>
                <a:close/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9" name="矩形 88">
            <a:extLst>
              <a:ext uri="{FF2B5EF4-FFF2-40B4-BE49-F238E27FC236}">
                <a16:creationId xmlns:a16="http://schemas.microsoft.com/office/drawing/2014/main" id="{B0547182-D070-CA48-6191-BFECD36F55D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10000"/>
                </a:schemeClr>
              </a:gs>
              <a:gs pos="100000">
                <a:schemeClr val="accent1">
                  <a:lumMod val="20000"/>
                  <a:lumOff val="80000"/>
                  <a:alpha val="10000"/>
                </a:schemeClr>
              </a:gs>
            </a:gsLst>
            <a:lin ang="54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965721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矩形 72">
            <a:extLst>
              <a:ext uri="{FF2B5EF4-FFF2-40B4-BE49-F238E27FC236}">
                <a16:creationId xmlns:a16="http://schemas.microsoft.com/office/drawing/2014/main" id="{CA0BD3B2-D64D-EA76-DF3E-A47BFD0A310D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10000"/>
                </a:schemeClr>
              </a:gs>
              <a:gs pos="100000">
                <a:schemeClr val="accent1">
                  <a:lumMod val="20000"/>
                  <a:lumOff val="80000"/>
                  <a:alpha val="10000"/>
                </a:schemeClr>
              </a:gs>
            </a:gsLst>
            <a:lin ang="54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15576F1F-1CF0-126A-AD48-21FC04436FAE}"/>
              </a:ext>
            </a:extLst>
          </p:cNvPr>
          <p:cNvSpPr/>
          <p:nvPr userDrawn="1"/>
        </p:nvSpPr>
        <p:spPr>
          <a:xfrm>
            <a:off x="2086653" y="-4946"/>
            <a:ext cx="6261326" cy="6858000"/>
          </a:xfrm>
          <a:custGeom>
            <a:avLst/>
            <a:gdLst>
              <a:gd name="connsiteX0" fmla="*/ 0 w 8372109"/>
              <a:gd name="connsiteY0" fmla="*/ 0 h 6858000"/>
              <a:gd name="connsiteX1" fmla="*/ 7169652 w 8372109"/>
              <a:gd name="connsiteY1" fmla="*/ 0 h 6858000"/>
              <a:gd name="connsiteX2" fmla="*/ 7283138 w 8372109"/>
              <a:gd name="connsiteY2" fmla="*/ 144413 h 6858000"/>
              <a:gd name="connsiteX3" fmla="*/ 8372109 w 8372109"/>
              <a:gd name="connsiteY3" fmla="*/ 3424055 h 6858000"/>
              <a:gd name="connsiteX4" fmla="*/ 7283138 w 8372109"/>
              <a:gd name="connsiteY4" fmla="*/ 6703697 h 6858000"/>
              <a:gd name="connsiteX5" fmla="*/ 7161880 w 8372109"/>
              <a:gd name="connsiteY5" fmla="*/ 6858000 h 6858000"/>
              <a:gd name="connsiteX6" fmla="*/ 0 w 837210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2109" h="6858000">
                <a:moveTo>
                  <a:pt x="0" y="0"/>
                </a:moveTo>
                <a:lnTo>
                  <a:pt x="7169652" y="0"/>
                </a:lnTo>
                <a:lnTo>
                  <a:pt x="7283138" y="144413"/>
                </a:lnTo>
                <a:cubicBezTo>
                  <a:pt x="7967082" y="1058954"/>
                  <a:pt x="8372109" y="2194205"/>
                  <a:pt x="8372109" y="3424055"/>
                </a:cubicBezTo>
                <a:cubicBezTo>
                  <a:pt x="8372109" y="4653906"/>
                  <a:pt x="7967082" y="5789157"/>
                  <a:pt x="7283138" y="6703697"/>
                </a:cubicBezTo>
                <a:lnTo>
                  <a:pt x="716188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FC51A8CF-9312-3E5C-75C4-4258FBD24F91}"/>
              </a:ext>
            </a:extLst>
          </p:cNvPr>
          <p:cNvSpPr/>
          <p:nvPr userDrawn="1"/>
        </p:nvSpPr>
        <p:spPr>
          <a:xfrm>
            <a:off x="0" y="0"/>
            <a:ext cx="8372109" cy="6858000"/>
          </a:xfrm>
          <a:custGeom>
            <a:avLst/>
            <a:gdLst>
              <a:gd name="connsiteX0" fmla="*/ 0 w 8372109"/>
              <a:gd name="connsiteY0" fmla="*/ 0 h 6858000"/>
              <a:gd name="connsiteX1" fmla="*/ 7169652 w 8372109"/>
              <a:gd name="connsiteY1" fmla="*/ 0 h 6858000"/>
              <a:gd name="connsiteX2" fmla="*/ 7283138 w 8372109"/>
              <a:gd name="connsiteY2" fmla="*/ 144413 h 6858000"/>
              <a:gd name="connsiteX3" fmla="*/ 8372109 w 8372109"/>
              <a:gd name="connsiteY3" fmla="*/ 3424055 h 6858000"/>
              <a:gd name="connsiteX4" fmla="*/ 7283138 w 8372109"/>
              <a:gd name="connsiteY4" fmla="*/ 6703697 h 6858000"/>
              <a:gd name="connsiteX5" fmla="*/ 7161880 w 8372109"/>
              <a:gd name="connsiteY5" fmla="*/ 6858000 h 6858000"/>
              <a:gd name="connsiteX6" fmla="*/ 0 w 837210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2109" h="6858000">
                <a:moveTo>
                  <a:pt x="0" y="0"/>
                </a:moveTo>
                <a:lnTo>
                  <a:pt x="7169652" y="0"/>
                </a:lnTo>
                <a:lnTo>
                  <a:pt x="7283138" y="144413"/>
                </a:lnTo>
                <a:cubicBezTo>
                  <a:pt x="7967082" y="1058954"/>
                  <a:pt x="8372109" y="2194205"/>
                  <a:pt x="8372109" y="3424055"/>
                </a:cubicBezTo>
                <a:cubicBezTo>
                  <a:pt x="8372109" y="4653906"/>
                  <a:pt x="7967082" y="5789157"/>
                  <a:pt x="7283138" y="6703697"/>
                </a:cubicBezTo>
                <a:lnTo>
                  <a:pt x="716188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0D2B3F41-7E03-2E65-2715-6C38AA53BB82}"/>
              </a:ext>
            </a:extLst>
          </p:cNvPr>
          <p:cNvGrpSpPr/>
          <p:nvPr userDrawn="1"/>
        </p:nvGrpSpPr>
        <p:grpSpPr>
          <a:xfrm>
            <a:off x="10506606" y="6023701"/>
            <a:ext cx="1543986" cy="510650"/>
            <a:chOff x="9020292" y="5599513"/>
            <a:chExt cx="1886218" cy="623838"/>
          </a:xfrm>
          <a:gradFill>
            <a:gsLst>
              <a:gs pos="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0" scaled="0"/>
          </a:gradFill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658D1CEF-AF73-52F6-DBC9-0D9BBD8628B1}"/>
                </a:ext>
              </a:extLst>
            </p:cNvPr>
            <p:cNvGrpSpPr/>
            <p:nvPr/>
          </p:nvGrpSpPr>
          <p:grpSpPr>
            <a:xfrm>
              <a:off x="9020292" y="5599513"/>
              <a:ext cx="1886218" cy="45719"/>
              <a:chOff x="9020292" y="5599513"/>
              <a:chExt cx="1886218" cy="45719"/>
            </a:xfrm>
            <a:grpFill/>
          </p:grpSpPr>
          <p:sp>
            <p:nvSpPr>
              <p:cNvPr id="52" name="椭圆 51">
                <a:extLst>
                  <a:ext uri="{FF2B5EF4-FFF2-40B4-BE49-F238E27FC236}">
                    <a16:creationId xmlns:a16="http://schemas.microsoft.com/office/drawing/2014/main" id="{C45201F0-0BCA-CE1E-62F4-5DF54179EFF3}"/>
                  </a:ext>
                </a:extLst>
              </p:cNvPr>
              <p:cNvSpPr/>
              <p:nvPr/>
            </p:nvSpPr>
            <p:spPr>
              <a:xfrm>
                <a:off x="9020292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3" name="椭圆 52">
                <a:extLst>
                  <a:ext uri="{FF2B5EF4-FFF2-40B4-BE49-F238E27FC236}">
                    <a16:creationId xmlns:a16="http://schemas.microsoft.com/office/drawing/2014/main" id="{15955227-F90F-2C50-BA78-E32D0F37691F}"/>
                  </a:ext>
                </a:extLst>
              </p:cNvPr>
              <p:cNvSpPr/>
              <p:nvPr/>
            </p:nvSpPr>
            <p:spPr>
              <a:xfrm>
                <a:off x="9161869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4" name="椭圆 53">
                <a:extLst>
                  <a:ext uri="{FF2B5EF4-FFF2-40B4-BE49-F238E27FC236}">
                    <a16:creationId xmlns:a16="http://schemas.microsoft.com/office/drawing/2014/main" id="{6AE82412-E6DA-6A98-454E-4764005286D1}"/>
                  </a:ext>
                </a:extLst>
              </p:cNvPr>
              <p:cNvSpPr/>
              <p:nvPr/>
            </p:nvSpPr>
            <p:spPr>
              <a:xfrm>
                <a:off x="9303446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5" name="椭圆 54">
                <a:extLst>
                  <a:ext uri="{FF2B5EF4-FFF2-40B4-BE49-F238E27FC236}">
                    <a16:creationId xmlns:a16="http://schemas.microsoft.com/office/drawing/2014/main" id="{6E8DEE7E-B84C-C6AF-8895-E7A06C196C33}"/>
                  </a:ext>
                </a:extLst>
              </p:cNvPr>
              <p:cNvSpPr/>
              <p:nvPr/>
            </p:nvSpPr>
            <p:spPr>
              <a:xfrm>
                <a:off x="9445023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6" name="椭圆 55">
                <a:extLst>
                  <a:ext uri="{FF2B5EF4-FFF2-40B4-BE49-F238E27FC236}">
                    <a16:creationId xmlns:a16="http://schemas.microsoft.com/office/drawing/2014/main" id="{166F03E4-0A47-178A-9185-80D125C58E5C}"/>
                  </a:ext>
                </a:extLst>
              </p:cNvPr>
              <p:cNvSpPr/>
              <p:nvPr/>
            </p:nvSpPr>
            <p:spPr>
              <a:xfrm>
                <a:off x="9586600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7" name="椭圆 56">
                <a:extLst>
                  <a:ext uri="{FF2B5EF4-FFF2-40B4-BE49-F238E27FC236}">
                    <a16:creationId xmlns:a16="http://schemas.microsoft.com/office/drawing/2014/main" id="{05FCE638-094E-E24B-7D6F-B65C2BC0471B}"/>
                  </a:ext>
                </a:extLst>
              </p:cNvPr>
              <p:cNvSpPr/>
              <p:nvPr/>
            </p:nvSpPr>
            <p:spPr>
              <a:xfrm>
                <a:off x="9728177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8" name="椭圆 57">
                <a:extLst>
                  <a:ext uri="{FF2B5EF4-FFF2-40B4-BE49-F238E27FC236}">
                    <a16:creationId xmlns:a16="http://schemas.microsoft.com/office/drawing/2014/main" id="{70065B5B-C5EE-5E2B-E031-116435904127}"/>
                  </a:ext>
                </a:extLst>
              </p:cNvPr>
              <p:cNvSpPr/>
              <p:nvPr/>
            </p:nvSpPr>
            <p:spPr>
              <a:xfrm>
                <a:off x="9869754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9" name="椭圆 58">
                <a:extLst>
                  <a:ext uri="{FF2B5EF4-FFF2-40B4-BE49-F238E27FC236}">
                    <a16:creationId xmlns:a16="http://schemas.microsoft.com/office/drawing/2014/main" id="{BE229652-84F4-FD60-254E-3766950EBDF2}"/>
                  </a:ext>
                </a:extLst>
              </p:cNvPr>
              <p:cNvSpPr/>
              <p:nvPr/>
            </p:nvSpPr>
            <p:spPr>
              <a:xfrm>
                <a:off x="10011331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0" name="椭圆 59">
                <a:extLst>
                  <a:ext uri="{FF2B5EF4-FFF2-40B4-BE49-F238E27FC236}">
                    <a16:creationId xmlns:a16="http://schemas.microsoft.com/office/drawing/2014/main" id="{D2D67438-D154-6432-1F6A-15806AC67BEC}"/>
                  </a:ext>
                </a:extLst>
              </p:cNvPr>
              <p:cNvSpPr/>
              <p:nvPr/>
            </p:nvSpPr>
            <p:spPr>
              <a:xfrm>
                <a:off x="10152908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1" name="椭圆 60">
                <a:extLst>
                  <a:ext uri="{FF2B5EF4-FFF2-40B4-BE49-F238E27FC236}">
                    <a16:creationId xmlns:a16="http://schemas.microsoft.com/office/drawing/2014/main" id="{A91B5EA8-0352-D71D-A17D-3C1012BF42DA}"/>
                  </a:ext>
                </a:extLst>
              </p:cNvPr>
              <p:cNvSpPr/>
              <p:nvPr/>
            </p:nvSpPr>
            <p:spPr>
              <a:xfrm>
                <a:off x="10294485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2" name="椭圆 61">
                <a:extLst>
                  <a:ext uri="{FF2B5EF4-FFF2-40B4-BE49-F238E27FC236}">
                    <a16:creationId xmlns:a16="http://schemas.microsoft.com/office/drawing/2014/main" id="{0EB496F6-D41E-646C-427B-D4ABF4123C9E}"/>
                  </a:ext>
                </a:extLst>
              </p:cNvPr>
              <p:cNvSpPr/>
              <p:nvPr/>
            </p:nvSpPr>
            <p:spPr>
              <a:xfrm>
                <a:off x="10436062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3" name="椭圆 62">
                <a:extLst>
                  <a:ext uri="{FF2B5EF4-FFF2-40B4-BE49-F238E27FC236}">
                    <a16:creationId xmlns:a16="http://schemas.microsoft.com/office/drawing/2014/main" id="{2989CFAD-71CE-7427-73BE-F9692748EFAB}"/>
                  </a:ext>
                </a:extLst>
              </p:cNvPr>
              <p:cNvSpPr/>
              <p:nvPr/>
            </p:nvSpPr>
            <p:spPr>
              <a:xfrm>
                <a:off x="10577639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4" name="椭圆 63">
                <a:extLst>
                  <a:ext uri="{FF2B5EF4-FFF2-40B4-BE49-F238E27FC236}">
                    <a16:creationId xmlns:a16="http://schemas.microsoft.com/office/drawing/2014/main" id="{684DE81F-7804-F90B-840F-5A433F38F184}"/>
                  </a:ext>
                </a:extLst>
              </p:cNvPr>
              <p:cNvSpPr/>
              <p:nvPr/>
            </p:nvSpPr>
            <p:spPr>
              <a:xfrm>
                <a:off x="10719216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65" name="椭圆 64">
                <a:extLst>
                  <a:ext uri="{FF2B5EF4-FFF2-40B4-BE49-F238E27FC236}">
                    <a16:creationId xmlns:a16="http://schemas.microsoft.com/office/drawing/2014/main" id="{1C9478C3-3DCF-0BBC-DC98-B154752294F7}"/>
                  </a:ext>
                </a:extLst>
              </p:cNvPr>
              <p:cNvSpPr/>
              <p:nvPr/>
            </p:nvSpPr>
            <p:spPr>
              <a:xfrm>
                <a:off x="10860791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D1E2332F-659D-9D5A-0DBD-62B6233FB913}"/>
                </a:ext>
              </a:extLst>
            </p:cNvPr>
            <p:cNvGrpSpPr/>
            <p:nvPr/>
          </p:nvGrpSpPr>
          <p:grpSpPr>
            <a:xfrm>
              <a:off x="9020292" y="5792219"/>
              <a:ext cx="1886218" cy="45719"/>
              <a:chOff x="9020292" y="5599513"/>
              <a:chExt cx="1886218" cy="45719"/>
            </a:xfrm>
            <a:grpFill/>
          </p:grpSpPr>
          <p:sp>
            <p:nvSpPr>
              <p:cNvPr id="38" name="椭圆 37">
                <a:extLst>
                  <a:ext uri="{FF2B5EF4-FFF2-40B4-BE49-F238E27FC236}">
                    <a16:creationId xmlns:a16="http://schemas.microsoft.com/office/drawing/2014/main" id="{762D66CA-C0B1-4D05-5691-4539B23A469E}"/>
                  </a:ext>
                </a:extLst>
              </p:cNvPr>
              <p:cNvSpPr/>
              <p:nvPr/>
            </p:nvSpPr>
            <p:spPr>
              <a:xfrm>
                <a:off x="9020292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9" name="椭圆 38">
                <a:extLst>
                  <a:ext uri="{FF2B5EF4-FFF2-40B4-BE49-F238E27FC236}">
                    <a16:creationId xmlns:a16="http://schemas.microsoft.com/office/drawing/2014/main" id="{FD1181B6-7DFA-F89A-EE15-AE2CEDDA6714}"/>
                  </a:ext>
                </a:extLst>
              </p:cNvPr>
              <p:cNvSpPr/>
              <p:nvPr/>
            </p:nvSpPr>
            <p:spPr>
              <a:xfrm>
                <a:off x="9161869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0" name="椭圆 39">
                <a:extLst>
                  <a:ext uri="{FF2B5EF4-FFF2-40B4-BE49-F238E27FC236}">
                    <a16:creationId xmlns:a16="http://schemas.microsoft.com/office/drawing/2014/main" id="{31EA012C-3560-AE88-B9C1-D197E66BD0B9}"/>
                  </a:ext>
                </a:extLst>
              </p:cNvPr>
              <p:cNvSpPr/>
              <p:nvPr/>
            </p:nvSpPr>
            <p:spPr>
              <a:xfrm>
                <a:off x="9303446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1" name="椭圆 40">
                <a:extLst>
                  <a:ext uri="{FF2B5EF4-FFF2-40B4-BE49-F238E27FC236}">
                    <a16:creationId xmlns:a16="http://schemas.microsoft.com/office/drawing/2014/main" id="{943E1BE0-8579-FF02-CDE7-7CC7F6C2867C}"/>
                  </a:ext>
                </a:extLst>
              </p:cNvPr>
              <p:cNvSpPr/>
              <p:nvPr/>
            </p:nvSpPr>
            <p:spPr>
              <a:xfrm>
                <a:off x="9445023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2" name="椭圆 41">
                <a:extLst>
                  <a:ext uri="{FF2B5EF4-FFF2-40B4-BE49-F238E27FC236}">
                    <a16:creationId xmlns:a16="http://schemas.microsoft.com/office/drawing/2014/main" id="{C2372A80-8E57-3F46-7D87-F360CC5087D9}"/>
                  </a:ext>
                </a:extLst>
              </p:cNvPr>
              <p:cNvSpPr/>
              <p:nvPr/>
            </p:nvSpPr>
            <p:spPr>
              <a:xfrm>
                <a:off x="9586600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3" name="椭圆 42">
                <a:extLst>
                  <a:ext uri="{FF2B5EF4-FFF2-40B4-BE49-F238E27FC236}">
                    <a16:creationId xmlns:a16="http://schemas.microsoft.com/office/drawing/2014/main" id="{26118223-7E09-B861-265C-0F97212D5A29}"/>
                  </a:ext>
                </a:extLst>
              </p:cNvPr>
              <p:cNvSpPr/>
              <p:nvPr/>
            </p:nvSpPr>
            <p:spPr>
              <a:xfrm>
                <a:off x="9728177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4" name="椭圆 43">
                <a:extLst>
                  <a:ext uri="{FF2B5EF4-FFF2-40B4-BE49-F238E27FC236}">
                    <a16:creationId xmlns:a16="http://schemas.microsoft.com/office/drawing/2014/main" id="{5A216CDD-EEA9-3878-92C3-9A3BA617C5F3}"/>
                  </a:ext>
                </a:extLst>
              </p:cNvPr>
              <p:cNvSpPr/>
              <p:nvPr/>
            </p:nvSpPr>
            <p:spPr>
              <a:xfrm>
                <a:off x="9869754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5" name="椭圆 44">
                <a:extLst>
                  <a:ext uri="{FF2B5EF4-FFF2-40B4-BE49-F238E27FC236}">
                    <a16:creationId xmlns:a16="http://schemas.microsoft.com/office/drawing/2014/main" id="{6927DA29-108F-BF3B-E2A1-9671B4CE4EF5}"/>
                  </a:ext>
                </a:extLst>
              </p:cNvPr>
              <p:cNvSpPr/>
              <p:nvPr/>
            </p:nvSpPr>
            <p:spPr>
              <a:xfrm>
                <a:off x="10011331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6" name="椭圆 45">
                <a:extLst>
                  <a:ext uri="{FF2B5EF4-FFF2-40B4-BE49-F238E27FC236}">
                    <a16:creationId xmlns:a16="http://schemas.microsoft.com/office/drawing/2014/main" id="{DD4C6DAD-3528-1916-72BD-6B3395019B59}"/>
                  </a:ext>
                </a:extLst>
              </p:cNvPr>
              <p:cNvSpPr/>
              <p:nvPr/>
            </p:nvSpPr>
            <p:spPr>
              <a:xfrm>
                <a:off x="10152908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7" name="椭圆 46">
                <a:extLst>
                  <a:ext uri="{FF2B5EF4-FFF2-40B4-BE49-F238E27FC236}">
                    <a16:creationId xmlns:a16="http://schemas.microsoft.com/office/drawing/2014/main" id="{80713EEF-4D12-DA29-EDD7-CBA22D36654C}"/>
                  </a:ext>
                </a:extLst>
              </p:cNvPr>
              <p:cNvSpPr/>
              <p:nvPr/>
            </p:nvSpPr>
            <p:spPr>
              <a:xfrm>
                <a:off x="10294485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8" name="椭圆 47">
                <a:extLst>
                  <a:ext uri="{FF2B5EF4-FFF2-40B4-BE49-F238E27FC236}">
                    <a16:creationId xmlns:a16="http://schemas.microsoft.com/office/drawing/2014/main" id="{2026A991-FA8C-3352-C756-15574DDC4FE2}"/>
                  </a:ext>
                </a:extLst>
              </p:cNvPr>
              <p:cNvSpPr/>
              <p:nvPr/>
            </p:nvSpPr>
            <p:spPr>
              <a:xfrm>
                <a:off x="10436062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9" name="椭圆 48">
                <a:extLst>
                  <a:ext uri="{FF2B5EF4-FFF2-40B4-BE49-F238E27FC236}">
                    <a16:creationId xmlns:a16="http://schemas.microsoft.com/office/drawing/2014/main" id="{91E4713D-F1D9-3A3B-E696-25795A9594F0}"/>
                  </a:ext>
                </a:extLst>
              </p:cNvPr>
              <p:cNvSpPr/>
              <p:nvPr/>
            </p:nvSpPr>
            <p:spPr>
              <a:xfrm>
                <a:off x="10577639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0" name="椭圆 49">
                <a:extLst>
                  <a:ext uri="{FF2B5EF4-FFF2-40B4-BE49-F238E27FC236}">
                    <a16:creationId xmlns:a16="http://schemas.microsoft.com/office/drawing/2014/main" id="{D6CAC483-CF36-7CFC-B0B2-35E04BC6078E}"/>
                  </a:ext>
                </a:extLst>
              </p:cNvPr>
              <p:cNvSpPr/>
              <p:nvPr/>
            </p:nvSpPr>
            <p:spPr>
              <a:xfrm>
                <a:off x="10719216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51" name="椭圆 50">
                <a:extLst>
                  <a:ext uri="{FF2B5EF4-FFF2-40B4-BE49-F238E27FC236}">
                    <a16:creationId xmlns:a16="http://schemas.microsoft.com/office/drawing/2014/main" id="{EC0F266E-3338-A419-380A-7A8ADE9543F3}"/>
                  </a:ext>
                </a:extLst>
              </p:cNvPr>
              <p:cNvSpPr/>
              <p:nvPr/>
            </p:nvSpPr>
            <p:spPr>
              <a:xfrm>
                <a:off x="10860791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AF322B22-1F94-563D-5BA5-C28022C2F83D}"/>
                </a:ext>
              </a:extLst>
            </p:cNvPr>
            <p:cNvGrpSpPr/>
            <p:nvPr/>
          </p:nvGrpSpPr>
          <p:grpSpPr>
            <a:xfrm>
              <a:off x="9020292" y="5984925"/>
              <a:ext cx="1886218" cy="45719"/>
              <a:chOff x="9020292" y="5599513"/>
              <a:chExt cx="1886218" cy="45719"/>
            </a:xfrm>
            <a:grpFill/>
          </p:grpSpPr>
          <p:sp>
            <p:nvSpPr>
              <p:cNvPr id="24" name="椭圆 23">
                <a:extLst>
                  <a:ext uri="{FF2B5EF4-FFF2-40B4-BE49-F238E27FC236}">
                    <a16:creationId xmlns:a16="http://schemas.microsoft.com/office/drawing/2014/main" id="{426E75F8-C55E-1F84-D26C-15FA641D8FAF}"/>
                  </a:ext>
                </a:extLst>
              </p:cNvPr>
              <p:cNvSpPr/>
              <p:nvPr/>
            </p:nvSpPr>
            <p:spPr>
              <a:xfrm>
                <a:off x="9020292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3149A0C7-444B-C082-AB71-E1639994BFBA}"/>
                  </a:ext>
                </a:extLst>
              </p:cNvPr>
              <p:cNvSpPr/>
              <p:nvPr/>
            </p:nvSpPr>
            <p:spPr>
              <a:xfrm>
                <a:off x="9161869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5CA3AD1E-EA44-ADD9-CECA-5A4741010251}"/>
                  </a:ext>
                </a:extLst>
              </p:cNvPr>
              <p:cNvSpPr/>
              <p:nvPr/>
            </p:nvSpPr>
            <p:spPr>
              <a:xfrm>
                <a:off x="9303446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57EB5F9E-260C-B316-648A-61B8B9F44E59}"/>
                  </a:ext>
                </a:extLst>
              </p:cNvPr>
              <p:cNvSpPr/>
              <p:nvPr/>
            </p:nvSpPr>
            <p:spPr>
              <a:xfrm>
                <a:off x="9445023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F0344628-25A5-9A7F-127C-EB75E146FAE0}"/>
                  </a:ext>
                </a:extLst>
              </p:cNvPr>
              <p:cNvSpPr/>
              <p:nvPr/>
            </p:nvSpPr>
            <p:spPr>
              <a:xfrm>
                <a:off x="9586600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椭圆 28">
                <a:extLst>
                  <a:ext uri="{FF2B5EF4-FFF2-40B4-BE49-F238E27FC236}">
                    <a16:creationId xmlns:a16="http://schemas.microsoft.com/office/drawing/2014/main" id="{70F54ED7-4227-F20B-2B79-323D8739521E}"/>
                  </a:ext>
                </a:extLst>
              </p:cNvPr>
              <p:cNvSpPr/>
              <p:nvPr/>
            </p:nvSpPr>
            <p:spPr>
              <a:xfrm>
                <a:off x="9728177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0" name="椭圆 29">
                <a:extLst>
                  <a:ext uri="{FF2B5EF4-FFF2-40B4-BE49-F238E27FC236}">
                    <a16:creationId xmlns:a16="http://schemas.microsoft.com/office/drawing/2014/main" id="{0AE6ACED-E4E5-090D-B15C-2F1DB2047954}"/>
                  </a:ext>
                </a:extLst>
              </p:cNvPr>
              <p:cNvSpPr/>
              <p:nvPr/>
            </p:nvSpPr>
            <p:spPr>
              <a:xfrm>
                <a:off x="9869754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1" name="椭圆 30">
                <a:extLst>
                  <a:ext uri="{FF2B5EF4-FFF2-40B4-BE49-F238E27FC236}">
                    <a16:creationId xmlns:a16="http://schemas.microsoft.com/office/drawing/2014/main" id="{6F7CD4B3-A7B5-B54D-94A7-538EBFA1A3EE}"/>
                  </a:ext>
                </a:extLst>
              </p:cNvPr>
              <p:cNvSpPr/>
              <p:nvPr/>
            </p:nvSpPr>
            <p:spPr>
              <a:xfrm>
                <a:off x="10011331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2" name="椭圆 31">
                <a:extLst>
                  <a:ext uri="{FF2B5EF4-FFF2-40B4-BE49-F238E27FC236}">
                    <a16:creationId xmlns:a16="http://schemas.microsoft.com/office/drawing/2014/main" id="{79E93495-F71C-ADF0-C4FE-A08F65966714}"/>
                  </a:ext>
                </a:extLst>
              </p:cNvPr>
              <p:cNvSpPr/>
              <p:nvPr/>
            </p:nvSpPr>
            <p:spPr>
              <a:xfrm>
                <a:off x="10152908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3" name="椭圆 32">
                <a:extLst>
                  <a:ext uri="{FF2B5EF4-FFF2-40B4-BE49-F238E27FC236}">
                    <a16:creationId xmlns:a16="http://schemas.microsoft.com/office/drawing/2014/main" id="{4EC2F02A-41E1-73B8-C9F8-972762505D08}"/>
                  </a:ext>
                </a:extLst>
              </p:cNvPr>
              <p:cNvSpPr/>
              <p:nvPr/>
            </p:nvSpPr>
            <p:spPr>
              <a:xfrm>
                <a:off x="10294485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4" name="椭圆 33">
                <a:extLst>
                  <a:ext uri="{FF2B5EF4-FFF2-40B4-BE49-F238E27FC236}">
                    <a16:creationId xmlns:a16="http://schemas.microsoft.com/office/drawing/2014/main" id="{A5D96546-4A9D-55E9-1EB7-B9473DB96594}"/>
                  </a:ext>
                </a:extLst>
              </p:cNvPr>
              <p:cNvSpPr/>
              <p:nvPr/>
            </p:nvSpPr>
            <p:spPr>
              <a:xfrm>
                <a:off x="10436062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5" name="椭圆 34">
                <a:extLst>
                  <a:ext uri="{FF2B5EF4-FFF2-40B4-BE49-F238E27FC236}">
                    <a16:creationId xmlns:a16="http://schemas.microsoft.com/office/drawing/2014/main" id="{115DC3BE-1B4B-9743-194E-FF35CA95272D}"/>
                  </a:ext>
                </a:extLst>
              </p:cNvPr>
              <p:cNvSpPr/>
              <p:nvPr/>
            </p:nvSpPr>
            <p:spPr>
              <a:xfrm>
                <a:off x="10577639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6" name="椭圆 35">
                <a:extLst>
                  <a:ext uri="{FF2B5EF4-FFF2-40B4-BE49-F238E27FC236}">
                    <a16:creationId xmlns:a16="http://schemas.microsoft.com/office/drawing/2014/main" id="{CFF6B613-7ED9-AB88-1722-4837053F96DB}"/>
                  </a:ext>
                </a:extLst>
              </p:cNvPr>
              <p:cNvSpPr/>
              <p:nvPr/>
            </p:nvSpPr>
            <p:spPr>
              <a:xfrm>
                <a:off x="10719216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7" name="椭圆 36">
                <a:extLst>
                  <a:ext uri="{FF2B5EF4-FFF2-40B4-BE49-F238E27FC236}">
                    <a16:creationId xmlns:a16="http://schemas.microsoft.com/office/drawing/2014/main" id="{CDE6B7AE-5BCB-4724-A8BD-E42127A0A582}"/>
                  </a:ext>
                </a:extLst>
              </p:cNvPr>
              <p:cNvSpPr/>
              <p:nvPr/>
            </p:nvSpPr>
            <p:spPr>
              <a:xfrm>
                <a:off x="10860791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6EE41968-AC8C-0B7E-A3AF-CF9FEA786A7C}"/>
                </a:ext>
              </a:extLst>
            </p:cNvPr>
            <p:cNvGrpSpPr/>
            <p:nvPr/>
          </p:nvGrpSpPr>
          <p:grpSpPr>
            <a:xfrm>
              <a:off x="9020292" y="6177632"/>
              <a:ext cx="1886218" cy="45719"/>
              <a:chOff x="9020292" y="5599513"/>
              <a:chExt cx="1886218" cy="45719"/>
            </a:xfrm>
            <a:grpFill/>
          </p:grpSpPr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C18B9E4E-A11A-61B0-3225-EA613527AE66}"/>
                  </a:ext>
                </a:extLst>
              </p:cNvPr>
              <p:cNvSpPr/>
              <p:nvPr/>
            </p:nvSpPr>
            <p:spPr>
              <a:xfrm>
                <a:off x="9020292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0CB664CB-D856-C465-C66C-63B732CF0C6F}"/>
                  </a:ext>
                </a:extLst>
              </p:cNvPr>
              <p:cNvSpPr/>
              <p:nvPr/>
            </p:nvSpPr>
            <p:spPr>
              <a:xfrm>
                <a:off x="9161869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2" name="椭圆 11">
                <a:extLst>
                  <a:ext uri="{FF2B5EF4-FFF2-40B4-BE49-F238E27FC236}">
                    <a16:creationId xmlns:a16="http://schemas.microsoft.com/office/drawing/2014/main" id="{9EABB3F7-1111-F9D3-AAAD-DB54160EC3A6}"/>
                  </a:ext>
                </a:extLst>
              </p:cNvPr>
              <p:cNvSpPr/>
              <p:nvPr/>
            </p:nvSpPr>
            <p:spPr>
              <a:xfrm>
                <a:off x="9303446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" name="椭圆 12">
                <a:extLst>
                  <a:ext uri="{FF2B5EF4-FFF2-40B4-BE49-F238E27FC236}">
                    <a16:creationId xmlns:a16="http://schemas.microsoft.com/office/drawing/2014/main" id="{8F31E6E3-CA15-3B49-3C91-38FA675462AA}"/>
                  </a:ext>
                </a:extLst>
              </p:cNvPr>
              <p:cNvSpPr/>
              <p:nvPr/>
            </p:nvSpPr>
            <p:spPr>
              <a:xfrm>
                <a:off x="9445023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4" name="椭圆 13">
                <a:extLst>
                  <a:ext uri="{FF2B5EF4-FFF2-40B4-BE49-F238E27FC236}">
                    <a16:creationId xmlns:a16="http://schemas.microsoft.com/office/drawing/2014/main" id="{7484FC1E-24D2-B4BE-FA0F-331EA1803F3A}"/>
                  </a:ext>
                </a:extLst>
              </p:cNvPr>
              <p:cNvSpPr/>
              <p:nvPr/>
            </p:nvSpPr>
            <p:spPr>
              <a:xfrm>
                <a:off x="9586600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5" name="椭圆 14">
                <a:extLst>
                  <a:ext uri="{FF2B5EF4-FFF2-40B4-BE49-F238E27FC236}">
                    <a16:creationId xmlns:a16="http://schemas.microsoft.com/office/drawing/2014/main" id="{5DA12B64-AA6E-8C87-DF24-3BC3D584ABE1}"/>
                  </a:ext>
                </a:extLst>
              </p:cNvPr>
              <p:cNvSpPr/>
              <p:nvPr/>
            </p:nvSpPr>
            <p:spPr>
              <a:xfrm>
                <a:off x="9728177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" name="椭圆 15">
                <a:extLst>
                  <a:ext uri="{FF2B5EF4-FFF2-40B4-BE49-F238E27FC236}">
                    <a16:creationId xmlns:a16="http://schemas.microsoft.com/office/drawing/2014/main" id="{17020D8C-C7FE-CB48-F31E-3A49B7836B99}"/>
                  </a:ext>
                </a:extLst>
              </p:cNvPr>
              <p:cNvSpPr/>
              <p:nvPr/>
            </p:nvSpPr>
            <p:spPr>
              <a:xfrm>
                <a:off x="9869754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" name="椭圆 16">
                <a:extLst>
                  <a:ext uri="{FF2B5EF4-FFF2-40B4-BE49-F238E27FC236}">
                    <a16:creationId xmlns:a16="http://schemas.microsoft.com/office/drawing/2014/main" id="{9E9C9E7C-A8F1-3169-239C-5573F58B8B87}"/>
                  </a:ext>
                </a:extLst>
              </p:cNvPr>
              <p:cNvSpPr/>
              <p:nvPr/>
            </p:nvSpPr>
            <p:spPr>
              <a:xfrm>
                <a:off x="10011331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8" name="椭圆 17">
                <a:extLst>
                  <a:ext uri="{FF2B5EF4-FFF2-40B4-BE49-F238E27FC236}">
                    <a16:creationId xmlns:a16="http://schemas.microsoft.com/office/drawing/2014/main" id="{4B0F08C3-EC0E-A70E-4EA8-3162408C3868}"/>
                  </a:ext>
                </a:extLst>
              </p:cNvPr>
              <p:cNvSpPr/>
              <p:nvPr/>
            </p:nvSpPr>
            <p:spPr>
              <a:xfrm>
                <a:off x="10152908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9" name="椭圆 18">
                <a:extLst>
                  <a:ext uri="{FF2B5EF4-FFF2-40B4-BE49-F238E27FC236}">
                    <a16:creationId xmlns:a16="http://schemas.microsoft.com/office/drawing/2014/main" id="{C44AF08B-8B5F-C7DA-9D92-0F70360F6CDD}"/>
                  </a:ext>
                </a:extLst>
              </p:cNvPr>
              <p:cNvSpPr/>
              <p:nvPr/>
            </p:nvSpPr>
            <p:spPr>
              <a:xfrm>
                <a:off x="10294485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0" name="椭圆 19">
                <a:extLst>
                  <a:ext uri="{FF2B5EF4-FFF2-40B4-BE49-F238E27FC236}">
                    <a16:creationId xmlns:a16="http://schemas.microsoft.com/office/drawing/2014/main" id="{2B07EA2A-7EAE-BD2E-55DE-0B9DB99C7A81}"/>
                  </a:ext>
                </a:extLst>
              </p:cNvPr>
              <p:cNvSpPr/>
              <p:nvPr/>
            </p:nvSpPr>
            <p:spPr>
              <a:xfrm>
                <a:off x="10436062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1" name="椭圆 20">
                <a:extLst>
                  <a:ext uri="{FF2B5EF4-FFF2-40B4-BE49-F238E27FC236}">
                    <a16:creationId xmlns:a16="http://schemas.microsoft.com/office/drawing/2014/main" id="{F07A91C5-1D83-9D8D-3BF8-1D08E6E3E60D}"/>
                  </a:ext>
                </a:extLst>
              </p:cNvPr>
              <p:cNvSpPr/>
              <p:nvPr/>
            </p:nvSpPr>
            <p:spPr>
              <a:xfrm>
                <a:off x="10577639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2" name="椭圆 21">
                <a:extLst>
                  <a:ext uri="{FF2B5EF4-FFF2-40B4-BE49-F238E27FC236}">
                    <a16:creationId xmlns:a16="http://schemas.microsoft.com/office/drawing/2014/main" id="{88323329-AE2F-0780-D328-B7D71C31A79D}"/>
                  </a:ext>
                </a:extLst>
              </p:cNvPr>
              <p:cNvSpPr/>
              <p:nvPr/>
            </p:nvSpPr>
            <p:spPr>
              <a:xfrm>
                <a:off x="10719216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3" name="椭圆 22">
                <a:extLst>
                  <a:ext uri="{FF2B5EF4-FFF2-40B4-BE49-F238E27FC236}">
                    <a16:creationId xmlns:a16="http://schemas.microsoft.com/office/drawing/2014/main" id="{4482BC06-7990-0601-D371-7852D4C23C46}"/>
                  </a:ext>
                </a:extLst>
              </p:cNvPr>
              <p:cNvSpPr/>
              <p:nvPr/>
            </p:nvSpPr>
            <p:spPr>
              <a:xfrm>
                <a:off x="10860791" y="5599513"/>
                <a:ext cx="45719" cy="4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66" name="椭圆 65">
            <a:extLst>
              <a:ext uri="{FF2B5EF4-FFF2-40B4-BE49-F238E27FC236}">
                <a16:creationId xmlns:a16="http://schemas.microsoft.com/office/drawing/2014/main" id="{E2F8D284-78BF-5F40-B7A9-950252B7F59F}"/>
              </a:ext>
            </a:extLst>
          </p:cNvPr>
          <p:cNvSpPr/>
          <p:nvPr userDrawn="1"/>
        </p:nvSpPr>
        <p:spPr>
          <a:xfrm>
            <a:off x="466078" y="569083"/>
            <a:ext cx="5709943" cy="570994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椭圆 66">
            <a:extLst>
              <a:ext uri="{FF2B5EF4-FFF2-40B4-BE49-F238E27FC236}">
                <a16:creationId xmlns:a16="http://schemas.microsoft.com/office/drawing/2014/main" id="{6022ED46-E5E2-F5CC-CF45-4FF46D169A5F}"/>
              </a:ext>
            </a:extLst>
          </p:cNvPr>
          <p:cNvSpPr/>
          <p:nvPr userDrawn="1"/>
        </p:nvSpPr>
        <p:spPr>
          <a:xfrm>
            <a:off x="903092" y="1006098"/>
            <a:ext cx="4835916" cy="4835914"/>
          </a:xfrm>
          <a:prstGeom prst="ellipse">
            <a:avLst/>
          </a:prstGeom>
          <a:noFill/>
          <a:ln>
            <a:solidFill>
              <a:schemeClr val="accent4"/>
            </a:solidFill>
          </a:ln>
          <a:effectLst>
            <a:outerShdw blurRad="330200" dist="406400" dir="5400000" sx="95000" sy="95000" algn="t" rotWithShape="0">
              <a:schemeClr val="accent3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矩形: 圆角 67">
            <a:extLst>
              <a:ext uri="{FF2B5EF4-FFF2-40B4-BE49-F238E27FC236}">
                <a16:creationId xmlns:a16="http://schemas.microsoft.com/office/drawing/2014/main" id="{D7E2E3AE-1160-DEE9-E76C-8614CF2BEEE0}"/>
              </a:ext>
            </a:extLst>
          </p:cNvPr>
          <p:cNvSpPr/>
          <p:nvPr userDrawn="1"/>
        </p:nvSpPr>
        <p:spPr>
          <a:xfrm>
            <a:off x="2427918" y="2011680"/>
            <a:ext cx="9298004" cy="284907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279400" dist="279400" dir="2700000" sx="94000" sy="94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椭圆 68">
            <a:extLst>
              <a:ext uri="{FF2B5EF4-FFF2-40B4-BE49-F238E27FC236}">
                <a16:creationId xmlns:a16="http://schemas.microsoft.com/office/drawing/2014/main" id="{7EA74C23-E074-E092-8A41-203F98573138}"/>
              </a:ext>
            </a:extLst>
          </p:cNvPr>
          <p:cNvSpPr/>
          <p:nvPr userDrawn="1"/>
        </p:nvSpPr>
        <p:spPr>
          <a:xfrm>
            <a:off x="1244532" y="1347538"/>
            <a:ext cx="4153036" cy="4153034"/>
          </a:xfrm>
          <a:prstGeom prst="ellipse">
            <a:avLst/>
          </a:prstGeom>
          <a:gradFill flip="none" rotWithShape="1">
            <a:gsLst>
              <a:gs pos="20000">
                <a:schemeClr val="accent4">
                  <a:lumMod val="20000"/>
                  <a:lumOff val="80000"/>
                </a:schemeClr>
              </a:gs>
              <a:gs pos="38000">
                <a:schemeClr val="accent4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330200" dist="406400" dir="5400000" sx="95000" sy="95000" algn="t" rotWithShape="0">
              <a:schemeClr val="accent4">
                <a:alpha val="34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椭圆 73">
            <a:extLst>
              <a:ext uri="{FF2B5EF4-FFF2-40B4-BE49-F238E27FC236}">
                <a16:creationId xmlns:a16="http://schemas.microsoft.com/office/drawing/2014/main" id="{B58714F3-25CB-3417-6DFA-7517FBC5851C}"/>
              </a:ext>
            </a:extLst>
          </p:cNvPr>
          <p:cNvSpPr/>
          <p:nvPr userDrawn="1"/>
        </p:nvSpPr>
        <p:spPr>
          <a:xfrm>
            <a:off x="10725651" y="3222446"/>
            <a:ext cx="427546" cy="427546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330200" dist="114300" dir="5400000" sx="95000" sy="95000" algn="t" rotWithShape="0">
              <a:schemeClr val="accent3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960242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6254" userDrawn="1">
          <p15:clr>
            <a:srgbClr val="FBAE40"/>
          </p15:clr>
        </p15:guide>
        <p15:guide id="3" pos="3735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F42AF3D6-149E-3184-D27B-4BEEA77270C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10000"/>
                </a:schemeClr>
              </a:gs>
              <a:gs pos="100000">
                <a:schemeClr val="accent1">
                  <a:lumMod val="20000"/>
                  <a:lumOff val="80000"/>
                  <a:alpha val="10000"/>
                </a:schemeClr>
              </a:gs>
            </a:gsLst>
            <a:lin ang="54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" name="图片 2" descr="背景图案&#10;&#10;描述已自动生成">
            <a:extLst>
              <a:ext uri="{FF2B5EF4-FFF2-40B4-BE49-F238E27FC236}">
                <a16:creationId xmlns:a16="http://schemas.microsoft.com/office/drawing/2014/main" id="{C8411335-7D22-5C7C-3043-87D0464DBF9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79" r="17217"/>
          <a:stretch>
            <a:fillRect/>
          </a:stretch>
        </p:blipFill>
        <p:spPr>
          <a:xfrm rot="16200000">
            <a:off x="2667001" y="-2667000"/>
            <a:ext cx="6857999" cy="12192000"/>
          </a:xfrm>
          <a:custGeom>
            <a:avLst/>
            <a:gdLst>
              <a:gd name="connsiteX0" fmla="*/ 6857999 w 6857999"/>
              <a:gd name="connsiteY0" fmla="*/ 0 h 12192000"/>
              <a:gd name="connsiteX1" fmla="*/ 6857999 w 6857999"/>
              <a:gd name="connsiteY1" fmla="*/ 12192000 h 12192000"/>
              <a:gd name="connsiteX2" fmla="*/ 0 w 6857999"/>
              <a:gd name="connsiteY2" fmla="*/ 12192000 h 12192000"/>
              <a:gd name="connsiteX3" fmla="*/ 0 w 6857999"/>
              <a:gd name="connsiteY3" fmla="*/ 0 h 1219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7999" h="12192000">
                <a:moveTo>
                  <a:pt x="6857999" y="0"/>
                </a:moveTo>
                <a:lnTo>
                  <a:pt x="6857999" y="12192000"/>
                </a:lnTo>
                <a:lnTo>
                  <a:pt x="0" y="12192000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4" name="椭圆 3">
            <a:extLst>
              <a:ext uri="{FF2B5EF4-FFF2-40B4-BE49-F238E27FC236}">
                <a16:creationId xmlns:a16="http://schemas.microsoft.com/office/drawing/2014/main" id="{A9CD1FC0-5846-0DCB-55AC-94E51E5B070D}"/>
              </a:ext>
            </a:extLst>
          </p:cNvPr>
          <p:cNvSpPr/>
          <p:nvPr userDrawn="1"/>
        </p:nvSpPr>
        <p:spPr>
          <a:xfrm>
            <a:off x="575522" y="404816"/>
            <a:ext cx="400050" cy="400050"/>
          </a:xfrm>
          <a:prstGeom prst="ellipse">
            <a:avLst/>
          </a:prstGeom>
          <a:solidFill>
            <a:srgbClr val="DDF3FF"/>
          </a:solidFill>
          <a:ln>
            <a:noFill/>
          </a:ln>
          <a:effectLst>
            <a:outerShdw blurRad="127000" dist="63500" dir="5400000" sx="89000" sy="89000" algn="t" rotWithShape="0">
              <a:schemeClr val="accent2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46F6F556-CAE2-05D7-977D-321DB2E30F87}"/>
              </a:ext>
            </a:extLst>
          </p:cNvPr>
          <p:cNvSpPr/>
          <p:nvPr userDrawn="1"/>
        </p:nvSpPr>
        <p:spPr>
          <a:xfrm>
            <a:off x="566628" y="450535"/>
            <a:ext cx="93663" cy="9366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101600" sx="102000" sy="102000" algn="ctr" rotWithShape="0">
              <a:schemeClr val="accent3"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7C761417-9084-29D2-5BA7-9C98C6559475}"/>
              </a:ext>
            </a:extLst>
          </p:cNvPr>
          <p:cNvSpPr/>
          <p:nvPr userDrawn="1"/>
        </p:nvSpPr>
        <p:spPr>
          <a:xfrm>
            <a:off x="644892" y="369695"/>
            <a:ext cx="45719" cy="45719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410D1504-2033-CC11-6732-478E6E9773C4}"/>
              </a:ext>
            </a:extLst>
          </p:cNvPr>
          <p:cNvSpPr/>
          <p:nvPr userDrawn="1"/>
        </p:nvSpPr>
        <p:spPr>
          <a:xfrm>
            <a:off x="0" y="6203058"/>
            <a:ext cx="12192000" cy="654942"/>
          </a:xfrm>
          <a:custGeom>
            <a:avLst/>
            <a:gdLst>
              <a:gd name="connsiteX0" fmla="*/ 0 w 12192000"/>
              <a:gd name="connsiteY0" fmla="*/ 0 h 654942"/>
              <a:gd name="connsiteX1" fmla="*/ 57348 w 12192000"/>
              <a:gd name="connsiteY1" fmla="*/ 18921 h 654942"/>
              <a:gd name="connsiteX2" fmla="*/ 6096000 w 12192000"/>
              <a:gd name="connsiteY2" fmla="*/ 590134 h 654942"/>
              <a:gd name="connsiteX3" fmla="*/ 12134652 w 12192000"/>
              <a:gd name="connsiteY3" fmla="*/ 18921 h 654942"/>
              <a:gd name="connsiteX4" fmla="*/ 12192000 w 12192000"/>
              <a:gd name="connsiteY4" fmla="*/ 0 h 654942"/>
              <a:gd name="connsiteX5" fmla="*/ 12192000 w 12192000"/>
              <a:gd name="connsiteY5" fmla="*/ 654942 h 654942"/>
              <a:gd name="connsiteX6" fmla="*/ 0 w 12192000"/>
              <a:gd name="connsiteY6" fmla="*/ 654942 h 65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4942">
                <a:moveTo>
                  <a:pt x="0" y="0"/>
                </a:moveTo>
                <a:lnTo>
                  <a:pt x="57348" y="18921"/>
                </a:lnTo>
                <a:cubicBezTo>
                  <a:pt x="1220290" y="359161"/>
                  <a:pt x="3488430" y="590134"/>
                  <a:pt x="6096000" y="590134"/>
                </a:cubicBezTo>
                <a:cubicBezTo>
                  <a:pt x="8703570" y="590134"/>
                  <a:pt x="10971710" y="359161"/>
                  <a:pt x="12134652" y="18921"/>
                </a:cubicBezTo>
                <a:lnTo>
                  <a:pt x="12192000" y="0"/>
                </a:lnTo>
                <a:lnTo>
                  <a:pt x="12192000" y="654942"/>
                </a:lnTo>
                <a:lnTo>
                  <a:pt x="0" y="654942"/>
                </a:lnTo>
                <a:close/>
              </a:path>
            </a:pathLst>
          </a:cu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F8C1925E-F82B-D883-6D21-52B7E0537DA2}"/>
              </a:ext>
            </a:extLst>
          </p:cNvPr>
          <p:cNvSpPr/>
          <p:nvPr userDrawn="1"/>
        </p:nvSpPr>
        <p:spPr>
          <a:xfrm>
            <a:off x="0" y="6426700"/>
            <a:ext cx="12192000" cy="431300"/>
          </a:xfrm>
          <a:custGeom>
            <a:avLst/>
            <a:gdLst>
              <a:gd name="connsiteX0" fmla="*/ 0 w 12192000"/>
              <a:gd name="connsiteY0" fmla="*/ 0 h 431300"/>
              <a:gd name="connsiteX1" fmla="*/ 57348 w 12192000"/>
              <a:gd name="connsiteY1" fmla="*/ 11554 h 431300"/>
              <a:gd name="connsiteX2" fmla="*/ 6096000 w 12192000"/>
              <a:gd name="connsiteY2" fmla="*/ 360365 h 431300"/>
              <a:gd name="connsiteX3" fmla="*/ 12134652 w 12192000"/>
              <a:gd name="connsiteY3" fmla="*/ 11554 h 431300"/>
              <a:gd name="connsiteX4" fmla="*/ 12192000 w 12192000"/>
              <a:gd name="connsiteY4" fmla="*/ 0 h 431300"/>
              <a:gd name="connsiteX5" fmla="*/ 12192000 w 12192000"/>
              <a:gd name="connsiteY5" fmla="*/ 431300 h 431300"/>
              <a:gd name="connsiteX6" fmla="*/ 0 w 12192000"/>
              <a:gd name="connsiteY6" fmla="*/ 431300 h 43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431300">
                <a:moveTo>
                  <a:pt x="0" y="0"/>
                </a:moveTo>
                <a:lnTo>
                  <a:pt x="57348" y="11554"/>
                </a:lnTo>
                <a:cubicBezTo>
                  <a:pt x="1220290" y="219322"/>
                  <a:pt x="3488430" y="360365"/>
                  <a:pt x="6096000" y="360365"/>
                </a:cubicBezTo>
                <a:cubicBezTo>
                  <a:pt x="8703570" y="360365"/>
                  <a:pt x="10971710" y="219322"/>
                  <a:pt x="12134652" y="11554"/>
                </a:cubicBezTo>
                <a:lnTo>
                  <a:pt x="12192000" y="0"/>
                </a:lnTo>
                <a:lnTo>
                  <a:pt x="12192000" y="431300"/>
                </a:lnTo>
                <a:lnTo>
                  <a:pt x="0" y="431300"/>
                </a:lnTo>
                <a:close/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文本占位符 29">
            <a:extLst>
              <a:ext uri="{FF2B5EF4-FFF2-40B4-BE49-F238E27FC236}">
                <a16:creationId xmlns:a16="http://schemas.microsoft.com/office/drawing/2014/main" id="{1A0F97D0-414E-7370-9513-A4C367AFE3A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98485" y="401637"/>
            <a:ext cx="1609725" cy="4270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8626133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449485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尾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A-矩形 21">
            <a:extLst>
              <a:ext uri="{FF2B5EF4-FFF2-40B4-BE49-F238E27FC236}">
                <a16:creationId xmlns:a16="http://schemas.microsoft.com/office/drawing/2014/main" id="{E8DBDCDE-5C97-A3DC-6EC8-267CC18D261B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PA-任意多边形 23">
            <a:extLst>
              <a:ext uri="{FF2B5EF4-FFF2-40B4-BE49-F238E27FC236}">
                <a16:creationId xmlns:a16="http://schemas.microsoft.com/office/drawing/2014/main" id="{28F4E67B-6964-BE85-DC30-5781004BEC6F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0" y="5572234"/>
            <a:ext cx="12192000" cy="1285766"/>
          </a:xfrm>
          <a:custGeom>
            <a:avLst/>
            <a:gdLst>
              <a:gd name="connsiteX0" fmla="*/ 1459958 w 12192000"/>
              <a:gd name="connsiteY0" fmla="*/ 225 h 1285766"/>
              <a:gd name="connsiteX1" fmla="*/ 1692053 w 12192000"/>
              <a:gd name="connsiteY1" fmla="*/ 3066 h 1285766"/>
              <a:gd name="connsiteX2" fmla="*/ 6179961 w 12192000"/>
              <a:gd name="connsiteY2" fmla="*/ 714266 h 1285766"/>
              <a:gd name="connsiteX3" fmla="*/ 10011101 w 12192000"/>
              <a:gd name="connsiteY3" fmla="*/ 53866 h 1285766"/>
              <a:gd name="connsiteX4" fmla="*/ 11827472 w 12192000"/>
              <a:gd name="connsiteY4" fmla="*/ 248335 h 1285766"/>
              <a:gd name="connsiteX5" fmla="*/ 12192000 w 12192000"/>
              <a:gd name="connsiteY5" fmla="*/ 327609 h 1285766"/>
              <a:gd name="connsiteX6" fmla="*/ 12192000 w 12192000"/>
              <a:gd name="connsiteY6" fmla="*/ 1285766 h 1285766"/>
              <a:gd name="connsiteX7" fmla="*/ 0 w 12192000"/>
              <a:gd name="connsiteY7" fmla="*/ 1285766 h 1285766"/>
              <a:gd name="connsiteX8" fmla="*/ 0 w 12192000"/>
              <a:gd name="connsiteY8" fmla="*/ 171869 h 1285766"/>
              <a:gd name="connsiteX9" fmla="*/ 351943 w 12192000"/>
              <a:gd name="connsiteY9" fmla="*/ 105125 h 1285766"/>
              <a:gd name="connsiteX10" fmla="*/ 1459958 w 12192000"/>
              <a:gd name="connsiteY10" fmla="*/ 225 h 128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1285766">
                <a:moveTo>
                  <a:pt x="1459958" y="225"/>
                </a:moveTo>
                <a:cubicBezTo>
                  <a:pt x="1536966" y="-465"/>
                  <a:pt x="1614376" y="420"/>
                  <a:pt x="1692053" y="3066"/>
                </a:cubicBezTo>
                <a:cubicBezTo>
                  <a:pt x="2934893" y="45399"/>
                  <a:pt x="4793453" y="705799"/>
                  <a:pt x="6179961" y="714266"/>
                </a:cubicBezTo>
                <a:cubicBezTo>
                  <a:pt x="7566468" y="722733"/>
                  <a:pt x="8820711" y="66566"/>
                  <a:pt x="10011101" y="53866"/>
                </a:cubicBezTo>
                <a:cubicBezTo>
                  <a:pt x="10606296" y="47516"/>
                  <a:pt x="11243679" y="131654"/>
                  <a:pt x="11827472" y="248335"/>
                </a:cubicBezTo>
                <a:lnTo>
                  <a:pt x="12192000" y="327609"/>
                </a:lnTo>
                <a:lnTo>
                  <a:pt x="12192000" y="1285766"/>
                </a:lnTo>
                <a:lnTo>
                  <a:pt x="0" y="1285766"/>
                </a:lnTo>
                <a:lnTo>
                  <a:pt x="0" y="171869"/>
                </a:lnTo>
                <a:lnTo>
                  <a:pt x="351943" y="105125"/>
                </a:lnTo>
                <a:cubicBezTo>
                  <a:pt x="699944" y="46452"/>
                  <a:pt x="1074919" y="3669"/>
                  <a:pt x="1459958" y="225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PA-任意多边形 26">
            <a:extLst>
              <a:ext uri="{FF2B5EF4-FFF2-40B4-BE49-F238E27FC236}">
                <a16:creationId xmlns:a16="http://schemas.microsoft.com/office/drawing/2014/main" id="{20F9FEA6-84C7-EEC3-07A2-76105A2B44E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5334986"/>
            <a:ext cx="12192000" cy="1523014"/>
          </a:xfrm>
          <a:custGeom>
            <a:avLst/>
            <a:gdLst>
              <a:gd name="connsiteX0" fmla="*/ 0 w 12192000"/>
              <a:gd name="connsiteY0" fmla="*/ 0 h 1523014"/>
              <a:gd name="connsiteX1" fmla="*/ 1665 w 12192000"/>
              <a:gd name="connsiteY1" fmla="*/ 697 h 1523014"/>
              <a:gd name="connsiteX2" fmla="*/ 3171217 w 12192000"/>
              <a:gd name="connsiteY2" fmla="*/ 1246081 h 1523014"/>
              <a:gd name="connsiteX3" fmla="*/ 6750996 w 12192000"/>
              <a:gd name="connsiteY3" fmla="*/ 511111 h 1523014"/>
              <a:gd name="connsiteX4" fmla="*/ 9824936 w 12192000"/>
              <a:gd name="connsiteY4" fmla="*/ 1281080 h 1523014"/>
              <a:gd name="connsiteX5" fmla="*/ 12064711 w 12192000"/>
              <a:gd name="connsiteY5" fmla="*/ 331862 h 1523014"/>
              <a:gd name="connsiteX6" fmla="*/ 12192000 w 12192000"/>
              <a:gd name="connsiteY6" fmla="*/ 313869 h 1523014"/>
              <a:gd name="connsiteX7" fmla="*/ 12192000 w 12192000"/>
              <a:gd name="connsiteY7" fmla="*/ 1523014 h 1523014"/>
              <a:gd name="connsiteX8" fmla="*/ 0 w 12192000"/>
              <a:gd name="connsiteY8" fmla="*/ 1523014 h 152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523014">
                <a:moveTo>
                  <a:pt x="0" y="0"/>
                </a:moveTo>
                <a:lnTo>
                  <a:pt x="1665" y="697"/>
                </a:lnTo>
                <a:cubicBezTo>
                  <a:pt x="648865" y="289258"/>
                  <a:pt x="2098135" y="1158584"/>
                  <a:pt x="3171217" y="1246081"/>
                </a:cubicBezTo>
                <a:cubicBezTo>
                  <a:pt x="4315838" y="1339411"/>
                  <a:pt x="5642043" y="505278"/>
                  <a:pt x="6750996" y="511111"/>
                </a:cubicBezTo>
                <a:cubicBezTo>
                  <a:pt x="7859949" y="516944"/>
                  <a:pt x="8897566" y="1313162"/>
                  <a:pt x="9824936" y="1281080"/>
                </a:cubicBezTo>
                <a:cubicBezTo>
                  <a:pt x="10636385" y="1253008"/>
                  <a:pt x="11450316" y="465722"/>
                  <a:pt x="12064711" y="331862"/>
                </a:cubicBezTo>
                <a:lnTo>
                  <a:pt x="12192000" y="313869"/>
                </a:lnTo>
                <a:lnTo>
                  <a:pt x="12192000" y="1523014"/>
                </a:lnTo>
                <a:lnTo>
                  <a:pt x="0" y="1523014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PA-椭圆 32">
            <a:extLst>
              <a:ext uri="{FF2B5EF4-FFF2-40B4-BE49-F238E27FC236}">
                <a16:creationId xmlns:a16="http://schemas.microsoft.com/office/drawing/2014/main" id="{F986B443-5E98-DF3F-C5DE-46D3E1F61497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3448317" y="325659"/>
            <a:ext cx="5171974" cy="5171972"/>
          </a:xfrm>
          <a:prstGeom prst="ellipse">
            <a:avLst/>
          </a:prstGeom>
          <a:noFill/>
          <a:ln w="365125">
            <a:gradFill>
              <a:gsLst>
                <a:gs pos="0">
                  <a:schemeClr val="accent2">
                    <a:alpha val="20000"/>
                  </a:schemeClr>
                </a:gs>
                <a:gs pos="86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PA-椭圆 33">
            <a:extLst>
              <a:ext uri="{FF2B5EF4-FFF2-40B4-BE49-F238E27FC236}">
                <a16:creationId xmlns:a16="http://schemas.microsoft.com/office/drawing/2014/main" id="{78C4DF1A-AFB9-416B-2141-F19800B87692}"/>
              </a:ext>
            </a:extLst>
          </p:cNvPr>
          <p:cNvSpPr/>
          <p:nvPr userDrawn="1">
            <p:custDataLst>
              <p:tags r:id="rId5"/>
            </p:custDataLst>
          </p:nvPr>
        </p:nvSpPr>
        <p:spPr>
          <a:xfrm>
            <a:off x="3292198" y="100940"/>
            <a:ext cx="5607604" cy="5607602"/>
          </a:xfrm>
          <a:prstGeom prst="ellipse">
            <a:avLst/>
          </a:prstGeom>
          <a:noFill/>
          <a:ln w="9525">
            <a:gradFill>
              <a:gsLst>
                <a:gs pos="0">
                  <a:schemeClr val="accent3">
                    <a:alpha val="60000"/>
                  </a:schemeClr>
                </a:gs>
                <a:gs pos="90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0CD9829A-DF2F-857B-2364-FA2B3D1D733D}"/>
              </a:ext>
            </a:extLst>
          </p:cNvPr>
          <p:cNvSpPr/>
          <p:nvPr userDrawn="1">
            <p:custDataLst>
              <p:tags r:id="rId6"/>
            </p:custDataLst>
          </p:nvPr>
        </p:nvSpPr>
        <p:spPr>
          <a:xfrm rot="4063581">
            <a:off x="567450" y="3344698"/>
            <a:ext cx="545338" cy="2039086"/>
          </a:xfrm>
          <a:custGeom>
            <a:avLst/>
            <a:gdLst>
              <a:gd name="connsiteX0" fmla="*/ 0 w 545338"/>
              <a:gd name="connsiteY0" fmla="*/ 1815719 h 2039086"/>
              <a:gd name="connsiteX1" fmla="*/ 545338 w 545338"/>
              <a:gd name="connsiteY1" fmla="*/ 2039086 h 2039086"/>
              <a:gd name="connsiteX2" fmla="*/ 0 w 545338"/>
              <a:gd name="connsiteY2" fmla="*/ 1815720 h 2039086"/>
              <a:gd name="connsiteX3" fmla="*/ 21428 w 545338"/>
              <a:gd name="connsiteY3" fmla="*/ 166534 h 2039086"/>
              <a:gd name="connsiteX4" fmla="*/ 272669 w 545338"/>
              <a:gd name="connsiteY4" fmla="*/ 0 h 2039086"/>
              <a:gd name="connsiteX5" fmla="*/ 545338 w 545338"/>
              <a:gd name="connsiteY5" fmla="*/ 272669 h 2039086"/>
              <a:gd name="connsiteX6" fmla="*/ 545338 w 545338"/>
              <a:gd name="connsiteY6" fmla="*/ 1216161 h 2039086"/>
              <a:gd name="connsiteX7" fmla="*/ 540790 w 545338"/>
              <a:gd name="connsiteY7" fmla="*/ 1215894 h 2039086"/>
              <a:gd name="connsiteX8" fmla="*/ 452709 w 545338"/>
              <a:gd name="connsiteY8" fmla="*/ 1209320 h 2039086"/>
              <a:gd name="connsiteX9" fmla="*/ 364588 w 545338"/>
              <a:gd name="connsiteY9" fmla="*/ 1201335 h 2039086"/>
              <a:gd name="connsiteX10" fmla="*/ 276437 w 545338"/>
              <a:gd name="connsiteY10" fmla="*/ 1191934 h 2039086"/>
              <a:gd name="connsiteX11" fmla="*/ 188273 w 545338"/>
              <a:gd name="connsiteY11" fmla="*/ 1181110 h 2039086"/>
              <a:gd name="connsiteX12" fmla="*/ 100109 w 545338"/>
              <a:gd name="connsiteY12" fmla="*/ 1168857 h 2039086"/>
              <a:gd name="connsiteX13" fmla="*/ 11958 w 545338"/>
              <a:gd name="connsiteY13" fmla="*/ 1155167 h 2039086"/>
              <a:gd name="connsiteX14" fmla="*/ 0 w 545338"/>
              <a:gd name="connsiteY14" fmla="*/ 1153114 h 2039086"/>
              <a:gd name="connsiteX15" fmla="*/ 0 w 545338"/>
              <a:gd name="connsiteY15" fmla="*/ 272669 h 2039086"/>
              <a:gd name="connsiteX16" fmla="*/ 21428 w 545338"/>
              <a:gd name="connsiteY16" fmla="*/ 166534 h 203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5338" h="2039086">
                <a:moveTo>
                  <a:pt x="0" y="1815719"/>
                </a:moveTo>
                <a:lnTo>
                  <a:pt x="545338" y="2039086"/>
                </a:lnTo>
                <a:lnTo>
                  <a:pt x="0" y="1815720"/>
                </a:lnTo>
                <a:close/>
                <a:moveTo>
                  <a:pt x="21428" y="166534"/>
                </a:moveTo>
                <a:cubicBezTo>
                  <a:pt x="62821" y="68669"/>
                  <a:pt x="159726" y="0"/>
                  <a:pt x="272669" y="0"/>
                </a:cubicBezTo>
                <a:cubicBezTo>
                  <a:pt x="423260" y="0"/>
                  <a:pt x="545338" y="122078"/>
                  <a:pt x="545338" y="272669"/>
                </a:cubicBezTo>
                <a:lnTo>
                  <a:pt x="545338" y="1216161"/>
                </a:lnTo>
                <a:lnTo>
                  <a:pt x="540790" y="1215894"/>
                </a:lnTo>
                <a:lnTo>
                  <a:pt x="452709" y="1209320"/>
                </a:lnTo>
                <a:lnTo>
                  <a:pt x="364588" y="1201335"/>
                </a:lnTo>
                <a:lnTo>
                  <a:pt x="276437" y="1191934"/>
                </a:lnTo>
                <a:lnTo>
                  <a:pt x="188273" y="1181110"/>
                </a:lnTo>
                <a:lnTo>
                  <a:pt x="100109" y="1168857"/>
                </a:lnTo>
                <a:lnTo>
                  <a:pt x="11958" y="1155167"/>
                </a:lnTo>
                <a:lnTo>
                  <a:pt x="0" y="1153114"/>
                </a:lnTo>
                <a:lnTo>
                  <a:pt x="0" y="272669"/>
                </a:lnTo>
                <a:cubicBezTo>
                  <a:pt x="0" y="235021"/>
                  <a:pt x="7630" y="199155"/>
                  <a:pt x="21428" y="166534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4C0429AD-6780-BB29-DE4C-3C8C5FE5456F}"/>
              </a:ext>
            </a:extLst>
          </p:cNvPr>
          <p:cNvSpPr/>
          <p:nvPr userDrawn="1">
            <p:custDataLst>
              <p:tags r:id="rId7"/>
            </p:custDataLst>
          </p:nvPr>
        </p:nvSpPr>
        <p:spPr>
          <a:xfrm rot="4063581" flipH="1">
            <a:off x="637329" y="3441455"/>
            <a:ext cx="319884" cy="1854136"/>
          </a:xfrm>
          <a:custGeom>
            <a:avLst/>
            <a:gdLst>
              <a:gd name="connsiteX0" fmla="*/ 319884 w 319884"/>
              <a:gd name="connsiteY0" fmla="*/ 1723114 h 1854136"/>
              <a:gd name="connsiteX1" fmla="*/ 0 w 319884"/>
              <a:gd name="connsiteY1" fmla="*/ 1854136 h 1854136"/>
              <a:gd name="connsiteX2" fmla="*/ 0 w 319884"/>
              <a:gd name="connsiteY2" fmla="*/ 1854136 h 1854136"/>
              <a:gd name="connsiteX3" fmla="*/ 319884 w 319884"/>
              <a:gd name="connsiteY3" fmla="*/ 1723114 h 1854136"/>
              <a:gd name="connsiteX4" fmla="*/ 307315 w 319884"/>
              <a:gd name="connsiteY4" fmla="*/ 97685 h 1854136"/>
              <a:gd name="connsiteX5" fmla="*/ 159942 w 319884"/>
              <a:gd name="connsiteY5" fmla="*/ 0 h 1854136"/>
              <a:gd name="connsiteX6" fmla="*/ 0 w 319884"/>
              <a:gd name="connsiteY6" fmla="*/ 159942 h 1854136"/>
              <a:gd name="connsiteX7" fmla="*/ 0 w 319884"/>
              <a:gd name="connsiteY7" fmla="*/ 1072637 h 1854136"/>
              <a:gd name="connsiteX8" fmla="*/ 55745 w 319884"/>
              <a:gd name="connsiteY8" fmla="*/ 1067586 h 1854136"/>
              <a:gd name="connsiteX9" fmla="*/ 143896 w 319884"/>
              <a:gd name="connsiteY9" fmla="*/ 1058185 h 1854136"/>
              <a:gd name="connsiteX10" fmla="*/ 232060 w 319884"/>
              <a:gd name="connsiteY10" fmla="*/ 1047362 h 1854136"/>
              <a:gd name="connsiteX11" fmla="*/ 319884 w 319884"/>
              <a:gd name="connsiteY11" fmla="*/ 1035156 h 1854136"/>
              <a:gd name="connsiteX12" fmla="*/ 319884 w 319884"/>
              <a:gd name="connsiteY12" fmla="*/ 159942 h 1854136"/>
              <a:gd name="connsiteX13" fmla="*/ 307315 w 319884"/>
              <a:gd name="connsiteY13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9884" h="1854136">
                <a:moveTo>
                  <a:pt x="319884" y="1723114"/>
                </a:moveTo>
                <a:lnTo>
                  <a:pt x="0" y="1854136"/>
                </a:lnTo>
                <a:lnTo>
                  <a:pt x="0" y="1854136"/>
                </a:lnTo>
                <a:lnTo>
                  <a:pt x="319884" y="1723114"/>
                </a:lnTo>
                <a:close/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072637"/>
                </a:lnTo>
                <a:lnTo>
                  <a:pt x="55745" y="1067586"/>
                </a:lnTo>
                <a:lnTo>
                  <a:pt x="143896" y="1058185"/>
                </a:lnTo>
                <a:lnTo>
                  <a:pt x="232060" y="1047362"/>
                </a:lnTo>
                <a:lnTo>
                  <a:pt x="319884" y="1035156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95DF7CB9-3BB6-DE6C-0284-D7D90B864C1F}"/>
              </a:ext>
            </a:extLst>
          </p:cNvPr>
          <p:cNvSpPr/>
          <p:nvPr userDrawn="1">
            <p:custDataLst>
              <p:tags r:id="rId8"/>
            </p:custDataLst>
          </p:nvPr>
        </p:nvSpPr>
        <p:spPr>
          <a:xfrm rot="14683560" flipH="1">
            <a:off x="10515445" y="748175"/>
            <a:ext cx="674040" cy="1367773"/>
          </a:xfrm>
          <a:custGeom>
            <a:avLst/>
            <a:gdLst>
              <a:gd name="connsiteX0" fmla="*/ 0 w 674040"/>
              <a:gd name="connsiteY0" fmla="*/ 1367773 h 1367773"/>
              <a:gd name="connsiteX1" fmla="*/ 41789 w 674040"/>
              <a:gd name="connsiteY1" fmla="*/ 1365106 h 1367773"/>
              <a:gd name="connsiteX2" fmla="*/ 129418 w 674040"/>
              <a:gd name="connsiteY2" fmla="*/ 1358127 h 1367773"/>
              <a:gd name="connsiteX3" fmla="*/ 217052 w 674040"/>
              <a:gd name="connsiteY3" fmla="*/ 1349756 h 1367773"/>
              <a:gd name="connsiteX4" fmla="*/ 304690 w 674040"/>
              <a:gd name="connsiteY4" fmla="*/ 1339985 h 1367773"/>
              <a:gd name="connsiteX5" fmla="*/ 392302 w 674040"/>
              <a:gd name="connsiteY5" fmla="*/ 1328811 h 1367773"/>
              <a:gd name="connsiteX6" fmla="*/ 479886 w 674040"/>
              <a:gd name="connsiteY6" fmla="*/ 1316224 h 1367773"/>
              <a:gd name="connsiteX7" fmla="*/ 567425 w 674040"/>
              <a:gd name="connsiteY7" fmla="*/ 1302223 h 1367773"/>
              <a:gd name="connsiteX8" fmla="*/ 654901 w 674040"/>
              <a:gd name="connsiteY8" fmla="*/ 1286800 h 1367773"/>
              <a:gd name="connsiteX9" fmla="*/ 674040 w 674040"/>
              <a:gd name="connsiteY9" fmla="*/ 1283110 h 1367773"/>
              <a:gd name="connsiteX10" fmla="*/ 674040 w 674040"/>
              <a:gd name="connsiteY10" fmla="*/ 337020 h 1367773"/>
              <a:gd name="connsiteX11" fmla="*/ 337020 w 674040"/>
              <a:gd name="connsiteY11" fmla="*/ 0 h 1367773"/>
              <a:gd name="connsiteX12" fmla="*/ 0 w 674040"/>
              <a:gd name="connsiteY12" fmla="*/ 337020 h 136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74040" h="1367773">
                <a:moveTo>
                  <a:pt x="0" y="1367773"/>
                </a:moveTo>
                <a:lnTo>
                  <a:pt x="41789" y="1365106"/>
                </a:lnTo>
                <a:lnTo>
                  <a:pt x="129418" y="1358127"/>
                </a:lnTo>
                <a:lnTo>
                  <a:pt x="217052" y="1349756"/>
                </a:lnTo>
                <a:lnTo>
                  <a:pt x="304690" y="1339985"/>
                </a:lnTo>
                <a:lnTo>
                  <a:pt x="392302" y="1328811"/>
                </a:lnTo>
                <a:lnTo>
                  <a:pt x="479886" y="1316224"/>
                </a:lnTo>
                <a:lnTo>
                  <a:pt x="567425" y="1302223"/>
                </a:lnTo>
                <a:lnTo>
                  <a:pt x="654901" y="1286800"/>
                </a:lnTo>
                <a:lnTo>
                  <a:pt x="674040" y="1283110"/>
                </a:lnTo>
                <a:lnTo>
                  <a:pt x="674040" y="337020"/>
                </a:lnTo>
                <a:cubicBezTo>
                  <a:pt x="674040" y="150889"/>
                  <a:pt x="523151" y="0"/>
                  <a:pt x="337020" y="0"/>
                </a:cubicBezTo>
                <a:cubicBezTo>
                  <a:pt x="150889" y="0"/>
                  <a:pt x="0" y="150889"/>
                  <a:pt x="0" y="337020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10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1B659381-23B5-60C7-A313-6A557D9957E0}"/>
              </a:ext>
            </a:extLst>
          </p:cNvPr>
          <p:cNvSpPr/>
          <p:nvPr userDrawn="1">
            <p:custDataLst>
              <p:tags r:id="rId9"/>
            </p:custDataLst>
          </p:nvPr>
        </p:nvSpPr>
        <p:spPr>
          <a:xfrm rot="14683560">
            <a:off x="11144603" y="167799"/>
            <a:ext cx="395378" cy="2065987"/>
          </a:xfrm>
          <a:custGeom>
            <a:avLst/>
            <a:gdLst>
              <a:gd name="connsiteX0" fmla="*/ 395378 w 395378"/>
              <a:gd name="connsiteY0" fmla="*/ 1164608 h 2065987"/>
              <a:gd name="connsiteX1" fmla="*/ 317656 w 395378"/>
              <a:gd name="connsiteY1" fmla="*/ 1157184 h 2065987"/>
              <a:gd name="connsiteX2" fmla="*/ 230019 w 395378"/>
              <a:gd name="connsiteY2" fmla="*/ 1147413 h 2065987"/>
              <a:gd name="connsiteX3" fmla="*/ 142406 w 395378"/>
              <a:gd name="connsiteY3" fmla="*/ 1136239 h 2065987"/>
              <a:gd name="connsiteX4" fmla="*/ 54822 w 395378"/>
              <a:gd name="connsiteY4" fmla="*/ 1123652 h 2065987"/>
              <a:gd name="connsiteX5" fmla="*/ 0 w 395378"/>
              <a:gd name="connsiteY5" fmla="*/ 1114883 h 2065987"/>
              <a:gd name="connsiteX6" fmla="*/ 0 w 395378"/>
              <a:gd name="connsiteY6" fmla="*/ 197689 h 2065987"/>
              <a:gd name="connsiteX7" fmla="*/ 197689 w 395378"/>
              <a:gd name="connsiteY7" fmla="*/ 0 h 2065987"/>
              <a:gd name="connsiteX8" fmla="*/ 395378 w 395378"/>
              <a:gd name="connsiteY8" fmla="*/ 197689 h 2065987"/>
              <a:gd name="connsiteX9" fmla="*/ 395378 w 395378"/>
              <a:gd name="connsiteY9" fmla="*/ 2065987 h 2065987"/>
              <a:gd name="connsiteX10" fmla="*/ 0 w 395378"/>
              <a:gd name="connsiteY10" fmla="*/ 1879312 h 2065987"/>
              <a:gd name="connsiteX11" fmla="*/ 0 w 395378"/>
              <a:gd name="connsiteY11" fmla="*/ 1879311 h 2065987"/>
              <a:gd name="connsiteX12" fmla="*/ 395378 w 395378"/>
              <a:gd name="connsiteY12" fmla="*/ 2065986 h 206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5378" h="2065987">
                <a:moveTo>
                  <a:pt x="395378" y="1164608"/>
                </a:moveTo>
                <a:lnTo>
                  <a:pt x="317656" y="1157184"/>
                </a:lnTo>
                <a:lnTo>
                  <a:pt x="230019" y="1147413"/>
                </a:lnTo>
                <a:lnTo>
                  <a:pt x="142406" y="1136239"/>
                </a:lnTo>
                <a:lnTo>
                  <a:pt x="54822" y="1123652"/>
                </a:lnTo>
                <a:lnTo>
                  <a:pt x="0" y="1114883"/>
                </a:lnTo>
                <a:lnTo>
                  <a:pt x="0" y="197689"/>
                </a:lnTo>
                <a:cubicBezTo>
                  <a:pt x="0" y="88508"/>
                  <a:pt x="88508" y="0"/>
                  <a:pt x="197689" y="0"/>
                </a:cubicBezTo>
                <a:cubicBezTo>
                  <a:pt x="306870" y="0"/>
                  <a:pt x="395378" y="88508"/>
                  <a:pt x="395378" y="197689"/>
                </a:cubicBezTo>
                <a:close/>
                <a:moveTo>
                  <a:pt x="395378" y="2065987"/>
                </a:moveTo>
                <a:lnTo>
                  <a:pt x="0" y="1879312"/>
                </a:lnTo>
                <a:lnTo>
                  <a:pt x="0" y="1879311"/>
                </a:lnTo>
                <a:lnTo>
                  <a:pt x="395378" y="2065986"/>
                </a:lnTo>
                <a:close/>
              </a:path>
            </a:pathLst>
          </a:custGeom>
          <a:gradFill>
            <a:gsLst>
              <a:gs pos="0">
                <a:schemeClr val="accent3">
                  <a:alpha val="10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PA-任意多边形 56">
            <a:extLst>
              <a:ext uri="{FF2B5EF4-FFF2-40B4-BE49-F238E27FC236}">
                <a16:creationId xmlns:a16="http://schemas.microsoft.com/office/drawing/2014/main" id="{A7048A05-78ED-2CC9-ADBB-C3F9F80F773D}"/>
              </a:ext>
            </a:extLst>
          </p:cNvPr>
          <p:cNvSpPr/>
          <p:nvPr userDrawn="1">
            <p:custDataLst>
              <p:tags r:id="rId10"/>
            </p:custDataLst>
          </p:nvPr>
        </p:nvSpPr>
        <p:spPr>
          <a:xfrm>
            <a:off x="0" y="0"/>
            <a:ext cx="12192000" cy="5798694"/>
          </a:xfrm>
          <a:custGeom>
            <a:avLst/>
            <a:gdLst>
              <a:gd name="connsiteX0" fmla="*/ 10912730 w 12192000"/>
              <a:gd name="connsiteY0" fmla="*/ 0 h 5798694"/>
              <a:gd name="connsiteX1" fmla="*/ 12192000 w 12192000"/>
              <a:gd name="connsiteY1" fmla="*/ 0 h 5798694"/>
              <a:gd name="connsiteX2" fmla="*/ 12192000 w 12192000"/>
              <a:gd name="connsiteY2" fmla="*/ 5648855 h 5798694"/>
              <a:gd name="connsiteX3" fmla="*/ 12064711 w 12192000"/>
              <a:gd name="connsiteY3" fmla="*/ 5666848 h 5798694"/>
              <a:gd name="connsiteX4" fmla="*/ 11825354 w 12192000"/>
              <a:gd name="connsiteY4" fmla="*/ 5744916 h 5798694"/>
              <a:gd name="connsiteX5" fmla="*/ 11706171 w 12192000"/>
              <a:gd name="connsiteY5" fmla="*/ 5798694 h 5798694"/>
              <a:gd name="connsiteX6" fmla="*/ 11381076 w 12192000"/>
              <a:gd name="connsiteY6" fmla="*/ 5740066 h 5798694"/>
              <a:gd name="connsiteX7" fmla="*/ 10985350 w 12192000"/>
              <a:gd name="connsiteY7" fmla="*/ 5685688 h 5798694"/>
              <a:gd name="connsiteX8" fmla="*/ 11012206 w 12192000"/>
              <a:gd name="connsiteY8" fmla="*/ 5638369 h 5798694"/>
              <a:gd name="connsiteX9" fmla="*/ 11053984 w 12192000"/>
              <a:gd name="connsiteY9" fmla="*/ 5562024 h 5798694"/>
              <a:gd name="connsiteX10" fmla="*/ 11094610 w 12192000"/>
              <a:gd name="connsiteY10" fmla="*/ 5484971 h 5798694"/>
              <a:gd name="connsiteX11" fmla="*/ 11134065 w 12192000"/>
              <a:gd name="connsiteY11" fmla="*/ 5407230 h 5798694"/>
              <a:gd name="connsiteX12" fmla="*/ 11172343 w 12192000"/>
              <a:gd name="connsiteY12" fmla="*/ 5328806 h 5798694"/>
              <a:gd name="connsiteX13" fmla="*/ 11209434 w 12192000"/>
              <a:gd name="connsiteY13" fmla="*/ 5249706 h 5798694"/>
              <a:gd name="connsiteX14" fmla="*/ 11245321 w 12192000"/>
              <a:gd name="connsiteY14" fmla="*/ 5169952 h 5798694"/>
              <a:gd name="connsiteX15" fmla="*/ 11279999 w 12192000"/>
              <a:gd name="connsiteY15" fmla="*/ 5089547 h 5798694"/>
              <a:gd name="connsiteX16" fmla="*/ 11313453 w 12192000"/>
              <a:gd name="connsiteY16" fmla="*/ 5008506 h 5798694"/>
              <a:gd name="connsiteX17" fmla="*/ 11345670 w 12192000"/>
              <a:gd name="connsiteY17" fmla="*/ 4926843 h 5798694"/>
              <a:gd name="connsiteX18" fmla="*/ 11376647 w 12192000"/>
              <a:gd name="connsiteY18" fmla="*/ 4844555 h 5798694"/>
              <a:gd name="connsiteX19" fmla="*/ 11406363 w 12192000"/>
              <a:gd name="connsiteY19" fmla="*/ 4761673 h 5798694"/>
              <a:gd name="connsiteX20" fmla="*/ 11434811 w 12192000"/>
              <a:gd name="connsiteY20" fmla="*/ 4678196 h 5798694"/>
              <a:gd name="connsiteX21" fmla="*/ 11461987 w 12192000"/>
              <a:gd name="connsiteY21" fmla="*/ 4594123 h 5798694"/>
              <a:gd name="connsiteX22" fmla="*/ 11487862 w 12192000"/>
              <a:gd name="connsiteY22" fmla="*/ 4509503 h 5798694"/>
              <a:gd name="connsiteX23" fmla="*/ 11512441 w 12192000"/>
              <a:gd name="connsiteY23" fmla="*/ 4424308 h 5798694"/>
              <a:gd name="connsiteX24" fmla="*/ 11535711 w 12192000"/>
              <a:gd name="connsiteY24" fmla="*/ 4338556 h 5798694"/>
              <a:gd name="connsiteX25" fmla="*/ 11557647 w 12192000"/>
              <a:gd name="connsiteY25" fmla="*/ 4252289 h 5798694"/>
              <a:gd name="connsiteX26" fmla="*/ 11578251 w 12192000"/>
              <a:gd name="connsiteY26" fmla="*/ 4165478 h 5798694"/>
              <a:gd name="connsiteX27" fmla="*/ 11597508 w 12192000"/>
              <a:gd name="connsiteY27" fmla="*/ 4078150 h 5798694"/>
              <a:gd name="connsiteX28" fmla="*/ 11615408 w 12192000"/>
              <a:gd name="connsiteY28" fmla="*/ 3990306 h 5798694"/>
              <a:gd name="connsiteX29" fmla="*/ 11631937 w 12192000"/>
              <a:gd name="connsiteY29" fmla="*/ 3901971 h 5798694"/>
              <a:gd name="connsiteX30" fmla="*/ 11647087 w 12192000"/>
              <a:gd name="connsiteY30" fmla="*/ 3813136 h 5798694"/>
              <a:gd name="connsiteX31" fmla="*/ 11660840 w 12192000"/>
              <a:gd name="connsiteY31" fmla="*/ 3723839 h 5798694"/>
              <a:gd name="connsiteX32" fmla="*/ 11673188 w 12192000"/>
              <a:gd name="connsiteY32" fmla="*/ 3634069 h 5798694"/>
              <a:gd name="connsiteX33" fmla="*/ 11684121 w 12192000"/>
              <a:gd name="connsiteY33" fmla="*/ 3543833 h 5798694"/>
              <a:gd name="connsiteX34" fmla="*/ 11693625 w 12192000"/>
              <a:gd name="connsiteY34" fmla="*/ 3453150 h 5798694"/>
              <a:gd name="connsiteX35" fmla="*/ 11701689 w 12192000"/>
              <a:gd name="connsiteY35" fmla="*/ 3362023 h 5798694"/>
              <a:gd name="connsiteX36" fmla="*/ 11708300 w 12192000"/>
              <a:gd name="connsiteY36" fmla="*/ 3270468 h 5798694"/>
              <a:gd name="connsiteX37" fmla="*/ 11713450 w 12192000"/>
              <a:gd name="connsiteY37" fmla="*/ 3178476 h 5798694"/>
              <a:gd name="connsiteX38" fmla="*/ 11717120 w 12192000"/>
              <a:gd name="connsiteY38" fmla="*/ 3086099 h 5798694"/>
              <a:gd name="connsiteX39" fmla="*/ 11719301 w 12192000"/>
              <a:gd name="connsiteY39" fmla="*/ 2993303 h 5798694"/>
              <a:gd name="connsiteX40" fmla="*/ 11719961 w 12192000"/>
              <a:gd name="connsiteY40" fmla="*/ 2904741 h 5798694"/>
              <a:gd name="connsiteX41" fmla="*/ 11716818 w 12192000"/>
              <a:gd name="connsiteY41" fmla="*/ 2714125 h 5798694"/>
              <a:gd name="connsiteX42" fmla="*/ 11712997 w 12192000"/>
              <a:gd name="connsiteY42" fmla="*/ 2621743 h 5798694"/>
              <a:gd name="connsiteX43" fmla="*/ 11707702 w 12192000"/>
              <a:gd name="connsiteY43" fmla="*/ 2529772 h 5798694"/>
              <a:gd name="connsiteX44" fmla="*/ 11700942 w 12192000"/>
              <a:gd name="connsiteY44" fmla="*/ 2438241 h 5798694"/>
              <a:gd name="connsiteX45" fmla="*/ 11692729 w 12192000"/>
              <a:gd name="connsiteY45" fmla="*/ 2347134 h 5798694"/>
              <a:gd name="connsiteX46" fmla="*/ 11683078 w 12192000"/>
              <a:gd name="connsiteY46" fmla="*/ 2256478 h 5798694"/>
              <a:gd name="connsiteX47" fmla="*/ 11671998 w 12192000"/>
              <a:gd name="connsiteY47" fmla="*/ 2166263 h 5798694"/>
              <a:gd name="connsiteX48" fmla="*/ 11659504 w 12192000"/>
              <a:gd name="connsiteY48" fmla="*/ 2076536 h 5798694"/>
              <a:gd name="connsiteX49" fmla="*/ 11645603 w 12192000"/>
              <a:gd name="connsiteY49" fmla="*/ 1987253 h 5798694"/>
              <a:gd name="connsiteX50" fmla="*/ 11630313 w 12192000"/>
              <a:gd name="connsiteY50" fmla="*/ 1898467 h 5798694"/>
              <a:gd name="connsiteX51" fmla="*/ 11613642 w 12192000"/>
              <a:gd name="connsiteY51" fmla="*/ 1810174 h 5798694"/>
              <a:gd name="connsiteX52" fmla="*/ 11595601 w 12192000"/>
              <a:gd name="connsiteY52" fmla="*/ 1722376 h 5798694"/>
              <a:gd name="connsiteX53" fmla="*/ 11576203 w 12192000"/>
              <a:gd name="connsiteY53" fmla="*/ 1635088 h 5798694"/>
              <a:gd name="connsiteX54" fmla="*/ 11555461 w 12192000"/>
              <a:gd name="connsiteY54" fmla="*/ 1548332 h 5798694"/>
              <a:gd name="connsiteX55" fmla="*/ 11533383 w 12192000"/>
              <a:gd name="connsiteY55" fmla="*/ 1462101 h 5798694"/>
              <a:gd name="connsiteX56" fmla="*/ 11509983 w 12192000"/>
              <a:gd name="connsiteY56" fmla="*/ 1376414 h 5798694"/>
              <a:gd name="connsiteX57" fmla="*/ 11485269 w 12192000"/>
              <a:gd name="connsiteY57" fmla="*/ 1291277 h 5798694"/>
              <a:gd name="connsiteX58" fmla="*/ 11459257 w 12192000"/>
              <a:gd name="connsiteY58" fmla="*/ 1206703 h 5798694"/>
              <a:gd name="connsiteX59" fmla="*/ 11431956 w 12192000"/>
              <a:gd name="connsiteY59" fmla="*/ 1122706 h 5798694"/>
              <a:gd name="connsiteX60" fmla="*/ 11403375 w 12192000"/>
              <a:gd name="connsiteY60" fmla="*/ 1039286 h 5798694"/>
              <a:gd name="connsiteX61" fmla="*/ 11373529 w 12192000"/>
              <a:gd name="connsiteY61" fmla="*/ 956466 h 5798694"/>
              <a:gd name="connsiteX62" fmla="*/ 11342427 w 12192000"/>
              <a:gd name="connsiteY62" fmla="*/ 874246 h 5798694"/>
              <a:gd name="connsiteX63" fmla="*/ 11310083 w 12192000"/>
              <a:gd name="connsiteY63" fmla="*/ 792648 h 5798694"/>
              <a:gd name="connsiteX64" fmla="*/ 11276505 w 12192000"/>
              <a:gd name="connsiteY64" fmla="*/ 711679 h 5798694"/>
              <a:gd name="connsiteX65" fmla="*/ 11241704 w 12192000"/>
              <a:gd name="connsiteY65" fmla="*/ 631339 h 5798694"/>
              <a:gd name="connsiteX66" fmla="*/ 11205696 w 12192000"/>
              <a:gd name="connsiteY66" fmla="*/ 551658 h 5798694"/>
              <a:gd name="connsiteX67" fmla="*/ 11168488 w 12192000"/>
              <a:gd name="connsiteY67" fmla="*/ 472639 h 5798694"/>
              <a:gd name="connsiteX68" fmla="*/ 11130090 w 12192000"/>
              <a:gd name="connsiteY68" fmla="*/ 394284 h 5798694"/>
              <a:gd name="connsiteX69" fmla="*/ 11090516 w 12192000"/>
              <a:gd name="connsiteY69" fmla="*/ 316617 h 5798694"/>
              <a:gd name="connsiteX70" fmla="*/ 11049778 w 12192000"/>
              <a:gd name="connsiteY70" fmla="*/ 239643 h 5798694"/>
              <a:gd name="connsiteX71" fmla="*/ 11007888 w 12192000"/>
              <a:gd name="connsiteY71" fmla="*/ 163382 h 5798694"/>
              <a:gd name="connsiteX72" fmla="*/ 10964851 w 12192000"/>
              <a:gd name="connsiteY72" fmla="*/ 87830 h 5798694"/>
              <a:gd name="connsiteX73" fmla="*/ 10920688 w 12192000"/>
              <a:gd name="connsiteY73" fmla="*/ 13017 h 5798694"/>
              <a:gd name="connsiteX74" fmla="*/ 0 w 12192000"/>
              <a:gd name="connsiteY74" fmla="*/ 0 h 5798694"/>
              <a:gd name="connsiteX75" fmla="*/ 1279315 w 12192000"/>
              <a:gd name="connsiteY75" fmla="*/ 0 h 5798694"/>
              <a:gd name="connsiteX76" fmla="*/ 1266771 w 12192000"/>
              <a:gd name="connsiteY76" fmla="*/ 20591 h 5798694"/>
              <a:gd name="connsiteX77" fmla="*/ 1222716 w 12192000"/>
              <a:gd name="connsiteY77" fmla="*/ 95490 h 5798694"/>
              <a:gd name="connsiteX78" fmla="*/ 1179795 w 12192000"/>
              <a:gd name="connsiteY78" fmla="*/ 171115 h 5798694"/>
              <a:gd name="connsiteX79" fmla="*/ 1138017 w 12192000"/>
              <a:gd name="connsiteY79" fmla="*/ 247459 h 5798694"/>
              <a:gd name="connsiteX80" fmla="*/ 1097393 w 12192000"/>
              <a:gd name="connsiteY80" fmla="*/ 324509 h 5798694"/>
              <a:gd name="connsiteX81" fmla="*/ 1057937 w 12192000"/>
              <a:gd name="connsiteY81" fmla="*/ 402252 h 5798694"/>
              <a:gd name="connsiteX82" fmla="*/ 1019658 w 12192000"/>
              <a:gd name="connsiteY82" fmla="*/ 480678 h 5798694"/>
              <a:gd name="connsiteX83" fmla="*/ 982569 w 12192000"/>
              <a:gd name="connsiteY83" fmla="*/ 559775 h 5798694"/>
              <a:gd name="connsiteX84" fmla="*/ 946680 w 12192000"/>
              <a:gd name="connsiteY84" fmla="*/ 639531 h 5798694"/>
              <a:gd name="connsiteX85" fmla="*/ 912002 w 12192000"/>
              <a:gd name="connsiteY85" fmla="*/ 719936 h 5798694"/>
              <a:gd name="connsiteX86" fmla="*/ 878548 w 12192000"/>
              <a:gd name="connsiteY86" fmla="*/ 800977 h 5798694"/>
              <a:gd name="connsiteX87" fmla="*/ 846328 w 12192000"/>
              <a:gd name="connsiteY87" fmla="*/ 882645 h 5798694"/>
              <a:gd name="connsiteX88" fmla="*/ 815354 w 12192000"/>
              <a:gd name="connsiteY88" fmla="*/ 964927 h 5798694"/>
              <a:gd name="connsiteX89" fmla="*/ 785636 w 12192000"/>
              <a:gd name="connsiteY89" fmla="*/ 1047812 h 5798694"/>
              <a:gd name="connsiteX90" fmla="*/ 757187 w 12192000"/>
              <a:gd name="connsiteY90" fmla="*/ 1131291 h 5798694"/>
              <a:gd name="connsiteX91" fmla="*/ 730016 w 12192000"/>
              <a:gd name="connsiteY91" fmla="*/ 1215351 h 5798694"/>
              <a:gd name="connsiteX92" fmla="*/ 704137 w 12192000"/>
              <a:gd name="connsiteY92" fmla="*/ 1299982 h 5798694"/>
              <a:gd name="connsiteX93" fmla="*/ 679559 w 12192000"/>
              <a:gd name="connsiteY93" fmla="*/ 1385174 h 5798694"/>
              <a:gd name="connsiteX94" fmla="*/ 656294 w 12192000"/>
              <a:gd name="connsiteY94" fmla="*/ 1470915 h 5798694"/>
              <a:gd name="connsiteX95" fmla="*/ 634353 w 12192000"/>
              <a:gd name="connsiteY95" fmla="*/ 1557197 h 5798694"/>
              <a:gd name="connsiteX96" fmla="*/ 613749 w 12192000"/>
              <a:gd name="connsiteY96" fmla="*/ 1644008 h 5798694"/>
              <a:gd name="connsiteX97" fmla="*/ 594491 w 12192000"/>
              <a:gd name="connsiteY97" fmla="*/ 1731337 h 5798694"/>
              <a:gd name="connsiteX98" fmla="*/ 576592 w 12192000"/>
              <a:gd name="connsiteY98" fmla="*/ 1819175 h 5798694"/>
              <a:gd name="connsiteX99" fmla="*/ 560063 w 12192000"/>
              <a:gd name="connsiteY99" fmla="*/ 1907512 h 5798694"/>
              <a:gd name="connsiteX100" fmla="*/ 544916 w 12192000"/>
              <a:gd name="connsiteY100" fmla="*/ 1996338 h 5798694"/>
              <a:gd name="connsiteX101" fmla="*/ 531161 w 12192000"/>
              <a:gd name="connsiteY101" fmla="*/ 2085642 h 5798694"/>
              <a:gd name="connsiteX102" fmla="*/ 518812 w 12192000"/>
              <a:gd name="connsiteY102" fmla="*/ 2175417 h 5798694"/>
              <a:gd name="connsiteX103" fmla="*/ 507879 w 12192000"/>
              <a:gd name="connsiteY103" fmla="*/ 2265650 h 5798694"/>
              <a:gd name="connsiteX104" fmla="*/ 498375 w 12192000"/>
              <a:gd name="connsiteY104" fmla="*/ 2356334 h 5798694"/>
              <a:gd name="connsiteX105" fmla="*/ 490311 w 12192000"/>
              <a:gd name="connsiteY105" fmla="*/ 2447459 h 5798694"/>
              <a:gd name="connsiteX106" fmla="*/ 483699 w 12192000"/>
              <a:gd name="connsiteY106" fmla="*/ 2539015 h 5798694"/>
              <a:gd name="connsiteX107" fmla="*/ 478552 w 12192000"/>
              <a:gd name="connsiteY107" fmla="*/ 2630994 h 5798694"/>
              <a:gd name="connsiteX108" fmla="*/ 474882 w 12192000"/>
              <a:gd name="connsiteY108" fmla="*/ 2723385 h 5798694"/>
              <a:gd name="connsiteX109" fmla="*/ 472700 w 12192000"/>
              <a:gd name="connsiteY109" fmla="*/ 2816181 h 5798694"/>
              <a:gd name="connsiteX110" fmla="*/ 472039 w 12192000"/>
              <a:gd name="connsiteY110" fmla="*/ 2904741 h 5798694"/>
              <a:gd name="connsiteX111" fmla="*/ 475182 w 12192000"/>
              <a:gd name="connsiteY111" fmla="*/ 3095359 h 5798694"/>
              <a:gd name="connsiteX112" fmla="*/ 479002 w 12192000"/>
              <a:gd name="connsiteY112" fmla="*/ 3187740 h 5798694"/>
              <a:gd name="connsiteX113" fmla="*/ 484299 w 12192000"/>
              <a:gd name="connsiteY113" fmla="*/ 3279704 h 5798694"/>
              <a:gd name="connsiteX114" fmla="*/ 491059 w 12192000"/>
              <a:gd name="connsiteY114" fmla="*/ 3371243 h 5798694"/>
              <a:gd name="connsiteX115" fmla="*/ 499271 w 12192000"/>
              <a:gd name="connsiteY115" fmla="*/ 3462346 h 5798694"/>
              <a:gd name="connsiteX116" fmla="*/ 508923 w 12192000"/>
              <a:gd name="connsiteY116" fmla="*/ 3553006 h 5798694"/>
              <a:gd name="connsiteX117" fmla="*/ 520003 w 12192000"/>
              <a:gd name="connsiteY117" fmla="*/ 3643211 h 5798694"/>
              <a:gd name="connsiteX118" fmla="*/ 532498 w 12192000"/>
              <a:gd name="connsiteY118" fmla="*/ 3732955 h 5798694"/>
              <a:gd name="connsiteX119" fmla="*/ 546397 w 12192000"/>
              <a:gd name="connsiteY119" fmla="*/ 3822226 h 5798694"/>
              <a:gd name="connsiteX120" fmla="*/ 561688 w 12192000"/>
              <a:gd name="connsiteY120" fmla="*/ 3911014 h 5798694"/>
              <a:gd name="connsiteX121" fmla="*/ 578359 w 12192000"/>
              <a:gd name="connsiteY121" fmla="*/ 3999310 h 5798694"/>
              <a:gd name="connsiteX122" fmla="*/ 596399 w 12192000"/>
              <a:gd name="connsiteY122" fmla="*/ 4087106 h 5798694"/>
              <a:gd name="connsiteX123" fmla="*/ 615797 w 12192000"/>
              <a:gd name="connsiteY123" fmla="*/ 4174389 h 5798694"/>
              <a:gd name="connsiteX124" fmla="*/ 636540 w 12192000"/>
              <a:gd name="connsiteY124" fmla="*/ 4261151 h 5798694"/>
              <a:gd name="connsiteX125" fmla="*/ 658618 w 12192000"/>
              <a:gd name="connsiteY125" fmla="*/ 4347381 h 5798694"/>
              <a:gd name="connsiteX126" fmla="*/ 682019 w 12192000"/>
              <a:gd name="connsiteY126" fmla="*/ 4433069 h 5798694"/>
              <a:gd name="connsiteX127" fmla="*/ 706731 w 12192000"/>
              <a:gd name="connsiteY127" fmla="*/ 4518206 h 5798694"/>
              <a:gd name="connsiteX128" fmla="*/ 732743 w 12192000"/>
              <a:gd name="connsiteY128" fmla="*/ 4602778 h 5798694"/>
              <a:gd name="connsiteX129" fmla="*/ 760045 w 12192000"/>
              <a:gd name="connsiteY129" fmla="*/ 4686779 h 5798694"/>
              <a:gd name="connsiteX130" fmla="*/ 788625 w 12192000"/>
              <a:gd name="connsiteY130" fmla="*/ 4770195 h 5798694"/>
              <a:gd name="connsiteX131" fmla="*/ 818471 w 12192000"/>
              <a:gd name="connsiteY131" fmla="*/ 4853018 h 5798694"/>
              <a:gd name="connsiteX132" fmla="*/ 849572 w 12192000"/>
              <a:gd name="connsiteY132" fmla="*/ 4935232 h 5798694"/>
              <a:gd name="connsiteX133" fmla="*/ 881918 w 12192000"/>
              <a:gd name="connsiteY133" fmla="*/ 5016833 h 5798694"/>
              <a:gd name="connsiteX134" fmla="*/ 915496 w 12192000"/>
              <a:gd name="connsiteY134" fmla="*/ 5097805 h 5798694"/>
              <a:gd name="connsiteX135" fmla="*/ 950295 w 12192000"/>
              <a:gd name="connsiteY135" fmla="*/ 5178140 h 5798694"/>
              <a:gd name="connsiteX136" fmla="*/ 986305 w 12192000"/>
              <a:gd name="connsiteY136" fmla="*/ 5257823 h 5798694"/>
              <a:gd name="connsiteX137" fmla="*/ 1023514 w 12192000"/>
              <a:gd name="connsiteY137" fmla="*/ 5336846 h 5798694"/>
              <a:gd name="connsiteX138" fmla="*/ 1061911 w 12192000"/>
              <a:gd name="connsiteY138" fmla="*/ 5415199 h 5798694"/>
              <a:gd name="connsiteX139" fmla="*/ 1101483 w 12192000"/>
              <a:gd name="connsiteY139" fmla="*/ 5492862 h 5798694"/>
              <a:gd name="connsiteX140" fmla="*/ 1142222 w 12192000"/>
              <a:gd name="connsiteY140" fmla="*/ 5569836 h 5798694"/>
              <a:gd name="connsiteX141" fmla="*/ 1149944 w 12192000"/>
              <a:gd name="connsiteY141" fmla="*/ 5583893 h 5798694"/>
              <a:gd name="connsiteX142" fmla="*/ 892062 w 12192000"/>
              <a:gd name="connsiteY142" fmla="*/ 5604198 h 5798694"/>
              <a:gd name="connsiteX143" fmla="*/ 617738 w 12192000"/>
              <a:gd name="connsiteY143" fmla="*/ 5636701 h 5798694"/>
              <a:gd name="connsiteX144" fmla="*/ 614183 w 12192000"/>
              <a:gd name="connsiteY144" fmla="*/ 5637244 h 5798694"/>
              <a:gd name="connsiteX145" fmla="*/ 442542 w 12192000"/>
              <a:gd name="connsiteY145" fmla="*/ 5550269 h 5798694"/>
              <a:gd name="connsiteX146" fmla="*/ 1665 w 12192000"/>
              <a:gd name="connsiteY146" fmla="*/ 5335683 h 5798694"/>
              <a:gd name="connsiteX147" fmla="*/ 0 w 12192000"/>
              <a:gd name="connsiteY147" fmla="*/ 5334986 h 579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2192000" h="5798694">
                <a:moveTo>
                  <a:pt x="10912730" y="0"/>
                </a:moveTo>
                <a:lnTo>
                  <a:pt x="12192000" y="0"/>
                </a:lnTo>
                <a:lnTo>
                  <a:pt x="12192000" y="5648855"/>
                </a:lnTo>
                <a:lnTo>
                  <a:pt x="12064711" y="5666848"/>
                </a:lnTo>
                <a:cubicBezTo>
                  <a:pt x="11987912" y="5683581"/>
                  <a:pt x="11907994" y="5710523"/>
                  <a:pt x="11825354" y="5744916"/>
                </a:cubicBezTo>
                <a:lnTo>
                  <a:pt x="11706171" y="5798694"/>
                </a:lnTo>
                <a:lnTo>
                  <a:pt x="11381076" y="5740066"/>
                </a:lnTo>
                <a:lnTo>
                  <a:pt x="10985350" y="5685688"/>
                </a:lnTo>
                <a:lnTo>
                  <a:pt x="11012206" y="5638369"/>
                </a:lnTo>
                <a:lnTo>
                  <a:pt x="11053984" y="5562024"/>
                </a:lnTo>
                <a:lnTo>
                  <a:pt x="11094610" y="5484971"/>
                </a:lnTo>
                <a:lnTo>
                  <a:pt x="11134065" y="5407230"/>
                </a:lnTo>
                <a:lnTo>
                  <a:pt x="11172343" y="5328806"/>
                </a:lnTo>
                <a:lnTo>
                  <a:pt x="11209434" y="5249706"/>
                </a:lnTo>
                <a:lnTo>
                  <a:pt x="11245321" y="5169952"/>
                </a:lnTo>
                <a:lnTo>
                  <a:pt x="11279999" y="5089547"/>
                </a:lnTo>
                <a:lnTo>
                  <a:pt x="11313453" y="5008506"/>
                </a:lnTo>
                <a:lnTo>
                  <a:pt x="11345670" y="4926843"/>
                </a:lnTo>
                <a:lnTo>
                  <a:pt x="11376647" y="4844555"/>
                </a:lnTo>
                <a:lnTo>
                  <a:pt x="11406363" y="4761673"/>
                </a:lnTo>
                <a:lnTo>
                  <a:pt x="11434811" y="4678196"/>
                </a:lnTo>
                <a:lnTo>
                  <a:pt x="11461987" y="4594123"/>
                </a:lnTo>
                <a:lnTo>
                  <a:pt x="11487862" y="4509503"/>
                </a:lnTo>
                <a:lnTo>
                  <a:pt x="11512441" y="4424308"/>
                </a:lnTo>
                <a:lnTo>
                  <a:pt x="11535711" y="4338556"/>
                </a:lnTo>
                <a:lnTo>
                  <a:pt x="11557647" y="4252289"/>
                </a:lnTo>
                <a:lnTo>
                  <a:pt x="11578251" y="4165478"/>
                </a:lnTo>
                <a:lnTo>
                  <a:pt x="11597508" y="4078150"/>
                </a:lnTo>
                <a:lnTo>
                  <a:pt x="11615408" y="3990306"/>
                </a:lnTo>
                <a:lnTo>
                  <a:pt x="11631937" y="3901971"/>
                </a:lnTo>
                <a:lnTo>
                  <a:pt x="11647087" y="3813136"/>
                </a:lnTo>
                <a:lnTo>
                  <a:pt x="11660840" y="3723839"/>
                </a:lnTo>
                <a:lnTo>
                  <a:pt x="11673188" y="3634069"/>
                </a:lnTo>
                <a:lnTo>
                  <a:pt x="11684121" y="3543833"/>
                </a:lnTo>
                <a:lnTo>
                  <a:pt x="11693625" y="3453150"/>
                </a:lnTo>
                <a:lnTo>
                  <a:pt x="11701689" y="3362023"/>
                </a:lnTo>
                <a:lnTo>
                  <a:pt x="11708300" y="3270468"/>
                </a:lnTo>
                <a:lnTo>
                  <a:pt x="11713450" y="3178476"/>
                </a:lnTo>
                <a:lnTo>
                  <a:pt x="11717120" y="3086099"/>
                </a:lnTo>
                <a:lnTo>
                  <a:pt x="11719301" y="2993303"/>
                </a:lnTo>
                <a:lnTo>
                  <a:pt x="11719961" y="2904741"/>
                </a:lnTo>
                <a:lnTo>
                  <a:pt x="11716818" y="2714125"/>
                </a:lnTo>
                <a:lnTo>
                  <a:pt x="11712997" y="2621743"/>
                </a:lnTo>
                <a:lnTo>
                  <a:pt x="11707702" y="2529772"/>
                </a:lnTo>
                <a:lnTo>
                  <a:pt x="11700942" y="2438241"/>
                </a:lnTo>
                <a:lnTo>
                  <a:pt x="11692729" y="2347134"/>
                </a:lnTo>
                <a:lnTo>
                  <a:pt x="11683078" y="2256478"/>
                </a:lnTo>
                <a:lnTo>
                  <a:pt x="11671998" y="2166263"/>
                </a:lnTo>
                <a:lnTo>
                  <a:pt x="11659504" y="2076536"/>
                </a:lnTo>
                <a:lnTo>
                  <a:pt x="11645603" y="1987253"/>
                </a:lnTo>
                <a:lnTo>
                  <a:pt x="11630313" y="1898467"/>
                </a:lnTo>
                <a:lnTo>
                  <a:pt x="11613642" y="1810174"/>
                </a:lnTo>
                <a:lnTo>
                  <a:pt x="11595601" y="1722376"/>
                </a:lnTo>
                <a:lnTo>
                  <a:pt x="11576203" y="1635088"/>
                </a:lnTo>
                <a:lnTo>
                  <a:pt x="11555461" y="1548332"/>
                </a:lnTo>
                <a:lnTo>
                  <a:pt x="11533383" y="1462101"/>
                </a:lnTo>
                <a:lnTo>
                  <a:pt x="11509983" y="1376414"/>
                </a:lnTo>
                <a:lnTo>
                  <a:pt x="11485269" y="1291277"/>
                </a:lnTo>
                <a:lnTo>
                  <a:pt x="11459257" y="1206703"/>
                </a:lnTo>
                <a:lnTo>
                  <a:pt x="11431956" y="1122706"/>
                </a:lnTo>
                <a:lnTo>
                  <a:pt x="11403375" y="1039286"/>
                </a:lnTo>
                <a:lnTo>
                  <a:pt x="11373529" y="956466"/>
                </a:lnTo>
                <a:lnTo>
                  <a:pt x="11342427" y="874246"/>
                </a:lnTo>
                <a:lnTo>
                  <a:pt x="11310083" y="792648"/>
                </a:lnTo>
                <a:lnTo>
                  <a:pt x="11276505" y="711679"/>
                </a:lnTo>
                <a:lnTo>
                  <a:pt x="11241704" y="631339"/>
                </a:lnTo>
                <a:lnTo>
                  <a:pt x="11205696" y="551658"/>
                </a:lnTo>
                <a:lnTo>
                  <a:pt x="11168488" y="472639"/>
                </a:lnTo>
                <a:lnTo>
                  <a:pt x="11130090" y="394284"/>
                </a:lnTo>
                <a:lnTo>
                  <a:pt x="11090516" y="316617"/>
                </a:lnTo>
                <a:lnTo>
                  <a:pt x="11049778" y="239643"/>
                </a:lnTo>
                <a:lnTo>
                  <a:pt x="11007888" y="163382"/>
                </a:lnTo>
                <a:lnTo>
                  <a:pt x="10964851" y="87830"/>
                </a:lnTo>
                <a:lnTo>
                  <a:pt x="10920688" y="13017"/>
                </a:lnTo>
                <a:close/>
                <a:moveTo>
                  <a:pt x="0" y="0"/>
                </a:moveTo>
                <a:lnTo>
                  <a:pt x="1279315" y="0"/>
                </a:lnTo>
                <a:lnTo>
                  <a:pt x="1266771" y="20591"/>
                </a:lnTo>
                <a:lnTo>
                  <a:pt x="1222716" y="95490"/>
                </a:lnTo>
                <a:lnTo>
                  <a:pt x="1179795" y="171115"/>
                </a:lnTo>
                <a:lnTo>
                  <a:pt x="1138017" y="247459"/>
                </a:lnTo>
                <a:lnTo>
                  <a:pt x="1097393" y="324509"/>
                </a:lnTo>
                <a:lnTo>
                  <a:pt x="1057937" y="402252"/>
                </a:lnTo>
                <a:lnTo>
                  <a:pt x="1019658" y="480678"/>
                </a:lnTo>
                <a:lnTo>
                  <a:pt x="982569" y="559775"/>
                </a:lnTo>
                <a:lnTo>
                  <a:pt x="946680" y="639531"/>
                </a:lnTo>
                <a:lnTo>
                  <a:pt x="912002" y="719936"/>
                </a:lnTo>
                <a:lnTo>
                  <a:pt x="878548" y="800977"/>
                </a:lnTo>
                <a:lnTo>
                  <a:pt x="846328" y="882645"/>
                </a:lnTo>
                <a:lnTo>
                  <a:pt x="815354" y="964927"/>
                </a:lnTo>
                <a:lnTo>
                  <a:pt x="785636" y="1047812"/>
                </a:lnTo>
                <a:lnTo>
                  <a:pt x="757187" y="1131291"/>
                </a:lnTo>
                <a:lnTo>
                  <a:pt x="730016" y="1215351"/>
                </a:lnTo>
                <a:lnTo>
                  <a:pt x="704137" y="1299982"/>
                </a:lnTo>
                <a:lnTo>
                  <a:pt x="679559" y="1385174"/>
                </a:lnTo>
                <a:lnTo>
                  <a:pt x="656294" y="1470915"/>
                </a:lnTo>
                <a:lnTo>
                  <a:pt x="634353" y="1557197"/>
                </a:lnTo>
                <a:lnTo>
                  <a:pt x="613749" y="1644008"/>
                </a:lnTo>
                <a:lnTo>
                  <a:pt x="594491" y="1731337"/>
                </a:lnTo>
                <a:lnTo>
                  <a:pt x="576592" y="1819175"/>
                </a:lnTo>
                <a:lnTo>
                  <a:pt x="560063" y="1907512"/>
                </a:lnTo>
                <a:lnTo>
                  <a:pt x="544916" y="1996338"/>
                </a:lnTo>
                <a:lnTo>
                  <a:pt x="531161" y="2085642"/>
                </a:lnTo>
                <a:lnTo>
                  <a:pt x="518812" y="2175417"/>
                </a:lnTo>
                <a:lnTo>
                  <a:pt x="507879" y="2265650"/>
                </a:lnTo>
                <a:lnTo>
                  <a:pt x="498375" y="2356334"/>
                </a:lnTo>
                <a:lnTo>
                  <a:pt x="490311" y="2447459"/>
                </a:lnTo>
                <a:lnTo>
                  <a:pt x="483699" y="2539015"/>
                </a:lnTo>
                <a:lnTo>
                  <a:pt x="478552" y="2630994"/>
                </a:lnTo>
                <a:lnTo>
                  <a:pt x="474882" y="2723385"/>
                </a:lnTo>
                <a:lnTo>
                  <a:pt x="472700" y="2816181"/>
                </a:lnTo>
                <a:lnTo>
                  <a:pt x="472039" y="2904741"/>
                </a:lnTo>
                <a:lnTo>
                  <a:pt x="475182" y="3095359"/>
                </a:lnTo>
                <a:lnTo>
                  <a:pt x="479002" y="3187740"/>
                </a:lnTo>
                <a:lnTo>
                  <a:pt x="484299" y="3279704"/>
                </a:lnTo>
                <a:lnTo>
                  <a:pt x="491059" y="3371243"/>
                </a:lnTo>
                <a:lnTo>
                  <a:pt x="499271" y="3462346"/>
                </a:lnTo>
                <a:lnTo>
                  <a:pt x="508923" y="3553006"/>
                </a:lnTo>
                <a:lnTo>
                  <a:pt x="520003" y="3643211"/>
                </a:lnTo>
                <a:lnTo>
                  <a:pt x="532498" y="3732955"/>
                </a:lnTo>
                <a:lnTo>
                  <a:pt x="546397" y="3822226"/>
                </a:lnTo>
                <a:lnTo>
                  <a:pt x="561688" y="3911014"/>
                </a:lnTo>
                <a:lnTo>
                  <a:pt x="578359" y="3999310"/>
                </a:lnTo>
                <a:lnTo>
                  <a:pt x="596399" y="4087106"/>
                </a:lnTo>
                <a:lnTo>
                  <a:pt x="615797" y="4174389"/>
                </a:lnTo>
                <a:lnTo>
                  <a:pt x="636540" y="4261151"/>
                </a:lnTo>
                <a:lnTo>
                  <a:pt x="658618" y="4347381"/>
                </a:lnTo>
                <a:lnTo>
                  <a:pt x="682019" y="4433069"/>
                </a:lnTo>
                <a:lnTo>
                  <a:pt x="706731" y="4518206"/>
                </a:lnTo>
                <a:lnTo>
                  <a:pt x="732743" y="4602778"/>
                </a:lnTo>
                <a:lnTo>
                  <a:pt x="760045" y="4686779"/>
                </a:lnTo>
                <a:lnTo>
                  <a:pt x="788625" y="4770195"/>
                </a:lnTo>
                <a:lnTo>
                  <a:pt x="818471" y="4853018"/>
                </a:lnTo>
                <a:lnTo>
                  <a:pt x="849572" y="4935232"/>
                </a:lnTo>
                <a:lnTo>
                  <a:pt x="881918" y="5016833"/>
                </a:lnTo>
                <a:lnTo>
                  <a:pt x="915496" y="5097805"/>
                </a:lnTo>
                <a:lnTo>
                  <a:pt x="950295" y="5178140"/>
                </a:lnTo>
                <a:lnTo>
                  <a:pt x="986305" y="5257823"/>
                </a:lnTo>
                <a:lnTo>
                  <a:pt x="1023514" y="5336846"/>
                </a:lnTo>
                <a:lnTo>
                  <a:pt x="1061911" y="5415199"/>
                </a:lnTo>
                <a:lnTo>
                  <a:pt x="1101483" y="5492862"/>
                </a:lnTo>
                <a:lnTo>
                  <a:pt x="1142222" y="5569836"/>
                </a:lnTo>
                <a:lnTo>
                  <a:pt x="1149944" y="5583893"/>
                </a:lnTo>
                <a:lnTo>
                  <a:pt x="892062" y="5604198"/>
                </a:lnTo>
                <a:cubicBezTo>
                  <a:pt x="799375" y="5613429"/>
                  <a:pt x="707846" y="5624385"/>
                  <a:pt x="617738" y="5636701"/>
                </a:cubicBezTo>
                <a:lnTo>
                  <a:pt x="614183" y="5637244"/>
                </a:lnTo>
                <a:lnTo>
                  <a:pt x="442542" y="5550269"/>
                </a:lnTo>
                <a:cubicBezTo>
                  <a:pt x="272563" y="5464311"/>
                  <a:pt x="123015" y="5389788"/>
                  <a:pt x="1665" y="5335683"/>
                </a:cubicBezTo>
                <a:lnTo>
                  <a:pt x="0" y="5334986"/>
                </a:lnTo>
                <a:close/>
              </a:path>
            </a:pathLst>
          </a:custGeom>
          <a:solidFill>
            <a:schemeClr val="accent2">
              <a:alpha val="30000"/>
            </a:schemeClr>
          </a:solidFill>
          <a:ln w="127" cap="flat" cmpd="sng" algn="ctr">
            <a:noFill/>
            <a:prstDash val="solid"/>
            <a:miter lim="800000"/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PA-椭圆 59">
            <a:extLst>
              <a:ext uri="{FF2B5EF4-FFF2-40B4-BE49-F238E27FC236}">
                <a16:creationId xmlns:a16="http://schemas.microsoft.com/office/drawing/2014/main" id="{DAD9B0DC-8A64-FB80-323A-C8C1DB5ECA58}"/>
              </a:ext>
            </a:extLst>
          </p:cNvPr>
          <p:cNvSpPr/>
          <p:nvPr userDrawn="1">
            <p:custDataLst>
              <p:tags r:id="rId11"/>
            </p:custDataLst>
          </p:nvPr>
        </p:nvSpPr>
        <p:spPr>
          <a:xfrm flipH="1" flipV="1">
            <a:off x="4672335" y="780510"/>
            <a:ext cx="45721" cy="4571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90500">
              <a:schemeClr val="accent1">
                <a:lumMod val="20000"/>
                <a:lumOff val="80000"/>
                <a:alpha val="25000"/>
              </a:schemeClr>
            </a:glow>
            <a:outerShdw blurRad="177800" sx="154000" sy="154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PA-椭圆 60">
            <a:extLst>
              <a:ext uri="{FF2B5EF4-FFF2-40B4-BE49-F238E27FC236}">
                <a16:creationId xmlns:a16="http://schemas.microsoft.com/office/drawing/2014/main" id="{2CC8C112-7F20-AC21-9BA4-66C16E2299E6}"/>
              </a:ext>
            </a:extLst>
          </p:cNvPr>
          <p:cNvSpPr/>
          <p:nvPr userDrawn="1">
            <p:custDataLst>
              <p:tags r:id="rId12"/>
            </p:custDataLst>
          </p:nvPr>
        </p:nvSpPr>
        <p:spPr>
          <a:xfrm flipH="1" flipV="1">
            <a:off x="7390052" y="4834384"/>
            <a:ext cx="45721" cy="4571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90500">
              <a:schemeClr val="accent1">
                <a:lumMod val="20000"/>
                <a:lumOff val="80000"/>
                <a:alpha val="25000"/>
              </a:schemeClr>
            </a:glow>
            <a:outerShdw blurRad="177800" sx="154000" sy="154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弧形 14">
            <a:extLst>
              <a:ext uri="{FF2B5EF4-FFF2-40B4-BE49-F238E27FC236}">
                <a16:creationId xmlns:a16="http://schemas.microsoft.com/office/drawing/2014/main" id="{550CED45-F60A-B6A4-3A03-7A513CE179C7}"/>
              </a:ext>
            </a:extLst>
          </p:cNvPr>
          <p:cNvSpPr/>
          <p:nvPr userDrawn="1"/>
        </p:nvSpPr>
        <p:spPr>
          <a:xfrm>
            <a:off x="3571709" y="380450"/>
            <a:ext cx="5048582" cy="5048582"/>
          </a:xfrm>
          <a:prstGeom prst="arc">
            <a:avLst>
              <a:gd name="adj1" fmla="val 7386628"/>
              <a:gd name="adj2" fmla="val 14158907"/>
            </a:avLst>
          </a:prstGeom>
          <a:noFill/>
          <a:ln w="3175"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弧形 15">
            <a:extLst>
              <a:ext uri="{FF2B5EF4-FFF2-40B4-BE49-F238E27FC236}">
                <a16:creationId xmlns:a16="http://schemas.microsoft.com/office/drawing/2014/main" id="{22C52CE2-B058-909A-CAD1-85347D7C25FE}"/>
              </a:ext>
            </a:extLst>
          </p:cNvPr>
          <p:cNvSpPr/>
          <p:nvPr userDrawn="1"/>
        </p:nvSpPr>
        <p:spPr>
          <a:xfrm rot="10800000">
            <a:off x="3741019" y="549760"/>
            <a:ext cx="4709962" cy="4709962"/>
          </a:xfrm>
          <a:prstGeom prst="arc">
            <a:avLst>
              <a:gd name="adj1" fmla="val 11504085"/>
              <a:gd name="adj2" fmla="val 14158907"/>
            </a:avLst>
          </a:prstGeom>
          <a:noFill/>
          <a:ln w="3175">
            <a:gradFill>
              <a:gsLst>
                <a:gs pos="0">
                  <a:schemeClr val="bg1">
                    <a:alpha val="40000"/>
                  </a:schemeClr>
                </a:gs>
                <a:gs pos="43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9A21E300-C5BF-96BB-94C4-0C03EF991F16}"/>
              </a:ext>
            </a:extLst>
          </p:cNvPr>
          <p:cNvSpPr/>
          <p:nvPr userDrawn="1">
            <p:custDataLst>
              <p:tags r:id="rId13"/>
            </p:custDataLst>
          </p:nvPr>
        </p:nvSpPr>
        <p:spPr>
          <a:xfrm rot="4063581" flipH="1">
            <a:off x="5704560" y="4754338"/>
            <a:ext cx="319884" cy="1854136"/>
          </a:xfrm>
          <a:custGeom>
            <a:avLst/>
            <a:gdLst>
              <a:gd name="connsiteX0" fmla="*/ 307315 w 319884"/>
              <a:gd name="connsiteY0" fmla="*/ 97685 h 1854136"/>
              <a:gd name="connsiteX1" fmla="*/ 159942 w 319884"/>
              <a:gd name="connsiteY1" fmla="*/ 0 h 1854136"/>
              <a:gd name="connsiteX2" fmla="*/ 0 w 319884"/>
              <a:gd name="connsiteY2" fmla="*/ 159942 h 1854136"/>
              <a:gd name="connsiteX3" fmla="*/ 0 w 319884"/>
              <a:gd name="connsiteY3" fmla="*/ 1854136 h 1854136"/>
              <a:gd name="connsiteX4" fmla="*/ 319884 w 319884"/>
              <a:gd name="connsiteY4" fmla="*/ 1723114 h 1854136"/>
              <a:gd name="connsiteX5" fmla="*/ 319884 w 319884"/>
              <a:gd name="connsiteY5" fmla="*/ 159942 h 1854136"/>
              <a:gd name="connsiteX6" fmla="*/ 307315 w 319884"/>
              <a:gd name="connsiteY6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884" h="1854136"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854136"/>
                </a:lnTo>
                <a:lnTo>
                  <a:pt x="319884" y="1723114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084E78B8-51B4-E51B-BCFA-02BAB407C7D0}"/>
              </a:ext>
            </a:extLst>
          </p:cNvPr>
          <p:cNvSpPr/>
          <p:nvPr userDrawn="1">
            <p:custDataLst>
              <p:tags r:id="rId14"/>
            </p:custDataLst>
          </p:nvPr>
        </p:nvSpPr>
        <p:spPr>
          <a:xfrm rot="4063581" flipH="1">
            <a:off x="6224755" y="4796464"/>
            <a:ext cx="319884" cy="1854136"/>
          </a:xfrm>
          <a:custGeom>
            <a:avLst/>
            <a:gdLst>
              <a:gd name="connsiteX0" fmla="*/ 307315 w 319884"/>
              <a:gd name="connsiteY0" fmla="*/ 97685 h 1854136"/>
              <a:gd name="connsiteX1" fmla="*/ 159942 w 319884"/>
              <a:gd name="connsiteY1" fmla="*/ 0 h 1854136"/>
              <a:gd name="connsiteX2" fmla="*/ 0 w 319884"/>
              <a:gd name="connsiteY2" fmla="*/ 159942 h 1854136"/>
              <a:gd name="connsiteX3" fmla="*/ 0 w 319884"/>
              <a:gd name="connsiteY3" fmla="*/ 1854136 h 1854136"/>
              <a:gd name="connsiteX4" fmla="*/ 319884 w 319884"/>
              <a:gd name="connsiteY4" fmla="*/ 1723114 h 1854136"/>
              <a:gd name="connsiteX5" fmla="*/ 319884 w 319884"/>
              <a:gd name="connsiteY5" fmla="*/ 159942 h 1854136"/>
              <a:gd name="connsiteX6" fmla="*/ 307315 w 319884"/>
              <a:gd name="connsiteY6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884" h="1854136"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854136"/>
                </a:lnTo>
                <a:lnTo>
                  <a:pt x="319884" y="1723114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194C1C38-A0A4-B81A-9587-6ADDACA559A6}"/>
              </a:ext>
            </a:extLst>
          </p:cNvPr>
          <p:cNvSpPr/>
          <p:nvPr userDrawn="1"/>
        </p:nvSpPr>
        <p:spPr>
          <a:xfrm>
            <a:off x="1795564" y="0"/>
            <a:ext cx="8600872" cy="6190656"/>
          </a:xfrm>
          <a:custGeom>
            <a:avLst/>
            <a:gdLst>
              <a:gd name="connsiteX0" fmla="*/ 5540400 w 8600872"/>
              <a:gd name="connsiteY0" fmla="*/ 0 h 6190656"/>
              <a:gd name="connsiteX1" fmla="*/ 7471487 w 8600872"/>
              <a:gd name="connsiteY1" fmla="*/ 0 h 6190656"/>
              <a:gd name="connsiteX2" fmla="*/ 7480954 w 8600872"/>
              <a:gd name="connsiteY2" fmla="*/ 10239 h 6190656"/>
              <a:gd name="connsiteX3" fmla="*/ 7525013 w 8600872"/>
              <a:gd name="connsiteY3" fmla="*/ 59376 h 6190656"/>
              <a:gd name="connsiteX4" fmla="*/ 7568331 w 8600872"/>
              <a:gd name="connsiteY4" fmla="*/ 109196 h 6190656"/>
              <a:gd name="connsiteX5" fmla="*/ 7610890 w 8600872"/>
              <a:gd name="connsiteY5" fmla="*/ 159681 h 6190656"/>
              <a:gd name="connsiteX6" fmla="*/ 7652689 w 8600872"/>
              <a:gd name="connsiteY6" fmla="*/ 210832 h 6190656"/>
              <a:gd name="connsiteX7" fmla="*/ 7693713 w 8600872"/>
              <a:gd name="connsiteY7" fmla="*/ 262631 h 6190656"/>
              <a:gd name="connsiteX8" fmla="*/ 7733955 w 8600872"/>
              <a:gd name="connsiteY8" fmla="*/ 315074 h 6190656"/>
              <a:gd name="connsiteX9" fmla="*/ 7773409 w 8600872"/>
              <a:gd name="connsiteY9" fmla="*/ 368153 h 6190656"/>
              <a:gd name="connsiteX10" fmla="*/ 7812065 w 8600872"/>
              <a:gd name="connsiteY10" fmla="*/ 421861 h 6190656"/>
              <a:gd name="connsiteX11" fmla="*/ 7849917 w 8600872"/>
              <a:gd name="connsiteY11" fmla="*/ 476191 h 6190656"/>
              <a:gd name="connsiteX12" fmla="*/ 7886946 w 8600872"/>
              <a:gd name="connsiteY12" fmla="*/ 531123 h 6190656"/>
              <a:gd name="connsiteX13" fmla="*/ 7923154 w 8600872"/>
              <a:gd name="connsiteY13" fmla="*/ 586662 h 6190656"/>
              <a:gd name="connsiteX14" fmla="*/ 7958525 w 8600872"/>
              <a:gd name="connsiteY14" fmla="*/ 642788 h 6190656"/>
              <a:gd name="connsiteX15" fmla="*/ 7993057 w 8600872"/>
              <a:gd name="connsiteY15" fmla="*/ 699505 h 6190656"/>
              <a:gd name="connsiteX16" fmla="*/ 8026738 w 8600872"/>
              <a:gd name="connsiteY16" fmla="*/ 756799 h 6190656"/>
              <a:gd name="connsiteX17" fmla="*/ 8059551 w 8600872"/>
              <a:gd name="connsiteY17" fmla="*/ 814647 h 6190656"/>
              <a:gd name="connsiteX18" fmla="*/ 8091502 w 8600872"/>
              <a:gd name="connsiteY18" fmla="*/ 873067 h 6190656"/>
              <a:gd name="connsiteX19" fmla="*/ 8122574 w 8600872"/>
              <a:gd name="connsiteY19" fmla="*/ 932037 h 6190656"/>
              <a:gd name="connsiteX20" fmla="*/ 8152748 w 8600872"/>
              <a:gd name="connsiteY20" fmla="*/ 991528 h 6190656"/>
              <a:gd name="connsiteX21" fmla="*/ 8182038 w 8600872"/>
              <a:gd name="connsiteY21" fmla="*/ 1051571 h 6190656"/>
              <a:gd name="connsiteX22" fmla="*/ 8210416 w 8600872"/>
              <a:gd name="connsiteY22" fmla="*/ 1112131 h 6190656"/>
              <a:gd name="connsiteX23" fmla="*/ 8237880 w 8600872"/>
              <a:gd name="connsiteY23" fmla="*/ 1173204 h 6190656"/>
              <a:gd name="connsiteX24" fmla="*/ 8264417 w 8600872"/>
              <a:gd name="connsiteY24" fmla="*/ 1234776 h 6190656"/>
              <a:gd name="connsiteX25" fmla="*/ 8290023 w 8600872"/>
              <a:gd name="connsiteY25" fmla="*/ 1296851 h 6190656"/>
              <a:gd name="connsiteX26" fmla="*/ 8314684 w 8600872"/>
              <a:gd name="connsiteY26" fmla="*/ 1359404 h 6190656"/>
              <a:gd name="connsiteX27" fmla="*/ 8338394 w 8600872"/>
              <a:gd name="connsiteY27" fmla="*/ 1422435 h 6190656"/>
              <a:gd name="connsiteX28" fmla="*/ 8361146 w 8600872"/>
              <a:gd name="connsiteY28" fmla="*/ 1485940 h 6190656"/>
              <a:gd name="connsiteX29" fmla="*/ 8382926 w 8600872"/>
              <a:gd name="connsiteY29" fmla="*/ 1549902 h 6190656"/>
              <a:gd name="connsiteX30" fmla="*/ 8403723 w 8600872"/>
              <a:gd name="connsiteY30" fmla="*/ 1614300 h 6190656"/>
              <a:gd name="connsiteX31" fmla="*/ 8423533 w 8600872"/>
              <a:gd name="connsiteY31" fmla="*/ 1679142 h 6190656"/>
              <a:gd name="connsiteX32" fmla="*/ 8442347 w 8600872"/>
              <a:gd name="connsiteY32" fmla="*/ 1744413 h 6190656"/>
              <a:gd name="connsiteX33" fmla="*/ 8460153 w 8600872"/>
              <a:gd name="connsiteY33" fmla="*/ 1810102 h 6190656"/>
              <a:gd name="connsiteX34" fmla="*/ 8476943 w 8600872"/>
              <a:gd name="connsiteY34" fmla="*/ 1876199 h 6190656"/>
              <a:gd name="connsiteX35" fmla="*/ 8492706 w 8600872"/>
              <a:gd name="connsiteY35" fmla="*/ 1942688 h 6190656"/>
              <a:gd name="connsiteX36" fmla="*/ 8507437 w 8600872"/>
              <a:gd name="connsiteY36" fmla="*/ 2009572 h 6190656"/>
              <a:gd name="connsiteX37" fmla="*/ 8521124 w 8600872"/>
              <a:gd name="connsiteY37" fmla="*/ 2076826 h 6190656"/>
              <a:gd name="connsiteX38" fmla="*/ 8533759 w 8600872"/>
              <a:gd name="connsiteY38" fmla="*/ 2144446 h 6190656"/>
              <a:gd name="connsiteX39" fmla="*/ 8545335 w 8600872"/>
              <a:gd name="connsiteY39" fmla="*/ 2212431 h 6190656"/>
              <a:gd name="connsiteX40" fmla="*/ 8555841 w 8600872"/>
              <a:gd name="connsiteY40" fmla="*/ 2280761 h 6190656"/>
              <a:gd name="connsiteX41" fmla="*/ 8565264 w 8600872"/>
              <a:gd name="connsiteY41" fmla="*/ 2349397 h 6190656"/>
              <a:gd name="connsiteX42" fmla="*/ 8573609 w 8600872"/>
              <a:gd name="connsiteY42" fmla="*/ 2418400 h 6190656"/>
              <a:gd name="connsiteX43" fmla="*/ 8580851 w 8600872"/>
              <a:gd name="connsiteY43" fmla="*/ 2487687 h 6190656"/>
              <a:gd name="connsiteX44" fmla="*/ 8586991 w 8600872"/>
              <a:gd name="connsiteY44" fmla="*/ 2557276 h 6190656"/>
              <a:gd name="connsiteX45" fmla="*/ 8592021 w 8600872"/>
              <a:gd name="connsiteY45" fmla="*/ 2627163 h 6190656"/>
              <a:gd name="connsiteX46" fmla="*/ 8595930 w 8600872"/>
              <a:gd name="connsiteY46" fmla="*/ 2697329 h 6190656"/>
              <a:gd name="connsiteX47" fmla="*/ 8598709 w 8600872"/>
              <a:gd name="connsiteY47" fmla="*/ 2767755 h 6190656"/>
              <a:gd name="connsiteX48" fmla="*/ 8600872 w 8600872"/>
              <a:gd name="connsiteY48" fmla="*/ 2904741 h 6190656"/>
              <a:gd name="connsiteX49" fmla="*/ 8600204 w 8600872"/>
              <a:gd name="connsiteY49" fmla="*/ 2980299 h 6190656"/>
              <a:gd name="connsiteX50" fmla="*/ 8598410 w 8600872"/>
              <a:gd name="connsiteY50" fmla="*/ 3050976 h 6190656"/>
              <a:gd name="connsiteX51" fmla="*/ 8595480 w 8600872"/>
              <a:gd name="connsiteY51" fmla="*/ 3121406 h 6190656"/>
              <a:gd name="connsiteX52" fmla="*/ 8591421 w 8600872"/>
              <a:gd name="connsiteY52" fmla="*/ 3191550 h 6190656"/>
              <a:gd name="connsiteX53" fmla="*/ 8586244 w 8600872"/>
              <a:gd name="connsiteY53" fmla="*/ 3261411 h 6190656"/>
              <a:gd name="connsiteX54" fmla="*/ 8579956 w 8600872"/>
              <a:gd name="connsiteY54" fmla="*/ 3330978 h 6190656"/>
              <a:gd name="connsiteX55" fmla="*/ 8572564 w 8600872"/>
              <a:gd name="connsiteY55" fmla="*/ 3400255 h 6190656"/>
              <a:gd name="connsiteX56" fmla="*/ 8564077 w 8600872"/>
              <a:gd name="connsiteY56" fmla="*/ 3469208 h 6190656"/>
              <a:gd name="connsiteX57" fmla="*/ 8554505 w 8600872"/>
              <a:gd name="connsiteY57" fmla="*/ 3537834 h 6190656"/>
              <a:gd name="connsiteX58" fmla="*/ 8543854 w 8600872"/>
              <a:gd name="connsiteY58" fmla="*/ 3606138 h 6190656"/>
              <a:gd name="connsiteX59" fmla="*/ 8532136 w 8600872"/>
              <a:gd name="connsiteY59" fmla="*/ 3674068 h 6190656"/>
              <a:gd name="connsiteX60" fmla="*/ 8519358 w 8600872"/>
              <a:gd name="connsiteY60" fmla="*/ 3741648 h 6190656"/>
              <a:gd name="connsiteX61" fmla="*/ 8505531 w 8600872"/>
              <a:gd name="connsiteY61" fmla="*/ 3808858 h 6190656"/>
              <a:gd name="connsiteX62" fmla="*/ 8490661 w 8600872"/>
              <a:gd name="connsiteY62" fmla="*/ 3875695 h 6190656"/>
              <a:gd name="connsiteX63" fmla="*/ 8474759 w 8600872"/>
              <a:gd name="connsiteY63" fmla="*/ 3942136 h 6190656"/>
              <a:gd name="connsiteX64" fmla="*/ 8457826 w 8600872"/>
              <a:gd name="connsiteY64" fmla="*/ 4008205 h 6190656"/>
              <a:gd name="connsiteX65" fmla="*/ 8439890 w 8600872"/>
              <a:gd name="connsiteY65" fmla="*/ 4073817 h 6190656"/>
              <a:gd name="connsiteX66" fmla="*/ 8420943 w 8600872"/>
              <a:gd name="connsiteY66" fmla="*/ 4139030 h 6190656"/>
              <a:gd name="connsiteX67" fmla="*/ 8400993 w 8600872"/>
              <a:gd name="connsiteY67" fmla="*/ 4203838 h 6190656"/>
              <a:gd name="connsiteX68" fmla="*/ 8380069 w 8600872"/>
              <a:gd name="connsiteY68" fmla="*/ 4268158 h 6190656"/>
              <a:gd name="connsiteX69" fmla="*/ 8358159 w 8600872"/>
              <a:gd name="connsiteY69" fmla="*/ 4332060 h 6190656"/>
              <a:gd name="connsiteX70" fmla="*/ 8335283 w 8600872"/>
              <a:gd name="connsiteY70" fmla="*/ 4395493 h 6190656"/>
              <a:gd name="connsiteX71" fmla="*/ 8311445 w 8600872"/>
              <a:gd name="connsiteY71" fmla="*/ 4458464 h 6190656"/>
              <a:gd name="connsiteX72" fmla="*/ 8286659 w 8600872"/>
              <a:gd name="connsiteY72" fmla="*/ 4520950 h 6190656"/>
              <a:gd name="connsiteX73" fmla="*/ 8260926 w 8600872"/>
              <a:gd name="connsiteY73" fmla="*/ 4582963 h 6190656"/>
              <a:gd name="connsiteX74" fmla="*/ 8234266 w 8600872"/>
              <a:gd name="connsiteY74" fmla="*/ 4644463 h 6190656"/>
              <a:gd name="connsiteX75" fmla="*/ 8206683 w 8600872"/>
              <a:gd name="connsiteY75" fmla="*/ 4705462 h 6190656"/>
              <a:gd name="connsiteX76" fmla="*/ 8178188 w 8600872"/>
              <a:gd name="connsiteY76" fmla="*/ 4765942 h 6190656"/>
              <a:gd name="connsiteX77" fmla="*/ 8148782 w 8600872"/>
              <a:gd name="connsiteY77" fmla="*/ 4825910 h 6190656"/>
              <a:gd name="connsiteX78" fmla="*/ 8118482 w 8600872"/>
              <a:gd name="connsiteY78" fmla="*/ 4885344 h 6190656"/>
              <a:gd name="connsiteX79" fmla="*/ 8087299 w 8600872"/>
              <a:gd name="connsiteY79" fmla="*/ 4944225 h 6190656"/>
              <a:gd name="connsiteX80" fmla="*/ 8055240 w 8600872"/>
              <a:gd name="connsiteY80" fmla="*/ 5002557 h 6190656"/>
              <a:gd name="connsiteX81" fmla="*/ 8022304 w 8600872"/>
              <a:gd name="connsiteY81" fmla="*/ 5060344 h 6190656"/>
              <a:gd name="connsiteX82" fmla="*/ 7988520 w 8600872"/>
              <a:gd name="connsiteY82" fmla="*/ 5117543 h 6190656"/>
              <a:gd name="connsiteX83" fmla="*/ 7953878 w 8600872"/>
              <a:gd name="connsiteY83" fmla="*/ 5174180 h 6190656"/>
              <a:gd name="connsiteX84" fmla="*/ 7918395 w 8600872"/>
              <a:gd name="connsiteY84" fmla="*/ 5230229 h 6190656"/>
              <a:gd name="connsiteX85" fmla="*/ 7882081 w 8600872"/>
              <a:gd name="connsiteY85" fmla="*/ 5285682 h 6190656"/>
              <a:gd name="connsiteX86" fmla="*/ 7844943 w 8600872"/>
              <a:gd name="connsiteY86" fmla="*/ 5340534 h 6190656"/>
              <a:gd name="connsiteX87" fmla="*/ 7806992 w 8600872"/>
              <a:gd name="connsiteY87" fmla="*/ 5394770 h 6190656"/>
              <a:gd name="connsiteX88" fmla="*/ 7768230 w 8600872"/>
              <a:gd name="connsiteY88" fmla="*/ 5448396 h 6190656"/>
              <a:gd name="connsiteX89" fmla="*/ 7728675 w 8600872"/>
              <a:gd name="connsiteY89" fmla="*/ 5501386 h 6190656"/>
              <a:gd name="connsiteX90" fmla="*/ 7688328 w 8600872"/>
              <a:gd name="connsiteY90" fmla="*/ 5553745 h 6190656"/>
              <a:gd name="connsiteX91" fmla="*/ 7647207 w 8600872"/>
              <a:gd name="connsiteY91" fmla="*/ 5605452 h 6190656"/>
              <a:gd name="connsiteX92" fmla="*/ 7605304 w 8600872"/>
              <a:gd name="connsiteY92" fmla="*/ 5656519 h 6190656"/>
              <a:gd name="connsiteX93" fmla="*/ 7580095 w 8600872"/>
              <a:gd name="connsiteY93" fmla="*/ 5686299 h 6190656"/>
              <a:gd name="connsiteX94" fmla="*/ 7538757 w 8600872"/>
              <a:gd name="connsiteY94" fmla="*/ 5692487 h 6190656"/>
              <a:gd name="connsiteX95" fmla="*/ 6403290 w 8600872"/>
              <a:gd name="connsiteY95" fmla="*/ 5956523 h 6190656"/>
              <a:gd name="connsiteX96" fmla="*/ 6026931 w 8600872"/>
              <a:gd name="connsiteY96" fmla="*/ 6051995 h 6190656"/>
              <a:gd name="connsiteX97" fmla="*/ 5972989 w 8600872"/>
              <a:gd name="connsiteY97" fmla="*/ 6033725 h 6190656"/>
              <a:gd name="connsiteX98" fmla="*/ 5367870 w 8600872"/>
              <a:gd name="connsiteY98" fmla="*/ 5882172 h 6190656"/>
              <a:gd name="connsiteX99" fmla="*/ 5357831 w 8600872"/>
              <a:gd name="connsiteY99" fmla="*/ 5880896 h 6190656"/>
              <a:gd name="connsiteX100" fmla="*/ 5396111 w 8600872"/>
              <a:gd name="connsiteY100" fmla="*/ 5867074 h 6190656"/>
              <a:gd name="connsiteX101" fmla="*/ 5442220 w 8600872"/>
              <a:gd name="connsiteY101" fmla="*/ 5849598 h 6190656"/>
              <a:gd name="connsiteX102" fmla="*/ 5487991 w 8600872"/>
              <a:gd name="connsiteY102" fmla="*/ 5831421 h 6190656"/>
              <a:gd name="connsiteX103" fmla="*/ 5533421 w 8600872"/>
              <a:gd name="connsiteY103" fmla="*/ 5812549 h 6190656"/>
              <a:gd name="connsiteX104" fmla="*/ 5578483 w 8600872"/>
              <a:gd name="connsiteY104" fmla="*/ 5792995 h 6190656"/>
              <a:gd name="connsiteX105" fmla="*/ 5623187 w 8600872"/>
              <a:gd name="connsiteY105" fmla="*/ 5772759 h 6190656"/>
              <a:gd name="connsiteX106" fmla="*/ 5667512 w 8600872"/>
              <a:gd name="connsiteY106" fmla="*/ 5751854 h 6190656"/>
              <a:gd name="connsiteX107" fmla="*/ 5711473 w 8600872"/>
              <a:gd name="connsiteY107" fmla="*/ 5730277 h 6190656"/>
              <a:gd name="connsiteX108" fmla="*/ 5755053 w 8600872"/>
              <a:gd name="connsiteY108" fmla="*/ 5708038 h 6190656"/>
              <a:gd name="connsiteX109" fmla="*/ 5798234 w 8600872"/>
              <a:gd name="connsiteY109" fmla="*/ 5685149 h 6190656"/>
              <a:gd name="connsiteX110" fmla="*/ 5841033 w 8600872"/>
              <a:gd name="connsiteY110" fmla="*/ 5661606 h 6190656"/>
              <a:gd name="connsiteX111" fmla="*/ 5883419 w 8600872"/>
              <a:gd name="connsiteY111" fmla="*/ 5637426 h 6190656"/>
              <a:gd name="connsiteX112" fmla="*/ 5925407 w 8600872"/>
              <a:gd name="connsiteY112" fmla="*/ 5612606 h 6190656"/>
              <a:gd name="connsiteX113" fmla="*/ 5966980 w 8600872"/>
              <a:gd name="connsiteY113" fmla="*/ 5587156 h 6190656"/>
              <a:gd name="connsiteX114" fmla="*/ 6008121 w 8600872"/>
              <a:gd name="connsiteY114" fmla="*/ 5561089 h 6190656"/>
              <a:gd name="connsiteX115" fmla="*/ 6048847 w 8600872"/>
              <a:gd name="connsiteY115" fmla="*/ 5534398 h 6190656"/>
              <a:gd name="connsiteX116" fmla="*/ 6089135 w 8600872"/>
              <a:gd name="connsiteY116" fmla="*/ 5507098 h 6190656"/>
              <a:gd name="connsiteX117" fmla="*/ 6128975 w 8600872"/>
              <a:gd name="connsiteY117" fmla="*/ 5479199 h 6190656"/>
              <a:gd name="connsiteX118" fmla="*/ 6168374 w 8600872"/>
              <a:gd name="connsiteY118" fmla="*/ 5450698 h 6190656"/>
              <a:gd name="connsiteX119" fmla="*/ 6207314 w 8600872"/>
              <a:gd name="connsiteY119" fmla="*/ 5421609 h 6190656"/>
              <a:gd name="connsiteX120" fmla="*/ 6245796 w 8600872"/>
              <a:gd name="connsiteY120" fmla="*/ 5391933 h 6190656"/>
              <a:gd name="connsiteX121" fmla="*/ 6283808 w 8600872"/>
              <a:gd name="connsiteY121" fmla="*/ 5361680 h 6190656"/>
              <a:gd name="connsiteX122" fmla="*/ 6321346 w 8600872"/>
              <a:gd name="connsiteY122" fmla="*/ 5330856 h 6190656"/>
              <a:gd name="connsiteX123" fmla="*/ 6358393 w 8600872"/>
              <a:gd name="connsiteY123" fmla="*/ 5299473 h 6190656"/>
              <a:gd name="connsiteX124" fmla="*/ 6394959 w 8600872"/>
              <a:gd name="connsiteY124" fmla="*/ 5267527 h 6190656"/>
              <a:gd name="connsiteX125" fmla="*/ 6431021 w 8600872"/>
              <a:gd name="connsiteY125" fmla="*/ 5235035 h 6190656"/>
              <a:gd name="connsiteX126" fmla="*/ 6466586 w 8600872"/>
              <a:gd name="connsiteY126" fmla="*/ 5201994 h 6190656"/>
              <a:gd name="connsiteX127" fmla="*/ 6501646 w 8600872"/>
              <a:gd name="connsiteY127" fmla="*/ 5168413 h 6190656"/>
              <a:gd name="connsiteX128" fmla="*/ 6536181 w 8600872"/>
              <a:gd name="connsiteY128" fmla="*/ 5134308 h 6190656"/>
              <a:gd name="connsiteX129" fmla="*/ 6570189 w 8600872"/>
              <a:gd name="connsiteY129" fmla="*/ 5099682 h 6190656"/>
              <a:gd name="connsiteX130" fmla="*/ 6603670 w 8600872"/>
              <a:gd name="connsiteY130" fmla="*/ 5064536 h 6190656"/>
              <a:gd name="connsiteX131" fmla="*/ 6636613 w 8600872"/>
              <a:gd name="connsiteY131" fmla="*/ 5028881 h 6190656"/>
              <a:gd name="connsiteX132" fmla="*/ 6669009 w 8600872"/>
              <a:gd name="connsiteY132" fmla="*/ 4992724 h 6190656"/>
              <a:gd name="connsiteX133" fmla="*/ 6700854 w 8600872"/>
              <a:gd name="connsiteY133" fmla="*/ 4956072 h 6190656"/>
              <a:gd name="connsiteX134" fmla="*/ 6732148 w 8600872"/>
              <a:gd name="connsiteY134" fmla="*/ 4918923 h 6190656"/>
              <a:gd name="connsiteX135" fmla="*/ 6762864 w 8600872"/>
              <a:gd name="connsiteY135" fmla="*/ 4881306 h 6190656"/>
              <a:gd name="connsiteX136" fmla="*/ 6793019 w 8600872"/>
              <a:gd name="connsiteY136" fmla="*/ 4843203 h 6190656"/>
              <a:gd name="connsiteX137" fmla="*/ 6822591 w 8600872"/>
              <a:gd name="connsiteY137" fmla="*/ 4804637 h 6190656"/>
              <a:gd name="connsiteX138" fmla="*/ 6851580 w 8600872"/>
              <a:gd name="connsiteY138" fmla="*/ 4765605 h 6190656"/>
              <a:gd name="connsiteX139" fmla="*/ 6879972 w 8600872"/>
              <a:gd name="connsiteY139" fmla="*/ 4726127 h 6190656"/>
              <a:gd name="connsiteX140" fmla="*/ 6907772 w 8600872"/>
              <a:gd name="connsiteY140" fmla="*/ 4686193 h 6190656"/>
              <a:gd name="connsiteX141" fmla="*/ 6934965 w 8600872"/>
              <a:gd name="connsiteY141" fmla="*/ 4645822 h 6190656"/>
              <a:gd name="connsiteX142" fmla="*/ 6961546 w 8600872"/>
              <a:gd name="connsiteY142" fmla="*/ 4605018 h 6190656"/>
              <a:gd name="connsiteX143" fmla="*/ 6987508 w 8600872"/>
              <a:gd name="connsiteY143" fmla="*/ 4563788 h 6190656"/>
              <a:gd name="connsiteX144" fmla="*/ 7012843 w 8600872"/>
              <a:gd name="connsiteY144" fmla="*/ 4522141 h 6190656"/>
              <a:gd name="connsiteX145" fmla="*/ 7037558 w 8600872"/>
              <a:gd name="connsiteY145" fmla="*/ 4480066 h 6190656"/>
              <a:gd name="connsiteX146" fmla="*/ 7061622 w 8600872"/>
              <a:gd name="connsiteY146" fmla="*/ 4437604 h 6190656"/>
              <a:gd name="connsiteX147" fmla="*/ 7085051 w 8600872"/>
              <a:gd name="connsiteY147" fmla="*/ 4394729 h 6190656"/>
              <a:gd name="connsiteX148" fmla="*/ 7107831 w 8600872"/>
              <a:gd name="connsiteY148" fmla="*/ 4351458 h 6190656"/>
              <a:gd name="connsiteX149" fmla="*/ 7129949 w 8600872"/>
              <a:gd name="connsiteY149" fmla="*/ 4307812 h 6190656"/>
              <a:gd name="connsiteX150" fmla="*/ 7151402 w 8600872"/>
              <a:gd name="connsiteY150" fmla="*/ 4263785 h 6190656"/>
              <a:gd name="connsiteX151" fmla="*/ 7172194 w 8600872"/>
              <a:gd name="connsiteY151" fmla="*/ 4219374 h 6190656"/>
              <a:gd name="connsiteX152" fmla="*/ 7192308 w 8600872"/>
              <a:gd name="connsiteY152" fmla="*/ 4174599 h 6190656"/>
              <a:gd name="connsiteX153" fmla="*/ 7211744 w 8600872"/>
              <a:gd name="connsiteY153" fmla="*/ 4129459 h 6190656"/>
              <a:gd name="connsiteX154" fmla="*/ 7230484 w 8600872"/>
              <a:gd name="connsiteY154" fmla="*/ 4083979 h 6190656"/>
              <a:gd name="connsiteX155" fmla="*/ 7248537 w 8600872"/>
              <a:gd name="connsiteY155" fmla="*/ 4038135 h 6190656"/>
              <a:gd name="connsiteX156" fmla="*/ 7265888 w 8600872"/>
              <a:gd name="connsiteY156" fmla="*/ 3991955 h 6190656"/>
              <a:gd name="connsiteX157" fmla="*/ 7282535 w 8600872"/>
              <a:gd name="connsiteY157" fmla="*/ 3945432 h 6190656"/>
              <a:gd name="connsiteX158" fmla="*/ 7298465 w 8600872"/>
              <a:gd name="connsiteY158" fmla="*/ 3898586 h 6190656"/>
              <a:gd name="connsiteX159" fmla="*/ 7313691 w 8600872"/>
              <a:gd name="connsiteY159" fmla="*/ 3851385 h 6190656"/>
              <a:gd name="connsiteX160" fmla="*/ 7328174 w 8600872"/>
              <a:gd name="connsiteY160" fmla="*/ 3803911 h 6190656"/>
              <a:gd name="connsiteX161" fmla="*/ 7341935 w 8600872"/>
              <a:gd name="connsiteY161" fmla="*/ 3756099 h 6190656"/>
              <a:gd name="connsiteX162" fmla="*/ 7354967 w 8600872"/>
              <a:gd name="connsiteY162" fmla="*/ 3707958 h 6190656"/>
              <a:gd name="connsiteX163" fmla="*/ 7367240 w 8600872"/>
              <a:gd name="connsiteY163" fmla="*/ 3659558 h 6190656"/>
              <a:gd name="connsiteX164" fmla="*/ 7378772 w 8600872"/>
              <a:gd name="connsiteY164" fmla="*/ 3610832 h 6190656"/>
              <a:gd name="connsiteX165" fmla="*/ 7389547 w 8600872"/>
              <a:gd name="connsiteY165" fmla="*/ 3561819 h 6190656"/>
              <a:gd name="connsiteX166" fmla="*/ 7399562 w 8600872"/>
              <a:gd name="connsiteY166" fmla="*/ 3512512 h 6190656"/>
              <a:gd name="connsiteX167" fmla="*/ 7408808 w 8600872"/>
              <a:gd name="connsiteY167" fmla="*/ 3462924 h 6190656"/>
              <a:gd name="connsiteX168" fmla="*/ 7417281 w 8600872"/>
              <a:gd name="connsiteY168" fmla="*/ 3413049 h 6190656"/>
              <a:gd name="connsiteX169" fmla="*/ 7424968 w 8600872"/>
              <a:gd name="connsiteY169" fmla="*/ 3362926 h 6190656"/>
              <a:gd name="connsiteX170" fmla="*/ 7431869 w 8600872"/>
              <a:gd name="connsiteY170" fmla="*/ 3312518 h 6190656"/>
              <a:gd name="connsiteX171" fmla="*/ 7437975 w 8600872"/>
              <a:gd name="connsiteY171" fmla="*/ 3261847 h 6190656"/>
              <a:gd name="connsiteX172" fmla="*/ 7443278 w 8600872"/>
              <a:gd name="connsiteY172" fmla="*/ 3210924 h 6190656"/>
              <a:gd name="connsiteX173" fmla="*/ 7447776 w 8600872"/>
              <a:gd name="connsiteY173" fmla="*/ 3159731 h 6190656"/>
              <a:gd name="connsiteX174" fmla="*/ 7451458 w 8600872"/>
              <a:gd name="connsiteY174" fmla="*/ 3108288 h 6190656"/>
              <a:gd name="connsiteX175" fmla="*/ 7454319 w 8600872"/>
              <a:gd name="connsiteY175" fmla="*/ 3056599 h 6190656"/>
              <a:gd name="connsiteX176" fmla="*/ 7456348 w 8600872"/>
              <a:gd name="connsiteY176" fmla="*/ 3004682 h 6190656"/>
              <a:gd name="connsiteX177" fmla="*/ 7457542 w 8600872"/>
              <a:gd name="connsiteY177" fmla="*/ 2952512 h 6190656"/>
              <a:gd name="connsiteX178" fmla="*/ 7457872 w 8600872"/>
              <a:gd name="connsiteY178" fmla="*/ 2904741 h 6190656"/>
              <a:gd name="connsiteX179" fmla="*/ 7456047 w 8600872"/>
              <a:gd name="connsiteY179" fmla="*/ 2795543 h 6190656"/>
              <a:gd name="connsiteX180" fmla="*/ 7453868 w 8600872"/>
              <a:gd name="connsiteY180" fmla="*/ 2743622 h 6190656"/>
              <a:gd name="connsiteX181" fmla="*/ 7450859 w 8600872"/>
              <a:gd name="connsiteY181" fmla="*/ 2691955 h 6190656"/>
              <a:gd name="connsiteX182" fmla="*/ 7447028 w 8600872"/>
              <a:gd name="connsiteY182" fmla="*/ 2640537 h 6190656"/>
              <a:gd name="connsiteX183" fmla="*/ 7442383 w 8600872"/>
              <a:gd name="connsiteY183" fmla="*/ 2589367 h 6190656"/>
              <a:gd name="connsiteX184" fmla="*/ 7436931 w 8600872"/>
              <a:gd name="connsiteY184" fmla="*/ 2538456 h 6190656"/>
              <a:gd name="connsiteX185" fmla="*/ 7430679 w 8600872"/>
              <a:gd name="connsiteY185" fmla="*/ 2487833 h 6190656"/>
              <a:gd name="connsiteX186" fmla="*/ 7423630 w 8600872"/>
              <a:gd name="connsiteY186" fmla="*/ 2437437 h 6190656"/>
              <a:gd name="connsiteX187" fmla="*/ 7415798 w 8600872"/>
              <a:gd name="connsiteY187" fmla="*/ 2387340 h 6190656"/>
              <a:gd name="connsiteX188" fmla="*/ 7407184 w 8600872"/>
              <a:gd name="connsiteY188" fmla="*/ 2337518 h 6190656"/>
              <a:gd name="connsiteX189" fmla="*/ 7397796 w 8600872"/>
              <a:gd name="connsiteY189" fmla="*/ 2287971 h 6190656"/>
              <a:gd name="connsiteX190" fmla="*/ 7387641 w 8600872"/>
              <a:gd name="connsiteY190" fmla="*/ 2238708 h 6190656"/>
              <a:gd name="connsiteX191" fmla="*/ 7376725 w 8600872"/>
              <a:gd name="connsiteY191" fmla="*/ 2189742 h 6190656"/>
              <a:gd name="connsiteX192" fmla="*/ 7365054 w 8600872"/>
              <a:gd name="connsiteY192" fmla="*/ 2141065 h 6190656"/>
              <a:gd name="connsiteX193" fmla="*/ 7352637 w 8600872"/>
              <a:gd name="connsiteY193" fmla="*/ 2092695 h 6190656"/>
              <a:gd name="connsiteX194" fmla="*/ 7339478 w 8600872"/>
              <a:gd name="connsiteY194" fmla="*/ 2044629 h 6190656"/>
              <a:gd name="connsiteX195" fmla="*/ 7325583 w 8600872"/>
              <a:gd name="connsiteY195" fmla="*/ 1996875 h 6190656"/>
              <a:gd name="connsiteX196" fmla="*/ 7310958 w 8600872"/>
              <a:gd name="connsiteY196" fmla="*/ 1949435 h 6190656"/>
              <a:gd name="connsiteX197" fmla="*/ 7295610 w 8600872"/>
              <a:gd name="connsiteY197" fmla="*/ 1902311 h 6190656"/>
              <a:gd name="connsiteX198" fmla="*/ 7279548 w 8600872"/>
              <a:gd name="connsiteY198" fmla="*/ 1855528 h 6190656"/>
              <a:gd name="connsiteX199" fmla="*/ 7262775 w 8600872"/>
              <a:gd name="connsiteY199" fmla="*/ 1809077 h 6190656"/>
              <a:gd name="connsiteX200" fmla="*/ 7245295 w 8600872"/>
              <a:gd name="connsiteY200" fmla="*/ 1762957 h 6190656"/>
              <a:gd name="connsiteX201" fmla="*/ 7227116 w 8600872"/>
              <a:gd name="connsiteY201" fmla="*/ 1717181 h 6190656"/>
              <a:gd name="connsiteX202" fmla="*/ 7208248 w 8600872"/>
              <a:gd name="connsiteY202" fmla="*/ 1671763 h 6190656"/>
              <a:gd name="connsiteX203" fmla="*/ 7188691 w 8600872"/>
              <a:gd name="connsiteY203" fmla="*/ 1626694 h 6190656"/>
              <a:gd name="connsiteX204" fmla="*/ 7168458 w 8600872"/>
              <a:gd name="connsiteY204" fmla="*/ 1581993 h 6190656"/>
              <a:gd name="connsiteX205" fmla="*/ 7147549 w 8600872"/>
              <a:gd name="connsiteY205" fmla="*/ 1537661 h 6190656"/>
              <a:gd name="connsiteX206" fmla="*/ 7125977 w 8600872"/>
              <a:gd name="connsiteY206" fmla="*/ 1493711 h 6190656"/>
              <a:gd name="connsiteX207" fmla="*/ 7103734 w 8600872"/>
              <a:gd name="connsiteY207" fmla="*/ 1450122 h 6190656"/>
              <a:gd name="connsiteX208" fmla="*/ 7080845 w 8600872"/>
              <a:gd name="connsiteY208" fmla="*/ 1406940 h 6190656"/>
              <a:gd name="connsiteX209" fmla="*/ 7057306 w 8600872"/>
              <a:gd name="connsiteY209" fmla="*/ 1364152 h 6190656"/>
              <a:gd name="connsiteX210" fmla="*/ 7033120 w 8600872"/>
              <a:gd name="connsiteY210" fmla="*/ 1321752 h 6190656"/>
              <a:gd name="connsiteX211" fmla="*/ 7008303 w 8600872"/>
              <a:gd name="connsiteY211" fmla="*/ 1279772 h 6190656"/>
              <a:gd name="connsiteX212" fmla="*/ 6982856 w 8600872"/>
              <a:gd name="connsiteY212" fmla="*/ 1238204 h 6190656"/>
              <a:gd name="connsiteX213" fmla="*/ 6956783 w 8600872"/>
              <a:gd name="connsiteY213" fmla="*/ 1197052 h 6190656"/>
              <a:gd name="connsiteX214" fmla="*/ 6930096 w 8600872"/>
              <a:gd name="connsiteY214" fmla="*/ 1156333 h 6190656"/>
              <a:gd name="connsiteX215" fmla="*/ 6902795 w 8600872"/>
              <a:gd name="connsiteY215" fmla="*/ 1116043 h 6190656"/>
              <a:gd name="connsiteX216" fmla="*/ 6874896 w 8600872"/>
              <a:gd name="connsiteY216" fmla="*/ 1076203 h 6190656"/>
              <a:gd name="connsiteX217" fmla="*/ 6846397 w 8600872"/>
              <a:gd name="connsiteY217" fmla="*/ 1036807 h 6190656"/>
              <a:gd name="connsiteX218" fmla="*/ 6817306 w 8600872"/>
              <a:gd name="connsiteY218" fmla="*/ 997864 h 6190656"/>
              <a:gd name="connsiteX219" fmla="*/ 6787630 w 8600872"/>
              <a:gd name="connsiteY219" fmla="*/ 959383 h 6190656"/>
              <a:gd name="connsiteX220" fmla="*/ 6757378 w 8600872"/>
              <a:gd name="connsiteY220" fmla="*/ 921371 h 6190656"/>
              <a:gd name="connsiteX221" fmla="*/ 6726556 w 8600872"/>
              <a:gd name="connsiteY221" fmla="*/ 883838 h 6190656"/>
              <a:gd name="connsiteX222" fmla="*/ 6695167 w 8600872"/>
              <a:gd name="connsiteY222" fmla="*/ 846783 h 6190656"/>
              <a:gd name="connsiteX223" fmla="*/ 6663225 w 8600872"/>
              <a:gd name="connsiteY223" fmla="*/ 810223 h 6190656"/>
              <a:gd name="connsiteX224" fmla="*/ 6630727 w 8600872"/>
              <a:gd name="connsiteY224" fmla="*/ 774153 h 6190656"/>
              <a:gd name="connsiteX225" fmla="*/ 6597690 w 8600872"/>
              <a:gd name="connsiteY225" fmla="*/ 738591 h 6190656"/>
              <a:gd name="connsiteX226" fmla="*/ 6564111 w 8600872"/>
              <a:gd name="connsiteY226" fmla="*/ 703534 h 6190656"/>
              <a:gd name="connsiteX227" fmla="*/ 6530005 w 8600872"/>
              <a:gd name="connsiteY227" fmla="*/ 668999 h 6190656"/>
              <a:gd name="connsiteX228" fmla="*/ 6495383 w 8600872"/>
              <a:gd name="connsiteY228" fmla="*/ 634995 h 6190656"/>
              <a:gd name="connsiteX229" fmla="*/ 6460233 w 8600872"/>
              <a:gd name="connsiteY229" fmla="*/ 601510 h 6190656"/>
              <a:gd name="connsiteX230" fmla="*/ 6424577 w 8600872"/>
              <a:gd name="connsiteY230" fmla="*/ 568567 h 6190656"/>
              <a:gd name="connsiteX231" fmla="*/ 6388422 w 8600872"/>
              <a:gd name="connsiteY231" fmla="*/ 536171 h 6190656"/>
              <a:gd name="connsiteX232" fmla="*/ 6351766 w 8600872"/>
              <a:gd name="connsiteY232" fmla="*/ 504323 h 6190656"/>
              <a:gd name="connsiteX233" fmla="*/ 6314622 w 8600872"/>
              <a:gd name="connsiteY233" fmla="*/ 473034 h 6190656"/>
              <a:gd name="connsiteX234" fmla="*/ 6276999 w 8600872"/>
              <a:gd name="connsiteY234" fmla="*/ 442312 h 6190656"/>
              <a:gd name="connsiteX235" fmla="*/ 6238904 w 8600872"/>
              <a:gd name="connsiteY235" fmla="*/ 412164 h 6190656"/>
              <a:gd name="connsiteX236" fmla="*/ 6200330 w 8600872"/>
              <a:gd name="connsiteY236" fmla="*/ 382587 h 6190656"/>
              <a:gd name="connsiteX237" fmla="*/ 6161305 w 8600872"/>
              <a:gd name="connsiteY237" fmla="*/ 353602 h 6190656"/>
              <a:gd name="connsiteX238" fmla="*/ 6121819 w 8600872"/>
              <a:gd name="connsiteY238" fmla="*/ 325204 h 6190656"/>
              <a:gd name="connsiteX239" fmla="*/ 6081892 w 8600872"/>
              <a:gd name="connsiteY239" fmla="*/ 297408 h 6190656"/>
              <a:gd name="connsiteX240" fmla="*/ 6041520 w 8600872"/>
              <a:gd name="connsiteY240" fmla="*/ 270216 h 6190656"/>
              <a:gd name="connsiteX241" fmla="*/ 6000715 w 8600872"/>
              <a:gd name="connsiteY241" fmla="*/ 243634 h 6190656"/>
              <a:gd name="connsiteX242" fmla="*/ 5959485 w 8600872"/>
              <a:gd name="connsiteY242" fmla="*/ 217672 h 6190656"/>
              <a:gd name="connsiteX243" fmla="*/ 5917833 w 8600872"/>
              <a:gd name="connsiteY243" fmla="*/ 192333 h 6190656"/>
              <a:gd name="connsiteX244" fmla="*/ 5875769 w 8600872"/>
              <a:gd name="connsiteY244" fmla="*/ 167626 h 6190656"/>
              <a:gd name="connsiteX245" fmla="*/ 5833296 w 8600872"/>
              <a:gd name="connsiteY245" fmla="*/ 143555 h 6190656"/>
              <a:gd name="connsiteX246" fmla="*/ 5790425 w 8600872"/>
              <a:gd name="connsiteY246" fmla="*/ 120129 h 6190656"/>
              <a:gd name="connsiteX247" fmla="*/ 5747160 w 8600872"/>
              <a:gd name="connsiteY247" fmla="*/ 97352 h 6190656"/>
              <a:gd name="connsiteX248" fmla="*/ 5703509 w 8600872"/>
              <a:gd name="connsiteY248" fmla="*/ 75232 h 6190656"/>
              <a:gd name="connsiteX249" fmla="*/ 5659476 w 8600872"/>
              <a:gd name="connsiteY249" fmla="*/ 53774 h 6190656"/>
              <a:gd name="connsiteX250" fmla="*/ 5615070 w 8600872"/>
              <a:gd name="connsiteY250" fmla="*/ 32985 h 6190656"/>
              <a:gd name="connsiteX251" fmla="*/ 5570297 w 8600872"/>
              <a:gd name="connsiteY251" fmla="*/ 12872 h 6190656"/>
              <a:gd name="connsiteX252" fmla="*/ 1129321 w 8600872"/>
              <a:gd name="connsiteY252" fmla="*/ 0 h 6190656"/>
              <a:gd name="connsiteX253" fmla="*/ 3060383 w 8600872"/>
              <a:gd name="connsiteY253" fmla="*/ 0 h 6190656"/>
              <a:gd name="connsiteX254" fmla="*/ 3022391 w 8600872"/>
              <a:gd name="connsiteY254" fmla="*/ 16486 h 6190656"/>
              <a:gd name="connsiteX255" fmla="*/ 2977689 w 8600872"/>
              <a:gd name="connsiteY255" fmla="*/ 36721 h 6190656"/>
              <a:gd name="connsiteX256" fmla="*/ 2933356 w 8600872"/>
              <a:gd name="connsiteY256" fmla="*/ 57629 h 6190656"/>
              <a:gd name="connsiteX257" fmla="*/ 2889398 w 8600872"/>
              <a:gd name="connsiteY257" fmla="*/ 79205 h 6190656"/>
              <a:gd name="connsiteX258" fmla="*/ 2845822 w 8600872"/>
              <a:gd name="connsiteY258" fmla="*/ 101442 h 6190656"/>
              <a:gd name="connsiteX259" fmla="*/ 2802635 w 8600872"/>
              <a:gd name="connsiteY259" fmla="*/ 124334 h 6190656"/>
              <a:gd name="connsiteX260" fmla="*/ 2759842 w 8600872"/>
              <a:gd name="connsiteY260" fmla="*/ 147874 h 6190656"/>
              <a:gd name="connsiteX261" fmla="*/ 2717452 w 8600872"/>
              <a:gd name="connsiteY261" fmla="*/ 172056 h 6190656"/>
              <a:gd name="connsiteX262" fmla="*/ 2675464 w 8600872"/>
              <a:gd name="connsiteY262" fmla="*/ 196876 h 6190656"/>
              <a:gd name="connsiteX263" fmla="*/ 2633897 w 8600872"/>
              <a:gd name="connsiteY263" fmla="*/ 222323 h 6190656"/>
              <a:gd name="connsiteX264" fmla="*/ 2592749 w 8600872"/>
              <a:gd name="connsiteY264" fmla="*/ 248395 h 6190656"/>
              <a:gd name="connsiteX265" fmla="*/ 2552025 w 8600872"/>
              <a:gd name="connsiteY265" fmla="*/ 275084 h 6190656"/>
              <a:gd name="connsiteX266" fmla="*/ 2511742 w 8600872"/>
              <a:gd name="connsiteY266" fmla="*/ 302381 h 6190656"/>
              <a:gd name="connsiteX267" fmla="*/ 2471895 w 8600872"/>
              <a:gd name="connsiteY267" fmla="*/ 330285 h 6190656"/>
              <a:gd name="connsiteX268" fmla="*/ 2432499 w 8600872"/>
              <a:gd name="connsiteY268" fmla="*/ 358783 h 6190656"/>
              <a:gd name="connsiteX269" fmla="*/ 2393557 w 8600872"/>
              <a:gd name="connsiteY269" fmla="*/ 387874 h 6190656"/>
              <a:gd name="connsiteX270" fmla="*/ 2355076 w 8600872"/>
              <a:gd name="connsiteY270" fmla="*/ 417549 h 6190656"/>
              <a:gd name="connsiteX271" fmla="*/ 2317067 w 8600872"/>
              <a:gd name="connsiteY271" fmla="*/ 447800 h 6190656"/>
              <a:gd name="connsiteX272" fmla="*/ 2279529 w 8600872"/>
              <a:gd name="connsiteY272" fmla="*/ 478624 h 6190656"/>
              <a:gd name="connsiteX273" fmla="*/ 2242478 w 8600872"/>
              <a:gd name="connsiteY273" fmla="*/ 510010 h 6190656"/>
              <a:gd name="connsiteX274" fmla="*/ 2205912 w 8600872"/>
              <a:gd name="connsiteY274" fmla="*/ 541956 h 6190656"/>
              <a:gd name="connsiteX275" fmla="*/ 2169848 w 8600872"/>
              <a:gd name="connsiteY275" fmla="*/ 574449 h 6190656"/>
              <a:gd name="connsiteX276" fmla="*/ 2134286 w 8600872"/>
              <a:gd name="connsiteY276" fmla="*/ 607488 h 6190656"/>
              <a:gd name="connsiteX277" fmla="*/ 2099232 w 8600872"/>
              <a:gd name="connsiteY277" fmla="*/ 641064 h 6190656"/>
              <a:gd name="connsiteX278" fmla="*/ 2064696 w 8600872"/>
              <a:gd name="connsiteY278" fmla="*/ 675170 h 6190656"/>
              <a:gd name="connsiteX279" fmla="*/ 2030686 w 8600872"/>
              <a:gd name="connsiteY279" fmla="*/ 709799 h 6190656"/>
              <a:gd name="connsiteX280" fmla="*/ 1997204 w 8600872"/>
              <a:gd name="connsiteY280" fmla="*/ 744946 h 6190656"/>
              <a:gd name="connsiteX281" fmla="*/ 1964262 w 8600872"/>
              <a:gd name="connsiteY281" fmla="*/ 780601 h 6190656"/>
              <a:gd name="connsiteX282" fmla="*/ 1931865 w 8600872"/>
              <a:gd name="connsiteY282" fmla="*/ 816758 h 6190656"/>
              <a:gd name="connsiteX283" fmla="*/ 1900016 w 8600872"/>
              <a:gd name="connsiteY283" fmla="*/ 853414 h 6190656"/>
              <a:gd name="connsiteX284" fmla="*/ 1868729 w 8600872"/>
              <a:gd name="connsiteY284" fmla="*/ 890555 h 6190656"/>
              <a:gd name="connsiteX285" fmla="*/ 1838006 w 8600872"/>
              <a:gd name="connsiteY285" fmla="*/ 928179 h 6190656"/>
              <a:gd name="connsiteX286" fmla="*/ 1807856 w 8600872"/>
              <a:gd name="connsiteY286" fmla="*/ 966278 h 6190656"/>
              <a:gd name="connsiteX287" fmla="*/ 1778282 w 8600872"/>
              <a:gd name="connsiteY287" fmla="*/ 1004847 h 6190656"/>
              <a:gd name="connsiteX288" fmla="*/ 1749294 w 8600872"/>
              <a:gd name="connsiteY288" fmla="*/ 1043876 h 6190656"/>
              <a:gd name="connsiteX289" fmla="*/ 1720899 w 8600872"/>
              <a:gd name="connsiteY289" fmla="*/ 1083357 h 6190656"/>
              <a:gd name="connsiteX290" fmla="*/ 1693102 w 8600872"/>
              <a:gd name="connsiteY290" fmla="*/ 1123288 h 6190656"/>
              <a:gd name="connsiteX291" fmla="*/ 1665909 w 8600872"/>
              <a:gd name="connsiteY291" fmla="*/ 1163659 h 6190656"/>
              <a:gd name="connsiteX292" fmla="*/ 1639328 w 8600872"/>
              <a:gd name="connsiteY292" fmla="*/ 1204464 h 6190656"/>
              <a:gd name="connsiteX293" fmla="*/ 1613365 w 8600872"/>
              <a:gd name="connsiteY293" fmla="*/ 1245695 h 6190656"/>
              <a:gd name="connsiteX294" fmla="*/ 1588027 w 8600872"/>
              <a:gd name="connsiteY294" fmla="*/ 1287346 h 6190656"/>
              <a:gd name="connsiteX295" fmla="*/ 1563319 w 8600872"/>
              <a:gd name="connsiteY295" fmla="*/ 1329412 h 6190656"/>
              <a:gd name="connsiteX296" fmla="*/ 1539250 w 8600872"/>
              <a:gd name="connsiteY296" fmla="*/ 1371881 h 6190656"/>
              <a:gd name="connsiteX297" fmla="*/ 1515823 w 8600872"/>
              <a:gd name="connsiteY297" fmla="*/ 1414753 h 6190656"/>
              <a:gd name="connsiteX298" fmla="*/ 1493046 w 8600872"/>
              <a:gd name="connsiteY298" fmla="*/ 1458018 h 6190656"/>
              <a:gd name="connsiteX299" fmla="*/ 1470925 w 8600872"/>
              <a:gd name="connsiteY299" fmla="*/ 1501671 h 6190656"/>
              <a:gd name="connsiteX300" fmla="*/ 1449467 w 8600872"/>
              <a:gd name="connsiteY300" fmla="*/ 1545704 h 6190656"/>
              <a:gd name="connsiteX301" fmla="*/ 1428679 w 8600872"/>
              <a:gd name="connsiteY301" fmla="*/ 1590109 h 6190656"/>
              <a:gd name="connsiteX302" fmla="*/ 1408565 w 8600872"/>
              <a:gd name="connsiteY302" fmla="*/ 1634882 h 6190656"/>
              <a:gd name="connsiteX303" fmla="*/ 1389132 w 8600872"/>
              <a:gd name="connsiteY303" fmla="*/ 1680018 h 6190656"/>
              <a:gd name="connsiteX304" fmla="*/ 1370387 w 8600872"/>
              <a:gd name="connsiteY304" fmla="*/ 1725510 h 6190656"/>
              <a:gd name="connsiteX305" fmla="*/ 1352334 w 8600872"/>
              <a:gd name="connsiteY305" fmla="*/ 1771352 h 6190656"/>
              <a:gd name="connsiteX306" fmla="*/ 1334982 w 8600872"/>
              <a:gd name="connsiteY306" fmla="*/ 1817532 h 6190656"/>
              <a:gd name="connsiteX307" fmla="*/ 1318337 w 8600872"/>
              <a:gd name="connsiteY307" fmla="*/ 1864052 h 6190656"/>
              <a:gd name="connsiteX308" fmla="*/ 1302402 w 8600872"/>
              <a:gd name="connsiteY308" fmla="*/ 1910905 h 6190656"/>
              <a:gd name="connsiteX309" fmla="*/ 1287188 w 8600872"/>
              <a:gd name="connsiteY309" fmla="*/ 1958077 h 6190656"/>
              <a:gd name="connsiteX310" fmla="*/ 1272696 w 8600872"/>
              <a:gd name="connsiteY310" fmla="*/ 2005577 h 6190656"/>
              <a:gd name="connsiteX311" fmla="*/ 1258934 w 8600872"/>
              <a:gd name="connsiteY311" fmla="*/ 2053390 h 6190656"/>
              <a:gd name="connsiteX312" fmla="*/ 1245912 w 8600872"/>
              <a:gd name="connsiteY312" fmla="*/ 2101505 h 6190656"/>
              <a:gd name="connsiteX313" fmla="*/ 1233631 w 8600872"/>
              <a:gd name="connsiteY313" fmla="*/ 2149932 h 6190656"/>
              <a:gd name="connsiteX314" fmla="*/ 1222099 w 8600872"/>
              <a:gd name="connsiteY314" fmla="*/ 2198654 h 6190656"/>
              <a:gd name="connsiteX315" fmla="*/ 1211323 w 8600872"/>
              <a:gd name="connsiteY315" fmla="*/ 2247670 h 6190656"/>
              <a:gd name="connsiteX316" fmla="*/ 1201309 w 8600872"/>
              <a:gd name="connsiteY316" fmla="*/ 2296971 h 6190656"/>
              <a:gd name="connsiteX317" fmla="*/ 1192064 w 8600872"/>
              <a:gd name="connsiteY317" fmla="*/ 2346558 h 6190656"/>
              <a:gd name="connsiteX318" fmla="*/ 1183595 w 8600872"/>
              <a:gd name="connsiteY318" fmla="*/ 2396417 h 6190656"/>
              <a:gd name="connsiteX319" fmla="*/ 1175905 w 8600872"/>
              <a:gd name="connsiteY319" fmla="*/ 2446559 h 6190656"/>
              <a:gd name="connsiteX320" fmla="*/ 1169004 w 8600872"/>
              <a:gd name="connsiteY320" fmla="*/ 2496964 h 6190656"/>
              <a:gd name="connsiteX321" fmla="*/ 1162897 w 8600872"/>
              <a:gd name="connsiteY321" fmla="*/ 2547637 h 6190656"/>
              <a:gd name="connsiteX322" fmla="*/ 1157592 w 8600872"/>
              <a:gd name="connsiteY322" fmla="*/ 2598567 h 6190656"/>
              <a:gd name="connsiteX323" fmla="*/ 1153095 w 8600872"/>
              <a:gd name="connsiteY323" fmla="*/ 2649752 h 6190656"/>
              <a:gd name="connsiteX324" fmla="*/ 1149413 w 8600872"/>
              <a:gd name="connsiteY324" fmla="*/ 2701191 h 6190656"/>
              <a:gd name="connsiteX325" fmla="*/ 1146555 w 8600872"/>
              <a:gd name="connsiteY325" fmla="*/ 2752870 h 6190656"/>
              <a:gd name="connsiteX326" fmla="*/ 1144524 w 8600872"/>
              <a:gd name="connsiteY326" fmla="*/ 2804804 h 6190656"/>
              <a:gd name="connsiteX327" fmla="*/ 1143331 w 8600872"/>
              <a:gd name="connsiteY327" fmla="*/ 2856970 h 6190656"/>
              <a:gd name="connsiteX328" fmla="*/ 1143000 w 8600872"/>
              <a:gd name="connsiteY328" fmla="*/ 2904741 h 6190656"/>
              <a:gd name="connsiteX329" fmla="*/ 1144824 w 8600872"/>
              <a:gd name="connsiteY329" fmla="*/ 3013939 h 6190656"/>
              <a:gd name="connsiteX330" fmla="*/ 1147004 w 8600872"/>
              <a:gd name="connsiteY330" fmla="*/ 3065858 h 6190656"/>
              <a:gd name="connsiteX331" fmla="*/ 1150013 w 8600872"/>
              <a:gd name="connsiteY331" fmla="*/ 3117525 h 6190656"/>
              <a:gd name="connsiteX332" fmla="*/ 1153844 w 8600872"/>
              <a:gd name="connsiteY332" fmla="*/ 3168949 h 6190656"/>
              <a:gd name="connsiteX333" fmla="*/ 1158488 w 8600872"/>
              <a:gd name="connsiteY333" fmla="*/ 3220109 h 6190656"/>
              <a:gd name="connsiteX334" fmla="*/ 1163941 w 8600872"/>
              <a:gd name="connsiteY334" fmla="*/ 3271020 h 6190656"/>
              <a:gd name="connsiteX335" fmla="*/ 1170194 w 8600872"/>
              <a:gd name="connsiteY335" fmla="*/ 3321660 h 6190656"/>
              <a:gd name="connsiteX336" fmla="*/ 1177241 w 8600872"/>
              <a:gd name="connsiteY336" fmla="*/ 3372037 h 6190656"/>
              <a:gd name="connsiteX337" fmla="*/ 1185075 w 8600872"/>
              <a:gd name="connsiteY337" fmla="*/ 3422140 h 6190656"/>
              <a:gd name="connsiteX338" fmla="*/ 1193689 w 8600872"/>
              <a:gd name="connsiteY338" fmla="*/ 3471966 h 6190656"/>
              <a:gd name="connsiteX339" fmla="*/ 1203077 w 8600872"/>
              <a:gd name="connsiteY339" fmla="*/ 3521511 h 6190656"/>
              <a:gd name="connsiteX340" fmla="*/ 1213232 w 8600872"/>
              <a:gd name="connsiteY340" fmla="*/ 3570774 h 6190656"/>
              <a:gd name="connsiteX341" fmla="*/ 1224147 w 8600872"/>
              <a:gd name="connsiteY341" fmla="*/ 3619741 h 6190656"/>
              <a:gd name="connsiteX342" fmla="*/ 1235817 w 8600872"/>
              <a:gd name="connsiteY342" fmla="*/ 3668416 h 6190656"/>
              <a:gd name="connsiteX343" fmla="*/ 1248235 w 8600872"/>
              <a:gd name="connsiteY343" fmla="*/ 3716785 h 6190656"/>
              <a:gd name="connsiteX344" fmla="*/ 1261395 w 8600872"/>
              <a:gd name="connsiteY344" fmla="*/ 3764854 h 6190656"/>
              <a:gd name="connsiteX345" fmla="*/ 1275290 w 8600872"/>
              <a:gd name="connsiteY345" fmla="*/ 3812609 h 6190656"/>
              <a:gd name="connsiteX346" fmla="*/ 1289914 w 8600872"/>
              <a:gd name="connsiteY346" fmla="*/ 3860049 h 6190656"/>
              <a:gd name="connsiteX347" fmla="*/ 1305260 w 8600872"/>
              <a:gd name="connsiteY347" fmla="*/ 3907162 h 6190656"/>
              <a:gd name="connsiteX348" fmla="*/ 1321326 w 8600872"/>
              <a:gd name="connsiteY348" fmla="*/ 3953956 h 6190656"/>
              <a:gd name="connsiteX349" fmla="*/ 1338099 w 8600872"/>
              <a:gd name="connsiteY349" fmla="*/ 4000410 h 6190656"/>
              <a:gd name="connsiteX350" fmla="*/ 1355578 w 8600872"/>
              <a:gd name="connsiteY350" fmla="*/ 4046527 h 6190656"/>
              <a:gd name="connsiteX351" fmla="*/ 1373754 w 8600872"/>
              <a:gd name="connsiteY351" fmla="*/ 4092297 h 6190656"/>
              <a:gd name="connsiteX352" fmla="*/ 1392625 w 8600872"/>
              <a:gd name="connsiteY352" fmla="*/ 4137722 h 6190656"/>
              <a:gd name="connsiteX353" fmla="*/ 1412180 w 8600872"/>
              <a:gd name="connsiteY353" fmla="*/ 4182786 h 6190656"/>
              <a:gd name="connsiteX354" fmla="*/ 1432415 w 8600872"/>
              <a:gd name="connsiteY354" fmla="*/ 4227489 h 6190656"/>
              <a:gd name="connsiteX355" fmla="*/ 1453322 w 8600872"/>
              <a:gd name="connsiteY355" fmla="*/ 4271818 h 6190656"/>
              <a:gd name="connsiteX356" fmla="*/ 1474898 w 8600872"/>
              <a:gd name="connsiteY356" fmla="*/ 4315778 h 6190656"/>
              <a:gd name="connsiteX357" fmla="*/ 1497135 w 8600872"/>
              <a:gd name="connsiteY357" fmla="*/ 4359354 h 6190656"/>
              <a:gd name="connsiteX358" fmla="*/ 1520027 w 8600872"/>
              <a:gd name="connsiteY358" fmla="*/ 4402540 h 6190656"/>
              <a:gd name="connsiteX359" fmla="*/ 1543569 w 8600872"/>
              <a:gd name="connsiteY359" fmla="*/ 4445336 h 6190656"/>
              <a:gd name="connsiteX360" fmla="*/ 1567749 w 8600872"/>
              <a:gd name="connsiteY360" fmla="*/ 4487724 h 6190656"/>
              <a:gd name="connsiteX361" fmla="*/ 1592570 w 8600872"/>
              <a:gd name="connsiteY361" fmla="*/ 4529712 h 6190656"/>
              <a:gd name="connsiteX362" fmla="*/ 1618016 w 8600872"/>
              <a:gd name="connsiteY362" fmla="*/ 4571279 h 6190656"/>
              <a:gd name="connsiteX363" fmla="*/ 1644089 w 8600872"/>
              <a:gd name="connsiteY363" fmla="*/ 4612429 h 6190656"/>
              <a:gd name="connsiteX364" fmla="*/ 1670775 w 8600872"/>
              <a:gd name="connsiteY364" fmla="*/ 4653147 h 6190656"/>
              <a:gd name="connsiteX365" fmla="*/ 1698075 w 8600872"/>
              <a:gd name="connsiteY365" fmla="*/ 4693436 h 6190656"/>
              <a:gd name="connsiteX366" fmla="*/ 1725977 w 8600872"/>
              <a:gd name="connsiteY366" fmla="*/ 4733279 h 6190656"/>
              <a:gd name="connsiteX367" fmla="*/ 1754478 w 8600872"/>
              <a:gd name="connsiteY367" fmla="*/ 4772679 h 6190656"/>
              <a:gd name="connsiteX368" fmla="*/ 1783566 w 8600872"/>
              <a:gd name="connsiteY368" fmla="*/ 4811617 h 6190656"/>
              <a:gd name="connsiteX369" fmla="*/ 1813242 w 8600872"/>
              <a:gd name="connsiteY369" fmla="*/ 4850099 h 6190656"/>
              <a:gd name="connsiteX370" fmla="*/ 1843496 w 8600872"/>
              <a:gd name="connsiteY370" fmla="*/ 4888112 h 6190656"/>
              <a:gd name="connsiteX371" fmla="*/ 1874317 w 8600872"/>
              <a:gd name="connsiteY371" fmla="*/ 4925645 h 6190656"/>
              <a:gd name="connsiteX372" fmla="*/ 1905702 w 8600872"/>
              <a:gd name="connsiteY372" fmla="*/ 4962696 h 6190656"/>
              <a:gd name="connsiteX373" fmla="*/ 1937649 w 8600872"/>
              <a:gd name="connsiteY373" fmla="*/ 4999262 h 6190656"/>
              <a:gd name="connsiteX374" fmla="*/ 1970144 w 8600872"/>
              <a:gd name="connsiteY374" fmla="*/ 5035329 h 6190656"/>
              <a:gd name="connsiteX375" fmla="*/ 2003183 w 8600872"/>
              <a:gd name="connsiteY375" fmla="*/ 5070892 h 6190656"/>
              <a:gd name="connsiteX376" fmla="*/ 2036758 w 8600872"/>
              <a:gd name="connsiteY376" fmla="*/ 5105943 h 6190656"/>
              <a:gd name="connsiteX377" fmla="*/ 2070864 w 8600872"/>
              <a:gd name="connsiteY377" fmla="*/ 5140480 h 6190656"/>
              <a:gd name="connsiteX378" fmla="*/ 2105494 w 8600872"/>
              <a:gd name="connsiteY378" fmla="*/ 5174492 h 6190656"/>
              <a:gd name="connsiteX379" fmla="*/ 2140638 w 8600872"/>
              <a:gd name="connsiteY379" fmla="*/ 5207970 h 6190656"/>
              <a:gd name="connsiteX380" fmla="*/ 2176296 w 8600872"/>
              <a:gd name="connsiteY380" fmla="*/ 5240916 h 6190656"/>
              <a:gd name="connsiteX381" fmla="*/ 2212452 w 8600872"/>
              <a:gd name="connsiteY381" fmla="*/ 5273312 h 6190656"/>
              <a:gd name="connsiteX382" fmla="*/ 2249107 w 8600872"/>
              <a:gd name="connsiteY382" fmla="*/ 5305159 h 6190656"/>
              <a:gd name="connsiteX383" fmla="*/ 2286249 w 8600872"/>
              <a:gd name="connsiteY383" fmla="*/ 5336447 h 6190656"/>
              <a:gd name="connsiteX384" fmla="*/ 2323873 w 8600872"/>
              <a:gd name="connsiteY384" fmla="*/ 5367169 h 6190656"/>
              <a:gd name="connsiteX385" fmla="*/ 2361972 w 8600872"/>
              <a:gd name="connsiteY385" fmla="*/ 5397320 h 6190656"/>
              <a:gd name="connsiteX386" fmla="*/ 2400542 w 8600872"/>
              <a:gd name="connsiteY386" fmla="*/ 5426895 h 6190656"/>
              <a:gd name="connsiteX387" fmla="*/ 2439569 w 8600872"/>
              <a:gd name="connsiteY387" fmla="*/ 5455881 h 6190656"/>
              <a:gd name="connsiteX388" fmla="*/ 2479053 w 8600872"/>
              <a:gd name="connsiteY388" fmla="*/ 5484278 h 6190656"/>
              <a:gd name="connsiteX389" fmla="*/ 2518983 w 8600872"/>
              <a:gd name="connsiteY389" fmla="*/ 5512075 h 6190656"/>
              <a:gd name="connsiteX390" fmla="*/ 2559352 w 8600872"/>
              <a:gd name="connsiteY390" fmla="*/ 5539266 h 6190656"/>
              <a:gd name="connsiteX391" fmla="*/ 2600157 w 8600872"/>
              <a:gd name="connsiteY391" fmla="*/ 5565848 h 6190656"/>
              <a:gd name="connsiteX392" fmla="*/ 2641388 w 8600872"/>
              <a:gd name="connsiteY392" fmla="*/ 5591810 h 6190656"/>
              <a:gd name="connsiteX393" fmla="*/ 2683040 w 8600872"/>
              <a:gd name="connsiteY393" fmla="*/ 5617149 h 6190656"/>
              <a:gd name="connsiteX394" fmla="*/ 2725105 w 8600872"/>
              <a:gd name="connsiteY394" fmla="*/ 5641857 h 6190656"/>
              <a:gd name="connsiteX395" fmla="*/ 2767575 w 8600872"/>
              <a:gd name="connsiteY395" fmla="*/ 5665926 h 6190656"/>
              <a:gd name="connsiteX396" fmla="*/ 2810449 w 8600872"/>
              <a:gd name="connsiteY396" fmla="*/ 5689354 h 6190656"/>
              <a:gd name="connsiteX397" fmla="*/ 2853712 w 8600872"/>
              <a:gd name="connsiteY397" fmla="*/ 5712130 h 6190656"/>
              <a:gd name="connsiteX398" fmla="*/ 2897365 w 8600872"/>
              <a:gd name="connsiteY398" fmla="*/ 5734250 h 6190656"/>
              <a:gd name="connsiteX399" fmla="*/ 2941398 w 8600872"/>
              <a:gd name="connsiteY399" fmla="*/ 5755708 h 6190656"/>
              <a:gd name="connsiteX400" fmla="*/ 2985804 w 8600872"/>
              <a:gd name="connsiteY400" fmla="*/ 5776498 h 6190656"/>
              <a:gd name="connsiteX401" fmla="*/ 3030577 w 8600872"/>
              <a:gd name="connsiteY401" fmla="*/ 5796611 h 6190656"/>
              <a:gd name="connsiteX402" fmla="*/ 3075713 w 8600872"/>
              <a:gd name="connsiteY402" fmla="*/ 5816044 h 6190656"/>
              <a:gd name="connsiteX403" fmla="*/ 3121203 w 8600872"/>
              <a:gd name="connsiteY403" fmla="*/ 5834789 h 6190656"/>
              <a:gd name="connsiteX404" fmla="*/ 3167040 w 8600872"/>
              <a:gd name="connsiteY404" fmla="*/ 5852839 h 6190656"/>
              <a:gd name="connsiteX405" fmla="*/ 3213226 w 8600872"/>
              <a:gd name="connsiteY405" fmla="*/ 5870192 h 6190656"/>
              <a:gd name="connsiteX406" fmla="*/ 3259745 w 8600872"/>
              <a:gd name="connsiteY406" fmla="*/ 5886838 h 6190656"/>
              <a:gd name="connsiteX407" fmla="*/ 3306594 w 8600872"/>
              <a:gd name="connsiteY407" fmla="*/ 5902771 h 6190656"/>
              <a:gd name="connsiteX408" fmla="*/ 3353780 w 8600872"/>
              <a:gd name="connsiteY408" fmla="*/ 5917990 h 6190656"/>
              <a:gd name="connsiteX409" fmla="*/ 3401270 w 8600872"/>
              <a:gd name="connsiteY409" fmla="*/ 5932479 h 6190656"/>
              <a:gd name="connsiteX410" fmla="*/ 3449077 w 8600872"/>
              <a:gd name="connsiteY410" fmla="*/ 5946238 h 6190656"/>
              <a:gd name="connsiteX411" fmla="*/ 3497209 w 8600872"/>
              <a:gd name="connsiteY411" fmla="*/ 5959266 h 6190656"/>
              <a:gd name="connsiteX412" fmla="*/ 3545627 w 8600872"/>
              <a:gd name="connsiteY412" fmla="*/ 5971545 h 6190656"/>
              <a:gd name="connsiteX413" fmla="*/ 3594345 w 8600872"/>
              <a:gd name="connsiteY413" fmla="*/ 5983075 h 6190656"/>
              <a:gd name="connsiteX414" fmla="*/ 3643358 w 8600872"/>
              <a:gd name="connsiteY414" fmla="*/ 5993850 h 6190656"/>
              <a:gd name="connsiteX415" fmla="*/ 3692664 w 8600872"/>
              <a:gd name="connsiteY415" fmla="*/ 6003865 h 6190656"/>
              <a:gd name="connsiteX416" fmla="*/ 3742252 w 8600872"/>
              <a:gd name="connsiteY416" fmla="*/ 6013110 h 6190656"/>
              <a:gd name="connsiteX417" fmla="*/ 3792126 w 8600872"/>
              <a:gd name="connsiteY417" fmla="*/ 6021584 h 6190656"/>
              <a:gd name="connsiteX418" fmla="*/ 3842252 w 8600872"/>
              <a:gd name="connsiteY418" fmla="*/ 6029270 h 6190656"/>
              <a:gd name="connsiteX419" fmla="*/ 3865498 w 8600872"/>
              <a:gd name="connsiteY419" fmla="*/ 6032453 h 6190656"/>
              <a:gd name="connsiteX420" fmla="*/ 3864312 w 8600872"/>
              <a:gd name="connsiteY420" fmla="*/ 6032775 h 6190656"/>
              <a:gd name="connsiteX421" fmla="*/ 3637239 w 8600872"/>
              <a:gd name="connsiteY421" fmla="*/ 6100692 h 6190656"/>
              <a:gd name="connsiteX422" fmla="*/ 3354247 w 8600872"/>
              <a:gd name="connsiteY422" fmla="*/ 6190656 h 6190656"/>
              <a:gd name="connsiteX423" fmla="*/ 3345722 w 8600872"/>
              <a:gd name="connsiteY423" fmla="*/ 6189462 h 6190656"/>
              <a:gd name="connsiteX424" fmla="*/ 1497078 w 8600872"/>
              <a:gd name="connsiteY424" fmla="*/ 5816699 h 6190656"/>
              <a:gd name="connsiteX425" fmla="*/ 1057603 w 8600872"/>
              <a:gd name="connsiteY425" fmla="*/ 5729110 h 6190656"/>
              <a:gd name="connsiteX426" fmla="*/ 1032543 w 8600872"/>
              <a:gd name="connsiteY426" fmla="*/ 5700288 h 6190656"/>
              <a:gd name="connsiteX427" fmla="*/ 989981 w 8600872"/>
              <a:gd name="connsiteY427" fmla="*/ 5649799 h 6190656"/>
              <a:gd name="connsiteX428" fmla="*/ 948182 w 8600872"/>
              <a:gd name="connsiteY428" fmla="*/ 5598649 h 6190656"/>
              <a:gd name="connsiteX429" fmla="*/ 907159 w 8600872"/>
              <a:gd name="connsiteY429" fmla="*/ 5546850 h 6190656"/>
              <a:gd name="connsiteX430" fmla="*/ 866917 w 8600872"/>
              <a:gd name="connsiteY430" fmla="*/ 5494408 h 6190656"/>
              <a:gd name="connsiteX431" fmla="*/ 827460 w 8600872"/>
              <a:gd name="connsiteY431" fmla="*/ 5441325 h 6190656"/>
              <a:gd name="connsiteX432" fmla="*/ 788807 w 8600872"/>
              <a:gd name="connsiteY432" fmla="*/ 5387621 h 6190656"/>
              <a:gd name="connsiteX433" fmla="*/ 750958 w 8600872"/>
              <a:gd name="connsiteY433" fmla="*/ 5333294 h 6190656"/>
              <a:gd name="connsiteX434" fmla="*/ 713928 w 8600872"/>
              <a:gd name="connsiteY434" fmla="*/ 5278361 h 6190656"/>
              <a:gd name="connsiteX435" fmla="*/ 677718 w 8600872"/>
              <a:gd name="connsiteY435" fmla="*/ 5222821 h 6190656"/>
              <a:gd name="connsiteX436" fmla="*/ 642346 w 8600872"/>
              <a:gd name="connsiteY436" fmla="*/ 5166693 h 6190656"/>
              <a:gd name="connsiteX437" fmla="*/ 607814 w 8600872"/>
              <a:gd name="connsiteY437" fmla="*/ 5109976 h 6190656"/>
              <a:gd name="connsiteX438" fmla="*/ 574137 w 8600872"/>
              <a:gd name="connsiteY438" fmla="*/ 5052689 h 6190656"/>
              <a:gd name="connsiteX439" fmla="*/ 541318 w 8600872"/>
              <a:gd name="connsiteY439" fmla="*/ 4994829 h 6190656"/>
              <a:gd name="connsiteX440" fmla="*/ 509371 w 8600872"/>
              <a:gd name="connsiteY440" fmla="*/ 4936416 h 6190656"/>
              <a:gd name="connsiteX441" fmla="*/ 478301 w 8600872"/>
              <a:gd name="connsiteY441" fmla="*/ 4877452 h 6190656"/>
              <a:gd name="connsiteX442" fmla="*/ 448120 w 8600872"/>
              <a:gd name="connsiteY442" fmla="*/ 4817947 h 6190656"/>
              <a:gd name="connsiteX443" fmla="*/ 418836 w 8600872"/>
              <a:gd name="connsiteY443" fmla="*/ 4757913 h 6190656"/>
              <a:gd name="connsiteX444" fmla="*/ 390455 w 8600872"/>
              <a:gd name="connsiteY444" fmla="*/ 4697351 h 6190656"/>
              <a:gd name="connsiteX445" fmla="*/ 362993 w 8600872"/>
              <a:gd name="connsiteY445" fmla="*/ 4636279 h 6190656"/>
              <a:gd name="connsiteX446" fmla="*/ 336454 w 8600872"/>
              <a:gd name="connsiteY446" fmla="*/ 4574703 h 6190656"/>
              <a:gd name="connsiteX447" fmla="*/ 310850 w 8600872"/>
              <a:gd name="connsiteY447" fmla="*/ 4512635 h 6190656"/>
              <a:gd name="connsiteX448" fmla="*/ 286186 w 8600872"/>
              <a:gd name="connsiteY448" fmla="*/ 4450076 h 6190656"/>
              <a:gd name="connsiteX449" fmla="*/ 262476 w 8600872"/>
              <a:gd name="connsiteY449" fmla="*/ 4387042 h 6190656"/>
              <a:gd name="connsiteX450" fmla="*/ 239726 w 8600872"/>
              <a:gd name="connsiteY450" fmla="*/ 4323540 h 6190656"/>
              <a:gd name="connsiteX451" fmla="*/ 217950 w 8600872"/>
              <a:gd name="connsiteY451" fmla="*/ 4259588 h 6190656"/>
              <a:gd name="connsiteX452" fmla="*/ 197148 w 8600872"/>
              <a:gd name="connsiteY452" fmla="*/ 4195179 h 6190656"/>
              <a:gd name="connsiteX453" fmla="*/ 177338 w 8600872"/>
              <a:gd name="connsiteY453" fmla="*/ 4130339 h 6190656"/>
              <a:gd name="connsiteX454" fmla="*/ 158525 w 8600872"/>
              <a:gd name="connsiteY454" fmla="*/ 4065067 h 6190656"/>
              <a:gd name="connsiteX455" fmla="*/ 140720 w 8600872"/>
              <a:gd name="connsiteY455" fmla="*/ 3999382 h 6190656"/>
              <a:gd name="connsiteX456" fmla="*/ 123930 w 8600872"/>
              <a:gd name="connsiteY456" fmla="*/ 3933284 h 6190656"/>
              <a:gd name="connsiteX457" fmla="*/ 108166 w 8600872"/>
              <a:gd name="connsiteY457" fmla="*/ 3866792 h 6190656"/>
              <a:gd name="connsiteX458" fmla="*/ 93435 w 8600872"/>
              <a:gd name="connsiteY458" fmla="*/ 3799910 h 6190656"/>
              <a:gd name="connsiteX459" fmla="*/ 79748 w 8600872"/>
              <a:gd name="connsiteY459" fmla="*/ 3732656 h 6190656"/>
              <a:gd name="connsiteX460" fmla="*/ 67112 w 8600872"/>
              <a:gd name="connsiteY460" fmla="*/ 3665032 h 6190656"/>
              <a:gd name="connsiteX461" fmla="*/ 55538 w 8600872"/>
              <a:gd name="connsiteY461" fmla="*/ 3597053 h 6190656"/>
              <a:gd name="connsiteX462" fmla="*/ 45033 w 8600872"/>
              <a:gd name="connsiteY462" fmla="*/ 3528730 h 6190656"/>
              <a:gd name="connsiteX463" fmla="*/ 35606 w 8600872"/>
              <a:gd name="connsiteY463" fmla="*/ 3460073 h 6190656"/>
              <a:gd name="connsiteX464" fmla="*/ 27265 w 8600872"/>
              <a:gd name="connsiteY464" fmla="*/ 3391089 h 6190656"/>
              <a:gd name="connsiteX465" fmla="*/ 20021 w 8600872"/>
              <a:gd name="connsiteY465" fmla="*/ 3321800 h 6190656"/>
              <a:gd name="connsiteX466" fmla="*/ 13879 w 8600872"/>
              <a:gd name="connsiteY466" fmla="*/ 3252201 h 6190656"/>
              <a:gd name="connsiteX467" fmla="*/ 8851 w 8600872"/>
              <a:gd name="connsiteY467" fmla="*/ 3182321 h 6190656"/>
              <a:gd name="connsiteX468" fmla="*/ 4942 w 8600872"/>
              <a:gd name="connsiteY468" fmla="*/ 3112155 h 6190656"/>
              <a:gd name="connsiteX469" fmla="*/ 2162 w 8600872"/>
              <a:gd name="connsiteY469" fmla="*/ 3041727 h 6190656"/>
              <a:gd name="connsiteX470" fmla="*/ 0 w 8600872"/>
              <a:gd name="connsiteY470" fmla="*/ 2904741 h 6190656"/>
              <a:gd name="connsiteX471" fmla="*/ 669 w 8600872"/>
              <a:gd name="connsiteY471" fmla="*/ 2829182 h 6190656"/>
              <a:gd name="connsiteX472" fmla="*/ 2462 w 8600872"/>
              <a:gd name="connsiteY472" fmla="*/ 2758503 h 6190656"/>
              <a:gd name="connsiteX473" fmla="*/ 5392 w 8600872"/>
              <a:gd name="connsiteY473" fmla="*/ 2688089 h 6190656"/>
              <a:gd name="connsiteX474" fmla="*/ 9450 w 8600872"/>
              <a:gd name="connsiteY474" fmla="*/ 2617933 h 6190656"/>
              <a:gd name="connsiteX475" fmla="*/ 14627 w 8600872"/>
              <a:gd name="connsiteY475" fmla="*/ 2548069 h 6190656"/>
              <a:gd name="connsiteX476" fmla="*/ 20916 w 8600872"/>
              <a:gd name="connsiteY476" fmla="*/ 2478494 h 6190656"/>
              <a:gd name="connsiteX477" fmla="*/ 28309 w 8600872"/>
              <a:gd name="connsiteY477" fmla="*/ 2409225 h 6190656"/>
              <a:gd name="connsiteX478" fmla="*/ 36795 w 8600872"/>
              <a:gd name="connsiteY478" fmla="*/ 2340274 h 6190656"/>
              <a:gd name="connsiteX479" fmla="*/ 46368 w 8600872"/>
              <a:gd name="connsiteY479" fmla="*/ 2271646 h 6190656"/>
              <a:gd name="connsiteX480" fmla="*/ 57017 w 8600872"/>
              <a:gd name="connsiteY480" fmla="*/ 2203361 h 6190656"/>
              <a:gd name="connsiteX481" fmla="*/ 68735 w 8600872"/>
              <a:gd name="connsiteY481" fmla="*/ 2135413 h 6190656"/>
              <a:gd name="connsiteX482" fmla="*/ 81513 w 8600872"/>
              <a:gd name="connsiteY482" fmla="*/ 2067831 h 6190656"/>
              <a:gd name="connsiteX483" fmla="*/ 95342 w 8600872"/>
              <a:gd name="connsiteY483" fmla="*/ 2000616 h 6190656"/>
              <a:gd name="connsiteX484" fmla="*/ 110212 w 8600872"/>
              <a:gd name="connsiteY484" fmla="*/ 1933782 h 6190656"/>
              <a:gd name="connsiteX485" fmla="*/ 126115 w 8600872"/>
              <a:gd name="connsiteY485" fmla="*/ 1867339 h 6190656"/>
              <a:gd name="connsiteX486" fmla="*/ 143041 w 8600872"/>
              <a:gd name="connsiteY486" fmla="*/ 1801297 h 6190656"/>
              <a:gd name="connsiteX487" fmla="*/ 160984 w 8600872"/>
              <a:gd name="connsiteY487" fmla="*/ 1735658 h 6190656"/>
              <a:gd name="connsiteX488" fmla="*/ 179931 w 8600872"/>
              <a:gd name="connsiteY488" fmla="*/ 1670445 h 6190656"/>
              <a:gd name="connsiteX489" fmla="*/ 199873 w 8600872"/>
              <a:gd name="connsiteY489" fmla="*/ 1605664 h 6190656"/>
              <a:gd name="connsiteX490" fmla="*/ 220805 w 8600872"/>
              <a:gd name="connsiteY490" fmla="*/ 1541313 h 6190656"/>
              <a:gd name="connsiteX491" fmla="*/ 242714 w 8600872"/>
              <a:gd name="connsiteY491" fmla="*/ 1477420 h 6190656"/>
              <a:gd name="connsiteX492" fmla="*/ 265591 w 8600872"/>
              <a:gd name="connsiteY492" fmla="*/ 1413983 h 6190656"/>
              <a:gd name="connsiteX493" fmla="*/ 289429 w 8600872"/>
              <a:gd name="connsiteY493" fmla="*/ 1351014 h 6190656"/>
              <a:gd name="connsiteX494" fmla="*/ 314217 w 8600872"/>
              <a:gd name="connsiteY494" fmla="*/ 1288527 h 6190656"/>
              <a:gd name="connsiteX495" fmla="*/ 339945 w 8600872"/>
              <a:gd name="connsiteY495" fmla="*/ 1226526 h 6190656"/>
              <a:gd name="connsiteX496" fmla="*/ 366606 w 8600872"/>
              <a:gd name="connsiteY496" fmla="*/ 1165020 h 6190656"/>
              <a:gd name="connsiteX497" fmla="*/ 394191 w 8600872"/>
              <a:gd name="connsiteY497" fmla="*/ 1104019 h 6190656"/>
              <a:gd name="connsiteX498" fmla="*/ 422689 w 8600872"/>
              <a:gd name="connsiteY498" fmla="*/ 1043533 h 6190656"/>
              <a:gd name="connsiteX499" fmla="*/ 452091 w 8600872"/>
              <a:gd name="connsiteY499" fmla="*/ 983573 h 6190656"/>
              <a:gd name="connsiteX500" fmla="*/ 482389 w 8600872"/>
              <a:gd name="connsiteY500" fmla="*/ 924145 h 6190656"/>
              <a:gd name="connsiteX501" fmla="*/ 513573 w 8600872"/>
              <a:gd name="connsiteY501" fmla="*/ 865258 h 6190656"/>
              <a:gd name="connsiteX502" fmla="*/ 545635 w 8600872"/>
              <a:gd name="connsiteY502" fmla="*/ 806922 h 6190656"/>
              <a:gd name="connsiteX503" fmla="*/ 578566 w 8600872"/>
              <a:gd name="connsiteY503" fmla="*/ 749143 h 6190656"/>
              <a:gd name="connsiteX504" fmla="*/ 612355 w 8600872"/>
              <a:gd name="connsiteY504" fmla="*/ 691935 h 6190656"/>
              <a:gd name="connsiteX505" fmla="*/ 646996 w 8600872"/>
              <a:gd name="connsiteY505" fmla="*/ 635301 h 6190656"/>
              <a:gd name="connsiteX506" fmla="*/ 682478 w 8600872"/>
              <a:gd name="connsiteY506" fmla="*/ 579254 h 6190656"/>
              <a:gd name="connsiteX507" fmla="*/ 718792 w 8600872"/>
              <a:gd name="connsiteY507" fmla="*/ 523801 h 6190656"/>
              <a:gd name="connsiteX508" fmla="*/ 755930 w 8600872"/>
              <a:gd name="connsiteY508" fmla="*/ 468950 h 6190656"/>
              <a:gd name="connsiteX509" fmla="*/ 793883 w 8600872"/>
              <a:gd name="connsiteY509" fmla="*/ 414710 h 6190656"/>
              <a:gd name="connsiteX510" fmla="*/ 832643 w 8600872"/>
              <a:gd name="connsiteY510" fmla="*/ 361088 h 6190656"/>
              <a:gd name="connsiteX511" fmla="*/ 872199 w 8600872"/>
              <a:gd name="connsiteY511" fmla="*/ 308095 h 6190656"/>
              <a:gd name="connsiteX512" fmla="*/ 912544 w 8600872"/>
              <a:gd name="connsiteY512" fmla="*/ 255739 h 6190656"/>
              <a:gd name="connsiteX513" fmla="*/ 953669 w 8600872"/>
              <a:gd name="connsiteY513" fmla="*/ 204027 h 6190656"/>
              <a:gd name="connsiteX514" fmla="*/ 995566 w 8600872"/>
              <a:gd name="connsiteY514" fmla="*/ 152968 h 6190656"/>
              <a:gd name="connsiteX515" fmla="*/ 1038227 w 8600872"/>
              <a:gd name="connsiteY515" fmla="*/ 102569 h 6190656"/>
              <a:gd name="connsiteX516" fmla="*/ 1081638 w 8600872"/>
              <a:gd name="connsiteY516" fmla="*/ 52844 h 6190656"/>
              <a:gd name="connsiteX517" fmla="*/ 1125798 w 8600872"/>
              <a:gd name="connsiteY517" fmla="*/ 3795 h 619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</a:cxnLst>
            <a:rect l="l" t="t" r="r" b="b"/>
            <a:pathLst>
              <a:path w="8600872" h="6190656">
                <a:moveTo>
                  <a:pt x="5540400" y="0"/>
                </a:moveTo>
                <a:lnTo>
                  <a:pt x="7471487" y="0"/>
                </a:lnTo>
                <a:lnTo>
                  <a:pt x="7480954" y="10239"/>
                </a:lnTo>
                <a:lnTo>
                  <a:pt x="7525013" y="59376"/>
                </a:lnTo>
                <a:lnTo>
                  <a:pt x="7568331" y="109196"/>
                </a:lnTo>
                <a:lnTo>
                  <a:pt x="7610890" y="159681"/>
                </a:lnTo>
                <a:lnTo>
                  <a:pt x="7652689" y="210832"/>
                </a:lnTo>
                <a:lnTo>
                  <a:pt x="7693713" y="262631"/>
                </a:lnTo>
                <a:lnTo>
                  <a:pt x="7733955" y="315074"/>
                </a:lnTo>
                <a:lnTo>
                  <a:pt x="7773409" y="368153"/>
                </a:lnTo>
                <a:lnTo>
                  <a:pt x="7812065" y="421861"/>
                </a:lnTo>
                <a:lnTo>
                  <a:pt x="7849917" y="476191"/>
                </a:lnTo>
                <a:lnTo>
                  <a:pt x="7886946" y="531123"/>
                </a:lnTo>
                <a:lnTo>
                  <a:pt x="7923154" y="586662"/>
                </a:lnTo>
                <a:lnTo>
                  <a:pt x="7958525" y="642788"/>
                </a:lnTo>
                <a:lnTo>
                  <a:pt x="7993057" y="699505"/>
                </a:lnTo>
                <a:lnTo>
                  <a:pt x="8026738" y="756799"/>
                </a:lnTo>
                <a:lnTo>
                  <a:pt x="8059551" y="814647"/>
                </a:lnTo>
                <a:lnTo>
                  <a:pt x="8091502" y="873067"/>
                </a:lnTo>
                <a:lnTo>
                  <a:pt x="8122574" y="932037"/>
                </a:lnTo>
                <a:lnTo>
                  <a:pt x="8152748" y="991528"/>
                </a:lnTo>
                <a:lnTo>
                  <a:pt x="8182038" y="1051571"/>
                </a:lnTo>
                <a:lnTo>
                  <a:pt x="8210416" y="1112131"/>
                </a:lnTo>
                <a:lnTo>
                  <a:pt x="8237880" y="1173204"/>
                </a:lnTo>
                <a:lnTo>
                  <a:pt x="8264417" y="1234776"/>
                </a:lnTo>
                <a:lnTo>
                  <a:pt x="8290023" y="1296851"/>
                </a:lnTo>
                <a:lnTo>
                  <a:pt x="8314684" y="1359404"/>
                </a:lnTo>
                <a:lnTo>
                  <a:pt x="8338394" y="1422435"/>
                </a:lnTo>
                <a:lnTo>
                  <a:pt x="8361146" y="1485940"/>
                </a:lnTo>
                <a:lnTo>
                  <a:pt x="8382926" y="1549902"/>
                </a:lnTo>
                <a:lnTo>
                  <a:pt x="8403723" y="1614300"/>
                </a:lnTo>
                <a:lnTo>
                  <a:pt x="8423533" y="1679142"/>
                </a:lnTo>
                <a:lnTo>
                  <a:pt x="8442347" y="1744413"/>
                </a:lnTo>
                <a:lnTo>
                  <a:pt x="8460153" y="1810102"/>
                </a:lnTo>
                <a:lnTo>
                  <a:pt x="8476943" y="1876199"/>
                </a:lnTo>
                <a:lnTo>
                  <a:pt x="8492706" y="1942688"/>
                </a:lnTo>
                <a:lnTo>
                  <a:pt x="8507437" y="2009572"/>
                </a:lnTo>
                <a:lnTo>
                  <a:pt x="8521124" y="2076826"/>
                </a:lnTo>
                <a:lnTo>
                  <a:pt x="8533759" y="2144446"/>
                </a:lnTo>
                <a:lnTo>
                  <a:pt x="8545335" y="2212431"/>
                </a:lnTo>
                <a:lnTo>
                  <a:pt x="8555841" y="2280761"/>
                </a:lnTo>
                <a:lnTo>
                  <a:pt x="8565264" y="2349397"/>
                </a:lnTo>
                <a:lnTo>
                  <a:pt x="8573609" y="2418400"/>
                </a:lnTo>
                <a:lnTo>
                  <a:pt x="8580851" y="2487687"/>
                </a:lnTo>
                <a:lnTo>
                  <a:pt x="8586991" y="2557276"/>
                </a:lnTo>
                <a:lnTo>
                  <a:pt x="8592021" y="2627163"/>
                </a:lnTo>
                <a:lnTo>
                  <a:pt x="8595930" y="2697329"/>
                </a:lnTo>
                <a:lnTo>
                  <a:pt x="8598709" y="2767755"/>
                </a:lnTo>
                <a:lnTo>
                  <a:pt x="8600872" y="2904741"/>
                </a:lnTo>
                <a:lnTo>
                  <a:pt x="8600204" y="2980299"/>
                </a:lnTo>
                <a:lnTo>
                  <a:pt x="8598410" y="3050976"/>
                </a:lnTo>
                <a:lnTo>
                  <a:pt x="8595480" y="3121406"/>
                </a:lnTo>
                <a:lnTo>
                  <a:pt x="8591421" y="3191550"/>
                </a:lnTo>
                <a:lnTo>
                  <a:pt x="8586244" y="3261411"/>
                </a:lnTo>
                <a:lnTo>
                  <a:pt x="8579956" y="3330978"/>
                </a:lnTo>
                <a:lnTo>
                  <a:pt x="8572564" y="3400255"/>
                </a:lnTo>
                <a:lnTo>
                  <a:pt x="8564077" y="3469208"/>
                </a:lnTo>
                <a:lnTo>
                  <a:pt x="8554505" y="3537834"/>
                </a:lnTo>
                <a:lnTo>
                  <a:pt x="8543854" y="3606138"/>
                </a:lnTo>
                <a:lnTo>
                  <a:pt x="8532136" y="3674068"/>
                </a:lnTo>
                <a:lnTo>
                  <a:pt x="8519358" y="3741648"/>
                </a:lnTo>
                <a:lnTo>
                  <a:pt x="8505531" y="3808858"/>
                </a:lnTo>
                <a:lnTo>
                  <a:pt x="8490661" y="3875695"/>
                </a:lnTo>
                <a:lnTo>
                  <a:pt x="8474759" y="3942136"/>
                </a:lnTo>
                <a:lnTo>
                  <a:pt x="8457826" y="4008205"/>
                </a:lnTo>
                <a:lnTo>
                  <a:pt x="8439890" y="4073817"/>
                </a:lnTo>
                <a:lnTo>
                  <a:pt x="8420943" y="4139030"/>
                </a:lnTo>
                <a:lnTo>
                  <a:pt x="8400993" y="4203838"/>
                </a:lnTo>
                <a:lnTo>
                  <a:pt x="8380069" y="4268158"/>
                </a:lnTo>
                <a:lnTo>
                  <a:pt x="8358159" y="4332060"/>
                </a:lnTo>
                <a:lnTo>
                  <a:pt x="8335283" y="4395493"/>
                </a:lnTo>
                <a:lnTo>
                  <a:pt x="8311445" y="4458464"/>
                </a:lnTo>
                <a:lnTo>
                  <a:pt x="8286659" y="4520950"/>
                </a:lnTo>
                <a:lnTo>
                  <a:pt x="8260926" y="4582963"/>
                </a:lnTo>
                <a:lnTo>
                  <a:pt x="8234266" y="4644463"/>
                </a:lnTo>
                <a:lnTo>
                  <a:pt x="8206683" y="4705462"/>
                </a:lnTo>
                <a:lnTo>
                  <a:pt x="8178188" y="4765942"/>
                </a:lnTo>
                <a:lnTo>
                  <a:pt x="8148782" y="4825910"/>
                </a:lnTo>
                <a:lnTo>
                  <a:pt x="8118482" y="4885344"/>
                </a:lnTo>
                <a:lnTo>
                  <a:pt x="8087299" y="4944225"/>
                </a:lnTo>
                <a:lnTo>
                  <a:pt x="8055240" y="5002557"/>
                </a:lnTo>
                <a:lnTo>
                  <a:pt x="8022304" y="5060344"/>
                </a:lnTo>
                <a:lnTo>
                  <a:pt x="7988520" y="5117543"/>
                </a:lnTo>
                <a:lnTo>
                  <a:pt x="7953878" y="5174180"/>
                </a:lnTo>
                <a:lnTo>
                  <a:pt x="7918395" y="5230229"/>
                </a:lnTo>
                <a:lnTo>
                  <a:pt x="7882081" y="5285682"/>
                </a:lnTo>
                <a:lnTo>
                  <a:pt x="7844943" y="5340534"/>
                </a:lnTo>
                <a:lnTo>
                  <a:pt x="7806992" y="5394770"/>
                </a:lnTo>
                <a:lnTo>
                  <a:pt x="7768230" y="5448396"/>
                </a:lnTo>
                <a:lnTo>
                  <a:pt x="7728675" y="5501386"/>
                </a:lnTo>
                <a:lnTo>
                  <a:pt x="7688328" y="5553745"/>
                </a:lnTo>
                <a:lnTo>
                  <a:pt x="7647207" y="5605452"/>
                </a:lnTo>
                <a:lnTo>
                  <a:pt x="7605304" y="5656519"/>
                </a:lnTo>
                <a:lnTo>
                  <a:pt x="7580095" y="5686299"/>
                </a:lnTo>
                <a:lnTo>
                  <a:pt x="7538757" y="5692487"/>
                </a:lnTo>
                <a:cubicBezTo>
                  <a:pt x="7168032" y="5755866"/>
                  <a:pt x="6790188" y="5856211"/>
                  <a:pt x="6403290" y="5956523"/>
                </a:cubicBezTo>
                <a:lnTo>
                  <a:pt x="6026931" y="6051995"/>
                </a:lnTo>
                <a:lnTo>
                  <a:pt x="5972989" y="6033725"/>
                </a:lnTo>
                <a:cubicBezTo>
                  <a:pt x="5774132" y="5969648"/>
                  <a:pt x="5572341" y="5915573"/>
                  <a:pt x="5367870" y="5882172"/>
                </a:cubicBezTo>
                <a:lnTo>
                  <a:pt x="5357831" y="5880896"/>
                </a:lnTo>
                <a:lnTo>
                  <a:pt x="5396111" y="5867074"/>
                </a:lnTo>
                <a:lnTo>
                  <a:pt x="5442220" y="5849598"/>
                </a:lnTo>
                <a:lnTo>
                  <a:pt x="5487991" y="5831421"/>
                </a:lnTo>
                <a:lnTo>
                  <a:pt x="5533421" y="5812549"/>
                </a:lnTo>
                <a:lnTo>
                  <a:pt x="5578483" y="5792995"/>
                </a:lnTo>
                <a:lnTo>
                  <a:pt x="5623187" y="5772759"/>
                </a:lnTo>
                <a:lnTo>
                  <a:pt x="5667512" y="5751854"/>
                </a:lnTo>
                <a:lnTo>
                  <a:pt x="5711473" y="5730277"/>
                </a:lnTo>
                <a:lnTo>
                  <a:pt x="5755053" y="5708038"/>
                </a:lnTo>
                <a:lnTo>
                  <a:pt x="5798234" y="5685149"/>
                </a:lnTo>
                <a:lnTo>
                  <a:pt x="5841033" y="5661606"/>
                </a:lnTo>
                <a:lnTo>
                  <a:pt x="5883419" y="5637426"/>
                </a:lnTo>
                <a:lnTo>
                  <a:pt x="5925407" y="5612606"/>
                </a:lnTo>
                <a:lnTo>
                  <a:pt x="5966980" y="5587156"/>
                </a:lnTo>
                <a:lnTo>
                  <a:pt x="6008121" y="5561089"/>
                </a:lnTo>
                <a:lnTo>
                  <a:pt x="6048847" y="5534398"/>
                </a:lnTo>
                <a:lnTo>
                  <a:pt x="6089135" y="5507098"/>
                </a:lnTo>
                <a:lnTo>
                  <a:pt x="6128975" y="5479199"/>
                </a:lnTo>
                <a:lnTo>
                  <a:pt x="6168374" y="5450698"/>
                </a:lnTo>
                <a:lnTo>
                  <a:pt x="6207314" y="5421609"/>
                </a:lnTo>
                <a:lnTo>
                  <a:pt x="6245796" y="5391933"/>
                </a:lnTo>
                <a:lnTo>
                  <a:pt x="6283808" y="5361680"/>
                </a:lnTo>
                <a:lnTo>
                  <a:pt x="6321346" y="5330856"/>
                </a:lnTo>
                <a:lnTo>
                  <a:pt x="6358393" y="5299473"/>
                </a:lnTo>
                <a:lnTo>
                  <a:pt x="6394959" y="5267527"/>
                </a:lnTo>
                <a:lnTo>
                  <a:pt x="6431021" y="5235035"/>
                </a:lnTo>
                <a:lnTo>
                  <a:pt x="6466586" y="5201994"/>
                </a:lnTo>
                <a:lnTo>
                  <a:pt x="6501646" y="5168413"/>
                </a:lnTo>
                <a:lnTo>
                  <a:pt x="6536181" y="5134308"/>
                </a:lnTo>
                <a:lnTo>
                  <a:pt x="6570189" y="5099682"/>
                </a:lnTo>
                <a:lnTo>
                  <a:pt x="6603670" y="5064536"/>
                </a:lnTo>
                <a:lnTo>
                  <a:pt x="6636613" y="5028881"/>
                </a:lnTo>
                <a:lnTo>
                  <a:pt x="6669009" y="4992724"/>
                </a:lnTo>
                <a:lnTo>
                  <a:pt x="6700854" y="4956072"/>
                </a:lnTo>
                <a:lnTo>
                  <a:pt x="6732148" y="4918923"/>
                </a:lnTo>
                <a:lnTo>
                  <a:pt x="6762864" y="4881306"/>
                </a:lnTo>
                <a:lnTo>
                  <a:pt x="6793019" y="4843203"/>
                </a:lnTo>
                <a:lnTo>
                  <a:pt x="6822591" y="4804637"/>
                </a:lnTo>
                <a:lnTo>
                  <a:pt x="6851580" y="4765605"/>
                </a:lnTo>
                <a:lnTo>
                  <a:pt x="6879972" y="4726127"/>
                </a:lnTo>
                <a:lnTo>
                  <a:pt x="6907772" y="4686193"/>
                </a:lnTo>
                <a:lnTo>
                  <a:pt x="6934965" y="4645822"/>
                </a:lnTo>
                <a:lnTo>
                  <a:pt x="6961546" y="4605018"/>
                </a:lnTo>
                <a:lnTo>
                  <a:pt x="6987508" y="4563788"/>
                </a:lnTo>
                <a:lnTo>
                  <a:pt x="7012843" y="4522141"/>
                </a:lnTo>
                <a:lnTo>
                  <a:pt x="7037558" y="4480066"/>
                </a:lnTo>
                <a:lnTo>
                  <a:pt x="7061622" y="4437604"/>
                </a:lnTo>
                <a:lnTo>
                  <a:pt x="7085051" y="4394729"/>
                </a:lnTo>
                <a:lnTo>
                  <a:pt x="7107831" y="4351458"/>
                </a:lnTo>
                <a:lnTo>
                  <a:pt x="7129949" y="4307812"/>
                </a:lnTo>
                <a:lnTo>
                  <a:pt x="7151402" y="4263785"/>
                </a:lnTo>
                <a:lnTo>
                  <a:pt x="7172194" y="4219374"/>
                </a:lnTo>
                <a:lnTo>
                  <a:pt x="7192308" y="4174599"/>
                </a:lnTo>
                <a:lnTo>
                  <a:pt x="7211744" y="4129459"/>
                </a:lnTo>
                <a:lnTo>
                  <a:pt x="7230484" y="4083979"/>
                </a:lnTo>
                <a:lnTo>
                  <a:pt x="7248537" y="4038135"/>
                </a:lnTo>
                <a:lnTo>
                  <a:pt x="7265888" y="3991955"/>
                </a:lnTo>
                <a:lnTo>
                  <a:pt x="7282535" y="3945432"/>
                </a:lnTo>
                <a:lnTo>
                  <a:pt x="7298465" y="3898586"/>
                </a:lnTo>
                <a:lnTo>
                  <a:pt x="7313691" y="3851385"/>
                </a:lnTo>
                <a:lnTo>
                  <a:pt x="7328174" y="3803911"/>
                </a:lnTo>
                <a:lnTo>
                  <a:pt x="7341935" y="3756099"/>
                </a:lnTo>
                <a:lnTo>
                  <a:pt x="7354967" y="3707958"/>
                </a:lnTo>
                <a:lnTo>
                  <a:pt x="7367240" y="3659558"/>
                </a:lnTo>
                <a:lnTo>
                  <a:pt x="7378772" y="3610832"/>
                </a:lnTo>
                <a:lnTo>
                  <a:pt x="7389547" y="3561819"/>
                </a:lnTo>
                <a:lnTo>
                  <a:pt x="7399562" y="3512512"/>
                </a:lnTo>
                <a:lnTo>
                  <a:pt x="7408808" y="3462924"/>
                </a:lnTo>
                <a:lnTo>
                  <a:pt x="7417281" y="3413049"/>
                </a:lnTo>
                <a:lnTo>
                  <a:pt x="7424968" y="3362926"/>
                </a:lnTo>
                <a:lnTo>
                  <a:pt x="7431869" y="3312518"/>
                </a:lnTo>
                <a:lnTo>
                  <a:pt x="7437975" y="3261847"/>
                </a:lnTo>
                <a:lnTo>
                  <a:pt x="7443278" y="3210924"/>
                </a:lnTo>
                <a:lnTo>
                  <a:pt x="7447776" y="3159731"/>
                </a:lnTo>
                <a:lnTo>
                  <a:pt x="7451458" y="3108288"/>
                </a:lnTo>
                <a:lnTo>
                  <a:pt x="7454319" y="3056599"/>
                </a:lnTo>
                <a:lnTo>
                  <a:pt x="7456348" y="3004682"/>
                </a:lnTo>
                <a:lnTo>
                  <a:pt x="7457542" y="2952512"/>
                </a:lnTo>
                <a:lnTo>
                  <a:pt x="7457872" y="2904741"/>
                </a:lnTo>
                <a:lnTo>
                  <a:pt x="7456047" y="2795543"/>
                </a:lnTo>
                <a:lnTo>
                  <a:pt x="7453868" y="2743622"/>
                </a:lnTo>
                <a:lnTo>
                  <a:pt x="7450859" y="2691955"/>
                </a:lnTo>
                <a:lnTo>
                  <a:pt x="7447028" y="2640537"/>
                </a:lnTo>
                <a:lnTo>
                  <a:pt x="7442383" y="2589367"/>
                </a:lnTo>
                <a:lnTo>
                  <a:pt x="7436931" y="2538456"/>
                </a:lnTo>
                <a:lnTo>
                  <a:pt x="7430679" y="2487833"/>
                </a:lnTo>
                <a:lnTo>
                  <a:pt x="7423630" y="2437437"/>
                </a:lnTo>
                <a:lnTo>
                  <a:pt x="7415798" y="2387340"/>
                </a:lnTo>
                <a:lnTo>
                  <a:pt x="7407184" y="2337518"/>
                </a:lnTo>
                <a:lnTo>
                  <a:pt x="7397796" y="2287971"/>
                </a:lnTo>
                <a:lnTo>
                  <a:pt x="7387641" y="2238708"/>
                </a:lnTo>
                <a:lnTo>
                  <a:pt x="7376725" y="2189742"/>
                </a:lnTo>
                <a:lnTo>
                  <a:pt x="7365054" y="2141065"/>
                </a:lnTo>
                <a:lnTo>
                  <a:pt x="7352637" y="2092695"/>
                </a:lnTo>
                <a:lnTo>
                  <a:pt x="7339478" y="2044629"/>
                </a:lnTo>
                <a:lnTo>
                  <a:pt x="7325583" y="1996875"/>
                </a:lnTo>
                <a:lnTo>
                  <a:pt x="7310958" y="1949435"/>
                </a:lnTo>
                <a:lnTo>
                  <a:pt x="7295610" y="1902311"/>
                </a:lnTo>
                <a:lnTo>
                  <a:pt x="7279548" y="1855528"/>
                </a:lnTo>
                <a:lnTo>
                  <a:pt x="7262775" y="1809077"/>
                </a:lnTo>
                <a:lnTo>
                  <a:pt x="7245295" y="1762957"/>
                </a:lnTo>
                <a:lnTo>
                  <a:pt x="7227116" y="1717181"/>
                </a:lnTo>
                <a:lnTo>
                  <a:pt x="7208248" y="1671763"/>
                </a:lnTo>
                <a:lnTo>
                  <a:pt x="7188691" y="1626694"/>
                </a:lnTo>
                <a:lnTo>
                  <a:pt x="7168458" y="1581993"/>
                </a:lnTo>
                <a:lnTo>
                  <a:pt x="7147549" y="1537661"/>
                </a:lnTo>
                <a:lnTo>
                  <a:pt x="7125977" y="1493711"/>
                </a:lnTo>
                <a:lnTo>
                  <a:pt x="7103734" y="1450122"/>
                </a:lnTo>
                <a:lnTo>
                  <a:pt x="7080845" y="1406940"/>
                </a:lnTo>
                <a:lnTo>
                  <a:pt x="7057306" y="1364152"/>
                </a:lnTo>
                <a:lnTo>
                  <a:pt x="7033120" y="1321752"/>
                </a:lnTo>
                <a:lnTo>
                  <a:pt x="7008303" y="1279772"/>
                </a:lnTo>
                <a:lnTo>
                  <a:pt x="6982856" y="1238204"/>
                </a:lnTo>
                <a:lnTo>
                  <a:pt x="6956783" y="1197052"/>
                </a:lnTo>
                <a:lnTo>
                  <a:pt x="6930096" y="1156333"/>
                </a:lnTo>
                <a:lnTo>
                  <a:pt x="6902795" y="1116043"/>
                </a:lnTo>
                <a:lnTo>
                  <a:pt x="6874896" y="1076203"/>
                </a:lnTo>
                <a:lnTo>
                  <a:pt x="6846397" y="1036807"/>
                </a:lnTo>
                <a:lnTo>
                  <a:pt x="6817306" y="997864"/>
                </a:lnTo>
                <a:lnTo>
                  <a:pt x="6787630" y="959383"/>
                </a:lnTo>
                <a:lnTo>
                  <a:pt x="6757378" y="921371"/>
                </a:lnTo>
                <a:lnTo>
                  <a:pt x="6726556" y="883838"/>
                </a:lnTo>
                <a:lnTo>
                  <a:pt x="6695167" y="846783"/>
                </a:lnTo>
                <a:lnTo>
                  <a:pt x="6663225" y="810223"/>
                </a:lnTo>
                <a:lnTo>
                  <a:pt x="6630727" y="774153"/>
                </a:lnTo>
                <a:lnTo>
                  <a:pt x="6597690" y="738591"/>
                </a:lnTo>
                <a:lnTo>
                  <a:pt x="6564111" y="703534"/>
                </a:lnTo>
                <a:lnTo>
                  <a:pt x="6530005" y="668999"/>
                </a:lnTo>
                <a:lnTo>
                  <a:pt x="6495383" y="634995"/>
                </a:lnTo>
                <a:lnTo>
                  <a:pt x="6460233" y="601510"/>
                </a:lnTo>
                <a:lnTo>
                  <a:pt x="6424577" y="568567"/>
                </a:lnTo>
                <a:lnTo>
                  <a:pt x="6388422" y="536171"/>
                </a:lnTo>
                <a:lnTo>
                  <a:pt x="6351766" y="504323"/>
                </a:lnTo>
                <a:lnTo>
                  <a:pt x="6314622" y="473034"/>
                </a:lnTo>
                <a:lnTo>
                  <a:pt x="6276999" y="442312"/>
                </a:lnTo>
                <a:lnTo>
                  <a:pt x="6238904" y="412164"/>
                </a:lnTo>
                <a:lnTo>
                  <a:pt x="6200330" y="382587"/>
                </a:lnTo>
                <a:lnTo>
                  <a:pt x="6161305" y="353602"/>
                </a:lnTo>
                <a:lnTo>
                  <a:pt x="6121819" y="325204"/>
                </a:lnTo>
                <a:lnTo>
                  <a:pt x="6081892" y="297408"/>
                </a:lnTo>
                <a:lnTo>
                  <a:pt x="6041520" y="270216"/>
                </a:lnTo>
                <a:lnTo>
                  <a:pt x="6000715" y="243634"/>
                </a:lnTo>
                <a:lnTo>
                  <a:pt x="5959485" y="217672"/>
                </a:lnTo>
                <a:lnTo>
                  <a:pt x="5917833" y="192333"/>
                </a:lnTo>
                <a:lnTo>
                  <a:pt x="5875769" y="167626"/>
                </a:lnTo>
                <a:lnTo>
                  <a:pt x="5833296" y="143555"/>
                </a:lnTo>
                <a:lnTo>
                  <a:pt x="5790425" y="120129"/>
                </a:lnTo>
                <a:lnTo>
                  <a:pt x="5747160" y="97352"/>
                </a:lnTo>
                <a:lnTo>
                  <a:pt x="5703509" y="75232"/>
                </a:lnTo>
                <a:lnTo>
                  <a:pt x="5659476" y="53774"/>
                </a:lnTo>
                <a:lnTo>
                  <a:pt x="5615070" y="32985"/>
                </a:lnTo>
                <a:lnTo>
                  <a:pt x="5570297" y="12872"/>
                </a:lnTo>
                <a:close/>
                <a:moveTo>
                  <a:pt x="1129321" y="0"/>
                </a:moveTo>
                <a:lnTo>
                  <a:pt x="3060383" y="0"/>
                </a:lnTo>
                <a:lnTo>
                  <a:pt x="3022391" y="16486"/>
                </a:lnTo>
                <a:lnTo>
                  <a:pt x="2977689" y="36721"/>
                </a:lnTo>
                <a:lnTo>
                  <a:pt x="2933356" y="57629"/>
                </a:lnTo>
                <a:lnTo>
                  <a:pt x="2889398" y="79205"/>
                </a:lnTo>
                <a:lnTo>
                  <a:pt x="2845822" y="101442"/>
                </a:lnTo>
                <a:lnTo>
                  <a:pt x="2802635" y="124334"/>
                </a:lnTo>
                <a:lnTo>
                  <a:pt x="2759842" y="147874"/>
                </a:lnTo>
                <a:lnTo>
                  <a:pt x="2717452" y="172056"/>
                </a:lnTo>
                <a:lnTo>
                  <a:pt x="2675464" y="196876"/>
                </a:lnTo>
                <a:lnTo>
                  <a:pt x="2633897" y="222323"/>
                </a:lnTo>
                <a:lnTo>
                  <a:pt x="2592749" y="248395"/>
                </a:lnTo>
                <a:lnTo>
                  <a:pt x="2552025" y="275084"/>
                </a:lnTo>
                <a:lnTo>
                  <a:pt x="2511742" y="302381"/>
                </a:lnTo>
                <a:lnTo>
                  <a:pt x="2471895" y="330285"/>
                </a:lnTo>
                <a:lnTo>
                  <a:pt x="2432499" y="358783"/>
                </a:lnTo>
                <a:lnTo>
                  <a:pt x="2393557" y="387874"/>
                </a:lnTo>
                <a:lnTo>
                  <a:pt x="2355076" y="417549"/>
                </a:lnTo>
                <a:lnTo>
                  <a:pt x="2317067" y="447800"/>
                </a:lnTo>
                <a:lnTo>
                  <a:pt x="2279529" y="478624"/>
                </a:lnTo>
                <a:lnTo>
                  <a:pt x="2242478" y="510010"/>
                </a:lnTo>
                <a:lnTo>
                  <a:pt x="2205912" y="541956"/>
                </a:lnTo>
                <a:lnTo>
                  <a:pt x="2169848" y="574449"/>
                </a:lnTo>
                <a:lnTo>
                  <a:pt x="2134286" y="607488"/>
                </a:lnTo>
                <a:lnTo>
                  <a:pt x="2099232" y="641064"/>
                </a:lnTo>
                <a:lnTo>
                  <a:pt x="2064696" y="675170"/>
                </a:lnTo>
                <a:lnTo>
                  <a:pt x="2030686" y="709799"/>
                </a:lnTo>
                <a:lnTo>
                  <a:pt x="1997204" y="744946"/>
                </a:lnTo>
                <a:lnTo>
                  <a:pt x="1964262" y="780601"/>
                </a:lnTo>
                <a:lnTo>
                  <a:pt x="1931865" y="816758"/>
                </a:lnTo>
                <a:lnTo>
                  <a:pt x="1900016" y="853414"/>
                </a:lnTo>
                <a:lnTo>
                  <a:pt x="1868729" y="890555"/>
                </a:lnTo>
                <a:lnTo>
                  <a:pt x="1838006" y="928179"/>
                </a:lnTo>
                <a:lnTo>
                  <a:pt x="1807856" y="966278"/>
                </a:lnTo>
                <a:lnTo>
                  <a:pt x="1778282" y="1004847"/>
                </a:lnTo>
                <a:lnTo>
                  <a:pt x="1749294" y="1043876"/>
                </a:lnTo>
                <a:lnTo>
                  <a:pt x="1720899" y="1083357"/>
                </a:lnTo>
                <a:lnTo>
                  <a:pt x="1693102" y="1123288"/>
                </a:lnTo>
                <a:lnTo>
                  <a:pt x="1665909" y="1163659"/>
                </a:lnTo>
                <a:lnTo>
                  <a:pt x="1639328" y="1204464"/>
                </a:lnTo>
                <a:lnTo>
                  <a:pt x="1613365" y="1245695"/>
                </a:lnTo>
                <a:lnTo>
                  <a:pt x="1588027" y="1287346"/>
                </a:lnTo>
                <a:lnTo>
                  <a:pt x="1563319" y="1329412"/>
                </a:lnTo>
                <a:lnTo>
                  <a:pt x="1539250" y="1371881"/>
                </a:lnTo>
                <a:lnTo>
                  <a:pt x="1515823" y="1414753"/>
                </a:lnTo>
                <a:lnTo>
                  <a:pt x="1493046" y="1458018"/>
                </a:lnTo>
                <a:lnTo>
                  <a:pt x="1470925" y="1501671"/>
                </a:lnTo>
                <a:lnTo>
                  <a:pt x="1449467" y="1545704"/>
                </a:lnTo>
                <a:lnTo>
                  <a:pt x="1428679" y="1590109"/>
                </a:lnTo>
                <a:lnTo>
                  <a:pt x="1408565" y="1634882"/>
                </a:lnTo>
                <a:lnTo>
                  <a:pt x="1389132" y="1680018"/>
                </a:lnTo>
                <a:lnTo>
                  <a:pt x="1370387" y="1725510"/>
                </a:lnTo>
                <a:lnTo>
                  <a:pt x="1352334" y="1771352"/>
                </a:lnTo>
                <a:lnTo>
                  <a:pt x="1334982" y="1817532"/>
                </a:lnTo>
                <a:lnTo>
                  <a:pt x="1318337" y="1864052"/>
                </a:lnTo>
                <a:lnTo>
                  <a:pt x="1302402" y="1910905"/>
                </a:lnTo>
                <a:lnTo>
                  <a:pt x="1287188" y="1958077"/>
                </a:lnTo>
                <a:lnTo>
                  <a:pt x="1272696" y="2005577"/>
                </a:lnTo>
                <a:lnTo>
                  <a:pt x="1258934" y="2053390"/>
                </a:lnTo>
                <a:lnTo>
                  <a:pt x="1245912" y="2101505"/>
                </a:lnTo>
                <a:lnTo>
                  <a:pt x="1233631" y="2149932"/>
                </a:lnTo>
                <a:lnTo>
                  <a:pt x="1222099" y="2198654"/>
                </a:lnTo>
                <a:lnTo>
                  <a:pt x="1211323" y="2247670"/>
                </a:lnTo>
                <a:lnTo>
                  <a:pt x="1201309" y="2296971"/>
                </a:lnTo>
                <a:lnTo>
                  <a:pt x="1192064" y="2346558"/>
                </a:lnTo>
                <a:lnTo>
                  <a:pt x="1183595" y="2396417"/>
                </a:lnTo>
                <a:lnTo>
                  <a:pt x="1175905" y="2446559"/>
                </a:lnTo>
                <a:lnTo>
                  <a:pt x="1169004" y="2496964"/>
                </a:lnTo>
                <a:lnTo>
                  <a:pt x="1162897" y="2547637"/>
                </a:lnTo>
                <a:lnTo>
                  <a:pt x="1157592" y="2598567"/>
                </a:lnTo>
                <a:lnTo>
                  <a:pt x="1153095" y="2649752"/>
                </a:lnTo>
                <a:lnTo>
                  <a:pt x="1149413" y="2701191"/>
                </a:lnTo>
                <a:lnTo>
                  <a:pt x="1146555" y="2752870"/>
                </a:lnTo>
                <a:lnTo>
                  <a:pt x="1144524" y="2804804"/>
                </a:lnTo>
                <a:lnTo>
                  <a:pt x="1143331" y="2856970"/>
                </a:lnTo>
                <a:lnTo>
                  <a:pt x="1143000" y="2904741"/>
                </a:lnTo>
                <a:lnTo>
                  <a:pt x="1144824" y="3013939"/>
                </a:lnTo>
                <a:lnTo>
                  <a:pt x="1147004" y="3065858"/>
                </a:lnTo>
                <a:lnTo>
                  <a:pt x="1150013" y="3117525"/>
                </a:lnTo>
                <a:lnTo>
                  <a:pt x="1153844" y="3168949"/>
                </a:lnTo>
                <a:lnTo>
                  <a:pt x="1158488" y="3220109"/>
                </a:lnTo>
                <a:lnTo>
                  <a:pt x="1163941" y="3271020"/>
                </a:lnTo>
                <a:lnTo>
                  <a:pt x="1170194" y="3321660"/>
                </a:lnTo>
                <a:lnTo>
                  <a:pt x="1177241" y="3372037"/>
                </a:lnTo>
                <a:lnTo>
                  <a:pt x="1185075" y="3422140"/>
                </a:lnTo>
                <a:lnTo>
                  <a:pt x="1193689" y="3471966"/>
                </a:lnTo>
                <a:lnTo>
                  <a:pt x="1203077" y="3521511"/>
                </a:lnTo>
                <a:lnTo>
                  <a:pt x="1213232" y="3570774"/>
                </a:lnTo>
                <a:lnTo>
                  <a:pt x="1224147" y="3619741"/>
                </a:lnTo>
                <a:lnTo>
                  <a:pt x="1235817" y="3668416"/>
                </a:lnTo>
                <a:lnTo>
                  <a:pt x="1248235" y="3716785"/>
                </a:lnTo>
                <a:lnTo>
                  <a:pt x="1261395" y="3764854"/>
                </a:lnTo>
                <a:lnTo>
                  <a:pt x="1275290" y="3812609"/>
                </a:lnTo>
                <a:lnTo>
                  <a:pt x="1289914" y="3860049"/>
                </a:lnTo>
                <a:lnTo>
                  <a:pt x="1305260" y="3907162"/>
                </a:lnTo>
                <a:lnTo>
                  <a:pt x="1321326" y="3953956"/>
                </a:lnTo>
                <a:lnTo>
                  <a:pt x="1338099" y="4000410"/>
                </a:lnTo>
                <a:lnTo>
                  <a:pt x="1355578" y="4046527"/>
                </a:lnTo>
                <a:lnTo>
                  <a:pt x="1373754" y="4092297"/>
                </a:lnTo>
                <a:lnTo>
                  <a:pt x="1392625" y="4137722"/>
                </a:lnTo>
                <a:lnTo>
                  <a:pt x="1412180" y="4182786"/>
                </a:lnTo>
                <a:lnTo>
                  <a:pt x="1432415" y="4227489"/>
                </a:lnTo>
                <a:lnTo>
                  <a:pt x="1453322" y="4271818"/>
                </a:lnTo>
                <a:lnTo>
                  <a:pt x="1474898" y="4315778"/>
                </a:lnTo>
                <a:lnTo>
                  <a:pt x="1497135" y="4359354"/>
                </a:lnTo>
                <a:lnTo>
                  <a:pt x="1520027" y="4402540"/>
                </a:lnTo>
                <a:lnTo>
                  <a:pt x="1543569" y="4445336"/>
                </a:lnTo>
                <a:lnTo>
                  <a:pt x="1567749" y="4487724"/>
                </a:lnTo>
                <a:lnTo>
                  <a:pt x="1592570" y="4529712"/>
                </a:lnTo>
                <a:lnTo>
                  <a:pt x="1618016" y="4571279"/>
                </a:lnTo>
                <a:lnTo>
                  <a:pt x="1644089" y="4612429"/>
                </a:lnTo>
                <a:lnTo>
                  <a:pt x="1670775" y="4653147"/>
                </a:lnTo>
                <a:lnTo>
                  <a:pt x="1698075" y="4693436"/>
                </a:lnTo>
                <a:lnTo>
                  <a:pt x="1725977" y="4733279"/>
                </a:lnTo>
                <a:lnTo>
                  <a:pt x="1754478" y="4772679"/>
                </a:lnTo>
                <a:lnTo>
                  <a:pt x="1783566" y="4811617"/>
                </a:lnTo>
                <a:lnTo>
                  <a:pt x="1813242" y="4850099"/>
                </a:lnTo>
                <a:lnTo>
                  <a:pt x="1843496" y="4888112"/>
                </a:lnTo>
                <a:lnTo>
                  <a:pt x="1874317" y="4925645"/>
                </a:lnTo>
                <a:lnTo>
                  <a:pt x="1905702" y="4962696"/>
                </a:lnTo>
                <a:lnTo>
                  <a:pt x="1937649" y="4999262"/>
                </a:lnTo>
                <a:lnTo>
                  <a:pt x="1970144" y="5035329"/>
                </a:lnTo>
                <a:lnTo>
                  <a:pt x="2003183" y="5070892"/>
                </a:lnTo>
                <a:lnTo>
                  <a:pt x="2036758" y="5105943"/>
                </a:lnTo>
                <a:lnTo>
                  <a:pt x="2070864" y="5140480"/>
                </a:lnTo>
                <a:lnTo>
                  <a:pt x="2105494" y="5174492"/>
                </a:lnTo>
                <a:lnTo>
                  <a:pt x="2140638" y="5207970"/>
                </a:lnTo>
                <a:lnTo>
                  <a:pt x="2176296" y="5240916"/>
                </a:lnTo>
                <a:lnTo>
                  <a:pt x="2212452" y="5273312"/>
                </a:lnTo>
                <a:lnTo>
                  <a:pt x="2249107" y="5305159"/>
                </a:lnTo>
                <a:lnTo>
                  <a:pt x="2286249" y="5336447"/>
                </a:lnTo>
                <a:lnTo>
                  <a:pt x="2323873" y="5367169"/>
                </a:lnTo>
                <a:lnTo>
                  <a:pt x="2361972" y="5397320"/>
                </a:lnTo>
                <a:lnTo>
                  <a:pt x="2400542" y="5426895"/>
                </a:lnTo>
                <a:lnTo>
                  <a:pt x="2439569" y="5455881"/>
                </a:lnTo>
                <a:lnTo>
                  <a:pt x="2479053" y="5484278"/>
                </a:lnTo>
                <a:lnTo>
                  <a:pt x="2518983" y="5512075"/>
                </a:lnTo>
                <a:lnTo>
                  <a:pt x="2559352" y="5539266"/>
                </a:lnTo>
                <a:lnTo>
                  <a:pt x="2600157" y="5565848"/>
                </a:lnTo>
                <a:lnTo>
                  <a:pt x="2641388" y="5591810"/>
                </a:lnTo>
                <a:lnTo>
                  <a:pt x="2683040" y="5617149"/>
                </a:lnTo>
                <a:lnTo>
                  <a:pt x="2725105" y="5641857"/>
                </a:lnTo>
                <a:lnTo>
                  <a:pt x="2767575" y="5665926"/>
                </a:lnTo>
                <a:lnTo>
                  <a:pt x="2810449" y="5689354"/>
                </a:lnTo>
                <a:lnTo>
                  <a:pt x="2853712" y="5712130"/>
                </a:lnTo>
                <a:lnTo>
                  <a:pt x="2897365" y="5734250"/>
                </a:lnTo>
                <a:lnTo>
                  <a:pt x="2941398" y="5755708"/>
                </a:lnTo>
                <a:lnTo>
                  <a:pt x="2985804" y="5776498"/>
                </a:lnTo>
                <a:lnTo>
                  <a:pt x="3030577" y="5796611"/>
                </a:lnTo>
                <a:lnTo>
                  <a:pt x="3075713" y="5816044"/>
                </a:lnTo>
                <a:lnTo>
                  <a:pt x="3121203" y="5834789"/>
                </a:lnTo>
                <a:lnTo>
                  <a:pt x="3167040" y="5852839"/>
                </a:lnTo>
                <a:lnTo>
                  <a:pt x="3213226" y="5870192"/>
                </a:lnTo>
                <a:lnTo>
                  <a:pt x="3259745" y="5886838"/>
                </a:lnTo>
                <a:lnTo>
                  <a:pt x="3306594" y="5902771"/>
                </a:lnTo>
                <a:lnTo>
                  <a:pt x="3353780" y="5917990"/>
                </a:lnTo>
                <a:lnTo>
                  <a:pt x="3401270" y="5932479"/>
                </a:lnTo>
                <a:lnTo>
                  <a:pt x="3449077" y="5946238"/>
                </a:lnTo>
                <a:lnTo>
                  <a:pt x="3497209" y="5959266"/>
                </a:lnTo>
                <a:lnTo>
                  <a:pt x="3545627" y="5971545"/>
                </a:lnTo>
                <a:lnTo>
                  <a:pt x="3594345" y="5983075"/>
                </a:lnTo>
                <a:lnTo>
                  <a:pt x="3643358" y="5993850"/>
                </a:lnTo>
                <a:lnTo>
                  <a:pt x="3692664" y="6003865"/>
                </a:lnTo>
                <a:lnTo>
                  <a:pt x="3742252" y="6013110"/>
                </a:lnTo>
                <a:lnTo>
                  <a:pt x="3792126" y="6021584"/>
                </a:lnTo>
                <a:lnTo>
                  <a:pt x="3842252" y="6029270"/>
                </a:lnTo>
                <a:lnTo>
                  <a:pt x="3865498" y="6032453"/>
                </a:lnTo>
                <a:lnTo>
                  <a:pt x="3864312" y="6032775"/>
                </a:lnTo>
                <a:cubicBezTo>
                  <a:pt x="3788951" y="6054434"/>
                  <a:pt x="3713227" y="6077217"/>
                  <a:pt x="3637239" y="6100692"/>
                </a:cubicBezTo>
                <a:lnTo>
                  <a:pt x="3354247" y="6190656"/>
                </a:lnTo>
                <a:lnTo>
                  <a:pt x="3345722" y="6189462"/>
                </a:lnTo>
                <a:cubicBezTo>
                  <a:pt x="2741023" y="6094034"/>
                  <a:pt x="2103196" y="5944547"/>
                  <a:pt x="1497078" y="5816699"/>
                </a:cubicBezTo>
                <a:lnTo>
                  <a:pt x="1057603" y="5729110"/>
                </a:lnTo>
                <a:lnTo>
                  <a:pt x="1032543" y="5700288"/>
                </a:lnTo>
                <a:lnTo>
                  <a:pt x="989981" y="5649799"/>
                </a:lnTo>
                <a:lnTo>
                  <a:pt x="948182" y="5598649"/>
                </a:lnTo>
                <a:lnTo>
                  <a:pt x="907159" y="5546850"/>
                </a:lnTo>
                <a:lnTo>
                  <a:pt x="866917" y="5494408"/>
                </a:lnTo>
                <a:lnTo>
                  <a:pt x="827460" y="5441325"/>
                </a:lnTo>
                <a:lnTo>
                  <a:pt x="788807" y="5387621"/>
                </a:lnTo>
                <a:lnTo>
                  <a:pt x="750958" y="5333294"/>
                </a:lnTo>
                <a:lnTo>
                  <a:pt x="713928" y="5278361"/>
                </a:lnTo>
                <a:lnTo>
                  <a:pt x="677718" y="5222821"/>
                </a:lnTo>
                <a:lnTo>
                  <a:pt x="642346" y="5166693"/>
                </a:lnTo>
                <a:lnTo>
                  <a:pt x="607814" y="5109976"/>
                </a:lnTo>
                <a:lnTo>
                  <a:pt x="574137" y="5052689"/>
                </a:lnTo>
                <a:lnTo>
                  <a:pt x="541318" y="4994829"/>
                </a:lnTo>
                <a:lnTo>
                  <a:pt x="509371" y="4936416"/>
                </a:lnTo>
                <a:lnTo>
                  <a:pt x="478301" y="4877452"/>
                </a:lnTo>
                <a:lnTo>
                  <a:pt x="448120" y="4817947"/>
                </a:lnTo>
                <a:lnTo>
                  <a:pt x="418836" y="4757913"/>
                </a:lnTo>
                <a:lnTo>
                  <a:pt x="390455" y="4697351"/>
                </a:lnTo>
                <a:lnTo>
                  <a:pt x="362993" y="4636279"/>
                </a:lnTo>
                <a:lnTo>
                  <a:pt x="336454" y="4574703"/>
                </a:lnTo>
                <a:lnTo>
                  <a:pt x="310850" y="4512635"/>
                </a:lnTo>
                <a:lnTo>
                  <a:pt x="286186" y="4450076"/>
                </a:lnTo>
                <a:lnTo>
                  <a:pt x="262476" y="4387042"/>
                </a:lnTo>
                <a:lnTo>
                  <a:pt x="239726" y="4323540"/>
                </a:lnTo>
                <a:lnTo>
                  <a:pt x="217950" y="4259588"/>
                </a:lnTo>
                <a:lnTo>
                  <a:pt x="197148" y="4195179"/>
                </a:lnTo>
                <a:lnTo>
                  <a:pt x="177338" y="4130339"/>
                </a:lnTo>
                <a:lnTo>
                  <a:pt x="158525" y="4065067"/>
                </a:lnTo>
                <a:lnTo>
                  <a:pt x="140720" y="3999382"/>
                </a:lnTo>
                <a:lnTo>
                  <a:pt x="123930" y="3933284"/>
                </a:lnTo>
                <a:lnTo>
                  <a:pt x="108166" y="3866792"/>
                </a:lnTo>
                <a:lnTo>
                  <a:pt x="93435" y="3799910"/>
                </a:lnTo>
                <a:lnTo>
                  <a:pt x="79748" y="3732656"/>
                </a:lnTo>
                <a:lnTo>
                  <a:pt x="67112" y="3665032"/>
                </a:lnTo>
                <a:lnTo>
                  <a:pt x="55538" y="3597053"/>
                </a:lnTo>
                <a:lnTo>
                  <a:pt x="45033" y="3528730"/>
                </a:lnTo>
                <a:lnTo>
                  <a:pt x="35606" y="3460073"/>
                </a:lnTo>
                <a:lnTo>
                  <a:pt x="27265" y="3391089"/>
                </a:lnTo>
                <a:lnTo>
                  <a:pt x="20021" y="3321800"/>
                </a:lnTo>
                <a:lnTo>
                  <a:pt x="13879" y="3252201"/>
                </a:lnTo>
                <a:lnTo>
                  <a:pt x="8851" y="3182321"/>
                </a:lnTo>
                <a:lnTo>
                  <a:pt x="4942" y="3112155"/>
                </a:lnTo>
                <a:lnTo>
                  <a:pt x="2162" y="3041727"/>
                </a:lnTo>
                <a:lnTo>
                  <a:pt x="0" y="2904741"/>
                </a:lnTo>
                <a:lnTo>
                  <a:pt x="669" y="2829182"/>
                </a:lnTo>
                <a:lnTo>
                  <a:pt x="2462" y="2758503"/>
                </a:lnTo>
                <a:lnTo>
                  <a:pt x="5392" y="2688089"/>
                </a:lnTo>
                <a:lnTo>
                  <a:pt x="9450" y="2617933"/>
                </a:lnTo>
                <a:lnTo>
                  <a:pt x="14627" y="2548069"/>
                </a:lnTo>
                <a:lnTo>
                  <a:pt x="20916" y="2478494"/>
                </a:lnTo>
                <a:lnTo>
                  <a:pt x="28309" y="2409225"/>
                </a:lnTo>
                <a:lnTo>
                  <a:pt x="36795" y="2340274"/>
                </a:lnTo>
                <a:lnTo>
                  <a:pt x="46368" y="2271646"/>
                </a:lnTo>
                <a:lnTo>
                  <a:pt x="57017" y="2203361"/>
                </a:lnTo>
                <a:lnTo>
                  <a:pt x="68735" y="2135413"/>
                </a:lnTo>
                <a:lnTo>
                  <a:pt x="81513" y="2067831"/>
                </a:lnTo>
                <a:lnTo>
                  <a:pt x="95342" y="2000616"/>
                </a:lnTo>
                <a:lnTo>
                  <a:pt x="110212" y="1933782"/>
                </a:lnTo>
                <a:lnTo>
                  <a:pt x="126115" y="1867339"/>
                </a:lnTo>
                <a:lnTo>
                  <a:pt x="143041" y="1801297"/>
                </a:lnTo>
                <a:lnTo>
                  <a:pt x="160984" y="1735658"/>
                </a:lnTo>
                <a:lnTo>
                  <a:pt x="179931" y="1670445"/>
                </a:lnTo>
                <a:lnTo>
                  <a:pt x="199873" y="1605664"/>
                </a:lnTo>
                <a:lnTo>
                  <a:pt x="220805" y="1541313"/>
                </a:lnTo>
                <a:lnTo>
                  <a:pt x="242714" y="1477420"/>
                </a:lnTo>
                <a:lnTo>
                  <a:pt x="265591" y="1413983"/>
                </a:lnTo>
                <a:lnTo>
                  <a:pt x="289429" y="1351014"/>
                </a:lnTo>
                <a:lnTo>
                  <a:pt x="314217" y="1288527"/>
                </a:lnTo>
                <a:lnTo>
                  <a:pt x="339945" y="1226526"/>
                </a:lnTo>
                <a:lnTo>
                  <a:pt x="366606" y="1165020"/>
                </a:lnTo>
                <a:lnTo>
                  <a:pt x="394191" y="1104019"/>
                </a:lnTo>
                <a:lnTo>
                  <a:pt x="422689" y="1043533"/>
                </a:lnTo>
                <a:lnTo>
                  <a:pt x="452091" y="983573"/>
                </a:lnTo>
                <a:lnTo>
                  <a:pt x="482389" y="924145"/>
                </a:lnTo>
                <a:lnTo>
                  <a:pt x="513573" y="865258"/>
                </a:lnTo>
                <a:lnTo>
                  <a:pt x="545635" y="806922"/>
                </a:lnTo>
                <a:lnTo>
                  <a:pt x="578566" y="749143"/>
                </a:lnTo>
                <a:lnTo>
                  <a:pt x="612355" y="691935"/>
                </a:lnTo>
                <a:lnTo>
                  <a:pt x="646996" y="635301"/>
                </a:lnTo>
                <a:lnTo>
                  <a:pt x="682478" y="579254"/>
                </a:lnTo>
                <a:lnTo>
                  <a:pt x="718792" y="523801"/>
                </a:lnTo>
                <a:lnTo>
                  <a:pt x="755930" y="468950"/>
                </a:lnTo>
                <a:lnTo>
                  <a:pt x="793883" y="414710"/>
                </a:lnTo>
                <a:lnTo>
                  <a:pt x="832643" y="361088"/>
                </a:lnTo>
                <a:lnTo>
                  <a:pt x="872199" y="308095"/>
                </a:lnTo>
                <a:lnTo>
                  <a:pt x="912544" y="255739"/>
                </a:lnTo>
                <a:lnTo>
                  <a:pt x="953669" y="204027"/>
                </a:lnTo>
                <a:lnTo>
                  <a:pt x="995566" y="152968"/>
                </a:lnTo>
                <a:lnTo>
                  <a:pt x="1038227" y="102569"/>
                </a:lnTo>
                <a:lnTo>
                  <a:pt x="1081638" y="52844"/>
                </a:lnTo>
                <a:lnTo>
                  <a:pt x="1125798" y="3795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20000"/>
                </a:schemeClr>
              </a:gs>
              <a:gs pos="86000">
                <a:schemeClr val="accent2">
                  <a:alpha val="0"/>
                </a:schemeClr>
              </a:gs>
            </a:gsLst>
            <a:lin ang="5400000" scaled="1"/>
          </a:gradFill>
          <a:ln w="127" cap="flat" cmpd="sng" algn="ctr">
            <a:noFill/>
            <a:prstDash val="solid"/>
            <a:miter lim="800000"/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B365FBF2-56E5-61E1-CE19-D2B8722A30B3}"/>
              </a:ext>
            </a:extLst>
          </p:cNvPr>
          <p:cNvSpPr/>
          <p:nvPr userDrawn="1"/>
        </p:nvSpPr>
        <p:spPr>
          <a:xfrm>
            <a:off x="2409960" y="0"/>
            <a:ext cx="7372080" cy="6590780"/>
          </a:xfrm>
          <a:custGeom>
            <a:avLst/>
            <a:gdLst>
              <a:gd name="connsiteX0" fmla="*/ 1416592 w 7372080"/>
              <a:gd name="connsiteY0" fmla="*/ 0 h 6590780"/>
              <a:gd name="connsiteX1" fmla="*/ 1531923 w 7372080"/>
              <a:gd name="connsiteY1" fmla="*/ 0 h 6590780"/>
              <a:gd name="connsiteX2" fmla="*/ 1505550 w 7372080"/>
              <a:gd name="connsiteY2" fmla="*/ 19647 h 6590780"/>
              <a:gd name="connsiteX3" fmla="*/ 1461464 w 7372080"/>
              <a:gd name="connsiteY3" fmla="*/ 53553 h 6590780"/>
              <a:gd name="connsiteX4" fmla="*/ 1417916 w 7372080"/>
              <a:gd name="connsiteY4" fmla="*/ 88119 h 6590780"/>
              <a:gd name="connsiteX5" fmla="*/ 1374916 w 7372080"/>
              <a:gd name="connsiteY5" fmla="*/ 123335 h 6590780"/>
              <a:gd name="connsiteX6" fmla="*/ 1332470 w 7372080"/>
              <a:gd name="connsiteY6" fmla="*/ 159196 h 6590780"/>
              <a:gd name="connsiteX7" fmla="*/ 1290586 w 7372080"/>
              <a:gd name="connsiteY7" fmla="*/ 195693 h 6590780"/>
              <a:gd name="connsiteX8" fmla="*/ 1249271 w 7372080"/>
              <a:gd name="connsiteY8" fmla="*/ 232819 h 6590780"/>
              <a:gd name="connsiteX9" fmla="*/ 1208533 w 7372080"/>
              <a:gd name="connsiteY9" fmla="*/ 270567 h 6590780"/>
              <a:gd name="connsiteX10" fmla="*/ 1168380 w 7372080"/>
              <a:gd name="connsiteY10" fmla="*/ 308929 h 6590780"/>
              <a:gd name="connsiteX11" fmla="*/ 1128818 w 7372080"/>
              <a:gd name="connsiteY11" fmla="*/ 347897 h 6590780"/>
              <a:gd name="connsiteX12" fmla="*/ 1089855 w 7372080"/>
              <a:gd name="connsiteY12" fmla="*/ 387465 h 6590780"/>
              <a:gd name="connsiteX13" fmla="*/ 1051499 w 7372080"/>
              <a:gd name="connsiteY13" fmla="*/ 427625 h 6590780"/>
              <a:gd name="connsiteX14" fmla="*/ 1013757 w 7372080"/>
              <a:gd name="connsiteY14" fmla="*/ 468368 h 6590780"/>
              <a:gd name="connsiteX15" fmla="*/ 976637 w 7372080"/>
              <a:gd name="connsiteY15" fmla="*/ 509689 h 6590780"/>
              <a:gd name="connsiteX16" fmla="*/ 940146 w 7372080"/>
              <a:gd name="connsiteY16" fmla="*/ 551578 h 6590780"/>
              <a:gd name="connsiteX17" fmla="*/ 904292 w 7372080"/>
              <a:gd name="connsiteY17" fmla="*/ 594030 h 6590780"/>
              <a:gd name="connsiteX18" fmla="*/ 869081 w 7372080"/>
              <a:gd name="connsiteY18" fmla="*/ 637035 h 6590780"/>
              <a:gd name="connsiteX19" fmla="*/ 834521 w 7372080"/>
              <a:gd name="connsiteY19" fmla="*/ 680588 h 6590780"/>
              <a:gd name="connsiteX20" fmla="*/ 800621 w 7372080"/>
              <a:gd name="connsiteY20" fmla="*/ 724680 h 6590780"/>
              <a:gd name="connsiteX21" fmla="*/ 767388 w 7372080"/>
              <a:gd name="connsiteY21" fmla="*/ 769304 h 6590780"/>
              <a:gd name="connsiteX22" fmla="*/ 734827 w 7372080"/>
              <a:gd name="connsiteY22" fmla="*/ 814452 h 6590780"/>
              <a:gd name="connsiteX23" fmla="*/ 702948 w 7372080"/>
              <a:gd name="connsiteY23" fmla="*/ 860118 h 6590780"/>
              <a:gd name="connsiteX24" fmla="*/ 671758 w 7372080"/>
              <a:gd name="connsiteY24" fmla="*/ 906293 h 6590780"/>
              <a:gd name="connsiteX25" fmla="*/ 641264 w 7372080"/>
              <a:gd name="connsiteY25" fmla="*/ 952969 h 6590780"/>
              <a:gd name="connsiteX26" fmla="*/ 611474 w 7372080"/>
              <a:gd name="connsiteY26" fmla="*/ 1000141 h 6590780"/>
              <a:gd name="connsiteX27" fmla="*/ 582395 w 7372080"/>
              <a:gd name="connsiteY27" fmla="*/ 1047800 h 6590780"/>
              <a:gd name="connsiteX28" fmla="*/ 554034 w 7372080"/>
              <a:gd name="connsiteY28" fmla="*/ 1095938 h 6590780"/>
              <a:gd name="connsiteX29" fmla="*/ 526399 w 7372080"/>
              <a:gd name="connsiteY29" fmla="*/ 1144549 h 6590780"/>
              <a:gd name="connsiteX30" fmla="*/ 499498 w 7372080"/>
              <a:gd name="connsiteY30" fmla="*/ 1193624 h 6590780"/>
              <a:gd name="connsiteX31" fmla="*/ 473337 w 7372080"/>
              <a:gd name="connsiteY31" fmla="*/ 1243157 h 6590780"/>
              <a:gd name="connsiteX32" fmla="*/ 447925 w 7372080"/>
              <a:gd name="connsiteY32" fmla="*/ 1293139 h 6590780"/>
              <a:gd name="connsiteX33" fmla="*/ 423268 w 7372080"/>
              <a:gd name="connsiteY33" fmla="*/ 1343564 h 6590780"/>
              <a:gd name="connsiteX34" fmla="*/ 399375 w 7372080"/>
              <a:gd name="connsiteY34" fmla="*/ 1394424 h 6590780"/>
              <a:gd name="connsiteX35" fmla="*/ 376252 w 7372080"/>
              <a:gd name="connsiteY35" fmla="*/ 1445712 h 6590780"/>
              <a:gd name="connsiteX36" fmla="*/ 353907 w 7372080"/>
              <a:gd name="connsiteY36" fmla="*/ 1497419 h 6590780"/>
              <a:gd name="connsiteX37" fmla="*/ 332347 w 7372080"/>
              <a:gd name="connsiteY37" fmla="*/ 1549539 h 6590780"/>
              <a:gd name="connsiteX38" fmla="*/ 311580 w 7372080"/>
              <a:gd name="connsiteY38" fmla="*/ 1602065 h 6590780"/>
              <a:gd name="connsiteX39" fmla="*/ 291613 w 7372080"/>
              <a:gd name="connsiteY39" fmla="*/ 1654988 h 6590780"/>
              <a:gd name="connsiteX40" fmla="*/ 272454 w 7372080"/>
              <a:gd name="connsiteY40" fmla="*/ 1708302 h 6590780"/>
              <a:gd name="connsiteX41" fmla="*/ 254110 w 7372080"/>
              <a:gd name="connsiteY41" fmla="*/ 1761999 h 6590780"/>
              <a:gd name="connsiteX42" fmla="*/ 236589 w 7372080"/>
              <a:gd name="connsiteY42" fmla="*/ 1816072 h 6590780"/>
              <a:gd name="connsiteX43" fmla="*/ 219897 w 7372080"/>
              <a:gd name="connsiteY43" fmla="*/ 1870513 h 6590780"/>
              <a:gd name="connsiteX44" fmla="*/ 204043 w 7372080"/>
              <a:gd name="connsiteY44" fmla="*/ 1925314 h 6590780"/>
              <a:gd name="connsiteX45" fmla="*/ 189034 w 7372080"/>
              <a:gd name="connsiteY45" fmla="*/ 1980469 h 6590780"/>
              <a:gd name="connsiteX46" fmla="*/ 174877 w 7372080"/>
              <a:gd name="connsiteY46" fmla="*/ 2035971 h 6590780"/>
              <a:gd name="connsiteX47" fmla="*/ 161580 w 7372080"/>
              <a:gd name="connsiteY47" fmla="*/ 2091811 h 6590780"/>
              <a:gd name="connsiteX48" fmla="*/ 149149 w 7372080"/>
              <a:gd name="connsiteY48" fmla="*/ 2147982 h 6590780"/>
              <a:gd name="connsiteX49" fmla="*/ 137593 w 7372080"/>
              <a:gd name="connsiteY49" fmla="*/ 2204477 h 6590780"/>
              <a:gd name="connsiteX50" fmla="*/ 126919 w 7372080"/>
              <a:gd name="connsiteY50" fmla="*/ 2261289 h 6590780"/>
              <a:gd name="connsiteX51" fmla="*/ 117136 w 7372080"/>
              <a:gd name="connsiteY51" fmla="*/ 2318410 h 6590780"/>
              <a:gd name="connsiteX52" fmla="*/ 108248 w 7372080"/>
              <a:gd name="connsiteY52" fmla="*/ 2375834 h 6590780"/>
              <a:gd name="connsiteX53" fmla="*/ 100264 w 7372080"/>
              <a:gd name="connsiteY53" fmla="*/ 2433552 h 6590780"/>
              <a:gd name="connsiteX54" fmla="*/ 93193 w 7372080"/>
              <a:gd name="connsiteY54" fmla="*/ 2491557 h 6590780"/>
              <a:gd name="connsiteX55" fmla="*/ 87040 w 7372080"/>
              <a:gd name="connsiteY55" fmla="*/ 2549842 h 6590780"/>
              <a:gd name="connsiteX56" fmla="*/ 81815 w 7372080"/>
              <a:gd name="connsiteY56" fmla="*/ 2608400 h 6590780"/>
              <a:gd name="connsiteX57" fmla="*/ 77523 w 7372080"/>
              <a:gd name="connsiteY57" fmla="*/ 2667223 h 6590780"/>
              <a:gd name="connsiteX58" fmla="*/ 74174 w 7372080"/>
              <a:gd name="connsiteY58" fmla="*/ 2726304 h 6590780"/>
              <a:gd name="connsiteX59" fmla="*/ 71773 w 7372080"/>
              <a:gd name="connsiteY59" fmla="*/ 2785637 h 6590780"/>
              <a:gd name="connsiteX60" fmla="*/ 70329 w 7372080"/>
              <a:gd name="connsiteY60" fmla="*/ 2845212 h 6590780"/>
              <a:gd name="connsiteX61" fmla="*/ 69850 w 7372080"/>
              <a:gd name="connsiteY61" fmla="*/ 2904741 h 6590780"/>
              <a:gd name="connsiteX62" fmla="*/ 71791 w 7372080"/>
              <a:gd name="connsiteY62" fmla="*/ 3024415 h 6590780"/>
              <a:gd name="connsiteX63" fmla="*/ 74202 w 7372080"/>
              <a:gd name="connsiteY63" fmla="*/ 3083746 h 6590780"/>
              <a:gd name="connsiteX64" fmla="*/ 77560 w 7372080"/>
              <a:gd name="connsiteY64" fmla="*/ 3142827 h 6590780"/>
              <a:gd name="connsiteX65" fmla="*/ 81861 w 7372080"/>
              <a:gd name="connsiteY65" fmla="*/ 3201649 h 6590780"/>
              <a:gd name="connsiteX66" fmla="*/ 87096 w 7372080"/>
              <a:gd name="connsiteY66" fmla="*/ 3260205 h 6590780"/>
              <a:gd name="connsiteX67" fmla="*/ 93257 w 7372080"/>
              <a:gd name="connsiteY67" fmla="*/ 3318489 h 6590780"/>
              <a:gd name="connsiteX68" fmla="*/ 100338 w 7372080"/>
              <a:gd name="connsiteY68" fmla="*/ 3376492 h 6590780"/>
              <a:gd name="connsiteX69" fmla="*/ 108330 w 7372080"/>
              <a:gd name="connsiteY69" fmla="*/ 3434209 h 6590780"/>
              <a:gd name="connsiteX70" fmla="*/ 117226 w 7372080"/>
              <a:gd name="connsiteY70" fmla="*/ 3491629 h 6590780"/>
              <a:gd name="connsiteX71" fmla="*/ 127019 w 7372080"/>
              <a:gd name="connsiteY71" fmla="*/ 3548748 h 6590780"/>
              <a:gd name="connsiteX72" fmla="*/ 137702 w 7372080"/>
              <a:gd name="connsiteY72" fmla="*/ 3605558 h 6590780"/>
              <a:gd name="connsiteX73" fmla="*/ 149266 w 7372080"/>
              <a:gd name="connsiteY73" fmla="*/ 3662050 h 6590780"/>
              <a:gd name="connsiteX74" fmla="*/ 161705 w 7372080"/>
              <a:gd name="connsiteY74" fmla="*/ 3718219 h 6590780"/>
              <a:gd name="connsiteX75" fmla="*/ 175011 w 7372080"/>
              <a:gd name="connsiteY75" fmla="*/ 3774056 h 6590780"/>
              <a:gd name="connsiteX76" fmla="*/ 189177 w 7372080"/>
              <a:gd name="connsiteY76" fmla="*/ 3829554 h 6590780"/>
              <a:gd name="connsiteX77" fmla="*/ 204194 w 7372080"/>
              <a:gd name="connsiteY77" fmla="*/ 3884705 h 6590780"/>
              <a:gd name="connsiteX78" fmla="*/ 220057 w 7372080"/>
              <a:gd name="connsiteY78" fmla="*/ 3939504 h 6590780"/>
              <a:gd name="connsiteX79" fmla="*/ 236756 w 7372080"/>
              <a:gd name="connsiteY79" fmla="*/ 3993941 h 6590780"/>
              <a:gd name="connsiteX80" fmla="*/ 254286 w 7372080"/>
              <a:gd name="connsiteY80" fmla="*/ 4048010 h 6590780"/>
              <a:gd name="connsiteX81" fmla="*/ 272637 w 7372080"/>
              <a:gd name="connsiteY81" fmla="*/ 4101703 h 6590780"/>
              <a:gd name="connsiteX82" fmla="*/ 291804 w 7372080"/>
              <a:gd name="connsiteY82" fmla="*/ 4155013 h 6590780"/>
              <a:gd name="connsiteX83" fmla="*/ 311779 w 7372080"/>
              <a:gd name="connsiteY83" fmla="*/ 4207932 h 6590780"/>
              <a:gd name="connsiteX84" fmla="*/ 332553 w 7372080"/>
              <a:gd name="connsiteY84" fmla="*/ 4260454 h 6590780"/>
              <a:gd name="connsiteX85" fmla="*/ 354121 w 7372080"/>
              <a:gd name="connsiteY85" fmla="*/ 4312570 h 6590780"/>
              <a:gd name="connsiteX86" fmla="*/ 376473 w 7372080"/>
              <a:gd name="connsiteY86" fmla="*/ 4364273 h 6590780"/>
              <a:gd name="connsiteX87" fmla="*/ 399604 w 7372080"/>
              <a:gd name="connsiteY87" fmla="*/ 4415556 h 6590780"/>
              <a:gd name="connsiteX88" fmla="*/ 423504 w 7372080"/>
              <a:gd name="connsiteY88" fmla="*/ 4466411 h 6590780"/>
              <a:gd name="connsiteX89" fmla="*/ 448168 w 7372080"/>
              <a:gd name="connsiteY89" fmla="*/ 4516832 h 6590780"/>
              <a:gd name="connsiteX90" fmla="*/ 473588 w 7372080"/>
              <a:gd name="connsiteY90" fmla="*/ 4566810 h 6590780"/>
              <a:gd name="connsiteX91" fmla="*/ 499756 w 7372080"/>
              <a:gd name="connsiteY91" fmla="*/ 4616337 h 6590780"/>
              <a:gd name="connsiteX92" fmla="*/ 526664 w 7372080"/>
              <a:gd name="connsiteY92" fmla="*/ 4665408 h 6590780"/>
              <a:gd name="connsiteX93" fmla="*/ 554306 w 7372080"/>
              <a:gd name="connsiteY93" fmla="*/ 4714014 h 6590780"/>
              <a:gd name="connsiteX94" fmla="*/ 582673 w 7372080"/>
              <a:gd name="connsiteY94" fmla="*/ 4762147 h 6590780"/>
              <a:gd name="connsiteX95" fmla="*/ 611759 w 7372080"/>
              <a:gd name="connsiteY95" fmla="*/ 4809801 h 6590780"/>
              <a:gd name="connsiteX96" fmla="*/ 641556 w 7372080"/>
              <a:gd name="connsiteY96" fmla="*/ 4856967 h 6590780"/>
              <a:gd name="connsiteX97" fmla="*/ 672057 w 7372080"/>
              <a:gd name="connsiteY97" fmla="*/ 4903639 h 6590780"/>
              <a:gd name="connsiteX98" fmla="*/ 703253 w 7372080"/>
              <a:gd name="connsiteY98" fmla="*/ 4949809 h 6590780"/>
              <a:gd name="connsiteX99" fmla="*/ 735139 w 7372080"/>
              <a:gd name="connsiteY99" fmla="*/ 4995469 h 6590780"/>
              <a:gd name="connsiteX100" fmla="*/ 767705 w 7372080"/>
              <a:gd name="connsiteY100" fmla="*/ 5040612 h 6590780"/>
              <a:gd name="connsiteX101" fmla="*/ 800945 w 7372080"/>
              <a:gd name="connsiteY101" fmla="*/ 5085231 h 6590780"/>
              <a:gd name="connsiteX102" fmla="*/ 834852 w 7372080"/>
              <a:gd name="connsiteY102" fmla="*/ 5129317 h 6590780"/>
              <a:gd name="connsiteX103" fmla="*/ 869417 w 7372080"/>
              <a:gd name="connsiteY103" fmla="*/ 5172864 h 6590780"/>
              <a:gd name="connsiteX104" fmla="*/ 904634 w 7372080"/>
              <a:gd name="connsiteY104" fmla="*/ 5215865 h 6590780"/>
              <a:gd name="connsiteX105" fmla="*/ 940495 w 7372080"/>
              <a:gd name="connsiteY105" fmla="*/ 5258311 h 6590780"/>
              <a:gd name="connsiteX106" fmla="*/ 976992 w 7372080"/>
              <a:gd name="connsiteY106" fmla="*/ 5300195 h 6590780"/>
              <a:gd name="connsiteX107" fmla="*/ 1014118 w 7372080"/>
              <a:gd name="connsiteY107" fmla="*/ 5341509 h 6590780"/>
              <a:gd name="connsiteX108" fmla="*/ 1051866 w 7372080"/>
              <a:gd name="connsiteY108" fmla="*/ 5382247 h 6590780"/>
              <a:gd name="connsiteX109" fmla="*/ 1090228 w 7372080"/>
              <a:gd name="connsiteY109" fmla="*/ 5422401 h 6590780"/>
              <a:gd name="connsiteX110" fmla="*/ 1129196 w 7372080"/>
              <a:gd name="connsiteY110" fmla="*/ 5461964 h 6590780"/>
              <a:gd name="connsiteX111" fmla="*/ 1168764 w 7372080"/>
              <a:gd name="connsiteY111" fmla="*/ 5500926 h 6590780"/>
              <a:gd name="connsiteX112" fmla="*/ 1208924 w 7372080"/>
              <a:gd name="connsiteY112" fmla="*/ 5539282 h 6590780"/>
              <a:gd name="connsiteX113" fmla="*/ 1249667 w 7372080"/>
              <a:gd name="connsiteY113" fmla="*/ 5577024 h 6590780"/>
              <a:gd name="connsiteX114" fmla="*/ 1290988 w 7372080"/>
              <a:gd name="connsiteY114" fmla="*/ 5614144 h 6590780"/>
              <a:gd name="connsiteX115" fmla="*/ 1332877 w 7372080"/>
              <a:gd name="connsiteY115" fmla="*/ 5650636 h 6590780"/>
              <a:gd name="connsiteX116" fmla="*/ 1375329 w 7372080"/>
              <a:gd name="connsiteY116" fmla="*/ 5686490 h 6590780"/>
              <a:gd name="connsiteX117" fmla="*/ 1418334 w 7372080"/>
              <a:gd name="connsiteY117" fmla="*/ 5721701 h 6590780"/>
              <a:gd name="connsiteX118" fmla="*/ 1461887 w 7372080"/>
              <a:gd name="connsiteY118" fmla="*/ 5756260 h 6590780"/>
              <a:gd name="connsiteX119" fmla="*/ 1505979 w 7372080"/>
              <a:gd name="connsiteY119" fmla="*/ 5790160 h 6590780"/>
              <a:gd name="connsiteX120" fmla="*/ 1550603 w 7372080"/>
              <a:gd name="connsiteY120" fmla="*/ 5823394 h 6590780"/>
              <a:gd name="connsiteX121" fmla="*/ 1595751 w 7372080"/>
              <a:gd name="connsiteY121" fmla="*/ 5855954 h 6590780"/>
              <a:gd name="connsiteX122" fmla="*/ 1641417 w 7372080"/>
              <a:gd name="connsiteY122" fmla="*/ 5887833 h 6590780"/>
              <a:gd name="connsiteX123" fmla="*/ 1687591 w 7372080"/>
              <a:gd name="connsiteY123" fmla="*/ 5919023 h 6590780"/>
              <a:gd name="connsiteX124" fmla="*/ 1734269 w 7372080"/>
              <a:gd name="connsiteY124" fmla="*/ 5949517 h 6590780"/>
              <a:gd name="connsiteX125" fmla="*/ 1781440 w 7372080"/>
              <a:gd name="connsiteY125" fmla="*/ 5979307 h 6590780"/>
              <a:gd name="connsiteX126" fmla="*/ 1829099 w 7372080"/>
              <a:gd name="connsiteY126" fmla="*/ 6008386 h 6590780"/>
              <a:gd name="connsiteX127" fmla="*/ 1877238 w 7372080"/>
              <a:gd name="connsiteY127" fmla="*/ 6036747 h 6590780"/>
              <a:gd name="connsiteX128" fmla="*/ 1925848 w 7372080"/>
              <a:gd name="connsiteY128" fmla="*/ 6064382 h 6590780"/>
              <a:gd name="connsiteX129" fmla="*/ 1974924 w 7372080"/>
              <a:gd name="connsiteY129" fmla="*/ 6091284 h 6590780"/>
              <a:gd name="connsiteX130" fmla="*/ 2024456 w 7372080"/>
              <a:gd name="connsiteY130" fmla="*/ 6117444 h 6590780"/>
              <a:gd name="connsiteX131" fmla="*/ 2074438 w 7372080"/>
              <a:gd name="connsiteY131" fmla="*/ 6142856 h 6590780"/>
              <a:gd name="connsiteX132" fmla="*/ 2124864 w 7372080"/>
              <a:gd name="connsiteY132" fmla="*/ 6167513 h 6590780"/>
              <a:gd name="connsiteX133" fmla="*/ 2175723 w 7372080"/>
              <a:gd name="connsiteY133" fmla="*/ 6191407 h 6590780"/>
              <a:gd name="connsiteX134" fmla="*/ 2227011 w 7372080"/>
              <a:gd name="connsiteY134" fmla="*/ 6214530 h 6590780"/>
              <a:gd name="connsiteX135" fmla="*/ 2278719 w 7372080"/>
              <a:gd name="connsiteY135" fmla="*/ 6236875 h 6590780"/>
              <a:gd name="connsiteX136" fmla="*/ 2330839 w 7372080"/>
              <a:gd name="connsiteY136" fmla="*/ 6258434 h 6590780"/>
              <a:gd name="connsiteX137" fmla="*/ 2383364 w 7372080"/>
              <a:gd name="connsiteY137" fmla="*/ 6279200 h 6590780"/>
              <a:gd name="connsiteX138" fmla="*/ 2436288 w 7372080"/>
              <a:gd name="connsiteY138" fmla="*/ 6299167 h 6590780"/>
              <a:gd name="connsiteX139" fmla="*/ 2489601 w 7372080"/>
              <a:gd name="connsiteY139" fmla="*/ 6318326 h 6590780"/>
              <a:gd name="connsiteX140" fmla="*/ 2543298 w 7372080"/>
              <a:gd name="connsiteY140" fmla="*/ 6336669 h 6590780"/>
              <a:gd name="connsiteX141" fmla="*/ 2597373 w 7372080"/>
              <a:gd name="connsiteY141" fmla="*/ 6354192 h 6590780"/>
              <a:gd name="connsiteX142" fmla="*/ 2651812 w 7372080"/>
              <a:gd name="connsiteY142" fmla="*/ 6370882 h 6590780"/>
              <a:gd name="connsiteX143" fmla="*/ 2706613 w 7372080"/>
              <a:gd name="connsiteY143" fmla="*/ 6386737 h 6590780"/>
              <a:gd name="connsiteX144" fmla="*/ 2761769 w 7372080"/>
              <a:gd name="connsiteY144" fmla="*/ 6401747 h 6590780"/>
              <a:gd name="connsiteX145" fmla="*/ 2817270 w 7372080"/>
              <a:gd name="connsiteY145" fmla="*/ 6415903 h 6590780"/>
              <a:gd name="connsiteX146" fmla="*/ 2873109 w 7372080"/>
              <a:gd name="connsiteY146" fmla="*/ 6429201 h 6590780"/>
              <a:gd name="connsiteX147" fmla="*/ 2929280 w 7372080"/>
              <a:gd name="connsiteY147" fmla="*/ 6441630 h 6590780"/>
              <a:gd name="connsiteX148" fmla="*/ 2985776 w 7372080"/>
              <a:gd name="connsiteY148" fmla="*/ 6453186 h 6590780"/>
              <a:gd name="connsiteX149" fmla="*/ 3042588 w 7372080"/>
              <a:gd name="connsiteY149" fmla="*/ 6463860 h 6590780"/>
              <a:gd name="connsiteX150" fmla="*/ 3099710 w 7372080"/>
              <a:gd name="connsiteY150" fmla="*/ 6473646 h 6590780"/>
              <a:gd name="connsiteX151" fmla="*/ 3157133 w 7372080"/>
              <a:gd name="connsiteY151" fmla="*/ 6482533 h 6590780"/>
              <a:gd name="connsiteX152" fmla="*/ 3214851 w 7372080"/>
              <a:gd name="connsiteY152" fmla="*/ 6490516 h 6590780"/>
              <a:gd name="connsiteX153" fmla="*/ 3272856 w 7372080"/>
              <a:gd name="connsiteY153" fmla="*/ 6497588 h 6590780"/>
              <a:gd name="connsiteX154" fmla="*/ 3331141 w 7372080"/>
              <a:gd name="connsiteY154" fmla="*/ 6503739 h 6590780"/>
              <a:gd name="connsiteX155" fmla="*/ 3389698 w 7372080"/>
              <a:gd name="connsiteY155" fmla="*/ 6508965 h 6590780"/>
              <a:gd name="connsiteX156" fmla="*/ 3448522 w 7372080"/>
              <a:gd name="connsiteY156" fmla="*/ 6513257 h 6590780"/>
              <a:gd name="connsiteX157" fmla="*/ 3507604 w 7372080"/>
              <a:gd name="connsiteY157" fmla="*/ 6516607 h 6590780"/>
              <a:gd name="connsiteX158" fmla="*/ 3566937 w 7372080"/>
              <a:gd name="connsiteY158" fmla="*/ 6519008 h 6590780"/>
              <a:gd name="connsiteX159" fmla="*/ 3626511 w 7372080"/>
              <a:gd name="connsiteY159" fmla="*/ 6520451 h 6590780"/>
              <a:gd name="connsiteX160" fmla="*/ 3686040 w 7372080"/>
              <a:gd name="connsiteY160" fmla="*/ 6520930 h 6590780"/>
              <a:gd name="connsiteX161" fmla="*/ 3805714 w 7372080"/>
              <a:gd name="connsiteY161" fmla="*/ 6518988 h 6590780"/>
              <a:gd name="connsiteX162" fmla="*/ 3865046 w 7372080"/>
              <a:gd name="connsiteY162" fmla="*/ 6516579 h 6590780"/>
              <a:gd name="connsiteX163" fmla="*/ 3924126 w 7372080"/>
              <a:gd name="connsiteY163" fmla="*/ 6513219 h 6590780"/>
              <a:gd name="connsiteX164" fmla="*/ 3982948 w 7372080"/>
              <a:gd name="connsiteY164" fmla="*/ 6508920 h 6590780"/>
              <a:gd name="connsiteX165" fmla="*/ 4041504 w 7372080"/>
              <a:gd name="connsiteY165" fmla="*/ 6503684 h 6590780"/>
              <a:gd name="connsiteX166" fmla="*/ 4099788 w 7372080"/>
              <a:gd name="connsiteY166" fmla="*/ 6497523 h 6590780"/>
              <a:gd name="connsiteX167" fmla="*/ 4157791 w 7372080"/>
              <a:gd name="connsiteY167" fmla="*/ 6490442 h 6590780"/>
              <a:gd name="connsiteX168" fmla="*/ 4215508 w 7372080"/>
              <a:gd name="connsiteY168" fmla="*/ 6482450 h 6590780"/>
              <a:gd name="connsiteX169" fmla="*/ 4272928 w 7372080"/>
              <a:gd name="connsiteY169" fmla="*/ 6473554 h 6590780"/>
              <a:gd name="connsiteX170" fmla="*/ 4330047 w 7372080"/>
              <a:gd name="connsiteY170" fmla="*/ 6463761 h 6590780"/>
              <a:gd name="connsiteX171" fmla="*/ 4386857 w 7372080"/>
              <a:gd name="connsiteY171" fmla="*/ 6453078 h 6590780"/>
              <a:gd name="connsiteX172" fmla="*/ 4443350 w 7372080"/>
              <a:gd name="connsiteY172" fmla="*/ 6441513 h 6590780"/>
              <a:gd name="connsiteX173" fmla="*/ 4499518 w 7372080"/>
              <a:gd name="connsiteY173" fmla="*/ 6429075 h 6590780"/>
              <a:gd name="connsiteX174" fmla="*/ 4555355 w 7372080"/>
              <a:gd name="connsiteY174" fmla="*/ 6415769 h 6590780"/>
              <a:gd name="connsiteX175" fmla="*/ 4610853 w 7372080"/>
              <a:gd name="connsiteY175" fmla="*/ 6401603 h 6590780"/>
              <a:gd name="connsiteX176" fmla="*/ 4666005 w 7372080"/>
              <a:gd name="connsiteY176" fmla="*/ 6386586 h 6590780"/>
              <a:gd name="connsiteX177" fmla="*/ 4720802 w 7372080"/>
              <a:gd name="connsiteY177" fmla="*/ 6370724 h 6590780"/>
              <a:gd name="connsiteX178" fmla="*/ 4775241 w 7372080"/>
              <a:gd name="connsiteY178" fmla="*/ 6354024 h 6590780"/>
              <a:gd name="connsiteX179" fmla="*/ 4829309 w 7372080"/>
              <a:gd name="connsiteY179" fmla="*/ 6336495 h 6590780"/>
              <a:gd name="connsiteX180" fmla="*/ 4883002 w 7372080"/>
              <a:gd name="connsiteY180" fmla="*/ 6318143 h 6590780"/>
              <a:gd name="connsiteX181" fmla="*/ 4936312 w 7372080"/>
              <a:gd name="connsiteY181" fmla="*/ 6298976 h 6590780"/>
              <a:gd name="connsiteX182" fmla="*/ 4989232 w 7372080"/>
              <a:gd name="connsiteY182" fmla="*/ 6279001 h 6590780"/>
              <a:gd name="connsiteX183" fmla="*/ 5041753 w 7372080"/>
              <a:gd name="connsiteY183" fmla="*/ 6258227 h 6590780"/>
              <a:gd name="connsiteX184" fmla="*/ 5093869 w 7372080"/>
              <a:gd name="connsiteY184" fmla="*/ 6236660 h 6590780"/>
              <a:gd name="connsiteX185" fmla="*/ 5145572 w 7372080"/>
              <a:gd name="connsiteY185" fmla="*/ 6214307 h 6590780"/>
              <a:gd name="connsiteX186" fmla="*/ 5196856 w 7372080"/>
              <a:gd name="connsiteY186" fmla="*/ 6191177 h 6590780"/>
              <a:gd name="connsiteX187" fmla="*/ 5247711 w 7372080"/>
              <a:gd name="connsiteY187" fmla="*/ 6167276 h 6590780"/>
              <a:gd name="connsiteX188" fmla="*/ 5298131 w 7372080"/>
              <a:gd name="connsiteY188" fmla="*/ 6142612 h 6590780"/>
              <a:gd name="connsiteX189" fmla="*/ 5348108 w 7372080"/>
              <a:gd name="connsiteY189" fmla="*/ 6117193 h 6590780"/>
              <a:gd name="connsiteX190" fmla="*/ 5397636 w 7372080"/>
              <a:gd name="connsiteY190" fmla="*/ 6091025 h 6590780"/>
              <a:gd name="connsiteX191" fmla="*/ 5446707 w 7372080"/>
              <a:gd name="connsiteY191" fmla="*/ 6064117 h 6590780"/>
              <a:gd name="connsiteX192" fmla="*/ 5495313 w 7372080"/>
              <a:gd name="connsiteY192" fmla="*/ 6036475 h 6590780"/>
              <a:gd name="connsiteX193" fmla="*/ 5543446 w 7372080"/>
              <a:gd name="connsiteY193" fmla="*/ 6008107 h 6590780"/>
              <a:gd name="connsiteX194" fmla="*/ 5591100 w 7372080"/>
              <a:gd name="connsiteY194" fmla="*/ 5979021 h 6590780"/>
              <a:gd name="connsiteX195" fmla="*/ 5638267 w 7372080"/>
              <a:gd name="connsiteY195" fmla="*/ 5949224 h 6590780"/>
              <a:gd name="connsiteX196" fmla="*/ 5684939 w 7372080"/>
              <a:gd name="connsiteY196" fmla="*/ 5918724 h 6590780"/>
              <a:gd name="connsiteX197" fmla="*/ 5731108 w 7372080"/>
              <a:gd name="connsiteY197" fmla="*/ 5887527 h 6590780"/>
              <a:gd name="connsiteX198" fmla="*/ 5776768 w 7372080"/>
              <a:gd name="connsiteY198" fmla="*/ 5855642 h 6590780"/>
              <a:gd name="connsiteX199" fmla="*/ 5821912 w 7372080"/>
              <a:gd name="connsiteY199" fmla="*/ 5823076 h 6590780"/>
              <a:gd name="connsiteX200" fmla="*/ 5866530 w 7372080"/>
              <a:gd name="connsiteY200" fmla="*/ 5789836 h 6590780"/>
              <a:gd name="connsiteX201" fmla="*/ 5910616 w 7372080"/>
              <a:gd name="connsiteY201" fmla="*/ 5755929 h 6590780"/>
              <a:gd name="connsiteX202" fmla="*/ 5954165 w 7372080"/>
              <a:gd name="connsiteY202" fmla="*/ 5721364 h 6590780"/>
              <a:gd name="connsiteX203" fmla="*/ 5997164 w 7372080"/>
              <a:gd name="connsiteY203" fmla="*/ 5686147 h 6590780"/>
              <a:gd name="connsiteX204" fmla="*/ 6039610 w 7372080"/>
              <a:gd name="connsiteY204" fmla="*/ 5650286 h 6590780"/>
              <a:gd name="connsiteX205" fmla="*/ 6081495 w 7372080"/>
              <a:gd name="connsiteY205" fmla="*/ 5613789 h 6590780"/>
              <a:gd name="connsiteX206" fmla="*/ 6122809 w 7372080"/>
              <a:gd name="connsiteY206" fmla="*/ 5576663 h 6590780"/>
              <a:gd name="connsiteX207" fmla="*/ 6163547 w 7372080"/>
              <a:gd name="connsiteY207" fmla="*/ 5538915 h 6590780"/>
              <a:gd name="connsiteX208" fmla="*/ 6203700 w 7372080"/>
              <a:gd name="connsiteY208" fmla="*/ 5500553 h 6590780"/>
              <a:gd name="connsiteX209" fmla="*/ 6243264 w 7372080"/>
              <a:gd name="connsiteY209" fmla="*/ 5461584 h 6590780"/>
              <a:gd name="connsiteX210" fmla="*/ 6282226 w 7372080"/>
              <a:gd name="connsiteY210" fmla="*/ 5422017 h 6590780"/>
              <a:gd name="connsiteX211" fmla="*/ 6320582 w 7372080"/>
              <a:gd name="connsiteY211" fmla="*/ 5381858 h 6590780"/>
              <a:gd name="connsiteX212" fmla="*/ 6358323 w 7372080"/>
              <a:gd name="connsiteY212" fmla="*/ 5341114 h 6590780"/>
              <a:gd name="connsiteX213" fmla="*/ 6395444 w 7372080"/>
              <a:gd name="connsiteY213" fmla="*/ 5299794 h 6590780"/>
              <a:gd name="connsiteX214" fmla="*/ 6431936 w 7372080"/>
              <a:gd name="connsiteY214" fmla="*/ 5257905 h 6590780"/>
              <a:gd name="connsiteX215" fmla="*/ 6467790 w 7372080"/>
              <a:gd name="connsiteY215" fmla="*/ 5215453 h 6590780"/>
              <a:gd name="connsiteX216" fmla="*/ 6503001 w 7372080"/>
              <a:gd name="connsiteY216" fmla="*/ 5172447 h 6590780"/>
              <a:gd name="connsiteX217" fmla="*/ 6537561 w 7372080"/>
              <a:gd name="connsiteY217" fmla="*/ 5128895 h 6590780"/>
              <a:gd name="connsiteX218" fmla="*/ 6571461 w 7372080"/>
              <a:gd name="connsiteY218" fmla="*/ 5084802 h 6590780"/>
              <a:gd name="connsiteX219" fmla="*/ 6604694 w 7372080"/>
              <a:gd name="connsiteY219" fmla="*/ 5040178 h 6590780"/>
              <a:gd name="connsiteX220" fmla="*/ 6637254 w 7372080"/>
              <a:gd name="connsiteY220" fmla="*/ 4995030 h 6590780"/>
              <a:gd name="connsiteX221" fmla="*/ 6669134 w 7372080"/>
              <a:gd name="connsiteY221" fmla="*/ 4949365 h 6590780"/>
              <a:gd name="connsiteX222" fmla="*/ 6700323 w 7372080"/>
              <a:gd name="connsiteY222" fmla="*/ 4903190 h 6590780"/>
              <a:gd name="connsiteX223" fmla="*/ 6730818 w 7372080"/>
              <a:gd name="connsiteY223" fmla="*/ 4856512 h 6590780"/>
              <a:gd name="connsiteX224" fmla="*/ 6760608 w 7372080"/>
              <a:gd name="connsiteY224" fmla="*/ 4809342 h 6590780"/>
              <a:gd name="connsiteX225" fmla="*/ 6789686 w 7372080"/>
              <a:gd name="connsiteY225" fmla="*/ 4761683 h 6590780"/>
              <a:gd name="connsiteX226" fmla="*/ 6818047 w 7372080"/>
              <a:gd name="connsiteY226" fmla="*/ 4713544 h 6590780"/>
              <a:gd name="connsiteX227" fmla="*/ 6845683 w 7372080"/>
              <a:gd name="connsiteY227" fmla="*/ 4664933 h 6590780"/>
              <a:gd name="connsiteX228" fmla="*/ 6872583 w 7372080"/>
              <a:gd name="connsiteY228" fmla="*/ 4615859 h 6590780"/>
              <a:gd name="connsiteX229" fmla="*/ 6898744 w 7372080"/>
              <a:gd name="connsiteY229" fmla="*/ 4566326 h 6590780"/>
              <a:gd name="connsiteX230" fmla="*/ 6924157 w 7372080"/>
              <a:gd name="connsiteY230" fmla="*/ 4516343 h 6590780"/>
              <a:gd name="connsiteX231" fmla="*/ 6948813 w 7372080"/>
              <a:gd name="connsiteY231" fmla="*/ 4465918 h 6590780"/>
              <a:gd name="connsiteX232" fmla="*/ 6972706 w 7372080"/>
              <a:gd name="connsiteY232" fmla="*/ 4415059 h 6590780"/>
              <a:gd name="connsiteX233" fmla="*/ 6995830 w 7372080"/>
              <a:gd name="connsiteY233" fmla="*/ 4363771 h 6590780"/>
              <a:gd name="connsiteX234" fmla="*/ 7018175 w 7372080"/>
              <a:gd name="connsiteY234" fmla="*/ 4312064 h 6590780"/>
              <a:gd name="connsiteX235" fmla="*/ 7039735 w 7372080"/>
              <a:gd name="connsiteY235" fmla="*/ 4259943 h 6590780"/>
              <a:gd name="connsiteX236" fmla="*/ 7060501 w 7372080"/>
              <a:gd name="connsiteY236" fmla="*/ 4207418 h 6590780"/>
              <a:gd name="connsiteX237" fmla="*/ 7080467 w 7372080"/>
              <a:gd name="connsiteY237" fmla="*/ 4154494 h 6590780"/>
              <a:gd name="connsiteX238" fmla="*/ 7099626 w 7372080"/>
              <a:gd name="connsiteY238" fmla="*/ 4101180 h 6590780"/>
              <a:gd name="connsiteX239" fmla="*/ 7117969 w 7372080"/>
              <a:gd name="connsiteY239" fmla="*/ 4047483 h 6590780"/>
              <a:gd name="connsiteX240" fmla="*/ 7135493 w 7372080"/>
              <a:gd name="connsiteY240" fmla="*/ 3993409 h 6590780"/>
              <a:gd name="connsiteX241" fmla="*/ 7152183 w 7372080"/>
              <a:gd name="connsiteY241" fmla="*/ 3938970 h 6590780"/>
              <a:gd name="connsiteX242" fmla="*/ 7168037 w 7372080"/>
              <a:gd name="connsiteY242" fmla="*/ 3884168 h 6590780"/>
              <a:gd name="connsiteX243" fmla="*/ 7183047 w 7372080"/>
              <a:gd name="connsiteY243" fmla="*/ 3829012 h 6590780"/>
              <a:gd name="connsiteX244" fmla="*/ 7197204 w 7372080"/>
              <a:gd name="connsiteY244" fmla="*/ 3773512 h 6590780"/>
              <a:gd name="connsiteX245" fmla="*/ 7210500 w 7372080"/>
              <a:gd name="connsiteY245" fmla="*/ 3717672 h 6590780"/>
              <a:gd name="connsiteX246" fmla="*/ 7222931 w 7372080"/>
              <a:gd name="connsiteY246" fmla="*/ 3661500 h 6590780"/>
              <a:gd name="connsiteX247" fmla="*/ 7234486 w 7372080"/>
              <a:gd name="connsiteY247" fmla="*/ 3605005 h 6590780"/>
              <a:gd name="connsiteX248" fmla="*/ 7245159 w 7372080"/>
              <a:gd name="connsiteY248" fmla="*/ 3548192 h 6590780"/>
              <a:gd name="connsiteX249" fmla="*/ 7254946 w 7372080"/>
              <a:gd name="connsiteY249" fmla="*/ 3491071 h 6590780"/>
              <a:gd name="connsiteX250" fmla="*/ 7263833 w 7372080"/>
              <a:gd name="connsiteY250" fmla="*/ 3433649 h 6590780"/>
              <a:gd name="connsiteX251" fmla="*/ 7271816 w 7372080"/>
              <a:gd name="connsiteY251" fmla="*/ 3375930 h 6590780"/>
              <a:gd name="connsiteX252" fmla="*/ 7278888 w 7372080"/>
              <a:gd name="connsiteY252" fmla="*/ 3317925 h 6590780"/>
              <a:gd name="connsiteX253" fmla="*/ 7285040 w 7372080"/>
              <a:gd name="connsiteY253" fmla="*/ 3259640 h 6590780"/>
              <a:gd name="connsiteX254" fmla="*/ 7290265 w 7372080"/>
              <a:gd name="connsiteY254" fmla="*/ 3201082 h 6590780"/>
              <a:gd name="connsiteX255" fmla="*/ 7294556 w 7372080"/>
              <a:gd name="connsiteY255" fmla="*/ 3142259 h 6590780"/>
              <a:gd name="connsiteX256" fmla="*/ 7297908 w 7372080"/>
              <a:gd name="connsiteY256" fmla="*/ 3083177 h 6590780"/>
              <a:gd name="connsiteX257" fmla="*/ 7300308 w 7372080"/>
              <a:gd name="connsiteY257" fmla="*/ 3023846 h 6590780"/>
              <a:gd name="connsiteX258" fmla="*/ 7301751 w 7372080"/>
              <a:gd name="connsiteY258" fmla="*/ 2964270 h 6590780"/>
              <a:gd name="connsiteX259" fmla="*/ 7302230 w 7372080"/>
              <a:gd name="connsiteY259" fmla="*/ 2904741 h 6590780"/>
              <a:gd name="connsiteX260" fmla="*/ 7300288 w 7372080"/>
              <a:gd name="connsiteY260" fmla="*/ 2785067 h 6590780"/>
              <a:gd name="connsiteX261" fmla="*/ 7297878 w 7372080"/>
              <a:gd name="connsiteY261" fmla="*/ 2725736 h 6590780"/>
              <a:gd name="connsiteX262" fmla="*/ 7294519 w 7372080"/>
              <a:gd name="connsiteY262" fmla="*/ 2666655 h 6590780"/>
              <a:gd name="connsiteX263" fmla="*/ 7290219 w 7372080"/>
              <a:gd name="connsiteY263" fmla="*/ 2607833 h 6590780"/>
              <a:gd name="connsiteX264" fmla="*/ 7284985 w 7372080"/>
              <a:gd name="connsiteY264" fmla="*/ 2549276 h 6590780"/>
              <a:gd name="connsiteX265" fmla="*/ 7278823 w 7372080"/>
              <a:gd name="connsiteY265" fmla="*/ 2490993 h 6590780"/>
              <a:gd name="connsiteX266" fmla="*/ 7271743 w 7372080"/>
              <a:gd name="connsiteY266" fmla="*/ 2432989 h 6590780"/>
              <a:gd name="connsiteX267" fmla="*/ 7263751 w 7372080"/>
              <a:gd name="connsiteY267" fmla="*/ 2375273 h 6590780"/>
              <a:gd name="connsiteX268" fmla="*/ 7254854 w 7372080"/>
              <a:gd name="connsiteY268" fmla="*/ 2317853 h 6590780"/>
              <a:gd name="connsiteX269" fmla="*/ 7245061 w 7372080"/>
              <a:gd name="connsiteY269" fmla="*/ 2260733 h 6590780"/>
              <a:gd name="connsiteX270" fmla="*/ 7234378 w 7372080"/>
              <a:gd name="connsiteY270" fmla="*/ 2203924 h 6590780"/>
              <a:gd name="connsiteX271" fmla="*/ 7222814 w 7372080"/>
              <a:gd name="connsiteY271" fmla="*/ 2147432 h 6590780"/>
              <a:gd name="connsiteX272" fmla="*/ 7210375 w 7372080"/>
              <a:gd name="connsiteY272" fmla="*/ 2091263 h 6590780"/>
              <a:gd name="connsiteX273" fmla="*/ 7197069 w 7372080"/>
              <a:gd name="connsiteY273" fmla="*/ 2035426 h 6590780"/>
              <a:gd name="connsiteX274" fmla="*/ 7182904 w 7372080"/>
              <a:gd name="connsiteY274" fmla="*/ 1979928 h 6590780"/>
              <a:gd name="connsiteX275" fmla="*/ 7167886 w 7372080"/>
              <a:gd name="connsiteY275" fmla="*/ 1924777 h 6590780"/>
              <a:gd name="connsiteX276" fmla="*/ 7152024 w 7372080"/>
              <a:gd name="connsiteY276" fmla="*/ 1869978 h 6590780"/>
              <a:gd name="connsiteX277" fmla="*/ 7135323 w 7372080"/>
              <a:gd name="connsiteY277" fmla="*/ 1815541 h 6590780"/>
              <a:gd name="connsiteX278" fmla="*/ 7117795 w 7372080"/>
              <a:gd name="connsiteY278" fmla="*/ 1761471 h 6590780"/>
              <a:gd name="connsiteX279" fmla="*/ 7099443 w 7372080"/>
              <a:gd name="connsiteY279" fmla="*/ 1707779 h 6590780"/>
              <a:gd name="connsiteX280" fmla="*/ 7080275 w 7372080"/>
              <a:gd name="connsiteY280" fmla="*/ 1654470 h 6590780"/>
              <a:gd name="connsiteX281" fmla="*/ 7060301 w 7372080"/>
              <a:gd name="connsiteY281" fmla="*/ 1601550 h 6590780"/>
              <a:gd name="connsiteX282" fmla="*/ 7039528 w 7372080"/>
              <a:gd name="connsiteY282" fmla="*/ 1549028 h 6590780"/>
              <a:gd name="connsiteX283" fmla="*/ 7017960 w 7372080"/>
              <a:gd name="connsiteY283" fmla="*/ 1496913 h 6590780"/>
              <a:gd name="connsiteX284" fmla="*/ 6995607 w 7372080"/>
              <a:gd name="connsiteY284" fmla="*/ 1445209 h 6590780"/>
              <a:gd name="connsiteX285" fmla="*/ 6972477 w 7372080"/>
              <a:gd name="connsiteY285" fmla="*/ 1393926 h 6590780"/>
              <a:gd name="connsiteX286" fmla="*/ 6948577 w 7372080"/>
              <a:gd name="connsiteY286" fmla="*/ 1343071 h 6590780"/>
              <a:gd name="connsiteX287" fmla="*/ 6923912 w 7372080"/>
              <a:gd name="connsiteY287" fmla="*/ 1292651 h 6590780"/>
              <a:gd name="connsiteX288" fmla="*/ 6898493 w 7372080"/>
              <a:gd name="connsiteY288" fmla="*/ 1242672 h 6590780"/>
              <a:gd name="connsiteX289" fmla="*/ 6872325 w 7372080"/>
              <a:gd name="connsiteY289" fmla="*/ 1193145 h 6590780"/>
              <a:gd name="connsiteX290" fmla="*/ 6845416 w 7372080"/>
              <a:gd name="connsiteY290" fmla="*/ 1144074 h 6590780"/>
              <a:gd name="connsiteX291" fmla="*/ 6817775 w 7372080"/>
              <a:gd name="connsiteY291" fmla="*/ 1095468 h 6590780"/>
              <a:gd name="connsiteX292" fmla="*/ 6789407 w 7372080"/>
              <a:gd name="connsiteY292" fmla="*/ 1047335 h 6590780"/>
              <a:gd name="connsiteX293" fmla="*/ 6760321 w 7372080"/>
              <a:gd name="connsiteY293" fmla="*/ 999681 h 6590780"/>
              <a:gd name="connsiteX294" fmla="*/ 6730525 w 7372080"/>
              <a:gd name="connsiteY294" fmla="*/ 952515 h 6590780"/>
              <a:gd name="connsiteX295" fmla="*/ 6700024 w 7372080"/>
              <a:gd name="connsiteY295" fmla="*/ 905843 h 6590780"/>
              <a:gd name="connsiteX296" fmla="*/ 6668828 w 7372080"/>
              <a:gd name="connsiteY296" fmla="*/ 859673 h 6590780"/>
              <a:gd name="connsiteX297" fmla="*/ 6636942 w 7372080"/>
              <a:gd name="connsiteY297" fmla="*/ 814013 h 6590780"/>
              <a:gd name="connsiteX298" fmla="*/ 6604376 w 7372080"/>
              <a:gd name="connsiteY298" fmla="*/ 768870 h 6590780"/>
              <a:gd name="connsiteX299" fmla="*/ 6571135 w 7372080"/>
              <a:gd name="connsiteY299" fmla="*/ 724251 h 6590780"/>
              <a:gd name="connsiteX300" fmla="*/ 6537229 w 7372080"/>
              <a:gd name="connsiteY300" fmla="*/ 680165 h 6590780"/>
              <a:gd name="connsiteX301" fmla="*/ 6502663 w 7372080"/>
              <a:gd name="connsiteY301" fmla="*/ 636618 h 6590780"/>
              <a:gd name="connsiteX302" fmla="*/ 6467447 w 7372080"/>
              <a:gd name="connsiteY302" fmla="*/ 593617 h 6590780"/>
              <a:gd name="connsiteX303" fmla="*/ 6431586 w 7372080"/>
              <a:gd name="connsiteY303" fmla="*/ 551171 h 6590780"/>
              <a:gd name="connsiteX304" fmla="*/ 6395089 w 7372080"/>
              <a:gd name="connsiteY304" fmla="*/ 509287 h 6590780"/>
              <a:gd name="connsiteX305" fmla="*/ 6357963 w 7372080"/>
              <a:gd name="connsiteY305" fmla="*/ 467972 h 6590780"/>
              <a:gd name="connsiteX306" fmla="*/ 6320215 w 7372080"/>
              <a:gd name="connsiteY306" fmla="*/ 427235 h 6590780"/>
              <a:gd name="connsiteX307" fmla="*/ 6281853 w 7372080"/>
              <a:gd name="connsiteY307" fmla="*/ 387081 h 6590780"/>
              <a:gd name="connsiteX308" fmla="*/ 6242885 w 7372080"/>
              <a:gd name="connsiteY308" fmla="*/ 347519 h 6590780"/>
              <a:gd name="connsiteX309" fmla="*/ 6203317 w 7372080"/>
              <a:gd name="connsiteY309" fmla="*/ 308556 h 6590780"/>
              <a:gd name="connsiteX310" fmla="*/ 6163158 w 7372080"/>
              <a:gd name="connsiteY310" fmla="*/ 270201 h 6590780"/>
              <a:gd name="connsiteX311" fmla="*/ 6122415 w 7372080"/>
              <a:gd name="connsiteY311" fmla="*/ 232458 h 6590780"/>
              <a:gd name="connsiteX312" fmla="*/ 6081094 w 7372080"/>
              <a:gd name="connsiteY312" fmla="*/ 195338 h 6590780"/>
              <a:gd name="connsiteX313" fmla="*/ 6039204 w 7372080"/>
              <a:gd name="connsiteY313" fmla="*/ 158847 h 6590780"/>
              <a:gd name="connsiteX314" fmla="*/ 5996752 w 7372080"/>
              <a:gd name="connsiteY314" fmla="*/ 122993 h 6590780"/>
              <a:gd name="connsiteX315" fmla="*/ 5953747 w 7372080"/>
              <a:gd name="connsiteY315" fmla="*/ 87782 h 6590780"/>
              <a:gd name="connsiteX316" fmla="*/ 5910194 w 7372080"/>
              <a:gd name="connsiteY316" fmla="*/ 53223 h 6590780"/>
              <a:gd name="connsiteX317" fmla="*/ 5866103 w 7372080"/>
              <a:gd name="connsiteY317" fmla="*/ 19322 h 6590780"/>
              <a:gd name="connsiteX318" fmla="*/ 5840159 w 7372080"/>
              <a:gd name="connsiteY318" fmla="*/ 0 h 6590780"/>
              <a:gd name="connsiteX319" fmla="*/ 5955495 w 7372080"/>
              <a:gd name="connsiteY319" fmla="*/ 0 h 6590780"/>
              <a:gd name="connsiteX320" fmla="*/ 5998001 w 7372080"/>
              <a:gd name="connsiteY320" fmla="*/ 33739 h 6590780"/>
              <a:gd name="connsiteX321" fmla="*/ 6041827 w 7372080"/>
              <a:gd name="connsiteY321" fmla="*/ 69632 h 6590780"/>
              <a:gd name="connsiteX322" fmla="*/ 6085090 w 7372080"/>
              <a:gd name="connsiteY322" fmla="*/ 106182 h 6590780"/>
              <a:gd name="connsiteX323" fmla="*/ 6127778 w 7372080"/>
              <a:gd name="connsiteY323" fmla="*/ 143380 h 6590780"/>
              <a:gd name="connsiteX324" fmla="*/ 6169886 w 7372080"/>
              <a:gd name="connsiteY324" fmla="*/ 181219 h 6590780"/>
              <a:gd name="connsiteX325" fmla="*/ 6211406 w 7372080"/>
              <a:gd name="connsiteY325" fmla="*/ 219691 h 6590780"/>
              <a:gd name="connsiteX326" fmla="*/ 6252331 w 7372080"/>
              <a:gd name="connsiteY326" fmla="*/ 258790 h 6590780"/>
              <a:gd name="connsiteX327" fmla="*/ 6292652 w 7372080"/>
              <a:gd name="connsiteY327" fmla="*/ 298506 h 6590780"/>
              <a:gd name="connsiteX328" fmla="*/ 6332361 w 7372080"/>
              <a:gd name="connsiteY328" fmla="*/ 338833 h 6590780"/>
              <a:gd name="connsiteX329" fmla="*/ 6371454 w 7372080"/>
              <a:gd name="connsiteY329" fmla="*/ 379763 h 6590780"/>
              <a:gd name="connsiteX330" fmla="*/ 6409921 w 7372080"/>
              <a:gd name="connsiteY330" fmla="*/ 421289 h 6590780"/>
              <a:gd name="connsiteX331" fmla="*/ 6447754 w 7372080"/>
              <a:gd name="connsiteY331" fmla="*/ 463402 h 6590780"/>
              <a:gd name="connsiteX332" fmla="*/ 6484946 w 7372080"/>
              <a:gd name="connsiteY332" fmla="*/ 506096 h 6590780"/>
              <a:gd name="connsiteX333" fmla="*/ 6521490 w 7372080"/>
              <a:gd name="connsiteY333" fmla="*/ 549364 h 6590780"/>
              <a:gd name="connsiteX334" fmla="*/ 6557376 w 7372080"/>
              <a:gd name="connsiteY334" fmla="*/ 593196 h 6590780"/>
              <a:gd name="connsiteX335" fmla="*/ 6592601 w 7372080"/>
              <a:gd name="connsiteY335" fmla="*/ 637585 h 6590780"/>
              <a:gd name="connsiteX336" fmla="*/ 6627154 w 7372080"/>
              <a:gd name="connsiteY336" fmla="*/ 682526 h 6590780"/>
              <a:gd name="connsiteX337" fmla="*/ 6661027 w 7372080"/>
              <a:gd name="connsiteY337" fmla="*/ 728008 h 6590780"/>
              <a:gd name="connsiteX338" fmla="*/ 6694215 w 7372080"/>
              <a:gd name="connsiteY338" fmla="*/ 774026 h 6590780"/>
              <a:gd name="connsiteX339" fmla="*/ 6726706 w 7372080"/>
              <a:gd name="connsiteY339" fmla="*/ 820571 h 6590780"/>
              <a:gd name="connsiteX340" fmla="*/ 6758498 w 7372080"/>
              <a:gd name="connsiteY340" fmla="*/ 867636 h 6590780"/>
              <a:gd name="connsiteX341" fmla="*/ 6789580 w 7372080"/>
              <a:gd name="connsiteY341" fmla="*/ 915213 h 6590780"/>
              <a:gd name="connsiteX342" fmla="*/ 6819946 w 7372080"/>
              <a:gd name="connsiteY342" fmla="*/ 963295 h 6590780"/>
              <a:gd name="connsiteX343" fmla="*/ 6849586 w 7372080"/>
              <a:gd name="connsiteY343" fmla="*/ 1011874 h 6590780"/>
              <a:gd name="connsiteX344" fmla="*/ 6878496 w 7372080"/>
              <a:gd name="connsiteY344" fmla="*/ 1060943 h 6590780"/>
              <a:gd name="connsiteX345" fmla="*/ 6906665 w 7372080"/>
              <a:gd name="connsiteY345" fmla="*/ 1110494 h 6590780"/>
              <a:gd name="connsiteX346" fmla="*/ 6934087 w 7372080"/>
              <a:gd name="connsiteY346" fmla="*/ 1160519 h 6590780"/>
              <a:gd name="connsiteX347" fmla="*/ 6960756 w 7372080"/>
              <a:gd name="connsiteY347" fmla="*/ 1211012 h 6590780"/>
              <a:gd name="connsiteX348" fmla="*/ 6986659 w 7372080"/>
              <a:gd name="connsiteY348" fmla="*/ 1261962 h 6590780"/>
              <a:gd name="connsiteX349" fmla="*/ 7011794 w 7372080"/>
              <a:gd name="connsiteY349" fmla="*/ 1313365 h 6590780"/>
              <a:gd name="connsiteX350" fmla="*/ 7036153 w 7372080"/>
              <a:gd name="connsiteY350" fmla="*/ 1365213 h 6590780"/>
              <a:gd name="connsiteX351" fmla="*/ 7059724 w 7372080"/>
              <a:gd name="connsiteY351" fmla="*/ 1417496 h 6590780"/>
              <a:gd name="connsiteX352" fmla="*/ 7082503 w 7372080"/>
              <a:gd name="connsiteY352" fmla="*/ 1470208 h 6590780"/>
              <a:gd name="connsiteX353" fmla="*/ 7104483 w 7372080"/>
              <a:gd name="connsiteY353" fmla="*/ 1523342 h 6590780"/>
              <a:gd name="connsiteX354" fmla="*/ 7125654 w 7372080"/>
              <a:gd name="connsiteY354" fmla="*/ 1576889 h 6590780"/>
              <a:gd name="connsiteX355" fmla="*/ 7146008 w 7372080"/>
              <a:gd name="connsiteY355" fmla="*/ 1630842 h 6590780"/>
              <a:gd name="connsiteX356" fmla="*/ 7165540 w 7372080"/>
              <a:gd name="connsiteY356" fmla="*/ 1685193 h 6590780"/>
              <a:gd name="connsiteX357" fmla="*/ 7184242 w 7372080"/>
              <a:gd name="connsiteY357" fmla="*/ 1739936 h 6590780"/>
              <a:gd name="connsiteX358" fmla="*/ 7202104 w 7372080"/>
              <a:gd name="connsiteY358" fmla="*/ 1795060 h 6590780"/>
              <a:gd name="connsiteX359" fmla="*/ 7219120 w 7372080"/>
              <a:gd name="connsiteY359" fmla="*/ 1850562 h 6590780"/>
              <a:gd name="connsiteX360" fmla="*/ 7235283 w 7372080"/>
              <a:gd name="connsiteY360" fmla="*/ 1906430 h 6590780"/>
              <a:gd name="connsiteX361" fmla="*/ 7250585 w 7372080"/>
              <a:gd name="connsiteY361" fmla="*/ 1962658 h 6590780"/>
              <a:gd name="connsiteX362" fmla="*/ 7265018 w 7372080"/>
              <a:gd name="connsiteY362" fmla="*/ 2019240 h 6590780"/>
              <a:gd name="connsiteX363" fmla="*/ 7278574 w 7372080"/>
              <a:gd name="connsiteY363" fmla="*/ 2076166 h 6590780"/>
              <a:gd name="connsiteX364" fmla="*/ 7291246 w 7372080"/>
              <a:gd name="connsiteY364" fmla="*/ 2133428 h 6590780"/>
              <a:gd name="connsiteX365" fmla="*/ 7303027 w 7372080"/>
              <a:gd name="connsiteY365" fmla="*/ 2191021 h 6590780"/>
              <a:gd name="connsiteX366" fmla="*/ 7313908 w 7372080"/>
              <a:gd name="connsiteY366" fmla="*/ 2248935 h 6590780"/>
              <a:gd name="connsiteX367" fmla="*/ 7323881 w 7372080"/>
              <a:gd name="connsiteY367" fmla="*/ 2307163 h 6590780"/>
              <a:gd name="connsiteX368" fmla="*/ 7332942 w 7372080"/>
              <a:gd name="connsiteY368" fmla="*/ 2365698 h 6590780"/>
              <a:gd name="connsiteX369" fmla="*/ 7341078 w 7372080"/>
              <a:gd name="connsiteY369" fmla="*/ 2424531 h 6590780"/>
              <a:gd name="connsiteX370" fmla="*/ 7348287 w 7372080"/>
              <a:gd name="connsiteY370" fmla="*/ 2483655 h 6590780"/>
              <a:gd name="connsiteX371" fmla="*/ 7354558 w 7372080"/>
              <a:gd name="connsiteY371" fmla="*/ 2543063 h 6590780"/>
              <a:gd name="connsiteX372" fmla="*/ 7359883 w 7372080"/>
              <a:gd name="connsiteY372" fmla="*/ 2602745 h 6590780"/>
              <a:gd name="connsiteX373" fmla="*/ 7364257 w 7372080"/>
              <a:gd name="connsiteY373" fmla="*/ 2662696 h 6590780"/>
              <a:gd name="connsiteX374" fmla="*/ 7367671 w 7372080"/>
              <a:gd name="connsiteY374" fmla="*/ 2722906 h 6590780"/>
              <a:gd name="connsiteX375" fmla="*/ 7370118 w 7372080"/>
              <a:gd name="connsiteY375" fmla="*/ 2783369 h 6590780"/>
              <a:gd name="connsiteX376" fmla="*/ 7372080 w 7372080"/>
              <a:gd name="connsiteY376" fmla="*/ 2904741 h 6590780"/>
              <a:gd name="connsiteX377" fmla="*/ 7371581 w 7372080"/>
              <a:gd name="connsiteY377" fmla="*/ 2965968 h 6590780"/>
              <a:gd name="connsiteX378" fmla="*/ 7370100 w 7372080"/>
              <a:gd name="connsiteY378" fmla="*/ 3026675 h 6590780"/>
              <a:gd name="connsiteX379" fmla="*/ 7367645 w 7372080"/>
              <a:gd name="connsiteY379" fmla="*/ 3087138 h 6590780"/>
              <a:gd name="connsiteX380" fmla="*/ 7364220 w 7372080"/>
              <a:gd name="connsiteY380" fmla="*/ 3147346 h 6590780"/>
              <a:gd name="connsiteX381" fmla="*/ 7359837 w 7372080"/>
              <a:gd name="connsiteY381" fmla="*/ 3207296 h 6590780"/>
              <a:gd name="connsiteX382" fmla="*/ 7354504 w 7372080"/>
              <a:gd name="connsiteY382" fmla="*/ 3266977 h 6590780"/>
              <a:gd name="connsiteX383" fmla="*/ 7348223 w 7372080"/>
              <a:gd name="connsiteY383" fmla="*/ 3326383 h 6590780"/>
              <a:gd name="connsiteX384" fmla="*/ 7341007 w 7372080"/>
              <a:gd name="connsiteY384" fmla="*/ 3385506 h 6590780"/>
              <a:gd name="connsiteX385" fmla="*/ 7332860 w 7372080"/>
              <a:gd name="connsiteY385" fmla="*/ 3444337 h 6590780"/>
              <a:gd name="connsiteX386" fmla="*/ 7323792 w 7372080"/>
              <a:gd name="connsiteY386" fmla="*/ 3502871 h 6590780"/>
              <a:gd name="connsiteX387" fmla="*/ 7313808 w 7372080"/>
              <a:gd name="connsiteY387" fmla="*/ 3561095 h 6590780"/>
              <a:gd name="connsiteX388" fmla="*/ 7302918 w 7372080"/>
              <a:gd name="connsiteY388" fmla="*/ 3619007 h 6590780"/>
              <a:gd name="connsiteX389" fmla="*/ 7291130 w 7372080"/>
              <a:gd name="connsiteY389" fmla="*/ 3676597 h 6590780"/>
              <a:gd name="connsiteX390" fmla="*/ 7278449 w 7372080"/>
              <a:gd name="connsiteY390" fmla="*/ 3733857 h 6590780"/>
              <a:gd name="connsiteX391" fmla="*/ 7264885 w 7372080"/>
              <a:gd name="connsiteY391" fmla="*/ 3790781 h 6590780"/>
              <a:gd name="connsiteX392" fmla="*/ 7250445 w 7372080"/>
              <a:gd name="connsiteY392" fmla="*/ 3847361 h 6590780"/>
              <a:gd name="connsiteX393" fmla="*/ 7235133 w 7372080"/>
              <a:gd name="connsiteY393" fmla="*/ 3903584 h 6590780"/>
              <a:gd name="connsiteX394" fmla="*/ 7218963 w 7372080"/>
              <a:gd name="connsiteY394" fmla="*/ 3959449 h 6590780"/>
              <a:gd name="connsiteX395" fmla="*/ 7201939 w 7372080"/>
              <a:gd name="connsiteY395" fmla="*/ 4014948 h 6590780"/>
              <a:gd name="connsiteX396" fmla="*/ 7184067 w 7372080"/>
              <a:gd name="connsiteY396" fmla="*/ 4070068 h 6590780"/>
              <a:gd name="connsiteX397" fmla="*/ 7165359 w 7372080"/>
              <a:gd name="connsiteY397" fmla="*/ 4124807 h 6590780"/>
              <a:gd name="connsiteX398" fmla="*/ 7145820 w 7372080"/>
              <a:gd name="connsiteY398" fmla="*/ 4179155 h 6590780"/>
              <a:gd name="connsiteX399" fmla="*/ 7125456 w 7372080"/>
              <a:gd name="connsiteY399" fmla="*/ 4233104 h 6590780"/>
              <a:gd name="connsiteX400" fmla="*/ 7104278 w 7372080"/>
              <a:gd name="connsiteY400" fmla="*/ 4286648 h 6590780"/>
              <a:gd name="connsiteX401" fmla="*/ 7082292 w 7372080"/>
              <a:gd name="connsiteY401" fmla="*/ 4339777 h 6590780"/>
              <a:gd name="connsiteX402" fmla="*/ 7059505 w 7372080"/>
              <a:gd name="connsiteY402" fmla="*/ 4392485 h 6590780"/>
              <a:gd name="connsiteX403" fmla="*/ 7035925 w 7372080"/>
              <a:gd name="connsiteY403" fmla="*/ 4444764 h 6590780"/>
              <a:gd name="connsiteX404" fmla="*/ 7011561 w 7372080"/>
              <a:gd name="connsiteY404" fmla="*/ 4496607 h 6590780"/>
              <a:gd name="connsiteX405" fmla="*/ 6986418 w 7372080"/>
              <a:gd name="connsiteY405" fmla="*/ 4548005 h 6590780"/>
              <a:gd name="connsiteX406" fmla="*/ 6960506 w 7372080"/>
              <a:gd name="connsiteY406" fmla="*/ 4598951 h 6590780"/>
              <a:gd name="connsiteX407" fmla="*/ 6933832 w 7372080"/>
              <a:gd name="connsiteY407" fmla="*/ 4649439 h 6590780"/>
              <a:gd name="connsiteX408" fmla="*/ 6906403 w 7372080"/>
              <a:gd name="connsiteY408" fmla="*/ 4699459 h 6590780"/>
              <a:gd name="connsiteX409" fmla="*/ 6878227 w 7372080"/>
              <a:gd name="connsiteY409" fmla="*/ 4749005 h 6590780"/>
              <a:gd name="connsiteX410" fmla="*/ 6849310 w 7372080"/>
              <a:gd name="connsiteY410" fmla="*/ 4798068 h 6590780"/>
              <a:gd name="connsiteX411" fmla="*/ 6819663 w 7372080"/>
              <a:gd name="connsiteY411" fmla="*/ 4846643 h 6590780"/>
              <a:gd name="connsiteX412" fmla="*/ 6789292 w 7372080"/>
              <a:gd name="connsiteY412" fmla="*/ 4894720 h 6590780"/>
              <a:gd name="connsiteX413" fmla="*/ 6758203 w 7372080"/>
              <a:gd name="connsiteY413" fmla="*/ 4942293 h 6590780"/>
              <a:gd name="connsiteX414" fmla="*/ 6726405 w 7372080"/>
              <a:gd name="connsiteY414" fmla="*/ 4989352 h 6590780"/>
              <a:gd name="connsiteX415" fmla="*/ 6693905 w 7372080"/>
              <a:gd name="connsiteY415" fmla="*/ 5035892 h 6590780"/>
              <a:gd name="connsiteX416" fmla="*/ 6660713 w 7372080"/>
              <a:gd name="connsiteY416" fmla="*/ 5081905 h 6590780"/>
              <a:gd name="connsiteX417" fmla="*/ 6626833 w 7372080"/>
              <a:gd name="connsiteY417" fmla="*/ 5127382 h 6590780"/>
              <a:gd name="connsiteX418" fmla="*/ 6592273 w 7372080"/>
              <a:gd name="connsiteY418" fmla="*/ 5172317 h 6590780"/>
              <a:gd name="connsiteX419" fmla="*/ 6557044 w 7372080"/>
              <a:gd name="connsiteY419" fmla="*/ 5216701 h 6590780"/>
              <a:gd name="connsiteX420" fmla="*/ 6521151 w 7372080"/>
              <a:gd name="connsiteY420" fmla="*/ 5260527 h 6590780"/>
              <a:gd name="connsiteX421" fmla="*/ 6484601 w 7372080"/>
              <a:gd name="connsiteY421" fmla="*/ 5303789 h 6590780"/>
              <a:gd name="connsiteX422" fmla="*/ 6447402 w 7372080"/>
              <a:gd name="connsiteY422" fmla="*/ 5346478 h 6590780"/>
              <a:gd name="connsiteX423" fmla="*/ 6409564 w 7372080"/>
              <a:gd name="connsiteY423" fmla="*/ 5388586 h 6590780"/>
              <a:gd name="connsiteX424" fmla="*/ 6371091 w 7372080"/>
              <a:gd name="connsiteY424" fmla="*/ 5430106 h 6590780"/>
              <a:gd name="connsiteX425" fmla="*/ 6331992 w 7372080"/>
              <a:gd name="connsiteY425" fmla="*/ 5471031 h 6590780"/>
              <a:gd name="connsiteX426" fmla="*/ 6292276 w 7372080"/>
              <a:gd name="connsiteY426" fmla="*/ 5511352 h 6590780"/>
              <a:gd name="connsiteX427" fmla="*/ 6251948 w 7372080"/>
              <a:gd name="connsiteY427" fmla="*/ 5551062 h 6590780"/>
              <a:gd name="connsiteX428" fmla="*/ 6211018 w 7372080"/>
              <a:gd name="connsiteY428" fmla="*/ 5590154 h 6590780"/>
              <a:gd name="connsiteX429" fmla="*/ 6169493 w 7372080"/>
              <a:gd name="connsiteY429" fmla="*/ 5628621 h 6590780"/>
              <a:gd name="connsiteX430" fmla="*/ 6127379 w 7372080"/>
              <a:gd name="connsiteY430" fmla="*/ 5666454 h 6590780"/>
              <a:gd name="connsiteX431" fmla="*/ 6084685 w 7372080"/>
              <a:gd name="connsiteY431" fmla="*/ 5703646 h 6590780"/>
              <a:gd name="connsiteX432" fmla="*/ 6041419 w 7372080"/>
              <a:gd name="connsiteY432" fmla="*/ 5740189 h 6590780"/>
              <a:gd name="connsiteX433" fmla="*/ 5997586 w 7372080"/>
              <a:gd name="connsiteY433" fmla="*/ 5776077 h 6590780"/>
              <a:gd name="connsiteX434" fmla="*/ 5953196 w 7372080"/>
              <a:gd name="connsiteY434" fmla="*/ 5811300 h 6590780"/>
              <a:gd name="connsiteX435" fmla="*/ 5908256 w 7372080"/>
              <a:gd name="connsiteY435" fmla="*/ 5845853 h 6590780"/>
              <a:gd name="connsiteX436" fmla="*/ 5862773 w 7372080"/>
              <a:gd name="connsiteY436" fmla="*/ 5879727 h 6590780"/>
              <a:gd name="connsiteX437" fmla="*/ 5816756 w 7372080"/>
              <a:gd name="connsiteY437" fmla="*/ 5912914 h 6590780"/>
              <a:gd name="connsiteX438" fmla="*/ 5770211 w 7372080"/>
              <a:gd name="connsiteY438" fmla="*/ 5945407 h 6590780"/>
              <a:gd name="connsiteX439" fmla="*/ 5723146 w 7372080"/>
              <a:gd name="connsiteY439" fmla="*/ 5977198 h 6590780"/>
              <a:gd name="connsiteX440" fmla="*/ 5675568 w 7372080"/>
              <a:gd name="connsiteY440" fmla="*/ 6008280 h 6590780"/>
              <a:gd name="connsiteX441" fmla="*/ 5627487 w 7372080"/>
              <a:gd name="connsiteY441" fmla="*/ 6038645 h 6590780"/>
              <a:gd name="connsiteX442" fmla="*/ 5578907 w 7372080"/>
              <a:gd name="connsiteY442" fmla="*/ 6068287 h 6590780"/>
              <a:gd name="connsiteX443" fmla="*/ 5529838 w 7372080"/>
              <a:gd name="connsiteY443" fmla="*/ 6097196 h 6590780"/>
              <a:gd name="connsiteX444" fmla="*/ 5480288 w 7372080"/>
              <a:gd name="connsiteY444" fmla="*/ 6125365 h 6590780"/>
              <a:gd name="connsiteX445" fmla="*/ 5430262 w 7372080"/>
              <a:gd name="connsiteY445" fmla="*/ 6152787 h 6590780"/>
              <a:gd name="connsiteX446" fmla="*/ 5379770 w 7372080"/>
              <a:gd name="connsiteY446" fmla="*/ 6179455 h 6590780"/>
              <a:gd name="connsiteX447" fmla="*/ 5328819 w 7372080"/>
              <a:gd name="connsiteY447" fmla="*/ 6205360 h 6590780"/>
              <a:gd name="connsiteX448" fmla="*/ 5277416 w 7372080"/>
              <a:gd name="connsiteY448" fmla="*/ 6230495 h 6590780"/>
              <a:gd name="connsiteX449" fmla="*/ 5225569 w 7372080"/>
              <a:gd name="connsiteY449" fmla="*/ 6254852 h 6590780"/>
              <a:gd name="connsiteX450" fmla="*/ 5173285 w 7372080"/>
              <a:gd name="connsiteY450" fmla="*/ 6278424 h 6590780"/>
              <a:gd name="connsiteX451" fmla="*/ 5120574 w 7372080"/>
              <a:gd name="connsiteY451" fmla="*/ 6301203 h 6590780"/>
              <a:gd name="connsiteX452" fmla="*/ 5067439 w 7372080"/>
              <a:gd name="connsiteY452" fmla="*/ 6323183 h 6590780"/>
              <a:gd name="connsiteX453" fmla="*/ 5013892 w 7372080"/>
              <a:gd name="connsiteY453" fmla="*/ 6344353 h 6590780"/>
              <a:gd name="connsiteX454" fmla="*/ 4959940 w 7372080"/>
              <a:gd name="connsiteY454" fmla="*/ 6364708 h 6590780"/>
              <a:gd name="connsiteX455" fmla="*/ 4905588 w 7372080"/>
              <a:gd name="connsiteY455" fmla="*/ 6384240 h 6590780"/>
              <a:gd name="connsiteX456" fmla="*/ 4850846 w 7372080"/>
              <a:gd name="connsiteY456" fmla="*/ 6402942 h 6590780"/>
              <a:gd name="connsiteX457" fmla="*/ 4795720 w 7372080"/>
              <a:gd name="connsiteY457" fmla="*/ 6420804 h 6590780"/>
              <a:gd name="connsiteX458" fmla="*/ 4740220 w 7372080"/>
              <a:gd name="connsiteY458" fmla="*/ 6437820 h 6590780"/>
              <a:gd name="connsiteX459" fmla="*/ 4684351 w 7372080"/>
              <a:gd name="connsiteY459" fmla="*/ 6453984 h 6590780"/>
              <a:gd name="connsiteX460" fmla="*/ 4628122 w 7372080"/>
              <a:gd name="connsiteY460" fmla="*/ 6469285 h 6590780"/>
              <a:gd name="connsiteX461" fmla="*/ 4571542 w 7372080"/>
              <a:gd name="connsiteY461" fmla="*/ 6483717 h 6590780"/>
              <a:gd name="connsiteX462" fmla="*/ 4514615 w 7372080"/>
              <a:gd name="connsiteY462" fmla="*/ 6497274 h 6590780"/>
              <a:gd name="connsiteX463" fmla="*/ 4457353 w 7372080"/>
              <a:gd name="connsiteY463" fmla="*/ 6509945 h 6590780"/>
              <a:gd name="connsiteX464" fmla="*/ 4399760 w 7372080"/>
              <a:gd name="connsiteY464" fmla="*/ 6521726 h 6590780"/>
              <a:gd name="connsiteX465" fmla="*/ 4341846 w 7372080"/>
              <a:gd name="connsiteY465" fmla="*/ 6532607 h 6590780"/>
              <a:gd name="connsiteX466" fmla="*/ 4283617 w 7372080"/>
              <a:gd name="connsiteY466" fmla="*/ 6542581 h 6590780"/>
              <a:gd name="connsiteX467" fmla="*/ 4225082 w 7372080"/>
              <a:gd name="connsiteY467" fmla="*/ 6551641 h 6590780"/>
              <a:gd name="connsiteX468" fmla="*/ 4166249 w 7372080"/>
              <a:gd name="connsiteY468" fmla="*/ 6559778 h 6590780"/>
              <a:gd name="connsiteX469" fmla="*/ 4107126 w 7372080"/>
              <a:gd name="connsiteY469" fmla="*/ 6566987 h 6590780"/>
              <a:gd name="connsiteX470" fmla="*/ 4047719 w 7372080"/>
              <a:gd name="connsiteY470" fmla="*/ 6573257 h 6590780"/>
              <a:gd name="connsiteX471" fmla="*/ 3988035 w 7372080"/>
              <a:gd name="connsiteY471" fmla="*/ 6578584 h 6590780"/>
              <a:gd name="connsiteX472" fmla="*/ 3928085 w 7372080"/>
              <a:gd name="connsiteY472" fmla="*/ 6582958 h 6590780"/>
              <a:gd name="connsiteX473" fmla="*/ 3867874 w 7372080"/>
              <a:gd name="connsiteY473" fmla="*/ 6586372 h 6590780"/>
              <a:gd name="connsiteX474" fmla="*/ 3807412 w 7372080"/>
              <a:gd name="connsiteY474" fmla="*/ 6588818 h 6590780"/>
              <a:gd name="connsiteX475" fmla="*/ 3686040 w 7372080"/>
              <a:gd name="connsiteY475" fmla="*/ 6590780 h 6590780"/>
              <a:gd name="connsiteX476" fmla="*/ 3624815 w 7372080"/>
              <a:gd name="connsiteY476" fmla="*/ 6590281 h 6590780"/>
              <a:gd name="connsiteX477" fmla="*/ 3564107 w 7372080"/>
              <a:gd name="connsiteY477" fmla="*/ 6588800 h 6590780"/>
              <a:gd name="connsiteX478" fmla="*/ 3503644 w 7372080"/>
              <a:gd name="connsiteY478" fmla="*/ 6586345 h 6590780"/>
              <a:gd name="connsiteX479" fmla="*/ 3443434 w 7372080"/>
              <a:gd name="connsiteY479" fmla="*/ 6582921 h 6590780"/>
              <a:gd name="connsiteX480" fmla="*/ 3383485 w 7372080"/>
              <a:gd name="connsiteY480" fmla="*/ 6578537 h 6590780"/>
              <a:gd name="connsiteX481" fmla="*/ 3323803 w 7372080"/>
              <a:gd name="connsiteY481" fmla="*/ 6573203 h 6590780"/>
              <a:gd name="connsiteX482" fmla="*/ 3264398 w 7372080"/>
              <a:gd name="connsiteY482" fmla="*/ 6566923 h 6590780"/>
              <a:gd name="connsiteX483" fmla="*/ 3205275 w 7372080"/>
              <a:gd name="connsiteY483" fmla="*/ 6559707 h 6590780"/>
              <a:gd name="connsiteX484" fmla="*/ 3146444 w 7372080"/>
              <a:gd name="connsiteY484" fmla="*/ 6551560 h 6590780"/>
              <a:gd name="connsiteX485" fmla="*/ 3087911 w 7372080"/>
              <a:gd name="connsiteY485" fmla="*/ 6542492 h 6590780"/>
              <a:gd name="connsiteX486" fmla="*/ 3029686 w 7372080"/>
              <a:gd name="connsiteY486" fmla="*/ 6532508 h 6590780"/>
              <a:gd name="connsiteX487" fmla="*/ 2971773 w 7372080"/>
              <a:gd name="connsiteY487" fmla="*/ 6521618 h 6590780"/>
              <a:gd name="connsiteX488" fmla="*/ 2914184 w 7372080"/>
              <a:gd name="connsiteY488" fmla="*/ 6509830 h 6590780"/>
              <a:gd name="connsiteX489" fmla="*/ 2856924 w 7372080"/>
              <a:gd name="connsiteY489" fmla="*/ 6497149 h 6590780"/>
              <a:gd name="connsiteX490" fmla="*/ 2800001 w 7372080"/>
              <a:gd name="connsiteY490" fmla="*/ 6483585 h 6590780"/>
              <a:gd name="connsiteX491" fmla="*/ 2743422 w 7372080"/>
              <a:gd name="connsiteY491" fmla="*/ 6469144 h 6590780"/>
              <a:gd name="connsiteX492" fmla="*/ 2687196 w 7372080"/>
              <a:gd name="connsiteY492" fmla="*/ 6453834 h 6590780"/>
              <a:gd name="connsiteX493" fmla="*/ 2631332 w 7372080"/>
              <a:gd name="connsiteY493" fmla="*/ 6437663 h 6590780"/>
              <a:gd name="connsiteX494" fmla="*/ 2575834 w 7372080"/>
              <a:gd name="connsiteY494" fmla="*/ 6420638 h 6590780"/>
              <a:gd name="connsiteX495" fmla="*/ 2520712 w 7372080"/>
              <a:gd name="connsiteY495" fmla="*/ 6402767 h 6590780"/>
              <a:gd name="connsiteX496" fmla="*/ 2465974 w 7372080"/>
              <a:gd name="connsiteY496" fmla="*/ 6384058 h 6590780"/>
              <a:gd name="connsiteX497" fmla="*/ 2411626 w 7372080"/>
              <a:gd name="connsiteY497" fmla="*/ 6364519 h 6590780"/>
              <a:gd name="connsiteX498" fmla="*/ 2357677 w 7372080"/>
              <a:gd name="connsiteY498" fmla="*/ 6344156 h 6590780"/>
              <a:gd name="connsiteX499" fmla="*/ 2304136 w 7372080"/>
              <a:gd name="connsiteY499" fmla="*/ 6322978 h 6590780"/>
              <a:gd name="connsiteX500" fmla="*/ 2251005 w 7372080"/>
              <a:gd name="connsiteY500" fmla="*/ 6300992 h 6590780"/>
              <a:gd name="connsiteX501" fmla="*/ 2198297 w 7372080"/>
              <a:gd name="connsiteY501" fmla="*/ 6278205 h 6590780"/>
              <a:gd name="connsiteX502" fmla="*/ 2146019 w 7372080"/>
              <a:gd name="connsiteY502" fmla="*/ 6254625 h 6590780"/>
              <a:gd name="connsiteX503" fmla="*/ 2094176 w 7372080"/>
              <a:gd name="connsiteY503" fmla="*/ 6230260 h 6590780"/>
              <a:gd name="connsiteX504" fmla="*/ 2042778 w 7372080"/>
              <a:gd name="connsiteY504" fmla="*/ 6205118 h 6590780"/>
              <a:gd name="connsiteX505" fmla="*/ 1991830 w 7372080"/>
              <a:gd name="connsiteY505" fmla="*/ 6179206 h 6590780"/>
              <a:gd name="connsiteX506" fmla="*/ 1941344 w 7372080"/>
              <a:gd name="connsiteY506" fmla="*/ 6152532 h 6590780"/>
              <a:gd name="connsiteX507" fmla="*/ 1891323 w 7372080"/>
              <a:gd name="connsiteY507" fmla="*/ 6125103 h 6590780"/>
              <a:gd name="connsiteX508" fmla="*/ 1841776 w 7372080"/>
              <a:gd name="connsiteY508" fmla="*/ 6096927 h 6590780"/>
              <a:gd name="connsiteX509" fmla="*/ 1792713 w 7372080"/>
              <a:gd name="connsiteY509" fmla="*/ 6068011 h 6590780"/>
              <a:gd name="connsiteX510" fmla="*/ 1744139 w 7372080"/>
              <a:gd name="connsiteY510" fmla="*/ 6038363 h 6590780"/>
              <a:gd name="connsiteX511" fmla="*/ 1696062 w 7372080"/>
              <a:gd name="connsiteY511" fmla="*/ 6007991 h 6590780"/>
              <a:gd name="connsiteX512" fmla="*/ 1648489 w 7372080"/>
              <a:gd name="connsiteY512" fmla="*/ 5976903 h 6590780"/>
              <a:gd name="connsiteX513" fmla="*/ 1601429 w 7372080"/>
              <a:gd name="connsiteY513" fmla="*/ 5945105 h 6590780"/>
              <a:gd name="connsiteX514" fmla="*/ 1554889 w 7372080"/>
              <a:gd name="connsiteY514" fmla="*/ 5912605 h 6590780"/>
              <a:gd name="connsiteX515" fmla="*/ 1508877 w 7372080"/>
              <a:gd name="connsiteY515" fmla="*/ 5879412 h 6590780"/>
              <a:gd name="connsiteX516" fmla="*/ 1463400 w 7372080"/>
              <a:gd name="connsiteY516" fmla="*/ 5845532 h 6590780"/>
              <a:gd name="connsiteX517" fmla="*/ 1418465 w 7372080"/>
              <a:gd name="connsiteY517" fmla="*/ 5810974 h 6590780"/>
              <a:gd name="connsiteX518" fmla="*/ 1374080 w 7372080"/>
              <a:gd name="connsiteY518" fmla="*/ 5775744 h 6590780"/>
              <a:gd name="connsiteX519" fmla="*/ 1330254 w 7372080"/>
              <a:gd name="connsiteY519" fmla="*/ 5739850 h 6590780"/>
              <a:gd name="connsiteX520" fmla="*/ 1286992 w 7372080"/>
              <a:gd name="connsiteY520" fmla="*/ 5703301 h 6590780"/>
              <a:gd name="connsiteX521" fmla="*/ 1244304 w 7372080"/>
              <a:gd name="connsiteY521" fmla="*/ 5666102 h 6590780"/>
              <a:gd name="connsiteX522" fmla="*/ 1202196 w 7372080"/>
              <a:gd name="connsiteY522" fmla="*/ 5628263 h 6590780"/>
              <a:gd name="connsiteX523" fmla="*/ 1160676 w 7372080"/>
              <a:gd name="connsiteY523" fmla="*/ 5589791 h 6590780"/>
              <a:gd name="connsiteX524" fmla="*/ 1119752 w 7372080"/>
              <a:gd name="connsiteY524" fmla="*/ 5550693 h 6590780"/>
              <a:gd name="connsiteX525" fmla="*/ 1079430 w 7372080"/>
              <a:gd name="connsiteY525" fmla="*/ 5510976 h 6590780"/>
              <a:gd name="connsiteX526" fmla="*/ 1039719 w 7372080"/>
              <a:gd name="connsiteY526" fmla="*/ 5470649 h 6590780"/>
              <a:gd name="connsiteX527" fmla="*/ 1000626 w 7372080"/>
              <a:gd name="connsiteY527" fmla="*/ 5429719 h 6590780"/>
              <a:gd name="connsiteX528" fmla="*/ 962160 w 7372080"/>
              <a:gd name="connsiteY528" fmla="*/ 5388193 h 6590780"/>
              <a:gd name="connsiteX529" fmla="*/ 924327 w 7372080"/>
              <a:gd name="connsiteY529" fmla="*/ 5346079 h 6590780"/>
              <a:gd name="connsiteX530" fmla="*/ 887134 w 7372080"/>
              <a:gd name="connsiteY530" fmla="*/ 5303386 h 6590780"/>
              <a:gd name="connsiteX531" fmla="*/ 850591 w 7372080"/>
              <a:gd name="connsiteY531" fmla="*/ 5260118 h 6590780"/>
              <a:gd name="connsiteX532" fmla="*/ 814704 w 7372080"/>
              <a:gd name="connsiteY532" fmla="*/ 5216287 h 6590780"/>
              <a:gd name="connsiteX533" fmla="*/ 779480 w 7372080"/>
              <a:gd name="connsiteY533" fmla="*/ 5171897 h 6590780"/>
              <a:gd name="connsiteX534" fmla="*/ 744928 w 7372080"/>
              <a:gd name="connsiteY534" fmla="*/ 5126957 h 6590780"/>
              <a:gd name="connsiteX535" fmla="*/ 711054 w 7372080"/>
              <a:gd name="connsiteY535" fmla="*/ 5081474 h 6590780"/>
              <a:gd name="connsiteX536" fmla="*/ 677867 w 7372080"/>
              <a:gd name="connsiteY536" fmla="*/ 5035456 h 6590780"/>
              <a:gd name="connsiteX537" fmla="*/ 645374 w 7372080"/>
              <a:gd name="connsiteY537" fmla="*/ 4988911 h 6590780"/>
              <a:gd name="connsiteX538" fmla="*/ 613582 w 7372080"/>
              <a:gd name="connsiteY538" fmla="*/ 4941846 h 6590780"/>
              <a:gd name="connsiteX539" fmla="*/ 582500 w 7372080"/>
              <a:gd name="connsiteY539" fmla="*/ 4894269 h 6590780"/>
              <a:gd name="connsiteX540" fmla="*/ 552135 w 7372080"/>
              <a:gd name="connsiteY540" fmla="*/ 4846187 h 6590780"/>
              <a:gd name="connsiteX541" fmla="*/ 522494 w 7372080"/>
              <a:gd name="connsiteY541" fmla="*/ 4797608 h 6590780"/>
              <a:gd name="connsiteX542" fmla="*/ 493585 w 7372080"/>
              <a:gd name="connsiteY542" fmla="*/ 4748539 h 6590780"/>
              <a:gd name="connsiteX543" fmla="*/ 465415 w 7372080"/>
              <a:gd name="connsiteY543" fmla="*/ 4698988 h 6590780"/>
              <a:gd name="connsiteX544" fmla="*/ 437993 w 7372080"/>
              <a:gd name="connsiteY544" fmla="*/ 4648963 h 6590780"/>
              <a:gd name="connsiteX545" fmla="*/ 411326 w 7372080"/>
              <a:gd name="connsiteY545" fmla="*/ 4598471 h 6590780"/>
              <a:gd name="connsiteX546" fmla="*/ 385421 w 7372080"/>
              <a:gd name="connsiteY546" fmla="*/ 4547520 h 6590780"/>
              <a:gd name="connsiteX547" fmla="*/ 360286 w 7372080"/>
              <a:gd name="connsiteY547" fmla="*/ 4496117 h 6590780"/>
              <a:gd name="connsiteX548" fmla="*/ 335928 w 7372080"/>
              <a:gd name="connsiteY548" fmla="*/ 4444270 h 6590780"/>
              <a:gd name="connsiteX549" fmla="*/ 312356 w 7372080"/>
              <a:gd name="connsiteY549" fmla="*/ 4391987 h 6590780"/>
              <a:gd name="connsiteX550" fmla="*/ 289577 w 7372080"/>
              <a:gd name="connsiteY550" fmla="*/ 4339274 h 6590780"/>
              <a:gd name="connsiteX551" fmla="*/ 267598 w 7372080"/>
              <a:gd name="connsiteY551" fmla="*/ 4286140 h 6590780"/>
              <a:gd name="connsiteX552" fmla="*/ 246427 w 7372080"/>
              <a:gd name="connsiteY552" fmla="*/ 4232594 h 6590780"/>
              <a:gd name="connsiteX553" fmla="*/ 226072 w 7372080"/>
              <a:gd name="connsiteY553" fmla="*/ 4178640 h 6590780"/>
              <a:gd name="connsiteX554" fmla="*/ 206540 w 7372080"/>
              <a:gd name="connsiteY554" fmla="*/ 4124289 h 6590780"/>
              <a:gd name="connsiteX555" fmla="*/ 187839 w 7372080"/>
              <a:gd name="connsiteY555" fmla="*/ 4069547 h 6590780"/>
              <a:gd name="connsiteX556" fmla="*/ 169976 w 7372080"/>
              <a:gd name="connsiteY556" fmla="*/ 4014421 h 6590780"/>
              <a:gd name="connsiteX557" fmla="*/ 152960 w 7372080"/>
              <a:gd name="connsiteY557" fmla="*/ 3958920 h 6590780"/>
              <a:gd name="connsiteX558" fmla="*/ 136797 w 7372080"/>
              <a:gd name="connsiteY558" fmla="*/ 3903052 h 6590780"/>
              <a:gd name="connsiteX559" fmla="*/ 121495 w 7372080"/>
              <a:gd name="connsiteY559" fmla="*/ 3846823 h 6590780"/>
              <a:gd name="connsiteX560" fmla="*/ 107063 w 7372080"/>
              <a:gd name="connsiteY560" fmla="*/ 3790242 h 6590780"/>
              <a:gd name="connsiteX561" fmla="*/ 93506 w 7372080"/>
              <a:gd name="connsiteY561" fmla="*/ 3733316 h 6590780"/>
              <a:gd name="connsiteX562" fmla="*/ 80834 w 7372080"/>
              <a:gd name="connsiteY562" fmla="*/ 3676053 h 6590780"/>
              <a:gd name="connsiteX563" fmla="*/ 69054 w 7372080"/>
              <a:gd name="connsiteY563" fmla="*/ 3618461 h 6590780"/>
              <a:gd name="connsiteX564" fmla="*/ 58173 w 7372080"/>
              <a:gd name="connsiteY564" fmla="*/ 3560547 h 6590780"/>
              <a:gd name="connsiteX565" fmla="*/ 48199 w 7372080"/>
              <a:gd name="connsiteY565" fmla="*/ 3502318 h 6590780"/>
              <a:gd name="connsiteX566" fmla="*/ 39139 w 7372080"/>
              <a:gd name="connsiteY566" fmla="*/ 3443784 h 6590780"/>
              <a:gd name="connsiteX567" fmla="*/ 31001 w 7372080"/>
              <a:gd name="connsiteY567" fmla="*/ 3384951 h 6590780"/>
              <a:gd name="connsiteX568" fmla="*/ 23793 w 7372080"/>
              <a:gd name="connsiteY568" fmla="*/ 3325827 h 6590780"/>
              <a:gd name="connsiteX569" fmla="*/ 17523 w 7372080"/>
              <a:gd name="connsiteY569" fmla="*/ 3266419 h 6590780"/>
              <a:gd name="connsiteX570" fmla="*/ 12196 w 7372080"/>
              <a:gd name="connsiteY570" fmla="*/ 3206736 h 6590780"/>
              <a:gd name="connsiteX571" fmla="*/ 7823 w 7372080"/>
              <a:gd name="connsiteY571" fmla="*/ 3146786 h 6590780"/>
              <a:gd name="connsiteX572" fmla="*/ 4409 w 7372080"/>
              <a:gd name="connsiteY572" fmla="*/ 3086576 h 6590780"/>
              <a:gd name="connsiteX573" fmla="*/ 1962 w 7372080"/>
              <a:gd name="connsiteY573" fmla="*/ 3026113 h 6590780"/>
              <a:gd name="connsiteX574" fmla="*/ 0 w 7372080"/>
              <a:gd name="connsiteY574" fmla="*/ 2904741 h 6590780"/>
              <a:gd name="connsiteX575" fmla="*/ 500 w 7372080"/>
              <a:gd name="connsiteY575" fmla="*/ 2843514 h 6590780"/>
              <a:gd name="connsiteX576" fmla="*/ 1980 w 7372080"/>
              <a:gd name="connsiteY576" fmla="*/ 2782807 h 6590780"/>
              <a:gd name="connsiteX577" fmla="*/ 4436 w 7372080"/>
              <a:gd name="connsiteY577" fmla="*/ 2722345 h 6590780"/>
              <a:gd name="connsiteX578" fmla="*/ 7859 w 7372080"/>
              <a:gd name="connsiteY578" fmla="*/ 2662135 h 6590780"/>
              <a:gd name="connsiteX579" fmla="*/ 12242 w 7372080"/>
              <a:gd name="connsiteY579" fmla="*/ 2602186 h 6590780"/>
              <a:gd name="connsiteX580" fmla="*/ 17577 w 7372080"/>
              <a:gd name="connsiteY580" fmla="*/ 2542504 h 6590780"/>
              <a:gd name="connsiteX581" fmla="*/ 23857 w 7372080"/>
              <a:gd name="connsiteY581" fmla="*/ 2483098 h 6590780"/>
              <a:gd name="connsiteX582" fmla="*/ 31074 w 7372080"/>
              <a:gd name="connsiteY582" fmla="*/ 2423976 h 6590780"/>
              <a:gd name="connsiteX583" fmla="*/ 39221 w 7372080"/>
              <a:gd name="connsiteY583" fmla="*/ 2365145 h 6590780"/>
              <a:gd name="connsiteX584" fmla="*/ 48289 w 7372080"/>
              <a:gd name="connsiteY584" fmla="*/ 2306613 h 6590780"/>
              <a:gd name="connsiteX585" fmla="*/ 58272 w 7372080"/>
              <a:gd name="connsiteY585" fmla="*/ 2248386 h 6590780"/>
              <a:gd name="connsiteX586" fmla="*/ 69161 w 7372080"/>
              <a:gd name="connsiteY586" fmla="*/ 2190474 h 6590780"/>
              <a:gd name="connsiteX587" fmla="*/ 80950 w 7372080"/>
              <a:gd name="connsiteY587" fmla="*/ 2132884 h 6590780"/>
              <a:gd name="connsiteX588" fmla="*/ 93631 w 7372080"/>
              <a:gd name="connsiteY588" fmla="*/ 2075624 h 6590780"/>
              <a:gd name="connsiteX589" fmla="*/ 107196 w 7372080"/>
              <a:gd name="connsiteY589" fmla="*/ 2018701 h 6590780"/>
              <a:gd name="connsiteX590" fmla="*/ 121637 w 7372080"/>
              <a:gd name="connsiteY590" fmla="*/ 1962123 h 6590780"/>
              <a:gd name="connsiteX591" fmla="*/ 136946 w 7372080"/>
              <a:gd name="connsiteY591" fmla="*/ 1905897 h 6590780"/>
              <a:gd name="connsiteX592" fmla="*/ 153117 w 7372080"/>
              <a:gd name="connsiteY592" fmla="*/ 1850032 h 6590780"/>
              <a:gd name="connsiteX593" fmla="*/ 170142 w 7372080"/>
              <a:gd name="connsiteY593" fmla="*/ 1794535 h 6590780"/>
              <a:gd name="connsiteX594" fmla="*/ 188012 w 7372080"/>
              <a:gd name="connsiteY594" fmla="*/ 1739413 h 6590780"/>
              <a:gd name="connsiteX595" fmla="*/ 206722 w 7372080"/>
              <a:gd name="connsiteY595" fmla="*/ 1684675 h 6590780"/>
              <a:gd name="connsiteX596" fmla="*/ 226261 w 7372080"/>
              <a:gd name="connsiteY596" fmla="*/ 1630327 h 6590780"/>
              <a:gd name="connsiteX597" fmla="*/ 246625 w 7372080"/>
              <a:gd name="connsiteY597" fmla="*/ 1576378 h 6590780"/>
              <a:gd name="connsiteX598" fmla="*/ 267803 w 7372080"/>
              <a:gd name="connsiteY598" fmla="*/ 1522835 h 6590780"/>
              <a:gd name="connsiteX599" fmla="*/ 289790 w 7372080"/>
              <a:gd name="connsiteY599" fmla="*/ 1469706 h 6590780"/>
              <a:gd name="connsiteX600" fmla="*/ 312577 w 7372080"/>
              <a:gd name="connsiteY600" fmla="*/ 1416998 h 6590780"/>
              <a:gd name="connsiteX601" fmla="*/ 336156 w 7372080"/>
              <a:gd name="connsiteY601" fmla="*/ 1364719 h 6590780"/>
              <a:gd name="connsiteX602" fmla="*/ 360521 w 7372080"/>
              <a:gd name="connsiteY602" fmla="*/ 1312876 h 6590780"/>
              <a:gd name="connsiteX603" fmla="*/ 385663 w 7372080"/>
              <a:gd name="connsiteY603" fmla="*/ 1261478 h 6590780"/>
              <a:gd name="connsiteX604" fmla="*/ 411575 w 7372080"/>
              <a:gd name="connsiteY604" fmla="*/ 1210531 h 6590780"/>
              <a:gd name="connsiteX605" fmla="*/ 438249 w 7372080"/>
              <a:gd name="connsiteY605" fmla="*/ 1160044 h 6590780"/>
              <a:gd name="connsiteX606" fmla="*/ 465679 w 7372080"/>
              <a:gd name="connsiteY606" fmla="*/ 1110023 h 6590780"/>
              <a:gd name="connsiteX607" fmla="*/ 493855 w 7372080"/>
              <a:gd name="connsiteY607" fmla="*/ 1060477 h 6590780"/>
              <a:gd name="connsiteX608" fmla="*/ 522771 w 7372080"/>
              <a:gd name="connsiteY608" fmla="*/ 1011414 h 6590780"/>
              <a:gd name="connsiteX609" fmla="*/ 552418 w 7372080"/>
              <a:gd name="connsiteY609" fmla="*/ 962839 h 6590780"/>
              <a:gd name="connsiteX610" fmla="*/ 582790 w 7372080"/>
              <a:gd name="connsiteY610" fmla="*/ 914762 h 6590780"/>
              <a:gd name="connsiteX611" fmla="*/ 613879 w 7372080"/>
              <a:gd name="connsiteY611" fmla="*/ 867190 h 6590780"/>
              <a:gd name="connsiteX612" fmla="*/ 645677 w 7372080"/>
              <a:gd name="connsiteY612" fmla="*/ 820130 h 6590780"/>
              <a:gd name="connsiteX613" fmla="*/ 678176 w 7372080"/>
              <a:gd name="connsiteY613" fmla="*/ 773590 h 6590780"/>
              <a:gd name="connsiteX614" fmla="*/ 711370 w 7372080"/>
              <a:gd name="connsiteY614" fmla="*/ 727578 h 6590780"/>
              <a:gd name="connsiteX615" fmla="*/ 745249 w 7372080"/>
              <a:gd name="connsiteY615" fmla="*/ 682101 h 6590780"/>
              <a:gd name="connsiteX616" fmla="*/ 779808 w 7372080"/>
              <a:gd name="connsiteY616" fmla="*/ 637166 h 6590780"/>
              <a:gd name="connsiteX617" fmla="*/ 815038 w 7372080"/>
              <a:gd name="connsiteY617" fmla="*/ 592782 h 6590780"/>
              <a:gd name="connsiteX618" fmla="*/ 850931 w 7372080"/>
              <a:gd name="connsiteY618" fmla="*/ 548955 h 6590780"/>
              <a:gd name="connsiteX619" fmla="*/ 887481 w 7372080"/>
              <a:gd name="connsiteY619" fmla="*/ 505693 h 6590780"/>
              <a:gd name="connsiteX620" fmla="*/ 924679 w 7372080"/>
              <a:gd name="connsiteY620" fmla="*/ 463005 h 6590780"/>
              <a:gd name="connsiteX621" fmla="*/ 962518 w 7372080"/>
              <a:gd name="connsiteY621" fmla="*/ 420897 h 6590780"/>
              <a:gd name="connsiteX622" fmla="*/ 1000990 w 7372080"/>
              <a:gd name="connsiteY622" fmla="*/ 379377 h 6590780"/>
              <a:gd name="connsiteX623" fmla="*/ 1040089 w 7372080"/>
              <a:gd name="connsiteY623" fmla="*/ 338452 h 6590780"/>
              <a:gd name="connsiteX624" fmla="*/ 1079805 w 7372080"/>
              <a:gd name="connsiteY624" fmla="*/ 298131 h 6590780"/>
              <a:gd name="connsiteX625" fmla="*/ 1120132 w 7372080"/>
              <a:gd name="connsiteY625" fmla="*/ 258420 h 6590780"/>
              <a:gd name="connsiteX626" fmla="*/ 1161062 w 7372080"/>
              <a:gd name="connsiteY626" fmla="*/ 219328 h 6590780"/>
              <a:gd name="connsiteX627" fmla="*/ 1202588 w 7372080"/>
              <a:gd name="connsiteY627" fmla="*/ 180861 h 6590780"/>
              <a:gd name="connsiteX628" fmla="*/ 1244701 w 7372080"/>
              <a:gd name="connsiteY628" fmla="*/ 143028 h 6590780"/>
              <a:gd name="connsiteX629" fmla="*/ 1287395 w 7372080"/>
              <a:gd name="connsiteY629" fmla="*/ 105836 h 6590780"/>
              <a:gd name="connsiteX630" fmla="*/ 1330662 w 7372080"/>
              <a:gd name="connsiteY630" fmla="*/ 69293 h 6590780"/>
              <a:gd name="connsiteX631" fmla="*/ 1374494 w 7372080"/>
              <a:gd name="connsiteY631" fmla="*/ 33405 h 659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</a:cxnLst>
            <a:rect l="l" t="t" r="r" b="b"/>
            <a:pathLst>
              <a:path w="7372080" h="6590780">
                <a:moveTo>
                  <a:pt x="1416592" y="0"/>
                </a:moveTo>
                <a:lnTo>
                  <a:pt x="1531923" y="0"/>
                </a:lnTo>
                <a:lnTo>
                  <a:pt x="1505550" y="19647"/>
                </a:lnTo>
                <a:lnTo>
                  <a:pt x="1461464" y="53553"/>
                </a:lnTo>
                <a:lnTo>
                  <a:pt x="1417916" y="88119"/>
                </a:lnTo>
                <a:lnTo>
                  <a:pt x="1374916" y="123335"/>
                </a:lnTo>
                <a:lnTo>
                  <a:pt x="1332470" y="159196"/>
                </a:lnTo>
                <a:lnTo>
                  <a:pt x="1290586" y="195693"/>
                </a:lnTo>
                <a:lnTo>
                  <a:pt x="1249271" y="232819"/>
                </a:lnTo>
                <a:lnTo>
                  <a:pt x="1208533" y="270567"/>
                </a:lnTo>
                <a:lnTo>
                  <a:pt x="1168380" y="308929"/>
                </a:lnTo>
                <a:lnTo>
                  <a:pt x="1128818" y="347897"/>
                </a:lnTo>
                <a:lnTo>
                  <a:pt x="1089855" y="387465"/>
                </a:lnTo>
                <a:lnTo>
                  <a:pt x="1051499" y="427625"/>
                </a:lnTo>
                <a:lnTo>
                  <a:pt x="1013757" y="468368"/>
                </a:lnTo>
                <a:lnTo>
                  <a:pt x="976637" y="509689"/>
                </a:lnTo>
                <a:lnTo>
                  <a:pt x="940146" y="551578"/>
                </a:lnTo>
                <a:lnTo>
                  <a:pt x="904292" y="594030"/>
                </a:lnTo>
                <a:lnTo>
                  <a:pt x="869081" y="637035"/>
                </a:lnTo>
                <a:lnTo>
                  <a:pt x="834521" y="680588"/>
                </a:lnTo>
                <a:lnTo>
                  <a:pt x="800621" y="724680"/>
                </a:lnTo>
                <a:lnTo>
                  <a:pt x="767388" y="769304"/>
                </a:lnTo>
                <a:lnTo>
                  <a:pt x="734827" y="814452"/>
                </a:lnTo>
                <a:lnTo>
                  <a:pt x="702948" y="860118"/>
                </a:lnTo>
                <a:lnTo>
                  <a:pt x="671758" y="906293"/>
                </a:lnTo>
                <a:lnTo>
                  <a:pt x="641264" y="952969"/>
                </a:lnTo>
                <a:lnTo>
                  <a:pt x="611474" y="1000141"/>
                </a:lnTo>
                <a:lnTo>
                  <a:pt x="582395" y="1047800"/>
                </a:lnTo>
                <a:lnTo>
                  <a:pt x="554034" y="1095938"/>
                </a:lnTo>
                <a:lnTo>
                  <a:pt x="526399" y="1144549"/>
                </a:lnTo>
                <a:lnTo>
                  <a:pt x="499498" y="1193624"/>
                </a:lnTo>
                <a:lnTo>
                  <a:pt x="473337" y="1243157"/>
                </a:lnTo>
                <a:lnTo>
                  <a:pt x="447925" y="1293139"/>
                </a:lnTo>
                <a:lnTo>
                  <a:pt x="423268" y="1343564"/>
                </a:lnTo>
                <a:lnTo>
                  <a:pt x="399375" y="1394424"/>
                </a:lnTo>
                <a:lnTo>
                  <a:pt x="376252" y="1445712"/>
                </a:lnTo>
                <a:lnTo>
                  <a:pt x="353907" y="1497419"/>
                </a:lnTo>
                <a:lnTo>
                  <a:pt x="332347" y="1549539"/>
                </a:lnTo>
                <a:lnTo>
                  <a:pt x="311580" y="1602065"/>
                </a:lnTo>
                <a:lnTo>
                  <a:pt x="291613" y="1654988"/>
                </a:lnTo>
                <a:lnTo>
                  <a:pt x="272454" y="1708302"/>
                </a:lnTo>
                <a:lnTo>
                  <a:pt x="254110" y="1761999"/>
                </a:lnTo>
                <a:lnTo>
                  <a:pt x="236589" y="1816072"/>
                </a:lnTo>
                <a:lnTo>
                  <a:pt x="219897" y="1870513"/>
                </a:lnTo>
                <a:lnTo>
                  <a:pt x="204043" y="1925314"/>
                </a:lnTo>
                <a:lnTo>
                  <a:pt x="189034" y="1980469"/>
                </a:lnTo>
                <a:lnTo>
                  <a:pt x="174877" y="2035971"/>
                </a:lnTo>
                <a:lnTo>
                  <a:pt x="161580" y="2091811"/>
                </a:lnTo>
                <a:lnTo>
                  <a:pt x="149149" y="2147982"/>
                </a:lnTo>
                <a:lnTo>
                  <a:pt x="137593" y="2204477"/>
                </a:lnTo>
                <a:lnTo>
                  <a:pt x="126919" y="2261289"/>
                </a:lnTo>
                <a:lnTo>
                  <a:pt x="117136" y="2318410"/>
                </a:lnTo>
                <a:lnTo>
                  <a:pt x="108248" y="2375834"/>
                </a:lnTo>
                <a:lnTo>
                  <a:pt x="100264" y="2433552"/>
                </a:lnTo>
                <a:lnTo>
                  <a:pt x="93193" y="2491557"/>
                </a:lnTo>
                <a:lnTo>
                  <a:pt x="87040" y="2549842"/>
                </a:lnTo>
                <a:lnTo>
                  <a:pt x="81815" y="2608400"/>
                </a:lnTo>
                <a:lnTo>
                  <a:pt x="77523" y="2667223"/>
                </a:lnTo>
                <a:lnTo>
                  <a:pt x="74174" y="2726304"/>
                </a:lnTo>
                <a:lnTo>
                  <a:pt x="71773" y="2785637"/>
                </a:lnTo>
                <a:lnTo>
                  <a:pt x="70329" y="2845212"/>
                </a:lnTo>
                <a:lnTo>
                  <a:pt x="69850" y="2904741"/>
                </a:lnTo>
                <a:lnTo>
                  <a:pt x="71791" y="3024415"/>
                </a:lnTo>
                <a:lnTo>
                  <a:pt x="74202" y="3083746"/>
                </a:lnTo>
                <a:lnTo>
                  <a:pt x="77560" y="3142827"/>
                </a:lnTo>
                <a:lnTo>
                  <a:pt x="81861" y="3201649"/>
                </a:lnTo>
                <a:lnTo>
                  <a:pt x="87096" y="3260205"/>
                </a:lnTo>
                <a:lnTo>
                  <a:pt x="93257" y="3318489"/>
                </a:lnTo>
                <a:lnTo>
                  <a:pt x="100338" y="3376492"/>
                </a:lnTo>
                <a:lnTo>
                  <a:pt x="108330" y="3434209"/>
                </a:lnTo>
                <a:lnTo>
                  <a:pt x="117226" y="3491629"/>
                </a:lnTo>
                <a:lnTo>
                  <a:pt x="127019" y="3548748"/>
                </a:lnTo>
                <a:lnTo>
                  <a:pt x="137702" y="3605558"/>
                </a:lnTo>
                <a:lnTo>
                  <a:pt x="149266" y="3662050"/>
                </a:lnTo>
                <a:lnTo>
                  <a:pt x="161705" y="3718219"/>
                </a:lnTo>
                <a:lnTo>
                  <a:pt x="175011" y="3774056"/>
                </a:lnTo>
                <a:lnTo>
                  <a:pt x="189177" y="3829554"/>
                </a:lnTo>
                <a:lnTo>
                  <a:pt x="204194" y="3884705"/>
                </a:lnTo>
                <a:lnTo>
                  <a:pt x="220057" y="3939504"/>
                </a:lnTo>
                <a:lnTo>
                  <a:pt x="236756" y="3993941"/>
                </a:lnTo>
                <a:lnTo>
                  <a:pt x="254286" y="4048010"/>
                </a:lnTo>
                <a:lnTo>
                  <a:pt x="272637" y="4101703"/>
                </a:lnTo>
                <a:lnTo>
                  <a:pt x="291804" y="4155013"/>
                </a:lnTo>
                <a:lnTo>
                  <a:pt x="311779" y="4207932"/>
                </a:lnTo>
                <a:lnTo>
                  <a:pt x="332553" y="4260454"/>
                </a:lnTo>
                <a:lnTo>
                  <a:pt x="354121" y="4312570"/>
                </a:lnTo>
                <a:lnTo>
                  <a:pt x="376473" y="4364273"/>
                </a:lnTo>
                <a:lnTo>
                  <a:pt x="399604" y="4415556"/>
                </a:lnTo>
                <a:lnTo>
                  <a:pt x="423504" y="4466411"/>
                </a:lnTo>
                <a:lnTo>
                  <a:pt x="448168" y="4516832"/>
                </a:lnTo>
                <a:lnTo>
                  <a:pt x="473588" y="4566810"/>
                </a:lnTo>
                <a:lnTo>
                  <a:pt x="499756" y="4616337"/>
                </a:lnTo>
                <a:lnTo>
                  <a:pt x="526664" y="4665408"/>
                </a:lnTo>
                <a:lnTo>
                  <a:pt x="554306" y="4714014"/>
                </a:lnTo>
                <a:lnTo>
                  <a:pt x="582673" y="4762147"/>
                </a:lnTo>
                <a:lnTo>
                  <a:pt x="611759" y="4809801"/>
                </a:lnTo>
                <a:lnTo>
                  <a:pt x="641556" y="4856967"/>
                </a:lnTo>
                <a:lnTo>
                  <a:pt x="672057" y="4903639"/>
                </a:lnTo>
                <a:lnTo>
                  <a:pt x="703253" y="4949809"/>
                </a:lnTo>
                <a:lnTo>
                  <a:pt x="735139" y="4995469"/>
                </a:lnTo>
                <a:lnTo>
                  <a:pt x="767705" y="5040612"/>
                </a:lnTo>
                <a:lnTo>
                  <a:pt x="800945" y="5085231"/>
                </a:lnTo>
                <a:lnTo>
                  <a:pt x="834852" y="5129317"/>
                </a:lnTo>
                <a:lnTo>
                  <a:pt x="869417" y="5172864"/>
                </a:lnTo>
                <a:lnTo>
                  <a:pt x="904634" y="5215865"/>
                </a:lnTo>
                <a:lnTo>
                  <a:pt x="940495" y="5258311"/>
                </a:lnTo>
                <a:lnTo>
                  <a:pt x="976992" y="5300195"/>
                </a:lnTo>
                <a:lnTo>
                  <a:pt x="1014118" y="5341509"/>
                </a:lnTo>
                <a:lnTo>
                  <a:pt x="1051866" y="5382247"/>
                </a:lnTo>
                <a:lnTo>
                  <a:pt x="1090228" y="5422401"/>
                </a:lnTo>
                <a:lnTo>
                  <a:pt x="1129196" y="5461964"/>
                </a:lnTo>
                <a:lnTo>
                  <a:pt x="1168764" y="5500926"/>
                </a:lnTo>
                <a:lnTo>
                  <a:pt x="1208924" y="5539282"/>
                </a:lnTo>
                <a:lnTo>
                  <a:pt x="1249667" y="5577024"/>
                </a:lnTo>
                <a:lnTo>
                  <a:pt x="1290988" y="5614144"/>
                </a:lnTo>
                <a:lnTo>
                  <a:pt x="1332877" y="5650636"/>
                </a:lnTo>
                <a:lnTo>
                  <a:pt x="1375329" y="5686490"/>
                </a:lnTo>
                <a:lnTo>
                  <a:pt x="1418334" y="5721701"/>
                </a:lnTo>
                <a:lnTo>
                  <a:pt x="1461887" y="5756260"/>
                </a:lnTo>
                <a:lnTo>
                  <a:pt x="1505979" y="5790160"/>
                </a:lnTo>
                <a:lnTo>
                  <a:pt x="1550603" y="5823394"/>
                </a:lnTo>
                <a:lnTo>
                  <a:pt x="1595751" y="5855954"/>
                </a:lnTo>
                <a:lnTo>
                  <a:pt x="1641417" y="5887833"/>
                </a:lnTo>
                <a:lnTo>
                  <a:pt x="1687591" y="5919023"/>
                </a:lnTo>
                <a:lnTo>
                  <a:pt x="1734269" y="5949517"/>
                </a:lnTo>
                <a:lnTo>
                  <a:pt x="1781440" y="5979307"/>
                </a:lnTo>
                <a:lnTo>
                  <a:pt x="1829099" y="6008386"/>
                </a:lnTo>
                <a:lnTo>
                  <a:pt x="1877238" y="6036747"/>
                </a:lnTo>
                <a:lnTo>
                  <a:pt x="1925848" y="6064382"/>
                </a:lnTo>
                <a:lnTo>
                  <a:pt x="1974924" y="6091284"/>
                </a:lnTo>
                <a:lnTo>
                  <a:pt x="2024456" y="6117444"/>
                </a:lnTo>
                <a:lnTo>
                  <a:pt x="2074438" y="6142856"/>
                </a:lnTo>
                <a:lnTo>
                  <a:pt x="2124864" y="6167513"/>
                </a:lnTo>
                <a:lnTo>
                  <a:pt x="2175723" y="6191407"/>
                </a:lnTo>
                <a:lnTo>
                  <a:pt x="2227011" y="6214530"/>
                </a:lnTo>
                <a:lnTo>
                  <a:pt x="2278719" y="6236875"/>
                </a:lnTo>
                <a:lnTo>
                  <a:pt x="2330839" y="6258434"/>
                </a:lnTo>
                <a:lnTo>
                  <a:pt x="2383364" y="6279200"/>
                </a:lnTo>
                <a:lnTo>
                  <a:pt x="2436288" y="6299167"/>
                </a:lnTo>
                <a:lnTo>
                  <a:pt x="2489601" y="6318326"/>
                </a:lnTo>
                <a:lnTo>
                  <a:pt x="2543298" y="6336669"/>
                </a:lnTo>
                <a:lnTo>
                  <a:pt x="2597373" y="6354192"/>
                </a:lnTo>
                <a:lnTo>
                  <a:pt x="2651812" y="6370882"/>
                </a:lnTo>
                <a:lnTo>
                  <a:pt x="2706613" y="6386737"/>
                </a:lnTo>
                <a:lnTo>
                  <a:pt x="2761769" y="6401747"/>
                </a:lnTo>
                <a:lnTo>
                  <a:pt x="2817270" y="6415903"/>
                </a:lnTo>
                <a:lnTo>
                  <a:pt x="2873109" y="6429201"/>
                </a:lnTo>
                <a:lnTo>
                  <a:pt x="2929280" y="6441630"/>
                </a:lnTo>
                <a:lnTo>
                  <a:pt x="2985776" y="6453186"/>
                </a:lnTo>
                <a:lnTo>
                  <a:pt x="3042588" y="6463860"/>
                </a:lnTo>
                <a:lnTo>
                  <a:pt x="3099710" y="6473646"/>
                </a:lnTo>
                <a:lnTo>
                  <a:pt x="3157133" y="6482533"/>
                </a:lnTo>
                <a:lnTo>
                  <a:pt x="3214851" y="6490516"/>
                </a:lnTo>
                <a:lnTo>
                  <a:pt x="3272856" y="6497588"/>
                </a:lnTo>
                <a:lnTo>
                  <a:pt x="3331141" y="6503739"/>
                </a:lnTo>
                <a:lnTo>
                  <a:pt x="3389698" y="6508965"/>
                </a:lnTo>
                <a:lnTo>
                  <a:pt x="3448522" y="6513257"/>
                </a:lnTo>
                <a:lnTo>
                  <a:pt x="3507604" y="6516607"/>
                </a:lnTo>
                <a:lnTo>
                  <a:pt x="3566937" y="6519008"/>
                </a:lnTo>
                <a:lnTo>
                  <a:pt x="3626511" y="6520451"/>
                </a:lnTo>
                <a:lnTo>
                  <a:pt x="3686040" y="6520930"/>
                </a:lnTo>
                <a:lnTo>
                  <a:pt x="3805714" y="6518988"/>
                </a:lnTo>
                <a:lnTo>
                  <a:pt x="3865046" y="6516579"/>
                </a:lnTo>
                <a:lnTo>
                  <a:pt x="3924126" y="6513219"/>
                </a:lnTo>
                <a:lnTo>
                  <a:pt x="3982948" y="6508920"/>
                </a:lnTo>
                <a:lnTo>
                  <a:pt x="4041504" y="6503684"/>
                </a:lnTo>
                <a:lnTo>
                  <a:pt x="4099788" y="6497523"/>
                </a:lnTo>
                <a:lnTo>
                  <a:pt x="4157791" y="6490442"/>
                </a:lnTo>
                <a:lnTo>
                  <a:pt x="4215508" y="6482450"/>
                </a:lnTo>
                <a:lnTo>
                  <a:pt x="4272928" y="6473554"/>
                </a:lnTo>
                <a:lnTo>
                  <a:pt x="4330047" y="6463761"/>
                </a:lnTo>
                <a:lnTo>
                  <a:pt x="4386857" y="6453078"/>
                </a:lnTo>
                <a:lnTo>
                  <a:pt x="4443350" y="6441513"/>
                </a:lnTo>
                <a:lnTo>
                  <a:pt x="4499518" y="6429075"/>
                </a:lnTo>
                <a:lnTo>
                  <a:pt x="4555355" y="6415769"/>
                </a:lnTo>
                <a:lnTo>
                  <a:pt x="4610853" y="6401603"/>
                </a:lnTo>
                <a:lnTo>
                  <a:pt x="4666005" y="6386586"/>
                </a:lnTo>
                <a:lnTo>
                  <a:pt x="4720802" y="6370724"/>
                </a:lnTo>
                <a:lnTo>
                  <a:pt x="4775241" y="6354024"/>
                </a:lnTo>
                <a:lnTo>
                  <a:pt x="4829309" y="6336495"/>
                </a:lnTo>
                <a:lnTo>
                  <a:pt x="4883002" y="6318143"/>
                </a:lnTo>
                <a:lnTo>
                  <a:pt x="4936312" y="6298976"/>
                </a:lnTo>
                <a:lnTo>
                  <a:pt x="4989232" y="6279001"/>
                </a:lnTo>
                <a:lnTo>
                  <a:pt x="5041753" y="6258227"/>
                </a:lnTo>
                <a:lnTo>
                  <a:pt x="5093869" y="6236660"/>
                </a:lnTo>
                <a:lnTo>
                  <a:pt x="5145572" y="6214307"/>
                </a:lnTo>
                <a:lnTo>
                  <a:pt x="5196856" y="6191177"/>
                </a:lnTo>
                <a:lnTo>
                  <a:pt x="5247711" y="6167276"/>
                </a:lnTo>
                <a:lnTo>
                  <a:pt x="5298131" y="6142612"/>
                </a:lnTo>
                <a:lnTo>
                  <a:pt x="5348108" y="6117193"/>
                </a:lnTo>
                <a:lnTo>
                  <a:pt x="5397636" y="6091025"/>
                </a:lnTo>
                <a:lnTo>
                  <a:pt x="5446707" y="6064117"/>
                </a:lnTo>
                <a:lnTo>
                  <a:pt x="5495313" y="6036475"/>
                </a:lnTo>
                <a:lnTo>
                  <a:pt x="5543446" y="6008107"/>
                </a:lnTo>
                <a:lnTo>
                  <a:pt x="5591100" y="5979021"/>
                </a:lnTo>
                <a:lnTo>
                  <a:pt x="5638267" y="5949224"/>
                </a:lnTo>
                <a:lnTo>
                  <a:pt x="5684939" y="5918724"/>
                </a:lnTo>
                <a:lnTo>
                  <a:pt x="5731108" y="5887527"/>
                </a:lnTo>
                <a:lnTo>
                  <a:pt x="5776768" y="5855642"/>
                </a:lnTo>
                <a:lnTo>
                  <a:pt x="5821912" y="5823076"/>
                </a:lnTo>
                <a:lnTo>
                  <a:pt x="5866530" y="5789836"/>
                </a:lnTo>
                <a:lnTo>
                  <a:pt x="5910616" y="5755929"/>
                </a:lnTo>
                <a:lnTo>
                  <a:pt x="5954165" y="5721364"/>
                </a:lnTo>
                <a:lnTo>
                  <a:pt x="5997164" y="5686147"/>
                </a:lnTo>
                <a:lnTo>
                  <a:pt x="6039610" y="5650286"/>
                </a:lnTo>
                <a:lnTo>
                  <a:pt x="6081495" y="5613789"/>
                </a:lnTo>
                <a:lnTo>
                  <a:pt x="6122809" y="5576663"/>
                </a:lnTo>
                <a:lnTo>
                  <a:pt x="6163547" y="5538915"/>
                </a:lnTo>
                <a:lnTo>
                  <a:pt x="6203700" y="5500553"/>
                </a:lnTo>
                <a:lnTo>
                  <a:pt x="6243264" y="5461584"/>
                </a:lnTo>
                <a:lnTo>
                  <a:pt x="6282226" y="5422017"/>
                </a:lnTo>
                <a:lnTo>
                  <a:pt x="6320582" y="5381858"/>
                </a:lnTo>
                <a:lnTo>
                  <a:pt x="6358323" y="5341114"/>
                </a:lnTo>
                <a:lnTo>
                  <a:pt x="6395444" y="5299794"/>
                </a:lnTo>
                <a:lnTo>
                  <a:pt x="6431936" y="5257905"/>
                </a:lnTo>
                <a:lnTo>
                  <a:pt x="6467790" y="5215453"/>
                </a:lnTo>
                <a:lnTo>
                  <a:pt x="6503001" y="5172447"/>
                </a:lnTo>
                <a:lnTo>
                  <a:pt x="6537561" y="5128895"/>
                </a:lnTo>
                <a:lnTo>
                  <a:pt x="6571461" y="5084802"/>
                </a:lnTo>
                <a:lnTo>
                  <a:pt x="6604694" y="5040178"/>
                </a:lnTo>
                <a:lnTo>
                  <a:pt x="6637254" y="4995030"/>
                </a:lnTo>
                <a:lnTo>
                  <a:pt x="6669134" y="4949365"/>
                </a:lnTo>
                <a:lnTo>
                  <a:pt x="6700323" y="4903190"/>
                </a:lnTo>
                <a:lnTo>
                  <a:pt x="6730818" y="4856512"/>
                </a:lnTo>
                <a:lnTo>
                  <a:pt x="6760608" y="4809342"/>
                </a:lnTo>
                <a:lnTo>
                  <a:pt x="6789686" y="4761683"/>
                </a:lnTo>
                <a:lnTo>
                  <a:pt x="6818047" y="4713544"/>
                </a:lnTo>
                <a:lnTo>
                  <a:pt x="6845683" y="4664933"/>
                </a:lnTo>
                <a:lnTo>
                  <a:pt x="6872583" y="4615859"/>
                </a:lnTo>
                <a:lnTo>
                  <a:pt x="6898744" y="4566326"/>
                </a:lnTo>
                <a:lnTo>
                  <a:pt x="6924157" y="4516343"/>
                </a:lnTo>
                <a:lnTo>
                  <a:pt x="6948813" y="4465918"/>
                </a:lnTo>
                <a:lnTo>
                  <a:pt x="6972706" y="4415059"/>
                </a:lnTo>
                <a:lnTo>
                  <a:pt x="6995830" y="4363771"/>
                </a:lnTo>
                <a:lnTo>
                  <a:pt x="7018175" y="4312064"/>
                </a:lnTo>
                <a:lnTo>
                  <a:pt x="7039735" y="4259943"/>
                </a:lnTo>
                <a:lnTo>
                  <a:pt x="7060501" y="4207418"/>
                </a:lnTo>
                <a:lnTo>
                  <a:pt x="7080467" y="4154494"/>
                </a:lnTo>
                <a:lnTo>
                  <a:pt x="7099626" y="4101180"/>
                </a:lnTo>
                <a:lnTo>
                  <a:pt x="7117969" y="4047483"/>
                </a:lnTo>
                <a:lnTo>
                  <a:pt x="7135493" y="3993409"/>
                </a:lnTo>
                <a:lnTo>
                  <a:pt x="7152183" y="3938970"/>
                </a:lnTo>
                <a:lnTo>
                  <a:pt x="7168037" y="3884168"/>
                </a:lnTo>
                <a:lnTo>
                  <a:pt x="7183047" y="3829012"/>
                </a:lnTo>
                <a:lnTo>
                  <a:pt x="7197204" y="3773512"/>
                </a:lnTo>
                <a:lnTo>
                  <a:pt x="7210500" y="3717672"/>
                </a:lnTo>
                <a:lnTo>
                  <a:pt x="7222931" y="3661500"/>
                </a:lnTo>
                <a:lnTo>
                  <a:pt x="7234486" y="3605005"/>
                </a:lnTo>
                <a:lnTo>
                  <a:pt x="7245159" y="3548192"/>
                </a:lnTo>
                <a:lnTo>
                  <a:pt x="7254946" y="3491071"/>
                </a:lnTo>
                <a:lnTo>
                  <a:pt x="7263833" y="3433649"/>
                </a:lnTo>
                <a:lnTo>
                  <a:pt x="7271816" y="3375930"/>
                </a:lnTo>
                <a:lnTo>
                  <a:pt x="7278888" y="3317925"/>
                </a:lnTo>
                <a:lnTo>
                  <a:pt x="7285040" y="3259640"/>
                </a:lnTo>
                <a:lnTo>
                  <a:pt x="7290265" y="3201082"/>
                </a:lnTo>
                <a:lnTo>
                  <a:pt x="7294556" y="3142259"/>
                </a:lnTo>
                <a:lnTo>
                  <a:pt x="7297908" y="3083177"/>
                </a:lnTo>
                <a:lnTo>
                  <a:pt x="7300308" y="3023846"/>
                </a:lnTo>
                <a:lnTo>
                  <a:pt x="7301751" y="2964270"/>
                </a:lnTo>
                <a:lnTo>
                  <a:pt x="7302230" y="2904741"/>
                </a:lnTo>
                <a:lnTo>
                  <a:pt x="7300288" y="2785067"/>
                </a:lnTo>
                <a:lnTo>
                  <a:pt x="7297878" y="2725736"/>
                </a:lnTo>
                <a:lnTo>
                  <a:pt x="7294519" y="2666655"/>
                </a:lnTo>
                <a:lnTo>
                  <a:pt x="7290219" y="2607833"/>
                </a:lnTo>
                <a:lnTo>
                  <a:pt x="7284985" y="2549276"/>
                </a:lnTo>
                <a:lnTo>
                  <a:pt x="7278823" y="2490993"/>
                </a:lnTo>
                <a:lnTo>
                  <a:pt x="7271743" y="2432989"/>
                </a:lnTo>
                <a:lnTo>
                  <a:pt x="7263751" y="2375273"/>
                </a:lnTo>
                <a:lnTo>
                  <a:pt x="7254854" y="2317853"/>
                </a:lnTo>
                <a:lnTo>
                  <a:pt x="7245061" y="2260733"/>
                </a:lnTo>
                <a:lnTo>
                  <a:pt x="7234378" y="2203924"/>
                </a:lnTo>
                <a:lnTo>
                  <a:pt x="7222814" y="2147432"/>
                </a:lnTo>
                <a:lnTo>
                  <a:pt x="7210375" y="2091263"/>
                </a:lnTo>
                <a:lnTo>
                  <a:pt x="7197069" y="2035426"/>
                </a:lnTo>
                <a:lnTo>
                  <a:pt x="7182904" y="1979928"/>
                </a:lnTo>
                <a:lnTo>
                  <a:pt x="7167886" y="1924777"/>
                </a:lnTo>
                <a:lnTo>
                  <a:pt x="7152024" y="1869978"/>
                </a:lnTo>
                <a:lnTo>
                  <a:pt x="7135323" y="1815541"/>
                </a:lnTo>
                <a:lnTo>
                  <a:pt x="7117795" y="1761471"/>
                </a:lnTo>
                <a:lnTo>
                  <a:pt x="7099443" y="1707779"/>
                </a:lnTo>
                <a:lnTo>
                  <a:pt x="7080275" y="1654470"/>
                </a:lnTo>
                <a:lnTo>
                  <a:pt x="7060301" y="1601550"/>
                </a:lnTo>
                <a:lnTo>
                  <a:pt x="7039528" y="1549028"/>
                </a:lnTo>
                <a:lnTo>
                  <a:pt x="7017960" y="1496913"/>
                </a:lnTo>
                <a:lnTo>
                  <a:pt x="6995607" y="1445209"/>
                </a:lnTo>
                <a:lnTo>
                  <a:pt x="6972477" y="1393926"/>
                </a:lnTo>
                <a:lnTo>
                  <a:pt x="6948577" y="1343071"/>
                </a:lnTo>
                <a:lnTo>
                  <a:pt x="6923912" y="1292651"/>
                </a:lnTo>
                <a:lnTo>
                  <a:pt x="6898493" y="1242672"/>
                </a:lnTo>
                <a:lnTo>
                  <a:pt x="6872325" y="1193145"/>
                </a:lnTo>
                <a:lnTo>
                  <a:pt x="6845416" y="1144074"/>
                </a:lnTo>
                <a:lnTo>
                  <a:pt x="6817775" y="1095468"/>
                </a:lnTo>
                <a:lnTo>
                  <a:pt x="6789407" y="1047335"/>
                </a:lnTo>
                <a:lnTo>
                  <a:pt x="6760321" y="999681"/>
                </a:lnTo>
                <a:lnTo>
                  <a:pt x="6730525" y="952515"/>
                </a:lnTo>
                <a:lnTo>
                  <a:pt x="6700024" y="905843"/>
                </a:lnTo>
                <a:lnTo>
                  <a:pt x="6668828" y="859673"/>
                </a:lnTo>
                <a:lnTo>
                  <a:pt x="6636942" y="814013"/>
                </a:lnTo>
                <a:lnTo>
                  <a:pt x="6604376" y="768870"/>
                </a:lnTo>
                <a:lnTo>
                  <a:pt x="6571135" y="724251"/>
                </a:lnTo>
                <a:lnTo>
                  <a:pt x="6537229" y="680165"/>
                </a:lnTo>
                <a:lnTo>
                  <a:pt x="6502663" y="636618"/>
                </a:lnTo>
                <a:lnTo>
                  <a:pt x="6467447" y="593617"/>
                </a:lnTo>
                <a:lnTo>
                  <a:pt x="6431586" y="551171"/>
                </a:lnTo>
                <a:lnTo>
                  <a:pt x="6395089" y="509287"/>
                </a:lnTo>
                <a:lnTo>
                  <a:pt x="6357963" y="467972"/>
                </a:lnTo>
                <a:lnTo>
                  <a:pt x="6320215" y="427235"/>
                </a:lnTo>
                <a:lnTo>
                  <a:pt x="6281853" y="387081"/>
                </a:lnTo>
                <a:lnTo>
                  <a:pt x="6242885" y="347519"/>
                </a:lnTo>
                <a:lnTo>
                  <a:pt x="6203317" y="308556"/>
                </a:lnTo>
                <a:lnTo>
                  <a:pt x="6163158" y="270201"/>
                </a:lnTo>
                <a:lnTo>
                  <a:pt x="6122415" y="232458"/>
                </a:lnTo>
                <a:lnTo>
                  <a:pt x="6081094" y="195338"/>
                </a:lnTo>
                <a:lnTo>
                  <a:pt x="6039204" y="158847"/>
                </a:lnTo>
                <a:lnTo>
                  <a:pt x="5996752" y="122993"/>
                </a:lnTo>
                <a:lnTo>
                  <a:pt x="5953747" y="87782"/>
                </a:lnTo>
                <a:lnTo>
                  <a:pt x="5910194" y="53223"/>
                </a:lnTo>
                <a:lnTo>
                  <a:pt x="5866103" y="19322"/>
                </a:lnTo>
                <a:lnTo>
                  <a:pt x="5840159" y="0"/>
                </a:lnTo>
                <a:lnTo>
                  <a:pt x="5955495" y="0"/>
                </a:lnTo>
                <a:lnTo>
                  <a:pt x="5998001" y="33739"/>
                </a:lnTo>
                <a:lnTo>
                  <a:pt x="6041827" y="69632"/>
                </a:lnTo>
                <a:lnTo>
                  <a:pt x="6085090" y="106182"/>
                </a:lnTo>
                <a:lnTo>
                  <a:pt x="6127778" y="143380"/>
                </a:lnTo>
                <a:lnTo>
                  <a:pt x="6169886" y="181219"/>
                </a:lnTo>
                <a:lnTo>
                  <a:pt x="6211406" y="219691"/>
                </a:lnTo>
                <a:lnTo>
                  <a:pt x="6252331" y="258790"/>
                </a:lnTo>
                <a:lnTo>
                  <a:pt x="6292652" y="298506"/>
                </a:lnTo>
                <a:lnTo>
                  <a:pt x="6332361" y="338833"/>
                </a:lnTo>
                <a:lnTo>
                  <a:pt x="6371454" y="379763"/>
                </a:lnTo>
                <a:lnTo>
                  <a:pt x="6409921" y="421289"/>
                </a:lnTo>
                <a:lnTo>
                  <a:pt x="6447754" y="463402"/>
                </a:lnTo>
                <a:lnTo>
                  <a:pt x="6484946" y="506096"/>
                </a:lnTo>
                <a:lnTo>
                  <a:pt x="6521490" y="549364"/>
                </a:lnTo>
                <a:lnTo>
                  <a:pt x="6557376" y="593196"/>
                </a:lnTo>
                <a:lnTo>
                  <a:pt x="6592601" y="637585"/>
                </a:lnTo>
                <a:lnTo>
                  <a:pt x="6627154" y="682526"/>
                </a:lnTo>
                <a:lnTo>
                  <a:pt x="6661027" y="728008"/>
                </a:lnTo>
                <a:lnTo>
                  <a:pt x="6694215" y="774026"/>
                </a:lnTo>
                <a:lnTo>
                  <a:pt x="6726706" y="820571"/>
                </a:lnTo>
                <a:lnTo>
                  <a:pt x="6758498" y="867636"/>
                </a:lnTo>
                <a:lnTo>
                  <a:pt x="6789580" y="915213"/>
                </a:lnTo>
                <a:lnTo>
                  <a:pt x="6819946" y="963295"/>
                </a:lnTo>
                <a:lnTo>
                  <a:pt x="6849586" y="1011874"/>
                </a:lnTo>
                <a:lnTo>
                  <a:pt x="6878496" y="1060943"/>
                </a:lnTo>
                <a:lnTo>
                  <a:pt x="6906665" y="1110494"/>
                </a:lnTo>
                <a:lnTo>
                  <a:pt x="6934087" y="1160519"/>
                </a:lnTo>
                <a:lnTo>
                  <a:pt x="6960756" y="1211012"/>
                </a:lnTo>
                <a:lnTo>
                  <a:pt x="6986659" y="1261962"/>
                </a:lnTo>
                <a:lnTo>
                  <a:pt x="7011794" y="1313365"/>
                </a:lnTo>
                <a:lnTo>
                  <a:pt x="7036153" y="1365213"/>
                </a:lnTo>
                <a:lnTo>
                  <a:pt x="7059724" y="1417496"/>
                </a:lnTo>
                <a:lnTo>
                  <a:pt x="7082503" y="1470208"/>
                </a:lnTo>
                <a:lnTo>
                  <a:pt x="7104483" y="1523342"/>
                </a:lnTo>
                <a:lnTo>
                  <a:pt x="7125654" y="1576889"/>
                </a:lnTo>
                <a:lnTo>
                  <a:pt x="7146008" y="1630842"/>
                </a:lnTo>
                <a:lnTo>
                  <a:pt x="7165540" y="1685193"/>
                </a:lnTo>
                <a:lnTo>
                  <a:pt x="7184242" y="1739936"/>
                </a:lnTo>
                <a:lnTo>
                  <a:pt x="7202104" y="1795060"/>
                </a:lnTo>
                <a:lnTo>
                  <a:pt x="7219120" y="1850562"/>
                </a:lnTo>
                <a:lnTo>
                  <a:pt x="7235283" y="1906430"/>
                </a:lnTo>
                <a:lnTo>
                  <a:pt x="7250585" y="1962658"/>
                </a:lnTo>
                <a:lnTo>
                  <a:pt x="7265018" y="2019240"/>
                </a:lnTo>
                <a:lnTo>
                  <a:pt x="7278574" y="2076166"/>
                </a:lnTo>
                <a:lnTo>
                  <a:pt x="7291246" y="2133428"/>
                </a:lnTo>
                <a:lnTo>
                  <a:pt x="7303027" y="2191021"/>
                </a:lnTo>
                <a:lnTo>
                  <a:pt x="7313908" y="2248935"/>
                </a:lnTo>
                <a:lnTo>
                  <a:pt x="7323881" y="2307163"/>
                </a:lnTo>
                <a:lnTo>
                  <a:pt x="7332942" y="2365698"/>
                </a:lnTo>
                <a:lnTo>
                  <a:pt x="7341078" y="2424531"/>
                </a:lnTo>
                <a:lnTo>
                  <a:pt x="7348287" y="2483655"/>
                </a:lnTo>
                <a:lnTo>
                  <a:pt x="7354558" y="2543063"/>
                </a:lnTo>
                <a:lnTo>
                  <a:pt x="7359883" y="2602745"/>
                </a:lnTo>
                <a:lnTo>
                  <a:pt x="7364257" y="2662696"/>
                </a:lnTo>
                <a:lnTo>
                  <a:pt x="7367671" y="2722906"/>
                </a:lnTo>
                <a:lnTo>
                  <a:pt x="7370118" y="2783369"/>
                </a:lnTo>
                <a:lnTo>
                  <a:pt x="7372080" y="2904741"/>
                </a:lnTo>
                <a:lnTo>
                  <a:pt x="7371581" y="2965968"/>
                </a:lnTo>
                <a:lnTo>
                  <a:pt x="7370100" y="3026675"/>
                </a:lnTo>
                <a:lnTo>
                  <a:pt x="7367645" y="3087138"/>
                </a:lnTo>
                <a:lnTo>
                  <a:pt x="7364220" y="3147346"/>
                </a:lnTo>
                <a:lnTo>
                  <a:pt x="7359837" y="3207296"/>
                </a:lnTo>
                <a:lnTo>
                  <a:pt x="7354504" y="3266977"/>
                </a:lnTo>
                <a:lnTo>
                  <a:pt x="7348223" y="3326383"/>
                </a:lnTo>
                <a:lnTo>
                  <a:pt x="7341007" y="3385506"/>
                </a:lnTo>
                <a:lnTo>
                  <a:pt x="7332860" y="3444337"/>
                </a:lnTo>
                <a:lnTo>
                  <a:pt x="7323792" y="3502871"/>
                </a:lnTo>
                <a:lnTo>
                  <a:pt x="7313808" y="3561095"/>
                </a:lnTo>
                <a:lnTo>
                  <a:pt x="7302918" y="3619007"/>
                </a:lnTo>
                <a:lnTo>
                  <a:pt x="7291130" y="3676597"/>
                </a:lnTo>
                <a:lnTo>
                  <a:pt x="7278449" y="3733857"/>
                </a:lnTo>
                <a:lnTo>
                  <a:pt x="7264885" y="3790781"/>
                </a:lnTo>
                <a:lnTo>
                  <a:pt x="7250445" y="3847361"/>
                </a:lnTo>
                <a:lnTo>
                  <a:pt x="7235133" y="3903584"/>
                </a:lnTo>
                <a:lnTo>
                  <a:pt x="7218963" y="3959449"/>
                </a:lnTo>
                <a:lnTo>
                  <a:pt x="7201939" y="4014948"/>
                </a:lnTo>
                <a:lnTo>
                  <a:pt x="7184067" y="4070068"/>
                </a:lnTo>
                <a:lnTo>
                  <a:pt x="7165359" y="4124807"/>
                </a:lnTo>
                <a:lnTo>
                  <a:pt x="7145820" y="4179155"/>
                </a:lnTo>
                <a:lnTo>
                  <a:pt x="7125456" y="4233104"/>
                </a:lnTo>
                <a:lnTo>
                  <a:pt x="7104278" y="4286648"/>
                </a:lnTo>
                <a:lnTo>
                  <a:pt x="7082292" y="4339777"/>
                </a:lnTo>
                <a:lnTo>
                  <a:pt x="7059505" y="4392485"/>
                </a:lnTo>
                <a:lnTo>
                  <a:pt x="7035925" y="4444764"/>
                </a:lnTo>
                <a:lnTo>
                  <a:pt x="7011561" y="4496607"/>
                </a:lnTo>
                <a:lnTo>
                  <a:pt x="6986418" y="4548005"/>
                </a:lnTo>
                <a:lnTo>
                  <a:pt x="6960506" y="4598951"/>
                </a:lnTo>
                <a:lnTo>
                  <a:pt x="6933832" y="4649439"/>
                </a:lnTo>
                <a:lnTo>
                  <a:pt x="6906403" y="4699459"/>
                </a:lnTo>
                <a:lnTo>
                  <a:pt x="6878227" y="4749005"/>
                </a:lnTo>
                <a:lnTo>
                  <a:pt x="6849310" y="4798068"/>
                </a:lnTo>
                <a:lnTo>
                  <a:pt x="6819663" y="4846643"/>
                </a:lnTo>
                <a:lnTo>
                  <a:pt x="6789292" y="4894720"/>
                </a:lnTo>
                <a:lnTo>
                  <a:pt x="6758203" y="4942293"/>
                </a:lnTo>
                <a:lnTo>
                  <a:pt x="6726405" y="4989352"/>
                </a:lnTo>
                <a:lnTo>
                  <a:pt x="6693905" y="5035892"/>
                </a:lnTo>
                <a:lnTo>
                  <a:pt x="6660713" y="5081905"/>
                </a:lnTo>
                <a:lnTo>
                  <a:pt x="6626833" y="5127382"/>
                </a:lnTo>
                <a:lnTo>
                  <a:pt x="6592273" y="5172317"/>
                </a:lnTo>
                <a:lnTo>
                  <a:pt x="6557044" y="5216701"/>
                </a:lnTo>
                <a:lnTo>
                  <a:pt x="6521151" y="5260527"/>
                </a:lnTo>
                <a:lnTo>
                  <a:pt x="6484601" y="5303789"/>
                </a:lnTo>
                <a:lnTo>
                  <a:pt x="6447402" y="5346478"/>
                </a:lnTo>
                <a:lnTo>
                  <a:pt x="6409564" y="5388586"/>
                </a:lnTo>
                <a:lnTo>
                  <a:pt x="6371091" y="5430106"/>
                </a:lnTo>
                <a:lnTo>
                  <a:pt x="6331992" y="5471031"/>
                </a:lnTo>
                <a:lnTo>
                  <a:pt x="6292276" y="5511352"/>
                </a:lnTo>
                <a:lnTo>
                  <a:pt x="6251948" y="5551062"/>
                </a:lnTo>
                <a:lnTo>
                  <a:pt x="6211018" y="5590154"/>
                </a:lnTo>
                <a:lnTo>
                  <a:pt x="6169493" y="5628621"/>
                </a:lnTo>
                <a:lnTo>
                  <a:pt x="6127379" y="5666454"/>
                </a:lnTo>
                <a:lnTo>
                  <a:pt x="6084685" y="5703646"/>
                </a:lnTo>
                <a:lnTo>
                  <a:pt x="6041419" y="5740189"/>
                </a:lnTo>
                <a:lnTo>
                  <a:pt x="5997586" y="5776077"/>
                </a:lnTo>
                <a:lnTo>
                  <a:pt x="5953196" y="5811300"/>
                </a:lnTo>
                <a:lnTo>
                  <a:pt x="5908256" y="5845853"/>
                </a:lnTo>
                <a:lnTo>
                  <a:pt x="5862773" y="5879727"/>
                </a:lnTo>
                <a:lnTo>
                  <a:pt x="5816756" y="5912914"/>
                </a:lnTo>
                <a:lnTo>
                  <a:pt x="5770211" y="5945407"/>
                </a:lnTo>
                <a:lnTo>
                  <a:pt x="5723146" y="5977198"/>
                </a:lnTo>
                <a:lnTo>
                  <a:pt x="5675568" y="6008280"/>
                </a:lnTo>
                <a:lnTo>
                  <a:pt x="5627487" y="6038645"/>
                </a:lnTo>
                <a:lnTo>
                  <a:pt x="5578907" y="6068287"/>
                </a:lnTo>
                <a:lnTo>
                  <a:pt x="5529838" y="6097196"/>
                </a:lnTo>
                <a:lnTo>
                  <a:pt x="5480288" y="6125365"/>
                </a:lnTo>
                <a:lnTo>
                  <a:pt x="5430262" y="6152787"/>
                </a:lnTo>
                <a:lnTo>
                  <a:pt x="5379770" y="6179455"/>
                </a:lnTo>
                <a:lnTo>
                  <a:pt x="5328819" y="6205360"/>
                </a:lnTo>
                <a:lnTo>
                  <a:pt x="5277416" y="6230495"/>
                </a:lnTo>
                <a:lnTo>
                  <a:pt x="5225569" y="6254852"/>
                </a:lnTo>
                <a:lnTo>
                  <a:pt x="5173285" y="6278424"/>
                </a:lnTo>
                <a:lnTo>
                  <a:pt x="5120574" y="6301203"/>
                </a:lnTo>
                <a:lnTo>
                  <a:pt x="5067439" y="6323183"/>
                </a:lnTo>
                <a:lnTo>
                  <a:pt x="5013892" y="6344353"/>
                </a:lnTo>
                <a:lnTo>
                  <a:pt x="4959940" y="6364708"/>
                </a:lnTo>
                <a:lnTo>
                  <a:pt x="4905588" y="6384240"/>
                </a:lnTo>
                <a:lnTo>
                  <a:pt x="4850846" y="6402942"/>
                </a:lnTo>
                <a:lnTo>
                  <a:pt x="4795720" y="6420804"/>
                </a:lnTo>
                <a:lnTo>
                  <a:pt x="4740220" y="6437820"/>
                </a:lnTo>
                <a:lnTo>
                  <a:pt x="4684351" y="6453984"/>
                </a:lnTo>
                <a:lnTo>
                  <a:pt x="4628122" y="6469285"/>
                </a:lnTo>
                <a:lnTo>
                  <a:pt x="4571542" y="6483717"/>
                </a:lnTo>
                <a:lnTo>
                  <a:pt x="4514615" y="6497274"/>
                </a:lnTo>
                <a:lnTo>
                  <a:pt x="4457353" y="6509945"/>
                </a:lnTo>
                <a:lnTo>
                  <a:pt x="4399760" y="6521726"/>
                </a:lnTo>
                <a:lnTo>
                  <a:pt x="4341846" y="6532607"/>
                </a:lnTo>
                <a:lnTo>
                  <a:pt x="4283617" y="6542581"/>
                </a:lnTo>
                <a:lnTo>
                  <a:pt x="4225082" y="6551641"/>
                </a:lnTo>
                <a:lnTo>
                  <a:pt x="4166249" y="6559778"/>
                </a:lnTo>
                <a:lnTo>
                  <a:pt x="4107126" y="6566987"/>
                </a:lnTo>
                <a:lnTo>
                  <a:pt x="4047719" y="6573257"/>
                </a:lnTo>
                <a:lnTo>
                  <a:pt x="3988035" y="6578584"/>
                </a:lnTo>
                <a:lnTo>
                  <a:pt x="3928085" y="6582958"/>
                </a:lnTo>
                <a:lnTo>
                  <a:pt x="3867874" y="6586372"/>
                </a:lnTo>
                <a:lnTo>
                  <a:pt x="3807412" y="6588818"/>
                </a:lnTo>
                <a:lnTo>
                  <a:pt x="3686040" y="6590780"/>
                </a:lnTo>
                <a:lnTo>
                  <a:pt x="3624815" y="6590281"/>
                </a:lnTo>
                <a:lnTo>
                  <a:pt x="3564107" y="6588800"/>
                </a:lnTo>
                <a:lnTo>
                  <a:pt x="3503644" y="6586345"/>
                </a:lnTo>
                <a:lnTo>
                  <a:pt x="3443434" y="6582921"/>
                </a:lnTo>
                <a:lnTo>
                  <a:pt x="3383485" y="6578537"/>
                </a:lnTo>
                <a:lnTo>
                  <a:pt x="3323803" y="6573203"/>
                </a:lnTo>
                <a:lnTo>
                  <a:pt x="3264398" y="6566923"/>
                </a:lnTo>
                <a:lnTo>
                  <a:pt x="3205275" y="6559707"/>
                </a:lnTo>
                <a:lnTo>
                  <a:pt x="3146444" y="6551560"/>
                </a:lnTo>
                <a:lnTo>
                  <a:pt x="3087911" y="6542492"/>
                </a:lnTo>
                <a:lnTo>
                  <a:pt x="3029686" y="6532508"/>
                </a:lnTo>
                <a:lnTo>
                  <a:pt x="2971773" y="6521618"/>
                </a:lnTo>
                <a:lnTo>
                  <a:pt x="2914184" y="6509830"/>
                </a:lnTo>
                <a:lnTo>
                  <a:pt x="2856924" y="6497149"/>
                </a:lnTo>
                <a:lnTo>
                  <a:pt x="2800001" y="6483585"/>
                </a:lnTo>
                <a:lnTo>
                  <a:pt x="2743422" y="6469144"/>
                </a:lnTo>
                <a:lnTo>
                  <a:pt x="2687196" y="6453834"/>
                </a:lnTo>
                <a:lnTo>
                  <a:pt x="2631332" y="6437663"/>
                </a:lnTo>
                <a:lnTo>
                  <a:pt x="2575834" y="6420638"/>
                </a:lnTo>
                <a:lnTo>
                  <a:pt x="2520712" y="6402767"/>
                </a:lnTo>
                <a:lnTo>
                  <a:pt x="2465974" y="6384058"/>
                </a:lnTo>
                <a:lnTo>
                  <a:pt x="2411626" y="6364519"/>
                </a:lnTo>
                <a:lnTo>
                  <a:pt x="2357677" y="6344156"/>
                </a:lnTo>
                <a:lnTo>
                  <a:pt x="2304136" y="6322978"/>
                </a:lnTo>
                <a:lnTo>
                  <a:pt x="2251005" y="6300992"/>
                </a:lnTo>
                <a:lnTo>
                  <a:pt x="2198297" y="6278205"/>
                </a:lnTo>
                <a:lnTo>
                  <a:pt x="2146019" y="6254625"/>
                </a:lnTo>
                <a:lnTo>
                  <a:pt x="2094176" y="6230260"/>
                </a:lnTo>
                <a:lnTo>
                  <a:pt x="2042778" y="6205118"/>
                </a:lnTo>
                <a:lnTo>
                  <a:pt x="1991830" y="6179206"/>
                </a:lnTo>
                <a:lnTo>
                  <a:pt x="1941344" y="6152532"/>
                </a:lnTo>
                <a:lnTo>
                  <a:pt x="1891323" y="6125103"/>
                </a:lnTo>
                <a:lnTo>
                  <a:pt x="1841776" y="6096927"/>
                </a:lnTo>
                <a:lnTo>
                  <a:pt x="1792713" y="6068011"/>
                </a:lnTo>
                <a:lnTo>
                  <a:pt x="1744139" y="6038363"/>
                </a:lnTo>
                <a:lnTo>
                  <a:pt x="1696062" y="6007991"/>
                </a:lnTo>
                <a:lnTo>
                  <a:pt x="1648489" y="5976903"/>
                </a:lnTo>
                <a:lnTo>
                  <a:pt x="1601429" y="5945105"/>
                </a:lnTo>
                <a:lnTo>
                  <a:pt x="1554889" y="5912605"/>
                </a:lnTo>
                <a:lnTo>
                  <a:pt x="1508877" y="5879412"/>
                </a:lnTo>
                <a:lnTo>
                  <a:pt x="1463400" y="5845532"/>
                </a:lnTo>
                <a:lnTo>
                  <a:pt x="1418465" y="5810974"/>
                </a:lnTo>
                <a:lnTo>
                  <a:pt x="1374080" y="5775744"/>
                </a:lnTo>
                <a:lnTo>
                  <a:pt x="1330254" y="5739850"/>
                </a:lnTo>
                <a:lnTo>
                  <a:pt x="1286992" y="5703301"/>
                </a:lnTo>
                <a:lnTo>
                  <a:pt x="1244304" y="5666102"/>
                </a:lnTo>
                <a:lnTo>
                  <a:pt x="1202196" y="5628263"/>
                </a:lnTo>
                <a:lnTo>
                  <a:pt x="1160676" y="5589791"/>
                </a:lnTo>
                <a:lnTo>
                  <a:pt x="1119752" y="5550693"/>
                </a:lnTo>
                <a:lnTo>
                  <a:pt x="1079430" y="5510976"/>
                </a:lnTo>
                <a:lnTo>
                  <a:pt x="1039719" y="5470649"/>
                </a:lnTo>
                <a:lnTo>
                  <a:pt x="1000626" y="5429719"/>
                </a:lnTo>
                <a:lnTo>
                  <a:pt x="962160" y="5388193"/>
                </a:lnTo>
                <a:lnTo>
                  <a:pt x="924327" y="5346079"/>
                </a:lnTo>
                <a:lnTo>
                  <a:pt x="887134" y="5303386"/>
                </a:lnTo>
                <a:lnTo>
                  <a:pt x="850591" y="5260118"/>
                </a:lnTo>
                <a:lnTo>
                  <a:pt x="814704" y="5216287"/>
                </a:lnTo>
                <a:lnTo>
                  <a:pt x="779480" y="5171897"/>
                </a:lnTo>
                <a:lnTo>
                  <a:pt x="744928" y="5126957"/>
                </a:lnTo>
                <a:lnTo>
                  <a:pt x="711054" y="5081474"/>
                </a:lnTo>
                <a:lnTo>
                  <a:pt x="677867" y="5035456"/>
                </a:lnTo>
                <a:lnTo>
                  <a:pt x="645374" y="4988911"/>
                </a:lnTo>
                <a:lnTo>
                  <a:pt x="613582" y="4941846"/>
                </a:lnTo>
                <a:lnTo>
                  <a:pt x="582500" y="4894269"/>
                </a:lnTo>
                <a:lnTo>
                  <a:pt x="552135" y="4846187"/>
                </a:lnTo>
                <a:lnTo>
                  <a:pt x="522494" y="4797608"/>
                </a:lnTo>
                <a:lnTo>
                  <a:pt x="493585" y="4748539"/>
                </a:lnTo>
                <a:lnTo>
                  <a:pt x="465415" y="4698988"/>
                </a:lnTo>
                <a:lnTo>
                  <a:pt x="437993" y="4648963"/>
                </a:lnTo>
                <a:lnTo>
                  <a:pt x="411326" y="4598471"/>
                </a:lnTo>
                <a:lnTo>
                  <a:pt x="385421" y="4547520"/>
                </a:lnTo>
                <a:lnTo>
                  <a:pt x="360286" y="4496117"/>
                </a:lnTo>
                <a:lnTo>
                  <a:pt x="335928" y="4444270"/>
                </a:lnTo>
                <a:lnTo>
                  <a:pt x="312356" y="4391987"/>
                </a:lnTo>
                <a:lnTo>
                  <a:pt x="289577" y="4339274"/>
                </a:lnTo>
                <a:lnTo>
                  <a:pt x="267598" y="4286140"/>
                </a:lnTo>
                <a:lnTo>
                  <a:pt x="246427" y="4232594"/>
                </a:lnTo>
                <a:lnTo>
                  <a:pt x="226072" y="4178640"/>
                </a:lnTo>
                <a:lnTo>
                  <a:pt x="206540" y="4124289"/>
                </a:lnTo>
                <a:lnTo>
                  <a:pt x="187839" y="4069547"/>
                </a:lnTo>
                <a:lnTo>
                  <a:pt x="169976" y="4014421"/>
                </a:lnTo>
                <a:lnTo>
                  <a:pt x="152960" y="3958920"/>
                </a:lnTo>
                <a:lnTo>
                  <a:pt x="136797" y="3903052"/>
                </a:lnTo>
                <a:lnTo>
                  <a:pt x="121495" y="3846823"/>
                </a:lnTo>
                <a:lnTo>
                  <a:pt x="107063" y="3790242"/>
                </a:lnTo>
                <a:lnTo>
                  <a:pt x="93506" y="3733316"/>
                </a:lnTo>
                <a:lnTo>
                  <a:pt x="80834" y="3676053"/>
                </a:lnTo>
                <a:lnTo>
                  <a:pt x="69054" y="3618461"/>
                </a:lnTo>
                <a:lnTo>
                  <a:pt x="58173" y="3560547"/>
                </a:lnTo>
                <a:lnTo>
                  <a:pt x="48199" y="3502318"/>
                </a:lnTo>
                <a:lnTo>
                  <a:pt x="39139" y="3443784"/>
                </a:lnTo>
                <a:lnTo>
                  <a:pt x="31001" y="3384951"/>
                </a:lnTo>
                <a:lnTo>
                  <a:pt x="23793" y="3325827"/>
                </a:lnTo>
                <a:lnTo>
                  <a:pt x="17523" y="3266419"/>
                </a:lnTo>
                <a:lnTo>
                  <a:pt x="12196" y="3206736"/>
                </a:lnTo>
                <a:lnTo>
                  <a:pt x="7823" y="3146786"/>
                </a:lnTo>
                <a:lnTo>
                  <a:pt x="4409" y="3086576"/>
                </a:lnTo>
                <a:lnTo>
                  <a:pt x="1962" y="3026113"/>
                </a:lnTo>
                <a:lnTo>
                  <a:pt x="0" y="2904741"/>
                </a:lnTo>
                <a:lnTo>
                  <a:pt x="500" y="2843514"/>
                </a:lnTo>
                <a:lnTo>
                  <a:pt x="1980" y="2782807"/>
                </a:lnTo>
                <a:lnTo>
                  <a:pt x="4436" y="2722345"/>
                </a:lnTo>
                <a:lnTo>
                  <a:pt x="7859" y="2662135"/>
                </a:lnTo>
                <a:lnTo>
                  <a:pt x="12242" y="2602186"/>
                </a:lnTo>
                <a:lnTo>
                  <a:pt x="17577" y="2542504"/>
                </a:lnTo>
                <a:lnTo>
                  <a:pt x="23857" y="2483098"/>
                </a:lnTo>
                <a:lnTo>
                  <a:pt x="31074" y="2423976"/>
                </a:lnTo>
                <a:lnTo>
                  <a:pt x="39221" y="2365145"/>
                </a:lnTo>
                <a:lnTo>
                  <a:pt x="48289" y="2306613"/>
                </a:lnTo>
                <a:lnTo>
                  <a:pt x="58272" y="2248386"/>
                </a:lnTo>
                <a:lnTo>
                  <a:pt x="69161" y="2190474"/>
                </a:lnTo>
                <a:lnTo>
                  <a:pt x="80950" y="2132884"/>
                </a:lnTo>
                <a:lnTo>
                  <a:pt x="93631" y="2075624"/>
                </a:lnTo>
                <a:lnTo>
                  <a:pt x="107196" y="2018701"/>
                </a:lnTo>
                <a:lnTo>
                  <a:pt x="121637" y="1962123"/>
                </a:lnTo>
                <a:lnTo>
                  <a:pt x="136946" y="1905897"/>
                </a:lnTo>
                <a:lnTo>
                  <a:pt x="153117" y="1850032"/>
                </a:lnTo>
                <a:lnTo>
                  <a:pt x="170142" y="1794535"/>
                </a:lnTo>
                <a:lnTo>
                  <a:pt x="188012" y="1739413"/>
                </a:lnTo>
                <a:lnTo>
                  <a:pt x="206722" y="1684675"/>
                </a:lnTo>
                <a:lnTo>
                  <a:pt x="226261" y="1630327"/>
                </a:lnTo>
                <a:lnTo>
                  <a:pt x="246625" y="1576378"/>
                </a:lnTo>
                <a:lnTo>
                  <a:pt x="267803" y="1522835"/>
                </a:lnTo>
                <a:lnTo>
                  <a:pt x="289790" y="1469706"/>
                </a:lnTo>
                <a:lnTo>
                  <a:pt x="312577" y="1416998"/>
                </a:lnTo>
                <a:lnTo>
                  <a:pt x="336156" y="1364719"/>
                </a:lnTo>
                <a:lnTo>
                  <a:pt x="360521" y="1312876"/>
                </a:lnTo>
                <a:lnTo>
                  <a:pt x="385663" y="1261478"/>
                </a:lnTo>
                <a:lnTo>
                  <a:pt x="411575" y="1210531"/>
                </a:lnTo>
                <a:lnTo>
                  <a:pt x="438249" y="1160044"/>
                </a:lnTo>
                <a:lnTo>
                  <a:pt x="465679" y="1110023"/>
                </a:lnTo>
                <a:lnTo>
                  <a:pt x="493855" y="1060477"/>
                </a:lnTo>
                <a:lnTo>
                  <a:pt x="522771" y="1011414"/>
                </a:lnTo>
                <a:lnTo>
                  <a:pt x="552418" y="962839"/>
                </a:lnTo>
                <a:lnTo>
                  <a:pt x="582790" y="914762"/>
                </a:lnTo>
                <a:lnTo>
                  <a:pt x="613879" y="867190"/>
                </a:lnTo>
                <a:lnTo>
                  <a:pt x="645677" y="820130"/>
                </a:lnTo>
                <a:lnTo>
                  <a:pt x="678176" y="773590"/>
                </a:lnTo>
                <a:lnTo>
                  <a:pt x="711370" y="727578"/>
                </a:lnTo>
                <a:lnTo>
                  <a:pt x="745249" y="682101"/>
                </a:lnTo>
                <a:lnTo>
                  <a:pt x="779808" y="637166"/>
                </a:lnTo>
                <a:lnTo>
                  <a:pt x="815038" y="592782"/>
                </a:lnTo>
                <a:lnTo>
                  <a:pt x="850931" y="548955"/>
                </a:lnTo>
                <a:lnTo>
                  <a:pt x="887481" y="505693"/>
                </a:lnTo>
                <a:lnTo>
                  <a:pt x="924679" y="463005"/>
                </a:lnTo>
                <a:lnTo>
                  <a:pt x="962518" y="420897"/>
                </a:lnTo>
                <a:lnTo>
                  <a:pt x="1000990" y="379377"/>
                </a:lnTo>
                <a:lnTo>
                  <a:pt x="1040089" y="338452"/>
                </a:lnTo>
                <a:lnTo>
                  <a:pt x="1079805" y="298131"/>
                </a:lnTo>
                <a:lnTo>
                  <a:pt x="1120132" y="258420"/>
                </a:lnTo>
                <a:lnTo>
                  <a:pt x="1161062" y="219328"/>
                </a:lnTo>
                <a:lnTo>
                  <a:pt x="1202588" y="180861"/>
                </a:lnTo>
                <a:lnTo>
                  <a:pt x="1244701" y="143028"/>
                </a:lnTo>
                <a:lnTo>
                  <a:pt x="1287395" y="105836"/>
                </a:lnTo>
                <a:lnTo>
                  <a:pt x="1330662" y="69293"/>
                </a:lnTo>
                <a:lnTo>
                  <a:pt x="1374494" y="3340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90000">
                <a:schemeClr val="accent3">
                  <a:alpha val="0"/>
                </a:schemeClr>
              </a:gs>
            </a:gsLst>
            <a:lin ang="5400000" scaled="1"/>
          </a:gradFill>
          <a:ln w="127" cap="flat" cmpd="sng" algn="ctr">
            <a:noFill/>
            <a:prstDash val="solid"/>
            <a:miter lim="800000"/>
          </a:ln>
          <a:effectLst>
            <a:outerShdw blurRad="127000" sx="101000" sy="101000" algn="ctr" rotWithShape="0">
              <a:schemeClr val="accent3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20FD4588-7F57-6DEC-98CA-9703AB13E4CA}"/>
              </a:ext>
            </a:extLst>
          </p:cNvPr>
          <p:cNvGrpSpPr/>
          <p:nvPr userDrawn="1"/>
        </p:nvGrpSpPr>
        <p:grpSpPr>
          <a:xfrm>
            <a:off x="1175540" y="262467"/>
            <a:ext cx="9837716" cy="4998896"/>
            <a:chOff x="1131329" y="240002"/>
            <a:chExt cx="9926137" cy="5043826"/>
          </a:xfrm>
        </p:grpSpPr>
        <p:cxnSp>
          <p:nvCxnSpPr>
            <p:cNvPr id="22" name="直接连接符 21">
              <a:extLst>
                <a:ext uri="{FF2B5EF4-FFF2-40B4-BE49-F238E27FC236}">
                  <a16:creationId xmlns:a16="http://schemas.microsoft.com/office/drawing/2014/main" id="{8FD52489-EC52-988F-08C3-A52DA60F1DE0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402901" y="264007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>
              <a:extLst>
                <a:ext uri="{FF2B5EF4-FFF2-40B4-BE49-F238E27FC236}">
                  <a16:creationId xmlns:a16="http://schemas.microsoft.com/office/drawing/2014/main" id="{5F5EDBE0-0EAB-9096-9166-B12C1612C855}"/>
                </a:ext>
              </a:extLst>
            </p:cNvPr>
            <p:cNvCxnSpPr>
              <a:cxnSpLocks/>
            </p:cNvCxnSpPr>
            <p:nvPr/>
          </p:nvCxnSpPr>
          <p:spPr>
            <a:xfrm rot="16460241">
              <a:off x="1416338" y="228513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>
              <a:extLst>
                <a:ext uri="{FF2B5EF4-FFF2-40B4-BE49-F238E27FC236}">
                  <a16:creationId xmlns:a16="http://schemas.microsoft.com/office/drawing/2014/main" id="{711DAC81-70E5-19EA-AD6D-4D3CFE5EB8D1}"/>
                </a:ext>
              </a:extLst>
            </p:cNvPr>
            <p:cNvCxnSpPr>
              <a:cxnSpLocks/>
            </p:cNvCxnSpPr>
            <p:nvPr/>
          </p:nvCxnSpPr>
          <p:spPr>
            <a:xfrm rot="16720482">
              <a:off x="1456587" y="1932231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连接符 24">
              <a:extLst>
                <a:ext uri="{FF2B5EF4-FFF2-40B4-BE49-F238E27FC236}">
                  <a16:creationId xmlns:a16="http://schemas.microsoft.com/office/drawing/2014/main" id="{6EBC9C6D-54D5-A05A-7FD0-EAB809039062}"/>
                </a:ext>
              </a:extLst>
            </p:cNvPr>
            <p:cNvCxnSpPr>
              <a:cxnSpLocks/>
            </p:cNvCxnSpPr>
            <p:nvPr/>
          </p:nvCxnSpPr>
          <p:spPr>
            <a:xfrm rot="16980723">
              <a:off x="1523410" y="1583380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id="{77CAFF08-4866-845F-97B4-71A4B243AEC6}"/>
                </a:ext>
              </a:extLst>
            </p:cNvPr>
            <p:cNvCxnSpPr>
              <a:cxnSpLocks/>
            </p:cNvCxnSpPr>
            <p:nvPr/>
          </p:nvCxnSpPr>
          <p:spPr>
            <a:xfrm rot="17240964">
              <a:off x="1616421" y="124058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接连接符 26">
              <a:extLst>
                <a:ext uri="{FF2B5EF4-FFF2-40B4-BE49-F238E27FC236}">
                  <a16:creationId xmlns:a16="http://schemas.microsoft.com/office/drawing/2014/main" id="{788CE383-9772-4118-7378-04B662F8601B}"/>
                </a:ext>
              </a:extLst>
            </p:cNvPr>
            <p:cNvCxnSpPr>
              <a:cxnSpLocks/>
            </p:cNvCxnSpPr>
            <p:nvPr/>
          </p:nvCxnSpPr>
          <p:spPr>
            <a:xfrm rot="17501205">
              <a:off x="1735092" y="905801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id="{CDA1148E-6867-4FC8-CDA4-CC6E148AA8AB}"/>
                </a:ext>
              </a:extLst>
            </p:cNvPr>
            <p:cNvCxnSpPr>
              <a:cxnSpLocks/>
            </p:cNvCxnSpPr>
            <p:nvPr/>
          </p:nvCxnSpPr>
          <p:spPr>
            <a:xfrm rot="17761446">
              <a:off x="1878744" y="580945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连接符 28">
              <a:extLst>
                <a:ext uri="{FF2B5EF4-FFF2-40B4-BE49-F238E27FC236}">
                  <a16:creationId xmlns:a16="http://schemas.microsoft.com/office/drawing/2014/main" id="{7CAA0B99-8FC5-E2D3-9D70-FBE5C27110AD}"/>
                </a:ext>
              </a:extLst>
            </p:cNvPr>
            <p:cNvCxnSpPr>
              <a:cxnSpLocks/>
            </p:cNvCxnSpPr>
            <p:nvPr/>
          </p:nvCxnSpPr>
          <p:spPr>
            <a:xfrm rot="18021687">
              <a:off x="2046549" y="267893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20E9C330-8969-883A-5D9F-24A5659B9B08}"/>
                </a:ext>
              </a:extLst>
            </p:cNvPr>
            <p:cNvCxnSpPr>
              <a:cxnSpLocks/>
            </p:cNvCxnSpPr>
            <p:nvPr/>
          </p:nvCxnSpPr>
          <p:spPr>
            <a:xfrm rot="18281928">
              <a:off x="2237556" y="-31570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0E8547B6-D733-38B0-817E-7352456BFDF8}"/>
                </a:ext>
              </a:extLst>
            </p:cNvPr>
            <p:cNvCxnSpPr>
              <a:cxnSpLocks/>
            </p:cNvCxnSpPr>
            <p:nvPr/>
          </p:nvCxnSpPr>
          <p:spPr>
            <a:xfrm rot="3448193">
              <a:off x="10052938" y="116351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接连接符 31">
              <a:extLst>
                <a:ext uri="{FF2B5EF4-FFF2-40B4-BE49-F238E27FC236}">
                  <a16:creationId xmlns:a16="http://schemas.microsoft.com/office/drawing/2014/main" id="{77BF58E5-80D2-285F-A295-46E7F85F3669}"/>
                </a:ext>
              </a:extLst>
            </p:cNvPr>
            <p:cNvCxnSpPr>
              <a:cxnSpLocks/>
            </p:cNvCxnSpPr>
            <p:nvPr/>
          </p:nvCxnSpPr>
          <p:spPr>
            <a:xfrm rot="3708434">
              <a:off x="10232469" y="42283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接连接符 32">
              <a:extLst>
                <a:ext uri="{FF2B5EF4-FFF2-40B4-BE49-F238E27FC236}">
                  <a16:creationId xmlns:a16="http://schemas.microsoft.com/office/drawing/2014/main" id="{37822BFD-0EC6-B78C-FFD6-A85EBB50F56F}"/>
                </a:ext>
              </a:extLst>
            </p:cNvPr>
            <p:cNvCxnSpPr>
              <a:cxnSpLocks/>
            </p:cNvCxnSpPr>
            <p:nvPr/>
          </p:nvCxnSpPr>
          <p:spPr>
            <a:xfrm rot="3968675">
              <a:off x="10388315" y="742015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连接符 33">
              <a:extLst>
                <a:ext uri="{FF2B5EF4-FFF2-40B4-BE49-F238E27FC236}">
                  <a16:creationId xmlns:a16="http://schemas.microsoft.com/office/drawing/2014/main" id="{EA77DF98-FFE5-E948-6763-6C4DC696F86C}"/>
                </a:ext>
              </a:extLst>
            </p:cNvPr>
            <p:cNvCxnSpPr>
              <a:cxnSpLocks/>
            </p:cNvCxnSpPr>
            <p:nvPr/>
          </p:nvCxnSpPr>
          <p:spPr>
            <a:xfrm rot="4228916">
              <a:off x="10519564" y="1072067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>
              <a:extLst>
                <a:ext uri="{FF2B5EF4-FFF2-40B4-BE49-F238E27FC236}">
                  <a16:creationId xmlns:a16="http://schemas.microsoft.com/office/drawing/2014/main" id="{8AC59A28-F6F3-6B6B-0A14-DD6F5EB1EF76}"/>
                </a:ext>
              </a:extLst>
            </p:cNvPr>
            <p:cNvCxnSpPr>
              <a:cxnSpLocks/>
            </p:cNvCxnSpPr>
            <p:nvPr/>
          </p:nvCxnSpPr>
          <p:spPr>
            <a:xfrm rot="4489156">
              <a:off x="10625485" y="1411103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接连接符 35">
              <a:extLst>
                <a:ext uri="{FF2B5EF4-FFF2-40B4-BE49-F238E27FC236}">
                  <a16:creationId xmlns:a16="http://schemas.microsoft.com/office/drawing/2014/main" id="{28D61938-9BB7-E17F-6CD0-A3951982B067}"/>
                </a:ext>
              </a:extLst>
            </p:cNvPr>
            <p:cNvCxnSpPr>
              <a:cxnSpLocks/>
            </p:cNvCxnSpPr>
            <p:nvPr/>
          </p:nvCxnSpPr>
          <p:spPr>
            <a:xfrm rot="4749397">
              <a:off x="10705456" y="1757169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>
              <a:extLst>
                <a:ext uri="{FF2B5EF4-FFF2-40B4-BE49-F238E27FC236}">
                  <a16:creationId xmlns:a16="http://schemas.microsoft.com/office/drawing/2014/main" id="{776C01AB-AA8E-C62C-521D-063BE84A08AD}"/>
                </a:ext>
              </a:extLst>
            </p:cNvPr>
            <p:cNvCxnSpPr>
              <a:cxnSpLocks/>
            </p:cNvCxnSpPr>
            <p:nvPr/>
          </p:nvCxnSpPr>
          <p:spPr>
            <a:xfrm rot="5009638">
              <a:off x="10759032" y="2108306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id="{A4182915-6482-5A9F-92D0-2DF41E8C49A9}"/>
                </a:ext>
              </a:extLst>
            </p:cNvPr>
            <p:cNvCxnSpPr>
              <a:cxnSpLocks/>
            </p:cNvCxnSpPr>
            <p:nvPr/>
          </p:nvCxnSpPr>
          <p:spPr>
            <a:xfrm rot="5269879">
              <a:off x="10785895" y="2462476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接连接符 38">
              <a:extLst>
                <a:ext uri="{FF2B5EF4-FFF2-40B4-BE49-F238E27FC236}">
                  <a16:creationId xmlns:a16="http://schemas.microsoft.com/office/drawing/2014/main" id="{0F52B9C1-0CFD-45EF-6E33-E608A4B408EB}"/>
                </a:ext>
              </a:extLst>
            </p:cNvPr>
            <p:cNvCxnSpPr>
              <a:cxnSpLocks/>
            </p:cNvCxnSpPr>
            <p:nvPr/>
          </p:nvCxnSpPr>
          <p:spPr>
            <a:xfrm rot="5530121">
              <a:off x="10785895" y="2817673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>
              <a:extLst>
                <a:ext uri="{FF2B5EF4-FFF2-40B4-BE49-F238E27FC236}">
                  <a16:creationId xmlns:a16="http://schemas.microsoft.com/office/drawing/2014/main" id="{FC71E692-04B7-7DF9-EE47-703F9FE95875}"/>
                </a:ext>
              </a:extLst>
            </p:cNvPr>
            <p:cNvCxnSpPr>
              <a:cxnSpLocks/>
            </p:cNvCxnSpPr>
            <p:nvPr/>
          </p:nvCxnSpPr>
          <p:spPr>
            <a:xfrm rot="5790362">
              <a:off x="10759032" y="317184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8076134F-FC24-4E1E-D761-7E2E13DB4C32}"/>
                </a:ext>
              </a:extLst>
            </p:cNvPr>
            <p:cNvCxnSpPr>
              <a:cxnSpLocks/>
            </p:cNvCxnSpPr>
            <p:nvPr/>
          </p:nvCxnSpPr>
          <p:spPr>
            <a:xfrm rot="6050603">
              <a:off x="10705456" y="3522980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>
              <a:extLst>
                <a:ext uri="{FF2B5EF4-FFF2-40B4-BE49-F238E27FC236}">
                  <a16:creationId xmlns:a16="http://schemas.microsoft.com/office/drawing/2014/main" id="{C62AC194-B9B3-C5FE-5979-238A57C1FBF7}"/>
                </a:ext>
              </a:extLst>
            </p:cNvPr>
            <p:cNvCxnSpPr>
              <a:cxnSpLocks/>
            </p:cNvCxnSpPr>
            <p:nvPr/>
          </p:nvCxnSpPr>
          <p:spPr>
            <a:xfrm rot="6310844">
              <a:off x="10625485" y="3869047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连接符 42">
              <a:extLst>
                <a:ext uri="{FF2B5EF4-FFF2-40B4-BE49-F238E27FC236}">
                  <a16:creationId xmlns:a16="http://schemas.microsoft.com/office/drawing/2014/main" id="{D41B0A27-2C8C-FE1C-2B79-D939784F2FAD}"/>
                </a:ext>
              </a:extLst>
            </p:cNvPr>
            <p:cNvCxnSpPr>
              <a:cxnSpLocks/>
            </p:cNvCxnSpPr>
            <p:nvPr/>
          </p:nvCxnSpPr>
          <p:spPr>
            <a:xfrm rot="6571084">
              <a:off x="10519564" y="4208082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接连接符 43">
              <a:extLst>
                <a:ext uri="{FF2B5EF4-FFF2-40B4-BE49-F238E27FC236}">
                  <a16:creationId xmlns:a16="http://schemas.microsoft.com/office/drawing/2014/main" id="{869492A7-F514-B18B-3A91-9ADC7A7D05FA}"/>
                </a:ext>
              </a:extLst>
            </p:cNvPr>
            <p:cNvCxnSpPr>
              <a:cxnSpLocks/>
            </p:cNvCxnSpPr>
            <p:nvPr/>
          </p:nvCxnSpPr>
          <p:spPr>
            <a:xfrm rot="6831325">
              <a:off x="10388315" y="4538133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连接符 44">
              <a:extLst>
                <a:ext uri="{FF2B5EF4-FFF2-40B4-BE49-F238E27FC236}">
                  <a16:creationId xmlns:a16="http://schemas.microsoft.com/office/drawing/2014/main" id="{BE292B5A-369D-23E7-F45A-3E196D32F660}"/>
                </a:ext>
              </a:extLst>
            </p:cNvPr>
            <p:cNvCxnSpPr>
              <a:cxnSpLocks/>
            </p:cNvCxnSpPr>
            <p:nvPr/>
          </p:nvCxnSpPr>
          <p:spPr>
            <a:xfrm rot="7091566">
              <a:off x="10232469" y="4857316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>
              <a:extLst>
                <a:ext uri="{FF2B5EF4-FFF2-40B4-BE49-F238E27FC236}">
                  <a16:creationId xmlns:a16="http://schemas.microsoft.com/office/drawing/2014/main" id="{CED11743-5A55-020C-CDB4-D0B76EEAA102}"/>
                </a:ext>
              </a:extLst>
            </p:cNvPr>
            <p:cNvCxnSpPr>
              <a:cxnSpLocks/>
            </p:cNvCxnSpPr>
            <p:nvPr/>
          </p:nvCxnSpPr>
          <p:spPr>
            <a:xfrm rot="14378313">
              <a:off x="2046549" y="5012256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46">
              <a:extLst>
                <a:ext uri="{FF2B5EF4-FFF2-40B4-BE49-F238E27FC236}">
                  <a16:creationId xmlns:a16="http://schemas.microsoft.com/office/drawing/2014/main" id="{5FBC86D9-2315-B34A-393E-1121589373B0}"/>
                </a:ext>
              </a:extLst>
            </p:cNvPr>
            <p:cNvCxnSpPr>
              <a:cxnSpLocks/>
            </p:cNvCxnSpPr>
            <p:nvPr/>
          </p:nvCxnSpPr>
          <p:spPr>
            <a:xfrm rot="14638554">
              <a:off x="1878744" y="469920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47">
              <a:extLst>
                <a:ext uri="{FF2B5EF4-FFF2-40B4-BE49-F238E27FC236}">
                  <a16:creationId xmlns:a16="http://schemas.microsoft.com/office/drawing/2014/main" id="{00C806F7-809B-BB88-45BE-57E17B132B42}"/>
                </a:ext>
              </a:extLst>
            </p:cNvPr>
            <p:cNvCxnSpPr>
              <a:cxnSpLocks/>
            </p:cNvCxnSpPr>
            <p:nvPr/>
          </p:nvCxnSpPr>
          <p:spPr>
            <a:xfrm rot="14898795">
              <a:off x="1735092" y="4374349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连接符 48">
              <a:extLst>
                <a:ext uri="{FF2B5EF4-FFF2-40B4-BE49-F238E27FC236}">
                  <a16:creationId xmlns:a16="http://schemas.microsoft.com/office/drawing/2014/main" id="{BC2FA2F7-E493-E4F1-985F-2BB58875B680}"/>
                </a:ext>
              </a:extLst>
            </p:cNvPr>
            <p:cNvCxnSpPr>
              <a:cxnSpLocks/>
            </p:cNvCxnSpPr>
            <p:nvPr/>
          </p:nvCxnSpPr>
          <p:spPr>
            <a:xfrm rot="15159036">
              <a:off x="1616421" y="4039566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>
              <a:extLst>
                <a:ext uri="{FF2B5EF4-FFF2-40B4-BE49-F238E27FC236}">
                  <a16:creationId xmlns:a16="http://schemas.microsoft.com/office/drawing/2014/main" id="{9DC125C6-F04F-82EB-25AA-3197052F41D1}"/>
                </a:ext>
              </a:extLst>
            </p:cNvPr>
            <p:cNvCxnSpPr>
              <a:cxnSpLocks/>
            </p:cNvCxnSpPr>
            <p:nvPr/>
          </p:nvCxnSpPr>
          <p:spPr>
            <a:xfrm rot="15419277">
              <a:off x="1523410" y="3696769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192887A1-46A9-DBBF-A4B5-F6656A60AA90}"/>
                </a:ext>
              </a:extLst>
            </p:cNvPr>
            <p:cNvCxnSpPr>
              <a:cxnSpLocks/>
            </p:cNvCxnSpPr>
            <p:nvPr/>
          </p:nvCxnSpPr>
          <p:spPr>
            <a:xfrm rot="15679517">
              <a:off x="1456587" y="3347918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连接符 51">
              <a:extLst>
                <a:ext uri="{FF2B5EF4-FFF2-40B4-BE49-F238E27FC236}">
                  <a16:creationId xmlns:a16="http://schemas.microsoft.com/office/drawing/2014/main" id="{2EF240B1-F52D-5861-0617-E70D3497D8A9}"/>
                </a:ext>
              </a:extLst>
            </p:cNvPr>
            <p:cNvCxnSpPr>
              <a:cxnSpLocks/>
            </p:cNvCxnSpPr>
            <p:nvPr/>
          </p:nvCxnSpPr>
          <p:spPr>
            <a:xfrm rot="15939760">
              <a:off x="1416338" y="2995015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图形 2">
            <a:extLst>
              <a:ext uri="{FF2B5EF4-FFF2-40B4-BE49-F238E27FC236}">
                <a16:creationId xmlns:a16="http://schemas.microsoft.com/office/drawing/2014/main" id="{29DDA5FB-E2EA-2802-FBC7-87871924A0F1}"/>
              </a:ext>
            </a:extLst>
          </p:cNvPr>
          <p:cNvGrpSpPr/>
          <p:nvPr userDrawn="1"/>
        </p:nvGrpSpPr>
        <p:grpSpPr>
          <a:xfrm>
            <a:off x="3916681" y="722261"/>
            <a:ext cx="4358638" cy="4364960"/>
            <a:chOff x="3641561" y="533774"/>
            <a:chExt cx="4853691" cy="4860733"/>
          </a:xfrm>
          <a:solidFill>
            <a:schemeClr val="accent1">
              <a:lumMod val="60000"/>
              <a:lumOff val="40000"/>
              <a:alpha val="22000"/>
            </a:schemeClr>
          </a:solidFill>
        </p:grpSpPr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9CA46A9B-0631-A83B-1B31-000E144B36F7}"/>
                </a:ext>
              </a:extLst>
            </p:cNvPr>
            <p:cNvSpPr/>
            <p:nvPr/>
          </p:nvSpPr>
          <p:spPr>
            <a:xfrm>
              <a:off x="3641561" y="533774"/>
              <a:ext cx="4853691" cy="4860733"/>
            </a:xfrm>
            <a:custGeom>
              <a:avLst/>
              <a:gdLst>
                <a:gd name="connsiteX0" fmla="*/ 4827875 w 4853691"/>
                <a:gd name="connsiteY0" fmla="*/ 2788291 h 4860733"/>
                <a:gd name="connsiteX1" fmla="*/ 4825528 w 4853691"/>
                <a:gd name="connsiteY1" fmla="*/ 2668592 h 4860733"/>
                <a:gd name="connsiteX2" fmla="*/ 4844304 w 4853691"/>
                <a:gd name="connsiteY2" fmla="*/ 2647468 h 4860733"/>
                <a:gd name="connsiteX3" fmla="*/ 4823181 w 4853691"/>
                <a:gd name="connsiteY3" fmla="*/ 2626345 h 4860733"/>
                <a:gd name="connsiteX4" fmla="*/ 4820833 w 4853691"/>
                <a:gd name="connsiteY4" fmla="*/ 2560628 h 4860733"/>
                <a:gd name="connsiteX5" fmla="*/ 4839610 w 4853691"/>
                <a:gd name="connsiteY5" fmla="*/ 2541851 h 4860733"/>
                <a:gd name="connsiteX6" fmla="*/ 4818487 w 4853691"/>
                <a:gd name="connsiteY6" fmla="*/ 2520728 h 4860733"/>
                <a:gd name="connsiteX7" fmla="*/ 4816139 w 4853691"/>
                <a:gd name="connsiteY7" fmla="*/ 2464399 h 4860733"/>
                <a:gd name="connsiteX8" fmla="*/ 4832569 w 4853691"/>
                <a:gd name="connsiteY8" fmla="*/ 2445622 h 4860733"/>
                <a:gd name="connsiteX9" fmla="*/ 4830222 w 4853691"/>
                <a:gd name="connsiteY9" fmla="*/ 2436234 h 4860733"/>
                <a:gd name="connsiteX10" fmla="*/ 4832569 w 4853691"/>
                <a:gd name="connsiteY10" fmla="*/ 2424499 h 4860733"/>
                <a:gd name="connsiteX11" fmla="*/ 4813793 w 4853691"/>
                <a:gd name="connsiteY11" fmla="*/ 2405723 h 4860733"/>
                <a:gd name="connsiteX12" fmla="*/ 4799710 w 4853691"/>
                <a:gd name="connsiteY12" fmla="*/ 2398681 h 4860733"/>
                <a:gd name="connsiteX13" fmla="*/ 4799710 w 4853691"/>
                <a:gd name="connsiteY13" fmla="*/ 2398681 h 4860733"/>
                <a:gd name="connsiteX14" fmla="*/ 4802057 w 4853691"/>
                <a:gd name="connsiteY14" fmla="*/ 2337658 h 4860733"/>
                <a:gd name="connsiteX15" fmla="*/ 4811445 w 4853691"/>
                <a:gd name="connsiteY15" fmla="*/ 2340005 h 4860733"/>
                <a:gd name="connsiteX16" fmla="*/ 4832569 w 4853691"/>
                <a:gd name="connsiteY16" fmla="*/ 2318882 h 4860733"/>
                <a:gd name="connsiteX17" fmla="*/ 4825528 w 4853691"/>
                <a:gd name="connsiteY17" fmla="*/ 2302453 h 4860733"/>
                <a:gd name="connsiteX18" fmla="*/ 4825528 w 4853691"/>
                <a:gd name="connsiteY18" fmla="*/ 2297759 h 4860733"/>
                <a:gd name="connsiteX19" fmla="*/ 4813793 w 4853691"/>
                <a:gd name="connsiteY19" fmla="*/ 2278982 h 4860733"/>
                <a:gd name="connsiteX20" fmla="*/ 4816139 w 4853691"/>
                <a:gd name="connsiteY20" fmla="*/ 2147548 h 4860733"/>
                <a:gd name="connsiteX21" fmla="*/ 4825528 w 4853691"/>
                <a:gd name="connsiteY21" fmla="*/ 2131118 h 4860733"/>
                <a:gd name="connsiteX22" fmla="*/ 4818487 w 4853691"/>
                <a:gd name="connsiteY22" fmla="*/ 2114689 h 4860733"/>
                <a:gd name="connsiteX23" fmla="*/ 4823181 w 4853691"/>
                <a:gd name="connsiteY23" fmla="*/ 2048971 h 4860733"/>
                <a:gd name="connsiteX24" fmla="*/ 4823181 w 4853691"/>
                <a:gd name="connsiteY24" fmla="*/ 2048971 h 4860733"/>
                <a:gd name="connsiteX25" fmla="*/ 4844304 w 4853691"/>
                <a:gd name="connsiteY25" fmla="*/ 2027848 h 4860733"/>
                <a:gd name="connsiteX26" fmla="*/ 4823181 w 4853691"/>
                <a:gd name="connsiteY26" fmla="*/ 2006725 h 4860733"/>
                <a:gd name="connsiteX27" fmla="*/ 4820833 w 4853691"/>
                <a:gd name="connsiteY27" fmla="*/ 2006725 h 4860733"/>
                <a:gd name="connsiteX28" fmla="*/ 4820833 w 4853691"/>
                <a:gd name="connsiteY28" fmla="*/ 2002031 h 4860733"/>
                <a:gd name="connsiteX29" fmla="*/ 4818487 w 4853691"/>
                <a:gd name="connsiteY29" fmla="*/ 1987948 h 4860733"/>
                <a:gd name="connsiteX30" fmla="*/ 4832569 w 4853691"/>
                <a:gd name="connsiteY30" fmla="*/ 1969172 h 4860733"/>
                <a:gd name="connsiteX31" fmla="*/ 4811445 w 4853691"/>
                <a:gd name="connsiteY31" fmla="*/ 1948049 h 4860733"/>
                <a:gd name="connsiteX32" fmla="*/ 4809098 w 4853691"/>
                <a:gd name="connsiteY32" fmla="*/ 1948049 h 4860733"/>
                <a:gd name="connsiteX33" fmla="*/ 4804404 w 4853691"/>
                <a:gd name="connsiteY33" fmla="*/ 1926925 h 4860733"/>
                <a:gd name="connsiteX34" fmla="*/ 4799710 w 4853691"/>
                <a:gd name="connsiteY34" fmla="*/ 1905802 h 4860733"/>
                <a:gd name="connsiteX35" fmla="*/ 4795016 w 4853691"/>
                <a:gd name="connsiteY35" fmla="*/ 1882331 h 4860733"/>
                <a:gd name="connsiteX36" fmla="*/ 4792669 w 4853691"/>
                <a:gd name="connsiteY36" fmla="*/ 1870596 h 4860733"/>
                <a:gd name="connsiteX37" fmla="*/ 4799710 w 4853691"/>
                <a:gd name="connsiteY37" fmla="*/ 1854167 h 4860733"/>
                <a:gd name="connsiteX38" fmla="*/ 4795016 w 4853691"/>
                <a:gd name="connsiteY38" fmla="*/ 1842432 h 4860733"/>
                <a:gd name="connsiteX39" fmla="*/ 4799710 w 4853691"/>
                <a:gd name="connsiteY39" fmla="*/ 1828349 h 4860733"/>
                <a:gd name="connsiteX40" fmla="*/ 4778587 w 4853691"/>
                <a:gd name="connsiteY40" fmla="*/ 1807226 h 4860733"/>
                <a:gd name="connsiteX41" fmla="*/ 4776240 w 4853691"/>
                <a:gd name="connsiteY41" fmla="*/ 1807226 h 4860733"/>
                <a:gd name="connsiteX42" fmla="*/ 4776240 w 4853691"/>
                <a:gd name="connsiteY42" fmla="*/ 1804879 h 4860733"/>
                <a:gd name="connsiteX43" fmla="*/ 4776240 w 4853691"/>
                <a:gd name="connsiteY43" fmla="*/ 1800185 h 4860733"/>
                <a:gd name="connsiteX44" fmla="*/ 4776240 w 4853691"/>
                <a:gd name="connsiteY44" fmla="*/ 1795491 h 4860733"/>
                <a:gd name="connsiteX45" fmla="*/ 4776240 w 4853691"/>
                <a:gd name="connsiteY45" fmla="*/ 1793144 h 4860733"/>
                <a:gd name="connsiteX46" fmla="*/ 4790322 w 4853691"/>
                <a:gd name="connsiteY46" fmla="*/ 1774367 h 4860733"/>
                <a:gd name="connsiteX47" fmla="*/ 4769198 w 4853691"/>
                <a:gd name="connsiteY47" fmla="*/ 1753244 h 4860733"/>
                <a:gd name="connsiteX48" fmla="*/ 4764504 w 4853691"/>
                <a:gd name="connsiteY48" fmla="*/ 1753244 h 4860733"/>
                <a:gd name="connsiteX49" fmla="*/ 4759810 w 4853691"/>
                <a:gd name="connsiteY49" fmla="*/ 1736814 h 4860733"/>
                <a:gd name="connsiteX50" fmla="*/ 4733993 w 4853691"/>
                <a:gd name="connsiteY50" fmla="*/ 1652321 h 4860733"/>
                <a:gd name="connsiteX51" fmla="*/ 4618988 w 4853691"/>
                <a:gd name="connsiteY51" fmla="*/ 1387104 h 4860733"/>
                <a:gd name="connsiteX52" fmla="*/ 4588476 w 4853691"/>
                <a:gd name="connsiteY52" fmla="*/ 1337817 h 4860733"/>
                <a:gd name="connsiteX53" fmla="*/ 4597864 w 4853691"/>
                <a:gd name="connsiteY53" fmla="*/ 1321387 h 4860733"/>
                <a:gd name="connsiteX54" fmla="*/ 4576741 w 4853691"/>
                <a:gd name="connsiteY54" fmla="*/ 1300264 h 4860733"/>
                <a:gd name="connsiteX55" fmla="*/ 4569699 w 4853691"/>
                <a:gd name="connsiteY55" fmla="*/ 1302611 h 4860733"/>
                <a:gd name="connsiteX56" fmla="*/ 4541535 w 4853691"/>
                <a:gd name="connsiteY56" fmla="*/ 1246282 h 4860733"/>
                <a:gd name="connsiteX57" fmla="*/ 4539188 w 4853691"/>
                <a:gd name="connsiteY57" fmla="*/ 1239241 h 4860733"/>
                <a:gd name="connsiteX58" fmla="*/ 4501635 w 4853691"/>
                <a:gd name="connsiteY58" fmla="*/ 1168829 h 4860733"/>
                <a:gd name="connsiteX59" fmla="*/ 4499288 w 4853691"/>
                <a:gd name="connsiteY59" fmla="*/ 1161788 h 4860733"/>
                <a:gd name="connsiteX60" fmla="*/ 4457041 w 4853691"/>
                <a:gd name="connsiteY60" fmla="*/ 1091377 h 4860733"/>
                <a:gd name="connsiteX61" fmla="*/ 4454694 w 4853691"/>
                <a:gd name="connsiteY61" fmla="*/ 1086683 h 4860733"/>
                <a:gd name="connsiteX62" fmla="*/ 4410100 w 4853691"/>
                <a:gd name="connsiteY62" fmla="*/ 1018618 h 4860733"/>
                <a:gd name="connsiteX63" fmla="*/ 4407753 w 4853691"/>
                <a:gd name="connsiteY63" fmla="*/ 1016271 h 4860733"/>
                <a:gd name="connsiteX64" fmla="*/ 4358465 w 4853691"/>
                <a:gd name="connsiteY64" fmla="*/ 950554 h 4860733"/>
                <a:gd name="connsiteX65" fmla="*/ 4358465 w 4853691"/>
                <a:gd name="connsiteY65" fmla="*/ 950554 h 4860733"/>
                <a:gd name="connsiteX66" fmla="*/ 4252848 w 4853691"/>
                <a:gd name="connsiteY66" fmla="*/ 828507 h 4860733"/>
                <a:gd name="connsiteX67" fmla="*/ 4250501 w 4853691"/>
                <a:gd name="connsiteY67" fmla="*/ 826160 h 4860733"/>
                <a:gd name="connsiteX68" fmla="*/ 4198866 w 4853691"/>
                <a:gd name="connsiteY68" fmla="*/ 774525 h 4860733"/>
                <a:gd name="connsiteX69" fmla="*/ 4194172 w 4853691"/>
                <a:gd name="connsiteY69" fmla="*/ 769831 h 4860733"/>
                <a:gd name="connsiteX70" fmla="*/ 4189478 w 4853691"/>
                <a:gd name="connsiteY70" fmla="*/ 765137 h 4860733"/>
                <a:gd name="connsiteX71" fmla="*/ 4175395 w 4853691"/>
                <a:gd name="connsiteY71" fmla="*/ 751055 h 4860733"/>
                <a:gd name="connsiteX72" fmla="*/ 4158966 w 4853691"/>
                <a:gd name="connsiteY72" fmla="*/ 736973 h 4860733"/>
                <a:gd name="connsiteX73" fmla="*/ 4154272 w 4853691"/>
                <a:gd name="connsiteY73" fmla="*/ 732279 h 4860733"/>
                <a:gd name="connsiteX74" fmla="*/ 4149578 w 4853691"/>
                <a:gd name="connsiteY74" fmla="*/ 727584 h 4860733"/>
                <a:gd name="connsiteX75" fmla="*/ 4130802 w 4853691"/>
                <a:gd name="connsiteY75" fmla="*/ 704114 h 4860733"/>
                <a:gd name="connsiteX76" fmla="*/ 4121414 w 4853691"/>
                <a:gd name="connsiteY76" fmla="*/ 694726 h 4860733"/>
                <a:gd name="connsiteX77" fmla="*/ 4104984 w 4853691"/>
                <a:gd name="connsiteY77" fmla="*/ 675949 h 4860733"/>
                <a:gd name="connsiteX78" fmla="*/ 4093249 w 4853691"/>
                <a:gd name="connsiteY78" fmla="*/ 664214 h 4860733"/>
                <a:gd name="connsiteX79" fmla="*/ 4079167 w 4853691"/>
                <a:gd name="connsiteY79" fmla="*/ 650132 h 4860733"/>
                <a:gd name="connsiteX80" fmla="*/ 4065084 w 4853691"/>
                <a:gd name="connsiteY80" fmla="*/ 636050 h 4860733"/>
                <a:gd name="connsiteX81" fmla="*/ 4058043 w 4853691"/>
                <a:gd name="connsiteY81" fmla="*/ 629008 h 4860733"/>
                <a:gd name="connsiteX82" fmla="*/ 4051002 w 4853691"/>
                <a:gd name="connsiteY82" fmla="*/ 624314 h 4860733"/>
                <a:gd name="connsiteX83" fmla="*/ 4036920 w 4853691"/>
                <a:gd name="connsiteY83" fmla="*/ 610232 h 4860733"/>
                <a:gd name="connsiteX84" fmla="*/ 4022837 w 4853691"/>
                <a:gd name="connsiteY84" fmla="*/ 598497 h 4860733"/>
                <a:gd name="connsiteX85" fmla="*/ 4011102 w 4853691"/>
                <a:gd name="connsiteY85" fmla="*/ 589109 h 4860733"/>
                <a:gd name="connsiteX86" fmla="*/ 3994673 w 4853691"/>
                <a:gd name="connsiteY86" fmla="*/ 575026 h 4860733"/>
                <a:gd name="connsiteX87" fmla="*/ 3985285 w 4853691"/>
                <a:gd name="connsiteY87" fmla="*/ 567985 h 4860733"/>
                <a:gd name="connsiteX88" fmla="*/ 3964161 w 4853691"/>
                <a:gd name="connsiteY88" fmla="*/ 553903 h 4860733"/>
                <a:gd name="connsiteX89" fmla="*/ 3957120 w 4853691"/>
                <a:gd name="connsiteY89" fmla="*/ 549209 h 4860733"/>
                <a:gd name="connsiteX90" fmla="*/ 3933650 w 4853691"/>
                <a:gd name="connsiteY90" fmla="*/ 535127 h 4860733"/>
                <a:gd name="connsiteX91" fmla="*/ 3928956 w 4853691"/>
                <a:gd name="connsiteY91" fmla="*/ 532780 h 4860733"/>
                <a:gd name="connsiteX92" fmla="*/ 3905485 w 4853691"/>
                <a:gd name="connsiteY92" fmla="*/ 518697 h 4860733"/>
                <a:gd name="connsiteX93" fmla="*/ 3900791 w 4853691"/>
                <a:gd name="connsiteY93" fmla="*/ 516350 h 4860733"/>
                <a:gd name="connsiteX94" fmla="*/ 3877321 w 4853691"/>
                <a:gd name="connsiteY94" fmla="*/ 504615 h 4860733"/>
                <a:gd name="connsiteX95" fmla="*/ 3872627 w 4853691"/>
                <a:gd name="connsiteY95" fmla="*/ 502268 h 4860733"/>
                <a:gd name="connsiteX96" fmla="*/ 3849156 w 4853691"/>
                <a:gd name="connsiteY96" fmla="*/ 492880 h 4860733"/>
                <a:gd name="connsiteX97" fmla="*/ 3842115 w 4853691"/>
                <a:gd name="connsiteY97" fmla="*/ 490533 h 4860733"/>
                <a:gd name="connsiteX98" fmla="*/ 3828033 w 4853691"/>
                <a:gd name="connsiteY98" fmla="*/ 485839 h 4860733"/>
                <a:gd name="connsiteX99" fmla="*/ 3811603 w 4853691"/>
                <a:gd name="connsiteY99" fmla="*/ 474103 h 4860733"/>
                <a:gd name="connsiteX100" fmla="*/ 3809256 w 4853691"/>
                <a:gd name="connsiteY100" fmla="*/ 471756 h 4860733"/>
                <a:gd name="connsiteX101" fmla="*/ 3762316 w 4853691"/>
                <a:gd name="connsiteY101" fmla="*/ 441245 h 4860733"/>
                <a:gd name="connsiteX102" fmla="*/ 3755274 w 4853691"/>
                <a:gd name="connsiteY102" fmla="*/ 436551 h 4860733"/>
                <a:gd name="connsiteX103" fmla="*/ 3713027 w 4853691"/>
                <a:gd name="connsiteY103" fmla="*/ 410733 h 4860733"/>
                <a:gd name="connsiteX104" fmla="*/ 3698945 w 4853691"/>
                <a:gd name="connsiteY104" fmla="*/ 403692 h 4860733"/>
                <a:gd name="connsiteX105" fmla="*/ 3661392 w 4853691"/>
                <a:gd name="connsiteY105" fmla="*/ 380222 h 4860733"/>
                <a:gd name="connsiteX106" fmla="*/ 3644963 w 4853691"/>
                <a:gd name="connsiteY106" fmla="*/ 370833 h 4860733"/>
                <a:gd name="connsiteX107" fmla="*/ 3616799 w 4853691"/>
                <a:gd name="connsiteY107" fmla="*/ 354404 h 4860733"/>
                <a:gd name="connsiteX108" fmla="*/ 3609758 w 4853691"/>
                <a:gd name="connsiteY108" fmla="*/ 340322 h 4860733"/>
                <a:gd name="connsiteX109" fmla="*/ 3607410 w 4853691"/>
                <a:gd name="connsiteY109" fmla="*/ 337975 h 4860733"/>
                <a:gd name="connsiteX110" fmla="*/ 3600369 w 4853691"/>
                <a:gd name="connsiteY110" fmla="*/ 323892 h 4860733"/>
                <a:gd name="connsiteX111" fmla="*/ 3598022 w 4853691"/>
                <a:gd name="connsiteY111" fmla="*/ 321545 h 4860733"/>
                <a:gd name="connsiteX112" fmla="*/ 3590981 w 4853691"/>
                <a:gd name="connsiteY112" fmla="*/ 309810 h 4860733"/>
                <a:gd name="connsiteX113" fmla="*/ 3598022 w 4853691"/>
                <a:gd name="connsiteY113" fmla="*/ 295728 h 4860733"/>
                <a:gd name="connsiteX114" fmla="*/ 3576899 w 4853691"/>
                <a:gd name="connsiteY114" fmla="*/ 274604 h 4860733"/>
                <a:gd name="connsiteX115" fmla="*/ 3560469 w 4853691"/>
                <a:gd name="connsiteY115" fmla="*/ 281646 h 4860733"/>
                <a:gd name="connsiteX116" fmla="*/ 3536999 w 4853691"/>
                <a:gd name="connsiteY116" fmla="*/ 276951 h 4860733"/>
                <a:gd name="connsiteX117" fmla="*/ 3525264 w 4853691"/>
                <a:gd name="connsiteY117" fmla="*/ 279299 h 4860733"/>
                <a:gd name="connsiteX118" fmla="*/ 3522917 w 4853691"/>
                <a:gd name="connsiteY118" fmla="*/ 279299 h 4860733"/>
                <a:gd name="connsiteX119" fmla="*/ 3515876 w 4853691"/>
                <a:gd name="connsiteY119" fmla="*/ 281646 h 4860733"/>
                <a:gd name="connsiteX120" fmla="*/ 3511182 w 4853691"/>
                <a:gd name="connsiteY120" fmla="*/ 283993 h 4860733"/>
                <a:gd name="connsiteX121" fmla="*/ 3497099 w 4853691"/>
                <a:gd name="connsiteY121" fmla="*/ 276951 h 4860733"/>
                <a:gd name="connsiteX122" fmla="*/ 3480670 w 4853691"/>
                <a:gd name="connsiteY122" fmla="*/ 286340 h 4860733"/>
                <a:gd name="connsiteX123" fmla="*/ 3466588 w 4853691"/>
                <a:gd name="connsiteY123" fmla="*/ 279299 h 4860733"/>
                <a:gd name="connsiteX124" fmla="*/ 3452505 w 4853691"/>
                <a:gd name="connsiteY124" fmla="*/ 267563 h 4860733"/>
                <a:gd name="connsiteX125" fmla="*/ 3440770 w 4853691"/>
                <a:gd name="connsiteY125" fmla="*/ 258175 h 4860733"/>
                <a:gd name="connsiteX126" fmla="*/ 3412605 w 4853691"/>
                <a:gd name="connsiteY126" fmla="*/ 237052 h 4860733"/>
                <a:gd name="connsiteX127" fmla="*/ 3400870 w 4853691"/>
                <a:gd name="connsiteY127" fmla="*/ 230011 h 4860733"/>
                <a:gd name="connsiteX128" fmla="*/ 3382094 w 4853691"/>
                <a:gd name="connsiteY128" fmla="*/ 218275 h 4860733"/>
                <a:gd name="connsiteX129" fmla="*/ 3368012 w 4853691"/>
                <a:gd name="connsiteY129" fmla="*/ 208887 h 4860733"/>
                <a:gd name="connsiteX130" fmla="*/ 3351582 w 4853691"/>
                <a:gd name="connsiteY130" fmla="*/ 199499 h 4860733"/>
                <a:gd name="connsiteX131" fmla="*/ 3337500 w 4853691"/>
                <a:gd name="connsiteY131" fmla="*/ 192458 h 4860733"/>
                <a:gd name="connsiteX132" fmla="*/ 3323418 w 4853691"/>
                <a:gd name="connsiteY132" fmla="*/ 183070 h 4860733"/>
                <a:gd name="connsiteX133" fmla="*/ 3309336 w 4853691"/>
                <a:gd name="connsiteY133" fmla="*/ 176028 h 4860733"/>
                <a:gd name="connsiteX134" fmla="*/ 3295253 w 4853691"/>
                <a:gd name="connsiteY134" fmla="*/ 168987 h 4860733"/>
                <a:gd name="connsiteX135" fmla="*/ 3278824 w 4853691"/>
                <a:gd name="connsiteY135" fmla="*/ 161946 h 4860733"/>
                <a:gd name="connsiteX136" fmla="*/ 3271783 w 4853691"/>
                <a:gd name="connsiteY136" fmla="*/ 159599 h 4860733"/>
                <a:gd name="connsiteX137" fmla="*/ 3231883 w 4853691"/>
                <a:gd name="connsiteY137" fmla="*/ 143170 h 4860733"/>
                <a:gd name="connsiteX138" fmla="*/ 3224842 w 4853691"/>
                <a:gd name="connsiteY138" fmla="*/ 140823 h 4860733"/>
                <a:gd name="connsiteX139" fmla="*/ 3206066 w 4853691"/>
                <a:gd name="connsiteY139" fmla="*/ 133782 h 4860733"/>
                <a:gd name="connsiteX140" fmla="*/ 3196677 w 4853691"/>
                <a:gd name="connsiteY140" fmla="*/ 131435 h 4860733"/>
                <a:gd name="connsiteX141" fmla="*/ 3177901 w 4853691"/>
                <a:gd name="connsiteY141" fmla="*/ 126741 h 4860733"/>
                <a:gd name="connsiteX142" fmla="*/ 3166166 w 4853691"/>
                <a:gd name="connsiteY142" fmla="*/ 124393 h 4860733"/>
                <a:gd name="connsiteX143" fmla="*/ 3156778 w 4853691"/>
                <a:gd name="connsiteY143" fmla="*/ 122046 h 4860733"/>
                <a:gd name="connsiteX144" fmla="*/ 3152083 w 4853691"/>
                <a:gd name="connsiteY144" fmla="*/ 119699 h 4860733"/>
                <a:gd name="connsiteX145" fmla="*/ 3147389 w 4853691"/>
                <a:gd name="connsiteY145" fmla="*/ 117352 h 4860733"/>
                <a:gd name="connsiteX146" fmla="*/ 3130960 w 4853691"/>
                <a:gd name="connsiteY146" fmla="*/ 112658 h 4860733"/>
                <a:gd name="connsiteX147" fmla="*/ 3128613 w 4853691"/>
                <a:gd name="connsiteY147" fmla="*/ 112658 h 4860733"/>
                <a:gd name="connsiteX148" fmla="*/ 3109837 w 4853691"/>
                <a:gd name="connsiteY148" fmla="*/ 110311 h 4860733"/>
                <a:gd name="connsiteX149" fmla="*/ 3105143 w 4853691"/>
                <a:gd name="connsiteY149" fmla="*/ 110311 h 4860733"/>
                <a:gd name="connsiteX150" fmla="*/ 3088713 w 4853691"/>
                <a:gd name="connsiteY150" fmla="*/ 110311 h 4860733"/>
                <a:gd name="connsiteX151" fmla="*/ 3086366 w 4853691"/>
                <a:gd name="connsiteY151" fmla="*/ 110311 h 4860733"/>
                <a:gd name="connsiteX152" fmla="*/ 3086366 w 4853691"/>
                <a:gd name="connsiteY152" fmla="*/ 110311 h 4860733"/>
                <a:gd name="connsiteX153" fmla="*/ 3069937 w 4853691"/>
                <a:gd name="connsiteY153" fmla="*/ 110311 h 4860733"/>
                <a:gd name="connsiteX154" fmla="*/ 3067590 w 4853691"/>
                <a:gd name="connsiteY154" fmla="*/ 110311 h 4860733"/>
                <a:gd name="connsiteX155" fmla="*/ 3048813 w 4853691"/>
                <a:gd name="connsiteY155" fmla="*/ 93882 h 4860733"/>
                <a:gd name="connsiteX156" fmla="*/ 3030037 w 4853691"/>
                <a:gd name="connsiteY156" fmla="*/ 105617 h 4860733"/>
                <a:gd name="connsiteX157" fmla="*/ 2997178 w 4853691"/>
                <a:gd name="connsiteY157" fmla="*/ 93882 h 4860733"/>
                <a:gd name="connsiteX158" fmla="*/ 2985443 w 4853691"/>
                <a:gd name="connsiteY158" fmla="*/ 89188 h 4860733"/>
                <a:gd name="connsiteX159" fmla="*/ 2947890 w 4853691"/>
                <a:gd name="connsiteY159" fmla="*/ 77453 h 4860733"/>
                <a:gd name="connsiteX160" fmla="*/ 2924420 w 4853691"/>
                <a:gd name="connsiteY160" fmla="*/ 70411 h 4860733"/>
                <a:gd name="connsiteX161" fmla="*/ 2893908 w 4853691"/>
                <a:gd name="connsiteY161" fmla="*/ 63370 h 4860733"/>
                <a:gd name="connsiteX162" fmla="*/ 2858703 w 4853691"/>
                <a:gd name="connsiteY162" fmla="*/ 53982 h 4860733"/>
                <a:gd name="connsiteX163" fmla="*/ 2832885 w 4853691"/>
                <a:gd name="connsiteY163" fmla="*/ 49288 h 4860733"/>
                <a:gd name="connsiteX164" fmla="*/ 2792985 w 4853691"/>
                <a:gd name="connsiteY164" fmla="*/ 39900 h 4860733"/>
                <a:gd name="connsiteX165" fmla="*/ 2767168 w 4853691"/>
                <a:gd name="connsiteY165" fmla="*/ 35206 h 4860733"/>
                <a:gd name="connsiteX166" fmla="*/ 2727268 w 4853691"/>
                <a:gd name="connsiteY166" fmla="*/ 28165 h 4860733"/>
                <a:gd name="connsiteX167" fmla="*/ 2694409 w 4853691"/>
                <a:gd name="connsiteY167" fmla="*/ 23470 h 4860733"/>
                <a:gd name="connsiteX168" fmla="*/ 2661551 w 4853691"/>
                <a:gd name="connsiteY168" fmla="*/ 18776 h 4860733"/>
                <a:gd name="connsiteX169" fmla="*/ 2628692 w 4853691"/>
                <a:gd name="connsiteY169" fmla="*/ 16429 h 4860733"/>
                <a:gd name="connsiteX170" fmla="*/ 2595833 w 4853691"/>
                <a:gd name="connsiteY170" fmla="*/ 14082 h 4860733"/>
                <a:gd name="connsiteX171" fmla="*/ 2530116 w 4853691"/>
                <a:gd name="connsiteY171" fmla="*/ 11735 h 4860733"/>
                <a:gd name="connsiteX172" fmla="*/ 2478481 w 4853691"/>
                <a:gd name="connsiteY172" fmla="*/ 11735 h 4860733"/>
                <a:gd name="connsiteX173" fmla="*/ 2462052 w 4853691"/>
                <a:gd name="connsiteY173" fmla="*/ 11735 h 4860733"/>
                <a:gd name="connsiteX174" fmla="*/ 2426846 w 4853691"/>
                <a:gd name="connsiteY174" fmla="*/ 14082 h 4860733"/>
                <a:gd name="connsiteX175" fmla="*/ 2417458 w 4853691"/>
                <a:gd name="connsiteY175" fmla="*/ 14082 h 4860733"/>
                <a:gd name="connsiteX176" fmla="*/ 2417458 w 4853691"/>
                <a:gd name="connsiteY176" fmla="*/ 14082 h 4860733"/>
                <a:gd name="connsiteX177" fmla="*/ 2410417 w 4853691"/>
                <a:gd name="connsiteY177" fmla="*/ 11735 h 4860733"/>
                <a:gd name="connsiteX178" fmla="*/ 2403376 w 4853691"/>
                <a:gd name="connsiteY178" fmla="*/ 9388 h 4860733"/>
                <a:gd name="connsiteX179" fmla="*/ 2391640 w 4853691"/>
                <a:gd name="connsiteY179" fmla="*/ 9388 h 4860733"/>
                <a:gd name="connsiteX180" fmla="*/ 2382252 w 4853691"/>
                <a:gd name="connsiteY180" fmla="*/ 9388 h 4860733"/>
                <a:gd name="connsiteX181" fmla="*/ 2379905 w 4853691"/>
                <a:gd name="connsiteY181" fmla="*/ 9388 h 4860733"/>
                <a:gd name="connsiteX182" fmla="*/ 2372864 w 4853691"/>
                <a:gd name="connsiteY182" fmla="*/ 11735 h 4860733"/>
                <a:gd name="connsiteX183" fmla="*/ 2372864 w 4853691"/>
                <a:gd name="connsiteY183" fmla="*/ 11735 h 4860733"/>
                <a:gd name="connsiteX184" fmla="*/ 2356435 w 4853691"/>
                <a:gd name="connsiteY184" fmla="*/ 0 h 4860733"/>
                <a:gd name="connsiteX185" fmla="*/ 2337658 w 4853691"/>
                <a:gd name="connsiteY185" fmla="*/ 16429 h 4860733"/>
                <a:gd name="connsiteX186" fmla="*/ 2332964 w 4853691"/>
                <a:gd name="connsiteY186" fmla="*/ 16429 h 4860733"/>
                <a:gd name="connsiteX187" fmla="*/ 2323576 w 4853691"/>
                <a:gd name="connsiteY187" fmla="*/ 16429 h 4860733"/>
                <a:gd name="connsiteX188" fmla="*/ 2293064 w 4853691"/>
                <a:gd name="connsiteY188" fmla="*/ 14082 h 4860733"/>
                <a:gd name="connsiteX189" fmla="*/ 2271941 w 4853691"/>
                <a:gd name="connsiteY189" fmla="*/ 14082 h 4860733"/>
                <a:gd name="connsiteX190" fmla="*/ 2269594 w 4853691"/>
                <a:gd name="connsiteY190" fmla="*/ 14082 h 4860733"/>
                <a:gd name="connsiteX191" fmla="*/ 2250818 w 4853691"/>
                <a:gd name="connsiteY191" fmla="*/ 16429 h 4860733"/>
                <a:gd name="connsiteX192" fmla="*/ 2248471 w 4853691"/>
                <a:gd name="connsiteY192" fmla="*/ 16429 h 4860733"/>
                <a:gd name="connsiteX193" fmla="*/ 2229694 w 4853691"/>
                <a:gd name="connsiteY193" fmla="*/ 18776 h 4860733"/>
                <a:gd name="connsiteX194" fmla="*/ 2227347 w 4853691"/>
                <a:gd name="connsiteY194" fmla="*/ 18776 h 4860733"/>
                <a:gd name="connsiteX195" fmla="*/ 2208571 w 4853691"/>
                <a:gd name="connsiteY195" fmla="*/ 23470 h 4860733"/>
                <a:gd name="connsiteX196" fmla="*/ 2206224 w 4853691"/>
                <a:gd name="connsiteY196" fmla="*/ 23470 h 4860733"/>
                <a:gd name="connsiteX197" fmla="*/ 2187447 w 4853691"/>
                <a:gd name="connsiteY197" fmla="*/ 28165 h 4860733"/>
                <a:gd name="connsiteX198" fmla="*/ 2185100 w 4853691"/>
                <a:gd name="connsiteY198" fmla="*/ 28165 h 4860733"/>
                <a:gd name="connsiteX199" fmla="*/ 2168671 w 4853691"/>
                <a:gd name="connsiteY199" fmla="*/ 35206 h 4860733"/>
                <a:gd name="connsiteX200" fmla="*/ 2163977 w 4853691"/>
                <a:gd name="connsiteY200" fmla="*/ 37553 h 4860733"/>
                <a:gd name="connsiteX201" fmla="*/ 2147548 w 4853691"/>
                <a:gd name="connsiteY201" fmla="*/ 44594 h 4860733"/>
                <a:gd name="connsiteX202" fmla="*/ 2145201 w 4853691"/>
                <a:gd name="connsiteY202" fmla="*/ 44594 h 4860733"/>
                <a:gd name="connsiteX203" fmla="*/ 2128771 w 4853691"/>
                <a:gd name="connsiteY203" fmla="*/ 32859 h 4860733"/>
                <a:gd name="connsiteX204" fmla="*/ 2109995 w 4853691"/>
                <a:gd name="connsiteY204" fmla="*/ 46941 h 4860733"/>
                <a:gd name="connsiteX205" fmla="*/ 2105301 w 4853691"/>
                <a:gd name="connsiteY205" fmla="*/ 46941 h 4860733"/>
                <a:gd name="connsiteX206" fmla="*/ 2086524 w 4853691"/>
                <a:gd name="connsiteY206" fmla="*/ 61023 h 4860733"/>
                <a:gd name="connsiteX207" fmla="*/ 2079483 w 4853691"/>
                <a:gd name="connsiteY207" fmla="*/ 61023 h 4860733"/>
                <a:gd name="connsiteX208" fmla="*/ 2067748 w 4853691"/>
                <a:gd name="connsiteY208" fmla="*/ 61023 h 4860733"/>
                <a:gd name="connsiteX209" fmla="*/ 2048972 w 4853691"/>
                <a:gd name="connsiteY209" fmla="*/ 61023 h 4860733"/>
                <a:gd name="connsiteX210" fmla="*/ 2025501 w 4853691"/>
                <a:gd name="connsiteY210" fmla="*/ 61023 h 4860733"/>
                <a:gd name="connsiteX211" fmla="*/ 2020807 w 4853691"/>
                <a:gd name="connsiteY211" fmla="*/ 61023 h 4860733"/>
                <a:gd name="connsiteX212" fmla="*/ 2002031 w 4853691"/>
                <a:gd name="connsiteY212" fmla="*/ 61023 h 4860733"/>
                <a:gd name="connsiteX213" fmla="*/ 1999684 w 4853691"/>
                <a:gd name="connsiteY213" fmla="*/ 61023 h 4860733"/>
                <a:gd name="connsiteX214" fmla="*/ 1978560 w 4853691"/>
                <a:gd name="connsiteY214" fmla="*/ 65717 h 4860733"/>
                <a:gd name="connsiteX215" fmla="*/ 1976213 w 4853691"/>
                <a:gd name="connsiteY215" fmla="*/ 65717 h 4860733"/>
                <a:gd name="connsiteX216" fmla="*/ 1952743 w 4853691"/>
                <a:gd name="connsiteY216" fmla="*/ 72758 h 4860733"/>
                <a:gd name="connsiteX217" fmla="*/ 1952743 w 4853691"/>
                <a:gd name="connsiteY217" fmla="*/ 72758 h 4860733"/>
                <a:gd name="connsiteX218" fmla="*/ 1879984 w 4853691"/>
                <a:gd name="connsiteY218" fmla="*/ 103270 h 4860733"/>
                <a:gd name="connsiteX219" fmla="*/ 1847125 w 4853691"/>
                <a:gd name="connsiteY219" fmla="*/ 110311 h 4860733"/>
                <a:gd name="connsiteX220" fmla="*/ 1830696 w 4853691"/>
                <a:gd name="connsiteY220" fmla="*/ 115005 h 4860733"/>
                <a:gd name="connsiteX221" fmla="*/ 1786102 w 4853691"/>
                <a:gd name="connsiteY221" fmla="*/ 126741 h 4860733"/>
                <a:gd name="connsiteX222" fmla="*/ 1772020 w 4853691"/>
                <a:gd name="connsiteY222" fmla="*/ 131435 h 4860733"/>
                <a:gd name="connsiteX223" fmla="*/ 1725079 w 4853691"/>
                <a:gd name="connsiteY223" fmla="*/ 143170 h 4860733"/>
                <a:gd name="connsiteX224" fmla="*/ 1715691 w 4853691"/>
                <a:gd name="connsiteY224" fmla="*/ 145517 h 4860733"/>
                <a:gd name="connsiteX225" fmla="*/ 1509151 w 4853691"/>
                <a:gd name="connsiteY225" fmla="*/ 215928 h 4860733"/>
                <a:gd name="connsiteX226" fmla="*/ 1495069 w 4853691"/>
                <a:gd name="connsiteY226" fmla="*/ 220622 h 4860733"/>
                <a:gd name="connsiteX227" fmla="*/ 1452822 w 4853691"/>
                <a:gd name="connsiteY227" fmla="*/ 234705 h 4860733"/>
                <a:gd name="connsiteX228" fmla="*/ 1431698 w 4853691"/>
                <a:gd name="connsiteY228" fmla="*/ 244093 h 4860733"/>
                <a:gd name="connsiteX229" fmla="*/ 1398840 w 4853691"/>
                <a:gd name="connsiteY229" fmla="*/ 258175 h 4860733"/>
                <a:gd name="connsiteX230" fmla="*/ 1370675 w 4853691"/>
                <a:gd name="connsiteY230" fmla="*/ 272257 h 4860733"/>
                <a:gd name="connsiteX231" fmla="*/ 1351899 w 4853691"/>
                <a:gd name="connsiteY231" fmla="*/ 281646 h 4860733"/>
                <a:gd name="connsiteX232" fmla="*/ 1340164 w 4853691"/>
                <a:gd name="connsiteY232" fmla="*/ 286340 h 4860733"/>
                <a:gd name="connsiteX233" fmla="*/ 1333122 w 4853691"/>
                <a:gd name="connsiteY233" fmla="*/ 288687 h 4860733"/>
                <a:gd name="connsiteX234" fmla="*/ 1307305 w 4853691"/>
                <a:gd name="connsiteY234" fmla="*/ 300422 h 4860733"/>
                <a:gd name="connsiteX235" fmla="*/ 1300264 w 4853691"/>
                <a:gd name="connsiteY235" fmla="*/ 305116 h 4860733"/>
                <a:gd name="connsiteX236" fmla="*/ 1274446 w 4853691"/>
                <a:gd name="connsiteY236" fmla="*/ 319198 h 4860733"/>
                <a:gd name="connsiteX237" fmla="*/ 1267405 w 4853691"/>
                <a:gd name="connsiteY237" fmla="*/ 323892 h 4860733"/>
                <a:gd name="connsiteX238" fmla="*/ 1253323 w 4853691"/>
                <a:gd name="connsiteY238" fmla="*/ 333281 h 4860733"/>
                <a:gd name="connsiteX239" fmla="*/ 1236894 w 4853691"/>
                <a:gd name="connsiteY239" fmla="*/ 323892 h 4860733"/>
                <a:gd name="connsiteX240" fmla="*/ 1215770 w 4853691"/>
                <a:gd name="connsiteY240" fmla="*/ 345016 h 4860733"/>
                <a:gd name="connsiteX241" fmla="*/ 1218117 w 4853691"/>
                <a:gd name="connsiteY241" fmla="*/ 352057 h 4860733"/>
                <a:gd name="connsiteX242" fmla="*/ 1201688 w 4853691"/>
                <a:gd name="connsiteY242" fmla="*/ 359098 h 4860733"/>
                <a:gd name="connsiteX243" fmla="*/ 1194647 w 4853691"/>
                <a:gd name="connsiteY243" fmla="*/ 363792 h 4860733"/>
                <a:gd name="connsiteX244" fmla="*/ 1166482 w 4853691"/>
                <a:gd name="connsiteY244" fmla="*/ 380222 h 4860733"/>
                <a:gd name="connsiteX245" fmla="*/ 1161788 w 4853691"/>
                <a:gd name="connsiteY245" fmla="*/ 384916 h 4860733"/>
                <a:gd name="connsiteX246" fmla="*/ 1091377 w 4853691"/>
                <a:gd name="connsiteY246" fmla="*/ 436551 h 4860733"/>
                <a:gd name="connsiteX247" fmla="*/ 1091377 w 4853691"/>
                <a:gd name="connsiteY247" fmla="*/ 436551 h 4860733"/>
                <a:gd name="connsiteX248" fmla="*/ 1056171 w 4853691"/>
                <a:gd name="connsiteY248" fmla="*/ 462368 h 4860733"/>
                <a:gd name="connsiteX249" fmla="*/ 1025659 w 4853691"/>
                <a:gd name="connsiteY249" fmla="*/ 483492 h 4860733"/>
                <a:gd name="connsiteX250" fmla="*/ 962289 w 4853691"/>
                <a:gd name="connsiteY250" fmla="*/ 532780 h 4860733"/>
                <a:gd name="connsiteX251" fmla="*/ 938819 w 4853691"/>
                <a:gd name="connsiteY251" fmla="*/ 553903 h 4860733"/>
                <a:gd name="connsiteX252" fmla="*/ 898919 w 4853691"/>
                <a:gd name="connsiteY252" fmla="*/ 586762 h 4860733"/>
                <a:gd name="connsiteX253" fmla="*/ 875448 w 4853691"/>
                <a:gd name="connsiteY253" fmla="*/ 607885 h 4860733"/>
                <a:gd name="connsiteX254" fmla="*/ 837896 w 4853691"/>
                <a:gd name="connsiteY254" fmla="*/ 643091 h 4860733"/>
                <a:gd name="connsiteX255" fmla="*/ 814425 w 4853691"/>
                <a:gd name="connsiteY255" fmla="*/ 664214 h 4860733"/>
                <a:gd name="connsiteX256" fmla="*/ 776872 w 4853691"/>
                <a:gd name="connsiteY256" fmla="*/ 701767 h 4860733"/>
                <a:gd name="connsiteX257" fmla="*/ 753402 w 4853691"/>
                <a:gd name="connsiteY257" fmla="*/ 725237 h 4860733"/>
                <a:gd name="connsiteX258" fmla="*/ 718196 w 4853691"/>
                <a:gd name="connsiteY258" fmla="*/ 762790 h 4860733"/>
                <a:gd name="connsiteX259" fmla="*/ 711155 w 4853691"/>
                <a:gd name="connsiteY259" fmla="*/ 769831 h 4860733"/>
                <a:gd name="connsiteX260" fmla="*/ 694726 w 4853691"/>
                <a:gd name="connsiteY260" fmla="*/ 788608 h 4860733"/>
                <a:gd name="connsiteX261" fmla="*/ 664214 w 4853691"/>
                <a:gd name="connsiteY261" fmla="*/ 823813 h 4860733"/>
                <a:gd name="connsiteX262" fmla="*/ 638397 w 4853691"/>
                <a:gd name="connsiteY262" fmla="*/ 854325 h 4860733"/>
                <a:gd name="connsiteX263" fmla="*/ 619620 w 4853691"/>
                <a:gd name="connsiteY263" fmla="*/ 875448 h 4860733"/>
                <a:gd name="connsiteX264" fmla="*/ 612579 w 4853691"/>
                <a:gd name="connsiteY264" fmla="*/ 880142 h 4860733"/>
                <a:gd name="connsiteX265" fmla="*/ 600844 w 4853691"/>
                <a:gd name="connsiteY265" fmla="*/ 889531 h 4860733"/>
                <a:gd name="connsiteX266" fmla="*/ 584415 w 4853691"/>
                <a:gd name="connsiteY266" fmla="*/ 905960 h 4860733"/>
                <a:gd name="connsiteX267" fmla="*/ 579721 w 4853691"/>
                <a:gd name="connsiteY267" fmla="*/ 910654 h 4860733"/>
                <a:gd name="connsiteX268" fmla="*/ 575026 w 4853691"/>
                <a:gd name="connsiteY268" fmla="*/ 915348 h 4860733"/>
                <a:gd name="connsiteX269" fmla="*/ 558597 w 4853691"/>
                <a:gd name="connsiteY269" fmla="*/ 931777 h 4860733"/>
                <a:gd name="connsiteX270" fmla="*/ 549209 w 4853691"/>
                <a:gd name="connsiteY270" fmla="*/ 941166 h 4860733"/>
                <a:gd name="connsiteX271" fmla="*/ 532780 w 4853691"/>
                <a:gd name="connsiteY271" fmla="*/ 959942 h 4860733"/>
                <a:gd name="connsiteX272" fmla="*/ 525738 w 4853691"/>
                <a:gd name="connsiteY272" fmla="*/ 966983 h 4860733"/>
                <a:gd name="connsiteX273" fmla="*/ 504615 w 4853691"/>
                <a:gd name="connsiteY273" fmla="*/ 992801 h 4860733"/>
                <a:gd name="connsiteX274" fmla="*/ 502268 w 4853691"/>
                <a:gd name="connsiteY274" fmla="*/ 995148 h 4860733"/>
                <a:gd name="connsiteX275" fmla="*/ 455327 w 4853691"/>
                <a:gd name="connsiteY275" fmla="*/ 1060865 h 4860733"/>
                <a:gd name="connsiteX276" fmla="*/ 450633 w 4853691"/>
                <a:gd name="connsiteY276" fmla="*/ 1067906 h 4860733"/>
                <a:gd name="connsiteX277" fmla="*/ 434204 w 4853691"/>
                <a:gd name="connsiteY277" fmla="*/ 1096071 h 4860733"/>
                <a:gd name="connsiteX278" fmla="*/ 429509 w 4853691"/>
                <a:gd name="connsiteY278" fmla="*/ 1105459 h 4860733"/>
                <a:gd name="connsiteX279" fmla="*/ 413080 w 4853691"/>
                <a:gd name="connsiteY279" fmla="*/ 1135970 h 4860733"/>
                <a:gd name="connsiteX280" fmla="*/ 408386 w 4853691"/>
                <a:gd name="connsiteY280" fmla="*/ 1143012 h 4860733"/>
                <a:gd name="connsiteX281" fmla="*/ 387263 w 4853691"/>
                <a:gd name="connsiteY281" fmla="*/ 1182911 h 4860733"/>
                <a:gd name="connsiteX282" fmla="*/ 387263 w 4853691"/>
                <a:gd name="connsiteY282" fmla="*/ 1185259 h 4860733"/>
                <a:gd name="connsiteX283" fmla="*/ 384916 w 4853691"/>
                <a:gd name="connsiteY283" fmla="*/ 1187606 h 4860733"/>
                <a:gd name="connsiteX284" fmla="*/ 380222 w 4853691"/>
                <a:gd name="connsiteY284" fmla="*/ 1194647 h 4860733"/>
                <a:gd name="connsiteX285" fmla="*/ 375527 w 4853691"/>
                <a:gd name="connsiteY285" fmla="*/ 1201688 h 4860733"/>
                <a:gd name="connsiteX286" fmla="*/ 370833 w 4853691"/>
                <a:gd name="connsiteY286" fmla="*/ 1208729 h 4860733"/>
                <a:gd name="connsiteX287" fmla="*/ 366139 w 4853691"/>
                <a:gd name="connsiteY287" fmla="*/ 1218117 h 4860733"/>
                <a:gd name="connsiteX288" fmla="*/ 363792 w 4853691"/>
                <a:gd name="connsiteY288" fmla="*/ 1222811 h 4860733"/>
                <a:gd name="connsiteX289" fmla="*/ 356751 w 4853691"/>
                <a:gd name="connsiteY289" fmla="*/ 1234546 h 4860733"/>
                <a:gd name="connsiteX290" fmla="*/ 354404 w 4853691"/>
                <a:gd name="connsiteY290" fmla="*/ 1239241 h 4860733"/>
                <a:gd name="connsiteX291" fmla="*/ 347363 w 4853691"/>
                <a:gd name="connsiteY291" fmla="*/ 1250976 h 4860733"/>
                <a:gd name="connsiteX292" fmla="*/ 345016 w 4853691"/>
                <a:gd name="connsiteY292" fmla="*/ 1255670 h 4860733"/>
                <a:gd name="connsiteX293" fmla="*/ 337975 w 4853691"/>
                <a:gd name="connsiteY293" fmla="*/ 1269752 h 4860733"/>
                <a:gd name="connsiteX294" fmla="*/ 335628 w 4853691"/>
                <a:gd name="connsiteY294" fmla="*/ 1274446 h 4860733"/>
                <a:gd name="connsiteX295" fmla="*/ 330934 w 4853691"/>
                <a:gd name="connsiteY295" fmla="*/ 1288529 h 4860733"/>
                <a:gd name="connsiteX296" fmla="*/ 328587 w 4853691"/>
                <a:gd name="connsiteY296" fmla="*/ 1295570 h 4860733"/>
                <a:gd name="connsiteX297" fmla="*/ 323892 w 4853691"/>
                <a:gd name="connsiteY297" fmla="*/ 1307305 h 4860733"/>
                <a:gd name="connsiteX298" fmla="*/ 323892 w 4853691"/>
                <a:gd name="connsiteY298" fmla="*/ 1309652 h 4860733"/>
                <a:gd name="connsiteX299" fmla="*/ 319198 w 4853691"/>
                <a:gd name="connsiteY299" fmla="*/ 1309652 h 4860733"/>
                <a:gd name="connsiteX300" fmla="*/ 298075 w 4853691"/>
                <a:gd name="connsiteY300" fmla="*/ 1330775 h 4860733"/>
                <a:gd name="connsiteX301" fmla="*/ 307463 w 4853691"/>
                <a:gd name="connsiteY301" fmla="*/ 1347205 h 4860733"/>
                <a:gd name="connsiteX302" fmla="*/ 276951 w 4853691"/>
                <a:gd name="connsiteY302" fmla="*/ 1394146 h 4860733"/>
                <a:gd name="connsiteX303" fmla="*/ 274604 w 4853691"/>
                <a:gd name="connsiteY303" fmla="*/ 1398840 h 4860733"/>
                <a:gd name="connsiteX304" fmla="*/ 255828 w 4853691"/>
                <a:gd name="connsiteY304" fmla="*/ 1429351 h 4860733"/>
                <a:gd name="connsiteX305" fmla="*/ 253481 w 4853691"/>
                <a:gd name="connsiteY305" fmla="*/ 1436392 h 4860733"/>
                <a:gd name="connsiteX306" fmla="*/ 237052 w 4853691"/>
                <a:gd name="connsiteY306" fmla="*/ 1466904 h 4860733"/>
                <a:gd name="connsiteX307" fmla="*/ 234705 w 4853691"/>
                <a:gd name="connsiteY307" fmla="*/ 1473945 h 4860733"/>
                <a:gd name="connsiteX308" fmla="*/ 220622 w 4853691"/>
                <a:gd name="connsiteY308" fmla="*/ 1504457 h 4860733"/>
                <a:gd name="connsiteX309" fmla="*/ 215928 w 4853691"/>
                <a:gd name="connsiteY309" fmla="*/ 1511498 h 4860733"/>
                <a:gd name="connsiteX310" fmla="*/ 201846 w 4853691"/>
                <a:gd name="connsiteY310" fmla="*/ 1542009 h 4860733"/>
                <a:gd name="connsiteX311" fmla="*/ 197152 w 4853691"/>
                <a:gd name="connsiteY311" fmla="*/ 1551398 h 4860733"/>
                <a:gd name="connsiteX312" fmla="*/ 185417 w 4853691"/>
                <a:gd name="connsiteY312" fmla="*/ 1581909 h 4860733"/>
                <a:gd name="connsiteX313" fmla="*/ 180723 w 4853691"/>
                <a:gd name="connsiteY313" fmla="*/ 1591297 h 4860733"/>
                <a:gd name="connsiteX314" fmla="*/ 168987 w 4853691"/>
                <a:gd name="connsiteY314" fmla="*/ 1624156 h 4860733"/>
                <a:gd name="connsiteX315" fmla="*/ 164293 w 4853691"/>
                <a:gd name="connsiteY315" fmla="*/ 1635891 h 4860733"/>
                <a:gd name="connsiteX316" fmla="*/ 152558 w 4853691"/>
                <a:gd name="connsiteY316" fmla="*/ 1668750 h 4860733"/>
                <a:gd name="connsiteX317" fmla="*/ 140823 w 4853691"/>
                <a:gd name="connsiteY317" fmla="*/ 1680485 h 4860733"/>
                <a:gd name="connsiteX318" fmla="*/ 129088 w 4853691"/>
                <a:gd name="connsiteY318" fmla="*/ 1713344 h 4860733"/>
                <a:gd name="connsiteX319" fmla="*/ 126741 w 4853691"/>
                <a:gd name="connsiteY319" fmla="*/ 1722732 h 4860733"/>
                <a:gd name="connsiteX320" fmla="*/ 115005 w 4853691"/>
                <a:gd name="connsiteY320" fmla="*/ 1760285 h 4860733"/>
                <a:gd name="connsiteX321" fmla="*/ 112658 w 4853691"/>
                <a:gd name="connsiteY321" fmla="*/ 1767326 h 4860733"/>
                <a:gd name="connsiteX322" fmla="*/ 100923 w 4853691"/>
                <a:gd name="connsiteY322" fmla="*/ 1807226 h 4860733"/>
                <a:gd name="connsiteX323" fmla="*/ 98576 w 4853691"/>
                <a:gd name="connsiteY323" fmla="*/ 1814267 h 4860733"/>
                <a:gd name="connsiteX324" fmla="*/ 89188 w 4853691"/>
                <a:gd name="connsiteY324" fmla="*/ 1856514 h 4860733"/>
                <a:gd name="connsiteX325" fmla="*/ 89188 w 4853691"/>
                <a:gd name="connsiteY325" fmla="*/ 1861208 h 4860733"/>
                <a:gd name="connsiteX326" fmla="*/ 79800 w 4853691"/>
                <a:gd name="connsiteY326" fmla="*/ 1905802 h 4860733"/>
                <a:gd name="connsiteX327" fmla="*/ 79800 w 4853691"/>
                <a:gd name="connsiteY327" fmla="*/ 1910496 h 4860733"/>
                <a:gd name="connsiteX328" fmla="*/ 70411 w 4853691"/>
                <a:gd name="connsiteY328" fmla="*/ 1957437 h 4860733"/>
                <a:gd name="connsiteX329" fmla="*/ 70411 w 4853691"/>
                <a:gd name="connsiteY329" fmla="*/ 1959784 h 4860733"/>
                <a:gd name="connsiteX330" fmla="*/ 63370 w 4853691"/>
                <a:gd name="connsiteY330" fmla="*/ 1990295 h 4860733"/>
                <a:gd name="connsiteX331" fmla="*/ 61023 w 4853691"/>
                <a:gd name="connsiteY331" fmla="*/ 1990295 h 4860733"/>
                <a:gd name="connsiteX332" fmla="*/ 39900 w 4853691"/>
                <a:gd name="connsiteY332" fmla="*/ 2011419 h 4860733"/>
                <a:gd name="connsiteX333" fmla="*/ 51635 w 4853691"/>
                <a:gd name="connsiteY333" fmla="*/ 2030195 h 4860733"/>
                <a:gd name="connsiteX334" fmla="*/ 44594 w 4853691"/>
                <a:gd name="connsiteY334" fmla="*/ 2044277 h 4860733"/>
                <a:gd name="connsiteX335" fmla="*/ 37553 w 4853691"/>
                <a:gd name="connsiteY335" fmla="*/ 2058360 h 4860733"/>
                <a:gd name="connsiteX336" fmla="*/ 39900 w 4853691"/>
                <a:gd name="connsiteY336" fmla="*/ 2065401 h 4860733"/>
                <a:gd name="connsiteX337" fmla="*/ 25818 w 4853691"/>
                <a:gd name="connsiteY337" fmla="*/ 2257859 h 4860733"/>
                <a:gd name="connsiteX338" fmla="*/ 25818 w 4853691"/>
                <a:gd name="connsiteY338" fmla="*/ 2281329 h 4860733"/>
                <a:gd name="connsiteX339" fmla="*/ 7041 w 4853691"/>
                <a:gd name="connsiteY339" fmla="*/ 2300106 h 4860733"/>
                <a:gd name="connsiteX340" fmla="*/ 23470 w 4853691"/>
                <a:gd name="connsiteY340" fmla="*/ 2318882 h 4860733"/>
                <a:gd name="connsiteX341" fmla="*/ 23470 w 4853691"/>
                <a:gd name="connsiteY341" fmla="*/ 2323576 h 4860733"/>
                <a:gd name="connsiteX342" fmla="*/ 2347 w 4853691"/>
                <a:gd name="connsiteY342" fmla="*/ 2344700 h 4860733"/>
                <a:gd name="connsiteX343" fmla="*/ 21123 w 4853691"/>
                <a:gd name="connsiteY343" fmla="*/ 2363476 h 4860733"/>
                <a:gd name="connsiteX344" fmla="*/ 18776 w 4853691"/>
                <a:gd name="connsiteY344" fmla="*/ 2433887 h 4860733"/>
                <a:gd name="connsiteX345" fmla="*/ 4694 w 4853691"/>
                <a:gd name="connsiteY345" fmla="*/ 2452664 h 4860733"/>
                <a:gd name="connsiteX346" fmla="*/ 7041 w 4853691"/>
                <a:gd name="connsiteY346" fmla="*/ 2459705 h 4860733"/>
                <a:gd name="connsiteX347" fmla="*/ 0 w 4853691"/>
                <a:gd name="connsiteY347" fmla="*/ 2473787 h 4860733"/>
                <a:gd name="connsiteX348" fmla="*/ 0 w 4853691"/>
                <a:gd name="connsiteY348" fmla="*/ 2478481 h 4860733"/>
                <a:gd name="connsiteX349" fmla="*/ 0 w 4853691"/>
                <a:gd name="connsiteY349" fmla="*/ 2480828 h 4860733"/>
                <a:gd name="connsiteX350" fmla="*/ 0 w 4853691"/>
                <a:gd name="connsiteY350" fmla="*/ 2480828 h 4860733"/>
                <a:gd name="connsiteX351" fmla="*/ 0 w 4853691"/>
                <a:gd name="connsiteY351" fmla="*/ 2483175 h 4860733"/>
                <a:gd name="connsiteX352" fmla="*/ 21123 w 4853691"/>
                <a:gd name="connsiteY352" fmla="*/ 2504299 h 4860733"/>
                <a:gd name="connsiteX353" fmla="*/ 23470 w 4853691"/>
                <a:gd name="connsiteY353" fmla="*/ 2504299 h 4860733"/>
                <a:gd name="connsiteX354" fmla="*/ 23470 w 4853691"/>
                <a:gd name="connsiteY354" fmla="*/ 2508993 h 4860733"/>
                <a:gd name="connsiteX355" fmla="*/ 4694 w 4853691"/>
                <a:gd name="connsiteY355" fmla="*/ 2527769 h 4860733"/>
                <a:gd name="connsiteX356" fmla="*/ 16429 w 4853691"/>
                <a:gd name="connsiteY356" fmla="*/ 2546545 h 4860733"/>
                <a:gd name="connsiteX357" fmla="*/ 4694 w 4853691"/>
                <a:gd name="connsiteY357" fmla="*/ 2565322 h 4860733"/>
                <a:gd name="connsiteX358" fmla="*/ 7041 w 4853691"/>
                <a:gd name="connsiteY358" fmla="*/ 2574710 h 4860733"/>
                <a:gd name="connsiteX359" fmla="*/ 7041 w 4853691"/>
                <a:gd name="connsiteY359" fmla="*/ 2577057 h 4860733"/>
                <a:gd name="connsiteX360" fmla="*/ 16429 w 4853691"/>
                <a:gd name="connsiteY360" fmla="*/ 2593486 h 4860733"/>
                <a:gd name="connsiteX361" fmla="*/ 16429 w 4853691"/>
                <a:gd name="connsiteY361" fmla="*/ 2595833 h 4860733"/>
                <a:gd name="connsiteX362" fmla="*/ 21123 w 4853691"/>
                <a:gd name="connsiteY362" fmla="*/ 2609916 h 4860733"/>
                <a:gd name="connsiteX363" fmla="*/ 7041 w 4853691"/>
                <a:gd name="connsiteY363" fmla="*/ 2628692 h 4860733"/>
                <a:gd name="connsiteX364" fmla="*/ 23470 w 4853691"/>
                <a:gd name="connsiteY364" fmla="*/ 2647468 h 4860733"/>
                <a:gd name="connsiteX365" fmla="*/ 9388 w 4853691"/>
                <a:gd name="connsiteY365" fmla="*/ 2666245 h 4860733"/>
                <a:gd name="connsiteX366" fmla="*/ 11735 w 4853691"/>
                <a:gd name="connsiteY366" fmla="*/ 2673286 h 4860733"/>
                <a:gd name="connsiteX367" fmla="*/ 16429 w 4853691"/>
                <a:gd name="connsiteY367" fmla="*/ 2682674 h 4860733"/>
                <a:gd name="connsiteX368" fmla="*/ 28165 w 4853691"/>
                <a:gd name="connsiteY368" fmla="*/ 2694409 h 4860733"/>
                <a:gd name="connsiteX369" fmla="*/ 28165 w 4853691"/>
                <a:gd name="connsiteY369" fmla="*/ 2694409 h 4860733"/>
                <a:gd name="connsiteX370" fmla="*/ 18776 w 4853691"/>
                <a:gd name="connsiteY370" fmla="*/ 2710839 h 4860733"/>
                <a:gd name="connsiteX371" fmla="*/ 32859 w 4853691"/>
                <a:gd name="connsiteY371" fmla="*/ 2729615 h 4860733"/>
                <a:gd name="connsiteX372" fmla="*/ 39900 w 4853691"/>
                <a:gd name="connsiteY372" fmla="*/ 2778903 h 4860733"/>
                <a:gd name="connsiteX373" fmla="*/ 39900 w 4853691"/>
                <a:gd name="connsiteY373" fmla="*/ 2783597 h 4860733"/>
                <a:gd name="connsiteX374" fmla="*/ 44594 w 4853691"/>
                <a:gd name="connsiteY374" fmla="*/ 2802374 h 4860733"/>
                <a:gd name="connsiteX375" fmla="*/ 44594 w 4853691"/>
                <a:gd name="connsiteY375" fmla="*/ 2804721 h 4860733"/>
                <a:gd name="connsiteX376" fmla="*/ 46941 w 4853691"/>
                <a:gd name="connsiteY376" fmla="*/ 2816456 h 4860733"/>
                <a:gd name="connsiteX377" fmla="*/ 58676 w 4853691"/>
                <a:gd name="connsiteY377" fmla="*/ 2884520 h 4860733"/>
                <a:gd name="connsiteX378" fmla="*/ 61023 w 4853691"/>
                <a:gd name="connsiteY378" fmla="*/ 2900949 h 4860733"/>
                <a:gd name="connsiteX379" fmla="*/ 65717 w 4853691"/>
                <a:gd name="connsiteY379" fmla="*/ 2929114 h 4860733"/>
                <a:gd name="connsiteX380" fmla="*/ 72758 w 4853691"/>
                <a:gd name="connsiteY380" fmla="*/ 2961973 h 4860733"/>
                <a:gd name="connsiteX381" fmla="*/ 75105 w 4853691"/>
                <a:gd name="connsiteY381" fmla="*/ 2976055 h 4860733"/>
                <a:gd name="connsiteX382" fmla="*/ 79800 w 4853691"/>
                <a:gd name="connsiteY382" fmla="*/ 2992484 h 4860733"/>
                <a:gd name="connsiteX383" fmla="*/ 75105 w 4853691"/>
                <a:gd name="connsiteY383" fmla="*/ 3004220 h 4860733"/>
                <a:gd name="connsiteX384" fmla="*/ 86841 w 4853691"/>
                <a:gd name="connsiteY384" fmla="*/ 3022996 h 4860733"/>
                <a:gd name="connsiteX385" fmla="*/ 91535 w 4853691"/>
                <a:gd name="connsiteY385" fmla="*/ 3041772 h 4860733"/>
                <a:gd name="connsiteX386" fmla="*/ 98576 w 4853691"/>
                <a:gd name="connsiteY386" fmla="*/ 3062896 h 4860733"/>
                <a:gd name="connsiteX387" fmla="*/ 117352 w 4853691"/>
                <a:gd name="connsiteY387" fmla="*/ 3128613 h 4860733"/>
                <a:gd name="connsiteX388" fmla="*/ 122046 w 4853691"/>
                <a:gd name="connsiteY388" fmla="*/ 3147389 h 4860733"/>
                <a:gd name="connsiteX389" fmla="*/ 140823 w 4853691"/>
                <a:gd name="connsiteY389" fmla="*/ 3201371 h 4860733"/>
                <a:gd name="connsiteX390" fmla="*/ 147864 w 4853691"/>
                <a:gd name="connsiteY390" fmla="*/ 3224842 h 4860733"/>
                <a:gd name="connsiteX391" fmla="*/ 171334 w 4853691"/>
                <a:gd name="connsiteY391" fmla="*/ 3288212 h 4860733"/>
                <a:gd name="connsiteX392" fmla="*/ 180723 w 4853691"/>
                <a:gd name="connsiteY392" fmla="*/ 3311683 h 4860733"/>
                <a:gd name="connsiteX393" fmla="*/ 190111 w 4853691"/>
                <a:gd name="connsiteY393" fmla="*/ 3332806 h 4860733"/>
                <a:gd name="connsiteX394" fmla="*/ 192458 w 4853691"/>
                <a:gd name="connsiteY394" fmla="*/ 3339847 h 4860733"/>
                <a:gd name="connsiteX395" fmla="*/ 199499 w 4853691"/>
                <a:gd name="connsiteY395" fmla="*/ 3358623 h 4860733"/>
                <a:gd name="connsiteX396" fmla="*/ 211234 w 4853691"/>
                <a:gd name="connsiteY396" fmla="*/ 3391482 h 4860733"/>
                <a:gd name="connsiteX397" fmla="*/ 218275 w 4853691"/>
                <a:gd name="connsiteY397" fmla="*/ 3407912 h 4860733"/>
                <a:gd name="connsiteX398" fmla="*/ 232358 w 4853691"/>
                <a:gd name="connsiteY398" fmla="*/ 3440770 h 4860733"/>
                <a:gd name="connsiteX399" fmla="*/ 234705 w 4853691"/>
                <a:gd name="connsiteY399" fmla="*/ 3445464 h 4860733"/>
                <a:gd name="connsiteX400" fmla="*/ 237052 w 4853691"/>
                <a:gd name="connsiteY400" fmla="*/ 3452505 h 4860733"/>
                <a:gd name="connsiteX401" fmla="*/ 255828 w 4853691"/>
                <a:gd name="connsiteY401" fmla="*/ 3492405 h 4860733"/>
                <a:gd name="connsiteX402" fmla="*/ 260522 w 4853691"/>
                <a:gd name="connsiteY402" fmla="*/ 3501793 h 4860733"/>
                <a:gd name="connsiteX403" fmla="*/ 281646 w 4853691"/>
                <a:gd name="connsiteY403" fmla="*/ 3546387 h 4860733"/>
                <a:gd name="connsiteX404" fmla="*/ 283993 w 4853691"/>
                <a:gd name="connsiteY404" fmla="*/ 3551081 h 4860733"/>
                <a:gd name="connsiteX405" fmla="*/ 445939 w 4853691"/>
                <a:gd name="connsiteY405" fmla="*/ 3820992 h 4860733"/>
                <a:gd name="connsiteX406" fmla="*/ 445939 w 4853691"/>
                <a:gd name="connsiteY406" fmla="*/ 3823339 h 4860733"/>
                <a:gd name="connsiteX407" fmla="*/ 492880 w 4853691"/>
                <a:gd name="connsiteY407" fmla="*/ 3893750 h 4860733"/>
                <a:gd name="connsiteX408" fmla="*/ 495227 w 4853691"/>
                <a:gd name="connsiteY408" fmla="*/ 3896097 h 4860733"/>
                <a:gd name="connsiteX409" fmla="*/ 506962 w 4853691"/>
                <a:gd name="connsiteY409" fmla="*/ 3912527 h 4860733"/>
                <a:gd name="connsiteX410" fmla="*/ 511656 w 4853691"/>
                <a:gd name="connsiteY410" fmla="*/ 3917221 h 4860733"/>
                <a:gd name="connsiteX411" fmla="*/ 523391 w 4853691"/>
                <a:gd name="connsiteY411" fmla="*/ 3928956 h 4860733"/>
                <a:gd name="connsiteX412" fmla="*/ 530433 w 4853691"/>
                <a:gd name="connsiteY412" fmla="*/ 3935997 h 4860733"/>
                <a:gd name="connsiteX413" fmla="*/ 539821 w 4853691"/>
                <a:gd name="connsiteY413" fmla="*/ 3945385 h 4860733"/>
                <a:gd name="connsiteX414" fmla="*/ 549209 w 4853691"/>
                <a:gd name="connsiteY414" fmla="*/ 3954773 h 4860733"/>
                <a:gd name="connsiteX415" fmla="*/ 556250 w 4853691"/>
                <a:gd name="connsiteY415" fmla="*/ 3961814 h 4860733"/>
                <a:gd name="connsiteX416" fmla="*/ 558597 w 4853691"/>
                <a:gd name="connsiteY416" fmla="*/ 3964162 h 4860733"/>
                <a:gd name="connsiteX417" fmla="*/ 553903 w 4853691"/>
                <a:gd name="connsiteY417" fmla="*/ 3975897 h 4860733"/>
                <a:gd name="connsiteX418" fmla="*/ 575026 w 4853691"/>
                <a:gd name="connsiteY418" fmla="*/ 3997020 h 4860733"/>
                <a:gd name="connsiteX419" fmla="*/ 586762 w 4853691"/>
                <a:gd name="connsiteY419" fmla="*/ 3992326 h 4860733"/>
                <a:gd name="connsiteX420" fmla="*/ 607885 w 4853691"/>
                <a:gd name="connsiteY420" fmla="*/ 4020490 h 4860733"/>
                <a:gd name="connsiteX421" fmla="*/ 617273 w 4853691"/>
                <a:gd name="connsiteY421" fmla="*/ 4032226 h 4860733"/>
                <a:gd name="connsiteX422" fmla="*/ 645438 w 4853691"/>
                <a:gd name="connsiteY422" fmla="*/ 4067431 h 4860733"/>
                <a:gd name="connsiteX423" fmla="*/ 652479 w 4853691"/>
                <a:gd name="connsiteY423" fmla="*/ 4074473 h 4860733"/>
                <a:gd name="connsiteX424" fmla="*/ 722890 w 4853691"/>
                <a:gd name="connsiteY424" fmla="*/ 4154272 h 4860733"/>
                <a:gd name="connsiteX425" fmla="*/ 727584 w 4853691"/>
                <a:gd name="connsiteY425" fmla="*/ 4158966 h 4860733"/>
                <a:gd name="connsiteX426" fmla="*/ 760443 w 4853691"/>
                <a:gd name="connsiteY426" fmla="*/ 4191825 h 4860733"/>
                <a:gd name="connsiteX427" fmla="*/ 762790 w 4853691"/>
                <a:gd name="connsiteY427" fmla="*/ 4194172 h 4860733"/>
                <a:gd name="connsiteX428" fmla="*/ 800343 w 4853691"/>
                <a:gd name="connsiteY428" fmla="*/ 4229378 h 4860733"/>
                <a:gd name="connsiteX429" fmla="*/ 802690 w 4853691"/>
                <a:gd name="connsiteY429" fmla="*/ 4231725 h 4860733"/>
                <a:gd name="connsiteX430" fmla="*/ 835549 w 4853691"/>
                <a:gd name="connsiteY430" fmla="*/ 4259889 h 4860733"/>
                <a:gd name="connsiteX431" fmla="*/ 842590 w 4853691"/>
                <a:gd name="connsiteY431" fmla="*/ 4266930 h 4860733"/>
                <a:gd name="connsiteX432" fmla="*/ 875448 w 4853691"/>
                <a:gd name="connsiteY432" fmla="*/ 4290401 h 4860733"/>
                <a:gd name="connsiteX433" fmla="*/ 880142 w 4853691"/>
                <a:gd name="connsiteY433" fmla="*/ 4292748 h 4860733"/>
                <a:gd name="connsiteX434" fmla="*/ 901266 w 4853691"/>
                <a:gd name="connsiteY434" fmla="*/ 4311525 h 4860733"/>
                <a:gd name="connsiteX435" fmla="*/ 917695 w 4853691"/>
                <a:gd name="connsiteY435" fmla="*/ 4325607 h 4860733"/>
                <a:gd name="connsiteX436" fmla="*/ 931777 w 4853691"/>
                <a:gd name="connsiteY436" fmla="*/ 4337342 h 4860733"/>
                <a:gd name="connsiteX437" fmla="*/ 931777 w 4853691"/>
                <a:gd name="connsiteY437" fmla="*/ 4337342 h 4860733"/>
                <a:gd name="connsiteX438" fmla="*/ 948207 w 4853691"/>
                <a:gd name="connsiteY438" fmla="*/ 4351424 h 4860733"/>
                <a:gd name="connsiteX439" fmla="*/ 943513 w 4853691"/>
                <a:gd name="connsiteY439" fmla="*/ 4363160 h 4860733"/>
                <a:gd name="connsiteX440" fmla="*/ 964636 w 4853691"/>
                <a:gd name="connsiteY440" fmla="*/ 4384283 h 4860733"/>
                <a:gd name="connsiteX441" fmla="*/ 978718 w 4853691"/>
                <a:gd name="connsiteY441" fmla="*/ 4377242 h 4860733"/>
                <a:gd name="connsiteX442" fmla="*/ 983412 w 4853691"/>
                <a:gd name="connsiteY442" fmla="*/ 4379589 h 4860733"/>
                <a:gd name="connsiteX443" fmla="*/ 992801 w 4853691"/>
                <a:gd name="connsiteY443" fmla="*/ 4386630 h 4860733"/>
                <a:gd name="connsiteX444" fmla="*/ 999842 w 4853691"/>
                <a:gd name="connsiteY444" fmla="*/ 4393671 h 4860733"/>
                <a:gd name="connsiteX445" fmla="*/ 1013924 w 4853691"/>
                <a:gd name="connsiteY445" fmla="*/ 4405406 h 4860733"/>
                <a:gd name="connsiteX446" fmla="*/ 1009230 w 4853691"/>
                <a:gd name="connsiteY446" fmla="*/ 4417142 h 4860733"/>
                <a:gd name="connsiteX447" fmla="*/ 1030353 w 4853691"/>
                <a:gd name="connsiteY447" fmla="*/ 4438265 h 4860733"/>
                <a:gd name="connsiteX448" fmla="*/ 1046783 w 4853691"/>
                <a:gd name="connsiteY448" fmla="*/ 4431224 h 4860733"/>
                <a:gd name="connsiteX449" fmla="*/ 1063212 w 4853691"/>
                <a:gd name="connsiteY449" fmla="*/ 4442959 h 4860733"/>
                <a:gd name="connsiteX450" fmla="*/ 1063212 w 4853691"/>
                <a:gd name="connsiteY450" fmla="*/ 4442959 h 4860733"/>
                <a:gd name="connsiteX451" fmla="*/ 1067906 w 4853691"/>
                <a:gd name="connsiteY451" fmla="*/ 4445306 h 4860733"/>
                <a:gd name="connsiteX452" fmla="*/ 1145359 w 4853691"/>
                <a:gd name="connsiteY452" fmla="*/ 4494594 h 4860733"/>
                <a:gd name="connsiteX453" fmla="*/ 1157094 w 4853691"/>
                <a:gd name="connsiteY453" fmla="*/ 4501635 h 4860733"/>
                <a:gd name="connsiteX454" fmla="*/ 1234546 w 4853691"/>
                <a:gd name="connsiteY454" fmla="*/ 4548576 h 4860733"/>
                <a:gd name="connsiteX455" fmla="*/ 1248629 w 4853691"/>
                <a:gd name="connsiteY455" fmla="*/ 4555617 h 4860733"/>
                <a:gd name="connsiteX456" fmla="*/ 1328428 w 4853691"/>
                <a:gd name="connsiteY456" fmla="*/ 4597864 h 4860733"/>
                <a:gd name="connsiteX457" fmla="*/ 1342511 w 4853691"/>
                <a:gd name="connsiteY457" fmla="*/ 4604905 h 4860733"/>
                <a:gd name="connsiteX458" fmla="*/ 1412922 w 4853691"/>
                <a:gd name="connsiteY458" fmla="*/ 4637764 h 4860733"/>
                <a:gd name="connsiteX459" fmla="*/ 1424657 w 4853691"/>
                <a:gd name="connsiteY459" fmla="*/ 4642458 h 4860733"/>
                <a:gd name="connsiteX460" fmla="*/ 1429351 w 4853691"/>
                <a:gd name="connsiteY460" fmla="*/ 4644805 h 4860733"/>
                <a:gd name="connsiteX461" fmla="*/ 1448128 w 4853691"/>
                <a:gd name="connsiteY461" fmla="*/ 4651846 h 4860733"/>
                <a:gd name="connsiteX462" fmla="*/ 1469251 w 4853691"/>
                <a:gd name="connsiteY462" fmla="*/ 4661234 h 4860733"/>
                <a:gd name="connsiteX463" fmla="*/ 1497416 w 4853691"/>
                <a:gd name="connsiteY463" fmla="*/ 4672970 h 4860733"/>
                <a:gd name="connsiteX464" fmla="*/ 1518539 w 4853691"/>
                <a:gd name="connsiteY464" fmla="*/ 4682358 h 4860733"/>
                <a:gd name="connsiteX465" fmla="*/ 1546704 w 4853691"/>
                <a:gd name="connsiteY465" fmla="*/ 4694093 h 4860733"/>
                <a:gd name="connsiteX466" fmla="*/ 1567827 w 4853691"/>
                <a:gd name="connsiteY466" fmla="*/ 4703481 h 4860733"/>
                <a:gd name="connsiteX467" fmla="*/ 1595992 w 4853691"/>
                <a:gd name="connsiteY467" fmla="*/ 4712869 h 4860733"/>
                <a:gd name="connsiteX468" fmla="*/ 1619462 w 4853691"/>
                <a:gd name="connsiteY468" fmla="*/ 4719911 h 4860733"/>
                <a:gd name="connsiteX469" fmla="*/ 1647627 w 4853691"/>
                <a:gd name="connsiteY469" fmla="*/ 4729299 h 4860733"/>
                <a:gd name="connsiteX470" fmla="*/ 1668750 w 4853691"/>
                <a:gd name="connsiteY470" fmla="*/ 4736340 h 4860733"/>
                <a:gd name="connsiteX471" fmla="*/ 1699262 w 4853691"/>
                <a:gd name="connsiteY471" fmla="*/ 4745728 h 4860733"/>
                <a:gd name="connsiteX472" fmla="*/ 1718038 w 4853691"/>
                <a:gd name="connsiteY472" fmla="*/ 4752769 h 4860733"/>
                <a:gd name="connsiteX473" fmla="*/ 1757938 w 4853691"/>
                <a:gd name="connsiteY473" fmla="*/ 4764504 h 4860733"/>
                <a:gd name="connsiteX474" fmla="*/ 1769673 w 4853691"/>
                <a:gd name="connsiteY474" fmla="*/ 4766851 h 4860733"/>
                <a:gd name="connsiteX475" fmla="*/ 1802532 w 4853691"/>
                <a:gd name="connsiteY475" fmla="*/ 4776239 h 4860733"/>
                <a:gd name="connsiteX476" fmla="*/ 1802532 w 4853691"/>
                <a:gd name="connsiteY476" fmla="*/ 4780934 h 4860733"/>
                <a:gd name="connsiteX477" fmla="*/ 1823655 w 4853691"/>
                <a:gd name="connsiteY477" fmla="*/ 4802057 h 4860733"/>
                <a:gd name="connsiteX478" fmla="*/ 1842431 w 4853691"/>
                <a:gd name="connsiteY478" fmla="*/ 4790322 h 4860733"/>
                <a:gd name="connsiteX479" fmla="*/ 1851820 w 4853691"/>
                <a:gd name="connsiteY479" fmla="*/ 4792669 h 4860733"/>
                <a:gd name="connsiteX480" fmla="*/ 1856514 w 4853691"/>
                <a:gd name="connsiteY480" fmla="*/ 4792669 h 4860733"/>
                <a:gd name="connsiteX481" fmla="*/ 1865902 w 4853691"/>
                <a:gd name="connsiteY481" fmla="*/ 4795016 h 4860733"/>
                <a:gd name="connsiteX482" fmla="*/ 1872943 w 4853691"/>
                <a:gd name="connsiteY482" fmla="*/ 4795016 h 4860733"/>
                <a:gd name="connsiteX483" fmla="*/ 1877637 w 4853691"/>
                <a:gd name="connsiteY483" fmla="*/ 4795016 h 4860733"/>
                <a:gd name="connsiteX484" fmla="*/ 1889372 w 4853691"/>
                <a:gd name="connsiteY484" fmla="*/ 4797363 h 4860733"/>
                <a:gd name="connsiteX485" fmla="*/ 1889372 w 4853691"/>
                <a:gd name="connsiteY485" fmla="*/ 4797363 h 4860733"/>
                <a:gd name="connsiteX486" fmla="*/ 1908149 w 4853691"/>
                <a:gd name="connsiteY486" fmla="*/ 4811445 h 4860733"/>
                <a:gd name="connsiteX487" fmla="*/ 1922231 w 4853691"/>
                <a:gd name="connsiteY487" fmla="*/ 4804404 h 4860733"/>
                <a:gd name="connsiteX488" fmla="*/ 1959784 w 4853691"/>
                <a:gd name="connsiteY488" fmla="*/ 4811445 h 4860733"/>
                <a:gd name="connsiteX489" fmla="*/ 1992642 w 4853691"/>
                <a:gd name="connsiteY489" fmla="*/ 4818486 h 4860733"/>
                <a:gd name="connsiteX490" fmla="*/ 2032542 w 4853691"/>
                <a:gd name="connsiteY490" fmla="*/ 4825528 h 4860733"/>
                <a:gd name="connsiteX491" fmla="*/ 2067748 w 4853691"/>
                <a:gd name="connsiteY491" fmla="*/ 4830222 h 4860733"/>
                <a:gd name="connsiteX492" fmla="*/ 2107648 w 4853691"/>
                <a:gd name="connsiteY492" fmla="*/ 4834916 h 4860733"/>
                <a:gd name="connsiteX493" fmla="*/ 2142854 w 4853691"/>
                <a:gd name="connsiteY493" fmla="*/ 4839610 h 4860733"/>
                <a:gd name="connsiteX494" fmla="*/ 2182753 w 4853691"/>
                <a:gd name="connsiteY494" fmla="*/ 4844304 h 4860733"/>
                <a:gd name="connsiteX495" fmla="*/ 2215612 w 4853691"/>
                <a:gd name="connsiteY495" fmla="*/ 4846651 h 4860733"/>
                <a:gd name="connsiteX496" fmla="*/ 2257859 w 4853691"/>
                <a:gd name="connsiteY496" fmla="*/ 4848998 h 4860733"/>
                <a:gd name="connsiteX497" fmla="*/ 2290717 w 4853691"/>
                <a:gd name="connsiteY497" fmla="*/ 4851345 h 4860733"/>
                <a:gd name="connsiteX498" fmla="*/ 2337658 w 4853691"/>
                <a:gd name="connsiteY498" fmla="*/ 4853692 h 4860733"/>
                <a:gd name="connsiteX499" fmla="*/ 2363476 w 4853691"/>
                <a:gd name="connsiteY499" fmla="*/ 4856039 h 4860733"/>
                <a:gd name="connsiteX500" fmla="*/ 2438581 w 4853691"/>
                <a:gd name="connsiteY500" fmla="*/ 4856039 h 4860733"/>
                <a:gd name="connsiteX501" fmla="*/ 2501952 w 4853691"/>
                <a:gd name="connsiteY501" fmla="*/ 4856039 h 4860733"/>
                <a:gd name="connsiteX502" fmla="*/ 2523075 w 4853691"/>
                <a:gd name="connsiteY502" fmla="*/ 4856039 h 4860733"/>
                <a:gd name="connsiteX503" fmla="*/ 2565322 w 4853691"/>
                <a:gd name="connsiteY503" fmla="*/ 4853692 h 4860733"/>
                <a:gd name="connsiteX504" fmla="*/ 2586445 w 4853691"/>
                <a:gd name="connsiteY504" fmla="*/ 4851345 h 4860733"/>
                <a:gd name="connsiteX505" fmla="*/ 2628692 w 4853691"/>
                <a:gd name="connsiteY505" fmla="*/ 4848998 h 4860733"/>
                <a:gd name="connsiteX506" fmla="*/ 2649816 w 4853691"/>
                <a:gd name="connsiteY506" fmla="*/ 4846651 h 4860733"/>
                <a:gd name="connsiteX507" fmla="*/ 2670939 w 4853691"/>
                <a:gd name="connsiteY507" fmla="*/ 4844304 h 4860733"/>
                <a:gd name="connsiteX508" fmla="*/ 2689715 w 4853691"/>
                <a:gd name="connsiteY508" fmla="*/ 4860733 h 4860733"/>
                <a:gd name="connsiteX509" fmla="*/ 2710839 w 4853691"/>
                <a:gd name="connsiteY509" fmla="*/ 4839610 h 4860733"/>
                <a:gd name="connsiteX510" fmla="*/ 2710839 w 4853691"/>
                <a:gd name="connsiteY510" fmla="*/ 4837263 h 4860733"/>
                <a:gd name="connsiteX511" fmla="*/ 2736656 w 4853691"/>
                <a:gd name="connsiteY511" fmla="*/ 4834916 h 4860733"/>
                <a:gd name="connsiteX512" fmla="*/ 2764821 w 4853691"/>
                <a:gd name="connsiteY512" fmla="*/ 4830222 h 4860733"/>
                <a:gd name="connsiteX513" fmla="*/ 2771862 w 4853691"/>
                <a:gd name="connsiteY513" fmla="*/ 4830222 h 4860733"/>
                <a:gd name="connsiteX514" fmla="*/ 2774209 w 4853691"/>
                <a:gd name="connsiteY514" fmla="*/ 4830222 h 4860733"/>
                <a:gd name="connsiteX515" fmla="*/ 2783597 w 4853691"/>
                <a:gd name="connsiteY515" fmla="*/ 4827875 h 4860733"/>
                <a:gd name="connsiteX516" fmla="*/ 2804721 w 4853691"/>
                <a:gd name="connsiteY516" fmla="*/ 4825528 h 4860733"/>
                <a:gd name="connsiteX517" fmla="*/ 2832885 w 4853691"/>
                <a:gd name="connsiteY517" fmla="*/ 4820834 h 4860733"/>
                <a:gd name="connsiteX518" fmla="*/ 2872785 w 4853691"/>
                <a:gd name="connsiteY518" fmla="*/ 4813792 h 4860733"/>
                <a:gd name="connsiteX519" fmla="*/ 2900949 w 4853691"/>
                <a:gd name="connsiteY519" fmla="*/ 4809098 h 4860733"/>
                <a:gd name="connsiteX520" fmla="*/ 2940849 w 4853691"/>
                <a:gd name="connsiteY520" fmla="*/ 4799710 h 4860733"/>
                <a:gd name="connsiteX521" fmla="*/ 2947890 w 4853691"/>
                <a:gd name="connsiteY521" fmla="*/ 4797363 h 4860733"/>
                <a:gd name="connsiteX522" fmla="*/ 2966667 w 4853691"/>
                <a:gd name="connsiteY522" fmla="*/ 4813792 h 4860733"/>
                <a:gd name="connsiteX523" fmla="*/ 2987790 w 4853691"/>
                <a:gd name="connsiteY523" fmla="*/ 4792669 h 4860733"/>
                <a:gd name="connsiteX524" fmla="*/ 2987790 w 4853691"/>
                <a:gd name="connsiteY524" fmla="*/ 4787975 h 4860733"/>
                <a:gd name="connsiteX525" fmla="*/ 3032384 w 4853691"/>
                <a:gd name="connsiteY525" fmla="*/ 4776239 h 4860733"/>
                <a:gd name="connsiteX526" fmla="*/ 3051160 w 4853691"/>
                <a:gd name="connsiteY526" fmla="*/ 4771545 h 4860733"/>
                <a:gd name="connsiteX527" fmla="*/ 3095754 w 4853691"/>
                <a:gd name="connsiteY527" fmla="*/ 4759810 h 4860733"/>
                <a:gd name="connsiteX528" fmla="*/ 3119225 w 4853691"/>
                <a:gd name="connsiteY528" fmla="*/ 4752769 h 4860733"/>
                <a:gd name="connsiteX529" fmla="*/ 3159125 w 4853691"/>
                <a:gd name="connsiteY529" fmla="*/ 4741034 h 4860733"/>
                <a:gd name="connsiteX530" fmla="*/ 3182595 w 4853691"/>
                <a:gd name="connsiteY530" fmla="*/ 4733993 h 4860733"/>
                <a:gd name="connsiteX531" fmla="*/ 3222495 w 4853691"/>
                <a:gd name="connsiteY531" fmla="*/ 4719911 h 4860733"/>
                <a:gd name="connsiteX532" fmla="*/ 3238924 w 4853691"/>
                <a:gd name="connsiteY532" fmla="*/ 4715216 h 4860733"/>
                <a:gd name="connsiteX533" fmla="*/ 3264742 w 4853691"/>
                <a:gd name="connsiteY533" fmla="*/ 4705828 h 4860733"/>
                <a:gd name="connsiteX534" fmla="*/ 3271783 w 4853691"/>
                <a:gd name="connsiteY534" fmla="*/ 4703481 h 4860733"/>
                <a:gd name="connsiteX535" fmla="*/ 3337500 w 4853691"/>
                <a:gd name="connsiteY535" fmla="*/ 4677664 h 4860733"/>
                <a:gd name="connsiteX536" fmla="*/ 3349235 w 4853691"/>
                <a:gd name="connsiteY536" fmla="*/ 4672970 h 4860733"/>
                <a:gd name="connsiteX537" fmla="*/ 3396176 w 4853691"/>
                <a:gd name="connsiteY537" fmla="*/ 4651846 h 4860733"/>
                <a:gd name="connsiteX538" fmla="*/ 3414953 w 4853691"/>
                <a:gd name="connsiteY538" fmla="*/ 4663582 h 4860733"/>
                <a:gd name="connsiteX539" fmla="*/ 3436076 w 4853691"/>
                <a:gd name="connsiteY539" fmla="*/ 4642458 h 4860733"/>
                <a:gd name="connsiteX540" fmla="*/ 3433729 w 4853691"/>
                <a:gd name="connsiteY540" fmla="*/ 4635417 h 4860733"/>
                <a:gd name="connsiteX541" fmla="*/ 3450158 w 4853691"/>
                <a:gd name="connsiteY541" fmla="*/ 4628376 h 4860733"/>
                <a:gd name="connsiteX542" fmla="*/ 3459546 w 4853691"/>
                <a:gd name="connsiteY542" fmla="*/ 4623681 h 4860733"/>
                <a:gd name="connsiteX543" fmla="*/ 3492405 w 4853691"/>
                <a:gd name="connsiteY543" fmla="*/ 4607252 h 4860733"/>
                <a:gd name="connsiteX544" fmla="*/ 3501793 w 4853691"/>
                <a:gd name="connsiteY544" fmla="*/ 4602558 h 4860733"/>
                <a:gd name="connsiteX545" fmla="*/ 3515876 w 4853691"/>
                <a:gd name="connsiteY545" fmla="*/ 4595517 h 4860733"/>
                <a:gd name="connsiteX546" fmla="*/ 3518223 w 4853691"/>
                <a:gd name="connsiteY546" fmla="*/ 4595517 h 4860733"/>
                <a:gd name="connsiteX547" fmla="*/ 3579246 w 4853691"/>
                <a:gd name="connsiteY547" fmla="*/ 4565005 h 4860733"/>
                <a:gd name="connsiteX548" fmla="*/ 3598022 w 4853691"/>
                <a:gd name="connsiteY548" fmla="*/ 4555617 h 4860733"/>
                <a:gd name="connsiteX549" fmla="*/ 3642616 w 4853691"/>
                <a:gd name="connsiteY549" fmla="*/ 4529800 h 4860733"/>
                <a:gd name="connsiteX550" fmla="*/ 3661392 w 4853691"/>
                <a:gd name="connsiteY550" fmla="*/ 4518064 h 4860733"/>
                <a:gd name="connsiteX551" fmla="*/ 3720069 w 4853691"/>
                <a:gd name="connsiteY551" fmla="*/ 4482859 h 4860733"/>
                <a:gd name="connsiteX552" fmla="*/ 3734151 w 4853691"/>
                <a:gd name="connsiteY552" fmla="*/ 4473471 h 4860733"/>
                <a:gd name="connsiteX553" fmla="*/ 3778745 w 4853691"/>
                <a:gd name="connsiteY553" fmla="*/ 4445306 h 4860733"/>
                <a:gd name="connsiteX554" fmla="*/ 3797521 w 4853691"/>
                <a:gd name="connsiteY554" fmla="*/ 4431224 h 4860733"/>
                <a:gd name="connsiteX555" fmla="*/ 3811603 w 4853691"/>
                <a:gd name="connsiteY555" fmla="*/ 4421836 h 4860733"/>
                <a:gd name="connsiteX556" fmla="*/ 3842115 w 4853691"/>
                <a:gd name="connsiteY556" fmla="*/ 4400712 h 4860733"/>
                <a:gd name="connsiteX557" fmla="*/ 3856197 w 4853691"/>
                <a:gd name="connsiteY557" fmla="*/ 4391324 h 4860733"/>
                <a:gd name="connsiteX558" fmla="*/ 3910180 w 4853691"/>
                <a:gd name="connsiteY558" fmla="*/ 4351424 h 4860733"/>
                <a:gd name="connsiteX559" fmla="*/ 3928956 w 4853691"/>
                <a:gd name="connsiteY559" fmla="*/ 4337342 h 4860733"/>
                <a:gd name="connsiteX560" fmla="*/ 3968856 w 4853691"/>
                <a:gd name="connsiteY560" fmla="*/ 4306830 h 4860733"/>
                <a:gd name="connsiteX561" fmla="*/ 3985285 w 4853691"/>
                <a:gd name="connsiteY561" fmla="*/ 4292748 h 4860733"/>
                <a:gd name="connsiteX562" fmla="*/ 4036920 w 4853691"/>
                <a:gd name="connsiteY562" fmla="*/ 4248154 h 4860733"/>
                <a:gd name="connsiteX563" fmla="*/ 4039267 w 4853691"/>
                <a:gd name="connsiteY563" fmla="*/ 4245807 h 4860733"/>
                <a:gd name="connsiteX564" fmla="*/ 4051002 w 4853691"/>
                <a:gd name="connsiteY564" fmla="*/ 4236419 h 4860733"/>
                <a:gd name="connsiteX565" fmla="*/ 4062738 w 4853691"/>
                <a:gd name="connsiteY565" fmla="*/ 4227031 h 4860733"/>
                <a:gd name="connsiteX566" fmla="*/ 4076820 w 4853691"/>
                <a:gd name="connsiteY566" fmla="*/ 4212948 h 4860733"/>
                <a:gd name="connsiteX567" fmla="*/ 4090902 w 4853691"/>
                <a:gd name="connsiteY567" fmla="*/ 4198866 h 4860733"/>
                <a:gd name="connsiteX568" fmla="*/ 4102637 w 4853691"/>
                <a:gd name="connsiteY568" fmla="*/ 4187131 h 4860733"/>
                <a:gd name="connsiteX569" fmla="*/ 4121414 w 4853691"/>
                <a:gd name="connsiteY569" fmla="*/ 4168354 h 4860733"/>
                <a:gd name="connsiteX570" fmla="*/ 4128455 w 4853691"/>
                <a:gd name="connsiteY570" fmla="*/ 4161313 h 4860733"/>
                <a:gd name="connsiteX571" fmla="*/ 4142537 w 4853691"/>
                <a:gd name="connsiteY571" fmla="*/ 4147231 h 4860733"/>
                <a:gd name="connsiteX572" fmla="*/ 4156619 w 4853691"/>
                <a:gd name="connsiteY572" fmla="*/ 4151925 h 4860733"/>
                <a:gd name="connsiteX573" fmla="*/ 4177743 w 4853691"/>
                <a:gd name="connsiteY573" fmla="*/ 4130802 h 4860733"/>
                <a:gd name="connsiteX574" fmla="*/ 4173049 w 4853691"/>
                <a:gd name="connsiteY574" fmla="*/ 4119066 h 4860733"/>
                <a:gd name="connsiteX575" fmla="*/ 4180090 w 4853691"/>
                <a:gd name="connsiteY575" fmla="*/ 4112026 h 4860733"/>
                <a:gd name="connsiteX576" fmla="*/ 4180090 w 4853691"/>
                <a:gd name="connsiteY576" fmla="*/ 4109678 h 4860733"/>
                <a:gd name="connsiteX577" fmla="*/ 4194172 w 4853691"/>
                <a:gd name="connsiteY577" fmla="*/ 4095596 h 4860733"/>
                <a:gd name="connsiteX578" fmla="*/ 4217643 w 4853691"/>
                <a:gd name="connsiteY578" fmla="*/ 4072125 h 4860733"/>
                <a:gd name="connsiteX579" fmla="*/ 4243460 w 4853691"/>
                <a:gd name="connsiteY579" fmla="*/ 4043961 h 4860733"/>
                <a:gd name="connsiteX580" fmla="*/ 4264583 w 4853691"/>
                <a:gd name="connsiteY580" fmla="*/ 4020490 h 4860733"/>
                <a:gd name="connsiteX581" fmla="*/ 4290401 w 4853691"/>
                <a:gd name="connsiteY581" fmla="*/ 3992326 h 4860733"/>
                <a:gd name="connsiteX582" fmla="*/ 4311524 w 4853691"/>
                <a:gd name="connsiteY582" fmla="*/ 3966508 h 4860733"/>
                <a:gd name="connsiteX583" fmla="*/ 4334995 w 4853691"/>
                <a:gd name="connsiteY583" fmla="*/ 3935997 h 4860733"/>
                <a:gd name="connsiteX584" fmla="*/ 4339689 w 4853691"/>
                <a:gd name="connsiteY584" fmla="*/ 3928956 h 4860733"/>
                <a:gd name="connsiteX585" fmla="*/ 4360812 w 4853691"/>
                <a:gd name="connsiteY585" fmla="*/ 3903138 h 4860733"/>
                <a:gd name="connsiteX586" fmla="*/ 4393671 w 4853691"/>
                <a:gd name="connsiteY586" fmla="*/ 3860891 h 4860733"/>
                <a:gd name="connsiteX587" fmla="*/ 4412447 w 4853691"/>
                <a:gd name="connsiteY587" fmla="*/ 3835074 h 4860733"/>
                <a:gd name="connsiteX588" fmla="*/ 4450000 w 4853691"/>
                <a:gd name="connsiteY588" fmla="*/ 3778745 h 4860733"/>
                <a:gd name="connsiteX589" fmla="*/ 4468776 w 4853691"/>
                <a:gd name="connsiteY589" fmla="*/ 3752927 h 4860733"/>
                <a:gd name="connsiteX590" fmla="*/ 4506329 w 4853691"/>
                <a:gd name="connsiteY590" fmla="*/ 3694251 h 4860733"/>
                <a:gd name="connsiteX591" fmla="*/ 4518065 w 4853691"/>
                <a:gd name="connsiteY591" fmla="*/ 3673128 h 4860733"/>
                <a:gd name="connsiteX592" fmla="*/ 4520412 w 4853691"/>
                <a:gd name="connsiteY592" fmla="*/ 3670781 h 4860733"/>
                <a:gd name="connsiteX593" fmla="*/ 4527453 w 4853691"/>
                <a:gd name="connsiteY593" fmla="*/ 3673128 h 4860733"/>
                <a:gd name="connsiteX594" fmla="*/ 4548576 w 4853691"/>
                <a:gd name="connsiteY594" fmla="*/ 3652004 h 4860733"/>
                <a:gd name="connsiteX595" fmla="*/ 4541535 w 4853691"/>
                <a:gd name="connsiteY595" fmla="*/ 3637922 h 4860733"/>
                <a:gd name="connsiteX596" fmla="*/ 4555617 w 4853691"/>
                <a:gd name="connsiteY596" fmla="*/ 3612105 h 4860733"/>
                <a:gd name="connsiteX597" fmla="*/ 4560311 w 4853691"/>
                <a:gd name="connsiteY597" fmla="*/ 3602716 h 4860733"/>
                <a:gd name="connsiteX598" fmla="*/ 4586129 w 4853691"/>
                <a:gd name="connsiteY598" fmla="*/ 3555775 h 4860733"/>
                <a:gd name="connsiteX599" fmla="*/ 4586129 w 4853691"/>
                <a:gd name="connsiteY599" fmla="*/ 3555775 h 4860733"/>
                <a:gd name="connsiteX600" fmla="*/ 4586129 w 4853691"/>
                <a:gd name="connsiteY600" fmla="*/ 3555775 h 4860733"/>
                <a:gd name="connsiteX601" fmla="*/ 4595517 w 4853691"/>
                <a:gd name="connsiteY601" fmla="*/ 3539346 h 4860733"/>
                <a:gd name="connsiteX602" fmla="*/ 4604905 w 4853691"/>
                <a:gd name="connsiteY602" fmla="*/ 3541693 h 4860733"/>
                <a:gd name="connsiteX603" fmla="*/ 4626029 w 4853691"/>
                <a:gd name="connsiteY603" fmla="*/ 3520570 h 4860733"/>
                <a:gd name="connsiteX604" fmla="*/ 4614294 w 4853691"/>
                <a:gd name="connsiteY604" fmla="*/ 3504140 h 4860733"/>
                <a:gd name="connsiteX605" fmla="*/ 4621334 w 4853691"/>
                <a:gd name="connsiteY605" fmla="*/ 3490058 h 4860733"/>
                <a:gd name="connsiteX606" fmla="*/ 4628376 w 4853691"/>
                <a:gd name="connsiteY606" fmla="*/ 3492405 h 4860733"/>
                <a:gd name="connsiteX607" fmla="*/ 4649499 w 4853691"/>
                <a:gd name="connsiteY607" fmla="*/ 3471282 h 4860733"/>
                <a:gd name="connsiteX608" fmla="*/ 4640111 w 4853691"/>
                <a:gd name="connsiteY608" fmla="*/ 3454853 h 4860733"/>
                <a:gd name="connsiteX609" fmla="*/ 4647152 w 4853691"/>
                <a:gd name="connsiteY609" fmla="*/ 3440770 h 4860733"/>
                <a:gd name="connsiteX610" fmla="*/ 4658887 w 4853691"/>
                <a:gd name="connsiteY610" fmla="*/ 3414952 h 4860733"/>
                <a:gd name="connsiteX611" fmla="*/ 4661234 w 4853691"/>
                <a:gd name="connsiteY611" fmla="*/ 3407912 h 4860733"/>
                <a:gd name="connsiteX612" fmla="*/ 4677664 w 4853691"/>
                <a:gd name="connsiteY612" fmla="*/ 3368012 h 4860733"/>
                <a:gd name="connsiteX613" fmla="*/ 4684705 w 4853691"/>
                <a:gd name="connsiteY613" fmla="*/ 3351582 h 4860733"/>
                <a:gd name="connsiteX614" fmla="*/ 4687052 w 4853691"/>
                <a:gd name="connsiteY614" fmla="*/ 3344541 h 4860733"/>
                <a:gd name="connsiteX615" fmla="*/ 4687052 w 4853691"/>
                <a:gd name="connsiteY615" fmla="*/ 3344541 h 4860733"/>
                <a:gd name="connsiteX616" fmla="*/ 4687052 w 4853691"/>
                <a:gd name="connsiteY616" fmla="*/ 3342194 h 4860733"/>
                <a:gd name="connsiteX617" fmla="*/ 4687052 w 4853691"/>
                <a:gd name="connsiteY617" fmla="*/ 3342194 h 4860733"/>
                <a:gd name="connsiteX618" fmla="*/ 4708175 w 4853691"/>
                <a:gd name="connsiteY618" fmla="*/ 3321071 h 4860733"/>
                <a:gd name="connsiteX619" fmla="*/ 4701134 w 4853691"/>
                <a:gd name="connsiteY619" fmla="*/ 3306989 h 4860733"/>
                <a:gd name="connsiteX620" fmla="*/ 4703481 w 4853691"/>
                <a:gd name="connsiteY620" fmla="*/ 3302295 h 4860733"/>
                <a:gd name="connsiteX621" fmla="*/ 4705828 w 4853691"/>
                <a:gd name="connsiteY621" fmla="*/ 3297600 h 4860733"/>
                <a:gd name="connsiteX622" fmla="*/ 4712869 w 4853691"/>
                <a:gd name="connsiteY622" fmla="*/ 3278824 h 4860733"/>
                <a:gd name="connsiteX623" fmla="*/ 4715216 w 4853691"/>
                <a:gd name="connsiteY623" fmla="*/ 3274130 h 4860733"/>
                <a:gd name="connsiteX624" fmla="*/ 4717563 w 4853691"/>
                <a:gd name="connsiteY624" fmla="*/ 3269436 h 4860733"/>
                <a:gd name="connsiteX625" fmla="*/ 4717563 w 4853691"/>
                <a:gd name="connsiteY625" fmla="*/ 3269436 h 4860733"/>
                <a:gd name="connsiteX626" fmla="*/ 4726952 w 4853691"/>
                <a:gd name="connsiteY626" fmla="*/ 3243618 h 4860733"/>
                <a:gd name="connsiteX627" fmla="*/ 4731646 w 4853691"/>
                <a:gd name="connsiteY627" fmla="*/ 3245965 h 4860733"/>
                <a:gd name="connsiteX628" fmla="*/ 4752769 w 4853691"/>
                <a:gd name="connsiteY628" fmla="*/ 3224842 h 4860733"/>
                <a:gd name="connsiteX629" fmla="*/ 4738687 w 4853691"/>
                <a:gd name="connsiteY629" fmla="*/ 3206065 h 4860733"/>
                <a:gd name="connsiteX630" fmla="*/ 4748075 w 4853691"/>
                <a:gd name="connsiteY630" fmla="*/ 3173207 h 4860733"/>
                <a:gd name="connsiteX631" fmla="*/ 4755116 w 4853691"/>
                <a:gd name="connsiteY631" fmla="*/ 3152083 h 4860733"/>
                <a:gd name="connsiteX632" fmla="*/ 4764504 w 4853691"/>
                <a:gd name="connsiteY632" fmla="*/ 3121572 h 4860733"/>
                <a:gd name="connsiteX633" fmla="*/ 4771546 w 4853691"/>
                <a:gd name="connsiteY633" fmla="*/ 3098101 h 4860733"/>
                <a:gd name="connsiteX634" fmla="*/ 4778587 w 4853691"/>
                <a:gd name="connsiteY634" fmla="*/ 3069937 h 4860733"/>
                <a:gd name="connsiteX635" fmla="*/ 4785628 w 4853691"/>
                <a:gd name="connsiteY635" fmla="*/ 3048813 h 4860733"/>
                <a:gd name="connsiteX636" fmla="*/ 4790322 w 4853691"/>
                <a:gd name="connsiteY636" fmla="*/ 3032384 h 4860733"/>
                <a:gd name="connsiteX637" fmla="*/ 4804404 w 4853691"/>
                <a:gd name="connsiteY637" fmla="*/ 2973708 h 4860733"/>
                <a:gd name="connsiteX638" fmla="*/ 4804404 w 4853691"/>
                <a:gd name="connsiteY638" fmla="*/ 2971361 h 4860733"/>
                <a:gd name="connsiteX639" fmla="*/ 4804404 w 4853691"/>
                <a:gd name="connsiteY639" fmla="*/ 2971361 h 4860733"/>
                <a:gd name="connsiteX640" fmla="*/ 4830222 w 4853691"/>
                <a:gd name="connsiteY640" fmla="*/ 2818803 h 4860733"/>
                <a:gd name="connsiteX641" fmla="*/ 4832569 w 4853691"/>
                <a:gd name="connsiteY641" fmla="*/ 2818803 h 4860733"/>
                <a:gd name="connsiteX642" fmla="*/ 4853692 w 4853691"/>
                <a:gd name="connsiteY642" fmla="*/ 2797679 h 4860733"/>
                <a:gd name="connsiteX643" fmla="*/ 4827875 w 4853691"/>
                <a:gd name="connsiteY643" fmla="*/ 2788291 h 4860733"/>
                <a:gd name="connsiteX644" fmla="*/ 4494594 w 4853691"/>
                <a:gd name="connsiteY644" fmla="*/ 3715374 h 4860733"/>
                <a:gd name="connsiteX645" fmla="*/ 4452347 w 4853691"/>
                <a:gd name="connsiteY645" fmla="*/ 3781092 h 4860733"/>
                <a:gd name="connsiteX646" fmla="*/ 4471124 w 4853691"/>
                <a:gd name="connsiteY646" fmla="*/ 3750580 h 4860733"/>
                <a:gd name="connsiteX647" fmla="*/ 4485206 w 4853691"/>
                <a:gd name="connsiteY647" fmla="*/ 3727110 h 4860733"/>
                <a:gd name="connsiteX648" fmla="*/ 4503982 w 4853691"/>
                <a:gd name="connsiteY648" fmla="*/ 3696598 h 4860733"/>
                <a:gd name="connsiteX649" fmla="*/ 4513371 w 4853691"/>
                <a:gd name="connsiteY649" fmla="*/ 3682516 h 4860733"/>
                <a:gd name="connsiteX650" fmla="*/ 4513371 w 4853691"/>
                <a:gd name="connsiteY650" fmla="*/ 3682516 h 4860733"/>
                <a:gd name="connsiteX651" fmla="*/ 4501635 w 4853691"/>
                <a:gd name="connsiteY651" fmla="*/ 3701292 h 4860733"/>
                <a:gd name="connsiteX652" fmla="*/ 4494594 w 4853691"/>
                <a:gd name="connsiteY652" fmla="*/ 3715374 h 4860733"/>
                <a:gd name="connsiteX653" fmla="*/ 3917220 w 4853691"/>
                <a:gd name="connsiteY653" fmla="*/ 4353771 h 4860733"/>
                <a:gd name="connsiteX654" fmla="*/ 3572205 w 4853691"/>
                <a:gd name="connsiteY654" fmla="*/ 4576741 h 4860733"/>
                <a:gd name="connsiteX655" fmla="*/ 3560469 w 4853691"/>
                <a:gd name="connsiteY655" fmla="*/ 4583782 h 4860733"/>
                <a:gd name="connsiteX656" fmla="*/ 3539346 w 4853691"/>
                <a:gd name="connsiteY656" fmla="*/ 4595517 h 4860733"/>
                <a:gd name="connsiteX657" fmla="*/ 3562817 w 4853691"/>
                <a:gd name="connsiteY657" fmla="*/ 4579088 h 4860733"/>
                <a:gd name="connsiteX658" fmla="*/ 3579246 w 4853691"/>
                <a:gd name="connsiteY658" fmla="*/ 4569700 h 4860733"/>
                <a:gd name="connsiteX659" fmla="*/ 3600369 w 4853691"/>
                <a:gd name="connsiteY659" fmla="*/ 4555617 h 4860733"/>
                <a:gd name="connsiteX660" fmla="*/ 3630881 w 4853691"/>
                <a:gd name="connsiteY660" fmla="*/ 4536841 h 4860733"/>
                <a:gd name="connsiteX661" fmla="*/ 3654351 w 4853691"/>
                <a:gd name="connsiteY661" fmla="*/ 4522759 h 4860733"/>
                <a:gd name="connsiteX662" fmla="*/ 3682516 w 4853691"/>
                <a:gd name="connsiteY662" fmla="*/ 4503982 h 4860733"/>
                <a:gd name="connsiteX663" fmla="*/ 3705986 w 4853691"/>
                <a:gd name="connsiteY663" fmla="*/ 4487553 h 4860733"/>
                <a:gd name="connsiteX664" fmla="*/ 3734151 w 4853691"/>
                <a:gd name="connsiteY664" fmla="*/ 4468777 h 4860733"/>
                <a:gd name="connsiteX665" fmla="*/ 3757622 w 4853691"/>
                <a:gd name="connsiteY665" fmla="*/ 4452347 h 4860733"/>
                <a:gd name="connsiteX666" fmla="*/ 3785786 w 4853691"/>
                <a:gd name="connsiteY666" fmla="*/ 4431224 h 4860733"/>
                <a:gd name="connsiteX667" fmla="*/ 3809256 w 4853691"/>
                <a:gd name="connsiteY667" fmla="*/ 4414794 h 4860733"/>
                <a:gd name="connsiteX668" fmla="*/ 3835074 w 4853691"/>
                <a:gd name="connsiteY668" fmla="*/ 4393671 h 4860733"/>
                <a:gd name="connsiteX669" fmla="*/ 3842115 w 4853691"/>
                <a:gd name="connsiteY669" fmla="*/ 4386630 h 4860733"/>
                <a:gd name="connsiteX670" fmla="*/ 3919568 w 4853691"/>
                <a:gd name="connsiteY670" fmla="*/ 4342036 h 4860733"/>
                <a:gd name="connsiteX671" fmla="*/ 3924262 w 4853691"/>
                <a:gd name="connsiteY671" fmla="*/ 4339689 h 4860733"/>
                <a:gd name="connsiteX672" fmla="*/ 3950079 w 4853691"/>
                <a:gd name="connsiteY672" fmla="*/ 4323260 h 4860733"/>
                <a:gd name="connsiteX673" fmla="*/ 3952426 w 4853691"/>
                <a:gd name="connsiteY673" fmla="*/ 4320913 h 4860733"/>
                <a:gd name="connsiteX674" fmla="*/ 4004061 w 4853691"/>
                <a:gd name="connsiteY674" fmla="*/ 4285707 h 4860733"/>
                <a:gd name="connsiteX675" fmla="*/ 3924262 w 4853691"/>
                <a:gd name="connsiteY675" fmla="*/ 4351424 h 4860733"/>
                <a:gd name="connsiteX676" fmla="*/ 3917220 w 4853691"/>
                <a:gd name="connsiteY676" fmla="*/ 4353771 h 4860733"/>
                <a:gd name="connsiteX677" fmla="*/ 3149736 w 4853691"/>
                <a:gd name="connsiteY677" fmla="*/ 4750422 h 4860733"/>
                <a:gd name="connsiteX678" fmla="*/ 3069937 w 4853691"/>
                <a:gd name="connsiteY678" fmla="*/ 4773893 h 4860733"/>
                <a:gd name="connsiteX679" fmla="*/ 3055854 w 4853691"/>
                <a:gd name="connsiteY679" fmla="*/ 4778587 h 4860733"/>
                <a:gd name="connsiteX680" fmla="*/ 2992484 w 4853691"/>
                <a:gd name="connsiteY680" fmla="*/ 4795016 h 4860733"/>
                <a:gd name="connsiteX681" fmla="*/ 2987790 w 4853691"/>
                <a:gd name="connsiteY681" fmla="*/ 4785628 h 4860733"/>
                <a:gd name="connsiteX682" fmla="*/ 3013608 w 4853691"/>
                <a:gd name="connsiteY682" fmla="*/ 4780934 h 4860733"/>
                <a:gd name="connsiteX683" fmla="*/ 3041772 w 4853691"/>
                <a:gd name="connsiteY683" fmla="*/ 4773893 h 4860733"/>
                <a:gd name="connsiteX684" fmla="*/ 3074631 w 4853691"/>
                <a:gd name="connsiteY684" fmla="*/ 4766851 h 4860733"/>
                <a:gd name="connsiteX685" fmla="*/ 3121572 w 4853691"/>
                <a:gd name="connsiteY685" fmla="*/ 4757463 h 4860733"/>
                <a:gd name="connsiteX686" fmla="*/ 3123919 w 4853691"/>
                <a:gd name="connsiteY686" fmla="*/ 4757463 h 4860733"/>
                <a:gd name="connsiteX687" fmla="*/ 3184942 w 4853691"/>
                <a:gd name="connsiteY687" fmla="*/ 4741034 h 4860733"/>
                <a:gd name="connsiteX688" fmla="*/ 3166166 w 4853691"/>
                <a:gd name="connsiteY688" fmla="*/ 4748075 h 4860733"/>
                <a:gd name="connsiteX689" fmla="*/ 3149736 w 4853691"/>
                <a:gd name="connsiteY689" fmla="*/ 4750422 h 4860733"/>
                <a:gd name="connsiteX690" fmla="*/ 2907991 w 4853691"/>
                <a:gd name="connsiteY690" fmla="*/ 4811445 h 4860733"/>
                <a:gd name="connsiteX691" fmla="*/ 2825844 w 4853691"/>
                <a:gd name="connsiteY691" fmla="*/ 4825528 h 4860733"/>
                <a:gd name="connsiteX692" fmla="*/ 2818803 w 4853691"/>
                <a:gd name="connsiteY692" fmla="*/ 4825528 h 4860733"/>
                <a:gd name="connsiteX693" fmla="*/ 2792985 w 4853691"/>
                <a:gd name="connsiteY693" fmla="*/ 4830222 h 4860733"/>
                <a:gd name="connsiteX694" fmla="*/ 2800027 w 4853691"/>
                <a:gd name="connsiteY694" fmla="*/ 4816140 h 4860733"/>
                <a:gd name="connsiteX695" fmla="*/ 2814109 w 4853691"/>
                <a:gd name="connsiteY695" fmla="*/ 4816140 h 4860733"/>
                <a:gd name="connsiteX696" fmla="*/ 2861050 w 4853691"/>
                <a:gd name="connsiteY696" fmla="*/ 4813792 h 4860733"/>
                <a:gd name="connsiteX697" fmla="*/ 2875132 w 4853691"/>
                <a:gd name="connsiteY697" fmla="*/ 4813792 h 4860733"/>
                <a:gd name="connsiteX698" fmla="*/ 2907991 w 4853691"/>
                <a:gd name="connsiteY698" fmla="*/ 4811445 h 4860733"/>
                <a:gd name="connsiteX699" fmla="*/ 2915032 w 4853691"/>
                <a:gd name="connsiteY699" fmla="*/ 4809098 h 4860733"/>
                <a:gd name="connsiteX700" fmla="*/ 2907991 w 4853691"/>
                <a:gd name="connsiteY700" fmla="*/ 4811445 h 4860733"/>
                <a:gd name="connsiteX701" fmla="*/ 2443275 w 4853691"/>
                <a:gd name="connsiteY701" fmla="*/ 4858386 h 4860733"/>
                <a:gd name="connsiteX702" fmla="*/ 1957437 w 4853691"/>
                <a:gd name="connsiteY702" fmla="*/ 4806751 h 4860733"/>
                <a:gd name="connsiteX703" fmla="*/ 1933966 w 4853691"/>
                <a:gd name="connsiteY703" fmla="*/ 4802057 h 4860733"/>
                <a:gd name="connsiteX704" fmla="*/ 1933966 w 4853691"/>
                <a:gd name="connsiteY704" fmla="*/ 4802057 h 4860733"/>
                <a:gd name="connsiteX705" fmla="*/ 1952743 w 4853691"/>
                <a:gd name="connsiteY705" fmla="*/ 4806751 h 4860733"/>
                <a:gd name="connsiteX706" fmla="*/ 1971519 w 4853691"/>
                <a:gd name="connsiteY706" fmla="*/ 4809098 h 4860733"/>
                <a:gd name="connsiteX707" fmla="*/ 2011419 w 4853691"/>
                <a:gd name="connsiteY707" fmla="*/ 4816140 h 4860733"/>
                <a:gd name="connsiteX708" fmla="*/ 2034889 w 4853691"/>
                <a:gd name="connsiteY708" fmla="*/ 4818486 h 4860733"/>
                <a:gd name="connsiteX709" fmla="*/ 2060707 w 4853691"/>
                <a:gd name="connsiteY709" fmla="*/ 4820834 h 4860733"/>
                <a:gd name="connsiteX710" fmla="*/ 2396334 w 4853691"/>
                <a:gd name="connsiteY710" fmla="*/ 4856039 h 4860733"/>
                <a:gd name="connsiteX711" fmla="*/ 2398681 w 4853691"/>
                <a:gd name="connsiteY711" fmla="*/ 4856039 h 4860733"/>
                <a:gd name="connsiteX712" fmla="*/ 2469093 w 4853691"/>
                <a:gd name="connsiteY712" fmla="*/ 4856039 h 4860733"/>
                <a:gd name="connsiteX713" fmla="*/ 2471440 w 4853691"/>
                <a:gd name="connsiteY713" fmla="*/ 4856039 h 4860733"/>
                <a:gd name="connsiteX714" fmla="*/ 2443275 w 4853691"/>
                <a:gd name="connsiteY714" fmla="*/ 4858386 h 4860733"/>
                <a:gd name="connsiteX715" fmla="*/ 1870596 w 4853691"/>
                <a:gd name="connsiteY715" fmla="*/ 4787975 h 4860733"/>
                <a:gd name="connsiteX716" fmla="*/ 1863555 w 4853691"/>
                <a:gd name="connsiteY716" fmla="*/ 4785628 h 4860733"/>
                <a:gd name="connsiteX717" fmla="*/ 1856514 w 4853691"/>
                <a:gd name="connsiteY717" fmla="*/ 4783281 h 4860733"/>
                <a:gd name="connsiteX718" fmla="*/ 1854167 w 4853691"/>
                <a:gd name="connsiteY718" fmla="*/ 4783281 h 4860733"/>
                <a:gd name="connsiteX719" fmla="*/ 1854167 w 4853691"/>
                <a:gd name="connsiteY719" fmla="*/ 4783281 h 4860733"/>
                <a:gd name="connsiteX720" fmla="*/ 1875290 w 4853691"/>
                <a:gd name="connsiteY720" fmla="*/ 4787975 h 4860733"/>
                <a:gd name="connsiteX721" fmla="*/ 1870596 w 4853691"/>
                <a:gd name="connsiteY721" fmla="*/ 4787975 h 4860733"/>
                <a:gd name="connsiteX722" fmla="*/ 1757938 w 4853691"/>
                <a:gd name="connsiteY722" fmla="*/ 4757463 h 4860733"/>
                <a:gd name="connsiteX723" fmla="*/ 1732120 w 4853691"/>
                <a:gd name="connsiteY723" fmla="*/ 4750422 h 4860733"/>
                <a:gd name="connsiteX724" fmla="*/ 1692220 w 4853691"/>
                <a:gd name="connsiteY724" fmla="*/ 4738687 h 4860733"/>
                <a:gd name="connsiteX725" fmla="*/ 1626503 w 4853691"/>
                <a:gd name="connsiteY725" fmla="*/ 4717563 h 4860733"/>
                <a:gd name="connsiteX726" fmla="*/ 1621809 w 4853691"/>
                <a:gd name="connsiteY726" fmla="*/ 4715216 h 4860733"/>
                <a:gd name="connsiteX727" fmla="*/ 1419963 w 4853691"/>
                <a:gd name="connsiteY727" fmla="*/ 4633070 h 4860733"/>
                <a:gd name="connsiteX728" fmla="*/ 1436392 w 4853691"/>
                <a:gd name="connsiteY728" fmla="*/ 4640111 h 4860733"/>
                <a:gd name="connsiteX729" fmla="*/ 1469251 w 4853691"/>
                <a:gd name="connsiteY729" fmla="*/ 4654193 h 4860733"/>
                <a:gd name="connsiteX730" fmla="*/ 1495069 w 4853691"/>
                <a:gd name="connsiteY730" fmla="*/ 4663582 h 4860733"/>
                <a:gd name="connsiteX731" fmla="*/ 1527927 w 4853691"/>
                <a:gd name="connsiteY731" fmla="*/ 4677664 h 4860733"/>
                <a:gd name="connsiteX732" fmla="*/ 1553745 w 4853691"/>
                <a:gd name="connsiteY732" fmla="*/ 4687052 h 4860733"/>
                <a:gd name="connsiteX733" fmla="*/ 1586603 w 4853691"/>
                <a:gd name="connsiteY733" fmla="*/ 4698787 h 4860733"/>
                <a:gd name="connsiteX734" fmla="*/ 1612421 w 4853691"/>
                <a:gd name="connsiteY734" fmla="*/ 4708175 h 4860733"/>
                <a:gd name="connsiteX735" fmla="*/ 1645280 w 4853691"/>
                <a:gd name="connsiteY735" fmla="*/ 4719911 h 4860733"/>
                <a:gd name="connsiteX736" fmla="*/ 1671097 w 4853691"/>
                <a:gd name="connsiteY736" fmla="*/ 4729299 h 4860733"/>
                <a:gd name="connsiteX737" fmla="*/ 1703956 w 4853691"/>
                <a:gd name="connsiteY737" fmla="*/ 4738687 h 4860733"/>
                <a:gd name="connsiteX738" fmla="*/ 1729773 w 4853691"/>
                <a:gd name="connsiteY738" fmla="*/ 4745728 h 4860733"/>
                <a:gd name="connsiteX739" fmla="*/ 1764979 w 4853691"/>
                <a:gd name="connsiteY739" fmla="*/ 4755116 h 4860733"/>
                <a:gd name="connsiteX740" fmla="*/ 1783755 w 4853691"/>
                <a:gd name="connsiteY740" fmla="*/ 4759810 h 4860733"/>
                <a:gd name="connsiteX741" fmla="*/ 1790797 w 4853691"/>
                <a:gd name="connsiteY741" fmla="*/ 4762157 h 4860733"/>
                <a:gd name="connsiteX742" fmla="*/ 1802532 w 4853691"/>
                <a:gd name="connsiteY742" fmla="*/ 4766851 h 4860733"/>
                <a:gd name="connsiteX743" fmla="*/ 1809573 w 4853691"/>
                <a:gd name="connsiteY743" fmla="*/ 4769199 h 4860733"/>
                <a:gd name="connsiteX744" fmla="*/ 1809573 w 4853691"/>
                <a:gd name="connsiteY744" fmla="*/ 4769199 h 4860733"/>
                <a:gd name="connsiteX745" fmla="*/ 1800185 w 4853691"/>
                <a:gd name="connsiteY745" fmla="*/ 4766851 h 4860733"/>
                <a:gd name="connsiteX746" fmla="*/ 1757938 w 4853691"/>
                <a:gd name="connsiteY746" fmla="*/ 4757463 h 4860733"/>
                <a:gd name="connsiteX747" fmla="*/ 917695 w 4853691"/>
                <a:gd name="connsiteY747" fmla="*/ 4311525 h 4860733"/>
                <a:gd name="connsiteX748" fmla="*/ 905960 w 4853691"/>
                <a:gd name="connsiteY748" fmla="*/ 4299789 h 4860733"/>
                <a:gd name="connsiteX749" fmla="*/ 910654 w 4853691"/>
                <a:gd name="connsiteY749" fmla="*/ 4302136 h 4860733"/>
                <a:gd name="connsiteX750" fmla="*/ 931777 w 4853691"/>
                <a:gd name="connsiteY750" fmla="*/ 4316219 h 4860733"/>
                <a:gd name="connsiteX751" fmla="*/ 936472 w 4853691"/>
                <a:gd name="connsiteY751" fmla="*/ 4318565 h 4860733"/>
                <a:gd name="connsiteX752" fmla="*/ 938819 w 4853691"/>
                <a:gd name="connsiteY752" fmla="*/ 4325607 h 4860733"/>
                <a:gd name="connsiteX753" fmla="*/ 931777 w 4853691"/>
                <a:gd name="connsiteY753" fmla="*/ 4320913 h 4860733"/>
                <a:gd name="connsiteX754" fmla="*/ 917695 w 4853691"/>
                <a:gd name="connsiteY754" fmla="*/ 4311525 h 4860733"/>
                <a:gd name="connsiteX755" fmla="*/ 844937 w 4853691"/>
                <a:gd name="connsiteY755" fmla="*/ 4255195 h 4860733"/>
                <a:gd name="connsiteX756" fmla="*/ 837896 w 4853691"/>
                <a:gd name="connsiteY756" fmla="*/ 4250501 h 4860733"/>
                <a:gd name="connsiteX757" fmla="*/ 772178 w 4853691"/>
                <a:gd name="connsiteY757" fmla="*/ 4191825 h 4860733"/>
                <a:gd name="connsiteX758" fmla="*/ 769831 w 4853691"/>
                <a:gd name="connsiteY758" fmla="*/ 4189478 h 4860733"/>
                <a:gd name="connsiteX759" fmla="*/ 739320 w 4853691"/>
                <a:gd name="connsiteY759" fmla="*/ 4158966 h 4860733"/>
                <a:gd name="connsiteX760" fmla="*/ 732279 w 4853691"/>
                <a:gd name="connsiteY760" fmla="*/ 4151925 h 4860733"/>
                <a:gd name="connsiteX761" fmla="*/ 706461 w 4853691"/>
                <a:gd name="connsiteY761" fmla="*/ 4123761 h 4860733"/>
                <a:gd name="connsiteX762" fmla="*/ 699420 w 4853691"/>
                <a:gd name="connsiteY762" fmla="*/ 4116720 h 4860733"/>
                <a:gd name="connsiteX763" fmla="*/ 671255 w 4853691"/>
                <a:gd name="connsiteY763" fmla="*/ 4083861 h 4860733"/>
                <a:gd name="connsiteX764" fmla="*/ 668908 w 4853691"/>
                <a:gd name="connsiteY764" fmla="*/ 4081514 h 4860733"/>
                <a:gd name="connsiteX765" fmla="*/ 636050 w 4853691"/>
                <a:gd name="connsiteY765" fmla="*/ 4041614 h 4860733"/>
                <a:gd name="connsiteX766" fmla="*/ 633703 w 4853691"/>
                <a:gd name="connsiteY766" fmla="*/ 4036920 h 4860733"/>
                <a:gd name="connsiteX767" fmla="*/ 607885 w 4853691"/>
                <a:gd name="connsiteY767" fmla="*/ 4001714 h 4860733"/>
                <a:gd name="connsiteX768" fmla="*/ 605538 w 4853691"/>
                <a:gd name="connsiteY768" fmla="*/ 3999367 h 4860733"/>
                <a:gd name="connsiteX769" fmla="*/ 612579 w 4853691"/>
                <a:gd name="connsiteY769" fmla="*/ 4008755 h 4860733"/>
                <a:gd name="connsiteX770" fmla="*/ 659520 w 4853691"/>
                <a:gd name="connsiteY770" fmla="*/ 4065085 h 4860733"/>
                <a:gd name="connsiteX771" fmla="*/ 668908 w 4853691"/>
                <a:gd name="connsiteY771" fmla="*/ 4076820 h 4860733"/>
                <a:gd name="connsiteX772" fmla="*/ 727584 w 4853691"/>
                <a:gd name="connsiteY772" fmla="*/ 4140190 h 4860733"/>
                <a:gd name="connsiteX773" fmla="*/ 741667 w 4853691"/>
                <a:gd name="connsiteY773" fmla="*/ 4154272 h 4860733"/>
                <a:gd name="connsiteX774" fmla="*/ 790955 w 4853691"/>
                <a:gd name="connsiteY774" fmla="*/ 4203560 h 4860733"/>
                <a:gd name="connsiteX775" fmla="*/ 807384 w 4853691"/>
                <a:gd name="connsiteY775" fmla="*/ 4219990 h 4860733"/>
                <a:gd name="connsiteX776" fmla="*/ 870754 w 4853691"/>
                <a:gd name="connsiteY776" fmla="*/ 4278666 h 4860733"/>
                <a:gd name="connsiteX777" fmla="*/ 870754 w 4853691"/>
                <a:gd name="connsiteY777" fmla="*/ 4278666 h 4860733"/>
                <a:gd name="connsiteX778" fmla="*/ 868407 w 4853691"/>
                <a:gd name="connsiteY778" fmla="*/ 4276319 h 4860733"/>
                <a:gd name="connsiteX779" fmla="*/ 844937 w 4853691"/>
                <a:gd name="connsiteY779" fmla="*/ 4255195 h 4860733"/>
                <a:gd name="connsiteX780" fmla="*/ 563291 w 4853691"/>
                <a:gd name="connsiteY780" fmla="*/ 3954773 h 4860733"/>
                <a:gd name="connsiteX781" fmla="*/ 546862 w 4853691"/>
                <a:gd name="connsiteY781" fmla="*/ 3940691 h 4860733"/>
                <a:gd name="connsiteX782" fmla="*/ 539821 w 4853691"/>
                <a:gd name="connsiteY782" fmla="*/ 3933650 h 4860733"/>
                <a:gd name="connsiteX783" fmla="*/ 530433 w 4853691"/>
                <a:gd name="connsiteY783" fmla="*/ 3924262 h 4860733"/>
                <a:gd name="connsiteX784" fmla="*/ 521044 w 4853691"/>
                <a:gd name="connsiteY784" fmla="*/ 3914873 h 4860733"/>
                <a:gd name="connsiteX785" fmla="*/ 516350 w 4853691"/>
                <a:gd name="connsiteY785" fmla="*/ 3907832 h 4860733"/>
                <a:gd name="connsiteX786" fmla="*/ 464715 w 4853691"/>
                <a:gd name="connsiteY786" fmla="*/ 3837421 h 4860733"/>
                <a:gd name="connsiteX787" fmla="*/ 464715 w 4853691"/>
                <a:gd name="connsiteY787" fmla="*/ 3835074 h 4860733"/>
                <a:gd name="connsiteX788" fmla="*/ 464715 w 4853691"/>
                <a:gd name="connsiteY788" fmla="*/ 3835074 h 4860733"/>
                <a:gd name="connsiteX789" fmla="*/ 485839 w 4853691"/>
                <a:gd name="connsiteY789" fmla="*/ 3863238 h 4860733"/>
                <a:gd name="connsiteX790" fmla="*/ 490533 w 4853691"/>
                <a:gd name="connsiteY790" fmla="*/ 3870280 h 4860733"/>
                <a:gd name="connsiteX791" fmla="*/ 511656 w 4853691"/>
                <a:gd name="connsiteY791" fmla="*/ 3893750 h 4860733"/>
                <a:gd name="connsiteX792" fmla="*/ 521044 w 4853691"/>
                <a:gd name="connsiteY792" fmla="*/ 3903138 h 4860733"/>
                <a:gd name="connsiteX793" fmla="*/ 539821 w 4853691"/>
                <a:gd name="connsiteY793" fmla="*/ 3921915 h 4860733"/>
                <a:gd name="connsiteX794" fmla="*/ 551556 w 4853691"/>
                <a:gd name="connsiteY794" fmla="*/ 3935997 h 4860733"/>
                <a:gd name="connsiteX795" fmla="*/ 563291 w 4853691"/>
                <a:gd name="connsiteY795" fmla="*/ 3954773 h 4860733"/>
                <a:gd name="connsiteX796" fmla="*/ 570332 w 4853691"/>
                <a:gd name="connsiteY796" fmla="*/ 3957120 h 4860733"/>
                <a:gd name="connsiteX797" fmla="*/ 570332 w 4853691"/>
                <a:gd name="connsiteY797" fmla="*/ 3959468 h 4860733"/>
                <a:gd name="connsiteX798" fmla="*/ 570332 w 4853691"/>
                <a:gd name="connsiteY798" fmla="*/ 3959468 h 4860733"/>
                <a:gd name="connsiteX799" fmla="*/ 563291 w 4853691"/>
                <a:gd name="connsiteY799" fmla="*/ 3954773 h 4860733"/>
                <a:gd name="connsiteX800" fmla="*/ 161946 w 4853691"/>
                <a:gd name="connsiteY800" fmla="*/ 3238924 h 4860733"/>
                <a:gd name="connsiteX801" fmla="*/ 152558 w 4853691"/>
                <a:gd name="connsiteY801" fmla="*/ 3210759 h 4860733"/>
                <a:gd name="connsiteX802" fmla="*/ 105617 w 4853691"/>
                <a:gd name="connsiteY802" fmla="*/ 3065243 h 4860733"/>
                <a:gd name="connsiteX803" fmla="*/ 103270 w 4853691"/>
                <a:gd name="connsiteY803" fmla="*/ 3053507 h 4860733"/>
                <a:gd name="connsiteX804" fmla="*/ 96229 w 4853691"/>
                <a:gd name="connsiteY804" fmla="*/ 3025343 h 4860733"/>
                <a:gd name="connsiteX805" fmla="*/ 100923 w 4853691"/>
                <a:gd name="connsiteY805" fmla="*/ 3025343 h 4860733"/>
                <a:gd name="connsiteX806" fmla="*/ 105617 w 4853691"/>
                <a:gd name="connsiteY806" fmla="*/ 3025343 h 4860733"/>
                <a:gd name="connsiteX807" fmla="*/ 110311 w 4853691"/>
                <a:gd name="connsiteY807" fmla="*/ 3044119 h 4860733"/>
                <a:gd name="connsiteX808" fmla="*/ 110311 w 4853691"/>
                <a:gd name="connsiteY808" fmla="*/ 3044119 h 4860733"/>
                <a:gd name="connsiteX809" fmla="*/ 112658 w 4853691"/>
                <a:gd name="connsiteY809" fmla="*/ 3053507 h 4860733"/>
                <a:gd name="connsiteX810" fmla="*/ 117352 w 4853691"/>
                <a:gd name="connsiteY810" fmla="*/ 3072284 h 4860733"/>
                <a:gd name="connsiteX811" fmla="*/ 122046 w 4853691"/>
                <a:gd name="connsiteY811" fmla="*/ 3093407 h 4860733"/>
                <a:gd name="connsiteX812" fmla="*/ 136129 w 4853691"/>
                <a:gd name="connsiteY812" fmla="*/ 3140348 h 4860733"/>
                <a:gd name="connsiteX813" fmla="*/ 143170 w 4853691"/>
                <a:gd name="connsiteY813" fmla="*/ 3161472 h 4860733"/>
                <a:gd name="connsiteX814" fmla="*/ 157252 w 4853691"/>
                <a:gd name="connsiteY814" fmla="*/ 3208413 h 4860733"/>
                <a:gd name="connsiteX815" fmla="*/ 161946 w 4853691"/>
                <a:gd name="connsiteY815" fmla="*/ 3227189 h 4860733"/>
                <a:gd name="connsiteX816" fmla="*/ 180723 w 4853691"/>
                <a:gd name="connsiteY816" fmla="*/ 3285865 h 4860733"/>
                <a:gd name="connsiteX817" fmla="*/ 176028 w 4853691"/>
                <a:gd name="connsiteY817" fmla="*/ 3271783 h 4860733"/>
                <a:gd name="connsiteX818" fmla="*/ 161946 w 4853691"/>
                <a:gd name="connsiteY818" fmla="*/ 3238924 h 4860733"/>
                <a:gd name="connsiteX819" fmla="*/ 32859 w 4853691"/>
                <a:gd name="connsiteY819" fmla="*/ 2192142 h 4860733"/>
                <a:gd name="connsiteX820" fmla="*/ 32859 w 4853691"/>
                <a:gd name="connsiteY820" fmla="*/ 2178059 h 4860733"/>
                <a:gd name="connsiteX821" fmla="*/ 32859 w 4853691"/>
                <a:gd name="connsiteY821" fmla="*/ 2168671 h 4860733"/>
                <a:gd name="connsiteX822" fmla="*/ 32859 w 4853691"/>
                <a:gd name="connsiteY822" fmla="*/ 2154589 h 4860733"/>
                <a:gd name="connsiteX823" fmla="*/ 32859 w 4853691"/>
                <a:gd name="connsiteY823" fmla="*/ 2147548 h 4860733"/>
                <a:gd name="connsiteX824" fmla="*/ 35206 w 4853691"/>
                <a:gd name="connsiteY824" fmla="*/ 2133465 h 4860733"/>
                <a:gd name="connsiteX825" fmla="*/ 35206 w 4853691"/>
                <a:gd name="connsiteY825" fmla="*/ 2126424 h 4860733"/>
                <a:gd name="connsiteX826" fmla="*/ 37553 w 4853691"/>
                <a:gd name="connsiteY826" fmla="*/ 2112342 h 4860733"/>
                <a:gd name="connsiteX827" fmla="*/ 37553 w 4853691"/>
                <a:gd name="connsiteY827" fmla="*/ 2107648 h 4860733"/>
                <a:gd name="connsiteX828" fmla="*/ 39900 w 4853691"/>
                <a:gd name="connsiteY828" fmla="*/ 2093565 h 4860733"/>
                <a:gd name="connsiteX829" fmla="*/ 39900 w 4853691"/>
                <a:gd name="connsiteY829" fmla="*/ 2088871 h 4860733"/>
                <a:gd name="connsiteX830" fmla="*/ 42247 w 4853691"/>
                <a:gd name="connsiteY830" fmla="*/ 2074789 h 4860733"/>
                <a:gd name="connsiteX831" fmla="*/ 42247 w 4853691"/>
                <a:gd name="connsiteY831" fmla="*/ 2072442 h 4860733"/>
                <a:gd name="connsiteX832" fmla="*/ 42247 w 4853691"/>
                <a:gd name="connsiteY832" fmla="*/ 2072442 h 4860733"/>
                <a:gd name="connsiteX833" fmla="*/ 42247 w 4853691"/>
                <a:gd name="connsiteY833" fmla="*/ 2072442 h 4860733"/>
                <a:gd name="connsiteX834" fmla="*/ 42247 w 4853691"/>
                <a:gd name="connsiteY834" fmla="*/ 2074789 h 4860733"/>
                <a:gd name="connsiteX835" fmla="*/ 39900 w 4853691"/>
                <a:gd name="connsiteY835" fmla="*/ 2088871 h 4860733"/>
                <a:gd name="connsiteX836" fmla="*/ 37553 w 4853691"/>
                <a:gd name="connsiteY836" fmla="*/ 2109995 h 4860733"/>
                <a:gd name="connsiteX837" fmla="*/ 35206 w 4853691"/>
                <a:gd name="connsiteY837" fmla="*/ 2126424 h 4860733"/>
                <a:gd name="connsiteX838" fmla="*/ 32859 w 4853691"/>
                <a:gd name="connsiteY838" fmla="*/ 2147548 h 4860733"/>
                <a:gd name="connsiteX839" fmla="*/ 30512 w 4853691"/>
                <a:gd name="connsiteY839" fmla="*/ 2163977 h 4860733"/>
                <a:gd name="connsiteX840" fmla="*/ 28165 w 4853691"/>
                <a:gd name="connsiteY840" fmla="*/ 2185100 h 4860733"/>
                <a:gd name="connsiteX841" fmla="*/ 28165 w 4853691"/>
                <a:gd name="connsiteY841" fmla="*/ 2192142 h 4860733"/>
                <a:gd name="connsiteX842" fmla="*/ 32859 w 4853691"/>
                <a:gd name="connsiteY842" fmla="*/ 2192142 h 4860733"/>
                <a:gd name="connsiteX843" fmla="*/ 91535 w 4853691"/>
                <a:gd name="connsiteY843" fmla="*/ 1856514 h 4860733"/>
                <a:gd name="connsiteX844" fmla="*/ 110311 w 4853691"/>
                <a:gd name="connsiteY844" fmla="*/ 1788449 h 4860733"/>
                <a:gd name="connsiteX845" fmla="*/ 115005 w 4853691"/>
                <a:gd name="connsiteY845" fmla="*/ 1776714 h 4860733"/>
                <a:gd name="connsiteX846" fmla="*/ 136129 w 4853691"/>
                <a:gd name="connsiteY846" fmla="*/ 1708650 h 4860733"/>
                <a:gd name="connsiteX847" fmla="*/ 138476 w 4853691"/>
                <a:gd name="connsiteY847" fmla="*/ 1703956 h 4860733"/>
                <a:gd name="connsiteX848" fmla="*/ 159599 w 4853691"/>
                <a:gd name="connsiteY848" fmla="*/ 1642933 h 4860733"/>
                <a:gd name="connsiteX849" fmla="*/ 164293 w 4853691"/>
                <a:gd name="connsiteY849" fmla="*/ 1633544 h 4860733"/>
                <a:gd name="connsiteX850" fmla="*/ 187764 w 4853691"/>
                <a:gd name="connsiteY850" fmla="*/ 1574868 h 4860733"/>
                <a:gd name="connsiteX851" fmla="*/ 187764 w 4853691"/>
                <a:gd name="connsiteY851" fmla="*/ 1563133 h 4860733"/>
                <a:gd name="connsiteX852" fmla="*/ 213581 w 4853691"/>
                <a:gd name="connsiteY852" fmla="*/ 1506804 h 4860733"/>
                <a:gd name="connsiteX853" fmla="*/ 218275 w 4853691"/>
                <a:gd name="connsiteY853" fmla="*/ 1499763 h 4860733"/>
                <a:gd name="connsiteX854" fmla="*/ 244093 w 4853691"/>
                <a:gd name="connsiteY854" fmla="*/ 1450475 h 4860733"/>
                <a:gd name="connsiteX855" fmla="*/ 246440 w 4853691"/>
                <a:gd name="connsiteY855" fmla="*/ 1443434 h 4860733"/>
                <a:gd name="connsiteX856" fmla="*/ 274604 w 4853691"/>
                <a:gd name="connsiteY856" fmla="*/ 1394146 h 4860733"/>
                <a:gd name="connsiteX857" fmla="*/ 281646 w 4853691"/>
                <a:gd name="connsiteY857" fmla="*/ 1384757 h 4860733"/>
                <a:gd name="connsiteX858" fmla="*/ 302769 w 4853691"/>
                <a:gd name="connsiteY858" fmla="*/ 1351899 h 4860733"/>
                <a:gd name="connsiteX859" fmla="*/ 302769 w 4853691"/>
                <a:gd name="connsiteY859" fmla="*/ 1351899 h 4860733"/>
                <a:gd name="connsiteX860" fmla="*/ 288687 w 4853691"/>
                <a:gd name="connsiteY860" fmla="*/ 1382410 h 4860733"/>
                <a:gd name="connsiteX861" fmla="*/ 272257 w 4853691"/>
                <a:gd name="connsiteY861" fmla="*/ 1419963 h 4860733"/>
                <a:gd name="connsiteX862" fmla="*/ 269910 w 4853691"/>
                <a:gd name="connsiteY862" fmla="*/ 1424657 h 4860733"/>
                <a:gd name="connsiteX863" fmla="*/ 260522 w 4853691"/>
                <a:gd name="connsiteY863" fmla="*/ 1441087 h 4860733"/>
                <a:gd name="connsiteX864" fmla="*/ 244093 w 4853691"/>
                <a:gd name="connsiteY864" fmla="*/ 1473945 h 4860733"/>
                <a:gd name="connsiteX865" fmla="*/ 232358 w 4853691"/>
                <a:gd name="connsiteY865" fmla="*/ 1495069 h 4860733"/>
                <a:gd name="connsiteX866" fmla="*/ 206540 w 4853691"/>
                <a:gd name="connsiteY866" fmla="*/ 1549051 h 4860733"/>
                <a:gd name="connsiteX867" fmla="*/ 176028 w 4853691"/>
                <a:gd name="connsiteY867" fmla="*/ 1617115 h 4860733"/>
                <a:gd name="connsiteX868" fmla="*/ 168987 w 4853691"/>
                <a:gd name="connsiteY868" fmla="*/ 1635891 h 4860733"/>
                <a:gd name="connsiteX869" fmla="*/ 147864 w 4853691"/>
                <a:gd name="connsiteY869" fmla="*/ 1692221 h 4860733"/>
                <a:gd name="connsiteX870" fmla="*/ 140823 w 4853691"/>
                <a:gd name="connsiteY870" fmla="*/ 1708650 h 4860733"/>
                <a:gd name="connsiteX871" fmla="*/ 117352 w 4853691"/>
                <a:gd name="connsiteY871" fmla="*/ 1779061 h 4860733"/>
                <a:gd name="connsiteX872" fmla="*/ 112658 w 4853691"/>
                <a:gd name="connsiteY872" fmla="*/ 1795491 h 4860733"/>
                <a:gd name="connsiteX873" fmla="*/ 96229 w 4853691"/>
                <a:gd name="connsiteY873" fmla="*/ 1854167 h 4860733"/>
                <a:gd name="connsiteX874" fmla="*/ 93882 w 4853691"/>
                <a:gd name="connsiteY874" fmla="*/ 1863555 h 4860733"/>
                <a:gd name="connsiteX875" fmla="*/ 91535 w 4853691"/>
                <a:gd name="connsiteY875" fmla="*/ 1856514 h 4860733"/>
                <a:gd name="connsiteX876" fmla="*/ 330934 w 4853691"/>
                <a:gd name="connsiteY876" fmla="*/ 1283834 h 4860733"/>
                <a:gd name="connsiteX877" fmla="*/ 342669 w 4853691"/>
                <a:gd name="connsiteY877" fmla="*/ 1258017 h 4860733"/>
                <a:gd name="connsiteX878" fmla="*/ 345016 w 4853691"/>
                <a:gd name="connsiteY878" fmla="*/ 1253323 h 4860733"/>
                <a:gd name="connsiteX879" fmla="*/ 373180 w 4853691"/>
                <a:gd name="connsiteY879" fmla="*/ 1204035 h 4860733"/>
                <a:gd name="connsiteX880" fmla="*/ 370833 w 4853691"/>
                <a:gd name="connsiteY880" fmla="*/ 1208729 h 4860733"/>
                <a:gd name="connsiteX881" fmla="*/ 347363 w 4853691"/>
                <a:gd name="connsiteY881" fmla="*/ 1258017 h 4860733"/>
                <a:gd name="connsiteX882" fmla="*/ 345016 w 4853691"/>
                <a:gd name="connsiteY882" fmla="*/ 1265058 h 4860733"/>
                <a:gd name="connsiteX883" fmla="*/ 321545 w 4853691"/>
                <a:gd name="connsiteY883" fmla="*/ 1319040 h 4860733"/>
                <a:gd name="connsiteX884" fmla="*/ 321545 w 4853691"/>
                <a:gd name="connsiteY884" fmla="*/ 1319040 h 4860733"/>
                <a:gd name="connsiteX885" fmla="*/ 330934 w 4853691"/>
                <a:gd name="connsiteY885" fmla="*/ 1290876 h 4860733"/>
                <a:gd name="connsiteX886" fmla="*/ 330934 w 4853691"/>
                <a:gd name="connsiteY886" fmla="*/ 1283834 h 4860733"/>
                <a:gd name="connsiteX887" fmla="*/ 406039 w 4853691"/>
                <a:gd name="connsiteY887" fmla="*/ 1143012 h 4860733"/>
                <a:gd name="connsiteX888" fmla="*/ 408386 w 4853691"/>
                <a:gd name="connsiteY888" fmla="*/ 1140665 h 4860733"/>
                <a:gd name="connsiteX889" fmla="*/ 427162 w 4853691"/>
                <a:gd name="connsiteY889" fmla="*/ 1107806 h 4860733"/>
                <a:gd name="connsiteX890" fmla="*/ 431857 w 4853691"/>
                <a:gd name="connsiteY890" fmla="*/ 1098418 h 4860733"/>
                <a:gd name="connsiteX891" fmla="*/ 448286 w 4853691"/>
                <a:gd name="connsiteY891" fmla="*/ 1070253 h 4860733"/>
                <a:gd name="connsiteX892" fmla="*/ 452980 w 4853691"/>
                <a:gd name="connsiteY892" fmla="*/ 1063212 h 4860733"/>
                <a:gd name="connsiteX893" fmla="*/ 497574 w 4853691"/>
                <a:gd name="connsiteY893" fmla="*/ 999842 h 4860733"/>
                <a:gd name="connsiteX894" fmla="*/ 499921 w 4853691"/>
                <a:gd name="connsiteY894" fmla="*/ 995148 h 4860733"/>
                <a:gd name="connsiteX895" fmla="*/ 518697 w 4853691"/>
                <a:gd name="connsiteY895" fmla="*/ 969330 h 4860733"/>
                <a:gd name="connsiteX896" fmla="*/ 523391 w 4853691"/>
                <a:gd name="connsiteY896" fmla="*/ 962289 h 4860733"/>
                <a:gd name="connsiteX897" fmla="*/ 539821 w 4853691"/>
                <a:gd name="connsiteY897" fmla="*/ 943513 h 4860733"/>
                <a:gd name="connsiteX898" fmla="*/ 546862 w 4853691"/>
                <a:gd name="connsiteY898" fmla="*/ 936472 h 4860733"/>
                <a:gd name="connsiteX899" fmla="*/ 563291 w 4853691"/>
                <a:gd name="connsiteY899" fmla="*/ 920042 h 4860733"/>
                <a:gd name="connsiteX900" fmla="*/ 570332 w 4853691"/>
                <a:gd name="connsiteY900" fmla="*/ 913001 h 4860733"/>
                <a:gd name="connsiteX901" fmla="*/ 589109 w 4853691"/>
                <a:gd name="connsiteY901" fmla="*/ 896572 h 4860733"/>
                <a:gd name="connsiteX902" fmla="*/ 596150 w 4853691"/>
                <a:gd name="connsiteY902" fmla="*/ 889531 h 4860733"/>
                <a:gd name="connsiteX903" fmla="*/ 598497 w 4853691"/>
                <a:gd name="connsiteY903" fmla="*/ 887184 h 4860733"/>
                <a:gd name="connsiteX904" fmla="*/ 591456 w 4853691"/>
                <a:gd name="connsiteY904" fmla="*/ 894225 h 4860733"/>
                <a:gd name="connsiteX905" fmla="*/ 575026 w 4853691"/>
                <a:gd name="connsiteY905" fmla="*/ 913001 h 4860733"/>
                <a:gd name="connsiteX906" fmla="*/ 542168 w 4853691"/>
                <a:gd name="connsiteY906" fmla="*/ 955248 h 4860733"/>
                <a:gd name="connsiteX907" fmla="*/ 525738 w 4853691"/>
                <a:gd name="connsiteY907" fmla="*/ 978718 h 4860733"/>
                <a:gd name="connsiteX908" fmla="*/ 490533 w 4853691"/>
                <a:gd name="connsiteY908" fmla="*/ 1028006 h 4860733"/>
                <a:gd name="connsiteX909" fmla="*/ 476450 w 4853691"/>
                <a:gd name="connsiteY909" fmla="*/ 1049130 h 4860733"/>
                <a:gd name="connsiteX910" fmla="*/ 441245 w 4853691"/>
                <a:gd name="connsiteY910" fmla="*/ 1100765 h 4860733"/>
                <a:gd name="connsiteX911" fmla="*/ 424815 w 4853691"/>
                <a:gd name="connsiteY911" fmla="*/ 1124235 h 4860733"/>
                <a:gd name="connsiteX912" fmla="*/ 406039 w 4853691"/>
                <a:gd name="connsiteY912" fmla="*/ 1152400 h 4860733"/>
                <a:gd name="connsiteX913" fmla="*/ 403692 w 4853691"/>
                <a:gd name="connsiteY913" fmla="*/ 1152400 h 4860733"/>
                <a:gd name="connsiteX914" fmla="*/ 384916 w 4853691"/>
                <a:gd name="connsiteY914" fmla="*/ 1168829 h 4860733"/>
                <a:gd name="connsiteX915" fmla="*/ 382569 w 4853691"/>
                <a:gd name="connsiteY915" fmla="*/ 1171176 h 4860733"/>
                <a:gd name="connsiteX916" fmla="*/ 377874 w 4853691"/>
                <a:gd name="connsiteY916" fmla="*/ 1175870 h 4860733"/>
                <a:gd name="connsiteX917" fmla="*/ 375527 w 4853691"/>
                <a:gd name="connsiteY917" fmla="*/ 1178217 h 4860733"/>
                <a:gd name="connsiteX918" fmla="*/ 377874 w 4853691"/>
                <a:gd name="connsiteY918" fmla="*/ 1175870 h 4860733"/>
                <a:gd name="connsiteX919" fmla="*/ 406039 w 4853691"/>
                <a:gd name="connsiteY919" fmla="*/ 1143012 h 4860733"/>
                <a:gd name="connsiteX920" fmla="*/ 1105459 w 4853691"/>
                <a:gd name="connsiteY920" fmla="*/ 424815 h 4860733"/>
                <a:gd name="connsiteX921" fmla="*/ 1128929 w 4853691"/>
                <a:gd name="connsiteY921" fmla="*/ 406039 h 4860733"/>
                <a:gd name="connsiteX922" fmla="*/ 1133623 w 4853691"/>
                <a:gd name="connsiteY922" fmla="*/ 401345 h 4860733"/>
                <a:gd name="connsiteX923" fmla="*/ 1154747 w 4853691"/>
                <a:gd name="connsiteY923" fmla="*/ 387263 h 4860733"/>
                <a:gd name="connsiteX924" fmla="*/ 1161788 w 4853691"/>
                <a:gd name="connsiteY924" fmla="*/ 382569 h 4860733"/>
                <a:gd name="connsiteX925" fmla="*/ 1180564 w 4853691"/>
                <a:gd name="connsiteY925" fmla="*/ 370833 h 4860733"/>
                <a:gd name="connsiteX926" fmla="*/ 1189953 w 4853691"/>
                <a:gd name="connsiteY926" fmla="*/ 366139 h 4860733"/>
                <a:gd name="connsiteX927" fmla="*/ 1206382 w 4853691"/>
                <a:gd name="connsiteY927" fmla="*/ 356751 h 4860733"/>
                <a:gd name="connsiteX928" fmla="*/ 1208729 w 4853691"/>
                <a:gd name="connsiteY928" fmla="*/ 354404 h 4860733"/>
                <a:gd name="connsiteX929" fmla="*/ 1208729 w 4853691"/>
                <a:gd name="connsiteY929" fmla="*/ 354404 h 4860733"/>
                <a:gd name="connsiteX930" fmla="*/ 1161788 w 4853691"/>
                <a:gd name="connsiteY930" fmla="*/ 384916 h 4860733"/>
                <a:gd name="connsiteX931" fmla="*/ 1152400 w 4853691"/>
                <a:gd name="connsiteY931" fmla="*/ 389610 h 4860733"/>
                <a:gd name="connsiteX932" fmla="*/ 1096071 w 4853691"/>
                <a:gd name="connsiteY932" fmla="*/ 427162 h 4860733"/>
                <a:gd name="connsiteX933" fmla="*/ 1105459 w 4853691"/>
                <a:gd name="connsiteY933" fmla="*/ 424815 h 4860733"/>
                <a:gd name="connsiteX934" fmla="*/ 1279140 w 4853691"/>
                <a:gd name="connsiteY934" fmla="*/ 316851 h 4860733"/>
                <a:gd name="connsiteX935" fmla="*/ 1295570 w 4853691"/>
                <a:gd name="connsiteY935" fmla="*/ 307463 h 4860733"/>
                <a:gd name="connsiteX936" fmla="*/ 1316693 w 4853691"/>
                <a:gd name="connsiteY936" fmla="*/ 298075 h 4860733"/>
                <a:gd name="connsiteX937" fmla="*/ 1328428 w 4853691"/>
                <a:gd name="connsiteY937" fmla="*/ 293381 h 4860733"/>
                <a:gd name="connsiteX938" fmla="*/ 1323734 w 4853691"/>
                <a:gd name="connsiteY938" fmla="*/ 295728 h 4860733"/>
                <a:gd name="connsiteX939" fmla="*/ 1260364 w 4853691"/>
                <a:gd name="connsiteY939" fmla="*/ 328586 h 4860733"/>
                <a:gd name="connsiteX940" fmla="*/ 1253323 w 4853691"/>
                <a:gd name="connsiteY940" fmla="*/ 330934 h 4860733"/>
                <a:gd name="connsiteX941" fmla="*/ 1255670 w 4853691"/>
                <a:gd name="connsiteY941" fmla="*/ 328586 h 4860733"/>
                <a:gd name="connsiteX942" fmla="*/ 1279140 w 4853691"/>
                <a:gd name="connsiteY942" fmla="*/ 316851 h 4860733"/>
                <a:gd name="connsiteX943" fmla="*/ 1377716 w 4853691"/>
                <a:gd name="connsiteY943" fmla="*/ 272257 h 4860733"/>
                <a:gd name="connsiteX944" fmla="*/ 1403534 w 4853691"/>
                <a:gd name="connsiteY944" fmla="*/ 260522 h 4860733"/>
                <a:gd name="connsiteX945" fmla="*/ 1436392 w 4853691"/>
                <a:gd name="connsiteY945" fmla="*/ 246440 h 4860733"/>
                <a:gd name="connsiteX946" fmla="*/ 1452822 w 4853691"/>
                <a:gd name="connsiteY946" fmla="*/ 239399 h 4860733"/>
                <a:gd name="connsiteX947" fmla="*/ 1654668 w 4853691"/>
                <a:gd name="connsiteY947" fmla="*/ 164293 h 4860733"/>
                <a:gd name="connsiteX948" fmla="*/ 1657015 w 4853691"/>
                <a:gd name="connsiteY948" fmla="*/ 164293 h 4860733"/>
                <a:gd name="connsiteX949" fmla="*/ 1706303 w 4853691"/>
                <a:gd name="connsiteY949" fmla="*/ 150211 h 4860733"/>
                <a:gd name="connsiteX950" fmla="*/ 1715691 w 4853691"/>
                <a:gd name="connsiteY950" fmla="*/ 147864 h 4860733"/>
                <a:gd name="connsiteX951" fmla="*/ 1762632 w 4853691"/>
                <a:gd name="connsiteY951" fmla="*/ 136129 h 4860733"/>
                <a:gd name="connsiteX952" fmla="*/ 1774367 w 4853691"/>
                <a:gd name="connsiteY952" fmla="*/ 133782 h 4860733"/>
                <a:gd name="connsiteX953" fmla="*/ 1818961 w 4853691"/>
                <a:gd name="connsiteY953" fmla="*/ 122046 h 4860733"/>
                <a:gd name="connsiteX954" fmla="*/ 1833043 w 4853691"/>
                <a:gd name="connsiteY954" fmla="*/ 119699 h 4860733"/>
                <a:gd name="connsiteX955" fmla="*/ 1868249 w 4853691"/>
                <a:gd name="connsiteY955" fmla="*/ 112658 h 4860733"/>
                <a:gd name="connsiteX956" fmla="*/ 1858861 w 4853691"/>
                <a:gd name="connsiteY956" fmla="*/ 117352 h 4860733"/>
                <a:gd name="connsiteX957" fmla="*/ 1847125 w 4853691"/>
                <a:gd name="connsiteY957" fmla="*/ 124393 h 4860733"/>
                <a:gd name="connsiteX958" fmla="*/ 1844778 w 4853691"/>
                <a:gd name="connsiteY958" fmla="*/ 126741 h 4860733"/>
                <a:gd name="connsiteX959" fmla="*/ 1835390 w 4853691"/>
                <a:gd name="connsiteY959" fmla="*/ 133782 h 4860733"/>
                <a:gd name="connsiteX960" fmla="*/ 1821308 w 4853691"/>
                <a:gd name="connsiteY960" fmla="*/ 143170 h 4860733"/>
                <a:gd name="connsiteX961" fmla="*/ 1809573 w 4853691"/>
                <a:gd name="connsiteY961" fmla="*/ 152558 h 4860733"/>
                <a:gd name="connsiteX962" fmla="*/ 1797838 w 4853691"/>
                <a:gd name="connsiteY962" fmla="*/ 154905 h 4860733"/>
                <a:gd name="connsiteX963" fmla="*/ 1783755 w 4853691"/>
                <a:gd name="connsiteY963" fmla="*/ 164293 h 4860733"/>
                <a:gd name="connsiteX964" fmla="*/ 1772020 w 4853691"/>
                <a:gd name="connsiteY964" fmla="*/ 173681 h 4860733"/>
                <a:gd name="connsiteX965" fmla="*/ 1757938 w 4853691"/>
                <a:gd name="connsiteY965" fmla="*/ 185417 h 4860733"/>
                <a:gd name="connsiteX966" fmla="*/ 1748550 w 4853691"/>
                <a:gd name="connsiteY966" fmla="*/ 194805 h 4860733"/>
                <a:gd name="connsiteX967" fmla="*/ 1736814 w 4853691"/>
                <a:gd name="connsiteY967" fmla="*/ 206540 h 4860733"/>
                <a:gd name="connsiteX968" fmla="*/ 1725079 w 4853691"/>
                <a:gd name="connsiteY968" fmla="*/ 218275 h 4860733"/>
                <a:gd name="connsiteX969" fmla="*/ 1713344 w 4853691"/>
                <a:gd name="connsiteY969" fmla="*/ 230011 h 4860733"/>
                <a:gd name="connsiteX970" fmla="*/ 1708650 w 4853691"/>
                <a:gd name="connsiteY970" fmla="*/ 234705 h 4860733"/>
                <a:gd name="connsiteX971" fmla="*/ 1685179 w 4853691"/>
                <a:gd name="connsiteY971" fmla="*/ 246440 h 4860733"/>
                <a:gd name="connsiteX972" fmla="*/ 1645280 w 4853691"/>
                <a:gd name="connsiteY972" fmla="*/ 269910 h 4860733"/>
                <a:gd name="connsiteX973" fmla="*/ 1633544 w 4853691"/>
                <a:gd name="connsiteY973" fmla="*/ 265216 h 4860733"/>
                <a:gd name="connsiteX974" fmla="*/ 1610074 w 4853691"/>
                <a:gd name="connsiteY974" fmla="*/ 260522 h 4860733"/>
                <a:gd name="connsiteX975" fmla="*/ 1595992 w 4853691"/>
                <a:gd name="connsiteY975" fmla="*/ 258175 h 4860733"/>
                <a:gd name="connsiteX976" fmla="*/ 1570174 w 4853691"/>
                <a:gd name="connsiteY976" fmla="*/ 253481 h 4860733"/>
                <a:gd name="connsiteX977" fmla="*/ 1558439 w 4853691"/>
                <a:gd name="connsiteY977" fmla="*/ 251134 h 4860733"/>
                <a:gd name="connsiteX978" fmla="*/ 1518539 w 4853691"/>
                <a:gd name="connsiteY978" fmla="*/ 248787 h 4860733"/>
                <a:gd name="connsiteX979" fmla="*/ 1480986 w 4853691"/>
                <a:gd name="connsiteY979" fmla="*/ 251134 h 4860733"/>
                <a:gd name="connsiteX980" fmla="*/ 1370675 w 4853691"/>
                <a:gd name="connsiteY980" fmla="*/ 272257 h 4860733"/>
                <a:gd name="connsiteX981" fmla="*/ 1368328 w 4853691"/>
                <a:gd name="connsiteY981" fmla="*/ 272257 h 4860733"/>
                <a:gd name="connsiteX982" fmla="*/ 1365981 w 4853691"/>
                <a:gd name="connsiteY982" fmla="*/ 272257 h 4860733"/>
                <a:gd name="connsiteX983" fmla="*/ 1377716 w 4853691"/>
                <a:gd name="connsiteY983" fmla="*/ 272257 h 4860733"/>
                <a:gd name="connsiteX984" fmla="*/ 2004378 w 4853691"/>
                <a:gd name="connsiteY984" fmla="*/ 63370 h 4860733"/>
                <a:gd name="connsiteX985" fmla="*/ 2025501 w 4853691"/>
                <a:gd name="connsiteY985" fmla="*/ 61023 h 4860733"/>
                <a:gd name="connsiteX986" fmla="*/ 2030195 w 4853691"/>
                <a:gd name="connsiteY986" fmla="*/ 61023 h 4860733"/>
                <a:gd name="connsiteX987" fmla="*/ 2053666 w 4853691"/>
                <a:gd name="connsiteY987" fmla="*/ 61023 h 4860733"/>
                <a:gd name="connsiteX988" fmla="*/ 2086524 w 4853691"/>
                <a:gd name="connsiteY988" fmla="*/ 63370 h 4860733"/>
                <a:gd name="connsiteX989" fmla="*/ 2088871 w 4853691"/>
                <a:gd name="connsiteY989" fmla="*/ 63370 h 4860733"/>
                <a:gd name="connsiteX990" fmla="*/ 2105301 w 4853691"/>
                <a:gd name="connsiteY990" fmla="*/ 65717 h 4860733"/>
                <a:gd name="connsiteX991" fmla="*/ 2105301 w 4853691"/>
                <a:gd name="connsiteY991" fmla="*/ 68064 h 4860733"/>
                <a:gd name="connsiteX992" fmla="*/ 2105301 w 4853691"/>
                <a:gd name="connsiteY992" fmla="*/ 70411 h 4860733"/>
                <a:gd name="connsiteX993" fmla="*/ 2093565 w 4853691"/>
                <a:gd name="connsiteY993" fmla="*/ 72758 h 4860733"/>
                <a:gd name="connsiteX994" fmla="*/ 2065401 w 4853691"/>
                <a:gd name="connsiteY994" fmla="*/ 75105 h 4860733"/>
                <a:gd name="connsiteX995" fmla="*/ 2027848 w 4853691"/>
                <a:gd name="connsiteY995" fmla="*/ 79800 h 4860733"/>
                <a:gd name="connsiteX996" fmla="*/ 2006725 w 4853691"/>
                <a:gd name="connsiteY996" fmla="*/ 82147 h 4860733"/>
                <a:gd name="connsiteX997" fmla="*/ 1952743 w 4853691"/>
                <a:gd name="connsiteY997" fmla="*/ 91535 h 4860733"/>
                <a:gd name="connsiteX998" fmla="*/ 1950396 w 4853691"/>
                <a:gd name="connsiteY998" fmla="*/ 91535 h 4860733"/>
                <a:gd name="connsiteX999" fmla="*/ 1889372 w 4853691"/>
                <a:gd name="connsiteY999" fmla="*/ 103270 h 4860733"/>
                <a:gd name="connsiteX1000" fmla="*/ 2004378 w 4853691"/>
                <a:gd name="connsiteY1000" fmla="*/ 63370 h 4860733"/>
                <a:gd name="connsiteX1001" fmla="*/ 2004378 w 4853691"/>
                <a:gd name="connsiteY1001" fmla="*/ 63370 h 4860733"/>
                <a:gd name="connsiteX1002" fmla="*/ 2154589 w 4853691"/>
                <a:gd name="connsiteY1002" fmla="*/ 53982 h 4860733"/>
                <a:gd name="connsiteX1003" fmla="*/ 2163977 w 4853691"/>
                <a:gd name="connsiteY1003" fmla="*/ 51635 h 4860733"/>
                <a:gd name="connsiteX1004" fmla="*/ 2175712 w 4853691"/>
                <a:gd name="connsiteY1004" fmla="*/ 46941 h 4860733"/>
                <a:gd name="connsiteX1005" fmla="*/ 2185100 w 4853691"/>
                <a:gd name="connsiteY1005" fmla="*/ 44594 h 4860733"/>
                <a:gd name="connsiteX1006" fmla="*/ 2196835 w 4853691"/>
                <a:gd name="connsiteY1006" fmla="*/ 42247 h 4860733"/>
                <a:gd name="connsiteX1007" fmla="*/ 2206224 w 4853691"/>
                <a:gd name="connsiteY1007" fmla="*/ 39900 h 4860733"/>
                <a:gd name="connsiteX1008" fmla="*/ 2217959 w 4853691"/>
                <a:gd name="connsiteY1008" fmla="*/ 37553 h 4860733"/>
                <a:gd name="connsiteX1009" fmla="*/ 2227347 w 4853691"/>
                <a:gd name="connsiteY1009" fmla="*/ 35206 h 4860733"/>
                <a:gd name="connsiteX1010" fmla="*/ 2239082 w 4853691"/>
                <a:gd name="connsiteY1010" fmla="*/ 32859 h 4860733"/>
                <a:gd name="connsiteX1011" fmla="*/ 2246123 w 4853691"/>
                <a:gd name="connsiteY1011" fmla="*/ 32859 h 4860733"/>
                <a:gd name="connsiteX1012" fmla="*/ 2260206 w 4853691"/>
                <a:gd name="connsiteY1012" fmla="*/ 30512 h 4860733"/>
                <a:gd name="connsiteX1013" fmla="*/ 2267247 w 4853691"/>
                <a:gd name="connsiteY1013" fmla="*/ 30512 h 4860733"/>
                <a:gd name="connsiteX1014" fmla="*/ 2288370 w 4853691"/>
                <a:gd name="connsiteY1014" fmla="*/ 30512 h 4860733"/>
                <a:gd name="connsiteX1015" fmla="*/ 2316535 w 4853691"/>
                <a:gd name="connsiteY1015" fmla="*/ 32859 h 4860733"/>
                <a:gd name="connsiteX1016" fmla="*/ 2325923 w 4853691"/>
                <a:gd name="connsiteY1016" fmla="*/ 32859 h 4860733"/>
                <a:gd name="connsiteX1017" fmla="*/ 2332964 w 4853691"/>
                <a:gd name="connsiteY1017" fmla="*/ 32859 h 4860733"/>
                <a:gd name="connsiteX1018" fmla="*/ 2332964 w 4853691"/>
                <a:gd name="connsiteY1018" fmla="*/ 35206 h 4860733"/>
                <a:gd name="connsiteX1019" fmla="*/ 2332964 w 4853691"/>
                <a:gd name="connsiteY1019" fmla="*/ 37553 h 4860733"/>
                <a:gd name="connsiteX1020" fmla="*/ 2295412 w 4853691"/>
                <a:gd name="connsiteY1020" fmla="*/ 42247 h 4860733"/>
                <a:gd name="connsiteX1021" fmla="*/ 2295412 w 4853691"/>
                <a:gd name="connsiteY1021" fmla="*/ 42247 h 4860733"/>
                <a:gd name="connsiteX1022" fmla="*/ 2239082 w 4853691"/>
                <a:gd name="connsiteY1022" fmla="*/ 49288 h 4860733"/>
                <a:gd name="connsiteX1023" fmla="*/ 2220306 w 4853691"/>
                <a:gd name="connsiteY1023" fmla="*/ 51635 h 4860733"/>
                <a:gd name="connsiteX1024" fmla="*/ 2182753 w 4853691"/>
                <a:gd name="connsiteY1024" fmla="*/ 58676 h 4860733"/>
                <a:gd name="connsiteX1025" fmla="*/ 2159283 w 4853691"/>
                <a:gd name="connsiteY1025" fmla="*/ 61023 h 4860733"/>
                <a:gd name="connsiteX1026" fmla="*/ 2140506 w 4853691"/>
                <a:gd name="connsiteY1026" fmla="*/ 63370 h 4860733"/>
                <a:gd name="connsiteX1027" fmla="*/ 2140506 w 4853691"/>
                <a:gd name="connsiteY1027" fmla="*/ 61023 h 4860733"/>
                <a:gd name="connsiteX1028" fmla="*/ 2142854 w 4853691"/>
                <a:gd name="connsiteY1028" fmla="*/ 58676 h 4860733"/>
                <a:gd name="connsiteX1029" fmla="*/ 2154589 w 4853691"/>
                <a:gd name="connsiteY1029" fmla="*/ 53982 h 4860733"/>
                <a:gd name="connsiteX1030" fmla="*/ 2372864 w 4853691"/>
                <a:gd name="connsiteY1030" fmla="*/ 25818 h 4860733"/>
                <a:gd name="connsiteX1031" fmla="*/ 2377558 w 4853691"/>
                <a:gd name="connsiteY1031" fmla="*/ 25818 h 4860733"/>
                <a:gd name="connsiteX1032" fmla="*/ 2386946 w 4853691"/>
                <a:gd name="connsiteY1032" fmla="*/ 25818 h 4860733"/>
                <a:gd name="connsiteX1033" fmla="*/ 2398681 w 4853691"/>
                <a:gd name="connsiteY1033" fmla="*/ 25818 h 4860733"/>
                <a:gd name="connsiteX1034" fmla="*/ 2401029 w 4853691"/>
                <a:gd name="connsiteY1034" fmla="*/ 25818 h 4860733"/>
                <a:gd name="connsiteX1035" fmla="*/ 2408070 w 4853691"/>
                <a:gd name="connsiteY1035" fmla="*/ 28165 h 4860733"/>
                <a:gd name="connsiteX1036" fmla="*/ 2401029 w 4853691"/>
                <a:gd name="connsiteY1036" fmla="*/ 28165 h 4860733"/>
                <a:gd name="connsiteX1037" fmla="*/ 2368170 w 4853691"/>
                <a:gd name="connsiteY1037" fmla="*/ 32859 h 4860733"/>
                <a:gd name="connsiteX1038" fmla="*/ 2368170 w 4853691"/>
                <a:gd name="connsiteY1038" fmla="*/ 28165 h 4860733"/>
                <a:gd name="connsiteX1039" fmla="*/ 2368170 w 4853691"/>
                <a:gd name="connsiteY1039" fmla="*/ 28165 h 4860733"/>
                <a:gd name="connsiteX1040" fmla="*/ 2372864 w 4853691"/>
                <a:gd name="connsiteY1040" fmla="*/ 25818 h 4860733"/>
                <a:gd name="connsiteX1041" fmla="*/ 2426846 w 4853691"/>
                <a:gd name="connsiteY1041" fmla="*/ 28165 h 4860733"/>
                <a:gd name="connsiteX1042" fmla="*/ 2462052 w 4853691"/>
                <a:gd name="connsiteY1042" fmla="*/ 25818 h 4860733"/>
                <a:gd name="connsiteX1043" fmla="*/ 2476134 w 4853691"/>
                <a:gd name="connsiteY1043" fmla="*/ 25818 h 4860733"/>
                <a:gd name="connsiteX1044" fmla="*/ 2525422 w 4853691"/>
                <a:gd name="connsiteY1044" fmla="*/ 25818 h 4860733"/>
                <a:gd name="connsiteX1045" fmla="*/ 2591139 w 4853691"/>
                <a:gd name="connsiteY1045" fmla="*/ 28165 h 4860733"/>
                <a:gd name="connsiteX1046" fmla="*/ 2612263 w 4853691"/>
                <a:gd name="connsiteY1046" fmla="*/ 30512 h 4860733"/>
                <a:gd name="connsiteX1047" fmla="*/ 2656857 w 4853691"/>
                <a:gd name="connsiteY1047" fmla="*/ 32859 h 4860733"/>
                <a:gd name="connsiteX1048" fmla="*/ 2682674 w 4853691"/>
                <a:gd name="connsiteY1048" fmla="*/ 35206 h 4860733"/>
                <a:gd name="connsiteX1049" fmla="*/ 2722574 w 4853691"/>
                <a:gd name="connsiteY1049" fmla="*/ 39900 h 4860733"/>
                <a:gd name="connsiteX1050" fmla="*/ 2748391 w 4853691"/>
                <a:gd name="connsiteY1050" fmla="*/ 44594 h 4860733"/>
                <a:gd name="connsiteX1051" fmla="*/ 2785944 w 4853691"/>
                <a:gd name="connsiteY1051" fmla="*/ 51635 h 4860733"/>
                <a:gd name="connsiteX1052" fmla="*/ 2814109 w 4853691"/>
                <a:gd name="connsiteY1052" fmla="*/ 56329 h 4860733"/>
                <a:gd name="connsiteX1053" fmla="*/ 2851661 w 4853691"/>
                <a:gd name="connsiteY1053" fmla="*/ 63370 h 4860733"/>
                <a:gd name="connsiteX1054" fmla="*/ 2879826 w 4853691"/>
                <a:gd name="connsiteY1054" fmla="*/ 70411 h 4860733"/>
                <a:gd name="connsiteX1055" fmla="*/ 2915032 w 4853691"/>
                <a:gd name="connsiteY1055" fmla="*/ 79800 h 4860733"/>
                <a:gd name="connsiteX1056" fmla="*/ 2943196 w 4853691"/>
                <a:gd name="connsiteY1056" fmla="*/ 89188 h 4860733"/>
                <a:gd name="connsiteX1057" fmla="*/ 2978402 w 4853691"/>
                <a:gd name="connsiteY1057" fmla="*/ 100923 h 4860733"/>
                <a:gd name="connsiteX1058" fmla="*/ 3006567 w 4853691"/>
                <a:gd name="connsiteY1058" fmla="*/ 110311 h 4860733"/>
                <a:gd name="connsiteX1059" fmla="*/ 3025343 w 4853691"/>
                <a:gd name="connsiteY1059" fmla="*/ 117352 h 4860733"/>
                <a:gd name="connsiteX1060" fmla="*/ 3025343 w 4853691"/>
                <a:gd name="connsiteY1060" fmla="*/ 119699 h 4860733"/>
                <a:gd name="connsiteX1061" fmla="*/ 3011261 w 4853691"/>
                <a:gd name="connsiteY1061" fmla="*/ 117352 h 4860733"/>
                <a:gd name="connsiteX1062" fmla="*/ 2987790 w 4853691"/>
                <a:gd name="connsiteY1062" fmla="*/ 112658 h 4860733"/>
                <a:gd name="connsiteX1063" fmla="*/ 2959626 w 4853691"/>
                <a:gd name="connsiteY1063" fmla="*/ 107964 h 4860733"/>
                <a:gd name="connsiteX1064" fmla="*/ 2936155 w 4853691"/>
                <a:gd name="connsiteY1064" fmla="*/ 103270 h 4860733"/>
                <a:gd name="connsiteX1065" fmla="*/ 2907991 w 4853691"/>
                <a:gd name="connsiteY1065" fmla="*/ 98576 h 4860733"/>
                <a:gd name="connsiteX1066" fmla="*/ 2884520 w 4853691"/>
                <a:gd name="connsiteY1066" fmla="*/ 96229 h 4860733"/>
                <a:gd name="connsiteX1067" fmla="*/ 2854008 w 4853691"/>
                <a:gd name="connsiteY1067" fmla="*/ 93882 h 4860733"/>
                <a:gd name="connsiteX1068" fmla="*/ 2830538 w 4853691"/>
                <a:gd name="connsiteY1068" fmla="*/ 91535 h 4860733"/>
                <a:gd name="connsiteX1069" fmla="*/ 2800027 w 4853691"/>
                <a:gd name="connsiteY1069" fmla="*/ 89188 h 4860733"/>
                <a:gd name="connsiteX1070" fmla="*/ 2778903 w 4853691"/>
                <a:gd name="connsiteY1070" fmla="*/ 86841 h 4860733"/>
                <a:gd name="connsiteX1071" fmla="*/ 2746044 w 4853691"/>
                <a:gd name="connsiteY1071" fmla="*/ 84494 h 4860733"/>
                <a:gd name="connsiteX1072" fmla="*/ 2724921 w 4853691"/>
                <a:gd name="connsiteY1072" fmla="*/ 82147 h 4860733"/>
                <a:gd name="connsiteX1073" fmla="*/ 2689715 w 4853691"/>
                <a:gd name="connsiteY1073" fmla="*/ 79800 h 4860733"/>
                <a:gd name="connsiteX1074" fmla="*/ 2673286 w 4853691"/>
                <a:gd name="connsiteY1074" fmla="*/ 79800 h 4860733"/>
                <a:gd name="connsiteX1075" fmla="*/ 2666245 w 4853691"/>
                <a:gd name="connsiteY1075" fmla="*/ 77453 h 4860733"/>
                <a:gd name="connsiteX1076" fmla="*/ 2626345 w 4853691"/>
                <a:gd name="connsiteY1076" fmla="*/ 68064 h 4860733"/>
                <a:gd name="connsiteX1077" fmla="*/ 2595833 w 4853691"/>
                <a:gd name="connsiteY1077" fmla="*/ 63370 h 4860733"/>
                <a:gd name="connsiteX1078" fmla="*/ 2558281 w 4853691"/>
                <a:gd name="connsiteY1078" fmla="*/ 56329 h 4860733"/>
                <a:gd name="connsiteX1079" fmla="*/ 2527769 w 4853691"/>
                <a:gd name="connsiteY1079" fmla="*/ 51635 h 4860733"/>
                <a:gd name="connsiteX1080" fmla="*/ 2490216 w 4853691"/>
                <a:gd name="connsiteY1080" fmla="*/ 46941 h 4860733"/>
                <a:gd name="connsiteX1081" fmla="*/ 2459705 w 4853691"/>
                <a:gd name="connsiteY1081" fmla="*/ 44594 h 4860733"/>
                <a:gd name="connsiteX1082" fmla="*/ 2438581 w 4853691"/>
                <a:gd name="connsiteY1082" fmla="*/ 42247 h 4860733"/>
                <a:gd name="connsiteX1083" fmla="*/ 2436234 w 4853691"/>
                <a:gd name="connsiteY1083" fmla="*/ 39900 h 4860733"/>
                <a:gd name="connsiteX1084" fmla="*/ 2431540 w 4853691"/>
                <a:gd name="connsiteY1084" fmla="*/ 37553 h 4860733"/>
                <a:gd name="connsiteX1085" fmla="*/ 2419805 w 4853691"/>
                <a:gd name="connsiteY1085" fmla="*/ 32859 h 4860733"/>
                <a:gd name="connsiteX1086" fmla="*/ 2417458 w 4853691"/>
                <a:gd name="connsiteY1086" fmla="*/ 30512 h 4860733"/>
                <a:gd name="connsiteX1087" fmla="*/ 2426846 w 4853691"/>
                <a:gd name="connsiteY1087" fmla="*/ 28165 h 4860733"/>
                <a:gd name="connsiteX1088" fmla="*/ 3074631 w 4853691"/>
                <a:gd name="connsiteY1088" fmla="*/ 117352 h 4860733"/>
                <a:gd name="connsiteX1089" fmla="*/ 3088713 w 4853691"/>
                <a:gd name="connsiteY1089" fmla="*/ 117352 h 4860733"/>
                <a:gd name="connsiteX1090" fmla="*/ 3098101 w 4853691"/>
                <a:gd name="connsiteY1090" fmla="*/ 117352 h 4860733"/>
                <a:gd name="connsiteX1091" fmla="*/ 3112184 w 4853691"/>
                <a:gd name="connsiteY1091" fmla="*/ 119699 h 4860733"/>
                <a:gd name="connsiteX1092" fmla="*/ 3121572 w 4853691"/>
                <a:gd name="connsiteY1092" fmla="*/ 122046 h 4860733"/>
                <a:gd name="connsiteX1093" fmla="*/ 3135654 w 4853691"/>
                <a:gd name="connsiteY1093" fmla="*/ 126741 h 4860733"/>
                <a:gd name="connsiteX1094" fmla="*/ 3140348 w 4853691"/>
                <a:gd name="connsiteY1094" fmla="*/ 129088 h 4860733"/>
                <a:gd name="connsiteX1095" fmla="*/ 3135654 w 4853691"/>
                <a:gd name="connsiteY1095" fmla="*/ 129088 h 4860733"/>
                <a:gd name="connsiteX1096" fmla="*/ 3105143 w 4853691"/>
                <a:gd name="connsiteY1096" fmla="*/ 124393 h 4860733"/>
                <a:gd name="connsiteX1097" fmla="*/ 3095754 w 4853691"/>
                <a:gd name="connsiteY1097" fmla="*/ 124393 h 4860733"/>
                <a:gd name="connsiteX1098" fmla="*/ 3060548 w 4853691"/>
                <a:gd name="connsiteY1098" fmla="*/ 122046 h 4860733"/>
                <a:gd name="connsiteX1099" fmla="*/ 3058202 w 4853691"/>
                <a:gd name="connsiteY1099" fmla="*/ 122046 h 4860733"/>
                <a:gd name="connsiteX1100" fmla="*/ 3058202 w 4853691"/>
                <a:gd name="connsiteY1100" fmla="*/ 119699 h 4860733"/>
                <a:gd name="connsiteX1101" fmla="*/ 3065243 w 4853691"/>
                <a:gd name="connsiteY1101" fmla="*/ 119699 h 4860733"/>
                <a:gd name="connsiteX1102" fmla="*/ 3074631 w 4853691"/>
                <a:gd name="connsiteY1102" fmla="*/ 117352 h 4860733"/>
                <a:gd name="connsiteX1103" fmla="*/ 3170860 w 4853691"/>
                <a:gd name="connsiteY1103" fmla="*/ 136129 h 4860733"/>
                <a:gd name="connsiteX1104" fmla="*/ 3182595 w 4853691"/>
                <a:gd name="connsiteY1104" fmla="*/ 138476 h 4860733"/>
                <a:gd name="connsiteX1105" fmla="*/ 3196677 w 4853691"/>
                <a:gd name="connsiteY1105" fmla="*/ 143170 h 4860733"/>
                <a:gd name="connsiteX1106" fmla="*/ 3208412 w 4853691"/>
                <a:gd name="connsiteY1106" fmla="*/ 147864 h 4860733"/>
                <a:gd name="connsiteX1107" fmla="*/ 3222495 w 4853691"/>
                <a:gd name="connsiteY1107" fmla="*/ 152558 h 4860733"/>
                <a:gd name="connsiteX1108" fmla="*/ 3236577 w 4853691"/>
                <a:gd name="connsiteY1108" fmla="*/ 157252 h 4860733"/>
                <a:gd name="connsiteX1109" fmla="*/ 3257701 w 4853691"/>
                <a:gd name="connsiteY1109" fmla="*/ 166640 h 4860733"/>
                <a:gd name="connsiteX1110" fmla="*/ 3276477 w 4853691"/>
                <a:gd name="connsiteY1110" fmla="*/ 173681 h 4860733"/>
                <a:gd name="connsiteX1111" fmla="*/ 3288212 w 4853691"/>
                <a:gd name="connsiteY1111" fmla="*/ 180723 h 4860733"/>
                <a:gd name="connsiteX1112" fmla="*/ 3304641 w 4853691"/>
                <a:gd name="connsiteY1112" fmla="*/ 187764 h 4860733"/>
                <a:gd name="connsiteX1113" fmla="*/ 3316377 w 4853691"/>
                <a:gd name="connsiteY1113" fmla="*/ 194805 h 4860733"/>
                <a:gd name="connsiteX1114" fmla="*/ 3332806 w 4853691"/>
                <a:gd name="connsiteY1114" fmla="*/ 204193 h 4860733"/>
                <a:gd name="connsiteX1115" fmla="*/ 3344541 w 4853691"/>
                <a:gd name="connsiteY1115" fmla="*/ 211234 h 4860733"/>
                <a:gd name="connsiteX1116" fmla="*/ 3363318 w 4853691"/>
                <a:gd name="connsiteY1116" fmla="*/ 222969 h 4860733"/>
                <a:gd name="connsiteX1117" fmla="*/ 3372706 w 4853691"/>
                <a:gd name="connsiteY1117" fmla="*/ 227664 h 4860733"/>
                <a:gd name="connsiteX1118" fmla="*/ 3400870 w 4853691"/>
                <a:gd name="connsiteY1118" fmla="*/ 246440 h 4860733"/>
                <a:gd name="connsiteX1119" fmla="*/ 3410259 w 4853691"/>
                <a:gd name="connsiteY1119" fmla="*/ 253481 h 4860733"/>
                <a:gd name="connsiteX1120" fmla="*/ 3426688 w 4853691"/>
                <a:gd name="connsiteY1120" fmla="*/ 267563 h 4860733"/>
                <a:gd name="connsiteX1121" fmla="*/ 3438423 w 4853691"/>
                <a:gd name="connsiteY1121" fmla="*/ 276951 h 4860733"/>
                <a:gd name="connsiteX1122" fmla="*/ 3445464 w 4853691"/>
                <a:gd name="connsiteY1122" fmla="*/ 281646 h 4860733"/>
                <a:gd name="connsiteX1123" fmla="*/ 3438423 w 4853691"/>
                <a:gd name="connsiteY1123" fmla="*/ 276951 h 4860733"/>
                <a:gd name="connsiteX1124" fmla="*/ 3417300 w 4853691"/>
                <a:gd name="connsiteY1124" fmla="*/ 267563 h 4860733"/>
                <a:gd name="connsiteX1125" fmla="*/ 3386788 w 4853691"/>
                <a:gd name="connsiteY1125" fmla="*/ 251134 h 4860733"/>
                <a:gd name="connsiteX1126" fmla="*/ 3365664 w 4853691"/>
                <a:gd name="connsiteY1126" fmla="*/ 241746 h 4860733"/>
                <a:gd name="connsiteX1127" fmla="*/ 3335153 w 4853691"/>
                <a:gd name="connsiteY1127" fmla="*/ 227664 h 4860733"/>
                <a:gd name="connsiteX1128" fmla="*/ 3311683 w 4853691"/>
                <a:gd name="connsiteY1128" fmla="*/ 218275 h 4860733"/>
                <a:gd name="connsiteX1129" fmla="*/ 3281171 w 4853691"/>
                <a:gd name="connsiteY1129" fmla="*/ 204193 h 4860733"/>
                <a:gd name="connsiteX1130" fmla="*/ 3257701 w 4853691"/>
                <a:gd name="connsiteY1130" fmla="*/ 194805 h 4860733"/>
                <a:gd name="connsiteX1131" fmla="*/ 3248312 w 4853691"/>
                <a:gd name="connsiteY1131" fmla="*/ 190111 h 4860733"/>
                <a:gd name="connsiteX1132" fmla="*/ 3236577 w 4853691"/>
                <a:gd name="connsiteY1132" fmla="*/ 180723 h 4860733"/>
                <a:gd name="connsiteX1133" fmla="*/ 3229536 w 4853691"/>
                <a:gd name="connsiteY1133" fmla="*/ 173681 h 4860733"/>
                <a:gd name="connsiteX1134" fmla="*/ 3210760 w 4853691"/>
                <a:gd name="connsiteY1134" fmla="*/ 159599 h 4860733"/>
                <a:gd name="connsiteX1135" fmla="*/ 3206066 w 4853691"/>
                <a:gd name="connsiteY1135" fmla="*/ 157252 h 4860733"/>
                <a:gd name="connsiteX1136" fmla="*/ 3189636 w 4853691"/>
                <a:gd name="connsiteY1136" fmla="*/ 145517 h 4860733"/>
                <a:gd name="connsiteX1137" fmla="*/ 3182595 w 4853691"/>
                <a:gd name="connsiteY1137" fmla="*/ 140823 h 4860733"/>
                <a:gd name="connsiteX1138" fmla="*/ 3168513 w 4853691"/>
                <a:gd name="connsiteY1138" fmla="*/ 133782 h 4860733"/>
                <a:gd name="connsiteX1139" fmla="*/ 3161472 w 4853691"/>
                <a:gd name="connsiteY1139" fmla="*/ 131435 h 4860733"/>
                <a:gd name="connsiteX1140" fmla="*/ 3159125 w 4853691"/>
                <a:gd name="connsiteY1140" fmla="*/ 129088 h 4860733"/>
                <a:gd name="connsiteX1141" fmla="*/ 3170860 w 4853691"/>
                <a:gd name="connsiteY1141" fmla="*/ 136129 h 4860733"/>
                <a:gd name="connsiteX1142" fmla="*/ 3560469 w 4853691"/>
                <a:gd name="connsiteY1142" fmla="*/ 342669 h 4860733"/>
                <a:gd name="connsiteX1143" fmla="*/ 3600369 w 4853691"/>
                <a:gd name="connsiteY1143" fmla="*/ 363792 h 4860733"/>
                <a:gd name="connsiteX1144" fmla="*/ 3605064 w 4853691"/>
                <a:gd name="connsiteY1144" fmla="*/ 366139 h 4860733"/>
                <a:gd name="connsiteX1145" fmla="*/ 3637922 w 4853691"/>
                <a:gd name="connsiteY1145" fmla="*/ 462368 h 4860733"/>
                <a:gd name="connsiteX1146" fmla="*/ 3633228 w 4853691"/>
                <a:gd name="connsiteY1146" fmla="*/ 464715 h 4860733"/>
                <a:gd name="connsiteX1147" fmla="*/ 3605064 w 4853691"/>
                <a:gd name="connsiteY1147" fmla="*/ 431857 h 4860733"/>
                <a:gd name="connsiteX1148" fmla="*/ 3598022 w 4853691"/>
                <a:gd name="connsiteY1148" fmla="*/ 424815 h 4860733"/>
                <a:gd name="connsiteX1149" fmla="*/ 3588634 w 4853691"/>
                <a:gd name="connsiteY1149" fmla="*/ 413080 h 4860733"/>
                <a:gd name="connsiteX1150" fmla="*/ 3572205 w 4853691"/>
                <a:gd name="connsiteY1150" fmla="*/ 391957 h 4860733"/>
                <a:gd name="connsiteX1151" fmla="*/ 3560469 w 4853691"/>
                <a:gd name="connsiteY1151" fmla="*/ 380222 h 4860733"/>
                <a:gd name="connsiteX1152" fmla="*/ 3544040 w 4853691"/>
                <a:gd name="connsiteY1152" fmla="*/ 361445 h 4860733"/>
                <a:gd name="connsiteX1153" fmla="*/ 3532305 w 4853691"/>
                <a:gd name="connsiteY1153" fmla="*/ 349710 h 4860733"/>
                <a:gd name="connsiteX1154" fmla="*/ 3515876 w 4853691"/>
                <a:gd name="connsiteY1154" fmla="*/ 333281 h 4860733"/>
                <a:gd name="connsiteX1155" fmla="*/ 3504140 w 4853691"/>
                <a:gd name="connsiteY1155" fmla="*/ 321545 h 4860733"/>
                <a:gd name="connsiteX1156" fmla="*/ 3501793 w 4853691"/>
                <a:gd name="connsiteY1156" fmla="*/ 319198 h 4860733"/>
                <a:gd name="connsiteX1157" fmla="*/ 3504140 w 4853691"/>
                <a:gd name="connsiteY1157" fmla="*/ 314504 h 4860733"/>
                <a:gd name="connsiteX1158" fmla="*/ 3544040 w 4853691"/>
                <a:gd name="connsiteY1158" fmla="*/ 335628 h 4860733"/>
                <a:gd name="connsiteX1159" fmla="*/ 3560469 w 4853691"/>
                <a:gd name="connsiteY1159" fmla="*/ 342669 h 4860733"/>
                <a:gd name="connsiteX1160" fmla="*/ 3652004 w 4853691"/>
                <a:gd name="connsiteY1160" fmla="*/ 394304 h 4860733"/>
                <a:gd name="connsiteX1161" fmla="*/ 3691904 w 4853691"/>
                <a:gd name="connsiteY1161" fmla="*/ 417774 h 4860733"/>
                <a:gd name="connsiteX1162" fmla="*/ 3703639 w 4853691"/>
                <a:gd name="connsiteY1162" fmla="*/ 424815 h 4860733"/>
                <a:gd name="connsiteX1163" fmla="*/ 3745886 w 4853691"/>
                <a:gd name="connsiteY1163" fmla="*/ 452980 h 4860733"/>
                <a:gd name="connsiteX1164" fmla="*/ 3750580 w 4853691"/>
                <a:gd name="connsiteY1164" fmla="*/ 457674 h 4860733"/>
                <a:gd name="connsiteX1165" fmla="*/ 3797521 w 4853691"/>
                <a:gd name="connsiteY1165" fmla="*/ 488186 h 4860733"/>
                <a:gd name="connsiteX1166" fmla="*/ 3799868 w 4853691"/>
                <a:gd name="connsiteY1166" fmla="*/ 488186 h 4860733"/>
                <a:gd name="connsiteX1167" fmla="*/ 3813950 w 4853691"/>
                <a:gd name="connsiteY1167" fmla="*/ 497574 h 4860733"/>
                <a:gd name="connsiteX1168" fmla="*/ 3809256 w 4853691"/>
                <a:gd name="connsiteY1168" fmla="*/ 495227 h 4860733"/>
                <a:gd name="connsiteX1169" fmla="*/ 3802215 w 4853691"/>
                <a:gd name="connsiteY1169" fmla="*/ 492880 h 4860733"/>
                <a:gd name="connsiteX1170" fmla="*/ 3778745 w 4853691"/>
                <a:gd name="connsiteY1170" fmla="*/ 485839 h 4860733"/>
                <a:gd name="connsiteX1171" fmla="*/ 3769357 w 4853691"/>
                <a:gd name="connsiteY1171" fmla="*/ 483492 h 4860733"/>
                <a:gd name="connsiteX1172" fmla="*/ 3750580 w 4853691"/>
                <a:gd name="connsiteY1172" fmla="*/ 478797 h 4860733"/>
                <a:gd name="connsiteX1173" fmla="*/ 3736498 w 4853691"/>
                <a:gd name="connsiteY1173" fmla="*/ 476450 h 4860733"/>
                <a:gd name="connsiteX1174" fmla="*/ 3722416 w 4853691"/>
                <a:gd name="connsiteY1174" fmla="*/ 474103 h 4860733"/>
                <a:gd name="connsiteX1175" fmla="*/ 3691904 w 4853691"/>
                <a:gd name="connsiteY1175" fmla="*/ 471756 h 4860733"/>
                <a:gd name="connsiteX1176" fmla="*/ 3668434 w 4853691"/>
                <a:gd name="connsiteY1176" fmla="*/ 471756 h 4860733"/>
                <a:gd name="connsiteX1177" fmla="*/ 3663740 w 4853691"/>
                <a:gd name="connsiteY1177" fmla="*/ 471756 h 4860733"/>
                <a:gd name="connsiteX1178" fmla="*/ 3644963 w 4853691"/>
                <a:gd name="connsiteY1178" fmla="*/ 455327 h 4860733"/>
                <a:gd name="connsiteX1179" fmla="*/ 3640269 w 4853691"/>
                <a:gd name="connsiteY1179" fmla="*/ 455327 h 4860733"/>
                <a:gd name="connsiteX1180" fmla="*/ 3607410 w 4853691"/>
                <a:gd name="connsiteY1180" fmla="*/ 361445 h 4860733"/>
                <a:gd name="connsiteX1181" fmla="*/ 3635575 w 4853691"/>
                <a:gd name="connsiteY1181" fmla="*/ 377874 h 4860733"/>
                <a:gd name="connsiteX1182" fmla="*/ 3652004 w 4853691"/>
                <a:gd name="connsiteY1182" fmla="*/ 394304 h 4860733"/>
                <a:gd name="connsiteX1183" fmla="*/ 3832727 w 4853691"/>
                <a:gd name="connsiteY1183" fmla="*/ 504615 h 4860733"/>
                <a:gd name="connsiteX1184" fmla="*/ 3835074 w 4853691"/>
                <a:gd name="connsiteY1184" fmla="*/ 506962 h 4860733"/>
                <a:gd name="connsiteX1185" fmla="*/ 3860891 w 4853691"/>
                <a:gd name="connsiteY1185" fmla="*/ 516350 h 4860733"/>
                <a:gd name="connsiteX1186" fmla="*/ 3863239 w 4853691"/>
                <a:gd name="connsiteY1186" fmla="*/ 516350 h 4860733"/>
                <a:gd name="connsiteX1187" fmla="*/ 3891403 w 4853691"/>
                <a:gd name="connsiteY1187" fmla="*/ 530433 h 4860733"/>
                <a:gd name="connsiteX1188" fmla="*/ 3891403 w 4853691"/>
                <a:gd name="connsiteY1188" fmla="*/ 530433 h 4860733"/>
                <a:gd name="connsiteX1189" fmla="*/ 4142537 w 4853691"/>
                <a:gd name="connsiteY1189" fmla="*/ 739320 h 4860733"/>
                <a:gd name="connsiteX1190" fmla="*/ 4137843 w 4853691"/>
                <a:gd name="connsiteY1190" fmla="*/ 736973 h 4860733"/>
                <a:gd name="connsiteX1191" fmla="*/ 4088555 w 4853691"/>
                <a:gd name="connsiteY1191" fmla="*/ 697073 h 4860733"/>
                <a:gd name="connsiteX1192" fmla="*/ 4076820 w 4853691"/>
                <a:gd name="connsiteY1192" fmla="*/ 687685 h 4860733"/>
                <a:gd name="connsiteX1193" fmla="*/ 4029879 w 4853691"/>
                <a:gd name="connsiteY1193" fmla="*/ 652479 h 4860733"/>
                <a:gd name="connsiteX1194" fmla="*/ 4015797 w 4853691"/>
                <a:gd name="connsiteY1194" fmla="*/ 643091 h 4860733"/>
                <a:gd name="connsiteX1195" fmla="*/ 3973550 w 4853691"/>
                <a:gd name="connsiteY1195" fmla="*/ 614926 h 4860733"/>
                <a:gd name="connsiteX1196" fmla="*/ 3968856 w 4853691"/>
                <a:gd name="connsiteY1196" fmla="*/ 612579 h 4860733"/>
                <a:gd name="connsiteX1197" fmla="*/ 3903138 w 4853691"/>
                <a:gd name="connsiteY1197" fmla="*/ 560944 h 4860733"/>
                <a:gd name="connsiteX1198" fmla="*/ 3898444 w 4853691"/>
                <a:gd name="connsiteY1198" fmla="*/ 558597 h 4860733"/>
                <a:gd name="connsiteX1199" fmla="*/ 3856197 w 4853691"/>
                <a:gd name="connsiteY1199" fmla="*/ 525738 h 4860733"/>
                <a:gd name="connsiteX1200" fmla="*/ 3846809 w 4853691"/>
                <a:gd name="connsiteY1200" fmla="*/ 518697 h 4860733"/>
                <a:gd name="connsiteX1201" fmla="*/ 3825686 w 4853691"/>
                <a:gd name="connsiteY1201" fmla="*/ 502268 h 4860733"/>
                <a:gd name="connsiteX1202" fmla="*/ 3832727 w 4853691"/>
                <a:gd name="connsiteY1202" fmla="*/ 504615 h 4860733"/>
                <a:gd name="connsiteX1203" fmla="*/ 4325607 w 4853691"/>
                <a:gd name="connsiteY1203" fmla="*/ 929430 h 4860733"/>
                <a:gd name="connsiteX1204" fmla="*/ 4344383 w 4853691"/>
                <a:gd name="connsiteY1204" fmla="*/ 952901 h 4860733"/>
                <a:gd name="connsiteX1205" fmla="*/ 4353771 w 4853691"/>
                <a:gd name="connsiteY1205" fmla="*/ 964636 h 4860733"/>
                <a:gd name="connsiteX1206" fmla="*/ 4370201 w 4853691"/>
                <a:gd name="connsiteY1206" fmla="*/ 985760 h 4860733"/>
                <a:gd name="connsiteX1207" fmla="*/ 4381936 w 4853691"/>
                <a:gd name="connsiteY1207" fmla="*/ 1002189 h 4860733"/>
                <a:gd name="connsiteX1208" fmla="*/ 4393671 w 4853691"/>
                <a:gd name="connsiteY1208" fmla="*/ 1018618 h 4860733"/>
                <a:gd name="connsiteX1209" fmla="*/ 4407753 w 4853691"/>
                <a:gd name="connsiteY1209" fmla="*/ 1039742 h 4860733"/>
                <a:gd name="connsiteX1210" fmla="*/ 4417141 w 4853691"/>
                <a:gd name="connsiteY1210" fmla="*/ 1053824 h 4860733"/>
                <a:gd name="connsiteX1211" fmla="*/ 4433571 w 4853691"/>
                <a:gd name="connsiteY1211" fmla="*/ 1077294 h 4860733"/>
                <a:gd name="connsiteX1212" fmla="*/ 4442959 w 4853691"/>
                <a:gd name="connsiteY1212" fmla="*/ 1089030 h 4860733"/>
                <a:gd name="connsiteX1213" fmla="*/ 4459388 w 4853691"/>
                <a:gd name="connsiteY1213" fmla="*/ 1114847 h 4860733"/>
                <a:gd name="connsiteX1214" fmla="*/ 4466430 w 4853691"/>
                <a:gd name="connsiteY1214" fmla="*/ 1126582 h 4860733"/>
                <a:gd name="connsiteX1215" fmla="*/ 4482859 w 4853691"/>
                <a:gd name="connsiteY1215" fmla="*/ 1152400 h 4860733"/>
                <a:gd name="connsiteX1216" fmla="*/ 4489900 w 4853691"/>
                <a:gd name="connsiteY1216" fmla="*/ 1164135 h 4860733"/>
                <a:gd name="connsiteX1217" fmla="*/ 4503982 w 4853691"/>
                <a:gd name="connsiteY1217" fmla="*/ 1189953 h 4860733"/>
                <a:gd name="connsiteX1218" fmla="*/ 4511023 w 4853691"/>
                <a:gd name="connsiteY1218" fmla="*/ 1204035 h 4860733"/>
                <a:gd name="connsiteX1219" fmla="*/ 4525106 w 4853691"/>
                <a:gd name="connsiteY1219" fmla="*/ 1229852 h 4860733"/>
                <a:gd name="connsiteX1220" fmla="*/ 4532147 w 4853691"/>
                <a:gd name="connsiteY1220" fmla="*/ 1246282 h 4860733"/>
                <a:gd name="connsiteX1221" fmla="*/ 4543882 w 4853691"/>
                <a:gd name="connsiteY1221" fmla="*/ 1269752 h 4860733"/>
                <a:gd name="connsiteX1222" fmla="*/ 4553270 w 4853691"/>
                <a:gd name="connsiteY1222" fmla="*/ 1286181 h 4860733"/>
                <a:gd name="connsiteX1223" fmla="*/ 4565005 w 4853691"/>
                <a:gd name="connsiteY1223" fmla="*/ 1309652 h 4860733"/>
                <a:gd name="connsiteX1224" fmla="*/ 4567353 w 4853691"/>
                <a:gd name="connsiteY1224" fmla="*/ 1316693 h 4860733"/>
                <a:gd name="connsiteX1225" fmla="*/ 4555617 w 4853691"/>
                <a:gd name="connsiteY1225" fmla="*/ 1295570 h 4860733"/>
                <a:gd name="connsiteX1226" fmla="*/ 4539188 w 4853691"/>
                <a:gd name="connsiteY1226" fmla="*/ 1267405 h 4860733"/>
                <a:gd name="connsiteX1227" fmla="*/ 4520412 w 4853691"/>
                <a:gd name="connsiteY1227" fmla="*/ 1234546 h 4860733"/>
                <a:gd name="connsiteX1228" fmla="*/ 4503982 w 4853691"/>
                <a:gd name="connsiteY1228" fmla="*/ 1208729 h 4860733"/>
                <a:gd name="connsiteX1229" fmla="*/ 4482859 w 4853691"/>
                <a:gd name="connsiteY1229" fmla="*/ 1178217 h 4860733"/>
                <a:gd name="connsiteX1230" fmla="*/ 4466430 w 4853691"/>
                <a:gd name="connsiteY1230" fmla="*/ 1152400 h 4860733"/>
                <a:gd name="connsiteX1231" fmla="*/ 4445306 w 4853691"/>
                <a:gd name="connsiteY1231" fmla="*/ 1121888 h 4860733"/>
                <a:gd name="connsiteX1232" fmla="*/ 4426530 w 4853691"/>
                <a:gd name="connsiteY1232" fmla="*/ 1096071 h 4860733"/>
                <a:gd name="connsiteX1233" fmla="*/ 4403059 w 4853691"/>
                <a:gd name="connsiteY1233" fmla="*/ 1065559 h 4860733"/>
                <a:gd name="connsiteX1234" fmla="*/ 4384283 w 4853691"/>
                <a:gd name="connsiteY1234" fmla="*/ 1042089 h 4860733"/>
                <a:gd name="connsiteX1235" fmla="*/ 4358465 w 4853691"/>
                <a:gd name="connsiteY1235" fmla="*/ 1011577 h 4860733"/>
                <a:gd name="connsiteX1236" fmla="*/ 4342036 w 4853691"/>
                <a:gd name="connsiteY1236" fmla="*/ 990454 h 4860733"/>
                <a:gd name="connsiteX1237" fmla="*/ 4313872 w 4853691"/>
                <a:gd name="connsiteY1237" fmla="*/ 957595 h 4860733"/>
                <a:gd name="connsiteX1238" fmla="*/ 4297442 w 4853691"/>
                <a:gd name="connsiteY1238" fmla="*/ 938819 h 4860733"/>
                <a:gd name="connsiteX1239" fmla="*/ 4264583 w 4853691"/>
                <a:gd name="connsiteY1239" fmla="*/ 905960 h 4860733"/>
                <a:gd name="connsiteX1240" fmla="*/ 4269277 w 4853691"/>
                <a:gd name="connsiteY1240" fmla="*/ 891878 h 4860733"/>
                <a:gd name="connsiteX1241" fmla="*/ 4248154 w 4853691"/>
                <a:gd name="connsiteY1241" fmla="*/ 870754 h 4860733"/>
                <a:gd name="connsiteX1242" fmla="*/ 4238766 w 4853691"/>
                <a:gd name="connsiteY1242" fmla="*/ 873101 h 4860733"/>
                <a:gd name="connsiteX1243" fmla="*/ 4156619 w 4853691"/>
                <a:gd name="connsiteY1243" fmla="*/ 758096 h 4860733"/>
                <a:gd name="connsiteX1244" fmla="*/ 4316218 w 4853691"/>
                <a:gd name="connsiteY1244" fmla="*/ 924736 h 4860733"/>
                <a:gd name="connsiteX1245" fmla="*/ 4325607 w 4853691"/>
                <a:gd name="connsiteY1245" fmla="*/ 929430 h 4860733"/>
                <a:gd name="connsiteX1246" fmla="*/ 4602558 w 4853691"/>
                <a:gd name="connsiteY1246" fmla="*/ 1375369 h 4860733"/>
                <a:gd name="connsiteX1247" fmla="*/ 4604905 w 4853691"/>
                <a:gd name="connsiteY1247" fmla="*/ 1380063 h 4860733"/>
                <a:gd name="connsiteX1248" fmla="*/ 4623682 w 4853691"/>
                <a:gd name="connsiteY1248" fmla="*/ 1412922 h 4860733"/>
                <a:gd name="connsiteX1249" fmla="*/ 4630723 w 4853691"/>
                <a:gd name="connsiteY1249" fmla="*/ 1424657 h 4860733"/>
                <a:gd name="connsiteX1250" fmla="*/ 4644805 w 4853691"/>
                <a:gd name="connsiteY1250" fmla="*/ 1452822 h 4860733"/>
                <a:gd name="connsiteX1251" fmla="*/ 4651846 w 4853691"/>
                <a:gd name="connsiteY1251" fmla="*/ 1466904 h 4860733"/>
                <a:gd name="connsiteX1252" fmla="*/ 4668275 w 4853691"/>
                <a:gd name="connsiteY1252" fmla="*/ 1502110 h 4860733"/>
                <a:gd name="connsiteX1253" fmla="*/ 4672970 w 4853691"/>
                <a:gd name="connsiteY1253" fmla="*/ 1509151 h 4860733"/>
                <a:gd name="connsiteX1254" fmla="*/ 4691746 w 4853691"/>
                <a:gd name="connsiteY1254" fmla="*/ 1553745 h 4860733"/>
                <a:gd name="connsiteX1255" fmla="*/ 4696440 w 4853691"/>
                <a:gd name="connsiteY1255" fmla="*/ 1565480 h 4860733"/>
                <a:gd name="connsiteX1256" fmla="*/ 4710522 w 4853691"/>
                <a:gd name="connsiteY1256" fmla="*/ 1600686 h 4860733"/>
                <a:gd name="connsiteX1257" fmla="*/ 4717563 w 4853691"/>
                <a:gd name="connsiteY1257" fmla="*/ 1617115 h 4860733"/>
                <a:gd name="connsiteX1258" fmla="*/ 4731646 w 4853691"/>
                <a:gd name="connsiteY1258" fmla="*/ 1654668 h 4860733"/>
                <a:gd name="connsiteX1259" fmla="*/ 4736340 w 4853691"/>
                <a:gd name="connsiteY1259" fmla="*/ 1668750 h 4860733"/>
                <a:gd name="connsiteX1260" fmla="*/ 4736340 w 4853691"/>
                <a:gd name="connsiteY1260" fmla="*/ 1671097 h 4860733"/>
                <a:gd name="connsiteX1261" fmla="*/ 4722257 w 4853691"/>
                <a:gd name="connsiteY1261" fmla="*/ 1631197 h 4860733"/>
                <a:gd name="connsiteX1262" fmla="*/ 4719911 w 4853691"/>
                <a:gd name="connsiteY1262" fmla="*/ 1626503 h 4860733"/>
                <a:gd name="connsiteX1263" fmla="*/ 4698787 w 4853691"/>
                <a:gd name="connsiteY1263" fmla="*/ 1572521 h 4860733"/>
                <a:gd name="connsiteX1264" fmla="*/ 4694093 w 4853691"/>
                <a:gd name="connsiteY1264" fmla="*/ 1560786 h 4860733"/>
                <a:gd name="connsiteX1265" fmla="*/ 4670623 w 4853691"/>
                <a:gd name="connsiteY1265" fmla="*/ 1506804 h 4860733"/>
                <a:gd name="connsiteX1266" fmla="*/ 4665929 w 4853691"/>
                <a:gd name="connsiteY1266" fmla="*/ 1497416 h 4860733"/>
                <a:gd name="connsiteX1267" fmla="*/ 4642458 w 4853691"/>
                <a:gd name="connsiteY1267" fmla="*/ 1448128 h 4860733"/>
                <a:gd name="connsiteX1268" fmla="*/ 4640111 w 4853691"/>
                <a:gd name="connsiteY1268" fmla="*/ 1443434 h 4860733"/>
                <a:gd name="connsiteX1269" fmla="*/ 4614294 w 4853691"/>
                <a:gd name="connsiteY1269" fmla="*/ 1394146 h 4860733"/>
                <a:gd name="connsiteX1270" fmla="*/ 4607252 w 4853691"/>
                <a:gd name="connsiteY1270" fmla="*/ 1382410 h 4860733"/>
                <a:gd name="connsiteX1271" fmla="*/ 4602558 w 4853691"/>
                <a:gd name="connsiteY1271" fmla="*/ 1375369 h 4860733"/>
                <a:gd name="connsiteX1272" fmla="*/ 4602558 w 4853691"/>
                <a:gd name="connsiteY1272" fmla="*/ 1375369 h 4860733"/>
                <a:gd name="connsiteX1273" fmla="*/ 4799710 w 4853691"/>
                <a:gd name="connsiteY1273" fmla="*/ 2342352 h 4860733"/>
                <a:gd name="connsiteX1274" fmla="*/ 4797363 w 4853691"/>
                <a:gd name="connsiteY1274" fmla="*/ 2351741 h 4860733"/>
                <a:gd name="connsiteX1275" fmla="*/ 4797363 w 4853691"/>
                <a:gd name="connsiteY1275" fmla="*/ 2354088 h 4860733"/>
                <a:gd name="connsiteX1276" fmla="*/ 4795016 w 4853691"/>
                <a:gd name="connsiteY1276" fmla="*/ 2363476 h 4860733"/>
                <a:gd name="connsiteX1277" fmla="*/ 4795016 w 4853691"/>
                <a:gd name="connsiteY1277" fmla="*/ 2365823 h 4860733"/>
                <a:gd name="connsiteX1278" fmla="*/ 4795016 w 4853691"/>
                <a:gd name="connsiteY1278" fmla="*/ 2377558 h 4860733"/>
                <a:gd name="connsiteX1279" fmla="*/ 4795016 w 4853691"/>
                <a:gd name="connsiteY1279" fmla="*/ 2382252 h 4860733"/>
                <a:gd name="connsiteX1280" fmla="*/ 4795016 w 4853691"/>
                <a:gd name="connsiteY1280" fmla="*/ 2393987 h 4860733"/>
                <a:gd name="connsiteX1281" fmla="*/ 4795016 w 4853691"/>
                <a:gd name="connsiteY1281" fmla="*/ 2398681 h 4860733"/>
                <a:gd name="connsiteX1282" fmla="*/ 4795016 w 4853691"/>
                <a:gd name="connsiteY1282" fmla="*/ 2401028 h 4860733"/>
                <a:gd name="connsiteX1283" fmla="*/ 4795016 w 4853691"/>
                <a:gd name="connsiteY1283" fmla="*/ 2401028 h 4860733"/>
                <a:gd name="connsiteX1284" fmla="*/ 4795016 w 4853691"/>
                <a:gd name="connsiteY1284" fmla="*/ 2398681 h 4860733"/>
                <a:gd name="connsiteX1285" fmla="*/ 4795016 w 4853691"/>
                <a:gd name="connsiteY1285" fmla="*/ 2384599 h 4860733"/>
                <a:gd name="connsiteX1286" fmla="*/ 4795016 w 4853691"/>
                <a:gd name="connsiteY1286" fmla="*/ 2379905 h 4860733"/>
                <a:gd name="connsiteX1287" fmla="*/ 4795016 w 4853691"/>
                <a:gd name="connsiteY1287" fmla="*/ 2361129 h 4860733"/>
                <a:gd name="connsiteX1288" fmla="*/ 4795016 w 4853691"/>
                <a:gd name="connsiteY1288" fmla="*/ 2356435 h 4860733"/>
                <a:gd name="connsiteX1289" fmla="*/ 4797363 w 4853691"/>
                <a:gd name="connsiteY1289" fmla="*/ 2342352 h 4860733"/>
                <a:gd name="connsiteX1290" fmla="*/ 4797363 w 4853691"/>
                <a:gd name="connsiteY1290" fmla="*/ 2337658 h 4860733"/>
                <a:gd name="connsiteX1291" fmla="*/ 4799710 w 4853691"/>
                <a:gd name="connsiteY1291" fmla="*/ 2328270 h 4860733"/>
                <a:gd name="connsiteX1292" fmla="*/ 4799710 w 4853691"/>
                <a:gd name="connsiteY1292" fmla="*/ 2328270 h 4860733"/>
                <a:gd name="connsiteX1293" fmla="*/ 4804404 w 4853691"/>
                <a:gd name="connsiteY1293" fmla="*/ 2335311 h 4860733"/>
                <a:gd name="connsiteX1294" fmla="*/ 4799710 w 4853691"/>
                <a:gd name="connsiteY1294" fmla="*/ 2342352 h 4860733"/>
                <a:gd name="connsiteX1295" fmla="*/ 4799710 w 4853691"/>
                <a:gd name="connsiteY1295" fmla="*/ 2342352 h 4860733"/>
                <a:gd name="connsiteX1296" fmla="*/ 4816139 w 4853691"/>
                <a:gd name="connsiteY1296" fmla="*/ 2703798 h 4860733"/>
                <a:gd name="connsiteX1297" fmla="*/ 4811445 w 4853691"/>
                <a:gd name="connsiteY1297" fmla="*/ 2776556 h 4860733"/>
                <a:gd name="connsiteX1298" fmla="*/ 4809098 w 4853691"/>
                <a:gd name="connsiteY1298" fmla="*/ 2792985 h 4860733"/>
                <a:gd name="connsiteX1299" fmla="*/ 4809098 w 4853691"/>
                <a:gd name="connsiteY1299" fmla="*/ 2800026 h 4860733"/>
                <a:gd name="connsiteX1300" fmla="*/ 4806751 w 4853691"/>
                <a:gd name="connsiteY1300" fmla="*/ 2809415 h 4860733"/>
                <a:gd name="connsiteX1301" fmla="*/ 4806751 w 4853691"/>
                <a:gd name="connsiteY1301" fmla="*/ 2814109 h 4860733"/>
                <a:gd name="connsiteX1302" fmla="*/ 4802057 w 4853691"/>
                <a:gd name="connsiteY1302" fmla="*/ 2865744 h 4860733"/>
                <a:gd name="connsiteX1303" fmla="*/ 4802057 w 4853691"/>
                <a:gd name="connsiteY1303" fmla="*/ 2868091 h 4860733"/>
                <a:gd name="connsiteX1304" fmla="*/ 4792669 w 4853691"/>
                <a:gd name="connsiteY1304" fmla="*/ 2938502 h 4860733"/>
                <a:gd name="connsiteX1305" fmla="*/ 4790322 w 4853691"/>
                <a:gd name="connsiteY1305" fmla="*/ 2952584 h 4860733"/>
                <a:gd name="connsiteX1306" fmla="*/ 4778587 w 4853691"/>
                <a:gd name="connsiteY1306" fmla="*/ 3018302 h 4860733"/>
                <a:gd name="connsiteX1307" fmla="*/ 4776240 w 4853691"/>
                <a:gd name="connsiteY1307" fmla="*/ 3030037 h 4860733"/>
                <a:gd name="connsiteX1308" fmla="*/ 4764504 w 4853691"/>
                <a:gd name="connsiteY1308" fmla="*/ 3088713 h 4860733"/>
                <a:gd name="connsiteX1309" fmla="*/ 4762157 w 4853691"/>
                <a:gd name="connsiteY1309" fmla="*/ 3100448 h 4860733"/>
                <a:gd name="connsiteX1310" fmla="*/ 4759810 w 4853691"/>
                <a:gd name="connsiteY1310" fmla="*/ 3112184 h 4860733"/>
                <a:gd name="connsiteX1311" fmla="*/ 4726952 w 4853691"/>
                <a:gd name="connsiteY1311" fmla="*/ 3196677 h 4860733"/>
                <a:gd name="connsiteX1312" fmla="*/ 4729299 w 4853691"/>
                <a:gd name="connsiteY1312" fmla="*/ 3191983 h 4860733"/>
                <a:gd name="connsiteX1313" fmla="*/ 4736340 w 4853691"/>
                <a:gd name="connsiteY1313" fmla="*/ 3166166 h 4860733"/>
                <a:gd name="connsiteX1314" fmla="*/ 4743381 w 4853691"/>
                <a:gd name="connsiteY1314" fmla="*/ 3138001 h 4860733"/>
                <a:gd name="connsiteX1315" fmla="*/ 4750422 w 4853691"/>
                <a:gd name="connsiteY1315" fmla="*/ 3112184 h 4860733"/>
                <a:gd name="connsiteX1316" fmla="*/ 4757463 w 4853691"/>
                <a:gd name="connsiteY1316" fmla="*/ 3081672 h 4860733"/>
                <a:gd name="connsiteX1317" fmla="*/ 4764504 w 4853691"/>
                <a:gd name="connsiteY1317" fmla="*/ 3055855 h 4860733"/>
                <a:gd name="connsiteX1318" fmla="*/ 4771546 w 4853691"/>
                <a:gd name="connsiteY1318" fmla="*/ 3025343 h 4860733"/>
                <a:gd name="connsiteX1319" fmla="*/ 4776240 w 4853691"/>
                <a:gd name="connsiteY1319" fmla="*/ 3001873 h 4860733"/>
                <a:gd name="connsiteX1320" fmla="*/ 4783281 w 4853691"/>
                <a:gd name="connsiteY1320" fmla="*/ 2966667 h 4860733"/>
                <a:gd name="connsiteX1321" fmla="*/ 4787975 w 4853691"/>
                <a:gd name="connsiteY1321" fmla="*/ 2945543 h 4860733"/>
                <a:gd name="connsiteX1322" fmla="*/ 4795016 w 4853691"/>
                <a:gd name="connsiteY1322" fmla="*/ 2898602 h 4860733"/>
                <a:gd name="connsiteX1323" fmla="*/ 4797363 w 4853691"/>
                <a:gd name="connsiteY1323" fmla="*/ 2889214 h 4860733"/>
                <a:gd name="connsiteX1324" fmla="*/ 4797363 w 4853691"/>
                <a:gd name="connsiteY1324" fmla="*/ 2889214 h 4860733"/>
                <a:gd name="connsiteX1325" fmla="*/ 4797363 w 4853691"/>
                <a:gd name="connsiteY1325" fmla="*/ 2889214 h 4860733"/>
                <a:gd name="connsiteX1326" fmla="*/ 4797363 w 4853691"/>
                <a:gd name="connsiteY1326" fmla="*/ 2886867 h 4860733"/>
                <a:gd name="connsiteX1327" fmla="*/ 4804404 w 4853691"/>
                <a:gd name="connsiteY1327" fmla="*/ 2825844 h 4860733"/>
                <a:gd name="connsiteX1328" fmla="*/ 4806751 w 4853691"/>
                <a:gd name="connsiteY1328" fmla="*/ 2804721 h 4860733"/>
                <a:gd name="connsiteX1329" fmla="*/ 4811445 w 4853691"/>
                <a:gd name="connsiteY1329" fmla="*/ 2760127 h 4860733"/>
                <a:gd name="connsiteX1330" fmla="*/ 4813793 w 4853691"/>
                <a:gd name="connsiteY1330" fmla="*/ 2736656 h 4860733"/>
                <a:gd name="connsiteX1331" fmla="*/ 4816139 w 4853691"/>
                <a:gd name="connsiteY1331" fmla="*/ 2694409 h 4860733"/>
                <a:gd name="connsiteX1332" fmla="*/ 4818487 w 4853691"/>
                <a:gd name="connsiteY1332" fmla="*/ 2670939 h 4860733"/>
                <a:gd name="connsiteX1333" fmla="*/ 4818487 w 4853691"/>
                <a:gd name="connsiteY1333" fmla="*/ 2666245 h 4860733"/>
                <a:gd name="connsiteX1334" fmla="*/ 4818487 w 4853691"/>
                <a:gd name="connsiteY1334" fmla="*/ 2666245 h 4860733"/>
                <a:gd name="connsiteX1335" fmla="*/ 4818487 w 4853691"/>
                <a:gd name="connsiteY1335" fmla="*/ 2689715 h 4860733"/>
                <a:gd name="connsiteX1336" fmla="*/ 4816139 w 4853691"/>
                <a:gd name="connsiteY1336" fmla="*/ 2703798 h 4860733"/>
                <a:gd name="connsiteX1337" fmla="*/ 4816139 w 4853691"/>
                <a:gd name="connsiteY1337" fmla="*/ 2882173 h 4860733"/>
                <a:gd name="connsiteX1338" fmla="*/ 4811445 w 4853691"/>
                <a:gd name="connsiteY1338" fmla="*/ 2903296 h 4860733"/>
                <a:gd name="connsiteX1339" fmla="*/ 4797363 w 4853691"/>
                <a:gd name="connsiteY1339" fmla="*/ 2971361 h 4860733"/>
                <a:gd name="connsiteX1340" fmla="*/ 4795016 w 4853691"/>
                <a:gd name="connsiteY1340" fmla="*/ 2978402 h 4860733"/>
                <a:gd name="connsiteX1341" fmla="*/ 4783281 w 4853691"/>
                <a:gd name="connsiteY1341" fmla="*/ 3030037 h 4860733"/>
                <a:gd name="connsiteX1342" fmla="*/ 4766852 w 4853691"/>
                <a:gd name="connsiteY1342" fmla="*/ 3086366 h 4860733"/>
                <a:gd name="connsiteX1343" fmla="*/ 4769198 w 4853691"/>
                <a:gd name="connsiteY1343" fmla="*/ 3076978 h 4860733"/>
                <a:gd name="connsiteX1344" fmla="*/ 4780934 w 4853691"/>
                <a:gd name="connsiteY1344" fmla="*/ 3020649 h 4860733"/>
                <a:gd name="connsiteX1345" fmla="*/ 4783281 w 4853691"/>
                <a:gd name="connsiteY1345" fmla="*/ 3013608 h 4860733"/>
                <a:gd name="connsiteX1346" fmla="*/ 4795016 w 4853691"/>
                <a:gd name="connsiteY1346" fmla="*/ 2950237 h 4860733"/>
                <a:gd name="connsiteX1347" fmla="*/ 4797363 w 4853691"/>
                <a:gd name="connsiteY1347" fmla="*/ 2933808 h 4860733"/>
                <a:gd name="connsiteX1348" fmla="*/ 4804404 w 4853691"/>
                <a:gd name="connsiteY1348" fmla="*/ 2870438 h 4860733"/>
                <a:gd name="connsiteX1349" fmla="*/ 4804404 w 4853691"/>
                <a:gd name="connsiteY1349" fmla="*/ 2865744 h 4860733"/>
                <a:gd name="connsiteX1350" fmla="*/ 4809098 w 4853691"/>
                <a:gd name="connsiteY1350" fmla="*/ 2816456 h 4860733"/>
                <a:gd name="connsiteX1351" fmla="*/ 4823181 w 4853691"/>
                <a:gd name="connsiteY1351" fmla="*/ 2825844 h 4860733"/>
                <a:gd name="connsiteX1352" fmla="*/ 4816139 w 4853691"/>
                <a:gd name="connsiteY1352" fmla="*/ 2882173 h 4860733"/>
                <a:gd name="connsiteX1353" fmla="*/ 4743381 w 4853691"/>
                <a:gd name="connsiteY1353" fmla="*/ 3170860 h 4860733"/>
                <a:gd name="connsiteX1354" fmla="*/ 4731646 w 4853691"/>
                <a:gd name="connsiteY1354" fmla="*/ 3210759 h 4860733"/>
                <a:gd name="connsiteX1355" fmla="*/ 4726952 w 4853691"/>
                <a:gd name="connsiteY1355" fmla="*/ 3210759 h 4860733"/>
                <a:gd name="connsiteX1356" fmla="*/ 4738687 w 4853691"/>
                <a:gd name="connsiteY1356" fmla="*/ 3177901 h 4860733"/>
                <a:gd name="connsiteX1357" fmla="*/ 4743381 w 4853691"/>
                <a:gd name="connsiteY1357" fmla="*/ 3166166 h 4860733"/>
                <a:gd name="connsiteX1358" fmla="*/ 4748075 w 4853691"/>
                <a:gd name="connsiteY1358" fmla="*/ 3154431 h 4860733"/>
                <a:gd name="connsiteX1359" fmla="*/ 4748075 w 4853691"/>
                <a:gd name="connsiteY1359" fmla="*/ 3156777 h 4860733"/>
                <a:gd name="connsiteX1360" fmla="*/ 4743381 w 4853691"/>
                <a:gd name="connsiteY1360" fmla="*/ 3170860 h 4860733"/>
                <a:gd name="connsiteX1361" fmla="*/ 4391324 w 4853691"/>
                <a:gd name="connsiteY1361" fmla="*/ 3867932 h 4860733"/>
                <a:gd name="connsiteX1362" fmla="*/ 4379589 w 4853691"/>
                <a:gd name="connsiteY1362" fmla="*/ 3884362 h 4860733"/>
                <a:gd name="connsiteX1363" fmla="*/ 4346730 w 4853691"/>
                <a:gd name="connsiteY1363" fmla="*/ 3928956 h 4860733"/>
                <a:gd name="connsiteX1364" fmla="*/ 4332648 w 4853691"/>
                <a:gd name="connsiteY1364" fmla="*/ 3947732 h 4860733"/>
                <a:gd name="connsiteX1365" fmla="*/ 4299789 w 4853691"/>
                <a:gd name="connsiteY1365" fmla="*/ 3987632 h 4860733"/>
                <a:gd name="connsiteX1366" fmla="*/ 4283360 w 4853691"/>
                <a:gd name="connsiteY1366" fmla="*/ 4006408 h 4860733"/>
                <a:gd name="connsiteX1367" fmla="*/ 4252848 w 4853691"/>
                <a:gd name="connsiteY1367" fmla="*/ 4041614 h 4860733"/>
                <a:gd name="connsiteX1368" fmla="*/ 4231725 w 4853691"/>
                <a:gd name="connsiteY1368" fmla="*/ 4065085 h 4860733"/>
                <a:gd name="connsiteX1369" fmla="*/ 4205907 w 4853691"/>
                <a:gd name="connsiteY1369" fmla="*/ 4093249 h 4860733"/>
                <a:gd name="connsiteX1370" fmla="*/ 4182437 w 4853691"/>
                <a:gd name="connsiteY1370" fmla="*/ 4119066 h 4860733"/>
                <a:gd name="connsiteX1371" fmla="*/ 4182437 w 4853691"/>
                <a:gd name="connsiteY1371" fmla="*/ 4116720 h 4860733"/>
                <a:gd name="connsiteX1372" fmla="*/ 4187131 w 4853691"/>
                <a:gd name="connsiteY1372" fmla="*/ 4107331 h 4860733"/>
                <a:gd name="connsiteX1373" fmla="*/ 4189478 w 4853691"/>
                <a:gd name="connsiteY1373" fmla="*/ 4100290 h 4860733"/>
                <a:gd name="connsiteX1374" fmla="*/ 4194172 w 4853691"/>
                <a:gd name="connsiteY1374" fmla="*/ 4090902 h 4860733"/>
                <a:gd name="connsiteX1375" fmla="*/ 4198866 w 4853691"/>
                <a:gd name="connsiteY1375" fmla="*/ 4076820 h 4860733"/>
                <a:gd name="connsiteX1376" fmla="*/ 4201213 w 4853691"/>
                <a:gd name="connsiteY1376" fmla="*/ 4072125 h 4860733"/>
                <a:gd name="connsiteX1377" fmla="*/ 4212948 w 4853691"/>
                <a:gd name="connsiteY1377" fmla="*/ 4029879 h 4860733"/>
                <a:gd name="connsiteX1378" fmla="*/ 4231725 w 4853691"/>
                <a:gd name="connsiteY1378" fmla="*/ 4008755 h 4860733"/>
                <a:gd name="connsiteX1379" fmla="*/ 4229378 w 4853691"/>
                <a:gd name="connsiteY1379" fmla="*/ 4001714 h 4860733"/>
                <a:gd name="connsiteX1380" fmla="*/ 4234072 w 4853691"/>
                <a:gd name="connsiteY1380" fmla="*/ 3994673 h 4860733"/>
                <a:gd name="connsiteX1381" fmla="*/ 4248154 w 4853691"/>
                <a:gd name="connsiteY1381" fmla="*/ 3982938 h 4860733"/>
                <a:gd name="connsiteX1382" fmla="*/ 4257542 w 4853691"/>
                <a:gd name="connsiteY1382" fmla="*/ 3975897 h 4860733"/>
                <a:gd name="connsiteX1383" fmla="*/ 4292748 w 4853691"/>
                <a:gd name="connsiteY1383" fmla="*/ 3945385 h 4860733"/>
                <a:gd name="connsiteX1384" fmla="*/ 4299789 w 4853691"/>
                <a:gd name="connsiteY1384" fmla="*/ 3940691 h 4860733"/>
                <a:gd name="connsiteX1385" fmla="*/ 4332648 w 4853691"/>
                <a:gd name="connsiteY1385" fmla="*/ 3910179 h 4860733"/>
                <a:gd name="connsiteX1386" fmla="*/ 4339689 w 4853691"/>
                <a:gd name="connsiteY1386" fmla="*/ 3903138 h 4860733"/>
                <a:gd name="connsiteX1387" fmla="*/ 4374895 w 4853691"/>
                <a:gd name="connsiteY1387" fmla="*/ 3867932 h 4860733"/>
                <a:gd name="connsiteX1388" fmla="*/ 4381936 w 4853691"/>
                <a:gd name="connsiteY1388" fmla="*/ 3858544 h 4860733"/>
                <a:gd name="connsiteX1389" fmla="*/ 4414795 w 4853691"/>
                <a:gd name="connsiteY1389" fmla="*/ 3820992 h 4860733"/>
                <a:gd name="connsiteX1390" fmla="*/ 4417141 w 4853691"/>
                <a:gd name="connsiteY1390" fmla="*/ 3816298 h 4860733"/>
                <a:gd name="connsiteX1391" fmla="*/ 4450000 w 4853691"/>
                <a:gd name="connsiteY1391" fmla="*/ 3774051 h 4860733"/>
                <a:gd name="connsiteX1392" fmla="*/ 4457041 w 4853691"/>
                <a:gd name="connsiteY1392" fmla="*/ 3764663 h 4860733"/>
                <a:gd name="connsiteX1393" fmla="*/ 4480512 w 4853691"/>
                <a:gd name="connsiteY1393" fmla="*/ 3729457 h 4860733"/>
                <a:gd name="connsiteX1394" fmla="*/ 4473471 w 4853691"/>
                <a:gd name="connsiteY1394" fmla="*/ 3738845 h 4860733"/>
                <a:gd name="connsiteX1395" fmla="*/ 4391324 w 4853691"/>
                <a:gd name="connsiteY1395" fmla="*/ 3867932 h 4860733"/>
                <a:gd name="connsiteX1396" fmla="*/ 4065084 w 4853691"/>
                <a:gd name="connsiteY1396" fmla="*/ 4229378 h 4860733"/>
                <a:gd name="connsiteX1397" fmla="*/ 4025185 w 4853691"/>
                <a:gd name="connsiteY1397" fmla="*/ 4264584 h 4860733"/>
                <a:gd name="connsiteX1398" fmla="*/ 4004061 w 4853691"/>
                <a:gd name="connsiteY1398" fmla="*/ 4281013 h 4860733"/>
                <a:gd name="connsiteX1399" fmla="*/ 3982938 w 4853691"/>
                <a:gd name="connsiteY1399" fmla="*/ 4297442 h 4860733"/>
                <a:gd name="connsiteX1400" fmla="*/ 3971203 w 4853691"/>
                <a:gd name="connsiteY1400" fmla="*/ 4304483 h 4860733"/>
                <a:gd name="connsiteX1401" fmla="*/ 3950079 w 4853691"/>
                <a:gd name="connsiteY1401" fmla="*/ 4318565 h 4860733"/>
                <a:gd name="connsiteX1402" fmla="*/ 3943038 w 4853691"/>
                <a:gd name="connsiteY1402" fmla="*/ 4323260 h 4860733"/>
                <a:gd name="connsiteX1403" fmla="*/ 3900791 w 4853691"/>
                <a:gd name="connsiteY1403" fmla="*/ 4351424 h 4860733"/>
                <a:gd name="connsiteX1404" fmla="*/ 3891403 w 4853691"/>
                <a:gd name="connsiteY1404" fmla="*/ 4356118 h 4860733"/>
                <a:gd name="connsiteX1405" fmla="*/ 3870279 w 4853691"/>
                <a:gd name="connsiteY1405" fmla="*/ 4367854 h 4860733"/>
                <a:gd name="connsiteX1406" fmla="*/ 3858544 w 4853691"/>
                <a:gd name="connsiteY1406" fmla="*/ 4374895 h 4860733"/>
                <a:gd name="connsiteX1407" fmla="*/ 3846809 w 4853691"/>
                <a:gd name="connsiteY1407" fmla="*/ 4381936 h 4860733"/>
                <a:gd name="connsiteX1408" fmla="*/ 3853850 w 4853691"/>
                <a:gd name="connsiteY1408" fmla="*/ 4374895 h 4860733"/>
                <a:gd name="connsiteX1409" fmla="*/ 3879668 w 4853691"/>
                <a:gd name="connsiteY1409" fmla="*/ 4353771 h 4860733"/>
                <a:gd name="connsiteX1410" fmla="*/ 3900791 w 4853691"/>
                <a:gd name="connsiteY1410" fmla="*/ 4334995 h 4860733"/>
                <a:gd name="connsiteX1411" fmla="*/ 3926609 w 4853691"/>
                <a:gd name="connsiteY1411" fmla="*/ 4311525 h 4860733"/>
                <a:gd name="connsiteX1412" fmla="*/ 3947732 w 4853691"/>
                <a:gd name="connsiteY1412" fmla="*/ 4292748 h 4860733"/>
                <a:gd name="connsiteX1413" fmla="*/ 3973550 w 4853691"/>
                <a:gd name="connsiteY1413" fmla="*/ 4266930 h 4860733"/>
                <a:gd name="connsiteX1414" fmla="*/ 3992326 w 4853691"/>
                <a:gd name="connsiteY1414" fmla="*/ 4248154 h 4860733"/>
                <a:gd name="connsiteX1415" fmla="*/ 4020491 w 4853691"/>
                <a:gd name="connsiteY1415" fmla="*/ 4222337 h 4860733"/>
                <a:gd name="connsiteX1416" fmla="*/ 4039267 w 4853691"/>
                <a:gd name="connsiteY1416" fmla="*/ 4203560 h 4860733"/>
                <a:gd name="connsiteX1417" fmla="*/ 4067432 w 4853691"/>
                <a:gd name="connsiteY1417" fmla="*/ 4173049 h 4860733"/>
                <a:gd name="connsiteX1418" fmla="*/ 4083861 w 4853691"/>
                <a:gd name="connsiteY1418" fmla="*/ 4156619 h 4860733"/>
                <a:gd name="connsiteX1419" fmla="*/ 4116719 w 4853691"/>
                <a:gd name="connsiteY1419" fmla="*/ 4121414 h 4860733"/>
                <a:gd name="connsiteX1420" fmla="*/ 4128455 w 4853691"/>
                <a:gd name="connsiteY1420" fmla="*/ 4109678 h 4860733"/>
                <a:gd name="connsiteX1421" fmla="*/ 4201213 w 4853691"/>
                <a:gd name="connsiteY1421" fmla="*/ 4022838 h 4860733"/>
                <a:gd name="connsiteX1422" fmla="*/ 4205907 w 4853691"/>
                <a:gd name="connsiteY1422" fmla="*/ 4025185 h 4860733"/>
                <a:gd name="connsiteX1423" fmla="*/ 4205907 w 4853691"/>
                <a:gd name="connsiteY1423" fmla="*/ 4027532 h 4860733"/>
                <a:gd name="connsiteX1424" fmla="*/ 4203560 w 4853691"/>
                <a:gd name="connsiteY1424" fmla="*/ 4036920 h 4860733"/>
                <a:gd name="connsiteX1425" fmla="*/ 4201213 w 4853691"/>
                <a:gd name="connsiteY1425" fmla="*/ 4046308 h 4860733"/>
                <a:gd name="connsiteX1426" fmla="*/ 4196519 w 4853691"/>
                <a:gd name="connsiteY1426" fmla="*/ 4055696 h 4860733"/>
                <a:gd name="connsiteX1427" fmla="*/ 4194172 w 4853691"/>
                <a:gd name="connsiteY1427" fmla="*/ 4065085 h 4860733"/>
                <a:gd name="connsiteX1428" fmla="*/ 4189478 w 4853691"/>
                <a:gd name="connsiteY1428" fmla="*/ 4074473 h 4860733"/>
                <a:gd name="connsiteX1429" fmla="*/ 4187131 w 4853691"/>
                <a:gd name="connsiteY1429" fmla="*/ 4081514 h 4860733"/>
                <a:gd name="connsiteX1430" fmla="*/ 4182437 w 4853691"/>
                <a:gd name="connsiteY1430" fmla="*/ 4093249 h 4860733"/>
                <a:gd name="connsiteX1431" fmla="*/ 4180090 w 4853691"/>
                <a:gd name="connsiteY1431" fmla="*/ 4100290 h 4860733"/>
                <a:gd name="connsiteX1432" fmla="*/ 4173049 w 4853691"/>
                <a:gd name="connsiteY1432" fmla="*/ 4112026 h 4860733"/>
                <a:gd name="connsiteX1433" fmla="*/ 4170701 w 4853691"/>
                <a:gd name="connsiteY1433" fmla="*/ 4116720 h 4860733"/>
                <a:gd name="connsiteX1434" fmla="*/ 4163660 w 4853691"/>
                <a:gd name="connsiteY1434" fmla="*/ 4128455 h 4860733"/>
                <a:gd name="connsiteX1435" fmla="*/ 4154272 w 4853691"/>
                <a:gd name="connsiteY1435" fmla="*/ 4126108 h 4860733"/>
                <a:gd name="connsiteX1436" fmla="*/ 4133149 w 4853691"/>
                <a:gd name="connsiteY1436" fmla="*/ 4147231 h 4860733"/>
                <a:gd name="connsiteX1437" fmla="*/ 4137843 w 4853691"/>
                <a:gd name="connsiteY1437" fmla="*/ 4161313 h 4860733"/>
                <a:gd name="connsiteX1438" fmla="*/ 4083861 w 4853691"/>
                <a:gd name="connsiteY1438" fmla="*/ 4212948 h 4860733"/>
                <a:gd name="connsiteX1439" fmla="*/ 4065084 w 4853691"/>
                <a:gd name="connsiteY1439" fmla="*/ 4229378 h 4860733"/>
                <a:gd name="connsiteX1440" fmla="*/ 3797521 w 4853691"/>
                <a:gd name="connsiteY1440" fmla="*/ 4417142 h 4860733"/>
                <a:gd name="connsiteX1441" fmla="*/ 3731804 w 4853691"/>
                <a:gd name="connsiteY1441" fmla="*/ 4466429 h 4860733"/>
                <a:gd name="connsiteX1442" fmla="*/ 3717721 w 4853691"/>
                <a:gd name="connsiteY1442" fmla="*/ 4475818 h 4860733"/>
                <a:gd name="connsiteX1443" fmla="*/ 3689557 w 4853691"/>
                <a:gd name="connsiteY1443" fmla="*/ 4494594 h 4860733"/>
                <a:gd name="connsiteX1444" fmla="*/ 3717721 w 4853691"/>
                <a:gd name="connsiteY1444" fmla="*/ 4475818 h 4860733"/>
                <a:gd name="connsiteX1445" fmla="*/ 3731804 w 4853691"/>
                <a:gd name="connsiteY1445" fmla="*/ 4464083 h 4860733"/>
                <a:gd name="connsiteX1446" fmla="*/ 3797521 w 4853691"/>
                <a:gd name="connsiteY1446" fmla="*/ 4414794 h 4860733"/>
                <a:gd name="connsiteX1447" fmla="*/ 3811603 w 4853691"/>
                <a:gd name="connsiteY1447" fmla="*/ 4403059 h 4860733"/>
                <a:gd name="connsiteX1448" fmla="*/ 3820992 w 4853691"/>
                <a:gd name="connsiteY1448" fmla="*/ 4396018 h 4860733"/>
                <a:gd name="connsiteX1449" fmla="*/ 3828033 w 4853691"/>
                <a:gd name="connsiteY1449" fmla="*/ 4391324 h 4860733"/>
                <a:gd name="connsiteX1450" fmla="*/ 3811603 w 4853691"/>
                <a:gd name="connsiteY1450" fmla="*/ 4405406 h 4860733"/>
                <a:gd name="connsiteX1451" fmla="*/ 3797521 w 4853691"/>
                <a:gd name="connsiteY1451" fmla="*/ 4417142 h 4860733"/>
                <a:gd name="connsiteX1452" fmla="*/ 3278824 w 4853691"/>
                <a:gd name="connsiteY1452" fmla="*/ 4705828 h 4860733"/>
                <a:gd name="connsiteX1453" fmla="*/ 3250659 w 4853691"/>
                <a:gd name="connsiteY1453" fmla="*/ 4717563 h 4860733"/>
                <a:gd name="connsiteX1454" fmla="*/ 3201371 w 4853691"/>
                <a:gd name="connsiteY1454" fmla="*/ 4733993 h 4860733"/>
                <a:gd name="connsiteX1455" fmla="*/ 3196677 w 4853691"/>
                <a:gd name="connsiteY1455" fmla="*/ 4733993 h 4860733"/>
                <a:gd name="connsiteX1456" fmla="*/ 3116878 w 4853691"/>
                <a:gd name="connsiteY1456" fmla="*/ 4755116 h 4860733"/>
                <a:gd name="connsiteX1457" fmla="*/ 3163819 w 4853691"/>
                <a:gd name="connsiteY1457" fmla="*/ 4743381 h 4860733"/>
                <a:gd name="connsiteX1458" fmla="*/ 3191983 w 4853691"/>
                <a:gd name="connsiteY1458" fmla="*/ 4736340 h 4860733"/>
                <a:gd name="connsiteX1459" fmla="*/ 3243618 w 4853691"/>
                <a:gd name="connsiteY1459" fmla="*/ 4719911 h 4860733"/>
                <a:gd name="connsiteX1460" fmla="*/ 3267089 w 4853691"/>
                <a:gd name="connsiteY1460" fmla="*/ 4712869 h 4860733"/>
                <a:gd name="connsiteX1461" fmla="*/ 3335153 w 4853691"/>
                <a:gd name="connsiteY1461" fmla="*/ 4687052 h 4860733"/>
                <a:gd name="connsiteX1462" fmla="*/ 3332806 w 4853691"/>
                <a:gd name="connsiteY1462" fmla="*/ 4687052 h 4860733"/>
                <a:gd name="connsiteX1463" fmla="*/ 3278824 w 4853691"/>
                <a:gd name="connsiteY1463" fmla="*/ 4705828 h 4860733"/>
                <a:gd name="connsiteX1464" fmla="*/ 2753086 w 4853691"/>
                <a:gd name="connsiteY1464" fmla="*/ 4830222 h 4860733"/>
                <a:gd name="connsiteX1465" fmla="*/ 2741350 w 4853691"/>
                <a:gd name="connsiteY1465" fmla="*/ 4834916 h 4860733"/>
                <a:gd name="connsiteX1466" fmla="*/ 2734309 w 4853691"/>
                <a:gd name="connsiteY1466" fmla="*/ 4837263 h 4860733"/>
                <a:gd name="connsiteX1467" fmla="*/ 2727268 w 4853691"/>
                <a:gd name="connsiteY1467" fmla="*/ 4839610 h 4860733"/>
                <a:gd name="connsiteX1468" fmla="*/ 2739003 w 4853691"/>
                <a:gd name="connsiteY1468" fmla="*/ 4834916 h 4860733"/>
                <a:gd name="connsiteX1469" fmla="*/ 2741350 w 4853691"/>
                <a:gd name="connsiteY1469" fmla="*/ 4834916 h 4860733"/>
                <a:gd name="connsiteX1470" fmla="*/ 2762474 w 4853691"/>
                <a:gd name="connsiteY1470" fmla="*/ 4825528 h 4860733"/>
                <a:gd name="connsiteX1471" fmla="*/ 2762474 w 4853691"/>
                <a:gd name="connsiteY1471" fmla="*/ 4825528 h 4860733"/>
                <a:gd name="connsiteX1472" fmla="*/ 2760127 w 4853691"/>
                <a:gd name="connsiteY1472" fmla="*/ 4827875 h 4860733"/>
                <a:gd name="connsiteX1473" fmla="*/ 2753086 w 4853691"/>
                <a:gd name="connsiteY1473" fmla="*/ 4830222 h 4860733"/>
                <a:gd name="connsiteX1474" fmla="*/ 2401029 w 4853691"/>
                <a:gd name="connsiteY1474" fmla="*/ 4853692 h 4860733"/>
                <a:gd name="connsiteX1475" fmla="*/ 2379905 w 4853691"/>
                <a:gd name="connsiteY1475" fmla="*/ 4853692 h 4860733"/>
                <a:gd name="connsiteX1476" fmla="*/ 2335311 w 4853691"/>
                <a:gd name="connsiteY1476" fmla="*/ 4851345 h 4860733"/>
                <a:gd name="connsiteX1477" fmla="*/ 2309494 w 4853691"/>
                <a:gd name="connsiteY1477" fmla="*/ 4848998 h 4860733"/>
                <a:gd name="connsiteX1478" fmla="*/ 2269594 w 4853691"/>
                <a:gd name="connsiteY1478" fmla="*/ 4846651 h 4860733"/>
                <a:gd name="connsiteX1479" fmla="*/ 2241429 w 4853691"/>
                <a:gd name="connsiteY1479" fmla="*/ 4844304 h 4860733"/>
                <a:gd name="connsiteX1480" fmla="*/ 2203877 w 4853691"/>
                <a:gd name="connsiteY1480" fmla="*/ 4839610 h 4860733"/>
                <a:gd name="connsiteX1481" fmla="*/ 2175712 w 4853691"/>
                <a:gd name="connsiteY1481" fmla="*/ 4834916 h 4860733"/>
                <a:gd name="connsiteX1482" fmla="*/ 2138159 w 4853691"/>
                <a:gd name="connsiteY1482" fmla="*/ 4830222 h 4860733"/>
                <a:gd name="connsiteX1483" fmla="*/ 2107648 w 4853691"/>
                <a:gd name="connsiteY1483" fmla="*/ 4825528 h 4860733"/>
                <a:gd name="connsiteX1484" fmla="*/ 2098260 w 4853691"/>
                <a:gd name="connsiteY1484" fmla="*/ 4823180 h 4860733"/>
                <a:gd name="connsiteX1485" fmla="*/ 2100607 w 4853691"/>
                <a:gd name="connsiteY1485" fmla="*/ 4823180 h 4860733"/>
                <a:gd name="connsiteX1486" fmla="*/ 2135812 w 4853691"/>
                <a:gd name="connsiteY1486" fmla="*/ 4827875 h 4860733"/>
                <a:gd name="connsiteX1487" fmla="*/ 2159283 w 4853691"/>
                <a:gd name="connsiteY1487" fmla="*/ 4830222 h 4860733"/>
                <a:gd name="connsiteX1488" fmla="*/ 2196835 w 4853691"/>
                <a:gd name="connsiteY1488" fmla="*/ 4832569 h 4860733"/>
                <a:gd name="connsiteX1489" fmla="*/ 2220306 w 4853691"/>
                <a:gd name="connsiteY1489" fmla="*/ 4834916 h 4860733"/>
                <a:gd name="connsiteX1490" fmla="*/ 2260206 w 4853691"/>
                <a:gd name="connsiteY1490" fmla="*/ 4837263 h 4860733"/>
                <a:gd name="connsiteX1491" fmla="*/ 2278982 w 4853691"/>
                <a:gd name="connsiteY1491" fmla="*/ 4837263 h 4860733"/>
                <a:gd name="connsiteX1492" fmla="*/ 2340005 w 4853691"/>
                <a:gd name="connsiteY1492" fmla="*/ 4837263 h 4860733"/>
                <a:gd name="connsiteX1493" fmla="*/ 2426846 w 4853691"/>
                <a:gd name="connsiteY1493" fmla="*/ 4834916 h 4860733"/>
                <a:gd name="connsiteX1494" fmla="*/ 2443275 w 4853691"/>
                <a:gd name="connsiteY1494" fmla="*/ 4834916 h 4860733"/>
                <a:gd name="connsiteX1495" fmla="*/ 2513687 w 4853691"/>
                <a:gd name="connsiteY1495" fmla="*/ 4830222 h 4860733"/>
                <a:gd name="connsiteX1496" fmla="*/ 2532463 w 4853691"/>
                <a:gd name="connsiteY1496" fmla="*/ 4827875 h 4860733"/>
                <a:gd name="connsiteX1497" fmla="*/ 2539504 w 4853691"/>
                <a:gd name="connsiteY1497" fmla="*/ 4827875 h 4860733"/>
                <a:gd name="connsiteX1498" fmla="*/ 2541851 w 4853691"/>
                <a:gd name="connsiteY1498" fmla="*/ 4827875 h 4860733"/>
                <a:gd name="connsiteX1499" fmla="*/ 2567669 w 4853691"/>
                <a:gd name="connsiteY1499" fmla="*/ 4825528 h 4860733"/>
                <a:gd name="connsiteX1500" fmla="*/ 2598180 w 4853691"/>
                <a:gd name="connsiteY1500" fmla="*/ 4823180 h 4860733"/>
                <a:gd name="connsiteX1501" fmla="*/ 2623998 w 4853691"/>
                <a:gd name="connsiteY1501" fmla="*/ 4820834 h 4860733"/>
                <a:gd name="connsiteX1502" fmla="*/ 2652163 w 4853691"/>
                <a:gd name="connsiteY1502" fmla="*/ 4818486 h 4860733"/>
                <a:gd name="connsiteX1503" fmla="*/ 2663898 w 4853691"/>
                <a:gd name="connsiteY1503" fmla="*/ 4816140 h 4860733"/>
                <a:gd name="connsiteX1504" fmla="*/ 2682674 w 4853691"/>
                <a:gd name="connsiteY1504" fmla="*/ 4830222 h 4860733"/>
                <a:gd name="connsiteX1505" fmla="*/ 2687368 w 4853691"/>
                <a:gd name="connsiteY1505" fmla="*/ 4830222 h 4860733"/>
                <a:gd name="connsiteX1506" fmla="*/ 2687368 w 4853691"/>
                <a:gd name="connsiteY1506" fmla="*/ 4830222 h 4860733"/>
                <a:gd name="connsiteX1507" fmla="*/ 2680327 w 4853691"/>
                <a:gd name="connsiteY1507" fmla="*/ 4844304 h 4860733"/>
                <a:gd name="connsiteX1508" fmla="*/ 2680327 w 4853691"/>
                <a:gd name="connsiteY1508" fmla="*/ 4844304 h 4860733"/>
                <a:gd name="connsiteX1509" fmla="*/ 2471440 w 4853691"/>
                <a:gd name="connsiteY1509" fmla="*/ 4853692 h 4860733"/>
                <a:gd name="connsiteX1510" fmla="*/ 2401029 w 4853691"/>
                <a:gd name="connsiteY1510" fmla="*/ 4853692 h 4860733"/>
                <a:gd name="connsiteX1511" fmla="*/ 1898761 w 4853691"/>
                <a:gd name="connsiteY1511" fmla="*/ 4792669 h 4860733"/>
                <a:gd name="connsiteX1512" fmla="*/ 1898761 w 4853691"/>
                <a:gd name="connsiteY1512" fmla="*/ 4792669 h 4860733"/>
                <a:gd name="connsiteX1513" fmla="*/ 1896414 w 4853691"/>
                <a:gd name="connsiteY1513" fmla="*/ 4792669 h 4860733"/>
                <a:gd name="connsiteX1514" fmla="*/ 1898761 w 4853691"/>
                <a:gd name="connsiteY1514" fmla="*/ 4792669 h 4860733"/>
                <a:gd name="connsiteX1515" fmla="*/ 1729773 w 4853691"/>
                <a:gd name="connsiteY1515" fmla="*/ 4743381 h 4860733"/>
                <a:gd name="connsiteX1516" fmla="*/ 1703956 w 4853691"/>
                <a:gd name="connsiteY1516" fmla="*/ 4736340 h 4860733"/>
                <a:gd name="connsiteX1517" fmla="*/ 1715691 w 4853691"/>
                <a:gd name="connsiteY1517" fmla="*/ 4731646 h 4860733"/>
                <a:gd name="connsiteX1518" fmla="*/ 1734467 w 4853691"/>
                <a:gd name="connsiteY1518" fmla="*/ 4738687 h 4860733"/>
                <a:gd name="connsiteX1519" fmla="*/ 1750897 w 4853691"/>
                <a:gd name="connsiteY1519" fmla="*/ 4743381 h 4860733"/>
                <a:gd name="connsiteX1520" fmla="*/ 1764979 w 4853691"/>
                <a:gd name="connsiteY1520" fmla="*/ 4750422 h 4860733"/>
                <a:gd name="connsiteX1521" fmla="*/ 1776714 w 4853691"/>
                <a:gd name="connsiteY1521" fmla="*/ 4755116 h 4860733"/>
                <a:gd name="connsiteX1522" fmla="*/ 1779061 w 4853691"/>
                <a:gd name="connsiteY1522" fmla="*/ 4755116 h 4860733"/>
                <a:gd name="connsiteX1523" fmla="*/ 1757938 w 4853691"/>
                <a:gd name="connsiteY1523" fmla="*/ 4750422 h 4860733"/>
                <a:gd name="connsiteX1524" fmla="*/ 1729773 w 4853691"/>
                <a:gd name="connsiteY1524" fmla="*/ 4743381 h 4860733"/>
                <a:gd name="connsiteX1525" fmla="*/ 1645280 w 4853691"/>
                <a:gd name="connsiteY1525" fmla="*/ 4717563 h 4860733"/>
                <a:gd name="connsiteX1526" fmla="*/ 1619462 w 4853691"/>
                <a:gd name="connsiteY1526" fmla="*/ 4708175 h 4860733"/>
                <a:gd name="connsiteX1527" fmla="*/ 1591298 w 4853691"/>
                <a:gd name="connsiteY1527" fmla="*/ 4698787 h 4860733"/>
                <a:gd name="connsiteX1528" fmla="*/ 1565480 w 4853691"/>
                <a:gd name="connsiteY1528" fmla="*/ 4689399 h 4860733"/>
                <a:gd name="connsiteX1529" fmla="*/ 1537315 w 4853691"/>
                <a:gd name="connsiteY1529" fmla="*/ 4677664 h 4860733"/>
                <a:gd name="connsiteX1530" fmla="*/ 1511498 w 4853691"/>
                <a:gd name="connsiteY1530" fmla="*/ 4668276 h 4860733"/>
                <a:gd name="connsiteX1531" fmla="*/ 1483333 w 4853691"/>
                <a:gd name="connsiteY1531" fmla="*/ 4656540 h 4860733"/>
                <a:gd name="connsiteX1532" fmla="*/ 1457516 w 4853691"/>
                <a:gd name="connsiteY1532" fmla="*/ 4644805 h 4860733"/>
                <a:gd name="connsiteX1533" fmla="*/ 1429351 w 4853691"/>
                <a:gd name="connsiteY1533" fmla="*/ 4633070 h 4860733"/>
                <a:gd name="connsiteX1534" fmla="*/ 1403534 w 4853691"/>
                <a:gd name="connsiteY1534" fmla="*/ 4621335 h 4860733"/>
                <a:gd name="connsiteX1535" fmla="*/ 1375369 w 4853691"/>
                <a:gd name="connsiteY1535" fmla="*/ 4607252 h 4860733"/>
                <a:gd name="connsiteX1536" fmla="*/ 1351899 w 4853691"/>
                <a:gd name="connsiteY1536" fmla="*/ 4595517 h 4860733"/>
                <a:gd name="connsiteX1537" fmla="*/ 1323734 w 4853691"/>
                <a:gd name="connsiteY1537" fmla="*/ 4581435 h 4860733"/>
                <a:gd name="connsiteX1538" fmla="*/ 1300264 w 4853691"/>
                <a:gd name="connsiteY1538" fmla="*/ 4569700 h 4860733"/>
                <a:gd name="connsiteX1539" fmla="*/ 1295570 w 4853691"/>
                <a:gd name="connsiteY1539" fmla="*/ 4567352 h 4860733"/>
                <a:gd name="connsiteX1540" fmla="*/ 1370675 w 4853691"/>
                <a:gd name="connsiteY1540" fmla="*/ 4602558 h 4860733"/>
                <a:gd name="connsiteX1541" fmla="*/ 1370675 w 4853691"/>
                <a:gd name="connsiteY1541" fmla="*/ 4602558 h 4860733"/>
                <a:gd name="connsiteX1542" fmla="*/ 1375369 w 4853691"/>
                <a:gd name="connsiteY1542" fmla="*/ 4604905 h 4860733"/>
                <a:gd name="connsiteX1543" fmla="*/ 1450475 w 4853691"/>
                <a:gd name="connsiteY1543" fmla="*/ 4637764 h 4860733"/>
                <a:gd name="connsiteX1544" fmla="*/ 1455169 w 4853691"/>
                <a:gd name="connsiteY1544" fmla="*/ 4640111 h 4860733"/>
                <a:gd name="connsiteX1545" fmla="*/ 1490375 w 4853691"/>
                <a:gd name="connsiteY1545" fmla="*/ 4654193 h 4860733"/>
                <a:gd name="connsiteX1546" fmla="*/ 1506804 w 4853691"/>
                <a:gd name="connsiteY1546" fmla="*/ 4658887 h 4860733"/>
                <a:gd name="connsiteX1547" fmla="*/ 1539662 w 4853691"/>
                <a:gd name="connsiteY1547" fmla="*/ 4670622 h 4860733"/>
                <a:gd name="connsiteX1548" fmla="*/ 1584256 w 4853691"/>
                <a:gd name="connsiteY1548" fmla="*/ 4684705 h 4860733"/>
                <a:gd name="connsiteX1549" fmla="*/ 1605380 w 4853691"/>
                <a:gd name="connsiteY1549" fmla="*/ 4691746 h 4860733"/>
                <a:gd name="connsiteX1550" fmla="*/ 1610074 w 4853691"/>
                <a:gd name="connsiteY1550" fmla="*/ 4694093 h 4860733"/>
                <a:gd name="connsiteX1551" fmla="*/ 1631197 w 4853691"/>
                <a:gd name="connsiteY1551" fmla="*/ 4701134 h 4860733"/>
                <a:gd name="connsiteX1552" fmla="*/ 1654668 w 4853691"/>
                <a:gd name="connsiteY1552" fmla="*/ 4710522 h 4860733"/>
                <a:gd name="connsiteX1553" fmla="*/ 1685179 w 4853691"/>
                <a:gd name="connsiteY1553" fmla="*/ 4722258 h 4860733"/>
                <a:gd name="connsiteX1554" fmla="*/ 1689873 w 4853691"/>
                <a:gd name="connsiteY1554" fmla="*/ 4724605 h 4860733"/>
                <a:gd name="connsiteX1555" fmla="*/ 1696915 w 4853691"/>
                <a:gd name="connsiteY1555" fmla="*/ 4736340 h 4860733"/>
                <a:gd name="connsiteX1556" fmla="*/ 1680485 w 4853691"/>
                <a:gd name="connsiteY1556" fmla="*/ 4731646 h 4860733"/>
                <a:gd name="connsiteX1557" fmla="*/ 1645280 w 4853691"/>
                <a:gd name="connsiteY1557" fmla="*/ 4717563 h 4860733"/>
                <a:gd name="connsiteX1558" fmla="*/ 959942 w 4853691"/>
                <a:gd name="connsiteY1558" fmla="*/ 4349077 h 4860733"/>
                <a:gd name="connsiteX1559" fmla="*/ 950554 w 4853691"/>
                <a:gd name="connsiteY1559" fmla="*/ 4342036 h 4860733"/>
                <a:gd name="connsiteX1560" fmla="*/ 955248 w 4853691"/>
                <a:gd name="connsiteY1560" fmla="*/ 4342036 h 4860733"/>
                <a:gd name="connsiteX1561" fmla="*/ 962289 w 4853691"/>
                <a:gd name="connsiteY1561" fmla="*/ 4339689 h 4860733"/>
                <a:gd name="connsiteX1562" fmla="*/ 964636 w 4853691"/>
                <a:gd name="connsiteY1562" fmla="*/ 4342036 h 4860733"/>
                <a:gd name="connsiteX1563" fmla="*/ 964636 w 4853691"/>
                <a:gd name="connsiteY1563" fmla="*/ 4344383 h 4860733"/>
                <a:gd name="connsiteX1564" fmla="*/ 959942 w 4853691"/>
                <a:gd name="connsiteY1564" fmla="*/ 4349077 h 4860733"/>
                <a:gd name="connsiteX1565" fmla="*/ 924736 w 4853691"/>
                <a:gd name="connsiteY1565" fmla="*/ 4311525 h 4860733"/>
                <a:gd name="connsiteX1566" fmla="*/ 891878 w 4853691"/>
                <a:gd name="connsiteY1566" fmla="*/ 4288054 h 4860733"/>
                <a:gd name="connsiteX1567" fmla="*/ 884837 w 4853691"/>
                <a:gd name="connsiteY1567" fmla="*/ 4281013 h 4860733"/>
                <a:gd name="connsiteX1568" fmla="*/ 866060 w 4853691"/>
                <a:gd name="connsiteY1568" fmla="*/ 4264584 h 4860733"/>
                <a:gd name="connsiteX1569" fmla="*/ 840243 w 4853691"/>
                <a:gd name="connsiteY1569" fmla="*/ 4241113 h 4860733"/>
                <a:gd name="connsiteX1570" fmla="*/ 821466 w 4853691"/>
                <a:gd name="connsiteY1570" fmla="*/ 4224684 h 4860733"/>
                <a:gd name="connsiteX1571" fmla="*/ 797996 w 4853691"/>
                <a:gd name="connsiteY1571" fmla="*/ 4201213 h 4860733"/>
                <a:gd name="connsiteX1572" fmla="*/ 779219 w 4853691"/>
                <a:gd name="connsiteY1572" fmla="*/ 4182437 h 4860733"/>
                <a:gd name="connsiteX1573" fmla="*/ 755749 w 4853691"/>
                <a:gd name="connsiteY1573" fmla="*/ 4158966 h 4860733"/>
                <a:gd name="connsiteX1574" fmla="*/ 736973 w 4853691"/>
                <a:gd name="connsiteY1574" fmla="*/ 4140190 h 4860733"/>
                <a:gd name="connsiteX1575" fmla="*/ 713502 w 4853691"/>
                <a:gd name="connsiteY1575" fmla="*/ 4114372 h 4860733"/>
                <a:gd name="connsiteX1576" fmla="*/ 697073 w 4853691"/>
                <a:gd name="connsiteY1576" fmla="*/ 4095596 h 4860733"/>
                <a:gd name="connsiteX1577" fmla="*/ 666561 w 4853691"/>
                <a:gd name="connsiteY1577" fmla="*/ 4062737 h 4860733"/>
                <a:gd name="connsiteX1578" fmla="*/ 657173 w 4853691"/>
                <a:gd name="connsiteY1578" fmla="*/ 4051002 h 4860733"/>
                <a:gd name="connsiteX1579" fmla="*/ 619620 w 4853691"/>
                <a:gd name="connsiteY1579" fmla="*/ 4006408 h 4860733"/>
                <a:gd name="connsiteX1580" fmla="*/ 619620 w 4853691"/>
                <a:gd name="connsiteY1580" fmla="*/ 4004061 h 4860733"/>
                <a:gd name="connsiteX1581" fmla="*/ 624314 w 4853691"/>
                <a:gd name="connsiteY1581" fmla="*/ 4008755 h 4860733"/>
                <a:gd name="connsiteX1582" fmla="*/ 640744 w 4853691"/>
                <a:gd name="connsiteY1582" fmla="*/ 4027532 h 4860733"/>
                <a:gd name="connsiteX1583" fmla="*/ 666561 w 4853691"/>
                <a:gd name="connsiteY1583" fmla="*/ 4053349 h 4860733"/>
                <a:gd name="connsiteX1584" fmla="*/ 685338 w 4853691"/>
                <a:gd name="connsiteY1584" fmla="*/ 4072125 h 4860733"/>
                <a:gd name="connsiteX1585" fmla="*/ 711155 w 4853691"/>
                <a:gd name="connsiteY1585" fmla="*/ 4097943 h 4860733"/>
                <a:gd name="connsiteX1586" fmla="*/ 729931 w 4853691"/>
                <a:gd name="connsiteY1586" fmla="*/ 4116720 h 4860733"/>
                <a:gd name="connsiteX1587" fmla="*/ 755749 w 4853691"/>
                <a:gd name="connsiteY1587" fmla="*/ 4142537 h 4860733"/>
                <a:gd name="connsiteX1588" fmla="*/ 774525 w 4853691"/>
                <a:gd name="connsiteY1588" fmla="*/ 4158966 h 4860733"/>
                <a:gd name="connsiteX1589" fmla="*/ 802690 w 4853691"/>
                <a:gd name="connsiteY1589" fmla="*/ 4184784 h 4860733"/>
                <a:gd name="connsiteX1590" fmla="*/ 821466 w 4853691"/>
                <a:gd name="connsiteY1590" fmla="*/ 4201213 h 4860733"/>
                <a:gd name="connsiteX1591" fmla="*/ 849631 w 4853691"/>
                <a:gd name="connsiteY1591" fmla="*/ 4227031 h 4860733"/>
                <a:gd name="connsiteX1592" fmla="*/ 866060 w 4853691"/>
                <a:gd name="connsiteY1592" fmla="*/ 4241113 h 4860733"/>
                <a:gd name="connsiteX1593" fmla="*/ 898919 w 4853691"/>
                <a:gd name="connsiteY1593" fmla="*/ 4266930 h 4860733"/>
                <a:gd name="connsiteX1594" fmla="*/ 913001 w 4853691"/>
                <a:gd name="connsiteY1594" fmla="*/ 4278666 h 4860733"/>
                <a:gd name="connsiteX1595" fmla="*/ 945860 w 4853691"/>
                <a:gd name="connsiteY1595" fmla="*/ 4304483 h 4860733"/>
                <a:gd name="connsiteX1596" fmla="*/ 941166 w 4853691"/>
                <a:gd name="connsiteY1596" fmla="*/ 4313871 h 4860733"/>
                <a:gd name="connsiteX1597" fmla="*/ 938819 w 4853691"/>
                <a:gd name="connsiteY1597" fmla="*/ 4311525 h 4860733"/>
                <a:gd name="connsiteX1598" fmla="*/ 924736 w 4853691"/>
                <a:gd name="connsiteY1598" fmla="*/ 4311525 h 4860733"/>
                <a:gd name="connsiteX1599" fmla="*/ 549209 w 4853691"/>
                <a:gd name="connsiteY1599" fmla="*/ 3933650 h 4860733"/>
                <a:gd name="connsiteX1600" fmla="*/ 488186 w 4853691"/>
                <a:gd name="connsiteY1600" fmla="*/ 3860891 h 4860733"/>
                <a:gd name="connsiteX1601" fmla="*/ 485839 w 4853691"/>
                <a:gd name="connsiteY1601" fmla="*/ 3856197 h 4860733"/>
                <a:gd name="connsiteX1602" fmla="*/ 457674 w 4853691"/>
                <a:gd name="connsiteY1602" fmla="*/ 3820992 h 4860733"/>
                <a:gd name="connsiteX1603" fmla="*/ 455327 w 4853691"/>
                <a:gd name="connsiteY1603" fmla="*/ 3818645 h 4860733"/>
                <a:gd name="connsiteX1604" fmla="*/ 436551 w 4853691"/>
                <a:gd name="connsiteY1604" fmla="*/ 3783439 h 4860733"/>
                <a:gd name="connsiteX1605" fmla="*/ 434204 w 4853691"/>
                <a:gd name="connsiteY1605" fmla="*/ 3778745 h 4860733"/>
                <a:gd name="connsiteX1606" fmla="*/ 420121 w 4853691"/>
                <a:gd name="connsiteY1606" fmla="*/ 3748233 h 4860733"/>
                <a:gd name="connsiteX1607" fmla="*/ 415427 w 4853691"/>
                <a:gd name="connsiteY1607" fmla="*/ 3738845 h 4860733"/>
                <a:gd name="connsiteX1608" fmla="*/ 415427 w 4853691"/>
                <a:gd name="connsiteY1608" fmla="*/ 3738845 h 4860733"/>
                <a:gd name="connsiteX1609" fmla="*/ 424815 w 4853691"/>
                <a:gd name="connsiteY1609" fmla="*/ 3755274 h 4860733"/>
                <a:gd name="connsiteX1610" fmla="*/ 438898 w 4853691"/>
                <a:gd name="connsiteY1610" fmla="*/ 3776398 h 4860733"/>
                <a:gd name="connsiteX1611" fmla="*/ 474103 w 4853691"/>
                <a:gd name="connsiteY1611" fmla="*/ 3828033 h 4860733"/>
                <a:gd name="connsiteX1612" fmla="*/ 492880 w 4853691"/>
                <a:gd name="connsiteY1612" fmla="*/ 3856197 h 4860733"/>
                <a:gd name="connsiteX1613" fmla="*/ 525738 w 4853691"/>
                <a:gd name="connsiteY1613" fmla="*/ 3898444 h 4860733"/>
                <a:gd name="connsiteX1614" fmla="*/ 549209 w 4853691"/>
                <a:gd name="connsiteY1614" fmla="*/ 3928956 h 4860733"/>
                <a:gd name="connsiteX1615" fmla="*/ 570332 w 4853691"/>
                <a:gd name="connsiteY1615" fmla="*/ 3957120 h 4860733"/>
                <a:gd name="connsiteX1616" fmla="*/ 556250 w 4853691"/>
                <a:gd name="connsiteY1616" fmla="*/ 3943038 h 4860733"/>
                <a:gd name="connsiteX1617" fmla="*/ 549209 w 4853691"/>
                <a:gd name="connsiteY1617" fmla="*/ 3933650 h 4860733"/>
                <a:gd name="connsiteX1618" fmla="*/ 410733 w 4853691"/>
                <a:gd name="connsiteY1618" fmla="*/ 3741192 h 4860733"/>
                <a:gd name="connsiteX1619" fmla="*/ 424815 w 4853691"/>
                <a:gd name="connsiteY1619" fmla="*/ 3769357 h 4860733"/>
                <a:gd name="connsiteX1620" fmla="*/ 427162 w 4853691"/>
                <a:gd name="connsiteY1620" fmla="*/ 3776398 h 4860733"/>
                <a:gd name="connsiteX1621" fmla="*/ 443592 w 4853691"/>
                <a:gd name="connsiteY1621" fmla="*/ 3806909 h 4860733"/>
                <a:gd name="connsiteX1622" fmla="*/ 445939 w 4853691"/>
                <a:gd name="connsiteY1622" fmla="*/ 3809256 h 4860733"/>
                <a:gd name="connsiteX1623" fmla="*/ 215928 w 4853691"/>
                <a:gd name="connsiteY1623" fmla="*/ 3377400 h 4860733"/>
                <a:gd name="connsiteX1624" fmla="*/ 237052 w 4853691"/>
                <a:gd name="connsiteY1624" fmla="*/ 3424341 h 4860733"/>
                <a:gd name="connsiteX1625" fmla="*/ 248787 w 4853691"/>
                <a:gd name="connsiteY1625" fmla="*/ 3450158 h 4860733"/>
                <a:gd name="connsiteX1626" fmla="*/ 267563 w 4853691"/>
                <a:gd name="connsiteY1626" fmla="*/ 3487711 h 4860733"/>
                <a:gd name="connsiteX1627" fmla="*/ 288687 w 4853691"/>
                <a:gd name="connsiteY1627" fmla="*/ 3527611 h 4860733"/>
                <a:gd name="connsiteX1628" fmla="*/ 302769 w 4853691"/>
                <a:gd name="connsiteY1628" fmla="*/ 3553428 h 4860733"/>
                <a:gd name="connsiteX1629" fmla="*/ 330934 w 4853691"/>
                <a:gd name="connsiteY1629" fmla="*/ 3605063 h 4860733"/>
                <a:gd name="connsiteX1630" fmla="*/ 342669 w 4853691"/>
                <a:gd name="connsiteY1630" fmla="*/ 3623840 h 4860733"/>
                <a:gd name="connsiteX1631" fmla="*/ 375527 w 4853691"/>
                <a:gd name="connsiteY1631" fmla="*/ 3680169 h 4860733"/>
                <a:gd name="connsiteX1632" fmla="*/ 387263 w 4853691"/>
                <a:gd name="connsiteY1632" fmla="*/ 3696598 h 4860733"/>
                <a:gd name="connsiteX1633" fmla="*/ 406039 w 4853691"/>
                <a:gd name="connsiteY1633" fmla="*/ 3724763 h 4860733"/>
                <a:gd name="connsiteX1634" fmla="*/ 408386 w 4853691"/>
                <a:gd name="connsiteY1634" fmla="*/ 3729457 h 4860733"/>
                <a:gd name="connsiteX1635" fmla="*/ 410733 w 4853691"/>
                <a:gd name="connsiteY1635" fmla="*/ 3741192 h 4860733"/>
                <a:gd name="connsiteX1636" fmla="*/ 173681 w 4853691"/>
                <a:gd name="connsiteY1636" fmla="*/ 3262394 h 4860733"/>
                <a:gd name="connsiteX1637" fmla="*/ 164293 w 4853691"/>
                <a:gd name="connsiteY1637" fmla="*/ 3231883 h 4860733"/>
                <a:gd name="connsiteX1638" fmla="*/ 150211 w 4853691"/>
                <a:gd name="connsiteY1638" fmla="*/ 3187289 h 4860733"/>
                <a:gd name="connsiteX1639" fmla="*/ 143170 w 4853691"/>
                <a:gd name="connsiteY1639" fmla="*/ 3163819 h 4860733"/>
                <a:gd name="connsiteX1640" fmla="*/ 124393 w 4853691"/>
                <a:gd name="connsiteY1640" fmla="*/ 3095754 h 4860733"/>
                <a:gd name="connsiteX1641" fmla="*/ 119699 w 4853691"/>
                <a:gd name="connsiteY1641" fmla="*/ 3076978 h 4860733"/>
                <a:gd name="connsiteX1642" fmla="*/ 115005 w 4853691"/>
                <a:gd name="connsiteY1642" fmla="*/ 3060549 h 4860733"/>
                <a:gd name="connsiteX1643" fmla="*/ 115005 w 4853691"/>
                <a:gd name="connsiteY1643" fmla="*/ 3060549 h 4860733"/>
                <a:gd name="connsiteX1644" fmla="*/ 115005 w 4853691"/>
                <a:gd name="connsiteY1644" fmla="*/ 3062896 h 4860733"/>
                <a:gd name="connsiteX1645" fmla="*/ 124393 w 4853691"/>
                <a:gd name="connsiteY1645" fmla="*/ 3091060 h 4860733"/>
                <a:gd name="connsiteX1646" fmla="*/ 136129 w 4853691"/>
                <a:gd name="connsiteY1646" fmla="*/ 3126266 h 4860733"/>
                <a:gd name="connsiteX1647" fmla="*/ 145517 w 4853691"/>
                <a:gd name="connsiteY1647" fmla="*/ 3154431 h 4860733"/>
                <a:gd name="connsiteX1648" fmla="*/ 157252 w 4853691"/>
                <a:gd name="connsiteY1648" fmla="*/ 3189636 h 4860733"/>
                <a:gd name="connsiteX1649" fmla="*/ 166640 w 4853691"/>
                <a:gd name="connsiteY1649" fmla="*/ 3215454 h 4860733"/>
                <a:gd name="connsiteX1650" fmla="*/ 180723 w 4853691"/>
                <a:gd name="connsiteY1650" fmla="*/ 3250659 h 4860733"/>
                <a:gd name="connsiteX1651" fmla="*/ 192458 w 4853691"/>
                <a:gd name="connsiteY1651" fmla="*/ 3276477 h 4860733"/>
                <a:gd name="connsiteX1652" fmla="*/ 208887 w 4853691"/>
                <a:gd name="connsiteY1652" fmla="*/ 3309335 h 4860733"/>
                <a:gd name="connsiteX1653" fmla="*/ 220622 w 4853691"/>
                <a:gd name="connsiteY1653" fmla="*/ 3332806 h 4860733"/>
                <a:gd name="connsiteX1654" fmla="*/ 237052 w 4853691"/>
                <a:gd name="connsiteY1654" fmla="*/ 3368012 h 4860733"/>
                <a:gd name="connsiteX1655" fmla="*/ 248787 w 4853691"/>
                <a:gd name="connsiteY1655" fmla="*/ 3389135 h 4860733"/>
                <a:gd name="connsiteX1656" fmla="*/ 269910 w 4853691"/>
                <a:gd name="connsiteY1656" fmla="*/ 3424341 h 4860733"/>
                <a:gd name="connsiteX1657" fmla="*/ 269910 w 4853691"/>
                <a:gd name="connsiteY1657" fmla="*/ 3424341 h 4860733"/>
                <a:gd name="connsiteX1658" fmla="*/ 279299 w 4853691"/>
                <a:gd name="connsiteY1658" fmla="*/ 3447811 h 4860733"/>
                <a:gd name="connsiteX1659" fmla="*/ 293381 w 4853691"/>
                <a:gd name="connsiteY1659" fmla="*/ 3480670 h 4860733"/>
                <a:gd name="connsiteX1660" fmla="*/ 295728 w 4853691"/>
                <a:gd name="connsiteY1660" fmla="*/ 3483017 h 4860733"/>
                <a:gd name="connsiteX1661" fmla="*/ 291034 w 4853691"/>
                <a:gd name="connsiteY1661" fmla="*/ 3494752 h 4860733"/>
                <a:gd name="connsiteX1662" fmla="*/ 309810 w 4853691"/>
                <a:gd name="connsiteY1662" fmla="*/ 3515876 h 4860733"/>
                <a:gd name="connsiteX1663" fmla="*/ 321545 w 4853691"/>
                <a:gd name="connsiteY1663" fmla="*/ 3539346 h 4860733"/>
                <a:gd name="connsiteX1664" fmla="*/ 333281 w 4853691"/>
                <a:gd name="connsiteY1664" fmla="*/ 3565164 h 4860733"/>
                <a:gd name="connsiteX1665" fmla="*/ 340322 w 4853691"/>
                <a:gd name="connsiteY1665" fmla="*/ 3581593 h 4860733"/>
                <a:gd name="connsiteX1666" fmla="*/ 391957 w 4853691"/>
                <a:gd name="connsiteY1666" fmla="*/ 3710680 h 4860733"/>
                <a:gd name="connsiteX1667" fmla="*/ 394304 w 4853691"/>
                <a:gd name="connsiteY1667" fmla="*/ 3715374 h 4860733"/>
                <a:gd name="connsiteX1668" fmla="*/ 394304 w 4853691"/>
                <a:gd name="connsiteY1668" fmla="*/ 3713028 h 4860733"/>
                <a:gd name="connsiteX1669" fmla="*/ 368486 w 4853691"/>
                <a:gd name="connsiteY1669" fmla="*/ 3673128 h 4860733"/>
                <a:gd name="connsiteX1670" fmla="*/ 347363 w 4853691"/>
                <a:gd name="connsiteY1670" fmla="*/ 3637922 h 4860733"/>
                <a:gd name="connsiteX1671" fmla="*/ 323892 w 4853691"/>
                <a:gd name="connsiteY1671" fmla="*/ 3598022 h 4860733"/>
                <a:gd name="connsiteX1672" fmla="*/ 305116 w 4853691"/>
                <a:gd name="connsiteY1672" fmla="*/ 3562816 h 4860733"/>
                <a:gd name="connsiteX1673" fmla="*/ 281646 w 4853691"/>
                <a:gd name="connsiteY1673" fmla="*/ 3518223 h 4860733"/>
                <a:gd name="connsiteX1674" fmla="*/ 265216 w 4853691"/>
                <a:gd name="connsiteY1674" fmla="*/ 3487711 h 4860733"/>
                <a:gd name="connsiteX1675" fmla="*/ 239399 w 4853691"/>
                <a:gd name="connsiteY1675" fmla="*/ 3433729 h 4860733"/>
                <a:gd name="connsiteX1676" fmla="*/ 227664 w 4853691"/>
                <a:gd name="connsiteY1676" fmla="*/ 3410258 h 4860733"/>
                <a:gd name="connsiteX1677" fmla="*/ 194805 w 4853691"/>
                <a:gd name="connsiteY1677" fmla="*/ 3335153 h 4860733"/>
                <a:gd name="connsiteX1678" fmla="*/ 185417 w 4853691"/>
                <a:gd name="connsiteY1678" fmla="*/ 3311683 h 4860733"/>
                <a:gd name="connsiteX1679" fmla="*/ 173681 w 4853691"/>
                <a:gd name="connsiteY1679" fmla="*/ 3262394 h 4860733"/>
                <a:gd name="connsiteX1680" fmla="*/ 37553 w 4853691"/>
                <a:gd name="connsiteY1680" fmla="*/ 2178059 h 4860733"/>
                <a:gd name="connsiteX1681" fmla="*/ 37553 w 4853691"/>
                <a:gd name="connsiteY1681" fmla="*/ 2168671 h 4860733"/>
                <a:gd name="connsiteX1682" fmla="*/ 42247 w 4853691"/>
                <a:gd name="connsiteY1682" fmla="*/ 2126424 h 4860733"/>
                <a:gd name="connsiteX1683" fmla="*/ 42247 w 4853691"/>
                <a:gd name="connsiteY1683" fmla="*/ 2124077 h 4860733"/>
                <a:gd name="connsiteX1684" fmla="*/ 49288 w 4853691"/>
                <a:gd name="connsiteY1684" fmla="*/ 2079483 h 4860733"/>
                <a:gd name="connsiteX1685" fmla="*/ 49288 w 4853691"/>
                <a:gd name="connsiteY1685" fmla="*/ 2074789 h 4860733"/>
                <a:gd name="connsiteX1686" fmla="*/ 53982 w 4853691"/>
                <a:gd name="connsiteY1686" fmla="*/ 2074789 h 4860733"/>
                <a:gd name="connsiteX1687" fmla="*/ 49288 w 4853691"/>
                <a:gd name="connsiteY1687" fmla="*/ 2112342 h 4860733"/>
                <a:gd name="connsiteX1688" fmla="*/ 46941 w 4853691"/>
                <a:gd name="connsiteY1688" fmla="*/ 2126424 h 4860733"/>
                <a:gd name="connsiteX1689" fmla="*/ 37553 w 4853691"/>
                <a:gd name="connsiteY1689" fmla="*/ 2178059 h 4860733"/>
                <a:gd name="connsiteX1690" fmla="*/ 37553 w 4853691"/>
                <a:gd name="connsiteY1690" fmla="*/ 2185100 h 4860733"/>
                <a:gd name="connsiteX1691" fmla="*/ 32859 w 4853691"/>
                <a:gd name="connsiteY1691" fmla="*/ 2227347 h 4860733"/>
                <a:gd name="connsiteX1692" fmla="*/ 32859 w 4853691"/>
                <a:gd name="connsiteY1692" fmla="*/ 2225000 h 4860733"/>
                <a:gd name="connsiteX1693" fmla="*/ 37553 w 4853691"/>
                <a:gd name="connsiteY1693" fmla="*/ 2178059 h 4860733"/>
                <a:gd name="connsiteX1694" fmla="*/ 77453 w 4853691"/>
                <a:gd name="connsiteY1694" fmla="*/ 1924578 h 4860733"/>
                <a:gd name="connsiteX1695" fmla="*/ 86841 w 4853691"/>
                <a:gd name="connsiteY1695" fmla="*/ 1887025 h 4860733"/>
                <a:gd name="connsiteX1696" fmla="*/ 93882 w 4853691"/>
                <a:gd name="connsiteY1696" fmla="*/ 1861208 h 4860733"/>
                <a:gd name="connsiteX1697" fmla="*/ 103270 w 4853691"/>
                <a:gd name="connsiteY1697" fmla="*/ 1828349 h 4860733"/>
                <a:gd name="connsiteX1698" fmla="*/ 112658 w 4853691"/>
                <a:gd name="connsiteY1698" fmla="*/ 1800185 h 4860733"/>
                <a:gd name="connsiteX1699" fmla="*/ 122046 w 4853691"/>
                <a:gd name="connsiteY1699" fmla="*/ 1769673 h 4860733"/>
                <a:gd name="connsiteX1700" fmla="*/ 131435 w 4853691"/>
                <a:gd name="connsiteY1700" fmla="*/ 1741508 h 4860733"/>
                <a:gd name="connsiteX1701" fmla="*/ 140823 w 4853691"/>
                <a:gd name="connsiteY1701" fmla="*/ 1713344 h 4860733"/>
                <a:gd name="connsiteX1702" fmla="*/ 147864 w 4853691"/>
                <a:gd name="connsiteY1702" fmla="*/ 1685179 h 4860733"/>
                <a:gd name="connsiteX1703" fmla="*/ 159599 w 4853691"/>
                <a:gd name="connsiteY1703" fmla="*/ 1657015 h 4860733"/>
                <a:gd name="connsiteX1704" fmla="*/ 171334 w 4853691"/>
                <a:gd name="connsiteY1704" fmla="*/ 1628850 h 4860733"/>
                <a:gd name="connsiteX1705" fmla="*/ 183070 w 4853691"/>
                <a:gd name="connsiteY1705" fmla="*/ 1600686 h 4860733"/>
                <a:gd name="connsiteX1706" fmla="*/ 194805 w 4853691"/>
                <a:gd name="connsiteY1706" fmla="*/ 1574868 h 4860733"/>
                <a:gd name="connsiteX1707" fmla="*/ 206540 w 4853691"/>
                <a:gd name="connsiteY1707" fmla="*/ 1546704 h 4860733"/>
                <a:gd name="connsiteX1708" fmla="*/ 218275 w 4853691"/>
                <a:gd name="connsiteY1708" fmla="*/ 1520886 h 4860733"/>
                <a:gd name="connsiteX1709" fmla="*/ 232358 w 4853691"/>
                <a:gd name="connsiteY1709" fmla="*/ 1495069 h 4860733"/>
                <a:gd name="connsiteX1710" fmla="*/ 246440 w 4853691"/>
                <a:gd name="connsiteY1710" fmla="*/ 1469251 h 4860733"/>
                <a:gd name="connsiteX1711" fmla="*/ 260522 w 4853691"/>
                <a:gd name="connsiteY1711" fmla="*/ 1443434 h 4860733"/>
                <a:gd name="connsiteX1712" fmla="*/ 265216 w 4853691"/>
                <a:gd name="connsiteY1712" fmla="*/ 1434045 h 4860733"/>
                <a:gd name="connsiteX1713" fmla="*/ 253481 w 4853691"/>
                <a:gd name="connsiteY1713" fmla="*/ 1464557 h 4860733"/>
                <a:gd name="connsiteX1714" fmla="*/ 239399 w 4853691"/>
                <a:gd name="connsiteY1714" fmla="*/ 1499763 h 4860733"/>
                <a:gd name="connsiteX1715" fmla="*/ 220622 w 4853691"/>
                <a:gd name="connsiteY1715" fmla="*/ 1546704 h 4860733"/>
                <a:gd name="connsiteX1716" fmla="*/ 206540 w 4853691"/>
                <a:gd name="connsiteY1716" fmla="*/ 1579562 h 4860733"/>
                <a:gd name="connsiteX1717" fmla="*/ 187764 w 4853691"/>
                <a:gd name="connsiteY1717" fmla="*/ 1631197 h 4860733"/>
                <a:gd name="connsiteX1718" fmla="*/ 176028 w 4853691"/>
                <a:gd name="connsiteY1718" fmla="*/ 1661709 h 4860733"/>
                <a:gd name="connsiteX1719" fmla="*/ 157252 w 4853691"/>
                <a:gd name="connsiteY1719" fmla="*/ 1722732 h 4860733"/>
                <a:gd name="connsiteX1720" fmla="*/ 152558 w 4853691"/>
                <a:gd name="connsiteY1720" fmla="*/ 1736814 h 4860733"/>
                <a:gd name="connsiteX1721" fmla="*/ 138476 w 4853691"/>
                <a:gd name="connsiteY1721" fmla="*/ 1772020 h 4860733"/>
                <a:gd name="connsiteX1722" fmla="*/ 131435 w 4853691"/>
                <a:gd name="connsiteY1722" fmla="*/ 1795491 h 4860733"/>
                <a:gd name="connsiteX1723" fmla="*/ 119699 w 4853691"/>
                <a:gd name="connsiteY1723" fmla="*/ 1828349 h 4860733"/>
                <a:gd name="connsiteX1724" fmla="*/ 112658 w 4853691"/>
                <a:gd name="connsiteY1724" fmla="*/ 1851820 h 4860733"/>
                <a:gd name="connsiteX1725" fmla="*/ 103270 w 4853691"/>
                <a:gd name="connsiteY1725" fmla="*/ 1884678 h 4860733"/>
                <a:gd name="connsiteX1726" fmla="*/ 96229 w 4853691"/>
                <a:gd name="connsiteY1726" fmla="*/ 1908149 h 4860733"/>
                <a:gd name="connsiteX1727" fmla="*/ 86841 w 4853691"/>
                <a:gd name="connsiteY1727" fmla="*/ 1938660 h 4860733"/>
                <a:gd name="connsiteX1728" fmla="*/ 79800 w 4853691"/>
                <a:gd name="connsiteY1728" fmla="*/ 1962131 h 4860733"/>
                <a:gd name="connsiteX1729" fmla="*/ 70411 w 4853691"/>
                <a:gd name="connsiteY1729" fmla="*/ 1985601 h 4860733"/>
                <a:gd name="connsiteX1730" fmla="*/ 70411 w 4853691"/>
                <a:gd name="connsiteY1730" fmla="*/ 1985601 h 4860733"/>
                <a:gd name="connsiteX1731" fmla="*/ 65717 w 4853691"/>
                <a:gd name="connsiteY1731" fmla="*/ 1987948 h 4860733"/>
                <a:gd name="connsiteX1732" fmla="*/ 65717 w 4853691"/>
                <a:gd name="connsiteY1732" fmla="*/ 1990295 h 4860733"/>
                <a:gd name="connsiteX1733" fmla="*/ 65717 w 4853691"/>
                <a:gd name="connsiteY1733" fmla="*/ 1992643 h 4860733"/>
                <a:gd name="connsiteX1734" fmla="*/ 63370 w 4853691"/>
                <a:gd name="connsiteY1734" fmla="*/ 1992643 h 4860733"/>
                <a:gd name="connsiteX1735" fmla="*/ 70411 w 4853691"/>
                <a:gd name="connsiteY1735" fmla="*/ 1948049 h 4860733"/>
                <a:gd name="connsiteX1736" fmla="*/ 77453 w 4853691"/>
                <a:gd name="connsiteY1736" fmla="*/ 1924578 h 4860733"/>
                <a:gd name="connsiteX1737" fmla="*/ 330934 w 4853691"/>
                <a:gd name="connsiteY1737" fmla="*/ 1293223 h 4860733"/>
                <a:gd name="connsiteX1738" fmla="*/ 345016 w 4853691"/>
                <a:gd name="connsiteY1738" fmla="*/ 1265058 h 4860733"/>
                <a:gd name="connsiteX1739" fmla="*/ 347363 w 4853691"/>
                <a:gd name="connsiteY1739" fmla="*/ 1260364 h 4860733"/>
                <a:gd name="connsiteX1740" fmla="*/ 363792 w 4853691"/>
                <a:gd name="connsiteY1740" fmla="*/ 1227505 h 4860733"/>
                <a:gd name="connsiteX1741" fmla="*/ 368486 w 4853691"/>
                <a:gd name="connsiteY1741" fmla="*/ 1218117 h 4860733"/>
                <a:gd name="connsiteX1742" fmla="*/ 380222 w 4853691"/>
                <a:gd name="connsiteY1742" fmla="*/ 1196994 h 4860733"/>
                <a:gd name="connsiteX1743" fmla="*/ 382569 w 4853691"/>
                <a:gd name="connsiteY1743" fmla="*/ 1192300 h 4860733"/>
                <a:gd name="connsiteX1744" fmla="*/ 415427 w 4853691"/>
                <a:gd name="connsiteY1744" fmla="*/ 1159441 h 4860733"/>
                <a:gd name="connsiteX1745" fmla="*/ 408386 w 4853691"/>
                <a:gd name="connsiteY1745" fmla="*/ 1171176 h 4860733"/>
                <a:gd name="connsiteX1746" fmla="*/ 394304 w 4853691"/>
                <a:gd name="connsiteY1746" fmla="*/ 1194647 h 4860733"/>
                <a:gd name="connsiteX1747" fmla="*/ 356751 w 4853691"/>
                <a:gd name="connsiteY1747" fmla="*/ 1258017 h 4860733"/>
                <a:gd name="connsiteX1748" fmla="*/ 352057 w 4853691"/>
                <a:gd name="connsiteY1748" fmla="*/ 1260364 h 4860733"/>
                <a:gd name="connsiteX1749" fmla="*/ 321545 w 4853691"/>
                <a:gd name="connsiteY1749" fmla="*/ 1314346 h 4860733"/>
                <a:gd name="connsiteX1750" fmla="*/ 326239 w 4853691"/>
                <a:gd name="connsiteY1750" fmla="*/ 1304958 h 4860733"/>
                <a:gd name="connsiteX1751" fmla="*/ 330934 w 4853691"/>
                <a:gd name="connsiteY1751" fmla="*/ 1293223 h 4860733"/>
                <a:gd name="connsiteX1752" fmla="*/ 621967 w 4853691"/>
                <a:gd name="connsiteY1752" fmla="*/ 875448 h 4860733"/>
                <a:gd name="connsiteX1753" fmla="*/ 631355 w 4853691"/>
                <a:gd name="connsiteY1753" fmla="*/ 868407 h 4860733"/>
                <a:gd name="connsiteX1754" fmla="*/ 650132 w 4853691"/>
                <a:gd name="connsiteY1754" fmla="*/ 856672 h 4860733"/>
                <a:gd name="connsiteX1755" fmla="*/ 657173 w 4853691"/>
                <a:gd name="connsiteY1755" fmla="*/ 851978 h 4860733"/>
                <a:gd name="connsiteX1756" fmla="*/ 682991 w 4853691"/>
                <a:gd name="connsiteY1756" fmla="*/ 837896 h 4860733"/>
                <a:gd name="connsiteX1757" fmla="*/ 690032 w 4853691"/>
                <a:gd name="connsiteY1757" fmla="*/ 835549 h 4860733"/>
                <a:gd name="connsiteX1758" fmla="*/ 708808 w 4853691"/>
                <a:gd name="connsiteY1758" fmla="*/ 826160 h 4860733"/>
                <a:gd name="connsiteX1759" fmla="*/ 718196 w 4853691"/>
                <a:gd name="connsiteY1759" fmla="*/ 821466 h 4860733"/>
                <a:gd name="connsiteX1760" fmla="*/ 734626 w 4853691"/>
                <a:gd name="connsiteY1760" fmla="*/ 816772 h 4860733"/>
                <a:gd name="connsiteX1761" fmla="*/ 744014 w 4853691"/>
                <a:gd name="connsiteY1761" fmla="*/ 814425 h 4860733"/>
                <a:gd name="connsiteX1762" fmla="*/ 760443 w 4853691"/>
                <a:gd name="connsiteY1762" fmla="*/ 809731 h 4860733"/>
                <a:gd name="connsiteX1763" fmla="*/ 769831 w 4853691"/>
                <a:gd name="connsiteY1763" fmla="*/ 807384 h 4860733"/>
                <a:gd name="connsiteX1764" fmla="*/ 776872 w 4853691"/>
                <a:gd name="connsiteY1764" fmla="*/ 807384 h 4860733"/>
                <a:gd name="connsiteX1765" fmla="*/ 781566 w 4853691"/>
                <a:gd name="connsiteY1765" fmla="*/ 816772 h 4860733"/>
                <a:gd name="connsiteX1766" fmla="*/ 767484 w 4853691"/>
                <a:gd name="connsiteY1766" fmla="*/ 828507 h 4860733"/>
                <a:gd name="connsiteX1767" fmla="*/ 748708 w 4853691"/>
                <a:gd name="connsiteY1767" fmla="*/ 844937 h 4860733"/>
                <a:gd name="connsiteX1768" fmla="*/ 720543 w 4853691"/>
                <a:gd name="connsiteY1768" fmla="*/ 870754 h 4860733"/>
                <a:gd name="connsiteX1769" fmla="*/ 701767 w 4853691"/>
                <a:gd name="connsiteY1769" fmla="*/ 887184 h 4860733"/>
                <a:gd name="connsiteX1770" fmla="*/ 673602 w 4853691"/>
                <a:gd name="connsiteY1770" fmla="*/ 915348 h 4860733"/>
                <a:gd name="connsiteX1771" fmla="*/ 657173 w 4853691"/>
                <a:gd name="connsiteY1771" fmla="*/ 929430 h 4860733"/>
                <a:gd name="connsiteX1772" fmla="*/ 624314 w 4853691"/>
                <a:gd name="connsiteY1772" fmla="*/ 962289 h 4860733"/>
                <a:gd name="connsiteX1773" fmla="*/ 614926 w 4853691"/>
                <a:gd name="connsiteY1773" fmla="*/ 971677 h 4860733"/>
                <a:gd name="connsiteX1774" fmla="*/ 495227 w 4853691"/>
                <a:gd name="connsiteY1774" fmla="*/ 1105459 h 4860733"/>
                <a:gd name="connsiteX1775" fmla="*/ 492880 w 4853691"/>
                <a:gd name="connsiteY1775" fmla="*/ 1107806 h 4860733"/>
                <a:gd name="connsiteX1776" fmla="*/ 481145 w 4853691"/>
                <a:gd name="connsiteY1776" fmla="*/ 1119541 h 4860733"/>
                <a:gd name="connsiteX1777" fmla="*/ 469409 w 4853691"/>
                <a:gd name="connsiteY1777" fmla="*/ 1131276 h 4860733"/>
                <a:gd name="connsiteX1778" fmla="*/ 462368 w 4853691"/>
                <a:gd name="connsiteY1778" fmla="*/ 1138318 h 4860733"/>
                <a:gd name="connsiteX1779" fmla="*/ 455327 w 4853691"/>
                <a:gd name="connsiteY1779" fmla="*/ 1135970 h 4860733"/>
                <a:gd name="connsiteX1780" fmla="*/ 438898 w 4853691"/>
                <a:gd name="connsiteY1780" fmla="*/ 1145359 h 4860733"/>
                <a:gd name="connsiteX1781" fmla="*/ 434204 w 4853691"/>
                <a:gd name="connsiteY1781" fmla="*/ 1145359 h 4860733"/>
                <a:gd name="connsiteX1782" fmla="*/ 427162 w 4853691"/>
                <a:gd name="connsiteY1782" fmla="*/ 1145359 h 4860733"/>
                <a:gd name="connsiteX1783" fmla="*/ 424815 w 4853691"/>
                <a:gd name="connsiteY1783" fmla="*/ 1145359 h 4860733"/>
                <a:gd name="connsiteX1784" fmla="*/ 420121 w 4853691"/>
                <a:gd name="connsiteY1784" fmla="*/ 1147706 h 4860733"/>
                <a:gd name="connsiteX1785" fmla="*/ 415427 w 4853691"/>
                <a:gd name="connsiteY1785" fmla="*/ 1150053 h 4860733"/>
                <a:gd name="connsiteX1786" fmla="*/ 413080 w 4853691"/>
                <a:gd name="connsiteY1786" fmla="*/ 1152400 h 4860733"/>
                <a:gd name="connsiteX1787" fmla="*/ 410733 w 4853691"/>
                <a:gd name="connsiteY1787" fmla="*/ 1152400 h 4860733"/>
                <a:gd name="connsiteX1788" fmla="*/ 607885 w 4853691"/>
                <a:gd name="connsiteY1788" fmla="*/ 880142 h 4860733"/>
                <a:gd name="connsiteX1789" fmla="*/ 621967 w 4853691"/>
                <a:gd name="connsiteY1789" fmla="*/ 875448 h 4860733"/>
                <a:gd name="connsiteX1790" fmla="*/ 767484 w 4853691"/>
                <a:gd name="connsiteY1790" fmla="*/ 805037 h 4860733"/>
                <a:gd name="connsiteX1791" fmla="*/ 748708 w 4853691"/>
                <a:gd name="connsiteY1791" fmla="*/ 809731 h 4860733"/>
                <a:gd name="connsiteX1792" fmla="*/ 739320 w 4853691"/>
                <a:gd name="connsiteY1792" fmla="*/ 812078 h 4860733"/>
                <a:gd name="connsiteX1793" fmla="*/ 720543 w 4853691"/>
                <a:gd name="connsiteY1793" fmla="*/ 819119 h 4860733"/>
                <a:gd name="connsiteX1794" fmla="*/ 711155 w 4853691"/>
                <a:gd name="connsiteY1794" fmla="*/ 821466 h 4860733"/>
                <a:gd name="connsiteX1795" fmla="*/ 685338 w 4853691"/>
                <a:gd name="connsiteY1795" fmla="*/ 833202 h 4860733"/>
                <a:gd name="connsiteX1796" fmla="*/ 682991 w 4853691"/>
                <a:gd name="connsiteY1796" fmla="*/ 835549 h 4860733"/>
                <a:gd name="connsiteX1797" fmla="*/ 659520 w 4853691"/>
                <a:gd name="connsiteY1797" fmla="*/ 847284 h 4860733"/>
                <a:gd name="connsiteX1798" fmla="*/ 650132 w 4853691"/>
                <a:gd name="connsiteY1798" fmla="*/ 851978 h 4860733"/>
                <a:gd name="connsiteX1799" fmla="*/ 631355 w 4853691"/>
                <a:gd name="connsiteY1799" fmla="*/ 863713 h 4860733"/>
                <a:gd name="connsiteX1800" fmla="*/ 621967 w 4853691"/>
                <a:gd name="connsiteY1800" fmla="*/ 870754 h 4860733"/>
                <a:gd name="connsiteX1801" fmla="*/ 617273 w 4853691"/>
                <a:gd name="connsiteY1801" fmla="*/ 873101 h 4860733"/>
                <a:gd name="connsiteX1802" fmla="*/ 1067906 w 4853691"/>
                <a:gd name="connsiteY1802" fmla="*/ 452980 h 4860733"/>
                <a:gd name="connsiteX1803" fmla="*/ 1002189 w 4853691"/>
                <a:gd name="connsiteY1803" fmla="*/ 516350 h 4860733"/>
                <a:gd name="connsiteX1804" fmla="*/ 995148 w 4853691"/>
                <a:gd name="connsiteY1804" fmla="*/ 525738 h 4860733"/>
                <a:gd name="connsiteX1805" fmla="*/ 971677 w 4853691"/>
                <a:gd name="connsiteY1805" fmla="*/ 551556 h 4860733"/>
                <a:gd name="connsiteX1806" fmla="*/ 962289 w 4853691"/>
                <a:gd name="connsiteY1806" fmla="*/ 563291 h 4860733"/>
                <a:gd name="connsiteX1807" fmla="*/ 941166 w 4853691"/>
                <a:gd name="connsiteY1807" fmla="*/ 589109 h 4860733"/>
                <a:gd name="connsiteX1808" fmla="*/ 931777 w 4853691"/>
                <a:gd name="connsiteY1808" fmla="*/ 600844 h 4860733"/>
                <a:gd name="connsiteX1809" fmla="*/ 903613 w 4853691"/>
                <a:gd name="connsiteY1809" fmla="*/ 638397 h 4860733"/>
                <a:gd name="connsiteX1810" fmla="*/ 891878 w 4853691"/>
                <a:gd name="connsiteY1810" fmla="*/ 654826 h 4860733"/>
                <a:gd name="connsiteX1811" fmla="*/ 873101 w 4853691"/>
                <a:gd name="connsiteY1811" fmla="*/ 680643 h 4860733"/>
                <a:gd name="connsiteX1812" fmla="*/ 861366 w 4853691"/>
                <a:gd name="connsiteY1812" fmla="*/ 699420 h 4860733"/>
                <a:gd name="connsiteX1813" fmla="*/ 842590 w 4853691"/>
                <a:gd name="connsiteY1813" fmla="*/ 729931 h 4860733"/>
                <a:gd name="connsiteX1814" fmla="*/ 830854 w 4853691"/>
                <a:gd name="connsiteY1814" fmla="*/ 748708 h 4860733"/>
                <a:gd name="connsiteX1815" fmla="*/ 816772 w 4853691"/>
                <a:gd name="connsiteY1815" fmla="*/ 769831 h 4860733"/>
                <a:gd name="connsiteX1816" fmla="*/ 809731 w 4853691"/>
                <a:gd name="connsiteY1816" fmla="*/ 779219 h 4860733"/>
                <a:gd name="connsiteX1817" fmla="*/ 800343 w 4853691"/>
                <a:gd name="connsiteY1817" fmla="*/ 776872 h 4860733"/>
                <a:gd name="connsiteX1818" fmla="*/ 779219 w 4853691"/>
                <a:gd name="connsiteY1818" fmla="*/ 797996 h 4860733"/>
                <a:gd name="connsiteX1819" fmla="*/ 779219 w 4853691"/>
                <a:gd name="connsiteY1819" fmla="*/ 797996 h 4860733"/>
                <a:gd name="connsiteX1820" fmla="*/ 772178 w 4853691"/>
                <a:gd name="connsiteY1820" fmla="*/ 797996 h 4860733"/>
                <a:gd name="connsiteX1821" fmla="*/ 767484 w 4853691"/>
                <a:gd name="connsiteY1821" fmla="*/ 805037 h 4860733"/>
                <a:gd name="connsiteX1822" fmla="*/ 1084336 w 4853691"/>
                <a:gd name="connsiteY1822" fmla="*/ 443592 h 4860733"/>
                <a:gd name="connsiteX1823" fmla="*/ 1084336 w 4853691"/>
                <a:gd name="connsiteY1823" fmla="*/ 443592 h 4860733"/>
                <a:gd name="connsiteX1824" fmla="*/ 1114847 w 4853691"/>
                <a:gd name="connsiteY1824" fmla="*/ 422468 h 4860733"/>
                <a:gd name="connsiteX1825" fmla="*/ 1147706 w 4853691"/>
                <a:gd name="connsiteY1825" fmla="*/ 398998 h 4860733"/>
                <a:gd name="connsiteX1826" fmla="*/ 1180564 w 4853691"/>
                <a:gd name="connsiteY1826" fmla="*/ 377874 h 4860733"/>
                <a:gd name="connsiteX1827" fmla="*/ 1201688 w 4853691"/>
                <a:gd name="connsiteY1827" fmla="*/ 363792 h 4860733"/>
                <a:gd name="connsiteX1828" fmla="*/ 1199341 w 4853691"/>
                <a:gd name="connsiteY1828" fmla="*/ 366139 h 4860733"/>
                <a:gd name="connsiteX1829" fmla="*/ 1185258 w 4853691"/>
                <a:gd name="connsiteY1829" fmla="*/ 377874 h 4860733"/>
                <a:gd name="connsiteX1830" fmla="*/ 1164135 w 4853691"/>
                <a:gd name="connsiteY1830" fmla="*/ 394304 h 4860733"/>
                <a:gd name="connsiteX1831" fmla="*/ 1150053 w 4853691"/>
                <a:gd name="connsiteY1831" fmla="*/ 406039 h 4860733"/>
                <a:gd name="connsiteX1832" fmla="*/ 1128929 w 4853691"/>
                <a:gd name="connsiteY1832" fmla="*/ 422468 h 4860733"/>
                <a:gd name="connsiteX1833" fmla="*/ 1114847 w 4853691"/>
                <a:gd name="connsiteY1833" fmla="*/ 434204 h 4860733"/>
                <a:gd name="connsiteX1834" fmla="*/ 1093724 w 4853691"/>
                <a:gd name="connsiteY1834" fmla="*/ 452980 h 4860733"/>
                <a:gd name="connsiteX1835" fmla="*/ 1079641 w 4853691"/>
                <a:gd name="connsiteY1835" fmla="*/ 467062 h 4860733"/>
                <a:gd name="connsiteX1836" fmla="*/ 1058518 w 4853691"/>
                <a:gd name="connsiteY1836" fmla="*/ 488186 h 4860733"/>
                <a:gd name="connsiteX1837" fmla="*/ 1044436 w 4853691"/>
                <a:gd name="connsiteY1837" fmla="*/ 502268 h 4860733"/>
                <a:gd name="connsiteX1838" fmla="*/ 1023312 w 4853691"/>
                <a:gd name="connsiteY1838" fmla="*/ 525738 h 4860733"/>
                <a:gd name="connsiteX1839" fmla="*/ 1011577 w 4853691"/>
                <a:gd name="connsiteY1839" fmla="*/ 539821 h 4860733"/>
                <a:gd name="connsiteX1840" fmla="*/ 988107 w 4853691"/>
                <a:gd name="connsiteY1840" fmla="*/ 565638 h 4860733"/>
                <a:gd name="connsiteX1841" fmla="*/ 976371 w 4853691"/>
                <a:gd name="connsiteY1841" fmla="*/ 577373 h 4860733"/>
                <a:gd name="connsiteX1842" fmla="*/ 941166 w 4853691"/>
                <a:gd name="connsiteY1842" fmla="*/ 617273 h 4860733"/>
                <a:gd name="connsiteX1843" fmla="*/ 833201 w 4853691"/>
                <a:gd name="connsiteY1843" fmla="*/ 758096 h 4860733"/>
                <a:gd name="connsiteX1844" fmla="*/ 835549 w 4853691"/>
                <a:gd name="connsiteY1844" fmla="*/ 753402 h 4860733"/>
                <a:gd name="connsiteX1845" fmla="*/ 844937 w 4853691"/>
                <a:gd name="connsiteY1845" fmla="*/ 739320 h 4860733"/>
                <a:gd name="connsiteX1846" fmla="*/ 866060 w 4853691"/>
                <a:gd name="connsiteY1846" fmla="*/ 706461 h 4860733"/>
                <a:gd name="connsiteX1847" fmla="*/ 877795 w 4853691"/>
                <a:gd name="connsiteY1847" fmla="*/ 690032 h 4860733"/>
                <a:gd name="connsiteX1848" fmla="*/ 901266 w 4853691"/>
                <a:gd name="connsiteY1848" fmla="*/ 657173 h 4860733"/>
                <a:gd name="connsiteX1849" fmla="*/ 910654 w 4853691"/>
                <a:gd name="connsiteY1849" fmla="*/ 645438 h 4860733"/>
                <a:gd name="connsiteX1850" fmla="*/ 941166 w 4853691"/>
                <a:gd name="connsiteY1850" fmla="*/ 605538 h 4860733"/>
                <a:gd name="connsiteX1851" fmla="*/ 952901 w 4853691"/>
                <a:gd name="connsiteY1851" fmla="*/ 591456 h 4860733"/>
                <a:gd name="connsiteX1852" fmla="*/ 976371 w 4853691"/>
                <a:gd name="connsiteY1852" fmla="*/ 563291 h 4860733"/>
                <a:gd name="connsiteX1853" fmla="*/ 985760 w 4853691"/>
                <a:gd name="connsiteY1853" fmla="*/ 551556 h 4860733"/>
                <a:gd name="connsiteX1854" fmla="*/ 1051477 w 4853691"/>
                <a:gd name="connsiteY1854" fmla="*/ 481145 h 4860733"/>
                <a:gd name="connsiteX1855" fmla="*/ 1056171 w 4853691"/>
                <a:gd name="connsiteY1855" fmla="*/ 476450 h 4860733"/>
                <a:gd name="connsiteX1856" fmla="*/ 1084336 w 4853691"/>
                <a:gd name="connsiteY1856" fmla="*/ 443592 h 4860733"/>
                <a:gd name="connsiteX1857" fmla="*/ 1307305 w 4853691"/>
                <a:gd name="connsiteY1857" fmla="*/ 305116 h 4860733"/>
                <a:gd name="connsiteX1858" fmla="*/ 1342511 w 4853691"/>
                <a:gd name="connsiteY1858" fmla="*/ 288687 h 4860733"/>
                <a:gd name="connsiteX1859" fmla="*/ 1347205 w 4853691"/>
                <a:gd name="connsiteY1859" fmla="*/ 286340 h 4860733"/>
                <a:gd name="connsiteX1860" fmla="*/ 1361287 w 4853691"/>
                <a:gd name="connsiteY1860" fmla="*/ 281646 h 4860733"/>
                <a:gd name="connsiteX1861" fmla="*/ 1375369 w 4853691"/>
                <a:gd name="connsiteY1861" fmla="*/ 276951 h 4860733"/>
                <a:gd name="connsiteX1862" fmla="*/ 1398840 w 4853691"/>
                <a:gd name="connsiteY1862" fmla="*/ 269910 h 4860733"/>
                <a:gd name="connsiteX1863" fmla="*/ 1415269 w 4853691"/>
                <a:gd name="connsiteY1863" fmla="*/ 265216 h 4860733"/>
                <a:gd name="connsiteX1864" fmla="*/ 1438739 w 4853691"/>
                <a:gd name="connsiteY1864" fmla="*/ 260522 h 4860733"/>
                <a:gd name="connsiteX1865" fmla="*/ 1457516 w 4853691"/>
                <a:gd name="connsiteY1865" fmla="*/ 258175 h 4860733"/>
                <a:gd name="connsiteX1866" fmla="*/ 1476292 w 4853691"/>
                <a:gd name="connsiteY1866" fmla="*/ 255828 h 4860733"/>
                <a:gd name="connsiteX1867" fmla="*/ 1516192 w 4853691"/>
                <a:gd name="connsiteY1867" fmla="*/ 253481 h 4860733"/>
                <a:gd name="connsiteX1868" fmla="*/ 1556092 w 4853691"/>
                <a:gd name="connsiteY1868" fmla="*/ 255828 h 4860733"/>
                <a:gd name="connsiteX1869" fmla="*/ 1567827 w 4853691"/>
                <a:gd name="connsiteY1869" fmla="*/ 258175 h 4860733"/>
                <a:gd name="connsiteX1870" fmla="*/ 1593645 w 4853691"/>
                <a:gd name="connsiteY1870" fmla="*/ 260522 h 4860733"/>
                <a:gd name="connsiteX1871" fmla="*/ 1610074 w 4853691"/>
                <a:gd name="connsiteY1871" fmla="*/ 262869 h 4860733"/>
                <a:gd name="connsiteX1872" fmla="*/ 1631197 w 4853691"/>
                <a:gd name="connsiteY1872" fmla="*/ 267563 h 4860733"/>
                <a:gd name="connsiteX1873" fmla="*/ 1640586 w 4853691"/>
                <a:gd name="connsiteY1873" fmla="*/ 269910 h 4860733"/>
                <a:gd name="connsiteX1874" fmla="*/ 1631197 w 4853691"/>
                <a:gd name="connsiteY1874" fmla="*/ 274604 h 4860733"/>
                <a:gd name="connsiteX1875" fmla="*/ 1619462 w 4853691"/>
                <a:gd name="connsiteY1875" fmla="*/ 281646 h 4860733"/>
                <a:gd name="connsiteX1876" fmla="*/ 1579562 w 4853691"/>
                <a:gd name="connsiteY1876" fmla="*/ 307463 h 4860733"/>
                <a:gd name="connsiteX1877" fmla="*/ 1567827 w 4853691"/>
                <a:gd name="connsiteY1877" fmla="*/ 314504 h 4860733"/>
                <a:gd name="connsiteX1878" fmla="*/ 1563133 w 4853691"/>
                <a:gd name="connsiteY1878" fmla="*/ 319198 h 4860733"/>
                <a:gd name="connsiteX1879" fmla="*/ 1549051 w 4853691"/>
                <a:gd name="connsiteY1879" fmla="*/ 323892 h 4860733"/>
                <a:gd name="connsiteX1880" fmla="*/ 1509151 w 4853691"/>
                <a:gd name="connsiteY1880" fmla="*/ 340322 h 4860733"/>
                <a:gd name="connsiteX1881" fmla="*/ 1490375 w 4853691"/>
                <a:gd name="connsiteY1881" fmla="*/ 349710 h 4860733"/>
                <a:gd name="connsiteX1882" fmla="*/ 1450475 w 4853691"/>
                <a:gd name="connsiteY1882" fmla="*/ 368486 h 4860733"/>
                <a:gd name="connsiteX1883" fmla="*/ 1434045 w 4853691"/>
                <a:gd name="connsiteY1883" fmla="*/ 375527 h 4860733"/>
                <a:gd name="connsiteX1884" fmla="*/ 1391799 w 4853691"/>
                <a:gd name="connsiteY1884" fmla="*/ 396651 h 4860733"/>
                <a:gd name="connsiteX1885" fmla="*/ 1375369 w 4853691"/>
                <a:gd name="connsiteY1885" fmla="*/ 403692 h 4860733"/>
                <a:gd name="connsiteX1886" fmla="*/ 1333122 w 4853691"/>
                <a:gd name="connsiteY1886" fmla="*/ 424815 h 4860733"/>
                <a:gd name="connsiteX1887" fmla="*/ 1319040 w 4853691"/>
                <a:gd name="connsiteY1887" fmla="*/ 431857 h 4860733"/>
                <a:gd name="connsiteX1888" fmla="*/ 1269752 w 4853691"/>
                <a:gd name="connsiteY1888" fmla="*/ 457674 h 4860733"/>
                <a:gd name="connsiteX1889" fmla="*/ 1267405 w 4853691"/>
                <a:gd name="connsiteY1889" fmla="*/ 460021 h 4860733"/>
                <a:gd name="connsiteX1890" fmla="*/ 1267405 w 4853691"/>
                <a:gd name="connsiteY1890" fmla="*/ 457674 h 4860733"/>
                <a:gd name="connsiteX1891" fmla="*/ 1267405 w 4853691"/>
                <a:gd name="connsiteY1891" fmla="*/ 457674 h 4860733"/>
                <a:gd name="connsiteX1892" fmla="*/ 1265058 w 4853691"/>
                <a:gd name="connsiteY1892" fmla="*/ 443592 h 4860733"/>
                <a:gd name="connsiteX1893" fmla="*/ 1265058 w 4853691"/>
                <a:gd name="connsiteY1893" fmla="*/ 441245 h 4860733"/>
                <a:gd name="connsiteX1894" fmla="*/ 1262711 w 4853691"/>
                <a:gd name="connsiteY1894" fmla="*/ 429510 h 4860733"/>
                <a:gd name="connsiteX1895" fmla="*/ 1262711 w 4853691"/>
                <a:gd name="connsiteY1895" fmla="*/ 427162 h 4860733"/>
                <a:gd name="connsiteX1896" fmla="*/ 1260364 w 4853691"/>
                <a:gd name="connsiteY1896" fmla="*/ 417774 h 4860733"/>
                <a:gd name="connsiteX1897" fmla="*/ 1260364 w 4853691"/>
                <a:gd name="connsiteY1897" fmla="*/ 413080 h 4860733"/>
                <a:gd name="connsiteX1898" fmla="*/ 1258017 w 4853691"/>
                <a:gd name="connsiteY1898" fmla="*/ 403692 h 4860733"/>
                <a:gd name="connsiteX1899" fmla="*/ 1258017 w 4853691"/>
                <a:gd name="connsiteY1899" fmla="*/ 398998 h 4860733"/>
                <a:gd name="connsiteX1900" fmla="*/ 1255670 w 4853691"/>
                <a:gd name="connsiteY1900" fmla="*/ 391957 h 4860733"/>
                <a:gd name="connsiteX1901" fmla="*/ 1255670 w 4853691"/>
                <a:gd name="connsiteY1901" fmla="*/ 387263 h 4860733"/>
                <a:gd name="connsiteX1902" fmla="*/ 1253323 w 4853691"/>
                <a:gd name="connsiteY1902" fmla="*/ 380222 h 4860733"/>
                <a:gd name="connsiteX1903" fmla="*/ 1253323 w 4853691"/>
                <a:gd name="connsiteY1903" fmla="*/ 375527 h 4860733"/>
                <a:gd name="connsiteX1904" fmla="*/ 1250976 w 4853691"/>
                <a:gd name="connsiteY1904" fmla="*/ 370833 h 4860733"/>
                <a:gd name="connsiteX1905" fmla="*/ 1250976 w 4853691"/>
                <a:gd name="connsiteY1905" fmla="*/ 366139 h 4860733"/>
                <a:gd name="connsiteX1906" fmla="*/ 1248629 w 4853691"/>
                <a:gd name="connsiteY1906" fmla="*/ 361445 h 4860733"/>
                <a:gd name="connsiteX1907" fmla="*/ 1246282 w 4853691"/>
                <a:gd name="connsiteY1907" fmla="*/ 359098 h 4860733"/>
                <a:gd name="connsiteX1908" fmla="*/ 1243935 w 4853691"/>
                <a:gd name="connsiteY1908" fmla="*/ 354404 h 4860733"/>
                <a:gd name="connsiteX1909" fmla="*/ 1241588 w 4853691"/>
                <a:gd name="connsiteY1909" fmla="*/ 352057 h 4860733"/>
                <a:gd name="connsiteX1910" fmla="*/ 1241588 w 4853691"/>
                <a:gd name="connsiteY1910" fmla="*/ 349710 h 4860733"/>
                <a:gd name="connsiteX1911" fmla="*/ 1248629 w 4853691"/>
                <a:gd name="connsiteY1911" fmla="*/ 335628 h 4860733"/>
                <a:gd name="connsiteX1912" fmla="*/ 1246282 w 4853691"/>
                <a:gd name="connsiteY1912" fmla="*/ 326239 h 4860733"/>
                <a:gd name="connsiteX1913" fmla="*/ 1283834 w 4853691"/>
                <a:gd name="connsiteY1913" fmla="*/ 305116 h 4860733"/>
                <a:gd name="connsiteX1914" fmla="*/ 1307305 w 4853691"/>
                <a:gd name="connsiteY1914" fmla="*/ 305116 h 4860733"/>
                <a:gd name="connsiteX1915" fmla="*/ 1699262 w 4853691"/>
                <a:gd name="connsiteY1915" fmla="*/ 241746 h 4860733"/>
                <a:gd name="connsiteX1916" fmla="*/ 1703956 w 4853691"/>
                <a:gd name="connsiteY1916" fmla="*/ 239399 h 4860733"/>
                <a:gd name="connsiteX1917" fmla="*/ 1699262 w 4853691"/>
                <a:gd name="connsiteY1917" fmla="*/ 241746 h 4860733"/>
                <a:gd name="connsiteX1918" fmla="*/ 1692220 w 4853691"/>
                <a:gd name="connsiteY1918" fmla="*/ 253481 h 4860733"/>
                <a:gd name="connsiteX1919" fmla="*/ 1682832 w 4853691"/>
                <a:gd name="connsiteY1919" fmla="*/ 265216 h 4860733"/>
                <a:gd name="connsiteX1920" fmla="*/ 1671097 w 4853691"/>
                <a:gd name="connsiteY1920" fmla="*/ 260522 h 4860733"/>
                <a:gd name="connsiteX1921" fmla="*/ 1666403 w 4853691"/>
                <a:gd name="connsiteY1921" fmla="*/ 260522 h 4860733"/>
                <a:gd name="connsiteX1922" fmla="*/ 1678138 w 4853691"/>
                <a:gd name="connsiteY1922" fmla="*/ 253481 h 4860733"/>
                <a:gd name="connsiteX1923" fmla="*/ 1699262 w 4853691"/>
                <a:gd name="connsiteY1923" fmla="*/ 241746 h 4860733"/>
                <a:gd name="connsiteX1924" fmla="*/ 1739161 w 4853691"/>
                <a:gd name="connsiteY1924" fmla="*/ 204193 h 4860733"/>
                <a:gd name="connsiteX1925" fmla="*/ 1753244 w 4853691"/>
                <a:gd name="connsiteY1925" fmla="*/ 190111 h 4860733"/>
                <a:gd name="connsiteX1926" fmla="*/ 1762632 w 4853691"/>
                <a:gd name="connsiteY1926" fmla="*/ 183070 h 4860733"/>
                <a:gd name="connsiteX1927" fmla="*/ 1779061 w 4853691"/>
                <a:gd name="connsiteY1927" fmla="*/ 168987 h 4860733"/>
                <a:gd name="connsiteX1928" fmla="*/ 1786102 w 4853691"/>
                <a:gd name="connsiteY1928" fmla="*/ 164293 h 4860733"/>
                <a:gd name="connsiteX1929" fmla="*/ 1807226 w 4853691"/>
                <a:gd name="connsiteY1929" fmla="*/ 150211 h 4860733"/>
                <a:gd name="connsiteX1930" fmla="*/ 1811920 w 4853691"/>
                <a:gd name="connsiteY1930" fmla="*/ 147864 h 4860733"/>
                <a:gd name="connsiteX1931" fmla="*/ 1833043 w 4853691"/>
                <a:gd name="connsiteY1931" fmla="*/ 133782 h 4860733"/>
                <a:gd name="connsiteX1932" fmla="*/ 1833043 w 4853691"/>
                <a:gd name="connsiteY1932" fmla="*/ 133782 h 4860733"/>
                <a:gd name="connsiteX1933" fmla="*/ 1879984 w 4853691"/>
                <a:gd name="connsiteY1933" fmla="*/ 105617 h 4860733"/>
                <a:gd name="connsiteX1934" fmla="*/ 1980907 w 4853691"/>
                <a:gd name="connsiteY1934" fmla="*/ 86841 h 4860733"/>
                <a:gd name="connsiteX1935" fmla="*/ 1999684 w 4853691"/>
                <a:gd name="connsiteY1935" fmla="*/ 84494 h 4860733"/>
                <a:gd name="connsiteX1936" fmla="*/ 2023154 w 4853691"/>
                <a:gd name="connsiteY1936" fmla="*/ 82147 h 4860733"/>
                <a:gd name="connsiteX1937" fmla="*/ 2060707 w 4853691"/>
                <a:gd name="connsiteY1937" fmla="*/ 77453 h 4860733"/>
                <a:gd name="connsiteX1938" fmla="*/ 2084177 w 4853691"/>
                <a:gd name="connsiteY1938" fmla="*/ 75105 h 4860733"/>
                <a:gd name="connsiteX1939" fmla="*/ 2105301 w 4853691"/>
                <a:gd name="connsiteY1939" fmla="*/ 72758 h 4860733"/>
                <a:gd name="connsiteX1940" fmla="*/ 2105301 w 4853691"/>
                <a:gd name="connsiteY1940" fmla="*/ 75105 h 4860733"/>
                <a:gd name="connsiteX1941" fmla="*/ 2091218 w 4853691"/>
                <a:gd name="connsiteY1941" fmla="*/ 79800 h 4860733"/>
                <a:gd name="connsiteX1942" fmla="*/ 2067748 w 4853691"/>
                <a:gd name="connsiteY1942" fmla="*/ 86841 h 4860733"/>
                <a:gd name="connsiteX1943" fmla="*/ 2039583 w 4853691"/>
                <a:gd name="connsiteY1943" fmla="*/ 96229 h 4860733"/>
                <a:gd name="connsiteX1944" fmla="*/ 2013766 w 4853691"/>
                <a:gd name="connsiteY1944" fmla="*/ 103270 h 4860733"/>
                <a:gd name="connsiteX1945" fmla="*/ 1985601 w 4853691"/>
                <a:gd name="connsiteY1945" fmla="*/ 112658 h 4860733"/>
                <a:gd name="connsiteX1946" fmla="*/ 1959784 w 4853691"/>
                <a:gd name="connsiteY1946" fmla="*/ 122046 h 4860733"/>
                <a:gd name="connsiteX1947" fmla="*/ 1929272 w 4853691"/>
                <a:gd name="connsiteY1947" fmla="*/ 133782 h 4860733"/>
                <a:gd name="connsiteX1948" fmla="*/ 1905802 w 4853691"/>
                <a:gd name="connsiteY1948" fmla="*/ 143170 h 4860733"/>
                <a:gd name="connsiteX1949" fmla="*/ 1875290 w 4853691"/>
                <a:gd name="connsiteY1949" fmla="*/ 157252 h 4860733"/>
                <a:gd name="connsiteX1950" fmla="*/ 1851820 w 4853691"/>
                <a:gd name="connsiteY1950" fmla="*/ 166640 h 4860733"/>
                <a:gd name="connsiteX1951" fmla="*/ 1818961 w 4853691"/>
                <a:gd name="connsiteY1951" fmla="*/ 180723 h 4860733"/>
                <a:gd name="connsiteX1952" fmla="*/ 1797838 w 4853691"/>
                <a:gd name="connsiteY1952" fmla="*/ 190111 h 4860733"/>
                <a:gd name="connsiteX1953" fmla="*/ 1762632 w 4853691"/>
                <a:gd name="connsiteY1953" fmla="*/ 208887 h 4860733"/>
                <a:gd name="connsiteX1954" fmla="*/ 1743856 w 4853691"/>
                <a:gd name="connsiteY1954" fmla="*/ 218275 h 4860733"/>
                <a:gd name="connsiteX1955" fmla="*/ 1718038 w 4853691"/>
                <a:gd name="connsiteY1955" fmla="*/ 232358 h 4860733"/>
                <a:gd name="connsiteX1956" fmla="*/ 1722732 w 4853691"/>
                <a:gd name="connsiteY1956" fmla="*/ 227664 h 4860733"/>
                <a:gd name="connsiteX1957" fmla="*/ 1734467 w 4853691"/>
                <a:gd name="connsiteY1957" fmla="*/ 215928 h 4860733"/>
                <a:gd name="connsiteX1958" fmla="*/ 1739161 w 4853691"/>
                <a:gd name="connsiteY1958" fmla="*/ 204193 h 4860733"/>
                <a:gd name="connsiteX1959" fmla="*/ 2180406 w 4853691"/>
                <a:gd name="connsiteY1959" fmla="*/ 58676 h 4860733"/>
                <a:gd name="connsiteX1960" fmla="*/ 2217959 w 4853691"/>
                <a:gd name="connsiteY1960" fmla="*/ 51635 h 4860733"/>
                <a:gd name="connsiteX1961" fmla="*/ 2236735 w 4853691"/>
                <a:gd name="connsiteY1961" fmla="*/ 49288 h 4860733"/>
                <a:gd name="connsiteX1962" fmla="*/ 2290717 w 4853691"/>
                <a:gd name="connsiteY1962" fmla="*/ 42247 h 4860733"/>
                <a:gd name="connsiteX1963" fmla="*/ 2293064 w 4853691"/>
                <a:gd name="connsiteY1963" fmla="*/ 42247 h 4860733"/>
                <a:gd name="connsiteX1964" fmla="*/ 2330617 w 4853691"/>
                <a:gd name="connsiteY1964" fmla="*/ 37553 h 4860733"/>
                <a:gd name="connsiteX1965" fmla="*/ 2349394 w 4853691"/>
                <a:gd name="connsiteY1965" fmla="*/ 53982 h 4860733"/>
                <a:gd name="connsiteX1966" fmla="*/ 2361129 w 4853691"/>
                <a:gd name="connsiteY1966" fmla="*/ 49288 h 4860733"/>
                <a:gd name="connsiteX1967" fmla="*/ 2368170 w 4853691"/>
                <a:gd name="connsiteY1967" fmla="*/ 58676 h 4860733"/>
                <a:gd name="connsiteX1968" fmla="*/ 2370517 w 4853691"/>
                <a:gd name="connsiteY1968" fmla="*/ 61023 h 4860733"/>
                <a:gd name="connsiteX1969" fmla="*/ 2379905 w 4853691"/>
                <a:gd name="connsiteY1969" fmla="*/ 77453 h 4860733"/>
                <a:gd name="connsiteX1970" fmla="*/ 2382252 w 4853691"/>
                <a:gd name="connsiteY1970" fmla="*/ 82147 h 4860733"/>
                <a:gd name="connsiteX1971" fmla="*/ 2386946 w 4853691"/>
                <a:gd name="connsiteY1971" fmla="*/ 91535 h 4860733"/>
                <a:gd name="connsiteX1972" fmla="*/ 2379905 w 4853691"/>
                <a:gd name="connsiteY1972" fmla="*/ 91535 h 4860733"/>
                <a:gd name="connsiteX1973" fmla="*/ 2344699 w 4853691"/>
                <a:gd name="connsiteY1973" fmla="*/ 96229 h 4860733"/>
                <a:gd name="connsiteX1974" fmla="*/ 2328270 w 4853691"/>
                <a:gd name="connsiteY1974" fmla="*/ 98576 h 4860733"/>
                <a:gd name="connsiteX1975" fmla="*/ 2293064 w 4853691"/>
                <a:gd name="connsiteY1975" fmla="*/ 103270 h 4860733"/>
                <a:gd name="connsiteX1976" fmla="*/ 2278982 w 4853691"/>
                <a:gd name="connsiteY1976" fmla="*/ 105617 h 4860733"/>
                <a:gd name="connsiteX1977" fmla="*/ 2243776 w 4853691"/>
                <a:gd name="connsiteY1977" fmla="*/ 110311 h 4860733"/>
                <a:gd name="connsiteX1978" fmla="*/ 2227347 w 4853691"/>
                <a:gd name="connsiteY1978" fmla="*/ 112658 h 4860733"/>
                <a:gd name="connsiteX1979" fmla="*/ 2215612 w 4853691"/>
                <a:gd name="connsiteY1979" fmla="*/ 115005 h 4860733"/>
                <a:gd name="connsiteX1980" fmla="*/ 2210918 w 4853691"/>
                <a:gd name="connsiteY1980" fmla="*/ 112658 h 4860733"/>
                <a:gd name="connsiteX1981" fmla="*/ 2199183 w 4853691"/>
                <a:gd name="connsiteY1981" fmla="*/ 105617 h 4860733"/>
                <a:gd name="connsiteX1982" fmla="*/ 2187447 w 4853691"/>
                <a:gd name="connsiteY1982" fmla="*/ 98576 h 4860733"/>
                <a:gd name="connsiteX1983" fmla="*/ 2178059 w 4853691"/>
                <a:gd name="connsiteY1983" fmla="*/ 93882 h 4860733"/>
                <a:gd name="connsiteX1984" fmla="*/ 2166324 w 4853691"/>
                <a:gd name="connsiteY1984" fmla="*/ 86841 h 4860733"/>
                <a:gd name="connsiteX1985" fmla="*/ 2156936 w 4853691"/>
                <a:gd name="connsiteY1985" fmla="*/ 79800 h 4860733"/>
                <a:gd name="connsiteX1986" fmla="*/ 2145201 w 4853691"/>
                <a:gd name="connsiteY1986" fmla="*/ 75105 h 4860733"/>
                <a:gd name="connsiteX1987" fmla="*/ 2140506 w 4853691"/>
                <a:gd name="connsiteY1987" fmla="*/ 72758 h 4860733"/>
                <a:gd name="connsiteX1988" fmla="*/ 2142854 w 4853691"/>
                <a:gd name="connsiteY1988" fmla="*/ 65717 h 4860733"/>
                <a:gd name="connsiteX1989" fmla="*/ 2142854 w 4853691"/>
                <a:gd name="connsiteY1989" fmla="*/ 63370 h 4860733"/>
                <a:gd name="connsiteX1990" fmla="*/ 2156936 w 4853691"/>
                <a:gd name="connsiteY1990" fmla="*/ 61023 h 4860733"/>
                <a:gd name="connsiteX1991" fmla="*/ 2180406 w 4853691"/>
                <a:gd name="connsiteY1991" fmla="*/ 58676 h 4860733"/>
                <a:gd name="connsiteX1992" fmla="*/ 2412764 w 4853691"/>
                <a:gd name="connsiteY1992" fmla="*/ 28165 h 4860733"/>
                <a:gd name="connsiteX1993" fmla="*/ 2415111 w 4853691"/>
                <a:gd name="connsiteY1993" fmla="*/ 28165 h 4860733"/>
                <a:gd name="connsiteX1994" fmla="*/ 2426846 w 4853691"/>
                <a:gd name="connsiteY1994" fmla="*/ 32859 h 4860733"/>
                <a:gd name="connsiteX1995" fmla="*/ 2431540 w 4853691"/>
                <a:gd name="connsiteY1995" fmla="*/ 35206 h 4860733"/>
                <a:gd name="connsiteX1996" fmla="*/ 2433887 w 4853691"/>
                <a:gd name="connsiteY1996" fmla="*/ 37553 h 4860733"/>
                <a:gd name="connsiteX1997" fmla="*/ 2419805 w 4853691"/>
                <a:gd name="connsiteY1997" fmla="*/ 35206 h 4860733"/>
                <a:gd name="connsiteX1998" fmla="*/ 2389293 w 4853691"/>
                <a:gd name="connsiteY1998" fmla="*/ 32859 h 4860733"/>
                <a:gd name="connsiteX1999" fmla="*/ 2368170 w 4853691"/>
                <a:gd name="connsiteY1999" fmla="*/ 30512 h 4860733"/>
                <a:gd name="connsiteX2000" fmla="*/ 2368170 w 4853691"/>
                <a:gd name="connsiteY2000" fmla="*/ 30512 h 4860733"/>
                <a:gd name="connsiteX2001" fmla="*/ 2368170 w 4853691"/>
                <a:gd name="connsiteY2001" fmla="*/ 28165 h 4860733"/>
                <a:gd name="connsiteX2002" fmla="*/ 2405723 w 4853691"/>
                <a:gd name="connsiteY2002" fmla="*/ 23470 h 4860733"/>
                <a:gd name="connsiteX2003" fmla="*/ 2412764 w 4853691"/>
                <a:gd name="connsiteY2003" fmla="*/ 28165 h 4860733"/>
                <a:gd name="connsiteX2004" fmla="*/ 2483175 w 4853691"/>
                <a:gd name="connsiteY2004" fmla="*/ 46941 h 4860733"/>
                <a:gd name="connsiteX2005" fmla="*/ 2520728 w 4853691"/>
                <a:gd name="connsiteY2005" fmla="*/ 51635 h 4860733"/>
                <a:gd name="connsiteX2006" fmla="*/ 2551239 w 4853691"/>
                <a:gd name="connsiteY2006" fmla="*/ 56329 h 4860733"/>
                <a:gd name="connsiteX2007" fmla="*/ 2591139 w 4853691"/>
                <a:gd name="connsiteY2007" fmla="*/ 63370 h 4860733"/>
                <a:gd name="connsiteX2008" fmla="*/ 2616957 w 4853691"/>
                <a:gd name="connsiteY2008" fmla="*/ 68064 h 4860733"/>
                <a:gd name="connsiteX2009" fmla="*/ 2663898 w 4853691"/>
                <a:gd name="connsiteY2009" fmla="*/ 77453 h 4860733"/>
                <a:gd name="connsiteX2010" fmla="*/ 2616957 w 4853691"/>
                <a:gd name="connsiteY2010" fmla="*/ 77453 h 4860733"/>
                <a:gd name="connsiteX2011" fmla="*/ 2548892 w 4853691"/>
                <a:gd name="connsiteY2011" fmla="*/ 77453 h 4860733"/>
                <a:gd name="connsiteX2012" fmla="*/ 2534810 w 4853691"/>
                <a:gd name="connsiteY2012" fmla="*/ 77453 h 4860733"/>
                <a:gd name="connsiteX2013" fmla="*/ 2499605 w 4853691"/>
                <a:gd name="connsiteY2013" fmla="*/ 79800 h 4860733"/>
                <a:gd name="connsiteX2014" fmla="*/ 2480828 w 4853691"/>
                <a:gd name="connsiteY2014" fmla="*/ 61023 h 4860733"/>
                <a:gd name="connsiteX2015" fmla="*/ 2469093 w 4853691"/>
                <a:gd name="connsiteY2015" fmla="*/ 65717 h 4860733"/>
                <a:gd name="connsiteX2016" fmla="*/ 2469093 w 4853691"/>
                <a:gd name="connsiteY2016" fmla="*/ 65717 h 4860733"/>
                <a:gd name="connsiteX2017" fmla="*/ 2464399 w 4853691"/>
                <a:gd name="connsiteY2017" fmla="*/ 61023 h 4860733"/>
                <a:gd name="connsiteX2018" fmla="*/ 2455011 w 4853691"/>
                <a:gd name="connsiteY2018" fmla="*/ 51635 h 4860733"/>
                <a:gd name="connsiteX2019" fmla="*/ 2450317 w 4853691"/>
                <a:gd name="connsiteY2019" fmla="*/ 46941 h 4860733"/>
                <a:gd name="connsiteX2020" fmla="*/ 2443275 w 4853691"/>
                <a:gd name="connsiteY2020" fmla="*/ 42247 h 4860733"/>
                <a:gd name="connsiteX2021" fmla="*/ 2452664 w 4853691"/>
                <a:gd name="connsiteY2021" fmla="*/ 42247 h 4860733"/>
                <a:gd name="connsiteX2022" fmla="*/ 2483175 w 4853691"/>
                <a:gd name="connsiteY2022" fmla="*/ 46941 h 4860733"/>
                <a:gd name="connsiteX2023" fmla="*/ 2722574 w 4853691"/>
                <a:gd name="connsiteY2023" fmla="*/ 82147 h 4860733"/>
                <a:gd name="connsiteX2024" fmla="*/ 2741350 w 4853691"/>
                <a:gd name="connsiteY2024" fmla="*/ 84494 h 4860733"/>
                <a:gd name="connsiteX2025" fmla="*/ 2774209 w 4853691"/>
                <a:gd name="connsiteY2025" fmla="*/ 86841 h 4860733"/>
                <a:gd name="connsiteX2026" fmla="*/ 2795332 w 4853691"/>
                <a:gd name="connsiteY2026" fmla="*/ 89188 h 4860733"/>
                <a:gd name="connsiteX2027" fmla="*/ 2828191 w 4853691"/>
                <a:gd name="connsiteY2027" fmla="*/ 91535 h 4860733"/>
                <a:gd name="connsiteX2028" fmla="*/ 2849314 w 4853691"/>
                <a:gd name="connsiteY2028" fmla="*/ 93882 h 4860733"/>
                <a:gd name="connsiteX2029" fmla="*/ 2879826 w 4853691"/>
                <a:gd name="connsiteY2029" fmla="*/ 96229 h 4860733"/>
                <a:gd name="connsiteX2030" fmla="*/ 2903296 w 4853691"/>
                <a:gd name="connsiteY2030" fmla="*/ 98576 h 4860733"/>
                <a:gd name="connsiteX2031" fmla="*/ 2933808 w 4853691"/>
                <a:gd name="connsiteY2031" fmla="*/ 103270 h 4860733"/>
                <a:gd name="connsiteX2032" fmla="*/ 2957279 w 4853691"/>
                <a:gd name="connsiteY2032" fmla="*/ 107964 h 4860733"/>
                <a:gd name="connsiteX2033" fmla="*/ 2985443 w 4853691"/>
                <a:gd name="connsiteY2033" fmla="*/ 112658 h 4860733"/>
                <a:gd name="connsiteX2034" fmla="*/ 3008914 w 4853691"/>
                <a:gd name="connsiteY2034" fmla="*/ 117352 h 4860733"/>
                <a:gd name="connsiteX2035" fmla="*/ 3020649 w 4853691"/>
                <a:gd name="connsiteY2035" fmla="*/ 119699 h 4860733"/>
                <a:gd name="connsiteX2036" fmla="*/ 3020649 w 4853691"/>
                <a:gd name="connsiteY2036" fmla="*/ 122046 h 4860733"/>
                <a:gd name="connsiteX2037" fmla="*/ 3020649 w 4853691"/>
                <a:gd name="connsiteY2037" fmla="*/ 122046 h 4860733"/>
                <a:gd name="connsiteX2038" fmla="*/ 3015955 w 4853691"/>
                <a:gd name="connsiteY2038" fmla="*/ 122046 h 4860733"/>
                <a:gd name="connsiteX2039" fmla="*/ 2994831 w 4853691"/>
                <a:gd name="connsiteY2039" fmla="*/ 124393 h 4860733"/>
                <a:gd name="connsiteX2040" fmla="*/ 2973708 w 4853691"/>
                <a:gd name="connsiteY2040" fmla="*/ 126741 h 4860733"/>
                <a:gd name="connsiteX2041" fmla="*/ 2952585 w 4853691"/>
                <a:gd name="connsiteY2041" fmla="*/ 129088 h 4860733"/>
                <a:gd name="connsiteX2042" fmla="*/ 2929114 w 4853691"/>
                <a:gd name="connsiteY2042" fmla="*/ 133782 h 4860733"/>
                <a:gd name="connsiteX2043" fmla="*/ 2910338 w 4853691"/>
                <a:gd name="connsiteY2043" fmla="*/ 138476 h 4860733"/>
                <a:gd name="connsiteX2044" fmla="*/ 2893908 w 4853691"/>
                <a:gd name="connsiteY2044" fmla="*/ 143170 h 4860733"/>
                <a:gd name="connsiteX2045" fmla="*/ 2830538 w 4853691"/>
                <a:gd name="connsiteY2045" fmla="*/ 122046 h 4860733"/>
                <a:gd name="connsiteX2046" fmla="*/ 2804721 w 4853691"/>
                <a:gd name="connsiteY2046" fmla="*/ 115005 h 4860733"/>
                <a:gd name="connsiteX2047" fmla="*/ 2760127 w 4853691"/>
                <a:gd name="connsiteY2047" fmla="*/ 100923 h 4860733"/>
                <a:gd name="connsiteX2048" fmla="*/ 2731962 w 4853691"/>
                <a:gd name="connsiteY2048" fmla="*/ 93882 h 4860733"/>
                <a:gd name="connsiteX2049" fmla="*/ 2692062 w 4853691"/>
                <a:gd name="connsiteY2049" fmla="*/ 82147 h 4860733"/>
                <a:gd name="connsiteX2050" fmla="*/ 2680327 w 4853691"/>
                <a:gd name="connsiteY2050" fmla="*/ 79800 h 4860733"/>
                <a:gd name="connsiteX2051" fmla="*/ 2687368 w 4853691"/>
                <a:gd name="connsiteY2051" fmla="*/ 79800 h 4860733"/>
                <a:gd name="connsiteX2052" fmla="*/ 2722574 w 4853691"/>
                <a:gd name="connsiteY2052" fmla="*/ 82147 h 4860733"/>
                <a:gd name="connsiteX2053" fmla="*/ 3072284 w 4853691"/>
                <a:gd name="connsiteY2053" fmla="*/ 122046 h 4860733"/>
                <a:gd name="connsiteX2054" fmla="*/ 3088713 w 4853691"/>
                <a:gd name="connsiteY2054" fmla="*/ 122046 h 4860733"/>
                <a:gd name="connsiteX2055" fmla="*/ 3098101 w 4853691"/>
                <a:gd name="connsiteY2055" fmla="*/ 122046 h 4860733"/>
                <a:gd name="connsiteX2056" fmla="*/ 3112184 w 4853691"/>
                <a:gd name="connsiteY2056" fmla="*/ 124393 h 4860733"/>
                <a:gd name="connsiteX2057" fmla="*/ 3123919 w 4853691"/>
                <a:gd name="connsiteY2057" fmla="*/ 126741 h 4860733"/>
                <a:gd name="connsiteX2058" fmla="*/ 3135654 w 4853691"/>
                <a:gd name="connsiteY2058" fmla="*/ 129088 h 4860733"/>
                <a:gd name="connsiteX2059" fmla="*/ 3145042 w 4853691"/>
                <a:gd name="connsiteY2059" fmla="*/ 131435 h 4860733"/>
                <a:gd name="connsiteX2060" fmla="*/ 3154430 w 4853691"/>
                <a:gd name="connsiteY2060" fmla="*/ 136129 h 4860733"/>
                <a:gd name="connsiteX2061" fmla="*/ 3161472 w 4853691"/>
                <a:gd name="connsiteY2061" fmla="*/ 138476 h 4860733"/>
                <a:gd name="connsiteX2062" fmla="*/ 3180248 w 4853691"/>
                <a:gd name="connsiteY2062" fmla="*/ 147864 h 4860733"/>
                <a:gd name="connsiteX2063" fmla="*/ 3189636 w 4853691"/>
                <a:gd name="connsiteY2063" fmla="*/ 152558 h 4860733"/>
                <a:gd name="connsiteX2064" fmla="*/ 3201371 w 4853691"/>
                <a:gd name="connsiteY2064" fmla="*/ 159599 h 4860733"/>
                <a:gd name="connsiteX2065" fmla="*/ 3210760 w 4853691"/>
                <a:gd name="connsiteY2065" fmla="*/ 166640 h 4860733"/>
                <a:gd name="connsiteX2066" fmla="*/ 3220148 w 4853691"/>
                <a:gd name="connsiteY2066" fmla="*/ 173681 h 4860733"/>
                <a:gd name="connsiteX2067" fmla="*/ 3229536 w 4853691"/>
                <a:gd name="connsiteY2067" fmla="*/ 180723 h 4860733"/>
                <a:gd name="connsiteX2068" fmla="*/ 3238924 w 4853691"/>
                <a:gd name="connsiteY2068" fmla="*/ 187764 h 4860733"/>
                <a:gd name="connsiteX2069" fmla="*/ 3238924 w 4853691"/>
                <a:gd name="connsiteY2069" fmla="*/ 187764 h 4860733"/>
                <a:gd name="connsiteX2070" fmla="*/ 3220148 w 4853691"/>
                <a:gd name="connsiteY2070" fmla="*/ 180723 h 4860733"/>
                <a:gd name="connsiteX2071" fmla="*/ 3199024 w 4853691"/>
                <a:gd name="connsiteY2071" fmla="*/ 171334 h 4860733"/>
                <a:gd name="connsiteX2072" fmla="*/ 3163819 w 4853691"/>
                <a:gd name="connsiteY2072" fmla="*/ 159599 h 4860733"/>
                <a:gd name="connsiteX2073" fmla="*/ 3145042 w 4853691"/>
                <a:gd name="connsiteY2073" fmla="*/ 152558 h 4860733"/>
                <a:gd name="connsiteX2074" fmla="*/ 3098101 w 4853691"/>
                <a:gd name="connsiteY2074" fmla="*/ 136129 h 4860733"/>
                <a:gd name="connsiteX2075" fmla="*/ 3091060 w 4853691"/>
                <a:gd name="connsiteY2075" fmla="*/ 133782 h 4860733"/>
                <a:gd name="connsiteX2076" fmla="*/ 3053508 w 4853691"/>
                <a:gd name="connsiteY2076" fmla="*/ 122046 h 4860733"/>
                <a:gd name="connsiteX2077" fmla="*/ 3053508 w 4853691"/>
                <a:gd name="connsiteY2077" fmla="*/ 117352 h 4860733"/>
                <a:gd name="connsiteX2078" fmla="*/ 3058202 w 4853691"/>
                <a:gd name="connsiteY2078" fmla="*/ 117352 h 4860733"/>
                <a:gd name="connsiteX2079" fmla="*/ 3072284 w 4853691"/>
                <a:gd name="connsiteY2079" fmla="*/ 122046 h 4860733"/>
                <a:gd name="connsiteX2080" fmla="*/ 3283518 w 4853691"/>
                <a:gd name="connsiteY2080" fmla="*/ 208887 h 4860733"/>
                <a:gd name="connsiteX2081" fmla="*/ 3314030 w 4853691"/>
                <a:gd name="connsiteY2081" fmla="*/ 222969 h 4860733"/>
                <a:gd name="connsiteX2082" fmla="*/ 3337500 w 4853691"/>
                <a:gd name="connsiteY2082" fmla="*/ 232358 h 4860733"/>
                <a:gd name="connsiteX2083" fmla="*/ 3368012 w 4853691"/>
                <a:gd name="connsiteY2083" fmla="*/ 246440 h 4860733"/>
                <a:gd name="connsiteX2084" fmla="*/ 3391482 w 4853691"/>
                <a:gd name="connsiteY2084" fmla="*/ 258175 h 4860733"/>
                <a:gd name="connsiteX2085" fmla="*/ 3421994 w 4853691"/>
                <a:gd name="connsiteY2085" fmla="*/ 272257 h 4860733"/>
                <a:gd name="connsiteX2086" fmla="*/ 3445464 w 4853691"/>
                <a:gd name="connsiteY2086" fmla="*/ 283993 h 4860733"/>
                <a:gd name="connsiteX2087" fmla="*/ 3459546 w 4853691"/>
                <a:gd name="connsiteY2087" fmla="*/ 291034 h 4860733"/>
                <a:gd name="connsiteX2088" fmla="*/ 3461894 w 4853691"/>
                <a:gd name="connsiteY2088" fmla="*/ 293381 h 4860733"/>
                <a:gd name="connsiteX2089" fmla="*/ 3471282 w 4853691"/>
                <a:gd name="connsiteY2089" fmla="*/ 302769 h 4860733"/>
                <a:gd name="connsiteX2090" fmla="*/ 3471282 w 4853691"/>
                <a:gd name="connsiteY2090" fmla="*/ 302769 h 4860733"/>
                <a:gd name="connsiteX2091" fmla="*/ 3471282 w 4853691"/>
                <a:gd name="connsiteY2091" fmla="*/ 302769 h 4860733"/>
                <a:gd name="connsiteX2092" fmla="*/ 3459546 w 4853691"/>
                <a:gd name="connsiteY2092" fmla="*/ 300422 h 4860733"/>
                <a:gd name="connsiteX2093" fmla="*/ 3440770 w 4853691"/>
                <a:gd name="connsiteY2093" fmla="*/ 298075 h 4860733"/>
                <a:gd name="connsiteX2094" fmla="*/ 3429035 w 4853691"/>
                <a:gd name="connsiteY2094" fmla="*/ 295728 h 4860733"/>
                <a:gd name="connsiteX2095" fmla="*/ 3407911 w 4853691"/>
                <a:gd name="connsiteY2095" fmla="*/ 293381 h 4860733"/>
                <a:gd name="connsiteX2096" fmla="*/ 3398523 w 4853691"/>
                <a:gd name="connsiteY2096" fmla="*/ 293381 h 4860733"/>
                <a:gd name="connsiteX2097" fmla="*/ 3368012 w 4853691"/>
                <a:gd name="connsiteY2097" fmla="*/ 293381 h 4860733"/>
                <a:gd name="connsiteX2098" fmla="*/ 3346888 w 4853691"/>
                <a:gd name="connsiteY2098" fmla="*/ 293381 h 4860733"/>
                <a:gd name="connsiteX2099" fmla="*/ 3342194 w 4853691"/>
                <a:gd name="connsiteY2099" fmla="*/ 286340 h 4860733"/>
                <a:gd name="connsiteX2100" fmla="*/ 3330459 w 4853691"/>
                <a:gd name="connsiteY2100" fmla="*/ 269910 h 4860733"/>
                <a:gd name="connsiteX2101" fmla="*/ 3323418 w 4853691"/>
                <a:gd name="connsiteY2101" fmla="*/ 260522 h 4860733"/>
                <a:gd name="connsiteX2102" fmla="*/ 3311683 w 4853691"/>
                <a:gd name="connsiteY2102" fmla="*/ 246440 h 4860733"/>
                <a:gd name="connsiteX2103" fmla="*/ 3304641 w 4853691"/>
                <a:gd name="connsiteY2103" fmla="*/ 237052 h 4860733"/>
                <a:gd name="connsiteX2104" fmla="*/ 3285865 w 4853691"/>
                <a:gd name="connsiteY2104" fmla="*/ 218275 h 4860733"/>
                <a:gd name="connsiteX2105" fmla="*/ 3278824 w 4853691"/>
                <a:gd name="connsiteY2105" fmla="*/ 211234 h 4860733"/>
                <a:gd name="connsiteX2106" fmla="*/ 3264742 w 4853691"/>
                <a:gd name="connsiteY2106" fmla="*/ 199499 h 4860733"/>
                <a:gd name="connsiteX2107" fmla="*/ 3260047 w 4853691"/>
                <a:gd name="connsiteY2107" fmla="*/ 194805 h 4860733"/>
                <a:gd name="connsiteX2108" fmla="*/ 3264742 w 4853691"/>
                <a:gd name="connsiteY2108" fmla="*/ 197152 h 4860733"/>
                <a:gd name="connsiteX2109" fmla="*/ 3283518 w 4853691"/>
                <a:gd name="connsiteY2109" fmla="*/ 208887 h 4860733"/>
                <a:gd name="connsiteX2110" fmla="*/ 3544040 w 4853691"/>
                <a:gd name="connsiteY2110" fmla="*/ 363792 h 4860733"/>
                <a:gd name="connsiteX2111" fmla="*/ 3569858 w 4853691"/>
                <a:gd name="connsiteY2111" fmla="*/ 391957 h 4860733"/>
                <a:gd name="connsiteX2112" fmla="*/ 3574552 w 4853691"/>
                <a:gd name="connsiteY2112" fmla="*/ 398998 h 4860733"/>
                <a:gd name="connsiteX2113" fmla="*/ 3555775 w 4853691"/>
                <a:gd name="connsiteY2113" fmla="*/ 377874 h 4860733"/>
                <a:gd name="connsiteX2114" fmla="*/ 3555775 w 4853691"/>
                <a:gd name="connsiteY2114" fmla="*/ 377874 h 4860733"/>
                <a:gd name="connsiteX2115" fmla="*/ 3515876 w 4853691"/>
                <a:gd name="connsiteY2115" fmla="*/ 337975 h 4860733"/>
                <a:gd name="connsiteX2116" fmla="*/ 3508834 w 4853691"/>
                <a:gd name="connsiteY2116" fmla="*/ 330934 h 4860733"/>
                <a:gd name="connsiteX2117" fmla="*/ 3499446 w 4853691"/>
                <a:gd name="connsiteY2117" fmla="*/ 323892 h 4860733"/>
                <a:gd name="connsiteX2118" fmla="*/ 3504140 w 4853691"/>
                <a:gd name="connsiteY2118" fmla="*/ 321545 h 4860733"/>
                <a:gd name="connsiteX2119" fmla="*/ 3544040 w 4853691"/>
                <a:gd name="connsiteY2119" fmla="*/ 363792 h 4860733"/>
                <a:gd name="connsiteX2120" fmla="*/ 3544040 w 4853691"/>
                <a:gd name="connsiteY2120" fmla="*/ 363792 h 4860733"/>
                <a:gd name="connsiteX2121" fmla="*/ 3691904 w 4853691"/>
                <a:gd name="connsiteY2121" fmla="*/ 478797 h 4860733"/>
                <a:gd name="connsiteX2122" fmla="*/ 3722416 w 4853691"/>
                <a:gd name="connsiteY2122" fmla="*/ 481145 h 4860733"/>
                <a:gd name="connsiteX2123" fmla="*/ 3734151 w 4853691"/>
                <a:gd name="connsiteY2123" fmla="*/ 483492 h 4860733"/>
                <a:gd name="connsiteX2124" fmla="*/ 3752927 w 4853691"/>
                <a:gd name="connsiteY2124" fmla="*/ 485839 h 4860733"/>
                <a:gd name="connsiteX2125" fmla="*/ 3769357 w 4853691"/>
                <a:gd name="connsiteY2125" fmla="*/ 488186 h 4860733"/>
                <a:gd name="connsiteX2126" fmla="*/ 3783439 w 4853691"/>
                <a:gd name="connsiteY2126" fmla="*/ 490533 h 4860733"/>
                <a:gd name="connsiteX2127" fmla="*/ 3802215 w 4853691"/>
                <a:gd name="connsiteY2127" fmla="*/ 495227 h 4860733"/>
                <a:gd name="connsiteX2128" fmla="*/ 3813950 w 4853691"/>
                <a:gd name="connsiteY2128" fmla="*/ 497574 h 4860733"/>
                <a:gd name="connsiteX2129" fmla="*/ 3823339 w 4853691"/>
                <a:gd name="connsiteY2129" fmla="*/ 499921 h 4860733"/>
                <a:gd name="connsiteX2130" fmla="*/ 3844462 w 4853691"/>
                <a:gd name="connsiteY2130" fmla="*/ 516350 h 4860733"/>
                <a:gd name="connsiteX2131" fmla="*/ 3858544 w 4853691"/>
                <a:gd name="connsiteY2131" fmla="*/ 525738 h 4860733"/>
                <a:gd name="connsiteX2132" fmla="*/ 3898444 w 4853691"/>
                <a:gd name="connsiteY2132" fmla="*/ 553903 h 4860733"/>
                <a:gd name="connsiteX2133" fmla="*/ 3905485 w 4853691"/>
                <a:gd name="connsiteY2133" fmla="*/ 558597 h 4860733"/>
                <a:gd name="connsiteX2134" fmla="*/ 3964161 w 4853691"/>
                <a:gd name="connsiteY2134" fmla="*/ 605538 h 4860733"/>
                <a:gd name="connsiteX2135" fmla="*/ 3959467 w 4853691"/>
                <a:gd name="connsiteY2135" fmla="*/ 603191 h 4860733"/>
                <a:gd name="connsiteX2136" fmla="*/ 3940691 w 4853691"/>
                <a:gd name="connsiteY2136" fmla="*/ 591456 h 4860733"/>
                <a:gd name="connsiteX2137" fmla="*/ 3921915 w 4853691"/>
                <a:gd name="connsiteY2137" fmla="*/ 582068 h 4860733"/>
                <a:gd name="connsiteX2138" fmla="*/ 3900791 w 4853691"/>
                <a:gd name="connsiteY2138" fmla="*/ 570332 h 4860733"/>
                <a:gd name="connsiteX2139" fmla="*/ 3858544 w 4853691"/>
                <a:gd name="connsiteY2139" fmla="*/ 549209 h 4860733"/>
                <a:gd name="connsiteX2140" fmla="*/ 3837421 w 4853691"/>
                <a:gd name="connsiteY2140" fmla="*/ 539821 h 4860733"/>
                <a:gd name="connsiteX2141" fmla="*/ 3790480 w 4853691"/>
                <a:gd name="connsiteY2141" fmla="*/ 521044 h 4860733"/>
                <a:gd name="connsiteX2142" fmla="*/ 3774051 w 4853691"/>
                <a:gd name="connsiteY2142" fmla="*/ 514003 h 4860733"/>
                <a:gd name="connsiteX2143" fmla="*/ 3722416 w 4853691"/>
                <a:gd name="connsiteY2143" fmla="*/ 497574 h 4860733"/>
                <a:gd name="connsiteX2144" fmla="*/ 3715375 w 4853691"/>
                <a:gd name="connsiteY2144" fmla="*/ 495227 h 4860733"/>
                <a:gd name="connsiteX2145" fmla="*/ 3670781 w 4853691"/>
                <a:gd name="connsiteY2145" fmla="*/ 483492 h 4860733"/>
                <a:gd name="connsiteX2146" fmla="*/ 3670781 w 4853691"/>
                <a:gd name="connsiteY2146" fmla="*/ 478797 h 4860733"/>
                <a:gd name="connsiteX2147" fmla="*/ 3670781 w 4853691"/>
                <a:gd name="connsiteY2147" fmla="*/ 478797 h 4860733"/>
                <a:gd name="connsiteX2148" fmla="*/ 3675475 w 4853691"/>
                <a:gd name="connsiteY2148" fmla="*/ 478797 h 4860733"/>
                <a:gd name="connsiteX2149" fmla="*/ 3691904 w 4853691"/>
                <a:gd name="connsiteY2149" fmla="*/ 478797 h 4860733"/>
                <a:gd name="connsiteX2150" fmla="*/ 4234072 w 4853691"/>
                <a:gd name="connsiteY2150" fmla="*/ 863713 h 4860733"/>
                <a:gd name="connsiteX2151" fmla="*/ 4241113 w 4853691"/>
                <a:gd name="connsiteY2151" fmla="*/ 873101 h 4860733"/>
                <a:gd name="connsiteX2152" fmla="*/ 4241113 w 4853691"/>
                <a:gd name="connsiteY2152" fmla="*/ 873101 h 4860733"/>
                <a:gd name="connsiteX2153" fmla="*/ 4234072 w 4853691"/>
                <a:gd name="connsiteY2153" fmla="*/ 866060 h 4860733"/>
                <a:gd name="connsiteX2154" fmla="*/ 4205907 w 4853691"/>
                <a:gd name="connsiteY2154" fmla="*/ 835549 h 4860733"/>
                <a:gd name="connsiteX2155" fmla="*/ 4184784 w 4853691"/>
                <a:gd name="connsiteY2155" fmla="*/ 814425 h 4860733"/>
                <a:gd name="connsiteX2156" fmla="*/ 4161313 w 4853691"/>
                <a:gd name="connsiteY2156" fmla="*/ 788608 h 4860733"/>
                <a:gd name="connsiteX2157" fmla="*/ 4137843 w 4853691"/>
                <a:gd name="connsiteY2157" fmla="*/ 765137 h 4860733"/>
                <a:gd name="connsiteX2158" fmla="*/ 4119067 w 4853691"/>
                <a:gd name="connsiteY2158" fmla="*/ 746361 h 4860733"/>
                <a:gd name="connsiteX2159" fmla="*/ 4090902 w 4853691"/>
                <a:gd name="connsiteY2159" fmla="*/ 718196 h 4860733"/>
                <a:gd name="connsiteX2160" fmla="*/ 4076820 w 4853691"/>
                <a:gd name="connsiteY2160" fmla="*/ 706461 h 4860733"/>
                <a:gd name="connsiteX2161" fmla="*/ 3985285 w 4853691"/>
                <a:gd name="connsiteY2161" fmla="*/ 624314 h 4860733"/>
                <a:gd name="connsiteX2162" fmla="*/ 4154272 w 4853691"/>
                <a:gd name="connsiteY2162" fmla="*/ 748708 h 4860733"/>
                <a:gd name="connsiteX2163" fmla="*/ 4229378 w 4853691"/>
                <a:gd name="connsiteY2163" fmla="*/ 849631 h 4860733"/>
                <a:gd name="connsiteX2164" fmla="*/ 4234072 w 4853691"/>
                <a:gd name="connsiteY2164" fmla="*/ 863713 h 4860733"/>
                <a:gd name="connsiteX2165" fmla="*/ 4304483 w 4853691"/>
                <a:gd name="connsiteY2165" fmla="*/ 948207 h 4860733"/>
                <a:gd name="connsiteX2166" fmla="*/ 4327954 w 4853691"/>
                <a:gd name="connsiteY2166" fmla="*/ 976371 h 4860733"/>
                <a:gd name="connsiteX2167" fmla="*/ 4349077 w 4853691"/>
                <a:gd name="connsiteY2167" fmla="*/ 999842 h 4860733"/>
                <a:gd name="connsiteX2168" fmla="*/ 4372548 w 4853691"/>
                <a:gd name="connsiteY2168" fmla="*/ 1028006 h 4860733"/>
                <a:gd name="connsiteX2169" fmla="*/ 4391324 w 4853691"/>
                <a:gd name="connsiteY2169" fmla="*/ 1051477 h 4860733"/>
                <a:gd name="connsiteX2170" fmla="*/ 4414795 w 4853691"/>
                <a:gd name="connsiteY2170" fmla="*/ 1081988 h 4860733"/>
                <a:gd name="connsiteX2171" fmla="*/ 4433571 w 4853691"/>
                <a:gd name="connsiteY2171" fmla="*/ 1105459 h 4860733"/>
                <a:gd name="connsiteX2172" fmla="*/ 4457041 w 4853691"/>
                <a:gd name="connsiteY2172" fmla="*/ 1138318 h 4860733"/>
                <a:gd name="connsiteX2173" fmla="*/ 4473471 w 4853691"/>
                <a:gd name="connsiteY2173" fmla="*/ 1161788 h 4860733"/>
                <a:gd name="connsiteX2174" fmla="*/ 4496941 w 4853691"/>
                <a:gd name="connsiteY2174" fmla="*/ 1196994 h 4860733"/>
                <a:gd name="connsiteX2175" fmla="*/ 4511023 w 4853691"/>
                <a:gd name="connsiteY2175" fmla="*/ 1218117 h 4860733"/>
                <a:gd name="connsiteX2176" fmla="*/ 4536841 w 4853691"/>
                <a:gd name="connsiteY2176" fmla="*/ 1260364 h 4860733"/>
                <a:gd name="connsiteX2177" fmla="*/ 4546229 w 4853691"/>
                <a:gd name="connsiteY2177" fmla="*/ 1276793 h 4860733"/>
                <a:gd name="connsiteX2178" fmla="*/ 4569699 w 4853691"/>
                <a:gd name="connsiteY2178" fmla="*/ 1321387 h 4860733"/>
                <a:gd name="connsiteX2179" fmla="*/ 4565005 w 4853691"/>
                <a:gd name="connsiteY2179" fmla="*/ 1326081 h 4860733"/>
                <a:gd name="connsiteX2180" fmla="*/ 4457041 w 4853691"/>
                <a:gd name="connsiteY2180" fmla="*/ 1168829 h 4860733"/>
                <a:gd name="connsiteX2181" fmla="*/ 4452347 w 4853691"/>
                <a:gd name="connsiteY2181" fmla="*/ 1161788 h 4860733"/>
                <a:gd name="connsiteX2182" fmla="*/ 4433571 w 4853691"/>
                <a:gd name="connsiteY2182" fmla="*/ 1133623 h 4860733"/>
                <a:gd name="connsiteX2183" fmla="*/ 4419489 w 4853691"/>
                <a:gd name="connsiteY2183" fmla="*/ 1110153 h 4860733"/>
                <a:gd name="connsiteX2184" fmla="*/ 4400712 w 4853691"/>
                <a:gd name="connsiteY2184" fmla="*/ 1084335 h 4860733"/>
                <a:gd name="connsiteX2185" fmla="*/ 4384283 w 4853691"/>
                <a:gd name="connsiteY2185" fmla="*/ 1060865 h 4860733"/>
                <a:gd name="connsiteX2186" fmla="*/ 4367854 w 4853691"/>
                <a:gd name="connsiteY2186" fmla="*/ 1035047 h 4860733"/>
                <a:gd name="connsiteX2187" fmla="*/ 4351424 w 4853691"/>
                <a:gd name="connsiteY2187" fmla="*/ 1011577 h 4860733"/>
                <a:gd name="connsiteX2188" fmla="*/ 4332648 w 4853691"/>
                <a:gd name="connsiteY2188" fmla="*/ 988107 h 4860733"/>
                <a:gd name="connsiteX2189" fmla="*/ 4313872 w 4853691"/>
                <a:gd name="connsiteY2189" fmla="*/ 964636 h 4860733"/>
                <a:gd name="connsiteX2190" fmla="*/ 4295095 w 4853691"/>
                <a:gd name="connsiteY2190" fmla="*/ 941166 h 4860733"/>
                <a:gd name="connsiteX2191" fmla="*/ 4276319 w 4853691"/>
                <a:gd name="connsiteY2191" fmla="*/ 917695 h 4860733"/>
                <a:gd name="connsiteX2192" fmla="*/ 4266931 w 4853691"/>
                <a:gd name="connsiteY2192" fmla="*/ 905960 h 4860733"/>
                <a:gd name="connsiteX2193" fmla="*/ 4281013 w 4853691"/>
                <a:gd name="connsiteY2193" fmla="*/ 920042 h 4860733"/>
                <a:gd name="connsiteX2194" fmla="*/ 4304483 w 4853691"/>
                <a:gd name="connsiteY2194" fmla="*/ 948207 h 4860733"/>
                <a:gd name="connsiteX2195" fmla="*/ 4602558 w 4853691"/>
                <a:gd name="connsiteY2195" fmla="*/ 1382410 h 4860733"/>
                <a:gd name="connsiteX2196" fmla="*/ 4616640 w 4853691"/>
                <a:gd name="connsiteY2196" fmla="*/ 1405881 h 4860733"/>
                <a:gd name="connsiteX2197" fmla="*/ 4633070 w 4853691"/>
                <a:gd name="connsiteY2197" fmla="*/ 1434045 h 4860733"/>
                <a:gd name="connsiteX2198" fmla="*/ 4644805 w 4853691"/>
                <a:gd name="connsiteY2198" fmla="*/ 1459863 h 4860733"/>
                <a:gd name="connsiteX2199" fmla="*/ 4658887 w 4853691"/>
                <a:gd name="connsiteY2199" fmla="*/ 1490375 h 4860733"/>
                <a:gd name="connsiteX2200" fmla="*/ 4670623 w 4853691"/>
                <a:gd name="connsiteY2200" fmla="*/ 1516192 h 4860733"/>
                <a:gd name="connsiteX2201" fmla="*/ 4684705 w 4853691"/>
                <a:gd name="connsiteY2201" fmla="*/ 1549051 h 4860733"/>
                <a:gd name="connsiteX2202" fmla="*/ 4696440 w 4853691"/>
                <a:gd name="connsiteY2202" fmla="*/ 1574868 h 4860733"/>
                <a:gd name="connsiteX2203" fmla="*/ 4710522 w 4853691"/>
                <a:gd name="connsiteY2203" fmla="*/ 1610074 h 4860733"/>
                <a:gd name="connsiteX2204" fmla="*/ 4719911 w 4853691"/>
                <a:gd name="connsiteY2204" fmla="*/ 1635891 h 4860733"/>
                <a:gd name="connsiteX2205" fmla="*/ 4731646 w 4853691"/>
                <a:gd name="connsiteY2205" fmla="*/ 1671097 h 4860733"/>
                <a:gd name="connsiteX2206" fmla="*/ 4719911 w 4853691"/>
                <a:gd name="connsiteY2206" fmla="*/ 1640586 h 4860733"/>
                <a:gd name="connsiteX2207" fmla="*/ 4719911 w 4853691"/>
                <a:gd name="connsiteY2207" fmla="*/ 1640586 h 4860733"/>
                <a:gd name="connsiteX2208" fmla="*/ 4689399 w 4853691"/>
                <a:gd name="connsiteY2208" fmla="*/ 1567827 h 4860733"/>
                <a:gd name="connsiteX2209" fmla="*/ 4684705 w 4853691"/>
                <a:gd name="connsiteY2209" fmla="*/ 1556092 h 4860733"/>
                <a:gd name="connsiteX2210" fmla="*/ 4680011 w 4853691"/>
                <a:gd name="connsiteY2210" fmla="*/ 1549051 h 4860733"/>
                <a:gd name="connsiteX2211" fmla="*/ 4672970 w 4853691"/>
                <a:gd name="connsiteY2211" fmla="*/ 1532621 h 4860733"/>
                <a:gd name="connsiteX2212" fmla="*/ 4661234 w 4853691"/>
                <a:gd name="connsiteY2212" fmla="*/ 1506804 h 4860733"/>
                <a:gd name="connsiteX2213" fmla="*/ 4644805 w 4853691"/>
                <a:gd name="connsiteY2213" fmla="*/ 1471598 h 4860733"/>
                <a:gd name="connsiteX2214" fmla="*/ 4633070 w 4853691"/>
                <a:gd name="connsiteY2214" fmla="*/ 1445781 h 4860733"/>
                <a:gd name="connsiteX2215" fmla="*/ 4616640 w 4853691"/>
                <a:gd name="connsiteY2215" fmla="*/ 1412922 h 4860733"/>
                <a:gd name="connsiteX2216" fmla="*/ 4602558 w 4853691"/>
                <a:gd name="connsiteY2216" fmla="*/ 1387104 h 4860733"/>
                <a:gd name="connsiteX2217" fmla="*/ 4597864 w 4853691"/>
                <a:gd name="connsiteY2217" fmla="*/ 1377716 h 4860733"/>
                <a:gd name="connsiteX2218" fmla="*/ 4602558 w 4853691"/>
                <a:gd name="connsiteY2218" fmla="*/ 1382410 h 4860733"/>
                <a:gd name="connsiteX2219" fmla="*/ 4813793 w 4853691"/>
                <a:gd name="connsiteY2219" fmla="*/ 2013766 h 4860733"/>
                <a:gd name="connsiteX2220" fmla="*/ 4813793 w 4853691"/>
                <a:gd name="connsiteY2220" fmla="*/ 2013766 h 4860733"/>
                <a:gd name="connsiteX2221" fmla="*/ 4811445 w 4853691"/>
                <a:gd name="connsiteY2221" fmla="*/ 2018460 h 4860733"/>
                <a:gd name="connsiteX2222" fmla="*/ 4811445 w 4853691"/>
                <a:gd name="connsiteY2222" fmla="*/ 2009072 h 4860733"/>
                <a:gd name="connsiteX2223" fmla="*/ 4811445 w 4853691"/>
                <a:gd name="connsiteY2223" fmla="*/ 2002031 h 4860733"/>
                <a:gd name="connsiteX2224" fmla="*/ 4811445 w 4853691"/>
                <a:gd name="connsiteY2224" fmla="*/ 1994990 h 4860733"/>
                <a:gd name="connsiteX2225" fmla="*/ 4811445 w 4853691"/>
                <a:gd name="connsiteY2225" fmla="*/ 1994990 h 4860733"/>
                <a:gd name="connsiteX2226" fmla="*/ 4811445 w 4853691"/>
                <a:gd name="connsiteY2226" fmla="*/ 1994990 h 4860733"/>
                <a:gd name="connsiteX2227" fmla="*/ 4811445 w 4853691"/>
                <a:gd name="connsiteY2227" fmla="*/ 2002031 h 4860733"/>
                <a:gd name="connsiteX2228" fmla="*/ 4813793 w 4853691"/>
                <a:gd name="connsiteY2228" fmla="*/ 2013766 h 4860733"/>
                <a:gd name="connsiteX2229" fmla="*/ 4816139 w 4853691"/>
                <a:gd name="connsiteY2229" fmla="*/ 2063054 h 4860733"/>
                <a:gd name="connsiteX2230" fmla="*/ 4816139 w 4853691"/>
                <a:gd name="connsiteY2230" fmla="*/ 2079483 h 4860733"/>
                <a:gd name="connsiteX2231" fmla="*/ 4816139 w 4853691"/>
                <a:gd name="connsiteY2231" fmla="*/ 2091218 h 4860733"/>
                <a:gd name="connsiteX2232" fmla="*/ 4816139 w 4853691"/>
                <a:gd name="connsiteY2232" fmla="*/ 2109995 h 4860733"/>
                <a:gd name="connsiteX2233" fmla="*/ 4816139 w 4853691"/>
                <a:gd name="connsiteY2233" fmla="*/ 2114689 h 4860733"/>
                <a:gd name="connsiteX2234" fmla="*/ 4809098 w 4853691"/>
                <a:gd name="connsiteY2234" fmla="*/ 2112342 h 4860733"/>
                <a:gd name="connsiteX2235" fmla="*/ 4809098 w 4853691"/>
                <a:gd name="connsiteY2235" fmla="*/ 2109995 h 4860733"/>
                <a:gd name="connsiteX2236" fmla="*/ 4809098 w 4853691"/>
                <a:gd name="connsiteY2236" fmla="*/ 2109995 h 4860733"/>
                <a:gd name="connsiteX2237" fmla="*/ 4809098 w 4853691"/>
                <a:gd name="connsiteY2237" fmla="*/ 2088871 h 4860733"/>
                <a:gd name="connsiteX2238" fmla="*/ 4809098 w 4853691"/>
                <a:gd name="connsiteY2238" fmla="*/ 2084177 h 4860733"/>
                <a:gd name="connsiteX2239" fmla="*/ 4809098 w 4853691"/>
                <a:gd name="connsiteY2239" fmla="*/ 2067748 h 4860733"/>
                <a:gd name="connsiteX2240" fmla="*/ 4809098 w 4853691"/>
                <a:gd name="connsiteY2240" fmla="*/ 2060707 h 4860733"/>
                <a:gd name="connsiteX2241" fmla="*/ 4809098 w 4853691"/>
                <a:gd name="connsiteY2241" fmla="*/ 2046624 h 4860733"/>
                <a:gd name="connsiteX2242" fmla="*/ 4809098 w 4853691"/>
                <a:gd name="connsiteY2242" fmla="*/ 2046624 h 4860733"/>
                <a:gd name="connsiteX2243" fmla="*/ 4813793 w 4853691"/>
                <a:gd name="connsiteY2243" fmla="*/ 2051319 h 4860733"/>
                <a:gd name="connsiteX2244" fmla="*/ 4813793 w 4853691"/>
                <a:gd name="connsiteY2244" fmla="*/ 2053666 h 4860733"/>
                <a:gd name="connsiteX2245" fmla="*/ 4816139 w 4853691"/>
                <a:gd name="connsiteY2245" fmla="*/ 2063054 h 4860733"/>
                <a:gd name="connsiteX2246" fmla="*/ 4813793 w 4853691"/>
                <a:gd name="connsiteY2246" fmla="*/ 2239082 h 4860733"/>
                <a:gd name="connsiteX2247" fmla="*/ 4813793 w 4853691"/>
                <a:gd name="connsiteY2247" fmla="*/ 2257859 h 4860733"/>
                <a:gd name="connsiteX2248" fmla="*/ 4813793 w 4853691"/>
                <a:gd name="connsiteY2248" fmla="*/ 2255512 h 4860733"/>
                <a:gd name="connsiteX2249" fmla="*/ 4809098 w 4853691"/>
                <a:gd name="connsiteY2249" fmla="*/ 2199183 h 4860733"/>
                <a:gd name="connsiteX2250" fmla="*/ 4809098 w 4853691"/>
                <a:gd name="connsiteY2250" fmla="*/ 2192142 h 4860733"/>
                <a:gd name="connsiteX2251" fmla="*/ 4804404 w 4853691"/>
                <a:gd name="connsiteY2251" fmla="*/ 2152242 h 4860733"/>
                <a:gd name="connsiteX2252" fmla="*/ 4811445 w 4853691"/>
                <a:gd name="connsiteY2252" fmla="*/ 2154589 h 4860733"/>
                <a:gd name="connsiteX2253" fmla="*/ 4811445 w 4853691"/>
                <a:gd name="connsiteY2253" fmla="*/ 2154589 h 4860733"/>
                <a:gd name="connsiteX2254" fmla="*/ 4816139 w 4853691"/>
                <a:gd name="connsiteY2254" fmla="*/ 2217959 h 4860733"/>
                <a:gd name="connsiteX2255" fmla="*/ 4813793 w 4853691"/>
                <a:gd name="connsiteY2255" fmla="*/ 2239082 h 4860733"/>
                <a:gd name="connsiteX2256" fmla="*/ 4792669 w 4853691"/>
                <a:gd name="connsiteY2256" fmla="*/ 2340005 h 4860733"/>
                <a:gd name="connsiteX2257" fmla="*/ 4792669 w 4853691"/>
                <a:gd name="connsiteY2257" fmla="*/ 2340005 h 4860733"/>
                <a:gd name="connsiteX2258" fmla="*/ 4790322 w 4853691"/>
                <a:gd name="connsiteY2258" fmla="*/ 2358782 h 4860733"/>
                <a:gd name="connsiteX2259" fmla="*/ 4790322 w 4853691"/>
                <a:gd name="connsiteY2259" fmla="*/ 2365823 h 4860733"/>
                <a:gd name="connsiteX2260" fmla="*/ 4790322 w 4853691"/>
                <a:gd name="connsiteY2260" fmla="*/ 2379905 h 4860733"/>
                <a:gd name="connsiteX2261" fmla="*/ 4790322 w 4853691"/>
                <a:gd name="connsiteY2261" fmla="*/ 2389293 h 4860733"/>
                <a:gd name="connsiteX2262" fmla="*/ 4790322 w 4853691"/>
                <a:gd name="connsiteY2262" fmla="*/ 2401028 h 4860733"/>
                <a:gd name="connsiteX2263" fmla="*/ 4790322 w 4853691"/>
                <a:gd name="connsiteY2263" fmla="*/ 2403376 h 4860733"/>
                <a:gd name="connsiteX2264" fmla="*/ 4783281 w 4853691"/>
                <a:gd name="connsiteY2264" fmla="*/ 2419805 h 4860733"/>
                <a:gd name="connsiteX2265" fmla="*/ 4785628 w 4853691"/>
                <a:gd name="connsiteY2265" fmla="*/ 2431540 h 4860733"/>
                <a:gd name="connsiteX2266" fmla="*/ 4776240 w 4853691"/>
                <a:gd name="connsiteY2266" fmla="*/ 2438581 h 4860733"/>
                <a:gd name="connsiteX2267" fmla="*/ 4776240 w 4853691"/>
                <a:gd name="connsiteY2267" fmla="*/ 2438581 h 4860733"/>
                <a:gd name="connsiteX2268" fmla="*/ 4773892 w 4853691"/>
                <a:gd name="connsiteY2268" fmla="*/ 2436234 h 4860733"/>
                <a:gd name="connsiteX2269" fmla="*/ 4771546 w 4853691"/>
                <a:gd name="connsiteY2269" fmla="*/ 2433887 h 4860733"/>
                <a:gd name="connsiteX2270" fmla="*/ 4769198 w 4853691"/>
                <a:gd name="connsiteY2270" fmla="*/ 2429193 h 4860733"/>
                <a:gd name="connsiteX2271" fmla="*/ 4766852 w 4853691"/>
                <a:gd name="connsiteY2271" fmla="*/ 2426846 h 4860733"/>
                <a:gd name="connsiteX2272" fmla="*/ 4764504 w 4853691"/>
                <a:gd name="connsiteY2272" fmla="*/ 2422152 h 4860733"/>
                <a:gd name="connsiteX2273" fmla="*/ 4762157 w 4853691"/>
                <a:gd name="connsiteY2273" fmla="*/ 2417458 h 4860733"/>
                <a:gd name="connsiteX2274" fmla="*/ 4759810 w 4853691"/>
                <a:gd name="connsiteY2274" fmla="*/ 2410417 h 4860733"/>
                <a:gd name="connsiteX2275" fmla="*/ 4757463 w 4853691"/>
                <a:gd name="connsiteY2275" fmla="*/ 2405723 h 4860733"/>
                <a:gd name="connsiteX2276" fmla="*/ 4755116 w 4853691"/>
                <a:gd name="connsiteY2276" fmla="*/ 2398681 h 4860733"/>
                <a:gd name="connsiteX2277" fmla="*/ 4752769 w 4853691"/>
                <a:gd name="connsiteY2277" fmla="*/ 2393987 h 4860733"/>
                <a:gd name="connsiteX2278" fmla="*/ 4750422 w 4853691"/>
                <a:gd name="connsiteY2278" fmla="*/ 2384599 h 4860733"/>
                <a:gd name="connsiteX2279" fmla="*/ 4748075 w 4853691"/>
                <a:gd name="connsiteY2279" fmla="*/ 2379905 h 4860733"/>
                <a:gd name="connsiteX2280" fmla="*/ 4745728 w 4853691"/>
                <a:gd name="connsiteY2280" fmla="*/ 2370517 h 4860733"/>
                <a:gd name="connsiteX2281" fmla="*/ 4745728 w 4853691"/>
                <a:gd name="connsiteY2281" fmla="*/ 2368170 h 4860733"/>
                <a:gd name="connsiteX2282" fmla="*/ 4743381 w 4853691"/>
                <a:gd name="connsiteY2282" fmla="*/ 2356435 h 4860733"/>
                <a:gd name="connsiteX2283" fmla="*/ 4743381 w 4853691"/>
                <a:gd name="connsiteY2283" fmla="*/ 2354088 h 4860733"/>
                <a:gd name="connsiteX2284" fmla="*/ 4738687 w 4853691"/>
                <a:gd name="connsiteY2284" fmla="*/ 2340005 h 4860733"/>
                <a:gd name="connsiteX2285" fmla="*/ 4738687 w 4853691"/>
                <a:gd name="connsiteY2285" fmla="*/ 2340005 h 4860733"/>
                <a:gd name="connsiteX2286" fmla="*/ 4729299 w 4853691"/>
                <a:gd name="connsiteY2286" fmla="*/ 2297759 h 4860733"/>
                <a:gd name="connsiteX2287" fmla="*/ 4743381 w 4853691"/>
                <a:gd name="connsiteY2287" fmla="*/ 2278982 h 4860733"/>
                <a:gd name="connsiteX2288" fmla="*/ 4722257 w 4853691"/>
                <a:gd name="connsiteY2288" fmla="*/ 2257859 h 4860733"/>
                <a:gd name="connsiteX2289" fmla="*/ 4719911 w 4853691"/>
                <a:gd name="connsiteY2289" fmla="*/ 2257859 h 4860733"/>
                <a:gd name="connsiteX2290" fmla="*/ 4715216 w 4853691"/>
                <a:gd name="connsiteY2290" fmla="*/ 2236735 h 4860733"/>
                <a:gd name="connsiteX2291" fmla="*/ 4710522 w 4853691"/>
                <a:gd name="connsiteY2291" fmla="*/ 2208571 h 4860733"/>
                <a:gd name="connsiteX2292" fmla="*/ 4708175 w 4853691"/>
                <a:gd name="connsiteY2292" fmla="*/ 2194489 h 4860733"/>
                <a:gd name="connsiteX2293" fmla="*/ 4703481 w 4853691"/>
                <a:gd name="connsiteY2293" fmla="*/ 2166324 h 4860733"/>
                <a:gd name="connsiteX2294" fmla="*/ 4701134 w 4853691"/>
                <a:gd name="connsiteY2294" fmla="*/ 2149895 h 4860733"/>
                <a:gd name="connsiteX2295" fmla="*/ 4696440 w 4853691"/>
                <a:gd name="connsiteY2295" fmla="*/ 2124077 h 4860733"/>
                <a:gd name="connsiteX2296" fmla="*/ 4694093 w 4853691"/>
                <a:gd name="connsiteY2296" fmla="*/ 2102954 h 4860733"/>
                <a:gd name="connsiteX2297" fmla="*/ 4691746 w 4853691"/>
                <a:gd name="connsiteY2297" fmla="*/ 2079483 h 4860733"/>
                <a:gd name="connsiteX2298" fmla="*/ 4689399 w 4853691"/>
                <a:gd name="connsiteY2298" fmla="*/ 2051319 h 4860733"/>
                <a:gd name="connsiteX2299" fmla="*/ 4687052 w 4853691"/>
                <a:gd name="connsiteY2299" fmla="*/ 2030195 h 4860733"/>
                <a:gd name="connsiteX2300" fmla="*/ 4682358 w 4853691"/>
                <a:gd name="connsiteY2300" fmla="*/ 1999684 h 4860733"/>
                <a:gd name="connsiteX2301" fmla="*/ 4680011 w 4853691"/>
                <a:gd name="connsiteY2301" fmla="*/ 1980907 h 4860733"/>
                <a:gd name="connsiteX2302" fmla="*/ 4675317 w 4853691"/>
                <a:gd name="connsiteY2302" fmla="*/ 1945702 h 4860733"/>
                <a:gd name="connsiteX2303" fmla="*/ 4672970 w 4853691"/>
                <a:gd name="connsiteY2303" fmla="*/ 1926925 h 4860733"/>
                <a:gd name="connsiteX2304" fmla="*/ 4670623 w 4853691"/>
                <a:gd name="connsiteY2304" fmla="*/ 1908149 h 4860733"/>
                <a:gd name="connsiteX2305" fmla="*/ 4680011 w 4853691"/>
                <a:gd name="connsiteY2305" fmla="*/ 1905802 h 4860733"/>
                <a:gd name="connsiteX2306" fmla="*/ 4682358 w 4853691"/>
                <a:gd name="connsiteY2306" fmla="*/ 1908149 h 4860733"/>
                <a:gd name="connsiteX2307" fmla="*/ 4689399 w 4853691"/>
                <a:gd name="connsiteY2307" fmla="*/ 1917537 h 4860733"/>
                <a:gd name="connsiteX2308" fmla="*/ 4696440 w 4853691"/>
                <a:gd name="connsiteY2308" fmla="*/ 1926925 h 4860733"/>
                <a:gd name="connsiteX2309" fmla="*/ 4701134 w 4853691"/>
                <a:gd name="connsiteY2309" fmla="*/ 1936313 h 4860733"/>
                <a:gd name="connsiteX2310" fmla="*/ 4708175 w 4853691"/>
                <a:gd name="connsiteY2310" fmla="*/ 1948049 h 4860733"/>
                <a:gd name="connsiteX2311" fmla="*/ 4712869 w 4853691"/>
                <a:gd name="connsiteY2311" fmla="*/ 1957437 h 4860733"/>
                <a:gd name="connsiteX2312" fmla="*/ 4719911 w 4853691"/>
                <a:gd name="connsiteY2312" fmla="*/ 1969172 h 4860733"/>
                <a:gd name="connsiteX2313" fmla="*/ 4724605 w 4853691"/>
                <a:gd name="connsiteY2313" fmla="*/ 1978560 h 4860733"/>
                <a:gd name="connsiteX2314" fmla="*/ 4731646 w 4853691"/>
                <a:gd name="connsiteY2314" fmla="*/ 1990295 h 4860733"/>
                <a:gd name="connsiteX2315" fmla="*/ 4736340 w 4853691"/>
                <a:gd name="connsiteY2315" fmla="*/ 2002031 h 4860733"/>
                <a:gd name="connsiteX2316" fmla="*/ 4741034 w 4853691"/>
                <a:gd name="connsiteY2316" fmla="*/ 2013766 h 4860733"/>
                <a:gd name="connsiteX2317" fmla="*/ 4745728 w 4853691"/>
                <a:gd name="connsiteY2317" fmla="*/ 2025501 h 4860733"/>
                <a:gd name="connsiteX2318" fmla="*/ 4750422 w 4853691"/>
                <a:gd name="connsiteY2318" fmla="*/ 2037236 h 4860733"/>
                <a:gd name="connsiteX2319" fmla="*/ 4755116 w 4853691"/>
                <a:gd name="connsiteY2319" fmla="*/ 2048971 h 4860733"/>
                <a:gd name="connsiteX2320" fmla="*/ 4759810 w 4853691"/>
                <a:gd name="connsiteY2320" fmla="*/ 2060707 h 4860733"/>
                <a:gd name="connsiteX2321" fmla="*/ 4764504 w 4853691"/>
                <a:gd name="connsiteY2321" fmla="*/ 2074789 h 4860733"/>
                <a:gd name="connsiteX2322" fmla="*/ 4769198 w 4853691"/>
                <a:gd name="connsiteY2322" fmla="*/ 2086524 h 4860733"/>
                <a:gd name="connsiteX2323" fmla="*/ 4773892 w 4853691"/>
                <a:gd name="connsiteY2323" fmla="*/ 2102954 h 4860733"/>
                <a:gd name="connsiteX2324" fmla="*/ 4776240 w 4853691"/>
                <a:gd name="connsiteY2324" fmla="*/ 2114689 h 4860733"/>
                <a:gd name="connsiteX2325" fmla="*/ 4780934 w 4853691"/>
                <a:gd name="connsiteY2325" fmla="*/ 2133465 h 4860733"/>
                <a:gd name="connsiteX2326" fmla="*/ 4783281 w 4853691"/>
                <a:gd name="connsiteY2326" fmla="*/ 2142853 h 4860733"/>
                <a:gd name="connsiteX2327" fmla="*/ 4787975 w 4853691"/>
                <a:gd name="connsiteY2327" fmla="*/ 2163977 h 4860733"/>
                <a:gd name="connsiteX2328" fmla="*/ 4790322 w 4853691"/>
                <a:gd name="connsiteY2328" fmla="*/ 2171018 h 4860733"/>
                <a:gd name="connsiteX2329" fmla="*/ 4795016 w 4853691"/>
                <a:gd name="connsiteY2329" fmla="*/ 2199183 h 4860733"/>
                <a:gd name="connsiteX2330" fmla="*/ 4795016 w 4853691"/>
                <a:gd name="connsiteY2330" fmla="*/ 2201530 h 4860733"/>
                <a:gd name="connsiteX2331" fmla="*/ 4804404 w 4853691"/>
                <a:gd name="connsiteY2331" fmla="*/ 2262553 h 4860733"/>
                <a:gd name="connsiteX2332" fmla="*/ 4806751 w 4853691"/>
                <a:gd name="connsiteY2332" fmla="*/ 2278982 h 4860733"/>
                <a:gd name="connsiteX2333" fmla="*/ 4790322 w 4853691"/>
                <a:gd name="connsiteY2333" fmla="*/ 2297759 h 4860733"/>
                <a:gd name="connsiteX2334" fmla="*/ 4797363 w 4853691"/>
                <a:gd name="connsiteY2334" fmla="*/ 2314188 h 4860733"/>
                <a:gd name="connsiteX2335" fmla="*/ 4795016 w 4853691"/>
                <a:gd name="connsiteY2335" fmla="*/ 2318882 h 4860733"/>
                <a:gd name="connsiteX2336" fmla="*/ 4795016 w 4853691"/>
                <a:gd name="connsiteY2336" fmla="*/ 2323576 h 4860733"/>
                <a:gd name="connsiteX2337" fmla="*/ 4795016 w 4853691"/>
                <a:gd name="connsiteY2337" fmla="*/ 2323576 h 4860733"/>
                <a:gd name="connsiteX2338" fmla="*/ 4792669 w 4853691"/>
                <a:gd name="connsiteY2338" fmla="*/ 2340005 h 4860733"/>
                <a:gd name="connsiteX2339" fmla="*/ 4804404 w 4853691"/>
                <a:gd name="connsiteY2339" fmla="*/ 2781250 h 4860733"/>
                <a:gd name="connsiteX2340" fmla="*/ 4797363 w 4853691"/>
                <a:gd name="connsiteY2340" fmla="*/ 2851662 h 4860733"/>
                <a:gd name="connsiteX2341" fmla="*/ 4795016 w 4853691"/>
                <a:gd name="connsiteY2341" fmla="*/ 2872785 h 4860733"/>
                <a:gd name="connsiteX2342" fmla="*/ 4785628 w 4853691"/>
                <a:gd name="connsiteY2342" fmla="*/ 2931461 h 4860733"/>
                <a:gd name="connsiteX2343" fmla="*/ 4783281 w 4853691"/>
                <a:gd name="connsiteY2343" fmla="*/ 2945543 h 4860733"/>
                <a:gd name="connsiteX2344" fmla="*/ 4769198 w 4853691"/>
                <a:gd name="connsiteY2344" fmla="*/ 3015955 h 4860733"/>
                <a:gd name="connsiteX2345" fmla="*/ 4764504 w 4853691"/>
                <a:gd name="connsiteY2345" fmla="*/ 3034731 h 4860733"/>
                <a:gd name="connsiteX2346" fmla="*/ 4752769 w 4853691"/>
                <a:gd name="connsiteY2346" fmla="*/ 3088713 h 4860733"/>
                <a:gd name="connsiteX2347" fmla="*/ 4748075 w 4853691"/>
                <a:gd name="connsiteY2347" fmla="*/ 3107490 h 4860733"/>
                <a:gd name="connsiteX2348" fmla="*/ 4729299 w 4853691"/>
                <a:gd name="connsiteY2348" fmla="*/ 3175554 h 4860733"/>
                <a:gd name="connsiteX2349" fmla="*/ 4724605 w 4853691"/>
                <a:gd name="connsiteY2349" fmla="*/ 3189636 h 4860733"/>
                <a:gd name="connsiteX2350" fmla="*/ 4717563 w 4853691"/>
                <a:gd name="connsiteY2350" fmla="*/ 3213107 h 4860733"/>
                <a:gd name="connsiteX2351" fmla="*/ 4717563 w 4853691"/>
                <a:gd name="connsiteY2351" fmla="*/ 3213107 h 4860733"/>
                <a:gd name="connsiteX2352" fmla="*/ 4705828 w 4853691"/>
                <a:gd name="connsiteY2352" fmla="*/ 3224842 h 4860733"/>
                <a:gd name="connsiteX2353" fmla="*/ 4787975 w 4853691"/>
                <a:gd name="connsiteY2353" fmla="*/ 2886867 h 4860733"/>
                <a:gd name="connsiteX2354" fmla="*/ 4790322 w 4853691"/>
                <a:gd name="connsiteY2354" fmla="*/ 2879826 h 4860733"/>
                <a:gd name="connsiteX2355" fmla="*/ 4790322 w 4853691"/>
                <a:gd name="connsiteY2355" fmla="*/ 2879826 h 4860733"/>
                <a:gd name="connsiteX2356" fmla="*/ 4790322 w 4853691"/>
                <a:gd name="connsiteY2356" fmla="*/ 2879826 h 4860733"/>
                <a:gd name="connsiteX2357" fmla="*/ 4802057 w 4853691"/>
                <a:gd name="connsiteY2357" fmla="*/ 2797679 h 4860733"/>
                <a:gd name="connsiteX2358" fmla="*/ 4804404 w 4853691"/>
                <a:gd name="connsiteY2358" fmla="*/ 2781250 h 4860733"/>
                <a:gd name="connsiteX2359" fmla="*/ 4811445 w 4853691"/>
                <a:gd name="connsiteY2359" fmla="*/ 2710839 h 4860733"/>
                <a:gd name="connsiteX2360" fmla="*/ 4806751 w 4853691"/>
                <a:gd name="connsiteY2360" fmla="*/ 2778903 h 4860733"/>
                <a:gd name="connsiteX2361" fmla="*/ 4804404 w 4853691"/>
                <a:gd name="connsiteY2361" fmla="*/ 2781250 h 4860733"/>
                <a:gd name="connsiteX2362" fmla="*/ 4755116 w 4853691"/>
                <a:gd name="connsiteY2362" fmla="*/ 3130960 h 4860733"/>
                <a:gd name="connsiteX2363" fmla="*/ 4750422 w 4853691"/>
                <a:gd name="connsiteY2363" fmla="*/ 3145042 h 4860733"/>
                <a:gd name="connsiteX2364" fmla="*/ 4743381 w 4853691"/>
                <a:gd name="connsiteY2364" fmla="*/ 3163819 h 4860733"/>
                <a:gd name="connsiteX2365" fmla="*/ 4724605 w 4853691"/>
                <a:gd name="connsiteY2365" fmla="*/ 3210759 h 4860733"/>
                <a:gd name="connsiteX2366" fmla="*/ 4722257 w 4853691"/>
                <a:gd name="connsiteY2366" fmla="*/ 3210759 h 4860733"/>
                <a:gd name="connsiteX2367" fmla="*/ 4724605 w 4853691"/>
                <a:gd name="connsiteY2367" fmla="*/ 3206065 h 4860733"/>
                <a:gd name="connsiteX2368" fmla="*/ 4755116 w 4853691"/>
                <a:gd name="connsiteY2368" fmla="*/ 3130960 h 4860733"/>
                <a:gd name="connsiteX2369" fmla="*/ 4755116 w 4853691"/>
                <a:gd name="connsiteY2369" fmla="*/ 3130960 h 4860733"/>
                <a:gd name="connsiteX2370" fmla="*/ 4478165 w 4853691"/>
                <a:gd name="connsiteY2370" fmla="*/ 3734151 h 4860733"/>
                <a:gd name="connsiteX2371" fmla="*/ 4466430 w 4853691"/>
                <a:gd name="connsiteY2371" fmla="*/ 3752927 h 4860733"/>
                <a:gd name="connsiteX2372" fmla="*/ 4454694 w 4853691"/>
                <a:gd name="connsiteY2372" fmla="*/ 3767009 h 4860733"/>
                <a:gd name="connsiteX2373" fmla="*/ 4442959 w 4853691"/>
                <a:gd name="connsiteY2373" fmla="*/ 3783439 h 4860733"/>
                <a:gd name="connsiteX2374" fmla="*/ 4431224 w 4853691"/>
                <a:gd name="connsiteY2374" fmla="*/ 3797521 h 4860733"/>
                <a:gd name="connsiteX2375" fmla="*/ 4419489 w 4853691"/>
                <a:gd name="connsiteY2375" fmla="*/ 3813950 h 4860733"/>
                <a:gd name="connsiteX2376" fmla="*/ 4407753 w 4853691"/>
                <a:gd name="connsiteY2376" fmla="*/ 3828033 h 4860733"/>
                <a:gd name="connsiteX2377" fmla="*/ 4396018 w 4853691"/>
                <a:gd name="connsiteY2377" fmla="*/ 3842115 h 4860733"/>
                <a:gd name="connsiteX2378" fmla="*/ 4384283 w 4853691"/>
                <a:gd name="connsiteY2378" fmla="*/ 3856197 h 4860733"/>
                <a:gd name="connsiteX2379" fmla="*/ 4372548 w 4853691"/>
                <a:gd name="connsiteY2379" fmla="*/ 3870280 h 4860733"/>
                <a:gd name="connsiteX2380" fmla="*/ 4360812 w 4853691"/>
                <a:gd name="connsiteY2380" fmla="*/ 3882015 h 4860733"/>
                <a:gd name="connsiteX2381" fmla="*/ 4349077 w 4853691"/>
                <a:gd name="connsiteY2381" fmla="*/ 3896097 h 4860733"/>
                <a:gd name="connsiteX2382" fmla="*/ 4337342 w 4853691"/>
                <a:gd name="connsiteY2382" fmla="*/ 3907832 h 4860733"/>
                <a:gd name="connsiteX2383" fmla="*/ 4325607 w 4853691"/>
                <a:gd name="connsiteY2383" fmla="*/ 3919567 h 4860733"/>
                <a:gd name="connsiteX2384" fmla="*/ 4313872 w 4853691"/>
                <a:gd name="connsiteY2384" fmla="*/ 3931303 h 4860733"/>
                <a:gd name="connsiteX2385" fmla="*/ 4299789 w 4853691"/>
                <a:gd name="connsiteY2385" fmla="*/ 3943038 h 4860733"/>
                <a:gd name="connsiteX2386" fmla="*/ 4288054 w 4853691"/>
                <a:gd name="connsiteY2386" fmla="*/ 3954773 h 4860733"/>
                <a:gd name="connsiteX2387" fmla="*/ 4273972 w 4853691"/>
                <a:gd name="connsiteY2387" fmla="*/ 3966508 h 4860733"/>
                <a:gd name="connsiteX2388" fmla="*/ 4262237 w 4853691"/>
                <a:gd name="connsiteY2388" fmla="*/ 3975897 h 4860733"/>
                <a:gd name="connsiteX2389" fmla="*/ 4248154 w 4853691"/>
                <a:gd name="connsiteY2389" fmla="*/ 3985285 h 4860733"/>
                <a:gd name="connsiteX2390" fmla="*/ 4241113 w 4853691"/>
                <a:gd name="connsiteY2390" fmla="*/ 3989979 h 4860733"/>
                <a:gd name="connsiteX2391" fmla="*/ 4241113 w 4853691"/>
                <a:gd name="connsiteY2391" fmla="*/ 3985285 h 4860733"/>
                <a:gd name="connsiteX2392" fmla="*/ 4241113 w 4853691"/>
                <a:gd name="connsiteY2392" fmla="*/ 3985285 h 4860733"/>
                <a:gd name="connsiteX2393" fmla="*/ 4255195 w 4853691"/>
                <a:gd name="connsiteY2393" fmla="*/ 3971203 h 4860733"/>
                <a:gd name="connsiteX2394" fmla="*/ 4273972 w 4853691"/>
                <a:gd name="connsiteY2394" fmla="*/ 3952426 h 4860733"/>
                <a:gd name="connsiteX2395" fmla="*/ 4290401 w 4853691"/>
                <a:gd name="connsiteY2395" fmla="*/ 3933650 h 4860733"/>
                <a:gd name="connsiteX2396" fmla="*/ 4306830 w 4853691"/>
                <a:gd name="connsiteY2396" fmla="*/ 3914873 h 4860733"/>
                <a:gd name="connsiteX2397" fmla="*/ 4323260 w 4853691"/>
                <a:gd name="connsiteY2397" fmla="*/ 3896097 h 4860733"/>
                <a:gd name="connsiteX2398" fmla="*/ 4339689 w 4853691"/>
                <a:gd name="connsiteY2398" fmla="*/ 3877321 h 4860733"/>
                <a:gd name="connsiteX2399" fmla="*/ 4356118 w 4853691"/>
                <a:gd name="connsiteY2399" fmla="*/ 3858544 h 4860733"/>
                <a:gd name="connsiteX2400" fmla="*/ 4372548 w 4853691"/>
                <a:gd name="connsiteY2400" fmla="*/ 3837421 h 4860733"/>
                <a:gd name="connsiteX2401" fmla="*/ 4372548 w 4853691"/>
                <a:gd name="connsiteY2401" fmla="*/ 3837421 h 4860733"/>
                <a:gd name="connsiteX2402" fmla="*/ 4386630 w 4853691"/>
                <a:gd name="connsiteY2402" fmla="*/ 3825686 h 4860733"/>
                <a:gd name="connsiteX2403" fmla="*/ 4403059 w 4853691"/>
                <a:gd name="connsiteY2403" fmla="*/ 3811604 h 4860733"/>
                <a:gd name="connsiteX2404" fmla="*/ 4421835 w 4853691"/>
                <a:gd name="connsiteY2404" fmla="*/ 3792827 h 4860733"/>
                <a:gd name="connsiteX2405" fmla="*/ 4435918 w 4853691"/>
                <a:gd name="connsiteY2405" fmla="*/ 3776398 h 4860733"/>
                <a:gd name="connsiteX2406" fmla="*/ 4454694 w 4853691"/>
                <a:gd name="connsiteY2406" fmla="*/ 3755274 h 4860733"/>
                <a:gd name="connsiteX2407" fmla="*/ 4468776 w 4853691"/>
                <a:gd name="connsiteY2407" fmla="*/ 3738845 h 4860733"/>
                <a:gd name="connsiteX2408" fmla="*/ 4487553 w 4853691"/>
                <a:gd name="connsiteY2408" fmla="*/ 3717722 h 4860733"/>
                <a:gd name="connsiteX2409" fmla="*/ 4501635 w 4853691"/>
                <a:gd name="connsiteY2409" fmla="*/ 3698945 h 4860733"/>
                <a:gd name="connsiteX2410" fmla="*/ 4508676 w 4853691"/>
                <a:gd name="connsiteY2410" fmla="*/ 3689557 h 4860733"/>
                <a:gd name="connsiteX2411" fmla="*/ 4501635 w 4853691"/>
                <a:gd name="connsiteY2411" fmla="*/ 3701292 h 4860733"/>
                <a:gd name="connsiteX2412" fmla="*/ 4489900 w 4853691"/>
                <a:gd name="connsiteY2412" fmla="*/ 3720068 h 4860733"/>
                <a:gd name="connsiteX2413" fmla="*/ 4478165 w 4853691"/>
                <a:gd name="connsiteY2413" fmla="*/ 3734151 h 4860733"/>
                <a:gd name="connsiteX2414" fmla="*/ 4205907 w 4853691"/>
                <a:gd name="connsiteY2414" fmla="*/ 4051002 h 4860733"/>
                <a:gd name="connsiteX2415" fmla="*/ 4203560 w 4853691"/>
                <a:gd name="connsiteY2415" fmla="*/ 4060390 h 4860733"/>
                <a:gd name="connsiteX2416" fmla="*/ 4201213 w 4853691"/>
                <a:gd name="connsiteY2416" fmla="*/ 4069779 h 4860733"/>
                <a:gd name="connsiteX2417" fmla="*/ 4196519 w 4853691"/>
                <a:gd name="connsiteY2417" fmla="*/ 4086208 h 4860733"/>
                <a:gd name="connsiteX2418" fmla="*/ 4194172 w 4853691"/>
                <a:gd name="connsiteY2418" fmla="*/ 4093249 h 4860733"/>
                <a:gd name="connsiteX2419" fmla="*/ 4189478 w 4853691"/>
                <a:gd name="connsiteY2419" fmla="*/ 4107331 h 4860733"/>
                <a:gd name="connsiteX2420" fmla="*/ 4187131 w 4853691"/>
                <a:gd name="connsiteY2420" fmla="*/ 4109678 h 4860733"/>
                <a:gd name="connsiteX2421" fmla="*/ 4180090 w 4853691"/>
                <a:gd name="connsiteY2421" fmla="*/ 4123761 h 4860733"/>
                <a:gd name="connsiteX2422" fmla="*/ 4170701 w 4853691"/>
                <a:gd name="connsiteY2422" fmla="*/ 4133149 h 4860733"/>
                <a:gd name="connsiteX2423" fmla="*/ 4168355 w 4853691"/>
                <a:gd name="connsiteY2423" fmla="*/ 4130802 h 4860733"/>
                <a:gd name="connsiteX2424" fmla="*/ 4168355 w 4853691"/>
                <a:gd name="connsiteY2424" fmla="*/ 4130802 h 4860733"/>
                <a:gd name="connsiteX2425" fmla="*/ 4173049 w 4853691"/>
                <a:gd name="connsiteY2425" fmla="*/ 4123761 h 4860733"/>
                <a:gd name="connsiteX2426" fmla="*/ 4177743 w 4853691"/>
                <a:gd name="connsiteY2426" fmla="*/ 4116720 h 4860733"/>
                <a:gd name="connsiteX2427" fmla="*/ 4182437 w 4853691"/>
                <a:gd name="connsiteY2427" fmla="*/ 4107331 h 4860733"/>
                <a:gd name="connsiteX2428" fmla="*/ 4184784 w 4853691"/>
                <a:gd name="connsiteY2428" fmla="*/ 4100290 h 4860733"/>
                <a:gd name="connsiteX2429" fmla="*/ 4189478 w 4853691"/>
                <a:gd name="connsiteY2429" fmla="*/ 4090902 h 4860733"/>
                <a:gd name="connsiteX2430" fmla="*/ 4191825 w 4853691"/>
                <a:gd name="connsiteY2430" fmla="*/ 4083861 h 4860733"/>
                <a:gd name="connsiteX2431" fmla="*/ 4196519 w 4853691"/>
                <a:gd name="connsiteY2431" fmla="*/ 4074473 h 4860733"/>
                <a:gd name="connsiteX2432" fmla="*/ 4198866 w 4853691"/>
                <a:gd name="connsiteY2432" fmla="*/ 4067431 h 4860733"/>
                <a:gd name="connsiteX2433" fmla="*/ 4203560 w 4853691"/>
                <a:gd name="connsiteY2433" fmla="*/ 4055696 h 4860733"/>
                <a:gd name="connsiteX2434" fmla="*/ 4205907 w 4853691"/>
                <a:gd name="connsiteY2434" fmla="*/ 4048655 h 4860733"/>
                <a:gd name="connsiteX2435" fmla="*/ 4210601 w 4853691"/>
                <a:gd name="connsiteY2435" fmla="*/ 4034573 h 4860733"/>
                <a:gd name="connsiteX2436" fmla="*/ 4212948 w 4853691"/>
                <a:gd name="connsiteY2436" fmla="*/ 4029879 h 4860733"/>
                <a:gd name="connsiteX2437" fmla="*/ 4212948 w 4853691"/>
                <a:gd name="connsiteY2437" fmla="*/ 4029879 h 4860733"/>
                <a:gd name="connsiteX2438" fmla="*/ 4217643 w 4853691"/>
                <a:gd name="connsiteY2438" fmla="*/ 4029879 h 4860733"/>
                <a:gd name="connsiteX2439" fmla="*/ 4215296 w 4853691"/>
                <a:gd name="connsiteY2439" fmla="*/ 4036920 h 4860733"/>
                <a:gd name="connsiteX2440" fmla="*/ 4205907 w 4853691"/>
                <a:gd name="connsiteY2440" fmla="*/ 4051002 h 4860733"/>
                <a:gd name="connsiteX2441" fmla="*/ 4142537 w 4853691"/>
                <a:gd name="connsiteY2441" fmla="*/ 4090902 h 4860733"/>
                <a:gd name="connsiteX2442" fmla="*/ 4090902 w 4853691"/>
                <a:gd name="connsiteY2442" fmla="*/ 4149578 h 4860733"/>
                <a:gd name="connsiteX2443" fmla="*/ 4083861 w 4853691"/>
                <a:gd name="connsiteY2443" fmla="*/ 4156619 h 4860733"/>
                <a:gd name="connsiteX2444" fmla="*/ 4025185 w 4853691"/>
                <a:gd name="connsiteY2444" fmla="*/ 4217643 h 4860733"/>
                <a:gd name="connsiteX2445" fmla="*/ 4008755 w 4853691"/>
                <a:gd name="connsiteY2445" fmla="*/ 4231725 h 4860733"/>
                <a:gd name="connsiteX2446" fmla="*/ 3957120 w 4853691"/>
                <a:gd name="connsiteY2446" fmla="*/ 4281013 h 4860733"/>
                <a:gd name="connsiteX2447" fmla="*/ 3945385 w 4853691"/>
                <a:gd name="connsiteY2447" fmla="*/ 4292748 h 4860733"/>
                <a:gd name="connsiteX2448" fmla="*/ 3882015 w 4853691"/>
                <a:gd name="connsiteY2448" fmla="*/ 4349077 h 4860733"/>
                <a:gd name="connsiteX2449" fmla="*/ 3867933 w 4853691"/>
                <a:gd name="connsiteY2449" fmla="*/ 4360812 h 4860733"/>
                <a:gd name="connsiteX2450" fmla="*/ 3837421 w 4853691"/>
                <a:gd name="connsiteY2450" fmla="*/ 4384283 h 4860733"/>
                <a:gd name="connsiteX2451" fmla="*/ 3830380 w 4853691"/>
                <a:gd name="connsiteY2451" fmla="*/ 4386630 h 4860733"/>
                <a:gd name="connsiteX2452" fmla="*/ 3828033 w 4853691"/>
                <a:gd name="connsiteY2452" fmla="*/ 4386630 h 4860733"/>
                <a:gd name="connsiteX2453" fmla="*/ 3867933 w 4853691"/>
                <a:gd name="connsiteY2453" fmla="*/ 4353771 h 4860733"/>
                <a:gd name="connsiteX2454" fmla="*/ 3884362 w 4853691"/>
                <a:gd name="connsiteY2454" fmla="*/ 4339689 h 4860733"/>
                <a:gd name="connsiteX2455" fmla="*/ 3947732 w 4853691"/>
                <a:gd name="connsiteY2455" fmla="*/ 4283360 h 4860733"/>
                <a:gd name="connsiteX2456" fmla="*/ 3957120 w 4853691"/>
                <a:gd name="connsiteY2456" fmla="*/ 4273972 h 4860733"/>
                <a:gd name="connsiteX2457" fmla="*/ 4011102 w 4853691"/>
                <a:gd name="connsiteY2457" fmla="*/ 4222337 h 4860733"/>
                <a:gd name="connsiteX2458" fmla="*/ 4027532 w 4853691"/>
                <a:gd name="connsiteY2458" fmla="*/ 4205908 h 4860733"/>
                <a:gd name="connsiteX2459" fmla="*/ 4088555 w 4853691"/>
                <a:gd name="connsiteY2459" fmla="*/ 4142537 h 4860733"/>
                <a:gd name="connsiteX2460" fmla="*/ 4090902 w 4853691"/>
                <a:gd name="connsiteY2460" fmla="*/ 4137843 h 4860733"/>
                <a:gd name="connsiteX2461" fmla="*/ 4147231 w 4853691"/>
                <a:gd name="connsiteY2461" fmla="*/ 4074473 h 4860733"/>
                <a:gd name="connsiteX2462" fmla="*/ 4161313 w 4853691"/>
                <a:gd name="connsiteY2462" fmla="*/ 4055696 h 4860733"/>
                <a:gd name="connsiteX2463" fmla="*/ 4196519 w 4853691"/>
                <a:gd name="connsiteY2463" fmla="*/ 4013449 h 4860733"/>
                <a:gd name="connsiteX2464" fmla="*/ 4201213 w 4853691"/>
                <a:gd name="connsiteY2464" fmla="*/ 4020490 h 4860733"/>
                <a:gd name="connsiteX2465" fmla="*/ 4158966 w 4853691"/>
                <a:gd name="connsiteY2465" fmla="*/ 4072125 h 4860733"/>
                <a:gd name="connsiteX2466" fmla="*/ 4142537 w 4853691"/>
                <a:gd name="connsiteY2466" fmla="*/ 4090902 h 4860733"/>
                <a:gd name="connsiteX2467" fmla="*/ 3790480 w 4853691"/>
                <a:gd name="connsiteY2467" fmla="*/ 4419489 h 4860733"/>
                <a:gd name="connsiteX2468" fmla="*/ 3755274 w 4853691"/>
                <a:gd name="connsiteY2468" fmla="*/ 4445306 h 4860733"/>
                <a:gd name="connsiteX2469" fmla="*/ 3738845 w 4853691"/>
                <a:gd name="connsiteY2469" fmla="*/ 4457041 h 4860733"/>
                <a:gd name="connsiteX2470" fmla="*/ 3698945 w 4853691"/>
                <a:gd name="connsiteY2470" fmla="*/ 4485206 h 4860733"/>
                <a:gd name="connsiteX2471" fmla="*/ 3684863 w 4853691"/>
                <a:gd name="connsiteY2471" fmla="*/ 4494594 h 4860733"/>
                <a:gd name="connsiteX2472" fmla="*/ 3642616 w 4853691"/>
                <a:gd name="connsiteY2472" fmla="*/ 4522759 h 4860733"/>
                <a:gd name="connsiteX2473" fmla="*/ 3633228 w 4853691"/>
                <a:gd name="connsiteY2473" fmla="*/ 4529800 h 4860733"/>
                <a:gd name="connsiteX2474" fmla="*/ 3586287 w 4853691"/>
                <a:gd name="connsiteY2474" fmla="*/ 4560311 h 4860733"/>
                <a:gd name="connsiteX2475" fmla="*/ 3607410 w 4853691"/>
                <a:gd name="connsiteY2475" fmla="*/ 4543882 h 4860733"/>
                <a:gd name="connsiteX2476" fmla="*/ 3619146 w 4853691"/>
                <a:gd name="connsiteY2476" fmla="*/ 4534494 h 4860733"/>
                <a:gd name="connsiteX2477" fmla="*/ 3642616 w 4853691"/>
                <a:gd name="connsiteY2477" fmla="*/ 4513370 h 4860733"/>
                <a:gd name="connsiteX2478" fmla="*/ 3652004 w 4853691"/>
                <a:gd name="connsiteY2478" fmla="*/ 4503982 h 4860733"/>
                <a:gd name="connsiteX2479" fmla="*/ 3682516 w 4853691"/>
                <a:gd name="connsiteY2479" fmla="*/ 4473471 h 4860733"/>
                <a:gd name="connsiteX2480" fmla="*/ 3689557 w 4853691"/>
                <a:gd name="connsiteY2480" fmla="*/ 4466429 h 4860733"/>
                <a:gd name="connsiteX2481" fmla="*/ 3708333 w 4853691"/>
                <a:gd name="connsiteY2481" fmla="*/ 4447653 h 4860733"/>
                <a:gd name="connsiteX2482" fmla="*/ 3722416 w 4853691"/>
                <a:gd name="connsiteY2482" fmla="*/ 4452347 h 4860733"/>
                <a:gd name="connsiteX2483" fmla="*/ 3743539 w 4853691"/>
                <a:gd name="connsiteY2483" fmla="*/ 4431224 h 4860733"/>
                <a:gd name="connsiteX2484" fmla="*/ 3743539 w 4853691"/>
                <a:gd name="connsiteY2484" fmla="*/ 4426530 h 4860733"/>
                <a:gd name="connsiteX2485" fmla="*/ 3757622 w 4853691"/>
                <a:gd name="connsiteY2485" fmla="*/ 4421836 h 4860733"/>
                <a:gd name="connsiteX2486" fmla="*/ 3769357 w 4853691"/>
                <a:gd name="connsiteY2486" fmla="*/ 4417142 h 4860733"/>
                <a:gd name="connsiteX2487" fmla="*/ 3788133 w 4853691"/>
                <a:gd name="connsiteY2487" fmla="*/ 4410100 h 4860733"/>
                <a:gd name="connsiteX2488" fmla="*/ 3804562 w 4853691"/>
                <a:gd name="connsiteY2488" fmla="*/ 4403059 h 4860733"/>
                <a:gd name="connsiteX2489" fmla="*/ 3816298 w 4853691"/>
                <a:gd name="connsiteY2489" fmla="*/ 4398365 h 4860733"/>
                <a:gd name="connsiteX2490" fmla="*/ 3809256 w 4853691"/>
                <a:gd name="connsiteY2490" fmla="*/ 4405406 h 4860733"/>
                <a:gd name="connsiteX2491" fmla="*/ 3790480 w 4853691"/>
                <a:gd name="connsiteY2491" fmla="*/ 4419489 h 4860733"/>
                <a:gd name="connsiteX2492" fmla="*/ 3332806 w 4853691"/>
                <a:gd name="connsiteY2492" fmla="*/ 4684705 h 4860733"/>
                <a:gd name="connsiteX2493" fmla="*/ 3288212 w 4853691"/>
                <a:gd name="connsiteY2493" fmla="*/ 4701134 h 4860733"/>
                <a:gd name="connsiteX2494" fmla="*/ 3255353 w 4853691"/>
                <a:gd name="connsiteY2494" fmla="*/ 4712869 h 4860733"/>
                <a:gd name="connsiteX2495" fmla="*/ 3208412 w 4853691"/>
                <a:gd name="connsiteY2495" fmla="*/ 4726952 h 4860733"/>
                <a:gd name="connsiteX2496" fmla="*/ 3177901 w 4853691"/>
                <a:gd name="connsiteY2496" fmla="*/ 4736340 h 4860733"/>
                <a:gd name="connsiteX2497" fmla="*/ 3128613 w 4853691"/>
                <a:gd name="connsiteY2497" fmla="*/ 4750422 h 4860733"/>
                <a:gd name="connsiteX2498" fmla="*/ 3100449 w 4853691"/>
                <a:gd name="connsiteY2498" fmla="*/ 4757463 h 4860733"/>
                <a:gd name="connsiteX2499" fmla="*/ 3076978 w 4853691"/>
                <a:gd name="connsiteY2499" fmla="*/ 4762157 h 4860733"/>
                <a:gd name="connsiteX2500" fmla="*/ 3055854 w 4853691"/>
                <a:gd name="connsiteY2500" fmla="*/ 4766851 h 4860733"/>
                <a:gd name="connsiteX2501" fmla="*/ 3051160 w 4853691"/>
                <a:gd name="connsiteY2501" fmla="*/ 4766851 h 4860733"/>
                <a:gd name="connsiteX2502" fmla="*/ 2978402 w 4853691"/>
                <a:gd name="connsiteY2502" fmla="*/ 4778587 h 4860733"/>
                <a:gd name="connsiteX2503" fmla="*/ 2973708 w 4853691"/>
                <a:gd name="connsiteY2503" fmla="*/ 4778587 h 4860733"/>
                <a:gd name="connsiteX2504" fmla="*/ 2964320 w 4853691"/>
                <a:gd name="connsiteY2504" fmla="*/ 4780934 h 4860733"/>
                <a:gd name="connsiteX2505" fmla="*/ 2907991 w 4853691"/>
                <a:gd name="connsiteY2505" fmla="*/ 4785628 h 4860733"/>
                <a:gd name="connsiteX2506" fmla="*/ 2893908 w 4853691"/>
                <a:gd name="connsiteY2506" fmla="*/ 4785628 h 4860733"/>
                <a:gd name="connsiteX2507" fmla="*/ 2837579 w 4853691"/>
                <a:gd name="connsiteY2507" fmla="*/ 4787975 h 4860733"/>
                <a:gd name="connsiteX2508" fmla="*/ 2837579 w 4853691"/>
                <a:gd name="connsiteY2508" fmla="*/ 4787975 h 4860733"/>
                <a:gd name="connsiteX2509" fmla="*/ 2837579 w 4853691"/>
                <a:gd name="connsiteY2509" fmla="*/ 4785628 h 4860733"/>
                <a:gd name="connsiteX2510" fmla="*/ 2856355 w 4853691"/>
                <a:gd name="connsiteY2510" fmla="*/ 4780934 h 4860733"/>
                <a:gd name="connsiteX2511" fmla="*/ 2879826 w 4853691"/>
                <a:gd name="connsiteY2511" fmla="*/ 4776239 h 4860733"/>
                <a:gd name="connsiteX2512" fmla="*/ 2912685 w 4853691"/>
                <a:gd name="connsiteY2512" fmla="*/ 4769199 h 4860733"/>
                <a:gd name="connsiteX2513" fmla="*/ 2938502 w 4853691"/>
                <a:gd name="connsiteY2513" fmla="*/ 4764504 h 4860733"/>
                <a:gd name="connsiteX2514" fmla="*/ 2971361 w 4853691"/>
                <a:gd name="connsiteY2514" fmla="*/ 4757463 h 4860733"/>
                <a:gd name="connsiteX2515" fmla="*/ 2997178 w 4853691"/>
                <a:gd name="connsiteY2515" fmla="*/ 4750422 h 4860733"/>
                <a:gd name="connsiteX2516" fmla="*/ 3030037 w 4853691"/>
                <a:gd name="connsiteY2516" fmla="*/ 4741034 h 4860733"/>
                <a:gd name="connsiteX2517" fmla="*/ 3055854 w 4853691"/>
                <a:gd name="connsiteY2517" fmla="*/ 4733993 h 4860733"/>
                <a:gd name="connsiteX2518" fmla="*/ 3088713 w 4853691"/>
                <a:gd name="connsiteY2518" fmla="*/ 4724605 h 4860733"/>
                <a:gd name="connsiteX2519" fmla="*/ 3114531 w 4853691"/>
                <a:gd name="connsiteY2519" fmla="*/ 4717563 h 4860733"/>
                <a:gd name="connsiteX2520" fmla="*/ 3147389 w 4853691"/>
                <a:gd name="connsiteY2520" fmla="*/ 4708175 h 4860733"/>
                <a:gd name="connsiteX2521" fmla="*/ 3173207 w 4853691"/>
                <a:gd name="connsiteY2521" fmla="*/ 4698787 h 4860733"/>
                <a:gd name="connsiteX2522" fmla="*/ 3206066 w 4853691"/>
                <a:gd name="connsiteY2522" fmla="*/ 4687052 h 4860733"/>
                <a:gd name="connsiteX2523" fmla="*/ 3229536 w 4853691"/>
                <a:gd name="connsiteY2523" fmla="*/ 4677664 h 4860733"/>
                <a:gd name="connsiteX2524" fmla="*/ 3285865 w 4853691"/>
                <a:gd name="connsiteY2524" fmla="*/ 4656540 h 4860733"/>
                <a:gd name="connsiteX2525" fmla="*/ 3321071 w 4853691"/>
                <a:gd name="connsiteY2525" fmla="*/ 4642458 h 4860733"/>
                <a:gd name="connsiteX2526" fmla="*/ 3382094 w 4853691"/>
                <a:gd name="connsiteY2526" fmla="*/ 4656540 h 4860733"/>
                <a:gd name="connsiteX2527" fmla="*/ 3393829 w 4853691"/>
                <a:gd name="connsiteY2527" fmla="*/ 4656540 h 4860733"/>
                <a:gd name="connsiteX2528" fmla="*/ 3393829 w 4853691"/>
                <a:gd name="connsiteY2528" fmla="*/ 4658887 h 4860733"/>
                <a:gd name="connsiteX2529" fmla="*/ 3365664 w 4853691"/>
                <a:gd name="connsiteY2529" fmla="*/ 4670622 h 4860733"/>
                <a:gd name="connsiteX2530" fmla="*/ 3332806 w 4853691"/>
                <a:gd name="connsiteY2530" fmla="*/ 4684705 h 4860733"/>
                <a:gd name="connsiteX2531" fmla="*/ 2954932 w 4853691"/>
                <a:gd name="connsiteY2531" fmla="*/ 4790322 h 4860733"/>
                <a:gd name="connsiteX2532" fmla="*/ 2943196 w 4853691"/>
                <a:gd name="connsiteY2532" fmla="*/ 4792669 h 4860733"/>
                <a:gd name="connsiteX2533" fmla="*/ 2929114 w 4853691"/>
                <a:gd name="connsiteY2533" fmla="*/ 4795016 h 4860733"/>
                <a:gd name="connsiteX2534" fmla="*/ 2872785 w 4853691"/>
                <a:gd name="connsiteY2534" fmla="*/ 4804404 h 4860733"/>
                <a:gd name="connsiteX2535" fmla="*/ 2863397 w 4853691"/>
                <a:gd name="connsiteY2535" fmla="*/ 4804404 h 4860733"/>
                <a:gd name="connsiteX2536" fmla="*/ 2854008 w 4853691"/>
                <a:gd name="connsiteY2536" fmla="*/ 4802057 h 4860733"/>
                <a:gd name="connsiteX2537" fmla="*/ 2839926 w 4853691"/>
                <a:gd name="connsiteY2537" fmla="*/ 4799710 h 4860733"/>
                <a:gd name="connsiteX2538" fmla="*/ 2835232 w 4853691"/>
                <a:gd name="connsiteY2538" fmla="*/ 4797363 h 4860733"/>
                <a:gd name="connsiteX2539" fmla="*/ 2835232 w 4853691"/>
                <a:gd name="connsiteY2539" fmla="*/ 4792669 h 4860733"/>
                <a:gd name="connsiteX2540" fmla="*/ 2886867 w 4853691"/>
                <a:gd name="connsiteY2540" fmla="*/ 4790322 h 4860733"/>
                <a:gd name="connsiteX2541" fmla="*/ 2898602 w 4853691"/>
                <a:gd name="connsiteY2541" fmla="*/ 4790322 h 4860733"/>
                <a:gd name="connsiteX2542" fmla="*/ 2959626 w 4853691"/>
                <a:gd name="connsiteY2542" fmla="*/ 4785628 h 4860733"/>
                <a:gd name="connsiteX2543" fmla="*/ 2954932 w 4853691"/>
                <a:gd name="connsiteY2543" fmla="*/ 4790322 h 4860733"/>
                <a:gd name="connsiteX2544" fmla="*/ 2947890 w 4853691"/>
                <a:gd name="connsiteY2544" fmla="*/ 4802057 h 4860733"/>
                <a:gd name="connsiteX2545" fmla="*/ 2938502 w 4853691"/>
                <a:gd name="connsiteY2545" fmla="*/ 4804404 h 4860733"/>
                <a:gd name="connsiteX2546" fmla="*/ 2907991 w 4853691"/>
                <a:gd name="connsiteY2546" fmla="*/ 4806751 h 4860733"/>
                <a:gd name="connsiteX2547" fmla="*/ 2884520 w 4853691"/>
                <a:gd name="connsiteY2547" fmla="*/ 4806751 h 4860733"/>
                <a:gd name="connsiteX2548" fmla="*/ 2877479 w 4853691"/>
                <a:gd name="connsiteY2548" fmla="*/ 4806751 h 4860733"/>
                <a:gd name="connsiteX2549" fmla="*/ 2936155 w 4853691"/>
                <a:gd name="connsiteY2549" fmla="*/ 4797363 h 4860733"/>
                <a:gd name="connsiteX2550" fmla="*/ 2952585 w 4853691"/>
                <a:gd name="connsiteY2550" fmla="*/ 4795016 h 4860733"/>
                <a:gd name="connsiteX2551" fmla="*/ 2950237 w 4853691"/>
                <a:gd name="connsiteY2551" fmla="*/ 4802057 h 4860733"/>
                <a:gd name="connsiteX2552" fmla="*/ 2950237 w 4853691"/>
                <a:gd name="connsiteY2552" fmla="*/ 4804404 h 4860733"/>
                <a:gd name="connsiteX2553" fmla="*/ 2947890 w 4853691"/>
                <a:gd name="connsiteY2553" fmla="*/ 4802057 h 4860733"/>
                <a:gd name="connsiteX2554" fmla="*/ 2832885 w 4853691"/>
                <a:gd name="connsiteY2554" fmla="*/ 4809098 h 4860733"/>
                <a:gd name="connsiteX2555" fmla="*/ 2825844 w 4853691"/>
                <a:gd name="connsiteY2555" fmla="*/ 4809098 h 4860733"/>
                <a:gd name="connsiteX2556" fmla="*/ 2835232 w 4853691"/>
                <a:gd name="connsiteY2556" fmla="*/ 4797363 h 4860733"/>
                <a:gd name="connsiteX2557" fmla="*/ 2839926 w 4853691"/>
                <a:gd name="connsiteY2557" fmla="*/ 4797363 h 4860733"/>
                <a:gd name="connsiteX2558" fmla="*/ 2856355 w 4853691"/>
                <a:gd name="connsiteY2558" fmla="*/ 4799710 h 4860733"/>
                <a:gd name="connsiteX2559" fmla="*/ 2861050 w 4853691"/>
                <a:gd name="connsiteY2559" fmla="*/ 4802057 h 4860733"/>
                <a:gd name="connsiteX2560" fmla="*/ 2865744 w 4853691"/>
                <a:gd name="connsiteY2560" fmla="*/ 4802057 h 4860733"/>
                <a:gd name="connsiteX2561" fmla="*/ 2861050 w 4853691"/>
                <a:gd name="connsiteY2561" fmla="*/ 4802057 h 4860733"/>
                <a:gd name="connsiteX2562" fmla="*/ 2832885 w 4853691"/>
                <a:gd name="connsiteY2562" fmla="*/ 4809098 h 4860733"/>
                <a:gd name="connsiteX2563" fmla="*/ 2753086 w 4853691"/>
                <a:gd name="connsiteY2563" fmla="*/ 4827875 h 4860733"/>
                <a:gd name="connsiteX2564" fmla="*/ 2724921 w 4853691"/>
                <a:gd name="connsiteY2564" fmla="*/ 4837263 h 4860733"/>
                <a:gd name="connsiteX2565" fmla="*/ 2724921 w 4853691"/>
                <a:gd name="connsiteY2565" fmla="*/ 4837263 h 4860733"/>
                <a:gd name="connsiteX2566" fmla="*/ 2715533 w 4853691"/>
                <a:gd name="connsiteY2566" fmla="*/ 4839610 h 4860733"/>
                <a:gd name="connsiteX2567" fmla="*/ 2696756 w 4853691"/>
                <a:gd name="connsiteY2567" fmla="*/ 4825528 h 4860733"/>
                <a:gd name="connsiteX2568" fmla="*/ 2689715 w 4853691"/>
                <a:gd name="connsiteY2568" fmla="*/ 4827875 h 4860733"/>
                <a:gd name="connsiteX2569" fmla="*/ 2696756 w 4853691"/>
                <a:gd name="connsiteY2569" fmla="*/ 4813792 h 4860733"/>
                <a:gd name="connsiteX2570" fmla="*/ 2727268 w 4853691"/>
                <a:gd name="connsiteY2570" fmla="*/ 4816140 h 4860733"/>
                <a:gd name="connsiteX2571" fmla="*/ 2736656 w 4853691"/>
                <a:gd name="connsiteY2571" fmla="*/ 4816140 h 4860733"/>
                <a:gd name="connsiteX2572" fmla="*/ 2757780 w 4853691"/>
                <a:gd name="connsiteY2572" fmla="*/ 4816140 h 4860733"/>
                <a:gd name="connsiteX2573" fmla="*/ 2760127 w 4853691"/>
                <a:gd name="connsiteY2573" fmla="*/ 4823180 h 4860733"/>
                <a:gd name="connsiteX2574" fmla="*/ 2753086 w 4853691"/>
                <a:gd name="connsiteY2574" fmla="*/ 4827875 h 4860733"/>
                <a:gd name="connsiteX2575" fmla="*/ 2753086 w 4853691"/>
                <a:gd name="connsiteY2575" fmla="*/ 4827875 h 4860733"/>
                <a:gd name="connsiteX2576" fmla="*/ 2619304 w 4853691"/>
                <a:gd name="connsiteY2576" fmla="*/ 4820834 h 4860733"/>
                <a:gd name="connsiteX2577" fmla="*/ 2612263 w 4853691"/>
                <a:gd name="connsiteY2577" fmla="*/ 4820834 h 4860733"/>
                <a:gd name="connsiteX2578" fmla="*/ 2656857 w 4853691"/>
                <a:gd name="connsiteY2578" fmla="*/ 4813792 h 4860733"/>
                <a:gd name="connsiteX2579" fmla="*/ 2656857 w 4853691"/>
                <a:gd name="connsiteY2579" fmla="*/ 4816140 h 4860733"/>
                <a:gd name="connsiteX2580" fmla="*/ 2647469 w 4853691"/>
                <a:gd name="connsiteY2580" fmla="*/ 4818486 h 4860733"/>
                <a:gd name="connsiteX2581" fmla="*/ 2619304 w 4853691"/>
                <a:gd name="connsiteY2581" fmla="*/ 4820834 h 4860733"/>
                <a:gd name="connsiteX2582" fmla="*/ 2417458 w 4853691"/>
                <a:gd name="connsiteY2582" fmla="*/ 4834916 h 4860733"/>
                <a:gd name="connsiteX2583" fmla="*/ 2335311 w 4853691"/>
                <a:gd name="connsiteY2583" fmla="*/ 4837263 h 4860733"/>
                <a:gd name="connsiteX2584" fmla="*/ 2271941 w 4853691"/>
                <a:gd name="connsiteY2584" fmla="*/ 4837263 h 4860733"/>
                <a:gd name="connsiteX2585" fmla="*/ 2201530 w 4853691"/>
                <a:gd name="connsiteY2585" fmla="*/ 4834916 h 4860733"/>
                <a:gd name="connsiteX2586" fmla="*/ 2058360 w 4853691"/>
                <a:gd name="connsiteY2586" fmla="*/ 4820834 h 4860733"/>
                <a:gd name="connsiteX2587" fmla="*/ 2037236 w 4853691"/>
                <a:gd name="connsiteY2587" fmla="*/ 4816140 h 4860733"/>
                <a:gd name="connsiteX2588" fmla="*/ 1999684 w 4853691"/>
                <a:gd name="connsiteY2588" fmla="*/ 4809098 h 4860733"/>
                <a:gd name="connsiteX2589" fmla="*/ 1971519 w 4853691"/>
                <a:gd name="connsiteY2589" fmla="*/ 4802057 h 4860733"/>
                <a:gd name="connsiteX2590" fmla="*/ 1959784 w 4853691"/>
                <a:gd name="connsiteY2590" fmla="*/ 4799710 h 4860733"/>
                <a:gd name="connsiteX2591" fmla="*/ 1964478 w 4853691"/>
                <a:gd name="connsiteY2591" fmla="*/ 4799710 h 4860733"/>
                <a:gd name="connsiteX2592" fmla="*/ 1987948 w 4853691"/>
                <a:gd name="connsiteY2592" fmla="*/ 4804404 h 4860733"/>
                <a:gd name="connsiteX2593" fmla="*/ 2018460 w 4853691"/>
                <a:gd name="connsiteY2593" fmla="*/ 4809098 h 4860733"/>
                <a:gd name="connsiteX2594" fmla="*/ 2041930 w 4853691"/>
                <a:gd name="connsiteY2594" fmla="*/ 4811445 h 4860733"/>
                <a:gd name="connsiteX2595" fmla="*/ 2072442 w 4853691"/>
                <a:gd name="connsiteY2595" fmla="*/ 4816140 h 4860733"/>
                <a:gd name="connsiteX2596" fmla="*/ 2095913 w 4853691"/>
                <a:gd name="connsiteY2596" fmla="*/ 4818486 h 4860733"/>
                <a:gd name="connsiteX2597" fmla="*/ 2126424 w 4853691"/>
                <a:gd name="connsiteY2597" fmla="*/ 4820834 h 4860733"/>
                <a:gd name="connsiteX2598" fmla="*/ 2149895 w 4853691"/>
                <a:gd name="connsiteY2598" fmla="*/ 4823180 h 4860733"/>
                <a:gd name="connsiteX2599" fmla="*/ 2180406 w 4853691"/>
                <a:gd name="connsiteY2599" fmla="*/ 4825528 h 4860733"/>
                <a:gd name="connsiteX2600" fmla="*/ 2203877 w 4853691"/>
                <a:gd name="connsiteY2600" fmla="*/ 4827875 h 4860733"/>
                <a:gd name="connsiteX2601" fmla="*/ 2236735 w 4853691"/>
                <a:gd name="connsiteY2601" fmla="*/ 4830222 h 4860733"/>
                <a:gd name="connsiteX2602" fmla="*/ 2257859 w 4853691"/>
                <a:gd name="connsiteY2602" fmla="*/ 4830222 h 4860733"/>
                <a:gd name="connsiteX2603" fmla="*/ 2295412 w 4853691"/>
                <a:gd name="connsiteY2603" fmla="*/ 4832569 h 4860733"/>
                <a:gd name="connsiteX2604" fmla="*/ 2314188 w 4853691"/>
                <a:gd name="connsiteY2604" fmla="*/ 4832569 h 4860733"/>
                <a:gd name="connsiteX2605" fmla="*/ 2368170 w 4853691"/>
                <a:gd name="connsiteY2605" fmla="*/ 4832569 h 4860733"/>
                <a:gd name="connsiteX2606" fmla="*/ 2424499 w 4853691"/>
                <a:gd name="connsiteY2606" fmla="*/ 4832569 h 4860733"/>
                <a:gd name="connsiteX2607" fmla="*/ 2445622 w 4853691"/>
                <a:gd name="connsiteY2607" fmla="*/ 4832569 h 4860733"/>
                <a:gd name="connsiteX2608" fmla="*/ 2452664 w 4853691"/>
                <a:gd name="connsiteY2608" fmla="*/ 4832569 h 4860733"/>
                <a:gd name="connsiteX2609" fmla="*/ 2443275 w 4853691"/>
                <a:gd name="connsiteY2609" fmla="*/ 4832569 h 4860733"/>
                <a:gd name="connsiteX2610" fmla="*/ 2417458 w 4853691"/>
                <a:gd name="connsiteY2610" fmla="*/ 4834916 h 4860733"/>
                <a:gd name="connsiteX2611" fmla="*/ 1628850 w 4853691"/>
                <a:gd name="connsiteY2611" fmla="*/ 4698787 h 4860733"/>
                <a:gd name="connsiteX2612" fmla="*/ 1621809 w 4853691"/>
                <a:gd name="connsiteY2612" fmla="*/ 4696440 h 4860733"/>
                <a:gd name="connsiteX2613" fmla="*/ 1628850 w 4853691"/>
                <a:gd name="connsiteY2613" fmla="*/ 4698787 h 4860733"/>
                <a:gd name="connsiteX2614" fmla="*/ 1649974 w 4853691"/>
                <a:gd name="connsiteY2614" fmla="*/ 4703481 h 4860733"/>
                <a:gd name="connsiteX2615" fmla="*/ 1682832 w 4853691"/>
                <a:gd name="connsiteY2615" fmla="*/ 4712869 h 4860733"/>
                <a:gd name="connsiteX2616" fmla="*/ 1682832 w 4853691"/>
                <a:gd name="connsiteY2616" fmla="*/ 4717563 h 4860733"/>
                <a:gd name="connsiteX2617" fmla="*/ 1682832 w 4853691"/>
                <a:gd name="connsiteY2617" fmla="*/ 4719911 h 4860733"/>
                <a:gd name="connsiteX2618" fmla="*/ 1652321 w 4853691"/>
                <a:gd name="connsiteY2618" fmla="*/ 4708175 h 4860733"/>
                <a:gd name="connsiteX2619" fmla="*/ 1628850 w 4853691"/>
                <a:gd name="connsiteY2619" fmla="*/ 4698787 h 4860733"/>
                <a:gd name="connsiteX2620" fmla="*/ 1534968 w 4853691"/>
                <a:gd name="connsiteY2620" fmla="*/ 4665928 h 4860733"/>
                <a:gd name="connsiteX2621" fmla="*/ 1466904 w 4853691"/>
                <a:gd name="connsiteY2621" fmla="*/ 4642458 h 4860733"/>
                <a:gd name="connsiteX2622" fmla="*/ 1455169 w 4853691"/>
                <a:gd name="connsiteY2622" fmla="*/ 4637764 h 4860733"/>
                <a:gd name="connsiteX2623" fmla="*/ 1377716 w 4853691"/>
                <a:gd name="connsiteY2623" fmla="*/ 4604905 h 4860733"/>
                <a:gd name="connsiteX2624" fmla="*/ 1375369 w 4853691"/>
                <a:gd name="connsiteY2624" fmla="*/ 4604905 h 4860733"/>
                <a:gd name="connsiteX2625" fmla="*/ 1300264 w 4853691"/>
                <a:gd name="connsiteY2625" fmla="*/ 4569700 h 4860733"/>
                <a:gd name="connsiteX2626" fmla="*/ 1281487 w 4853691"/>
                <a:gd name="connsiteY2626" fmla="*/ 4560311 h 4860733"/>
                <a:gd name="connsiteX2627" fmla="*/ 1227505 w 4853691"/>
                <a:gd name="connsiteY2627" fmla="*/ 4532147 h 4860733"/>
                <a:gd name="connsiteX2628" fmla="*/ 1201688 w 4853691"/>
                <a:gd name="connsiteY2628" fmla="*/ 4515718 h 4860733"/>
                <a:gd name="connsiteX2629" fmla="*/ 1154747 w 4853691"/>
                <a:gd name="connsiteY2629" fmla="*/ 4487553 h 4860733"/>
                <a:gd name="connsiteX2630" fmla="*/ 1124235 w 4853691"/>
                <a:gd name="connsiteY2630" fmla="*/ 4468777 h 4860733"/>
                <a:gd name="connsiteX2631" fmla="*/ 1096071 w 4853691"/>
                <a:gd name="connsiteY2631" fmla="*/ 4450000 h 4860733"/>
                <a:gd name="connsiteX2632" fmla="*/ 1098418 w 4853691"/>
                <a:gd name="connsiteY2632" fmla="*/ 4452347 h 4860733"/>
                <a:gd name="connsiteX2633" fmla="*/ 1117194 w 4853691"/>
                <a:gd name="connsiteY2633" fmla="*/ 4461735 h 4860733"/>
                <a:gd name="connsiteX2634" fmla="*/ 1126582 w 4853691"/>
                <a:gd name="connsiteY2634" fmla="*/ 4466429 h 4860733"/>
                <a:gd name="connsiteX2635" fmla="*/ 1143012 w 4853691"/>
                <a:gd name="connsiteY2635" fmla="*/ 4473471 h 4860733"/>
                <a:gd name="connsiteX2636" fmla="*/ 1150053 w 4853691"/>
                <a:gd name="connsiteY2636" fmla="*/ 4475818 h 4860733"/>
                <a:gd name="connsiteX2637" fmla="*/ 1173523 w 4853691"/>
                <a:gd name="connsiteY2637" fmla="*/ 4485206 h 4860733"/>
                <a:gd name="connsiteX2638" fmla="*/ 1178217 w 4853691"/>
                <a:gd name="connsiteY2638" fmla="*/ 4487553 h 4860733"/>
                <a:gd name="connsiteX2639" fmla="*/ 1196994 w 4853691"/>
                <a:gd name="connsiteY2639" fmla="*/ 4494594 h 4860733"/>
                <a:gd name="connsiteX2640" fmla="*/ 1204035 w 4853691"/>
                <a:gd name="connsiteY2640" fmla="*/ 4496941 h 4860733"/>
                <a:gd name="connsiteX2641" fmla="*/ 1218117 w 4853691"/>
                <a:gd name="connsiteY2641" fmla="*/ 4499288 h 4860733"/>
                <a:gd name="connsiteX2642" fmla="*/ 1220464 w 4853691"/>
                <a:gd name="connsiteY2642" fmla="*/ 4499288 h 4860733"/>
                <a:gd name="connsiteX2643" fmla="*/ 1234546 w 4853691"/>
                <a:gd name="connsiteY2643" fmla="*/ 4508676 h 4860733"/>
                <a:gd name="connsiteX2644" fmla="*/ 1253323 w 4853691"/>
                <a:gd name="connsiteY2644" fmla="*/ 4525106 h 4860733"/>
                <a:gd name="connsiteX2645" fmla="*/ 1258017 w 4853691"/>
                <a:gd name="connsiteY2645" fmla="*/ 4525106 h 4860733"/>
                <a:gd name="connsiteX2646" fmla="*/ 1272099 w 4853691"/>
                <a:gd name="connsiteY2646" fmla="*/ 4532147 h 4860733"/>
                <a:gd name="connsiteX2647" fmla="*/ 1295570 w 4853691"/>
                <a:gd name="connsiteY2647" fmla="*/ 4546229 h 4860733"/>
                <a:gd name="connsiteX2648" fmla="*/ 1323734 w 4853691"/>
                <a:gd name="connsiteY2648" fmla="*/ 4562658 h 4860733"/>
                <a:gd name="connsiteX2649" fmla="*/ 1349552 w 4853691"/>
                <a:gd name="connsiteY2649" fmla="*/ 4576741 h 4860733"/>
                <a:gd name="connsiteX2650" fmla="*/ 1377716 w 4853691"/>
                <a:gd name="connsiteY2650" fmla="*/ 4590823 h 4860733"/>
                <a:gd name="connsiteX2651" fmla="*/ 1403534 w 4853691"/>
                <a:gd name="connsiteY2651" fmla="*/ 4604905 h 4860733"/>
                <a:gd name="connsiteX2652" fmla="*/ 1457516 w 4853691"/>
                <a:gd name="connsiteY2652" fmla="*/ 4630723 h 4860733"/>
                <a:gd name="connsiteX2653" fmla="*/ 1511498 w 4853691"/>
                <a:gd name="connsiteY2653" fmla="*/ 4654193 h 4860733"/>
                <a:gd name="connsiteX2654" fmla="*/ 1530274 w 4853691"/>
                <a:gd name="connsiteY2654" fmla="*/ 4661234 h 4860733"/>
                <a:gd name="connsiteX2655" fmla="*/ 1565480 w 4853691"/>
                <a:gd name="connsiteY2655" fmla="*/ 4675317 h 4860733"/>
                <a:gd name="connsiteX2656" fmla="*/ 1577215 w 4853691"/>
                <a:gd name="connsiteY2656" fmla="*/ 4680011 h 4860733"/>
                <a:gd name="connsiteX2657" fmla="*/ 1560786 w 4853691"/>
                <a:gd name="connsiteY2657" fmla="*/ 4675317 h 4860733"/>
                <a:gd name="connsiteX2658" fmla="*/ 1534968 w 4853691"/>
                <a:gd name="connsiteY2658" fmla="*/ 4665928 h 4860733"/>
                <a:gd name="connsiteX2659" fmla="*/ 889531 w 4853691"/>
                <a:gd name="connsiteY2659" fmla="*/ 4266930 h 4860733"/>
                <a:gd name="connsiteX2660" fmla="*/ 859019 w 4853691"/>
                <a:gd name="connsiteY2660" fmla="*/ 4243460 h 4860733"/>
                <a:gd name="connsiteX2661" fmla="*/ 840243 w 4853691"/>
                <a:gd name="connsiteY2661" fmla="*/ 4227031 h 4860733"/>
                <a:gd name="connsiteX2662" fmla="*/ 812078 w 4853691"/>
                <a:gd name="connsiteY2662" fmla="*/ 4203560 h 4860733"/>
                <a:gd name="connsiteX2663" fmla="*/ 793302 w 4853691"/>
                <a:gd name="connsiteY2663" fmla="*/ 4184784 h 4860733"/>
                <a:gd name="connsiteX2664" fmla="*/ 767484 w 4853691"/>
                <a:gd name="connsiteY2664" fmla="*/ 4161313 h 4860733"/>
                <a:gd name="connsiteX2665" fmla="*/ 748708 w 4853691"/>
                <a:gd name="connsiteY2665" fmla="*/ 4142537 h 4860733"/>
                <a:gd name="connsiteX2666" fmla="*/ 722890 w 4853691"/>
                <a:gd name="connsiteY2666" fmla="*/ 4119066 h 4860733"/>
                <a:gd name="connsiteX2667" fmla="*/ 704114 w 4853691"/>
                <a:gd name="connsiteY2667" fmla="*/ 4100290 h 4860733"/>
                <a:gd name="connsiteX2668" fmla="*/ 680643 w 4853691"/>
                <a:gd name="connsiteY2668" fmla="*/ 4076820 h 4860733"/>
                <a:gd name="connsiteX2669" fmla="*/ 661867 w 4853691"/>
                <a:gd name="connsiteY2669" fmla="*/ 4058043 h 4860733"/>
                <a:gd name="connsiteX2670" fmla="*/ 638397 w 4853691"/>
                <a:gd name="connsiteY2670" fmla="*/ 4032226 h 4860733"/>
                <a:gd name="connsiteX2671" fmla="*/ 619620 w 4853691"/>
                <a:gd name="connsiteY2671" fmla="*/ 4011102 h 4860733"/>
                <a:gd name="connsiteX2672" fmla="*/ 612579 w 4853691"/>
                <a:gd name="connsiteY2672" fmla="*/ 4001714 h 4860733"/>
                <a:gd name="connsiteX2673" fmla="*/ 624314 w 4853691"/>
                <a:gd name="connsiteY2673" fmla="*/ 4011102 h 4860733"/>
                <a:gd name="connsiteX2674" fmla="*/ 645438 w 4853691"/>
                <a:gd name="connsiteY2674" fmla="*/ 4032226 h 4860733"/>
                <a:gd name="connsiteX2675" fmla="*/ 673602 w 4853691"/>
                <a:gd name="connsiteY2675" fmla="*/ 4058043 h 4860733"/>
                <a:gd name="connsiteX2676" fmla="*/ 694726 w 4853691"/>
                <a:gd name="connsiteY2676" fmla="*/ 4076820 h 4860733"/>
                <a:gd name="connsiteX2677" fmla="*/ 722890 w 4853691"/>
                <a:gd name="connsiteY2677" fmla="*/ 4100290 h 4860733"/>
                <a:gd name="connsiteX2678" fmla="*/ 744014 w 4853691"/>
                <a:gd name="connsiteY2678" fmla="*/ 4119066 h 4860733"/>
                <a:gd name="connsiteX2679" fmla="*/ 774525 w 4853691"/>
                <a:gd name="connsiteY2679" fmla="*/ 4142537 h 4860733"/>
                <a:gd name="connsiteX2680" fmla="*/ 797996 w 4853691"/>
                <a:gd name="connsiteY2680" fmla="*/ 4158966 h 4860733"/>
                <a:gd name="connsiteX2681" fmla="*/ 807384 w 4853691"/>
                <a:gd name="connsiteY2681" fmla="*/ 4166007 h 4860733"/>
                <a:gd name="connsiteX2682" fmla="*/ 830854 w 4853691"/>
                <a:gd name="connsiteY2682" fmla="*/ 4189478 h 4860733"/>
                <a:gd name="connsiteX2683" fmla="*/ 849631 w 4853691"/>
                <a:gd name="connsiteY2683" fmla="*/ 4205908 h 4860733"/>
                <a:gd name="connsiteX2684" fmla="*/ 882489 w 4853691"/>
                <a:gd name="connsiteY2684" fmla="*/ 4236419 h 4860733"/>
                <a:gd name="connsiteX2685" fmla="*/ 903613 w 4853691"/>
                <a:gd name="connsiteY2685" fmla="*/ 4255195 h 4860733"/>
                <a:gd name="connsiteX2686" fmla="*/ 936472 w 4853691"/>
                <a:gd name="connsiteY2686" fmla="*/ 4283360 h 4860733"/>
                <a:gd name="connsiteX2687" fmla="*/ 955248 w 4853691"/>
                <a:gd name="connsiteY2687" fmla="*/ 4299789 h 4860733"/>
                <a:gd name="connsiteX2688" fmla="*/ 945860 w 4853691"/>
                <a:gd name="connsiteY2688" fmla="*/ 4306830 h 4860733"/>
                <a:gd name="connsiteX2689" fmla="*/ 913001 w 4853691"/>
                <a:gd name="connsiteY2689" fmla="*/ 4281013 h 4860733"/>
                <a:gd name="connsiteX2690" fmla="*/ 889531 w 4853691"/>
                <a:gd name="connsiteY2690" fmla="*/ 4266930 h 4860733"/>
                <a:gd name="connsiteX2691" fmla="*/ 521044 w 4853691"/>
                <a:gd name="connsiteY2691" fmla="*/ 3889056 h 4860733"/>
                <a:gd name="connsiteX2692" fmla="*/ 488186 w 4853691"/>
                <a:gd name="connsiteY2692" fmla="*/ 3844462 h 4860733"/>
                <a:gd name="connsiteX2693" fmla="*/ 469409 w 4853691"/>
                <a:gd name="connsiteY2693" fmla="*/ 3816298 h 4860733"/>
                <a:gd name="connsiteX2694" fmla="*/ 422468 w 4853691"/>
                <a:gd name="connsiteY2694" fmla="*/ 3745886 h 4860733"/>
                <a:gd name="connsiteX2695" fmla="*/ 408386 w 4853691"/>
                <a:gd name="connsiteY2695" fmla="*/ 3724763 h 4860733"/>
                <a:gd name="connsiteX2696" fmla="*/ 403692 w 4853691"/>
                <a:gd name="connsiteY2696" fmla="*/ 3713028 h 4860733"/>
                <a:gd name="connsiteX2697" fmla="*/ 396651 w 4853691"/>
                <a:gd name="connsiteY2697" fmla="*/ 3698945 h 4860733"/>
                <a:gd name="connsiteX2698" fmla="*/ 391957 w 4853691"/>
                <a:gd name="connsiteY2698" fmla="*/ 3689557 h 4860733"/>
                <a:gd name="connsiteX2699" fmla="*/ 354404 w 4853691"/>
                <a:gd name="connsiteY2699" fmla="*/ 3595675 h 4860733"/>
                <a:gd name="connsiteX2700" fmla="*/ 354404 w 4853691"/>
                <a:gd name="connsiteY2700" fmla="*/ 3595675 h 4860733"/>
                <a:gd name="connsiteX2701" fmla="*/ 368486 w 4853691"/>
                <a:gd name="connsiteY2701" fmla="*/ 3621493 h 4860733"/>
                <a:gd name="connsiteX2702" fmla="*/ 384916 w 4853691"/>
                <a:gd name="connsiteY2702" fmla="*/ 3652004 h 4860733"/>
                <a:gd name="connsiteX2703" fmla="*/ 398998 w 4853691"/>
                <a:gd name="connsiteY2703" fmla="*/ 3675475 h 4860733"/>
                <a:gd name="connsiteX2704" fmla="*/ 415427 w 4853691"/>
                <a:gd name="connsiteY2704" fmla="*/ 3705986 h 4860733"/>
                <a:gd name="connsiteX2705" fmla="*/ 429509 w 4853691"/>
                <a:gd name="connsiteY2705" fmla="*/ 3729457 h 4860733"/>
                <a:gd name="connsiteX2706" fmla="*/ 445939 w 4853691"/>
                <a:gd name="connsiteY2706" fmla="*/ 3757621 h 4860733"/>
                <a:gd name="connsiteX2707" fmla="*/ 460021 w 4853691"/>
                <a:gd name="connsiteY2707" fmla="*/ 3781092 h 4860733"/>
                <a:gd name="connsiteX2708" fmla="*/ 476450 w 4853691"/>
                <a:gd name="connsiteY2708" fmla="*/ 3809256 h 4860733"/>
                <a:gd name="connsiteX2709" fmla="*/ 490533 w 4853691"/>
                <a:gd name="connsiteY2709" fmla="*/ 3832727 h 4860733"/>
                <a:gd name="connsiteX2710" fmla="*/ 509309 w 4853691"/>
                <a:gd name="connsiteY2710" fmla="*/ 3860891 h 4860733"/>
                <a:gd name="connsiteX2711" fmla="*/ 525738 w 4853691"/>
                <a:gd name="connsiteY2711" fmla="*/ 3884362 h 4860733"/>
                <a:gd name="connsiteX2712" fmla="*/ 544515 w 4853691"/>
                <a:gd name="connsiteY2712" fmla="*/ 3910179 h 4860733"/>
                <a:gd name="connsiteX2713" fmla="*/ 560944 w 4853691"/>
                <a:gd name="connsiteY2713" fmla="*/ 3933650 h 4860733"/>
                <a:gd name="connsiteX2714" fmla="*/ 565638 w 4853691"/>
                <a:gd name="connsiteY2714" fmla="*/ 3938344 h 4860733"/>
                <a:gd name="connsiteX2715" fmla="*/ 546862 w 4853691"/>
                <a:gd name="connsiteY2715" fmla="*/ 3914873 h 4860733"/>
                <a:gd name="connsiteX2716" fmla="*/ 521044 w 4853691"/>
                <a:gd name="connsiteY2716" fmla="*/ 3889056 h 4860733"/>
                <a:gd name="connsiteX2717" fmla="*/ 319198 w 4853691"/>
                <a:gd name="connsiteY2717" fmla="*/ 3525264 h 4860733"/>
                <a:gd name="connsiteX2718" fmla="*/ 314504 w 4853691"/>
                <a:gd name="connsiteY2718" fmla="*/ 3518223 h 4860733"/>
                <a:gd name="connsiteX2719" fmla="*/ 319198 w 4853691"/>
                <a:gd name="connsiteY2719" fmla="*/ 3518223 h 4860733"/>
                <a:gd name="connsiteX2720" fmla="*/ 337975 w 4853691"/>
                <a:gd name="connsiteY2720" fmla="*/ 3567510 h 4860733"/>
                <a:gd name="connsiteX2721" fmla="*/ 330934 w 4853691"/>
                <a:gd name="connsiteY2721" fmla="*/ 3553428 h 4860733"/>
                <a:gd name="connsiteX2722" fmla="*/ 319198 w 4853691"/>
                <a:gd name="connsiteY2722" fmla="*/ 3525264 h 4860733"/>
                <a:gd name="connsiteX2723" fmla="*/ 246440 w 4853691"/>
                <a:gd name="connsiteY2723" fmla="*/ 3379747 h 4860733"/>
                <a:gd name="connsiteX2724" fmla="*/ 230011 w 4853691"/>
                <a:gd name="connsiteY2724" fmla="*/ 3349235 h 4860733"/>
                <a:gd name="connsiteX2725" fmla="*/ 215928 w 4853691"/>
                <a:gd name="connsiteY2725" fmla="*/ 3323418 h 4860733"/>
                <a:gd name="connsiteX2726" fmla="*/ 201846 w 4853691"/>
                <a:gd name="connsiteY2726" fmla="*/ 3290559 h 4860733"/>
                <a:gd name="connsiteX2727" fmla="*/ 190111 w 4853691"/>
                <a:gd name="connsiteY2727" fmla="*/ 3262394 h 4860733"/>
                <a:gd name="connsiteX2728" fmla="*/ 176028 w 4853691"/>
                <a:gd name="connsiteY2728" fmla="*/ 3227189 h 4860733"/>
                <a:gd name="connsiteX2729" fmla="*/ 164293 w 4853691"/>
                <a:gd name="connsiteY2729" fmla="*/ 3201371 h 4860733"/>
                <a:gd name="connsiteX2730" fmla="*/ 150211 w 4853691"/>
                <a:gd name="connsiteY2730" fmla="*/ 3163819 h 4860733"/>
                <a:gd name="connsiteX2731" fmla="*/ 140823 w 4853691"/>
                <a:gd name="connsiteY2731" fmla="*/ 3138001 h 4860733"/>
                <a:gd name="connsiteX2732" fmla="*/ 126741 w 4853691"/>
                <a:gd name="connsiteY2732" fmla="*/ 3095754 h 4860733"/>
                <a:gd name="connsiteX2733" fmla="*/ 119699 w 4853691"/>
                <a:gd name="connsiteY2733" fmla="*/ 3072284 h 4860733"/>
                <a:gd name="connsiteX2734" fmla="*/ 117352 w 4853691"/>
                <a:gd name="connsiteY2734" fmla="*/ 3060549 h 4860733"/>
                <a:gd name="connsiteX2735" fmla="*/ 129088 w 4853691"/>
                <a:gd name="connsiteY2735" fmla="*/ 3065243 h 4860733"/>
                <a:gd name="connsiteX2736" fmla="*/ 133782 w 4853691"/>
                <a:gd name="connsiteY2736" fmla="*/ 3065243 h 4860733"/>
                <a:gd name="connsiteX2737" fmla="*/ 150211 w 4853691"/>
                <a:gd name="connsiteY2737" fmla="*/ 3112184 h 4860733"/>
                <a:gd name="connsiteX2738" fmla="*/ 157252 w 4853691"/>
                <a:gd name="connsiteY2738" fmla="*/ 3133307 h 4860733"/>
                <a:gd name="connsiteX2739" fmla="*/ 173681 w 4853691"/>
                <a:gd name="connsiteY2739" fmla="*/ 3177901 h 4860733"/>
                <a:gd name="connsiteX2740" fmla="*/ 183070 w 4853691"/>
                <a:gd name="connsiteY2740" fmla="*/ 3201371 h 4860733"/>
                <a:gd name="connsiteX2741" fmla="*/ 197152 w 4853691"/>
                <a:gd name="connsiteY2741" fmla="*/ 3241271 h 4860733"/>
                <a:gd name="connsiteX2742" fmla="*/ 206540 w 4853691"/>
                <a:gd name="connsiteY2742" fmla="*/ 3267089 h 4860733"/>
                <a:gd name="connsiteX2743" fmla="*/ 220622 w 4853691"/>
                <a:gd name="connsiteY2743" fmla="*/ 3304641 h 4860733"/>
                <a:gd name="connsiteX2744" fmla="*/ 230011 w 4853691"/>
                <a:gd name="connsiteY2744" fmla="*/ 3330459 h 4860733"/>
                <a:gd name="connsiteX2745" fmla="*/ 244093 w 4853691"/>
                <a:gd name="connsiteY2745" fmla="*/ 3365665 h 4860733"/>
                <a:gd name="connsiteX2746" fmla="*/ 255828 w 4853691"/>
                <a:gd name="connsiteY2746" fmla="*/ 3391482 h 4860733"/>
                <a:gd name="connsiteX2747" fmla="*/ 265216 w 4853691"/>
                <a:gd name="connsiteY2747" fmla="*/ 3412606 h 4860733"/>
                <a:gd name="connsiteX2748" fmla="*/ 262869 w 4853691"/>
                <a:gd name="connsiteY2748" fmla="*/ 3410258 h 4860733"/>
                <a:gd name="connsiteX2749" fmla="*/ 246440 w 4853691"/>
                <a:gd name="connsiteY2749" fmla="*/ 3379747 h 4860733"/>
                <a:gd name="connsiteX2750" fmla="*/ 82147 w 4853691"/>
                <a:gd name="connsiteY2750" fmla="*/ 2947890 h 4860733"/>
                <a:gd name="connsiteX2751" fmla="*/ 70411 w 4853691"/>
                <a:gd name="connsiteY2751" fmla="*/ 2907991 h 4860733"/>
                <a:gd name="connsiteX2752" fmla="*/ 68064 w 4853691"/>
                <a:gd name="connsiteY2752" fmla="*/ 2896255 h 4860733"/>
                <a:gd name="connsiteX2753" fmla="*/ 63370 w 4853691"/>
                <a:gd name="connsiteY2753" fmla="*/ 2879826 h 4860733"/>
                <a:gd name="connsiteX2754" fmla="*/ 63370 w 4853691"/>
                <a:gd name="connsiteY2754" fmla="*/ 2882173 h 4860733"/>
                <a:gd name="connsiteX2755" fmla="*/ 72758 w 4853691"/>
                <a:gd name="connsiteY2755" fmla="*/ 2917379 h 4860733"/>
                <a:gd name="connsiteX2756" fmla="*/ 75105 w 4853691"/>
                <a:gd name="connsiteY2756" fmla="*/ 2929114 h 4860733"/>
                <a:gd name="connsiteX2757" fmla="*/ 89188 w 4853691"/>
                <a:gd name="connsiteY2757" fmla="*/ 2966667 h 4860733"/>
                <a:gd name="connsiteX2758" fmla="*/ 91535 w 4853691"/>
                <a:gd name="connsiteY2758" fmla="*/ 2971361 h 4860733"/>
                <a:gd name="connsiteX2759" fmla="*/ 98576 w 4853691"/>
                <a:gd name="connsiteY2759" fmla="*/ 2987790 h 4860733"/>
                <a:gd name="connsiteX2760" fmla="*/ 98576 w 4853691"/>
                <a:gd name="connsiteY2760" fmla="*/ 2987790 h 4860733"/>
                <a:gd name="connsiteX2761" fmla="*/ 98576 w 4853691"/>
                <a:gd name="connsiteY2761" fmla="*/ 2987790 h 4860733"/>
                <a:gd name="connsiteX2762" fmla="*/ 93882 w 4853691"/>
                <a:gd name="connsiteY2762" fmla="*/ 2987790 h 4860733"/>
                <a:gd name="connsiteX2763" fmla="*/ 84494 w 4853691"/>
                <a:gd name="connsiteY2763" fmla="*/ 2957279 h 4860733"/>
                <a:gd name="connsiteX2764" fmla="*/ 82147 w 4853691"/>
                <a:gd name="connsiteY2764" fmla="*/ 2947890 h 4860733"/>
                <a:gd name="connsiteX2765" fmla="*/ 21123 w 4853691"/>
                <a:gd name="connsiteY2765" fmla="*/ 2405723 h 4860733"/>
                <a:gd name="connsiteX2766" fmla="*/ 23470 w 4853691"/>
                <a:gd name="connsiteY2766" fmla="*/ 2370517 h 4860733"/>
                <a:gd name="connsiteX2767" fmla="*/ 23470 w 4853691"/>
                <a:gd name="connsiteY2767" fmla="*/ 2368170 h 4860733"/>
                <a:gd name="connsiteX2768" fmla="*/ 23470 w 4853691"/>
                <a:gd name="connsiteY2768" fmla="*/ 2363476 h 4860733"/>
                <a:gd name="connsiteX2769" fmla="*/ 25818 w 4853691"/>
                <a:gd name="connsiteY2769" fmla="*/ 2363476 h 4860733"/>
                <a:gd name="connsiteX2770" fmla="*/ 25818 w 4853691"/>
                <a:gd name="connsiteY2770" fmla="*/ 2370517 h 4860733"/>
                <a:gd name="connsiteX2771" fmla="*/ 25818 w 4853691"/>
                <a:gd name="connsiteY2771" fmla="*/ 2389293 h 4860733"/>
                <a:gd name="connsiteX2772" fmla="*/ 25818 w 4853691"/>
                <a:gd name="connsiteY2772" fmla="*/ 2403376 h 4860733"/>
                <a:gd name="connsiteX2773" fmla="*/ 25818 w 4853691"/>
                <a:gd name="connsiteY2773" fmla="*/ 2424499 h 4860733"/>
                <a:gd name="connsiteX2774" fmla="*/ 25818 w 4853691"/>
                <a:gd name="connsiteY2774" fmla="*/ 2431540 h 4860733"/>
                <a:gd name="connsiteX2775" fmla="*/ 23470 w 4853691"/>
                <a:gd name="connsiteY2775" fmla="*/ 2431540 h 4860733"/>
                <a:gd name="connsiteX2776" fmla="*/ 18776 w 4853691"/>
                <a:gd name="connsiteY2776" fmla="*/ 2431540 h 4860733"/>
                <a:gd name="connsiteX2777" fmla="*/ 18776 w 4853691"/>
                <a:gd name="connsiteY2777" fmla="*/ 2408070 h 4860733"/>
                <a:gd name="connsiteX2778" fmla="*/ 21123 w 4853691"/>
                <a:gd name="connsiteY2778" fmla="*/ 2405723 h 4860733"/>
                <a:gd name="connsiteX2779" fmla="*/ 32859 w 4853691"/>
                <a:gd name="connsiteY2779" fmla="*/ 2229694 h 4860733"/>
                <a:gd name="connsiteX2780" fmla="*/ 37553 w 4853691"/>
                <a:gd name="connsiteY2780" fmla="*/ 2196836 h 4860733"/>
                <a:gd name="connsiteX2781" fmla="*/ 39900 w 4853691"/>
                <a:gd name="connsiteY2781" fmla="*/ 2175712 h 4860733"/>
                <a:gd name="connsiteX2782" fmla="*/ 44594 w 4853691"/>
                <a:gd name="connsiteY2782" fmla="*/ 2135812 h 4860733"/>
                <a:gd name="connsiteX2783" fmla="*/ 46941 w 4853691"/>
                <a:gd name="connsiteY2783" fmla="*/ 2117036 h 4860733"/>
                <a:gd name="connsiteX2784" fmla="*/ 53982 w 4853691"/>
                <a:gd name="connsiteY2784" fmla="*/ 2077136 h 4860733"/>
                <a:gd name="connsiteX2785" fmla="*/ 56329 w 4853691"/>
                <a:gd name="connsiteY2785" fmla="*/ 2077136 h 4860733"/>
                <a:gd name="connsiteX2786" fmla="*/ 77453 w 4853691"/>
                <a:gd name="connsiteY2786" fmla="*/ 2056013 h 4860733"/>
                <a:gd name="connsiteX2787" fmla="*/ 63370 w 4853691"/>
                <a:gd name="connsiteY2787" fmla="*/ 2037236 h 4860733"/>
                <a:gd name="connsiteX2788" fmla="*/ 65717 w 4853691"/>
                <a:gd name="connsiteY2788" fmla="*/ 2027848 h 4860733"/>
                <a:gd name="connsiteX2789" fmla="*/ 75105 w 4853691"/>
                <a:gd name="connsiteY2789" fmla="*/ 2020807 h 4860733"/>
                <a:gd name="connsiteX2790" fmla="*/ 82147 w 4853691"/>
                <a:gd name="connsiteY2790" fmla="*/ 2023154 h 4860733"/>
                <a:gd name="connsiteX2791" fmla="*/ 103270 w 4853691"/>
                <a:gd name="connsiteY2791" fmla="*/ 2002031 h 4860733"/>
                <a:gd name="connsiteX2792" fmla="*/ 91535 w 4853691"/>
                <a:gd name="connsiteY2792" fmla="*/ 1983254 h 4860733"/>
                <a:gd name="connsiteX2793" fmla="*/ 152558 w 4853691"/>
                <a:gd name="connsiteY2793" fmla="*/ 1887025 h 4860733"/>
                <a:gd name="connsiteX2794" fmla="*/ 201846 w 4853691"/>
                <a:gd name="connsiteY2794" fmla="*/ 1851820 h 4860733"/>
                <a:gd name="connsiteX2795" fmla="*/ 194805 w 4853691"/>
                <a:gd name="connsiteY2795" fmla="*/ 1863555 h 4860733"/>
                <a:gd name="connsiteX2796" fmla="*/ 183070 w 4853691"/>
                <a:gd name="connsiteY2796" fmla="*/ 1882331 h 4860733"/>
                <a:gd name="connsiteX2797" fmla="*/ 171334 w 4853691"/>
                <a:gd name="connsiteY2797" fmla="*/ 1903455 h 4860733"/>
                <a:gd name="connsiteX2798" fmla="*/ 157252 w 4853691"/>
                <a:gd name="connsiteY2798" fmla="*/ 1922231 h 4860733"/>
                <a:gd name="connsiteX2799" fmla="*/ 145517 w 4853691"/>
                <a:gd name="connsiteY2799" fmla="*/ 1943354 h 4860733"/>
                <a:gd name="connsiteX2800" fmla="*/ 136129 w 4853691"/>
                <a:gd name="connsiteY2800" fmla="*/ 1962131 h 4860733"/>
                <a:gd name="connsiteX2801" fmla="*/ 124393 w 4853691"/>
                <a:gd name="connsiteY2801" fmla="*/ 1983254 h 4860733"/>
                <a:gd name="connsiteX2802" fmla="*/ 115005 w 4853691"/>
                <a:gd name="connsiteY2802" fmla="*/ 2002031 h 4860733"/>
                <a:gd name="connsiteX2803" fmla="*/ 105617 w 4853691"/>
                <a:gd name="connsiteY2803" fmla="*/ 2023154 h 4860733"/>
                <a:gd name="connsiteX2804" fmla="*/ 98576 w 4853691"/>
                <a:gd name="connsiteY2804" fmla="*/ 2041930 h 4860733"/>
                <a:gd name="connsiteX2805" fmla="*/ 89188 w 4853691"/>
                <a:gd name="connsiteY2805" fmla="*/ 2063054 h 4860733"/>
                <a:gd name="connsiteX2806" fmla="*/ 82147 w 4853691"/>
                <a:gd name="connsiteY2806" fmla="*/ 2081830 h 4860733"/>
                <a:gd name="connsiteX2807" fmla="*/ 75105 w 4853691"/>
                <a:gd name="connsiteY2807" fmla="*/ 2102954 h 4860733"/>
                <a:gd name="connsiteX2808" fmla="*/ 68064 w 4853691"/>
                <a:gd name="connsiteY2808" fmla="*/ 2114689 h 4860733"/>
                <a:gd name="connsiteX2809" fmla="*/ 61023 w 4853691"/>
                <a:gd name="connsiteY2809" fmla="*/ 2135812 h 4860733"/>
                <a:gd name="connsiteX2810" fmla="*/ 56329 w 4853691"/>
                <a:gd name="connsiteY2810" fmla="*/ 2152242 h 4860733"/>
                <a:gd name="connsiteX2811" fmla="*/ 49288 w 4853691"/>
                <a:gd name="connsiteY2811" fmla="*/ 2173365 h 4860733"/>
                <a:gd name="connsiteX2812" fmla="*/ 46941 w 4853691"/>
                <a:gd name="connsiteY2812" fmla="*/ 2189794 h 4860733"/>
                <a:gd name="connsiteX2813" fmla="*/ 42247 w 4853691"/>
                <a:gd name="connsiteY2813" fmla="*/ 2210918 h 4860733"/>
                <a:gd name="connsiteX2814" fmla="*/ 37553 w 4853691"/>
                <a:gd name="connsiteY2814" fmla="*/ 2227347 h 4860733"/>
                <a:gd name="connsiteX2815" fmla="*/ 32859 w 4853691"/>
                <a:gd name="connsiteY2815" fmla="*/ 2248470 h 4860733"/>
                <a:gd name="connsiteX2816" fmla="*/ 30512 w 4853691"/>
                <a:gd name="connsiteY2816" fmla="*/ 2264900 h 4860733"/>
                <a:gd name="connsiteX2817" fmla="*/ 30512 w 4853691"/>
                <a:gd name="connsiteY2817" fmla="*/ 2264900 h 4860733"/>
                <a:gd name="connsiteX2818" fmla="*/ 30512 w 4853691"/>
                <a:gd name="connsiteY2818" fmla="*/ 2253165 h 4860733"/>
                <a:gd name="connsiteX2819" fmla="*/ 32859 w 4853691"/>
                <a:gd name="connsiteY2819" fmla="*/ 2229694 h 4860733"/>
                <a:gd name="connsiteX2820" fmla="*/ 56329 w 4853691"/>
                <a:gd name="connsiteY2820" fmla="*/ 2027848 h 4860733"/>
                <a:gd name="connsiteX2821" fmla="*/ 56329 w 4853691"/>
                <a:gd name="connsiteY2821" fmla="*/ 2027848 h 4860733"/>
                <a:gd name="connsiteX2822" fmla="*/ 56329 w 4853691"/>
                <a:gd name="connsiteY2822" fmla="*/ 2032542 h 4860733"/>
                <a:gd name="connsiteX2823" fmla="*/ 56329 w 4853691"/>
                <a:gd name="connsiteY2823" fmla="*/ 2034889 h 4860733"/>
                <a:gd name="connsiteX2824" fmla="*/ 56329 w 4853691"/>
                <a:gd name="connsiteY2824" fmla="*/ 2034889 h 4860733"/>
                <a:gd name="connsiteX2825" fmla="*/ 56329 w 4853691"/>
                <a:gd name="connsiteY2825" fmla="*/ 2027848 h 4860733"/>
                <a:gd name="connsiteX2826" fmla="*/ 82147 w 4853691"/>
                <a:gd name="connsiteY2826" fmla="*/ 1952743 h 4860733"/>
                <a:gd name="connsiteX2827" fmla="*/ 89188 w 4853691"/>
                <a:gd name="connsiteY2827" fmla="*/ 1926925 h 4860733"/>
                <a:gd name="connsiteX2828" fmla="*/ 98576 w 4853691"/>
                <a:gd name="connsiteY2828" fmla="*/ 1898761 h 4860733"/>
                <a:gd name="connsiteX2829" fmla="*/ 105617 w 4853691"/>
                <a:gd name="connsiteY2829" fmla="*/ 1872943 h 4860733"/>
                <a:gd name="connsiteX2830" fmla="*/ 115005 w 4853691"/>
                <a:gd name="connsiteY2830" fmla="*/ 1842432 h 4860733"/>
                <a:gd name="connsiteX2831" fmla="*/ 124393 w 4853691"/>
                <a:gd name="connsiteY2831" fmla="*/ 1816614 h 4860733"/>
                <a:gd name="connsiteX2832" fmla="*/ 133782 w 4853691"/>
                <a:gd name="connsiteY2832" fmla="*/ 1786102 h 4860733"/>
                <a:gd name="connsiteX2833" fmla="*/ 143170 w 4853691"/>
                <a:gd name="connsiteY2833" fmla="*/ 1760285 h 4860733"/>
                <a:gd name="connsiteX2834" fmla="*/ 145517 w 4853691"/>
                <a:gd name="connsiteY2834" fmla="*/ 1753244 h 4860733"/>
                <a:gd name="connsiteX2835" fmla="*/ 124393 w 4853691"/>
                <a:gd name="connsiteY2835" fmla="*/ 1828349 h 4860733"/>
                <a:gd name="connsiteX2836" fmla="*/ 124393 w 4853691"/>
                <a:gd name="connsiteY2836" fmla="*/ 1833043 h 4860733"/>
                <a:gd name="connsiteX2837" fmla="*/ 103270 w 4853691"/>
                <a:gd name="connsiteY2837" fmla="*/ 1915190 h 4860733"/>
                <a:gd name="connsiteX2838" fmla="*/ 100923 w 4853691"/>
                <a:gd name="connsiteY2838" fmla="*/ 1929272 h 4860733"/>
                <a:gd name="connsiteX2839" fmla="*/ 100923 w 4853691"/>
                <a:gd name="connsiteY2839" fmla="*/ 1929272 h 4860733"/>
                <a:gd name="connsiteX2840" fmla="*/ 91535 w 4853691"/>
                <a:gd name="connsiteY2840" fmla="*/ 1950396 h 4860733"/>
                <a:gd name="connsiteX2841" fmla="*/ 86841 w 4853691"/>
                <a:gd name="connsiteY2841" fmla="*/ 1959784 h 4860733"/>
                <a:gd name="connsiteX2842" fmla="*/ 77453 w 4853691"/>
                <a:gd name="connsiteY2842" fmla="*/ 1983254 h 4860733"/>
                <a:gd name="connsiteX2843" fmla="*/ 75105 w 4853691"/>
                <a:gd name="connsiteY2843" fmla="*/ 1983254 h 4860733"/>
                <a:gd name="connsiteX2844" fmla="*/ 75105 w 4853691"/>
                <a:gd name="connsiteY2844" fmla="*/ 1980907 h 4860733"/>
                <a:gd name="connsiteX2845" fmla="*/ 82147 w 4853691"/>
                <a:gd name="connsiteY2845" fmla="*/ 1952743 h 4860733"/>
                <a:gd name="connsiteX2846" fmla="*/ 178376 w 4853691"/>
                <a:gd name="connsiteY2846" fmla="*/ 1657015 h 4860733"/>
                <a:gd name="connsiteX2847" fmla="*/ 197152 w 4853691"/>
                <a:gd name="connsiteY2847" fmla="*/ 1603033 h 4860733"/>
                <a:gd name="connsiteX2848" fmla="*/ 206540 w 4853691"/>
                <a:gd name="connsiteY2848" fmla="*/ 1577215 h 4860733"/>
                <a:gd name="connsiteX2849" fmla="*/ 272257 w 4853691"/>
                <a:gd name="connsiteY2849" fmla="*/ 1419963 h 4860733"/>
                <a:gd name="connsiteX2850" fmla="*/ 272257 w 4853691"/>
                <a:gd name="connsiteY2850" fmla="*/ 1419963 h 4860733"/>
                <a:gd name="connsiteX2851" fmla="*/ 286340 w 4853691"/>
                <a:gd name="connsiteY2851" fmla="*/ 1394146 h 4860733"/>
                <a:gd name="connsiteX2852" fmla="*/ 298075 w 4853691"/>
                <a:gd name="connsiteY2852" fmla="*/ 1375369 h 4860733"/>
                <a:gd name="connsiteX2853" fmla="*/ 295728 w 4853691"/>
                <a:gd name="connsiteY2853" fmla="*/ 1380063 h 4860733"/>
                <a:gd name="connsiteX2854" fmla="*/ 291034 w 4853691"/>
                <a:gd name="connsiteY2854" fmla="*/ 1403534 h 4860733"/>
                <a:gd name="connsiteX2855" fmla="*/ 286340 w 4853691"/>
                <a:gd name="connsiteY2855" fmla="*/ 1422310 h 4860733"/>
                <a:gd name="connsiteX2856" fmla="*/ 281646 w 4853691"/>
                <a:gd name="connsiteY2856" fmla="*/ 1445781 h 4860733"/>
                <a:gd name="connsiteX2857" fmla="*/ 269910 w 4853691"/>
                <a:gd name="connsiteY2857" fmla="*/ 1466904 h 4860733"/>
                <a:gd name="connsiteX2858" fmla="*/ 255828 w 4853691"/>
                <a:gd name="connsiteY2858" fmla="*/ 1492722 h 4860733"/>
                <a:gd name="connsiteX2859" fmla="*/ 239399 w 4853691"/>
                <a:gd name="connsiteY2859" fmla="*/ 1523233 h 4860733"/>
                <a:gd name="connsiteX2860" fmla="*/ 227664 w 4853691"/>
                <a:gd name="connsiteY2860" fmla="*/ 1549051 h 4860733"/>
                <a:gd name="connsiteX2861" fmla="*/ 211234 w 4853691"/>
                <a:gd name="connsiteY2861" fmla="*/ 1581909 h 4860733"/>
                <a:gd name="connsiteX2862" fmla="*/ 199499 w 4853691"/>
                <a:gd name="connsiteY2862" fmla="*/ 1605380 h 4860733"/>
                <a:gd name="connsiteX2863" fmla="*/ 183070 w 4853691"/>
                <a:gd name="connsiteY2863" fmla="*/ 1645280 h 4860733"/>
                <a:gd name="connsiteX2864" fmla="*/ 178376 w 4853691"/>
                <a:gd name="connsiteY2864" fmla="*/ 1657015 h 4860733"/>
                <a:gd name="connsiteX2865" fmla="*/ 164293 w 4853691"/>
                <a:gd name="connsiteY2865" fmla="*/ 1696915 h 4860733"/>
                <a:gd name="connsiteX2866" fmla="*/ 166640 w 4853691"/>
                <a:gd name="connsiteY2866" fmla="*/ 1689873 h 4860733"/>
                <a:gd name="connsiteX2867" fmla="*/ 178376 w 4853691"/>
                <a:gd name="connsiteY2867" fmla="*/ 1657015 h 4860733"/>
                <a:gd name="connsiteX2868" fmla="*/ 354404 w 4853691"/>
                <a:gd name="connsiteY2868" fmla="*/ 1255670 h 4860733"/>
                <a:gd name="connsiteX2869" fmla="*/ 366139 w 4853691"/>
                <a:gd name="connsiteY2869" fmla="*/ 1234546 h 4860733"/>
                <a:gd name="connsiteX2870" fmla="*/ 396651 w 4853691"/>
                <a:gd name="connsiteY2870" fmla="*/ 1180564 h 4860733"/>
                <a:gd name="connsiteX2871" fmla="*/ 403692 w 4853691"/>
                <a:gd name="connsiteY2871" fmla="*/ 1168829 h 4860733"/>
                <a:gd name="connsiteX2872" fmla="*/ 413080 w 4853691"/>
                <a:gd name="connsiteY2872" fmla="*/ 1154747 h 4860733"/>
                <a:gd name="connsiteX2873" fmla="*/ 417774 w 4853691"/>
                <a:gd name="connsiteY2873" fmla="*/ 1152400 h 4860733"/>
                <a:gd name="connsiteX2874" fmla="*/ 417774 w 4853691"/>
                <a:gd name="connsiteY2874" fmla="*/ 1152400 h 4860733"/>
                <a:gd name="connsiteX2875" fmla="*/ 424815 w 4853691"/>
                <a:gd name="connsiteY2875" fmla="*/ 1150053 h 4860733"/>
                <a:gd name="connsiteX2876" fmla="*/ 427162 w 4853691"/>
                <a:gd name="connsiteY2876" fmla="*/ 1150053 h 4860733"/>
                <a:gd name="connsiteX2877" fmla="*/ 431857 w 4853691"/>
                <a:gd name="connsiteY2877" fmla="*/ 1147706 h 4860733"/>
                <a:gd name="connsiteX2878" fmla="*/ 438898 w 4853691"/>
                <a:gd name="connsiteY2878" fmla="*/ 1147706 h 4860733"/>
                <a:gd name="connsiteX2879" fmla="*/ 441245 w 4853691"/>
                <a:gd name="connsiteY2879" fmla="*/ 1147706 h 4860733"/>
                <a:gd name="connsiteX2880" fmla="*/ 438898 w 4853691"/>
                <a:gd name="connsiteY2880" fmla="*/ 1154747 h 4860733"/>
                <a:gd name="connsiteX2881" fmla="*/ 441245 w 4853691"/>
                <a:gd name="connsiteY2881" fmla="*/ 1161788 h 4860733"/>
                <a:gd name="connsiteX2882" fmla="*/ 438898 w 4853691"/>
                <a:gd name="connsiteY2882" fmla="*/ 1164135 h 4860733"/>
                <a:gd name="connsiteX2883" fmla="*/ 427162 w 4853691"/>
                <a:gd name="connsiteY2883" fmla="*/ 1175870 h 4860733"/>
                <a:gd name="connsiteX2884" fmla="*/ 415427 w 4853691"/>
                <a:gd name="connsiteY2884" fmla="*/ 1189953 h 4860733"/>
                <a:gd name="connsiteX2885" fmla="*/ 406039 w 4853691"/>
                <a:gd name="connsiteY2885" fmla="*/ 1201688 h 4860733"/>
                <a:gd name="connsiteX2886" fmla="*/ 394304 w 4853691"/>
                <a:gd name="connsiteY2886" fmla="*/ 1215770 h 4860733"/>
                <a:gd name="connsiteX2887" fmla="*/ 384916 w 4853691"/>
                <a:gd name="connsiteY2887" fmla="*/ 1227505 h 4860733"/>
                <a:gd name="connsiteX2888" fmla="*/ 373180 w 4853691"/>
                <a:gd name="connsiteY2888" fmla="*/ 1241588 h 4860733"/>
                <a:gd name="connsiteX2889" fmla="*/ 363792 w 4853691"/>
                <a:gd name="connsiteY2889" fmla="*/ 1255670 h 4860733"/>
                <a:gd name="connsiteX2890" fmla="*/ 352057 w 4853691"/>
                <a:gd name="connsiteY2890" fmla="*/ 1269752 h 4860733"/>
                <a:gd name="connsiteX2891" fmla="*/ 342669 w 4853691"/>
                <a:gd name="connsiteY2891" fmla="*/ 1283834 h 4860733"/>
                <a:gd name="connsiteX2892" fmla="*/ 333281 w 4853691"/>
                <a:gd name="connsiteY2892" fmla="*/ 1297917 h 4860733"/>
                <a:gd name="connsiteX2893" fmla="*/ 323892 w 4853691"/>
                <a:gd name="connsiteY2893" fmla="*/ 1311999 h 4860733"/>
                <a:gd name="connsiteX2894" fmla="*/ 319198 w 4853691"/>
                <a:gd name="connsiteY2894" fmla="*/ 1319040 h 4860733"/>
                <a:gd name="connsiteX2895" fmla="*/ 326239 w 4853691"/>
                <a:gd name="connsiteY2895" fmla="*/ 1304958 h 4860733"/>
                <a:gd name="connsiteX2896" fmla="*/ 354404 w 4853691"/>
                <a:gd name="connsiteY2896" fmla="*/ 1255670 h 4860733"/>
                <a:gd name="connsiteX2897" fmla="*/ 488186 w 4853691"/>
                <a:gd name="connsiteY2897" fmla="*/ 1121888 h 4860733"/>
                <a:gd name="connsiteX2898" fmla="*/ 495227 w 4853691"/>
                <a:gd name="connsiteY2898" fmla="*/ 1114847 h 4860733"/>
                <a:gd name="connsiteX2899" fmla="*/ 476450 w 4853691"/>
                <a:gd name="connsiteY2899" fmla="*/ 1140665 h 4860733"/>
                <a:gd name="connsiteX2900" fmla="*/ 474103 w 4853691"/>
                <a:gd name="connsiteY2900" fmla="*/ 1138318 h 4860733"/>
                <a:gd name="connsiteX2901" fmla="*/ 481145 w 4853691"/>
                <a:gd name="connsiteY2901" fmla="*/ 1131276 h 4860733"/>
                <a:gd name="connsiteX2902" fmla="*/ 488186 w 4853691"/>
                <a:gd name="connsiteY2902" fmla="*/ 1121888 h 4860733"/>
                <a:gd name="connsiteX2903" fmla="*/ 539821 w 4853691"/>
                <a:gd name="connsiteY2903" fmla="*/ 1063212 h 4860733"/>
                <a:gd name="connsiteX2904" fmla="*/ 563291 w 4853691"/>
                <a:gd name="connsiteY2904" fmla="*/ 1037394 h 4860733"/>
                <a:gd name="connsiteX2905" fmla="*/ 579721 w 4853691"/>
                <a:gd name="connsiteY2905" fmla="*/ 1018618 h 4860733"/>
                <a:gd name="connsiteX2906" fmla="*/ 603191 w 4853691"/>
                <a:gd name="connsiteY2906" fmla="*/ 995148 h 4860733"/>
                <a:gd name="connsiteX2907" fmla="*/ 621967 w 4853691"/>
                <a:gd name="connsiteY2907" fmla="*/ 974024 h 4860733"/>
                <a:gd name="connsiteX2908" fmla="*/ 643091 w 4853691"/>
                <a:gd name="connsiteY2908" fmla="*/ 950554 h 4860733"/>
                <a:gd name="connsiteX2909" fmla="*/ 664214 w 4853691"/>
                <a:gd name="connsiteY2909" fmla="*/ 929430 h 4860733"/>
                <a:gd name="connsiteX2910" fmla="*/ 685338 w 4853691"/>
                <a:gd name="connsiteY2910" fmla="*/ 908307 h 4860733"/>
                <a:gd name="connsiteX2911" fmla="*/ 708808 w 4853691"/>
                <a:gd name="connsiteY2911" fmla="*/ 887184 h 4860733"/>
                <a:gd name="connsiteX2912" fmla="*/ 729931 w 4853691"/>
                <a:gd name="connsiteY2912" fmla="*/ 868407 h 4860733"/>
                <a:gd name="connsiteX2913" fmla="*/ 755749 w 4853691"/>
                <a:gd name="connsiteY2913" fmla="*/ 844937 h 4860733"/>
                <a:gd name="connsiteX2914" fmla="*/ 774525 w 4853691"/>
                <a:gd name="connsiteY2914" fmla="*/ 828507 h 4860733"/>
                <a:gd name="connsiteX2915" fmla="*/ 788608 w 4853691"/>
                <a:gd name="connsiteY2915" fmla="*/ 816772 h 4860733"/>
                <a:gd name="connsiteX2916" fmla="*/ 788608 w 4853691"/>
                <a:gd name="connsiteY2916" fmla="*/ 816772 h 4860733"/>
                <a:gd name="connsiteX2917" fmla="*/ 697073 w 4853691"/>
                <a:gd name="connsiteY2917" fmla="*/ 959942 h 4860733"/>
                <a:gd name="connsiteX2918" fmla="*/ 687685 w 4853691"/>
                <a:gd name="connsiteY2918" fmla="*/ 957595 h 4860733"/>
                <a:gd name="connsiteX2919" fmla="*/ 666561 w 4853691"/>
                <a:gd name="connsiteY2919" fmla="*/ 978718 h 4860733"/>
                <a:gd name="connsiteX2920" fmla="*/ 668908 w 4853691"/>
                <a:gd name="connsiteY2920" fmla="*/ 988107 h 4860733"/>
                <a:gd name="connsiteX2921" fmla="*/ 659520 w 4853691"/>
                <a:gd name="connsiteY2921" fmla="*/ 992801 h 4860733"/>
                <a:gd name="connsiteX2922" fmla="*/ 654826 w 4853691"/>
                <a:gd name="connsiteY2922" fmla="*/ 995148 h 4860733"/>
                <a:gd name="connsiteX2923" fmla="*/ 636050 w 4853691"/>
                <a:gd name="connsiteY2923" fmla="*/ 1006883 h 4860733"/>
                <a:gd name="connsiteX2924" fmla="*/ 626661 w 4853691"/>
                <a:gd name="connsiteY2924" fmla="*/ 1013924 h 4860733"/>
                <a:gd name="connsiteX2925" fmla="*/ 610232 w 4853691"/>
                <a:gd name="connsiteY2925" fmla="*/ 1023312 h 4860733"/>
                <a:gd name="connsiteX2926" fmla="*/ 600844 w 4853691"/>
                <a:gd name="connsiteY2926" fmla="*/ 1030353 h 4860733"/>
                <a:gd name="connsiteX2927" fmla="*/ 586762 w 4853691"/>
                <a:gd name="connsiteY2927" fmla="*/ 1039742 h 4860733"/>
                <a:gd name="connsiteX2928" fmla="*/ 575026 w 4853691"/>
                <a:gd name="connsiteY2928" fmla="*/ 1046783 h 4860733"/>
                <a:gd name="connsiteX2929" fmla="*/ 560944 w 4853691"/>
                <a:gd name="connsiteY2929" fmla="*/ 1056171 h 4860733"/>
                <a:gd name="connsiteX2930" fmla="*/ 549209 w 4853691"/>
                <a:gd name="connsiteY2930" fmla="*/ 1065559 h 4860733"/>
                <a:gd name="connsiteX2931" fmla="*/ 535127 w 4853691"/>
                <a:gd name="connsiteY2931" fmla="*/ 1077294 h 4860733"/>
                <a:gd name="connsiteX2932" fmla="*/ 523391 w 4853691"/>
                <a:gd name="connsiteY2932" fmla="*/ 1086683 h 4860733"/>
                <a:gd name="connsiteX2933" fmla="*/ 511656 w 4853691"/>
                <a:gd name="connsiteY2933" fmla="*/ 1096071 h 4860733"/>
                <a:gd name="connsiteX2934" fmla="*/ 525738 w 4853691"/>
                <a:gd name="connsiteY2934" fmla="*/ 1079641 h 4860733"/>
                <a:gd name="connsiteX2935" fmla="*/ 539821 w 4853691"/>
                <a:gd name="connsiteY2935" fmla="*/ 1063212 h 4860733"/>
                <a:gd name="connsiteX2936" fmla="*/ 835549 w 4853691"/>
                <a:gd name="connsiteY2936" fmla="*/ 751055 h 4860733"/>
                <a:gd name="connsiteX2937" fmla="*/ 854325 w 4853691"/>
                <a:gd name="connsiteY2937" fmla="*/ 725237 h 4860733"/>
                <a:gd name="connsiteX2938" fmla="*/ 868407 w 4853691"/>
                <a:gd name="connsiteY2938" fmla="*/ 706461 h 4860733"/>
                <a:gd name="connsiteX2939" fmla="*/ 887184 w 4853691"/>
                <a:gd name="connsiteY2939" fmla="*/ 682991 h 4860733"/>
                <a:gd name="connsiteX2940" fmla="*/ 901266 w 4853691"/>
                <a:gd name="connsiteY2940" fmla="*/ 664214 h 4860733"/>
                <a:gd name="connsiteX2941" fmla="*/ 920042 w 4853691"/>
                <a:gd name="connsiteY2941" fmla="*/ 643091 h 4860733"/>
                <a:gd name="connsiteX2942" fmla="*/ 934124 w 4853691"/>
                <a:gd name="connsiteY2942" fmla="*/ 624314 h 4860733"/>
                <a:gd name="connsiteX2943" fmla="*/ 950554 w 4853691"/>
                <a:gd name="connsiteY2943" fmla="*/ 603191 h 4860733"/>
                <a:gd name="connsiteX2944" fmla="*/ 966983 w 4853691"/>
                <a:gd name="connsiteY2944" fmla="*/ 584415 h 4860733"/>
                <a:gd name="connsiteX2945" fmla="*/ 983412 w 4853691"/>
                <a:gd name="connsiteY2945" fmla="*/ 565638 h 4860733"/>
                <a:gd name="connsiteX2946" fmla="*/ 999842 w 4853691"/>
                <a:gd name="connsiteY2946" fmla="*/ 549209 h 4860733"/>
                <a:gd name="connsiteX2947" fmla="*/ 1016271 w 4853691"/>
                <a:gd name="connsiteY2947" fmla="*/ 530433 h 4860733"/>
                <a:gd name="connsiteX2948" fmla="*/ 1032700 w 4853691"/>
                <a:gd name="connsiteY2948" fmla="*/ 514003 h 4860733"/>
                <a:gd name="connsiteX2949" fmla="*/ 1049130 w 4853691"/>
                <a:gd name="connsiteY2949" fmla="*/ 497574 h 4860733"/>
                <a:gd name="connsiteX2950" fmla="*/ 1065559 w 4853691"/>
                <a:gd name="connsiteY2950" fmla="*/ 483492 h 4860733"/>
                <a:gd name="connsiteX2951" fmla="*/ 1081988 w 4853691"/>
                <a:gd name="connsiteY2951" fmla="*/ 467062 h 4860733"/>
                <a:gd name="connsiteX2952" fmla="*/ 1098418 w 4853691"/>
                <a:gd name="connsiteY2952" fmla="*/ 452980 h 4860733"/>
                <a:gd name="connsiteX2953" fmla="*/ 1117194 w 4853691"/>
                <a:gd name="connsiteY2953" fmla="*/ 436551 h 4860733"/>
                <a:gd name="connsiteX2954" fmla="*/ 1133623 w 4853691"/>
                <a:gd name="connsiteY2954" fmla="*/ 422468 h 4860733"/>
                <a:gd name="connsiteX2955" fmla="*/ 1152400 w 4853691"/>
                <a:gd name="connsiteY2955" fmla="*/ 408386 h 4860733"/>
                <a:gd name="connsiteX2956" fmla="*/ 1168829 w 4853691"/>
                <a:gd name="connsiteY2956" fmla="*/ 396651 h 4860733"/>
                <a:gd name="connsiteX2957" fmla="*/ 1187605 w 4853691"/>
                <a:gd name="connsiteY2957" fmla="*/ 382569 h 4860733"/>
                <a:gd name="connsiteX2958" fmla="*/ 1204035 w 4853691"/>
                <a:gd name="connsiteY2958" fmla="*/ 370833 h 4860733"/>
                <a:gd name="connsiteX2959" fmla="*/ 1206382 w 4853691"/>
                <a:gd name="connsiteY2959" fmla="*/ 368486 h 4860733"/>
                <a:gd name="connsiteX2960" fmla="*/ 1185258 w 4853691"/>
                <a:gd name="connsiteY2960" fmla="*/ 387263 h 4860733"/>
                <a:gd name="connsiteX2961" fmla="*/ 1173523 w 4853691"/>
                <a:gd name="connsiteY2961" fmla="*/ 389610 h 4860733"/>
                <a:gd name="connsiteX2962" fmla="*/ 1154747 w 4853691"/>
                <a:gd name="connsiteY2962" fmla="*/ 406039 h 4860733"/>
                <a:gd name="connsiteX2963" fmla="*/ 1145359 w 4853691"/>
                <a:gd name="connsiteY2963" fmla="*/ 415427 h 4860733"/>
                <a:gd name="connsiteX2964" fmla="*/ 1131276 w 4853691"/>
                <a:gd name="connsiteY2964" fmla="*/ 429510 h 4860733"/>
                <a:gd name="connsiteX2965" fmla="*/ 1121888 w 4853691"/>
                <a:gd name="connsiteY2965" fmla="*/ 438898 h 4860733"/>
                <a:gd name="connsiteX2966" fmla="*/ 1107806 w 4853691"/>
                <a:gd name="connsiteY2966" fmla="*/ 455327 h 4860733"/>
                <a:gd name="connsiteX2967" fmla="*/ 1098418 w 4853691"/>
                <a:gd name="connsiteY2967" fmla="*/ 467062 h 4860733"/>
                <a:gd name="connsiteX2968" fmla="*/ 1084336 w 4853691"/>
                <a:gd name="connsiteY2968" fmla="*/ 483492 h 4860733"/>
                <a:gd name="connsiteX2969" fmla="*/ 1074947 w 4853691"/>
                <a:gd name="connsiteY2969" fmla="*/ 495227 h 4860733"/>
                <a:gd name="connsiteX2970" fmla="*/ 1058518 w 4853691"/>
                <a:gd name="connsiteY2970" fmla="*/ 516350 h 4860733"/>
                <a:gd name="connsiteX2971" fmla="*/ 1051477 w 4853691"/>
                <a:gd name="connsiteY2971" fmla="*/ 525738 h 4860733"/>
                <a:gd name="connsiteX2972" fmla="*/ 1028006 w 4853691"/>
                <a:gd name="connsiteY2972" fmla="*/ 558597 h 4860733"/>
                <a:gd name="connsiteX2973" fmla="*/ 955248 w 4853691"/>
                <a:gd name="connsiteY2973" fmla="*/ 671255 h 4860733"/>
                <a:gd name="connsiteX2974" fmla="*/ 948207 w 4853691"/>
                <a:gd name="connsiteY2974" fmla="*/ 678296 h 4860733"/>
                <a:gd name="connsiteX2975" fmla="*/ 924736 w 4853691"/>
                <a:gd name="connsiteY2975" fmla="*/ 697073 h 4860733"/>
                <a:gd name="connsiteX2976" fmla="*/ 896572 w 4853691"/>
                <a:gd name="connsiteY2976" fmla="*/ 718196 h 4860733"/>
                <a:gd name="connsiteX2977" fmla="*/ 873101 w 4853691"/>
                <a:gd name="connsiteY2977" fmla="*/ 736973 h 4860733"/>
                <a:gd name="connsiteX2978" fmla="*/ 847284 w 4853691"/>
                <a:gd name="connsiteY2978" fmla="*/ 758096 h 4860733"/>
                <a:gd name="connsiteX2979" fmla="*/ 823813 w 4853691"/>
                <a:gd name="connsiteY2979" fmla="*/ 779219 h 4860733"/>
                <a:gd name="connsiteX2980" fmla="*/ 814425 w 4853691"/>
                <a:gd name="connsiteY2980" fmla="*/ 788608 h 4860733"/>
                <a:gd name="connsiteX2981" fmla="*/ 809731 w 4853691"/>
                <a:gd name="connsiteY2981" fmla="*/ 786261 h 4860733"/>
                <a:gd name="connsiteX2982" fmla="*/ 816772 w 4853691"/>
                <a:gd name="connsiteY2982" fmla="*/ 772178 h 4860733"/>
                <a:gd name="connsiteX2983" fmla="*/ 816772 w 4853691"/>
                <a:gd name="connsiteY2983" fmla="*/ 769831 h 4860733"/>
                <a:gd name="connsiteX2984" fmla="*/ 835549 w 4853691"/>
                <a:gd name="connsiteY2984" fmla="*/ 751055 h 4860733"/>
                <a:gd name="connsiteX2985" fmla="*/ 1246282 w 4853691"/>
                <a:gd name="connsiteY2985" fmla="*/ 363792 h 4860733"/>
                <a:gd name="connsiteX2986" fmla="*/ 1248629 w 4853691"/>
                <a:gd name="connsiteY2986" fmla="*/ 368486 h 4860733"/>
                <a:gd name="connsiteX2987" fmla="*/ 1250976 w 4853691"/>
                <a:gd name="connsiteY2987" fmla="*/ 370833 h 4860733"/>
                <a:gd name="connsiteX2988" fmla="*/ 1253323 w 4853691"/>
                <a:gd name="connsiteY2988" fmla="*/ 375527 h 4860733"/>
                <a:gd name="connsiteX2989" fmla="*/ 1255670 w 4853691"/>
                <a:gd name="connsiteY2989" fmla="*/ 380222 h 4860733"/>
                <a:gd name="connsiteX2990" fmla="*/ 1255670 w 4853691"/>
                <a:gd name="connsiteY2990" fmla="*/ 384916 h 4860733"/>
                <a:gd name="connsiteX2991" fmla="*/ 1258017 w 4853691"/>
                <a:gd name="connsiteY2991" fmla="*/ 389610 h 4860733"/>
                <a:gd name="connsiteX2992" fmla="*/ 1258017 w 4853691"/>
                <a:gd name="connsiteY2992" fmla="*/ 394304 h 4860733"/>
                <a:gd name="connsiteX2993" fmla="*/ 1260364 w 4853691"/>
                <a:gd name="connsiteY2993" fmla="*/ 398998 h 4860733"/>
                <a:gd name="connsiteX2994" fmla="*/ 1260364 w 4853691"/>
                <a:gd name="connsiteY2994" fmla="*/ 403692 h 4860733"/>
                <a:gd name="connsiteX2995" fmla="*/ 1262711 w 4853691"/>
                <a:gd name="connsiteY2995" fmla="*/ 410733 h 4860733"/>
                <a:gd name="connsiteX2996" fmla="*/ 1262711 w 4853691"/>
                <a:gd name="connsiteY2996" fmla="*/ 415427 h 4860733"/>
                <a:gd name="connsiteX2997" fmla="*/ 1265058 w 4853691"/>
                <a:gd name="connsiteY2997" fmla="*/ 422468 h 4860733"/>
                <a:gd name="connsiteX2998" fmla="*/ 1265058 w 4853691"/>
                <a:gd name="connsiteY2998" fmla="*/ 427162 h 4860733"/>
                <a:gd name="connsiteX2999" fmla="*/ 1267405 w 4853691"/>
                <a:gd name="connsiteY2999" fmla="*/ 436551 h 4860733"/>
                <a:gd name="connsiteX3000" fmla="*/ 1267405 w 4853691"/>
                <a:gd name="connsiteY3000" fmla="*/ 438898 h 4860733"/>
                <a:gd name="connsiteX3001" fmla="*/ 1269752 w 4853691"/>
                <a:gd name="connsiteY3001" fmla="*/ 450633 h 4860733"/>
                <a:gd name="connsiteX3002" fmla="*/ 1269752 w 4853691"/>
                <a:gd name="connsiteY3002" fmla="*/ 450633 h 4860733"/>
                <a:gd name="connsiteX3003" fmla="*/ 1272099 w 4853691"/>
                <a:gd name="connsiteY3003" fmla="*/ 467062 h 4860733"/>
                <a:gd name="connsiteX3004" fmla="*/ 1269752 w 4853691"/>
                <a:gd name="connsiteY3004" fmla="*/ 469409 h 4860733"/>
                <a:gd name="connsiteX3005" fmla="*/ 1213423 w 4853691"/>
                <a:gd name="connsiteY3005" fmla="*/ 502268 h 4860733"/>
                <a:gd name="connsiteX3006" fmla="*/ 1159441 w 4853691"/>
                <a:gd name="connsiteY3006" fmla="*/ 535127 h 4860733"/>
                <a:gd name="connsiteX3007" fmla="*/ 1147706 w 4853691"/>
                <a:gd name="connsiteY3007" fmla="*/ 542168 h 4860733"/>
                <a:gd name="connsiteX3008" fmla="*/ 1105459 w 4853691"/>
                <a:gd name="connsiteY3008" fmla="*/ 570332 h 4860733"/>
                <a:gd name="connsiteX3009" fmla="*/ 1089030 w 4853691"/>
                <a:gd name="connsiteY3009" fmla="*/ 582068 h 4860733"/>
                <a:gd name="connsiteX3010" fmla="*/ 1053824 w 4853691"/>
                <a:gd name="connsiteY3010" fmla="*/ 607885 h 4860733"/>
                <a:gd name="connsiteX3011" fmla="*/ 1035047 w 4853691"/>
                <a:gd name="connsiteY3011" fmla="*/ 621967 h 4860733"/>
                <a:gd name="connsiteX3012" fmla="*/ 1002189 w 4853691"/>
                <a:gd name="connsiteY3012" fmla="*/ 645438 h 4860733"/>
                <a:gd name="connsiteX3013" fmla="*/ 981065 w 4853691"/>
                <a:gd name="connsiteY3013" fmla="*/ 661867 h 4860733"/>
                <a:gd name="connsiteX3014" fmla="*/ 962289 w 4853691"/>
                <a:gd name="connsiteY3014" fmla="*/ 675949 h 4860733"/>
                <a:gd name="connsiteX3015" fmla="*/ 969330 w 4853691"/>
                <a:gd name="connsiteY3015" fmla="*/ 664214 h 4860733"/>
                <a:gd name="connsiteX3016" fmla="*/ 976371 w 4853691"/>
                <a:gd name="connsiteY3016" fmla="*/ 652479 h 4860733"/>
                <a:gd name="connsiteX3017" fmla="*/ 990454 w 4853691"/>
                <a:gd name="connsiteY3017" fmla="*/ 629008 h 4860733"/>
                <a:gd name="connsiteX3018" fmla="*/ 997495 w 4853691"/>
                <a:gd name="connsiteY3018" fmla="*/ 617273 h 4860733"/>
                <a:gd name="connsiteX3019" fmla="*/ 1011577 w 4853691"/>
                <a:gd name="connsiteY3019" fmla="*/ 596150 h 4860733"/>
                <a:gd name="connsiteX3020" fmla="*/ 1020965 w 4853691"/>
                <a:gd name="connsiteY3020" fmla="*/ 584415 h 4860733"/>
                <a:gd name="connsiteX3021" fmla="*/ 1037395 w 4853691"/>
                <a:gd name="connsiteY3021" fmla="*/ 563291 h 4860733"/>
                <a:gd name="connsiteX3022" fmla="*/ 1046783 w 4853691"/>
                <a:gd name="connsiteY3022" fmla="*/ 551556 h 4860733"/>
                <a:gd name="connsiteX3023" fmla="*/ 1063212 w 4853691"/>
                <a:gd name="connsiteY3023" fmla="*/ 530433 h 4860733"/>
                <a:gd name="connsiteX3024" fmla="*/ 1072600 w 4853691"/>
                <a:gd name="connsiteY3024" fmla="*/ 518697 h 4860733"/>
                <a:gd name="connsiteX3025" fmla="*/ 1089030 w 4853691"/>
                <a:gd name="connsiteY3025" fmla="*/ 497574 h 4860733"/>
                <a:gd name="connsiteX3026" fmla="*/ 1098418 w 4853691"/>
                <a:gd name="connsiteY3026" fmla="*/ 485839 h 4860733"/>
                <a:gd name="connsiteX3027" fmla="*/ 1114847 w 4853691"/>
                <a:gd name="connsiteY3027" fmla="*/ 464715 h 4860733"/>
                <a:gd name="connsiteX3028" fmla="*/ 1124235 w 4853691"/>
                <a:gd name="connsiteY3028" fmla="*/ 455327 h 4860733"/>
                <a:gd name="connsiteX3029" fmla="*/ 1145359 w 4853691"/>
                <a:gd name="connsiteY3029" fmla="*/ 434204 h 4860733"/>
                <a:gd name="connsiteX3030" fmla="*/ 1152400 w 4853691"/>
                <a:gd name="connsiteY3030" fmla="*/ 427162 h 4860733"/>
                <a:gd name="connsiteX3031" fmla="*/ 1208729 w 4853691"/>
                <a:gd name="connsiteY3031" fmla="*/ 375527 h 4860733"/>
                <a:gd name="connsiteX3032" fmla="*/ 1211076 w 4853691"/>
                <a:gd name="connsiteY3032" fmla="*/ 373180 h 4860733"/>
                <a:gd name="connsiteX3033" fmla="*/ 1220464 w 4853691"/>
                <a:gd name="connsiteY3033" fmla="*/ 366139 h 4860733"/>
                <a:gd name="connsiteX3034" fmla="*/ 1236894 w 4853691"/>
                <a:gd name="connsiteY3034" fmla="*/ 373180 h 4860733"/>
                <a:gd name="connsiteX3035" fmla="*/ 1250976 w 4853691"/>
                <a:gd name="connsiteY3035" fmla="*/ 368486 h 4860733"/>
                <a:gd name="connsiteX3036" fmla="*/ 1250976 w 4853691"/>
                <a:gd name="connsiteY3036" fmla="*/ 368486 h 4860733"/>
                <a:gd name="connsiteX3037" fmla="*/ 1246282 w 4853691"/>
                <a:gd name="connsiteY3037" fmla="*/ 363792 h 4860733"/>
                <a:gd name="connsiteX3038" fmla="*/ 1321387 w 4853691"/>
                <a:gd name="connsiteY3038" fmla="*/ 436551 h 4860733"/>
                <a:gd name="connsiteX3039" fmla="*/ 1351899 w 4853691"/>
                <a:gd name="connsiteY3039" fmla="*/ 420121 h 4860733"/>
                <a:gd name="connsiteX3040" fmla="*/ 1377716 w 4853691"/>
                <a:gd name="connsiteY3040" fmla="*/ 406039 h 4860733"/>
                <a:gd name="connsiteX3041" fmla="*/ 1405881 w 4853691"/>
                <a:gd name="connsiteY3041" fmla="*/ 391957 h 4860733"/>
                <a:gd name="connsiteX3042" fmla="*/ 1434045 w 4853691"/>
                <a:gd name="connsiteY3042" fmla="*/ 377874 h 4860733"/>
                <a:gd name="connsiteX3043" fmla="*/ 1462210 w 4853691"/>
                <a:gd name="connsiteY3043" fmla="*/ 363792 h 4860733"/>
                <a:gd name="connsiteX3044" fmla="*/ 1490375 w 4853691"/>
                <a:gd name="connsiteY3044" fmla="*/ 349710 h 4860733"/>
                <a:gd name="connsiteX3045" fmla="*/ 1518539 w 4853691"/>
                <a:gd name="connsiteY3045" fmla="*/ 337975 h 4860733"/>
                <a:gd name="connsiteX3046" fmla="*/ 1546704 w 4853691"/>
                <a:gd name="connsiteY3046" fmla="*/ 326239 h 4860733"/>
                <a:gd name="connsiteX3047" fmla="*/ 1553745 w 4853691"/>
                <a:gd name="connsiteY3047" fmla="*/ 323892 h 4860733"/>
                <a:gd name="connsiteX3048" fmla="*/ 1527927 w 4853691"/>
                <a:gd name="connsiteY3048" fmla="*/ 340322 h 4860733"/>
                <a:gd name="connsiteX3049" fmla="*/ 1516192 w 4853691"/>
                <a:gd name="connsiteY3049" fmla="*/ 349710 h 4860733"/>
                <a:gd name="connsiteX3050" fmla="*/ 1476292 w 4853691"/>
                <a:gd name="connsiteY3050" fmla="*/ 375527 h 4860733"/>
                <a:gd name="connsiteX3051" fmla="*/ 1462210 w 4853691"/>
                <a:gd name="connsiteY3051" fmla="*/ 387263 h 4860733"/>
                <a:gd name="connsiteX3052" fmla="*/ 1427004 w 4853691"/>
                <a:gd name="connsiteY3052" fmla="*/ 413080 h 4860733"/>
                <a:gd name="connsiteX3053" fmla="*/ 1410575 w 4853691"/>
                <a:gd name="connsiteY3053" fmla="*/ 427162 h 4860733"/>
                <a:gd name="connsiteX3054" fmla="*/ 1377716 w 4853691"/>
                <a:gd name="connsiteY3054" fmla="*/ 452980 h 4860733"/>
                <a:gd name="connsiteX3055" fmla="*/ 1358940 w 4853691"/>
                <a:gd name="connsiteY3055" fmla="*/ 469409 h 4860733"/>
                <a:gd name="connsiteX3056" fmla="*/ 1328428 w 4853691"/>
                <a:gd name="connsiteY3056" fmla="*/ 495227 h 4860733"/>
                <a:gd name="connsiteX3057" fmla="*/ 1307305 w 4853691"/>
                <a:gd name="connsiteY3057" fmla="*/ 514003 h 4860733"/>
                <a:gd name="connsiteX3058" fmla="*/ 1293223 w 4853691"/>
                <a:gd name="connsiteY3058" fmla="*/ 525738 h 4860733"/>
                <a:gd name="connsiteX3059" fmla="*/ 1279140 w 4853691"/>
                <a:gd name="connsiteY3059" fmla="*/ 518697 h 4860733"/>
                <a:gd name="connsiteX3060" fmla="*/ 1276793 w 4853691"/>
                <a:gd name="connsiteY3060" fmla="*/ 518697 h 4860733"/>
                <a:gd name="connsiteX3061" fmla="*/ 1276793 w 4853691"/>
                <a:gd name="connsiteY3061" fmla="*/ 511656 h 4860733"/>
                <a:gd name="connsiteX3062" fmla="*/ 1272099 w 4853691"/>
                <a:gd name="connsiteY3062" fmla="*/ 481145 h 4860733"/>
                <a:gd name="connsiteX3063" fmla="*/ 1272099 w 4853691"/>
                <a:gd name="connsiteY3063" fmla="*/ 481145 h 4860733"/>
                <a:gd name="connsiteX3064" fmla="*/ 1272099 w 4853691"/>
                <a:gd name="connsiteY3064" fmla="*/ 471756 h 4860733"/>
                <a:gd name="connsiteX3065" fmla="*/ 1300264 w 4853691"/>
                <a:gd name="connsiteY3065" fmla="*/ 455327 h 4860733"/>
                <a:gd name="connsiteX3066" fmla="*/ 1321387 w 4853691"/>
                <a:gd name="connsiteY3066" fmla="*/ 436551 h 4860733"/>
                <a:gd name="connsiteX3067" fmla="*/ 1621809 w 4853691"/>
                <a:gd name="connsiteY3067" fmla="*/ 286340 h 4860733"/>
                <a:gd name="connsiteX3068" fmla="*/ 1642933 w 4853691"/>
                <a:gd name="connsiteY3068" fmla="*/ 272257 h 4860733"/>
                <a:gd name="connsiteX3069" fmla="*/ 1647627 w 4853691"/>
                <a:gd name="connsiteY3069" fmla="*/ 274604 h 4860733"/>
                <a:gd name="connsiteX3070" fmla="*/ 1649974 w 4853691"/>
                <a:gd name="connsiteY3070" fmla="*/ 274604 h 4860733"/>
                <a:gd name="connsiteX3071" fmla="*/ 1649974 w 4853691"/>
                <a:gd name="connsiteY3071" fmla="*/ 279299 h 4860733"/>
                <a:gd name="connsiteX3072" fmla="*/ 1652321 w 4853691"/>
                <a:gd name="connsiteY3072" fmla="*/ 286340 h 4860733"/>
                <a:gd name="connsiteX3073" fmla="*/ 1633544 w 4853691"/>
                <a:gd name="connsiteY3073" fmla="*/ 293381 h 4860733"/>
                <a:gd name="connsiteX3074" fmla="*/ 1610074 w 4853691"/>
                <a:gd name="connsiteY3074" fmla="*/ 302769 h 4860733"/>
                <a:gd name="connsiteX3075" fmla="*/ 1572521 w 4853691"/>
                <a:gd name="connsiteY3075" fmla="*/ 316851 h 4860733"/>
                <a:gd name="connsiteX3076" fmla="*/ 1593645 w 4853691"/>
                <a:gd name="connsiteY3076" fmla="*/ 302769 h 4860733"/>
                <a:gd name="connsiteX3077" fmla="*/ 1621809 w 4853691"/>
                <a:gd name="connsiteY3077" fmla="*/ 286340 h 4860733"/>
                <a:gd name="connsiteX3078" fmla="*/ 1654668 w 4853691"/>
                <a:gd name="connsiteY3078" fmla="*/ 267563 h 4860733"/>
                <a:gd name="connsiteX3079" fmla="*/ 1649974 w 4853691"/>
                <a:gd name="connsiteY3079" fmla="*/ 274604 h 4860733"/>
                <a:gd name="connsiteX3080" fmla="*/ 1647627 w 4853691"/>
                <a:gd name="connsiteY3080" fmla="*/ 274604 h 4860733"/>
                <a:gd name="connsiteX3081" fmla="*/ 1645280 w 4853691"/>
                <a:gd name="connsiteY3081" fmla="*/ 274604 h 4860733"/>
                <a:gd name="connsiteX3082" fmla="*/ 1645280 w 4853691"/>
                <a:gd name="connsiteY3082" fmla="*/ 274604 h 4860733"/>
                <a:gd name="connsiteX3083" fmla="*/ 1654668 w 4853691"/>
                <a:gd name="connsiteY3083" fmla="*/ 267563 h 4860733"/>
                <a:gd name="connsiteX3084" fmla="*/ 1699262 w 4853691"/>
                <a:gd name="connsiteY3084" fmla="*/ 248787 h 4860733"/>
                <a:gd name="connsiteX3085" fmla="*/ 1710997 w 4853691"/>
                <a:gd name="connsiteY3085" fmla="*/ 237052 h 4860733"/>
                <a:gd name="connsiteX3086" fmla="*/ 1729773 w 4853691"/>
                <a:gd name="connsiteY3086" fmla="*/ 227664 h 4860733"/>
                <a:gd name="connsiteX3087" fmla="*/ 1753244 w 4853691"/>
                <a:gd name="connsiteY3087" fmla="*/ 215928 h 4860733"/>
                <a:gd name="connsiteX3088" fmla="*/ 1783755 w 4853691"/>
                <a:gd name="connsiteY3088" fmla="*/ 197152 h 4860733"/>
                <a:gd name="connsiteX3089" fmla="*/ 1807226 w 4853691"/>
                <a:gd name="connsiteY3089" fmla="*/ 185417 h 4860733"/>
                <a:gd name="connsiteX3090" fmla="*/ 1837737 w 4853691"/>
                <a:gd name="connsiteY3090" fmla="*/ 171334 h 4860733"/>
                <a:gd name="connsiteX3091" fmla="*/ 1861208 w 4853691"/>
                <a:gd name="connsiteY3091" fmla="*/ 161946 h 4860733"/>
                <a:gd name="connsiteX3092" fmla="*/ 1891719 w 4853691"/>
                <a:gd name="connsiteY3092" fmla="*/ 150211 h 4860733"/>
                <a:gd name="connsiteX3093" fmla="*/ 1915190 w 4853691"/>
                <a:gd name="connsiteY3093" fmla="*/ 140823 h 4860733"/>
                <a:gd name="connsiteX3094" fmla="*/ 1945702 w 4853691"/>
                <a:gd name="connsiteY3094" fmla="*/ 129088 h 4860733"/>
                <a:gd name="connsiteX3095" fmla="*/ 1966825 w 4853691"/>
                <a:gd name="connsiteY3095" fmla="*/ 119699 h 4860733"/>
                <a:gd name="connsiteX3096" fmla="*/ 2002031 w 4853691"/>
                <a:gd name="connsiteY3096" fmla="*/ 107964 h 4860733"/>
                <a:gd name="connsiteX3097" fmla="*/ 2020807 w 4853691"/>
                <a:gd name="connsiteY3097" fmla="*/ 100923 h 4860733"/>
                <a:gd name="connsiteX3098" fmla="*/ 2063054 w 4853691"/>
                <a:gd name="connsiteY3098" fmla="*/ 86841 h 4860733"/>
                <a:gd name="connsiteX3099" fmla="*/ 2079483 w 4853691"/>
                <a:gd name="connsiteY3099" fmla="*/ 82147 h 4860733"/>
                <a:gd name="connsiteX3100" fmla="*/ 2102954 w 4853691"/>
                <a:gd name="connsiteY3100" fmla="*/ 75105 h 4860733"/>
                <a:gd name="connsiteX3101" fmla="*/ 2121730 w 4853691"/>
                <a:gd name="connsiteY3101" fmla="*/ 89188 h 4860733"/>
                <a:gd name="connsiteX3102" fmla="*/ 2140506 w 4853691"/>
                <a:gd name="connsiteY3102" fmla="*/ 77453 h 4860733"/>
                <a:gd name="connsiteX3103" fmla="*/ 2210918 w 4853691"/>
                <a:gd name="connsiteY3103" fmla="*/ 115005 h 4860733"/>
                <a:gd name="connsiteX3104" fmla="*/ 2187447 w 4853691"/>
                <a:gd name="connsiteY3104" fmla="*/ 119699 h 4860733"/>
                <a:gd name="connsiteX3105" fmla="*/ 2173365 w 4853691"/>
                <a:gd name="connsiteY3105" fmla="*/ 122046 h 4860733"/>
                <a:gd name="connsiteX3106" fmla="*/ 2124077 w 4853691"/>
                <a:gd name="connsiteY3106" fmla="*/ 131435 h 4860733"/>
                <a:gd name="connsiteX3107" fmla="*/ 2121730 w 4853691"/>
                <a:gd name="connsiteY3107" fmla="*/ 131435 h 4860733"/>
                <a:gd name="connsiteX3108" fmla="*/ 2070095 w 4853691"/>
                <a:gd name="connsiteY3108" fmla="*/ 143170 h 4860733"/>
                <a:gd name="connsiteX3109" fmla="*/ 2053666 w 4853691"/>
                <a:gd name="connsiteY3109" fmla="*/ 147864 h 4860733"/>
                <a:gd name="connsiteX3110" fmla="*/ 2018460 w 4853691"/>
                <a:gd name="connsiteY3110" fmla="*/ 157252 h 4860733"/>
                <a:gd name="connsiteX3111" fmla="*/ 1997336 w 4853691"/>
                <a:gd name="connsiteY3111" fmla="*/ 164293 h 4860733"/>
                <a:gd name="connsiteX3112" fmla="*/ 1969172 w 4853691"/>
                <a:gd name="connsiteY3112" fmla="*/ 171334 h 4860733"/>
                <a:gd name="connsiteX3113" fmla="*/ 1945702 w 4853691"/>
                <a:gd name="connsiteY3113" fmla="*/ 178376 h 4860733"/>
                <a:gd name="connsiteX3114" fmla="*/ 1919884 w 4853691"/>
                <a:gd name="connsiteY3114" fmla="*/ 185417 h 4860733"/>
                <a:gd name="connsiteX3115" fmla="*/ 1896414 w 4853691"/>
                <a:gd name="connsiteY3115" fmla="*/ 192458 h 4860733"/>
                <a:gd name="connsiteX3116" fmla="*/ 1870596 w 4853691"/>
                <a:gd name="connsiteY3116" fmla="*/ 201846 h 4860733"/>
                <a:gd name="connsiteX3117" fmla="*/ 1847125 w 4853691"/>
                <a:gd name="connsiteY3117" fmla="*/ 211234 h 4860733"/>
                <a:gd name="connsiteX3118" fmla="*/ 1821308 w 4853691"/>
                <a:gd name="connsiteY3118" fmla="*/ 220622 h 4860733"/>
                <a:gd name="connsiteX3119" fmla="*/ 1795491 w 4853691"/>
                <a:gd name="connsiteY3119" fmla="*/ 230011 h 4860733"/>
                <a:gd name="connsiteX3120" fmla="*/ 1769673 w 4853691"/>
                <a:gd name="connsiteY3120" fmla="*/ 239399 h 4860733"/>
                <a:gd name="connsiteX3121" fmla="*/ 1746203 w 4853691"/>
                <a:gd name="connsiteY3121" fmla="*/ 248787 h 4860733"/>
                <a:gd name="connsiteX3122" fmla="*/ 1720385 w 4853691"/>
                <a:gd name="connsiteY3122" fmla="*/ 258175 h 4860733"/>
                <a:gd name="connsiteX3123" fmla="*/ 1696915 w 4853691"/>
                <a:gd name="connsiteY3123" fmla="*/ 267563 h 4860733"/>
                <a:gd name="connsiteX3124" fmla="*/ 1687526 w 4853691"/>
                <a:gd name="connsiteY3124" fmla="*/ 272257 h 4860733"/>
                <a:gd name="connsiteX3125" fmla="*/ 1682832 w 4853691"/>
                <a:gd name="connsiteY3125" fmla="*/ 265216 h 4860733"/>
                <a:gd name="connsiteX3126" fmla="*/ 1692220 w 4853691"/>
                <a:gd name="connsiteY3126" fmla="*/ 253481 h 4860733"/>
                <a:gd name="connsiteX3127" fmla="*/ 1699262 w 4853691"/>
                <a:gd name="connsiteY3127" fmla="*/ 248787 h 4860733"/>
                <a:gd name="connsiteX3128" fmla="*/ 2246123 w 4853691"/>
                <a:gd name="connsiteY3128" fmla="*/ 110311 h 4860733"/>
                <a:gd name="connsiteX3129" fmla="*/ 2361129 w 4853691"/>
                <a:gd name="connsiteY3129" fmla="*/ 93882 h 4860733"/>
                <a:gd name="connsiteX3130" fmla="*/ 2377558 w 4853691"/>
                <a:gd name="connsiteY3130" fmla="*/ 91535 h 4860733"/>
                <a:gd name="connsiteX3131" fmla="*/ 2386946 w 4853691"/>
                <a:gd name="connsiteY3131" fmla="*/ 91535 h 4860733"/>
                <a:gd name="connsiteX3132" fmla="*/ 2389293 w 4853691"/>
                <a:gd name="connsiteY3132" fmla="*/ 93882 h 4860733"/>
                <a:gd name="connsiteX3133" fmla="*/ 2391640 w 4853691"/>
                <a:gd name="connsiteY3133" fmla="*/ 100923 h 4860733"/>
                <a:gd name="connsiteX3134" fmla="*/ 2396334 w 4853691"/>
                <a:gd name="connsiteY3134" fmla="*/ 112658 h 4860733"/>
                <a:gd name="connsiteX3135" fmla="*/ 2398681 w 4853691"/>
                <a:gd name="connsiteY3135" fmla="*/ 122046 h 4860733"/>
                <a:gd name="connsiteX3136" fmla="*/ 2403376 w 4853691"/>
                <a:gd name="connsiteY3136" fmla="*/ 133782 h 4860733"/>
                <a:gd name="connsiteX3137" fmla="*/ 2405723 w 4853691"/>
                <a:gd name="connsiteY3137" fmla="*/ 145517 h 4860733"/>
                <a:gd name="connsiteX3138" fmla="*/ 2410417 w 4853691"/>
                <a:gd name="connsiteY3138" fmla="*/ 157252 h 4860733"/>
                <a:gd name="connsiteX3139" fmla="*/ 2415111 w 4853691"/>
                <a:gd name="connsiteY3139" fmla="*/ 168987 h 4860733"/>
                <a:gd name="connsiteX3140" fmla="*/ 2415111 w 4853691"/>
                <a:gd name="connsiteY3140" fmla="*/ 171334 h 4860733"/>
                <a:gd name="connsiteX3141" fmla="*/ 2412764 w 4853691"/>
                <a:gd name="connsiteY3141" fmla="*/ 176028 h 4860733"/>
                <a:gd name="connsiteX3142" fmla="*/ 2405723 w 4853691"/>
                <a:gd name="connsiteY3142" fmla="*/ 190111 h 4860733"/>
                <a:gd name="connsiteX3143" fmla="*/ 2401029 w 4853691"/>
                <a:gd name="connsiteY3143" fmla="*/ 199499 h 4860733"/>
                <a:gd name="connsiteX3144" fmla="*/ 2391640 w 4853691"/>
                <a:gd name="connsiteY3144" fmla="*/ 215928 h 4860733"/>
                <a:gd name="connsiteX3145" fmla="*/ 2382252 w 4853691"/>
                <a:gd name="connsiteY3145" fmla="*/ 234705 h 4860733"/>
                <a:gd name="connsiteX3146" fmla="*/ 2375211 w 4853691"/>
                <a:gd name="connsiteY3146" fmla="*/ 232358 h 4860733"/>
                <a:gd name="connsiteX3147" fmla="*/ 2356435 w 4853691"/>
                <a:gd name="connsiteY3147" fmla="*/ 248787 h 4860733"/>
                <a:gd name="connsiteX3148" fmla="*/ 2344699 w 4853691"/>
                <a:gd name="connsiteY3148" fmla="*/ 234705 h 4860733"/>
                <a:gd name="connsiteX3149" fmla="*/ 2340005 w 4853691"/>
                <a:gd name="connsiteY3149" fmla="*/ 230011 h 4860733"/>
                <a:gd name="connsiteX3150" fmla="*/ 2318882 w 4853691"/>
                <a:gd name="connsiteY3150" fmla="*/ 204193 h 4860733"/>
                <a:gd name="connsiteX3151" fmla="*/ 2318882 w 4853691"/>
                <a:gd name="connsiteY3151" fmla="*/ 204193 h 4860733"/>
                <a:gd name="connsiteX3152" fmla="*/ 2297759 w 4853691"/>
                <a:gd name="connsiteY3152" fmla="*/ 180723 h 4860733"/>
                <a:gd name="connsiteX3153" fmla="*/ 2290717 w 4853691"/>
                <a:gd name="connsiteY3153" fmla="*/ 173681 h 4860733"/>
                <a:gd name="connsiteX3154" fmla="*/ 2276635 w 4853691"/>
                <a:gd name="connsiteY3154" fmla="*/ 159599 h 4860733"/>
                <a:gd name="connsiteX3155" fmla="*/ 2267247 w 4853691"/>
                <a:gd name="connsiteY3155" fmla="*/ 152558 h 4860733"/>
                <a:gd name="connsiteX3156" fmla="*/ 2255512 w 4853691"/>
                <a:gd name="connsiteY3156" fmla="*/ 140823 h 4860733"/>
                <a:gd name="connsiteX3157" fmla="*/ 2246123 w 4853691"/>
                <a:gd name="connsiteY3157" fmla="*/ 133782 h 4860733"/>
                <a:gd name="connsiteX3158" fmla="*/ 2234388 w 4853691"/>
                <a:gd name="connsiteY3158" fmla="*/ 124393 h 4860733"/>
                <a:gd name="connsiteX3159" fmla="*/ 2225000 w 4853691"/>
                <a:gd name="connsiteY3159" fmla="*/ 117352 h 4860733"/>
                <a:gd name="connsiteX3160" fmla="*/ 2220306 w 4853691"/>
                <a:gd name="connsiteY3160" fmla="*/ 112658 h 4860733"/>
                <a:gd name="connsiteX3161" fmla="*/ 2229694 w 4853691"/>
                <a:gd name="connsiteY3161" fmla="*/ 110311 h 4860733"/>
                <a:gd name="connsiteX3162" fmla="*/ 2246123 w 4853691"/>
                <a:gd name="connsiteY3162" fmla="*/ 110311 h 4860733"/>
                <a:gd name="connsiteX3163" fmla="*/ 2379905 w 4853691"/>
                <a:gd name="connsiteY3163" fmla="*/ 77453 h 4860733"/>
                <a:gd name="connsiteX3164" fmla="*/ 2375211 w 4853691"/>
                <a:gd name="connsiteY3164" fmla="*/ 70411 h 4860733"/>
                <a:gd name="connsiteX3165" fmla="*/ 2370517 w 4853691"/>
                <a:gd name="connsiteY3165" fmla="*/ 61023 h 4860733"/>
                <a:gd name="connsiteX3166" fmla="*/ 2365823 w 4853691"/>
                <a:gd name="connsiteY3166" fmla="*/ 53982 h 4860733"/>
                <a:gd name="connsiteX3167" fmla="*/ 2361129 w 4853691"/>
                <a:gd name="connsiteY3167" fmla="*/ 49288 h 4860733"/>
                <a:gd name="connsiteX3168" fmla="*/ 2365823 w 4853691"/>
                <a:gd name="connsiteY3168" fmla="*/ 37553 h 4860733"/>
                <a:gd name="connsiteX3169" fmla="*/ 2379905 w 4853691"/>
                <a:gd name="connsiteY3169" fmla="*/ 39900 h 4860733"/>
                <a:gd name="connsiteX3170" fmla="*/ 2382252 w 4853691"/>
                <a:gd name="connsiteY3170" fmla="*/ 39900 h 4860733"/>
                <a:gd name="connsiteX3171" fmla="*/ 2410417 w 4853691"/>
                <a:gd name="connsiteY3171" fmla="*/ 49288 h 4860733"/>
                <a:gd name="connsiteX3172" fmla="*/ 2419805 w 4853691"/>
                <a:gd name="connsiteY3172" fmla="*/ 51635 h 4860733"/>
                <a:gd name="connsiteX3173" fmla="*/ 2440928 w 4853691"/>
                <a:gd name="connsiteY3173" fmla="*/ 61023 h 4860733"/>
                <a:gd name="connsiteX3174" fmla="*/ 2447970 w 4853691"/>
                <a:gd name="connsiteY3174" fmla="*/ 65717 h 4860733"/>
                <a:gd name="connsiteX3175" fmla="*/ 2459705 w 4853691"/>
                <a:gd name="connsiteY3175" fmla="*/ 72758 h 4860733"/>
                <a:gd name="connsiteX3176" fmla="*/ 2457358 w 4853691"/>
                <a:gd name="connsiteY3176" fmla="*/ 82147 h 4860733"/>
                <a:gd name="connsiteX3177" fmla="*/ 2457358 w 4853691"/>
                <a:gd name="connsiteY3177" fmla="*/ 82147 h 4860733"/>
                <a:gd name="connsiteX3178" fmla="*/ 2440928 w 4853691"/>
                <a:gd name="connsiteY3178" fmla="*/ 82147 h 4860733"/>
                <a:gd name="connsiteX3179" fmla="*/ 2424499 w 4853691"/>
                <a:gd name="connsiteY3179" fmla="*/ 82147 h 4860733"/>
                <a:gd name="connsiteX3180" fmla="*/ 2389293 w 4853691"/>
                <a:gd name="connsiteY3180" fmla="*/ 84494 h 4860733"/>
                <a:gd name="connsiteX3181" fmla="*/ 2382252 w 4853691"/>
                <a:gd name="connsiteY3181" fmla="*/ 84494 h 4860733"/>
                <a:gd name="connsiteX3182" fmla="*/ 2379905 w 4853691"/>
                <a:gd name="connsiteY3182" fmla="*/ 79800 h 4860733"/>
                <a:gd name="connsiteX3183" fmla="*/ 2379905 w 4853691"/>
                <a:gd name="connsiteY3183" fmla="*/ 77453 h 4860733"/>
                <a:gd name="connsiteX3184" fmla="*/ 2417458 w 4853691"/>
                <a:gd name="connsiteY3184" fmla="*/ 39900 h 4860733"/>
                <a:gd name="connsiteX3185" fmla="*/ 2438581 w 4853691"/>
                <a:gd name="connsiteY3185" fmla="*/ 42247 h 4860733"/>
                <a:gd name="connsiteX3186" fmla="*/ 2447970 w 4853691"/>
                <a:gd name="connsiteY3186" fmla="*/ 49288 h 4860733"/>
                <a:gd name="connsiteX3187" fmla="*/ 2452664 w 4853691"/>
                <a:gd name="connsiteY3187" fmla="*/ 53982 h 4860733"/>
                <a:gd name="connsiteX3188" fmla="*/ 2464399 w 4853691"/>
                <a:gd name="connsiteY3188" fmla="*/ 63370 h 4860733"/>
                <a:gd name="connsiteX3189" fmla="*/ 2469093 w 4853691"/>
                <a:gd name="connsiteY3189" fmla="*/ 68064 h 4860733"/>
                <a:gd name="connsiteX3190" fmla="*/ 2471440 w 4853691"/>
                <a:gd name="connsiteY3190" fmla="*/ 70411 h 4860733"/>
                <a:gd name="connsiteX3191" fmla="*/ 2466746 w 4853691"/>
                <a:gd name="connsiteY3191" fmla="*/ 75105 h 4860733"/>
                <a:gd name="connsiteX3192" fmla="*/ 2455011 w 4853691"/>
                <a:gd name="connsiteY3192" fmla="*/ 68064 h 4860733"/>
                <a:gd name="connsiteX3193" fmla="*/ 2445622 w 4853691"/>
                <a:gd name="connsiteY3193" fmla="*/ 63370 h 4860733"/>
                <a:gd name="connsiteX3194" fmla="*/ 2426846 w 4853691"/>
                <a:gd name="connsiteY3194" fmla="*/ 53982 h 4860733"/>
                <a:gd name="connsiteX3195" fmla="*/ 2417458 w 4853691"/>
                <a:gd name="connsiteY3195" fmla="*/ 51635 h 4860733"/>
                <a:gd name="connsiteX3196" fmla="*/ 2389293 w 4853691"/>
                <a:gd name="connsiteY3196" fmla="*/ 42247 h 4860733"/>
                <a:gd name="connsiteX3197" fmla="*/ 2386946 w 4853691"/>
                <a:gd name="connsiteY3197" fmla="*/ 42247 h 4860733"/>
                <a:gd name="connsiteX3198" fmla="*/ 2370517 w 4853691"/>
                <a:gd name="connsiteY3198" fmla="*/ 37553 h 4860733"/>
                <a:gd name="connsiteX3199" fmla="*/ 2384599 w 4853691"/>
                <a:gd name="connsiteY3199" fmla="*/ 37553 h 4860733"/>
                <a:gd name="connsiteX3200" fmla="*/ 2417458 w 4853691"/>
                <a:gd name="connsiteY3200" fmla="*/ 39900 h 4860733"/>
                <a:gd name="connsiteX3201" fmla="*/ 2548892 w 4853691"/>
                <a:gd name="connsiteY3201" fmla="*/ 82147 h 4860733"/>
                <a:gd name="connsiteX3202" fmla="*/ 2616957 w 4853691"/>
                <a:gd name="connsiteY3202" fmla="*/ 82147 h 4860733"/>
                <a:gd name="connsiteX3203" fmla="*/ 2670939 w 4853691"/>
                <a:gd name="connsiteY3203" fmla="*/ 82147 h 4860733"/>
                <a:gd name="connsiteX3204" fmla="*/ 2673286 w 4853691"/>
                <a:gd name="connsiteY3204" fmla="*/ 82147 h 4860733"/>
                <a:gd name="connsiteX3205" fmla="*/ 2685021 w 4853691"/>
                <a:gd name="connsiteY3205" fmla="*/ 84494 h 4860733"/>
                <a:gd name="connsiteX3206" fmla="*/ 2818803 w 4853691"/>
                <a:gd name="connsiteY3206" fmla="*/ 122046 h 4860733"/>
                <a:gd name="connsiteX3207" fmla="*/ 2828191 w 4853691"/>
                <a:gd name="connsiteY3207" fmla="*/ 124393 h 4860733"/>
                <a:gd name="connsiteX3208" fmla="*/ 2886867 w 4853691"/>
                <a:gd name="connsiteY3208" fmla="*/ 143170 h 4860733"/>
                <a:gd name="connsiteX3209" fmla="*/ 2891561 w 4853691"/>
                <a:gd name="connsiteY3209" fmla="*/ 145517 h 4860733"/>
                <a:gd name="connsiteX3210" fmla="*/ 2886867 w 4853691"/>
                <a:gd name="connsiteY3210" fmla="*/ 147864 h 4860733"/>
                <a:gd name="connsiteX3211" fmla="*/ 2868091 w 4853691"/>
                <a:gd name="connsiteY3211" fmla="*/ 154905 h 4860733"/>
                <a:gd name="connsiteX3212" fmla="*/ 2842273 w 4853691"/>
                <a:gd name="connsiteY3212" fmla="*/ 164293 h 4860733"/>
                <a:gd name="connsiteX3213" fmla="*/ 2823497 w 4853691"/>
                <a:gd name="connsiteY3213" fmla="*/ 171334 h 4860733"/>
                <a:gd name="connsiteX3214" fmla="*/ 2795332 w 4853691"/>
                <a:gd name="connsiteY3214" fmla="*/ 183070 h 4860733"/>
                <a:gd name="connsiteX3215" fmla="*/ 2778903 w 4853691"/>
                <a:gd name="connsiteY3215" fmla="*/ 190111 h 4860733"/>
                <a:gd name="connsiteX3216" fmla="*/ 2743697 w 4853691"/>
                <a:gd name="connsiteY3216" fmla="*/ 208887 h 4860733"/>
                <a:gd name="connsiteX3217" fmla="*/ 2736656 w 4853691"/>
                <a:gd name="connsiteY3217" fmla="*/ 213581 h 4860733"/>
                <a:gd name="connsiteX3218" fmla="*/ 2710839 w 4853691"/>
                <a:gd name="connsiteY3218" fmla="*/ 230011 h 4860733"/>
                <a:gd name="connsiteX3219" fmla="*/ 2694409 w 4853691"/>
                <a:gd name="connsiteY3219" fmla="*/ 220622 h 4860733"/>
                <a:gd name="connsiteX3220" fmla="*/ 2680327 w 4853691"/>
                <a:gd name="connsiteY3220" fmla="*/ 227664 h 4860733"/>
                <a:gd name="connsiteX3221" fmla="*/ 2645121 w 4853691"/>
                <a:gd name="connsiteY3221" fmla="*/ 197152 h 4860733"/>
                <a:gd name="connsiteX3222" fmla="*/ 2640427 w 4853691"/>
                <a:gd name="connsiteY3222" fmla="*/ 192458 h 4860733"/>
                <a:gd name="connsiteX3223" fmla="*/ 2623998 w 4853691"/>
                <a:gd name="connsiteY3223" fmla="*/ 180723 h 4860733"/>
                <a:gd name="connsiteX3224" fmla="*/ 2612263 w 4853691"/>
                <a:gd name="connsiteY3224" fmla="*/ 171334 h 4860733"/>
                <a:gd name="connsiteX3225" fmla="*/ 2598180 w 4853691"/>
                <a:gd name="connsiteY3225" fmla="*/ 161946 h 4860733"/>
                <a:gd name="connsiteX3226" fmla="*/ 2584098 w 4853691"/>
                <a:gd name="connsiteY3226" fmla="*/ 152558 h 4860733"/>
                <a:gd name="connsiteX3227" fmla="*/ 2572363 w 4853691"/>
                <a:gd name="connsiteY3227" fmla="*/ 143170 h 4860733"/>
                <a:gd name="connsiteX3228" fmla="*/ 2558281 w 4853691"/>
                <a:gd name="connsiteY3228" fmla="*/ 133782 h 4860733"/>
                <a:gd name="connsiteX3229" fmla="*/ 2546545 w 4853691"/>
                <a:gd name="connsiteY3229" fmla="*/ 126741 h 4860733"/>
                <a:gd name="connsiteX3230" fmla="*/ 2532463 w 4853691"/>
                <a:gd name="connsiteY3230" fmla="*/ 117352 h 4860733"/>
                <a:gd name="connsiteX3231" fmla="*/ 2520728 w 4853691"/>
                <a:gd name="connsiteY3231" fmla="*/ 110311 h 4860733"/>
                <a:gd name="connsiteX3232" fmla="*/ 2506646 w 4853691"/>
                <a:gd name="connsiteY3232" fmla="*/ 100923 h 4860733"/>
                <a:gd name="connsiteX3233" fmla="*/ 2497258 w 4853691"/>
                <a:gd name="connsiteY3233" fmla="*/ 96229 h 4860733"/>
                <a:gd name="connsiteX3234" fmla="*/ 2499605 w 4853691"/>
                <a:gd name="connsiteY3234" fmla="*/ 86841 h 4860733"/>
                <a:gd name="connsiteX3235" fmla="*/ 2499605 w 4853691"/>
                <a:gd name="connsiteY3235" fmla="*/ 86841 h 4860733"/>
                <a:gd name="connsiteX3236" fmla="*/ 2518381 w 4853691"/>
                <a:gd name="connsiteY3236" fmla="*/ 86841 h 4860733"/>
                <a:gd name="connsiteX3237" fmla="*/ 2548892 w 4853691"/>
                <a:gd name="connsiteY3237" fmla="*/ 82147 h 4860733"/>
                <a:gd name="connsiteX3238" fmla="*/ 2929114 w 4853691"/>
                <a:gd name="connsiteY3238" fmla="*/ 138476 h 4860733"/>
                <a:gd name="connsiteX3239" fmla="*/ 2954932 w 4853691"/>
                <a:gd name="connsiteY3239" fmla="*/ 131435 h 4860733"/>
                <a:gd name="connsiteX3240" fmla="*/ 2973708 w 4853691"/>
                <a:gd name="connsiteY3240" fmla="*/ 129088 h 4860733"/>
                <a:gd name="connsiteX3241" fmla="*/ 2997178 w 4853691"/>
                <a:gd name="connsiteY3241" fmla="*/ 124393 h 4860733"/>
                <a:gd name="connsiteX3242" fmla="*/ 3015955 w 4853691"/>
                <a:gd name="connsiteY3242" fmla="*/ 122046 h 4860733"/>
                <a:gd name="connsiteX3243" fmla="*/ 3018302 w 4853691"/>
                <a:gd name="connsiteY3243" fmla="*/ 122046 h 4860733"/>
                <a:gd name="connsiteX3244" fmla="*/ 3027690 w 4853691"/>
                <a:gd name="connsiteY3244" fmla="*/ 138476 h 4860733"/>
                <a:gd name="connsiteX3245" fmla="*/ 3027690 w 4853691"/>
                <a:gd name="connsiteY3245" fmla="*/ 138476 h 4860733"/>
                <a:gd name="connsiteX3246" fmla="*/ 3025343 w 4853691"/>
                <a:gd name="connsiteY3246" fmla="*/ 143170 h 4860733"/>
                <a:gd name="connsiteX3247" fmla="*/ 3022996 w 4853691"/>
                <a:gd name="connsiteY3247" fmla="*/ 150211 h 4860733"/>
                <a:gd name="connsiteX3248" fmla="*/ 3020649 w 4853691"/>
                <a:gd name="connsiteY3248" fmla="*/ 154905 h 4860733"/>
                <a:gd name="connsiteX3249" fmla="*/ 3018302 w 4853691"/>
                <a:gd name="connsiteY3249" fmla="*/ 164293 h 4860733"/>
                <a:gd name="connsiteX3250" fmla="*/ 3015955 w 4853691"/>
                <a:gd name="connsiteY3250" fmla="*/ 168987 h 4860733"/>
                <a:gd name="connsiteX3251" fmla="*/ 3013608 w 4853691"/>
                <a:gd name="connsiteY3251" fmla="*/ 178376 h 4860733"/>
                <a:gd name="connsiteX3252" fmla="*/ 3011261 w 4853691"/>
                <a:gd name="connsiteY3252" fmla="*/ 183070 h 4860733"/>
                <a:gd name="connsiteX3253" fmla="*/ 3008914 w 4853691"/>
                <a:gd name="connsiteY3253" fmla="*/ 190111 h 4860733"/>
                <a:gd name="connsiteX3254" fmla="*/ 2980749 w 4853691"/>
                <a:gd name="connsiteY3254" fmla="*/ 178376 h 4860733"/>
                <a:gd name="connsiteX3255" fmla="*/ 2961973 w 4853691"/>
                <a:gd name="connsiteY3255" fmla="*/ 171334 h 4860733"/>
                <a:gd name="connsiteX3256" fmla="*/ 2896255 w 4853691"/>
                <a:gd name="connsiteY3256" fmla="*/ 145517 h 4860733"/>
                <a:gd name="connsiteX3257" fmla="*/ 2893908 w 4853691"/>
                <a:gd name="connsiteY3257" fmla="*/ 145517 h 4860733"/>
                <a:gd name="connsiteX3258" fmla="*/ 2910338 w 4853691"/>
                <a:gd name="connsiteY3258" fmla="*/ 140823 h 4860733"/>
                <a:gd name="connsiteX3259" fmla="*/ 2929114 w 4853691"/>
                <a:gd name="connsiteY3259" fmla="*/ 138476 h 4860733"/>
                <a:gd name="connsiteX3260" fmla="*/ 3114531 w 4853691"/>
                <a:gd name="connsiteY3260" fmla="*/ 145517 h 4860733"/>
                <a:gd name="connsiteX3261" fmla="*/ 3152083 w 4853691"/>
                <a:gd name="connsiteY3261" fmla="*/ 157252 h 4860733"/>
                <a:gd name="connsiteX3262" fmla="*/ 3173207 w 4853691"/>
                <a:gd name="connsiteY3262" fmla="*/ 164293 h 4860733"/>
                <a:gd name="connsiteX3263" fmla="*/ 3206066 w 4853691"/>
                <a:gd name="connsiteY3263" fmla="*/ 176028 h 4860733"/>
                <a:gd name="connsiteX3264" fmla="*/ 3229536 w 4853691"/>
                <a:gd name="connsiteY3264" fmla="*/ 185417 h 4860733"/>
                <a:gd name="connsiteX3265" fmla="*/ 3253007 w 4853691"/>
                <a:gd name="connsiteY3265" fmla="*/ 194805 h 4860733"/>
                <a:gd name="connsiteX3266" fmla="*/ 3260047 w 4853691"/>
                <a:gd name="connsiteY3266" fmla="*/ 199499 h 4860733"/>
                <a:gd name="connsiteX3267" fmla="*/ 3271783 w 4853691"/>
                <a:gd name="connsiteY3267" fmla="*/ 211234 h 4860733"/>
                <a:gd name="connsiteX3268" fmla="*/ 3288212 w 4853691"/>
                <a:gd name="connsiteY3268" fmla="*/ 227664 h 4860733"/>
                <a:gd name="connsiteX3269" fmla="*/ 3297600 w 4853691"/>
                <a:gd name="connsiteY3269" fmla="*/ 237052 h 4860733"/>
                <a:gd name="connsiteX3270" fmla="*/ 3306988 w 4853691"/>
                <a:gd name="connsiteY3270" fmla="*/ 248787 h 4860733"/>
                <a:gd name="connsiteX3271" fmla="*/ 3316377 w 4853691"/>
                <a:gd name="connsiteY3271" fmla="*/ 260522 h 4860733"/>
                <a:gd name="connsiteX3272" fmla="*/ 3325765 w 4853691"/>
                <a:gd name="connsiteY3272" fmla="*/ 272257 h 4860733"/>
                <a:gd name="connsiteX3273" fmla="*/ 3335153 w 4853691"/>
                <a:gd name="connsiteY3273" fmla="*/ 286340 h 4860733"/>
                <a:gd name="connsiteX3274" fmla="*/ 3342194 w 4853691"/>
                <a:gd name="connsiteY3274" fmla="*/ 295728 h 4860733"/>
                <a:gd name="connsiteX3275" fmla="*/ 3318724 w 4853691"/>
                <a:gd name="connsiteY3275" fmla="*/ 295728 h 4860733"/>
                <a:gd name="connsiteX3276" fmla="*/ 3302294 w 4853691"/>
                <a:gd name="connsiteY3276" fmla="*/ 298075 h 4860733"/>
                <a:gd name="connsiteX3277" fmla="*/ 3271783 w 4853691"/>
                <a:gd name="connsiteY3277" fmla="*/ 300422 h 4860733"/>
                <a:gd name="connsiteX3278" fmla="*/ 3253007 w 4853691"/>
                <a:gd name="connsiteY3278" fmla="*/ 302769 h 4860733"/>
                <a:gd name="connsiteX3279" fmla="*/ 3238924 w 4853691"/>
                <a:gd name="connsiteY3279" fmla="*/ 305116 h 4860733"/>
                <a:gd name="connsiteX3280" fmla="*/ 3231883 w 4853691"/>
                <a:gd name="connsiteY3280" fmla="*/ 300422 h 4860733"/>
                <a:gd name="connsiteX3281" fmla="*/ 3191983 w 4853691"/>
                <a:gd name="connsiteY3281" fmla="*/ 279299 h 4860733"/>
                <a:gd name="connsiteX3282" fmla="*/ 3166166 w 4853691"/>
                <a:gd name="connsiteY3282" fmla="*/ 265216 h 4860733"/>
                <a:gd name="connsiteX3283" fmla="*/ 3126266 w 4853691"/>
                <a:gd name="connsiteY3283" fmla="*/ 244093 h 4860733"/>
                <a:gd name="connsiteX3284" fmla="*/ 3100449 w 4853691"/>
                <a:gd name="connsiteY3284" fmla="*/ 232358 h 4860733"/>
                <a:gd name="connsiteX3285" fmla="*/ 3058202 w 4853691"/>
                <a:gd name="connsiteY3285" fmla="*/ 211234 h 4860733"/>
                <a:gd name="connsiteX3286" fmla="*/ 3034731 w 4853691"/>
                <a:gd name="connsiteY3286" fmla="*/ 201846 h 4860733"/>
                <a:gd name="connsiteX3287" fmla="*/ 3018302 w 4853691"/>
                <a:gd name="connsiteY3287" fmla="*/ 194805 h 4860733"/>
                <a:gd name="connsiteX3288" fmla="*/ 3020649 w 4853691"/>
                <a:gd name="connsiteY3288" fmla="*/ 187764 h 4860733"/>
                <a:gd name="connsiteX3289" fmla="*/ 3022996 w 4853691"/>
                <a:gd name="connsiteY3289" fmla="*/ 180723 h 4860733"/>
                <a:gd name="connsiteX3290" fmla="*/ 3025343 w 4853691"/>
                <a:gd name="connsiteY3290" fmla="*/ 171334 h 4860733"/>
                <a:gd name="connsiteX3291" fmla="*/ 3027690 w 4853691"/>
                <a:gd name="connsiteY3291" fmla="*/ 164293 h 4860733"/>
                <a:gd name="connsiteX3292" fmla="*/ 3030037 w 4853691"/>
                <a:gd name="connsiteY3292" fmla="*/ 157252 h 4860733"/>
                <a:gd name="connsiteX3293" fmla="*/ 3032384 w 4853691"/>
                <a:gd name="connsiteY3293" fmla="*/ 152558 h 4860733"/>
                <a:gd name="connsiteX3294" fmla="*/ 3034731 w 4853691"/>
                <a:gd name="connsiteY3294" fmla="*/ 145517 h 4860733"/>
                <a:gd name="connsiteX3295" fmla="*/ 3037078 w 4853691"/>
                <a:gd name="connsiteY3295" fmla="*/ 140823 h 4860733"/>
                <a:gd name="connsiteX3296" fmla="*/ 3044119 w 4853691"/>
                <a:gd name="connsiteY3296" fmla="*/ 143170 h 4860733"/>
                <a:gd name="connsiteX3297" fmla="*/ 3062896 w 4853691"/>
                <a:gd name="connsiteY3297" fmla="*/ 129088 h 4860733"/>
                <a:gd name="connsiteX3298" fmla="*/ 3100449 w 4853691"/>
                <a:gd name="connsiteY3298" fmla="*/ 140823 h 4860733"/>
                <a:gd name="connsiteX3299" fmla="*/ 3114531 w 4853691"/>
                <a:gd name="connsiteY3299" fmla="*/ 145517 h 4860733"/>
                <a:gd name="connsiteX3300" fmla="*/ 3396176 w 4853691"/>
                <a:gd name="connsiteY3300" fmla="*/ 295728 h 4860733"/>
                <a:gd name="connsiteX3301" fmla="*/ 3414953 w 4853691"/>
                <a:gd name="connsiteY3301" fmla="*/ 298075 h 4860733"/>
                <a:gd name="connsiteX3302" fmla="*/ 3429035 w 4853691"/>
                <a:gd name="connsiteY3302" fmla="*/ 298075 h 4860733"/>
                <a:gd name="connsiteX3303" fmla="*/ 3440770 w 4853691"/>
                <a:gd name="connsiteY3303" fmla="*/ 300422 h 4860733"/>
                <a:gd name="connsiteX3304" fmla="*/ 3459546 w 4853691"/>
                <a:gd name="connsiteY3304" fmla="*/ 302769 h 4860733"/>
                <a:gd name="connsiteX3305" fmla="*/ 3464241 w 4853691"/>
                <a:gd name="connsiteY3305" fmla="*/ 302769 h 4860733"/>
                <a:gd name="connsiteX3306" fmla="*/ 3471282 w 4853691"/>
                <a:gd name="connsiteY3306" fmla="*/ 302769 h 4860733"/>
                <a:gd name="connsiteX3307" fmla="*/ 3471282 w 4853691"/>
                <a:gd name="connsiteY3307" fmla="*/ 305116 h 4860733"/>
                <a:gd name="connsiteX3308" fmla="*/ 3492405 w 4853691"/>
                <a:gd name="connsiteY3308" fmla="*/ 326239 h 4860733"/>
                <a:gd name="connsiteX3309" fmla="*/ 3499446 w 4853691"/>
                <a:gd name="connsiteY3309" fmla="*/ 323892 h 4860733"/>
                <a:gd name="connsiteX3310" fmla="*/ 3506487 w 4853691"/>
                <a:gd name="connsiteY3310" fmla="*/ 328586 h 4860733"/>
                <a:gd name="connsiteX3311" fmla="*/ 3513528 w 4853691"/>
                <a:gd name="connsiteY3311" fmla="*/ 335628 h 4860733"/>
                <a:gd name="connsiteX3312" fmla="*/ 3555775 w 4853691"/>
                <a:gd name="connsiteY3312" fmla="*/ 375527 h 4860733"/>
                <a:gd name="connsiteX3313" fmla="*/ 3558123 w 4853691"/>
                <a:gd name="connsiteY3313" fmla="*/ 377874 h 4860733"/>
                <a:gd name="connsiteX3314" fmla="*/ 3600369 w 4853691"/>
                <a:gd name="connsiteY3314" fmla="*/ 422468 h 4860733"/>
                <a:gd name="connsiteX3315" fmla="*/ 3605064 w 4853691"/>
                <a:gd name="connsiteY3315" fmla="*/ 427162 h 4860733"/>
                <a:gd name="connsiteX3316" fmla="*/ 3616799 w 4853691"/>
                <a:gd name="connsiteY3316" fmla="*/ 441245 h 4860733"/>
                <a:gd name="connsiteX3317" fmla="*/ 3630881 w 4853691"/>
                <a:gd name="connsiteY3317" fmla="*/ 460021 h 4860733"/>
                <a:gd name="connsiteX3318" fmla="*/ 3635575 w 4853691"/>
                <a:gd name="connsiteY3318" fmla="*/ 467062 h 4860733"/>
                <a:gd name="connsiteX3319" fmla="*/ 3630881 w 4853691"/>
                <a:gd name="connsiteY3319" fmla="*/ 474103 h 4860733"/>
                <a:gd name="connsiteX3320" fmla="*/ 3612104 w 4853691"/>
                <a:gd name="connsiteY3320" fmla="*/ 467062 h 4860733"/>
                <a:gd name="connsiteX3321" fmla="*/ 3595675 w 4853691"/>
                <a:gd name="connsiteY3321" fmla="*/ 462368 h 4860733"/>
                <a:gd name="connsiteX3322" fmla="*/ 3558123 w 4853691"/>
                <a:gd name="connsiteY3322" fmla="*/ 450633 h 4860733"/>
                <a:gd name="connsiteX3323" fmla="*/ 3541693 w 4853691"/>
                <a:gd name="connsiteY3323" fmla="*/ 445939 h 4860733"/>
                <a:gd name="connsiteX3324" fmla="*/ 3494752 w 4853691"/>
                <a:gd name="connsiteY3324" fmla="*/ 434204 h 4860733"/>
                <a:gd name="connsiteX3325" fmla="*/ 3485364 w 4853691"/>
                <a:gd name="connsiteY3325" fmla="*/ 431857 h 4860733"/>
                <a:gd name="connsiteX3326" fmla="*/ 3447811 w 4853691"/>
                <a:gd name="connsiteY3326" fmla="*/ 424815 h 4860733"/>
                <a:gd name="connsiteX3327" fmla="*/ 3447811 w 4853691"/>
                <a:gd name="connsiteY3327" fmla="*/ 422468 h 4860733"/>
                <a:gd name="connsiteX3328" fmla="*/ 3426688 w 4853691"/>
                <a:gd name="connsiteY3328" fmla="*/ 401345 h 4860733"/>
                <a:gd name="connsiteX3329" fmla="*/ 3417300 w 4853691"/>
                <a:gd name="connsiteY3329" fmla="*/ 403692 h 4860733"/>
                <a:gd name="connsiteX3330" fmla="*/ 3410259 w 4853691"/>
                <a:gd name="connsiteY3330" fmla="*/ 389610 h 4860733"/>
                <a:gd name="connsiteX3331" fmla="*/ 3405565 w 4853691"/>
                <a:gd name="connsiteY3331" fmla="*/ 380222 h 4860733"/>
                <a:gd name="connsiteX3332" fmla="*/ 3393829 w 4853691"/>
                <a:gd name="connsiteY3332" fmla="*/ 359098 h 4860733"/>
                <a:gd name="connsiteX3333" fmla="*/ 3386788 w 4853691"/>
                <a:gd name="connsiteY3333" fmla="*/ 349710 h 4860733"/>
                <a:gd name="connsiteX3334" fmla="*/ 3372706 w 4853691"/>
                <a:gd name="connsiteY3334" fmla="*/ 328586 h 4860733"/>
                <a:gd name="connsiteX3335" fmla="*/ 3368012 w 4853691"/>
                <a:gd name="connsiteY3335" fmla="*/ 321545 h 4860733"/>
                <a:gd name="connsiteX3336" fmla="*/ 3349235 w 4853691"/>
                <a:gd name="connsiteY3336" fmla="*/ 295728 h 4860733"/>
                <a:gd name="connsiteX3337" fmla="*/ 3349235 w 4853691"/>
                <a:gd name="connsiteY3337" fmla="*/ 293381 h 4860733"/>
                <a:gd name="connsiteX3338" fmla="*/ 3370359 w 4853691"/>
                <a:gd name="connsiteY3338" fmla="*/ 293381 h 4860733"/>
                <a:gd name="connsiteX3339" fmla="*/ 3396176 w 4853691"/>
                <a:gd name="connsiteY3339" fmla="*/ 295728 h 4860733"/>
                <a:gd name="connsiteX3340" fmla="*/ 3694251 w 4853691"/>
                <a:gd name="connsiteY3340" fmla="*/ 495227 h 4860733"/>
                <a:gd name="connsiteX3341" fmla="*/ 3722416 w 4853691"/>
                <a:gd name="connsiteY3341" fmla="*/ 502268 h 4860733"/>
                <a:gd name="connsiteX3342" fmla="*/ 3724763 w 4853691"/>
                <a:gd name="connsiteY3342" fmla="*/ 502268 h 4860733"/>
                <a:gd name="connsiteX3343" fmla="*/ 3973550 w 4853691"/>
                <a:gd name="connsiteY3343" fmla="*/ 617273 h 4860733"/>
                <a:gd name="connsiteX3344" fmla="*/ 4025185 w 4853691"/>
                <a:gd name="connsiteY3344" fmla="*/ 661867 h 4860733"/>
                <a:gd name="connsiteX3345" fmla="*/ 4036920 w 4853691"/>
                <a:gd name="connsiteY3345" fmla="*/ 671255 h 4860733"/>
                <a:gd name="connsiteX3346" fmla="*/ 4069778 w 4853691"/>
                <a:gd name="connsiteY3346" fmla="*/ 699420 h 4860733"/>
                <a:gd name="connsiteX3347" fmla="*/ 4088555 w 4853691"/>
                <a:gd name="connsiteY3347" fmla="*/ 715849 h 4860733"/>
                <a:gd name="connsiteX3348" fmla="*/ 4116719 w 4853691"/>
                <a:gd name="connsiteY3348" fmla="*/ 741667 h 4860733"/>
                <a:gd name="connsiteX3349" fmla="*/ 4140190 w 4853691"/>
                <a:gd name="connsiteY3349" fmla="*/ 762790 h 4860733"/>
                <a:gd name="connsiteX3350" fmla="*/ 4163660 w 4853691"/>
                <a:gd name="connsiteY3350" fmla="*/ 786261 h 4860733"/>
                <a:gd name="connsiteX3351" fmla="*/ 4205907 w 4853691"/>
                <a:gd name="connsiteY3351" fmla="*/ 833202 h 4860733"/>
                <a:gd name="connsiteX3352" fmla="*/ 4217643 w 4853691"/>
                <a:gd name="connsiteY3352" fmla="*/ 844937 h 4860733"/>
                <a:gd name="connsiteX3353" fmla="*/ 4243460 w 4853691"/>
                <a:gd name="connsiteY3353" fmla="*/ 873101 h 4860733"/>
                <a:gd name="connsiteX3354" fmla="*/ 4243460 w 4853691"/>
                <a:gd name="connsiteY3354" fmla="*/ 873101 h 4860733"/>
                <a:gd name="connsiteX3355" fmla="*/ 4236419 w 4853691"/>
                <a:gd name="connsiteY3355" fmla="*/ 868407 h 4860733"/>
                <a:gd name="connsiteX3356" fmla="*/ 4219990 w 4853691"/>
                <a:gd name="connsiteY3356" fmla="*/ 854325 h 4860733"/>
                <a:gd name="connsiteX3357" fmla="*/ 4205907 w 4853691"/>
                <a:gd name="connsiteY3357" fmla="*/ 842590 h 4860733"/>
                <a:gd name="connsiteX3358" fmla="*/ 4189478 w 4853691"/>
                <a:gd name="connsiteY3358" fmla="*/ 828507 h 4860733"/>
                <a:gd name="connsiteX3359" fmla="*/ 4175395 w 4853691"/>
                <a:gd name="connsiteY3359" fmla="*/ 816772 h 4860733"/>
                <a:gd name="connsiteX3360" fmla="*/ 4158966 w 4853691"/>
                <a:gd name="connsiteY3360" fmla="*/ 805037 h 4860733"/>
                <a:gd name="connsiteX3361" fmla="*/ 4142537 w 4853691"/>
                <a:gd name="connsiteY3361" fmla="*/ 793302 h 4860733"/>
                <a:gd name="connsiteX3362" fmla="*/ 4126108 w 4853691"/>
                <a:gd name="connsiteY3362" fmla="*/ 781566 h 4860733"/>
                <a:gd name="connsiteX3363" fmla="*/ 4109678 w 4853691"/>
                <a:gd name="connsiteY3363" fmla="*/ 769831 h 4860733"/>
                <a:gd name="connsiteX3364" fmla="*/ 4093249 w 4853691"/>
                <a:gd name="connsiteY3364" fmla="*/ 758096 h 4860733"/>
                <a:gd name="connsiteX3365" fmla="*/ 4076820 w 4853691"/>
                <a:gd name="connsiteY3365" fmla="*/ 746361 h 4860733"/>
                <a:gd name="connsiteX3366" fmla="*/ 4060390 w 4853691"/>
                <a:gd name="connsiteY3366" fmla="*/ 736973 h 4860733"/>
                <a:gd name="connsiteX3367" fmla="*/ 4043961 w 4853691"/>
                <a:gd name="connsiteY3367" fmla="*/ 725237 h 4860733"/>
                <a:gd name="connsiteX3368" fmla="*/ 4027532 w 4853691"/>
                <a:gd name="connsiteY3368" fmla="*/ 715849 h 4860733"/>
                <a:gd name="connsiteX3369" fmla="*/ 4008755 w 4853691"/>
                <a:gd name="connsiteY3369" fmla="*/ 706461 h 4860733"/>
                <a:gd name="connsiteX3370" fmla="*/ 3992326 w 4853691"/>
                <a:gd name="connsiteY3370" fmla="*/ 697073 h 4860733"/>
                <a:gd name="connsiteX3371" fmla="*/ 3973550 w 4853691"/>
                <a:gd name="connsiteY3371" fmla="*/ 687685 h 4860733"/>
                <a:gd name="connsiteX3372" fmla="*/ 3957120 w 4853691"/>
                <a:gd name="connsiteY3372" fmla="*/ 678296 h 4860733"/>
                <a:gd name="connsiteX3373" fmla="*/ 3943038 w 4853691"/>
                <a:gd name="connsiteY3373" fmla="*/ 671255 h 4860733"/>
                <a:gd name="connsiteX3374" fmla="*/ 3940691 w 4853691"/>
                <a:gd name="connsiteY3374" fmla="*/ 668908 h 4860733"/>
                <a:gd name="connsiteX3375" fmla="*/ 3917220 w 4853691"/>
                <a:gd name="connsiteY3375" fmla="*/ 652479 h 4860733"/>
                <a:gd name="connsiteX3376" fmla="*/ 3893750 w 4853691"/>
                <a:gd name="connsiteY3376" fmla="*/ 636050 h 4860733"/>
                <a:gd name="connsiteX3377" fmla="*/ 3870279 w 4853691"/>
                <a:gd name="connsiteY3377" fmla="*/ 619620 h 4860733"/>
                <a:gd name="connsiteX3378" fmla="*/ 3846809 w 4853691"/>
                <a:gd name="connsiteY3378" fmla="*/ 603191 h 4860733"/>
                <a:gd name="connsiteX3379" fmla="*/ 3823339 w 4853691"/>
                <a:gd name="connsiteY3379" fmla="*/ 586762 h 4860733"/>
                <a:gd name="connsiteX3380" fmla="*/ 3799868 w 4853691"/>
                <a:gd name="connsiteY3380" fmla="*/ 570332 h 4860733"/>
                <a:gd name="connsiteX3381" fmla="*/ 3776398 w 4853691"/>
                <a:gd name="connsiteY3381" fmla="*/ 556250 h 4860733"/>
                <a:gd name="connsiteX3382" fmla="*/ 3750580 w 4853691"/>
                <a:gd name="connsiteY3382" fmla="*/ 539821 h 4860733"/>
                <a:gd name="connsiteX3383" fmla="*/ 3724763 w 4853691"/>
                <a:gd name="connsiteY3383" fmla="*/ 525738 h 4860733"/>
                <a:gd name="connsiteX3384" fmla="*/ 3698945 w 4853691"/>
                <a:gd name="connsiteY3384" fmla="*/ 511656 h 4860733"/>
                <a:gd name="connsiteX3385" fmla="*/ 3673128 w 4853691"/>
                <a:gd name="connsiteY3385" fmla="*/ 497574 h 4860733"/>
                <a:gd name="connsiteX3386" fmla="*/ 3661392 w 4853691"/>
                <a:gd name="connsiteY3386" fmla="*/ 490533 h 4860733"/>
                <a:gd name="connsiteX3387" fmla="*/ 3663740 w 4853691"/>
                <a:gd name="connsiteY3387" fmla="*/ 488186 h 4860733"/>
                <a:gd name="connsiteX3388" fmla="*/ 3682516 w 4853691"/>
                <a:gd name="connsiteY3388" fmla="*/ 492880 h 4860733"/>
                <a:gd name="connsiteX3389" fmla="*/ 3694251 w 4853691"/>
                <a:gd name="connsiteY3389" fmla="*/ 495227 h 4860733"/>
                <a:gd name="connsiteX3390" fmla="*/ 4299789 w 4853691"/>
                <a:gd name="connsiteY3390" fmla="*/ 952901 h 4860733"/>
                <a:gd name="connsiteX3391" fmla="*/ 4323260 w 4853691"/>
                <a:gd name="connsiteY3391" fmla="*/ 983412 h 4860733"/>
                <a:gd name="connsiteX3392" fmla="*/ 4337342 w 4853691"/>
                <a:gd name="connsiteY3392" fmla="*/ 1002189 h 4860733"/>
                <a:gd name="connsiteX3393" fmla="*/ 4358465 w 4853691"/>
                <a:gd name="connsiteY3393" fmla="*/ 1030353 h 4860733"/>
                <a:gd name="connsiteX3394" fmla="*/ 4372548 w 4853691"/>
                <a:gd name="connsiteY3394" fmla="*/ 1051477 h 4860733"/>
                <a:gd name="connsiteX3395" fmla="*/ 4391324 w 4853691"/>
                <a:gd name="connsiteY3395" fmla="*/ 1079641 h 4860733"/>
                <a:gd name="connsiteX3396" fmla="*/ 4405406 w 4853691"/>
                <a:gd name="connsiteY3396" fmla="*/ 1100765 h 4860733"/>
                <a:gd name="connsiteX3397" fmla="*/ 4424183 w 4853691"/>
                <a:gd name="connsiteY3397" fmla="*/ 1128929 h 4860733"/>
                <a:gd name="connsiteX3398" fmla="*/ 4438265 w 4853691"/>
                <a:gd name="connsiteY3398" fmla="*/ 1150053 h 4860733"/>
                <a:gd name="connsiteX3399" fmla="*/ 4440612 w 4853691"/>
                <a:gd name="connsiteY3399" fmla="*/ 1154747 h 4860733"/>
                <a:gd name="connsiteX3400" fmla="*/ 4358465 w 4853691"/>
                <a:gd name="connsiteY3400" fmla="*/ 1053824 h 4860733"/>
                <a:gd name="connsiteX3401" fmla="*/ 4320913 w 4853691"/>
                <a:gd name="connsiteY3401" fmla="*/ 1011577 h 4860733"/>
                <a:gd name="connsiteX3402" fmla="*/ 4311524 w 4853691"/>
                <a:gd name="connsiteY3402" fmla="*/ 1002189 h 4860733"/>
                <a:gd name="connsiteX3403" fmla="*/ 4283360 w 4853691"/>
                <a:gd name="connsiteY3403" fmla="*/ 971677 h 4860733"/>
                <a:gd name="connsiteX3404" fmla="*/ 4269277 w 4853691"/>
                <a:gd name="connsiteY3404" fmla="*/ 957595 h 4860733"/>
                <a:gd name="connsiteX3405" fmla="*/ 4243460 w 4853691"/>
                <a:gd name="connsiteY3405" fmla="*/ 931777 h 4860733"/>
                <a:gd name="connsiteX3406" fmla="*/ 4227031 w 4853691"/>
                <a:gd name="connsiteY3406" fmla="*/ 917695 h 4860733"/>
                <a:gd name="connsiteX3407" fmla="*/ 4215296 w 4853691"/>
                <a:gd name="connsiteY3407" fmla="*/ 905960 h 4860733"/>
                <a:gd name="connsiteX3408" fmla="*/ 4219990 w 4853691"/>
                <a:gd name="connsiteY3408" fmla="*/ 903613 h 4860733"/>
                <a:gd name="connsiteX3409" fmla="*/ 4222337 w 4853691"/>
                <a:gd name="connsiteY3409" fmla="*/ 901266 h 4860733"/>
                <a:gd name="connsiteX3410" fmla="*/ 4229378 w 4853691"/>
                <a:gd name="connsiteY3410" fmla="*/ 898919 h 4860733"/>
                <a:gd name="connsiteX3411" fmla="*/ 4229378 w 4853691"/>
                <a:gd name="connsiteY3411" fmla="*/ 898919 h 4860733"/>
                <a:gd name="connsiteX3412" fmla="*/ 4248154 w 4853691"/>
                <a:gd name="connsiteY3412" fmla="*/ 913001 h 4860733"/>
                <a:gd name="connsiteX3413" fmla="*/ 4259889 w 4853691"/>
                <a:gd name="connsiteY3413" fmla="*/ 908307 h 4860733"/>
                <a:gd name="connsiteX3414" fmla="*/ 4283360 w 4853691"/>
                <a:gd name="connsiteY3414" fmla="*/ 938819 h 4860733"/>
                <a:gd name="connsiteX3415" fmla="*/ 4299789 w 4853691"/>
                <a:gd name="connsiteY3415" fmla="*/ 952901 h 4860733"/>
                <a:gd name="connsiteX3416" fmla="*/ 4487553 w 4853691"/>
                <a:gd name="connsiteY3416" fmla="*/ 1218117 h 4860733"/>
                <a:gd name="connsiteX3417" fmla="*/ 4499288 w 4853691"/>
                <a:gd name="connsiteY3417" fmla="*/ 1236893 h 4860733"/>
                <a:gd name="connsiteX3418" fmla="*/ 4518065 w 4853691"/>
                <a:gd name="connsiteY3418" fmla="*/ 1262711 h 4860733"/>
                <a:gd name="connsiteX3419" fmla="*/ 4529800 w 4853691"/>
                <a:gd name="connsiteY3419" fmla="*/ 1279140 h 4860733"/>
                <a:gd name="connsiteX3420" fmla="*/ 4546229 w 4853691"/>
                <a:gd name="connsiteY3420" fmla="*/ 1304958 h 4860733"/>
                <a:gd name="connsiteX3421" fmla="*/ 4557964 w 4853691"/>
                <a:gd name="connsiteY3421" fmla="*/ 1321387 h 4860733"/>
                <a:gd name="connsiteX3422" fmla="*/ 4560311 w 4853691"/>
                <a:gd name="connsiteY3422" fmla="*/ 1326081 h 4860733"/>
                <a:gd name="connsiteX3423" fmla="*/ 4557964 w 4853691"/>
                <a:gd name="connsiteY3423" fmla="*/ 1335469 h 4860733"/>
                <a:gd name="connsiteX3424" fmla="*/ 4579088 w 4853691"/>
                <a:gd name="connsiteY3424" fmla="*/ 1356593 h 4860733"/>
                <a:gd name="connsiteX3425" fmla="*/ 4581435 w 4853691"/>
                <a:gd name="connsiteY3425" fmla="*/ 1356593 h 4860733"/>
                <a:gd name="connsiteX3426" fmla="*/ 4586129 w 4853691"/>
                <a:gd name="connsiteY3426" fmla="*/ 1365981 h 4860733"/>
                <a:gd name="connsiteX3427" fmla="*/ 4600211 w 4853691"/>
                <a:gd name="connsiteY3427" fmla="*/ 1389451 h 4860733"/>
                <a:gd name="connsiteX3428" fmla="*/ 4602558 w 4853691"/>
                <a:gd name="connsiteY3428" fmla="*/ 1396493 h 4860733"/>
                <a:gd name="connsiteX3429" fmla="*/ 4614294 w 4853691"/>
                <a:gd name="connsiteY3429" fmla="*/ 1424657 h 4860733"/>
                <a:gd name="connsiteX3430" fmla="*/ 4621334 w 4853691"/>
                <a:gd name="connsiteY3430" fmla="*/ 1443434 h 4860733"/>
                <a:gd name="connsiteX3431" fmla="*/ 4630723 w 4853691"/>
                <a:gd name="connsiteY3431" fmla="*/ 1466904 h 4860733"/>
                <a:gd name="connsiteX3432" fmla="*/ 4630723 w 4853691"/>
                <a:gd name="connsiteY3432" fmla="*/ 1466904 h 4860733"/>
                <a:gd name="connsiteX3433" fmla="*/ 4621334 w 4853691"/>
                <a:gd name="connsiteY3433" fmla="*/ 1450475 h 4860733"/>
                <a:gd name="connsiteX3434" fmla="*/ 4604905 w 4853691"/>
                <a:gd name="connsiteY3434" fmla="*/ 1424657 h 4860733"/>
                <a:gd name="connsiteX3435" fmla="*/ 4595517 w 4853691"/>
                <a:gd name="connsiteY3435" fmla="*/ 1410575 h 4860733"/>
                <a:gd name="connsiteX3436" fmla="*/ 4581435 w 4853691"/>
                <a:gd name="connsiteY3436" fmla="*/ 1391799 h 4860733"/>
                <a:gd name="connsiteX3437" fmla="*/ 4581435 w 4853691"/>
                <a:gd name="connsiteY3437" fmla="*/ 1389451 h 4860733"/>
                <a:gd name="connsiteX3438" fmla="*/ 4565005 w 4853691"/>
                <a:gd name="connsiteY3438" fmla="*/ 1354246 h 4860733"/>
                <a:gd name="connsiteX3439" fmla="*/ 4555617 w 4853691"/>
                <a:gd name="connsiteY3439" fmla="*/ 1337817 h 4860733"/>
                <a:gd name="connsiteX3440" fmla="*/ 4527453 w 4853691"/>
                <a:gd name="connsiteY3440" fmla="*/ 1286181 h 4860733"/>
                <a:gd name="connsiteX3441" fmla="*/ 4499288 w 4853691"/>
                <a:gd name="connsiteY3441" fmla="*/ 1234546 h 4860733"/>
                <a:gd name="connsiteX3442" fmla="*/ 4487553 w 4853691"/>
                <a:gd name="connsiteY3442" fmla="*/ 1215770 h 4860733"/>
                <a:gd name="connsiteX3443" fmla="*/ 4471124 w 4853691"/>
                <a:gd name="connsiteY3443" fmla="*/ 1189953 h 4860733"/>
                <a:gd name="connsiteX3444" fmla="*/ 4473471 w 4853691"/>
                <a:gd name="connsiteY3444" fmla="*/ 1192300 h 4860733"/>
                <a:gd name="connsiteX3445" fmla="*/ 4487553 w 4853691"/>
                <a:gd name="connsiteY3445" fmla="*/ 1218117 h 4860733"/>
                <a:gd name="connsiteX3446" fmla="*/ 4616640 w 4853691"/>
                <a:gd name="connsiteY3446" fmla="*/ 1412922 h 4860733"/>
                <a:gd name="connsiteX3447" fmla="*/ 4633070 w 4853691"/>
                <a:gd name="connsiteY3447" fmla="*/ 1445781 h 4860733"/>
                <a:gd name="connsiteX3448" fmla="*/ 4647152 w 4853691"/>
                <a:gd name="connsiteY3448" fmla="*/ 1473945 h 4860733"/>
                <a:gd name="connsiteX3449" fmla="*/ 4658887 w 4853691"/>
                <a:gd name="connsiteY3449" fmla="*/ 1502110 h 4860733"/>
                <a:gd name="connsiteX3450" fmla="*/ 4654193 w 4853691"/>
                <a:gd name="connsiteY3450" fmla="*/ 1492722 h 4860733"/>
                <a:gd name="connsiteX3451" fmla="*/ 4647152 w 4853691"/>
                <a:gd name="connsiteY3451" fmla="*/ 1478639 h 4860733"/>
                <a:gd name="connsiteX3452" fmla="*/ 4618988 w 4853691"/>
                <a:gd name="connsiteY3452" fmla="*/ 1427004 h 4860733"/>
                <a:gd name="connsiteX3453" fmla="*/ 4593170 w 4853691"/>
                <a:gd name="connsiteY3453" fmla="*/ 1373022 h 4860733"/>
                <a:gd name="connsiteX3454" fmla="*/ 4593170 w 4853691"/>
                <a:gd name="connsiteY3454" fmla="*/ 1370675 h 4860733"/>
                <a:gd name="connsiteX3455" fmla="*/ 4600211 w 4853691"/>
                <a:gd name="connsiteY3455" fmla="*/ 1384757 h 4860733"/>
                <a:gd name="connsiteX3456" fmla="*/ 4616640 w 4853691"/>
                <a:gd name="connsiteY3456" fmla="*/ 1412922 h 4860733"/>
                <a:gd name="connsiteX3457" fmla="*/ 4719911 w 4853691"/>
                <a:gd name="connsiteY3457" fmla="*/ 1640586 h 4860733"/>
                <a:gd name="connsiteX3458" fmla="*/ 4726952 w 4853691"/>
                <a:gd name="connsiteY3458" fmla="*/ 1659362 h 4860733"/>
                <a:gd name="connsiteX3459" fmla="*/ 4731646 w 4853691"/>
                <a:gd name="connsiteY3459" fmla="*/ 1673444 h 4860733"/>
                <a:gd name="connsiteX3460" fmla="*/ 4724605 w 4853691"/>
                <a:gd name="connsiteY3460" fmla="*/ 1654668 h 4860733"/>
                <a:gd name="connsiteX3461" fmla="*/ 4719911 w 4853691"/>
                <a:gd name="connsiteY3461" fmla="*/ 1640586 h 4860733"/>
                <a:gd name="connsiteX3462" fmla="*/ 4717563 w 4853691"/>
                <a:gd name="connsiteY3462" fmla="*/ 1635891 h 4860733"/>
                <a:gd name="connsiteX3463" fmla="*/ 4705828 w 4853691"/>
                <a:gd name="connsiteY3463" fmla="*/ 1605380 h 4860733"/>
                <a:gd name="connsiteX3464" fmla="*/ 4708175 w 4853691"/>
                <a:gd name="connsiteY3464" fmla="*/ 1612421 h 4860733"/>
                <a:gd name="connsiteX3465" fmla="*/ 4719911 w 4853691"/>
                <a:gd name="connsiteY3465" fmla="*/ 1640586 h 4860733"/>
                <a:gd name="connsiteX3466" fmla="*/ 4809098 w 4853691"/>
                <a:gd name="connsiteY3466" fmla="*/ 2060707 h 4860733"/>
                <a:gd name="connsiteX3467" fmla="*/ 4809098 w 4853691"/>
                <a:gd name="connsiteY3467" fmla="*/ 2060707 h 4860733"/>
                <a:gd name="connsiteX3468" fmla="*/ 4809098 w 4853691"/>
                <a:gd name="connsiteY3468" fmla="*/ 2102954 h 4860733"/>
                <a:gd name="connsiteX3469" fmla="*/ 4809098 w 4853691"/>
                <a:gd name="connsiteY3469" fmla="*/ 2098260 h 4860733"/>
                <a:gd name="connsiteX3470" fmla="*/ 4809098 w 4853691"/>
                <a:gd name="connsiteY3470" fmla="*/ 2081830 h 4860733"/>
                <a:gd name="connsiteX3471" fmla="*/ 4806751 w 4853691"/>
                <a:gd name="connsiteY3471" fmla="*/ 2063054 h 4860733"/>
                <a:gd name="connsiteX3472" fmla="*/ 4806751 w 4853691"/>
                <a:gd name="connsiteY3472" fmla="*/ 2046624 h 4860733"/>
                <a:gd name="connsiteX3473" fmla="*/ 4804404 w 4853691"/>
                <a:gd name="connsiteY3473" fmla="*/ 2027848 h 4860733"/>
                <a:gd name="connsiteX3474" fmla="*/ 4802057 w 4853691"/>
                <a:gd name="connsiteY3474" fmla="*/ 2013766 h 4860733"/>
                <a:gd name="connsiteX3475" fmla="*/ 4799710 w 4853691"/>
                <a:gd name="connsiteY3475" fmla="*/ 1994990 h 4860733"/>
                <a:gd name="connsiteX3476" fmla="*/ 4799710 w 4853691"/>
                <a:gd name="connsiteY3476" fmla="*/ 1985601 h 4860733"/>
                <a:gd name="connsiteX3477" fmla="*/ 4811445 w 4853691"/>
                <a:gd name="connsiteY3477" fmla="*/ 1992643 h 4860733"/>
                <a:gd name="connsiteX3478" fmla="*/ 4811445 w 4853691"/>
                <a:gd name="connsiteY3478" fmla="*/ 1999684 h 4860733"/>
                <a:gd name="connsiteX3479" fmla="*/ 4811445 w 4853691"/>
                <a:gd name="connsiteY3479" fmla="*/ 2004378 h 4860733"/>
                <a:gd name="connsiteX3480" fmla="*/ 4811445 w 4853691"/>
                <a:gd name="connsiteY3480" fmla="*/ 2016113 h 4860733"/>
                <a:gd name="connsiteX3481" fmla="*/ 4811445 w 4853691"/>
                <a:gd name="connsiteY3481" fmla="*/ 2016113 h 4860733"/>
                <a:gd name="connsiteX3482" fmla="*/ 4806751 w 4853691"/>
                <a:gd name="connsiteY3482" fmla="*/ 2027848 h 4860733"/>
                <a:gd name="connsiteX3483" fmla="*/ 4809098 w 4853691"/>
                <a:gd name="connsiteY3483" fmla="*/ 2037236 h 4860733"/>
                <a:gd name="connsiteX3484" fmla="*/ 4809098 w 4853691"/>
                <a:gd name="connsiteY3484" fmla="*/ 2039583 h 4860733"/>
                <a:gd name="connsiteX3485" fmla="*/ 4809098 w 4853691"/>
                <a:gd name="connsiteY3485" fmla="*/ 2060707 h 4860733"/>
                <a:gd name="connsiteX3486" fmla="*/ 4802057 w 4853691"/>
                <a:gd name="connsiteY3486" fmla="*/ 2161630 h 4860733"/>
                <a:gd name="connsiteX3487" fmla="*/ 4809098 w 4853691"/>
                <a:gd name="connsiteY3487" fmla="*/ 2232041 h 4860733"/>
                <a:gd name="connsiteX3488" fmla="*/ 4809098 w 4853691"/>
                <a:gd name="connsiteY3488" fmla="*/ 2232041 h 4860733"/>
                <a:gd name="connsiteX3489" fmla="*/ 4811445 w 4853691"/>
                <a:gd name="connsiteY3489" fmla="*/ 2276635 h 4860733"/>
                <a:gd name="connsiteX3490" fmla="*/ 4809098 w 4853691"/>
                <a:gd name="connsiteY3490" fmla="*/ 2276635 h 4860733"/>
                <a:gd name="connsiteX3491" fmla="*/ 4809098 w 4853691"/>
                <a:gd name="connsiteY3491" fmla="*/ 2276635 h 4860733"/>
                <a:gd name="connsiteX3492" fmla="*/ 4804404 w 4853691"/>
                <a:gd name="connsiteY3492" fmla="*/ 2220306 h 4860733"/>
                <a:gd name="connsiteX3493" fmla="*/ 4802057 w 4853691"/>
                <a:gd name="connsiteY3493" fmla="*/ 2196836 h 4860733"/>
                <a:gd name="connsiteX3494" fmla="*/ 4795016 w 4853691"/>
                <a:gd name="connsiteY3494" fmla="*/ 2145201 h 4860733"/>
                <a:gd name="connsiteX3495" fmla="*/ 4799710 w 4853691"/>
                <a:gd name="connsiteY3495" fmla="*/ 2149895 h 4860733"/>
                <a:gd name="connsiteX3496" fmla="*/ 4799710 w 4853691"/>
                <a:gd name="connsiteY3496" fmla="*/ 2152242 h 4860733"/>
                <a:gd name="connsiteX3497" fmla="*/ 4802057 w 4853691"/>
                <a:gd name="connsiteY3497" fmla="*/ 2161630 h 4860733"/>
                <a:gd name="connsiteX3498" fmla="*/ 4785628 w 4853691"/>
                <a:gd name="connsiteY3498" fmla="*/ 2145201 h 4860733"/>
                <a:gd name="connsiteX3499" fmla="*/ 4776240 w 4853691"/>
                <a:gd name="connsiteY3499" fmla="*/ 2105301 h 4860733"/>
                <a:gd name="connsiteX3500" fmla="*/ 4773892 w 4853691"/>
                <a:gd name="connsiteY3500" fmla="*/ 2098260 h 4860733"/>
                <a:gd name="connsiteX3501" fmla="*/ 4762157 w 4853691"/>
                <a:gd name="connsiteY3501" fmla="*/ 2060707 h 4860733"/>
                <a:gd name="connsiteX3502" fmla="*/ 4762157 w 4853691"/>
                <a:gd name="connsiteY3502" fmla="*/ 2060707 h 4860733"/>
                <a:gd name="connsiteX3503" fmla="*/ 4748075 w 4853691"/>
                <a:gd name="connsiteY3503" fmla="*/ 2025501 h 4860733"/>
                <a:gd name="connsiteX3504" fmla="*/ 4745728 w 4853691"/>
                <a:gd name="connsiteY3504" fmla="*/ 2018460 h 4860733"/>
                <a:gd name="connsiteX3505" fmla="*/ 4731646 w 4853691"/>
                <a:gd name="connsiteY3505" fmla="*/ 1985601 h 4860733"/>
                <a:gd name="connsiteX3506" fmla="*/ 4729299 w 4853691"/>
                <a:gd name="connsiteY3506" fmla="*/ 1980907 h 4860733"/>
                <a:gd name="connsiteX3507" fmla="*/ 4715216 w 4853691"/>
                <a:gd name="connsiteY3507" fmla="*/ 1952743 h 4860733"/>
                <a:gd name="connsiteX3508" fmla="*/ 4712869 w 4853691"/>
                <a:gd name="connsiteY3508" fmla="*/ 1948049 h 4860733"/>
                <a:gd name="connsiteX3509" fmla="*/ 4696440 w 4853691"/>
                <a:gd name="connsiteY3509" fmla="*/ 1919884 h 4860733"/>
                <a:gd name="connsiteX3510" fmla="*/ 4691746 w 4853691"/>
                <a:gd name="connsiteY3510" fmla="*/ 1915190 h 4860733"/>
                <a:gd name="connsiteX3511" fmla="*/ 4684705 w 4853691"/>
                <a:gd name="connsiteY3511" fmla="*/ 1905802 h 4860733"/>
                <a:gd name="connsiteX3512" fmla="*/ 4691746 w 4853691"/>
                <a:gd name="connsiteY3512" fmla="*/ 1889372 h 4860733"/>
                <a:gd name="connsiteX3513" fmla="*/ 4670623 w 4853691"/>
                <a:gd name="connsiteY3513" fmla="*/ 1868249 h 4860733"/>
                <a:gd name="connsiteX3514" fmla="*/ 4668275 w 4853691"/>
                <a:gd name="connsiteY3514" fmla="*/ 1868249 h 4860733"/>
                <a:gd name="connsiteX3515" fmla="*/ 4663581 w 4853691"/>
                <a:gd name="connsiteY3515" fmla="*/ 1837737 h 4860733"/>
                <a:gd name="connsiteX3516" fmla="*/ 4663581 w 4853691"/>
                <a:gd name="connsiteY3516" fmla="*/ 1830696 h 4860733"/>
                <a:gd name="connsiteX3517" fmla="*/ 4661234 w 4853691"/>
                <a:gd name="connsiteY3517" fmla="*/ 1816614 h 4860733"/>
                <a:gd name="connsiteX3518" fmla="*/ 4658887 w 4853691"/>
                <a:gd name="connsiteY3518" fmla="*/ 1802532 h 4860733"/>
                <a:gd name="connsiteX3519" fmla="*/ 4658887 w 4853691"/>
                <a:gd name="connsiteY3519" fmla="*/ 1795491 h 4860733"/>
                <a:gd name="connsiteX3520" fmla="*/ 4658887 w 4853691"/>
                <a:gd name="connsiteY3520" fmla="*/ 1795491 h 4860733"/>
                <a:gd name="connsiteX3521" fmla="*/ 4663581 w 4853691"/>
                <a:gd name="connsiteY3521" fmla="*/ 1793144 h 4860733"/>
                <a:gd name="connsiteX3522" fmla="*/ 4682358 w 4853691"/>
                <a:gd name="connsiteY3522" fmla="*/ 1828349 h 4860733"/>
                <a:gd name="connsiteX3523" fmla="*/ 4689399 w 4853691"/>
                <a:gd name="connsiteY3523" fmla="*/ 1842432 h 4860733"/>
                <a:gd name="connsiteX3524" fmla="*/ 4708175 w 4853691"/>
                <a:gd name="connsiteY3524" fmla="*/ 1882331 h 4860733"/>
                <a:gd name="connsiteX3525" fmla="*/ 4717563 w 4853691"/>
                <a:gd name="connsiteY3525" fmla="*/ 1901108 h 4860733"/>
                <a:gd name="connsiteX3526" fmla="*/ 4731646 w 4853691"/>
                <a:gd name="connsiteY3526" fmla="*/ 1938660 h 4860733"/>
                <a:gd name="connsiteX3527" fmla="*/ 4738687 w 4853691"/>
                <a:gd name="connsiteY3527" fmla="*/ 1959784 h 4860733"/>
                <a:gd name="connsiteX3528" fmla="*/ 4752769 w 4853691"/>
                <a:gd name="connsiteY3528" fmla="*/ 2002031 h 4860733"/>
                <a:gd name="connsiteX3529" fmla="*/ 4757463 w 4853691"/>
                <a:gd name="connsiteY3529" fmla="*/ 2018460 h 4860733"/>
                <a:gd name="connsiteX3530" fmla="*/ 4773892 w 4853691"/>
                <a:gd name="connsiteY3530" fmla="*/ 2079483 h 4860733"/>
                <a:gd name="connsiteX3531" fmla="*/ 4776240 w 4853691"/>
                <a:gd name="connsiteY3531" fmla="*/ 2088871 h 4860733"/>
                <a:gd name="connsiteX3532" fmla="*/ 4785628 w 4853691"/>
                <a:gd name="connsiteY3532" fmla="*/ 2145201 h 4860733"/>
                <a:gd name="connsiteX3533" fmla="*/ 4790322 w 4853691"/>
                <a:gd name="connsiteY3533" fmla="*/ 2166324 h 4860733"/>
                <a:gd name="connsiteX3534" fmla="*/ 4792669 w 4853691"/>
                <a:gd name="connsiteY3534" fmla="*/ 2180406 h 4860733"/>
                <a:gd name="connsiteX3535" fmla="*/ 4785628 w 4853691"/>
                <a:gd name="connsiteY3535" fmla="*/ 2149895 h 4860733"/>
                <a:gd name="connsiteX3536" fmla="*/ 4785628 w 4853691"/>
                <a:gd name="connsiteY3536" fmla="*/ 2145201 h 4860733"/>
                <a:gd name="connsiteX3537" fmla="*/ 4672970 w 4853691"/>
                <a:gd name="connsiteY3537" fmla="*/ 1950396 h 4860733"/>
                <a:gd name="connsiteX3538" fmla="*/ 4675317 w 4853691"/>
                <a:gd name="connsiteY3538" fmla="*/ 1978560 h 4860733"/>
                <a:gd name="connsiteX3539" fmla="*/ 4677664 w 4853691"/>
                <a:gd name="connsiteY3539" fmla="*/ 2004378 h 4860733"/>
                <a:gd name="connsiteX3540" fmla="*/ 4680011 w 4853691"/>
                <a:gd name="connsiteY3540" fmla="*/ 2030195 h 4860733"/>
                <a:gd name="connsiteX3541" fmla="*/ 4682358 w 4853691"/>
                <a:gd name="connsiteY3541" fmla="*/ 2056013 h 4860733"/>
                <a:gd name="connsiteX3542" fmla="*/ 4684705 w 4853691"/>
                <a:gd name="connsiteY3542" fmla="*/ 2081830 h 4860733"/>
                <a:gd name="connsiteX3543" fmla="*/ 4687052 w 4853691"/>
                <a:gd name="connsiteY3543" fmla="*/ 2105301 h 4860733"/>
                <a:gd name="connsiteX3544" fmla="*/ 4691746 w 4853691"/>
                <a:gd name="connsiteY3544" fmla="*/ 2128771 h 4860733"/>
                <a:gd name="connsiteX3545" fmla="*/ 4694093 w 4853691"/>
                <a:gd name="connsiteY3545" fmla="*/ 2149895 h 4860733"/>
                <a:gd name="connsiteX3546" fmla="*/ 4698787 w 4853691"/>
                <a:gd name="connsiteY3546" fmla="*/ 2175712 h 4860733"/>
                <a:gd name="connsiteX3547" fmla="*/ 4701134 w 4853691"/>
                <a:gd name="connsiteY3547" fmla="*/ 2194489 h 4860733"/>
                <a:gd name="connsiteX3548" fmla="*/ 4705828 w 4853691"/>
                <a:gd name="connsiteY3548" fmla="*/ 2220306 h 4860733"/>
                <a:gd name="connsiteX3549" fmla="*/ 4708175 w 4853691"/>
                <a:gd name="connsiteY3549" fmla="*/ 2236735 h 4860733"/>
                <a:gd name="connsiteX3550" fmla="*/ 4712869 w 4853691"/>
                <a:gd name="connsiteY3550" fmla="*/ 2257859 h 4860733"/>
                <a:gd name="connsiteX3551" fmla="*/ 4696440 w 4853691"/>
                <a:gd name="connsiteY3551" fmla="*/ 2276635 h 4860733"/>
                <a:gd name="connsiteX3552" fmla="*/ 4717563 w 4853691"/>
                <a:gd name="connsiteY3552" fmla="*/ 2297759 h 4860733"/>
                <a:gd name="connsiteX3553" fmla="*/ 4722257 w 4853691"/>
                <a:gd name="connsiteY3553" fmla="*/ 2297759 h 4860733"/>
                <a:gd name="connsiteX3554" fmla="*/ 4724605 w 4853691"/>
                <a:gd name="connsiteY3554" fmla="*/ 2309494 h 4860733"/>
                <a:gd name="connsiteX3555" fmla="*/ 4724605 w 4853691"/>
                <a:gd name="connsiteY3555" fmla="*/ 2311841 h 4860733"/>
                <a:gd name="connsiteX3556" fmla="*/ 4726952 w 4853691"/>
                <a:gd name="connsiteY3556" fmla="*/ 2323576 h 4860733"/>
                <a:gd name="connsiteX3557" fmla="*/ 4726952 w 4853691"/>
                <a:gd name="connsiteY3557" fmla="*/ 2328270 h 4860733"/>
                <a:gd name="connsiteX3558" fmla="*/ 4729299 w 4853691"/>
                <a:gd name="connsiteY3558" fmla="*/ 2340005 h 4860733"/>
                <a:gd name="connsiteX3559" fmla="*/ 4731646 w 4853691"/>
                <a:gd name="connsiteY3559" fmla="*/ 2344700 h 4860733"/>
                <a:gd name="connsiteX3560" fmla="*/ 4733993 w 4853691"/>
                <a:gd name="connsiteY3560" fmla="*/ 2354088 h 4860733"/>
                <a:gd name="connsiteX3561" fmla="*/ 4736340 w 4853691"/>
                <a:gd name="connsiteY3561" fmla="*/ 2358782 h 4860733"/>
                <a:gd name="connsiteX3562" fmla="*/ 4738687 w 4853691"/>
                <a:gd name="connsiteY3562" fmla="*/ 2368170 h 4860733"/>
                <a:gd name="connsiteX3563" fmla="*/ 4741034 w 4853691"/>
                <a:gd name="connsiteY3563" fmla="*/ 2372864 h 4860733"/>
                <a:gd name="connsiteX3564" fmla="*/ 4743381 w 4853691"/>
                <a:gd name="connsiteY3564" fmla="*/ 2379905 h 4860733"/>
                <a:gd name="connsiteX3565" fmla="*/ 4745728 w 4853691"/>
                <a:gd name="connsiteY3565" fmla="*/ 2384599 h 4860733"/>
                <a:gd name="connsiteX3566" fmla="*/ 4748075 w 4853691"/>
                <a:gd name="connsiteY3566" fmla="*/ 2391640 h 4860733"/>
                <a:gd name="connsiteX3567" fmla="*/ 4750422 w 4853691"/>
                <a:gd name="connsiteY3567" fmla="*/ 2396334 h 4860733"/>
                <a:gd name="connsiteX3568" fmla="*/ 4752769 w 4853691"/>
                <a:gd name="connsiteY3568" fmla="*/ 2403376 h 4860733"/>
                <a:gd name="connsiteX3569" fmla="*/ 4755116 w 4853691"/>
                <a:gd name="connsiteY3569" fmla="*/ 2408070 h 4860733"/>
                <a:gd name="connsiteX3570" fmla="*/ 4757463 w 4853691"/>
                <a:gd name="connsiteY3570" fmla="*/ 2412764 h 4860733"/>
                <a:gd name="connsiteX3571" fmla="*/ 4759810 w 4853691"/>
                <a:gd name="connsiteY3571" fmla="*/ 2417458 h 4860733"/>
                <a:gd name="connsiteX3572" fmla="*/ 4762157 w 4853691"/>
                <a:gd name="connsiteY3572" fmla="*/ 2422152 h 4860733"/>
                <a:gd name="connsiteX3573" fmla="*/ 4764504 w 4853691"/>
                <a:gd name="connsiteY3573" fmla="*/ 2424499 h 4860733"/>
                <a:gd name="connsiteX3574" fmla="*/ 4766852 w 4853691"/>
                <a:gd name="connsiteY3574" fmla="*/ 2429193 h 4860733"/>
                <a:gd name="connsiteX3575" fmla="*/ 4769198 w 4853691"/>
                <a:gd name="connsiteY3575" fmla="*/ 2431540 h 4860733"/>
                <a:gd name="connsiteX3576" fmla="*/ 4771546 w 4853691"/>
                <a:gd name="connsiteY3576" fmla="*/ 2433887 h 4860733"/>
                <a:gd name="connsiteX3577" fmla="*/ 4771546 w 4853691"/>
                <a:gd name="connsiteY3577" fmla="*/ 2433887 h 4860733"/>
                <a:gd name="connsiteX3578" fmla="*/ 4769198 w 4853691"/>
                <a:gd name="connsiteY3578" fmla="*/ 2443275 h 4860733"/>
                <a:gd name="connsiteX3579" fmla="*/ 4771546 w 4853691"/>
                <a:gd name="connsiteY3579" fmla="*/ 2452664 h 4860733"/>
                <a:gd name="connsiteX3580" fmla="*/ 4769198 w 4853691"/>
                <a:gd name="connsiteY3580" fmla="*/ 2452664 h 4860733"/>
                <a:gd name="connsiteX3581" fmla="*/ 4764504 w 4853691"/>
                <a:gd name="connsiteY3581" fmla="*/ 2455011 h 4860733"/>
                <a:gd name="connsiteX3582" fmla="*/ 4755116 w 4853691"/>
                <a:gd name="connsiteY3582" fmla="*/ 2457358 h 4860733"/>
                <a:gd name="connsiteX3583" fmla="*/ 4750422 w 4853691"/>
                <a:gd name="connsiteY3583" fmla="*/ 2457358 h 4860733"/>
                <a:gd name="connsiteX3584" fmla="*/ 4736340 w 4853691"/>
                <a:gd name="connsiteY3584" fmla="*/ 2457358 h 4860733"/>
                <a:gd name="connsiteX3585" fmla="*/ 4729299 w 4853691"/>
                <a:gd name="connsiteY3585" fmla="*/ 2457358 h 4860733"/>
                <a:gd name="connsiteX3586" fmla="*/ 4729299 w 4853691"/>
                <a:gd name="connsiteY3586" fmla="*/ 2455011 h 4860733"/>
                <a:gd name="connsiteX3587" fmla="*/ 4708175 w 4853691"/>
                <a:gd name="connsiteY3587" fmla="*/ 2433887 h 4860733"/>
                <a:gd name="connsiteX3588" fmla="*/ 4703481 w 4853691"/>
                <a:gd name="connsiteY3588" fmla="*/ 2433887 h 4860733"/>
                <a:gd name="connsiteX3589" fmla="*/ 4694093 w 4853691"/>
                <a:gd name="connsiteY3589" fmla="*/ 2393987 h 4860733"/>
                <a:gd name="connsiteX3590" fmla="*/ 4691746 w 4853691"/>
                <a:gd name="connsiteY3590" fmla="*/ 2384599 h 4860733"/>
                <a:gd name="connsiteX3591" fmla="*/ 4687052 w 4853691"/>
                <a:gd name="connsiteY3591" fmla="*/ 2361129 h 4860733"/>
                <a:gd name="connsiteX3592" fmla="*/ 4684705 w 4853691"/>
                <a:gd name="connsiteY3592" fmla="*/ 2349394 h 4860733"/>
                <a:gd name="connsiteX3593" fmla="*/ 4682358 w 4853691"/>
                <a:gd name="connsiteY3593" fmla="*/ 2328270 h 4860733"/>
                <a:gd name="connsiteX3594" fmla="*/ 4680011 w 4853691"/>
                <a:gd name="connsiteY3594" fmla="*/ 2314188 h 4860733"/>
                <a:gd name="connsiteX3595" fmla="*/ 4677664 w 4853691"/>
                <a:gd name="connsiteY3595" fmla="*/ 2293064 h 4860733"/>
                <a:gd name="connsiteX3596" fmla="*/ 4675317 w 4853691"/>
                <a:gd name="connsiteY3596" fmla="*/ 2278982 h 4860733"/>
                <a:gd name="connsiteX3597" fmla="*/ 4672970 w 4853691"/>
                <a:gd name="connsiteY3597" fmla="*/ 2260206 h 4860733"/>
                <a:gd name="connsiteX3598" fmla="*/ 4670623 w 4853691"/>
                <a:gd name="connsiteY3598" fmla="*/ 2246123 h 4860733"/>
                <a:gd name="connsiteX3599" fmla="*/ 4668275 w 4853691"/>
                <a:gd name="connsiteY3599" fmla="*/ 2227347 h 4860733"/>
                <a:gd name="connsiteX3600" fmla="*/ 4665929 w 4853691"/>
                <a:gd name="connsiteY3600" fmla="*/ 2210918 h 4860733"/>
                <a:gd name="connsiteX3601" fmla="*/ 4663581 w 4853691"/>
                <a:gd name="connsiteY3601" fmla="*/ 2192142 h 4860733"/>
                <a:gd name="connsiteX3602" fmla="*/ 4661234 w 4853691"/>
                <a:gd name="connsiteY3602" fmla="*/ 2175712 h 4860733"/>
                <a:gd name="connsiteX3603" fmla="*/ 4658887 w 4853691"/>
                <a:gd name="connsiteY3603" fmla="*/ 2154589 h 4860733"/>
                <a:gd name="connsiteX3604" fmla="*/ 4658887 w 4853691"/>
                <a:gd name="connsiteY3604" fmla="*/ 2138159 h 4860733"/>
                <a:gd name="connsiteX3605" fmla="*/ 4658887 w 4853691"/>
                <a:gd name="connsiteY3605" fmla="*/ 2117036 h 4860733"/>
                <a:gd name="connsiteX3606" fmla="*/ 4658887 w 4853691"/>
                <a:gd name="connsiteY3606" fmla="*/ 2100607 h 4860733"/>
                <a:gd name="connsiteX3607" fmla="*/ 4658887 w 4853691"/>
                <a:gd name="connsiteY3607" fmla="*/ 2079483 h 4860733"/>
                <a:gd name="connsiteX3608" fmla="*/ 4658887 w 4853691"/>
                <a:gd name="connsiteY3608" fmla="*/ 2063054 h 4860733"/>
                <a:gd name="connsiteX3609" fmla="*/ 4658887 w 4853691"/>
                <a:gd name="connsiteY3609" fmla="*/ 2041930 h 4860733"/>
                <a:gd name="connsiteX3610" fmla="*/ 4658887 w 4853691"/>
                <a:gd name="connsiteY3610" fmla="*/ 2023154 h 4860733"/>
                <a:gd name="connsiteX3611" fmla="*/ 4658887 w 4853691"/>
                <a:gd name="connsiteY3611" fmla="*/ 2002031 h 4860733"/>
                <a:gd name="connsiteX3612" fmla="*/ 4658887 w 4853691"/>
                <a:gd name="connsiteY3612" fmla="*/ 1983254 h 4860733"/>
                <a:gd name="connsiteX3613" fmla="*/ 4658887 w 4853691"/>
                <a:gd name="connsiteY3613" fmla="*/ 1962131 h 4860733"/>
                <a:gd name="connsiteX3614" fmla="*/ 4658887 w 4853691"/>
                <a:gd name="connsiteY3614" fmla="*/ 1943354 h 4860733"/>
                <a:gd name="connsiteX3615" fmla="*/ 4658887 w 4853691"/>
                <a:gd name="connsiteY3615" fmla="*/ 1922231 h 4860733"/>
                <a:gd name="connsiteX3616" fmla="*/ 4658887 w 4853691"/>
                <a:gd name="connsiteY3616" fmla="*/ 1903455 h 4860733"/>
                <a:gd name="connsiteX3617" fmla="*/ 4658887 w 4853691"/>
                <a:gd name="connsiteY3617" fmla="*/ 1894066 h 4860733"/>
                <a:gd name="connsiteX3618" fmla="*/ 4658887 w 4853691"/>
                <a:gd name="connsiteY3618" fmla="*/ 1894066 h 4860733"/>
                <a:gd name="connsiteX3619" fmla="*/ 4661234 w 4853691"/>
                <a:gd name="connsiteY3619" fmla="*/ 1912843 h 4860733"/>
                <a:gd name="connsiteX3620" fmla="*/ 4672970 w 4853691"/>
                <a:gd name="connsiteY3620" fmla="*/ 1950396 h 4860733"/>
                <a:gd name="connsiteX3621" fmla="*/ 4809098 w 4853691"/>
                <a:gd name="connsiteY3621" fmla="*/ 2710839 h 4860733"/>
                <a:gd name="connsiteX3622" fmla="*/ 4804404 w 4853691"/>
                <a:gd name="connsiteY3622" fmla="*/ 2750738 h 4860733"/>
                <a:gd name="connsiteX3623" fmla="*/ 4802057 w 4853691"/>
                <a:gd name="connsiteY3623" fmla="*/ 2764821 h 4860733"/>
                <a:gd name="connsiteX3624" fmla="*/ 4795016 w 4853691"/>
                <a:gd name="connsiteY3624" fmla="*/ 2818803 h 4860733"/>
                <a:gd name="connsiteX3625" fmla="*/ 4792669 w 4853691"/>
                <a:gd name="connsiteY3625" fmla="*/ 2832885 h 4860733"/>
                <a:gd name="connsiteX3626" fmla="*/ 4785628 w 4853691"/>
                <a:gd name="connsiteY3626" fmla="*/ 2872785 h 4860733"/>
                <a:gd name="connsiteX3627" fmla="*/ 4783281 w 4853691"/>
                <a:gd name="connsiteY3627" fmla="*/ 2891561 h 4860733"/>
                <a:gd name="connsiteX3628" fmla="*/ 4776240 w 4853691"/>
                <a:gd name="connsiteY3628" fmla="*/ 2926767 h 4860733"/>
                <a:gd name="connsiteX3629" fmla="*/ 4771546 w 4853691"/>
                <a:gd name="connsiteY3629" fmla="*/ 2947890 h 4860733"/>
                <a:gd name="connsiteX3630" fmla="*/ 4764504 w 4853691"/>
                <a:gd name="connsiteY3630" fmla="*/ 2980749 h 4860733"/>
                <a:gd name="connsiteX3631" fmla="*/ 4759810 w 4853691"/>
                <a:gd name="connsiteY3631" fmla="*/ 3001873 h 4860733"/>
                <a:gd name="connsiteX3632" fmla="*/ 4752769 w 4853691"/>
                <a:gd name="connsiteY3632" fmla="*/ 3032384 h 4860733"/>
                <a:gd name="connsiteX3633" fmla="*/ 4748075 w 4853691"/>
                <a:gd name="connsiteY3633" fmla="*/ 3053507 h 4860733"/>
                <a:gd name="connsiteX3634" fmla="*/ 4741034 w 4853691"/>
                <a:gd name="connsiteY3634" fmla="*/ 3084019 h 4860733"/>
                <a:gd name="connsiteX3635" fmla="*/ 4736340 w 4853691"/>
                <a:gd name="connsiteY3635" fmla="*/ 3105142 h 4860733"/>
                <a:gd name="connsiteX3636" fmla="*/ 4726952 w 4853691"/>
                <a:gd name="connsiteY3636" fmla="*/ 3135654 h 4860733"/>
                <a:gd name="connsiteX3637" fmla="*/ 4719911 w 4853691"/>
                <a:gd name="connsiteY3637" fmla="*/ 3156777 h 4860733"/>
                <a:gd name="connsiteX3638" fmla="*/ 4710522 w 4853691"/>
                <a:gd name="connsiteY3638" fmla="*/ 3187289 h 4860733"/>
                <a:gd name="connsiteX3639" fmla="*/ 4703481 w 4853691"/>
                <a:gd name="connsiteY3639" fmla="*/ 3208413 h 4860733"/>
                <a:gd name="connsiteX3640" fmla="*/ 4691746 w 4853691"/>
                <a:gd name="connsiteY3640" fmla="*/ 3243618 h 4860733"/>
                <a:gd name="connsiteX3641" fmla="*/ 4687052 w 4853691"/>
                <a:gd name="connsiteY3641" fmla="*/ 3260048 h 4860733"/>
                <a:gd name="connsiteX3642" fmla="*/ 4687052 w 4853691"/>
                <a:gd name="connsiteY3642" fmla="*/ 3260048 h 4860733"/>
                <a:gd name="connsiteX3643" fmla="*/ 4694093 w 4853691"/>
                <a:gd name="connsiteY3643" fmla="*/ 3231883 h 4860733"/>
                <a:gd name="connsiteX3644" fmla="*/ 4705828 w 4853691"/>
                <a:gd name="connsiteY3644" fmla="*/ 3187289 h 4860733"/>
                <a:gd name="connsiteX3645" fmla="*/ 4719911 w 4853691"/>
                <a:gd name="connsiteY3645" fmla="*/ 3130960 h 4860733"/>
                <a:gd name="connsiteX3646" fmla="*/ 4731646 w 4853691"/>
                <a:gd name="connsiteY3646" fmla="*/ 3086366 h 4860733"/>
                <a:gd name="connsiteX3647" fmla="*/ 4743381 w 4853691"/>
                <a:gd name="connsiteY3647" fmla="*/ 3027690 h 4860733"/>
                <a:gd name="connsiteX3648" fmla="*/ 4752769 w 4853691"/>
                <a:gd name="connsiteY3648" fmla="*/ 2983096 h 4860733"/>
                <a:gd name="connsiteX3649" fmla="*/ 4764504 w 4853691"/>
                <a:gd name="connsiteY3649" fmla="*/ 2922073 h 4860733"/>
                <a:gd name="connsiteX3650" fmla="*/ 4771546 w 4853691"/>
                <a:gd name="connsiteY3650" fmla="*/ 2879826 h 4860733"/>
                <a:gd name="connsiteX3651" fmla="*/ 4780934 w 4853691"/>
                <a:gd name="connsiteY3651" fmla="*/ 2811762 h 4860733"/>
                <a:gd name="connsiteX3652" fmla="*/ 4785628 w 4853691"/>
                <a:gd name="connsiteY3652" fmla="*/ 2774209 h 4860733"/>
                <a:gd name="connsiteX3653" fmla="*/ 4795016 w 4853691"/>
                <a:gd name="connsiteY3653" fmla="*/ 2687368 h 4860733"/>
                <a:gd name="connsiteX3654" fmla="*/ 4797363 w 4853691"/>
                <a:gd name="connsiteY3654" fmla="*/ 2666245 h 4860733"/>
                <a:gd name="connsiteX3655" fmla="*/ 4799710 w 4853691"/>
                <a:gd name="connsiteY3655" fmla="*/ 2649816 h 4860733"/>
                <a:gd name="connsiteX3656" fmla="*/ 4804404 w 4853691"/>
                <a:gd name="connsiteY3656" fmla="*/ 2656857 h 4860733"/>
                <a:gd name="connsiteX3657" fmla="*/ 4802057 w 4853691"/>
                <a:gd name="connsiteY3657" fmla="*/ 2685021 h 4860733"/>
                <a:gd name="connsiteX3658" fmla="*/ 4809098 w 4853691"/>
                <a:gd name="connsiteY3658" fmla="*/ 2710839 h 4860733"/>
                <a:gd name="connsiteX3659" fmla="*/ 4696440 w 4853691"/>
                <a:gd name="connsiteY3659" fmla="*/ 3262394 h 4860733"/>
                <a:gd name="connsiteX3660" fmla="*/ 4705828 w 4853691"/>
                <a:gd name="connsiteY3660" fmla="*/ 3236577 h 4860733"/>
                <a:gd name="connsiteX3661" fmla="*/ 4710522 w 4853691"/>
                <a:gd name="connsiteY3661" fmla="*/ 3222495 h 4860733"/>
                <a:gd name="connsiteX3662" fmla="*/ 4708175 w 4853691"/>
                <a:gd name="connsiteY3662" fmla="*/ 3229536 h 4860733"/>
                <a:gd name="connsiteX3663" fmla="*/ 4710522 w 4853691"/>
                <a:gd name="connsiteY3663" fmla="*/ 3238924 h 4860733"/>
                <a:gd name="connsiteX3664" fmla="*/ 4691746 w 4853691"/>
                <a:gd name="connsiteY3664" fmla="*/ 3278824 h 4860733"/>
                <a:gd name="connsiteX3665" fmla="*/ 4694093 w 4853691"/>
                <a:gd name="connsiteY3665" fmla="*/ 3274130 h 4860733"/>
                <a:gd name="connsiteX3666" fmla="*/ 4696440 w 4853691"/>
                <a:gd name="connsiteY3666" fmla="*/ 3262394 h 4860733"/>
                <a:gd name="connsiteX3667" fmla="*/ 4480512 w 4853691"/>
                <a:gd name="connsiteY3667" fmla="*/ 3722416 h 4860733"/>
                <a:gd name="connsiteX3668" fmla="*/ 4459388 w 4853691"/>
                <a:gd name="connsiteY3668" fmla="*/ 3748233 h 4860733"/>
                <a:gd name="connsiteX3669" fmla="*/ 4445306 w 4853691"/>
                <a:gd name="connsiteY3669" fmla="*/ 3762315 h 4860733"/>
                <a:gd name="connsiteX3670" fmla="*/ 4424183 w 4853691"/>
                <a:gd name="connsiteY3670" fmla="*/ 3783439 h 4860733"/>
                <a:gd name="connsiteX3671" fmla="*/ 4410100 w 4853691"/>
                <a:gd name="connsiteY3671" fmla="*/ 3797521 h 4860733"/>
                <a:gd name="connsiteX3672" fmla="*/ 4388977 w 4853691"/>
                <a:gd name="connsiteY3672" fmla="*/ 3816298 h 4860733"/>
                <a:gd name="connsiteX3673" fmla="*/ 4377242 w 4853691"/>
                <a:gd name="connsiteY3673" fmla="*/ 3825686 h 4860733"/>
                <a:gd name="connsiteX3674" fmla="*/ 4386630 w 4853691"/>
                <a:gd name="connsiteY3674" fmla="*/ 3813950 h 4860733"/>
                <a:gd name="connsiteX3675" fmla="*/ 4403059 w 4853691"/>
                <a:gd name="connsiteY3675" fmla="*/ 3792827 h 4860733"/>
                <a:gd name="connsiteX3676" fmla="*/ 4417141 w 4853691"/>
                <a:gd name="connsiteY3676" fmla="*/ 3774051 h 4860733"/>
                <a:gd name="connsiteX3677" fmla="*/ 4438265 w 4853691"/>
                <a:gd name="connsiteY3677" fmla="*/ 3743539 h 4860733"/>
                <a:gd name="connsiteX3678" fmla="*/ 4457041 w 4853691"/>
                <a:gd name="connsiteY3678" fmla="*/ 3717722 h 4860733"/>
                <a:gd name="connsiteX3679" fmla="*/ 4475818 w 4853691"/>
                <a:gd name="connsiteY3679" fmla="*/ 3689557 h 4860733"/>
                <a:gd name="connsiteX3680" fmla="*/ 4487553 w 4853691"/>
                <a:gd name="connsiteY3680" fmla="*/ 3670781 h 4860733"/>
                <a:gd name="connsiteX3681" fmla="*/ 4489900 w 4853691"/>
                <a:gd name="connsiteY3681" fmla="*/ 3666087 h 4860733"/>
                <a:gd name="connsiteX3682" fmla="*/ 4489900 w 4853691"/>
                <a:gd name="connsiteY3682" fmla="*/ 3666087 h 4860733"/>
                <a:gd name="connsiteX3683" fmla="*/ 4503982 w 4853691"/>
                <a:gd name="connsiteY3683" fmla="*/ 3647310 h 4860733"/>
                <a:gd name="connsiteX3684" fmla="*/ 4513371 w 4853691"/>
                <a:gd name="connsiteY3684" fmla="*/ 3633228 h 4860733"/>
                <a:gd name="connsiteX3685" fmla="*/ 4518065 w 4853691"/>
                <a:gd name="connsiteY3685" fmla="*/ 3626187 h 4860733"/>
                <a:gd name="connsiteX3686" fmla="*/ 4527453 w 4853691"/>
                <a:gd name="connsiteY3686" fmla="*/ 3614451 h 4860733"/>
                <a:gd name="connsiteX3687" fmla="*/ 4553270 w 4853691"/>
                <a:gd name="connsiteY3687" fmla="*/ 3576899 h 4860733"/>
                <a:gd name="connsiteX3688" fmla="*/ 4557964 w 4853691"/>
                <a:gd name="connsiteY3688" fmla="*/ 3569858 h 4860733"/>
                <a:gd name="connsiteX3689" fmla="*/ 4579088 w 4853691"/>
                <a:gd name="connsiteY3689" fmla="*/ 3536999 h 4860733"/>
                <a:gd name="connsiteX3690" fmla="*/ 4586129 w 4853691"/>
                <a:gd name="connsiteY3690" fmla="*/ 3544040 h 4860733"/>
                <a:gd name="connsiteX3691" fmla="*/ 4576741 w 4853691"/>
                <a:gd name="connsiteY3691" fmla="*/ 3562816 h 4860733"/>
                <a:gd name="connsiteX3692" fmla="*/ 4562658 w 4853691"/>
                <a:gd name="connsiteY3692" fmla="*/ 3586287 h 4860733"/>
                <a:gd name="connsiteX3693" fmla="*/ 4529800 w 4853691"/>
                <a:gd name="connsiteY3693" fmla="*/ 3642616 h 4860733"/>
                <a:gd name="connsiteX3694" fmla="*/ 4520412 w 4853691"/>
                <a:gd name="connsiteY3694" fmla="*/ 3640269 h 4860733"/>
                <a:gd name="connsiteX3695" fmla="*/ 4499288 w 4853691"/>
                <a:gd name="connsiteY3695" fmla="*/ 3661392 h 4860733"/>
                <a:gd name="connsiteX3696" fmla="*/ 4506329 w 4853691"/>
                <a:gd name="connsiteY3696" fmla="*/ 3677822 h 4860733"/>
                <a:gd name="connsiteX3697" fmla="*/ 4487553 w 4853691"/>
                <a:gd name="connsiteY3697" fmla="*/ 3703639 h 4860733"/>
                <a:gd name="connsiteX3698" fmla="*/ 4480512 w 4853691"/>
                <a:gd name="connsiteY3698" fmla="*/ 3722416 h 4860733"/>
                <a:gd name="connsiteX3699" fmla="*/ 4316218 w 4853691"/>
                <a:gd name="connsiteY3699" fmla="*/ 3898444 h 4860733"/>
                <a:gd name="connsiteX3700" fmla="*/ 4309178 w 4853691"/>
                <a:gd name="connsiteY3700" fmla="*/ 3905485 h 4860733"/>
                <a:gd name="connsiteX3701" fmla="*/ 4271625 w 4853691"/>
                <a:gd name="connsiteY3701" fmla="*/ 3945385 h 4860733"/>
                <a:gd name="connsiteX3702" fmla="*/ 4259889 w 4853691"/>
                <a:gd name="connsiteY3702" fmla="*/ 3959468 h 4860733"/>
                <a:gd name="connsiteX3703" fmla="*/ 4238766 w 4853691"/>
                <a:gd name="connsiteY3703" fmla="*/ 3980591 h 4860733"/>
                <a:gd name="connsiteX3704" fmla="*/ 4234072 w 4853691"/>
                <a:gd name="connsiteY3704" fmla="*/ 3971203 h 4860733"/>
                <a:gd name="connsiteX3705" fmla="*/ 4264583 w 4853691"/>
                <a:gd name="connsiteY3705" fmla="*/ 3943038 h 4860733"/>
                <a:gd name="connsiteX3706" fmla="*/ 4276319 w 4853691"/>
                <a:gd name="connsiteY3706" fmla="*/ 3931303 h 4860733"/>
                <a:gd name="connsiteX3707" fmla="*/ 4311524 w 4853691"/>
                <a:gd name="connsiteY3707" fmla="*/ 3893750 h 4860733"/>
                <a:gd name="connsiteX3708" fmla="*/ 4320913 w 4853691"/>
                <a:gd name="connsiteY3708" fmla="*/ 3884362 h 4860733"/>
                <a:gd name="connsiteX3709" fmla="*/ 4344383 w 4853691"/>
                <a:gd name="connsiteY3709" fmla="*/ 3858544 h 4860733"/>
                <a:gd name="connsiteX3710" fmla="*/ 4351424 w 4853691"/>
                <a:gd name="connsiteY3710" fmla="*/ 3853850 h 4860733"/>
                <a:gd name="connsiteX3711" fmla="*/ 4367854 w 4853691"/>
                <a:gd name="connsiteY3711" fmla="*/ 3842115 h 4860733"/>
                <a:gd name="connsiteX3712" fmla="*/ 4367854 w 4853691"/>
                <a:gd name="connsiteY3712" fmla="*/ 3842115 h 4860733"/>
                <a:gd name="connsiteX3713" fmla="*/ 4360812 w 4853691"/>
                <a:gd name="connsiteY3713" fmla="*/ 3851503 h 4860733"/>
                <a:gd name="connsiteX3714" fmla="*/ 4316218 w 4853691"/>
                <a:gd name="connsiteY3714" fmla="*/ 3898444 h 4860733"/>
                <a:gd name="connsiteX3715" fmla="*/ 4170701 w 4853691"/>
                <a:gd name="connsiteY3715" fmla="*/ 4041614 h 4860733"/>
                <a:gd name="connsiteX3716" fmla="*/ 4147231 w 4853691"/>
                <a:gd name="connsiteY3716" fmla="*/ 4069779 h 4860733"/>
                <a:gd name="connsiteX3717" fmla="*/ 4126108 w 4853691"/>
                <a:gd name="connsiteY3717" fmla="*/ 4093249 h 4860733"/>
                <a:gd name="connsiteX3718" fmla="*/ 4100290 w 4853691"/>
                <a:gd name="connsiteY3718" fmla="*/ 4121414 h 4860733"/>
                <a:gd name="connsiteX3719" fmla="*/ 4079167 w 4853691"/>
                <a:gd name="connsiteY3719" fmla="*/ 4144884 h 4860733"/>
                <a:gd name="connsiteX3720" fmla="*/ 4053349 w 4853691"/>
                <a:gd name="connsiteY3720" fmla="*/ 4173049 h 4860733"/>
                <a:gd name="connsiteX3721" fmla="*/ 4032226 w 4853691"/>
                <a:gd name="connsiteY3721" fmla="*/ 4194172 h 4860733"/>
                <a:gd name="connsiteX3722" fmla="*/ 4004061 w 4853691"/>
                <a:gd name="connsiteY3722" fmla="*/ 4222337 h 4860733"/>
                <a:gd name="connsiteX3723" fmla="*/ 3982938 w 4853691"/>
                <a:gd name="connsiteY3723" fmla="*/ 4243460 h 4860733"/>
                <a:gd name="connsiteX3724" fmla="*/ 3954773 w 4853691"/>
                <a:gd name="connsiteY3724" fmla="*/ 4271625 h 4860733"/>
                <a:gd name="connsiteX3725" fmla="*/ 3935997 w 4853691"/>
                <a:gd name="connsiteY3725" fmla="*/ 4290401 h 4860733"/>
                <a:gd name="connsiteX3726" fmla="*/ 3905485 w 4853691"/>
                <a:gd name="connsiteY3726" fmla="*/ 4316219 h 4860733"/>
                <a:gd name="connsiteX3727" fmla="*/ 3886709 w 4853691"/>
                <a:gd name="connsiteY3727" fmla="*/ 4334995 h 4860733"/>
                <a:gd name="connsiteX3728" fmla="*/ 3856197 w 4853691"/>
                <a:gd name="connsiteY3728" fmla="*/ 4360812 h 4860733"/>
                <a:gd name="connsiteX3729" fmla="*/ 3837421 w 4853691"/>
                <a:gd name="connsiteY3729" fmla="*/ 4377242 h 4860733"/>
                <a:gd name="connsiteX3730" fmla="*/ 3818645 w 4853691"/>
                <a:gd name="connsiteY3730" fmla="*/ 4393671 h 4860733"/>
                <a:gd name="connsiteX3731" fmla="*/ 3804562 w 4853691"/>
                <a:gd name="connsiteY3731" fmla="*/ 4400712 h 4860733"/>
                <a:gd name="connsiteX3732" fmla="*/ 3790480 w 4853691"/>
                <a:gd name="connsiteY3732" fmla="*/ 4407753 h 4860733"/>
                <a:gd name="connsiteX3733" fmla="*/ 3767010 w 4853691"/>
                <a:gd name="connsiteY3733" fmla="*/ 4417142 h 4860733"/>
                <a:gd name="connsiteX3734" fmla="*/ 3755274 w 4853691"/>
                <a:gd name="connsiteY3734" fmla="*/ 4421836 h 4860733"/>
                <a:gd name="connsiteX3735" fmla="*/ 3736498 w 4853691"/>
                <a:gd name="connsiteY3735" fmla="*/ 4428877 h 4860733"/>
                <a:gd name="connsiteX3736" fmla="*/ 3734151 w 4853691"/>
                <a:gd name="connsiteY3736" fmla="*/ 4424183 h 4860733"/>
                <a:gd name="connsiteX3737" fmla="*/ 3755274 w 4853691"/>
                <a:gd name="connsiteY3737" fmla="*/ 4405406 h 4860733"/>
                <a:gd name="connsiteX3738" fmla="*/ 3788133 w 4853691"/>
                <a:gd name="connsiteY3738" fmla="*/ 4379589 h 4860733"/>
                <a:gd name="connsiteX3739" fmla="*/ 3825686 w 4853691"/>
                <a:gd name="connsiteY3739" fmla="*/ 4349077 h 4860733"/>
                <a:gd name="connsiteX3740" fmla="*/ 3856197 w 4853691"/>
                <a:gd name="connsiteY3740" fmla="*/ 4323260 h 4860733"/>
                <a:gd name="connsiteX3741" fmla="*/ 3896097 w 4853691"/>
                <a:gd name="connsiteY3741" fmla="*/ 4288054 h 4860733"/>
                <a:gd name="connsiteX3742" fmla="*/ 3921915 w 4853691"/>
                <a:gd name="connsiteY3742" fmla="*/ 4264584 h 4860733"/>
                <a:gd name="connsiteX3743" fmla="*/ 3966509 w 4853691"/>
                <a:gd name="connsiteY3743" fmla="*/ 4219990 h 4860733"/>
                <a:gd name="connsiteX3744" fmla="*/ 3985285 w 4853691"/>
                <a:gd name="connsiteY3744" fmla="*/ 4201213 h 4860733"/>
                <a:gd name="connsiteX3745" fmla="*/ 4097943 w 4853691"/>
                <a:gd name="connsiteY3745" fmla="*/ 4081514 h 4860733"/>
                <a:gd name="connsiteX3746" fmla="*/ 4107331 w 4853691"/>
                <a:gd name="connsiteY3746" fmla="*/ 4074473 h 4860733"/>
                <a:gd name="connsiteX3747" fmla="*/ 4130802 w 4853691"/>
                <a:gd name="connsiteY3747" fmla="*/ 4055696 h 4860733"/>
                <a:gd name="connsiteX3748" fmla="*/ 4158966 w 4853691"/>
                <a:gd name="connsiteY3748" fmla="*/ 4032226 h 4860733"/>
                <a:gd name="connsiteX3749" fmla="*/ 4182437 w 4853691"/>
                <a:gd name="connsiteY3749" fmla="*/ 4013449 h 4860733"/>
                <a:gd name="connsiteX3750" fmla="*/ 4187131 w 4853691"/>
                <a:gd name="connsiteY3750" fmla="*/ 4008755 h 4860733"/>
                <a:gd name="connsiteX3751" fmla="*/ 4187131 w 4853691"/>
                <a:gd name="connsiteY3751" fmla="*/ 4008755 h 4860733"/>
                <a:gd name="connsiteX3752" fmla="*/ 4189478 w 4853691"/>
                <a:gd name="connsiteY3752" fmla="*/ 4015796 h 4860733"/>
                <a:gd name="connsiteX3753" fmla="*/ 4187131 w 4853691"/>
                <a:gd name="connsiteY3753" fmla="*/ 4018144 h 4860733"/>
                <a:gd name="connsiteX3754" fmla="*/ 4170701 w 4853691"/>
                <a:gd name="connsiteY3754" fmla="*/ 4041614 h 4860733"/>
                <a:gd name="connsiteX3755" fmla="*/ 3675475 w 4853691"/>
                <a:gd name="connsiteY3755" fmla="*/ 4480512 h 4860733"/>
                <a:gd name="connsiteX3756" fmla="*/ 3644963 w 4853691"/>
                <a:gd name="connsiteY3756" fmla="*/ 4508676 h 4860733"/>
                <a:gd name="connsiteX3757" fmla="*/ 3635575 w 4853691"/>
                <a:gd name="connsiteY3757" fmla="*/ 4518064 h 4860733"/>
                <a:gd name="connsiteX3758" fmla="*/ 3612104 w 4853691"/>
                <a:gd name="connsiteY3758" fmla="*/ 4536841 h 4860733"/>
                <a:gd name="connsiteX3759" fmla="*/ 3598022 w 4853691"/>
                <a:gd name="connsiteY3759" fmla="*/ 4548576 h 4860733"/>
                <a:gd name="connsiteX3760" fmla="*/ 3576899 w 4853691"/>
                <a:gd name="connsiteY3760" fmla="*/ 4565005 h 4860733"/>
                <a:gd name="connsiteX3761" fmla="*/ 3569858 w 4853691"/>
                <a:gd name="connsiteY3761" fmla="*/ 4569700 h 4860733"/>
                <a:gd name="connsiteX3762" fmla="*/ 3431382 w 4853691"/>
                <a:gd name="connsiteY3762" fmla="*/ 4642458 h 4860733"/>
                <a:gd name="connsiteX3763" fmla="*/ 3414953 w 4853691"/>
                <a:gd name="connsiteY3763" fmla="*/ 4630723 h 4860733"/>
                <a:gd name="connsiteX3764" fmla="*/ 3393829 w 4853691"/>
                <a:gd name="connsiteY3764" fmla="*/ 4651846 h 4860733"/>
                <a:gd name="connsiteX3765" fmla="*/ 3393829 w 4853691"/>
                <a:gd name="connsiteY3765" fmla="*/ 4654193 h 4860733"/>
                <a:gd name="connsiteX3766" fmla="*/ 3382094 w 4853691"/>
                <a:gd name="connsiteY3766" fmla="*/ 4654193 h 4860733"/>
                <a:gd name="connsiteX3767" fmla="*/ 3323418 w 4853691"/>
                <a:gd name="connsiteY3767" fmla="*/ 4640111 h 4860733"/>
                <a:gd name="connsiteX3768" fmla="*/ 3342194 w 4853691"/>
                <a:gd name="connsiteY3768" fmla="*/ 4633070 h 4860733"/>
                <a:gd name="connsiteX3769" fmla="*/ 3363318 w 4853691"/>
                <a:gd name="connsiteY3769" fmla="*/ 4623681 h 4860733"/>
                <a:gd name="connsiteX3770" fmla="*/ 3398523 w 4853691"/>
                <a:gd name="connsiteY3770" fmla="*/ 4607252 h 4860733"/>
                <a:gd name="connsiteX3771" fmla="*/ 3424341 w 4853691"/>
                <a:gd name="connsiteY3771" fmla="*/ 4595517 h 4860733"/>
                <a:gd name="connsiteX3772" fmla="*/ 3454852 w 4853691"/>
                <a:gd name="connsiteY3772" fmla="*/ 4581435 h 4860733"/>
                <a:gd name="connsiteX3773" fmla="*/ 3480670 w 4853691"/>
                <a:gd name="connsiteY3773" fmla="*/ 4569700 h 4860733"/>
                <a:gd name="connsiteX3774" fmla="*/ 3508834 w 4853691"/>
                <a:gd name="connsiteY3774" fmla="*/ 4555617 h 4860733"/>
                <a:gd name="connsiteX3775" fmla="*/ 3534652 w 4853691"/>
                <a:gd name="connsiteY3775" fmla="*/ 4541535 h 4860733"/>
                <a:gd name="connsiteX3776" fmla="*/ 3562817 w 4853691"/>
                <a:gd name="connsiteY3776" fmla="*/ 4527453 h 4860733"/>
                <a:gd name="connsiteX3777" fmla="*/ 3588634 w 4853691"/>
                <a:gd name="connsiteY3777" fmla="*/ 4513370 h 4860733"/>
                <a:gd name="connsiteX3778" fmla="*/ 3614452 w 4853691"/>
                <a:gd name="connsiteY3778" fmla="*/ 4499288 h 4860733"/>
                <a:gd name="connsiteX3779" fmla="*/ 3640269 w 4853691"/>
                <a:gd name="connsiteY3779" fmla="*/ 4482859 h 4860733"/>
                <a:gd name="connsiteX3780" fmla="*/ 3666086 w 4853691"/>
                <a:gd name="connsiteY3780" fmla="*/ 4466429 h 4860733"/>
                <a:gd name="connsiteX3781" fmla="*/ 3691904 w 4853691"/>
                <a:gd name="connsiteY3781" fmla="*/ 4450000 h 4860733"/>
                <a:gd name="connsiteX3782" fmla="*/ 3703639 w 4853691"/>
                <a:gd name="connsiteY3782" fmla="*/ 4442959 h 4860733"/>
                <a:gd name="connsiteX3783" fmla="*/ 3705986 w 4853691"/>
                <a:gd name="connsiteY3783" fmla="*/ 4445306 h 4860733"/>
                <a:gd name="connsiteX3784" fmla="*/ 3684863 w 4853691"/>
                <a:gd name="connsiteY3784" fmla="*/ 4466429 h 4860733"/>
                <a:gd name="connsiteX3785" fmla="*/ 3675475 w 4853691"/>
                <a:gd name="connsiteY3785" fmla="*/ 4480512 h 4860733"/>
                <a:gd name="connsiteX3786" fmla="*/ 3278824 w 4853691"/>
                <a:gd name="connsiteY3786" fmla="*/ 4656540 h 4860733"/>
                <a:gd name="connsiteX3787" fmla="*/ 3248312 w 4853691"/>
                <a:gd name="connsiteY3787" fmla="*/ 4668276 h 4860733"/>
                <a:gd name="connsiteX3788" fmla="*/ 3222495 w 4853691"/>
                <a:gd name="connsiteY3788" fmla="*/ 4677664 h 4860733"/>
                <a:gd name="connsiteX3789" fmla="*/ 3189636 w 4853691"/>
                <a:gd name="connsiteY3789" fmla="*/ 4689399 h 4860733"/>
                <a:gd name="connsiteX3790" fmla="*/ 3163819 w 4853691"/>
                <a:gd name="connsiteY3790" fmla="*/ 4698787 h 4860733"/>
                <a:gd name="connsiteX3791" fmla="*/ 3130960 w 4853691"/>
                <a:gd name="connsiteY3791" fmla="*/ 4710522 h 4860733"/>
                <a:gd name="connsiteX3792" fmla="*/ 3105143 w 4853691"/>
                <a:gd name="connsiteY3792" fmla="*/ 4717563 h 4860733"/>
                <a:gd name="connsiteX3793" fmla="*/ 3072284 w 4853691"/>
                <a:gd name="connsiteY3793" fmla="*/ 4726952 h 4860733"/>
                <a:gd name="connsiteX3794" fmla="*/ 3046466 w 4853691"/>
                <a:gd name="connsiteY3794" fmla="*/ 4733993 h 4860733"/>
                <a:gd name="connsiteX3795" fmla="*/ 3011261 w 4853691"/>
                <a:gd name="connsiteY3795" fmla="*/ 4743381 h 4860733"/>
                <a:gd name="connsiteX3796" fmla="*/ 2987790 w 4853691"/>
                <a:gd name="connsiteY3796" fmla="*/ 4750422 h 4860733"/>
                <a:gd name="connsiteX3797" fmla="*/ 2952585 w 4853691"/>
                <a:gd name="connsiteY3797" fmla="*/ 4759810 h 4860733"/>
                <a:gd name="connsiteX3798" fmla="*/ 2929114 w 4853691"/>
                <a:gd name="connsiteY3798" fmla="*/ 4766851 h 4860733"/>
                <a:gd name="connsiteX3799" fmla="*/ 2893908 w 4853691"/>
                <a:gd name="connsiteY3799" fmla="*/ 4773893 h 4860733"/>
                <a:gd name="connsiteX3800" fmla="*/ 2870438 w 4853691"/>
                <a:gd name="connsiteY3800" fmla="*/ 4778587 h 4860733"/>
                <a:gd name="connsiteX3801" fmla="*/ 2830538 w 4853691"/>
                <a:gd name="connsiteY3801" fmla="*/ 4785628 h 4860733"/>
                <a:gd name="connsiteX3802" fmla="*/ 2825844 w 4853691"/>
                <a:gd name="connsiteY3802" fmla="*/ 4776239 h 4860733"/>
                <a:gd name="connsiteX3803" fmla="*/ 2830538 w 4853691"/>
                <a:gd name="connsiteY3803" fmla="*/ 4771545 h 4860733"/>
                <a:gd name="connsiteX3804" fmla="*/ 2839926 w 4853691"/>
                <a:gd name="connsiteY3804" fmla="*/ 4762157 h 4860733"/>
                <a:gd name="connsiteX3805" fmla="*/ 2851661 w 4853691"/>
                <a:gd name="connsiteY3805" fmla="*/ 4750422 h 4860733"/>
                <a:gd name="connsiteX3806" fmla="*/ 2861050 w 4853691"/>
                <a:gd name="connsiteY3806" fmla="*/ 4741034 h 4860733"/>
                <a:gd name="connsiteX3807" fmla="*/ 2872785 w 4853691"/>
                <a:gd name="connsiteY3807" fmla="*/ 4729299 h 4860733"/>
                <a:gd name="connsiteX3808" fmla="*/ 2879826 w 4853691"/>
                <a:gd name="connsiteY3808" fmla="*/ 4719911 h 4860733"/>
                <a:gd name="connsiteX3809" fmla="*/ 2891561 w 4853691"/>
                <a:gd name="connsiteY3809" fmla="*/ 4705828 h 4860733"/>
                <a:gd name="connsiteX3810" fmla="*/ 2898602 w 4853691"/>
                <a:gd name="connsiteY3810" fmla="*/ 4696440 h 4860733"/>
                <a:gd name="connsiteX3811" fmla="*/ 2910338 w 4853691"/>
                <a:gd name="connsiteY3811" fmla="*/ 4680011 h 4860733"/>
                <a:gd name="connsiteX3812" fmla="*/ 2917379 w 4853691"/>
                <a:gd name="connsiteY3812" fmla="*/ 4670622 h 4860733"/>
                <a:gd name="connsiteX3813" fmla="*/ 2929114 w 4853691"/>
                <a:gd name="connsiteY3813" fmla="*/ 4651846 h 4860733"/>
                <a:gd name="connsiteX3814" fmla="*/ 2936155 w 4853691"/>
                <a:gd name="connsiteY3814" fmla="*/ 4642458 h 4860733"/>
                <a:gd name="connsiteX3815" fmla="*/ 2947890 w 4853691"/>
                <a:gd name="connsiteY3815" fmla="*/ 4623681 h 4860733"/>
                <a:gd name="connsiteX3816" fmla="*/ 2950237 w 4853691"/>
                <a:gd name="connsiteY3816" fmla="*/ 4621335 h 4860733"/>
                <a:gd name="connsiteX3817" fmla="*/ 2966667 w 4853691"/>
                <a:gd name="connsiteY3817" fmla="*/ 4621335 h 4860733"/>
                <a:gd name="connsiteX3818" fmla="*/ 2990137 w 4853691"/>
                <a:gd name="connsiteY3818" fmla="*/ 4618987 h 4860733"/>
                <a:gd name="connsiteX3819" fmla="*/ 3022996 w 4853691"/>
                <a:gd name="connsiteY3819" fmla="*/ 4616641 h 4860733"/>
                <a:gd name="connsiteX3820" fmla="*/ 3048813 w 4853691"/>
                <a:gd name="connsiteY3820" fmla="*/ 4614293 h 4860733"/>
                <a:gd name="connsiteX3821" fmla="*/ 3081672 w 4853691"/>
                <a:gd name="connsiteY3821" fmla="*/ 4611946 h 4860733"/>
                <a:gd name="connsiteX3822" fmla="*/ 3107489 w 4853691"/>
                <a:gd name="connsiteY3822" fmla="*/ 4609599 h 4860733"/>
                <a:gd name="connsiteX3823" fmla="*/ 3138001 w 4853691"/>
                <a:gd name="connsiteY3823" fmla="*/ 4604905 h 4860733"/>
                <a:gd name="connsiteX3824" fmla="*/ 3163819 w 4853691"/>
                <a:gd name="connsiteY3824" fmla="*/ 4600211 h 4860733"/>
                <a:gd name="connsiteX3825" fmla="*/ 3194330 w 4853691"/>
                <a:gd name="connsiteY3825" fmla="*/ 4595517 h 4860733"/>
                <a:gd name="connsiteX3826" fmla="*/ 3217801 w 4853691"/>
                <a:gd name="connsiteY3826" fmla="*/ 4590823 h 4860733"/>
                <a:gd name="connsiteX3827" fmla="*/ 3238924 w 4853691"/>
                <a:gd name="connsiteY3827" fmla="*/ 4588476 h 4860733"/>
                <a:gd name="connsiteX3828" fmla="*/ 3316377 w 4853691"/>
                <a:gd name="connsiteY3828" fmla="*/ 4640111 h 4860733"/>
                <a:gd name="connsiteX3829" fmla="*/ 3304641 w 4853691"/>
                <a:gd name="connsiteY3829" fmla="*/ 4644805 h 4860733"/>
                <a:gd name="connsiteX3830" fmla="*/ 3278824 w 4853691"/>
                <a:gd name="connsiteY3830" fmla="*/ 4656540 h 4860733"/>
                <a:gd name="connsiteX3831" fmla="*/ 2713186 w 4853691"/>
                <a:gd name="connsiteY3831" fmla="*/ 4813792 h 4860733"/>
                <a:gd name="connsiteX3832" fmla="*/ 2701450 w 4853691"/>
                <a:gd name="connsiteY3832" fmla="*/ 4813792 h 4860733"/>
                <a:gd name="connsiteX3833" fmla="*/ 2703797 w 4853691"/>
                <a:gd name="connsiteY3833" fmla="*/ 4813792 h 4860733"/>
                <a:gd name="connsiteX3834" fmla="*/ 2729615 w 4853691"/>
                <a:gd name="connsiteY3834" fmla="*/ 4809098 h 4860733"/>
                <a:gd name="connsiteX3835" fmla="*/ 2757780 w 4853691"/>
                <a:gd name="connsiteY3835" fmla="*/ 4804404 h 4860733"/>
                <a:gd name="connsiteX3836" fmla="*/ 2764821 w 4853691"/>
                <a:gd name="connsiteY3836" fmla="*/ 4804404 h 4860733"/>
                <a:gd name="connsiteX3837" fmla="*/ 2760127 w 4853691"/>
                <a:gd name="connsiteY3837" fmla="*/ 4818486 h 4860733"/>
                <a:gd name="connsiteX3838" fmla="*/ 2729615 w 4853691"/>
                <a:gd name="connsiteY3838" fmla="*/ 4818486 h 4860733"/>
                <a:gd name="connsiteX3839" fmla="*/ 2713186 w 4853691"/>
                <a:gd name="connsiteY3839" fmla="*/ 4813792 h 4860733"/>
                <a:gd name="connsiteX3840" fmla="*/ 2480828 w 4853691"/>
                <a:gd name="connsiteY3840" fmla="*/ 4830222 h 4860733"/>
                <a:gd name="connsiteX3841" fmla="*/ 2443275 w 4853691"/>
                <a:gd name="connsiteY3841" fmla="*/ 4832569 h 4860733"/>
                <a:gd name="connsiteX3842" fmla="*/ 2426846 w 4853691"/>
                <a:gd name="connsiteY3842" fmla="*/ 4832569 h 4860733"/>
                <a:gd name="connsiteX3843" fmla="*/ 2370517 w 4853691"/>
                <a:gd name="connsiteY3843" fmla="*/ 4832569 h 4860733"/>
                <a:gd name="connsiteX3844" fmla="*/ 2314188 w 4853691"/>
                <a:gd name="connsiteY3844" fmla="*/ 4832569 h 4860733"/>
                <a:gd name="connsiteX3845" fmla="*/ 2297759 w 4853691"/>
                <a:gd name="connsiteY3845" fmla="*/ 4832569 h 4860733"/>
                <a:gd name="connsiteX3846" fmla="*/ 2257859 w 4853691"/>
                <a:gd name="connsiteY3846" fmla="*/ 4830222 h 4860733"/>
                <a:gd name="connsiteX3847" fmla="*/ 2236735 w 4853691"/>
                <a:gd name="connsiteY3847" fmla="*/ 4827875 h 4860733"/>
                <a:gd name="connsiteX3848" fmla="*/ 2201530 w 4853691"/>
                <a:gd name="connsiteY3848" fmla="*/ 4825528 h 4860733"/>
                <a:gd name="connsiteX3849" fmla="*/ 2180406 w 4853691"/>
                <a:gd name="connsiteY3849" fmla="*/ 4823180 h 4860733"/>
                <a:gd name="connsiteX3850" fmla="*/ 2147548 w 4853691"/>
                <a:gd name="connsiteY3850" fmla="*/ 4820834 h 4860733"/>
                <a:gd name="connsiteX3851" fmla="*/ 2124077 w 4853691"/>
                <a:gd name="connsiteY3851" fmla="*/ 4818486 h 4860733"/>
                <a:gd name="connsiteX3852" fmla="*/ 2091218 w 4853691"/>
                <a:gd name="connsiteY3852" fmla="*/ 4813792 h 4860733"/>
                <a:gd name="connsiteX3853" fmla="*/ 2067748 w 4853691"/>
                <a:gd name="connsiteY3853" fmla="*/ 4811445 h 4860733"/>
                <a:gd name="connsiteX3854" fmla="*/ 2034889 w 4853691"/>
                <a:gd name="connsiteY3854" fmla="*/ 4806751 h 4860733"/>
                <a:gd name="connsiteX3855" fmla="*/ 2011419 w 4853691"/>
                <a:gd name="connsiteY3855" fmla="*/ 4802057 h 4860733"/>
                <a:gd name="connsiteX3856" fmla="*/ 1980907 w 4853691"/>
                <a:gd name="connsiteY3856" fmla="*/ 4797363 h 4860733"/>
                <a:gd name="connsiteX3857" fmla="*/ 1957437 w 4853691"/>
                <a:gd name="connsiteY3857" fmla="*/ 4792669 h 4860733"/>
                <a:gd name="connsiteX3858" fmla="*/ 1941007 w 4853691"/>
                <a:gd name="connsiteY3858" fmla="*/ 4790322 h 4860733"/>
                <a:gd name="connsiteX3859" fmla="*/ 1941007 w 4853691"/>
                <a:gd name="connsiteY3859" fmla="*/ 4790322 h 4860733"/>
                <a:gd name="connsiteX3860" fmla="*/ 1966825 w 4853691"/>
                <a:gd name="connsiteY3860" fmla="*/ 4790322 h 4860733"/>
                <a:gd name="connsiteX3861" fmla="*/ 2016113 w 4853691"/>
                <a:gd name="connsiteY3861" fmla="*/ 4787975 h 4860733"/>
                <a:gd name="connsiteX3862" fmla="*/ 2020807 w 4853691"/>
                <a:gd name="connsiteY3862" fmla="*/ 4787975 h 4860733"/>
                <a:gd name="connsiteX3863" fmla="*/ 2063054 w 4853691"/>
                <a:gd name="connsiteY3863" fmla="*/ 4795016 h 4860733"/>
                <a:gd name="connsiteX3864" fmla="*/ 2112342 w 4853691"/>
                <a:gd name="connsiteY3864" fmla="*/ 4802057 h 4860733"/>
                <a:gd name="connsiteX3865" fmla="*/ 2152242 w 4853691"/>
                <a:gd name="connsiteY3865" fmla="*/ 4806751 h 4860733"/>
                <a:gd name="connsiteX3866" fmla="*/ 2203877 w 4853691"/>
                <a:gd name="connsiteY3866" fmla="*/ 4811445 h 4860733"/>
                <a:gd name="connsiteX3867" fmla="*/ 2241429 w 4853691"/>
                <a:gd name="connsiteY3867" fmla="*/ 4816140 h 4860733"/>
                <a:gd name="connsiteX3868" fmla="*/ 2300106 w 4853691"/>
                <a:gd name="connsiteY3868" fmla="*/ 4818486 h 4860733"/>
                <a:gd name="connsiteX3869" fmla="*/ 2330617 w 4853691"/>
                <a:gd name="connsiteY3869" fmla="*/ 4820834 h 4860733"/>
                <a:gd name="connsiteX3870" fmla="*/ 2422152 w 4853691"/>
                <a:gd name="connsiteY3870" fmla="*/ 4823180 h 4860733"/>
                <a:gd name="connsiteX3871" fmla="*/ 2422152 w 4853691"/>
                <a:gd name="connsiteY3871" fmla="*/ 4823180 h 4860733"/>
                <a:gd name="connsiteX3872" fmla="*/ 2483175 w 4853691"/>
                <a:gd name="connsiteY3872" fmla="*/ 4823180 h 4860733"/>
                <a:gd name="connsiteX3873" fmla="*/ 2501952 w 4853691"/>
                <a:gd name="connsiteY3873" fmla="*/ 4823180 h 4860733"/>
                <a:gd name="connsiteX3874" fmla="*/ 2541851 w 4853691"/>
                <a:gd name="connsiteY3874" fmla="*/ 4820834 h 4860733"/>
                <a:gd name="connsiteX3875" fmla="*/ 2565322 w 4853691"/>
                <a:gd name="connsiteY3875" fmla="*/ 4818486 h 4860733"/>
                <a:gd name="connsiteX3876" fmla="*/ 2602875 w 4853691"/>
                <a:gd name="connsiteY3876" fmla="*/ 4816140 h 4860733"/>
                <a:gd name="connsiteX3877" fmla="*/ 2626345 w 4853691"/>
                <a:gd name="connsiteY3877" fmla="*/ 4813792 h 4860733"/>
                <a:gd name="connsiteX3878" fmla="*/ 2635733 w 4853691"/>
                <a:gd name="connsiteY3878" fmla="*/ 4813792 h 4860733"/>
                <a:gd name="connsiteX3879" fmla="*/ 2612263 w 4853691"/>
                <a:gd name="connsiteY3879" fmla="*/ 4816140 h 4860733"/>
                <a:gd name="connsiteX3880" fmla="*/ 2579404 w 4853691"/>
                <a:gd name="connsiteY3880" fmla="*/ 4820834 h 4860733"/>
                <a:gd name="connsiteX3881" fmla="*/ 2532463 w 4853691"/>
                <a:gd name="connsiteY3881" fmla="*/ 4825528 h 4860733"/>
                <a:gd name="connsiteX3882" fmla="*/ 2501952 w 4853691"/>
                <a:gd name="connsiteY3882" fmla="*/ 4827875 h 4860733"/>
                <a:gd name="connsiteX3883" fmla="*/ 2480828 w 4853691"/>
                <a:gd name="connsiteY3883" fmla="*/ 4830222 h 4860733"/>
                <a:gd name="connsiteX3884" fmla="*/ 1854167 w 4853691"/>
                <a:gd name="connsiteY3884" fmla="*/ 4773893 h 4860733"/>
                <a:gd name="connsiteX3885" fmla="*/ 1854167 w 4853691"/>
                <a:gd name="connsiteY3885" fmla="*/ 4773893 h 4860733"/>
                <a:gd name="connsiteX3886" fmla="*/ 1870596 w 4853691"/>
                <a:gd name="connsiteY3886" fmla="*/ 4776239 h 4860733"/>
                <a:gd name="connsiteX3887" fmla="*/ 1877637 w 4853691"/>
                <a:gd name="connsiteY3887" fmla="*/ 4778587 h 4860733"/>
                <a:gd name="connsiteX3888" fmla="*/ 1870596 w 4853691"/>
                <a:gd name="connsiteY3888" fmla="*/ 4776239 h 4860733"/>
                <a:gd name="connsiteX3889" fmla="*/ 1854167 w 4853691"/>
                <a:gd name="connsiteY3889" fmla="*/ 4773893 h 4860733"/>
                <a:gd name="connsiteX3890" fmla="*/ 1767326 w 4853691"/>
                <a:gd name="connsiteY3890" fmla="*/ 4745728 h 4860733"/>
                <a:gd name="connsiteX3891" fmla="*/ 1750897 w 4853691"/>
                <a:gd name="connsiteY3891" fmla="*/ 4741034 h 4860733"/>
                <a:gd name="connsiteX3892" fmla="*/ 1736814 w 4853691"/>
                <a:gd name="connsiteY3892" fmla="*/ 4733993 h 4860733"/>
                <a:gd name="connsiteX3893" fmla="*/ 1722732 w 4853691"/>
                <a:gd name="connsiteY3893" fmla="*/ 4726952 h 4860733"/>
                <a:gd name="connsiteX3894" fmla="*/ 1720385 w 4853691"/>
                <a:gd name="connsiteY3894" fmla="*/ 4724605 h 4860733"/>
                <a:gd name="connsiteX3895" fmla="*/ 1720385 w 4853691"/>
                <a:gd name="connsiteY3895" fmla="*/ 4722258 h 4860733"/>
                <a:gd name="connsiteX3896" fmla="*/ 1750897 w 4853691"/>
                <a:gd name="connsiteY3896" fmla="*/ 4731646 h 4860733"/>
                <a:gd name="connsiteX3897" fmla="*/ 1790797 w 4853691"/>
                <a:gd name="connsiteY3897" fmla="*/ 4743381 h 4860733"/>
                <a:gd name="connsiteX3898" fmla="*/ 1837737 w 4853691"/>
                <a:gd name="connsiteY3898" fmla="*/ 4755116 h 4860733"/>
                <a:gd name="connsiteX3899" fmla="*/ 1849473 w 4853691"/>
                <a:gd name="connsiteY3899" fmla="*/ 4757463 h 4860733"/>
                <a:gd name="connsiteX3900" fmla="*/ 1854167 w 4853691"/>
                <a:gd name="connsiteY3900" fmla="*/ 4759810 h 4860733"/>
                <a:gd name="connsiteX3901" fmla="*/ 1865902 w 4853691"/>
                <a:gd name="connsiteY3901" fmla="*/ 4766851 h 4860733"/>
                <a:gd name="connsiteX3902" fmla="*/ 1877637 w 4853691"/>
                <a:gd name="connsiteY3902" fmla="*/ 4771545 h 4860733"/>
                <a:gd name="connsiteX3903" fmla="*/ 1889372 w 4853691"/>
                <a:gd name="connsiteY3903" fmla="*/ 4778587 h 4860733"/>
                <a:gd name="connsiteX3904" fmla="*/ 1898761 w 4853691"/>
                <a:gd name="connsiteY3904" fmla="*/ 4783281 h 4860733"/>
                <a:gd name="connsiteX3905" fmla="*/ 1898761 w 4853691"/>
                <a:gd name="connsiteY3905" fmla="*/ 4785628 h 4860733"/>
                <a:gd name="connsiteX3906" fmla="*/ 1882331 w 4853691"/>
                <a:gd name="connsiteY3906" fmla="*/ 4780934 h 4860733"/>
                <a:gd name="connsiteX3907" fmla="*/ 1856514 w 4853691"/>
                <a:gd name="connsiteY3907" fmla="*/ 4773893 h 4860733"/>
                <a:gd name="connsiteX3908" fmla="*/ 1854167 w 4853691"/>
                <a:gd name="connsiteY3908" fmla="*/ 4773893 h 4860733"/>
                <a:gd name="connsiteX3909" fmla="*/ 1835390 w 4853691"/>
                <a:gd name="connsiteY3909" fmla="*/ 4759810 h 4860733"/>
                <a:gd name="connsiteX3910" fmla="*/ 1823655 w 4853691"/>
                <a:gd name="connsiteY3910" fmla="*/ 4764504 h 4860733"/>
                <a:gd name="connsiteX3911" fmla="*/ 1800185 w 4853691"/>
                <a:gd name="connsiteY3911" fmla="*/ 4757463 h 4860733"/>
                <a:gd name="connsiteX3912" fmla="*/ 1767326 w 4853691"/>
                <a:gd name="connsiteY3912" fmla="*/ 4745728 h 4860733"/>
                <a:gd name="connsiteX3913" fmla="*/ 1614768 w 4853691"/>
                <a:gd name="connsiteY3913" fmla="*/ 4691746 h 4860733"/>
                <a:gd name="connsiteX3914" fmla="*/ 1603033 w 4853691"/>
                <a:gd name="connsiteY3914" fmla="*/ 4687052 h 4860733"/>
                <a:gd name="connsiteX3915" fmla="*/ 1593645 w 4853691"/>
                <a:gd name="connsiteY3915" fmla="*/ 4682358 h 4860733"/>
                <a:gd name="connsiteX3916" fmla="*/ 1572521 w 4853691"/>
                <a:gd name="connsiteY3916" fmla="*/ 4672970 h 4860733"/>
                <a:gd name="connsiteX3917" fmla="*/ 1534968 w 4853691"/>
                <a:gd name="connsiteY3917" fmla="*/ 4656540 h 4860733"/>
                <a:gd name="connsiteX3918" fmla="*/ 1518539 w 4853691"/>
                <a:gd name="connsiteY3918" fmla="*/ 4649499 h 4860733"/>
                <a:gd name="connsiteX3919" fmla="*/ 1466904 w 4853691"/>
                <a:gd name="connsiteY3919" fmla="*/ 4626029 h 4860733"/>
                <a:gd name="connsiteX3920" fmla="*/ 1462210 w 4853691"/>
                <a:gd name="connsiteY3920" fmla="*/ 4623681 h 4860733"/>
                <a:gd name="connsiteX3921" fmla="*/ 1408228 w 4853691"/>
                <a:gd name="connsiteY3921" fmla="*/ 4597864 h 4860733"/>
                <a:gd name="connsiteX3922" fmla="*/ 1396493 w 4853691"/>
                <a:gd name="connsiteY3922" fmla="*/ 4590823 h 4860733"/>
                <a:gd name="connsiteX3923" fmla="*/ 1354246 w 4853691"/>
                <a:gd name="connsiteY3923" fmla="*/ 4569700 h 4860733"/>
                <a:gd name="connsiteX3924" fmla="*/ 1335469 w 4853691"/>
                <a:gd name="connsiteY3924" fmla="*/ 4557964 h 4860733"/>
                <a:gd name="connsiteX3925" fmla="*/ 1302611 w 4853691"/>
                <a:gd name="connsiteY3925" fmla="*/ 4539188 h 4860733"/>
                <a:gd name="connsiteX3926" fmla="*/ 1279140 w 4853691"/>
                <a:gd name="connsiteY3926" fmla="*/ 4525106 h 4860733"/>
                <a:gd name="connsiteX3927" fmla="*/ 1265058 w 4853691"/>
                <a:gd name="connsiteY3927" fmla="*/ 4515718 h 4860733"/>
                <a:gd name="connsiteX3928" fmla="*/ 1274446 w 4853691"/>
                <a:gd name="connsiteY3928" fmla="*/ 4508676 h 4860733"/>
                <a:gd name="connsiteX3929" fmla="*/ 1309652 w 4853691"/>
                <a:gd name="connsiteY3929" fmla="*/ 4529800 h 4860733"/>
                <a:gd name="connsiteX3930" fmla="*/ 1321387 w 4853691"/>
                <a:gd name="connsiteY3930" fmla="*/ 4536841 h 4860733"/>
                <a:gd name="connsiteX3931" fmla="*/ 1363634 w 4853691"/>
                <a:gd name="connsiteY3931" fmla="*/ 4560311 h 4860733"/>
                <a:gd name="connsiteX3932" fmla="*/ 1382410 w 4853691"/>
                <a:gd name="connsiteY3932" fmla="*/ 4569700 h 4860733"/>
                <a:gd name="connsiteX3933" fmla="*/ 1417616 w 4853691"/>
                <a:gd name="connsiteY3933" fmla="*/ 4588476 h 4860733"/>
                <a:gd name="connsiteX3934" fmla="*/ 1438739 w 4853691"/>
                <a:gd name="connsiteY3934" fmla="*/ 4600211 h 4860733"/>
                <a:gd name="connsiteX3935" fmla="*/ 1471598 w 4853691"/>
                <a:gd name="connsiteY3935" fmla="*/ 4616641 h 4860733"/>
                <a:gd name="connsiteX3936" fmla="*/ 1495069 w 4853691"/>
                <a:gd name="connsiteY3936" fmla="*/ 4628376 h 4860733"/>
                <a:gd name="connsiteX3937" fmla="*/ 1527927 w 4853691"/>
                <a:gd name="connsiteY3937" fmla="*/ 4642458 h 4860733"/>
                <a:gd name="connsiteX3938" fmla="*/ 1551398 w 4853691"/>
                <a:gd name="connsiteY3938" fmla="*/ 4654193 h 4860733"/>
                <a:gd name="connsiteX3939" fmla="*/ 1581909 w 4853691"/>
                <a:gd name="connsiteY3939" fmla="*/ 4668276 h 4860733"/>
                <a:gd name="connsiteX3940" fmla="*/ 1607727 w 4853691"/>
                <a:gd name="connsiteY3940" fmla="*/ 4677664 h 4860733"/>
                <a:gd name="connsiteX3941" fmla="*/ 1638239 w 4853691"/>
                <a:gd name="connsiteY3941" fmla="*/ 4689399 h 4860733"/>
                <a:gd name="connsiteX3942" fmla="*/ 1664056 w 4853691"/>
                <a:gd name="connsiteY3942" fmla="*/ 4698787 h 4860733"/>
                <a:gd name="connsiteX3943" fmla="*/ 1682832 w 4853691"/>
                <a:gd name="connsiteY3943" fmla="*/ 4705828 h 4860733"/>
                <a:gd name="connsiteX3944" fmla="*/ 1682832 w 4853691"/>
                <a:gd name="connsiteY3944" fmla="*/ 4705828 h 4860733"/>
                <a:gd name="connsiteX3945" fmla="*/ 1647627 w 4853691"/>
                <a:gd name="connsiteY3945" fmla="*/ 4696440 h 4860733"/>
                <a:gd name="connsiteX3946" fmla="*/ 1614768 w 4853691"/>
                <a:gd name="connsiteY3946" fmla="*/ 4691746 h 4860733"/>
                <a:gd name="connsiteX3947" fmla="*/ 1201688 w 4853691"/>
                <a:gd name="connsiteY3947" fmla="*/ 4492247 h 4860733"/>
                <a:gd name="connsiteX3948" fmla="*/ 1187605 w 4853691"/>
                <a:gd name="connsiteY3948" fmla="*/ 4487553 h 4860733"/>
                <a:gd name="connsiteX3949" fmla="*/ 1175870 w 4853691"/>
                <a:gd name="connsiteY3949" fmla="*/ 4482859 h 4860733"/>
                <a:gd name="connsiteX3950" fmla="*/ 1161788 w 4853691"/>
                <a:gd name="connsiteY3950" fmla="*/ 4478165 h 4860733"/>
                <a:gd name="connsiteX3951" fmla="*/ 1150053 w 4853691"/>
                <a:gd name="connsiteY3951" fmla="*/ 4473471 h 4860733"/>
                <a:gd name="connsiteX3952" fmla="*/ 1135971 w 4853691"/>
                <a:gd name="connsiteY3952" fmla="*/ 4466429 h 4860733"/>
                <a:gd name="connsiteX3953" fmla="*/ 1124235 w 4853691"/>
                <a:gd name="connsiteY3953" fmla="*/ 4461735 h 4860733"/>
                <a:gd name="connsiteX3954" fmla="*/ 1110153 w 4853691"/>
                <a:gd name="connsiteY3954" fmla="*/ 4454694 h 4860733"/>
                <a:gd name="connsiteX3955" fmla="*/ 1098418 w 4853691"/>
                <a:gd name="connsiteY3955" fmla="*/ 4447653 h 4860733"/>
                <a:gd name="connsiteX3956" fmla="*/ 1086683 w 4853691"/>
                <a:gd name="connsiteY3956" fmla="*/ 4440612 h 4860733"/>
                <a:gd name="connsiteX3957" fmla="*/ 1074947 w 4853691"/>
                <a:gd name="connsiteY3957" fmla="*/ 4433571 h 4860733"/>
                <a:gd name="connsiteX3958" fmla="*/ 1063212 w 4853691"/>
                <a:gd name="connsiteY3958" fmla="*/ 4426530 h 4860733"/>
                <a:gd name="connsiteX3959" fmla="*/ 1063212 w 4853691"/>
                <a:gd name="connsiteY3959" fmla="*/ 4426530 h 4860733"/>
                <a:gd name="connsiteX3960" fmla="*/ 1065559 w 4853691"/>
                <a:gd name="connsiteY3960" fmla="*/ 4419489 h 4860733"/>
                <a:gd name="connsiteX3961" fmla="*/ 1070253 w 4853691"/>
                <a:gd name="connsiteY3961" fmla="*/ 4421836 h 4860733"/>
                <a:gd name="connsiteX3962" fmla="*/ 1081988 w 4853691"/>
                <a:gd name="connsiteY3962" fmla="*/ 4428877 h 4860733"/>
                <a:gd name="connsiteX3963" fmla="*/ 1105459 w 4853691"/>
                <a:gd name="connsiteY3963" fmla="*/ 4440612 h 4860733"/>
                <a:gd name="connsiteX3964" fmla="*/ 1114847 w 4853691"/>
                <a:gd name="connsiteY3964" fmla="*/ 4445306 h 4860733"/>
                <a:gd name="connsiteX3965" fmla="*/ 1147706 w 4853691"/>
                <a:gd name="connsiteY3965" fmla="*/ 4461735 h 4860733"/>
                <a:gd name="connsiteX3966" fmla="*/ 1154747 w 4853691"/>
                <a:gd name="connsiteY3966" fmla="*/ 4464083 h 4860733"/>
                <a:gd name="connsiteX3967" fmla="*/ 1182911 w 4853691"/>
                <a:gd name="connsiteY3967" fmla="*/ 4475818 h 4860733"/>
                <a:gd name="connsiteX3968" fmla="*/ 1192300 w 4853691"/>
                <a:gd name="connsiteY3968" fmla="*/ 4480512 h 4860733"/>
                <a:gd name="connsiteX3969" fmla="*/ 1194647 w 4853691"/>
                <a:gd name="connsiteY3969" fmla="*/ 4480512 h 4860733"/>
                <a:gd name="connsiteX3970" fmla="*/ 1218117 w 4853691"/>
                <a:gd name="connsiteY3970" fmla="*/ 4494594 h 4860733"/>
                <a:gd name="connsiteX3971" fmla="*/ 1215770 w 4853691"/>
                <a:gd name="connsiteY3971" fmla="*/ 4494594 h 4860733"/>
                <a:gd name="connsiteX3972" fmla="*/ 1201688 w 4853691"/>
                <a:gd name="connsiteY3972" fmla="*/ 4492247 h 4860733"/>
                <a:gd name="connsiteX3973" fmla="*/ 999842 w 4853691"/>
                <a:gd name="connsiteY3973" fmla="*/ 4356118 h 4860733"/>
                <a:gd name="connsiteX3974" fmla="*/ 995148 w 4853691"/>
                <a:gd name="connsiteY3974" fmla="*/ 4353771 h 4860733"/>
                <a:gd name="connsiteX3975" fmla="*/ 976371 w 4853691"/>
                <a:gd name="connsiteY3975" fmla="*/ 4342036 h 4860733"/>
                <a:gd name="connsiteX3976" fmla="*/ 974024 w 4853691"/>
                <a:gd name="connsiteY3976" fmla="*/ 4342036 h 4860733"/>
                <a:gd name="connsiteX3977" fmla="*/ 969330 w 4853691"/>
                <a:gd name="connsiteY3977" fmla="*/ 4339689 h 4860733"/>
                <a:gd name="connsiteX3978" fmla="*/ 966983 w 4853691"/>
                <a:gd name="connsiteY3978" fmla="*/ 4337342 h 4860733"/>
                <a:gd name="connsiteX3979" fmla="*/ 971677 w 4853691"/>
                <a:gd name="connsiteY3979" fmla="*/ 4332648 h 4860733"/>
                <a:gd name="connsiteX3980" fmla="*/ 1016271 w 4853691"/>
                <a:gd name="connsiteY3980" fmla="*/ 4363160 h 4860733"/>
                <a:gd name="connsiteX3981" fmla="*/ 1004536 w 4853691"/>
                <a:gd name="connsiteY3981" fmla="*/ 4358466 h 4860733"/>
                <a:gd name="connsiteX3982" fmla="*/ 999842 w 4853691"/>
                <a:gd name="connsiteY3982" fmla="*/ 4356118 h 4860733"/>
                <a:gd name="connsiteX3983" fmla="*/ 910654 w 4853691"/>
                <a:gd name="connsiteY3983" fmla="*/ 4266930 h 4860733"/>
                <a:gd name="connsiteX3984" fmla="*/ 880142 w 4853691"/>
                <a:gd name="connsiteY3984" fmla="*/ 4238766 h 4860733"/>
                <a:gd name="connsiteX3985" fmla="*/ 856672 w 4853691"/>
                <a:gd name="connsiteY3985" fmla="*/ 4217643 h 4860733"/>
                <a:gd name="connsiteX3986" fmla="*/ 828507 w 4853691"/>
                <a:gd name="connsiteY3986" fmla="*/ 4189478 h 4860733"/>
                <a:gd name="connsiteX3987" fmla="*/ 809731 w 4853691"/>
                <a:gd name="connsiteY3987" fmla="*/ 4170702 h 4860733"/>
                <a:gd name="connsiteX3988" fmla="*/ 823813 w 4853691"/>
                <a:gd name="connsiteY3988" fmla="*/ 4180090 h 4860733"/>
                <a:gd name="connsiteX3989" fmla="*/ 844937 w 4853691"/>
                <a:gd name="connsiteY3989" fmla="*/ 4196519 h 4860733"/>
                <a:gd name="connsiteX3990" fmla="*/ 877795 w 4853691"/>
                <a:gd name="connsiteY3990" fmla="*/ 4217643 h 4860733"/>
                <a:gd name="connsiteX3991" fmla="*/ 898919 w 4853691"/>
                <a:gd name="connsiteY3991" fmla="*/ 4231725 h 4860733"/>
                <a:gd name="connsiteX3992" fmla="*/ 938819 w 4853691"/>
                <a:gd name="connsiteY3992" fmla="*/ 4255195 h 4860733"/>
                <a:gd name="connsiteX3993" fmla="*/ 955248 w 4853691"/>
                <a:gd name="connsiteY3993" fmla="*/ 4264584 h 4860733"/>
                <a:gd name="connsiteX3994" fmla="*/ 995148 w 4853691"/>
                <a:gd name="connsiteY3994" fmla="*/ 4285707 h 4860733"/>
                <a:gd name="connsiteX3995" fmla="*/ 992801 w 4853691"/>
                <a:gd name="connsiteY3995" fmla="*/ 4295095 h 4860733"/>
                <a:gd name="connsiteX3996" fmla="*/ 997495 w 4853691"/>
                <a:gd name="connsiteY3996" fmla="*/ 4306830 h 4860733"/>
                <a:gd name="connsiteX3997" fmla="*/ 988107 w 4853691"/>
                <a:gd name="connsiteY3997" fmla="*/ 4311525 h 4860733"/>
                <a:gd name="connsiteX3998" fmla="*/ 983412 w 4853691"/>
                <a:gd name="connsiteY3998" fmla="*/ 4313871 h 4860733"/>
                <a:gd name="connsiteX3999" fmla="*/ 974024 w 4853691"/>
                <a:gd name="connsiteY3999" fmla="*/ 4318565 h 4860733"/>
                <a:gd name="connsiteX4000" fmla="*/ 955248 w 4853691"/>
                <a:gd name="connsiteY4000" fmla="*/ 4304483 h 4860733"/>
                <a:gd name="connsiteX4001" fmla="*/ 950554 w 4853691"/>
                <a:gd name="connsiteY4001" fmla="*/ 4304483 h 4860733"/>
                <a:gd name="connsiteX4002" fmla="*/ 931777 w 4853691"/>
                <a:gd name="connsiteY4002" fmla="*/ 4288054 h 4860733"/>
                <a:gd name="connsiteX4003" fmla="*/ 910654 w 4853691"/>
                <a:gd name="connsiteY4003" fmla="*/ 4266930 h 4860733"/>
                <a:gd name="connsiteX4004" fmla="*/ 739320 w 4853691"/>
                <a:gd name="connsiteY4004" fmla="*/ 4116720 h 4860733"/>
                <a:gd name="connsiteX4005" fmla="*/ 734626 w 4853691"/>
                <a:gd name="connsiteY4005" fmla="*/ 4114372 h 4860733"/>
                <a:gd name="connsiteX4006" fmla="*/ 682991 w 4853691"/>
                <a:gd name="connsiteY4006" fmla="*/ 4069779 h 4860733"/>
                <a:gd name="connsiteX4007" fmla="*/ 671255 w 4853691"/>
                <a:gd name="connsiteY4007" fmla="*/ 4058043 h 4860733"/>
                <a:gd name="connsiteX4008" fmla="*/ 633703 w 4853691"/>
                <a:gd name="connsiteY4008" fmla="*/ 4022838 h 4860733"/>
                <a:gd name="connsiteX4009" fmla="*/ 614926 w 4853691"/>
                <a:gd name="connsiteY4009" fmla="*/ 4004061 h 4860733"/>
                <a:gd name="connsiteX4010" fmla="*/ 598497 w 4853691"/>
                <a:gd name="connsiteY4010" fmla="*/ 3987632 h 4860733"/>
                <a:gd name="connsiteX4011" fmla="*/ 603191 w 4853691"/>
                <a:gd name="connsiteY4011" fmla="*/ 3973550 h 4860733"/>
                <a:gd name="connsiteX4012" fmla="*/ 603191 w 4853691"/>
                <a:gd name="connsiteY4012" fmla="*/ 3971203 h 4860733"/>
                <a:gd name="connsiteX4013" fmla="*/ 605538 w 4853691"/>
                <a:gd name="connsiteY4013" fmla="*/ 3971203 h 4860733"/>
                <a:gd name="connsiteX4014" fmla="*/ 607885 w 4853691"/>
                <a:gd name="connsiteY4014" fmla="*/ 3971203 h 4860733"/>
                <a:gd name="connsiteX4015" fmla="*/ 612579 w 4853691"/>
                <a:gd name="connsiteY4015" fmla="*/ 3968856 h 4860733"/>
                <a:gd name="connsiteX4016" fmla="*/ 614926 w 4853691"/>
                <a:gd name="connsiteY4016" fmla="*/ 3966508 h 4860733"/>
                <a:gd name="connsiteX4017" fmla="*/ 617273 w 4853691"/>
                <a:gd name="connsiteY4017" fmla="*/ 3964162 h 4860733"/>
                <a:gd name="connsiteX4018" fmla="*/ 633703 w 4853691"/>
                <a:gd name="connsiteY4018" fmla="*/ 3985285 h 4860733"/>
                <a:gd name="connsiteX4019" fmla="*/ 664214 w 4853691"/>
                <a:gd name="connsiteY4019" fmla="*/ 4020490 h 4860733"/>
                <a:gd name="connsiteX4020" fmla="*/ 680643 w 4853691"/>
                <a:gd name="connsiteY4020" fmla="*/ 4039267 h 4860733"/>
                <a:gd name="connsiteX4021" fmla="*/ 722890 w 4853691"/>
                <a:gd name="connsiteY4021" fmla="*/ 4086208 h 4860733"/>
                <a:gd name="connsiteX4022" fmla="*/ 727584 w 4853691"/>
                <a:gd name="connsiteY4022" fmla="*/ 4093249 h 4860733"/>
                <a:gd name="connsiteX4023" fmla="*/ 776872 w 4853691"/>
                <a:gd name="connsiteY4023" fmla="*/ 4144884 h 4860733"/>
                <a:gd name="connsiteX4024" fmla="*/ 788608 w 4853691"/>
                <a:gd name="connsiteY4024" fmla="*/ 4156619 h 4860733"/>
                <a:gd name="connsiteX4025" fmla="*/ 795649 w 4853691"/>
                <a:gd name="connsiteY4025" fmla="*/ 4163660 h 4860733"/>
                <a:gd name="connsiteX4026" fmla="*/ 788608 w 4853691"/>
                <a:gd name="connsiteY4026" fmla="*/ 4158966 h 4860733"/>
                <a:gd name="connsiteX4027" fmla="*/ 739320 w 4853691"/>
                <a:gd name="connsiteY4027" fmla="*/ 4116720 h 4860733"/>
                <a:gd name="connsiteX4028" fmla="*/ 539821 w 4853691"/>
                <a:gd name="connsiteY4028" fmla="*/ 3907832 h 4860733"/>
                <a:gd name="connsiteX4029" fmla="*/ 518697 w 4853691"/>
                <a:gd name="connsiteY4029" fmla="*/ 3874974 h 4860733"/>
                <a:gd name="connsiteX4030" fmla="*/ 504615 w 4853691"/>
                <a:gd name="connsiteY4030" fmla="*/ 3853850 h 4860733"/>
                <a:gd name="connsiteX4031" fmla="*/ 485839 w 4853691"/>
                <a:gd name="connsiteY4031" fmla="*/ 3823339 h 4860733"/>
                <a:gd name="connsiteX4032" fmla="*/ 471756 w 4853691"/>
                <a:gd name="connsiteY4032" fmla="*/ 3802215 h 4860733"/>
                <a:gd name="connsiteX4033" fmla="*/ 452980 w 4853691"/>
                <a:gd name="connsiteY4033" fmla="*/ 3771704 h 4860733"/>
                <a:gd name="connsiteX4034" fmla="*/ 438898 w 4853691"/>
                <a:gd name="connsiteY4034" fmla="*/ 3748233 h 4860733"/>
                <a:gd name="connsiteX4035" fmla="*/ 422468 w 4853691"/>
                <a:gd name="connsiteY4035" fmla="*/ 3717722 h 4860733"/>
                <a:gd name="connsiteX4036" fmla="*/ 408386 w 4853691"/>
                <a:gd name="connsiteY4036" fmla="*/ 3694251 h 4860733"/>
                <a:gd name="connsiteX4037" fmla="*/ 391957 w 4853691"/>
                <a:gd name="connsiteY4037" fmla="*/ 3663740 h 4860733"/>
                <a:gd name="connsiteX4038" fmla="*/ 377874 w 4853691"/>
                <a:gd name="connsiteY4038" fmla="*/ 3637922 h 4860733"/>
                <a:gd name="connsiteX4039" fmla="*/ 361445 w 4853691"/>
                <a:gd name="connsiteY4039" fmla="*/ 3607411 h 4860733"/>
                <a:gd name="connsiteX4040" fmla="*/ 347363 w 4853691"/>
                <a:gd name="connsiteY4040" fmla="*/ 3581593 h 4860733"/>
                <a:gd name="connsiteX4041" fmla="*/ 347363 w 4853691"/>
                <a:gd name="connsiteY4041" fmla="*/ 3579246 h 4860733"/>
                <a:gd name="connsiteX4042" fmla="*/ 335628 w 4853691"/>
                <a:gd name="connsiteY4042" fmla="*/ 3551081 h 4860733"/>
                <a:gd name="connsiteX4043" fmla="*/ 333281 w 4853691"/>
                <a:gd name="connsiteY4043" fmla="*/ 3546387 h 4860733"/>
                <a:gd name="connsiteX4044" fmla="*/ 321545 w 4853691"/>
                <a:gd name="connsiteY4044" fmla="*/ 3513529 h 4860733"/>
                <a:gd name="connsiteX4045" fmla="*/ 321545 w 4853691"/>
                <a:gd name="connsiteY4045" fmla="*/ 3513529 h 4860733"/>
                <a:gd name="connsiteX4046" fmla="*/ 333281 w 4853691"/>
                <a:gd name="connsiteY4046" fmla="*/ 3534652 h 4860733"/>
                <a:gd name="connsiteX4047" fmla="*/ 349710 w 4853691"/>
                <a:gd name="connsiteY4047" fmla="*/ 3565164 h 4860733"/>
                <a:gd name="connsiteX4048" fmla="*/ 368486 w 4853691"/>
                <a:gd name="connsiteY4048" fmla="*/ 3598022 h 4860733"/>
                <a:gd name="connsiteX4049" fmla="*/ 384916 w 4853691"/>
                <a:gd name="connsiteY4049" fmla="*/ 3626187 h 4860733"/>
                <a:gd name="connsiteX4050" fmla="*/ 406039 w 4853691"/>
                <a:gd name="connsiteY4050" fmla="*/ 3659045 h 4860733"/>
                <a:gd name="connsiteX4051" fmla="*/ 422468 w 4853691"/>
                <a:gd name="connsiteY4051" fmla="*/ 3687210 h 4860733"/>
                <a:gd name="connsiteX4052" fmla="*/ 443592 w 4853691"/>
                <a:gd name="connsiteY4052" fmla="*/ 3720068 h 4860733"/>
                <a:gd name="connsiteX4053" fmla="*/ 462368 w 4853691"/>
                <a:gd name="connsiteY4053" fmla="*/ 3748233 h 4860733"/>
                <a:gd name="connsiteX4054" fmla="*/ 485839 w 4853691"/>
                <a:gd name="connsiteY4054" fmla="*/ 3781092 h 4860733"/>
                <a:gd name="connsiteX4055" fmla="*/ 504615 w 4853691"/>
                <a:gd name="connsiteY4055" fmla="*/ 3806909 h 4860733"/>
                <a:gd name="connsiteX4056" fmla="*/ 528085 w 4853691"/>
                <a:gd name="connsiteY4056" fmla="*/ 3839768 h 4860733"/>
                <a:gd name="connsiteX4057" fmla="*/ 546862 w 4853691"/>
                <a:gd name="connsiteY4057" fmla="*/ 3865586 h 4860733"/>
                <a:gd name="connsiteX4058" fmla="*/ 572679 w 4853691"/>
                <a:gd name="connsiteY4058" fmla="*/ 3898444 h 4860733"/>
                <a:gd name="connsiteX4059" fmla="*/ 591456 w 4853691"/>
                <a:gd name="connsiteY4059" fmla="*/ 3921915 h 4860733"/>
                <a:gd name="connsiteX4060" fmla="*/ 617273 w 4853691"/>
                <a:gd name="connsiteY4060" fmla="*/ 3954773 h 4860733"/>
                <a:gd name="connsiteX4061" fmla="*/ 617273 w 4853691"/>
                <a:gd name="connsiteY4061" fmla="*/ 3954773 h 4860733"/>
                <a:gd name="connsiteX4062" fmla="*/ 614926 w 4853691"/>
                <a:gd name="connsiteY4062" fmla="*/ 3957120 h 4860733"/>
                <a:gd name="connsiteX4063" fmla="*/ 610232 w 4853691"/>
                <a:gd name="connsiteY4063" fmla="*/ 3959468 h 4860733"/>
                <a:gd name="connsiteX4064" fmla="*/ 607885 w 4853691"/>
                <a:gd name="connsiteY4064" fmla="*/ 3961814 h 4860733"/>
                <a:gd name="connsiteX4065" fmla="*/ 603191 w 4853691"/>
                <a:gd name="connsiteY4065" fmla="*/ 3964162 h 4860733"/>
                <a:gd name="connsiteX4066" fmla="*/ 603191 w 4853691"/>
                <a:gd name="connsiteY4066" fmla="*/ 3964162 h 4860733"/>
                <a:gd name="connsiteX4067" fmla="*/ 584415 w 4853691"/>
                <a:gd name="connsiteY4067" fmla="*/ 3947732 h 4860733"/>
                <a:gd name="connsiteX4068" fmla="*/ 572679 w 4853691"/>
                <a:gd name="connsiteY4068" fmla="*/ 3952426 h 4860733"/>
                <a:gd name="connsiteX4069" fmla="*/ 549209 w 4853691"/>
                <a:gd name="connsiteY4069" fmla="*/ 3919567 h 4860733"/>
                <a:gd name="connsiteX4070" fmla="*/ 539821 w 4853691"/>
                <a:gd name="connsiteY4070" fmla="*/ 3907832 h 4860733"/>
                <a:gd name="connsiteX4071" fmla="*/ 279299 w 4853691"/>
                <a:gd name="connsiteY4071" fmla="*/ 3436076 h 4860733"/>
                <a:gd name="connsiteX4072" fmla="*/ 272257 w 4853691"/>
                <a:gd name="connsiteY4072" fmla="*/ 3424341 h 4860733"/>
                <a:gd name="connsiteX4073" fmla="*/ 262869 w 4853691"/>
                <a:gd name="connsiteY4073" fmla="*/ 3403217 h 4860733"/>
                <a:gd name="connsiteX4074" fmla="*/ 248787 w 4853691"/>
                <a:gd name="connsiteY4074" fmla="*/ 3372706 h 4860733"/>
                <a:gd name="connsiteX4075" fmla="*/ 237052 w 4853691"/>
                <a:gd name="connsiteY4075" fmla="*/ 3342194 h 4860733"/>
                <a:gd name="connsiteX4076" fmla="*/ 225316 w 4853691"/>
                <a:gd name="connsiteY4076" fmla="*/ 3311683 h 4860733"/>
                <a:gd name="connsiteX4077" fmla="*/ 213581 w 4853691"/>
                <a:gd name="connsiteY4077" fmla="*/ 3281171 h 4860733"/>
                <a:gd name="connsiteX4078" fmla="*/ 201846 w 4853691"/>
                <a:gd name="connsiteY4078" fmla="*/ 3250659 h 4860733"/>
                <a:gd name="connsiteX4079" fmla="*/ 190111 w 4853691"/>
                <a:gd name="connsiteY4079" fmla="*/ 3217801 h 4860733"/>
                <a:gd name="connsiteX4080" fmla="*/ 178376 w 4853691"/>
                <a:gd name="connsiteY4080" fmla="*/ 3187289 h 4860733"/>
                <a:gd name="connsiteX4081" fmla="*/ 166640 w 4853691"/>
                <a:gd name="connsiteY4081" fmla="*/ 3154431 h 4860733"/>
                <a:gd name="connsiteX4082" fmla="*/ 154905 w 4853691"/>
                <a:gd name="connsiteY4082" fmla="*/ 3123919 h 4860733"/>
                <a:gd name="connsiteX4083" fmla="*/ 143170 w 4853691"/>
                <a:gd name="connsiteY4083" fmla="*/ 3088713 h 4860733"/>
                <a:gd name="connsiteX4084" fmla="*/ 136129 w 4853691"/>
                <a:gd name="connsiteY4084" fmla="*/ 3069937 h 4860733"/>
                <a:gd name="connsiteX4085" fmla="*/ 143170 w 4853691"/>
                <a:gd name="connsiteY4085" fmla="*/ 3084019 h 4860733"/>
                <a:gd name="connsiteX4086" fmla="*/ 154905 w 4853691"/>
                <a:gd name="connsiteY4086" fmla="*/ 3109836 h 4860733"/>
                <a:gd name="connsiteX4087" fmla="*/ 166640 w 4853691"/>
                <a:gd name="connsiteY4087" fmla="*/ 3135654 h 4860733"/>
                <a:gd name="connsiteX4088" fmla="*/ 178376 w 4853691"/>
                <a:gd name="connsiteY4088" fmla="*/ 3159125 h 4860733"/>
                <a:gd name="connsiteX4089" fmla="*/ 185417 w 4853691"/>
                <a:gd name="connsiteY4089" fmla="*/ 3173207 h 4860733"/>
                <a:gd name="connsiteX4090" fmla="*/ 194805 w 4853691"/>
                <a:gd name="connsiteY4090" fmla="*/ 3201371 h 4860733"/>
                <a:gd name="connsiteX4091" fmla="*/ 201846 w 4853691"/>
                <a:gd name="connsiteY4091" fmla="*/ 3222495 h 4860733"/>
                <a:gd name="connsiteX4092" fmla="*/ 220622 w 4853691"/>
                <a:gd name="connsiteY4092" fmla="*/ 3276477 h 4860733"/>
                <a:gd name="connsiteX4093" fmla="*/ 230011 w 4853691"/>
                <a:gd name="connsiteY4093" fmla="*/ 3302295 h 4860733"/>
                <a:gd name="connsiteX4094" fmla="*/ 248787 w 4853691"/>
                <a:gd name="connsiteY4094" fmla="*/ 3349235 h 4860733"/>
                <a:gd name="connsiteX4095" fmla="*/ 260522 w 4853691"/>
                <a:gd name="connsiteY4095" fmla="*/ 3377400 h 4860733"/>
                <a:gd name="connsiteX4096" fmla="*/ 279299 w 4853691"/>
                <a:gd name="connsiteY4096" fmla="*/ 3421994 h 4860733"/>
                <a:gd name="connsiteX4097" fmla="*/ 291034 w 4853691"/>
                <a:gd name="connsiteY4097" fmla="*/ 3450158 h 4860733"/>
                <a:gd name="connsiteX4098" fmla="*/ 305116 w 4853691"/>
                <a:gd name="connsiteY4098" fmla="*/ 3480670 h 4860733"/>
                <a:gd name="connsiteX4099" fmla="*/ 305116 w 4853691"/>
                <a:gd name="connsiteY4099" fmla="*/ 3480670 h 4860733"/>
                <a:gd name="connsiteX4100" fmla="*/ 295728 w 4853691"/>
                <a:gd name="connsiteY4100" fmla="*/ 3464241 h 4860733"/>
                <a:gd name="connsiteX4101" fmla="*/ 279299 w 4853691"/>
                <a:gd name="connsiteY4101" fmla="*/ 3436076 h 4860733"/>
                <a:gd name="connsiteX4102" fmla="*/ 110311 w 4853691"/>
                <a:gd name="connsiteY4102" fmla="*/ 3037078 h 4860733"/>
                <a:gd name="connsiteX4103" fmla="*/ 105617 w 4853691"/>
                <a:gd name="connsiteY4103" fmla="*/ 3025343 h 4860733"/>
                <a:gd name="connsiteX4104" fmla="*/ 115005 w 4853691"/>
                <a:gd name="connsiteY4104" fmla="*/ 3020649 h 4860733"/>
                <a:gd name="connsiteX4105" fmla="*/ 119699 w 4853691"/>
                <a:gd name="connsiteY4105" fmla="*/ 3030037 h 4860733"/>
                <a:gd name="connsiteX4106" fmla="*/ 110311 w 4853691"/>
                <a:gd name="connsiteY4106" fmla="*/ 3037078 h 4860733"/>
                <a:gd name="connsiteX4107" fmla="*/ 89188 w 4853691"/>
                <a:gd name="connsiteY4107" fmla="*/ 2947890 h 4860733"/>
                <a:gd name="connsiteX4108" fmla="*/ 84494 w 4853691"/>
                <a:gd name="connsiteY4108" fmla="*/ 2936155 h 4860733"/>
                <a:gd name="connsiteX4109" fmla="*/ 77453 w 4853691"/>
                <a:gd name="connsiteY4109" fmla="*/ 2910338 h 4860733"/>
                <a:gd name="connsiteX4110" fmla="*/ 75105 w 4853691"/>
                <a:gd name="connsiteY4110" fmla="*/ 2898602 h 4860733"/>
                <a:gd name="connsiteX4111" fmla="*/ 65717 w 4853691"/>
                <a:gd name="connsiteY4111" fmla="*/ 2861050 h 4860733"/>
                <a:gd name="connsiteX4112" fmla="*/ 63370 w 4853691"/>
                <a:gd name="connsiteY4112" fmla="*/ 2854009 h 4860733"/>
                <a:gd name="connsiteX4113" fmla="*/ 58676 w 4853691"/>
                <a:gd name="connsiteY4113" fmla="*/ 2837579 h 4860733"/>
                <a:gd name="connsiteX4114" fmla="*/ 61023 w 4853691"/>
                <a:gd name="connsiteY4114" fmla="*/ 2842273 h 4860733"/>
                <a:gd name="connsiteX4115" fmla="*/ 63370 w 4853691"/>
                <a:gd name="connsiteY4115" fmla="*/ 2846967 h 4860733"/>
                <a:gd name="connsiteX4116" fmla="*/ 72758 w 4853691"/>
                <a:gd name="connsiteY4116" fmla="*/ 2879826 h 4860733"/>
                <a:gd name="connsiteX4117" fmla="*/ 77453 w 4853691"/>
                <a:gd name="connsiteY4117" fmla="*/ 2896255 h 4860733"/>
                <a:gd name="connsiteX4118" fmla="*/ 96229 w 4853691"/>
                <a:gd name="connsiteY4118" fmla="*/ 2954932 h 4860733"/>
                <a:gd name="connsiteX4119" fmla="*/ 96229 w 4853691"/>
                <a:gd name="connsiteY4119" fmla="*/ 2954932 h 4860733"/>
                <a:gd name="connsiteX4120" fmla="*/ 103270 w 4853691"/>
                <a:gd name="connsiteY4120" fmla="*/ 2976055 h 4860733"/>
                <a:gd name="connsiteX4121" fmla="*/ 103270 w 4853691"/>
                <a:gd name="connsiteY4121" fmla="*/ 2980749 h 4860733"/>
                <a:gd name="connsiteX4122" fmla="*/ 98576 w 4853691"/>
                <a:gd name="connsiteY4122" fmla="*/ 2969014 h 4860733"/>
                <a:gd name="connsiteX4123" fmla="*/ 89188 w 4853691"/>
                <a:gd name="connsiteY4123" fmla="*/ 2947890 h 4860733"/>
                <a:gd name="connsiteX4124" fmla="*/ 32859 w 4853691"/>
                <a:gd name="connsiteY4124" fmla="*/ 2255512 h 4860733"/>
                <a:gd name="connsiteX4125" fmla="*/ 37553 w 4853691"/>
                <a:gd name="connsiteY4125" fmla="*/ 2236735 h 4860733"/>
                <a:gd name="connsiteX4126" fmla="*/ 42247 w 4853691"/>
                <a:gd name="connsiteY4126" fmla="*/ 2220306 h 4860733"/>
                <a:gd name="connsiteX4127" fmla="*/ 46941 w 4853691"/>
                <a:gd name="connsiteY4127" fmla="*/ 2201530 h 4860733"/>
                <a:gd name="connsiteX4128" fmla="*/ 51635 w 4853691"/>
                <a:gd name="connsiteY4128" fmla="*/ 2182753 h 4860733"/>
                <a:gd name="connsiteX4129" fmla="*/ 56329 w 4853691"/>
                <a:gd name="connsiteY4129" fmla="*/ 2163977 h 4860733"/>
                <a:gd name="connsiteX4130" fmla="*/ 61023 w 4853691"/>
                <a:gd name="connsiteY4130" fmla="*/ 2145201 h 4860733"/>
                <a:gd name="connsiteX4131" fmla="*/ 68064 w 4853691"/>
                <a:gd name="connsiteY4131" fmla="*/ 2124077 h 4860733"/>
                <a:gd name="connsiteX4132" fmla="*/ 75105 w 4853691"/>
                <a:gd name="connsiteY4132" fmla="*/ 2105301 h 4860733"/>
                <a:gd name="connsiteX4133" fmla="*/ 82147 w 4853691"/>
                <a:gd name="connsiteY4133" fmla="*/ 2084177 h 4860733"/>
                <a:gd name="connsiteX4134" fmla="*/ 89188 w 4853691"/>
                <a:gd name="connsiteY4134" fmla="*/ 2065401 h 4860733"/>
                <a:gd name="connsiteX4135" fmla="*/ 98576 w 4853691"/>
                <a:gd name="connsiteY4135" fmla="*/ 2044277 h 4860733"/>
                <a:gd name="connsiteX4136" fmla="*/ 105617 w 4853691"/>
                <a:gd name="connsiteY4136" fmla="*/ 2025501 h 4860733"/>
                <a:gd name="connsiteX4137" fmla="*/ 115005 w 4853691"/>
                <a:gd name="connsiteY4137" fmla="*/ 2004378 h 4860733"/>
                <a:gd name="connsiteX4138" fmla="*/ 124393 w 4853691"/>
                <a:gd name="connsiteY4138" fmla="*/ 1985601 h 4860733"/>
                <a:gd name="connsiteX4139" fmla="*/ 136129 w 4853691"/>
                <a:gd name="connsiteY4139" fmla="*/ 1964478 h 4860733"/>
                <a:gd name="connsiteX4140" fmla="*/ 145517 w 4853691"/>
                <a:gd name="connsiteY4140" fmla="*/ 1945702 h 4860733"/>
                <a:gd name="connsiteX4141" fmla="*/ 157252 w 4853691"/>
                <a:gd name="connsiteY4141" fmla="*/ 1924578 h 4860733"/>
                <a:gd name="connsiteX4142" fmla="*/ 166640 w 4853691"/>
                <a:gd name="connsiteY4142" fmla="*/ 1908149 h 4860733"/>
                <a:gd name="connsiteX4143" fmla="*/ 180723 w 4853691"/>
                <a:gd name="connsiteY4143" fmla="*/ 1884678 h 4860733"/>
                <a:gd name="connsiteX4144" fmla="*/ 192458 w 4853691"/>
                <a:gd name="connsiteY4144" fmla="*/ 1868249 h 4860733"/>
                <a:gd name="connsiteX4145" fmla="*/ 204193 w 4853691"/>
                <a:gd name="connsiteY4145" fmla="*/ 1851820 h 4860733"/>
                <a:gd name="connsiteX4146" fmla="*/ 246440 w 4853691"/>
                <a:gd name="connsiteY4146" fmla="*/ 1842432 h 4860733"/>
                <a:gd name="connsiteX4147" fmla="*/ 276951 w 4853691"/>
                <a:gd name="connsiteY4147" fmla="*/ 1847126 h 4860733"/>
                <a:gd name="connsiteX4148" fmla="*/ 274604 w 4853691"/>
                <a:gd name="connsiteY4148" fmla="*/ 1854167 h 4860733"/>
                <a:gd name="connsiteX4149" fmla="*/ 295728 w 4853691"/>
                <a:gd name="connsiteY4149" fmla="*/ 1875290 h 4860733"/>
                <a:gd name="connsiteX4150" fmla="*/ 307463 w 4853691"/>
                <a:gd name="connsiteY4150" fmla="*/ 1870596 h 4860733"/>
                <a:gd name="connsiteX4151" fmla="*/ 255828 w 4853691"/>
                <a:gd name="connsiteY4151" fmla="*/ 2311841 h 4860733"/>
                <a:gd name="connsiteX4152" fmla="*/ 255828 w 4853691"/>
                <a:gd name="connsiteY4152" fmla="*/ 2318882 h 4860733"/>
                <a:gd name="connsiteX4153" fmla="*/ 251134 w 4853691"/>
                <a:gd name="connsiteY4153" fmla="*/ 2361129 h 4860733"/>
                <a:gd name="connsiteX4154" fmla="*/ 251134 w 4853691"/>
                <a:gd name="connsiteY4154" fmla="*/ 2365823 h 4860733"/>
                <a:gd name="connsiteX4155" fmla="*/ 246440 w 4853691"/>
                <a:gd name="connsiteY4155" fmla="*/ 2408070 h 4860733"/>
                <a:gd name="connsiteX4156" fmla="*/ 246440 w 4853691"/>
                <a:gd name="connsiteY4156" fmla="*/ 2408070 h 4860733"/>
                <a:gd name="connsiteX4157" fmla="*/ 241746 w 4853691"/>
                <a:gd name="connsiteY4157" fmla="*/ 2450317 h 4860733"/>
                <a:gd name="connsiteX4158" fmla="*/ 241746 w 4853691"/>
                <a:gd name="connsiteY4158" fmla="*/ 2450317 h 4860733"/>
                <a:gd name="connsiteX4159" fmla="*/ 239399 w 4853691"/>
                <a:gd name="connsiteY4159" fmla="*/ 2473787 h 4860733"/>
                <a:gd name="connsiteX4160" fmla="*/ 239399 w 4853691"/>
                <a:gd name="connsiteY4160" fmla="*/ 2473787 h 4860733"/>
                <a:gd name="connsiteX4161" fmla="*/ 230011 w 4853691"/>
                <a:gd name="connsiteY4161" fmla="*/ 2476134 h 4860733"/>
                <a:gd name="connsiteX4162" fmla="*/ 218275 w 4853691"/>
                <a:gd name="connsiteY4162" fmla="*/ 2455011 h 4860733"/>
                <a:gd name="connsiteX4163" fmla="*/ 208887 w 4853691"/>
                <a:gd name="connsiteY4163" fmla="*/ 2436234 h 4860733"/>
                <a:gd name="connsiteX4164" fmla="*/ 199499 w 4853691"/>
                <a:gd name="connsiteY4164" fmla="*/ 2419805 h 4860733"/>
                <a:gd name="connsiteX4165" fmla="*/ 190111 w 4853691"/>
                <a:gd name="connsiteY4165" fmla="*/ 2401028 h 4860733"/>
                <a:gd name="connsiteX4166" fmla="*/ 180723 w 4853691"/>
                <a:gd name="connsiteY4166" fmla="*/ 2386946 h 4860733"/>
                <a:gd name="connsiteX4167" fmla="*/ 171334 w 4853691"/>
                <a:gd name="connsiteY4167" fmla="*/ 2370517 h 4860733"/>
                <a:gd name="connsiteX4168" fmla="*/ 164293 w 4853691"/>
                <a:gd name="connsiteY4168" fmla="*/ 2356435 h 4860733"/>
                <a:gd name="connsiteX4169" fmla="*/ 154905 w 4853691"/>
                <a:gd name="connsiteY4169" fmla="*/ 2340005 h 4860733"/>
                <a:gd name="connsiteX4170" fmla="*/ 147864 w 4853691"/>
                <a:gd name="connsiteY4170" fmla="*/ 2328270 h 4860733"/>
                <a:gd name="connsiteX4171" fmla="*/ 138476 w 4853691"/>
                <a:gd name="connsiteY4171" fmla="*/ 2314188 h 4860733"/>
                <a:gd name="connsiteX4172" fmla="*/ 131435 w 4853691"/>
                <a:gd name="connsiteY4172" fmla="*/ 2304800 h 4860733"/>
                <a:gd name="connsiteX4173" fmla="*/ 119699 w 4853691"/>
                <a:gd name="connsiteY4173" fmla="*/ 2290717 h 4860733"/>
                <a:gd name="connsiteX4174" fmla="*/ 112658 w 4853691"/>
                <a:gd name="connsiteY4174" fmla="*/ 2283676 h 4860733"/>
                <a:gd name="connsiteX4175" fmla="*/ 110311 w 4853691"/>
                <a:gd name="connsiteY4175" fmla="*/ 2281329 h 4860733"/>
                <a:gd name="connsiteX4176" fmla="*/ 115005 w 4853691"/>
                <a:gd name="connsiteY4176" fmla="*/ 2267247 h 4860733"/>
                <a:gd name="connsiteX4177" fmla="*/ 93882 w 4853691"/>
                <a:gd name="connsiteY4177" fmla="*/ 2246123 h 4860733"/>
                <a:gd name="connsiteX4178" fmla="*/ 77453 w 4853691"/>
                <a:gd name="connsiteY4178" fmla="*/ 2255512 h 4860733"/>
                <a:gd name="connsiteX4179" fmla="*/ 65717 w 4853691"/>
                <a:gd name="connsiteY4179" fmla="*/ 2253165 h 4860733"/>
                <a:gd name="connsiteX4180" fmla="*/ 56329 w 4853691"/>
                <a:gd name="connsiteY4180" fmla="*/ 2255512 h 4860733"/>
                <a:gd name="connsiteX4181" fmla="*/ 53982 w 4853691"/>
                <a:gd name="connsiteY4181" fmla="*/ 2255512 h 4860733"/>
                <a:gd name="connsiteX4182" fmla="*/ 44594 w 4853691"/>
                <a:gd name="connsiteY4182" fmla="*/ 2260206 h 4860733"/>
                <a:gd name="connsiteX4183" fmla="*/ 42247 w 4853691"/>
                <a:gd name="connsiteY4183" fmla="*/ 2262553 h 4860733"/>
                <a:gd name="connsiteX4184" fmla="*/ 35206 w 4853691"/>
                <a:gd name="connsiteY4184" fmla="*/ 2269594 h 4860733"/>
                <a:gd name="connsiteX4185" fmla="*/ 35206 w 4853691"/>
                <a:gd name="connsiteY4185" fmla="*/ 2269594 h 4860733"/>
                <a:gd name="connsiteX4186" fmla="*/ 32859 w 4853691"/>
                <a:gd name="connsiteY4186" fmla="*/ 2274288 h 4860733"/>
                <a:gd name="connsiteX4187" fmla="*/ 30512 w 4853691"/>
                <a:gd name="connsiteY4187" fmla="*/ 2274288 h 4860733"/>
                <a:gd name="connsiteX4188" fmla="*/ 30512 w 4853691"/>
                <a:gd name="connsiteY4188" fmla="*/ 2267247 h 4860733"/>
                <a:gd name="connsiteX4189" fmla="*/ 32859 w 4853691"/>
                <a:gd name="connsiteY4189" fmla="*/ 2255512 h 4860733"/>
                <a:gd name="connsiteX4190" fmla="*/ 89188 w 4853691"/>
                <a:gd name="connsiteY4190" fmla="*/ 1957437 h 4860733"/>
                <a:gd name="connsiteX4191" fmla="*/ 93882 w 4853691"/>
                <a:gd name="connsiteY4191" fmla="*/ 1945702 h 4860733"/>
                <a:gd name="connsiteX4192" fmla="*/ 96229 w 4853691"/>
                <a:gd name="connsiteY4192" fmla="*/ 1941007 h 4860733"/>
                <a:gd name="connsiteX4193" fmla="*/ 93882 w 4853691"/>
                <a:gd name="connsiteY4193" fmla="*/ 1948049 h 4860733"/>
                <a:gd name="connsiteX4194" fmla="*/ 86841 w 4853691"/>
                <a:gd name="connsiteY4194" fmla="*/ 1983254 h 4860733"/>
                <a:gd name="connsiteX4195" fmla="*/ 82147 w 4853691"/>
                <a:gd name="connsiteY4195" fmla="*/ 1983254 h 4860733"/>
                <a:gd name="connsiteX4196" fmla="*/ 79800 w 4853691"/>
                <a:gd name="connsiteY4196" fmla="*/ 1983254 h 4860733"/>
                <a:gd name="connsiteX4197" fmla="*/ 82147 w 4853691"/>
                <a:gd name="connsiteY4197" fmla="*/ 1978560 h 4860733"/>
                <a:gd name="connsiteX4198" fmla="*/ 89188 w 4853691"/>
                <a:gd name="connsiteY4198" fmla="*/ 1957437 h 4860733"/>
                <a:gd name="connsiteX4199" fmla="*/ 117352 w 4853691"/>
                <a:gd name="connsiteY4199" fmla="*/ 1861208 h 4860733"/>
                <a:gd name="connsiteX4200" fmla="*/ 126741 w 4853691"/>
                <a:gd name="connsiteY4200" fmla="*/ 1823655 h 4860733"/>
                <a:gd name="connsiteX4201" fmla="*/ 140823 w 4853691"/>
                <a:gd name="connsiteY4201" fmla="*/ 1776714 h 4860733"/>
                <a:gd name="connsiteX4202" fmla="*/ 152558 w 4853691"/>
                <a:gd name="connsiteY4202" fmla="*/ 1739161 h 4860733"/>
                <a:gd name="connsiteX4203" fmla="*/ 157252 w 4853691"/>
                <a:gd name="connsiteY4203" fmla="*/ 1725079 h 4860733"/>
                <a:gd name="connsiteX4204" fmla="*/ 164293 w 4853691"/>
                <a:gd name="connsiteY4204" fmla="*/ 1706303 h 4860733"/>
                <a:gd name="connsiteX4205" fmla="*/ 176028 w 4853691"/>
                <a:gd name="connsiteY4205" fmla="*/ 1675791 h 4860733"/>
                <a:gd name="connsiteX4206" fmla="*/ 187764 w 4853691"/>
                <a:gd name="connsiteY4206" fmla="*/ 1649974 h 4860733"/>
                <a:gd name="connsiteX4207" fmla="*/ 201846 w 4853691"/>
                <a:gd name="connsiteY4207" fmla="*/ 1619462 h 4860733"/>
                <a:gd name="connsiteX4208" fmla="*/ 213581 w 4853691"/>
                <a:gd name="connsiteY4208" fmla="*/ 1593645 h 4860733"/>
                <a:gd name="connsiteX4209" fmla="*/ 227664 w 4853691"/>
                <a:gd name="connsiteY4209" fmla="*/ 1563133 h 4860733"/>
                <a:gd name="connsiteX4210" fmla="*/ 239399 w 4853691"/>
                <a:gd name="connsiteY4210" fmla="*/ 1537315 h 4860733"/>
                <a:gd name="connsiteX4211" fmla="*/ 255828 w 4853691"/>
                <a:gd name="connsiteY4211" fmla="*/ 1506804 h 4860733"/>
                <a:gd name="connsiteX4212" fmla="*/ 267563 w 4853691"/>
                <a:gd name="connsiteY4212" fmla="*/ 1483333 h 4860733"/>
                <a:gd name="connsiteX4213" fmla="*/ 283993 w 4853691"/>
                <a:gd name="connsiteY4213" fmla="*/ 1450475 h 4860733"/>
                <a:gd name="connsiteX4214" fmla="*/ 283993 w 4853691"/>
                <a:gd name="connsiteY4214" fmla="*/ 1450475 h 4860733"/>
                <a:gd name="connsiteX4215" fmla="*/ 281646 w 4853691"/>
                <a:gd name="connsiteY4215" fmla="*/ 1462210 h 4860733"/>
                <a:gd name="connsiteX4216" fmla="*/ 276951 w 4853691"/>
                <a:gd name="connsiteY4216" fmla="*/ 1488027 h 4860733"/>
                <a:gd name="connsiteX4217" fmla="*/ 272257 w 4853691"/>
                <a:gd name="connsiteY4217" fmla="*/ 1506804 h 4860733"/>
                <a:gd name="connsiteX4218" fmla="*/ 267563 w 4853691"/>
                <a:gd name="connsiteY4218" fmla="*/ 1534968 h 4860733"/>
                <a:gd name="connsiteX4219" fmla="*/ 265216 w 4853691"/>
                <a:gd name="connsiteY4219" fmla="*/ 1551398 h 4860733"/>
                <a:gd name="connsiteX4220" fmla="*/ 258175 w 4853691"/>
                <a:gd name="connsiteY4220" fmla="*/ 1584256 h 4860733"/>
                <a:gd name="connsiteX4221" fmla="*/ 255828 w 4853691"/>
                <a:gd name="connsiteY4221" fmla="*/ 1595992 h 4860733"/>
                <a:gd name="connsiteX4222" fmla="*/ 241746 w 4853691"/>
                <a:gd name="connsiteY4222" fmla="*/ 1664056 h 4860733"/>
                <a:gd name="connsiteX4223" fmla="*/ 239399 w 4853691"/>
                <a:gd name="connsiteY4223" fmla="*/ 1664056 h 4860733"/>
                <a:gd name="connsiteX4224" fmla="*/ 218275 w 4853691"/>
                <a:gd name="connsiteY4224" fmla="*/ 1685179 h 4860733"/>
                <a:gd name="connsiteX4225" fmla="*/ 225316 w 4853691"/>
                <a:gd name="connsiteY4225" fmla="*/ 1699262 h 4860733"/>
                <a:gd name="connsiteX4226" fmla="*/ 213581 w 4853691"/>
                <a:gd name="connsiteY4226" fmla="*/ 1713344 h 4860733"/>
                <a:gd name="connsiteX4227" fmla="*/ 206540 w 4853691"/>
                <a:gd name="connsiteY4227" fmla="*/ 1725079 h 4860733"/>
                <a:gd name="connsiteX4228" fmla="*/ 192458 w 4853691"/>
                <a:gd name="connsiteY4228" fmla="*/ 1746203 h 4860733"/>
                <a:gd name="connsiteX4229" fmla="*/ 183070 w 4853691"/>
                <a:gd name="connsiteY4229" fmla="*/ 1760285 h 4860733"/>
                <a:gd name="connsiteX4230" fmla="*/ 171334 w 4853691"/>
                <a:gd name="connsiteY4230" fmla="*/ 1781408 h 4860733"/>
                <a:gd name="connsiteX4231" fmla="*/ 161946 w 4853691"/>
                <a:gd name="connsiteY4231" fmla="*/ 1797838 h 4860733"/>
                <a:gd name="connsiteX4232" fmla="*/ 150211 w 4853691"/>
                <a:gd name="connsiteY4232" fmla="*/ 1818961 h 4860733"/>
                <a:gd name="connsiteX4233" fmla="*/ 140823 w 4853691"/>
                <a:gd name="connsiteY4233" fmla="*/ 1833043 h 4860733"/>
                <a:gd name="connsiteX4234" fmla="*/ 131435 w 4853691"/>
                <a:gd name="connsiteY4234" fmla="*/ 1856514 h 4860733"/>
                <a:gd name="connsiteX4235" fmla="*/ 124393 w 4853691"/>
                <a:gd name="connsiteY4235" fmla="*/ 1875290 h 4860733"/>
                <a:gd name="connsiteX4236" fmla="*/ 122046 w 4853691"/>
                <a:gd name="connsiteY4236" fmla="*/ 1879984 h 4860733"/>
                <a:gd name="connsiteX4237" fmla="*/ 115005 w 4853691"/>
                <a:gd name="connsiteY4237" fmla="*/ 1891719 h 4860733"/>
                <a:gd name="connsiteX4238" fmla="*/ 110311 w 4853691"/>
                <a:gd name="connsiteY4238" fmla="*/ 1901108 h 4860733"/>
                <a:gd name="connsiteX4239" fmla="*/ 100923 w 4853691"/>
                <a:gd name="connsiteY4239" fmla="*/ 1919884 h 4860733"/>
                <a:gd name="connsiteX4240" fmla="*/ 100923 w 4853691"/>
                <a:gd name="connsiteY4240" fmla="*/ 1919884 h 4860733"/>
                <a:gd name="connsiteX4241" fmla="*/ 105617 w 4853691"/>
                <a:gd name="connsiteY4241" fmla="*/ 1903455 h 4860733"/>
                <a:gd name="connsiteX4242" fmla="*/ 117352 w 4853691"/>
                <a:gd name="connsiteY4242" fmla="*/ 1861208 h 4860733"/>
                <a:gd name="connsiteX4243" fmla="*/ 291034 w 4853691"/>
                <a:gd name="connsiteY4243" fmla="*/ 1417616 h 4860733"/>
                <a:gd name="connsiteX4244" fmla="*/ 298075 w 4853691"/>
                <a:gd name="connsiteY4244" fmla="*/ 1387104 h 4860733"/>
                <a:gd name="connsiteX4245" fmla="*/ 300422 w 4853691"/>
                <a:gd name="connsiteY4245" fmla="*/ 1375369 h 4860733"/>
                <a:gd name="connsiteX4246" fmla="*/ 302769 w 4853691"/>
                <a:gd name="connsiteY4246" fmla="*/ 1368328 h 4860733"/>
                <a:gd name="connsiteX4247" fmla="*/ 302769 w 4853691"/>
                <a:gd name="connsiteY4247" fmla="*/ 1368328 h 4860733"/>
                <a:gd name="connsiteX4248" fmla="*/ 312157 w 4853691"/>
                <a:gd name="connsiteY4248" fmla="*/ 1354246 h 4860733"/>
                <a:gd name="connsiteX4249" fmla="*/ 330934 w 4853691"/>
                <a:gd name="connsiteY4249" fmla="*/ 1333122 h 4860733"/>
                <a:gd name="connsiteX4250" fmla="*/ 328587 w 4853691"/>
                <a:gd name="connsiteY4250" fmla="*/ 1326081 h 4860733"/>
                <a:gd name="connsiteX4251" fmla="*/ 333281 w 4853691"/>
                <a:gd name="connsiteY4251" fmla="*/ 1319040 h 4860733"/>
                <a:gd name="connsiteX4252" fmla="*/ 349710 w 4853691"/>
                <a:gd name="connsiteY4252" fmla="*/ 1295570 h 4860733"/>
                <a:gd name="connsiteX4253" fmla="*/ 363792 w 4853691"/>
                <a:gd name="connsiteY4253" fmla="*/ 1276793 h 4860733"/>
                <a:gd name="connsiteX4254" fmla="*/ 375527 w 4853691"/>
                <a:gd name="connsiteY4254" fmla="*/ 1267405 h 4860733"/>
                <a:gd name="connsiteX4255" fmla="*/ 389610 w 4853691"/>
                <a:gd name="connsiteY4255" fmla="*/ 1255670 h 4860733"/>
                <a:gd name="connsiteX4256" fmla="*/ 396651 w 4853691"/>
                <a:gd name="connsiteY4256" fmla="*/ 1250976 h 4860733"/>
                <a:gd name="connsiteX4257" fmla="*/ 384916 w 4853691"/>
                <a:gd name="connsiteY4257" fmla="*/ 1269752 h 4860733"/>
                <a:gd name="connsiteX4258" fmla="*/ 366139 w 4853691"/>
                <a:gd name="connsiteY4258" fmla="*/ 1300264 h 4860733"/>
                <a:gd name="connsiteX4259" fmla="*/ 349710 w 4853691"/>
                <a:gd name="connsiteY4259" fmla="*/ 1326081 h 4860733"/>
                <a:gd name="connsiteX4260" fmla="*/ 333281 w 4853691"/>
                <a:gd name="connsiteY4260" fmla="*/ 1356593 h 4860733"/>
                <a:gd name="connsiteX4261" fmla="*/ 319198 w 4853691"/>
                <a:gd name="connsiteY4261" fmla="*/ 1382410 h 4860733"/>
                <a:gd name="connsiteX4262" fmla="*/ 302769 w 4853691"/>
                <a:gd name="connsiteY4262" fmla="*/ 1412922 h 4860733"/>
                <a:gd name="connsiteX4263" fmla="*/ 288687 w 4853691"/>
                <a:gd name="connsiteY4263" fmla="*/ 1438740 h 4860733"/>
                <a:gd name="connsiteX4264" fmla="*/ 286340 w 4853691"/>
                <a:gd name="connsiteY4264" fmla="*/ 1441087 h 4860733"/>
                <a:gd name="connsiteX4265" fmla="*/ 286340 w 4853691"/>
                <a:gd name="connsiteY4265" fmla="*/ 1436392 h 4860733"/>
                <a:gd name="connsiteX4266" fmla="*/ 291034 w 4853691"/>
                <a:gd name="connsiteY4266" fmla="*/ 1417616 h 4860733"/>
                <a:gd name="connsiteX4267" fmla="*/ 335628 w 4853691"/>
                <a:gd name="connsiteY4267" fmla="*/ 1297917 h 4860733"/>
                <a:gd name="connsiteX4268" fmla="*/ 345016 w 4853691"/>
                <a:gd name="connsiteY4268" fmla="*/ 1283834 h 4860733"/>
                <a:gd name="connsiteX4269" fmla="*/ 354404 w 4853691"/>
                <a:gd name="connsiteY4269" fmla="*/ 1269752 h 4860733"/>
                <a:gd name="connsiteX4270" fmla="*/ 363792 w 4853691"/>
                <a:gd name="connsiteY4270" fmla="*/ 1255670 h 4860733"/>
                <a:gd name="connsiteX4271" fmla="*/ 373180 w 4853691"/>
                <a:gd name="connsiteY4271" fmla="*/ 1241588 h 4860733"/>
                <a:gd name="connsiteX4272" fmla="*/ 384916 w 4853691"/>
                <a:gd name="connsiteY4272" fmla="*/ 1227505 h 4860733"/>
                <a:gd name="connsiteX4273" fmla="*/ 394304 w 4853691"/>
                <a:gd name="connsiteY4273" fmla="*/ 1215770 h 4860733"/>
                <a:gd name="connsiteX4274" fmla="*/ 406039 w 4853691"/>
                <a:gd name="connsiteY4274" fmla="*/ 1201688 h 4860733"/>
                <a:gd name="connsiteX4275" fmla="*/ 415427 w 4853691"/>
                <a:gd name="connsiteY4275" fmla="*/ 1189953 h 4860733"/>
                <a:gd name="connsiteX4276" fmla="*/ 427162 w 4853691"/>
                <a:gd name="connsiteY4276" fmla="*/ 1175870 h 4860733"/>
                <a:gd name="connsiteX4277" fmla="*/ 436551 w 4853691"/>
                <a:gd name="connsiteY4277" fmla="*/ 1164135 h 4860733"/>
                <a:gd name="connsiteX4278" fmla="*/ 438898 w 4853691"/>
                <a:gd name="connsiteY4278" fmla="*/ 1161788 h 4860733"/>
                <a:gd name="connsiteX4279" fmla="*/ 443592 w 4853691"/>
                <a:gd name="connsiteY4279" fmla="*/ 1168829 h 4860733"/>
                <a:gd name="connsiteX4280" fmla="*/ 431857 w 4853691"/>
                <a:gd name="connsiteY4280" fmla="*/ 1182911 h 4860733"/>
                <a:gd name="connsiteX4281" fmla="*/ 420121 w 4853691"/>
                <a:gd name="connsiteY4281" fmla="*/ 1196994 h 4860733"/>
                <a:gd name="connsiteX4282" fmla="*/ 398998 w 4853691"/>
                <a:gd name="connsiteY4282" fmla="*/ 1225158 h 4860733"/>
                <a:gd name="connsiteX4283" fmla="*/ 384916 w 4853691"/>
                <a:gd name="connsiteY4283" fmla="*/ 1241588 h 4860733"/>
                <a:gd name="connsiteX4284" fmla="*/ 366139 w 4853691"/>
                <a:gd name="connsiteY4284" fmla="*/ 1267405 h 4860733"/>
                <a:gd name="connsiteX4285" fmla="*/ 361445 w 4853691"/>
                <a:gd name="connsiteY4285" fmla="*/ 1274446 h 4860733"/>
                <a:gd name="connsiteX4286" fmla="*/ 352057 w 4853691"/>
                <a:gd name="connsiteY4286" fmla="*/ 1283834 h 4860733"/>
                <a:gd name="connsiteX4287" fmla="*/ 337975 w 4853691"/>
                <a:gd name="connsiteY4287" fmla="*/ 1297917 h 4860733"/>
                <a:gd name="connsiteX4288" fmla="*/ 326239 w 4853691"/>
                <a:gd name="connsiteY4288" fmla="*/ 1311999 h 4860733"/>
                <a:gd name="connsiteX4289" fmla="*/ 319198 w 4853691"/>
                <a:gd name="connsiteY4289" fmla="*/ 1319040 h 4860733"/>
                <a:gd name="connsiteX4290" fmla="*/ 319198 w 4853691"/>
                <a:gd name="connsiteY4290" fmla="*/ 1319040 h 4860733"/>
                <a:gd name="connsiteX4291" fmla="*/ 321545 w 4853691"/>
                <a:gd name="connsiteY4291" fmla="*/ 1314346 h 4860733"/>
                <a:gd name="connsiteX4292" fmla="*/ 335628 w 4853691"/>
                <a:gd name="connsiteY4292" fmla="*/ 1297917 h 4860733"/>
                <a:gd name="connsiteX4293" fmla="*/ 525738 w 4853691"/>
                <a:gd name="connsiteY4293" fmla="*/ 1086683 h 4860733"/>
                <a:gd name="connsiteX4294" fmla="*/ 532780 w 4853691"/>
                <a:gd name="connsiteY4294" fmla="*/ 1079641 h 4860733"/>
                <a:gd name="connsiteX4295" fmla="*/ 551556 w 4853691"/>
                <a:gd name="connsiteY4295" fmla="*/ 1065559 h 4860733"/>
                <a:gd name="connsiteX4296" fmla="*/ 558597 w 4853691"/>
                <a:gd name="connsiteY4296" fmla="*/ 1060865 h 4860733"/>
                <a:gd name="connsiteX4297" fmla="*/ 582068 w 4853691"/>
                <a:gd name="connsiteY4297" fmla="*/ 1044436 h 4860733"/>
                <a:gd name="connsiteX4298" fmla="*/ 582068 w 4853691"/>
                <a:gd name="connsiteY4298" fmla="*/ 1044436 h 4860733"/>
                <a:gd name="connsiteX4299" fmla="*/ 633703 w 4853691"/>
                <a:gd name="connsiteY4299" fmla="*/ 1011577 h 4860733"/>
                <a:gd name="connsiteX4300" fmla="*/ 638397 w 4853691"/>
                <a:gd name="connsiteY4300" fmla="*/ 1009230 h 4860733"/>
                <a:gd name="connsiteX4301" fmla="*/ 659520 w 4853691"/>
                <a:gd name="connsiteY4301" fmla="*/ 997495 h 4860733"/>
                <a:gd name="connsiteX4302" fmla="*/ 666561 w 4853691"/>
                <a:gd name="connsiteY4302" fmla="*/ 992801 h 4860733"/>
                <a:gd name="connsiteX4303" fmla="*/ 668908 w 4853691"/>
                <a:gd name="connsiteY4303" fmla="*/ 992801 h 4860733"/>
                <a:gd name="connsiteX4304" fmla="*/ 673602 w 4853691"/>
                <a:gd name="connsiteY4304" fmla="*/ 997495 h 4860733"/>
                <a:gd name="connsiteX4305" fmla="*/ 661867 w 4853691"/>
                <a:gd name="connsiteY4305" fmla="*/ 1011577 h 4860733"/>
                <a:gd name="connsiteX4306" fmla="*/ 645438 w 4853691"/>
                <a:gd name="connsiteY4306" fmla="*/ 1035047 h 4860733"/>
                <a:gd name="connsiteX4307" fmla="*/ 624314 w 4853691"/>
                <a:gd name="connsiteY4307" fmla="*/ 1065559 h 4860733"/>
                <a:gd name="connsiteX4308" fmla="*/ 607885 w 4853691"/>
                <a:gd name="connsiteY4308" fmla="*/ 1089030 h 4860733"/>
                <a:gd name="connsiteX4309" fmla="*/ 589109 w 4853691"/>
                <a:gd name="connsiteY4309" fmla="*/ 1114847 h 4860733"/>
                <a:gd name="connsiteX4310" fmla="*/ 544515 w 4853691"/>
                <a:gd name="connsiteY4310" fmla="*/ 1182911 h 4860733"/>
                <a:gd name="connsiteX4311" fmla="*/ 535127 w 4853691"/>
                <a:gd name="connsiteY4311" fmla="*/ 1180564 h 4860733"/>
                <a:gd name="connsiteX4312" fmla="*/ 514003 w 4853691"/>
                <a:gd name="connsiteY4312" fmla="*/ 1201688 h 4860733"/>
                <a:gd name="connsiteX4313" fmla="*/ 514003 w 4853691"/>
                <a:gd name="connsiteY4313" fmla="*/ 1204035 h 4860733"/>
                <a:gd name="connsiteX4314" fmla="*/ 504615 w 4853691"/>
                <a:gd name="connsiteY4314" fmla="*/ 1206382 h 4860733"/>
                <a:gd name="connsiteX4315" fmla="*/ 495227 w 4853691"/>
                <a:gd name="connsiteY4315" fmla="*/ 1208729 h 4860733"/>
                <a:gd name="connsiteX4316" fmla="*/ 476450 w 4853691"/>
                <a:gd name="connsiteY4316" fmla="*/ 1213423 h 4860733"/>
                <a:gd name="connsiteX4317" fmla="*/ 464715 w 4853691"/>
                <a:gd name="connsiteY4317" fmla="*/ 1218117 h 4860733"/>
                <a:gd name="connsiteX4318" fmla="*/ 448286 w 4853691"/>
                <a:gd name="connsiteY4318" fmla="*/ 1225158 h 4860733"/>
                <a:gd name="connsiteX4319" fmla="*/ 441245 w 4853691"/>
                <a:gd name="connsiteY4319" fmla="*/ 1227505 h 4860733"/>
                <a:gd name="connsiteX4320" fmla="*/ 455327 w 4853691"/>
                <a:gd name="connsiteY4320" fmla="*/ 1182911 h 4860733"/>
                <a:gd name="connsiteX4321" fmla="*/ 460021 w 4853691"/>
                <a:gd name="connsiteY4321" fmla="*/ 1182911 h 4860733"/>
                <a:gd name="connsiteX4322" fmla="*/ 481145 w 4853691"/>
                <a:gd name="connsiteY4322" fmla="*/ 1161788 h 4860733"/>
                <a:gd name="connsiteX4323" fmla="*/ 474103 w 4853691"/>
                <a:gd name="connsiteY4323" fmla="*/ 1147706 h 4860733"/>
                <a:gd name="connsiteX4324" fmla="*/ 502268 w 4853691"/>
                <a:gd name="connsiteY4324" fmla="*/ 1114847 h 4860733"/>
                <a:gd name="connsiteX4325" fmla="*/ 509309 w 4853691"/>
                <a:gd name="connsiteY4325" fmla="*/ 1107806 h 4860733"/>
                <a:gd name="connsiteX4326" fmla="*/ 525738 w 4853691"/>
                <a:gd name="connsiteY4326" fmla="*/ 1086683 h 4860733"/>
                <a:gd name="connsiteX4327" fmla="*/ 851978 w 4853691"/>
                <a:gd name="connsiteY4327" fmla="*/ 760443 h 4860733"/>
                <a:gd name="connsiteX4328" fmla="*/ 873101 w 4853691"/>
                <a:gd name="connsiteY4328" fmla="*/ 741667 h 4860733"/>
                <a:gd name="connsiteX4329" fmla="*/ 901266 w 4853691"/>
                <a:gd name="connsiteY4329" fmla="*/ 718196 h 4860733"/>
                <a:gd name="connsiteX4330" fmla="*/ 922389 w 4853691"/>
                <a:gd name="connsiteY4330" fmla="*/ 701767 h 4860733"/>
                <a:gd name="connsiteX4331" fmla="*/ 952901 w 4853691"/>
                <a:gd name="connsiteY4331" fmla="*/ 678296 h 4860733"/>
                <a:gd name="connsiteX4332" fmla="*/ 957595 w 4853691"/>
                <a:gd name="connsiteY4332" fmla="*/ 675949 h 4860733"/>
                <a:gd name="connsiteX4333" fmla="*/ 901266 w 4853691"/>
                <a:gd name="connsiteY4333" fmla="*/ 774525 h 4860733"/>
                <a:gd name="connsiteX4334" fmla="*/ 898919 w 4853691"/>
                <a:gd name="connsiteY4334" fmla="*/ 781566 h 4860733"/>
                <a:gd name="connsiteX4335" fmla="*/ 896572 w 4853691"/>
                <a:gd name="connsiteY4335" fmla="*/ 783914 h 4860733"/>
                <a:gd name="connsiteX4336" fmla="*/ 877795 w 4853691"/>
                <a:gd name="connsiteY4336" fmla="*/ 786261 h 4860733"/>
                <a:gd name="connsiteX4337" fmla="*/ 863713 w 4853691"/>
                <a:gd name="connsiteY4337" fmla="*/ 788608 h 4860733"/>
                <a:gd name="connsiteX4338" fmla="*/ 840243 w 4853691"/>
                <a:gd name="connsiteY4338" fmla="*/ 793302 h 4860733"/>
                <a:gd name="connsiteX4339" fmla="*/ 826160 w 4853691"/>
                <a:gd name="connsiteY4339" fmla="*/ 795649 h 4860733"/>
                <a:gd name="connsiteX4340" fmla="*/ 823813 w 4853691"/>
                <a:gd name="connsiteY4340" fmla="*/ 795649 h 4860733"/>
                <a:gd name="connsiteX4341" fmla="*/ 819119 w 4853691"/>
                <a:gd name="connsiteY4341" fmla="*/ 788608 h 4860733"/>
                <a:gd name="connsiteX4342" fmla="*/ 828507 w 4853691"/>
                <a:gd name="connsiteY4342" fmla="*/ 781566 h 4860733"/>
                <a:gd name="connsiteX4343" fmla="*/ 851978 w 4853691"/>
                <a:gd name="connsiteY4343" fmla="*/ 760443 h 4860733"/>
                <a:gd name="connsiteX4344" fmla="*/ 999842 w 4853691"/>
                <a:gd name="connsiteY4344" fmla="*/ 640744 h 4860733"/>
                <a:gd name="connsiteX4345" fmla="*/ 1016271 w 4853691"/>
                <a:gd name="connsiteY4345" fmla="*/ 629008 h 4860733"/>
                <a:gd name="connsiteX4346" fmla="*/ 1051477 w 4853691"/>
                <a:gd name="connsiteY4346" fmla="*/ 603191 h 4860733"/>
                <a:gd name="connsiteX4347" fmla="*/ 1060865 w 4853691"/>
                <a:gd name="connsiteY4347" fmla="*/ 596150 h 4860733"/>
                <a:gd name="connsiteX4348" fmla="*/ 1196994 w 4853691"/>
                <a:gd name="connsiteY4348" fmla="*/ 506962 h 4860733"/>
                <a:gd name="connsiteX4349" fmla="*/ 1211076 w 4853691"/>
                <a:gd name="connsiteY4349" fmla="*/ 497574 h 4860733"/>
                <a:gd name="connsiteX4350" fmla="*/ 1243935 w 4853691"/>
                <a:gd name="connsiteY4350" fmla="*/ 478797 h 4860733"/>
                <a:gd name="connsiteX4351" fmla="*/ 1265058 w 4853691"/>
                <a:gd name="connsiteY4351" fmla="*/ 467062 h 4860733"/>
                <a:gd name="connsiteX4352" fmla="*/ 1265058 w 4853691"/>
                <a:gd name="connsiteY4352" fmla="*/ 467062 h 4860733"/>
                <a:gd name="connsiteX4353" fmla="*/ 1269752 w 4853691"/>
                <a:gd name="connsiteY4353" fmla="*/ 506962 h 4860733"/>
                <a:gd name="connsiteX4354" fmla="*/ 1269752 w 4853691"/>
                <a:gd name="connsiteY4354" fmla="*/ 514003 h 4860733"/>
                <a:gd name="connsiteX4355" fmla="*/ 1253323 w 4853691"/>
                <a:gd name="connsiteY4355" fmla="*/ 532780 h 4860733"/>
                <a:gd name="connsiteX4356" fmla="*/ 1255670 w 4853691"/>
                <a:gd name="connsiteY4356" fmla="*/ 542168 h 4860733"/>
                <a:gd name="connsiteX4357" fmla="*/ 1161788 w 4853691"/>
                <a:gd name="connsiteY4357" fmla="*/ 605538 h 4860733"/>
                <a:gd name="connsiteX4358" fmla="*/ 1135971 w 4853691"/>
                <a:gd name="connsiteY4358" fmla="*/ 624314 h 4860733"/>
                <a:gd name="connsiteX4359" fmla="*/ 1107806 w 4853691"/>
                <a:gd name="connsiteY4359" fmla="*/ 645438 h 4860733"/>
                <a:gd name="connsiteX4360" fmla="*/ 1077294 w 4853691"/>
                <a:gd name="connsiteY4360" fmla="*/ 668908 h 4860733"/>
                <a:gd name="connsiteX4361" fmla="*/ 1053824 w 4853691"/>
                <a:gd name="connsiteY4361" fmla="*/ 685338 h 4860733"/>
                <a:gd name="connsiteX4362" fmla="*/ 1023312 w 4853691"/>
                <a:gd name="connsiteY4362" fmla="*/ 711155 h 4860733"/>
                <a:gd name="connsiteX4363" fmla="*/ 1002189 w 4853691"/>
                <a:gd name="connsiteY4363" fmla="*/ 727584 h 4860733"/>
                <a:gd name="connsiteX4364" fmla="*/ 971677 w 4853691"/>
                <a:gd name="connsiteY4364" fmla="*/ 753402 h 4860733"/>
                <a:gd name="connsiteX4365" fmla="*/ 950554 w 4853691"/>
                <a:gd name="connsiteY4365" fmla="*/ 772178 h 4860733"/>
                <a:gd name="connsiteX4366" fmla="*/ 941166 w 4853691"/>
                <a:gd name="connsiteY4366" fmla="*/ 779219 h 4860733"/>
                <a:gd name="connsiteX4367" fmla="*/ 908307 w 4853691"/>
                <a:gd name="connsiteY4367" fmla="*/ 779219 h 4860733"/>
                <a:gd name="connsiteX4368" fmla="*/ 896572 w 4853691"/>
                <a:gd name="connsiteY4368" fmla="*/ 779219 h 4860733"/>
                <a:gd name="connsiteX4369" fmla="*/ 891878 w 4853691"/>
                <a:gd name="connsiteY4369" fmla="*/ 779219 h 4860733"/>
                <a:gd name="connsiteX4370" fmla="*/ 901266 w 4853691"/>
                <a:gd name="connsiteY4370" fmla="*/ 762790 h 4860733"/>
                <a:gd name="connsiteX4371" fmla="*/ 908307 w 4853691"/>
                <a:gd name="connsiteY4371" fmla="*/ 748708 h 4860733"/>
                <a:gd name="connsiteX4372" fmla="*/ 922389 w 4853691"/>
                <a:gd name="connsiteY4372" fmla="*/ 725237 h 4860733"/>
                <a:gd name="connsiteX4373" fmla="*/ 929430 w 4853691"/>
                <a:gd name="connsiteY4373" fmla="*/ 711155 h 4860733"/>
                <a:gd name="connsiteX4374" fmla="*/ 943513 w 4853691"/>
                <a:gd name="connsiteY4374" fmla="*/ 687685 h 4860733"/>
                <a:gd name="connsiteX4375" fmla="*/ 950554 w 4853691"/>
                <a:gd name="connsiteY4375" fmla="*/ 673602 h 4860733"/>
                <a:gd name="connsiteX4376" fmla="*/ 955248 w 4853691"/>
                <a:gd name="connsiteY4376" fmla="*/ 666561 h 4860733"/>
                <a:gd name="connsiteX4377" fmla="*/ 966983 w 4853691"/>
                <a:gd name="connsiteY4377" fmla="*/ 657173 h 4860733"/>
                <a:gd name="connsiteX4378" fmla="*/ 999842 w 4853691"/>
                <a:gd name="connsiteY4378" fmla="*/ 640744 h 4860733"/>
                <a:gd name="connsiteX4379" fmla="*/ 1330775 w 4853691"/>
                <a:gd name="connsiteY4379" fmla="*/ 492880 h 4860733"/>
                <a:gd name="connsiteX4380" fmla="*/ 1358940 w 4853691"/>
                <a:gd name="connsiteY4380" fmla="*/ 471756 h 4860733"/>
                <a:gd name="connsiteX4381" fmla="*/ 1384757 w 4853691"/>
                <a:gd name="connsiteY4381" fmla="*/ 452980 h 4860733"/>
                <a:gd name="connsiteX4382" fmla="*/ 1412922 w 4853691"/>
                <a:gd name="connsiteY4382" fmla="*/ 431857 h 4860733"/>
                <a:gd name="connsiteX4383" fmla="*/ 1436392 w 4853691"/>
                <a:gd name="connsiteY4383" fmla="*/ 413080 h 4860733"/>
                <a:gd name="connsiteX4384" fmla="*/ 1464557 w 4853691"/>
                <a:gd name="connsiteY4384" fmla="*/ 391957 h 4860733"/>
                <a:gd name="connsiteX4385" fmla="*/ 1488028 w 4853691"/>
                <a:gd name="connsiteY4385" fmla="*/ 375527 h 4860733"/>
                <a:gd name="connsiteX4386" fmla="*/ 1516192 w 4853691"/>
                <a:gd name="connsiteY4386" fmla="*/ 356751 h 4860733"/>
                <a:gd name="connsiteX4387" fmla="*/ 1539662 w 4853691"/>
                <a:gd name="connsiteY4387" fmla="*/ 340322 h 4860733"/>
                <a:gd name="connsiteX4388" fmla="*/ 1563133 w 4853691"/>
                <a:gd name="connsiteY4388" fmla="*/ 326239 h 4860733"/>
                <a:gd name="connsiteX4389" fmla="*/ 1579562 w 4853691"/>
                <a:gd name="connsiteY4389" fmla="*/ 319198 h 4860733"/>
                <a:gd name="connsiteX4390" fmla="*/ 1607727 w 4853691"/>
                <a:gd name="connsiteY4390" fmla="*/ 307463 h 4860733"/>
                <a:gd name="connsiteX4391" fmla="*/ 1638239 w 4853691"/>
                <a:gd name="connsiteY4391" fmla="*/ 295728 h 4860733"/>
                <a:gd name="connsiteX4392" fmla="*/ 1649974 w 4853691"/>
                <a:gd name="connsiteY4392" fmla="*/ 291034 h 4860733"/>
                <a:gd name="connsiteX4393" fmla="*/ 1652321 w 4853691"/>
                <a:gd name="connsiteY4393" fmla="*/ 295728 h 4860733"/>
                <a:gd name="connsiteX4394" fmla="*/ 1649974 w 4853691"/>
                <a:gd name="connsiteY4394" fmla="*/ 298075 h 4860733"/>
                <a:gd name="connsiteX4395" fmla="*/ 1633544 w 4853691"/>
                <a:gd name="connsiteY4395" fmla="*/ 309810 h 4860733"/>
                <a:gd name="connsiteX4396" fmla="*/ 1617115 w 4853691"/>
                <a:gd name="connsiteY4396" fmla="*/ 323892 h 4860733"/>
                <a:gd name="connsiteX4397" fmla="*/ 1600686 w 4853691"/>
                <a:gd name="connsiteY4397" fmla="*/ 337975 h 4860733"/>
                <a:gd name="connsiteX4398" fmla="*/ 1584256 w 4853691"/>
                <a:gd name="connsiteY4398" fmla="*/ 352057 h 4860733"/>
                <a:gd name="connsiteX4399" fmla="*/ 1570174 w 4853691"/>
                <a:gd name="connsiteY4399" fmla="*/ 366139 h 4860733"/>
                <a:gd name="connsiteX4400" fmla="*/ 1553745 w 4853691"/>
                <a:gd name="connsiteY4400" fmla="*/ 380222 h 4860733"/>
                <a:gd name="connsiteX4401" fmla="*/ 1539662 w 4853691"/>
                <a:gd name="connsiteY4401" fmla="*/ 394304 h 4860733"/>
                <a:gd name="connsiteX4402" fmla="*/ 1523233 w 4853691"/>
                <a:gd name="connsiteY4402" fmla="*/ 410733 h 4860733"/>
                <a:gd name="connsiteX4403" fmla="*/ 1509151 w 4853691"/>
                <a:gd name="connsiteY4403" fmla="*/ 424815 h 4860733"/>
                <a:gd name="connsiteX4404" fmla="*/ 1490375 w 4853691"/>
                <a:gd name="connsiteY4404" fmla="*/ 441245 h 4860733"/>
                <a:gd name="connsiteX4405" fmla="*/ 1476292 w 4853691"/>
                <a:gd name="connsiteY4405" fmla="*/ 455327 h 4860733"/>
                <a:gd name="connsiteX4406" fmla="*/ 1457516 w 4853691"/>
                <a:gd name="connsiteY4406" fmla="*/ 474103 h 4860733"/>
                <a:gd name="connsiteX4407" fmla="*/ 1448128 w 4853691"/>
                <a:gd name="connsiteY4407" fmla="*/ 483492 h 4860733"/>
                <a:gd name="connsiteX4408" fmla="*/ 1441087 w 4853691"/>
                <a:gd name="connsiteY4408" fmla="*/ 485839 h 4860733"/>
                <a:gd name="connsiteX4409" fmla="*/ 1417616 w 4853691"/>
                <a:gd name="connsiteY4409" fmla="*/ 492880 h 4860733"/>
                <a:gd name="connsiteX4410" fmla="*/ 1394146 w 4853691"/>
                <a:gd name="connsiteY4410" fmla="*/ 499921 h 4860733"/>
                <a:gd name="connsiteX4411" fmla="*/ 1370675 w 4853691"/>
                <a:gd name="connsiteY4411" fmla="*/ 506962 h 4860733"/>
                <a:gd name="connsiteX4412" fmla="*/ 1347205 w 4853691"/>
                <a:gd name="connsiteY4412" fmla="*/ 514003 h 4860733"/>
                <a:gd name="connsiteX4413" fmla="*/ 1323734 w 4853691"/>
                <a:gd name="connsiteY4413" fmla="*/ 523391 h 4860733"/>
                <a:gd name="connsiteX4414" fmla="*/ 1300264 w 4853691"/>
                <a:gd name="connsiteY4414" fmla="*/ 532780 h 4860733"/>
                <a:gd name="connsiteX4415" fmla="*/ 1293223 w 4853691"/>
                <a:gd name="connsiteY4415" fmla="*/ 535127 h 4860733"/>
                <a:gd name="connsiteX4416" fmla="*/ 1290876 w 4853691"/>
                <a:gd name="connsiteY4416" fmla="*/ 530433 h 4860733"/>
                <a:gd name="connsiteX4417" fmla="*/ 1304958 w 4853691"/>
                <a:gd name="connsiteY4417" fmla="*/ 518697 h 4860733"/>
                <a:gd name="connsiteX4418" fmla="*/ 1330775 w 4853691"/>
                <a:gd name="connsiteY4418" fmla="*/ 492880 h 4860733"/>
                <a:gd name="connsiteX4419" fmla="*/ 1722732 w 4853691"/>
                <a:gd name="connsiteY4419" fmla="*/ 258175 h 4860733"/>
                <a:gd name="connsiteX4420" fmla="*/ 1750897 w 4853691"/>
                <a:gd name="connsiteY4420" fmla="*/ 246440 h 4860733"/>
                <a:gd name="connsiteX4421" fmla="*/ 1772020 w 4853691"/>
                <a:gd name="connsiteY4421" fmla="*/ 237052 h 4860733"/>
                <a:gd name="connsiteX4422" fmla="*/ 1800185 w 4853691"/>
                <a:gd name="connsiteY4422" fmla="*/ 227664 h 4860733"/>
                <a:gd name="connsiteX4423" fmla="*/ 1823655 w 4853691"/>
                <a:gd name="connsiteY4423" fmla="*/ 218275 h 4860733"/>
                <a:gd name="connsiteX4424" fmla="*/ 1849473 w 4853691"/>
                <a:gd name="connsiteY4424" fmla="*/ 208887 h 4860733"/>
                <a:gd name="connsiteX4425" fmla="*/ 1872943 w 4853691"/>
                <a:gd name="connsiteY4425" fmla="*/ 201846 h 4860733"/>
                <a:gd name="connsiteX4426" fmla="*/ 1898761 w 4853691"/>
                <a:gd name="connsiteY4426" fmla="*/ 192458 h 4860733"/>
                <a:gd name="connsiteX4427" fmla="*/ 1922231 w 4853691"/>
                <a:gd name="connsiteY4427" fmla="*/ 185417 h 4860733"/>
                <a:gd name="connsiteX4428" fmla="*/ 1948049 w 4853691"/>
                <a:gd name="connsiteY4428" fmla="*/ 178376 h 4860733"/>
                <a:gd name="connsiteX4429" fmla="*/ 1971519 w 4853691"/>
                <a:gd name="connsiteY4429" fmla="*/ 171334 h 4860733"/>
                <a:gd name="connsiteX4430" fmla="*/ 1997336 w 4853691"/>
                <a:gd name="connsiteY4430" fmla="*/ 164293 h 4860733"/>
                <a:gd name="connsiteX4431" fmla="*/ 2023154 w 4853691"/>
                <a:gd name="connsiteY4431" fmla="*/ 157252 h 4860733"/>
                <a:gd name="connsiteX4432" fmla="*/ 2048972 w 4853691"/>
                <a:gd name="connsiteY4432" fmla="*/ 150211 h 4860733"/>
                <a:gd name="connsiteX4433" fmla="*/ 2074789 w 4853691"/>
                <a:gd name="connsiteY4433" fmla="*/ 143170 h 4860733"/>
                <a:gd name="connsiteX4434" fmla="*/ 2100607 w 4853691"/>
                <a:gd name="connsiteY4434" fmla="*/ 138476 h 4860733"/>
                <a:gd name="connsiteX4435" fmla="*/ 2126424 w 4853691"/>
                <a:gd name="connsiteY4435" fmla="*/ 131435 h 4860733"/>
                <a:gd name="connsiteX4436" fmla="*/ 2149895 w 4853691"/>
                <a:gd name="connsiteY4436" fmla="*/ 126741 h 4860733"/>
                <a:gd name="connsiteX4437" fmla="*/ 2175712 w 4853691"/>
                <a:gd name="connsiteY4437" fmla="*/ 122046 h 4860733"/>
                <a:gd name="connsiteX4438" fmla="*/ 2199183 w 4853691"/>
                <a:gd name="connsiteY4438" fmla="*/ 117352 h 4860733"/>
                <a:gd name="connsiteX4439" fmla="*/ 2215612 w 4853691"/>
                <a:gd name="connsiteY4439" fmla="*/ 115005 h 4860733"/>
                <a:gd name="connsiteX4440" fmla="*/ 2271941 w 4853691"/>
                <a:gd name="connsiteY4440" fmla="*/ 159599 h 4860733"/>
                <a:gd name="connsiteX4441" fmla="*/ 2274288 w 4853691"/>
                <a:gd name="connsiteY4441" fmla="*/ 161946 h 4860733"/>
                <a:gd name="connsiteX4442" fmla="*/ 2290717 w 4853691"/>
                <a:gd name="connsiteY4442" fmla="*/ 178376 h 4860733"/>
                <a:gd name="connsiteX4443" fmla="*/ 2295412 w 4853691"/>
                <a:gd name="connsiteY4443" fmla="*/ 183070 h 4860733"/>
                <a:gd name="connsiteX4444" fmla="*/ 2311841 w 4853691"/>
                <a:gd name="connsiteY4444" fmla="*/ 199499 h 4860733"/>
                <a:gd name="connsiteX4445" fmla="*/ 2316535 w 4853691"/>
                <a:gd name="connsiteY4445" fmla="*/ 206540 h 4860733"/>
                <a:gd name="connsiteX4446" fmla="*/ 2330617 w 4853691"/>
                <a:gd name="connsiteY4446" fmla="*/ 222969 h 4860733"/>
                <a:gd name="connsiteX4447" fmla="*/ 2337658 w 4853691"/>
                <a:gd name="connsiteY4447" fmla="*/ 232358 h 4860733"/>
                <a:gd name="connsiteX4448" fmla="*/ 2349394 w 4853691"/>
                <a:gd name="connsiteY4448" fmla="*/ 246440 h 4860733"/>
                <a:gd name="connsiteX4449" fmla="*/ 2354088 w 4853691"/>
                <a:gd name="connsiteY4449" fmla="*/ 251134 h 4860733"/>
                <a:gd name="connsiteX4450" fmla="*/ 2344699 w 4853691"/>
                <a:gd name="connsiteY4450" fmla="*/ 251134 h 4860733"/>
                <a:gd name="connsiteX4451" fmla="*/ 2304800 w 4853691"/>
                <a:gd name="connsiteY4451" fmla="*/ 246440 h 4860733"/>
                <a:gd name="connsiteX4452" fmla="*/ 2283676 w 4853691"/>
                <a:gd name="connsiteY4452" fmla="*/ 244093 h 4860733"/>
                <a:gd name="connsiteX4453" fmla="*/ 2234388 w 4853691"/>
                <a:gd name="connsiteY4453" fmla="*/ 239399 h 4860733"/>
                <a:gd name="connsiteX4454" fmla="*/ 2210918 w 4853691"/>
                <a:gd name="connsiteY4454" fmla="*/ 239399 h 4860733"/>
                <a:gd name="connsiteX4455" fmla="*/ 2163977 w 4853691"/>
                <a:gd name="connsiteY4455" fmla="*/ 237052 h 4860733"/>
                <a:gd name="connsiteX4456" fmla="*/ 2093565 w 4853691"/>
                <a:gd name="connsiteY4456" fmla="*/ 237052 h 4860733"/>
                <a:gd name="connsiteX4457" fmla="*/ 2039583 w 4853691"/>
                <a:gd name="connsiteY4457" fmla="*/ 237052 h 4860733"/>
                <a:gd name="connsiteX4458" fmla="*/ 2020807 w 4853691"/>
                <a:gd name="connsiteY4458" fmla="*/ 237052 h 4860733"/>
                <a:gd name="connsiteX4459" fmla="*/ 1985601 w 4853691"/>
                <a:gd name="connsiteY4459" fmla="*/ 239399 h 4860733"/>
                <a:gd name="connsiteX4460" fmla="*/ 1964478 w 4853691"/>
                <a:gd name="connsiteY4460" fmla="*/ 241746 h 4860733"/>
                <a:gd name="connsiteX4461" fmla="*/ 1933966 w 4853691"/>
                <a:gd name="connsiteY4461" fmla="*/ 244093 h 4860733"/>
                <a:gd name="connsiteX4462" fmla="*/ 1910496 w 4853691"/>
                <a:gd name="connsiteY4462" fmla="*/ 246440 h 4860733"/>
                <a:gd name="connsiteX4463" fmla="*/ 1882331 w 4853691"/>
                <a:gd name="connsiteY4463" fmla="*/ 248787 h 4860733"/>
                <a:gd name="connsiteX4464" fmla="*/ 1858861 w 4853691"/>
                <a:gd name="connsiteY4464" fmla="*/ 251134 h 4860733"/>
                <a:gd name="connsiteX4465" fmla="*/ 1830696 w 4853691"/>
                <a:gd name="connsiteY4465" fmla="*/ 253481 h 4860733"/>
                <a:gd name="connsiteX4466" fmla="*/ 1807226 w 4853691"/>
                <a:gd name="connsiteY4466" fmla="*/ 255828 h 4860733"/>
                <a:gd name="connsiteX4467" fmla="*/ 1779061 w 4853691"/>
                <a:gd name="connsiteY4467" fmla="*/ 260522 h 4860733"/>
                <a:gd name="connsiteX4468" fmla="*/ 1755591 w 4853691"/>
                <a:gd name="connsiteY4468" fmla="*/ 265216 h 4860733"/>
                <a:gd name="connsiteX4469" fmla="*/ 1729773 w 4853691"/>
                <a:gd name="connsiteY4469" fmla="*/ 269910 h 4860733"/>
                <a:gd name="connsiteX4470" fmla="*/ 1706303 w 4853691"/>
                <a:gd name="connsiteY4470" fmla="*/ 274604 h 4860733"/>
                <a:gd name="connsiteX4471" fmla="*/ 1694567 w 4853691"/>
                <a:gd name="connsiteY4471" fmla="*/ 276951 h 4860733"/>
                <a:gd name="connsiteX4472" fmla="*/ 1694567 w 4853691"/>
                <a:gd name="connsiteY4472" fmla="*/ 274604 h 4860733"/>
                <a:gd name="connsiteX4473" fmla="*/ 1708650 w 4853691"/>
                <a:gd name="connsiteY4473" fmla="*/ 269910 h 4860733"/>
                <a:gd name="connsiteX4474" fmla="*/ 1722732 w 4853691"/>
                <a:gd name="connsiteY4474" fmla="*/ 258175 h 4860733"/>
                <a:gd name="connsiteX4475" fmla="*/ 2386946 w 4853691"/>
                <a:gd name="connsiteY4475" fmla="*/ 227664 h 4860733"/>
                <a:gd name="connsiteX4476" fmla="*/ 2398681 w 4853691"/>
                <a:gd name="connsiteY4476" fmla="*/ 201846 h 4860733"/>
                <a:gd name="connsiteX4477" fmla="*/ 2401029 w 4853691"/>
                <a:gd name="connsiteY4477" fmla="*/ 197152 h 4860733"/>
                <a:gd name="connsiteX4478" fmla="*/ 2412764 w 4853691"/>
                <a:gd name="connsiteY4478" fmla="*/ 178376 h 4860733"/>
                <a:gd name="connsiteX4479" fmla="*/ 2415111 w 4853691"/>
                <a:gd name="connsiteY4479" fmla="*/ 173681 h 4860733"/>
                <a:gd name="connsiteX4480" fmla="*/ 2417458 w 4853691"/>
                <a:gd name="connsiteY4480" fmla="*/ 180723 h 4860733"/>
                <a:gd name="connsiteX4481" fmla="*/ 2422152 w 4853691"/>
                <a:gd name="connsiteY4481" fmla="*/ 194805 h 4860733"/>
                <a:gd name="connsiteX4482" fmla="*/ 2424499 w 4853691"/>
                <a:gd name="connsiteY4482" fmla="*/ 204193 h 4860733"/>
                <a:gd name="connsiteX4483" fmla="*/ 2405723 w 4853691"/>
                <a:gd name="connsiteY4483" fmla="*/ 225316 h 4860733"/>
                <a:gd name="connsiteX4484" fmla="*/ 2408070 w 4853691"/>
                <a:gd name="connsiteY4484" fmla="*/ 234705 h 4860733"/>
                <a:gd name="connsiteX4485" fmla="*/ 2398681 w 4853691"/>
                <a:gd name="connsiteY4485" fmla="*/ 239399 h 4860733"/>
                <a:gd name="connsiteX4486" fmla="*/ 2393987 w 4853691"/>
                <a:gd name="connsiteY4486" fmla="*/ 244093 h 4860733"/>
                <a:gd name="connsiteX4487" fmla="*/ 2391640 w 4853691"/>
                <a:gd name="connsiteY4487" fmla="*/ 246440 h 4860733"/>
                <a:gd name="connsiteX4488" fmla="*/ 2384599 w 4853691"/>
                <a:gd name="connsiteY4488" fmla="*/ 239399 h 4860733"/>
                <a:gd name="connsiteX4489" fmla="*/ 2386946 w 4853691"/>
                <a:gd name="connsiteY4489" fmla="*/ 237052 h 4860733"/>
                <a:gd name="connsiteX4490" fmla="*/ 2386946 w 4853691"/>
                <a:gd name="connsiteY4490" fmla="*/ 227664 h 4860733"/>
                <a:gd name="connsiteX4491" fmla="*/ 2412764 w 4853691"/>
                <a:gd name="connsiteY4491" fmla="*/ 157252 h 4860733"/>
                <a:gd name="connsiteX4492" fmla="*/ 2408070 w 4853691"/>
                <a:gd name="connsiteY4492" fmla="*/ 145517 h 4860733"/>
                <a:gd name="connsiteX4493" fmla="*/ 2403376 w 4853691"/>
                <a:gd name="connsiteY4493" fmla="*/ 133782 h 4860733"/>
                <a:gd name="connsiteX4494" fmla="*/ 2398681 w 4853691"/>
                <a:gd name="connsiteY4494" fmla="*/ 122046 h 4860733"/>
                <a:gd name="connsiteX4495" fmla="*/ 2393987 w 4853691"/>
                <a:gd name="connsiteY4495" fmla="*/ 110311 h 4860733"/>
                <a:gd name="connsiteX4496" fmla="*/ 2389293 w 4853691"/>
                <a:gd name="connsiteY4496" fmla="*/ 100923 h 4860733"/>
                <a:gd name="connsiteX4497" fmla="*/ 2384599 w 4853691"/>
                <a:gd name="connsiteY4497" fmla="*/ 91535 h 4860733"/>
                <a:gd name="connsiteX4498" fmla="*/ 2382252 w 4853691"/>
                <a:gd name="connsiteY4498" fmla="*/ 89188 h 4860733"/>
                <a:gd name="connsiteX4499" fmla="*/ 2401029 w 4853691"/>
                <a:gd name="connsiteY4499" fmla="*/ 86841 h 4860733"/>
                <a:gd name="connsiteX4500" fmla="*/ 2422152 w 4853691"/>
                <a:gd name="connsiteY4500" fmla="*/ 84494 h 4860733"/>
                <a:gd name="connsiteX4501" fmla="*/ 2450317 w 4853691"/>
                <a:gd name="connsiteY4501" fmla="*/ 82147 h 4860733"/>
                <a:gd name="connsiteX4502" fmla="*/ 2455011 w 4853691"/>
                <a:gd name="connsiteY4502" fmla="*/ 82147 h 4860733"/>
                <a:gd name="connsiteX4503" fmla="*/ 2459705 w 4853691"/>
                <a:gd name="connsiteY4503" fmla="*/ 93882 h 4860733"/>
                <a:gd name="connsiteX4504" fmla="*/ 2457358 w 4853691"/>
                <a:gd name="connsiteY4504" fmla="*/ 96229 h 4860733"/>
                <a:gd name="connsiteX4505" fmla="*/ 2450317 w 4853691"/>
                <a:gd name="connsiteY4505" fmla="*/ 105617 h 4860733"/>
                <a:gd name="connsiteX4506" fmla="*/ 2443275 w 4853691"/>
                <a:gd name="connsiteY4506" fmla="*/ 112658 h 4860733"/>
                <a:gd name="connsiteX4507" fmla="*/ 2436234 w 4853691"/>
                <a:gd name="connsiteY4507" fmla="*/ 122046 h 4860733"/>
                <a:gd name="connsiteX4508" fmla="*/ 2429193 w 4853691"/>
                <a:gd name="connsiteY4508" fmla="*/ 131435 h 4860733"/>
                <a:gd name="connsiteX4509" fmla="*/ 2422152 w 4853691"/>
                <a:gd name="connsiteY4509" fmla="*/ 143170 h 4860733"/>
                <a:gd name="connsiteX4510" fmla="*/ 2415111 w 4853691"/>
                <a:gd name="connsiteY4510" fmla="*/ 152558 h 4860733"/>
                <a:gd name="connsiteX4511" fmla="*/ 2408070 w 4853691"/>
                <a:gd name="connsiteY4511" fmla="*/ 164293 h 4860733"/>
                <a:gd name="connsiteX4512" fmla="*/ 2405723 w 4853691"/>
                <a:gd name="connsiteY4512" fmla="*/ 166640 h 4860733"/>
                <a:gd name="connsiteX4513" fmla="*/ 2405723 w 4853691"/>
                <a:gd name="connsiteY4513" fmla="*/ 166640 h 4860733"/>
                <a:gd name="connsiteX4514" fmla="*/ 2412764 w 4853691"/>
                <a:gd name="connsiteY4514" fmla="*/ 157252 h 4860733"/>
                <a:gd name="connsiteX4515" fmla="*/ 2518381 w 4853691"/>
                <a:gd name="connsiteY4515" fmla="*/ 103270 h 4860733"/>
                <a:gd name="connsiteX4516" fmla="*/ 2579404 w 4853691"/>
                <a:gd name="connsiteY4516" fmla="*/ 143170 h 4860733"/>
                <a:gd name="connsiteX4517" fmla="*/ 2586445 w 4853691"/>
                <a:gd name="connsiteY4517" fmla="*/ 147864 h 4860733"/>
                <a:gd name="connsiteX4518" fmla="*/ 2605222 w 4853691"/>
                <a:gd name="connsiteY4518" fmla="*/ 161946 h 4860733"/>
                <a:gd name="connsiteX4519" fmla="*/ 2614610 w 4853691"/>
                <a:gd name="connsiteY4519" fmla="*/ 168987 h 4860733"/>
                <a:gd name="connsiteX4520" fmla="*/ 2633386 w 4853691"/>
                <a:gd name="connsiteY4520" fmla="*/ 183070 h 4860733"/>
                <a:gd name="connsiteX4521" fmla="*/ 2642774 w 4853691"/>
                <a:gd name="connsiteY4521" fmla="*/ 190111 h 4860733"/>
                <a:gd name="connsiteX4522" fmla="*/ 2661551 w 4853691"/>
                <a:gd name="connsiteY4522" fmla="*/ 204193 h 4860733"/>
                <a:gd name="connsiteX4523" fmla="*/ 2670939 w 4853691"/>
                <a:gd name="connsiteY4523" fmla="*/ 213581 h 4860733"/>
                <a:gd name="connsiteX4524" fmla="*/ 2685021 w 4853691"/>
                <a:gd name="connsiteY4524" fmla="*/ 225316 h 4860733"/>
                <a:gd name="connsiteX4525" fmla="*/ 2680327 w 4853691"/>
                <a:gd name="connsiteY4525" fmla="*/ 234705 h 4860733"/>
                <a:gd name="connsiteX4526" fmla="*/ 2668592 w 4853691"/>
                <a:gd name="connsiteY4526" fmla="*/ 234705 h 4860733"/>
                <a:gd name="connsiteX4527" fmla="*/ 2631039 w 4853691"/>
                <a:gd name="connsiteY4527" fmla="*/ 230011 h 4860733"/>
                <a:gd name="connsiteX4528" fmla="*/ 2588792 w 4853691"/>
                <a:gd name="connsiteY4528" fmla="*/ 227664 h 4860733"/>
                <a:gd name="connsiteX4529" fmla="*/ 2562975 w 4853691"/>
                <a:gd name="connsiteY4529" fmla="*/ 225316 h 4860733"/>
                <a:gd name="connsiteX4530" fmla="*/ 2494910 w 4853691"/>
                <a:gd name="connsiteY4530" fmla="*/ 222969 h 4860733"/>
                <a:gd name="connsiteX4531" fmla="*/ 2480828 w 4853691"/>
                <a:gd name="connsiteY4531" fmla="*/ 222969 h 4860733"/>
                <a:gd name="connsiteX4532" fmla="*/ 2447970 w 4853691"/>
                <a:gd name="connsiteY4532" fmla="*/ 222969 h 4860733"/>
                <a:gd name="connsiteX4533" fmla="*/ 2433887 w 4853691"/>
                <a:gd name="connsiteY4533" fmla="*/ 204193 h 4860733"/>
                <a:gd name="connsiteX4534" fmla="*/ 2433887 w 4853691"/>
                <a:gd name="connsiteY4534" fmla="*/ 201846 h 4860733"/>
                <a:gd name="connsiteX4535" fmla="*/ 2438581 w 4853691"/>
                <a:gd name="connsiteY4535" fmla="*/ 187764 h 4860733"/>
                <a:gd name="connsiteX4536" fmla="*/ 2440928 w 4853691"/>
                <a:gd name="connsiteY4536" fmla="*/ 180723 h 4860733"/>
                <a:gd name="connsiteX4537" fmla="*/ 2445622 w 4853691"/>
                <a:gd name="connsiteY4537" fmla="*/ 166640 h 4860733"/>
                <a:gd name="connsiteX4538" fmla="*/ 2447970 w 4853691"/>
                <a:gd name="connsiteY4538" fmla="*/ 161946 h 4860733"/>
                <a:gd name="connsiteX4539" fmla="*/ 2455011 w 4853691"/>
                <a:gd name="connsiteY4539" fmla="*/ 143170 h 4860733"/>
                <a:gd name="connsiteX4540" fmla="*/ 2457358 w 4853691"/>
                <a:gd name="connsiteY4540" fmla="*/ 136129 h 4860733"/>
                <a:gd name="connsiteX4541" fmla="*/ 2462052 w 4853691"/>
                <a:gd name="connsiteY4541" fmla="*/ 126741 h 4860733"/>
                <a:gd name="connsiteX4542" fmla="*/ 2466746 w 4853691"/>
                <a:gd name="connsiteY4542" fmla="*/ 117352 h 4860733"/>
                <a:gd name="connsiteX4543" fmla="*/ 2469093 w 4853691"/>
                <a:gd name="connsiteY4543" fmla="*/ 112658 h 4860733"/>
                <a:gd name="connsiteX4544" fmla="*/ 2473787 w 4853691"/>
                <a:gd name="connsiteY4544" fmla="*/ 103270 h 4860733"/>
                <a:gd name="connsiteX4545" fmla="*/ 2473787 w 4853691"/>
                <a:gd name="connsiteY4545" fmla="*/ 103270 h 4860733"/>
                <a:gd name="connsiteX4546" fmla="*/ 2483175 w 4853691"/>
                <a:gd name="connsiteY4546" fmla="*/ 105617 h 4860733"/>
                <a:gd name="connsiteX4547" fmla="*/ 2499605 w 4853691"/>
                <a:gd name="connsiteY4547" fmla="*/ 96229 h 4860733"/>
                <a:gd name="connsiteX4548" fmla="*/ 2508993 w 4853691"/>
                <a:gd name="connsiteY4548" fmla="*/ 100923 h 4860733"/>
                <a:gd name="connsiteX4549" fmla="*/ 2518381 w 4853691"/>
                <a:gd name="connsiteY4549" fmla="*/ 103270 h 4860733"/>
                <a:gd name="connsiteX4550" fmla="*/ 2743697 w 4853691"/>
                <a:gd name="connsiteY4550" fmla="*/ 213581 h 4860733"/>
                <a:gd name="connsiteX4551" fmla="*/ 2771862 w 4853691"/>
                <a:gd name="connsiteY4551" fmla="*/ 197152 h 4860733"/>
                <a:gd name="connsiteX4552" fmla="*/ 2785944 w 4853691"/>
                <a:gd name="connsiteY4552" fmla="*/ 190111 h 4860733"/>
                <a:gd name="connsiteX4553" fmla="*/ 2818803 w 4853691"/>
                <a:gd name="connsiteY4553" fmla="*/ 176028 h 4860733"/>
                <a:gd name="connsiteX4554" fmla="*/ 2830538 w 4853691"/>
                <a:gd name="connsiteY4554" fmla="*/ 171334 h 4860733"/>
                <a:gd name="connsiteX4555" fmla="*/ 2872785 w 4853691"/>
                <a:gd name="connsiteY4555" fmla="*/ 154905 h 4860733"/>
                <a:gd name="connsiteX4556" fmla="*/ 2882173 w 4853691"/>
                <a:gd name="connsiteY4556" fmla="*/ 152558 h 4860733"/>
                <a:gd name="connsiteX4557" fmla="*/ 2898602 w 4853691"/>
                <a:gd name="connsiteY4557" fmla="*/ 147864 h 4860733"/>
                <a:gd name="connsiteX4558" fmla="*/ 2907991 w 4853691"/>
                <a:gd name="connsiteY4558" fmla="*/ 150211 h 4860733"/>
                <a:gd name="connsiteX4559" fmla="*/ 2959626 w 4853691"/>
                <a:gd name="connsiteY4559" fmla="*/ 168987 h 4860733"/>
                <a:gd name="connsiteX4560" fmla="*/ 2978402 w 4853691"/>
                <a:gd name="connsiteY4560" fmla="*/ 178376 h 4860733"/>
                <a:gd name="connsiteX4561" fmla="*/ 3018302 w 4853691"/>
                <a:gd name="connsiteY4561" fmla="*/ 194805 h 4860733"/>
                <a:gd name="connsiteX4562" fmla="*/ 3018302 w 4853691"/>
                <a:gd name="connsiteY4562" fmla="*/ 197152 h 4860733"/>
                <a:gd name="connsiteX4563" fmla="*/ 3015955 w 4853691"/>
                <a:gd name="connsiteY4563" fmla="*/ 201846 h 4860733"/>
                <a:gd name="connsiteX4564" fmla="*/ 3013608 w 4853691"/>
                <a:gd name="connsiteY4564" fmla="*/ 213581 h 4860733"/>
                <a:gd name="connsiteX4565" fmla="*/ 3013608 w 4853691"/>
                <a:gd name="connsiteY4565" fmla="*/ 218275 h 4860733"/>
                <a:gd name="connsiteX4566" fmla="*/ 3011261 w 4853691"/>
                <a:gd name="connsiteY4566" fmla="*/ 234705 h 4860733"/>
                <a:gd name="connsiteX4567" fmla="*/ 3011261 w 4853691"/>
                <a:gd name="connsiteY4567" fmla="*/ 237052 h 4860733"/>
                <a:gd name="connsiteX4568" fmla="*/ 2997178 w 4853691"/>
                <a:gd name="connsiteY4568" fmla="*/ 330934 h 4860733"/>
                <a:gd name="connsiteX4569" fmla="*/ 2997178 w 4853691"/>
                <a:gd name="connsiteY4569" fmla="*/ 333281 h 4860733"/>
                <a:gd name="connsiteX4570" fmla="*/ 2994831 w 4853691"/>
                <a:gd name="connsiteY4570" fmla="*/ 349710 h 4860733"/>
                <a:gd name="connsiteX4571" fmla="*/ 2992484 w 4853691"/>
                <a:gd name="connsiteY4571" fmla="*/ 361445 h 4860733"/>
                <a:gd name="connsiteX4572" fmla="*/ 2992484 w 4853691"/>
                <a:gd name="connsiteY4572" fmla="*/ 370833 h 4860733"/>
                <a:gd name="connsiteX4573" fmla="*/ 2959626 w 4853691"/>
                <a:gd name="connsiteY4573" fmla="*/ 370833 h 4860733"/>
                <a:gd name="connsiteX4574" fmla="*/ 2957279 w 4853691"/>
                <a:gd name="connsiteY4574" fmla="*/ 370833 h 4860733"/>
                <a:gd name="connsiteX4575" fmla="*/ 2922073 w 4853691"/>
                <a:gd name="connsiteY4575" fmla="*/ 349710 h 4860733"/>
                <a:gd name="connsiteX4576" fmla="*/ 2882173 w 4853691"/>
                <a:gd name="connsiteY4576" fmla="*/ 326239 h 4860733"/>
                <a:gd name="connsiteX4577" fmla="*/ 2832885 w 4853691"/>
                <a:gd name="connsiteY4577" fmla="*/ 298075 h 4860733"/>
                <a:gd name="connsiteX4578" fmla="*/ 2783597 w 4853691"/>
                <a:gd name="connsiteY4578" fmla="*/ 272257 h 4860733"/>
                <a:gd name="connsiteX4579" fmla="*/ 2762474 w 4853691"/>
                <a:gd name="connsiteY4579" fmla="*/ 262869 h 4860733"/>
                <a:gd name="connsiteX4580" fmla="*/ 2731962 w 4853691"/>
                <a:gd name="connsiteY4580" fmla="*/ 248787 h 4860733"/>
                <a:gd name="connsiteX4581" fmla="*/ 2734309 w 4853691"/>
                <a:gd name="connsiteY4581" fmla="*/ 241746 h 4860733"/>
                <a:gd name="connsiteX4582" fmla="*/ 2731962 w 4853691"/>
                <a:gd name="connsiteY4582" fmla="*/ 232358 h 4860733"/>
                <a:gd name="connsiteX4583" fmla="*/ 2741350 w 4853691"/>
                <a:gd name="connsiteY4583" fmla="*/ 225316 h 4860733"/>
                <a:gd name="connsiteX4584" fmla="*/ 2743697 w 4853691"/>
                <a:gd name="connsiteY4584" fmla="*/ 213581 h 4860733"/>
                <a:gd name="connsiteX4585" fmla="*/ 3041772 w 4853691"/>
                <a:gd name="connsiteY4585" fmla="*/ 208887 h 4860733"/>
                <a:gd name="connsiteX4586" fmla="*/ 3088713 w 4853691"/>
                <a:gd name="connsiteY4586" fmla="*/ 230011 h 4860733"/>
                <a:gd name="connsiteX4587" fmla="*/ 3112184 w 4853691"/>
                <a:gd name="connsiteY4587" fmla="*/ 241746 h 4860733"/>
                <a:gd name="connsiteX4588" fmla="*/ 3156778 w 4853691"/>
                <a:gd name="connsiteY4588" fmla="*/ 262869 h 4860733"/>
                <a:gd name="connsiteX4589" fmla="*/ 3180248 w 4853691"/>
                <a:gd name="connsiteY4589" fmla="*/ 276951 h 4860733"/>
                <a:gd name="connsiteX4590" fmla="*/ 3222495 w 4853691"/>
                <a:gd name="connsiteY4590" fmla="*/ 300422 h 4860733"/>
                <a:gd name="connsiteX4591" fmla="*/ 3234230 w 4853691"/>
                <a:gd name="connsiteY4591" fmla="*/ 307463 h 4860733"/>
                <a:gd name="connsiteX4592" fmla="*/ 3222495 w 4853691"/>
                <a:gd name="connsiteY4592" fmla="*/ 309810 h 4860733"/>
                <a:gd name="connsiteX4593" fmla="*/ 3201371 w 4853691"/>
                <a:gd name="connsiteY4593" fmla="*/ 314504 h 4860733"/>
                <a:gd name="connsiteX4594" fmla="*/ 3173207 w 4853691"/>
                <a:gd name="connsiteY4594" fmla="*/ 321545 h 4860733"/>
                <a:gd name="connsiteX4595" fmla="*/ 3152083 w 4853691"/>
                <a:gd name="connsiteY4595" fmla="*/ 328586 h 4860733"/>
                <a:gd name="connsiteX4596" fmla="*/ 3126266 w 4853691"/>
                <a:gd name="connsiteY4596" fmla="*/ 335628 h 4860733"/>
                <a:gd name="connsiteX4597" fmla="*/ 3105143 w 4853691"/>
                <a:gd name="connsiteY4597" fmla="*/ 342669 h 4860733"/>
                <a:gd name="connsiteX4598" fmla="*/ 3079325 w 4853691"/>
                <a:gd name="connsiteY4598" fmla="*/ 352057 h 4860733"/>
                <a:gd name="connsiteX4599" fmla="*/ 3058202 w 4853691"/>
                <a:gd name="connsiteY4599" fmla="*/ 361445 h 4860733"/>
                <a:gd name="connsiteX4600" fmla="*/ 3032384 w 4853691"/>
                <a:gd name="connsiteY4600" fmla="*/ 373180 h 4860733"/>
                <a:gd name="connsiteX4601" fmla="*/ 3025343 w 4853691"/>
                <a:gd name="connsiteY4601" fmla="*/ 375527 h 4860733"/>
                <a:gd name="connsiteX4602" fmla="*/ 3013608 w 4853691"/>
                <a:gd name="connsiteY4602" fmla="*/ 375527 h 4860733"/>
                <a:gd name="connsiteX4603" fmla="*/ 2987790 w 4853691"/>
                <a:gd name="connsiteY4603" fmla="*/ 375527 h 4860733"/>
                <a:gd name="connsiteX4604" fmla="*/ 3013608 w 4853691"/>
                <a:gd name="connsiteY4604" fmla="*/ 206540 h 4860733"/>
                <a:gd name="connsiteX4605" fmla="*/ 3015955 w 4853691"/>
                <a:gd name="connsiteY4605" fmla="*/ 199499 h 4860733"/>
                <a:gd name="connsiteX4606" fmla="*/ 3015955 w 4853691"/>
                <a:gd name="connsiteY4606" fmla="*/ 199499 h 4860733"/>
                <a:gd name="connsiteX4607" fmla="*/ 3022996 w 4853691"/>
                <a:gd name="connsiteY4607" fmla="*/ 201846 h 4860733"/>
                <a:gd name="connsiteX4608" fmla="*/ 3041772 w 4853691"/>
                <a:gd name="connsiteY4608" fmla="*/ 208887 h 4860733"/>
                <a:gd name="connsiteX4609" fmla="*/ 3269436 w 4853691"/>
                <a:gd name="connsiteY4609" fmla="*/ 300422 h 4860733"/>
                <a:gd name="connsiteX4610" fmla="*/ 3302294 w 4853691"/>
                <a:gd name="connsiteY4610" fmla="*/ 298075 h 4860733"/>
                <a:gd name="connsiteX4611" fmla="*/ 3316377 w 4853691"/>
                <a:gd name="connsiteY4611" fmla="*/ 295728 h 4860733"/>
                <a:gd name="connsiteX4612" fmla="*/ 3339847 w 4853691"/>
                <a:gd name="connsiteY4612" fmla="*/ 295728 h 4860733"/>
                <a:gd name="connsiteX4613" fmla="*/ 3339847 w 4853691"/>
                <a:gd name="connsiteY4613" fmla="*/ 295728 h 4860733"/>
                <a:gd name="connsiteX4614" fmla="*/ 3356276 w 4853691"/>
                <a:gd name="connsiteY4614" fmla="*/ 319198 h 4860733"/>
                <a:gd name="connsiteX4615" fmla="*/ 3363318 w 4853691"/>
                <a:gd name="connsiteY4615" fmla="*/ 328586 h 4860733"/>
                <a:gd name="connsiteX4616" fmla="*/ 3375053 w 4853691"/>
                <a:gd name="connsiteY4616" fmla="*/ 347363 h 4860733"/>
                <a:gd name="connsiteX4617" fmla="*/ 3382094 w 4853691"/>
                <a:gd name="connsiteY4617" fmla="*/ 359098 h 4860733"/>
                <a:gd name="connsiteX4618" fmla="*/ 3393829 w 4853691"/>
                <a:gd name="connsiteY4618" fmla="*/ 377874 h 4860733"/>
                <a:gd name="connsiteX4619" fmla="*/ 3400870 w 4853691"/>
                <a:gd name="connsiteY4619" fmla="*/ 389610 h 4860733"/>
                <a:gd name="connsiteX4620" fmla="*/ 3410259 w 4853691"/>
                <a:gd name="connsiteY4620" fmla="*/ 406039 h 4860733"/>
                <a:gd name="connsiteX4621" fmla="*/ 3405565 w 4853691"/>
                <a:gd name="connsiteY4621" fmla="*/ 410733 h 4860733"/>
                <a:gd name="connsiteX4622" fmla="*/ 3377400 w 4853691"/>
                <a:gd name="connsiteY4622" fmla="*/ 391957 h 4860733"/>
                <a:gd name="connsiteX4623" fmla="*/ 3356276 w 4853691"/>
                <a:gd name="connsiteY4623" fmla="*/ 377874 h 4860733"/>
                <a:gd name="connsiteX4624" fmla="*/ 3314030 w 4853691"/>
                <a:gd name="connsiteY4624" fmla="*/ 352057 h 4860733"/>
                <a:gd name="connsiteX4625" fmla="*/ 3290559 w 4853691"/>
                <a:gd name="connsiteY4625" fmla="*/ 337975 h 4860733"/>
                <a:gd name="connsiteX4626" fmla="*/ 3250659 w 4853691"/>
                <a:gd name="connsiteY4626" fmla="*/ 314504 h 4860733"/>
                <a:gd name="connsiteX4627" fmla="*/ 3234230 w 4853691"/>
                <a:gd name="connsiteY4627" fmla="*/ 305116 h 4860733"/>
                <a:gd name="connsiteX4628" fmla="*/ 3248312 w 4853691"/>
                <a:gd name="connsiteY4628" fmla="*/ 302769 h 4860733"/>
                <a:gd name="connsiteX4629" fmla="*/ 3269436 w 4853691"/>
                <a:gd name="connsiteY4629" fmla="*/ 300422 h 4860733"/>
                <a:gd name="connsiteX4630" fmla="*/ 3480670 w 4853691"/>
                <a:gd name="connsiteY4630" fmla="*/ 436551 h 4860733"/>
                <a:gd name="connsiteX4631" fmla="*/ 3515876 w 4853691"/>
                <a:gd name="connsiteY4631" fmla="*/ 445939 h 4860733"/>
                <a:gd name="connsiteX4632" fmla="*/ 3562817 w 4853691"/>
                <a:gd name="connsiteY4632" fmla="*/ 457674 h 4860733"/>
                <a:gd name="connsiteX4633" fmla="*/ 3590981 w 4853691"/>
                <a:gd name="connsiteY4633" fmla="*/ 464715 h 4860733"/>
                <a:gd name="connsiteX4634" fmla="*/ 3616799 w 4853691"/>
                <a:gd name="connsiteY4634" fmla="*/ 471756 h 4860733"/>
                <a:gd name="connsiteX4635" fmla="*/ 3628534 w 4853691"/>
                <a:gd name="connsiteY4635" fmla="*/ 474103 h 4860733"/>
                <a:gd name="connsiteX4636" fmla="*/ 3628534 w 4853691"/>
                <a:gd name="connsiteY4636" fmla="*/ 478797 h 4860733"/>
                <a:gd name="connsiteX4637" fmla="*/ 3633228 w 4853691"/>
                <a:gd name="connsiteY4637" fmla="*/ 490533 h 4860733"/>
                <a:gd name="connsiteX4638" fmla="*/ 3630881 w 4853691"/>
                <a:gd name="connsiteY4638" fmla="*/ 492880 h 4860733"/>
                <a:gd name="connsiteX4639" fmla="*/ 3623840 w 4853691"/>
                <a:gd name="connsiteY4639" fmla="*/ 497574 h 4860733"/>
                <a:gd name="connsiteX4640" fmla="*/ 3616799 w 4853691"/>
                <a:gd name="connsiteY4640" fmla="*/ 504615 h 4860733"/>
                <a:gd name="connsiteX4641" fmla="*/ 3612104 w 4853691"/>
                <a:gd name="connsiteY4641" fmla="*/ 511656 h 4860733"/>
                <a:gd name="connsiteX4642" fmla="*/ 3605064 w 4853691"/>
                <a:gd name="connsiteY4642" fmla="*/ 518697 h 4860733"/>
                <a:gd name="connsiteX4643" fmla="*/ 3600369 w 4853691"/>
                <a:gd name="connsiteY4643" fmla="*/ 523391 h 4860733"/>
                <a:gd name="connsiteX4644" fmla="*/ 3598022 w 4853691"/>
                <a:gd name="connsiteY4644" fmla="*/ 525738 h 4860733"/>
                <a:gd name="connsiteX4645" fmla="*/ 3579246 w 4853691"/>
                <a:gd name="connsiteY4645" fmla="*/ 518697 h 4860733"/>
                <a:gd name="connsiteX4646" fmla="*/ 3541693 w 4853691"/>
                <a:gd name="connsiteY4646" fmla="*/ 504615 h 4860733"/>
                <a:gd name="connsiteX4647" fmla="*/ 3483017 w 4853691"/>
                <a:gd name="connsiteY4647" fmla="*/ 485839 h 4860733"/>
                <a:gd name="connsiteX4648" fmla="*/ 3450158 w 4853691"/>
                <a:gd name="connsiteY4648" fmla="*/ 474103 h 4860733"/>
                <a:gd name="connsiteX4649" fmla="*/ 3429035 w 4853691"/>
                <a:gd name="connsiteY4649" fmla="*/ 467062 h 4860733"/>
                <a:gd name="connsiteX4650" fmla="*/ 3429035 w 4853691"/>
                <a:gd name="connsiteY4650" fmla="*/ 452980 h 4860733"/>
                <a:gd name="connsiteX4651" fmla="*/ 3429035 w 4853691"/>
                <a:gd name="connsiteY4651" fmla="*/ 452980 h 4860733"/>
                <a:gd name="connsiteX4652" fmla="*/ 3426688 w 4853691"/>
                <a:gd name="connsiteY4652" fmla="*/ 436551 h 4860733"/>
                <a:gd name="connsiteX4653" fmla="*/ 3443117 w 4853691"/>
                <a:gd name="connsiteY4653" fmla="*/ 422468 h 4860733"/>
                <a:gd name="connsiteX4654" fmla="*/ 3454852 w 4853691"/>
                <a:gd name="connsiteY4654" fmla="*/ 424815 h 4860733"/>
                <a:gd name="connsiteX4655" fmla="*/ 3480670 w 4853691"/>
                <a:gd name="connsiteY4655" fmla="*/ 436551 h 4860733"/>
                <a:gd name="connsiteX4656" fmla="*/ 3705986 w 4853691"/>
                <a:gd name="connsiteY4656" fmla="*/ 516350 h 4860733"/>
                <a:gd name="connsiteX4657" fmla="*/ 3745886 w 4853691"/>
                <a:gd name="connsiteY4657" fmla="*/ 539821 h 4860733"/>
                <a:gd name="connsiteX4658" fmla="*/ 3762316 w 4853691"/>
                <a:gd name="connsiteY4658" fmla="*/ 549209 h 4860733"/>
                <a:gd name="connsiteX4659" fmla="*/ 3795174 w 4853691"/>
                <a:gd name="connsiteY4659" fmla="*/ 570332 h 4860733"/>
                <a:gd name="connsiteX4660" fmla="*/ 3813950 w 4853691"/>
                <a:gd name="connsiteY4660" fmla="*/ 582068 h 4860733"/>
                <a:gd name="connsiteX4661" fmla="*/ 3844462 w 4853691"/>
                <a:gd name="connsiteY4661" fmla="*/ 600844 h 4860733"/>
                <a:gd name="connsiteX4662" fmla="*/ 3863239 w 4853691"/>
                <a:gd name="connsiteY4662" fmla="*/ 612579 h 4860733"/>
                <a:gd name="connsiteX4663" fmla="*/ 3891403 w 4853691"/>
                <a:gd name="connsiteY4663" fmla="*/ 631355 h 4860733"/>
                <a:gd name="connsiteX4664" fmla="*/ 3910180 w 4853691"/>
                <a:gd name="connsiteY4664" fmla="*/ 645438 h 4860733"/>
                <a:gd name="connsiteX4665" fmla="*/ 3938344 w 4853691"/>
                <a:gd name="connsiteY4665" fmla="*/ 664214 h 4860733"/>
                <a:gd name="connsiteX4666" fmla="*/ 3938344 w 4853691"/>
                <a:gd name="connsiteY4666" fmla="*/ 664214 h 4860733"/>
                <a:gd name="connsiteX4667" fmla="*/ 3928956 w 4853691"/>
                <a:gd name="connsiteY4667" fmla="*/ 659520 h 4860733"/>
                <a:gd name="connsiteX4668" fmla="*/ 3910180 w 4853691"/>
                <a:gd name="connsiteY4668" fmla="*/ 650132 h 4860733"/>
                <a:gd name="connsiteX4669" fmla="*/ 3896097 w 4853691"/>
                <a:gd name="connsiteY4669" fmla="*/ 643091 h 4860733"/>
                <a:gd name="connsiteX4670" fmla="*/ 3874974 w 4853691"/>
                <a:gd name="connsiteY4670" fmla="*/ 633703 h 4860733"/>
                <a:gd name="connsiteX4671" fmla="*/ 3860891 w 4853691"/>
                <a:gd name="connsiteY4671" fmla="*/ 626661 h 4860733"/>
                <a:gd name="connsiteX4672" fmla="*/ 3839768 w 4853691"/>
                <a:gd name="connsiteY4672" fmla="*/ 617273 h 4860733"/>
                <a:gd name="connsiteX4673" fmla="*/ 3825686 w 4853691"/>
                <a:gd name="connsiteY4673" fmla="*/ 612579 h 4860733"/>
                <a:gd name="connsiteX4674" fmla="*/ 3799868 w 4853691"/>
                <a:gd name="connsiteY4674" fmla="*/ 603191 h 4860733"/>
                <a:gd name="connsiteX4675" fmla="*/ 3790480 w 4853691"/>
                <a:gd name="connsiteY4675" fmla="*/ 598497 h 4860733"/>
                <a:gd name="connsiteX4676" fmla="*/ 3757622 w 4853691"/>
                <a:gd name="connsiteY4676" fmla="*/ 589109 h 4860733"/>
                <a:gd name="connsiteX4677" fmla="*/ 3752927 w 4853691"/>
                <a:gd name="connsiteY4677" fmla="*/ 589109 h 4860733"/>
                <a:gd name="connsiteX4678" fmla="*/ 3736498 w 4853691"/>
                <a:gd name="connsiteY4678" fmla="*/ 584415 h 4860733"/>
                <a:gd name="connsiteX4679" fmla="*/ 3736498 w 4853691"/>
                <a:gd name="connsiteY4679" fmla="*/ 579720 h 4860733"/>
                <a:gd name="connsiteX4680" fmla="*/ 3715375 w 4853691"/>
                <a:gd name="connsiteY4680" fmla="*/ 558597 h 4860733"/>
                <a:gd name="connsiteX4681" fmla="*/ 3705986 w 4853691"/>
                <a:gd name="connsiteY4681" fmla="*/ 560944 h 4860733"/>
                <a:gd name="connsiteX4682" fmla="*/ 3687210 w 4853691"/>
                <a:gd name="connsiteY4682" fmla="*/ 535127 h 4860733"/>
                <a:gd name="connsiteX4683" fmla="*/ 3687210 w 4853691"/>
                <a:gd name="connsiteY4683" fmla="*/ 535127 h 4860733"/>
                <a:gd name="connsiteX4684" fmla="*/ 3659045 w 4853691"/>
                <a:gd name="connsiteY4684" fmla="*/ 495227 h 4860733"/>
                <a:gd name="connsiteX4685" fmla="*/ 3659045 w 4853691"/>
                <a:gd name="connsiteY4685" fmla="*/ 495227 h 4860733"/>
                <a:gd name="connsiteX4686" fmla="*/ 3666086 w 4853691"/>
                <a:gd name="connsiteY4686" fmla="*/ 488186 h 4860733"/>
                <a:gd name="connsiteX4687" fmla="*/ 3698945 w 4853691"/>
                <a:gd name="connsiteY4687" fmla="*/ 506962 h 4860733"/>
                <a:gd name="connsiteX4688" fmla="*/ 3705986 w 4853691"/>
                <a:gd name="connsiteY4688" fmla="*/ 516350 h 4860733"/>
                <a:gd name="connsiteX4689" fmla="*/ 3980591 w 4853691"/>
                <a:gd name="connsiteY4689" fmla="*/ 692379 h 4860733"/>
                <a:gd name="connsiteX4690" fmla="*/ 3994673 w 4853691"/>
                <a:gd name="connsiteY4690" fmla="*/ 701767 h 4860733"/>
                <a:gd name="connsiteX4691" fmla="*/ 4013449 w 4853691"/>
                <a:gd name="connsiteY4691" fmla="*/ 713502 h 4860733"/>
                <a:gd name="connsiteX4692" fmla="*/ 4027532 w 4853691"/>
                <a:gd name="connsiteY4692" fmla="*/ 722890 h 4860733"/>
                <a:gd name="connsiteX4693" fmla="*/ 4046308 w 4853691"/>
                <a:gd name="connsiteY4693" fmla="*/ 734626 h 4860733"/>
                <a:gd name="connsiteX4694" fmla="*/ 4060390 w 4853691"/>
                <a:gd name="connsiteY4694" fmla="*/ 744014 h 4860733"/>
                <a:gd name="connsiteX4695" fmla="*/ 4079167 w 4853691"/>
                <a:gd name="connsiteY4695" fmla="*/ 755749 h 4860733"/>
                <a:gd name="connsiteX4696" fmla="*/ 4093249 w 4853691"/>
                <a:gd name="connsiteY4696" fmla="*/ 765137 h 4860733"/>
                <a:gd name="connsiteX4697" fmla="*/ 4112025 w 4853691"/>
                <a:gd name="connsiteY4697" fmla="*/ 779219 h 4860733"/>
                <a:gd name="connsiteX4698" fmla="*/ 4126108 w 4853691"/>
                <a:gd name="connsiteY4698" fmla="*/ 788608 h 4860733"/>
                <a:gd name="connsiteX4699" fmla="*/ 4156619 w 4853691"/>
                <a:gd name="connsiteY4699" fmla="*/ 812078 h 4860733"/>
                <a:gd name="connsiteX4700" fmla="*/ 4170701 w 4853691"/>
                <a:gd name="connsiteY4700" fmla="*/ 823813 h 4860733"/>
                <a:gd name="connsiteX4701" fmla="*/ 4187131 w 4853691"/>
                <a:gd name="connsiteY4701" fmla="*/ 837896 h 4860733"/>
                <a:gd name="connsiteX4702" fmla="*/ 4203560 w 4853691"/>
                <a:gd name="connsiteY4702" fmla="*/ 851978 h 4860733"/>
                <a:gd name="connsiteX4703" fmla="*/ 4217643 w 4853691"/>
                <a:gd name="connsiteY4703" fmla="*/ 866060 h 4860733"/>
                <a:gd name="connsiteX4704" fmla="*/ 4231725 w 4853691"/>
                <a:gd name="connsiteY4704" fmla="*/ 880142 h 4860733"/>
                <a:gd name="connsiteX4705" fmla="*/ 4231725 w 4853691"/>
                <a:gd name="connsiteY4705" fmla="*/ 880142 h 4860733"/>
                <a:gd name="connsiteX4706" fmla="*/ 4227031 w 4853691"/>
                <a:gd name="connsiteY4706" fmla="*/ 891878 h 4860733"/>
                <a:gd name="connsiteX4707" fmla="*/ 4227031 w 4853691"/>
                <a:gd name="connsiteY4707" fmla="*/ 896572 h 4860733"/>
                <a:gd name="connsiteX4708" fmla="*/ 4227031 w 4853691"/>
                <a:gd name="connsiteY4708" fmla="*/ 896572 h 4860733"/>
                <a:gd name="connsiteX4709" fmla="*/ 4222337 w 4853691"/>
                <a:gd name="connsiteY4709" fmla="*/ 898919 h 4860733"/>
                <a:gd name="connsiteX4710" fmla="*/ 4217643 w 4853691"/>
                <a:gd name="connsiteY4710" fmla="*/ 901266 h 4860733"/>
                <a:gd name="connsiteX4711" fmla="*/ 4212948 w 4853691"/>
                <a:gd name="connsiteY4711" fmla="*/ 903613 h 4860733"/>
                <a:gd name="connsiteX4712" fmla="*/ 4201213 w 4853691"/>
                <a:gd name="connsiteY4712" fmla="*/ 891878 h 4860733"/>
                <a:gd name="connsiteX4713" fmla="*/ 4184784 w 4853691"/>
                <a:gd name="connsiteY4713" fmla="*/ 875448 h 4860733"/>
                <a:gd name="connsiteX4714" fmla="*/ 4158966 w 4853691"/>
                <a:gd name="connsiteY4714" fmla="*/ 851978 h 4860733"/>
                <a:gd name="connsiteX4715" fmla="*/ 4140190 w 4853691"/>
                <a:gd name="connsiteY4715" fmla="*/ 835549 h 4860733"/>
                <a:gd name="connsiteX4716" fmla="*/ 4116719 w 4853691"/>
                <a:gd name="connsiteY4716" fmla="*/ 814425 h 4860733"/>
                <a:gd name="connsiteX4717" fmla="*/ 4097943 w 4853691"/>
                <a:gd name="connsiteY4717" fmla="*/ 797996 h 4860733"/>
                <a:gd name="connsiteX4718" fmla="*/ 4074473 w 4853691"/>
                <a:gd name="connsiteY4718" fmla="*/ 776872 h 4860733"/>
                <a:gd name="connsiteX4719" fmla="*/ 4053349 w 4853691"/>
                <a:gd name="connsiteY4719" fmla="*/ 760443 h 4860733"/>
                <a:gd name="connsiteX4720" fmla="*/ 4029879 w 4853691"/>
                <a:gd name="connsiteY4720" fmla="*/ 741667 h 4860733"/>
                <a:gd name="connsiteX4721" fmla="*/ 4008755 w 4853691"/>
                <a:gd name="connsiteY4721" fmla="*/ 725237 h 4860733"/>
                <a:gd name="connsiteX4722" fmla="*/ 3985285 w 4853691"/>
                <a:gd name="connsiteY4722" fmla="*/ 706461 h 4860733"/>
                <a:gd name="connsiteX4723" fmla="*/ 3961814 w 4853691"/>
                <a:gd name="connsiteY4723" fmla="*/ 690032 h 4860733"/>
                <a:gd name="connsiteX4724" fmla="*/ 3947732 w 4853691"/>
                <a:gd name="connsiteY4724" fmla="*/ 680643 h 4860733"/>
                <a:gd name="connsiteX4725" fmla="*/ 3957120 w 4853691"/>
                <a:gd name="connsiteY4725" fmla="*/ 685338 h 4860733"/>
                <a:gd name="connsiteX4726" fmla="*/ 3980591 w 4853691"/>
                <a:gd name="connsiteY4726" fmla="*/ 692379 h 4860733"/>
                <a:gd name="connsiteX4727" fmla="*/ 4292748 w 4853691"/>
                <a:gd name="connsiteY4727" fmla="*/ 981065 h 4860733"/>
                <a:gd name="connsiteX4728" fmla="*/ 4320913 w 4853691"/>
                <a:gd name="connsiteY4728" fmla="*/ 1011577 h 4860733"/>
                <a:gd name="connsiteX4729" fmla="*/ 4332648 w 4853691"/>
                <a:gd name="connsiteY4729" fmla="*/ 1025659 h 4860733"/>
                <a:gd name="connsiteX4730" fmla="*/ 4356118 w 4853691"/>
                <a:gd name="connsiteY4730" fmla="*/ 1051477 h 4860733"/>
                <a:gd name="connsiteX4731" fmla="*/ 4370201 w 4853691"/>
                <a:gd name="connsiteY4731" fmla="*/ 1067906 h 4860733"/>
                <a:gd name="connsiteX4732" fmla="*/ 4391324 w 4853691"/>
                <a:gd name="connsiteY4732" fmla="*/ 1093724 h 4860733"/>
                <a:gd name="connsiteX4733" fmla="*/ 4405406 w 4853691"/>
                <a:gd name="connsiteY4733" fmla="*/ 1110153 h 4860733"/>
                <a:gd name="connsiteX4734" fmla="*/ 4426530 w 4853691"/>
                <a:gd name="connsiteY4734" fmla="*/ 1135970 h 4860733"/>
                <a:gd name="connsiteX4735" fmla="*/ 4440612 w 4853691"/>
                <a:gd name="connsiteY4735" fmla="*/ 1152400 h 4860733"/>
                <a:gd name="connsiteX4736" fmla="*/ 4459388 w 4853691"/>
                <a:gd name="connsiteY4736" fmla="*/ 1175870 h 4860733"/>
                <a:gd name="connsiteX4737" fmla="*/ 4459388 w 4853691"/>
                <a:gd name="connsiteY4737" fmla="*/ 1178217 h 4860733"/>
                <a:gd name="connsiteX4738" fmla="*/ 4473471 w 4853691"/>
                <a:gd name="connsiteY4738" fmla="*/ 1201688 h 4860733"/>
                <a:gd name="connsiteX4739" fmla="*/ 4489900 w 4853691"/>
                <a:gd name="connsiteY4739" fmla="*/ 1229852 h 4860733"/>
                <a:gd name="connsiteX4740" fmla="*/ 4503982 w 4853691"/>
                <a:gd name="connsiteY4740" fmla="*/ 1253323 h 4860733"/>
                <a:gd name="connsiteX4741" fmla="*/ 4520412 w 4853691"/>
                <a:gd name="connsiteY4741" fmla="*/ 1281487 h 4860733"/>
                <a:gd name="connsiteX4742" fmla="*/ 4532147 w 4853691"/>
                <a:gd name="connsiteY4742" fmla="*/ 1304958 h 4860733"/>
                <a:gd name="connsiteX4743" fmla="*/ 4546229 w 4853691"/>
                <a:gd name="connsiteY4743" fmla="*/ 1333122 h 4860733"/>
                <a:gd name="connsiteX4744" fmla="*/ 4557964 w 4853691"/>
                <a:gd name="connsiteY4744" fmla="*/ 1356593 h 4860733"/>
                <a:gd name="connsiteX4745" fmla="*/ 4572047 w 4853691"/>
                <a:gd name="connsiteY4745" fmla="*/ 1384757 h 4860733"/>
                <a:gd name="connsiteX4746" fmla="*/ 4572047 w 4853691"/>
                <a:gd name="connsiteY4746" fmla="*/ 1387104 h 4860733"/>
                <a:gd name="connsiteX4747" fmla="*/ 4565005 w 4853691"/>
                <a:gd name="connsiteY4747" fmla="*/ 1375369 h 4860733"/>
                <a:gd name="connsiteX4748" fmla="*/ 4503982 w 4853691"/>
                <a:gd name="connsiteY4748" fmla="*/ 1300264 h 4860733"/>
                <a:gd name="connsiteX4749" fmla="*/ 4492247 w 4853691"/>
                <a:gd name="connsiteY4749" fmla="*/ 1288529 h 4860733"/>
                <a:gd name="connsiteX4750" fmla="*/ 4473471 w 4853691"/>
                <a:gd name="connsiteY4750" fmla="*/ 1267405 h 4860733"/>
                <a:gd name="connsiteX4751" fmla="*/ 4346730 w 4853691"/>
                <a:gd name="connsiteY4751" fmla="*/ 1107806 h 4860733"/>
                <a:gd name="connsiteX4752" fmla="*/ 4344383 w 4853691"/>
                <a:gd name="connsiteY4752" fmla="*/ 1105459 h 4860733"/>
                <a:gd name="connsiteX4753" fmla="*/ 4306830 w 4853691"/>
                <a:gd name="connsiteY4753" fmla="*/ 1063212 h 4860733"/>
                <a:gd name="connsiteX4754" fmla="*/ 4299789 w 4853691"/>
                <a:gd name="connsiteY4754" fmla="*/ 1056171 h 4860733"/>
                <a:gd name="connsiteX4755" fmla="*/ 4264583 w 4853691"/>
                <a:gd name="connsiteY4755" fmla="*/ 1020965 h 4860733"/>
                <a:gd name="connsiteX4756" fmla="*/ 4250501 w 4853691"/>
                <a:gd name="connsiteY4756" fmla="*/ 1006883 h 4860733"/>
                <a:gd name="connsiteX4757" fmla="*/ 4222337 w 4853691"/>
                <a:gd name="connsiteY4757" fmla="*/ 981065 h 4860733"/>
                <a:gd name="connsiteX4758" fmla="*/ 4201213 w 4853691"/>
                <a:gd name="connsiteY4758" fmla="*/ 964636 h 4860733"/>
                <a:gd name="connsiteX4759" fmla="*/ 4191825 w 4853691"/>
                <a:gd name="connsiteY4759" fmla="*/ 957595 h 4860733"/>
                <a:gd name="connsiteX4760" fmla="*/ 4196519 w 4853691"/>
                <a:gd name="connsiteY4760" fmla="*/ 945860 h 4860733"/>
                <a:gd name="connsiteX4761" fmla="*/ 4189478 w 4853691"/>
                <a:gd name="connsiteY4761" fmla="*/ 931777 h 4860733"/>
                <a:gd name="connsiteX4762" fmla="*/ 4191825 w 4853691"/>
                <a:gd name="connsiteY4762" fmla="*/ 929430 h 4860733"/>
                <a:gd name="connsiteX4763" fmla="*/ 4196519 w 4853691"/>
                <a:gd name="connsiteY4763" fmla="*/ 924736 h 4860733"/>
                <a:gd name="connsiteX4764" fmla="*/ 4203560 w 4853691"/>
                <a:gd name="connsiteY4764" fmla="*/ 920042 h 4860733"/>
                <a:gd name="connsiteX4765" fmla="*/ 4208254 w 4853691"/>
                <a:gd name="connsiteY4765" fmla="*/ 917695 h 4860733"/>
                <a:gd name="connsiteX4766" fmla="*/ 4215296 w 4853691"/>
                <a:gd name="connsiteY4766" fmla="*/ 913001 h 4860733"/>
                <a:gd name="connsiteX4767" fmla="*/ 4217643 w 4853691"/>
                <a:gd name="connsiteY4767" fmla="*/ 910654 h 4860733"/>
                <a:gd name="connsiteX4768" fmla="*/ 4222337 w 4853691"/>
                <a:gd name="connsiteY4768" fmla="*/ 908307 h 4860733"/>
                <a:gd name="connsiteX4769" fmla="*/ 4288054 w 4853691"/>
                <a:gd name="connsiteY4769" fmla="*/ 976371 h 4860733"/>
                <a:gd name="connsiteX4770" fmla="*/ 4292748 w 4853691"/>
                <a:gd name="connsiteY4770" fmla="*/ 981065 h 4860733"/>
                <a:gd name="connsiteX4771" fmla="*/ 4618988 w 4853691"/>
                <a:gd name="connsiteY4771" fmla="*/ 1438740 h 4860733"/>
                <a:gd name="connsiteX4772" fmla="*/ 4611946 w 4853691"/>
                <a:gd name="connsiteY4772" fmla="*/ 1419963 h 4860733"/>
                <a:gd name="connsiteX4773" fmla="*/ 4604905 w 4853691"/>
                <a:gd name="connsiteY4773" fmla="*/ 1403534 h 4860733"/>
                <a:gd name="connsiteX4774" fmla="*/ 4611946 w 4853691"/>
                <a:gd name="connsiteY4774" fmla="*/ 1415269 h 4860733"/>
                <a:gd name="connsiteX4775" fmla="*/ 4618988 w 4853691"/>
                <a:gd name="connsiteY4775" fmla="*/ 1429351 h 4860733"/>
                <a:gd name="connsiteX4776" fmla="*/ 4626029 w 4853691"/>
                <a:gd name="connsiteY4776" fmla="*/ 1445781 h 4860733"/>
                <a:gd name="connsiteX4777" fmla="*/ 4630723 w 4853691"/>
                <a:gd name="connsiteY4777" fmla="*/ 1457516 h 4860733"/>
                <a:gd name="connsiteX4778" fmla="*/ 4656540 w 4853691"/>
                <a:gd name="connsiteY4778" fmla="*/ 1520886 h 4860733"/>
                <a:gd name="connsiteX4779" fmla="*/ 4651846 w 4853691"/>
                <a:gd name="connsiteY4779" fmla="*/ 1513845 h 4860733"/>
                <a:gd name="connsiteX4780" fmla="*/ 4642458 w 4853691"/>
                <a:gd name="connsiteY4780" fmla="*/ 1497416 h 4860733"/>
                <a:gd name="connsiteX4781" fmla="*/ 4630723 w 4853691"/>
                <a:gd name="connsiteY4781" fmla="*/ 1478639 h 4860733"/>
                <a:gd name="connsiteX4782" fmla="*/ 4626029 w 4853691"/>
                <a:gd name="connsiteY4782" fmla="*/ 1466904 h 4860733"/>
                <a:gd name="connsiteX4783" fmla="*/ 4618988 w 4853691"/>
                <a:gd name="connsiteY4783" fmla="*/ 1438740 h 4860733"/>
                <a:gd name="connsiteX4784" fmla="*/ 4635417 w 4853691"/>
                <a:gd name="connsiteY4784" fmla="*/ 1457516 h 4860733"/>
                <a:gd name="connsiteX4785" fmla="*/ 4658887 w 4853691"/>
                <a:gd name="connsiteY4785" fmla="*/ 1502110 h 4860733"/>
                <a:gd name="connsiteX4786" fmla="*/ 4661234 w 4853691"/>
                <a:gd name="connsiteY4786" fmla="*/ 1509151 h 4860733"/>
                <a:gd name="connsiteX4787" fmla="*/ 4680011 w 4853691"/>
                <a:gd name="connsiteY4787" fmla="*/ 1549051 h 4860733"/>
                <a:gd name="connsiteX4788" fmla="*/ 4680011 w 4853691"/>
                <a:gd name="connsiteY4788" fmla="*/ 1551398 h 4860733"/>
                <a:gd name="connsiteX4789" fmla="*/ 4687052 w 4853691"/>
                <a:gd name="connsiteY4789" fmla="*/ 1570174 h 4860733"/>
                <a:gd name="connsiteX4790" fmla="*/ 4698787 w 4853691"/>
                <a:gd name="connsiteY4790" fmla="*/ 1598339 h 4860733"/>
                <a:gd name="connsiteX4791" fmla="*/ 4705828 w 4853691"/>
                <a:gd name="connsiteY4791" fmla="*/ 1614768 h 4860733"/>
                <a:gd name="connsiteX4792" fmla="*/ 4675317 w 4853691"/>
                <a:gd name="connsiteY4792" fmla="*/ 1553745 h 4860733"/>
                <a:gd name="connsiteX4793" fmla="*/ 4668275 w 4853691"/>
                <a:gd name="connsiteY4793" fmla="*/ 1539662 h 4860733"/>
                <a:gd name="connsiteX4794" fmla="*/ 4663581 w 4853691"/>
                <a:gd name="connsiteY4794" fmla="*/ 1532621 h 4860733"/>
                <a:gd name="connsiteX4795" fmla="*/ 4633070 w 4853691"/>
                <a:gd name="connsiteY4795" fmla="*/ 1459863 h 4860733"/>
                <a:gd name="connsiteX4796" fmla="*/ 4628376 w 4853691"/>
                <a:gd name="connsiteY4796" fmla="*/ 1445781 h 4860733"/>
                <a:gd name="connsiteX4797" fmla="*/ 4628376 w 4853691"/>
                <a:gd name="connsiteY4797" fmla="*/ 1445781 h 4860733"/>
                <a:gd name="connsiteX4798" fmla="*/ 4628376 w 4853691"/>
                <a:gd name="connsiteY4798" fmla="*/ 1445781 h 4860733"/>
                <a:gd name="connsiteX4799" fmla="*/ 4635417 w 4853691"/>
                <a:gd name="connsiteY4799" fmla="*/ 1457516 h 4860733"/>
                <a:gd name="connsiteX4800" fmla="*/ 4799710 w 4853691"/>
                <a:gd name="connsiteY4800" fmla="*/ 2011419 h 4860733"/>
                <a:gd name="connsiteX4801" fmla="*/ 4799710 w 4853691"/>
                <a:gd name="connsiteY4801" fmla="*/ 2025501 h 4860733"/>
                <a:gd name="connsiteX4802" fmla="*/ 4802057 w 4853691"/>
                <a:gd name="connsiteY4802" fmla="*/ 2046624 h 4860733"/>
                <a:gd name="connsiteX4803" fmla="*/ 4802057 w 4853691"/>
                <a:gd name="connsiteY4803" fmla="*/ 2058360 h 4860733"/>
                <a:gd name="connsiteX4804" fmla="*/ 4804404 w 4853691"/>
                <a:gd name="connsiteY4804" fmla="*/ 2086524 h 4860733"/>
                <a:gd name="connsiteX4805" fmla="*/ 4804404 w 4853691"/>
                <a:gd name="connsiteY4805" fmla="*/ 2093565 h 4860733"/>
                <a:gd name="connsiteX4806" fmla="*/ 4804404 w 4853691"/>
                <a:gd name="connsiteY4806" fmla="*/ 2093565 h 4860733"/>
                <a:gd name="connsiteX4807" fmla="*/ 4804404 w 4853691"/>
                <a:gd name="connsiteY4807" fmla="*/ 2088871 h 4860733"/>
                <a:gd name="connsiteX4808" fmla="*/ 4792669 w 4853691"/>
                <a:gd name="connsiteY4808" fmla="*/ 2006725 h 4860733"/>
                <a:gd name="connsiteX4809" fmla="*/ 4790322 w 4853691"/>
                <a:gd name="connsiteY4809" fmla="*/ 1992643 h 4860733"/>
                <a:gd name="connsiteX4810" fmla="*/ 4776240 w 4853691"/>
                <a:gd name="connsiteY4810" fmla="*/ 1912843 h 4860733"/>
                <a:gd name="connsiteX4811" fmla="*/ 4773892 w 4853691"/>
                <a:gd name="connsiteY4811" fmla="*/ 1901108 h 4860733"/>
                <a:gd name="connsiteX4812" fmla="*/ 4769198 w 4853691"/>
                <a:gd name="connsiteY4812" fmla="*/ 1877637 h 4860733"/>
                <a:gd name="connsiteX4813" fmla="*/ 4783281 w 4853691"/>
                <a:gd name="connsiteY4813" fmla="*/ 1882331 h 4860733"/>
                <a:gd name="connsiteX4814" fmla="*/ 4785628 w 4853691"/>
                <a:gd name="connsiteY4814" fmla="*/ 1882331 h 4860733"/>
                <a:gd name="connsiteX4815" fmla="*/ 4785628 w 4853691"/>
                <a:gd name="connsiteY4815" fmla="*/ 1889372 h 4860733"/>
                <a:gd name="connsiteX4816" fmla="*/ 4787975 w 4853691"/>
                <a:gd name="connsiteY4816" fmla="*/ 1898761 h 4860733"/>
                <a:gd name="connsiteX4817" fmla="*/ 4790322 w 4853691"/>
                <a:gd name="connsiteY4817" fmla="*/ 1917537 h 4860733"/>
                <a:gd name="connsiteX4818" fmla="*/ 4792669 w 4853691"/>
                <a:gd name="connsiteY4818" fmla="*/ 1929272 h 4860733"/>
                <a:gd name="connsiteX4819" fmla="*/ 4795016 w 4853691"/>
                <a:gd name="connsiteY4819" fmla="*/ 1945702 h 4860733"/>
                <a:gd name="connsiteX4820" fmla="*/ 4797363 w 4853691"/>
                <a:gd name="connsiteY4820" fmla="*/ 1959784 h 4860733"/>
                <a:gd name="connsiteX4821" fmla="*/ 4797363 w 4853691"/>
                <a:gd name="connsiteY4821" fmla="*/ 1964478 h 4860733"/>
                <a:gd name="connsiteX4822" fmla="*/ 4795016 w 4853691"/>
                <a:gd name="connsiteY4822" fmla="*/ 1971519 h 4860733"/>
                <a:gd name="connsiteX4823" fmla="*/ 4797363 w 4853691"/>
                <a:gd name="connsiteY4823" fmla="*/ 1980907 h 4860733"/>
                <a:gd name="connsiteX4824" fmla="*/ 4797363 w 4853691"/>
                <a:gd name="connsiteY4824" fmla="*/ 1990295 h 4860733"/>
                <a:gd name="connsiteX4825" fmla="*/ 4799710 w 4853691"/>
                <a:gd name="connsiteY4825" fmla="*/ 2011419 h 4860733"/>
                <a:gd name="connsiteX4826" fmla="*/ 4799710 w 4853691"/>
                <a:gd name="connsiteY4826" fmla="*/ 2084177 h 4860733"/>
                <a:gd name="connsiteX4827" fmla="*/ 4795016 w 4853691"/>
                <a:gd name="connsiteY4827" fmla="*/ 2060707 h 4860733"/>
                <a:gd name="connsiteX4828" fmla="*/ 4792669 w 4853691"/>
                <a:gd name="connsiteY4828" fmla="*/ 2048971 h 4860733"/>
                <a:gd name="connsiteX4829" fmla="*/ 4785628 w 4853691"/>
                <a:gd name="connsiteY4829" fmla="*/ 2025501 h 4860733"/>
                <a:gd name="connsiteX4830" fmla="*/ 4783281 w 4853691"/>
                <a:gd name="connsiteY4830" fmla="*/ 2013766 h 4860733"/>
                <a:gd name="connsiteX4831" fmla="*/ 4778587 w 4853691"/>
                <a:gd name="connsiteY4831" fmla="*/ 1999684 h 4860733"/>
                <a:gd name="connsiteX4832" fmla="*/ 4787975 w 4853691"/>
                <a:gd name="connsiteY4832" fmla="*/ 1990295 h 4860733"/>
                <a:gd name="connsiteX4833" fmla="*/ 4787975 w 4853691"/>
                <a:gd name="connsiteY4833" fmla="*/ 1990295 h 4860733"/>
                <a:gd name="connsiteX4834" fmla="*/ 4795016 w 4853691"/>
                <a:gd name="connsiteY4834" fmla="*/ 2020807 h 4860733"/>
                <a:gd name="connsiteX4835" fmla="*/ 4799710 w 4853691"/>
                <a:gd name="connsiteY4835" fmla="*/ 2041930 h 4860733"/>
                <a:gd name="connsiteX4836" fmla="*/ 4804404 w 4853691"/>
                <a:gd name="connsiteY4836" fmla="*/ 2072442 h 4860733"/>
                <a:gd name="connsiteX4837" fmla="*/ 4806751 w 4853691"/>
                <a:gd name="connsiteY4837" fmla="*/ 2093565 h 4860733"/>
                <a:gd name="connsiteX4838" fmla="*/ 4809098 w 4853691"/>
                <a:gd name="connsiteY4838" fmla="*/ 2105301 h 4860733"/>
                <a:gd name="connsiteX4839" fmla="*/ 4809098 w 4853691"/>
                <a:gd name="connsiteY4839" fmla="*/ 2100607 h 4860733"/>
                <a:gd name="connsiteX4840" fmla="*/ 4799710 w 4853691"/>
                <a:gd name="connsiteY4840" fmla="*/ 2084177 h 4860733"/>
                <a:gd name="connsiteX4841" fmla="*/ 4787975 w 4853691"/>
                <a:gd name="connsiteY4841" fmla="*/ 2074789 h 4860733"/>
                <a:gd name="connsiteX4842" fmla="*/ 4790322 w 4853691"/>
                <a:gd name="connsiteY4842" fmla="*/ 2086524 h 4860733"/>
                <a:gd name="connsiteX4843" fmla="*/ 4795016 w 4853691"/>
                <a:gd name="connsiteY4843" fmla="*/ 2117036 h 4860733"/>
                <a:gd name="connsiteX4844" fmla="*/ 4790322 w 4853691"/>
                <a:gd name="connsiteY4844" fmla="*/ 2121730 h 4860733"/>
                <a:gd name="connsiteX4845" fmla="*/ 4790322 w 4853691"/>
                <a:gd name="connsiteY4845" fmla="*/ 2117036 h 4860733"/>
                <a:gd name="connsiteX4846" fmla="*/ 4783281 w 4853691"/>
                <a:gd name="connsiteY4846" fmla="*/ 2067748 h 4860733"/>
                <a:gd name="connsiteX4847" fmla="*/ 4778587 w 4853691"/>
                <a:gd name="connsiteY4847" fmla="*/ 2037236 h 4860733"/>
                <a:gd name="connsiteX4848" fmla="*/ 4773892 w 4853691"/>
                <a:gd name="connsiteY4848" fmla="*/ 2006725 h 4860733"/>
                <a:gd name="connsiteX4849" fmla="*/ 4773892 w 4853691"/>
                <a:gd name="connsiteY4849" fmla="*/ 2009072 h 4860733"/>
                <a:gd name="connsiteX4850" fmla="*/ 4787975 w 4853691"/>
                <a:gd name="connsiteY4850" fmla="*/ 2074789 h 4860733"/>
                <a:gd name="connsiteX4851" fmla="*/ 4799710 w 4853691"/>
                <a:gd name="connsiteY4851" fmla="*/ 2203877 h 4860733"/>
                <a:gd name="connsiteX4852" fmla="*/ 4802057 w 4853691"/>
                <a:gd name="connsiteY4852" fmla="*/ 2225000 h 4860733"/>
                <a:gd name="connsiteX4853" fmla="*/ 4802057 w 4853691"/>
                <a:gd name="connsiteY4853" fmla="*/ 2229694 h 4860733"/>
                <a:gd name="connsiteX4854" fmla="*/ 4802057 w 4853691"/>
                <a:gd name="connsiteY4854" fmla="*/ 2227347 h 4860733"/>
                <a:gd name="connsiteX4855" fmla="*/ 4799710 w 4853691"/>
                <a:gd name="connsiteY4855" fmla="*/ 2203877 h 4860733"/>
                <a:gd name="connsiteX4856" fmla="*/ 4790322 w 4853691"/>
                <a:gd name="connsiteY4856" fmla="*/ 2159283 h 4860733"/>
                <a:gd name="connsiteX4857" fmla="*/ 4785628 w 4853691"/>
                <a:gd name="connsiteY4857" fmla="*/ 2133465 h 4860733"/>
                <a:gd name="connsiteX4858" fmla="*/ 4776240 w 4853691"/>
                <a:gd name="connsiteY4858" fmla="*/ 2093565 h 4860733"/>
                <a:gd name="connsiteX4859" fmla="*/ 4769198 w 4853691"/>
                <a:gd name="connsiteY4859" fmla="*/ 2067748 h 4860733"/>
                <a:gd name="connsiteX4860" fmla="*/ 4759810 w 4853691"/>
                <a:gd name="connsiteY4860" fmla="*/ 2030195 h 4860733"/>
                <a:gd name="connsiteX4861" fmla="*/ 4752769 w 4853691"/>
                <a:gd name="connsiteY4861" fmla="*/ 2004378 h 4860733"/>
                <a:gd name="connsiteX4862" fmla="*/ 4741034 w 4853691"/>
                <a:gd name="connsiteY4862" fmla="*/ 1966825 h 4860733"/>
                <a:gd name="connsiteX4863" fmla="*/ 4731646 w 4853691"/>
                <a:gd name="connsiteY4863" fmla="*/ 1943354 h 4860733"/>
                <a:gd name="connsiteX4864" fmla="*/ 4717563 w 4853691"/>
                <a:gd name="connsiteY4864" fmla="*/ 1905802 h 4860733"/>
                <a:gd name="connsiteX4865" fmla="*/ 4708175 w 4853691"/>
                <a:gd name="connsiteY4865" fmla="*/ 1884678 h 4860733"/>
                <a:gd name="connsiteX4866" fmla="*/ 4684705 w 4853691"/>
                <a:gd name="connsiteY4866" fmla="*/ 1837737 h 4860733"/>
                <a:gd name="connsiteX4867" fmla="*/ 4682358 w 4853691"/>
                <a:gd name="connsiteY4867" fmla="*/ 1830696 h 4860733"/>
                <a:gd name="connsiteX4868" fmla="*/ 4661234 w 4853691"/>
                <a:gd name="connsiteY4868" fmla="*/ 1793144 h 4860733"/>
                <a:gd name="connsiteX4869" fmla="*/ 4663581 w 4853691"/>
                <a:gd name="connsiteY4869" fmla="*/ 1790796 h 4860733"/>
                <a:gd name="connsiteX4870" fmla="*/ 4668275 w 4853691"/>
                <a:gd name="connsiteY4870" fmla="*/ 1795491 h 4860733"/>
                <a:gd name="connsiteX4871" fmla="*/ 4677664 w 4853691"/>
                <a:gd name="connsiteY4871" fmla="*/ 1804879 h 4860733"/>
                <a:gd name="connsiteX4872" fmla="*/ 4684705 w 4853691"/>
                <a:gd name="connsiteY4872" fmla="*/ 1814267 h 4860733"/>
                <a:gd name="connsiteX4873" fmla="*/ 4691746 w 4853691"/>
                <a:gd name="connsiteY4873" fmla="*/ 1826002 h 4860733"/>
                <a:gd name="connsiteX4874" fmla="*/ 4698787 w 4853691"/>
                <a:gd name="connsiteY4874" fmla="*/ 1835390 h 4860733"/>
                <a:gd name="connsiteX4875" fmla="*/ 4705828 w 4853691"/>
                <a:gd name="connsiteY4875" fmla="*/ 1849473 h 4860733"/>
                <a:gd name="connsiteX4876" fmla="*/ 4712869 w 4853691"/>
                <a:gd name="connsiteY4876" fmla="*/ 1861208 h 4860733"/>
                <a:gd name="connsiteX4877" fmla="*/ 4722257 w 4853691"/>
                <a:gd name="connsiteY4877" fmla="*/ 1877637 h 4860733"/>
                <a:gd name="connsiteX4878" fmla="*/ 4726952 w 4853691"/>
                <a:gd name="connsiteY4878" fmla="*/ 1887025 h 4860733"/>
                <a:gd name="connsiteX4879" fmla="*/ 4736340 w 4853691"/>
                <a:gd name="connsiteY4879" fmla="*/ 1905802 h 4860733"/>
                <a:gd name="connsiteX4880" fmla="*/ 4741034 w 4853691"/>
                <a:gd name="connsiteY4880" fmla="*/ 1915190 h 4860733"/>
                <a:gd name="connsiteX4881" fmla="*/ 4750422 w 4853691"/>
                <a:gd name="connsiteY4881" fmla="*/ 1938660 h 4860733"/>
                <a:gd name="connsiteX4882" fmla="*/ 4752769 w 4853691"/>
                <a:gd name="connsiteY4882" fmla="*/ 1945702 h 4860733"/>
                <a:gd name="connsiteX4883" fmla="*/ 4757463 w 4853691"/>
                <a:gd name="connsiteY4883" fmla="*/ 1959784 h 4860733"/>
                <a:gd name="connsiteX4884" fmla="*/ 4745728 w 4853691"/>
                <a:gd name="connsiteY4884" fmla="*/ 1978560 h 4860733"/>
                <a:gd name="connsiteX4885" fmla="*/ 4766852 w 4853691"/>
                <a:gd name="connsiteY4885" fmla="*/ 1999684 h 4860733"/>
                <a:gd name="connsiteX4886" fmla="*/ 4769198 w 4853691"/>
                <a:gd name="connsiteY4886" fmla="*/ 1999684 h 4860733"/>
                <a:gd name="connsiteX4887" fmla="*/ 4778587 w 4853691"/>
                <a:gd name="connsiteY4887" fmla="*/ 2053666 h 4860733"/>
                <a:gd name="connsiteX4888" fmla="*/ 4783281 w 4853691"/>
                <a:gd name="connsiteY4888" fmla="*/ 2077136 h 4860733"/>
                <a:gd name="connsiteX4889" fmla="*/ 4790322 w 4853691"/>
                <a:gd name="connsiteY4889" fmla="*/ 2126424 h 4860733"/>
                <a:gd name="connsiteX4890" fmla="*/ 4787975 w 4853691"/>
                <a:gd name="connsiteY4890" fmla="*/ 2133465 h 4860733"/>
                <a:gd name="connsiteX4891" fmla="*/ 4792669 w 4853691"/>
                <a:gd name="connsiteY4891" fmla="*/ 2145201 h 4860733"/>
                <a:gd name="connsiteX4892" fmla="*/ 4792669 w 4853691"/>
                <a:gd name="connsiteY4892" fmla="*/ 2152242 h 4860733"/>
                <a:gd name="connsiteX4893" fmla="*/ 4799710 w 4853691"/>
                <a:gd name="connsiteY4893" fmla="*/ 2203877 h 4860733"/>
                <a:gd name="connsiteX4894" fmla="*/ 4656540 w 4853691"/>
                <a:gd name="connsiteY4894" fmla="*/ 1816614 h 4860733"/>
                <a:gd name="connsiteX4895" fmla="*/ 4658887 w 4853691"/>
                <a:gd name="connsiteY4895" fmla="*/ 1826002 h 4860733"/>
                <a:gd name="connsiteX4896" fmla="*/ 4661234 w 4853691"/>
                <a:gd name="connsiteY4896" fmla="*/ 1847126 h 4860733"/>
                <a:gd name="connsiteX4897" fmla="*/ 4661234 w 4853691"/>
                <a:gd name="connsiteY4897" fmla="*/ 1854167 h 4860733"/>
                <a:gd name="connsiteX4898" fmla="*/ 4663581 w 4853691"/>
                <a:gd name="connsiteY4898" fmla="*/ 1868249 h 4860733"/>
                <a:gd name="connsiteX4899" fmla="*/ 4656540 w 4853691"/>
                <a:gd name="connsiteY4899" fmla="*/ 1870596 h 4860733"/>
                <a:gd name="connsiteX4900" fmla="*/ 4654193 w 4853691"/>
                <a:gd name="connsiteY4900" fmla="*/ 1868249 h 4860733"/>
                <a:gd name="connsiteX4901" fmla="*/ 4644805 w 4853691"/>
                <a:gd name="connsiteY4901" fmla="*/ 1854167 h 4860733"/>
                <a:gd name="connsiteX4902" fmla="*/ 4630723 w 4853691"/>
                <a:gd name="connsiteY4902" fmla="*/ 1837737 h 4860733"/>
                <a:gd name="connsiteX4903" fmla="*/ 4621334 w 4853691"/>
                <a:gd name="connsiteY4903" fmla="*/ 1826002 h 4860733"/>
                <a:gd name="connsiteX4904" fmla="*/ 4604905 w 4853691"/>
                <a:gd name="connsiteY4904" fmla="*/ 1809573 h 4860733"/>
                <a:gd name="connsiteX4905" fmla="*/ 4595517 w 4853691"/>
                <a:gd name="connsiteY4905" fmla="*/ 1800185 h 4860733"/>
                <a:gd name="connsiteX4906" fmla="*/ 4574393 w 4853691"/>
                <a:gd name="connsiteY4906" fmla="*/ 1779061 h 4860733"/>
                <a:gd name="connsiteX4907" fmla="*/ 4569699 w 4853691"/>
                <a:gd name="connsiteY4907" fmla="*/ 1774367 h 4860733"/>
                <a:gd name="connsiteX4908" fmla="*/ 4543882 w 4853691"/>
                <a:gd name="connsiteY4908" fmla="*/ 1753244 h 4860733"/>
                <a:gd name="connsiteX4909" fmla="*/ 4536841 w 4853691"/>
                <a:gd name="connsiteY4909" fmla="*/ 1748550 h 4860733"/>
                <a:gd name="connsiteX4910" fmla="*/ 4515717 w 4853691"/>
                <a:gd name="connsiteY4910" fmla="*/ 1734467 h 4860733"/>
                <a:gd name="connsiteX4911" fmla="*/ 4503982 w 4853691"/>
                <a:gd name="connsiteY4911" fmla="*/ 1727426 h 4860733"/>
                <a:gd name="connsiteX4912" fmla="*/ 4487553 w 4853691"/>
                <a:gd name="connsiteY4912" fmla="*/ 1715691 h 4860733"/>
                <a:gd name="connsiteX4913" fmla="*/ 4475818 w 4853691"/>
                <a:gd name="connsiteY4913" fmla="*/ 1708650 h 4860733"/>
                <a:gd name="connsiteX4914" fmla="*/ 4478165 w 4853691"/>
                <a:gd name="connsiteY4914" fmla="*/ 1699262 h 4860733"/>
                <a:gd name="connsiteX4915" fmla="*/ 4478165 w 4853691"/>
                <a:gd name="connsiteY4915" fmla="*/ 1699262 h 4860733"/>
                <a:gd name="connsiteX4916" fmla="*/ 4487553 w 4853691"/>
                <a:gd name="connsiteY4916" fmla="*/ 1699262 h 4860733"/>
                <a:gd name="connsiteX4917" fmla="*/ 4508676 w 4853691"/>
                <a:gd name="connsiteY4917" fmla="*/ 1701609 h 4860733"/>
                <a:gd name="connsiteX4918" fmla="*/ 4513371 w 4853691"/>
                <a:gd name="connsiteY4918" fmla="*/ 1701609 h 4860733"/>
                <a:gd name="connsiteX4919" fmla="*/ 4529800 w 4853691"/>
                <a:gd name="connsiteY4919" fmla="*/ 1703956 h 4860733"/>
                <a:gd name="connsiteX4920" fmla="*/ 4536841 w 4853691"/>
                <a:gd name="connsiteY4920" fmla="*/ 1706303 h 4860733"/>
                <a:gd name="connsiteX4921" fmla="*/ 4550923 w 4853691"/>
                <a:gd name="connsiteY4921" fmla="*/ 1710997 h 4860733"/>
                <a:gd name="connsiteX4922" fmla="*/ 4557964 w 4853691"/>
                <a:gd name="connsiteY4922" fmla="*/ 1713344 h 4860733"/>
                <a:gd name="connsiteX4923" fmla="*/ 4572047 w 4853691"/>
                <a:gd name="connsiteY4923" fmla="*/ 1720385 h 4860733"/>
                <a:gd name="connsiteX4924" fmla="*/ 4576741 w 4853691"/>
                <a:gd name="connsiteY4924" fmla="*/ 1722732 h 4860733"/>
                <a:gd name="connsiteX4925" fmla="*/ 4590823 w 4853691"/>
                <a:gd name="connsiteY4925" fmla="*/ 1729773 h 4860733"/>
                <a:gd name="connsiteX4926" fmla="*/ 4595517 w 4853691"/>
                <a:gd name="connsiteY4926" fmla="*/ 1734467 h 4860733"/>
                <a:gd name="connsiteX4927" fmla="*/ 4609599 w 4853691"/>
                <a:gd name="connsiteY4927" fmla="*/ 1743855 h 4860733"/>
                <a:gd name="connsiteX4928" fmla="*/ 4616640 w 4853691"/>
                <a:gd name="connsiteY4928" fmla="*/ 1748550 h 4860733"/>
                <a:gd name="connsiteX4929" fmla="*/ 4628376 w 4853691"/>
                <a:gd name="connsiteY4929" fmla="*/ 1757938 h 4860733"/>
                <a:gd name="connsiteX4930" fmla="*/ 4630723 w 4853691"/>
                <a:gd name="connsiteY4930" fmla="*/ 1760285 h 4860733"/>
                <a:gd name="connsiteX4931" fmla="*/ 4626029 w 4853691"/>
                <a:gd name="connsiteY4931" fmla="*/ 1774367 h 4860733"/>
                <a:gd name="connsiteX4932" fmla="*/ 4647152 w 4853691"/>
                <a:gd name="connsiteY4932" fmla="*/ 1795491 h 4860733"/>
                <a:gd name="connsiteX4933" fmla="*/ 4649499 w 4853691"/>
                <a:gd name="connsiteY4933" fmla="*/ 1795491 h 4860733"/>
                <a:gd name="connsiteX4934" fmla="*/ 4649499 w 4853691"/>
                <a:gd name="connsiteY4934" fmla="*/ 1802532 h 4860733"/>
                <a:gd name="connsiteX4935" fmla="*/ 4656540 w 4853691"/>
                <a:gd name="connsiteY4935" fmla="*/ 1816614 h 4860733"/>
                <a:gd name="connsiteX4936" fmla="*/ 4668275 w 4853691"/>
                <a:gd name="connsiteY4936" fmla="*/ 2100607 h 4860733"/>
                <a:gd name="connsiteX4937" fmla="*/ 4668275 w 4853691"/>
                <a:gd name="connsiteY4937" fmla="*/ 2121730 h 4860733"/>
                <a:gd name="connsiteX4938" fmla="*/ 4668275 w 4853691"/>
                <a:gd name="connsiteY4938" fmla="*/ 2135812 h 4860733"/>
                <a:gd name="connsiteX4939" fmla="*/ 4670623 w 4853691"/>
                <a:gd name="connsiteY4939" fmla="*/ 2156936 h 4860733"/>
                <a:gd name="connsiteX4940" fmla="*/ 4670623 w 4853691"/>
                <a:gd name="connsiteY4940" fmla="*/ 2171018 h 4860733"/>
                <a:gd name="connsiteX4941" fmla="*/ 4672970 w 4853691"/>
                <a:gd name="connsiteY4941" fmla="*/ 2192142 h 4860733"/>
                <a:gd name="connsiteX4942" fmla="*/ 4675317 w 4853691"/>
                <a:gd name="connsiteY4942" fmla="*/ 2206224 h 4860733"/>
                <a:gd name="connsiteX4943" fmla="*/ 4677664 w 4853691"/>
                <a:gd name="connsiteY4943" fmla="*/ 2227347 h 4860733"/>
                <a:gd name="connsiteX4944" fmla="*/ 4680011 w 4853691"/>
                <a:gd name="connsiteY4944" fmla="*/ 2241429 h 4860733"/>
                <a:gd name="connsiteX4945" fmla="*/ 4682358 w 4853691"/>
                <a:gd name="connsiteY4945" fmla="*/ 2262553 h 4860733"/>
                <a:gd name="connsiteX4946" fmla="*/ 4684705 w 4853691"/>
                <a:gd name="connsiteY4946" fmla="*/ 2278982 h 4860733"/>
                <a:gd name="connsiteX4947" fmla="*/ 4687052 w 4853691"/>
                <a:gd name="connsiteY4947" fmla="*/ 2297759 h 4860733"/>
                <a:gd name="connsiteX4948" fmla="*/ 4689399 w 4853691"/>
                <a:gd name="connsiteY4948" fmla="*/ 2311841 h 4860733"/>
                <a:gd name="connsiteX4949" fmla="*/ 4691746 w 4853691"/>
                <a:gd name="connsiteY4949" fmla="*/ 2330617 h 4860733"/>
                <a:gd name="connsiteX4950" fmla="*/ 4694093 w 4853691"/>
                <a:gd name="connsiteY4950" fmla="*/ 2344700 h 4860733"/>
                <a:gd name="connsiteX4951" fmla="*/ 4696440 w 4853691"/>
                <a:gd name="connsiteY4951" fmla="*/ 2361129 h 4860733"/>
                <a:gd name="connsiteX4952" fmla="*/ 4698787 w 4853691"/>
                <a:gd name="connsiteY4952" fmla="*/ 2375211 h 4860733"/>
                <a:gd name="connsiteX4953" fmla="*/ 4701134 w 4853691"/>
                <a:gd name="connsiteY4953" fmla="*/ 2391640 h 4860733"/>
                <a:gd name="connsiteX4954" fmla="*/ 4703481 w 4853691"/>
                <a:gd name="connsiteY4954" fmla="*/ 2405723 h 4860733"/>
                <a:gd name="connsiteX4955" fmla="*/ 4705828 w 4853691"/>
                <a:gd name="connsiteY4955" fmla="*/ 2419805 h 4860733"/>
                <a:gd name="connsiteX4956" fmla="*/ 4708175 w 4853691"/>
                <a:gd name="connsiteY4956" fmla="*/ 2431540 h 4860733"/>
                <a:gd name="connsiteX4957" fmla="*/ 4701134 w 4853691"/>
                <a:gd name="connsiteY4957" fmla="*/ 2433887 h 4860733"/>
                <a:gd name="connsiteX4958" fmla="*/ 4696440 w 4853691"/>
                <a:gd name="connsiteY4958" fmla="*/ 2426846 h 4860733"/>
                <a:gd name="connsiteX4959" fmla="*/ 4691746 w 4853691"/>
                <a:gd name="connsiteY4959" fmla="*/ 2422152 h 4860733"/>
                <a:gd name="connsiteX4960" fmla="*/ 4687052 w 4853691"/>
                <a:gd name="connsiteY4960" fmla="*/ 2412764 h 4860733"/>
                <a:gd name="connsiteX4961" fmla="*/ 4682358 w 4853691"/>
                <a:gd name="connsiteY4961" fmla="*/ 2408070 h 4860733"/>
                <a:gd name="connsiteX4962" fmla="*/ 4677664 w 4853691"/>
                <a:gd name="connsiteY4962" fmla="*/ 2398681 h 4860733"/>
                <a:gd name="connsiteX4963" fmla="*/ 4675317 w 4853691"/>
                <a:gd name="connsiteY4963" fmla="*/ 2391640 h 4860733"/>
                <a:gd name="connsiteX4964" fmla="*/ 4670623 w 4853691"/>
                <a:gd name="connsiteY4964" fmla="*/ 2382252 h 4860733"/>
                <a:gd name="connsiteX4965" fmla="*/ 4668275 w 4853691"/>
                <a:gd name="connsiteY4965" fmla="*/ 2375211 h 4860733"/>
                <a:gd name="connsiteX4966" fmla="*/ 4663581 w 4853691"/>
                <a:gd name="connsiteY4966" fmla="*/ 2365823 h 4860733"/>
                <a:gd name="connsiteX4967" fmla="*/ 4661234 w 4853691"/>
                <a:gd name="connsiteY4967" fmla="*/ 2358782 h 4860733"/>
                <a:gd name="connsiteX4968" fmla="*/ 4656540 w 4853691"/>
                <a:gd name="connsiteY4968" fmla="*/ 2347047 h 4860733"/>
                <a:gd name="connsiteX4969" fmla="*/ 4654193 w 4853691"/>
                <a:gd name="connsiteY4969" fmla="*/ 2340005 h 4860733"/>
                <a:gd name="connsiteX4970" fmla="*/ 4649499 w 4853691"/>
                <a:gd name="connsiteY4970" fmla="*/ 2328270 h 4860733"/>
                <a:gd name="connsiteX4971" fmla="*/ 4647152 w 4853691"/>
                <a:gd name="connsiteY4971" fmla="*/ 2321229 h 4860733"/>
                <a:gd name="connsiteX4972" fmla="*/ 4642458 w 4853691"/>
                <a:gd name="connsiteY4972" fmla="*/ 2309494 h 4860733"/>
                <a:gd name="connsiteX4973" fmla="*/ 4640111 w 4853691"/>
                <a:gd name="connsiteY4973" fmla="*/ 2302453 h 4860733"/>
                <a:gd name="connsiteX4974" fmla="*/ 4635417 w 4853691"/>
                <a:gd name="connsiteY4974" fmla="*/ 2290717 h 4860733"/>
                <a:gd name="connsiteX4975" fmla="*/ 4633070 w 4853691"/>
                <a:gd name="connsiteY4975" fmla="*/ 2283676 h 4860733"/>
                <a:gd name="connsiteX4976" fmla="*/ 4628376 w 4853691"/>
                <a:gd name="connsiteY4976" fmla="*/ 2271941 h 4860733"/>
                <a:gd name="connsiteX4977" fmla="*/ 4626029 w 4853691"/>
                <a:gd name="connsiteY4977" fmla="*/ 2264900 h 4860733"/>
                <a:gd name="connsiteX4978" fmla="*/ 4621334 w 4853691"/>
                <a:gd name="connsiteY4978" fmla="*/ 2255512 h 4860733"/>
                <a:gd name="connsiteX4979" fmla="*/ 4618988 w 4853691"/>
                <a:gd name="connsiteY4979" fmla="*/ 2246123 h 4860733"/>
                <a:gd name="connsiteX4980" fmla="*/ 4616640 w 4853691"/>
                <a:gd name="connsiteY4980" fmla="*/ 2236735 h 4860733"/>
                <a:gd name="connsiteX4981" fmla="*/ 4611946 w 4853691"/>
                <a:gd name="connsiteY4981" fmla="*/ 2227347 h 4860733"/>
                <a:gd name="connsiteX4982" fmla="*/ 4609599 w 4853691"/>
                <a:gd name="connsiteY4982" fmla="*/ 2217959 h 4860733"/>
                <a:gd name="connsiteX4983" fmla="*/ 4604905 w 4853691"/>
                <a:gd name="connsiteY4983" fmla="*/ 2208571 h 4860733"/>
                <a:gd name="connsiteX4984" fmla="*/ 4602558 w 4853691"/>
                <a:gd name="connsiteY4984" fmla="*/ 2201530 h 4860733"/>
                <a:gd name="connsiteX4985" fmla="*/ 4597864 w 4853691"/>
                <a:gd name="connsiteY4985" fmla="*/ 2189794 h 4860733"/>
                <a:gd name="connsiteX4986" fmla="*/ 4611946 w 4853691"/>
                <a:gd name="connsiteY4986" fmla="*/ 2171018 h 4860733"/>
                <a:gd name="connsiteX4987" fmla="*/ 4590823 w 4853691"/>
                <a:gd name="connsiteY4987" fmla="*/ 2149895 h 4860733"/>
                <a:gd name="connsiteX4988" fmla="*/ 4586129 w 4853691"/>
                <a:gd name="connsiteY4988" fmla="*/ 2149895 h 4860733"/>
                <a:gd name="connsiteX4989" fmla="*/ 4576741 w 4853691"/>
                <a:gd name="connsiteY4989" fmla="*/ 2119383 h 4860733"/>
                <a:gd name="connsiteX4990" fmla="*/ 4574393 w 4853691"/>
                <a:gd name="connsiteY4990" fmla="*/ 2109995 h 4860733"/>
                <a:gd name="connsiteX4991" fmla="*/ 4569699 w 4853691"/>
                <a:gd name="connsiteY4991" fmla="*/ 2093565 h 4860733"/>
                <a:gd name="connsiteX4992" fmla="*/ 4567353 w 4853691"/>
                <a:gd name="connsiteY4992" fmla="*/ 2084177 h 4860733"/>
                <a:gd name="connsiteX4993" fmla="*/ 4562658 w 4853691"/>
                <a:gd name="connsiteY4993" fmla="*/ 2067748 h 4860733"/>
                <a:gd name="connsiteX4994" fmla="*/ 4560311 w 4853691"/>
                <a:gd name="connsiteY4994" fmla="*/ 2060707 h 4860733"/>
                <a:gd name="connsiteX4995" fmla="*/ 4471124 w 4853691"/>
                <a:gd name="connsiteY4995" fmla="*/ 1706303 h 4860733"/>
                <a:gd name="connsiteX4996" fmla="*/ 4482859 w 4853691"/>
                <a:gd name="connsiteY4996" fmla="*/ 1696915 h 4860733"/>
                <a:gd name="connsiteX4997" fmla="*/ 4494594 w 4853691"/>
                <a:gd name="connsiteY4997" fmla="*/ 1703956 h 4860733"/>
                <a:gd name="connsiteX4998" fmla="*/ 4508676 w 4853691"/>
                <a:gd name="connsiteY4998" fmla="*/ 1713344 h 4860733"/>
                <a:gd name="connsiteX4999" fmla="*/ 4522759 w 4853691"/>
                <a:gd name="connsiteY4999" fmla="*/ 1722732 h 4860733"/>
                <a:gd name="connsiteX5000" fmla="*/ 4536841 w 4853691"/>
                <a:gd name="connsiteY5000" fmla="*/ 1734467 h 4860733"/>
                <a:gd name="connsiteX5001" fmla="*/ 4548576 w 4853691"/>
                <a:gd name="connsiteY5001" fmla="*/ 1743855 h 4860733"/>
                <a:gd name="connsiteX5002" fmla="*/ 4565005 w 4853691"/>
                <a:gd name="connsiteY5002" fmla="*/ 1757938 h 4860733"/>
                <a:gd name="connsiteX5003" fmla="*/ 4576741 w 4853691"/>
                <a:gd name="connsiteY5003" fmla="*/ 1767326 h 4860733"/>
                <a:gd name="connsiteX5004" fmla="*/ 4593170 w 4853691"/>
                <a:gd name="connsiteY5004" fmla="*/ 1783755 h 4860733"/>
                <a:gd name="connsiteX5005" fmla="*/ 4602558 w 4853691"/>
                <a:gd name="connsiteY5005" fmla="*/ 1793144 h 4860733"/>
                <a:gd name="connsiteX5006" fmla="*/ 4618988 w 4853691"/>
                <a:gd name="connsiteY5006" fmla="*/ 1811920 h 4860733"/>
                <a:gd name="connsiteX5007" fmla="*/ 4626029 w 4853691"/>
                <a:gd name="connsiteY5007" fmla="*/ 1818961 h 4860733"/>
                <a:gd name="connsiteX5008" fmla="*/ 4658887 w 4853691"/>
                <a:gd name="connsiteY5008" fmla="*/ 1863555 h 4860733"/>
                <a:gd name="connsiteX5009" fmla="*/ 4649499 w 4853691"/>
                <a:gd name="connsiteY5009" fmla="*/ 1879984 h 4860733"/>
                <a:gd name="connsiteX5010" fmla="*/ 4668275 w 4853691"/>
                <a:gd name="connsiteY5010" fmla="*/ 1898761 h 4860733"/>
                <a:gd name="connsiteX5011" fmla="*/ 4668275 w 4853691"/>
                <a:gd name="connsiteY5011" fmla="*/ 1990295 h 4860733"/>
                <a:gd name="connsiteX5012" fmla="*/ 4668275 w 4853691"/>
                <a:gd name="connsiteY5012" fmla="*/ 1999684 h 4860733"/>
                <a:gd name="connsiteX5013" fmla="*/ 4668275 w 4853691"/>
                <a:gd name="connsiteY5013" fmla="*/ 2023154 h 4860733"/>
                <a:gd name="connsiteX5014" fmla="*/ 4668275 w 4853691"/>
                <a:gd name="connsiteY5014" fmla="*/ 2039583 h 4860733"/>
                <a:gd name="connsiteX5015" fmla="*/ 4668275 w 4853691"/>
                <a:gd name="connsiteY5015" fmla="*/ 2058360 h 4860733"/>
                <a:gd name="connsiteX5016" fmla="*/ 4668275 w 4853691"/>
                <a:gd name="connsiteY5016" fmla="*/ 2077136 h 4860733"/>
                <a:gd name="connsiteX5017" fmla="*/ 4668275 w 4853691"/>
                <a:gd name="connsiteY5017" fmla="*/ 2100607 h 4860733"/>
                <a:gd name="connsiteX5018" fmla="*/ 4757463 w 4853691"/>
                <a:gd name="connsiteY5018" fmla="*/ 2464399 h 4860733"/>
                <a:gd name="connsiteX5019" fmla="*/ 4762157 w 4853691"/>
                <a:gd name="connsiteY5019" fmla="*/ 2464399 h 4860733"/>
                <a:gd name="connsiteX5020" fmla="*/ 4773892 w 4853691"/>
                <a:gd name="connsiteY5020" fmla="*/ 2462052 h 4860733"/>
                <a:gd name="connsiteX5021" fmla="*/ 4776240 w 4853691"/>
                <a:gd name="connsiteY5021" fmla="*/ 2462052 h 4860733"/>
                <a:gd name="connsiteX5022" fmla="*/ 4776240 w 4853691"/>
                <a:gd name="connsiteY5022" fmla="*/ 2462052 h 4860733"/>
                <a:gd name="connsiteX5023" fmla="*/ 4773892 w 4853691"/>
                <a:gd name="connsiteY5023" fmla="*/ 2462052 h 4860733"/>
                <a:gd name="connsiteX5024" fmla="*/ 4757463 w 4853691"/>
                <a:gd name="connsiteY5024" fmla="*/ 2469093 h 4860733"/>
                <a:gd name="connsiteX5025" fmla="*/ 4750422 w 4853691"/>
                <a:gd name="connsiteY5025" fmla="*/ 2471440 h 4860733"/>
                <a:gd name="connsiteX5026" fmla="*/ 4733993 w 4853691"/>
                <a:gd name="connsiteY5026" fmla="*/ 2476134 h 4860733"/>
                <a:gd name="connsiteX5027" fmla="*/ 4729299 w 4853691"/>
                <a:gd name="connsiteY5027" fmla="*/ 2476134 h 4860733"/>
                <a:gd name="connsiteX5028" fmla="*/ 4729299 w 4853691"/>
                <a:gd name="connsiteY5028" fmla="*/ 2476134 h 4860733"/>
                <a:gd name="connsiteX5029" fmla="*/ 4733993 w 4853691"/>
                <a:gd name="connsiteY5029" fmla="*/ 2466746 h 4860733"/>
                <a:gd name="connsiteX5030" fmla="*/ 4741034 w 4853691"/>
                <a:gd name="connsiteY5030" fmla="*/ 2466746 h 4860733"/>
                <a:gd name="connsiteX5031" fmla="*/ 4757463 w 4853691"/>
                <a:gd name="connsiteY5031" fmla="*/ 2464399 h 4860733"/>
                <a:gd name="connsiteX5032" fmla="*/ 4816139 w 4853691"/>
                <a:gd name="connsiteY5032" fmla="*/ 2602875 h 4860733"/>
                <a:gd name="connsiteX5033" fmla="*/ 4813793 w 4853691"/>
                <a:gd name="connsiteY5033" fmla="*/ 2631039 h 4860733"/>
                <a:gd name="connsiteX5034" fmla="*/ 4806751 w 4853691"/>
                <a:gd name="connsiteY5034" fmla="*/ 2638080 h 4860733"/>
                <a:gd name="connsiteX5035" fmla="*/ 4811445 w 4853691"/>
                <a:gd name="connsiteY5035" fmla="*/ 2565322 h 4860733"/>
                <a:gd name="connsiteX5036" fmla="*/ 4811445 w 4853691"/>
                <a:gd name="connsiteY5036" fmla="*/ 2560628 h 4860733"/>
                <a:gd name="connsiteX5037" fmla="*/ 4816139 w 4853691"/>
                <a:gd name="connsiteY5037" fmla="*/ 2560628 h 4860733"/>
                <a:gd name="connsiteX5038" fmla="*/ 4816139 w 4853691"/>
                <a:gd name="connsiteY5038" fmla="*/ 2579404 h 4860733"/>
                <a:gd name="connsiteX5039" fmla="*/ 4816139 w 4853691"/>
                <a:gd name="connsiteY5039" fmla="*/ 2602875 h 4860733"/>
                <a:gd name="connsiteX5040" fmla="*/ 4799710 w 4853691"/>
                <a:gd name="connsiteY5040" fmla="*/ 2703798 h 4860733"/>
                <a:gd name="connsiteX5041" fmla="*/ 4792669 w 4853691"/>
                <a:gd name="connsiteY5041" fmla="*/ 2769515 h 4860733"/>
                <a:gd name="connsiteX5042" fmla="*/ 4787975 w 4853691"/>
                <a:gd name="connsiteY5042" fmla="*/ 2811762 h 4860733"/>
                <a:gd name="connsiteX5043" fmla="*/ 4778587 w 4853691"/>
                <a:gd name="connsiteY5043" fmla="*/ 2875132 h 4860733"/>
                <a:gd name="connsiteX5044" fmla="*/ 4771546 w 4853691"/>
                <a:gd name="connsiteY5044" fmla="*/ 2917379 h 4860733"/>
                <a:gd name="connsiteX5045" fmla="*/ 4759810 w 4853691"/>
                <a:gd name="connsiteY5045" fmla="*/ 2978402 h 4860733"/>
                <a:gd name="connsiteX5046" fmla="*/ 4752769 w 4853691"/>
                <a:gd name="connsiteY5046" fmla="*/ 3018302 h 4860733"/>
                <a:gd name="connsiteX5047" fmla="*/ 4738687 w 4853691"/>
                <a:gd name="connsiteY5047" fmla="*/ 3081672 h 4860733"/>
                <a:gd name="connsiteX5048" fmla="*/ 4729299 w 4853691"/>
                <a:gd name="connsiteY5048" fmla="*/ 3119225 h 4860733"/>
                <a:gd name="connsiteX5049" fmla="*/ 4710522 w 4853691"/>
                <a:gd name="connsiteY5049" fmla="*/ 3187289 h 4860733"/>
                <a:gd name="connsiteX5050" fmla="*/ 4703481 w 4853691"/>
                <a:gd name="connsiteY5050" fmla="*/ 3217801 h 4860733"/>
                <a:gd name="connsiteX5051" fmla="*/ 4680011 w 4853691"/>
                <a:gd name="connsiteY5051" fmla="*/ 3295253 h 4860733"/>
                <a:gd name="connsiteX5052" fmla="*/ 4675317 w 4853691"/>
                <a:gd name="connsiteY5052" fmla="*/ 3295253 h 4860733"/>
                <a:gd name="connsiteX5053" fmla="*/ 4670623 w 4853691"/>
                <a:gd name="connsiteY5053" fmla="*/ 3295253 h 4860733"/>
                <a:gd name="connsiteX5054" fmla="*/ 4670623 w 4853691"/>
                <a:gd name="connsiteY5054" fmla="*/ 3295253 h 4860733"/>
                <a:gd name="connsiteX5055" fmla="*/ 4668275 w 4853691"/>
                <a:gd name="connsiteY5055" fmla="*/ 3283518 h 4860733"/>
                <a:gd name="connsiteX5056" fmla="*/ 4665929 w 4853691"/>
                <a:gd name="connsiteY5056" fmla="*/ 3271783 h 4860733"/>
                <a:gd name="connsiteX5057" fmla="*/ 4663581 w 4853691"/>
                <a:gd name="connsiteY5057" fmla="*/ 3260048 h 4860733"/>
                <a:gd name="connsiteX5058" fmla="*/ 4661234 w 4853691"/>
                <a:gd name="connsiteY5058" fmla="*/ 3248312 h 4860733"/>
                <a:gd name="connsiteX5059" fmla="*/ 4658887 w 4853691"/>
                <a:gd name="connsiteY5059" fmla="*/ 3234230 h 4860733"/>
                <a:gd name="connsiteX5060" fmla="*/ 4656540 w 4853691"/>
                <a:gd name="connsiteY5060" fmla="*/ 3220148 h 4860733"/>
                <a:gd name="connsiteX5061" fmla="*/ 4656540 w 4853691"/>
                <a:gd name="connsiteY5061" fmla="*/ 3206065 h 4860733"/>
                <a:gd name="connsiteX5062" fmla="*/ 4654193 w 4853691"/>
                <a:gd name="connsiteY5062" fmla="*/ 3191983 h 4860733"/>
                <a:gd name="connsiteX5063" fmla="*/ 4654193 w 4853691"/>
                <a:gd name="connsiteY5063" fmla="*/ 3175554 h 4860733"/>
                <a:gd name="connsiteX5064" fmla="*/ 4654193 w 4853691"/>
                <a:gd name="connsiteY5064" fmla="*/ 3159125 h 4860733"/>
                <a:gd name="connsiteX5065" fmla="*/ 4651846 w 4853691"/>
                <a:gd name="connsiteY5065" fmla="*/ 3128613 h 4860733"/>
                <a:gd name="connsiteX5066" fmla="*/ 4651846 w 4853691"/>
                <a:gd name="connsiteY5066" fmla="*/ 3126266 h 4860733"/>
                <a:gd name="connsiteX5067" fmla="*/ 4651846 w 4853691"/>
                <a:gd name="connsiteY5067" fmla="*/ 3112184 h 4860733"/>
                <a:gd name="connsiteX5068" fmla="*/ 4670623 w 4853691"/>
                <a:gd name="connsiteY5068" fmla="*/ 3091060 h 4860733"/>
                <a:gd name="connsiteX5069" fmla="*/ 4661234 w 4853691"/>
                <a:gd name="connsiteY5069" fmla="*/ 3074631 h 4860733"/>
                <a:gd name="connsiteX5070" fmla="*/ 4680011 w 4853691"/>
                <a:gd name="connsiteY5070" fmla="*/ 3039425 h 4860733"/>
                <a:gd name="connsiteX5071" fmla="*/ 4684705 w 4853691"/>
                <a:gd name="connsiteY5071" fmla="*/ 3030037 h 4860733"/>
                <a:gd name="connsiteX5072" fmla="*/ 4703481 w 4853691"/>
                <a:gd name="connsiteY5072" fmla="*/ 2990137 h 4860733"/>
                <a:gd name="connsiteX5073" fmla="*/ 4712869 w 4853691"/>
                <a:gd name="connsiteY5073" fmla="*/ 2973708 h 4860733"/>
                <a:gd name="connsiteX5074" fmla="*/ 4712869 w 4853691"/>
                <a:gd name="connsiteY5074" fmla="*/ 2971361 h 4860733"/>
                <a:gd name="connsiteX5075" fmla="*/ 4715216 w 4853691"/>
                <a:gd name="connsiteY5075" fmla="*/ 2966667 h 4860733"/>
                <a:gd name="connsiteX5076" fmla="*/ 4736340 w 4853691"/>
                <a:gd name="connsiteY5076" fmla="*/ 2910338 h 4860733"/>
                <a:gd name="connsiteX5077" fmla="*/ 4738687 w 4853691"/>
                <a:gd name="connsiteY5077" fmla="*/ 2903296 h 4860733"/>
                <a:gd name="connsiteX5078" fmla="*/ 4757463 w 4853691"/>
                <a:gd name="connsiteY5078" fmla="*/ 2844620 h 4860733"/>
                <a:gd name="connsiteX5079" fmla="*/ 4759810 w 4853691"/>
                <a:gd name="connsiteY5079" fmla="*/ 2839926 h 4860733"/>
                <a:gd name="connsiteX5080" fmla="*/ 4776240 w 4853691"/>
                <a:gd name="connsiteY5080" fmla="*/ 2776556 h 4860733"/>
                <a:gd name="connsiteX5081" fmla="*/ 4778587 w 4853691"/>
                <a:gd name="connsiteY5081" fmla="*/ 2764821 h 4860733"/>
                <a:gd name="connsiteX5082" fmla="*/ 4792669 w 4853691"/>
                <a:gd name="connsiteY5082" fmla="*/ 2701451 h 4860733"/>
                <a:gd name="connsiteX5083" fmla="*/ 4795016 w 4853691"/>
                <a:gd name="connsiteY5083" fmla="*/ 2689715 h 4860733"/>
                <a:gd name="connsiteX5084" fmla="*/ 4804404 w 4853691"/>
                <a:gd name="connsiteY5084" fmla="*/ 2621651 h 4860733"/>
                <a:gd name="connsiteX5085" fmla="*/ 4804404 w 4853691"/>
                <a:gd name="connsiteY5085" fmla="*/ 2616957 h 4860733"/>
                <a:gd name="connsiteX5086" fmla="*/ 4811445 w 4853691"/>
                <a:gd name="connsiteY5086" fmla="*/ 2553587 h 4860733"/>
                <a:gd name="connsiteX5087" fmla="*/ 4811445 w 4853691"/>
                <a:gd name="connsiteY5087" fmla="*/ 2553587 h 4860733"/>
                <a:gd name="connsiteX5088" fmla="*/ 4809098 w 4853691"/>
                <a:gd name="connsiteY5088" fmla="*/ 2584098 h 4860733"/>
                <a:gd name="connsiteX5089" fmla="*/ 4806751 w 4853691"/>
                <a:gd name="connsiteY5089" fmla="*/ 2635733 h 4860733"/>
                <a:gd name="connsiteX5090" fmla="*/ 4804404 w 4853691"/>
                <a:gd name="connsiteY5090" fmla="*/ 2642774 h 4860733"/>
                <a:gd name="connsiteX5091" fmla="*/ 4804404 w 4853691"/>
                <a:gd name="connsiteY5091" fmla="*/ 2645121 h 4860733"/>
                <a:gd name="connsiteX5092" fmla="*/ 4804404 w 4853691"/>
                <a:gd name="connsiteY5092" fmla="*/ 2656857 h 4860733"/>
                <a:gd name="connsiteX5093" fmla="*/ 4799710 w 4853691"/>
                <a:gd name="connsiteY5093" fmla="*/ 2703798 h 4860733"/>
                <a:gd name="connsiteX5094" fmla="*/ 4450000 w 4853691"/>
                <a:gd name="connsiteY5094" fmla="*/ 3731804 h 4860733"/>
                <a:gd name="connsiteX5095" fmla="*/ 4412447 w 4853691"/>
                <a:gd name="connsiteY5095" fmla="*/ 3783439 h 4860733"/>
                <a:gd name="connsiteX5096" fmla="*/ 4403059 w 4853691"/>
                <a:gd name="connsiteY5096" fmla="*/ 3797521 h 4860733"/>
                <a:gd name="connsiteX5097" fmla="*/ 4372548 w 4853691"/>
                <a:gd name="connsiteY5097" fmla="*/ 3835074 h 4860733"/>
                <a:gd name="connsiteX5098" fmla="*/ 4356118 w 4853691"/>
                <a:gd name="connsiteY5098" fmla="*/ 3849156 h 4860733"/>
                <a:gd name="connsiteX5099" fmla="*/ 4351424 w 4853691"/>
                <a:gd name="connsiteY5099" fmla="*/ 3853850 h 4860733"/>
                <a:gd name="connsiteX5100" fmla="*/ 4363159 w 4853691"/>
                <a:gd name="connsiteY5100" fmla="*/ 3839768 h 4860733"/>
                <a:gd name="connsiteX5101" fmla="*/ 4372548 w 4853691"/>
                <a:gd name="connsiteY5101" fmla="*/ 3828033 h 4860733"/>
                <a:gd name="connsiteX5102" fmla="*/ 4405406 w 4853691"/>
                <a:gd name="connsiteY5102" fmla="*/ 3788133 h 4860733"/>
                <a:gd name="connsiteX5103" fmla="*/ 4414795 w 4853691"/>
                <a:gd name="connsiteY5103" fmla="*/ 3774051 h 4860733"/>
                <a:gd name="connsiteX5104" fmla="*/ 4452347 w 4853691"/>
                <a:gd name="connsiteY5104" fmla="*/ 3722416 h 4860733"/>
                <a:gd name="connsiteX5105" fmla="*/ 4457041 w 4853691"/>
                <a:gd name="connsiteY5105" fmla="*/ 3715374 h 4860733"/>
                <a:gd name="connsiteX5106" fmla="*/ 4464082 w 4853691"/>
                <a:gd name="connsiteY5106" fmla="*/ 3703639 h 4860733"/>
                <a:gd name="connsiteX5107" fmla="*/ 4475818 w 4853691"/>
                <a:gd name="connsiteY5107" fmla="*/ 3689557 h 4860733"/>
                <a:gd name="connsiteX5108" fmla="*/ 4480512 w 4853691"/>
                <a:gd name="connsiteY5108" fmla="*/ 3684863 h 4860733"/>
                <a:gd name="connsiteX5109" fmla="*/ 4457041 w 4853691"/>
                <a:gd name="connsiteY5109" fmla="*/ 3720068 h 4860733"/>
                <a:gd name="connsiteX5110" fmla="*/ 4450000 w 4853691"/>
                <a:gd name="connsiteY5110" fmla="*/ 3731804 h 4860733"/>
                <a:gd name="connsiteX5111" fmla="*/ 4306830 w 4853691"/>
                <a:gd name="connsiteY5111" fmla="*/ 3896097 h 4860733"/>
                <a:gd name="connsiteX5112" fmla="*/ 4290401 w 4853691"/>
                <a:gd name="connsiteY5112" fmla="*/ 3912527 h 4860733"/>
                <a:gd name="connsiteX5113" fmla="*/ 4271625 w 4853691"/>
                <a:gd name="connsiteY5113" fmla="*/ 3931303 h 4860733"/>
                <a:gd name="connsiteX5114" fmla="*/ 4255195 w 4853691"/>
                <a:gd name="connsiteY5114" fmla="*/ 3947732 h 4860733"/>
                <a:gd name="connsiteX5115" fmla="*/ 4236419 w 4853691"/>
                <a:gd name="connsiteY5115" fmla="*/ 3964162 h 4860733"/>
                <a:gd name="connsiteX5116" fmla="*/ 4231725 w 4853691"/>
                <a:gd name="connsiteY5116" fmla="*/ 3968856 h 4860733"/>
                <a:gd name="connsiteX5117" fmla="*/ 4229378 w 4853691"/>
                <a:gd name="connsiteY5117" fmla="*/ 3966508 h 4860733"/>
                <a:gd name="connsiteX5118" fmla="*/ 4236419 w 4853691"/>
                <a:gd name="connsiteY5118" fmla="*/ 3957120 h 4860733"/>
                <a:gd name="connsiteX5119" fmla="*/ 4252848 w 4853691"/>
                <a:gd name="connsiteY5119" fmla="*/ 3931303 h 4860733"/>
                <a:gd name="connsiteX5120" fmla="*/ 4266931 w 4853691"/>
                <a:gd name="connsiteY5120" fmla="*/ 3907832 h 4860733"/>
                <a:gd name="connsiteX5121" fmla="*/ 4273972 w 4853691"/>
                <a:gd name="connsiteY5121" fmla="*/ 3898444 h 4860733"/>
                <a:gd name="connsiteX5122" fmla="*/ 4276319 w 4853691"/>
                <a:gd name="connsiteY5122" fmla="*/ 3898444 h 4860733"/>
                <a:gd name="connsiteX5123" fmla="*/ 4288054 w 4853691"/>
                <a:gd name="connsiteY5123" fmla="*/ 3891403 h 4860733"/>
                <a:gd name="connsiteX5124" fmla="*/ 4313872 w 4853691"/>
                <a:gd name="connsiteY5124" fmla="*/ 3874974 h 4860733"/>
                <a:gd name="connsiteX5125" fmla="*/ 4327954 w 4853691"/>
                <a:gd name="connsiteY5125" fmla="*/ 3865586 h 4860733"/>
                <a:gd name="connsiteX5126" fmla="*/ 4337342 w 4853691"/>
                <a:gd name="connsiteY5126" fmla="*/ 3858544 h 4860733"/>
                <a:gd name="connsiteX5127" fmla="*/ 4323260 w 4853691"/>
                <a:gd name="connsiteY5127" fmla="*/ 3872627 h 4860733"/>
                <a:gd name="connsiteX5128" fmla="*/ 4306830 w 4853691"/>
                <a:gd name="connsiteY5128" fmla="*/ 3896097 h 4860733"/>
                <a:gd name="connsiteX5129" fmla="*/ 4166007 w 4853691"/>
                <a:gd name="connsiteY5129" fmla="*/ 4027532 h 4860733"/>
                <a:gd name="connsiteX5130" fmla="*/ 4130802 w 4853691"/>
                <a:gd name="connsiteY5130" fmla="*/ 4055696 h 4860733"/>
                <a:gd name="connsiteX5131" fmla="*/ 4114372 w 4853691"/>
                <a:gd name="connsiteY5131" fmla="*/ 4069779 h 4860733"/>
                <a:gd name="connsiteX5132" fmla="*/ 4109678 w 4853691"/>
                <a:gd name="connsiteY5132" fmla="*/ 4074473 h 4860733"/>
                <a:gd name="connsiteX5133" fmla="*/ 4116719 w 4853691"/>
                <a:gd name="connsiteY5133" fmla="*/ 4067431 h 4860733"/>
                <a:gd name="connsiteX5134" fmla="*/ 4137843 w 4853691"/>
                <a:gd name="connsiteY5134" fmla="*/ 4043961 h 4860733"/>
                <a:gd name="connsiteX5135" fmla="*/ 4177743 w 4853691"/>
                <a:gd name="connsiteY5135" fmla="*/ 3997020 h 4860733"/>
                <a:gd name="connsiteX5136" fmla="*/ 4201213 w 4853691"/>
                <a:gd name="connsiteY5136" fmla="*/ 3966508 h 4860733"/>
                <a:gd name="connsiteX5137" fmla="*/ 4215296 w 4853691"/>
                <a:gd name="connsiteY5137" fmla="*/ 3950079 h 4860733"/>
                <a:gd name="connsiteX5138" fmla="*/ 4217643 w 4853691"/>
                <a:gd name="connsiteY5138" fmla="*/ 3966508 h 4860733"/>
                <a:gd name="connsiteX5139" fmla="*/ 4201213 w 4853691"/>
                <a:gd name="connsiteY5139" fmla="*/ 3985285 h 4860733"/>
                <a:gd name="connsiteX5140" fmla="*/ 4203560 w 4853691"/>
                <a:gd name="connsiteY5140" fmla="*/ 3994673 h 4860733"/>
                <a:gd name="connsiteX5141" fmla="*/ 4196519 w 4853691"/>
                <a:gd name="connsiteY5141" fmla="*/ 4006408 h 4860733"/>
                <a:gd name="connsiteX5142" fmla="*/ 4182437 w 4853691"/>
                <a:gd name="connsiteY5142" fmla="*/ 4020490 h 4860733"/>
                <a:gd name="connsiteX5143" fmla="*/ 4166007 w 4853691"/>
                <a:gd name="connsiteY5143" fmla="*/ 4027532 h 4860733"/>
                <a:gd name="connsiteX5144" fmla="*/ 4048655 w 4853691"/>
                <a:gd name="connsiteY5144" fmla="*/ 4135496 h 4860733"/>
                <a:gd name="connsiteX5145" fmla="*/ 4013449 w 4853691"/>
                <a:gd name="connsiteY5145" fmla="*/ 4173049 h 4860733"/>
                <a:gd name="connsiteX5146" fmla="*/ 3987632 w 4853691"/>
                <a:gd name="connsiteY5146" fmla="*/ 4201213 h 4860733"/>
                <a:gd name="connsiteX5147" fmla="*/ 3947732 w 4853691"/>
                <a:gd name="connsiteY5147" fmla="*/ 4241113 h 4860733"/>
                <a:gd name="connsiteX5148" fmla="*/ 3924262 w 4853691"/>
                <a:gd name="connsiteY5148" fmla="*/ 4264584 h 4860733"/>
                <a:gd name="connsiteX5149" fmla="*/ 3874974 w 4853691"/>
                <a:gd name="connsiteY5149" fmla="*/ 4309177 h 4860733"/>
                <a:gd name="connsiteX5150" fmla="*/ 3858544 w 4853691"/>
                <a:gd name="connsiteY5150" fmla="*/ 4323260 h 4860733"/>
                <a:gd name="connsiteX5151" fmla="*/ 3738845 w 4853691"/>
                <a:gd name="connsiteY5151" fmla="*/ 4421836 h 4860733"/>
                <a:gd name="connsiteX5152" fmla="*/ 3724763 w 4853691"/>
                <a:gd name="connsiteY5152" fmla="*/ 4414794 h 4860733"/>
                <a:gd name="connsiteX5153" fmla="*/ 3703639 w 4853691"/>
                <a:gd name="connsiteY5153" fmla="*/ 4435918 h 4860733"/>
                <a:gd name="connsiteX5154" fmla="*/ 3705986 w 4853691"/>
                <a:gd name="connsiteY5154" fmla="*/ 4442959 h 4860733"/>
                <a:gd name="connsiteX5155" fmla="*/ 3243618 w 4853691"/>
                <a:gd name="connsiteY5155" fmla="*/ 4588476 h 4860733"/>
                <a:gd name="connsiteX5156" fmla="*/ 3227189 w 4853691"/>
                <a:gd name="connsiteY5156" fmla="*/ 4572047 h 4860733"/>
                <a:gd name="connsiteX5157" fmla="*/ 3189636 w 4853691"/>
                <a:gd name="connsiteY5157" fmla="*/ 4529800 h 4860733"/>
                <a:gd name="connsiteX5158" fmla="*/ 3189636 w 4853691"/>
                <a:gd name="connsiteY5158" fmla="*/ 4529800 h 4860733"/>
                <a:gd name="connsiteX5159" fmla="*/ 3173207 w 4853691"/>
                <a:gd name="connsiteY5159" fmla="*/ 4506329 h 4860733"/>
                <a:gd name="connsiteX5160" fmla="*/ 3170860 w 4853691"/>
                <a:gd name="connsiteY5160" fmla="*/ 4501635 h 4860733"/>
                <a:gd name="connsiteX5161" fmla="*/ 3452505 w 4853691"/>
                <a:gd name="connsiteY5161" fmla="*/ 4407753 h 4860733"/>
                <a:gd name="connsiteX5162" fmla="*/ 3734151 w 4853691"/>
                <a:gd name="connsiteY5162" fmla="*/ 4278666 h 4860733"/>
                <a:gd name="connsiteX5163" fmla="*/ 3757622 w 4853691"/>
                <a:gd name="connsiteY5163" fmla="*/ 4271625 h 4860733"/>
                <a:gd name="connsiteX5164" fmla="*/ 3776398 w 4853691"/>
                <a:gd name="connsiteY5164" fmla="*/ 4264584 h 4860733"/>
                <a:gd name="connsiteX5165" fmla="*/ 3820992 w 4853691"/>
                <a:gd name="connsiteY5165" fmla="*/ 4245807 h 4860733"/>
                <a:gd name="connsiteX5166" fmla="*/ 3846809 w 4853691"/>
                <a:gd name="connsiteY5166" fmla="*/ 4234072 h 4860733"/>
                <a:gd name="connsiteX5167" fmla="*/ 3884362 w 4853691"/>
                <a:gd name="connsiteY5167" fmla="*/ 4217643 h 4860733"/>
                <a:gd name="connsiteX5168" fmla="*/ 3910180 w 4853691"/>
                <a:gd name="connsiteY5168" fmla="*/ 4203560 h 4860733"/>
                <a:gd name="connsiteX5169" fmla="*/ 3945385 w 4853691"/>
                <a:gd name="connsiteY5169" fmla="*/ 4184784 h 4860733"/>
                <a:gd name="connsiteX5170" fmla="*/ 3971203 w 4853691"/>
                <a:gd name="connsiteY5170" fmla="*/ 4170702 h 4860733"/>
                <a:gd name="connsiteX5171" fmla="*/ 4004061 w 4853691"/>
                <a:gd name="connsiteY5171" fmla="*/ 4151925 h 4860733"/>
                <a:gd name="connsiteX5172" fmla="*/ 4029879 w 4853691"/>
                <a:gd name="connsiteY5172" fmla="*/ 4135496 h 4860733"/>
                <a:gd name="connsiteX5173" fmla="*/ 4062738 w 4853691"/>
                <a:gd name="connsiteY5173" fmla="*/ 4114372 h 4860733"/>
                <a:gd name="connsiteX5174" fmla="*/ 4086208 w 4853691"/>
                <a:gd name="connsiteY5174" fmla="*/ 4097943 h 4860733"/>
                <a:gd name="connsiteX5175" fmla="*/ 4100290 w 4853691"/>
                <a:gd name="connsiteY5175" fmla="*/ 4088555 h 4860733"/>
                <a:gd name="connsiteX5176" fmla="*/ 4083861 w 4853691"/>
                <a:gd name="connsiteY5176" fmla="*/ 4107331 h 4860733"/>
                <a:gd name="connsiteX5177" fmla="*/ 4048655 w 4853691"/>
                <a:gd name="connsiteY5177" fmla="*/ 4135496 h 4860733"/>
                <a:gd name="connsiteX5178" fmla="*/ 3663740 w 4853691"/>
                <a:gd name="connsiteY5178" fmla="*/ 4468777 h 4860733"/>
                <a:gd name="connsiteX5179" fmla="*/ 3637922 w 4853691"/>
                <a:gd name="connsiteY5179" fmla="*/ 4485206 h 4860733"/>
                <a:gd name="connsiteX5180" fmla="*/ 3612104 w 4853691"/>
                <a:gd name="connsiteY5180" fmla="*/ 4499288 h 4860733"/>
                <a:gd name="connsiteX5181" fmla="*/ 3583940 w 4853691"/>
                <a:gd name="connsiteY5181" fmla="*/ 4513370 h 4860733"/>
                <a:gd name="connsiteX5182" fmla="*/ 3558123 w 4853691"/>
                <a:gd name="connsiteY5182" fmla="*/ 4527453 h 4860733"/>
                <a:gd name="connsiteX5183" fmla="*/ 3529958 w 4853691"/>
                <a:gd name="connsiteY5183" fmla="*/ 4541535 h 4860733"/>
                <a:gd name="connsiteX5184" fmla="*/ 3504140 w 4853691"/>
                <a:gd name="connsiteY5184" fmla="*/ 4555617 h 4860733"/>
                <a:gd name="connsiteX5185" fmla="*/ 3475976 w 4853691"/>
                <a:gd name="connsiteY5185" fmla="*/ 4569700 h 4860733"/>
                <a:gd name="connsiteX5186" fmla="*/ 3450158 w 4853691"/>
                <a:gd name="connsiteY5186" fmla="*/ 4581435 h 4860733"/>
                <a:gd name="connsiteX5187" fmla="*/ 3419647 w 4853691"/>
                <a:gd name="connsiteY5187" fmla="*/ 4595517 h 4860733"/>
                <a:gd name="connsiteX5188" fmla="*/ 3393829 w 4853691"/>
                <a:gd name="connsiteY5188" fmla="*/ 4607252 h 4860733"/>
                <a:gd name="connsiteX5189" fmla="*/ 3363318 w 4853691"/>
                <a:gd name="connsiteY5189" fmla="*/ 4621335 h 4860733"/>
                <a:gd name="connsiteX5190" fmla="*/ 3337500 w 4853691"/>
                <a:gd name="connsiteY5190" fmla="*/ 4633070 h 4860733"/>
                <a:gd name="connsiteX5191" fmla="*/ 3321071 w 4853691"/>
                <a:gd name="connsiteY5191" fmla="*/ 4640111 h 4860733"/>
                <a:gd name="connsiteX5192" fmla="*/ 3243618 w 4853691"/>
                <a:gd name="connsiteY5192" fmla="*/ 4588476 h 4860733"/>
                <a:gd name="connsiteX5193" fmla="*/ 3253007 w 4853691"/>
                <a:gd name="connsiteY5193" fmla="*/ 4586129 h 4860733"/>
                <a:gd name="connsiteX5194" fmla="*/ 3276477 w 4853691"/>
                <a:gd name="connsiteY5194" fmla="*/ 4581435 h 4860733"/>
                <a:gd name="connsiteX5195" fmla="*/ 3306988 w 4853691"/>
                <a:gd name="connsiteY5195" fmla="*/ 4574394 h 4860733"/>
                <a:gd name="connsiteX5196" fmla="*/ 3330459 w 4853691"/>
                <a:gd name="connsiteY5196" fmla="*/ 4569700 h 4860733"/>
                <a:gd name="connsiteX5197" fmla="*/ 3360970 w 4853691"/>
                <a:gd name="connsiteY5197" fmla="*/ 4562658 h 4860733"/>
                <a:gd name="connsiteX5198" fmla="*/ 3384441 w 4853691"/>
                <a:gd name="connsiteY5198" fmla="*/ 4555617 h 4860733"/>
                <a:gd name="connsiteX5199" fmla="*/ 3414953 w 4853691"/>
                <a:gd name="connsiteY5199" fmla="*/ 4548576 h 4860733"/>
                <a:gd name="connsiteX5200" fmla="*/ 3438423 w 4853691"/>
                <a:gd name="connsiteY5200" fmla="*/ 4541535 h 4860733"/>
                <a:gd name="connsiteX5201" fmla="*/ 3468935 w 4853691"/>
                <a:gd name="connsiteY5201" fmla="*/ 4532147 h 4860733"/>
                <a:gd name="connsiteX5202" fmla="*/ 3492405 w 4853691"/>
                <a:gd name="connsiteY5202" fmla="*/ 4525106 h 4860733"/>
                <a:gd name="connsiteX5203" fmla="*/ 3520570 w 4853691"/>
                <a:gd name="connsiteY5203" fmla="*/ 4515718 h 4860733"/>
                <a:gd name="connsiteX5204" fmla="*/ 3541693 w 4853691"/>
                <a:gd name="connsiteY5204" fmla="*/ 4508676 h 4860733"/>
                <a:gd name="connsiteX5205" fmla="*/ 3569858 w 4853691"/>
                <a:gd name="connsiteY5205" fmla="*/ 4499288 h 4860733"/>
                <a:gd name="connsiteX5206" fmla="*/ 3590981 w 4853691"/>
                <a:gd name="connsiteY5206" fmla="*/ 4489900 h 4860733"/>
                <a:gd name="connsiteX5207" fmla="*/ 3619146 w 4853691"/>
                <a:gd name="connsiteY5207" fmla="*/ 4478165 h 4860733"/>
                <a:gd name="connsiteX5208" fmla="*/ 3640269 w 4853691"/>
                <a:gd name="connsiteY5208" fmla="*/ 4468777 h 4860733"/>
                <a:gd name="connsiteX5209" fmla="*/ 3668434 w 4853691"/>
                <a:gd name="connsiteY5209" fmla="*/ 4457041 h 4860733"/>
                <a:gd name="connsiteX5210" fmla="*/ 3689557 w 4853691"/>
                <a:gd name="connsiteY5210" fmla="*/ 4447653 h 4860733"/>
                <a:gd name="connsiteX5211" fmla="*/ 3703639 w 4853691"/>
                <a:gd name="connsiteY5211" fmla="*/ 4440612 h 4860733"/>
                <a:gd name="connsiteX5212" fmla="*/ 3703639 w 4853691"/>
                <a:gd name="connsiteY5212" fmla="*/ 4440612 h 4860733"/>
                <a:gd name="connsiteX5213" fmla="*/ 3687210 w 4853691"/>
                <a:gd name="connsiteY5213" fmla="*/ 4450000 h 4860733"/>
                <a:gd name="connsiteX5214" fmla="*/ 3663740 w 4853691"/>
                <a:gd name="connsiteY5214" fmla="*/ 4468777 h 4860733"/>
                <a:gd name="connsiteX5215" fmla="*/ 2936155 w 4853691"/>
                <a:gd name="connsiteY5215" fmla="*/ 4647152 h 4860733"/>
                <a:gd name="connsiteX5216" fmla="*/ 2926767 w 4853691"/>
                <a:gd name="connsiteY5216" fmla="*/ 4661234 h 4860733"/>
                <a:gd name="connsiteX5217" fmla="*/ 2917379 w 4853691"/>
                <a:gd name="connsiteY5217" fmla="*/ 4672970 h 4860733"/>
                <a:gd name="connsiteX5218" fmla="*/ 2907991 w 4853691"/>
                <a:gd name="connsiteY5218" fmla="*/ 4687052 h 4860733"/>
                <a:gd name="connsiteX5219" fmla="*/ 2898602 w 4853691"/>
                <a:gd name="connsiteY5219" fmla="*/ 4698787 h 4860733"/>
                <a:gd name="connsiteX5220" fmla="*/ 2889214 w 4853691"/>
                <a:gd name="connsiteY5220" fmla="*/ 4712869 h 4860733"/>
                <a:gd name="connsiteX5221" fmla="*/ 2879826 w 4853691"/>
                <a:gd name="connsiteY5221" fmla="*/ 4724605 h 4860733"/>
                <a:gd name="connsiteX5222" fmla="*/ 2868091 w 4853691"/>
                <a:gd name="connsiteY5222" fmla="*/ 4736340 h 4860733"/>
                <a:gd name="connsiteX5223" fmla="*/ 2858703 w 4853691"/>
                <a:gd name="connsiteY5223" fmla="*/ 4745728 h 4860733"/>
                <a:gd name="connsiteX5224" fmla="*/ 2846967 w 4853691"/>
                <a:gd name="connsiteY5224" fmla="*/ 4757463 h 4860733"/>
                <a:gd name="connsiteX5225" fmla="*/ 2837579 w 4853691"/>
                <a:gd name="connsiteY5225" fmla="*/ 4766851 h 4860733"/>
                <a:gd name="connsiteX5226" fmla="*/ 2825844 w 4853691"/>
                <a:gd name="connsiteY5226" fmla="*/ 4778587 h 4860733"/>
                <a:gd name="connsiteX5227" fmla="*/ 2811762 w 4853691"/>
                <a:gd name="connsiteY5227" fmla="*/ 4773893 h 4860733"/>
                <a:gd name="connsiteX5228" fmla="*/ 2792985 w 4853691"/>
                <a:gd name="connsiteY5228" fmla="*/ 4787975 h 4860733"/>
                <a:gd name="connsiteX5229" fmla="*/ 2757780 w 4853691"/>
                <a:gd name="connsiteY5229" fmla="*/ 4776239 h 4860733"/>
                <a:gd name="connsiteX5230" fmla="*/ 2741350 w 4853691"/>
                <a:gd name="connsiteY5230" fmla="*/ 4769199 h 4860733"/>
                <a:gd name="connsiteX5231" fmla="*/ 2746044 w 4853691"/>
                <a:gd name="connsiteY5231" fmla="*/ 4766851 h 4860733"/>
                <a:gd name="connsiteX5232" fmla="*/ 2760127 w 4853691"/>
                <a:gd name="connsiteY5232" fmla="*/ 4757463 h 4860733"/>
                <a:gd name="connsiteX5233" fmla="*/ 2771862 w 4853691"/>
                <a:gd name="connsiteY5233" fmla="*/ 4748075 h 4860733"/>
                <a:gd name="connsiteX5234" fmla="*/ 2790638 w 4853691"/>
                <a:gd name="connsiteY5234" fmla="*/ 4731646 h 4860733"/>
                <a:gd name="connsiteX5235" fmla="*/ 2804721 w 4853691"/>
                <a:gd name="connsiteY5235" fmla="*/ 4717563 h 4860733"/>
                <a:gd name="connsiteX5236" fmla="*/ 2818803 w 4853691"/>
                <a:gd name="connsiteY5236" fmla="*/ 4703481 h 4860733"/>
                <a:gd name="connsiteX5237" fmla="*/ 2830538 w 4853691"/>
                <a:gd name="connsiteY5237" fmla="*/ 4691746 h 4860733"/>
                <a:gd name="connsiteX5238" fmla="*/ 2844620 w 4853691"/>
                <a:gd name="connsiteY5238" fmla="*/ 4677664 h 4860733"/>
                <a:gd name="connsiteX5239" fmla="*/ 2856355 w 4853691"/>
                <a:gd name="connsiteY5239" fmla="*/ 4665928 h 4860733"/>
                <a:gd name="connsiteX5240" fmla="*/ 2870438 w 4853691"/>
                <a:gd name="connsiteY5240" fmla="*/ 4651846 h 4860733"/>
                <a:gd name="connsiteX5241" fmla="*/ 2882173 w 4853691"/>
                <a:gd name="connsiteY5241" fmla="*/ 4637764 h 4860733"/>
                <a:gd name="connsiteX5242" fmla="*/ 2893908 w 4853691"/>
                <a:gd name="connsiteY5242" fmla="*/ 4623681 h 4860733"/>
                <a:gd name="connsiteX5243" fmla="*/ 2910338 w 4853691"/>
                <a:gd name="connsiteY5243" fmla="*/ 4623681 h 4860733"/>
                <a:gd name="connsiteX5244" fmla="*/ 2929114 w 4853691"/>
                <a:gd name="connsiteY5244" fmla="*/ 4623681 h 4860733"/>
                <a:gd name="connsiteX5245" fmla="*/ 2947890 w 4853691"/>
                <a:gd name="connsiteY5245" fmla="*/ 4623681 h 4860733"/>
                <a:gd name="connsiteX5246" fmla="*/ 2940849 w 4853691"/>
                <a:gd name="connsiteY5246" fmla="*/ 4635417 h 4860733"/>
                <a:gd name="connsiteX5247" fmla="*/ 2936155 w 4853691"/>
                <a:gd name="connsiteY5247" fmla="*/ 4647152 h 4860733"/>
                <a:gd name="connsiteX5248" fmla="*/ 2788291 w 4853691"/>
                <a:gd name="connsiteY5248" fmla="*/ 4797363 h 4860733"/>
                <a:gd name="connsiteX5249" fmla="*/ 2795332 w 4853691"/>
                <a:gd name="connsiteY5249" fmla="*/ 4795016 h 4860733"/>
                <a:gd name="connsiteX5250" fmla="*/ 2797679 w 4853691"/>
                <a:gd name="connsiteY5250" fmla="*/ 4802057 h 4860733"/>
                <a:gd name="connsiteX5251" fmla="*/ 2795332 w 4853691"/>
                <a:gd name="connsiteY5251" fmla="*/ 4804404 h 4860733"/>
                <a:gd name="connsiteX5252" fmla="*/ 2788291 w 4853691"/>
                <a:gd name="connsiteY5252" fmla="*/ 4797363 h 4860733"/>
                <a:gd name="connsiteX5253" fmla="*/ 2729615 w 4853691"/>
                <a:gd name="connsiteY5253" fmla="*/ 4804404 h 4860733"/>
                <a:gd name="connsiteX5254" fmla="*/ 2701450 w 4853691"/>
                <a:gd name="connsiteY5254" fmla="*/ 4809098 h 4860733"/>
                <a:gd name="connsiteX5255" fmla="*/ 2696756 w 4853691"/>
                <a:gd name="connsiteY5255" fmla="*/ 4809098 h 4860733"/>
                <a:gd name="connsiteX5256" fmla="*/ 2694409 w 4853691"/>
                <a:gd name="connsiteY5256" fmla="*/ 4799710 h 4860733"/>
                <a:gd name="connsiteX5257" fmla="*/ 2703797 w 4853691"/>
                <a:gd name="connsiteY5257" fmla="*/ 4795016 h 4860733"/>
                <a:gd name="connsiteX5258" fmla="*/ 2715533 w 4853691"/>
                <a:gd name="connsiteY5258" fmla="*/ 4787975 h 4860733"/>
                <a:gd name="connsiteX5259" fmla="*/ 2727268 w 4853691"/>
                <a:gd name="connsiteY5259" fmla="*/ 4780934 h 4860733"/>
                <a:gd name="connsiteX5260" fmla="*/ 2739003 w 4853691"/>
                <a:gd name="connsiteY5260" fmla="*/ 4771545 h 4860733"/>
                <a:gd name="connsiteX5261" fmla="*/ 2743697 w 4853691"/>
                <a:gd name="connsiteY5261" fmla="*/ 4766851 h 4860733"/>
                <a:gd name="connsiteX5262" fmla="*/ 2753086 w 4853691"/>
                <a:gd name="connsiteY5262" fmla="*/ 4771545 h 4860733"/>
                <a:gd name="connsiteX5263" fmla="*/ 2774209 w 4853691"/>
                <a:gd name="connsiteY5263" fmla="*/ 4780934 h 4860733"/>
                <a:gd name="connsiteX5264" fmla="*/ 2790638 w 4853691"/>
                <a:gd name="connsiteY5264" fmla="*/ 4785628 h 4860733"/>
                <a:gd name="connsiteX5265" fmla="*/ 2792985 w 4853691"/>
                <a:gd name="connsiteY5265" fmla="*/ 4785628 h 4860733"/>
                <a:gd name="connsiteX5266" fmla="*/ 2792985 w 4853691"/>
                <a:gd name="connsiteY5266" fmla="*/ 4790322 h 4860733"/>
                <a:gd name="connsiteX5267" fmla="*/ 2792985 w 4853691"/>
                <a:gd name="connsiteY5267" fmla="*/ 4792669 h 4860733"/>
                <a:gd name="connsiteX5268" fmla="*/ 2783597 w 4853691"/>
                <a:gd name="connsiteY5268" fmla="*/ 4795016 h 4860733"/>
                <a:gd name="connsiteX5269" fmla="*/ 2781250 w 4853691"/>
                <a:gd name="connsiteY5269" fmla="*/ 4795016 h 4860733"/>
                <a:gd name="connsiteX5270" fmla="*/ 2776556 w 4853691"/>
                <a:gd name="connsiteY5270" fmla="*/ 4795016 h 4860733"/>
                <a:gd name="connsiteX5271" fmla="*/ 2767168 w 4853691"/>
                <a:gd name="connsiteY5271" fmla="*/ 4797363 h 4860733"/>
                <a:gd name="connsiteX5272" fmla="*/ 2755433 w 4853691"/>
                <a:gd name="connsiteY5272" fmla="*/ 4799710 h 4860733"/>
                <a:gd name="connsiteX5273" fmla="*/ 2729615 w 4853691"/>
                <a:gd name="connsiteY5273" fmla="*/ 4804404 h 4860733"/>
                <a:gd name="connsiteX5274" fmla="*/ 2607569 w 4853691"/>
                <a:gd name="connsiteY5274" fmla="*/ 4816140 h 4860733"/>
                <a:gd name="connsiteX5275" fmla="*/ 2572363 w 4853691"/>
                <a:gd name="connsiteY5275" fmla="*/ 4818486 h 4860733"/>
                <a:gd name="connsiteX5276" fmla="*/ 2546545 w 4853691"/>
                <a:gd name="connsiteY5276" fmla="*/ 4820834 h 4860733"/>
                <a:gd name="connsiteX5277" fmla="*/ 2506646 w 4853691"/>
                <a:gd name="connsiteY5277" fmla="*/ 4823180 h 4860733"/>
                <a:gd name="connsiteX5278" fmla="*/ 2485522 w 4853691"/>
                <a:gd name="connsiteY5278" fmla="*/ 4823180 h 4860733"/>
                <a:gd name="connsiteX5279" fmla="*/ 2424499 w 4853691"/>
                <a:gd name="connsiteY5279" fmla="*/ 4823180 h 4860733"/>
                <a:gd name="connsiteX5280" fmla="*/ 2424499 w 4853691"/>
                <a:gd name="connsiteY5280" fmla="*/ 4823180 h 4860733"/>
                <a:gd name="connsiteX5281" fmla="*/ 2023154 w 4853691"/>
                <a:gd name="connsiteY5281" fmla="*/ 4790322 h 4860733"/>
                <a:gd name="connsiteX5282" fmla="*/ 2203877 w 4853691"/>
                <a:gd name="connsiteY5282" fmla="*/ 4755116 h 4860733"/>
                <a:gd name="connsiteX5283" fmla="*/ 2241429 w 4853691"/>
                <a:gd name="connsiteY5283" fmla="*/ 4764504 h 4860733"/>
                <a:gd name="connsiteX5284" fmla="*/ 2267247 w 4853691"/>
                <a:gd name="connsiteY5284" fmla="*/ 4769199 h 4860733"/>
                <a:gd name="connsiteX5285" fmla="*/ 2311841 w 4853691"/>
                <a:gd name="connsiteY5285" fmla="*/ 4778587 h 4860733"/>
                <a:gd name="connsiteX5286" fmla="*/ 2340005 w 4853691"/>
                <a:gd name="connsiteY5286" fmla="*/ 4783281 h 4860733"/>
                <a:gd name="connsiteX5287" fmla="*/ 2384599 w 4853691"/>
                <a:gd name="connsiteY5287" fmla="*/ 4790322 h 4860733"/>
                <a:gd name="connsiteX5288" fmla="*/ 2412764 w 4853691"/>
                <a:gd name="connsiteY5288" fmla="*/ 4795016 h 4860733"/>
                <a:gd name="connsiteX5289" fmla="*/ 2455011 w 4853691"/>
                <a:gd name="connsiteY5289" fmla="*/ 4799710 h 4860733"/>
                <a:gd name="connsiteX5290" fmla="*/ 2483175 w 4853691"/>
                <a:gd name="connsiteY5290" fmla="*/ 4802057 h 4860733"/>
                <a:gd name="connsiteX5291" fmla="*/ 2525422 w 4853691"/>
                <a:gd name="connsiteY5291" fmla="*/ 4806751 h 4860733"/>
                <a:gd name="connsiteX5292" fmla="*/ 2555934 w 4853691"/>
                <a:gd name="connsiteY5292" fmla="*/ 4809098 h 4860733"/>
                <a:gd name="connsiteX5293" fmla="*/ 2595833 w 4853691"/>
                <a:gd name="connsiteY5293" fmla="*/ 4811445 h 4860733"/>
                <a:gd name="connsiteX5294" fmla="*/ 2626345 w 4853691"/>
                <a:gd name="connsiteY5294" fmla="*/ 4811445 h 4860733"/>
                <a:gd name="connsiteX5295" fmla="*/ 2661551 w 4853691"/>
                <a:gd name="connsiteY5295" fmla="*/ 4811445 h 4860733"/>
                <a:gd name="connsiteX5296" fmla="*/ 2661551 w 4853691"/>
                <a:gd name="connsiteY5296" fmla="*/ 4811445 h 4860733"/>
                <a:gd name="connsiteX5297" fmla="*/ 2638080 w 4853691"/>
                <a:gd name="connsiteY5297" fmla="*/ 4813792 h 4860733"/>
                <a:gd name="connsiteX5298" fmla="*/ 2607569 w 4853691"/>
                <a:gd name="connsiteY5298" fmla="*/ 4816140 h 4860733"/>
                <a:gd name="connsiteX5299" fmla="*/ 1769673 w 4853691"/>
                <a:gd name="connsiteY5299" fmla="*/ 4733993 h 4860733"/>
                <a:gd name="connsiteX5300" fmla="*/ 1722732 w 4853691"/>
                <a:gd name="connsiteY5300" fmla="*/ 4719911 h 4860733"/>
                <a:gd name="connsiteX5301" fmla="*/ 1722732 w 4853691"/>
                <a:gd name="connsiteY5301" fmla="*/ 4715216 h 4860733"/>
                <a:gd name="connsiteX5302" fmla="*/ 1701609 w 4853691"/>
                <a:gd name="connsiteY5302" fmla="*/ 4694093 h 4860733"/>
                <a:gd name="connsiteX5303" fmla="*/ 1687526 w 4853691"/>
                <a:gd name="connsiteY5303" fmla="*/ 4698787 h 4860733"/>
                <a:gd name="connsiteX5304" fmla="*/ 1659362 w 4853691"/>
                <a:gd name="connsiteY5304" fmla="*/ 4668276 h 4860733"/>
                <a:gd name="connsiteX5305" fmla="*/ 1649974 w 4853691"/>
                <a:gd name="connsiteY5305" fmla="*/ 4656540 h 4860733"/>
                <a:gd name="connsiteX5306" fmla="*/ 1638239 w 4853691"/>
                <a:gd name="connsiteY5306" fmla="*/ 4642458 h 4860733"/>
                <a:gd name="connsiteX5307" fmla="*/ 1626503 w 4853691"/>
                <a:gd name="connsiteY5307" fmla="*/ 4628376 h 4860733"/>
                <a:gd name="connsiteX5308" fmla="*/ 1617115 w 4853691"/>
                <a:gd name="connsiteY5308" fmla="*/ 4614293 h 4860733"/>
                <a:gd name="connsiteX5309" fmla="*/ 1605380 w 4853691"/>
                <a:gd name="connsiteY5309" fmla="*/ 4597864 h 4860733"/>
                <a:gd name="connsiteX5310" fmla="*/ 1595992 w 4853691"/>
                <a:gd name="connsiteY5310" fmla="*/ 4583782 h 4860733"/>
                <a:gd name="connsiteX5311" fmla="*/ 1584256 w 4853691"/>
                <a:gd name="connsiteY5311" fmla="*/ 4565005 h 4860733"/>
                <a:gd name="connsiteX5312" fmla="*/ 1574868 w 4853691"/>
                <a:gd name="connsiteY5312" fmla="*/ 4548576 h 4860733"/>
                <a:gd name="connsiteX5313" fmla="*/ 1565480 w 4853691"/>
                <a:gd name="connsiteY5313" fmla="*/ 4529800 h 4860733"/>
                <a:gd name="connsiteX5314" fmla="*/ 1556092 w 4853691"/>
                <a:gd name="connsiteY5314" fmla="*/ 4511024 h 4860733"/>
                <a:gd name="connsiteX5315" fmla="*/ 1546704 w 4853691"/>
                <a:gd name="connsiteY5315" fmla="*/ 4492247 h 4860733"/>
                <a:gd name="connsiteX5316" fmla="*/ 1546704 w 4853691"/>
                <a:gd name="connsiteY5316" fmla="*/ 4489900 h 4860733"/>
                <a:gd name="connsiteX5317" fmla="*/ 1549051 w 4853691"/>
                <a:gd name="connsiteY5317" fmla="*/ 4487553 h 4860733"/>
                <a:gd name="connsiteX5318" fmla="*/ 1560786 w 4853691"/>
                <a:gd name="connsiteY5318" fmla="*/ 4501635 h 4860733"/>
                <a:gd name="connsiteX5319" fmla="*/ 1570174 w 4853691"/>
                <a:gd name="connsiteY5319" fmla="*/ 4511024 h 4860733"/>
                <a:gd name="connsiteX5320" fmla="*/ 1586603 w 4853691"/>
                <a:gd name="connsiteY5320" fmla="*/ 4529800 h 4860733"/>
                <a:gd name="connsiteX5321" fmla="*/ 1595992 w 4853691"/>
                <a:gd name="connsiteY5321" fmla="*/ 4539188 h 4860733"/>
                <a:gd name="connsiteX5322" fmla="*/ 1610074 w 4853691"/>
                <a:gd name="connsiteY5322" fmla="*/ 4555617 h 4860733"/>
                <a:gd name="connsiteX5323" fmla="*/ 1619462 w 4853691"/>
                <a:gd name="connsiteY5323" fmla="*/ 4567352 h 4860733"/>
                <a:gd name="connsiteX5324" fmla="*/ 1633544 w 4853691"/>
                <a:gd name="connsiteY5324" fmla="*/ 4581435 h 4860733"/>
                <a:gd name="connsiteX5325" fmla="*/ 1645280 w 4853691"/>
                <a:gd name="connsiteY5325" fmla="*/ 4590823 h 4860733"/>
                <a:gd name="connsiteX5326" fmla="*/ 1659362 w 4853691"/>
                <a:gd name="connsiteY5326" fmla="*/ 4604905 h 4860733"/>
                <a:gd name="connsiteX5327" fmla="*/ 1671097 w 4853691"/>
                <a:gd name="connsiteY5327" fmla="*/ 4614293 h 4860733"/>
                <a:gd name="connsiteX5328" fmla="*/ 1685179 w 4853691"/>
                <a:gd name="connsiteY5328" fmla="*/ 4626029 h 4860733"/>
                <a:gd name="connsiteX5329" fmla="*/ 1696915 w 4853691"/>
                <a:gd name="connsiteY5329" fmla="*/ 4635417 h 4860733"/>
                <a:gd name="connsiteX5330" fmla="*/ 1708650 w 4853691"/>
                <a:gd name="connsiteY5330" fmla="*/ 4647152 h 4860733"/>
                <a:gd name="connsiteX5331" fmla="*/ 1720385 w 4853691"/>
                <a:gd name="connsiteY5331" fmla="*/ 4656540 h 4860733"/>
                <a:gd name="connsiteX5332" fmla="*/ 1732120 w 4853691"/>
                <a:gd name="connsiteY5332" fmla="*/ 4668276 h 4860733"/>
                <a:gd name="connsiteX5333" fmla="*/ 1743856 w 4853691"/>
                <a:gd name="connsiteY5333" fmla="*/ 4677664 h 4860733"/>
                <a:gd name="connsiteX5334" fmla="*/ 1755591 w 4853691"/>
                <a:gd name="connsiteY5334" fmla="*/ 4687052 h 4860733"/>
                <a:gd name="connsiteX5335" fmla="*/ 1767326 w 4853691"/>
                <a:gd name="connsiteY5335" fmla="*/ 4696440 h 4860733"/>
                <a:gd name="connsiteX5336" fmla="*/ 1779061 w 4853691"/>
                <a:gd name="connsiteY5336" fmla="*/ 4705828 h 4860733"/>
                <a:gd name="connsiteX5337" fmla="*/ 1790797 w 4853691"/>
                <a:gd name="connsiteY5337" fmla="*/ 4712869 h 4860733"/>
                <a:gd name="connsiteX5338" fmla="*/ 1802532 w 4853691"/>
                <a:gd name="connsiteY5338" fmla="*/ 4722258 h 4860733"/>
                <a:gd name="connsiteX5339" fmla="*/ 1814267 w 4853691"/>
                <a:gd name="connsiteY5339" fmla="*/ 4729299 h 4860733"/>
                <a:gd name="connsiteX5340" fmla="*/ 1826002 w 4853691"/>
                <a:gd name="connsiteY5340" fmla="*/ 4736340 h 4860733"/>
                <a:gd name="connsiteX5341" fmla="*/ 1837737 w 4853691"/>
                <a:gd name="connsiteY5341" fmla="*/ 4743381 h 4860733"/>
                <a:gd name="connsiteX5342" fmla="*/ 1849473 w 4853691"/>
                <a:gd name="connsiteY5342" fmla="*/ 4750422 h 4860733"/>
                <a:gd name="connsiteX5343" fmla="*/ 1849473 w 4853691"/>
                <a:gd name="connsiteY5343" fmla="*/ 4750422 h 4860733"/>
                <a:gd name="connsiteX5344" fmla="*/ 1793144 w 4853691"/>
                <a:gd name="connsiteY5344" fmla="*/ 4736340 h 4860733"/>
                <a:gd name="connsiteX5345" fmla="*/ 1769673 w 4853691"/>
                <a:gd name="connsiteY5345" fmla="*/ 4733993 h 4860733"/>
                <a:gd name="connsiteX5346" fmla="*/ 1642933 w 4853691"/>
                <a:gd name="connsiteY5346" fmla="*/ 4691746 h 4860733"/>
                <a:gd name="connsiteX5347" fmla="*/ 1610074 w 4853691"/>
                <a:gd name="connsiteY5347" fmla="*/ 4677664 h 4860733"/>
                <a:gd name="connsiteX5348" fmla="*/ 1586603 w 4853691"/>
                <a:gd name="connsiteY5348" fmla="*/ 4668276 h 4860733"/>
                <a:gd name="connsiteX5349" fmla="*/ 1551398 w 4853691"/>
                <a:gd name="connsiteY5349" fmla="*/ 4651846 h 4860733"/>
                <a:gd name="connsiteX5350" fmla="*/ 1532621 w 4853691"/>
                <a:gd name="connsiteY5350" fmla="*/ 4642458 h 4860733"/>
                <a:gd name="connsiteX5351" fmla="*/ 1476292 w 4853691"/>
                <a:gd name="connsiteY5351" fmla="*/ 4616641 h 4860733"/>
                <a:gd name="connsiteX5352" fmla="*/ 1471598 w 4853691"/>
                <a:gd name="connsiteY5352" fmla="*/ 4614293 h 4860733"/>
                <a:gd name="connsiteX5353" fmla="*/ 1419963 w 4853691"/>
                <a:gd name="connsiteY5353" fmla="*/ 4588476 h 4860733"/>
                <a:gd name="connsiteX5354" fmla="*/ 1403534 w 4853691"/>
                <a:gd name="connsiteY5354" fmla="*/ 4579088 h 4860733"/>
                <a:gd name="connsiteX5355" fmla="*/ 1365981 w 4853691"/>
                <a:gd name="connsiteY5355" fmla="*/ 4560311 h 4860733"/>
                <a:gd name="connsiteX5356" fmla="*/ 1347205 w 4853691"/>
                <a:gd name="connsiteY5356" fmla="*/ 4548576 h 4860733"/>
                <a:gd name="connsiteX5357" fmla="*/ 1311999 w 4853691"/>
                <a:gd name="connsiteY5357" fmla="*/ 4529800 h 4860733"/>
                <a:gd name="connsiteX5358" fmla="*/ 1290876 w 4853691"/>
                <a:gd name="connsiteY5358" fmla="*/ 4518064 h 4860733"/>
                <a:gd name="connsiteX5359" fmla="*/ 1274446 w 4853691"/>
                <a:gd name="connsiteY5359" fmla="*/ 4508676 h 4860733"/>
                <a:gd name="connsiteX5360" fmla="*/ 1276793 w 4853691"/>
                <a:gd name="connsiteY5360" fmla="*/ 4503982 h 4860733"/>
                <a:gd name="connsiteX5361" fmla="*/ 1286181 w 4853691"/>
                <a:gd name="connsiteY5361" fmla="*/ 4503982 h 4860733"/>
                <a:gd name="connsiteX5362" fmla="*/ 1300264 w 4853691"/>
                <a:gd name="connsiteY5362" fmla="*/ 4506329 h 4860733"/>
                <a:gd name="connsiteX5363" fmla="*/ 1340164 w 4853691"/>
                <a:gd name="connsiteY5363" fmla="*/ 4508676 h 4860733"/>
                <a:gd name="connsiteX5364" fmla="*/ 1340164 w 4853691"/>
                <a:gd name="connsiteY5364" fmla="*/ 4508676 h 4860733"/>
                <a:gd name="connsiteX5365" fmla="*/ 1342511 w 4853691"/>
                <a:gd name="connsiteY5365" fmla="*/ 4508676 h 4860733"/>
                <a:gd name="connsiteX5366" fmla="*/ 1363634 w 4853691"/>
                <a:gd name="connsiteY5366" fmla="*/ 4508676 h 4860733"/>
                <a:gd name="connsiteX5367" fmla="*/ 1370675 w 4853691"/>
                <a:gd name="connsiteY5367" fmla="*/ 4508676 h 4860733"/>
                <a:gd name="connsiteX5368" fmla="*/ 1389452 w 4853691"/>
                <a:gd name="connsiteY5368" fmla="*/ 4506329 h 4860733"/>
                <a:gd name="connsiteX5369" fmla="*/ 1394146 w 4853691"/>
                <a:gd name="connsiteY5369" fmla="*/ 4506329 h 4860733"/>
                <a:gd name="connsiteX5370" fmla="*/ 1412922 w 4853691"/>
                <a:gd name="connsiteY5370" fmla="*/ 4503982 h 4860733"/>
                <a:gd name="connsiteX5371" fmla="*/ 1417616 w 4853691"/>
                <a:gd name="connsiteY5371" fmla="*/ 4503982 h 4860733"/>
                <a:gd name="connsiteX5372" fmla="*/ 1438739 w 4853691"/>
                <a:gd name="connsiteY5372" fmla="*/ 4501635 h 4860733"/>
                <a:gd name="connsiteX5373" fmla="*/ 1441087 w 4853691"/>
                <a:gd name="connsiteY5373" fmla="*/ 4501635 h 4860733"/>
                <a:gd name="connsiteX5374" fmla="*/ 1462210 w 4853691"/>
                <a:gd name="connsiteY5374" fmla="*/ 4496941 h 4860733"/>
                <a:gd name="connsiteX5375" fmla="*/ 1464557 w 4853691"/>
                <a:gd name="connsiteY5375" fmla="*/ 4496941 h 4860733"/>
                <a:gd name="connsiteX5376" fmla="*/ 1488028 w 4853691"/>
                <a:gd name="connsiteY5376" fmla="*/ 4489900 h 4860733"/>
                <a:gd name="connsiteX5377" fmla="*/ 1490375 w 4853691"/>
                <a:gd name="connsiteY5377" fmla="*/ 4489900 h 4860733"/>
                <a:gd name="connsiteX5378" fmla="*/ 1513845 w 4853691"/>
                <a:gd name="connsiteY5378" fmla="*/ 4482859 h 4860733"/>
                <a:gd name="connsiteX5379" fmla="*/ 1516192 w 4853691"/>
                <a:gd name="connsiteY5379" fmla="*/ 4482859 h 4860733"/>
                <a:gd name="connsiteX5380" fmla="*/ 1518539 w 4853691"/>
                <a:gd name="connsiteY5380" fmla="*/ 4480512 h 4860733"/>
                <a:gd name="connsiteX5381" fmla="*/ 1523233 w 4853691"/>
                <a:gd name="connsiteY5381" fmla="*/ 4487553 h 4860733"/>
                <a:gd name="connsiteX5382" fmla="*/ 1537315 w 4853691"/>
                <a:gd name="connsiteY5382" fmla="*/ 4494594 h 4860733"/>
                <a:gd name="connsiteX5383" fmla="*/ 1544357 w 4853691"/>
                <a:gd name="connsiteY5383" fmla="*/ 4492247 h 4860733"/>
                <a:gd name="connsiteX5384" fmla="*/ 1574868 w 4853691"/>
                <a:gd name="connsiteY5384" fmla="*/ 4548576 h 4860733"/>
                <a:gd name="connsiteX5385" fmla="*/ 1579562 w 4853691"/>
                <a:gd name="connsiteY5385" fmla="*/ 4557964 h 4860733"/>
                <a:gd name="connsiteX5386" fmla="*/ 1595992 w 4853691"/>
                <a:gd name="connsiteY5386" fmla="*/ 4583782 h 4860733"/>
                <a:gd name="connsiteX5387" fmla="*/ 1603033 w 4853691"/>
                <a:gd name="connsiteY5387" fmla="*/ 4595517 h 4860733"/>
                <a:gd name="connsiteX5388" fmla="*/ 1617115 w 4853691"/>
                <a:gd name="connsiteY5388" fmla="*/ 4616641 h 4860733"/>
                <a:gd name="connsiteX5389" fmla="*/ 1626503 w 4853691"/>
                <a:gd name="connsiteY5389" fmla="*/ 4628376 h 4860733"/>
                <a:gd name="connsiteX5390" fmla="*/ 1638239 w 4853691"/>
                <a:gd name="connsiteY5390" fmla="*/ 4644805 h 4860733"/>
                <a:gd name="connsiteX5391" fmla="*/ 1647627 w 4853691"/>
                <a:gd name="connsiteY5391" fmla="*/ 4656540 h 4860733"/>
                <a:gd name="connsiteX5392" fmla="*/ 1659362 w 4853691"/>
                <a:gd name="connsiteY5392" fmla="*/ 4670622 h 4860733"/>
                <a:gd name="connsiteX5393" fmla="*/ 1668750 w 4853691"/>
                <a:gd name="connsiteY5393" fmla="*/ 4682358 h 4860733"/>
                <a:gd name="connsiteX5394" fmla="*/ 1680485 w 4853691"/>
                <a:gd name="connsiteY5394" fmla="*/ 4694093 h 4860733"/>
                <a:gd name="connsiteX5395" fmla="*/ 1689873 w 4853691"/>
                <a:gd name="connsiteY5395" fmla="*/ 4703481 h 4860733"/>
                <a:gd name="connsiteX5396" fmla="*/ 1685179 w 4853691"/>
                <a:gd name="connsiteY5396" fmla="*/ 4708175 h 4860733"/>
                <a:gd name="connsiteX5397" fmla="*/ 1671097 w 4853691"/>
                <a:gd name="connsiteY5397" fmla="*/ 4703481 h 4860733"/>
                <a:gd name="connsiteX5398" fmla="*/ 1642933 w 4853691"/>
                <a:gd name="connsiteY5398" fmla="*/ 4691746 h 4860733"/>
                <a:gd name="connsiteX5399" fmla="*/ 1161788 w 4853691"/>
                <a:gd name="connsiteY5399" fmla="*/ 4466429 h 4860733"/>
                <a:gd name="connsiteX5400" fmla="*/ 1145359 w 4853691"/>
                <a:gd name="connsiteY5400" fmla="*/ 4459388 h 4860733"/>
                <a:gd name="connsiteX5401" fmla="*/ 1126582 w 4853691"/>
                <a:gd name="connsiteY5401" fmla="*/ 4450000 h 4860733"/>
                <a:gd name="connsiteX5402" fmla="*/ 1110153 w 4853691"/>
                <a:gd name="connsiteY5402" fmla="*/ 4442959 h 4860733"/>
                <a:gd name="connsiteX5403" fmla="*/ 1091377 w 4853691"/>
                <a:gd name="connsiteY5403" fmla="*/ 4433571 h 4860733"/>
                <a:gd name="connsiteX5404" fmla="*/ 1077294 w 4853691"/>
                <a:gd name="connsiteY5404" fmla="*/ 4426530 h 4860733"/>
                <a:gd name="connsiteX5405" fmla="*/ 1063212 w 4853691"/>
                <a:gd name="connsiteY5405" fmla="*/ 4417142 h 4860733"/>
                <a:gd name="connsiteX5406" fmla="*/ 1063212 w 4853691"/>
                <a:gd name="connsiteY5406" fmla="*/ 4417142 h 4860733"/>
                <a:gd name="connsiteX5407" fmla="*/ 1049130 w 4853691"/>
                <a:gd name="connsiteY5407" fmla="*/ 4398365 h 4860733"/>
                <a:gd name="connsiteX5408" fmla="*/ 1056171 w 4853691"/>
                <a:gd name="connsiteY5408" fmla="*/ 4393671 h 4860733"/>
                <a:gd name="connsiteX5409" fmla="*/ 1079641 w 4853691"/>
                <a:gd name="connsiteY5409" fmla="*/ 4410100 h 4860733"/>
                <a:gd name="connsiteX5410" fmla="*/ 1091377 w 4853691"/>
                <a:gd name="connsiteY5410" fmla="*/ 4417142 h 4860733"/>
                <a:gd name="connsiteX5411" fmla="*/ 1121888 w 4853691"/>
                <a:gd name="connsiteY5411" fmla="*/ 4438265 h 4860733"/>
                <a:gd name="connsiteX5412" fmla="*/ 1140665 w 4853691"/>
                <a:gd name="connsiteY5412" fmla="*/ 4452347 h 4860733"/>
                <a:gd name="connsiteX5413" fmla="*/ 1171176 w 4853691"/>
                <a:gd name="connsiteY5413" fmla="*/ 4471123 h 4860733"/>
                <a:gd name="connsiteX5414" fmla="*/ 1182911 w 4853691"/>
                <a:gd name="connsiteY5414" fmla="*/ 4478165 h 4860733"/>
                <a:gd name="connsiteX5415" fmla="*/ 1178217 w 4853691"/>
                <a:gd name="connsiteY5415" fmla="*/ 4475818 h 4860733"/>
                <a:gd name="connsiteX5416" fmla="*/ 1161788 w 4853691"/>
                <a:gd name="connsiteY5416" fmla="*/ 4466429 h 4860733"/>
                <a:gd name="connsiteX5417" fmla="*/ 985760 w 4853691"/>
                <a:gd name="connsiteY5417" fmla="*/ 4311525 h 4860733"/>
                <a:gd name="connsiteX5418" fmla="*/ 999842 w 4853691"/>
                <a:gd name="connsiteY5418" fmla="*/ 4304483 h 4860733"/>
                <a:gd name="connsiteX5419" fmla="*/ 999842 w 4853691"/>
                <a:gd name="connsiteY5419" fmla="*/ 4304483 h 4860733"/>
                <a:gd name="connsiteX5420" fmla="*/ 1016271 w 4853691"/>
                <a:gd name="connsiteY5420" fmla="*/ 4311525 h 4860733"/>
                <a:gd name="connsiteX5421" fmla="*/ 1030353 w 4853691"/>
                <a:gd name="connsiteY5421" fmla="*/ 4306830 h 4860733"/>
                <a:gd name="connsiteX5422" fmla="*/ 1058518 w 4853691"/>
                <a:gd name="connsiteY5422" fmla="*/ 4334995 h 4860733"/>
                <a:gd name="connsiteX5423" fmla="*/ 1056171 w 4853691"/>
                <a:gd name="connsiteY5423" fmla="*/ 4339689 h 4860733"/>
                <a:gd name="connsiteX5424" fmla="*/ 1053824 w 4853691"/>
                <a:gd name="connsiteY5424" fmla="*/ 4349077 h 4860733"/>
                <a:gd name="connsiteX5425" fmla="*/ 1051477 w 4853691"/>
                <a:gd name="connsiteY5425" fmla="*/ 4356118 h 4860733"/>
                <a:gd name="connsiteX5426" fmla="*/ 1049130 w 4853691"/>
                <a:gd name="connsiteY5426" fmla="*/ 4358466 h 4860733"/>
                <a:gd name="connsiteX5427" fmla="*/ 1042089 w 4853691"/>
                <a:gd name="connsiteY5427" fmla="*/ 4356118 h 4860733"/>
                <a:gd name="connsiteX5428" fmla="*/ 1028006 w 4853691"/>
                <a:gd name="connsiteY5428" fmla="*/ 4363160 h 4860733"/>
                <a:gd name="connsiteX5429" fmla="*/ 1011577 w 4853691"/>
                <a:gd name="connsiteY5429" fmla="*/ 4349077 h 4860733"/>
                <a:gd name="connsiteX5430" fmla="*/ 978718 w 4853691"/>
                <a:gd name="connsiteY5430" fmla="*/ 4320913 h 4860733"/>
                <a:gd name="connsiteX5431" fmla="*/ 978718 w 4853691"/>
                <a:gd name="connsiteY5431" fmla="*/ 4318565 h 4860733"/>
                <a:gd name="connsiteX5432" fmla="*/ 978718 w 4853691"/>
                <a:gd name="connsiteY5432" fmla="*/ 4313871 h 4860733"/>
                <a:gd name="connsiteX5433" fmla="*/ 983412 w 4853691"/>
                <a:gd name="connsiteY5433" fmla="*/ 4311525 h 4860733"/>
                <a:gd name="connsiteX5434" fmla="*/ 985760 w 4853691"/>
                <a:gd name="connsiteY5434" fmla="*/ 4311525 h 4860733"/>
                <a:gd name="connsiteX5435" fmla="*/ 955248 w 4853691"/>
                <a:gd name="connsiteY5435" fmla="*/ 4259889 h 4860733"/>
                <a:gd name="connsiteX5436" fmla="*/ 922389 w 4853691"/>
                <a:gd name="connsiteY5436" fmla="*/ 4241113 h 4860733"/>
                <a:gd name="connsiteX5437" fmla="*/ 898919 w 4853691"/>
                <a:gd name="connsiteY5437" fmla="*/ 4227031 h 4860733"/>
                <a:gd name="connsiteX5438" fmla="*/ 863713 w 4853691"/>
                <a:gd name="connsiteY5438" fmla="*/ 4205908 h 4860733"/>
                <a:gd name="connsiteX5439" fmla="*/ 842590 w 4853691"/>
                <a:gd name="connsiteY5439" fmla="*/ 4191825 h 4860733"/>
                <a:gd name="connsiteX5440" fmla="*/ 805037 w 4853691"/>
                <a:gd name="connsiteY5440" fmla="*/ 4166007 h 4860733"/>
                <a:gd name="connsiteX5441" fmla="*/ 802690 w 4853691"/>
                <a:gd name="connsiteY5441" fmla="*/ 4163660 h 4860733"/>
                <a:gd name="connsiteX5442" fmla="*/ 779219 w 4853691"/>
                <a:gd name="connsiteY5442" fmla="*/ 4140190 h 4860733"/>
                <a:gd name="connsiteX5443" fmla="*/ 755749 w 4853691"/>
                <a:gd name="connsiteY5443" fmla="*/ 4116720 h 4860733"/>
                <a:gd name="connsiteX5444" fmla="*/ 729931 w 4853691"/>
                <a:gd name="connsiteY5444" fmla="*/ 4088555 h 4860733"/>
                <a:gd name="connsiteX5445" fmla="*/ 706461 w 4853691"/>
                <a:gd name="connsiteY5445" fmla="*/ 4062737 h 4860733"/>
                <a:gd name="connsiteX5446" fmla="*/ 680643 w 4853691"/>
                <a:gd name="connsiteY5446" fmla="*/ 4034573 h 4860733"/>
                <a:gd name="connsiteX5447" fmla="*/ 659520 w 4853691"/>
                <a:gd name="connsiteY5447" fmla="*/ 4008755 h 4860733"/>
                <a:gd name="connsiteX5448" fmla="*/ 636050 w 4853691"/>
                <a:gd name="connsiteY5448" fmla="*/ 3980591 h 4860733"/>
                <a:gd name="connsiteX5449" fmla="*/ 619620 w 4853691"/>
                <a:gd name="connsiteY5449" fmla="*/ 3959468 h 4860733"/>
                <a:gd name="connsiteX5450" fmla="*/ 621967 w 4853691"/>
                <a:gd name="connsiteY5450" fmla="*/ 3957120 h 4860733"/>
                <a:gd name="connsiteX5451" fmla="*/ 626661 w 4853691"/>
                <a:gd name="connsiteY5451" fmla="*/ 3952426 h 4860733"/>
                <a:gd name="connsiteX5452" fmla="*/ 629008 w 4853691"/>
                <a:gd name="connsiteY5452" fmla="*/ 3950079 h 4860733"/>
                <a:gd name="connsiteX5453" fmla="*/ 633703 w 4853691"/>
                <a:gd name="connsiteY5453" fmla="*/ 3945385 h 4860733"/>
                <a:gd name="connsiteX5454" fmla="*/ 636050 w 4853691"/>
                <a:gd name="connsiteY5454" fmla="*/ 3943038 h 4860733"/>
                <a:gd name="connsiteX5455" fmla="*/ 640744 w 4853691"/>
                <a:gd name="connsiteY5455" fmla="*/ 3938344 h 4860733"/>
                <a:gd name="connsiteX5456" fmla="*/ 643091 w 4853691"/>
                <a:gd name="connsiteY5456" fmla="*/ 3935997 h 4860733"/>
                <a:gd name="connsiteX5457" fmla="*/ 647785 w 4853691"/>
                <a:gd name="connsiteY5457" fmla="*/ 3928956 h 4860733"/>
                <a:gd name="connsiteX5458" fmla="*/ 650132 w 4853691"/>
                <a:gd name="connsiteY5458" fmla="*/ 3926609 h 4860733"/>
                <a:gd name="connsiteX5459" fmla="*/ 654826 w 4853691"/>
                <a:gd name="connsiteY5459" fmla="*/ 3919567 h 4860733"/>
                <a:gd name="connsiteX5460" fmla="*/ 657173 w 4853691"/>
                <a:gd name="connsiteY5460" fmla="*/ 3914873 h 4860733"/>
                <a:gd name="connsiteX5461" fmla="*/ 661867 w 4853691"/>
                <a:gd name="connsiteY5461" fmla="*/ 3907832 h 4860733"/>
                <a:gd name="connsiteX5462" fmla="*/ 664214 w 4853691"/>
                <a:gd name="connsiteY5462" fmla="*/ 3903138 h 4860733"/>
                <a:gd name="connsiteX5463" fmla="*/ 668908 w 4853691"/>
                <a:gd name="connsiteY5463" fmla="*/ 3896097 h 4860733"/>
                <a:gd name="connsiteX5464" fmla="*/ 671255 w 4853691"/>
                <a:gd name="connsiteY5464" fmla="*/ 3891403 h 4860733"/>
                <a:gd name="connsiteX5465" fmla="*/ 675949 w 4853691"/>
                <a:gd name="connsiteY5465" fmla="*/ 3882015 h 4860733"/>
                <a:gd name="connsiteX5466" fmla="*/ 678296 w 4853691"/>
                <a:gd name="connsiteY5466" fmla="*/ 3877321 h 4860733"/>
                <a:gd name="connsiteX5467" fmla="*/ 682991 w 4853691"/>
                <a:gd name="connsiteY5467" fmla="*/ 3867932 h 4860733"/>
                <a:gd name="connsiteX5468" fmla="*/ 685338 w 4853691"/>
                <a:gd name="connsiteY5468" fmla="*/ 3860891 h 4860733"/>
                <a:gd name="connsiteX5469" fmla="*/ 687685 w 4853691"/>
                <a:gd name="connsiteY5469" fmla="*/ 3853850 h 4860733"/>
                <a:gd name="connsiteX5470" fmla="*/ 694726 w 4853691"/>
                <a:gd name="connsiteY5470" fmla="*/ 3856197 h 4860733"/>
                <a:gd name="connsiteX5471" fmla="*/ 704114 w 4853691"/>
                <a:gd name="connsiteY5471" fmla="*/ 3853850 h 4860733"/>
                <a:gd name="connsiteX5472" fmla="*/ 708808 w 4853691"/>
                <a:gd name="connsiteY5472" fmla="*/ 3860891 h 4860733"/>
                <a:gd name="connsiteX5473" fmla="*/ 734626 w 4853691"/>
                <a:gd name="connsiteY5473" fmla="*/ 3903138 h 4860733"/>
                <a:gd name="connsiteX5474" fmla="*/ 769831 w 4853691"/>
                <a:gd name="connsiteY5474" fmla="*/ 3959468 h 4860733"/>
                <a:gd name="connsiteX5475" fmla="*/ 774525 w 4853691"/>
                <a:gd name="connsiteY5475" fmla="*/ 3968856 h 4860733"/>
                <a:gd name="connsiteX5476" fmla="*/ 814425 w 4853691"/>
                <a:gd name="connsiteY5476" fmla="*/ 4027532 h 4860733"/>
                <a:gd name="connsiteX5477" fmla="*/ 823813 w 4853691"/>
                <a:gd name="connsiteY5477" fmla="*/ 4041614 h 4860733"/>
                <a:gd name="connsiteX5478" fmla="*/ 854325 w 4853691"/>
                <a:gd name="connsiteY5478" fmla="*/ 4086208 h 4860733"/>
                <a:gd name="connsiteX5479" fmla="*/ 868407 w 4853691"/>
                <a:gd name="connsiteY5479" fmla="*/ 4104984 h 4860733"/>
                <a:gd name="connsiteX5480" fmla="*/ 896572 w 4853691"/>
                <a:gd name="connsiteY5480" fmla="*/ 4142537 h 4860733"/>
                <a:gd name="connsiteX5481" fmla="*/ 910654 w 4853691"/>
                <a:gd name="connsiteY5481" fmla="*/ 4161313 h 4860733"/>
                <a:gd name="connsiteX5482" fmla="*/ 936472 w 4853691"/>
                <a:gd name="connsiteY5482" fmla="*/ 4196519 h 4860733"/>
                <a:gd name="connsiteX5483" fmla="*/ 950554 w 4853691"/>
                <a:gd name="connsiteY5483" fmla="*/ 4215296 h 4860733"/>
                <a:gd name="connsiteX5484" fmla="*/ 976371 w 4853691"/>
                <a:gd name="connsiteY5484" fmla="*/ 4248154 h 4860733"/>
                <a:gd name="connsiteX5485" fmla="*/ 990454 w 4853691"/>
                <a:gd name="connsiteY5485" fmla="*/ 4264584 h 4860733"/>
                <a:gd name="connsiteX5486" fmla="*/ 1004536 w 4853691"/>
                <a:gd name="connsiteY5486" fmla="*/ 4281013 h 4860733"/>
                <a:gd name="connsiteX5487" fmla="*/ 999842 w 4853691"/>
                <a:gd name="connsiteY5487" fmla="*/ 4285707 h 4860733"/>
                <a:gd name="connsiteX5488" fmla="*/ 983412 w 4853691"/>
                <a:gd name="connsiteY5488" fmla="*/ 4276319 h 4860733"/>
                <a:gd name="connsiteX5489" fmla="*/ 955248 w 4853691"/>
                <a:gd name="connsiteY5489" fmla="*/ 4259889 h 4860733"/>
                <a:gd name="connsiteX5490" fmla="*/ 591456 w 4853691"/>
                <a:gd name="connsiteY5490" fmla="*/ 3924262 h 4860733"/>
                <a:gd name="connsiteX5491" fmla="*/ 570332 w 4853691"/>
                <a:gd name="connsiteY5491" fmla="*/ 3896097 h 4860733"/>
                <a:gd name="connsiteX5492" fmla="*/ 546862 w 4853691"/>
                <a:gd name="connsiteY5492" fmla="*/ 3867932 h 4860733"/>
                <a:gd name="connsiteX5493" fmla="*/ 525738 w 4853691"/>
                <a:gd name="connsiteY5493" fmla="*/ 3839768 h 4860733"/>
                <a:gd name="connsiteX5494" fmla="*/ 504615 w 4853691"/>
                <a:gd name="connsiteY5494" fmla="*/ 3809256 h 4860733"/>
                <a:gd name="connsiteX5495" fmla="*/ 483492 w 4853691"/>
                <a:gd name="connsiteY5495" fmla="*/ 3778745 h 4860733"/>
                <a:gd name="connsiteX5496" fmla="*/ 462368 w 4853691"/>
                <a:gd name="connsiteY5496" fmla="*/ 3748233 h 4860733"/>
                <a:gd name="connsiteX5497" fmla="*/ 443592 w 4853691"/>
                <a:gd name="connsiteY5497" fmla="*/ 3717722 h 4860733"/>
                <a:gd name="connsiteX5498" fmla="*/ 424815 w 4853691"/>
                <a:gd name="connsiteY5498" fmla="*/ 3687210 h 4860733"/>
                <a:gd name="connsiteX5499" fmla="*/ 406039 w 4853691"/>
                <a:gd name="connsiteY5499" fmla="*/ 3656698 h 4860733"/>
                <a:gd name="connsiteX5500" fmla="*/ 387263 w 4853691"/>
                <a:gd name="connsiteY5500" fmla="*/ 3626187 h 4860733"/>
                <a:gd name="connsiteX5501" fmla="*/ 368486 w 4853691"/>
                <a:gd name="connsiteY5501" fmla="*/ 3595675 h 4860733"/>
                <a:gd name="connsiteX5502" fmla="*/ 349710 w 4853691"/>
                <a:gd name="connsiteY5502" fmla="*/ 3565164 h 4860733"/>
                <a:gd name="connsiteX5503" fmla="*/ 333281 w 4853691"/>
                <a:gd name="connsiteY5503" fmla="*/ 3532305 h 4860733"/>
                <a:gd name="connsiteX5504" fmla="*/ 321545 w 4853691"/>
                <a:gd name="connsiteY5504" fmla="*/ 3511182 h 4860733"/>
                <a:gd name="connsiteX5505" fmla="*/ 321545 w 4853691"/>
                <a:gd name="connsiteY5505" fmla="*/ 3511182 h 4860733"/>
                <a:gd name="connsiteX5506" fmla="*/ 330934 w 4853691"/>
                <a:gd name="connsiteY5506" fmla="*/ 3525264 h 4860733"/>
                <a:gd name="connsiteX5507" fmla="*/ 347363 w 4853691"/>
                <a:gd name="connsiteY5507" fmla="*/ 3546387 h 4860733"/>
                <a:gd name="connsiteX5508" fmla="*/ 366139 w 4853691"/>
                <a:gd name="connsiteY5508" fmla="*/ 3569858 h 4860733"/>
                <a:gd name="connsiteX5509" fmla="*/ 382569 w 4853691"/>
                <a:gd name="connsiteY5509" fmla="*/ 3588634 h 4860733"/>
                <a:gd name="connsiteX5510" fmla="*/ 403692 w 4853691"/>
                <a:gd name="connsiteY5510" fmla="*/ 3612105 h 4860733"/>
                <a:gd name="connsiteX5511" fmla="*/ 420121 w 4853691"/>
                <a:gd name="connsiteY5511" fmla="*/ 3630881 h 4860733"/>
                <a:gd name="connsiteX5512" fmla="*/ 443592 w 4853691"/>
                <a:gd name="connsiteY5512" fmla="*/ 3652004 h 4860733"/>
                <a:gd name="connsiteX5513" fmla="*/ 462368 w 4853691"/>
                <a:gd name="connsiteY5513" fmla="*/ 3668434 h 4860733"/>
                <a:gd name="connsiteX5514" fmla="*/ 485839 w 4853691"/>
                <a:gd name="connsiteY5514" fmla="*/ 3689557 h 4860733"/>
                <a:gd name="connsiteX5515" fmla="*/ 504615 w 4853691"/>
                <a:gd name="connsiteY5515" fmla="*/ 3705986 h 4860733"/>
                <a:gd name="connsiteX5516" fmla="*/ 530433 w 4853691"/>
                <a:gd name="connsiteY5516" fmla="*/ 3727110 h 4860733"/>
                <a:gd name="connsiteX5517" fmla="*/ 549209 w 4853691"/>
                <a:gd name="connsiteY5517" fmla="*/ 3741192 h 4860733"/>
                <a:gd name="connsiteX5518" fmla="*/ 582068 w 4853691"/>
                <a:gd name="connsiteY5518" fmla="*/ 3762315 h 4860733"/>
                <a:gd name="connsiteX5519" fmla="*/ 596150 w 4853691"/>
                <a:gd name="connsiteY5519" fmla="*/ 3771704 h 4860733"/>
                <a:gd name="connsiteX5520" fmla="*/ 643091 w 4853691"/>
                <a:gd name="connsiteY5520" fmla="*/ 3799868 h 4860733"/>
                <a:gd name="connsiteX5521" fmla="*/ 657173 w 4853691"/>
                <a:gd name="connsiteY5521" fmla="*/ 3806909 h 4860733"/>
                <a:gd name="connsiteX5522" fmla="*/ 668908 w 4853691"/>
                <a:gd name="connsiteY5522" fmla="*/ 3818645 h 4860733"/>
                <a:gd name="connsiteX5523" fmla="*/ 664214 w 4853691"/>
                <a:gd name="connsiteY5523" fmla="*/ 3832727 h 4860733"/>
                <a:gd name="connsiteX5524" fmla="*/ 675949 w 4853691"/>
                <a:gd name="connsiteY5524" fmla="*/ 3851503 h 4860733"/>
                <a:gd name="connsiteX5525" fmla="*/ 673602 w 4853691"/>
                <a:gd name="connsiteY5525" fmla="*/ 3858544 h 4860733"/>
                <a:gd name="connsiteX5526" fmla="*/ 671255 w 4853691"/>
                <a:gd name="connsiteY5526" fmla="*/ 3865586 h 4860733"/>
                <a:gd name="connsiteX5527" fmla="*/ 666561 w 4853691"/>
                <a:gd name="connsiteY5527" fmla="*/ 3872627 h 4860733"/>
                <a:gd name="connsiteX5528" fmla="*/ 664214 w 4853691"/>
                <a:gd name="connsiteY5528" fmla="*/ 3879668 h 4860733"/>
                <a:gd name="connsiteX5529" fmla="*/ 661867 w 4853691"/>
                <a:gd name="connsiteY5529" fmla="*/ 3886709 h 4860733"/>
                <a:gd name="connsiteX5530" fmla="*/ 659520 w 4853691"/>
                <a:gd name="connsiteY5530" fmla="*/ 3893750 h 4860733"/>
                <a:gd name="connsiteX5531" fmla="*/ 657173 w 4853691"/>
                <a:gd name="connsiteY5531" fmla="*/ 3900791 h 4860733"/>
                <a:gd name="connsiteX5532" fmla="*/ 654826 w 4853691"/>
                <a:gd name="connsiteY5532" fmla="*/ 3907832 h 4860733"/>
                <a:gd name="connsiteX5533" fmla="*/ 652479 w 4853691"/>
                <a:gd name="connsiteY5533" fmla="*/ 3912527 h 4860733"/>
                <a:gd name="connsiteX5534" fmla="*/ 650132 w 4853691"/>
                <a:gd name="connsiteY5534" fmla="*/ 3919567 h 4860733"/>
                <a:gd name="connsiteX5535" fmla="*/ 647785 w 4853691"/>
                <a:gd name="connsiteY5535" fmla="*/ 3924262 h 4860733"/>
                <a:gd name="connsiteX5536" fmla="*/ 645438 w 4853691"/>
                <a:gd name="connsiteY5536" fmla="*/ 3928956 h 4860733"/>
                <a:gd name="connsiteX5537" fmla="*/ 643091 w 4853691"/>
                <a:gd name="connsiteY5537" fmla="*/ 3933650 h 4860733"/>
                <a:gd name="connsiteX5538" fmla="*/ 638397 w 4853691"/>
                <a:gd name="connsiteY5538" fmla="*/ 3938344 h 4860733"/>
                <a:gd name="connsiteX5539" fmla="*/ 636050 w 4853691"/>
                <a:gd name="connsiteY5539" fmla="*/ 3940691 h 4860733"/>
                <a:gd name="connsiteX5540" fmla="*/ 631355 w 4853691"/>
                <a:gd name="connsiteY5540" fmla="*/ 3945385 h 4860733"/>
                <a:gd name="connsiteX5541" fmla="*/ 629008 w 4853691"/>
                <a:gd name="connsiteY5541" fmla="*/ 3947732 h 4860733"/>
                <a:gd name="connsiteX5542" fmla="*/ 624314 w 4853691"/>
                <a:gd name="connsiteY5542" fmla="*/ 3952426 h 4860733"/>
                <a:gd name="connsiteX5543" fmla="*/ 621967 w 4853691"/>
                <a:gd name="connsiteY5543" fmla="*/ 3954773 h 4860733"/>
                <a:gd name="connsiteX5544" fmla="*/ 619620 w 4853691"/>
                <a:gd name="connsiteY5544" fmla="*/ 3957120 h 4860733"/>
                <a:gd name="connsiteX5545" fmla="*/ 617273 w 4853691"/>
                <a:gd name="connsiteY5545" fmla="*/ 3952426 h 4860733"/>
                <a:gd name="connsiteX5546" fmla="*/ 591456 w 4853691"/>
                <a:gd name="connsiteY5546" fmla="*/ 3924262 h 4860733"/>
                <a:gd name="connsiteX5547" fmla="*/ 274604 w 4853691"/>
                <a:gd name="connsiteY5547" fmla="*/ 3400870 h 4860733"/>
                <a:gd name="connsiteX5548" fmla="*/ 255828 w 4853691"/>
                <a:gd name="connsiteY5548" fmla="*/ 3353929 h 4860733"/>
                <a:gd name="connsiteX5549" fmla="*/ 244093 w 4853691"/>
                <a:gd name="connsiteY5549" fmla="*/ 3323418 h 4860733"/>
                <a:gd name="connsiteX5550" fmla="*/ 227664 w 4853691"/>
                <a:gd name="connsiteY5550" fmla="*/ 3281171 h 4860733"/>
                <a:gd name="connsiteX5551" fmla="*/ 215928 w 4853691"/>
                <a:gd name="connsiteY5551" fmla="*/ 3248312 h 4860733"/>
                <a:gd name="connsiteX5552" fmla="*/ 201846 w 4853691"/>
                <a:gd name="connsiteY5552" fmla="*/ 3208413 h 4860733"/>
                <a:gd name="connsiteX5553" fmla="*/ 192458 w 4853691"/>
                <a:gd name="connsiteY5553" fmla="*/ 3184942 h 4860733"/>
                <a:gd name="connsiteX5554" fmla="*/ 192458 w 4853691"/>
                <a:gd name="connsiteY5554" fmla="*/ 3187289 h 4860733"/>
                <a:gd name="connsiteX5555" fmla="*/ 204193 w 4853691"/>
                <a:gd name="connsiteY5555" fmla="*/ 3210759 h 4860733"/>
                <a:gd name="connsiteX5556" fmla="*/ 218275 w 4853691"/>
                <a:gd name="connsiteY5556" fmla="*/ 3236577 h 4860733"/>
                <a:gd name="connsiteX5557" fmla="*/ 232358 w 4853691"/>
                <a:gd name="connsiteY5557" fmla="*/ 3260048 h 4860733"/>
                <a:gd name="connsiteX5558" fmla="*/ 248787 w 4853691"/>
                <a:gd name="connsiteY5558" fmla="*/ 3288212 h 4860733"/>
                <a:gd name="connsiteX5559" fmla="*/ 262869 w 4853691"/>
                <a:gd name="connsiteY5559" fmla="*/ 3311683 h 4860733"/>
                <a:gd name="connsiteX5560" fmla="*/ 279299 w 4853691"/>
                <a:gd name="connsiteY5560" fmla="*/ 3339847 h 4860733"/>
                <a:gd name="connsiteX5561" fmla="*/ 293381 w 4853691"/>
                <a:gd name="connsiteY5561" fmla="*/ 3363318 h 4860733"/>
                <a:gd name="connsiteX5562" fmla="*/ 312157 w 4853691"/>
                <a:gd name="connsiteY5562" fmla="*/ 3391482 h 4860733"/>
                <a:gd name="connsiteX5563" fmla="*/ 326239 w 4853691"/>
                <a:gd name="connsiteY5563" fmla="*/ 3412606 h 4860733"/>
                <a:gd name="connsiteX5564" fmla="*/ 345016 w 4853691"/>
                <a:gd name="connsiteY5564" fmla="*/ 3440770 h 4860733"/>
                <a:gd name="connsiteX5565" fmla="*/ 359098 w 4853691"/>
                <a:gd name="connsiteY5565" fmla="*/ 3461893 h 4860733"/>
                <a:gd name="connsiteX5566" fmla="*/ 380222 w 4853691"/>
                <a:gd name="connsiteY5566" fmla="*/ 3490058 h 4860733"/>
                <a:gd name="connsiteX5567" fmla="*/ 396651 w 4853691"/>
                <a:gd name="connsiteY5567" fmla="*/ 3511182 h 4860733"/>
                <a:gd name="connsiteX5568" fmla="*/ 417774 w 4853691"/>
                <a:gd name="connsiteY5568" fmla="*/ 3539346 h 4860733"/>
                <a:gd name="connsiteX5569" fmla="*/ 434204 w 4853691"/>
                <a:gd name="connsiteY5569" fmla="*/ 3560470 h 4860733"/>
                <a:gd name="connsiteX5570" fmla="*/ 457674 w 4853691"/>
                <a:gd name="connsiteY5570" fmla="*/ 3588634 h 4860733"/>
                <a:gd name="connsiteX5571" fmla="*/ 474103 w 4853691"/>
                <a:gd name="connsiteY5571" fmla="*/ 3607411 h 4860733"/>
                <a:gd name="connsiteX5572" fmla="*/ 497574 w 4853691"/>
                <a:gd name="connsiteY5572" fmla="*/ 3635575 h 4860733"/>
                <a:gd name="connsiteX5573" fmla="*/ 514003 w 4853691"/>
                <a:gd name="connsiteY5573" fmla="*/ 3654351 h 4860733"/>
                <a:gd name="connsiteX5574" fmla="*/ 539821 w 4853691"/>
                <a:gd name="connsiteY5574" fmla="*/ 3682516 h 4860733"/>
                <a:gd name="connsiteX5575" fmla="*/ 556250 w 4853691"/>
                <a:gd name="connsiteY5575" fmla="*/ 3698945 h 4860733"/>
                <a:gd name="connsiteX5576" fmla="*/ 586762 w 4853691"/>
                <a:gd name="connsiteY5576" fmla="*/ 3729457 h 4860733"/>
                <a:gd name="connsiteX5577" fmla="*/ 600844 w 4853691"/>
                <a:gd name="connsiteY5577" fmla="*/ 3743539 h 4860733"/>
                <a:gd name="connsiteX5578" fmla="*/ 638397 w 4853691"/>
                <a:gd name="connsiteY5578" fmla="*/ 3781092 h 4860733"/>
                <a:gd name="connsiteX5579" fmla="*/ 645438 w 4853691"/>
                <a:gd name="connsiteY5579" fmla="*/ 3788133 h 4860733"/>
                <a:gd name="connsiteX5580" fmla="*/ 659520 w 4853691"/>
                <a:gd name="connsiteY5580" fmla="*/ 3802215 h 4860733"/>
                <a:gd name="connsiteX5581" fmla="*/ 330934 w 4853691"/>
                <a:gd name="connsiteY5581" fmla="*/ 3511182 h 4860733"/>
                <a:gd name="connsiteX5582" fmla="*/ 337975 w 4853691"/>
                <a:gd name="connsiteY5582" fmla="*/ 3494752 h 4860733"/>
                <a:gd name="connsiteX5583" fmla="*/ 316851 w 4853691"/>
                <a:gd name="connsiteY5583" fmla="*/ 3473629 h 4860733"/>
                <a:gd name="connsiteX5584" fmla="*/ 309810 w 4853691"/>
                <a:gd name="connsiteY5584" fmla="*/ 3475976 h 4860733"/>
                <a:gd name="connsiteX5585" fmla="*/ 286340 w 4853691"/>
                <a:gd name="connsiteY5585" fmla="*/ 3424341 h 4860733"/>
                <a:gd name="connsiteX5586" fmla="*/ 274604 w 4853691"/>
                <a:gd name="connsiteY5586" fmla="*/ 3400870 h 4860733"/>
                <a:gd name="connsiteX5587" fmla="*/ 166640 w 4853691"/>
                <a:gd name="connsiteY5587" fmla="*/ 3130960 h 4860733"/>
                <a:gd name="connsiteX5588" fmla="*/ 154905 w 4853691"/>
                <a:gd name="connsiteY5588" fmla="*/ 3102796 h 4860733"/>
                <a:gd name="connsiteX5589" fmla="*/ 145517 w 4853691"/>
                <a:gd name="connsiteY5589" fmla="*/ 3079325 h 4860733"/>
                <a:gd name="connsiteX5590" fmla="*/ 138476 w 4853691"/>
                <a:gd name="connsiteY5590" fmla="*/ 3065243 h 4860733"/>
                <a:gd name="connsiteX5591" fmla="*/ 138476 w 4853691"/>
                <a:gd name="connsiteY5591" fmla="*/ 3065243 h 4860733"/>
                <a:gd name="connsiteX5592" fmla="*/ 140823 w 4853691"/>
                <a:gd name="connsiteY5592" fmla="*/ 3069937 h 4860733"/>
                <a:gd name="connsiteX5593" fmla="*/ 150211 w 4853691"/>
                <a:gd name="connsiteY5593" fmla="*/ 3084019 h 4860733"/>
                <a:gd name="connsiteX5594" fmla="*/ 157252 w 4853691"/>
                <a:gd name="connsiteY5594" fmla="*/ 3095754 h 4860733"/>
                <a:gd name="connsiteX5595" fmla="*/ 168987 w 4853691"/>
                <a:gd name="connsiteY5595" fmla="*/ 3130960 h 4860733"/>
                <a:gd name="connsiteX5596" fmla="*/ 168987 w 4853691"/>
                <a:gd name="connsiteY5596" fmla="*/ 3133307 h 4860733"/>
                <a:gd name="connsiteX5597" fmla="*/ 178376 w 4853691"/>
                <a:gd name="connsiteY5597" fmla="*/ 3163819 h 4860733"/>
                <a:gd name="connsiteX5598" fmla="*/ 176028 w 4853691"/>
                <a:gd name="connsiteY5598" fmla="*/ 3159125 h 4860733"/>
                <a:gd name="connsiteX5599" fmla="*/ 166640 w 4853691"/>
                <a:gd name="connsiteY5599" fmla="*/ 3130960 h 4860733"/>
                <a:gd name="connsiteX5600" fmla="*/ 82147 w 4853691"/>
                <a:gd name="connsiteY5600" fmla="*/ 2912685 h 4860733"/>
                <a:gd name="connsiteX5601" fmla="*/ 77453 w 4853691"/>
                <a:gd name="connsiteY5601" fmla="*/ 2896255 h 4860733"/>
                <a:gd name="connsiteX5602" fmla="*/ 70411 w 4853691"/>
                <a:gd name="connsiteY5602" fmla="*/ 2868091 h 4860733"/>
                <a:gd name="connsiteX5603" fmla="*/ 68064 w 4853691"/>
                <a:gd name="connsiteY5603" fmla="*/ 2856356 h 4860733"/>
                <a:gd name="connsiteX5604" fmla="*/ 68064 w 4853691"/>
                <a:gd name="connsiteY5604" fmla="*/ 2856356 h 4860733"/>
                <a:gd name="connsiteX5605" fmla="*/ 70411 w 4853691"/>
                <a:gd name="connsiteY5605" fmla="*/ 2865744 h 4860733"/>
                <a:gd name="connsiteX5606" fmla="*/ 77453 w 4853691"/>
                <a:gd name="connsiteY5606" fmla="*/ 2893908 h 4860733"/>
                <a:gd name="connsiteX5607" fmla="*/ 82147 w 4853691"/>
                <a:gd name="connsiteY5607" fmla="*/ 2912685 h 4860733"/>
                <a:gd name="connsiteX5608" fmla="*/ 91535 w 4853691"/>
                <a:gd name="connsiteY5608" fmla="*/ 2940849 h 4860733"/>
                <a:gd name="connsiteX5609" fmla="*/ 93882 w 4853691"/>
                <a:gd name="connsiteY5609" fmla="*/ 2950237 h 4860733"/>
                <a:gd name="connsiteX5610" fmla="*/ 91535 w 4853691"/>
                <a:gd name="connsiteY5610" fmla="*/ 2943196 h 4860733"/>
                <a:gd name="connsiteX5611" fmla="*/ 82147 w 4853691"/>
                <a:gd name="connsiteY5611" fmla="*/ 2912685 h 4860733"/>
                <a:gd name="connsiteX5612" fmla="*/ 44594 w 4853691"/>
                <a:gd name="connsiteY5612" fmla="*/ 2774209 h 4860733"/>
                <a:gd name="connsiteX5613" fmla="*/ 44594 w 4853691"/>
                <a:gd name="connsiteY5613" fmla="*/ 2774209 h 4860733"/>
                <a:gd name="connsiteX5614" fmla="*/ 53982 w 4853691"/>
                <a:gd name="connsiteY5614" fmla="*/ 2818803 h 4860733"/>
                <a:gd name="connsiteX5615" fmla="*/ 56329 w 4853691"/>
                <a:gd name="connsiteY5615" fmla="*/ 2830538 h 4860733"/>
                <a:gd name="connsiteX5616" fmla="*/ 58676 w 4853691"/>
                <a:gd name="connsiteY5616" fmla="*/ 2837579 h 4860733"/>
                <a:gd name="connsiteX5617" fmla="*/ 53982 w 4853691"/>
                <a:gd name="connsiteY5617" fmla="*/ 2825844 h 4860733"/>
                <a:gd name="connsiteX5618" fmla="*/ 53982 w 4853691"/>
                <a:gd name="connsiteY5618" fmla="*/ 2823497 h 4860733"/>
                <a:gd name="connsiteX5619" fmla="*/ 51635 w 4853691"/>
                <a:gd name="connsiteY5619" fmla="*/ 2809415 h 4860733"/>
                <a:gd name="connsiteX5620" fmla="*/ 49288 w 4853691"/>
                <a:gd name="connsiteY5620" fmla="*/ 2800026 h 4860733"/>
                <a:gd name="connsiteX5621" fmla="*/ 44594 w 4853691"/>
                <a:gd name="connsiteY5621" fmla="*/ 2774209 h 4860733"/>
                <a:gd name="connsiteX5622" fmla="*/ 25818 w 4853691"/>
                <a:gd name="connsiteY5622" fmla="*/ 2323576 h 4860733"/>
                <a:gd name="connsiteX5623" fmla="*/ 25818 w 4853691"/>
                <a:gd name="connsiteY5623" fmla="*/ 2316535 h 4860733"/>
                <a:gd name="connsiteX5624" fmla="*/ 37553 w 4853691"/>
                <a:gd name="connsiteY5624" fmla="*/ 2311841 h 4860733"/>
                <a:gd name="connsiteX5625" fmla="*/ 37553 w 4853691"/>
                <a:gd name="connsiteY5625" fmla="*/ 2311841 h 4860733"/>
                <a:gd name="connsiteX5626" fmla="*/ 39900 w 4853691"/>
                <a:gd name="connsiteY5626" fmla="*/ 2318882 h 4860733"/>
                <a:gd name="connsiteX5627" fmla="*/ 42247 w 4853691"/>
                <a:gd name="connsiteY5627" fmla="*/ 2323576 h 4860733"/>
                <a:gd name="connsiteX5628" fmla="*/ 44594 w 4853691"/>
                <a:gd name="connsiteY5628" fmla="*/ 2332964 h 4860733"/>
                <a:gd name="connsiteX5629" fmla="*/ 46941 w 4853691"/>
                <a:gd name="connsiteY5629" fmla="*/ 2342352 h 4860733"/>
                <a:gd name="connsiteX5630" fmla="*/ 49288 w 4853691"/>
                <a:gd name="connsiteY5630" fmla="*/ 2354088 h 4860733"/>
                <a:gd name="connsiteX5631" fmla="*/ 49288 w 4853691"/>
                <a:gd name="connsiteY5631" fmla="*/ 2361129 h 4860733"/>
                <a:gd name="connsiteX5632" fmla="*/ 51635 w 4853691"/>
                <a:gd name="connsiteY5632" fmla="*/ 2377558 h 4860733"/>
                <a:gd name="connsiteX5633" fmla="*/ 51635 w 4853691"/>
                <a:gd name="connsiteY5633" fmla="*/ 2384599 h 4860733"/>
                <a:gd name="connsiteX5634" fmla="*/ 53982 w 4853691"/>
                <a:gd name="connsiteY5634" fmla="*/ 2405723 h 4860733"/>
                <a:gd name="connsiteX5635" fmla="*/ 53982 w 4853691"/>
                <a:gd name="connsiteY5635" fmla="*/ 2408070 h 4860733"/>
                <a:gd name="connsiteX5636" fmla="*/ 56329 w 4853691"/>
                <a:gd name="connsiteY5636" fmla="*/ 2436234 h 4860733"/>
                <a:gd name="connsiteX5637" fmla="*/ 58676 w 4853691"/>
                <a:gd name="connsiteY5637" fmla="*/ 2471440 h 4860733"/>
                <a:gd name="connsiteX5638" fmla="*/ 58676 w 4853691"/>
                <a:gd name="connsiteY5638" fmla="*/ 2476134 h 4860733"/>
                <a:gd name="connsiteX5639" fmla="*/ 63370 w 4853691"/>
                <a:gd name="connsiteY5639" fmla="*/ 2516034 h 4860733"/>
                <a:gd name="connsiteX5640" fmla="*/ 63370 w 4853691"/>
                <a:gd name="connsiteY5640" fmla="*/ 2518381 h 4860733"/>
                <a:gd name="connsiteX5641" fmla="*/ 68064 w 4853691"/>
                <a:gd name="connsiteY5641" fmla="*/ 2562975 h 4860733"/>
                <a:gd name="connsiteX5642" fmla="*/ 68064 w 4853691"/>
                <a:gd name="connsiteY5642" fmla="*/ 2562975 h 4860733"/>
                <a:gd name="connsiteX5643" fmla="*/ 72758 w 4853691"/>
                <a:gd name="connsiteY5643" fmla="*/ 2591139 h 4860733"/>
                <a:gd name="connsiteX5644" fmla="*/ 56329 w 4853691"/>
                <a:gd name="connsiteY5644" fmla="*/ 2607569 h 4860733"/>
                <a:gd name="connsiteX5645" fmla="*/ 49288 w 4853691"/>
                <a:gd name="connsiteY5645" fmla="*/ 2605222 h 4860733"/>
                <a:gd name="connsiteX5646" fmla="*/ 53982 w 4853691"/>
                <a:gd name="connsiteY5646" fmla="*/ 2593486 h 4860733"/>
                <a:gd name="connsiteX5647" fmla="*/ 44594 w 4853691"/>
                <a:gd name="connsiteY5647" fmla="*/ 2577057 h 4860733"/>
                <a:gd name="connsiteX5648" fmla="*/ 44594 w 4853691"/>
                <a:gd name="connsiteY5648" fmla="*/ 2574710 h 4860733"/>
                <a:gd name="connsiteX5649" fmla="*/ 42247 w 4853691"/>
                <a:gd name="connsiteY5649" fmla="*/ 2565322 h 4860733"/>
                <a:gd name="connsiteX5650" fmla="*/ 42247 w 4853691"/>
                <a:gd name="connsiteY5650" fmla="*/ 2562975 h 4860733"/>
                <a:gd name="connsiteX5651" fmla="*/ 32859 w 4853691"/>
                <a:gd name="connsiteY5651" fmla="*/ 2546545 h 4860733"/>
                <a:gd name="connsiteX5652" fmla="*/ 32859 w 4853691"/>
                <a:gd name="connsiteY5652" fmla="*/ 2544198 h 4860733"/>
                <a:gd name="connsiteX5653" fmla="*/ 42247 w 4853691"/>
                <a:gd name="connsiteY5653" fmla="*/ 2527769 h 4860733"/>
                <a:gd name="connsiteX5654" fmla="*/ 30512 w 4853691"/>
                <a:gd name="connsiteY5654" fmla="*/ 2508993 h 4860733"/>
                <a:gd name="connsiteX5655" fmla="*/ 30512 w 4853691"/>
                <a:gd name="connsiteY5655" fmla="*/ 2501952 h 4860733"/>
                <a:gd name="connsiteX5656" fmla="*/ 42247 w 4853691"/>
                <a:gd name="connsiteY5656" fmla="*/ 2483175 h 4860733"/>
                <a:gd name="connsiteX5657" fmla="*/ 37553 w 4853691"/>
                <a:gd name="connsiteY5657" fmla="*/ 2469093 h 4860733"/>
                <a:gd name="connsiteX5658" fmla="*/ 37553 w 4853691"/>
                <a:gd name="connsiteY5658" fmla="*/ 2466746 h 4860733"/>
                <a:gd name="connsiteX5659" fmla="*/ 44594 w 4853691"/>
                <a:gd name="connsiteY5659" fmla="*/ 2452664 h 4860733"/>
                <a:gd name="connsiteX5660" fmla="*/ 28165 w 4853691"/>
                <a:gd name="connsiteY5660" fmla="*/ 2433887 h 4860733"/>
                <a:gd name="connsiteX5661" fmla="*/ 25818 w 4853691"/>
                <a:gd name="connsiteY5661" fmla="*/ 2363476 h 4860733"/>
                <a:gd name="connsiteX5662" fmla="*/ 39900 w 4853691"/>
                <a:gd name="connsiteY5662" fmla="*/ 2344700 h 4860733"/>
                <a:gd name="connsiteX5663" fmla="*/ 25818 w 4853691"/>
                <a:gd name="connsiteY5663" fmla="*/ 2323576 h 4860733"/>
                <a:gd name="connsiteX5664" fmla="*/ 35206 w 4853691"/>
                <a:gd name="connsiteY5664" fmla="*/ 2274288 h 4860733"/>
                <a:gd name="connsiteX5665" fmla="*/ 37553 w 4853691"/>
                <a:gd name="connsiteY5665" fmla="*/ 2271941 h 4860733"/>
                <a:gd name="connsiteX5666" fmla="*/ 39900 w 4853691"/>
                <a:gd name="connsiteY5666" fmla="*/ 2269594 h 4860733"/>
                <a:gd name="connsiteX5667" fmla="*/ 42247 w 4853691"/>
                <a:gd name="connsiteY5667" fmla="*/ 2267247 h 4860733"/>
                <a:gd name="connsiteX5668" fmla="*/ 44594 w 4853691"/>
                <a:gd name="connsiteY5668" fmla="*/ 2264900 h 4860733"/>
                <a:gd name="connsiteX5669" fmla="*/ 46941 w 4853691"/>
                <a:gd name="connsiteY5669" fmla="*/ 2262553 h 4860733"/>
                <a:gd name="connsiteX5670" fmla="*/ 49288 w 4853691"/>
                <a:gd name="connsiteY5670" fmla="*/ 2260206 h 4860733"/>
                <a:gd name="connsiteX5671" fmla="*/ 53982 w 4853691"/>
                <a:gd name="connsiteY5671" fmla="*/ 2257859 h 4860733"/>
                <a:gd name="connsiteX5672" fmla="*/ 56329 w 4853691"/>
                <a:gd name="connsiteY5672" fmla="*/ 2257859 h 4860733"/>
                <a:gd name="connsiteX5673" fmla="*/ 63370 w 4853691"/>
                <a:gd name="connsiteY5673" fmla="*/ 2257859 h 4860733"/>
                <a:gd name="connsiteX5674" fmla="*/ 75105 w 4853691"/>
                <a:gd name="connsiteY5674" fmla="*/ 2260206 h 4860733"/>
                <a:gd name="connsiteX5675" fmla="*/ 70411 w 4853691"/>
                <a:gd name="connsiteY5675" fmla="*/ 2269594 h 4860733"/>
                <a:gd name="connsiteX5676" fmla="*/ 91535 w 4853691"/>
                <a:gd name="connsiteY5676" fmla="*/ 2290717 h 4860733"/>
                <a:gd name="connsiteX5677" fmla="*/ 105617 w 4853691"/>
                <a:gd name="connsiteY5677" fmla="*/ 2286023 h 4860733"/>
                <a:gd name="connsiteX5678" fmla="*/ 107964 w 4853691"/>
                <a:gd name="connsiteY5678" fmla="*/ 2288370 h 4860733"/>
                <a:gd name="connsiteX5679" fmla="*/ 110311 w 4853691"/>
                <a:gd name="connsiteY5679" fmla="*/ 2290717 h 4860733"/>
                <a:gd name="connsiteX5680" fmla="*/ 124393 w 4853691"/>
                <a:gd name="connsiteY5680" fmla="*/ 2309494 h 4860733"/>
                <a:gd name="connsiteX5681" fmla="*/ 126741 w 4853691"/>
                <a:gd name="connsiteY5681" fmla="*/ 2314188 h 4860733"/>
                <a:gd name="connsiteX5682" fmla="*/ 140823 w 4853691"/>
                <a:gd name="connsiteY5682" fmla="*/ 2335311 h 4860733"/>
                <a:gd name="connsiteX5683" fmla="*/ 143170 w 4853691"/>
                <a:gd name="connsiteY5683" fmla="*/ 2337658 h 4860733"/>
                <a:gd name="connsiteX5684" fmla="*/ 159599 w 4853691"/>
                <a:gd name="connsiteY5684" fmla="*/ 2361129 h 4860733"/>
                <a:gd name="connsiteX5685" fmla="*/ 164293 w 4853691"/>
                <a:gd name="connsiteY5685" fmla="*/ 2368170 h 4860733"/>
                <a:gd name="connsiteX5686" fmla="*/ 178376 w 4853691"/>
                <a:gd name="connsiteY5686" fmla="*/ 2389293 h 4860733"/>
                <a:gd name="connsiteX5687" fmla="*/ 185417 w 4853691"/>
                <a:gd name="connsiteY5687" fmla="*/ 2401028 h 4860733"/>
                <a:gd name="connsiteX5688" fmla="*/ 197152 w 4853691"/>
                <a:gd name="connsiteY5688" fmla="*/ 2419805 h 4860733"/>
                <a:gd name="connsiteX5689" fmla="*/ 227664 w 4853691"/>
                <a:gd name="connsiteY5689" fmla="*/ 2473787 h 4860733"/>
                <a:gd name="connsiteX5690" fmla="*/ 218275 w 4853691"/>
                <a:gd name="connsiteY5690" fmla="*/ 2490216 h 4860733"/>
                <a:gd name="connsiteX5691" fmla="*/ 222969 w 4853691"/>
                <a:gd name="connsiteY5691" fmla="*/ 2504299 h 4860733"/>
                <a:gd name="connsiteX5692" fmla="*/ 159599 w 4853691"/>
                <a:gd name="connsiteY5692" fmla="*/ 2562975 h 4860733"/>
                <a:gd name="connsiteX5693" fmla="*/ 152558 w 4853691"/>
                <a:gd name="connsiteY5693" fmla="*/ 2570016 h 4860733"/>
                <a:gd name="connsiteX5694" fmla="*/ 143170 w 4853691"/>
                <a:gd name="connsiteY5694" fmla="*/ 2577057 h 4860733"/>
                <a:gd name="connsiteX5695" fmla="*/ 133782 w 4853691"/>
                <a:gd name="connsiteY5695" fmla="*/ 2584098 h 4860733"/>
                <a:gd name="connsiteX5696" fmla="*/ 124393 w 4853691"/>
                <a:gd name="connsiteY5696" fmla="*/ 2588792 h 4860733"/>
                <a:gd name="connsiteX5697" fmla="*/ 115005 w 4853691"/>
                <a:gd name="connsiteY5697" fmla="*/ 2593486 h 4860733"/>
                <a:gd name="connsiteX5698" fmla="*/ 107964 w 4853691"/>
                <a:gd name="connsiteY5698" fmla="*/ 2595833 h 4860733"/>
                <a:gd name="connsiteX5699" fmla="*/ 100923 w 4853691"/>
                <a:gd name="connsiteY5699" fmla="*/ 2598180 h 4860733"/>
                <a:gd name="connsiteX5700" fmla="*/ 82147 w 4853691"/>
                <a:gd name="connsiteY5700" fmla="*/ 2584098 h 4860733"/>
                <a:gd name="connsiteX5701" fmla="*/ 79800 w 4853691"/>
                <a:gd name="connsiteY5701" fmla="*/ 2584098 h 4860733"/>
                <a:gd name="connsiteX5702" fmla="*/ 75105 w 4853691"/>
                <a:gd name="connsiteY5702" fmla="*/ 2555934 h 4860733"/>
                <a:gd name="connsiteX5703" fmla="*/ 75105 w 4853691"/>
                <a:gd name="connsiteY5703" fmla="*/ 2553587 h 4860733"/>
                <a:gd name="connsiteX5704" fmla="*/ 70411 w 4853691"/>
                <a:gd name="connsiteY5704" fmla="*/ 2508993 h 4860733"/>
                <a:gd name="connsiteX5705" fmla="*/ 70411 w 4853691"/>
                <a:gd name="connsiteY5705" fmla="*/ 2506646 h 4860733"/>
                <a:gd name="connsiteX5706" fmla="*/ 65717 w 4853691"/>
                <a:gd name="connsiteY5706" fmla="*/ 2466746 h 4860733"/>
                <a:gd name="connsiteX5707" fmla="*/ 65717 w 4853691"/>
                <a:gd name="connsiteY5707" fmla="*/ 2466746 h 4860733"/>
                <a:gd name="connsiteX5708" fmla="*/ 63370 w 4853691"/>
                <a:gd name="connsiteY5708" fmla="*/ 2429193 h 4860733"/>
                <a:gd name="connsiteX5709" fmla="*/ 58676 w 4853691"/>
                <a:gd name="connsiteY5709" fmla="*/ 2384599 h 4860733"/>
                <a:gd name="connsiteX5710" fmla="*/ 58676 w 4853691"/>
                <a:gd name="connsiteY5710" fmla="*/ 2375211 h 4860733"/>
                <a:gd name="connsiteX5711" fmla="*/ 56329 w 4853691"/>
                <a:gd name="connsiteY5711" fmla="*/ 2363476 h 4860733"/>
                <a:gd name="connsiteX5712" fmla="*/ 53982 w 4853691"/>
                <a:gd name="connsiteY5712" fmla="*/ 2351741 h 4860733"/>
                <a:gd name="connsiteX5713" fmla="*/ 51635 w 4853691"/>
                <a:gd name="connsiteY5713" fmla="*/ 2342352 h 4860733"/>
                <a:gd name="connsiteX5714" fmla="*/ 49288 w 4853691"/>
                <a:gd name="connsiteY5714" fmla="*/ 2332964 h 4860733"/>
                <a:gd name="connsiteX5715" fmla="*/ 46941 w 4853691"/>
                <a:gd name="connsiteY5715" fmla="*/ 2332964 h 4860733"/>
                <a:gd name="connsiteX5716" fmla="*/ 44594 w 4853691"/>
                <a:gd name="connsiteY5716" fmla="*/ 2323576 h 4860733"/>
                <a:gd name="connsiteX5717" fmla="*/ 42247 w 4853691"/>
                <a:gd name="connsiteY5717" fmla="*/ 2316535 h 4860733"/>
                <a:gd name="connsiteX5718" fmla="*/ 39900 w 4853691"/>
                <a:gd name="connsiteY5718" fmla="*/ 2309494 h 4860733"/>
                <a:gd name="connsiteX5719" fmla="*/ 46941 w 4853691"/>
                <a:gd name="connsiteY5719" fmla="*/ 2297759 h 4860733"/>
                <a:gd name="connsiteX5720" fmla="*/ 32859 w 4853691"/>
                <a:gd name="connsiteY5720" fmla="*/ 2278982 h 4860733"/>
                <a:gd name="connsiteX5721" fmla="*/ 32859 w 4853691"/>
                <a:gd name="connsiteY5721" fmla="*/ 2278982 h 4860733"/>
                <a:gd name="connsiteX5722" fmla="*/ 35206 w 4853691"/>
                <a:gd name="connsiteY5722" fmla="*/ 2274288 h 4860733"/>
                <a:gd name="connsiteX5723" fmla="*/ 241746 w 4853691"/>
                <a:gd name="connsiteY5723" fmla="*/ 2443275 h 4860733"/>
                <a:gd name="connsiteX5724" fmla="*/ 246440 w 4853691"/>
                <a:gd name="connsiteY5724" fmla="*/ 2405723 h 4860733"/>
                <a:gd name="connsiteX5725" fmla="*/ 246440 w 4853691"/>
                <a:gd name="connsiteY5725" fmla="*/ 2398681 h 4860733"/>
                <a:gd name="connsiteX5726" fmla="*/ 251134 w 4853691"/>
                <a:gd name="connsiteY5726" fmla="*/ 2361129 h 4860733"/>
                <a:gd name="connsiteX5727" fmla="*/ 251134 w 4853691"/>
                <a:gd name="connsiteY5727" fmla="*/ 2349394 h 4860733"/>
                <a:gd name="connsiteX5728" fmla="*/ 253481 w 4853691"/>
                <a:gd name="connsiteY5728" fmla="*/ 2314188 h 4860733"/>
                <a:gd name="connsiteX5729" fmla="*/ 255828 w 4853691"/>
                <a:gd name="connsiteY5729" fmla="*/ 2300106 h 4860733"/>
                <a:gd name="connsiteX5730" fmla="*/ 260522 w 4853691"/>
                <a:gd name="connsiteY5730" fmla="*/ 2267247 h 4860733"/>
                <a:gd name="connsiteX5731" fmla="*/ 262869 w 4853691"/>
                <a:gd name="connsiteY5731" fmla="*/ 2248470 h 4860733"/>
                <a:gd name="connsiteX5732" fmla="*/ 265216 w 4853691"/>
                <a:gd name="connsiteY5732" fmla="*/ 2217959 h 4860733"/>
                <a:gd name="connsiteX5733" fmla="*/ 267563 w 4853691"/>
                <a:gd name="connsiteY5733" fmla="*/ 2194489 h 4860733"/>
                <a:gd name="connsiteX5734" fmla="*/ 269910 w 4853691"/>
                <a:gd name="connsiteY5734" fmla="*/ 2166324 h 4860733"/>
                <a:gd name="connsiteX5735" fmla="*/ 272257 w 4853691"/>
                <a:gd name="connsiteY5735" fmla="*/ 2138159 h 4860733"/>
                <a:gd name="connsiteX5736" fmla="*/ 274604 w 4853691"/>
                <a:gd name="connsiteY5736" fmla="*/ 2114689 h 4860733"/>
                <a:gd name="connsiteX5737" fmla="*/ 279299 w 4853691"/>
                <a:gd name="connsiteY5737" fmla="*/ 2081830 h 4860733"/>
                <a:gd name="connsiteX5738" fmla="*/ 281646 w 4853691"/>
                <a:gd name="connsiteY5738" fmla="*/ 2063054 h 4860733"/>
                <a:gd name="connsiteX5739" fmla="*/ 286340 w 4853691"/>
                <a:gd name="connsiteY5739" fmla="*/ 2023154 h 4860733"/>
                <a:gd name="connsiteX5740" fmla="*/ 288687 w 4853691"/>
                <a:gd name="connsiteY5740" fmla="*/ 2009072 h 4860733"/>
                <a:gd name="connsiteX5741" fmla="*/ 293381 w 4853691"/>
                <a:gd name="connsiteY5741" fmla="*/ 1964478 h 4860733"/>
                <a:gd name="connsiteX5742" fmla="*/ 295728 w 4853691"/>
                <a:gd name="connsiteY5742" fmla="*/ 1955090 h 4860733"/>
                <a:gd name="connsiteX5743" fmla="*/ 302769 w 4853691"/>
                <a:gd name="connsiteY5743" fmla="*/ 1901108 h 4860733"/>
                <a:gd name="connsiteX5744" fmla="*/ 302769 w 4853691"/>
                <a:gd name="connsiteY5744" fmla="*/ 1898761 h 4860733"/>
                <a:gd name="connsiteX5745" fmla="*/ 305116 w 4853691"/>
                <a:gd name="connsiteY5745" fmla="*/ 1872943 h 4860733"/>
                <a:gd name="connsiteX5746" fmla="*/ 312157 w 4853691"/>
                <a:gd name="connsiteY5746" fmla="*/ 1858861 h 4860733"/>
                <a:gd name="connsiteX5747" fmla="*/ 309810 w 4853691"/>
                <a:gd name="connsiteY5747" fmla="*/ 1849473 h 4860733"/>
                <a:gd name="connsiteX5748" fmla="*/ 312157 w 4853691"/>
                <a:gd name="connsiteY5748" fmla="*/ 1840084 h 4860733"/>
                <a:gd name="connsiteX5749" fmla="*/ 431857 w 4853691"/>
                <a:gd name="connsiteY5749" fmla="*/ 1713344 h 4860733"/>
                <a:gd name="connsiteX5750" fmla="*/ 436551 w 4853691"/>
                <a:gd name="connsiteY5750" fmla="*/ 1715691 h 4860733"/>
                <a:gd name="connsiteX5751" fmla="*/ 434204 w 4853691"/>
                <a:gd name="connsiteY5751" fmla="*/ 1725079 h 4860733"/>
                <a:gd name="connsiteX5752" fmla="*/ 448286 w 4853691"/>
                <a:gd name="connsiteY5752" fmla="*/ 1743855 h 4860733"/>
                <a:gd name="connsiteX5753" fmla="*/ 436551 w 4853691"/>
                <a:gd name="connsiteY5753" fmla="*/ 1783755 h 4860733"/>
                <a:gd name="connsiteX5754" fmla="*/ 429509 w 4853691"/>
                <a:gd name="connsiteY5754" fmla="*/ 1802532 h 4860733"/>
                <a:gd name="connsiteX5755" fmla="*/ 424815 w 4853691"/>
                <a:gd name="connsiteY5755" fmla="*/ 1818961 h 4860733"/>
                <a:gd name="connsiteX5756" fmla="*/ 283993 w 4853691"/>
                <a:gd name="connsiteY5756" fmla="*/ 2321229 h 4860733"/>
                <a:gd name="connsiteX5757" fmla="*/ 265216 w 4853691"/>
                <a:gd name="connsiteY5757" fmla="*/ 2389293 h 4860733"/>
                <a:gd name="connsiteX5758" fmla="*/ 260522 w 4853691"/>
                <a:gd name="connsiteY5758" fmla="*/ 2410417 h 4860733"/>
                <a:gd name="connsiteX5759" fmla="*/ 258175 w 4853691"/>
                <a:gd name="connsiteY5759" fmla="*/ 2422152 h 4860733"/>
                <a:gd name="connsiteX5760" fmla="*/ 248787 w 4853691"/>
                <a:gd name="connsiteY5760" fmla="*/ 2452664 h 4860733"/>
                <a:gd name="connsiteX5761" fmla="*/ 246440 w 4853691"/>
                <a:gd name="connsiteY5761" fmla="*/ 2464399 h 4860733"/>
                <a:gd name="connsiteX5762" fmla="*/ 241746 w 4853691"/>
                <a:gd name="connsiteY5762" fmla="*/ 2478481 h 4860733"/>
                <a:gd name="connsiteX5763" fmla="*/ 239399 w 4853691"/>
                <a:gd name="connsiteY5763" fmla="*/ 2478481 h 4860733"/>
                <a:gd name="connsiteX5764" fmla="*/ 241746 w 4853691"/>
                <a:gd name="connsiteY5764" fmla="*/ 2450317 h 4860733"/>
                <a:gd name="connsiteX5765" fmla="*/ 241746 w 4853691"/>
                <a:gd name="connsiteY5765" fmla="*/ 2443275 h 4860733"/>
                <a:gd name="connsiteX5766" fmla="*/ 307463 w 4853691"/>
                <a:gd name="connsiteY5766" fmla="*/ 1842432 h 4860733"/>
                <a:gd name="connsiteX5767" fmla="*/ 309810 w 4853691"/>
                <a:gd name="connsiteY5767" fmla="*/ 1840084 h 4860733"/>
                <a:gd name="connsiteX5768" fmla="*/ 307463 w 4853691"/>
                <a:gd name="connsiteY5768" fmla="*/ 1842432 h 4860733"/>
                <a:gd name="connsiteX5769" fmla="*/ 307463 w 4853691"/>
                <a:gd name="connsiteY5769" fmla="*/ 1842432 h 4860733"/>
                <a:gd name="connsiteX5770" fmla="*/ 206540 w 4853691"/>
                <a:gd name="connsiteY5770" fmla="*/ 1844779 h 4860733"/>
                <a:gd name="connsiteX5771" fmla="*/ 215928 w 4853691"/>
                <a:gd name="connsiteY5771" fmla="*/ 1830696 h 4860733"/>
                <a:gd name="connsiteX5772" fmla="*/ 237052 w 4853691"/>
                <a:gd name="connsiteY5772" fmla="*/ 1802532 h 4860733"/>
                <a:gd name="connsiteX5773" fmla="*/ 244093 w 4853691"/>
                <a:gd name="connsiteY5773" fmla="*/ 1790796 h 4860733"/>
                <a:gd name="connsiteX5774" fmla="*/ 265216 w 4853691"/>
                <a:gd name="connsiteY5774" fmla="*/ 1760285 h 4860733"/>
                <a:gd name="connsiteX5775" fmla="*/ 269910 w 4853691"/>
                <a:gd name="connsiteY5775" fmla="*/ 1776714 h 4860733"/>
                <a:gd name="connsiteX5776" fmla="*/ 272257 w 4853691"/>
                <a:gd name="connsiteY5776" fmla="*/ 1783755 h 4860733"/>
                <a:gd name="connsiteX5777" fmla="*/ 276951 w 4853691"/>
                <a:gd name="connsiteY5777" fmla="*/ 1800185 h 4860733"/>
                <a:gd name="connsiteX5778" fmla="*/ 279299 w 4853691"/>
                <a:gd name="connsiteY5778" fmla="*/ 1811920 h 4860733"/>
                <a:gd name="connsiteX5779" fmla="*/ 283993 w 4853691"/>
                <a:gd name="connsiteY5779" fmla="*/ 1828349 h 4860733"/>
                <a:gd name="connsiteX5780" fmla="*/ 286340 w 4853691"/>
                <a:gd name="connsiteY5780" fmla="*/ 1840084 h 4860733"/>
                <a:gd name="connsiteX5781" fmla="*/ 274604 w 4853691"/>
                <a:gd name="connsiteY5781" fmla="*/ 1849473 h 4860733"/>
                <a:gd name="connsiteX5782" fmla="*/ 241746 w 4853691"/>
                <a:gd name="connsiteY5782" fmla="*/ 1842432 h 4860733"/>
                <a:gd name="connsiteX5783" fmla="*/ 201846 w 4853691"/>
                <a:gd name="connsiteY5783" fmla="*/ 1851820 h 4860733"/>
                <a:gd name="connsiteX5784" fmla="*/ 206540 w 4853691"/>
                <a:gd name="connsiteY5784" fmla="*/ 1844779 h 4860733"/>
                <a:gd name="connsiteX5785" fmla="*/ 241746 w 4853691"/>
                <a:gd name="connsiteY5785" fmla="*/ 1725079 h 4860733"/>
                <a:gd name="connsiteX5786" fmla="*/ 222969 w 4853691"/>
                <a:gd name="connsiteY5786" fmla="*/ 1741508 h 4860733"/>
                <a:gd name="connsiteX5787" fmla="*/ 218275 w 4853691"/>
                <a:gd name="connsiteY5787" fmla="*/ 1743855 h 4860733"/>
                <a:gd name="connsiteX5788" fmla="*/ 199499 w 4853691"/>
                <a:gd name="connsiteY5788" fmla="*/ 1762632 h 4860733"/>
                <a:gd name="connsiteX5789" fmla="*/ 197152 w 4853691"/>
                <a:gd name="connsiteY5789" fmla="*/ 1764979 h 4860733"/>
                <a:gd name="connsiteX5790" fmla="*/ 180723 w 4853691"/>
                <a:gd name="connsiteY5790" fmla="*/ 1788449 h 4860733"/>
                <a:gd name="connsiteX5791" fmla="*/ 178376 w 4853691"/>
                <a:gd name="connsiteY5791" fmla="*/ 1790796 h 4860733"/>
                <a:gd name="connsiteX5792" fmla="*/ 159599 w 4853691"/>
                <a:gd name="connsiteY5792" fmla="*/ 1816614 h 4860733"/>
                <a:gd name="connsiteX5793" fmla="*/ 143170 w 4853691"/>
                <a:gd name="connsiteY5793" fmla="*/ 1840084 h 4860733"/>
                <a:gd name="connsiteX5794" fmla="*/ 140823 w 4853691"/>
                <a:gd name="connsiteY5794" fmla="*/ 1847126 h 4860733"/>
                <a:gd name="connsiteX5795" fmla="*/ 131435 w 4853691"/>
                <a:gd name="connsiteY5795" fmla="*/ 1863555 h 4860733"/>
                <a:gd name="connsiteX5796" fmla="*/ 131435 w 4853691"/>
                <a:gd name="connsiteY5796" fmla="*/ 1863555 h 4860733"/>
                <a:gd name="connsiteX5797" fmla="*/ 133782 w 4853691"/>
                <a:gd name="connsiteY5797" fmla="*/ 1856514 h 4860733"/>
                <a:gd name="connsiteX5798" fmla="*/ 143170 w 4853691"/>
                <a:gd name="connsiteY5798" fmla="*/ 1833043 h 4860733"/>
                <a:gd name="connsiteX5799" fmla="*/ 150211 w 4853691"/>
                <a:gd name="connsiteY5799" fmla="*/ 1816614 h 4860733"/>
                <a:gd name="connsiteX5800" fmla="*/ 161946 w 4853691"/>
                <a:gd name="connsiteY5800" fmla="*/ 1795491 h 4860733"/>
                <a:gd name="connsiteX5801" fmla="*/ 168987 w 4853691"/>
                <a:gd name="connsiteY5801" fmla="*/ 1779061 h 4860733"/>
                <a:gd name="connsiteX5802" fmla="*/ 183070 w 4853691"/>
                <a:gd name="connsiteY5802" fmla="*/ 1757938 h 4860733"/>
                <a:gd name="connsiteX5803" fmla="*/ 190111 w 4853691"/>
                <a:gd name="connsiteY5803" fmla="*/ 1746203 h 4860733"/>
                <a:gd name="connsiteX5804" fmla="*/ 206540 w 4853691"/>
                <a:gd name="connsiteY5804" fmla="*/ 1722732 h 4860733"/>
                <a:gd name="connsiteX5805" fmla="*/ 213581 w 4853691"/>
                <a:gd name="connsiteY5805" fmla="*/ 1713344 h 4860733"/>
                <a:gd name="connsiteX5806" fmla="*/ 225316 w 4853691"/>
                <a:gd name="connsiteY5806" fmla="*/ 1699262 h 4860733"/>
                <a:gd name="connsiteX5807" fmla="*/ 234705 w 4853691"/>
                <a:gd name="connsiteY5807" fmla="*/ 1703956 h 4860733"/>
                <a:gd name="connsiteX5808" fmla="*/ 241746 w 4853691"/>
                <a:gd name="connsiteY5808" fmla="*/ 1701609 h 4860733"/>
                <a:gd name="connsiteX5809" fmla="*/ 246440 w 4853691"/>
                <a:gd name="connsiteY5809" fmla="*/ 1710997 h 4860733"/>
                <a:gd name="connsiteX5810" fmla="*/ 248787 w 4853691"/>
                <a:gd name="connsiteY5810" fmla="*/ 1715691 h 4860733"/>
                <a:gd name="connsiteX5811" fmla="*/ 248787 w 4853691"/>
                <a:gd name="connsiteY5811" fmla="*/ 1718038 h 4860733"/>
                <a:gd name="connsiteX5812" fmla="*/ 244093 w 4853691"/>
                <a:gd name="connsiteY5812" fmla="*/ 1720385 h 4860733"/>
                <a:gd name="connsiteX5813" fmla="*/ 241746 w 4853691"/>
                <a:gd name="connsiteY5813" fmla="*/ 1725079 h 4860733"/>
                <a:gd name="connsiteX5814" fmla="*/ 105617 w 4853691"/>
                <a:gd name="connsiteY5814" fmla="*/ 1917537 h 4860733"/>
                <a:gd name="connsiteX5815" fmla="*/ 96229 w 4853691"/>
                <a:gd name="connsiteY5815" fmla="*/ 1943354 h 4860733"/>
                <a:gd name="connsiteX5816" fmla="*/ 89188 w 4853691"/>
                <a:gd name="connsiteY5816" fmla="*/ 1964478 h 4860733"/>
                <a:gd name="connsiteX5817" fmla="*/ 86841 w 4853691"/>
                <a:gd name="connsiteY5817" fmla="*/ 1973866 h 4860733"/>
                <a:gd name="connsiteX5818" fmla="*/ 96229 w 4853691"/>
                <a:gd name="connsiteY5818" fmla="*/ 1943354 h 4860733"/>
                <a:gd name="connsiteX5819" fmla="*/ 98576 w 4853691"/>
                <a:gd name="connsiteY5819" fmla="*/ 1929272 h 4860733"/>
                <a:gd name="connsiteX5820" fmla="*/ 100923 w 4853691"/>
                <a:gd name="connsiteY5820" fmla="*/ 1924578 h 4860733"/>
                <a:gd name="connsiteX5821" fmla="*/ 105617 w 4853691"/>
                <a:gd name="connsiteY5821" fmla="*/ 1912843 h 4860733"/>
                <a:gd name="connsiteX5822" fmla="*/ 115005 w 4853691"/>
                <a:gd name="connsiteY5822" fmla="*/ 1894066 h 4860733"/>
                <a:gd name="connsiteX5823" fmla="*/ 115005 w 4853691"/>
                <a:gd name="connsiteY5823" fmla="*/ 1896413 h 4860733"/>
                <a:gd name="connsiteX5824" fmla="*/ 105617 w 4853691"/>
                <a:gd name="connsiteY5824" fmla="*/ 1917537 h 4860733"/>
                <a:gd name="connsiteX5825" fmla="*/ 58676 w 4853691"/>
                <a:gd name="connsiteY5825" fmla="*/ 2037236 h 4860733"/>
                <a:gd name="connsiteX5826" fmla="*/ 58676 w 4853691"/>
                <a:gd name="connsiteY5826" fmla="*/ 2037236 h 4860733"/>
                <a:gd name="connsiteX5827" fmla="*/ 56329 w 4853691"/>
                <a:gd name="connsiteY5827" fmla="*/ 2030195 h 4860733"/>
                <a:gd name="connsiteX5828" fmla="*/ 56329 w 4853691"/>
                <a:gd name="connsiteY5828" fmla="*/ 2027848 h 4860733"/>
                <a:gd name="connsiteX5829" fmla="*/ 56329 w 4853691"/>
                <a:gd name="connsiteY5829" fmla="*/ 2027848 h 4860733"/>
                <a:gd name="connsiteX5830" fmla="*/ 58676 w 4853691"/>
                <a:gd name="connsiteY5830" fmla="*/ 2027848 h 4860733"/>
                <a:gd name="connsiteX5831" fmla="*/ 58676 w 4853691"/>
                <a:gd name="connsiteY5831" fmla="*/ 2037236 h 4860733"/>
                <a:gd name="connsiteX5832" fmla="*/ 248787 w 4853691"/>
                <a:gd name="connsiteY5832" fmla="*/ 1621809 h 4860733"/>
                <a:gd name="connsiteX5833" fmla="*/ 255828 w 4853691"/>
                <a:gd name="connsiteY5833" fmla="*/ 1591297 h 4860733"/>
                <a:gd name="connsiteX5834" fmla="*/ 258175 w 4853691"/>
                <a:gd name="connsiteY5834" fmla="*/ 1574868 h 4860733"/>
                <a:gd name="connsiteX5835" fmla="*/ 262869 w 4853691"/>
                <a:gd name="connsiteY5835" fmla="*/ 1546704 h 4860733"/>
                <a:gd name="connsiteX5836" fmla="*/ 267563 w 4853691"/>
                <a:gd name="connsiteY5836" fmla="*/ 1527927 h 4860733"/>
                <a:gd name="connsiteX5837" fmla="*/ 272257 w 4853691"/>
                <a:gd name="connsiteY5837" fmla="*/ 1504457 h 4860733"/>
                <a:gd name="connsiteX5838" fmla="*/ 276951 w 4853691"/>
                <a:gd name="connsiteY5838" fmla="*/ 1483333 h 4860733"/>
                <a:gd name="connsiteX5839" fmla="*/ 281646 w 4853691"/>
                <a:gd name="connsiteY5839" fmla="*/ 1462210 h 4860733"/>
                <a:gd name="connsiteX5840" fmla="*/ 283993 w 4853691"/>
                <a:gd name="connsiteY5840" fmla="*/ 1448128 h 4860733"/>
                <a:gd name="connsiteX5841" fmla="*/ 293381 w 4853691"/>
                <a:gd name="connsiteY5841" fmla="*/ 1431698 h 4860733"/>
                <a:gd name="connsiteX5842" fmla="*/ 312157 w 4853691"/>
                <a:gd name="connsiteY5842" fmla="*/ 1398840 h 4860733"/>
                <a:gd name="connsiteX5843" fmla="*/ 323892 w 4853691"/>
                <a:gd name="connsiteY5843" fmla="*/ 1377716 h 4860733"/>
                <a:gd name="connsiteX5844" fmla="*/ 345016 w 4853691"/>
                <a:gd name="connsiteY5844" fmla="*/ 1340164 h 4860733"/>
                <a:gd name="connsiteX5845" fmla="*/ 356751 w 4853691"/>
                <a:gd name="connsiteY5845" fmla="*/ 1321387 h 4860733"/>
                <a:gd name="connsiteX5846" fmla="*/ 387263 w 4853691"/>
                <a:gd name="connsiteY5846" fmla="*/ 1272099 h 4860733"/>
                <a:gd name="connsiteX5847" fmla="*/ 389610 w 4853691"/>
                <a:gd name="connsiteY5847" fmla="*/ 1267405 h 4860733"/>
                <a:gd name="connsiteX5848" fmla="*/ 401345 w 4853691"/>
                <a:gd name="connsiteY5848" fmla="*/ 1250976 h 4860733"/>
                <a:gd name="connsiteX5849" fmla="*/ 403692 w 4853691"/>
                <a:gd name="connsiteY5849" fmla="*/ 1248629 h 4860733"/>
                <a:gd name="connsiteX5850" fmla="*/ 417774 w 4853691"/>
                <a:gd name="connsiteY5850" fmla="*/ 1239241 h 4860733"/>
                <a:gd name="connsiteX5851" fmla="*/ 431857 w 4853691"/>
                <a:gd name="connsiteY5851" fmla="*/ 1232199 h 4860733"/>
                <a:gd name="connsiteX5852" fmla="*/ 438898 w 4853691"/>
                <a:gd name="connsiteY5852" fmla="*/ 1227505 h 4860733"/>
                <a:gd name="connsiteX5853" fmla="*/ 434204 w 4853691"/>
                <a:gd name="connsiteY5853" fmla="*/ 1241588 h 4860733"/>
                <a:gd name="connsiteX5854" fmla="*/ 429509 w 4853691"/>
                <a:gd name="connsiteY5854" fmla="*/ 1255670 h 4860733"/>
                <a:gd name="connsiteX5855" fmla="*/ 424815 w 4853691"/>
                <a:gd name="connsiteY5855" fmla="*/ 1269752 h 4860733"/>
                <a:gd name="connsiteX5856" fmla="*/ 420121 w 4853691"/>
                <a:gd name="connsiteY5856" fmla="*/ 1283834 h 4860733"/>
                <a:gd name="connsiteX5857" fmla="*/ 415427 w 4853691"/>
                <a:gd name="connsiteY5857" fmla="*/ 1297917 h 4860733"/>
                <a:gd name="connsiteX5858" fmla="*/ 410733 w 4853691"/>
                <a:gd name="connsiteY5858" fmla="*/ 1311999 h 4860733"/>
                <a:gd name="connsiteX5859" fmla="*/ 406039 w 4853691"/>
                <a:gd name="connsiteY5859" fmla="*/ 1326081 h 4860733"/>
                <a:gd name="connsiteX5860" fmla="*/ 401345 w 4853691"/>
                <a:gd name="connsiteY5860" fmla="*/ 1342511 h 4860733"/>
                <a:gd name="connsiteX5861" fmla="*/ 396651 w 4853691"/>
                <a:gd name="connsiteY5861" fmla="*/ 1356593 h 4860733"/>
                <a:gd name="connsiteX5862" fmla="*/ 391957 w 4853691"/>
                <a:gd name="connsiteY5862" fmla="*/ 1373022 h 4860733"/>
                <a:gd name="connsiteX5863" fmla="*/ 387263 w 4853691"/>
                <a:gd name="connsiteY5863" fmla="*/ 1387104 h 4860733"/>
                <a:gd name="connsiteX5864" fmla="*/ 384916 w 4853691"/>
                <a:gd name="connsiteY5864" fmla="*/ 1398840 h 4860733"/>
                <a:gd name="connsiteX5865" fmla="*/ 361445 w 4853691"/>
                <a:gd name="connsiteY5865" fmla="*/ 1434045 h 4860733"/>
                <a:gd name="connsiteX5866" fmla="*/ 347363 w 4853691"/>
                <a:gd name="connsiteY5866" fmla="*/ 1457516 h 4860733"/>
                <a:gd name="connsiteX5867" fmla="*/ 326239 w 4853691"/>
                <a:gd name="connsiteY5867" fmla="*/ 1495069 h 4860733"/>
                <a:gd name="connsiteX5868" fmla="*/ 309810 w 4853691"/>
                <a:gd name="connsiteY5868" fmla="*/ 1523233 h 4860733"/>
                <a:gd name="connsiteX5869" fmla="*/ 291034 w 4853691"/>
                <a:gd name="connsiteY5869" fmla="*/ 1556092 h 4860733"/>
                <a:gd name="connsiteX5870" fmla="*/ 274604 w 4853691"/>
                <a:gd name="connsiteY5870" fmla="*/ 1586603 h 4860733"/>
                <a:gd name="connsiteX5871" fmla="*/ 258175 w 4853691"/>
                <a:gd name="connsiteY5871" fmla="*/ 1619462 h 4860733"/>
                <a:gd name="connsiteX5872" fmla="*/ 241746 w 4853691"/>
                <a:gd name="connsiteY5872" fmla="*/ 1652321 h 4860733"/>
                <a:gd name="connsiteX5873" fmla="*/ 234705 w 4853691"/>
                <a:gd name="connsiteY5873" fmla="*/ 1668750 h 4860733"/>
                <a:gd name="connsiteX5874" fmla="*/ 230011 w 4853691"/>
                <a:gd name="connsiteY5874" fmla="*/ 1668750 h 4860733"/>
                <a:gd name="connsiteX5875" fmla="*/ 234705 w 4853691"/>
                <a:gd name="connsiteY5875" fmla="*/ 1640586 h 4860733"/>
                <a:gd name="connsiteX5876" fmla="*/ 248787 w 4853691"/>
                <a:gd name="connsiteY5876" fmla="*/ 1621809 h 4860733"/>
                <a:gd name="connsiteX5877" fmla="*/ 382569 w 4853691"/>
                <a:gd name="connsiteY5877" fmla="*/ 1260364 h 4860733"/>
                <a:gd name="connsiteX5878" fmla="*/ 370833 w 4853691"/>
                <a:gd name="connsiteY5878" fmla="*/ 1269752 h 4860733"/>
                <a:gd name="connsiteX5879" fmla="*/ 384916 w 4853691"/>
                <a:gd name="connsiteY5879" fmla="*/ 1248629 h 4860733"/>
                <a:gd name="connsiteX5880" fmla="*/ 401345 w 4853691"/>
                <a:gd name="connsiteY5880" fmla="*/ 1225158 h 4860733"/>
                <a:gd name="connsiteX5881" fmla="*/ 420121 w 4853691"/>
                <a:gd name="connsiteY5881" fmla="*/ 1201688 h 4860733"/>
                <a:gd name="connsiteX5882" fmla="*/ 438898 w 4853691"/>
                <a:gd name="connsiteY5882" fmla="*/ 1180564 h 4860733"/>
                <a:gd name="connsiteX5883" fmla="*/ 450633 w 4853691"/>
                <a:gd name="connsiteY5883" fmla="*/ 1168829 h 4860733"/>
                <a:gd name="connsiteX5884" fmla="*/ 450633 w 4853691"/>
                <a:gd name="connsiteY5884" fmla="*/ 1168829 h 4860733"/>
                <a:gd name="connsiteX5885" fmla="*/ 438898 w 4853691"/>
                <a:gd name="connsiteY5885" fmla="*/ 1187606 h 4860733"/>
                <a:gd name="connsiteX5886" fmla="*/ 422468 w 4853691"/>
                <a:gd name="connsiteY5886" fmla="*/ 1213423 h 4860733"/>
                <a:gd name="connsiteX5887" fmla="*/ 403692 w 4853691"/>
                <a:gd name="connsiteY5887" fmla="*/ 1241588 h 4860733"/>
                <a:gd name="connsiteX5888" fmla="*/ 401345 w 4853691"/>
                <a:gd name="connsiteY5888" fmla="*/ 1243935 h 4860733"/>
                <a:gd name="connsiteX5889" fmla="*/ 394304 w 4853691"/>
                <a:gd name="connsiteY5889" fmla="*/ 1248629 h 4860733"/>
                <a:gd name="connsiteX5890" fmla="*/ 382569 w 4853691"/>
                <a:gd name="connsiteY5890" fmla="*/ 1260364 h 4860733"/>
                <a:gd name="connsiteX5891" fmla="*/ 337975 w 4853691"/>
                <a:gd name="connsiteY5891" fmla="*/ 1311999 h 4860733"/>
                <a:gd name="connsiteX5892" fmla="*/ 328587 w 4853691"/>
                <a:gd name="connsiteY5892" fmla="*/ 1326081 h 4860733"/>
                <a:gd name="connsiteX5893" fmla="*/ 323892 w 4853691"/>
                <a:gd name="connsiteY5893" fmla="*/ 1319040 h 4860733"/>
                <a:gd name="connsiteX5894" fmla="*/ 328587 w 4853691"/>
                <a:gd name="connsiteY5894" fmla="*/ 1311999 h 4860733"/>
                <a:gd name="connsiteX5895" fmla="*/ 335628 w 4853691"/>
                <a:gd name="connsiteY5895" fmla="*/ 1302611 h 4860733"/>
                <a:gd name="connsiteX5896" fmla="*/ 347363 w 4853691"/>
                <a:gd name="connsiteY5896" fmla="*/ 1290876 h 4860733"/>
                <a:gd name="connsiteX5897" fmla="*/ 356751 w 4853691"/>
                <a:gd name="connsiteY5897" fmla="*/ 1281487 h 4860733"/>
                <a:gd name="connsiteX5898" fmla="*/ 352057 w 4853691"/>
                <a:gd name="connsiteY5898" fmla="*/ 1288529 h 4860733"/>
                <a:gd name="connsiteX5899" fmla="*/ 337975 w 4853691"/>
                <a:gd name="connsiteY5899" fmla="*/ 1311999 h 4860733"/>
                <a:gd name="connsiteX5900" fmla="*/ 462368 w 4853691"/>
                <a:gd name="connsiteY5900" fmla="*/ 1213423 h 4860733"/>
                <a:gd name="connsiteX5901" fmla="*/ 476450 w 4853691"/>
                <a:gd name="connsiteY5901" fmla="*/ 1206382 h 4860733"/>
                <a:gd name="connsiteX5902" fmla="*/ 490533 w 4853691"/>
                <a:gd name="connsiteY5902" fmla="*/ 1201688 h 4860733"/>
                <a:gd name="connsiteX5903" fmla="*/ 504615 w 4853691"/>
                <a:gd name="connsiteY5903" fmla="*/ 1196994 h 4860733"/>
                <a:gd name="connsiteX5904" fmla="*/ 514003 w 4853691"/>
                <a:gd name="connsiteY5904" fmla="*/ 1194647 h 4860733"/>
                <a:gd name="connsiteX5905" fmla="*/ 521044 w 4853691"/>
                <a:gd name="connsiteY5905" fmla="*/ 1206382 h 4860733"/>
                <a:gd name="connsiteX5906" fmla="*/ 495227 w 4853691"/>
                <a:gd name="connsiteY5906" fmla="*/ 1241588 h 4860733"/>
                <a:gd name="connsiteX5907" fmla="*/ 488186 w 4853691"/>
                <a:gd name="connsiteY5907" fmla="*/ 1250976 h 4860733"/>
                <a:gd name="connsiteX5908" fmla="*/ 445939 w 4853691"/>
                <a:gd name="connsiteY5908" fmla="*/ 1309652 h 4860733"/>
                <a:gd name="connsiteX5909" fmla="*/ 445939 w 4853691"/>
                <a:gd name="connsiteY5909" fmla="*/ 1309652 h 4860733"/>
                <a:gd name="connsiteX5910" fmla="*/ 406039 w 4853691"/>
                <a:gd name="connsiteY5910" fmla="*/ 1368328 h 4860733"/>
                <a:gd name="connsiteX5911" fmla="*/ 394304 w 4853691"/>
                <a:gd name="connsiteY5911" fmla="*/ 1387104 h 4860733"/>
                <a:gd name="connsiteX5912" fmla="*/ 394304 w 4853691"/>
                <a:gd name="connsiteY5912" fmla="*/ 1387104 h 4860733"/>
                <a:gd name="connsiteX5913" fmla="*/ 396651 w 4853691"/>
                <a:gd name="connsiteY5913" fmla="*/ 1375369 h 4860733"/>
                <a:gd name="connsiteX5914" fmla="*/ 398998 w 4853691"/>
                <a:gd name="connsiteY5914" fmla="*/ 1368328 h 4860733"/>
                <a:gd name="connsiteX5915" fmla="*/ 406039 w 4853691"/>
                <a:gd name="connsiteY5915" fmla="*/ 1344858 h 4860733"/>
                <a:gd name="connsiteX5916" fmla="*/ 408386 w 4853691"/>
                <a:gd name="connsiteY5916" fmla="*/ 1340164 h 4860733"/>
                <a:gd name="connsiteX5917" fmla="*/ 415427 w 4853691"/>
                <a:gd name="connsiteY5917" fmla="*/ 1316693 h 4860733"/>
                <a:gd name="connsiteX5918" fmla="*/ 417774 w 4853691"/>
                <a:gd name="connsiteY5918" fmla="*/ 1311999 h 4860733"/>
                <a:gd name="connsiteX5919" fmla="*/ 424815 w 4853691"/>
                <a:gd name="connsiteY5919" fmla="*/ 1288529 h 4860733"/>
                <a:gd name="connsiteX5920" fmla="*/ 427162 w 4853691"/>
                <a:gd name="connsiteY5920" fmla="*/ 1283834 h 4860733"/>
                <a:gd name="connsiteX5921" fmla="*/ 434204 w 4853691"/>
                <a:gd name="connsiteY5921" fmla="*/ 1260364 h 4860733"/>
                <a:gd name="connsiteX5922" fmla="*/ 434204 w 4853691"/>
                <a:gd name="connsiteY5922" fmla="*/ 1258017 h 4860733"/>
                <a:gd name="connsiteX5923" fmla="*/ 441245 w 4853691"/>
                <a:gd name="connsiteY5923" fmla="*/ 1232199 h 4860733"/>
                <a:gd name="connsiteX5924" fmla="*/ 441245 w 4853691"/>
                <a:gd name="connsiteY5924" fmla="*/ 1229852 h 4860733"/>
                <a:gd name="connsiteX5925" fmla="*/ 443592 w 4853691"/>
                <a:gd name="connsiteY5925" fmla="*/ 1220464 h 4860733"/>
                <a:gd name="connsiteX5926" fmla="*/ 448286 w 4853691"/>
                <a:gd name="connsiteY5926" fmla="*/ 1218117 h 4860733"/>
                <a:gd name="connsiteX5927" fmla="*/ 462368 w 4853691"/>
                <a:gd name="connsiteY5927" fmla="*/ 1213423 h 4860733"/>
                <a:gd name="connsiteX5928" fmla="*/ 577373 w 4853691"/>
                <a:gd name="connsiteY5928" fmla="*/ 1133623 h 4860733"/>
                <a:gd name="connsiteX5929" fmla="*/ 598497 w 4853691"/>
                <a:gd name="connsiteY5929" fmla="*/ 1100765 h 4860733"/>
                <a:gd name="connsiteX5930" fmla="*/ 612579 w 4853691"/>
                <a:gd name="connsiteY5930" fmla="*/ 1079641 h 4860733"/>
                <a:gd name="connsiteX5931" fmla="*/ 638397 w 4853691"/>
                <a:gd name="connsiteY5931" fmla="*/ 1044436 h 4860733"/>
                <a:gd name="connsiteX5932" fmla="*/ 650132 w 4853691"/>
                <a:gd name="connsiteY5932" fmla="*/ 1028006 h 4860733"/>
                <a:gd name="connsiteX5933" fmla="*/ 673602 w 4853691"/>
                <a:gd name="connsiteY5933" fmla="*/ 995148 h 4860733"/>
                <a:gd name="connsiteX5934" fmla="*/ 661867 w 4853691"/>
                <a:gd name="connsiteY5934" fmla="*/ 1013924 h 4860733"/>
                <a:gd name="connsiteX5935" fmla="*/ 650132 w 4853691"/>
                <a:gd name="connsiteY5935" fmla="*/ 1032700 h 4860733"/>
                <a:gd name="connsiteX5936" fmla="*/ 633703 w 4853691"/>
                <a:gd name="connsiteY5936" fmla="*/ 1063212 h 4860733"/>
                <a:gd name="connsiteX5937" fmla="*/ 621967 w 4853691"/>
                <a:gd name="connsiteY5937" fmla="*/ 1081988 h 4860733"/>
                <a:gd name="connsiteX5938" fmla="*/ 610232 w 4853691"/>
                <a:gd name="connsiteY5938" fmla="*/ 1105459 h 4860733"/>
                <a:gd name="connsiteX5939" fmla="*/ 586762 w 4853691"/>
                <a:gd name="connsiteY5939" fmla="*/ 1133623 h 4860733"/>
                <a:gd name="connsiteX5940" fmla="*/ 549209 w 4853691"/>
                <a:gd name="connsiteY5940" fmla="*/ 1178217 h 4860733"/>
                <a:gd name="connsiteX5941" fmla="*/ 549209 w 4853691"/>
                <a:gd name="connsiteY5941" fmla="*/ 1178217 h 4860733"/>
                <a:gd name="connsiteX5942" fmla="*/ 563291 w 4853691"/>
                <a:gd name="connsiteY5942" fmla="*/ 1157094 h 4860733"/>
                <a:gd name="connsiteX5943" fmla="*/ 577373 w 4853691"/>
                <a:gd name="connsiteY5943" fmla="*/ 1133623 h 4860733"/>
                <a:gd name="connsiteX5944" fmla="*/ 847284 w 4853691"/>
                <a:gd name="connsiteY5944" fmla="*/ 790955 h 4860733"/>
                <a:gd name="connsiteX5945" fmla="*/ 873101 w 4853691"/>
                <a:gd name="connsiteY5945" fmla="*/ 786261 h 4860733"/>
                <a:gd name="connsiteX5946" fmla="*/ 884837 w 4853691"/>
                <a:gd name="connsiteY5946" fmla="*/ 786261 h 4860733"/>
                <a:gd name="connsiteX5947" fmla="*/ 891878 w 4853691"/>
                <a:gd name="connsiteY5947" fmla="*/ 786261 h 4860733"/>
                <a:gd name="connsiteX5948" fmla="*/ 873101 w 4853691"/>
                <a:gd name="connsiteY5948" fmla="*/ 819119 h 4860733"/>
                <a:gd name="connsiteX5949" fmla="*/ 861366 w 4853691"/>
                <a:gd name="connsiteY5949" fmla="*/ 840243 h 4860733"/>
                <a:gd name="connsiteX5950" fmla="*/ 856672 w 4853691"/>
                <a:gd name="connsiteY5950" fmla="*/ 847284 h 4860733"/>
                <a:gd name="connsiteX5951" fmla="*/ 847284 w 4853691"/>
                <a:gd name="connsiteY5951" fmla="*/ 844937 h 4860733"/>
                <a:gd name="connsiteX5952" fmla="*/ 826160 w 4853691"/>
                <a:gd name="connsiteY5952" fmla="*/ 866060 h 4860733"/>
                <a:gd name="connsiteX5953" fmla="*/ 828507 w 4853691"/>
                <a:gd name="connsiteY5953" fmla="*/ 875448 h 4860733"/>
                <a:gd name="connsiteX5954" fmla="*/ 802690 w 4853691"/>
                <a:gd name="connsiteY5954" fmla="*/ 891878 h 4860733"/>
                <a:gd name="connsiteX5955" fmla="*/ 788608 w 4853691"/>
                <a:gd name="connsiteY5955" fmla="*/ 901266 h 4860733"/>
                <a:gd name="connsiteX5956" fmla="*/ 760443 w 4853691"/>
                <a:gd name="connsiteY5956" fmla="*/ 920042 h 4860733"/>
                <a:gd name="connsiteX5957" fmla="*/ 744014 w 4853691"/>
                <a:gd name="connsiteY5957" fmla="*/ 931777 h 4860733"/>
                <a:gd name="connsiteX5958" fmla="*/ 720543 w 4853691"/>
                <a:gd name="connsiteY5958" fmla="*/ 948207 h 4860733"/>
                <a:gd name="connsiteX5959" fmla="*/ 704114 w 4853691"/>
                <a:gd name="connsiteY5959" fmla="*/ 962289 h 4860733"/>
                <a:gd name="connsiteX5960" fmla="*/ 697073 w 4853691"/>
                <a:gd name="connsiteY5960" fmla="*/ 966983 h 4860733"/>
                <a:gd name="connsiteX5961" fmla="*/ 692379 w 4853691"/>
                <a:gd name="connsiteY5961" fmla="*/ 962289 h 4860733"/>
                <a:gd name="connsiteX5962" fmla="*/ 692379 w 4853691"/>
                <a:gd name="connsiteY5962" fmla="*/ 962289 h 4860733"/>
                <a:gd name="connsiteX5963" fmla="*/ 692379 w 4853691"/>
                <a:gd name="connsiteY5963" fmla="*/ 962289 h 4860733"/>
                <a:gd name="connsiteX5964" fmla="*/ 706461 w 4853691"/>
                <a:gd name="connsiteY5964" fmla="*/ 938819 h 4860733"/>
                <a:gd name="connsiteX5965" fmla="*/ 722890 w 4853691"/>
                <a:gd name="connsiteY5965" fmla="*/ 915348 h 4860733"/>
                <a:gd name="connsiteX5966" fmla="*/ 736973 w 4853691"/>
                <a:gd name="connsiteY5966" fmla="*/ 894225 h 4860733"/>
                <a:gd name="connsiteX5967" fmla="*/ 751055 w 4853691"/>
                <a:gd name="connsiteY5967" fmla="*/ 873101 h 4860733"/>
                <a:gd name="connsiteX5968" fmla="*/ 786261 w 4853691"/>
                <a:gd name="connsiteY5968" fmla="*/ 823813 h 4860733"/>
                <a:gd name="connsiteX5969" fmla="*/ 797996 w 4853691"/>
                <a:gd name="connsiteY5969" fmla="*/ 826160 h 4860733"/>
                <a:gd name="connsiteX5970" fmla="*/ 819119 w 4853691"/>
                <a:gd name="connsiteY5970" fmla="*/ 805037 h 4860733"/>
                <a:gd name="connsiteX5971" fmla="*/ 819119 w 4853691"/>
                <a:gd name="connsiteY5971" fmla="*/ 800343 h 4860733"/>
                <a:gd name="connsiteX5972" fmla="*/ 835549 w 4853691"/>
                <a:gd name="connsiteY5972" fmla="*/ 795649 h 4860733"/>
                <a:gd name="connsiteX5973" fmla="*/ 847284 w 4853691"/>
                <a:gd name="connsiteY5973" fmla="*/ 790955 h 4860733"/>
                <a:gd name="connsiteX5974" fmla="*/ 971677 w 4853691"/>
                <a:gd name="connsiteY5974" fmla="*/ 760443 h 4860733"/>
                <a:gd name="connsiteX5975" fmla="*/ 1004536 w 4853691"/>
                <a:gd name="connsiteY5975" fmla="*/ 734626 h 4860733"/>
                <a:gd name="connsiteX5976" fmla="*/ 1028006 w 4853691"/>
                <a:gd name="connsiteY5976" fmla="*/ 715849 h 4860733"/>
                <a:gd name="connsiteX5977" fmla="*/ 1058518 w 4853691"/>
                <a:gd name="connsiteY5977" fmla="*/ 692379 h 4860733"/>
                <a:gd name="connsiteX5978" fmla="*/ 1084336 w 4853691"/>
                <a:gd name="connsiteY5978" fmla="*/ 673602 h 4860733"/>
                <a:gd name="connsiteX5979" fmla="*/ 1112500 w 4853691"/>
                <a:gd name="connsiteY5979" fmla="*/ 652479 h 4860733"/>
                <a:gd name="connsiteX5980" fmla="*/ 1138318 w 4853691"/>
                <a:gd name="connsiteY5980" fmla="*/ 633703 h 4860733"/>
                <a:gd name="connsiteX5981" fmla="*/ 1166482 w 4853691"/>
                <a:gd name="connsiteY5981" fmla="*/ 612579 h 4860733"/>
                <a:gd name="connsiteX5982" fmla="*/ 1192300 w 4853691"/>
                <a:gd name="connsiteY5982" fmla="*/ 593803 h 4860733"/>
                <a:gd name="connsiteX5983" fmla="*/ 1220464 w 4853691"/>
                <a:gd name="connsiteY5983" fmla="*/ 575026 h 4860733"/>
                <a:gd name="connsiteX5984" fmla="*/ 1246282 w 4853691"/>
                <a:gd name="connsiteY5984" fmla="*/ 558597 h 4860733"/>
                <a:gd name="connsiteX5985" fmla="*/ 1262711 w 4853691"/>
                <a:gd name="connsiteY5985" fmla="*/ 549209 h 4860733"/>
                <a:gd name="connsiteX5986" fmla="*/ 1267405 w 4853691"/>
                <a:gd name="connsiteY5986" fmla="*/ 553903 h 4860733"/>
                <a:gd name="connsiteX5987" fmla="*/ 1243935 w 4853691"/>
                <a:gd name="connsiteY5987" fmla="*/ 586762 h 4860733"/>
                <a:gd name="connsiteX5988" fmla="*/ 1215770 w 4853691"/>
                <a:gd name="connsiteY5988" fmla="*/ 626661 h 4860733"/>
                <a:gd name="connsiteX5989" fmla="*/ 1182911 w 4853691"/>
                <a:gd name="connsiteY5989" fmla="*/ 675949 h 4860733"/>
                <a:gd name="connsiteX5990" fmla="*/ 1157094 w 4853691"/>
                <a:gd name="connsiteY5990" fmla="*/ 715849 h 4860733"/>
                <a:gd name="connsiteX5991" fmla="*/ 1121888 w 4853691"/>
                <a:gd name="connsiteY5991" fmla="*/ 772178 h 4860733"/>
                <a:gd name="connsiteX5992" fmla="*/ 1103112 w 4853691"/>
                <a:gd name="connsiteY5992" fmla="*/ 802690 h 4860733"/>
                <a:gd name="connsiteX5993" fmla="*/ 1100765 w 4853691"/>
                <a:gd name="connsiteY5993" fmla="*/ 802690 h 4860733"/>
                <a:gd name="connsiteX5994" fmla="*/ 1086683 w 4853691"/>
                <a:gd name="connsiteY5994" fmla="*/ 800343 h 4860733"/>
                <a:gd name="connsiteX5995" fmla="*/ 1070253 w 4853691"/>
                <a:gd name="connsiteY5995" fmla="*/ 797996 h 4860733"/>
                <a:gd name="connsiteX5996" fmla="*/ 1058518 w 4853691"/>
                <a:gd name="connsiteY5996" fmla="*/ 795649 h 4860733"/>
                <a:gd name="connsiteX5997" fmla="*/ 1039742 w 4853691"/>
                <a:gd name="connsiteY5997" fmla="*/ 793302 h 4860733"/>
                <a:gd name="connsiteX5998" fmla="*/ 1030353 w 4853691"/>
                <a:gd name="connsiteY5998" fmla="*/ 790955 h 4860733"/>
                <a:gd name="connsiteX5999" fmla="*/ 1009230 w 4853691"/>
                <a:gd name="connsiteY5999" fmla="*/ 788608 h 4860733"/>
                <a:gd name="connsiteX6000" fmla="*/ 1002189 w 4853691"/>
                <a:gd name="connsiteY6000" fmla="*/ 788608 h 4860733"/>
                <a:gd name="connsiteX6001" fmla="*/ 981065 w 4853691"/>
                <a:gd name="connsiteY6001" fmla="*/ 786261 h 4860733"/>
                <a:gd name="connsiteX6002" fmla="*/ 974024 w 4853691"/>
                <a:gd name="connsiteY6002" fmla="*/ 786261 h 4860733"/>
                <a:gd name="connsiteX6003" fmla="*/ 948207 w 4853691"/>
                <a:gd name="connsiteY6003" fmla="*/ 786261 h 4860733"/>
                <a:gd name="connsiteX6004" fmla="*/ 945860 w 4853691"/>
                <a:gd name="connsiteY6004" fmla="*/ 786261 h 4860733"/>
                <a:gd name="connsiteX6005" fmla="*/ 950554 w 4853691"/>
                <a:gd name="connsiteY6005" fmla="*/ 781566 h 4860733"/>
                <a:gd name="connsiteX6006" fmla="*/ 971677 w 4853691"/>
                <a:gd name="connsiteY6006" fmla="*/ 760443 h 4860733"/>
                <a:gd name="connsiteX6007" fmla="*/ 1478639 w 4853691"/>
                <a:gd name="connsiteY6007" fmla="*/ 450633 h 4860733"/>
                <a:gd name="connsiteX6008" fmla="*/ 1492722 w 4853691"/>
                <a:gd name="connsiteY6008" fmla="*/ 436551 h 4860733"/>
                <a:gd name="connsiteX6009" fmla="*/ 1509151 w 4853691"/>
                <a:gd name="connsiteY6009" fmla="*/ 420121 h 4860733"/>
                <a:gd name="connsiteX6010" fmla="*/ 1523233 w 4853691"/>
                <a:gd name="connsiteY6010" fmla="*/ 406039 h 4860733"/>
                <a:gd name="connsiteX6011" fmla="*/ 1539662 w 4853691"/>
                <a:gd name="connsiteY6011" fmla="*/ 389610 h 4860733"/>
                <a:gd name="connsiteX6012" fmla="*/ 1553745 w 4853691"/>
                <a:gd name="connsiteY6012" fmla="*/ 377874 h 4860733"/>
                <a:gd name="connsiteX6013" fmla="*/ 1570174 w 4853691"/>
                <a:gd name="connsiteY6013" fmla="*/ 361445 h 4860733"/>
                <a:gd name="connsiteX6014" fmla="*/ 1584256 w 4853691"/>
                <a:gd name="connsiteY6014" fmla="*/ 349710 h 4860733"/>
                <a:gd name="connsiteX6015" fmla="*/ 1600686 w 4853691"/>
                <a:gd name="connsiteY6015" fmla="*/ 335628 h 4860733"/>
                <a:gd name="connsiteX6016" fmla="*/ 1614768 w 4853691"/>
                <a:gd name="connsiteY6016" fmla="*/ 323892 h 4860733"/>
                <a:gd name="connsiteX6017" fmla="*/ 1631197 w 4853691"/>
                <a:gd name="connsiteY6017" fmla="*/ 309810 h 4860733"/>
                <a:gd name="connsiteX6018" fmla="*/ 1645280 w 4853691"/>
                <a:gd name="connsiteY6018" fmla="*/ 298075 h 4860733"/>
                <a:gd name="connsiteX6019" fmla="*/ 1649974 w 4853691"/>
                <a:gd name="connsiteY6019" fmla="*/ 293381 h 4860733"/>
                <a:gd name="connsiteX6020" fmla="*/ 1652321 w 4853691"/>
                <a:gd name="connsiteY6020" fmla="*/ 295728 h 4860733"/>
                <a:gd name="connsiteX6021" fmla="*/ 1642933 w 4853691"/>
                <a:gd name="connsiteY6021" fmla="*/ 307463 h 4860733"/>
                <a:gd name="connsiteX6022" fmla="*/ 1626503 w 4853691"/>
                <a:gd name="connsiteY6022" fmla="*/ 328586 h 4860733"/>
                <a:gd name="connsiteX6023" fmla="*/ 1607727 w 4853691"/>
                <a:gd name="connsiteY6023" fmla="*/ 354404 h 4860733"/>
                <a:gd name="connsiteX6024" fmla="*/ 1591298 w 4853691"/>
                <a:gd name="connsiteY6024" fmla="*/ 375527 h 4860733"/>
                <a:gd name="connsiteX6025" fmla="*/ 1572521 w 4853691"/>
                <a:gd name="connsiteY6025" fmla="*/ 403692 h 4860733"/>
                <a:gd name="connsiteX6026" fmla="*/ 1556092 w 4853691"/>
                <a:gd name="connsiteY6026" fmla="*/ 427162 h 4860733"/>
                <a:gd name="connsiteX6027" fmla="*/ 1539662 w 4853691"/>
                <a:gd name="connsiteY6027" fmla="*/ 455327 h 4860733"/>
                <a:gd name="connsiteX6028" fmla="*/ 1539662 w 4853691"/>
                <a:gd name="connsiteY6028" fmla="*/ 455327 h 4860733"/>
                <a:gd name="connsiteX6029" fmla="*/ 1513845 w 4853691"/>
                <a:gd name="connsiteY6029" fmla="*/ 462368 h 4860733"/>
                <a:gd name="connsiteX6030" fmla="*/ 1490375 w 4853691"/>
                <a:gd name="connsiteY6030" fmla="*/ 469409 h 4860733"/>
                <a:gd name="connsiteX6031" fmla="*/ 1464557 w 4853691"/>
                <a:gd name="connsiteY6031" fmla="*/ 476450 h 4860733"/>
                <a:gd name="connsiteX6032" fmla="*/ 1450475 w 4853691"/>
                <a:gd name="connsiteY6032" fmla="*/ 481145 h 4860733"/>
                <a:gd name="connsiteX6033" fmla="*/ 1457516 w 4853691"/>
                <a:gd name="connsiteY6033" fmla="*/ 474103 h 4860733"/>
                <a:gd name="connsiteX6034" fmla="*/ 1478639 w 4853691"/>
                <a:gd name="connsiteY6034" fmla="*/ 450633 h 4860733"/>
                <a:gd name="connsiteX6035" fmla="*/ 1722732 w 4853691"/>
                <a:gd name="connsiteY6035" fmla="*/ 269910 h 4860733"/>
                <a:gd name="connsiteX6036" fmla="*/ 1750897 w 4853691"/>
                <a:gd name="connsiteY6036" fmla="*/ 265216 h 4860733"/>
                <a:gd name="connsiteX6037" fmla="*/ 1774367 w 4853691"/>
                <a:gd name="connsiteY6037" fmla="*/ 260522 h 4860733"/>
                <a:gd name="connsiteX6038" fmla="*/ 1802532 w 4853691"/>
                <a:gd name="connsiteY6038" fmla="*/ 255828 h 4860733"/>
                <a:gd name="connsiteX6039" fmla="*/ 1826002 w 4853691"/>
                <a:gd name="connsiteY6039" fmla="*/ 253481 h 4860733"/>
                <a:gd name="connsiteX6040" fmla="*/ 1854167 w 4853691"/>
                <a:gd name="connsiteY6040" fmla="*/ 251134 h 4860733"/>
                <a:gd name="connsiteX6041" fmla="*/ 1877637 w 4853691"/>
                <a:gd name="connsiteY6041" fmla="*/ 248787 h 4860733"/>
                <a:gd name="connsiteX6042" fmla="*/ 1908149 w 4853691"/>
                <a:gd name="connsiteY6042" fmla="*/ 246440 h 4860733"/>
                <a:gd name="connsiteX6043" fmla="*/ 1931619 w 4853691"/>
                <a:gd name="connsiteY6043" fmla="*/ 244093 h 4860733"/>
                <a:gd name="connsiteX6044" fmla="*/ 1962131 w 4853691"/>
                <a:gd name="connsiteY6044" fmla="*/ 241746 h 4860733"/>
                <a:gd name="connsiteX6045" fmla="*/ 1985601 w 4853691"/>
                <a:gd name="connsiteY6045" fmla="*/ 239399 h 4860733"/>
                <a:gd name="connsiteX6046" fmla="*/ 2018460 w 4853691"/>
                <a:gd name="connsiteY6046" fmla="*/ 237052 h 4860733"/>
                <a:gd name="connsiteX6047" fmla="*/ 2039583 w 4853691"/>
                <a:gd name="connsiteY6047" fmla="*/ 237052 h 4860733"/>
                <a:gd name="connsiteX6048" fmla="*/ 2093565 w 4853691"/>
                <a:gd name="connsiteY6048" fmla="*/ 237052 h 4860733"/>
                <a:gd name="connsiteX6049" fmla="*/ 2163977 w 4853691"/>
                <a:gd name="connsiteY6049" fmla="*/ 237052 h 4860733"/>
                <a:gd name="connsiteX6050" fmla="*/ 2182753 w 4853691"/>
                <a:gd name="connsiteY6050" fmla="*/ 237052 h 4860733"/>
                <a:gd name="connsiteX6051" fmla="*/ 2234388 w 4853691"/>
                <a:gd name="connsiteY6051" fmla="*/ 239399 h 4860733"/>
                <a:gd name="connsiteX6052" fmla="*/ 2257859 w 4853691"/>
                <a:gd name="connsiteY6052" fmla="*/ 241746 h 4860733"/>
                <a:gd name="connsiteX6053" fmla="*/ 2304800 w 4853691"/>
                <a:gd name="connsiteY6053" fmla="*/ 246440 h 4860733"/>
                <a:gd name="connsiteX6054" fmla="*/ 2332964 w 4853691"/>
                <a:gd name="connsiteY6054" fmla="*/ 248787 h 4860733"/>
                <a:gd name="connsiteX6055" fmla="*/ 2354088 w 4853691"/>
                <a:gd name="connsiteY6055" fmla="*/ 251134 h 4860733"/>
                <a:gd name="connsiteX6056" fmla="*/ 2354088 w 4853691"/>
                <a:gd name="connsiteY6056" fmla="*/ 253481 h 4860733"/>
                <a:gd name="connsiteX6057" fmla="*/ 2363476 w 4853691"/>
                <a:gd name="connsiteY6057" fmla="*/ 269910 h 4860733"/>
                <a:gd name="connsiteX6058" fmla="*/ 2351741 w 4853691"/>
                <a:gd name="connsiteY6058" fmla="*/ 293381 h 4860733"/>
                <a:gd name="connsiteX6059" fmla="*/ 2344699 w 4853691"/>
                <a:gd name="connsiteY6059" fmla="*/ 307463 h 4860733"/>
                <a:gd name="connsiteX6060" fmla="*/ 2330617 w 4853691"/>
                <a:gd name="connsiteY6060" fmla="*/ 335628 h 4860733"/>
                <a:gd name="connsiteX6061" fmla="*/ 2323576 w 4853691"/>
                <a:gd name="connsiteY6061" fmla="*/ 349710 h 4860733"/>
                <a:gd name="connsiteX6062" fmla="*/ 2309494 w 4853691"/>
                <a:gd name="connsiteY6062" fmla="*/ 380222 h 4860733"/>
                <a:gd name="connsiteX6063" fmla="*/ 2304800 w 4853691"/>
                <a:gd name="connsiteY6063" fmla="*/ 394304 h 4860733"/>
                <a:gd name="connsiteX6064" fmla="*/ 2274288 w 4853691"/>
                <a:gd name="connsiteY6064" fmla="*/ 391957 h 4860733"/>
                <a:gd name="connsiteX6065" fmla="*/ 2215612 w 4853691"/>
                <a:gd name="connsiteY6065" fmla="*/ 389610 h 4860733"/>
                <a:gd name="connsiteX6066" fmla="*/ 2180406 w 4853691"/>
                <a:gd name="connsiteY6066" fmla="*/ 387263 h 4860733"/>
                <a:gd name="connsiteX6067" fmla="*/ 2086524 w 4853691"/>
                <a:gd name="connsiteY6067" fmla="*/ 384916 h 4860733"/>
                <a:gd name="connsiteX6068" fmla="*/ 2032542 w 4853691"/>
                <a:gd name="connsiteY6068" fmla="*/ 384916 h 4860733"/>
                <a:gd name="connsiteX6069" fmla="*/ 2013766 w 4853691"/>
                <a:gd name="connsiteY6069" fmla="*/ 384916 h 4860733"/>
                <a:gd name="connsiteX6070" fmla="*/ 1978560 w 4853691"/>
                <a:gd name="connsiteY6070" fmla="*/ 384916 h 4860733"/>
                <a:gd name="connsiteX6071" fmla="*/ 1957437 w 4853691"/>
                <a:gd name="connsiteY6071" fmla="*/ 384916 h 4860733"/>
                <a:gd name="connsiteX6072" fmla="*/ 1924578 w 4853691"/>
                <a:gd name="connsiteY6072" fmla="*/ 387263 h 4860733"/>
                <a:gd name="connsiteX6073" fmla="*/ 1912843 w 4853691"/>
                <a:gd name="connsiteY6073" fmla="*/ 387263 h 4860733"/>
                <a:gd name="connsiteX6074" fmla="*/ 1898761 w 4853691"/>
                <a:gd name="connsiteY6074" fmla="*/ 377874 h 4860733"/>
                <a:gd name="connsiteX6075" fmla="*/ 1889372 w 4853691"/>
                <a:gd name="connsiteY6075" fmla="*/ 370833 h 4860733"/>
                <a:gd name="connsiteX6076" fmla="*/ 1865902 w 4853691"/>
                <a:gd name="connsiteY6076" fmla="*/ 356751 h 4860733"/>
                <a:gd name="connsiteX6077" fmla="*/ 1854167 w 4853691"/>
                <a:gd name="connsiteY6077" fmla="*/ 349710 h 4860733"/>
                <a:gd name="connsiteX6078" fmla="*/ 1833043 w 4853691"/>
                <a:gd name="connsiteY6078" fmla="*/ 337975 h 4860733"/>
                <a:gd name="connsiteX6079" fmla="*/ 1821308 w 4853691"/>
                <a:gd name="connsiteY6079" fmla="*/ 330934 h 4860733"/>
                <a:gd name="connsiteX6080" fmla="*/ 1800185 w 4853691"/>
                <a:gd name="connsiteY6080" fmla="*/ 319198 h 4860733"/>
                <a:gd name="connsiteX6081" fmla="*/ 1788449 w 4853691"/>
                <a:gd name="connsiteY6081" fmla="*/ 314504 h 4860733"/>
                <a:gd name="connsiteX6082" fmla="*/ 1767326 w 4853691"/>
                <a:gd name="connsiteY6082" fmla="*/ 305116 h 4860733"/>
                <a:gd name="connsiteX6083" fmla="*/ 1753244 w 4853691"/>
                <a:gd name="connsiteY6083" fmla="*/ 300422 h 4860733"/>
                <a:gd name="connsiteX6084" fmla="*/ 1734467 w 4853691"/>
                <a:gd name="connsiteY6084" fmla="*/ 293381 h 4860733"/>
                <a:gd name="connsiteX6085" fmla="*/ 1720385 w 4853691"/>
                <a:gd name="connsiteY6085" fmla="*/ 288687 h 4860733"/>
                <a:gd name="connsiteX6086" fmla="*/ 1701609 w 4853691"/>
                <a:gd name="connsiteY6086" fmla="*/ 281646 h 4860733"/>
                <a:gd name="connsiteX6087" fmla="*/ 1687526 w 4853691"/>
                <a:gd name="connsiteY6087" fmla="*/ 276951 h 4860733"/>
                <a:gd name="connsiteX6088" fmla="*/ 1687526 w 4853691"/>
                <a:gd name="connsiteY6088" fmla="*/ 276951 h 4860733"/>
                <a:gd name="connsiteX6089" fmla="*/ 1687526 w 4853691"/>
                <a:gd name="connsiteY6089" fmla="*/ 272257 h 4860733"/>
                <a:gd name="connsiteX6090" fmla="*/ 1687526 w 4853691"/>
                <a:gd name="connsiteY6090" fmla="*/ 269910 h 4860733"/>
                <a:gd name="connsiteX6091" fmla="*/ 1699262 w 4853691"/>
                <a:gd name="connsiteY6091" fmla="*/ 267563 h 4860733"/>
                <a:gd name="connsiteX6092" fmla="*/ 1722732 w 4853691"/>
                <a:gd name="connsiteY6092" fmla="*/ 269910 h 4860733"/>
                <a:gd name="connsiteX6093" fmla="*/ 2419805 w 4853691"/>
                <a:gd name="connsiteY6093" fmla="*/ 183070 h 4860733"/>
                <a:gd name="connsiteX6094" fmla="*/ 2417458 w 4853691"/>
                <a:gd name="connsiteY6094" fmla="*/ 173681 h 4860733"/>
                <a:gd name="connsiteX6095" fmla="*/ 2417458 w 4853691"/>
                <a:gd name="connsiteY6095" fmla="*/ 173681 h 4860733"/>
                <a:gd name="connsiteX6096" fmla="*/ 2426846 w 4853691"/>
                <a:gd name="connsiteY6096" fmla="*/ 159599 h 4860733"/>
                <a:gd name="connsiteX6097" fmla="*/ 2431540 w 4853691"/>
                <a:gd name="connsiteY6097" fmla="*/ 150211 h 4860733"/>
                <a:gd name="connsiteX6098" fmla="*/ 2438581 w 4853691"/>
                <a:gd name="connsiteY6098" fmla="*/ 138476 h 4860733"/>
                <a:gd name="connsiteX6099" fmla="*/ 2443275 w 4853691"/>
                <a:gd name="connsiteY6099" fmla="*/ 129088 h 4860733"/>
                <a:gd name="connsiteX6100" fmla="*/ 2450317 w 4853691"/>
                <a:gd name="connsiteY6100" fmla="*/ 119699 h 4860733"/>
                <a:gd name="connsiteX6101" fmla="*/ 2457358 w 4853691"/>
                <a:gd name="connsiteY6101" fmla="*/ 112658 h 4860733"/>
                <a:gd name="connsiteX6102" fmla="*/ 2464399 w 4853691"/>
                <a:gd name="connsiteY6102" fmla="*/ 103270 h 4860733"/>
                <a:gd name="connsiteX6103" fmla="*/ 2466746 w 4853691"/>
                <a:gd name="connsiteY6103" fmla="*/ 100923 h 4860733"/>
                <a:gd name="connsiteX6104" fmla="*/ 2469093 w 4853691"/>
                <a:gd name="connsiteY6104" fmla="*/ 103270 h 4860733"/>
                <a:gd name="connsiteX6105" fmla="*/ 2466746 w 4853691"/>
                <a:gd name="connsiteY6105" fmla="*/ 110311 h 4860733"/>
                <a:gd name="connsiteX6106" fmla="*/ 2464399 w 4853691"/>
                <a:gd name="connsiteY6106" fmla="*/ 117352 h 4860733"/>
                <a:gd name="connsiteX6107" fmla="*/ 2459705 w 4853691"/>
                <a:gd name="connsiteY6107" fmla="*/ 124393 h 4860733"/>
                <a:gd name="connsiteX6108" fmla="*/ 2457358 w 4853691"/>
                <a:gd name="connsiteY6108" fmla="*/ 131435 h 4860733"/>
                <a:gd name="connsiteX6109" fmla="*/ 2452664 w 4853691"/>
                <a:gd name="connsiteY6109" fmla="*/ 140823 h 4860733"/>
                <a:gd name="connsiteX6110" fmla="*/ 2450317 w 4853691"/>
                <a:gd name="connsiteY6110" fmla="*/ 147864 h 4860733"/>
                <a:gd name="connsiteX6111" fmla="*/ 2447970 w 4853691"/>
                <a:gd name="connsiteY6111" fmla="*/ 157252 h 4860733"/>
                <a:gd name="connsiteX6112" fmla="*/ 2445622 w 4853691"/>
                <a:gd name="connsiteY6112" fmla="*/ 166640 h 4860733"/>
                <a:gd name="connsiteX6113" fmla="*/ 2440928 w 4853691"/>
                <a:gd name="connsiteY6113" fmla="*/ 176028 h 4860733"/>
                <a:gd name="connsiteX6114" fmla="*/ 2438581 w 4853691"/>
                <a:gd name="connsiteY6114" fmla="*/ 185417 h 4860733"/>
                <a:gd name="connsiteX6115" fmla="*/ 2433887 w 4853691"/>
                <a:gd name="connsiteY6115" fmla="*/ 197152 h 4860733"/>
                <a:gd name="connsiteX6116" fmla="*/ 2431540 w 4853691"/>
                <a:gd name="connsiteY6116" fmla="*/ 206540 h 4860733"/>
                <a:gd name="connsiteX6117" fmla="*/ 2431540 w 4853691"/>
                <a:gd name="connsiteY6117" fmla="*/ 208887 h 4860733"/>
                <a:gd name="connsiteX6118" fmla="*/ 2426846 w 4853691"/>
                <a:gd name="connsiteY6118" fmla="*/ 208887 h 4860733"/>
                <a:gd name="connsiteX6119" fmla="*/ 2424499 w 4853691"/>
                <a:gd name="connsiteY6119" fmla="*/ 197152 h 4860733"/>
                <a:gd name="connsiteX6120" fmla="*/ 2419805 w 4853691"/>
                <a:gd name="connsiteY6120" fmla="*/ 183070 h 4860733"/>
                <a:gd name="connsiteX6121" fmla="*/ 2513687 w 4853691"/>
                <a:gd name="connsiteY6121" fmla="*/ 227664 h 4860733"/>
                <a:gd name="connsiteX6122" fmla="*/ 2555934 w 4853691"/>
                <a:gd name="connsiteY6122" fmla="*/ 230011 h 4860733"/>
                <a:gd name="connsiteX6123" fmla="*/ 2581751 w 4853691"/>
                <a:gd name="connsiteY6123" fmla="*/ 232358 h 4860733"/>
                <a:gd name="connsiteX6124" fmla="*/ 2621651 w 4853691"/>
                <a:gd name="connsiteY6124" fmla="*/ 234705 h 4860733"/>
                <a:gd name="connsiteX6125" fmla="*/ 2647469 w 4853691"/>
                <a:gd name="connsiteY6125" fmla="*/ 237052 h 4860733"/>
                <a:gd name="connsiteX6126" fmla="*/ 2675633 w 4853691"/>
                <a:gd name="connsiteY6126" fmla="*/ 239399 h 4860733"/>
                <a:gd name="connsiteX6127" fmla="*/ 2647469 w 4853691"/>
                <a:gd name="connsiteY6127" fmla="*/ 239399 h 4860733"/>
                <a:gd name="connsiteX6128" fmla="*/ 2579404 w 4853691"/>
                <a:gd name="connsiteY6128" fmla="*/ 239399 h 4860733"/>
                <a:gd name="connsiteX6129" fmla="*/ 2555934 w 4853691"/>
                <a:gd name="connsiteY6129" fmla="*/ 239399 h 4860733"/>
                <a:gd name="connsiteX6130" fmla="*/ 2511340 w 4853691"/>
                <a:gd name="connsiteY6130" fmla="*/ 241746 h 4860733"/>
                <a:gd name="connsiteX6131" fmla="*/ 2483175 w 4853691"/>
                <a:gd name="connsiteY6131" fmla="*/ 244093 h 4860733"/>
                <a:gd name="connsiteX6132" fmla="*/ 2443275 w 4853691"/>
                <a:gd name="connsiteY6132" fmla="*/ 246440 h 4860733"/>
                <a:gd name="connsiteX6133" fmla="*/ 2433887 w 4853691"/>
                <a:gd name="connsiteY6133" fmla="*/ 246440 h 4860733"/>
                <a:gd name="connsiteX6134" fmla="*/ 2431540 w 4853691"/>
                <a:gd name="connsiteY6134" fmla="*/ 239399 h 4860733"/>
                <a:gd name="connsiteX6135" fmla="*/ 2431540 w 4853691"/>
                <a:gd name="connsiteY6135" fmla="*/ 239399 h 4860733"/>
                <a:gd name="connsiteX6136" fmla="*/ 2440928 w 4853691"/>
                <a:gd name="connsiteY6136" fmla="*/ 222969 h 4860733"/>
                <a:gd name="connsiteX6137" fmla="*/ 2487869 w 4853691"/>
                <a:gd name="connsiteY6137" fmla="*/ 222969 h 4860733"/>
                <a:gd name="connsiteX6138" fmla="*/ 2513687 w 4853691"/>
                <a:gd name="connsiteY6138" fmla="*/ 227664 h 4860733"/>
                <a:gd name="connsiteX6139" fmla="*/ 2839926 w 4853691"/>
                <a:gd name="connsiteY6139" fmla="*/ 309810 h 4860733"/>
                <a:gd name="connsiteX6140" fmla="*/ 2879826 w 4853691"/>
                <a:gd name="connsiteY6140" fmla="*/ 330934 h 4860733"/>
                <a:gd name="connsiteX6141" fmla="*/ 2910338 w 4853691"/>
                <a:gd name="connsiteY6141" fmla="*/ 347363 h 4860733"/>
                <a:gd name="connsiteX6142" fmla="*/ 2945543 w 4853691"/>
                <a:gd name="connsiteY6142" fmla="*/ 368486 h 4860733"/>
                <a:gd name="connsiteX6143" fmla="*/ 2891561 w 4853691"/>
                <a:gd name="connsiteY6143" fmla="*/ 368486 h 4860733"/>
                <a:gd name="connsiteX6144" fmla="*/ 2870438 w 4853691"/>
                <a:gd name="connsiteY6144" fmla="*/ 368486 h 4860733"/>
                <a:gd name="connsiteX6145" fmla="*/ 2830538 w 4853691"/>
                <a:gd name="connsiteY6145" fmla="*/ 370833 h 4860733"/>
                <a:gd name="connsiteX6146" fmla="*/ 2809415 w 4853691"/>
                <a:gd name="connsiteY6146" fmla="*/ 373180 h 4860733"/>
                <a:gd name="connsiteX6147" fmla="*/ 2769515 w 4853691"/>
                <a:gd name="connsiteY6147" fmla="*/ 375527 h 4860733"/>
                <a:gd name="connsiteX6148" fmla="*/ 2748391 w 4853691"/>
                <a:gd name="connsiteY6148" fmla="*/ 377874 h 4860733"/>
                <a:gd name="connsiteX6149" fmla="*/ 2710839 w 4853691"/>
                <a:gd name="connsiteY6149" fmla="*/ 380222 h 4860733"/>
                <a:gd name="connsiteX6150" fmla="*/ 2689715 w 4853691"/>
                <a:gd name="connsiteY6150" fmla="*/ 382569 h 4860733"/>
                <a:gd name="connsiteX6151" fmla="*/ 2649816 w 4853691"/>
                <a:gd name="connsiteY6151" fmla="*/ 387263 h 4860733"/>
                <a:gd name="connsiteX6152" fmla="*/ 2628692 w 4853691"/>
                <a:gd name="connsiteY6152" fmla="*/ 389610 h 4860733"/>
                <a:gd name="connsiteX6153" fmla="*/ 2588792 w 4853691"/>
                <a:gd name="connsiteY6153" fmla="*/ 394304 h 4860733"/>
                <a:gd name="connsiteX6154" fmla="*/ 2570016 w 4853691"/>
                <a:gd name="connsiteY6154" fmla="*/ 396651 h 4860733"/>
                <a:gd name="connsiteX6155" fmla="*/ 2527769 w 4853691"/>
                <a:gd name="connsiteY6155" fmla="*/ 403692 h 4860733"/>
                <a:gd name="connsiteX6156" fmla="*/ 2508993 w 4853691"/>
                <a:gd name="connsiteY6156" fmla="*/ 406039 h 4860733"/>
                <a:gd name="connsiteX6157" fmla="*/ 2485522 w 4853691"/>
                <a:gd name="connsiteY6157" fmla="*/ 410733 h 4860733"/>
                <a:gd name="connsiteX6158" fmla="*/ 2471440 w 4853691"/>
                <a:gd name="connsiteY6158" fmla="*/ 396651 h 4860733"/>
                <a:gd name="connsiteX6159" fmla="*/ 2473787 w 4853691"/>
                <a:gd name="connsiteY6159" fmla="*/ 396651 h 4860733"/>
                <a:gd name="connsiteX6160" fmla="*/ 2490216 w 4853691"/>
                <a:gd name="connsiteY6160" fmla="*/ 382569 h 4860733"/>
                <a:gd name="connsiteX6161" fmla="*/ 2504299 w 4853691"/>
                <a:gd name="connsiteY6161" fmla="*/ 370833 h 4860733"/>
                <a:gd name="connsiteX6162" fmla="*/ 2520728 w 4853691"/>
                <a:gd name="connsiteY6162" fmla="*/ 356751 h 4860733"/>
                <a:gd name="connsiteX6163" fmla="*/ 2534810 w 4853691"/>
                <a:gd name="connsiteY6163" fmla="*/ 347363 h 4860733"/>
                <a:gd name="connsiteX6164" fmla="*/ 2551239 w 4853691"/>
                <a:gd name="connsiteY6164" fmla="*/ 335628 h 4860733"/>
                <a:gd name="connsiteX6165" fmla="*/ 2565322 w 4853691"/>
                <a:gd name="connsiteY6165" fmla="*/ 326239 h 4860733"/>
                <a:gd name="connsiteX6166" fmla="*/ 2581751 w 4853691"/>
                <a:gd name="connsiteY6166" fmla="*/ 314504 h 4860733"/>
                <a:gd name="connsiteX6167" fmla="*/ 2598180 w 4853691"/>
                <a:gd name="connsiteY6167" fmla="*/ 302769 h 4860733"/>
                <a:gd name="connsiteX6168" fmla="*/ 2612263 w 4853691"/>
                <a:gd name="connsiteY6168" fmla="*/ 293381 h 4860733"/>
                <a:gd name="connsiteX6169" fmla="*/ 2685021 w 4853691"/>
                <a:gd name="connsiteY6169" fmla="*/ 248787 h 4860733"/>
                <a:gd name="connsiteX6170" fmla="*/ 2701450 w 4853691"/>
                <a:gd name="connsiteY6170" fmla="*/ 258175 h 4860733"/>
                <a:gd name="connsiteX6171" fmla="*/ 2720227 w 4853691"/>
                <a:gd name="connsiteY6171" fmla="*/ 246440 h 4860733"/>
                <a:gd name="connsiteX6172" fmla="*/ 2816456 w 4853691"/>
                <a:gd name="connsiteY6172" fmla="*/ 293381 h 4860733"/>
                <a:gd name="connsiteX6173" fmla="*/ 2839926 w 4853691"/>
                <a:gd name="connsiteY6173" fmla="*/ 309810 h 4860733"/>
                <a:gd name="connsiteX6174" fmla="*/ 3055854 w 4853691"/>
                <a:gd name="connsiteY6174" fmla="*/ 359098 h 4860733"/>
                <a:gd name="connsiteX6175" fmla="*/ 3076978 w 4853691"/>
                <a:gd name="connsiteY6175" fmla="*/ 349710 h 4860733"/>
                <a:gd name="connsiteX6176" fmla="*/ 3102795 w 4853691"/>
                <a:gd name="connsiteY6176" fmla="*/ 340322 h 4860733"/>
                <a:gd name="connsiteX6177" fmla="*/ 3123919 w 4853691"/>
                <a:gd name="connsiteY6177" fmla="*/ 333281 h 4860733"/>
                <a:gd name="connsiteX6178" fmla="*/ 3149736 w 4853691"/>
                <a:gd name="connsiteY6178" fmla="*/ 326239 h 4860733"/>
                <a:gd name="connsiteX6179" fmla="*/ 3170860 w 4853691"/>
                <a:gd name="connsiteY6179" fmla="*/ 319198 h 4860733"/>
                <a:gd name="connsiteX6180" fmla="*/ 3199024 w 4853691"/>
                <a:gd name="connsiteY6180" fmla="*/ 312157 h 4860733"/>
                <a:gd name="connsiteX6181" fmla="*/ 3217801 w 4853691"/>
                <a:gd name="connsiteY6181" fmla="*/ 307463 h 4860733"/>
                <a:gd name="connsiteX6182" fmla="*/ 3231883 w 4853691"/>
                <a:gd name="connsiteY6182" fmla="*/ 305116 h 4860733"/>
                <a:gd name="connsiteX6183" fmla="*/ 3243618 w 4853691"/>
                <a:gd name="connsiteY6183" fmla="*/ 312157 h 4860733"/>
                <a:gd name="connsiteX6184" fmla="*/ 3283518 w 4853691"/>
                <a:gd name="connsiteY6184" fmla="*/ 335628 h 4860733"/>
                <a:gd name="connsiteX6185" fmla="*/ 3309336 w 4853691"/>
                <a:gd name="connsiteY6185" fmla="*/ 352057 h 4860733"/>
                <a:gd name="connsiteX6186" fmla="*/ 3349235 w 4853691"/>
                <a:gd name="connsiteY6186" fmla="*/ 375527 h 4860733"/>
                <a:gd name="connsiteX6187" fmla="*/ 3377400 w 4853691"/>
                <a:gd name="connsiteY6187" fmla="*/ 394304 h 4860733"/>
                <a:gd name="connsiteX6188" fmla="*/ 3400870 w 4853691"/>
                <a:gd name="connsiteY6188" fmla="*/ 408386 h 4860733"/>
                <a:gd name="connsiteX6189" fmla="*/ 3398523 w 4853691"/>
                <a:gd name="connsiteY6189" fmla="*/ 413080 h 4860733"/>
                <a:gd name="connsiteX6190" fmla="*/ 3384441 w 4853691"/>
                <a:gd name="connsiteY6190" fmla="*/ 410733 h 4860733"/>
                <a:gd name="connsiteX6191" fmla="*/ 3360970 w 4853691"/>
                <a:gd name="connsiteY6191" fmla="*/ 406039 h 4860733"/>
                <a:gd name="connsiteX6192" fmla="*/ 3328112 w 4853691"/>
                <a:gd name="connsiteY6192" fmla="*/ 398998 h 4860733"/>
                <a:gd name="connsiteX6193" fmla="*/ 3304641 w 4853691"/>
                <a:gd name="connsiteY6193" fmla="*/ 394304 h 4860733"/>
                <a:gd name="connsiteX6194" fmla="*/ 3271783 w 4853691"/>
                <a:gd name="connsiteY6194" fmla="*/ 389610 h 4860733"/>
                <a:gd name="connsiteX6195" fmla="*/ 3248312 w 4853691"/>
                <a:gd name="connsiteY6195" fmla="*/ 384916 h 4860733"/>
                <a:gd name="connsiteX6196" fmla="*/ 3213106 w 4853691"/>
                <a:gd name="connsiteY6196" fmla="*/ 380222 h 4860733"/>
                <a:gd name="connsiteX6197" fmla="*/ 3189636 w 4853691"/>
                <a:gd name="connsiteY6197" fmla="*/ 377874 h 4860733"/>
                <a:gd name="connsiteX6198" fmla="*/ 3154430 w 4853691"/>
                <a:gd name="connsiteY6198" fmla="*/ 375527 h 4860733"/>
                <a:gd name="connsiteX6199" fmla="*/ 3130960 w 4853691"/>
                <a:gd name="connsiteY6199" fmla="*/ 373180 h 4860733"/>
                <a:gd name="connsiteX6200" fmla="*/ 3093407 w 4853691"/>
                <a:gd name="connsiteY6200" fmla="*/ 370833 h 4860733"/>
                <a:gd name="connsiteX6201" fmla="*/ 3072284 w 4853691"/>
                <a:gd name="connsiteY6201" fmla="*/ 368486 h 4860733"/>
                <a:gd name="connsiteX6202" fmla="*/ 3032384 w 4853691"/>
                <a:gd name="connsiteY6202" fmla="*/ 366139 h 4860733"/>
                <a:gd name="connsiteX6203" fmla="*/ 3027690 w 4853691"/>
                <a:gd name="connsiteY6203" fmla="*/ 366139 h 4860733"/>
                <a:gd name="connsiteX6204" fmla="*/ 3032384 w 4853691"/>
                <a:gd name="connsiteY6204" fmla="*/ 363792 h 4860733"/>
                <a:gd name="connsiteX6205" fmla="*/ 3055854 w 4853691"/>
                <a:gd name="connsiteY6205" fmla="*/ 359098 h 4860733"/>
                <a:gd name="connsiteX6206" fmla="*/ 3424341 w 4853691"/>
                <a:gd name="connsiteY6206" fmla="*/ 460021 h 4860733"/>
                <a:gd name="connsiteX6207" fmla="*/ 3424341 w 4853691"/>
                <a:gd name="connsiteY6207" fmla="*/ 474103 h 4860733"/>
                <a:gd name="connsiteX6208" fmla="*/ 3356276 w 4853691"/>
                <a:gd name="connsiteY6208" fmla="*/ 455327 h 4860733"/>
                <a:gd name="connsiteX6209" fmla="*/ 3264742 w 4853691"/>
                <a:gd name="connsiteY6209" fmla="*/ 434204 h 4860733"/>
                <a:gd name="connsiteX6210" fmla="*/ 3234230 w 4853691"/>
                <a:gd name="connsiteY6210" fmla="*/ 429510 h 4860733"/>
                <a:gd name="connsiteX6211" fmla="*/ 3170860 w 4853691"/>
                <a:gd name="connsiteY6211" fmla="*/ 417774 h 4860733"/>
                <a:gd name="connsiteX6212" fmla="*/ 3135654 w 4853691"/>
                <a:gd name="connsiteY6212" fmla="*/ 413080 h 4860733"/>
                <a:gd name="connsiteX6213" fmla="*/ 3074631 w 4853691"/>
                <a:gd name="connsiteY6213" fmla="*/ 403692 h 4860733"/>
                <a:gd name="connsiteX6214" fmla="*/ 3037078 w 4853691"/>
                <a:gd name="connsiteY6214" fmla="*/ 398998 h 4860733"/>
                <a:gd name="connsiteX6215" fmla="*/ 2997178 w 4853691"/>
                <a:gd name="connsiteY6215" fmla="*/ 394304 h 4860733"/>
                <a:gd name="connsiteX6216" fmla="*/ 2997178 w 4853691"/>
                <a:gd name="connsiteY6216" fmla="*/ 394304 h 4860733"/>
                <a:gd name="connsiteX6217" fmla="*/ 2994831 w 4853691"/>
                <a:gd name="connsiteY6217" fmla="*/ 387263 h 4860733"/>
                <a:gd name="connsiteX6218" fmla="*/ 3001872 w 4853691"/>
                <a:gd name="connsiteY6218" fmla="*/ 382569 h 4860733"/>
                <a:gd name="connsiteX6219" fmla="*/ 3015955 w 4853691"/>
                <a:gd name="connsiteY6219" fmla="*/ 375527 h 4860733"/>
                <a:gd name="connsiteX6220" fmla="*/ 3051160 w 4853691"/>
                <a:gd name="connsiteY6220" fmla="*/ 377874 h 4860733"/>
                <a:gd name="connsiteX6221" fmla="*/ 3065243 w 4853691"/>
                <a:gd name="connsiteY6221" fmla="*/ 377874 h 4860733"/>
                <a:gd name="connsiteX6222" fmla="*/ 3114531 w 4853691"/>
                <a:gd name="connsiteY6222" fmla="*/ 380222 h 4860733"/>
                <a:gd name="connsiteX6223" fmla="*/ 3126266 w 4853691"/>
                <a:gd name="connsiteY6223" fmla="*/ 380222 h 4860733"/>
                <a:gd name="connsiteX6224" fmla="*/ 3175554 w 4853691"/>
                <a:gd name="connsiteY6224" fmla="*/ 384916 h 4860733"/>
                <a:gd name="connsiteX6225" fmla="*/ 3184942 w 4853691"/>
                <a:gd name="connsiteY6225" fmla="*/ 384916 h 4860733"/>
                <a:gd name="connsiteX6226" fmla="*/ 3229536 w 4853691"/>
                <a:gd name="connsiteY6226" fmla="*/ 389610 h 4860733"/>
                <a:gd name="connsiteX6227" fmla="*/ 3243618 w 4853691"/>
                <a:gd name="connsiteY6227" fmla="*/ 391957 h 4860733"/>
                <a:gd name="connsiteX6228" fmla="*/ 3283518 w 4853691"/>
                <a:gd name="connsiteY6228" fmla="*/ 398998 h 4860733"/>
                <a:gd name="connsiteX6229" fmla="*/ 3299947 w 4853691"/>
                <a:gd name="connsiteY6229" fmla="*/ 401345 h 4860733"/>
                <a:gd name="connsiteX6230" fmla="*/ 3332806 w 4853691"/>
                <a:gd name="connsiteY6230" fmla="*/ 408386 h 4860733"/>
                <a:gd name="connsiteX6231" fmla="*/ 3358624 w 4853691"/>
                <a:gd name="connsiteY6231" fmla="*/ 413080 h 4860733"/>
                <a:gd name="connsiteX6232" fmla="*/ 3382094 w 4853691"/>
                <a:gd name="connsiteY6232" fmla="*/ 417774 h 4860733"/>
                <a:gd name="connsiteX6233" fmla="*/ 3396176 w 4853691"/>
                <a:gd name="connsiteY6233" fmla="*/ 420121 h 4860733"/>
                <a:gd name="connsiteX6234" fmla="*/ 3396176 w 4853691"/>
                <a:gd name="connsiteY6234" fmla="*/ 422468 h 4860733"/>
                <a:gd name="connsiteX6235" fmla="*/ 3417300 w 4853691"/>
                <a:gd name="connsiteY6235" fmla="*/ 443592 h 4860733"/>
                <a:gd name="connsiteX6236" fmla="*/ 3417300 w 4853691"/>
                <a:gd name="connsiteY6236" fmla="*/ 443592 h 4860733"/>
                <a:gd name="connsiteX6237" fmla="*/ 3417300 w 4853691"/>
                <a:gd name="connsiteY6237" fmla="*/ 448286 h 4860733"/>
                <a:gd name="connsiteX6238" fmla="*/ 3424341 w 4853691"/>
                <a:gd name="connsiteY6238" fmla="*/ 460021 h 4860733"/>
                <a:gd name="connsiteX6239" fmla="*/ 3544040 w 4853691"/>
                <a:gd name="connsiteY6239" fmla="*/ 514003 h 4860733"/>
                <a:gd name="connsiteX6240" fmla="*/ 3593328 w 4853691"/>
                <a:gd name="connsiteY6240" fmla="*/ 532780 h 4860733"/>
                <a:gd name="connsiteX6241" fmla="*/ 3590981 w 4853691"/>
                <a:gd name="connsiteY6241" fmla="*/ 537474 h 4860733"/>
                <a:gd name="connsiteX6242" fmla="*/ 3586287 w 4853691"/>
                <a:gd name="connsiteY6242" fmla="*/ 542168 h 4860733"/>
                <a:gd name="connsiteX6243" fmla="*/ 3576899 w 4853691"/>
                <a:gd name="connsiteY6243" fmla="*/ 553903 h 4860733"/>
                <a:gd name="connsiteX6244" fmla="*/ 3574552 w 4853691"/>
                <a:gd name="connsiteY6244" fmla="*/ 556250 h 4860733"/>
                <a:gd name="connsiteX6245" fmla="*/ 3525264 w 4853691"/>
                <a:gd name="connsiteY6245" fmla="*/ 626661 h 4860733"/>
                <a:gd name="connsiteX6246" fmla="*/ 3525264 w 4853691"/>
                <a:gd name="connsiteY6246" fmla="*/ 626661 h 4860733"/>
                <a:gd name="connsiteX6247" fmla="*/ 3513528 w 4853691"/>
                <a:gd name="connsiteY6247" fmla="*/ 645438 h 4860733"/>
                <a:gd name="connsiteX6248" fmla="*/ 3511182 w 4853691"/>
                <a:gd name="connsiteY6248" fmla="*/ 647785 h 4860733"/>
                <a:gd name="connsiteX6249" fmla="*/ 3499446 w 4853691"/>
                <a:gd name="connsiteY6249" fmla="*/ 666561 h 4860733"/>
                <a:gd name="connsiteX6250" fmla="*/ 3497099 w 4853691"/>
                <a:gd name="connsiteY6250" fmla="*/ 671255 h 4860733"/>
                <a:gd name="connsiteX6251" fmla="*/ 3487711 w 4853691"/>
                <a:gd name="connsiteY6251" fmla="*/ 687685 h 4860733"/>
                <a:gd name="connsiteX6252" fmla="*/ 3483017 w 4853691"/>
                <a:gd name="connsiteY6252" fmla="*/ 694726 h 4860733"/>
                <a:gd name="connsiteX6253" fmla="*/ 3473629 w 4853691"/>
                <a:gd name="connsiteY6253" fmla="*/ 711155 h 4860733"/>
                <a:gd name="connsiteX6254" fmla="*/ 3468935 w 4853691"/>
                <a:gd name="connsiteY6254" fmla="*/ 720543 h 4860733"/>
                <a:gd name="connsiteX6255" fmla="*/ 3459546 w 4853691"/>
                <a:gd name="connsiteY6255" fmla="*/ 736973 h 4860733"/>
                <a:gd name="connsiteX6256" fmla="*/ 3454852 w 4853691"/>
                <a:gd name="connsiteY6256" fmla="*/ 746361 h 4860733"/>
                <a:gd name="connsiteX6257" fmla="*/ 3454852 w 4853691"/>
                <a:gd name="connsiteY6257" fmla="*/ 746361 h 4860733"/>
                <a:gd name="connsiteX6258" fmla="*/ 3445464 w 4853691"/>
                <a:gd name="connsiteY6258" fmla="*/ 744014 h 4860733"/>
                <a:gd name="connsiteX6259" fmla="*/ 3445464 w 4853691"/>
                <a:gd name="connsiteY6259" fmla="*/ 711155 h 4860733"/>
                <a:gd name="connsiteX6260" fmla="*/ 3445464 w 4853691"/>
                <a:gd name="connsiteY6260" fmla="*/ 697073 h 4860733"/>
                <a:gd name="connsiteX6261" fmla="*/ 3445464 w 4853691"/>
                <a:gd name="connsiteY6261" fmla="*/ 664214 h 4860733"/>
                <a:gd name="connsiteX6262" fmla="*/ 3445464 w 4853691"/>
                <a:gd name="connsiteY6262" fmla="*/ 638397 h 4860733"/>
                <a:gd name="connsiteX6263" fmla="*/ 3445464 w 4853691"/>
                <a:gd name="connsiteY6263" fmla="*/ 617273 h 4860733"/>
                <a:gd name="connsiteX6264" fmla="*/ 3443117 w 4853691"/>
                <a:gd name="connsiteY6264" fmla="*/ 582068 h 4860733"/>
                <a:gd name="connsiteX6265" fmla="*/ 3443117 w 4853691"/>
                <a:gd name="connsiteY6265" fmla="*/ 575026 h 4860733"/>
                <a:gd name="connsiteX6266" fmla="*/ 3436076 w 4853691"/>
                <a:gd name="connsiteY6266" fmla="*/ 471756 h 4860733"/>
                <a:gd name="connsiteX6267" fmla="*/ 3548734 w 4853691"/>
                <a:gd name="connsiteY6267" fmla="*/ 509309 h 4860733"/>
                <a:gd name="connsiteX6268" fmla="*/ 3544040 w 4853691"/>
                <a:gd name="connsiteY6268" fmla="*/ 514003 h 4860733"/>
                <a:gd name="connsiteX6269" fmla="*/ 3600369 w 4853691"/>
                <a:gd name="connsiteY6269" fmla="*/ 525738 h 4860733"/>
                <a:gd name="connsiteX6270" fmla="*/ 3609758 w 4853691"/>
                <a:gd name="connsiteY6270" fmla="*/ 514003 h 4860733"/>
                <a:gd name="connsiteX6271" fmla="*/ 3609758 w 4853691"/>
                <a:gd name="connsiteY6271" fmla="*/ 514003 h 4860733"/>
                <a:gd name="connsiteX6272" fmla="*/ 3621493 w 4853691"/>
                <a:gd name="connsiteY6272" fmla="*/ 502268 h 4860733"/>
                <a:gd name="connsiteX6273" fmla="*/ 3621493 w 4853691"/>
                <a:gd name="connsiteY6273" fmla="*/ 502268 h 4860733"/>
                <a:gd name="connsiteX6274" fmla="*/ 3628534 w 4853691"/>
                <a:gd name="connsiteY6274" fmla="*/ 495227 h 4860733"/>
                <a:gd name="connsiteX6275" fmla="*/ 3642616 w 4853691"/>
                <a:gd name="connsiteY6275" fmla="*/ 502268 h 4860733"/>
                <a:gd name="connsiteX6276" fmla="*/ 3652004 w 4853691"/>
                <a:gd name="connsiteY6276" fmla="*/ 499921 h 4860733"/>
                <a:gd name="connsiteX6277" fmla="*/ 3666086 w 4853691"/>
                <a:gd name="connsiteY6277" fmla="*/ 521044 h 4860733"/>
                <a:gd name="connsiteX6278" fmla="*/ 3680169 w 4853691"/>
                <a:gd name="connsiteY6278" fmla="*/ 539821 h 4860733"/>
                <a:gd name="connsiteX6279" fmla="*/ 3694251 w 4853691"/>
                <a:gd name="connsiteY6279" fmla="*/ 563291 h 4860733"/>
                <a:gd name="connsiteX6280" fmla="*/ 3696598 w 4853691"/>
                <a:gd name="connsiteY6280" fmla="*/ 567985 h 4860733"/>
                <a:gd name="connsiteX6281" fmla="*/ 3689557 w 4853691"/>
                <a:gd name="connsiteY6281" fmla="*/ 575026 h 4860733"/>
                <a:gd name="connsiteX6282" fmla="*/ 3656698 w 4853691"/>
                <a:gd name="connsiteY6282" fmla="*/ 560944 h 4860733"/>
                <a:gd name="connsiteX6283" fmla="*/ 3621493 w 4853691"/>
                <a:gd name="connsiteY6283" fmla="*/ 544515 h 4860733"/>
                <a:gd name="connsiteX6284" fmla="*/ 3590981 w 4853691"/>
                <a:gd name="connsiteY6284" fmla="*/ 532780 h 4860733"/>
                <a:gd name="connsiteX6285" fmla="*/ 3600369 w 4853691"/>
                <a:gd name="connsiteY6285" fmla="*/ 525738 h 4860733"/>
                <a:gd name="connsiteX6286" fmla="*/ 3600369 w 4853691"/>
                <a:gd name="connsiteY6286" fmla="*/ 525738 h 4860733"/>
                <a:gd name="connsiteX6287" fmla="*/ 3750580 w 4853691"/>
                <a:gd name="connsiteY6287" fmla="*/ 593803 h 4860733"/>
                <a:gd name="connsiteX6288" fmla="*/ 3769357 w 4853691"/>
                <a:gd name="connsiteY6288" fmla="*/ 600844 h 4860733"/>
                <a:gd name="connsiteX6289" fmla="*/ 3785786 w 4853691"/>
                <a:gd name="connsiteY6289" fmla="*/ 605538 h 4860733"/>
                <a:gd name="connsiteX6290" fmla="*/ 3804562 w 4853691"/>
                <a:gd name="connsiteY6290" fmla="*/ 612579 h 4860733"/>
                <a:gd name="connsiteX6291" fmla="*/ 3820992 w 4853691"/>
                <a:gd name="connsiteY6291" fmla="*/ 617273 h 4860733"/>
                <a:gd name="connsiteX6292" fmla="*/ 3839768 w 4853691"/>
                <a:gd name="connsiteY6292" fmla="*/ 624314 h 4860733"/>
                <a:gd name="connsiteX6293" fmla="*/ 3856197 w 4853691"/>
                <a:gd name="connsiteY6293" fmla="*/ 631355 h 4860733"/>
                <a:gd name="connsiteX6294" fmla="*/ 3874974 w 4853691"/>
                <a:gd name="connsiteY6294" fmla="*/ 638397 h 4860733"/>
                <a:gd name="connsiteX6295" fmla="*/ 3891403 w 4853691"/>
                <a:gd name="connsiteY6295" fmla="*/ 645438 h 4860733"/>
                <a:gd name="connsiteX6296" fmla="*/ 3910180 w 4853691"/>
                <a:gd name="connsiteY6296" fmla="*/ 654826 h 4860733"/>
                <a:gd name="connsiteX6297" fmla="*/ 3926609 w 4853691"/>
                <a:gd name="connsiteY6297" fmla="*/ 661867 h 4860733"/>
                <a:gd name="connsiteX6298" fmla="*/ 3940691 w 4853691"/>
                <a:gd name="connsiteY6298" fmla="*/ 668908 h 4860733"/>
                <a:gd name="connsiteX6299" fmla="*/ 3950079 w 4853691"/>
                <a:gd name="connsiteY6299" fmla="*/ 675949 h 4860733"/>
                <a:gd name="connsiteX6300" fmla="*/ 3975897 w 4853691"/>
                <a:gd name="connsiteY6300" fmla="*/ 697073 h 4860733"/>
                <a:gd name="connsiteX6301" fmla="*/ 3994673 w 4853691"/>
                <a:gd name="connsiteY6301" fmla="*/ 711155 h 4860733"/>
                <a:gd name="connsiteX6302" fmla="*/ 4020491 w 4853691"/>
                <a:gd name="connsiteY6302" fmla="*/ 732279 h 4860733"/>
                <a:gd name="connsiteX6303" fmla="*/ 4036920 w 4853691"/>
                <a:gd name="connsiteY6303" fmla="*/ 746361 h 4860733"/>
                <a:gd name="connsiteX6304" fmla="*/ 4062738 w 4853691"/>
                <a:gd name="connsiteY6304" fmla="*/ 767484 h 4860733"/>
                <a:gd name="connsiteX6305" fmla="*/ 4079167 w 4853691"/>
                <a:gd name="connsiteY6305" fmla="*/ 781566 h 4860733"/>
                <a:gd name="connsiteX6306" fmla="*/ 4104984 w 4853691"/>
                <a:gd name="connsiteY6306" fmla="*/ 805037 h 4860733"/>
                <a:gd name="connsiteX6307" fmla="*/ 4121414 w 4853691"/>
                <a:gd name="connsiteY6307" fmla="*/ 819119 h 4860733"/>
                <a:gd name="connsiteX6308" fmla="*/ 4149578 w 4853691"/>
                <a:gd name="connsiteY6308" fmla="*/ 844937 h 4860733"/>
                <a:gd name="connsiteX6309" fmla="*/ 4163660 w 4853691"/>
                <a:gd name="connsiteY6309" fmla="*/ 856672 h 4860733"/>
                <a:gd name="connsiteX6310" fmla="*/ 4194172 w 4853691"/>
                <a:gd name="connsiteY6310" fmla="*/ 887184 h 4860733"/>
                <a:gd name="connsiteX6311" fmla="*/ 4203560 w 4853691"/>
                <a:gd name="connsiteY6311" fmla="*/ 894225 h 4860733"/>
                <a:gd name="connsiteX6312" fmla="*/ 4212948 w 4853691"/>
                <a:gd name="connsiteY6312" fmla="*/ 903613 h 4860733"/>
                <a:gd name="connsiteX6313" fmla="*/ 4208254 w 4853691"/>
                <a:gd name="connsiteY6313" fmla="*/ 905960 h 4860733"/>
                <a:gd name="connsiteX6314" fmla="*/ 4201213 w 4853691"/>
                <a:gd name="connsiteY6314" fmla="*/ 910654 h 4860733"/>
                <a:gd name="connsiteX6315" fmla="*/ 4198866 w 4853691"/>
                <a:gd name="connsiteY6315" fmla="*/ 913001 h 4860733"/>
                <a:gd name="connsiteX6316" fmla="*/ 4182437 w 4853691"/>
                <a:gd name="connsiteY6316" fmla="*/ 927083 h 4860733"/>
                <a:gd name="connsiteX6317" fmla="*/ 4170701 w 4853691"/>
                <a:gd name="connsiteY6317" fmla="*/ 922389 h 4860733"/>
                <a:gd name="connsiteX6318" fmla="*/ 4156619 w 4853691"/>
                <a:gd name="connsiteY6318" fmla="*/ 927083 h 4860733"/>
                <a:gd name="connsiteX6319" fmla="*/ 4121414 w 4853691"/>
                <a:gd name="connsiteY6319" fmla="*/ 894225 h 4860733"/>
                <a:gd name="connsiteX6320" fmla="*/ 4116719 w 4853691"/>
                <a:gd name="connsiteY6320" fmla="*/ 891878 h 4860733"/>
                <a:gd name="connsiteX6321" fmla="*/ 4062738 w 4853691"/>
                <a:gd name="connsiteY6321" fmla="*/ 842590 h 4860733"/>
                <a:gd name="connsiteX6322" fmla="*/ 4046308 w 4853691"/>
                <a:gd name="connsiteY6322" fmla="*/ 828507 h 4860733"/>
                <a:gd name="connsiteX6323" fmla="*/ 4008755 w 4853691"/>
                <a:gd name="connsiteY6323" fmla="*/ 795649 h 4860733"/>
                <a:gd name="connsiteX6324" fmla="*/ 3985285 w 4853691"/>
                <a:gd name="connsiteY6324" fmla="*/ 776872 h 4860733"/>
                <a:gd name="connsiteX6325" fmla="*/ 3950079 w 4853691"/>
                <a:gd name="connsiteY6325" fmla="*/ 748708 h 4860733"/>
                <a:gd name="connsiteX6326" fmla="*/ 3926609 w 4853691"/>
                <a:gd name="connsiteY6326" fmla="*/ 729931 h 4860733"/>
                <a:gd name="connsiteX6327" fmla="*/ 3893750 w 4853691"/>
                <a:gd name="connsiteY6327" fmla="*/ 704114 h 4860733"/>
                <a:gd name="connsiteX6328" fmla="*/ 3867933 w 4853691"/>
                <a:gd name="connsiteY6328" fmla="*/ 685338 h 4860733"/>
                <a:gd name="connsiteX6329" fmla="*/ 3835074 w 4853691"/>
                <a:gd name="connsiteY6329" fmla="*/ 661867 h 4860733"/>
                <a:gd name="connsiteX6330" fmla="*/ 3809256 w 4853691"/>
                <a:gd name="connsiteY6330" fmla="*/ 643091 h 4860733"/>
                <a:gd name="connsiteX6331" fmla="*/ 3774051 w 4853691"/>
                <a:gd name="connsiteY6331" fmla="*/ 619620 h 4860733"/>
                <a:gd name="connsiteX6332" fmla="*/ 3745886 w 4853691"/>
                <a:gd name="connsiteY6332" fmla="*/ 603191 h 4860733"/>
                <a:gd name="connsiteX6333" fmla="*/ 3724763 w 4853691"/>
                <a:gd name="connsiteY6333" fmla="*/ 591456 h 4860733"/>
                <a:gd name="connsiteX6334" fmla="*/ 3727110 w 4853691"/>
                <a:gd name="connsiteY6334" fmla="*/ 586762 h 4860733"/>
                <a:gd name="connsiteX6335" fmla="*/ 3729457 w 4853691"/>
                <a:gd name="connsiteY6335" fmla="*/ 586762 h 4860733"/>
                <a:gd name="connsiteX6336" fmla="*/ 3750580 w 4853691"/>
                <a:gd name="connsiteY6336" fmla="*/ 593803 h 4860733"/>
                <a:gd name="connsiteX6337" fmla="*/ 4219990 w 4853691"/>
                <a:gd name="connsiteY6337" fmla="*/ 983412 h 4860733"/>
                <a:gd name="connsiteX6338" fmla="*/ 4243460 w 4853691"/>
                <a:gd name="connsiteY6338" fmla="*/ 1004536 h 4860733"/>
                <a:gd name="connsiteX6339" fmla="*/ 4262237 w 4853691"/>
                <a:gd name="connsiteY6339" fmla="*/ 1023312 h 4860733"/>
                <a:gd name="connsiteX6340" fmla="*/ 4285707 w 4853691"/>
                <a:gd name="connsiteY6340" fmla="*/ 1046783 h 4860733"/>
                <a:gd name="connsiteX6341" fmla="*/ 4304483 w 4853691"/>
                <a:gd name="connsiteY6341" fmla="*/ 1065559 h 4860733"/>
                <a:gd name="connsiteX6342" fmla="*/ 4325607 w 4853691"/>
                <a:gd name="connsiteY6342" fmla="*/ 1089030 h 4860733"/>
                <a:gd name="connsiteX6343" fmla="*/ 4344383 w 4853691"/>
                <a:gd name="connsiteY6343" fmla="*/ 1107806 h 4860733"/>
                <a:gd name="connsiteX6344" fmla="*/ 4365507 w 4853691"/>
                <a:gd name="connsiteY6344" fmla="*/ 1133623 h 4860733"/>
                <a:gd name="connsiteX6345" fmla="*/ 4381936 w 4853691"/>
                <a:gd name="connsiteY6345" fmla="*/ 1152400 h 4860733"/>
                <a:gd name="connsiteX6346" fmla="*/ 4403059 w 4853691"/>
                <a:gd name="connsiteY6346" fmla="*/ 1178217 h 4860733"/>
                <a:gd name="connsiteX6347" fmla="*/ 4419489 w 4853691"/>
                <a:gd name="connsiteY6347" fmla="*/ 1196994 h 4860733"/>
                <a:gd name="connsiteX6348" fmla="*/ 4440612 w 4853691"/>
                <a:gd name="connsiteY6348" fmla="*/ 1225158 h 4860733"/>
                <a:gd name="connsiteX6349" fmla="*/ 4454694 w 4853691"/>
                <a:gd name="connsiteY6349" fmla="*/ 1243935 h 4860733"/>
                <a:gd name="connsiteX6350" fmla="*/ 4459388 w 4853691"/>
                <a:gd name="connsiteY6350" fmla="*/ 1250976 h 4860733"/>
                <a:gd name="connsiteX6351" fmla="*/ 4452347 w 4853691"/>
                <a:gd name="connsiteY6351" fmla="*/ 1243935 h 4860733"/>
                <a:gd name="connsiteX6352" fmla="*/ 4431224 w 4853691"/>
                <a:gd name="connsiteY6352" fmla="*/ 1222811 h 4860733"/>
                <a:gd name="connsiteX6353" fmla="*/ 4417141 w 4853691"/>
                <a:gd name="connsiteY6353" fmla="*/ 1208729 h 4860733"/>
                <a:gd name="connsiteX6354" fmla="*/ 4396018 w 4853691"/>
                <a:gd name="connsiteY6354" fmla="*/ 1187606 h 4860733"/>
                <a:gd name="connsiteX6355" fmla="*/ 4381936 w 4853691"/>
                <a:gd name="connsiteY6355" fmla="*/ 1175870 h 4860733"/>
                <a:gd name="connsiteX6356" fmla="*/ 4356118 w 4853691"/>
                <a:gd name="connsiteY6356" fmla="*/ 1154747 h 4860733"/>
                <a:gd name="connsiteX6357" fmla="*/ 4344383 w 4853691"/>
                <a:gd name="connsiteY6357" fmla="*/ 1145359 h 4860733"/>
                <a:gd name="connsiteX6358" fmla="*/ 4320913 w 4853691"/>
                <a:gd name="connsiteY6358" fmla="*/ 1126582 h 4860733"/>
                <a:gd name="connsiteX6359" fmla="*/ 4325607 w 4853691"/>
                <a:gd name="connsiteY6359" fmla="*/ 1114847 h 4860733"/>
                <a:gd name="connsiteX6360" fmla="*/ 4304483 w 4853691"/>
                <a:gd name="connsiteY6360" fmla="*/ 1093724 h 4860733"/>
                <a:gd name="connsiteX6361" fmla="*/ 4290401 w 4853691"/>
                <a:gd name="connsiteY6361" fmla="*/ 1098418 h 4860733"/>
                <a:gd name="connsiteX6362" fmla="*/ 4283360 w 4853691"/>
                <a:gd name="connsiteY6362" fmla="*/ 1089030 h 4860733"/>
                <a:gd name="connsiteX6363" fmla="*/ 4248154 w 4853691"/>
                <a:gd name="connsiteY6363" fmla="*/ 1037394 h 4860733"/>
                <a:gd name="connsiteX6364" fmla="*/ 4212948 w 4853691"/>
                <a:gd name="connsiteY6364" fmla="*/ 990454 h 4860733"/>
                <a:gd name="connsiteX6365" fmla="*/ 4184784 w 4853691"/>
                <a:gd name="connsiteY6365" fmla="*/ 955248 h 4860733"/>
                <a:gd name="connsiteX6366" fmla="*/ 4187131 w 4853691"/>
                <a:gd name="connsiteY6366" fmla="*/ 952901 h 4860733"/>
                <a:gd name="connsiteX6367" fmla="*/ 4198866 w 4853691"/>
                <a:gd name="connsiteY6367" fmla="*/ 962289 h 4860733"/>
                <a:gd name="connsiteX6368" fmla="*/ 4219990 w 4853691"/>
                <a:gd name="connsiteY6368" fmla="*/ 983412 h 4860733"/>
                <a:gd name="connsiteX6369" fmla="*/ 4804404 w 4853691"/>
                <a:gd name="connsiteY6369" fmla="*/ 1931619 h 4860733"/>
                <a:gd name="connsiteX6370" fmla="*/ 4797363 w 4853691"/>
                <a:gd name="connsiteY6370" fmla="*/ 1905802 h 4860733"/>
                <a:gd name="connsiteX6371" fmla="*/ 4795016 w 4853691"/>
                <a:gd name="connsiteY6371" fmla="*/ 1896413 h 4860733"/>
                <a:gd name="connsiteX6372" fmla="*/ 4790322 w 4853691"/>
                <a:gd name="connsiteY6372" fmla="*/ 1884678 h 4860733"/>
                <a:gd name="connsiteX6373" fmla="*/ 4792669 w 4853691"/>
                <a:gd name="connsiteY6373" fmla="*/ 1884678 h 4860733"/>
                <a:gd name="connsiteX6374" fmla="*/ 4802057 w 4853691"/>
                <a:gd name="connsiteY6374" fmla="*/ 1922231 h 4860733"/>
                <a:gd name="connsiteX6375" fmla="*/ 4804404 w 4853691"/>
                <a:gd name="connsiteY6375" fmla="*/ 1931619 h 4860733"/>
                <a:gd name="connsiteX6376" fmla="*/ 4804404 w 4853691"/>
                <a:gd name="connsiteY6376" fmla="*/ 1931619 h 4860733"/>
                <a:gd name="connsiteX6377" fmla="*/ 4771546 w 4853691"/>
                <a:gd name="connsiteY6377" fmla="*/ 1894066 h 4860733"/>
                <a:gd name="connsiteX6378" fmla="*/ 4787975 w 4853691"/>
                <a:gd name="connsiteY6378" fmla="*/ 1973866 h 4860733"/>
                <a:gd name="connsiteX6379" fmla="*/ 4787975 w 4853691"/>
                <a:gd name="connsiteY6379" fmla="*/ 1978560 h 4860733"/>
                <a:gd name="connsiteX6380" fmla="*/ 4787975 w 4853691"/>
                <a:gd name="connsiteY6380" fmla="*/ 1978560 h 4860733"/>
                <a:gd name="connsiteX6381" fmla="*/ 4780934 w 4853691"/>
                <a:gd name="connsiteY6381" fmla="*/ 1964478 h 4860733"/>
                <a:gd name="connsiteX6382" fmla="*/ 4773892 w 4853691"/>
                <a:gd name="connsiteY6382" fmla="*/ 1929272 h 4860733"/>
                <a:gd name="connsiteX6383" fmla="*/ 4769198 w 4853691"/>
                <a:gd name="connsiteY6383" fmla="*/ 1912843 h 4860733"/>
                <a:gd name="connsiteX6384" fmla="*/ 4762157 w 4853691"/>
                <a:gd name="connsiteY6384" fmla="*/ 1882331 h 4860733"/>
                <a:gd name="connsiteX6385" fmla="*/ 4757463 w 4853691"/>
                <a:gd name="connsiteY6385" fmla="*/ 1863555 h 4860733"/>
                <a:gd name="connsiteX6386" fmla="*/ 4748075 w 4853691"/>
                <a:gd name="connsiteY6386" fmla="*/ 1835390 h 4860733"/>
                <a:gd name="connsiteX6387" fmla="*/ 4743381 w 4853691"/>
                <a:gd name="connsiteY6387" fmla="*/ 1816614 h 4860733"/>
                <a:gd name="connsiteX6388" fmla="*/ 4733993 w 4853691"/>
                <a:gd name="connsiteY6388" fmla="*/ 1786102 h 4860733"/>
                <a:gd name="connsiteX6389" fmla="*/ 4729299 w 4853691"/>
                <a:gd name="connsiteY6389" fmla="*/ 1769673 h 4860733"/>
                <a:gd name="connsiteX6390" fmla="*/ 4719911 w 4853691"/>
                <a:gd name="connsiteY6390" fmla="*/ 1743855 h 4860733"/>
                <a:gd name="connsiteX6391" fmla="*/ 4731646 w 4853691"/>
                <a:gd name="connsiteY6391" fmla="*/ 1725079 h 4860733"/>
                <a:gd name="connsiteX6392" fmla="*/ 4710522 w 4853691"/>
                <a:gd name="connsiteY6392" fmla="*/ 1703956 h 4860733"/>
                <a:gd name="connsiteX6393" fmla="*/ 4705828 w 4853691"/>
                <a:gd name="connsiteY6393" fmla="*/ 1703956 h 4860733"/>
                <a:gd name="connsiteX6394" fmla="*/ 4696440 w 4853691"/>
                <a:gd name="connsiteY6394" fmla="*/ 1673444 h 4860733"/>
                <a:gd name="connsiteX6395" fmla="*/ 4691746 w 4853691"/>
                <a:gd name="connsiteY6395" fmla="*/ 1652321 h 4860733"/>
                <a:gd name="connsiteX6396" fmla="*/ 4682358 w 4853691"/>
                <a:gd name="connsiteY6396" fmla="*/ 1621809 h 4860733"/>
                <a:gd name="connsiteX6397" fmla="*/ 4724605 w 4853691"/>
                <a:gd name="connsiteY6397" fmla="*/ 1699262 h 4860733"/>
                <a:gd name="connsiteX6398" fmla="*/ 4726952 w 4853691"/>
                <a:gd name="connsiteY6398" fmla="*/ 1706303 h 4860733"/>
                <a:gd name="connsiteX6399" fmla="*/ 4748075 w 4853691"/>
                <a:gd name="connsiteY6399" fmla="*/ 1783755 h 4860733"/>
                <a:gd name="connsiteX6400" fmla="*/ 4752769 w 4853691"/>
                <a:gd name="connsiteY6400" fmla="*/ 1797838 h 4860733"/>
                <a:gd name="connsiteX6401" fmla="*/ 4766852 w 4853691"/>
                <a:gd name="connsiteY6401" fmla="*/ 1854167 h 4860733"/>
                <a:gd name="connsiteX6402" fmla="*/ 4766852 w 4853691"/>
                <a:gd name="connsiteY6402" fmla="*/ 1856514 h 4860733"/>
                <a:gd name="connsiteX6403" fmla="*/ 4769198 w 4853691"/>
                <a:gd name="connsiteY6403" fmla="*/ 1865902 h 4860733"/>
                <a:gd name="connsiteX6404" fmla="*/ 4771546 w 4853691"/>
                <a:gd name="connsiteY6404" fmla="*/ 1875290 h 4860733"/>
                <a:gd name="connsiteX6405" fmla="*/ 4771546 w 4853691"/>
                <a:gd name="connsiteY6405" fmla="*/ 1894066 h 4860733"/>
                <a:gd name="connsiteX6406" fmla="*/ 4799710 w 4853691"/>
                <a:gd name="connsiteY6406" fmla="*/ 2065401 h 4860733"/>
                <a:gd name="connsiteX6407" fmla="*/ 4795016 w 4853691"/>
                <a:gd name="connsiteY6407" fmla="*/ 2034889 h 4860733"/>
                <a:gd name="connsiteX6408" fmla="*/ 4792669 w 4853691"/>
                <a:gd name="connsiteY6408" fmla="*/ 2025501 h 4860733"/>
                <a:gd name="connsiteX6409" fmla="*/ 4785628 w 4853691"/>
                <a:gd name="connsiteY6409" fmla="*/ 1987948 h 4860733"/>
                <a:gd name="connsiteX6410" fmla="*/ 4787975 w 4853691"/>
                <a:gd name="connsiteY6410" fmla="*/ 1980907 h 4860733"/>
                <a:gd name="connsiteX6411" fmla="*/ 4799710 w 4853691"/>
                <a:gd name="connsiteY6411" fmla="*/ 2060707 h 4860733"/>
                <a:gd name="connsiteX6412" fmla="*/ 4799710 w 4853691"/>
                <a:gd name="connsiteY6412" fmla="*/ 2065401 h 4860733"/>
                <a:gd name="connsiteX6413" fmla="*/ 4752769 w 4853691"/>
                <a:gd name="connsiteY6413" fmla="*/ 1941007 h 4860733"/>
                <a:gd name="connsiteX6414" fmla="*/ 4745728 w 4853691"/>
                <a:gd name="connsiteY6414" fmla="*/ 1924578 h 4860733"/>
                <a:gd name="connsiteX6415" fmla="*/ 4741034 w 4853691"/>
                <a:gd name="connsiteY6415" fmla="*/ 1910496 h 4860733"/>
                <a:gd name="connsiteX6416" fmla="*/ 4733993 w 4853691"/>
                <a:gd name="connsiteY6416" fmla="*/ 1894066 h 4860733"/>
                <a:gd name="connsiteX6417" fmla="*/ 4729299 w 4853691"/>
                <a:gd name="connsiteY6417" fmla="*/ 1882331 h 4860733"/>
                <a:gd name="connsiteX6418" fmla="*/ 4722257 w 4853691"/>
                <a:gd name="connsiteY6418" fmla="*/ 1868249 h 4860733"/>
                <a:gd name="connsiteX6419" fmla="*/ 4715216 w 4853691"/>
                <a:gd name="connsiteY6419" fmla="*/ 1856514 h 4860733"/>
                <a:gd name="connsiteX6420" fmla="*/ 4705828 w 4853691"/>
                <a:gd name="connsiteY6420" fmla="*/ 1842432 h 4860733"/>
                <a:gd name="connsiteX6421" fmla="*/ 4698787 w 4853691"/>
                <a:gd name="connsiteY6421" fmla="*/ 1833043 h 4860733"/>
                <a:gd name="connsiteX6422" fmla="*/ 4689399 w 4853691"/>
                <a:gd name="connsiteY6422" fmla="*/ 1818961 h 4860733"/>
                <a:gd name="connsiteX6423" fmla="*/ 4682358 w 4853691"/>
                <a:gd name="connsiteY6423" fmla="*/ 1809573 h 4860733"/>
                <a:gd name="connsiteX6424" fmla="*/ 4670623 w 4853691"/>
                <a:gd name="connsiteY6424" fmla="*/ 1795491 h 4860733"/>
                <a:gd name="connsiteX6425" fmla="*/ 4665929 w 4853691"/>
                <a:gd name="connsiteY6425" fmla="*/ 1790796 h 4860733"/>
                <a:gd name="connsiteX6426" fmla="*/ 4663581 w 4853691"/>
                <a:gd name="connsiteY6426" fmla="*/ 1788449 h 4860733"/>
                <a:gd name="connsiteX6427" fmla="*/ 4668275 w 4853691"/>
                <a:gd name="connsiteY6427" fmla="*/ 1774367 h 4860733"/>
                <a:gd name="connsiteX6428" fmla="*/ 4658887 w 4853691"/>
                <a:gd name="connsiteY6428" fmla="*/ 1757938 h 4860733"/>
                <a:gd name="connsiteX6429" fmla="*/ 4661234 w 4853691"/>
                <a:gd name="connsiteY6429" fmla="*/ 1755591 h 4860733"/>
                <a:gd name="connsiteX6430" fmla="*/ 4663581 w 4853691"/>
                <a:gd name="connsiteY6430" fmla="*/ 1753244 h 4860733"/>
                <a:gd name="connsiteX6431" fmla="*/ 4668275 w 4853691"/>
                <a:gd name="connsiteY6431" fmla="*/ 1748550 h 4860733"/>
                <a:gd name="connsiteX6432" fmla="*/ 4670623 w 4853691"/>
                <a:gd name="connsiteY6432" fmla="*/ 1746203 h 4860733"/>
                <a:gd name="connsiteX6433" fmla="*/ 4672970 w 4853691"/>
                <a:gd name="connsiteY6433" fmla="*/ 1743855 h 4860733"/>
                <a:gd name="connsiteX6434" fmla="*/ 4677664 w 4853691"/>
                <a:gd name="connsiteY6434" fmla="*/ 1741508 h 4860733"/>
                <a:gd name="connsiteX6435" fmla="*/ 4680011 w 4853691"/>
                <a:gd name="connsiteY6435" fmla="*/ 1739161 h 4860733"/>
                <a:gd name="connsiteX6436" fmla="*/ 4684705 w 4853691"/>
                <a:gd name="connsiteY6436" fmla="*/ 1736814 h 4860733"/>
                <a:gd name="connsiteX6437" fmla="*/ 4684705 w 4853691"/>
                <a:gd name="connsiteY6437" fmla="*/ 1736814 h 4860733"/>
                <a:gd name="connsiteX6438" fmla="*/ 4703481 w 4853691"/>
                <a:gd name="connsiteY6438" fmla="*/ 1753244 h 4860733"/>
                <a:gd name="connsiteX6439" fmla="*/ 4708175 w 4853691"/>
                <a:gd name="connsiteY6439" fmla="*/ 1753244 h 4860733"/>
                <a:gd name="connsiteX6440" fmla="*/ 4719911 w 4853691"/>
                <a:gd name="connsiteY6440" fmla="*/ 1793144 h 4860733"/>
                <a:gd name="connsiteX6441" fmla="*/ 4724605 w 4853691"/>
                <a:gd name="connsiteY6441" fmla="*/ 1811920 h 4860733"/>
                <a:gd name="connsiteX6442" fmla="*/ 4733993 w 4853691"/>
                <a:gd name="connsiteY6442" fmla="*/ 1851820 h 4860733"/>
                <a:gd name="connsiteX6443" fmla="*/ 4741034 w 4853691"/>
                <a:gd name="connsiteY6443" fmla="*/ 1877637 h 4860733"/>
                <a:gd name="connsiteX6444" fmla="*/ 4748075 w 4853691"/>
                <a:gd name="connsiteY6444" fmla="*/ 1912843 h 4860733"/>
                <a:gd name="connsiteX6445" fmla="*/ 4755116 w 4853691"/>
                <a:gd name="connsiteY6445" fmla="*/ 1943354 h 4860733"/>
                <a:gd name="connsiteX6446" fmla="*/ 4759810 w 4853691"/>
                <a:gd name="connsiteY6446" fmla="*/ 1962131 h 4860733"/>
                <a:gd name="connsiteX6447" fmla="*/ 4759810 w 4853691"/>
                <a:gd name="connsiteY6447" fmla="*/ 1962131 h 4860733"/>
                <a:gd name="connsiteX6448" fmla="*/ 4757463 w 4853691"/>
                <a:gd name="connsiteY6448" fmla="*/ 1957437 h 4860733"/>
                <a:gd name="connsiteX6449" fmla="*/ 4752769 w 4853691"/>
                <a:gd name="connsiteY6449" fmla="*/ 1941007 h 4860733"/>
                <a:gd name="connsiteX6450" fmla="*/ 4623682 w 4853691"/>
                <a:gd name="connsiteY6450" fmla="*/ 1746203 h 4860733"/>
                <a:gd name="connsiteX6451" fmla="*/ 4616640 w 4853691"/>
                <a:gd name="connsiteY6451" fmla="*/ 1739161 h 4860733"/>
                <a:gd name="connsiteX6452" fmla="*/ 4604905 w 4853691"/>
                <a:gd name="connsiteY6452" fmla="*/ 1732120 h 4860733"/>
                <a:gd name="connsiteX6453" fmla="*/ 4595517 w 4853691"/>
                <a:gd name="connsiteY6453" fmla="*/ 1727426 h 4860733"/>
                <a:gd name="connsiteX6454" fmla="*/ 4583782 w 4853691"/>
                <a:gd name="connsiteY6454" fmla="*/ 1720385 h 4860733"/>
                <a:gd name="connsiteX6455" fmla="*/ 4574393 w 4853691"/>
                <a:gd name="connsiteY6455" fmla="*/ 1715691 h 4860733"/>
                <a:gd name="connsiteX6456" fmla="*/ 4562658 w 4853691"/>
                <a:gd name="connsiteY6456" fmla="*/ 1710997 h 4860733"/>
                <a:gd name="connsiteX6457" fmla="*/ 4553270 w 4853691"/>
                <a:gd name="connsiteY6457" fmla="*/ 1708650 h 4860733"/>
                <a:gd name="connsiteX6458" fmla="*/ 4541535 w 4853691"/>
                <a:gd name="connsiteY6458" fmla="*/ 1703956 h 4860733"/>
                <a:gd name="connsiteX6459" fmla="*/ 4534494 w 4853691"/>
                <a:gd name="connsiteY6459" fmla="*/ 1701609 h 4860733"/>
                <a:gd name="connsiteX6460" fmla="*/ 4520412 w 4853691"/>
                <a:gd name="connsiteY6460" fmla="*/ 1699262 h 4860733"/>
                <a:gd name="connsiteX6461" fmla="*/ 4513371 w 4853691"/>
                <a:gd name="connsiteY6461" fmla="*/ 1696915 h 4860733"/>
                <a:gd name="connsiteX6462" fmla="*/ 4492247 w 4853691"/>
                <a:gd name="connsiteY6462" fmla="*/ 1694568 h 4860733"/>
                <a:gd name="connsiteX6463" fmla="*/ 4482859 w 4853691"/>
                <a:gd name="connsiteY6463" fmla="*/ 1694568 h 4860733"/>
                <a:gd name="connsiteX6464" fmla="*/ 4464082 w 4853691"/>
                <a:gd name="connsiteY6464" fmla="*/ 1678138 h 4860733"/>
                <a:gd name="connsiteX6465" fmla="*/ 4457041 w 4853691"/>
                <a:gd name="connsiteY6465" fmla="*/ 1680485 h 4860733"/>
                <a:gd name="connsiteX6466" fmla="*/ 4440612 w 4853691"/>
                <a:gd name="connsiteY6466" fmla="*/ 1633544 h 4860733"/>
                <a:gd name="connsiteX6467" fmla="*/ 4412447 w 4853691"/>
                <a:gd name="connsiteY6467" fmla="*/ 1556092 h 4860733"/>
                <a:gd name="connsiteX6468" fmla="*/ 4384283 w 4853691"/>
                <a:gd name="connsiteY6468" fmla="*/ 1478639 h 4860733"/>
                <a:gd name="connsiteX6469" fmla="*/ 4384283 w 4853691"/>
                <a:gd name="connsiteY6469" fmla="*/ 1476292 h 4860733"/>
                <a:gd name="connsiteX6470" fmla="*/ 4356118 w 4853691"/>
                <a:gd name="connsiteY6470" fmla="*/ 1401187 h 4860733"/>
                <a:gd name="connsiteX6471" fmla="*/ 4351424 w 4853691"/>
                <a:gd name="connsiteY6471" fmla="*/ 1389451 h 4860733"/>
                <a:gd name="connsiteX6472" fmla="*/ 4327954 w 4853691"/>
                <a:gd name="connsiteY6472" fmla="*/ 1323734 h 4860733"/>
                <a:gd name="connsiteX6473" fmla="*/ 4320913 w 4853691"/>
                <a:gd name="connsiteY6473" fmla="*/ 1307305 h 4860733"/>
                <a:gd name="connsiteX6474" fmla="*/ 4297442 w 4853691"/>
                <a:gd name="connsiteY6474" fmla="*/ 1246282 h 4860733"/>
                <a:gd name="connsiteX6475" fmla="*/ 4288054 w 4853691"/>
                <a:gd name="connsiteY6475" fmla="*/ 1225158 h 4860733"/>
                <a:gd name="connsiteX6476" fmla="*/ 4285707 w 4853691"/>
                <a:gd name="connsiteY6476" fmla="*/ 1220464 h 4860733"/>
                <a:gd name="connsiteX6477" fmla="*/ 4299789 w 4853691"/>
                <a:gd name="connsiteY6477" fmla="*/ 1229852 h 4860733"/>
                <a:gd name="connsiteX6478" fmla="*/ 4297442 w 4853691"/>
                <a:gd name="connsiteY6478" fmla="*/ 1239241 h 4860733"/>
                <a:gd name="connsiteX6479" fmla="*/ 4318566 w 4853691"/>
                <a:gd name="connsiteY6479" fmla="*/ 1260364 h 4860733"/>
                <a:gd name="connsiteX6480" fmla="*/ 4334995 w 4853691"/>
                <a:gd name="connsiteY6480" fmla="*/ 1253323 h 4860733"/>
                <a:gd name="connsiteX6481" fmla="*/ 4445306 w 4853691"/>
                <a:gd name="connsiteY6481" fmla="*/ 1342511 h 4860733"/>
                <a:gd name="connsiteX6482" fmla="*/ 4445306 w 4853691"/>
                <a:gd name="connsiteY6482" fmla="*/ 1344858 h 4860733"/>
                <a:gd name="connsiteX6483" fmla="*/ 4492247 w 4853691"/>
                <a:gd name="connsiteY6483" fmla="*/ 1431698 h 4860733"/>
                <a:gd name="connsiteX6484" fmla="*/ 4522759 w 4853691"/>
                <a:gd name="connsiteY6484" fmla="*/ 1490375 h 4860733"/>
                <a:gd name="connsiteX6485" fmla="*/ 4555617 w 4853691"/>
                <a:gd name="connsiteY6485" fmla="*/ 1556092 h 4860733"/>
                <a:gd name="connsiteX6486" fmla="*/ 4576741 w 4853691"/>
                <a:gd name="connsiteY6486" fmla="*/ 1603033 h 4860733"/>
                <a:gd name="connsiteX6487" fmla="*/ 4604905 w 4853691"/>
                <a:gd name="connsiteY6487" fmla="*/ 1666403 h 4860733"/>
                <a:gd name="connsiteX6488" fmla="*/ 4623682 w 4853691"/>
                <a:gd name="connsiteY6488" fmla="*/ 1713344 h 4860733"/>
                <a:gd name="connsiteX6489" fmla="*/ 4642458 w 4853691"/>
                <a:gd name="connsiteY6489" fmla="*/ 1760285 h 4860733"/>
                <a:gd name="connsiteX6490" fmla="*/ 4637764 w 4853691"/>
                <a:gd name="connsiteY6490" fmla="*/ 1764979 h 4860733"/>
                <a:gd name="connsiteX6491" fmla="*/ 4633070 w 4853691"/>
                <a:gd name="connsiteY6491" fmla="*/ 1760285 h 4860733"/>
                <a:gd name="connsiteX6492" fmla="*/ 4623682 w 4853691"/>
                <a:gd name="connsiteY6492" fmla="*/ 1746203 h 4860733"/>
                <a:gd name="connsiteX6493" fmla="*/ 4541535 w 4853691"/>
                <a:gd name="connsiteY6493" fmla="*/ 2027848 h 4860733"/>
                <a:gd name="connsiteX6494" fmla="*/ 4543882 w 4853691"/>
                <a:gd name="connsiteY6494" fmla="*/ 2039583 h 4860733"/>
                <a:gd name="connsiteX6495" fmla="*/ 4548576 w 4853691"/>
                <a:gd name="connsiteY6495" fmla="*/ 2056013 h 4860733"/>
                <a:gd name="connsiteX6496" fmla="*/ 4550923 w 4853691"/>
                <a:gd name="connsiteY6496" fmla="*/ 2060707 h 4860733"/>
                <a:gd name="connsiteX6497" fmla="*/ 4581435 w 4853691"/>
                <a:gd name="connsiteY6497" fmla="*/ 2163977 h 4860733"/>
                <a:gd name="connsiteX6498" fmla="*/ 4567353 w 4853691"/>
                <a:gd name="connsiteY6498" fmla="*/ 2182753 h 4860733"/>
                <a:gd name="connsiteX6499" fmla="*/ 4588476 w 4853691"/>
                <a:gd name="connsiteY6499" fmla="*/ 2203877 h 4860733"/>
                <a:gd name="connsiteX6500" fmla="*/ 4593170 w 4853691"/>
                <a:gd name="connsiteY6500" fmla="*/ 2203877 h 4860733"/>
                <a:gd name="connsiteX6501" fmla="*/ 4604905 w 4853691"/>
                <a:gd name="connsiteY6501" fmla="*/ 2241429 h 4860733"/>
                <a:gd name="connsiteX6502" fmla="*/ 4604905 w 4853691"/>
                <a:gd name="connsiteY6502" fmla="*/ 2243776 h 4860733"/>
                <a:gd name="connsiteX6503" fmla="*/ 4609599 w 4853691"/>
                <a:gd name="connsiteY6503" fmla="*/ 2260206 h 4860733"/>
                <a:gd name="connsiteX6504" fmla="*/ 4609599 w 4853691"/>
                <a:gd name="connsiteY6504" fmla="*/ 2262553 h 4860733"/>
                <a:gd name="connsiteX6505" fmla="*/ 4614294 w 4853691"/>
                <a:gd name="connsiteY6505" fmla="*/ 2276635 h 4860733"/>
                <a:gd name="connsiteX6506" fmla="*/ 4616640 w 4853691"/>
                <a:gd name="connsiteY6506" fmla="*/ 2281329 h 4860733"/>
                <a:gd name="connsiteX6507" fmla="*/ 4621334 w 4853691"/>
                <a:gd name="connsiteY6507" fmla="*/ 2295411 h 4860733"/>
                <a:gd name="connsiteX6508" fmla="*/ 4623682 w 4853691"/>
                <a:gd name="connsiteY6508" fmla="*/ 2300106 h 4860733"/>
                <a:gd name="connsiteX6509" fmla="*/ 4628376 w 4853691"/>
                <a:gd name="connsiteY6509" fmla="*/ 2314188 h 4860733"/>
                <a:gd name="connsiteX6510" fmla="*/ 4630723 w 4853691"/>
                <a:gd name="connsiteY6510" fmla="*/ 2321229 h 4860733"/>
                <a:gd name="connsiteX6511" fmla="*/ 4635417 w 4853691"/>
                <a:gd name="connsiteY6511" fmla="*/ 2332964 h 4860733"/>
                <a:gd name="connsiteX6512" fmla="*/ 4637764 w 4853691"/>
                <a:gd name="connsiteY6512" fmla="*/ 2340005 h 4860733"/>
                <a:gd name="connsiteX6513" fmla="*/ 4642458 w 4853691"/>
                <a:gd name="connsiteY6513" fmla="*/ 2351741 h 4860733"/>
                <a:gd name="connsiteX6514" fmla="*/ 4644805 w 4853691"/>
                <a:gd name="connsiteY6514" fmla="*/ 2358782 h 4860733"/>
                <a:gd name="connsiteX6515" fmla="*/ 4649499 w 4853691"/>
                <a:gd name="connsiteY6515" fmla="*/ 2368170 h 4860733"/>
                <a:gd name="connsiteX6516" fmla="*/ 4651846 w 4853691"/>
                <a:gd name="connsiteY6516" fmla="*/ 2375211 h 4860733"/>
                <a:gd name="connsiteX6517" fmla="*/ 4656540 w 4853691"/>
                <a:gd name="connsiteY6517" fmla="*/ 2384599 h 4860733"/>
                <a:gd name="connsiteX6518" fmla="*/ 4661234 w 4853691"/>
                <a:gd name="connsiteY6518" fmla="*/ 2391640 h 4860733"/>
                <a:gd name="connsiteX6519" fmla="*/ 4665929 w 4853691"/>
                <a:gd name="connsiteY6519" fmla="*/ 2401028 h 4860733"/>
                <a:gd name="connsiteX6520" fmla="*/ 4670623 w 4853691"/>
                <a:gd name="connsiteY6520" fmla="*/ 2408070 h 4860733"/>
                <a:gd name="connsiteX6521" fmla="*/ 4675317 w 4853691"/>
                <a:gd name="connsiteY6521" fmla="*/ 2415111 h 4860733"/>
                <a:gd name="connsiteX6522" fmla="*/ 4680011 w 4853691"/>
                <a:gd name="connsiteY6522" fmla="*/ 2422152 h 4860733"/>
                <a:gd name="connsiteX6523" fmla="*/ 4684705 w 4853691"/>
                <a:gd name="connsiteY6523" fmla="*/ 2429193 h 4860733"/>
                <a:gd name="connsiteX6524" fmla="*/ 4689399 w 4853691"/>
                <a:gd name="connsiteY6524" fmla="*/ 2436234 h 4860733"/>
                <a:gd name="connsiteX6525" fmla="*/ 4694093 w 4853691"/>
                <a:gd name="connsiteY6525" fmla="*/ 2440928 h 4860733"/>
                <a:gd name="connsiteX6526" fmla="*/ 4698787 w 4853691"/>
                <a:gd name="connsiteY6526" fmla="*/ 2445622 h 4860733"/>
                <a:gd name="connsiteX6527" fmla="*/ 4691746 w 4853691"/>
                <a:gd name="connsiteY6527" fmla="*/ 2455011 h 4860733"/>
                <a:gd name="connsiteX6528" fmla="*/ 4689399 w 4853691"/>
                <a:gd name="connsiteY6528" fmla="*/ 2455011 h 4860733"/>
                <a:gd name="connsiteX6529" fmla="*/ 4684705 w 4853691"/>
                <a:gd name="connsiteY6529" fmla="*/ 2452664 h 4860733"/>
                <a:gd name="connsiteX6530" fmla="*/ 4677664 w 4853691"/>
                <a:gd name="connsiteY6530" fmla="*/ 2450317 h 4860733"/>
                <a:gd name="connsiteX6531" fmla="*/ 4672970 w 4853691"/>
                <a:gd name="connsiteY6531" fmla="*/ 2447969 h 4860733"/>
                <a:gd name="connsiteX6532" fmla="*/ 4665929 w 4853691"/>
                <a:gd name="connsiteY6532" fmla="*/ 2445622 h 4860733"/>
                <a:gd name="connsiteX6533" fmla="*/ 4661234 w 4853691"/>
                <a:gd name="connsiteY6533" fmla="*/ 2443275 h 4860733"/>
                <a:gd name="connsiteX6534" fmla="*/ 4654193 w 4853691"/>
                <a:gd name="connsiteY6534" fmla="*/ 2438581 h 4860733"/>
                <a:gd name="connsiteX6535" fmla="*/ 4649499 w 4853691"/>
                <a:gd name="connsiteY6535" fmla="*/ 2436234 h 4860733"/>
                <a:gd name="connsiteX6536" fmla="*/ 4640111 w 4853691"/>
                <a:gd name="connsiteY6536" fmla="*/ 2431540 h 4860733"/>
                <a:gd name="connsiteX6537" fmla="*/ 4635417 w 4853691"/>
                <a:gd name="connsiteY6537" fmla="*/ 2429193 h 4860733"/>
                <a:gd name="connsiteX6538" fmla="*/ 4626029 w 4853691"/>
                <a:gd name="connsiteY6538" fmla="*/ 2424499 h 4860733"/>
                <a:gd name="connsiteX6539" fmla="*/ 4618988 w 4853691"/>
                <a:gd name="connsiteY6539" fmla="*/ 2419805 h 4860733"/>
                <a:gd name="connsiteX6540" fmla="*/ 4609599 w 4853691"/>
                <a:gd name="connsiteY6540" fmla="*/ 2415111 h 4860733"/>
                <a:gd name="connsiteX6541" fmla="*/ 4602558 w 4853691"/>
                <a:gd name="connsiteY6541" fmla="*/ 2410417 h 4860733"/>
                <a:gd name="connsiteX6542" fmla="*/ 4593170 w 4853691"/>
                <a:gd name="connsiteY6542" fmla="*/ 2403376 h 4860733"/>
                <a:gd name="connsiteX6543" fmla="*/ 4586129 w 4853691"/>
                <a:gd name="connsiteY6543" fmla="*/ 2398681 h 4860733"/>
                <a:gd name="connsiteX6544" fmla="*/ 4576741 w 4853691"/>
                <a:gd name="connsiteY6544" fmla="*/ 2391640 h 4860733"/>
                <a:gd name="connsiteX6545" fmla="*/ 4569699 w 4853691"/>
                <a:gd name="connsiteY6545" fmla="*/ 2386946 h 4860733"/>
                <a:gd name="connsiteX6546" fmla="*/ 4560311 w 4853691"/>
                <a:gd name="connsiteY6546" fmla="*/ 2379905 h 4860733"/>
                <a:gd name="connsiteX6547" fmla="*/ 4553270 w 4853691"/>
                <a:gd name="connsiteY6547" fmla="*/ 2372864 h 4860733"/>
                <a:gd name="connsiteX6548" fmla="*/ 4543882 w 4853691"/>
                <a:gd name="connsiteY6548" fmla="*/ 2365823 h 4860733"/>
                <a:gd name="connsiteX6549" fmla="*/ 4536841 w 4853691"/>
                <a:gd name="connsiteY6549" fmla="*/ 2358782 h 4860733"/>
                <a:gd name="connsiteX6550" fmla="*/ 4527453 w 4853691"/>
                <a:gd name="connsiteY6550" fmla="*/ 2349394 h 4860733"/>
                <a:gd name="connsiteX6551" fmla="*/ 4520412 w 4853691"/>
                <a:gd name="connsiteY6551" fmla="*/ 2342352 h 4860733"/>
                <a:gd name="connsiteX6552" fmla="*/ 4511023 w 4853691"/>
                <a:gd name="connsiteY6552" fmla="*/ 2332964 h 4860733"/>
                <a:gd name="connsiteX6553" fmla="*/ 4503982 w 4853691"/>
                <a:gd name="connsiteY6553" fmla="*/ 2325923 h 4860733"/>
                <a:gd name="connsiteX6554" fmla="*/ 4492247 w 4853691"/>
                <a:gd name="connsiteY6554" fmla="*/ 2314188 h 4860733"/>
                <a:gd name="connsiteX6555" fmla="*/ 4485206 w 4853691"/>
                <a:gd name="connsiteY6555" fmla="*/ 2307147 h 4860733"/>
                <a:gd name="connsiteX6556" fmla="*/ 4480512 w 4853691"/>
                <a:gd name="connsiteY6556" fmla="*/ 2302453 h 4860733"/>
                <a:gd name="connsiteX6557" fmla="*/ 4485206 w 4853691"/>
                <a:gd name="connsiteY6557" fmla="*/ 2288370 h 4860733"/>
                <a:gd name="connsiteX6558" fmla="*/ 4464082 w 4853691"/>
                <a:gd name="connsiteY6558" fmla="*/ 2267247 h 4860733"/>
                <a:gd name="connsiteX6559" fmla="*/ 4450000 w 4853691"/>
                <a:gd name="connsiteY6559" fmla="*/ 2271941 h 4860733"/>
                <a:gd name="connsiteX6560" fmla="*/ 4438265 w 4853691"/>
                <a:gd name="connsiteY6560" fmla="*/ 2257859 h 4860733"/>
                <a:gd name="connsiteX6561" fmla="*/ 4428877 w 4853691"/>
                <a:gd name="connsiteY6561" fmla="*/ 2248470 h 4860733"/>
                <a:gd name="connsiteX6562" fmla="*/ 4426530 w 4853691"/>
                <a:gd name="connsiteY6562" fmla="*/ 2246123 h 4860733"/>
                <a:gd name="connsiteX6563" fmla="*/ 4410100 w 4853691"/>
                <a:gd name="connsiteY6563" fmla="*/ 2229694 h 4860733"/>
                <a:gd name="connsiteX6564" fmla="*/ 4405406 w 4853691"/>
                <a:gd name="connsiteY6564" fmla="*/ 2222653 h 4860733"/>
                <a:gd name="connsiteX6565" fmla="*/ 4393671 w 4853691"/>
                <a:gd name="connsiteY6565" fmla="*/ 2208571 h 4860733"/>
                <a:gd name="connsiteX6566" fmla="*/ 4388977 w 4853691"/>
                <a:gd name="connsiteY6566" fmla="*/ 2203877 h 4860733"/>
                <a:gd name="connsiteX6567" fmla="*/ 4334995 w 4853691"/>
                <a:gd name="connsiteY6567" fmla="*/ 2142853 h 4860733"/>
                <a:gd name="connsiteX6568" fmla="*/ 4334995 w 4853691"/>
                <a:gd name="connsiteY6568" fmla="*/ 2142853 h 4860733"/>
                <a:gd name="connsiteX6569" fmla="*/ 4250501 w 4853691"/>
                <a:gd name="connsiteY6569" fmla="*/ 2041930 h 4860733"/>
                <a:gd name="connsiteX6570" fmla="*/ 4248154 w 4853691"/>
                <a:gd name="connsiteY6570" fmla="*/ 2039583 h 4860733"/>
                <a:gd name="connsiteX6571" fmla="*/ 4203560 w 4853691"/>
                <a:gd name="connsiteY6571" fmla="*/ 1983254 h 4860733"/>
                <a:gd name="connsiteX6572" fmla="*/ 4189478 w 4853691"/>
                <a:gd name="connsiteY6572" fmla="*/ 1964478 h 4860733"/>
                <a:gd name="connsiteX6573" fmla="*/ 4180090 w 4853691"/>
                <a:gd name="connsiteY6573" fmla="*/ 1950396 h 4860733"/>
                <a:gd name="connsiteX6574" fmla="*/ 4161313 w 4853691"/>
                <a:gd name="connsiteY6574" fmla="*/ 1926925 h 4860733"/>
                <a:gd name="connsiteX6575" fmla="*/ 4154272 w 4853691"/>
                <a:gd name="connsiteY6575" fmla="*/ 1917537 h 4860733"/>
                <a:gd name="connsiteX6576" fmla="*/ 4140190 w 4853691"/>
                <a:gd name="connsiteY6576" fmla="*/ 1898761 h 4860733"/>
                <a:gd name="connsiteX6577" fmla="*/ 4147231 w 4853691"/>
                <a:gd name="connsiteY6577" fmla="*/ 1882331 h 4860733"/>
                <a:gd name="connsiteX6578" fmla="*/ 4142537 w 4853691"/>
                <a:gd name="connsiteY6578" fmla="*/ 1868249 h 4860733"/>
                <a:gd name="connsiteX6579" fmla="*/ 4173049 w 4853691"/>
                <a:gd name="connsiteY6579" fmla="*/ 1840084 h 4860733"/>
                <a:gd name="connsiteX6580" fmla="*/ 4177743 w 4853691"/>
                <a:gd name="connsiteY6580" fmla="*/ 1835390 h 4860733"/>
                <a:gd name="connsiteX6581" fmla="*/ 4194172 w 4853691"/>
                <a:gd name="connsiteY6581" fmla="*/ 1818961 h 4860733"/>
                <a:gd name="connsiteX6582" fmla="*/ 4201213 w 4853691"/>
                <a:gd name="connsiteY6582" fmla="*/ 1811920 h 4860733"/>
                <a:gd name="connsiteX6583" fmla="*/ 4215296 w 4853691"/>
                <a:gd name="connsiteY6583" fmla="*/ 1800185 h 4860733"/>
                <a:gd name="connsiteX6584" fmla="*/ 4224684 w 4853691"/>
                <a:gd name="connsiteY6584" fmla="*/ 1793144 h 4860733"/>
                <a:gd name="connsiteX6585" fmla="*/ 4238766 w 4853691"/>
                <a:gd name="connsiteY6585" fmla="*/ 1783755 h 4860733"/>
                <a:gd name="connsiteX6586" fmla="*/ 4248154 w 4853691"/>
                <a:gd name="connsiteY6586" fmla="*/ 1776714 h 4860733"/>
                <a:gd name="connsiteX6587" fmla="*/ 4259889 w 4853691"/>
                <a:gd name="connsiteY6587" fmla="*/ 1767326 h 4860733"/>
                <a:gd name="connsiteX6588" fmla="*/ 4269277 w 4853691"/>
                <a:gd name="connsiteY6588" fmla="*/ 1760285 h 4860733"/>
                <a:gd name="connsiteX6589" fmla="*/ 4281013 w 4853691"/>
                <a:gd name="connsiteY6589" fmla="*/ 1753244 h 4860733"/>
                <a:gd name="connsiteX6590" fmla="*/ 4290401 w 4853691"/>
                <a:gd name="connsiteY6590" fmla="*/ 1746203 h 4860733"/>
                <a:gd name="connsiteX6591" fmla="*/ 4302136 w 4853691"/>
                <a:gd name="connsiteY6591" fmla="*/ 1739161 h 4860733"/>
                <a:gd name="connsiteX6592" fmla="*/ 4311524 w 4853691"/>
                <a:gd name="connsiteY6592" fmla="*/ 1734467 h 4860733"/>
                <a:gd name="connsiteX6593" fmla="*/ 4323260 w 4853691"/>
                <a:gd name="connsiteY6593" fmla="*/ 1729773 h 4860733"/>
                <a:gd name="connsiteX6594" fmla="*/ 4332648 w 4853691"/>
                <a:gd name="connsiteY6594" fmla="*/ 1725079 h 4860733"/>
                <a:gd name="connsiteX6595" fmla="*/ 4344383 w 4853691"/>
                <a:gd name="connsiteY6595" fmla="*/ 1720385 h 4860733"/>
                <a:gd name="connsiteX6596" fmla="*/ 4353771 w 4853691"/>
                <a:gd name="connsiteY6596" fmla="*/ 1715691 h 4860733"/>
                <a:gd name="connsiteX6597" fmla="*/ 4363159 w 4853691"/>
                <a:gd name="connsiteY6597" fmla="*/ 1710997 h 4860733"/>
                <a:gd name="connsiteX6598" fmla="*/ 4372548 w 4853691"/>
                <a:gd name="connsiteY6598" fmla="*/ 1708650 h 4860733"/>
                <a:gd name="connsiteX6599" fmla="*/ 4381936 w 4853691"/>
                <a:gd name="connsiteY6599" fmla="*/ 1706303 h 4860733"/>
                <a:gd name="connsiteX6600" fmla="*/ 4391324 w 4853691"/>
                <a:gd name="connsiteY6600" fmla="*/ 1703956 h 4860733"/>
                <a:gd name="connsiteX6601" fmla="*/ 4400712 w 4853691"/>
                <a:gd name="connsiteY6601" fmla="*/ 1701609 h 4860733"/>
                <a:gd name="connsiteX6602" fmla="*/ 4410100 w 4853691"/>
                <a:gd name="connsiteY6602" fmla="*/ 1699262 h 4860733"/>
                <a:gd name="connsiteX6603" fmla="*/ 4419489 w 4853691"/>
                <a:gd name="connsiteY6603" fmla="*/ 1696915 h 4860733"/>
                <a:gd name="connsiteX6604" fmla="*/ 4428877 w 4853691"/>
                <a:gd name="connsiteY6604" fmla="*/ 1694568 h 4860733"/>
                <a:gd name="connsiteX6605" fmla="*/ 4438265 w 4853691"/>
                <a:gd name="connsiteY6605" fmla="*/ 1694568 h 4860733"/>
                <a:gd name="connsiteX6606" fmla="*/ 4440612 w 4853691"/>
                <a:gd name="connsiteY6606" fmla="*/ 1694568 h 4860733"/>
                <a:gd name="connsiteX6607" fmla="*/ 4461736 w 4853691"/>
                <a:gd name="connsiteY6607" fmla="*/ 1713344 h 4860733"/>
                <a:gd name="connsiteX6608" fmla="*/ 4464082 w 4853691"/>
                <a:gd name="connsiteY6608" fmla="*/ 1713344 h 4860733"/>
                <a:gd name="connsiteX6609" fmla="*/ 4536841 w 4853691"/>
                <a:gd name="connsiteY6609" fmla="*/ 2011419 h 4860733"/>
                <a:gd name="connsiteX6610" fmla="*/ 4541535 w 4853691"/>
                <a:gd name="connsiteY6610" fmla="*/ 2027848 h 4860733"/>
                <a:gd name="connsiteX6611" fmla="*/ 4731646 w 4853691"/>
                <a:gd name="connsiteY6611" fmla="*/ 2476134 h 4860733"/>
                <a:gd name="connsiteX6612" fmla="*/ 4755116 w 4853691"/>
                <a:gd name="connsiteY6612" fmla="*/ 2471440 h 4860733"/>
                <a:gd name="connsiteX6613" fmla="*/ 4762157 w 4853691"/>
                <a:gd name="connsiteY6613" fmla="*/ 2469093 h 4860733"/>
                <a:gd name="connsiteX6614" fmla="*/ 4776240 w 4853691"/>
                <a:gd name="connsiteY6614" fmla="*/ 2464399 h 4860733"/>
                <a:gd name="connsiteX6615" fmla="*/ 4778587 w 4853691"/>
                <a:gd name="connsiteY6615" fmla="*/ 2462052 h 4860733"/>
                <a:gd name="connsiteX6616" fmla="*/ 4780934 w 4853691"/>
                <a:gd name="connsiteY6616" fmla="*/ 2466746 h 4860733"/>
                <a:gd name="connsiteX6617" fmla="*/ 4776240 w 4853691"/>
                <a:gd name="connsiteY6617" fmla="*/ 2480828 h 4860733"/>
                <a:gd name="connsiteX6618" fmla="*/ 4778587 w 4853691"/>
                <a:gd name="connsiteY6618" fmla="*/ 2490216 h 4860733"/>
                <a:gd name="connsiteX6619" fmla="*/ 4776240 w 4853691"/>
                <a:gd name="connsiteY6619" fmla="*/ 2497258 h 4860733"/>
                <a:gd name="connsiteX6620" fmla="*/ 4776240 w 4853691"/>
                <a:gd name="connsiteY6620" fmla="*/ 2501952 h 4860733"/>
                <a:gd name="connsiteX6621" fmla="*/ 4776240 w 4853691"/>
                <a:gd name="connsiteY6621" fmla="*/ 2504299 h 4860733"/>
                <a:gd name="connsiteX6622" fmla="*/ 4771546 w 4853691"/>
                <a:gd name="connsiteY6622" fmla="*/ 2504299 h 4860733"/>
                <a:gd name="connsiteX6623" fmla="*/ 4752769 w 4853691"/>
                <a:gd name="connsiteY6623" fmla="*/ 2523075 h 4860733"/>
                <a:gd name="connsiteX6624" fmla="*/ 4752769 w 4853691"/>
                <a:gd name="connsiteY6624" fmla="*/ 2523075 h 4860733"/>
                <a:gd name="connsiteX6625" fmla="*/ 4750422 w 4853691"/>
                <a:gd name="connsiteY6625" fmla="*/ 2520728 h 4860733"/>
                <a:gd name="connsiteX6626" fmla="*/ 4745728 w 4853691"/>
                <a:gd name="connsiteY6626" fmla="*/ 2518381 h 4860733"/>
                <a:gd name="connsiteX6627" fmla="*/ 4743381 w 4853691"/>
                <a:gd name="connsiteY6627" fmla="*/ 2516034 h 4860733"/>
                <a:gd name="connsiteX6628" fmla="*/ 4738687 w 4853691"/>
                <a:gd name="connsiteY6628" fmla="*/ 2513687 h 4860733"/>
                <a:gd name="connsiteX6629" fmla="*/ 4736340 w 4853691"/>
                <a:gd name="connsiteY6629" fmla="*/ 2511340 h 4860733"/>
                <a:gd name="connsiteX6630" fmla="*/ 4731646 w 4853691"/>
                <a:gd name="connsiteY6630" fmla="*/ 2508993 h 4860733"/>
                <a:gd name="connsiteX6631" fmla="*/ 4729299 w 4853691"/>
                <a:gd name="connsiteY6631" fmla="*/ 2506646 h 4860733"/>
                <a:gd name="connsiteX6632" fmla="*/ 4724605 w 4853691"/>
                <a:gd name="connsiteY6632" fmla="*/ 2501952 h 4860733"/>
                <a:gd name="connsiteX6633" fmla="*/ 4722257 w 4853691"/>
                <a:gd name="connsiteY6633" fmla="*/ 2499605 h 4860733"/>
                <a:gd name="connsiteX6634" fmla="*/ 4729299 w 4853691"/>
                <a:gd name="connsiteY6634" fmla="*/ 2483175 h 4860733"/>
                <a:gd name="connsiteX6635" fmla="*/ 4729299 w 4853691"/>
                <a:gd name="connsiteY6635" fmla="*/ 2483175 h 4860733"/>
                <a:gd name="connsiteX6636" fmla="*/ 4731646 w 4853691"/>
                <a:gd name="connsiteY6636" fmla="*/ 2483175 h 4860733"/>
                <a:gd name="connsiteX6637" fmla="*/ 4731646 w 4853691"/>
                <a:gd name="connsiteY6637" fmla="*/ 2476134 h 4860733"/>
                <a:gd name="connsiteX6638" fmla="*/ 4731646 w 4853691"/>
                <a:gd name="connsiteY6638" fmla="*/ 2476134 h 4860733"/>
                <a:gd name="connsiteX6639" fmla="*/ 4816139 w 4853691"/>
                <a:gd name="connsiteY6639" fmla="*/ 2494910 h 4860733"/>
                <a:gd name="connsiteX6640" fmla="*/ 4816139 w 4853691"/>
                <a:gd name="connsiteY6640" fmla="*/ 2520728 h 4860733"/>
                <a:gd name="connsiteX6641" fmla="*/ 4813793 w 4853691"/>
                <a:gd name="connsiteY6641" fmla="*/ 2520728 h 4860733"/>
                <a:gd name="connsiteX6642" fmla="*/ 4816139 w 4853691"/>
                <a:gd name="connsiteY6642" fmla="*/ 2478481 h 4860733"/>
                <a:gd name="connsiteX6643" fmla="*/ 4816139 w 4853691"/>
                <a:gd name="connsiteY6643" fmla="*/ 2476134 h 4860733"/>
                <a:gd name="connsiteX6644" fmla="*/ 4816139 w 4853691"/>
                <a:gd name="connsiteY6644" fmla="*/ 2473787 h 4860733"/>
                <a:gd name="connsiteX6645" fmla="*/ 4816139 w 4853691"/>
                <a:gd name="connsiteY6645" fmla="*/ 2466746 h 4860733"/>
                <a:gd name="connsiteX6646" fmla="*/ 4816139 w 4853691"/>
                <a:gd name="connsiteY6646" fmla="*/ 2466746 h 4860733"/>
                <a:gd name="connsiteX6647" fmla="*/ 4816139 w 4853691"/>
                <a:gd name="connsiteY6647" fmla="*/ 2473787 h 4860733"/>
                <a:gd name="connsiteX6648" fmla="*/ 4816139 w 4853691"/>
                <a:gd name="connsiteY6648" fmla="*/ 2494910 h 4860733"/>
                <a:gd name="connsiteX6649" fmla="*/ 4785628 w 4853691"/>
                <a:gd name="connsiteY6649" fmla="*/ 2722574 h 4860733"/>
                <a:gd name="connsiteX6650" fmla="*/ 4783281 w 4853691"/>
                <a:gd name="connsiteY6650" fmla="*/ 2736656 h 4860733"/>
                <a:gd name="connsiteX6651" fmla="*/ 4776240 w 4853691"/>
                <a:gd name="connsiteY6651" fmla="*/ 2774209 h 4860733"/>
                <a:gd name="connsiteX6652" fmla="*/ 4771546 w 4853691"/>
                <a:gd name="connsiteY6652" fmla="*/ 2790638 h 4860733"/>
                <a:gd name="connsiteX6653" fmla="*/ 4759810 w 4853691"/>
                <a:gd name="connsiteY6653" fmla="*/ 2837579 h 4860733"/>
                <a:gd name="connsiteX6654" fmla="*/ 4759810 w 4853691"/>
                <a:gd name="connsiteY6654" fmla="*/ 2839926 h 4860733"/>
                <a:gd name="connsiteX6655" fmla="*/ 4745728 w 4853691"/>
                <a:gd name="connsiteY6655" fmla="*/ 2886867 h 4860733"/>
                <a:gd name="connsiteX6656" fmla="*/ 4741034 w 4853691"/>
                <a:gd name="connsiteY6656" fmla="*/ 2900949 h 4860733"/>
                <a:gd name="connsiteX6657" fmla="*/ 4729299 w 4853691"/>
                <a:gd name="connsiteY6657" fmla="*/ 2933808 h 4860733"/>
                <a:gd name="connsiteX6658" fmla="*/ 4724605 w 4853691"/>
                <a:gd name="connsiteY6658" fmla="*/ 2947890 h 4860733"/>
                <a:gd name="connsiteX6659" fmla="*/ 4715216 w 4853691"/>
                <a:gd name="connsiteY6659" fmla="*/ 2971361 h 4860733"/>
                <a:gd name="connsiteX6660" fmla="*/ 4705828 w 4853691"/>
                <a:gd name="connsiteY6660" fmla="*/ 2959626 h 4860733"/>
                <a:gd name="connsiteX6661" fmla="*/ 4719911 w 4853691"/>
                <a:gd name="connsiteY6661" fmla="*/ 2929114 h 4860733"/>
                <a:gd name="connsiteX6662" fmla="*/ 4724605 w 4853691"/>
                <a:gd name="connsiteY6662" fmla="*/ 2917379 h 4860733"/>
                <a:gd name="connsiteX6663" fmla="*/ 4745728 w 4853691"/>
                <a:gd name="connsiteY6663" fmla="*/ 2865744 h 4860733"/>
                <a:gd name="connsiteX6664" fmla="*/ 4748075 w 4853691"/>
                <a:gd name="connsiteY6664" fmla="*/ 2856356 h 4860733"/>
                <a:gd name="connsiteX6665" fmla="*/ 4764504 w 4853691"/>
                <a:gd name="connsiteY6665" fmla="*/ 2807068 h 4860733"/>
                <a:gd name="connsiteX6666" fmla="*/ 4766852 w 4853691"/>
                <a:gd name="connsiteY6666" fmla="*/ 2797679 h 4860733"/>
                <a:gd name="connsiteX6667" fmla="*/ 4780934 w 4853691"/>
                <a:gd name="connsiteY6667" fmla="*/ 2741350 h 4860733"/>
                <a:gd name="connsiteX6668" fmla="*/ 4783281 w 4853691"/>
                <a:gd name="connsiteY6668" fmla="*/ 2727268 h 4860733"/>
                <a:gd name="connsiteX6669" fmla="*/ 4795016 w 4853691"/>
                <a:gd name="connsiteY6669" fmla="*/ 2668592 h 4860733"/>
                <a:gd name="connsiteX6670" fmla="*/ 4795016 w 4853691"/>
                <a:gd name="connsiteY6670" fmla="*/ 2668592 h 4860733"/>
                <a:gd name="connsiteX6671" fmla="*/ 4785628 w 4853691"/>
                <a:gd name="connsiteY6671" fmla="*/ 2722574 h 4860733"/>
                <a:gd name="connsiteX6672" fmla="*/ 4682358 w 4853691"/>
                <a:gd name="connsiteY6672" fmla="*/ 3037078 h 4860733"/>
                <a:gd name="connsiteX6673" fmla="*/ 4675317 w 4853691"/>
                <a:gd name="connsiteY6673" fmla="*/ 3048813 h 4860733"/>
                <a:gd name="connsiteX6674" fmla="*/ 4658887 w 4853691"/>
                <a:gd name="connsiteY6674" fmla="*/ 3079325 h 4860733"/>
                <a:gd name="connsiteX6675" fmla="*/ 4656540 w 4853691"/>
                <a:gd name="connsiteY6675" fmla="*/ 3079325 h 4860733"/>
                <a:gd name="connsiteX6676" fmla="*/ 4665929 w 4853691"/>
                <a:gd name="connsiteY6676" fmla="*/ 3055855 h 4860733"/>
                <a:gd name="connsiteX6677" fmla="*/ 4672970 w 4853691"/>
                <a:gd name="connsiteY6677" fmla="*/ 3037078 h 4860733"/>
                <a:gd name="connsiteX6678" fmla="*/ 4687052 w 4853691"/>
                <a:gd name="connsiteY6678" fmla="*/ 2999525 h 4860733"/>
                <a:gd name="connsiteX6679" fmla="*/ 4691746 w 4853691"/>
                <a:gd name="connsiteY6679" fmla="*/ 2999525 h 4860733"/>
                <a:gd name="connsiteX6680" fmla="*/ 4701134 w 4853691"/>
                <a:gd name="connsiteY6680" fmla="*/ 2997178 h 4860733"/>
                <a:gd name="connsiteX6681" fmla="*/ 4701134 w 4853691"/>
                <a:gd name="connsiteY6681" fmla="*/ 2997178 h 4860733"/>
                <a:gd name="connsiteX6682" fmla="*/ 4682358 w 4853691"/>
                <a:gd name="connsiteY6682" fmla="*/ 3037078 h 4860733"/>
                <a:gd name="connsiteX6683" fmla="*/ 4651846 w 4853691"/>
                <a:gd name="connsiteY6683" fmla="*/ 3145042 h 4860733"/>
                <a:gd name="connsiteX6684" fmla="*/ 4651846 w 4853691"/>
                <a:gd name="connsiteY6684" fmla="*/ 3163819 h 4860733"/>
                <a:gd name="connsiteX6685" fmla="*/ 4651846 w 4853691"/>
                <a:gd name="connsiteY6685" fmla="*/ 3177901 h 4860733"/>
                <a:gd name="connsiteX6686" fmla="*/ 4651846 w 4853691"/>
                <a:gd name="connsiteY6686" fmla="*/ 3194330 h 4860733"/>
                <a:gd name="connsiteX6687" fmla="*/ 4654193 w 4853691"/>
                <a:gd name="connsiteY6687" fmla="*/ 3210759 h 4860733"/>
                <a:gd name="connsiteX6688" fmla="*/ 4654193 w 4853691"/>
                <a:gd name="connsiteY6688" fmla="*/ 3224842 h 4860733"/>
                <a:gd name="connsiteX6689" fmla="*/ 4656540 w 4853691"/>
                <a:gd name="connsiteY6689" fmla="*/ 3241271 h 4860733"/>
                <a:gd name="connsiteX6690" fmla="*/ 4658887 w 4853691"/>
                <a:gd name="connsiteY6690" fmla="*/ 3250659 h 4860733"/>
                <a:gd name="connsiteX6691" fmla="*/ 4661234 w 4853691"/>
                <a:gd name="connsiteY6691" fmla="*/ 3269436 h 4860733"/>
                <a:gd name="connsiteX6692" fmla="*/ 4661234 w 4853691"/>
                <a:gd name="connsiteY6692" fmla="*/ 3274130 h 4860733"/>
                <a:gd name="connsiteX6693" fmla="*/ 4665929 w 4853691"/>
                <a:gd name="connsiteY6693" fmla="*/ 3295253 h 4860733"/>
                <a:gd name="connsiteX6694" fmla="*/ 4651846 w 4853691"/>
                <a:gd name="connsiteY6694" fmla="*/ 3314030 h 4860733"/>
                <a:gd name="connsiteX6695" fmla="*/ 4658887 w 4853691"/>
                <a:gd name="connsiteY6695" fmla="*/ 3328112 h 4860733"/>
                <a:gd name="connsiteX6696" fmla="*/ 4503982 w 4853691"/>
                <a:gd name="connsiteY6696" fmla="*/ 3551081 h 4860733"/>
                <a:gd name="connsiteX6697" fmla="*/ 4492247 w 4853691"/>
                <a:gd name="connsiteY6697" fmla="*/ 3546387 h 4860733"/>
                <a:gd name="connsiteX6698" fmla="*/ 4471124 w 4853691"/>
                <a:gd name="connsiteY6698" fmla="*/ 3567510 h 4860733"/>
                <a:gd name="connsiteX6699" fmla="*/ 4478165 w 4853691"/>
                <a:gd name="connsiteY6699" fmla="*/ 3581593 h 4860733"/>
                <a:gd name="connsiteX6700" fmla="*/ 4414795 w 4853691"/>
                <a:gd name="connsiteY6700" fmla="*/ 3647310 h 4860733"/>
                <a:gd name="connsiteX6701" fmla="*/ 4426530 w 4853691"/>
                <a:gd name="connsiteY6701" fmla="*/ 3623840 h 4860733"/>
                <a:gd name="connsiteX6702" fmla="*/ 4440612 w 4853691"/>
                <a:gd name="connsiteY6702" fmla="*/ 3598022 h 4860733"/>
                <a:gd name="connsiteX6703" fmla="*/ 4454694 w 4853691"/>
                <a:gd name="connsiteY6703" fmla="*/ 3569858 h 4860733"/>
                <a:gd name="connsiteX6704" fmla="*/ 4468776 w 4853691"/>
                <a:gd name="connsiteY6704" fmla="*/ 3539346 h 4860733"/>
                <a:gd name="connsiteX6705" fmla="*/ 4480512 w 4853691"/>
                <a:gd name="connsiteY6705" fmla="*/ 3513529 h 4860733"/>
                <a:gd name="connsiteX6706" fmla="*/ 4499288 w 4853691"/>
                <a:gd name="connsiteY6706" fmla="*/ 3471282 h 4860733"/>
                <a:gd name="connsiteX6707" fmla="*/ 4506329 w 4853691"/>
                <a:gd name="connsiteY6707" fmla="*/ 3457199 h 4860733"/>
                <a:gd name="connsiteX6708" fmla="*/ 4532147 w 4853691"/>
                <a:gd name="connsiteY6708" fmla="*/ 3398523 h 4860733"/>
                <a:gd name="connsiteX6709" fmla="*/ 4536841 w 4853691"/>
                <a:gd name="connsiteY6709" fmla="*/ 3389135 h 4860733"/>
                <a:gd name="connsiteX6710" fmla="*/ 4557964 w 4853691"/>
                <a:gd name="connsiteY6710" fmla="*/ 3339847 h 4860733"/>
                <a:gd name="connsiteX6711" fmla="*/ 4565005 w 4853691"/>
                <a:gd name="connsiteY6711" fmla="*/ 3323418 h 4860733"/>
                <a:gd name="connsiteX6712" fmla="*/ 4581435 w 4853691"/>
                <a:gd name="connsiteY6712" fmla="*/ 3278824 h 4860733"/>
                <a:gd name="connsiteX6713" fmla="*/ 4588476 w 4853691"/>
                <a:gd name="connsiteY6713" fmla="*/ 3260048 h 4860733"/>
                <a:gd name="connsiteX6714" fmla="*/ 4604905 w 4853691"/>
                <a:gd name="connsiteY6714" fmla="*/ 3217801 h 4860733"/>
                <a:gd name="connsiteX6715" fmla="*/ 4611946 w 4853691"/>
                <a:gd name="connsiteY6715" fmla="*/ 3196677 h 4860733"/>
                <a:gd name="connsiteX6716" fmla="*/ 4626029 w 4853691"/>
                <a:gd name="connsiteY6716" fmla="*/ 3156777 h 4860733"/>
                <a:gd name="connsiteX6717" fmla="*/ 4633070 w 4853691"/>
                <a:gd name="connsiteY6717" fmla="*/ 3133307 h 4860733"/>
                <a:gd name="connsiteX6718" fmla="*/ 4640111 w 4853691"/>
                <a:gd name="connsiteY6718" fmla="*/ 3109836 h 4860733"/>
                <a:gd name="connsiteX6719" fmla="*/ 4644805 w 4853691"/>
                <a:gd name="connsiteY6719" fmla="*/ 3109836 h 4860733"/>
                <a:gd name="connsiteX6720" fmla="*/ 4644805 w 4853691"/>
                <a:gd name="connsiteY6720" fmla="*/ 3126266 h 4860733"/>
                <a:gd name="connsiteX6721" fmla="*/ 4651846 w 4853691"/>
                <a:gd name="connsiteY6721" fmla="*/ 3145042 h 4860733"/>
                <a:gd name="connsiteX6722" fmla="*/ 4694093 w 4853691"/>
                <a:gd name="connsiteY6722" fmla="*/ 3290559 h 4860733"/>
                <a:gd name="connsiteX6723" fmla="*/ 4701134 w 4853691"/>
                <a:gd name="connsiteY6723" fmla="*/ 3274130 h 4860733"/>
                <a:gd name="connsiteX6724" fmla="*/ 4691746 w 4853691"/>
                <a:gd name="connsiteY6724" fmla="*/ 3304641 h 4860733"/>
                <a:gd name="connsiteX6725" fmla="*/ 4689399 w 4853691"/>
                <a:gd name="connsiteY6725" fmla="*/ 3302295 h 4860733"/>
                <a:gd name="connsiteX6726" fmla="*/ 4691746 w 4853691"/>
                <a:gd name="connsiteY6726" fmla="*/ 3299947 h 4860733"/>
                <a:gd name="connsiteX6727" fmla="*/ 4694093 w 4853691"/>
                <a:gd name="connsiteY6727" fmla="*/ 3290559 h 4860733"/>
                <a:gd name="connsiteX6728" fmla="*/ 4635417 w 4853691"/>
                <a:gd name="connsiteY6728" fmla="*/ 3452505 h 4860733"/>
                <a:gd name="connsiteX6729" fmla="*/ 4630723 w 4853691"/>
                <a:gd name="connsiteY6729" fmla="*/ 3464241 h 4860733"/>
                <a:gd name="connsiteX6730" fmla="*/ 4630723 w 4853691"/>
                <a:gd name="connsiteY6730" fmla="*/ 3464241 h 4860733"/>
                <a:gd name="connsiteX6731" fmla="*/ 4630723 w 4853691"/>
                <a:gd name="connsiteY6731" fmla="*/ 3464241 h 4860733"/>
                <a:gd name="connsiteX6732" fmla="*/ 4635417 w 4853691"/>
                <a:gd name="connsiteY6732" fmla="*/ 3452505 h 4860733"/>
                <a:gd name="connsiteX6733" fmla="*/ 4637764 w 4853691"/>
                <a:gd name="connsiteY6733" fmla="*/ 3447811 h 4860733"/>
                <a:gd name="connsiteX6734" fmla="*/ 4637764 w 4853691"/>
                <a:gd name="connsiteY6734" fmla="*/ 3445464 h 4860733"/>
                <a:gd name="connsiteX6735" fmla="*/ 4637764 w 4853691"/>
                <a:gd name="connsiteY6735" fmla="*/ 3445464 h 4860733"/>
                <a:gd name="connsiteX6736" fmla="*/ 4635417 w 4853691"/>
                <a:gd name="connsiteY6736" fmla="*/ 3452505 h 4860733"/>
                <a:gd name="connsiteX6737" fmla="*/ 4579088 w 4853691"/>
                <a:gd name="connsiteY6737" fmla="*/ 3532305 h 4860733"/>
                <a:gd name="connsiteX6738" fmla="*/ 4581435 w 4853691"/>
                <a:gd name="connsiteY6738" fmla="*/ 3539346 h 4860733"/>
                <a:gd name="connsiteX6739" fmla="*/ 4508676 w 4853691"/>
                <a:gd name="connsiteY6739" fmla="*/ 3647310 h 4860733"/>
                <a:gd name="connsiteX6740" fmla="*/ 4520412 w 4853691"/>
                <a:gd name="connsiteY6740" fmla="*/ 3628534 h 4860733"/>
                <a:gd name="connsiteX6741" fmla="*/ 4534494 w 4853691"/>
                <a:gd name="connsiteY6741" fmla="*/ 3605063 h 4860733"/>
                <a:gd name="connsiteX6742" fmla="*/ 4546229 w 4853691"/>
                <a:gd name="connsiteY6742" fmla="*/ 3583940 h 4860733"/>
                <a:gd name="connsiteX6743" fmla="*/ 4560311 w 4853691"/>
                <a:gd name="connsiteY6743" fmla="*/ 3560470 h 4860733"/>
                <a:gd name="connsiteX6744" fmla="*/ 4572047 w 4853691"/>
                <a:gd name="connsiteY6744" fmla="*/ 3539346 h 4860733"/>
                <a:gd name="connsiteX6745" fmla="*/ 4586129 w 4853691"/>
                <a:gd name="connsiteY6745" fmla="*/ 3515876 h 4860733"/>
                <a:gd name="connsiteX6746" fmla="*/ 4597864 w 4853691"/>
                <a:gd name="connsiteY6746" fmla="*/ 3494752 h 4860733"/>
                <a:gd name="connsiteX6747" fmla="*/ 4607252 w 4853691"/>
                <a:gd name="connsiteY6747" fmla="*/ 3478323 h 4860733"/>
                <a:gd name="connsiteX6748" fmla="*/ 4604905 w 4853691"/>
                <a:gd name="connsiteY6748" fmla="*/ 3485364 h 4860733"/>
                <a:gd name="connsiteX6749" fmla="*/ 4609599 w 4853691"/>
                <a:gd name="connsiteY6749" fmla="*/ 3497099 h 4860733"/>
                <a:gd name="connsiteX6750" fmla="*/ 4600211 w 4853691"/>
                <a:gd name="connsiteY6750" fmla="*/ 3515876 h 4860733"/>
                <a:gd name="connsiteX6751" fmla="*/ 4579088 w 4853691"/>
                <a:gd name="connsiteY6751" fmla="*/ 3532305 h 4860733"/>
                <a:gd name="connsiteX6752" fmla="*/ 4433571 w 4853691"/>
                <a:gd name="connsiteY6752" fmla="*/ 3743539 h 4860733"/>
                <a:gd name="connsiteX6753" fmla="*/ 4419489 w 4853691"/>
                <a:gd name="connsiteY6753" fmla="*/ 3762315 h 4860733"/>
                <a:gd name="connsiteX6754" fmla="*/ 4403059 w 4853691"/>
                <a:gd name="connsiteY6754" fmla="*/ 3783439 h 4860733"/>
                <a:gd name="connsiteX6755" fmla="*/ 4388977 w 4853691"/>
                <a:gd name="connsiteY6755" fmla="*/ 3802215 h 4860733"/>
                <a:gd name="connsiteX6756" fmla="*/ 4372548 w 4853691"/>
                <a:gd name="connsiteY6756" fmla="*/ 3820992 h 4860733"/>
                <a:gd name="connsiteX6757" fmla="*/ 4356118 w 4853691"/>
                <a:gd name="connsiteY6757" fmla="*/ 3839768 h 4860733"/>
                <a:gd name="connsiteX6758" fmla="*/ 4342036 w 4853691"/>
                <a:gd name="connsiteY6758" fmla="*/ 3856197 h 4860733"/>
                <a:gd name="connsiteX6759" fmla="*/ 4337342 w 4853691"/>
                <a:gd name="connsiteY6759" fmla="*/ 3860891 h 4860733"/>
                <a:gd name="connsiteX6760" fmla="*/ 4316218 w 4853691"/>
                <a:gd name="connsiteY6760" fmla="*/ 3874974 h 4860733"/>
                <a:gd name="connsiteX6761" fmla="*/ 4297442 w 4853691"/>
                <a:gd name="connsiteY6761" fmla="*/ 3886709 h 4860733"/>
                <a:gd name="connsiteX6762" fmla="*/ 4276319 w 4853691"/>
                <a:gd name="connsiteY6762" fmla="*/ 3898444 h 4860733"/>
                <a:gd name="connsiteX6763" fmla="*/ 4273972 w 4853691"/>
                <a:gd name="connsiteY6763" fmla="*/ 3900791 h 4860733"/>
                <a:gd name="connsiteX6764" fmla="*/ 4283360 w 4853691"/>
                <a:gd name="connsiteY6764" fmla="*/ 3886709 h 4860733"/>
                <a:gd name="connsiteX6765" fmla="*/ 4285707 w 4853691"/>
                <a:gd name="connsiteY6765" fmla="*/ 3882015 h 4860733"/>
                <a:gd name="connsiteX6766" fmla="*/ 4309178 w 4853691"/>
                <a:gd name="connsiteY6766" fmla="*/ 3863238 h 4860733"/>
                <a:gd name="connsiteX6767" fmla="*/ 4320913 w 4853691"/>
                <a:gd name="connsiteY6767" fmla="*/ 3853850 h 4860733"/>
                <a:gd name="connsiteX6768" fmla="*/ 4353771 w 4853691"/>
                <a:gd name="connsiteY6768" fmla="*/ 3823339 h 4860733"/>
                <a:gd name="connsiteX6769" fmla="*/ 4370201 w 4853691"/>
                <a:gd name="connsiteY6769" fmla="*/ 3809256 h 4860733"/>
                <a:gd name="connsiteX6770" fmla="*/ 4391324 w 4853691"/>
                <a:gd name="connsiteY6770" fmla="*/ 3788133 h 4860733"/>
                <a:gd name="connsiteX6771" fmla="*/ 4407753 w 4853691"/>
                <a:gd name="connsiteY6771" fmla="*/ 3771704 h 4860733"/>
                <a:gd name="connsiteX6772" fmla="*/ 4426530 w 4853691"/>
                <a:gd name="connsiteY6772" fmla="*/ 3750580 h 4860733"/>
                <a:gd name="connsiteX6773" fmla="*/ 4442959 w 4853691"/>
                <a:gd name="connsiteY6773" fmla="*/ 3731804 h 4860733"/>
                <a:gd name="connsiteX6774" fmla="*/ 4452347 w 4853691"/>
                <a:gd name="connsiteY6774" fmla="*/ 3722416 h 4860733"/>
                <a:gd name="connsiteX6775" fmla="*/ 4450000 w 4853691"/>
                <a:gd name="connsiteY6775" fmla="*/ 3724763 h 4860733"/>
                <a:gd name="connsiteX6776" fmla="*/ 4433571 w 4853691"/>
                <a:gd name="connsiteY6776" fmla="*/ 3743539 h 4860733"/>
                <a:gd name="connsiteX6777" fmla="*/ 4170701 w 4853691"/>
                <a:gd name="connsiteY6777" fmla="*/ 3997020 h 4860733"/>
                <a:gd name="connsiteX6778" fmla="*/ 4137843 w 4853691"/>
                <a:gd name="connsiteY6778" fmla="*/ 4034573 h 4860733"/>
                <a:gd name="connsiteX6779" fmla="*/ 4109678 w 4853691"/>
                <a:gd name="connsiteY6779" fmla="*/ 4067431 h 4860733"/>
                <a:gd name="connsiteX6780" fmla="*/ 4100290 w 4853691"/>
                <a:gd name="connsiteY6780" fmla="*/ 4079167 h 4860733"/>
                <a:gd name="connsiteX6781" fmla="*/ 4081514 w 4853691"/>
                <a:gd name="connsiteY6781" fmla="*/ 4093249 h 4860733"/>
                <a:gd name="connsiteX6782" fmla="*/ 4058043 w 4853691"/>
                <a:gd name="connsiteY6782" fmla="*/ 4109678 h 4860733"/>
                <a:gd name="connsiteX6783" fmla="*/ 4029879 w 4853691"/>
                <a:gd name="connsiteY6783" fmla="*/ 4128455 h 4860733"/>
                <a:gd name="connsiteX6784" fmla="*/ 4001714 w 4853691"/>
                <a:gd name="connsiteY6784" fmla="*/ 4147231 h 4860733"/>
                <a:gd name="connsiteX6785" fmla="*/ 3975897 w 4853691"/>
                <a:gd name="connsiteY6785" fmla="*/ 4163660 h 4860733"/>
                <a:gd name="connsiteX6786" fmla="*/ 3943038 w 4853691"/>
                <a:gd name="connsiteY6786" fmla="*/ 4182437 h 4860733"/>
                <a:gd name="connsiteX6787" fmla="*/ 3917220 w 4853691"/>
                <a:gd name="connsiteY6787" fmla="*/ 4196519 h 4860733"/>
                <a:gd name="connsiteX6788" fmla="*/ 3882015 w 4853691"/>
                <a:gd name="connsiteY6788" fmla="*/ 4215296 h 4860733"/>
                <a:gd name="connsiteX6789" fmla="*/ 3856197 w 4853691"/>
                <a:gd name="connsiteY6789" fmla="*/ 4227031 h 4860733"/>
                <a:gd name="connsiteX6790" fmla="*/ 3820992 w 4853691"/>
                <a:gd name="connsiteY6790" fmla="*/ 4243460 h 4860733"/>
                <a:gd name="connsiteX6791" fmla="*/ 3790480 w 4853691"/>
                <a:gd name="connsiteY6791" fmla="*/ 4255195 h 4860733"/>
                <a:gd name="connsiteX6792" fmla="*/ 3755274 w 4853691"/>
                <a:gd name="connsiteY6792" fmla="*/ 4269278 h 4860733"/>
                <a:gd name="connsiteX6793" fmla="*/ 3743539 w 4853691"/>
                <a:gd name="connsiteY6793" fmla="*/ 4273972 h 4860733"/>
                <a:gd name="connsiteX6794" fmla="*/ 3870279 w 4853691"/>
                <a:gd name="connsiteY6794" fmla="*/ 4201213 h 4860733"/>
                <a:gd name="connsiteX6795" fmla="*/ 3919568 w 4853691"/>
                <a:gd name="connsiteY6795" fmla="*/ 4170702 h 4860733"/>
                <a:gd name="connsiteX6796" fmla="*/ 3935997 w 4853691"/>
                <a:gd name="connsiteY6796" fmla="*/ 4158966 h 4860733"/>
                <a:gd name="connsiteX6797" fmla="*/ 3966509 w 4853691"/>
                <a:gd name="connsiteY6797" fmla="*/ 4137843 h 4860733"/>
                <a:gd name="connsiteX6798" fmla="*/ 3985285 w 4853691"/>
                <a:gd name="connsiteY6798" fmla="*/ 4123761 h 4860733"/>
                <a:gd name="connsiteX6799" fmla="*/ 4013449 w 4853691"/>
                <a:gd name="connsiteY6799" fmla="*/ 4104984 h 4860733"/>
                <a:gd name="connsiteX6800" fmla="*/ 4034573 w 4853691"/>
                <a:gd name="connsiteY6800" fmla="*/ 4090902 h 4860733"/>
                <a:gd name="connsiteX6801" fmla="*/ 4060390 w 4853691"/>
                <a:gd name="connsiteY6801" fmla="*/ 4072125 h 4860733"/>
                <a:gd name="connsiteX6802" fmla="*/ 4081514 w 4853691"/>
                <a:gd name="connsiteY6802" fmla="*/ 4055696 h 4860733"/>
                <a:gd name="connsiteX6803" fmla="*/ 4107331 w 4853691"/>
                <a:gd name="connsiteY6803" fmla="*/ 4036920 h 4860733"/>
                <a:gd name="connsiteX6804" fmla="*/ 4126108 w 4853691"/>
                <a:gd name="connsiteY6804" fmla="*/ 4020490 h 4860733"/>
                <a:gd name="connsiteX6805" fmla="*/ 4149578 w 4853691"/>
                <a:gd name="connsiteY6805" fmla="*/ 4001714 h 4860733"/>
                <a:gd name="connsiteX6806" fmla="*/ 4168355 w 4853691"/>
                <a:gd name="connsiteY6806" fmla="*/ 3985285 h 4860733"/>
                <a:gd name="connsiteX6807" fmla="*/ 4191825 w 4853691"/>
                <a:gd name="connsiteY6807" fmla="*/ 3966508 h 4860733"/>
                <a:gd name="connsiteX6808" fmla="*/ 4210601 w 4853691"/>
                <a:gd name="connsiteY6808" fmla="*/ 3950079 h 4860733"/>
                <a:gd name="connsiteX6809" fmla="*/ 4212948 w 4853691"/>
                <a:gd name="connsiteY6809" fmla="*/ 3947732 h 4860733"/>
                <a:gd name="connsiteX6810" fmla="*/ 4212948 w 4853691"/>
                <a:gd name="connsiteY6810" fmla="*/ 3952426 h 4860733"/>
                <a:gd name="connsiteX6811" fmla="*/ 4198866 w 4853691"/>
                <a:gd name="connsiteY6811" fmla="*/ 3971203 h 4860733"/>
                <a:gd name="connsiteX6812" fmla="*/ 4170701 w 4853691"/>
                <a:gd name="connsiteY6812" fmla="*/ 3997020 h 4860733"/>
                <a:gd name="connsiteX6813" fmla="*/ 3680169 w 4853691"/>
                <a:gd name="connsiteY6813" fmla="*/ 4302136 h 4860733"/>
                <a:gd name="connsiteX6814" fmla="*/ 3656698 w 4853691"/>
                <a:gd name="connsiteY6814" fmla="*/ 4313871 h 4860733"/>
                <a:gd name="connsiteX6815" fmla="*/ 3628534 w 4853691"/>
                <a:gd name="connsiteY6815" fmla="*/ 4327954 h 4860733"/>
                <a:gd name="connsiteX6816" fmla="*/ 3605064 w 4853691"/>
                <a:gd name="connsiteY6816" fmla="*/ 4339689 h 4860733"/>
                <a:gd name="connsiteX6817" fmla="*/ 3576899 w 4853691"/>
                <a:gd name="connsiteY6817" fmla="*/ 4353771 h 4860733"/>
                <a:gd name="connsiteX6818" fmla="*/ 3553428 w 4853691"/>
                <a:gd name="connsiteY6818" fmla="*/ 4365506 h 4860733"/>
                <a:gd name="connsiteX6819" fmla="*/ 3522917 w 4853691"/>
                <a:gd name="connsiteY6819" fmla="*/ 4377242 h 4860733"/>
                <a:gd name="connsiteX6820" fmla="*/ 3499446 w 4853691"/>
                <a:gd name="connsiteY6820" fmla="*/ 4386630 h 4860733"/>
                <a:gd name="connsiteX6821" fmla="*/ 3468935 w 4853691"/>
                <a:gd name="connsiteY6821" fmla="*/ 4398365 h 4860733"/>
                <a:gd name="connsiteX6822" fmla="*/ 3443117 w 4853691"/>
                <a:gd name="connsiteY6822" fmla="*/ 4407753 h 4860733"/>
                <a:gd name="connsiteX6823" fmla="*/ 3412605 w 4853691"/>
                <a:gd name="connsiteY6823" fmla="*/ 4419489 h 4860733"/>
                <a:gd name="connsiteX6824" fmla="*/ 3386788 w 4853691"/>
                <a:gd name="connsiteY6824" fmla="*/ 4428877 h 4860733"/>
                <a:gd name="connsiteX6825" fmla="*/ 3356276 w 4853691"/>
                <a:gd name="connsiteY6825" fmla="*/ 4440612 h 4860733"/>
                <a:gd name="connsiteX6826" fmla="*/ 3330459 w 4853691"/>
                <a:gd name="connsiteY6826" fmla="*/ 4450000 h 4860733"/>
                <a:gd name="connsiteX6827" fmla="*/ 3299947 w 4853691"/>
                <a:gd name="connsiteY6827" fmla="*/ 4459388 h 4860733"/>
                <a:gd name="connsiteX6828" fmla="*/ 3274130 w 4853691"/>
                <a:gd name="connsiteY6828" fmla="*/ 4466429 h 4860733"/>
                <a:gd name="connsiteX6829" fmla="*/ 3243618 w 4853691"/>
                <a:gd name="connsiteY6829" fmla="*/ 4475818 h 4860733"/>
                <a:gd name="connsiteX6830" fmla="*/ 3217801 w 4853691"/>
                <a:gd name="connsiteY6830" fmla="*/ 4482859 h 4860733"/>
                <a:gd name="connsiteX6831" fmla="*/ 3184942 w 4853691"/>
                <a:gd name="connsiteY6831" fmla="*/ 4492247 h 4860733"/>
                <a:gd name="connsiteX6832" fmla="*/ 3166166 w 4853691"/>
                <a:gd name="connsiteY6832" fmla="*/ 4496941 h 4860733"/>
                <a:gd name="connsiteX6833" fmla="*/ 3166166 w 4853691"/>
                <a:gd name="connsiteY6833" fmla="*/ 4496941 h 4860733"/>
                <a:gd name="connsiteX6834" fmla="*/ 3152083 w 4853691"/>
                <a:gd name="connsiteY6834" fmla="*/ 4478165 h 4860733"/>
                <a:gd name="connsiteX6835" fmla="*/ 3145042 w 4853691"/>
                <a:gd name="connsiteY6835" fmla="*/ 4466429 h 4860733"/>
                <a:gd name="connsiteX6836" fmla="*/ 3135654 w 4853691"/>
                <a:gd name="connsiteY6836" fmla="*/ 4450000 h 4860733"/>
                <a:gd name="connsiteX6837" fmla="*/ 3126266 w 4853691"/>
                <a:gd name="connsiteY6837" fmla="*/ 4435918 h 4860733"/>
                <a:gd name="connsiteX6838" fmla="*/ 3116878 w 4853691"/>
                <a:gd name="connsiteY6838" fmla="*/ 4421836 h 4860733"/>
                <a:gd name="connsiteX6839" fmla="*/ 3107489 w 4853691"/>
                <a:gd name="connsiteY6839" fmla="*/ 4407753 h 4860733"/>
                <a:gd name="connsiteX6840" fmla="*/ 3100449 w 4853691"/>
                <a:gd name="connsiteY6840" fmla="*/ 4393671 h 4860733"/>
                <a:gd name="connsiteX6841" fmla="*/ 3093407 w 4853691"/>
                <a:gd name="connsiteY6841" fmla="*/ 4379589 h 4860733"/>
                <a:gd name="connsiteX6842" fmla="*/ 3102795 w 4853691"/>
                <a:gd name="connsiteY6842" fmla="*/ 4363160 h 4860733"/>
                <a:gd name="connsiteX6843" fmla="*/ 3123919 w 4853691"/>
                <a:gd name="connsiteY6843" fmla="*/ 4365506 h 4860733"/>
                <a:gd name="connsiteX6844" fmla="*/ 3147389 w 4853691"/>
                <a:gd name="connsiteY6844" fmla="*/ 4367854 h 4860733"/>
                <a:gd name="connsiteX6845" fmla="*/ 3213106 w 4853691"/>
                <a:gd name="connsiteY6845" fmla="*/ 4370201 h 4860733"/>
                <a:gd name="connsiteX6846" fmla="*/ 3213106 w 4853691"/>
                <a:gd name="connsiteY6846" fmla="*/ 4370201 h 4860733"/>
                <a:gd name="connsiteX6847" fmla="*/ 3722416 w 4853691"/>
                <a:gd name="connsiteY6847" fmla="*/ 4281013 h 4860733"/>
                <a:gd name="connsiteX6848" fmla="*/ 3708333 w 4853691"/>
                <a:gd name="connsiteY6848" fmla="*/ 4288054 h 4860733"/>
                <a:gd name="connsiteX6849" fmla="*/ 3680169 w 4853691"/>
                <a:gd name="connsiteY6849" fmla="*/ 4302136 h 4860733"/>
                <a:gd name="connsiteX6850" fmla="*/ 3177901 w 4853691"/>
                <a:gd name="connsiteY6850" fmla="*/ 4520412 h 4860733"/>
                <a:gd name="connsiteX6851" fmla="*/ 3184942 w 4853691"/>
                <a:gd name="connsiteY6851" fmla="*/ 4529800 h 4860733"/>
                <a:gd name="connsiteX6852" fmla="*/ 3196677 w 4853691"/>
                <a:gd name="connsiteY6852" fmla="*/ 4543882 h 4860733"/>
                <a:gd name="connsiteX6853" fmla="*/ 3203718 w 4853691"/>
                <a:gd name="connsiteY6853" fmla="*/ 4553270 h 4860733"/>
                <a:gd name="connsiteX6854" fmla="*/ 3222495 w 4853691"/>
                <a:gd name="connsiteY6854" fmla="*/ 4574394 h 4860733"/>
                <a:gd name="connsiteX6855" fmla="*/ 3238924 w 4853691"/>
                <a:gd name="connsiteY6855" fmla="*/ 4588476 h 4860733"/>
                <a:gd name="connsiteX6856" fmla="*/ 2952585 w 4853691"/>
                <a:gd name="connsiteY6856" fmla="*/ 4621335 h 4860733"/>
                <a:gd name="connsiteX6857" fmla="*/ 2954932 w 4853691"/>
                <a:gd name="connsiteY6857" fmla="*/ 4616641 h 4860733"/>
                <a:gd name="connsiteX6858" fmla="*/ 2969014 w 4853691"/>
                <a:gd name="connsiteY6858" fmla="*/ 4593170 h 4860733"/>
                <a:gd name="connsiteX6859" fmla="*/ 2973708 w 4853691"/>
                <a:gd name="connsiteY6859" fmla="*/ 4583782 h 4860733"/>
                <a:gd name="connsiteX6860" fmla="*/ 2987790 w 4853691"/>
                <a:gd name="connsiteY6860" fmla="*/ 4555617 h 4860733"/>
                <a:gd name="connsiteX6861" fmla="*/ 2990137 w 4853691"/>
                <a:gd name="connsiteY6861" fmla="*/ 4550923 h 4860733"/>
                <a:gd name="connsiteX6862" fmla="*/ 2994831 w 4853691"/>
                <a:gd name="connsiteY6862" fmla="*/ 4539188 h 4860733"/>
                <a:gd name="connsiteX6863" fmla="*/ 3159125 w 4853691"/>
                <a:gd name="connsiteY6863" fmla="*/ 4499288 h 4860733"/>
                <a:gd name="connsiteX6864" fmla="*/ 3163819 w 4853691"/>
                <a:gd name="connsiteY6864" fmla="*/ 4503982 h 4860733"/>
                <a:gd name="connsiteX6865" fmla="*/ 3177901 w 4853691"/>
                <a:gd name="connsiteY6865" fmla="*/ 4520412 h 4860733"/>
                <a:gd name="connsiteX6866" fmla="*/ 2872785 w 4853691"/>
                <a:gd name="connsiteY6866" fmla="*/ 4649499 h 4860733"/>
                <a:gd name="connsiteX6867" fmla="*/ 2863397 w 4853691"/>
                <a:gd name="connsiteY6867" fmla="*/ 4661234 h 4860733"/>
                <a:gd name="connsiteX6868" fmla="*/ 2849314 w 4853691"/>
                <a:gd name="connsiteY6868" fmla="*/ 4677664 h 4860733"/>
                <a:gd name="connsiteX6869" fmla="*/ 2837579 w 4853691"/>
                <a:gd name="connsiteY6869" fmla="*/ 4689399 h 4860733"/>
                <a:gd name="connsiteX6870" fmla="*/ 2823497 w 4853691"/>
                <a:gd name="connsiteY6870" fmla="*/ 4703481 h 4860733"/>
                <a:gd name="connsiteX6871" fmla="*/ 2811762 w 4853691"/>
                <a:gd name="connsiteY6871" fmla="*/ 4715216 h 4860733"/>
                <a:gd name="connsiteX6872" fmla="*/ 2800027 w 4853691"/>
                <a:gd name="connsiteY6872" fmla="*/ 4726952 h 4860733"/>
                <a:gd name="connsiteX6873" fmla="*/ 2788291 w 4853691"/>
                <a:gd name="connsiteY6873" fmla="*/ 4736340 h 4860733"/>
                <a:gd name="connsiteX6874" fmla="*/ 2776556 w 4853691"/>
                <a:gd name="connsiteY6874" fmla="*/ 4745728 h 4860733"/>
                <a:gd name="connsiteX6875" fmla="*/ 2764821 w 4853691"/>
                <a:gd name="connsiteY6875" fmla="*/ 4755116 h 4860733"/>
                <a:gd name="connsiteX6876" fmla="*/ 2753086 w 4853691"/>
                <a:gd name="connsiteY6876" fmla="*/ 4764504 h 4860733"/>
                <a:gd name="connsiteX6877" fmla="*/ 2746044 w 4853691"/>
                <a:gd name="connsiteY6877" fmla="*/ 4769199 h 4860733"/>
                <a:gd name="connsiteX6878" fmla="*/ 2741350 w 4853691"/>
                <a:gd name="connsiteY6878" fmla="*/ 4766851 h 4860733"/>
                <a:gd name="connsiteX6879" fmla="*/ 2724921 w 4853691"/>
                <a:gd name="connsiteY6879" fmla="*/ 4759810 h 4860733"/>
                <a:gd name="connsiteX6880" fmla="*/ 2703797 w 4853691"/>
                <a:gd name="connsiteY6880" fmla="*/ 4748075 h 4860733"/>
                <a:gd name="connsiteX6881" fmla="*/ 2699103 w 4853691"/>
                <a:gd name="connsiteY6881" fmla="*/ 4745728 h 4860733"/>
                <a:gd name="connsiteX6882" fmla="*/ 2701450 w 4853691"/>
                <a:gd name="connsiteY6882" fmla="*/ 4738687 h 4860733"/>
                <a:gd name="connsiteX6883" fmla="*/ 2703797 w 4853691"/>
                <a:gd name="connsiteY6883" fmla="*/ 4726952 h 4860733"/>
                <a:gd name="connsiteX6884" fmla="*/ 2706145 w 4853691"/>
                <a:gd name="connsiteY6884" fmla="*/ 4712869 h 4860733"/>
                <a:gd name="connsiteX6885" fmla="*/ 2708492 w 4853691"/>
                <a:gd name="connsiteY6885" fmla="*/ 4701134 h 4860733"/>
                <a:gd name="connsiteX6886" fmla="*/ 2710839 w 4853691"/>
                <a:gd name="connsiteY6886" fmla="*/ 4684705 h 4860733"/>
                <a:gd name="connsiteX6887" fmla="*/ 2713186 w 4853691"/>
                <a:gd name="connsiteY6887" fmla="*/ 4672970 h 4860733"/>
                <a:gd name="connsiteX6888" fmla="*/ 2715533 w 4853691"/>
                <a:gd name="connsiteY6888" fmla="*/ 4654193 h 4860733"/>
                <a:gd name="connsiteX6889" fmla="*/ 2717880 w 4853691"/>
                <a:gd name="connsiteY6889" fmla="*/ 4642458 h 4860733"/>
                <a:gd name="connsiteX6890" fmla="*/ 2720227 w 4853691"/>
                <a:gd name="connsiteY6890" fmla="*/ 4628376 h 4860733"/>
                <a:gd name="connsiteX6891" fmla="*/ 2722574 w 4853691"/>
                <a:gd name="connsiteY6891" fmla="*/ 4628376 h 4860733"/>
                <a:gd name="connsiteX6892" fmla="*/ 2736656 w 4853691"/>
                <a:gd name="connsiteY6892" fmla="*/ 4623681 h 4860733"/>
                <a:gd name="connsiteX6893" fmla="*/ 2736656 w 4853691"/>
                <a:gd name="connsiteY6893" fmla="*/ 4623681 h 4860733"/>
                <a:gd name="connsiteX6894" fmla="*/ 2764821 w 4853691"/>
                <a:gd name="connsiteY6894" fmla="*/ 4626029 h 4860733"/>
                <a:gd name="connsiteX6895" fmla="*/ 2851661 w 4853691"/>
                <a:gd name="connsiteY6895" fmla="*/ 4628376 h 4860733"/>
                <a:gd name="connsiteX6896" fmla="*/ 2891561 w 4853691"/>
                <a:gd name="connsiteY6896" fmla="*/ 4628376 h 4860733"/>
                <a:gd name="connsiteX6897" fmla="*/ 2886867 w 4853691"/>
                <a:gd name="connsiteY6897" fmla="*/ 4635417 h 4860733"/>
                <a:gd name="connsiteX6898" fmla="*/ 2872785 w 4853691"/>
                <a:gd name="connsiteY6898" fmla="*/ 4649499 h 4860733"/>
                <a:gd name="connsiteX6899" fmla="*/ 2727268 w 4853691"/>
                <a:gd name="connsiteY6899" fmla="*/ 4778587 h 4860733"/>
                <a:gd name="connsiteX6900" fmla="*/ 2715533 w 4853691"/>
                <a:gd name="connsiteY6900" fmla="*/ 4785628 h 4860733"/>
                <a:gd name="connsiteX6901" fmla="*/ 2703797 w 4853691"/>
                <a:gd name="connsiteY6901" fmla="*/ 4792669 h 4860733"/>
                <a:gd name="connsiteX6902" fmla="*/ 2694409 w 4853691"/>
                <a:gd name="connsiteY6902" fmla="*/ 4797363 h 4860733"/>
                <a:gd name="connsiteX6903" fmla="*/ 2685021 w 4853691"/>
                <a:gd name="connsiteY6903" fmla="*/ 4790322 h 4860733"/>
                <a:gd name="connsiteX6904" fmla="*/ 2685021 w 4853691"/>
                <a:gd name="connsiteY6904" fmla="*/ 4790322 h 4860733"/>
                <a:gd name="connsiteX6905" fmla="*/ 2687368 w 4853691"/>
                <a:gd name="connsiteY6905" fmla="*/ 4780934 h 4860733"/>
                <a:gd name="connsiteX6906" fmla="*/ 2689715 w 4853691"/>
                <a:gd name="connsiteY6906" fmla="*/ 4771545 h 4860733"/>
                <a:gd name="connsiteX6907" fmla="*/ 2692062 w 4853691"/>
                <a:gd name="connsiteY6907" fmla="*/ 4759810 h 4860733"/>
                <a:gd name="connsiteX6908" fmla="*/ 2694409 w 4853691"/>
                <a:gd name="connsiteY6908" fmla="*/ 4748075 h 4860733"/>
                <a:gd name="connsiteX6909" fmla="*/ 2694409 w 4853691"/>
                <a:gd name="connsiteY6909" fmla="*/ 4745728 h 4860733"/>
                <a:gd name="connsiteX6910" fmla="*/ 2696756 w 4853691"/>
                <a:gd name="connsiteY6910" fmla="*/ 4748075 h 4860733"/>
                <a:gd name="connsiteX6911" fmla="*/ 2713186 w 4853691"/>
                <a:gd name="connsiteY6911" fmla="*/ 4755116 h 4860733"/>
                <a:gd name="connsiteX6912" fmla="*/ 2734309 w 4853691"/>
                <a:gd name="connsiteY6912" fmla="*/ 4766851 h 4860733"/>
                <a:gd name="connsiteX6913" fmla="*/ 2739003 w 4853691"/>
                <a:gd name="connsiteY6913" fmla="*/ 4769199 h 4860733"/>
                <a:gd name="connsiteX6914" fmla="*/ 2734309 w 4853691"/>
                <a:gd name="connsiteY6914" fmla="*/ 4771545 h 4860733"/>
                <a:gd name="connsiteX6915" fmla="*/ 2727268 w 4853691"/>
                <a:gd name="connsiteY6915" fmla="*/ 4778587 h 4860733"/>
                <a:gd name="connsiteX6916" fmla="*/ 2572363 w 4853691"/>
                <a:gd name="connsiteY6916" fmla="*/ 4806751 h 4860733"/>
                <a:gd name="connsiteX6917" fmla="*/ 2523075 w 4853691"/>
                <a:gd name="connsiteY6917" fmla="*/ 4804404 h 4860733"/>
                <a:gd name="connsiteX6918" fmla="*/ 2494910 w 4853691"/>
                <a:gd name="connsiteY6918" fmla="*/ 4802057 h 4860733"/>
                <a:gd name="connsiteX6919" fmla="*/ 2452664 w 4853691"/>
                <a:gd name="connsiteY6919" fmla="*/ 4797363 h 4860733"/>
                <a:gd name="connsiteX6920" fmla="*/ 2422152 w 4853691"/>
                <a:gd name="connsiteY6920" fmla="*/ 4792669 h 4860733"/>
                <a:gd name="connsiteX6921" fmla="*/ 2379905 w 4853691"/>
                <a:gd name="connsiteY6921" fmla="*/ 4787975 h 4860733"/>
                <a:gd name="connsiteX6922" fmla="*/ 2349394 w 4853691"/>
                <a:gd name="connsiteY6922" fmla="*/ 4783281 h 4860733"/>
                <a:gd name="connsiteX6923" fmla="*/ 2307147 w 4853691"/>
                <a:gd name="connsiteY6923" fmla="*/ 4776239 h 4860733"/>
                <a:gd name="connsiteX6924" fmla="*/ 2278982 w 4853691"/>
                <a:gd name="connsiteY6924" fmla="*/ 4769199 h 4860733"/>
                <a:gd name="connsiteX6925" fmla="*/ 2236735 w 4853691"/>
                <a:gd name="connsiteY6925" fmla="*/ 4759810 h 4860733"/>
                <a:gd name="connsiteX6926" fmla="*/ 2208571 w 4853691"/>
                <a:gd name="connsiteY6926" fmla="*/ 4752769 h 4860733"/>
                <a:gd name="connsiteX6927" fmla="*/ 2201530 w 4853691"/>
                <a:gd name="connsiteY6927" fmla="*/ 4750422 h 4860733"/>
                <a:gd name="connsiteX6928" fmla="*/ 2234388 w 4853691"/>
                <a:gd name="connsiteY6928" fmla="*/ 4738687 h 4860733"/>
                <a:gd name="connsiteX6929" fmla="*/ 2335311 w 4853691"/>
                <a:gd name="connsiteY6929" fmla="*/ 4694093 h 4860733"/>
                <a:gd name="connsiteX6930" fmla="*/ 2354088 w 4853691"/>
                <a:gd name="connsiteY6930" fmla="*/ 4684705 h 4860733"/>
                <a:gd name="connsiteX6931" fmla="*/ 2368170 w 4853691"/>
                <a:gd name="connsiteY6931" fmla="*/ 4677664 h 4860733"/>
                <a:gd name="connsiteX6932" fmla="*/ 2391640 w 4853691"/>
                <a:gd name="connsiteY6932" fmla="*/ 4665928 h 4860733"/>
                <a:gd name="connsiteX6933" fmla="*/ 2403376 w 4853691"/>
                <a:gd name="connsiteY6933" fmla="*/ 4658887 h 4860733"/>
                <a:gd name="connsiteX6934" fmla="*/ 2424499 w 4853691"/>
                <a:gd name="connsiteY6934" fmla="*/ 4647152 h 4860733"/>
                <a:gd name="connsiteX6935" fmla="*/ 2436234 w 4853691"/>
                <a:gd name="connsiteY6935" fmla="*/ 4640111 h 4860733"/>
                <a:gd name="connsiteX6936" fmla="*/ 2452664 w 4853691"/>
                <a:gd name="connsiteY6936" fmla="*/ 4628376 h 4860733"/>
                <a:gd name="connsiteX6937" fmla="*/ 2469093 w 4853691"/>
                <a:gd name="connsiteY6937" fmla="*/ 4618987 h 4860733"/>
                <a:gd name="connsiteX6938" fmla="*/ 2480828 w 4853691"/>
                <a:gd name="connsiteY6938" fmla="*/ 4609599 h 4860733"/>
                <a:gd name="connsiteX6939" fmla="*/ 2485522 w 4853691"/>
                <a:gd name="connsiteY6939" fmla="*/ 4607252 h 4860733"/>
                <a:gd name="connsiteX6940" fmla="*/ 2501952 w 4853691"/>
                <a:gd name="connsiteY6940" fmla="*/ 4616641 h 4860733"/>
                <a:gd name="connsiteX6941" fmla="*/ 2516034 w 4853691"/>
                <a:gd name="connsiteY6941" fmla="*/ 4609599 h 4860733"/>
                <a:gd name="connsiteX6942" fmla="*/ 2581751 w 4853691"/>
                <a:gd name="connsiteY6942" fmla="*/ 4665928 h 4860733"/>
                <a:gd name="connsiteX6943" fmla="*/ 2593486 w 4853691"/>
                <a:gd name="connsiteY6943" fmla="*/ 4672970 h 4860733"/>
                <a:gd name="connsiteX6944" fmla="*/ 2621651 w 4853691"/>
                <a:gd name="connsiteY6944" fmla="*/ 4694093 h 4860733"/>
                <a:gd name="connsiteX6945" fmla="*/ 2635733 w 4853691"/>
                <a:gd name="connsiteY6945" fmla="*/ 4703481 h 4860733"/>
                <a:gd name="connsiteX6946" fmla="*/ 2661551 w 4853691"/>
                <a:gd name="connsiteY6946" fmla="*/ 4719911 h 4860733"/>
                <a:gd name="connsiteX6947" fmla="*/ 2677980 w 4853691"/>
                <a:gd name="connsiteY6947" fmla="*/ 4729299 h 4860733"/>
                <a:gd name="connsiteX6948" fmla="*/ 2696756 w 4853691"/>
                <a:gd name="connsiteY6948" fmla="*/ 4741034 h 4860733"/>
                <a:gd name="connsiteX6949" fmla="*/ 2696756 w 4853691"/>
                <a:gd name="connsiteY6949" fmla="*/ 4745728 h 4860733"/>
                <a:gd name="connsiteX6950" fmla="*/ 2694409 w 4853691"/>
                <a:gd name="connsiteY6950" fmla="*/ 4752769 h 4860733"/>
                <a:gd name="connsiteX6951" fmla="*/ 2689715 w 4853691"/>
                <a:gd name="connsiteY6951" fmla="*/ 4766851 h 4860733"/>
                <a:gd name="connsiteX6952" fmla="*/ 2687368 w 4853691"/>
                <a:gd name="connsiteY6952" fmla="*/ 4776239 h 4860733"/>
                <a:gd name="connsiteX6953" fmla="*/ 2682674 w 4853691"/>
                <a:gd name="connsiteY6953" fmla="*/ 4787975 h 4860733"/>
                <a:gd name="connsiteX6954" fmla="*/ 2675633 w 4853691"/>
                <a:gd name="connsiteY6954" fmla="*/ 4785628 h 4860733"/>
                <a:gd name="connsiteX6955" fmla="*/ 2654510 w 4853691"/>
                <a:gd name="connsiteY6955" fmla="*/ 4804404 h 4860733"/>
                <a:gd name="connsiteX6956" fmla="*/ 2593486 w 4853691"/>
                <a:gd name="connsiteY6956" fmla="*/ 4804404 h 4860733"/>
                <a:gd name="connsiteX6957" fmla="*/ 2572363 w 4853691"/>
                <a:gd name="connsiteY6957" fmla="*/ 4806751 h 4860733"/>
                <a:gd name="connsiteX6958" fmla="*/ 1898761 w 4853691"/>
                <a:gd name="connsiteY6958" fmla="*/ 4780934 h 4860733"/>
                <a:gd name="connsiteX6959" fmla="*/ 1856514 w 4853691"/>
                <a:gd name="connsiteY6959" fmla="*/ 4759810 h 4860733"/>
                <a:gd name="connsiteX6960" fmla="*/ 1879984 w 4853691"/>
                <a:gd name="connsiteY6960" fmla="*/ 4764504 h 4860733"/>
                <a:gd name="connsiteX6961" fmla="*/ 1910496 w 4853691"/>
                <a:gd name="connsiteY6961" fmla="*/ 4771545 h 4860733"/>
                <a:gd name="connsiteX6962" fmla="*/ 1898761 w 4853691"/>
                <a:gd name="connsiteY6962" fmla="*/ 4780934 h 4860733"/>
                <a:gd name="connsiteX6963" fmla="*/ 1847125 w 4853691"/>
                <a:gd name="connsiteY6963" fmla="*/ 4752769 h 4860733"/>
                <a:gd name="connsiteX6964" fmla="*/ 1826002 w 4853691"/>
                <a:gd name="connsiteY6964" fmla="*/ 4741034 h 4860733"/>
                <a:gd name="connsiteX6965" fmla="*/ 1816614 w 4853691"/>
                <a:gd name="connsiteY6965" fmla="*/ 4736340 h 4860733"/>
                <a:gd name="connsiteX6966" fmla="*/ 1802532 w 4853691"/>
                <a:gd name="connsiteY6966" fmla="*/ 4726952 h 4860733"/>
                <a:gd name="connsiteX6967" fmla="*/ 1790797 w 4853691"/>
                <a:gd name="connsiteY6967" fmla="*/ 4719911 h 4860733"/>
                <a:gd name="connsiteX6968" fmla="*/ 1779061 w 4853691"/>
                <a:gd name="connsiteY6968" fmla="*/ 4712869 h 4860733"/>
                <a:gd name="connsiteX6969" fmla="*/ 1764979 w 4853691"/>
                <a:gd name="connsiteY6969" fmla="*/ 4703481 h 4860733"/>
                <a:gd name="connsiteX6970" fmla="*/ 1755591 w 4853691"/>
                <a:gd name="connsiteY6970" fmla="*/ 4696440 h 4860733"/>
                <a:gd name="connsiteX6971" fmla="*/ 1741508 w 4853691"/>
                <a:gd name="connsiteY6971" fmla="*/ 4684705 h 4860733"/>
                <a:gd name="connsiteX6972" fmla="*/ 1732120 w 4853691"/>
                <a:gd name="connsiteY6972" fmla="*/ 4677664 h 4860733"/>
                <a:gd name="connsiteX6973" fmla="*/ 1718038 w 4853691"/>
                <a:gd name="connsiteY6973" fmla="*/ 4665928 h 4860733"/>
                <a:gd name="connsiteX6974" fmla="*/ 1708650 w 4853691"/>
                <a:gd name="connsiteY6974" fmla="*/ 4658887 h 4860733"/>
                <a:gd name="connsiteX6975" fmla="*/ 1694567 w 4853691"/>
                <a:gd name="connsiteY6975" fmla="*/ 4647152 h 4860733"/>
                <a:gd name="connsiteX6976" fmla="*/ 1685179 w 4853691"/>
                <a:gd name="connsiteY6976" fmla="*/ 4637764 h 4860733"/>
                <a:gd name="connsiteX6977" fmla="*/ 1671097 w 4853691"/>
                <a:gd name="connsiteY6977" fmla="*/ 4623681 h 4860733"/>
                <a:gd name="connsiteX6978" fmla="*/ 1661709 w 4853691"/>
                <a:gd name="connsiteY6978" fmla="*/ 4614293 h 4860733"/>
                <a:gd name="connsiteX6979" fmla="*/ 1647627 w 4853691"/>
                <a:gd name="connsiteY6979" fmla="*/ 4600211 h 4860733"/>
                <a:gd name="connsiteX6980" fmla="*/ 1638239 w 4853691"/>
                <a:gd name="connsiteY6980" fmla="*/ 4590823 h 4860733"/>
                <a:gd name="connsiteX6981" fmla="*/ 1624156 w 4853691"/>
                <a:gd name="connsiteY6981" fmla="*/ 4576741 h 4860733"/>
                <a:gd name="connsiteX6982" fmla="*/ 1612421 w 4853691"/>
                <a:gd name="connsiteY6982" fmla="*/ 4565005 h 4860733"/>
                <a:gd name="connsiteX6983" fmla="*/ 1598339 w 4853691"/>
                <a:gd name="connsiteY6983" fmla="*/ 4550923 h 4860733"/>
                <a:gd name="connsiteX6984" fmla="*/ 1586603 w 4853691"/>
                <a:gd name="connsiteY6984" fmla="*/ 4539188 h 4860733"/>
                <a:gd name="connsiteX6985" fmla="*/ 1574868 w 4853691"/>
                <a:gd name="connsiteY6985" fmla="*/ 4525106 h 4860733"/>
                <a:gd name="connsiteX6986" fmla="*/ 1563133 w 4853691"/>
                <a:gd name="connsiteY6986" fmla="*/ 4511024 h 4860733"/>
                <a:gd name="connsiteX6987" fmla="*/ 1551398 w 4853691"/>
                <a:gd name="connsiteY6987" fmla="*/ 4496941 h 4860733"/>
                <a:gd name="connsiteX6988" fmla="*/ 1551398 w 4853691"/>
                <a:gd name="connsiteY6988" fmla="*/ 4494594 h 4860733"/>
                <a:gd name="connsiteX6989" fmla="*/ 1553745 w 4853691"/>
                <a:gd name="connsiteY6989" fmla="*/ 4489900 h 4860733"/>
                <a:gd name="connsiteX6990" fmla="*/ 1565480 w 4853691"/>
                <a:gd name="connsiteY6990" fmla="*/ 4496941 h 4860733"/>
                <a:gd name="connsiteX6991" fmla="*/ 1605380 w 4853691"/>
                <a:gd name="connsiteY6991" fmla="*/ 4520412 h 4860733"/>
                <a:gd name="connsiteX6992" fmla="*/ 1635891 w 4853691"/>
                <a:gd name="connsiteY6992" fmla="*/ 4536841 h 4860733"/>
                <a:gd name="connsiteX6993" fmla="*/ 1675791 w 4853691"/>
                <a:gd name="connsiteY6993" fmla="*/ 4557964 h 4860733"/>
                <a:gd name="connsiteX6994" fmla="*/ 1708650 w 4853691"/>
                <a:gd name="connsiteY6994" fmla="*/ 4574394 h 4860733"/>
                <a:gd name="connsiteX6995" fmla="*/ 1746203 w 4853691"/>
                <a:gd name="connsiteY6995" fmla="*/ 4593170 h 4860733"/>
                <a:gd name="connsiteX6996" fmla="*/ 1783755 w 4853691"/>
                <a:gd name="connsiteY6996" fmla="*/ 4611946 h 4860733"/>
                <a:gd name="connsiteX6997" fmla="*/ 1816614 w 4853691"/>
                <a:gd name="connsiteY6997" fmla="*/ 4626029 h 4860733"/>
                <a:gd name="connsiteX6998" fmla="*/ 1879984 w 4853691"/>
                <a:gd name="connsiteY6998" fmla="*/ 4654193 h 4860733"/>
                <a:gd name="connsiteX6999" fmla="*/ 1887025 w 4853691"/>
                <a:gd name="connsiteY6999" fmla="*/ 4656540 h 4860733"/>
                <a:gd name="connsiteX7000" fmla="*/ 1957437 w 4853691"/>
                <a:gd name="connsiteY7000" fmla="*/ 4684705 h 4860733"/>
                <a:gd name="connsiteX7001" fmla="*/ 1969172 w 4853691"/>
                <a:gd name="connsiteY7001" fmla="*/ 4689399 h 4860733"/>
                <a:gd name="connsiteX7002" fmla="*/ 2027848 w 4853691"/>
                <a:gd name="connsiteY7002" fmla="*/ 4710522 h 4860733"/>
                <a:gd name="connsiteX7003" fmla="*/ 2046624 w 4853691"/>
                <a:gd name="connsiteY7003" fmla="*/ 4717563 h 4860733"/>
                <a:gd name="connsiteX7004" fmla="*/ 2098260 w 4853691"/>
                <a:gd name="connsiteY7004" fmla="*/ 4733993 h 4860733"/>
                <a:gd name="connsiteX7005" fmla="*/ 2121730 w 4853691"/>
                <a:gd name="connsiteY7005" fmla="*/ 4741034 h 4860733"/>
                <a:gd name="connsiteX7006" fmla="*/ 2171018 w 4853691"/>
                <a:gd name="connsiteY7006" fmla="*/ 4755116 h 4860733"/>
                <a:gd name="connsiteX7007" fmla="*/ 2196835 w 4853691"/>
                <a:gd name="connsiteY7007" fmla="*/ 4762157 h 4860733"/>
                <a:gd name="connsiteX7008" fmla="*/ 2201530 w 4853691"/>
                <a:gd name="connsiteY7008" fmla="*/ 4764504 h 4860733"/>
                <a:gd name="connsiteX7009" fmla="*/ 2187447 w 4853691"/>
                <a:gd name="connsiteY7009" fmla="*/ 4769199 h 4860733"/>
                <a:gd name="connsiteX7010" fmla="*/ 2168671 w 4853691"/>
                <a:gd name="connsiteY7010" fmla="*/ 4773893 h 4860733"/>
                <a:gd name="connsiteX7011" fmla="*/ 2154589 w 4853691"/>
                <a:gd name="connsiteY7011" fmla="*/ 4778587 h 4860733"/>
                <a:gd name="connsiteX7012" fmla="*/ 2135812 w 4853691"/>
                <a:gd name="connsiteY7012" fmla="*/ 4783281 h 4860733"/>
                <a:gd name="connsiteX7013" fmla="*/ 2119383 w 4853691"/>
                <a:gd name="connsiteY7013" fmla="*/ 4785628 h 4860733"/>
                <a:gd name="connsiteX7014" fmla="*/ 2100607 w 4853691"/>
                <a:gd name="connsiteY7014" fmla="*/ 4790322 h 4860733"/>
                <a:gd name="connsiteX7015" fmla="*/ 2084177 w 4853691"/>
                <a:gd name="connsiteY7015" fmla="*/ 4792669 h 4860733"/>
                <a:gd name="connsiteX7016" fmla="*/ 2067748 w 4853691"/>
                <a:gd name="connsiteY7016" fmla="*/ 4795016 h 4860733"/>
                <a:gd name="connsiteX7017" fmla="*/ 2048972 w 4853691"/>
                <a:gd name="connsiteY7017" fmla="*/ 4797363 h 4860733"/>
                <a:gd name="connsiteX7018" fmla="*/ 2034889 w 4853691"/>
                <a:gd name="connsiteY7018" fmla="*/ 4799710 h 4860733"/>
                <a:gd name="connsiteX7019" fmla="*/ 2018460 w 4853691"/>
                <a:gd name="connsiteY7019" fmla="*/ 4799710 h 4860733"/>
                <a:gd name="connsiteX7020" fmla="*/ 1933966 w 4853691"/>
                <a:gd name="connsiteY7020" fmla="*/ 4783281 h 4860733"/>
                <a:gd name="connsiteX7021" fmla="*/ 1924578 w 4853691"/>
                <a:gd name="connsiteY7021" fmla="*/ 4780934 h 4860733"/>
                <a:gd name="connsiteX7022" fmla="*/ 1922231 w 4853691"/>
                <a:gd name="connsiteY7022" fmla="*/ 4780934 h 4860733"/>
                <a:gd name="connsiteX7023" fmla="*/ 1856514 w 4853691"/>
                <a:gd name="connsiteY7023" fmla="*/ 4766851 h 4860733"/>
                <a:gd name="connsiteX7024" fmla="*/ 1854167 w 4853691"/>
                <a:gd name="connsiteY7024" fmla="*/ 4764504 h 4860733"/>
                <a:gd name="connsiteX7025" fmla="*/ 1847125 w 4853691"/>
                <a:gd name="connsiteY7025" fmla="*/ 4752769 h 4860733"/>
                <a:gd name="connsiteX7026" fmla="*/ 1492722 w 4853691"/>
                <a:gd name="connsiteY7026" fmla="*/ 4485206 h 4860733"/>
                <a:gd name="connsiteX7027" fmla="*/ 1483333 w 4853691"/>
                <a:gd name="connsiteY7027" fmla="*/ 4487553 h 4860733"/>
                <a:gd name="connsiteX7028" fmla="*/ 1469251 w 4853691"/>
                <a:gd name="connsiteY7028" fmla="*/ 4492247 h 4860733"/>
                <a:gd name="connsiteX7029" fmla="*/ 1459863 w 4853691"/>
                <a:gd name="connsiteY7029" fmla="*/ 4494594 h 4860733"/>
                <a:gd name="connsiteX7030" fmla="*/ 1445781 w 4853691"/>
                <a:gd name="connsiteY7030" fmla="*/ 4496941 h 4860733"/>
                <a:gd name="connsiteX7031" fmla="*/ 1436392 w 4853691"/>
                <a:gd name="connsiteY7031" fmla="*/ 4499288 h 4860733"/>
                <a:gd name="connsiteX7032" fmla="*/ 1422310 w 4853691"/>
                <a:gd name="connsiteY7032" fmla="*/ 4501635 h 4860733"/>
                <a:gd name="connsiteX7033" fmla="*/ 1412922 w 4853691"/>
                <a:gd name="connsiteY7033" fmla="*/ 4503982 h 4860733"/>
                <a:gd name="connsiteX7034" fmla="*/ 1396493 w 4853691"/>
                <a:gd name="connsiteY7034" fmla="*/ 4506329 h 4860733"/>
                <a:gd name="connsiteX7035" fmla="*/ 1387104 w 4853691"/>
                <a:gd name="connsiteY7035" fmla="*/ 4506329 h 4860733"/>
                <a:gd name="connsiteX7036" fmla="*/ 1370675 w 4853691"/>
                <a:gd name="connsiteY7036" fmla="*/ 4506329 h 4860733"/>
                <a:gd name="connsiteX7037" fmla="*/ 1363634 w 4853691"/>
                <a:gd name="connsiteY7037" fmla="*/ 4506329 h 4860733"/>
                <a:gd name="connsiteX7038" fmla="*/ 1340164 w 4853691"/>
                <a:gd name="connsiteY7038" fmla="*/ 4506329 h 4860733"/>
                <a:gd name="connsiteX7039" fmla="*/ 1297917 w 4853691"/>
                <a:gd name="connsiteY7039" fmla="*/ 4503982 h 4860733"/>
                <a:gd name="connsiteX7040" fmla="*/ 1286181 w 4853691"/>
                <a:gd name="connsiteY7040" fmla="*/ 4501635 h 4860733"/>
                <a:gd name="connsiteX7041" fmla="*/ 1276793 w 4853691"/>
                <a:gd name="connsiteY7041" fmla="*/ 4501635 h 4860733"/>
                <a:gd name="connsiteX7042" fmla="*/ 1276793 w 4853691"/>
                <a:gd name="connsiteY7042" fmla="*/ 4499288 h 4860733"/>
                <a:gd name="connsiteX7043" fmla="*/ 1255670 w 4853691"/>
                <a:gd name="connsiteY7043" fmla="*/ 4478165 h 4860733"/>
                <a:gd name="connsiteX7044" fmla="*/ 1241588 w 4853691"/>
                <a:gd name="connsiteY7044" fmla="*/ 4485206 h 4860733"/>
                <a:gd name="connsiteX7045" fmla="*/ 1196994 w 4853691"/>
                <a:gd name="connsiteY7045" fmla="*/ 4450000 h 4860733"/>
                <a:gd name="connsiteX7046" fmla="*/ 1182911 w 4853691"/>
                <a:gd name="connsiteY7046" fmla="*/ 4438265 h 4860733"/>
                <a:gd name="connsiteX7047" fmla="*/ 1164135 w 4853691"/>
                <a:gd name="connsiteY7047" fmla="*/ 4421836 h 4860733"/>
                <a:gd name="connsiteX7048" fmla="*/ 1178217 w 4853691"/>
                <a:gd name="connsiteY7048" fmla="*/ 4426530 h 4860733"/>
                <a:gd name="connsiteX7049" fmla="*/ 1201688 w 4853691"/>
                <a:gd name="connsiteY7049" fmla="*/ 4433571 h 4860733"/>
                <a:gd name="connsiteX7050" fmla="*/ 1232199 w 4853691"/>
                <a:gd name="connsiteY7050" fmla="*/ 4440612 h 4860733"/>
                <a:gd name="connsiteX7051" fmla="*/ 1255670 w 4853691"/>
                <a:gd name="connsiteY7051" fmla="*/ 4447653 h 4860733"/>
                <a:gd name="connsiteX7052" fmla="*/ 1286181 w 4853691"/>
                <a:gd name="connsiteY7052" fmla="*/ 4454694 h 4860733"/>
                <a:gd name="connsiteX7053" fmla="*/ 1309652 w 4853691"/>
                <a:gd name="connsiteY7053" fmla="*/ 4459388 h 4860733"/>
                <a:gd name="connsiteX7054" fmla="*/ 1342511 w 4853691"/>
                <a:gd name="connsiteY7054" fmla="*/ 4464083 h 4860733"/>
                <a:gd name="connsiteX7055" fmla="*/ 1363634 w 4853691"/>
                <a:gd name="connsiteY7055" fmla="*/ 4466429 h 4860733"/>
                <a:gd name="connsiteX7056" fmla="*/ 1401187 w 4853691"/>
                <a:gd name="connsiteY7056" fmla="*/ 4468777 h 4860733"/>
                <a:gd name="connsiteX7057" fmla="*/ 1417616 w 4853691"/>
                <a:gd name="connsiteY7057" fmla="*/ 4471123 h 4860733"/>
                <a:gd name="connsiteX7058" fmla="*/ 1471598 w 4853691"/>
                <a:gd name="connsiteY7058" fmla="*/ 4473471 h 4860733"/>
                <a:gd name="connsiteX7059" fmla="*/ 1471598 w 4853691"/>
                <a:gd name="connsiteY7059" fmla="*/ 4473471 h 4860733"/>
                <a:gd name="connsiteX7060" fmla="*/ 1473945 w 4853691"/>
                <a:gd name="connsiteY7060" fmla="*/ 4473471 h 4860733"/>
                <a:gd name="connsiteX7061" fmla="*/ 1513845 w 4853691"/>
                <a:gd name="connsiteY7061" fmla="*/ 4471123 h 4860733"/>
                <a:gd name="connsiteX7062" fmla="*/ 1513845 w 4853691"/>
                <a:gd name="connsiteY7062" fmla="*/ 4473471 h 4860733"/>
                <a:gd name="connsiteX7063" fmla="*/ 1506804 w 4853691"/>
                <a:gd name="connsiteY7063" fmla="*/ 4475818 h 4860733"/>
                <a:gd name="connsiteX7064" fmla="*/ 1492722 w 4853691"/>
                <a:gd name="connsiteY7064" fmla="*/ 4485206 h 4860733"/>
                <a:gd name="connsiteX7065" fmla="*/ 1220464 w 4853691"/>
                <a:gd name="connsiteY7065" fmla="*/ 4496941 h 4860733"/>
                <a:gd name="connsiteX7066" fmla="*/ 1201688 w 4853691"/>
                <a:gd name="connsiteY7066" fmla="*/ 4485206 h 4860733"/>
                <a:gd name="connsiteX7067" fmla="*/ 1215770 w 4853691"/>
                <a:gd name="connsiteY7067" fmla="*/ 4489900 h 4860733"/>
                <a:gd name="connsiteX7068" fmla="*/ 1229852 w 4853691"/>
                <a:gd name="connsiteY7068" fmla="*/ 4494594 h 4860733"/>
                <a:gd name="connsiteX7069" fmla="*/ 1234546 w 4853691"/>
                <a:gd name="connsiteY7069" fmla="*/ 4496941 h 4860733"/>
                <a:gd name="connsiteX7070" fmla="*/ 1234546 w 4853691"/>
                <a:gd name="connsiteY7070" fmla="*/ 4499288 h 4860733"/>
                <a:gd name="connsiteX7071" fmla="*/ 1225158 w 4853691"/>
                <a:gd name="connsiteY7071" fmla="*/ 4496941 h 4860733"/>
                <a:gd name="connsiteX7072" fmla="*/ 1220464 w 4853691"/>
                <a:gd name="connsiteY7072" fmla="*/ 4496941 h 4860733"/>
                <a:gd name="connsiteX7073" fmla="*/ 1145359 w 4853691"/>
                <a:gd name="connsiteY7073" fmla="*/ 4447653 h 4860733"/>
                <a:gd name="connsiteX7074" fmla="*/ 1119541 w 4853691"/>
                <a:gd name="connsiteY7074" fmla="*/ 4431224 h 4860733"/>
                <a:gd name="connsiteX7075" fmla="*/ 1105459 w 4853691"/>
                <a:gd name="connsiteY7075" fmla="*/ 4421836 h 4860733"/>
                <a:gd name="connsiteX7076" fmla="*/ 1121888 w 4853691"/>
                <a:gd name="connsiteY7076" fmla="*/ 4431224 h 4860733"/>
                <a:gd name="connsiteX7077" fmla="*/ 1171176 w 4853691"/>
                <a:gd name="connsiteY7077" fmla="*/ 4459388 h 4860733"/>
                <a:gd name="connsiteX7078" fmla="*/ 1201688 w 4853691"/>
                <a:gd name="connsiteY7078" fmla="*/ 4475818 h 4860733"/>
                <a:gd name="connsiteX7079" fmla="*/ 1234546 w 4853691"/>
                <a:gd name="connsiteY7079" fmla="*/ 4494594 h 4860733"/>
                <a:gd name="connsiteX7080" fmla="*/ 1234546 w 4853691"/>
                <a:gd name="connsiteY7080" fmla="*/ 4494594 h 4860733"/>
                <a:gd name="connsiteX7081" fmla="*/ 1229852 w 4853691"/>
                <a:gd name="connsiteY7081" fmla="*/ 4492247 h 4860733"/>
                <a:gd name="connsiteX7082" fmla="*/ 1213423 w 4853691"/>
                <a:gd name="connsiteY7082" fmla="*/ 4485206 h 4860733"/>
                <a:gd name="connsiteX7083" fmla="*/ 1194647 w 4853691"/>
                <a:gd name="connsiteY7083" fmla="*/ 4478165 h 4860733"/>
                <a:gd name="connsiteX7084" fmla="*/ 1192300 w 4853691"/>
                <a:gd name="connsiteY7084" fmla="*/ 4475818 h 4860733"/>
                <a:gd name="connsiteX7085" fmla="*/ 1171176 w 4853691"/>
                <a:gd name="connsiteY7085" fmla="*/ 4461735 h 4860733"/>
                <a:gd name="connsiteX7086" fmla="*/ 1145359 w 4853691"/>
                <a:gd name="connsiteY7086" fmla="*/ 4447653 h 4860733"/>
                <a:gd name="connsiteX7087" fmla="*/ 1006883 w 4853691"/>
                <a:gd name="connsiteY7087" fmla="*/ 4349077 h 4860733"/>
                <a:gd name="connsiteX7088" fmla="*/ 1025659 w 4853691"/>
                <a:gd name="connsiteY7088" fmla="*/ 4363160 h 4860733"/>
                <a:gd name="connsiteX7089" fmla="*/ 1023312 w 4853691"/>
                <a:gd name="connsiteY7089" fmla="*/ 4365506 h 4860733"/>
                <a:gd name="connsiteX7090" fmla="*/ 971677 w 4853691"/>
                <a:gd name="connsiteY7090" fmla="*/ 4330301 h 4860733"/>
                <a:gd name="connsiteX7091" fmla="*/ 974024 w 4853691"/>
                <a:gd name="connsiteY7091" fmla="*/ 4323260 h 4860733"/>
                <a:gd name="connsiteX7092" fmla="*/ 981065 w 4853691"/>
                <a:gd name="connsiteY7092" fmla="*/ 4330301 h 4860733"/>
                <a:gd name="connsiteX7093" fmla="*/ 1006883 w 4853691"/>
                <a:gd name="connsiteY7093" fmla="*/ 4349077 h 4860733"/>
                <a:gd name="connsiteX7094" fmla="*/ 1053824 w 4853691"/>
                <a:gd name="connsiteY7094" fmla="*/ 4346730 h 4860733"/>
                <a:gd name="connsiteX7095" fmla="*/ 1056171 w 4853691"/>
                <a:gd name="connsiteY7095" fmla="*/ 4337342 h 4860733"/>
                <a:gd name="connsiteX7096" fmla="*/ 1056171 w 4853691"/>
                <a:gd name="connsiteY7096" fmla="*/ 4334995 h 4860733"/>
                <a:gd name="connsiteX7097" fmla="*/ 1070253 w 4853691"/>
                <a:gd name="connsiteY7097" fmla="*/ 4349077 h 4860733"/>
                <a:gd name="connsiteX7098" fmla="*/ 1086683 w 4853691"/>
                <a:gd name="connsiteY7098" fmla="*/ 4365506 h 4860733"/>
                <a:gd name="connsiteX7099" fmla="*/ 1128929 w 4853691"/>
                <a:gd name="connsiteY7099" fmla="*/ 4403059 h 4860733"/>
                <a:gd name="connsiteX7100" fmla="*/ 1150053 w 4853691"/>
                <a:gd name="connsiteY7100" fmla="*/ 4421836 h 4860733"/>
                <a:gd name="connsiteX7101" fmla="*/ 1140665 w 4853691"/>
                <a:gd name="connsiteY7101" fmla="*/ 4419489 h 4860733"/>
                <a:gd name="connsiteX7102" fmla="*/ 1119541 w 4853691"/>
                <a:gd name="connsiteY7102" fmla="*/ 4410100 h 4860733"/>
                <a:gd name="connsiteX7103" fmla="*/ 1089030 w 4853691"/>
                <a:gd name="connsiteY7103" fmla="*/ 4398365 h 4860733"/>
                <a:gd name="connsiteX7104" fmla="*/ 1070253 w 4853691"/>
                <a:gd name="connsiteY7104" fmla="*/ 4388977 h 4860733"/>
                <a:gd name="connsiteX7105" fmla="*/ 1056171 w 4853691"/>
                <a:gd name="connsiteY7105" fmla="*/ 4381936 h 4860733"/>
                <a:gd name="connsiteX7106" fmla="*/ 1058518 w 4853691"/>
                <a:gd name="connsiteY7106" fmla="*/ 4374895 h 4860733"/>
                <a:gd name="connsiteX7107" fmla="*/ 1046783 w 4853691"/>
                <a:gd name="connsiteY7107" fmla="*/ 4356118 h 4860733"/>
                <a:gd name="connsiteX7108" fmla="*/ 1049130 w 4853691"/>
                <a:gd name="connsiteY7108" fmla="*/ 4351424 h 4860733"/>
                <a:gd name="connsiteX7109" fmla="*/ 1053824 w 4853691"/>
                <a:gd name="connsiteY7109" fmla="*/ 4346730 h 4860733"/>
                <a:gd name="connsiteX7110" fmla="*/ 974024 w 4853691"/>
                <a:gd name="connsiteY7110" fmla="*/ 4241113 h 4860733"/>
                <a:gd name="connsiteX7111" fmla="*/ 955248 w 4853691"/>
                <a:gd name="connsiteY7111" fmla="*/ 4219990 h 4860733"/>
                <a:gd name="connsiteX7112" fmla="*/ 866060 w 4853691"/>
                <a:gd name="connsiteY7112" fmla="*/ 4102637 h 4860733"/>
                <a:gd name="connsiteX7113" fmla="*/ 849631 w 4853691"/>
                <a:gd name="connsiteY7113" fmla="*/ 4081514 h 4860733"/>
                <a:gd name="connsiteX7114" fmla="*/ 828507 w 4853691"/>
                <a:gd name="connsiteY7114" fmla="*/ 4051002 h 4860733"/>
                <a:gd name="connsiteX7115" fmla="*/ 809731 w 4853691"/>
                <a:gd name="connsiteY7115" fmla="*/ 4022838 h 4860733"/>
                <a:gd name="connsiteX7116" fmla="*/ 790955 w 4853691"/>
                <a:gd name="connsiteY7116" fmla="*/ 3992326 h 4860733"/>
                <a:gd name="connsiteX7117" fmla="*/ 769831 w 4853691"/>
                <a:gd name="connsiteY7117" fmla="*/ 3961814 h 4860733"/>
                <a:gd name="connsiteX7118" fmla="*/ 751055 w 4853691"/>
                <a:gd name="connsiteY7118" fmla="*/ 3931303 h 4860733"/>
                <a:gd name="connsiteX7119" fmla="*/ 729931 w 4853691"/>
                <a:gd name="connsiteY7119" fmla="*/ 3898444 h 4860733"/>
                <a:gd name="connsiteX7120" fmla="*/ 713502 w 4853691"/>
                <a:gd name="connsiteY7120" fmla="*/ 3870280 h 4860733"/>
                <a:gd name="connsiteX7121" fmla="*/ 699420 w 4853691"/>
                <a:gd name="connsiteY7121" fmla="*/ 3849156 h 4860733"/>
                <a:gd name="connsiteX7122" fmla="*/ 704114 w 4853691"/>
                <a:gd name="connsiteY7122" fmla="*/ 3844462 h 4860733"/>
                <a:gd name="connsiteX7123" fmla="*/ 713502 w 4853691"/>
                <a:gd name="connsiteY7123" fmla="*/ 3849156 h 4860733"/>
                <a:gd name="connsiteX7124" fmla="*/ 732279 w 4853691"/>
                <a:gd name="connsiteY7124" fmla="*/ 3860891 h 4860733"/>
                <a:gd name="connsiteX7125" fmla="*/ 758096 w 4853691"/>
                <a:gd name="connsiteY7125" fmla="*/ 3874974 h 4860733"/>
                <a:gd name="connsiteX7126" fmla="*/ 776872 w 4853691"/>
                <a:gd name="connsiteY7126" fmla="*/ 3884362 h 4860733"/>
                <a:gd name="connsiteX7127" fmla="*/ 802690 w 4853691"/>
                <a:gd name="connsiteY7127" fmla="*/ 3898444 h 4860733"/>
                <a:gd name="connsiteX7128" fmla="*/ 821466 w 4853691"/>
                <a:gd name="connsiteY7128" fmla="*/ 3907832 h 4860733"/>
                <a:gd name="connsiteX7129" fmla="*/ 849631 w 4853691"/>
                <a:gd name="connsiteY7129" fmla="*/ 3919567 h 4860733"/>
                <a:gd name="connsiteX7130" fmla="*/ 866060 w 4853691"/>
                <a:gd name="connsiteY7130" fmla="*/ 3926609 h 4860733"/>
                <a:gd name="connsiteX7131" fmla="*/ 896572 w 4853691"/>
                <a:gd name="connsiteY7131" fmla="*/ 3938344 h 4860733"/>
                <a:gd name="connsiteX7132" fmla="*/ 913001 w 4853691"/>
                <a:gd name="connsiteY7132" fmla="*/ 3945385 h 4860733"/>
                <a:gd name="connsiteX7133" fmla="*/ 952901 w 4853691"/>
                <a:gd name="connsiteY7133" fmla="*/ 3959468 h 4860733"/>
                <a:gd name="connsiteX7134" fmla="*/ 959942 w 4853691"/>
                <a:gd name="connsiteY7134" fmla="*/ 3961814 h 4860733"/>
                <a:gd name="connsiteX7135" fmla="*/ 1009230 w 4853691"/>
                <a:gd name="connsiteY7135" fmla="*/ 3978244 h 4860733"/>
                <a:gd name="connsiteX7136" fmla="*/ 1009230 w 4853691"/>
                <a:gd name="connsiteY7136" fmla="*/ 3978244 h 4860733"/>
                <a:gd name="connsiteX7137" fmla="*/ 1039742 w 4853691"/>
                <a:gd name="connsiteY7137" fmla="*/ 3987632 h 4860733"/>
                <a:gd name="connsiteX7138" fmla="*/ 1039742 w 4853691"/>
                <a:gd name="connsiteY7138" fmla="*/ 3992326 h 4860733"/>
                <a:gd name="connsiteX7139" fmla="*/ 1056171 w 4853691"/>
                <a:gd name="connsiteY7139" fmla="*/ 4011102 h 4860733"/>
                <a:gd name="connsiteX7140" fmla="*/ 1044436 w 4853691"/>
                <a:gd name="connsiteY7140" fmla="*/ 4102637 h 4860733"/>
                <a:gd name="connsiteX7141" fmla="*/ 1042089 w 4853691"/>
                <a:gd name="connsiteY7141" fmla="*/ 4116720 h 4860733"/>
                <a:gd name="connsiteX7142" fmla="*/ 1039742 w 4853691"/>
                <a:gd name="connsiteY7142" fmla="*/ 4135496 h 4860733"/>
                <a:gd name="connsiteX7143" fmla="*/ 1037395 w 4853691"/>
                <a:gd name="connsiteY7143" fmla="*/ 4156619 h 4860733"/>
                <a:gd name="connsiteX7144" fmla="*/ 1035047 w 4853691"/>
                <a:gd name="connsiteY7144" fmla="*/ 4175396 h 4860733"/>
                <a:gd name="connsiteX7145" fmla="*/ 1032700 w 4853691"/>
                <a:gd name="connsiteY7145" fmla="*/ 4194172 h 4860733"/>
                <a:gd name="connsiteX7146" fmla="*/ 1030353 w 4853691"/>
                <a:gd name="connsiteY7146" fmla="*/ 4212948 h 4860733"/>
                <a:gd name="connsiteX7147" fmla="*/ 1028006 w 4853691"/>
                <a:gd name="connsiteY7147" fmla="*/ 4231725 h 4860733"/>
                <a:gd name="connsiteX7148" fmla="*/ 1025659 w 4853691"/>
                <a:gd name="connsiteY7148" fmla="*/ 4250501 h 4860733"/>
                <a:gd name="connsiteX7149" fmla="*/ 1023312 w 4853691"/>
                <a:gd name="connsiteY7149" fmla="*/ 4266930 h 4860733"/>
                <a:gd name="connsiteX7150" fmla="*/ 1020965 w 4853691"/>
                <a:gd name="connsiteY7150" fmla="*/ 4278666 h 4860733"/>
                <a:gd name="connsiteX7151" fmla="*/ 1018618 w 4853691"/>
                <a:gd name="connsiteY7151" fmla="*/ 4278666 h 4860733"/>
                <a:gd name="connsiteX7152" fmla="*/ 1006883 w 4853691"/>
                <a:gd name="connsiteY7152" fmla="*/ 4283360 h 4860733"/>
                <a:gd name="connsiteX7153" fmla="*/ 997495 w 4853691"/>
                <a:gd name="connsiteY7153" fmla="*/ 4273972 h 4860733"/>
                <a:gd name="connsiteX7154" fmla="*/ 974024 w 4853691"/>
                <a:gd name="connsiteY7154" fmla="*/ 4241113 h 4860733"/>
                <a:gd name="connsiteX7155" fmla="*/ 640744 w 4853691"/>
                <a:gd name="connsiteY7155" fmla="*/ 3785786 h 4860733"/>
                <a:gd name="connsiteX7156" fmla="*/ 614926 w 4853691"/>
                <a:gd name="connsiteY7156" fmla="*/ 3759969 h 4860733"/>
                <a:gd name="connsiteX7157" fmla="*/ 596150 w 4853691"/>
                <a:gd name="connsiteY7157" fmla="*/ 3741192 h 4860733"/>
                <a:gd name="connsiteX7158" fmla="*/ 567985 w 4853691"/>
                <a:gd name="connsiteY7158" fmla="*/ 3713028 h 4860733"/>
                <a:gd name="connsiteX7159" fmla="*/ 551556 w 4853691"/>
                <a:gd name="connsiteY7159" fmla="*/ 3696598 h 4860733"/>
                <a:gd name="connsiteX7160" fmla="*/ 523391 w 4853691"/>
                <a:gd name="connsiteY7160" fmla="*/ 3663740 h 4860733"/>
                <a:gd name="connsiteX7161" fmla="*/ 509309 w 4853691"/>
                <a:gd name="connsiteY7161" fmla="*/ 3649657 h 4860733"/>
                <a:gd name="connsiteX7162" fmla="*/ 474103 w 4853691"/>
                <a:gd name="connsiteY7162" fmla="*/ 3609757 h 4860733"/>
                <a:gd name="connsiteX7163" fmla="*/ 467062 w 4853691"/>
                <a:gd name="connsiteY7163" fmla="*/ 3602716 h 4860733"/>
                <a:gd name="connsiteX7164" fmla="*/ 427162 w 4853691"/>
                <a:gd name="connsiteY7164" fmla="*/ 3553428 h 4860733"/>
                <a:gd name="connsiteX7165" fmla="*/ 424815 w 4853691"/>
                <a:gd name="connsiteY7165" fmla="*/ 3551081 h 4860733"/>
                <a:gd name="connsiteX7166" fmla="*/ 389610 w 4853691"/>
                <a:gd name="connsiteY7166" fmla="*/ 3504140 h 4860733"/>
                <a:gd name="connsiteX7167" fmla="*/ 377874 w 4853691"/>
                <a:gd name="connsiteY7167" fmla="*/ 3487711 h 4860733"/>
                <a:gd name="connsiteX7168" fmla="*/ 354404 w 4853691"/>
                <a:gd name="connsiteY7168" fmla="*/ 3454853 h 4860733"/>
                <a:gd name="connsiteX7169" fmla="*/ 340322 w 4853691"/>
                <a:gd name="connsiteY7169" fmla="*/ 3436076 h 4860733"/>
                <a:gd name="connsiteX7170" fmla="*/ 319198 w 4853691"/>
                <a:gd name="connsiteY7170" fmla="*/ 3405564 h 4860733"/>
                <a:gd name="connsiteX7171" fmla="*/ 305116 w 4853691"/>
                <a:gd name="connsiteY7171" fmla="*/ 3384441 h 4860733"/>
                <a:gd name="connsiteX7172" fmla="*/ 286340 w 4853691"/>
                <a:gd name="connsiteY7172" fmla="*/ 3356276 h 4860733"/>
                <a:gd name="connsiteX7173" fmla="*/ 272257 w 4853691"/>
                <a:gd name="connsiteY7173" fmla="*/ 3335153 h 4860733"/>
                <a:gd name="connsiteX7174" fmla="*/ 255828 w 4853691"/>
                <a:gd name="connsiteY7174" fmla="*/ 3306989 h 4860733"/>
                <a:gd name="connsiteX7175" fmla="*/ 241746 w 4853691"/>
                <a:gd name="connsiteY7175" fmla="*/ 3283518 h 4860733"/>
                <a:gd name="connsiteX7176" fmla="*/ 225316 w 4853691"/>
                <a:gd name="connsiteY7176" fmla="*/ 3255354 h 4860733"/>
                <a:gd name="connsiteX7177" fmla="*/ 213581 w 4853691"/>
                <a:gd name="connsiteY7177" fmla="*/ 3231883 h 4860733"/>
                <a:gd name="connsiteX7178" fmla="*/ 199499 w 4853691"/>
                <a:gd name="connsiteY7178" fmla="*/ 3203718 h 4860733"/>
                <a:gd name="connsiteX7179" fmla="*/ 187764 w 4853691"/>
                <a:gd name="connsiteY7179" fmla="*/ 3180248 h 4860733"/>
                <a:gd name="connsiteX7180" fmla="*/ 183070 w 4853691"/>
                <a:gd name="connsiteY7180" fmla="*/ 3168513 h 4860733"/>
                <a:gd name="connsiteX7181" fmla="*/ 171334 w 4853691"/>
                <a:gd name="connsiteY7181" fmla="*/ 3133307 h 4860733"/>
                <a:gd name="connsiteX7182" fmla="*/ 159599 w 4853691"/>
                <a:gd name="connsiteY7182" fmla="*/ 3098101 h 4860733"/>
                <a:gd name="connsiteX7183" fmla="*/ 157252 w 4853691"/>
                <a:gd name="connsiteY7183" fmla="*/ 3093407 h 4860733"/>
                <a:gd name="connsiteX7184" fmla="*/ 157252 w 4853691"/>
                <a:gd name="connsiteY7184" fmla="*/ 3093407 h 4860733"/>
                <a:gd name="connsiteX7185" fmla="*/ 166640 w 4853691"/>
                <a:gd name="connsiteY7185" fmla="*/ 3105142 h 4860733"/>
                <a:gd name="connsiteX7186" fmla="*/ 178376 w 4853691"/>
                <a:gd name="connsiteY7186" fmla="*/ 3119225 h 4860733"/>
                <a:gd name="connsiteX7187" fmla="*/ 187764 w 4853691"/>
                <a:gd name="connsiteY7187" fmla="*/ 3130960 h 4860733"/>
                <a:gd name="connsiteX7188" fmla="*/ 201846 w 4853691"/>
                <a:gd name="connsiteY7188" fmla="*/ 3142695 h 4860733"/>
                <a:gd name="connsiteX7189" fmla="*/ 204193 w 4853691"/>
                <a:gd name="connsiteY7189" fmla="*/ 3145042 h 4860733"/>
                <a:gd name="connsiteX7190" fmla="*/ 206540 w 4853691"/>
                <a:gd name="connsiteY7190" fmla="*/ 3149737 h 4860733"/>
                <a:gd name="connsiteX7191" fmla="*/ 218275 w 4853691"/>
                <a:gd name="connsiteY7191" fmla="*/ 3168513 h 4860733"/>
                <a:gd name="connsiteX7192" fmla="*/ 230011 w 4853691"/>
                <a:gd name="connsiteY7192" fmla="*/ 3187289 h 4860733"/>
                <a:gd name="connsiteX7193" fmla="*/ 241746 w 4853691"/>
                <a:gd name="connsiteY7193" fmla="*/ 3206065 h 4860733"/>
                <a:gd name="connsiteX7194" fmla="*/ 253481 w 4853691"/>
                <a:gd name="connsiteY7194" fmla="*/ 3224842 h 4860733"/>
                <a:gd name="connsiteX7195" fmla="*/ 265216 w 4853691"/>
                <a:gd name="connsiteY7195" fmla="*/ 3243618 h 4860733"/>
                <a:gd name="connsiteX7196" fmla="*/ 276951 w 4853691"/>
                <a:gd name="connsiteY7196" fmla="*/ 3262394 h 4860733"/>
                <a:gd name="connsiteX7197" fmla="*/ 291034 w 4853691"/>
                <a:gd name="connsiteY7197" fmla="*/ 3281171 h 4860733"/>
                <a:gd name="connsiteX7198" fmla="*/ 302769 w 4853691"/>
                <a:gd name="connsiteY7198" fmla="*/ 3299947 h 4860733"/>
                <a:gd name="connsiteX7199" fmla="*/ 316851 w 4853691"/>
                <a:gd name="connsiteY7199" fmla="*/ 3318724 h 4860733"/>
                <a:gd name="connsiteX7200" fmla="*/ 328587 w 4853691"/>
                <a:gd name="connsiteY7200" fmla="*/ 3337500 h 4860733"/>
                <a:gd name="connsiteX7201" fmla="*/ 342669 w 4853691"/>
                <a:gd name="connsiteY7201" fmla="*/ 3356276 h 4860733"/>
                <a:gd name="connsiteX7202" fmla="*/ 356751 w 4853691"/>
                <a:gd name="connsiteY7202" fmla="*/ 3372706 h 4860733"/>
                <a:gd name="connsiteX7203" fmla="*/ 373180 w 4853691"/>
                <a:gd name="connsiteY7203" fmla="*/ 3391482 h 4860733"/>
                <a:gd name="connsiteX7204" fmla="*/ 387263 w 4853691"/>
                <a:gd name="connsiteY7204" fmla="*/ 3407912 h 4860733"/>
                <a:gd name="connsiteX7205" fmla="*/ 403692 w 4853691"/>
                <a:gd name="connsiteY7205" fmla="*/ 3426688 h 4860733"/>
                <a:gd name="connsiteX7206" fmla="*/ 415427 w 4853691"/>
                <a:gd name="connsiteY7206" fmla="*/ 3440770 h 4860733"/>
                <a:gd name="connsiteX7207" fmla="*/ 434204 w 4853691"/>
                <a:gd name="connsiteY7207" fmla="*/ 3461893 h 4860733"/>
                <a:gd name="connsiteX7208" fmla="*/ 445939 w 4853691"/>
                <a:gd name="connsiteY7208" fmla="*/ 3473629 h 4860733"/>
                <a:gd name="connsiteX7209" fmla="*/ 478797 w 4853691"/>
                <a:gd name="connsiteY7209" fmla="*/ 3506487 h 4860733"/>
                <a:gd name="connsiteX7210" fmla="*/ 488186 w 4853691"/>
                <a:gd name="connsiteY7210" fmla="*/ 3513529 h 4860733"/>
                <a:gd name="connsiteX7211" fmla="*/ 497574 w 4853691"/>
                <a:gd name="connsiteY7211" fmla="*/ 3529958 h 4860733"/>
                <a:gd name="connsiteX7212" fmla="*/ 518697 w 4853691"/>
                <a:gd name="connsiteY7212" fmla="*/ 3565164 h 4860733"/>
                <a:gd name="connsiteX7213" fmla="*/ 542168 w 4853691"/>
                <a:gd name="connsiteY7213" fmla="*/ 3605063 h 4860733"/>
                <a:gd name="connsiteX7214" fmla="*/ 563291 w 4853691"/>
                <a:gd name="connsiteY7214" fmla="*/ 3640269 h 4860733"/>
                <a:gd name="connsiteX7215" fmla="*/ 586762 w 4853691"/>
                <a:gd name="connsiteY7215" fmla="*/ 3680169 h 4860733"/>
                <a:gd name="connsiteX7216" fmla="*/ 607885 w 4853691"/>
                <a:gd name="connsiteY7216" fmla="*/ 3713028 h 4860733"/>
                <a:gd name="connsiteX7217" fmla="*/ 633703 w 4853691"/>
                <a:gd name="connsiteY7217" fmla="*/ 3752927 h 4860733"/>
                <a:gd name="connsiteX7218" fmla="*/ 654826 w 4853691"/>
                <a:gd name="connsiteY7218" fmla="*/ 3783439 h 4860733"/>
                <a:gd name="connsiteX7219" fmla="*/ 668908 w 4853691"/>
                <a:gd name="connsiteY7219" fmla="*/ 3804562 h 4860733"/>
                <a:gd name="connsiteX7220" fmla="*/ 657173 w 4853691"/>
                <a:gd name="connsiteY7220" fmla="*/ 3797521 h 4860733"/>
                <a:gd name="connsiteX7221" fmla="*/ 654826 w 4853691"/>
                <a:gd name="connsiteY7221" fmla="*/ 3795174 h 4860733"/>
                <a:gd name="connsiteX7222" fmla="*/ 640744 w 4853691"/>
                <a:gd name="connsiteY7222" fmla="*/ 3785786 h 4860733"/>
                <a:gd name="connsiteX7223" fmla="*/ 147864 w 4853691"/>
                <a:gd name="connsiteY7223" fmla="*/ 3076978 h 4860733"/>
                <a:gd name="connsiteX7224" fmla="*/ 138476 w 4853691"/>
                <a:gd name="connsiteY7224" fmla="*/ 3062896 h 4860733"/>
                <a:gd name="connsiteX7225" fmla="*/ 145517 w 4853691"/>
                <a:gd name="connsiteY7225" fmla="*/ 3055855 h 4860733"/>
                <a:gd name="connsiteX7226" fmla="*/ 154905 w 4853691"/>
                <a:gd name="connsiteY7226" fmla="*/ 3086366 h 4860733"/>
                <a:gd name="connsiteX7227" fmla="*/ 154905 w 4853691"/>
                <a:gd name="connsiteY7227" fmla="*/ 3086366 h 4860733"/>
                <a:gd name="connsiteX7228" fmla="*/ 147864 w 4853691"/>
                <a:gd name="connsiteY7228" fmla="*/ 3076978 h 4860733"/>
                <a:gd name="connsiteX7229" fmla="*/ 103270 w 4853691"/>
                <a:gd name="connsiteY7229" fmla="*/ 2983096 h 4860733"/>
                <a:gd name="connsiteX7230" fmla="*/ 103270 w 4853691"/>
                <a:gd name="connsiteY7230" fmla="*/ 2980749 h 4860733"/>
                <a:gd name="connsiteX7231" fmla="*/ 105617 w 4853691"/>
                <a:gd name="connsiteY7231" fmla="*/ 2987790 h 4860733"/>
                <a:gd name="connsiteX7232" fmla="*/ 103270 w 4853691"/>
                <a:gd name="connsiteY7232" fmla="*/ 2987790 h 4860733"/>
                <a:gd name="connsiteX7233" fmla="*/ 103270 w 4853691"/>
                <a:gd name="connsiteY7233" fmla="*/ 2983096 h 4860733"/>
                <a:gd name="connsiteX7234" fmla="*/ 103270 w 4853691"/>
                <a:gd name="connsiteY7234" fmla="*/ 2983096 h 4860733"/>
                <a:gd name="connsiteX7235" fmla="*/ 91535 w 4853691"/>
                <a:gd name="connsiteY7235" fmla="*/ 2943196 h 4860733"/>
                <a:gd name="connsiteX7236" fmla="*/ 82147 w 4853691"/>
                <a:gd name="connsiteY7236" fmla="*/ 2915032 h 4860733"/>
                <a:gd name="connsiteX7237" fmla="*/ 77453 w 4853691"/>
                <a:gd name="connsiteY7237" fmla="*/ 2896255 h 4860733"/>
                <a:gd name="connsiteX7238" fmla="*/ 70411 w 4853691"/>
                <a:gd name="connsiteY7238" fmla="*/ 2868091 h 4860733"/>
                <a:gd name="connsiteX7239" fmla="*/ 68064 w 4853691"/>
                <a:gd name="connsiteY7239" fmla="*/ 2861050 h 4860733"/>
                <a:gd name="connsiteX7240" fmla="*/ 70411 w 4853691"/>
                <a:gd name="connsiteY7240" fmla="*/ 2863397 h 4860733"/>
                <a:gd name="connsiteX7241" fmla="*/ 77453 w 4853691"/>
                <a:gd name="connsiteY7241" fmla="*/ 2872785 h 4860733"/>
                <a:gd name="connsiteX7242" fmla="*/ 77453 w 4853691"/>
                <a:gd name="connsiteY7242" fmla="*/ 2875132 h 4860733"/>
                <a:gd name="connsiteX7243" fmla="*/ 82147 w 4853691"/>
                <a:gd name="connsiteY7243" fmla="*/ 2891561 h 4860733"/>
                <a:gd name="connsiteX7244" fmla="*/ 82147 w 4853691"/>
                <a:gd name="connsiteY7244" fmla="*/ 2893908 h 4860733"/>
                <a:gd name="connsiteX7245" fmla="*/ 82147 w 4853691"/>
                <a:gd name="connsiteY7245" fmla="*/ 2896255 h 4860733"/>
                <a:gd name="connsiteX7246" fmla="*/ 86841 w 4853691"/>
                <a:gd name="connsiteY7246" fmla="*/ 2910338 h 4860733"/>
                <a:gd name="connsiteX7247" fmla="*/ 86841 w 4853691"/>
                <a:gd name="connsiteY7247" fmla="*/ 2910338 h 4860733"/>
                <a:gd name="connsiteX7248" fmla="*/ 93882 w 4853691"/>
                <a:gd name="connsiteY7248" fmla="*/ 2936155 h 4860733"/>
                <a:gd name="connsiteX7249" fmla="*/ 98576 w 4853691"/>
                <a:gd name="connsiteY7249" fmla="*/ 2957279 h 4860733"/>
                <a:gd name="connsiteX7250" fmla="*/ 98576 w 4853691"/>
                <a:gd name="connsiteY7250" fmla="*/ 2964320 h 4860733"/>
                <a:gd name="connsiteX7251" fmla="*/ 98576 w 4853691"/>
                <a:gd name="connsiteY7251" fmla="*/ 2964320 h 4860733"/>
                <a:gd name="connsiteX7252" fmla="*/ 96229 w 4853691"/>
                <a:gd name="connsiteY7252" fmla="*/ 2959626 h 4860733"/>
                <a:gd name="connsiteX7253" fmla="*/ 91535 w 4853691"/>
                <a:gd name="connsiteY7253" fmla="*/ 2943196 h 4860733"/>
                <a:gd name="connsiteX7254" fmla="*/ 112658 w 4853691"/>
                <a:gd name="connsiteY7254" fmla="*/ 2600527 h 4860733"/>
                <a:gd name="connsiteX7255" fmla="*/ 126741 w 4853691"/>
                <a:gd name="connsiteY7255" fmla="*/ 2591139 h 4860733"/>
                <a:gd name="connsiteX7256" fmla="*/ 129088 w 4853691"/>
                <a:gd name="connsiteY7256" fmla="*/ 2588792 h 4860733"/>
                <a:gd name="connsiteX7257" fmla="*/ 168987 w 4853691"/>
                <a:gd name="connsiteY7257" fmla="*/ 2558281 h 4860733"/>
                <a:gd name="connsiteX7258" fmla="*/ 173681 w 4853691"/>
                <a:gd name="connsiteY7258" fmla="*/ 2553587 h 4860733"/>
                <a:gd name="connsiteX7259" fmla="*/ 190111 w 4853691"/>
                <a:gd name="connsiteY7259" fmla="*/ 2539504 h 4860733"/>
                <a:gd name="connsiteX7260" fmla="*/ 199499 w 4853691"/>
                <a:gd name="connsiteY7260" fmla="*/ 2532463 h 4860733"/>
                <a:gd name="connsiteX7261" fmla="*/ 213581 w 4853691"/>
                <a:gd name="connsiteY7261" fmla="*/ 2518381 h 4860733"/>
                <a:gd name="connsiteX7262" fmla="*/ 222969 w 4853691"/>
                <a:gd name="connsiteY7262" fmla="*/ 2508993 h 4860733"/>
                <a:gd name="connsiteX7263" fmla="*/ 230011 w 4853691"/>
                <a:gd name="connsiteY7263" fmla="*/ 2513687 h 4860733"/>
                <a:gd name="connsiteX7264" fmla="*/ 227664 w 4853691"/>
                <a:gd name="connsiteY7264" fmla="*/ 2527769 h 4860733"/>
                <a:gd name="connsiteX7265" fmla="*/ 220622 w 4853691"/>
                <a:gd name="connsiteY7265" fmla="*/ 2553587 h 4860733"/>
                <a:gd name="connsiteX7266" fmla="*/ 220622 w 4853691"/>
                <a:gd name="connsiteY7266" fmla="*/ 2558281 h 4860733"/>
                <a:gd name="connsiteX7267" fmla="*/ 183070 w 4853691"/>
                <a:gd name="connsiteY7267" fmla="*/ 2692062 h 4860733"/>
                <a:gd name="connsiteX7268" fmla="*/ 180723 w 4853691"/>
                <a:gd name="connsiteY7268" fmla="*/ 2696756 h 4860733"/>
                <a:gd name="connsiteX7269" fmla="*/ 176028 w 4853691"/>
                <a:gd name="connsiteY7269" fmla="*/ 2696756 h 4860733"/>
                <a:gd name="connsiteX7270" fmla="*/ 161946 w 4853691"/>
                <a:gd name="connsiteY7270" fmla="*/ 2701451 h 4860733"/>
                <a:gd name="connsiteX7271" fmla="*/ 152558 w 4853691"/>
                <a:gd name="connsiteY7271" fmla="*/ 2692062 h 4860733"/>
                <a:gd name="connsiteX7272" fmla="*/ 147864 w 4853691"/>
                <a:gd name="connsiteY7272" fmla="*/ 2687368 h 4860733"/>
                <a:gd name="connsiteX7273" fmla="*/ 122046 w 4853691"/>
                <a:gd name="connsiteY7273" fmla="*/ 2661551 h 4860733"/>
                <a:gd name="connsiteX7274" fmla="*/ 115005 w 4853691"/>
                <a:gd name="connsiteY7274" fmla="*/ 2654510 h 4860733"/>
                <a:gd name="connsiteX7275" fmla="*/ 98576 w 4853691"/>
                <a:gd name="connsiteY7275" fmla="*/ 2635733 h 4860733"/>
                <a:gd name="connsiteX7276" fmla="*/ 91535 w 4853691"/>
                <a:gd name="connsiteY7276" fmla="*/ 2626345 h 4860733"/>
                <a:gd name="connsiteX7277" fmla="*/ 91535 w 4853691"/>
                <a:gd name="connsiteY7277" fmla="*/ 2623998 h 4860733"/>
                <a:gd name="connsiteX7278" fmla="*/ 98576 w 4853691"/>
                <a:gd name="connsiteY7278" fmla="*/ 2609916 h 4860733"/>
                <a:gd name="connsiteX7279" fmla="*/ 98576 w 4853691"/>
                <a:gd name="connsiteY7279" fmla="*/ 2605222 h 4860733"/>
                <a:gd name="connsiteX7280" fmla="*/ 107964 w 4853691"/>
                <a:gd name="connsiteY7280" fmla="*/ 2600527 h 4860733"/>
                <a:gd name="connsiteX7281" fmla="*/ 112658 w 4853691"/>
                <a:gd name="connsiteY7281" fmla="*/ 2600527 h 4860733"/>
                <a:gd name="connsiteX7282" fmla="*/ 286340 w 4853691"/>
                <a:gd name="connsiteY7282" fmla="*/ 2321229 h 4860733"/>
                <a:gd name="connsiteX7283" fmla="*/ 363792 w 4853691"/>
                <a:gd name="connsiteY7283" fmla="*/ 2034889 h 4860733"/>
                <a:gd name="connsiteX7284" fmla="*/ 427162 w 4853691"/>
                <a:gd name="connsiteY7284" fmla="*/ 1809573 h 4860733"/>
                <a:gd name="connsiteX7285" fmla="*/ 429509 w 4853691"/>
                <a:gd name="connsiteY7285" fmla="*/ 1802532 h 4860733"/>
                <a:gd name="connsiteX7286" fmla="*/ 441245 w 4853691"/>
                <a:gd name="connsiteY7286" fmla="*/ 1767326 h 4860733"/>
                <a:gd name="connsiteX7287" fmla="*/ 448286 w 4853691"/>
                <a:gd name="connsiteY7287" fmla="*/ 1741508 h 4860733"/>
                <a:gd name="connsiteX7288" fmla="*/ 452980 w 4853691"/>
                <a:gd name="connsiteY7288" fmla="*/ 1741508 h 4860733"/>
                <a:gd name="connsiteX7289" fmla="*/ 471756 w 4853691"/>
                <a:gd name="connsiteY7289" fmla="*/ 1722732 h 4860733"/>
                <a:gd name="connsiteX7290" fmla="*/ 504615 w 4853691"/>
                <a:gd name="connsiteY7290" fmla="*/ 1725079 h 4860733"/>
                <a:gd name="connsiteX7291" fmla="*/ 521044 w 4853691"/>
                <a:gd name="connsiteY7291" fmla="*/ 1727426 h 4860733"/>
                <a:gd name="connsiteX7292" fmla="*/ 553903 w 4853691"/>
                <a:gd name="connsiteY7292" fmla="*/ 1732120 h 4860733"/>
                <a:gd name="connsiteX7293" fmla="*/ 575026 w 4853691"/>
                <a:gd name="connsiteY7293" fmla="*/ 1736814 h 4860733"/>
                <a:gd name="connsiteX7294" fmla="*/ 605538 w 4853691"/>
                <a:gd name="connsiteY7294" fmla="*/ 1741508 h 4860733"/>
                <a:gd name="connsiteX7295" fmla="*/ 631355 w 4853691"/>
                <a:gd name="connsiteY7295" fmla="*/ 1748550 h 4860733"/>
                <a:gd name="connsiteX7296" fmla="*/ 657173 w 4853691"/>
                <a:gd name="connsiteY7296" fmla="*/ 1755591 h 4860733"/>
                <a:gd name="connsiteX7297" fmla="*/ 682991 w 4853691"/>
                <a:gd name="connsiteY7297" fmla="*/ 1762632 h 4860733"/>
                <a:gd name="connsiteX7298" fmla="*/ 706461 w 4853691"/>
                <a:gd name="connsiteY7298" fmla="*/ 1769673 h 4860733"/>
                <a:gd name="connsiteX7299" fmla="*/ 734626 w 4853691"/>
                <a:gd name="connsiteY7299" fmla="*/ 1779061 h 4860733"/>
                <a:gd name="connsiteX7300" fmla="*/ 758096 w 4853691"/>
                <a:gd name="connsiteY7300" fmla="*/ 1786102 h 4860733"/>
                <a:gd name="connsiteX7301" fmla="*/ 788608 w 4853691"/>
                <a:gd name="connsiteY7301" fmla="*/ 1797838 h 4860733"/>
                <a:gd name="connsiteX7302" fmla="*/ 809731 w 4853691"/>
                <a:gd name="connsiteY7302" fmla="*/ 1804879 h 4860733"/>
                <a:gd name="connsiteX7303" fmla="*/ 844937 w 4853691"/>
                <a:gd name="connsiteY7303" fmla="*/ 1818961 h 4860733"/>
                <a:gd name="connsiteX7304" fmla="*/ 863713 w 4853691"/>
                <a:gd name="connsiteY7304" fmla="*/ 1826002 h 4860733"/>
                <a:gd name="connsiteX7305" fmla="*/ 901266 w 4853691"/>
                <a:gd name="connsiteY7305" fmla="*/ 1842432 h 4860733"/>
                <a:gd name="connsiteX7306" fmla="*/ 917695 w 4853691"/>
                <a:gd name="connsiteY7306" fmla="*/ 1849473 h 4860733"/>
                <a:gd name="connsiteX7307" fmla="*/ 957595 w 4853691"/>
                <a:gd name="connsiteY7307" fmla="*/ 1868249 h 4860733"/>
                <a:gd name="connsiteX7308" fmla="*/ 971677 w 4853691"/>
                <a:gd name="connsiteY7308" fmla="*/ 1875290 h 4860733"/>
                <a:gd name="connsiteX7309" fmla="*/ 1016271 w 4853691"/>
                <a:gd name="connsiteY7309" fmla="*/ 1898761 h 4860733"/>
                <a:gd name="connsiteX7310" fmla="*/ 1025659 w 4853691"/>
                <a:gd name="connsiteY7310" fmla="*/ 1903455 h 4860733"/>
                <a:gd name="connsiteX7311" fmla="*/ 1074947 w 4853691"/>
                <a:gd name="connsiteY7311" fmla="*/ 1929272 h 4860733"/>
                <a:gd name="connsiteX7312" fmla="*/ 1079641 w 4853691"/>
                <a:gd name="connsiteY7312" fmla="*/ 1931619 h 4860733"/>
                <a:gd name="connsiteX7313" fmla="*/ 1133623 w 4853691"/>
                <a:gd name="connsiteY7313" fmla="*/ 1962131 h 4860733"/>
                <a:gd name="connsiteX7314" fmla="*/ 1133623 w 4853691"/>
                <a:gd name="connsiteY7314" fmla="*/ 1962131 h 4860733"/>
                <a:gd name="connsiteX7315" fmla="*/ 1279140 w 4853691"/>
                <a:gd name="connsiteY7315" fmla="*/ 2048971 h 4860733"/>
                <a:gd name="connsiteX7316" fmla="*/ 1276793 w 4853691"/>
                <a:gd name="connsiteY7316" fmla="*/ 2058360 h 4860733"/>
                <a:gd name="connsiteX7317" fmla="*/ 1279140 w 4853691"/>
                <a:gd name="connsiteY7317" fmla="*/ 2065401 h 4860733"/>
                <a:gd name="connsiteX7318" fmla="*/ 877795 w 4853691"/>
                <a:gd name="connsiteY7318" fmla="*/ 2236735 h 4860733"/>
                <a:gd name="connsiteX7319" fmla="*/ 734626 w 4853691"/>
                <a:gd name="connsiteY7319" fmla="*/ 2297759 h 4860733"/>
                <a:gd name="connsiteX7320" fmla="*/ 697073 w 4853691"/>
                <a:gd name="connsiteY7320" fmla="*/ 2314188 h 4860733"/>
                <a:gd name="connsiteX7321" fmla="*/ 678296 w 4853691"/>
                <a:gd name="connsiteY7321" fmla="*/ 2302453 h 4860733"/>
                <a:gd name="connsiteX7322" fmla="*/ 657173 w 4853691"/>
                <a:gd name="connsiteY7322" fmla="*/ 2323576 h 4860733"/>
                <a:gd name="connsiteX7323" fmla="*/ 659520 w 4853691"/>
                <a:gd name="connsiteY7323" fmla="*/ 2330617 h 4860733"/>
                <a:gd name="connsiteX7324" fmla="*/ 445939 w 4853691"/>
                <a:gd name="connsiteY7324" fmla="*/ 2419805 h 4860733"/>
                <a:gd name="connsiteX7325" fmla="*/ 441245 w 4853691"/>
                <a:gd name="connsiteY7325" fmla="*/ 2422152 h 4860733"/>
                <a:gd name="connsiteX7326" fmla="*/ 389610 w 4853691"/>
                <a:gd name="connsiteY7326" fmla="*/ 2440928 h 4860733"/>
                <a:gd name="connsiteX7327" fmla="*/ 375527 w 4853691"/>
                <a:gd name="connsiteY7327" fmla="*/ 2445622 h 4860733"/>
                <a:gd name="connsiteX7328" fmla="*/ 335628 w 4853691"/>
                <a:gd name="connsiteY7328" fmla="*/ 2459705 h 4860733"/>
                <a:gd name="connsiteX7329" fmla="*/ 319198 w 4853691"/>
                <a:gd name="connsiteY7329" fmla="*/ 2466746 h 4860733"/>
                <a:gd name="connsiteX7330" fmla="*/ 286340 w 4853691"/>
                <a:gd name="connsiteY7330" fmla="*/ 2478481 h 4860733"/>
                <a:gd name="connsiteX7331" fmla="*/ 265216 w 4853691"/>
                <a:gd name="connsiteY7331" fmla="*/ 2485522 h 4860733"/>
                <a:gd name="connsiteX7332" fmla="*/ 255828 w 4853691"/>
                <a:gd name="connsiteY7332" fmla="*/ 2487869 h 4860733"/>
                <a:gd name="connsiteX7333" fmla="*/ 244093 w 4853691"/>
                <a:gd name="connsiteY7333" fmla="*/ 2476134 h 4860733"/>
                <a:gd name="connsiteX7334" fmla="*/ 272257 w 4853691"/>
                <a:gd name="connsiteY7334" fmla="*/ 2370517 h 4860733"/>
                <a:gd name="connsiteX7335" fmla="*/ 286340 w 4853691"/>
                <a:gd name="connsiteY7335" fmla="*/ 2321229 h 4860733"/>
                <a:gd name="connsiteX7336" fmla="*/ 283993 w 4853691"/>
                <a:gd name="connsiteY7336" fmla="*/ 1809573 h 4860733"/>
                <a:gd name="connsiteX7337" fmla="*/ 281646 w 4853691"/>
                <a:gd name="connsiteY7337" fmla="*/ 1797838 h 4860733"/>
                <a:gd name="connsiteX7338" fmla="*/ 276951 w 4853691"/>
                <a:gd name="connsiteY7338" fmla="*/ 1783755 h 4860733"/>
                <a:gd name="connsiteX7339" fmla="*/ 274604 w 4853691"/>
                <a:gd name="connsiteY7339" fmla="*/ 1774367 h 4860733"/>
                <a:gd name="connsiteX7340" fmla="*/ 269910 w 4853691"/>
                <a:gd name="connsiteY7340" fmla="*/ 1757938 h 4860733"/>
                <a:gd name="connsiteX7341" fmla="*/ 269910 w 4853691"/>
                <a:gd name="connsiteY7341" fmla="*/ 1755591 h 4860733"/>
                <a:gd name="connsiteX7342" fmla="*/ 276951 w 4853691"/>
                <a:gd name="connsiteY7342" fmla="*/ 1746203 h 4860733"/>
                <a:gd name="connsiteX7343" fmla="*/ 281646 w 4853691"/>
                <a:gd name="connsiteY7343" fmla="*/ 1741508 h 4860733"/>
                <a:gd name="connsiteX7344" fmla="*/ 307463 w 4853691"/>
                <a:gd name="connsiteY7344" fmla="*/ 1706303 h 4860733"/>
                <a:gd name="connsiteX7345" fmla="*/ 319198 w 4853691"/>
                <a:gd name="connsiteY7345" fmla="*/ 1692221 h 4860733"/>
                <a:gd name="connsiteX7346" fmla="*/ 328587 w 4853691"/>
                <a:gd name="connsiteY7346" fmla="*/ 1680485 h 4860733"/>
                <a:gd name="connsiteX7347" fmla="*/ 335628 w 4853691"/>
                <a:gd name="connsiteY7347" fmla="*/ 1682832 h 4860733"/>
                <a:gd name="connsiteX7348" fmla="*/ 335628 w 4853691"/>
                <a:gd name="connsiteY7348" fmla="*/ 1685179 h 4860733"/>
                <a:gd name="connsiteX7349" fmla="*/ 328587 w 4853691"/>
                <a:gd name="connsiteY7349" fmla="*/ 1722732 h 4860733"/>
                <a:gd name="connsiteX7350" fmla="*/ 326239 w 4853691"/>
                <a:gd name="connsiteY7350" fmla="*/ 1739161 h 4860733"/>
                <a:gd name="connsiteX7351" fmla="*/ 319198 w 4853691"/>
                <a:gd name="connsiteY7351" fmla="*/ 1779061 h 4860733"/>
                <a:gd name="connsiteX7352" fmla="*/ 302769 w 4853691"/>
                <a:gd name="connsiteY7352" fmla="*/ 1830696 h 4860733"/>
                <a:gd name="connsiteX7353" fmla="*/ 300422 w 4853691"/>
                <a:gd name="connsiteY7353" fmla="*/ 1835390 h 4860733"/>
                <a:gd name="connsiteX7354" fmla="*/ 295728 w 4853691"/>
                <a:gd name="connsiteY7354" fmla="*/ 1835390 h 4860733"/>
                <a:gd name="connsiteX7355" fmla="*/ 291034 w 4853691"/>
                <a:gd name="connsiteY7355" fmla="*/ 1835390 h 4860733"/>
                <a:gd name="connsiteX7356" fmla="*/ 288687 w 4853691"/>
                <a:gd name="connsiteY7356" fmla="*/ 1823655 h 4860733"/>
                <a:gd name="connsiteX7357" fmla="*/ 283993 w 4853691"/>
                <a:gd name="connsiteY7357" fmla="*/ 1809573 h 4860733"/>
                <a:gd name="connsiteX7358" fmla="*/ 295728 w 4853691"/>
                <a:gd name="connsiteY7358" fmla="*/ 1687526 h 4860733"/>
                <a:gd name="connsiteX7359" fmla="*/ 288687 w 4853691"/>
                <a:gd name="connsiteY7359" fmla="*/ 1692221 h 4860733"/>
                <a:gd name="connsiteX7360" fmla="*/ 272257 w 4853691"/>
                <a:gd name="connsiteY7360" fmla="*/ 1703956 h 4860733"/>
                <a:gd name="connsiteX7361" fmla="*/ 265216 w 4853691"/>
                <a:gd name="connsiteY7361" fmla="*/ 1708650 h 4860733"/>
                <a:gd name="connsiteX7362" fmla="*/ 253481 w 4853691"/>
                <a:gd name="connsiteY7362" fmla="*/ 1718038 h 4860733"/>
                <a:gd name="connsiteX7363" fmla="*/ 246440 w 4853691"/>
                <a:gd name="connsiteY7363" fmla="*/ 1701609 h 4860733"/>
                <a:gd name="connsiteX7364" fmla="*/ 258175 w 4853691"/>
                <a:gd name="connsiteY7364" fmla="*/ 1685179 h 4860733"/>
                <a:gd name="connsiteX7365" fmla="*/ 246440 w 4853691"/>
                <a:gd name="connsiteY7365" fmla="*/ 1668750 h 4860733"/>
                <a:gd name="connsiteX7366" fmla="*/ 269910 w 4853691"/>
                <a:gd name="connsiteY7366" fmla="*/ 1624156 h 4860733"/>
                <a:gd name="connsiteX7367" fmla="*/ 272257 w 4853691"/>
                <a:gd name="connsiteY7367" fmla="*/ 1619462 h 4860733"/>
                <a:gd name="connsiteX7368" fmla="*/ 302769 w 4853691"/>
                <a:gd name="connsiteY7368" fmla="*/ 1563133 h 4860733"/>
                <a:gd name="connsiteX7369" fmla="*/ 309810 w 4853691"/>
                <a:gd name="connsiteY7369" fmla="*/ 1549051 h 4860733"/>
                <a:gd name="connsiteX7370" fmla="*/ 335628 w 4853691"/>
                <a:gd name="connsiteY7370" fmla="*/ 1502110 h 4860733"/>
                <a:gd name="connsiteX7371" fmla="*/ 347363 w 4853691"/>
                <a:gd name="connsiteY7371" fmla="*/ 1483333 h 4860733"/>
                <a:gd name="connsiteX7372" fmla="*/ 373180 w 4853691"/>
                <a:gd name="connsiteY7372" fmla="*/ 1441087 h 4860733"/>
                <a:gd name="connsiteX7373" fmla="*/ 384916 w 4853691"/>
                <a:gd name="connsiteY7373" fmla="*/ 1419963 h 4860733"/>
                <a:gd name="connsiteX7374" fmla="*/ 394304 w 4853691"/>
                <a:gd name="connsiteY7374" fmla="*/ 1405881 h 4860733"/>
                <a:gd name="connsiteX7375" fmla="*/ 391957 w 4853691"/>
                <a:gd name="connsiteY7375" fmla="*/ 1419963 h 4860733"/>
                <a:gd name="connsiteX7376" fmla="*/ 387263 w 4853691"/>
                <a:gd name="connsiteY7376" fmla="*/ 1436392 h 4860733"/>
                <a:gd name="connsiteX7377" fmla="*/ 382569 w 4853691"/>
                <a:gd name="connsiteY7377" fmla="*/ 1452822 h 4860733"/>
                <a:gd name="connsiteX7378" fmla="*/ 377874 w 4853691"/>
                <a:gd name="connsiteY7378" fmla="*/ 1469251 h 4860733"/>
                <a:gd name="connsiteX7379" fmla="*/ 375527 w 4853691"/>
                <a:gd name="connsiteY7379" fmla="*/ 1480986 h 4860733"/>
                <a:gd name="connsiteX7380" fmla="*/ 373180 w 4853691"/>
                <a:gd name="connsiteY7380" fmla="*/ 1495069 h 4860733"/>
                <a:gd name="connsiteX7381" fmla="*/ 368486 w 4853691"/>
                <a:gd name="connsiteY7381" fmla="*/ 1516192 h 4860733"/>
                <a:gd name="connsiteX7382" fmla="*/ 366139 w 4853691"/>
                <a:gd name="connsiteY7382" fmla="*/ 1525580 h 4860733"/>
                <a:gd name="connsiteX7383" fmla="*/ 340322 w 4853691"/>
                <a:gd name="connsiteY7383" fmla="*/ 1647627 h 4860733"/>
                <a:gd name="connsiteX7384" fmla="*/ 337975 w 4853691"/>
                <a:gd name="connsiteY7384" fmla="*/ 1647627 h 4860733"/>
                <a:gd name="connsiteX7385" fmla="*/ 316851 w 4853691"/>
                <a:gd name="connsiteY7385" fmla="*/ 1668750 h 4860733"/>
                <a:gd name="connsiteX7386" fmla="*/ 319198 w 4853691"/>
                <a:gd name="connsiteY7386" fmla="*/ 1675791 h 4860733"/>
                <a:gd name="connsiteX7387" fmla="*/ 312157 w 4853691"/>
                <a:gd name="connsiteY7387" fmla="*/ 1678138 h 4860733"/>
                <a:gd name="connsiteX7388" fmla="*/ 295728 w 4853691"/>
                <a:gd name="connsiteY7388" fmla="*/ 1687526 h 4860733"/>
                <a:gd name="connsiteX7389" fmla="*/ 424815 w 4853691"/>
                <a:gd name="connsiteY7389" fmla="*/ 1351899 h 4860733"/>
                <a:gd name="connsiteX7390" fmla="*/ 448286 w 4853691"/>
                <a:gd name="connsiteY7390" fmla="*/ 1314346 h 4860733"/>
                <a:gd name="connsiteX7391" fmla="*/ 464715 w 4853691"/>
                <a:gd name="connsiteY7391" fmla="*/ 1288529 h 4860733"/>
                <a:gd name="connsiteX7392" fmla="*/ 488186 w 4853691"/>
                <a:gd name="connsiteY7392" fmla="*/ 1253323 h 4860733"/>
                <a:gd name="connsiteX7393" fmla="*/ 509309 w 4853691"/>
                <a:gd name="connsiteY7393" fmla="*/ 1225158 h 4860733"/>
                <a:gd name="connsiteX7394" fmla="*/ 523391 w 4853691"/>
                <a:gd name="connsiteY7394" fmla="*/ 1206382 h 4860733"/>
                <a:gd name="connsiteX7395" fmla="*/ 525738 w 4853691"/>
                <a:gd name="connsiteY7395" fmla="*/ 1208729 h 4860733"/>
                <a:gd name="connsiteX7396" fmla="*/ 516350 w 4853691"/>
                <a:gd name="connsiteY7396" fmla="*/ 1234546 h 4860733"/>
                <a:gd name="connsiteX7397" fmla="*/ 499921 w 4853691"/>
                <a:gd name="connsiteY7397" fmla="*/ 1274446 h 4860733"/>
                <a:gd name="connsiteX7398" fmla="*/ 483492 w 4853691"/>
                <a:gd name="connsiteY7398" fmla="*/ 1314346 h 4860733"/>
                <a:gd name="connsiteX7399" fmla="*/ 469409 w 4853691"/>
                <a:gd name="connsiteY7399" fmla="*/ 1354246 h 4860733"/>
                <a:gd name="connsiteX7400" fmla="*/ 452980 w 4853691"/>
                <a:gd name="connsiteY7400" fmla="*/ 1396493 h 4860733"/>
                <a:gd name="connsiteX7401" fmla="*/ 445939 w 4853691"/>
                <a:gd name="connsiteY7401" fmla="*/ 1415269 h 4860733"/>
                <a:gd name="connsiteX7402" fmla="*/ 438898 w 4853691"/>
                <a:gd name="connsiteY7402" fmla="*/ 1429351 h 4860733"/>
                <a:gd name="connsiteX7403" fmla="*/ 420121 w 4853691"/>
                <a:gd name="connsiteY7403" fmla="*/ 1469251 h 4860733"/>
                <a:gd name="connsiteX7404" fmla="*/ 410733 w 4853691"/>
                <a:gd name="connsiteY7404" fmla="*/ 1492722 h 4860733"/>
                <a:gd name="connsiteX7405" fmla="*/ 391957 w 4853691"/>
                <a:gd name="connsiteY7405" fmla="*/ 1532621 h 4860733"/>
                <a:gd name="connsiteX7406" fmla="*/ 380222 w 4853691"/>
                <a:gd name="connsiteY7406" fmla="*/ 1558439 h 4860733"/>
                <a:gd name="connsiteX7407" fmla="*/ 363792 w 4853691"/>
                <a:gd name="connsiteY7407" fmla="*/ 1598339 h 4860733"/>
                <a:gd name="connsiteX7408" fmla="*/ 352057 w 4853691"/>
                <a:gd name="connsiteY7408" fmla="*/ 1626503 h 4860733"/>
                <a:gd name="connsiteX7409" fmla="*/ 342669 w 4853691"/>
                <a:gd name="connsiteY7409" fmla="*/ 1649974 h 4860733"/>
                <a:gd name="connsiteX7410" fmla="*/ 340322 w 4853691"/>
                <a:gd name="connsiteY7410" fmla="*/ 1649974 h 4860733"/>
                <a:gd name="connsiteX7411" fmla="*/ 345016 w 4853691"/>
                <a:gd name="connsiteY7411" fmla="*/ 1624156 h 4860733"/>
                <a:gd name="connsiteX7412" fmla="*/ 347363 w 4853691"/>
                <a:gd name="connsiteY7412" fmla="*/ 1612421 h 4860733"/>
                <a:gd name="connsiteX7413" fmla="*/ 352057 w 4853691"/>
                <a:gd name="connsiteY7413" fmla="*/ 1586603 h 4860733"/>
                <a:gd name="connsiteX7414" fmla="*/ 354404 w 4853691"/>
                <a:gd name="connsiteY7414" fmla="*/ 1574868 h 4860733"/>
                <a:gd name="connsiteX7415" fmla="*/ 359098 w 4853691"/>
                <a:gd name="connsiteY7415" fmla="*/ 1549051 h 4860733"/>
                <a:gd name="connsiteX7416" fmla="*/ 361445 w 4853691"/>
                <a:gd name="connsiteY7416" fmla="*/ 1539662 h 4860733"/>
                <a:gd name="connsiteX7417" fmla="*/ 366139 w 4853691"/>
                <a:gd name="connsiteY7417" fmla="*/ 1513845 h 4860733"/>
                <a:gd name="connsiteX7418" fmla="*/ 368486 w 4853691"/>
                <a:gd name="connsiteY7418" fmla="*/ 1506804 h 4860733"/>
                <a:gd name="connsiteX7419" fmla="*/ 373180 w 4853691"/>
                <a:gd name="connsiteY7419" fmla="*/ 1480986 h 4860733"/>
                <a:gd name="connsiteX7420" fmla="*/ 375527 w 4853691"/>
                <a:gd name="connsiteY7420" fmla="*/ 1473945 h 4860733"/>
                <a:gd name="connsiteX7421" fmla="*/ 382569 w 4853691"/>
                <a:gd name="connsiteY7421" fmla="*/ 1448128 h 4860733"/>
                <a:gd name="connsiteX7422" fmla="*/ 384916 w 4853691"/>
                <a:gd name="connsiteY7422" fmla="*/ 1441087 h 4860733"/>
                <a:gd name="connsiteX7423" fmla="*/ 391957 w 4853691"/>
                <a:gd name="connsiteY7423" fmla="*/ 1415269 h 4860733"/>
                <a:gd name="connsiteX7424" fmla="*/ 394304 w 4853691"/>
                <a:gd name="connsiteY7424" fmla="*/ 1408228 h 4860733"/>
                <a:gd name="connsiteX7425" fmla="*/ 396651 w 4853691"/>
                <a:gd name="connsiteY7425" fmla="*/ 1398840 h 4860733"/>
                <a:gd name="connsiteX7426" fmla="*/ 410733 w 4853691"/>
                <a:gd name="connsiteY7426" fmla="*/ 1377716 h 4860733"/>
                <a:gd name="connsiteX7427" fmla="*/ 424815 w 4853691"/>
                <a:gd name="connsiteY7427" fmla="*/ 1351899 h 4860733"/>
                <a:gd name="connsiteX7428" fmla="*/ 640744 w 4853691"/>
                <a:gd name="connsiteY7428" fmla="*/ 1056171 h 4860733"/>
                <a:gd name="connsiteX7429" fmla="*/ 654826 w 4853691"/>
                <a:gd name="connsiteY7429" fmla="*/ 1032700 h 4860733"/>
                <a:gd name="connsiteX7430" fmla="*/ 671255 w 4853691"/>
                <a:gd name="connsiteY7430" fmla="*/ 1006883 h 4860733"/>
                <a:gd name="connsiteX7431" fmla="*/ 678296 w 4853691"/>
                <a:gd name="connsiteY7431" fmla="*/ 995148 h 4860733"/>
                <a:gd name="connsiteX7432" fmla="*/ 687685 w 4853691"/>
                <a:gd name="connsiteY7432" fmla="*/ 997495 h 4860733"/>
                <a:gd name="connsiteX7433" fmla="*/ 708808 w 4853691"/>
                <a:gd name="connsiteY7433" fmla="*/ 976371 h 4860733"/>
                <a:gd name="connsiteX7434" fmla="*/ 704114 w 4853691"/>
                <a:gd name="connsiteY7434" fmla="*/ 964636 h 4860733"/>
                <a:gd name="connsiteX7435" fmla="*/ 727584 w 4853691"/>
                <a:gd name="connsiteY7435" fmla="*/ 948207 h 4860733"/>
                <a:gd name="connsiteX7436" fmla="*/ 739320 w 4853691"/>
                <a:gd name="connsiteY7436" fmla="*/ 938819 h 4860733"/>
                <a:gd name="connsiteX7437" fmla="*/ 767484 w 4853691"/>
                <a:gd name="connsiteY7437" fmla="*/ 920042 h 4860733"/>
                <a:gd name="connsiteX7438" fmla="*/ 783914 w 4853691"/>
                <a:gd name="connsiteY7438" fmla="*/ 910654 h 4860733"/>
                <a:gd name="connsiteX7439" fmla="*/ 809731 w 4853691"/>
                <a:gd name="connsiteY7439" fmla="*/ 894225 h 4860733"/>
                <a:gd name="connsiteX7440" fmla="*/ 826160 w 4853691"/>
                <a:gd name="connsiteY7440" fmla="*/ 882489 h 4860733"/>
                <a:gd name="connsiteX7441" fmla="*/ 837896 w 4853691"/>
                <a:gd name="connsiteY7441" fmla="*/ 875448 h 4860733"/>
                <a:gd name="connsiteX7442" fmla="*/ 837896 w 4853691"/>
                <a:gd name="connsiteY7442" fmla="*/ 877795 h 4860733"/>
                <a:gd name="connsiteX7443" fmla="*/ 786261 w 4853691"/>
                <a:gd name="connsiteY7443" fmla="*/ 924736 h 4860733"/>
                <a:gd name="connsiteX7444" fmla="*/ 767484 w 4853691"/>
                <a:gd name="connsiteY7444" fmla="*/ 943513 h 4860733"/>
                <a:gd name="connsiteX7445" fmla="*/ 687685 w 4853691"/>
                <a:gd name="connsiteY7445" fmla="*/ 1020965 h 4860733"/>
                <a:gd name="connsiteX7446" fmla="*/ 668908 w 4853691"/>
                <a:gd name="connsiteY7446" fmla="*/ 1042089 h 4860733"/>
                <a:gd name="connsiteX7447" fmla="*/ 614926 w 4853691"/>
                <a:gd name="connsiteY7447" fmla="*/ 1100765 h 4860733"/>
                <a:gd name="connsiteX7448" fmla="*/ 624314 w 4853691"/>
                <a:gd name="connsiteY7448" fmla="*/ 1084335 h 4860733"/>
                <a:gd name="connsiteX7449" fmla="*/ 640744 w 4853691"/>
                <a:gd name="connsiteY7449" fmla="*/ 1056171 h 4860733"/>
                <a:gd name="connsiteX7450" fmla="*/ 910654 w 4853691"/>
                <a:gd name="connsiteY7450" fmla="*/ 812078 h 4860733"/>
                <a:gd name="connsiteX7451" fmla="*/ 945860 w 4853691"/>
                <a:gd name="connsiteY7451" fmla="*/ 781566 h 4860733"/>
                <a:gd name="connsiteX7452" fmla="*/ 950554 w 4853691"/>
                <a:gd name="connsiteY7452" fmla="*/ 781566 h 4860733"/>
                <a:gd name="connsiteX7453" fmla="*/ 976371 w 4853691"/>
                <a:gd name="connsiteY7453" fmla="*/ 781566 h 4860733"/>
                <a:gd name="connsiteX7454" fmla="*/ 985760 w 4853691"/>
                <a:gd name="connsiteY7454" fmla="*/ 781566 h 4860733"/>
                <a:gd name="connsiteX7455" fmla="*/ 1004536 w 4853691"/>
                <a:gd name="connsiteY7455" fmla="*/ 783914 h 4860733"/>
                <a:gd name="connsiteX7456" fmla="*/ 1013924 w 4853691"/>
                <a:gd name="connsiteY7456" fmla="*/ 783914 h 4860733"/>
                <a:gd name="connsiteX7457" fmla="*/ 1032700 w 4853691"/>
                <a:gd name="connsiteY7457" fmla="*/ 786261 h 4860733"/>
                <a:gd name="connsiteX7458" fmla="*/ 1042089 w 4853691"/>
                <a:gd name="connsiteY7458" fmla="*/ 788608 h 4860733"/>
                <a:gd name="connsiteX7459" fmla="*/ 1060865 w 4853691"/>
                <a:gd name="connsiteY7459" fmla="*/ 790955 h 4860733"/>
                <a:gd name="connsiteX7460" fmla="*/ 1070253 w 4853691"/>
                <a:gd name="connsiteY7460" fmla="*/ 793302 h 4860733"/>
                <a:gd name="connsiteX7461" fmla="*/ 1086683 w 4853691"/>
                <a:gd name="connsiteY7461" fmla="*/ 795649 h 4860733"/>
                <a:gd name="connsiteX7462" fmla="*/ 1098418 w 4853691"/>
                <a:gd name="connsiteY7462" fmla="*/ 797996 h 4860733"/>
                <a:gd name="connsiteX7463" fmla="*/ 1103112 w 4853691"/>
                <a:gd name="connsiteY7463" fmla="*/ 797996 h 4860733"/>
                <a:gd name="connsiteX7464" fmla="*/ 1100765 w 4853691"/>
                <a:gd name="connsiteY7464" fmla="*/ 800343 h 4860733"/>
                <a:gd name="connsiteX7465" fmla="*/ 1060865 w 4853691"/>
                <a:gd name="connsiteY7465" fmla="*/ 868407 h 4860733"/>
                <a:gd name="connsiteX7466" fmla="*/ 1046783 w 4853691"/>
                <a:gd name="connsiteY7466" fmla="*/ 894225 h 4860733"/>
                <a:gd name="connsiteX7467" fmla="*/ 1028006 w 4853691"/>
                <a:gd name="connsiteY7467" fmla="*/ 927083 h 4860733"/>
                <a:gd name="connsiteX7468" fmla="*/ 934124 w 4853691"/>
                <a:gd name="connsiteY7468" fmla="*/ 1004536 h 4860733"/>
                <a:gd name="connsiteX7469" fmla="*/ 931777 w 4853691"/>
                <a:gd name="connsiteY7469" fmla="*/ 1006883 h 4860733"/>
                <a:gd name="connsiteX7470" fmla="*/ 880142 w 4853691"/>
                <a:gd name="connsiteY7470" fmla="*/ 1053824 h 4860733"/>
                <a:gd name="connsiteX7471" fmla="*/ 868407 w 4853691"/>
                <a:gd name="connsiteY7471" fmla="*/ 1063212 h 4860733"/>
                <a:gd name="connsiteX7472" fmla="*/ 851978 w 4853691"/>
                <a:gd name="connsiteY7472" fmla="*/ 1077294 h 4860733"/>
                <a:gd name="connsiteX7473" fmla="*/ 851978 w 4853691"/>
                <a:gd name="connsiteY7473" fmla="*/ 1074947 h 4860733"/>
                <a:gd name="connsiteX7474" fmla="*/ 851978 w 4853691"/>
                <a:gd name="connsiteY7474" fmla="*/ 1046783 h 4860733"/>
                <a:gd name="connsiteX7475" fmla="*/ 851978 w 4853691"/>
                <a:gd name="connsiteY7475" fmla="*/ 1002189 h 4860733"/>
                <a:gd name="connsiteX7476" fmla="*/ 851978 w 4853691"/>
                <a:gd name="connsiteY7476" fmla="*/ 997495 h 4860733"/>
                <a:gd name="connsiteX7477" fmla="*/ 851978 w 4853691"/>
                <a:gd name="connsiteY7477" fmla="*/ 880142 h 4860733"/>
                <a:gd name="connsiteX7478" fmla="*/ 870754 w 4853691"/>
                <a:gd name="connsiteY7478" fmla="*/ 859019 h 4860733"/>
                <a:gd name="connsiteX7479" fmla="*/ 866060 w 4853691"/>
                <a:gd name="connsiteY7479" fmla="*/ 847284 h 4860733"/>
                <a:gd name="connsiteX7480" fmla="*/ 901266 w 4853691"/>
                <a:gd name="connsiteY7480" fmla="*/ 814425 h 4860733"/>
                <a:gd name="connsiteX7481" fmla="*/ 910654 w 4853691"/>
                <a:gd name="connsiteY7481" fmla="*/ 812078 h 4860733"/>
                <a:gd name="connsiteX7482" fmla="*/ 1157094 w 4853691"/>
                <a:gd name="connsiteY7482" fmla="*/ 713502 h 4860733"/>
                <a:gd name="connsiteX7483" fmla="*/ 1206382 w 4853691"/>
                <a:gd name="connsiteY7483" fmla="*/ 638397 h 4860733"/>
                <a:gd name="connsiteX7484" fmla="*/ 1215770 w 4853691"/>
                <a:gd name="connsiteY7484" fmla="*/ 624314 h 4860733"/>
                <a:gd name="connsiteX7485" fmla="*/ 1265058 w 4853691"/>
                <a:gd name="connsiteY7485" fmla="*/ 553903 h 4860733"/>
                <a:gd name="connsiteX7486" fmla="*/ 1276793 w 4853691"/>
                <a:gd name="connsiteY7486" fmla="*/ 556250 h 4860733"/>
                <a:gd name="connsiteX7487" fmla="*/ 1297917 w 4853691"/>
                <a:gd name="connsiteY7487" fmla="*/ 535127 h 4860733"/>
                <a:gd name="connsiteX7488" fmla="*/ 1295570 w 4853691"/>
                <a:gd name="connsiteY7488" fmla="*/ 528085 h 4860733"/>
                <a:gd name="connsiteX7489" fmla="*/ 1448128 w 4853691"/>
                <a:gd name="connsiteY7489" fmla="*/ 476450 h 4860733"/>
                <a:gd name="connsiteX7490" fmla="*/ 1448128 w 4853691"/>
                <a:gd name="connsiteY7490" fmla="*/ 476450 h 4860733"/>
                <a:gd name="connsiteX7491" fmla="*/ 1429351 w 4853691"/>
                <a:gd name="connsiteY7491" fmla="*/ 495227 h 4860733"/>
                <a:gd name="connsiteX7492" fmla="*/ 1417616 w 4853691"/>
                <a:gd name="connsiteY7492" fmla="*/ 509309 h 4860733"/>
                <a:gd name="connsiteX7493" fmla="*/ 1398840 w 4853691"/>
                <a:gd name="connsiteY7493" fmla="*/ 530433 h 4860733"/>
                <a:gd name="connsiteX7494" fmla="*/ 1387104 w 4853691"/>
                <a:gd name="connsiteY7494" fmla="*/ 544515 h 4860733"/>
                <a:gd name="connsiteX7495" fmla="*/ 1368328 w 4853691"/>
                <a:gd name="connsiteY7495" fmla="*/ 565638 h 4860733"/>
                <a:gd name="connsiteX7496" fmla="*/ 1356593 w 4853691"/>
                <a:gd name="connsiteY7496" fmla="*/ 579720 h 4860733"/>
                <a:gd name="connsiteX7497" fmla="*/ 1337816 w 4853691"/>
                <a:gd name="connsiteY7497" fmla="*/ 600844 h 4860733"/>
                <a:gd name="connsiteX7498" fmla="*/ 1326081 w 4853691"/>
                <a:gd name="connsiteY7498" fmla="*/ 614926 h 4860733"/>
                <a:gd name="connsiteX7499" fmla="*/ 1309652 w 4853691"/>
                <a:gd name="connsiteY7499" fmla="*/ 636050 h 4860733"/>
                <a:gd name="connsiteX7500" fmla="*/ 1295570 w 4853691"/>
                <a:gd name="connsiteY7500" fmla="*/ 652479 h 4860733"/>
                <a:gd name="connsiteX7501" fmla="*/ 1281487 w 4853691"/>
                <a:gd name="connsiteY7501" fmla="*/ 671255 h 4860733"/>
                <a:gd name="connsiteX7502" fmla="*/ 1265058 w 4853691"/>
                <a:gd name="connsiteY7502" fmla="*/ 690032 h 4860733"/>
                <a:gd name="connsiteX7503" fmla="*/ 1255670 w 4853691"/>
                <a:gd name="connsiteY7503" fmla="*/ 701767 h 4860733"/>
                <a:gd name="connsiteX7504" fmla="*/ 1182911 w 4853691"/>
                <a:gd name="connsiteY7504" fmla="*/ 797996 h 4860733"/>
                <a:gd name="connsiteX7505" fmla="*/ 1171176 w 4853691"/>
                <a:gd name="connsiteY7505" fmla="*/ 793302 h 4860733"/>
                <a:gd name="connsiteX7506" fmla="*/ 1152400 w 4853691"/>
                <a:gd name="connsiteY7506" fmla="*/ 807384 h 4860733"/>
                <a:gd name="connsiteX7507" fmla="*/ 1143012 w 4853691"/>
                <a:gd name="connsiteY7507" fmla="*/ 805037 h 4860733"/>
                <a:gd name="connsiteX7508" fmla="*/ 1133623 w 4853691"/>
                <a:gd name="connsiteY7508" fmla="*/ 802690 h 4860733"/>
                <a:gd name="connsiteX7509" fmla="*/ 1117194 w 4853691"/>
                <a:gd name="connsiteY7509" fmla="*/ 797996 h 4860733"/>
                <a:gd name="connsiteX7510" fmla="*/ 1107806 w 4853691"/>
                <a:gd name="connsiteY7510" fmla="*/ 795649 h 4860733"/>
                <a:gd name="connsiteX7511" fmla="*/ 1140665 w 4853691"/>
                <a:gd name="connsiteY7511" fmla="*/ 741667 h 4860733"/>
                <a:gd name="connsiteX7512" fmla="*/ 1157094 w 4853691"/>
                <a:gd name="connsiteY7512" fmla="*/ 713502 h 4860733"/>
                <a:gd name="connsiteX7513" fmla="*/ 1633544 w 4853691"/>
                <a:gd name="connsiteY7513" fmla="*/ 323892 h 4860733"/>
                <a:gd name="connsiteX7514" fmla="*/ 1657015 w 4853691"/>
                <a:gd name="connsiteY7514" fmla="*/ 295728 h 4860733"/>
                <a:gd name="connsiteX7515" fmla="*/ 1657015 w 4853691"/>
                <a:gd name="connsiteY7515" fmla="*/ 295728 h 4860733"/>
                <a:gd name="connsiteX7516" fmla="*/ 1668750 w 4853691"/>
                <a:gd name="connsiteY7516" fmla="*/ 300422 h 4860733"/>
                <a:gd name="connsiteX7517" fmla="*/ 1687526 w 4853691"/>
                <a:gd name="connsiteY7517" fmla="*/ 286340 h 4860733"/>
                <a:gd name="connsiteX7518" fmla="*/ 1699262 w 4853691"/>
                <a:gd name="connsiteY7518" fmla="*/ 291034 h 4860733"/>
                <a:gd name="connsiteX7519" fmla="*/ 1703956 w 4853691"/>
                <a:gd name="connsiteY7519" fmla="*/ 293381 h 4860733"/>
                <a:gd name="connsiteX7520" fmla="*/ 1729773 w 4853691"/>
                <a:gd name="connsiteY7520" fmla="*/ 302769 h 4860733"/>
                <a:gd name="connsiteX7521" fmla="*/ 1736814 w 4853691"/>
                <a:gd name="connsiteY7521" fmla="*/ 305116 h 4860733"/>
                <a:gd name="connsiteX7522" fmla="*/ 1760285 w 4853691"/>
                <a:gd name="connsiteY7522" fmla="*/ 314504 h 4860733"/>
                <a:gd name="connsiteX7523" fmla="*/ 1769673 w 4853691"/>
                <a:gd name="connsiteY7523" fmla="*/ 319198 h 4860733"/>
                <a:gd name="connsiteX7524" fmla="*/ 1790797 w 4853691"/>
                <a:gd name="connsiteY7524" fmla="*/ 328586 h 4860733"/>
                <a:gd name="connsiteX7525" fmla="*/ 1823655 w 4853691"/>
                <a:gd name="connsiteY7525" fmla="*/ 345016 h 4860733"/>
                <a:gd name="connsiteX7526" fmla="*/ 1826002 w 4853691"/>
                <a:gd name="connsiteY7526" fmla="*/ 345016 h 4860733"/>
                <a:gd name="connsiteX7527" fmla="*/ 1856514 w 4853691"/>
                <a:gd name="connsiteY7527" fmla="*/ 363792 h 4860733"/>
                <a:gd name="connsiteX7528" fmla="*/ 1863555 w 4853691"/>
                <a:gd name="connsiteY7528" fmla="*/ 368486 h 4860733"/>
                <a:gd name="connsiteX7529" fmla="*/ 1889372 w 4853691"/>
                <a:gd name="connsiteY7529" fmla="*/ 384916 h 4860733"/>
                <a:gd name="connsiteX7530" fmla="*/ 1898761 w 4853691"/>
                <a:gd name="connsiteY7530" fmla="*/ 391957 h 4860733"/>
                <a:gd name="connsiteX7531" fmla="*/ 1903455 w 4853691"/>
                <a:gd name="connsiteY7531" fmla="*/ 394304 h 4860733"/>
                <a:gd name="connsiteX7532" fmla="*/ 1896414 w 4853691"/>
                <a:gd name="connsiteY7532" fmla="*/ 394304 h 4860733"/>
                <a:gd name="connsiteX7533" fmla="*/ 1865902 w 4853691"/>
                <a:gd name="connsiteY7533" fmla="*/ 396651 h 4860733"/>
                <a:gd name="connsiteX7534" fmla="*/ 1842431 w 4853691"/>
                <a:gd name="connsiteY7534" fmla="*/ 398998 h 4860733"/>
                <a:gd name="connsiteX7535" fmla="*/ 1814267 w 4853691"/>
                <a:gd name="connsiteY7535" fmla="*/ 401345 h 4860733"/>
                <a:gd name="connsiteX7536" fmla="*/ 1790797 w 4853691"/>
                <a:gd name="connsiteY7536" fmla="*/ 403692 h 4860733"/>
                <a:gd name="connsiteX7537" fmla="*/ 1762632 w 4853691"/>
                <a:gd name="connsiteY7537" fmla="*/ 406039 h 4860733"/>
                <a:gd name="connsiteX7538" fmla="*/ 1739161 w 4853691"/>
                <a:gd name="connsiteY7538" fmla="*/ 408386 h 4860733"/>
                <a:gd name="connsiteX7539" fmla="*/ 1710997 w 4853691"/>
                <a:gd name="connsiteY7539" fmla="*/ 413080 h 4860733"/>
                <a:gd name="connsiteX7540" fmla="*/ 1687526 w 4853691"/>
                <a:gd name="connsiteY7540" fmla="*/ 417774 h 4860733"/>
                <a:gd name="connsiteX7541" fmla="*/ 1659362 w 4853691"/>
                <a:gd name="connsiteY7541" fmla="*/ 422468 h 4860733"/>
                <a:gd name="connsiteX7542" fmla="*/ 1635891 w 4853691"/>
                <a:gd name="connsiteY7542" fmla="*/ 427162 h 4860733"/>
                <a:gd name="connsiteX7543" fmla="*/ 1610074 w 4853691"/>
                <a:gd name="connsiteY7543" fmla="*/ 431857 h 4860733"/>
                <a:gd name="connsiteX7544" fmla="*/ 1586603 w 4853691"/>
                <a:gd name="connsiteY7544" fmla="*/ 436551 h 4860733"/>
                <a:gd name="connsiteX7545" fmla="*/ 1560786 w 4853691"/>
                <a:gd name="connsiteY7545" fmla="*/ 441245 h 4860733"/>
                <a:gd name="connsiteX7546" fmla="*/ 1539662 w 4853691"/>
                <a:gd name="connsiteY7546" fmla="*/ 445939 h 4860733"/>
                <a:gd name="connsiteX7547" fmla="*/ 1621809 w 4853691"/>
                <a:gd name="connsiteY7547" fmla="*/ 326239 h 4860733"/>
                <a:gd name="connsiteX7548" fmla="*/ 1633544 w 4853691"/>
                <a:gd name="connsiteY7548" fmla="*/ 323892 h 4860733"/>
                <a:gd name="connsiteX7549" fmla="*/ 1924578 w 4853691"/>
                <a:gd name="connsiteY7549" fmla="*/ 396651 h 4860733"/>
                <a:gd name="connsiteX7550" fmla="*/ 2016113 w 4853691"/>
                <a:gd name="connsiteY7550" fmla="*/ 391957 h 4860733"/>
                <a:gd name="connsiteX7551" fmla="*/ 2086524 w 4853691"/>
                <a:gd name="connsiteY7551" fmla="*/ 391957 h 4860733"/>
                <a:gd name="connsiteX7552" fmla="*/ 2180406 w 4853691"/>
                <a:gd name="connsiteY7552" fmla="*/ 394304 h 4860733"/>
                <a:gd name="connsiteX7553" fmla="*/ 2213265 w 4853691"/>
                <a:gd name="connsiteY7553" fmla="*/ 396651 h 4860733"/>
                <a:gd name="connsiteX7554" fmla="*/ 2274288 w 4853691"/>
                <a:gd name="connsiteY7554" fmla="*/ 398998 h 4860733"/>
                <a:gd name="connsiteX7555" fmla="*/ 2304800 w 4853691"/>
                <a:gd name="connsiteY7555" fmla="*/ 401345 h 4860733"/>
                <a:gd name="connsiteX7556" fmla="*/ 2302453 w 4853691"/>
                <a:gd name="connsiteY7556" fmla="*/ 406039 h 4860733"/>
                <a:gd name="connsiteX7557" fmla="*/ 2290717 w 4853691"/>
                <a:gd name="connsiteY7557" fmla="*/ 434204 h 4860733"/>
                <a:gd name="connsiteX7558" fmla="*/ 2278982 w 4853691"/>
                <a:gd name="connsiteY7558" fmla="*/ 464715 h 4860733"/>
                <a:gd name="connsiteX7559" fmla="*/ 2248471 w 4853691"/>
                <a:gd name="connsiteY7559" fmla="*/ 474103 h 4860733"/>
                <a:gd name="connsiteX7560" fmla="*/ 2192141 w 4853691"/>
                <a:gd name="connsiteY7560" fmla="*/ 492880 h 4860733"/>
                <a:gd name="connsiteX7561" fmla="*/ 2142854 w 4853691"/>
                <a:gd name="connsiteY7561" fmla="*/ 509309 h 4860733"/>
                <a:gd name="connsiteX7562" fmla="*/ 2086524 w 4853691"/>
                <a:gd name="connsiteY7562" fmla="*/ 528085 h 4860733"/>
                <a:gd name="connsiteX7563" fmla="*/ 2081830 w 4853691"/>
                <a:gd name="connsiteY7563" fmla="*/ 530433 h 4860733"/>
                <a:gd name="connsiteX7564" fmla="*/ 2034889 w 4853691"/>
                <a:gd name="connsiteY7564" fmla="*/ 490533 h 4860733"/>
                <a:gd name="connsiteX7565" fmla="*/ 2032542 w 4853691"/>
                <a:gd name="connsiteY7565" fmla="*/ 488186 h 4860733"/>
                <a:gd name="connsiteX7566" fmla="*/ 2002031 w 4853691"/>
                <a:gd name="connsiteY7566" fmla="*/ 462368 h 4860733"/>
                <a:gd name="connsiteX7567" fmla="*/ 1994989 w 4853691"/>
                <a:gd name="connsiteY7567" fmla="*/ 457674 h 4860733"/>
                <a:gd name="connsiteX7568" fmla="*/ 1966825 w 4853691"/>
                <a:gd name="connsiteY7568" fmla="*/ 436551 h 4860733"/>
                <a:gd name="connsiteX7569" fmla="*/ 1959784 w 4853691"/>
                <a:gd name="connsiteY7569" fmla="*/ 429510 h 4860733"/>
                <a:gd name="connsiteX7570" fmla="*/ 1933966 w 4853691"/>
                <a:gd name="connsiteY7570" fmla="*/ 410733 h 4860733"/>
                <a:gd name="connsiteX7571" fmla="*/ 1924578 w 4853691"/>
                <a:gd name="connsiteY7571" fmla="*/ 403692 h 4860733"/>
                <a:gd name="connsiteX7572" fmla="*/ 1917537 w 4853691"/>
                <a:gd name="connsiteY7572" fmla="*/ 398998 h 4860733"/>
                <a:gd name="connsiteX7573" fmla="*/ 1924578 w 4853691"/>
                <a:gd name="connsiteY7573" fmla="*/ 398998 h 4860733"/>
                <a:gd name="connsiteX7574" fmla="*/ 1924578 w 4853691"/>
                <a:gd name="connsiteY7574" fmla="*/ 396651 h 4860733"/>
                <a:gd name="connsiteX7575" fmla="*/ 2314188 w 4853691"/>
                <a:gd name="connsiteY7575" fmla="*/ 384916 h 4860733"/>
                <a:gd name="connsiteX7576" fmla="*/ 2365823 w 4853691"/>
                <a:gd name="connsiteY7576" fmla="*/ 274604 h 4860733"/>
                <a:gd name="connsiteX7577" fmla="*/ 2370517 w 4853691"/>
                <a:gd name="connsiteY7577" fmla="*/ 276951 h 4860733"/>
                <a:gd name="connsiteX7578" fmla="*/ 2379905 w 4853691"/>
                <a:gd name="connsiteY7578" fmla="*/ 288687 h 4860733"/>
                <a:gd name="connsiteX7579" fmla="*/ 2389293 w 4853691"/>
                <a:gd name="connsiteY7579" fmla="*/ 302769 h 4860733"/>
                <a:gd name="connsiteX7580" fmla="*/ 2401029 w 4853691"/>
                <a:gd name="connsiteY7580" fmla="*/ 319198 h 4860733"/>
                <a:gd name="connsiteX7581" fmla="*/ 2408070 w 4853691"/>
                <a:gd name="connsiteY7581" fmla="*/ 330934 h 4860733"/>
                <a:gd name="connsiteX7582" fmla="*/ 2422152 w 4853691"/>
                <a:gd name="connsiteY7582" fmla="*/ 349710 h 4860733"/>
                <a:gd name="connsiteX7583" fmla="*/ 2429193 w 4853691"/>
                <a:gd name="connsiteY7583" fmla="*/ 361445 h 4860733"/>
                <a:gd name="connsiteX7584" fmla="*/ 2443275 w 4853691"/>
                <a:gd name="connsiteY7584" fmla="*/ 384916 h 4860733"/>
                <a:gd name="connsiteX7585" fmla="*/ 2450317 w 4853691"/>
                <a:gd name="connsiteY7585" fmla="*/ 394304 h 4860733"/>
                <a:gd name="connsiteX7586" fmla="*/ 2455011 w 4853691"/>
                <a:gd name="connsiteY7586" fmla="*/ 403692 h 4860733"/>
                <a:gd name="connsiteX7587" fmla="*/ 2445622 w 4853691"/>
                <a:gd name="connsiteY7587" fmla="*/ 417774 h 4860733"/>
                <a:gd name="connsiteX7588" fmla="*/ 2429193 w 4853691"/>
                <a:gd name="connsiteY7588" fmla="*/ 415427 h 4860733"/>
                <a:gd name="connsiteX7589" fmla="*/ 2370517 w 4853691"/>
                <a:gd name="connsiteY7589" fmla="*/ 408386 h 4860733"/>
                <a:gd name="connsiteX7590" fmla="*/ 2325923 w 4853691"/>
                <a:gd name="connsiteY7590" fmla="*/ 403692 h 4860733"/>
                <a:gd name="connsiteX7591" fmla="*/ 2307147 w 4853691"/>
                <a:gd name="connsiteY7591" fmla="*/ 401345 h 4860733"/>
                <a:gd name="connsiteX7592" fmla="*/ 2307147 w 4853691"/>
                <a:gd name="connsiteY7592" fmla="*/ 401345 h 4860733"/>
                <a:gd name="connsiteX7593" fmla="*/ 2314188 w 4853691"/>
                <a:gd name="connsiteY7593" fmla="*/ 384916 h 4860733"/>
                <a:gd name="connsiteX7594" fmla="*/ 2579404 w 4853691"/>
                <a:gd name="connsiteY7594" fmla="*/ 241746 h 4860733"/>
                <a:gd name="connsiteX7595" fmla="*/ 2579404 w 4853691"/>
                <a:gd name="connsiteY7595" fmla="*/ 241746 h 4860733"/>
                <a:gd name="connsiteX7596" fmla="*/ 2649816 w 4853691"/>
                <a:gd name="connsiteY7596" fmla="*/ 241746 h 4860733"/>
                <a:gd name="connsiteX7597" fmla="*/ 2677980 w 4853691"/>
                <a:gd name="connsiteY7597" fmla="*/ 241746 h 4860733"/>
                <a:gd name="connsiteX7598" fmla="*/ 2680327 w 4853691"/>
                <a:gd name="connsiteY7598" fmla="*/ 251134 h 4860733"/>
                <a:gd name="connsiteX7599" fmla="*/ 2666245 w 4853691"/>
                <a:gd name="connsiteY7599" fmla="*/ 258175 h 4860733"/>
                <a:gd name="connsiteX7600" fmla="*/ 2654510 w 4853691"/>
                <a:gd name="connsiteY7600" fmla="*/ 265216 h 4860733"/>
                <a:gd name="connsiteX7601" fmla="*/ 2638080 w 4853691"/>
                <a:gd name="connsiteY7601" fmla="*/ 274604 h 4860733"/>
                <a:gd name="connsiteX7602" fmla="*/ 2626345 w 4853691"/>
                <a:gd name="connsiteY7602" fmla="*/ 281646 h 4860733"/>
                <a:gd name="connsiteX7603" fmla="*/ 2607569 w 4853691"/>
                <a:gd name="connsiteY7603" fmla="*/ 293381 h 4860733"/>
                <a:gd name="connsiteX7604" fmla="*/ 2595833 w 4853691"/>
                <a:gd name="connsiteY7604" fmla="*/ 300422 h 4860733"/>
                <a:gd name="connsiteX7605" fmla="*/ 2577057 w 4853691"/>
                <a:gd name="connsiteY7605" fmla="*/ 312157 h 4860733"/>
                <a:gd name="connsiteX7606" fmla="*/ 2565322 w 4853691"/>
                <a:gd name="connsiteY7606" fmla="*/ 321545 h 4860733"/>
                <a:gd name="connsiteX7607" fmla="*/ 2546545 w 4853691"/>
                <a:gd name="connsiteY7607" fmla="*/ 335628 h 4860733"/>
                <a:gd name="connsiteX7608" fmla="*/ 2534810 w 4853691"/>
                <a:gd name="connsiteY7608" fmla="*/ 345016 h 4860733"/>
                <a:gd name="connsiteX7609" fmla="*/ 2516034 w 4853691"/>
                <a:gd name="connsiteY7609" fmla="*/ 359098 h 4860733"/>
                <a:gd name="connsiteX7610" fmla="*/ 2506646 w 4853691"/>
                <a:gd name="connsiteY7610" fmla="*/ 366139 h 4860733"/>
                <a:gd name="connsiteX7611" fmla="*/ 2485522 w 4853691"/>
                <a:gd name="connsiteY7611" fmla="*/ 382569 h 4860733"/>
                <a:gd name="connsiteX7612" fmla="*/ 2483175 w 4853691"/>
                <a:gd name="connsiteY7612" fmla="*/ 384916 h 4860733"/>
                <a:gd name="connsiteX7613" fmla="*/ 2466746 w 4853691"/>
                <a:gd name="connsiteY7613" fmla="*/ 398998 h 4860733"/>
                <a:gd name="connsiteX7614" fmla="*/ 2464399 w 4853691"/>
                <a:gd name="connsiteY7614" fmla="*/ 398998 h 4860733"/>
                <a:gd name="connsiteX7615" fmla="*/ 2462052 w 4853691"/>
                <a:gd name="connsiteY7615" fmla="*/ 398998 h 4860733"/>
                <a:gd name="connsiteX7616" fmla="*/ 2438581 w 4853691"/>
                <a:gd name="connsiteY7616" fmla="*/ 265216 h 4860733"/>
                <a:gd name="connsiteX7617" fmla="*/ 2438581 w 4853691"/>
                <a:gd name="connsiteY7617" fmla="*/ 262869 h 4860733"/>
                <a:gd name="connsiteX7618" fmla="*/ 2436234 w 4853691"/>
                <a:gd name="connsiteY7618" fmla="*/ 248787 h 4860733"/>
                <a:gd name="connsiteX7619" fmla="*/ 2443275 w 4853691"/>
                <a:gd name="connsiteY7619" fmla="*/ 248787 h 4860733"/>
                <a:gd name="connsiteX7620" fmla="*/ 2579404 w 4853691"/>
                <a:gd name="connsiteY7620" fmla="*/ 241746 h 4860733"/>
                <a:gd name="connsiteX7621" fmla="*/ 2530116 w 4853691"/>
                <a:gd name="connsiteY7621" fmla="*/ 408386 h 4860733"/>
                <a:gd name="connsiteX7622" fmla="*/ 2570016 w 4853691"/>
                <a:gd name="connsiteY7622" fmla="*/ 401345 h 4860733"/>
                <a:gd name="connsiteX7623" fmla="*/ 2591139 w 4853691"/>
                <a:gd name="connsiteY7623" fmla="*/ 398998 h 4860733"/>
                <a:gd name="connsiteX7624" fmla="*/ 2631039 w 4853691"/>
                <a:gd name="connsiteY7624" fmla="*/ 394304 h 4860733"/>
                <a:gd name="connsiteX7625" fmla="*/ 2652163 w 4853691"/>
                <a:gd name="connsiteY7625" fmla="*/ 391957 h 4860733"/>
                <a:gd name="connsiteX7626" fmla="*/ 2692062 w 4853691"/>
                <a:gd name="connsiteY7626" fmla="*/ 387263 h 4860733"/>
                <a:gd name="connsiteX7627" fmla="*/ 2710839 w 4853691"/>
                <a:gd name="connsiteY7627" fmla="*/ 384916 h 4860733"/>
                <a:gd name="connsiteX7628" fmla="*/ 2753086 w 4853691"/>
                <a:gd name="connsiteY7628" fmla="*/ 380222 h 4860733"/>
                <a:gd name="connsiteX7629" fmla="*/ 2771862 w 4853691"/>
                <a:gd name="connsiteY7629" fmla="*/ 377874 h 4860733"/>
                <a:gd name="connsiteX7630" fmla="*/ 2814109 w 4853691"/>
                <a:gd name="connsiteY7630" fmla="*/ 375527 h 4860733"/>
                <a:gd name="connsiteX7631" fmla="*/ 2832885 w 4853691"/>
                <a:gd name="connsiteY7631" fmla="*/ 375527 h 4860733"/>
                <a:gd name="connsiteX7632" fmla="*/ 2875132 w 4853691"/>
                <a:gd name="connsiteY7632" fmla="*/ 373180 h 4860733"/>
                <a:gd name="connsiteX7633" fmla="*/ 2891561 w 4853691"/>
                <a:gd name="connsiteY7633" fmla="*/ 373180 h 4860733"/>
                <a:gd name="connsiteX7634" fmla="*/ 2947890 w 4853691"/>
                <a:gd name="connsiteY7634" fmla="*/ 373180 h 4860733"/>
                <a:gd name="connsiteX7635" fmla="*/ 2964320 w 4853691"/>
                <a:gd name="connsiteY7635" fmla="*/ 382569 h 4860733"/>
                <a:gd name="connsiteX7636" fmla="*/ 2961973 w 4853691"/>
                <a:gd name="connsiteY7636" fmla="*/ 391957 h 4860733"/>
                <a:gd name="connsiteX7637" fmla="*/ 2961973 w 4853691"/>
                <a:gd name="connsiteY7637" fmla="*/ 394304 h 4860733"/>
                <a:gd name="connsiteX7638" fmla="*/ 2952585 w 4853691"/>
                <a:gd name="connsiteY7638" fmla="*/ 396651 h 4860733"/>
                <a:gd name="connsiteX7639" fmla="*/ 2933808 w 4853691"/>
                <a:gd name="connsiteY7639" fmla="*/ 398998 h 4860733"/>
                <a:gd name="connsiteX7640" fmla="*/ 2905644 w 4853691"/>
                <a:gd name="connsiteY7640" fmla="*/ 403692 h 4860733"/>
                <a:gd name="connsiteX7641" fmla="*/ 2886867 w 4853691"/>
                <a:gd name="connsiteY7641" fmla="*/ 406039 h 4860733"/>
                <a:gd name="connsiteX7642" fmla="*/ 2856355 w 4853691"/>
                <a:gd name="connsiteY7642" fmla="*/ 413080 h 4860733"/>
                <a:gd name="connsiteX7643" fmla="*/ 2839926 w 4853691"/>
                <a:gd name="connsiteY7643" fmla="*/ 415427 h 4860733"/>
                <a:gd name="connsiteX7644" fmla="*/ 2809415 w 4853691"/>
                <a:gd name="connsiteY7644" fmla="*/ 422468 h 4860733"/>
                <a:gd name="connsiteX7645" fmla="*/ 2792985 w 4853691"/>
                <a:gd name="connsiteY7645" fmla="*/ 427162 h 4860733"/>
                <a:gd name="connsiteX7646" fmla="*/ 2757780 w 4853691"/>
                <a:gd name="connsiteY7646" fmla="*/ 436551 h 4860733"/>
                <a:gd name="connsiteX7647" fmla="*/ 2746044 w 4853691"/>
                <a:gd name="connsiteY7647" fmla="*/ 438898 h 4860733"/>
                <a:gd name="connsiteX7648" fmla="*/ 2703797 w 4853691"/>
                <a:gd name="connsiteY7648" fmla="*/ 450633 h 4860733"/>
                <a:gd name="connsiteX7649" fmla="*/ 2699103 w 4853691"/>
                <a:gd name="connsiteY7649" fmla="*/ 452980 h 4860733"/>
                <a:gd name="connsiteX7650" fmla="*/ 2668592 w 4853691"/>
                <a:gd name="connsiteY7650" fmla="*/ 462368 h 4860733"/>
                <a:gd name="connsiteX7651" fmla="*/ 2652163 w 4853691"/>
                <a:gd name="connsiteY7651" fmla="*/ 457674 h 4860733"/>
                <a:gd name="connsiteX7652" fmla="*/ 2626345 w 4853691"/>
                <a:gd name="connsiteY7652" fmla="*/ 450633 h 4860733"/>
                <a:gd name="connsiteX7653" fmla="*/ 2591139 w 4853691"/>
                <a:gd name="connsiteY7653" fmla="*/ 441245 h 4860733"/>
                <a:gd name="connsiteX7654" fmla="*/ 2565322 w 4853691"/>
                <a:gd name="connsiteY7654" fmla="*/ 436551 h 4860733"/>
                <a:gd name="connsiteX7655" fmla="*/ 2530116 w 4853691"/>
                <a:gd name="connsiteY7655" fmla="*/ 429510 h 4860733"/>
                <a:gd name="connsiteX7656" fmla="*/ 2506646 w 4853691"/>
                <a:gd name="connsiteY7656" fmla="*/ 424815 h 4860733"/>
                <a:gd name="connsiteX7657" fmla="*/ 2487869 w 4853691"/>
                <a:gd name="connsiteY7657" fmla="*/ 420121 h 4860733"/>
                <a:gd name="connsiteX7658" fmla="*/ 2487869 w 4853691"/>
                <a:gd name="connsiteY7658" fmla="*/ 417774 h 4860733"/>
                <a:gd name="connsiteX7659" fmla="*/ 2487869 w 4853691"/>
                <a:gd name="connsiteY7659" fmla="*/ 415427 h 4860733"/>
                <a:gd name="connsiteX7660" fmla="*/ 2506646 w 4853691"/>
                <a:gd name="connsiteY7660" fmla="*/ 413080 h 4860733"/>
                <a:gd name="connsiteX7661" fmla="*/ 2530116 w 4853691"/>
                <a:gd name="connsiteY7661" fmla="*/ 408386 h 4860733"/>
                <a:gd name="connsiteX7662" fmla="*/ 3079325 w 4853691"/>
                <a:gd name="connsiteY7662" fmla="*/ 403692 h 4860733"/>
                <a:gd name="connsiteX7663" fmla="*/ 3128613 w 4853691"/>
                <a:gd name="connsiteY7663" fmla="*/ 410733 h 4860733"/>
                <a:gd name="connsiteX7664" fmla="*/ 3173207 w 4853691"/>
                <a:gd name="connsiteY7664" fmla="*/ 417774 h 4860733"/>
                <a:gd name="connsiteX7665" fmla="*/ 3227189 w 4853691"/>
                <a:gd name="connsiteY7665" fmla="*/ 427162 h 4860733"/>
                <a:gd name="connsiteX7666" fmla="*/ 3267089 w 4853691"/>
                <a:gd name="connsiteY7666" fmla="*/ 434204 h 4860733"/>
                <a:gd name="connsiteX7667" fmla="*/ 3330459 w 4853691"/>
                <a:gd name="connsiteY7667" fmla="*/ 448286 h 4860733"/>
                <a:gd name="connsiteX7668" fmla="*/ 3360970 w 4853691"/>
                <a:gd name="connsiteY7668" fmla="*/ 455327 h 4860733"/>
                <a:gd name="connsiteX7669" fmla="*/ 3426688 w 4853691"/>
                <a:gd name="connsiteY7669" fmla="*/ 474103 h 4860733"/>
                <a:gd name="connsiteX7670" fmla="*/ 3438423 w 4853691"/>
                <a:gd name="connsiteY7670" fmla="*/ 718196 h 4860733"/>
                <a:gd name="connsiteX7671" fmla="*/ 3438423 w 4853691"/>
                <a:gd name="connsiteY7671" fmla="*/ 720543 h 4860733"/>
                <a:gd name="connsiteX7672" fmla="*/ 3438423 w 4853691"/>
                <a:gd name="connsiteY7672" fmla="*/ 748708 h 4860733"/>
                <a:gd name="connsiteX7673" fmla="*/ 3421994 w 4853691"/>
                <a:gd name="connsiteY7673" fmla="*/ 758096 h 4860733"/>
                <a:gd name="connsiteX7674" fmla="*/ 3412605 w 4853691"/>
                <a:gd name="connsiteY7674" fmla="*/ 753402 h 4860733"/>
                <a:gd name="connsiteX7675" fmla="*/ 3377400 w 4853691"/>
                <a:gd name="connsiteY7675" fmla="*/ 734626 h 4860733"/>
                <a:gd name="connsiteX7676" fmla="*/ 3353929 w 4853691"/>
                <a:gd name="connsiteY7676" fmla="*/ 722890 h 4860733"/>
                <a:gd name="connsiteX7677" fmla="*/ 3318724 w 4853691"/>
                <a:gd name="connsiteY7677" fmla="*/ 704114 h 4860733"/>
                <a:gd name="connsiteX7678" fmla="*/ 3299947 w 4853691"/>
                <a:gd name="connsiteY7678" fmla="*/ 694726 h 4860733"/>
                <a:gd name="connsiteX7679" fmla="*/ 3163819 w 4853691"/>
                <a:gd name="connsiteY7679" fmla="*/ 631355 h 4860733"/>
                <a:gd name="connsiteX7680" fmla="*/ 3138001 w 4853691"/>
                <a:gd name="connsiteY7680" fmla="*/ 619620 h 4860733"/>
                <a:gd name="connsiteX7681" fmla="*/ 3105143 w 4853691"/>
                <a:gd name="connsiteY7681" fmla="*/ 605538 h 4860733"/>
                <a:gd name="connsiteX7682" fmla="*/ 3095754 w 4853691"/>
                <a:gd name="connsiteY7682" fmla="*/ 600844 h 4860733"/>
                <a:gd name="connsiteX7683" fmla="*/ 3093407 w 4853691"/>
                <a:gd name="connsiteY7683" fmla="*/ 596150 h 4860733"/>
                <a:gd name="connsiteX7684" fmla="*/ 3084019 w 4853691"/>
                <a:gd name="connsiteY7684" fmla="*/ 577373 h 4860733"/>
                <a:gd name="connsiteX7685" fmla="*/ 3067590 w 4853691"/>
                <a:gd name="connsiteY7685" fmla="*/ 542168 h 4860733"/>
                <a:gd name="connsiteX7686" fmla="*/ 3055854 w 4853691"/>
                <a:gd name="connsiteY7686" fmla="*/ 518697 h 4860733"/>
                <a:gd name="connsiteX7687" fmla="*/ 3041772 w 4853691"/>
                <a:gd name="connsiteY7687" fmla="*/ 490533 h 4860733"/>
                <a:gd name="connsiteX7688" fmla="*/ 3027690 w 4853691"/>
                <a:gd name="connsiteY7688" fmla="*/ 462368 h 4860733"/>
                <a:gd name="connsiteX7689" fmla="*/ 3015955 w 4853691"/>
                <a:gd name="connsiteY7689" fmla="*/ 438898 h 4860733"/>
                <a:gd name="connsiteX7690" fmla="*/ 2999525 w 4853691"/>
                <a:gd name="connsiteY7690" fmla="*/ 408386 h 4860733"/>
                <a:gd name="connsiteX7691" fmla="*/ 2997178 w 4853691"/>
                <a:gd name="connsiteY7691" fmla="*/ 406039 h 4860733"/>
                <a:gd name="connsiteX7692" fmla="*/ 3006567 w 4853691"/>
                <a:gd name="connsiteY7692" fmla="*/ 391957 h 4860733"/>
                <a:gd name="connsiteX7693" fmla="*/ 3034731 w 4853691"/>
                <a:gd name="connsiteY7693" fmla="*/ 394304 h 4860733"/>
                <a:gd name="connsiteX7694" fmla="*/ 3079325 w 4853691"/>
                <a:gd name="connsiteY7694" fmla="*/ 403692 h 4860733"/>
                <a:gd name="connsiteX7695" fmla="*/ 3574552 w 4853691"/>
                <a:gd name="connsiteY7695" fmla="*/ 558597 h 4860733"/>
                <a:gd name="connsiteX7696" fmla="*/ 3579246 w 4853691"/>
                <a:gd name="connsiteY7696" fmla="*/ 553903 h 4860733"/>
                <a:gd name="connsiteX7697" fmla="*/ 3588634 w 4853691"/>
                <a:gd name="connsiteY7697" fmla="*/ 544515 h 4860733"/>
                <a:gd name="connsiteX7698" fmla="*/ 3590981 w 4853691"/>
                <a:gd name="connsiteY7698" fmla="*/ 542168 h 4860733"/>
                <a:gd name="connsiteX7699" fmla="*/ 3595675 w 4853691"/>
                <a:gd name="connsiteY7699" fmla="*/ 535127 h 4860733"/>
                <a:gd name="connsiteX7700" fmla="*/ 3628534 w 4853691"/>
                <a:gd name="connsiteY7700" fmla="*/ 546862 h 4860733"/>
                <a:gd name="connsiteX7701" fmla="*/ 3647310 w 4853691"/>
                <a:gd name="connsiteY7701" fmla="*/ 556250 h 4860733"/>
                <a:gd name="connsiteX7702" fmla="*/ 3694251 w 4853691"/>
                <a:gd name="connsiteY7702" fmla="*/ 577373 h 4860733"/>
                <a:gd name="connsiteX7703" fmla="*/ 3691904 w 4853691"/>
                <a:gd name="connsiteY7703" fmla="*/ 584415 h 4860733"/>
                <a:gd name="connsiteX7704" fmla="*/ 3703639 w 4853691"/>
                <a:gd name="connsiteY7704" fmla="*/ 603191 h 4860733"/>
                <a:gd name="connsiteX7705" fmla="*/ 3703639 w 4853691"/>
                <a:gd name="connsiteY7705" fmla="*/ 603191 h 4860733"/>
                <a:gd name="connsiteX7706" fmla="*/ 3701292 w 4853691"/>
                <a:gd name="connsiteY7706" fmla="*/ 610232 h 4860733"/>
                <a:gd name="connsiteX7707" fmla="*/ 3696598 w 4853691"/>
                <a:gd name="connsiteY7707" fmla="*/ 621967 h 4860733"/>
                <a:gd name="connsiteX7708" fmla="*/ 3694251 w 4853691"/>
                <a:gd name="connsiteY7708" fmla="*/ 629008 h 4860733"/>
                <a:gd name="connsiteX7709" fmla="*/ 3689557 w 4853691"/>
                <a:gd name="connsiteY7709" fmla="*/ 640744 h 4860733"/>
                <a:gd name="connsiteX7710" fmla="*/ 3687210 w 4853691"/>
                <a:gd name="connsiteY7710" fmla="*/ 647785 h 4860733"/>
                <a:gd name="connsiteX7711" fmla="*/ 3682516 w 4853691"/>
                <a:gd name="connsiteY7711" fmla="*/ 661867 h 4860733"/>
                <a:gd name="connsiteX7712" fmla="*/ 3680169 w 4853691"/>
                <a:gd name="connsiteY7712" fmla="*/ 666561 h 4860733"/>
                <a:gd name="connsiteX7713" fmla="*/ 3675475 w 4853691"/>
                <a:gd name="connsiteY7713" fmla="*/ 682991 h 4860733"/>
                <a:gd name="connsiteX7714" fmla="*/ 3675475 w 4853691"/>
                <a:gd name="connsiteY7714" fmla="*/ 687685 h 4860733"/>
                <a:gd name="connsiteX7715" fmla="*/ 3668434 w 4853691"/>
                <a:gd name="connsiteY7715" fmla="*/ 706461 h 4860733"/>
                <a:gd name="connsiteX7716" fmla="*/ 3668434 w 4853691"/>
                <a:gd name="connsiteY7716" fmla="*/ 708808 h 4860733"/>
                <a:gd name="connsiteX7717" fmla="*/ 3642616 w 4853691"/>
                <a:gd name="connsiteY7717" fmla="*/ 807384 h 4860733"/>
                <a:gd name="connsiteX7718" fmla="*/ 3630881 w 4853691"/>
                <a:gd name="connsiteY7718" fmla="*/ 805037 h 4860733"/>
                <a:gd name="connsiteX7719" fmla="*/ 3607410 w 4853691"/>
                <a:gd name="connsiteY7719" fmla="*/ 800343 h 4860733"/>
                <a:gd name="connsiteX7720" fmla="*/ 3569858 w 4853691"/>
                <a:gd name="connsiteY7720" fmla="*/ 790955 h 4860733"/>
                <a:gd name="connsiteX7721" fmla="*/ 3553428 w 4853691"/>
                <a:gd name="connsiteY7721" fmla="*/ 788608 h 4860733"/>
                <a:gd name="connsiteX7722" fmla="*/ 3508834 w 4853691"/>
                <a:gd name="connsiteY7722" fmla="*/ 779219 h 4860733"/>
                <a:gd name="connsiteX7723" fmla="*/ 3499446 w 4853691"/>
                <a:gd name="connsiteY7723" fmla="*/ 776872 h 4860733"/>
                <a:gd name="connsiteX7724" fmla="*/ 3464241 w 4853691"/>
                <a:gd name="connsiteY7724" fmla="*/ 772178 h 4860733"/>
                <a:gd name="connsiteX7725" fmla="*/ 3464241 w 4853691"/>
                <a:gd name="connsiteY7725" fmla="*/ 769831 h 4860733"/>
                <a:gd name="connsiteX7726" fmla="*/ 3454852 w 4853691"/>
                <a:gd name="connsiteY7726" fmla="*/ 753402 h 4860733"/>
                <a:gd name="connsiteX7727" fmla="*/ 3572205 w 4853691"/>
                <a:gd name="connsiteY7727" fmla="*/ 567985 h 4860733"/>
                <a:gd name="connsiteX7728" fmla="*/ 3574552 w 4853691"/>
                <a:gd name="connsiteY7728" fmla="*/ 558597 h 4860733"/>
                <a:gd name="connsiteX7729" fmla="*/ 3776398 w 4853691"/>
                <a:gd name="connsiteY7729" fmla="*/ 624314 h 4860733"/>
                <a:gd name="connsiteX7730" fmla="*/ 3806909 w 4853691"/>
                <a:gd name="connsiteY7730" fmla="*/ 645438 h 4860733"/>
                <a:gd name="connsiteX7731" fmla="*/ 3837421 w 4853691"/>
                <a:gd name="connsiteY7731" fmla="*/ 666561 h 4860733"/>
                <a:gd name="connsiteX7732" fmla="*/ 3867933 w 4853691"/>
                <a:gd name="connsiteY7732" fmla="*/ 687685 h 4860733"/>
                <a:gd name="connsiteX7733" fmla="*/ 3898444 w 4853691"/>
                <a:gd name="connsiteY7733" fmla="*/ 708808 h 4860733"/>
                <a:gd name="connsiteX7734" fmla="*/ 3928956 w 4853691"/>
                <a:gd name="connsiteY7734" fmla="*/ 729931 h 4860733"/>
                <a:gd name="connsiteX7735" fmla="*/ 3957120 w 4853691"/>
                <a:gd name="connsiteY7735" fmla="*/ 751055 h 4860733"/>
                <a:gd name="connsiteX7736" fmla="*/ 3987632 w 4853691"/>
                <a:gd name="connsiteY7736" fmla="*/ 774525 h 4860733"/>
                <a:gd name="connsiteX7737" fmla="*/ 4013449 w 4853691"/>
                <a:gd name="connsiteY7737" fmla="*/ 795649 h 4860733"/>
                <a:gd name="connsiteX7738" fmla="*/ 4043961 w 4853691"/>
                <a:gd name="connsiteY7738" fmla="*/ 821466 h 4860733"/>
                <a:gd name="connsiteX7739" fmla="*/ 4069778 w 4853691"/>
                <a:gd name="connsiteY7739" fmla="*/ 842590 h 4860733"/>
                <a:gd name="connsiteX7740" fmla="*/ 4102637 w 4853691"/>
                <a:gd name="connsiteY7740" fmla="*/ 873101 h 4860733"/>
                <a:gd name="connsiteX7741" fmla="*/ 4123761 w 4853691"/>
                <a:gd name="connsiteY7741" fmla="*/ 891878 h 4860733"/>
                <a:gd name="connsiteX7742" fmla="*/ 4161313 w 4853691"/>
                <a:gd name="connsiteY7742" fmla="*/ 929430 h 4860733"/>
                <a:gd name="connsiteX7743" fmla="*/ 4156619 w 4853691"/>
                <a:gd name="connsiteY7743" fmla="*/ 943513 h 4860733"/>
                <a:gd name="connsiteX7744" fmla="*/ 4177743 w 4853691"/>
                <a:gd name="connsiteY7744" fmla="*/ 964636 h 4860733"/>
                <a:gd name="connsiteX7745" fmla="*/ 4184784 w 4853691"/>
                <a:gd name="connsiteY7745" fmla="*/ 962289 h 4860733"/>
                <a:gd name="connsiteX7746" fmla="*/ 4222337 w 4853691"/>
                <a:gd name="connsiteY7746" fmla="*/ 1051477 h 4860733"/>
                <a:gd name="connsiteX7747" fmla="*/ 4130802 w 4853691"/>
                <a:gd name="connsiteY7747" fmla="*/ 995148 h 4860733"/>
                <a:gd name="connsiteX7748" fmla="*/ 4128455 w 4853691"/>
                <a:gd name="connsiteY7748" fmla="*/ 992801 h 4860733"/>
                <a:gd name="connsiteX7749" fmla="*/ 4081514 w 4853691"/>
                <a:gd name="connsiteY7749" fmla="*/ 966983 h 4860733"/>
                <a:gd name="connsiteX7750" fmla="*/ 4076820 w 4853691"/>
                <a:gd name="connsiteY7750" fmla="*/ 964636 h 4860733"/>
                <a:gd name="connsiteX7751" fmla="*/ 4027532 w 4853691"/>
                <a:gd name="connsiteY7751" fmla="*/ 938819 h 4860733"/>
                <a:gd name="connsiteX7752" fmla="*/ 4027532 w 4853691"/>
                <a:gd name="connsiteY7752" fmla="*/ 938819 h 4860733"/>
                <a:gd name="connsiteX7753" fmla="*/ 3997020 w 4853691"/>
                <a:gd name="connsiteY7753" fmla="*/ 924736 h 4860733"/>
                <a:gd name="connsiteX7754" fmla="*/ 3947732 w 4853691"/>
                <a:gd name="connsiteY7754" fmla="*/ 856672 h 4860733"/>
                <a:gd name="connsiteX7755" fmla="*/ 3935997 w 4853691"/>
                <a:gd name="connsiteY7755" fmla="*/ 842590 h 4860733"/>
                <a:gd name="connsiteX7756" fmla="*/ 3893750 w 4853691"/>
                <a:gd name="connsiteY7756" fmla="*/ 788608 h 4860733"/>
                <a:gd name="connsiteX7757" fmla="*/ 3872627 w 4853691"/>
                <a:gd name="connsiteY7757" fmla="*/ 762790 h 4860733"/>
                <a:gd name="connsiteX7758" fmla="*/ 3837421 w 4853691"/>
                <a:gd name="connsiteY7758" fmla="*/ 718196 h 4860733"/>
                <a:gd name="connsiteX7759" fmla="*/ 3813950 w 4853691"/>
                <a:gd name="connsiteY7759" fmla="*/ 690032 h 4860733"/>
                <a:gd name="connsiteX7760" fmla="*/ 3778745 w 4853691"/>
                <a:gd name="connsiteY7760" fmla="*/ 650132 h 4860733"/>
                <a:gd name="connsiteX7761" fmla="*/ 3752927 w 4853691"/>
                <a:gd name="connsiteY7761" fmla="*/ 621967 h 4860733"/>
                <a:gd name="connsiteX7762" fmla="*/ 3731804 w 4853691"/>
                <a:gd name="connsiteY7762" fmla="*/ 596150 h 4860733"/>
                <a:gd name="connsiteX7763" fmla="*/ 3734151 w 4853691"/>
                <a:gd name="connsiteY7763" fmla="*/ 593803 h 4860733"/>
                <a:gd name="connsiteX7764" fmla="*/ 3750580 w 4853691"/>
                <a:gd name="connsiteY7764" fmla="*/ 605538 h 4860733"/>
                <a:gd name="connsiteX7765" fmla="*/ 3776398 w 4853691"/>
                <a:gd name="connsiteY7765" fmla="*/ 624314 h 4860733"/>
                <a:gd name="connsiteX7766" fmla="*/ 4248154 w 4853691"/>
                <a:gd name="connsiteY7766" fmla="*/ 1042089 h 4860733"/>
                <a:gd name="connsiteX7767" fmla="*/ 4290401 w 4853691"/>
                <a:gd name="connsiteY7767" fmla="*/ 1100765 h 4860733"/>
                <a:gd name="connsiteX7768" fmla="*/ 4292748 w 4853691"/>
                <a:gd name="connsiteY7768" fmla="*/ 1103112 h 4860733"/>
                <a:gd name="connsiteX7769" fmla="*/ 4292748 w 4853691"/>
                <a:gd name="connsiteY7769" fmla="*/ 1103112 h 4860733"/>
                <a:gd name="connsiteX7770" fmla="*/ 4222337 w 4853691"/>
                <a:gd name="connsiteY7770" fmla="*/ 1053824 h 4860733"/>
                <a:gd name="connsiteX7771" fmla="*/ 4208254 w 4853691"/>
                <a:gd name="connsiteY7771" fmla="*/ 1018618 h 4860733"/>
                <a:gd name="connsiteX7772" fmla="*/ 4198866 w 4853691"/>
                <a:gd name="connsiteY7772" fmla="*/ 995148 h 4860733"/>
                <a:gd name="connsiteX7773" fmla="*/ 4184784 w 4853691"/>
                <a:gd name="connsiteY7773" fmla="*/ 962289 h 4860733"/>
                <a:gd name="connsiteX7774" fmla="*/ 4187131 w 4853691"/>
                <a:gd name="connsiteY7774" fmla="*/ 959942 h 4860733"/>
                <a:gd name="connsiteX7775" fmla="*/ 4219990 w 4853691"/>
                <a:gd name="connsiteY7775" fmla="*/ 1004536 h 4860733"/>
                <a:gd name="connsiteX7776" fmla="*/ 4248154 w 4853691"/>
                <a:gd name="connsiteY7776" fmla="*/ 1042089 h 4860733"/>
                <a:gd name="connsiteX7777" fmla="*/ 4466430 w 4853691"/>
                <a:gd name="connsiteY7777" fmla="*/ 1262711 h 4860733"/>
                <a:gd name="connsiteX7778" fmla="*/ 4473471 w 4853691"/>
                <a:gd name="connsiteY7778" fmla="*/ 1274446 h 4860733"/>
                <a:gd name="connsiteX7779" fmla="*/ 4487553 w 4853691"/>
                <a:gd name="connsiteY7779" fmla="*/ 1295570 h 4860733"/>
                <a:gd name="connsiteX7780" fmla="*/ 4508676 w 4853691"/>
                <a:gd name="connsiteY7780" fmla="*/ 1326081 h 4860733"/>
                <a:gd name="connsiteX7781" fmla="*/ 4522759 w 4853691"/>
                <a:gd name="connsiteY7781" fmla="*/ 1344858 h 4860733"/>
                <a:gd name="connsiteX7782" fmla="*/ 4541535 w 4853691"/>
                <a:gd name="connsiteY7782" fmla="*/ 1377716 h 4860733"/>
                <a:gd name="connsiteX7783" fmla="*/ 4553270 w 4853691"/>
                <a:gd name="connsiteY7783" fmla="*/ 1396493 h 4860733"/>
                <a:gd name="connsiteX7784" fmla="*/ 4572047 w 4853691"/>
                <a:gd name="connsiteY7784" fmla="*/ 1431698 h 4860733"/>
                <a:gd name="connsiteX7785" fmla="*/ 4581435 w 4853691"/>
                <a:gd name="connsiteY7785" fmla="*/ 1450475 h 4860733"/>
                <a:gd name="connsiteX7786" fmla="*/ 4600211 w 4853691"/>
                <a:gd name="connsiteY7786" fmla="*/ 1485680 h 4860733"/>
                <a:gd name="connsiteX7787" fmla="*/ 4567353 w 4853691"/>
                <a:gd name="connsiteY7787" fmla="*/ 1441087 h 4860733"/>
                <a:gd name="connsiteX7788" fmla="*/ 4562658 w 4853691"/>
                <a:gd name="connsiteY7788" fmla="*/ 1436392 h 4860733"/>
                <a:gd name="connsiteX7789" fmla="*/ 4539188 w 4853691"/>
                <a:gd name="connsiteY7789" fmla="*/ 1408228 h 4860733"/>
                <a:gd name="connsiteX7790" fmla="*/ 4527453 w 4853691"/>
                <a:gd name="connsiteY7790" fmla="*/ 1394146 h 4860733"/>
                <a:gd name="connsiteX7791" fmla="*/ 4506329 w 4853691"/>
                <a:gd name="connsiteY7791" fmla="*/ 1370675 h 4860733"/>
                <a:gd name="connsiteX7792" fmla="*/ 4489900 w 4853691"/>
                <a:gd name="connsiteY7792" fmla="*/ 1351899 h 4860733"/>
                <a:gd name="connsiteX7793" fmla="*/ 4471124 w 4853691"/>
                <a:gd name="connsiteY7793" fmla="*/ 1330775 h 4860733"/>
                <a:gd name="connsiteX7794" fmla="*/ 4450000 w 4853691"/>
                <a:gd name="connsiteY7794" fmla="*/ 1307305 h 4860733"/>
                <a:gd name="connsiteX7795" fmla="*/ 4435918 w 4853691"/>
                <a:gd name="connsiteY7795" fmla="*/ 1293223 h 4860733"/>
                <a:gd name="connsiteX7796" fmla="*/ 4412447 w 4853691"/>
                <a:gd name="connsiteY7796" fmla="*/ 1269752 h 4860733"/>
                <a:gd name="connsiteX7797" fmla="*/ 4417141 w 4853691"/>
                <a:gd name="connsiteY7797" fmla="*/ 1255670 h 4860733"/>
                <a:gd name="connsiteX7798" fmla="*/ 4396018 w 4853691"/>
                <a:gd name="connsiteY7798" fmla="*/ 1234546 h 4860733"/>
                <a:gd name="connsiteX7799" fmla="*/ 4381936 w 4853691"/>
                <a:gd name="connsiteY7799" fmla="*/ 1239241 h 4860733"/>
                <a:gd name="connsiteX7800" fmla="*/ 4379589 w 4853691"/>
                <a:gd name="connsiteY7800" fmla="*/ 1236893 h 4860733"/>
                <a:gd name="connsiteX7801" fmla="*/ 4349077 w 4853691"/>
                <a:gd name="connsiteY7801" fmla="*/ 1189953 h 4860733"/>
                <a:gd name="connsiteX7802" fmla="*/ 4313872 w 4853691"/>
                <a:gd name="connsiteY7802" fmla="*/ 1135970 h 4860733"/>
                <a:gd name="connsiteX7803" fmla="*/ 4309178 w 4853691"/>
                <a:gd name="connsiteY7803" fmla="*/ 1131276 h 4860733"/>
                <a:gd name="connsiteX7804" fmla="*/ 4316218 w 4853691"/>
                <a:gd name="connsiteY7804" fmla="*/ 1126582 h 4860733"/>
                <a:gd name="connsiteX7805" fmla="*/ 4457041 w 4853691"/>
                <a:gd name="connsiteY7805" fmla="*/ 1255670 h 4860733"/>
                <a:gd name="connsiteX7806" fmla="*/ 4466430 w 4853691"/>
                <a:gd name="connsiteY7806" fmla="*/ 1262711 h 4860733"/>
                <a:gd name="connsiteX7807" fmla="*/ 4658887 w 4853691"/>
                <a:gd name="connsiteY7807" fmla="*/ 1558439 h 4860733"/>
                <a:gd name="connsiteX7808" fmla="*/ 4649499 w 4853691"/>
                <a:gd name="connsiteY7808" fmla="*/ 1530274 h 4860733"/>
                <a:gd name="connsiteX7809" fmla="*/ 4642458 w 4853691"/>
                <a:gd name="connsiteY7809" fmla="*/ 1509151 h 4860733"/>
                <a:gd name="connsiteX7810" fmla="*/ 4633070 w 4853691"/>
                <a:gd name="connsiteY7810" fmla="*/ 1483333 h 4860733"/>
                <a:gd name="connsiteX7811" fmla="*/ 4633070 w 4853691"/>
                <a:gd name="connsiteY7811" fmla="*/ 1483333 h 4860733"/>
                <a:gd name="connsiteX7812" fmla="*/ 4661234 w 4853691"/>
                <a:gd name="connsiteY7812" fmla="*/ 1532621 h 4860733"/>
                <a:gd name="connsiteX7813" fmla="*/ 4661234 w 4853691"/>
                <a:gd name="connsiteY7813" fmla="*/ 1534968 h 4860733"/>
                <a:gd name="connsiteX7814" fmla="*/ 4689399 w 4853691"/>
                <a:gd name="connsiteY7814" fmla="*/ 1612421 h 4860733"/>
                <a:gd name="connsiteX7815" fmla="*/ 4691746 w 4853691"/>
                <a:gd name="connsiteY7815" fmla="*/ 1619462 h 4860733"/>
                <a:gd name="connsiteX7816" fmla="*/ 4703481 w 4853691"/>
                <a:gd name="connsiteY7816" fmla="*/ 1657015 h 4860733"/>
                <a:gd name="connsiteX7817" fmla="*/ 4691746 w 4853691"/>
                <a:gd name="connsiteY7817" fmla="*/ 1633544 h 4860733"/>
                <a:gd name="connsiteX7818" fmla="*/ 4691746 w 4853691"/>
                <a:gd name="connsiteY7818" fmla="*/ 1633544 h 4860733"/>
                <a:gd name="connsiteX7819" fmla="*/ 4665929 w 4853691"/>
                <a:gd name="connsiteY7819" fmla="*/ 1586603 h 4860733"/>
                <a:gd name="connsiteX7820" fmla="*/ 4663581 w 4853691"/>
                <a:gd name="connsiteY7820" fmla="*/ 1577215 h 4860733"/>
                <a:gd name="connsiteX7821" fmla="*/ 4658887 w 4853691"/>
                <a:gd name="connsiteY7821" fmla="*/ 1558439 h 4860733"/>
                <a:gd name="connsiteX7822" fmla="*/ 4724605 w 4853691"/>
                <a:gd name="connsiteY7822" fmla="*/ 1661709 h 4860733"/>
                <a:gd name="connsiteX7823" fmla="*/ 4738687 w 4853691"/>
                <a:gd name="connsiteY7823" fmla="*/ 1701609 h 4860733"/>
                <a:gd name="connsiteX7824" fmla="*/ 4745728 w 4853691"/>
                <a:gd name="connsiteY7824" fmla="*/ 1727426 h 4860733"/>
                <a:gd name="connsiteX7825" fmla="*/ 4759810 w 4853691"/>
                <a:gd name="connsiteY7825" fmla="*/ 1774367 h 4860733"/>
                <a:gd name="connsiteX7826" fmla="*/ 4759810 w 4853691"/>
                <a:gd name="connsiteY7826" fmla="*/ 1774367 h 4860733"/>
                <a:gd name="connsiteX7827" fmla="*/ 4738687 w 4853691"/>
                <a:gd name="connsiteY7827" fmla="*/ 1720385 h 4860733"/>
                <a:gd name="connsiteX7828" fmla="*/ 4738687 w 4853691"/>
                <a:gd name="connsiteY7828" fmla="*/ 1720385 h 4860733"/>
                <a:gd name="connsiteX7829" fmla="*/ 4719911 w 4853691"/>
                <a:gd name="connsiteY7829" fmla="*/ 1680485 h 4860733"/>
                <a:gd name="connsiteX7830" fmla="*/ 4719911 w 4853691"/>
                <a:gd name="connsiteY7830" fmla="*/ 1678138 h 4860733"/>
                <a:gd name="connsiteX7831" fmla="*/ 4719911 w 4853691"/>
                <a:gd name="connsiteY7831" fmla="*/ 1678138 h 4860733"/>
                <a:gd name="connsiteX7832" fmla="*/ 4708175 w 4853691"/>
                <a:gd name="connsiteY7832" fmla="*/ 1640586 h 4860733"/>
                <a:gd name="connsiteX7833" fmla="*/ 4705828 w 4853691"/>
                <a:gd name="connsiteY7833" fmla="*/ 1631197 h 4860733"/>
                <a:gd name="connsiteX7834" fmla="*/ 4677664 w 4853691"/>
                <a:gd name="connsiteY7834" fmla="*/ 1551398 h 4860733"/>
                <a:gd name="connsiteX7835" fmla="*/ 4675317 w 4853691"/>
                <a:gd name="connsiteY7835" fmla="*/ 1546704 h 4860733"/>
                <a:gd name="connsiteX7836" fmla="*/ 4719911 w 4853691"/>
                <a:gd name="connsiteY7836" fmla="*/ 1638238 h 4860733"/>
                <a:gd name="connsiteX7837" fmla="*/ 4724605 w 4853691"/>
                <a:gd name="connsiteY7837" fmla="*/ 1661709 h 4860733"/>
                <a:gd name="connsiteX7838" fmla="*/ 4689399 w 4853691"/>
                <a:gd name="connsiteY7838" fmla="*/ 1664056 h 4860733"/>
                <a:gd name="connsiteX7839" fmla="*/ 4696440 w 4853691"/>
                <a:gd name="connsiteY7839" fmla="*/ 1687526 h 4860733"/>
                <a:gd name="connsiteX7840" fmla="*/ 4698787 w 4853691"/>
                <a:gd name="connsiteY7840" fmla="*/ 1696915 h 4860733"/>
                <a:gd name="connsiteX7841" fmla="*/ 4694093 w 4853691"/>
                <a:gd name="connsiteY7841" fmla="*/ 1685179 h 4860733"/>
                <a:gd name="connsiteX7842" fmla="*/ 4687052 w 4853691"/>
                <a:gd name="connsiteY7842" fmla="*/ 1661709 h 4860733"/>
                <a:gd name="connsiteX7843" fmla="*/ 4675317 w 4853691"/>
                <a:gd name="connsiteY7843" fmla="*/ 1631197 h 4860733"/>
                <a:gd name="connsiteX7844" fmla="*/ 4665929 w 4853691"/>
                <a:gd name="connsiteY7844" fmla="*/ 1607727 h 4860733"/>
                <a:gd name="connsiteX7845" fmla="*/ 4665929 w 4853691"/>
                <a:gd name="connsiteY7845" fmla="*/ 1607727 h 4860733"/>
                <a:gd name="connsiteX7846" fmla="*/ 4677664 w 4853691"/>
                <a:gd name="connsiteY7846" fmla="*/ 1626503 h 4860733"/>
                <a:gd name="connsiteX7847" fmla="*/ 4682358 w 4853691"/>
                <a:gd name="connsiteY7847" fmla="*/ 1640586 h 4860733"/>
                <a:gd name="connsiteX7848" fmla="*/ 4689399 w 4853691"/>
                <a:gd name="connsiteY7848" fmla="*/ 1664056 h 4860733"/>
                <a:gd name="connsiteX7849" fmla="*/ 4680011 w 4853691"/>
                <a:gd name="connsiteY7849" fmla="*/ 1736814 h 4860733"/>
                <a:gd name="connsiteX7850" fmla="*/ 4680011 w 4853691"/>
                <a:gd name="connsiteY7850" fmla="*/ 1736814 h 4860733"/>
                <a:gd name="connsiteX7851" fmla="*/ 4663581 w 4853691"/>
                <a:gd name="connsiteY7851" fmla="*/ 1753244 h 4860733"/>
                <a:gd name="connsiteX7852" fmla="*/ 4661234 w 4853691"/>
                <a:gd name="connsiteY7852" fmla="*/ 1755591 h 4860733"/>
                <a:gd name="connsiteX7853" fmla="*/ 4658887 w 4853691"/>
                <a:gd name="connsiteY7853" fmla="*/ 1757938 h 4860733"/>
                <a:gd name="connsiteX7854" fmla="*/ 4649499 w 4853691"/>
                <a:gd name="connsiteY7854" fmla="*/ 1755591 h 4860733"/>
                <a:gd name="connsiteX7855" fmla="*/ 4642458 w 4853691"/>
                <a:gd name="connsiteY7855" fmla="*/ 1757938 h 4860733"/>
                <a:gd name="connsiteX7856" fmla="*/ 4616640 w 4853691"/>
                <a:gd name="connsiteY7856" fmla="*/ 1694568 h 4860733"/>
                <a:gd name="connsiteX7857" fmla="*/ 4604905 w 4853691"/>
                <a:gd name="connsiteY7857" fmla="*/ 1664056 h 4860733"/>
                <a:gd name="connsiteX7858" fmla="*/ 4555617 w 4853691"/>
                <a:gd name="connsiteY7858" fmla="*/ 1556092 h 4860733"/>
                <a:gd name="connsiteX7859" fmla="*/ 4539188 w 4853691"/>
                <a:gd name="connsiteY7859" fmla="*/ 1520886 h 4860733"/>
                <a:gd name="connsiteX7860" fmla="*/ 4503982 w 4853691"/>
                <a:gd name="connsiteY7860" fmla="*/ 1448128 h 4860733"/>
                <a:gd name="connsiteX7861" fmla="*/ 4480512 w 4853691"/>
                <a:gd name="connsiteY7861" fmla="*/ 1405881 h 4860733"/>
                <a:gd name="connsiteX7862" fmla="*/ 4447653 w 4853691"/>
                <a:gd name="connsiteY7862" fmla="*/ 1347205 h 4860733"/>
                <a:gd name="connsiteX7863" fmla="*/ 4642458 w 4853691"/>
                <a:gd name="connsiteY7863" fmla="*/ 1572521 h 4860733"/>
                <a:gd name="connsiteX7864" fmla="*/ 4687052 w 4853691"/>
                <a:gd name="connsiteY7864" fmla="*/ 1675791 h 4860733"/>
                <a:gd name="connsiteX7865" fmla="*/ 4694093 w 4853691"/>
                <a:gd name="connsiteY7865" fmla="*/ 1694568 h 4860733"/>
                <a:gd name="connsiteX7866" fmla="*/ 4701134 w 4853691"/>
                <a:gd name="connsiteY7866" fmla="*/ 1715691 h 4860733"/>
                <a:gd name="connsiteX7867" fmla="*/ 4689399 w 4853691"/>
                <a:gd name="connsiteY7867" fmla="*/ 1734467 h 4860733"/>
                <a:gd name="connsiteX7868" fmla="*/ 4689399 w 4853691"/>
                <a:gd name="connsiteY7868" fmla="*/ 1736814 h 4860733"/>
                <a:gd name="connsiteX7869" fmla="*/ 4687052 w 4853691"/>
                <a:gd name="connsiteY7869" fmla="*/ 1736814 h 4860733"/>
                <a:gd name="connsiteX7870" fmla="*/ 4680011 w 4853691"/>
                <a:gd name="connsiteY7870" fmla="*/ 1736814 h 4860733"/>
                <a:gd name="connsiteX7871" fmla="*/ 4318566 w 4853691"/>
                <a:gd name="connsiteY7871" fmla="*/ 1218117 h 4860733"/>
                <a:gd name="connsiteX7872" fmla="*/ 4302136 w 4853691"/>
                <a:gd name="connsiteY7872" fmla="*/ 1227505 h 4860733"/>
                <a:gd name="connsiteX7873" fmla="*/ 4285707 w 4853691"/>
                <a:gd name="connsiteY7873" fmla="*/ 1218117 h 4860733"/>
                <a:gd name="connsiteX7874" fmla="*/ 4266931 w 4853691"/>
                <a:gd name="connsiteY7874" fmla="*/ 1171176 h 4860733"/>
                <a:gd name="connsiteX7875" fmla="*/ 4257542 w 4853691"/>
                <a:gd name="connsiteY7875" fmla="*/ 1147706 h 4860733"/>
                <a:gd name="connsiteX7876" fmla="*/ 4255195 w 4853691"/>
                <a:gd name="connsiteY7876" fmla="*/ 1140665 h 4860733"/>
                <a:gd name="connsiteX7877" fmla="*/ 4332648 w 4853691"/>
                <a:gd name="connsiteY7877" fmla="*/ 1201688 h 4860733"/>
                <a:gd name="connsiteX7878" fmla="*/ 4381936 w 4853691"/>
                <a:gd name="connsiteY7878" fmla="*/ 1243935 h 4860733"/>
                <a:gd name="connsiteX7879" fmla="*/ 4377242 w 4853691"/>
                <a:gd name="connsiteY7879" fmla="*/ 1255670 h 4860733"/>
                <a:gd name="connsiteX7880" fmla="*/ 4398365 w 4853691"/>
                <a:gd name="connsiteY7880" fmla="*/ 1276793 h 4860733"/>
                <a:gd name="connsiteX7881" fmla="*/ 4403059 w 4853691"/>
                <a:gd name="connsiteY7881" fmla="*/ 1276793 h 4860733"/>
                <a:gd name="connsiteX7882" fmla="*/ 4419489 w 4853691"/>
                <a:gd name="connsiteY7882" fmla="*/ 1304958 h 4860733"/>
                <a:gd name="connsiteX7883" fmla="*/ 4438265 w 4853691"/>
                <a:gd name="connsiteY7883" fmla="*/ 1337817 h 4860733"/>
                <a:gd name="connsiteX7884" fmla="*/ 4332648 w 4853691"/>
                <a:gd name="connsiteY7884" fmla="*/ 1253323 h 4860733"/>
                <a:gd name="connsiteX7885" fmla="*/ 4337342 w 4853691"/>
                <a:gd name="connsiteY7885" fmla="*/ 1241588 h 4860733"/>
                <a:gd name="connsiteX7886" fmla="*/ 4318566 w 4853691"/>
                <a:gd name="connsiteY7886" fmla="*/ 1218117 h 4860733"/>
                <a:gd name="connsiteX7887" fmla="*/ 4426530 w 4853691"/>
                <a:gd name="connsiteY7887" fmla="*/ 1701609 h 4860733"/>
                <a:gd name="connsiteX7888" fmla="*/ 4417141 w 4853691"/>
                <a:gd name="connsiteY7888" fmla="*/ 1701609 h 4860733"/>
                <a:gd name="connsiteX7889" fmla="*/ 4410100 w 4853691"/>
                <a:gd name="connsiteY7889" fmla="*/ 1703956 h 4860733"/>
                <a:gd name="connsiteX7890" fmla="*/ 4398365 w 4853691"/>
                <a:gd name="connsiteY7890" fmla="*/ 1706303 h 4860733"/>
                <a:gd name="connsiteX7891" fmla="*/ 4391324 w 4853691"/>
                <a:gd name="connsiteY7891" fmla="*/ 1708650 h 4860733"/>
                <a:gd name="connsiteX7892" fmla="*/ 4379589 w 4853691"/>
                <a:gd name="connsiteY7892" fmla="*/ 1710997 h 4860733"/>
                <a:gd name="connsiteX7893" fmla="*/ 4372548 w 4853691"/>
                <a:gd name="connsiteY7893" fmla="*/ 1713344 h 4860733"/>
                <a:gd name="connsiteX7894" fmla="*/ 4360812 w 4853691"/>
                <a:gd name="connsiteY7894" fmla="*/ 1718038 h 4860733"/>
                <a:gd name="connsiteX7895" fmla="*/ 4353771 w 4853691"/>
                <a:gd name="connsiteY7895" fmla="*/ 1720385 h 4860733"/>
                <a:gd name="connsiteX7896" fmla="*/ 4342036 w 4853691"/>
                <a:gd name="connsiteY7896" fmla="*/ 1725079 h 4860733"/>
                <a:gd name="connsiteX7897" fmla="*/ 4334995 w 4853691"/>
                <a:gd name="connsiteY7897" fmla="*/ 1729773 h 4860733"/>
                <a:gd name="connsiteX7898" fmla="*/ 4323260 w 4853691"/>
                <a:gd name="connsiteY7898" fmla="*/ 1736814 h 4860733"/>
                <a:gd name="connsiteX7899" fmla="*/ 4316218 w 4853691"/>
                <a:gd name="connsiteY7899" fmla="*/ 1741508 h 4860733"/>
                <a:gd name="connsiteX7900" fmla="*/ 4304483 w 4853691"/>
                <a:gd name="connsiteY7900" fmla="*/ 1748550 h 4860733"/>
                <a:gd name="connsiteX7901" fmla="*/ 4297442 w 4853691"/>
                <a:gd name="connsiteY7901" fmla="*/ 1753244 h 4860733"/>
                <a:gd name="connsiteX7902" fmla="*/ 4283360 w 4853691"/>
                <a:gd name="connsiteY7902" fmla="*/ 1762632 h 4860733"/>
                <a:gd name="connsiteX7903" fmla="*/ 4276319 w 4853691"/>
                <a:gd name="connsiteY7903" fmla="*/ 1767326 h 4860733"/>
                <a:gd name="connsiteX7904" fmla="*/ 4262237 w 4853691"/>
                <a:gd name="connsiteY7904" fmla="*/ 1776714 h 4860733"/>
                <a:gd name="connsiteX7905" fmla="*/ 4257542 w 4853691"/>
                <a:gd name="connsiteY7905" fmla="*/ 1781408 h 4860733"/>
                <a:gd name="connsiteX7906" fmla="*/ 4241113 w 4853691"/>
                <a:gd name="connsiteY7906" fmla="*/ 1793144 h 4860733"/>
                <a:gd name="connsiteX7907" fmla="*/ 4238766 w 4853691"/>
                <a:gd name="connsiteY7907" fmla="*/ 1795491 h 4860733"/>
                <a:gd name="connsiteX7908" fmla="*/ 4219990 w 4853691"/>
                <a:gd name="connsiteY7908" fmla="*/ 1809573 h 4860733"/>
                <a:gd name="connsiteX7909" fmla="*/ 4217643 w 4853691"/>
                <a:gd name="connsiteY7909" fmla="*/ 1811920 h 4860733"/>
                <a:gd name="connsiteX7910" fmla="*/ 4198866 w 4853691"/>
                <a:gd name="connsiteY7910" fmla="*/ 1828349 h 4860733"/>
                <a:gd name="connsiteX7911" fmla="*/ 4196519 w 4853691"/>
                <a:gd name="connsiteY7911" fmla="*/ 1830696 h 4860733"/>
                <a:gd name="connsiteX7912" fmla="*/ 4147231 w 4853691"/>
                <a:gd name="connsiteY7912" fmla="*/ 1877637 h 4860733"/>
                <a:gd name="connsiteX7913" fmla="*/ 4133149 w 4853691"/>
                <a:gd name="connsiteY7913" fmla="*/ 1872943 h 4860733"/>
                <a:gd name="connsiteX7914" fmla="*/ 4116719 w 4853691"/>
                <a:gd name="connsiteY7914" fmla="*/ 1882331 h 4860733"/>
                <a:gd name="connsiteX7915" fmla="*/ 3940691 w 4853691"/>
                <a:gd name="connsiteY7915" fmla="*/ 1793144 h 4860733"/>
                <a:gd name="connsiteX7916" fmla="*/ 3921915 w 4853691"/>
                <a:gd name="connsiteY7916" fmla="*/ 1783755 h 4860733"/>
                <a:gd name="connsiteX7917" fmla="*/ 3884362 w 4853691"/>
                <a:gd name="connsiteY7917" fmla="*/ 1767326 h 4860733"/>
                <a:gd name="connsiteX7918" fmla="*/ 3846809 w 4853691"/>
                <a:gd name="connsiteY7918" fmla="*/ 1750897 h 4860733"/>
                <a:gd name="connsiteX7919" fmla="*/ 3816298 w 4853691"/>
                <a:gd name="connsiteY7919" fmla="*/ 1736814 h 4860733"/>
                <a:gd name="connsiteX7920" fmla="*/ 3771704 w 4853691"/>
                <a:gd name="connsiteY7920" fmla="*/ 1715691 h 4860733"/>
                <a:gd name="connsiteX7921" fmla="*/ 3745886 w 4853691"/>
                <a:gd name="connsiteY7921" fmla="*/ 1703956 h 4860733"/>
                <a:gd name="connsiteX7922" fmla="*/ 3696598 w 4853691"/>
                <a:gd name="connsiteY7922" fmla="*/ 1682832 h 4860733"/>
                <a:gd name="connsiteX7923" fmla="*/ 3673128 w 4853691"/>
                <a:gd name="connsiteY7923" fmla="*/ 1673444 h 4860733"/>
                <a:gd name="connsiteX7924" fmla="*/ 3619146 w 4853691"/>
                <a:gd name="connsiteY7924" fmla="*/ 1652321 h 4860733"/>
                <a:gd name="connsiteX7925" fmla="*/ 3598022 w 4853691"/>
                <a:gd name="connsiteY7925" fmla="*/ 1642933 h 4860733"/>
                <a:gd name="connsiteX7926" fmla="*/ 3558123 w 4853691"/>
                <a:gd name="connsiteY7926" fmla="*/ 1626503 h 4860733"/>
                <a:gd name="connsiteX7927" fmla="*/ 3560469 w 4853691"/>
                <a:gd name="connsiteY7927" fmla="*/ 1619462 h 4860733"/>
                <a:gd name="connsiteX7928" fmla="*/ 3560469 w 4853691"/>
                <a:gd name="connsiteY7928" fmla="*/ 1614768 h 4860733"/>
                <a:gd name="connsiteX7929" fmla="*/ 3569858 w 4853691"/>
                <a:gd name="connsiteY7929" fmla="*/ 1612421 h 4860733"/>
                <a:gd name="connsiteX7930" fmla="*/ 3595675 w 4853691"/>
                <a:gd name="connsiteY7930" fmla="*/ 1605380 h 4860733"/>
                <a:gd name="connsiteX7931" fmla="*/ 3621493 w 4853691"/>
                <a:gd name="connsiteY7931" fmla="*/ 1598339 h 4860733"/>
                <a:gd name="connsiteX7932" fmla="*/ 3647310 w 4853691"/>
                <a:gd name="connsiteY7932" fmla="*/ 1591297 h 4860733"/>
                <a:gd name="connsiteX7933" fmla="*/ 3673128 w 4853691"/>
                <a:gd name="connsiteY7933" fmla="*/ 1584256 h 4860733"/>
                <a:gd name="connsiteX7934" fmla="*/ 3698945 w 4853691"/>
                <a:gd name="connsiteY7934" fmla="*/ 1579562 h 4860733"/>
                <a:gd name="connsiteX7935" fmla="*/ 3727110 w 4853691"/>
                <a:gd name="connsiteY7935" fmla="*/ 1574868 h 4860733"/>
                <a:gd name="connsiteX7936" fmla="*/ 3752927 w 4853691"/>
                <a:gd name="connsiteY7936" fmla="*/ 1570174 h 4860733"/>
                <a:gd name="connsiteX7937" fmla="*/ 3781092 w 4853691"/>
                <a:gd name="connsiteY7937" fmla="*/ 1565480 h 4860733"/>
                <a:gd name="connsiteX7938" fmla="*/ 3804562 w 4853691"/>
                <a:gd name="connsiteY7938" fmla="*/ 1563133 h 4860733"/>
                <a:gd name="connsiteX7939" fmla="*/ 3835074 w 4853691"/>
                <a:gd name="connsiteY7939" fmla="*/ 1560786 h 4860733"/>
                <a:gd name="connsiteX7940" fmla="*/ 3856197 w 4853691"/>
                <a:gd name="connsiteY7940" fmla="*/ 1558439 h 4860733"/>
                <a:gd name="connsiteX7941" fmla="*/ 3889056 w 4853691"/>
                <a:gd name="connsiteY7941" fmla="*/ 1556092 h 4860733"/>
                <a:gd name="connsiteX7942" fmla="*/ 3907832 w 4853691"/>
                <a:gd name="connsiteY7942" fmla="*/ 1556092 h 4860733"/>
                <a:gd name="connsiteX7943" fmla="*/ 3959467 w 4853691"/>
                <a:gd name="connsiteY7943" fmla="*/ 1556092 h 4860733"/>
                <a:gd name="connsiteX7944" fmla="*/ 3997020 w 4853691"/>
                <a:gd name="connsiteY7944" fmla="*/ 1556092 h 4860733"/>
                <a:gd name="connsiteX7945" fmla="*/ 4008755 w 4853691"/>
                <a:gd name="connsiteY7945" fmla="*/ 1556092 h 4860733"/>
                <a:gd name="connsiteX7946" fmla="*/ 4034573 w 4853691"/>
                <a:gd name="connsiteY7946" fmla="*/ 1558439 h 4860733"/>
                <a:gd name="connsiteX7947" fmla="*/ 4048655 w 4853691"/>
                <a:gd name="connsiteY7947" fmla="*/ 1558439 h 4860733"/>
                <a:gd name="connsiteX7948" fmla="*/ 4072126 w 4853691"/>
                <a:gd name="connsiteY7948" fmla="*/ 1560786 h 4860733"/>
                <a:gd name="connsiteX7949" fmla="*/ 4086208 w 4853691"/>
                <a:gd name="connsiteY7949" fmla="*/ 1563133 h 4860733"/>
                <a:gd name="connsiteX7950" fmla="*/ 4107331 w 4853691"/>
                <a:gd name="connsiteY7950" fmla="*/ 1565480 h 4860733"/>
                <a:gd name="connsiteX7951" fmla="*/ 4121414 w 4853691"/>
                <a:gd name="connsiteY7951" fmla="*/ 1567827 h 4860733"/>
                <a:gd name="connsiteX7952" fmla="*/ 4140190 w 4853691"/>
                <a:gd name="connsiteY7952" fmla="*/ 1570174 h 4860733"/>
                <a:gd name="connsiteX7953" fmla="*/ 4154272 w 4853691"/>
                <a:gd name="connsiteY7953" fmla="*/ 1572521 h 4860733"/>
                <a:gd name="connsiteX7954" fmla="*/ 4173049 w 4853691"/>
                <a:gd name="connsiteY7954" fmla="*/ 1577215 h 4860733"/>
                <a:gd name="connsiteX7955" fmla="*/ 4187131 w 4853691"/>
                <a:gd name="connsiteY7955" fmla="*/ 1579562 h 4860733"/>
                <a:gd name="connsiteX7956" fmla="*/ 4205907 w 4853691"/>
                <a:gd name="connsiteY7956" fmla="*/ 1584256 h 4860733"/>
                <a:gd name="connsiteX7957" fmla="*/ 4219990 w 4853691"/>
                <a:gd name="connsiteY7957" fmla="*/ 1588950 h 4860733"/>
                <a:gd name="connsiteX7958" fmla="*/ 4236419 w 4853691"/>
                <a:gd name="connsiteY7958" fmla="*/ 1593645 h 4860733"/>
                <a:gd name="connsiteX7959" fmla="*/ 4250501 w 4853691"/>
                <a:gd name="connsiteY7959" fmla="*/ 1598339 h 4860733"/>
                <a:gd name="connsiteX7960" fmla="*/ 4266931 w 4853691"/>
                <a:gd name="connsiteY7960" fmla="*/ 1603033 h 4860733"/>
                <a:gd name="connsiteX7961" fmla="*/ 4281013 w 4853691"/>
                <a:gd name="connsiteY7961" fmla="*/ 1607727 h 4860733"/>
                <a:gd name="connsiteX7962" fmla="*/ 4297442 w 4853691"/>
                <a:gd name="connsiteY7962" fmla="*/ 1612421 h 4860733"/>
                <a:gd name="connsiteX7963" fmla="*/ 4311524 w 4853691"/>
                <a:gd name="connsiteY7963" fmla="*/ 1619462 h 4860733"/>
                <a:gd name="connsiteX7964" fmla="*/ 4325607 w 4853691"/>
                <a:gd name="connsiteY7964" fmla="*/ 1626503 h 4860733"/>
                <a:gd name="connsiteX7965" fmla="*/ 4339689 w 4853691"/>
                <a:gd name="connsiteY7965" fmla="*/ 1633544 h 4860733"/>
                <a:gd name="connsiteX7966" fmla="*/ 4353771 w 4853691"/>
                <a:gd name="connsiteY7966" fmla="*/ 1640586 h 4860733"/>
                <a:gd name="connsiteX7967" fmla="*/ 4367854 w 4853691"/>
                <a:gd name="connsiteY7967" fmla="*/ 1647627 h 4860733"/>
                <a:gd name="connsiteX7968" fmla="*/ 4381936 w 4853691"/>
                <a:gd name="connsiteY7968" fmla="*/ 1654668 h 4860733"/>
                <a:gd name="connsiteX7969" fmla="*/ 4396018 w 4853691"/>
                <a:gd name="connsiteY7969" fmla="*/ 1664056 h 4860733"/>
                <a:gd name="connsiteX7970" fmla="*/ 4407753 w 4853691"/>
                <a:gd name="connsiteY7970" fmla="*/ 1671097 h 4860733"/>
                <a:gd name="connsiteX7971" fmla="*/ 4421835 w 4853691"/>
                <a:gd name="connsiteY7971" fmla="*/ 1680485 h 4860733"/>
                <a:gd name="connsiteX7972" fmla="*/ 4433571 w 4853691"/>
                <a:gd name="connsiteY7972" fmla="*/ 1687526 h 4860733"/>
                <a:gd name="connsiteX7973" fmla="*/ 4442959 w 4853691"/>
                <a:gd name="connsiteY7973" fmla="*/ 1694568 h 4860733"/>
                <a:gd name="connsiteX7974" fmla="*/ 4440612 w 4853691"/>
                <a:gd name="connsiteY7974" fmla="*/ 1703956 h 4860733"/>
                <a:gd name="connsiteX7975" fmla="*/ 4433571 w 4853691"/>
                <a:gd name="connsiteY7975" fmla="*/ 1703956 h 4860733"/>
                <a:gd name="connsiteX7976" fmla="*/ 4426530 w 4853691"/>
                <a:gd name="connsiteY7976" fmla="*/ 1701609 h 4860733"/>
                <a:gd name="connsiteX7977" fmla="*/ 4154272 w 4853691"/>
                <a:gd name="connsiteY7977" fmla="*/ 1924578 h 4860733"/>
                <a:gd name="connsiteX7978" fmla="*/ 4173049 w 4853691"/>
                <a:gd name="connsiteY7978" fmla="*/ 1950396 h 4860733"/>
                <a:gd name="connsiteX7979" fmla="*/ 4180090 w 4853691"/>
                <a:gd name="connsiteY7979" fmla="*/ 1959784 h 4860733"/>
                <a:gd name="connsiteX7980" fmla="*/ 4196519 w 4853691"/>
                <a:gd name="connsiteY7980" fmla="*/ 1980907 h 4860733"/>
                <a:gd name="connsiteX7981" fmla="*/ 4203560 w 4853691"/>
                <a:gd name="connsiteY7981" fmla="*/ 1990295 h 4860733"/>
                <a:gd name="connsiteX7982" fmla="*/ 4217643 w 4853691"/>
                <a:gd name="connsiteY7982" fmla="*/ 2009072 h 4860733"/>
                <a:gd name="connsiteX7983" fmla="*/ 4227031 w 4853691"/>
                <a:gd name="connsiteY7983" fmla="*/ 2020807 h 4860733"/>
                <a:gd name="connsiteX7984" fmla="*/ 4241113 w 4853691"/>
                <a:gd name="connsiteY7984" fmla="*/ 2037236 h 4860733"/>
                <a:gd name="connsiteX7985" fmla="*/ 4250501 w 4853691"/>
                <a:gd name="connsiteY7985" fmla="*/ 2048971 h 4860733"/>
                <a:gd name="connsiteX7986" fmla="*/ 4262237 w 4853691"/>
                <a:gd name="connsiteY7986" fmla="*/ 2063054 h 4860733"/>
                <a:gd name="connsiteX7987" fmla="*/ 4271625 w 4853691"/>
                <a:gd name="connsiteY7987" fmla="*/ 2077136 h 4860733"/>
                <a:gd name="connsiteX7988" fmla="*/ 4281013 w 4853691"/>
                <a:gd name="connsiteY7988" fmla="*/ 2088871 h 4860733"/>
                <a:gd name="connsiteX7989" fmla="*/ 4292748 w 4853691"/>
                <a:gd name="connsiteY7989" fmla="*/ 2102954 h 4860733"/>
                <a:gd name="connsiteX7990" fmla="*/ 4302136 w 4853691"/>
                <a:gd name="connsiteY7990" fmla="*/ 2114689 h 4860733"/>
                <a:gd name="connsiteX7991" fmla="*/ 4313872 w 4853691"/>
                <a:gd name="connsiteY7991" fmla="*/ 2128771 h 4860733"/>
                <a:gd name="connsiteX7992" fmla="*/ 4320913 w 4853691"/>
                <a:gd name="connsiteY7992" fmla="*/ 2138159 h 4860733"/>
                <a:gd name="connsiteX7993" fmla="*/ 4332648 w 4853691"/>
                <a:gd name="connsiteY7993" fmla="*/ 2152242 h 4860733"/>
                <a:gd name="connsiteX7994" fmla="*/ 4339689 w 4853691"/>
                <a:gd name="connsiteY7994" fmla="*/ 2161630 h 4860733"/>
                <a:gd name="connsiteX7995" fmla="*/ 4351424 w 4853691"/>
                <a:gd name="connsiteY7995" fmla="*/ 2175712 h 4860733"/>
                <a:gd name="connsiteX7996" fmla="*/ 4358465 w 4853691"/>
                <a:gd name="connsiteY7996" fmla="*/ 2182753 h 4860733"/>
                <a:gd name="connsiteX7997" fmla="*/ 4370201 w 4853691"/>
                <a:gd name="connsiteY7997" fmla="*/ 2196836 h 4860733"/>
                <a:gd name="connsiteX7998" fmla="*/ 4377242 w 4853691"/>
                <a:gd name="connsiteY7998" fmla="*/ 2203877 h 4860733"/>
                <a:gd name="connsiteX7999" fmla="*/ 4388977 w 4853691"/>
                <a:gd name="connsiteY7999" fmla="*/ 2217959 h 4860733"/>
                <a:gd name="connsiteX8000" fmla="*/ 4396018 w 4853691"/>
                <a:gd name="connsiteY8000" fmla="*/ 2225000 h 4860733"/>
                <a:gd name="connsiteX8001" fmla="*/ 4407753 w 4853691"/>
                <a:gd name="connsiteY8001" fmla="*/ 2239082 h 4860733"/>
                <a:gd name="connsiteX8002" fmla="*/ 4412447 w 4853691"/>
                <a:gd name="connsiteY8002" fmla="*/ 2243776 h 4860733"/>
                <a:gd name="connsiteX8003" fmla="*/ 4424183 w 4853691"/>
                <a:gd name="connsiteY8003" fmla="*/ 2257859 h 4860733"/>
                <a:gd name="connsiteX8004" fmla="*/ 4428877 w 4853691"/>
                <a:gd name="connsiteY8004" fmla="*/ 2262553 h 4860733"/>
                <a:gd name="connsiteX8005" fmla="*/ 4442959 w 4853691"/>
                <a:gd name="connsiteY8005" fmla="*/ 2276635 h 4860733"/>
                <a:gd name="connsiteX8006" fmla="*/ 4445306 w 4853691"/>
                <a:gd name="connsiteY8006" fmla="*/ 2278982 h 4860733"/>
                <a:gd name="connsiteX8007" fmla="*/ 4440612 w 4853691"/>
                <a:gd name="connsiteY8007" fmla="*/ 2293064 h 4860733"/>
                <a:gd name="connsiteX8008" fmla="*/ 4461736 w 4853691"/>
                <a:gd name="connsiteY8008" fmla="*/ 2314188 h 4860733"/>
                <a:gd name="connsiteX8009" fmla="*/ 4475818 w 4853691"/>
                <a:gd name="connsiteY8009" fmla="*/ 2309494 h 4860733"/>
                <a:gd name="connsiteX8010" fmla="*/ 4480512 w 4853691"/>
                <a:gd name="connsiteY8010" fmla="*/ 2314188 h 4860733"/>
                <a:gd name="connsiteX8011" fmla="*/ 4482859 w 4853691"/>
                <a:gd name="connsiteY8011" fmla="*/ 2316535 h 4860733"/>
                <a:gd name="connsiteX8012" fmla="*/ 4499288 w 4853691"/>
                <a:gd name="connsiteY8012" fmla="*/ 2332964 h 4860733"/>
                <a:gd name="connsiteX8013" fmla="*/ 4501635 w 4853691"/>
                <a:gd name="connsiteY8013" fmla="*/ 2335311 h 4860733"/>
                <a:gd name="connsiteX8014" fmla="*/ 4518065 w 4853691"/>
                <a:gd name="connsiteY8014" fmla="*/ 2349394 h 4860733"/>
                <a:gd name="connsiteX8015" fmla="*/ 4520412 w 4853691"/>
                <a:gd name="connsiteY8015" fmla="*/ 2351741 h 4860733"/>
                <a:gd name="connsiteX8016" fmla="*/ 4534494 w 4853691"/>
                <a:gd name="connsiteY8016" fmla="*/ 2363476 h 4860733"/>
                <a:gd name="connsiteX8017" fmla="*/ 4539188 w 4853691"/>
                <a:gd name="connsiteY8017" fmla="*/ 2368170 h 4860733"/>
                <a:gd name="connsiteX8018" fmla="*/ 4550923 w 4853691"/>
                <a:gd name="connsiteY8018" fmla="*/ 2379905 h 4860733"/>
                <a:gd name="connsiteX8019" fmla="*/ 4555617 w 4853691"/>
                <a:gd name="connsiteY8019" fmla="*/ 2384599 h 4860733"/>
                <a:gd name="connsiteX8020" fmla="*/ 4567353 w 4853691"/>
                <a:gd name="connsiteY8020" fmla="*/ 2393987 h 4860733"/>
                <a:gd name="connsiteX8021" fmla="*/ 4572047 w 4853691"/>
                <a:gd name="connsiteY8021" fmla="*/ 2398681 h 4860733"/>
                <a:gd name="connsiteX8022" fmla="*/ 4583782 w 4853691"/>
                <a:gd name="connsiteY8022" fmla="*/ 2408070 h 4860733"/>
                <a:gd name="connsiteX8023" fmla="*/ 4588476 w 4853691"/>
                <a:gd name="connsiteY8023" fmla="*/ 2412764 h 4860733"/>
                <a:gd name="connsiteX8024" fmla="*/ 4597864 w 4853691"/>
                <a:gd name="connsiteY8024" fmla="*/ 2419805 h 4860733"/>
                <a:gd name="connsiteX8025" fmla="*/ 4604905 w 4853691"/>
                <a:gd name="connsiteY8025" fmla="*/ 2424499 h 4860733"/>
                <a:gd name="connsiteX8026" fmla="*/ 4614294 w 4853691"/>
                <a:gd name="connsiteY8026" fmla="*/ 2431540 h 4860733"/>
                <a:gd name="connsiteX8027" fmla="*/ 4621334 w 4853691"/>
                <a:gd name="connsiteY8027" fmla="*/ 2436234 h 4860733"/>
                <a:gd name="connsiteX8028" fmla="*/ 4630723 w 4853691"/>
                <a:gd name="connsiteY8028" fmla="*/ 2440928 h 4860733"/>
                <a:gd name="connsiteX8029" fmla="*/ 4637764 w 4853691"/>
                <a:gd name="connsiteY8029" fmla="*/ 2443275 h 4860733"/>
                <a:gd name="connsiteX8030" fmla="*/ 4644805 w 4853691"/>
                <a:gd name="connsiteY8030" fmla="*/ 2447969 h 4860733"/>
                <a:gd name="connsiteX8031" fmla="*/ 4651846 w 4853691"/>
                <a:gd name="connsiteY8031" fmla="*/ 2450317 h 4860733"/>
                <a:gd name="connsiteX8032" fmla="*/ 4658887 w 4853691"/>
                <a:gd name="connsiteY8032" fmla="*/ 2455011 h 4860733"/>
                <a:gd name="connsiteX8033" fmla="*/ 4665929 w 4853691"/>
                <a:gd name="connsiteY8033" fmla="*/ 2457358 h 4860733"/>
                <a:gd name="connsiteX8034" fmla="*/ 4672970 w 4853691"/>
                <a:gd name="connsiteY8034" fmla="*/ 2459705 h 4860733"/>
                <a:gd name="connsiteX8035" fmla="*/ 4680011 w 4853691"/>
                <a:gd name="connsiteY8035" fmla="*/ 2462052 h 4860733"/>
                <a:gd name="connsiteX8036" fmla="*/ 4687052 w 4853691"/>
                <a:gd name="connsiteY8036" fmla="*/ 2464399 h 4860733"/>
                <a:gd name="connsiteX8037" fmla="*/ 4694093 w 4853691"/>
                <a:gd name="connsiteY8037" fmla="*/ 2466746 h 4860733"/>
                <a:gd name="connsiteX8038" fmla="*/ 4696440 w 4853691"/>
                <a:gd name="connsiteY8038" fmla="*/ 2466746 h 4860733"/>
                <a:gd name="connsiteX8039" fmla="*/ 4696440 w 4853691"/>
                <a:gd name="connsiteY8039" fmla="*/ 2471440 h 4860733"/>
                <a:gd name="connsiteX8040" fmla="*/ 4696440 w 4853691"/>
                <a:gd name="connsiteY8040" fmla="*/ 2471440 h 4860733"/>
                <a:gd name="connsiteX8041" fmla="*/ 4691746 w 4853691"/>
                <a:gd name="connsiteY8041" fmla="*/ 2478481 h 4860733"/>
                <a:gd name="connsiteX8042" fmla="*/ 4684705 w 4853691"/>
                <a:gd name="connsiteY8042" fmla="*/ 2480828 h 4860733"/>
                <a:gd name="connsiteX8043" fmla="*/ 4661234 w 4853691"/>
                <a:gd name="connsiteY8043" fmla="*/ 2490216 h 4860733"/>
                <a:gd name="connsiteX8044" fmla="*/ 4621334 w 4853691"/>
                <a:gd name="connsiteY8044" fmla="*/ 2504299 h 4860733"/>
                <a:gd name="connsiteX8045" fmla="*/ 4602558 w 4853691"/>
                <a:gd name="connsiteY8045" fmla="*/ 2492563 h 4860733"/>
                <a:gd name="connsiteX8046" fmla="*/ 4586129 w 4853691"/>
                <a:gd name="connsiteY8046" fmla="*/ 2499605 h 4860733"/>
                <a:gd name="connsiteX8047" fmla="*/ 4541535 w 4853691"/>
                <a:gd name="connsiteY8047" fmla="*/ 2464399 h 4860733"/>
                <a:gd name="connsiteX8048" fmla="*/ 4534494 w 4853691"/>
                <a:gd name="connsiteY8048" fmla="*/ 2457358 h 4860733"/>
                <a:gd name="connsiteX8049" fmla="*/ 4511023 w 4853691"/>
                <a:gd name="connsiteY8049" fmla="*/ 2436234 h 4860733"/>
                <a:gd name="connsiteX8050" fmla="*/ 4501635 w 4853691"/>
                <a:gd name="connsiteY8050" fmla="*/ 2426846 h 4860733"/>
                <a:gd name="connsiteX8051" fmla="*/ 4480512 w 4853691"/>
                <a:gd name="connsiteY8051" fmla="*/ 2405723 h 4860733"/>
                <a:gd name="connsiteX8052" fmla="*/ 4468776 w 4853691"/>
                <a:gd name="connsiteY8052" fmla="*/ 2393987 h 4860733"/>
                <a:gd name="connsiteX8053" fmla="*/ 4450000 w 4853691"/>
                <a:gd name="connsiteY8053" fmla="*/ 2372864 h 4860733"/>
                <a:gd name="connsiteX8054" fmla="*/ 4438265 w 4853691"/>
                <a:gd name="connsiteY8054" fmla="*/ 2358782 h 4860733"/>
                <a:gd name="connsiteX8055" fmla="*/ 4419489 w 4853691"/>
                <a:gd name="connsiteY8055" fmla="*/ 2337658 h 4860733"/>
                <a:gd name="connsiteX8056" fmla="*/ 4407753 w 4853691"/>
                <a:gd name="connsiteY8056" fmla="*/ 2323576 h 4860733"/>
                <a:gd name="connsiteX8057" fmla="*/ 4391324 w 4853691"/>
                <a:gd name="connsiteY8057" fmla="*/ 2302453 h 4860733"/>
                <a:gd name="connsiteX8058" fmla="*/ 4379589 w 4853691"/>
                <a:gd name="connsiteY8058" fmla="*/ 2286023 h 4860733"/>
                <a:gd name="connsiteX8059" fmla="*/ 4363159 w 4853691"/>
                <a:gd name="connsiteY8059" fmla="*/ 2262553 h 4860733"/>
                <a:gd name="connsiteX8060" fmla="*/ 4351424 w 4853691"/>
                <a:gd name="connsiteY8060" fmla="*/ 2243776 h 4860733"/>
                <a:gd name="connsiteX8061" fmla="*/ 4334995 w 4853691"/>
                <a:gd name="connsiteY8061" fmla="*/ 2220306 h 4860733"/>
                <a:gd name="connsiteX8062" fmla="*/ 4323260 w 4853691"/>
                <a:gd name="connsiteY8062" fmla="*/ 2201530 h 4860733"/>
                <a:gd name="connsiteX8063" fmla="*/ 4306830 w 4853691"/>
                <a:gd name="connsiteY8063" fmla="*/ 2178059 h 4860733"/>
                <a:gd name="connsiteX8064" fmla="*/ 4292748 w 4853691"/>
                <a:gd name="connsiteY8064" fmla="*/ 2156936 h 4860733"/>
                <a:gd name="connsiteX8065" fmla="*/ 4276319 w 4853691"/>
                <a:gd name="connsiteY8065" fmla="*/ 2133465 h 4860733"/>
                <a:gd name="connsiteX8066" fmla="*/ 4262237 w 4853691"/>
                <a:gd name="connsiteY8066" fmla="*/ 2112342 h 4860733"/>
                <a:gd name="connsiteX8067" fmla="*/ 4245807 w 4853691"/>
                <a:gd name="connsiteY8067" fmla="*/ 2088871 h 4860733"/>
                <a:gd name="connsiteX8068" fmla="*/ 4231725 w 4853691"/>
                <a:gd name="connsiteY8068" fmla="*/ 2067748 h 4860733"/>
                <a:gd name="connsiteX8069" fmla="*/ 4215296 w 4853691"/>
                <a:gd name="connsiteY8069" fmla="*/ 2041930 h 4860733"/>
                <a:gd name="connsiteX8070" fmla="*/ 4201213 w 4853691"/>
                <a:gd name="connsiteY8070" fmla="*/ 2018460 h 4860733"/>
                <a:gd name="connsiteX8071" fmla="*/ 4187131 w 4853691"/>
                <a:gd name="connsiteY8071" fmla="*/ 1994990 h 4860733"/>
                <a:gd name="connsiteX8072" fmla="*/ 4173049 w 4853691"/>
                <a:gd name="connsiteY8072" fmla="*/ 1971519 h 4860733"/>
                <a:gd name="connsiteX8073" fmla="*/ 4158966 w 4853691"/>
                <a:gd name="connsiteY8073" fmla="*/ 1945702 h 4860733"/>
                <a:gd name="connsiteX8074" fmla="*/ 4144884 w 4853691"/>
                <a:gd name="connsiteY8074" fmla="*/ 1922231 h 4860733"/>
                <a:gd name="connsiteX8075" fmla="*/ 4137843 w 4853691"/>
                <a:gd name="connsiteY8075" fmla="*/ 1908149 h 4860733"/>
                <a:gd name="connsiteX8076" fmla="*/ 4137843 w 4853691"/>
                <a:gd name="connsiteY8076" fmla="*/ 1908149 h 4860733"/>
                <a:gd name="connsiteX8077" fmla="*/ 4149578 w 4853691"/>
                <a:gd name="connsiteY8077" fmla="*/ 1922231 h 4860733"/>
                <a:gd name="connsiteX8078" fmla="*/ 4154272 w 4853691"/>
                <a:gd name="connsiteY8078" fmla="*/ 1924578 h 4860733"/>
                <a:gd name="connsiteX8079" fmla="*/ 4724605 w 4853691"/>
                <a:gd name="connsiteY8079" fmla="*/ 2499605 h 4860733"/>
                <a:gd name="connsiteX8080" fmla="*/ 4726952 w 4853691"/>
                <a:gd name="connsiteY8080" fmla="*/ 2501952 h 4860733"/>
                <a:gd name="connsiteX8081" fmla="*/ 4731646 w 4853691"/>
                <a:gd name="connsiteY8081" fmla="*/ 2506646 h 4860733"/>
                <a:gd name="connsiteX8082" fmla="*/ 4733993 w 4853691"/>
                <a:gd name="connsiteY8082" fmla="*/ 2508993 h 4860733"/>
                <a:gd name="connsiteX8083" fmla="*/ 4738687 w 4853691"/>
                <a:gd name="connsiteY8083" fmla="*/ 2511340 h 4860733"/>
                <a:gd name="connsiteX8084" fmla="*/ 4741034 w 4853691"/>
                <a:gd name="connsiteY8084" fmla="*/ 2513687 h 4860733"/>
                <a:gd name="connsiteX8085" fmla="*/ 4745728 w 4853691"/>
                <a:gd name="connsiteY8085" fmla="*/ 2516034 h 4860733"/>
                <a:gd name="connsiteX8086" fmla="*/ 4748075 w 4853691"/>
                <a:gd name="connsiteY8086" fmla="*/ 2518381 h 4860733"/>
                <a:gd name="connsiteX8087" fmla="*/ 4748075 w 4853691"/>
                <a:gd name="connsiteY8087" fmla="*/ 2518381 h 4860733"/>
                <a:gd name="connsiteX8088" fmla="*/ 4748075 w 4853691"/>
                <a:gd name="connsiteY8088" fmla="*/ 2518381 h 4860733"/>
                <a:gd name="connsiteX8089" fmla="*/ 4752769 w 4853691"/>
                <a:gd name="connsiteY8089" fmla="*/ 2530116 h 4860733"/>
                <a:gd name="connsiteX8090" fmla="*/ 4745728 w 4853691"/>
                <a:gd name="connsiteY8090" fmla="*/ 2534810 h 4860733"/>
                <a:gd name="connsiteX8091" fmla="*/ 4738687 w 4853691"/>
                <a:gd name="connsiteY8091" fmla="*/ 2537157 h 4860733"/>
                <a:gd name="connsiteX8092" fmla="*/ 4726952 w 4853691"/>
                <a:gd name="connsiteY8092" fmla="*/ 2539504 h 4860733"/>
                <a:gd name="connsiteX8093" fmla="*/ 4719911 w 4853691"/>
                <a:gd name="connsiteY8093" fmla="*/ 2541851 h 4860733"/>
                <a:gd name="connsiteX8094" fmla="*/ 4701134 w 4853691"/>
                <a:gd name="connsiteY8094" fmla="*/ 2544198 h 4860733"/>
                <a:gd name="connsiteX8095" fmla="*/ 4701134 w 4853691"/>
                <a:gd name="connsiteY8095" fmla="*/ 2544198 h 4860733"/>
                <a:gd name="connsiteX8096" fmla="*/ 4687052 w 4853691"/>
                <a:gd name="connsiteY8096" fmla="*/ 2544198 h 4860733"/>
                <a:gd name="connsiteX8097" fmla="*/ 4682358 w 4853691"/>
                <a:gd name="connsiteY8097" fmla="*/ 2544198 h 4860733"/>
                <a:gd name="connsiteX8098" fmla="*/ 4672970 w 4853691"/>
                <a:gd name="connsiteY8098" fmla="*/ 2541851 h 4860733"/>
                <a:gd name="connsiteX8099" fmla="*/ 4668275 w 4853691"/>
                <a:gd name="connsiteY8099" fmla="*/ 2539504 h 4860733"/>
                <a:gd name="connsiteX8100" fmla="*/ 4658887 w 4853691"/>
                <a:gd name="connsiteY8100" fmla="*/ 2537157 h 4860733"/>
                <a:gd name="connsiteX8101" fmla="*/ 4654193 w 4853691"/>
                <a:gd name="connsiteY8101" fmla="*/ 2534810 h 4860733"/>
                <a:gd name="connsiteX8102" fmla="*/ 4647152 w 4853691"/>
                <a:gd name="connsiteY8102" fmla="*/ 2532463 h 4860733"/>
                <a:gd name="connsiteX8103" fmla="*/ 4640111 w 4853691"/>
                <a:gd name="connsiteY8103" fmla="*/ 2530116 h 4860733"/>
                <a:gd name="connsiteX8104" fmla="*/ 4633070 w 4853691"/>
                <a:gd name="connsiteY8104" fmla="*/ 2527769 h 4860733"/>
                <a:gd name="connsiteX8105" fmla="*/ 4626029 w 4853691"/>
                <a:gd name="connsiteY8105" fmla="*/ 2525422 h 4860733"/>
                <a:gd name="connsiteX8106" fmla="*/ 4618988 w 4853691"/>
                <a:gd name="connsiteY8106" fmla="*/ 2520728 h 4860733"/>
                <a:gd name="connsiteX8107" fmla="*/ 4611946 w 4853691"/>
                <a:gd name="connsiteY8107" fmla="*/ 2516034 h 4860733"/>
                <a:gd name="connsiteX8108" fmla="*/ 4607252 w 4853691"/>
                <a:gd name="connsiteY8108" fmla="*/ 2513687 h 4860733"/>
                <a:gd name="connsiteX8109" fmla="*/ 4611946 w 4853691"/>
                <a:gd name="connsiteY8109" fmla="*/ 2501952 h 4860733"/>
                <a:gd name="connsiteX8110" fmla="*/ 4611946 w 4853691"/>
                <a:gd name="connsiteY8110" fmla="*/ 2499605 h 4860733"/>
                <a:gd name="connsiteX8111" fmla="*/ 4623682 w 4853691"/>
                <a:gd name="connsiteY8111" fmla="*/ 2497258 h 4860733"/>
                <a:gd name="connsiteX8112" fmla="*/ 4644805 w 4853691"/>
                <a:gd name="connsiteY8112" fmla="*/ 2492563 h 4860733"/>
                <a:gd name="connsiteX8113" fmla="*/ 4651846 w 4853691"/>
                <a:gd name="connsiteY8113" fmla="*/ 2490216 h 4860733"/>
                <a:gd name="connsiteX8114" fmla="*/ 4684705 w 4853691"/>
                <a:gd name="connsiteY8114" fmla="*/ 2480828 h 4860733"/>
                <a:gd name="connsiteX8115" fmla="*/ 4703481 w 4853691"/>
                <a:gd name="connsiteY8115" fmla="*/ 2494910 h 4860733"/>
                <a:gd name="connsiteX8116" fmla="*/ 4715216 w 4853691"/>
                <a:gd name="connsiteY8116" fmla="*/ 2490216 h 4860733"/>
                <a:gd name="connsiteX8117" fmla="*/ 4717563 w 4853691"/>
                <a:gd name="connsiteY8117" fmla="*/ 2492563 h 4860733"/>
                <a:gd name="connsiteX8118" fmla="*/ 4724605 w 4853691"/>
                <a:gd name="connsiteY8118" fmla="*/ 2499605 h 4860733"/>
                <a:gd name="connsiteX8119" fmla="*/ 4804404 w 4853691"/>
                <a:gd name="connsiteY8119" fmla="*/ 2600527 h 4860733"/>
                <a:gd name="connsiteX8120" fmla="*/ 4797363 w 4853691"/>
                <a:gd name="connsiteY8120" fmla="*/ 2642774 h 4860733"/>
                <a:gd name="connsiteX8121" fmla="*/ 4792669 w 4853691"/>
                <a:gd name="connsiteY8121" fmla="*/ 2670939 h 4860733"/>
                <a:gd name="connsiteX8122" fmla="*/ 4783281 w 4853691"/>
                <a:gd name="connsiteY8122" fmla="*/ 2715533 h 4860733"/>
                <a:gd name="connsiteX8123" fmla="*/ 4778587 w 4853691"/>
                <a:gd name="connsiteY8123" fmla="*/ 2739003 h 4860733"/>
                <a:gd name="connsiteX8124" fmla="*/ 4764504 w 4853691"/>
                <a:gd name="connsiteY8124" fmla="*/ 2790638 h 4860733"/>
                <a:gd name="connsiteX8125" fmla="*/ 4762157 w 4853691"/>
                <a:gd name="connsiteY8125" fmla="*/ 2802374 h 4860733"/>
                <a:gd name="connsiteX8126" fmla="*/ 4741034 w 4853691"/>
                <a:gd name="connsiteY8126" fmla="*/ 2863397 h 4860733"/>
                <a:gd name="connsiteX8127" fmla="*/ 4733993 w 4853691"/>
                <a:gd name="connsiteY8127" fmla="*/ 2879826 h 4860733"/>
                <a:gd name="connsiteX8128" fmla="*/ 4717563 w 4853691"/>
                <a:gd name="connsiteY8128" fmla="*/ 2922073 h 4860733"/>
                <a:gd name="connsiteX8129" fmla="*/ 4705828 w 4853691"/>
                <a:gd name="connsiteY8129" fmla="*/ 2943196 h 4860733"/>
                <a:gd name="connsiteX8130" fmla="*/ 4698787 w 4853691"/>
                <a:gd name="connsiteY8130" fmla="*/ 2959626 h 4860733"/>
                <a:gd name="connsiteX8131" fmla="*/ 4694093 w 4853691"/>
                <a:gd name="connsiteY8131" fmla="*/ 2959626 h 4860733"/>
                <a:gd name="connsiteX8132" fmla="*/ 4696440 w 4853691"/>
                <a:gd name="connsiteY8132" fmla="*/ 2945543 h 4860733"/>
                <a:gd name="connsiteX8133" fmla="*/ 4696440 w 4853691"/>
                <a:gd name="connsiteY8133" fmla="*/ 2943196 h 4860733"/>
                <a:gd name="connsiteX8134" fmla="*/ 4701134 w 4853691"/>
                <a:gd name="connsiteY8134" fmla="*/ 2917379 h 4860733"/>
                <a:gd name="connsiteX8135" fmla="*/ 4703481 w 4853691"/>
                <a:gd name="connsiteY8135" fmla="*/ 2907991 h 4860733"/>
                <a:gd name="connsiteX8136" fmla="*/ 4705828 w 4853691"/>
                <a:gd name="connsiteY8136" fmla="*/ 2886867 h 4860733"/>
                <a:gd name="connsiteX8137" fmla="*/ 4708175 w 4853691"/>
                <a:gd name="connsiteY8137" fmla="*/ 2872785 h 4860733"/>
                <a:gd name="connsiteX8138" fmla="*/ 4710522 w 4853691"/>
                <a:gd name="connsiteY8138" fmla="*/ 2856356 h 4860733"/>
                <a:gd name="connsiteX8139" fmla="*/ 4712869 w 4853691"/>
                <a:gd name="connsiteY8139" fmla="*/ 2837579 h 4860733"/>
                <a:gd name="connsiteX8140" fmla="*/ 4715216 w 4853691"/>
                <a:gd name="connsiteY8140" fmla="*/ 2823497 h 4860733"/>
                <a:gd name="connsiteX8141" fmla="*/ 4719911 w 4853691"/>
                <a:gd name="connsiteY8141" fmla="*/ 2802374 h 4860733"/>
                <a:gd name="connsiteX8142" fmla="*/ 4722257 w 4853691"/>
                <a:gd name="connsiteY8142" fmla="*/ 2792985 h 4860733"/>
                <a:gd name="connsiteX8143" fmla="*/ 4726952 w 4853691"/>
                <a:gd name="connsiteY8143" fmla="*/ 2769515 h 4860733"/>
                <a:gd name="connsiteX8144" fmla="*/ 4729299 w 4853691"/>
                <a:gd name="connsiteY8144" fmla="*/ 2762474 h 4860733"/>
                <a:gd name="connsiteX8145" fmla="*/ 4733993 w 4853691"/>
                <a:gd name="connsiteY8145" fmla="*/ 2736656 h 4860733"/>
                <a:gd name="connsiteX8146" fmla="*/ 4736340 w 4853691"/>
                <a:gd name="connsiteY8146" fmla="*/ 2729615 h 4860733"/>
                <a:gd name="connsiteX8147" fmla="*/ 4741034 w 4853691"/>
                <a:gd name="connsiteY8147" fmla="*/ 2703798 h 4860733"/>
                <a:gd name="connsiteX8148" fmla="*/ 4741034 w 4853691"/>
                <a:gd name="connsiteY8148" fmla="*/ 2701451 h 4860733"/>
                <a:gd name="connsiteX8149" fmla="*/ 4771546 w 4853691"/>
                <a:gd name="connsiteY8149" fmla="*/ 2562975 h 4860733"/>
                <a:gd name="connsiteX8150" fmla="*/ 4773892 w 4853691"/>
                <a:gd name="connsiteY8150" fmla="*/ 2553587 h 4860733"/>
                <a:gd name="connsiteX8151" fmla="*/ 4778587 w 4853691"/>
                <a:gd name="connsiteY8151" fmla="*/ 2539504 h 4860733"/>
                <a:gd name="connsiteX8152" fmla="*/ 4780934 w 4853691"/>
                <a:gd name="connsiteY8152" fmla="*/ 2534810 h 4860733"/>
                <a:gd name="connsiteX8153" fmla="*/ 4792669 w 4853691"/>
                <a:gd name="connsiteY8153" fmla="*/ 2516034 h 4860733"/>
                <a:gd name="connsiteX8154" fmla="*/ 4787975 w 4853691"/>
                <a:gd name="connsiteY8154" fmla="*/ 2504299 h 4860733"/>
                <a:gd name="connsiteX8155" fmla="*/ 4790322 w 4853691"/>
                <a:gd name="connsiteY8155" fmla="*/ 2499605 h 4860733"/>
                <a:gd name="connsiteX8156" fmla="*/ 4792669 w 4853691"/>
                <a:gd name="connsiteY8156" fmla="*/ 2492563 h 4860733"/>
                <a:gd name="connsiteX8157" fmla="*/ 4797363 w 4853691"/>
                <a:gd name="connsiteY8157" fmla="*/ 2492563 h 4860733"/>
                <a:gd name="connsiteX8158" fmla="*/ 4813793 w 4853691"/>
                <a:gd name="connsiteY8158" fmla="*/ 2483175 h 4860733"/>
                <a:gd name="connsiteX8159" fmla="*/ 4813793 w 4853691"/>
                <a:gd name="connsiteY8159" fmla="*/ 2492563 h 4860733"/>
                <a:gd name="connsiteX8160" fmla="*/ 4811445 w 4853691"/>
                <a:gd name="connsiteY8160" fmla="*/ 2520728 h 4860733"/>
                <a:gd name="connsiteX8161" fmla="*/ 4799710 w 4853691"/>
                <a:gd name="connsiteY8161" fmla="*/ 2539504 h 4860733"/>
                <a:gd name="connsiteX8162" fmla="*/ 4806751 w 4853691"/>
                <a:gd name="connsiteY8162" fmla="*/ 2555934 h 4860733"/>
                <a:gd name="connsiteX8163" fmla="*/ 4804404 w 4853691"/>
                <a:gd name="connsiteY8163" fmla="*/ 2567669 h 4860733"/>
                <a:gd name="connsiteX8164" fmla="*/ 4804404 w 4853691"/>
                <a:gd name="connsiteY8164" fmla="*/ 2600527 h 4860733"/>
                <a:gd name="connsiteX8165" fmla="*/ 4665929 w 4853691"/>
                <a:gd name="connsiteY8165" fmla="*/ 3051160 h 4860733"/>
                <a:gd name="connsiteX8166" fmla="*/ 4656540 w 4853691"/>
                <a:gd name="connsiteY8166" fmla="*/ 3076978 h 4860733"/>
                <a:gd name="connsiteX8167" fmla="*/ 4649499 w 4853691"/>
                <a:gd name="connsiteY8167" fmla="*/ 3076978 h 4860733"/>
                <a:gd name="connsiteX8168" fmla="*/ 4647152 w 4853691"/>
                <a:gd name="connsiteY8168" fmla="*/ 3076978 h 4860733"/>
                <a:gd name="connsiteX8169" fmla="*/ 4647152 w 4853691"/>
                <a:gd name="connsiteY8169" fmla="*/ 3069937 h 4860733"/>
                <a:gd name="connsiteX8170" fmla="*/ 4647152 w 4853691"/>
                <a:gd name="connsiteY8170" fmla="*/ 3058201 h 4860733"/>
                <a:gd name="connsiteX8171" fmla="*/ 4644805 w 4853691"/>
                <a:gd name="connsiteY8171" fmla="*/ 3044119 h 4860733"/>
                <a:gd name="connsiteX8172" fmla="*/ 4644805 w 4853691"/>
                <a:gd name="connsiteY8172" fmla="*/ 3037078 h 4860733"/>
                <a:gd name="connsiteX8173" fmla="*/ 4642458 w 4853691"/>
                <a:gd name="connsiteY8173" fmla="*/ 3004220 h 4860733"/>
                <a:gd name="connsiteX8174" fmla="*/ 4658887 w 4853691"/>
                <a:gd name="connsiteY8174" fmla="*/ 2987790 h 4860733"/>
                <a:gd name="connsiteX8175" fmla="*/ 4661234 w 4853691"/>
                <a:gd name="connsiteY8175" fmla="*/ 2987790 h 4860733"/>
                <a:gd name="connsiteX8176" fmla="*/ 4663581 w 4853691"/>
                <a:gd name="connsiteY8176" fmla="*/ 2987790 h 4860733"/>
                <a:gd name="connsiteX8177" fmla="*/ 4670623 w 4853691"/>
                <a:gd name="connsiteY8177" fmla="*/ 2987790 h 4860733"/>
                <a:gd name="connsiteX8178" fmla="*/ 4682358 w 4853691"/>
                <a:gd name="connsiteY8178" fmla="*/ 2999525 h 4860733"/>
                <a:gd name="connsiteX8179" fmla="*/ 4668275 w 4853691"/>
                <a:gd name="connsiteY8179" fmla="*/ 3039425 h 4860733"/>
                <a:gd name="connsiteX8180" fmla="*/ 4665929 w 4853691"/>
                <a:gd name="connsiteY8180" fmla="*/ 3051160 h 4860733"/>
                <a:gd name="connsiteX8181" fmla="*/ 4595517 w 4853691"/>
                <a:gd name="connsiteY8181" fmla="*/ 3243618 h 4860733"/>
                <a:gd name="connsiteX8182" fmla="*/ 4590823 w 4853691"/>
                <a:gd name="connsiteY8182" fmla="*/ 3257700 h 4860733"/>
                <a:gd name="connsiteX8183" fmla="*/ 4550923 w 4853691"/>
                <a:gd name="connsiteY8183" fmla="*/ 3358623 h 4860733"/>
                <a:gd name="connsiteX8184" fmla="*/ 4543882 w 4853691"/>
                <a:gd name="connsiteY8184" fmla="*/ 3372706 h 4860733"/>
                <a:gd name="connsiteX8185" fmla="*/ 4501635 w 4853691"/>
                <a:gd name="connsiteY8185" fmla="*/ 3471282 h 4860733"/>
                <a:gd name="connsiteX8186" fmla="*/ 4496941 w 4853691"/>
                <a:gd name="connsiteY8186" fmla="*/ 3485364 h 4860733"/>
                <a:gd name="connsiteX8187" fmla="*/ 4450000 w 4853691"/>
                <a:gd name="connsiteY8187" fmla="*/ 3581593 h 4860733"/>
                <a:gd name="connsiteX8188" fmla="*/ 4445306 w 4853691"/>
                <a:gd name="connsiteY8188" fmla="*/ 3593328 h 4860733"/>
                <a:gd name="connsiteX8189" fmla="*/ 4414795 w 4853691"/>
                <a:gd name="connsiteY8189" fmla="*/ 3652004 h 4860733"/>
                <a:gd name="connsiteX8190" fmla="*/ 4290401 w 4853691"/>
                <a:gd name="connsiteY8190" fmla="*/ 3757621 h 4860733"/>
                <a:gd name="connsiteX8191" fmla="*/ 4299789 w 4853691"/>
                <a:gd name="connsiteY8191" fmla="*/ 3743539 h 4860733"/>
                <a:gd name="connsiteX8192" fmla="*/ 4339689 w 4853691"/>
                <a:gd name="connsiteY8192" fmla="*/ 3684863 h 4860733"/>
                <a:gd name="connsiteX8193" fmla="*/ 4365507 w 4853691"/>
                <a:gd name="connsiteY8193" fmla="*/ 3647310 h 4860733"/>
                <a:gd name="connsiteX8194" fmla="*/ 4400712 w 4853691"/>
                <a:gd name="connsiteY8194" fmla="*/ 3593328 h 4860733"/>
                <a:gd name="connsiteX8195" fmla="*/ 4426530 w 4853691"/>
                <a:gd name="connsiteY8195" fmla="*/ 3551081 h 4860733"/>
                <a:gd name="connsiteX8196" fmla="*/ 4457041 w 4853691"/>
                <a:gd name="connsiteY8196" fmla="*/ 3499446 h 4860733"/>
                <a:gd name="connsiteX8197" fmla="*/ 4480512 w 4853691"/>
                <a:gd name="connsiteY8197" fmla="*/ 3457199 h 4860733"/>
                <a:gd name="connsiteX8198" fmla="*/ 4508676 w 4853691"/>
                <a:gd name="connsiteY8198" fmla="*/ 3405564 h 4860733"/>
                <a:gd name="connsiteX8199" fmla="*/ 4532147 w 4853691"/>
                <a:gd name="connsiteY8199" fmla="*/ 3360971 h 4860733"/>
                <a:gd name="connsiteX8200" fmla="*/ 4557964 w 4853691"/>
                <a:gd name="connsiteY8200" fmla="*/ 3306989 h 4860733"/>
                <a:gd name="connsiteX8201" fmla="*/ 4579088 w 4853691"/>
                <a:gd name="connsiteY8201" fmla="*/ 3262394 h 4860733"/>
                <a:gd name="connsiteX8202" fmla="*/ 4602558 w 4853691"/>
                <a:gd name="connsiteY8202" fmla="*/ 3208413 h 4860733"/>
                <a:gd name="connsiteX8203" fmla="*/ 4621334 w 4853691"/>
                <a:gd name="connsiteY8203" fmla="*/ 3161472 h 4860733"/>
                <a:gd name="connsiteX8204" fmla="*/ 4635417 w 4853691"/>
                <a:gd name="connsiteY8204" fmla="*/ 3128613 h 4860733"/>
                <a:gd name="connsiteX8205" fmla="*/ 4633070 w 4853691"/>
                <a:gd name="connsiteY8205" fmla="*/ 3133307 h 4860733"/>
                <a:gd name="connsiteX8206" fmla="*/ 4595517 w 4853691"/>
                <a:gd name="connsiteY8206" fmla="*/ 3243618 h 4860733"/>
                <a:gd name="connsiteX8207" fmla="*/ 4494594 w 4853691"/>
                <a:gd name="connsiteY8207" fmla="*/ 3590981 h 4860733"/>
                <a:gd name="connsiteX8208" fmla="*/ 4515717 w 4853691"/>
                <a:gd name="connsiteY8208" fmla="*/ 3569858 h 4860733"/>
                <a:gd name="connsiteX8209" fmla="*/ 4508676 w 4853691"/>
                <a:gd name="connsiteY8209" fmla="*/ 3555775 h 4860733"/>
                <a:gd name="connsiteX8210" fmla="*/ 4663581 w 4853691"/>
                <a:gd name="connsiteY8210" fmla="*/ 3332806 h 4860733"/>
                <a:gd name="connsiteX8211" fmla="*/ 4665929 w 4853691"/>
                <a:gd name="connsiteY8211" fmla="*/ 3339847 h 4860733"/>
                <a:gd name="connsiteX8212" fmla="*/ 4637764 w 4853691"/>
                <a:gd name="connsiteY8212" fmla="*/ 3400870 h 4860733"/>
                <a:gd name="connsiteX8213" fmla="*/ 4464082 w 4853691"/>
                <a:gd name="connsiteY8213" fmla="*/ 3668434 h 4860733"/>
                <a:gd name="connsiteX8214" fmla="*/ 4461736 w 4853691"/>
                <a:gd name="connsiteY8214" fmla="*/ 3670781 h 4860733"/>
                <a:gd name="connsiteX8215" fmla="*/ 4424183 w 4853691"/>
                <a:gd name="connsiteY8215" fmla="*/ 3720068 h 4860733"/>
                <a:gd name="connsiteX8216" fmla="*/ 4419489 w 4853691"/>
                <a:gd name="connsiteY8216" fmla="*/ 3724763 h 4860733"/>
                <a:gd name="connsiteX8217" fmla="*/ 4381936 w 4853691"/>
                <a:gd name="connsiteY8217" fmla="*/ 3769357 h 4860733"/>
                <a:gd name="connsiteX8218" fmla="*/ 4374895 w 4853691"/>
                <a:gd name="connsiteY8218" fmla="*/ 3776398 h 4860733"/>
                <a:gd name="connsiteX8219" fmla="*/ 4337342 w 4853691"/>
                <a:gd name="connsiteY8219" fmla="*/ 3816298 h 4860733"/>
                <a:gd name="connsiteX8220" fmla="*/ 4327954 w 4853691"/>
                <a:gd name="connsiteY8220" fmla="*/ 3825686 h 4860733"/>
                <a:gd name="connsiteX8221" fmla="*/ 4304483 w 4853691"/>
                <a:gd name="connsiteY8221" fmla="*/ 3849156 h 4860733"/>
                <a:gd name="connsiteX8222" fmla="*/ 4311524 w 4853691"/>
                <a:gd name="connsiteY8222" fmla="*/ 3837421 h 4860733"/>
                <a:gd name="connsiteX8223" fmla="*/ 4325607 w 4853691"/>
                <a:gd name="connsiteY8223" fmla="*/ 3813950 h 4860733"/>
                <a:gd name="connsiteX8224" fmla="*/ 4342036 w 4853691"/>
                <a:gd name="connsiteY8224" fmla="*/ 3785786 h 4860733"/>
                <a:gd name="connsiteX8225" fmla="*/ 4356118 w 4853691"/>
                <a:gd name="connsiteY8225" fmla="*/ 3762315 h 4860733"/>
                <a:gd name="connsiteX8226" fmla="*/ 4372548 w 4853691"/>
                <a:gd name="connsiteY8226" fmla="*/ 3734151 h 4860733"/>
                <a:gd name="connsiteX8227" fmla="*/ 4386630 w 4853691"/>
                <a:gd name="connsiteY8227" fmla="*/ 3710680 h 4860733"/>
                <a:gd name="connsiteX8228" fmla="*/ 4403059 w 4853691"/>
                <a:gd name="connsiteY8228" fmla="*/ 3682516 h 4860733"/>
                <a:gd name="connsiteX8229" fmla="*/ 4417141 w 4853691"/>
                <a:gd name="connsiteY8229" fmla="*/ 3656698 h 4860733"/>
                <a:gd name="connsiteX8230" fmla="*/ 4417141 w 4853691"/>
                <a:gd name="connsiteY8230" fmla="*/ 3654351 h 4860733"/>
                <a:gd name="connsiteX8231" fmla="*/ 4485206 w 4853691"/>
                <a:gd name="connsiteY8231" fmla="*/ 3583940 h 4860733"/>
                <a:gd name="connsiteX8232" fmla="*/ 4494594 w 4853691"/>
                <a:gd name="connsiteY8232" fmla="*/ 3590981 h 4860733"/>
                <a:gd name="connsiteX8233" fmla="*/ 4665929 w 4853691"/>
                <a:gd name="connsiteY8233" fmla="*/ 3377400 h 4860733"/>
                <a:gd name="connsiteX8234" fmla="*/ 4656540 w 4853691"/>
                <a:gd name="connsiteY8234" fmla="*/ 3403217 h 4860733"/>
                <a:gd name="connsiteX8235" fmla="*/ 4647152 w 4853691"/>
                <a:gd name="connsiteY8235" fmla="*/ 3421994 h 4860733"/>
                <a:gd name="connsiteX8236" fmla="*/ 4647152 w 4853691"/>
                <a:gd name="connsiteY8236" fmla="*/ 3421994 h 4860733"/>
                <a:gd name="connsiteX8237" fmla="*/ 4649499 w 4853691"/>
                <a:gd name="connsiteY8237" fmla="*/ 3414952 h 4860733"/>
                <a:gd name="connsiteX8238" fmla="*/ 4658887 w 4853691"/>
                <a:gd name="connsiteY8238" fmla="*/ 3389135 h 4860733"/>
                <a:gd name="connsiteX8239" fmla="*/ 4658887 w 4853691"/>
                <a:gd name="connsiteY8239" fmla="*/ 3386788 h 4860733"/>
                <a:gd name="connsiteX8240" fmla="*/ 4665929 w 4853691"/>
                <a:gd name="connsiteY8240" fmla="*/ 3360971 h 4860733"/>
                <a:gd name="connsiteX8241" fmla="*/ 4668275 w 4853691"/>
                <a:gd name="connsiteY8241" fmla="*/ 3351582 h 4860733"/>
                <a:gd name="connsiteX8242" fmla="*/ 4670623 w 4853691"/>
                <a:gd name="connsiteY8242" fmla="*/ 3344541 h 4860733"/>
                <a:gd name="connsiteX8243" fmla="*/ 4677664 w 4853691"/>
                <a:gd name="connsiteY8243" fmla="*/ 3349235 h 4860733"/>
                <a:gd name="connsiteX8244" fmla="*/ 4670623 w 4853691"/>
                <a:gd name="connsiteY8244" fmla="*/ 3365665 h 4860733"/>
                <a:gd name="connsiteX8245" fmla="*/ 4665929 w 4853691"/>
                <a:gd name="connsiteY8245" fmla="*/ 3377400 h 4860733"/>
                <a:gd name="connsiteX8246" fmla="*/ 4623682 w 4853691"/>
                <a:gd name="connsiteY8246" fmla="*/ 3461893 h 4860733"/>
                <a:gd name="connsiteX8247" fmla="*/ 4607252 w 4853691"/>
                <a:gd name="connsiteY8247" fmla="*/ 3471282 h 4860733"/>
                <a:gd name="connsiteX8248" fmla="*/ 4609599 w 4853691"/>
                <a:gd name="connsiteY8248" fmla="*/ 3466588 h 4860733"/>
                <a:gd name="connsiteX8249" fmla="*/ 4621334 w 4853691"/>
                <a:gd name="connsiteY8249" fmla="*/ 3443117 h 4860733"/>
                <a:gd name="connsiteX8250" fmla="*/ 4633070 w 4853691"/>
                <a:gd name="connsiteY8250" fmla="*/ 3417300 h 4860733"/>
                <a:gd name="connsiteX8251" fmla="*/ 4642458 w 4853691"/>
                <a:gd name="connsiteY8251" fmla="*/ 3396176 h 4860733"/>
                <a:gd name="connsiteX8252" fmla="*/ 4665929 w 4853691"/>
                <a:gd name="connsiteY8252" fmla="*/ 3351582 h 4860733"/>
                <a:gd name="connsiteX8253" fmla="*/ 4661234 w 4853691"/>
                <a:gd name="connsiteY8253" fmla="*/ 3368012 h 4860733"/>
                <a:gd name="connsiteX8254" fmla="*/ 4656540 w 4853691"/>
                <a:gd name="connsiteY8254" fmla="*/ 3379747 h 4860733"/>
                <a:gd name="connsiteX8255" fmla="*/ 4651846 w 4853691"/>
                <a:gd name="connsiteY8255" fmla="*/ 3396176 h 4860733"/>
                <a:gd name="connsiteX8256" fmla="*/ 4647152 w 4853691"/>
                <a:gd name="connsiteY8256" fmla="*/ 3407912 h 4860733"/>
                <a:gd name="connsiteX8257" fmla="*/ 4642458 w 4853691"/>
                <a:gd name="connsiteY8257" fmla="*/ 3424341 h 4860733"/>
                <a:gd name="connsiteX8258" fmla="*/ 4637764 w 4853691"/>
                <a:gd name="connsiteY8258" fmla="*/ 3433729 h 4860733"/>
                <a:gd name="connsiteX8259" fmla="*/ 4635417 w 4853691"/>
                <a:gd name="connsiteY8259" fmla="*/ 3438423 h 4860733"/>
                <a:gd name="connsiteX8260" fmla="*/ 4623682 w 4853691"/>
                <a:gd name="connsiteY8260" fmla="*/ 3461893 h 4860733"/>
                <a:gd name="connsiteX8261" fmla="*/ 4623682 w 4853691"/>
                <a:gd name="connsiteY8261" fmla="*/ 3461893 h 4860733"/>
                <a:gd name="connsiteX8262" fmla="*/ 4532147 w 4853691"/>
                <a:gd name="connsiteY8262" fmla="*/ 3605063 h 4860733"/>
                <a:gd name="connsiteX8263" fmla="*/ 4499288 w 4853691"/>
                <a:gd name="connsiteY8263" fmla="*/ 3659045 h 4860733"/>
                <a:gd name="connsiteX8264" fmla="*/ 4494594 w 4853691"/>
                <a:gd name="connsiteY8264" fmla="*/ 3666087 h 4860733"/>
                <a:gd name="connsiteX8265" fmla="*/ 4482859 w 4853691"/>
                <a:gd name="connsiteY8265" fmla="*/ 3682516 h 4860733"/>
                <a:gd name="connsiteX8266" fmla="*/ 4489900 w 4853691"/>
                <a:gd name="connsiteY8266" fmla="*/ 3670781 h 4860733"/>
                <a:gd name="connsiteX8267" fmla="*/ 4499288 w 4853691"/>
                <a:gd name="connsiteY8267" fmla="*/ 3654351 h 4860733"/>
                <a:gd name="connsiteX8268" fmla="*/ 4529800 w 4853691"/>
                <a:gd name="connsiteY8268" fmla="*/ 3607411 h 4860733"/>
                <a:gd name="connsiteX8269" fmla="*/ 4534494 w 4853691"/>
                <a:gd name="connsiteY8269" fmla="*/ 3600369 h 4860733"/>
                <a:gd name="connsiteX8270" fmla="*/ 4560311 w 4853691"/>
                <a:gd name="connsiteY8270" fmla="*/ 3558122 h 4860733"/>
                <a:gd name="connsiteX8271" fmla="*/ 4534494 w 4853691"/>
                <a:gd name="connsiteY8271" fmla="*/ 3602716 h 4860733"/>
                <a:gd name="connsiteX8272" fmla="*/ 4532147 w 4853691"/>
                <a:gd name="connsiteY8272" fmla="*/ 3605063 h 4860733"/>
                <a:gd name="connsiteX8273" fmla="*/ 4323260 w 4853691"/>
                <a:gd name="connsiteY8273" fmla="*/ 3846809 h 4860733"/>
                <a:gd name="connsiteX8274" fmla="*/ 4292748 w 4853691"/>
                <a:gd name="connsiteY8274" fmla="*/ 3872627 h 4860733"/>
                <a:gd name="connsiteX8275" fmla="*/ 4288054 w 4853691"/>
                <a:gd name="connsiteY8275" fmla="*/ 3874974 h 4860733"/>
                <a:gd name="connsiteX8276" fmla="*/ 4295095 w 4853691"/>
                <a:gd name="connsiteY8276" fmla="*/ 3863238 h 4860733"/>
                <a:gd name="connsiteX8277" fmla="*/ 4299789 w 4853691"/>
                <a:gd name="connsiteY8277" fmla="*/ 3856197 h 4860733"/>
                <a:gd name="connsiteX8278" fmla="*/ 4384283 w 4853691"/>
                <a:gd name="connsiteY8278" fmla="*/ 3764663 h 4860733"/>
                <a:gd name="connsiteX8279" fmla="*/ 4386630 w 4853691"/>
                <a:gd name="connsiteY8279" fmla="*/ 3762315 h 4860733"/>
                <a:gd name="connsiteX8280" fmla="*/ 4431224 w 4853691"/>
                <a:gd name="connsiteY8280" fmla="*/ 3710680 h 4860733"/>
                <a:gd name="connsiteX8281" fmla="*/ 4438265 w 4853691"/>
                <a:gd name="connsiteY8281" fmla="*/ 3701292 h 4860733"/>
                <a:gd name="connsiteX8282" fmla="*/ 4473471 w 4853691"/>
                <a:gd name="connsiteY8282" fmla="*/ 3656698 h 4860733"/>
                <a:gd name="connsiteX8283" fmla="*/ 4482859 w 4853691"/>
                <a:gd name="connsiteY8283" fmla="*/ 3642616 h 4860733"/>
                <a:gd name="connsiteX8284" fmla="*/ 4513371 w 4853691"/>
                <a:gd name="connsiteY8284" fmla="*/ 3600369 h 4860733"/>
                <a:gd name="connsiteX8285" fmla="*/ 4525106 w 4853691"/>
                <a:gd name="connsiteY8285" fmla="*/ 3583940 h 4860733"/>
                <a:gd name="connsiteX8286" fmla="*/ 4553270 w 4853691"/>
                <a:gd name="connsiteY8286" fmla="*/ 3544040 h 4860733"/>
                <a:gd name="connsiteX8287" fmla="*/ 4565005 w 4853691"/>
                <a:gd name="connsiteY8287" fmla="*/ 3525264 h 4860733"/>
                <a:gd name="connsiteX8288" fmla="*/ 4579088 w 4853691"/>
                <a:gd name="connsiteY8288" fmla="*/ 3504140 h 4860733"/>
                <a:gd name="connsiteX8289" fmla="*/ 4593170 w 4853691"/>
                <a:gd name="connsiteY8289" fmla="*/ 3483017 h 4860733"/>
                <a:gd name="connsiteX8290" fmla="*/ 4600211 w 4853691"/>
                <a:gd name="connsiteY8290" fmla="*/ 3471282 h 4860733"/>
                <a:gd name="connsiteX8291" fmla="*/ 4626029 w 4853691"/>
                <a:gd name="connsiteY8291" fmla="*/ 3429035 h 4860733"/>
                <a:gd name="connsiteX8292" fmla="*/ 4621334 w 4853691"/>
                <a:gd name="connsiteY8292" fmla="*/ 3440770 h 4860733"/>
                <a:gd name="connsiteX8293" fmla="*/ 4611946 w 4853691"/>
                <a:gd name="connsiteY8293" fmla="*/ 3457199 h 4860733"/>
                <a:gd name="connsiteX8294" fmla="*/ 4597864 w 4853691"/>
                <a:gd name="connsiteY8294" fmla="*/ 3485364 h 4860733"/>
                <a:gd name="connsiteX8295" fmla="*/ 4588476 w 4853691"/>
                <a:gd name="connsiteY8295" fmla="*/ 3504140 h 4860733"/>
                <a:gd name="connsiteX8296" fmla="*/ 4574393 w 4853691"/>
                <a:gd name="connsiteY8296" fmla="*/ 3529958 h 4860733"/>
                <a:gd name="connsiteX8297" fmla="*/ 4562658 w 4853691"/>
                <a:gd name="connsiteY8297" fmla="*/ 3548734 h 4860733"/>
                <a:gd name="connsiteX8298" fmla="*/ 4548576 w 4853691"/>
                <a:gd name="connsiteY8298" fmla="*/ 3572205 h 4860733"/>
                <a:gd name="connsiteX8299" fmla="*/ 4536841 w 4853691"/>
                <a:gd name="connsiteY8299" fmla="*/ 3593328 h 4860733"/>
                <a:gd name="connsiteX8300" fmla="*/ 4522759 w 4853691"/>
                <a:gd name="connsiteY8300" fmla="*/ 3616799 h 4860733"/>
                <a:gd name="connsiteX8301" fmla="*/ 4511023 w 4853691"/>
                <a:gd name="connsiteY8301" fmla="*/ 3637922 h 4860733"/>
                <a:gd name="connsiteX8302" fmla="*/ 4496941 w 4853691"/>
                <a:gd name="connsiteY8302" fmla="*/ 3659045 h 4860733"/>
                <a:gd name="connsiteX8303" fmla="*/ 4482859 w 4853691"/>
                <a:gd name="connsiteY8303" fmla="*/ 3680169 h 4860733"/>
                <a:gd name="connsiteX8304" fmla="*/ 4468776 w 4853691"/>
                <a:gd name="connsiteY8304" fmla="*/ 3698945 h 4860733"/>
                <a:gd name="connsiteX8305" fmla="*/ 4330301 w 4853691"/>
                <a:gd name="connsiteY8305" fmla="*/ 3842115 h 4860733"/>
                <a:gd name="connsiteX8306" fmla="*/ 4323260 w 4853691"/>
                <a:gd name="connsiteY8306" fmla="*/ 3846809 h 4860733"/>
                <a:gd name="connsiteX8307" fmla="*/ 4278666 w 4853691"/>
                <a:gd name="connsiteY8307" fmla="*/ 3891403 h 4860733"/>
                <a:gd name="connsiteX8308" fmla="*/ 4271625 w 4853691"/>
                <a:gd name="connsiteY8308" fmla="*/ 3900791 h 4860733"/>
                <a:gd name="connsiteX8309" fmla="*/ 4259889 w 4853691"/>
                <a:gd name="connsiteY8309" fmla="*/ 3907832 h 4860733"/>
                <a:gd name="connsiteX8310" fmla="*/ 4252848 w 4853691"/>
                <a:gd name="connsiteY8310" fmla="*/ 3910179 h 4860733"/>
                <a:gd name="connsiteX8311" fmla="*/ 4250501 w 4853691"/>
                <a:gd name="connsiteY8311" fmla="*/ 3907832 h 4860733"/>
                <a:gd name="connsiteX8312" fmla="*/ 4264583 w 4853691"/>
                <a:gd name="connsiteY8312" fmla="*/ 3898444 h 4860733"/>
                <a:gd name="connsiteX8313" fmla="*/ 4278666 w 4853691"/>
                <a:gd name="connsiteY8313" fmla="*/ 3886709 h 4860733"/>
                <a:gd name="connsiteX8314" fmla="*/ 4281013 w 4853691"/>
                <a:gd name="connsiteY8314" fmla="*/ 3884362 h 4860733"/>
                <a:gd name="connsiteX8315" fmla="*/ 4278666 w 4853691"/>
                <a:gd name="connsiteY8315" fmla="*/ 3889056 h 4860733"/>
                <a:gd name="connsiteX8316" fmla="*/ 4278666 w 4853691"/>
                <a:gd name="connsiteY8316" fmla="*/ 3891403 h 4860733"/>
                <a:gd name="connsiteX8317" fmla="*/ 4182437 w 4853691"/>
                <a:gd name="connsiteY8317" fmla="*/ 3966508 h 4860733"/>
                <a:gd name="connsiteX8318" fmla="*/ 4161313 w 4853691"/>
                <a:gd name="connsiteY8318" fmla="*/ 3985285 h 4860733"/>
                <a:gd name="connsiteX8319" fmla="*/ 4140190 w 4853691"/>
                <a:gd name="connsiteY8319" fmla="*/ 4004061 h 4860733"/>
                <a:gd name="connsiteX8320" fmla="*/ 4116719 w 4853691"/>
                <a:gd name="connsiteY8320" fmla="*/ 4022838 h 4860733"/>
                <a:gd name="connsiteX8321" fmla="*/ 4095596 w 4853691"/>
                <a:gd name="connsiteY8321" fmla="*/ 4039267 h 4860733"/>
                <a:gd name="connsiteX8322" fmla="*/ 4072126 w 4853691"/>
                <a:gd name="connsiteY8322" fmla="*/ 4058043 h 4860733"/>
                <a:gd name="connsiteX8323" fmla="*/ 4051002 w 4853691"/>
                <a:gd name="connsiteY8323" fmla="*/ 4074473 h 4860733"/>
                <a:gd name="connsiteX8324" fmla="*/ 4027532 w 4853691"/>
                <a:gd name="connsiteY8324" fmla="*/ 4093249 h 4860733"/>
                <a:gd name="connsiteX8325" fmla="*/ 4004061 w 4853691"/>
                <a:gd name="connsiteY8325" fmla="*/ 4109678 h 4860733"/>
                <a:gd name="connsiteX8326" fmla="*/ 3980591 w 4853691"/>
                <a:gd name="connsiteY8326" fmla="*/ 4126108 h 4860733"/>
                <a:gd name="connsiteX8327" fmla="*/ 3957120 w 4853691"/>
                <a:gd name="connsiteY8327" fmla="*/ 4142537 h 4860733"/>
                <a:gd name="connsiteX8328" fmla="*/ 3931303 w 4853691"/>
                <a:gd name="connsiteY8328" fmla="*/ 4158966 h 4860733"/>
                <a:gd name="connsiteX8329" fmla="*/ 3907832 w 4853691"/>
                <a:gd name="connsiteY8329" fmla="*/ 4173049 h 4860733"/>
                <a:gd name="connsiteX8330" fmla="*/ 3882015 w 4853691"/>
                <a:gd name="connsiteY8330" fmla="*/ 4189478 h 4860733"/>
                <a:gd name="connsiteX8331" fmla="*/ 3858544 w 4853691"/>
                <a:gd name="connsiteY8331" fmla="*/ 4203560 h 4860733"/>
                <a:gd name="connsiteX8332" fmla="*/ 3832727 w 4853691"/>
                <a:gd name="connsiteY8332" fmla="*/ 4219990 h 4860733"/>
                <a:gd name="connsiteX8333" fmla="*/ 3809256 w 4853691"/>
                <a:gd name="connsiteY8333" fmla="*/ 4234072 h 4860733"/>
                <a:gd name="connsiteX8334" fmla="*/ 3783439 w 4853691"/>
                <a:gd name="connsiteY8334" fmla="*/ 4250501 h 4860733"/>
                <a:gd name="connsiteX8335" fmla="*/ 3759968 w 4853691"/>
                <a:gd name="connsiteY8335" fmla="*/ 4264584 h 4860733"/>
                <a:gd name="connsiteX8336" fmla="*/ 3736498 w 4853691"/>
                <a:gd name="connsiteY8336" fmla="*/ 4278666 h 4860733"/>
                <a:gd name="connsiteX8337" fmla="*/ 3722416 w 4853691"/>
                <a:gd name="connsiteY8337" fmla="*/ 4283360 h 4860733"/>
                <a:gd name="connsiteX8338" fmla="*/ 3691904 w 4853691"/>
                <a:gd name="connsiteY8338" fmla="*/ 4295095 h 4860733"/>
                <a:gd name="connsiteX8339" fmla="*/ 3647310 w 4853691"/>
                <a:gd name="connsiteY8339" fmla="*/ 4309177 h 4860733"/>
                <a:gd name="connsiteX8340" fmla="*/ 3626187 w 4853691"/>
                <a:gd name="connsiteY8340" fmla="*/ 4316219 h 4860733"/>
                <a:gd name="connsiteX8341" fmla="*/ 3581593 w 4853691"/>
                <a:gd name="connsiteY8341" fmla="*/ 4327954 h 4860733"/>
                <a:gd name="connsiteX8342" fmla="*/ 3560469 w 4853691"/>
                <a:gd name="connsiteY8342" fmla="*/ 4332648 h 4860733"/>
                <a:gd name="connsiteX8343" fmla="*/ 3501793 w 4853691"/>
                <a:gd name="connsiteY8343" fmla="*/ 4344383 h 4860733"/>
                <a:gd name="connsiteX8344" fmla="*/ 3494752 w 4853691"/>
                <a:gd name="connsiteY8344" fmla="*/ 4346730 h 4860733"/>
                <a:gd name="connsiteX8345" fmla="*/ 3220148 w 4853691"/>
                <a:gd name="connsiteY8345" fmla="*/ 4372548 h 4860733"/>
                <a:gd name="connsiteX8346" fmla="*/ 3156778 w 4853691"/>
                <a:gd name="connsiteY8346" fmla="*/ 4370201 h 4860733"/>
                <a:gd name="connsiteX8347" fmla="*/ 3135654 w 4853691"/>
                <a:gd name="connsiteY8347" fmla="*/ 4367854 h 4860733"/>
                <a:gd name="connsiteX8348" fmla="*/ 3109837 w 4853691"/>
                <a:gd name="connsiteY8348" fmla="*/ 4365506 h 4860733"/>
                <a:gd name="connsiteX8349" fmla="*/ 3109837 w 4853691"/>
                <a:gd name="connsiteY8349" fmla="*/ 4365506 h 4860733"/>
                <a:gd name="connsiteX8350" fmla="*/ 3109837 w 4853691"/>
                <a:gd name="connsiteY8350" fmla="*/ 4363160 h 4860733"/>
                <a:gd name="connsiteX8351" fmla="*/ 3133307 w 4853691"/>
                <a:gd name="connsiteY8351" fmla="*/ 4360812 h 4860733"/>
                <a:gd name="connsiteX8352" fmla="*/ 3173207 w 4853691"/>
                <a:gd name="connsiteY8352" fmla="*/ 4356118 h 4860733"/>
                <a:gd name="connsiteX8353" fmla="*/ 3210760 w 4853691"/>
                <a:gd name="connsiteY8353" fmla="*/ 4349077 h 4860733"/>
                <a:gd name="connsiteX8354" fmla="*/ 3250659 w 4853691"/>
                <a:gd name="connsiteY8354" fmla="*/ 4342036 h 4860733"/>
                <a:gd name="connsiteX8355" fmla="*/ 3271783 w 4853691"/>
                <a:gd name="connsiteY8355" fmla="*/ 4337342 h 4860733"/>
                <a:gd name="connsiteX8356" fmla="*/ 3316377 w 4853691"/>
                <a:gd name="connsiteY8356" fmla="*/ 4330301 h 4860733"/>
                <a:gd name="connsiteX8357" fmla="*/ 3360970 w 4853691"/>
                <a:gd name="connsiteY8357" fmla="*/ 4320913 h 4860733"/>
                <a:gd name="connsiteX8358" fmla="*/ 3412605 w 4853691"/>
                <a:gd name="connsiteY8358" fmla="*/ 4309177 h 4860733"/>
                <a:gd name="connsiteX8359" fmla="*/ 3457200 w 4853691"/>
                <a:gd name="connsiteY8359" fmla="*/ 4297442 h 4860733"/>
                <a:gd name="connsiteX8360" fmla="*/ 3506487 w 4853691"/>
                <a:gd name="connsiteY8360" fmla="*/ 4285707 h 4860733"/>
                <a:gd name="connsiteX8361" fmla="*/ 3548734 w 4853691"/>
                <a:gd name="connsiteY8361" fmla="*/ 4273972 h 4860733"/>
                <a:gd name="connsiteX8362" fmla="*/ 3598022 w 4853691"/>
                <a:gd name="connsiteY8362" fmla="*/ 4259889 h 4860733"/>
                <a:gd name="connsiteX8363" fmla="*/ 3640269 w 4853691"/>
                <a:gd name="connsiteY8363" fmla="*/ 4245807 h 4860733"/>
                <a:gd name="connsiteX8364" fmla="*/ 3687210 w 4853691"/>
                <a:gd name="connsiteY8364" fmla="*/ 4229378 h 4860733"/>
                <a:gd name="connsiteX8365" fmla="*/ 3727110 w 4853691"/>
                <a:gd name="connsiteY8365" fmla="*/ 4212948 h 4860733"/>
                <a:gd name="connsiteX8366" fmla="*/ 3771704 w 4853691"/>
                <a:gd name="connsiteY8366" fmla="*/ 4194172 h 4860733"/>
                <a:gd name="connsiteX8367" fmla="*/ 3811603 w 4853691"/>
                <a:gd name="connsiteY8367" fmla="*/ 4177743 h 4860733"/>
                <a:gd name="connsiteX8368" fmla="*/ 3856197 w 4853691"/>
                <a:gd name="connsiteY8368" fmla="*/ 4158966 h 4860733"/>
                <a:gd name="connsiteX8369" fmla="*/ 3893750 w 4853691"/>
                <a:gd name="connsiteY8369" fmla="*/ 4140190 h 4860733"/>
                <a:gd name="connsiteX8370" fmla="*/ 3935997 w 4853691"/>
                <a:gd name="connsiteY8370" fmla="*/ 4119066 h 4860733"/>
                <a:gd name="connsiteX8371" fmla="*/ 3973550 w 4853691"/>
                <a:gd name="connsiteY8371" fmla="*/ 4097943 h 4860733"/>
                <a:gd name="connsiteX8372" fmla="*/ 4013449 w 4853691"/>
                <a:gd name="connsiteY8372" fmla="*/ 4074473 h 4860733"/>
                <a:gd name="connsiteX8373" fmla="*/ 4048655 w 4853691"/>
                <a:gd name="connsiteY8373" fmla="*/ 4053349 h 4860733"/>
                <a:gd name="connsiteX8374" fmla="*/ 4086208 w 4853691"/>
                <a:gd name="connsiteY8374" fmla="*/ 4029879 h 4860733"/>
                <a:gd name="connsiteX8375" fmla="*/ 4121414 w 4853691"/>
                <a:gd name="connsiteY8375" fmla="*/ 4006408 h 4860733"/>
                <a:gd name="connsiteX8376" fmla="*/ 4158966 w 4853691"/>
                <a:gd name="connsiteY8376" fmla="*/ 3980591 h 4860733"/>
                <a:gd name="connsiteX8377" fmla="*/ 4191825 w 4853691"/>
                <a:gd name="connsiteY8377" fmla="*/ 3954773 h 4860733"/>
                <a:gd name="connsiteX8378" fmla="*/ 4215296 w 4853691"/>
                <a:gd name="connsiteY8378" fmla="*/ 3938344 h 4860733"/>
                <a:gd name="connsiteX8379" fmla="*/ 4205907 w 4853691"/>
                <a:gd name="connsiteY8379" fmla="*/ 3947732 h 4860733"/>
                <a:gd name="connsiteX8380" fmla="*/ 4182437 w 4853691"/>
                <a:gd name="connsiteY8380" fmla="*/ 3966508 h 4860733"/>
                <a:gd name="connsiteX8381" fmla="*/ 3098101 w 4853691"/>
                <a:gd name="connsiteY8381" fmla="*/ 4396018 h 4860733"/>
                <a:gd name="connsiteX8382" fmla="*/ 3107489 w 4853691"/>
                <a:gd name="connsiteY8382" fmla="*/ 4412447 h 4860733"/>
                <a:gd name="connsiteX8383" fmla="*/ 3114531 w 4853691"/>
                <a:gd name="connsiteY8383" fmla="*/ 4424183 h 4860733"/>
                <a:gd name="connsiteX8384" fmla="*/ 3123919 w 4853691"/>
                <a:gd name="connsiteY8384" fmla="*/ 4440612 h 4860733"/>
                <a:gd name="connsiteX8385" fmla="*/ 3130960 w 4853691"/>
                <a:gd name="connsiteY8385" fmla="*/ 4452347 h 4860733"/>
                <a:gd name="connsiteX8386" fmla="*/ 3140348 w 4853691"/>
                <a:gd name="connsiteY8386" fmla="*/ 4468777 h 4860733"/>
                <a:gd name="connsiteX8387" fmla="*/ 3147389 w 4853691"/>
                <a:gd name="connsiteY8387" fmla="*/ 4480512 h 4860733"/>
                <a:gd name="connsiteX8388" fmla="*/ 3156778 w 4853691"/>
                <a:gd name="connsiteY8388" fmla="*/ 4494594 h 4860733"/>
                <a:gd name="connsiteX8389" fmla="*/ 3159125 w 4853691"/>
                <a:gd name="connsiteY8389" fmla="*/ 4499288 h 4860733"/>
                <a:gd name="connsiteX8390" fmla="*/ 3154430 w 4853691"/>
                <a:gd name="connsiteY8390" fmla="*/ 4499288 h 4860733"/>
                <a:gd name="connsiteX8391" fmla="*/ 3121572 w 4853691"/>
                <a:gd name="connsiteY8391" fmla="*/ 4508676 h 4860733"/>
                <a:gd name="connsiteX8392" fmla="*/ 3095754 w 4853691"/>
                <a:gd name="connsiteY8392" fmla="*/ 4515718 h 4860733"/>
                <a:gd name="connsiteX8393" fmla="*/ 3062896 w 4853691"/>
                <a:gd name="connsiteY8393" fmla="*/ 4522759 h 4860733"/>
                <a:gd name="connsiteX8394" fmla="*/ 3037078 w 4853691"/>
                <a:gd name="connsiteY8394" fmla="*/ 4529800 h 4860733"/>
                <a:gd name="connsiteX8395" fmla="*/ 3004219 w 4853691"/>
                <a:gd name="connsiteY8395" fmla="*/ 4536841 h 4860733"/>
                <a:gd name="connsiteX8396" fmla="*/ 2994831 w 4853691"/>
                <a:gd name="connsiteY8396" fmla="*/ 4539188 h 4860733"/>
                <a:gd name="connsiteX8397" fmla="*/ 3025343 w 4853691"/>
                <a:gd name="connsiteY8397" fmla="*/ 4480512 h 4860733"/>
                <a:gd name="connsiteX8398" fmla="*/ 3025343 w 4853691"/>
                <a:gd name="connsiteY8398" fmla="*/ 4480512 h 4860733"/>
                <a:gd name="connsiteX8399" fmla="*/ 3044119 w 4853691"/>
                <a:gd name="connsiteY8399" fmla="*/ 4442959 h 4860733"/>
                <a:gd name="connsiteX8400" fmla="*/ 3053508 w 4853691"/>
                <a:gd name="connsiteY8400" fmla="*/ 4424183 h 4860733"/>
                <a:gd name="connsiteX8401" fmla="*/ 3062896 w 4853691"/>
                <a:gd name="connsiteY8401" fmla="*/ 4403059 h 4860733"/>
                <a:gd name="connsiteX8402" fmla="*/ 3072284 w 4853691"/>
                <a:gd name="connsiteY8402" fmla="*/ 4379589 h 4860733"/>
                <a:gd name="connsiteX8403" fmla="*/ 3079325 w 4853691"/>
                <a:gd name="connsiteY8403" fmla="*/ 4381936 h 4860733"/>
                <a:gd name="connsiteX8404" fmla="*/ 3088713 w 4853691"/>
                <a:gd name="connsiteY8404" fmla="*/ 4379589 h 4860733"/>
                <a:gd name="connsiteX8405" fmla="*/ 3088713 w 4853691"/>
                <a:gd name="connsiteY8405" fmla="*/ 4381936 h 4860733"/>
                <a:gd name="connsiteX8406" fmla="*/ 3098101 w 4853691"/>
                <a:gd name="connsiteY8406" fmla="*/ 4396018 h 4860733"/>
                <a:gd name="connsiteX8407" fmla="*/ 2980749 w 4853691"/>
                <a:gd name="connsiteY8407" fmla="*/ 4572047 h 4860733"/>
                <a:gd name="connsiteX8408" fmla="*/ 2973708 w 4853691"/>
                <a:gd name="connsiteY8408" fmla="*/ 4586129 h 4860733"/>
                <a:gd name="connsiteX8409" fmla="*/ 2964320 w 4853691"/>
                <a:gd name="connsiteY8409" fmla="*/ 4602558 h 4860733"/>
                <a:gd name="connsiteX8410" fmla="*/ 2957279 w 4853691"/>
                <a:gd name="connsiteY8410" fmla="*/ 4616641 h 4860733"/>
                <a:gd name="connsiteX8411" fmla="*/ 2954932 w 4853691"/>
                <a:gd name="connsiteY8411" fmla="*/ 4618987 h 4860733"/>
                <a:gd name="connsiteX8412" fmla="*/ 2900949 w 4853691"/>
                <a:gd name="connsiteY8412" fmla="*/ 4621335 h 4860733"/>
                <a:gd name="connsiteX8413" fmla="*/ 2912685 w 4853691"/>
                <a:gd name="connsiteY8413" fmla="*/ 4607252 h 4860733"/>
                <a:gd name="connsiteX8414" fmla="*/ 2926767 w 4853691"/>
                <a:gd name="connsiteY8414" fmla="*/ 4590823 h 4860733"/>
                <a:gd name="connsiteX8415" fmla="*/ 2938502 w 4853691"/>
                <a:gd name="connsiteY8415" fmla="*/ 4574394 h 4860733"/>
                <a:gd name="connsiteX8416" fmla="*/ 2952585 w 4853691"/>
                <a:gd name="connsiteY8416" fmla="*/ 4557964 h 4860733"/>
                <a:gd name="connsiteX8417" fmla="*/ 2961973 w 4853691"/>
                <a:gd name="connsiteY8417" fmla="*/ 4546229 h 4860733"/>
                <a:gd name="connsiteX8418" fmla="*/ 2992484 w 4853691"/>
                <a:gd name="connsiteY8418" fmla="*/ 4541535 h 4860733"/>
                <a:gd name="connsiteX8419" fmla="*/ 3001872 w 4853691"/>
                <a:gd name="connsiteY8419" fmla="*/ 4539188 h 4860733"/>
                <a:gd name="connsiteX8420" fmla="*/ 2994831 w 4853691"/>
                <a:gd name="connsiteY8420" fmla="*/ 4550923 h 4860733"/>
                <a:gd name="connsiteX8421" fmla="*/ 2980749 w 4853691"/>
                <a:gd name="connsiteY8421" fmla="*/ 4572047 h 4860733"/>
                <a:gd name="connsiteX8422" fmla="*/ 2769515 w 4853691"/>
                <a:gd name="connsiteY8422" fmla="*/ 4621335 h 4860733"/>
                <a:gd name="connsiteX8423" fmla="*/ 2741350 w 4853691"/>
                <a:gd name="connsiteY8423" fmla="*/ 4618987 h 4860733"/>
                <a:gd name="connsiteX8424" fmla="*/ 2746044 w 4853691"/>
                <a:gd name="connsiteY8424" fmla="*/ 4604905 h 4860733"/>
                <a:gd name="connsiteX8425" fmla="*/ 2729615 w 4853691"/>
                <a:gd name="connsiteY8425" fmla="*/ 4586129 h 4860733"/>
                <a:gd name="connsiteX8426" fmla="*/ 2729615 w 4853691"/>
                <a:gd name="connsiteY8426" fmla="*/ 4581435 h 4860733"/>
                <a:gd name="connsiteX8427" fmla="*/ 2746044 w 4853691"/>
                <a:gd name="connsiteY8427" fmla="*/ 4579088 h 4860733"/>
                <a:gd name="connsiteX8428" fmla="*/ 2778903 w 4853691"/>
                <a:gd name="connsiteY8428" fmla="*/ 4574394 h 4860733"/>
                <a:gd name="connsiteX8429" fmla="*/ 2804721 w 4853691"/>
                <a:gd name="connsiteY8429" fmla="*/ 4572047 h 4860733"/>
                <a:gd name="connsiteX8430" fmla="*/ 2839926 w 4853691"/>
                <a:gd name="connsiteY8430" fmla="*/ 4567352 h 4860733"/>
                <a:gd name="connsiteX8431" fmla="*/ 2863397 w 4853691"/>
                <a:gd name="connsiteY8431" fmla="*/ 4562658 h 4860733"/>
                <a:gd name="connsiteX8432" fmla="*/ 2903296 w 4853691"/>
                <a:gd name="connsiteY8432" fmla="*/ 4555617 h 4860733"/>
                <a:gd name="connsiteX8433" fmla="*/ 2922073 w 4853691"/>
                <a:gd name="connsiteY8433" fmla="*/ 4553270 h 4860733"/>
                <a:gd name="connsiteX8434" fmla="*/ 2947890 w 4853691"/>
                <a:gd name="connsiteY8434" fmla="*/ 4548576 h 4860733"/>
                <a:gd name="connsiteX8435" fmla="*/ 2940849 w 4853691"/>
                <a:gd name="connsiteY8435" fmla="*/ 4555617 h 4860733"/>
                <a:gd name="connsiteX8436" fmla="*/ 2938502 w 4853691"/>
                <a:gd name="connsiteY8436" fmla="*/ 4557964 h 4860733"/>
                <a:gd name="connsiteX8437" fmla="*/ 2915032 w 4853691"/>
                <a:gd name="connsiteY8437" fmla="*/ 4586129 h 4860733"/>
                <a:gd name="connsiteX8438" fmla="*/ 2907991 w 4853691"/>
                <a:gd name="connsiteY8438" fmla="*/ 4593170 h 4860733"/>
                <a:gd name="connsiteX8439" fmla="*/ 2889214 w 4853691"/>
                <a:gd name="connsiteY8439" fmla="*/ 4616641 h 4860733"/>
                <a:gd name="connsiteX8440" fmla="*/ 2886867 w 4853691"/>
                <a:gd name="connsiteY8440" fmla="*/ 4618987 h 4860733"/>
                <a:gd name="connsiteX8441" fmla="*/ 2844620 w 4853691"/>
                <a:gd name="connsiteY8441" fmla="*/ 4618987 h 4860733"/>
                <a:gd name="connsiteX8442" fmla="*/ 2769515 w 4853691"/>
                <a:gd name="connsiteY8442" fmla="*/ 4621335 h 4860733"/>
                <a:gd name="connsiteX8443" fmla="*/ 2720227 w 4853691"/>
                <a:gd name="connsiteY8443" fmla="*/ 4640111 h 4860733"/>
                <a:gd name="connsiteX8444" fmla="*/ 2715533 w 4853691"/>
                <a:gd name="connsiteY8444" fmla="*/ 4668276 h 4860733"/>
                <a:gd name="connsiteX8445" fmla="*/ 2715533 w 4853691"/>
                <a:gd name="connsiteY8445" fmla="*/ 4670622 h 4860733"/>
                <a:gd name="connsiteX8446" fmla="*/ 2710839 w 4853691"/>
                <a:gd name="connsiteY8446" fmla="*/ 4698787 h 4860733"/>
                <a:gd name="connsiteX8447" fmla="*/ 2710839 w 4853691"/>
                <a:gd name="connsiteY8447" fmla="*/ 4701134 h 4860733"/>
                <a:gd name="connsiteX8448" fmla="*/ 2706145 w 4853691"/>
                <a:gd name="connsiteY8448" fmla="*/ 4724605 h 4860733"/>
                <a:gd name="connsiteX8449" fmla="*/ 2703797 w 4853691"/>
                <a:gd name="connsiteY8449" fmla="*/ 4731646 h 4860733"/>
                <a:gd name="connsiteX8450" fmla="*/ 2701450 w 4853691"/>
                <a:gd name="connsiteY8450" fmla="*/ 4743381 h 4860733"/>
                <a:gd name="connsiteX8451" fmla="*/ 2689715 w 4853691"/>
                <a:gd name="connsiteY8451" fmla="*/ 4736340 h 4860733"/>
                <a:gd name="connsiteX8452" fmla="*/ 2668592 w 4853691"/>
                <a:gd name="connsiteY8452" fmla="*/ 4724605 h 4860733"/>
                <a:gd name="connsiteX8453" fmla="*/ 2649816 w 4853691"/>
                <a:gd name="connsiteY8453" fmla="*/ 4712869 h 4860733"/>
                <a:gd name="connsiteX8454" fmla="*/ 2628692 w 4853691"/>
                <a:gd name="connsiteY8454" fmla="*/ 4698787 h 4860733"/>
                <a:gd name="connsiteX8455" fmla="*/ 2609916 w 4853691"/>
                <a:gd name="connsiteY8455" fmla="*/ 4684705 h 4860733"/>
                <a:gd name="connsiteX8456" fmla="*/ 2588792 w 4853691"/>
                <a:gd name="connsiteY8456" fmla="*/ 4668276 h 4860733"/>
                <a:gd name="connsiteX8457" fmla="*/ 2570016 w 4853691"/>
                <a:gd name="connsiteY8457" fmla="*/ 4651846 h 4860733"/>
                <a:gd name="connsiteX8458" fmla="*/ 2548892 w 4853691"/>
                <a:gd name="connsiteY8458" fmla="*/ 4635417 h 4860733"/>
                <a:gd name="connsiteX8459" fmla="*/ 2527769 w 4853691"/>
                <a:gd name="connsiteY8459" fmla="*/ 4616641 h 4860733"/>
                <a:gd name="connsiteX8460" fmla="*/ 2520728 w 4853691"/>
                <a:gd name="connsiteY8460" fmla="*/ 4611946 h 4860733"/>
                <a:gd name="connsiteX8461" fmla="*/ 2525422 w 4853691"/>
                <a:gd name="connsiteY8461" fmla="*/ 4602558 h 4860733"/>
                <a:gd name="connsiteX8462" fmla="*/ 2555934 w 4853691"/>
                <a:gd name="connsiteY8462" fmla="*/ 4607252 h 4860733"/>
                <a:gd name="connsiteX8463" fmla="*/ 2595833 w 4853691"/>
                <a:gd name="connsiteY8463" fmla="*/ 4611946 h 4860733"/>
                <a:gd name="connsiteX8464" fmla="*/ 2649816 w 4853691"/>
                <a:gd name="connsiteY8464" fmla="*/ 4616641 h 4860733"/>
                <a:gd name="connsiteX8465" fmla="*/ 2685021 w 4853691"/>
                <a:gd name="connsiteY8465" fmla="*/ 4618987 h 4860733"/>
                <a:gd name="connsiteX8466" fmla="*/ 2715533 w 4853691"/>
                <a:gd name="connsiteY8466" fmla="*/ 4621335 h 4860733"/>
                <a:gd name="connsiteX8467" fmla="*/ 2724921 w 4853691"/>
                <a:gd name="connsiteY8467" fmla="*/ 4626029 h 4860733"/>
                <a:gd name="connsiteX8468" fmla="*/ 2720227 w 4853691"/>
                <a:gd name="connsiteY8468" fmla="*/ 4640111 h 4860733"/>
                <a:gd name="connsiteX8469" fmla="*/ 2720227 w 4853691"/>
                <a:gd name="connsiteY8469" fmla="*/ 4640111 h 4860733"/>
                <a:gd name="connsiteX8470" fmla="*/ 2469093 w 4853691"/>
                <a:gd name="connsiteY8470" fmla="*/ 4621335 h 4860733"/>
                <a:gd name="connsiteX8471" fmla="*/ 2450317 w 4853691"/>
                <a:gd name="connsiteY8471" fmla="*/ 4633070 h 4860733"/>
                <a:gd name="connsiteX8472" fmla="*/ 2433887 w 4853691"/>
                <a:gd name="connsiteY8472" fmla="*/ 4642458 h 4860733"/>
                <a:gd name="connsiteX8473" fmla="*/ 2415111 w 4853691"/>
                <a:gd name="connsiteY8473" fmla="*/ 4651846 h 4860733"/>
                <a:gd name="connsiteX8474" fmla="*/ 2398681 w 4853691"/>
                <a:gd name="connsiteY8474" fmla="*/ 4661234 h 4860733"/>
                <a:gd name="connsiteX8475" fmla="*/ 2382252 w 4853691"/>
                <a:gd name="connsiteY8475" fmla="*/ 4670622 h 4860733"/>
                <a:gd name="connsiteX8476" fmla="*/ 2365823 w 4853691"/>
                <a:gd name="connsiteY8476" fmla="*/ 4680011 h 4860733"/>
                <a:gd name="connsiteX8477" fmla="*/ 2349394 w 4853691"/>
                <a:gd name="connsiteY8477" fmla="*/ 4689399 h 4860733"/>
                <a:gd name="connsiteX8478" fmla="*/ 2330617 w 4853691"/>
                <a:gd name="connsiteY8478" fmla="*/ 4698787 h 4860733"/>
                <a:gd name="connsiteX8479" fmla="*/ 2314188 w 4853691"/>
                <a:gd name="connsiteY8479" fmla="*/ 4705828 h 4860733"/>
                <a:gd name="connsiteX8480" fmla="*/ 2295412 w 4853691"/>
                <a:gd name="connsiteY8480" fmla="*/ 4715216 h 4860733"/>
                <a:gd name="connsiteX8481" fmla="*/ 2278982 w 4853691"/>
                <a:gd name="connsiteY8481" fmla="*/ 4722258 h 4860733"/>
                <a:gd name="connsiteX8482" fmla="*/ 2260206 w 4853691"/>
                <a:gd name="connsiteY8482" fmla="*/ 4729299 h 4860733"/>
                <a:gd name="connsiteX8483" fmla="*/ 2246123 w 4853691"/>
                <a:gd name="connsiteY8483" fmla="*/ 4733993 h 4860733"/>
                <a:gd name="connsiteX8484" fmla="*/ 2227347 w 4853691"/>
                <a:gd name="connsiteY8484" fmla="*/ 4741034 h 4860733"/>
                <a:gd name="connsiteX8485" fmla="*/ 2210918 w 4853691"/>
                <a:gd name="connsiteY8485" fmla="*/ 4745728 h 4860733"/>
                <a:gd name="connsiteX8486" fmla="*/ 2194488 w 4853691"/>
                <a:gd name="connsiteY8486" fmla="*/ 4750422 h 4860733"/>
                <a:gd name="connsiteX8487" fmla="*/ 2161630 w 4853691"/>
                <a:gd name="connsiteY8487" fmla="*/ 4743381 h 4860733"/>
                <a:gd name="connsiteX8488" fmla="*/ 2131118 w 4853691"/>
                <a:gd name="connsiteY8488" fmla="*/ 4733993 h 4860733"/>
                <a:gd name="connsiteX8489" fmla="*/ 2088871 w 4853691"/>
                <a:gd name="connsiteY8489" fmla="*/ 4722258 h 4860733"/>
                <a:gd name="connsiteX8490" fmla="*/ 2058360 w 4853691"/>
                <a:gd name="connsiteY8490" fmla="*/ 4712869 h 4860733"/>
                <a:gd name="connsiteX8491" fmla="*/ 2016113 w 4853691"/>
                <a:gd name="connsiteY8491" fmla="*/ 4698787 h 4860733"/>
                <a:gd name="connsiteX8492" fmla="*/ 1985601 w 4853691"/>
                <a:gd name="connsiteY8492" fmla="*/ 4689399 h 4860733"/>
                <a:gd name="connsiteX8493" fmla="*/ 1943355 w 4853691"/>
                <a:gd name="connsiteY8493" fmla="*/ 4675317 h 4860733"/>
                <a:gd name="connsiteX8494" fmla="*/ 1912843 w 4853691"/>
                <a:gd name="connsiteY8494" fmla="*/ 4663582 h 4860733"/>
                <a:gd name="connsiteX8495" fmla="*/ 1872943 w 4853691"/>
                <a:gd name="connsiteY8495" fmla="*/ 4647152 h 4860733"/>
                <a:gd name="connsiteX8496" fmla="*/ 1842431 w 4853691"/>
                <a:gd name="connsiteY8496" fmla="*/ 4633070 h 4860733"/>
                <a:gd name="connsiteX8497" fmla="*/ 1802532 w 4853691"/>
                <a:gd name="connsiteY8497" fmla="*/ 4616641 h 4860733"/>
                <a:gd name="connsiteX8498" fmla="*/ 1772020 w 4853691"/>
                <a:gd name="connsiteY8498" fmla="*/ 4602558 h 4860733"/>
                <a:gd name="connsiteX8499" fmla="*/ 1732120 w 4853691"/>
                <a:gd name="connsiteY8499" fmla="*/ 4583782 h 4860733"/>
                <a:gd name="connsiteX8500" fmla="*/ 1701609 w 4853691"/>
                <a:gd name="connsiteY8500" fmla="*/ 4567352 h 4860733"/>
                <a:gd name="connsiteX8501" fmla="*/ 1664056 w 4853691"/>
                <a:gd name="connsiteY8501" fmla="*/ 4548576 h 4860733"/>
                <a:gd name="connsiteX8502" fmla="*/ 1633544 w 4853691"/>
                <a:gd name="connsiteY8502" fmla="*/ 4532147 h 4860733"/>
                <a:gd name="connsiteX8503" fmla="*/ 1595992 w 4853691"/>
                <a:gd name="connsiteY8503" fmla="*/ 4511024 h 4860733"/>
                <a:gd name="connsiteX8504" fmla="*/ 1565480 w 4853691"/>
                <a:gd name="connsiteY8504" fmla="*/ 4492247 h 4860733"/>
                <a:gd name="connsiteX8505" fmla="*/ 1546704 w 4853691"/>
                <a:gd name="connsiteY8505" fmla="*/ 4480512 h 4860733"/>
                <a:gd name="connsiteX8506" fmla="*/ 1546704 w 4853691"/>
                <a:gd name="connsiteY8506" fmla="*/ 4478165 h 4860733"/>
                <a:gd name="connsiteX8507" fmla="*/ 1581909 w 4853691"/>
                <a:gd name="connsiteY8507" fmla="*/ 4489900 h 4860733"/>
                <a:gd name="connsiteX8508" fmla="*/ 1624156 w 4853691"/>
                <a:gd name="connsiteY8508" fmla="*/ 4503982 h 4860733"/>
                <a:gd name="connsiteX8509" fmla="*/ 1678138 w 4853691"/>
                <a:gd name="connsiteY8509" fmla="*/ 4518064 h 4860733"/>
                <a:gd name="connsiteX8510" fmla="*/ 1720385 w 4853691"/>
                <a:gd name="connsiteY8510" fmla="*/ 4529800 h 4860733"/>
                <a:gd name="connsiteX8511" fmla="*/ 1776714 w 4853691"/>
                <a:gd name="connsiteY8511" fmla="*/ 4541535 h 4860733"/>
                <a:gd name="connsiteX8512" fmla="*/ 1818961 w 4853691"/>
                <a:gd name="connsiteY8512" fmla="*/ 4550923 h 4860733"/>
                <a:gd name="connsiteX8513" fmla="*/ 1877637 w 4853691"/>
                <a:gd name="connsiteY8513" fmla="*/ 4560311 h 4860733"/>
                <a:gd name="connsiteX8514" fmla="*/ 1919884 w 4853691"/>
                <a:gd name="connsiteY8514" fmla="*/ 4567352 h 4860733"/>
                <a:gd name="connsiteX8515" fmla="*/ 1980907 w 4853691"/>
                <a:gd name="connsiteY8515" fmla="*/ 4576741 h 4860733"/>
                <a:gd name="connsiteX8516" fmla="*/ 2020807 w 4853691"/>
                <a:gd name="connsiteY8516" fmla="*/ 4581435 h 4860733"/>
                <a:gd name="connsiteX8517" fmla="*/ 2084177 w 4853691"/>
                <a:gd name="connsiteY8517" fmla="*/ 4588476 h 4860733"/>
                <a:gd name="connsiteX8518" fmla="*/ 2124077 w 4853691"/>
                <a:gd name="connsiteY8518" fmla="*/ 4593170 h 4860733"/>
                <a:gd name="connsiteX8519" fmla="*/ 2194488 w 4853691"/>
                <a:gd name="connsiteY8519" fmla="*/ 4597864 h 4860733"/>
                <a:gd name="connsiteX8520" fmla="*/ 2229694 w 4853691"/>
                <a:gd name="connsiteY8520" fmla="*/ 4600211 h 4860733"/>
                <a:gd name="connsiteX8521" fmla="*/ 2332964 w 4853691"/>
                <a:gd name="connsiteY8521" fmla="*/ 4602558 h 4860733"/>
                <a:gd name="connsiteX8522" fmla="*/ 2332964 w 4853691"/>
                <a:gd name="connsiteY8522" fmla="*/ 4602558 h 4860733"/>
                <a:gd name="connsiteX8523" fmla="*/ 2332964 w 4853691"/>
                <a:gd name="connsiteY8523" fmla="*/ 4602558 h 4860733"/>
                <a:gd name="connsiteX8524" fmla="*/ 2412764 w 4853691"/>
                <a:gd name="connsiteY8524" fmla="*/ 4600211 h 4860733"/>
                <a:gd name="connsiteX8525" fmla="*/ 2438581 w 4853691"/>
                <a:gd name="connsiteY8525" fmla="*/ 4597864 h 4860733"/>
                <a:gd name="connsiteX8526" fmla="*/ 2476134 w 4853691"/>
                <a:gd name="connsiteY8526" fmla="*/ 4595517 h 4860733"/>
                <a:gd name="connsiteX8527" fmla="*/ 2478481 w 4853691"/>
                <a:gd name="connsiteY8527" fmla="*/ 4604905 h 4860733"/>
                <a:gd name="connsiteX8528" fmla="*/ 2476134 w 4853691"/>
                <a:gd name="connsiteY8528" fmla="*/ 4607252 h 4860733"/>
                <a:gd name="connsiteX8529" fmla="*/ 2469093 w 4853691"/>
                <a:gd name="connsiteY8529" fmla="*/ 4621335 h 4860733"/>
                <a:gd name="connsiteX8530" fmla="*/ 1415269 w 4853691"/>
                <a:gd name="connsiteY8530" fmla="*/ 4475818 h 4860733"/>
                <a:gd name="connsiteX8531" fmla="*/ 1396493 w 4853691"/>
                <a:gd name="connsiteY8531" fmla="*/ 4473471 h 4860733"/>
                <a:gd name="connsiteX8532" fmla="*/ 1361287 w 4853691"/>
                <a:gd name="connsiteY8532" fmla="*/ 4471123 h 4860733"/>
                <a:gd name="connsiteX8533" fmla="*/ 1333122 w 4853691"/>
                <a:gd name="connsiteY8533" fmla="*/ 4466429 h 4860733"/>
                <a:gd name="connsiteX8534" fmla="*/ 1304958 w 4853691"/>
                <a:gd name="connsiteY8534" fmla="*/ 4461735 h 4860733"/>
                <a:gd name="connsiteX8535" fmla="*/ 1276793 w 4853691"/>
                <a:gd name="connsiteY8535" fmla="*/ 4457041 h 4860733"/>
                <a:gd name="connsiteX8536" fmla="*/ 1248629 w 4853691"/>
                <a:gd name="connsiteY8536" fmla="*/ 4452347 h 4860733"/>
                <a:gd name="connsiteX8537" fmla="*/ 1222811 w 4853691"/>
                <a:gd name="connsiteY8537" fmla="*/ 4445306 h 4860733"/>
                <a:gd name="connsiteX8538" fmla="*/ 1194647 w 4853691"/>
                <a:gd name="connsiteY8538" fmla="*/ 4438265 h 4860733"/>
                <a:gd name="connsiteX8539" fmla="*/ 1171176 w 4853691"/>
                <a:gd name="connsiteY8539" fmla="*/ 4431224 h 4860733"/>
                <a:gd name="connsiteX8540" fmla="*/ 1154747 w 4853691"/>
                <a:gd name="connsiteY8540" fmla="*/ 4426530 h 4860733"/>
                <a:gd name="connsiteX8541" fmla="*/ 1131276 w 4853691"/>
                <a:gd name="connsiteY8541" fmla="*/ 4407753 h 4860733"/>
                <a:gd name="connsiteX8542" fmla="*/ 1110153 w 4853691"/>
                <a:gd name="connsiteY8542" fmla="*/ 4388977 h 4860733"/>
                <a:gd name="connsiteX8543" fmla="*/ 1072600 w 4853691"/>
                <a:gd name="connsiteY8543" fmla="*/ 4353771 h 4860733"/>
                <a:gd name="connsiteX8544" fmla="*/ 1056171 w 4853691"/>
                <a:gd name="connsiteY8544" fmla="*/ 4337342 h 4860733"/>
                <a:gd name="connsiteX8545" fmla="*/ 1056171 w 4853691"/>
                <a:gd name="connsiteY8545" fmla="*/ 4334995 h 4860733"/>
                <a:gd name="connsiteX8546" fmla="*/ 1058518 w 4853691"/>
                <a:gd name="connsiteY8546" fmla="*/ 4325607 h 4860733"/>
                <a:gd name="connsiteX8547" fmla="*/ 1058518 w 4853691"/>
                <a:gd name="connsiteY8547" fmla="*/ 4320913 h 4860733"/>
                <a:gd name="connsiteX8548" fmla="*/ 1072600 w 4853691"/>
                <a:gd name="connsiteY8548" fmla="*/ 4327954 h 4860733"/>
                <a:gd name="connsiteX8549" fmla="*/ 1107806 w 4853691"/>
                <a:gd name="connsiteY8549" fmla="*/ 4344383 h 4860733"/>
                <a:gd name="connsiteX8550" fmla="*/ 1133623 w 4853691"/>
                <a:gd name="connsiteY8550" fmla="*/ 4356118 h 4860733"/>
                <a:gd name="connsiteX8551" fmla="*/ 1171176 w 4853691"/>
                <a:gd name="connsiteY8551" fmla="*/ 4372548 h 4860733"/>
                <a:gd name="connsiteX8552" fmla="*/ 1196994 w 4853691"/>
                <a:gd name="connsiteY8552" fmla="*/ 4381936 h 4860733"/>
                <a:gd name="connsiteX8553" fmla="*/ 1239241 w 4853691"/>
                <a:gd name="connsiteY8553" fmla="*/ 4398365 h 4860733"/>
                <a:gd name="connsiteX8554" fmla="*/ 1262711 w 4853691"/>
                <a:gd name="connsiteY8554" fmla="*/ 4407753 h 4860733"/>
                <a:gd name="connsiteX8555" fmla="*/ 1316693 w 4853691"/>
                <a:gd name="connsiteY8555" fmla="*/ 4426530 h 4860733"/>
                <a:gd name="connsiteX8556" fmla="*/ 1326081 w 4853691"/>
                <a:gd name="connsiteY8556" fmla="*/ 4428877 h 4860733"/>
                <a:gd name="connsiteX8557" fmla="*/ 1391799 w 4853691"/>
                <a:gd name="connsiteY8557" fmla="*/ 4447653 h 4860733"/>
                <a:gd name="connsiteX8558" fmla="*/ 1410575 w 4853691"/>
                <a:gd name="connsiteY8558" fmla="*/ 4452347 h 4860733"/>
                <a:gd name="connsiteX8559" fmla="*/ 1459863 w 4853691"/>
                <a:gd name="connsiteY8559" fmla="*/ 4464083 h 4860733"/>
                <a:gd name="connsiteX8560" fmla="*/ 1485680 w 4853691"/>
                <a:gd name="connsiteY8560" fmla="*/ 4468777 h 4860733"/>
                <a:gd name="connsiteX8561" fmla="*/ 1511498 w 4853691"/>
                <a:gd name="connsiteY8561" fmla="*/ 4473471 h 4860733"/>
                <a:gd name="connsiteX8562" fmla="*/ 1511498 w 4853691"/>
                <a:gd name="connsiteY8562" fmla="*/ 4475818 h 4860733"/>
                <a:gd name="connsiteX8563" fmla="*/ 1511498 w 4853691"/>
                <a:gd name="connsiteY8563" fmla="*/ 4478165 h 4860733"/>
                <a:gd name="connsiteX8564" fmla="*/ 1469251 w 4853691"/>
                <a:gd name="connsiteY8564" fmla="*/ 4480512 h 4860733"/>
                <a:gd name="connsiteX8565" fmla="*/ 1415269 w 4853691"/>
                <a:gd name="connsiteY8565" fmla="*/ 4475818 h 4860733"/>
                <a:gd name="connsiteX8566" fmla="*/ 1218117 w 4853691"/>
                <a:gd name="connsiteY8566" fmla="*/ 4473471 h 4860733"/>
                <a:gd name="connsiteX8567" fmla="*/ 1239241 w 4853691"/>
                <a:gd name="connsiteY8567" fmla="*/ 4489900 h 4860733"/>
                <a:gd name="connsiteX8568" fmla="*/ 1239241 w 4853691"/>
                <a:gd name="connsiteY8568" fmla="*/ 4492247 h 4860733"/>
                <a:gd name="connsiteX8569" fmla="*/ 1206382 w 4853691"/>
                <a:gd name="connsiteY8569" fmla="*/ 4475818 h 4860733"/>
                <a:gd name="connsiteX8570" fmla="*/ 1175870 w 4853691"/>
                <a:gd name="connsiteY8570" fmla="*/ 4459388 h 4860733"/>
                <a:gd name="connsiteX8571" fmla="*/ 1126582 w 4853691"/>
                <a:gd name="connsiteY8571" fmla="*/ 4431224 h 4860733"/>
                <a:gd name="connsiteX8572" fmla="*/ 1100765 w 4853691"/>
                <a:gd name="connsiteY8572" fmla="*/ 4417142 h 4860733"/>
                <a:gd name="connsiteX8573" fmla="*/ 1081988 w 4853691"/>
                <a:gd name="connsiteY8573" fmla="*/ 4405406 h 4860733"/>
                <a:gd name="connsiteX8574" fmla="*/ 1072600 w 4853691"/>
                <a:gd name="connsiteY8574" fmla="*/ 4398365 h 4860733"/>
                <a:gd name="connsiteX8575" fmla="*/ 1060865 w 4853691"/>
                <a:gd name="connsiteY8575" fmla="*/ 4388977 h 4860733"/>
                <a:gd name="connsiteX8576" fmla="*/ 1060865 w 4853691"/>
                <a:gd name="connsiteY8576" fmla="*/ 4386630 h 4860733"/>
                <a:gd name="connsiteX8577" fmla="*/ 1072600 w 4853691"/>
                <a:gd name="connsiteY8577" fmla="*/ 4391324 h 4860733"/>
                <a:gd name="connsiteX8578" fmla="*/ 1098418 w 4853691"/>
                <a:gd name="connsiteY8578" fmla="*/ 4403059 h 4860733"/>
                <a:gd name="connsiteX8579" fmla="*/ 1124235 w 4853691"/>
                <a:gd name="connsiteY8579" fmla="*/ 4412447 h 4860733"/>
                <a:gd name="connsiteX8580" fmla="*/ 1150053 w 4853691"/>
                <a:gd name="connsiteY8580" fmla="*/ 4421836 h 4860733"/>
                <a:gd name="connsiteX8581" fmla="*/ 1159441 w 4853691"/>
                <a:gd name="connsiteY8581" fmla="*/ 4424183 h 4860733"/>
                <a:gd name="connsiteX8582" fmla="*/ 1192300 w 4853691"/>
                <a:gd name="connsiteY8582" fmla="*/ 4452347 h 4860733"/>
                <a:gd name="connsiteX8583" fmla="*/ 1218117 w 4853691"/>
                <a:gd name="connsiteY8583" fmla="*/ 4473471 h 4860733"/>
                <a:gd name="connsiteX8584" fmla="*/ 1039742 w 4853691"/>
                <a:gd name="connsiteY8584" fmla="*/ 4154272 h 4860733"/>
                <a:gd name="connsiteX8585" fmla="*/ 1042089 w 4853691"/>
                <a:gd name="connsiteY8585" fmla="*/ 4144884 h 4860733"/>
                <a:gd name="connsiteX8586" fmla="*/ 1046783 w 4853691"/>
                <a:gd name="connsiteY8586" fmla="*/ 4116720 h 4860733"/>
                <a:gd name="connsiteX8587" fmla="*/ 1046783 w 4853691"/>
                <a:gd name="connsiteY8587" fmla="*/ 4109678 h 4860733"/>
                <a:gd name="connsiteX8588" fmla="*/ 1051477 w 4853691"/>
                <a:gd name="connsiteY8588" fmla="*/ 4076820 h 4860733"/>
                <a:gd name="connsiteX8589" fmla="*/ 1051477 w 4853691"/>
                <a:gd name="connsiteY8589" fmla="*/ 4074473 h 4860733"/>
                <a:gd name="connsiteX8590" fmla="*/ 1056171 w 4853691"/>
                <a:gd name="connsiteY8590" fmla="*/ 4034573 h 4860733"/>
                <a:gd name="connsiteX8591" fmla="*/ 1056171 w 4853691"/>
                <a:gd name="connsiteY8591" fmla="*/ 4029879 h 4860733"/>
                <a:gd name="connsiteX8592" fmla="*/ 1058518 w 4853691"/>
                <a:gd name="connsiteY8592" fmla="*/ 4013449 h 4860733"/>
                <a:gd name="connsiteX8593" fmla="*/ 1060865 w 4853691"/>
                <a:gd name="connsiteY8593" fmla="*/ 4013449 h 4860733"/>
                <a:gd name="connsiteX8594" fmla="*/ 1072600 w 4853691"/>
                <a:gd name="connsiteY8594" fmla="*/ 4008755 h 4860733"/>
                <a:gd name="connsiteX8595" fmla="*/ 1091377 w 4853691"/>
                <a:gd name="connsiteY8595" fmla="*/ 4032226 h 4860733"/>
                <a:gd name="connsiteX8596" fmla="*/ 1103112 w 4853691"/>
                <a:gd name="connsiteY8596" fmla="*/ 4046308 h 4860733"/>
                <a:gd name="connsiteX8597" fmla="*/ 1084336 w 4853691"/>
                <a:gd name="connsiteY8597" fmla="*/ 4203560 h 4860733"/>
                <a:gd name="connsiteX8598" fmla="*/ 1081988 w 4853691"/>
                <a:gd name="connsiteY8598" fmla="*/ 4203560 h 4860733"/>
                <a:gd name="connsiteX8599" fmla="*/ 1060865 w 4853691"/>
                <a:gd name="connsiteY8599" fmla="*/ 4224684 h 4860733"/>
                <a:gd name="connsiteX8600" fmla="*/ 1077294 w 4853691"/>
                <a:gd name="connsiteY8600" fmla="*/ 4243460 h 4860733"/>
                <a:gd name="connsiteX8601" fmla="*/ 1077294 w 4853691"/>
                <a:gd name="connsiteY8601" fmla="*/ 4250501 h 4860733"/>
                <a:gd name="connsiteX8602" fmla="*/ 1077294 w 4853691"/>
                <a:gd name="connsiteY8602" fmla="*/ 4252848 h 4860733"/>
                <a:gd name="connsiteX8603" fmla="*/ 1072600 w 4853691"/>
                <a:gd name="connsiteY8603" fmla="*/ 4276319 h 4860733"/>
                <a:gd name="connsiteX8604" fmla="*/ 1070253 w 4853691"/>
                <a:gd name="connsiteY8604" fmla="*/ 4283360 h 4860733"/>
                <a:gd name="connsiteX8605" fmla="*/ 1067906 w 4853691"/>
                <a:gd name="connsiteY8605" fmla="*/ 4299789 h 4860733"/>
                <a:gd name="connsiteX8606" fmla="*/ 1065559 w 4853691"/>
                <a:gd name="connsiteY8606" fmla="*/ 4306830 h 4860733"/>
                <a:gd name="connsiteX8607" fmla="*/ 1063212 w 4853691"/>
                <a:gd name="connsiteY8607" fmla="*/ 4318565 h 4860733"/>
                <a:gd name="connsiteX8608" fmla="*/ 1063212 w 4853691"/>
                <a:gd name="connsiteY8608" fmla="*/ 4323260 h 4860733"/>
                <a:gd name="connsiteX8609" fmla="*/ 1035047 w 4853691"/>
                <a:gd name="connsiteY8609" fmla="*/ 4309177 h 4860733"/>
                <a:gd name="connsiteX8610" fmla="*/ 1037395 w 4853691"/>
                <a:gd name="connsiteY8610" fmla="*/ 4299789 h 4860733"/>
                <a:gd name="connsiteX8611" fmla="*/ 1020965 w 4853691"/>
                <a:gd name="connsiteY8611" fmla="*/ 4281013 h 4860733"/>
                <a:gd name="connsiteX8612" fmla="*/ 1037395 w 4853691"/>
                <a:gd name="connsiteY8612" fmla="*/ 4184784 h 4860733"/>
                <a:gd name="connsiteX8613" fmla="*/ 1039742 w 4853691"/>
                <a:gd name="connsiteY8613" fmla="*/ 4154272 h 4860733"/>
                <a:gd name="connsiteX8614" fmla="*/ 1009230 w 4853691"/>
                <a:gd name="connsiteY8614" fmla="*/ 3973550 h 4860733"/>
                <a:gd name="connsiteX8615" fmla="*/ 978718 w 4853691"/>
                <a:gd name="connsiteY8615" fmla="*/ 3964162 h 4860733"/>
                <a:gd name="connsiteX8616" fmla="*/ 957595 w 4853691"/>
                <a:gd name="connsiteY8616" fmla="*/ 3957120 h 4860733"/>
                <a:gd name="connsiteX8617" fmla="*/ 913001 w 4853691"/>
                <a:gd name="connsiteY8617" fmla="*/ 3940691 h 4860733"/>
                <a:gd name="connsiteX8618" fmla="*/ 898919 w 4853691"/>
                <a:gd name="connsiteY8618" fmla="*/ 3935997 h 4860733"/>
                <a:gd name="connsiteX8619" fmla="*/ 866060 w 4853691"/>
                <a:gd name="connsiteY8619" fmla="*/ 3921915 h 4860733"/>
                <a:gd name="connsiteX8620" fmla="*/ 849631 w 4853691"/>
                <a:gd name="connsiteY8620" fmla="*/ 3914873 h 4860733"/>
                <a:gd name="connsiteX8621" fmla="*/ 821466 w 4853691"/>
                <a:gd name="connsiteY8621" fmla="*/ 3903138 h 4860733"/>
                <a:gd name="connsiteX8622" fmla="*/ 802690 w 4853691"/>
                <a:gd name="connsiteY8622" fmla="*/ 3893750 h 4860733"/>
                <a:gd name="connsiteX8623" fmla="*/ 776872 w 4853691"/>
                <a:gd name="connsiteY8623" fmla="*/ 3882015 h 4860733"/>
                <a:gd name="connsiteX8624" fmla="*/ 758096 w 4853691"/>
                <a:gd name="connsiteY8624" fmla="*/ 3872627 h 4860733"/>
                <a:gd name="connsiteX8625" fmla="*/ 732279 w 4853691"/>
                <a:gd name="connsiteY8625" fmla="*/ 3858544 h 4860733"/>
                <a:gd name="connsiteX8626" fmla="*/ 713502 w 4853691"/>
                <a:gd name="connsiteY8626" fmla="*/ 3846809 h 4860733"/>
                <a:gd name="connsiteX8627" fmla="*/ 706461 w 4853691"/>
                <a:gd name="connsiteY8627" fmla="*/ 3842115 h 4860733"/>
                <a:gd name="connsiteX8628" fmla="*/ 708808 w 4853691"/>
                <a:gd name="connsiteY8628" fmla="*/ 3832727 h 4860733"/>
                <a:gd name="connsiteX8629" fmla="*/ 711155 w 4853691"/>
                <a:gd name="connsiteY8629" fmla="*/ 3832727 h 4860733"/>
                <a:gd name="connsiteX8630" fmla="*/ 711155 w 4853691"/>
                <a:gd name="connsiteY8630" fmla="*/ 3832727 h 4860733"/>
                <a:gd name="connsiteX8631" fmla="*/ 1056171 w 4853691"/>
                <a:gd name="connsiteY8631" fmla="*/ 3914873 h 4860733"/>
                <a:gd name="connsiteX8632" fmla="*/ 1056171 w 4853691"/>
                <a:gd name="connsiteY8632" fmla="*/ 3917221 h 4860733"/>
                <a:gd name="connsiteX8633" fmla="*/ 1058518 w 4853691"/>
                <a:gd name="connsiteY8633" fmla="*/ 3952426 h 4860733"/>
                <a:gd name="connsiteX8634" fmla="*/ 1058518 w 4853691"/>
                <a:gd name="connsiteY8634" fmla="*/ 3968856 h 4860733"/>
                <a:gd name="connsiteX8635" fmla="*/ 1042089 w 4853691"/>
                <a:gd name="connsiteY8635" fmla="*/ 3982938 h 4860733"/>
                <a:gd name="connsiteX8636" fmla="*/ 1042089 w 4853691"/>
                <a:gd name="connsiteY8636" fmla="*/ 3982938 h 4860733"/>
                <a:gd name="connsiteX8637" fmla="*/ 1009230 w 4853691"/>
                <a:gd name="connsiteY8637" fmla="*/ 3973550 h 4860733"/>
                <a:gd name="connsiteX8638" fmla="*/ 640744 w 4853691"/>
                <a:gd name="connsiteY8638" fmla="*/ 3762315 h 4860733"/>
                <a:gd name="connsiteX8639" fmla="*/ 614926 w 4853691"/>
                <a:gd name="connsiteY8639" fmla="*/ 3720068 h 4860733"/>
                <a:gd name="connsiteX8640" fmla="*/ 596150 w 4853691"/>
                <a:gd name="connsiteY8640" fmla="*/ 3689557 h 4860733"/>
                <a:gd name="connsiteX8641" fmla="*/ 570332 w 4853691"/>
                <a:gd name="connsiteY8641" fmla="*/ 3647310 h 4860733"/>
                <a:gd name="connsiteX8642" fmla="*/ 549209 w 4853691"/>
                <a:gd name="connsiteY8642" fmla="*/ 3614451 h 4860733"/>
                <a:gd name="connsiteX8643" fmla="*/ 523391 w 4853691"/>
                <a:gd name="connsiteY8643" fmla="*/ 3572205 h 4860733"/>
                <a:gd name="connsiteX8644" fmla="*/ 502268 w 4853691"/>
                <a:gd name="connsiteY8644" fmla="*/ 3539346 h 4860733"/>
                <a:gd name="connsiteX8645" fmla="*/ 495227 w 4853691"/>
                <a:gd name="connsiteY8645" fmla="*/ 3527611 h 4860733"/>
                <a:gd name="connsiteX8646" fmla="*/ 516350 w 4853691"/>
                <a:gd name="connsiteY8646" fmla="*/ 3548734 h 4860733"/>
                <a:gd name="connsiteX8647" fmla="*/ 523391 w 4853691"/>
                <a:gd name="connsiteY8647" fmla="*/ 3555775 h 4860733"/>
                <a:gd name="connsiteX8648" fmla="*/ 551556 w 4853691"/>
                <a:gd name="connsiteY8648" fmla="*/ 3581593 h 4860733"/>
                <a:gd name="connsiteX8649" fmla="*/ 558597 w 4853691"/>
                <a:gd name="connsiteY8649" fmla="*/ 3588634 h 4860733"/>
                <a:gd name="connsiteX8650" fmla="*/ 586762 w 4853691"/>
                <a:gd name="connsiteY8650" fmla="*/ 3614451 h 4860733"/>
                <a:gd name="connsiteX8651" fmla="*/ 593803 w 4853691"/>
                <a:gd name="connsiteY8651" fmla="*/ 3619146 h 4860733"/>
                <a:gd name="connsiteX8652" fmla="*/ 603191 w 4853691"/>
                <a:gd name="connsiteY8652" fmla="*/ 3628534 h 4860733"/>
                <a:gd name="connsiteX8653" fmla="*/ 621967 w 4853691"/>
                <a:gd name="connsiteY8653" fmla="*/ 3644963 h 4860733"/>
                <a:gd name="connsiteX8654" fmla="*/ 629008 w 4853691"/>
                <a:gd name="connsiteY8654" fmla="*/ 3652004 h 4860733"/>
                <a:gd name="connsiteX8655" fmla="*/ 657173 w 4853691"/>
                <a:gd name="connsiteY8655" fmla="*/ 3675475 h 4860733"/>
                <a:gd name="connsiteX8656" fmla="*/ 659520 w 4853691"/>
                <a:gd name="connsiteY8656" fmla="*/ 3677822 h 4860733"/>
                <a:gd name="connsiteX8657" fmla="*/ 664214 w 4853691"/>
                <a:gd name="connsiteY8657" fmla="*/ 3717722 h 4860733"/>
                <a:gd name="connsiteX8658" fmla="*/ 666561 w 4853691"/>
                <a:gd name="connsiteY8658" fmla="*/ 3729457 h 4860733"/>
                <a:gd name="connsiteX8659" fmla="*/ 673602 w 4853691"/>
                <a:gd name="connsiteY8659" fmla="*/ 3778745 h 4860733"/>
                <a:gd name="connsiteX8660" fmla="*/ 675949 w 4853691"/>
                <a:gd name="connsiteY8660" fmla="*/ 3790480 h 4860733"/>
                <a:gd name="connsiteX8661" fmla="*/ 680643 w 4853691"/>
                <a:gd name="connsiteY8661" fmla="*/ 3820992 h 4860733"/>
                <a:gd name="connsiteX8662" fmla="*/ 675949 w 4853691"/>
                <a:gd name="connsiteY8662" fmla="*/ 3823339 h 4860733"/>
                <a:gd name="connsiteX8663" fmla="*/ 673602 w 4853691"/>
                <a:gd name="connsiteY8663" fmla="*/ 3820992 h 4860733"/>
                <a:gd name="connsiteX8664" fmla="*/ 657173 w 4853691"/>
                <a:gd name="connsiteY8664" fmla="*/ 3797521 h 4860733"/>
                <a:gd name="connsiteX8665" fmla="*/ 640744 w 4853691"/>
                <a:gd name="connsiteY8665" fmla="*/ 3762315 h 4860733"/>
                <a:gd name="connsiteX8666" fmla="*/ 441245 w 4853691"/>
                <a:gd name="connsiteY8666" fmla="*/ 3471282 h 4860733"/>
                <a:gd name="connsiteX8667" fmla="*/ 403692 w 4853691"/>
                <a:gd name="connsiteY8667" fmla="*/ 3429035 h 4860733"/>
                <a:gd name="connsiteX8668" fmla="*/ 394304 w 4853691"/>
                <a:gd name="connsiteY8668" fmla="*/ 3419647 h 4860733"/>
                <a:gd name="connsiteX8669" fmla="*/ 354404 w 4853691"/>
                <a:gd name="connsiteY8669" fmla="*/ 3372706 h 4860733"/>
                <a:gd name="connsiteX8670" fmla="*/ 347363 w 4853691"/>
                <a:gd name="connsiteY8670" fmla="*/ 3363318 h 4860733"/>
                <a:gd name="connsiteX8671" fmla="*/ 314504 w 4853691"/>
                <a:gd name="connsiteY8671" fmla="*/ 3318724 h 4860733"/>
                <a:gd name="connsiteX8672" fmla="*/ 307463 w 4853691"/>
                <a:gd name="connsiteY8672" fmla="*/ 3309335 h 4860733"/>
                <a:gd name="connsiteX8673" fmla="*/ 272257 w 4853691"/>
                <a:gd name="connsiteY8673" fmla="*/ 3257700 h 4860733"/>
                <a:gd name="connsiteX8674" fmla="*/ 265216 w 4853691"/>
                <a:gd name="connsiteY8674" fmla="*/ 3245965 h 4860733"/>
                <a:gd name="connsiteX8675" fmla="*/ 234705 w 4853691"/>
                <a:gd name="connsiteY8675" fmla="*/ 3196677 h 4860733"/>
                <a:gd name="connsiteX8676" fmla="*/ 232358 w 4853691"/>
                <a:gd name="connsiteY8676" fmla="*/ 3194330 h 4860733"/>
                <a:gd name="connsiteX8677" fmla="*/ 469409 w 4853691"/>
                <a:gd name="connsiteY8677" fmla="*/ 3492405 h 4860733"/>
                <a:gd name="connsiteX8678" fmla="*/ 471756 w 4853691"/>
                <a:gd name="connsiteY8678" fmla="*/ 3497099 h 4860733"/>
                <a:gd name="connsiteX8679" fmla="*/ 485839 w 4853691"/>
                <a:gd name="connsiteY8679" fmla="*/ 3522917 h 4860733"/>
                <a:gd name="connsiteX8680" fmla="*/ 443592 w 4853691"/>
                <a:gd name="connsiteY8680" fmla="*/ 3480670 h 4860733"/>
                <a:gd name="connsiteX8681" fmla="*/ 441245 w 4853691"/>
                <a:gd name="connsiteY8681" fmla="*/ 3471282 h 4860733"/>
                <a:gd name="connsiteX8682" fmla="*/ 192458 w 4853691"/>
                <a:gd name="connsiteY8682" fmla="*/ 3130960 h 4860733"/>
                <a:gd name="connsiteX8683" fmla="*/ 178376 w 4853691"/>
                <a:gd name="connsiteY8683" fmla="*/ 3114531 h 4860733"/>
                <a:gd name="connsiteX8684" fmla="*/ 168987 w 4853691"/>
                <a:gd name="connsiteY8684" fmla="*/ 3105142 h 4860733"/>
                <a:gd name="connsiteX8685" fmla="*/ 159599 w 4853691"/>
                <a:gd name="connsiteY8685" fmla="*/ 3091060 h 4860733"/>
                <a:gd name="connsiteX8686" fmla="*/ 150211 w 4853691"/>
                <a:gd name="connsiteY8686" fmla="*/ 3060549 h 4860733"/>
                <a:gd name="connsiteX8687" fmla="*/ 147864 w 4853691"/>
                <a:gd name="connsiteY8687" fmla="*/ 3053507 h 4860733"/>
                <a:gd name="connsiteX8688" fmla="*/ 150211 w 4853691"/>
                <a:gd name="connsiteY8688" fmla="*/ 3046466 h 4860733"/>
                <a:gd name="connsiteX8689" fmla="*/ 140823 w 4853691"/>
                <a:gd name="connsiteY8689" fmla="*/ 3030037 h 4860733"/>
                <a:gd name="connsiteX8690" fmla="*/ 140823 w 4853691"/>
                <a:gd name="connsiteY8690" fmla="*/ 3027690 h 4860733"/>
                <a:gd name="connsiteX8691" fmla="*/ 129088 w 4853691"/>
                <a:gd name="connsiteY8691" fmla="*/ 2987790 h 4860733"/>
                <a:gd name="connsiteX8692" fmla="*/ 119699 w 4853691"/>
                <a:gd name="connsiteY8692" fmla="*/ 2952584 h 4860733"/>
                <a:gd name="connsiteX8693" fmla="*/ 112658 w 4853691"/>
                <a:gd name="connsiteY8693" fmla="*/ 2929114 h 4860733"/>
                <a:gd name="connsiteX8694" fmla="*/ 115005 w 4853691"/>
                <a:gd name="connsiteY8694" fmla="*/ 2933808 h 4860733"/>
                <a:gd name="connsiteX8695" fmla="*/ 122046 w 4853691"/>
                <a:gd name="connsiteY8695" fmla="*/ 2952584 h 4860733"/>
                <a:gd name="connsiteX8696" fmla="*/ 129088 w 4853691"/>
                <a:gd name="connsiteY8696" fmla="*/ 2973708 h 4860733"/>
                <a:gd name="connsiteX8697" fmla="*/ 136129 w 4853691"/>
                <a:gd name="connsiteY8697" fmla="*/ 2992484 h 4860733"/>
                <a:gd name="connsiteX8698" fmla="*/ 145517 w 4853691"/>
                <a:gd name="connsiteY8698" fmla="*/ 3013608 h 4860733"/>
                <a:gd name="connsiteX8699" fmla="*/ 154905 w 4853691"/>
                <a:gd name="connsiteY8699" fmla="*/ 3032384 h 4860733"/>
                <a:gd name="connsiteX8700" fmla="*/ 164293 w 4853691"/>
                <a:gd name="connsiteY8700" fmla="*/ 3053507 h 4860733"/>
                <a:gd name="connsiteX8701" fmla="*/ 173681 w 4853691"/>
                <a:gd name="connsiteY8701" fmla="*/ 3072284 h 4860733"/>
                <a:gd name="connsiteX8702" fmla="*/ 183070 w 4853691"/>
                <a:gd name="connsiteY8702" fmla="*/ 3093407 h 4860733"/>
                <a:gd name="connsiteX8703" fmla="*/ 192458 w 4853691"/>
                <a:gd name="connsiteY8703" fmla="*/ 3112184 h 4860733"/>
                <a:gd name="connsiteX8704" fmla="*/ 201846 w 4853691"/>
                <a:gd name="connsiteY8704" fmla="*/ 3133307 h 4860733"/>
                <a:gd name="connsiteX8705" fmla="*/ 206540 w 4853691"/>
                <a:gd name="connsiteY8705" fmla="*/ 3142695 h 4860733"/>
                <a:gd name="connsiteX8706" fmla="*/ 201846 w 4853691"/>
                <a:gd name="connsiteY8706" fmla="*/ 3138001 h 4860733"/>
                <a:gd name="connsiteX8707" fmla="*/ 192458 w 4853691"/>
                <a:gd name="connsiteY8707" fmla="*/ 3130960 h 4860733"/>
                <a:gd name="connsiteX8708" fmla="*/ 96229 w 4853691"/>
                <a:gd name="connsiteY8708" fmla="*/ 2936155 h 4860733"/>
                <a:gd name="connsiteX8709" fmla="*/ 89188 w 4853691"/>
                <a:gd name="connsiteY8709" fmla="*/ 2912685 h 4860733"/>
                <a:gd name="connsiteX8710" fmla="*/ 100923 w 4853691"/>
                <a:gd name="connsiteY8710" fmla="*/ 2917379 h 4860733"/>
                <a:gd name="connsiteX8711" fmla="*/ 100923 w 4853691"/>
                <a:gd name="connsiteY8711" fmla="*/ 2922073 h 4860733"/>
                <a:gd name="connsiteX8712" fmla="*/ 100923 w 4853691"/>
                <a:gd name="connsiteY8712" fmla="*/ 2929114 h 4860733"/>
                <a:gd name="connsiteX8713" fmla="*/ 100923 w 4853691"/>
                <a:gd name="connsiteY8713" fmla="*/ 2938502 h 4860733"/>
                <a:gd name="connsiteX8714" fmla="*/ 100923 w 4853691"/>
                <a:gd name="connsiteY8714" fmla="*/ 2954932 h 4860733"/>
                <a:gd name="connsiteX8715" fmla="*/ 98576 w 4853691"/>
                <a:gd name="connsiteY8715" fmla="*/ 2945543 h 4860733"/>
                <a:gd name="connsiteX8716" fmla="*/ 96229 w 4853691"/>
                <a:gd name="connsiteY8716" fmla="*/ 2936155 h 4860733"/>
                <a:gd name="connsiteX8717" fmla="*/ 58676 w 4853691"/>
                <a:gd name="connsiteY8717" fmla="*/ 2821150 h 4860733"/>
                <a:gd name="connsiteX8718" fmla="*/ 53982 w 4853691"/>
                <a:gd name="connsiteY8718" fmla="*/ 2807068 h 4860733"/>
                <a:gd name="connsiteX8719" fmla="*/ 46941 w 4853691"/>
                <a:gd name="connsiteY8719" fmla="*/ 2767168 h 4860733"/>
                <a:gd name="connsiteX8720" fmla="*/ 46941 w 4853691"/>
                <a:gd name="connsiteY8720" fmla="*/ 2762474 h 4860733"/>
                <a:gd name="connsiteX8721" fmla="*/ 42247 w 4853691"/>
                <a:gd name="connsiteY8721" fmla="*/ 2734309 h 4860733"/>
                <a:gd name="connsiteX8722" fmla="*/ 44594 w 4853691"/>
                <a:gd name="connsiteY8722" fmla="*/ 2734309 h 4860733"/>
                <a:gd name="connsiteX8723" fmla="*/ 75105 w 4853691"/>
                <a:gd name="connsiteY8723" fmla="*/ 2858703 h 4860733"/>
                <a:gd name="connsiteX8724" fmla="*/ 77453 w 4853691"/>
                <a:gd name="connsiteY8724" fmla="*/ 2868091 h 4860733"/>
                <a:gd name="connsiteX8725" fmla="*/ 79800 w 4853691"/>
                <a:gd name="connsiteY8725" fmla="*/ 2875132 h 4860733"/>
                <a:gd name="connsiteX8726" fmla="*/ 70411 w 4853691"/>
                <a:gd name="connsiteY8726" fmla="*/ 2858703 h 4860733"/>
                <a:gd name="connsiteX8727" fmla="*/ 68064 w 4853691"/>
                <a:gd name="connsiteY8727" fmla="*/ 2854009 h 4860733"/>
                <a:gd name="connsiteX8728" fmla="*/ 58676 w 4853691"/>
                <a:gd name="connsiteY8728" fmla="*/ 2821150 h 4860733"/>
                <a:gd name="connsiteX8729" fmla="*/ 58676 w 4853691"/>
                <a:gd name="connsiteY8729" fmla="*/ 2609916 h 4860733"/>
                <a:gd name="connsiteX8730" fmla="*/ 58676 w 4853691"/>
                <a:gd name="connsiteY8730" fmla="*/ 2609916 h 4860733"/>
                <a:gd name="connsiteX8731" fmla="*/ 58676 w 4853691"/>
                <a:gd name="connsiteY8731" fmla="*/ 2609916 h 4860733"/>
                <a:gd name="connsiteX8732" fmla="*/ 77453 w 4853691"/>
                <a:gd name="connsiteY8732" fmla="*/ 2631039 h 4860733"/>
                <a:gd name="connsiteX8733" fmla="*/ 77453 w 4853691"/>
                <a:gd name="connsiteY8733" fmla="*/ 2640427 h 4860733"/>
                <a:gd name="connsiteX8734" fmla="*/ 77453 w 4853691"/>
                <a:gd name="connsiteY8734" fmla="*/ 2652163 h 4860733"/>
                <a:gd name="connsiteX8735" fmla="*/ 77453 w 4853691"/>
                <a:gd name="connsiteY8735" fmla="*/ 2652163 h 4860733"/>
                <a:gd name="connsiteX8736" fmla="*/ 77453 w 4853691"/>
                <a:gd name="connsiteY8736" fmla="*/ 2668592 h 4860733"/>
                <a:gd name="connsiteX8737" fmla="*/ 77453 w 4853691"/>
                <a:gd name="connsiteY8737" fmla="*/ 2670939 h 4860733"/>
                <a:gd name="connsiteX8738" fmla="*/ 77453 w 4853691"/>
                <a:gd name="connsiteY8738" fmla="*/ 2685021 h 4860733"/>
                <a:gd name="connsiteX8739" fmla="*/ 77453 w 4853691"/>
                <a:gd name="connsiteY8739" fmla="*/ 2687368 h 4860733"/>
                <a:gd name="connsiteX8740" fmla="*/ 77453 w 4853691"/>
                <a:gd name="connsiteY8740" fmla="*/ 2701451 h 4860733"/>
                <a:gd name="connsiteX8741" fmla="*/ 77453 w 4853691"/>
                <a:gd name="connsiteY8741" fmla="*/ 2708492 h 4860733"/>
                <a:gd name="connsiteX8742" fmla="*/ 77453 w 4853691"/>
                <a:gd name="connsiteY8742" fmla="*/ 2717880 h 4860733"/>
                <a:gd name="connsiteX8743" fmla="*/ 77453 w 4853691"/>
                <a:gd name="connsiteY8743" fmla="*/ 2727268 h 4860733"/>
                <a:gd name="connsiteX8744" fmla="*/ 77453 w 4853691"/>
                <a:gd name="connsiteY8744" fmla="*/ 2731962 h 4860733"/>
                <a:gd name="connsiteX8745" fmla="*/ 72758 w 4853691"/>
                <a:gd name="connsiteY8745" fmla="*/ 2731962 h 4860733"/>
                <a:gd name="connsiteX8746" fmla="*/ 68064 w 4853691"/>
                <a:gd name="connsiteY8746" fmla="*/ 2720227 h 4860733"/>
                <a:gd name="connsiteX8747" fmla="*/ 70411 w 4853691"/>
                <a:gd name="connsiteY8747" fmla="*/ 2708492 h 4860733"/>
                <a:gd name="connsiteX8748" fmla="*/ 61023 w 4853691"/>
                <a:gd name="connsiteY8748" fmla="*/ 2680327 h 4860733"/>
                <a:gd name="connsiteX8749" fmla="*/ 63370 w 4853691"/>
                <a:gd name="connsiteY8749" fmla="*/ 2673286 h 4860733"/>
                <a:gd name="connsiteX8750" fmla="*/ 56329 w 4853691"/>
                <a:gd name="connsiteY8750" fmla="*/ 2656857 h 4860733"/>
                <a:gd name="connsiteX8751" fmla="*/ 49288 w 4853691"/>
                <a:gd name="connsiteY8751" fmla="*/ 2628692 h 4860733"/>
                <a:gd name="connsiteX8752" fmla="*/ 49288 w 4853691"/>
                <a:gd name="connsiteY8752" fmla="*/ 2623998 h 4860733"/>
                <a:gd name="connsiteX8753" fmla="*/ 44594 w 4853691"/>
                <a:gd name="connsiteY8753" fmla="*/ 2609916 h 4860733"/>
                <a:gd name="connsiteX8754" fmla="*/ 53982 w 4853691"/>
                <a:gd name="connsiteY8754" fmla="*/ 2605222 h 4860733"/>
                <a:gd name="connsiteX8755" fmla="*/ 53982 w 4853691"/>
                <a:gd name="connsiteY8755" fmla="*/ 2605222 h 4860733"/>
                <a:gd name="connsiteX8756" fmla="*/ 58676 w 4853691"/>
                <a:gd name="connsiteY8756" fmla="*/ 2609916 h 4860733"/>
                <a:gd name="connsiteX8757" fmla="*/ 100923 w 4853691"/>
                <a:gd name="connsiteY8757" fmla="*/ 2640427 h 4860733"/>
                <a:gd name="connsiteX8758" fmla="*/ 117352 w 4853691"/>
                <a:gd name="connsiteY8758" fmla="*/ 2656857 h 4860733"/>
                <a:gd name="connsiteX8759" fmla="*/ 124393 w 4853691"/>
                <a:gd name="connsiteY8759" fmla="*/ 2663898 h 4860733"/>
                <a:gd name="connsiteX8760" fmla="*/ 147864 w 4853691"/>
                <a:gd name="connsiteY8760" fmla="*/ 2689715 h 4860733"/>
                <a:gd name="connsiteX8761" fmla="*/ 152558 w 4853691"/>
                <a:gd name="connsiteY8761" fmla="*/ 2692062 h 4860733"/>
                <a:gd name="connsiteX8762" fmla="*/ 164293 w 4853691"/>
                <a:gd name="connsiteY8762" fmla="*/ 2701451 h 4860733"/>
                <a:gd name="connsiteX8763" fmla="*/ 161946 w 4853691"/>
                <a:gd name="connsiteY8763" fmla="*/ 2706145 h 4860733"/>
                <a:gd name="connsiteX8764" fmla="*/ 157252 w 4853691"/>
                <a:gd name="connsiteY8764" fmla="*/ 2703798 h 4860733"/>
                <a:gd name="connsiteX8765" fmla="*/ 147864 w 4853691"/>
                <a:gd name="connsiteY8765" fmla="*/ 2699103 h 4860733"/>
                <a:gd name="connsiteX8766" fmla="*/ 138476 w 4853691"/>
                <a:gd name="connsiteY8766" fmla="*/ 2694409 h 4860733"/>
                <a:gd name="connsiteX8767" fmla="*/ 140823 w 4853691"/>
                <a:gd name="connsiteY8767" fmla="*/ 2685021 h 4860733"/>
                <a:gd name="connsiteX8768" fmla="*/ 119699 w 4853691"/>
                <a:gd name="connsiteY8768" fmla="*/ 2663898 h 4860733"/>
                <a:gd name="connsiteX8769" fmla="*/ 110311 w 4853691"/>
                <a:gd name="connsiteY8769" fmla="*/ 2666245 h 4860733"/>
                <a:gd name="connsiteX8770" fmla="*/ 100923 w 4853691"/>
                <a:gd name="connsiteY8770" fmla="*/ 2647468 h 4860733"/>
                <a:gd name="connsiteX8771" fmla="*/ 93882 w 4853691"/>
                <a:gd name="connsiteY8771" fmla="*/ 2638080 h 4860733"/>
                <a:gd name="connsiteX8772" fmla="*/ 89188 w 4853691"/>
                <a:gd name="connsiteY8772" fmla="*/ 2628692 h 4860733"/>
                <a:gd name="connsiteX8773" fmla="*/ 91535 w 4853691"/>
                <a:gd name="connsiteY8773" fmla="*/ 2626345 h 4860733"/>
                <a:gd name="connsiteX8774" fmla="*/ 93882 w 4853691"/>
                <a:gd name="connsiteY8774" fmla="*/ 2628692 h 4860733"/>
                <a:gd name="connsiteX8775" fmla="*/ 100923 w 4853691"/>
                <a:gd name="connsiteY8775" fmla="*/ 2640427 h 4860733"/>
                <a:gd name="connsiteX8776" fmla="*/ 199499 w 4853691"/>
                <a:gd name="connsiteY8776" fmla="*/ 2638080 h 4860733"/>
                <a:gd name="connsiteX8777" fmla="*/ 206540 w 4853691"/>
                <a:gd name="connsiteY8777" fmla="*/ 2609916 h 4860733"/>
                <a:gd name="connsiteX8778" fmla="*/ 215928 w 4853691"/>
                <a:gd name="connsiteY8778" fmla="*/ 2574710 h 4860733"/>
                <a:gd name="connsiteX8779" fmla="*/ 220622 w 4853691"/>
                <a:gd name="connsiteY8779" fmla="*/ 2553587 h 4860733"/>
                <a:gd name="connsiteX8780" fmla="*/ 232358 w 4853691"/>
                <a:gd name="connsiteY8780" fmla="*/ 2513687 h 4860733"/>
                <a:gd name="connsiteX8781" fmla="*/ 234705 w 4853691"/>
                <a:gd name="connsiteY8781" fmla="*/ 2513687 h 4860733"/>
                <a:gd name="connsiteX8782" fmla="*/ 234705 w 4853691"/>
                <a:gd name="connsiteY8782" fmla="*/ 2534810 h 4860733"/>
                <a:gd name="connsiteX8783" fmla="*/ 234705 w 4853691"/>
                <a:gd name="connsiteY8783" fmla="*/ 2560628 h 4860733"/>
                <a:gd name="connsiteX8784" fmla="*/ 234705 w 4853691"/>
                <a:gd name="connsiteY8784" fmla="*/ 2595833 h 4860733"/>
                <a:gd name="connsiteX8785" fmla="*/ 234705 w 4853691"/>
                <a:gd name="connsiteY8785" fmla="*/ 2626345 h 4860733"/>
                <a:gd name="connsiteX8786" fmla="*/ 234705 w 4853691"/>
                <a:gd name="connsiteY8786" fmla="*/ 2654510 h 4860733"/>
                <a:gd name="connsiteX8787" fmla="*/ 234705 w 4853691"/>
                <a:gd name="connsiteY8787" fmla="*/ 2743697 h 4860733"/>
                <a:gd name="connsiteX8788" fmla="*/ 220622 w 4853691"/>
                <a:gd name="connsiteY8788" fmla="*/ 2750738 h 4860733"/>
                <a:gd name="connsiteX8789" fmla="*/ 215928 w 4853691"/>
                <a:gd name="connsiteY8789" fmla="*/ 2748391 h 4860733"/>
                <a:gd name="connsiteX8790" fmla="*/ 206540 w 4853691"/>
                <a:gd name="connsiteY8790" fmla="*/ 2741350 h 4860733"/>
                <a:gd name="connsiteX8791" fmla="*/ 194805 w 4853691"/>
                <a:gd name="connsiteY8791" fmla="*/ 2731962 h 4860733"/>
                <a:gd name="connsiteX8792" fmla="*/ 199499 w 4853691"/>
                <a:gd name="connsiteY8792" fmla="*/ 2720227 h 4860733"/>
                <a:gd name="connsiteX8793" fmla="*/ 185417 w 4853691"/>
                <a:gd name="connsiteY8793" fmla="*/ 2701451 h 4860733"/>
                <a:gd name="connsiteX8794" fmla="*/ 194805 w 4853691"/>
                <a:gd name="connsiteY8794" fmla="*/ 2668592 h 4860733"/>
                <a:gd name="connsiteX8795" fmla="*/ 199499 w 4853691"/>
                <a:gd name="connsiteY8795" fmla="*/ 2638080 h 4860733"/>
                <a:gd name="connsiteX8796" fmla="*/ 286340 w 4853691"/>
                <a:gd name="connsiteY8796" fmla="*/ 2480828 h 4860733"/>
                <a:gd name="connsiteX8797" fmla="*/ 305116 w 4853691"/>
                <a:gd name="connsiteY8797" fmla="*/ 2473787 h 4860733"/>
                <a:gd name="connsiteX8798" fmla="*/ 335628 w 4853691"/>
                <a:gd name="connsiteY8798" fmla="*/ 2462052 h 4860733"/>
                <a:gd name="connsiteX8799" fmla="*/ 352057 w 4853691"/>
                <a:gd name="connsiteY8799" fmla="*/ 2457358 h 4860733"/>
                <a:gd name="connsiteX8800" fmla="*/ 389610 w 4853691"/>
                <a:gd name="connsiteY8800" fmla="*/ 2443275 h 4860733"/>
                <a:gd name="connsiteX8801" fmla="*/ 398998 w 4853691"/>
                <a:gd name="connsiteY8801" fmla="*/ 2440928 h 4860733"/>
                <a:gd name="connsiteX8802" fmla="*/ 443592 w 4853691"/>
                <a:gd name="connsiteY8802" fmla="*/ 2422152 h 4860733"/>
                <a:gd name="connsiteX8803" fmla="*/ 450633 w 4853691"/>
                <a:gd name="connsiteY8803" fmla="*/ 2419805 h 4860733"/>
                <a:gd name="connsiteX8804" fmla="*/ 497574 w 4853691"/>
                <a:gd name="connsiteY8804" fmla="*/ 2401028 h 4860733"/>
                <a:gd name="connsiteX8805" fmla="*/ 514003 w 4853691"/>
                <a:gd name="connsiteY8805" fmla="*/ 2393987 h 4860733"/>
                <a:gd name="connsiteX8806" fmla="*/ 553903 w 4853691"/>
                <a:gd name="connsiteY8806" fmla="*/ 2377558 h 4860733"/>
                <a:gd name="connsiteX8807" fmla="*/ 596150 w 4853691"/>
                <a:gd name="connsiteY8807" fmla="*/ 2361129 h 4860733"/>
                <a:gd name="connsiteX8808" fmla="*/ 612579 w 4853691"/>
                <a:gd name="connsiteY8808" fmla="*/ 2354088 h 4860733"/>
                <a:gd name="connsiteX8809" fmla="*/ 652479 w 4853691"/>
                <a:gd name="connsiteY8809" fmla="*/ 2337658 h 4860733"/>
                <a:gd name="connsiteX8810" fmla="*/ 671255 w 4853691"/>
                <a:gd name="connsiteY8810" fmla="*/ 2349394 h 4860733"/>
                <a:gd name="connsiteX8811" fmla="*/ 692379 w 4853691"/>
                <a:gd name="connsiteY8811" fmla="*/ 2328270 h 4860733"/>
                <a:gd name="connsiteX8812" fmla="*/ 690032 w 4853691"/>
                <a:gd name="connsiteY8812" fmla="*/ 2321229 h 4860733"/>
                <a:gd name="connsiteX8813" fmla="*/ 870754 w 4853691"/>
                <a:gd name="connsiteY8813" fmla="*/ 2243776 h 4860733"/>
                <a:gd name="connsiteX8814" fmla="*/ 1180564 w 4853691"/>
                <a:gd name="connsiteY8814" fmla="*/ 2109995 h 4860733"/>
                <a:gd name="connsiteX8815" fmla="*/ 1208729 w 4853691"/>
                <a:gd name="connsiteY8815" fmla="*/ 2098260 h 4860733"/>
                <a:gd name="connsiteX8816" fmla="*/ 1269752 w 4853691"/>
                <a:gd name="connsiteY8816" fmla="*/ 2072442 h 4860733"/>
                <a:gd name="connsiteX8817" fmla="*/ 1276793 w 4853691"/>
                <a:gd name="connsiteY8817" fmla="*/ 2079483 h 4860733"/>
                <a:gd name="connsiteX8818" fmla="*/ 1222811 w 4853691"/>
                <a:gd name="connsiteY8818" fmla="*/ 2156936 h 4860733"/>
                <a:gd name="connsiteX8819" fmla="*/ 1201688 w 4853691"/>
                <a:gd name="connsiteY8819" fmla="*/ 2187447 h 4860733"/>
                <a:gd name="connsiteX8820" fmla="*/ 1121888 w 4853691"/>
                <a:gd name="connsiteY8820" fmla="*/ 2307147 h 4860733"/>
                <a:gd name="connsiteX8821" fmla="*/ 755749 w 4853691"/>
                <a:gd name="connsiteY8821" fmla="*/ 2828191 h 4860733"/>
                <a:gd name="connsiteX8822" fmla="*/ 755749 w 4853691"/>
                <a:gd name="connsiteY8822" fmla="*/ 2830538 h 4860733"/>
                <a:gd name="connsiteX8823" fmla="*/ 725237 w 4853691"/>
                <a:gd name="connsiteY8823" fmla="*/ 2870438 h 4860733"/>
                <a:gd name="connsiteX8824" fmla="*/ 720543 w 4853691"/>
                <a:gd name="connsiteY8824" fmla="*/ 2877479 h 4860733"/>
                <a:gd name="connsiteX8825" fmla="*/ 694726 w 4853691"/>
                <a:gd name="connsiteY8825" fmla="*/ 2910338 h 4860733"/>
                <a:gd name="connsiteX8826" fmla="*/ 687685 w 4853691"/>
                <a:gd name="connsiteY8826" fmla="*/ 2917379 h 4860733"/>
                <a:gd name="connsiteX8827" fmla="*/ 661867 w 4853691"/>
                <a:gd name="connsiteY8827" fmla="*/ 2947890 h 4860733"/>
                <a:gd name="connsiteX8828" fmla="*/ 654826 w 4853691"/>
                <a:gd name="connsiteY8828" fmla="*/ 2957279 h 4860733"/>
                <a:gd name="connsiteX8829" fmla="*/ 631355 w 4853691"/>
                <a:gd name="connsiteY8829" fmla="*/ 2985443 h 4860733"/>
                <a:gd name="connsiteX8830" fmla="*/ 621967 w 4853691"/>
                <a:gd name="connsiteY8830" fmla="*/ 2997178 h 4860733"/>
                <a:gd name="connsiteX8831" fmla="*/ 612579 w 4853691"/>
                <a:gd name="connsiteY8831" fmla="*/ 3006567 h 4860733"/>
                <a:gd name="connsiteX8832" fmla="*/ 600844 w 4853691"/>
                <a:gd name="connsiteY8832" fmla="*/ 3001873 h 4860733"/>
                <a:gd name="connsiteX8833" fmla="*/ 589109 w 4853691"/>
                <a:gd name="connsiteY8833" fmla="*/ 3004220 h 4860733"/>
                <a:gd name="connsiteX8834" fmla="*/ 563291 w 4853691"/>
                <a:gd name="connsiteY8834" fmla="*/ 2969014 h 4860733"/>
                <a:gd name="connsiteX8835" fmla="*/ 460021 w 4853691"/>
                <a:gd name="connsiteY8835" fmla="*/ 2818803 h 4860733"/>
                <a:gd name="connsiteX8836" fmla="*/ 340322 w 4853691"/>
                <a:gd name="connsiteY8836" fmla="*/ 2647468 h 4860733"/>
                <a:gd name="connsiteX8837" fmla="*/ 333281 w 4853691"/>
                <a:gd name="connsiteY8837" fmla="*/ 2635733 h 4860733"/>
                <a:gd name="connsiteX8838" fmla="*/ 312157 w 4853691"/>
                <a:gd name="connsiteY8838" fmla="*/ 2607569 h 4860733"/>
                <a:gd name="connsiteX8839" fmla="*/ 288687 w 4853691"/>
                <a:gd name="connsiteY8839" fmla="*/ 2574710 h 4860733"/>
                <a:gd name="connsiteX8840" fmla="*/ 286340 w 4853691"/>
                <a:gd name="connsiteY8840" fmla="*/ 2572363 h 4860733"/>
                <a:gd name="connsiteX8841" fmla="*/ 265216 w 4853691"/>
                <a:gd name="connsiteY8841" fmla="*/ 2541851 h 4860733"/>
                <a:gd name="connsiteX8842" fmla="*/ 260522 w 4853691"/>
                <a:gd name="connsiteY8842" fmla="*/ 2534810 h 4860733"/>
                <a:gd name="connsiteX8843" fmla="*/ 246440 w 4853691"/>
                <a:gd name="connsiteY8843" fmla="*/ 2516034 h 4860733"/>
                <a:gd name="connsiteX8844" fmla="*/ 253481 w 4853691"/>
                <a:gd name="connsiteY8844" fmla="*/ 2499605 h 4860733"/>
                <a:gd name="connsiteX8845" fmla="*/ 253481 w 4853691"/>
                <a:gd name="connsiteY8845" fmla="*/ 2494910 h 4860733"/>
                <a:gd name="connsiteX8846" fmla="*/ 258175 w 4853691"/>
                <a:gd name="connsiteY8846" fmla="*/ 2492563 h 4860733"/>
                <a:gd name="connsiteX8847" fmla="*/ 286340 w 4853691"/>
                <a:gd name="connsiteY8847" fmla="*/ 2480828 h 4860733"/>
                <a:gd name="connsiteX8848" fmla="*/ 1227505 w 4853691"/>
                <a:gd name="connsiteY8848" fmla="*/ 2016113 h 4860733"/>
                <a:gd name="connsiteX8849" fmla="*/ 1189953 w 4853691"/>
                <a:gd name="connsiteY8849" fmla="*/ 1992643 h 4860733"/>
                <a:gd name="connsiteX8850" fmla="*/ 1171176 w 4853691"/>
                <a:gd name="connsiteY8850" fmla="*/ 1980907 h 4860733"/>
                <a:gd name="connsiteX8851" fmla="*/ 1135971 w 4853691"/>
                <a:gd name="connsiteY8851" fmla="*/ 1959784 h 4860733"/>
                <a:gd name="connsiteX8852" fmla="*/ 1114847 w 4853691"/>
                <a:gd name="connsiteY8852" fmla="*/ 1948049 h 4860733"/>
                <a:gd name="connsiteX8853" fmla="*/ 1081988 w 4853691"/>
                <a:gd name="connsiteY8853" fmla="*/ 1929272 h 4860733"/>
                <a:gd name="connsiteX8854" fmla="*/ 1058518 w 4853691"/>
                <a:gd name="connsiteY8854" fmla="*/ 1917537 h 4860733"/>
                <a:gd name="connsiteX8855" fmla="*/ 1028006 w 4853691"/>
                <a:gd name="connsiteY8855" fmla="*/ 1901108 h 4860733"/>
                <a:gd name="connsiteX8856" fmla="*/ 1004536 w 4853691"/>
                <a:gd name="connsiteY8856" fmla="*/ 1889372 h 4860733"/>
                <a:gd name="connsiteX8857" fmla="*/ 974024 w 4853691"/>
                <a:gd name="connsiteY8857" fmla="*/ 1872943 h 4860733"/>
                <a:gd name="connsiteX8858" fmla="*/ 950554 w 4853691"/>
                <a:gd name="connsiteY8858" fmla="*/ 1861208 h 4860733"/>
                <a:gd name="connsiteX8859" fmla="*/ 920042 w 4853691"/>
                <a:gd name="connsiteY8859" fmla="*/ 1847126 h 4860733"/>
                <a:gd name="connsiteX8860" fmla="*/ 894225 w 4853691"/>
                <a:gd name="connsiteY8860" fmla="*/ 1835390 h 4860733"/>
                <a:gd name="connsiteX8861" fmla="*/ 866060 w 4853691"/>
                <a:gd name="connsiteY8861" fmla="*/ 1823655 h 4860733"/>
                <a:gd name="connsiteX8862" fmla="*/ 837896 w 4853691"/>
                <a:gd name="connsiteY8862" fmla="*/ 1811920 h 4860733"/>
                <a:gd name="connsiteX8863" fmla="*/ 812078 w 4853691"/>
                <a:gd name="connsiteY8863" fmla="*/ 1800185 h 4860733"/>
                <a:gd name="connsiteX8864" fmla="*/ 783914 w 4853691"/>
                <a:gd name="connsiteY8864" fmla="*/ 1788449 h 4860733"/>
                <a:gd name="connsiteX8865" fmla="*/ 758096 w 4853691"/>
                <a:gd name="connsiteY8865" fmla="*/ 1779061 h 4860733"/>
                <a:gd name="connsiteX8866" fmla="*/ 729931 w 4853691"/>
                <a:gd name="connsiteY8866" fmla="*/ 1769673 h 4860733"/>
                <a:gd name="connsiteX8867" fmla="*/ 704114 w 4853691"/>
                <a:gd name="connsiteY8867" fmla="*/ 1760285 h 4860733"/>
                <a:gd name="connsiteX8868" fmla="*/ 675949 w 4853691"/>
                <a:gd name="connsiteY8868" fmla="*/ 1750897 h 4860733"/>
                <a:gd name="connsiteX8869" fmla="*/ 652479 w 4853691"/>
                <a:gd name="connsiteY8869" fmla="*/ 1743855 h 4860733"/>
                <a:gd name="connsiteX8870" fmla="*/ 624314 w 4853691"/>
                <a:gd name="connsiteY8870" fmla="*/ 1736814 h 4860733"/>
                <a:gd name="connsiteX8871" fmla="*/ 603191 w 4853691"/>
                <a:gd name="connsiteY8871" fmla="*/ 1732120 h 4860733"/>
                <a:gd name="connsiteX8872" fmla="*/ 572679 w 4853691"/>
                <a:gd name="connsiteY8872" fmla="*/ 1727426 h 4860733"/>
                <a:gd name="connsiteX8873" fmla="*/ 553903 w 4853691"/>
                <a:gd name="connsiteY8873" fmla="*/ 1725079 h 4860733"/>
                <a:gd name="connsiteX8874" fmla="*/ 523391 w 4853691"/>
                <a:gd name="connsiteY8874" fmla="*/ 1720385 h 4860733"/>
                <a:gd name="connsiteX8875" fmla="*/ 506962 w 4853691"/>
                <a:gd name="connsiteY8875" fmla="*/ 1718038 h 4860733"/>
                <a:gd name="connsiteX8876" fmla="*/ 474103 w 4853691"/>
                <a:gd name="connsiteY8876" fmla="*/ 1715691 h 4860733"/>
                <a:gd name="connsiteX8877" fmla="*/ 464715 w 4853691"/>
                <a:gd name="connsiteY8877" fmla="*/ 1699262 h 4860733"/>
                <a:gd name="connsiteX8878" fmla="*/ 478797 w 4853691"/>
                <a:gd name="connsiteY8878" fmla="*/ 1675791 h 4860733"/>
                <a:gd name="connsiteX8879" fmla="*/ 497574 w 4853691"/>
                <a:gd name="connsiteY8879" fmla="*/ 1647627 h 4860733"/>
                <a:gd name="connsiteX8880" fmla="*/ 514003 w 4853691"/>
                <a:gd name="connsiteY8880" fmla="*/ 1624156 h 4860733"/>
                <a:gd name="connsiteX8881" fmla="*/ 1204035 w 4853691"/>
                <a:gd name="connsiteY8881" fmla="*/ 1194647 h 4860733"/>
                <a:gd name="connsiteX8882" fmla="*/ 1218117 w 4853691"/>
                <a:gd name="connsiteY8882" fmla="*/ 1335469 h 4860733"/>
                <a:gd name="connsiteX8883" fmla="*/ 1201688 w 4853691"/>
                <a:gd name="connsiteY8883" fmla="*/ 1354246 h 4860733"/>
                <a:gd name="connsiteX8884" fmla="*/ 1222811 w 4853691"/>
                <a:gd name="connsiteY8884" fmla="*/ 1375369 h 4860733"/>
                <a:gd name="connsiteX8885" fmla="*/ 1222811 w 4853691"/>
                <a:gd name="connsiteY8885" fmla="*/ 1375369 h 4860733"/>
                <a:gd name="connsiteX8886" fmla="*/ 1293223 w 4853691"/>
                <a:gd name="connsiteY8886" fmla="*/ 2032542 h 4860733"/>
                <a:gd name="connsiteX8887" fmla="*/ 1279140 w 4853691"/>
                <a:gd name="connsiteY8887" fmla="*/ 2041930 h 4860733"/>
                <a:gd name="connsiteX8888" fmla="*/ 1241588 w 4853691"/>
                <a:gd name="connsiteY8888" fmla="*/ 2018460 h 4860733"/>
                <a:gd name="connsiteX8889" fmla="*/ 1227505 w 4853691"/>
                <a:gd name="connsiteY8889" fmla="*/ 2016113 h 4860733"/>
                <a:gd name="connsiteX8890" fmla="*/ 384916 w 4853691"/>
                <a:gd name="connsiteY8890" fmla="*/ 1734467 h 4860733"/>
                <a:gd name="connsiteX8891" fmla="*/ 352057 w 4853691"/>
                <a:gd name="connsiteY8891" fmla="*/ 1776714 h 4860733"/>
                <a:gd name="connsiteX8892" fmla="*/ 328587 w 4853691"/>
                <a:gd name="connsiteY8892" fmla="*/ 1809573 h 4860733"/>
                <a:gd name="connsiteX8893" fmla="*/ 314504 w 4853691"/>
                <a:gd name="connsiteY8893" fmla="*/ 1828349 h 4860733"/>
                <a:gd name="connsiteX8894" fmla="*/ 321545 w 4853691"/>
                <a:gd name="connsiteY8894" fmla="*/ 1783755 h 4860733"/>
                <a:gd name="connsiteX8895" fmla="*/ 359098 w 4853691"/>
                <a:gd name="connsiteY8895" fmla="*/ 1673444 h 4860733"/>
                <a:gd name="connsiteX8896" fmla="*/ 366139 w 4853691"/>
                <a:gd name="connsiteY8896" fmla="*/ 1675791 h 4860733"/>
                <a:gd name="connsiteX8897" fmla="*/ 387263 w 4853691"/>
                <a:gd name="connsiteY8897" fmla="*/ 1685179 h 4860733"/>
                <a:gd name="connsiteX8898" fmla="*/ 394304 w 4853691"/>
                <a:gd name="connsiteY8898" fmla="*/ 1687526 h 4860733"/>
                <a:gd name="connsiteX8899" fmla="*/ 415427 w 4853691"/>
                <a:gd name="connsiteY8899" fmla="*/ 1699262 h 4860733"/>
                <a:gd name="connsiteX8900" fmla="*/ 413080 w 4853691"/>
                <a:gd name="connsiteY8900" fmla="*/ 1703956 h 4860733"/>
                <a:gd name="connsiteX8901" fmla="*/ 384916 w 4853691"/>
                <a:gd name="connsiteY8901" fmla="*/ 1734467 h 4860733"/>
                <a:gd name="connsiteX8902" fmla="*/ 368486 w 4853691"/>
                <a:gd name="connsiteY8902" fmla="*/ 1595992 h 4860733"/>
                <a:gd name="connsiteX8903" fmla="*/ 382569 w 4853691"/>
                <a:gd name="connsiteY8903" fmla="*/ 1563133 h 4860733"/>
                <a:gd name="connsiteX8904" fmla="*/ 396651 w 4853691"/>
                <a:gd name="connsiteY8904" fmla="*/ 1532621 h 4860733"/>
                <a:gd name="connsiteX8905" fmla="*/ 410733 w 4853691"/>
                <a:gd name="connsiteY8905" fmla="*/ 1499763 h 4860733"/>
                <a:gd name="connsiteX8906" fmla="*/ 424815 w 4853691"/>
                <a:gd name="connsiteY8906" fmla="*/ 1469251 h 4860733"/>
                <a:gd name="connsiteX8907" fmla="*/ 438898 w 4853691"/>
                <a:gd name="connsiteY8907" fmla="*/ 1438740 h 4860733"/>
                <a:gd name="connsiteX8908" fmla="*/ 441245 w 4853691"/>
                <a:gd name="connsiteY8908" fmla="*/ 1436392 h 4860733"/>
                <a:gd name="connsiteX8909" fmla="*/ 424815 w 4853691"/>
                <a:gd name="connsiteY8909" fmla="*/ 1483333 h 4860733"/>
                <a:gd name="connsiteX8910" fmla="*/ 413080 w 4853691"/>
                <a:gd name="connsiteY8910" fmla="*/ 1513845 h 4860733"/>
                <a:gd name="connsiteX8911" fmla="*/ 391957 w 4853691"/>
                <a:gd name="connsiteY8911" fmla="*/ 1574868 h 4860733"/>
                <a:gd name="connsiteX8912" fmla="*/ 384916 w 4853691"/>
                <a:gd name="connsiteY8912" fmla="*/ 1591297 h 4860733"/>
                <a:gd name="connsiteX8913" fmla="*/ 382569 w 4853691"/>
                <a:gd name="connsiteY8913" fmla="*/ 1600686 h 4860733"/>
                <a:gd name="connsiteX8914" fmla="*/ 361445 w 4853691"/>
                <a:gd name="connsiteY8914" fmla="*/ 1628850 h 4860733"/>
                <a:gd name="connsiteX8915" fmla="*/ 349710 w 4853691"/>
                <a:gd name="connsiteY8915" fmla="*/ 1645280 h 4860733"/>
                <a:gd name="connsiteX8916" fmla="*/ 347363 w 4853691"/>
                <a:gd name="connsiteY8916" fmla="*/ 1642933 h 4860733"/>
                <a:gd name="connsiteX8917" fmla="*/ 356751 w 4853691"/>
                <a:gd name="connsiteY8917" fmla="*/ 1621809 h 4860733"/>
                <a:gd name="connsiteX8918" fmla="*/ 368486 w 4853691"/>
                <a:gd name="connsiteY8918" fmla="*/ 1595992 h 4860733"/>
                <a:gd name="connsiteX8919" fmla="*/ 582068 w 4853691"/>
                <a:gd name="connsiteY8919" fmla="*/ 1157094 h 4860733"/>
                <a:gd name="connsiteX8920" fmla="*/ 596150 w 4853691"/>
                <a:gd name="connsiteY8920" fmla="*/ 1131276 h 4860733"/>
                <a:gd name="connsiteX8921" fmla="*/ 610232 w 4853691"/>
                <a:gd name="connsiteY8921" fmla="*/ 1105459 h 4860733"/>
                <a:gd name="connsiteX8922" fmla="*/ 666561 w 4853691"/>
                <a:gd name="connsiteY8922" fmla="*/ 1044436 h 4860733"/>
                <a:gd name="connsiteX8923" fmla="*/ 687685 w 4853691"/>
                <a:gd name="connsiteY8923" fmla="*/ 1023312 h 4860733"/>
                <a:gd name="connsiteX8924" fmla="*/ 767484 w 4853691"/>
                <a:gd name="connsiteY8924" fmla="*/ 943513 h 4860733"/>
                <a:gd name="connsiteX8925" fmla="*/ 802690 w 4853691"/>
                <a:gd name="connsiteY8925" fmla="*/ 910654 h 4860733"/>
                <a:gd name="connsiteX8926" fmla="*/ 837896 w 4853691"/>
                <a:gd name="connsiteY8926" fmla="*/ 877795 h 4860733"/>
                <a:gd name="connsiteX8927" fmla="*/ 851978 w 4853691"/>
                <a:gd name="connsiteY8927" fmla="*/ 882489 h 4860733"/>
                <a:gd name="connsiteX8928" fmla="*/ 851978 w 4853691"/>
                <a:gd name="connsiteY8928" fmla="*/ 948207 h 4860733"/>
                <a:gd name="connsiteX8929" fmla="*/ 851978 w 4853691"/>
                <a:gd name="connsiteY8929" fmla="*/ 952901 h 4860733"/>
                <a:gd name="connsiteX8930" fmla="*/ 849631 w 4853691"/>
                <a:gd name="connsiteY8930" fmla="*/ 1081988 h 4860733"/>
                <a:gd name="connsiteX8931" fmla="*/ 823813 w 4853691"/>
                <a:gd name="connsiteY8931" fmla="*/ 1105459 h 4860733"/>
                <a:gd name="connsiteX8932" fmla="*/ 807384 w 4853691"/>
                <a:gd name="connsiteY8932" fmla="*/ 1119541 h 4860733"/>
                <a:gd name="connsiteX8933" fmla="*/ 769831 w 4853691"/>
                <a:gd name="connsiteY8933" fmla="*/ 1157094 h 4860733"/>
                <a:gd name="connsiteX8934" fmla="*/ 753402 w 4853691"/>
                <a:gd name="connsiteY8934" fmla="*/ 1173523 h 4860733"/>
                <a:gd name="connsiteX8935" fmla="*/ 725237 w 4853691"/>
                <a:gd name="connsiteY8935" fmla="*/ 1201688 h 4860733"/>
                <a:gd name="connsiteX8936" fmla="*/ 708808 w 4853691"/>
                <a:gd name="connsiteY8936" fmla="*/ 1196994 h 4860733"/>
                <a:gd name="connsiteX8937" fmla="*/ 694726 w 4853691"/>
                <a:gd name="connsiteY8937" fmla="*/ 1192300 h 4860733"/>
                <a:gd name="connsiteX8938" fmla="*/ 675949 w 4853691"/>
                <a:gd name="connsiteY8938" fmla="*/ 1187606 h 4860733"/>
                <a:gd name="connsiteX8939" fmla="*/ 664214 w 4853691"/>
                <a:gd name="connsiteY8939" fmla="*/ 1185259 h 4860733"/>
                <a:gd name="connsiteX8940" fmla="*/ 643091 w 4853691"/>
                <a:gd name="connsiteY8940" fmla="*/ 1182911 h 4860733"/>
                <a:gd name="connsiteX8941" fmla="*/ 633703 w 4853691"/>
                <a:gd name="connsiteY8941" fmla="*/ 1180564 h 4860733"/>
                <a:gd name="connsiteX8942" fmla="*/ 603191 w 4853691"/>
                <a:gd name="connsiteY8942" fmla="*/ 1178217 h 4860733"/>
                <a:gd name="connsiteX8943" fmla="*/ 570332 w 4853691"/>
                <a:gd name="connsiteY8943" fmla="*/ 1180564 h 4860733"/>
                <a:gd name="connsiteX8944" fmla="*/ 567985 w 4853691"/>
                <a:gd name="connsiteY8944" fmla="*/ 1180564 h 4860733"/>
                <a:gd name="connsiteX8945" fmla="*/ 567985 w 4853691"/>
                <a:gd name="connsiteY8945" fmla="*/ 1178217 h 4860733"/>
                <a:gd name="connsiteX8946" fmla="*/ 582068 w 4853691"/>
                <a:gd name="connsiteY8946" fmla="*/ 1157094 h 4860733"/>
                <a:gd name="connsiteX8947" fmla="*/ 901266 w 4853691"/>
                <a:gd name="connsiteY8947" fmla="*/ 1037394 h 4860733"/>
                <a:gd name="connsiteX8948" fmla="*/ 929430 w 4853691"/>
                <a:gd name="connsiteY8948" fmla="*/ 1011577 h 4860733"/>
                <a:gd name="connsiteX8949" fmla="*/ 957595 w 4853691"/>
                <a:gd name="connsiteY8949" fmla="*/ 988107 h 4860733"/>
                <a:gd name="connsiteX8950" fmla="*/ 985760 w 4853691"/>
                <a:gd name="connsiteY8950" fmla="*/ 964636 h 4860733"/>
                <a:gd name="connsiteX8951" fmla="*/ 1013924 w 4853691"/>
                <a:gd name="connsiteY8951" fmla="*/ 941166 h 4860733"/>
                <a:gd name="connsiteX8952" fmla="*/ 1020965 w 4853691"/>
                <a:gd name="connsiteY8952" fmla="*/ 936472 h 4860733"/>
                <a:gd name="connsiteX8953" fmla="*/ 988107 w 4853691"/>
                <a:gd name="connsiteY8953" fmla="*/ 992801 h 4860733"/>
                <a:gd name="connsiteX8954" fmla="*/ 966983 w 4853691"/>
                <a:gd name="connsiteY8954" fmla="*/ 1030353 h 4860733"/>
                <a:gd name="connsiteX8955" fmla="*/ 964636 w 4853691"/>
                <a:gd name="connsiteY8955" fmla="*/ 1035047 h 4860733"/>
                <a:gd name="connsiteX8956" fmla="*/ 950554 w 4853691"/>
                <a:gd name="connsiteY8956" fmla="*/ 1051477 h 4860733"/>
                <a:gd name="connsiteX8957" fmla="*/ 934124 w 4853691"/>
                <a:gd name="connsiteY8957" fmla="*/ 1070253 h 4860733"/>
                <a:gd name="connsiteX8958" fmla="*/ 903613 w 4853691"/>
                <a:gd name="connsiteY8958" fmla="*/ 1105459 h 4860733"/>
                <a:gd name="connsiteX8959" fmla="*/ 889531 w 4853691"/>
                <a:gd name="connsiteY8959" fmla="*/ 1121888 h 4860733"/>
                <a:gd name="connsiteX8960" fmla="*/ 859019 w 4853691"/>
                <a:gd name="connsiteY8960" fmla="*/ 1159441 h 4860733"/>
                <a:gd name="connsiteX8961" fmla="*/ 844937 w 4853691"/>
                <a:gd name="connsiteY8961" fmla="*/ 1175870 h 4860733"/>
                <a:gd name="connsiteX8962" fmla="*/ 844937 w 4853691"/>
                <a:gd name="connsiteY8962" fmla="*/ 1175870 h 4860733"/>
                <a:gd name="connsiteX8963" fmla="*/ 844937 w 4853691"/>
                <a:gd name="connsiteY8963" fmla="*/ 1154747 h 4860733"/>
                <a:gd name="connsiteX8964" fmla="*/ 844937 w 4853691"/>
                <a:gd name="connsiteY8964" fmla="*/ 1135970 h 4860733"/>
                <a:gd name="connsiteX8965" fmla="*/ 844937 w 4853691"/>
                <a:gd name="connsiteY8965" fmla="*/ 1103112 h 4860733"/>
                <a:gd name="connsiteX8966" fmla="*/ 844937 w 4853691"/>
                <a:gd name="connsiteY8966" fmla="*/ 1086683 h 4860733"/>
                <a:gd name="connsiteX8967" fmla="*/ 868407 w 4853691"/>
                <a:gd name="connsiteY8967" fmla="*/ 1063212 h 4860733"/>
                <a:gd name="connsiteX8968" fmla="*/ 901266 w 4853691"/>
                <a:gd name="connsiteY8968" fmla="*/ 1037394 h 4860733"/>
                <a:gd name="connsiteX8969" fmla="*/ 1077294 w 4853691"/>
                <a:gd name="connsiteY8969" fmla="*/ 844937 h 4860733"/>
                <a:gd name="connsiteX8970" fmla="*/ 1100765 w 4853691"/>
                <a:gd name="connsiteY8970" fmla="*/ 805037 h 4860733"/>
                <a:gd name="connsiteX8971" fmla="*/ 1103112 w 4853691"/>
                <a:gd name="connsiteY8971" fmla="*/ 802690 h 4860733"/>
                <a:gd name="connsiteX8972" fmla="*/ 1112500 w 4853691"/>
                <a:gd name="connsiteY8972" fmla="*/ 805037 h 4860733"/>
                <a:gd name="connsiteX8973" fmla="*/ 1124235 w 4853691"/>
                <a:gd name="connsiteY8973" fmla="*/ 807384 h 4860733"/>
                <a:gd name="connsiteX8974" fmla="*/ 1138318 w 4853691"/>
                <a:gd name="connsiteY8974" fmla="*/ 812078 h 4860733"/>
                <a:gd name="connsiteX8975" fmla="*/ 1147706 w 4853691"/>
                <a:gd name="connsiteY8975" fmla="*/ 814425 h 4860733"/>
                <a:gd name="connsiteX8976" fmla="*/ 1147706 w 4853691"/>
                <a:gd name="connsiteY8976" fmla="*/ 819119 h 4860733"/>
                <a:gd name="connsiteX8977" fmla="*/ 1152400 w 4853691"/>
                <a:gd name="connsiteY8977" fmla="*/ 830854 h 4860733"/>
                <a:gd name="connsiteX8978" fmla="*/ 1110153 w 4853691"/>
                <a:gd name="connsiteY8978" fmla="*/ 863713 h 4860733"/>
                <a:gd name="connsiteX8979" fmla="*/ 1110153 w 4853691"/>
                <a:gd name="connsiteY8979" fmla="*/ 863713 h 4860733"/>
                <a:gd name="connsiteX8980" fmla="*/ 1032700 w 4853691"/>
                <a:gd name="connsiteY8980" fmla="*/ 924736 h 4860733"/>
                <a:gd name="connsiteX8981" fmla="*/ 1049130 w 4853691"/>
                <a:gd name="connsiteY8981" fmla="*/ 896572 h 4860733"/>
                <a:gd name="connsiteX8982" fmla="*/ 1077294 w 4853691"/>
                <a:gd name="connsiteY8982" fmla="*/ 844937 h 4860733"/>
                <a:gd name="connsiteX8983" fmla="*/ 1201688 w 4853691"/>
                <a:gd name="connsiteY8983" fmla="*/ 776872 h 4860733"/>
                <a:gd name="connsiteX8984" fmla="*/ 1213423 w 4853691"/>
                <a:gd name="connsiteY8984" fmla="*/ 762790 h 4860733"/>
                <a:gd name="connsiteX8985" fmla="*/ 1232199 w 4853691"/>
                <a:gd name="connsiteY8985" fmla="*/ 736973 h 4860733"/>
                <a:gd name="connsiteX8986" fmla="*/ 1243935 w 4853691"/>
                <a:gd name="connsiteY8986" fmla="*/ 722890 h 4860733"/>
                <a:gd name="connsiteX8987" fmla="*/ 1281487 w 4853691"/>
                <a:gd name="connsiteY8987" fmla="*/ 675949 h 4860733"/>
                <a:gd name="connsiteX8988" fmla="*/ 1295570 w 4853691"/>
                <a:gd name="connsiteY8988" fmla="*/ 659520 h 4860733"/>
                <a:gd name="connsiteX8989" fmla="*/ 1307305 w 4853691"/>
                <a:gd name="connsiteY8989" fmla="*/ 645438 h 4860733"/>
                <a:gd name="connsiteX8990" fmla="*/ 1326081 w 4853691"/>
                <a:gd name="connsiteY8990" fmla="*/ 621967 h 4860733"/>
                <a:gd name="connsiteX8991" fmla="*/ 1337816 w 4853691"/>
                <a:gd name="connsiteY8991" fmla="*/ 607885 h 4860733"/>
                <a:gd name="connsiteX8992" fmla="*/ 1356593 w 4853691"/>
                <a:gd name="connsiteY8992" fmla="*/ 586762 h 4860733"/>
                <a:gd name="connsiteX8993" fmla="*/ 1368328 w 4853691"/>
                <a:gd name="connsiteY8993" fmla="*/ 572679 h 4860733"/>
                <a:gd name="connsiteX8994" fmla="*/ 1387104 w 4853691"/>
                <a:gd name="connsiteY8994" fmla="*/ 551556 h 4860733"/>
                <a:gd name="connsiteX8995" fmla="*/ 1401187 w 4853691"/>
                <a:gd name="connsiteY8995" fmla="*/ 537474 h 4860733"/>
                <a:gd name="connsiteX8996" fmla="*/ 1419963 w 4853691"/>
                <a:gd name="connsiteY8996" fmla="*/ 518697 h 4860733"/>
                <a:gd name="connsiteX8997" fmla="*/ 1434045 w 4853691"/>
                <a:gd name="connsiteY8997" fmla="*/ 504615 h 4860733"/>
                <a:gd name="connsiteX8998" fmla="*/ 1452822 w 4853691"/>
                <a:gd name="connsiteY8998" fmla="*/ 485839 h 4860733"/>
                <a:gd name="connsiteX8999" fmla="*/ 1455169 w 4853691"/>
                <a:gd name="connsiteY8999" fmla="*/ 483492 h 4860733"/>
                <a:gd name="connsiteX9000" fmla="*/ 1544357 w 4853691"/>
                <a:gd name="connsiteY9000" fmla="*/ 460021 h 4860733"/>
                <a:gd name="connsiteX9001" fmla="*/ 1544357 w 4853691"/>
                <a:gd name="connsiteY9001" fmla="*/ 462368 h 4860733"/>
                <a:gd name="connsiteX9002" fmla="*/ 1530274 w 4853691"/>
                <a:gd name="connsiteY9002" fmla="*/ 485839 h 4860733"/>
                <a:gd name="connsiteX9003" fmla="*/ 1509151 w 4853691"/>
                <a:gd name="connsiteY9003" fmla="*/ 518697 h 4860733"/>
                <a:gd name="connsiteX9004" fmla="*/ 1495069 w 4853691"/>
                <a:gd name="connsiteY9004" fmla="*/ 544515 h 4860733"/>
                <a:gd name="connsiteX9005" fmla="*/ 1473945 w 4853691"/>
                <a:gd name="connsiteY9005" fmla="*/ 582068 h 4860733"/>
                <a:gd name="connsiteX9006" fmla="*/ 1459863 w 4853691"/>
                <a:gd name="connsiteY9006" fmla="*/ 607885 h 4860733"/>
                <a:gd name="connsiteX9007" fmla="*/ 1441087 w 4853691"/>
                <a:gd name="connsiteY9007" fmla="*/ 645438 h 4860733"/>
                <a:gd name="connsiteX9008" fmla="*/ 1424657 w 4853691"/>
                <a:gd name="connsiteY9008" fmla="*/ 675949 h 4860733"/>
                <a:gd name="connsiteX9009" fmla="*/ 1412922 w 4853691"/>
                <a:gd name="connsiteY9009" fmla="*/ 697073 h 4860733"/>
                <a:gd name="connsiteX9010" fmla="*/ 1398840 w 4853691"/>
                <a:gd name="connsiteY9010" fmla="*/ 727584 h 4860733"/>
                <a:gd name="connsiteX9011" fmla="*/ 1391799 w 4853691"/>
                <a:gd name="connsiteY9011" fmla="*/ 725237 h 4860733"/>
                <a:gd name="connsiteX9012" fmla="*/ 1370675 w 4853691"/>
                <a:gd name="connsiteY9012" fmla="*/ 746361 h 4860733"/>
                <a:gd name="connsiteX9013" fmla="*/ 1370675 w 4853691"/>
                <a:gd name="connsiteY9013" fmla="*/ 751055 h 4860733"/>
                <a:gd name="connsiteX9014" fmla="*/ 1347205 w 4853691"/>
                <a:gd name="connsiteY9014" fmla="*/ 758096 h 4860733"/>
                <a:gd name="connsiteX9015" fmla="*/ 1335469 w 4853691"/>
                <a:gd name="connsiteY9015" fmla="*/ 762790 h 4860733"/>
                <a:gd name="connsiteX9016" fmla="*/ 1311999 w 4853691"/>
                <a:gd name="connsiteY9016" fmla="*/ 772178 h 4860733"/>
                <a:gd name="connsiteX9017" fmla="*/ 1281487 w 4853691"/>
                <a:gd name="connsiteY9017" fmla="*/ 783914 h 4860733"/>
                <a:gd name="connsiteX9018" fmla="*/ 1255670 w 4853691"/>
                <a:gd name="connsiteY9018" fmla="*/ 793302 h 4860733"/>
                <a:gd name="connsiteX9019" fmla="*/ 1227505 w 4853691"/>
                <a:gd name="connsiteY9019" fmla="*/ 805037 h 4860733"/>
                <a:gd name="connsiteX9020" fmla="*/ 1199341 w 4853691"/>
                <a:gd name="connsiteY9020" fmla="*/ 816772 h 4860733"/>
                <a:gd name="connsiteX9021" fmla="*/ 1189953 w 4853691"/>
                <a:gd name="connsiteY9021" fmla="*/ 821466 h 4860733"/>
                <a:gd name="connsiteX9022" fmla="*/ 1185258 w 4853691"/>
                <a:gd name="connsiteY9022" fmla="*/ 814425 h 4860733"/>
                <a:gd name="connsiteX9023" fmla="*/ 1185258 w 4853691"/>
                <a:gd name="connsiteY9023" fmla="*/ 814425 h 4860733"/>
                <a:gd name="connsiteX9024" fmla="*/ 1201688 w 4853691"/>
                <a:gd name="connsiteY9024" fmla="*/ 776872 h 4860733"/>
                <a:gd name="connsiteX9025" fmla="*/ 1938660 w 4853691"/>
                <a:gd name="connsiteY9025" fmla="*/ 415427 h 4860733"/>
                <a:gd name="connsiteX9026" fmla="*/ 1964478 w 4853691"/>
                <a:gd name="connsiteY9026" fmla="*/ 434204 h 4860733"/>
                <a:gd name="connsiteX9027" fmla="*/ 1973866 w 4853691"/>
                <a:gd name="connsiteY9027" fmla="*/ 441245 h 4860733"/>
                <a:gd name="connsiteX9028" fmla="*/ 1997336 w 4853691"/>
                <a:gd name="connsiteY9028" fmla="*/ 460021 h 4860733"/>
                <a:gd name="connsiteX9029" fmla="*/ 2009072 w 4853691"/>
                <a:gd name="connsiteY9029" fmla="*/ 469409 h 4860733"/>
                <a:gd name="connsiteX9030" fmla="*/ 2032542 w 4853691"/>
                <a:gd name="connsiteY9030" fmla="*/ 488186 h 4860733"/>
                <a:gd name="connsiteX9031" fmla="*/ 2044277 w 4853691"/>
                <a:gd name="connsiteY9031" fmla="*/ 497574 h 4860733"/>
                <a:gd name="connsiteX9032" fmla="*/ 2067748 w 4853691"/>
                <a:gd name="connsiteY9032" fmla="*/ 518697 h 4860733"/>
                <a:gd name="connsiteX9033" fmla="*/ 2079483 w 4853691"/>
                <a:gd name="connsiteY9033" fmla="*/ 528085 h 4860733"/>
                <a:gd name="connsiteX9034" fmla="*/ 2032542 w 4853691"/>
                <a:gd name="connsiteY9034" fmla="*/ 544515 h 4860733"/>
                <a:gd name="connsiteX9035" fmla="*/ 1978560 w 4853691"/>
                <a:gd name="connsiteY9035" fmla="*/ 565638 h 4860733"/>
                <a:gd name="connsiteX9036" fmla="*/ 1924578 w 4853691"/>
                <a:gd name="connsiteY9036" fmla="*/ 586762 h 4860733"/>
                <a:gd name="connsiteX9037" fmla="*/ 1870596 w 4853691"/>
                <a:gd name="connsiteY9037" fmla="*/ 610232 h 4860733"/>
                <a:gd name="connsiteX9038" fmla="*/ 1816614 w 4853691"/>
                <a:gd name="connsiteY9038" fmla="*/ 633703 h 4860733"/>
                <a:gd name="connsiteX9039" fmla="*/ 1760285 w 4853691"/>
                <a:gd name="connsiteY9039" fmla="*/ 659520 h 4860733"/>
                <a:gd name="connsiteX9040" fmla="*/ 1736814 w 4853691"/>
                <a:gd name="connsiteY9040" fmla="*/ 671255 h 4860733"/>
                <a:gd name="connsiteX9041" fmla="*/ 1710997 w 4853691"/>
                <a:gd name="connsiteY9041" fmla="*/ 673602 h 4860733"/>
                <a:gd name="connsiteX9042" fmla="*/ 1678138 w 4853691"/>
                <a:gd name="connsiteY9042" fmla="*/ 678296 h 4860733"/>
                <a:gd name="connsiteX9043" fmla="*/ 1628850 w 4853691"/>
                <a:gd name="connsiteY9043" fmla="*/ 685338 h 4860733"/>
                <a:gd name="connsiteX9044" fmla="*/ 1595992 w 4853691"/>
                <a:gd name="connsiteY9044" fmla="*/ 690032 h 4860733"/>
                <a:gd name="connsiteX9045" fmla="*/ 1546704 w 4853691"/>
                <a:gd name="connsiteY9045" fmla="*/ 699420 h 4860733"/>
                <a:gd name="connsiteX9046" fmla="*/ 1511498 w 4853691"/>
                <a:gd name="connsiteY9046" fmla="*/ 706461 h 4860733"/>
                <a:gd name="connsiteX9047" fmla="*/ 1464557 w 4853691"/>
                <a:gd name="connsiteY9047" fmla="*/ 715849 h 4860733"/>
                <a:gd name="connsiteX9048" fmla="*/ 1429351 w 4853691"/>
                <a:gd name="connsiteY9048" fmla="*/ 725237 h 4860733"/>
                <a:gd name="connsiteX9049" fmla="*/ 1403534 w 4853691"/>
                <a:gd name="connsiteY9049" fmla="*/ 732279 h 4860733"/>
                <a:gd name="connsiteX9050" fmla="*/ 1394146 w 4853691"/>
                <a:gd name="connsiteY9050" fmla="*/ 720543 h 4860733"/>
                <a:gd name="connsiteX9051" fmla="*/ 1403534 w 4853691"/>
                <a:gd name="connsiteY9051" fmla="*/ 704114 h 4860733"/>
                <a:gd name="connsiteX9052" fmla="*/ 1422310 w 4853691"/>
                <a:gd name="connsiteY9052" fmla="*/ 666561 h 4860733"/>
                <a:gd name="connsiteX9053" fmla="*/ 1438739 w 4853691"/>
                <a:gd name="connsiteY9053" fmla="*/ 636050 h 4860733"/>
                <a:gd name="connsiteX9054" fmla="*/ 1457516 w 4853691"/>
                <a:gd name="connsiteY9054" fmla="*/ 600844 h 4860733"/>
                <a:gd name="connsiteX9055" fmla="*/ 1473945 w 4853691"/>
                <a:gd name="connsiteY9055" fmla="*/ 572679 h 4860733"/>
                <a:gd name="connsiteX9056" fmla="*/ 1492722 w 4853691"/>
                <a:gd name="connsiteY9056" fmla="*/ 537474 h 4860733"/>
                <a:gd name="connsiteX9057" fmla="*/ 1509151 w 4853691"/>
                <a:gd name="connsiteY9057" fmla="*/ 511656 h 4860733"/>
                <a:gd name="connsiteX9058" fmla="*/ 1527927 w 4853691"/>
                <a:gd name="connsiteY9058" fmla="*/ 478797 h 4860733"/>
                <a:gd name="connsiteX9059" fmla="*/ 1539662 w 4853691"/>
                <a:gd name="connsiteY9059" fmla="*/ 460021 h 4860733"/>
                <a:gd name="connsiteX9060" fmla="*/ 1544357 w 4853691"/>
                <a:gd name="connsiteY9060" fmla="*/ 452980 h 4860733"/>
                <a:gd name="connsiteX9061" fmla="*/ 1912843 w 4853691"/>
                <a:gd name="connsiteY9061" fmla="*/ 396651 h 4860733"/>
                <a:gd name="connsiteX9062" fmla="*/ 1931619 w 4853691"/>
                <a:gd name="connsiteY9062" fmla="*/ 408386 h 4860733"/>
                <a:gd name="connsiteX9063" fmla="*/ 1938660 w 4853691"/>
                <a:gd name="connsiteY9063" fmla="*/ 415427 h 4860733"/>
                <a:gd name="connsiteX9064" fmla="*/ 2152242 w 4853691"/>
                <a:gd name="connsiteY9064" fmla="*/ 506962 h 4860733"/>
                <a:gd name="connsiteX9065" fmla="*/ 2210918 w 4853691"/>
                <a:gd name="connsiteY9065" fmla="*/ 488186 h 4860733"/>
                <a:gd name="connsiteX9066" fmla="*/ 2255512 w 4853691"/>
                <a:gd name="connsiteY9066" fmla="*/ 474103 h 4860733"/>
                <a:gd name="connsiteX9067" fmla="*/ 2278982 w 4853691"/>
                <a:gd name="connsiteY9067" fmla="*/ 467062 h 4860733"/>
                <a:gd name="connsiteX9068" fmla="*/ 2253165 w 4853691"/>
                <a:gd name="connsiteY9068" fmla="*/ 542168 h 4860733"/>
                <a:gd name="connsiteX9069" fmla="*/ 2250818 w 4853691"/>
                <a:gd name="connsiteY9069" fmla="*/ 546862 h 4860733"/>
                <a:gd name="connsiteX9070" fmla="*/ 2234388 w 4853691"/>
                <a:gd name="connsiteY9070" fmla="*/ 600844 h 4860733"/>
                <a:gd name="connsiteX9071" fmla="*/ 2232041 w 4853691"/>
                <a:gd name="connsiteY9071" fmla="*/ 610232 h 4860733"/>
                <a:gd name="connsiteX9072" fmla="*/ 2222653 w 4853691"/>
                <a:gd name="connsiteY9072" fmla="*/ 643091 h 4860733"/>
                <a:gd name="connsiteX9073" fmla="*/ 2217959 w 4853691"/>
                <a:gd name="connsiteY9073" fmla="*/ 643091 h 4860733"/>
                <a:gd name="connsiteX9074" fmla="*/ 2203877 w 4853691"/>
                <a:gd name="connsiteY9074" fmla="*/ 647785 h 4860733"/>
                <a:gd name="connsiteX9075" fmla="*/ 2189794 w 4853691"/>
                <a:gd name="connsiteY9075" fmla="*/ 633703 h 4860733"/>
                <a:gd name="connsiteX9076" fmla="*/ 2180406 w 4853691"/>
                <a:gd name="connsiteY9076" fmla="*/ 624314 h 4860733"/>
                <a:gd name="connsiteX9077" fmla="*/ 2147548 w 4853691"/>
                <a:gd name="connsiteY9077" fmla="*/ 591456 h 4860733"/>
                <a:gd name="connsiteX9078" fmla="*/ 2145201 w 4853691"/>
                <a:gd name="connsiteY9078" fmla="*/ 589109 h 4860733"/>
                <a:gd name="connsiteX9079" fmla="*/ 2086524 w 4853691"/>
                <a:gd name="connsiteY9079" fmla="*/ 532780 h 4860733"/>
                <a:gd name="connsiteX9080" fmla="*/ 2109995 w 4853691"/>
                <a:gd name="connsiteY9080" fmla="*/ 525738 h 4860733"/>
                <a:gd name="connsiteX9081" fmla="*/ 2152242 w 4853691"/>
                <a:gd name="connsiteY9081" fmla="*/ 506962 h 4860733"/>
                <a:gd name="connsiteX9082" fmla="*/ 2293064 w 4853691"/>
                <a:gd name="connsiteY9082" fmla="*/ 434204 h 4860733"/>
                <a:gd name="connsiteX9083" fmla="*/ 2307147 w 4853691"/>
                <a:gd name="connsiteY9083" fmla="*/ 401345 h 4860733"/>
                <a:gd name="connsiteX9084" fmla="*/ 2314188 w 4853691"/>
                <a:gd name="connsiteY9084" fmla="*/ 401345 h 4860733"/>
                <a:gd name="connsiteX9085" fmla="*/ 2370517 w 4853691"/>
                <a:gd name="connsiteY9085" fmla="*/ 406039 h 4860733"/>
                <a:gd name="connsiteX9086" fmla="*/ 2410417 w 4853691"/>
                <a:gd name="connsiteY9086" fmla="*/ 410733 h 4860733"/>
                <a:gd name="connsiteX9087" fmla="*/ 2447970 w 4853691"/>
                <a:gd name="connsiteY9087" fmla="*/ 415427 h 4860733"/>
                <a:gd name="connsiteX9088" fmla="*/ 2447970 w 4853691"/>
                <a:gd name="connsiteY9088" fmla="*/ 417774 h 4860733"/>
                <a:gd name="connsiteX9089" fmla="*/ 2447970 w 4853691"/>
                <a:gd name="connsiteY9089" fmla="*/ 417774 h 4860733"/>
                <a:gd name="connsiteX9090" fmla="*/ 2443275 w 4853691"/>
                <a:gd name="connsiteY9090" fmla="*/ 422468 h 4860733"/>
                <a:gd name="connsiteX9091" fmla="*/ 2403376 w 4853691"/>
                <a:gd name="connsiteY9091" fmla="*/ 431857 h 4860733"/>
                <a:gd name="connsiteX9092" fmla="*/ 2358782 w 4853691"/>
                <a:gd name="connsiteY9092" fmla="*/ 443592 h 4860733"/>
                <a:gd name="connsiteX9093" fmla="*/ 2297759 w 4853691"/>
                <a:gd name="connsiteY9093" fmla="*/ 460021 h 4860733"/>
                <a:gd name="connsiteX9094" fmla="*/ 2283676 w 4853691"/>
                <a:gd name="connsiteY9094" fmla="*/ 464715 h 4860733"/>
                <a:gd name="connsiteX9095" fmla="*/ 2288370 w 4853691"/>
                <a:gd name="connsiteY9095" fmla="*/ 452980 h 4860733"/>
                <a:gd name="connsiteX9096" fmla="*/ 2293064 w 4853691"/>
                <a:gd name="connsiteY9096" fmla="*/ 434204 h 4860733"/>
                <a:gd name="connsiteX9097" fmla="*/ 2530116 w 4853691"/>
                <a:gd name="connsiteY9097" fmla="*/ 431857 h 4860733"/>
                <a:gd name="connsiteX9098" fmla="*/ 2562975 w 4853691"/>
                <a:gd name="connsiteY9098" fmla="*/ 438898 h 4860733"/>
                <a:gd name="connsiteX9099" fmla="*/ 2591139 w 4853691"/>
                <a:gd name="connsiteY9099" fmla="*/ 445939 h 4860733"/>
                <a:gd name="connsiteX9100" fmla="*/ 2623998 w 4853691"/>
                <a:gd name="connsiteY9100" fmla="*/ 452980 h 4860733"/>
                <a:gd name="connsiteX9101" fmla="*/ 2649816 w 4853691"/>
                <a:gd name="connsiteY9101" fmla="*/ 460021 h 4860733"/>
                <a:gd name="connsiteX9102" fmla="*/ 2663898 w 4853691"/>
                <a:gd name="connsiteY9102" fmla="*/ 464715 h 4860733"/>
                <a:gd name="connsiteX9103" fmla="*/ 2652163 w 4853691"/>
                <a:gd name="connsiteY9103" fmla="*/ 469409 h 4860733"/>
                <a:gd name="connsiteX9104" fmla="*/ 2638080 w 4853691"/>
                <a:gd name="connsiteY9104" fmla="*/ 474103 h 4860733"/>
                <a:gd name="connsiteX9105" fmla="*/ 2602875 w 4853691"/>
                <a:gd name="connsiteY9105" fmla="*/ 485839 h 4860733"/>
                <a:gd name="connsiteX9106" fmla="*/ 2598180 w 4853691"/>
                <a:gd name="connsiteY9106" fmla="*/ 488186 h 4860733"/>
                <a:gd name="connsiteX9107" fmla="*/ 2598180 w 4853691"/>
                <a:gd name="connsiteY9107" fmla="*/ 488186 h 4860733"/>
                <a:gd name="connsiteX9108" fmla="*/ 2577057 w 4853691"/>
                <a:gd name="connsiteY9108" fmla="*/ 476450 h 4860733"/>
                <a:gd name="connsiteX9109" fmla="*/ 2555934 w 4853691"/>
                <a:gd name="connsiteY9109" fmla="*/ 464715 h 4860733"/>
                <a:gd name="connsiteX9110" fmla="*/ 2534810 w 4853691"/>
                <a:gd name="connsiteY9110" fmla="*/ 455327 h 4860733"/>
                <a:gd name="connsiteX9111" fmla="*/ 2511340 w 4853691"/>
                <a:gd name="connsiteY9111" fmla="*/ 443592 h 4860733"/>
                <a:gd name="connsiteX9112" fmla="*/ 2490216 w 4853691"/>
                <a:gd name="connsiteY9112" fmla="*/ 434204 h 4860733"/>
                <a:gd name="connsiteX9113" fmla="*/ 2483175 w 4853691"/>
                <a:gd name="connsiteY9113" fmla="*/ 431857 h 4860733"/>
                <a:gd name="connsiteX9114" fmla="*/ 2483175 w 4853691"/>
                <a:gd name="connsiteY9114" fmla="*/ 429510 h 4860733"/>
                <a:gd name="connsiteX9115" fmla="*/ 2499605 w 4853691"/>
                <a:gd name="connsiteY9115" fmla="*/ 431857 h 4860733"/>
                <a:gd name="connsiteX9116" fmla="*/ 2530116 w 4853691"/>
                <a:gd name="connsiteY9116" fmla="*/ 431857 h 4860733"/>
                <a:gd name="connsiteX9117" fmla="*/ 2699103 w 4853691"/>
                <a:gd name="connsiteY9117" fmla="*/ 452980 h 4860733"/>
                <a:gd name="connsiteX9118" fmla="*/ 2727268 w 4853691"/>
                <a:gd name="connsiteY9118" fmla="*/ 445939 h 4860733"/>
                <a:gd name="connsiteX9119" fmla="*/ 2748391 w 4853691"/>
                <a:gd name="connsiteY9119" fmla="*/ 441245 h 4860733"/>
                <a:gd name="connsiteX9120" fmla="*/ 2776556 w 4853691"/>
                <a:gd name="connsiteY9120" fmla="*/ 434204 h 4860733"/>
                <a:gd name="connsiteX9121" fmla="*/ 2795332 w 4853691"/>
                <a:gd name="connsiteY9121" fmla="*/ 429510 h 4860733"/>
                <a:gd name="connsiteX9122" fmla="*/ 2825844 w 4853691"/>
                <a:gd name="connsiteY9122" fmla="*/ 422468 h 4860733"/>
                <a:gd name="connsiteX9123" fmla="*/ 2842273 w 4853691"/>
                <a:gd name="connsiteY9123" fmla="*/ 417774 h 4860733"/>
                <a:gd name="connsiteX9124" fmla="*/ 2872785 w 4853691"/>
                <a:gd name="connsiteY9124" fmla="*/ 410733 h 4860733"/>
                <a:gd name="connsiteX9125" fmla="*/ 2889214 w 4853691"/>
                <a:gd name="connsiteY9125" fmla="*/ 408386 h 4860733"/>
                <a:gd name="connsiteX9126" fmla="*/ 2919726 w 4853691"/>
                <a:gd name="connsiteY9126" fmla="*/ 403692 h 4860733"/>
                <a:gd name="connsiteX9127" fmla="*/ 2933808 w 4853691"/>
                <a:gd name="connsiteY9127" fmla="*/ 401345 h 4860733"/>
                <a:gd name="connsiteX9128" fmla="*/ 2961973 w 4853691"/>
                <a:gd name="connsiteY9128" fmla="*/ 396651 h 4860733"/>
                <a:gd name="connsiteX9129" fmla="*/ 2978402 w 4853691"/>
                <a:gd name="connsiteY9129" fmla="*/ 413080 h 4860733"/>
                <a:gd name="connsiteX9130" fmla="*/ 2978402 w 4853691"/>
                <a:gd name="connsiteY9130" fmla="*/ 420121 h 4860733"/>
                <a:gd name="connsiteX9131" fmla="*/ 2978402 w 4853691"/>
                <a:gd name="connsiteY9131" fmla="*/ 424815 h 4860733"/>
                <a:gd name="connsiteX9132" fmla="*/ 2976055 w 4853691"/>
                <a:gd name="connsiteY9132" fmla="*/ 448286 h 4860733"/>
                <a:gd name="connsiteX9133" fmla="*/ 2976055 w 4853691"/>
                <a:gd name="connsiteY9133" fmla="*/ 457674 h 4860733"/>
                <a:gd name="connsiteX9134" fmla="*/ 2973708 w 4853691"/>
                <a:gd name="connsiteY9134" fmla="*/ 478797 h 4860733"/>
                <a:gd name="connsiteX9135" fmla="*/ 2973708 w 4853691"/>
                <a:gd name="connsiteY9135" fmla="*/ 492880 h 4860733"/>
                <a:gd name="connsiteX9136" fmla="*/ 2973708 w 4853691"/>
                <a:gd name="connsiteY9136" fmla="*/ 506962 h 4860733"/>
                <a:gd name="connsiteX9137" fmla="*/ 2971361 w 4853691"/>
                <a:gd name="connsiteY9137" fmla="*/ 528085 h 4860733"/>
                <a:gd name="connsiteX9138" fmla="*/ 2971361 w 4853691"/>
                <a:gd name="connsiteY9138" fmla="*/ 537474 h 4860733"/>
                <a:gd name="connsiteX9139" fmla="*/ 2971361 w 4853691"/>
                <a:gd name="connsiteY9139" fmla="*/ 556250 h 4860733"/>
                <a:gd name="connsiteX9140" fmla="*/ 2957279 w 4853691"/>
                <a:gd name="connsiteY9140" fmla="*/ 551556 h 4860733"/>
                <a:gd name="connsiteX9141" fmla="*/ 2929114 w 4853691"/>
                <a:gd name="connsiteY9141" fmla="*/ 542168 h 4860733"/>
                <a:gd name="connsiteX9142" fmla="*/ 2896255 w 4853691"/>
                <a:gd name="connsiteY9142" fmla="*/ 530433 h 4860733"/>
                <a:gd name="connsiteX9143" fmla="*/ 2868091 w 4853691"/>
                <a:gd name="connsiteY9143" fmla="*/ 521044 h 4860733"/>
                <a:gd name="connsiteX9144" fmla="*/ 2835232 w 4853691"/>
                <a:gd name="connsiteY9144" fmla="*/ 511656 h 4860733"/>
                <a:gd name="connsiteX9145" fmla="*/ 2807068 w 4853691"/>
                <a:gd name="connsiteY9145" fmla="*/ 502268 h 4860733"/>
                <a:gd name="connsiteX9146" fmla="*/ 2774209 w 4853691"/>
                <a:gd name="connsiteY9146" fmla="*/ 492880 h 4860733"/>
                <a:gd name="connsiteX9147" fmla="*/ 2748391 w 4853691"/>
                <a:gd name="connsiteY9147" fmla="*/ 485839 h 4860733"/>
                <a:gd name="connsiteX9148" fmla="*/ 2713186 w 4853691"/>
                <a:gd name="connsiteY9148" fmla="*/ 476450 h 4860733"/>
                <a:gd name="connsiteX9149" fmla="*/ 2687368 w 4853691"/>
                <a:gd name="connsiteY9149" fmla="*/ 469409 h 4860733"/>
                <a:gd name="connsiteX9150" fmla="*/ 2673286 w 4853691"/>
                <a:gd name="connsiteY9150" fmla="*/ 464715 h 4860733"/>
                <a:gd name="connsiteX9151" fmla="*/ 2680327 w 4853691"/>
                <a:gd name="connsiteY9151" fmla="*/ 462368 h 4860733"/>
                <a:gd name="connsiteX9152" fmla="*/ 2699103 w 4853691"/>
                <a:gd name="connsiteY9152" fmla="*/ 452980 h 4860733"/>
                <a:gd name="connsiteX9153" fmla="*/ 3008914 w 4853691"/>
                <a:gd name="connsiteY9153" fmla="*/ 443592 h 4860733"/>
                <a:gd name="connsiteX9154" fmla="*/ 3025343 w 4853691"/>
                <a:gd name="connsiteY9154" fmla="*/ 474103 h 4860733"/>
                <a:gd name="connsiteX9155" fmla="*/ 3037078 w 4853691"/>
                <a:gd name="connsiteY9155" fmla="*/ 495227 h 4860733"/>
                <a:gd name="connsiteX9156" fmla="*/ 3051160 w 4853691"/>
                <a:gd name="connsiteY9156" fmla="*/ 523391 h 4860733"/>
                <a:gd name="connsiteX9157" fmla="*/ 3062896 w 4853691"/>
                <a:gd name="connsiteY9157" fmla="*/ 546862 h 4860733"/>
                <a:gd name="connsiteX9158" fmla="*/ 3076978 w 4853691"/>
                <a:gd name="connsiteY9158" fmla="*/ 572679 h 4860733"/>
                <a:gd name="connsiteX9159" fmla="*/ 3091060 w 4853691"/>
                <a:gd name="connsiteY9159" fmla="*/ 600844 h 4860733"/>
                <a:gd name="connsiteX9160" fmla="*/ 3093407 w 4853691"/>
                <a:gd name="connsiteY9160" fmla="*/ 603191 h 4860733"/>
                <a:gd name="connsiteX9161" fmla="*/ 3076978 w 4853691"/>
                <a:gd name="connsiteY9161" fmla="*/ 596150 h 4860733"/>
                <a:gd name="connsiteX9162" fmla="*/ 3046466 w 4853691"/>
                <a:gd name="connsiteY9162" fmla="*/ 584415 h 4860733"/>
                <a:gd name="connsiteX9163" fmla="*/ 3015955 w 4853691"/>
                <a:gd name="connsiteY9163" fmla="*/ 572679 h 4860733"/>
                <a:gd name="connsiteX9164" fmla="*/ 2987790 w 4853691"/>
                <a:gd name="connsiteY9164" fmla="*/ 560944 h 4860733"/>
                <a:gd name="connsiteX9165" fmla="*/ 2971361 w 4853691"/>
                <a:gd name="connsiteY9165" fmla="*/ 553903 h 4860733"/>
                <a:gd name="connsiteX9166" fmla="*/ 2973708 w 4853691"/>
                <a:gd name="connsiteY9166" fmla="*/ 528085 h 4860733"/>
                <a:gd name="connsiteX9167" fmla="*/ 2973708 w 4853691"/>
                <a:gd name="connsiteY9167" fmla="*/ 525738 h 4860733"/>
                <a:gd name="connsiteX9168" fmla="*/ 2976055 w 4853691"/>
                <a:gd name="connsiteY9168" fmla="*/ 492880 h 4860733"/>
                <a:gd name="connsiteX9169" fmla="*/ 2976055 w 4853691"/>
                <a:gd name="connsiteY9169" fmla="*/ 490533 h 4860733"/>
                <a:gd name="connsiteX9170" fmla="*/ 2978402 w 4853691"/>
                <a:gd name="connsiteY9170" fmla="*/ 460021 h 4860733"/>
                <a:gd name="connsiteX9171" fmla="*/ 2978402 w 4853691"/>
                <a:gd name="connsiteY9171" fmla="*/ 455327 h 4860733"/>
                <a:gd name="connsiteX9172" fmla="*/ 2980749 w 4853691"/>
                <a:gd name="connsiteY9172" fmla="*/ 429510 h 4860733"/>
                <a:gd name="connsiteX9173" fmla="*/ 2980749 w 4853691"/>
                <a:gd name="connsiteY9173" fmla="*/ 422468 h 4860733"/>
                <a:gd name="connsiteX9174" fmla="*/ 2983096 w 4853691"/>
                <a:gd name="connsiteY9174" fmla="*/ 408386 h 4860733"/>
                <a:gd name="connsiteX9175" fmla="*/ 2983096 w 4853691"/>
                <a:gd name="connsiteY9175" fmla="*/ 408386 h 4860733"/>
                <a:gd name="connsiteX9176" fmla="*/ 2992484 w 4853691"/>
                <a:gd name="connsiteY9176" fmla="*/ 406039 h 4860733"/>
                <a:gd name="connsiteX9177" fmla="*/ 3001872 w 4853691"/>
                <a:gd name="connsiteY9177" fmla="*/ 420121 h 4860733"/>
                <a:gd name="connsiteX9178" fmla="*/ 3008914 w 4853691"/>
                <a:gd name="connsiteY9178" fmla="*/ 443592 h 4860733"/>
                <a:gd name="connsiteX9179" fmla="*/ 3138001 w 4853691"/>
                <a:gd name="connsiteY9179" fmla="*/ 621967 h 4860733"/>
                <a:gd name="connsiteX9180" fmla="*/ 3175554 w 4853691"/>
                <a:gd name="connsiteY9180" fmla="*/ 638397 h 4860733"/>
                <a:gd name="connsiteX9181" fmla="*/ 3196677 w 4853691"/>
                <a:gd name="connsiteY9181" fmla="*/ 647785 h 4860733"/>
                <a:gd name="connsiteX9182" fmla="*/ 3257701 w 4853691"/>
                <a:gd name="connsiteY9182" fmla="*/ 675949 h 4860733"/>
                <a:gd name="connsiteX9183" fmla="*/ 3278824 w 4853691"/>
                <a:gd name="connsiteY9183" fmla="*/ 685338 h 4860733"/>
                <a:gd name="connsiteX9184" fmla="*/ 3318724 w 4853691"/>
                <a:gd name="connsiteY9184" fmla="*/ 704114 h 4860733"/>
                <a:gd name="connsiteX9185" fmla="*/ 3344541 w 4853691"/>
                <a:gd name="connsiteY9185" fmla="*/ 718196 h 4860733"/>
                <a:gd name="connsiteX9186" fmla="*/ 3377400 w 4853691"/>
                <a:gd name="connsiteY9186" fmla="*/ 734626 h 4860733"/>
                <a:gd name="connsiteX9187" fmla="*/ 3405565 w 4853691"/>
                <a:gd name="connsiteY9187" fmla="*/ 748708 h 4860733"/>
                <a:gd name="connsiteX9188" fmla="*/ 3421994 w 4853691"/>
                <a:gd name="connsiteY9188" fmla="*/ 758096 h 4860733"/>
                <a:gd name="connsiteX9189" fmla="*/ 3419647 w 4853691"/>
                <a:gd name="connsiteY9189" fmla="*/ 767484 h 4860733"/>
                <a:gd name="connsiteX9190" fmla="*/ 3421994 w 4853691"/>
                <a:gd name="connsiteY9190" fmla="*/ 774525 h 4860733"/>
                <a:gd name="connsiteX9191" fmla="*/ 3407911 w 4853691"/>
                <a:gd name="connsiteY9191" fmla="*/ 779219 h 4860733"/>
                <a:gd name="connsiteX9192" fmla="*/ 3375053 w 4853691"/>
                <a:gd name="connsiteY9192" fmla="*/ 790955 h 4860733"/>
                <a:gd name="connsiteX9193" fmla="*/ 3339847 w 4853691"/>
                <a:gd name="connsiteY9193" fmla="*/ 807384 h 4860733"/>
                <a:gd name="connsiteX9194" fmla="*/ 3311683 w 4853691"/>
                <a:gd name="connsiteY9194" fmla="*/ 819119 h 4860733"/>
                <a:gd name="connsiteX9195" fmla="*/ 3253007 w 4853691"/>
                <a:gd name="connsiteY9195" fmla="*/ 847284 h 4860733"/>
                <a:gd name="connsiteX9196" fmla="*/ 3243618 w 4853691"/>
                <a:gd name="connsiteY9196" fmla="*/ 851978 h 4860733"/>
                <a:gd name="connsiteX9197" fmla="*/ 3217801 w 4853691"/>
                <a:gd name="connsiteY9197" fmla="*/ 866060 h 4860733"/>
                <a:gd name="connsiteX9198" fmla="*/ 3170860 w 4853691"/>
                <a:gd name="connsiteY9198" fmla="*/ 762790 h 4860733"/>
                <a:gd name="connsiteX9199" fmla="*/ 3166166 w 4853691"/>
                <a:gd name="connsiteY9199" fmla="*/ 753402 h 4860733"/>
                <a:gd name="connsiteX9200" fmla="*/ 3145042 w 4853691"/>
                <a:gd name="connsiteY9200" fmla="*/ 706461 h 4860733"/>
                <a:gd name="connsiteX9201" fmla="*/ 3140348 w 4853691"/>
                <a:gd name="connsiteY9201" fmla="*/ 694726 h 4860733"/>
                <a:gd name="connsiteX9202" fmla="*/ 3119225 w 4853691"/>
                <a:gd name="connsiteY9202" fmla="*/ 650132 h 4860733"/>
                <a:gd name="connsiteX9203" fmla="*/ 3109837 w 4853691"/>
                <a:gd name="connsiteY9203" fmla="*/ 633703 h 4860733"/>
                <a:gd name="connsiteX9204" fmla="*/ 3095754 w 4853691"/>
                <a:gd name="connsiteY9204" fmla="*/ 605538 h 4860733"/>
                <a:gd name="connsiteX9205" fmla="*/ 3112184 w 4853691"/>
                <a:gd name="connsiteY9205" fmla="*/ 612579 h 4860733"/>
                <a:gd name="connsiteX9206" fmla="*/ 3138001 w 4853691"/>
                <a:gd name="connsiteY9206" fmla="*/ 621967 h 4860733"/>
                <a:gd name="connsiteX9207" fmla="*/ 3511182 w 4853691"/>
                <a:gd name="connsiteY9207" fmla="*/ 781566 h 4860733"/>
                <a:gd name="connsiteX9208" fmla="*/ 3544040 w 4853691"/>
                <a:gd name="connsiteY9208" fmla="*/ 788608 h 4860733"/>
                <a:gd name="connsiteX9209" fmla="*/ 3572205 w 4853691"/>
                <a:gd name="connsiteY9209" fmla="*/ 795649 h 4860733"/>
                <a:gd name="connsiteX9210" fmla="*/ 3602716 w 4853691"/>
                <a:gd name="connsiteY9210" fmla="*/ 802690 h 4860733"/>
                <a:gd name="connsiteX9211" fmla="*/ 3630881 w 4853691"/>
                <a:gd name="connsiteY9211" fmla="*/ 809731 h 4860733"/>
                <a:gd name="connsiteX9212" fmla="*/ 3635575 w 4853691"/>
                <a:gd name="connsiteY9212" fmla="*/ 812078 h 4860733"/>
                <a:gd name="connsiteX9213" fmla="*/ 3633228 w 4853691"/>
                <a:gd name="connsiteY9213" fmla="*/ 826160 h 4860733"/>
                <a:gd name="connsiteX9214" fmla="*/ 3623840 w 4853691"/>
                <a:gd name="connsiteY9214" fmla="*/ 823813 h 4860733"/>
                <a:gd name="connsiteX9215" fmla="*/ 3588634 w 4853691"/>
                <a:gd name="connsiteY9215" fmla="*/ 812078 h 4860733"/>
                <a:gd name="connsiteX9216" fmla="*/ 3555775 w 4853691"/>
                <a:gd name="connsiteY9216" fmla="*/ 802690 h 4860733"/>
                <a:gd name="connsiteX9217" fmla="*/ 3518223 w 4853691"/>
                <a:gd name="connsiteY9217" fmla="*/ 790955 h 4860733"/>
                <a:gd name="connsiteX9218" fmla="*/ 3485364 w 4853691"/>
                <a:gd name="connsiteY9218" fmla="*/ 781566 h 4860733"/>
                <a:gd name="connsiteX9219" fmla="*/ 3459546 w 4853691"/>
                <a:gd name="connsiteY9219" fmla="*/ 774525 h 4860733"/>
                <a:gd name="connsiteX9220" fmla="*/ 3480670 w 4853691"/>
                <a:gd name="connsiteY9220" fmla="*/ 776872 h 4860733"/>
                <a:gd name="connsiteX9221" fmla="*/ 3511182 w 4853691"/>
                <a:gd name="connsiteY9221" fmla="*/ 781566 h 4860733"/>
                <a:gd name="connsiteX9222" fmla="*/ 3644963 w 4853691"/>
                <a:gd name="connsiteY9222" fmla="*/ 795649 h 4860733"/>
                <a:gd name="connsiteX9223" fmla="*/ 3649657 w 4853691"/>
                <a:gd name="connsiteY9223" fmla="*/ 779219 h 4860733"/>
                <a:gd name="connsiteX9224" fmla="*/ 3652004 w 4853691"/>
                <a:gd name="connsiteY9224" fmla="*/ 769831 h 4860733"/>
                <a:gd name="connsiteX9225" fmla="*/ 3656698 w 4853691"/>
                <a:gd name="connsiteY9225" fmla="*/ 753402 h 4860733"/>
                <a:gd name="connsiteX9226" fmla="*/ 3659045 w 4853691"/>
                <a:gd name="connsiteY9226" fmla="*/ 744014 h 4860733"/>
                <a:gd name="connsiteX9227" fmla="*/ 3663740 w 4853691"/>
                <a:gd name="connsiteY9227" fmla="*/ 729931 h 4860733"/>
                <a:gd name="connsiteX9228" fmla="*/ 3666086 w 4853691"/>
                <a:gd name="connsiteY9228" fmla="*/ 720543 h 4860733"/>
                <a:gd name="connsiteX9229" fmla="*/ 3670781 w 4853691"/>
                <a:gd name="connsiteY9229" fmla="*/ 706461 h 4860733"/>
                <a:gd name="connsiteX9230" fmla="*/ 3673128 w 4853691"/>
                <a:gd name="connsiteY9230" fmla="*/ 697073 h 4860733"/>
                <a:gd name="connsiteX9231" fmla="*/ 3677822 w 4853691"/>
                <a:gd name="connsiteY9231" fmla="*/ 682991 h 4860733"/>
                <a:gd name="connsiteX9232" fmla="*/ 3680169 w 4853691"/>
                <a:gd name="connsiteY9232" fmla="*/ 673602 h 4860733"/>
                <a:gd name="connsiteX9233" fmla="*/ 3684863 w 4853691"/>
                <a:gd name="connsiteY9233" fmla="*/ 659520 h 4860733"/>
                <a:gd name="connsiteX9234" fmla="*/ 3687210 w 4853691"/>
                <a:gd name="connsiteY9234" fmla="*/ 652479 h 4860733"/>
                <a:gd name="connsiteX9235" fmla="*/ 3691904 w 4853691"/>
                <a:gd name="connsiteY9235" fmla="*/ 640744 h 4860733"/>
                <a:gd name="connsiteX9236" fmla="*/ 3694251 w 4853691"/>
                <a:gd name="connsiteY9236" fmla="*/ 633703 h 4860733"/>
                <a:gd name="connsiteX9237" fmla="*/ 3698945 w 4853691"/>
                <a:gd name="connsiteY9237" fmla="*/ 621967 h 4860733"/>
                <a:gd name="connsiteX9238" fmla="*/ 3701292 w 4853691"/>
                <a:gd name="connsiteY9238" fmla="*/ 614926 h 4860733"/>
                <a:gd name="connsiteX9239" fmla="*/ 3705986 w 4853691"/>
                <a:gd name="connsiteY9239" fmla="*/ 603191 h 4860733"/>
                <a:gd name="connsiteX9240" fmla="*/ 3705986 w 4853691"/>
                <a:gd name="connsiteY9240" fmla="*/ 603191 h 4860733"/>
                <a:gd name="connsiteX9241" fmla="*/ 3713027 w 4853691"/>
                <a:gd name="connsiteY9241" fmla="*/ 605538 h 4860733"/>
                <a:gd name="connsiteX9242" fmla="*/ 3724763 w 4853691"/>
                <a:gd name="connsiteY9242" fmla="*/ 600844 h 4860733"/>
                <a:gd name="connsiteX9243" fmla="*/ 3727110 w 4853691"/>
                <a:gd name="connsiteY9243" fmla="*/ 603191 h 4860733"/>
                <a:gd name="connsiteX9244" fmla="*/ 3771704 w 4853691"/>
                <a:gd name="connsiteY9244" fmla="*/ 652479 h 4860733"/>
                <a:gd name="connsiteX9245" fmla="*/ 3785786 w 4853691"/>
                <a:gd name="connsiteY9245" fmla="*/ 668908 h 4860733"/>
                <a:gd name="connsiteX9246" fmla="*/ 3830380 w 4853691"/>
                <a:gd name="connsiteY9246" fmla="*/ 720543 h 4860733"/>
                <a:gd name="connsiteX9247" fmla="*/ 3842115 w 4853691"/>
                <a:gd name="connsiteY9247" fmla="*/ 734626 h 4860733"/>
                <a:gd name="connsiteX9248" fmla="*/ 3903138 w 4853691"/>
                <a:gd name="connsiteY9248" fmla="*/ 812078 h 4860733"/>
                <a:gd name="connsiteX9249" fmla="*/ 3940691 w 4853691"/>
                <a:gd name="connsiteY9249" fmla="*/ 861366 h 4860733"/>
                <a:gd name="connsiteX9250" fmla="*/ 3957120 w 4853691"/>
                <a:gd name="connsiteY9250" fmla="*/ 884836 h 4860733"/>
                <a:gd name="connsiteX9251" fmla="*/ 3987632 w 4853691"/>
                <a:gd name="connsiteY9251" fmla="*/ 927083 h 4860733"/>
                <a:gd name="connsiteX9252" fmla="*/ 3973550 w 4853691"/>
                <a:gd name="connsiteY9252" fmla="*/ 920042 h 4860733"/>
                <a:gd name="connsiteX9253" fmla="*/ 3968856 w 4853691"/>
                <a:gd name="connsiteY9253" fmla="*/ 917695 h 4860733"/>
                <a:gd name="connsiteX9254" fmla="*/ 3921915 w 4853691"/>
                <a:gd name="connsiteY9254" fmla="*/ 898919 h 4860733"/>
                <a:gd name="connsiteX9255" fmla="*/ 3914874 w 4853691"/>
                <a:gd name="connsiteY9255" fmla="*/ 896572 h 4860733"/>
                <a:gd name="connsiteX9256" fmla="*/ 3870279 w 4853691"/>
                <a:gd name="connsiteY9256" fmla="*/ 880142 h 4860733"/>
                <a:gd name="connsiteX9257" fmla="*/ 3858544 w 4853691"/>
                <a:gd name="connsiteY9257" fmla="*/ 875448 h 4860733"/>
                <a:gd name="connsiteX9258" fmla="*/ 3816298 w 4853691"/>
                <a:gd name="connsiteY9258" fmla="*/ 861366 h 4860733"/>
                <a:gd name="connsiteX9259" fmla="*/ 3802215 w 4853691"/>
                <a:gd name="connsiteY9259" fmla="*/ 856672 h 4860733"/>
                <a:gd name="connsiteX9260" fmla="*/ 3764662 w 4853691"/>
                <a:gd name="connsiteY9260" fmla="*/ 844937 h 4860733"/>
                <a:gd name="connsiteX9261" fmla="*/ 3743539 w 4853691"/>
                <a:gd name="connsiteY9261" fmla="*/ 837896 h 4860733"/>
                <a:gd name="connsiteX9262" fmla="*/ 3710681 w 4853691"/>
                <a:gd name="connsiteY9262" fmla="*/ 828507 h 4860733"/>
                <a:gd name="connsiteX9263" fmla="*/ 3684863 w 4853691"/>
                <a:gd name="connsiteY9263" fmla="*/ 821466 h 4860733"/>
                <a:gd name="connsiteX9264" fmla="*/ 3654351 w 4853691"/>
                <a:gd name="connsiteY9264" fmla="*/ 814425 h 4860733"/>
                <a:gd name="connsiteX9265" fmla="*/ 3637922 w 4853691"/>
                <a:gd name="connsiteY9265" fmla="*/ 809731 h 4860733"/>
                <a:gd name="connsiteX9266" fmla="*/ 3637922 w 4853691"/>
                <a:gd name="connsiteY9266" fmla="*/ 809731 h 4860733"/>
                <a:gd name="connsiteX9267" fmla="*/ 3644963 w 4853691"/>
                <a:gd name="connsiteY9267" fmla="*/ 795649 h 4860733"/>
                <a:gd name="connsiteX9268" fmla="*/ 4022837 w 4853691"/>
                <a:gd name="connsiteY9268" fmla="*/ 943513 h 4860733"/>
                <a:gd name="connsiteX9269" fmla="*/ 4051002 w 4853691"/>
                <a:gd name="connsiteY9269" fmla="*/ 957595 h 4860733"/>
                <a:gd name="connsiteX9270" fmla="*/ 4072126 w 4853691"/>
                <a:gd name="connsiteY9270" fmla="*/ 969330 h 4860733"/>
                <a:gd name="connsiteX9271" fmla="*/ 4100290 w 4853691"/>
                <a:gd name="connsiteY9271" fmla="*/ 985760 h 4860733"/>
                <a:gd name="connsiteX9272" fmla="*/ 4121414 w 4853691"/>
                <a:gd name="connsiteY9272" fmla="*/ 997495 h 4860733"/>
                <a:gd name="connsiteX9273" fmla="*/ 4149578 w 4853691"/>
                <a:gd name="connsiteY9273" fmla="*/ 1013924 h 4860733"/>
                <a:gd name="connsiteX9274" fmla="*/ 4168355 w 4853691"/>
                <a:gd name="connsiteY9274" fmla="*/ 1025659 h 4860733"/>
                <a:gd name="connsiteX9275" fmla="*/ 4196519 w 4853691"/>
                <a:gd name="connsiteY9275" fmla="*/ 1044436 h 4860733"/>
                <a:gd name="connsiteX9276" fmla="*/ 4212948 w 4853691"/>
                <a:gd name="connsiteY9276" fmla="*/ 1056171 h 4860733"/>
                <a:gd name="connsiteX9277" fmla="*/ 4215296 w 4853691"/>
                <a:gd name="connsiteY9277" fmla="*/ 1058518 h 4860733"/>
                <a:gd name="connsiteX9278" fmla="*/ 4248154 w 4853691"/>
                <a:gd name="connsiteY9278" fmla="*/ 1138318 h 4860733"/>
                <a:gd name="connsiteX9279" fmla="*/ 4229378 w 4853691"/>
                <a:gd name="connsiteY9279" fmla="*/ 1124235 h 4860733"/>
                <a:gd name="connsiteX9280" fmla="*/ 4201213 w 4853691"/>
                <a:gd name="connsiteY9280" fmla="*/ 1103112 h 4860733"/>
                <a:gd name="connsiteX9281" fmla="*/ 4177743 w 4853691"/>
                <a:gd name="connsiteY9281" fmla="*/ 1086683 h 4860733"/>
                <a:gd name="connsiteX9282" fmla="*/ 4147231 w 4853691"/>
                <a:gd name="connsiteY9282" fmla="*/ 1067906 h 4860733"/>
                <a:gd name="connsiteX9283" fmla="*/ 4121414 w 4853691"/>
                <a:gd name="connsiteY9283" fmla="*/ 1051477 h 4860733"/>
                <a:gd name="connsiteX9284" fmla="*/ 4090902 w 4853691"/>
                <a:gd name="connsiteY9284" fmla="*/ 1032700 h 4860733"/>
                <a:gd name="connsiteX9285" fmla="*/ 4065084 w 4853691"/>
                <a:gd name="connsiteY9285" fmla="*/ 1016271 h 4860733"/>
                <a:gd name="connsiteX9286" fmla="*/ 4041614 w 4853691"/>
                <a:gd name="connsiteY9286" fmla="*/ 1002189 h 4860733"/>
                <a:gd name="connsiteX9287" fmla="*/ 4004061 w 4853691"/>
                <a:gd name="connsiteY9287" fmla="*/ 948207 h 4860733"/>
                <a:gd name="connsiteX9288" fmla="*/ 3992326 w 4853691"/>
                <a:gd name="connsiteY9288" fmla="*/ 931777 h 4860733"/>
                <a:gd name="connsiteX9289" fmla="*/ 3992326 w 4853691"/>
                <a:gd name="connsiteY9289" fmla="*/ 931777 h 4860733"/>
                <a:gd name="connsiteX9290" fmla="*/ 3999367 w 4853691"/>
                <a:gd name="connsiteY9290" fmla="*/ 934125 h 4860733"/>
                <a:gd name="connsiteX9291" fmla="*/ 4022837 w 4853691"/>
                <a:gd name="connsiteY9291" fmla="*/ 943513 h 4860733"/>
                <a:gd name="connsiteX9292" fmla="*/ 4356118 w 4853691"/>
                <a:gd name="connsiteY9292" fmla="*/ 1199341 h 4860733"/>
                <a:gd name="connsiteX9293" fmla="*/ 4381936 w 4853691"/>
                <a:gd name="connsiteY9293" fmla="*/ 1239241 h 4860733"/>
                <a:gd name="connsiteX9294" fmla="*/ 4381936 w 4853691"/>
                <a:gd name="connsiteY9294" fmla="*/ 1241588 h 4860733"/>
                <a:gd name="connsiteX9295" fmla="*/ 4351424 w 4853691"/>
                <a:gd name="connsiteY9295" fmla="*/ 1215770 h 4860733"/>
                <a:gd name="connsiteX9296" fmla="*/ 4334995 w 4853691"/>
                <a:gd name="connsiteY9296" fmla="*/ 1201688 h 4860733"/>
                <a:gd name="connsiteX9297" fmla="*/ 4304483 w 4853691"/>
                <a:gd name="connsiteY9297" fmla="*/ 1175870 h 4860733"/>
                <a:gd name="connsiteX9298" fmla="*/ 4283360 w 4853691"/>
                <a:gd name="connsiteY9298" fmla="*/ 1159441 h 4860733"/>
                <a:gd name="connsiteX9299" fmla="*/ 4252848 w 4853691"/>
                <a:gd name="connsiteY9299" fmla="*/ 1135970 h 4860733"/>
                <a:gd name="connsiteX9300" fmla="*/ 4252848 w 4853691"/>
                <a:gd name="connsiteY9300" fmla="*/ 1135970 h 4860733"/>
                <a:gd name="connsiteX9301" fmla="*/ 4236419 w 4853691"/>
                <a:gd name="connsiteY9301" fmla="*/ 1093724 h 4860733"/>
                <a:gd name="connsiteX9302" fmla="*/ 4227031 w 4853691"/>
                <a:gd name="connsiteY9302" fmla="*/ 1070253 h 4860733"/>
                <a:gd name="connsiteX9303" fmla="*/ 4222337 w 4853691"/>
                <a:gd name="connsiteY9303" fmla="*/ 1056171 h 4860733"/>
                <a:gd name="connsiteX9304" fmla="*/ 4248154 w 4853691"/>
                <a:gd name="connsiteY9304" fmla="*/ 1074947 h 4860733"/>
                <a:gd name="connsiteX9305" fmla="*/ 4262237 w 4853691"/>
                <a:gd name="connsiteY9305" fmla="*/ 1084335 h 4860733"/>
                <a:gd name="connsiteX9306" fmla="*/ 4290401 w 4853691"/>
                <a:gd name="connsiteY9306" fmla="*/ 1105459 h 4860733"/>
                <a:gd name="connsiteX9307" fmla="*/ 4285707 w 4853691"/>
                <a:gd name="connsiteY9307" fmla="*/ 1117194 h 4860733"/>
                <a:gd name="connsiteX9308" fmla="*/ 4306830 w 4853691"/>
                <a:gd name="connsiteY9308" fmla="*/ 1138318 h 4860733"/>
                <a:gd name="connsiteX9309" fmla="*/ 4313872 w 4853691"/>
                <a:gd name="connsiteY9309" fmla="*/ 1135970 h 4860733"/>
                <a:gd name="connsiteX9310" fmla="*/ 4318566 w 4853691"/>
                <a:gd name="connsiteY9310" fmla="*/ 1140665 h 4860733"/>
                <a:gd name="connsiteX9311" fmla="*/ 4356118 w 4853691"/>
                <a:gd name="connsiteY9311" fmla="*/ 1199341 h 4860733"/>
                <a:gd name="connsiteX9312" fmla="*/ 4471124 w 4853691"/>
                <a:gd name="connsiteY9312" fmla="*/ 1328428 h 4860733"/>
                <a:gd name="connsiteX9313" fmla="*/ 4478165 w 4853691"/>
                <a:gd name="connsiteY9313" fmla="*/ 1337817 h 4860733"/>
                <a:gd name="connsiteX9314" fmla="*/ 4508676 w 4853691"/>
                <a:gd name="connsiteY9314" fmla="*/ 1370675 h 4860733"/>
                <a:gd name="connsiteX9315" fmla="*/ 4513371 w 4853691"/>
                <a:gd name="connsiteY9315" fmla="*/ 1375369 h 4860733"/>
                <a:gd name="connsiteX9316" fmla="*/ 4607252 w 4853691"/>
                <a:gd name="connsiteY9316" fmla="*/ 1497416 h 4860733"/>
                <a:gd name="connsiteX9317" fmla="*/ 4611946 w 4853691"/>
                <a:gd name="connsiteY9317" fmla="*/ 1504457 h 4860733"/>
                <a:gd name="connsiteX9318" fmla="*/ 4633070 w 4853691"/>
                <a:gd name="connsiteY9318" fmla="*/ 1549051 h 4860733"/>
                <a:gd name="connsiteX9319" fmla="*/ 4637764 w 4853691"/>
                <a:gd name="connsiteY9319" fmla="*/ 1558439 h 4860733"/>
                <a:gd name="connsiteX9320" fmla="*/ 4637764 w 4853691"/>
                <a:gd name="connsiteY9320" fmla="*/ 1560786 h 4860733"/>
                <a:gd name="connsiteX9321" fmla="*/ 4442959 w 4853691"/>
                <a:gd name="connsiteY9321" fmla="*/ 1340164 h 4860733"/>
                <a:gd name="connsiteX9322" fmla="*/ 4417141 w 4853691"/>
                <a:gd name="connsiteY9322" fmla="*/ 1295570 h 4860733"/>
                <a:gd name="connsiteX9323" fmla="*/ 4405406 w 4853691"/>
                <a:gd name="connsiteY9323" fmla="*/ 1274446 h 4860733"/>
                <a:gd name="connsiteX9324" fmla="*/ 4412447 w 4853691"/>
                <a:gd name="connsiteY9324" fmla="*/ 1269752 h 4860733"/>
                <a:gd name="connsiteX9325" fmla="*/ 4433571 w 4853691"/>
                <a:gd name="connsiteY9325" fmla="*/ 1290876 h 4860733"/>
                <a:gd name="connsiteX9326" fmla="*/ 4442959 w 4853691"/>
                <a:gd name="connsiteY9326" fmla="*/ 1300264 h 4860733"/>
                <a:gd name="connsiteX9327" fmla="*/ 4471124 w 4853691"/>
                <a:gd name="connsiteY9327" fmla="*/ 1328428 h 4860733"/>
                <a:gd name="connsiteX9328" fmla="*/ 4675317 w 4853691"/>
                <a:gd name="connsiteY9328" fmla="*/ 1619462 h 4860733"/>
                <a:gd name="connsiteX9329" fmla="*/ 4663581 w 4853691"/>
                <a:gd name="connsiteY9329" fmla="*/ 1598339 h 4860733"/>
                <a:gd name="connsiteX9330" fmla="*/ 4654193 w 4853691"/>
                <a:gd name="connsiteY9330" fmla="*/ 1574868 h 4860733"/>
                <a:gd name="connsiteX9331" fmla="*/ 4649499 w 4853691"/>
                <a:gd name="connsiteY9331" fmla="*/ 1558439 h 4860733"/>
                <a:gd name="connsiteX9332" fmla="*/ 4668275 w 4853691"/>
                <a:gd name="connsiteY9332" fmla="*/ 1588950 h 4860733"/>
                <a:gd name="connsiteX9333" fmla="*/ 4675317 w 4853691"/>
                <a:gd name="connsiteY9333" fmla="*/ 1614768 h 4860733"/>
                <a:gd name="connsiteX9334" fmla="*/ 4675317 w 4853691"/>
                <a:gd name="connsiteY9334" fmla="*/ 1619462 h 4860733"/>
                <a:gd name="connsiteX9335" fmla="*/ 4670623 w 4853691"/>
                <a:gd name="connsiteY9335" fmla="*/ 1624156 h 4860733"/>
                <a:gd name="connsiteX9336" fmla="*/ 4682358 w 4853691"/>
                <a:gd name="connsiteY9336" fmla="*/ 1654668 h 4860733"/>
                <a:gd name="connsiteX9337" fmla="*/ 4691746 w 4853691"/>
                <a:gd name="connsiteY9337" fmla="*/ 1678138 h 4860733"/>
                <a:gd name="connsiteX9338" fmla="*/ 4691746 w 4853691"/>
                <a:gd name="connsiteY9338" fmla="*/ 1680485 h 4860733"/>
                <a:gd name="connsiteX9339" fmla="*/ 4689399 w 4853691"/>
                <a:gd name="connsiteY9339" fmla="*/ 1675791 h 4860733"/>
                <a:gd name="connsiteX9340" fmla="*/ 4680011 w 4853691"/>
                <a:gd name="connsiteY9340" fmla="*/ 1654668 h 4860733"/>
                <a:gd name="connsiteX9341" fmla="*/ 4665929 w 4853691"/>
                <a:gd name="connsiteY9341" fmla="*/ 1621809 h 4860733"/>
                <a:gd name="connsiteX9342" fmla="*/ 4656540 w 4853691"/>
                <a:gd name="connsiteY9342" fmla="*/ 1598339 h 4860733"/>
                <a:gd name="connsiteX9343" fmla="*/ 4647152 w 4853691"/>
                <a:gd name="connsiteY9343" fmla="*/ 1574868 h 4860733"/>
                <a:gd name="connsiteX9344" fmla="*/ 4661234 w 4853691"/>
                <a:gd name="connsiteY9344" fmla="*/ 1595992 h 4860733"/>
                <a:gd name="connsiteX9345" fmla="*/ 4661234 w 4853691"/>
                <a:gd name="connsiteY9345" fmla="*/ 1598339 h 4860733"/>
                <a:gd name="connsiteX9346" fmla="*/ 4670623 w 4853691"/>
                <a:gd name="connsiteY9346" fmla="*/ 1624156 h 4860733"/>
                <a:gd name="connsiteX9347" fmla="*/ 4618988 w 4853691"/>
                <a:gd name="connsiteY9347" fmla="*/ 1516192 h 4860733"/>
                <a:gd name="connsiteX9348" fmla="*/ 4614294 w 4853691"/>
                <a:gd name="connsiteY9348" fmla="*/ 1509151 h 4860733"/>
                <a:gd name="connsiteX9349" fmla="*/ 4640111 w 4853691"/>
                <a:gd name="connsiteY9349" fmla="*/ 1549051 h 4860733"/>
                <a:gd name="connsiteX9350" fmla="*/ 4647152 w 4853691"/>
                <a:gd name="connsiteY9350" fmla="*/ 1567827 h 4860733"/>
                <a:gd name="connsiteX9351" fmla="*/ 4654193 w 4853691"/>
                <a:gd name="connsiteY9351" fmla="*/ 1588950 h 4860733"/>
                <a:gd name="connsiteX9352" fmla="*/ 4649499 w 4853691"/>
                <a:gd name="connsiteY9352" fmla="*/ 1581909 h 4860733"/>
                <a:gd name="connsiteX9353" fmla="*/ 4640111 w 4853691"/>
                <a:gd name="connsiteY9353" fmla="*/ 1567827 h 4860733"/>
                <a:gd name="connsiteX9354" fmla="*/ 4630723 w 4853691"/>
                <a:gd name="connsiteY9354" fmla="*/ 1544357 h 4860733"/>
                <a:gd name="connsiteX9355" fmla="*/ 4618988 w 4853691"/>
                <a:gd name="connsiteY9355" fmla="*/ 1516192 h 4860733"/>
                <a:gd name="connsiteX9356" fmla="*/ 4156619 w 4853691"/>
                <a:gd name="connsiteY9356" fmla="*/ 1173523 h 4860733"/>
                <a:gd name="connsiteX9357" fmla="*/ 4187131 w 4853691"/>
                <a:gd name="connsiteY9357" fmla="*/ 1220464 h 4860733"/>
                <a:gd name="connsiteX9358" fmla="*/ 4203560 w 4853691"/>
                <a:gd name="connsiteY9358" fmla="*/ 1246282 h 4860733"/>
                <a:gd name="connsiteX9359" fmla="*/ 4231725 w 4853691"/>
                <a:gd name="connsiteY9359" fmla="*/ 1290876 h 4860733"/>
                <a:gd name="connsiteX9360" fmla="*/ 4248154 w 4853691"/>
                <a:gd name="connsiteY9360" fmla="*/ 1319040 h 4860733"/>
                <a:gd name="connsiteX9361" fmla="*/ 4273972 w 4853691"/>
                <a:gd name="connsiteY9361" fmla="*/ 1363634 h 4860733"/>
                <a:gd name="connsiteX9362" fmla="*/ 4290401 w 4853691"/>
                <a:gd name="connsiteY9362" fmla="*/ 1389451 h 4860733"/>
                <a:gd name="connsiteX9363" fmla="*/ 4316218 w 4853691"/>
                <a:gd name="connsiteY9363" fmla="*/ 1434045 h 4860733"/>
                <a:gd name="connsiteX9364" fmla="*/ 4330301 w 4853691"/>
                <a:gd name="connsiteY9364" fmla="*/ 1459863 h 4860733"/>
                <a:gd name="connsiteX9365" fmla="*/ 4353771 w 4853691"/>
                <a:gd name="connsiteY9365" fmla="*/ 1502110 h 4860733"/>
                <a:gd name="connsiteX9366" fmla="*/ 4370201 w 4853691"/>
                <a:gd name="connsiteY9366" fmla="*/ 1530274 h 4860733"/>
                <a:gd name="connsiteX9367" fmla="*/ 4391324 w 4853691"/>
                <a:gd name="connsiteY9367" fmla="*/ 1570174 h 4860733"/>
                <a:gd name="connsiteX9368" fmla="*/ 4407753 w 4853691"/>
                <a:gd name="connsiteY9368" fmla="*/ 1598339 h 4860733"/>
                <a:gd name="connsiteX9369" fmla="*/ 4428877 w 4853691"/>
                <a:gd name="connsiteY9369" fmla="*/ 1635891 h 4860733"/>
                <a:gd name="connsiteX9370" fmla="*/ 4445306 w 4853691"/>
                <a:gd name="connsiteY9370" fmla="*/ 1666403 h 4860733"/>
                <a:gd name="connsiteX9371" fmla="*/ 4454694 w 4853691"/>
                <a:gd name="connsiteY9371" fmla="*/ 1682832 h 4860733"/>
                <a:gd name="connsiteX9372" fmla="*/ 4450000 w 4853691"/>
                <a:gd name="connsiteY9372" fmla="*/ 1687526 h 4860733"/>
                <a:gd name="connsiteX9373" fmla="*/ 4440612 w 4853691"/>
                <a:gd name="connsiteY9373" fmla="*/ 1680485 h 4860733"/>
                <a:gd name="connsiteX9374" fmla="*/ 4426530 w 4853691"/>
                <a:gd name="connsiteY9374" fmla="*/ 1671097 h 4860733"/>
                <a:gd name="connsiteX9375" fmla="*/ 4414795 w 4853691"/>
                <a:gd name="connsiteY9375" fmla="*/ 1664056 h 4860733"/>
                <a:gd name="connsiteX9376" fmla="*/ 4398365 w 4853691"/>
                <a:gd name="connsiteY9376" fmla="*/ 1654668 h 4860733"/>
                <a:gd name="connsiteX9377" fmla="*/ 4386630 w 4853691"/>
                <a:gd name="connsiteY9377" fmla="*/ 1647627 h 4860733"/>
                <a:gd name="connsiteX9378" fmla="*/ 4370201 w 4853691"/>
                <a:gd name="connsiteY9378" fmla="*/ 1638238 h 4860733"/>
                <a:gd name="connsiteX9379" fmla="*/ 4358465 w 4853691"/>
                <a:gd name="connsiteY9379" fmla="*/ 1631197 h 4860733"/>
                <a:gd name="connsiteX9380" fmla="*/ 4342036 w 4853691"/>
                <a:gd name="connsiteY9380" fmla="*/ 1624156 h 4860733"/>
                <a:gd name="connsiteX9381" fmla="*/ 4330301 w 4853691"/>
                <a:gd name="connsiteY9381" fmla="*/ 1619462 h 4860733"/>
                <a:gd name="connsiteX9382" fmla="*/ 4311524 w 4853691"/>
                <a:gd name="connsiteY9382" fmla="*/ 1612421 h 4860733"/>
                <a:gd name="connsiteX9383" fmla="*/ 4299789 w 4853691"/>
                <a:gd name="connsiteY9383" fmla="*/ 1607727 h 4860733"/>
                <a:gd name="connsiteX9384" fmla="*/ 4281013 w 4853691"/>
                <a:gd name="connsiteY9384" fmla="*/ 1600686 h 4860733"/>
                <a:gd name="connsiteX9385" fmla="*/ 4269277 w 4853691"/>
                <a:gd name="connsiteY9385" fmla="*/ 1595992 h 4860733"/>
                <a:gd name="connsiteX9386" fmla="*/ 4250501 w 4853691"/>
                <a:gd name="connsiteY9386" fmla="*/ 1588950 h 4860733"/>
                <a:gd name="connsiteX9387" fmla="*/ 4238766 w 4853691"/>
                <a:gd name="connsiteY9387" fmla="*/ 1584256 h 4860733"/>
                <a:gd name="connsiteX9388" fmla="*/ 4219990 w 4853691"/>
                <a:gd name="connsiteY9388" fmla="*/ 1579562 h 4860733"/>
                <a:gd name="connsiteX9389" fmla="*/ 4208254 w 4853691"/>
                <a:gd name="connsiteY9389" fmla="*/ 1574868 h 4860733"/>
                <a:gd name="connsiteX9390" fmla="*/ 4187131 w 4853691"/>
                <a:gd name="connsiteY9390" fmla="*/ 1570174 h 4860733"/>
                <a:gd name="connsiteX9391" fmla="*/ 4173049 w 4853691"/>
                <a:gd name="connsiteY9391" fmla="*/ 1567827 h 4860733"/>
                <a:gd name="connsiteX9392" fmla="*/ 4151925 w 4853691"/>
                <a:gd name="connsiteY9392" fmla="*/ 1563133 h 4860733"/>
                <a:gd name="connsiteX9393" fmla="*/ 4137843 w 4853691"/>
                <a:gd name="connsiteY9393" fmla="*/ 1560786 h 4860733"/>
                <a:gd name="connsiteX9394" fmla="*/ 4116719 w 4853691"/>
                <a:gd name="connsiteY9394" fmla="*/ 1558439 h 4860733"/>
                <a:gd name="connsiteX9395" fmla="*/ 4102637 w 4853691"/>
                <a:gd name="connsiteY9395" fmla="*/ 1556092 h 4860733"/>
                <a:gd name="connsiteX9396" fmla="*/ 4081514 w 4853691"/>
                <a:gd name="connsiteY9396" fmla="*/ 1553745 h 4860733"/>
                <a:gd name="connsiteX9397" fmla="*/ 4067432 w 4853691"/>
                <a:gd name="connsiteY9397" fmla="*/ 1551398 h 4860733"/>
                <a:gd name="connsiteX9398" fmla="*/ 4043961 w 4853691"/>
                <a:gd name="connsiteY9398" fmla="*/ 1549051 h 4860733"/>
                <a:gd name="connsiteX9399" fmla="*/ 4029879 w 4853691"/>
                <a:gd name="connsiteY9399" fmla="*/ 1549051 h 4860733"/>
                <a:gd name="connsiteX9400" fmla="*/ 4006408 w 4853691"/>
                <a:gd name="connsiteY9400" fmla="*/ 1546704 h 4860733"/>
                <a:gd name="connsiteX9401" fmla="*/ 3994673 w 4853691"/>
                <a:gd name="connsiteY9401" fmla="*/ 1546704 h 4860733"/>
                <a:gd name="connsiteX9402" fmla="*/ 3957120 w 4853691"/>
                <a:gd name="connsiteY9402" fmla="*/ 1546704 h 4860733"/>
                <a:gd name="connsiteX9403" fmla="*/ 3905485 w 4853691"/>
                <a:gd name="connsiteY9403" fmla="*/ 1546704 h 4860733"/>
                <a:gd name="connsiteX9404" fmla="*/ 3884362 w 4853691"/>
                <a:gd name="connsiteY9404" fmla="*/ 1549051 h 4860733"/>
                <a:gd name="connsiteX9405" fmla="*/ 3853850 w 4853691"/>
                <a:gd name="connsiteY9405" fmla="*/ 1551398 h 4860733"/>
                <a:gd name="connsiteX9406" fmla="*/ 3828033 w 4853691"/>
                <a:gd name="connsiteY9406" fmla="*/ 1553745 h 4860733"/>
                <a:gd name="connsiteX9407" fmla="*/ 3802215 w 4853691"/>
                <a:gd name="connsiteY9407" fmla="*/ 1556092 h 4860733"/>
                <a:gd name="connsiteX9408" fmla="*/ 3774051 w 4853691"/>
                <a:gd name="connsiteY9408" fmla="*/ 1560786 h 4860733"/>
                <a:gd name="connsiteX9409" fmla="*/ 3750580 w 4853691"/>
                <a:gd name="connsiteY9409" fmla="*/ 1563133 h 4860733"/>
                <a:gd name="connsiteX9410" fmla="*/ 3720069 w 4853691"/>
                <a:gd name="connsiteY9410" fmla="*/ 1567827 h 4860733"/>
                <a:gd name="connsiteX9411" fmla="*/ 3698945 w 4853691"/>
                <a:gd name="connsiteY9411" fmla="*/ 1572521 h 4860733"/>
                <a:gd name="connsiteX9412" fmla="*/ 3666086 w 4853691"/>
                <a:gd name="connsiteY9412" fmla="*/ 1579562 h 4860733"/>
                <a:gd name="connsiteX9413" fmla="*/ 3644963 w 4853691"/>
                <a:gd name="connsiteY9413" fmla="*/ 1584256 h 4860733"/>
                <a:gd name="connsiteX9414" fmla="*/ 3609758 w 4853691"/>
                <a:gd name="connsiteY9414" fmla="*/ 1593645 h 4860733"/>
                <a:gd name="connsiteX9415" fmla="*/ 3593328 w 4853691"/>
                <a:gd name="connsiteY9415" fmla="*/ 1598339 h 4860733"/>
                <a:gd name="connsiteX9416" fmla="*/ 3558123 w 4853691"/>
                <a:gd name="connsiteY9416" fmla="*/ 1607727 h 4860733"/>
                <a:gd name="connsiteX9417" fmla="*/ 3541693 w 4853691"/>
                <a:gd name="connsiteY9417" fmla="*/ 1593645 h 4860733"/>
                <a:gd name="connsiteX9418" fmla="*/ 3546387 w 4853691"/>
                <a:gd name="connsiteY9418" fmla="*/ 1523233 h 4860733"/>
                <a:gd name="connsiteX9419" fmla="*/ 3548734 w 4853691"/>
                <a:gd name="connsiteY9419" fmla="*/ 1495069 h 4860733"/>
                <a:gd name="connsiteX9420" fmla="*/ 3553428 w 4853691"/>
                <a:gd name="connsiteY9420" fmla="*/ 1438740 h 4860733"/>
                <a:gd name="connsiteX9421" fmla="*/ 3558123 w 4853691"/>
                <a:gd name="connsiteY9421" fmla="*/ 1394146 h 4860733"/>
                <a:gd name="connsiteX9422" fmla="*/ 3562817 w 4853691"/>
                <a:gd name="connsiteY9422" fmla="*/ 1356593 h 4860733"/>
                <a:gd name="connsiteX9423" fmla="*/ 3567511 w 4853691"/>
                <a:gd name="connsiteY9423" fmla="*/ 1307305 h 4860733"/>
                <a:gd name="connsiteX9424" fmla="*/ 3569858 w 4853691"/>
                <a:gd name="connsiteY9424" fmla="*/ 1279140 h 4860733"/>
                <a:gd name="connsiteX9425" fmla="*/ 3576899 w 4853691"/>
                <a:gd name="connsiteY9425" fmla="*/ 1229852 h 4860733"/>
                <a:gd name="connsiteX9426" fmla="*/ 3579246 w 4853691"/>
                <a:gd name="connsiteY9426" fmla="*/ 1204035 h 4860733"/>
                <a:gd name="connsiteX9427" fmla="*/ 3583940 w 4853691"/>
                <a:gd name="connsiteY9427" fmla="*/ 1161788 h 4860733"/>
                <a:gd name="connsiteX9428" fmla="*/ 3588634 w 4853691"/>
                <a:gd name="connsiteY9428" fmla="*/ 1131276 h 4860733"/>
                <a:gd name="connsiteX9429" fmla="*/ 3593328 w 4853691"/>
                <a:gd name="connsiteY9429" fmla="*/ 1100765 h 4860733"/>
                <a:gd name="connsiteX9430" fmla="*/ 3600369 w 4853691"/>
                <a:gd name="connsiteY9430" fmla="*/ 1058518 h 4860733"/>
                <a:gd name="connsiteX9431" fmla="*/ 3607410 w 4853691"/>
                <a:gd name="connsiteY9431" fmla="*/ 1009230 h 4860733"/>
                <a:gd name="connsiteX9432" fmla="*/ 3609758 w 4853691"/>
                <a:gd name="connsiteY9432" fmla="*/ 1009230 h 4860733"/>
                <a:gd name="connsiteX9433" fmla="*/ 3630881 w 4853691"/>
                <a:gd name="connsiteY9433" fmla="*/ 988107 h 4860733"/>
                <a:gd name="connsiteX9434" fmla="*/ 3614452 w 4853691"/>
                <a:gd name="connsiteY9434" fmla="*/ 969330 h 4860733"/>
                <a:gd name="connsiteX9435" fmla="*/ 3616799 w 4853691"/>
                <a:gd name="connsiteY9435" fmla="*/ 955248 h 4860733"/>
                <a:gd name="connsiteX9436" fmla="*/ 3619146 w 4853691"/>
                <a:gd name="connsiteY9436" fmla="*/ 945860 h 4860733"/>
                <a:gd name="connsiteX9437" fmla="*/ 4133149 w 4853691"/>
                <a:gd name="connsiteY9437" fmla="*/ 1124235 h 4860733"/>
                <a:gd name="connsiteX9438" fmla="*/ 4147231 w 4853691"/>
                <a:gd name="connsiteY9438" fmla="*/ 1147706 h 4860733"/>
                <a:gd name="connsiteX9439" fmla="*/ 4156619 w 4853691"/>
                <a:gd name="connsiteY9439" fmla="*/ 1173523 h 4860733"/>
                <a:gd name="connsiteX9440" fmla="*/ 3612104 w 4853691"/>
                <a:gd name="connsiteY9440" fmla="*/ 1649974 h 4860733"/>
                <a:gd name="connsiteX9441" fmla="*/ 3642616 w 4853691"/>
                <a:gd name="connsiteY9441" fmla="*/ 1661709 h 4860733"/>
                <a:gd name="connsiteX9442" fmla="*/ 3689557 w 4853691"/>
                <a:gd name="connsiteY9442" fmla="*/ 1680485 h 4860733"/>
                <a:gd name="connsiteX9443" fmla="*/ 3752927 w 4853691"/>
                <a:gd name="connsiteY9443" fmla="*/ 1708650 h 4860733"/>
                <a:gd name="connsiteX9444" fmla="*/ 3767010 w 4853691"/>
                <a:gd name="connsiteY9444" fmla="*/ 1713344 h 4860733"/>
                <a:gd name="connsiteX9445" fmla="*/ 3842115 w 4853691"/>
                <a:gd name="connsiteY9445" fmla="*/ 1746203 h 4860733"/>
                <a:gd name="connsiteX9446" fmla="*/ 3863239 w 4853691"/>
                <a:gd name="connsiteY9446" fmla="*/ 1755591 h 4860733"/>
                <a:gd name="connsiteX9447" fmla="*/ 3917220 w 4853691"/>
                <a:gd name="connsiteY9447" fmla="*/ 1781408 h 4860733"/>
                <a:gd name="connsiteX9448" fmla="*/ 3945385 w 4853691"/>
                <a:gd name="connsiteY9448" fmla="*/ 1795491 h 4860733"/>
                <a:gd name="connsiteX9449" fmla="*/ 3989979 w 4853691"/>
                <a:gd name="connsiteY9449" fmla="*/ 1816614 h 4860733"/>
                <a:gd name="connsiteX9450" fmla="*/ 4022837 w 4853691"/>
                <a:gd name="connsiteY9450" fmla="*/ 1833043 h 4860733"/>
                <a:gd name="connsiteX9451" fmla="*/ 4060390 w 4853691"/>
                <a:gd name="connsiteY9451" fmla="*/ 1851820 h 4860733"/>
                <a:gd name="connsiteX9452" fmla="*/ 4095596 w 4853691"/>
                <a:gd name="connsiteY9452" fmla="*/ 1870596 h 4860733"/>
                <a:gd name="connsiteX9453" fmla="*/ 4112025 w 4853691"/>
                <a:gd name="connsiteY9453" fmla="*/ 1879984 h 4860733"/>
                <a:gd name="connsiteX9454" fmla="*/ 4109678 w 4853691"/>
                <a:gd name="connsiteY9454" fmla="*/ 1889372 h 4860733"/>
                <a:gd name="connsiteX9455" fmla="*/ 4114372 w 4853691"/>
                <a:gd name="connsiteY9455" fmla="*/ 1901108 h 4860733"/>
                <a:gd name="connsiteX9456" fmla="*/ 4104984 w 4853691"/>
                <a:gd name="connsiteY9456" fmla="*/ 1908149 h 4860733"/>
                <a:gd name="connsiteX9457" fmla="*/ 4093249 w 4853691"/>
                <a:gd name="connsiteY9457" fmla="*/ 1917537 h 4860733"/>
                <a:gd name="connsiteX9458" fmla="*/ 4072126 w 4853691"/>
                <a:gd name="connsiteY9458" fmla="*/ 1933966 h 4860733"/>
                <a:gd name="connsiteX9459" fmla="*/ 4055696 w 4853691"/>
                <a:gd name="connsiteY9459" fmla="*/ 1945702 h 4860733"/>
                <a:gd name="connsiteX9460" fmla="*/ 4039267 w 4853691"/>
                <a:gd name="connsiteY9460" fmla="*/ 1959784 h 4860733"/>
                <a:gd name="connsiteX9461" fmla="*/ 4020491 w 4853691"/>
                <a:gd name="connsiteY9461" fmla="*/ 1976213 h 4860733"/>
                <a:gd name="connsiteX9462" fmla="*/ 4006408 w 4853691"/>
                <a:gd name="connsiteY9462" fmla="*/ 1990295 h 4860733"/>
                <a:gd name="connsiteX9463" fmla="*/ 3982938 w 4853691"/>
                <a:gd name="connsiteY9463" fmla="*/ 2011419 h 4860733"/>
                <a:gd name="connsiteX9464" fmla="*/ 3971203 w 4853691"/>
                <a:gd name="connsiteY9464" fmla="*/ 2023154 h 4860733"/>
                <a:gd name="connsiteX9465" fmla="*/ 3945385 w 4853691"/>
                <a:gd name="connsiteY9465" fmla="*/ 2048971 h 4860733"/>
                <a:gd name="connsiteX9466" fmla="*/ 3938344 w 4853691"/>
                <a:gd name="connsiteY9466" fmla="*/ 2056013 h 4860733"/>
                <a:gd name="connsiteX9467" fmla="*/ 3907832 w 4853691"/>
                <a:gd name="connsiteY9467" fmla="*/ 2086524 h 4860733"/>
                <a:gd name="connsiteX9468" fmla="*/ 3907832 w 4853691"/>
                <a:gd name="connsiteY9468" fmla="*/ 2086524 h 4860733"/>
                <a:gd name="connsiteX9469" fmla="*/ 3830380 w 4853691"/>
                <a:gd name="connsiteY9469" fmla="*/ 2173365 h 4860733"/>
                <a:gd name="connsiteX9470" fmla="*/ 3795174 w 4853691"/>
                <a:gd name="connsiteY9470" fmla="*/ 2213265 h 4860733"/>
                <a:gd name="connsiteX9471" fmla="*/ 3792827 w 4853691"/>
                <a:gd name="connsiteY9471" fmla="*/ 2217959 h 4860733"/>
                <a:gd name="connsiteX9472" fmla="*/ 3762316 w 4853691"/>
                <a:gd name="connsiteY9472" fmla="*/ 2257859 h 4860733"/>
                <a:gd name="connsiteX9473" fmla="*/ 3755274 w 4853691"/>
                <a:gd name="connsiteY9473" fmla="*/ 2267247 h 4860733"/>
                <a:gd name="connsiteX9474" fmla="*/ 3727110 w 4853691"/>
                <a:gd name="connsiteY9474" fmla="*/ 2304800 h 4860733"/>
                <a:gd name="connsiteX9475" fmla="*/ 3717721 w 4853691"/>
                <a:gd name="connsiteY9475" fmla="*/ 2316535 h 4860733"/>
                <a:gd name="connsiteX9476" fmla="*/ 3691904 w 4853691"/>
                <a:gd name="connsiteY9476" fmla="*/ 2351741 h 4860733"/>
                <a:gd name="connsiteX9477" fmla="*/ 3675475 w 4853691"/>
                <a:gd name="connsiteY9477" fmla="*/ 2375211 h 4860733"/>
                <a:gd name="connsiteX9478" fmla="*/ 3656698 w 4853691"/>
                <a:gd name="connsiteY9478" fmla="*/ 2401028 h 4860733"/>
                <a:gd name="connsiteX9479" fmla="*/ 3630881 w 4853691"/>
                <a:gd name="connsiteY9479" fmla="*/ 2438581 h 4860733"/>
                <a:gd name="connsiteX9480" fmla="*/ 3619146 w 4853691"/>
                <a:gd name="connsiteY9480" fmla="*/ 2455011 h 4860733"/>
                <a:gd name="connsiteX9481" fmla="*/ 3581593 w 4853691"/>
                <a:gd name="connsiteY9481" fmla="*/ 2508993 h 4860733"/>
                <a:gd name="connsiteX9482" fmla="*/ 3581593 w 4853691"/>
                <a:gd name="connsiteY9482" fmla="*/ 2508993 h 4860733"/>
                <a:gd name="connsiteX9483" fmla="*/ 3551081 w 4853691"/>
                <a:gd name="connsiteY9483" fmla="*/ 2553587 h 4860733"/>
                <a:gd name="connsiteX9484" fmla="*/ 3541693 w 4853691"/>
                <a:gd name="connsiteY9484" fmla="*/ 2551240 h 4860733"/>
                <a:gd name="connsiteX9485" fmla="*/ 3541693 w 4853691"/>
                <a:gd name="connsiteY9485" fmla="*/ 2548892 h 4860733"/>
                <a:gd name="connsiteX9486" fmla="*/ 3539346 w 4853691"/>
                <a:gd name="connsiteY9486" fmla="*/ 2447969 h 4860733"/>
                <a:gd name="connsiteX9487" fmla="*/ 3539346 w 4853691"/>
                <a:gd name="connsiteY9487" fmla="*/ 2410417 h 4860733"/>
                <a:gd name="connsiteX9488" fmla="*/ 3536999 w 4853691"/>
                <a:gd name="connsiteY9488" fmla="*/ 2328270 h 4860733"/>
                <a:gd name="connsiteX9489" fmla="*/ 3536999 w 4853691"/>
                <a:gd name="connsiteY9489" fmla="*/ 2274288 h 4860733"/>
                <a:gd name="connsiteX9490" fmla="*/ 3536999 w 4853691"/>
                <a:gd name="connsiteY9490" fmla="*/ 2208571 h 4860733"/>
                <a:gd name="connsiteX9491" fmla="*/ 3536999 w 4853691"/>
                <a:gd name="connsiteY9491" fmla="*/ 2142853 h 4860733"/>
                <a:gd name="connsiteX9492" fmla="*/ 3536999 w 4853691"/>
                <a:gd name="connsiteY9492" fmla="*/ 2088871 h 4860733"/>
                <a:gd name="connsiteX9493" fmla="*/ 3536999 w 4853691"/>
                <a:gd name="connsiteY9493" fmla="*/ 2006725 h 4860733"/>
                <a:gd name="connsiteX9494" fmla="*/ 3536999 w 4853691"/>
                <a:gd name="connsiteY9494" fmla="*/ 1971519 h 4860733"/>
                <a:gd name="connsiteX9495" fmla="*/ 3539346 w 4853691"/>
                <a:gd name="connsiteY9495" fmla="*/ 1854167 h 4860733"/>
                <a:gd name="connsiteX9496" fmla="*/ 3541693 w 4853691"/>
                <a:gd name="connsiteY9496" fmla="*/ 1800185 h 4860733"/>
                <a:gd name="connsiteX9497" fmla="*/ 3544040 w 4853691"/>
                <a:gd name="connsiteY9497" fmla="*/ 1736814 h 4860733"/>
                <a:gd name="connsiteX9498" fmla="*/ 3546387 w 4853691"/>
                <a:gd name="connsiteY9498" fmla="*/ 1673444 h 4860733"/>
                <a:gd name="connsiteX9499" fmla="*/ 3548734 w 4853691"/>
                <a:gd name="connsiteY9499" fmla="*/ 1642933 h 4860733"/>
                <a:gd name="connsiteX9500" fmla="*/ 3548734 w 4853691"/>
                <a:gd name="connsiteY9500" fmla="*/ 1642933 h 4860733"/>
                <a:gd name="connsiteX9501" fmla="*/ 3567511 w 4853691"/>
                <a:gd name="connsiteY9501" fmla="*/ 1631197 h 4860733"/>
                <a:gd name="connsiteX9502" fmla="*/ 3572205 w 4853691"/>
                <a:gd name="connsiteY9502" fmla="*/ 1633544 h 4860733"/>
                <a:gd name="connsiteX9503" fmla="*/ 3612104 w 4853691"/>
                <a:gd name="connsiteY9503" fmla="*/ 1649974 h 4860733"/>
                <a:gd name="connsiteX9504" fmla="*/ 4156619 w 4853691"/>
                <a:gd name="connsiteY9504" fmla="*/ 1936313 h 4860733"/>
                <a:gd name="connsiteX9505" fmla="*/ 4180090 w 4853691"/>
                <a:gd name="connsiteY9505" fmla="*/ 1976213 h 4860733"/>
                <a:gd name="connsiteX9506" fmla="*/ 4184784 w 4853691"/>
                <a:gd name="connsiteY9506" fmla="*/ 1985601 h 4860733"/>
                <a:gd name="connsiteX9507" fmla="*/ 4210601 w 4853691"/>
                <a:gd name="connsiteY9507" fmla="*/ 2030195 h 4860733"/>
                <a:gd name="connsiteX9508" fmla="*/ 4212948 w 4853691"/>
                <a:gd name="connsiteY9508" fmla="*/ 2032542 h 4860733"/>
                <a:gd name="connsiteX9509" fmla="*/ 4445306 w 4853691"/>
                <a:gd name="connsiteY9509" fmla="*/ 2365823 h 4860733"/>
                <a:gd name="connsiteX9510" fmla="*/ 4447653 w 4853691"/>
                <a:gd name="connsiteY9510" fmla="*/ 2370517 h 4860733"/>
                <a:gd name="connsiteX9511" fmla="*/ 4473471 w 4853691"/>
                <a:gd name="connsiteY9511" fmla="*/ 2398681 h 4860733"/>
                <a:gd name="connsiteX9512" fmla="*/ 4480512 w 4853691"/>
                <a:gd name="connsiteY9512" fmla="*/ 2405723 h 4860733"/>
                <a:gd name="connsiteX9513" fmla="*/ 4501635 w 4853691"/>
                <a:gd name="connsiteY9513" fmla="*/ 2429193 h 4860733"/>
                <a:gd name="connsiteX9514" fmla="*/ 4513371 w 4853691"/>
                <a:gd name="connsiteY9514" fmla="*/ 2438581 h 4860733"/>
                <a:gd name="connsiteX9515" fmla="*/ 4532147 w 4853691"/>
                <a:gd name="connsiteY9515" fmla="*/ 2457358 h 4860733"/>
                <a:gd name="connsiteX9516" fmla="*/ 4543882 w 4853691"/>
                <a:gd name="connsiteY9516" fmla="*/ 2466746 h 4860733"/>
                <a:gd name="connsiteX9517" fmla="*/ 4560311 w 4853691"/>
                <a:gd name="connsiteY9517" fmla="*/ 2480828 h 4860733"/>
                <a:gd name="connsiteX9518" fmla="*/ 4574393 w 4853691"/>
                <a:gd name="connsiteY9518" fmla="*/ 2490216 h 4860733"/>
                <a:gd name="connsiteX9519" fmla="*/ 4576741 w 4853691"/>
                <a:gd name="connsiteY9519" fmla="*/ 2490216 h 4860733"/>
                <a:gd name="connsiteX9520" fmla="*/ 4572047 w 4853691"/>
                <a:gd name="connsiteY9520" fmla="*/ 2501952 h 4860733"/>
                <a:gd name="connsiteX9521" fmla="*/ 4574393 w 4853691"/>
                <a:gd name="connsiteY9521" fmla="*/ 2511340 h 4860733"/>
                <a:gd name="connsiteX9522" fmla="*/ 4534494 w 4853691"/>
                <a:gd name="connsiteY9522" fmla="*/ 2532463 h 4860733"/>
                <a:gd name="connsiteX9523" fmla="*/ 4534494 w 4853691"/>
                <a:gd name="connsiteY9523" fmla="*/ 2532463 h 4860733"/>
                <a:gd name="connsiteX9524" fmla="*/ 4337342 w 4853691"/>
                <a:gd name="connsiteY9524" fmla="*/ 2647468 h 4860733"/>
                <a:gd name="connsiteX9525" fmla="*/ 4292748 w 4853691"/>
                <a:gd name="connsiteY9525" fmla="*/ 2675633 h 4860733"/>
                <a:gd name="connsiteX9526" fmla="*/ 4285707 w 4853691"/>
                <a:gd name="connsiteY9526" fmla="*/ 2680327 h 4860733"/>
                <a:gd name="connsiteX9527" fmla="*/ 4227031 w 4853691"/>
                <a:gd name="connsiteY9527" fmla="*/ 2717880 h 4860733"/>
                <a:gd name="connsiteX9528" fmla="*/ 4208254 w 4853691"/>
                <a:gd name="connsiteY9528" fmla="*/ 2729615 h 4860733"/>
                <a:gd name="connsiteX9529" fmla="*/ 4158966 w 4853691"/>
                <a:gd name="connsiteY9529" fmla="*/ 2760127 h 4860733"/>
                <a:gd name="connsiteX9530" fmla="*/ 4112025 w 4853691"/>
                <a:gd name="connsiteY9530" fmla="*/ 2790638 h 4860733"/>
                <a:gd name="connsiteX9531" fmla="*/ 4104984 w 4853691"/>
                <a:gd name="connsiteY9531" fmla="*/ 2795332 h 4860733"/>
                <a:gd name="connsiteX9532" fmla="*/ 4088555 w 4853691"/>
                <a:gd name="connsiteY9532" fmla="*/ 2785944 h 4860733"/>
                <a:gd name="connsiteX9533" fmla="*/ 4088555 w 4853691"/>
                <a:gd name="connsiteY9533" fmla="*/ 2750738 h 4860733"/>
                <a:gd name="connsiteX9534" fmla="*/ 4088555 w 4853691"/>
                <a:gd name="connsiteY9534" fmla="*/ 2685021 h 4860733"/>
                <a:gd name="connsiteX9535" fmla="*/ 4088555 w 4853691"/>
                <a:gd name="connsiteY9535" fmla="*/ 2623998 h 4860733"/>
                <a:gd name="connsiteX9536" fmla="*/ 4088555 w 4853691"/>
                <a:gd name="connsiteY9536" fmla="*/ 2565322 h 4860733"/>
                <a:gd name="connsiteX9537" fmla="*/ 4090902 w 4853691"/>
                <a:gd name="connsiteY9537" fmla="*/ 2490216 h 4860733"/>
                <a:gd name="connsiteX9538" fmla="*/ 4093249 w 4853691"/>
                <a:gd name="connsiteY9538" fmla="*/ 2401028 h 4860733"/>
                <a:gd name="connsiteX9539" fmla="*/ 4095596 w 4853691"/>
                <a:gd name="connsiteY9539" fmla="*/ 2332964 h 4860733"/>
                <a:gd name="connsiteX9540" fmla="*/ 4097943 w 4853691"/>
                <a:gd name="connsiteY9540" fmla="*/ 2286023 h 4860733"/>
                <a:gd name="connsiteX9541" fmla="*/ 4100290 w 4853691"/>
                <a:gd name="connsiteY9541" fmla="*/ 2217959 h 4860733"/>
                <a:gd name="connsiteX9542" fmla="*/ 4102637 w 4853691"/>
                <a:gd name="connsiteY9542" fmla="*/ 2173365 h 4860733"/>
                <a:gd name="connsiteX9543" fmla="*/ 4107331 w 4853691"/>
                <a:gd name="connsiteY9543" fmla="*/ 2105301 h 4860733"/>
                <a:gd name="connsiteX9544" fmla="*/ 4109678 w 4853691"/>
                <a:gd name="connsiteY9544" fmla="*/ 2065401 h 4860733"/>
                <a:gd name="connsiteX9545" fmla="*/ 4114372 w 4853691"/>
                <a:gd name="connsiteY9545" fmla="*/ 1994990 h 4860733"/>
                <a:gd name="connsiteX9546" fmla="*/ 4116719 w 4853691"/>
                <a:gd name="connsiteY9546" fmla="*/ 1962131 h 4860733"/>
                <a:gd name="connsiteX9547" fmla="*/ 4121414 w 4853691"/>
                <a:gd name="connsiteY9547" fmla="*/ 1905802 h 4860733"/>
                <a:gd name="connsiteX9548" fmla="*/ 4121414 w 4853691"/>
                <a:gd name="connsiteY9548" fmla="*/ 1905802 h 4860733"/>
                <a:gd name="connsiteX9549" fmla="*/ 4130802 w 4853691"/>
                <a:gd name="connsiteY9549" fmla="*/ 1903455 h 4860733"/>
                <a:gd name="connsiteX9550" fmla="*/ 4142537 w 4853691"/>
                <a:gd name="connsiteY9550" fmla="*/ 1924578 h 4860733"/>
                <a:gd name="connsiteX9551" fmla="*/ 4156619 w 4853691"/>
                <a:gd name="connsiteY9551" fmla="*/ 1936313 h 4860733"/>
                <a:gd name="connsiteX9552" fmla="*/ 4642458 w 4853691"/>
                <a:gd name="connsiteY9552" fmla="*/ 2487869 h 4860733"/>
                <a:gd name="connsiteX9553" fmla="*/ 4682358 w 4853691"/>
                <a:gd name="connsiteY9553" fmla="*/ 2473787 h 4860733"/>
                <a:gd name="connsiteX9554" fmla="*/ 4689399 w 4853691"/>
                <a:gd name="connsiteY9554" fmla="*/ 2471440 h 4860733"/>
                <a:gd name="connsiteX9555" fmla="*/ 4689399 w 4853691"/>
                <a:gd name="connsiteY9555" fmla="*/ 2476134 h 4860733"/>
                <a:gd name="connsiteX9556" fmla="*/ 4689399 w 4853691"/>
                <a:gd name="connsiteY9556" fmla="*/ 2480828 h 4860733"/>
                <a:gd name="connsiteX9557" fmla="*/ 4684705 w 4853691"/>
                <a:gd name="connsiteY9557" fmla="*/ 2483175 h 4860733"/>
                <a:gd name="connsiteX9558" fmla="*/ 4677664 w 4853691"/>
                <a:gd name="connsiteY9558" fmla="*/ 2485522 h 4860733"/>
                <a:gd name="connsiteX9559" fmla="*/ 4661234 w 4853691"/>
                <a:gd name="connsiteY9559" fmla="*/ 2490216 h 4860733"/>
                <a:gd name="connsiteX9560" fmla="*/ 4649499 w 4853691"/>
                <a:gd name="connsiteY9560" fmla="*/ 2492563 h 4860733"/>
                <a:gd name="connsiteX9561" fmla="*/ 4633070 w 4853691"/>
                <a:gd name="connsiteY9561" fmla="*/ 2497258 h 4860733"/>
                <a:gd name="connsiteX9562" fmla="*/ 4621334 w 4853691"/>
                <a:gd name="connsiteY9562" fmla="*/ 2499605 h 4860733"/>
                <a:gd name="connsiteX9563" fmla="*/ 4618988 w 4853691"/>
                <a:gd name="connsiteY9563" fmla="*/ 2499605 h 4860733"/>
                <a:gd name="connsiteX9564" fmla="*/ 4618988 w 4853691"/>
                <a:gd name="connsiteY9564" fmla="*/ 2499605 h 4860733"/>
                <a:gd name="connsiteX9565" fmla="*/ 4640111 w 4853691"/>
                <a:gd name="connsiteY9565" fmla="*/ 2492563 h 4860733"/>
                <a:gd name="connsiteX9566" fmla="*/ 4642458 w 4853691"/>
                <a:gd name="connsiteY9566" fmla="*/ 2487869 h 4860733"/>
                <a:gd name="connsiteX9567" fmla="*/ 4623682 w 4853691"/>
                <a:gd name="connsiteY9567" fmla="*/ 2523075 h 4860733"/>
                <a:gd name="connsiteX9568" fmla="*/ 4630723 w 4853691"/>
                <a:gd name="connsiteY9568" fmla="*/ 2527769 h 4860733"/>
                <a:gd name="connsiteX9569" fmla="*/ 4637764 w 4853691"/>
                <a:gd name="connsiteY9569" fmla="*/ 2530116 h 4860733"/>
                <a:gd name="connsiteX9570" fmla="*/ 4644805 w 4853691"/>
                <a:gd name="connsiteY9570" fmla="*/ 2532463 h 4860733"/>
                <a:gd name="connsiteX9571" fmla="*/ 4651846 w 4853691"/>
                <a:gd name="connsiteY9571" fmla="*/ 2534810 h 4860733"/>
                <a:gd name="connsiteX9572" fmla="*/ 4658887 w 4853691"/>
                <a:gd name="connsiteY9572" fmla="*/ 2537157 h 4860733"/>
                <a:gd name="connsiteX9573" fmla="*/ 4665929 w 4853691"/>
                <a:gd name="connsiteY9573" fmla="*/ 2539504 h 4860733"/>
                <a:gd name="connsiteX9574" fmla="*/ 4672970 w 4853691"/>
                <a:gd name="connsiteY9574" fmla="*/ 2541851 h 4860733"/>
                <a:gd name="connsiteX9575" fmla="*/ 4677664 w 4853691"/>
                <a:gd name="connsiteY9575" fmla="*/ 2544198 h 4860733"/>
                <a:gd name="connsiteX9576" fmla="*/ 4687052 w 4853691"/>
                <a:gd name="connsiteY9576" fmla="*/ 2546545 h 4860733"/>
                <a:gd name="connsiteX9577" fmla="*/ 4691746 w 4853691"/>
                <a:gd name="connsiteY9577" fmla="*/ 2546545 h 4860733"/>
                <a:gd name="connsiteX9578" fmla="*/ 4703481 w 4853691"/>
                <a:gd name="connsiteY9578" fmla="*/ 2546545 h 4860733"/>
                <a:gd name="connsiteX9579" fmla="*/ 4703481 w 4853691"/>
                <a:gd name="connsiteY9579" fmla="*/ 2546545 h 4860733"/>
                <a:gd name="connsiteX9580" fmla="*/ 4703481 w 4853691"/>
                <a:gd name="connsiteY9580" fmla="*/ 2546545 h 4860733"/>
                <a:gd name="connsiteX9581" fmla="*/ 4703481 w 4853691"/>
                <a:gd name="connsiteY9581" fmla="*/ 2546545 h 4860733"/>
                <a:gd name="connsiteX9582" fmla="*/ 4722257 w 4853691"/>
                <a:gd name="connsiteY9582" fmla="*/ 2544198 h 4860733"/>
                <a:gd name="connsiteX9583" fmla="*/ 4726952 w 4853691"/>
                <a:gd name="connsiteY9583" fmla="*/ 2541851 h 4860733"/>
                <a:gd name="connsiteX9584" fmla="*/ 4738687 w 4853691"/>
                <a:gd name="connsiteY9584" fmla="*/ 2539504 h 4860733"/>
                <a:gd name="connsiteX9585" fmla="*/ 4745728 w 4853691"/>
                <a:gd name="connsiteY9585" fmla="*/ 2537157 h 4860733"/>
                <a:gd name="connsiteX9586" fmla="*/ 4755116 w 4853691"/>
                <a:gd name="connsiteY9586" fmla="*/ 2532463 h 4860733"/>
                <a:gd name="connsiteX9587" fmla="*/ 4759810 w 4853691"/>
                <a:gd name="connsiteY9587" fmla="*/ 2534810 h 4860733"/>
                <a:gd name="connsiteX9588" fmla="*/ 4757463 w 4853691"/>
                <a:gd name="connsiteY9588" fmla="*/ 2539504 h 4860733"/>
                <a:gd name="connsiteX9589" fmla="*/ 4748075 w 4853691"/>
                <a:gd name="connsiteY9589" fmla="*/ 2555934 h 4860733"/>
                <a:gd name="connsiteX9590" fmla="*/ 4736340 w 4853691"/>
                <a:gd name="connsiteY9590" fmla="*/ 2577057 h 4860733"/>
                <a:gd name="connsiteX9591" fmla="*/ 4726952 w 4853691"/>
                <a:gd name="connsiteY9591" fmla="*/ 2593486 h 4860733"/>
                <a:gd name="connsiteX9592" fmla="*/ 4712869 w 4853691"/>
                <a:gd name="connsiteY9592" fmla="*/ 2614610 h 4860733"/>
                <a:gd name="connsiteX9593" fmla="*/ 4701134 w 4853691"/>
                <a:gd name="connsiteY9593" fmla="*/ 2631039 h 4860733"/>
                <a:gd name="connsiteX9594" fmla="*/ 4684705 w 4853691"/>
                <a:gd name="connsiteY9594" fmla="*/ 2654510 h 4860733"/>
                <a:gd name="connsiteX9595" fmla="*/ 4675317 w 4853691"/>
                <a:gd name="connsiteY9595" fmla="*/ 2670939 h 4860733"/>
                <a:gd name="connsiteX9596" fmla="*/ 4656540 w 4853691"/>
                <a:gd name="connsiteY9596" fmla="*/ 2699103 h 4860733"/>
                <a:gd name="connsiteX9597" fmla="*/ 4647152 w 4853691"/>
                <a:gd name="connsiteY9597" fmla="*/ 2710839 h 4860733"/>
                <a:gd name="connsiteX9598" fmla="*/ 4583782 w 4853691"/>
                <a:gd name="connsiteY9598" fmla="*/ 2792985 h 4860733"/>
                <a:gd name="connsiteX9599" fmla="*/ 4579088 w 4853691"/>
                <a:gd name="connsiteY9599" fmla="*/ 2800026 h 4860733"/>
                <a:gd name="connsiteX9600" fmla="*/ 4560311 w 4853691"/>
                <a:gd name="connsiteY9600" fmla="*/ 2821150 h 4860733"/>
                <a:gd name="connsiteX9601" fmla="*/ 4550923 w 4853691"/>
                <a:gd name="connsiteY9601" fmla="*/ 2816456 h 4860733"/>
                <a:gd name="connsiteX9602" fmla="*/ 4553270 w 4853691"/>
                <a:gd name="connsiteY9602" fmla="*/ 2785944 h 4860733"/>
                <a:gd name="connsiteX9603" fmla="*/ 4553270 w 4853691"/>
                <a:gd name="connsiteY9603" fmla="*/ 2783597 h 4860733"/>
                <a:gd name="connsiteX9604" fmla="*/ 4557964 w 4853691"/>
                <a:gd name="connsiteY9604" fmla="*/ 2741350 h 4860733"/>
                <a:gd name="connsiteX9605" fmla="*/ 4557964 w 4853691"/>
                <a:gd name="connsiteY9605" fmla="*/ 2739003 h 4860733"/>
                <a:gd name="connsiteX9606" fmla="*/ 4581435 w 4853691"/>
                <a:gd name="connsiteY9606" fmla="*/ 2579404 h 4860733"/>
                <a:gd name="connsiteX9607" fmla="*/ 4581435 w 4853691"/>
                <a:gd name="connsiteY9607" fmla="*/ 2574710 h 4860733"/>
                <a:gd name="connsiteX9608" fmla="*/ 4586129 w 4853691"/>
                <a:gd name="connsiteY9608" fmla="*/ 2555934 h 4860733"/>
                <a:gd name="connsiteX9609" fmla="*/ 4588476 w 4853691"/>
                <a:gd name="connsiteY9609" fmla="*/ 2537157 h 4860733"/>
                <a:gd name="connsiteX9610" fmla="*/ 4590823 w 4853691"/>
                <a:gd name="connsiteY9610" fmla="*/ 2523075 h 4860733"/>
                <a:gd name="connsiteX9611" fmla="*/ 4590823 w 4853691"/>
                <a:gd name="connsiteY9611" fmla="*/ 2518381 h 4860733"/>
                <a:gd name="connsiteX9612" fmla="*/ 4593170 w 4853691"/>
                <a:gd name="connsiteY9612" fmla="*/ 2518381 h 4860733"/>
                <a:gd name="connsiteX9613" fmla="*/ 4609599 w 4853691"/>
                <a:gd name="connsiteY9613" fmla="*/ 2511340 h 4860733"/>
                <a:gd name="connsiteX9614" fmla="*/ 4614294 w 4853691"/>
                <a:gd name="connsiteY9614" fmla="*/ 2513687 h 4860733"/>
                <a:gd name="connsiteX9615" fmla="*/ 4623682 w 4853691"/>
                <a:gd name="connsiteY9615" fmla="*/ 2523075 h 4860733"/>
                <a:gd name="connsiteX9616" fmla="*/ 4785628 w 4853691"/>
                <a:gd name="connsiteY9616" fmla="*/ 2497258 h 4860733"/>
                <a:gd name="connsiteX9617" fmla="*/ 4787975 w 4853691"/>
                <a:gd name="connsiteY9617" fmla="*/ 2494910 h 4860733"/>
                <a:gd name="connsiteX9618" fmla="*/ 4785628 w 4853691"/>
                <a:gd name="connsiteY9618" fmla="*/ 2497258 h 4860733"/>
                <a:gd name="connsiteX9619" fmla="*/ 4783281 w 4853691"/>
                <a:gd name="connsiteY9619" fmla="*/ 2504299 h 4860733"/>
                <a:gd name="connsiteX9620" fmla="*/ 4780934 w 4853691"/>
                <a:gd name="connsiteY9620" fmla="*/ 2504299 h 4860733"/>
                <a:gd name="connsiteX9621" fmla="*/ 4780934 w 4853691"/>
                <a:gd name="connsiteY9621" fmla="*/ 2501952 h 4860733"/>
                <a:gd name="connsiteX9622" fmla="*/ 4785628 w 4853691"/>
                <a:gd name="connsiteY9622" fmla="*/ 2497258 h 4860733"/>
                <a:gd name="connsiteX9623" fmla="*/ 4813793 w 4853691"/>
                <a:gd name="connsiteY9623" fmla="*/ 2466746 h 4860733"/>
                <a:gd name="connsiteX9624" fmla="*/ 4813793 w 4853691"/>
                <a:gd name="connsiteY9624" fmla="*/ 2466746 h 4860733"/>
                <a:gd name="connsiteX9625" fmla="*/ 4813793 w 4853691"/>
                <a:gd name="connsiteY9625" fmla="*/ 2466746 h 4860733"/>
                <a:gd name="connsiteX9626" fmla="*/ 4813793 w 4853691"/>
                <a:gd name="connsiteY9626" fmla="*/ 2466746 h 4860733"/>
                <a:gd name="connsiteX9627" fmla="*/ 4769198 w 4853691"/>
                <a:gd name="connsiteY9627" fmla="*/ 2567669 h 4860733"/>
                <a:gd name="connsiteX9628" fmla="*/ 4757463 w 4853691"/>
                <a:gd name="connsiteY9628" fmla="*/ 2614610 h 4860733"/>
                <a:gd name="connsiteX9629" fmla="*/ 4757463 w 4853691"/>
                <a:gd name="connsiteY9629" fmla="*/ 2619304 h 4860733"/>
                <a:gd name="connsiteX9630" fmla="*/ 4745728 w 4853691"/>
                <a:gd name="connsiteY9630" fmla="*/ 2668592 h 4860733"/>
                <a:gd name="connsiteX9631" fmla="*/ 4745728 w 4853691"/>
                <a:gd name="connsiteY9631" fmla="*/ 2673286 h 4860733"/>
                <a:gd name="connsiteX9632" fmla="*/ 4736340 w 4853691"/>
                <a:gd name="connsiteY9632" fmla="*/ 2724921 h 4860733"/>
                <a:gd name="connsiteX9633" fmla="*/ 4733993 w 4853691"/>
                <a:gd name="connsiteY9633" fmla="*/ 2731962 h 4860733"/>
                <a:gd name="connsiteX9634" fmla="*/ 4724605 w 4853691"/>
                <a:gd name="connsiteY9634" fmla="*/ 2783597 h 4860733"/>
                <a:gd name="connsiteX9635" fmla="*/ 4722257 w 4853691"/>
                <a:gd name="connsiteY9635" fmla="*/ 2792985 h 4860733"/>
                <a:gd name="connsiteX9636" fmla="*/ 4712869 w 4853691"/>
                <a:gd name="connsiteY9636" fmla="*/ 2846967 h 4860733"/>
                <a:gd name="connsiteX9637" fmla="*/ 4710522 w 4853691"/>
                <a:gd name="connsiteY9637" fmla="*/ 2856356 h 4860733"/>
                <a:gd name="connsiteX9638" fmla="*/ 4701134 w 4853691"/>
                <a:gd name="connsiteY9638" fmla="*/ 2912685 h 4860733"/>
                <a:gd name="connsiteX9639" fmla="*/ 4701134 w 4853691"/>
                <a:gd name="connsiteY9639" fmla="*/ 2917379 h 4860733"/>
                <a:gd name="connsiteX9640" fmla="*/ 4694093 w 4853691"/>
                <a:gd name="connsiteY9640" fmla="*/ 2959626 h 4860733"/>
                <a:gd name="connsiteX9641" fmla="*/ 4691746 w 4853691"/>
                <a:gd name="connsiteY9641" fmla="*/ 2959626 h 4860733"/>
                <a:gd name="connsiteX9642" fmla="*/ 4670623 w 4853691"/>
                <a:gd name="connsiteY9642" fmla="*/ 2980749 h 4860733"/>
                <a:gd name="connsiteX9643" fmla="*/ 4670623 w 4853691"/>
                <a:gd name="connsiteY9643" fmla="*/ 2985443 h 4860733"/>
                <a:gd name="connsiteX9644" fmla="*/ 4661234 w 4853691"/>
                <a:gd name="connsiteY9644" fmla="*/ 2985443 h 4860733"/>
                <a:gd name="connsiteX9645" fmla="*/ 4658887 w 4853691"/>
                <a:gd name="connsiteY9645" fmla="*/ 2985443 h 4860733"/>
                <a:gd name="connsiteX9646" fmla="*/ 4658887 w 4853691"/>
                <a:gd name="connsiteY9646" fmla="*/ 2983096 h 4860733"/>
                <a:gd name="connsiteX9647" fmla="*/ 4644805 w 4853691"/>
                <a:gd name="connsiteY9647" fmla="*/ 2964320 h 4860733"/>
                <a:gd name="connsiteX9648" fmla="*/ 4649499 w 4853691"/>
                <a:gd name="connsiteY9648" fmla="*/ 2947890 h 4860733"/>
                <a:gd name="connsiteX9649" fmla="*/ 4658887 w 4853691"/>
                <a:gd name="connsiteY9649" fmla="*/ 2915032 h 4860733"/>
                <a:gd name="connsiteX9650" fmla="*/ 4668275 w 4853691"/>
                <a:gd name="connsiteY9650" fmla="*/ 2884520 h 4860733"/>
                <a:gd name="connsiteX9651" fmla="*/ 4672970 w 4853691"/>
                <a:gd name="connsiteY9651" fmla="*/ 2865744 h 4860733"/>
                <a:gd name="connsiteX9652" fmla="*/ 4684705 w 4853691"/>
                <a:gd name="connsiteY9652" fmla="*/ 2821150 h 4860733"/>
                <a:gd name="connsiteX9653" fmla="*/ 4691746 w 4853691"/>
                <a:gd name="connsiteY9653" fmla="*/ 2797679 h 4860733"/>
                <a:gd name="connsiteX9654" fmla="*/ 4703481 w 4853691"/>
                <a:gd name="connsiteY9654" fmla="*/ 2757780 h 4860733"/>
                <a:gd name="connsiteX9655" fmla="*/ 4710522 w 4853691"/>
                <a:gd name="connsiteY9655" fmla="*/ 2734309 h 4860733"/>
                <a:gd name="connsiteX9656" fmla="*/ 4722257 w 4853691"/>
                <a:gd name="connsiteY9656" fmla="*/ 2699103 h 4860733"/>
                <a:gd name="connsiteX9657" fmla="*/ 4729299 w 4853691"/>
                <a:gd name="connsiteY9657" fmla="*/ 2675633 h 4860733"/>
                <a:gd name="connsiteX9658" fmla="*/ 4738687 w 4853691"/>
                <a:gd name="connsiteY9658" fmla="*/ 2642774 h 4860733"/>
                <a:gd name="connsiteX9659" fmla="*/ 4745728 w 4853691"/>
                <a:gd name="connsiteY9659" fmla="*/ 2619304 h 4860733"/>
                <a:gd name="connsiteX9660" fmla="*/ 4755116 w 4853691"/>
                <a:gd name="connsiteY9660" fmla="*/ 2588792 h 4860733"/>
                <a:gd name="connsiteX9661" fmla="*/ 4762157 w 4853691"/>
                <a:gd name="connsiteY9661" fmla="*/ 2567669 h 4860733"/>
                <a:gd name="connsiteX9662" fmla="*/ 4771546 w 4853691"/>
                <a:gd name="connsiteY9662" fmla="*/ 2537157 h 4860733"/>
                <a:gd name="connsiteX9663" fmla="*/ 4771546 w 4853691"/>
                <a:gd name="connsiteY9663" fmla="*/ 2537157 h 4860733"/>
                <a:gd name="connsiteX9664" fmla="*/ 4773892 w 4853691"/>
                <a:gd name="connsiteY9664" fmla="*/ 2537157 h 4860733"/>
                <a:gd name="connsiteX9665" fmla="*/ 4766852 w 4853691"/>
                <a:gd name="connsiteY9665" fmla="*/ 2560628 h 4860733"/>
                <a:gd name="connsiteX9666" fmla="*/ 4769198 w 4853691"/>
                <a:gd name="connsiteY9666" fmla="*/ 2567669 h 4860733"/>
                <a:gd name="connsiteX9667" fmla="*/ 4644805 w 4853691"/>
                <a:gd name="connsiteY9667" fmla="*/ 3032384 h 4860733"/>
                <a:gd name="connsiteX9668" fmla="*/ 4644805 w 4853691"/>
                <a:gd name="connsiteY9668" fmla="*/ 3041772 h 4860733"/>
                <a:gd name="connsiteX9669" fmla="*/ 4647152 w 4853691"/>
                <a:gd name="connsiteY9669" fmla="*/ 3058201 h 4860733"/>
                <a:gd name="connsiteX9670" fmla="*/ 4647152 w 4853691"/>
                <a:gd name="connsiteY9670" fmla="*/ 3067590 h 4860733"/>
                <a:gd name="connsiteX9671" fmla="*/ 4647152 w 4853691"/>
                <a:gd name="connsiteY9671" fmla="*/ 3069937 h 4860733"/>
                <a:gd name="connsiteX9672" fmla="*/ 4647152 w 4853691"/>
                <a:gd name="connsiteY9672" fmla="*/ 3074631 h 4860733"/>
                <a:gd name="connsiteX9673" fmla="*/ 4630723 w 4853691"/>
                <a:gd name="connsiteY9673" fmla="*/ 3093407 h 4860733"/>
                <a:gd name="connsiteX9674" fmla="*/ 4640111 w 4853691"/>
                <a:gd name="connsiteY9674" fmla="*/ 3109836 h 4860733"/>
                <a:gd name="connsiteX9675" fmla="*/ 4600211 w 4853691"/>
                <a:gd name="connsiteY9675" fmla="*/ 3177901 h 4860733"/>
                <a:gd name="connsiteX9676" fmla="*/ 4595517 w 4853691"/>
                <a:gd name="connsiteY9676" fmla="*/ 3182595 h 4860733"/>
                <a:gd name="connsiteX9677" fmla="*/ 4572047 w 4853691"/>
                <a:gd name="connsiteY9677" fmla="*/ 3217801 h 4860733"/>
                <a:gd name="connsiteX9678" fmla="*/ 4565005 w 4853691"/>
                <a:gd name="connsiteY9678" fmla="*/ 3227189 h 4860733"/>
                <a:gd name="connsiteX9679" fmla="*/ 4541535 w 4853691"/>
                <a:gd name="connsiteY9679" fmla="*/ 3257700 h 4860733"/>
                <a:gd name="connsiteX9680" fmla="*/ 4532147 w 4853691"/>
                <a:gd name="connsiteY9680" fmla="*/ 3269436 h 4860733"/>
                <a:gd name="connsiteX9681" fmla="*/ 4511023 w 4853691"/>
                <a:gd name="connsiteY9681" fmla="*/ 3295253 h 4860733"/>
                <a:gd name="connsiteX9682" fmla="*/ 4499288 w 4853691"/>
                <a:gd name="connsiteY9682" fmla="*/ 3306989 h 4860733"/>
                <a:gd name="connsiteX9683" fmla="*/ 4478165 w 4853691"/>
                <a:gd name="connsiteY9683" fmla="*/ 3330459 h 4860733"/>
                <a:gd name="connsiteX9684" fmla="*/ 4466430 w 4853691"/>
                <a:gd name="connsiteY9684" fmla="*/ 3342194 h 4860733"/>
                <a:gd name="connsiteX9685" fmla="*/ 4445306 w 4853691"/>
                <a:gd name="connsiteY9685" fmla="*/ 3365665 h 4860733"/>
                <a:gd name="connsiteX9686" fmla="*/ 4431224 w 4853691"/>
                <a:gd name="connsiteY9686" fmla="*/ 3377400 h 4860733"/>
                <a:gd name="connsiteX9687" fmla="*/ 4410100 w 4853691"/>
                <a:gd name="connsiteY9687" fmla="*/ 3398523 h 4860733"/>
                <a:gd name="connsiteX9688" fmla="*/ 4396018 w 4853691"/>
                <a:gd name="connsiteY9688" fmla="*/ 3410258 h 4860733"/>
                <a:gd name="connsiteX9689" fmla="*/ 4374895 w 4853691"/>
                <a:gd name="connsiteY9689" fmla="*/ 3429035 h 4860733"/>
                <a:gd name="connsiteX9690" fmla="*/ 4358465 w 4853691"/>
                <a:gd name="connsiteY9690" fmla="*/ 3440770 h 4860733"/>
                <a:gd name="connsiteX9691" fmla="*/ 4337342 w 4853691"/>
                <a:gd name="connsiteY9691" fmla="*/ 3457199 h 4860733"/>
                <a:gd name="connsiteX9692" fmla="*/ 4320913 w 4853691"/>
                <a:gd name="connsiteY9692" fmla="*/ 3468935 h 4860733"/>
                <a:gd name="connsiteX9693" fmla="*/ 4299789 w 4853691"/>
                <a:gd name="connsiteY9693" fmla="*/ 3485364 h 4860733"/>
                <a:gd name="connsiteX9694" fmla="*/ 4281013 w 4853691"/>
                <a:gd name="connsiteY9694" fmla="*/ 3497099 h 4860733"/>
                <a:gd name="connsiteX9695" fmla="*/ 4259889 w 4853691"/>
                <a:gd name="connsiteY9695" fmla="*/ 3511182 h 4860733"/>
                <a:gd name="connsiteX9696" fmla="*/ 4241113 w 4853691"/>
                <a:gd name="connsiteY9696" fmla="*/ 3522917 h 4860733"/>
                <a:gd name="connsiteX9697" fmla="*/ 4219990 w 4853691"/>
                <a:gd name="connsiteY9697" fmla="*/ 3534652 h 4860733"/>
                <a:gd name="connsiteX9698" fmla="*/ 4201213 w 4853691"/>
                <a:gd name="connsiteY9698" fmla="*/ 3544040 h 4860733"/>
                <a:gd name="connsiteX9699" fmla="*/ 4180090 w 4853691"/>
                <a:gd name="connsiteY9699" fmla="*/ 3555775 h 4860733"/>
                <a:gd name="connsiteX9700" fmla="*/ 4158966 w 4853691"/>
                <a:gd name="connsiteY9700" fmla="*/ 3565164 h 4860733"/>
                <a:gd name="connsiteX9701" fmla="*/ 4135496 w 4853691"/>
                <a:gd name="connsiteY9701" fmla="*/ 3574552 h 4860733"/>
                <a:gd name="connsiteX9702" fmla="*/ 4114372 w 4853691"/>
                <a:gd name="connsiteY9702" fmla="*/ 3581593 h 4860733"/>
                <a:gd name="connsiteX9703" fmla="*/ 4107331 w 4853691"/>
                <a:gd name="connsiteY9703" fmla="*/ 3583940 h 4860733"/>
                <a:gd name="connsiteX9704" fmla="*/ 4104984 w 4853691"/>
                <a:gd name="connsiteY9704" fmla="*/ 3581593 h 4860733"/>
                <a:gd name="connsiteX9705" fmla="*/ 4116719 w 4853691"/>
                <a:gd name="connsiteY9705" fmla="*/ 3572205 h 4860733"/>
                <a:gd name="connsiteX9706" fmla="*/ 4133149 w 4853691"/>
                <a:gd name="connsiteY9706" fmla="*/ 3558122 h 4860733"/>
                <a:gd name="connsiteX9707" fmla="*/ 4158966 w 4853691"/>
                <a:gd name="connsiteY9707" fmla="*/ 3536999 h 4860733"/>
                <a:gd name="connsiteX9708" fmla="*/ 4175395 w 4853691"/>
                <a:gd name="connsiteY9708" fmla="*/ 3522917 h 4860733"/>
                <a:gd name="connsiteX9709" fmla="*/ 4201213 w 4853691"/>
                <a:gd name="connsiteY9709" fmla="*/ 3501793 h 4860733"/>
                <a:gd name="connsiteX9710" fmla="*/ 4217643 w 4853691"/>
                <a:gd name="connsiteY9710" fmla="*/ 3487711 h 4860733"/>
                <a:gd name="connsiteX9711" fmla="*/ 4241113 w 4853691"/>
                <a:gd name="connsiteY9711" fmla="*/ 3466588 h 4860733"/>
                <a:gd name="connsiteX9712" fmla="*/ 4257542 w 4853691"/>
                <a:gd name="connsiteY9712" fmla="*/ 3452505 h 4860733"/>
                <a:gd name="connsiteX9713" fmla="*/ 4281013 w 4853691"/>
                <a:gd name="connsiteY9713" fmla="*/ 3431382 h 4860733"/>
                <a:gd name="connsiteX9714" fmla="*/ 4295095 w 4853691"/>
                <a:gd name="connsiteY9714" fmla="*/ 3417300 h 4860733"/>
                <a:gd name="connsiteX9715" fmla="*/ 4318566 w 4853691"/>
                <a:gd name="connsiteY9715" fmla="*/ 3393829 h 4860733"/>
                <a:gd name="connsiteX9716" fmla="*/ 4332648 w 4853691"/>
                <a:gd name="connsiteY9716" fmla="*/ 3379747 h 4860733"/>
                <a:gd name="connsiteX9717" fmla="*/ 4356118 w 4853691"/>
                <a:gd name="connsiteY9717" fmla="*/ 3356276 h 4860733"/>
                <a:gd name="connsiteX9718" fmla="*/ 4370201 w 4853691"/>
                <a:gd name="connsiteY9718" fmla="*/ 3342194 h 4860733"/>
                <a:gd name="connsiteX9719" fmla="*/ 4393671 w 4853691"/>
                <a:gd name="connsiteY9719" fmla="*/ 3316377 h 4860733"/>
                <a:gd name="connsiteX9720" fmla="*/ 4405406 w 4853691"/>
                <a:gd name="connsiteY9720" fmla="*/ 3302295 h 4860733"/>
                <a:gd name="connsiteX9721" fmla="*/ 4428877 w 4853691"/>
                <a:gd name="connsiteY9721" fmla="*/ 3276477 h 4860733"/>
                <a:gd name="connsiteX9722" fmla="*/ 4440612 w 4853691"/>
                <a:gd name="connsiteY9722" fmla="*/ 3262394 h 4860733"/>
                <a:gd name="connsiteX9723" fmla="*/ 4466430 w 4853691"/>
                <a:gd name="connsiteY9723" fmla="*/ 3229536 h 4860733"/>
                <a:gd name="connsiteX9724" fmla="*/ 4471124 w 4853691"/>
                <a:gd name="connsiteY9724" fmla="*/ 3222495 h 4860733"/>
                <a:gd name="connsiteX9725" fmla="*/ 4501635 w 4853691"/>
                <a:gd name="connsiteY9725" fmla="*/ 3182595 h 4860733"/>
                <a:gd name="connsiteX9726" fmla="*/ 4508676 w 4853691"/>
                <a:gd name="connsiteY9726" fmla="*/ 3173207 h 4860733"/>
                <a:gd name="connsiteX9727" fmla="*/ 4532147 w 4853691"/>
                <a:gd name="connsiteY9727" fmla="*/ 3142695 h 4860733"/>
                <a:gd name="connsiteX9728" fmla="*/ 4541535 w 4853691"/>
                <a:gd name="connsiteY9728" fmla="*/ 3128613 h 4860733"/>
                <a:gd name="connsiteX9729" fmla="*/ 4560311 w 4853691"/>
                <a:gd name="connsiteY9729" fmla="*/ 3100448 h 4860733"/>
                <a:gd name="connsiteX9730" fmla="*/ 4569699 w 4853691"/>
                <a:gd name="connsiteY9730" fmla="*/ 3084019 h 4860733"/>
                <a:gd name="connsiteX9731" fmla="*/ 4586129 w 4853691"/>
                <a:gd name="connsiteY9731" fmla="*/ 3058201 h 4860733"/>
                <a:gd name="connsiteX9732" fmla="*/ 4595517 w 4853691"/>
                <a:gd name="connsiteY9732" fmla="*/ 3041772 h 4860733"/>
                <a:gd name="connsiteX9733" fmla="*/ 4611946 w 4853691"/>
                <a:gd name="connsiteY9733" fmla="*/ 3013608 h 4860733"/>
                <a:gd name="connsiteX9734" fmla="*/ 4621334 w 4853691"/>
                <a:gd name="connsiteY9734" fmla="*/ 2997178 h 4860733"/>
                <a:gd name="connsiteX9735" fmla="*/ 4628376 w 4853691"/>
                <a:gd name="connsiteY9735" fmla="*/ 2985443 h 4860733"/>
                <a:gd name="connsiteX9736" fmla="*/ 4637764 w 4853691"/>
                <a:gd name="connsiteY9736" fmla="*/ 2987790 h 4860733"/>
                <a:gd name="connsiteX9737" fmla="*/ 4637764 w 4853691"/>
                <a:gd name="connsiteY9737" fmla="*/ 2987790 h 4860733"/>
                <a:gd name="connsiteX9738" fmla="*/ 4637764 w 4853691"/>
                <a:gd name="connsiteY9738" fmla="*/ 2999525 h 4860733"/>
                <a:gd name="connsiteX9739" fmla="*/ 4644805 w 4853691"/>
                <a:gd name="connsiteY9739" fmla="*/ 3032384 h 4860733"/>
                <a:gd name="connsiteX9740" fmla="*/ 4604905 w 4853691"/>
                <a:gd name="connsiteY9740" fmla="*/ 3203718 h 4860733"/>
                <a:gd name="connsiteX9741" fmla="*/ 4579088 w 4853691"/>
                <a:gd name="connsiteY9741" fmla="*/ 3257700 h 4860733"/>
                <a:gd name="connsiteX9742" fmla="*/ 4557964 w 4853691"/>
                <a:gd name="connsiteY9742" fmla="*/ 3304641 h 4860733"/>
                <a:gd name="connsiteX9743" fmla="*/ 4532147 w 4853691"/>
                <a:gd name="connsiteY9743" fmla="*/ 3358623 h 4860733"/>
                <a:gd name="connsiteX9744" fmla="*/ 4508676 w 4853691"/>
                <a:gd name="connsiteY9744" fmla="*/ 3403217 h 4860733"/>
                <a:gd name="connsiteX9745" fmla="*/ 4478165 w 4853691"/>
                <a:gd name="connsiteY9745" fmla="*/ 3457199 h 4860733"/>
                <a:gd name="connsiteX9746" fmla="*/ 4454694 w 4853691"/>
                <a:gd name="connsiteY9746" fmla="*/ 3499446 h 4860733"/>
                <a:gd name="connsiteX9747" fmla="*/ 4421835 w 4853691"/>
                <a:gd name="connsiteY9747" fmla="*/ 3555775 h 4860733"/>
                <a:gd name="connsiteX9748" fmla="*/ 4398365 w 4853691"/>
                <a:gd name="connsiteY9748" fmla="*/ 3595675 h 4860733"/>
                <a:gd name="connsiteX9749" fmla="*/ 4360812 w 4853691"/>
                <a:gd name="connsiteY9749" fmla="*/ 3654351 h 4860733"/>
                <a:gd name="connsiteX9750" fmla="*/ 4337342 w 4853691"/>
                <a:gd name="connsiteY9750" fmla="*/ 3689557 h 4860733"/>
                <a:gd name="connsiteX9751" fmla="*/ 4290401 w 4853691"/>
                <a:gd name="connsiteY9751" fmla="*/ 3757621 h 4860733"/>
                <a:gd name="connsiteX9752" fmla="*/ 4283360 w 4853691"/>
                <a:gd name="connsiteY9752" fmla="*/ 3767009 h 4860733"/>
                <a:gd name="connsiteX9753" fmla="*/ 4187131 w 4853691"/>
                <a:gd name="connsiteY9753" fmla="*/ 3837421 h 4860733"/>
                <a:gd name="connsiteX9754" fmla="*/ 4184784 w 4853691"/>
                <a:gd name="connsiteY9754" fmla="*/ 3832727 h 4860733"/>
                <a:gd name="connsiteX9755" fmla="*/ 4177743 w 4853691"/>
                <a:gd name="connsiteY9755" fmla="*/ 3820992 h 4860733"/>
                <a:gd name="connsiteX9756" fmla="*/ 4168355 w 4853691"/>
                <a:gd name="connsiteY9756" fmla="*/ 3804562 h 4860733"/>
                <a:gd name="connsiteX9757" fmla="*/ 4161313 w 4853691"/>
                <a:gd name="connsiteY9757" fmla="*/ 3792827 h 4860733"/>
                <a:gd name="connsiteX9758" fmla="*/ 4151925 w 4853691"/>
                <a:gd name="connsiteY9758" fmla="*/ 3774051 h 4860733"/>
                <a:gd name="connsiteX9759" fmla="*/ 4147231 w 4853691"/>
                <a:gd name="connsiteY9759" fmla="*/ 3762315 h 4860733"/>
                <a:gd name="connsiteX9760" fmla="*/ 4137843 w 4853691"/>
                <a:gd name="connsiteY9760" fmla="*/ 3738845 h 4860733"/>
                <a:gd name="connsiteX9761" fmla="*/ 4133149 w 4853691"/>
                <a:gd name="connsiteY9761" fmla="*/ 3729457 h 4860733"/>
                <a:gd name="connsiteX9762" fmla="*/ 4119067 w 4853691"/>
                <a:gd name="connsiteY9762" fmla="*/ 3691904 h 4860733"/>
                <a:gd name="connsiteX9763" fmla="*/ 4116719 w 4853691"/>
                <a:gd name="connsiteY9763" fmla="*/ 3682516 h 4860733"/>
                <a:gd name="connsiteX9764" fmla="*/ 4104984 w 4853691"/>
                <a:gd name="connsiteY9764" fmla="*/ 3652004 h 4860733"/>
                <a:gd name="connsiteX9765" fmla="*/ 4097943 w 4853691"/>
                <a:gd name="connsiteY9765" fmla="*/ 3628534 h 4860733"/>
                <a:gd name="connsiteX9766" fmla="*/ 4097943 w 4853691"/>
                <a:gd name="connsiteY9766" fmla="*/ 3626187 h 4860733"/>
                <a:gd name="connsiteX9767" fmla="*/ 4112025 w 4853691"/>
                <a:gd name="connsiteY9767" fmla="*/ 3607411 h 4860733"/>
                <a:gd name="connsiteX9768" fmla="*/ 4109678 w 4853691"/>
                <a:gd name="connsiteY9768" fmla="*/ 3600369 h 4860733"/>
                <a:gd name="connsiteX9769" fmla="*/ 4116719 w 4853691"/>
                <a:gd name="connsiteY9769" fmla="*/ 3598022 h 4860733"/>
                <a:gd name="connsiteX9770" fmla="*/ 4135496 w 4853691"/>
                <a:gd name="connsiteY9770" fmla="*/ 3590981 h 4860733"/>
                <a:gd name="connsiteX9771" fmla="*/ 4166007 w 4853691"/>
                <a:gd name="connsiteY9771" fmla="*/ 3576899 h 4860733"/>
                <a:gd name="connsiteX9772" fmla="*/ 4177743 w 4853691"/>
                <a:gd name="connsiteY9772" fmla="*/ 3572205 h 4860733"/>
                <a:gd name="connsiteX9773" fmla="*/ 4212948 w 4853691"/>
                <a:gd name="connsiteY9773" fmla="*/ 3553428 h 4860733"/>
                <a:gd name="connsiteX9774" fmla="*/ 4219990 w 4853691"/>
                <a:gd name="connsiteY9774" fmla="*/ 3548734 h 4860733"/>
                <a:gd name="connsiteX9775" fmla="*/ 4257542 w 4853691"/>
                <a:gd name="connsiteY9775" fmla="*/ 3527611 h 4860733"/>
                <a:gd name="connsiteX9776" fmla="*/ 4259889 w 4853691"/>
                <a:gd name="connsiteY9776" fmla="*/ 3525264 h 4860733"/>
                <a:gd name="connsiteX9777" fmla="*/ 4414795 w 4853691"/>
                <a:gd name="connsiteY9777" fmla="*/ 3410258 h 4860733"/>
                <a:gd name="connsiteX9778" fmla="*/ 4450000 w 4853691"/>
                <a:gd name="connsiteY9778" fmla="*/ 3377400 h 4860733"/>
                <a:gd name="connsiteX9779" fmla="*/ 4461736 w 4853691"/>
                <a:gd name="connsiteY9779" fmla="*/ 3365665 h 4860733"/>
                <a:gd name="connsiteX9780" fmla="*/ 4482859 w 4853691"/>
                <a:gd name="connsiteY9780" fmla="*/ 3342194 h 4860733"/>
                <a:gd name="connsiteX9781" fmla="*/ 4494594 w 4853691"/>
                <a:gd name="connsiteY9781" fmla="*/ 3328112 h 4860733"/>
                <a:gd name="connsiteX9782" fmla="*/ 4513371 w 4853691"/>
                <a:gd name="connsiteY9782" fmla="*/ 3306989 h 4860733"/>
                <a:gd name="connsiteX9783" fmla="*/ 4525106 w 4853691"/>
                <a:gd name="connsiteY9783" fmla="*/ 3290559 h 4860733"/>
                <a:gd name="connsiteX9784" fmla="*/ 4541535 w 4853691"/>
                <a:gd name="connsiteY9784" fmla="*/ 3269436 h 4860733"/>
                <a:gd name="connsiteX9785" fmla="*/ 4553270 w 4853691"/>
                <a:gd name="connsiteY9785" fmla="*/ 3253006 h 4860733"/>
                <a:gd name="connsiteX9786" fmla="*/ 4569699 w 4853691"/>
                <a:gd name="connsiteY9786" fmla="*/ 3231883 h 4860733"/>
                <a:gd name="connsiteX9787" fmla="*/ 4581435 w 4853691"/>
                <a:gd name="connsiteY9787" fmla="*/ 3215454 h 4860733"/>
                <a:gd name="connsiteX9788" fmla="*/ 4595517 w 4853691"/>
                <a:gd name="connsiteY9788" fmla="*/ 3191983 h 4860733"/>
                <a:gd name="connsiteX9789" fmla="*/ 4607252 w 4853691"/>
                <a:gd name="connsiteY9789" fmla="*/ 3173207 h 4860733"/>
                <a:gd name="connsiteX9790" fmla="*/ 4621334 w 4853691"/>
                <a:gd name="connsiteY9790" fmla="*/ 3149737 h 4860733"/>
                <a:gd name="connsiteX9791" fmla="*/ 4633070 w 4853691"/>
                <a:gd name="connsiteY9791" fmla="*/ 3130960 h 4860733"/>
                <a:gd name="connsiteX9792" fmla="*/ 4640111 w 4853691"/>
                <a:gd name="connsiteY9792" fmla="*/ 3119225 h 4860733"/>
                <a:gd name="connsiteX9793" fmla="*/ 4640111 w 4853691"/>
                <a:gd name="connsiteY9793" fmla="*/ 3119225 h 4860733"/>
                <a:gd name="connsiteX9794" fmla="*/ 4621334 w 4853691"/>
                <a:gd name="connsiteY9794" fmla="*/ 3161472 h 4860733"/>
                <a:gd name="connsiteX9795" fmla="*/ 4604905 w 4853691"/>
                <a:gd name="connsiteY9795" fmla="*/ 3203718 h 4860733"/>
                <a:gd name="connsiteX9796" fmla="*/ 4396018 w 4853691"/>
                <a:gd name="connsiteY9796" fmla="*/ 3689557 h 4860733"/>
                <a:gd name="connsiteX9797" fmla="*/ 4391324 w 4853691"/>
                <a:gd name="connsiteY9797" fmla="*/ 3698945 h 4860733"/>
                <a:gd name="connsiteX9798" fmla="*/ 4339689 w 4853691"/>
                <a:gd name="connsiteY9798" fmla="*/ 3792827 h 4860733"/>
                <a:gd name="connsiteX9799" fmla="*/ 4334995 w 4853691"/>
                <a:gd name="connsiteY9799" fmla="*/ 3799868 h 4860733"/>
                <a:gd name="connsiteX9800" fmla="*/ 4299789 w 4853691"/>
                <a:gd name="connsiteY9800" fmla="*/ 3856197 h 4860733"/>
                <a:gd name="connsiteX9801" fmla="*/ 4290401 w 4853691"/>
                <a:gd name="connsiteY9801" fmla="*/ 3865586 h 4860733"/>
                <a:gd name="connsiteX9802" fmla="*/ 4281013 w 4853691"/>
                <a:gd name="connsiteY9802" fmla="*/ 3874974 h 4860733"/>
                <a:gd name="connsiteX9803" fmla="*/ 4248154 w 4853691"/>
                <a:gd name="connsiteY9803" fmla="*/ 3907832 h 4860733"/>
                <a:gd name="connsiteX9804" fmla="*/ 4234072 w 4853691"/>
                <a:gd name="connsiteY9804" fmla="*/ 3903138 h 4860733"/>
                <a:gd name="connsiteX9805" fmla="*/ 4212948 w 4853691"/>
                <a:gd name="connsiteY9805" fmla="*/ 3924262 h 4860733"/>
                <a:gd name="connsiteX9806" fmla="*/ 4217643 w 4853691"/>
                <a:gd name="connsiteY9806" fmla="*/ 3935997 h 4860733"/>
                <a:gd name="connsiteX9807" fmla="*/ 4212948 w 4853691"/>
                <a:gd name="connsiteY9807" fmla="*/ 3938344 h 4860733"/>
                <a:gd name="connsiteX9808" fmla="*/ 4212948 w 4853691"/>
                <a:gd name="connsiteY9808" fmla="*/ 3933650 h 4860733"/>
                <a:gd name="connsiteX9809" fmla="*/ 4210601 w 4853691"/>
                <a:gd name="connsiteY9809" fmla="*/ 3891403 h 4860733"/>
                <a:gd name="connsiteX9810" fmla="*/ 4229378 w 4853691"/>
                <a:gd name="connsiteY9810" fmla="*/ 3872627 h 4860733"/>
                <a:gd name="connsiteX9811" fmla="*/ 4222337 w 4853691"/>
                <a:gd name="connsiteY9811" fmla="*/ 3856197 h 4860733"/>
                <a:gd name="connsiteX9812" fmla="*/ 4276319 w 4853691"/>
                <a:gd name="connsiteY9812" fmla="*/ 3783439 h 4860733"/>
                <a:gd name="connsiteX9813" fmla="*/ 4285707 w 4853691"/>
                <a:gd name="connsiteY9813" fmla="*/ 3769357 h 4860733"/>
                <a:gd name="connsiteX9814" fmla="*/ 4410100 w 4853691"/>
                <a:gd name="connsiteY9814" fmla="*/ 3661392 h 4860733"/>
                <a:gd name="connsiteX9815" fmla="*/ 4396018 w 4853691"/>
                <a:gd name="connsiteY9815" fmla="*/ 3689557 h 4860733"/>
                <a:gd name="connsiteX9816" fmla="*/ 4257542 w 4853691"/>
                <a:gd name="connsiteY9816" fmla="*/ 3900791 h 4860733"/>
                <a:gd name="connsiteX9817" fmla="*/ 4250501 w 4853691"/>
                <a:gd name="connsiteY9817" fmla="*/ 3905485 h 4860733"/>
                <a:gd name="connsiteX9818" fmla="*/ 4250501 w 4853691"/>
                <a:gd name="connsiteY9818" fmla="*/ 3905485 h 4860733"/>
                <a:gd name="connsiteX9819" fmla="*/ 4273972 w 4853691"/>
                <a:gd name="connsiteY9819" fmla="*/ 3882015 h 4860733"/>
                <a:gd name="connsiteX9820" fmla="*/ 4290401 w 4853691"/>
                <a:gd name="connsiteY9820" fmla="*/ 3865586 h 4860733"/>
                <a:gd name="connsiteX9821" fmla="*/ 4295095 w 4853691"/>
                <a:gd name="connsiteY9821" fmla="*/ 3860891 h 4860733"/>
                <a:gd name="connsiteX9822" fmla="*/ 4285707 w 4853691"/>
                <a:gd name="connsiteY9822" fmla="*/ 3877321 h 4860733"/>
                <a:gd name="connsiteX9823" fmla="*/ 4283360 w 4853691"/>
                <a:gd name="connsiteY9823" fmla="*/ 3879668 h 4860733"/>
                <a:gd name="connsiteX9824" fmla="*/ 4257542 w 4853691"/>
                <a:gd name="connsiteY9824" fmla="*/ 3900791 h 4860733"/>
                <a:gd name="connsiteX9825" fmla="*/ 4215296 w 4853691"/>
                <a:gd name="connsiteY9825" fmla="*/ 3943038 h 4860733"/>
                <a:gd name="connsiteX9826" fmla="*/ 4215296 w 4853691"/>
                <a:gd name="connsiteY9826" fmla="*/ 3940691 h 4860733"/>
                <a:gd name="connsiteX9827" fmla="*/ 4222337 w 4853691"/>
                <a:gd name="connsiteY9827" fmla="*/ 3935997 h 4860733"/>
                <a:gd name="connsiteX9828" fmla="*/ 4222337 w 4853691"/>
                <a:gd name="connsiteY9828" fmla="*/ 3935997 h 4860733"/>
                <a:gd name="connsiteX9829" fmla="*/ 4215296 w 4853691"/>
                <a:gd name="connsiteY9829" fmla="*/ 3943038 h 4860733"/>
                <a:gd name="connsiteX9830" fmla="*/ 4215296 w 4853691"/>
                <a:gd name="connsiteY9830" fmla="*/ 3943038 h 4860733"/>
                <a:gd name="connsiteX9831" fmla="*/ 4144884 w 4853691"/>
                <a:gd name="connsiteY9831" fmla="*/ 3987632 h 4860733"/>
                <a:gd name="connsiteX9832" fmla="*/ 4107331 w 4853691"/>
                <a:gd name="connsiteY9832" fmla="*/ 4013449 h 4860733"/>
                <a:gd name="connsiteX9833" fmla="*/ 4074473 w 4853691"/>
                <a:gd name="connsiteY9833" fmla="*/ 4034573 h 4860733"/>
                <a:gd name="connsiteX9834" fmla="*/ 4034573 w 4853691"/>
                <a:gd name="connsiteY9834" fmla="*/ 4058043 h 4860733"/>
                <a:gd name="connsiteX9835" fmla="*/ 3999367 w 4853691"/>
                <a:gd name="connsiteY9835" fmla="*/ 4079167 h 4860733"/>
                <a:gd name="connsiteX9836" fmla="*/ 3959467 w 4853691"/>
                <a:gd name="connsiteY9836" fmla="*/ 4102637 h 4860733"/>
                <a:gd name="connsiteX9837" fmla="*/ 3921915 w 4853691"/>
                <a:gd name="connsiteY9837" fmla="*/ 4121414 h 4860733"/>
                <a:gd name="connsiteX9838" fmla="*/ 3879668 w 4853691"/>
                <a:gd name="connsiteY9838" fmla="*/ 4142537 h 4860733"/>
                <a:gd name="connsiteX9839" fmla="*/ 3842115 w 4853691"/>
                <a:gd name="connsiteY9839" fmla="*/ 4161313 h 4860733"/>
                <a:gd name="connsiteX9840" fmla="*/ 3797521 w 4853691"/>
                <a:gd name="connsiteY9840" fmla="*/ 4180090 h 4860733"/>
                <a:gd name="connsiteX9841" fmla="*/ 3757622 w 4853691"/>
                <a:gd name="connsiteY9841" fmla="*/ 4196519 h 4860733"/>
                <a:gd name="connsiteX9842" fmla="*/ 3710681 w 4853691"/>
                <a:gd name="connsiteY9842" fmla="*/ 4215296 h 4860733"/>
                <a:gd name="connsiteX9843" fmla="*/ 3670781 w 4853691"/>
                <a:gd name="connsiteY9843" fmla="*/ 4229378 h 4860733"/>
                <a:gd name="connsiteX9844" fmla="*/ 3623840 w 4853691"/>
                <a:gd name="connsiteY9844" fmla="*/ 4245807 h 4860733"/>
                <a:gd name="connsiteX9845" fmla="*/ 3583940 w 4853691"/>
                <a:gd name="connsiteY9845" fmla="*/ 4259889 h 4860733"/>
                <a:gd name="connsiteX9846" fmla="*/ 3534652 w 4853691"/>
                <a:gd name="connsiteY9846" fmla="*/ 4273972 h 4860733"/>
                <a:gd name="connsiteX9847" fmla="*/ 3494752 w 4853691"/>
                <a:gd name="connsiteY9847" fmla="*/ 4285707 h 4860733"/>
                <a:gd name="connsiteX9848" fmla="*/ 3443117 w 4853691"/>
                <a:gd name="connsiteY9848" fmla="*/ 4297442 h 4860733"/>
                <a:gd name="connsiteX9849" fmla="*/ 3400870 w 4853691"/>
                <a:gd name="connsiteY9849" fmla="*/ 4306830 h 4860733"/>
                <a:gd name="connsiteX9850" fmla="*/ 3346888 w 4853691"/>
                <a:gd name="connsiteY9850" fmla="*/ 4318565 h 4860733"/>
                <a:gd name="connsiteX9851" fmla="*/ 3332806 w 4853691"/>
                <a:gd name="connsiteY9851" fmla="*/ 4320913 h 4860733"/>
                <a:gd name="connsiteX9852" fmla="*/ 3360970 w 4853691"/>
                <a:gd name="connsiteY9852" fmla="*/ 4313871 h 4860733"/>
                <a:gd name="connsiteX9853" fmla="*/ 3400870 w 4853691"/>
                <a:gd name="connsiteY9853" fmla="*/ 4304483 h 4860733"/>
                <a:gd name="connsiteX9854" fmla="*/ 3438423 w 4853691"/>
                <a:gd name="connsiteY9854" fmla="*/ 4295095 h 4860733"/>
                <a:gd name="connsiteX9855" fmla="*/ 3478323 w 4853691"/>
                <a:gd name="connsiteY9855" fmla="*/ 4283360 h 4860733"/>
                <a:gd name="connsiteX9856" fmla="*/ 3513528 w 4853691"/>
                <a:gd name="connsiteY9856" fmla="*/ 4271625 h 4860733"/>
                <a:gd name="connsiteX9857" fmla="*/ 3551081 w 4853691"/>
                <a:gd name="connsiteY9857" fmla="*/ 4259889 h 4860733"/>
                <a:gd name="connsiteX9858" fmla="*/ 3586287 w 4853691"/>
                <a:gd name="connsiteY9858" fmla="*/ 4245807 h 4860733"/>
                <a:gd name="connsiteX9859" fmla="*/ 3623840 w 4853691"/>
                <a:gd name="connsiteY9859" fmla="*/ 4231725 h 4860733"/>
                <a:gd name="connsiteX9860" fmla="*/ 3659045 w 4853691"/>
                <a:gd name="connsiteY9860" fmla="*/ 4217643 h 4860733"/>
                <a:gd name="connsiteX9861" fmla="*/ 3696598 w 4853691"/>
                <a:gd name="connsiteY9861" fmla="*/ 4201213 h 4860733"/>
                <a:gd name="connsiteX9862" fmla="*/ 3731804 w 4853691"/>
                <a:gd name="connsiteY9862" fmla="*/ 4184784 h 4860733"/>
                <a:gd name="connsiteX9863" fmla="*/ 3767010 w 4853691"/>
                <a:gd name="connsiteY9863" fmla="*/ 4168354 h 4860733"/>
                <a:gd name="connsiteX9864" fmla="*/ 3781092 w 4853691"/>
                <a:gd name="connsiteY9864" fmla="*/ 4161313 h 4860733"/>
                <a:gd name="connsiteX9865" fmla="*/ 3792827 w 4853691"/>
                <a:gd name="connsiteY9865" fmla="*/ 4156619 h 4860733"/>
                <a:gd name="connsiteX9866" fmla="*/ 3830380 w 4853691"/>
                <a:gd name="connsiteY9866" fmla="*/ 4142537 h 4860733"/>
                <a:gd name="connsiteX9867" fmla="*/ 3863239 w 4853691"/>
                <a:gd name="connsiteY9867" fmla="*/ 4130802 h 4860733"/>
                <a:gd name="connsiteX9868" fmla="*/ 3900791 w 4853691"/>
                <a:gd name="connsiteY9868" fmla="*/ 4114372 h 4860733"/>
                <a:gd name="connsiteX9869" fmla="*/ 3931303 w 4853691"/>
                <a:gd name="connsiteY9869" fmla="*/ 4100290 h 4860733"/>
                <a:gd name="connsiteX9870" fmla="*/ 3966509 w 4853691"/>
                <a:gd name="connsiteY9870" fmla="*/ 4083861 h 4860733"/>
                <a:gd name="connsiteX9871" fmla="*/ 3997020 w 4853691"/>
                <a:gd name="connsiteY9871" fmla="*/ 4069779 h 4860733"/>
                <a:gd name="connsiteX9872" fmla="*/ 4032226 w 4853691"/>
                <a:gd name="connsiteY9872" fmla="*/ 4051002 h 4860733"/>
                <a:gd name="connsiteX9873" fmla="*/ 4060390 w 4853691"/>
                <a:gd name="connsiteY9873" fmla="*/ 4034573 h 4860733"/>
                <a:gd name="connsiteX9874" fmla="*/ 4095596 w 4853691"/>
                <a:gd name="connsiteY9874" fmla="*/ 4013449 h 4860733"/>
                <a:gd name="connsiteX9875" fmla="*/ 4123761 w 4853691"/>
                <a:gd name="connsiteY9875" fmla="*/ 3997020 h 4860733"/>
                <a:gd name="connsiteX9876" fmla="*/ 4156619 w 4853691"/>
                <a:gd name="connsiteY9876" fmla="*/ 3975897 h 4860733"/>
                <a:gd name="connsiteX9877" fmla="*/ 4182437 w 4853691"/>
                <a:gd name="connsiteY9877" fmla="*/ 3959468 h 4860733"/>
                <a:gd name="connsiteX9878" fmla="*/ 4177743 w 4853691"/>
                <a:gd name="connsiteY9878" fmla="*/ 3964162 h 4860733"/>
                <a:gd name="connsiteX9879" fmla="*/ 4144884 w 4853691"/>
                <a:gd name="connsiteY9879" fmla="*/ 3987632 h 4860733"/>
                <a:gd name="connsiteX9880" fmla="*/ 3123919 w 4853691"/>
                <a:gd name="connsiteY9880" fmla="*/ 4356118 h 4860733"/>
                <a:gd name="connsiteX9881" fmla="*/ 3102795 w 4853691"/>
                <a:gd name="connsiteY9881" fmla="*/ 4358466 h 4860733"/>
                <a:gd name="connsiteX9882" fmla="*/ 3102795 w 4853691"/>
                <a:gd name="connsiteY9882" fmla="*/ 4358466 h 4860733"/>
                <a:gd name="connsiteX9883" fmla="*/ 3114531 w 4853691"/>
                <a:gd name="connsiteY9883" fmla="*/ 4356118 h 4860733"/>
                <a:gd name="connsiteX9884" fmla="*/ 3161472 w 4853691"/>
                <a:gd name="connsiteY9884" fmla="*/ 4351424 h 4860733"/>
                <a:gd name="connsiteX9885" fmla="*/ 3177901 w 4853691"/>
                <a:gd name="connsiteY9885" fmla="*/ 4349077 h 4860733"/>
                <a:gd name="connsiteX9886" fmla="*/ 3166166 w 4853691"/>
                <a:gd name="connsiteY9886" fmla="*/ 4351424 h 4860733"/>
                <a:gd name="connsiteX9887" fmla="*/ 3123919 w 4853691"/>
                <a:gd name="connsiteY9887" fmla="*/ 4356118 h 4860733"/>
                <a:gd name="connsiteX9888" fmla="*/ 3062896 w 4853691"/>
                <a:gd name="connsiteY9888" fmla="*/ 4407753 h 4860733"/>
                <a:gd name="connsiteX9889" fmla="*/ 3053508 w 4853691"/>
                <a:gd name="connsiteY9889" fmla="*/ 4426530 h 4860733"/>
                <a:gd name="connsiteX9890" fmla="*/ 3044119 w 4853691"/>
                <a:gd name="connsiteY9890" fmla="*/ 4445306 h 4860733"/>
                <a:gd name="connsiteX9891" fmla="*/ 3034731 w 4853691"/>
                <a:gd name="connsiteY9891" fmla="*/ 4464083 h 4860733"/>
                <a:gd name="connsiteX9892" fmla="*/ 3025343 w 4853691"/>
                <a:gd name="connsiteY9892" fmla="*/ 4482859 h 4860733"/>
                <a:gd name="connsiteX9893" fmla="*/ 3015955 w 4853691"/>
                <a:gd name="connsiteY9893" fmla="*/ 4501635 h 4860733"/>
                <a:gd name="connsiteX9894" fmla="*/ 3006567 w 4853691"/>
                <a:gd name="connsiteY9894" fmla="*/ 4518064 h 4860733"/>
                <a:gd name="connsiteX9895" fmla="*/ 2997178 w 4853691"/>
                <a:gd name="connsiteY9895" fmla="*/ 4536841 h 4860733"/>
                <a:gd name="connsiteX9896" fmla="*/ 2997178 w 4853691"/>
                <a:gd name="connsiteY9896" fmla="*/ 4539188 h 4860733"/>
                <a:gd name="connsiteX9897" fmla="*/ 2983096 w 4853691"/>
                <a:gd name="connsiteY9897" fmla="*/ 4541535 h 4860733"/>
                <a:gd name="connsiteX9898" fmla="*/ 2957279 w 4853691"/>
                <a:gd name="connsiteY9898" fmla="*/ 4546229 h 4860733"/>
                <a:gd name="connsiteX9899" fmla="*/ 2959626 w 4853691"/>
                <a:gd name="connsiteY9899" fmla="*/ 4543882 h 4860733"/>
                <a:gd name="connsiteX9900" fmla="*/ 2973708 w 4853691"/>
                <a:gd name="connsiteY9900" fmla="*/ 4525106 h 4860733"/>
                <a:gd name="connsiteX9901" fmla="*/ 2985443 w 4853691"/>
                <a:gd name="connsiteY9901" fmla="*/ 4508676 h 4860733"/>
                <a:gd name="connsiteX9902" fmla="*/ 2999525 w 4853691"/>
                <a:gd name="connsiteY9902" fmla="*/ 4489900 h 4860733"/>
                <a:gd name="connsiteX9903" fmla="*/ 3011261 w 4853691"/>
                <a:gd name="connsiteY9903" fmla="*/ 4471123 h 4860733"/>
                <a:gd name="connsiteX9904" fmla="*/ 3025343 w 4853691"/>
                <a:gd name="connsiteY9904" fmla="*/ 4450000 h 4860733"/>
                <a:gd name="connsiteX9905" fmla="*/ 3037078 w 4853691"/>
                <a:gd name="connsiteY9905" fmla="*/ 4431224 h 4860733"/>
                <a:gd name="connsiteX9906" fmla="*/ 3051160 w 4853691"/>
                <a:gd name="connsiteY9906" fmla="*/ 4410100 h 4860733"/>
                <a:gd name="connsiteX9907" fmla="*/ 3062896 w 4853691"/>
                <a:gd name="connsiteY9907" fmla="*/ 4391324 h 4860733"/>
                <a:gd name="connsiteX9908" fmla="*/ 3069937 w 4853691"/>
                <a:gd name="connsiteY9908" fmla="*/ 4379589 h 4860733"/>
                <a:gd name="connsiteX9909" fmla="*/ 3069937 w 4853691"/>
                <a:gd name="connsiteY9909" fmla="*/ 4379589 h 4860733"/>
                <a:gd name="connsiteX9910" fmla="*/ 3067590 w 4853691"/>
                <a:gd name="connsiteY9910" fmla="*/ 4386630 h 4860733"/>
                <a:gd name="connsiteX9911" fmla="*/ 3062896 w 4853691"/>
                <a:gd name="connsiteY9911" fmla="*/ 4407753 h 4860733"/>
                <a:gd name="connsiteX9912" fmla="*/ 2924420 w 4853691"/>
                <a:gd name="connsiteY9912" fmla="*/ 4553270 h 4860733"/>
                <a:gd name="connsiteX9913" fmla="*/ 2889214 w 4853691"/>
                <a:gd name="connsiteY9913" fmla="*/ 4557964 h 4860733"/>
                <a:gd name="connsiteX9914" fmla="*/ 2863397 w 4853691"/>
                <a:gd name="connsiteY9914" fmla="*/ 4562658 h 4860733"/>
                <a:gd name="connsiteX9915" fmla="*/ 2828191 w 4853691"/>
                <a:gd name="connsiteY9915" fmla="*/ 4567352 h 4860733"/>
                <a:gd name="connsiteX9916" fmla="*/ 2804721 w 4853691"/>
                <a:gd name="connsiteY9916" fmla="*/ 4572047 h 4860733"/>
                <a:gd name="connsiteX9917" fmla="*/ 2769515 w 4853691"/>
                <a:gd name="connsiteY9917" fmla="*/ 4576741 h 4860733"/>
                <a:gd name="connsiteX9918" fmla="*/ 2746044 w 4853691"/>
                <a:gd name="connsiteY9918" fmla="*/ 4579088 h 4860733"/>
                <a:gd name="connsiteX9919" fmla="*/ 2731962 w 4853691"/>
                <a:gd name="connsiteY9919" fmla="*/ 4581435 h 4860733"/>
                <a:gd name="connsiteX9920" fmla="*/ 2764821 w 4853691"/>
                <a:gd name="connsiteY9920" fmla="*/ 4374895 h 4860733"/>
                <a:gd name="connsiteX9921" fmla="*/ 2807068 w 4853691"/>
                <a:gd name="connsiteY9921" fmla="*/ 4374895 h 4860733"/>
                <a:gd name="connsiteX9922" fmla="*/ 2807068 w 4853691"/>
                <a:gd name="connsiteY9922" fmla="*/ 4374895 h 4860733"/>
                <a:gd name="connsiteX9923" fmla="*/ 2807068 w 4853691"/>
                <a:gd name="connsiteY9923" fmla="*/ 4374895 h 4860733"/>
                <a:gd name="connsiteX9924" fmla="*/ 2807068 w 4853691"/>
                <a:gd name="connsiteY9924" fmla="*/ 4374895 h 4860733"/>
                <a:gd name="connsiteX9925" fmla="*/ 2910338 w 4853691"/>
                <a:gd name="connsiteY9925" fmla="*/ 4372548 h 4860733"/>
                <a:gd name="connsiteX9926" fmla="*/ 2950237 w 4853691"/>
                <a:gd name="connsiteY9926" fmla="*/ 4370201 h 4860733"/>
                <a:gd name="connsiteX9927" fmla="*/ 3013608 w 4853691"/>
                <a:gd name="connsiteY9927" fmla="*/ 4367854 h 4860733"/>
                <a:gd name="connsiteX9928" fmla="*/ 3058202 w 4853691"/>
                <a:gd name="connsiteY9928" fmla="*/ 4363160 h 4860733"/>
                <a:gd name="connsiteX9929" fmla="*/ 3062896 w 4853691"/>
                <a:gd name="connsiteY9929" fmla="*/ 4363160 h 4860733"/>
                <a:gd name="connsiteX9930" fmla="*/ 3062896 w 4853691"/>
                <a:gd name="connsiteY9930" fmla="*/ 4363160 h 4860733"/>
                <a:gd name="connsiteX9931" fmla="*/ 3072284 w 4853691"/>
                <a:gd name="connsiteY9931" fmla="*/ 4379589 h 4860733"/>
                <a:gd name="connsiteX9932" fmla="*/ 2957279 w 4853691"/>
                <a:gd name="connsiteY9932" fmla="*/ 4548576 h 4860733"/>
                <a:gd name="connsiteX9933" fmla="*/ 2952585 w 4853691"/>
                <a:gd name="connsiteY9933" fmla="*/ 4548576 h 4860733"/>
                <a:gd name="connsiteX9934" fmla="*/ 2924420 w 4853691"/>
                <a:gd name="connsiteY9934" fmla="*/ 4553270 h 4860733"/>
                <a:gd name="connsiteX9935" fmla="*/ 2649816 w 4853691"/>
                <a:gd name="connsiteY9935" fmla="*/ 4614293 h 4860733"/>
                <a:gd name="connsiteX9936" fmla="*/ 2595833 w 4853691"/>
                <a:gd name="connsiteY9936" fmla="*/ 4609599 h 4860733"/>
                <a:gd name="connsiteX9937" fmla="*/ 2560628 w 4853691"/>
                <a:gd name="connsiteY9937" fmla="*/ 4604905 h 4860733"/>
                <a:gd name="connsiteX9938" fmla="*/ 2525422 w 4853691"/>
                <a:gd name="connsiteY9938" fmla="*/ 4600211 h 4860733"/>
                <a:gd name="connsiteX9939" fmla="*/ 2525422 w 4853691"/>
                <a:gd name="connsiteY9939" fmla="*/ 4597864 h 4860733"/>
                <a:gd name="connsiteX9940" fmla="*/ 2541851 w 4853691"/>
                <a:gd name="connsiteY9940" fmla="*/ 4597864 h 4860733"/>
                <a:gd name="connsiteX9941" fmla="*/ 2570016 w 4853691"/>
                <a:gd name="connsiteY9941" fmla="*/ 4597864 h 4860733"/>
                <a:gd name="connsiteX9942" fmla="*/ 2602875 w 4853691"/>
                <a:gd name="connsiteY9942" fmla="*/ 4595517 h 4860733"/>
                <a:gd name="connsiteX9943" fmla="*/ 2631039 w 4853691"/>
                <a:gd name="connsiteY9943" fmla="*/ 4593170 h 4860733"/>
                <a:gd name="connsiteX9944" fmla="*/ 2663898 w 4853691"/>
                <a:gd name="connsiteY9944" fmla="*/ 4590823 h 4860733"/>
                <a:gd name="connsiteX9945" fmla="*/ 2692062 w 4853691"/>
                <a:gd name="connsiteY9945" fmla="*/ 4588476 h 4860733"/>
                <a:gd name="connsiteX9946" fmla="*/ 2724921 w 4853691"/>
                <a:gd name="connsiteY9946" fmla="*/ 4586129 h 4860733"/>
                <a:gd name="connsiteX9947" fmla="*/ 2734309 w 4853691"/>
                <a:gd name="connsiteY9947" fmla="*/ 4586129 h 4860733"/>
                <a:gd name="connsiteX9948" fmla="*/ 2734309 w 4853691"/>
                <a:gd name="connsiteY9948" fmla="*/ 4590823 h 4860733"/>
                <a:gd name="connsiteX9949" fmla="*/ 2731962 w 4853691"/>
                <a:gd name="connsiteY9949" fmla="*/ 4590823 h 4860733"/>
                <a:gd name="connsiteX9950" fmla="*/ 2710839 w 4853691"/>
                <a:gd name="connsiteY9950" fmla="*/ 4611946 h 4860733"/>
                <a:gd name="connsiteX9951" fmla="*/ 2715533 w 4853691"/>
                <a:gd name="connsiteY9951" fmla="*/ 4623681 h 4860733"/>
                <a:gd name="connsiteX9952" fmla="*/ 2687368 w 4853691"/>
                <a:gd name="connsiteY9952" fmla="*/ 4621335 h 4860733"/>
                <a:gd name="connsiteX9953" fmla="*/ 2649816 w 4853691"/>
                <a:gd name="connsiteY9953" fmla="*/ 4614293 h 4860733"/>
                <a:gd name="connsiteX9954" fmla="*/ 2422152 w 4853691"/>
                <a:gd name="connsiteY9954" fmla="*/ 4600211 h 4860733"/>
                <a:gd name="connsiteX9955" fmla="*/ 2340005 w 4853691"/>
                <a:gd name="connsiteY9955" fmla="*/ 4602558 h 4860733"/>
                <a:gd name="connsiteX9956" fmla="*/ 2236735 w 4853691"/>
                <a:gd name="connsiteY9956" fmla="*/ 4600211 h 4860733"/>
                <a:gd name="connsiteX9957" fmla="*/ 2206224 w 4853691"/>
                <a:gd name="connsiteY9957" fmla="*/ 4597864 h 4860733"/>
                <a:gd name="connsiteX9958" fmla="*/ 2133465 w 4853691"/>
                <a:gd name="connsiteY9958" fmla="*/ 4593170 h 4860733"/>
                <a:gd name="connsiteX9959" fmla="*/ 2095913 w 4853691"/>
                <a:gd name="connsiteY9959" fmla="*/ 4588476 h 4860733"/>
                <a:gd name="connsiteX9960" fmla="*/ 2032542 w 4853691"/>
                <a:gd name="connsiteY9960" fmla="*/ 4581435 h 4860733"/>
                <a:gd name="connsiteX9961" fmla="*/ 1992642 w 4853691"/>
                <a:gd name="connsiteY9961" fmla="*/ 4576741 h 4860733"/>
                <a:gd name="connsiteX9962" fmla="*/ 1931619 w 4853691"/>
                <a:gd name="connsiteY9962" fmla="*/ 4567352 h 4860733"/>
                <a:gd name="connsiteX9963" fmla="*/ 1889372 w 4853691"/>
                <a:gd name="connsiteY9963" fmla="*/ 4560311 h 4860733"/>
                <a:gd name="connsiteX9964" fmla="*/ 1830696 w 4853691"/>
                <a:gd name="connsiteY9964" fmla="*/ 4550923 h 4860733"/>
                <a:gd name="connsiteX9965" fmla="*/ 1788449 w 4853691"/>
                <a:gd name="connsiteY9965" fmla="*/ 4541535 h 4860733"/>
                <a:gd name="connsiteX9966" fmla="*/ 1732120 w 4853691"/>
                <a:gd name="connsiteY9966" fmla="*/ 4529800 h 4860733"/>
                <a:gd name="connsiteX9967" fmla="*/ 1687526 w 4853691"/>
                <a:gd name="connsiteY9967" fmla="*/ 4518064 h 4860733"/>
                <a:gd name="connsiteX9968" fmla="*/ 1633544 w 4853691"/>
                <a:gd name="connsiteY9968" fmla="*/ 4503982 h 4860733"/>
                <a:gd name="connsiteX9969" fmla="*/ 1588950 w 4853691"/>
                <a:gd name="connsiteY9969" fmla="*/ 4489900 h 4860733"/>
                <a:gd name="connsiteX9970" fmla="*/ 1556092 w 4853691"/>
                <a:gd name="connsiteY9970" fmla="*/ 4480512 h 4860733"/>
                <a:gd name="connsiteX9971" fmla="*/ 1556092 w 4853691"/>
                <a:gd name="connsiteY9971" fmla="*/ 4478165 h 4860733"/>
                <a:gd name="connsiteX9972" fmla="*/ 1570174 w 4853691"/>
                <a:gd name="connsiteY9972" fmla="*/ 4480512 h 4860733"/>
                <a:gd name="connsiteX9973" fmla="*/ 1595992 w 4853691"/>
                <a:gd name="connsiteY9973" fmla="*/ 4482859 h 4860733"/>
                <a:gd name="connsiteX9974" fmla="*/ 1631197 w 4853691"/>
                <a:gd name="connsiteY9974" fmla="*/ 4485206 h 4860733"/>
                <a:gd name="connsiteX9975" fmla="*/ 1654668 w 4853691"/>
                <a:gd name="connsiteY9975" fmla="*/ 4487553 h 4860733"/>
                <a:gd name="connsiteX9976" fmla="*/ 1694567 w 4853691"/>
                <a:gd name="connsiteY9976" fmla="*/ 4489900 h 4860733"/>
                <a:gd name="connsiteX9977" fmla="*/ 1715691 w 4853691"/>
                <a:gd name="connsiteY9977" fmla="*/ 4489900 h 4860733"/>
                <a:gd name="connsiteX9978" fmla="*/ 1776714 w 4853691"/>
                <a:gd name="connsiteY9978" fmla="*/ 4489900 h 4860733"/>
                <a:gd name="connsiteX9979" fmla="*/ 2232041 w 4853691"/>
                <a:gd name="connsiteY9979" fmla="*/ 4438265 h 4860733"/>
                <a:gd name="connsiteX9980" fmla="*/ 2257859 w 4853691"/>
                <a:gd name="connsiteY9980" fmla="*/ 4457041 h 4860733"/>
                <a:gd name="connsiteX9981" fmla="*/ 2278982 w 4853691"/>
                <a:gd name="connsiteY9981" fmla="*/ 4471123 h 4860733"/>
                <a:gd name="connsiteX9982" fmla="*/ 2321229 w 4853691"/>
                <a:gd name="connsiteY9982" fmla="*/ 4496941 h 4860733"/>
                <a:gd name="connsiteX9983" fmla="*/ 2342352 w 4853691"/>
                <a:gd name="connsiteY9983" fmla="*/ 4508676 h 4860733"/>
                <a:gd name="connsiteX9984" fmla="*/ 2382252 w 4853691"/>
                <a:gd name="connsiteY9984" fmla="*/ 4532147 h 4860733"/>
                <a:gd name="connsiteX9985" fmla="*/ 2405723 w 4853691"/>
                <a:gd name="connsiteY9985" fmla="*/ 4543882 h 4860733"/>
                <a:gd name="connsiteX9986" fmla="*/ 2443275 w 4853691"/>
                <a:gd name="connsiteY9986" fmla="*/ 4565005 h 4860733"/>
                <a:gd name="connsiteX9987" fmla="*/ 2466746 w 4853691"/>
                <a:gd name="connsiteY9987" fmla="*/ 4576741 h 4860733"/>
                <a:gd name="connsiteX9988" fmla="*/ 2485522 w 4853691"/>
                <a:gd name="connsiteY9988" fmla="*/ 4586129 h 4860733"/>
                <a:gd name="connsiteX9989" fmla="*/ 2483175 w 4853691"/>
                <a:gd name="connsiteY9989" fmla="*/ 4595517 h 4860733"/>
                <a:gd name="connsiteX9990" fmla="*/ 2483175 w 4853691"/>
                <a:gd name="connsiteY9990" fmla="*/ 4595517 h 4860733"/>
                <a:gd name="connsiteX9991" fmla="*/ 2447970 w 4853691"/>
                <a:gd name="connsiteY9991" fmla="*/ 4597864 h 4860733"/>
                <a:gd name="connsiteX9992" fmla="*/ 2422152 w 4853691"/>
                <a:gd name="connsiteY9992" fmla="*/ 4600211 h 4860733"/>
                <a:gd name="connsiteX9993" fmla="*/ 1464557 w 4853691"/>
                <a:gd name="connsiteY9993" fmla="*/ 4457041 h 4860733"/>
                <a:gd name="connsiteX9994" fmla="*/ 1429351 w 4853691"/>
                <a:gd name="connsiteY9994" fmla="*/ 4447653 h 4860733"/>
                <a:gd name="connsiteX9995" fmla="*/ 1398840 w 4853691"/>
                <a:gd name="connsiteY9995" fmla="*/ 4440612 h 4860733"/>
                <a:gd name="connsiteX9996" fmla="*/ 1363634 w 4853691"/>
                <a:gd name="connsiteY9996" fmla="*/ 4431224 h 4860733"/>
                <a:gd name="connsiteX9997" fmla="*/ 1333122 w 4853691"/>
                <a:gd name="connsiteY9997" fmla="*/ 4421836 h 4860733"/>
                <a:gd name="connsiteX9998" fmla="*/ 1297917 w 4853691"/>
                <a:gd name="connsiteY9998" fmla="*/ 4410100 h 4860733"/>
                <a:gd name="connsiteX9999" fmla="*/ 1267405 w 4853691"/>
                <a:gd name="connsiteY9999" fmla="*/ 4400712 h 4860733"/>
                <a:gd name="connsiteX10000" fmla="*/ 1229852 w 4853691"/>
                <a:gd name="connsiteY10000" fmla="*/ 4386630 h 4860733"/>
                <a:gd name="connsiteX10001" fmla="*/ 1204035 w 4853691"/>
                <a:gd name="connsiteY10001" fmla="*/ 4377242 h 4860733"/>
                <a:gd name="connsiteX10002" fmla="*/ 1159441 w 4853691"/>
                <a:gd name="connsiteY10002" fmla="*/ 4358466 h 4860733"/>
                <a:gd name="connsiteX10003" fmla="*/ 1143012 w 4853691"/>
                <a:gd name="connsiteY10003" fmla="*/ 4351424 h 4860733"/>
                <a:gd name="connsiteX10004" fmla="*/ 1081988 w 4853691"/>
                <a:gd name="connsiteY10004" fmla="*/ 4323260 h 4860733"/>
                <a:gd name="connsiteX10005" fmla="*/ 1079641 w 4853691"/>
                <a:gd name="connsiteY10005" fmla="*/ 4320913 h 4860733"/>
                <a:gd name="connsiteX10006" fmla="*/ 1070253 w 4853691"/>
                <a:gd name="connsiteY10006" fmla="*/ 4316219 h 4860733"/>
                <a:gd name="connsiteX10007" fmla="*/ 1070253 w 4853691"/>
                <a:gd name="connsiteY10007" fmla="*/ 4311525 h 4860733"/>
                <a:gd name="connsiteX10008" fmla="*/ 1072600 w 4853691"/>
                <a:gd name="connsiteY10008" fmla="*/ 4302136 h 4860733"/>
                <a:gd name="connsiteX10009" fmla="*/ 1074947 w 4853691"/>
                <a:gd name="connsiteY10009" fmla="*/ 4290401 h 4860733"/>
                <a:gd name="connsiteX10010" fmla="*/ 1077294 w 4853691"/>
                <a:gd name="connsiteY10010" fmla="*/ 4278666 h 4860733"/>
                <a:gd name="connsiteX10011" fmla="*/ 1079641 w 4853691"/>
                <a:gd name="connsiteY10011" fmla="*/ 4266930 h 4860733"/>
                <a:gd name="connsiteX10012" fmla="*/ 1081988 w 4853691"/>
                <a:gd name="connsiteY10012" fmla="*/ 4248154 h 4860733"/>
                <a:gd name="connsiteX10013" fmla="*/ 1081988 w 4853691"/>
                <a:gd name="connsiteY10013" fmla="*/ 4243460 h 4860733"/>
                <a:gd name="connsiteX10014" fmla="*/ 1081988 w 4853691"/>
                <a:gd name="connsiteY10014" fmla="*/ 4238766 h 4860733"/>
                <a:gd name="connsiteX10015" fmla="*/ 1084336 w 4853691"/>
                <a:gd name="connsiteY10015" fmla="*/ 4238766 h 4860733"/>
                <a:gd name="connsiteX10016" fmla="*/ 1105459 w 4853691"/>
                <a:gd name="connsiteY10016" fmla="*/ 4217643 h 4860733"/>
                <a:gd name="connsiteX10017" fmla="*/ 1089030 w 4853691"/>
                <a:gd name="connsiteY10017" fmla="*/ 4198866 h 4860733"/>
                <a:gd name="connsiteX10018" fmla="*/ 1096071 w 4853691"/>
                <a:gd name="connsiteY10018" fmla="*/ 4154272 h 4860733"/>
                <a:gd name="connsiteX10019" fmla="*/ 1096071 w 4853691"/>
                <a:gd name="connsiteY10019" fmla="*/ 4151925 h 4860733"/>
                <a:gd name="connsiteX10020" fmla="*/ 1100765 w 4853691"/>
                <a:gd name="connsiteY10020" fmla="*/ 4119066 h 4860733"/>
                <a:gd name="connsiteX10021" fmla="*/ 1100765 w 4853691"/>
                <a:gd name="connsiteY10021" fmla="*/ 4109678 h 4860733"/>
                <a:gd name="connsiteX10022" fmla="*/ 1103112 w 4853691"/>
                <a:gd name="connsiteY10022" fmla="*/ 4081514 h 4860733"/>
                <a:gd name="connsiteX10023" fmla="*/ 1103112 w 4853691"/>
                <a:gd name="connsiteY10023" fmla="*/ 4069779 h 4860733"/>
                <a:gd name="connsiteX10024" fmla="*/ 1105459 w 4853691"/>
                <a:gd name="connsiteY10024" fmla="*/ 4041614 h 4860733"/>
                <a:gd name="connsiteX10025" fmla="*/ 1105459 w 4853691"/>
                <a:gd name="connsiteY10025" fmla="*/ 4039267 h 4860733"/>
                <a:gd name="connsiteX10026" fmla="*/ 1119541 w 4853691"/>
                <a:gd name="connsiteY10026" fmla="*/ 4058043 h 4860733"/>
                <a:gd name="connsiteX10027" fmla="*/ 1145359 w 4853691"/>
                <a:gd name="connsiteY10027" fmla="*/ 4088555 h 4860733"/>
                <a:gd name="connsiteX10028" fmla="*/ 1272099 w 4853691"/>
                <a:gd name="connsiteY10028" fmla="*/ 4227031 h 4860733"/>
                <a:gd name="connsiteX10029" fmla="*/ 1295570 w 4853691"/>
                <a:gd name="connsiteY10029" fmla="*/ 4250501 h 4860733"/>
                <a:gd name="connsiteX10030" fmla="*/ 1323734 w 4853691"/>
                <a:gd name="connsiteY10030" fmla="*/ 4278666 h 4860733"/>
                <a:gd name="connsiteX10031" fmla="*/ 1354246 w 4853691"/>
                <a:gd name="connsiteY10031" fmla="*/ 4309177 h 4860733"/>
                <a:gd name="connsiteX10032" fmla="*/ 1380063 w 4853691"/>
                <a:gd name="connsiteY10032" fmla="*/ 4334995 h 4860733"/>
                <a:gd name="connsiteX10033" fmla="*/ 1412922 w 4853691"/>
                <a:gd name="connsiteY10033" fmla="*/ 4365506 h 4860733"/>
                <a:gd name="connsiteX10034" fmla="*/ 1436392 w 4853691"/>
                <a:gd name="connsiteY10034" fmla="*/ 4386630 h 4860733"/>
                <a:gd name="connsiteX10035" fmla="*/ 1471598 w 4853691"/>
                <a:gd name="connsiteY10035" fmla="*/ 4417142 h 4860733"/>
                <a:gd name="connsiteX10036" fmla="*/ 1495069 w 4853691"/>
                <a:gd name="connsiteY10036" fmla="*/ 4435918 h 4860733"/>
                <a:gd name="connsiteX10037" fmla="*/ 1518539 w 4853691"/>
                <a:gd name="connsiteY10037" fmla="*/ 4454694 h 4860733"/>
                <a:gd name="connsiteX10038" fmla="*/ 1516192 w 4853691"/>
                <a:gd name="connsiteY10038" fmla="*/ 4461735 h 4860733"/>
                <a:gd name="connsiteX10039" fmla="*/ 1497416 w 4853691"/>
                <a:gd name="connsiteY10039" fmla="*/ 4457041 h 4860733"/>
                <a:gd name="connsiteX10040" fmla="*/ 1464557 w 4853691"/>
                <a:gd name="connsiteY10040" fmla="*/ 4457041 h 4860733"/>
                <a:gd name="connsiteX10041" fmla="*/ 610232 w 4853691"/>
                <a:gd name="connsiteY10041" fmla="*/ 3628534 h 4860733"/>
                <a:gd name="connsiteX10042" fmla="*/ 605538 w 4853691"/>
                <a:gd name="connsiteY10042" fmla="*/ 3623840 h 4860733"/>
                <a:gd name="connsiteX10043" fmla="*/ 610232 w 4853691"/>
                <a:gd name="connsiteY10043" fmla="*/ 3623840 h 4860733"/>
                <a:gd name="connsiteX10044" fmla="*/ 626661 w 4853691"/>
                <a:gd name="connsiteY10044" fmla="*/ 3616799 h 4860733"/>
                <a:gd name="connsiteX10045" fmla="*/ 659520 w 4853691"/>
                <a:gd name="connsiteY10045" fmla="*/ 3640269 h 4860733"/>
                <a:gd name="connsiteX10046" fmla="*/ 659520 w 4853691"/>
                <a:gd name="connsiteY10046" fmla="*/ 3647310 h 4860733"/>
                <a:gd name="connsiteX10047" fmla="*/ 661867 w 4853691"/>
                <a:gd name="connsiteY10047" fmla="*/ 3659045 h 4860733"/>
                <a:gd name="connsiteX10048" fmla="*/ 664214 w 4853691"/>
                <a:gd name="connsiteY10048" fmla="*/ 3670781 h 4860733"/>
                <a:gd name="connsiteX10049" fmla="*/ 661867 w 4853691"/>
                <a:gd name="connsiteY10049" fmla="*/ 3668434 h 4860733"/>
                <a:gd name="connsiteX10050" fmla="*/ 610232 w 4853691"/>
                <a:gd name="connsiteY10050" fmla="*/ 3628534 h 4860733"/>
                <a:gd name="connsiteX10051" fmla="*/ 549209 w 4853691"/>
                <a:gd name="connsiteY10051" fmla="*/ 3576899 h 4860733"/>
                <a:gd name="connsiteX10052" fmla="*/ 502268 w 4853691"/>
                <a:gd name="connsiteY10052" fmla="*/ 3532305 h 4860733"/>
                <a:gd name="connsiteX10053" fmla="*/ 495227 w 4853691"/>
                <a:gd name="connsiteY10053" fmla="*/ 3525264 h 4860733"/>
                <a:gd name="connsiteX10054" fmla="*/ 478797 w 4853691"/>
                <a:gd name="connsiteY10054" fmla="*/ 3499446 h 4860733"/>
                <a:gd name="connsiteX10055" fmla="*/ 476450 w 4853691"/>
                <a:gd name="connsiteY10055" fmla="*/ 3497099 h 4860733"/>
                <a:gd name="connsiteX10056" fmla="*/ 593803 w 4853691"/>
                <a:gd name="connsiteY10056" fmla="*/ 3595675 h 4860733"/>
                <a:gd name="connsiteX10057" fmla="*/ 589109 w 4853691"/>
                <a:gd name="connsiteY10057" fmla="*/ 3607411 h 4860733"/>
                <a:gd name="connsiteX10058" fmla="*/ 591456 w 4853691"/>
                <a:gd name="connsiteY10058" fmla="*/ 3614451 h 4860733"/>
                <a:gd name="connsiteX10059" fmla="*/ 549209 w 4853691"/>
                <a:gd name="connsiteY10059" fmla="*/ 3576899 h 4860733"/>
                <a:gd name="connsiteX10060" fmla="*/ 549209 w 4853691"/>
                <a:gd name="connsiteY10060" fmla="*/ 3576899 h 4860733"/>
                <a:gd name="connsiteX10061" fmla="*/ 115005 w 4853691"/>
                <a:gd name="connsiteY10061" fmla="*/ 2983096 h 4860733"/>
                <a:gd name="connsiteX10062" fmla="*/ 117352 w 4853691"/>
                <a:gd name="connsiteY10062" fmla="*/ 2997178 h 4860733"/>
                <a:gd name="connsiteX10063" fmla="*/ 112658 w 4853691"/>
                <a:gd name="connsiteY10063" fmla="*/ 2992484 h 4860733"/>
                <a:gd name="connsiteX10064" fmla="*/ 103270 w 4853691"/>
                <a:gd name="connsiteY10064" fmla="*/ 2959626 h 4860733"/>
                <a:gd name="connsiteX10065" fmla="*/ 103270 w 4853691"/>
                <a:gd name="connsiteY10065" fmla="*/ 2945543 h 4860733"/>
                <a:gd name="connsiteX10066" fmla="*/ 103270 w 4853691"/>
                <a:gd name="connsiteY10066" fmla="*/ 2933808 h 4860733"/>
                <a:gd name="connsiteX10067" fmla="*/ 103270 w 4853691"/>
                <a:gd name="connsiteY10067" fmla="*/ 2931461 h 4860733"/>
                <a:gd name="connsiteX10068" fmla="*/ 105617 w 4853691"/>
                <a:gd name="connsiteY10068" fmla="*/ 2947890 h 4860733"/>
                <a:gd name="connsiteX10069" fmla="*/ 115005 w 4853691"/>
                <a:gd name="connsiteY10069" fmla="*/ 2983096 h 4860733"/>
                <a:gd name="connsiteX10070" fmla="*/ 124393 w 4853691"/>
                <a:gd name="connsiteY10070" fmla="*/ 3025343 h 4860733"/>
                <a:gd name="connsiteX10071" fmla="*/ 122046 w 4853691"/>
                <a:gd name="connsiteY10071" fmla="*/ 3018302 h 4860733"/>
                <a:gd name="connsiteX10072" fmla="*/ 119699 w 4853691"/>
                <a:gd name="connsiteY10072" fmla="*/ 3011261 h 4860733"/>
                <a:gd name="connsiteX10073" fmla="*/ 119699 w 4853691"/>
                <a:gd name="connsiteY10073" fmla="*/ 3008914 h 4860733"/>
                <a:gd name="connsiteX10074" fmla="*/ 124393 w 4853691"/>
                <a:gd name="connsiteY10074" fmla="*/ 3025343 h 4860733"/>
                <a:gd name="connsiteX10075" fmla="*/ 117352 w 4853691"/>
                <a:gd name="connsiteY10075" fmla="*/ 3015955 h 4860733"/>
                <a:gd name="connsiteX10076" fmla="*/ 117352 w 4853691"/>
                <a:gd name="connsiteY10076" fmla="*/ 3015955 h 4860733"/>
                <a:gd name="connsiteX10077" fmla="*/ 117352 w 4853691"/>
                <a:gd name="connsiteY10077" fmla="*/ 3015955 h 4860733"/>
                <a:gd name="connsiteX10078" fmla="*/ 117352 w 4853691"/>
                <a:gd name="connsiteY10078" fmla="*/ 3015955 h 4860733"/>
                <a:gd name="connsiteX10079" fmla="*/ 110311 w 4853691"/>
                <a:gd name="connsiteY10079" fmla="*/ 2985443 h 4860733"/>
                <a:gd name="connsiteX10080" fmla="*/ 110311 w 4853691"/>
                <a:gd name="connsiteY10080" fmla="*/ 2987790 h 4860733"/>
                <a:gd name="connsiteX10081" fmla="*/ 110311 w 4853691"/>
                <a:gd name="connsiteY10081" fmla="*/ 2985443 h 4860733"/>
                <a:gd name="connsiteX10082" fmla="*/ 103270 w 4853691"/>
                <a:gd name="connsiteY10082" fmla="*/ 2971361 h 4860733"/>
                <a:gd name="connsiteX10083" fmla="*/ 103270 w 4853691"/>
                <a:gd name="connsiteY10083" fmla="*/ 2964320 h 4860733"/>
                <a:gd name="connsiteX10084" fmla="*/ 110311 w 4853691"/>
                <a:gd name="connsiteY10084" fmla="*/ 2985443 h 4860733"/>
                <a:gd name="connsiteX10085" fmla="*/ 70411 w 4853691"/>
                <a:gd name="connsiteY10085" fmla="*/ 2713186 h 4860733"/>
                <a:gd name="connsiteX10086" fmla="*/ 77453 w 4853691"/>
                <a:gd name="connsiteY10086" fmla="*/ 2731962 h 4860733"/>
                <a:gd name="connsiteX10087" fmla="*/ 72758 w 4853691"/>
                <a:gd name="connsiteY10087" fmla="*/ 2734309 h 4860733"/>
                <a:gd name="connsiteX10088" fmla="*/ 70411 w 4853691"/>
                <a:gd name="connsiteY10088" fmla="*/ 2731962 h 4860733"/>
                <a:gd name="connsiteX10089" fmla="*/ 63370 w 4853691"/>
                <a:gd name="connsiteY10089" fmla="*/ 2720227 h 4860733"/>
                <a:gd name="connsiteX10090" fmla="*/ 58676 w 4853691"/>
                <a:gd name="connsiteY10090" fmla="*/ 2713186 h 4860733"/>
                <a:gd name="connsiteX10091" fmla="*/ 58676 w 4853691"/>
                <a:gd name="connsiteY10091" fmla="*/ 2710839 h 4860733"/>
                <a:gd name="connsiteX10092" fmla="*/ 49288 w 4853691"/>
                <a:gd name="connsiteY10092" fmla="*/ 2694409 h 4860733"/>
                <a:gd name="connsiteX10093" fmla="*/ 49288 w 4853691"/>
                <a:gd name="connsiteY10093" fmla="*/ 2692062 h 4860733"/>
                <a:gd name="connsiteX10094" fmla="*/ 58676 w 4853691"/>
                <a:gd name="connsiteY10094" fmla="*/ 2682674 h 4860733"/>
                <a:gd name="connsiteX10095" fmla="*/ 65717 w 4853691"/>
                <a:gd name="connsiteY10095" fmla="*/ 2708492 h 4860733"/>
                <a:gd name="connsiteX10096" fmla="*/ 70411 w 4853691"/>
                <a:gd name="connsiteY10096" fmla="*/ 2713186 h 4860733"/>
                <a:gd name="connsiteX10097" fmla="*/ 79800 w 4853691"/>
                <a:gd name="connsiteY10097" fmla="*/ 2670939 h 4860733"/>
                <a:gd name="connsiteX10098" fmla="*/ 79800 w 4853691"/>
                <a:gd name="connsiteY10098" fmla="*/ 2663898 h 4860733"/>
                <a:gd name="connsiteX10099" fmla="*/ 79800 w 4853691"/>
                <a:gd name="connsiteY10099" fmla="*/ 2654510 h 4860733"/>
                <a:gd name="connsiteX10100" fmla="*/ 79800 w 4853691"/>
                <a:gd name="connsiteY10100" fmla="*/ 2638080 h 4860733"/>
                <a:gd name="connsiteX10101" fmla="*/ 79800 w 4853691"/>
                <a:gd name="connsiteY10101" fmla="*/ 2635733 h 4860733"/>
                <a:gd name="connsiteX10102" fmla="*/ 79800 w 4853691"/>
                <a:gd name="connsiteY10102" fmla="*/ 2633386 h 4860733"/>
                <a:gd name="connsiteX10103" fmla="*/ 86841 w 4853691"/>
                <a:gd name="connsiteY10103" fmla="*/ 2631039 h 4860733"/>
                <a:gd name="connsiteX10104" fmla="*/ 91535 w 4853691"/>
                <a:gd name="connsiteY10104" fmla="*/ 2642774 h 4860733"/>
                <a:gd name="connsiteX10105" fmla="*/ 96229 w 4853691"/>
                <a:gd name="connsiteY10105" fmla="*/ 2652163 h 4860733"/>
                <a:gd name="connsiteX10106" fmla="*/ 105617 w 4853691"/>
                <a:gd name="connsiteY10106" fmla="*/ 2673286 h 4860733"/>
                <a:gd name="connsiteX10107" fmla="*/ 96229 w 4853691"/>
                <a:gd name="connsiteY10107" fmla="*/ 2689715 h 4860733"/>
                <a:gd name="connsiteX10108" fmla="*/ 107964 w 4853691"/>
                <a:gd name="connsiteY10108" fmla="*/ 2708492 h 4860733"/>
                <a:gd name="connsiteX10109" fmla="*/ 107964 w 4853691"/>
                <a:gd name="connsiteY10109" fmla="*/ 2710839 h 4860733"/>
                <a:gd name="connsiteX10110" fmla="*/ 107964 w 4853691"/>
                <a:gd name="connsiteY10110" fmla="*/ 2710839 h 4860733"/>
                <a:gd name="connsiteX10111" fmla="*/ 100923 w 4853691"/>
                <a:gd name="connsiteY10111" fmla="*/ 2724921 h 4860733"/>
                <a:gd name="connsiteX10112" fmla="*/ 100923 w 4853691"/>
                <a:gd name="connsiteY10112" fmla="*/ 2727268 h 4860733"/>
                <a:gd name="connsiteX10113" fmla="*/ 96229 w 4853691"/>
                <a:gd name="connsiteY10113" fmla="*/ 2736656 h 4860733"/>
                <a:gd name="connsiteX10114" fmla="*/ 86841 w 4853691"/>
                <a:gd name="connsiteY10114" fmla="*/ 2734309 h 4860733"/>
                <a:gd name="connsiteX10115" fmla="*/ 86841 w 4853691"/>
                <a:gd name="connsiteY10115" fmla="*/ 2706145 h 4860733"/>
                <a:gd name="connsiteX10116" fmla="*/ 79800 w 4853691"/>
                <a:gd name="connsiteY10116" fmla="*/ 2670939 h 4860733"/>
                <a:gd name="connsiteX10117" fmla="*/ 147864 w 4853691"/>
                <a:gd name="connsiteY10117" fmla="*/ 2706145 h 4860733"/>
                <a:gd name="connsiteX10118" fmla="*/ 157252 w 4853691"/>
                <a:gd name="connsiteY10118" fmla="*/ 2710839 h 4860733"/>
                <a:gd name="connsiteX10119" fmla="*/ 154905 w 4853691"/>
                <a:gd name="connsiteY10119" fmla="*/ 2717880 h 4860733"/>
                <a:gd name="connsiteX10120" fmla="*/ 159599 w 4853691"/>
                <a:gd name="connsiteY10120" fmla="*/ 2729615 h 4860733"/>
                <a:gd name="connsiteX10121" fmla="*/ 159599 w 4853691"/>
                <a:gd name="connsiteY10121" fmla="*/ 2729615 h 4860733"/>
                <a:gd name="connsiteX10122" fmla="*/ 154905 w 4853691"/>
                <a:gd name="connsiteY10122" fmla="*/ 2734309 h 4860733"/>
                <a:gd name="connsiteX10123" fmla="*/ 150211 w 4853691"/>
                <a:gd name="connsiteY10123" fmla="*/ 2736656 h 4860733"/>
                <a:gd name="connsiteX10124" fmla="*/ 145517 w 4853691"/>
                <a:gd name="connsiteY10124" fmla="*/ 2739003 h 4860733"/>
                <a:gd name="connsiteX10125" fmla="*/ 140823 w 4853691"/>
                <a:gd name="connsiteY10125" fmla="*/ 2741350 h 4860733"/>
                <a:gd name="connsiteX10126" fmla="*/ 136129 w 4853691"/>
                <a:gd name="connsiteY10126" fmla="*/ 2743697 h 4860733"/>
                <a:gd name="connsiteX10127" fmla="*/ 131435 w 4853691"/>
                <a:gd name="connsiteY10127" fmla="*/ 2746044 h 4860733"/>
                <a:gd name="connsiteX10128" fmla="*/ 126741 w 4853691"/>
                <a:gd name="connsiteY10128" fmla="*/ 2748391 h 4860733"/>
                <a:gd name="connsiteX10129" fmla="*/ 122046 w 4853691"/>
                <a:gd name="connsiteY10129" fmla="*/ 2750738 h 4860733"/>
                <a:gd name="connsiteX10130" fmla="*/ 117352 w 4853691"/>
                <a:gd name="connsiteY10130" fmla="*/ 2753085 h 4860733"/>
                <a:gd name="connsiteX10131" fmla="*/ 112658 w 4853691"/>
                <a:gd name="connsiteY10131" fmla="*/ 2755433 h 4860733"/>
                <a:gd name="connsiteX10132" fmla="*/ 110311 w 4853691"/>
                <a:gd name="connsiteY10132" fmla="*/ 2755433 h 4860733"/>
                <a:gd name="connsiteX10133" fmla="*/ 105617 w 4853691"/>
                <a:gd name="connsiteY10133" fmla="*/ 2755433 h 4860733"/>
                <a:gd name="connsiteX10134" fmla="*/ 105617 w 4853691"/>
                <a:gd name="connsiteY10134" fmla="*/ 2753085 h 4860733"/>
                <a:gd name="connsiteX10135" fmla="*/ 96229 w 4853691"/>
                <a:gd name="connsiteY10135" fmla="*/ 2736656 h 4860733"/>
                <a:gd name="connsiteX10136" fmla="*/ 100923 w 4853691"/>
                <a:gd name="connsiteY10136" fmla="*/ 2727268 h 4860733"/>
                <a:gd name="connsiteX10137" fmla="*/ 100923 w 4853691"/>
                <a:gd name="connsiteY10137" fmla="*/ 2724921 h 4860733"/>
                <a:gd name="connsiteX10138" fmla="*/ 107964 w 4853691"/>
                <a:gd name="connsiteY10138" fmla="*/ 2710839 h 4860733"/>
                <a:gd name="connsiteX10139" fmla="*/ 107964 w 4853691"/>
                <a:gd name="connsiteY10139" fmla="*/ 2708492 h 4860733"/>
                <a:gd name="connsiteX10140" fmla="*/ 107964 w 4853691"/>
                <a:gd name="connsiteY10140" fmla="*/ 2706145 h 4860733"/>
                <a:gd name="connsiteX10141" fmla="*/ 115005 w 4853691"/>
                <a:gd name="connsiteY10141" fmla="*/ 2708492 h 4860733"/>
                <a:gd name="connsiteX10142" fmla="*/ 131435 w 4853691"/>
                <a:gd name="connsiteY10142" fmla="*/ 2699103 h 4860733"/>
                <a:gd name="connsiteX10143" fmla="*/ 143170 w 4853691"/>
                <a:gd name="connsiteY10143" fmla="*/ 2706145 h 4860733"/>
                <a:gd name="connsiteX10144" fmla="*/ 147864 w 4853691"/>
                <a:gd name="connsiteY10144" fmla="*/ 2706145 h 4860733"/>
                <a:gd name="connsiteX10145" fmla="*/ 211234 w 4853691"/>
                <a:gd name="connsiteY10145" fmla="*/ 2746044 h 4860733"/>
                <a:gd name="connsiteX10146" fmla="*/ 218275 w 4853691"/>
                <a:gd name="connsiteY10146" fmla="*/ 2750738 h 4860733"/>
                <a:gd name="connsiteX10147" fmla="*/ 213581 w 4853691"/>
                <a:gd name="connsiteY10147" fmla="*/ 2762474 h 4860733"/>
                <a:gd name="connsiteX10148" fmla="*/ 213581 w 4853691"/>
                <a:gd name="connsiteY10148" fmla="*/ 2767168 h 4860733"/>
                <a:gd name="connsiteX10149" fmla="*/ 213581 w 4853691"/>
                <a:gd name="connsiteY10149" fmla="*/ 2767168 h 4860733"/>
                <a:gd name="connsiteX10150" fmla="*/ 204193 w 4853691"/>
                <a:gd name="connsiteY10150" fmla="*/ 2769515 h 4860733"/>
                <a:gd name="connsiteX10151" fmla="*/ 194805 w 4853691"/>
                <a:gd name="connsiteY10151" fmla="*/ 2771862 h 4860733"/>
                <a:gd name="connsiteX10152" fmla="*/ 183070 w 4853691"/>
                <a:gd name="connsiteY10152" fmla="*/ 2774209 h 4860733"/>
                <a:gd name="connsiteX10153" fmla="*/ 176028 w 4853691"/>
                <a:gd name="connsiteY10153" fmla="*/ 2776556 h 4860733"/>
                <a:gd name="connsiteX10154" fmla="*/ 157252 w 4853691"/>
                <a:gd name="connsiteY10154" fmla="*/ 2776556 h 4860733"/>
                <a:gd name="connsiteX10155" fmla="*/ 136129 w 4853691"/>
                <a:gd name="connsiteY10155" fmla="*/ 2774209 h 4860733"/>
                <a:gd name="connsiteX10156" fmla="*/ 129088 w 4853691"/>
                <a:gd name="connsiteY10156" fmla="*/ 2771862 h 4860733"/>
                <a:gd name="connsiteX10157" fmla="*/ 115005 w 4853691"/>
                <a:gd name="connsiteY10157" fmla="*/ 2769515 h 4860733"/>
                <a:gd name="connsiteX10158" fmla="*/ 107964 w 4853691"/>
                <a:gd name="connsiteY10158" fmla="*/ 2767168 h 4860733"/>
                <a:gd name="connsiteX10159" fmla="*/ 98576 w 4853691"/>
                <a:gd name="connsiteY10159" fmla="*/ 2762474 h 4860733"/>
                <a:gd name="connsiteX10160" fmla="*/ 98576 w 4853691"/>
                <a:gd name="connsiteY10160" fmla="*/ 2762474 h 4860733"/>
                <a:gd name="connsiteX10161" fmla="*/ 100923 w 4853691"/>
                <a:gd name="connsiteY10161" fmla="*/ 2755433 h 4860733"/>
                <a:gd name="connsiteX10162" fmla="*/ 105617 w 4853691"/>
                <a:gd name="connsiteY10162" fmla="*/ 2755433 h 4860733"/>
                <a:gd name="connsiteX10163" fmla="*/ 107964 w 4853691"/>
                <a:gd name="connsiteY10163" fmla="*/ 2755433 h 4860733"/>
                <a:gd name="connsiteX10164" fmla="*/ 115005 w 4853691"/>
                <a:gd name="connsiteY10164" fmla="*/ 2753085 h 4860733"/>
                <a:gd name="connsiteX10165" fmla="*/ 119699 w 4853691"/>
                <a:gd name="connsiteY10165" fmla="*/ 2750738 h 4860733"/>
                <a:gd name="connsiteX10166" fmla="*/ 124393 w 4853691"/>
                <a:gd name="connsiteY10166" fmla="*/ 2748391 h 4860733"/>
                <a:gd name="connsiteX10167" fmla="*/ 129088 w 4853691"/>
                <a:gd name="connsiteY10167" fmla="*/ 2746044 h 4860733"/>
                <a:gd name="connsiteX10168" fmla="*/ 133782 w 4853691"/>
                <a:gd name="connsiteY10168" fmla="*/ 2743697 h 4860733"/>
                <a:gd name="connsiteX10169" fmla="*/ 138476 w 4853691"/>
                <a:gd name="connsiteY10169" fmla="*/ 2741350 h 4860733"/>
                <a:gd name="connsiteX10170" fmla="*/ 143170 w 4853691"/>
                <a:gd name="connsiteY10170" fmla="*/ 2739003 h 4860733"/>
                <a:gd name="connsiteX10171" fmla="*/ 147864 w 4853691"/>
                <a:gd name="connsiteY10171" fmla="*/ 2736656 h 4860733"/>
                <a:gd name="connsiteX10172" fmla="*/ 152558 w 4853691"/>
                <a:gd name="connsiteY10172" fmla="*/ 2734309 h 4860733"/>
                <a:gd name="connsiteX10173" fmla="*/ 157252 w 4853691"/>
                <a:gd name="connsiteY10173" fmla="*/ 2729615 h 4860733"/>
                <a:gd name="connsiteX10174" fmla="*/ 157252 w 4853691"/>
                <a:gd name="connsiteY10174" fmla="*/ 2729615 h 4860733"/>
                <a:gd name="connsiteX10175" fmla="*/ 171334 w 4853691"/>
                <a:gd name="connsiteY10175" fmla="*/ 2736656 h 4860733"/>
                <a:gd name="connsiteX10176" fmla="*/ 185417 w 4853691"/>
                <a:gd name="connsiteY10176" fmla="*/ 2729615 h 4860733"/>
                <a:gd name="connsiteX10177" fmla="*/ 197152 w 4853691"/>
                <a:gd name="connsiteY10177" fmla="*/ 2739003 h 4860733"/>
                <a:gd name="connsiteX10178" fmla="*/ 211234 w 4853691"/>
                <a:gd name="connsiteY10178" fmla="*/ 2746044 h 4860733"/>
                <a:gd name="connsiteX10179" fmla="*/ 234705 w 4853691"/>
                <a:gd name="connsiteY10179" fmla="*/ 2670939 h 4860733"/>
                <a:gd name="connsiteX10180" fmla="*/ 234705 w 4853691"/>
                <a:gd name="connsiteY10180" fmla="*/ 2626345 h 4860733"/>
                <a:gd name="connsiteX10181" fmla="*/ 234705 w 4853691"/>
                <a:gd name="connsiteY10181" fmla="*/ 2602875 h 4860733"/>
                <a:gd name="connsiteX10182" fmla="*/ 234705 w 4853691"/>
                <a:gd name="connsiteY10182" fmla="*/ 2560628 h 4860733"/>
                <a:gd name="connsiteX10183" fmla="*/ 234705 w 4853691"/>
                <a:gd name="connsiteY10183" fmla="*/ 2544198 h 4860733"/>
                <a:gd name="connsiteX10184" fmla="*/ 234705 w 4853691"/>
                <a:gd name="connsiteY10184" fmla="*/ 2516034 h 4860733"/>
                <a:gd name="connsiteX10185" fmla="*/ 239399 w 4853691"/>
                <a:gd name="connsiteY10185" fmla="*/ 2516034 h 4860733"/>
                <a:gd name="connsiteX10186" fmla="*/ 241746 w 4853691"/>
                <a:gd name="connsiteY10186" fmla="*/ 2525422 h 4860733"/>
                <a:gd name="connsiteX10187" fmla="*/ 251134 w 4853691"/>
                <a:gd name="connsiteY10187" fmla="*/ 2551240 h 4860733"/>
                <a:gd name="connsiteX10188" fmla="*/ 255828 w 4853691"/>
                <a:gd name="connsiteY10188" fmla="*/ 2565322 h 4860733"/>
                <a:gd name="connsiteX10189" fmla="*/ 309810 w 4853691"/>
                <a:gd name="connsiteY10189" fmla="*/ 2710839 h 4860733"/>
                <a:gd name="connsiteX10190" fmla="*/ 323892 w 4853691"/>
                <a:gd name="connsiteY10190" fmla="*/ 2750738 h 4860733"/>
                <a:gd name="connsiteX10191" fmla="*/ 333281 w 4853691"/>
                <a:gd name="connsiteY10191" fmla="*/ 2776556 h 4860733"/>
                <a:gd name="connsiteX10192" fmla="*/ 321545 w 4853691"/>
                <a:gd name="connsiteY10192" fmla="*/ 2790638 h 4860733"/>
                <a:gd name="connsiteX10193" fmla="*/ 309810 w 4853691"/>
                <a:gd name="connsiteY10193" fmla="*/ 2788291 h 4860733"/>
                <a:gd name="connsiteX10194" fmla="*/ 293381 w 4853691"/>
                <a:gd name="connsiteY10194" fmla="*/ 2783597 h 4860733"/>
                <a:gd name="connsiteX10195" fmla="*/ 281646 w 4853691"/>
                <a:gd name="connsiteY10195" fmla="*/ 2781250 h 4860733"/>
                <a:gd name="connsiteX10196" fmla="*/ 262869 w 4853691"/>
                <a:gd name="connsiteY10196" fmla="*/ 2776556 h 4860733"/>
                <a:gd name="connsiteX10197" fmla="*/ 246440 w 4853691"/>
                <a:gd name="connsiteY10197" fmla="*/ 2771862 h 4860733"/>
                <a:gd name="connsiteX10198" fmla="*/ 246440 w 4853691"/>
                <a:gd name="connsiteY10198" fmla="*/ 2767168 h 4860733"/>
                <a:gd name="connsiteX10199" fmla="*/ 227664 w 4853691"/>
                <a:gd name="connsiteY10199" fmla="*/ 2746044 h 4860733"/>
                <a:gd name="connsiteX10200" fmla="*/ 227664 w 4853691"/>
                <a:gd name="connsiteY10200" fmla="*/ 2696756 h 4860733"/>
                <a:gd name="connsiteX10201" fmla="*/ 234705 w 4853691"/>
                <a:gd name="connsiteY10201" fmla="*/ 2670939 h 4860733"/>
                <a:gd name="connsiteX10202" fmla="*/ 265216 w 4853691"/>
                <a:gd name="connsiteY10202" fmla="*/ 2532463 h 4860733"/>
                <a:gd name="connsiteX10203" fmla="*/ 279299 w 4853691"/>
                <a:gd name="connsiteY10203" fmla="*/ 2551240 h 4860733"/>
                <a:gd name="connsiteX10204" fmla="*/ 291034 w 4853691"/>
                <a:gd name="connsiteY10204" fmla="*/ 2567669 h 4860733"/>
                <a:gd name="connsiteX10205" fmla="*/ 305116 w 4853691"/>
                <a:gd name="connsiteY10205" fmla="*/ 2588792 h 4860733"/>
                <a:gd name="connsiteX10206" fmla="*/ 316851 w 4853691"/>
                <a:gd name="connsiteY10206" fmla="*/ 2605222 h 4860733"/>
                <a:gd name="connsiteX10207" fmla="*/ 333281 w 4853691"/>
                <a:gd name="connsiteY10207" fmla="*/ 2628692 h 4860733"/>
                <a:gd name="connsiteX10208" fmla="*/ 345016 w 4853691"/>
                <a:gd name="connsiteY10208" fmla="*/ 2645121 h 4860733"/>
                <a:gd name="connsiteX10209" fmla="*/ 363792 w 4853691"/>
                <a:gd name="connsiteY10209" fmla="*/ 2673286 h 4860733"/>
                <a:gd name="connsiteX10210" fmla="*/ 373180 w 4853691"/>
                <a:gd name="connsiteY10210" fmla="*/ 2687368 h 4860733"/>
                <a:gd name="connsiteX10211" fmla="*/ 398998 w 4853691"/>
                <a:gd name="connsiteY10211" fmla="*/ 2724921 h 4860733"/>
                <a:gd name="connsiteX10212" fmla="*/ 401345 w 4853691"/>
                <a:gd name="connsiteY10212" fmla="*/ 2727268 h 4860733"/>
                <a:gd name="connsiteX10213" fmla="*/ 462368 w 4853691"/>
                <a:gd name="connsiteY10213" fmla="*/ 2816456 h 4860733"/>
                <a:gd name="connsiteX10214" fmla="*/ 521044 w 4853691"/>
                <a:gd name="connsiteY10214" fmla="*/ 2898602 h 4860733"/>
                <a:gd name="connsiteX10215" fmla="*/ 530433 w 4853691"/>
                <a:gd name="connsiteY10215" fmla="*/ 2912685 h 4860733"/>
                <a:gd name="connsiteX10216" fmla="*/ 542168 w 4853691"/>
                <a:gd name="connsiteY10216" fmla="*/ 2929114 h 4860733"/>
                <a:gd name="connsiteX10217" fmla="*/ 565638 w 4853691"/>
                <a:gd name="connsiteY10217" fmla="*/ 2964320 h 4860733"/>
                <a:gd name="connsiteX10218" fmla="*/ 572679 w 4853691"/>
                <a:gd name="connsiteY10218" fmla="*/ 2976055 h 4860733"/>
                <a:gd name="connsiteX10219" fmla="*/ 591456 w 4853691"/>
                <a:gd name="connsiteY10219" fmla="*/ 3001873 h 4860733"/>
                <a:gd name="connsiteX10220" fmla="*/ 589109 w 4853691"/>
                <a:gd name="connsiteY10220" fmla="*/ 3004220 h 4860733"/>
                <a:gd name="connsiteX10221" fmla="*/ 556250 w 4853691"/>
                <a:gd name="connsiteY10221" fmla="*/ 2978402 h 4860733"/>
                <a:gd name="connsiteX10222" fmla="*/ 535127 w 4853691"/>
                <a:gd name="connsiteY10222" fmla="*/ 2961973 h 4860733"/>
                <a:gd name="connsiteX10223" fmla="*/ 490533 w 4853691"/>
                <a:gd name="connsiteY10223" fmla="*/ 2924420 h 4860733"/>
                <a:gd name="connsiteX10224" fmla="*/ 469409 w 4853691"/>
                <a:gd name="connsiteY10224" fmla="*/ 2905643 h 4860733"/>
                <a:gd name="connsiteX10225" fmla="*/ 415427 w 4853691"/>
                <a:gd name="connsiteY10225" fmla="*/ 2858703 h 4860733"/>
                <a:gd name="connsiteX10226" fmla="*/ 406039 w 4853691"/>
                <a:gd name="connsiteY10226" fmla="*/ 2851662 h 4860733"/>
                <a:gd name="connsiteX10227" fmla="*/ 359098 w 4853691"/>
                <a:gd name="connsiteY10227" fmla="*/ 2809415 h 4860733"/>
                <a:gd name="connsiteX10228" fmla="*/ 363792 w 4853691"/>
                <a:gd name="connsiteY10228" fmla="*/ 2797679 h 4860733"/>
                <a:gd name="connsiteX10229" fmla="*/ 342669 w 4853691"/>
                <a:gd name="connsiteY10229" fmla="*/ 2776556 h 4860733"/>
                <a:gd name="connsiteX10230" fmla="*/ 335628 w 4853691"/>
                <a:gd name="connsiteY10230" fmla="*/ 2776556 h 4860733"/>
                <a:gd name="connsiteX10231" fmla="*/ 323892 w 4853691"/>
                <a:gd name="connsiteY10231" fmla="*/ 2746044 h 4860733"/>
                <a:gd name="connsiteX10232" fmla="*/ 309810 w 4853691"/>
                <a:gd name="connsiteY10232" fmla="*/ 2708492 h 4860733"/>
                <a:gd name="connsiteX10233" fmla="*/ 300422 w 4853691"/>
                <a:gd name="connsiteY10233" fmla="*/ 2682674 h 4860733"/>
                <a:gd name="connsiteX10234" fmla="*/ 239399 w 4853691"/>
                <a:gd name="connsiteY10234" fmla="*/ 2518381 h 4860733"/>
                <a:gd name="connsiteX10235" fmla="*/ 239399 w 4853691"/>
                <a:gd name="connsiteY10235" fmla="*/ 2518381 h 4860733"/>
                <a:gd name="connsiteX10236" fmla="*/ 241746 w 4853691"/>
                <a:gd name="connsiteY10236" fmla="*/ 2516034 h 4860733"/>
                <a:gd name="connsiteX10237" fmla="*/ 246440 w 4853691"/>
                <a:gd name="connsiteY10237" fmla="*/ 2520728 h 4860733"/>
                <a:gd name="connsiteX10238" fmla="*/ 265216 w 4853691"/>
                <a:gd name="connsiteY10238" fmla="*/ 2532463 h 4860733"/>
                <a:gd name="connsiteX10239" fmla="*/ 638397 w 4853691"/>
                <a:gd name="connsiteY10239" fmla="*/ 2978402 h 4860733"/>
                <a:gd name="connsiteX10240" fmla="*/ 654826 w 4853691"/>
                <a:gd name="connsiteY10240" fmla="*/ 2957279 h 4860733"/>
                <a:gd name="connsiteX10241" fmla="*/ 668908 w 4853691"/>
                <a:gd name="connsiteY10241" fmla="*/ 2940849 h 4860733"/>
                <a:gd name="connsiteX10242" fmla="*/ 685338 w 4853691"/>
                <a:gd name="connsiteY10242" fmla="*/ 2919726 h 4860733"/>
                <a:gd name="connsiteX10243" fmla="*/ 699420 w 4853691"/>
                <a:gd name="connsiteY10243" fmla="*/ 2903296 h 4860733"/>
                <a:gd name="connsiteX10244" fmla="*/ 718196 w 4853691"/>
                <a:gd name="connsiteY10244" fmla="*/ 2882173 h 4860733"/>
                <a:gd name="connsiteX10245" fmla="*/ 732279 w 4853691"/>
                <a:gd name="connsiteY10245" fmla="*/ 2865744 h 4860733"/>
                <a:gd name="connsiteX10246" fmla="*/ 751055 w 4853691"/>
                <a:gd name="connsiteY10246" fmla="*/ 2842273 h 4860733"/>
                <a:gd name="connsiteX10247" fmla="*/ 765137 w 4853691"/>
                <a:gd name="connsiteY10247" fmla="*/ 2823497 h 4860733"/>
                <a:gd name="connsiteX10248" fmla="*/ 781566 w 4853691"/>
                <a:gd name="connsiteY10248" fmla="*/ 2800026 h 4860733"/>
                <a:gd name="connsiteX10249" fmla="*/ 795649 w 4853691"/>
                <a:gd name="connsiteY10249" fmla="*/ 2781250 h 4860733"/>
                <a:gd name="connsiteX10250" fmla="*/ 812078 w 4853691"/>
                <a:gd name="connsiteY10250" fmla="*/ 2757780 h 4860733"/>
                <a:gd name="connsiteX10251" fmla="*/ 826160 w 4853691"/>
                <a:gd name="connsiteY10251" fmla="*/ 2739003 h 4860733"/>
                <a:gd name="connsiteX10252" fmla="*/ 842590 w 4853691"/>
                <a:gd name="connsiteY10252" fmla="*/ 2715533 h 4860733"/>
                <a:gd name="connsiteX10253" fmla="*/ 856672 w 4853691"/>
                <a:gd name="connsiteY10253" fmla="*/ 2694409 h 4860733"/>
                <a:gd name="connsiteX10254" fmla="*/ 873101 w 4853691"/>
                <a:gd name="connsiteY10254" fmla="*/ 2673286 h 4860733"/>
                <a:gd name="connsiteX10255" fmla="*/ 889531 w 4853691"/>
                <a:gd name="connsiteY10255" fmla="*/ 2649816 h 4860733"/>
                <a:gd name="connsiteX10256" fmla="*/ 903613 w 4853691"/>
                <a:gd name="connsiteY10256" fmla="*/ 2628692 h 4860733"/>
                <a:gd name="connsiteX10257" fmla="*/ 922389 w 4853691"/>
                <a:gd name="connsiteY10257" fmla="*/ 2602875 h 4860733"/>
                <a:gd name="connsiteX10258" fmla="*/ 936472 w 4853691"/>
                <a:gd name="connsiteY10258" fmla="*/ 2584098 h 4860733"/>
                <a:gd name="connsiteX10259" fmla="*/ 955248 w 4853691"/>
                <a:gd name="connsiteY10259" fmla="*/ 2555934 h 4860733"/>
                <a:gd name="connsiteX10260" fmla="*/ 964636 w 4853691"/>
                <a:gd name="connsiteY10260" fmla="*/ 2541851 h 4860733"/>
                <a:gd name="connsiteX10261" fmla="*/ 988107 w 4853691"/>
                <a:gd name="connsiteY10261" fmla="*/ 2506646 h 4860733"/>
                <a:gd name="connsiteX10262" fmla="*/ 990454 w 4853691"/>
                <a:gd name="connsiteY10262" fmla="*/ 2501952 h 4860733"/>
                <a:gd name="connsiteX10263" fmla="*/ 1124235 w 4853691"/>
                <a:gd name="connsiteY10263" fmla="*/ 2304800 h 4860733"/>
                <a:gd name="connsiteX10264" fmla="*/ 1204035 w 4853691"/>
                <a:gd name="connsiteY10264" fmla="*/ 2185100 h 4860733"/>
                <a:gd name="connsiteX10265" fmla="*/ 1208729 w 4853691"/>
                <a:gd name="connsiteY10265" fmla="*/ 2178059 h 4860733"/>
                <a:gd name="connsiteX10266" fmla="*/ 1276793 w 4853691"/>
                <a:gd name="connsiteY10266" fmla="*/ 2077136 h 4860733"/>
                <a:gd name="connsiteX10267" fmla="*/ 1295570 w 4853691"/>
                <a:gd name="connsiteY10267" fmla="*/ 2079483 h 4860733"/>
                <a:gd name="connsiteX10268" fmla="*/ 1300264 w 4853691"/>
                <a:gd name="connsiteY10268" fmla="*/ 2079483 h 4860733"/>
                <a:gd name="connsiteX10269" fmla="*/ 1323734 w 4853691"/>
                <a:gd name="connsiteY10269" fmla="*/ 2168671 h 4860733"/>
                <a:gd name="connsiteX10270" fmla="*/ 1377716 w 4853691"/>
                <a:gd name="connsiteY10270" fmla="*/ 2365823 h 4860733"/>
                <a:gd name="connsiteX10271" fmla="*/ 1363634 w 4853691"/>
                <a:gd name="connsiteY10271" fmla="*/ 2384599 h 4860733"/>
                <a:gd name="connsiteX10272" fmla="*/ 1368328 w 4853691"/>
                <a:gd name="connsiteY10272" fmla="*/ 2396334 h 4860733"/>
                <a:gd name="connsiteX10273" fmla="*/ 1368328 w 4853691"/>
                <a:gd name="connsiteY10273" fmla="*/ 2396334 h 4860733"/>
                <a:gd name="connsiteX10274" fmla="*/ 1265058 w 4853691"/>
                <a:gd name="connsiteY10274" fmla="*/ 2492563 h 4860733"/>
                <a:gd name="connsiteX10275" fmla="*/ 1253323 w 4853691"/>
                <a:gd name="connsiteY10275" fmla="*/ 2501952 h 4860733"/>
                <a:gd name="connsiteX10276" fmla="*/ 1213423 w 4853691"/>
                <a:gd name="connsiteY10276" fmla="*/ 2537157 h 4860733"/>
                <a:gd name="connsiteX10277" fmla="*/ 1194647 w 4853691"/>
                <a:gd name="connsiteY10277" fmla="*/ 2553587 h 4860733"/>
                <a:gd name="connsiteX10278" fmla="*/ 1161788 w 4853691"/>
                <a:gd name="connsiteY10278" fmla="*/ 2581751 h 4860733"/>
                <a:gd name="connsiteX10279" fmla="*/ 1140665 w 4853691"/>
                <a:gd name="connsiteY10279" fmla="*/ 2600527 h 4860733"/>
                <a:gd name="connsiteX10280" fmla="*/ 1112500 w 4853691"/>
                <a:gd name="connsiteY10280" fmla="*/ 2623998 h 4860733"/>
                <a:gd name="connsiteX10281" fmla="*/ 1086683 w 4853691"/>
                <a:gd name="connsiteY10281" fmla="*/ 2645121 h 4860733"/>
                <a:gd name="connsiteX10282" fmla="*/ 1063212 w 4853691"/>
                <a:gd name="connsiteY10282" fmla="*/ 2666245 h 4860733"/>
                <a:gd name="connsiteX10283" fmla="*/ 1039742 w 4853691"/>
                <a:gd name="connsiteY10283" fmla="*/ 2687368 h 4860733"/>
                <a:gd name="connsiteX10284" fmla="*/ 1016271 w 4853691"/>
                <a:gd name="connsiteY10284" fmla="*/ 2708492 h 4860733"/>
                <a:gd name="connsiteX10285" fmla="*/ 992801 w 4853691"/>
                <a:gd name="connsiteY10285" fmla="*/ 2729615 h 4860733"/>
                <a:gd name="connsiteX10286" fmla="*/ 969330 w 4853691"/>
                <a:gd name="connsiteY10286" fmla="*/ 2748391 h 4860733"/>
                <a:gd name="connsiteX10287" fmla="*/ 945860 w 4853691"/>
                <a:gd name="connsiteY10287" fmla="*/ 2767168 h 4860733"/>
                <a:gd name="connsiteX10288" fmla="*/ 922389 w 4853691"/>
                <a:gd name="connsiteY10288" fmla="*/ 2785944 h 4860733"/>
                <a:gd name="connsiteX10289" fmla="*/ 898919 w 4853691"/>
                <a:gd name="connsiteY10289" fmla="*/ 2804721 h 4860733"/>
                <a:gd name="connsiteX10290" fmla="*/ 875448 w 4853691"/>
                <a:gd name="connsiteY10290" fmla="*/ 2823497 h 4860733"/>
                <a:gd name="connsiteX10291" fmla="*/ 851978 w 4853691"/>
                <a:gd name="connsiteY10291" fmla="*/ 2842273 h 4860733"/>
                <a:gd name="connsiteX10292" fmla="*/ 828507 w 4853691"/>
                <a:gd name="connsiteY10292" fmla="*/ 2858703 h 4860733"/>
                <a:gd name="connsiteX10293" fmla="*/ 805037 w 4853691"/>
                <a:gd name="connsiteY10293" fmla="*/ 2875132 h 4860733"/>
                <a:gd name="connsiteX10294" fmla="*/ 781566 w 4853691"/>
                <a:gd name="connsiteY10294" fmla="*/ 2891561 h 4860733"/>
                <a:gd name="connsiteX10295" fmla="*/ 758096 w 4853691"/>
                <a:gd name="connsiteY10295" fmla="*/ 2907991 h 4860733"/>
                <a:gd name="connsiteX10296" fmla="*/ 734626 w 4853691"/>
                <a:gd name="connsiteY10296" fmla="*/ 2924420 h 4860733"/>
                <a:gd name="connsiteX10297" fmla="*/ 711155 w 4853691"/>
                <a:gd name="connsiteY10297" fmla="*/ 2938502 h 4860733"/>
                <a:gd name="connsiteX10298" fmla="*/ 687685 w 4853691"/>
                <a:gd name="connsiteY10298" fmla="*/ 2952584 h 4860733"/>
                <a:gd name="connsiteX10299" fmla="*/ 666561 w 4853691"/>
                <a:gd name="connsiteY10299" fmla="*/ 2966667 h 4860733"/>
                <a:gd name="connsiteX10300" fmla="*/ 643091 w 4853691"/>
                <a:gd name="connsiteY10300" fmla="*/ 2980749 h 4860733"/>
                <a:gd name="connsiteX10301" fmla="*/ 621967 w 4853691"/>
                <a:gd name="connsiteY10301" fmla="*/ 2992484 h 4860733"/>
                <a:gd name="connsiteX10302" fmla="*/ 614926 w 4853691"/>
                <a:gd name="connsiteY10302" fmla="*/ 2997178 h 4860733"/>
                <a:gd name="connsiteX10303" fmla="*/ 612579 w 4853691"/>
                <a:gd name="connsiteY10303" fmla="*/ 2992484 h 4860733"/>
                <a:gd name="connsiteX10304" fmla="*/ 617273 w 4853691"/>
                <a:gd name="connsiteY10304" fmla="*/ 2987790 h 4860733"/>
                <a:gd name="connsiteX10305" fmla="*/ 638397 w 4853691"/>
                <a:gd name="connsiteY10305" fmla="*/ 2978402 h 4860733"/>
                <a:gd name="connsiteX10306" fmla="*/ 452980 w 4853691"/>
                <a:gd name="connsiteY10306" fmla="*/ 1701609 h 4860733"/>
                <a:gd name="connsiteX10307" fmla="*/ 436551 w 4853691"/>
                <a:gd name="connsiteY10307" fmla="*/ 1710997 h 4860733"/>
                <a:gd name="connsiteX10308" fmla="*/ 431857 w 4853691"/>
                <a:gd name="connsiteY10308" fmla="*/ 1708650 h 4860733"/>
                <a:gd name="connsiteX10309" fmla="*/ 509309 w 4853691"/>
                <a:gd name="connsiteY10309" fmla="*/ 1638238 h 4860733"/>
                <a:gd name="connsiteX10310" fmla="*/ 464715 w 4853691"/>
                <a:gd name="connsiteY10310" fmla="*/ 1706303 h 4860733"/>
                <a:gd name="connsiteX10311" fmla="*/ 452980 w 4853691"/>
                <a:gd name="connsiteY10311" fmla="*/ 1701609 h 4860733"/>
                <a:gd name="connsiteX10312" fmla="*/ 521044 w 4853691"/>
                <a:gd name="connsiteY10312" fmla="*/ 1621809 h 4860733"/>
                <a:gd name="connsiteX10313" fmla="*/ 542168 w 4853691"/>
                <a:gd name="connsiteY10313" fmla="*/ 1588950 h 4860733"/>
                <a:gd name="connsiteX10314" fmla="*/ 558597 w 4853691"/>
                <a:gd name="connsiteY10314" fmla="*/ 1565480 h 4860733"/>
                <a:gd name="connsiteX10315" fmla="*/ 586762 w 4853691"/>
                <a:gd name="connsiteY10315" fmla="*/ 1525580 h 4860733"/>
                <a:gd name="connsiteX10316" fmla="*/ 593803 w 4853691"/>
                <a:gd name="connsiteY10316" fmla="*/ 1516192 h 4860733"/>
                <a:gd name="connsiteX10317" fmla="*/ 626661 w 4853691"/>
                <a:gd name="connsiteY10317" fmla="*/ 1469251 h 4860733"/>
                <a:gd name="connsiteX10318" fmla="*/ 661867 w 4853691"/>
                <a:gd name="connsiteY10318" fmla="*/ 1434045 h 4860733"/>
                <a:gd name="connsiteX10319" fmla="*/ 687685 w 4853691"/>
                <a:gd name="connsiteY10319" fmla="*/ 1408228 h 4860733"/>
                <a:gd name="connsiteX10320" fmla="*/ 748708 w 4853691"/>
                <a:gd name="connsiteY10320" fmla="*/ 1351899 h 4860733"/>
                <a:gd name="connsiteX10321" fmla="*/ 765137 w 4853691"/>
                <a:gd name="connsiteY10321" fmla="*/ 1337817 h 4860733"/>
                <a:gd name="connsiteX10322" fmla="*/ 830854 w 4853691"/>
                <a:gd name="connsiteY10322" fmla="*/ 1281487 h 4860733"/>
                <a:gd name="connsiteX10323" fmla="*/ 844937 w 4853691"/>
                <a:gd name="connsiteY10323" fmla="*/ 1288529 h 4860733"/>
                <a:gd name="connsiteX10324" fmla="*/ 866060 w 4853691"/>
                <a:gd name="connsiteY10324" fmla="*/ 1267405 h 4860733"/>
                <a:gd name="connsiteX10325" fmla="*/ 863713 w 4853691"/>
                <a:gd name="connsiteY10325" fmla="*/ 1258017 h 4860733"/>
                <a:gd name="connsiteX10326" fmla="*/ 1192300 w 4853691"/>
                <a:gd name="connsiteY10326" fmla="*/ 1091377 h 4860733"/>
                <a:gd name="connsiteX10327" fmla="*/ 1204035 w 4853691"/>
                <a:gd name="connsiteY10327" fmla="*/ 1201688 h 4860733"/>
                <a:gd name="connsiteX10328" fmla="*/ 816772 w 4853691"/>
                <a:gd name="connsiteY10328" fmla="*/ 1408228 h 4860733"/>
                <a:gd name="connsiteX10329" fmla="*/ 518697 w 4853691"/>
                <a:gd name="connsiteY10329" fmla="*/ 1628850 h 4860733"/>
                <a:gd name="connsiteX10330" fmla="*/ 521044 w 4853691"/>
                <a:gd name="connsiteY10330" fmla="*/ 1621809 h 4860733"/>
                <a:gd name="connsiteX10331" fmla="*/ 584415 w 4853691"/>
                <a:gd name="connsiteY10331" fmla="*/ 1509151 h 4860733"/>
                <a:gd name="connsiteX10332" fmla="*/ 539821 w 4853691"/>
                <a:gd name="connsiteY10332" fmla="*/ 1553745 h 4860733"/>
                <a:gd name="connsiteX10333" fmla="*/ 511656 w 4853691"/>
                <a:gd name="connsiteY10333" fmla="*/ 1584256 h 4860733"/>
                <a:gd name="connsiteX10334" fmla="*/ 474103 w 4853691"/>
                <a:gd name="connsiteY10334" fmla="*/ 1626503 h 4860733"/>
                <a:gd name="connsiteX10335" fmla="*/ 445939 w 4853691"/>
                <a:gd name="connsiteY10335" fmla="*/ 1659362 h 4860733"/>
                <a:gd name="connsiteX10336" fmla="*/ 415427 w 4853691"/>
                <a:gd name="connsiteY10336" fmla="*/ 1696915 h 4860733"/>
                <a:gd name="connsiteX10337" fmla="*/ 394304 w 4853691"/>
                <a:gd name="connsiteY10337" fmla="*/ 1685179 h 4860733"/>
                <a:gd name="connsiteX10338" fmla="*/ 384916 w 4853691"/>
                <a:gd name="connsiteY10338" fmla="*/ 1680485 h 4860733"/>
                <a:gd name="connsiteX10339" fmla="*/ 366139 w 4853691"/>
                <a:gd name="connsiteY10339" fmla="*/ 1671097 h 4860733"/>
                <a:gd name="connsiteX10340" fmla="*/ 359098 w 4853691"/>
                <a:gd name="connsiteY10340" fmla="*/ 1668750 h 4860733"/>
                <a:gd name="connsiteX10341" fmla="*/ 382569 w 4853691"/>
                <a:gd name="connsiteY10341" fmla="*/ 1603033 h 4860733"/>
                <a:gd name="connsiteX10342" fmla="*/ 450633 w 4853691"/>
                <a:gd name="connsiteY10342" fmla="*/ 1511498 h 4860733"/>
                <a:gd name="connsiteX10343" fmla="*/ 469409 w 4853691"/>
                <a:gd name="connsiteY10343" fmla="*/ 1488027 h 4860733"/>
                <a:gd name="connsiteX10344" fmla="*/ 492880 w 4853691"/>
                <a:gd name="connsiteY10344" fmla="*/ 1457516 h 4860733"/>
                <a:gd name="connsiteX10345" fmla="*/ 514003 w 4853691"/>
                <a:gd name="connsiteY10345" fmla="*/ 1431698 h 4860733"/>
                <a:gd name="connsiteX10346" fmla="*/ 537474 w 4853691"/>
                <a:gd name="connsiteY10346" fmla="*/ 1403534 h 4860733"/>
                <a:gd name="connsiteX10347" fmla="*/ 560944 w 4853691"/>
                <a:gd name="connsiteY10347" fmla="*/ 1375369 h 4860733"/>
                <a:gd name="connsiteX10348" fmla="*/ 584415 w 4853691"/>
                <a:gd name="connsiteY10348" fmla="*/ 1347205 h 4860733"/>
                <a:gd name="connsiteX10349" fmla="*/ 607885 w 4853691"/>
                <a:gd name="connsiteY10349" fmla="*/ 1319040 h 4860733"/>
                <a:gd name="connsiteX10350" fmla="*/ 631355 w 4853691"/>
                <a:gd name="connsiteY10350" fmla="*/ 1293223 h 4860733"/>
                <a:gd name="connsiteX10351" fmla="*/ 657173 w 4853691"/>
                <a:gd name="connsiteY10351" fmla="*/ 1265058 h 4860733"/>
                <a:gd name="connsiteX10352" fmla="*/ 682991 w 4853691"/>
                <a:gd name="connsiteY10352" fmla="*/ 1239241 h 4860733"/>
                <a:gd name="connsiteX10353" fmla="*/ 708808 w 4853691"/>
                <a:gd name="connsiteY10353" fmla="*/ 1211076 h 4860733"/>
                <a:gd name="connsiteX10354" fmla="*/ 718196 w 4853691"/>
                <a:gd name="connsiteY10354" fmla="*/ 1201688 h 4860733"/>
                <a:gd name="connsiteX10355" fmla="*/ 734626 w 4853691"/>
                <a:gd name="connsiteY10355" fmla="*/ 1208729 h 4860733"/>
                <a:gd name="connsiteX10356" fmla="*/ 748708 w 4853691"/>
                <a:gd name="connsiteY10356" fmla="*/ 1213423 h 4860733"/>
                <a:gd name="connsiteX10357" fmla="*/ 767484 w 4853691"/>
                <a:gd name="connsiteY10357" fmla="*/ 1220464 h 4860733"/>
                <a:gd name="connsiteX10358" fmla="*/ 779219 w 4853691"/>
                <a:gd name="connsiteY10358" fmla="*/ 1225158 h 4860733"/>
                <a:gd name="connsiteX10359" fmla="*/ 793302 w 4853691"/>
                <a:gd name="connsiteY10359" fmla="*/ 1232199 h 4860733"/>
                <a:gd name="connsiteX10360" fmla="*/ 769831 w 4853691"/>
                <a:gd name="connsiteY10360" fmla="*/ 1262711 h 4860733"/>
                <a:gd name="connsiteX10361" fmla="*/ 755749 w 4853691"/>
                <a:gd name="connsiteY10361" fmla="*/ 1279140 h 4860733"/>
                <a:gd name="connsiteX10362" fmla="*/ 725237 w 4853691"/>
                <a:gd name="connsiteY10362" fmla="*/ 1319040 h 4860733"/>
                <a:gd name="connsiteX10363" fmla="*/ 711155 w 4853691"/>
                <a:gd name="connsiteY10363" fmla="*/ 1335469 h 4860733"/>
                <a:gd name="connsiteX10364" fmla="*/ 680643 w 4853691"/>
                <a:gd name="connsiteY10364" fmla="*/ 1375369 h 4860733"/>
                <a:gd name="connsiteX10365" fmla="*/ 666561 w 4853691"/>
                <a:gd name="connsiteY10365" fmla="*/ 1394146 h 4860733"/>
                <a:gd name="connsiteX10366" fmla="*/ 636050 w 4853691"/>
                <a:gd name="connsiteY10366" fmla="*/ 1434045 h 4860733"/>
                <a:gd name="connsiteX10367" fmla="*/ 621967 w 4853691"/>
                <a:gd name="connsiteY10367" fmla="*/ 1455169 h 4860733"/>
                <a:gd name="connsiteX10368" fmla="*/ 619620 w 4853691"/>
                <a:gd name="connsiteY10368" fmla="*/ 1457516 h 4860733"/>
                <a:gd name="connsiteX10369" fmla="*/ 605538 w 4853691"/>
                <a:gd name="connsiteY10369" fmla="*/ 1471598 h 4860733"/>
                <a:gd name="connsiteX10370" fmla="*/ 584415 w 4853691"/>
                <a:gd name="connsiteY10370" fmla="*/ 1509151 h 4860733"/>
                <a:gd name="connsiteX10371" fmla="*/ 467062 w 4853691"/>
                <a:gd name="connsiteY10371" fmla="*/ 1380063 h 4860733"/>
                <a:gd name="connsiteX10372" fmla="*/ 481145 w 4853691"/>
                <a:gd name="connsiteY10372" fmla="*/ 1351899 h 4860733"/>
                <a:gd name="connsiteX10373" fmla="*/ 495227 w 4853691"/>
                <a:gd name="connsiteY10373" fmla="*/ 1323734 h 4860733"/>
                <a:gd name="connsiteX10374" fmla="*/ 509309 w 4853691"/>
                <a:gd name="connsiteY10374" fmla="*/ 1295570 h 4860733"/>
                <a:gd name="connsiteX10375" fmla="*/ 523391 w 4853691"/>
                <a:gd name="connsiteY10375" fmla="*/ 1267405 h 4860733"/>
                <a:gd name="connsiteX10376" fmla="*/ 537474 w 4853691"/>
                <a:gd name="connsiteY10376" fmla="*/ 1241588 h 4860733"/>
                <a:gd name="connsiteX10377" fmla="*/ 551556 w 4853691"/>
                <a:gd name="connsiteY10377" fmla="*/ 1213423 h 4860733"/>
                <a:gd name="connsiteX10378" fmla="*/ 563291 w 4853691"/>
                <a:gd name="connsiteY10378" fmla="*/ 1189953 h 4860733"/>
                <a:gd name="connsiteX10379" fmla="*/ 567985 w 4853691"/>
                <a:gd name="connsiteY10379" fmla="*/ 1189953 h 4860733"/>
                <a:gd name="connsiteX10380" fmla="*/ 600844 w 4853691"/>
                <a:gd name="connsiteY10380" fmla="*/ 1187606 h 4860733"/>
                <a:gd name="connsiteX10381" fmla="*/ 629008 w 4853691"/>
                <a:gd name="connsiteY10381" fmla="*/ 1189953 h 4860733"/>
                <a:gd name="connsiteX10382" fmla="*/ 640744 w 4853691"/>
                <a:gd name="connsiteY10382" fmla="*/ 1192300 h 4860733"/>
                <a:gd name="connsiteX10383" fmla="*/ 657173 w 4853691"/>
                <a:gd name="connsiteY10383" fmla="*/ 1194647 h 4860733"/>
                <a:gd name="connsiteX10384" fmla="*/ 671255 w 4853691"/>
                <a:gd name="connsiteY10384" fmla="*/ 1196994 h 4860733"/>
                <a:gd name="connsiteX10385" fmla="*/ 687685 w 4853691"/>
                <a:gd name="connsiteY10385" fmla="*/ 1199341 h 4860733"/>
                <a:gd name="connsiteX10386" fmla="*/ 704114 w 4853691"/>
                <a:gd name="connsiteY10386" fmla="*/ 1204035 h 4860733"/>
                <a:gd name="connsiteX10387" fmla="*/ 718196 w 4853691"/>
                <a:gd name="connsiteY10387" fmla="*/ 1208729 h 4860733"/>
                <a:gd name="connsiteX10388" fmla="*/ 711155 w 4853691"/>
                <a:gd name="connsiteY10388" fmla="*/ 1215770 h 4860733"/>
                <a:gd name="connsiteX10389" fmla="*/ 692379 w 4853691"/>
                <a:gd name="connsiteY10389" fmla="*/ 1234546 h 4860733"/>
                <a:gd name="connsiteX10390" fmla="*/ 659520 w 4853691"/>
                <a:gd name="connsiteY10390" fmla="*/ 1267405 h 4860733"/>
                <a:gd name="connsiteX10391" fmla="*/ 640744 w 4853691"/>
                <a:gd name="connsiteY10391" fmla="*/ 1288529 h 4860733"/>
                <a:gd name="connsiteX10392" fmla="*/ 610232 w 4853691"/>
                <a:gd name="connsiteY10392" fmla="*/ 1321387 h 4860733"/>
                <a:gd name="connsiteX10393" fmla="*/ 589109 w 4853691"/>
                <a:gd name="connsiteY10393" fmla="*/ 1344858 h 4860733"/>
                <a:gd name="connsiteX10394" fmla="*/ 560944 w 4853691"/>
                <a:gd name="connsiteY10394" fmla="*/ 1377716 h 4860733"/>
                <a:gd name="connsiteX10395" fmla="*/ 539821 w 4853691"/>
                <a:gd name="connsiteY10395" fmla="*/ 1401187 h 4860733"/>
                <a:gd name="connsiteX10396" fmla="*/ 511656 w 4853691"/>
                <a:gd name="connsiteY10396" fmla="*/ 1434045 h 4860733"/>
                <a:gd name="connsiteX10397" fmla="*/ 490533 w 4853691"/>
                <a:gd name="connsiteY10397" fmla="*/ 1459863 h 4860733"/>
                <a:gd name="connsiteX10398" fmla="*/ 464715 w 4853691"/>
                <a:gd name="connsiteY10398" fmla="*/ 1490375 h 4860733"/>
                <a:gd name="connsiteX10399" fmla="*/ 443592 w 4853691"/>
                <a:gd name="connsiteY10399" fmla="*/ 1516192 h 4860733"/>
                <a:gd name="connsiteX10400" fmla="*/ 420121 w 4853691"/>
                <a:gd name="connsiteY10400" fmla="*/ 1546704 h 4860733"/>
                <a:gd name="connsiteX10401" fmla="*/ 398998 w 4853691"/>
                <a:gd name="connsiteY10401" fmla="*/ 1574868 h 4860733"/>
                <a:gd name="connsiteX10402" fmla="*/ 380222 w 4853691"/>
                <a:gd name="connsiteY10402" fmla="*/ 1600686 h 4860733"/>
                <a:gd name="connsiteX10403" fmla="*/ 445939 w 4853691"/>
                <a:gd name="connsiteY10403" fmla="*/ 1417616 h 4860733"/>
                <a:gd name="connsiteX10404" fmla="*/ 448286 w 4853691"/>
                <a:gd name="connsiteY10404" fmla="*/ 1410575 h 4860733"/>
                <a:gd name="connsiteX10405" fmla="*/ 467062 w 4853691"/>
                <a:gd name="connsiteY10405" fmla="*/ 1380063 h 4860733"/>
                <a:gd name="connsiteX10406" fmla="*/ 765137 w 4853691"/>
                <a:gd name="connsiteY10406" fmla="*/ 1164135 h 4860733"/>
                <a:gd name="connsiteX10407" fmla="*/ 790955 w 4853691"/>
                <a:gd name="connsiteY10407" fmla="*/ 1138318 h 4860733"/>
                <a:gd name="connsiteX10408" fmla="*/ 819119 w 4853691"/>
                <a:gd name="connsiteY10408" fmla="*/ 1112500 h 4860733"/>
                <a:gd name="connsiteX10409" fmla="*/ 847284 w 4853691"/>
                <a:gd name="connsiteY10409" fmla="*/ 1086683 h 4860733"/>
                <a:gd name="connsiteX10410" fmla="*/ 849631 w 4853691"/>
                <a:gd name="connsiteY10410" fmla="*/ 1084335 h 4860733"/>
                <a:gd name="connsiteX10411" fmla="*/ 847284 w 4853691"/>
                <a:gd name="connsiteY10411" fmla="*/ 1175870 h 4860733"/>
                <a:gd name="connsiteX10412" fmla="*/ 819119 w 4853691"/>
                <a:gd name="connsiteY10412" fmla="*/ 1211076 h 4860733"/>
                <a:gd name="connsiteX10413" fmla="*/ 805037 w 4853691"/>
                <a:gd name="connsiteY10413" fmla="*/ 1227505 h 4860733"/>
                <a:gd name="connsiteX10414" fmla="*/ 797996 w 4853691"/>
                <a:gd name="connsiteY10414" fmla="*/ 1234546 h 4860733"/>
                <a:gd name="connsiteX10415" fmla="*/ 797996 w 4853691"/>
                <a:gd name="connsiteY10415" fmla="*/ 1234546 h 4860733"/>
                <a:gd name="connsiteX10416" fmla="*/ 783914 w 4853691"/>
                <a:gd name="connsiteY10416" fmla="*/ 1227505 h 4860733"/>
                <a:gd name="connsiteX10417" fmla="*/ 767484 w 4853691"/>
                <a:gd name="connsiteY10417" fmla="*/ 1220464 h 4860733"/>
                <a:gd name="connsiteX10418" fmla="*/ 753402 w 4853691"/>
                <a:gd name="connsiteY10418" fmla="*/ 1213423 h 4860733"/>
                <a:gd name="connsiteX10419" fmla="*/ 736973 w 4853691"/>
                <a:gd name="connsiteY10419" fmla="*/ 1206382 h 4860733"/>
                <a:gd name="connsiteX10420" fmla="*/ 725237 w 4853691"/>
                <a:gd name="connsiteY10420" fmla="*/ 1201688 h 4860733"/>
                <a:gd name="connsiteX10421" fmla="*/ 739320 w 4853691"/>
                <a:gd name="connsiteY10421" fmla="*/ 1187606 h 4860733"/>
                <a:gd name="connsiteX10422" fmla="*/ 765137 w 4853691"/>
                <a:gd name="connsiteY10422" fmla="*/ 1164135 h 4860733"/>
                <a:gd name="connsiteX10423" fmla="*/ 884837 w 4853691"/>
                <a:gd name="connsiteY10423" fmla="*/ 1133623 h 4860733"/>
                <a:gd name="connsiteX10424" fmla="*/ 896572 w 4853691"/>
                <a:gd name="connsiteY10424" fmla="*/ 1119541 h 4860733"/>
                <a:gd name="connsiteX10425" fmla="*/ 924736 w 4853691"/>
                <a:gd name="connsiteY10425" fmla="*/ 1086683 h 4860733"/>
                <a:gd name="connsiteX10426" fmla="*/ 941166 w 4853691"/>
                <a:gd name="connsiteY10426" fmla="*/ 1065559 h 4860733"/>
                <a:gd name="connsiteX10427" fmla="*/ 964636 w 4853691"/>
                <a:gd name="connsiteY10427" fmla="*/ 1039742 h 4860733"/>
                <a:gd name="connsiteX10428" fmla="*/ 964636 w 4853691"/>
                <a:gd name="connsiteY10428" fmla="*/ 1039742 h 4860733"/>
                <a:gd name="connsiteX10429" fmla="*/ 941166 w 4853691"/>
                <a:gd name="connsiteY10429" fmla="*/ 1081988 h 4860733"/>
                <a:gd name="connsiteX10430" fmla="*/ 917695 w 4853691"/>
                <a:gd name="connsiteY10430" fmla="*/ 1124235 h 4860733"/>
                <a:gd name="connsiteX10431" fmla="*/ 891878 w 4853691"/>
                <a:gd name="connsiteY10431" fmla="*/ 1173523 h 4860733"/>
                <a:gd name="connsiteX10432" fmla="*/ 870754 w 4853691"/>
                <a:gd name="connsiteY10432" fmla="*/ 1213423 h 4860733"/>
                <a:gd name="connsiteX10433" fmla="*/ 854325 w 4853691"/>
                <a:gd name="connsiteY10433" fmla="*/ 1246282 h 4860733"/>
                <a:gd name="connsiteX10434" fmla="*/ 847284 w 4853691"/>
                <a:gd name="connsiteY10434" fmla="*/ 1243935 h 4860733"/>
                <a:gd name="connsiteX10435" fmla="*/ 847284 w 4853691"/>
                <a:gd name="connsiteY10435" fmla="*/ 1206382 h 4860733"/>
                <a:gd name="connsiteX10436" fmla="*/ 847284 w 4853691"/>
                <a:gd name="connsiteY10436" fmla="*/ 1194647 h 4860733"/>
                <a:gd name="connsiteX10437" fmla="*/ 847284 w 4853691"/>
                <a:gd name="connsiteY10437" fmla="*/ 1178217 h 4860733"/>
                <a:gd name="connsiteX10438" fmla="*/ 849631 w 4853691"/>
                <a:gd name="connsiteY10438" fmla="*/ 1175870 h 4860733"/>
                <a:gd name="connsiteX10439" fmla="*/ 884837 w 4853691"/>
                <a:gd name="connsiteY10439" fmla="*/ 1133623 h 4860733"/>
                <a:gd name="connsiteX10440" fmla="*/ 1020965 w 4853691"/>
                <a:gd name="connsiteY10440" fmla="*/ 941166 h 4860733"/>
                <a:gd name="connsiteX10441" fmla="*/ 1025659 w 4853691"/>
                <a:gd name="connsiteY10441" fmla="*/ 931777 h 4860733"/>
                <a:gd name="connsiteX10442" fmla="*/ 1044436 w 4853691"/>
                <a:gd name="connsiteY10442" fmla="*/ 917695 h 4860733"/>
                <a:gd name="connsiteX10443" fmla="*/ 1074947 w 4853691"/>
                <a:gd name="connsiteY10443" fmla="*/ 894225 h 4860733"/>
                <a:gd name="connsiteX10444" fmla="*/ 1105459 w 4853691"/>
                <a:gd name="connsiteY10444" fmla="*/ 870754 h 4860733"/>
                <a:gd name="connsiteX10445" fmla="*/ 1135971 w 4853691"/>
                <a:gd name="connsiteY10445" fmla="*/ 847284 h 4860733"/>
                <a:gd name="connsiteX10446" fmla="*/ 1154747 w 4853691"/>
                <a:gd name="connsiteY10446" fmla="*/ 833202 h 4860733"/>
                <a:gd name="connsiteX10447" fmla="*/ 1154747 w 4853691"/>
                <a:gd name="connsiteY10447" fmla="*/ 833202 h 4860733"/>
                <a:gd name="connsiteX10448" fmla="*/ 1138318 w 4853691"/>
                <a:gd name="connsiteY10448" fmla="*/ 849631 h 4860733"/>
                <a:gd name="connsiteX10449" fmla="*/ 1119541 w 4853691"/>
                <a:gd name="connsiteY10449" fmla="*/ 868407 h 4860733"/>
                <a:gd name="connsiteX10450" fmla="*/ 1091377 w 4853691"/>
                <a:gd name="connsiteY10450" fmla="*/ 896572 h 4860733"/>
                <a:gd name="connsiteX10451" fmla="*/ 1072600 w 4853691"/>
                <a:gd name="connsiteY10451" fmla="*/ 915348 h 4860733"/>
                <a:gd name="connsiteX10452" fmla="*/ 1044436 w 4853691"/>
                <a:gd name="connsiteY10452" fmla="*/ 945860 h 4860733"/>
                <a:gd name="connsiteX10453" fmla="*/ 1028006 w 4853691"/>
                <a:gd name="connsiteY10453" fmla="*/ 964636 h 4860733"/>
                <a:gd name="connsiteX10454" fmla="*/ 999842 w 4853691"/>
                <a:gd name="connsiteY10454" fmla="*/ 997495 h 4860733"/>
                <a:gd name="connsiteX10455" fmla="*/ 983412 w 4853691"/>
                <a:gd name="connsiteY10455" fmla="*/ 1016271 h 4860733"/>
                <a:gd name="connsiteX10456" fmla="*/ 974024 w 4853691"/>
                <a:gd name="connsiteY10456" fmla="*/ 1025659 h 4860733"/>
                <a:gd name="connsiteX10457" fmla="*/ 992801 w 4853691"/>
                <a:gd name="connsiteY10457" fmla="*/ 990454 h 4860733"/>
                <a:gd name="connsiteX10458" fmla="*/ 1020965 w 4853691"/>
                <a:gd name="connsiteY10458" fmla="*/ 941166 h 4860733"/>
                <a:gd name="connsiteX10459" fmla="*/ 1222811 w 4853691"/>
                <a:gd name="connsiteY10459" fmla="*/ 797996 h 4860733"/>
                <a:gd name="connsiteX10460" fmla="*/ 1276793 w 4853691"/>
                <a:gd name="connsiteY10460" fmla="*/ 776872 h 4860733"/>
                <a:gd name="connsiteX10461" fmla="*/ 1323734 w 4853691"/>
                <a:gd name="connsiteY10461" fmla="*/ 760443 h 4860733"/>
                <a:gd name="connsiteX10462" fmla="*/ 1330775 w 4853691"/>
                <a:gd name="connsiteY10462" fmla="*/ 758096 h 4860733"/>
                <a:gd name="connsiteX10463" fmla="*/ 1368328 w 4853691"/>
                <a:gd name="connsiteY10463" fmla="*/ 746361 h 4860733"/>
                <a:gd name="connsiteX10464" fmla="*/ 1384757 w 4853691"/>
                <a:gd name="connsiteY10464" fmla="*/ 758096 h 4860733"/>
                <a:gd name="connsiteX10465" fmla="*/ 1380063 w 4853691"/>
                <a:gd name="connsiteY10465" fmla="*/ 783914 h 4860733"/>
                <a:gd name="connsiteX10466" fmla="*/ 1377716 w 4853691"/>
                <a:gd name="connsiteY10466" fmla="*/ 802690 h 4860733"/>
                <a:gd name="connsiteX10467" fmla="*/ 1370675 w 4853691"/>
                <a:gd name="connsiteY10467" fmla="*/ 859019 h 4860733"/>
                <a:gd name="connsiteX10468" fmla="*/ 1368328 w 4853691"/>
                <a:gd name="connsiteY10468" fmla="*/ 870754 h 4860733"/>
                <a:gd name="connsiteX10469" fmla="*/ 1368328 w 4853691"/>
                <a:gd name="connsiteY10469" fmla="*/ 875448 h 4860733"/>
                <a:gd name="connsiteX10470" fmla="*/ 1361287 w 4853691"/>
                <a:gd name="connsiteY10470" fmla="*/ 882489 h 4860733"/>
                <a:gd name="connsiteX10471" fmla="*/ 1311999 w 4853691"/>
                <a:gd name="connsiteY10471" fmla="*/ 913001 h 4860733"/>
                <a:gd name="connsiteX10472" fmla="*/ 1265058 w 4853691"/>
                <a:gd name="connsiteY10472" fmla="*/ 945860 h 4860733"/>
                <a:gd name="connsiteX10473" fmla="*/ 1218117 w 4853691"/>
                <a:gd name="connsiteY10473" fmla="*/ 978718 h 4860733"/>
                <a:gd name="connsiteX10474" fmla="*/ 1187605 w 4853691"/>
                <a:gd name="connsiteY10474" fmla="*/ 999842 h 4860733"/>
                <a:gd name="connsiteX10475" fmla="*/ 1185258 w 4853691"/>
                <a:gd name="connsiteY10475" fmla="*/ 985760 h 4860733"/>
                <a:gd name="connsiteX10476" fmla="*/ 1175870 w 4853691"/>
                <a:gd name="connsiteY10476" fmla="*/ 875448 h 4860733"/>
                <a:gd name="connsiteX10477" fmla="*/ 1171176 w 4853691"/>
                <a:gd name="connsiteY10477" fmla="*/ 837896 h 4860733"/>
                <a:gd name="connsiteX10478" fmla="*/ 1187605 w 4853691"/>
                <a:gd name="connsiteY10478" fmla="*/ 819119 h 4860733"/>
                <a:gd name="connsiteX10479" fmla="*/ 1185258 w 4853691"/>
                <a:gd name="connsiteY10479" fmla="*/ 812078 h 4860733"/>
                <a:gd name="connsiteX10480" fmla="*/ 1192300 w 4853691"/>
                <a:gd name="connsiteY10480" fmla="*/ 809731 h 4860733"/>
                <a:gd name="connsiteX10481" fmla="*/ 1222811 w 4853691"/>
                <a:gd name="connsiteY10481" fmla="*/ 797996 h 4860733"/>
                <a:gd name="connsiteX10482" fmla="*/ 1466904 w 4853691"/>
                <a:gd name="connsiteY10482" fmla="*/ 720543 h 4860733"/>
                <a:gd name="connsiteX10483" fmla="*/ 1530274 w 4853691"/>
                <a:gd name="connsiteY10483" fmla="*/ 706461 h 4860733"/>
                <a:gd name="connsiteX10484" fmla="*/ 1546704 w 4853691"/>
                <a:gd name="connsiteY10484" fmla="*/ 704114 h 4860733"/>
                <a:gd name="connsiteX10485" fmla="*/ 1607727 w 4853691"/>
                <a:gd name="connsiteY10485" fmla="*/ 694726 h 4860733"/>
                <a:gd name="connsiteX10486" fmla="*/ 1628850 w 4853691"/>
                <a:gd name="connsiteY10486" fmla="*/ 690032 h 4860733"/>
                <a:gd name="connsiteX10487" fmla="*/ 1685179 w 4853691"/>
                <a:gd name="connsiteY10487" fmla="*/ 682991 h 4860733"/>
                <a:gd name="connsiteX10488" fmla="*/ 1710997 w 4853691"/>
                <a:gd name="connsiteY10488" fmla="*/ 678296 h 4860733"/>
                <a:gd name="connsiteX10489" fmla="*/ 1732120 w 4853691"/>
                <a:gd name="connsiteY10489" fmla="*/ 675949 h 4860733"/>
                <a:gd name="connsiteX10490" fmla="*/ 1710997 w 4853691"/>
                <a:gd name="connsiteY10490" fmla="*/ 685338 h 4860733"/>
                <a:gd name="connsiteX10491" fmla="*/ 1605380 w 4853691"/>
                <a:gd name="connsiteY10491" fmla="*/ 739320 h 4860733"/>
                <a:gd name="connsiteX10492" fmla="*/ 1506804 w 4853691"/>
                <a:gd name="connsiteY10492" fmla="*/ 793302 h 4860733"/>
                <a:gd name="connsiteX10493" fmla="*/ 1469251 w 4853691"/>
                <a:gd name="connsiteY10493" fmla="*/ 816772 h 4860733"/>
                <a:gd name="connsiteX10494" fmla="*/ 1441087 w 4853691"/>
                <a:gd name="connsiteY10494" fmla="*/ 833202 h 4860733"/>
                <a:gd name="connsiteX10495" fmla="*/ 1441087 w 4853691"/>
                <a:gd name="connsiteY10495" fmla="*/ 833202 h 4860733"/>
                <a:gd name="connsiteX10496" fmla="*/ 1441087 w 4853691"/>
                <a:gd name="connsiteY10496" fmla="*/ 830854 h 4860733"/>
                <a:gd name="connsiteX10497" fmla="*/ 1415269 w 4853691"/>
                <a:gd name="connsiteY10497" fmla="*/ 783914 h 4860733"/>
                <a:gd name="connsiteX10498" fmla="*/ 1415269 w 4853691"/>
                <a:gd name="connsiteY10498" fmla="*/ 781566 h 4860733"/>
                <a:gd name="connsiteX10499" fmla="*/ 1398840 w 4853691"/>
                <a:gd name="connsiteY10499" fmla="*/ 753402 h 4860733"/>
                <a:gd name="connsiteX10500" fmla="*/ 1408228 w 4853691"/>
                <a:gd name="connsiteY10500" fmla="*/ 736973 h 4860733"/>
                <a:gd name="connsiteX10501" fmla="*/ 1408228 w 4853691"/>
                <a:gd name="connsiteY10501" fmla="*/ 732279 h 4860733"/>
                <a:gd name="connsiteX10502" fmla="*/ 1459863 w 4853691"/>
                <a:gd name="connsiteY10502" fmla="*/ 720543 h 4860733"/>
                <a:gd name="connsiteX10503" fmla="*/ 1466904 w 4853691"/>
                <a:gd name="connsiteY10503" fmla="*/ 720543 h 4860733"/>
                <a:gd name="connsiteX10504" fmla="*/ 1840084 w 4853691"/>
                <a:gd name="connsiteY10504" fmla="*/ 626661 h 4860733"/>
                <a:gd name="connsiteX10505" fmla="*/ 1894066 w 4853691"/>
                <a:gd name="connsiteY10505" fmla="*/ 603191 h 4860733"/>
                <a:gd name="connsiteX10506" fmla="*/ 1943355 w 4853691"/>
                <a:gd name="connsiteY10506" fmla="*/ 582068 h 4860733"/>
                <a:gd name="connsiteX10507" fmla="*/ 1999684 w 4853691"/>
                <a:gd name="connsiteY10507" fmla="*/ 560944 h 4860733"/>
                <a:gd name="connsiteX10508" fmla="*/ 2046624 w 4853691"/>
                <a:gd name="connsiteY10508" fmla="*/ 542168 h 4860733"/>
                <a:gd name="connsiteX10509" fmla="*/ 2079483 w 4853691"/>
                <a:gd name="connsiteY10509" fmla="*/ 530433 h 4860733"/>
                <a:gd name="connsiteX10510" fmla="*/ 2079483 w 4853691"/>
                <a:gd name="connsiteY10510" fmla="*/ 530433 h 4860733"/>
                <a:gd name="connsiteX10511" fmla="*/ 2102954 w 4853691"/>
                <a:gd name="connsiteY10511" fmla="*/ 551556 h 4860733"/>
                <a:gd name="connsiteX10512" fmla="*/ 2114689 w 4853691"/>
                <a:gd name="connsiteY10512" fmla="*/ 563291 h 4860733"/>
                <a:gd name="connsiteX10513" fmla="*/ 2138159 w 4853691"/>
                <a:gd name="connsiteY10513" fmla="*/ 584415 h 4860733"/>
                <a:gd name="connsiteX10514" fmla="*/ 2152242 w 4853691"/>
                <a:gd name="connsiteY10514" fmla="*/ 598497 h 4860733"/>
                <a:gd name="connsiteX10515" fmla="*/ 2173365 w 4853691"/>
                <a:gd name="connsiteY10515" fmla="*/ 619620 h 4860733"/>
                <a:gd name="connsiteX10516" fmla="*/ 2187447 w 4853691"/>
                <a:gd name="connsiteY10516" fmla="*/ 633703 h 4860733"/>
                <a:gd name="connsiteX10517" fmla="*/ 2196835 w 4853691"/>
                <a:gd name="connsiteY10517" fmla="*/ 643091 h 4860733"/>
                <a:gd name="connsiteX10518" fmla="*/ 2192141 w 4853691"/>
                <a:gd name="connsiteY10518" fmla="*/ 654826 h 4860733"/>
                <a:gd name="connsiteX10519" fmla="*/ 2147548 w 4853691"/>
                <a:gd name="connsiteY10519" fmla="*/ 652479 h 4860733"/>
                <a:gd name="connsiteX10520" fmla="*/ 2128771 w 4853691"/>
                <a:gd name="connsiteY10520" fmla="*/ 652479 h 4860733"/>
                <a:gd name="connsiteX10521" fmla="*/ 2046624 w 4853691"/>
                <a:gd name="connsiteY10521" fmla="*/ 652479 h 4860733"/>
                <a:gd name="connsiteX10522" fmla="*/ 1959784 w 4853691"/>
                <a:gd name="connsiteY10522" fmla="*/ 654826 h 4860733"/>
                <a:gd name="connsiteX10523" fmla="*/ 1936313 w 4853691"/>
                <a:gd name="connsiteY10523" fmla="*/ 654826 h 4860733"/>
                <a:gd name="connsiteX10524" fmla="*/ 1872943 w 4853691"/>
                <a:gd name="connsiteY10524" fmla="*/ 657173 h 4860733"/>
                <a:gd name="connsiteX10525" fmla="*/ 1840084 w 4853691"/>
                <a:gd name="connsiteY10525" fmla="*/ 659520 h 4860733"/>
                <a:gd name="connsiteX10526" fmla="*/ 1788449 w 4853691"/>
                <a:gd name="connsiteY10526" fmla="*/ 664214 h 4860733"/>
                <a:gd name="connsiteX10527" fmla="*/ 1755591 w 4853691"/>
                <a:gd name="connsiteY10527" fmla="*/ 668908 h 4860733"/>
                <a:gd name="connsiteX10528" fmla="*/ 1734467 w 4853691"/>
                <a:gd name="connsiteY10528" fmla="*/ 671255 h 4860733"/>
                <a:gd name="connsiteX10529" fmla="*/ 1786102 w 4853691"/>
                <a:gd name="connsiteY10529" fmla="*/ 647785 h 4860733"/>
                <a:gd name="connsiteX10530" fmla="*/ 1840084 w 4853691"/>
                <a:gd name="connsiteY10530" fmla="*/ 626661 h 4860733"/>
                <a:gd name="connsiteX10531" fmla="*/ 2234388 w 4853691"/>
                <a:gd name="connsiteY10531" fmla="*/ 598497 h 4860733"/>
                <a:gd name="connsiteX10532" fmla="*/ 2243776 w 4853691"/>
                <a:gd name="connsiteY10532" fmla="*/ 567985 h 4860733"/>
                <a:gd name="connsiteX10533" fmla="*/ 2253165 w 4853691"/>
                <a:gd name="connsiteY10533" fmla="*/ 542168 h 4860733"/>
                <a:gd name="connsiteX10534" fmla="*/ 2264900 w 4853691"/>
                <a:gd name="connsiteY10534" fmla="*/ 511656 h 4860733"/>
                <a:gd name="connsiteX10535" fmla="*/ 2274288 w 4853691"/>
                <a:gd name="connsiteY10535" fmla="*/ 488186 h 4860733"/>
                <a:gd name="connsiteX10536" fmla="*/ 2281329 w 4853691"/>
                <a:gd name="connsiteY10536" fmla="*/ 469409 h 4860733"/>
                <a:gd name="connsiteX10537" fmla="*/ 2321229 w 4853691"/>
                <a:gd name="connsiteY10537" fmla="*/ 457674 h 4860733"/>
                <a:gd name="connsiteX10538" fmla="*/ 2361129 w 4853691"/>
                <a:gd name="connsiteY10538" fmla="*/ 445939 h 4860733"/>
                <a:gd name="connsiteX10539" fmla="*/ 2436234 w 4853691"/>
                <a:gd name="connsiteY10539" fmla="*/ 427162 h 4860733"/>
                <a:gd name="connsiteX10540" fmla="*/ 2403376 w 4853691"/>
                <a:gd name="connsiteY10540" fmla="*/ 455327 h 4860733"/>
                <a:gd name="connsiteX10541" fmla="*/ 2393987 w 4853691"/>
                <a:gd name="connsiteY10541" fmla="*/ 464715 h 4860733"/>
                <a:gd name="connsiteX10542" fmla="*/ 2377558 w 4853691"/>
                <a:gd name="connsiteY10542" fmla="*/ 481145 h 4860733"/>
                <a:gd name="connsiteX10543" fmla="*/ 2365823 w 4853691"/>
                <a:gd name="connsiteY10543" fmla="*/ 492880 h 4860733"/>
                <a:gd name="connsiteX10544" fmla="*/ 2349394 w 4853691"/>
                <a:gd name="connsiteY10544" fmla="*/ 509309 h 4860733"/>
                <a:gd name="connsiteX10545" fmla="*/ 2335311 w 4853691"/>
                <a:gd name="connsiteY10545" fmla="*/ 523391 h 4860733"/>
                <a:gd name="connsiteX10546" fmla="*/ 2321229 w 4853691"/>
                <a:gd name="connsiteY10546" fmla="*/ 537474 h 4860733"/>
                <a:gd name="connsiteX10547" fmla="*/ 2304800 w 4853691"/>
                <a:gd name="connsiteY10547" fmla="*/ 553903 h 4860733"/>
                <a:gd name="connsiteX10548" fmla="*/ 2293064 w 4853691"/>
                <a:gd name="connsiteY10548" fmla="*/ 567985 h 4860733"/>
                <a:gd name="connsiteX10549" fmla="*/ 2276635 w 4853691"/>
                <a:gd name="connsiteY10549" fmla="*/ 586762 h 4860733"/>
                <a:gd name="connsiteX10550" fmla="*/ 2264900 w 4853691"/>
                <a:gd name="connsiteY10550" fmla="*/ 600844 h 4860733"/>
                <a:gd name="connsiteX10551" fmla="*/ 2246123 w 4853691"/>
                <a:gd name="connsiteY10551" fmla="*/ 621967 h 4860733"/>
                <a:gd name="connsiteX10552" fmla="*/ 2234388 w 4853691"/>
                <a:gd name="connsiteY10552" fmla="*/ 636050 h 4860733"/>
                <a:gd name="connsiteX10553" fmla="*/ 2227347 w 4853691"/>
                <a:gd name="connsiteY10553" fmla="*/ 645438 h 4860733"/>
                <a:gd name="connsiteX10554" fmla="*/ 2222653 w 4853691"/>
                <a:gd name="connsiteY10554" fmla="*/ 643091 h 4860733"/>
                <a:gd name="connsiteX10555" fmla="*/ 2227347 w 4853691"/>
                <a:gd name="connsiteY10555" fmla="*/ 629008 h 4860733"/>
                <a:gd name="connsiteX10556" fmla="*/ 2234388 w 4853691"/>
                <a:gd name="connsiteY10556" fmla="*/ 598497 h 4860733"/>
                <a:gd name="connsiteX10557" fmla="*/ 2633386 w 4853691"/>
                <a:gd name="connsiteY10557" fmla="*/ 474103 h 4860733"/>
                <a:gd name="connsiteX10558" fmla="*/ 2652163 w 4853691"/>
                <a:gd name="connsiteY10558" fmla="*/ 467062 h 4860733"/>
                <a:gd name="connsiteX10559" fmla="*/ 2668592 w 4853691"/>
                <a:gd name="connsiteY10559" fmla="*/ 462368 h 4860733"/>
                <a:gd name="connsiteX10560" fmla="*/ 2687368 w 4853691"/>
                <a:gd name="connsiteY10560" fmla="*/ 467062 h 4860733"/>
                <a:gd name="connsiteX10561" fmla="*/ 2713186 w 4853691"/>
                <a:gd name="connsiteY10561" fmla="*/ 474103 h 4860733"/>
                <a:gd name="connsiteX10562" fmla="*/ 2748391 w 4853691"/>
                <a:gd name="connsiteY10562" fmla="*/ 483492 h 4860733"/>
                <a:gd name="connsiteX10563" fmla="*/ 2774209 w 4853691"/>
                <a:gd name="connsiteY10563" fmla="*/ 490533 h 4860733"/>
                <a:gd name="connsiteX10564" fmla="*/ 2809415 w 4853691"/>
                <a:gd name="connsiteY10564" fmla="*/ 502268 h 4860733"/>
                <a:gd name="connsiteX10565" fmla="*/ 2835232 w 4853691"/>
                <a:gd name="connsiteY10565" fmla="*/ 509309 h 4860733"/>
                <a:gd name="connsiteX10566" fmla="*/ 2870438 w 4853691"/>
                <a:gd name="connsiteY10566" fmla="*/ 521044 h 4860733"/>
                <a:gd name="connsiteX10567" fmla="*/ 2896255 w 4853691"/>
                <a:gd name="connsiteY10567" fmla="*/ 530433 h 4860733"/>
                <a:gd name="connsiteX10568" fmla="*/ 2931461 w 4853691"/>
                <a:gd name="connsiteY10568" fmla="*/ 542168 h 4860733"/>
                <a:gd name="connsiteX10569" fmla="*/ 2954932 w 4853691"/>
                <a:gd name="connsiteY10569" fmla="*/ 551556 h 4860733"/>
                <a:gd name="connsiteX10570" fmla="*/ 2969014 w 4853691"/>
                <a:gd name="connsiteY10570" fmla="*/ 556250 h 4860733"/>
                <a:gd name="connsiteX10571" fmla="*/ 2969014 w 4853691"/>
                <a:gd name="connsiteY10571" fmla="*/ 563291 h 4860733"/>
                <a:gd name="connsiteX10572" fmla="*/ 2969014 w 4853691"/>
                <a:gd name="connsiteY10572" fmla="*/ 565638 h 4860733"/>
                <a:gd name="connsiteX10573" fmla="*/ 2961973 w 4853691"/>
                <a:gd name="connsiteY10573" fmla="*/ 718196 h 4860733"/>
                <a:gd name="connsiteX10574" fmla="*/ 2950237 w 4853691"/>
                <a:gd name="connsiteY10574" fmla="*/ 708808 h 4860733"/>
                <a:gd name="connsiteX10575" fmla="*/ 2931461 w 4853691"/>
                <a:gd name="connsiteY10575" fmla="*/ 694726 h 4860733"/>
                <a:gd name="connsiteX10576" fmla="*/ 2905644 w 4853691"/>
                <a:gd name="connsiteY10576" fmla="*/ 675949 h 4860733"/>
                <a:gd name="connsiteX10577" fmla="*/ 2884520 w 4853691"/>
                <a:gd name="connsiteY10577" fmla="*/ 661867 h 4860733"/>
                <a:gd name="connsiteX10578" fmla="*/ 2861050 w 4853691"/>
                <a:gd name="connsiteY10578" fmla="*/ 645438 h 4860733"/>
                <a:gd name="connsiteX10579" fmla="*/ 2839926 w 4853691"/>
                <a:gd name="connsiteY10579" fmla="*/ 631355 h 4860733"/>
                <a:gd name="connsiteX10580" fmla="*/ 2816456 w 4853691"/>
                <a:gd name="connsiteY10580" fmla="*/ 614926 h 4860733"/>
                <a:gd name="connsiteX10581" fmla="*/ 2795332 w 4853691"/>
                <a:gd name="connsiteY10581" fmla="*/ 600844 h 4860733"/>
                <a:gd name="connsiteX10582" fmla="*/ 2771862 w 4853691"/>
                <a:gd name="connsiteY10582" fmla="*/ 586762 h 4860733"/>
                <a:gd name="connsiteX10583" fmla="*/ 2750738 w 4853691"/>
                <a:gd name="connsiteY10583" fmla="*/ 572679 h 4860733"/>
                <a:gd name="connsiteX10584" fmla="*/ 2727268 w 4853691"/>
                <a:gd name="connsiteY10584" fmla="*/ 558597 h 4860733"/>
                <a:gd name="connsiteX10585" fmla="*/ 2706145 w 4853691"/>
                <a:gd name="connsiteY10585" fmla="*/ 546862 h 4860733"/>
                <a:gd name="connsiteX10586" fmla="*/ 2682674 w 4853691"/>
                <a:gd name="connsiteY10586" fmla="*/ 532780 h 4860733"/>
                <a:gd name="connsiteX10587" fmla="*/ 2661551 w 4853691"/>
                <a:gd name="connsiteY10587" fmla="*/ 521044 h 4860733"/>
                <a:gd name="connsiteX10588" fmla="*/ 2638080 w 4853691"/>
                <a:gd name="connsiteY10588" fmla="*/ 506962 h 4860733"/>
                <a:gd name="connsiteX10589" fmla="*/ 2616957 w 4853691"/>
                <a:gd name="connsiteY10589" fmla="*/ 495227 h 4860733"/>
                <a:gd name="connsiteX10590" fmla="*/ 2598180 w 4853691"/>
                <a:gd name="connsiteY10590" fmla="*/ 483492 h 4860733"/>
                <a:gd name="connsiteX10591" fmla="*/ 2600528 w 4853691"/>
                <a:gd name="connsiteY10591" fmla="*/ 483492 h 4860733"/>
                <a:gd name="connsiteX10592" fmla="*/ 2633386 w 4853691"/>
                <a:gd name="connsiteY10592" fmla="*/ 474103 h 4860733"/>
                <a:gd name="connsiteX10593" fmla="*/ 3015955 w 4853691"/>
                <a:gd name="connsiteY10593" fmla="*/ 575026 h 4860733"/>
                <a:gd name="connsiteX10594" fmla="*/ 3051160 w 4853691"/>
                <a:gd name="connsiteY10594" fmla="*/ 589109 h 4860733"/>
                <a:gd name="connsiteX10595" fmla="*/ 3076978 w 4853691"/>
                <a:gd name="connsiteY10595" fmla="*/ 598497 h 4860733"/>
                <a:gd name="connsiteX10596" fmla="*/ 3093407 w 4853691"/>
                <a:gd name="connsiteY10596" fmla="*/ 605538 h 4860733"/>
                <a:gd name="connsiteX10597" fmla="*/ 3102795 w 4853691"/>
                <a:gd name="connsiteY10597" fmla="*/ 624314 h 4860733"/>
                <a:gd name="connsiteX10598" fmla="*/ 3116878 w 4853691"/>
                <a:gd name="connsiteY10598" fmla="*/ 654826 h 4860733"/>
                <a:gd name="connsiteX10599" fmla="*/ 3126266 w 4853691"/>
                <a:gd name="connsiteY10599" fmla="*/ 675949 h 4860733"/>
                <a:gd name="connsiteX10600" fmla="*/ 3142695 w 4853691"/>
                <a:gd name="connsiteY10600" fmla="*/ 711155 h 4860733"/>
                <a:gd name="connsiteX10601" fmla="*/ 3149736 w 4853691"/>
                <a:gd name="connsiteY10601" fmla="*/ 727584 h 4860733"/>
                <a:gd name="connsiteX10602" fmla="*/ 3168513 w 4853691"/>
                <a:gd name="connsiteY10602" fmla="*/ 767484 h 4860733"/>
                <a:gd name="connsiteX10603" fmla="*/ 3175554 w 4853691"/>
                <a:gd name="connsiteY10603" fmla="*/ 781566 h 4860733"/>
                <a:gd name="connsiteX10604" fmla="*/ 3194330 w 4853691"/>
                <a:gd name="connsiteY10604" fmla="*/ 826160 h 4860733"/>
                <a:gd name="connsiteX10605" fmla="*/ 3196677 w 4853691"/>
                <a:gd name="connsiteY10605" fmla="*/ 833202 h 4860733"/>
                <a:gd name="connsiteX10606" fmla="*/ 3213106 w 4853691"/>
                <a:gd name="connsiteY10606" fmla="*/ 870754 h 4860733"/>
                <a:gd name="connsiteX10607" fmla="*/ 3189636 w 4853691"/>
                <a:gd name="connsiteY10607" fmla="*/ 882489 h 4860733"/>
                <a:gd name="connsiteX10608" fmla="*/ 3173207 w 4853691"/>
                <a:gd name="connsiteY10608" fmla="*/ 873101 h 4860733"/>
                <a:gd name="connsiteX10609" fmla="*/ 3159125 w 4853691"/>
                <a:gd name="connsiteY10609" fmla="*/ 880142 h 4860733"/>
                <a:gd name="connsiteX10610" fmla="*/ 3084019 w 4853691"/>
                <a:gd name="connsiteY10610" fmla="*/ 819119 h 4860733"/>
                <a:gd name="connsiteX10611" fmla="*/ 3076978 w 4853691"/>
                <a:gd name="connsiteY10611" fmla="*/ 814425 h 4860733"/>
                <a:gd name="connsiteX10612" fmla="*/ 3039425 w 4853691"/>
                <a:gd name="connsiteY10612" fmla="*/ 783914 h 4860733"/>
                <a:gd name="connsiteX10613" fmla="*/ 3025343 w 4853691"/>
                <a:gd name="connsiteY10613" fmla="*/ 772178 h 4860733"/>
                <a:gd name="connsiteX10614" fmla="*/ 2994831 w 4853691"/>
                <a:gd name="connsiteY10614" fmla="*/ 748708 h 4860733"/>
                <a:gd name="connsiteX10615" fmla="*/ 2976055 w 4853691"/>
                <a:gd name="connsiteY10615" fmla="*/ 734626 h 4860733"/>
                <a:gd name="connsiteX10616" fmla="*/ 2961973 w 4853691"/>
                <a:gd name="connsiteY10616" fmla="*/ 725237 h 4860733"/>
                <a:gd name="connsiteX10617" fmla="*/ 2964320 w 4853691"/>
                <a:gd name="connsiteY10617" fmla="*/ 685338 h 4860733"/>
                <a:gd name="connsiteX10618" fmla="*/ 2964320 w 4853691"/>
                <a:gd name="connsiteY10618" fmla="*/ 685338 h 4860733"/>
                <a:gd name="connsiteX10619" fmla="*/ 2971361 w 4853691"/>
                <a:gd name="connsiteY10619" fmla="*/ 565638 h 4860733"/>
                <a:gd name="connsiteX10620" fmla="*/ 2992484 w 4853691"/>
                <a:gd name="connsiteY10620" fmla="*/ 572679 h 4860733"/>
                <a:gd name="connsiteX10621" fmla="*/ 3015955 w 4853691"/>
                <a:gd name="connsiteY10621" fmla="*/ 575026 h 4860733"/>
                <a:gd name="connsiteX10622" fmla="*/ 3281171 w 4853691"/>
                <a:gd name="connsiteY10622" fmla="*/ 835549 h 4860733"/>
                <a:gd name="connsiteX10623" fmla="*/ 3311683 w 4853691"/>
                <a:gd name="connsiteY10623" fmla="*/ 821466 h 4860733"/>
                <a:gd name="connsiteX10624" fmla="*/ 3351582 w 4853691"/>
                <a:gd name="connsiteY10624" fmla="*/ 805037 h 4860733"/>
                <a:gd name="connsiteX10625" fmla="*/ 3377400 w 4853691"/>
                <a:gd name="connsiteY10625" fmla="*/ 793302 h 4860733"/>
                <a:gd name="connsiteX10626" fmla="*/ 3421994 w 4853691"/>
                <a:gd name="connsiteY10626" fmla="*/ 776872 h 4860733"/>
                <a:gd name="connsiteX10627" fmla="*/ 3440770 w 4853691"/>
                <a:gd name="connsiteY10627" fmla="*/ 788608 h 4860733"/>
                <a:gd name="connsiteX10628" fmla="*/ 3459546 w 4853691"/>
                <a:gd name="connsiteY10628" fmla="*/ 774525 h 4860733"/>
                <a:gd name="connsiteX10629" fmla="*/ 3581593 w 4853691"/>
                <a:gd name="connsiteY10629" fmla="*/ 807384 h 4860733"/>
                <a:gd name="connsiteX10630" fmla="*/ 3590981 w 4853691"/>
                <a:gd name="connsiteY10630" fmla="*/ 809731 h 4860733"/>
                <a:gd name="connsiteX10631" fmla="*/ 3633228 w 4853691"/>
                <a:gd name="connsiteY10631" fmla="*/ 823813 h 4860733"/>
                <a:gd name="connsiteX10632" fmla="*/ 3609758 w 4853691"/>
                <a:gd name="connsiteY10632" fmla="*/ 943513 h 4860733"/>
                <a:gd name="connsiteX10633" fmla="*/ 3227189 w 4853691"/>
                <a:gd name="connsiteY10633" fmla="*/ 889531 h 4860733"/>
                <a:gd name="connsiteX10634" fmla="*/ 3215454 w 4853691"/>
                <a:gd name="connsiteY10634" fmla="*/ 866060 h 4860733"/>
                <a:gd name="connsiteX10635" fmla="*/ 3241271 w 4853691"/>
                <a:gd name="connsiteY10635" fmla="*/ 851978 h 4860733"/>
                <a:gd name="connsiteX10636" fmla="*/ 3281171 w 4853691"/>
                <a:gd name="connsiteY10636" fmla="*/ 835549 h 4860733"/>
                <a:gd name="connsiteX10637" fmla="*/ 3691904 w 4853691"/>
                <a:gd name="connsiteY10637" fmla="*/ 821466 h 4860733"/>
                <a:gd name="connsiteX10638" fmla="*/ 3722416 w 4853691"/>
                <a:gd name="connsiteY10638" fmla="*/ 830854 h 4860733"/>
                <a:gd name="connsiteX10639" fmla="*/ 3748233 w 4853691"/>
                <a:gd name="connsiteY10639" fmla="*/ 837896 h 4860733"/>
                <a:gd name="connsiteX10640" fmla="*/ 3778745 w 4853691"/>
                <a:gd name="connsiteY10640" fmla="*/ 847284 h 4860733"/>
                <a:gd name="connsiteX10641" fmla="*/ 3804562 w 4853691"/>
                <a:gd name="connsiteY10641" fmla="*/ 856672 h 4860733"/>
                <a:gd name="connsiteX10642" fmla="*/ 3835074 w 4853691"/>
                <a:gd name="connsiteY10642" fmla="*/ 868407 h 4860733"/>
                <a:gd name="connsiteX10643" fmla="*/ 3860891 w 4853691"/>
                <a:gd name="connsiteY10643" fmla="*/ 877795 h 4860733"/>
                <a:gd name="connsiteX10644" fmla="*/ 3891403 w 4853691"/>
                <a:gd name="connsiteY10644" fmla="*/ 889531 h 4860733"/>
                <a:gd name="connsiteX10645" fmla="*/ 3914874 w 4853691"/>
                <a:gd name="connsiteY10645" fmla="*/ 898919 h 4860733"/>
                <a:gd name="connsiteX10646" fmla="*/ 3945385 w 4853691"/>
                <a:gd name="connsiteY10646" fmla="*/ 910654 h 4860733"/>
                <a:gd name="connsiteX10647" fmla="*/ 3968856 w 4853691"/>
                <a:gd name="connsiteY10647" fmla="*/ 920042 h 4860733"/>
                <a:gd name="connsiteX10648" fmla="*/ 3987632 w 4853691"/>
                <a:gd name="connsiteY10648" fmla="*/ 929430 h 4860733"/>
                <a:gd name="connsiteX10649" fmla="*/ 3989979 w 4853691"/>
                <a:gd name="connsiteY10649" fmla="*/ 931777 h 4860733"/>
                <a:gd name="connsiteX10650" fmla="*/ 4006408 w 4853691"/>
                <a:gd name="connsiteY10650" fmla="*/ 955248 h 4860733"/>
                <a:gd name="connsiteX10651" fmla="*/ 4036920 w 4853691"/>
                <a:gd name="connsiteY10651" fmla="*/ 997495 h 4860733"/>
                <a:gd name="connsiteX10652" fmla="*/ 4032226 w 4853691"/>
                <a:gd name="connsiteY10652" fmla="*/ 995148 h 4860733"/>
                <a:gd name="connsiteX10653" fmla="*/ 4004061 w 4853691"/>
                <a:gd name="connsiteY10653" fmla="*/ 981065 h 4860733"/>
                <a:gd name="connsiteX10654" fmla="*/ 3973550 w 4853691"/>
                <a:gd name="connsiteY10654" fmla="*/ 964636 h 4860733"/>
                <a:gd name="connsiteX10655" fmla="*/ 3945385 w 4853691"/>
                <a:gd name="connsiteY10655" fmla="*/ 950554 h 4860733"/>
                <a:gd name="connsiteX10656" fmla="*/ 3912526 w 4853691"/>
                <a:gd name="connsiteY10656" fmla="*/ 934125 h 4860733"/>
                <a:gd name="connsiteX10657" fmla="*/ 3882015 w 4853691"/>
                <a:gd name="connsiteY10657" fmla="*/ 920042 h 4860733"/>
                <a:gd name="connsiteX10658" fmla="*/ 3849156 w 4853691"/>
                <a:gd name="connsiteY10658" fmla="*/ 905960 h 4860733"/>
                <a:gd name="connsiteX10659" fmla="*/ 3818645 w 4853691"/>
                <a:gd name="connsiteY10659" fmla="*/ 894225 h 4860733"/>
                <a:gd name="connsiteX10660" fmla="*/ 3785786 w 4853691"/>
                <a:gd name="connsiteY10660" fmla="*/ 880142 h 4860733"/>
                <a:gd name="connsiteX10661" fmla="*/ 3755274 w 4853691"/>
                <a:gd name="connsiteY10661" fmla="*/ 868407 h 4860733"/>
                <a:gd name="connsiteX10662" fmla="*/ 3720069 w 4853691"/>
                <a:gd name="connsiteY10662" fmla="*/ 854325 h 4860733"/>
                <a:gd name="connsiteX10663" fmla="*/ 3689557 w 4853691"/>
                <a:gd name="connsiteY10663" fmla="*/ 842590 h 4860733"/>
                <a:gd name="connsiteX10664" fmla="*/ 3654351 w 4853691"/>
                <a:gd name="connsiteY10664" fmla="*/ 830854 h 4860733"/>
                <a:gd name="connsiteX10665" fmla="*/ 3633228 w 4853691"/>
                <a:gd name="connsiteY10665" fmla="*/ 823813 h 4860733"/>
                <a:gd name="connsiteX10666" fmla="*/ 3633228 w 4853691"/>
                <a:gd name="connsiteY10666" fmla="*/ 819119 h 4860733"/>
                <a:gd name="connsiteX10667" fmla="*/ 3635575 w 4853691"/>
                <a:gd name="connsiteY10667" fmla="*/ 807384 h 4860733"/>
                <a:gd name="connsiteX10668" fmla="*/ 3659045 w 4853691"/>
                <a:gd name="connsiteY10668" fmla="*/ 814425 h 4860733"/>
                <a:gd name="connsiteX10669" fmla="*/ 3691904 w 4853691"/>
                <a:gd name="connsiteY10669" fmla="*/ 821466 h 4860733"/>
                <a:gd name="connsiteX10670" fmla="*/ 4060390 w 4853691"/>
                <a:gd name="connsiteY10670" fmla="*/ 1025659 h 4860733"/>
                <a:gd name="connsiteX10671" fmla="*/ 4093249 w 4853691"/>
                <a:gd name="connsiteY10671" fmla="*/ 1074947 h 4860733"/>
                <a:gd name="connsiteX10672" fmla="*/ 4109678 w 4853691"/>
                <a:gd name="connsiteY10672" fmla="*/ 1100765 h 4860733"/>
                <a:gd name="connsiteX10673" fmla="*/ 4123761 w 4853691"/>
                <a:gd name="connsiteY10673" fmla="*/ 1121888 h 4860733"/>
                <a:gd name="connsiteX10674" fmla="*/ 3612104 w 4853691"/>
                <a:gd name="connsiteY10674" fmla="*/ 945860 h 4860733"/>
                <a:gd name="connsiteX10675" fmla="*/ 3612104 w 4853691"/>
                <a:gd name="connsiteY10675" fmla="*/ 943513 h 4860733"/>
                <a:gd name="connsiteX10676" fmla="*/ 3614452 w 4853691"/>
                <a:gd name="connsiteY10676" fmla="*/ 924736 h 4860733"/>
                <a:gd name="connsiteX10677" fmla="*/ 3619146 w 4853691"/>
                <a:gd name="connsiteY10677" fmla="*/ 896572 h 4860733"/>
                <a:gd name="connsiteX10678" fmla="*/ 3619146 w 4853691"/>
                <a:gd name="connsiteY10678" fmla="*/ 891878 h 4860733"/>
                <a:gd name="connsiteX10679" fmla="*/ 3623840 w 4853691"/>
                <a:gd name="connsiteY10679" fmla="*/ 873101 h 4860733"/>
                <a:gd name="connsiteX10680" fmla="*/ 3626187 w 4853691"/>
                <a:gd name="connsiteY10680" fmla="*/ 861366 h 4860733"/>
                <a:gd name="connsiteX10681" fmla="*/ 3628534 w 4853691"/>
                <a:gd name="connsiteY10681" fmla="*/ 847284 h 4860733"/>
                <a:gd name="connsiteX10682" fmla="*/ 3630881 w 4853691"/>
                <a:gd name="connsiteY10682" fmla="*/ 833202 h 4860733"/>
                <a:gd name="connsiteX10683" fmla="*/ 3633228 w 4853691"/>
                <a:gd name="connsiteY10683" fmla="*/ 823813 h 4860733"/>
                <a:gd name="connsiteX10684" fmla="*/ 3647310 w 4853691"/>
                <a:gd name="connsiteY10684" fmla="*/ 828507 h 4860733"/>
                <a:gd name="connsiteX10685" fmla="*/ 3656698 w 4853691"/>
                <a:gd name="connsiteY10685" fmla="*/ 830854 h 4860733"/>
                <a:gd name="connsiteX10686" fmla="*/ 3715375 w 4853691"/>
                <a:gd name="connsiteY10686" fmla="*/ 851978 h 4860733"/>
                <a:gd name="connsiteX10687" fmla="*/ 3734151 w 4853691"/>
                <a:gd name="connsiteY10687" fmla="*/ 859019 h 4860733"/>
                <a:gd name="connsiteX10688" fmla="*/ 3783439 w 4853691"/>
                <a:gd name="connsiteY10688" fmla="*/ 877795 h 4860733"/>
                <a:gd name="connsiteX10689" fmla="*/ 3809256 w 4853691"/>
                <a:gd name="connsiteY10689" fmla="*/ 887184 h 4860733"/>
                <a:gd name="connsiteX10690" fmla="*/ 3849156 w 4853691"/>
                <a:gd name="connsiteY10690" fmla="*/ 903613 h 4860733"/>
                <a:gd name="connsiteX10691" fmla="*/ 3872627 w 4853691"/>
                <a:gd name="connsiteY10691" fmla="*/ 913001 h 4860733"/>
                <a:gd name="connsiteX10692" fmla="*/ 3912526 w 4853691"/>
                <a:gd name="connsiteY10692" fmla="*/ 931777 h 4860733"/>
                <a:gd name="connsiteX10693" fmla="*/ 3940691 w 4853691"/>
                <a:gd name="connsiteY10693" fmla="*/ 945860 h 4860733"/>
                <a:gd name="connsiteX10694" fmla="*/ 3973550 w 4853691"/>
                <a:gd name="connsiteY10694" fmla="*/ 962289 h 4860733"/>
                <a:gd name="connsiteX10695" fmla="*/ 3992326 w 4853691"/>
                <a:gd name="connsiteY10695" fmla="*/ 971677 h 4860733"/>
                <a:gd name="connsiteX10696" fmla="*/ 4032226 w 4853691"/>
                <a:gd name="connsiteY10696" fmla="*/ 992801 h 4860733"/>
                <a:gd name="connsiteX10697" fmla="*/ 4043961 w 4853691"/>
                <a:gd name="connsiteY10697" fmla="*/ 999842 h 4860733"/>
                <a:gd name="connsiteX10698" fmla="*/ 4043961 w 4853691"/>
                <a:gd name="connsiteY10698" fmla="*/ 1002189 h 4860733"/>
                <a:gd name="connsiteX10699" fmla="*/ 4060390 w 4853691"/>
                <a:gd name="connsiteY10699" fmla="*/ 1025659 h 4860733"/>
                <a:gd name="connsiteX10700" fmla="*/ 3586287 w 4853691"/>
                <a:gd name="connsiteY10700" fmla="*/ 1098418 h 4860733"/>
                <a:gd name="connsiteX10701" fmla="*/ 3581593 w 4853691"/>
                <a:gd name="connsiteY10701" fmla="*/ 1131276 h 4860733"/>
                <a:gd name="connsiteX10702" fmla="*/ 3576899 w 4853691"/>
                <a:gd name="connsiteY10702" fmla="*/ 1173523 h 4860733"/>
                <a:gd name="connsiteX10703" fmla="*/ 3572205 w 4853691"/>
                <a:gd name="connsiteY10703" fmla="*/ 1204035 h 4860733"/>
                <a:gd name="connsiteX10704" fmla="*/ 3567511 w 4853691"/>
                <a:gd name="connsiteY10704" fmla="*/ 1246282 h 4860733"/>
                <a:gd name="connsiteX10705" fmla="*/ 3562817 w 4853691"/>
                <a:gd name="connsiteY10705" fmla="*/ 1281487 h 4860733"/>
                <a:gd name="connsiteX10706" fmla="*/ 3558123 w 4853691"/>
                <a:gd name="connsiteY10706" fmla="*/ 1321387 h 4860733"/>
                <a:gd name="connsiteX10707" fmla="*/ 3553428 w 4853691"/>
                <a:gd name="connsiteY10707" fmla="*/ 1358940 h 4860733"/>
                <a:gd name="connsiteX10708" fmla="*/ 3548734 w 4853691"/>
                <a:gd name="connsiteY10708" fmla="*/ 1398840 h 4860733"/>
                <a:gd name="connsiteX10709" fmla="*/ 3544040 w 4853691"/>
                <a:gd name="connsiteY10709" fmla="*/ 1441087 h 4860733"/>
                <a:gd name="connsiteX10710" fmla="*/ 3539346 w 4853691"/>
                <a:gd name="connsiteY10710" fmla="*/ 1483333 h 4860733"/>
                <a:gd name="connsiteX10711" fmla="*/ 3534652 w 4853691"/>
                <a:gd name="connsiteY10711" fmla="*/ 1525580 h 4860733"/>
                <a:gd name="connsiteX10712" fmla="*/ 3529958 w 4853691"/>
                <a:gd name="connsiteY10712" fmla="*/ 1574868 h 4860733"/>
                <a:gd name="connsiteX10713" fmla="*/ 3527611 w 4853691"/>
                <a:gd name="connsiteY10713" fmla="*/ 1595992 h 4860733"/>
                <a:gd name="connsiteX10714" fmla="*/ 3527611 w 4853691"/>
                <a:gd name="connsiteY10714" fmla="*/ 1595992 h 4860733"/>
                <a:gd name="connsiteX10715" fmla="*/ 3520570 w 4853691"/>
                <a:gd name="connsiteY10715" fmla="*/ 1598339 h 4860733"/>
                <a:gd name="connsiteX10716" fmla="*/ 3513528 w 4853691"/>
                <a:gd name="connsiteY10716" fmla="*/ 1581909 h 4860733"/>
                <a:gd name="connsiteX10717" fmla="*/ 3492405 w 4853691"/>
                <a:gd name="connsiteY10717" fmla="*/ 1534968 h 4860733"/>
                <a:gd name="connsiteX10718" fmla="*/ 3464241 w 4853691"/>
                <a:gd name="connsiteY10718" fmla="*/ 1466904 h 4860733"/>
                <a:gd name="connsiteX10719" fmla="*/ 3459546 w 4853691"/>
                <a:gd name="connsiteY10719" fmla="*/ 1457516 h 4860733"/>
                <a:gd name="connsiteX10720" fmla="*/ 3393829 w 4853691"/>
                <a:gd name="connsiteY10720" fmla="*/ 1300264 h 4860733"/>
                <a:gd name="connsiteX10721" fmla="*/ 3222495 w 4853691"/>
                <a:gd name="connsiteY10721" fmla="*/ 894225 h 4860733"/>
                <a:gd name="connsiteX10722" fmla="*/ 3602716 w 4853691"/>
                <a:gd name="connsiteY10722" fmla="*/ 948207 h 4860733"/>
                <a:gd name="connsiteX10723" fmla="*/ 3598022 w 4853691"/>
                <a:gd name="connsiteY10723" fmla="*/ 971677 h 4860733"/>
                <a:gd name="connsiteX10724" fmla="*/ 3595675 w 4853691"/>
                <a:gd name="connsiteY10724" fmla="*/ 971677 h 4860733"/>
                <a:gd name="connsiteX10725" fmla="*/ 3574552 w 4853691"/>
                <a:gd name="connsiteY10725" fmla="*/ 992801 h 4860733"/>
                <a:gd name="connsiteX10726" fmla="*/ 3590981 w 4853691"/>
                <a:gd name="connsiteY10726" fmla="*/ 1011577 h 4860733"/>
                <a:gd name="connsiteX10727" fmla="*/ 3583940 w 4853691"/>
                <a:gd name="connsiteY10727" fmla="*/ 1060865 h 4860733"/>
                <a:gd name="connsiteX10728" fmla="*/ 3586287 w 4853691"/>
                <a:gd name="connsiteY10728" fmla="*/ 1098418 h 4860733"/>
                <a:gd name="connsiteX10729" fmla="*/ 3520570 w 4853691"/>
                <a:gd name="connsiteY10729" fmla="*/ 2365823 h 4860733"/>
                <a:gd name="connsiteX10730" fmla="*/ 3522917 w 4853691"/>
                <a:gd name="connsiteY10730" fmla="*/ 2443275 h 4860733"/>
                <a:gd name="connsiteX10731" fmla="*/ 3525264 w 4853691"/>
                <a:gd name="connsiteY10731" fmla="*/ 2501952 h 4860733"/>
                <a:gd name="connsiteX10732" fmla="*/ 3527611 w 4853691"/>
                <a:gd name="connsiteY10732" fmla="*/ 2546545 h 4860733"/>
                <a:gd name="connsiteX10733" fmla="*/ 3515876 w 4853691"/>
                <a:gd name="connsiteY10733" fmla="*/ 2551240 h 4860733"/>
                <a:gd name="connsiteX10734" fmla="*/ 3487711 w 4853691"/>
                <a:gd name="connsiteY10734" fmla="*/ 2518381 h 4860733"/>
                <a:gd name="connsiteX10735" fmla="*/ 3457200 w 4853691"/>
                <a:gd name="connsiteY10735" fmla="*/ 2483175 h 4860733"/>
                <a:gd name="connsiteX10736" fmla="*/ 3417300 w 4853691"/>
                <a:gd name="connsiteY10736" fmla="*/ 2433887 h 4860733"/>
                <a:gd name="connsiteX10737" fmla="*/ 3386788 w 4853691"/>
                <a:gd name="connsiteY10737" fmla="*/ 2398681 h 4860733"/>
                <a:gd name="connsiteX10738" fmla="*/ 3344541 w 4853691"/>
                <a:gd name="connsiteY10738" fmla="*/ 2347047 h 4860733"/>
                <a:gd name="connsiteX10739" fmla="*/ 3316377 w 4853691"/>
                <a:gd name="connsiteY10739" fmla="*/ 2311841 h 4860733"/>
                <a:gd name="connsiteX10740" fmla="*/ 3269436 w 4853691"/>
                <a:gd name="connsiteY10740" fmla="*/ 2250818 h 4860733"/>
                <a:gd name="connsiteX10741" fmla="*/ 3248312 w 4853691"/>
                <a:gd name="connsiteY10741" fmla="*/ 2222653 h 4860733"/>
                <a:gd name="connsiteX10742" fmla="*/ 3180248 w 4853691"/>
                <a:gd name="connsiteY10742" fmla="*/ 2133465 h 4860733"/>
                <a:gd name="connsiteX10743" fmla="*/ 3180248 w 4853691"/>
                <a:gd name="connsiteY10743" fmla="*/ 2131118 h 4860733"/>
                <a:gd name="connsiteX10744" fmla="*/ 2992484 w 4853691"/>
                <a:gd name="connsiteY10744" fmla="*/ 1877637 h 4860733"/>
                <a:gd name="connsiteX10745" fmla="*/ 2999525 w 4853691"/>
                <a:gd name="connsiteY10745" fmla="*/ 1861208 h 4860733"/>
                <a:gd name="connsiteX10746" fmla="*/ 2997178 w 4853691"/>
                <a:gd name="connsiteY10746" fmla="*/ 1851820 h 4860733"/>
                <a:gd name="connsiteX10747" fmla="*/ 3041772 w 4853691"/>
                <a:gd name="connsiteY10747" fmla="*/ 1828349 h 4860733"/>
                <a:gd name="connsiteX10748" fmla="*/ 3055854 w 4853691"/>
                <a:gd name="connsiteY10748" fmla="*/ 1821308 h 4860733"/>
                <a:gd name="connsiteX10749" fmla="*/ 3119225 w 4853691"/>
                <a:gd name="connsiteY10749" fmla="*/ 1788449 h 4860733"/>
                <a:gd name="connsiteX10750" fmla="*/ 3128613 w 4853691"/>
                <a:gd name="connsiteY10750" fmla="*/ 1783755 h 4860733"/>
                <a:gd name="connsiteX10751" fmla="*/ 3269436 w 4853691"/>
                <a:gd name="connsiteY10751" fmla="*/ 1715691 h 4860733"/>
                <a:gd name="connsiteX10752" fmla="*/ 3288212 w 4853691"/>
                <a:gd name="connsiteY10752" fmla="*/ 1706303 h 4860733"/>
                <a:gd name="connsiteX10753" fmla="*/ 3337500 w 4853691"/>
                <a:gd name="connsiteY10753" fmla="*/ 1685179 h 4860733"/>
                <a:gd name="connsiteX10754" fmla="*/ 3363318 w 4853691"/>
                <a:gd name="connsiteY10754" fmla="*/ 1673444 h 4860733"/>
                <a:gd name="connsiteX10755" fmla="*/ 3403217 w 4853691"/>
                <a:gd name="connsiteY10755" fmla="*/ 1657015 h 4860733"/>
                <a:gd name="connsiteX10756" fmla="*/ 3436076 w 4853691"/>
                <a:gd name="connsiteY10756" fmla="*/ 1645280 h 4860733"/>
                <a:gd name="connsiteX10757" fmla="*/ 3468935 w 4853691"/>
                <a:gd name="connsiteY10757" fmla="*/ 1633544 h 4860733"/>
                <a:gd name="connsiteX10758" fmla="*/ 3501793 w 4853691"/>
                <a:gd name="connsiteY10758" fmla="*/ 1621809 h 4860733"/>
                <a:gd name="connsiteX10759" fmla="*/ 3513528 w 4853691"/>
                <a:gd name="connsiteY10759" fmla="*/ 1617115 h 4860733"/>
                <a:gd name="connsiteX10760" fmla="*/ 3529958 w 4853691"/>
                <a:gd name="connsiteY10760" fmla="*/ 1628850 h 4860733"/>
                <a:gd name="connsiteX10761" fmla="*/ 3518223 w 4853691"/>
                <a:gd name="connsiteY10761" fmla="*/ 2196836 h 4860733"/>
                <a:gd name="connsiteX10762" fmla="*/ 3518223 w 4853691"/>
                <a:gd name="connsiteY10762" fmla="*/ 2220306 h 4860733"/>
                <a:gd name="connsiteX10763" fmla="*/ 3518223 w 4853691"/>
                <a:gd name="connsiteY10763" fmla="*/ 2316535 h 4860733"/>
                <a:gd name="connsiteX10764" fmla="*/ 3520570 w 4853691"/>
                <a:gd name="connsiteY10764" fmla="*/ 2365823 h 4860733"/>
                <a:gd name="connsiteX10765" fmla="*/ 3844462 w 4853691"/>
                <a:gd name="connsiteY10765" fmla="*/ 2149895 h 4860733"/>
                <a:gd name="connsiteX10766" fmla="*/ 3879668 w 4853691"/>
                <a:gd name="connsiteY10766" fmla="*/ 2112342 h 4860733"/>
                <a:gd name="connsiteX10767" fmla="*/ 3889056 w 4853691"/>
                <a:gd name="connsiteY10767" fmla="*/ 2100607 h 4860733"/>
                <a:gd name="connsiteX10768" fmla="*/ 3919568 w 4853691"/>
                <a:gd name="connsiteY10768" fmla="*/ 2070095 h 4860733"/>
                <a:gd name="connsiteX10769" fmla="*/ 3933650 w 4853691"/>
                <a:gd name="connsiteY10769" fmla="*/ 2056013 h 4860733"/>
                <a:gd name="connsiteX10770" fmla="*/ 3959467 w 4853691"/>
                <a:gd name="connsiteY10770" fmla="*/ 2030195 h 4860733"/>
                <a:gd name="connsiteX10771" fmla="*/ 3975897 w 4853691"/>
                <a:gd name="connsiteY10771" fmla="*/ 2013766 h 4860733"/>
                <a:gd name="connsiteX10772" fmla="*/ 3999367 w 4853691"/>
                <a:gd name="connsiteY10772" fmla="*/ 1990295 h 4860733"/>
                <a:gd name="connsiteX10773" fmla="*/ 4018143 w 4853691"/>
                <a:gd name="connsiteY10773" fmla="*/ 1973866 h 4860733"/>
                <a:gd name="connsiteX10774" fmla="*/ 4041614 w 4853691"/>
                <a:gd name="connsiteY10774" fmla="*/ 1952743 h 4860733"/>
                <a:gd name="connsiteX10775" fmla="*/ 4062738 w 4853691"/>
                <a:gd name="connsiteY10775" fmla="*/ 1936313 h 4860733"/>
                <a:gd name="connsiteX10776" fmla="*/ 4083861 w 4853691"/>
                <a:gd name="connsiteY10776" fmla="*/ 1917537 h 4860733"/>
                <a:gd name="connsiteX10777" fmla="*/ 4104984 w 4853691"/>
                <a:gd name="connsiteY10777" fmla="*/ 1901108 h 4860733"/>
                <a:gd name="connsiteX10778" fmla="*/ 4112025 w 4853691"/>
                <a:gd name="connsiteY10778" fmla="*/ 1896413 h 4860733"/>
                <a:gd name="connsiteX10779" fmla="*/ 4123761 w 4853691"/>
                <a:gd name="connsiteY10779" fmla="*/ 1903455 h 4860733"/>
                <a:gd name="connsiteX10780" fmla="*/ 4119067 w 4853691"/>
                <a:gd name="connsiteY10780" fmla="*/ 1952743 h 4860733"/>
                <a:gd name="connsiteX10781" fmla="*/ 4114372 w 4853691"/>
                <a:gd name="connsiteY10781" fmla="*/ 1992643 h 4860733"/>
                <a:gd name="connsiteX10782" fmla="*/ 4109678 w 4853691"/>
                <a:gd name="connsiteY10782" fmla="*/ 2053666 h 4860733"/>
                <a:gd name="connsiteX10783" fmla="*/ 4104984 w 4853691"/>
                <a:gd name="connsiteY10783" fmla="*/ 2102954 h 4860733"/>
                <a:gd name="connsiteX10784" fmla="*/ 4100290 w 4853691"/>
                <a:gd name="connsiteY10784" fmla="*/ 2166324 h 4860733"/>
                <a:gd name="connsiteX10785" fmla="*/ 4097943 w 4853691"/>
                <a:gd name="connsiteY10785" fmla="*/ 2215612 h 4860733"/>
                <a:gd name="connsiteX10786" fmla="*/ 4095596 w 4853691"/>
                <a:gd name="connsiteY10786" fmla="*/ 2288370 h 4860733"/>
                <a:gd name="connsiteX10787" fmla="*/ 4093249 w 4853691"/>
                <a:gd name="connsiteY10787" fmla="*/ 2330617 h 4860733"/>
                <a:gd name="connsiteX10788" fmla="*/ 4088555 w 4853691"/>
                <a:gd name="connsiteY10788" fmla="*/ 2783597 h 4860733"/>
                <a:gd name="connsiteX10789" fmla="*/ 4069778 w 4853691"/>
                <a:gd name="connsiteY10789" fmla="*/ 2797679 h 4860733"/>
                <a:gd name="connsiteX10790" fmla="*/ 4039267 w 4853691"/>
                <a:gd name="connsiteY10790" fmla="*/ 2788291 h 4860733"/>
                <a:gd name="connsiteX10791" fmla="*/ 4027532 w 4853691"/>
                <a:gd name="connsiteY10791" fmla="*/ 2785944 h 4860733"/>
                <a:gd name="connsiteX10792" fmla="*/ 3980591 w 4853691"/>
                <a:gd name="connsiteY10792" fmla="*/ 2771862 h 4860733"/>
                <a:gd name="connsiteX10793" fmla="*/ 3961814 w 4853691"/>
                <a:gd name="connsiteY10793" fmla="*/ 2767168 h 4860733"/>
                <a:gd name="connsiteX10794" fmla="*/ 3917220 w 4853691"/>
                <a:gd name="connsiteY10794" fmla="*/ 2750738 h 4860733"/>
                <a:gd name="connsiteX10795" fmla="*/ 3893750 w 4853691"/>
                <a:gd name="connsiteY10795" fmla="*/ 2741350 h 4860733"/>
                <a:gd name="connsiteX10796" fmla="*/ 3849156 w 4853691"/>
                <a:gd name="connsiteY10796" fmla="*/ 2722574 h 4860733"/>
                <a:gd name="connsiteX10797" fmla="*/ 3825686 w 4853691"/>
                <a:gd name="connsiteY10797" fmla="*/ 2713186 h 4860733"/>
                <a:gd name="connsiteX10798" fmla="*/ 3757622 w 4853691"/>
                <a:gd name="connsiteY10798" fmla="*/ 2682674 h 4860733"/>
                <a:gd name="connsiteX10799" fmla="*/ 3752927 w 4853691"/>
                <a:gd name="connsiteY10799" fmla="*/ 2680327 h 4860733"/>
                <a:gd name="connsiteX10800" fmla="*/ 3677822 w 4853691"/>
                <a:gd name="connsiteY10800" fmla="*/ 2645121 h 4860733"/>
                <a:gd name="connsiteX10801" fmla="*/ 3663740 w 4853691"/>
                <a:gd name="connsiteY10801" fmla="*/ 2638080 h 4860733"/>
                <a:gd name="connsiteX10802" fmla="*/ 3600369 w 4853691"/>
                <a:gd name="connsiteY10802" fmla="*/ 2605222 h 4860733"/>
                <a:gd name="connsiteX10803" fmla="*/ 3574552 w 4853691"/>
                <a:gd name="connsiteY10803" fmla="*/ 2591139 h 4860733"/>
                <a:gd name="connsiteX10804" fmla="*/ 3539346 w 4853691"/>
                <a:gd name="connsiteY10804" fmla="*/ 2572363 h 4860733"/>
                <a:gd name="connsiteX10805" fmla="*/ 3541693 w 4853691"/>
                <a:gd name="connsiteY10805" fmla="*/ 2562975 h 4860733"/>
                <a:gd name="connsiteX10806" fmla="*/ 3532305 w 4853691"/>
                <a:gd name="connsiteY10806" fmla="*/ 2546545 h 4860733"/>
                <a:gd name="connsiteX10807" fmla="*/ 3832727 w 4853691"/>
                <a:gd name="connsiteY10807" fmla="*/ 2152242 h 4860733"/>
                <a:gd name="connsiteX10808" fmla="*/ 3844462 w 4853691"/>
                <a:gd name="connsiteY10808" fmla="*/ 2149895 h 4860733"/>
                <a:gd name="connsiteX10809" fmla="*/ 4431224 w 4853691"/>
                <a:gd name="connsiteY10809" fmla="*/ 2595833 h 4860733"/>
                <a:gd name="connsiteX10810" fmla="*/ 4482859 w 4853691"/>
                <a:gd name="connsiteY10810" fmla="*/ 2565322 h 4860733"/>
                <a:gd name="connsiteX10811" fmla="*/ 4499288 w 4853691"/>
                <a:gd name="connsiteY10811" fmla="*/ 2555934 h 4860733"/>
                <a:gd name="connsiteX10812" fmla="*/ 4539188 w 4853691"/>
                <a:gd name="connsiteY10812" fmla="*/ 2532463 h 4860733"/>
                <a:gd name="connsiteX10813" fmla="*/ 4560311 w 4853691"/>
                <a:gd name="connsiteY10813" fmla="*/ 2520728 h 4860733"/>
                <a:gd name="connsiteX10814" fmla="*/ 4579088 w 4853691"/>
                <a:gd name="connsiteY10814" fmla="*/ 2511340 h 4860733"/>
                <a:gd name="connsiteX10815" fmla="*/ 4590823 w 4853691"/>
                <a:gd name="connsiteY10815" fmla="*/ 2520728 h 4860733"/>
                <a:gd name="connsiteX10816" fmla="*/ 4588476 w 4853691"/>
                <a:gd name="connsiteY10816" fmla="*/ 2530116 h 4860733"/>
                <a:gd name="connsiteX10817" fmla="*/ 4586129 w 4853691"/>
                <a:gd name="connsiteY10817" fmla="*/ 2537157 h 4860733"/>
                <a:gd name="connsiteX10818" fmla="*/ 4581435 w 4853691"/>
                <a:gd name="connsiteY10818" fmla="*/ 2565322 h 4860733"/>
                <a:gd name="connsiteX10819" fmla="*/ 4579088 w 4853691"/>
                <a:gd name="connsiteY10819" fmla="*/ 2574710 h 4860733"/>
                <a:gd name="connsiteX10820" fmla="*/ 4574393 w 4853691"/>
                <a:gd name="connsiteY10820" fmla="*/ 2605222 h 4860733"/>
                <a:gd name="connsiteX10821" fmla="*/ 4572047 w 4853691"/>
                <a:gd name="connsiteY10821" fmla="*/ 2614610 h 4860733"/>
                <a:gd name="connsiteX10822" fmla="*/ 4567353 w 4853691"/>
                <a:gd name="connsiteY10822" fmla="*/ 2647468 h 4860733"/>
                <a:gd name="connsiteX10823" fmla="*/ 4565005 w 4853691"/>
                <a:gd name="connsiteY10823" fmla="*/ 2656857 h 4860733"/>
                <a:gd name="connsiteX10824" fmla="*/ 4553270 w 4853691"/>
                <a:gd name="connsiteY10824" fmla="*/ 2741350 h 4860733"/>
                <a:gd name="connsiteX10825" fmla="*/ 4553270 w 4853691"/>
                <a:gd name="connsiteY10825" fmla="*/ 2743697 h 4860733"/>
                <a:gd name="connsiteX10826" fmla="*/ 4548576 w 4853691"/>
                <a:gd name="connsiteY10826" fmla="*/ 2776556 h 4860733"/>
                <a:gd name="connsiteX10827" fmla="*/ 4543882 w 4853691"/>
                <a:gd name="connsiteY10827" fmla="*/ 2816456 h 4860733"/>
                <a:gd name="connsiteX10828" fmla="*/ 4541535 w 4853691"/>
                <a:gd name="connsiteY10828" fmla="*/ 2816456 h 4860733"/>
                <a:gd name="connsiteX10829" fmla="*/ 4520412 w 4853691"/>
                <a:gd name="connsiteY10829" fmla="*/ 2837579 h 4860733"/>
                <a:gd name="connsiteX10830" fmla="*/ 4522759 w 4853691"/>
                <a:gd name="connsiteY10830" fmla="*/ 2844620 h 4860733"/>
                <a:gd name="connsiteX10831" fmla="*/ 4518065 w 4853691"/>
                <a:gd name="connsiteY10831" fmla="*/ 2846967 h 4860733"/>
                <a:gd name="connsiteX10832" fmla="*/ 4503982 w 4853691"/>
                <a:gd name="connsiteY10832" fmla="*/ 2851662 h 4860733"/>
                <a:gd name="connsiteX10833" fmla="*/ 4475818 w 4853691"/>
                <a:gd name="connsiteY10833" fmla="*/ 2858703 h 4860733"/>
                <a:gd name="connsiteX10834" fmla="*/ 4464082 w 4853691"/>
                <a:gd name="connsiteY10834" fmla="*/ 2861050 h 4860733"/>
                <a:gd name="connsiteX10835" fmla="*/ 4433571 w 4853691"/>
                <a:gd name="connsiteY10835" fmla="*/ 2865744 h 4860733"/>
                <a:gd name="connsiteX10836" fmla="*/ 4421835 w 4853691"/>
                <a:gd name="connsiteY10836" fmla="*/ 2868091 h 4860733"/>
                <a:gd name="connsiteX10837" fmla="*/ 4381936 w 4853691"/>
                <a:gd name="connsiteY10837" fmla="*/ 2870438 h 4860733"/>
                <a:gd name="connsiteX10838" fmla="*/ 4377242 w 4853691"/>
                <a:gd name="connsiteY10838" fmla="*/ 2870438 h 4860733"/>
                <a:gd name="connsiteX10839" fmla="*/ 4344383 w 4853691"/>
                <a:gd name="connsiteY10839" fmla="*/ 2870438 h 4860733"/>
                <a:gd name="connsiteX10840" fmla="*/ 4337342 w 4853691"/>
                <a:gd name="connsiteY10840" fmla="*/ 2870438 h 4860733"/>
                <a:gd name="connsiteX10841" fmla="*/ 4309178 w 4853691"/>
                <a:gd name="connsiteY10841" fmla="*/ 2868091 h 4860733"/>
                <a:gd name="connsiteX10842" fmla="*/ 4297442 w 4853691"/>
                <a:gd name="connsiteY10842" fmla="*/ 2865744 h 4860733"/>
                <a:gd name="connsiteX10843" fmla="*/ 4273972 w 4853691"/>
                <a:gd name="connsiteY10843" fmla="*/ 2863397 h 4860733"/>
                <a:gd name="connsiteX10844" fmla="*/ 4259889 w 4853691"/>
                <a:gd name="connsiteY10844" fmla="*/ 2861050 h 4860733"/>
                <a:gd name="connsiteX10845" fmla="*/ 4238766 w 4853691"/>
                <a:gd name="connsiteY10845" fmla="*/ 2856356 h 4860733"/>
                <a:gd name="connsiteX10846" fmla="*/ 4222337 w 4853691"/>
                <a:gd name="connsiteY10846" fmla="*/ 2851662 h 4860733"/>
                <a:gd name="connsiteX10847" fmla="*/ 4203560 w 4853691"/>
                <a:gd name="connsiteY10847" fmla="*/ 2846967 h 4860733"/>
                <a:gd name="connsiteX10848" fmla="*/ 4184784 w 4853691"/>
                <a:gd name="connsiteY10848" fmla="*/ 2842273 h 4860733"/>
                <a:gd name="connsiteX10849" fmla="*/ 4166007 w 4853691"/>
                <a:gd name="connsiteY10849" fmla="*/ 2837579 h 4860733"/>
                <a:gd name="connsiteX10850" fmla="*/ 4147231 w 4853691"/>
                <a:gd name="connsiteY10850" fmla="*/ 2830538 h 4860733"/>
                <a:gd name="connsiteX10851" fmla="*/ 4128455 w 4853691"/>
                <a:gd name="connsiteY10851" fmla="*/ 2823497 h 4860733"/>
                <a:gd name="connsiteX10852" fmla="*/ 4109678 w 4853691"/>
                <a:gd name="connsiteY10852" fmla="*/ 2816456 h 4860733"/>
                <a:gd name="connsiteX10853" fmla="*/ 4107331 w 4853691"/>
                <a:gd name="connsiteY10853" fmla="*/ 2816456 h 4860733"/>
                <a:gd name="connsiteX10854" fmla="*/ 4109678 w 4853691"/>
                <a:gd name="connsiteY10854" fmla="*/ 2809415 h 4860733"/>
                <a:gd name="connsiteX10855" fmla="*/ 4107331 w 4853691"/>
                <a:gd name="connsiteY10855" fmla="*/ 2800026 h 4860733"/>
                <a:gd name="connsiteX10856" fmla="*/ 4419489 w 4853691"/>
                <a:gd name="connsiteY10856" fmla="*/ 2605222 h 4860733"/>
                <a:gd name="connsiteX10857" fmla="*/ 4431224 w 4853691"/>
                <a:gd name="connsiteY10857" fmla="*/ 2595833 h 4860733"/>
                <a:gd name="connsiteX10858" fmla="*/ 4593170 w 4853691"/>
                <a:gd name="connsiteY10858" fmla="*/ 2785944 h 4860733"/>
                <a:gd name="connsiteX10859" fmla="*/ 4616640 w 4853691"/>
                <a:gd name="connsiteY10859" fmla="*/ 2757780 h 4860733"/>
                <a:gd name="connsiteX10860" fmla="*/ 4628376 w 4853691"/>
                <a:gd name="connsiteY10860" fmla="*/ 2743697 h 4860733"/>
                <a:gd name="connsiteX10861" fmla="*/ 4647152 w 4853691"/>
                <a:gd name="connsiteY10861" fmla="*/ 2717880 h 4860733"/>
                <a:gd name="connsiteX10862" fmla="*/ 4658887 w 4853691"/>
                <a:gd name="connsiteY10862" fmla="*/ 2701451 h 4860733"/>
                <a:gd name="connsiteX10863" fmla="*/ 4675317 w 4853691"/>
                <a:gd name="connsiteY10863" fmla="*/ 2677980 h 4860733"/>
                <a:gd name="connsiteX10864" fmla="*/ 4687052 w 4853691"/>
                <a:gd name="connsiteY10864" fmla="*/ 2661551 h 4860733"/>
                <a:gd name="connsiteX10865" fmla="*/ 4703481 w 4853691"/>
                <a:gd name="connsiteY10865" fmla="*/ 2638080 h 4860733"/>
                <a:gd name="connsiteX10866" fmla="*/ 4712869 w 4853691"/>
                <a:gd name="connsiteY10866" fmla="*/ 2621651 h 4860733"/>
                <a:gd name="connsiteX10867" fmla="*/ 4726952 w 4853691"/>
                <a:gd name="connsiteY10867" fmla="*/ 2600527 h 4860733"/>
                <a:gd name="connsiteX10868" fmla="*/ 4736340 w 4853691"/>
                <a:gd name="connsiteY10868" fmla="*/ 2584098 h 4860733"/>
                <a:gd name="connsiteX10869" fmla="*/ 4748075 w 4853691"/>
                <a:gd name="connsiteY10869" fmla="*/ 2562975 h 4860733"/>
                <a:gd name="connsiteX10870" fmla="*/ 4757463 w 4853691"/>
                <a:gd name="connsiteY10870" fmla="*/ 2546545 h 4860733"/>
                <a:gd name="connsiteX10871" fmla="*/ 4764504 w 4853691"/>
                <a:gd name="connsiteY10871" fmla="*/ 2537157 h 4860733"/>
                <a:gd name="connsiteX10872" fmla="*/ 4759810 w 4853691"/>
                <a:gd name="connsiteY10872" fmla="*/ 2546545 h 4860733"/>
                <a:gd name="connsiteX10873" fmla="*/ 4750422 w 4853691"/>
                <a:gd name="connsiteY10873" fmla="*/ 2567669 h 4860733"/>
                <a:gd name="connsiteX10874" fmla="*/ 4743381 w 4853691"/>
                <a:gd name="connsiteY10874" fmla="*/ 2586445 h 4860733"/>
                <a:gd name="connsiteX10875" fmla="*/ 4733993 w 4853691"/>
                <a:gd name="connsiteY10875" fmla="*/ 2607569 h 4860733"/>
                <a:gd name="connsiteX10876" fmla="*/ 4726952 w 4853691"/>
                <a:gd name="connsiteY10876" fmla="*/ 2626345 h 4860733"/>
                <a:gd name="connsiteX10877" fmla="*/ 4717563 w 4853691"/>
                <a:gd name="connsiteY10877" fmla="*/ 2649816 h 4860733"/>
                <a:gd name="connsiteX10878" fmla="*/ 4710522 w 4853691"/>
                <a:gd name="connsiteY10878" fmla="*/ 2668592 h 4860733"/>
                <a:gd name="connsiteX10879" fmla="*/ 4701134 w 4853691"/>
                <a:gd name="connsiteY10879" fmla="*/ 2692062 h 4860733"/>
                <a:gd name="connsiteX10880" fmla="*/ 4691746 w 4853691"/>
                <a:gd name="connsiteY10880" fmla="*/ 2713186 h 4860733"/>
                <a:gd name="connsiteX10881" fmla="*/ 4682358 w 4853691"/>
                <a:gd name="connsiteY10881" fmla="*/ 2736656 h 4860733"/>
                <a:gd name="connsiteX10882" fmla="*/ 4672970 w 4853691"/>
                <a:gd name="connsiteY10882" fmla="*/ 2760127 h 4860733"/>
                <a:gd name="connsiteX10883" fmla="*/ 4663581 w 4853691"/>
                <a:gd name="connsiteY10883" fmla="*/ 2783597 h 4860733"/>
                <a:gd name="connsiteX10884" fmla="*/ 4623682 w 4853691"/>
                <a:gd name="connsiteY10884" fmla="*/ 2882173 h 4860733"/>
                <a:gd name="connsiteX10885" fmla="*/ 4597864 w 4853691"/>
                <a:gd name="connsiteY10885" fmla="*/ 2945543 h 4860733"/>
                <a:gd name="connsiteX10886" fmla="*/ 4586129 w 4853691"/>
                <a:gd name="connsiteY10886" fmla="*/ 2976055 h 4860733"/>
                <a:gd name="connsiteX10887" fmla="*/ 4579088 w 4853691"/>
                <a:gd name="connsiteY10887" fmla="*/ 2973708 h 4860733"/>
                <a:gd name="connsiteX10888" fmla="*/ 4576741 w 4853691"/>
                <a:gd name="connsiteY10888" fmla="*/ 2973708 h 4860733"/>
                <a:gd name="connsiteX10889" fmla="*/ 4576741 w 4853691"/>
                <a:gd name="connsiteY10889" fmla="*/ 2969014 h 4860733"/>
                <a:gd name="connsiteX10890" fmla="*/ 4574393 w 4853691"/>
                <a:gd name="connsiteY10890" fmla="*/ 2954932 h 4860733"/>
                <a:gd name="connsiteX10891" fmla="*/ 4569699 w 4853691"/>
                <a:gd name="connsiteY10891" fmla="*/ 2931461 h 4860733"/>
                <a:gd name="connsiteX10892" fmla="*/ 4567353 w 4853691"/>
                <a:gd name="connsiteY10892" fmla="*/ 2917379 h 4860733"/>
                <a:gd name="connsiteX10893" fmla="*/ 4562658 w 4853691"/>
                <a:gd name="connsiteY10893" fmla="*/ 2884520 h 4860733"/>
                <a:gd name="connsiteX10894" fmla="*/ 4562658 w 4853691"/>
                <a:gd name="connsiteY10894" fmla="*/ 2877479 h 4860733"/>
                <a:gd name="connsiteX10895" fmla="*/ 4560311 w 4853691"/>
                <a:gd name="connsiteY10895" fmla="*/ 2856356 h 4860733"/>
                <a:gd name="connsiteX10896" fmla="*/ 4576741 w 4853691"/>
                <a:gd name="connsiteY10896" fmla="*/ 2837579 h 4860733"/>
                <a:gd name="connsiteX10897" fmla="*/ 4569699 w 4853691"/>
                <a:gd name="connsiteY10897" fmla="*/ 2823497 h 4860733"/>
                <a:gd name="connsiteX10898" fmla="*/ 4590823 w 4853691"/>
                <a:gd name="connsiteY10898" fmla="*/ 2797679 h 4860733"/>
                <a:gd name="connsiteX10899" fmla="*/ 4593170 w 4853691"/>
                <a:gd name="connsiteY10899" fmla="*/ 2785944 h 4860733"/>
                <a:gd name="connsiteX10900" fmla="*/ 4764504 w 4853691"/>
                <a:gd name="connsiteY10900" fmla="*/ 2570016 h 4860733"/>
                <a:gd name="connsiteX10901" fmla="*/ 4757463 w 4853691"/>
                <a:gd name="connsiteY10901" fmla="*/ 2591139 h 4860733"/>
                <a:gd name="connsiteX10902" fmla="*/ 4748075 w 4853691"/>
                <a:gd name="connsiteY10902" fmla="*/ 2619304 h 4860733"/>
                <a:gd name="connsiteX10903" fmla="*/ 4741034 w 4853691"/>
                <a:gd name="connsiteY10903" fmla="*/ 2642774 h 4860733"/>
                <a:gd name="connsiteX10904" fmla="*/ 4731646 w 4853691"/>
                <a:gd name="connsiteY10904" fmla="*/ 2673286 h 4860733"/>
                <a:gd name="connsiteX10905" fmla="*/ 4724605 w 4853691"/>
                <a:gd name="connsiteY10905" fmla="*/ 2699103 h 4860733"/>
                <a:gd name="connsiteX10906" fmla="*/ 4715216 w 4853691"/>
                <a:gd name="connsiteY10906" fmla="*/ 2729615 h 4860733"/>
                <a:gd name="connsiteX10907" fmla="*/ 4705828 w 4853691"/>
                <a:gd name="connsiteY10907" fmla="*/ 2757780 h 4860733"/>
                <a:gd name="connsiteX10908" fmla="*/ 4696440 w 4853691"/>
                <a:gd name="connsiteY10908" fmla="*/ 2788291 h 4860733"/>
                <a:gd name="connsiteX10909" fmla="*/ 4687052 w 4853691"/>
                <a:gd name="connsiteY10909" fmla="*/ 2818803 h 4860733"/>
                <a:gd name="connsiteX10910" fmla="*/ 4677664 w 4853691"/>
                <a:gd name="connsiteY10910" fmla="*/ 2846967 h 4860733"/>
                <a:gd name="connsiteX10911" fmla="*/ 4649499 w 4853691"/>
                <a:gd name="connsiteY10911" fmla="*/ 2943196 h 4860733"/>
                <a:gd name="connsiteX10912" fmla="*/ 4644805 w 4853691"/>
                <a:gd name="connsiteY10912" fmla="*/ 2959626 h 4860733"/>
                <a:gd name="connsiteX10913" fmla="*/ 4640111 w 4853691"/>
                <a:gd name="connsiteY10913" fmla="*/ 2959626 h 4860733"/>
                <a:gd name="connsiteX10914" fmla="*/ 4618988 w 4853691"/>
                <a:gd name="connsiteY10914" fmla="*/ 2980749 h 4860733"/>
                <a:gd name="connsiteX10915" fmla="*/ 4621334 w 4853691"/>
                <a:gd name="connsiteY10915" fmla="*/ 2987790 h 4860733"/>
                <a:gd name="connsiteX10916" fmla="*/ 4604905 w 4853691"/>
                <a:gd name="connsiteY10916" fmla="*/ 2992484 h 4860733"/>
                <a:gd name="connsiteX10917" fmla="*/ 4604905 w 4853691"/>
                <a:gd name="connsiteY10917" fmla="*/ 2992484 h 4860733"/>
                <a:gd name="connsiteX10918" fmla="*/ 4590823 w 4853691"/>
                <a:gd name="connsiteY10918" fmla="*/ 2994831 h 4860733"/>
                <a:gd name="connsiteX10919" fmla="*/ 4579088 w 4853691"/>
                <a:gd name="connsiteY10919" fmla="*/ 2978402 h 4860733"/>
                <a:gd name="connsiteX10920" fmla="*/ 4602558 w 4853691"/>
                <a:gd name="connsiteY10920" fmla="*/ 2929114 h 4860733"/>
                <a:gd name="connsiteX10921" fmla="*/ 4611946 w 4853691"/>
                <a:gd name="connsiteY10921" fmla="*/ 2910338 h 4860733"/>
                <a:gd name="connsiteX10922" fmla="*/ 4633070 w 4853691"/>
                <a:gd name="connsiteY10922" fmla="*/ 2863397 h 4860733"/>
                <a:gd name="connsiteX10923" fmla="*/ 4642458 w 4853691"/>
                <a:gd name="connsiteY10923" fmla="*/ 2839926 h 4860733"/>
                <a:gd name="connsiteX10924" fmla="*/ 4661234 w 4853691"/>
                <a:gd name="connsiteY10924" fmla="*/ 2797679 h 4860733"/>
                <a:gd name="connsiteX10925" fmla="*/ 4672970 w 4853691"/>
                <a:gd name="connsiteY10925" fmla="*/ 2774209 h 4860733"/>
                <a:gd name="connsiteX10926" fmla="*/ 4689399 w 4853691"/>
                <a:gd name="connsiteY10926" fmla="*/ 2734309 h 4860733"/>
                <a:gd name="connsiteX10927" fmla="*/ 4701134 w 4853691"/>
                <a:gd name="connsiteY10927" fmla="*/ 2710839 h 4860733"/>
                <a:gd name="connsiteX10928" fmla="*/ 4717563 w 4853691"/>
                <a:gd name="connsiteY10928" fmla="*/ 2673286 h 4860733"/>
                <a:gd name="connsiteX10929" fmla="*/ 4726952 w 4853691"/>
                <a:gd name="connsiteY10929" fmla="*/ 2649816 h 4860733"/>
                <a:gd name="connsiteX10930" fmla="*/ 4743381 w 4853691"/>
                <a:gd name="connsiteY10930" fmla="*/ 2612263 h 4860733"/>
                <a:gd name="connsiteX10931" fmla="*/ 4752769 w 4853691"/>
                <a:gd name="connsiteY10931" fmla="*/ 2588792 h 4860733"/>
                <a:gd name="connsiteX10932" fmla="*/ 4769198 w 4853691"/>
                <a:gd name="connsiteY10932" fmla="*/ 2551240 h 4860733"/>
                <a:gd name="connsiteX10933" fmla="*/ 4773892 w 4853691"/>
                <a:gd name="connsiteY10933" fmla="*/ 2541851 h 4860733"/>
                <a:gd name="connsiteX10934" fmla="*/ 4776240 w 4853691"/>
                <a:gd name="connsiteY10934" fmla="*/ 2541851 h 4860733"/>
                <a:gd name="connsiteX10935" fmla="*/ 4776240 w 4853691"/>
                <a:gd name="connsiteY10935" fmla="*/ 2541851 h 4860733"/>
                <a:gd name="connsiteX10936" fmla="*/ 4764504 w 4853691"/>
                <a:gd name="connsiteY10936" fmla="*/ 2570016 h 4860733"/>
                <a:gd name="connsiteX10937" fmla="*/ 4616640 w 4853691"/>
                <a:gd name="connsiteY10937" fmla="*/ 3025343 h 4860733"/>
                <a:gd name="connsiteX10938" fmla="*/ 4595517 w 4853691"/>
                <a:gd name="connsiteY10938" fmla="*/ 3060549 h 4860733"/>
                <a:gd name="connsiteX10939" fmla="*/ 4590823 w 4853691"/>
                <a:gd name="connsiteY10939" fmla="*/ 3067590 h 4860733"/>
                <a:gd name="connsiteX10940" fmla="*/ 4506329 w 4853691"/>
                <a:gd name="connsiteY10940" fmla="*/ 3194330 h 4860733"/>
                <a:gd name="connsiteX10941" fmla="*/ 4496941 w 4853691"/>
                <a:gd name="connsiteY10941" fmla="*/ 3206065 h 4860733"/>
                <a:gd name="connsiteX10942" fmla="*/ 4473471 w 4853691"/>
                <a:gd name="connsiteY10942" fmla="*/ 3236577 h 4860733"/>
                <a:gd name="connsiteX10943" fmla="*/ 4461736 w 4853691"/>
                <a:gd name="connsiteY10943" fmla="*/ 3250659 h 4860733"/>
                <a:gd name="connsiteX10944" fmla="*/ 4440612 w 4853691"/>
                <a:gd name="connsiteY10944" fmla="*/ 3276477 h 4860733"/>
                <a:gd name="connsiteX10945" fmla="*/ 4426530 w 4853691"/>
                <a:gd name="connsiteY10945" fmla="*/ 3292906 h 4860733"/>
                <a:gd name="connsiteX10946" fmla="*/ 4405406 w 4853691"/>
                <a:gd name="connsiteY10946" fmla="*/ 3316377 h 4860733"/>
                <a:gd name="connsiteX10947" fmla="*/ 4391324 w 4853691"/>
                <a:gd name="connsiteY10947" fmla="*/ 3332806 h 4860733"/>
                <a:gd name="connsiteX10948" fmla="*/ 4370201 w 4853691"/>
                <a:gd name="connsiteY10948" fmla="*/ 3353929 h 4860733"/>
                <a:gd name="connsiteX10949" fmla="*/ 4353771 w 4853691"/>
                <a:gd name="connsiteY10949" fmla="*/ 3370359 h 4860733"/>
                <a:gd name="connsiteX10950" fmla="*/ 4332648 w 4853691"/>
                <a:gd name="connsiteY10950" fmla="*/ 3391482 h 4860733"/>
                <a:gd name="connsiteX10951" fmla="*/ 4316218 w 4853691"/>
                <a:gd name="connsiteY10951" fmla="*/ 3407912 h 4860733"/>
                <a:gd name="connsiteX10952" fmla="*/ 4295095 w 4853691"/>
                <a:gd name="connsiteY10952" fmla="*/ 3429035 h 4860733"/>
                <a:gd name="connsiteX10953" fmla="*/ 4278666 w 4853691"/>
                <a:gd name="connsiteY10953" fmla="*/ 3445464 h 4860733"/>
                <a:gd name="connsiteX10954" fmla="*/ 4257542 w 4853691"/>
                <a:gd name="connsiteY10954" fmla="*/ 3464241 h 4860733"/>
                <a:gd name="connsiteX10955" fmla="*/ 4238766 w 4853691"/>
                <a:gd name="connsiteY10955" fmla="*/ 3480670 h 4860733"/>
                <a:gd name="connsiteX10956" fmla="*/ 4217643 w 4853691"/>
                <a:gd name="connsiteY10956" fmla="*/ 3499446 h 4860733"/>
                <a:gd name="connsiteX10957" fmla="*/ 4198866 w 4853691"/>
                <a:gd name="connsiteY10957" fmla="*/ 3515876 h 4860733"/>
                <a:gd name="connsiteX10958" fmla="*/ 4177743 w 4853691"/>
                <a:gd name="connsiteY10958" fmla="*/ 3534652 h 4860733"/>
                <a:gd name="connsiteX10959" fmla="*/ 4158966 w 4853691"/>
                <a:gd name="connsiteY10959" fmla="*/ 3551081 h 4860733"/>
                <a:gd name="connsiteX10960" fmla="*/ 4135496 w 4853691"/>
                <a:gd name="connsiteY10960" fmla="*/ 3569858 h 4860733"/>
                <a:gd name="connsiteX10961" fmla="*/ 4114372 w 4853691"/>
                <a:gd name="connsiteY10961" fmla="*/ 3583940 h 4860733"/>
                <a:gd name="connsiteX10962" fmla="*/ 4102637 w 4853691"/>
                <a:gd name="connsiteY10962" fmla="*/ 3590981 h 4860733"/>
                <a:gd name="connsiteX10963" fmla="*/ 4102637 w 4853691"/>
                <a:gd name="connsiteY10963" fmla="*/ 3588634 h 4860733"/>
                <a:gd name="connsiteX10964" fmla="*/ 4128455 w 4853691"/>
                <a:gd name="connsiteY10964" fmla="*/ 3560470 h 4860733"/>
                <a:gd name="connsiteX10965" fmla="*/ 4161313 w 4853691"/>
                <a:gd name="connsiteY10965" fmla="*/ 3525264 h 4860733"/>
                <a:gd name="connsiteX10966" fmla="*/ 4196519 w 4853691"/>
                <a:gd name="connsiteY10966" fmla="*/ 3485364 h 4860733"/>
                <a:gd name="connsiteX10967" fmla="*/ 4227031 w 4853691"/>
                <a:gd name="connsiteY10967" fmla="*/ 3450158 h 4860733"/>
                <a:gd name="connsiteX10968" fmla="*/ 4262237 w 4853691"/>
                <a:gd name="connsiteY10968" fmla="*/ 3407912 h 4860733"/>
                <a:gd name="connsiteX10969" fmla="*/ 4290401 w 4853691"/>
                <a:gd name="connsiteY10969" fmla="*/ 3375053 h 4860733"/>
                <a:gd name="connsiteX10970" fmla="*/ 4325607 w 4853691"/>
                <a:gd name="connsiteY10970" fmla="*/ 3330459 h 4860733"/>
                <a:gd name="connsiteX10971" fmla="*/ 4351424 w 4853691"/>
                <a:gd name="connsiteY10971" fmla="*/ 3299947 h 4860733"/>
                <a:gd name="connsiteX10972" fmla="*/ 4386630 w 4853691"/>
                <a:gd name="connsiteY10972" fmla="*/ 3253006 h 4860733"/>
                <a:gd name="connsiteX10973" fmla="*/ 4410100 w 4853691"/>
                <a:gd name="connsiteY10973" fmla="*/ 3222495 h 4860733"/>
                <a:gd name="connsiteX10974" fmla="*/ 4447653 w 4853691"/>
                <a:gd name="connsiteY10974" fmla="*/ 3170860 h 4860733"/>
                <a:gd name="connsiteX10975" fmla="*/ 4464082 w 4853691"/>
                <a:gd name="connsiteY10975" fmla="*/ 3147389 h 4860733"/>
                <a:gd name="connsiteX10976" fmla="*/ 4508676 w 4853691"/>
                <a:gd name="connsiteY10976" fmla="*/ 3079325 h 4860733"/>
                <a:gd name="connsiteX10977" fmla="*/ 4515717 w 4853691"/>
                <a:gd name="connsiteY10977" fmla="*/ 3069937 h 4860733"/>
                <a:gd name="connsiteX10978" fmla="*/ 4553270 w 4853691"/>
                <a:gd name="connsiteY10978" fmla="*/ 3008914 h 4860733"/>
                <a:gd name="connsiteX10979" fmla="*/ 4562658 w 4853691"/>
                <a:gd name="connsiteY10979" fmla="*/ 3011261 h 4860733"/>
                <a:gd name="connsiteX10980" fmla="*/ 4583782 w 4853691"/>
                <a:gd name="connsiteY10980" fmla="*/ 2992484 h 4860733"/>
                <a:gd name="connsiteX10981" fmla="*/ 4586129 w 4853691"/>
                <a:gd name="connsiteY10981" fmla="*/ 2992484 h 4860733"/>
                <a:gd name="connsiteX10982" fmla="*/ 4595517 w 4853691"/>
                <a:gd name="connsiteY10982" fmla="*/ 2990137 h 4860733"/>
                <a:gd name="connsiteX10983" fmla="*/ 4602558 w 4853691"/>
                <a:gd name="connsiteY10983" fmla="*/ 2987790 h 4860733"/>
                <a:gd name="connsiteX10984" fmla="*/ 4611946 w 4853691"/>
                <a:gd name="connsiteY10984" fmla="*/ 2985443 h 4860733"/>
                <a:gd name="connsiteX10985" fmla="*/ 4616640 w 4853691"/>
                <a:gd name="connsiteY10985" fmla="*/ 2985443 h 4860733"/>
                <a:gd name="connsiteX10986" fmla="*/ 4623682 w 4853691"/>
                <a:gd name="connsiteY10986" fmla="*/ 2994831 h 4860733"/>
                <a:gd name="connsiteX10987" fmla="*/ 4614294 w 4853691"/>
                <a:gd name="connsiteY10987" fmla="*/ 3011261 h 4860733"/>
                <a:gd name="connsiteX10988" fmla="*/ 4616640 w 4853691"/>
                <a:gd name="connsiteY10988" fmla="*/ 3025343 h 4860733"/>
                <a:gd name="connsiteX10989" fmla="*/ 4107331 w 4853691"/>
                <a:gd name="connsiteY10989" fmla="*/ 3659045 h 4860733"/>
                <a:gd name="connsiteX10990" fmla="*/ 4116719 w 4853691"/>
                <a:gd name="connsiteY10990" fmla="*/ 3687210 h 4860733"/>
                <a:gd name="connsiteX10991" fmla="*/ 4121414 w 4853691"/>
                <a:gd name="connsiteY10991" fmla="*/ 3701292 h 4860733"/>
                <a:gd name="connsiteX10992" fmla="*/ 4130802 w 4853691"/>
                <a:gd name="connsiteY10992" fmla="*/ 3727110 h 4860733"/>
                <a:gd name="connsiteX10993" fmla="*/ 4135496 w 4853691"/>
                <a:gd name="connsiteY10993" fmla="*/ 3736498 h 4860733"/>
                <a:gd name="connsiteX10994" fmla="*/ 4151925 w 4853691"/>
                <a:gd name="connsiteY10994" fmla="*/ 3774051 h 4860733"/>
                <a:gd name="connsiteX10995" fmla="*/ 4161313 w 4853691"/>
                <a:gd name="connsiteY10995" fmla="*/ 3790480 h 4860733"/>
                <a:gd name="connsiteX10996" fmla="*/ 4166007 w 4853691"/>
                <a:gd name="connsiteY10996" fmla="*/ 3802215 h 4860733"/>
                <a:gd name="connsiteX10997" fmla="*/ 4175395 w 4853691"/>
                <a:gd name="connsiteY10997" fmla="*/ 3818645 h 4860733"/>
                <a:gd name="connsiteX10998" fmla="*/ 4180090 w 4853691"/>
                <a:gd name="connsiteY10998" fmla="*/ 3828033 h 4860733"/>
                <a:gd name="connsiteX10999" fmla="*/ 4184784 w 4853691"/>
                <a:gd name="connsiteY10999" fmla="*/ 3835074 h 4860733"/>
                <a:gd name="connsiteX11000" fmla="*/ 3731804 w 4853691"/>
                <a:gd name="connsiteY11000" fmla="*/ 4053349 h 4860733"/>
                <a:gd name="connsiteX11001" fmla="*/ 3713027 w 4853691"/>
                <a:gd name="connsiteY11001" fmla="*/ 4041614 h 4860733"/>
                <a:gd name="connsiteX11002" fmla="*/ 3691904 w 4853691"/>
                <a:gd name="connsiteY11002" fmla="*/ 4062737 h 4860733"/>
                <a:gd name="connsiteX11003" fmla="*/ 3691904 w 4853691"/>
                <a:gd name="connsiteY11003" fmla="*/ 4067431 h 4860733"/>
                <a:gd name="connsiteX11004" fmla="*/ 3480670 w 4853691"/>
                <a:gd name="connsiteY11004" fmla="*/ 4123761 h 4860733"/>
                <a:gd name="connsiteX11005" fmla="*/ 3487711 w 4853691"/>
                <a:gd name="connsiteY11005" fmla="*/ 4119066 h 4860733"/>
                <a:gd name="connsiteX11006" fmla="*/ 3520570 w 4853691"/>
                <a:gd name="connsiteY11006" fmla="*/ 4095596 h 4860733"/>
                <a:gd name="connsiteX11007" fmla="*/ 3553428 w 4853691"/>
                <a:gd name="connsiteY11007" fmla="*/ 4072125 h 4860733"/>
                <a:gd name="connsiteX11008" fmla="*/ 3619146 w 4853691"/>
                <a:gd name="connsiteY11008" fmla="*/ 4022838 h 4860733"/>
                <a:gd name="connsiteX11009" fmla="*/ 3680169 w 4853691"/>
                <a:gd name="connsiteY11009" fmla="*/ 3975897 h 4860733"/>
                <a:gd name="connsiteX11010" fmla="*/ 3684863 w 4853691"/>
                <a:gd name="connsiteY11010" fmla="*/ 3973550 h 4860733"/>
                <a:gd name="connsiteX11011" fmla="*/ 3741192 w 4853691"/>
                <a:gd name="connsiteY11011" fmla="*/ 3926609 h 4860733"/>
                <a:gd name="connsiteX11012" fmla="*/ 3752927 w 4853691"/>
                <a:gd name="connsiteY11012" fmla="*/ 3917221 h 4860733"/>
                <a:gd name="connsiteX11013" fmla="*/ 3799868 w 4853691"/>
                <a:gd name="connsiteY11013" fmla="*/ 3877321 h 4860733"/>
                <a:gd name="connsiteX11014" fmla="*/ 3809256 w 4853691"/>
                <a:gd name="connsiteY11014" fmla="*/ 3867932 h 4860733"/>
                <a:gd name="connsiteX11015" fmla="*/ 3858544 w 4853691"/>
                <a:gd name="connsiteY11015" fmla="*/ 3823339 h 4860733"/>
                <a:gd name="connsiteX11016" fmla="*/ 3874974 w 4853691"/>
                <a:gd name="connsiteY11016" fmla="*/ 3809256 h 4860733"/>
                <a:gd name="connsiteX11017" fmla="*/ 3917220 w 4853691"/>
                <a:gd name="connsiteY11017" fmla="*/ 3769357 h 4860733"/>
                <a:gd name="connsiteX11018" fmla="*/ 3938344 w 4853691"/>
                <a:gd name="connsiteY11018" fmla="*/ 3748233 h 4860733"/>
                <a:gd name="connsiteX11019" fmla="*/ 3975897 w 4853691"/>
                <a:gd name="connsiteY11019" fmla="*/ 3713028 h 4860733"/>
                <a:gd name="connsiteX11020" fmla="*/ 4001714 w 4853691"/>
                <a:gd name="connsiteY11020" fmla="*/ 3687210 h 4860733"/>
                <a:gd name="connsiteX11021" fmla="*/ 4032226 w 4853691"/>
                <a:gd name="connsiteY11021" fmla="*/ 3656698 h 4860733"/>
                <a:gd name="connsiteX11022" fmla="*/ 4060390 w 4853691"/>
                <a:gd name="connsiteY11022" fmla="*/ 3626187 h 4860733"/>
                <a:gd name="connsiteX11023" fmla="*/ 4074473 w 4853691"/>
                <a:gd name="connsiteY11023" fmla="*/ 3612105 h 4860733"/>
                <a:gd name="connsiteX11024" fmla="*/ 4088555 w 4853691"/>
                <a:gd name="connsiteY11024" fmla="*/ 3616799 h 4860733"/>
                <a:gd name="connsiteX11025" fmla="*/ 4093249 w 4853691"/>
                <a:gd name="connsiteY11025" fmla="*/ 3616799 h 4860733"/>
                <a:gd name="connsiteX11026" fmla="*/ 4102637 w 4853691"/>
                <a:gd name="connsiteY11026" fmla="*/ 3644963 h 4860733"/>
                <a:gd name="connsiteX11027" fmla="*/ 4107331 w 4853691"/>
                <a:gd name="connsiteY11027" fmla="*/ 3659045 h 4860733"/>
                <a:gd name="connsiteX11028" fmla="*/ 4276319 w 4853691"/>
                <a:gd name="connsiteY11028" fmla="*/ 3776398 h 4860733"/>
                <a:gd name="connsiteX11029" fmla="*/ 4219990 w 4853691"/>
                <a:gd name="connsiteY11029" fmla="*/ 3849156 h 4860733"/>
                <a:gd name="connsiteX11030" fmla="*/ 4208254 w 4853691"/>
                <a:gd name="connsiteY11030" fmla="*/ 3844462 h 4860733"/>
                <a:gd name="connsiteX11031" fmla="*/ 4196519 w 4853691"/>
                <a:gd name="connsiteY11031" fmla="*/ 3849156 h 4860733"/>
                <a:gd name="connsiteX11032" fmla="*/ 4191825 w 4853691"/>
                <a:gd name="connsiteY11032" fmla="*/ 3842115 h 4860733"/>
                <a:gd name="connsiteX11033" fmla="*/ 4187131 w 4853691"/>
                <a:gd name="connsiteY11033" fmla="*/ 3835074 h 4860733"/>
                <a:gd name="connsiteX11034" fmla="*/ 4278666 w 4853691"/>
                <a:gd name="connsiteY11034" fmla="*/ 3769357 h 4860733"/>
                <a:gd name="connsiteX11035" fmla="*/ 4276319 w 4853691"/>
                <a:gd name="connsiteY11035" fmla="*/ 3776398 h 4860733"/>
                <a:gd name="connsiteX11036" fmla="*/ 4210601 w 4853691"/>
                <a:gd name="connsiteY11036" fmla="*/ 3900791 h 4860733"/>
                <a:gd name="connsiteX11037" fmla="*/ 4212948 w 4853691"/>
                <a:gd name="connsiteY11037" fmla="*/ 3935997 h 4860733"/>
                <a:gd name="connsiteX11038" fmla="*/ 3795174 w 4853691"/>
                <a:gd name="connsiteY11038" fmla="*/ 4156619 h 4860733"/>
                <a:gd name="connsiteX11039" fmla="*/ 3804562 w 4853691"/>
                <a:gd name="connsiteY11039" fmla="*/ 4151925 h 4860733"/>
                <a:gd name="connsiteX11040" fmla="*/ 3839768 w 4853691"/>
                <a:gd name="connsiteY11040" fmla="*/ 4133149 h 4860733"/>
                <a:gd name="connsiteX11041" fmla="*/ 3874974 w 4853691"/>
                <a:gd name="connsiteY11041" fmla="*/ 4114372 h 4860733"/>
                <a:gd name="connsiteX11042" fmla="*/ 3907832 w 4853691"/>
                <a:gd name="connsiteY11042" fmla="*/ 4095596 h 4860733"/>
                <a:gd name="connsiteX11043" fmla="*/ 3943038 w 4853691"/>
                <a:gd name="connsiteY11043" fmla="*/ 4074473 h 4860733"/>
                <a:gd name="connsiteX11044" fmla="*/ 3973550 w 4853691"/>
                <a:gd name="connsiteY11044" fmla="*/ 4055696 h 4860733"/>
                <a:gd name="connsiteX11045" fmla="*/ 4006408 w 4853691"/>
                <a:gd name="connsiteY11045" fmla="*/ 4032226 h 4860733"/>
                <a:gd name="connsiteX11046" fmla="*/ 4060390 w 4853691"/>
                <a:gd name="connsiteY11046" fmla="*/ 3992326 h 4860733"/>
                <a:gd name="connsiteX11047" fmla="*/ 4095596 w 4853691"/>
                <a:gd name="connsiteY11047" fmla="*/ 3966508 h 4860733"/>
                <a:gd name="connsiteX11048" fmla="*/ 4123761 w 4853691"/>
                <a:gd name="connsiteY11048" fmla="*/ 3943038 h 4860733"/>
                <a:gd name="connsiteX11049" fmla="*/ 4154272 w 4853691"/>
                <a:gd name="connsiteY11049" fmla="*/ 3919567 h 4860733"/>
                <a:gd name="connsiteX11050" fmla="*/ 4182437 w 4853691"/>
                <a:gd name="connsiteY11050" fmla="*/ 3893750 h 4860733"/>
                <a:gd name="connsiteX11051" fmla="*/ 4196519 w 4853691"/>
                <a:gd name="connsiteY11051" fmla="*/ 3882015 h 4860733"/>
                <a:gd name="connsiteX11052" fmla="*/ 4210601 w 4853691"/>
                <a:gd name="connsiteY11052" fmla="*/ 3889056 h 4860733"/>
                <a:gd name="connsiteX11053" fmla="*/ 4210601 w 4853691"/>
                <a:gd name="connsiteY11053" fmla="*/ 3889056 h 4860733"/>
                <a:gd name="connsiteX11054" fmla="*/ 4210601 w 4853691"/>
                <a:gd name="connsiteY11054" fmla="*/ 3896097 h 4860733"/>
                <a:gd name="connsiteX11055" fmla="*/ 4210601 w 4853691"/>
                <a:gd name="connsiteY11055" fmla="*/ 3900791 h 4860733"/>
                <a:gd name="connsiteX11056" fmla="*/ 3729457 w 4853691"/>
                <a:gd name="connsiteY11056" fmla="*/ 4187131 h 4860733"/>
                <a:gd name="connsiteX11057" fmla="*/ 3696598 w 4853691"/>
                <a:gd name="connsiteY11057" fmla="*/ 4201213 h 4860733"/>
                <a:gd name="connsiteX11058" fmla="*/ 3659045 w 4853691"/>
                <a:gd name="connsiteY11058" fmla="*/ 4217643 h 4860733"/>
                <a:gd name="connsiteX11059" fmla="*/ 3623840 w 4853691"/>
                <a:gd name="connsiteY11059" fmla="*/ 4231725 h 4860733"/>
                <a:gd name="connsiteX11060" fmla="*/ 3583940 w 4853691"/>
                <a:gd name="connsiteY11060" fmla="*/ 4245807 h 4860733"/>
                <a:gd name="connsiteX11061" fmla="*/ 3548734 w 4853691"/>
                <a:gd name="connsiteY11061" fmla="*/ 4257542 h 4860733"/>
                <a:gd name="connsiteX11062" fmla="*/ 3508834 w 4853691"/>
                <a:gd name="connsiteY11062" fmla="*/ 4271625 h 4860733"/>
                <a:gd name="connsiteX11063" fmla="*/ 3473629 w 4853691"/>
                <a:gd name="connsiteY11063" fmla="*/ 4283360 h 4860733"/>
                <a:gd name="connsiteX11064" fmla="*/ 3433729 w 4853691"/>
                <a:gd name="connsiteY11064" fmla="*/ 4295095 h 4860733"/>
                <a:gd name="connsiteX11065" fmla="*/ 3398523 w 4853691"/>
                <a:gd name="connsiteY11065" fmla="*/ 4304483 h 4860733"/>
                <a:gd name="connsiteX11066" fmla="*/ 3358624 w 4853691"/>
                <a:gd name="connsiteY11066" fmla="*/ 4313871 h 4860733"/>
                <a:gd name="connsiteX11067" fmla="*/ 3321071 w 4853691"/>
                <a:gd name="connsiteY11067" fmla="*/ 4323260 h 4860733"/>
                <a:gd name="connsiteX11068" fmla="*/ 3281171 w 4853691"/>
                <a:gd name="connsiteY11068" fmla="*/ 4332648 h 4860733"/>
                <a:gd name="connsiteX11069" fmla="*/ 3267089 w 4853691"/>
                <a:gd name="connsiteY11069" fmla="*/ 4334995 h 4860733"/>
                <a:gd name="connsiteX11070" fmla="*/ 3250659 w 4853691"/>
                <a:gd name="connsiteY11070" fmla="*/ 4337342 h 4860733"/>
                <a:gd name="connsiteX11071" fmla="*/ 3210760 w 4853691"/>
                <a:gd name="connsiteY11071" fmla="*/ 4344383 h 4860733"/>
                <a:gd name="connsiteX11072" fmla="*/ 3152083 w 4853691"/>
                <a:gd name="connsiteY11072" fmla="*/ 4351424 h 4860733"/>
                <a:gd name="connsiteX11073" fmla="*/ 3112184 w 4853691"/>
                <a:gd name="connsiteY11073" fmla="*/ 4356118 h 4860733"/>
                <a:gd name="connsiteX11074" fmla="*/ 3102795 w 4853691"/>
                <a:gd name="connsiteY11074" fmla="*/ 4356118 h 4860733"/>
                <a:gd name="connsiteX11075" fmla="*/ 3102795 w 4853691"/>
                <a:gd name="connsiteY11075" fmla="*/ 4353771 h 4860733"/>
                <a:gd name="connsiteX11076" fmla="*/ 3123919 w 4853691"/>
                <a:gd name="connsiteY11076" fmla="*/ 4342036 h 4860733"/>
                <a:gd name="connsiteX11077" fmla="*/ 3154430 w 4853691"/>
                <a:gd name="connsiteY11077" fmla="*/ 4325607 h 4860733"/>
                <a:gd name="connsiteX11078" fmla="*/ 3191983 w 4853691"/>
                <a:gd name="connsiteY11078" fmla="*/ 4304483 h 4860733"/>
                <a:gd name="connsiteX11079" fmla="*/ 3222495 w 4853691"/>
                <a:gd name="connsiteY11079" fmla="*/ 4288054 h 4860733"/>
                <a:gd name="connsiteX11080" fmla="*/ 3250659 w 4853691"/>
                <a:gd name="connsiteY11080" fmla="*/ 4271625 h 4860733"/>
                <a:gd name="connsiteX11081" fmla="*/ 3288212 w 4853691"/>
                <a:gd name="connsiteY11081" fmla="*/ 4269278 h 4860733"/>
                <a:gd name="connsiteX11082" fmla="*/ 3325765 w 4853691"/>
                <a:gd name="connsiteY11082" fmla="*/ 4264584 h 4860733"/>
                <a:gd name="connsiteX11083" fmla="*/ 3370359 w 4853691"/>
                <a:gd name="connsiteY11083" fmla="*/ 4259889 h 4860733"/>
                <a:gd name="connsiteX11084" fmla="*/ 3407911 w 4853691"/>
                <a:gd name="connsiteY11084" fmla="*/ 4255195 h 4860733"/>
                <a:gd name="connsiteX11085" fmla="*/ 3450158 w 4853691"/>
                <a:gd name="connsiteY11085" fmla="*/ 4248154 h 4860733"/>
                <a:gd name="connsiteX11086" fmla="*/ 3487711 w 4853691"/>
                <a:gd name="connsiteY11086" fmla="*/ 4241113 h 4860733"/>
                <a:gd name="connsiteX11087" fmla="*/ 3529958 w 4853691"/>
                <a:gd name="connsiteY11087" fmla="*/ 4234072 h 4860733"/>
                <a:gd name="connsiteX11088" fmla="*/ 3567511 w 4853691"/>
                <a:gd name="connsiteY11088" fmla="*/ 4227031 h 4860733"/>
                <a:gd name="connsiteX11089" fmla="*/ 3607410 w 4853691"/>
                <a:gd name="connsiteY11089" fmla="*/ 4217643 h 4860733"/>
                <a:gd name="connsiteX11090" fmla="*/ 3642616 w 4853691"/>
                <a:gd name="connsiteY11090" fmla="*/ 4208254 h 4860733"/>
                <a:gd name="connsiteX11091" fmla="*/ 3682516 w 4853691"/>
                <a:gd name="connsiteY11091" fmla="*/ 4196519 h 4860733"/>
                <a:gd name="connsiteX11092" fmla="*/ 3717721 w 4853691"/>
                <a:gd name="connsiteY11092" fmla="*/ 4184784 h 4860733"/>
                <a:gd name="connsiteX11093" fmla="*/ 3757622 w 4853691"/>
                <a:gd name="connsiteY11093" fmla="*/ 4173049 h 4860733"/>
                <a:gd name="connsiteX11094" fmla="*/ 3769357 w 4853691"/>
                <a:gd name="connsiteY11094" fmla="*/ 4168354 h 4860733"/>
                <a:gd name="connsiteX11095" fmla="*/ 3767010 w 4853691"/>
                <a:gd name="connsiteY11095" fmla="*/ 4170702 h 4860733"/>
                <a:gd name="connsiteX11096" fmla="*/ 3729457 w 4853691"/>
                <a:gd name="connsiteY11096" fmla="*/ 4187131 h 4860733"/>
                <a:gd name="connsiteX11097" fmla="*/ 3013608 w 4853691"/>
                <a:gd name="connsiteY11097" fmla="*/ 4365506 h 4860733"/>
                <a:gd name="connsiteX11098" fmla="*/ 2943196 w 4853691"/>
                <a:gd name="connsiteY11098" fmla="*/ 4370201 h 4860733"/>
                <a:gd name="connsiteX11099" fmla="*/ 2912685 w 4853691"/>
                <a:gd name="connsiteY11099" fmla="*/ 4372548 h 4860733"/>
                <a:gd name="connsiteX11100" fmla="*/ 2809415 w 4853691"/>
                <a:gd name="connsiteY11100" fmla="*/ 4374895 h 4860733"/>
                <a:gd name="connsiteX11101" fmla="*/ 2767168 w 4853691"/>
                <a:gd name="connsiteY11101" fmla="*/ 4374895 h 4860733"/>
                <a:gd name="connsiteX11102" fmla="*/ 2769515 w 4853691"/>
                <a:gd name="connsiteY11102" fmla="*/ 4358466 h 4860733"/>
                <a:gd name="connsiteX11103" fmla="*/ 2781250 w 4853691"/>
                <a:gd name="connsiteY11103" fmla="*/ 4273972 h 4860733"/>
                <a:gd name="connsiteX11104" fmla="*/ 2783597 w 4853691"/>
                <a:gd name="connsiteY11104" fmla="*/ 4273972 h 4860733"/>
                <a:gd name="connsiteX11105" fmla="*/ 2788291 w 4853691"/>
                <a:gd name="connsiteY11105" fmla="*/ 4273972 h 4860733"/>
                <a:gd name="connsiteX11106" fmla="*/ 2830538 w 4853691"/>
                <a:gd name="connsiteY11106" fmla="*/ 4276319 h 4860733"/>
                <a:gd name="connsiteX11107" fmla="*/ 2858703 w 4853691"/>
                <a:gd name="connsiteY11107" fmla="*/ 4288054 h 4860733"/>
                <a:gd name="connsiteX11108" fmla="*/ 2858703 w 4853691"/>
                <a:gd name="connsiteY11108" fmla="*/ 4288054 h 4860733"/>
                <a:gd name="connsiteX11109" fmla="*/ 2933808 w 4853691"/>
                <a:gd name="connsiteY11109" fmla="*/ 4316219 h 4860733"/>
                <a:gd name="connsiteX11110" fmla="*/ 2933808 w 4853691"/>
                <a:gd name="connsiteY11110" fmla="*/ 4316219 h 4860733"/>
                <a:gd name="connsiteX11111" fmla="*/ 3006567 w 4853691"/>
                <a:gd name="connsiteY11111" fmla="*/ 4342036 h 4860733"/>
                <a:gd name="connsiteX11112" fmla="*/ 3008914 w 4853691"/>
                <a:gd name="connsiteY11112" fmla="*/ 4342036 h 4860733"/>
                <a:gd name="connsiteX11113" fmla="*/ 3065243 w 4853691"/>
                <a:gd name="connsiteY11113" fmla="*/ 4358466 h 4860733"/>
                <a:gd name="connsiteX11114" fmla="*/ 3065243 w 4853691"/>
                <a:gd name="connsiteY11114" fmla="*/ 4360812 h 4860733"/>
                <a:gd name="connsiteX11115" fmla="*/ 3051160 w 4853691"/>
                <a:gd name="connsiteY11115" fmla="*/ 4363160 h 4860733"/>
                <a:gd name="connsiteX11116" fmla="*/ 3013608 w 4853691"/>
                <a:gd name="connsiteY11116" fmla="*/ 4365506 h 4860733"/>
                <a:gd name="connsiteX11117" fmla="*/ 2685021 w 4853691"/>
                <a:gd name="connsiteY11117" fmla="*/ 4586129 h 4860733"/>
                <a:gd name="connsiteX11118" fmla="*/ 2642774 w 4853691"/>
                <a:gd name="connsiteY11118" fmla="*/ 4588476 h 4860733"/>
                <a:gd name="connsiteX11119" fmla="*/ 2623998 w 4853691"/>
                <a:gd name="connsiteY11119" fmla="*/ 4590823 h 4860733"/>
                <a:gd name="connsiteX11120" fmla="*/ 2570016 w 4853691"/>
                <a:gd name="connsiteY11120" fmla="*/ 4593170 h 4860733"/>
                <a:gd name="connsiteX11121" fmla="*/ 2562975 w 4853691"/>
                <a:gd name="connsiteY11121" fmla="*/ 4593170 h 4860733"/>
                <a:gd name="connsiteX11122" fmla="*/ 2523075 w 4853691"/>
                <a:gd name="connsiteY11122" fmla="*/ 4595517 h 4860733"/>
                <a:gd name="connsiteX11123" fmla="*/ 2501952 w 4853691"/>
                <a:gd name="connsiteY11123" fmla="*/ 4576741 h 4860733"/>
                <a:gd name="connsiteX11124" fmla="*/ 2485522 w 4853691"/>
                <a:gd name="connsiteY11124" fmla="*/ 4586129 h 4860733"/>
                <a:gd name="connsiteX11125" fmla="*/ 2443275 w 4853691"/>
                <a:gd name="connsiteY11125" fmla="*/ 4565005 h 4860733"/>
                <a:gd name="connsiteX11126" fmla="*/ 2436234 w 4853691"/>
                <a:gd name="connsiteY11126" fmla="*/ 4560311 h 4860733"/>
                <a:gd name="connsiteX11127" fmla="*/ 2382252 w 4853691"/>
                <a:gd name="connsiteY11127" fmla="*/ 4529800 h 4860733"/>
                <a:gd name="connsiteX11128" fmla="*/ 2361129 w 4853691"/>
                <a:gd name="connsiteY11128" fmla="*/ 4518064 h 4860733"/>
                <a:gd name="connsiteX11129" fmla="*/ 2321229 w 4853691"/>
                <a:gd name="connsiteY11129" fmla="*/ 4494594 h 4860733"/>
                <a:gd name="connsiteX11130" fmla="*/ 2297759 w 4853691"/>
                <a:gd name="connsiteY11130" fmla="*/ 4480512 h 4860733"/>
                <a:gd name="connsiteX11131" fmla="*/ 2257859 w 4853691"/>
                <a:gd name="connsiteY11131" fmla="*/ 4454694 h 4860733"/>
                <a:gd name="connsiteX11132" fmla="*/ 2234388 w 4853691"/>
                <a:gd name="connsiteY11132" fmla="*/ 4438265 h 4860733"/>
                <a:gd name="connsiteX11133" fmla="*/ 2232041 w 4853691"/>
                <a:gd name="connsiteY11133" fmla="*/ 4438265 h 4860733"/>
                <a:gd name="connsiteX11134" fmla="*/ 2281329 w 4853691"/>
                <a:gd name="connsiteY11134" fmla="*/ 4426530 h 4860733"/>
                <a:gd name="connsiteX11135" fmla="*/ 2342352 w 4853691"/>
                <a:gd name="connsiteY11135" fmla="*/ 4410100 h 4860733"/>
                <a:gd name="connsiteX11136" fmla="*/ 2356435 w 4853691"/>
                <a:gd name="connsiteY11136" fmla="*/ 4405406 h 4860733"/>
                <a:gd name="connsiteX11137" fmla="*/ 2405723 w 4853691"/>
                <a:gd name="connsiteY11137" fmla="*/ 4391324 h 4860733"/>
                <a:gd name="connsiteX11138" fmla="*/ 2417458 w 4853691"/>
                <a:gd name="connsiteY11138" fmla="*/ 4386630 h 4860733"/>
                <a:gd name="connsiteX11139" fmla="*/ 2469093 w 4853691"/>
                <a:gd name="connsiteY11139" fmla="*/ 4370201 h 4860733"/>
                <a:gd name="connsiteX11140" fmla="*/ 2476134 w 4853691"/>
                <a:gd name="connsiteY11140" fmla="*/ 4367854 h 4860733"/>
                <a:gd name="connsiteX11141" fmla="*/ 2511340 w 4853691"/>
                <a:gd name="connsiteY11141" fmla="*/ 4356118 h 4860733"/>
                <a:gd name="connsiteX11142" fmla="*/ 2586445 w 4853691"/>
                <a:gd name="connsiteY11142" fmla="*/ 4363160 h 4860733"/>
                <a:gd name="connsiteX11143" fmla="*/ 2602875 w 4853691"/>
                <a:gd name="connsiteY11143" fmla="*/ 4365506 h 4860733"/>
                <a:gd name="connsiteX11144" fmla="*/ 2694409 w 4853691"/>
                <a:gd name="connsiteY11144" fmla="*/ 4370201 h 4860733"/>
                <a:gd name="connsiteX11145" fmla="*/ 2703797 w 4853691"/>
                <a:gd name="connsiteY11145" fmla="*/ 4370201 h 4860733"/>
                <a:gd name="connsiteX11146" fmla="*/ 2762474 w 4853691"/>
                <a:gd name="connsiteY11146" fmla="*/ 4370201 h 4860733"/>
                <a:gd name="connsiteX11147" fmla="*/ 2757780 w 4853691"/>
                <a:gd name="connsiteY11147" fmla="*/ 4400712 h 4860733"/>
                <a:gd name="connsiteX11148" fmla="*/ 2757780 w 4853691"/>
                <a:gd name="connsiteY11148" fmla="*/ 4403059 h 4860733"/>
                <a:gd name="connsiteX11149" fmla="*/ 2750738 w 4853691"/>
                <a:gd name="connsiteY11149" fmla="*/ 4445306 h 4860733"/>
                <a:gd name="connsiteX11150" fmla="*/ 2727268 w 4853691"/>
                <a:gd name="connsiteY11150" fmla="*/ 4579088 h 4860733"/>
                <a:gd name="connsiteX11151" fmla="*/ 2703797 w 4853691"/>
                <a:gd name="connsiteY11151" fmla="*/ 4581435 h 4860733"/>
                <a:gd name="connsiteX11152" fmla="*/ 2685021 w 4853691"/>
                <a:gd name="connsiteY11152" fmla="*/ 4586129 h 4860733"/>
                <a:gd name="connsiteX11153" fmla="*/ 2171018 w 4853691"/>
                <a:gd name="connsiteY11153" fmla="*/ 4450000 h 4860733"/>
                <a:gd name="connsiteX11154" fmla="*/ 2142854 w 4853691"/>
                <a:gd name="connsiteY11154" fmla="*/ 4454694 h 4860733"/>
                <a:gd name="connsiteX11155" fmla="*/ 2107648 w 4853691"/>
                <a:gd name="connsiteY11155" fmla="*/ 4461735 h 4860733"/>
                <a:gd name="connsiteX11156" fmla="*/ 2079483 w 4853691"/>
                <a:gd name="connsiteY11156" fmla="*/ 4466429 h 4860733"/>
                <a:gd name="connsiteX11157" fmla="*/ 2044277 w 4853691"/>
                <a:gd name="connsiteY11157" fmla="*/ 4471123 h 4860733"/>
                <a:gd name="connsiteX11158" fmla="*/ 2018460 w 4853691"/>
                <a:gd name="connsiteY11158" fmla="*/ 4475818 h 4860733"/>
                <a:gd name="connsiteX11159" fmla="*/ 1983254 w 4853691"/>
                <a:gd name="connsiteY11159" fmla="*/ 4480512 h 4860733"/>
                <a:gd name="connsiteX11160" fmla="*/ 1957437 w 4853691"/>
                <a:gd name="connsiteY11160" fmla="*/ 4482859 h 4860733"/>
                <a:gd name="connsiteX11161" fmla="*/ 1922231 w 4853691"/>
                <a:gd name="connsiteY11161" fmla="*/ 4485206 h 4860733"/>
                <a:gd name="connsiteX11162" fmla="*/ 1896414 w 4853691"/>
                <a:gd name="connsiteY11162" fmla="*/ 4487553 h 4860733"/>
                <a:gd name="connsiteX11163" fmla="*/ 1856514 w 4853691"/>
                <a:gd name="connsiteY11163" fmla="*/ 4489900 h 4860733"/>
                <a:gd name="connsiteX11164" fmla="*/ 1835390 w 4853691"/>
                <a:gd name="connsiteY11164" fmla="*/ 4489900 h 4860733"/>
                <a:gd name="connsiteX11165" fmla="*/ 1776714 w 4853691"/>
                <a:gd name="connsiteY11165" fmla="*/ 4489900 h 4860733"/>
                <a:gd name="connsiteX11166" fmla="*/ 1715691 w 4853691"/>
                <a:gd name="connsiteY11166" fmla="*/ 4489900 h 4860733"/>
                <a:gd name="connsiteX11167" fmla="*/ 1699262 w 4853691"/>
                <a:gd name="connsiteY11167" fmla="*/ 4489900 h 4860733"/>
                <a:gd name="connsiteX11168" fmla="*/ 1654668 w 4853691"/>
                <a:gd name="connsiteY11168" fmla="*/ 4487553 h 4860733"/>
                <a:gd name="connsiteX11169" fmla="*/ 1633544 w 4853691"/>
                <a:gd name="connsiteY11169" fmla="*/ 4485206 h 4860733"/>
                <a:gd name="connsiteX11170" fmla="*/ 1595992 w 4853691"/>
                <a:gd name="connsiteY11170" fmla="*/ 4482859 h 4860733"/>
                <a:gd name="connsiteX11171" fmla="*/ 1565480 w 4853691"/>
                <a:gd name="connsiteY11171" fmla="*/ 4478165 h 4860733"/>
                <a:gd name="connsiteX11172" fmla="*/ 1556092 w 4853691"/>
                <a:gd name="connsiteY11172" fmla="*/ 4478165 h 4860733"/>
                <a:gd name="connsiteX11173" fmla="*/ 1556092 w 4853691"/>
                <a:gd name="connsiteY11173" fmla="*/ 4475818 h 4860733"/>
                <a:gd name="connsiteX11174" fmla="*/ 1567827 w 4853691"/>
                <a:gd name="connsiteY11174" fmla="*/ 4473471 h 4860733"/>
                <a:gd name="connsiteX11175" fmla="*/ 1593645 w 4853691"/>
                <a:gd name="connsiteY11175" fmla="*/ 4468777 h 4860733"/>
                <a:gd name="connsiteX11176" fmla="*/ 1624156 w 4853691"/>
                <a:gd name="connsiteY11176" fmla="*/ 4459388 h 4860733"/>
                <a:gd name="connsiteX11177" fmla="*/ 1649974 w 4853691"/>
                <a:gd name="connsiteY11177" fmla="*/ 4452347 h 4860733"/>
                <a:gd name="connsiteX11178" fmla="*/ 1680485 w 4853691"/>
                <a:gd name="connsiteY11178" fmla="*/ 4440612 h 4860733"/>
                <a:gd name="connsiteX11179" fmla="*/ 1706303 w 4853691"/>
                <a:gd name="connsiteY11179" fmla="*/ 4431224 h 4860733"/>
                <a:gd name="connsiteX11180" fmla="*/ 1739161 w 4853691"/>
                <a:gd name="connsiteY11180" fmla="*/ 4417142 h 4860733"/>
                <a:gd name="connsiteX11181" fmla="*/ 1762632 w 4853691"/>
                <a:gd name="connsiteY11181" fmla="*/ 4407753 h 4860733"/>
                <a:gd name="connsiteX11182" fmla="*/ 1800185 w 4853691"/>
                <a:gd name="connsiteY11182" fmla="*/ 4388977 h 4860733"/>
                <a:gd name="connsiteX11183" fmla="*/ 1821308 w 4853691"/>
                <a:gd name="connsiteY11183" fmla="*/ 4379589 h 4860733"/>
                <a:gd name="connsiteX11184" fmla="*/ 1865902 w 4853691"/>
                <a:gd name="connsiteY11184" fmla="*/ 4353771 h 4860733"/>
                <a:gd name="connsiteX11185" fmla="*/ 1877637 w 4853691"/>
                <a:gd name="connsiteY11185" fmla="*/ 4346730 h 4860733"/>
                <a:gd name="connsiteX11186" fmla="*/ 1978560 w 4853691"/>
                <a:gd name="connsiteY11186" fmla="*/ 4281013 h 4860733"/>
                <a:gd name="connsiteX11187" fmla="*/ 1994989 w 4853691"/>
                <a:gd name="connsiteY11187" fmla="*/ 4290401 h 4860733"/>
                <a:gd name="connsiteX11188" fmla="*/ 2009072 w 4853691"/>
                <a:gd name="connsiteY11188" fmla="*/ 4283360 h 4860733"/>
                <a:gd name="connsiteX11189" fmla="*/ 2013766 w 4853691"/>
                <a:gd name="connsiteY11189" fmla="*/ 4288054 h 4860733"/>
                <a:gd name="connsiteX11190" fmla="*/ 2084177 w 4853691"/>
                <a:gd name="connsiteY11190" fmla="*/ 4342036 h 4860733"/>
                <a:gd name="connsiteX11191" fmla="*/ 2124077 w 4853691"/>
                <a:gd name="connsiteY11191" fmla="*/ 4372548 h 4860733"/>
                <a:gd name="connsiteX11192" fmla="*/ 2147548 w 4853691"/>
                <a:gd name="connsiteY11192" fmla="*/ 4388977 h 4860733"/>
                <a:gd name="connsiteX11193" fmla="*/ 2189794 w 4853691"/>
                <a:gd name="connsiteY11193" fmla="*/ 4419489 h 4860733"/>
                <a:gd name="connsiteX11194" fmla="*/ 2213265 w 4853691"/>
                <a:gd name="connsiteY11194" fmla="*/ 4433571 h 4860733"/>
                <a:gd name="connsiteX11195" fmla="*/ 2225000 w 4853691"/>
                <a:gd name="connsiteY11195" fmla="*/ 4442959 h 4860733"/>
                <a:gd name="connsiteX11196" fmla="*/ 2201530 w 4853691"/>
                <a:gd name="connsiteY11196" fmla="*/ 4447653 h 4860733"/>
                <a:gd name="connsiteX11197" fmla="*/ 2171018 w 4853691"/>
                <a:gd name="connsiteY11197" fmla="*/ 4450000 h 4860733"/>
                <a:gd name="connsiteX11198" fmla="*/ 1469251 w 4853691"/>
                <a:gd name="connsiteY11198" fmla="*/ 4417142 h 4860733"/>
                <a:gd name="connsiteX11199" fmla="*/ 1438739 w 4853691"/>
                <a:gd name="connsiteY11199" fmla="*/ 4388977 h 4860733"/>
                <a:gd name="connsiteX11200" fmla="*/ 1410575 w 4853691"/>
                <a:gd name="connsiteY11200" fmla="*/ 4365506 h 4860733"/>
                <a:gd name="connsiteX11201" fmla="*/ 1380063 w 4853691"/>
                <a:gd name="connsiteY11201" fmla="*/ 4334995 h 4860733"/>
                <a:gd name="connsiteX11202" fmla="*/ 1354246 w 4853691"/>
                <a:gd name="connsiteY11202" fmla="*/ 4309177 h 4860733"/>
                <a:gd name="connsiteX11203" fmla="*/ 1321387 w 4853691"/>
                <a:gd name="connsiteY11203" fmla="*/ 4276319 h 4860733"/>
                <a:gd name="connsiteX11204" fmla="*/ 1295570 w 4853691"/>
                <a:gd name="connsiteY11204" fmla="*/ 4250501 h 4860733"/>
                <a:gd name="connsiteX11205" fmla="*/ 1262711 w 4853691"/>
                <a:gd name="connsiteY11205" fmla="*/ 4215296 h 4860733"/>
                <a:gd name="connsiteX11206" fmla="*/ 1236894 w 4853691"/>
                <a:gd name="connsiteY11206" fmla="*/ 4189478 h 4860733"/>
                <a:gd name="connsiteX11207" fmla="*/ 1201688 w 4853691"/>
                <a:gd name="connsiteY11207" fmla="*/ 4151925 h 4860733"/>
                <a:gd name="connsiteX11208" fmla="*/ 1178217 w 4853691"/>
                <a:gd name="connsiteY11208" fmla="*/ 4126108 h 4860733"/>
                <a:gd name="connsiteX11209" fmla="*/ 1138318 w 4853691"/>
                <a:gd name="connsiteY11209" fmla="*/ 4079167 h 4860733"/>
                <a:gd name="connsiteX11210" fmla="*/ 1119541 w 4853691"/>
                <a:gd name="connsiteY11210" fmla="*/ 4058043 h 4860733"/>
                <a:gd name="connsiteX11211" fmla="*/ 1105459 w 4853691"/>
                <a:gd name="connsiteY11211" fmla="*/ 4039267 h 4860733"/>
                <a:gd name="connsiteX11212" fmla="*/ 1105459 w 4853691"/>
                <a:gd name="connsiteY11212" fmla="*/ 4027532 h 4860733"/>
                <a:gd name="connsiteX11213" fmla="*/ 1107806 w 4853691"/>
                <a:gd name="connsiteY11213" fmla="*/ 4001714 h 4860733"/>
                <a:gd name="connsiteX11214" fmla="*/ 1110153 w 4853691"/>
                <a:gd name="connsiteY11214" fmla="*/ 3980591 h 4860733"/>
                <a:gd name="connsiteX11215" fmla="*/ 1112500 w 4853691"/>
                <a:gd name="connsiteY11215" fmla="*/ 3959468 h 4860733"/>
                <a:gd name="connsiteX11216" fmla="*/ 1114847 w 4853691"/>
                <a:gd name="connsiteY11216" fmla="*/ 3938344 h 4860733"/>
                <a:gd name="connsiteX11217" fmla="*/ 1154747 w 4853691"/>
                <a:gd name="connsiteY11217" fmla="*/ 3999367 h 4860733"/>
                <a:gd name="connsiteX11218" fmla="*/ 1154747 w 4853691"/>
                <a:gd name="connsiteY11218" fmla="*/ 3999367 h 4860733"/>
                <a:gd name="connsiteX11219" fmla="*/ 1206382 w 4853691"/>
                <a:gd name="connsiteY11219" fmla="*/ 4074473 h 4860733"/>
                <a:gd name="connsiteX11220" fmla="*/ 1208729 w 4853691"/>
                <a:gd name="connsiteY11220" fmla="*/ 4076820 h 4860733"/>
                <a:gd name="connsiteX11221" fmla="*/ 1258017 w 4853691"/>
                <a:gd name="connsiteY11221" fmla="*/ 4144884 h 4860733"/>
                <a:gd name="connsiteX11222" fmla="*/ 1262711 w 4853691"/>
                <a:gd name="connsiteY11222" fmla="*/ 4149578 h 4860733"/>
                <a:gd name="connsiteX11223" fmla="*/ 1309652 w 4853691"/>
                <a:gd name="connsiteY11223" fmla="*/ 4212948 h 4860733"/>
                <a:gd name="connsiteX11224" fmla="*/ 1314346 w 4853691"/>
                <a:gd name="connsiteY11224" fmla="*/ 4217643 h 4860733"/>
                <a:gd name="connsiteX11225" fmla="*/ 1361287 w 4853691"/>
                <a:gd name="connsiteY11225" fmla="*/ 4276319 h 4860733"/>
                <a:gd name="connsiteX11226" fmla="*/ 1365981 w 4853691"/>
                <a:gd name="connsiteY11226" fmla="*/ 4283360 h 4860733"/>
                <a:gd name="connsiteX11227" fmla="*/ 1412922 w 4853691"/>
                <a:gd name="connsiteY11227" fmla="*/ 4339689 h 4860733"/>
                <a:gd name="connsiteX11228" fmla="*/ 1417616 w 4853691"/>
                <a:gd name="connsiteY11228" fmla="*/ 4346730 h 4860733"/>
                <a:gd name="connsiteX11229" fmla="*/ 1464557 w 4853691"/>
                <a:gd name="connsiteY11229" fmla="*/ 4398365 h 4860733"/>
                <a:gd name="connsiteX11230" fmla="*/ 1471598 w 4853691"/>
                <a:gd name="connsiteY11230" fmla="*/ 4405406 h 4860733"/>
                <a:gd name="connsiteX11231" fmla="*/ 1518539 w 4853691"/>
                <a:gd name="connsiteY11231" fmla="*/ 4454694 h 4860733"/>
                <a:gd name="connsiteX11232" fmla="*/ 1520886 w 4853691"/>
                <a:gd name="connsiteY11232" fmla="*/ 4457041 h 4860733"/>
                <a:gd name="connsiteX11233" fmla="*/ 1520886 w 4853691"/>
                <a:gd name="connsiteY11233" fmla="*/ 4457041 h 4860733"/>
                <a:gd name="connsiteX11234" fmla="*/ 1497416 w 4853691"/>
                <a:gd name="connsiteY11234" fmla="*/ 4438265 h 4860733"/>
                <a:gd name="connsiteX11235" fmla="*/ 1469251 w 4853691"/>
                <a:gd name="connsiteY11235" fmla="*/ 4417142 h 4860733"/>
                <a:gd name="connsiteX11236" fmla="*/ 1072600 w 4853691"/>
                <a:gd name="connsiteY11236" fmla="*/ 3973550 h 4860733"/>
                <a:gd name="connsiteX11237" fmla="*/ 1084336 w 4853691"/>
                <a:gd name="connsiteY11237" fmla="*/ 3957120 h 4860733"/>
                <a:gd name="connsiteX11238" fmla="*/ 1089030 w 4853691"/>
                <a:gd name="connsiteY11238" fmla="*/ 3950079 h 4860733"/>
                <a:gd name="connsiteX11239" fmla="*/ 1096071 w 4853691"/>
                <a:gd name="connsiteY11239" fmla="*/ 3938344 h 4860733"/>
                <a:gd name="connsiteX11240" fmla="*/ 1105459 w 4853691"/>
                <a:gd name="connsiteY11240" fmla="*/ 3940691 h 4860733"/>
                <a:gd name="connsiteX11241" fmla="*/ 1114847 w 4853691"/>
                <a:gd name="connsiteY11241" fmla="*/ 3938344 h 4860733"/>
                <a:gd name="connsiteX11242" fmla="*/ 1114847 w 4853691"/>
                <a:gd name="connsiteY11242" fmla="*/ 3938344 h 4860733"/>
                <a:gd name="connsiteX11243" fmla="*/ 1105459 w 4853691"/>
                <a:gd name="connsiteY11243" fmla="*/ 4041614 h 4860733"/>
                <a:gd name="connsiteX11244" fmla="*/ 1074947 w 4853691"/>
                <a:gd name="connsiteY11244" fmla="*/ 4006408 h 4860733"/>
                <a:gd name="connsiteX11245" fmla="*/ 1081988 w 4853691"/>
                <a:gd name="connsiteY11245" fmla="*/ 3992326 h 4860733"/>
                <a:gd name="connsiteX11246" fmla="*/ 1072600 w 4853691"/>
                <a:gd name="connsiteY11246" fmla="*/ 3973550 h 4860733"/>
                <a:gd name="connsiteX11247" fmla="*/ 755749 w 4853691"/>
                <a:gd name="connsiteY11247" fmla="*/ 3851503 h 4860733"/>
                <a:gd name="connsiteX11248" fmla="*/ 751055 w 4853691"/>
                <a:gd name="connsiteY11248" fmla="*/ 3849156 h 4860733"/>
                <a:gd name="connsiteX11249" fmla="*/ 715849 w 4853691"/>
                <a:gd name="connsiteY11249" fmla="*/ 3832727 h 4860733"/>
                <a:gd name="connsiteX11250" fmla="*/ 722890 w 4853691"/>
                <a:gd name="connsiteY11250" fmla="*/ 3832727 h 4860733"/>
                <a:gd name="connsiteX11251" fmla="*/ 732279 w 4853691"/>
                <a:gd name="connsiteY11251" fmla="*/ 3832727 h 4860733"/>
                <a:gd name="connsiteX11252" fmla="*/ 744014 w 4853691"/>
                <a:gd name="connsiteY11252" fmla="*/ 3830380 h 4860733"/>
                <a:gd name="connsiteX11253" fmla="*/ 753402 w 4853691"/>
                <a:gd name="connsiteY11253" fmla="*/ 3828033 h 4860733"/>
                <a:gd name="connsiteX11254" fmla="*/ 765137 w 4853691"/>
                <a:gd name="connsiteY11254" fmla="*/ 3825686 h 4860733"/>
                <a:gd name="connsiteX11255" fmla="*/ 774525 w 4853691"/>
                <a:gd name="connsiteY11255" fmla="*/ 3823339 h 4860733"/>
                <a:gd name="connsiteX11256" fmla="*/ 786261 w 4853691"/>
                <a:gd name="connsiteY11256" fmla="*/ 3820992 h 4860733"/>
                <a:gd name="connsiteX11257" fmla="*/ 795649 w 4853691"/>
                <a:gd name="connsiteY11257" fmla="*/ 3818645 h 4860733"/>
                <a:gd name="connsiteX11258" fmla="*/ 809731 w 4853691"/>
                <a:gd name="connsiteY11258" fmla="*/ 3813950 h 4860733"/>
                <a:gd name="connsiteX11259" fmla="*/ 819119 w 4853691"/>
                <a:gd name="connsiteY11259" fmla="*/ 3811604 h 4860733"/>
                <a:gd name="connsiteX11260" fmla="*/ 833201 w 4853691"/>
                <a:gd name="connsiteY11260" fmla="*/ 3806909 h 4860733"/>
                <a:gd name="connsiteX11261" fmla="*/ 842590 w 4853691"/>
                <a:gd name="connsiteY11261" fmla="*/ 3804562 h 4860733"/>
                <a:gd name="connsiteX11262" fmla="*/ 856672 w 4853691"/>
                <a:gd name="connsiteY11262" fmla="*/ 3799868 h 4860733"/>
                <a:gd name="connsiteX11263" fmla="*/ 861366 w 4853691"/>
                <a:gd name="connsiteY11263" fmla="*/ 3797521 h 4860733"/>
                <a:gd name="connsiteX11264" fmla="*/ 870754 w 4853691"/>
                <a:gd name="connsiteY11264" fmla="*/ 3802215 h 4860733"/>
                <a:gd name="connsiteX11265" fmla="*/ 903613 w 4853691"/>
                <a:gd name="connsiteY11265" fmla="*/ 3818645 h 4860733"/>
                <a:gd name="connsiteX11266" fmla="*/ 913001 w 4853691"/>
                <a:gd name="connsiteY11266" fmla="*/ 3823339 h 4860733"/>
                <a:gd name="connsiteX11267" fmla="*/ 945860 w 4853691"/>
                <a:gd name="connsiteY11267" fmla="*/ 3839768 h 4860733"/>
                <a:gd name="connsiteX11268" fmla="*/ 957595 w 4853691"/>
                <a:gd name="connsiteY11268" fmla="*/ 3844462 h 4860733"/>
                <a:gd name="connsiteX11269" fmla="*/ 990454 w 4853691"/>
                <a:gd name="connsiteY11269" fmla="*/ 3858544 h 4860733"/>
                <a:gd name="connsiteX11270" fmla="*/ 1002189 w 4853691"/>
                <a:gd name="connsiteY11270" fmla="*/ 3863238 h 4860733"/>
                <a:gd name="connsiteX11271" fmla="*/ 1032700 w 4853691"/>
                <a:gd name="connsiteY11271" fmla="*/ 3877321 h 4860733"/>
                <a:gd name="connsiteX11272" fmla="*/ 1044436 w 4853691"/>
                <a:gd name="connsiteY11272" fmla="*/ 3882015 h 4860733"/>
                <a:gd name="connsiteX11273" fmla="*/ 1060865 w 4853691"/>
                <a:gd name="connsiteY11273" fmla="*/ 3889056 h 4860733"/>
                <a:gd name="connsiteX11274" fmla="*/ 1060865 w 4853691"/>
                <a:gd name="connsiteY11274" fmla="*/ 3896097 h 4860733"/>
                <a:gd name="connsiteX11275" fmla="*/ 1060865 w 4853691"/>
                <a:gd name="connsiteY11275" fmla="*/ 3910179 h 4860733"/>
                <a:gd name="connsiteX11276" fmla="*/ 772178 w 4853691"/>
                <a:gd name="connsiteY11276" fmla="*/ 3851503 h 4860733"/>
                <a:gd name="connsiteX11277" fmla="*/ 755749 w 4853691"/>
                <a:gd name="connsiteY11277" fmla="*/ 3851503 h 4860733"/>
                <a:gd name="connsiteX11278" fmla="*/ 837896 w 4853691"/>
                <a:gd name="connsiteY11278" fmla="*/ 3785786 h 4860733"/>
                <a:gd name="connsiteX11279" fmla="*/ 788608 w 4853691"/>
                <a:gd name="connsiteY11279" fmla="*/ 3757621 h 4860733"/>
                <a:gd name="connsiteX11280" fmla="*/ 779219 w 4853691"/>
                <a:gd name="connsiteY11280" fmla="*/ 3750580 h 4860733"/>
                <a:gd name="connsiteX11281" fmla="*/ 725237 w 4853691"/>
                <a:gd name="connsiteY11281" fmla="*/ 3715374 h 4860733"/>
                <a:gd name="connsiteX11282" fmla="*/ 713502 w 4853691"/>
                <a:gd name="connsiteY11282" fmla="*/ 3708333 h 4860733"/>
                <a:gd name="connsiteX11283" fmla="*/ 666561 w 4853691"/>
                <a:gd name="connsiteY11283" fmla="*/ 3673128 h 4860733"/>
                <a:gd name="connsiteX11284" fmla="*/ 664214 w 4853691"/>
                <a:gd name="connsiteY11284" fmla="*/ 3673128 h 4860733"/>
                <a:gd name="connsiteX11285" fmla="*/ 659520 w 4853691"/>
                <a:gd name="connsiteY11285" fmla="*/ 3642616 h 4860733"/>
                <a:gd name="connsiteX11286" fmla="*/ 908307 w 4853691"/>
                <a:gd name="connsiteY11286" fmla="*/ 3774051 h 4860733"/>
                <a:gd name="connsiteX11287" fmla="*/ 856672 w 4853691"/>
                <a:gd name="connsiteY11287" fmla="*/ 3797521 h 4860733"/>
                <a:gd name="connsiteX11288" fmla="*/ 847284 w 4853691"/>
                <a:gd name="connsiteY11288" fmla="*/ 3792827 h 4860733"/>
                <a:gd name="connsiteX11289" fmla="*/ 837896 w 4853691"/>
                <a:gd name="connsiteY11289" fmla="*/ 3785786 h 4860733"/>
                <a:gd name="connsiteX11290" fmla="*/ 610232 w 4853691"/>
                <a:gd name="connsiteY11290" fmla="*/ 3583940 h 4860733"/>
                <a:gd name="connsiteX11291" fmla="*/ 593803 w 4853691"/>
                <a:gd name="connsiteY11291" fmla="*/ 3590981 h 4860733"/>
                <a:gd name="connsiteX11292" fmla="*/ 474103 w 4853691"/>
                <a:gd name="connsiteY11292" fmla="*/ 3490058 h 4860733"/>
                <a:gd name="connsiteX11293" fmla="*/ 431857 w 4853691"/>
                <a:gd name="connsiteY11293" fmla="*/ 3414952 h 4860733"/>
                <a:gd name="connsiteX11294" fmla="*/ 413080 w 4853691"/>
                <a:gd name="connsiteY11294" fmla="*/ 3382094 h 4860733"/>
                <a:gd name="connsiteX11295" fmla="*/ 389610 w 4853691"/>
                <a:gd name="connsiteY11295" fmla="*/ 3337500 h 4860733"/>
                <a:gd name="connsiteX11296" fmla="*/ 368486 w 4853691"/>
                <a:gd name="connsiteY11296" fmla="*/ 3299947 h 4860733"/>
                <a:gd name="connsiteX11297" fmla="*/ 347363 w 4853691"/>
                <a:gd name="connsiteY11297" fmla="*/ 3257700 h 4860733"/>
                <a:gd name="connsiteX11298" fmla="*/ 333281 w 4853691"/>
                <a:gd name="connsiteY11298" fmla="*/ 3231883 h 4860733"/>
                <a:gd name="connsiteX11299" fmla="*/ 340322 w 4853691"/>
                <a:gd name="connsiteY11299" fmla="*/ 3224842 h 4860733"/>
                <a:gd name="connsiteX11300" fmla="*/ 349710 w 4853691"/>
                <a:gd name="connsiteY11300" fmla="*/ 3229536 h 4860733"/>
                <a:gd name="connsiteX11301" fmla="*/ 363792 w 4853691"/>
                <a:gd name="connsiteY11301" fmla="*/ 3234230 h 4860733"/>
                <a:gd name="connsiteX11302" fmla="*/ 377874 w 4853691"/>
                <a:gd name="connsiteY11302" fmla="*/ 3238924 h 4860733"/>
                <a:gd name="connsiteX11303" fmla="*/ 391957 w 4853691"/>
                <a:gd name="connsiteY11303" fmla="*/ 3243618 h 4860733"/>
                <a:gd name="connsiteX11304" fmla="*/ 406039 w 4853691"/>
                <a:gd name="connsiteY11304" fmla="*/ 3248312 h 4860733"/>
                <a:gd name="connsiteX11305" fmla="*/ 422468 w 4853691"/>
                <a:gd name="connsiteY11305" fmla="*/ 3253006 h 4860733"/>
                <a:gd name="connsiteX11306" fmla="*/ 436551 w 4853691"/>
                <a:gd name="connsiteY11306" fmla="*/ 3255354 h 4860733"/>
                <a:gd name="connsiteX11307" fmla="*/ 455327 w 4853691"/>
                <a:gd name="connsiteY11307" fmla="*/ 3257700 h 4860733"/>
                <a:gd name="connsiteX11308" fmla="*/ 469409 w 4853691"/>
                <a:gd name="connsiteY11308" fmla="*/ 3260048 h 4860733"/>
                <a:gd name="connsiteX11309" fmla="*/ 488186 w 4853691"/>
                <a:gd name="connsiteY11309" fmla="*/ 3262394 h 4860733"/>
                <a:gd name="connsiteX11310" fmla="*/ 499921 w 4853691"/>
                <a:gd name="connsiteY11310" fmla="*/ 3264742 h 4860733"/>
                <a:gd name="connsiteX11311" fmla="*/ 523391 w 4853691"/>
                <a:gd name="connsiteY11311" fmla="*/ 3267089 h 4860733"/>
                <a:gd name="connsiteX11312" fmla="*/ 535127 w 4853691"/>
                <a:gd name="connsiteY11312" fmla="*/ 3267089 h 4860733"/>
                <a:gd name="connsiteX11313" fmla="*/ 570332 w 4853691"/>
                <a:gd name="connsiteY11313" fmla="*/ 3267089 h 4860733"/>
                <a:gd name="connsiteX11314" fmla="*/ 570332 w 4853691"/>
                <a:gd name="connsiteY11314" fmla="*/ 3267089 h 4860733"/>
                <a:gd name="connsiteX11315" fmla="*/ 570332 w 4853691"/>
                <a:gd name="connsiteY11315" fmla="*/ 3267089 h 4860733"/>
                <a:gd name="connsiteX11316" fmla="*/ 596150 w 4853691"/>
                <a:gd name="connsiteY11316" fmla="*/ 3267089 h 4860733"/>
                <a:gd name="connsiteX11317" fmla="*/ 617273 w 4853691"/>
                <a:gd name="connsiteY11317" fmla="*/ 3285865 h 4860733"/>
                <a:gd name="connsiteX11318" fmla="*/ 617273 w 4853691"/>
                <a:gd name="connsiteY11318" fmla="*/ 3285865 h 4860733"/>
                <a:gd name="connsiteX11319" fmla="*/ 640744 w 4853691"/>
                <a:gd name="connsiteY11319" fmla="*/ 3504140 h 4860733"/>
                <a:gd name="connsiteX11320" fmla="*/ 640744 w 4853691"/>
                <a:gd name="connsiteY11320" fmla="*/ 3511182 h 4860733"/>
                <a:gd name="connsiteX11321" fmla="*/ 647785 w 4853691"/>
                <a:gd name="connsiteY11321" fmla="*/ 3574552 h 4860733"/>
                <a:gd name="connsiteX11322" fmla="*/ 650132 w 4853691"/>
                <a:gd name="connsiteY11322" fmla="*/ 3586287 h 4860733"/>
                <a:gd name="connsiteX11323" fmla="*/ 657173 w 4853691"/>
                <a:gd name="connsiteY11323" fmla="*/ 3635575 h 4860733"/>
                <a:gd name="connsiteX11324" fmla="*/ 626661 w 4853691"/>
                <a:gd name="connsiteY11324" fmla="*/ 3614451 h 4860733"/>
                <a:gd name="connsiteX11325" fmla="*/ 629008 w 4853691"/>
                <a:gd name="connsiteY11325" fmla="*/ 3602716 h 4860733"/>
                <a:gd name="connsiteX11326" fmla="*/ 610232 w 4853691"/>
                <a:gd name="connsiteY11326" fmla="*/ 3583940 h 4860733"/>
                <a:gd name="connsiteX11327" fmla="*/ 281646 w 4853691"/>
                <a:gd name="connsiteY11327" fmla="*/ 3196677 h 4860733"/>
                <a:gd name="connsiteX11328" fmla="*/ 267563 w 4853691"/>
                <a:gd name="connsiteY11328" fmla="*/ 3189636 h 4860733"/>
                <a:gd name="connsiteX11329" fmla="*/ 253481 w 4853691"/>
                <a:gd name="connsiteY11329" fmla="*/ 3180248 h 4860733"/>
                <a:gd name="connsiteX11330" fmla="*/ 241746 w 4853691"/>
                <a:gd name="connsiteY11330" fmla="*/ 3173207 h 4860733"/>
                <a:gd name="connsiteX11331" fmla="*/ 227664 w 4853691"/>
                <a:gd name="connsiteY11331" fmla="*/ 3161472 h 4860733"/>
                <a:gd name="connsiteX11332" fmla="*/ 215928 w 4853691"/>
                <a:gd name="connsiteY11332" fmla="*/ 3152083 h 4860733"/>
                <a:gd name="connsiteX11333" fmla="*/ 211234 w 4853691"/>
                <a:gd name="connsiteY11333" fmla="*/ 3149737 h 4860733"/>
                <a:gd name="connsiteX11334" fmla="*/ 107964 w 4853691"/>
                <a:gd name="connsiteY11334" fmla="*/ 2917379 h 4860733"/>
                <a:gd name="connsiteX11335" fmla="*/ 119699 w 4853691"/>
                <a:gd name="connsiteY11335" fmla="*/ 2903296 h 4860733"/>
                <a:gd name="connsiteX11336" fmla="*/ 124393 w 4853691"/>
                <a:gd name="connsiteY11336" fmla="*/ 2910338 h 4860733"/>
                <a:gd name="connsiteX11337" fmla="*/ 138476 w 4853691"/>
                <a:gd name="connsiteY11337" fmla="*/ 2938502 h 4860733"/>
                <a:gd name="connsiteX11338" fmla="*/ 150211 w 4853691"/>
                <a:gd name="connsiteY11338" fmla="*/ 2959626 h 4860733"/>
                <a:gd name="connsiteX11339" fmla="*/ 166640 w 4853691"/>
                <a:gd name="connsiteY11339" fmla="*/ 2987790 h 4860733"/>
                <a:gd name="connsiteX11340" fmla="*/ 178376 w 4853691"/>
                <a:gd name="connsiteY11340" fmla="*/ 3008914 h 4860733"/>
                <a:gd name="connsiteX11341" fmla="*/ 197152 w 4853691"/>
                <a:gd name="connsiteY11341" fmla="*/ 3039425 h 4860733"/>
                <a:gd name="connsiteX11342" fmla="*/ 211234 w 4853691"/>
                <a:gd name="connsiteY11342" fmla="*/ 3060549 h 4860733"/>
                <a:gd name="connsiteX11343" fmla="*/ 232358 w 4853691"/>
                <a:gd name="connsiteY11343" fmla="*/ 3093407 h 4860733"/>
                <a:gd name="connsiteX11344" fmla="*/ 244093 w 4853691"/>
                <a:gd name="connsiteY11344" fmla="*/ 3112184 h 4860733"/>
                <a:gd name="connsiteX11345" fmla="*/ 281646 w 4853691"/>
                <a:gd name="connsiteY11345" fmla="*/ 3163819 h 4860733"/>
                <a:gd name="connsiteX11346" fmla="*/ 298075 w 4853691"/>
                <a:gd name="connsiteY11346" fmla="*/ 3184942 h 4860733"/>
                <a:gd name="connsiteX11347" fmla="*/ 309810 w 4853691"/>
                <a:gd name="connsiteY11347" fmla="*/ 3199024 h 4860733"/>
                <a:gd name="connsiteX11348" fmla="*/ 305116 w 4853691"/>
                <a:gd name="connsiteY11348" fmla="*/ 3206065 h 4860733"/>
                <a:gd name="connsiteX11349" fmla="*/ 293381 w 4853691"/>
                <a:gd name="connsiteY11349" fmla="*/ 3201371 h 4860733"/>
                <a:gd name="connsiteX11350" fmla="*/ 281646 w 4853691"/>
                <a:gd name="connsiteY11350" fmla="*/ 3196677 h 4860733"/>
                <a:gd name="connsiteX11351" fmla="*/ 56329 w 4853691"/>
                <a:gd name="connsiteY11351" fmla="*/ 2774209 h 4860733"/>
                <a:gd name="connsiteX11352" fmla="*/ 46941 w 4853691"/>
                <a:gd name="connsiteY11352" fmla="*/ 2731962 h 4860733"/>
                <a:gd name="connsiteX11353" fmla="*/ 49288 w 4853691"/>
                <a:gd name="connsiteY11353" fmla="*/ 2731962 h 4860733"/>
                <a:gd name="connsiteX11354" fmla="*/ 51635 w 4853691"/>
                <a:gd name="connsiteY11354" fmla="*/ 2741350 h 4860733"/>
                <a:gd name="connsiteX11355" fmla="*/ 56329 w 4853691"/>
                <a:gd name="connsiteY11355" fmla="*/ 2753085 h 4860733"/>
                <a:gd name="connsiteX11356" fmla="*/ 63370 w 4853691"/>
                <a:gd name="connsiteY11356" fmla="*/ 2774209 h 4860733"/>
                <a:gd name="connsiteX11357" fmla="*/ 68064 w 4853691"/>
                <a:gd name="connsiteY11357" fmla="*/ 2783597 h 4860733"/>
                <a:gd name="connsiteX11358" fmla="*/ 72758 w 4853691"/>
                <a:gd name="connsiteY11358" fmla="*/ 2792985 h 4860733"/>
                <a:gd name="connsiteX11359" fmla="*/ 63370 w 4853691"/>
                <a:gd name="connsiteY11359" fmla="*/ 2804721 h 4860733"/>
                <a:gd name="connsiteX11360" fmla="*/ 61023 w 4853691"/>
                <a:gd name="connsiteY11360" fmla="*/ 2790638 h 4860733"/>
                <a:gd name="connsiteX11361" fmla="*/ 56329 w 4853691"/>
                <a:gd name="connsiteY11361" fmla="*/ 2774209 h 4860733"/>
                <a:gd name="connsiteX11362" fmla="*/ 68064 w 4853691"/>
                <a:gd name="connsiteY11362" fmla="*/ 2731962 h 4860733"/>
                <a:gd name="connsiteX11363" fmla="*/ 70411 w 4853691"/>
                <a:gd name="connsiteY11363" fmla="*/ 2736656 h 4860733"/>
                <a:gd name="connsiteX11364" fmla="*/ 63370 w 4853691"/>
                <a:gd name="connsiteY11364" fmla="*/ 2748391 h 4860733"/>
                <a:gd name="connsiteX11365" fmla="*/ 61023 w 4853691"/>
                <a:gd name="connsiteY11365" fmla="*/ 2741350 h 4860733"/>
                <a:gd name="connsiteX11366" fmla="*/ 56329 w 4853691"/>
                <a:gd name="connsiteY11366" fmla="*/ 2722574 h 4860733"/>
                <a:gd name="connsiteX11367" fmla="*/ 58676 w 4853691"/>
                <a:gd name="connsiteY11367" fmla="*/ 2715533 h 4860733"/>
                <a:gd name="connsiteX11368" fmla="*/ 58676 w 4853691"/>
                <a:gd name="connsiteY11368" fmla="*/ 2717880 h 4860733"/>
                <a:gd name="connsiteX11369" fmla="*/ 68064 w 4853691"/>
                <a:gd name="connsiteY11369" fmla="*/ 2731962 h 4860733"/>
                <a:gd name="connsiteX11370" fmla="*/ 110311 w 4853691"/>
                <a:gd name="connsiteY11370" fmla="*/ 2769515 h 4860733"/>
                <a:gd name="connsiteX11371" fmla="*/ 117352 w 4853691"/>
                <a:gd name="connsiteY11371" fmla="*/ 2771862 h 4860733"/>
                <a:gd name="connsiteX11372" fmla="*/ 131435 w 4853691"/>
                <a:gd name="connsiteY11372" fmla="*/ 2774209 h 4860733"/>
                <a:gd name="connsiteX11373" fmla="*/ 138476 w 4853691"/>
                <a:gd name="connsiteY11373" fmla="*/ 2776556 h 4860733"/>
                <a:gd name="connsiteX11374" fmla="*/ 159599 w 4853691"/>
                <a:gd name="connsiteY11374" fmla="*/ 2778903 h 4860733"/>
                <a:gd name="connsiteX11375" fmla="*/ 159599 w 4853691"/>
                <a:gd name="connsiteY11375" fmla="*/ 2778903 h 4860733"/>
                <a:gd name="connsiteX11376" fmla="*/ 159599 w 4853691"/>
                <a:gd name="connsiteY11376" fmla="*/ 2778903 h 4860733"/>
                <a:gd name="connsiteX11377" fmla="*/ 176028 w 4853691"/>
                <a:gd name="connsiteY11377" fmla="*/ 2778903 h 4860733"/>
                <a:gd name="connsiteX11378" fmla="*/ 183070 w 4853691"/>
                <a:gd name="connsiteY11378" fmla="*/ 2778903 h 4860733"/>
                <a:gd name="connsiteX11379" fmla="*/ 194805 w 4853691"/>
                <a:gd name="connsiteY11379" fmla="*/ 2776556 h 4860733"/>
                <a:gd name="connsiteX11380" fmla="*/ 201846 w 4853691"/>
                <a:gd name="connsiteY11380" fmla="*/ 2774209 h 4860733"/>
                <a:gd name="connsiteX11381" fmla="*/ 213581 w 4853691"/>
                <a:gd name="connsiteY11381" fmla="*/ 2771862 h 4860733"/>
                <a:gd name="connsiteX11382" fmla="*/ 213581 w 4853691"/>
                <a:gd name="connsiteY11382" fmla="*/ 2771862 h 4860733"/>
                <a:gd name="connsiteX11383" fmla="*/ 232358 w 4853691"/>
                <a:gd name="connsiteY11383" fmla="*/ 2783597 h 4860733"/>
                <a:gd name="connsiteX11384" fmla="*/ 234705 w 4853691"/>
                <a:gd name="connsiteY11384" fmla="*/ 2783597 h 4860733"/>
                <a:gd name="connsiteX11385" fmla="*/ 265216 w 4853691"/>
                <a:gd name="connsiteY11385" fmla="*/ 2947890 h 4860733"/>
                <a:gd name="connsiteX11386" fmla="*/ 267563 w 4853691"/>
                <a:gd name="connsiteY11386" fmla="*/ 2957279 h 4860733"/>
                <a:gd name="connsiteX11387" fmla="*/ 276951 w 4853691"/>
                <a:gd name="connsiteY11387" fmla="*/ 3004220 h 4860733"/>
                <a:gd name="connsiteX11388" fmla="*/ 279299 w 4853691"/>
                <a:gd name="connsiteY11388" fmla="*/ 3020649 h 4860733"/>
                <a:gd name="connsiteX11389" fmla="*/ 286340 w 4853691"/>
                <a:gd name="connsiteY11389" fmla="*/ 3060549 h 4860733"/>
                <a:gd name="connsiteX11390" fmla="*/ 291034 w 4853691"/>
                <a:gd name="connsiteY11390" fmla="*/ 3076978 h 4860733"/>
                <a:gd name="connsiteX11391" fmla="*/ 298075 w 4853691"/>
                <a:gd name="connsiteY11391" fmla="*/ 3112184 h 4860733"/>
                <a:gd name="connsiteX11392" fmla="*/ 302769 w 4853691"/>
                <a:gd name="connsiteY11392" fmla="*/ 3128613 h 4860733"/>
                <a:gd name="connsiteX11393" fmla="*/ 309810 w 4853691"/>
                <a:gd name="connsiteY11393" fmla="*/ 3163819 h 4860733"/>
                <a:gd name="connsiteX11394" fmla="*/ 314504 w 4853691"/>
                <a:gd name="connsiteY11394" fmla="*/ 3180248 h 4860733"/>
                <a:gd name="connsiteX11395" fmla="*/ 319198 w 4853691"/>
                <a:gd name="connsiteY11395" fmla="*/ 3196677 h 4860733"/>
                <a:gd name="connsiteX11396" fmla="*/ 314504 w 4853691"/>
                <a:gd name="connsiteY11396" fmla="*/ 3199024 h 4860733"/>
                <a:gd name="connsiteX11397" fmla="*/ 300422 w 4853691"/>
                <a:gd name="connsiteY11397" fmla="*/ 3175554 h 4860733"/>
                <a:gd name="connsiteX11398" fmla="*/ 286340 w 4853691"/>
                <a:gd name="connsiteY11398" fmla="*/ 3152083 h 4860733"/>
                <a:gd name="connsiteX11399" fmla="*/ 262869 w 4853691"/>
                <a:gd name="connsiteY11399" fmla="*/ 3114531 h 4860733"/>
                <a:gd name="connsiteX11400" fmla="*/ 248787 w 4853691"/>
                <a:gd name="connsiteY11400" fmla="*/ 3091060 h 4860733"/>
                <a:gd name="connsiteX11401" fmla="*/ 225316 w 4853691"/>
                <a:gd name="connsiteY11401" fmla="*/ 3048813 h 4860733"/>
                <a:gd name="connsiteX11402" fmla="*/ 215928 w 4853691"/>
                <a:gd name="connsiteY11402" fmla="*/ 3030037 h 4860733"/>
                <a:gd name="connsiteX11403" fmla="*/ 185417 w 4853691"/>
                <a:gd name="connsiteY11403" fmla="*/ 2973708 h 4860733"/>
                <a:gd name="connsiteX11404" fmla="*/ 185417 w 4853691"/>
                <a:gd name="connsiteY11404" fmla="*/ 2971361 h 4860733"/>
                <a:gd name="connsiteX11405" fmla="*/ 157252 w 4853691"/>
                <a:gd name="connsiteY11405" fmla="*/ 2915032 h 4860733"/>
                <a:gd name="connsiteX11406" fmla="*/ 147864 w 4853691"/>
                <a:gd name="connsiteY11406" fmla="*/ 2896255 h 4860733"/>
                <a:gd name="connsiteX11407" fmla="*/ 129088 w 4853691"/>
                <a:gd name="connsiteY11407" fmla="*/ 2858703 h 4860733"/>
                <a:gd name="connsiteX11408" fmla="*/ 119699 w 4853691"/>
                <a:gd name="connsiteY11408" fmla="*/ 2835232 h 4860733"/>
                <a:gd name="connsiteX11409" fmla="*/ 105617 w 4853691"/>
                <a:gd name="connsiteY11409" fmla="*/ 2804721 h 4860733"/>
                <a:gd name="connsiteX11410" fmla="*/ 96229 w 4853691"/>
                <a:gd name="connsiteY11410" fmla="*/ 2778903 h 4860733"/>
                <a:gd name="connsiteX11411" fmla="*/ 91535 w 4853691"/>
                <a:gd name="connsiteY11411" fmla="*/ 2767168 h 4860733"/>
                <a:gd name="connsiteX11412" fmla="*/ 98576 w 4853691"/>
                <a:gd name="connsiteY11412" fmla="*/ 2760127 h 4860733"/>
                <a:gd name="connsiteX11413" fmla="*/ 98576 w 4853691"/>
                <a:gd name="connsiteY11413" fmla="*/ 2760127 h 4860733"/>
                <a:gd name="connsiteX11414" fmla="*/ 110311 w 4853691"/>
                <a:gd name="connsiteY11414" fmla="*/ 2769515 h 4860733"/>
                <a:gd name="connsiteX11415" fmla="*/ 276951 w 4853691"/>
                <a:gd name="connsiteY11415" fmla="*/ 2776556 h 4860733"/>
                <a:gd name="connsiteX11416" fmla="*/ 286340 w 4853691"/>
                <a:gd name="connsiteY11416" fmla="*/ 2778903 h 4860733"/>
                <a:gd name="connsiteX11417" fmla="*/ 314504 w 4853691"/>
                <a:gd name="connsiteY11417" fmla="*/ 2785944 h 4860733"/>
                <a:gd name="connsiteX11418" fmla="*/ 323892 w 4853691"/>
                <a:gd name="connsiteY11418" fmla="*/ 2788291 h 4860733"/>
                <a:gd name="connsiteX11419" fmla="*/ 326239 w 4853691"/>
                <a:gd name="connsiteY11419" fmla="*/ 2788291 h 4860733"/>
                <a:gd name="connsiteX11420" fmla="*/ 326239 w 4853691"/>
                <a:gd name="connsiteY11420" fmla="*/ 2790638 h 4860733"/>
                <a:gd name="connsiteX11421" fmla="*/ 345016 w 4853691"/>
                <a:gd name="connsiteY11421" fmla="*/ 2809415 h 4860733"/>
                <a:gd name="connsiteX11422" fmla="*/ 335628 w 4853691"/>
                <a:gd name="connsiteY11422" fmla="*/ 2997178 h 4860733"/>
                <a:gd name="connsiteX11423" fmla="*/ 333281 w 4853691"/>
                <a:gd name="connsiteY11423" fmla="*/ 3020649 h 4860733"/>
                <a:gd name="connsiteX11424" fmla="*/ 328587 w 4853691"/>
                <a:gd name="connsiteY11424" fmla="*/ 3102796 h 4860733"/>
                <a:gd name="connsiteX11425" fmla="*/ 326239 w 4853691"/>
                <a:gd name="connsiteY11425" fmla="*/ 3152083 h 4860733"/>
                <a:gd name="connsiteX11426" fmla="*/ 323892 w 4853691"/>
                <a:gd name="connsiteY11426" fmla="*/ 3194330 h 4860733"/>
                <a:gd name="connsiteX11427" fmla="*/ 323892 w 4853691"/>
                <a:gd name="connsiteY11427" fmla="*/ 3194330 h 4860733"/>
                <a:gd name="connsiteX11428" fmla="*/ 319198 w 4853691"/>
                <a:gd name="connsiteY11428" fmla="*/ 3194330 h 4860733"/>
                <a:gd name="connsiteX11429" fmla="*/ 312157 w 4853691"/>
                <a:gd name="connsiteY11429" fmla="*/ 3159125 h 4860733"/>
                <a:gd name="connsiteX11430" fmla="*/ 307463 w 4853691"/>
                <a:gd name="connsiteY11430" fmla="*/ 3142695 h 4860733"/>
                <a:gd name="connsiteX11431" fmla="*/ 300422 w 4853691"/>
                <a:gd name="connsiteY11431" fmla="*/ 3107490 h 4860733"/>
                <a:gd name="connsiteX11432" fmla="*/ 295728 w 4853691"/>
                <a:gd name="connsiteY11432" fmla="*/ 3086366 h 4860733"/>
                <a:gd name="connsiteX11433" fmla="*/ 288687 w 4853691"/>
                <a:gd name="connsiteY11433" fmla="*/ 3053507 h 4860733"/>
                <a:gd name="connsiteX11434" fmla="*/ 283993 w 4853691"/>
                <a:gd name="connsiteY11434" fmla="*/ 3030037 h 4860733"/>
                <a:gd name="connsiteX11435" fmla="*/ 276951 w 4853691"/>
                <a:gd name="connsiteY11435" fmla="*/ 2999525 h 4860733"/>
                <a:gd name="connsiteX11436" fmla="*/ 269910 w 4853691"/>
                <a:gd name="connsiteY11436" fmla="*/ 2969014 h 4860733"/>
                <a:gd name="connsiteX11437" fmla="*/ 265216 w 4853691"/>
                <a:gd name="connsiteY11437" fmla="*/ 2943196 h 4860733"/>
                <a:gd name="connsiteX11438" fmla="*/ 258175 w 4853691"/>
                <a:gd name="connsiteY11438" fmla="*/ 2910338 h 4860733"/>
                <a:gd name="connsiteX11439" fmla="*/ 253481 w 4853691"/>
                <a:gd name="connsiteY11439" fmla="*/ 2884520 h 4860733"/>
                <a:gd name="connsiteX11440" fmla="*/ 251134 w 4853691"/>
                <a:gd name="connsiteY11440" fmla="*/ 2872785 h 4860733"/>
                <a:gd name="connsiteX11441" fmla="*/ 232358 w 4853691"/>
                <a:gd name="connsiteY11441" fmla="*/ 2778903 h 4860733"/>
                <a:gd name="connsiteX11442" fmla="*/ 246440 w 4853691"/>
                <a:gd name="connsiteY11442" fmla="*/ 2767168 h 4860733"/>
                <a:gd name="connsiteX11443" fmla="*/ 253481 w 4853691"/>
                <a:gd name="connsiteY11443" fmla="*/ 2769515 h 4860733"/>
                <a:gd name="connsiteX11444" fmla="*/ 276951 w 4853691"/>
                <a:gd name="connsiteY11444" fmla="*/ 2776556 h 4860733"/>
                <a:gd name="connsiteX11445" fmla="*/ 410733 w 4853691"/>
                <a:gd name="connsiteY11445" fmla="*/ 2849314 h 4860733"/>
                <a:gd name="connsiteX11446" fmla="*/ 450633 w 4853691"/>
                <a:gd name="connsiteY11446" fmla="*/ 2884520 h 4860733"/>
                <a:gd name="connsiteX11447" fmla="*/ 474103 w 4853691"/>
                <a:gd name="connsiteY11447" fmla="*/ 2903296 h 4860733"/>
                <a:gd name="connsiteX11448" fmla="*/ 530433 w 4853691"/>
                <a:gd name="connsiteY11448" fmla="*/ 2950237 h 4860733"/>
                <a:gd name="connsiteX11449" fmla="*/ 539821 w 4853691"/>
                <a:gd name="connsiteY11449" fmla="*/ 2957279 h 4860733"/>
                <a:gd name="connsiteX11450" fmla="*/ 591456 w 4853691"/>
                <a:gd name="connsiteY11450" fmla="*/ 2999525 h 4860733"/>
                <a:gd name="connsiteX11451" fmla="*/ 586762 w 4853691"/>
                <a:gd name="connsiteY11451" fmla="*/ 3011261 h 4860733"/>
                <a:gd name="connsiteX11452" fmla="*/ 607885 w 4853691"/>
                <a:gd name="connsiteY11452" fmla="*/ 3032384 h 4860733"/>
                <a:gd name="connsiteX11453" fmla="*/ 612579 w 4853691"/>
                <a:gd name="connsiteY11453" fmla="*/ 3126266 h 4860733"/>
                <a:gd name="connsiteX11454" fmla="*/ 612579 w 4853691"/>
                <a:gd name="connsiteY11454" fmla="*/ 3140348 h 4860733"/>
                <a:gd name="connsiteX11455" fmla="*/ 612579 w 4853691"/>
                <a:gd name="connsiteY11455" fmla="*/ 3159125 h 4860733"/>
                <a:gd name="connsiteX11456" fmla="*/ 614926 w 4853691"/>
                <a:gd name="connsiteY11456" fmla="*/ 3203718 h 4860733"/>
                <a:gd name="connsiteX11457" fmla="*/ 614926 w 4853691"/>
                <a:gd name="connsiteY11457" fmla="*/ 3206065 h 4860733"/>
                <a:gd name="connsiteX11458" fmla="*/ 617273 w 4853691"/>
                <a:gd name="connsiteY11458" fmla="*/ 3243618 h 4860733"/>
                <a:gd name="connsiteX11459" fmla="*/ 610232 w 4853691"/>
                <a:gd name="connsiteY11459" fmla="*/ 3245965 h 4860733"/>
                <a:gd name="connsiteX11460" fmla="*/ 575026 w 4853691"/>
                <a:gd name="connsiteY11460" fmla="*/ 3187289 h 4860733"/>
                <a:gd name="connsiteX11461" fmla="*/ 549209 w 4853691"/>
                <a:gd name="connsiteY11461" fmla="*/ 3142695 h 4860733"/>
                <a:gd name="connsiteX11462" fmla="*/ 511656 w 4853691"/>
                <a:gd name="connsiteY11462" fmla="*/ 3076978 h 4860733"/>
                <a:gd name="connsiteX11463" fmla="*/ 431857 w 4853691"/>
                <a:gd name="connsiteY11463" fmla="*/ 2933808 h 4860733"/>
                <a:gd name="connsiteX11464" fmla="*/ 417774 w 4853691"/>
                <a:gd name="connsiteY11464" fmla="*/ 2907991 h 4860733"/>
                <a:gd name="connsiteX11465" fmla="*/ 361445 w 4853691"/>
                <a:gd name="connsiteY11465" fmla="*/ 2804721 h 4860733"/>
                <a:gd name="connsiteX11466" fmla="*/ 366139 w 4853691"/>
                <a:gd name="connsiteY11466" fmla="*/ 2802374 h 4860733"/>
                <a:gd name="connsiteX11467" fmla="*/ 380222 w 4853691"/>
                <a:gd name="connsiteY11467" fmla="*/ 2814109 h 4860733"/>
                <a:gd name="connsiteX11468" fmla="*/ 410733 w 4853691"/>
                <a:gd name="connsiteY11468" fmla="*/ 2849314 h 4860733"/>
                <a:gd name="connsiteX11469" fmla="*/ 652479 w 4853691"/>
                <a:gd name="connsiteY11469" fmla="*/ 2990137 h 4860733"/>
                <a:gd name="connsiteX11470" fmla="*/ 675949 w 4853691"/>
                <a:gd name="connsiteY11470" fmla="*/ 2976055 h 4860733"/>
                <a:gd name="connsiteX11471" fmla="*/ 697073 w 4853691"/>
                <a:gd name="connsiteY11471" fmla="*/ 2964320 h 4860733"/>
                <a:gd name="connsiteX11472" fmla="*/ 722890 w 4853691"/>
                <a:gd name="connsiteY11472" fmla="*/ 2947890 h 4860733"/>
                <a:gd name="connsiteX11473" fmla="*/ 744014 w 4853691"/>
                <a:gd name="connsiteY11473" fmla="*/ 2933808 h 4860733"/>
                <a:gd name="connsiteX11474" fmla="*/ 769831 w 4853691"/>
                <a:gd name="connsiteY11474" fmla="*/ 2915032 h 4860733"/>
                <a:gd name="connsiteX11475" fmla="*/ 788608 w 4853691"/>
                <a:gd name="connsiteY11475" fmla="*/ 2900949 h 4860733"/>
                <a:gd name="connsiteX11476" fmla="*/ 814425 w 4853691"/>
                <a:gd name="connsiteY11476" fmla="*/ 2882173 h 4860733"/>
                <a:gd name="connsiteX11477" fmla="*/ 835549 w 4853691"/>
                <a:gd name="connsiteY11477" fmla="*/ 2868091 h 4860733"/>
                <a:gd name="connsiteX11478" fmla="*/ 861366 w 4853691"/>
                <a:gd name="connsiteY11478" fmla="*/ 2849314 h 4860733"/>
                <a:gd name="connsiteX11479" fmla="*/ 882489 w 4853691"/>
                <a:gd name="connsiteY11479" fmla="*/ 2832885 h 4860733"/>
                <a:gd name="connsiteX11480" fmla="*/ 908307 w 4853691"/>
                <a:gd name="connsiteY11480" fmla="*/ 2811762 h 4860733"/>
                <a:gd name="connsiteX11481" fmla="*/ 929430 w 4853691"/>
                <a:gd name="connsiteY11481" fmla="*/ 2795332 h 4860733"/>
                <a:gd name="connsiteX11482" fmla="*/ 957595 w 4853691"/>
                <a:gd name="connsiteY11482" fmla="*/ 2774209 h 4860733"/>
                <a:gd name="connsiteX11483" fmla="*/ 976371 w 4853691"/>
                <a:gd name="connsiteY11483" fmla="*/ 2757780 h 4860733"/>
                <a:gd name="connsiteX11484" fmla="*/ 1004536 w 4853691"/>
                <a:gd name="connsiteY11484" fmla="*/ 2734309 h 4860733"/>
                <a:gd name="connsiteX11485" fmla="*/ 1023312 w 4853691"/>
                <a:gd name="connsiteY11485" fmla="*/ 2717880 h 4860733"/>
                <a:gd name="connsiteX11486" fmla="*/ 1056171 w 4853691"/>
                <a:gd name="connsiteY11486" fmla="*/ 2689715 h 4860733"/>
                <a:gd name="connsiteX11487" fmla="*/ 1070253 w 4853691"/>
                <a:gd name="connsiteY11487" fmla="*/ 2677980 h 4860733"/>
                <a:gd name="connsiteX11488" fmla="*/ 1107806 w 4853691"/>
                <a:gd name="connsiteY11488" fmla="*/ 2645121 h 4860733"/>
                <a:gd name="connsiteX11489" fmla="*/ 1119541 w 4853691"/>
                <a:gd name="connsiteY11489" fmla="*/ 2635733 h 4860733"/>
                <a:gd name="connsiteX11490" fmla="*/ 1159441 w 4853691"/>
                <a:gd name="connsiteY11490" fmla="*/ 2600527 h 4860733"/>
                <a:gd name="connsiteX11491" fmla="*/ 1168829 w 4853691"/>
                <a:gd name="connsiteY11491" fmla="*/ 2591139 h 4860733"/>
                <a:gd name="connsiteX11492" fmla="*/ 1373022 w 4853691"/>
                <a:gd name="connsiteY11492" fmla="*/ 2403376 h 4860733"/>
                <a:gd name="connsiteX11493" fmla="*/ 1373022 w 4853691"/>
                <a:gd name="connsiteY11493" fmla="*/ 2403376 h 4860733"/>
                <a:gd name="connsiteX11494" fmla="*/ 1387104 w 4853691"/>
                <a:gd name="connsiteY11494" fmla="*/ 2410417 h 4860733"/>
                <a:gd name="connsiteX11495" fmla="*/ 1391799 w 4853691"/>
                <a:gd name="connsiteY11495" fmla="*/ 2410417 h 4860733"/>
                <a:gd name="connsiteX11496" fmla="*/ 1424657 w 4853691"/>
                <a:gd name="connsiteY11496" fmla="*/ 2513687 h 4860733"/>
                <a:gd name="connsiteX11497" fmla="*/ 1424657 w 4853691"/>
                <a:gd name="connsiteY11497" fmla="*/ 2516034 h 4860733"/>
                <a:gd name="connsiteX11498" fmla="*/ 1483333 w 4853691"/>
                <a:gd name="connsiteY11498" fmla="*/ 2692062 h 4860733"/>
                <a:gd name="connsiteX11499" fmla="*/ 1485680 w 4853691"/>
                <a:gd name="connsiteY11499" fmla="*/ 2699103 h 4860733"/>
                <a:gd name="connsiteX11500" fmla="*/ 1495069 w 4853691"/>
                <a:gd name="connsiteY11500" fmla="*/ 2727268 h 4860733"/>
                <a:gd name="connsiteX11501" fmla="*/ 1502110 w 4853691"/>
                <a:gd name="connsiteY11501" fmla="*/ 2748391 h 4860733"/>
                <a:gd name="connsiteX11502" fmla="*/ 1504457 w 4853691"/>
                <a:gd name="connsiteY11502" fmla="*/ 2755433 h 4860733"/>
                <a:gd name="connsiteX11503" fmla="*/ 1638239 w 4853691"/>
                <a:gd name="connsiteY11503" fmla="*/ 3128613 h 4860733"/>
                <a:gd name="connsiteX11504" fmla="*/ 1626503 w 4853691"/>
                <a:gd name="connsiteY11504" fmla="*/ 3145042 h 4860733"/>
                <a:gd name="connsiteX11505" fmla="*/ 1572521 w 4853691"/>
                <a:gd name="connsiteY11505" fmla="*/ 3145042 h 4860733"/>
                <a:gd name="connsiteX11506" fmla="*/ 1567827 w 4853691"/>
                <a:gd name="connsiteY11506" fmla="*/ 3145042 h 4860733"/>
                <a:gd name="connsiteX11507" fmla="*/ 1072600 w 4853691"/>
                <a:gd name="connsiteY11507" fmla="*/ 3114531 h 4860733"/>
                <a:gd name="connsiteX11508" fmla="*/ 1072600 w 4853691"/>
                <a:gd name="connsiteY11508" fmla="*/ 3114531 h 4860733"/>
                <a:gd name="connsiteX11509" fmla="*/ 1009230 w 4853691"/>
                <a:gd name="connsiteY11509" fmla="*/ 3107490 h 4860733"/>
                <a:gd name="connsiteX11510" fmla="*/ 1004536 w 4853691"/>
                <a:gd name="connsiteY11510" fmla="*/ 3107490 h 4860733"/>
                <a:gd name="connsiteX11511" fmla="*/ 948207 w 4853691"/>
                <a:gd name="connsiteY11511" fmla="*/ 3100448 h 4860733"/>
                <a:gd name="connsiteX11512" fmla="*/ 938819 w 4853691"/>
                <a:gd name="connsiteY11512" fmla="*/ 3098101 h 4860733"/>
                <a:gd name="connsiteX11513" fmla="*/ 887184 w 4853691"/>
                <a:gd name="connsiteY11513" fmla="*/ 3088713 h 4860733"/>
                <a:gd name="connsiteX11514" fmla="*/ 875448 w 4853691"/>
                <a:gd name="connsiteY11514" fmla="*/ 3086366 h 4860733"/>
                <a:gd name="connsiteX11515" fmla="*/ 828507 w 4853691"/>
                <a:gd name="connsiteY11515" fmla="*/ 3076978 h 4860733"/>
                <a:gd name="connsiteX11516" fmla="*/ 814425 w 4853691"/>
                <a:gd name="connsiteY11516" fmla="*/ 3074631 h 4860733"/>
                <a:gd name="connsiteX11517" fmla="*/ 772178 w 4853691"/>
                <a:gd name="connsiteY11517" fmla="*/ 3065243 h 4860733"/>
                <a:gd name="connsiteX11518" fmla="*/ 755749 w 4853691"/>
                <a:gd name="connsiteY11518" fmla="*/ 3060549 h 4860733"/>
                <a:gd name="connsiteX11519" fmla="*/ 715849 w 4853691"/>
                <a:gd name="connsiteY11519" fmla="*/ 3051160 h 4860733"/>
                <a:gd name="connsiteX11520" fmla="*/ 699420 w 4853691"/>
                <a:gd name="connsiteY11520" fmla="*/ 3046466 h 4860733"/>
                <a:gd name="connsiteX11521" fmla="*/ 661867 w 4853691"/>
                <a:gd name="connsiteY11521" fmla="*/ 3037078 h 4860733"/>
                <a:gd name="connsiteX11522" fmla="*/ 643091 w 4853691"/>
                <a:gd name="connsiteY11522" fmla="*/ 3032384 h 4860733"/>
                <a:gd name="connsiteX11523" fmla="*/ 626661 w 4853691"/>
                <a:gd name="connsiteY11523" fmla="*/ 3027690 h 4860733"/>
                <a:gd name="connsiteX11524" fmla="*/ 626661 w 4853691"/>
                <a:gd name="connsiteY11524" fmla="*/ 3022996 h 4860733"/>
                <a:gd name="connsiteX11525" fmla="*/ 624314 w 4853691"/>
                <a:gd name="connsiteY11525" fmla="*/ 3013608 h 4860733"/>
                <a:gd name="connsiteX11526" fmla="*/ 633703 w 4853691"/>
                <a:gd name="connsiteY11526" fmla="*/ 3008914 h 4860733"/>
                <a:gd name="connsiteX11527" fmla="*/ 652479 w 4853691"/>
                <a:gd name="connsiteY11527" fmla="*/ 2990137 h 4860733"/>
                <a:gd name="connsiteX11528" fmla="*/ 1286181 w 4853691"/>
                <a:gd name="connsiteY11528" fmla="*/ 1971519 h 4860733"/>
                <a:gd name="connsiteX11529" fmla="*/ 1281487 w 4853691"/>
                <a:gd name="connsiteY11529" fmla="*/ 1933966 h 4860733"/>
                <a:gd name="connsiteX11530" fmla="*/ 1276793 w 4853691"/>
                <a:gd name="connsiteY11530" fmla="*/ 1887025 h 4860733"/>
                <a:gd name="connsiteX11531" fmla="*/ 1274446 w 4853691"/>
                <a:gd name="connsiteY11531" fmla="*/ 1856514 h 4860733"/>
                <a:gd name="connsiteX11532" fmla="*/ 1267405 w 4853691"/>
                <a:gd name="connsiteY11532" fmla="*/ 1802532 h 4860733"/>
                <a:gd name="connsiteX11533" fmla="*/ 1265058 w 4853691"/>
                <a:gd name="connsiteY11533" fmla="*/ 1779061 h 4860733"/>
                <a:gd name="connsiteX11534" fmla="*/ 1258017 w 4853691"/>
                <a:gd name="connsiteY11534" fmla="*/ 1718038 h 4860733"/>
                <a:gd name="connsiteX11535" fmla="*/ 1255670 w 4853691"/>
                <a:gd name="connsiteY11535" fmla="*/ 1701609 h 4860733"/>
                <a:gd name="connsiteX11536" fmla="*/ 1248629 w 4853691"/>
                <a:gd name="connsiteY11536" fmla="*/ 1631197 h 4860733"/>
                <a:gd name="connsiteX11537" fmla="*/ 1248629 w 4853691"/>
                <a:gd name="connsiteY11537" fmla="*/ 1621809 h 4860733"/>
                <a:gd name="connsiteX11538" fmla="*/ 1241588 w 4853691"/>
                <a:gd name="connsiteY11538" fmla="*/ 1544357 h 4860733"/>
                <a:gd name="connsiteX11539" fmla="*/ 1241588 w 4853691"/>
                <a:gd name="connsiteY11539" fmla="*/ 1537315 h 4860733"/>
                <a:gd name="connsiteX11540" fmla="*/ 1225158 w 4853691"/>
                <a:gd name="connsiteY11540" fmla="*/ 1382410 h 4860733"/>
                <a:gd name="connsiteX11541" fmla="*/ 1241588 w 4853691"/>
                <a:gd name="connsiteY11541" fmla="*/ 1363634 h 4860733"/>
                <a:gd name="connsiteX11542" fmla="*/ 1220464 w 4853691"/>
                <a:gd name="connsiteY11542" fmla="*/ 1342511 h 4860733"/>
                <a:gd name="connsiteX11543" fmla="*/ 1220464 w 4853691"/>
                <a:gd name="connsiteY11543" fmla="*/ 1342511 h 4860733"/>
                <a:gd name="connsiteX11544" fmla="*/ 1213423 w 4853691"/>
                <a:gd name="connsiteY11544" fmla="*/ 1262711 h 4860733"/>
                <a:gd name="connsiteX11545" fmla="*/ 1206382 w 4853691"/>
                <a:gd name="connsiteY11545" fmla="*/ 1199341 h 4860733"/>
                <a:gd name="connsiteX11546" fmla="*/ 1342511 w 4853691"/>
                <a:gd name="connsiteY11546" fmla="*/ 1140665 h 4860733"/>
                <a:gd name="connsiteX11547" fmla="*/ 1328428 w 4853691"/>
                <a:gd name="connsiteY11547" fmla="*/ 1314346 h 4860733"/>
                <a:gd name="connsiteX11548" fmla="*/ 1328428 w 4853691"/>
                <a:gd name="connsiteY11548" fmla="*/ 1314346 h 4860733"/>
                <a:gd name="connsiteX11549" fmla="*/ 1307305 w 4853691"/>
                <a:gd name="connsiteY11549" fmla="*/ 1335469 h 4860733"/>
                <a:gd name="connsiteX11550" fmla="*/ 1326081 w 4853691"/>
                <a:gd name="connsiteY11550" fmla="*/ 1354246 h 4860733"/>
                <a:gd name="connsiteX11551" fmla="*/ 1321387 w 4853691"/>
                <a:gd name="connsiteY11551" fmla="*/ 1417616 h 4860733"/>
                <a:gd name="connsiteX11552" fmla="*/ 1319040 w 4853691"/>
                <a:gd name="connsiteY11552" fmla="*/ 1443434 h 4860733"/>
                <a:gd name="connsiteX11553" fmla="*/ 1314346 w 4853691"/>
                <a:gd name="connsiteY11553" fmla="*/ 1502110 h 4860733"/>
                <a:gd name="connsiteX11554" fmla="*/ 1311999 w 4853691"/>
                <a:gd name="connsiteY11554" fmla="*/ 1537315 h 4860733"/>
                <a:gd name="connsiteX11555" fmla="*/ 1309652 w 4853691"/>
                <a:gd name="connsiteY11555" fmla="*/ 1588950 h 4860733"/>
                <a:gd name="connsiteX11556" fmla="*/ 1307305 w 4853691"/>
                <a:gd name="connsiteY11556" fmla="*/ 1626503 h 4860733"/>
                <a:gd name="connsiteX11557" fmla="*/ 1304958 w 4853691"/>
                <a:gd name="connsiteY11557" fmla="*/ 1675791 h 4860733"/>
                <a:gd name="connsiteX11558" fmla="*/ 1302611 w 4853691"/>
                <a:gd name="connsiteY11558" fmla="*/ 1718038 h 4860733"/>
                <a:gd name="connsiteX11559" fmla="*/ 1300264 w 4853691"/>
                <a:gd name="connsiteY11559" fmla="*/ 1767326 h 4860733"/>
                <a:gd name="connsiteX11560" fmla="*/ 1297917 w 4853691"/>
                <a:gd name="connsiteY11560" fmla="*/ 1807226 h 4860733"/>
                <a:gd name="connsiteX11561" fmla="*/ 1295570 w 4853691"/>
                <a:gd name="connsiteY11561" fmla="*/ 1858861 h 4860733"/>
                <a:gd name="connsiteX11562" fmla="*/ 1293223 w 4853691"/>
                <a:gd name="connsiteY11562" fmla="*/ 1896413 h 4860733"/>
                <a:gd name="connsiteX11563" fmla="*/ 1290876 w 4853691"/>
                <a:gd name="connsiteY11563" fmla="*/ 1952743 h 4860733"/>
                <a:gd name="connsiteX11564" fmla="*/ 1290876 w 4853691"/>
                <a:gd name="connsiteY11564" fmla="*/ 1985601 h 4860733"/>
                <a:gd name="connsiteX11565" fmla="*/ 1288529 w 4853691"/>
                <a:gd name="connsiteY11565" fmla="*/ 2030195 h 4860733"/>
                <a:gd name="connsiteX11566" fmla="*/ 1288529 w 4853691"/>
                <a:gd name="connsiteY11566" fmla="*/ 2030195 h 4860733"/>
                <a:gd name="connsiteX11567" fmla="*/ 1290876 w 4853691"/>
                <a:gd name="connsiteY11567" fmla="*/ 2009072 h 4860733"/>
                <a:gd name="connsiteX11568" fmla="*/ 1286181 w 4853691"/>
                <a:gd name="connsiteY11568" fmla="*/ 1971519 h 4860733"/>
                <a:gd name="connsiteX11569" fmla="*/ 1124235 w 4853691"/>
                <a:gd name="connsiteY11569" fmla="*/ 1117194 h 4860733"/>
                <a:gd name="connsiteX11570" fmla="*/ 1086683 w 4853691"/>
                <a:gd name="connsiteY11570" fmla="*/ 1135970 h 4860733"/>
                <a:gd name="connsiteX11571" fmla="*/ 1030353 w 4853691"/>
                <a:gd name="connsiteY11571" fmla="*/ 1161788 h 4860733"/>
                <a:gd name="connsiteX11572" fmla="*/ 990454 w 4853691"/>
                <a:gd name="connsiteY11572" fmla="*/ 1182911 h 4860733"/>
                <a:gd name="connsiteX11573" fmla="*/ 938819 w 4853691"/>
                <a:gd name="connsiteY11573" fmla="*/ 1211076 h 4860733"/>
                <a:gd name="connsiteX11574" fmla="*/ 898919 w 4853691"/>
                <a:gd name="connsiteY11574" fmla="*/ 1234546 h 4860733"/>
                <a:gd name="connsiteX11575" fmla="*/ 863713 w 4853691"/>
                <a:gd name="connsiteY11575" fmla="*/ 1255670 h 4860733"/>
                <a:gd name="connsiteX11576" fmla="*/ 863713 w 4853691"/>
                <a:gd name="connsiteY11576" fmla="*/ 1253323 h 4860733"/>
                <a:gd name="connsiteX11577" fmla="*/ 898919 w 4853691"/>
                <a:gd name="connsiteY11577" fmla="*/ 1222811 h 4860733"/>
                <a:gd name="connsiteX11578" fmla="*/ 945860 w 4853691"/>
                <a:gd name="connsiteY11578" fmla="*/ 1182911 h 4860733"/>
                <a:gd name="connsiteX11579" fmla="*/ 992801 w 4853691"/>
                <a:gd name="connsiteY11579" fmla="*/ 1145359 h 4860733"/>
                <a:gd name="connsiteX11580" fmla="*/ 1039742 w 4853691"/>
                <a:gd name="connsiteY11580" fmla="*/ 1107806 h 4860733"/>
                <a:gd name="connsiteX11581" fmla="*/ 1089030 w 4853691"/>
                <a:gd name="connsiteY11581" fmla="*/ 1072600 h 4860733"/>
                <a:gd name="connsiteX11582" fmla="*/ 1135971 w 4853691"/>
                <a:gd name="connsiteY11582" fmla="*/ 1037394 h 4860733"/>
                <a:gd name="connsiteX11583" fmla="*/ 1185258 w 4853691"/>
                <a:gd name="connsiteY11583" fmla="*/ 1002189 h 4860733"/>
                <a:gd name="connsiteX11584" fmla="*/ 1192300 w 4853691"/>
                <a:gd name="connsiteY11584" fmla="*/ 1086683 h 4860733"/>
                <a:gd name="connsiteX11585" fmla="*/ 1182911 w 4853691"/>
                <a:gd name="connsiteY11585" fmla="*/ 1091377 h 4860733"/>
                <a:gd name="connsiteX11586" fmla="*/ 1124235 w 4853691"/>
                <a:gd name="connsiteY11586" fmla="*/ 1117194 h 4860733"/>
                <a:gd name="connsiteX11587" fmla="*/ 762790 w 4853691"/>
                <a:gd name="connsiteY11587" fmla="*/ 1337817 h 4860733"/>
                <a:gd name="connsiteX11588" fmla="*/ 685338 w 4853691"/>
                <a:gd name="connsiteY11588" fmla="*/ 1410575 h 4860733"/>
                <a:gd name="connsiteX11589" fmla="*/ 664214 w 4853691"/>
                <a:gd name="connsiteY11589" fmla="*/ 1431698 h 4860733"/>
                <a:gd name="connsiteX11590" fmla="*/ 633703 w 4853691"/>
                <a:gd name="connsiteY11590" fmla="*/ 1462210 h 4860733"/>
                <a:gd name="connsiteX11591" fmla="*/ 797996 w 4853691"/>
                <a:gd name="connsiteY11591" fmla="*/ 1241588 h 4860733"/>
                <a:gd name="connsiteX11592" fmla="*/ 800343 w 4853691"/>
                <a:gd name="connsiteY11592" fmla="*/ 1243935 h 4860733"/>
                <a:gd name="connsiteX11593" fmla="*/ 812078 w 4853691"/>
                <a:gd name="connsiteY11593" fmla="*/ 1250976 h 4860733"/>
                <a:gd name="connsiteX11594" fmla="*/ 826160 w 4853691"/>
                <a:gd name="connsiteY11594" fmla="*/ 1260364 h 4860733"/>
                <a:gd name="connsiteX11595" fmla="*/ 823813 w 4853691"/>
                <a:gd name="connsiteY11595" fmla="*/ 1269752 h 4860733"/>
                <a:gd name="connsiteX11596" fmla="*/ 828507 w 4853691"/>
                <a:gd name="connsiteY11596" fmla="*/ 1281487 h 4860733"/>
                <a:gd name="connsiteX11597" fmla="*/ 769831 w 4853691"/>
                <a:gd name="connsiteY11597" fmla="*/ 1333122 h 4860733"/>
                <a:gd name="connsiteX11598" fmla="*/ 762790 w 4853691"/>
                <a:gd name="connsiteY11598" fmla="*/ 1337817 h 4860733"/>
                <a:gd name="connsiteX11599" fmla="*/ 894225 w 4853691"/>
                <a:gd name="connsiteY11599" fmla="*/ 1175870 h 4860733"/>
                <a:gd name="connsiteX11600" fmla="*/ 917695 w 4853691"/>
                <a:gd name="connsiteY11600" fmla="*/ 1131276 h 4860733"/>
                <a:gd name="connsiteX11601" fmla="*/ 943513 w 4853691"/>
                <a:gd name="connsiteY11601" fmla="*/ 1084335 h 4860733"/>
                <a:gd name="connsiteX11602" fmla="*/ 969330 w 4853691"/>
                <a:gd name="connsiteY11602" fmla="*/ 1037394 h 4860733"/>
                <a:gd name="connsiteX11603" fmla="*/ 971677 w 4853691"/>
                <a:gd name="connsiteY11603" fmla="*/ 1035047 h 4860733"/>
                <a:gd name="connsiteX11604" fmla="*/ 988107 w 4853691"/>
                <a:gd name="connsiteY11604" fmla="*/ 1016271 h 4860733"/>
                <a:gd name="connsiteX11605" fmla="*/ 1009230 w 4853691"/>
                <a:gd name="connsiteY11605" fmla="*/ 992801 h 4860733"/>
                <a:gd name="connsiteX11606" fmla="*/ 1032700 w 4853691"/>
                <a:gd name="connsiteY11606" fmla="*/ 966983 h 4860733"/>
                <a:gd name="connsiteX11607" fmla="*/ 1053824 w 4853691"/>
                <a:gd name="connsiteY11607" fmla="*/ 943513 h 4860733"/>
                <a:gd name="connsiteX11608" fmla="*/ 1077294 w 4853691"/>
                <a:gd name="connsiteY11608" fmla="*/ 917695 h 4860733"/>
                <a:gd name="connsiteX11609" fmla="*/ 1098418 w 4853691"/>
                <a:gd name="connsiteY11609" fmla="*/ 894225 h 4860733"/>
                <a:gd name="connsiteX11610" fmla="*/ 1121888 w 4853691"/>
                <a:gd name="connsiteY11610" fmla="*/ 870754 h 4860733"/>
                <a:gd name="connsiteX11611" fmla="*/ 1145359 w 4853691"/>
                <a:gd name="connsiteY11611" fmla="*/ 847284 h 4860733"/>
                <a:gd name="connsiteX11612" fmla="*/ 1154747 w 4853691"/>
                <a:gd name="connsiteY11612" fmla="*/ 837896 h 4860733"/>
                <a:gd name="connsiteX11613" fmla="*/ 1168829 w 4853691"/>
                <a:gd name="connsiteY11613" fmla="*/ 842590 h 4860733"/>
                <a:gd name="connsiteX11614" fmla="*/ 1168829 w 4853691"/>
                <a:gd name="connsiteY11614" fmla="*/ 842590 h 4860733"/>
                <a:gd name="connsiteX11615" fmla="*/ 1182911 w 4853691"/>
                <a:gd name="connsiteY11615" fmla="*/ 990454 h 4860733"/>
                <a:gd name="connsiteX11616" fmla="*/ 1185258 w 4853691"/>
                <a:gd name="connsiteY11616" fmla="*/ 1004536 h 4860733"/>
                <a:gd name="connsiteX11617" fmla="*/ 1168829 w 4853691"/>
                <a:gd name="connsiteY11617" fmla="*/ 1016271 h 4860733"/>
                <a:gd name="connsiteX11618" fmla="*/ 1121888 w 4853691"/>
                <a:gd name="connsiteY11618" fmla="*/ 1049130 h 4860733"/>
                <a:gd name="connsiteX11619" fmla="*/ 1077294 w 4853691"/>
                <a:gd name="connsiteY11619" fmla="*/ 1081988 h 4860733"/>
                <a:gd name="connsiteX11620" fmla="*/ 1028006 w 4853691"/>
                <a:gd name="connsiteY11620" fmla="*/ 1119541 h 4860733"/>
                <a:gd name="connsiteX11621" fmla="*/ 988107 w 4853691"/>
                <a:gd name="connsiteY11621" fmla="*/ 1152400 h 4860733"/>
                <a:gd name="connsiteX11622" fmla="*/ 936472 w 4853691"/>
                <a:gd name="connsiteY11622" fmla="*/ 1192300 h 4860733"/>
                <a:gd name="connsiteX11623" fmla="*/ 901266 w 4853691"/>
                <a:gd name="connsiteY11623" fmla="*/ 1222811 h 4860733"/>
                <a:gd name="connsiteX11624" fmla="*/ 861366 w 4853691"/>
                <a:gd name="connsiteY11624" fmla="*/ 1255670 h 4860733"/>
                <a:gd name="connsiteX11625" fmla="*/ 856672 w 4853691"/>
                <a:gd name="connsiteY11625" fmla="*/ 1250976 h 4860733"/>
                <a:gd name="connsiteX11626" fmla="*/ 868407 w 4853691"/>
                <a:gd name="connsiteY11626" fmla="*/ 1229852 h 4860733"/>
                <a:gd name="connsiteX11627" fmla="*/ 894225 w 4853691"/>
                <a:gd name="connsiteY11627" fmla="*/ 1175870 h 4860733"/>
                <a:gd name="connsiteX11628" fmla="*/ 1283834 w 4853691"/>
                <a:gd name="connsiteY11628" fmla="*/ 934125 h 4860733"/>
                <a:gd name="connsiteX11629" fmla="*/ 1333122 w 4853691"/>
                <a:gd name="connsiteY11629" fmla="*/ 901266 h 4860733"/>
                <a:gd name="connsiteX11630" fmla="*/ 1368328 w 4853691"/>
                <a:gd name="connsiteY11630" fmla="*/ 877795 h 4860733"/>
                <a:gd name="connsiteX11631" fmla="*/ 1361287 w 4853691"/>
                <a:gd name="connsiteY11631" fmla="*/ 931777 h 4860733"/>
                <a:gd name="connsiteX11632" fmla="*/ 1361287 w 4853691"/>
                <a:gd name="connsiteY11632" fmla="*/ 941166 h 4860733"/>
                <a:gd name="connsiteX11633" fmla="*/ 1351899 w 4853691"/>
                <a:gd name="connsiteY11633" fmla="*/ 1023312 h 4860733"/>
                <a:gd name="connsiteX11634" fmla="*/ 1321387 w 4853691"/>
                <a:gd name="connsiteY11634" fmla="*/ 1035047 h 4860733"/>
                <a:gd name="connsiteX11635" fmla="*/ 1283834 w 4853691"/>
                <a:gd name="connsiteY11635" fmla="*/ 1049130 h 4860733"/>
                <a:gd name="connsiteX11636" fmla="*/ 1220464 w 4853691"/>
                <a:gd name="connsiteY11636" fmla="*/ 1072600 h 4860733"/>
                <a:gd name="connsiteX11637" fmla="*/ 1192300 w 4853691"/>
                <a:gd name="connsiteY11637" fmla="*/ 1084335 h 4860733"/>
                <a:gd name="connsiteX11638" fmla="*/ 1185258 w 4853691"/>
                <a:gd name="connsiteY11638" fmla="*/ 997495 h 4860733"/>
                <a:gd name="connsiteX11639" fmla="*/ 1232199 w 4853691"/>
                <a:gd name="connsiteY11639" fmla="*/ 964636 h 4860733"/>
                <a:gd name="connsiteX11640" fmla="*/ 1283834 w 4853691"/>
                <a:gd name="connsiteY11640" fmla="*/ 934125 h 4860733"/>
                <a:gd name="connsiteX11641" fmla="*/ 1373022 w 4853691"/>
                <a:gd name="connsiteY11641" fmla="*/ 861366 h 4860733"/>
                <a:gd name="connsiteX11642" fmla="*/ 1380063 w 4853691"/>
                <a:gd name="connsiteY11642" fmla="*/ 805037 h 4860733"/>
                <a:gd name="connsiteX11643" fmla="*/ 1382410 w 4853691"/>
                <a:gd name="connsiteY11643" fmla="*/ 788608 h 4860733"/>
                <a:gd name="connsiteX11644" fmla="*/ 1387104 w 4853691"/>
                <a:gd name="connsiteY11644" fmla="*/ 758096 h 4860733"/>
                <a:gd name="connsiteX11645" fmla="*/ 1389452 w 4853691"/>
                <a:gd name="connsiteY11645" fmla="*/ 758096 h 4860733"/>
                <a:gd name="connsiteX11646" fmla="*/ 1398840 w 4853691"/>
                <a:gd name="connsiteY11646" fmla="*/ 755749 h 4860733"/>
                <a:gd name="connsiteX11647" fmla="*/ 1401187 w 4853691"/>
                <a:gd name="connsiteY11647" fmla="*/ 760443 h 4860733"/>
                <a:gd name="connsiteX11648" fmla="*/ 1415269 w 4853691"/>
                <a:gd name="connsiteY11648" fmla="*/ 788608 h 4860733"/>
                <a:gd name="connsiteX11649" fmla="*/ 1427004 w 4853691"/>
                <a:gd name="connsiteY11649" fmla="*/ 809731 h 4860733"/>
                <a:gd name="connsiteX11650" fmla="*/ 1441087 w 4853691"/>
                <a:gd name="connsiteY11650" fmla="*/ 835549 h 4860733"/>
                <a:gd name="connsiteX11651" fmla="*/ 1410575 w 4853691"/>
                <a:gd name="connsiteY11651" fmla="*/ 854325 h 4860733"/>
                <a:gd name="connsiteX11652" fmla="*/ 1373022 w 4853691"/>
                <a:gd name="connsiteY11652" fmla="*/ 877795 h 4860733"/>
                <a:gd name="connsiteX11653" fmla="*/ 1373022 w 4853691"/>
                <a:gd name="connsiteY11653" fmla="*/ 873101 h 4860733"/>
                <a:gd name="connsiteX11654" fmla="*/ 1373022 w 4853691"/>
                <a:gd name="connsiteY11654" fmla="*/ 861366 h 4860733"/>
                <a:gd name="connsiteX11655" fmla="*/ 1532621 w 4853691"/>
                <a:gd name="connsiteY11655" fmla="*/ 781566 h 4860733"/>
                <a:gd name="connsiteX11656" fmla="*/ 1586603 w 4853691"/>
                <a:gd name="connsiteY11656" fmla="*/ 753402 h 4860733"/>
                <a:gd name="connsiteX11657" fmla="*/ 1635891 w 4853691"/>
                <a:gd name="connsiteY11657" fmla="*/ 727584 h 4860733"/>
                <a:gd name="connsiteX11658" fmla="*/ 1689873 w 4853691"/>
                <a:gd name="connsiteY11658" fmla="*/ 699420 h 4860733"/>
                <a:gd name="connsiteX11659" fmla="*/ 1736814 w 4853691"/>
                <a:gd name="connsiteY11659" fmla="*/ 675949 h 4860733"/>
                <a:gd name="connsiteX11660" fmla="*/ 1767326 w 4853691"/>
                <a:gd name="connsiteY11660" fmla="*/ 673602 h 4860733"/>
                <a:gd name="connsiteX11661" fmla="*/ 1795491 w 4853691"/>
                <a:gd name="connsiteY11661" fmla="*/ 671255 h 4860733"/>
                <a:gd name="connsiteX11662" fmla="*/ 1849473 w 4853691"/>
                <a:gd name="connsiteY11662" fmla="*/ 666561 h 4860733"/>
                <a:gd name="connsiteX11663" fmla="*/ 1879984 w 4853691"/>
                <a:gd name="connsiteY11663" fmla="*/ 664214 h 4860733"/>
                <a:gd name="connsiteX11664" fmla="*/ 1938660 w 4853691"/>
                <a:gd name="connsiteY11664" fmla="*/ 661867 h 4860733"/>
                <a:gd name="connsiteX11665" fmla="*/ 1966825 w 4853691"/>
                <a:gd name="connsiteY11665" fmla="*/ 659520 h 4860733"/>
                <a:gd name="connsiteX11666" fmla="*/ 2053666 w 4853691"/>
                <a:gd name="connsiteY11666" fmla="*/ 657173 h 4860733"/>
                <a:gd name="connsiteX11667" fmla="*/ 2135812 w 4853691"/>
                <a:gd name="connsiteY11667" fmla="*/ 657173 h 4860733"/>
                <a:gd name="connsiteX11668" fmla="*/ 2180406 w 4853691"/>
                <a:gd name="connsiteY11668" fmla="*/ 659520 h 4860733"/>
                <a:gd name="connsiteX11669" fmla="*/ 2196835 w 4853691"/>
                <a:gd name="connsiteY11669" fmla="*/ 659520 h 4860733"/>
                <a:gd name="connsiteX11670" fmla="*/ 2206224 w 4853691"/>
                <a:gd name="connsiteY11670" fmla="*/ 675949 h 4860733"/>
                <a:gd name="connsiteX11671" fmla="*/ 2203877 w 4853691"/>
                <a:gd name="connsiteY11671" fmla="*/ 680643 h 4860733"/>
                <a:gd name="connsiteX11672" fmla="*/ 2189794 w 4853691"/>
                <a:gd name="connsiteY11672" fmla="*/ 708808 h 4860733"/>
                <a:gd name="connsiteX11673" fmla="*/ 2178059 w 4853691"/>
                <a:gd name="connsiteY11673" fmla="*/ 732279 h 4860733"/>
                <a:gd name="connsiteX11674" fmla="*/ 2163977 w 4853691"/>
                <a:gd name="connsiteY11674" fmla="*/ 760443 h 4860733"/>
                <a:gd name="connsiteX11675" fmla="*/ 2152242 w 4853691"/>
                <a:gd name="connsiteY11675" fmla="*/ 781566 h 4860733"/>
                <a:gd name="connsiteX11676" fmla="*/ 2135812 w 4853691"/>
                <a:gd name="connsiteY11676" fmla="*/ 812078 h 4860733"/>
                <a:gd name="connsiteX11677" fmla="*/ 2124077 w 4853691"/>
                <a:gd name="connsiteY11677" fmla="*/ 835549 h 4860733"/>
                <a:gd name="connsiteX11678" fmla="*/ 2119383 w 4853691"/>
                <a:gd name="connsiteY11678" fmla="*/ 847284 h 4860733"/>
                <a:gd name="connsiteX11679" fmla="*/ 1638239 w 4853691"/>
                <a:gd name="connsiteY11679" fmla="*/ 934125 h 4860733"/>
                <a:gd name="connsiteX11680" fmla="*/ 1530274 w 4853691"/>
                <a:gd name="connsiteY11680" fmla="*/ 964636 h 4860733"/>
                <a:gd name="connsiteX11681" fmla="*/ 1509151 w 4853691"/>
                <a:gd name="connsiteY11681" fmla="*/ 971677 h 4860733"/>
                <a:gd name="connsiteX11682" fmla="*/ 1466904 w 4853691"/>
                <a:gd name="connsiteY11682" fmla="*/ 882489 h 4860733"/>
                <a:gd name="connsiteX11683" fmla="*/ 1464557 w 4853691"/>
                <a:gd name="connsiteY11683" fmla="*/ 877795 h 4860733"/>
                <a:gd name="connsiteX11684" fmla="*/ 1441087 w 4853691"/>
                <a:gd name="connsiteY11684" fmla="*/ 833202 h 4860733"/>
                <a:gd name="connsiteX11685" fmla="*/ 1485680 w 4853691"/>
                <a:gd name="connsiteY11685" fmla="*/ 807384 h 4860733"/>
                <a:gd name="connsiteX11686" fmla="*/ 1532621 w 4853691"/>
                <a:gd name="connsiteY11686" fmla="*/ 781566 h 4860733"/>
                <a:gd name="connsiteX11687" fmla="*/ 2246123 w 4853691"/>
                <a:gd name="connsiteY11687" fmla="*/ 624314 h 4860733"/>
                <a:gd name="connsiteX11688" fmla="*/ 2260206 w 4853691"/>
                <a:gd name="connsiteY11688" fmla="*/ 607885 h 4860733"/>
                <a:gd name="connsiteX11689" fmla="*/ 2276635 w 4853691"/>
                <a:gd name="connsiteY11689" fmla="*/ 589109 h 4860733"/>
                <a:gd name="connsiteX11690" fmla="*/ 2290717 w 4853691"/>
                <a:gd name="connsiteY11690" fmla="*/ 575026 h 4860733"/>
                <a:gd name="connsiteX11691" fmla="*/ 2307147 w 4853691"/>
                <a:gd name="connsiteY11691" fmla="*/ 556250 h 4860733"/>
                <a:gd name="connsiteX11692" fmla="*/ 2321229 w 4853691"/>
                <a:gd name="connsiteY11692" fmla="*/ 542168 h 4860733"/>
                <a:gd name="connsiteX11693" fmla="*/ 2337658 w 4853691"/>
                <a:gd name="connsiteY11693" fmla="*/ 525738 h 4860733"/>
                <a:gd name="connsiteX11694" fmla="*/ 2351741 w 4853691"/>
                <a:gd name="connsiteY11694" fmla="*/ 511656 h 4860733"/>
                <a:gd name="connsiteX11695" fmla="*/ 2368170 w 4853691"/>
                <a:gd name="connsiteY11695" fmla="*/ 495227 h 4860733"/>
                <a:gd name="connsiteX11696" fmla="*/ 2382252 w 4853691"/>
                <a:gd name="connsiteY11696" fmla="*/ 481145 h 4860733"/>
                <a:gd name="connsiteX11697" fmla="*/ 2398681 w 4853691"/>
                <a:gd name="connsiteY11697" fmla="*/ 464715 h 4860733"/>
                <a:gd name="connsiteX11698" fmla="*/ 2412764 w 4853691"/>
                <a:gd name="connsiteY11698" fmla="*/ 450633 h 4860733"/>
                <a:gd name="connsiteX11699" fmla="*/ 2429193 w 4853691"/>
                <a:gd name="connsiteY11699" fmla="*/ 436551 h 4860733"/>
                <a:gd name="connsiteX11700" fmla="*/ 2440928 w 4853691"/>
                <a:gd name="connsiteY11700" fmla="*/ 424815 h 4860733"/>
                <a:gd name="connsiteX11701" fmla="*/ 2447970 w 4853691"/>
                <a:gd name="connsiteY11701" fmla="*/ 422468 h 4860733"/>
                <a:gd name="connsiteX11702" fmla="*/ 2466746 w 4853691"/>
                <a:gd name="connsiteY11702" fmla="*/ 436551 h 4860733"/>
                <a:gd name="connsiteX11703" fmla="*/ 2485522 w 4853691"/>
                <a:gd name="connsiteY11703" fmla="*/ 424815 h 4860733"/>
                <a:gd name="connsiteX11704" fmla="*/ 2598180 w 4853691"/>
                <a:gd name="connsiteY11704" fmla="*/ 481145 h 4860733"/>
                <a:gd name="connsiteX11705" fmla="*/ 2586445 w 4853691"/>
                <a:gd name="connsiteY11705" fmla="*/ 485839 h 4860733"/>
                <a:gd name="connsiteX11706" fmla="*/ 2555934 w 4853691"/>
                <a:gd name="connsiteY11706" fmla="*/ 497574 h 4860733"/>
                <a:gd name="connsiteX11707" fmla="*/ 2537157 w 4853691"/>
                <a:gd name="connsiteY11707" fmla="*/ 504615 h 4860733"/>
                <a:gd name="connsiteX11708" fmla="*/ 2508993 w 4853691"/>
                <a:gd name="connsiteY11708" fmla="*/ 516350 h 4860733"/>
                <a:gd name="connsiteX11709" fmla="*/ 2487869 w 4853691"/>
                <a:gd name="connsiteY11709" fmla="*/ 525738 h 4860733"/>
                <a:gd name="connsiteX11710" fmla="*/ 2459705 w 4853691"/>
                <a:gd name="connsiteY11710" fmla="*/ 537474 h 4860733"/>
                <a:gd name="connsiteX11711" fmla="*/ 2438581 w 4853691"/>
                <a:gd name="connsiteY11711" fmla="*/ 546862 h 4860733"/>
                <a:gd name="connsiteX11712" fmla="*/ 2410417 w 4853691"/>
                <a:gd name="connsiteY11712" fmla="*/ 558597 h 4860733"/>
                <a:gd name="connsiteX11713" fmla="*/ 2389293 w 4853691"/>
                <a:gd name="connsiteY11713" fmla="*/ 567985 h 4860733"/>
                <a:gd name="connsiteX11714" fmla="*/ 2361129 w 4853691"/>
                <a:gd name="connsiteY11714" fmla="*/ 579720 h 4860733"/>
                <a:gd name="connsiteX11715" fmla="*/ 2340005 w 4853691"/>
                <a:gd name="connsiteY11715" fmla="*/ 591456 h 4860733"/>
                <a:gd name="connsiteX11716" fmla="*/ 2311841 w 4853691"/>
                <a:gd name="connsiteY11716" fmla="*/ 605538 h 4860733"/>
                <a:gd name="connsiteX11717" fmla="*/ 2290717 w 4853691"/>
                <a:gd name="connsiteY11717" fmla="*/ 617273 h 4860733"/>
                <a:gd name="connsiteX11718" fmla="*/ 2262553 w 4853691"/>
                <a:gd name="connsiteY11718" fmla="*/ 631355 h 4860733"/>
                <a:gd name="connsiteX11719" fmla="*/ 2241429 w 4853691"/>
                <a:gd name="connsiteY11719" fmla="*/ 643091 h 4860733"/>
                <a:gd name="connsiteX11720" fmla="*/ 2229694 w 4853691"/>
                <a:gd name="connsiteY11720" fmla="*/ 650132 h 4860733"/>
                <a:gd name="connsiteX11721" fmla="*/ 2227347 w 4853691"/>
                <a:gd name="connsiteY11721" fmla="*/ 645438 h 4860733"/>
                <a:gd name="connsiteX11722" fmla="*/ 2229694 w 4853691"/>
                <a:gd name="connsiteY11722" fmla="*/ 643091 h 4860733"/>
                <a:gd name="connsiteX11723" fmla="*/ 2246123 w 4853691"/>
                <a:gd name="connsiteY11723" fmla="*/ 624314 h 4860733"/>
                <a:gd name="connsiteX11724" fmla="*/ 2447970 w 4853691"/>
                <a:gd name="connsiteY11724" fmla="*/ 422468 h 4860733"/>
                <a:gd name="connsiteX11725" fmla="*/ 2445622 w 4853691"/>
                <a:gd name="connsiteY11725" fmla="*/ 422468 h 4860733"/>
                <a:gd name="connsiteX11726" fmla="*/ 2447970 w 4853691"/>
                <a:gd name="connsiteY11726" fmla="*/ 422468 h 4860733"/>
                <a:gd name="connsiteX11727" fmla="*/ 2447970 w 4853691"/>
                <a:gd name="connsiteY11727" fmla="*/ 422468 h 4860733"/>
                <a:gd name="connsiteX11728" fmla="*/ 2682674 w 4853691"/>
                <a:gd name="connsiteY11728" fmla="*/ 532780 h 4860733"/>
                <a:gd name="connsiteX11729" fmla="*/ 2710839 w 4853691"/>
                <a:gd name="connsiteY11729" fmla="*/ 549209 h 4860733"/>
                <a:gd name="connsiteX11730" fmla="*/ 2727268 w 4853691"/>
                <a:gd name="connsiteY11730" fmla="*/ 558597 h 4860733"/>
                <a:gd name="connsiteX11731" fmla="*/ 2750738 w 4853691"/>
                <a:gd name="connsiteY11731" fmla="*/ 572679 h 4860733"/>
                <a:gd name="connsiteX11732" fmla="*/ 2771862 w 4853691"/>
                <a:gd name="connsiteY11732" fmla="*/ 584415 h 4860733"/>
                <a:gd name="connsiteX11733" fmla="*/ 2792985 w 4853691"/>
                <a:gd name="connsiteY11733" fmla="*/ 598497 h 4860733"/>
                <a:gd name="connsiteX11734" fmla="*/ 2816456 w 4853691"/>
                <a:gd name="connsiteY11734" fmla="*/ 612579 h 4860733"/>
                <a:gd name="connsiteX11735" fmla="*/ 2835232 w 4853691"/>
                <a:gd name="connsiteY11735" fmla="*/ 626661 h 4860733"/>
                <a:gd name="connsiteX11736" fmla="*/ 2861050 w 4853691"/>
                <a:gd name="connsiteY11736" fmla="*/ 643091 h 4860733"/>
                <a:gd name="connsiteX11737" fmla="*/ 2879826 w 4853691"/>
                <a:gd name="connsiteY11737" fmla="*/ 654826 h 4860733"/>
                <a:gd name="connsiteX11738" fmla="*/ 2905644 w 4853691"/>
                <a:gd name="connsiteY11738" fmla="*/ 673602 h 4860733"/>
                <a:gd name="connsiteX11739" fmla="*/ 2922073 w 4853691"/>
                <a:gd name="connsiteY11739" fmla="*/ 685338 h 4860733"/>
                <a:gd name="connsiteX11740" fmla="*/ 2950237 w 4853691"/>
                <a:gd name="connsiteY11740" fmla="*/ 704114 h 4860733"/>
                <a:gd name="connsiteX11741" fmla="*/ 2964320 w 4853691"/>
                <a:gd name="connsiteY11741" fmla="*/ 713502 h 4860733"/>
                <a:gd name="connsiteX11742" fmla="*/ 2959626 w 4853691"/>
                <a:gd name="connsiteY11742" fmla="*/ 849631 h 4860733"/>
                <a:gd name="connsiteX11743" fmla="*/ 2931461 w 4853691"/>
                <a:gd name="connsiteY11743" fmla="*/ 847284 h 4860733"/>
                <a:gd name="connsiteX11744" fmla="*/ 2882173 w 4853691"/>
                <a:gd name="connsiteY11744" fmla="*/ 842590 h 4860733"/>
                <a:gd name="connsiteX11745" fmla="*/ 2849314 w 4853691"/>
                <a:gd name="connsiteY11745" fmla="*/ 840243 h 4860733"/>
                <a:gd name="connsiteX11746" fmla="*/ 2800027 w 4853691"/>
                <a:gd name="connsiteY11746" fmla="*/ 835549 h 4860733"/>
                <a:gd name="connsiteX11747" fmla="*/ 2767168 w 4853691"/>
                <a:gd name="connsiteY11747" fmla="*/ 833202 h 4860733"/>
                <a:gd name="connsiteX11748" fmla="*/ 2717880 w 4853691"/>
                <a:gd name="connsiteY11748" fmla="*/ 830854 h 4860733"/>
                <a:gd name="connsiteX11749" fmla="*/ 2685021 w 4853691"/>
                <a:gd name="connsiteY11749" fmla="*/ 828507 h 4860733"/>
                <a:gd name="connsiteX11750" fmla="*/ 2631039 w 4853691"/>
                <a:gd name="connsiteY11750" fmla="*/ 826160 h 4860733"/>
                <a:gd name="connsiteX11751" fmla="*/ 2602875 w 4853691"/>
                <a:gd name="connsiteY11751" fmla="*/ 826160 h 4860733"/>
                <a:gd name="connsiteX11752" fmla="*/ 2520728 w 4853691"/>
                <a:gd name="connsiteY11752" fmla="*/ 826160 h 4860733"/>
                <a:gd name="connsiteX11753" fmla="*/ 2344699 w 4853691"/>
                <a:gd name="connsiteY11753" fmla="*/ 830854 h 4860733"/>
                <a:gd name="connsiteX11754" fmla="*/ 2332964 w 4853691"/>
                <a:gd name="connsiteY11754" fmla="*/ 814425 h 4860733"/>
                <a:gd name="connsiteX11755" fmla="*/ 2316535 w 4853691"/>
                <a:gd name="connsiteY11755" fmla="*/ 793302 h 4860733"/>
                <a:gd name="connsiteX11756" fmla="*/ 2293064 w 4853691"/>
                <a:gd name="connsiteY11756" fmla="*/ 760443 h 4860733"/>
                <a:gd name="connsiteX11757" fmla="*/ 2271941 w 4853691"/>
                <a:gd name="connsiteY11757" fmla="*/ 732279 h 4860733"/>
                <a:gd name="connsiteX11758" fmla="*/ 2255512 w 4853691"/>
                <a:gd name="connsiteY11758" fmla="*/ 708808 h 4860733"/>
                <a:gd name="connsiteX11759" fmla="*/ 2229694 w 4853691"/>
                <a:gd name="connsiteY11759" fmla="*/ 673602 h 4860733"/>
                <a:gd name="connsiteX11760" fmla="*/ 2229694 w 4853691"/>
                <a:gd name="connsiteY11760" fmla="*/ 671255 h 4860733"/>
                <a:gd name="connsiteX11761" fmla="*/ 2236735 w 4853691"/>
                <a:gd name="connsiteY11761" fmla="*/ 654826 h 4860733"/>
                <a:gd name="connsiteX11762" fmla="*/ 2234388 w 4853691"/>
                <a:gd name="connsiteY11762" fmla="*/ 645438 h 4860733"/>
                <a:gd name="connsiteX11763" fmla="*/ 2267247 w 4853691"/>
                <a:gd name="connsiteY11763" fmla="*/ 626661 h 4860733"/>
                <a:gd name="connsiteX11764" fmla="*/ 2278982 w 4853691"/>
                <a:gd name="connsiteY11764" fmla="*/ 619620 h 4860733"/>
                <a:gd name="connsiteX11765" fmla="*/ 2314188 w 4853691"/>
                <a:gd name="connsiteY11765" fmla="*/ 600844 h 4860733"/>
                <a:gd name="connsiteX11766" fmla="*/ 2330617 w 4853691"/>
                <a:gd name="connsiteY11766" fmla="*/ 591456 h 4860733"/>
                <a:gd name="connsiteX11767" fmla="*/ 2363476 w 4853691"/>
                <a:gd name="connsiteY11767" fmla="*/ 575026 h 4860733"/>
                <a:gd name="connsiteX11768" fmla="*/ 2379905 w 4853691"/>
                <a:gd name="connsiteY11768" fmla="*/ 567985 h 4860733"/>
                <a:gd name="connsiteX11769" fmla="*/ 2412764 w 4853691"/>
                <a:gd name="connsiteY11769" fmla="*/ 553903 h 4860733"/>
                <a:gd name="connsiteX11770" fmla="*/ 2431540 w 4853691"/>
                <a:gd name="connsiteY11770" fmla="*/ 546862 h 4860733"/>
                <a:gd name="connsiteX11771" fmla="*/ 2462052 w 4853691"/>
                <a:gd name="connsiteY11771" fmla="*/ 532780 h 4860733"/>
                <a:gd name="connsiteX11772" fmla="*/ 2473787 w 4853691"/>
                <a:gd name="connsiteY11772" fmla="*/ 528085 h 4860733"/>
                <a:gd name="connsiteX11773" fmla="*/ 2508993 w 4853691"/>
                <a:gd name="connsiteY11773" fmla="*/ 514003 h 4860733"/>
                <a:gd name="connsiteX11774" fmla="*/ 2525422 w 4853691"/>
                <a:gd name="connsiteY11774" fmla="*/ 506962 h 4860733"/>
                <a:gd name="connsiteX11775" fmla="*/ 2581751 w 4853691"/>
                <a:gd name="connsiteY11775" fmla="*/ 485839 h 4860733"/>
                <a:gd name="connsiteX11776" fmla="*/ 2600528 w 4853691"/>
                <a:gd name="connsiteY11776" fmla="*/ 478797 h 4860733"/>
                <a:gd name="connsiteX11777" fmla="*/ 2673286 w 4853691"/>
                <a:gd name="connsiteY11777" fmla="*/ 518697 h 4860733"/>
                <a:gd name="connsiteX11778" fmla="*/ 2682674 w 4853691"/>
                <a:gd name="connsiteY11778" fmla="*/ 532780 h 4860733"/>
                <a:gd name="connsiteX11779" fmla="*/ 2992484 w 4853691"/>
                <a:gd name="connsiteY11779" fmla="*/ 744014 h 4860733"/>
                <a:gd name="connsiteX11780" fmla="*/ 3008914 w 4853691"/>
                <a:gd name="connsiteY11780" fmla="*/ 755749 h 4860733"/>
                <a:gd name="connsiteX11781" fmla="*/ 3037078 w 4853691"/>
                <a:gd name="connsiteY11781" fmla="*/ 779219 h 4860733"/>
                <a:gd name="connsiteX11782" fmla="*/ 3053508 w 4853691"/>
                <a:gd name="connsiteY11782" fmla="*/ 790955 h 4860733"/>
                <a:gd name="connsiteX11783" fmla="*/ 3084019 w 4853691"/>
                <a:gd name="connsiteY11783" fmla="*/ 814425 h 4860733"/>
                <a:gd name="connsiteX11784" fmla="*/ 3098101 w 4853691"/>
                <a:gd name="connsiteY11784" fmla="*/ 826160 h 4860733"/>
                <a:gd name="connsiteX11785" fmla="*/ 3128613 w 4853691"/>
                <a:gd name="connsiteY11785" fmla="*/ 851978 h 4860733"/>
                <a:gd name="connsiteX11786" fmla="*/ 3145042 w 4853691"/>
                <a:gd name="connsiteY11786" fmla="*/ 863713 h 4860733"/>
                <a:gd name="connsiteX11787" fmla="*/ 3161472 w 4853691"/>
                <a:gd name="connsiteY11787" fmla="*/ 877795 h 4860733"/>
                <a:gd name="connsiteX11788" fmla="*/ 3156778 w 4853691"/>
                <a:gd name="connsiteY11788" fmla="*/ 884836 h 4860733"/>
                <a:gd name="connsiteX11789" fmla="*/ 3133307 w 4853691"/>
                <a:gd name="connsiteY11789" fmla="*/ 880142 h 4860733"/>
                <a:gd name="connsiteX11790" fmla="*/ 3093407 w 4853691"/>
                <a:gd name="connsiteY11790" fmla="*/ 873101 h 4860733"/>
                <a:gd name="connsiteX11791" fmla="*/ 3048813 w 4853691"/>
                <a:gd name="connsiteY11791" fmla="*/ 866060 h 4860733"/>
                <a:gd name="connsiteX11792" fmla="*/ 3013608 w 4853691"/>
                <a:gd name="connsiteY11792" fmla="*/ 861366 h 4860733"/>
                <a:gd name="connsiteX11793" fmla="*/ 2966667 w 4853691"/>
                <a:gd name="connsiteY11793" fmla="*/ 856672 h 4860733"/>
                <a:gd name="connsiteX11794" fmla="*/ 2961973 w 4853691"/>
                <a:gd name="connsiteY11794" fmla="*/ 856672 h 4860733"/>
                <a:gd name="connsiteX11795" fmla="*/ 2961973 w 4853691"/>
                <a:gd name="connsiteY11795" fmla="*/ 842590 h 4860733"/>
                <a:gd name="connsiteX11796" fmla="*/ 2961973 w 4853691"/>
                <a:gd name="connsiteY11796" fmla="*/ 816772 h 4860733"/>
                <a:gd name="connsiteX11797" fmla="*/ 2961973 w 4853691"/>
                <a:gd name="connsiteY11797" fmla="*/ 800343 h 4860733"/>
                <a:gd name="connsiteX11798" fmla="*/ 2961973 w 4853691"/>
                <a:gd name="connsiteY11798" fmla="*/ 762790 h 4860733"/>
                <a:gd name="connsiteX11799" fmla="*/ 2961973 w 4853691"/>
                <a:gd name="connsiteY11799" fmla="*/ 758096 h 4860733"/>
                <a:gd name="connsiteX11800" fmla="*/ 2964320 w 4853691"/>
                <a:gd name="connsiteY11800" fmla="*/ 722890 h 4860733"/>
                <a:gd name="connsiteX11801" fmla="*/ 2964320 w 4853691"/>
                <a:gd name="connsiteY11801" fmla="*/ 722890 h 4860733"/>
                <a:gd name="connsiteX11802" fmla="*/ 2992484 w 4853691"/>
                <a:gd name="connsiteY11802" fmla="*/ 744014 h 4860733"/>
                <a:gd name="connsiteX11803" fmla="*/ 3497099 w 4853691"/>
                <a:gd name="connsiteY11803" fmla="*/ 1537315 h 4860733"/>
                <a:gd name="connsiteX11804" fmla="*/ 3522917 w 4853691"/>
                <a:gd name="connsiteY11804" fmla="*/ 1598339 h 4860733"/>
                <a:gd name="connsiteX11805" fmla="*/ 3511182 w 4853691"/>
                <a:gd name="connsiteY11805" fmla="*/ 1617115 h 4860733"/>
                <a:gd name="connsiteX11806" fmla="*/ 3511182 w 4853691"/>
                <a:gd name="connsiteY11806" fmla="*/ 1621809 h 4860733"/>
                <a:gd name="connsiteX11807" fmla="*/ 3508834 w 4853691"/>
                <a:gd name="connsiteY11807" fmla="*/ 1621809 h 4860733"/>
                <a:gd name="connsiteX11808" fmla="*/ 3466588 w 4853691"/>
                <a:gd name="connsiteY11808" fmla="*/ 1635891 h 4860733"/>
                <a:gd name="connsiteX11809" fmla="*/ 3433729 w 4853691"/>
                <a:gd name="connsiteY11809" fmla="*/ 1647627 h 4860733"/>
                <a:gd name="connsiteX11810" fmla="*/ 3403217 w 4853691"/>
                <a:gd name="connsiteY11810" fmla="*/ 1659362 h 4860733"/>
                <a:gd name="connsiteX11811" fmla="*/ 3344541 w 4853691"/>
                <a:gd name="connsiteY11811" fmla="*/ 1682832 h 4860733"/>
                <a:gd name="connsiteX11812" fmla="*/ 3335153 w 4853691"/>
                <a:gd name="connsiteY11812" fmla="*/ 1685179 h 4860733"/>
                <a:gd name="connsiteX11813" fmla="*/ 3126266 w 4853691"/>
                <a:gd name="connsiteY11813" fmla="*/ 1781408 h 4860733"/>
                <a:gd name="connsiteX11814" fmla="*/ 3116878 w 4853691"/>
                <a:gd name="connsiteY11814" fmla="*/ 1786102 h 4860733"/>
                <a:gd name="connsiteX11815" fmla="*/ 3053508 w 4853691"/>
                <a:gd name="connsiteY11815" fmla="*/ 1818961 h 4860733"/>
                <a:gd name="connsiteX11816" fmla="*/ 3037078 w 4853691"/>
                <a:gd name="connsiteY11816" fmla="*/ 1828349 h 4860733"/>
                <a:gd name="connsiteX11817" fmla="*/ 2994831 w 4853691"/>
                <a:gd name="connsiteY11817" fmla="*/ 1851820 h 4860733"/>
                <a:gd name="connsiteX11818" fmla="*/ 2978402 w 4853691"/>
                <a:gd name="connsiteY11818" fmla="*/ 1842432 h 4860733"/>
                <a:gd name="connsiteX11819" fmla="*/ 2978402 w 4853691"/>
                <a:gd name="connsiteY11819" fmla="*/ 1842432 h 4860733"/>
                <a:gd name="connsiteX11820" fmla="*/ 2969014 w 4853691"/>
                <a:gd name="connsiteY11820" fmla="*/ 1649974 h 4860733"/>
                <a:gd name="connsiteX11821" fmla="*/ 2969014 w 4853691"/>
                <a:gd name="connsiteY11821" fmla="*/ 1645280 h 4860733"/>
                <a:gd name="connsiteX11822" fmla="*/ 2966667 w 4853691"/>
                <a:gd name="connsiteY11822" fmla="*/ 1558439 h 4860733"/>
                <a:gd name="connsiteX11823" fmla="*/ 2966667 w 4853691"/>
                <a:gd name="connsiteY11823" fmla="*/ 1539662 h 4860733"/>
                <a:gd name="connsiteX11824" fmla="*/ 2964320 w 4853691"/>
                <a:gd name="connsiteY11824" fmla="*/ 1445781 h 4860733"/>
                <a:gd name="connsiteX11825" fmla="*/ 2964320 w 4853691"/>
                <a:gd name="connsiteY11825" fmla="*/ 1434045 h 4860733"/>
                <a:gd name="connsiteX11826" fmla="*/ 2959626 w 4853691"/>
                <a:gd name="connsiteY11826" fmla="*/ 1234546 h 4860733"/>
                <a:gd name="connsiteX11827" fmla="*/ 2959626 w 4853691"/>
                <a:gd name="connsiteY11827" fmla="*/ 1225158 h 4860733"/>
                <a:gd name="connsiteX11828" fmla="*/ 2959626 w 4853691"/>
                <a:gd name="connsiteY11828" fmla="*/ 1042089 h 4860733"/>
                <a:gd name="connsiteX11829" fmla="*/ 2978402 w 4853691"/>
                <a:gd name="connsiteY11829" fmla="*/ 1020965 h 4860733"/>
                <a:gd name="connsiteX11830" fmla="*/ 2959626 w 4853691"/>
                <a:gd name="connsiteY11830" fmla="*/ 999842 h 4860733"/>
                <a:gd name="connsiteX11831" fmla="*/ 2959626 w 4853691"/>
                <a:gd name="connsiteY11831" fmla="*/ 974024 h 4860733"/>
                <a:gd name="connsiteX11832" fmla="*/ 2959626 w 4853691"/>
                <a:gd name="connsiteY11832" fmla="*/ 962289 h 4860733"/>
                <a:gd name="connsiteX11833" fmla="*/ 2959626 w 4853691"/>
                <a:gd name="connsiteY11833" fmla="*/ 927083 h 4860733"/>
                <a:gd name="connsiteX11834" fmla="*/ 2959626 w 4853691"/>
                <a:gd name="connsiteY11834" fmla="*/ 908307 h 4860733"/>
                <a:gd name="connsiteX11835" fmla="*/ 2959626 w 4853691"/>
                <a:gd name="connsiteY11835" fmla="*/ 882489 h 4860733"/>
                <a:gd name="connsiteX11836" fmla="*/ 2959626 w 4853691"/>
                <a:gd name="connsiteY11836" fmla="*/ 870754 h 4860733"/>
                <a:gd name="connsiteX11837" fmla="*/ 3154430 w 4853691"/>
                <a:gd name="connsiteY11837" fmla="*/ 884836 h 4860733"/>
                <a:gd name="connsiteX11838" fmla="*/ 3154430 w 4853691"/>
                <a:gd name="connsiteY11838" fmla="*/ 884836 h 4860733"/>
                <a:gd name="connsiteX11839" fmla="*/ 3175554 w 4853691"/>
                <a:gd name="connsiteY11839" fmla="*/ 905960 h 4860733"/>
                <a:gd name="connsiteX11840" fmla="*/ 3194330 w 4853691"/>
                <a:gd name="connsiteY11840" fmla="*/ 887184 h 4860733"/>
                <a:gd name="connsiteX11841" fmla="*/ 3227189 w 4853691"/>
                <a:gd name="connsiteY11841" fmla="*/ 889531 h 4860733"/>
                <a:gd name="connsiteX11842" fmla="*/ 3398523 w 4853691"/>
                <a:gd name="connsiteY11842" fmla="*/ 1295570 h 4860733"/>
                <a:gd name="connsiteX11843" fmla="*/ 3497099 w 4853691"/>
                <a:gd name="connsiteY11843" fmla="*/ 1537315 h 4860733"/>
                <a:gd name="connsiteX11844" fmla="*/ 3464241 w 4853691"/>
                <a:gd name="connsiteY11844" fmla="*/ 2492563 h 4860733"/>
                <a:gd name="connsiteX11845" fmla="*/ 3515876 w 4853691"/>
                <a:gd name="connsiteY11845" fmla="*/ 2551240 h 4860733"/>
                <a:gd name="connsiteX11846" fmla="*/ 3508834 w 4853691"/>
                <a:gd name="connsiteY11846" fmla="*/ 2562975 h 4860733"/>
                <a:gd name="connsiteX11847" fmla="*/ 3201371 w 4853691"/>
                <a:gd name="connsiteY11847" fmla="*/ 2530116 h 4860733"/>
                <a:gd name="connsiteX11848" fmla="*/ 3194330 w 4853691"/>
                <a:gd name="connsiteY11848" fmla="*/ 2530116 h 4860733"/>
                <a:gd name="connsiteX11849" fmla="*/ 3189636 w 4853691"/>
                <a:gd name="connsiteY11849" fmla="*/ 2530116 h 4860733"/>
                <a:gd name="connsiteX11850" fmla="*/ 3091060 w 4853691"/>
                <a:gd name="connsiteY11850" fmla="*/ 2518381 h 4860733"/>
                <a:gd name="connsiteX11851" fmla="*/ 3091060 w 4853691"/>
                <a:gd name="connsiteY11851" fmla="*/ 2516034 h 4860733"/>
                <a:gd name="connsiteX11852" fmla="*/ 3069937 w 4853691"/>
                <a:gd name="connsiteY11852" fmla="*/ 2494910 h 4860733"/>
                <a:gd name="connsiteX11853" fmla="*/ 3067590 w 4853691"/>
                <a:gd name="connsiteY11853" fmla="*/ 2494910 h 4860733"/>
                <a:gd name="connsiteX11854" fmla="*/ 2980749 w 4853691"/>
                <a:gd name="connsiteY11854" fmla="*/ 1879984 h 4860733"/>
                <a:gd name="connsiteX11855" fmla="*/ 2987790 w 4853691"/>
                <a:gd name="connsiteY11855" fmla="*/ 1877637 h 4860733"/>
                <a:gd name="connsiteX11856" fmla="*/ 3452505 w 4853691"/>
                <a:gd name="connsiteY11856" fmla="*/ 2483175 h 4860733"/>
                <a:gd name="connsiteX11857" fmla="*/ 3464241 w 4853691"/>
                <a:gd name="connsiteY11857" fmla="*/ 2492563 h 4860733"/>
                <a:gd name="connsiteX11858" fmla="*/ 3607410 w 4853691"/>
                <a:gd name="connsiteY11858" fmla="*/ 2612263 h 4860733"/>
                <a:gd name="connsiteX11859" fmla="*/ 3757622 w 4853691"/>
                <a:gd name="connsiteY11859" fmla="*/ 2687368 h 4860733"/>
                <a:gd name="connsiteX11860" fmla="*/ 3776398 w 4853691"/>
                <a:gd name="connsiteY11860" fmla="*/ 2696756 h 4860733"/>
                <a:gd name="connsiteX11861" fmla="*/ 3828033 w 4853691"/>
                <a:gd name="connsiteY11861" fmla="*/ 2720227 h 4860733"/>
                <a:gd name="connsiteX11862" fmla="*/ 3851503 w 4853691"/>
                <a:gd name="connsiteY11862" fmla="*/ 2729615 h 4860733"/>
                <a:gd name="connsiteX11863" fmla="*/ 3896097 w 4853691"/>
                <a:gd name="connsiteY11863" fmla="*/ 2748391 h 4860733"/>
                <a:gd name="connsiteX11864" fmla="*/ 3924262 w 4853691"/>
                <a:gd name="connsiteY11864" fmla="*/ 2757780 h 4860733"/>
                <a:gd name="connsiteX11865" fmla="*/ 3964161 w 4853691"/>
                <a:gd name="connsiteY11865" fmla="*/ 2771862 h 4860733"/>
                <a:gd name="connsiteX11866" fmla="*/ 3992326 w 4853691"/>
                <a:gd name="connsiteY11866" fmla="*/ 2781250 h 4860733"/>
                <a:gd name="connsiteX11867" fmla="*/ 4027532 w 4853691"/>
                <a:gd name="connsiteY11867" fmla="*/ 2792985 h 4860733"/>
                <a:gd name="connsiteX11868" fmla="*/ 4058043 w 4853691"/>
                <a:gd name="connsiteY11868" fmla="*/ 2800026 h 4860733"/>
                <a:gd name="connsiteX11869" fmla="*/ 4072126 w 4853691"/>
                <a:gd name="connsiteY11869" fmla="*/ 2804721 h 4860733"/>
                <a:gd name="connsiteX11870" fmla="*/ 4072126 w 4853691"/>
                <a:gd name="connsiteY11870" fmla="*/ 2809415 h 4860733"/>
                <a:gd name="connsiteX11871" fmla="*/ 4074473 w 4853691"/>
                <a:gd name="connsiteY11871" fmla="*/ 2818803 h 4860733"/>
                <a:gd name="connsiteX11872" fmla="*/ 3989979 w 4853691"/>
                <a:gd name="connsiteY11872" fmla="*/ 2870438 h 4860733"/>
                <a:gd name="connsiteX11873" fmla="*/ 3846809 w 4853691"/>
                <a:gd name="connsiteY11873" fmla="*/ 2959626 h 4860733"/>
                <a:gd name="connsiteX11874" fmla="*/ 3778745 w 4853691"/>
                <a:gd name="connsiteY11874" fmla="*/ 3001873 h 4860733"/>
                <a:gd name="connsiteX11875" fmla="*/ 3764662 w 4853691"/>
                <a:gd name="connsiteY11875" fmla="*/ 3011261 h 4860733"/>
                <a:gd name="connsiteX11876" fmla="*/ 3673128 w 4853691"/>
                <a:gd name="connsiteY11876" fmla="*/ 3067590 h 4860733"/>
                <a:gd name="connsiteX11877" fmla="*/ 3654351 w 4853691"/>
                <a:gd name="connsiteY11877" fmla="*/ 3079325 h 4860733"/>
                <a:gd name="connsiteX11878" fmla="*/ 3565163 w 4853691"/>
                <a:gd name="connsiteY11878" fmla="*/ 3133307 h 4860733"/>
                <a:gd name="connsiteX11879" fmla="*/ 3548734 w 4853691"/>
                <a:gd name="connsiteY11879" fmla="*/ 3142695 h 4860733"/>
                <a:gd name="connsiteX11880" fmla="*/ 3454852 w 4853691"/>
                <a:gd name="connsiteY11880" fmla="*/ 3199024 h 4860733"/>
                <a:gd name="connsiteX11881" fmla="*/ 3436076 w 4853691"/>
                <a:gd name="connsiteY11881" fmla="*/ 3208413 h 4860733"/>
                <a:gd name="connsiteX11882" fmla="*/ 3342194 w 4853691"/>
                <a:gd name="connsiteY11882" fmla="*/ 3262394 h 4860733"/>
                <a:gd name="connsiteX11883" fmla="*/ 3330459 w 4853691"/>
                <a:gd name="connsiteY11883" fmla="*/ 3269436 h 4860733"/>
                <a:gd name="connsiteX11884" fmla="*/ 3227189 w 4853691"/>
                <a:gd name="connsiteY11884" fmla="*/ 3328112 h 4860733"/>
                <a:gd name="connsiteX11885" fmla="*/ 3210760 w 4853691"/>
                <a:gd name="connsiteY11885" fmla="*/ 3337500 h 4860733"/>
                <a:gd name="connsiteX11886" fmla="*/ 3126266 w 4853691"/>
                <a:gd name="connsiteY11886" fmla="*/ 3384441 h 4860733"/>
                <a:gd name="connsiteX11887" fmla="*/ 3119225 w 4853691"/>
                <a:gd name="connsiteY11887" fmla="*/ 3377400 h 4860733"/>
                <a:gd name="connsiteX11888" fmla="*/ 3208412 w 4853691"/>
                <a:gd name="connsiteY11888" fmla="*/ 3194330 h 4860733"/>
                <a:gd name="connsiteX11889" fmla="*/ 3236577 w 4853691"/>
                <a:gd name="connsiteY11889" fmla="*/ 3138001 h 4860733"/>
                <a:gd name="connsiteX11890" fmla="*/ 3260047 w 4853691"/>
                <a:gd name="connsiteY11890" fmla="*/ 3091060 h 4860733"/>
                <a:gd name="connsiteX11891" fmla="*/ 3297600 w 4853691"/>
                <a:gd name="connsiteY11891" fmla="*/ 3015955 h 4860733"/>
                <a:gd name="connsiteX11892" fmla="*/ 3311683 w 4853691"/>
                <a:gd name="connsiteY11892" fmla="*/ 2987790 h 4860733"/>
                <a:gd name="connsiteX11893" fmla="*/ 3363318 w 4853691"/>
                <a:gd name="connsiteY11893" fmla="*/ 2886867 h 4860733"/>
                <a:gd name="connsiteX11894" fmla="*/ 3365664 w 4853691"/>
                <a:gd name="connsiteY11894" fmla="*/ 2882173 h 4860733"/>
                <a:gd name="connsiteX11895" fmla="*/ 3473629 w 4853691"/>
                <a:gd name="connsiteY11895" fmla="*/ 2675633 h 4860733"/>
                <a:gd name="connsiteX11896" fmla="*/ 3518223 w 4853691"/>
                <a:gd name="connsiteY11896" fmla="*/ 2593486 h 4860733"/>
                <a:gd name="connsiteX11897" fmla="*/ 3520570 w 4853691"/>
                <a:gd name="connsiteY11897" fmla="*/ 2588792 h 4860733"/>
                <a:gd name="connsiteX11898" fmla="*/ 3529958 w 4853691"/>
                <a:gd name="connsiteY11898" fmla="*/ 2591139 h 4860733"/>
                <a:gd name="connsiteX11899" fmla="*/ 3546387 w 4853691"/>
                <a:gd name="connsiteY11899" fmla="*/ 2581751 h 4860733"/>
                <a:gd name="connsiteX11900" fmla="*/ 3602716 w 4853691"/>
                <a:gd name="connsiteY11900" fmla="*/ 2612263 h 4860733"/>
                <a:gd name="connsiteX11901" fmla="*/ 3607410 w 4853691"/>
                <a:gd name="connsiteY11901" fmla="*/ 2612263 h 4860733"/>
                <a:gd name="connsiteX11902" fmla="*/ 4130802 w 4853691"/>
                <a:gd name="connsiteY11902" fmla="*/ 2823497 h 4860733"/>
                <a:gd name="connsiteX11903" fmla="*/ 4151925 w 4853691"/>
                <a:gd name="connsiteY11903" fmla="*/ 2830538 h 4860733"/>
                <a:gd name="connsiteX11904" fmla="*/ 4168355 w 4853691"/>
                <a:gd name="connsiteY11904" fmla="*/ 2835232 h 4860733"/>
                <a:gd name="connsiteX11905" fmla="*/ 4191825 w 4853691"/>
                <a:gd name="connsiteY11905" fmla="*/ 2842273 h 4860733"/>
                <a:gd name="connsiteX11906" fmla="*/ 4205907 w 4853691"/>
                <a:gd name="connsiteY11906" fmla="*/ 2846967 h 4860733"/>
                <a:gd name="connsiteX11907" fmla="*/ 4229378 w 4853691"/>
                <a:gd name="connsiteY11907" fmla="*/ 2851662 h 4860733"/>
                <a:gd name="connsiteX11908" fmla="*/ 4241113 w 4853691"/>
                <a:gd name="connsiteY11908" fmla="*/ 2854009 h 4860733"/>
                <a:gd name="connsiteX11909" fmla="*/ 4264583 w 4853691"/>
                <a:gd name="connsiteY11909" fmla="*/ 2858703 h 4860733"/>
                <a:gd name="connsiteX11910" fmla="*/ 4276319 w 4853691"/>
                <a:gd name="connsiteY11910" fmla="*/ 2861050 h 4860733"/>
                <a:gd name="connsiteX11911" fmla="*/ 4299789 w 4853691"/>
                <a:gd name="connsiteY11911" fmla="*/ 2863397 h 4860733"/>
                <a:gd name="connsiteX11912" fmla="*/ 4311524 w 4853691"/>
                <a:gd name="connsiteY11912" fmla="*/ 2865744 h 4860733"/>
                <a:gd name="connsiteX11913" fmla="*/ 4334995 w 4853691"/>
                <a:gd name="connsiteY11913" fmla="*/ 2868091 h 4860733"/>
                <a:gd name="connsiteX11914" fmla="*/ 4344383 w 4853691"/>
                <a:gd name="connsiteY11914" fmla="*/ 2868091 h 4860733"/>
                <a:gd name="connsiteX11915" fmla="*/ 4377242 w 4853691"/>
                <a:gd name="connsiteY11915" fmla="*/ 2868091 h 4860733"/>
                <a:gd name="connsiteX11916" fmla="*/ 4377242 w 4853691"/>
                <a:gd name="connsiteY11916" fmla="*/ 2868091 h 4860733"/>
                <a:gd name="connsiteX11917" fmla="*/ 4421835 w 4853691"/>
                <a:gd name="connsiteY11917" fmla="*/ 2865744 h 4860733"/>
                <a:gd name="connsiteX11918" fmla="*/ 4435918 w 4853691"/>
                <a:gd name="connsiteY11918" fmla="*/ 2863397 h 4860733"/>
                <a:gd name="connsiteX11919" fmla="*/ 4464082 w 4853691"/>
                <a:gd name="connsiteY11919" fmla="*/ 2858703 h 4860733"/>
                <a:gd name="connsiteX11920" fmla="*/ 4480512 w 4853691"/>
                <a:gd name="connsiteY11920" fmla="*/ 2854009 h 4860733"/>
                <a:gd name="connsiteX11921" fmla="*/ 4503982 w 4853691"/>
                <a:gd name="connsiteY11921" fmla="*/ 2849314 h 4860733"/>
                <a:gd name="connsiteX11922" fmla="*/ 4520412 w 4853691"/>
                <a:gd name="connsiteY11922" fmla="*/ 2842273 h 4860733"/>
                <a:gd name="connsiteX11923" fmla="*/ 4522759 w 4853691"/>
                <a:gd name="connsiteY11923" fmla="*/ 2842273 h 4860733"/>
                <a:gd name="connsiteX11924" fmla="*/ 4529800 w 4853691"/>
                <a:gd name="connsiteY11924" fmla="*/ 2851662 h 4860733"/>
                <a:gd name="connsiteX11925" fmla="*/ 4520412 w 4853691"/>
                <a:gd name="connsiteY11925" fmla="*/ 2870438 h 4860733"/>
                <a:gd name="connsiteX11926" fmla="*/ 4452347 w 4853691"/>
                <a:gd name="connsiteY11926" fmla="*/ 2985443 h 4860733"/>
                <a:gd name="connsiteX11927" fmla="*/ 4323260 w 4853691"/>
                <a:gd name="connsiteY11927" fmla="*/ 3206065 h 4860733"/>
                <a:gd name="connsiteX11928" fmla="*/ 4295095 w 4853691"/>
                <a:gd name="connsiteY11928" fmla="*/ 3253006 h 4860733"/>
                <a:gd name="connsiteX11929" fmla="*/ 4276319 w 4853691"/>
                <a:gd name="connsiteY11929" fmla="*/ 3283518 h 4860733"/>
                <a:gd name="connsiteX11930" fmla="*/ 4248154 w 4853691"/>
                <a:gd name="connsiteY11930" fmla="*/ 3332806 h 4860733"/>
                <a:gd name="connsiteX11931" fmla="*/ 4229378 w 4853691"/>
                <a:gd name="connsiteY11931" fmla="*/ 3363318 h 4860733"/>
                <a:gd name="connsiteX11932" fmla="*/ 4201213 w 4853691"/>
                <a:gd name="connsiteY11932" fmla="*/ 3410258 h 4860733"/>
                <a:gd name="connsiteX11933" fmla="*/ 4182437 w 4853691"/>
                <a:gd name="connsiteY11933" fmla="*/ 3440770 h 4860733"/>
                <a:gd name="connsiteX11934" fmla="*/ 4151925 w 4853691"/>
                <a:gd name="connsiteY11934" fmla="*/ 3490058 h 4860733"/>
                <a:gd name="connsiteX11935" fmla="*/ 4133149 w 4853691"/>
                <a:gd name="connsiteY11935" fmla="*/ 3520570 h 4860733"/>
                <a:gd name="connsiteX11936" fmla="*/ 4102637 w 4853691"/>
                <a:gd name="connsiteY11936" fmla="*/ 3567510 h 4860733"/>
                <a:gd name="connsiteX11937" fmla="*/ 4090902 w 4853691"/>
                <a:gd name="connsiteY11937" fmla="*/ 3586287 h 4860733"/>
                <a:gd name="connsiteX11938" fmla="*/ 4081514 w 4853691"/>
                <a:gd name="connsiteY11938" fmla="*/ 3583940 h 4860733"/>
                <a:gd name="connsiteX11939" fmla="*/ 4081514 w 4853691"/>
                <a:gd name="connsiteY11939" fmla="*/ 3583940 h 4860733"/>
                <a:gd name="connsiteX11940" fmla="*/ 4079167 w 4853691"/>
                <a:gd name="connsiteY11940" fmla="*/ 3555775 h 4860733"/>
                <a:gd name="connsiteX11941" fmla="*/ 4076820 w 4853691"/>
                <a:gd name="connsiteY11941" fmla="*/ 3511182 h 4860733"/>
                <a:gd name="connsiteX11942" fmla="*/ 4074473 w 4853691"/>
                <a:gd name="connsiteY11942" fmla="*/ 3454853 h 4860733"/>
                <a:gd name="connsiteX11943" fmla="*/ 4074473 w 4853691"/>
                <a:gd name="connsiteY11943" fmla="*/ 3417300 h 4860733"/>
                <a:gd name="connsiteX11944" fmla="*/ 4074473 w 4853691"/>
                <a:gd name="connsiteY11944" fmla="*/ 3356276 h 4860733"/>
                <a:gd name="connsiteX11945" fmla="*/ 4074473 w 4853691"/>
                <a:gd name="connsiteY11945" fmla="*/ 3321071 h 4860733"/>
                <a:gd name="connsiteX11946" fmla="*/ 4074473 w 4853691"/>
                <a:gd name="connsiteY11946" fmla="*/ 3257700 h 4860733"/>
                <a:gd name="connsiteX11947" fmla="*/ 4074473 w 4853691"/>
                <a:gd name="connsiteY11947" fmla="*/ 3224842 h 4860733"/>
                <a:gd name="connsiteX11948" fmla="*/ 4074473 w 4853691"/>
                <a:gd name="connsiteY11948" fmla="*/ 3168513 h 4860733"/>
                <a:gd name="connsiteX11949" fmla="*/ 4074473 w 4853691"/>
                <a:gd name="connsiteY11949" fmla="*/ 3123919 h 4860733"/>
                <a:gd name="connsiteX11950" fmla="*/ 4074473 w 4853691"/>
                <a:gd name="connsiteY11950" fmla="*/ 3119225 h 4860733"/>
                <a:gd name="connsiteX11951" fmla="*/ 4083861 w 4853691"/>
                <a:gd name="connsiteY11951" fmla="*/ 2832885 h 4860733"/>
                <a:gd name="connsiteX11952" fmla="*/ 4083861 w 4853691"/>
                <a:gd name="connsiteY11952" fmla="*/ 2832885 h 4860733"/>
                <a:gd name="connsiteX11953" fmla="*/ 4102637 w 4853691"/>
                <a:gd name="connsiteY11953" fmla="*/ 2821150 h 4860733"/>
                <a:gd name="connsiteX11954" fmla="*/ 4102637 w 4853691"/>
                <a:gd name="connsiteY11954" fmla="*/ 2821150 h 4860733"/>
                <a:gd name="connsiteX11955" fmla="*/ 4130802 w 4853691"/>
                <a:gd name="connsiteY11955" fmla="*/ 2823497 h 4860733"/>
                <a:gd name="connsiteX11956" fmla="*/ 4553270 w 4853691"/>
                <a:gd name="connsiteY11956" fmla="*/ 2879826 h 4860733"/>
                <a:gd name="connsiteX11957" fmla="*/ 4557964 w 4853691"/>
                <a:gd name="connsiteY11957" fmla="*/ 2907991 h 4860733"/>
                <a:gd name="connsiteX11958" fmla="*/ 4560311 w 4853691"/>
                <a:gd name="connsiteY11958" fmla="*/ 2919726 h 4860733"/>
                <a:gd name="connsiteX11959" fmla="*/ 4569699 w 4853691"/>
                <a:gd name="connsiteY11959" fmla="*/ 2976055 h 4860733"/>
                <a:gd name="connsiteX11960" fmla="*/ 4553270 w 4853691"/>
                <a:gd name="connsiteY11960" fmla="*/ 2994831 h 4860733"/>
                <a:gd name="connsiteX11961" fmla="*/ 4562658 w 4853691"/>
                <a:gd name="connsiteY11961" fmla="*/ 3011261 h 4860733"/>
                <a:gd name="connsiteX11962" fmla="*/ 4525106 w 4853691"/>
                <a:gd name="connsiteY11962" fmla="*/ 3072284 h 4860733"/>
                <a:gd name="connsiteX11963" fmla="*/ 4513371 w 4853691"/>
                <a:gd name="connsiteY11963" fmla="*/ 3088713 h 4860733"/>
                <a:gd name="connsiteX11964" fmla="*/ 4471124 w 4853691"/>
                <a:gd name="connsiteY11964" fmla="*/ 3149737 h 4860733"/>
                <a:gd name="connsiteX11965" fmla="*/ 4452347 w 4853691"/>
                <a:gd name="connsiteY11965" fmla="*/ 3175554 h 4860733"/>
                <a:gd name="connsiteX11966" fmla="*/ 4414795 w 4853691"/>
                <a:gd name="connsiteY11966" fmla="*/ 3227189 h 4860733"/>
                <a:gd name="connsiteX11967" fmla="*/ 4391324 w 4853691"/>
                <a:gd name="connsiteY11967" fmla="*/ 3257700 h 4860733"/>
                <a:gd name="connsiteX11968" fmla="*/ 4356118 w 4853691"/>
                <a:gd name="connsiteY11968" fmla="*/ 3304641 h 4860733"/>
                <a:gd name="connsiteX11969" fmla="*/ 4330301 w 4853691"/>
                <a:gd name="connsiteY11969" fmla="*/ 3337500 h 4860733"/>
                <a:gd name="connsiteX11970" fmla="*/ 4295095 w 4853691"/>
                <a:gd name="connsiteY11970" fmla="*/ 3382094 h 4860733"/>
                <a:gd name="connsiteX11971" fmla="*/ 4266931 w 4853691"/>
                <a:gd name="connsiteY11971" fmla="*/ 3414952 h 4860733"/>
                <a:gd name="connsiteX11972" fmla="*/ 4231725 w 4853691"/>
                <a:gd name="connsiteY11972" fmla="*/ 3454853 h 4860733"/>
                <a:gd name="connsiteX11973" fmla="*/ 4198866 w 4853691"/>
                <a:gd name="connsiteY11973" fmla="*/ 3490058 h 4860733"/>
                <a:gd name="connsiteX11974" fmla="*/ 4163660 w 4853691"/>
                <a:gd name="connsiteY11974" fmla="*/ 3527611 h 4860733"/>
                <a:gd name="connsiteX11975" fmla="*/ 4128455 w 4853691"/>
                <a:gd name="connsiteY11975" fmla="*/ 3562816 h 4860733"/>
                <a:gd name="connsiteX11976" fmla="*/ 4104984 w 4853691"/>
                <a:gd name="connsiteY11976" fmla="*/ 3588634 h 4860733"/>
                <a:gd name="connsiteX11977" fmla="*/ 4102637 w 4853691"/>
                <a:gd name="connsiteY11977" fmla="*/ 3586287 h 4860733"/>
                <a:gd name="connsiteX11978" fmla="*/ 4119067 w 4853691"/>
                <a:gd name="connsiteY11978" fmla="*/ 3562816 h 4860733"/>
                <a:gd name="connsiteX11979" fmla="*/ 4144884 w 4853691"/>
                <a:gd name="connsiteY11979" fmla="*/ 3520570 h 4860733"/>
                <a:gd name="connsiteX11980" fmla="*/ 4170701 w 4853691"/>
                <a:gd name="connsiteY11980" fmla="*/ 3480670 h 4860733"/>
                <a:gd name="connsiteX11981" fmla="*/ 4194172 w 4853691"/>
                <a:gd name="connsiteY11981" fmla="*/ 3440770 h 4860733"/>
                <a:gd name="connsiteX11982" fmla="*/ 4222337 w 4853691"/>
                <a:gd name="connsiteY11982" fmla="*/ 3396176 h 4860733"/>
                <a:gd name="connsiteX11983" fmla="*/ 4243460 w 4853691"/>
                <a:gd name="connsiteY11983" fmla="*/ 3363318 h 4860733"/>
                <a:gd name="connsiteX11984" fmla="*/ 4273972 w 4853691"/>
                <a:gd name="connsiteY11984" fmla="*/ 3314030 h 4860733"/>
                <a:gd name="connsiteX11985" fmla="*/ 4290401 w 4853691"/>
                <a:gd name="connsiteY11985" fmla="*/ 3285865 h 4860733"/>
                <a:gd name="connsiteX11986" fmla="*/ 4323260 w 4853691"/>
                <a:gd name="connsiteY11986" fmla="*/ 3231883 h 4860733"/>
                <a:gd name="connsiteX11987" fmla="*/ 4334995 w 4853691"/>
                <a:gd name="connsiteY11987" fmla="*/ 3210759 h 4860733"/>
                <a:gd name="connsiteX11988" fmla="*/ 4372548 w 4853691"/>
                <a:gd name="connsiteY11988" fmla="*/ 3147389 h 4860733"/>
                <a:gd name="connsiteX11989" fmla="*/ 4379589 w 4853691"/>
                <a:gd name="connsiteY11989" fmla="*/ 3135654 h 4860733"/>
                <a:gd name="connsiteX11990" fmla="*/ 4421835 w 4853691"/>
                <a:gd name="connsiteY11990" fmla="*/ 3062896 h 4860733"/>
                <a:gd name="connsiteX11991" fmla="*/ 4421835 w 4853691"/>
                <a:gd name="connsiteY11991" fmla="*/ 3062896 h 4860733"/>
                <a:gd name="connsiteX11992" fmla="*/ 4464082 w 4853691"/>
                <a:gd name="connsiteY11992" fmla="*/ 2992484 h 4860733"/>
                <a:gd name="connsiteX11993" fmla="*/ 4511023 w 4853691"/>
                <a:gd name="connsiteY11993" fmla="*/ 2910338 h 4860733"/>
                <a:gd name="connsiteX11994" fmla="*/ 4541535 w 4853691"/>
                <a:gd name="connsiteY11994" fmla="*/ 2861050 h 4860733"/>
                <a:gd name="connsiteX11995" fmla="*/ 4550923 w 4853691"/>
                <a:gd name="connsiteY11995" fmla="*/ 2863397 h 4860733"/>
                <a:gd name="connsiteX11996" fmla="*/ 4553270 w 4853691"/>
                <a:gd name="connsiteY11996" fmla="*/ 2863397 h 4860733"/>
                <a:gd name="connsiteX11997" fmla="*/ 4553270 w 4853691"/>
                <a:gd name="connsiteY11997" fmla="*/ 2863397 h 4860733"/>
                <a:gd name="connsiteX11998" fmla="*/ 4553270 w 4853691"/>
                <a:gd name="connsiteY11998" fmla="*/ 2879826 h 4860733"/>
                <a:gd name="connsiteX11999" fmla="*/ 4029879 w 4853691"/>
                <a:gd name="connsiteY11999" fmla="*/ 3661392 h 4860733"/>
                <a:gd name="connsiteX12000" fmla="*/ 3997020 w 4853691"/>
                <a:gd name="connsiteY12000" fmla="*/ 3694251 h 4860733"/>
                <a:gd name="connsiteX12001" fmla="*/ 3971203 w 4853691"/>
                <a:gd name="connsiteY12001" fmla="*/ 3720068 h 4860733"/>
                <a:gd name="connsiteX12002" fmla="*/ 3938344 w 4853691"/>
                <a:gd name="connsiteY12002" fmla="*/ 3750580 h 4860733"/>
                <a:gd name="connsiteX12003" fmla="*/ 3910180 w 4853691"/>
                <a:gd name="connsiteY12003" fmla="*/ 3776398 h 4860733"/>
                <a:gd name="connsiteX12004" fmla="*/ 3879668 w 4853691"/>
                <a:gd name="connsiteY12004" fmla="*/ 3804562 h 4860733"/>
                <a:gd name="connsiteX12005" fmla="*/ 3851503 w 4853691"/>
                <a:gd name="connsiteY12005" fmla="*/ 3830380 h 4860733"/>
                <a:gd name="connsiteX12006" fmla="*/ 3820992 w 4853691"/>
                <a:gd name="connsiteY12006" fmla="*/ 3856197 h 4860733"/>
                <a:gd name="connsiteX12007" fmla="*/ 3790480 w 4853691"/>
                <a:gd name="connsiteY12007" fmla="*/ 3882015 h 4860733"/>
                <a:gd name="connsiteX12008" fmla="*/ 3759968 w 4853691"/>
                <a:gd name="connsiteY12008" fmla="*/ 3907832 h 4860733"/>
                <a:gd name="connsiteX12009" fmla="*/ 3727110 w 4853691"/>
                <a:gd name="connsiteY12009" fmla="*/ 3933650 h 4860733"/>
                <a:gd name="connsiteX12010" fmla="*/ 3698945 w 4853691"/>
                <a:gd name="connsiteY12010" fmla="*/ 3957120 h 4860733"/>
                <a:gd name="connsiteX12011" fmla="*/ 3666086 w 4853691"/>
                <a:gd name="connsiteY12011" fmla="*/ 3982938 h 4860733"/>
                <a:gd name="connsiteX12012" fmla="*/ 3637922 w 4853691"/>
                <a:gd name="connsiteY12012" fmla="*/ 4006408 h 4860733"/>
                <a:gd name="connsiteX12013" fmla="*/ 3605064 w 4853691"/>
                <a:gd name="connsiteY12013" fmla="*/ 4032226 h 4860733"/>
                <a:gd name="connsiteX12014" fmla="*/ 3579246 w 4853691"/>
                <a:gd name="connsiteY12014" fmla="*/ 4051002 h 4860733"/>
                <a:gd name="connsiteX12015" fmla="*/ 3541693 w 4853691"/>
                <a:gd name="connsiteY12015" fmla="*/ 4079167 h 4860733"/>
                <a:gd name="connsiteX12016" fmla="*/ 3518223 w 4853691"/>
                <a:gd name="connsiteY12016" fmla="*/ 4095596 h 4860733"/>
                <a:gd name="connsiteX12017" fmla="*/ 3480670 w 4853691"/>
                <a:gd name="connsiteY12017" fmla="*/ 4121414 h 4860733"/>
                <a:gd name="connsiteX12018" fmla="*/ 3084019 w 4853691"/>
                <a:gd name="connsiteY12018" fmla="*/ 4177743 h 4860733"/>
                <a:gd name="connsiteX12019" fmla="*/ 3095754 w 4853691"/>
                <a:gd name="connsiteY12019" fmla="*/ 3689557 h 4860733"/>
                <a:gd name="connsiteX12020" fmla="*/ 3098101 w 4853691"/>
                <a:gd name="connsiteY12020" fmla="*/ 3649657 h 4860733"/>
                <a:gd name="connsiteX12021" fmla="*/ 3100449 w 4853691"/>
                <a:gd name="connsiteY12021" fmla="*/ 3595675 h 4860733"/>
                <a:gd name="connsiteX12022" fmla="*/ 3105143 w 4853691"/>
                <a:gd name="connsiteY12022" fmla="*/ 3520570 h 4860733"/>
                <a:gd name="connsiteX12023" fmla="*/ 3107489 w 4853691"/>
                <a:gd name="connsiteY12023" fmla="*/ 3494752 h 4860733"/>
                <a:gd name="connsiteX12024" fmla="*/ 3112184 w 4853691"/>
                <a:gd name="connsiteY12024" fmla="*/ 3407912 h 4860733"/>
                <a:gd name="connsiteX12025" fmla="*/ 3112184 w 4853691"/>
                <a:gd name="connsiteY12025" fmla="*/ 3407912 h 4860733"/>
                <a:gd name="connsiteX12026" fmla="*/ 3128613 w 4853691"/>
                <a:gd name="connsiteY12026" fmla="*/ 3398523 h 4860733"/>
                <a:gd name="connsiteX12027" fmla="*/ 3149736 w 4853691"/>
                <a:gd name="connsiteY12027" fmla="*/ 3410258 h 4860733"/>
                <a:gd name="connsiteX12028" fmla="*/ 3163819 w 4853691"/>
                <a:gd name="connsiteY12028" fmla="*/ 3417300 h 4860733"/>
                <a:gd name="connsiteX12029" fmla="*/ 3201371 w 4853691"/>
                <a:gd name="connsiteY12029" fmla="*/ 3436076 h 4860733"/>
                <a:gd name="connsiteX12030" fmla="*/ 3215454 w 4853691"/>
                <a:gd name="connsiteY12030" fmla="*/ 3443117 h 4860733"/>
                <a:gd name="connsiteX12031" fmla="*/ 3255353 w 4853691"/>
                <a:gd name="connsiteY12031" fmla="*/ 3461893 h 4860733"/>
                <a:gd name="connsiteX12032" fmla="*/ 3267089 w 4853691"/>
                <a:gd name="connsiteY12032" fmla="*/ 3468935 h 4860733"/>
                <a:gd name="connsiteX12033" fmla="*/ 3306988 w 4853691"/>
                <a:gd name="connsiteY12033" fmla="*/ 3485364 h 4860733"/>
                <a:gd name="connsiteX12034" fmla="*/ 3318724 w 4853691"/>
                <a:gd name="connsiteY12034" fmla="*/ 3490058 h 4860733"/>
                <a:gd name="connsiteX12035" fmla="*/ 3356276 w 4853691"/>
                <a:gd name="connsiteY12035" fmla="*/ 3506487 h 4860733"/>
                <a:gd name="connsiteX12036" fmla="*/ 3370359 w 4853691"/>
                <a:gd name="connsiteY12036" fmla="*/ 3511182 h 4860733"/>
                <a:gd name="connsiteX12037" fmla="*/ 3407911 w 4853691"/>
                <a:gd name="connsiteY12037" fmla="*/ 3525264 h 4860733"/>
                <a:gd name="connsiteX12038" fmla="*/ 3419647 w 4853691"/>
                <a:gd name="connsiteY12038" fmla="*/ 3529958 h 4860733"/>
                <a:gd name="connsiteX12039" fmla="*/ 3457200 w 4853691"/>
                <a:gd name="connsiteY12039" fmla="*/ 3544040 h 4860733"/>
                <a:gd name="connsiteX12040" fmla="*/ 3468935 w 4853691"/>
                <a:gd name="connsiteY12040" fmla="*/ 3548734 h 4860733"/>
                <a:gd name="connsiteX12041" fmla="*/ 3506487 w 4853691"/>
                <a:gd name="connsiteY12041" fmla="*/ 3560470 h 4860733"/>
                <a:gd name="connsiteX12042" fmla="*/ 3518223 w 4853691"/>
                <a:gd name="connsiteY12042" fmla="*/ 3565164 h 4860733"/>
                <a:gd name="connsiteX12043" fmla="*/ 3553428 w 4853691"/>
                <a:gd name="connsiteY12043" fmla="*/ 3574552 h 4860733"/>
                <a:gd name="connsiteX12044" fmla="*/ 3565163 w 4853691"/>
                <a:gd name="connsiteY12044" fmla="*/ 3576899 h 4860733"/>
                <a:gd name="connsiteX12045" fmla="*/ 3600369 w 4853691"/>
                <a:gd name="connsiteY12045" fmla="*/ 3586287 h 4860733"/>
                <a:gd name="connsiteX12046" fmla="*/ 3612104 w 4853691"/>
                <a:gd name="connsiteY12046" fmla="*/ 3588634 h 4860733"/>
                <a:gd name="connsiteX12047" fmla="*/ 3644963 w 4853691"/>
                <a:gd name="connsiteY12047" fmla="*/ 3595675 h 4860733"/>
                <a:gd name="connsiteX12048" fmla="*/ 3659045 w 4853691"/>
                <a:gd name="connsiteY12048" fmla="*/ 3598022 h 4860733"/>
                <a:gd name="connsiteX12049" fmla="*/ 3689557 w 4853691"/>
                <a:gd name="connsiteY12049" fmla="*/ 3602716 h 4860733"/>
                <a:gd name="connsiteX12050" fmla="*/ 3705986 w 4853691"/>
                <a:gd name="connsiteY12050" fmla="*/ 3605063 h 4860733"/>
                <a:gd name="connsiteX12051" fmla="*/ 3738845 w 4853691"/>
                <a:gd name="connsiteY12051" fmla="*/ 3609757 h 4860733"/>
                <a:gd name="connsiteX12052" fmla="*/ 3752927 w 4853691"/>
                <a:gd name="connsiteY12052" fmla="*/ 3612105 h 4860733"/>
                <a:gd name="connsiteX12053" fmla="*/ 3781092 w 4853691"/>
                <a:gd name="connsiteY12053" fmla="*/ 3614451 h 4860733"/>
                <a:gd name="connsiteX12054" fmla="*/ 3797521 w 4853691"/>
                <a:gd name="connsiteY12054" fmla="*/ 3616799 h 4860733"/>
                <a:gd name="connsiteX12055" fmla="*/ 3823339 w 4853691"/>
                <a:gd name="connsiteY12055" fmla="*/ 3619146 h 4860733"/>
                <a:gd name="connsiteX12056" fmla="*/ 3842115 w 4853691"/>
                <a:gd name="connsiteY12056" fmla="*/ 3621493 h 4860733"/>
                <a:gd name="connsiteX12057" fmla="*/ 3886709 w 4853691"/>
                <a:gd name="connsiteY12057" fmla="*/ 3621493 h 4860733"/>
                <a:gd name="connsiteX12058" fmla="*/ 3886709 w 4853691"/>
                <a:gd name="connsiteY12058" fmla="*/ 3621493 h 4860733"/>
                <a:gd name="connsiteX12059" fmla="*/ 3886709 w 4853691"/>
                <a:gd name="connsiteY12059" fmla="*/ 3621493 h 4860733"/>
                <a:gd name="connsiteX12060" fmla="*/ 3938344 w 4853691"/>
                <a:gd name="connsiteY12060" fmla="*/ 3619146 h 4860733"/>
                <a:gd name="connsiteX12061" fmla="*/ 3954773 w 4853691"/>
                <a:gd name="connsiteY12061" fmla="*/ 3616799 h 4860733"/>
                <a:gd name="connsiteX12062" fmla="*/ 3989979 w 4853691"/>
                <a:gd name="connsiteY12062" fmla="*/ 3614451 h 4860733"/>
                <a:gd name="connsiteX12063" fmla="*/ 4008755 w 4853691"/>
                <a:gd name="connsiteY12063" fmla="*/ 3612105 h 4860733"/>
                <a:gd name="connsiteX12064" fmla="*/ 4039267 w 4853691"/>
                <a:gd name="connsiteY12064" fmla="*/ 3607411 h 4860733"/>
                <a:gd name="connsiteX12065" fmla="*/ 4058043 w 4853691"/>
                <a:gd name="connsiteY12065" fmla="*/ 3602716 h 4860733"/>
                <a:gd name="connsiteX12066" fmla="*/ 4069778 w 4853691"/>
                <a:gd name="connsiteY12066" fmla="*/ 3600369 h 4860733"/>
                <a:gd name="connsiteX12067" fmla="*/ 4074473 w 4853691"/>
                <a:gd name="connsiteY12067" fmla="*/ 3609757 h 4860733"/>
                <a:gd name="connsiteX12068" fmla="*/ 4053349 w 4853691"/>
                <a:gd name="connsiteY12068" fmla="*/ 3630881 h 4860733"/>
                <a:gd name="connsiteX12069" fmla="*/ 4029879 w 4853691"/>
                <a:gd name="connsiteY12069" fmla="*/ 3661392 h 4860733"/>
                <a:gd name="connsiteX12070" fmla="*/ 3715375 w 4853691"/>
                <a:gd name="connsiteY12070" fmla="*/ 4081514 h 4860733"/>
                <a:gd name="connsiteX12071" fmla="*/ 3736498 w 4853691"/>
                <a:gd name="connsiteY12071" fmla="*/ 4060390 h 4860733"/>
                <a:gd name="connsiteX12072" fmla="*/ 3736498 w 4853691"/>
                <a:gd name="connsiteY12072" fmla="*/ 4055696 h 4860733"/>
                <a:gd name="connsiteX12073" fmla="*/ 4189478 w 4853691"/>
                <a:gd name="connsiteY12073" fmla="*/ 3837421 h 4860733"/>
                <a:gd name="connsiteX12074" fmla="*/ 4194172 w 4853691"/>
                <a:gd name="connsiteY12074" fmla="*/ 3844462 h 4860733"/>
                <a:gd name="connsiteX12075" fmla="*/ 4198866 w 4853691"/>
                <a:gd name="connsiteY12075" fmla="*/ 3851503 h 4860733"/>
                <a:gd name="connsiteX12076" fmla="*/ 4191825 w 4853691"/>
                <a:gd name="connsiteY12076" fmla="*/ 3867932 h 4860733"/>
                <a:gd name="connsiteX12077" fmla="*/ 4196519 w 4853691"/>
                <a:gd name="connsiteY12077" fmla="*/ 3879668 h 4860733"/>
                <a:gd name="connsiteX12078" fmla="*/ 4173049 w 4853691"/>
                <a:gd name="connsiteY12078" fmla="*/ 3900791 h 4860733"/>
                <a:gd name="connsiteX12079" fmla="*/ 4154272 w 4853691"/>
                <a:gd name="connsiteY12079" fmla="*/ 3917221 h 4860733"/>
                <a:gd name="connsiteX12080" fmla="*/ 4109678 w 4853691"/>
                <a:gd name="connsiteY12080" fmla="*/ 3954773 h 4860733"/>
                <a:gd name="connsiteX12081" fmla="*/ 4095596 w 4853691"/>
                <a:gd name="connsiteY12081" fmla="*/ 3966508 h 4860733"/>
                <a:gd name="connsiteX12082" fmla="*/ 4034573 w 4853691"/>
                <a:gd name="connsiteY12082" fmla="*/ 4011102 h 4860733"/>
                <a:gd name="connsiteX12083" fmla="*/ 4011102 w 4853691"/>
                <a:gd name="connsiteY12083" fmla="*/ 4027532 h 4860733"/>
                <a:gd name="connsiteX12084" fmla="*/ 3971203 w 4853691"/>
                <a:gd name="connsiteY12084" fmla="*/ 4053349 h 4860733"/>
                <a:gd name="connsiteX12085" fmla="*/ 3940691 w 4853691"/>
                <a:gd name="connsiteY12085" fmla="*/ 4072125 h 4860733"/>
                <a:gd name="connsiteX12086" fmla="*/ 3905485 w 4853691"/>
                <a:gd name="connsiteY12086" fmla="*/ 4093249 h 4860733"/>
                <a:gd name="connsiteX12087" fmla="*/ 3870279 w 4853691"/>
                <a:gd name="connsiteY12087" fmla="*/ 4112026 h 4860733"/>
                <a:gd name="connsiteX12088" fmla="*/ 3837421 w 4853691"/>
                <a:gd name="connsiteY12088" fmla="*/ 4130802 h 4860733"/>
                <a:gd name="connsiteX12089" fmla="*/ 3799868 w 4853691"/>
                <a:gd name="connsiteY12089" fmla="*/ 4149578 h 4860733"/>
                <a:gd name="connsiteX12090" fmla="*/ 3781092 w 4853691"/>
                <a:gd name="connsiteY12090" fmla="*/ 4158966 h 4860733"/>
                <a:gd name="connsiteX12091" fmla="*/ 3253007 w 4853691"/>
                <a:gd name="connsiteY12091" fmla="*/ 4266930 h 4860733"/>
                <a:gd name="connsiteX12092" fmla="*/ 3257701 w 4853691"/>
                <a:gd name="connsiteY12092" fmla="*/ 4264584 h 4860733"/>
                <a:gd name="connsiteX12093" fmla="*/ 3288212 w 4853691"/>
                <a:gd name="connsiteY12093" fmla="*/ 4245807 h 4860733"/>
                <a:gd name="connsiteX12094" fmla="*/ 3325765 w 4853691"/>
                <a:gd name="connsiteY12094" fmla="*/ 4222337 h 4860733"/>
                <a:gd name="connsiteX12095" fmla="*/ 3356276 w 4853691"/>
                <a:gd name="connsiteY12095" fmla="*/ 4203560 h 4860733"/>
                <a:gd name="connsiteX12096" fmla="*/ 3391482 w 4853691"/>
                <a:gd name="connsiteY12096" fmla="*/ 4180090 h 4860733"/>
                <a:gd name="connsiteX12097" fmla="*/ 3424341 w 4853691"/>
                <a:gd name="connsiteY12097" fmla="*/ 4158966 h 4860733"/>
                <a:gd name="connsiteX12098" fmla="*/ 3457200 w 4853691"/>
                <a:gd name="connsiteY12098" fmla="*/ 4135496 h 4860733"/>
                <a:gd name="connsiteX12099" fmla="*/ 3480670 w 4853691"/>
                <a:gd name="connsiteY12099" fmla="*/ 4119066 h 4860733"/>
                <a:gd name="connsiteX12100" fmla="*/ 3696598 w 4853691"/>
                <a:gd name="connsiteY12100" fmla="*/ 4060390 h 4860733"/>
                <a:gd name="connsiteX12101" fmla="*/ 3715375 w 4853691"/>
                <a:gd name="connsiteY12101" fmla="*/ 4081514 h 4860733"/>
                <a:gd name="connsiteX12102" fmla="*/ 3191983 w 4853691"/>
                <a:gd name="connsiteY12102" fmla="*/ 4304483 h 4860733"/>
                <a:gd name="connsiteX12103" fmla="*/ 3152083 w 4853691"/>
                <a:gd name="connsiteY12103" fmla="*/ 4327954 h 4860733"/>
                <a:gd name="connsiteX12104" fmla="*/ 3128613 w 4853691"/>
                <a:gd name="connsiteY12104" fmla="*/ 4339689 h 4860733"/>
                <a:gd name="connsiteX12105" fmla="*/ 3102795 w 4853691"/>
                <a:gd name="connsiteY12105" fmla="*/ 4353771 h 4860733"/>
                <a:gd name="connsiteX12106" fmla="*/ 3086366 w 4853691"/>
                <a:gd name="connsiteY12106" fmla="*/ 4344383 h 4860733"/>
                <a:gd name="connsiteX12107" fmla="*/ 3086366 w 4853691"/>
                <a:gd name="connsiteY12107" fmla="*/ 4283360 h 4860733"/>
                <a:gd name="connsiteX12108" fmla="*/ 3121572 w 4853691"/>
                <a:gd name="connsiteY12108" fmla="*/ 4283360 h 4860733"/>
                <a:gd name="connsiteX12109" fmla="*/ 3152083 w 4853691"/>
                <a:gd name="connsiteY12109" fmla="*/ 4281013 h 4860733"/>
                <a:gd name="connsiteX12110" fmla="*/ 3206066 w 4853691"/>
                <a:gd name="connsiteY12110" fmla="*/ 4278666 h 4860733"/>
                <a:gd name="connsiteX12111" fmla="*/ 3243618 w 4853691"/>
                <a:gd name="connsiteY12111" fmla="*/ 4276319 h 4860733"/>
                <a:gd name="connsiteX12112" fmla="*/ 3250659 w 4853691"/>
                <a:gd name="connsiteY12112" fmla="*/ 4276319 h 4860733"/>
                <a:gd name="connsiteX12113" fmla="*/ 3222495 w 4853691"/>
                <a:gd name="connsiteY12113" fmla="*/ 4292748 h 4860733"/>
                <a:gd name="connsiteX12114" fmla="*/ 3191983 w 4853691"/>
                <a:gd name="connsiteY12114" fmla="*/ 4304483 h 4860733"/>
                <a:gd name="connsiteX12115" fmla="*/ 3030037 w 4853691"/>
                <a:gd name="connsiteY12115" fmla="*/ 4346730 h 4860733"/>
                <a:gd name="connsiteX12116" fmla="*/ 3011261 w 4853691"/>
                <a:gd name="connsiteY12116" fmla="*/ 4339689 h 4860733"/>
                <a:gd name="connsiteX12117" fmla="*/ 2994831 w 4853691"/>
                <a:gd name="connsiteY12117" fmla="*/ 4334995 h 4860733"/>
                <a:gd name="connsiteX12118" fmla="*/ 2973708 w 4853691"/>
                <a:gd name="connsiteY12118" fmla="*/ 4327954 h 4860733"/>
                <a:gd name="connsiteX12119" fmla="*/ 2961973 w 4853691"/>
                <a:gd name="connsiteY12119" fmla="*/ 4323260 h 4860733"/>
                <a:gd name="connsiteX12120" fmla="*/ 2837579 w 4853691"/>
                <a:gd name="connsiteY12120" fmla="*/ 4273972 h 4860733"/>
                <a:gd name="connsiteX12121" fmla="*/ 3032384 w 4853691"/>
                <a:gd name="connsiteY12121" fmla="*/ 4281013 h 4860733"/>
                <a:gd name="connsiteX12122" fmla="*/ 3032384 w 4853691"/>
                <a:gd name="connsiteY12122" fmla="*/ 4281013 h 4860733"/>
                <a:gd name="connsiteX12123" fmla="*/ 3034731 w 4853691"/>
                <a:gd name="connsiteY12123" fmla="*/ 4281013 h 4860733"/>
                <a:gd name="connsiteX12124" fmla="*/ 3084019 w 4853691"/>
                <a:gd name="connsiteY12124" fmla="*/ 4281013 h 4860733"/>
                <a:gd name="connsiteX12125" fmla="*/ 3084019 w 4853691"/>
                <a:gd name="connsiteY12125" fmla="*/ 4342036 h 4860733"/>
                <a:gd name="connsiteX12126" fmla="*/ 3065243 w 4853691"/>
                <a:gd name="connsiteY12126" fmla="*/ 4356118 h 4860733"/>
                <a:gd name="connsiteX12127" fmla="*/ 3046466 w 4853691"/>
                <a:gd name="connsiteY12127" fmla="*/ 4351424 h 4860733"/>
                <a:gd name="connsiteX12128" fmla="*/ 3030037 w 4853691"/>
                <a:gd name="connsiteY12128" fmla="*/ 4346730 h 4860733"/>
                <a:gd name="connsiteX12129" fmla="*/ 2767168 w 4853691"/>
                <a:gd name="connsiteY12129" fmla="*/ 4356118 h 4860733"/>
                <a:gd name="connsiteX12130" fmla="*/ 2767168 w 4853691"/>
                <a:gd name="connsiteY12130" fmla="*/ 4363160 h 4860733"/>
                <a:gd name="connsiteX12131" fmla="*/ 2764821 w 4853691"/>
                <a:gd name="connsiteY12131" fmla="*/ 4372548 h 4860733"/>
                <a:gd name="connsiteX12132" fmla="*/ 2518381 w 4853691"/>
                <a:gd name="connsiteY12132" fmla="*/ 4358466 h 4860733"/>
                <a:gd name="connsiteX12133" fmla="*/ 2532463 w 4853691"/>
                <a:gd name="connsiteY12133" fmla="*/ 4353771 h 4860733"/>
                <a:gd name="connsiteX12134" fmla="*/ 2541851 w 4853691"/>
                <a:gd name="connsiteY12134" fmla="*/ 4351424 h 4860733"/>
                <a:gd name="connsiteX12135" fmla="*/ 2595833 w 4853691"/>
                <a:gd name="connsiteY12135" fmla="*/ 4332648 h 4860733"/>
                <a:gd name="connsiteX12136" fmla="*/ 2605222 w 4853691"/>
                <a:gd name="connsiteY12136" fmla="*/ 4327954 h 4860733"/>
                <a:gd name="connsiteX12137" fmla="*/ 2659204 w 4853691"/>
                <a:gd name="connsiteY12137" fmla="*/ 4306830 h 4860733"/>
                <a:gd name="connsiteX12138" fmla="*/ 2670939 w 4853691"/>
                <a:gd name="connsiteY12138" fmla="*/ 4302136 h 4860733"/>
                <a:gd name="connsiteX12139" fmla="*/ 2722574 w 4853691"/>
                <a:gd name="connsiteY12139" fmla="*/ 4281013 h 4860733"/>
                <a:gd name="connsiteX12140" fmla="*/ 2739003 w 4853691"/>
                <a:gd name="connsiteY12140" fmla="*/ 4273972 h 4860733"/>
                <a:gd name="connsiteX12141" fmla="*/ 2750738 w 4853691"/>
                <a:gd name="connsiteY12141" fmla="*/ 4269278 h 4860733"/>
                <a:gd name="connsiteX12142" fmla="*/ 2776556 w 4853691"/>
                <a:gd name="connsiteY12142" fmla="*/ 4271625 h 4860733"/>
                <a:gd name="connsiteX12143" fmla="*/ 2781250 w 4853691"/>
                <a:gd name="connsiteY12143" fmla="*/ 4273972 h 4860733"/>
                <a:gd name="connsiteX12144" fmla="*/ 2771862 w 4853691"/>
                <a:gd name="connsiteY12144" fmla="*/ 4337342 h 4860733"/>
                <a:gd name="connsiteX12145" fmla="*/ 2767168 w 4853691"/>
                <a:gd name="connsiteY12145" fmla="*/ 4356118 h 4860733"/>
                <a:gd name="connsiteX12146" fmla="*/ 2459705 w 4853691"/>
                <a:gd name="connsiteY12146" fmla="*/ 4374895 h 4860733"/>
                <a:gd name="connsiteX12147" fmla="*/ 2429193 w 4853691"/>
                <a:gd name="connsiteY12147" fmla="*/ 4384283 h 4860733"/>
                <a:gd name="connsiteX12148" fmla="*/ 2396334 w 4853691"/>
                <a:gd name="connsiteY12148" fmla="*/ 4393671 h 4860733"/>
                <a:gd name="connsiteX12149" fmla="*/ 2363476 w 4853691"/>
                <a:gd name="connsiteY12149" fmla="*/ 4403059 h 4860733"/>
                <a:gd name="connsiteX12150" fmla="*/ 2332964 w 4853691"/>
                <a:gd name="connsiteY12150" fmla="*/ 4412447 h 4860733"/>
                <a:gd name="connsiteX12151" fmla="*/ 2300106 w 4853691"/>
                <a:gd name="connsiteY12151" fmla="*/ 4421836 h 4860733"/>
                <a:gd name="connsiteX12152" fmla="*/ 2269594 w 4853691"/>
                <a:gd name="connsiteY12152" fmla="*/ 4428877 h 4860733"/>
                <a:gd name="connsiteX12153" fmla="*/ 2236735 w 4853691"/>
                <a:gd name="connsiteY12153" fmla="*/ 4435918 h 4860733"/>
                <a:gd name="connsiteX12154" fmla="*/ 2234388 w 4853691"/>
                <a:gd name="connsiteY12154" fmla="*/ 4435918 h 4860733"/>
                <a:gd name="connsiteX12155" fmla="*/ 2199183 w 4853691"/>
                <a:gd name="connsiteY12155" fmla="*/ 4412447 h 4860733"/>
                <a:gd name="connsiteX12156" fmla="*/ 2173365 w 4853691"/>
                <a:gd name="connsiteY12156" fmla="*/ 4393671 h 4860733"/>
                <a:gd name="connsiteX12157" fmla="*/ 2135812 w 4853691"/>
                <a:gd name="connsiteY12157" fmla="*/ 4365506 h 4860733"/>
                <a:gd name="connsiteX12158" fmla="*/ 2109995 w 4853691"/>
                <a:gd name="connsiteY12158" fmla="*/ 4346730 h 4860733"/>
                <a:gd name="connsiteX12159" fmla="*/ 2072442 w 4853691"/>
                <a:gd name="connsiteY12159" fmla="*/ 4318565 h 4860733"/>
                <a:gd name="connsiteX12160" fmla="*/ 2044277 w 4853691"/>
                <a:gd name="connsiteY12160" fmla="*/ 4297442 h 4860733"/>
                <a:gd name="connsiteX12161" fmla="*/ 2020807 w 4853691"/>
                <a:gd name="connsiteY12161" fmla="*/ 4278666 h 4860733"/>
                <a:gd name="connsiteX12162" fmla="*/ 2023154 w 4853691"/>
                <a:gd name="connsiteY12162" fmla="*/ 4271625 h 4860733"/>
                <a:gd name="connsiteX12163" fmla="*/ 2063054 w 4853691"/>
                <a:gd name="connsiteY12163" fmla="*/ 4281013 h 4860733"/>
                <a:gd name="connsiteX12164" fmla="*/ 2105301 w 4853691"/>
                <a:gd name="connsiteY12164" fmla="*/ 4292748 h 4860733"/>
                <a:gd name="connsiteX12165" fmla="*/ 2168671 w 4853691"/>
                <a:gd name="connsiteY12165" fmla="*/ 4306830 h 4860733"/>
                <a:gd name="connsiteX12166" fmla="*/ 2206224 w 4853691"/>
                <a:gd name="connsiteY12166" fmla="*/ 4313871 h 4860733"/>
                <a:gd name="connsiteX12167" fmla="*/ 2274288 w 4853691"/>
                <a:gd name="connsiteY12167" fmla="*/ 4325607 h 4860733"/>
                <a:gd name="connsiteX12168" fmla="*/ 2307147 w 4853691"/>
                <a:gd name="connsiteY12168" fmla="*/ 4332648 h 4860733"/>
                <a:gd name="connsiteX12169" fmla="*/ 2379905 w 4853691"/>
                <a:gd name="connsiteY12169" fmla="*/ 4344383 h 4860733"/>
                <a:gd name="connsiteX12170" fmla="*/ 2408070 w 4853691"/>
                <a:gd name="connsiteY12170" fmla="*/ 4349077 h 4860733"/>
                <a:gd name="connsiteX12171" fmla="*/ 2487869 w 4853691"/>
                <a:gd name="connsiteY12171" fmla="*/ 4358466 h 4860733"/>
                <a:gd name="connsiteX12172" fmla="*/ 2508993 w 4853691"/>
                <a:gd name="connsiteY12172" fmla="*/ 4360812 h 4860733"/>
                <a:gd name="connsiteX12173" fmla="*/ 2513687 w 4853691"/>
                <a:gd name="connsiteY12173" fmla="*/ 4360812 h 4860733"/>
                <a:gd name="connsiteX12174" fmla="*/ 2497258 w 4853691"/>
                <a:gd name="connsiteY12174" fmla="*/ 4365506 h 4860733"/>
                <a:gd name="connsiteX12175" fmla="*/ 2459705 w 4853691"/>
                <a:gd name="connsiteY12175" fmla="*/ 4374895 h 4860733"/>
                <a:gd name="connsiteX12176" fmla="*/ 1938660 w 4853691"/>
                <a:gd name="connsiteY12176" fmla="*/ 4304483 h 4860733"/>
                <a:gd name="connsiteX12177" fmla="*/ 1884678 w 4853691"/>
                <a:gd name="connsiteY12177" fmla="*/ 4337342 h 4860733"/>
                <a:gd name="connsiteX12178" fmla="*/ 1879984 w 4853691"/>
                <a:gd name="connsiteY12178" fmla="*/ 4339689 h 4860733"/>
                <a:gd name="connsiteX12179" fmla="*/ 1821308 w 4853691"/>
                <a:gd name="connsiteY12179" fmla="*/ 4372548 h 4860733"/>
                <a:gd name="connsiteX12180" fmla="*/ 1802532 w 4853691"/>
                <a:gd name="connsiteY12180" fmla="*/ 4381936 h 4860733"/>
                <a:gd name="connsiteX12181" fmla="*/ 1762632 w 4853691"/>
                <a:gd name="connsiteY12181" fmla="*/ 4400712 h 4860733"/>
                <a:gd name="connsiteX12182" fmla="*/ 1741508 w 4853691"/>
                <a:gd name="connsiteY12182" fmla="*/ 4410100 h 4860733"/>
                <a:gd name="connsiteX12183" fmla="*/ 1706303 w 4853691"/>
                <a:gd name="connsiteY12183" fmla="*/ 4424183 h 4860733"/>
                <a:gd name="connsiteX12184" fmla="*/ 1682832 w 4853691"/>
                <a:gd name="connsiteY12184" fmla="*/ 4431224 h 4860733"/>
                <a:gd name="connsiteX12185" fmla="*/ 1647627 w 4853691"/>
                <a:gd name="connsiteY12185" fmla="*/ 4442959 h 4860733"/>
                <a:gd name="connsiteX12186" fmla="*/ 1624156 w 4853691"/>
                <a:gd name="connsiteY12186" fmla="*/ 4450000 h 4860733"/>
                <a:gd name="connsiteX12187" fmla="*/ 1591298 w 4853691"/>
                <a:gd name="connsiteY12187" fmla="*/ 4459388 h 4860733"/>
                <a:gd name="connsiteX12188" fmla="*/ 1567827 w 4853691"/>
                <a:gd name="connsiteY12188" fmla="*/ 4464083 h 4860733"/>
                <a:gd name="connsiteX12189" fmla="*/ 1551398 w 4853691"/>
                <a:gd name="connsiteY12189" fmla="*/ 4466429 h 4860733"/>
                <a:gd name="connsiteX12190" fmla="*/ 1549051 w 4853691"/>
                <a:gd name="connsiteY12190" fmla="*/ 4461735 h 4860733"/>
                <a:gd name="connsiteX12191" fmla="*/ 1551398 w 4853691"/>
                <a:gd name="connsiteY12191" fmla="*/ 4459388 h 4860733"/>
                <a:gd name="connsiteX12192" fmla="*/ 1565480 w 4853691"/>
                <a:gd name="connsiteY12192" fmla="*/ 4450000 h 4860733"/>
                <a:gd name="connsiteX12193" fmla="*/ 1584256 w 4853691"/>
                <a:gd name="connsiteY12193" fmla="*/ 4438265 h 4860733"/>
                <a:gd name="connsiteX12194" fmla="*/ 1598339 w 4853691"/>
                <a:gd name="connsiteY12194" fmla="*/ 4428877 h 4860733"/>
                <a:gd name="connsiteX12195" fmla="*/ 1617115 w 4853691"/>
                <a:gd name="connsiteY12195" fmla="*/ 4414794 h 4860733"/>
                <a:gd name="connsiteX12196" fmla="*/ 1631197 w 4853691"/>
                <a:gd name="connsiteY12196" fmla="*/ 4403059 h 4860733"/>
                <a:gd name="connsiteX12197" fmla="*/ 1649974 w 4853691"/>
                <a:gd name="connsiteY12197" fmla="*/ 4386630 h 4860733"/>
                <a:gd name="connsiteX12198" fmla="*/ 1664056 w 4853691"/>
                <a:gd name="connsiteY12198" fmla="*/ 4374895 h 4860733"/>
                <a:gd name="connsiteX12199" fmla="*/ 1685179 w 4853691"/>
                <a:gd name="connsiteY12199" fmla="*/ 4353771 h 4860733"/>
                <a:gd name="connsiteX12200" fmla="*/ 1696915 w 4853691"/>
                <a:gd name="connsiteY12200" fmla="*/ 4342036 h 4860733"/>
                <a:gd name="connsiteX12201" fmla="*/ 1720385 w 4853691"/>
                <a:gd name="connsiteY12201" fmla="*/ 4318565 h 4860733"/>
                <a:gd name="connsiteX12202" fmla="*/ 1729773 w 4853691"/>
                <a:gd name="connsiteY12202" fmla="*/ 4309177 h 4860733"/>
                <a:gd name="connsiteX12203" fmla="*/ 1760285 w 4853691"/>
                <a:gd name="connsiteY12203" fmla="*/ 4276319 h 4860733"/>
                <a:gd name="connsiteX12204" fmla="*/ 1762632 w 4853691"/>
                <a:gd name="connsiteY12204" fmla="*/ 4273972 h 4860733"/>
                <a:gd name="connsiteX12205" fmla="*/ 1783755 w 4853691"/>
                <a:gd name="connsiteY12205" fmla="*/ 4250501 h 4860733"/>
                <a:gd name="connsiteX12206" fmla="*/ 1795491 w 4853691"/>
                <a:gd name="connsiteY12206" fmla="*/ 4255195 h 4860733"/>
                <a:gd name="connsiteX12207" fmla="*/ 1814267 w 4853691"/>
                <a:gd name="connsiteY12207" fmla="*/ 4238766 h 4860733"/>
                <a:gd name="connsiteX12208" fmla="*/ 1891719 w 4853691"/>
                <a:gd name="connsiteY12208" fmla="*/ 4250501 h 4860733"/>
                <a:gd name="connsiteX12209" fmla="*/ 1919884 w 4853691"/>
                <a:gd name="connsiteY12209" fmla="*/ 4255195 h 4860733"/>
                <a:gd name="connsiteX12210" fmla="*/ 1973866 w 4853691"/>
                <a:gd name="connsiteY12210" fmla="*/ 4262236 h 4860733"/>
                <a:gd name="connsiteX12211" fmla="*/ 1973866 w 4853691"/>
                <a:gd name="connsiteY12211" fmla="*/ 4264584 h 4860733"/>
                <a:gd name="connsiteX12212" fmla="*/ 1976213 w 4853691"/>
                <a:gd name="connsiteY12212" fmla="*/ 4273972 h 4860733"/>
                <a:gd name="connsiteX12213" fmla="*/ 1950396 w 4853691"/>
                <a:gd name="connsiteY12213" fmla="*/ 4292748 h 4860733"/>
                <a:gd name="connsiteX12214" fmla="*/ 1938660 w 4853691"/>
                <a:gd name="connsiteY12214" fmla="*/ 4304483 h 4860733"/>
                <a:gd name="connsiteX12215" fmla="*/ 1495069 w 4853691"/>
                <a:gd name="connsiteY12215" fmla="*/ 4433571 h 4860733"/>
                <a:gd name="connsiteX12216" fmla="*/ 1478639 w 4853691"/>
                <a:gd name="connsiteY12216" fmla="*/ 4417142 h 4860733"/>
                <a:gd name="connsiteX12217" fmla="*/ 1471598 w 4853691"/>
                <a:gd name="connsiteY12217" fmla="*/ 4407753 h 4860733"/>
                <a:gd name="connsiteX12218" fmla="*/ 1452822 w 4853691"/>
                <a:gd name="connsiteY12218" fmla="*/ 4386630 h 4860733"/>
                <a:gd name="connsiteX12219" fmla="*/ 1450475 w 4853691"/>
                <a:gd name="connsiteY12219" fmla="*/ 4381936 h 4860733"/>
                <a:gd name="connsiteX12220" fmla="*/ 1380063 w 4853691"/>
                <a:gd name="connsiteY12220" fmla="*/ 4299789 h 4860733"/>
                <a:gd name="connsiteX12221" fmla="*/ 1375369 w 4853691"/>
                <a:gd name="connsiteY12221" fmla="*/ 4292748 h 4860733"/>
                <a:gd name="connsiteX12222" fmla="*/ 1354246 w 4853691"/>
                <a:gd name="connsiteY12222" fmla="*/ 4266930 h 4860733"/>
                <a:gd name="connsiteX12223" fmla="*/ 1347205 w 4853691"/>
                <a:gd name="connsiteY12223" fmla="*/ 4259889 h 4860733"/>
                <a:gd name="connsiteX12224" fmla="*/ 1328428 w 4853691"/>
                <a:gd name="connsiteY12224" fmla="*/ 4236419 h 4860733"/>
                <a:gd name="connsiteX12225" fmla="*/ 1321387 w 4853691"/>
                <a:gd name="connsiteY12225" fmla="*/ 4227031 h 4860733"/>
                <a:gd name="connsiteX12226" fmla="*/ 1304958 w 4853691"/>
                <a:gd name="connsiteY12226" fmla="*/ 4205908 h 4860733"/>
                <a:gd name="connsiteX12227" fmla="*/ 1295570 w 4853691"/>
                <a:gd name="connsiteY12227" fmla="*/ 4194172 h 4860733"/>
                <a:gd name="connsiteX12228" fmla="*/ 1279140 w 4853691"/>
                <a:gd name="connsiteY12228" fmla="*/ 4173049 h 4860733"/>
                <a:gd name="connsiteX12229" fmla="*/ 1269752 w 4853691"/>
                <a:gd name="connsiteY12229" fmla="*/ 4158966 h 4860733"/>
                <a:gd name="connsiteX12230" fmla="*/ 1253323 w 4853691"/>
                <a:gd name="connsiteY12230" fmla="*/ 4135496 h 4860733"/>
                <a:gd name="connsiteX12231" fmla="*/ 1243935 w 4853691"/>
                <a:gd name="connsiteY12231" fmla="*/ 4121414 h 4860733"/>
                <a:gd name="connsiteX12232" fmla="*/ 1225158 w 4853691"/>
                <a:gd name="connsiteY12232" fmla="*/ 4095596 h 4860733"/>
                <a:gd name="connsiteX12233" fmla="*/ 1215770 w 4853691"/>
                <a:gd name="connsiteY12233" fmla="*/ 4083861 h 4860733"/>
                <a:gd name="connsiteX12234" fmla="*/ 1196994 w 4853691"/>
                <a:gd name="connsiteY12234" fmla="*/ 4058043 h 4860733"/>
                <a:gd name="connsiteX12235" fmla="*/ 1187605 w 4853691"/>
                <a:gd name="connsiteY12235" fmla="*/ 4043961 h 4860733"/>
                <a:gd name="connsiteX12236" fmla="*/ 1168829 w 4853691"/>
                <a:gd name="connsiteY12236" fmla="*/ 4015796 h 4860733"/>
                <a:gd name="connsiteX12237" fmla="*/ 1159441 w 4853691"/>
                <a:gd name="connsiteY12237" fmla="*/ 4004061 h 4860733"/>
                <a:gd name="connsiteX12238" fmla="*/ 1140665 w 4853691"/>
                <a:gd name="connsiteY12238" fmla="*/ 3975897 h 4860733"/>
                <a:gd name="connsiteX12239" fmla="*/ 1131276 w 4853691"/>
                <a:gd name="connsiteY12239" fmla="*/ 3964162 h 4860733"/>
                <a:gd name="connsiteX12240" fmla="*/ 1114847 w 4853691"/>
                <a:gd name="connsiteY12240" fmla="*/ 3938344 h 4860733"/>
                <a:gd name="connsiteX12241" fmla="*/ 1114847 w 4853691"/>
                <a:gd name="connsiteY12241" fmla="*/ 3935997 h 4860733"/>
                <a:gd name="connsiteX12242" fmla="*/ 1114847 w 4853691"/>
                <a:gd name="connsiteY12242" fmla="*/ 3935997 h 4860733"/>
                <a:gd name="connsiteX12243" fmla="*/ 1114847 w 4853691"/>
                <a:gd name="connsiteY12243" fmla="*/ 3935997 h 4860733"/>
                <a:gd name="connsiteX12244" fmla="*/ 1124235 w 4853691"/>
                <a:gd name="connsiteY12244" fmla="*/ 3933650 h 4860733"/>
                <a:gd name="connsiteX12245" fmla="*/ 1143012 w 4853691"/>
                <a:gd name="connsiteY12245" fmla="*/ 3961814 h 4860733"/>
                <a:gd name="connsiteX12246" fmla="*/ 1152400 w 4853691"/>
                <a:gd name="connsiteY12246" fmla="*/ 3975897 h 4860733"/>
                <a:gd name="connsiteX12247" fmla="*/ 1171176 w 4853691"/>
                <a:gd name="connsiteY12247" fmla="*/ 4004061 h 4860733"/>
                <a:gd name="connsiteX12248" fmla="*/ 1185258 w 4853691"/>
                <a:gd name="connsiteY12248" fmla="*/ 4025185 h 4860733"/>
                <a:gd name="connsiteX12249" fmla="*/ 1199341 w 4853691"/>
                <a:gd name="connsiteY12249" fmla="*/ 4046308 h 4860733"/>
                <a:gd name="connsiteX12250" fmla="*/ 1215770 w 4853691"/>
                <a:gd name="connsiteY12250" fmla="*/ 4069779 h 4860733"/>
                <a:gd name="connsiteX12251" fmla="*/ 1227505 w 4853691"/>
                <a:gd name="connsiteY12251" fmla="*/ 4086208 h 4860733"/>
                <a:gd name="connsiteX12252" fmla="*/ 1243935 w 4853691"/>
                <a:gd name="connsiteY12252" fmla="*/ 4109678 h 4860733"/>
                <a:gd name="connsiteX12253" fmla="*/ 1255670 w 4853691"/>
                <a:gd name="connsiteY12253" fmla="*/ 4126108 h 4860733"/>
                <a:gd name="connsiteX12254" fmla="*/ 1274446 w 4853691"/>
                <a:gd name="connsiteY12254" fmla="*/ 4151925 h 4860733"/>
                <a:gd name="connsiteX12255" fmla="*/ 1283834 w 4853691"/>
                <a:gd name="connsiteY12255" fmla="*/ 4163660 h 4860733"/>
                <a:gd name="connsiteX12256" fmla="*/ 1297917 w 4853691"/>
                <a:gd name="connsiteY12256" fmla="*/ 4184784 h 4860733"/>
                <a:gd name="connsiteX12257" fmla="*/ 1361287 w 4853691"/>
                <a:gd name="connsiteY12257" fmla="*/ 4269278 h 4860733"/>
                <a:gd name="connsiteX12258" fmla="*/ 1361287 w 4853691"/>
                <a:gd name="connsiteY12258" fmla="*/ 4269278 h 4860733"/>
                <a:gd name="connsiteX12259" fmla="*/ 1410575 w 4853691"/>
                <a:gd name="connsiteY12259" fmla="*/ 4332648 h 4860733"/>
                <a:gd name="connsiteX12260" fmla="*/ 1410575 w 4853691"/>
                <a:gd name="connsiteY12260" fmla="*/ 4332648 h 4860733"/>
                <a:gd name="connsiteX12261" fmla="*/ 1434045 w 4853691"/>
                <a:gd name="connsiteY12261" fmla="*/ 4360812 h 4860733"/>
                <a:gd name="connsiteX12262" fmla="*/ 1436392 w 4853691"/>
                <a:gd name="connsiteY12262" fmla="*/ 4363160 h 4860733"/>
                <a:gd name="connsiteX12263" fmla="*/ 1457516 w 4853691"/>
                <a:gd name="connsiteY12263" fmla="*/ 4388977 h 4860733"/>
                <a:gd name="connsiteX12264" fmla="*/ 1462210 w 4853691"/>
                <a:gd name="connsiteY12264" fmla="*/ 4393671 h 4860733"/>
                <a:gd name="connsiteX12265" fmla="*/ 1480986 w 4853691"/>
                <a:gd name="connsiteY12265" fmla="*/ 4417142 h 4860733"/>
                <a:gd name="connsiteX12266" fmla="*/ 1485680 w 4853691"/>
                <a:gd name="connsiteY12266" fmla="*/ 4421836 h 4860733"/>
                <a:gd name="connsiteX12267" fmla="*/ 1504457 w 4853691"/>
                <a:gd name="connsiteY12267" fmla="*/ 4442959 h 4860733"/>
                <a:gd name="connsiteX12268" fmla="*/ 1509151 w 4853691"/>
                <a:gd name="connsiteY12268" fmla="*/ 4447653 h 4860733"/>
                <a:gd name="connsiteX12269" fmla="*/ 1509151 w 4853691"/>
                <a:gd name="connsiteY12269" fmla="*/ 4447653 h 4860733"/>
                <a:gd name="connsiteX12270" fmla="*/ 1495069 w 4853691"/>
                <a:gd name="connsiteY12270" fmla="*/ 4433571 h 4860733"/>
                <a:gd name="connsiteX12271" fmla="*/ 1039742 w 4853691"/>
                <a:gd name="connsiteY12271" fmla="*/ 3884362 h 4860733"/>
                <a:gd name="connsiteX12272" fmla="*/ 978718 w 4853691"/>
                <a:gd name="connsiteY12272" fmla="*/ 3858544 h 4860733"/>
                <a:gd name="connsiteX12273" fmla="*/ 971677 w 4853691"/>
                <a:gd name="connsiteY12273" fmla="*/ 3853850 h 4860733"/>
                <a:gd name="connsiteX12274" fmla="*/ 917695 w 4853691"/>
                <a:gd name="connsiteY12274" fmla="*/ 3828033 h 4860733"/>
                <a:gd name="connsiteX12275" fmla="*/ 905960 w 4853691"/>
                <a:gd name="connsiteY12275" fmla="*/ 3820992 h 4860733"/>
                <a:gd name="connsiteX12276" fmla="*/ 861366 w 4853691"/>
                <a:gd name="connsiteY12276" fmla="*/ 3795174 h 4860733"/>
                <a:gd name="connsiteX12277" fmla="*/ 861366 w 4853691"/>
                <a:gd name="connsiteY12277" fmla="*/ 3795174 h 4860733"/>
                <a:gd name="connsiteX12278" fmla="*/ 875448 w 4853691"/>
                <a:gd name="connsiteY12278" fmla="*/ 3788133 h 4860733"/>
                <a:gd name="connsiteX12279" fmla="*/ 882489 w 4853691"/>
                <a:gd name="connsiteY12279" fmla="*/ 3785786 h 4860733"/>
                <a:gd name="connsiteX12280" fmla="*/ 898919 w 4853691"/>
                <a:gd name="connsiteY12280" fmla="*/ 3778745 h 4860733"/>
                <a:gd name="connsiteX12281" fmla="*/ 905960 w 4853691"/>
                <a:gd name="connsiteY12281" fmla="*/ 3776398 h 4860733"/>
                <a:gd name="connsiteX12282" fmla="*/ 910654 w 4853691"/>
                <a:gd name="connsiteY12282" fmla="*/ 3774051 h 4860733"/>
                <a:gd name="connsiteX12283" fmla="*/ 1051477 w 4853691"/>
                <a:gd name="connsiteY12283" fmla="*/ 3825686 h 4860733"/>
                <a:gd name="connsiteX12284" fmla="*/ 1053824 w 4853691"/>
                <a:gd name="connsiteY12284" fmla="*/ 3891403 h 4860733"/>
                <a:gd name="connsiteX12285" fmla="*/ 1051477 w 4853691"/>
                <a:gd name="connsiteY12285" fmla="*/ 3891403 h 4860733"/>
                <a:gd name="connsiteX12286" fmla="*/ 1039742 w 4853691"/>
                <a:gd name="connsiteY12286" fmla="*/ 3884362 h 4860733"/>
                <a:gd name="connsiteX12287" fmla="*/ 633703 w 4853691"/>
                <a:gd name="connsiteY12287" fmla="*/ 3429035 h 4860733"/>
                <a:gd name="connsiteX12288" fmla="*/ 631355 w 4853691"/>
                <a:gd name="connsiteY12288" fmla="*/ 3405564 h 4860733"/>
                <a:gd name="connsiteX12289" fmla="*/ 626661 w 4853691"/>
                <a:gd name="connsiteY12289" fmla="*/ 3351582 h 4860733"/>
                <a:gd name="connsiteX12290" fmla="*/ 621967 w 4853691"/>
                <a:gd name="connsiteY12290" fmla="*/ 3297600 h 4860733"/>
                <a:gd name="connsiteX12291" fmla="*/ 621967 w 4853691"/>
                <a:gd name="connsiteY12291" fmla="*/ 3285865 h 4860733"/>
                <a:gd name="connsiteX12292" fmla="*/ 631355 w 4853691"/>
                <a:gd name="connsiteY12292" fmla="*/ 3281171 h 4860733"/>
                <a:gd name="connsiteX12293" fmla="*/ 661867 w 4853691"/>
                <a:gd name="connsiteY12293" fmla="*/ 3314030 h 4860733"/>
                <a:gd name="connsiteX12294" fmla="*/ 671255 w 4853691"/>
                <a:gd name="connsiteY12294" fmla="*/ 3323418 h 4860733"/>
                <a:gd name="connsiteX12295" fmla="*/ 715849 w 4853691"/>
                <a:gd name="connsiteY12295" fmla="*/ 3370359 h 4860733"/>
                <a:gd name="connsiteX12296" fmla="*/ 725237 w 4853691"/>
                <a:gd name="connsiteY12296" fmla="*/ 3379747 h 4860733"/>
                <a:gd name="connsiteX12297" fmla="*/ 769831 w 4853691"/>
                <a:gd name="connsiteY12297" fmla="*/ 3426688 h 4860733"/>
                <a:gd name="connsiteX12298" fmla="*/ 776872 w 4853691"/>
                <a:gd name="connsiteY12298" fmla="*/ 3433729 h 4860733"/>
                <a:gd name="connsiteX12299" fmla="*/ 823813 w 4853691"/>
                <a:gd name="connsiteY12299" fmla="*/ 3480670 h 4860733"/>
                <a:gd name="connsiteX12300" fmla="*/ 830854 w 4853691"/>
                <a:gd name="connsiteY12300" fmla="*/ 3487711 h 4860733"/>
                <a:gd name="connsiteX12301" fmla="*/ 877795 w 4853691"/>
                <a:gd name="connsiteY12301" fmla="*/ 3532305 h 4860733"/>
                <a:gd name="connsiteX12302" fmla="*/ 884837 w 4853691"/>
                <a:gd name="connsiteY12302" fmla="*/ 3539346 h 4860733"/>
                <a:gd name="connsiteX12303" fmla="*/ 936472 w 4853691"/>
                <a:gd name="connsiteY12303" fmla="*/ 3588634 h 4860733"/>
                <a:gd name="connsiteX12304" fmla="*/ 1032700 w 4853691"/>
                <a:gd name="connsiteY12304" fmla="*/ 3675475 h 4860733"/>
                <a:gd name="connsiteX12305" fmla="*/ 1028006 w 4853691"/>
                <a:gd name="connsiteY12305" fmla="*/ 3687210 h 4860733"/>
                <a:gd name="connsiteX12306" fmla="*/ 1032700 w 4853691"/>
                <a:gd name="connsiteY12306" fmla="*/ 3698945 h 4860733"/>
                <a:gd name="connsiteX12307" fmla="*/ 1025659 w 4853691"/>
                <a:gd name="connsiteY12307" fmla="*/ 3703639 h 4860733"/>
                <a:gd name="connsiteX12308" fmla="*/ 1023312 w 4853691"/>
                <a:gd name="connsiteY12308" fmla="*/ 3705986 h 4860733"/>
                <a:gd name="connsiteX12309" fmla="*/ 999842 w 4853691"/>
                <a:gd name="connsiteY12309" fmla="*/ 3722416 h 4860733"/>
                <a:gd name="connsiteX12310" fmla="*/ 999842 w 4853691"/>
                <a:gd name="connsiteY12310" fmla="*/ 3722416 h 4860733"/>
                <a:gd name="connsiteX12311" fmla="*/ 910654 w 4853691"/>
                <a:gd name="connsiteY12311" fmla="*/ 3774051 h 4860733"/>
                <a:gd name="connsiteX12312" fmla="*/ 659520 w 4853691"/>
                <a:gd name="connsiteY12312" fmla="*/ 3640269 h 4860733"/>
                <a:gd name="connsiteX12313" fmla="*/ 633703 w 4853691"/>
                <a:gd name="connsiteY12313" fmla="*/ 3429035 h 4860733"/>
                <a:gd name="connsiteX12314" fmla="*/ 535127 w 4853691"/>
                <a:gd name="connsiteY12314" fmla="*/ 3267089 h 4860733"/>
                <a:gd name="connsiteX12315" fmla="*/ 521044 w 4853691"/>
                <a:gd name="connsiteY12315" fmla="*/ 3267089 h 4860733"/>
                <a:gd name="connsiteX12316" fmla="*/ 502268 w 4853691"/>
                <a:gd name="connsiteY12316" fmla="*/ 3264742 h 4860733"/>
                <a:gd name="connsiteX12317" fmla="*/ 485839 w 4853691"/>
                <a:gd name="connsiteY12317" fmla="*/ 3262394 h 4860733"/>
                <a:gd name="connsiteX12318" fmla="*/ 469409 w 4853691"/>
                <a:gd name="connsiteY12318" fmla="*/ 3260048 h 4860733"/>
                <a:gd name="connsiteX12319" fmla="*/ 455327 w 4853691"/>
                <a:gd name="connsiteY12319" fmla="*/ 3257700 h 4860733"/>
                <a:gd name="connsiteX12320" fmla="*/ 438898 w 4853691"/>
                <a:gd name="connsiteY12320" fmla="*/ 3255354 h 4860733"/>
                <a:gd name="connsiteX12321" fmla="*/ 424815 w 4853691"/>
                <a:gd name="connsiteY12321" fmla="*/ 3253006 h 4860733"/>
                <a:gd name="connsiteX12322" fmla="*/ 408386 w 4853691"/>
                <a:gd name="connsiteY12322" fmla="*/ 3248312 h 4860733"/>
                <a:gd name="connsiteX12323" fmla="*/ 396651 w 4853691"/>
                <a:gd name="connsiteY12323" fmla="*/ 3243618 h 4860733"/>
                <a:gd name="connsiteX12324" fmla="*/ 380222 w 4853691"/>
                <a:gd name="connsiteY12324" fmla="*/ 3238924 h 4860733"/>
                <a:gd name="connsiteX12325" fmla="*/ 368486 w 4853691"/>
                <a:gd name="connsiteY12325" fmla="*/ 3234230 h 4860733"/>
                <a:gd name="connsiteX12326" fmla="*/ 352057 w 4853691"/>
                <a:gd name="connsiteY12326" fmla="*/ 3227189 h 4860733"/>
                <a:gd name="connsiteX12327" fmla="*/ 342669 w 4853691"/>
                <a:gd name="connsiteY12327" fmla="*/ 3222495 h 4860733"/>
                <a:gd name="connsiteX12328" fmla="*/ 345016 w 4853691"/>
                <a:gd name="connsiteY12328" fmla="*/ 3215454 h 4860733"/>
                <a:gd name="connsiteX12329" fmla="*/ 326239 w 4853691"/>
                <a:gd name="connsiteY12329" fmla="*/ 3196677 h 4860733"/>
                <a:gd name="connsiteX12330" fmla="*/ 330934 w 4853691"/>
                <a:gd name="connsiteY12330" fmla="*/ 3114531 h 4860733"/>
                <a:gd name="connsiteX12331" fmla="*/ 330934 w 4853691"/>
                <a:gd name="connsiteY12331" fmla="*/ 3107490 h 4860733"/>
                <a:gd name="connsiteX12332" fmla="*/ 330934 w 4853691"/>
                <a:gd name="connsiteY12332" fmla="*/ 3100448 h 4860733"/>
                <a:gd name="connsiteX12333" fmla="*/ 347363 w 4853691"/>
                <a:gd name="connsiteY12333" fmla="*/ 2814109 h 4860733"/>
                <a:gd name="connsiteX12334" fmla="*/ 347363 w 4853691"/>
                <a:gd name="connsiteY12334" fmla="*/ 2814109 h 4860733"/>
                <a:gd name="connsiteX12335" fmla="*/ 356751 w 4853691"/>
                <a:gd name="connsiteY12335" fmla="*/ 2811762 h 4860733"/>
                <a:gd name="connsiteX12336" fmla="*/ 605538 w 4853691"/>
                <a:gd name="connsiteY12336" fmla="*/ 3250659 h 4860733"/>
                <a:gd name="connsiteX12337" fmla="*/ 596150 w 4853691"/>
                <a:gd name="connsiteY12337" fmla="*/ 3267089 h 4860733"/>
                <a:gd name="connsiteX12338" fmla="*/ 570332 w 4853691"/>
                <a:gd name="connsiteY12338" fmla="*/ 3267089 h 4860733"/>
                <a:gd name="connsiteX12339" fmla="*/ 535127 w 4853691"/>
                <a:gd name="connsiteY12339" fmla="*/ 3267089 h 4860733"/>
                <a:gd name="connsiteX12340" fmla="*/ 281646 w 4853691"/>
                <a:gd name="connsiteY12340" fmla="*/ 3156777 h 4860733"/>
                <a:gd name="connsiteX12341" fmla="*/ 260522 w 4853691"/>
                <a:gd name="connsiteY12341" fmla="*/ 3128613 h 4860733"/>
                <a:gd name="connsiteX12342" fmla="*/ 244093 w 4853691"/>
                <a:gd name="connsiteY12342" fmla="*/ 3105142 h 4860733"/>
                <a:gd name="connsiteX12343" fmla="*/ 225316 w 4853691"/>
                <a:gd name="connsiteY12343" fmla="*/ 3076978 h 4860733"/>
                <a:gd name="connsiteX12344" fmla="*/ 211234 w 4853691"/>
                <a:gd name="connsiteY12344" fmla="*/ 3053507 h 4860733"/>
                <a:gd name="connsiteX12345" fmla="*/ 192458 w 4853691"/>
                <a:gd name="connsiteY12345" fmla="*/ 3025343 h 4860733"/>
                <a:gd name="connsiteX12346" fmla="*/ 178376 w 4853691"/>
                <a:gd name="connsiteY12346" fmla="*/ 3004220 h 4860733"/>
                <a:gd name="connsiteX12347" fmla="*/ 161946 w 4853691"/>
                <a:gd name="connsiteY12347" fmla="*/ 2976055 h 4860733"/>
                <a:gd name="connsiteX12348" fmla="*/ 150211 w 4853691"/>
                <a:gd name="connsiteY12348" fmla="*/ 2954932 h 4860733"/>
                <a:gd name="connsiteX12349" fmla="*/ 133782 w 4853691"/>
                <a:gd name="connsiteY12349" fmla="*/ 2924420 h 4860733"/>
                <a:gd name="connsiteX12350" fmla="*/ 124393 w 4853691"/>
                <a:gd name="connsiteY12350" fmla="*/ 2905643 h 4860733"/>
                <a:gd name="connsiteX12351" fmla="*/ 122046 w 4853691"/>
                <a:gd name="connsiteY12351" fmla="*/ 2900949 h 4860733"/>
                <a:gd name="connsiteX12352" fmla="*/ 122046 w 4853691"/>
                <a:gd name="connsiteY12352" fmla="*/ 2898602 h 4860733"/>
                <a:gd name="connsiteX12353" fmla="*/ 112658 w 4853691"/>
                <a:gd name="connsiteY12353" fmla="*/ 2882173 h 4860733"/>
                <a:gd name="connsiteX12354" fmla="*/ 107964 w 4853691"/>
                <a:gd name="connsiteY12354" fmla="*/ 2872785 h 4860733"/>
                <a:gd name="connsiteX12355" fmla="*/ 100923 w 4853691"/>
                <a:gd name="connsiteY12355" fmla="*/ 2856356 h 4860733"/>
                <a:gd name="connsiteX12356" fmla="*/ 89188 w 4853691"/>
                <a:gd name="connsiteY12356" fmla="*/ 2825844 h 4860733"/>
                <a:gd name="connsiteX12357" fmla="*/ 100923 w 4853691"/>
                <a:gd name="connsiteY12357" fmla="*/ 2807068 h 4860733"/>
                <a:gd name="connsiteX12358" fmla="*/ 82147 w 4853691"/>
                <a:gd name="connsiteY12358" fmla="*/ 2785944 h 4860733"/>
                <a:gd name="connsiteX12359" fmla="*/ 82147 w 4853691"/>
                <a:gd name="connsiteY12359" fmla="*/ 2771862 h 4860733"/>
                <a:gd name="connsiteX12360" fmla="*/ 89188 w 4853691"/>
                <a:gd name="connsiteY12360" fmla="*/ 2769515 h 4860733"/>
                <a:gd name="connsiteX12361" fmla="*/ 96229 w 4853691"/>
                <a:gd name="connsiteY12361" fmla="*/ 2783597 h 4860733"/>
                <a:gd name="connsiteX12362" fmla="*/ 105617 w 4853691"/>
                <a:gd name="connsiteY12362" fmla="*/ 2804721 h 4860733"/>
                <a:gd name="connsiteX12363" fmla="*/ 124393 w 4853691"/>
                <a:gd name="connsiteY12363" fmla="*/ 2849314 h 4860733"/>
                <a:gd name="connsiteX12364" fmla="*/ 131435 w 4853691"/>
                <a:gd name="connsiteY12364" fmla="*/ 2863397 h 4860733"/>
                <a:gd name="connsiteX12365" fmla="*/ 154905 w 4853691"/>
                <a:gd name="connsiteY12365" fmla="*/ 2912685 h 4860733"/>
                <a:gd name="connsiteX12366" fmla="*/ 164293 w 4853691"/>
                <a:gd name="connsiteY12366" fmla="*/ 2931461 h 4860733"/>
                <a:gd name="connsiteX12367" fmla="*/ 183070 w 4853691"/>
                <a:gd name="connsiteY12367" fmla="*/ 2969014 h 4860733"/>
                <a:gd name="connsiteX12368" fmla="*/ 194805 w 4853691"/>
                <a:gd name="connsiteY12368" fmla="*/ 2990137 h 4860733"/>
                <a:gd name="connsiteX12369" fmla="*/ 213581 w 4853691"/>
                <a:gd name="connsiteY12369" fmla="*/ 3025343 h 4860733"/>
                <a:gd name="connsiteX12370" fmla="*/ 227664 w 4853691"/>
                <a:gd name="connsiteY12370" fmla="*/ 3048813 h 4860733"/>
                <a:gd name="connsiteX12371" fmla="*/ 248787 w 4853691"/>
                <a:gd name="connsiteY12371" fmla="*/ 3084019 h 4860733"/>
                <a:gd name="connsiteX12372" fmla="*/ 262869 w 4853691"/>
                <a:gd name="connsiteY12372" fmla="*/ 3107490 h 4860733"/>
                <a:gd name="connsiteX12373" fmla="*/ 283993 w 4853691"/>
                <a:gd name="connsiteY12373" fmla="*/ 3142695 h 4860733"/>
                <a:gd name="connsiteX12374" fmla="*/ 300422 w 4853691"/>
                <a:gd name="connsiteY12374" fmla="*/ 3168513 h 4860733"/>
                <a:gd name="connsiteX12375" fmla="*/ 316851 w 4853691"/>
                <a:gd name="connsiteY12375" fmla="*/ 3194330 h 4860733"/>
                <a:gd name="connsiteX12376" fmla="*/ 316851 w 4853691"/>
                <a:gd name="connsiteY12376" fmla="*/ 3194330 h 4860733"/>
                <a:gd name="connsiteX12377" fmla="*/ 302769 w 4853691"/>
                <a:gd name="connsiteY12377" fmla="*/ 3175554 h 4860733"/>
                <a:gd name="connsiteX12378" fmla="*/ 281646 w 4853691"/>
                <a:gd name="connsiteY12378" fmla="*/ 3156777 h 4860733"/>
                <a:gd name="connsiteX12379" fmla="*/ 103270 w 4853691"/>
                <a:gd name="connsiteY12379" fmla="*/ 2877479 h 4860733"/>
                <a:gd name="connsiteX12380" fmla="*/ 96229 w 4853691"/>
                <a:gd name="connsiteY12380" fmla="*/ 2879826 h 4860733"/>
                <a:gd name="connsiteX12381" fmla="*/ 93882 w 4853691"/>
                <a:gd name="connsiteY12381" fmla="*/ 2872785 h 4860733"/>
                <a:gd name="connsiteX12382" fmla="*/ 86841 w 4853691"/>
                <a:gd name="connsiteY12382" fmla="*/ 2837579 h 4860733"/>
                <a:gd name="connsiteX12383" fmla="*/ 84494 w 4853691"/>
                <a:gd name="connsiteY12383" fmla="*/ 2825844 h 4860733"/>
                <a:gd name="connsiteX12384" fmla="*/ 86841 w 4853691"/>
                <a:gd name="connsiteY12384" fmla="*/ 2825844 h 4860733"/>
                <a:gd name="connsiteX12385" fmla="*/ 91535 w 4853691"/>
                <a:gd name="connsiteY12385" fmla="*/ 2837579 h 4860733"/>
                <a:gd name="connsiteX12386" fmla="*/ 100923 w 4853691"/>
                <a:gd name="connsiteY12386" fmla="*/ 2858703 h 4860733"/>
                <a:gd name="connsiteX12387" fmla="*/ 110311 w 4853691"/>
                <a:gd name="connsiteY12387" fmla="*/ 2877479 h 4860733"/>
                <a:gd name="connsiteX12388" fmla="*/ 103270 w 4853691"/>
                <a:gd name="connsiteY12388" fmla="*/ 2877479 h 4860733"/>
                <a:gd name="connsiteX12389" fmla="*/ 65717 w 4853691"/>
                <a:gd name="connsiteY12389" fmla="*/ 2771862 h 4860733"/>
                <a:gd name="connsiteX12390" fmla="*/ 58676 w 4853691"/>
                <a:gd name="connsiteY12390" fmla="*/ 2753085 h 4860733"/>
                <a:gd name="connsiteX12391" fmla="*/ 53982 w 4853691"/>
                <a:gd name="connsiteY12391" fmla="*/ 2741350 h 4860733"/>
                <a:gd name="connsiteX12392" fmla="*/ 49288 w 4853691"/>
                <a:gd name="connsiteY12392" fmla="*/ 2729615 h 4860733"/>
                <a:gd name="connsiteX12393" fmla="*/ 53982 w 4853691"/>
                <a:gd name="connsiteY12393" fmla="*/ 2727268 h 4860733"/>
                <a:gd name="connsiteX12394" fmla="*/ 53982 w 4853691"/>
                <a:gd name="connsiteY12394" fmla="*/ 2729615 h 4860733"/>
                <a:gd name="connsiteX12395" fmla="*/ 56329 w 4853691"/>
                <a:gd name="connsiteY12395" fmla="*/ 2736656 h 4860733"/>
                <a:gd name="connsiteX12396" fmla="*/ 61023 w 4853691"/>
                <a:gd name="connsiteY12396" fmla="*/ 2753085 h 4860733"/>
                <a:gd name="connsiteX12397" fmla="*/ 63370 w 4853691"/>
                <a:gd name="connsiteY12397" fmla="*/ 2762474 h 4860733"/>
                <a:gd name="connsiteX12398" fmla="*/ 72758 w 4853691"/>
                <a:gd name="connsiteY12398" fmla="*/ 2788291 h 4860733"/>
                <a:gd name="connsiteX12399" fmla="*/ 72758 w 4853691"/>
                <a:gd name="connsiteY12399" fmla="*/ 2788291 h 4860733"/>
                <a:gd name="connsiteX12400" fmla="*/ 70411 w 4853691"/>
                <a:gd name="connsiteY12400" fmla="*/ 2783597 h 4860733"/>
                <a:gd name="connsiteX12401" fmla="*/ 65717 w 4853691"/>
                <a:gd name="connsiteY12401" fmla="*/ 2771862 h 4860733"/>
                <a:gd name="connsiteX12402" fmla="*/ 49288 w 4853691"/>
                <a:gd name="connsiteY12402" fmla="*/ 2694409 h 4860733"/>
                <a:gd name="connsiteX12403" fmla="*/ 49288 w 4853691"/>
                <a:gd name="connsiteY12403" fmla="*/ 2694409 h 4860733"/>
                <a:gd name="connsiteX12404" fmla="*/ 49288 w 4853691"/>
                <a:gd name="connsiteY12404" fmla="*/ 2694409 h 4860733"/>
                <a:gd name="connsiteX12405" fmla="*/ 49288 w 4853691"/>
                <a:gd name="connsiteY12405" fmla="*/ 2694409 h 4860733"/>
                <a:gd name="connsiteX12406" fmla="*/ 49288 w 4853691"/>
                <a:gd name="connsiteY12406" fmla="*/ 2694409 h 4860733"/>
                <a:gd name="connsiteX12407" fmla="*/ 49288 w 4853691"/>
                <a:gd name="connsiteY12407" fmla="*/ 2694409 h 4860733"/>
                <a:gd name="connsiteX12408" fmla="*/ 39900 w 4853691"/>
                <a:gd name="connsiteY12408" fmla="*/ 2647468 h 4860733"/>
                <a:gd name="connsiteX12409" fmla="*/ 35206 w 4853691"/>
                <a:gd name="connsiteY12409" fmla="*/ 2645121 h 4860733"/>
                <a:gd name="connsiteX12410" fmla="*/ 39900 w 4853691"/>
                <a:gd name="connsiteY12410" fmla="*/ 2642774 h 4860733"/>
                <a:gd name="connsiteX12411" fmla="*/ 39900 w 4853691"/>
                <a:gd name="connsiteY12411" fmla="*/ 2647468 h 4860733"/>
                <a:gd name="connsiteX12412" fmla="*/ 46941 w 4853691"/>
                <a:gd name="connsiteY12412" fmla="*/ 2654510 h 4860733"/>
                <a:gd name="connsiteX12413" fmla="*/ 39900 w 4853691"/>
                <a:gd name="connsiteY12413" fmla="*/ 2647468 h 4860733"/>
                <a:gd name="connsiteX12414" fmla="*/ 39900 w 4853691"/>
                <a:gd name="connsiteY12414" fmla="*/ 2640427 h 4860733"/>
                <a:gd name="connsiteX12415" fmla="*/ 44594 w 4853691"/>
                <a:gd name="connsiteY12415" fmla="*/ 2633386 h 4860733"/>
                <a:gd name="connsiteX12416" fmla="*/ 51635 w 4853691"/>
                <a:gd name="connsiteY12416" fmla="*/ 2654510 h 4860733"/>
                <a:gd name="connsiteX12417" fmla="*/ 46941 w 4853691"/>
                <a:gd name="connsiteY12417" fmla="*/ 2654510 h 4860733"/>
                <a:gd name="connsiteX12418" fmla="*/ 79800 w 4853691"/>
                <a:gd name="connsiteY12418" fmla="*/ 2785944 h 4860733"/>
                <a:gd name="connsiteX12419" fmla="*/ 75105 w 4853691"/>
                <a:gd name="connsiteY12419" fmla="*/ 2785944 h 4860733"/>
                <a:gd name="connsiteX12420" fmla="*/ 68064 w 4853691"/>
                <a:gd name="connsiteY12420" fmla="*/ 2764821 h 4860733"/>
                <a:gd name="connsiteX12421" fmla="*/ 79800 w 4853691"/>
                <a:gd name="connsiteY12421" fmla="*/ 2769515 h 4860733"/>
                <a:gd name="connsiteX12422" fmla="*/ 79800 w 4853691"/>
                <a:gd name="connsiteY12422" fmla="*/ 2785944 h 4860733"/>
                <a:gd name="connsiteX12423" fmla="*/ 607885 w 4853691"/>
                <a:gd name="connsiteY12423" fmla="*/ 3046466 h 4860733"/>
                <a:gd name="connsiteX12424" fmla="*/ 607885 w 4853691"/>
                <a:gd name="connsiteY12424" fmla="*/ 3034731 h 4860733"/>
                <a:gd name="connsiteX12425" fmla="*/ 614926 w 4853691"/>
                <a:gd name="connsiteY12425" fmla="*/ 3032384 h 4860733"/>
                <a:gd name="connsiteX12426" fmla="*/ 619620 w 4853691"/>
                <a:gd name="connsiteY12426" fmla="*/ 3041772 h 4860733"/>
                <a:gd name="connsiteX12427" fmla="*/ 652479 w 4853691"/>
                <a:gd name="connsiteY12427" fmla="*/ 3093407 h 4860733"/>
                <a:gd name="connsiteX12428" fmla="*/ 680643 w 4853691"/>
                <a:gd name="connsiteY12428" fmla="*/ 3138001 h 4860733"/>
                <a:gd name="connsiteX12429" fmla="*/ 701767 w 4853691"/>
                <a:gd name="connsiteY12429" fmla="*/ 3170860 h 4860733"/>
                <a:gd name="connsiteX12430" fmla="*/ 807384 w 4853691"/>
                <a:gd name="connsiteY12430" fmla="*/ 3335153 h 4860733"/>
                <a:gd name="connsiteX12431" fmla="*/ 823813 w 4853691"/>
                <a:gd name="connsiteY12431" fmla="*/ 3358623 h 4860733"/>
                <a:gd name="connsiteX12432" fmla="*/ 863713 w 4853691"/>
                <a:gd name="connsiteY12432" fmla="*/ 3419647 h 4860733"/>
                <a:gd name="connsiteX12433" fmla="*/ 887184 w 4853691"/>
                <a:gd name="connsiteY12433" fmla="*/ 3452505 h 4860733"/>
                <a:gd name="connsiteX12434" fmla="*/ 922389 w 4853691"/>
                <a:gd name="connsiteY12434" fmla="*/ 3506487 h 4860733"/>
                <a:gd name="connsiteX12435" fmla="*/ 948207 w 4853691"/>
                <a:gd name="connsiteY12435" fmla="*/ 3544040 h 4860733"/>
                <a:gd name="connsiteX12436" fmla="*/ 981065 w 4853691"/>
                <a:gd name="connsiteY12436" fmla="*/ 3593328 h 4860733"/>
                <a:gd name="connsiteX12437" fmla="*/ 1013924 w 4853691"/>
                <a:gd name="connsiteY12437" fmla="*/ 3637922 h 4860733"/>
                <a:gd name="connsiteX12438" fmla="*/ 1035047 w 4853691"/>
                <a:gd name="connsiteY12438" fmla="*/ 3668434 h 4860733"/>
                <a:gd name="connsiteX12439" fmla="*/ 1032700 w 4853691"/>
                <a:gd name="connsiteY12439" fmla="*/ 3670781 h 4860733"/>
                <a:gd name="connsiteX12440" fmla="*/ 1016271 w 4853691"/>
                <a:gd name="connsiteY12440" fmla="*/ 3656698 h 4860733"/>
                <a:gd name="connsiteX12441" fmla="*/ 990454 w 4853691"/>
                <a:gd name="connsiteY12441" fmla="*/ 3633228 h 4860733"/>
                <a:gd name="connsiteX12442" fmla="*/ 964636 w 4853691"/>
                <a:gd name="connsiteY12442" fmla="*/ 3609757 h 4860733"/>
                <a:gd name="connsiteX12443" fmla="*/ 936472 w 4853691"/>
                <a:gd name="connsiteY12443" fmla="*/ 3583940 h 4860733"/>
                <a:gd name="connsiteX12444" fmla="*/ 910654 w 4853691"/>
                <a:gd name="connsiteY12444" fmla="*/ 3560470 h 4860733"/>
                <a:gd name="connsiteX12445" fmla="*/ 882489 w 4853691"/>
                <a:gd name="connsiteY12445" fmla="*/ 3534652 h 4860733"/>
                <a:gd name="connsiteX12446" fmla="*/ 856672 w 4853691"/>
                <a:gd name="connsiteY12446" fmla="*/ 3511182 h 4860733"/>
                <a:gd name="connsiteX12447" fmla="*/ 828507 w 4853691"/>
                <a:gd name="connsiteY12447" fmla="*/ 3483017 h 4860733"/>
                <a:gd name="connsiteX12448" fmla="*/ 805037 w 4853691"/>
                <a:gd name="connsiteY12448" fmla="*/ 3459547 h 4860733"/>
                <a:gd name="connsiteX12449" fmla="*/ 774525 w 4853691"/>
                <a:gd name="connsiteY12449" fmla="*/ 3431382 h 4860733"/>
                <a:gd name="connsiteX12450" fmla="*/ 751055 w 4853691"/>
                <a:gd name="connsiteY12450" fmla="*/ 3407912 h 4860733"/>
                <a:gd name="connsiteX12451" fmla="*/ 720543 w 4853691"/>
                <a:gd name="connsiteY12451" fmla="*/ 3377400 h 4860733"/>
                <a:gd name="connsiteX12452" fmla="*/ 699420 w 4853691"/>
                <a:gd name="connsiteY12452" fmla="*/ 3356276 h 4860733"/>
                <a:gd name="connsiteX12453" fmla="*/ 629008 w 4853691"/>
                <a:gd name="connsiteY12453" fmla="*/ 3281171 h 4860733"/>
                <a:gd name="connsiteX12454" fmla="*/ 633703 w 4853691"/>
                <a:gd name="connsiteY12454" fmla="*/ 3267089 h 4860733"/>
                <a:gd name="connsiteX12455" fmla="*/ 612579 w 4853691"/>
                <a:gd name="connsiteY12455" fmla="*/ 3245965 h 4860733"/>
                <a:gd name="connsiteX12456" fmla="*/ 612579 w 4853691"/>
                <a:gd name="connsiteY12456" fmla="*/ 3245965 h 4860733"/>
                <a:gd name="connsiteX12457" fmla="*/ 605538 w 4853691"/>
                <a:gd name="connsiteY12457" fmla="*/ 3081672 h 4860733"/>
                <a:gd name="connsiteX12458" fmla="*/ 607885 w 4853691"/>
                <a:gd name="connsiteY12458" fmla="*/ 3046466 h 4860733"/>
                <a:gd name="connsiteX12459" fmla="*/ 659520 w 4853691"/>
                <a:gd name="connsiteY12459" fmla="*/ 3030037 h 4860733"/>
                <a:gd name="connsiteX12460" fmla="*/ 685338 w 4853691"/>
                <a:gd name="connsiteY12460" fmla="*/ 3037078 h 4860733"/>
                <a:gd name="connsiteX12461" fmla="*/ 713502 w 4853691"/>
                <a:gd name="connsiteY12461" fmla="*/ 3044119 h 4860733"/>
                <a:gd name="connsiteX12462" fmla="*/ 741667 w 4853691"/>
                <a:gd name="connsiteY12462" fmla="*/ 3051160 h 4860733"/>
                <a:gd name="connsiteX12463" fmla="*/ 767484 w 4853691"/>
                <a:gd name="connsiteY12463" fmla="*/ 3058201 h 4860733"/>
                <a:gd name="connsiteX12464" fmla="*/ 800343 w 4853691"/>
                <a:gd name="connsiteY12464" fmla="*/ 3065243 h 4860733"/>
                <a:gd name="connsiteX12465" fmla="*/ 826160 w 4853691"/>
                <a:gd name="connsiteY12465" fmla="*/ 3069937 h 4860733"/>
                <a:gd name="connsiteX12466" fmla="*/ 861366 w 4853691"/>
                <a:gd name="connsiteY12466" fmla="*/ 3076978 h 4860733"/>
                <a:gd name="connsiteX12467" fmla="*/ 884837 w 4853691"/>
                <a:gd name="connsiteY12467" fmla="*/ 3081672 h 4860733"/>
                <a:gd name="connsiteX12468" fmla="*/ 922389 w 4853691"/>
                <a:gd name="connsiteY12468" fmla="*/ 3088713 h 4860733"/>
                <a:gd name="connsiteX12469" fmla="*/ 945860 w 4853691"/>
                <a:gd name="connsiteY12469" fmla="*/ 3093407 h 4860733"/>
                <a:gd name="connsiteX12470" fmla="*/ 988107 w 4853691"/>
                <a:gd name="connsiteY12470" fmla="*/ 3100448 h 4860733"/>
                <a:gd name="connsiteX12471" fmla="*/ 1009230 w 4853691"/>
                <a:gd name="connsiteY12471" fmla="*/ 3102796 h 4860733"/>
                <a:gd name="connsiteX12472" fmla="*/ 1060865 w 4853691"/>
                <a:gd name="connsiteY12472" fmla="*/ 3109836 h 4860733"/>
                <a:gd name="connsiteX12473" fmla="*/ 1074947 w 4853691"/>
                <a:gd name="connsiteY12473" fmla="*/ 3112184 h 4860733"/>
                <a:gd name="connsiteX12474" fmla="*/ 1138318 w 4853691"/>
                <a:gd name="connsiteY12474" fmla="*/ 3119225 h 4860733"/>
                <a:gd name="connsiteX12475" fmla="*/ 1140665 w 4853691"/>
                <a:gd name="connsiteY12475" fmla="*/ 3119225 h 4860733"/>
                <a:gd name="connsiteX12476" fmla="*/ 1276793 w 4853691"/>
                <a:gd name="connsiteY12476" fmla="*/ 3130960 h 4860733"/>
                <a:gd name="connsiteX12477" fmla="*/ 1276793 w 4853691"/>
                <a:gd name="connsiteY12477" fmla="*/ 3130960 h 4860733"/>
                <a:gd name="connsiteX12478" fmla="*/ 1347205 w 4853691"/>
                <a:gd name="connsiteY12478" fmla="*/ 3135654 h 4860733"/>
                <a:gd name="connsiteX12479" fmla="*/ 1356593 w 4853691"/>
                <a:gd name="connsiteY12479" fmla="*/ 3135654 h 4860733"/>
                <a:gd name="connsiteX12480" fmla="*/ 1419963 w 4853691"/>
                <a:gd name="connsiteY12480" fmla="*/ 3138001 h 4860733"/>
                <a:gd name="connsiteX12481" fmla="*/ 1443434 w 4853691"/>
                <a:gd name="connsiteY12481" fmla="*/ 3138001 h 4860733"/>
                <a:gd name="connsiteX12482" fmla="*/ 1495069 w 4853691"/>
                <a:gd name="connsiteY12482" fmla="*/ 3140348 h 4860733"/>
                <a:gd name="connsiteX12483" fmla="*/ 1525580 w 4853691"/>
                <a:gd name="connsiteY12483" fmla="*/ 3140348 h 4860733"/>
                <a:gd name="connsiteX12484" fmla="*/ 1570174 w 4853691"/>
                <a:gd name="connsiteY12484" fmla="*/ 3140348 h 4860733"/>
                <a:gd name="connsiteX12485" fmla="*/ 1605380 w 4853691"/>
                <a:gd name="connsiteY12485" fmla="*/ 3140348 h 4860733"/>
                <a:gd name="connsiteX12486" fmla="*/ 1628850 w 4853691"/>
                <a:gd name="connsiteY12486" fmla="*/ 3140348 h 4860733"/>
                <a:gd name="connsiteX12487" fmla="*/ 1635891 w 4853691"/>
                <a:gd name="connsiteY12487" fmla="*/ 3154431 h 4860733"/>
                <a:gd name="connsiteX12488" fmla="*/ 1584256 w 4853691"/>
                <a:gd name="connsiteY12488" fmla="*/ 3210759 h 4860733"/>
                <a:gd name="connsiteX12489" fmla="*/ 1579562 w 4853691"/>
                <a:gd name="connsiteY12489" fmla="*/ 3215454 h 4860733"/>
                <a:gd name="connsiteX12490" fmla="*/ 1556092 w 4853691"/>
                <a:gd name="connsiteY12490" fmla="*/ 3241271 h 4860733"/>
                <a:gd name="connsiteX12491" fmla="*/ 1544357 w 4853691"/>
                <a:gd name="connsiteY12491" fmla="*/ 3253006 h 4860733"/>
                <a:gd name="connsiteX12492" fmla="*/ 1525580 w 4853691"/>
                <a:gd name="connsiteY12492" fmla="*/ 3274130 h 4860733"/>
                <a:gd name="connsiteX12493" fmla="*/ 1509151 w 4853691"/>
                <a:gd name="connsiteY12493" fmla="*/ 3292906 h 4860733"/>
                <a:gd name="connsiteX12494" fmla="*/ 1495069 w 4853691"/>
                <a:gd name="connsiteY12494" fmla="*/ 3309335 h 4860733"/>
                <a:gd name="connsiteX12495" fmla="*/ 1473945 w 4853691"/>
                <a:gd name="connsiteY12495" fmla="*/ 3330459 h 4860733"/>
                <a:gd name="connsiteX12496" fmla="*/ 1462210 w 4853691"/>
                <a:gd name="connsiteY12496" fmla="*/ 3342194 h 4860733"/>
                <a:gd name="connsiteX12497" fmla="*/ 1436392 w 4853691"/>
                <a:gd name="connsiteY12497" fmla="*/ 3368012 h 4860733"/>
                <a:gd name="connsiteX12498" fmla="*/ 1429351 w 4853691"/>
                <a:gd name="connsiteY12498" fmla="*/ 3375053 h 4860733"/>
                <a:gd name="connsiteX12499" fmla="*/ 1398840 w 4853691"/>
                <a:gd name="connsiteY12499" fmla="*/ 3405564 h 4860733"/>
                <a:gd name="connsiteX12500" fmla="*/ 1398840 w 4853691"/>
                <a:gd name="connsiteY12500" fmla="*/ 3405564 h 4860733"/>
                <a:gd name="connsiteX12501" fmla="*/ 1178217 w 4853691"/>
                <a:gd name="connsiteY12501" fmla="*/ 3600369 h 4860733"/>
                <a:gd name="connsiteX12502" fmla="*/ 1171176 w 4853691"/>
                <a:gd name="connsiteY12502" fmla="*/ 3605063 h 4860733"/>
                <a:gd name="connsiteX12503" fmla="*/ 1147706 w 4853691"/>
                <a:gd name="connsiteY12503" fmla="*/ 3621493 h 4860733"/>
                <a:gd name="connsiteX12504" fmla="*/ 1131276 w 4853691"/>
                <a:gd name="connsiteY12504" fmla="*/ 3633228 h 4860733"/>
                <a:gd name="connsiteX12505" fmla="*/ 1114847 w 4853691"/>
                <a:gd name="connsiteY12505" fmla="*/ 3644963 h 4860733"/>
                <a:gd name="connsiteX12506" fmla="*/ 1093724 w 4853691"/>
                <a:gd name="connsiteY12506" fmla="*/ 3661392 h 4860733"/>
                <a:gd name="connsiteX12507" fmla="*/ 1081988 w 4853691"/>
                <a:gd name="connsiteY12507" fmla="*/ 3668434 h 4860733"/>
                <a:gd name="connsiteX12508" fmla="*/ 1070253 w 4853691"/>
                <a:gd name="connsiteY12508" fmla="*/ 3675475 h 4860733"/>
                <a:gd name="connsiteX12509" fmla="*/ 1053824 w 4853691"/>
                <a:gd name="connsiteY12509" fmla="*/ 3666087 h 4860733"/>
                <a:gd name="connsiteX12510" fmla="*/ 1042089 w 4853691"/>
                <a:gd name="connsiteY12510" fmla="*/ 3670781 h 4860733"/>
                <a:gd name="connsiteX12511" fmla="*/ 868407 w 4853691"/>
                <a:gd name="connsiteY12511" fmla="*/ 3421994 h 4860733"/>
                <a:gd name="connsiteX12512" fmla="*/ 859019 w 4853691"/>
                <a:gd name="connsiteY12512" fmla="*/ 3407912 h 4860733"/>
                <a:gd name="connsiteX12513" fmla="*/ 812078 w 4853691"/>
                <a:gd name="connsiteY12513" fmla="*/ 3337500 h 4860733"/>
                <a:gd name="connsiteX12514" fmla="*/ 795649 w 4853691"/>
                <a:gd name="connsiteY12514" fmla="*/ 3311683 h 4860733"/>
                <a:gd name="connsiteX12515" fmla="*/ 758096 w 4853691"/>
                <a:gd name="connsiteY12515" fmla="*/ 3253006 h 4860733"/>
                <a:gd name="connsiteX12516" fmla="*/ 734626 w 4853691"/>
                <a:gd name="connsiteY12516" fmla="*/ 3217801 h 4860733"/>
                <a:gd name="connsiteX12517" fmla="*/ 706461 w 4853691"/>
                <a:gd name="connsiteY12517" fmla="*/ 3170860 h 4860733"/>
                <a:gd name="connsiteX12518" fmla="*/ 668908 w 4853691"/>
                <a:gd name="connsiteY12518" fmla="*/ 3112184 h 4860733"/>
                <a:gd name="connsiteX12519" fmla="*/ 657173 w 4853691"/>
                <a:gd name="connsiteY12519" fmla="*/ 3093407 h 4860733"/>
                <a:gd name="connsiteX12520" fmla="*/ 619620 w 4853691"/>
                <a:gd name="connsiteY12520" fmla="*/ 3032384 h 4860733"/>
                <a:gd name="connsiteX12521" fmla="*/ 626661 w 4853691"/>
                <a:gd name="connsiteY12521" fmla="*/ 3022996 h 4860733"/>
                <a:gd name="connsiteX12522" fmla="*/ 633703 w 4853691"/>
                <a:gd name="connsiteY12522" fmla="*/ 3025343 h 4860733"/>
                <a:gd name="connsiteX12523" fmla="*/ 659520 w 4853691"/>
                <a:gd name="connsiteY12523" fmla="*/ 3030037 h 4860733"/>
                <a:gd name="connsiteX12524" fmla="*/ 1621809 w 4853691"/>
                <a:gd name="connsiteY12524" fmla="*/ 3067590 h 4860733"/>
                <a:gd name="connsiteX12525" fmla="*/ 1610074 w 4853691"/>
                <a:gd name="connsiteY12525" fmla="*/ 3034731 h 4860733"/>
                <a:gd name="connsiteX12526" fmla="*/ 1603033 w 4853691"/>
                <a:gd name="connsiteY12526" fmla="*/ 3013608 h 4860733"/>
                <a:gd name="connsiteX12527" fmla="*/ 1591298 w 4853691"/>
                <a:gd name="connsiteY12527" fmla="*/ 2985443 h 4860733"/>
                <a:gd name="connsiteX12528" fmla="*/ 1581909 w 4853691"/>
                <a:gd name="connsiteY12528" fmla="*/ 2957279 h 4860733"/>
                <a:gd name="connsiteX12529" fmla="*/ 1574868 w 4853691"/>
                <a:gd name="connsiteY12529" fmla="*/ 2933808 h 4860733"/>
                <a:gd name="connsiteX12530" fmla="*/ 1560786 w 4853691"/>
                <a:gd name="connsiteY12530" fmla="*/ 2893908 h 4860733"/>
                <a:gd name="connsiteX12531" fmla="*/ 1556092 w 4853691"/>
                <a:gd name="connsiteY12531" fmla="*/ 2882173 h 4860733"/>
                <a:gd name="connsiteX12532" fmla="*/ 1523233 w 4853691"/>
                <a:gd name="connsiteY12532" fmla="*/ 2788291 h 4860733"/>
                <a:gd name="connsiteX12533" fmla="*/ 1520886 w 4853691"/>
                <a:gd name="connsiteY12533" fmla="*/ 2783597 h 4860733"/>
                <a:gd name="connsiteX12534" fmla="*/ 1391799 w 4853691"/>
                <a:gd name="connsiteY12534" fmla="*/ 2403376 h 4860733"/>
                <a:gd name="connsiteX12535" fmla="*/ 1405881 w 4853691"/>
                <a:gd name="connsiteY12535" fmla="*/ 2384599 h 4860733"/>
                <a:gd name="connsiteX12536" fmla="*/ 1403534 w 4853691"/>
                <a:gd name="connsiteY12536" fmla="*/ 2377558 h 4860733"/>
                <a:gd name="connsiteX12537" fmla="*/ 1513845 w 4853691"/>
                <a:gd name="connsiteY12537" fmla="*/ 2328270 h 4860733"/>
                <a:gd name="connsiteX12538" fmla="*/ 1642933 w 4853691"/>
                <a:gd name="connsiteY12538" fmla="*/ 2271941 h 4860733"/>
                <a:gd name="connsiteX12539" fmla="*/ 2020807 w 4853691"/>
                <a:gd name="connsiteY12539" fmla="*/ 2109995 h 4860733"/>
                <a:gd name="connsiteX12540" fmla="*/ 2025501 w 4853691"/>
                <a:gd name="connsiteY12540" fmla="*/ 2107648 h 4860733"/>
                <a:gd name="connsiteX12541" fmla="*/ 2034889 w 4853691"/>
                <a:gd name="connsiteY12541" fmla="*/ 2117036 h 4860733"/>
                <a:gd name="connsiteX12542" fmla="*/ 1976213 w 4853691"/>
                <a:gd name="connsiteY12542" fmla="*/ 2262553 h 4860733"/>
                <a:gd name="connsiteX12543" fmla="*/ 1955090 w 4853691"/>
                <a:gd name="connsiteY12543" fmla="*/ 2314188 h 4860733"/>
                <a:gd name="connsiteX12544" fmla="*/ 1882331 w 4853691"/>
                <a:gd name="connsiteY12544" fmla="*/ 2499605 h 4860733"/>
                <a:gd name="connsiteX12545" fmla="*/ 1870596 w 4853691"/>
                <a:gd name="connsiteY12545" fmla="*/ 2527769 h 4860733"/>
                <a:gd name="connsiteX12546" fmla="*/ 1809573 w 4853691"/>
                <a:gd name="connsiteY12546" fmla="*/ 2687368 h 4860733"/>
                <a:gd name="connsiteX12547" fmla="*/ 1790797 w 4853691"/>
                <a:gd name="connsiteY12547" fmla="*/ 2739003 h 4860733"/>
                <a:gd name="connsiteX12548" fmla="*/ 1713344 w 4853691"/>
                <a:gd name="connsiteY12548" fmla="*/ 2947890 h 4860733"/>
                <a:gd name="connsiteX12549" fmla="*/ 1649974 w 4853691"/>
                <a:gd name="connsiteY12549" fmla="*/ 3116878 h 4860733"/>
                <a:gd name="connsiteX12550" fmla="*/ 1642933 w 4853691"/>
                <a:gd name="connsiteY12550" fmla="*/ 3114531 h 4860733"/>
                <a:gd name="connsiteX12551" fmla="*/ 1635891 w 4853691"/>
                <a:gd name="connsiteY12551" fmla="*/ 3116878 h 4860733"/>
                <a:gd name="connsiteX12552" fmla="*/ 1624156 w 4853691"/>
                <a:gd name="connsiteY12552" fmla="*/ 3084019 h 4860733"/>
                <a:gd name="connsiteX12553" fmla="*/ 1621809 w 4853691"/>
                <a:gd name="connsiteY12553" fmla="*/ 3067590 h 4860733"/>
                <a:gd name="connsiteX12554" fmla="*/ 1300264 w 4853691"/>
                <a:gd name="connsiteY12554" fmla="*/ 1962131 h 4860733"/>
                <a:gd name="connsiteX12555" fmla="*/ 1300264 w 4853691"/>
                <a:gd name="connsiteY12555" fmla="*/ 1952743 h 4860733"/>
                <a:gd name="connsiteX12556" fmla="*/ 1302611 w 4853691"/>
                <a:gd name="connsiteY12556" fmla="*/ 1868249 h 4860733"/>
                <a:gd name="connsiteX12557" fmla="*/ 1302611 w 4853691"/>
                <a:gd name="connsiteY12557" fmla="*/ 1851820 h 4860733"/>
                <a:gd name="connsiteX12558" fmla="*/ 1304958 w 4853691"/>
                <a:gd name="connsiteY12558" fmla="*/ 1776714 h 4860733"/>
                <a:gd name="connsiteX12559" fmla="*/ 1307305 w 4853691"/>
                <a:gd name="connsiteY12559" fmla="*/ 1725079 h 4860733"/>
                <a:gd name="connsiteX12560" fmla="*/ 1309652 w 4853691"/>
                <a:gd name="connsiteY12560" fmla="*/ 1685179 h 4860733"/>
                <a:gd name="connsiteX12561" fmla="*/ 1311999 w 4853691"/>
                <a:gd name="connsiteY12561" fmla="*/ 1614768 h 4860733"/>
                <a:gd name="connsiteX12562" fmla="*/ 1311999 w 4853691"/>
                <a:gd name="connsiteY12562" fmla="*/ 1595992 h 4860733"/>
                <a:gd name="connsiteX12563" fmla="*/ 1326081 w 4853691"/>
                <a:gd name="connsiteY12563" fmla="*/ 1356593 h 4860733"/>
                <a:gd name="connsiteX12564" fmla="*/ 1326081 w 4853691"/>
                <a:gd name="connsiteY12564" fmla="*/ 1356593 h 4860733"/>
                <a:gd name="connsiteX12565" fmla="*/ 1347205 w 4853691"/>
                <a:gd name="connsiteY12565" fmla="*/ 1335469 h 4860733"/>
                <a:gd name="connsiteX12566" fmla="*/ 1328428 w 4853691"/>
                <a:gd name="connsiteY12566" fmla="*/ 1316693 h 4860733"/>
                <a:gd name="connsiteX12567" fmla="*/ 1333122 w 4853691"/>
                <a:gd name="connsiteY12567" fmla="*/ 1250976 h 4860733"/>
                <a:gd name="connsiteX12568" fmla="*/ 1335469 w 4853691"/>
                <a:gd name="connsiteY12568" fmla="*/ 1225158 h 4860733"/>
                <a:gd name="connsiteX12569" fmla="*/ 1340164 w 4853691"/>
                <a:gd name="connsiteY12569" fmla="*/ 1168829 h 4860733"/>
                <a:gd name="connsiteX12570" fmla="*/ 1342511 w 4853691"/>
                <a:gd name="connsiteY12570" fmla="*/ 1145359 h 4860733"/>
                <a:gd name="connsiteX12571" fmla="*/ 1342511 w 4853691"/>
                <a:gd name="connsiteY12571" fmla="*/ 1140665 h 4860733"/>
                <a:gd name="connsiteX12572" fmla="*/ 1490375 w 4853691"/>
                <a:gd name="connsiteY12572" fmla="*/ 1084335 h 4860733"/>
                <a:gd name="connsiteX12573" fmla="*/ 1509151 w 4853691"/>
                <a:gd name="connsiteY12573" fmla="*/ 1096071 h 4860733"/>
                <a:gd name="connsiteX12574" fmla="*/ 1530274 w 4853691"/>
                <a:gd name="connsiteY12574" fmla="*/ 1074947 h 4860733"/>
                <a:gd name="connsiteX12575" fmla="*/ 1530274 w 4853691"/>
                <a:gd name="connsiteY12575" fmla="*/ 1070253 h 4860733"/>
                <a:gd name="connsiteX12576" fmla="*/ 1549051 w 4853691"/>
                <a:gd name="connsiteY12576" fmla="*/ 1063212 h 4860733"/>
                <a:gd name="connsiteX12577" fmla="*/ 1556092 w 4853691"/>
                <a:gd name="connsiteY12577" fmla="*/ 1077294 h 4860733"/>
                <a:gd name="connsiteX12578" fmla="*/ 1565480 w 4853691"/>
                <a:gd name="connsiteY12578" fmla="*/ 1098418 h 4860733"/>
                <a:gd name="connsiteX12579" fmla="*/ 1584256 w 4853691"/>
                <a:gd name="connsiteY12579" fmla="*/ 1140665 h 4860733"/>
                <a:gd name="connsiteX12580" fmla="*/ 1591298 w 4853691"/>
                <a:gd name="connsiteY12580" fmla="*/ 1157094 h 4860733"/>
                <a:gd name="connsiteX12581" fmla="*/ 1612421 w 4853691"/>
                <a:gd name="connsiteY12581" fmla="*/ 1208729 h 4860733"/>
                <a:gd name="connsiteX12582" fmla="*/ 1617115 w 4853691"/>
                <a:gd name="connsiteY12582" fmla="*/ 1218117 h 4860733"/>
                <a:gd name="connsiteX12583" fmla="*/ 1640586 w 4853691"/>
                <a:gd name="connsiteY12583" fmla="*/ 1276793 h 4860733"/>
                <a:gd name="connsiteX12584" fmla="*/ 1640586 w 4853691"/>
                <a:gd name="connsiteY12584" fmla="*/ 1279140 h 4860733"/>
                <a:gd name="connsiteX12585" fmla="*/ 1790797 w 4853691"/>
                <a:gd name="connsiteY12585" fmla="*/ 1668750 h 4860733"/>
                <a:gd name="connsiteX12586" fmla="*/ 1779061 w 4853691"/>
                <a:gd name="connsiteY12586" fmla="*/ 1687526 h 4860733"/>
                <a:gd name="connsiteX12587" fmla="*/ 1783755 w 4853691"/>
                <a:gd name="connsiteY12587" fmla="*/ 1699262 h 4860733"/>
                <a:gd name="connsiteX12588" fmla="*/ 1746203 w 4853691"/>
                <a:gd name="connsiteY12588" fmla="*/ 1725079 h 4860733"/>
                <a:gd name="connsiteX12589" fmla="*/ 1732120 w 4853691"/>
                <a:gd name="connsiteY12589" fmla="*/ 1734467 h 4860733"/>
                <a:gd name="connsiteX12590" fmla="*/ 1715691 w 4853691"/>
                <a:gd name="connsiteY12590" fmla="*/ 1746203 h 4860733"/>
                <a:gd name="connsiteX12591" fmla="*/ 1551398 w 4853691"/>
                <a:gd name="connsiteY12591" fmla="*/ 1865902 h 4860733"/>
                <a:gd name="connsiteX12592" fmla="*/ 1534968 w 4853691"/>
                <a:gd name="connsiteY12592" fmla="*/ 1877637 h 4860733"/>
                <a:gd name="connsiteX12593" fmla="*/ 1509151 w 4853691"/>
                <a:gd name="connsiteY12593" fmla="*/ 1896413 h 4860733"/>
                <a:gd name="connsiteX12594" fmla="*/ 1473945 w 4853691"/>
                <a:gd name="connsiteY12594" fmla="*/ 1922231 h 4860733"/>
                <a:gd name="connsiteX12595" fmla="*/ 1466904 w 4853691"/>
                <a:gd name="connsiteY12595" fmla="*/ 1926925 h 4860733"/>
                <a:gd name="connsiteX12596" fmla="*/ 1316693 w 4853691"/>
                <a:gd name="connsiteY12596" fmla="*/ 2039583 h 4860733"/>
                <a:gd name="connsiteX12597" fmla="*/ 1302611 w 4853691"/>
                <a:gd name="connsiteY12597" fmla="*/ 2032542 h 4860733"/>
                <a:gd name="connsiteX12598" fmla="*/ 1302611 w 4853691"/>
                <a:gd name="connsiteY12598" fmla="*/ 2030195 h 4860733"/>
                <a:gd name="connsiteX12599" fmla="*/ 1300264 w 4853691"/>
                <a:gd name="connsiteY12599" fmla="*/ 1962131 h 4860733"/>
                <a:gd name="connsiteX12600" fmla="*/ 1356593 w 4853691"/>
                <a:gd name="connsiteY12600" fmla="*/ 1004536 h 4860733"/>
                <a:gd name="connsiteX12601" fmla="*/ 1363634 w 4853691"/>
                <a:gd name="connsiteY12601" fmla="*/ 943513 h 4860733"/>
                <a:gd name="connsiteX12602" fmla="*/ 1363634 w 4853691"/>
                <a:gd name="connsiteY12602" fmla="*/ 934125 h 4860733"/>
                <a:gd name="connsiteX12603" fmla="*/ 1370675 w 4853691"/>
                <a:gd name="connsiteY12603" fmla="*/ 880142 h 4860733"/>
                <a:gd name="connsiteX12604" fmla="*/ 1382410 w 4853691"/>
                <a:gd name="connsiteY12604" fmla="*/ 873101 h 4860733"/>
                <a:gd name="connsiteX12605" fmla="*/ 1431698 w 4853691"/>
                <a:gd name="connsiteY12605" fmla="*/ 842590 h 4860733"/>
                <a:gd name="connsiteX12606" fmla="*/ 1438739 w 4853691"/>
                <a:gd name="connsiteY12606" fmla="*/ 837896 h 4860733"/>
                <a:gd name="connsiteX12607" fmla="*/ 1450475 w 4853691"/>
                <a:gd name="connsiteY12607" fmla="*/ 861366 h 4860733"/>
                <a:gd name="connsiteX12608" fmla="*/ 1464557 w 4853691"/>
                <a:gd name="connsiteY12608" fmla="*/ 889531 h 4860733"/>
                <a:gd name="connsiteX12609" fmla="*/ 1476292 w 4853691"/>
                <a:gd name="connsiteY12609" fmla="*/ 915348 h 4860733"/>
                <a:gd name="connsiteX12610" fmla="*/ 1488028 w 4853691"/>
                <a:gd name="connsiteY12610" fmla="*/ 941166 h 4860733"/>
                <a:gd name="connsiteX12611" fmla="*/ 1502110 w 4853691"/>
                <a:gd name="connsiteY12611" fmla="*/ 971677 h 4860733"/>
                <a:gd name="connsiteX12612" fmla="*/ 1504457 w 4853691"/>
                <a:gd name="connsiteY12612" fmla="*/ 978718 h 4860733"/>
                <a:gd name="connsiteX12613" fmla="*/ 1497416 w 4853691"/>
                <a:gd name="connsiteY12613" fmla="*/ 976371 h 4860733"/>
                <a:gd name="connsiteX12614" fmla="*/ 1422310 w 4853691"/>
                <a:gd name="connsiteY12614" fmla="*/ 999842 h 4860733"/>
                <a:gd name="connsiteX12615" fmla="*/ 1387104 w 4853691"/>
                <a:gd name="connsiteY12615" fmla="*/ 1011577 h 4860733"/>
                <a:gd name="connsiteX12616" fmla="*/ 1354246 w 4853691"/>
                <a:gd name="connsiteY12616" fmla="*/ 1023312 h 4860733"/>
                <a:gd name="connsiteX12617" fmla="*/ 1354246 w 4853691"/>
                <a:gd name="connsiteY12617" fmla="*/ 1016271 h 4860733"/>
                <a:gd name="connsiteX12618" fmla="*/ 1356593 w 4853691"/>
                <a:gd name="connsiteY12618" fmla="*/ 1004536 h 4860733"/>
                <a:gd name="connsiteX12619" fmla="*/ 2135812 w 4853691"/>
                <a:gd name="connsiteY12619" fmla="*/ 819119 h 4860733"/>
                <a:gd name="connsiteX12620" fmla="*/ 2152242 w 4853691"/>
                <a:gd name="connsiteY12620" fmla="*/ 783914 h 4860733"/>
                <a:gd name="connsiteX12621" fmla="*/ 2161630 w 4853691"/>
                <a:gd name="connsiteY12621" fmla="*/ 765137 h 4860733"/>
                <a:gd name="connsiteX12622" fmla="*/ 2178059 w 4853691"/>
                <a:gd name="connsiteY12622" fmla="*/ 732279 h 4860733"/>
                <a:gd name="connsiteX12623" fmla="*/ 2187447 w 4853691"/>
                <a:gd name="connsiteY12623" fmla="*/ 713502 h 4860733"/>
                <a:gd name="connsiteX12624" fmla="*/ 2203877 w 4853691"/>
                <a:gd name="connsiteY12624" fmla="*/ 680643 h 4860733"/>
                <a:gd name="connsiteX12625" fmla="*/ 2203877 w 4853691"/>
                <a:gd name="connsiteY12625" fmla="*/ 680643 h 4860733"/>
                <a:gd name="connsiteX12626" fmla="*/ 2213265 w 4853691"/>
                <a:gd name="connsiteY12626" fmla="*/ 682991 h 4860733"/>
                <a:gd name="connsiteX12627" fmla="*/ 2225000 w 4853691"/>
                <a:gd name="connsiteY12627" fmla="*/ 678296 h 4860733"/>
                <a:gd name="connsiteX12628" fmla="*/ 2246123 w 4853691"/>
                <a:gd name="connsiteY12628" fmla="*/ 704114 h 4860733"/>
                <a:gd name="connsiteX12629" fmla="*/ 2253165 w 4853691"/>
                <a:gd name="connsiteY12629" fmla="*/ 713502 h 4860733"/>
                <a:gd name="connsiteX12630" fmla="*/ 2278982 w 4853691"/>
                <a:gd name="connsiteY12630" fmla="*/ 748708 h 4860733"/>
                <a:gd name="connsiteX12631" fmla="*/ 2290717 w 4853691"/>
                <a:gd name="connsiteY12631" fmla="*/ 765137 h 4860733"/>
                <a:gd name="connsiteX12632" fmla="*/ 2311841 w 4853691"/>
                <a:gd name="connsiteY12632" fmla="*/ 793302 h 4860733"/>
                <a:gd name="connsiteX12633" fmla="*/ 2330617 w 4853691"/>
                <a:gd name="connsiteY12633" fmla="*/ 819119 h 4860733"/>
                <a:gd name="connsiteX12634" fmla="*/ 2340005 w 4853691"/>
                <a:gd name="connsiteY12634" fmla="*/ 833202 h 4860733"/>
                <a:gd name="connsiteX12635" fmla="*/ 2117036 w 4853691"/>
                <a:gd name="connsiteY12635" fmla="*/ 849631 h 4860733"/>
                <a:gd name="connsiteX12636" fmla="*/ 2124077 w 4853691"/>
                <a:gd name="connsiteY12636" fmla="*/ 833202 h 4860733"/>
                <a:gd name="connsiteX12637" fmla="*/ 2135812 w 4853691"/>
                <a:gd name="connsiteY12637" fmla="*/ 819119 h 4860733"/>
                <a:gd name="connsiteX12638" fmla="*/ 2600528 w 4853691"/>
                <a:gd name="connsiteY12638" fmla="*/ 833202 h 4860733"/>
                <a:gd name="connsiteX12639" fmla="*/ 2626345 w 4853691"/>
                <a:gd name="connsiteY12639" fmla="*/ 833202 h 4860733"/>
                <a:gd name="connsiteX12640" fmla="*/ 2680327 w 4853691"/>
                <a:gd name="connsiteY12640" fmla="*/ 835549 h 4860733"/>
                <a:gd name="connsiteX12641" fmla="*/ 2713186 w 4853691"/>
                <a:gd name="connsiteY12641" fmla="*/ 837896 h 4860733"/>
                <a:gd name="connsiteX12642" fmla="*/ 2762474 w 4853691"/>
                <a:gd name="connsiteY12642" fmla="*/ 840243 h 4860733"/>
                <a:gd name="connsiteX12643" fmla="*/ 2795332 w 4853691"/>
                <a:gd name="connsiteY12643" fmla="*/ 842590 h 4860733"/>
                <a:gd name="connsiteX12644" fmla="*/ 2842273 w 4853691"/>
                <a:gd name="connsiteY12644" fmla="*/ 847284 h 4860733"/>
                <a:gd name="connsiteX12645" fmla="*/ 2877479 w 4853691"/>
                <a:gd name="connsiteY12645" fmla="*/ 849631 h 4860733"/>
                <a:gd name="connsiteX12646" fmla="*/ 2922073 w 4853691"/>
                <a:gd name="connsiteY12646" fmla="*/ 854325 h 4860733"/>
                <a:gd name="connsiteX12647" fmla="*/ 2957279 w 4853691"/>
                <a:gd name="connsiteY12647" fmla="*/ 859019 h 4860733"/>
                <a:gd name="connsiteX12648" fmla="*/ 2957279 w 4853691"/>
                <a:gd name="connsiteY12648" fmla="*/ 873101 h 4860733"/>
                <a:gd name="connsiteX12649" fmla="*/ 2783597 w 4853691"/>
                <a:gd name="connsiteY12649" fmla="*/ 868407 h 4860733"/>
                <a:gd name="connsiteX12650" fmla="*/ 2379905 w 4853691"/>
                <a:gd name="connsiteY12650" fmla="*/ 889531 h 4860733"/>
                <a:gd name="connsiteX12651" fmla="*/ 2370517 w 4853691"/>
                <a:gd name="connsiteY12651" fmla="*/ 875448 h 4860733"/>
                <a:gd name="connsiteX12652" fmla="*/ 2361129 w 4853691"/>
                <a:gd name="connsiteY12652" fmla="*/ 861366 h 4860733"/>
                <a:gd name="connsiteX12653" fmla="*/ 2344699 w 4853691"/>
                <a:gd name="connsiteY12653" fmla="*/ 837896 h 4860733"/>
                <a:gd name="connsiteX12654" fmla="*/ 2520728 w 4853691"/>
                <a:gd name="connsiteY12654" fmla="*/ 833202 h 4860733"/>
                <a:gd name="connsiteX12655" fmla="*/ 2600528 w 4853691"/>
                <a:gd name="connsiteY12655" fmla="*/ 833202 h 4860733"/>
                <a:gd name="connsiteX12656" fmla="*/ 3039425 w 4853691"/>
                <a:gd name="connsiteY12656" fmla="*/ 868407 h 4860733"/>
                <a:gd name="connsiteX12657" fmla="*/ 3084019 w 4853691"/>
                <a:gd name="connsiteY12657" fmla="*/ 875448 h 4860733"/>
                <a:gd name="connsiteX12658" fmla="*/ 3121572 w 4853691"/>
                <a:gd name="connsiteY12658" fmla="*/ 880142 h 4860733"/>
                <a:gd name="connsiteX12659" fmla="*/ 3149736 w 4853691"/>
                <a:gd name="connsiteY12659" fmla="*/ 884836 h 4860733"/>
                <a:gd name="connsiteX12660" fmla="*/ 2964320 w 4853691"/>
                <a:gd name="connsiteY12660" fmla="*/ 870754 h 4860733"/>
                <a:gd name="connsiteX12661" fmla="*/ 2964320 w 4853691"/>
                <a:gd name="connsiteY12661" fmla="*/ 866060 h 4860733"/>
                <a:gd name="connsiteX12662" fmla="*/ 2964320 w 4853691"/>
                <a:gd name="connsiteY12662" fmla="*/ 859019 h 4860733"/>
                <a:gd name="connsiteX12663" fmla="*/ 3006567 w 4853691"/>
                <a:gd name="connsiteY12663" fmla="*/ 863713 h 4860733"/>
                <a:gd name="connsiteX12664" fmla="*/ 3039425 w 4853691"/>
                <a:gd name="connsiteY12664" fmla="*/ 868407 h 4860733"/>
                <a:gd name="connsiteX12665" fmla="*/ 3215454 w 4853691"/>
                <a:gd name="connsiteY12665" fmla="*/ 868407 h 4860733"/>
                <a:gd name="connsiteX12666" fmla="*/ 3224842 w 4853691"/>
                <a:gd name="connsiteY12666" fmla="*/ 891878 h 4860733"/>
                <a:gd name="connsiteX12667" fmla="*/ 3191983 w 4853691"/>
                <a:gd name="connsiteY12667" fmla="*/ 889531 h 4860733"/>
                <a:gd name="connsiteX12668" fmla="*/ 3191983 w 4853691"/>
                <a:gd name="connsiteY12668" fmla="*/ 889531 h 4860733"/>
                <a:gd name="connsiteX12669" fmla="*/ 3189636 w 4853691"/>
                <a:gd name="connsiteY12669" fmla="*/ 880142 h 4860733"/>
                <a:gd name="connsiteX12670" fmla="*/ 3206066 w 4853691"/>
                <a:gd name="connsiteY12670" fmla="*/ 870754 h 4860733"/>
                <a:gd name="connsiteX12671" fmla="*/ 3215454 w 4853691"/>
                <a:gd name="connsiteY12671" fmla="*/ 868407 h 4860733"/>
                <a:gd name="connsiteX12672" fmla="*/ 2957279 w 4853691"/>
                <a:gd name="connsiteY12672" fmla="*/ 1002189 h 4860733"/>
                <a:gd name="connsiteX12673" fmla="*/ 2938502 w 4853691"/>
                <a:gd name="connsiteY12673" fmla="*/ 1023312 h 4860733"/>
                <a:gd name="connsiteX12674" fmla="*/ 2957279 w 4853691"/>
                <a:gd name="connsiteY12674" fmla="*/ 1044436 h 4860733"/>
                <a:gd name="connsiteX12675" fmla="*/ 2959626 w 4853691"/>
                <a:gd name="connsiteY12675" fmla="*/ 1330775 h 4860733"/>
                <a:gd name="connsiteX12676" fmla="*/ 2959626 w 4853691"/>
                <a:gd name="connsiteY12676" fmla="*/ 1335469 h 4860733"/>
                <a:gd name="connsiteX12677" fmla="*/ 2961973 w 4853691"/>
                <a:gd name="connsiteY12677" fmla="*/ 1436392 h 4860733"/>
                <a:gd name="connsiteX12678" fmla="*/ 2961973 w 4853691"/>
                <a:gd name="connsiteY12678" fmla="*/ 1452822 h 4860733"/>
                <a:gd name="connsiteX12679" fmla="*/ 2964320 w 4853691"/>
                <a:gd name="connsiteY12679" fmla="*/ 1542009 h 4860733"/>
                <a:gd name="connsiteX12680" fmla="*/ 2964320 w 4853691"/>
                <a:gd name="connsiteY12680" fmla="*/ 1572521 h 4860733"/>
                <a:gd name="connsiteX12681" fmla="*/ 2966667 w 4853691"/>
                <a:gd name="connsiteY12681" fmla="*/ 1647627 h 4860733"/>
                <a:gd name="connsiteX12682" fmla="*/ 2969014 w 4853691"/>
                <a:gd name="connsiteY12682" fmla="*/ 1701609 h 4860733"/>
                <a:gd name="connsiteX12683" fmla="*/ 2971361 w 4853691"/>
                <a:gd name="connsiteY12683" fmla="*/ 1755591 h 4860733"/>
                <a:gd name="connsiteX12684" fmla="*/ 2976055 w 4853691"/>
                <a:gd name="connsiteY12684" fmla="*/ 1837737 h 4860733"/>
                <a:gd name="connsiteX12685" fmla="*/ 2976055 w 4853691"/>
                <a:gd name="connsiteY12685" fmla="*/ 1847126 h 4860733"/>
                <a:gd name="connsiteX12686" fmla="*/ 2969014 w 4853691"/>
                <a:gd name="connsiteY12686" fmla="*/ 1849473 h 4860733"/>
                <a:gd name="connsiteX12687" fmla="*/ 2966667 w 4853691"/>
                <a:gd name="connsiteY12687" fmla="*/ 1844779 h 4860733"/>
                <a:gd name="connsiteX12688" fmla="*/ 2938502 w 4853691"/>
                <a:gd name="connsiteY12688" fmla="*/ 1795491 h 4860733"/>
                <a:gd name="connsiteX12689" fmla="*/ 2863397 w 4853691"/>
                <a:gd name="connsiteY12689" fmla="*/ 1671097 h 4860733"/>
                <a:gd name="connsiteX12690" fmla="*/ 2856355 w 4853691"/>
                <a:gd name="connsiteY12690" fmla="*/ 1659362 h 4860733"/>
                <a:gd name="connsiteX12691" fmla="*/ 2816456 w 4853691"/>
                <a:gd name="connsiteY12691" fmla="*/ 1593645 h 4860733"/>
                <a:gd name="connsiteX12692" fmla="*/ 2741350 w 4853691"/>
                <a:gd name="connsiteY12692" fmla="*/ 1466904 h 4860733"/>
                <a:gd name="connsiteX12693" fmla="*/ 2739003 w 4853691"/>
                <a:gd name="connsiteY12693" fmla="*/ 1462210 h 4860733"/>
                <a:gd name="connsiteX12694" fmla="*/ 2483175 w 4853691"/>
                <a:gd name="connsiteY12694" fmla="*/ 1044436 h 4860733"/>
                <a:gd name="connsiteX12695" fmla="*/ 2483175 w 4853691"/>
                <a:gd name="connsiteY12695" fmla="*/ 1044436 h 4860733"/>
                <a:gd name="connsiteX12696" fmla="*/ 2445622 w 4853691"/>
                <a:gd name="connsiteY12696" fmla="*/ 988107 h 4860733"/>
                <a:gd name="connsiteX12697" fmla="*/ 2443275 w 4853691"/>
                <a:gd name="connsiteY12697" fmla="*/ 983412 h 4860733"/>
                <a:gd name="connsiteX12698" fmla="*/ 2408070 w 4853691"/>
                <a:gd name="connsiteY12698" fmla="*/ 931777 h 4860733"/>
                <a:gd name="connsiteX12699" fmla="*/ 2398681 w 4853691"/>
                <a:gd name="connsiteY12699" fmla="*/ 917695 h 4860733"/>
                <a:gd name="connsiteX12700" fmla="*/ 2382252 w 4853691"/>
                <a:gd name="connsiteY12700" fmla="*/ 891878 h 4860733"/>
                <a:gd name="connsiteX12701" fmla="*/ 2785944 w 4853691"/>
                <a:gd name="connsiteY12701" fmla="*/ 870754 h 4860733"/>
                <a:gd name="connsiteX12702" fmla="*/ 2959626 w 4853691"/>
                <a:gd name="connsiteY12702" fmla="*/ 875448 h 4860733"/>
                <a:gd name="connsiteX12703" fmla="*/ 2957279 w 4853691"/>
                <a:gd name="connsiteY12703" fmla="*/ 971677 h 4860733"/>
                <a:gd name="connsiteX12704" fmla="*/ 2957279 w 4853691"/>
                <a:gd name="connsiteY12704" fmla="*/ 1002189 h 4860733"/>
                <a:gd name="connsiteX12705" fmla="*/ 3421994 w 4853691"/>
                <a:gd name="connsiteY12705" fmla="*/ 2558281 h 4860733"/>
                <a:gd name="connsiteX12706" fmla="*/ 3445464 w 4853691"/>
                <a:gd name="connsiteY12706" fmla="*/ 2560628 h 4860733"/>
                <a:gd name="connsiteX12707" fmla="*/ 3473629 w 4853691"/>
                <a:gd name="connsiteY12707" fmla="*/ 2562975 h 4860733"/>
                <a:gd name="connsiteX12708" fmla="*/ 3506487 w 4853691"/>
                <a:gd name="connsiteY12708" fmla="*/ 2565322 h 4860733"/>
                <a:gd name="connsiteX12709" fmla="*/ 3506487 w 4853691"/>
                <a:gd name="connsiteY12709" fmla="*/ 2565322 h 4860733"/>
                <a:gd name="connsiteX12710" fmla="*/ 3515876 w 4853691"/>
                <a:gd name="connsiteY12710" fmla="*/ 2581751 h 4860733"/>
                <a:gd name="connsiteX12711" fmla="*/ 3490058 w 4853691"/>
                <a:gd name="connsiteY12711" fmla="*/ 2628692 h 4860733"/>
                <a:gd name="connsiteX12712" fmla="*/ 3468935 w 4853691"/>
                <a:gd name="connsiteY12712" fmla="*/ 2666245 h 4860733"/>
                <a:gd name="connsiteX12713" fmla="*/ 3360970 w 4853691"/>
                <a:gd name="connsiteY12713" fmla="*/ 2875132 h 4860733"/>
                <a:gd name="connsiteX12714" fmla="*/ 3351582 w 4853691"/>
                <a:gd name="connsiteY12714" fmla="*/ 2893908 h 4860733"/>
                <a:gd name="connsiteX12715" fmla="*/ 3306988 w 4853691"/>
                <a:gd name="connsiteY12715" fmla="*/ 2980749 h 4860733"/>
                <a:gd name="connsiteX12716" fmla="*/ 3276477 w 4853691"/>
                <a:gd name="connsiteY12716" fmla="*/ 3044119 h 4860733"/>
                <a:gd name="connsiteX12717" fmla="*/ 3255353 w 4853691"/>
                <a:gd name="connsiteY12717" fmla="*/ 3084019 h 4860733"/>
                <a:gd name="connsiteX12718" fmla="*/ 3114531 w 4853691"/>
                <a:gd name="connsiteY12718" fmla="*/ 3370359 h 4860733"/>
                <a:gd name="connsiteX12719" fmla="*/ 3107489 w 4853691"/>
                <a:gd name="connsiteY12719" fmla="*/ 3368012 h 4860733"/>
                <a:gd name="connsiteX12720" fmla="*/ 3107489 w 4853691"/>
                <a:gd name="connsiteY12720" fmla="*/ 3368012 h 4860733"/>
                <a:gd name="connsiteX12721" fmla="*/ 3107489 w 4853691"/>
                <a:gd name="connsiteY12721" fmla="*/ 3353929 h 4860733"/>
                <a:gd name="connsiteX12722" fmla="*/ 3102795 w 4853691"/>
                <a:gd name="connsiteY12722" fmla="*/ 3281171 h 4860733"/>
                <a:gd name="connsiteX12723" fmla="*/ 3100449 w 4853691"/>
                <a:gd name="connsiteY12723" fmla="*/ 3238924 h 4860733"/>
                <a:gd name="connsiteX12724" fmla="*/ 3095754 w 4853691"/>
                <a:gd name="connsiteY12724" fmla="*/ 3175554 h 4860733"/>
                <a:gd name="connsiteX12725" fmla="*/ 3093407 w 4853691"/>
                <a:gd name="connsiteY12725" fmla="*/ 3123919 h 4860733"/>
                <a:gd name="connsiteX12726" fmla="*/ 3091060 w 4853691"/>
                <a:gd name="connsiteY12726" fmla="*/ 3067590 h 4860733"/>
                <a:gd name="connsiteX12727" fmla="*/ 3088713 w 4853691"/>
                <a:gd name="connsiteY12727" fmla="*/ 3001873 h 4860733"/>
                <a:gd name="connsiteX12728" fmla="*/ 3086366 w 4853691"/>
                <a:gd name="connsiteY12728" fmla="*/ 2959626 h 4860733"/>
                <a:gd name="connsiteX12729" fmla="*/ 3081672 w 4853691"/>
                <a:gd name="connsiteY12729" fmla="*/ 2865744 h 4860733"/>
                <a:gd name="connsiteX12730" fmla="*/ 3081672 w 4853691"/>
                <a:gd name="connsiteY12730" fmla="*/ 2849314 h 4860733"/>
                <a:gd name="connsiteX12731" fmla="*/ 3074631 w 4853691"/>
                <a:gd name="connsiteY12731" fmla="*/ 2532463 h 4860733"/>
                <a:gd name="connsiteX12732" fmla="*/ 3093407 w 4853691"/>
                <a:gd name="connsiteY12732" fmla="*/ 2516034 h 4860733"/>
                <a:gd name="connsiteX12733" fmla="*/ 3135654 w 4853691"/>
                <a:gd name="connsiteY12733" fmla="*/ 2520728 h 4860733"/>
                <a:gd name="connsiteX12734" fmla="*/ 3421994 w 4853691"/>
                <a:gd name="connsiteY12734" fmla="*/ 2558281 h 4860733"/>
                <a:gd name="connsiteX12735" fmla="*/ 3227189 w 4853691"/>
                <a:gd name="connsiteY12735" fmla="*/ 3325765 h 4860733"/>
                <a:gd name="connsiteX12736" fmla="*/ 3281171 w 4853691"/>
                <a:gd name="connsiteY12736" fmla="*/ 3295253 h 4860733"/>
                <a:gd name="connsiteX12737" fmla="*/ 3342194 w 4853691"/>
                <a:gd name="connsiteY12737" fmla="*/ 3260048 h 4860733"/>
                <a:gd name="connsiteX12738" fmla="*/ 3407911 w 4853691"/>
                <a:gd name="connsiteY12738" fmla="*/ 3222495 h 4860733"/>
                <a:gd name="connsiteX12739" fmla="*/ 3454852 w 4853691"/>
                <a:gd name="connsiteY12739" fmla="*/ 3194330 h 4860733"/>
                <a:gd name="connsiteX12740" fmla="*/ 3522917 w 4853691"/>
                <a:gd name="connsiteY12740" fmla="*/ 3154431 h 4860733"/>
                <a:gd name="connsiteX12741" fmla="*/ 3565163 w 4853691"/>
                <a:gd name="connsiteY12741" fmla="*/ 3128613 h 4860733"/>
                <a:gd name="connsiteX12742" fmla="*/ 3623840 w 4853691"/>
                <a:gd name="connsiteY12742" fmla="*/ 3093407 h 4860733"/>
                <a:gd name="connsiteX12743" fmla="*/ 3673128 w 4853691"/>
                <a:gd name="connsiteY12743" fmla="*/ 3062896 h 4860733"/>
                <a:gd name="connsiteX12744" fmla="*/ 3724763 w 4853691"/>
                <a:gd name="connsiteY12744" fmla="*/ 3032384 h 4860733"/>
                <a:gd name="connsiteX12745" fmla="*/ 3781092 w 4853691"/>
                <a:gd name="connsiteY12745" fmla="*/ 2997178 h 4860733"/>
                <a:gd name="connsiteX12746" fmla="*/ 3799868 w 4853691"/>
                <a:gd name="connsiteY12746" fmla="*/ 2985443 h 4860733"/>
                <a:gd name="connsiteX12747" fmla="*/ 3992326 w 4853691"/>
                <a:gd name="connsiteY12747" fmla="*/ 2868091 h 4860733"/>
                <a:gd name="connsiteX12748" fmla="*/ 4076820 w 4853691"/>
                <a:gd name="connsiteY12748" fmla="*/ 2816456 h 4860733"/>
                <a:gd name="connsiteX12749" fmla="*/ 4090902 w 4853691"/>
                <a:gd name="connsiteY12749" fmla="*/ 2825844 h 4860733"/>
                <a:gd name="connsiteX12750" fmla="*/ 4086208 w 4853691"/>
                <a:gd name="connsiteY12750" fmla="*/ 2903296 h 4860733"/>
                <a:gd name="connsiteX12751" fmla="*/ 4086208 w 4853691"/>
                <a:gd name="connsiteY12751" fmla="*/ 2912685 h 4860733"/>
                <a:gd name="connsiteX12752" fmla="*/ 4081514 w 4853691"/>
                <a:gd name="connsiteY12752" fmla="*/ 3414952 h 4860733"/>
                <a:gd name="connsiteX12753" fmla="*/ 4081514 w 4853691"/>
                <a:gd name="connsiteY12753" fmla="*/ 3419647 h 4860733"/>
                <a:gd name="connsiteX12754" fmla="*/ 4083861 w 4853691"/>
                <a:gd name="connsiteY12754" fmla="*/ 3508834 h 4860733"/>
                <a:gd name="connsiteX12755" fmla="*/ 4086208 w 4853691"/>
                <a:gd name="connsiteY12755" fmla="*/ 3546387 h 4860733"/>
                <a:gd name="connsiteX12756" fmla="*/ 4088555 w 4853691"/>
                <a:gd name="connsiteY12756" fmla="*/ 3581593 h 4860733"/>
                <a:gd name="connsiteX12757" fmla="*/ 4069778 w 4853691"/>
                <a:gd name="connsiteY12757" fmla="*/ 3600369 h 4860733"/>
                <a:gd name="connsiteX12758" fmla="*/ 4069778 w 4853691"/>
                <a:gd name="connsiteY12758" fmla="*/ 3602716 h 4860733"/>
                <a:gd name="connsiteX12759" fmla="*/ 4060390 w 4853691"/>
                <a:gd name="connsiteY12759" fmla="*/ 3605063 h 4860733"/>
                <a:gd name="connsiteX12760" fmla="*/ 4039267 w 4853691"/>
                <a:gd name="connsiteY12760" fmla="*/ 3609757 h 4860733"/>
                <a:gd name="connsiteX12761" fmla="*/ 4008755 w 4853691"/>
                <a:gd name="connsiteY12761" fmla="*/ 3614451 h 4860733"/>
                <a:gd name="connsiteX12762" fmla="*/ 3987632 w 4853691"/>
                <a:gd name="connsiteY12762" fmla="*/ 3616799 h 4860733"/>
                <a:gd name="connsiteX12763" fmla="*/ 3952426 w 4853691"/>
                <a:gd name="connsiteY12763" fmla="*/ 3619146 h 4860733"/>
                <a:gd name="connsiteX12764" fmla="*/ 3935997 w 4853691"/>
                <a:gd name="connsiteY12764" fmla="*/ 3621493 h 4860733"/>
                <a:gd name="connsiteX12765" fmla="*/ 3882015 w 4853691"/>
                <a:gd name="connsiteY12765" fmla="*/ 3623840 h 4860733"/>
                <a:gd name="connsiteX12766" fmla="*/ 3797521 w 4853691"/>
                <a:gd name="connsiteY12766" fmla="*/ 3619146 h 4860733"/>
                <a:gd name="connsiteX12767" fmla="*/ 3795174 w 4853691"/>
                <a:gd name="connsiteY12767" fmla="*/ 3619146 h 4860733"/>
                <a:gd name="connsiteX12768" fmla="*/ 3764662 w 4853691"/>
                <a:gd name="connsiteY12768" fmla="*/ 3616799 h 4860733"/>
                <a:gd name="connsiteX12769" fmla="*/ 3750580 w 4853691"/>
                <a:gd name="connsiteY12769" fmla="*/ 3614451 h 4860733"/>
                <a:gd name="connsiteX12770" fmla="*/ 3727110 w 4853691"/>
                <a:gd name="connsiteY12770" fmla="*/ 3612105 h 4860733"/>
                <a:gd name="connsiteX12771" fmla="*/ 3705986 w 4853691"/>
                <a:gd name="connsiteY12771" fmla="*/ 3609757 h 4860733"/>
                <a:gd name="connsiteX12772" fmla="*/ 3682516 w 4853691"/>
                <a:gd name="connsiteY12772" fmla="*/ 3605063 h 4860733"/>
                <a:gd name="connsiteX12773" fmla="*/ 3659045 w 4853691"/>
                <a:gd name="connsiteY12773" fmla="*/ 3600369 h 4860733"/>
                <a:gd name="connsiteX12774" fmla="*/ 3637922 w 4853691"/>
                <a:gd name="connsiteY12774" fmla="*/ 3595675 h 4860733"/>
                <a:gd name="connsiteX12775" fmla="*/ 3612104 w 4853691"/>
                <a:gd name="connsiteY12775" fmla="*/ 3590981 h 4860733"/>
                <a:gd name="connsiteX12776" fmla="*/ 3593328 w 4853691"/>
                <a:gd name="connsiteY12776" fmla="*/ 3586287 h 4860733"/>
                <a:gd name="connsiteX12777" fmla="*/ 3562817 w 4853691"/>
                <a:gd name="connsiteY12777" fmla="*/ 3579246 h 4860733"/>
                <a:gd name="connsiteX12778" fmla="*/ 3546387 w 4853691"/>
                <a:gd name="connsiteY12778" fmla="*/ 3574552 h 4860733"/>
                <a:gd name="connsiteX12779" fmla="*/ 3515876 w 4853691"/>
                <a:gd name="connsiteY12779" fmla="*/ 3565164 h 4860733"/>
                <a:gd name="connsiteX12780" fmla="*/ 3499446 w 4853691"/>
                <a:gd name="connsiteY12780" fmla="*/ 3560470 h 4860733"/>
                <a:gd name="connsiteX12781" fmla="*/ 3466588 w 4853691"/>
                <a:gd name="connsiteY12781" fmla="*/ 3551081 h 4860733"/>
                <a:gd name="connsiteX12782" fmla="*/ 3450158 w 4853691"/>
                <a:gd name="connsiteY12782" fmla="*/ 3544040 h 4860733"/>
                <a:gd name="connsiteX12783" fmla="*/ 3417300 w 4853691"/>
                <a:gd name="connsiteY12783" fmla="*/ 3532305 h 4860733"/>
                <a:gd name="connsiteX12784" fmla="*/ 3400870 w 4853691"/>
                <a:gd name="connsiteY12784" fmla="*/ 3525264 h 4860733"/>
                <a:gd name="connsiteX12785" fmla="*/ 3368012 w 4853691"/>
                <a:gd name="connsiteY12785" fmla="*/ 3513529 h 4860733"/>
                <a:gd name="connsiteX12786" fmla="*/ 3349235 w 4853691"/>
                <a:gd name="connsiteY12786" fmla="*/ 3506487 h 4860733"/>
                <a:gd name="connsiteX12787" fmla="*/ 3316377 w 4853691"/>
                <a:gd name="connsiteY12787" fmla="*/ 3492405 h 4860733"/>
                <a:gd name="connsiteX12788" fmla="*/ 3295253 w 4853691"/>
                <a:gd name="connsiteY12788" fmla="*/ 3483017 h 4860733"/>
                <a:gd name="connsiteX12789" fmla="*/ 3264742 w 4853691"/>
                <a:gd name="connsiteY12789" fmla="*/ 3468935 h 4860733"/>
                <a:gd name="connsiteX12790" fmla="*/ 3241271 w 4853691"/>
                <a:gd name="connsiteY12790" fmla="*/ 3457199 h 4860733"/>
                <a:gd name="connsiteX12791" fmla="*/ 3213106 w 4853691"/>
                <a:gd name="connsiteY12791" fmla="*/ 3443117 h 4860733"/>
                <a:gd name="connsiteX12792" fmla="*/ 3184942 w 4853691"/>
                <a:gd name="connsiteY12792" fmla="*/ 3429035 h 4860733"/>
                <a:gd name="connsiteX12793" fmla="*/ 3161472 w 4853691"/>
                <a:gd name="connsiteY12793" fmla="*/ 3417300 h 4860733"/>
                <a:gd name="connsiteX12794" fmla="*/ 3128613 w 4853691"/>
                <a:gd name="connsiteY12794" fmla="*/ 3398523 h 4860733"/>
                <a:gd name="connsiteX12795" fmla="*/ 3126266 w 4853691"/>
                <a:gd name="connsiteY12795" fmla="*/ 3398523 h 4860733"/>
                <a:gd name="connsiteX12796" fmla="*/ 3128613 w 4853691"/>
                <a:gd name="connsiteY12796" fmla="*/ 3389135 h 4860733"/>
                <a:gd name="connsiteX12797" fmla="*/ 3126266 w 4853691"/>
                <a:gd name="connsiteY12797" fmla="*/ 3379747 h 4860733"/>
                <a:gd name="connsiteX12798" fmla="*/ 3140348 w 4853691"/>
                <a:gd name="connsiteY12798" fmla="*/ 3372706 h 4860733"/>
                <a:gd name="connsiteX12799" fmla="*/ 3227189 w 4853691"/>
                <a:gd name="connsiteY12799" fmla="*/ 3325765 h 4860733"/>
                <a:gd name="connsiteX12800" fmla="*/ 3100449 w 4853691"/>
                <a:gd name="connsiteY12800" fmla="*/ 3522917 h 4860733"/>
                <a:gd name="connsiteX12801" fmla="*/ 3095754 w 4853691"/>
                <a:gd name="connsiteY12801" fmla="*/ 3626187 h 4860733"/>
                <a:gd name="connsiteX12802" fmla="*/ 3093407 w 4853691"/>
                <a:gd name="connsiteY12802" fmla="*/ 3652004 h 4860733"/>
                <a:gd name="connsiteX12803" fmla="*/ 3088713 w 4853691"/>
                <a:gd name="connsiteY12803" fmla="*/ 3750580 h 4860733"/>
                <a:gd name="connsiteX12804" fmla="*/ 3088713 w 4853691"/>
                <a:gd name="connsiteY12804" fmla="*/ 3778745 h 4860733"/>
                <a:gd name="connsiteX12805" fmla="*/ 3086366 w 4853691"/>
                <a:gd name="connsiteY12805" fmla="*/ 3874974 h 4860733"/>
                <a:gd name="connsiteX12806" fmla="*/ 3086366 w 4853691"/>
                <a:gd name="connsiteY12806" fmla="*/ 3903138 h 4860733"/>
                <a:gd name="connsiteX12807" fmla="*/ 3084019 w 4853691"/>
                <a:gd name="connsiteY12807" fmla="*/ 3999367 h 4860733"/>
                <a:gd name="connsiteX12808" fmla="*/ 3084019 w 4853691"/>
                <a:gd name="connsiteY12808" fmla="*/ 4022838 h 4860733"/>
                <a:gd name="connsiteX12809" fmla="*/ 3081672 w 4853691"/>
                <a:gd name="connsiteY12809" fmla="*/ 4180090 h 4860733"/>
                <a:gd name="connsiteX12810" fmla="*/ 2870438 w 4853691"/>
                <a:gd name="connsiteY12810" fmla="*/ 4187131 h 4860733"/>
                <a:gd name="connsiteX12811" fmla="*/ 2870438 w 4853691"/>
                <a:gd name="connsiteY12811" fmla="*/ 4187131 h 4860733"/>
                <a:gd name="connsiteX12812" fmla="*/ 2811762 w 4853691"/>
                <a:gd name="connsiteY12812" fmla="*/ 4187131 h 4860733"/>
                <a:gd name="connsiteX12813" fmla="*/ 2818803 w 4853691"/>
                <a:gd name="connsiteY12813" fmla="*/ 4170702 h 4860733"/>
                <a:gd name="connsiteX12814" fmla="*/ 3053508 w 4853691"/>
                <a:gd name="connsiteY12814" fmla="*/ 3546387 h 4860733"/>
                <a:gd name="connsiteX12815" fmla="*/ 3088713 w 4853691"/>
                <a:gd name="connsiteY12815" fmla="*/ 3450158 h 4860733"/>
                <a:gd name="connsiteX12816" fmla="*/ 3102795 w 4853691"/>
                <a:gd name="connsiteY12816" fmla="*/ 3410258 h 4860733"/>
                <a:gd name="connsiteX12817" fmla="*/ 3107489 w 4853691"/>
                <a:gd name="connsiteY12817" fmla="*/ 3410258 h 4860733"/>
                <a:gd name="connsiteX12818" fmla="*/ 3102795 w 4853691"/>
                <a:gd name="connsiteY12818" fmla="*/ 3499446 h 4860733"/>
                <a:gd name="connsiteX12819" fmla="*/ 3100449 w 4853691"/>
                <a:gd name="connsiteY12819" fmla="*/ 3522917 h 4860733"/>
                <a:gd name="connsiteX12820" fmla="*/ 3417300 w 4853691"/>
                <a:gd name="connsiteY12820" fmla="*/ 4168354 h 4860733"/>
                <a:gd name="connsiteX12821" fmla="*/ 3414953 w 4853691"/>
                <a:gd name="connsiteY12821" fmla="*/ 4170702 h 4860733"/>
                <a:gd name="connsiteX12822" fmla="*/ 3384441 w 4853691"/>
                <a:gd name="connsiteY12822" fmla="*/ 4191825 h 4860733"/>
                <a:gd name="connsiteX12823" fmla="*/ 3351582 w 4853691"/>
                <a:gd name="connsiteY12823" fmla="*/ 4212948 h 4860733"/>
                <a:gd name="connsiteX12824" fmla="*/ 3321071 w 4853691"/>
                <a:gd name="connsiteY12824" fmla="*/ 4231725 h 4860733"/>
                <a:gd name="connsiteX12825" fmla="*/ 3285865 w 4853691"/>
                <a:gd name="connsiteY12825" fmla="*/ 4252848 h 4860733"/>
                <a:gd name="connsiteX12826" fmla="*/ 3257701 w 4853691"/>
                <a:gd name="connsiteY12826" fmla="*/ 4269278 h 4860733"/>
                <a:gd name="connsiteX12827" fmla="*/ 3253007 w 4853691"/>
                <a:gd name="connsiteY12827" fmla="*/ 4271625 h 4860733"/>
                <a:gd name="connsiteX12828" fmla="*/ 3086366 w 4853691"/>
                <a:gd name="connsiteY12828" fmla="*/ 4281013 h 4860733"/>
                <a:gd name="connsiteX12829" fmla="*/ 3086366 w 4853691"/>
                <a:gd name="connsiteY12829" fmla="*/ 4184784 h 4860733"/>
                <a:gd name="connsiteX12830" fmla="*/ 3480670 w 4853691"/>
                <a:gd name="connsiteY12830" fmla="*/ 4128455 h 4860733"/>
                <a:gd name="connsiteX12831" fmla="*/ 3417300 w 4853691"/>
                <a:gd name="connsiteY12831" fmla="*/ 4168354 h 4860733"/>
                <a:gd name="connsiteX12832" fmla="*/ 2938502 w 4853691"/>
                <a:gd name="connsiteY12832" fmla="*/ 4278666 h 4860733"/>
                <a:gd name="connsiteX12833" fmla="*/ 2898602 w 4853691"/>
                <a:gd name="connsiteY12833" fmla="*/ 4276319 h 4860733"/>
                <a:gd name="connsiteX12834" fmla="*/ 2844620 w 4853691"/>
                <a:gd name="connsiteY12834" fmla="*/ 4273972 h 4860733"/>
                <a:gd name="connsiteX12835" fmla="*/ 2830538 w 4853691"/>
                <a:gd name="connsiteY12835" fmla="*/ 4273972 h 4860733"/>
                <a:gd name="connsiteX12836" fmla="*/ 2825844 w 4853691"/>
                <a:gd name="connsiteY12836" fmla="*/ 4271625 h 4860733"/>
                <a:gd name="connsiteX12837" fmla="*/ 2821150 w 4853691"/>
                <a:gd name="connsiteY12837" fmla="*/ 4269278 h 4860733"/>
                <a:gd name="connsiteX12838" fmla="*/ 2802374 w 4853691"/>
                <a:gd name="connsiteY12838" fmla="*/ 4259889 h 4860733"/>
                <a:gd name="connsiteX12839" fmla="*/ 2804721 w 4853691"/>
                <a:gd name="connsiteY12839" fmla="*/ 4252848 h 4860733"/>
                <a:gd name="connsiteX12840" fmla="*/ 2792985 w 4853691"/>
                <a:gd name="connsiteY12840" fmla="*/ 4234072 h 4860733"/>
                <a:gd name="connsiteX12841" fmla="*/ 2807068 w 4853691"/>
                <a:gd name="connsiteY12841" fmla="*/ 4198866 h 4860733"/>
                <a:gd name="connsiteX12842" fmla="*/ 2811762 w 4853691"/>
                <a:gd name="connsiteY12842" fmla="*/ 4187131 h 4860733"/>
                <a:gd name="connsiteX12843" fmla="*/ 2872785 w 4853691"/>
                <a:gd name="connsiteY12843" fmla="*/ 4187131 h 4860733"/>
                <a:gd name="connsiteX12844" fmla="*/ 2872785 w 4853691"/>
                <a:gd name="connsiteY12844" fmla="*/ 4187131 h 4860733"/>
                <a:gd name="connsiteX12845" fmla="*/ 3084019 w 4853691"/>
                <a:gd name="connsiteY12845" fmla="*/ 4180090 h 4860733"/>
                <a:gd name="connsiteX12846" fmla="*/ 3084019 w 4853691"/>
                <a:gd name="connsiteY12846" fmla="*/ 4276319 h 4860733"/>
                <a:gd name="connsiteX12847" fmla="*/ 3032384 w 4853691"/>
                <a:gd name="connsiteY12847" fmla="*/ 4276319 h 4860733"/>
                <a:gd name="connsiteX12848" fmla="*/ 2938502 w 4853691"/>
                <a:gd name="connsiteY12848" fmla="*/ 4278666 h 4860733"/>
                <a:gd name="connsiteX12849" fmla="*/ 2692062 w 4853691"/>
                <a:gd name="connsiteY12849" fmla="*/ 4290401 h 4860733"/>
                <a:gd name="connsiteX12850" fmla="*/ 2654510 w 4853691"/>
                <a:gd name="connsiteY12850" fmla="*/ 4306830 h 4860733"/>
                <a:gd name="connsiteX12851" fmla="*/ 2626345 w 4853691"/>
                <a:gd name="connsiteY12851" fmla="*/ 4316219 h 4860733"/>
                <a:gd name="connsiteX12852" fmla="*/ 2588792 w 4853691"/>
                <a:gd name="connsiteY12852" fmla="*/ 4330301 h 4860733"/>
                <a:gd name="connsiteX12853" fmla="*/ 2560628 w 4853691"/>
                <a:gd name="connsiteY12853" fmla="*/ 4339689 h 4860733"/>
                <a:gd name="connsiteX12854" fmla="*/ 2525422 w 4853691"/>
                <a:gd name="connsiteY12854" fmla="*/ 4351424 h 4860733"/>
                <a:gd name="connsiteX12855" fmla="*/ 2516034 w 4853691"/>
                <a:gd name="connsiteY12855" fmla="*/ 4353771 h 4860733"/>
                <a:gd name="connsiteX12856" fmla="*/ 2318882 w 4853691"/>
                <a:gd name="connsiteY12856" fmla="*/ 4327954 h 4860733"/>
                <a:gd name="connsiteX12857" fmla="*/ 2304800 w 4853691"/>
                <a:gd name="connsiteY12857" fmla="*/ 4325607 h 4860733"/>
                <a:gd name="connsiteX12858" fmla="*/ 2269594 w 4853691"/>
                <a:gd name="connsiteY12858" fmla="*/ 4318565 h 4860733"/>
                <a:gd name="connsiteX12859" fmla="*/ 2023154 w 4853691"/>
                <a:gd name="connsiteY12859" fmla="*/ 4264584 h 4860733"/>
                <a:gd name="connsiteX12860" fmla="*/ 2023154 w 4853691"/>
                <a:gd name="connsiteY12860" fmla="*/ 4259889 h 4860733"/>
                <a:gd name="connsiteX12861" fmla="*/ 2002031 w 4853691"/>
                <a:gd name="connsiteY12861" fmla="*/ 4238766 h 4860733"/>
                <a:gd name="connsiteX12862" fmla="*/ 1985601 w 4853691"/>
                <a:gd name="connsiteY12862" fmla="*/ 4248154 h 4860733"/>
                <a:gd name="connsiteX12863" fmla="*/ 1952743 w 4853691"/>
                <a:gd name="connsiteY12863" fmla="*/ 4227031 h 4860733"/>
                <a:gd name="connsiteX12864" fmla="*/ 1943355 w 4853691"/>
                <a:gd name="connsiteY12864" fmla="*/ 4219990 h 4860733"/>
                <a:gd name="connsiteX12865" fmla="*/ 1910496 w 4853691"/>
                <a:gd name="connsiteY12865" fmla="*/ 4198866 h 4860733"/>
                <a:gd name="connsiteX12866" fmla="*/ 1882331 w 4853691"/>
                <a:gd name="connsiteY12866" fmla="*/ 4180090 h 4860733"/>
                <a:gd name="connsiteX12867" fmla="*/ 1854167 w 4853691"/>
                <a:gd name="connsiteY12867" fmla="*/ 4161313 h 4860733"/>
                <a:gd name="connsiteX12868" fmla="*/ 1821308 w 4853691"/>
                <a:gd name="connsiteY12868" fmla="*/ 4140190 h 4860733"/>
                <a:gd name="connsiteX12869" fmla="*/ 1795491 w 4853691"/>
                <a:gd name="connsiteY12869" fmla="*/ 4121414 h 4860733"/>
                <a:gd name="connsiteX12870" fmla="*/ 1783755 w 4853691"/>
                <a:gd name="connsiteY12870" fmla="*/ 4112026 h 4860733"/>
                <a:gd name="connsiteX12871" fmla="*/ 1809573 w 4853691"/>
                <a:gd name="connsiteY12871" fmla="*/ 4065085 h 4860733"/>
                <a:gd name="connsiteX12872" fmla="*/ 1814267 w 4853691"/>
                <a:gd name="connsiteY12872" fmla="*/ 4058043 h 4860733"/>
                <a:gd name="connsiteX12873" fmla="*/ 1821308 w 4853691"/>
                <a:gd name="connsiteY12873" fmla="*/ 4043961 h 4860733"/>
                <a:gd name="connsiteX12874" fmla="*/ 1830696 w 4853691"/>
                <a:gd name="connsiteY12874" fmla="*/ 4046308 h 4860733"/>
                <a:gd name="connsiteX12875" fmla="*/ 1833043 w 4853691"/>
                <a:gd name="connsiteY12875" fmla="*/ 4046308 h 4860733"/>
                <a:gd name="connsiteX12876" fmla="*/ 1854167 w 4853691"/>
                <a:gd name="connsiteY12876" fmla="*/ 4053349 h 4860733"/>
                <a:gd name="connsiteX12877" fmla="*/ 1884678 w 4853691"/>
                <a:gd name="connsiteY12877" fmla="*/ 4065085 h 4860733"/>
                <a:gd name="connsiteX12878" fmla="*/ 1955090 w 4853691"/>
                <a:gd name="connsiteY12878" fmla="*/ 4088555 h 4860733"/>
                <a:gd name="connsiteX12879" fmla="*/ 1978560 w 4853691"/>
                <a:gd name="connsiteY12879" fmla="*/ 4095596 h 4860733"/>
                <a:gd name="connsiteX12880" fmla="*/ 2063054 w 4853691"/>
                <a:gd name="connsiteY12880" fmla="*/ 4121414 h 4860733"/>
                <a:gd name="connsiteX12881" fmla="*/ 2074789 w 4853691"/>
                <a:gd name="connsiteY12881" fmla="*/ 4123761 h 4860733"/>
                <a:gd name="connsiteX12882" fmla="*/ 2267247 w 4853691"/>
                <a:gd name="connsiteY12882" fmla="*/ 4175396 h 4860733"/>
                <a:gd name="connsiteX12883" fmla="*/ 2748391 w 4853691"/>
                <a:gd name="connsiteY12883" fmla="*/ 4257542 h 4860733"/>
                <a:gd name="connsiteX12884" fmla="*/ 2720227 w 4853691"/>
                <a:gd name="connsiteY12884" fmla="*/ 4269278 h 4860733"/>
                <a:gd name="connsiteX12885" fmla="*/ 2692062 w 4853691"/>
                <a:gd name="connsiteY12885" fmla="*/ 4290401 h 4860733"/>
                <a:gd name="connsiteX12886" fmla="*/ 1898761 w 4853691"/>
                <a:gd name="connsiteY12886" fmla="*/ 4250501 h 4860733"/>
                <a:gd name="connsiteX12887" fmla="*/ 1821308 w 4853691"/>
                <a:gd name="connsiteY12887" fmla="*/ 4238766 h 4860733"/>
                <a:gd name="connsiteX12888" fmla="*/ 1821308 w 4853691"/>
                <a:gd name="connsiteY12888" fmla="*/ 4236419 h 4860733"/>
                <a:gd name="connsiteX12889" fmla="*/ 1800185 w 4853691"/>
                <a:gd name="connsiteY12889" fmla="*/ 4215296 h 4860733"/>
                <a:gd name="connsiteX12890" fmla="*/ 1786102 w 4853691"/>
                <a:gd name="connsiteY12890" fmla="*/ 4219990 h 4860733"/>
                <a:gd name="connsiteX12891" fmla="*/ 1764979 w 4853691"/>
                <a:gd name="connsiteY12891" fmla="*/ 4198866 h 4860733"/>
                <a:gd name="connsiteX12892" fmla="*/ 1755591 w 4853691"/>
                <a:gd name="connsiteY12892" fmla="*/ 4189478 h 4860733"/>
                <a:gd name="connsiteX12893" fmla="*/ 1746203 w 4853691"/>
                <a:gd name="connsiteY12893" fmla="*/ 4180090 h 4860733"/>
                <a:gd name="connsiteX12894" fmla="*/ 1779061 w 4853691"/>
                <a:gd name="connsiteY12894" fmla="*/ 4121414 h 4860733"/>
                <a:gd name="connsiteX12895" fmla="*/ 1800185 w 4853691"/>
                <a:gd name="connsiteY12895" fmla="*/ 4135496 h 4860733"/>
                <a:gd name="connsiteX12896" fmla="*/ 1816614 w 4853691"/>
                <a:gd name="connsiteY12896" fmla="*/ 4147231 h 4860733"/>
                <a:gd name="connsiteX12897" fmla="*/ 1875290 w 4853691"/>
                <a:gd name="connsiteY12897" fmla="*/ 4187131 h 4860733"/>
                <a:gd name="connsiteX12898" fmla="*/ 1901108 w 4853691"/>
                <a:gd name="connsiteY12898" fmla="*/ 4203560 h 4860733"/>
                <a:gd name="connsiteX12899" fmla="*/ 1933966 w 4853691"/>
                <a:gd name="connsiteY12899" fmla="*/ 4224684 h 4860733"/>
                <a:gd name="connsiteX12900" fmla="*/ 1964478 w 4853691"/>
                <a:gd name="connsiteY12900" fmla="*/ 4243460 h 4860733"/>
                <a:gd name="connsiteX12901" fmla="*/ 1978560 w 4853691"/>
                <a:gd name="connsiteY12901" fmla="*/ 4252848 h 4860733"/>
                <a:gd name="connsiteX12902" fmla="*/ 1976213 w 4853691"/>
                <a:gd name="connsiteY12902" fmla="*/ 4259889 h 4860733"/>
                <a:gd name="connsiteX12903" fmla="*/ 1926925 w 4853691"/>
                <a:gd name="connsiteY12903" fmla="*/ 4252848 h 4860733"/>
                <a:gd name="connsiteX12904" fmla="*/ 1898761 w 4853691"/>
                <a:gd name="connsiteY12904" fmla="*/ 4250501 h 4860733"/>
                <a:gd name="connsiteX12905" fmla="*/ 1767326 w 4853691"/>
                <a:gd name="connsiteY12905" fmla="*/ 4276319 h 4860733"/>
                <a:gd name="connsiteX12906" fmla="*/ 1743856 w 4853691"/>
                <a:gd name="connsiteY12906" fmla="*/ 4304483 h 4860733"/>
                <a:gd name="connsiteX12907" fmla="*/ 1734467 w 4853691"/>
                <a:gd name="connsiteY12907" fmla="*/ 4313871 h 4860733"/>
                <a:gd name="connsiteX12908" fmla="*/ 1668750 w 4853691"/>
                <a:gd name="connsiteY12908" fmla="*/ 4379589 h 4860733"/>
                <a:gd name="connsiteX12909" fmla="*/ 1659362 w 4853691"/>
                <a:gd name="connsiteY12909" fmla="*/ 4386630 h 4860733"/>
                <a:gd name="connsiteX12910" fmla="*/ 1633544 w 4853691"/>
                <a:gd name="connsiteY12910" fmla="*/ 4407753 h 4860733"/>
                <a:gd name="connsiteX12911" fmla="*/ 1621809 w 4853691"/>
                <a:gd name="connsiteY12911" fmla="*/ 4417142 h 4860733"/>
                <a:gd name="connsiteX12912" fmla="*/ 1600686 w 4853691"/>
                <a:gd name="connsiteY12912" fmla="*/ 4433571 h 4860733"/>
                <a:gd name="connsiteX12913" fmla="*/ 1584256 w 4853691"/>
                <a:gd name="connsiteY12913" fmla="*/ 4445306 h 4860733"/>
                <a:gd name="connsiteX12914" fmla="*/ 1565480 w 4853691"/>
                <a:gd name="connsiteY12914" fmla="*/ 4457041 h 4860733"/>
                <a:gd name="connsiteX12915" fmla="*/ 1549051 w 4853691"/>
                <a:gd name="connsiteY12915" fmla="*/ 4466429 h 4860733"/>
                <a:gd name="connsiteX12916" fmla="*/ 1549051 w 4853691"/>
                <a:gd name="connsiteY12916" fmla="*/ 4466429 h 4860733"/>
                <a:gd name="connsiteX12917" fmla="*/ 1544357 w 4853691"/>
                <a:gd name="connsiteY12917" fmla="*/ 4461735 h 4860733"/>
                <a:gd name="connsiteX12918" fmla="*/ 1544357 w 4853691"/>
                <a:gd name="connsiteY12918" fmla="*/ 4461735 h 4860733"/>
                <a:gd name="connsiteX12919" fmla="*/ 1549051 w 4853691"/>
                <a:gd name="connsiteY12919" fmla="*/ 4457041 h 4860733"/>
                <a:gd name="connsiteX12920" fmla="*/ 1558439 w 4853691"/>
                <a:gd name="connsiteY12920" fmla="*/ 4447653 h 4860733"/>
                <a:gd name="connsiteX12921" fmla="*/ 1567827 w 4853691"/>
                <a:gd name="connsiteY12921" fmla="*/ 4438265 h 4860733"/>
                <a:gd name="connsiteX12922" fmla="*/ 1577215 w 4853691"/>
                <a:gd name="connsiteY12922" fmla="*/ 4428877 h 4860733"/>
                <a:gd name="connsiteX12923" fmla="*/ 1584256 w 4853691"/>
                <a:gd name="connsiteY12923" fmla="*/ 4419489 h 4860733"/>
                <a:gd name="connsiteX12924" fmla="*/ 1593645 w 4853691"/>
                <a:gd name="connsiteY12924" fmla="*/ 4407753 h 4860733"/>
                <a:gd name="connsiteX12925" fmla="*/ 1600686 w 4853691"/>
                <a:gd name="connsiteY12925" fmla="*/ 4400712 h 4860733"/>
                <a:gd name="connsiteX12926" fmla="*/ 1612421 w 4853691"/>
                <a:gd name="connsiteY12926" fmla="*/ 4386630 h 4860733"/>
                <a:gd name="connsiteX12927" fmla="*/ 1617115 w 4853691"/>
                <a:gd name="connsiteY12927" fmla="*/ 4379589 h 4860733"/>
                <a:gd name="connsiteX12928" fmla="*/ 1631197 w 4853691"/>
                <a:gd name="connsiteY12928" fmla="*/ 4363160 h 4860733"/>
                <a:gd name="connsiteX12929" fmla="*/ 1635891 w 4853691"/>
                <a:gd name="connsiteY12929" fmla="*/ 4356118 h 4860733"/>
                <a:gd name="connsiteX12930" fmla="*/ 1649974 w 4853691"/>
                <a:gd name="connsiteY12930" fmla="*/ 4337342 h 4860733"/>
                <a:gd name="connsiteX12931" fmla="*/ 1654668 w 4853691"/>
                <a:gd name="connsiteY12931" fmla="*/ 4332648 h 4860733"/>
                <a:gd name="connsiteX12932" fmla="*/ 1671097 w 4853691"/>
                <a:gd name="connsiteY12932" fmla="*/ 4311525 h 4860733"/>
                <a:gd name="connsiteX12933" fmla="*/ 1673444 w 4853691"/>
                <a:gd name="connsiteY12933" fmla="*/ 4306830 h 4860733"/>
                <a:gd name="connsiteX12934" fmla="*/ 1689873 w 4853691"/>
                <a:gd name="connsiteY12934" fmla="*/ 4281013 h 4860733"/>
                <a:gd name="connsiteX12935" fmla="*/ 1692220 w 4853691"/>
                <a:gd name="connsiteY12935" fmla="*/ 4278666 h 4860733"/>
                <a:gd name="connsiteX12936" fmla="*/ 1739161 w 4853691"/>
                <a:gd name="connsiteY12936" fmla="*/ 4201213 h 4860733"/>
                <a:gd name="connsiteX12937" fmla="*/ 1783755 w 4853691"/>
                <a:gd name="connsiteY12937" fmla="*/ 4227031 h 4860733"/>
                <a:gd name="connsiteX12938" fmla="*/ 1781408 w 4853691"/>
                <a:gd name="connsiteY12938" fmla="*/ 4236419 h 4860733"/>
                <a:gd name="connsiteX12939" fmla="*/ 1788449 w 4853691"/>
                <a:gd name="connsiteY12939" fmla="*/ 4250501 h 4860733"/>
                <a:gd name="connsiteX12940" fmla="*/ 1783755 w 4853691"/>
                <a:gd name="connsiteY12940" fmla="*/ 4255195 h 4860733"/>
                <a:gd name="connsiteX12941" fmla="*/ 1767326 w 4853691"/>
                <a:gd name="connsiteY12941" fmla="*/ 4276319 h 4860733"/>
                <a:gd name="connsiteX12942" fmla="*/ 1499763 w 4853691"/>
                <a:gd name="connsiteY12942" fmla="*/ 4433571 h 4860733"/>
                <a:gd name="connsiteX12943" fmla="*/ 1485680 w 4853691"/>
                <a:gd name="connsiteY12943" fmla="*/ 4419489 h 4860733"/>
                <a:gd name="connsiteX12944" fmla="*/ 1476292 w 4853691"/>
                <a:gd name="connsiteY12944" fmla="*/ 4407753 h 4860733"/>
                <a:gd name="connsiteX12945" fmla="*/ 1462210 w 4853691"/>
                <a:gd name="connsiteY12945" fmla="*/ 4391324 h 4860733"/>
                <a:gd name="connsiteX12946" fmla="*/ 1452822 w 4853691"/>
                <a:gd name="connsiteY12946" fmla="*/ 4381936 h 4860733"/>
                <a:gd name="connsiteX12947" fmla="*/ 1436392 w 4853691"/>
                <a:gd name="connsiteY12947" fmla="*/ 4363160 h 4860733"/>
                <a:gd name="connsiteX12948" fmla="*/ 1429351 w 4853691"/>
                <a:gd name="connsiteY12948" fmla="*/ 4353771 h 4860733"/>
                <a:gd name="connsiteX12949" fmla="*/ 1410575 w 4853691"/>
                <a:gd name="connsiteY12949" fmla="*/ 4332648 h 4860733"/>
                <a:gd name="connsiteX12950" fmla="*/ 1403534 w 4853691"/>
                <a:gd name="connsiteY12950" fmla="*/ 4325607 h 4860733"/>
                <a:gd name="connsiteX12951" fmla="*/ 1384757 w 4853691"/>
                <a:gd name="connsiteY12951" fmla="*/ 4302136 h 4860733"/>
                <a:gd name="connsiteX12952" fmla="*/ 1380063 w 4853691"/>
                <a:gd name="connsiteY12952" fmla="*/ 4295095 h 4860733"/>
                <a:gd name="connsiteX12953" fmla="*/ 1358940 w 4853691"/>
                <a:gd name="connsiteY12953" fmla="*/ 4269278 h 4860733"/>
                <a:gd name="connsiteX12954" fmla="*/ 1356593 w 4853691"/>
                <a:gd name="connsiteY12954" fmla="*/ 4266930 h 4860733"/>
                <a:gd name="connsiteX12955" fmla="*/ 1262711 w 4853691"/>
                <a:gd name="connsiteY12955" fmla="*/ 4140190 h 4860733"/>
                <a:gd name="connsiteX12956" fmla="*/ 1253323 w 4853691"/>
                <a:gd name="connsiteY12956" fmla="*/ 4126108 h 4860733"/>
                <a:gd name="connsiteX12957" fmla="*/ 1243935 w 4853691"/>
                <a:gd name="connsiteY12957" fmla="*/ 4112026 h 4860733"/>
                <a:gd name="connsiteX12958" fmla="*/ 1227505 w 4853691"/>
                <a:gd name="connsiteY12958" fmla="*/ 4088555 h 4860733"/>
                <a:gd name="connsiteX12959" fmla="*/ 1220464 w 4853691"/>
                <a:gd name="connsiteY12959" fmla="*/ 4079167 h 4860733"/>
                <a:gd name="connsiteX12960" fmla="*/ 1199341 w 4853691"/>
                <a:gd name="connsiteY12960" fmla="*/ 4048655 h 4860733"/>
                <a:gd name="connsiteX12961" fmla="*/ 1194647 w 4853691"/>
                <a:gd name="connsiteY12961" fmla="*/ 4039267 h 4860733"/>
                <a:gd name="connsiteX12962" fmla="*/ 1171176 w 4853691"/>
                <a:gd name="connsiteY12962" fmla="*/ 4006408 h 4860733"/>
                <a:gd name="connsiteX12963" fmla="*/ 1168829 w 4853691"/>
                <a:gd name="connsiteY12963" fmla="*/ 4001714 h 4860733"/>
                <a:gd name="connsiteX12964" fmla="*/ 1143012 w 4853691"/>
                <a:gd name="connsiteY12964" fmla="*/ 3964162 h 4860733"/>
                <a:gd name="connsiteX12965" fmla="*/ 1143012 w 4853691"/>
                <a:gd name="connsiteY12965" fmla="*/ 3961814 h 4860733"/>
                <a:gd name="connsiteX12966" fmla="*/ 1126582 w 4853691"/>
                <a:gd name="connsiteY12966" fmla="*/ 3935997 h 4860733"/>
                <a:gd name="connsiteX12967" fmla="*/ 1128929 w 4853691"/>
                <a:gd name="connsiteY12967" fmla="*/ 3933650 h 4860733"/>
                <a:gd name="connsiteX12968" fmla="*/ 1143012 w 4853691"/>
                <a:gd name="connsiteY12968" fmla="*/ 3938344 h 4860733"/>
                <a:gd name="connsiteX12969" fmla="*/ 1185258 w 4853691"/>
                <a:gd name="connsiteY12969" fmla="*/ 3950079 h 4860733"/>
                <a:gd name="connsiteX12970" fmla="*/ 1199341 w 4853691"/>
                <a:gd name="connsiteY12970" fmla="*/ 3954773 h 4860733"/>
                <a:gd name="connsiteX12971" fmla="*/ 1204035 w 4853691"/>
                <a:gd name="connsiteY12971" fmla="*/ 3957120 h 4860733"/>
                <a:gd name="connsiteX12972" fmla="*/ 1253323 w 4853691"/>
                <a:gd name="connsiteY12972" fmla="*/ 3973550 h 4860733"/>
                <a:gd name="connsiteX12973" fmla="*/ 1297917 w 4853691"/>
                <a:gd name="connsiteY12973" fmla="*/ 3987632 h 4860733"/>
                <a:gd name="connsiteX12974" fmla="*/ 1356593 w 4853691"/>
                <a:gd name="connsiteY12974" fmla="*/ 4004061 h 4860733"/>
                <a:gd name="connsiteX12975" fmla="*/ 1394146 w 4853691"/>
                <a:gd name="connsiteY12975" fmla="*/ 4015796 h 4860733"/>
                <a:gd name="connsiteX12976" fmla="*/ 1473945 w 4853691"/>
                <a:gd name="connsiteY12976" fmla="*/ 4036920 h 4860733"/>
                <a:gd name="connsiteX12977" fmla="*/ 1473945 w 4853691"/>
                <a:gd name="connsiteY12977" fmla="*/ 4041614 h 4860733"/>
                <a:gd name="connsiteX12978" fmla="*/ 1495069 w 4853691"/>
                <a:gd name="connsiteY12978" fmla="*/ 4062737 h 4860733"/>
                <a:gd name="connsiteX12979" fmla="*/ 1495069 w 4853691"/>
                <a:gd name="connsiteY12979" fmla="*/ 4062737 h 4860733"/>
                <a:gd name="connsiteX12980" fmla="*/ 1497416 w 4853691"/>
                <a:gd name="connsiteY12980" fmla="*/ 4100290 h 4860733"/>
                <a:gd name="connsiteX12981" fmla="*/ 1497416 w 4853691"/>
                <a:gd name="connsiteY12981" fmla="*/ 4100290 h 4860733"/>
                <a:gd name="connsiteX12982" fmla="*/ 1511498 w 4853691"/>
                <a:gd name="connsiteY12982" fmla="*/ 4259889 h 4860733"/>
                <a:gd name="connsiteX12983" fmla="*/ 1525580 w 4853691"/>
                <a:gd name="connsiteY12983" fmla="*/ 4424183 h 4860733"/>
                <a:gd name="connsiteX12984" fmla="*/ 1525580 w 4853691"/>
                <a:gd name="connsiteY12984" fmla="*/ 4428877 h 4860733"/>
                <a:gd name="connsiteX12985" fmla="*/ 1527927 w 4853691"/>
                <a:gd name="connsiteY12985" fmla="*/ 4454694 h 4860733"/>
                <a:gd name="connsiteX12986" fmla="*/ 1527927 w 4853691"/>
                <a:gd name="connsiteY12986" fmla="*/ 4459388 h 4860733"/>
                <a:gd name="connsiteX12987" fmla="*/ 1516192 w 4853691"/>
                <a:gd name="connsiteY12987" fmla="*/ 4464083 h 4860733"/>
                <a:gd name="connsiteX12988" fmla="*/ 1506804 w 4853691"/>
                <a:gd name="connsiteY12988" fmla="*/ 4452347 h 4860733"/>
                <a:gd name="connsiteX12989" fmla="*/ 1499763 w 4853691"/>
                <a:gd name="connsiteY12989" fmla="*/ 4433571 h 4860733"/>
                <a:gd name="connsiteX12990" fmla="*/ 922389 w 4853691"/>
                <a:gd name="connsiteY12990" fmla="*/ 3767009 h 4860733"/>
                <a:gd name="connsiteX12991" fmla="*/ 927083 w 4853691"/>
                <a:gd name="connsiteY12991" fmla="*/ 3764663 h 4860733"/>
                <a:gd name="connsiteX12992" fmla="*/ 950554 w 4853691"/>
                <a:gd name="connsiteY12992" fmla="*/ 3750580 h 4860733"/>
                <a:gd name="connsiteX12993" fmla="*/ 957595 w 4853691"/>
                <a:gd name="connsiteY12993" fmla="*/ 3745886 h 4860733"/>
                <a:gd name="connsiteX12994" fmla="*/ 974024 w 4853691"/>
                <a:gd name="connsiteY12994" fmla="*/ 3736498 h 4860733"/>
                <a:gd name="connsiteX12995" fmla="*/ 988107 w 4853691"/>
                <a:gd name="connsiteY12995" fmla="*/ 3727110 h 4860733"/>
                <a:gd name="connsiteX12996" fmla="*/ 999842 w 4853691"/>
                <a:gd name="connsiteY12996" fmla="*/ 3720068 h 4860733"/>
                <a:gd name="connsiteX12997" fmla="*/ 1013924 w 4853691"/>
                <a:gd name="connsiteY12997" fmla="*/ 3710680 h 4860733"/>
                <a:gd name="connsiteX12998" fmla="*/ 1023312 w 4853691"/>
                <a:gd name="connsiteY12998" fmla="*/ 3703639 h 4860733"/>
                <a:gd name="connsiteX12999" fmla="*/ 1032700 w 4853691"/>
                <a:gd name="connsiteY12999" fmla="*/ 3696598 h 4860733"/>
                <a:gd name="connsiteX13000" fmla="*/ 1049130 w 4853691"/>
                <a:gd name="connsiteY13000" fmla="*/ 3703639 h 4860733"/>
                <a:gd name="connsiteX13001" fmla="*/ 1049130 w 4853691"/>
                <a:gd name="connsiteY13001" fmla="*/ 3727110 h 4860733"/>
                <a:gd name="connsiteX13002" fmla="*/ 1051477 w 4853691"/>
                <a:gd name="connsiteY13002" fmla="*/ 3820992 h 4860733"/>
                <a:gd name="connsiteX13003" fmla="*/ 910654 w 4853691"/>
                <a:gd name="connsiteY13003" fmla="*/ 3769357 h 4860733"/>
                <a:gd name="connsiteX13004" fmla="*/ 922389 w 4853691"/>
                <a:gd name="connsiteY13004" fmla="*/ 3767009 h 4860733"/>
                <a:gd name="connsiteX13005" fmla="*/ 1089030 w 4853691"/>
                <a:gd name="connsiteY13005" fmla="*/ 3661392 h 4860733"/>
                <a:gd name="connsiteX13006" fmla="*/ 1112500 w 4853691"/>
                <a:gd name="connsiteY13006" fmla="*/ 3644963 h 4860733"/>
                <a:gd name="connsiteX13007" fmla="*/ 1128929 w 4853691"/>
                <a:gd name="connsiteY13007" fmla="*/ 3633228 h 4860733"/>
                <a:gd name="connsiteX13008" fmla="*/ 1152400 w 4853691"/>
                <a:gd name="connsiteY13008" fmla="*/ 3614451 h 4860733"/>
                <a:gd name="connsiteX13009" fmla="*/ 1187605 w 4853691"/>
                <a:gd name="connsiteY13009" fmla="*/ 3586287 h 4860733"/>
                <a:gd name="connsiteX13010" fmla="*/ 1204035 w 4853691"/>
                <a:gd name="connsiteY13010" fmla="*/ 3572205 h 4860733"/>
                <a:gd name="connsiteX13011" fmla="*/ 1225158 w 4853691"/>
                <a:gd name="connsiteY13011" fmla="*/ 3555775 h 4860733"/>
                <a:gd name="connsiteX13012" fmla="*/ 1241588 w 4853691"/>
                <a:gd name="connsiteY13012" fmla="*/ 3541693 h 4860733"/>
                <a:gd name="connsiteX13013" fmla="*/ 1262711 w 4853691"/>
                <a:gd name="connsiteY13013" fmla="*/ 3522917 h 4860733"/>
                <a:gd name="connsiteX13014" fmla="*/ 1279140 w 4853691"/>
                <a:gd name="connsiteY13014" fmla="*/ 3508834 h 4860733"/>
                <a:gd name="connsiteX13015" fmla="*/ 1300264 w 4853691"/>
                <a:gd name="connsiteY13015" fmla="*/ 3490058 h 4860733"/>
                <a:gd name="connsiteX13016" fmla="*/ 1316693 w 4853691"/>
                <a:gd name="connsiteY13016" fmla="*/ 3475976 h 4860733"/>
                <a:gd name="connsiteX13017" fmla="*/ 1337816 w 4853691"/>
                <a:gd name="connsiteY13017" fmla="*/ 3454853 h 4860733"/>
                <a:gd name="connsiteX13018" fmla="*/ 1354246 w 4853691"/>
                <a:gd name="connsiteY13018" fmla="*/ 3440770 h 4860733"/>
                <a:gd name="connsiteX13019" fmla="*/ 1375369 w 4853691"/>
                <a:gd name="connsiteY13019" fmla="*/ 3419647 h 4860733"/>
                <a:gd name="connsiteX13020" fmla="*/ 1391799 w 4853691"/>
                <a:gd name="connsiteY13020" fmla="*/ 3405564 h 4860733"/>
                <a:gd name="connsiteX13021" fmla="*/ 1412922 w 4853691"/>
                <a:gd name="connsiteY13021" fmla="*/ 3384441 h 4860733"/>
                <a:gd name="connsiteX13022" fmla="*/ 1427004 w 4853691"/>
                <a:gd name="connsiteY13022" fmla="*/ 3370359 h 4860733"/>
                <a:gd name="connsiteX13023" fmla="*/ 1448128 w 4853691"/>
                <a:gd name="connsiteY13023" fmla="*/ 3346888 h 4860733"/>
                <a:gd name="connsiteX13024" fmla="*/ 1462210 w 4853691"/>
                <a:gd name="connsiteY13024" fmla="*/ 3332806 h 4860733"/>
                <a:gd name="connsiteX13025" fmla="*/ 1483333 w 4853691"/>
                <a:gd name="connsiteY13025" fmla="*/ 3309335 h 4860733"/>
                <a:gd name="connsiteX13026" fmla="*/ 1497416 w 4853691"/>
                <a:gd name="connsiteY13026" fmla="*/ 3295253 h 4860733"/>
                <a:gd name="connsiteX13027" fmla="*/ 1518539 w 4853691"/>
                <a:gd name="connsiteY13027" fmla="*/ 3271783 h 4860733"/>
                <a:gd name="connsiteX13028" fmla="*/ 1532621 w 4853691"/>
                <a:gd name="connsiteY13028" fmla="*/ 3257700 h 4860733"/>
                <a:gd name="connsiteX13029" fmla="*/ 1553745 w 4853691"/>
                <a:gd name="connsiteY13029" fmla="*/ 3234230 h 4860733"/>
                <a:gd name="connsiteX13030" fmla="*/ 1567827 w 4853691"/>
                <a:gd name="connsiteY13030" fmla="*/ 3220148 h 4860733"/>
                <a:gd name="connsiteX13031" fmla="*/ 1591298 w 4853691"/>
                <a:gd name="connsiteY13031" fmla="*/ 3194330 h 4860733"/>
                <a:gd name="connsiteX13032" fmla="*/ 1603033 w 4853691"/>
                <a:gd name="connsiteY13032" fmla="*/ 3180248 h 4860733"/>
                <a:gd name="connsiteX13033" fmla="*/ 1626503 w 4853691"/>
                <a:gd name="connsiteY13033" fmla="*/ 3152083 h 4860733"/>
                <a:gd name="connsiteX13034" fmla="*/ 1626503 w 4853691"/>
                <a:gd name="connsiteY13034" fmla="*/ 3152083 h 4860733"/>
                <a:gd name="connsiteX13035" fmla="*/ 1628850 w 4853691"/>
                <a:gd name="connsiteY13035" fmla="*/ 3154431 h 4860733"/>
                <a:gd name="connsiteX13036" fmla="*/ 1621809 w 4853691"/>
                <a:gd name="connsiteY13036" fmla="*/ 3166166 h 4860733"/>
                <a:gd name="connsiteX13037" fmla="*/ 1607727 w 4853691"/>
                <a:gd name="connsiteY13037" fmla="*/ 3189636 h 4860733"/>
                <a:gd name="connsiteX13038" fmla="*/ 1593645 w 4853691"/>
                <a:gd name="connsiteY13038" fmla="*/ 3213107 h 4860733"/>
                <a:gd name="connsiteX13039" fmla="*/ 1579562 w 4853691"/>
                <a:gd name="connsiteY13039" fmla="*/ 3236577 h 4860733"/>
                <a:gd name="connsiteX13040" fmla="*/ 1567827 w 4853691"/>
                <a:gd name="connsiteY13040" fmla="*/ 3257700 h 4860733"/>
                <a:gd name="connsiteX13041" fmla="*/ 1553745 w 4853691"/>
                <a:gd name="connsiteY13041" fmla="*/ 3283518 h 4860733"/>
                <a:gd name="connsiteX13042" fmla="*/ 1542009 w 4853691"/>
                <a:gd name="connsiteY13042" fmla="*/ 3302295 h 4860733"/>
                <a:gd name="connsiteX13043" fmla="*/ 1527927 w 4853691"/>
                <a:gd name="connsiteY13043" fmla="*/ 3328112 h 4860733"/>
                <a:gd name="connsiteX13044" fmla="*/ 1516192 w 4853691"/>
                <a:gd name="connsiteY13044" fmla="*/ 3346888 h 4860733"/>
                <a:gd name="connsiteX13045" fmla="*/ 1502110 w 4853691"/>
                <a:gd name="connsiteY13045" fmla="*/ 3372706 h 4860733"/>
                <a:gd name="connsiteX13046" fmla="*/ 1492722 w 4853691"/>
                <a:gd name="connsiteY13046" fmla="*/ 3391482 h 4860733"/>
                <a:gd name="connsiteX13047" fmla="*/ 1478639 w 4853691"/>
                <a:gd name="connsiteY13047" fmla="*/ 3417300 h 4860733"/>
                <a:gd name="connsiteX13048" fmla="*/ 1469251 w 4853691"/>
                <a:gd name="connsiteY13048" fmla="*/ 3433729 h 4860733"/>
                <a:gd name="connsiteX13049" fmla="*/ 1455169 w 4853691"/>
                <a:gd name="connsiteY13049" fmla="*/ 3457199 h 4860733"/>
                <a:gd name="connsiteX13050" fmla="*/ 1445781 w 4853691"/>
                <a:gd name="connsiteY13050" fmla="*/ 3473629 h 4860733"/>
                <a:gd name="connsiteX13051" fmla="*/ 1431698 w 4853691"/>
                <a:gd name="connsiteY13051" fmla="*/ 3499446 h 4860733"/>
                <a:gd name="connsiteX13052" fmla="*/ 1422310 w 4853691"/>
                <a:gd name="connsiteY13052" fmla="*/ 3513529 h 4860733"/>
                <a:gd name="connsiteX13053" fmla="*/ 1405881 w 4853691"/>
                <a:gd name="connsiteY13053" fmla="*/ 3539346 h 4860733"/>
                <a:gd name="connsiteX13054" fmla="*/ 1398840 w 4853691"/>
                <a:gd name="connsiteY13054" fmla="*/ 3551081 h 4860733"/>
                <a:gd name="connsiteX13055" fmla="*/ 1382410 w 4853691"/>
                <a:gd name="connsiteY13055" fmla="*/ 3579246 h 4860733"/>
                <a:gd name="connsiteX13056" fmla="*/ 1375369 w 4853691"/>
                <a:gd name="connsiteY13056" fmla="*/ 3588634 h 4860733"/>
                <a:gd name="connsiteX13057" fmla="*/ 1356593 w 4853691"/>
                <a:gd name="connsiteY13057" fmla="*/ 3616799 h 4860733"/>
                <a:gd name="connsiteX13058" fmla="*/ 1351899 w 4853691"/>
                <a:gd name="connsiteY13058" fmla="*/ 3623840 h 4860733"/>
                <a:gd name="connsiteX13059" fmla="*/ 1246282 w 4853691"/>
                <a:gd name="connsiteY13059" fmla="*/ 3774051 h 4860733"/>
                <a:gd name="connsiteX13060" fmla="*/ 1234546 w 4853691"/>
                <a:gd name="connsiteY13060" fmla="*/ 3769357 h 4860733"/>
                <a:gd name="connsiteX13061" fmla="*/ 1215770 w 4853691"/>
                <a:gd name="connsiteY13061" fmla="*/ 3781092 h 4860733"/>
                <a:gd name="connsiteX13062" fmla="*/ 1206382 w 4853691"/>
                <a:gd name="connsiteY13062" fmla="*/ 3776398 h 4860733"/>
                <a:gd name="connsiteX13063" fmla="*/ 1091377 w 4853691"/>
                <a:gd name="connsiteY13063" fmla="*/ 3717722 h 4860733"/>
                <a:gd name="connsiteX13064" fmla="*/ 1086683 w 4853691"/>
                <a:gd name="connsiteY13064" fmla="*/ 3715374 h 4860733"/>
                <a:gd name="connsiteX13065" fmla="*/ 1056171 w 4853691"/>
                <a:gd name="connsiteY13065" fmla="*/ 3698945 h 4860733"/>
                <a:gd name="connsiteX13066" fmla="*/ 1058518 w 4853691"/>
                <a:gd name="connsiteY13066" fmla="*/ 3689557 h 4860733"/>
                <a:gd name="connsiteX13067" fmla="*/ 1056171 w 4853691"/>
                <a:gd name="connsiteY13067" fmla="*/ 3680169 h 4860733"/>
                <a:gd name="connsiteX13068" fmla="*/ 1063212 w 4853691"/>
                <a:gd name="connsiteY13068" fmla="*/ 3675475 h 4860733"/>
                <a:gd name="connsiteX13069" fmla="*/ 1089030 w 4853691"/>
                <a:gd name="connsiteY13069" fmla="*/ 3661392 h 4860733"/>
                <a:gd name="connsiteX13070" fmla="*/ 1795491 w 4853691"/>
                <a:gd name="connsiteY13070" fmla="*/ 2741350 h 4860733"/>
                <a:gd name="connsiteX13071" fmla="*/ 1936313 w 4853691"/>
                <a:gd name="connsiteY13071" fmla="*/ 2375211 h 4860733"/>
                <a:gd name="connsiteX13072" fmla="*/ 1957437 w 4853691"/>
                <a:gd name="connsiteY13072" fmla="*/ 2318882 h 4860733"/>
                <a:gd name="connsiteX13073" fmla="*/ 1997336 w 4853691"/>
                <a:gd name="connsiteY13073" fmla="*/ 2220306 h 4860733"/>
                <a:gd name="connsiteX13074" fmla="*/ 2037236 w 4853691"/>
                <a:gd name="connsiteY13074" fmla="*/ 2121730 h 4860733"/>
                <a:gd name="connsiteX13075" fmla="*/ 2044277 w 4853691"/>
                <a:gd name="connsiteY13075" fmla="*/ 2124077 h 4860733"/>
                <a:gd name="connsiteX13076" fmla="*/ 2053666 w 4853691"/>
                <a:gd name="connsiteY13076" fmla="*/ 2121730 h 4860733"/>
                <a:gd name="connsiteX13077" fmla="*/ 2548892 w 4853691"/>
                <a:gd name="connsiteY13077" fmla="*/ 2929114 h 4860733"/>
                <a:gd name="connsiteX13078" fmla="*/ 2551239 w 4853691"/>
                <a:gd name="connsiteY13078" fmla="*/ 2933808 h 4860733"/>
                <a:gd name="connsiteX13079" fmla="*/ 2612263 w 4853691"/>
                <a:gd name="connsiteY13079" fmla="*/ 3022996 h 4860733"/>
                <a:gd name="connsiteX13080" fmla="*/ 2602875 w 4853691"/>
                <a:gd name="connsiteY13080" fmla="*/ 3039425 h 4860733"/>
                <a:gd name="connsiteX13081" fmla="*/ 2602875 w 4853691"/>
                <a:gd name="connsiteY13081" fmla="*/ 3041772 h 4860733"/>
                <a:gd name="connsiteX13082" fmla="*/ 2490216 w 4853691"/>
                <a:gd name="connsiteY13082" fmla="*/ 3058201 h 4860733"/>
                <a:gd name="connsiteX13083" fmla="*/ 2485522 w 4853691"/>
                <a:gd name="connsiteY13083" fmla="*/ 3058201 h 4860733"/>
                <a:gd name="connsiteX13084" fmla="*/ 2361129 w 4853691"/>
                <a:gd name="connsiteY13084" fmla="*/ 3074631 h 4860733"/>
                <a:gd name="connsiteX13085" fmla="*/ 2344699 w 4853691"/>
                <a:gd name="connsiteY13085" fmla="*/ 3076978 h 4860733"/>
                <a:gd name="connsiteX13086" fmla="*/ 2121730 w 4853691"/>
                <a:gd name="connsiteY13086" fmla="*/ 3102796 h 4860733"/>
                <a:gd name="connsiteX13087" fmla="*/ 2112342 w 4853691"/>
                <a:gd name="connsiteY13087" fmla="*/ 3102796 h 4860733"/>
                <a:gd name="connsiteX13088" fmla="*/ 2084177 w 4853691"/>
                <a:gd name="connsiteY13088" fmla="*/ 3105142 h 4860733"/>
                <a:gd name="connsiteX13089" fmla="*/ 1992642 w 4853691"/>
                <a:gd name="connsiteY13089" fmla="*/ 3114531 h 4860733"/>
                <a:gd name="connsiteX13090" fmla="*/ 1959784 w 4853691"/>
                <a:gd name="connsiteY13090" fmla="*/ 3116878 h 4860733"/>
                <a:gd name="connsiteX13091" fmla="*/ 1875290 w 4853691"/>
                <a:gd name="connsiteY13091" fmla="*/ 3123919 h 4860733"/>
                <a:gd name="connsiteX13092" fmla="*/ 1840084 w 4853691"/>
                <a:gd name="connsiteY13092" fmla="*/ 3126266 h 4860733"/>
                <a:gd name="connsiteX13093" fmla="*/ 1760285 w 4853691"/>
                <a:gd name="connsiteY13093" fmla="*/ 3130960 h 4860733"/>
                <a:gd name="connsiteX13094" fmla="*/ 1718038 w 4853691"/>
                <a:gd name="connsiteY13094" fmla="*/ 3133307 h 4860733"/>
                <a:gd name="connsiteX13095" fmla="*/ 1666403 w 4853691"/>
                <a:gd name="connsiteY13095" fmla="*/ 3135654 h 4860733"/>
                <a:gd name="connsiteX13096" fmla="*/ 1654668 w 4853691"/>
                <a:gd name="connsiteY13096" fmla="*/ 3119225 h 4860733"/>
                <a:gd name="connsiteX13097" fmla="*/ 1718038 w 4853691"/>
                <a:gd name="connsiteY13097" fmla="*/ 2950237 h 4860733"/>
                <a:gd name="connsiteX13098" fmla="*/ 1795491 w 4853691"/>
                <a:gd name="connsiteY13098" fmla="*/ 2741350 h 4860733"/>
                <a:gd name="connsiteX13099" fmla="*/ 1905802 w 4853691"/>
                <a:gd name="connsiteY13099" fmla="*/ 2159283 h 4860733"/>
                <a:gd name="connsiteX13100" fmla="*/ 1816614 w 4853691"/>
                <a:gd name="connsiteY13100" fmla="*/ 2196836 h 4860733"/>
                <a:gd name="connsiteX13101" fmla="*/ 1774367 w 4853691"/>
                <a:gd name="connsiteY13101" fmla="*/ 2215612 h 4860733"/>
                <a:gd name="connsiteX13102" fmla="*/ 1671097 w 4853691"/>
                <a:gd name="connsiteY13102" fmla="*/ 2260206 h 4860733"/>
                <a:gd name="connsiteX13103" fmla="*/ 1645280 w 4853691"/>
                <a:gd name="connsiteY13103" fmla="*/ 2271941 h 4860733"/>
                <a:gd name="connsiteX13104" fmla="*/ 1516192 w 4853691"/>
                <a:gd name="connsiteY13104" fmla="*/ 2328270 h 4860733"/>
                <a:gd name="connsiteX13105" fmla="*/ 1405881 w 4853691"/>
                <a:gd name="connsiteY13105" fmla="*/ 2377558 h 4860733"/>
                <a:gd name="connsiteX13106" fmla="*/ 1389452 w 4853691"/>
                <a:gd name="connsiteY13106" fmla="*/ 2365823 h 4860733"/>
                <a:gd name="connsiteX13107" fmla="*/ 1389452 w 4853691"/>
                <a:gd name="connsiteY13107" fmla="*/ 2318882 h 4860733"/>
                <a:gd name="connsiteX13108" fmla="*/ 1389452 w 4853691"/>
                <a:gd name="connsiteY13108" fmla="*/ 2288370 h 4860733"/>
                <a:gd name="connsiteX13109" fmla="*/ 1389452 w 4853691"/>
                <a:gd name="connsiteY13109" fmla="*/ 2264900 h 4860733"/>
                <a:gd name="connsiteX13110" fmla="*/ 1408228 w 4853691"/>
                <a:gd name="connsiteY13110" fmla="*/ 2243776 h 4860733"/>
                <a:gd name="connsiteX13111" fmla="*/ 1408228 w 4853691"/>
                <a:gd name="connsiteY13111" fmla="*/ 2241429 h 4860733"/>
                <a:gd name="connsiteX13112" fmla="*/ 1560786 w 4853691"/>
                <a:gd name="connsiteY13112" fmla="*/ 2206224 h 4860733"/>
                <a:gd name="connsiteX13113" fmla="*/ 1567827 w 4853691"/>
                <a:gd name="connsiteY13113" fmla="*/ 2203877 h 4860733"/>
                <a:gd name="connsiteX13114" fmla="*/ 1612421 w 4853691"/>
                <a:gd name="connsiteY13114" fmla="*/ 2194489 h 4860733"/>
                <a:gd name="connsiteX13115" fmla="*/ 1654668 w 4853691"/>
                <a:gd name="connsiteY13115" fmla="*/ 2185100 h 4860733"/>
                <a:gd name="connsiteX13116" fmla="*/ 1685179 w 4853691"/>
                <a:gd name="connsiteY13116" fmla="*/ 2178059 h 4860733"/>
                <a:gd name="connsiteX13117" fmla="*/ 1736814 w 4853691"/>
                <a:gd name="connsiteY13117" fmla="*/ 2166324 h 4860733"/>
                <a:gd name="connsiteX13118" fmla="*/ 1762632 w 4853691"/>
                <a:gd name="connsiteY13118" fmla="*/ 2161630 h 4860733"/>
                <a:gd name="connsiteX13119" fmla="*/ 1816614 w 4853691"/>
                <a:gd name="connsiteY13119" fmla="*/ 2149895 h 4860733"/>
                <a:gd name="connsiteX13120" fmla="*/ 1840084 w 4853691"/>
                <a:gd name="connsiteY13120" fmla="*/ 2145201 h 4860733"/>
                <a:gd name="connsiteX13121" fmla="*/ 1894066 w 4853691"/>
                <a:gd name="connsiteY13121" fmla="*/ 2133465 h 4860733"/>
                <a:gd name="connsiteX13122" fmla="*/ 1917537 w 4853691"/>
                <a:gd name="connsiteY13122" fmla="*/ 2128771 h 4860733"/>
                <a:gd name="connsiteX13123" fmla="*/ 1971519 w 4853691"/>
                <a:gd name="connsiteY13123" fmla="*/ 2117036 h 4860733"/>
                <a:gd name="connsiteX13124" fmla="*/ 1992642 w 4853691"/>
                <a:gd name="connsiteY13124" fmla="*/ 2112342 h 4860733"/>
                <a:gd name="connsiteX13125" fmla="*/ 2027848 w 4853691"/>
                <a:gd name="connsiteY13125" fmla="*/ 2105301 h 4860733"/>
                <a:gd name="connsiteX13126" fmla="*/ 2027848 w 4853691"/>
                <a:gd name="connsiteY13126" fmla="*/ 2107648 h 4860733"/>
                <a:gd name="connsiteX13127" fmla="*/ 1962131 w 4853691"/>
                <a:gd name="connsiteY13127" fmla="*/ 2135812 h 4860733"/>
                <a:gd name="connsiteX13128" fmla="*/ 1905802 w 4853691"/>
                <a:gd name="connsiteY13128" fmla="*/ 2159283 h 4860733"/>
                <a:gd name="connsiteX13129" fmla="*/ 1316693 w 4853691"/>
                <a:gd name="connsiteY13129" fmla="*/ 2060707 h 4860733"/>
                <a:gd name="connsiteX13130" fmla="*/ 1311999 w 4853691"/>
                <a:gd name="connsiteY13130" fmla="*/ 2048971 h 4860733"/>
                <a:gd name="connsiteX13131" fmla="*/ 1384757 w 4853691"/>
                <a:gd name="connsiteY13131" fmla="*/ 1994990 h 4860733"/>
                <a:gd name="connsiteX13132" fmla="*/ 1410575 w 4853691"/>
                <a:gd name="connsiteY13132" fmla="*/ 1976213 h 4860733"/>
                <a:gd name="connsiteX13133" fmla="*/ 1427004 w 4853691"/>
                <a:gd name="connsiteY13133" fmla="*/ 1964478 h 4860733"/>
                <a:gd name="connsiteX13134" fmla="*/ 1469251 w 4853691"/>
                <a:gd name="connsiteY13134" fmla="*/ 1931619 h 4860733"/>
                <a:gd name="connsiteX13135" fmla="*/ 1490375 w 4853691"/>
                <a:gd name="connsiteY13135" fmla="*/ 1915190 h 4860733"/>
                <a:gd name="connsiteX13136" fmla="*/ 1530274 w 4853691"/>
                <a:gd name="connsiteY13136" fmla="*/ 1884678 h 4860733"/>
                <a:gd name="connsiteX13137" fmla="*/ 1563133 w 4853691"/>
                <a:gd name="connsiteY13137" fmla="*/ 1861208 h 4860733"/>
                <a:gd name="connsiteX13138" fmla="*/ 1593645 w 4853691"/>
                <a:gd name="connsiteY13138" fmla="*/ 1837737 h 4860733"/>
                <a:gd name="connsiteX13139" fmla="*/ 1633544 w 4853691"/>
                <a:gd name="connsiteY13139" fmla="*/ 1809573 h 4860733"/>
                <a:gd name="connsiteX13140" fmla="*/ 1659362 w 4853691"/>
                <a:gd name="connsiteY13140" fmla="*/ 1790796 h 4860733"/>
                <a:gd name="connsiteX13141" fmla="*/ 1701609 w 4853691"/>
                <a:gd name="connsiteY13141" fmla="*/ 1762632 h 4860733"/>
                <a:gd name="connsiteX13142" fmla="*/ 1727426 w 4853691"/>
                <a:gd name="connsiteY13142" fmla="*/ 1743855 h 4860733"/>
                <a:gd name="connsiteX13143" fmla="*/ 1769673 w 4853691"/>
                <a:gd name="connsiteY13143" fmla="*/ 1713344 h 4860733"/>
                <a:gd name="connsiteX13144" fmla="*/ 1781408 w 4853691"/>
                <a:gd name="connsiteY13144" fmla="*/ 1703956 h 4860733"/>
                <a:gd name="connsiteX13145" fmla="*/ 1783755 w 4853691"/>
                <a:gd name="connsiteY13145" fmla="*/ 1706303 h 4860733"/>
                <a:gd name="connsiteX13146" fmla="*/ 1764979 w 4853691"/>
                <a:gd name="connsiteY13146" fmla="*/ 1729773 h 4860733"/>
                <a:gd name="connsiteX13147" fmla="*/ 1739161 w 4853691"/>
                <a:gd name="connsiteY13147" fmla="*/ 1762632 h 4860733"/>
                <a:gd name="connsiteX13148" fmla="*/ 1710997 w 4853691"/>
                <a:gd name="connsiteY13148" fmla="*/ 1800185 h 4860733"/>
                <a:gd name="connsiteX13149" fmla="*/ 1687526 w 4853691"/>
                <a:gd name="connsiteY13149" fmla="*/ 1830696 h 4860733"/>
                <a:gd name="connsiteX13150" fmla="*/ 1654668 w 4853691"/>
                <a:gd name="connsiteY13150" fmla="*/ 1875290 h 4860733"/>
                <a:gd name="connsiteX13151" fmla="*/ 1635891 w 4853691"/>
                <a:gd name="connsiteY13151" fmla="*/ 1898761 h 4860733"/>
                <a:gd name="connsiteX13152" fmla="*/ 1593645 w 4853691"/>
                <a:gd name="connsiteY13152" fmla="*/ 1955090 h 4860733"/>
                <a:gd name="connsiteX13153" fmla="*/ 1584256 w 4853691"/>
                <a:gd name="connsiteY13153" fmla="*/ 1969172 h 4860733"/>
                <a:gd name="connsiteX13154" fmla="*/ 1434045 w 4853691"/>
                <a:gd name="connsiteY13154" fmla="*/ 2173365 h 4860733"/>
                <a:gd name="connsiteX13155" fmla="*/ 1396493 w 4853691"/>
                <a:gd name="connsiteY13155" fmla="*/ 2225000 h 4860733"/>
                <a:gd name="connsiteX13156" fmla="*/ 1384757 w 4853691"/>
                <a:gd name="connsiteY13156" fmla="*/ 2220306 h 4860733"/>
                <a:gd name="connsiteX13157" fmla="*/ 1377716 w 4853691"/>
                <a:gd name="connsiteY13157" fmla="*/ 2222653 h 4860733"/>
                <a:gd name="connsiteX13158" fmla="*/ 1363634 w 4853691"/>
                <a:gd name="connsiteY13158" fmla="*/ 2196836 h 4860733"/>
                <a:gd name="connsiteX13159" fmla="*/ 1304958 w 4853691"/>
                <a:gd name="connsiteY13159" fmla="*/ 2077136 h 4860733"/>
                <a:gd name="connsiteX13160" fmla="*/ 1316693 w 4853691"/>
                <a:gd name="connsiteY13160" fmla="*/ 2060707 h 4860733"/>
                <a:gd name="connsiteX13161" fmla="*/ 1706303 w 4853691"/>
                <a:gd name="connsiteY13161" fmla="*/ 1455169 h 4860733"/>
                <a:gd name="connsiteX13162" fmla="*/ 1664056 w 4853691"/>
                <a:gd name="connsiteY13162" fmla="*/ 1344858 h 4860733"/>
                <a:gd name="connsiteX13163" fmla="*/ 1661709 w 4853691"/>
                <a:gd name="connsiteY13163" fmla="*/ 1337817 h 4860733"/>
                <a:gd name="connsiteX13164" fmla="*/ 1614768 w 4853691"/>
                <a:gd name="connsiteY13164" fmla="*/ 1220464 h 4860733"/>
                <a:gd name="connsiteX13165" fmla="*/ 1610074 w 4853691"/>
                <a:gd name="connsiteY13165" fmla="*/ 1211076 h 4860733"/>
                <a:gd name="connsiteX13166" fmla="*/ 1588950 w 4853691"/>
                <a:gd name="connsiteY13166" fmla="*/ 1159441 h 4860733"/>
                <a:gd name="connsiteX13167" fmla="*/ 1586603 w 4853691"/>
                <a:gd name="connsiteY13167" fmla="*/ 1154747 h 4860733"/>
                <a:gd name="connsiteX13168" fmla="*/ 1549051 w 4853691"/>
                <a:gd name="connsiteY13168" fmla="*/ 1065559 h 4860733"/>
                <a:gd name="connsiteX13169" fmla="*/ 2079483 w 4853691"/>
                <a:gd name="connsiteY13169" fmla="*/ 929430 h 4860733"/>
                <a:gd name="connsiteX13170" fmla="*/ 2067748 w 4853691"/>
                <a:gd name="connsiteY13170" fmla="*/ 955248 h 4860733"/>
                <a:gd name="connsiteX13171" fmla="*/ 2056013 w 4853691"/>
                <a:gd name="connsiteY13171" fmla="*/ 983412 h 4860733"/>
                <a:gd name="connsiteX13172" fmla="*/ 2041930 w 4853691"/>
                <a:gd name="connsiteY13172" fmla="*/ 1018618 h 4860733"/>
                <a:gd name="connsiteX13173" fmla="*/ 2030195 w 4853691"/>
                <a:gd name="connsiteY13173" fmla="*/ 1044436 h 4860733"/>
                <a:gd name="connsiteX13174" fmla="*/ 1978560 w 4853691"/>
                <a:gd name="connsiteY13174" fmla="*/ 1171176 h 4860733"/>
                <a:gd name="connsiteX13175" fmla="*/ 1978560 w 4853691"/>
                <a:gd name="connsiteY13175" fmla="*/ 1173523 h 4860733"/>
                <a:gd name="connsiteX13176" fmla="*/ 1952743 w 4853691"/>
                <a:gd name="connsiteY13176" fmla="*/ 1236893 h 4860733"/>
                <a:gd name="connsiteX13177" fmla="*/ 1950396 w 4853691"/>
                <a:gd name="connsiteY13177" fmla="*/ 1246282 h 4860733"/>
                <a:gd name="connsiteX13178" fmla="*/ 1926925 w 4853691"/>
                <a:gd name="connsiteY13178" fmla="*/ 1304958 h 4860733"/>
                <a:gd name="connsiteX13179" fmla="*/ 1924578 w 4853691"/>
                <a:gd name="connsiteY13179" fmla="*/ 1311999 h 4860733"/>
                <a:gd name="connsiteX13180" fmla="*/ 1901108 w 4853691"/>
                <a:gd name="connsiteY13180" fmla="*/ 1375369 h 4860733"/>
                <a:gd name="connsiteX13181" fmla="*/ 1898761 w 4853691"/>
                <a:gd name="connsiteY13181" fmla="*/ 1380063 h 4860733"/>
                <a:gd name="connsiteX13182" fmla="*/ 1802532 w 4853691"/>
                <a:gd name="connsiteY13182" fmla="*/ 1666403 h 4860733"/>
                <a:gd name="connsiteX13183" fmla="*/ 1797838 w 4853691"/>
                <a:gd name="connsiteY13183" fmla="*/ 1666403 h 4860733"/>
                <a:gd name="connsiteX13184" fmla="*/ 1790797 w 4853691"/>
                <a:gd name="connsiteY13184" fmla="*/ 1668750 h 4860733"/>
                <a:gd name="connsiteX13185" fmla="*/ 1750897 w 4853691"/>
                <a:gd name="connsiteY13185" fmla="*/ 1563133 h 4860733"/>
                <a:gd name="connsiteX13186" fmla="*/ 1706303 w 4853691"/>
                <a:gd name="connsiteY13186" fmla="*/ 1455169 h 4860733"/>
                <a:gd name="connsiteX13187" fmla="*/ 1511498 w 4853691"/>
                <a:gd name="connsiteY13187" fmla="*/ 1060865 h 4860733"/>
                <a:gd name="connsiteX13188" fmla="*/ 1490375 w 4853691"/>
                <a:gd name="connsiteY13188" fmla="*/ 1081988 h 4860733"/>
                <a:gd name="connsiteX13189" fmla="*/ 1490375 w 4853691"/>
                <a:gd name="connsiteY13189" fmla="*/ 1089030 h 4860733"/>
                <a:gd name="connsiteX13190" fmla="*/ 1342511 w 4853691"/>
                <a:gd name="connsiteY13190" fmla="*/ 1143012 h 4860733"/>
                <a:gd name="connsiteX13191" fmla="*/ 1347205 w 4853691"/>
                <a:gd name="connsiteY13191" fmla="*/ 1093724 h 4860733"/>
                <a:gd name="connsiteX13192" fmla="*/ 1349552 w 4853691"/>
                <a:gd name="connsiteY13192" fmla="*/ 1077294 h 4860733"/>
                <a:gd name="connsiteX13193" fmla="*/ 1354246 w 4853691"/>
                <a:gd name="connsiteY13193" fmla="*/ 1028006 h 4860733"/>
                <a:gd name="connsiteX13194" fmla="*/ 1506804 w 4853691"/>
                <a:gd name="connsiteY13194" fmla="*/ 978718 h 4860733"/>
                <a:gd name="connsiteX13195" fmla="*/ 1513845 w 4853691"/>
                <a:gd name="connsiteY13195" fmla="*/ 995148 h 4860733"/>
                <a:gd name="connsiteX13196" fmla="*/ 1527927 w 4853691"/>
                <a:gd name="connsiteY13196" fmla="*/ 1028006 h 4860733"/>
                <a:gd name="connsiteX13197" fmla="*/ 1537315 w 4853691"/>
                <a:gd name="connsiteY13197" fmla="*/ 1049130 h 4860733"/>
                <a:gd name="connsiteX13198" fmla="*/ 1546704 w 4853691"/>
                <a:gd name="connsiteY13198" fmla="*/ 1070253 h 4860733"/>
                <a:gd name="connsiteX13199" fmla="*/ 1530274 w 4853691"/>
                <a:gd name="connsiteY13199" fmla="*/ 1074947 h 4860733"/>
                <a:gd name="connsiteX13200" fmla="*/ 1511498 w 4853691"/>
                <a:gd name="connsiteY13200" fmla="*/ 1060865 h 4860733"/>
                <a:gd name="connsiteX13201" fmla="*/ 2100607 w 4853691"/>
                <a:gd name="connsiteY13201" fmla="*/ 891878 h 4860733"/>
                <a:gd name="connsiteX13202" fmla="*/ 2109995 w 4853691"/>
                <a:gd name="connsiteY13202" fmla="*/ 873101 h 4860733"/>
                <a:gd name="connsiteX13203" fmla="*/ 2119383 w 4853691"/>
                <a:gd name="connsiteY13203" fmla="*/ 854325 h 4860733"/>
                <a:gd name="connsiteX13204" fmla="*/ 2344699 w 4853691"/>
                <a:gd name="connsiteY13204" fmla="*/ 835549 h 4860733"/>
                <a:gd name="connsiteX13205" fmla="*/ 2349394 w 4853691"/>
                <a:gd name="connsiteY13205" fmla="*/ 840243 h 4860733"/>
                <a:gd name="connsiteX13206" fmla="*/ 2372864 w 4853691"/>
                <a:gd name="connsiteY13206" fmla="*/ 873101 h 4860733"/>
                <a:gd name="connsiteX13207" fmla="*/ 2382252 w 4853691"/>
                <a:gd name="connsiteY13207" fmla="*/ 884836 h 4860733"/>
                <a:gd name="connsiteX13208" fmla="*/ 2382252 w 4853691"/>
                <a:gd name="connsiteY13208" fmla="*/ 884836 h 4860733"/>
                <a:gd name="connsiteX13209" fmla="*/ 2142854 w 4853691"/>
                <a:gd name="connsiteY13209" fmla="*/ 917695 h 4860733"/>
                <a:gd name="connsiteX13210" fmla="*/ 2084177 w 4853691"/>
                <a:gd name="connsiteY13210" fmla="*/ 927083 h 4860733"/>
                <a:gd name="connsiteX13211" fmla="*/ 2084177 w 4853691"/>
                <a:gd name="connsiteY13211" fmla="*/ 924736 h 4860733"/>
                <a:gd name="connsiteX13212" fmla="*/ 2100607 w 4853691"/>
                <a:gd name="connsiteY13212" fmla="*/ 891878 h 4860733"/>
                <a:gd name="connsiteX13213" fmla="*/ 2408070 w 4853691"/>
                <a:gd name="connsiteY13213" fmla="*/ 931777 h 4860733"/>
                <a:gd name="connsiteX13214" fmla="*/ 2816456 w 4853691"/>
                <a:gd name="connsiteY13214" fmla="*/ 1593645 h 4860733"/>
                <a:gd name="connsiteX13215" fmla="*/ 2964320 w 4853691"/>
                <a:gd name="connsiteY13215" fmla="*/ 1842432 h 4860733"/>
                <a:gd name="connsiteX13216" fmla="*/ 2966667 w 4853691"/>
                <a:gd name="connsiteY13216" fmla="*/ 1847126 h 4860733"/>
                <a:gd name="connsiteX13217" fmla="*/ 2957279 w 4853691"/>
                <a:gd name="connsiteY13217" fmla="*/ 1858861 h 4860733"/>
                <a:gd name="connsiteX13218" fmla="*/ 2863397 w 4853691"/>
                <a:gd name="connsiteY13218" fmla="*/ 1840084 h 4860733"/>
                <a:gd name="connsiteX13219" fmla="*/ 2814109 w 4853691"/>
                <a:gd name="connsiteY13219" fmla="*/ 1830696 h 4860733"/>
                <a:gd name="connsiteX13220" fmla="*/ 2710839 w 4853691"/>
                <a:gd name="connsiteY13220" fmla="*/ 1811920 h 4860733"/>
                <a:gd name="connsiteX13221" fmla="*/ 2656857 w 4853691"/>
                <a:gd name="connsiteY13221" fmla="*/ 1802532 h 4860733"/>
                <a:gd name="connsiteX13222" fmla="*/ 2572363 w 4853691"/>
                <a:gd name="connsiteY13222" fmla="*/ 1788449 h 4860733"/>
                <a:gd name="connsiteX13223" fmla="*/ 2504299 w 4853691"/>
                <a:gd name="connsiteY13223" fmla="*/ 1776714 h 4860733"/>
                <a:gd name="connsiteX13224" fmla="*/ 2438581 w 4853691"/>
                <a:gd name="connsiteY13224" fmla="*/ 1767326 h 4860733"/>
                <a:gd name="connsiteX13225" fmla="*/ 2354088 w 4853691"/>
                <a:gd name="connsiteY13225" fmla="*/ 1755591 h 4860733"/>
                <a:gd name="connsiteX13226" fmla="*/ 2347047 w 4853691"/>
                <a:gd name="connsiteY13226" fmla="*/ 1755591 h 4860733"/>
                <a:gd name="connsiteX13227" fmla="*/ 2084177 w 4853691"/>
                <a:gd name="connsiteY13227" fmla="*/ 1722732 h 4860733"/>
                <a:gd name="connsiteX13228" fmla="*/ 2065401 w 4853691"/>
                <a:gd name="connsiteY13228" fmla="*/ 1720385 h 4860733"/>
                <a:gd name="connsiteX13229" fmla="*/ 1980907 w 4853691"/>
                <a:gd name="connsiteY13229" fmla="*/ 1710997 h 4860733"/>
                <a:gd name="connsiteX13230" fmla="*/ 1926925 w 4853691"/>
                <a:gd name="connsiteY13230" fmla="*/ 1706303 h 4860733"/>
                <a:gd name="connsiteX13231" fmla="*/ 1858861 w 4853691"/>
                <a:gd name="connsiteY13231" fmla="*/ 1701609 h 4860733"/>
                <a:gd name="connsiteX13232" fmla="*/ 1809573 w 4853691"/>
                <a:gd name="connsiteY13232" fmla="*/ 1696915 h 4860733"/>
                <a:gd name="connsiteX13233" fmla="*/ 1809573 w 4853691"/>
                <a:gd name="connsiteY13233" fmla="*/ 1696915 h 4860733"/>
                <a:gd name="connsiteX13234" fmla="*/ 1795491 w 4853691"/>
                <a:gd name="connsiteY13234" fmla="*/ 1678138 h 4860733"/>
                <a:gd name="connsiteX13235" fmla="*/ 1804879 w 4853691"/>
                <a:gd name="connsiteY13235" fmla="*/ 1649974 h 4860733"/>
                <a:gd name="connsiteX13236" fmla="*/ 1816614 w 4853691"/>
                <a:gd name="connsiteY13236" fmla="*/ 1614768 h 4860733"/>
                <a:gd name="connsiteX13237" fmla="*/ 1833043 w 4853691"/>
                <a:gd name="connsiteY13237" fmla="*/ 1567827 h 4860733"/>
                <a:gd name="connsiteX13238" fmla="*/ 1844778 w 4853691"/>
                <a:gd name="connsiteY13238" fmla="*/ 1534968 h 4860733"/>
                <a:gd name="connsiteX13239" fmla="*/ 1863555 w 4853691"/>
                <a:gd name="connsiteY13239" fmla="*/ 1480986 h 4860733"/>
                <a:gd name="connsiteX13240" fmla="*/ 1870596 w 4853691"/>
                <a:gd name="connsiteY13240" fmla="*/ 1457516 h 4860733"/>
                <a:gd name="connsiteX13241" fmla="*/ 1889372 w 4853691"/>
                <a:gd name="connsiteY13241" fmla="*/ 1405881 h 4860733"/>
                <a:gd name="connsiteX13242" fmla="*/ 1896414 w 4853691"/>
                <a:gd name="connsiteY13242" fmla="*/ 1384757 h 4860733"/>
                <a:gd name="connsiteX13243" fmla="*/ 1948049 w 4853691"/>
                <a:gd name="connsiteY13243" fmla="*/ 1243935 h 4860733"/>
                <a:gd name="connsiteX13244" fmla="*/ 1959784 w 4853691"/>
                <a:gd name="connsiteY13244" fmla="*/ 1213423 h 4860733"/>
                <a:gd name="connsiteX13245" fmla="*/ 1973866 w 4853691"/>
                <a:gd name="connsiteY13245" fmla="*/ 1175870 h 4860733"/>
                <a:gd name="connsiteX13246" fmla="*/ 1987948 w 4853691"/>
                <a:gd name="connsiteY13246" fmla="*/ 1140665 h 4860733"/>
                <a:gd name="connsiteX13247" fmla="*/ 1999684 w 4853691"/>
                <a:gd name="connsiteY13247" fmla="*/ 1110153 h 4860733"/>
                <a:gd name="connsiteX13248" fmla="*/ 2016113 w 4853691"/>
                <a:gd name="connsiteY13248" fmla="*/ 1070253 h 4860733"/>
                <a:gd name="connsiteX13249" fmla="*/ 2025501 w 4853691"/>
                <a:gd name="connsiteY13249" fmla="*/ 1049130 h 4860733"/>
                <a:gd name="connsiteX13250" fmla="*/ 2044277 w 4853691"/>
                <a:gd name="connsiteY13250" fmla="*/ 1006883 h 4860733"/>
                <a:gd name="connsiteX13251" fmla="*/ 2051319 w 4853691"/>
                <a:gd name="connsiteY13251" fmla="*/ 988107 h 4860733"/>
                <a:gd name="connsiteX13252" fmla="*/ 2070095 w 4853691"/>
                <a:gd name="connsiteY13252" fmla="*/ 948207 h 4860733"/>
                <a:gd name="connsiteX13253" fmla="*/ 2077136 w 4853691"/>
                <a:gd name="connsiteY13253" fmla="*/ 934125 h 4860733"/>
                <a:gd name="connsiteX13254" fmla="*/ 2375211 w 4853691"/>
                <a:gd name="connsiteY13254" fmla="*/ 891878 h 4860733"/>
                <a:gd name="connsiteX13255" fmla="*/ 2408070 w 4853691"/>
                <a:gd name="connsiteY13255" fmla="*/ 931777 h 4860733"/>
                <a:gd name="connsiteX13256" fmla="*/ 2408070 w 4853691"/>
                <a:gd name="connsiteY13256" fmla="*/ 931777 h 4860733"/>
                <a:gd name="connsiteX13257" fmla="*/ 3044119 w 4853691"/>
                <a:gd name="connsiteY13257" fmla="*/ 2358782 h 4860733"/>
                <a:gd name="connsiteX13258" fmla="*/ 3051160 w 4853691"/>
                <a:gd name="connsiteY13258" fmla="*/ 2398681 h 4860733"/>
                <a:gd name="connsiteX13259" fmla="*/ 3058202 w 4853691"/>
                <a:gd name="connsiteY13259" fmla="*/ 2438581 h 4860733"/>
                <a:gd name="connsiteX13260" fmla="*/ 3060548 w 4853691"/>
                <a:gd name="connsiteY13260" fmla="*/ 2455011 h 4860733"/>
                <a:gd name="connsiteX13261" fmla="*/ 3067590 w 4853691"/>
                <a:gd name="connsiteY13261" fmla="*/ 2497258 h 4860733"/>
                <a:gd name="connsiteX13262" fmla="*/ 3053508 w 4853691"/>
                <a:gd name="connsiteY13262" fmla="*/ 2508993 h 4860733"/>
                <a:gd name="connsiteX13263" fmla="*/ 3030037 w 4853691"/>
                <a:gd name="connsiteY13263" fmla="*/ 2499605 h 4860733"/>
                <a:gd name="connsiteX13264" fmla="*/ 2983096 w 4853691"/>
                <a:gd name="connsiteY13264" fmla="*/ 2480828 h 4860733"/>
                <a:gd name="connsiteX13265" fmla="*/ 2933808 w 4853691"/>
                <a:gd name="connsiteY13265" fmla="*/ 2462052 h 4860733"/>
                <a:gd name="connsiteX13266" fmla="*/ 2893908 w 4853691"/>
                <a:gd name="connsiteY13266" fmla="*/ 2445622 h 4860733"/>
                <a:gd name="connsiteX13267" fmla="*/ 2832885 w 4853691"/>
                <a:gd name="connsiteY13267" fmla="*/ 2422152 h 4860733"/>
                <a:gd name="connsiteX13268" fmla="*/ 2802374 w 4853691"/>
                <a:gd name="connsiteY13268" fmla="*/ 2410417 h 4860733"/>
                <a:gd name="connsiteX13269" fmla="*/ 2734309 w 4853691"/>
                <a:gd name="connsiteY13269" fmla="*/ 2382252 h 4860733"/>
                <a:gd name="connsiteX13270" fmla="*/ 2713186 w 4853691"/>
                <a:gd name="connsiteY13270" fmla="*/ 2375211 h 4860733"/>
                <a:gd name="connsiteX13271" fmla="*/ 2626345 w 4853691"/>
                <a:gd name="connsiteY13271" fmla="*/ 2340005 h 4860733"/>
                <a:gd name="connsiteX13272" fmla="*/ 2623998 w 4853691"/>
                <a:gd name="connsiteY13272" fmla="*/ 2340005 h 4860733"/>
                <a:gd name="connsiteX13273" fmla="*/ 2358782 w 4853691"/>
                <a:gd name="connsiteY13273" fmla="*/ 2229694 h 4860733"/>
                <a:gd name="connsiteX13274" fmla="*/ 2255512 w 4853691"/>
                <a:gd name="connsiteY13274" fmla="*/ 2187447 h 4860733"/>
                <a:gd name="connsiteX13275" fmla="*/ 2086524 w 4853691"/>
                <a:gd name="connsiteY13275" fmla="*/ 2119383 h 4860733"/>
                <a:gd name="connsiteX13276" fmla="*/ 2063054 w 4853691"/>
                <a:gd name="connsiteY13276" fmla="*/ 2109995 h 4860733"/>
                <a:gd name="connsiteX13277" fmla="*/ 2065401 w 4853691"/>
                <a:gd name="connsiteY13277" fmla="*/ 2102954 h 4860733"/>
                <a:gd name="connsiteX13278" fmla="*/ 2065401 w 4853691"/>
                <a:gd name="connsiteY13278" fmla="*/ 2098260 h 4860733"/>
                <a:gd name="connsiteX13279" fmla="*/ 2180406 w 4853691"/>
                <a:gd name="connsiteY13279" fmla="*/ 2063054 h 4860733"/>
                <a:gd name="connsiteX13280" fmla="*/ 2182753 w 4853691"/>
                <a:gd name="connsiteY13280" fmla="*/ 2063054 h 4860733"/>
                <a:gd name="connsiteX13281" fmla="*/ 2243776 w 4853691"/>
                <a:gd name="connsiteY13281" fmla="*/ 2044277 h 4860733"/>
                <a:gd name="connsiteX13282" fmla="*/ 2246123 w 4853691"/>
                <a:gd name="connsiteY13282" fmla="*/ 2044277 h 4860733"/>
                <a:gd name="connsiteX13283" fmla="*/ 2917379 w 4853691"/>
                <a:gd name="connsiteY13283" fmla="*/ 1877637 h 4860733"/>
                <a:gd name="connsiteX13284" fmla="*/ 2926767 w 4853691"/>
                <a:gd name="connsiteY13284" fmla="*/ 1875290 h 4860733"/>
                <a:gd name="connsiteX13285" fmla="*/ 2959626 w 4853691"/>
                <a:gd name="connsiteY13285" fmla="*/ 1868249 h 4860733"/>
                <a:gd name="connsiteX13286" fmla="*/ 2959626 w 4853691"/>
                <a:gd name="connsiteY13286" fmla="*/ 1868249 h 4860733"/>
                <a:gd name="connsiteX13287" fmla="*/ 2978402 w 4853691"/>
                <a:gd name="connsiteY13287" fmla="*/ 1884678 h 4860733"/>
                <a:gd name="connsiteX13288" fmla="*/ 2980749 w 4853691"/>
                <a:gd name="connsiteY13288" fmla="*/ 1884678 h 4860733"/>
                <a:gd name="connsiteX13289" fmla="*/ 3044119 w 4853691"/>
                <a:gd name="connsiteY13289" fmla="*/ 2347047 h 4860733"/>
                <a:gd name="connsiteX13290" fmla="*/ 3044119 w 4853691"/>
                <a:gd name="connsiteY13290" fmla="*/ 2358782 h 4860733"/>
                <a:gd name="connsiteX13291" fmla="*/ 3072284 w 4853691"/>
                <a:gd name="connsiteY13291" fmla="*/ 2631039 h 4860733"/>
                <a:gd name="connsiteX13292" fmla="*/ 3074631 w 4853691"/>
                <a:gd name="connsiteY13292" fmla="*/ 2727268 h 4860733"/>
                <a:gd name="connsiteX13293" fmla="*/ 3074631 w 4853691"/>
                <a:gd name="connsiteY13293" fmla="*/ 2743697 h 4860733"/>
                <a:gd name="connsiteX13294" fmla="*/ 3076978 w 4853691"/>
                <a:gd name="connsiteY13294" fmla="*/ 2849314 h 4860733"/>
                <a:gd name="connsiteX13295" fmla="*/ 3076978 w 4853691"/>
                <a:gd name="connsiteY13295" fmla="*/ 2854009 h 4860733"/>
                <a:gd name="connsiteX13296" fmla="*/ 3105143 w 4853691"/>
                <a:gd name="connsiteY13296" fmla="*/ 3370359 h 4860733"/>
                <a:gd name="connsiteX13297" fmla="*/ 3091060 w 4853691"/>
                <a:gd name="connsiteY13297" fmla="*/ 3379747 h 4860733"/>
                <a:gd name="connsiteX13298" fmla="*/ 3074631 w 4853691"/>
                <a:gd name="connsiteY13298" fmla="*/ 3370359 h 4860733"/>
                <a:gd name="connsiteX13299" fmla="*/ 3048813 w 4853691"/>
                <a:gd name="connsiteY13299" fmla="*/ 3353929 h 4860733"/>
                <a:gd name="connsiteX13300" fmla="*/ 3015955 w 4853691"/>
                <a:gd name="connsiteY13300" fmla="*/ 3332806 h 4860733"/>
                <a:gd name="connsiteX13301" fmla="*/ 2990137 w 4853691"/>
                <a:gd name="connsiteY13301" fmla="*/ 3316377 h 4860733"/>
                <a:gd name="connsiteX13302" fmla="*/ 2957279 w 4853691"/>
                <a:gd name="connsiteY13302" fmla="*/ 3295253 h 4860733"/>
                <a:gd name="connsiteX13303" fmla="*/ 2931461 w 4853691"/>
                <a:gd name="connsiteY13303" fmla="*/ 3276477 h 4860733"/>
                <a:gd name="connsiteX13304" fmla="*/ 2903296 w 4853691"/>
                <a:gd name="connsiteY13304" fmla="*/ 3257700 h 4860733"/>
                <a:gd name="connsiteX13305" fmla="*/ 2870438 w 4853691"/>
                <a:gd name="connsiteY13305" fmla="*/ 3234230 h 4860733"/>
                <a:gd name="connsiteX13306" fmla="*/ 2856355 w 4853691"/>
                <a:gd name="connsiteY13306" fmla="*/ 3224842 h 4860733"/>
                <a:gd name="connsiteX13307" fmla="*/ 2635733 w 4853691"/>
                <a:gd name="connsiteY13307" fmla="*/ 3051160 h 4860733"/>
                <a:gd name="connsiteX13308" fmla="*/ 2640427 w 4853691"/>
                <a:gd name="connsiteY13308" fmla="*/ 3039425 h 4860733"/>
                <a:gd name="connsiteX13309" fmla="*/ 2633386 w 4853691"/>
                <a:gd name="connsiteY13309" fmla="*/ 3025343 h 4860733"/>
                <a:gd name="connsiteX13310" fmla="*/ 2952585 w 4853691"/>
                <a:gd name="connsiteY13310" fmla="*/ 2649816 h 4860733"/>
                <a:gd name="connsiteX13311" fmla="*/ 2978402 w 4853691"/>
                <a:gd name="connsiteY13311" fmla="*/ 2621651 h 4860733"/>
                <a:gd name="connsiteX13312" fmla="*/ 3053508 w 4853691"/>
                <a:gd name="connsiteY13312" fmla="*/ 2534810 h 4860733"/>
                <a:gd name="connsiteX13313" fmla="*/ 3065243 w 4853691"/>
                <a:gd name="connsiteY13313" fmla="*/ 2539504 h 4860733"/>
                <a:gd name="connsiteX13314" fmla="*/ 3067590 w 4853691"/>
                <a:gd name="connsiteY13314" fmla="*/ 2621651 h 4860733"/>
                <a:gd name="connsiteX13315" fmla="*/ 3072284 w 4853691"/>
                <a:gd name="connsiteY13315" fmla="*/ 2631039 h 4860733"/>
                <a:gd name="connsiteX13316" fmla="*/ 3051160 w 4853691"/>
                <a:gd name="connsiteY13316" fmla="*/ 3544040 h 4860733"/>
                <a:gd name="connsiteX13317" fmla="*/ 2917379 w 4853691"/>
                <a:gd name="connsiteY13317" fmla="*/ 3910179 h 4860733"/>
                <a:gd name="connsiteX13318" fmla="*/ 2912685 w 4853691"/>
                <a:gd name="connsiteY13318" fmla="*/ 3921915 h 4860733"/>
                <a:gd name="connsiteX13319" fmla="*/ 2884520 w 4853691"/>
                <a:gd name="connsiteY13319" fmla="*/ 3997020 h 4860733"/>
                <a:gd name="connsiteX13320" fmla="*/ 2877479 w 4853691"/>
                <a:gd name="connsiteY13320" fmla="*/ 4018144 h 4860733"/>
                <a:gd name="connsiteX13321" fmla="*/ 2851661 w 4853691"/>
                <a:gd name="connsiteY13321" fmla="*/ 4083861 h 4860733"/>
                <a:gd name="connsiteX13322" fmla="*/ 2842273 w 4853691"/>
                <a:gd name="connsiteY13322" fmla="*/ 4104984 h 4860733"/>
                <a:gd name="connsiteX13323" fmla="*/ 2816456 w 4853691"/>
                <a:gd name="connsiteY13323" fmla="*/ 4168354 h 4860733"/>
                <a:gd name="connsiteX13324" fmla="*/ 2809415 w 4853691"/>
                <a:gd name="connsiteY13324" fmla="*/ 4187131 h 4860733"/>
                <a:gd name="connsiteX13325" fmla="*/ 2769515 w 4853691"/>
                <a:gd name="connsiteY13325" fmla="*/ 4187131 h 4860733"/>
                <a:gd name="connsiteX13326" fmla="*/ 2762474 w 4853691"/>
                <a:gd name="connsiteY13326" fmla="*/ 4156619 h 4860733"/>
                <a:gd name="connsiteX13327" fmla="*/ 2757780 w 4853691"/>
                <a:gd name="connsiteY13327" fmla="*/ 4130802 h 4860733"/>
                <a:gd name="connsiteX13328" fmla="*/ 2750738 w 4853691"/>
                <a:gd name="connsiteY13328" fmla="*/ 4095596 h 4860733"/>
                <a:gd name="connsiteX13329" fmla="*/ 2746044 w 4853691"/>
                <a:gd name="connsiteY13329" fmla="*/ 4067431 h 4860733"/>
                <a:gd name="connsiteX13330" fmla="*/ 2739003 w 4853691"/>
                <a:gd name="connsiteY13330" fmla="*/ 4032226 h 4860733"/>
                <a:gd name="connsiteX13331" fmla="*/ 2734309 w 4853691"/>
                <a:gd name="connsiteY13331" fmla="*/ 4001714 h 4860733"/>
                <a:gd name="connsiteX13332" fmla="*/ 2727268 w 4853691"/>
                <a:gd name="connsiteY13332" fmla="*/ 3964162 h 4860733"/>
                <a:gd name="connsiteX13333" fmla="*/ 2722574 w 4853691"/>
                <a:gd name="connsiteY13333" fmla="*/ 3933650 h 4860733"/>
                <a:gd name="connsiteX13334" fmla="*/ 2715533 w 4853691"/>
                <a:gd name="connsiteY13334" fmla="*/ 3893750 h 4860733"/>
                <a:gd name="connsiteX13335" fmla="*/ 2710839 w 4853691"/>
                <a:gd name="connsiteY13335" fmla="*/ 3863238 h 4860733"/>
                <a:gd name="connsiteX13336" fmla="*/ 2703797 w 4853691"/>
                <a:gd name="connsiteY13336" fmla="*/ 3818645 h 4860733"/>
                <a:gd name="connsiteX13337" fmla="*/ 2699103 w 4853691"/>
                <a:gd name="connsiteY13337" fmla="*/ 3790480 h 4860733"/>
                <a:gd name="connsiteX13338" fmla="*/ 2692062 w 4853691"/>
                <a:gd name="connsiteY13338" fmla="*/ 3736498 h 4860733"/>
                <a:gd name="connsiteX13339" fmla="*/ 2689715 w 4853691"/>
                <a:gd name="connsiteY13339" fmla="*/ 3717722 h 4860733"/>
                <a:gd name="connsiteX13340" fmla="*/ 2680327 w 4853691"/>
                <a:gd name="connsiteY13340" fmla="*/ 3647310 h 4860733"/>
                <a:gd name="connsiteX13341" fmla="*/ 2680327 w 4853691"/>
                <a:gd name="connsiteY13341" fmla="*/ 3642616 h 4860733"/>
                <a:gd name="connsiteX13342" fmla="*/ 2645121 w 4853691"/>
                <a:gd name="connsiteY13342" fmla="*/ 3314030 h 4860733"/>
                <a:gd name="connsiteX13343" fmla="*/ 2642774 w 4853691"/>
                <a:gd name="connsiteY13343" fmla="*/ 3295253 h 4860733"/>
                <a:gd name="connsiteX13344" fmla="*/ 2635733 w 4853691"/>
                <a:gd name="connsiteY13344" fmla="*/ 3227189 h 4860733"/>
                <a:gd name="connsiteX13345" fmla="*/ 2631039 w 4853691"/>
                <a:gd name="connsiteY13345" fmla="*/ 3166166 h 4860733"/>
                <a:gd name="connsiteX13346" fmla="*/ 2628692 w 4853691"/>
                <a:gd name="connsiteY13346" fmla="*/ 3138001 h 4860733"/>
                <a:gd name="connsiteX13347" fmla="*/ 2623998 w 4853691"/>
                <a:gd name="connsiteY13347" fmla="*/ 3062896 h 4860733"/>
                <a:gd name="connsiteX13348" fmla="*/ 2635733 w 4853691"/>
                <a:gd name="connsiteY13348" fmla="*/ 3055855 h 4860733"/>
                <a:gd name="connsiteX13349" fmla="*/ 2652163 w 4853691"/>
                <a:gd name="connsiteY13349" fmla="*/ 3069937 h 4860733"/>
                <a:gd name="connsiteX13350" fmla="*/ 2685021 w 4853691"/>
                <a:gd name="connsiteY13350" fmla="*/ 3095754 h 4860733"/>
                <a:gd name="connsiteX13351" fmla="*/ 2717880 w 4853691"/>
                <a:gd name="connsiteY13351" fmla="*/ 3121572 h 4860733"/>
                <a:gd name="connsiteX13352" fmla="*/ 2748391 w 4853691"/>
                <a:gd name="connsiteY13352" fmla="*/ 3147389 h 4860733"/>
                <a:gd name="connsiteX13353" fmla="*/ 2776556 w 4853691"/>
                <a:gd name="connsiteY13353" fmla="*/ 3170860 h 4860733"/>
                <a:gd name="connsiteX13354" fmla="*/ 2809415 w 4853691"/>
                <a:gd name="connsiteY13354" fmla="*/ 3196677 h 4860733"/>
                <a:gd name="connsiteX13355" fmla="*/ 2835232 w 4853691"/>
                <a:gd name="connsiteY13355" fmla="*/ 3215454 h 4860733"/>
                <a:gd name="connsiteX13356" fmla="*/ 2870438 w 4853691"/>
                <a:gd name="connsiteY13356" fmla="*/ 3241271 h 4860733"/>
                <a:gd name="connsiteX13357" fmla="*/ 2893908 w 4853691"/>
                <a:gd name="connsiteY13357" fmla="*/ 3257700 h 4860733"/>
                <a:gd name="connsiteX13358" fmla="*/ 2947890 w 4853691"/>
                <a:gd name="connsiteY13358" fmla="*/ 3295253 h 4860733"/>
                <a:gd name="connsiteX13359" fmla="*/ 2990137 w 4853691"/>
                <a:gd name="connsiteY13359" fmla="*/ 3325765 h 4860733"/>
                <a:gd name="connsiteX13360" fmla="*/ 2999525 w 4853691"/>
                <a:gd name="connsiteY13360" fmla="*/ 3330459 h 4860733"/>
                <a:gd name="connsiteX13361" fmla="*/ 3048813 w 4853691"/>
                <a:gd name="connsiteY13361" fmla="*/ 3363318 h 4860733"/>
                <a:gd name="connsiteX13362" fmla="*/ 3053508 w 4853691"/>
                <a:gd name="connsiteY13362" fmla="*/ 3365665 h 4860733"/>
                <a:gd name="connsiteX13363" fmla="*/ 3088713 w 4853691"/>
                <a:gd name="connsiteY13363" fmla="*/ 3389135 h 4860733"/>
                <a:gd name="connsiteX13364" fmla="*/ 3086366 w 4853691"/>
                <a:gd name="connsiteY13364" fmla="*/ 3398523 h 4860733"/>
                <a:gd name="connsiteX13365" fmla="*/ 3098101 w 4853691"/>
                <a:gd name="connsiteY13365" fmla="*/ 3417300 h 4860733"/>
                <a:gd name="connsiteX13366" fmla="*/ 3079325 w 4853691"/>
                <a:gd name="connsiteY13366" fmla="*/ 3468935 h 4860733"/>
                <a:gd name="connsiteX13367" fmla="*/ 3051160 w 4853691"/>
                <a:gd name="connsiteY13367" fmla="*/ 3544040 h 4860733"/>
                <a:gd name="connsiteX13368" fmla="*/ 2227347 w 4853691"/>
                <a:gd name="connsiteY13368" fmla="*/ 4175396 h 4860733"/>
                <a:gd name="connsiteX13369" fmla="*/ 2178059 w 4853691"/>
                <a:gd name="connsiteY13369" fmla="*/ 4163660 h 4860733"/>
                <a:gd name="connsiteX13370" fmla="*/ 2131118 w 4853691"/>
                <a:gd name="connsiteY13370" fmla="*/ 4149578 h 4860733"/>
                <a:gd name="connsiteX13371" fmla="*/ 2081830 w 4853691"/>
                <a:gd name="connsiteY13371" fmla="*/ 4135496 h 4860733"/>
                <a:gd name="connsiteX13372" fmla="*/ 2034889 w 4853691"/>
                <a:gd name="connsiteY13372" fmla="*/ 4121414 h 4860733"/>
                <a:gd name="connsiteX13373" fmla="*/ 1985601 w 4853691"/>
                <a:gd name="connsiteY13373" fmla="*/ 4107331 h 4860733"/>
                <a:gd name="connsiteX13374" fmla="*/ 1938660 w 4853691"/>
                <a:gd name="connsiteY13374" fmla="*/ 4090902 h 4860733"/>
                <a:gd name="connsiteX13375" fmla="*/ 1889372 w 4853691"/>
                <a:gd name="connsiteY13375" fmla="*/ 4074473 h 4860733"/>
                <a:gd name="connsiteX13376" fmla="*/ 1842431 w 4853691"/>
                <a:gd name="connsiteY13376" fmla="*/ 4058043 h 4860733"/>
                <a:gd name="connsiteX13377" fmla="*/ 1828349 w 4853691"/>
                <a:gd name="connsiteY13377" fmla="*/ 4053349 h 4860733"/>
                <a:gd name="connsiteX13378" fmla="*/ 1840084 w 4853691"/>
                <a:gd name="connsiteY13378" fmla="*/ 4041614 h 4860733"/>
                <a:gd name="connsiteX13379" fmla="*/ 1844778 w 4853691"/>
                <a:gd name="connsiteY13379" fmla="*/ 4043961 h 4860733"/>
                <a:gd name="connsiteX13380" fmla="*/ 1882331 w 4853691"/>
                <a:gd name="connsiteY13380" fmla="*/ 4058043 h 4860733"/>
                <a:gd name="connsiteX13381" fmla="*/ 1896414 w 4853691"/>
                <a:gd name="connsiteY13381" fmla="*/ 4062737 h 4860733"/>
                <a:gd name="connsiteX13382" fmla="*/ 2046624 w 4853691"/>
                <a:gd name="connsiteY13382" fmla="*/ 4114372 h 4860733"/>
                <a:gd name="connsiteX13383" fmla="*/ 2063054 w 4853691"/>
                <a:gd name="connsiteY13383" fmla="*/ 4119066 h 4860733"/>
                <a:gd name="connsiteX13384" fmla="*/ 2098260 w 4853691"/>
                <a:gd name="connsiteY13384" fmla="*/ 4128455 h 4860733"/>
                <a:gd name="connsiteX13385" fmla="*/ 2124077 w 4853691"/>
                <a:gd name="connsiteY13385" fmla="*/ 4135496 h 4860733"/>
                <a:gd name="connsiteX13386" fmla="*/ 2156936 w 4853691"/>
                <a:gd name="connsiteY13386" fmla="*/ 4144884 h 4860733"/>
                <a:gd name="connsiteX13387" fmla="*/ 2185100 w 4853691"/>
                <a:gd name="connsiteY13387" fmla="*/ 4151925 h 4860733"/>
                <a:gd name="connsiteX13388" fmla="*/ 2215612 w 4853691"/>
                <a:gd name="connsiteY13388" fmla="*/ 4158966 h 4860733"/>
                <a:gd name="connsiteX13389" fmla="*/ 2246123 w 4853691"/>
                <a:gd name="connsiteY13389" fmla="*/ 4166007 h 4860733"/>
                <a:gd name="connsiteX13390" fmla="*/ 2274288 w 4853691"/>
                <a:gd name="connsiteY13390" fmla="*/ 4173049 h 4860733"/>
                <a:gd name="connsiteX13391" fmla="*/ 2307147 w 4853691"/>
                <a:gd name="connsiteY13391" fmla="*/ 4180090 h 4860733"/>
                <a:gd name="connsiteX13392" fmla="*/ 2332964 w 4853691"/>
                <a:gd name="connsiteY13392" fmla="*/ 4184784 h 4860733"/>
                <a:gd name="connsiteX13393" fmla="*/ 2365823 w 4853691"/>
                <a:gd name="connsiteY13393" fmla="*/ 4191825 h 4860733"/>
                <a:gd name="connsiteX13394" fmla="*/ 2391640 w 4853691"/>
                <a:gd name="connsiteY13394" fmla="*/ 4196519 h 4860733"/>
                <a:gd name="connsiteX13395" fmla="*/ 2424499 w 4853691"/>
                <a:gd name="connsiteY13395" fmla="*/ 4203560 h 4860733"/>
                <a:gd name="connsiteX13396" fmla="*/ 2450317 w 4853691"/>
                <a:gd name="connsiteY13396" fmla="*/ 4208254 h 4860733"/>
                <a:gd name="connsiteX13397" fmla="*/ 2483175 w 4853691"/>
                <a:gd name="connsiteY13397" fmla="*/ 4212948 h 4860733"/>
                <a:gd name="connsiteX13398" fmla="*/ 2508993 w 4853691"/>
                <a:gd name="connsiteY13398" fmla="*/ 4217643 h 4860733"/>
                <a:gd name="connsiteX13399" fmla="*/ 2541851 w 4853691"/>
                <a:gd name="connsiteY13399" fmla="*/ 4222337 h 4860733"/>
                <a:gd name="connsiteX13400" fmla="*/ 2567669 w 4853691"/>
                <a:gd name="connsiteY13400" fmla="*/ 4224684 h 4860733"/>
                <a:gd name="connsiteX13401" fmla="*/ 2600528 w 4853691"/>
                <a:gd name="connsiteY13401" fmla="*/ 4229378 h 4860733"/>
                <a:gd name="connsiteX13402" fmla="*/ 2626345 w 4853691"/>
                <a:gd name="connsiteY13402" fmla="*/ 4231725 h 4860733"/>
                <a:gd name="connsiteX13403" fmla="*/ 2659204 w 4853691"/>
                <a:gd name="connsiteY13403" fmla="*/ 4236419 h 4860733"/>
                <a:gd name="connsiteX13404" fmla="*/ 2685021 w 4853691"/>
                <a:gd name="connsiteY13404" fmla="*/ 4238766 h 4860733"/>
                <a:gd name="connsiteX13405" fmla="*/ 2717880 w 4853691"/>
                <a:gd name="connsiteY13405" fmla="*/ 4241113 h 4860733"/>
                <a:gd name="connsiteX13406" fmla="*/ 2743697 w 4853691"/>
                <a:gd name="connsiteY13406" fmla="*/ 4243460 h 4860733"/>
                <a:gd name="connsiteX13407" fmla="*/ 2757780 w 4853691"/>
                <a:gd name="connsiteY13407" fmla="*/ 4243460 h 4860733"/>
                <a:gd name="connsiteX13408" fmla="*/ 2757780 w 4853691"/>
                <a:gd name="connsiteY13408" fmla="*/ 4243460 h 4860733"/>
                <a:gd name="connsiteX13409" fmla="*/ 2760127 w 4853691"/>
                <a:gd name="connsiteY13409" fmla="*/ 4250501 h 4860733"/>
                <a:gd name="connsiteX13410" fmla="*/ 2753086 w 4853691"/>
                <a:gd name="connsiteY13410" fmla="*/ 4252848 h 4860733"/>
                <a:gd name="connsiteX13411" fmla="*/ 2746044 w 4853691"/>
                <a:gd name="connsiteY13411" fmla="*/ 4255195 h 4860733"/>
                <a:gd name="connsiteX13412" fmla="*/ 2701450 w 4853691"/>
                <a:gd name="connsiteY13412" fmla="*/ 4250501 h 4860733"/>
                <a:gd name="connsiteX13413" fmla="*/ 2654510 w 4853691"/>
                <a:gd name="connsiteY13413" fmla="*/ 4245807 h 4860733"/>
                <a:gd name="connsiteX13414" fmla="*/ 2607569 w 4853691"/>
                <a:gd name="connsiteY13414" fmla="*/ 4238766 h 4860733"/>
                <a:gd name="connsiteX13415" fmla="*/ 2560628 w 4853691"/>
                <a:gd name="connsiteY13415" fmla="*/ 4231725 h 4860733"/>
                <a:gd name="connsiteX13416" fmla="*/ 2511340 w 4853691"/>
                <a:gd name="connsiteY13416" fmla="*/ 4224684 h 4860733"/>
                <a:gd name="connsiteX13417" fmla="*/ 2464399 w 4853691"/>
                <a:gd name="connsiteY13417" fmla="*/ 4217643 h 4860733"/>
                <a:gd name="connsiteX13418" fmla="*/ 2417458 w 4853691"/>
                <a:gd name="connsiteY13418" fmla="*/ 4208254 h 4860733"/>
                <a:gd name="connsiteX13419" fmla="*/ 2370517 w 4853691"/>
                <a:gd name="connsiteY13419" fmla="*/ 4198866 h 4860733"/>
                <a:gd name="connsiteX13420" fmla="*/ 2323576 w 4853691"/>
                <a:gd name="connsiteY13420" fmla="*/ 4187131 h 4860733"/>
                <a:gd name="connsiteX13421" fmla="*/ 2276635 w 4853691"/>
                <a:gd name="connsiteY13421" fmla="*/ 4175396 h 4860733"/>
                <a:gd name="connsiteX13422" fmla="*/ 2227347 w 4853691"/>
                <a:gd name="connsiteY13422" fmla="*/ 4175396 h 4860733"/>
                <a:gd name="connsiteX13423" fmla="*/ 1807226 w 4853691"/>
                <a:gd name="connsiteY13423" fmla="*/ 4074473 h 4860733"/>
                <a:gd name="connsiteX13424" fmla="*/ 1790797 w 4853691"/>
                <a:gd name="connsiteY13424" fmla="*/ 4102637 h 4860733"/>
                <a:gd name="connsiteX13425" fmla="*/ 1786102 w 4853691"/>
                <a:gd name="connsiteY13425" fmla="*/ 4112026 h 4860733"/>
                <a:gd name="connsiteX13426" fmla="*/ 1781408 w 4853691"/>
                <a:gd name="connsiteY13426" fmla="*/ 4121414 h 4860733"/>
                <a:gd name="connsiteX13427" fmla="*/ 1760285 w 4853691"/>
                <a:gd name="connsiteY13427" fmla="*/ 4107331 h 4860733"/>
                <a:gd name="connsiteX13428" fmla="*/ 1734467 w 4853691"/>
                <a:gd name="connsiteY13428" fmla="*/ 4088555 h 4860733"/>
                <a:gd name="connsiteX13429" fmla="*/ 1699262 w 4853691"/>
                <a:gd name="connsiteY13429" fmla="*/ 4062737 h 4860733"/>
                <a:gd name="connsiteX13430" fmla="*/ 1673444 w 4853691"/>
                <a:gd name="connsiteY13430" fmla="*/ 4043961 h 4860733"/>
                <a:gd name="connsiteX13431" fmla="*/ 1652321 w 4853691"/>
                <a:gd name="connsiteY13431" fmla="*/ 4027532 h 4860733"/>
                <a:gd name="connsiteX13432" fmla="*/ 1666403 w 4853691"/>
                <a:gd name="connsiteY13432" fmla="*/ 4027532 h 4860733"/>
                <a:gd name="connsiteX13433" fmla="*/ 1729773 w 4853691"/>
                <a:gd name="connsiteY13433" fmla="*/ 4032226 h 4860733"/>
                <a:gd name="connsiteX13434" fmla="*/ 1762632 w 4853691"/>
                <a:gd name="connsiteY13434" fmla="*/ 4032226 h 4860733"/>
                <a:gd name="connsiteX13435" fmla="*/ 1774367 w 4853691"/>
                <a:gd name="connsiteY13435" fmla="*/ 4032226 h 4860733"/>
                <a:gd name="connsiteX13436" fmla="*/ 1786102 w 4853691"/>
                <a:gd name="connsiteY13436" fmla="*/ 4036920 h 4860733"/>
                <a:gd name="connsiteX13437" fmla="*/ 1811920 w 4853691"/>
                <a:gd name="connsiteY13437" fmla="*/ 4046308 h 4860733"/>
                <a:gd name="connsiteX13438" fmla="*/ 1816614 w 4853691"/>
                <a:gd name="connsiteY13438" fmla="*/ 4051002 h 4860733"/>
                <a:gd name="connsiteX13439" fmla="*/ 1807226 w 4853691"/>
                <a:gd name="connsiteY13439" fmla="*/ 4067431 h 4860733"/>
                <a:gd name="connsiteX13440" fmla="*/ 1807226 w 4853691"/>
                <a:gd name="connsiteY13440" fmla="*/ 4074473 h 4860733"/>
                <a:gd name="connsiteX13441" fmla="*/ 1779061 w 4853691"/>
                <a:gd name="connsiteY13441" fmla="*/ 4215296 h 4860733"/>
                <a:gd name="connsiteX13442" fmla="*/ 1786102 w 4853691"/>
                <a:gd name="connsiteY13442" fmla="*/ 4222337 h 4860733"/>
                <a:gd name="connsiteX13443" fmla="*/ 1783755 w 4853691"/>
                <a:gd name="connsiteY13443" fmla="*/ 4224684 h 4860733"/>
                <a:gd name="connsiteX13444" fmla="*/ 1757938 w 4853691"/>
                <a:gd name="connsiteY13444" fmla="*/ 4208254 h 4860733"/>
                <a:gd name="connsiteX13445" fmla="*/ 1739161 w 4853691"/>
                <a:gd name="connsiteY13445" fmla="*/ 4196519 h 4860733"/>
                <a:gd name="connsiteX13446" fmla="*/ 1748550 w 4853691"/>
                <a:gd name="connsiteY13446" fmla="*/ 4182437 h 4860733"/>
                <a:gd name="connsiteX13447" fmla="*/ 1764979 w 4853691"/>
                <a:gd name="connsiteY13447" fmla="*/ 4198866 h 4860733"/>
                <a:gd name="connsiteX13448" fmla="*/ 1779061 w 4853691"/>
                <a:gd name="connsiteY13448" fmla="*/ 4215296 h 4860733"/>
                <a:gd name="connsiteX13449" fmla="*/ 1722732 w 4853691"/>
                <a:gd name="connsiteY13449" fmla="*/ 4222337 h 4860733"/>
                <a:gd name="connsiteX13450" fmla="*/ 1659362 w 4853691"/>
                <a:gd name="connsiteY13450" fmla="*/ 4320913 h 4860733"/>
                <a:gd name="connsiteX13451" fmla="*/ 1654668 w 4853691"/>
                <a:gd name="connsiteY13451" fmla="*/ 4327954 h 4860733"/>
                <a:gd name="connsiteX13452" fmla="*/ 1645280 w 4853691"/>
                <a:gd name="connsiteY13452" fmla="*/ 4342036 h 4860733"/>
                <a:gd name="connsiteX13453" fmla="*/ 1638239 w 4853691"/>
                <a:gd name="connsiteY13453" fmla="*/ 4351424 h 4860733"/>
                <a:gd name="connsiteX13454" fmla="*/ 1628850 w 4853691"/>
                <a:gd name="connsiteY13454" fmla="*/ 4363160 h 4860733"/>
                <a:gd name="connsiteX13455" fmla="*/ 1619462 w 4853691"/>
                <a:gd name="connsiteY13455" fmla="*/ 4374895 h 4860733"/>
                <a:gd name="connsiteX13456" fmla="*/ 1612421 w 4853691"/>
                <a:gd name="connsiteY13456" fmla="*/ 4384283 h 4860733"/>
                <a:gd name="connsiteX13457" fmla="*/ 1603033 w 4853691"/>
                <a:gd name="connsiteY13457" fmla="*/ 4396018 h 4860733"/>
                <a:gd name="connsiteX13458" fmla="*/ 1595992 w 4853691"/>
                <a:gd name="connsiteY13458" fmla="*/ 4405406 h 4860733"/>
                <a:gd name="connsiteX13459" fmla="*/ 1586603 w 4853691"/>
                <a:gd name="connsiteY13459" fmla="*/ 4417142 h 4860733"/>
                <a:gd name="connsiteX13460" fmla="*/ 1579562 w 4853691"/>
                <a:gd name="connsiteY13460" fmla="*/ 4424183 h 4860733"/>
                <a:gd name="connsiteX13461" fmla="*/ 1567827 w 4853691"/>
                <a:gd name="connsiteY13461" fmla="*/ 4435918 h 4860733"/>
                <a:gd name="connsiteX13462" fmla="*/ 1560786 w 4853691"/>
                <a:gd name="connsiteY13462" fmla="*/ 4442959 h 4860733"/>
                <a:gd name="connsiteX13463" fmla="*/ 1549051 w 4853691"/>
                <a:gd name="connsiteY13463" fmla="*/ 4454694 h 4860733"/>
                <a:gd name="connsiteX13464" fmla="*/ 1546704 w 4853691"/>
                <a:gd name="connsiteY13464" fmla="*/ 4457041 h 4860733"/>
                <a:gd name="connsiteX13465" fmla="*/ 1532621 w 4853691"/>
                <a:gd name="connsiteY13465" fmla="*/ 4452347 h 4860733"/>
                <a:gd name="connsiteX13466" fmla="*/ 1525580 w 4853691"/>
                <a:gd name="connsiteY13466" fmla="*/ 4367854 h 4860733"/>
                <a:gd name="connsiteX13467" fmla="*/ 1516192 w 4853691"/>
                <a:gd name="connsiteY13467" fmla="*/ 4252848 h 4860733"/>
                <a:gd name="connsiteX13468" fmla="*/ 1497416 w 4853691"/>
                <a:gd name="connsiteY13468" fmla="*/ 4055696 h 4860733"/>
                <a:gd name="connsiteX13469" fmla="*/ 1511498 w 4853691"/>
                <a:gd name="connsiteY13469" fmla="*/ 4048655 h 4860733"/>
                <a:gd name="connsiteX13470" fmla="*/ 1549051 w 4853691"/>
                <a:gd name="connsiteY13470" fmla="*/ 4074473 h 4860733"/>
                <a:gd name="connsiteX13471" fmla="*/ 1572521 w 4853691"/>
                <a:gd name="connsiteY13471" fmla="*/ 4090902 h 4860733"/>
                <a:gd name="connsiteX13472" fmla="*/ 1736814 w 4853691"/>
                <a:gd name="connsiteY13472" fmla="*/ 4196519 h 4860733"/>
                <a:gd name="connsiteX13473" fmla="*/ 1727426 w 4853691"/>
                <a:gd name="connsiteY13473" fmla="*/ 4212948 h 4860733"/>
                <a:gd name="connsiteX13474" fmla="*/ 1722732 w 4853691"/>
                <a:gd name="connsiteY13474" fmla="*/ 4222337 h 4860733"/>
                <a:gd name="connsiteX13475" fmla="*/ 1375369 w 4853691"/>
                <a:gd name="connsiteY13475" fmla="*/ 4004061 h 4860733"/>
                <a:gd name="connsiteX13476" fmla="*/ 1302611 w 4853691"/>
                <a:gd name="connsiteY13476" fmla="*/ 3982938 h 4860733"/>
                <a:gd name="connsiteX13477" fmla="*/ 1269752 w 4853691"/>
                <a:gd name="connsiteY13477" fmla="*/ 3971203 h 4860733"/>
                <a:gd name="connsiteX13478" fmla="*/ 1220464 w 4853691"/>
                <a:gd name="connsiteY13478" fmla="*/ 3954773 h 4860733"/>
                <a:gd name="connsiteX13479" fmla="*/ 1225158 w 4853691"/>
                <a:gd name="connsiteY13479" fmla="*/ 3957120 h 4860733"/>
                <a:gd name="connsiteX13480" fmla="*/ 1272099 w 4853691"/>
                <a:gd name="connsiteY13480" fmla="*/ 3968856 h 4860733"/>
                <a:gd name="connsiteX13481" fmla="*/ 1307305 w 4853691"/>
                <a:gd name="connsiteY13481" fmla="*/ 3975897 h 4860733"/>
                <a:gd name="connsiteX13482" fmla="*/ 1358940 w 4853691"/>
                <a:gd name="connsiteY13482" fmla="*/ 3987632 h 4860733"/>
                <a:gd name="connsiteX13483" fmla="*/ 1394146 w 4853691"/>
                <a:gd name="connsiteY13483" fmla="*/ 3994673 h 4860733"/>
                <a:gd name="connsiteX13484" fmla="*/ 1450475 w 4853691"/>
                <a:gd name="connsiteY13484" fmla="*/ 4004061 h 4860733"/>
                <a:gd name="connsiteX13485" fmla="*/ 1488028 w 4853691"/>
                <a:gd name="connsiteY13485" fmla="*/ 4008755 h 4860733"/>
                <a:gd name="connsiteX13486" fmla="*/ 1497416 w 4853691"/>
                <a:gd name="connsiteY13486" fmla="*/ 4011102 h 4860733"/>
                <a:gd name="connsiteX13487" fmla="*/ 1497416 w 4853691"/>
                <a:gd name="connsiteY13487" fmla="*/ 4018144 h 4860733"/>
                <a:gd name="connsiteX13488" fmla="*/ 1495069 w 4853691"/>
                <a:gd name="connsiteY13488" fmla="*/ 4018144 h 4860733"/>
                <a:gd name="connsiteX13489" fmla="*/ 1476292 w 4853691"/>
                <a:gd name="connsiteY13489" fmla="*/ 4032226 h 4860733"/>
                <a:gd name="connsiteX13490" fmla="*/ 1396493 w 4853691"/>
                <a:gd name="connsiteY13490" fmla="*/ 4011102 h 4860733"/>
                <a:gd name="connsiteX13491" fmla="*/ 1375369 w 4853691"/>
                <a:gd name="connsiteY13491" fmla="*/ 4004061 h 4860733"/>
                <a:gd name="connsiteX13492" fmla="*/ 1154747 w 4853691"/>
                <a:gd name="connsiteY13492" fmla="*/ 3935997 h 4860733"/>
                <a:gd name="connsiteX13493" fmla="*/ 1131276 w 4853691"/>
                <a:gd name="connsiteY13493" fmla="*/ 3928956 h 4860733"/>
                <a:gd name="connsiteX13494" fmla="*/ 1133623 w 4853691"/>
                <a:gd name="connsiteY13494" fmla="*/ 3924262 h 4860733"/>
                <a:gd name="connsiteX13495" fmla="*/ 1166482 w 4853691"/>
                <a:gd name="connsiteY13495" fmla="*/ 3935997 h 4860733"/>
                <a:gd name="connsiteX13496" fmla="*/ 1187605 w 4853691"/>
                <a:gd name="connsiteY13496" fmla="*/ 3945385 h 4860733"/>
                <a:gd name="connsiteX13497" fmla="*/ 1185258 w 4853691"/>
                <a:gd name="connsiteY13497" fmla="*/ 3945385 h 4860733"/>
                <a:gd name="connsiteX13498" fmla="*/ 1154747 w 4853691"/>
                <a:gd name="connsiteY13498" fmla="*/ 3935997 h 4860733"/>
                <a:gd name="connsiteX13499" fmla="*/ 1053824 w 4853691"/>
                <a:gd name="connsiteY13499" fmla="*/ 3804562 h 4860733"/>
                <a:gd name="connsiteX13500" fmla="*/ 1051477 w 4853691"/>
                <a:gd name="connsiteY13500" fmla="*/ 3769357 h 4860733"/>
                <a:gd name="connsiteX13501" fmla="*/ 1049130 w 4853691"/>
                <a:gd name="connsiteY13501" fmla="*/ 3722416 h 4860733"/>
                <a:gd name="connsiteX13502" fmla="*/ 1049130 w 4853691"/>
                <a:gd name="connsiteY13502" fmla="*/ 3705986 h 4860733"/>
                <a:gd name="connsiteX13503" fmla="*/ 1051477 w 4853691"/>
                <a:gd name="connsiteY13503" fmla="*/ 3705986 h 4860733"/>
                <a:gd name="connsiteX13504" fmla="*/ 1053824 w 4853691"/>
                <a:gd name="connsiteY13504" fmla="*/ 3720068 h 4860733"/>
                <a:gd name="connsiteX13505" fmla="*/ 1060865 w 4853691"/>
                <a:gd name="connsiteY13505" fmla="*/ 3750580 h 4860733"/>
                <a:gd name="connsiteX13506" fmla="*/ 1067906 w 4853691"/>
                <a:gd name="connsiteY13506" fmla="*/ 3781092 h 4860733"/>
                <a:gd name="connsiteX13507" fmla="*/ 1074947 w 4853691"/>
                <a:gd name="connsiteY13507" fmla="*/ 3806909 h 4860733"/>
                <a:gd name="connsiteX13508" fmla="*/ 1081988 w 4853691"/>
                <a:gd name="connsiteY13508" fmla="*/ 3832727 h 4860733"/>
                <a:gd name="connsiteX13509" fmla="*/ 1056171 w 4853691"/>
                <a:gd name="connsiteY13509" fmla="*/ 3823339 h 4860733"/>
                <a:gd name="connsiteX13510" fmla="*/ 1053824 w 4853691"/>
                <a:gd name="connsiteY13510" fmla="*/ 3804562 h 4860733"/>
                <a:gd name="connsiteX13511" fmla="*/ 1093724 w 4853691"/>
                <a:gd name="connsiteY13511" fmla="*/ 3713028 h 4860733"/>
                <a:gd name="connsiteX13512" fmla="*/ 1138318 w 4853691"/>
                <a:gd name="connsiteY13512" fmla="*/ 3736498 h 4860733"/>
                <a:gd name="connsiteX13513" fmla="*/ 1143012 w 4853691"/>
                <a:gd name="connsiteY13513" fmla="*/ 3738845 h 4860733"/>
                <a:gd name="connsiteX13514" fmla="*/ 1225158 w 4853691"/>
                <a:gd name="connsiteY13514" fmla="*/ 3778745 h 4860733"/>
                <a:gd name="connsiteX13515" fmla="*/ 1222811 w 4853691"/>
                <a:gd name="connsiteY13515" fmla="*/ 3785786 h 4860733"/>
                <a:gd name="connsiteX13516" fmla="*/ 1227505 w 4853691"/>
                <a:gd name="connsiteY13516" fmla="*/ 3799868 h 4860733"/>
                <a:gd name="connsiteX13517" fmla="*/ 1208729 w 4853691"/>
                <a:gd name="connsiteY13517" fmla="*/ 3818645 h 4860733"/>
                <a:gd name="connsiteX13518" fmla="*/ 1204035 w 4853691"/>
                <a:gd name="connsiteY13518" fmla="*/ 3823339 h 4860733"/>
                <a:gd name="connsiteX13519" fmla="*/ 1168829 w 4853691"/>
                <a:gd name="connsiteY13519" fmla="*/ 3858544 h 4860733"/>
                <a:gd name="connsiteX13520" fmla="*/ 1079641 w 4853691"/>
                <a:gd name="connsiteY13520" fmla="*/ 3835074 h 4860733"/>
                <a:gd name="connsiteX13521" fmla="*/ 1051477 w 4853691"/>
                <a:gd name="connsiteY13521" fmla="*/ 3705986 h 4860733"/>
                <a:gd name="connsiteX13522" fmla="*/ 1063212 w 4853691"/>
                <a:gd name="connsiteY13522" fmla="*/ 3696598 h 4860733"/>
                <a:gd name="connsiteX13523" fmla="*/ 1072600 w 4853691"/>
                <a:gd name="connsiteY13523" fmla="*/ 3701292 h 4860733"/>
                <a:gd name="connsiteX13524" fmla="*/ 1093724 w 4853691"/>
                <a:gd name="connsiteY13524" fmla="*/ 3713028 h 4860733"/>
                <a:gd name="connsiteX13525" fmla="*/ 1269752 w 4853691"/>
                <a:gd name="connsiteY13525" fmla="*/ 3752927 h 4860733"/>
                <a:gd name="connsiteX13526" fmla="*/ 1286181 w 4853691"/>
                <a:gd name="connsiteY13526" fmla="*/ 3729457 h 4860733"/>
                <a:gd name="connsiteX13527" fmla="*/ 1293223 w 4853691"/>
                <a:gd name="connsiteY13527" fmla="*/ 3720068 h 4860733"/>
                <a:gd name="connsiteX13528" fmla="*/ 1314346 w 4853691"/>
                <a:gd name="connsiteY13528" fmla="*/ 3691904 h 4860733"/>
                <a:gd name="connsiteX13529" fmla="*/ 1319040 w 4853691"/>
                <a:gd name="connsiteY13529" fmla="*/ 3687210 h 4860733"/>
                <a:gd name="connsiteX13530" fmla="*/ 1638239 w 4853691"/>
                <a:gd name="connsiteY13530" fmla="*/ 3156777 h 4860733"/>
                <a:gd name="connsiteX13531" fmla="*/ 1647627 w 4853691"/>
                <a:gd name="connsiteY13531" fmla="*/ 3159125 h 4860733"/>
                <a:gd name="connsiteX13532" fmla="*/ 1654668 w 4853691"/>
                <a:gd name="connsiteY13532" fmla="*/ 3156777 h 4860733"/>
                <a:gd name="connsiteX13533" fmla="*/ 1678138 w 4853691"/>
                <a:gd name="connsiteY13533" fmla="*/ 3208413 h 4860733"/>
                <a:gd name="connsiteX13534" fmla="*/ 1685179 w 4853691"/>
                <a:gd name="connsiteY13534" fmla="*/ 3222495 h 4860733"/>
                <a:gd name="connsiteX13535" fmla="*/ 1710997 w 4853691"/>
                <a:gd name="connsiteY13535" fmla="*/ 3278824 h 4860733"/>
                <a:gd name="connsiteX13536" fmla="*/ 1720385 w 4853691"/>
                <a:gd name="connsiteY13536" fmla="*/ 3299947 h 4860733"/>
                <a:gd name="connsiteX13537" fmla="*/ 1746203 w 4853691"/>
                <a:gd name="connsiteY13537" fmla="*/ 3351582 h 4860733"/>
                <a:gd name="connsiteX13538" fmla="*/ 1757938 w 4853691"/>
                <a:gd name="connsiteY13538" fmla="*/ 3375053 h 4860733"/>
                <a:gd name="connsiteX13539" fmla="*/ 1790797 w 4853691"/>
                <a:gd name="connsiteY13539" fmla="*/ 3440770 h 4860733"/>
                <a:gd name="connsiteX13540" fmla="*/ 1795491 w 4853691"/>
                <a:gd name="connsiteY13540" fmla="*/ 3447811 h 4860733"/>
                <a:gd name="connsiteX13541" fmla="*/ 1830696 w 4853691"/>
                <a:gd name="connsiteY13541" fmla="*/ 3518223 h 4860733"/>
                <a:gd name="connsiteX13542" fmla="*/ 1830696 w 4853691"/>
                <a:gd name="connsiteY13542" fmla="*/ 3518223 h 4860733"/>
                <a:gd name="connsiteX13543" fmla="*/ 1865902 w 4853691"/>
                <a:gd name="connsiteY13543" fmla="*/ 3586287 h 4860733"/>
                <a:gd name="connsiteX13544" fmla="*/ 1872943 w 4853691"/>
                <a:gd name="connsiteY13544" fmla="*/ 3598022 h 4860733"/>
                <a:gd name="connsiteX13545" fmla="*/ 1901108 w 4853691"/>
                <a:gd name="connsiteY13545" fmla="*/ 3652004 h 4860733"/>
                <a:gd name="connsiteX13546" fmla="*/ 1919884 w 4853691"/>
                <a:gd name="connsiteY13546" fmla="*/ 3687210 h 4860733"/>
                <a:gd name="connsiteX13547" fmla="*/ 1926925 w 4853691"/>
                <a:gd name="connsiteY13547" fmla="*/ 3698945 h 4860733"/>
                <a:gd name="connsiteX13548" fmla="*/ 1917537 w 4853691"/>
                <a:gd name="connsiteY13548" fmla="*/ 3715374 h 4860733"/>
                <a:gd name="connsiteX13549" fmla="*/ 1917537 w 4853691"/>
                <a:gd name="connsiteY13549" fmla="*/ 3717722 h 4860733"/>
                <a:gd name="connsiteX13550" fmla="*/ 1908149 w 4853691"/>
                <a:gd name="connsiteY13550" fmla="*/ 3720068 h 4860733"/>
                <a:gd name="connsiteX13551" fmla="*/ 1856514 w 4853691"/>
                <a:gd name="connsiteY13551" fmla="*/ 3729457 h 4860733"/>
                <a:gd name="connsiteX13552" fmla="*/ 1811920 w 4853691"/>
                <a:gd name="connsiteY13552" fmla="*/ 3736498 h 4860733"/>
                <a:gd name="connsiteX13553" fmla="*/ 1779061 w 4853691"/>
                <a:gd name="connsiteY13553" fmla="*/ 3743539 h 4860733"/>
                <a:gd name="connsiteX13554" fmla="*/ 1725079 w 4853691"/>
                <a:gd name="connsiteY13554" fmla="*/ 3752927 h 4860733"/>
                <a:gd name="connsiteX13555" fmla="*/ 1703956 w 4853691"/>
                <a:gd name="connsiteY13555" fmla="*/ 3755274 h 4860733"/>
                <a:gd name="connsiteX13556" fmla="*/ 1645280 w 4853691"/>
                <a:gd name="connsiteY13556" fmla="*/ 3762315 h 4860733"/>
                <a:gd name="connsiteX13557" fmla="*/ 1628850 w 4853691"/>
                <a:gd name="connsiteY13557" fmla="*/ 3764663 h 4860733"/>
                <a:gd name="connsiteX13558" fmla="*/ 1565480 w 4853691"/>
                <a:gd name="connsiteY13558" fmla="*/ 3771704 h 4860733"/>
                <a:gd name="connsiteX13559" fmla="*/ 1553745 w 4853691"/>
                <a:gd name="connsiteY13559" fmla="*/ 3771704 h 4860733"/>
                <a:gd name="connsiteX13560" fmla="*/ 1490375 w 4853691"/>
                <a:gd name="connsiteY13560" fmla="*/ 3776398 h 4860733"/>
                <a:gd name="connsiteX13561" fmla="*/ 1483333 w 4853691"/>
                <a:gd name="connsiteY13561" fmla="*/ 3776398 h 4860733"/>
                <a:gd name="connsiteX13562" fmla="*/ 1422310 w 4853691"/>
                <a:gd name="connsiteY13562" fmla="*/ 3778745 h 4860733"/>
                <a:gd name="connsiteX13563" fmla="*/ 1412922 w 4853691"/>
                <a:gd name="connsiteY13563" fmla="*/ 3778745 h 4860733"/>
                <a:gd name="connsiteX13564" fmla="*/ 1344858 w 4853691"/>
                <a:gd name="connsiteY13564" fmla="*/ 3778745 h 4860733"/>
                <a:gd name="connsiteX13565" fmla="*/ 1295570 w 4853691"/>
                <a:gd name="connsiteY13565" fmla="*/ 3778745 h 4860733"/>
                <a:gd name="connsiteX13566" fmla="*/ 1265058 w 4853691"/>
                <a:gd name="connsiteY13566" fmla="*/ 3778745 h 4860733"/>
                <a:gd name="connsiteX13567" fmla="*/ 1258017 w 4853691"/>
                <a:gd name="connsiteY13567" fmla="*/ 3762315 h 4860733"/>
                <a:gd name="connsiteX13568" fmla="*/ 1260364 w 4853691"/>
                <a:gd name="connsiteY13568" fmla="*/ 3757621 h 4860733"/>
                <a:gd name="connsiteX13569" fmla="*/ 1269752 w 4853691"/>
                <a:gd name="connsiteY13569" fmla="*/ 3752927 h 4860733"/>
                <a:gd name="connsiteX13570" fmla="*/ 1816614 w 4853691"/>
                <a:gd name="connsiteY13570" fmla="*/ 3128613 h 4860733"/>
                <a:gd name="connsiteX13571" fmla="*/ 1875290 w 4853691"/>
                <a:gd name="connsiteY13571" fmla="*/ 3123919 h 4860733"/>
                <a:gd name="connsiteX13572" fmla="*/ 2236735 w 4853691"/>
                <a:gd name="connsiteY13572" fmla="*/ 3091060 h 4860733"/>
                <a:gd name="connsiteX13573" fmla="*/ 2257859 w 4853691"/>
                <a:gd name="connsiteY13573" fmla="*/ 3088713 h 4860733"/>
                <a:gd name="connsiteX13574" fmla="*/ 2361129 w 4853691"/>
                <a:gd name="connsiteY13574" fmla="*/ 3076978 h 4860733"/>
                <a:gd name="connsiteX13575" fmla="*/ 2398681 w 4853691"/>
                <a:gd name="connsiteY13575" fmla="*/ 3072284 h 4860733"/>
                <a:gd name="connsiteX13576" fmla="*/ 2490216 w 4853691"/>
                <a:gd name="connsiteY13576" fmla="*/ 3060549 h 4860733"/>
                <a:gd name="connsiteX13577" fmla="*/ 2534810 w 4853691"/>
                <a:gd name="connsiteY13577" fmla="*/ 3053507 h 4860733"/>
                <a:gd name="connsiteX13578" fmla="*/ 2602875 w 4853691"/>
                <a:gd name="connsiteY13578" fmla="*/ 3044119 h 4860733"/>
                <a:gd name="connsiteX13579" fmla="*/ 2607569 w 4853691"/>
                <a:gd name="connsiteY13579" fmla="*/ 3053507 h 4860733"/>
                <a:gd name="connsiteX13580" fmla="*/ 2537157 w 4853691"/>
                <a:gd name="connsiteY13580" fmla="*/ 3128613 h 4860733"/>
                <a:gd name="connsiteX13581" fmla="*/ 2490216 w 4853691"/>
                <a:gd name="connsiteY13581" fmla="*/ 3177901 h 4860733"/>
                <a:gd name="connsiteX13582" fmla="*/ 2452664 w 4853691"/>
                <a:gd name="connsiteY13582" fmla="*/ 3217801 h 4860733"/>
                <a:gd name="connsiteX13583" fmla="*/ 2389293 w 4853691"/>
                <a:gd name="connsiteY13583" fmla="*/ 3283518 h 4860733"/>
                <a:gd name="connsiteX13584" fmla="*/ 2368170 w 4853691"/>
                <a:gd name="connsiteY13584" fmla="*/ 3304641 h 4860733"/>
                <a:gd name="connsiteX13585" fmla="*/ 2293064 w 4853691"/>
                <a:gd name="connsiteY13585" fmla="*/ 3382094 h 4860733"/>
                <a:gd name="connsiteX13586" fmla="*/ 2283676 w 4853691"/>
                <a:gd name="connsiteY13586" fmla="*/ 3391482 h 4860733"/>
                <a:gd name="connsiteX13587" fmla="*/ 2023154 w 4853691"/>
                <a:gd name="connsiteY13587" fmla="*/ 3642616 h 4860733"/>
                <a:gd name="connsiteX13588" fmla="*/ 2020807 w 4853691"/>
                <a:gd name="connsiteY13588" fmla="*/ 3644963 h 4860733"/>
                <a:gd name="connsiteX13589" fmla="*/ 1952743 w 4853691"/>
                <a:gd name="connsiteY13589" fmla="*/ 3705986 h 4860733"/>
                <a:gd name="connsiteX13590" fmla="*/ 1938660 w 4853691"/>
                <a:gd name="connsiteY13590" fmla="*/ 3698945 h 4860733"/>
                <a:gd name="connsiteX13591" fmla="*/ 1929272 w 4853691"/>
                <a:gd name="connsiteY13591" fmla="*/ 3701292 h 4860733"/>
                <a:gd name="connsiteX13592" fmla="*/ 1657015 w 4853691"/>
                <a:gd name="connsiteY13592" fmla="*/ 3152083 h 4860733"/>
                <a:gd name="connsiteX13593" fmla="*/ 1668750 w 4853691"/>
                <a:gd name="connsiteY13593" fmla="*/ 3133307 h 4860733"/>
                <a:gd name="connsiteX13594" fmla="*/ 1668750 w 4853691"/>
                <a:gd name="connsiteY13594" fmla="*/ 3133307 h 4860733"/>
                <a:gd name="connsiteX13595" fmla="*/ 1762632 w 4853691"/>
                <a:gd name="connsiteY13595" fmla="*/ 3128613 h 4860733"/>
                <a:gd name="connsiteX13596" fmla="*/ 1816614 w 4853691"/>
                <a:gd name="connsiteY13596" fmla="*/ 3128613 h 4860733"/>
                <a:gd name="connsiteX13597" fmla="*/ 2480828 w 4853691"/>
                <a:gd name="connsiteY13597" fmla="*/ 2823497 h 4860733"/>
                <a:gd name="connsiteX13598" fmla="*/ 2473787 w 4853691"/>
                <a:gd name="connsiteY13598" fmla="*/ 2814109 h 4860733"/>
                <a:gd name="connsiteX13599" fmla="*/ 2053666 w 4853691"/>
                <a:gd name="connsiteY13599" fmla="*/ 2119383 h 4860733"/>
                <a:gd name="connsiteX13600" fmla="*/ 2060707 w 4853691"/>
                <a:gd name="connsiteY13600" fmla="*/ 2109995 h 4860733"/>
                <a:gd name="connsiteX13601" fmla="*/ 2121730 w 4853691"/>
                <a:gd name="connsiteY13601" fmla="*/ 2135812 h 4860733"/>
                <a:gd name="connsiteX13602" fmla="*/ 2356435 w 4853691"/>
                <a:gd name="connsiteY13602" fmla="*/ 2232041 h 4860733"/>
                <a:gd name="connsiteX13603" fmla="*/ 2598180 w 4853691"/>
                <a:gd name="connsiteY13603" fmla="*/ 2332964 h 4860733"/>
                <a:gd name="connsiteX13604" fmla="*/ 2621651 w 4853691"/>
                <a:gd name="connsiteY13604" fmla="*/ 2342352 h 4860733"/>
                <a:gd name="connsiteX13605" fmla="*/ 2652163 w 4853691"/>
                <a:gd name="connsiteY13605" fmla="*/ 2354088 h 4860733"/>
                <a:gd name="connsiteX13606" fmla="*/ 2710839 w 4853691"/>
                <a:gd name="connsiteY13606" fmla="*/ 2377558 h 4860733"/>
                <a:gd name="connsiteX13607" fmla="*/ 2729615 w 4853691"/>
                <a:gd name="connsiteY13607" fmla="*/ 2384599 h 4860733"/>
                <a:gd name="connsiteX13608" fmla="*/ 2800027 w 4853691"/>
                <a:gd name="connsiteY13608" fmla="*/ 2412764 h 4860733"/>
                <a:gd name="connsiteX13609" fmla="*/ 2807068 w 4853691"/>
                <a:gd name="connsiteY13609" fmla="*/ 2415111 h 4860733"/>
                <a:gd name="connsiteX13610" fmla="*/ 3051160 w 4853691"/>
                <a:gd name="connsiteY13610" fmla="*/ 2508993 h 4860733"/>
                <a:gd name="connsiteX13611" fmla="*/ 3048813 w 4853691"/>
                <a:gd name="connsiteY13611" fmla="*/ 2516034 h 4860733"/>
                <a:gd name="connsiteX13612" fmla="*/ 3055854 w 4853691"/>
                <a:gd name="connsiteY13612" fmla="*/ 2530116 h 4860733"/>
                <a:gd name="connsiteX13613" fmla="*/ 2635733 w 4853691"/>
                <a:gd name="connsiteY13613" fmla="*/ 3020649 h 4860733"/>
                <a:gd name="connsiteX13614" fmla="*/ 2623998 w 4853691"/>
                <a:gd name="connsiteY13614" fmla="*/ 3015955 h 4860733"/>
                <a:gd name="connsiteX13615" fmla="*/ 2614610 w 4853691"/>
                <a:gd name="connsiteY13615" fmla="*/ 3018302 h 4860733"/>
                <a:gd name="connsiteX13616" fmla="*/ 2548892 w 4853691"/>
                <a:gd name="connsiteY13616" fmla="*/ 2922073 h 4860733"/>
                <a:gd name="connsiteX13617" fmla="*/ 2480828 w 4853691"/>
                <a:gd name="connsiteY13617" fmla="*/ 2823497 h 4860733"/>
                <a:gd name="connsiteX13618" fmla="*/ 1933966 w 4853691"/>
                <a:gd name="connsiteY13618" fmla="*/ 1703956 h 4860733"/>
                <a:gd name="connsiteX13619" fmla="*/ 2006725 w 4853691"/>
                <a:gd name="connsiteY13619" fmla="*/ 1710997 h 4860733"/>
                <a:gd name="connsiteX13620" fmla="*/ 2072442 w 4853691"/>
                <a:gd name="connsiteY13620" fmla="*/ 1718038 h 4860733"/>
                <a:gd name="connsiteX13621" fmla="*/ 2215612 w 4853691"/>
                <a:gd name="connsiteY13621" fmla="*/ 1734467 h 4860733"/>
                <a:gd name="connsiteX13622" fmla="*/ 2236735 w 4853691"/>
                <a:gd name="connsiteY13622" fmla="*/ 1736814 h 4860733"/>
                <a:gd name="connsiteX13623" fmla="*/ 2361129 w 4853691"/>
                <a:gd name="connsiteY13623" fmla="*/ 1753244 h 4860733"/>
                <a:gd name="connsiteX13624" fmla="*/ 2408070 w 4853691"/>
                <a:gd name="connsiteY13624" fmla="*/ 1760285 h 4860733"/>
                <a:gd name="connsiteX13625" fmla="*/ 2511340 w 4853691"/>
                <a:gd name="connsiteY13625" fmla="*/ 1776714 h 4860733"/>
                <a:gd name="connsiteX13626" fmla="*/ 2562975 w 4853691"/>
                <a:gd name="connsiteY13626" fmla="*/ 1786102 h 4860733"/>
                <a:gd name="connsiteX13627" fmla="*/ 2663898 w 4853691"/>
                <a:gd name="connsiteY13627" fmla="*/ 1802532 h 4860733"/>
                <a:gd name="connsiteX13628" fmla="*/ 2720227 w 4853691"/>
                <a:gd name="connsiteY13628" fmla="*/ 1811920 h 4860733"/>
                <a:gd name="connsiteX13629" fmla="*/ 2821150 w 4853691"/>
                <a:gd name="connsiteY13629" fmla="*/ 1830696 h 4860733"/>
                <a:gd name="connsiteX13630" fmla="*/ 2875132 w 4853691"/>
                <a:gd name="connsiteY13630" fmla="*/ 1842432 h 4860733"/>
                <a:gd name="connsiteX13631" fmla="*/ 2964320 w 4853691"/>
                <a:gd name="connsiteY13631" fmla="*/ 1861208 h 4860733"/>
                <a:gd name="connsiteX13632" fmla="*/ 2964320 w 4853691"/>
                <a:gd name="connsiteY13632" fmla="*/ 1863555 h 4860733"/>
                <a:gd name="connsiteX13633" fmla="*/ 2964320 w 4853691"/>
                <a:gd name="connsiteY13633" fmla="*/ 1865902 h 4860733"/>
                <a:gd name="connsiteX13634" fmla="*/ 2957279 w 4853691"/>
                <a:gd name="connsiteY13634" fmla="*/ 1868249 h 4860733"/>
                <a:gd name="connsiteX13635" fmla="*/ 2931461 w 4853691"/>
                <a:gd name="connsiteY13635" fmla="*/ 1872943 h 4860733"/>
                <a:gd name="connsiteX13636" fmla="*/ 2905644 w 4853691"/>
                <a:gd name="connsiteY13636" fmla="*/ 1877637 h 4860733"/>
                <a:gd name="connsiteX13637" fmla="*/ 2877479 w 4853691"/>
                <a:gd name="connsiteY13637" fmla="*/ 1882331 h 4860733"/>
                <a:gd name="connsiteX13638" fmla="*/ 2854008 w 4853691"/>
                <a:gd name="connsiteY13638" fmla="*/ 1887025 h 4860733"/>
                <a:gd name="connsiteX13639" fmla="*/ 2825844 w 4853691"/>
                <a:gd name="connsiteY13639" fmla="*/ 1894066 h 4860733"/>
                <a:gd name="connsiteX13640" fmla="*/ 2802374 w 4853691"/>
                <a:gd name="connsiteY13640" fmla="*/ 1898761 h 4860733"/>
                <a:gd name="connsiteX13641" fmla="*/ 2771862 w 4853691"/>
                <a:gd name="connsiteY13641" fmla="*/ 1905802 h 4860733"/>
                <a:gd name="connsiteX13642" fmla="*/ 2748391 w 4853691"/>
                <a:gd name="connsiteY13642" fmla="*/ 1910496 h 4860733"/>
                <a:gd name="connsiteX13643" fmla="*/ 2717880 w 4853691"/>
                <a:gd name="connsiteY13643" fmla="*/ 1917537 h 4860733"/>
                <a:gd name="connsiteX13644" fmla="*/ 2692062 w 4853691"/>
                <a:gd name="connsiteY13644" fmla="*/ 1922231 h 4860733"/>
                <a:gd name="connsiteX13645" fmla="*/ 2661551 w 4853691"/>
                <a:gd name="connsiteY13645" fmla="*/ 1929272 h 4860733"/>
                <a:gd name="connsiteX13646" fmla="*/ 2633386 w 4853691"/>
                <a:gd name="connsiteY13646" fmla="*/ 1936313 h 4860733"/>
                <a:gd name="connsiteX13647" fmla="*/ 2605222 w 4853691"/>
                <a:gd name="connsiteY13647" fmla="*/ 1943354 h 4860733"/>
                <a:gd name="connsiteX13648" fmla="*/ 2574710 w 4853691"/>
                <a:gd name="connsiteY13648" fmla="*/ 1950396 h 4860733"/>
                <a:gd name="connsiteX13649" fmla="*/ 2546545 w 4853691"/>
                <a:gd name="connsiteY13649" fmla="*/ 1957437 h 4860733"/>
                <a:gd name="connsiteX13650" fmla="*/ 2513687 w 4853691"/>
                <a:gd name="connsiteY13650" fmla="*/ 1966825 h 4860733"/>
                <a:gd name="connsiteX13651" fmla="*/ 2487869 w 4853691"/>
                <a:gd name="connsiteY13651" fmla="*/ 1973866 h 4860733"/>
                <a:gd name="connsiteX13652" fmla="*/ 2452664 w 4853691"/>
                <a:gd name="connsiteY13652" fmla="*/ 1983254 h 4860733"/>
                <a:gd name="connsiteX13653" fmla="*/ 2429193 w 4853691"/>
                <a:gd name="connsiteY13653" fmla="*/ 1990295 h 4860733"/>
                <a:gd name="connsiteX13654" fmla="*/ 2379905 w 4853691"/>
                <a:gd name="connsiteY13654" fmla="*/ 2004378 h 4860733"/>
                <a:gd name="connsiteX13655" fmla="*/ 2368170 w 4853691"/>
                <a:gd name="connsiteY13655" fmla="*/ 2006725 h 4860733"/>
                <a:gd name="connsiteX13656" fmla="*/ 2314188 w 4853691"/>
                <a:gd name="connsiteY13656" fmla="*/ 2020807 h 4860733"/>
                <a:gd name="connsiteX13657" fmla="*/ 2304800 w 4853691"/>
                <a:gd name="connsiteY13657" fmla="*/ 2023154 h 4860733"/>
                <a:gd name="connsiteX13658" fmla="*/ 2063054 w 4853691"/>
                <a:gd name="connsiteY13658" fmla="*/ 2093565 h 4860733"/>
                <a:gd name="connsiteX13659" fmla="*/ 2044277 w 4853691"/>
                <a:gd name="connsiteY13659" fmla="*/ 2079483 h 4860733"/>
                <a:gd name="connsiteX13660" fmla="*/ 2034889 w 4853691"/>
                <a:gd name="connsiteY13660" fmla="*/ 2081830 h 4860733"/>
                <a:gd name="connsiteX13661" fmla="*/ 2030195 w 4853691"/>
                <a:gd name="connsiteY13661" fmla="*/ 2072442 h 4860733"/>
                <a:gd name="connsiteX13662" fmla="*/ 2004378 w 4853691"/>
                <a:gd name="connsiteY13662" fmla="*/ 2030195 h 4860733"/>
                <a:gd name="connsiteX13663" fmla="*/ 1807226 w 4853691"/>
                <a:gd name="connsiteY13663" fmla="*/ 1706303 h 4860733"/>
                <a:gd name="connsiteX13664" fmla="*/ 1816614 w 4853691"/>
                <a:gd name="connsiteY13664" fmla="*/ 1692221 h 4860733"/>
                <a:gd name="connsiteX13665" fmla="*/ 1849473 w 4853691"/>
                <a:gd name="connsiteY13665" fmla="*/ 1694568 h 4860733"/>
                <a:gd name="connsiteX13666" fmla="*/ 1933966 w 4853691"/>
                <a:gd name="connsiteY13666" fmla="*/ 1703956 h 4860733"/>
                <a:gd name="connsiteX13667" fmla="*/ 1403534 w 4853691"/>
                <a:gd name="connsiteY13667" fmla="*/ 2236735 h 4860733"/>
                <a:gd name="connsiteX13668" fmla="*/ 1396493 w 4853691"/>
                <a:gd name="connsiteY13668" fmla="*/ 2227347 h 4860733"/>
                <a:gd name="connsiteX13669" fmla="*/ 1783755 w 4853691"/>
                <a:gd name="connsiteY13669" fmla="*/ 1708650 h 4860733"/>
                <a:gd name="connsiteX13670" fmla="*/ 1795491 w 4853691"/>
                <a:gd name="connsiteY13670" fmla="*/ 1713344 h 4860733"/>
                <a:gd name="connsiteX13671" fmla="*/ 1804879 w 4853691"/>
                <a:gd name="connsiteY13671" fmla="*/ 1710997 h 4860733"/>
                <a:gd name="connsiteX13672" fmla="*/ 1875290 w 4853691"/>
                <a:gd name="connsiteY13672" fmla="*/ 1826002 h 4860733"/>
                <a:gd name="connsiteX13673" fmla="*/ 2002031 w 4853691"/>
                <a:gd name="connsiteY13673" fmla="*/ 2034889 h 4860733"/>
                <a:gd name="connsiteX13674" fmla="*/ 2032542 w 4853691"/>
                <a:gd name="connsiteY13674" fmla="*/ 2086524 h 4860733"/>
                <a:gd name="connsiteX13675" fmla="*/ 2023154 w 4853691"/>
                <a:gd name="connsiteY13675" fmla="*/ 2102954 h 4860733"/>
                <a:gd name="connsiteX13676" fmla="*/ 2023154 w 4853691"/>
                <a:gd name="connsiteY13676" fmla="*/ 2105301 h 4860733"/>
                <a:gd name="connsiteX13677" fmla="*/ 1872943 w 4853691"/>
                <a:gd name="connsiteY13677" fmla="*/ 2135812 h 4860733"/>
                <a:gd name="connsiteX13678" fmla="*/ 1403534 w 4853691"/>
                <a:gd name="connsiteY13678" fmla="*/ 2236735 h 4860733"/>
                <a:gd name="connsiteX13679" fmla="*/ 2631039 w 4853691"/>
                <a:gd name="connsiteY13679" fmla="*/ 3130960 h 4860733"/>
                <a:gd name="connsiteX13680" fmla="*/ 2638080 w 4853691"/>
                <a:gd name="connsiteY13680" fmla="*/ 3217801 h 4860733"/>
                <a:gd name="connsiteX13681" fmla="*/ 2638080 w 4853691"/>
                <a:gd name="connsiteY13681" fmla="*/ 3220148 h 4860733"/>
                <a:gd name="connsiteX13682" fmla="*/ 2734309 w 4853691"/>
                <a:gd name="connsiteY13682" fmla="*/ 3999367 h 4860733"/>
                <a:gd name="connsiteX13683" fmla="*/ 2736656 w 4853691"/>
                <a:gd name="connsiteY13683" fmla="*/ 4018144 h 4860733"/>
                <a:gd name="connsiteX13684" fmla="*/ 2746044 w 4853691"/>
                <a:gd name="connsiteY13684" fmla="*/ 4065085 h 4860733"/>
                <a:gd name="connsiteX13685" fmla="*/ 2753086 w 4853691"/>
                <a:gd name="connsiteY13685" fmla="*/ 4100290 h 4860733"/>
                <a:gd name="connsiteX13686" fmla="*/ 2757780 w 4853691"/>
                <a:gd name="connsiteY13686" fmla="*/ 4128455 h 4860733"/>
                <a:gd name="connsiteX13687" fmla="*/ 2767168 w 4853691"/>
                <a:gd name="connsiteY13687" fmla="*/ 4177743 h 4860733"/>
                <a:gd name="connsiteX13688" fmla="*/ 2769515 w 4853691"/>
                <a:gd name="connsiteY13688" fmla="*/ 4187131 h 4860733"/>
                <a:gd name="connsiteX13689" fmla="*/ 2619304 w 4853691"/>
                <a:gd name="connsiteY13689" fmla="*/ 4180090 h 4860733"/>
                <a:gd name="connsiteX13690" fmla="*/ 2616957 w 4853691"/>
                <a:gd name="connsiteY13690" fmla="*/ 4180090 h 4860733"/>
                <a:gd name="connsiteX13691" fmla="*/ 2579404 w 4853691"/>
                <a:gd name="connsiteY13691" fmla="*/ 4161313 h 4860733"/>
                <a:gd name="connsiteX13692" fmla="*/ 2567669 w 4853691"/>
                <a:gd name="connsiteY13692" fmla="*/ 4154272 h 4860733"/>
                <a:gd name="connsiteX13693" fmla="*/ 2530116 w 4853691"/>
                <a:gd name="connsiteY13693" fmla="*/ 4133149 h 4860733"/>
                <a:gd name="connsiteX13694" fmla="*/ 2516034 w 4853691"/>
                <a:gd name="connsiteY13694" fmla="*/ 4126108 h 4860733"/>
                <a:gd name="connsiteX13695" fmla="*/ 2478481 w 4853691"/>
                <a:gd name="connsiteY13695" fmla="*/ 4104984 h 4860733"/>
                <a:gd name="connsiteX13696" fmla="*/ 2464399 w 4853691"/>
                <a:gd name="connsiteY13696" fmla="*/ 4095596 h 4860733"/>
                <a:gd name="connsiteX13697" fmla="*/ 2426846 w 4853691"/>
                <a:gd name="connsiteY13697" fmla="*/ 4074473 h 4860733"/>
                <a:gd name="connsiteX13698" fmla="*/ 2415111 w 4853691"/>
                <a:gd name="connsiteY13698" fmla="*/ 4067431 h 4860733"/>
                <a:gd name="connsiteX13699" fmla="*/ 2375211 w 4853691"/>
                <a:gd name="connsiteY13699" fmla="*/ 4043961 h 4860733"/>
                <a:gd name="connsiteX13700" fmla="*/ 2354088 w 4853691"/>
                <a:gd name="connsiteY13700" fmla="*/ 4029879 h 4860733"/>
                <a:gd name="connsiteX13701" fmla="*/ 2321229 w 4853691"/>
                <a:gd name="connsiteY13701" fmla="*/ 4008755 h 4860733"/>
                <a:gd name="connsiteX13702" fmla="*/ 2288370 w 4853691"/>
                <a:gd name="connsiteY13702" fmla="*/ 3987632 h 4860733"/>
                <a:gd name="connsiteX13703" fmla="*/ 2267247 w 4853691"/>
                <a:gd name="connsiteY13703" fmla="*/ 3973550 h 4860733"/>
                <a:gd name="connsiteX13704" fmla="*/ 2159283 w 4853691"/>
                <a:gd name="connsiteY13704" fmla="*/ 3896097 h 4860733"/>
                <a:gd name="connsiteX13705" fmla="*/ 2159283 w 4853691"/>
                <a:gd name="connsiteY13705" fmla="*/ 3896097 h 4860733"/>
                <a:gd name="connsiteX13706" fmla="*/ 1955090 w 4853691"/>
                <a:gd name="connsiteY13706" fmla="*/ 3734151 h 4860733"/>
                <a:gd name="connsiteX13707" fmla="*/ 1959784 w 4853691"/>
                <a:gd name="connsiteY13707" fmla="*/ 3722416 h 4860733"/>
                <a:gd name="connsiteX13708" fmla="*/ 1955090 w 4853691"/>
                <a:gd name="connsiteY13708" fmla="*/ 3710680 h 4860733"/>
                <a:gd name="connsiteX13709" fmla="*/ 1992642 w 4853691"/>
                <a:gd name="connsiteY13709" fmla="*/ 3677822 h 4860733"/>
                <a:gd name="connsiteX13710" fmla="*/ 2027848 w 4853691"/>
                <a:gd name="connsiteY13710" fmla="*/ 3644963 h 4860733"/>
                <a:gd name="connsiteX13711" fmla="*/ 2084177 w 4853691"/>
                <a:gd name="connsiteY13711" fmla="*/ 3593328 h 4860733"/>
                <a:gd name="connsiteX13712" fmla="*/ 2114689 w 4853691"/>
                <a:gd name="connsiteY13712" fmla="*/ 3565164 h 4860733"/>
                <a:gd name="connsiteX13713" fmla="*/ 2288370 w 4853691"/>
                <a:gd name="connsiteY13713" fmla="*/ 3396176 h 4860733"/>
                <a:gd name="connsiteX13714" fmla="*/ 2318882 w 4853691"/>
                <a:gd name="connsiteY13714" fmla="*/ 3365665 h 4860733"/>
                <a:gd name="connsiteX13715" fmla="*/ 2372864 w 4853691"/>
                <a:gd name="connsiteY13715" fmla="*/ 3309335 h 4860733"/>
                <a:gd name="connsiteX13716" fmla="*/ 2415111 w 4853691"/>
                <a:gd name="connsiteY13716" fmla="*/ 3267089 h 4860733"/>
                <a:gd name="connsiteX13717" fmla="*/ 2459705 w 4853691"/>
                <a:gd name="connsiteY13717" fmla="*/ 3222495 h 4860733"/>
                <a:gd name="connsiteX13718" fmla="*/ 2501952 w 4853691"/>
                <a:gd name="connsiteY13718" fmla="*/ 3177901 h 4860733"/>
                <a:gd name="connsiteX13719" fmla="*/ 2544198 w 4853691"/>
                <a:gd name="connsiteY13719" fmla="*/ 3133307 h 4860733"/>
                <a:gd name="connsiteX13720" fmla="*/ 2586445 w 4853691"/>
                <a:gd name="connsiteY13720" fmla="*/ 3088713 h 4860733"/>
                <a:gd name="connsiteX13721" fmla="*/ 2614610 w 4853691"/>
                <a:gd name="connsiteY13721" fmla="*/ 3058201 h 4860733"/>
                <a:gd name="connsiteX13722" fmla="*/ 2628692 w 4853691"/>
                <a:gd name="connsiteY13722" fmla="*/ 3062896 h 4860733"/>
                <a:gd name="connsiteX13723" fmla="*/ 2628692 w 4853691"/>
                <a:gd name="connsiteY13723" fmla="*/ 3062896 h 4860733"/>
                <a:gd name="connsiteX13724" fmla="*/ 2633386 w 4853691"/>
                <a:gd name="connsiteY13724" fmla="*/ 3109836 h 4860733"/>
                <a:gd name="connsiteX13725" fmla="*/ 2631039 w 4853691"/>
                <a:gd name="connsiteY13725" fmla="*/ 3130960 h 4860733"/>
                <a:gd name="connsiteX13726" fmla="*/ 2724921 w 4853691"/>
                <a:gd name="connsiteY13726" fmla="*/ 4248154 h 4860733"/>
                <a:gd name="connsiteX13727" fmla="*/ 2689715 w 4853691"/>
                <a:gd name="connsiteY13727" fmla="*/ 4245807 h 4860733"/>
                <a:gd name="connsiteX13728" fmla="*/ 2666245 w 4853691"/>
                <a:gd name="connsiteY13728" fmla="*/ 4243460 h 4860733"/>
                <a:gd name="connsiteX13729" fmla="*/ 2631039 w 4853691"/>
                <a:gd name="connsiteY13729" fmla="*/ 4238766 h 4860733"/>
                <a:gd name="connsiteX13730" fmla="*/ 2607569 w 4853691"/>
                <a:gd name="connsiteY13730" fmla="*/ 4236419 h 4860733"/>
                <a:gd name="connsiteX13731" fmla="*/ 2572363 w 4853691"/>
                <a:gd name="connsiteY13731" fmla="*/ 4231725 h 4860733"/>
                <a:gd name="connsiteX13732" fmla="*/ 2548892 w 4853691"/>
                <a:gd name="connsiteY13732" fmla="*/ 4229378 h 4860733"/>
                <a:gd name="connsiteX13733" fmla="*/ 2511340 w 4853691"/>
                <a:gd name="connsiteY13733" fmla="*/ 4224684 h 4860733"/>
                <a:gd name="connsiteX13734" fmla="*/ 2490216 w 4853691"/>
                <a:gd name="connsiteY13734" fmla="*/ 4222337 h 4860733"/>
                <a:gd name="connsiteX13735" fmla="*/ 2452664 w 4853691"/>
                <a:gd name="connsiteY13735" fmla="*/ 4215296 h 4860733"/>
                <a:gd name="connsiteX13736" fmla="*/ 2431540 w 4853691"/>
                <a:gd name="connsiteY13736" fmla="*/ 4210602 h 4860733"/>
                <a:gd name="connsiteX13737" fmla="*/ 2393987 w 4853691"/>
                <a:gd name="connsiteY13737" fmla="*/ 4203560 h 4860733"/>
                <a:gd name="connsiteX13738" fmla="*/ 2372864 w 4853691"/>
                <a:gd name="connsiteY13738" fmla="*/ 4198866 h 4860733"/>
                <a:gd name="connsiteX13739" fmla="*/ 2335311 w 4853691"/>
                <a:gd name="connsiteY13739" fmla="*/ 4189478 h 4860733"/>
                <a:gd name="connsiteX13740" fmla="*/ 2314188 w 4853691"/>
                <a:gd name="connsiteY13740" fmla="*/ 4184784 h 4860733"/>
                <a:gd name="connsiteX13741" fmla="*/ 2274288 w 4853691"/>
                <a:gd name="connsiteY13741" fmla="*/ 4175396 h 4860733"/>
                <a:gd name="connsiteX13742" fmla="*/ 2253165 w 4853691"/>
                <a:gd name="connsiteY13742" fmla="*/ 4170702 h 4860733"/>
                <a:gd name="connsiteX13743" fmla="*/ 2213265 w 4853691"/>
                <a:gd name="connsiteY13743" fmla="*/ 4161313 h 4860733"/>
                <a:gd name="connsiteX13744" fmla="*/ 2192141 w 4853691"/>
                <a:gd name="connsiteY13744" fmla="*/ 4156619 h 4860733"/>
                <a:gd name="connsiteX13745" fmla="*/ 2152242 w 4853691"/>
                <a:gd name="connsiteY13745" fmla="*/ 4144884 h 4860733"/>
                <a:gd name="connsiteX13746" fmla="*/ 2131118 w 4853691"/>
                <a:gd name="connsiteY13746" fmla="*/ 4140190 h 4860733"/>
                <a:gd name="connsiteX13747" fmla="*/ 2091218 w 4853691"/>
                <a:gd name="connsiteY13747" fmla="*/ 4128455 h 4860733"/>
                <a:gd name="connsiteX13748" fmla="*/ 2070095 w 4853691"/>
                <a:gd name="connsiteY13748" fmla="*/ 4121414 h 4860733"/>
                <a:gd name="connsiteX13749" fmla="*/ 2030195 w 4853691"/>
                <a:gd name="connsiteY13749" fmla="*/ 4107331 h 4860733"/>
                <a:gd name="connsiteX13750" fmla="*/ 2009072 w 4853691"/>
                <a:gd name="connsiteY13750" fmla="*/ 4100290 h 4860733"/>
                <a:gd name="connsiteX13751" fmla="*/ 1950396 w 4853691"/>
                <a:gd name="connsiteY13751" fmla="*/ 4081514 h 4860733"/>
                <a:gd name="connsiteX13752" fmla="*/ 1948049 w 4853691"/>
                <a:gd name="connsiteY13752" fmla="*/ 4081514 h 4860733"/>
                <a:gd name="connsiteX13753" fmla="*/ 1887025 w 4853691"/>
                <a:gd name="connsiteY13753" fmla="*/ 4060390 h 4860733"/>
                <a:gd name="connsiteX13754" fmla="*/ 1865902 w 4853691"/>
                <a:gd name="connsiteY13754" fmla="*/ 4051002 h 4860733"/>
                <a:gd name="connsiteX13755" fmla="*/ 1844778 w 4853691"/>
                <a:gd name="connsiteY13755" fmla="*/ 4043961 h 4860733"/>
                <a:gd name="connsiteX13756" fmla="*/ 1844778 w 4853691"/>
                <a:gd name="connsiteY13756" fmla="*/ 4039267 h 4860733"/>
                <a:gd name="connsiteX13757" fmla="*/ 2614610 w 4853691"/>
                <a:gd name="connsiteY13757" fmla="*/ 4184784 h 4860733"/>
                <a:gd name="connsiteX13758" fmla="*/ 2626345 w 4853691"/>
                <a:gd name="connsiteY13758" fmla="*/ 4189478 h 4860733"/>
                <a:gd name="connsiteX13759" fmla="*/ 2647469 w 4853691"/>
                <a:gd name="connsiteY13759" fmla="*/ 4198866 h 4860733"/>
                <a:gd name="connsiteX13760" fmla="*/ 2675633 w 4853691"/>
                <a:gd name="connsiteY13760" fmla="*/ 4212948 h 4860733"/>
                <a:gd name="connsiteX13761" fmla="*/ 2699103 w 4853691"/>
                <a:gd name="connsiteY13761" fmla="*/ 4222337 h 4860733"/>
                <a:gd name="connsiteX13762" fmla="*/ 2727268 w 4853691"/>
                <a:gd name="connsiteY13762" fmla="*/ 4234072 h 4860733"/>
                <a:gd name="connsiteX13763" fmla="*/ 2750738 w 4853691"/>
                <a:gd name="connsiteY13763" fmla="*/ 4243460 h 4860733"/>
                <a:gd name="connsiteX13764" fmla="*/ 2760127 w 4853691"/>
                <a:gd name="connsiteY13764" fmla="*/ 4248154 h 4860733"/>
                <a:gd name="connsiteX13765" fmla="*/ 2760127 w 4853691"/>
                <a:gd name="connsiteY13765" fmla="*/ 4252848 h 4860733"/>
                <a:gd name="connsiteX13766" fmla="*/ 2743697 w 4853691"/>
                <a:gd name="connsiteY13766" fmla="*/ 4252848 h 4860733"/>
                <a:gd name="connsiteX13767" fmla="*/ 2724921 w 4853691"/>
                <a:gd name="connsiteY13767" fmla="*/ 4248154 h 4860733"/>
                <a:gd name="connsiteX13768" fmla="*/ 1729773 w 4853691"/>
                <a:gd name="connsiteY13768" fmla="*/ 4029879 h 4860733"/>
                <a:gd name="connsiteX13769" fmla="*/ 1673444 w 4853691"/>
                <a:gd name="connsiteY13769" fmla="*/ 4025185 h 4860733"/>
                <a:gd name="connsiteX13770" fmla="*/ 1649974 w 4853691"/>
                <a:gd name="connsiteY13770" fmla="*/ 4022838 h 4860733"/>
                <a:gd name="connsiteX13771" fmla="*/ 1638239 w 4853691"/>
                <a:gd name="connsiteY13771" fmla="*/ 4013449 h 4860733"/>
                <a:gd name="connsiteX13772" fmla="*/ 1610074 w 4853691"/>
                <a:gd name="connsiteY13772" fmla="*/ 3992326 h 4860733"/>
                <a:gd name="connsiteX13773" fmla="*/ 1574868 w 4853691"/>
                <a:gd name="connsiteY13773" fmla="*/ 3964162 h 4860733"/>
                <a:gd name="connsiteX13774" fmla="*/ 1544357 w 4853691"/>
                <a:gd name="connsiteY13774" fmla="*/ 3940691 h 4860733"/>
                <a:gd name="connsiteX13775" fmla="*/ 1523233 w 4853691"/>
                <a:gd name="connsiteY13775" fmla="*/ 3924262 h 4860733"/>
                <a:gd name="connsiteX13776" fmla="*/ 1525580 w 4853691"/>
                <a:gd name="connsiteY13776" fmla="*/ 3921915 h 4860733"/>
                <a:gd name="connsiteX13777" fmla="*/ 1565480 w 4853691"/>
                <a:gd name="connsiteY13777" fmla="*/ 3940691 h 4860733"/>
                <a:gd name="connsiteX13778" fmla="*/ 1603033 w 4853691"/>
                <a:gd name="connsiteY13778" fmla="*/ 3957120 h 4860733"/>
                <a:gd name="connsiteX13779" fmla="*/ 1659362 w 4853691"/>
                <a:gd name="connsiteY13779" fmla="*/ 3980591 h 4860733"/>
                <a:gd name="connsiteX13780" fmla="*/ 1694567 w 4853691"/>
                <a:gd name="connsiteY13780" fmla="*/ 3997020 h 4860733"/>
                <a:gd name="connsiteX13781" fmla="*/ 1753244 w 4853691"/>
                <a:gd name="connsiteY13781" fmla="*/ 4020490 h 4860733"/>
                <a:gd name="connsiteX13782" fmla="*/ 1772020 w 4853691"/>
                <a:gd name="connsiteY13782" fmla="*/ 4027532 h 4860733"/>
                <a:gd name="connsiteX13783" fmla="*/ 1769673 w 4853691"/>
                <a:gd name="connsiteY13783" fmla="*/ 4027532 h 4860733"/>
                <a:gd name="connsiteX13784" fmla="*/ 1729773 w 4853691"/>
                <a:gd name="connsiteY13784" fmla="*/ 4029879 h 4860733"/>
                <a:gd name="connsiteX13785" fmla="*/ 1699262 w 4853691"/>
                <a:gd name="connsiteY13785" fmla="*/ 4062737 h 4860733"/>
                <a:gd name="connsiteX13786" fmla="*/ 1739161 w 4853691"/>
                <a:gd name="connsiteY13786" fmla="*/ 4090902 h 4860733"/>
                <a:gd name="connsiteX13787" fmla="*/ 1760285 w 4853691"/>
                <a:gd name="connsiteY13787" fmla="*/ 4107331 h 4860733"/>
                <a:gd name="connsiteX13788" fmla="*/ 1781408 w 4853691"/>
                <a:gd name="connsiteY13788" fmla="*/ 4121414 h 4860733"/>
                <a:gd name="connsiteX13789" fmla="*/ 1774367 w 4853691"/>
                <a:gd name="connsiteY13789" fmla="*/ 4135496 h 4860733"/>
                <a:gd name="connsiteX13790" fmla="*/ 1767326 w 4853691"/>
                <a:gd name="connsiteY13790" fmla="*/ 4149578 h 4860733"/>
                <a:gd name="connsiteX13791" fmla="*/ 1757938 w 4853691"/>
                <a:gd name="connsiteY13791" fmla="*/ 4168354 h 4860733"/>
                <a:gd name="connsiteX13792" fmla="*/ 1750897 w 4853691"/>
                <a:gd name="connsiteY13792" fmla="*/ 4182437 h 4860733"/>
                <a:gd name="connsiteX13793" fmla="*/ 1734467 w 4853691"/>
                <a:gd name="connsiteY13793" fmla="*/ 4166007 h 4860733"/>
                <a:gd name="connsiteX13794" fmla="*/ 1722732 w 4853691"/>
                <a:gd name="connsiteY13794" fmla="*/ 4151925 h 4860733"/>
                <a:gd name="connsiteX13795" fmla="*/ 1699262 w 4853691"/>
                <a:gd name="connsiteY13795" fmla="*/ 4128455 h 4860733"/>
                <a:gd name="connsiteX13796" fmla="*/ 1685179 w 4853691"/>
                <a:gd name="connsiteY13796" fmla="*/ 4112026 h 4860733"/>
                <a:gd name="connsiteX13797" fmla="*/ 1664056 w 4853691"/>
                <a:gd name="connsiteY13797" fmla="*/ 4088555 h 4860733"/>
                <a:gd name="connsiteX13798" fmla="*/ 1649974 w 4853691"/>
                <a:gd name="connsiteY13798" fmla="*/ 4072125 h 4860733"/>
                <a:gd name="connsiteX13799" fmla="*/ 1628850 w 4853691"/>
                <a:gd name="connsiteY13799" fmla="*/ 4048655 h 4860733"/>
                <a:gd name="connsiteX13800" fmla="*/ 1614768 w 4853691"/>
                <a:gd name="connsiteY13800" fmla="*/ 4032226 h 4860733"/>
                <a:gd name="connsiteX13801" fmla="*/ 1605380 w 4853691"/>
                <a:gd name="connsiteY13801" fmla="*/ 4020490 h 4860733"/>
                <a:gd name="connsiteX13802" fmla="*/ 1638239 w 4853691"/>
                <a:gd name="connsiteY13802" fmla="*/ 4022838 h 4860733"/>
                <a:gd name="connsiteX13803" fmla="*/ 1652321 w 4853691"/>
                <a:gd name="connsiteY13803" fmla="*/ 4022838 h 4860733"/>
                <a:gd name="connsiteX13804" fmla="*/ 1678138 w 4853691"/>
                <a:gd name="connsiteY13804" fmla="*/ 4041614 h 4860733"/>
                <a:gd name="connsiteX13805" fmla="*/ 1699262 w 4853691"/>
                <a:gd name="connsiteY13805" fmla="*/ 4062737 h 4860733"/>
                <a:gd name="connsiteX13806" fmla="*/ 1680485 w 4853691"/>
                <a:gd name="connsiteY13806" fmla="*/ 4161313 h 4860733"/>
                <a:gd name="connsiteX13807" fmla="*/ 1647627 w 4853691"/>
                <a:gd name="connsiteY13807" fmla="*/ 4140190 h 4860733"/>
                <a:gd name="connsiteX13808" fmla="*/ 1595992 w 4853691"/>
                <a:gd name="connsiteY13808" fmla="*/ 4104984 h 4860733"/>
                <a:gd name="connsiteX13809" fmla="*/ 1572521 w 4853691"/>
                <a:gd name="connsiteY13809" fmla="*/ 4088555 h 4860733"/>
                <a:gd name="connsiteX13810" fmla="*/ 1511498 w 4853691"/>
                <a:gd name="connsiteY13810" fmla="*/ 4046308 h 4860733"/>
                <a:gd name="connsiteX13811" fmla="*/ 1513845 w 4853691"/>
                <a:gd name="connsiteY13811" fmla="*/ 4034573 h 4860733"/>
                <a:gd name="connsiteX13812" fmla="*/ 1497416 w 4853691"/>
                <a:gd name="connsiteY13812" fmla="*/ 4015796 h 4860733"/>
                <a:gd name="connsiteX13813" fmla="*/ 1497416 w 4853691"/>
                <a:gd name="connsiteY13813" fmla="*/ 4008755 h 4860733"/>
                <a:gd name="connsiteX13814" fmla="*/ 1565480 w 4853691"/>
                <a:gd name="connsiteY13814" fmla="*/ 4018144 h 4860733"/>
                <a:gd name="connsiteX13815" fmla="*/ 1598339 w 4853691"/>
                <a:gd name="connsiteY13815" fmla="*/ 4020490 h 4860733"/>
                <a:gd name="connsiteX13816" fmla="*/ 1621809 w 4853691"/>
                <a:gd name="connsiteY13816" fmla="*/ 4046308 h 4860733"/>
                <a:gd name="connsiteX13817" fmla="*/ 1628850 w 4853691"/>
                <a:gd name="connsiteY13817" fmla="*/ 4055696 h 4860733"/>
                <a:gd name="connsiteX13818" fmla="*/ 1657015 w 4853691"/>
                <a:gd name="connsiteY13818" fmla="*/ 4086208 h 4860733"/>
                <a:gd name="connsiteX13819" fmla="*/ 1668750 w 4853691"/>
                <a:gd name="connsiteY13819" fmla="*/ 4097943 h 4860733"/>
                <a:gd name="connsiteX13820" fmla="*/ 1692220 w 4853691"/>
                <a:gd name="connsiteY13820" fmla="*/ 4123761 h 4860733"/>
                <a:gd name="connsiteX13821" fmla="*/ 1706303 w 4853691"/>
                <a:gd name="connsiteY13821" fmla="*/ 4137843 h 4860733"/>
                <a:gd name="connsiteX13822" fmla="*/ 1727426 w 4853691"/>
                <a:gd name="connsiteY13822" fmla="*/ 4161313 h 4860733"/>
                <a:gd name="connsiteX13823" fmla="*/ 1741508 w 4853691"/>
                <a:gd name="connsiteY13823" fmla="*/ 4175396 h 4860733"/>
                <a:gd name="connsiteX13824" fmla="*/ 1743856 w 4853691"/>
                <a:gd name="connsiteY13824" fmla="*/ 4177743 h 4860733"/>
                <a:gd name="connsiteX13825" fmla="*/ 1743856 w 4853691"/>
                <a:gd name="connsiteY13825" fmla="*/ 4177743 h 4860733"/>
                <a:gd name="connsiteX13826" fmla="*/ 1736814 w 4853691"/>
                <a:gd name="connsiteY13826" fmla="*/ 4189478 h 4860733"/>
                <a:gd name="connsiteX13827" fmla="*/ 1736814 w 4853691"/>
                <a:gd name="connsiteY13827" fmla="*/ 4191825 h 4860733"/>
                <a:gd name="connsiteX13828" fmla="*/ 1722732 w 4853691"/>
                <a:gd name="connsiteY13828" fmla="*/ 4182437 h 4860733"/>
                <a:gd name="connsiteX13829" fmla="*/ 1680485 w 4853691"/>
                <a:gd name="connsiteY13829" fmla="*/ 4161313 h 4860733"/>
                <a:gd name="connsiteX13830" fmla="*/ 1448128 w 4853691"/>
                <a:gd name="connsiteY13830" fmla="*/ 4001714 h 4860733"/>
                <a:gd name="connsiteX13831" fmla="*/ 1391799 w 4853691"/>
                <a:gd name="connsiteY13831" fmla="*/ 3992326 h 4860733"/>
                <a:gd name="connsiteX13832" fmla="*/ 1358940 w 4853691"/>
                <a:gd name="connsiteY13832" fmla="*/ 3987632 h 4860733"/>
                <a:gd name="connsiteX13833" fmla="*/ 1290876 w 4853691"/>
                <a:gd name="connsiteY13833" fmla="*/ 3973550 h 4860733"/>
                <a:gd name="connsiteX13834" fmla="*/ 1262711 w 4853691"/>
                <a:gd name="connsiteY13834" fmla="*/ 3966508 h 4860733"/>
                <a:gd name="connsiteX13835" fmla="*/ 1204035 w 4853691"/>
                <a:gd name="connsiteY13835" fmla="*/ 3950079 h 4860733"/>
                <a:gd name="connsiteX13836" fmla="*/ 1175870 w 4853691"/>
                <a:gd name="connsiteY13836" fmla="*/ 3938344 h 4860733"/>
                <a:gd name="connsiteX13837" fmla="*/ 1135971 w 4853691"/>
                <a:gd name="connsiteY13837" fmla="*/ 3921915 h 4860733"/>
                <a:gd name="connsiteX13838" fmla="*/ 1135971 w 4853691"/>
                <a:gd name="connsiteY13838" fmla="*/ 3919567 h 4860733"/>
                <a:gd name="connsiteX13839" fmla="*/ 1145359 w 4853691"/>
                <a:gd name="connsiteY13839" fmla="*/ 3921915 h 4860733"/>
                <a:gd name="connsiteX13840" fmla="*/ 1164135 w 4853691"/>
                <a:gd name="connsiteY13840" fmla="*/ 3924262 h 4860733"/>
                <a:gd name="connsiteX13841" fmla="*/ 1192300 w 4853691"/>
                <a:gd name="connsiteY13841" fmla="*/ 3926609 h 4860733"/>
                <a:gd name="connsiteX13842" fmla="*/ 1211076 w 4853691"/>
                <a:gd name="connsiteY13842" fmla="*/ 3928956 h 4860733"/>
                <a:gd name="connsiteX13843" fmla="*/ 1241588 w 4853691"/>
                <a:gd name="connsiteY13843" fmla="*/ 3931303 h 4860733"/>
                <a:gd name="connsiteX13844" fmla="*/ 1258017 w 4853691"/>
                <a:gd name="connsiteY13844" fmla="*/ 3931303 h 4860733"/>
                <a:gd name="connsiteX13845" fmla="*/ 1304958 w 4853691"/>
                <a:gd name="connsiteY13845" fmla="*/ 3931303 h 4860733"/>
                <a:gd name="connsiteX13846" fmla="*/ 1304958 w 4853691"/>
                <a:gd name="connsiteY13846" fmla="*/ 3931303 h 4860733"/>
                <a:gd name="connsiteX13847" fmla="*/ 1307305 w 4853691"/>
                <a:gd name="connsiteY13847" fmla="*/ 3931303 h 4860733"/>
                <a:gd name="connsiteX13848" fmla="*/ 1354246 w 4853691"/>
                <a:gd name="connsiteY13848" fmla="*/ 3931303 h 4860733"/>
                <a:gd name="connsiteX13849" fmla="*/ 1370675 w 4853691"/>
                <a:gd name="connsiteY13849" fmla="*/ 3931303 h 4860733"/>
                <a:gd name="connsiteX13850" fmla="*/ 1403534 w 4853691"/>
                <a:gd name="connsiteY13850" fmla="*/ 3928956 h 4860733"/>
                <a:gd name="connsiteX13851" fmla="*/ 1424657 w 4853691"/>
                <a:gd name="connsiteY13851" fmla="*/ 3926609 h 4860733"/>
                <a:gd name="connsiteX13852" fmla="*/ 1455169 w 4853691"/>
                <a:gd name="connsiteY13852" fmla="*/ 3924262 h 4860733"/>
                <a:gd name="connsiteX13853" fmla="*/ 1483333 w 4853691"/>
                <a:gd name="connsiteY13853" fmla="*/ 3921915 h 4860733"/>
                <a:gd name="connsiteX13854" fmla="*/ 1488028 w 4853691"/>
                <a:gd name="connsiteY13854" fmla="*/ 3921915 h 4860733"/>
                <a:gd name="connsiteX13855" fmla="*/ 1504457 w 4853691"/>
                <a:gd name="connsiteY13855" fmla="*/ 3938344 h 4860733"/>
                <a:gd name="connsiteX13856" fmla="*/ 1502110 w 4853691"/>
                <a:gd name="connsiteY13856" fmla="*/ 3964162 h 4860733"/>
                <a:gd name="connsiteX13857" fmla="*/ 1497416 w 4853691"/>
                <a:gd name="connsiteY13857" fmla="*/ 4011102 h 4860733"/>
                <a:gd name="connsiteX13858" fmla="*/ 1483333 w 4853691"/>
                <a:gd name="connsiteY13858" fmla="*/ 4008755 h 4860733"/>
                <a:gd name="connsiteX13859" fmla="*/ 1448128 w 4853691"/>
                <a:gd name="connsiteY13859" fmla="*/ 4001714 h 4860733"/>
                <a:gd name="connsiteX13860" fmla="*/ 1293223 w 4853691"/>
                <a:gd name="connsiteY13860" fmla="*/ 3790480 h 4860733"/>
                <a:gd name="connsiteX13861" fmla="*/ 1342511 w 4853691"/>
                <a:gd name="connsiteY13861" fmla="*/ 3790480 h 4860733"/>
                <a:gd name="connsiteX13862" fmla="*/ 1410575 w 4853691"/>
                <a:gd name="connsiteY13862" fmla="*/ 3790480 h 4860733"/>
                <a:gd name="connsiteX13863" fmla="*/ 1424657 w 4853691"/>
                <a:gd name="connsiteY13863" fmla="*/ 3790480 h 4860733"/>
                <a:gd name="connsiteX13864" fmla="*/ 1480986 w 4853691"/>
                <a:gd name="connsiteY13864" fmla="*/ 3788133 h 4860733"/>
                <a:gd name="connsiteX13865" fmla="*/ 1499763 w 4853691"/>
                <a:gd name="connsiteY13865" fmla="*/ 3785786 h 4860733"/>
                <a:gd name="connsiteX13866" fmla="*/ 1551398 w 4853691"/>
                <a:gd name="connsiteY13866" fmla="*/ 3781092 h 4860733"/>
                <a:gd name="connsiteX13867" fmla="*/ 1574868 w 4853691"/>
                <a:gd name="connsiteY13867" fmla="*/ 3778745 h 4860733"/>
                <a:gd name="connsiteX13868" fmla="*/ 1624156 w 4853691"/>
                <a:gd name="connsiteY13868" fmla="*/ 3774051 h 4860733"/>
                <a:gd name="connsiteX13869" fmla="*/ 1647627 w 4853691"/>
                <a:gd name="connsiteY13869" fmla="*/ 3771704 h 4860733"/>
                <a:gd name="connsiteX13870" fmla="*/ 1699262 w 4853691"/>
                <a:gd name="connsiteY13870" fmla="*/ 3764663 h 4860733"/>
                <a:gd name="connsiteX13871" fmla="*/ 1725079 w 4853691"/>
                <a:gd name="connsiteY13871" fmla="*/ 3759969 h 4860733"/>
                <a:gd name="connsiteX13872" fmla="*/ 1774367 w 4853691"/>
                <a:gd name="connsiteY13872" fmla="*/ 3752927 h 4860733"/>
                <a:gd name="connsiteX13873" fmla="*/ 1807226 w 4853691"/>
                <a:gd name="connsiteY13873" fmla="*/ 3748233 h 4860733"/>
                <a:gd name="connsiteX13874" fmla="*/ 1851820 w 4853691"/>
                <a:gd name="connsiteY13874" fmla="*/ 3741192 h 4860733"/>
                <a:gd name="connsiteX13875" fmla="*/ 1891719 w 4853691"/>
                <a:gd name="connsiteY13875" fmla="*/ 3734151 h 4860733"/>
                <a:gd name="connsiteX13876" fmla="*/ 1912843 w 4853691"/>
                <a:gd name="connsiteY13876" fmla="*/ 3729457 h 4860733"/>
                <a:gd name="connsiteX13877" fmla="*/ 1924578 w 4853691"/>
                <a:gd name="connsiteY13877" fmla="*/ 3743539 h 4860733"/>
                <a:gd name="connsiteX13878" fmla="*/ 1828349 w 4853691"/>
                <a:gd name="connsiteY13878" fmla="*/ 4018144 h 4860733"/>
                <a:gd name="connsiteX13879" fmla="*/ 1821308 w 4853691"/>
                <a:gd name="connsiteY13879" fmla="*/ 4018144 h 4860733"/>
                <a:gd name="connsiteX13880" fmla="*/ 1804879 w 4853691"/>
                <a:gd name="connsiteY13880" fmla="*/ 4027532 h 4860733"/>
                <a:gd name="connsiteX13881" fmla="*/ 1595992 w 4853691"/>
                <a:gd name="connsiteY13881" fmla="*/ 3957120 h 4860733"/>
                <a:gd name="connsiteX13882" fmla="*/ 1525580 w 4853691"/>
                <a:gd name="connsiteY13882" fmla="*/ 3928956 h 4860733"/>
                <a:gd name="connsiteX13883" fmla="*/ 1518539 w 4853691"/>
                <a:gd name="connsiteY13883" fmla="*/ 3926609 h 4860733"/>
                <a:gd name="connsiteX13884" fmla="*/ 1518539 w 4853691"/>
                <a:gd name="connsiteY13884" fmla="*/ 3921915 h 4860733"/>
                <a:gd name="connsiteX13885" fmla="*/ 1497416 w 4853691"/>
                <a:gd name="connsiteY13885" fmla="*/ 3900791 h 4860733"/>
                <a:gd name="connsiteX13886" fmla="*/ 1480986 w 4853691"/>
                <a:gd name="connsiteY13886" fmla="*/ 3910179 h 4860733"/>
                <a:gd name="connsiteX13887" fmla="*/ 1450475 w 4853691"/>
                <a:gd name="connsiteY13887" fmla="*/ 3896097 h 4860733"/>
                <a:gd name="connsiteX13888" fmla="*/ 1427004 w 4853691"/>
                <a:gd name="connsiteY13888" fmla="*/ 3886709 h 4860733"/>
                <a:gd name="connsiteX13889" fmla="*/ 1377716 w 4853691"/>
                <a:gd name="connsiteY13889" fmla="*/ 3863238 h 4860733"/>
                <a:gd name="connsiteX13890" fmla="*/ 1349552 w 4853691"/>
                <a:gd name="connsiteY13890" fmla="*/ 3849156 h 4860733"/>
                <a:gd name="connsiteX13891" fmla="*/ 1304958 w 4853691"/>
                <a:gd name="connsiteY13891" fmla="*/ 3828033 h 4860733"/>
                <a:gd name="connsiteX13892" fmla="*/ 1274446 w 4853691"/>
                <a:gd name="connsiteY13892" fmla="*/ 3811604 h 4860733"/>
                <a:gd name="connsiteX13893" fmla="*/ 1250976 w 4853691"/>
                <a:gd name="connsiteY13893" fmla="*/ 3799868 h 4860733"/>
                <a:gd name="connsiteX13894" fmla="*/ 1253323 w 4853691"/>
                <a:gd name="connsiteY13894" fmla="*/ 3792827 h 4860733"/>
                <a:gd name="connsiteX13895" fmla="*/ 1267405 w 4853691"/>
                <a:gd name="connsiteY13895" fmla="*/ 3792827 h 4860733"/>
                <a:gd name="connsiteX13896" fmla="*/ 1293223 w 4853691"/>
                <a:gd name="connsiteY13896" fmla="*/ 3790480 h 4860733"/>
                <a:gd name="connsiteX13897" fmla="*/ 1992642 w 4853691"/>
                <a:gd name="connsiteY13897" fmla="*/ 3769357 h 4860733"/>
                <a:gd name="connsiteX13898" fmla="*/ 2102954 w 4853691"/>
                <a:gd name="connsiteY13898" fmla="*/ 3856197 h 4860733"/>
                <a:gd name="connsiteX13899" fmla="*/ 2107648 w 4853691"/>
                <a:gd name="connsiteY13899" fmla="*/ 3858544 h 4860733"/>
                <a:gd name="connsiteX13900" fmla="*/ 2156936 w 4853691"/>
                <a:gd name="connsiteY13900" fmla="*/ 3896097 h 4860733"/>
                <a:gd name="connsiteX13901" fmla="*/ 2171018 w 4853691"/>
                <a:gd name="connsiteY13901" fmla="*/ 3905485 h 4860733"/>
                <a:gd name="connsiteX13902" fmla="*/ 2210918 w 4853691"/>
                <a:gd name="connsiteY13902" fmla="*/ 3933650 h 4860733"/>
                <a:gd name="connsiteX13903" fmla="*/ 2229694 w 4853691"/>
                <a:gd name="connsiteY13903" fmla="*/ 3945385 h 4860733"/>
                <a:gd name="connsiteX13904" fmla="*/ 2264900 w 4853691"/>
                <a:gd name="connsiteY13904" fmla="*/ 3971203 h 4860733"/>
                <a:gd name="connsiteX13905" fmla="*/ 2283676 w 4853691"/>
                <a:gd name="connsiteY13905" fmla="*/ 3982938 h 4860733"/>
                <a:gd name="connsiteX13906" fmla="*/ 2318882 w 4853691"/>
                <a:gd name="connsiteY13906" fmla="*/ 4006408 h 4860733"/>
                <a:gd name="connsiteX13907" fmla="*/ 2337658 w 4853691"/>
                <a:gd name="connsiteY13907" fmla="*/ 4018144 h 4860733"/>
                <a:gd name="connsiteX13908" fmla="*/ 2370517 w 4853691"/>
                <a:gd name="connsiteY13908" fmla="*/ 4039267 h 4860733"/>
                <a:gd name="connsiteX13909" fmla="*/ 2389293 w 4853691"/>
                <a:gd name="connsiteY13909" fmla="*/ 4051002 h 4860733"/>
                <a:gd name="connsiteX13910" fmla="*/ 2422152 w 4853691"/>
                <a:gd name="connsiteY13910" fmla="*/ 4072125 h 4860733"/>
                <a:gd name="connsiteX13911" fmla="*/ 2440928 w 4853691"/>
                <a:gd name="connsiteY13911" fmla="*/ 4083861 h 4860733"/>
                <a:gd name="connsiteX13912" fmla="*/ 2473787 w 4853691"/>
                <a:gd name="connsiteY13912" fmla="*/ 4102637 h 4860733"/>
                <a:gd name="connsiteX13913" fmla="*/ 2492563 w 4853691"/>
                <a:gd name="connsiteY13913" fmla="*/ 4114372 h 4860733"/>
                <a:gd name="connsiteX13914" fmla="*/ 2525422 w 4853691"/>
                <a:gd name="connsiteY13914" fmla="*/ 4133149 h 4860733"/>
                <a:gd name="connsiteX13915" fmla="*/ 2546545 w 4853691"/>
                <a:gd name="connsiteY13915" fmla="*/ 4142537 h 4860733"/>
                <a:gd name="connsiteX13916" fmla="*/ 2577057 w 4853691"/>
                <a:gd name="connsiteY13916" fmla="*/ 4158966 h 4860733"/>
                <a:gd name="connsiteX13917" fmla="*/ 2598180 w 4853691"/>
                <a:gd name="connsiteY13917" fmla="*/ 4168354 h 4860733"/>
                <a:gd name="connsiteX13918" fmla="*/ 2612263 w 4853691"/>
                <a:gd name="connsiteY13918" fmla="*/ 4175396 h 4860733"/>
                <a:gd name="connsiteX13919" fmla="*/ 1847125 w 4853691"/>
                <a:gd name="connsiteY13919" fmla="*/ 4029879 h 4860733"/>
                <a:gd name="connsiteX13920" fmla="*/ 1847125 w 4853691"/>
                <a:gd name="connsiteY13920" fmla="*/ 4029879 h 4860733"/>
                <a:gd name="connsiteX13921" fmla="*/ 1835390 w 4853691"/>
                <a:gd name="connsiteY13921" fmla="*/ 4011102 h 4860733"/>
                <a:gd name="connsiteX13922" fmla="*/ 1863555 w 4853691"/>
                <a:gd name="connsiteY13922" fmla="*/ 3931303 h 4860733"/>
                <a:gd name="connsiteX13923" fmla="*/ 1929272 w 4853691"/>
                <a:gd name="connsiteY13923" fmla="*/ 3736498 h 4860733"/>
                <a:gd name="connsiteX13924" fmla="*/ 1933966 w 4853691"/>
                <a:gd name="connsiteY13924" fmla="*/ 3736498 h 4860733"/>
                <a:gd name="connsiteX13925" fmla="*/ 1948049 w 4853691"/>
                <a:gd name="connsiteY13925" fmla="*/ 3729457 h 4860733"/>
                <a:gd name="connsiteX13926" fmla="*/ 1978560 w 4853691"/>
                <a:gd name="connsiteY13926" fmla="*/ 3755274 h 4860733"/>
                <a:gd name="connsiteX13927" fmla="*/ 1992642 w 4853691"/>
                <a:gd name="connsiteY13927" fmla="*/ 3769357 h 4860733"/>
                <a:gd name="connsiteX13928" fmla="*/ 1703956 w 4853691"/>
                <a:gd name="connsiteY13928" fmla="*/ 4001714 h 4860733"/>
                <a:gd name="connsiteX13929" fmla="*/ 1659362 w 4853691"/>
                <a:gd name="connsiteY13929" fmla="*/ 3982938 h 4860733"/>
                <a:gd name="connsiteX13930" fmla="*/ 1612421 w 4853691"/>
                <a:gd name="connsiteY13930" fmla="*/ 3961814 h 4860733"/>
                <a:gd name="connsiteX13931" fmla="*/ 1567827 w 4853691"/>
                <a:gd name="connsiteY13931" fmla="*/ 3940691 h 4860733"/>
                <a:gd name="connsiteX13932" fmla="*/ 1537315 w 4853691"/>
                <a:gd name="connsiteY13932" fmla="*/ 3926609 h 4860733"/>
                <a:gd name="connsiteX13933" fmla="*/ 1603033 w 4853691"/>
                <a:gd name="connsiteY13933" fmla="*/ 3952426 h 4860733"/>
                <a:gd name="connsiteX13934" fmla="*/ 1605380 w 4853691"/>
                <a:gd name="connsiteY13934" fmla="*/ 3954773 h 4860733"/>
                <a:gd name="connsiteX13935" fmla="*/ 1635891 w 4853691"/>
                <a:gd name="connsiteY13935" fmla="*/ 3966508 h 4860733"/>
                <a:gd name="connsiteX13936" fmla="*/ 1678138 w 4853691"/>
                <a:gd name="connsiteY13936" fmla="*/ 3982938 h 4860733"/>
                <a:gd name="connsiteX13937" fmla="*/ 1708650 w 4853691"/>
                <a:gd name="connsiteY13937" fmla="*/ 3994673 h 4860733"/>
                <a:gd name="connsiteX13938" fmla="*/ 1750897 w 4853691"/>
                <a:gd name="connsiteY13938" fmla="*/ 4011102 h 4860733"/>
                <a:gd name="connsiteX13939" fmla="*/ 1781408 w 4853691"/>
                <a:gd name="connsiteY13939" fmla="*/ 4020490 h 4860733"/>
                <a:gd name="connsiteX13940" fmla="*/ 1809573 w 4853691"/>
                <a:gd name="connsiteY13940" fmla="*/ 4029879 h 4860733"/>
                <a:gd name="connsiteX13941" fmla="*/ 1809573 w 4853691"/>
                <a:gd name="connsiteY13941" fmla="*/ 4034573 h 4860733"/>
                <a:gd name="connsiteX13942" fmla="*/ 1779061 w 4853691"/>
                <a:gd name="connsiteY13942" fmla="*/ 4034573 h 4860733"/>
                <a:gd name="connsiteX13943" fmla="*/ 1755591 w 4853691"/>
                <a:gd name="connsiteY13943" fmla="*/ 4025185 h 4860733"/>
                <a:gd name="connsiteX13944" fmla="*/ 1703956 w 4853691"/>
                <a:gd name="connsiteY13944" fmla="*/ 4001714 h 4860733"/>
                <a:gd name="connsiteX13945" fmla="*/ 1572521 w 4853691"/>
                <a:gd name="connsiteY13945" fmla="*/ 3968856 h 4860733"/>
                <a:gd name="connsiteX13946" fmla="*/ 1610074 w 4853691"/>
                <a:gd name="connsiteY13946" fmla="*/ 3997020 h 4860733"/>
                <a:gd name="connsiteX13947" fmla="*/ 1635891 w 4853691"/>
                <a:gd name="connsiteY13947" fmla="*/ 4015796 h 4860733"/>
                <a:gd name="connsiteX13948" fmla="*/ 1645280 w 4853691"/>
                <a:gd name="connsiteY13948" fmla="*/ 4022838 h 4860733"/>
                <a:gd name="connsiteX13949" fmla="*/ 1633544 w 4853691"/>
                <a:gd name="connsiteY13949" fmla="*/ 4022838 h 4860733"/>
                <a:gd name="connsiteX13950" fmla="*/ 1598339 w 4853691"/>
                <a:gd name="connsiteY13950" fmla="*/ 4020490 h 4860733"/>
                <a:gd name="connsiteX13951" fmla="*/ 1586603 w 4853691"/>
                <a:gd name="connsiteY13951" fmla="*/ 4006408 h 4860733"/>
                <a:gd name="connsiteX13952" fmla="*/ 1572521 w 4853691"/>
                <a:gd name="connsiteY13952" fmla="*/ 3989979 h 4860733"/>
                <a:gd name="connsiteX13953" fmla="*/ 1546704 w 4853691"/>
                <a:gd name="connsiteY13953" fmla="*/ 3961814 h 4860733"/>
                <a:gd name="connsiteX13954" fmla="*/ 1532621 w 4853691"/>
                <a:gd name="connsiteY13954" fmla="*/ 3947732 h 4860733"/>
                <a:gd name="connsiteX13955" fmla="*/ 1518539 w 4853691"/>
                <a:gd name="connsiteY13955" fmla="*/ 3928956 h 4860733"/>
                <a:gd name="connsiteX13956" fmla="*/ 1520886 w 4853691"/>
                <a:gd name="connsiteY13956" fmla="*/ 3926609 h 4860733"/>
                <a:gd name="connsiteX13957" fmla="*/ 1546704 w 4853691"/>
                <a:gd name="connsiteY13957" fmla="*/ 3945385 h 4860733"/>
                <a:gd name="connsiteX13958" fmla="*/ 1572521 w 4853691"/>
                <a:gd name="connsiteY13958" fmla="*/ 3968856 h 4860733"/>
                <a:gd name="connsiteX13959" fmla="*/ 1539662 w 4853691"/>
                <a:gd name="connsiteY13959" fmla="*/ 4013449 h 4860733"/>
                <a:gd name="connsiteX13960" fmla="*/ 1499763 w 4853691"/>
                <a:gd name="connsiteY13960" fmla="*/ 4008755 h 4860733"/>
                <a:gd name="connsiteX13961" fmla="*/ 1504457 w 4853691"/>
                <a:gd name="connsiteY13961" fmla="*/ 3950079 h 4860733"/>
                <a:gd name="connsiteX13962" fmla="*/ 1506804 w 4853691"/>
                <a:gd name="connsiteY13962" fmla="*/ 3935997 h 4860733"/>
                <a:gd name="connsiteX13963" fmla="*/ 1506804 w 4853691"/>
                <a:gd name="connsiteY13963" fmla="*/ 3935997 h 4860733"/>
                <a:gd name="connsiteX13964" fmla="*/ 1518539 w 4853691"/>
                <a:gd name="connsiteY13964" fmla="*/ 3931303 h 4860733"/>
                <a:gd name="connsiteX13965" fmla="*/ 1595992 w 4853691"/>
                <a:gd name="connsiteY13965" fmla="*/ 4020490 h 4860733"/>
                <a:gd name="connsiteX13966" fmla="*/ 1577215 w 4853691"/>
                <a:gd name="connsiteY13966" fmla="*/ 4018144 h 4860733"/>
                <a:gd name="connsiteX13967" fmla="*/ 1539662 w 4853691"/>
                <a:gd name="connsiteY13967" fmla="*/ 4013449 h 4860733"/>
                <a:gd name="connsiteX13968" fmla="*/ 1450475 w 4853691"/>
                <a:gd name="connsiteY13968" fmla="*/ 3919567 h 4860733"/>
                <a:gd name="connsiteX13969" fmla="*/ 1422310 w 4853691"/>
                <a:gd name="connsiteY13969" fmla="*/ 3921915 h 4860733"/>
                <a:gd name="connsiteX13970" fmla="*/ 1401187 w 4853691"/>
                <a:gd name="connsiteY13970" fmla="*/ 3924262 h 4860733"/>
                <a:gd name="connsiteX13971" fmla="*/ 1368328 w 4853691"/>
                <a:gd name="connsiteY13971" fmla="*/ 3926609 h 4860733"/>
                <a:gd name="connsiteX13972" fmla="*/ 1349552 w 4853691"/>
                <a:gd name="connsiteY13972" fmla="*/ 3926609 h 4860733"/>
                <a:gd name="connsiteX13973" fmla="*/ 1300264 w 4853691"/>
                <a:gd name="connsiteY13973" fmla="*/ 3926609 h 4860733"/>
                <a:gd name="connsiteX13974" fmla="*/ 1133623 w 4853691"/>
                <a:gd name="connsiteY13974" fmla="*/ 3917221 h 4860733"/>
                <a:gd name="connsiteX13975" fmla="*/ 1133623 w 4853691"/>
                <a:gd name="connsiteY13975" fmla="*/ 3914873 h 4860733"/>
                <a:gd name="connsiteX13976" fmla="*/ 1126582 w 4853691"/>
                <a:gd name="connsiteY13976" fmla="*/ 3898444 h 4860733"/>
                <a:gd name="connsiteX13977" fmla="*/ 1135971 w 4853691"/>
                <a:gd name="connsiteY13977" fmla="*/ 3889056 h 4860733"/>
                <a:gd name="connsiteX13978" fmla="*/ 1159441 w 4853691"/>
                <a:gd name="connsiteY13978" fmla="*/ 3867932 h 4860733"/>
                <a:gd name="connsiteX13979" fmla="*/ 1171176 w 4853691"/>
                <a:gd name="connsiteY13979" fmla="*/ 3858544 h 4860733"/>
                <a:gd name="connsiteX13980" fmla="*/ 1488028 w 4853691"/>
                <a:gd name="connsiteY13980" fmla="*/ 3912527 h 4860733"/>
                <a:gd name="connsiteX13981" fmla="*/ 1488028 w 4853691"/>
                <a:gd name="connsiteY13981" fmla="*/ 3912527 h 4860733"/>
                <a:gd name="connsiteX13982" fmla="*/ 1488028 w 4853691"/>
                <a:gd name="connsiteY13982" fmla="*/ 3914873 h 4860733"/>
                <a:gd name="connsiteX13983" fmla="*/ 1476292 w 4853691"/>
                <a:gd name="connsiteY13983" fmla="*/ 3917221 h 4860733"/>
                <a:gd name="connsiteX13984" fmla="*/ 1450475 w 4853691"/>
                <a:gd name="connsiteY13984" fmla="*/ 3919567 h 4860733"/>
                <a:gd name="connsiteX13985" fmla="*/ 1243935 w 4853691"/>
                <a:gd name="connsiteY13985" fmla="*/ 3806909 h 4860733"/>
                <a:gd name="connsiteX13986" fmla="*/ 1260364 w 4853691"/>
                <a:gd name="connsiteY13986" fmla="*/ 3797521 h 4860733"/>
                <a:gd name="connsiteX13987" fmla="*/ 1314346 w 4853691"/>
                <a:gd name="connsiteY13987" fmla="*/ 3825686 h 4860733"/>
                <a:gd name="connsiteX13988" fmla="*/ 1316693 w 4853691"/>
                <a:gd name="connsiteY13988" fmla="*/ 3828033 h 4860733"/>
                <a:gd name="connsiteX13989" fmla="*/ 1384757 w 4853691"/>
                <a:gd name="connsiteY13989" fmla="*/ 3860891 h 4860733"/>
                <a:gd name="connsiteX13990" fmla="*/ 1405881 w 4853691"/>
                <a:gd name="connsiteY13990" fmla="*/ 3870280 h 4860733"/>
                <a:gd name="connsiteX13991" fmla="*/ 1455169 w 4853691"/>
                <a:gd name="connsiteY13991" fmla="*/ 3893750 h 4860733"/>
                <a:gd name="connsiteX13992" fmla="*/ 1483333 w 4853691"/>
                <a:gd name="connsiteY13992" fmla="*/ 3905485 h 4860733"/>
                <a:gd name="connsiteX13993" fmla="*/ 1488028 w 4853691"/>
                <a:gd name="connsiteY13993" fmla="*/ 3907832 h 4860733"/>
                <a:gd name="connsiteX13994" fmla="*/ 1485680 w 4853691"/>
                <a:gd name="connsiteY13994" fmla="*/ 3914873 h 4860733"/>
                <a:gd name="connsiteX13995" fmla="*/ 1171176 w 4853691"/>
                <a:gd name="connsiteY13995" fmla="*/ 3860891 h 4860733"/>
                <a:gd name="connsiteX13996" fmla="*/ 1227505 w 4853691"/>
                <a:gd name="connsiteY13996" fmla="*/ 3804562 h 4860733"/>
                <a:gd name="connsiteX13997" fmla="*/ 1243935 w 4853691"/>
                <a:gd name="connsiteY13997" fmla="*/ 3806909 h 4860733"/>
                <a:gd name="connsiteX13998" fmla="*/ 1809573 w 4853691"/>
                <a:gd name="connsiteY13998" fmla="*/ 4025185 h 4860733"/>
                <a:gd name="connsiteX13999" fmla="*/ 1678138 w 4853691"/>
                <a:gd name="connsiteY13999" fmla="*/ 3978244 h 4860733"/>
                <a:gd name="connsiteX14000" fmla="*/ 1811920 w 4853691"/>
                <a:gd name="connsiteY14000" fmla="*/ 4022838 h 4860733"/>
                <a:gd name="connsiteX14001" fmla="*/ 1809573 w 4853691"/>
                <a:gd name="connsiteY14001" fmla="*/ 4025185 h 4860733"/>
                <a:gd name="connsiteX14002" fmla="*/ 1135971 w 4853691"/>
                <a:gd name="connsiteY14002" fmla="*/ 3889056 h 4860733"/>
                <a:gd name="connsiteX14003" fmla="*/ 1126582 w 4853691"/>
                <a:gd name="connsiteY14003" fmla="*/ 3898444 h 4860733"/>
                <a:gd name="connsiteX14004" fmla="*/ 1114847 w 4853691"/>
                <a:gd name="connsiteY14004" fmla="*/ 3896097 h 4860733"/>
                <a:gd name="connsiteX14005" fmla="*/ 1103112 w 4853691"/>
                <a:gd name="connsiteY14005" fmla="*/ 3900791 h 4860733"/>
                <a:gd name="connsiteX14006" fmla="*/ 1103112 w 4853691"/>
                <a:gd name="connsiteY14006" fmla="*/ 3900791 h 4860733"/>
                <a:gd name="connsiteX14007" fmla="*/ 1098418 w 4853691"/>
                <a:gd name="connsiteY14007" fmla="*/ 3900791 h 4860733"/>
                <a:gd name="connsiteX14008" fmla="*/ 1081988 w 4853691"/>
                <a:gd name="connsiteY14008" fmla="*/ 3837421 h 4860733"/>
                <a:gd name="connsiteX14009" fmla="*/ 1168829 w 4853691"/>
                <a:gd name="connsiteY14009" fmla="*/ 3860891 h 4860733"/>
                <a:gd name="connsiteX14010" fmla="*/ 1135971 w 4853691"/>
                <a:gd name="connsiteY14010" fmla="*/ 3889056 h 4860733"/>
                <a:gd name="connsiteX14011" fmla="*/ 1781408 w 4853691"/>
                <a:gd name="connsiteY14011" fmla="*/ 4032226 h 4860733"/>
                <a:gd name="connsiteX14012" fmla="*/ 1807226 w 4853691"/>
                <a:gd name="connsiteY14012" fmla="*/ 4032226 h 4860733"/>
                <a:gd name="connsiteX14013" fmla="*/ 1811920 w 4853691"/>
                <a:gd name="connsiteY14013" fmla="*/ 4041614 h 4860733"/>
                <a:gd name="connsiteX14014" fmla="*/ 1800185 w 4853691"/>
                <a:gd name="connsiteY14014" fmla="*/ 4036920 h 4860733"/>
                <a:gd name="connsiteX14015" fmla="*/ 1781408 w 4853691"/>
                <a:gd name="connsiteY14015" fmla="*/ 4032226 h 4860733"/>
                <a:gd name="connsiteX14016" fmla="*/ 2764821 w 4853691"/>
                <a:gd name="connsiteY14016" fmla="*/ 4262236 h 4860733"/>
                <a:gd name="connsiteX14017" fmla="*/ 2771862 w 4853691"/>
                <a:gd name="connsiteY14017" fmla="*/ 4269278 h 4860733"/>
                <a:gd name="connsiteX14018" fmla="*/ 2753086 w 4853691"/>
                <a:gd name="connsiteY14018" fmla="*/ 4266930 h 4860733"/>
                <a:gd name="connsiteX14019" fmla="*/ 2764821 w 4853691"/>
                <a:gd name="connsiteY14019" fmla="*/ 4262236 h 4860733"/>
                <a:gd name="connsiteX14020" fmla="*/ 2778903 w 4853691"/>
                <a:gd name="connsiteY14020" fmla="*/ 4234072 h 4860733"/>
                <a:gd name="connsiteX14021" fmla="*/ 2764821 w 4853691"/>
                <a:gd name="connsiteY14021" fmla="*/ 4245807 h 4860733"/>
                <a:gd name="connsiteX14022" fmla="*/ 2731962 w 4853691"/>
                <a:gd name="connsiteY14022" fmla="*/ 4231725 h 4860733"/>
                <a:gd name="connsiteX14023" fmla="*/ 2720227 w 4853691"/>
                <a:gd name="connsiteY14023" fmla="*/ 4227031 h 4860733"/>
                <a:gd name="connsiteX14024" fmla="*/ 2682674 w 4853691"/>
                <a:gd name="connsiteY14024" fmla="*/ 4210602 h 4860733"/>
                <a:gd name="connsiteX14025" fmla="*/ 2668592 w 4853691"/>
                <a:gd name="connsiteY14025" fmla="*/ 4203560 h 4860733"/>
                <a:gd name="connsiteX14026" fmla="*/ 2631039 w 4853691"/>
                <a:gd name="connsiteY14026" fmla="*/ 4187131 h 4860733"/>
                <a:gd name="connsiteX14027" fmla="*/ 2623998 w 4853691"/>
                <a:gd name="connsiteY14027" fmla="*/ 4182437 h 4860733"/>
                <a:gd name="connsiteX14028" fmla="*/ 2769515 w 4853691"/>
                <a:gd name="connsiteY14028" fmla="*/ 4189478 h 4860733"/>
                <a:gd name="connsiteX14029" fmla="*/ 2769515 w 4853691"/>
                <a:gd name="connsiteY14029" fmla="*/ 4191825 h 4860733"/>
                <a:gd name="connsiteX14030" fmla="*/ 2778903 w 4853691"/>
                <a:gd name="connsiteY14030" fmla="*/ 4234072 h 4860733"/>
                <a:gd name="connsiteX14031" fmla="*/ 2790638 w 4853691"/>
                <a:gd name="connsiteY14031" fmla="*/ 4234072 h 4860733"/>
                <a:gd name="connsiteX14032" fmla="*/ 2783597 w 4853691"/>
                <a:gd name="connsiteY14032" fmla="*/ 4231725 h 4860733"/>
                <a:gd name="connsiteX14033" fmla="*/ 2781250 w 4853691"/>
                <a:gd name="connsiteY14033" fmla="*/ 4231725 h 4860733"/>
                <a:gd name="connsiteX14034" fmla="*/ 2776556 w 4853691"/>
                <a:gd name="connsiteY14034" fmla="*/ 4215296 h 4860733"/>
                <a:gd name="connsiteX14035" fmla="*/ 2771862 w 4853691"/>
                <a:gd name="connsiteY14035" fmla="*/ 4189478 h 4860733"/>
                <a:gd name="connsiteX14036" fmla="*/ 2771862 w 4853691"/>
                <a:gd name="connsiteY14036" fmla="*/ 4187131 h 4860733"/>
                <a:gd name="connsiteX14037" fmla="*/ 2809415 w 4853691"/>
                <a:gd name="connsiteY14037" fmla="*/ 4187131 h 4860733"/>
                <a:gd name="connsiteX14038" fmla="*/ 2809415 w 4853691"/>
                <a:gd name="connsiteY14038" fmla="*/ 4187131 h 4860733"/>
                <a:gd name="connsiteX14039" fmla="*/ 2790638 w 4853691"/>
                <a:gd name="connsiteY14039" fmla="*/ 4234072 h 4860733"/>
                <a:gd name="connsiteX14040" fmla="*/ 1056171 w 4853691"/>
                <a:gd name="connsiteY14040" fmla="*/ 3884362 h 4860733"/>
                <a:gd name="connsiteX14041" fmla="*/ 1053824 w 4853691"/>
                <a:gd name="connsiteY14041" fmla="*/ 3846809 h 4860733"/>
                <a:gd name="connsiteX14042" fmla="*/ 1053824 w 4853691"/>
                <a:gd name="connsiteY14042" fmla="*/ 3828033 h 4860733"/>
                <a:gd name="connsiteX14043" fmla="*/ 1079641 w 4853691"/>
                <a:gd name="connsiteY14043" fmla="*/ 3837421 h 4860733"/>
                <a:gd name="connsiteX14044" fmla="*/ 1079641 w 4853691"/>
                <a:gd name="connsiteY14044" fmla="*/ 3839768 h 4860733"/>
                <a:gd name="connsiteX14045" fmla="*/ 1086683 w 4853691"/>
                <a:gd name="connsiteY14045" fmla="*/ 3865586 h 4860733"/>
                <a:gd name="connsiteX14046" fmla="*/ 1096071 w 4853691"/>
                <a:gd name="connsiteY14046" fmla="*/ 3900791 h 4860733"/>
                <a:gd name="connsiteX14047" fmla="*/ 1089030 w 4853691"/>
                <a:gd name="connsiteY14047" fmla="*/ 3905485 h 4860733"/>
                <a:gd name="connsiteX14048" fmla="*/ 1056171 w 4853691"/>
                <a:gd name="connsiteY14048" fmla="*/ 3893750 h 4860733"/>
                <a:gd name="connsiteX14049" fmla="*/ 1056171 w 4853691"/>
                <a:gd name="connsiteY14049" fmla="*/ 3884362 h 4860733"/>
                <a:gd name="connsiteX14050" fmla="*/ 2792985 w 4853691"/>
                <a:gd name="connsiteY14050" fmla="*/ 4269278 h 4860733"/>
                <a:gd name="connsiteX14051" fmla="*/ 2802374 w 4853691"/>
                <a:gd name="connsiteY14051" fmla="*/ 4259889 h 4860733"/>
                <a:gd name="connsiteX14052" fmla="*/ 2825844 w 4853691"/>
                <a:gd name="connsiteY14052" fmla="*/ 4271625 h 4860733"/>
                <a:gd name="connsiteX14053" fmla="*/ 2800027 w 4853691"/>
                <a:gd name="connsiteY14053" fmla="*/ 4269278 h 4860733"/>
                <a:gd name="connsiteX14054" fmla="*/ 2792985 w 4853691"/>
                <a:gd name="connsiteY14054" fmla="*/ 4269278 h 4860733"/>
                <a:gd name="connsiteX14055" fmla="*/ 2107648 w 4853691"/>
                <a:gd name="connsiteY14055" fmla="*/ 873101 h 4860733"/>
                <a:gd name="connsiteX14056" fmla="*/ 2095913 w 4853691"/>
                <a:gd name="connsiteY14056" fmla="*/ 901266 h 4860733"/>
                <a:gd name="connsiteX14057" fmla="*/ 2081830 w 4853691"/>
                <a:gd name="connsiteY14057" fmla="*/ 929430 h 4860733"/>
                <a:gd name="connsiteX14058" fmla="*/ 2079483 w 4853691"/>
                <a:gd name="connsiteY14058" fmla="*/ 931777 h 4860733"/>
                <a:gd name="connsiteX14059" fmla="*/ 1549051 w 4853691"/>
                <a:gd name="connsiteY14059" fmla="*/ 1067906 h 4860733"/>
                <a:gd name="connsiteX14060" fmla="*/ 1539662 w 4853691"/>
                <a:gd name="connsiteY14060" fmla="*/ 1046783 h 4860733"/>
                <a:gd name="connsiteX14061" fmla="*/ 1537315 w 4853691"/>
                <a:gd name="connsiteY14061" fmla="*/ 1042089 h 4860733"/>
                <a:gd name="connsiteX14062" fmla="*/ 1513845 w 4853691"/>
                <a:gd name="connsiteY14062" fmla="*/ 992801 h 4860733"/>
                <a:gd name="connsiteX14063" fmla="*/ 1513845 w 4853691"/>
                <a:gd name="connsiteY14063" fmla="*/ 992801 h 4860733"/>
                <a:gd name="connsiteX14064" fmla="*/ 1506804 w 4853691"/>
                <a:gd name="connsiteY14064" fmla="*/ 978718 h 4860733"/>
                <a:gd name="connsiteX14065" fmla="*/ 2114689 w 4853691"/>
                <a:gd name="connsiteY14065" fmla="*/ 856672 h 4860733"/>
                <a:gd name="connsiteX14066" fmla="*/ 2107648 w 4853691"/>
                <a:gd name="connsiteY14066" fmla="*/ 873101 h 4860733"/>
                <a:gd name="connsiteX14067" fmla="*/ 1342511 w 4853691"/>
                <a:gd name="connsiteY14067" fmla="*/ 1143012 h 4860733"/>
                <a:gd name="connsiteX14068" fmla="*/ 1204035 w 4853691"/>
                <a:gd name="connsiteY14068" fmla="*/ 1201688 h 4860733"/>
                <a:gd name="connsiteX14069" fmla="*/ 1192300 w 4853691"/>
                <a:gd name="connsiteY14069" fmla="*/ 1091377 h 4860733"/>
                <a:gd name="connsiteX14070" fmla="*/ 1351899 w 4853691"/>
                <a:gd name="connsiteY14070" fmla="*/ 1030353 h 4860733"/>
                <a:gd name="connsiteX14071" fmla="*/ 1342511 w 4853691"/>
                <a:gd name="connsiteY14071" fmla="*/ 1143012 h 4860733"/>
                <a:gd name="connsiteX14072" fmla="*/ 847284 w 4853691"/>
                <a:gd name="connsiteY14072" fmla="*/ 1180564 h 4860733"/>
                <a:gd name="connsiteX14073" fmla="*/ 844937 w 4853691"/>
                <a:gd name="connsiteY14073" fmla="*/ 1246282 h 4860733"/>
                <a:gd name="connsiteX14074" fmla="*/ 828507 w 4853691"/>
                <a:gd name="connsiteY14074" fmla="*/ 1255670 h 4860733"/>
                <a:gd name="connsiteX14075" fmla="*/ 828507 w 4853691"/>
                <a:gd name="connsiteY14075" fmla="*/ 1255670 h 4860733"/>
                <a:gd name="connsiteX14076" fmla="*/ 814425 w 4853691"/>
                <a:gd name="connsiteY14076" fmla="*/ 1246282 h 4860733"/>
                <a:gd name="connsiteX14077" fmla="*/ 800343 w 4853691"/>
                <a:gd name="connsiteY14077" fmla="*/ 1239241 h 4860733"/>
                <a:gd name="connsiteX14078" fmla="*/ 847284 w 4853691"/>
                <a:gd name="connsiteY14078" fmla="*/ 1180564 h 4860733"/>
                <a:gd name="connsiteX14079" fmla="*/ 847284 w 4853691"/>
                <a:gd name="connsiteY14079" fmla="*/ 1180564 h 4860733"/>
                <a:gd name="connsiteX14080" fmla="*/ 1302611 w 4853691"/>
                <a:gd name="connsiteY14080" fmla="*/ 2079483 h 4860733"/>
                <a:gd name="connsiteX14081" fmla="*/ 1302611 w 4853691"/>
                <a:gd name="connsiteY14081" fmla="*/ 2079483 h 4860733"/>
                <a:gd name="connsiteX14082" fmla="*/ 1319040 w 4853691"/>
                <a:gd name="connsiteY14082" fmla="*/ 2109995 h 4860733"/>
                <a:gd name="connsiteX14083" fmla="*/ 1363634 w 4853691"/>
                <a:gd name="connsiteY14083" fmla="*/ 2199183 h 4860733"/>
                <a:gd name="connsiteX14084" fmla="*/ 1377716 w 4853691"/>
                <a:gd name="connsiteY14084" fmla="*/ 2227347 h 4860733"/>
                <a:gd name="connsiteX14085" fmla="*/ 1365981 w 4853691"/>
                <a:gd name="connsiteY14085" fmla="*/ 2243776 h 4860733"/>
                <a:gd name="connsiteX14086" fmla="*/ 1384757 w 4853691"/>
                <a:gd name="connsiteY14086" fmla="*/ 2264900 h 4860733"/>
                <a:gd name="connsiteX14087" fmla="*/ 1384757 w 4853691"/>
                <a:gd name="connsiteY14087" fmla="*/ 2278982 h 4860733"/>
                <a:gd name="connsiteX14088" fmla="*/ 1384757 w 4853691"/>
                <a:gd name="connsiteY14088" fmla="*/ 2283676 h 4860733"/>
                <a:gd name="connsiteX14089" fmla="*/ 1384757 w 4853691"/>
                <a:gd name="connsiteY14089" fmla="*/ 2309494 h 4860733"/>
                <a:gd name="connsiteX14090" fmla="*/ 1384757 w 4853691"/>
                <a:gd name="connsiteY14090" fmla="*/ 2323576 h 4860733"/>
                <a:gd name="connsiteX14091" fmla="*/ 1384757 w 4853691"/>
                <a:gd name="connsiteY14091" fmla="*/ 2344700 h 4860733"/>
                <a:gd name="connsiteX14092" fmla="*/ 1384757 w 4853691"/>
                <a:gd name="connsiteY14092" fmla="*/ 2354088 h 4860733"/>
                <a:gd name="connsiteX14093" fmla="*/ 1384757 w 4853691"/>
                <a:gd name="connsiteY14093" fmla="*/ 2368170 h 4860733"/>
                <a:gd name="connsiteX14094" fmla="*/ 1380063 w 4853691"/>
                <a:gd name="connsiteY14094" fmla="*/ 2368170 h 4860733"/>
                <a:gd name="connsiteX14095" fmla="*/ 1356593 w 4853691"/>
                <a:gd name="connsiteY14095" fmla="*/ 2286023 h 4860733"/>
                <a:gd name="connsiteX14096" fmla="*/ 1302611 w 4853691"/>
                <a:gd name="connsiteY14096" fmla="*/ 2079483 h 4860733"/>
                <a:gd name="connsiteX14097" fmla="*/ 65717 w 4853691"/>
                <a:gd name="connsiteY14097" fmla="*/ 2821150 h 4860733"/>
                <a:gd name="connsiteX14098" fmla="*/ 79800 w 4853691"/>
                <a:gd name="connsiteY14098" fmla="*/ 2828191 h 4860733"/>
                <a:gd name="connsiteX14099" fmla="*/ 82147 w 4853691"/>
                <a:gd name="connsiteY14099" fmla="*/ 2828191 h 4860733"/>
                <a:gd name="connsiteX14100" fmla="*/ 89188 w 4853691"/>
                <a:gd name="connsiteY14100" fmla="*/ 2868091 h 4860733"/>
                <a:gd name="connsiteX14101" fmla="*/ 91535 w 4853691"/>
                <a:gd name="connsiteY14101" fmla="*/ 2882173 h 4860733"/>
                <a:gd name="connsiteX14102" fmla="*/ 86841 w 4853691"/>
                <a:gd name="connsiteY14102" fmla="*/ 2884520 h 4860733"/>
                <a:gd name="connsiteX14103" fmla="*/ 72758 w 4853691"/>
                <a:gd name="connsiteY14103" fmla="*/ 2858703 h 4860733"/>
                <a:gd name="connsiteX14104" fmla="*/ 65717 w 4853691"/>
                <a:gd name="connsiteY14104" fmla="*/ 2821150 h 4860733"/>
                <a:gd name="connsiteX14105" fmla="*/ 1058518 w 4853691"/>
                <a:gd name="connsiteY14105" fmla="*/ 3914873 h 4860733"/>
                <a:gd name="connsiteX14106" fmla="*/ 1058518 w 4853691"/>
                <a:gd name="connsiteY14106" fmla="*/ 3893750 h 4860733"/>
                <a:gd name="connsiteX14107" fmla="*/ 1072600 w 4853691"/>
                <a:gd name="connsiteY14107" fmla="*/ 3898444 h 4860733"/>
                <a:gd name="connsiteX14108" fmla="*/ 1086683 w 4853691"/>
                <a:gd name="connsiteY14108" fmla="*/ 3903138 h 4860733"/>
                <a:gd name="connsiteX14109" fmla="*/ 1091377 w 4853691"/>
                <a:gd name="connsiteY14109" fmla="*/ 3905485 h 4860733"/>
                <a:gd name="connsiteX14110" fmla="*/ 1086683 w 4853691"/>
                <a:gd name="connsiteY14110" fmla="*/ 3914873 h 4860733"/>
                <a:gd name="connsiteX14111" fmla="*/ 1081988 w 4853691"/>
                <a:gd name="connsiteY14111" fmla="*/ 3914873 h 4860733"/>
                <a:gd name="connsiteX14112" fmla="*/ 1058518 w 4853691"/>
                <a:gd name="connsiteY14112" fmla="*/ 3914873 h 4860733"/>
                <a:gd name="connsiteX14113" fmla="*/ 4769198 w 4853691"/>
                <a:gd name="connsiteY14113" fmla="*/ 2539504 h 4860733"/>
                <a:gd name="connsiteX14114" fmla="*/ 4755116 w 4853691"/>
                <a:gd name="connsiteY14114" fmla="*/ 2577057 h 4860733"/>
                <a:gd name="connsiteX14115" fmla="*/ 4745728 w 4853691"/>
                <a:gd name="connsiteY14115" fmla="*/ 2598180 h 4860733"/>
                <a:gd name="connsiteX14116" fmla="*/ 4719911 w 4853691"/>
                <a:gd name="connsiteY14116" fmla="*/ 2656857 h 4860733"/>
                <a:gd name="connsiteX14117" fmla="*/ 4715216 w 4853691"/>
                <a:gd name="connsiteY14117" fmla="*/ 2666245 h 4860733"/>
                <a:gd name="connsiteX14118" fmla="*/ 4691746 w 4853691"/>
                <a:gd name="connsiteY14118" fmla="*/ 2717880 h 4860733"/>
                <a:gd name="connsiteX14119" fmla="*/ 4682358 w 4853691"/>
                <a:gd name="connsiteY14119" fmla="*/ 2739003 h 4860733"/>
                <a:gd name="connsiteX14120" fmla="*/ 4663581 w 4853691"/>
                <a:gd name="connsiteY14120" fmla="*/ 2778903 h 4860733"/>
                <a:gd name="connsiteX14121" fmla="*/ 4651846 w 4853691"/>
                <a:gd name="connsiteY14121" fmla="*/ 2804721 h 4860733"/>
                <a:gd name="connsiteX14122" fmla="*/ 4635417 w 4853691"/>
                <a:gd name="connsiteY14122" fmla="*/ 2844620 h 4860733"/>
                <a:gd name="connsiteX14123" fmla="*/ 4623682 w 4853691"/>
                <a:gd name="connsiteY14123" fmla="*/ 2872785 h 4860733"/>
                <a:gd name="connsiteX14124" fmla="*/ 4607252 w 4853691"/>
                <a:gd name="connsiteY14124" fmla="*/ 2910338 h 4860733"/>
                <a:gd name="connsiteX14125" fmla="*/ 4593170 w 4853691"/>
                <a:gd name="connsiteY14125" fmla="*/ 2938502 h 4860733"/>
                <a:gd name="connsiteX14126" fmla="*/ 4583782 w 4853691"/>
                <a:gd name="connsiteY14126" fmla="*/ 2957279 h 4860733"/>
                <a:gd name="connsiteX14127" fmla="*/ 4590823 w 4853691"/>
                <a:gd name="connsiteY14127" fmla="*/ 2943196 h 4860733"/>
                <a:gd name="connsiteX14128" fmla="*/ 4602558 w 4853691"/>
                <a:gd name="connsiteY14128" fmla="*/ 2912685 h 4860733"/>
                <a:gd name="connsiteX14129" fmla="*/ 4614294 w 4853691"/>
                <a:gd name="connsiteY14129" fmla="*/ 2884520 h 4860733"/>
                <a:gd name="connsiteX14130" fmla="*/ 4682358 w 4853691"/>
                <a:gd name="connsiteY14130" fmla="*/ 2717880 h 4860733"/>
                <a:gd name="connsiteX14131" fmla="*/ 4759810 w 4853691"/>
                <a:gd name="connsiteY14131" fmla="*/ 2537157 h 4860733"/>
                <a:gd name="connsiteX14132" fmla="*/ 4769198 w 4853691"/>
                <a:gd name="connsiteY14132" fmla="*/ 2539504 h 4860733"/>
                <a:gd name="connsiteX14133" fmla="*/ 4769198 w 4853691"/>
                <a:gd name="connsiteY14133" fmla="*/ 2539504 h 4860733"/>
                <a:gd name="connsiteX14134" fmla="*/ 377874 w 4853691"/>
                <a:gd name="connsiteY14134" fmla="*/ 1610074 h 4860733"/>
                <a:gd name="connsiteX14135" fmla="*/ 356751 w 4853691"/>
                <a:gd name="connsiteY14135" fmla="*/ 1671097 h 4860733"/>
                <a:gd name="connsiteX14136" fmla="*/ 356751 w 4853691"/>
                <a:gd name="connsiteY14136" fmla="*/ 1671097 h 4860733"/>
                <a:gd name="connsiteX14137" fmla="*/ 356751 w 4853691"/>
                <a:gd name="connsiteY14137" fmla="*/ 1666403 h 4860733"/>
                <a:gd name="connsiteX14138" fmla="*/ 349710 w 4853691"/>
                <a:gd name="connsiteY14138" fmla="*/ 1649974 h 4860733"/>
                <a:gd name="connsiteX14139" fmla="*/ 354404 w 4853691"/>
                <a:gd name="connsiteY14139" fmla="*/ 1642933 h 4860733"/>
                <a:gd name="connsiteX14140" fmla="*/ 377874 w 4853691"/>
                <a:gd name="connsiteY14140" fmla="*/ 1610074 h 4860733"/>
                <a:gd name="connsiteX14141" fmla="*/ 337975 w 4853691"/>
                <a:gd name="connsiteY14141" fmla="*/ 1685179 h 4860733"/>
                <a:gd name="connsiteX14142" fmla="*/ 356751 w 4853691"/>
                <a:gd name="connsiteY14142" fmla="*/ 1671097 h 4860733"/>
                <a:gd name="connsiteX14143" fmla="*/ 356751 w 4853691"/>
                <a:gd name="connsiteY14143" fmla="*/ 1671097 h 4860733"/>
                <a:gd name="connsiteX14144" fmla="*/ 321545 w 4853691"/>
                <a:gd name="connsiteY14144" fmla="*/ 1772020 h 4860733"/>
                <a:gd name="connsiteX14145" fmla="*/ 337975 w 4853691"/>
                <a:gd name="connsiteY14145" fmla="*/ 1685179 h 4860733"/>
                <a:gd name="connsiteX14146" fmla="*/ 337975 w 4853691"/>
                <a:gd name="connsiteY14146" fmla="*/ 1685179 h 4860733"/>
                <a:gd name="connsiteX14147" fmla="*/ 44594 w 4853691"/>
                <a:gd name="connsiteY14147" fmla="*/ 2731962 h 4860733"/>
                <a:gd name="connsiteX14148" fmla="*/ 49288 w 4853691"/>
                <a:gd name="connsiteY14148" fmla="*/ 2760127 h 4860733"/>
                <a:gd name="connsiteX14149" fmla="*/ 51635 w 4853691"/>
                <a:gd name="connsiteY14149" fmla="*/ 2774209 h 4860733"/>
                <a:gd name="connsiteX14150" fmla="*/ 58676 w 4853691"/>
                <a:gd name="connsiteY14150" fmla="*/ 2802374 h 4860733"/>
                <a:gd name="connsiteX14151" fmla="*/ 58676 w 4853691"/>
                <a:gd name="connsiteY14151" fmla="*/ 2804721 h 4860733"/>
                <a:gd name="connsiteX14152" fmla="*/ 58676 w 4853691"/>
                <a:gd name="connsiteY14152" fmla="*/ 2807068 h 4860733"/>
                <a:gd name="connsiteX14153" fmla="*/ 61023 w 4853691"/>
                <a:gd name="connsiteY14153" fmla="*/ 2816456 h 4860733"/>
                <a:gd name="connsiteX14154" fmla="*/ 61023 w 4853691"/>
                <a:gd name="connsiteY14154" fmla="*/ 2818803 h 4860733"/>
                <a:gd name="connsiteX14155" fmla="*/ 68064 w 4853691"/>
                <a:gd name="connsiteY14155" fmla="*/ 2844620 h 4860733"/>
                <a:gd name="connsiteX14156" fmla="*/ 44594 w 4853691"/>
                <a:gd name="connsiteY14156" fmla="*/ 2731962 h 4860733"/>
                <a:gd name="connsiteX14157" fmla="*/ 44594 w 4853691"/>
                <a:gd name="connsiteY14157" fmla="*/ 2731962 h 4860733"/>
                <a:gd name="connsiteX14158" fmla="*/ 77453 w 4853691"/>
                <a:gd name="connsiteY14158" fmla="*/ 2863397 h 4860733"/>
                <a:gd name="connsiteX14159" fmla="*/ 89188 w 4853691"/>
                <a:gd name="connsiteY14159" fmla="*/ 2882173 h 4860733"/>
                <a:gd name="connsiteX14160" fmla="*/ 89188 w 4853691"/>
                <a:gd name="connsiteY14160" fmla="*/ 2882173 h 4860733"/>
                <a:gd name="connsiteX14161" fmla="*/ 84494 w 4853691"/>
                <a:gd name="connsiteY14161" fmla="*/ 2879826 h 4860733"/>
                <a:gd name="connsiteX14162" fmla="*/ 84494 w 4853691"/>
                <a:gd name="connsiteY14162" fmla="*/ 2879826 h 4860733"/>
                <a:gd name="connsiteX14163" fmla="*/ 82147 w 4853691"/>
                <a:gd name="connsiteY14163" fmla="*/ 2875132 h 4860733"/>
                <a:gd name="connsiteX14164" fmla="*/ 77453 w 4853691"/>
                <a:gd name="connsiteY14164" fmla="*/ 2863397 h 4860733"/>
                <a:gd name="connsiteX14165" fmla="*/ 77453 w 4853691"/>
                <a:gd name="connsiteY14165" fmla="*/ 2863397 h 4860733"/>
                <a:gd name="connsiteX14166" fmla="*/ 82147 w 4853691"/>
                <a:gd name="connsiteY14166" fmla="*/ 2882173 h 4860733"/>
                <a:gd name="connsiteX14167" fmla="*/ 86841 w 4853691"/>
                <a:gd name="connsiteY14167" fmla="*/ 2886867 h 4860733"/>
                <a:gd name="connsiteX14168" fmla="*/ 84494 w 4853691"/>
                <a:gd name="connsiteY14168" fmla="*/ 2891561 h 4860733"/>
                <a:gd name="connsiteX14169" fmla="*/ 82147 w 4853691"/>
                <a:gd name="connsiteY14169" fmla="*/ 2882173 h 4860733"/>
                <a:gd name="connsiteX14170" fmla="*/ 82147 w 4853691"/>
                <a:gd name="connsiteY14170" fmla="*/ 2882173 h 4860733"/>
                <a:gd name="connsiteX14171" fmla="*/ 218275 w 4853691"/>
                <a:gd name="connsiteY14171" fmla="*/ 3156777 h 4860733"/>
                <a:gd name="connsiteX14172" fmla="*/ 232358 w 4853691"/>
                <a:gd name="connsiteY14172" fmla="*/ 3168513 h 4860733"/>
                <a:gd name="connsiteX14173" fmla="*/ 244093 w 4853691"/>
                <a:gd name="connsiteY14173" fmla="*/ 3175554 h 4860733"/>
                <a:gd name="connsiteX14174" fmla="*/ 260522 w 4853691"/>
                <a:gd name="connsiteY14174" fmla="*/ 3184942 h 4860733"/>
                <a:gd name="connsiteX14175" fmla="*/ 269910 w 4853691"/>
                <a:gd name="connsiteY14175" fmla="*/ 3191983 h 4860733"/>
                <a:gd name="connsiteX14176" fmla="*/ 291034 w 4853691"/>
                <a:gd name="connsiteY14176" fmla="*/ 3201371 h 4860733"/>
                <a:gd name="connsiteX14177" fmla="*/ 298075 w 4853691"/>
                <a:gd name="connsiteY14177" fmla="*/ 3203718 h 4860733"/>
                <a:gd name="connsiteX14178" fmla="*/ 307463 w 4853691"/>
                <a:gd name="connsiteY14178" fmla="*/ 3206065 h 4860733"/>
                <a:gd name="connsiteX14179" fmla="*/ 307463 w 4853691"/>
                <a:gd name="connsiteY14179" fmla="*/ 3210759 h 4860733"/>
                <a:gd name="connsiteX14180" fmla="*/ 328587 w 4853691"/>
                <a:gd name="connsiteY14180" fmla="*/ 3231883 h 4860733"/>
                <a:gd name="connsiteX14181" fmla="*/ 337975 w 4853691"/>
                <a:gd name="connsiteY14181" fmla="*/ 3229536 h 4860733"/>
                <a:gd name="connsiteX14182" fmla="*/ 373180 w 4853691"/>
                <a:gd name="connsiteY14182" fmla="*/ 3295253 h 4860733"/>
                <a:gd name="connsiteX14183" fmla="*/ 384916 w 4853691"/>
                <a:gd name="connsiteY14183" fmla="*/ 3316377 h 4860733"/>
                <a:gd name="connsiteX14184" fmla="*/ 417774 w 4853691"/>
                <a:gd name="connsiteY14184" fmla="*/ 3377400 h 4860733"/>
                <a:gd name="connsiteX14185" fmla="*/ 434204 w 4853691"/>
                <a:gd name="connsiteY14185" fmla="*/ 3407912 h 4860733"/>
                <a:gd name="connsiteX14186" fmla="*/ 462368 w 4853691"/>
                <a:gd name="connsiteY14186" fmla="*/ 3457199 h 4860733"/>
                <a:gd name="connsiteX14187" fmla="*/ 476450 w 4853691"/>
                <a:gd name="connsiteY14187" fmla="*/ 3483017 h 4860733"/>
                <a:gd name="connsiteX14188" fmla="*/ 220622 w 4853691"/>
                <a:gd name="connsiteY14188" fmla="*/ 3152083 h 4860733"/>
                <a:gd name="connsiteX14189" fmla="*/ 218275 w 4853691"/>
                <a:gd name="connsiteY14189" fmla="*/ 3156777 h 4860733"/>
                <a:gd name="connsiteX14190" fmla="*/ 664214 w 4853691"/>
                <a:gd name="connsiteY14190" fmla="*/ 3673128 h 4860733"/>
                <a:gd name="connsiteX14191" fmla="*/ 666561 w 4853691"/>
                <a:gd name="connsiteY14191" fmla="*/ 3675475 h 4860733"/>
                <a:gd name="connsiteX14192" fmla="*/ 697073 w 4853691"/>
                <a:gd name="connsiteY14192" fmla="*/ 3696598 h 4860733"/>
                <a:gd name="connsiteX14193" fmla="*/ 706461 w 4853691"/>
                <a:gd name="connsiteY14193" fmla="*/ 3703639 h 4860733"/>
                <a:gd name="connsiteX14194" fmla="*/ 736973 w 4853691"/>
                <a:gd name="connsiteY14194" fmla="*/ 3724763 h 4860733"/>
                <a:gd name="connsiteX14195" fmla="*/ 746361 w 4853691"/>
                <a:gd name="connsiteY14195" fmla="*/ 3731804 h 4860733"/>
                <a:gd name="connsiteX14196" fmla="*/ 776872 w 4853691"/>
                <a:gd name="connsiteY14196" fmla="*/ 3750580 h 4860733"/>
                <a:gd name="connsiteX14197" fmla="*/ 786261 w 4853691"/>
                <a:gd name="connsiteY14197" fmla="*/ 3755274 h 4860733"/>
                <a:gd name="connsiteX14198" fmla="*/ 816772 w 4853691"/>
                <a:gd name="connsiteY14198" fmla="*/ 3774051 h 4860733"/>
                <a:gd name="connsiteX14199" fmla="*/ 826160 w 4853691"/>
                <a:gd name="connsiteY14199" fmla="*/ 3778745 h 4860733"/>
                <a:gd name="connsiteX14200" fmla="*/ 856672 w 4853691"/>
                <a:gd name="connsiteY14200" fmla="*/ 3797521 h 4860733"/>
                <a:gd name="connsiteX14201" fmla="*/ 837896 w 4853691"/>
                <a:gd name="connsiteY14201" fmla="*/ 3804562 h 4860733"/>
                <a:gd name="connsiteX14202" fmla="*/ 833201 w 4853691"/>
                <a:gd name="connsiteY14202" fmla="*/ 3806909 h 4860733"/>
                <a:gd name="connsiteX14203" fmla="*/ 816772 w 4853691"/>
                <a:gd name="connsiteY14203" fmla="*/ 3811604 h 4860733"/>
                <a:gd name="connsiteX14204" fmla="*/ 807384 w 4853691"/>
                <a:gd name="connsiteY14204" fmla="*/ 3813950 h 4860733"/>
                <a:gd name="connsiteX14205" fmla="*/ 793302 w 4853691"/>
                <a:gd name="connsiteY14205" fmla="*/ 3818645 h 4860733"/>
                <a:gd name="connsiteX14206" fmla="*/ 783914 w 4853691"/>
                <a:gd name="connsiteY14206" fmla="*/ 3820992 h 4860733"/>
                <a:gd name="connsiteX14207" fmla="*/ 772178 w 4853691"/>
                <a:gd name="connsiteY14207" fmla="*/ 3823339 h 4860733"/>
                <a:gd name="connsiteX14208" fmla="*/ 762790 w 4853691"/>
                <a:gd name="connsiteY14208" fmla="*/ 3825686 h 4860733"/>
                <a:gd name="connsiteX14209" fmla="*/ 751055 w 4853691"/>
                <a:gd name="connsiteY14209" fmla="*/ 3828033 h 4860733"/>
                <a:gd name="connsiteX14210" fmla="*/ 741667 w 4853691"/>
                <a:gd name="connsiteY14210" fmla="*/ 3830380 h 4860733"/>
                <a:gd name="connsiteX14211" fmla="*/ 729931 w 4853691"/>
                <a:gd name="connsiteY14211" fmla="*/ 3832727 h 4860733"/>
                <a:gd name="connsiteX14212" fmla="*/ 720543 w 4853691"/>
                <a:gd name="connsiteY14212" fmla="*/ 3832727 h 4860733"/>
                <a:gd name="connsiteX14213" fmla="*/ 711155 w 4853691"/>
                <a:gd name="connsiteY14213" fmla="*/ 3832727 h 4860733"/>
                <a:gd name="connsiteX14214" fmla="*/ 706461 w 4853691"/>
                <a:gd name="connsiteY14214" fmla="*/ 3830380 h 4860733"/>
                <a:gd name="connsiteX14215" fmla="*/ 687685 w 4853691"/>
                <a:gd name="connsiteY14215" fmla="*/ 3813950 h 4860733"/>
                <a:gd name="connsiteX14216" fmla="*/ 685338 w 4853691"/>
                <a:gd name="connsiteY14216" fmla="*/ 3813950 h 4860733"/>
                <a:gd name="connsiteX14217" fmla="*/ 680643 w 4853691"/>
                <a:gd name="connsiteY14217" fmla="*/ 3781092 h 4860733"/>
                <a:gd name="connsiteX14218" fmla="*/ 664214 w 4853691"/>
                <a:gd name="connsiteY14218" fmla="*/ 3673128 h 4860733"/>
                <a:gd name="connsiteX14219" fmla="*/ 675949 w 4853691"/>
                <a:gd name="connsiteY14219" fmla="*/ 3816298 h 4860733"/>
                <a:gd name="connsiteX14220" fmla="*/ 675949 w 4853691"/>
                <a:gd name="connsiteY14220" fmla="*/ 3816298 h 4860733"/>
                <a:gd name="connsiteX14221" fmla="*/ 675949 w 4853691"/>
                <a:gd name="connsiteY14221" fmla="*/ 3816298 h 4860733"/>
                <a:gd name="connsiteX14222" fmla="*/ 666561 w 4853691"/>
                <a:gd name="connsiteY14222" fmla="*/ 3811604 h 4860733"/>
                <a:gd name="connsiteX14223" fmla="*/ 675949 w 4853691"/>
                <a:gd name="connsiteY14223" fmla="*/ 3816298 h 4860733"/>
                <a:gd name="connsiteX14224" fmla="*/ 1058518 w 4853691"/>
                <a:gd name="connsiteY14224" fmla="*/ 3917221 h 4860733"/>
                <a:gd name="connsiteX14225" fmla="*/ 1079641 w 4853691"/>
                <a:gd name="connsiteY14225" fmla="*/ 3917221 h 4860733"/>
                <a:gd name="connsiteX14226" fmla="*/ 1079641 w 4853691"/>
                <a:gd name="connsiteY14226" fmla="*/ 3917221 h 4860733"/>
                <a:gd name="connsiteX14227" fmla="*/ 1081988 w 4853691"/>
                <a:gd name="connsiteY14227" fmla="*/ 3917221 h 4860733"/>
                <a:gd name="connsiteX14228" fmla="*/ 1081988 w 4853691"/>
                <a:gd name="connsiteY14228" fmla="*/ 3919567 h 4860733"/>
                <a:gd name="connsiteX14229" fmla="*/ 1091377 w 4853691"/>
                <a:gd name="connsiteY14229" fmla="*/ 3935997 h 4860733"/>
                <a:gd name="connsiteX14230" fmla="*/ 1081988 w 4853691"/>
                <a:gd name="connsiteY14230" fmla="*/ 3952426 h 4860733"/>
                <a:gd name="connsiteX14231" fmla="*/ 1077294 w 4853691"/>
                <a:gd name="connsiteY14231" fmla="*/ 3959468 h 4860733"/>
                <a:gd name="connsiteX14232" fmla="*/ 1070253 w 4853691"/>
                <a:gd name="connsiteY14232" fmla="*/ 3971203 h 4860733"/>
                <a:gd name="connsiteX14233" fmla="*/ 1060865 w 4853691"/>
                <a:gd name="connsiteY14233" fmla="*/ 3968856 h 4860733"/>
                <a:gd name="connsiteX14234" fmla="*/ 1060865 w 4853691"/>
                <a:gd name="connsiteY14234" fmla="*/ 3968856 h 4860733"/>
                <a:gd name="connsiteX14235" fmla="*/ 1060865 w 4853691"/>
                <a:gd name="connsiteY14235" fmla="*/ 3945385 h 4860733"/>
                <a:gd name="connsiteX14236" fmla="*/ 1058518 w 4853691"/>
                <a:gd name="connsiteY14236" fmla="*/ 3917221 h 4860733"/>
                <a:gd name="connsiteX14237" fmla="*/ 4112025 w 4853691"/>
                <a:gd name="connsiteY14237" fmla="*/ 1103112 h 4860733"/>
                <a:gd name="connsiteX14238" fmla="*/ 4093249 w 4853691"/>
                <a:gd name="connsiteY14238" fmla="*/ 1074947 h 4860733"/>
                <a:gd name="connsiteX14239" fmla="*/ 4062738 w 4853691"/>
                <a:gd name="connsiteY14239" fmla="*/ 1030353 h 4860733"/>
                <a:gd name="connsiteX14240" fmla="*/ 4046308 w 4853691"/>
                <a:gd name="connsiteY14240" fmla="*/ 1004536 h 4860733"/>
                <a:gd name="connsiteX14241" fmla="*/ 4048655 w 4853691"/>
                <a:gd name="connsiteY14241" fmla="*/ 1006883 h 4860733"/>
                <a:gd name="connsiteX14242" fmla="*/ 4088555 w 4853691"/>
                <a:gd name="connsiteY14242" fmla="*/ 1030353 h 4860733"/>
                <a:gd name="connsiteX14243" fmla="*/ 4107331 w 4853691"/>
                <a:gd name="connsiteY14243" fmla="*/ 1042089 h 4860733"/>
                <a:gd name="connsiteX14244" fmla="*/ 4144884 w 4853691"/>
                <a:gd name="connsiteY14244" fmla="*/ 1065559 h 4860733"/>
                <a:gd name="connsiteX14245" fmla="*/ 4173049 w 4853691"/>
                <a:gd name="connsiteY14245" fmla="*/ 1084335 h 4860733"/>
                <a:gd name="connsiteX14246" fmla="*/ 4198866 w 4853691"/>
                <a:gd name="connsiteY14246" fmla="*/ 1100765 h 4860733"/>
                <a:gd name="connsiteX14247" fmla="*/ 4243460 w 4853691"/>
                <a:gd name="connsiteY14247" fmla="*/ 1133623 h 4860733"/>
                <a:gd name="connsiteX14248" fmla="*/ 4250501 w 4853691"/>
                <a:gd name="connsiteY14248" fmla="*/ 1138318 h 4860733"/>
                <a:gd name="connsiteX14249" fmla="*/ 4250501 w 4853691"/>
                <a:gd name="connsiteY14249" fmla="*/ 1138318 h 4860733"/>
                <a:gd name="connsiteX14250" fmla="*/ 4281013 w 4853691"/>
                <a:gd name="connsiteY14250" fmla="*/ 1215770 h 4860733"/>
                <a:gd name="connsiteX14251" fmla="*/ 4123761 w 4853691"/>
                <a:gd name="connsiteY14251" fmla="*/ 1124235 h 4860733"/>
                <a:gd name="connsiteX14252" fmla="*/ 4112025 w 4853691"/>
                <a:gd name="connsiteY14252" fmla="*/ 1103112 h 4860733"/>
                <a:gd name="connsiteX14253" fmla="*/ 563291 w 4853691"/>
                <a:gd name="connsiteY14253" fmla="*/ 1189953 h 4860733"/>
                <a:gd name="connsiteX14254" fmla="*/ 537474 w 4853691"/>
                <a:gd name="connsiteY14254" fmla="*/ 1241588 h 4860733"/>
                <a:gd name="connsiteX14255" fmla="*/ 537474 w 4853691"/>
                <a:gd name="connsiteY14255" fmla="*/ 1243935 h 4860733"/>
                <a:gd name="connsiteX14256" fmla="*/ 509309 w 4853691"/>
                <a:gd name="connsiteY14256" fmla="*/ 1297917 h 4860733"/>
                <a:gd name="connsiteX14257" fmla="*/ 504615 w 4853691"/>
                <a:gd name="connsiteY14257" fmla="*/ 1309652 h 4860733"/>
                <a:gd name="connsiteX14258" fmla="*/ 481145 w 4853691"/>
                <a:gd name="connsiteY14258" fmla="*/ 1354246 h 4860733"/>
                <a:gd name="connsiteX14259" fmla="*/ 474103 w 4853691"/>
                <a:gd name="connsiteY14259" fmla="*/ 1370675 h 4860733"/>
                <a:gd name="connsiteX14260" fmla="*/ 460021 w 4853691"/>
                <a:gd name="connsiteY14260" fmla="*/ 1401187 h 4860733"/>
                <a:gd name="connsiteX14261" fmla="*/ 532780 w 4853691"/>
                <a:gd name="connsiteY14261" fmla="*/ 1213423 h 4860733"/>
                <a:gd name="connsiteX14262" fmla="*/ 539821 w 4853691"/>
                <a:gd name="connsiteY14262" fmla="*/ 1215770 h 4860733"/>
                <a:gd name="connsiteX14263" fmla="*/ 560944 w 4853691"/>
                <a:gd name="connsiteY14263" fmla="*/ 1194647 h 4860733"/>
                <a:gd name="connsiteX14264" fmla="*/ 560944 w 4853691"/>
                <a:gd name="connsiteY14264" fmla="*/ 1192300 h 4860733"/>
                <a:gd name="connsiteX14265" fmla="*/ 565638 w 4853691"/>
                <a:gd name="connsiteY14265" fmla="*/ 1192300 h 4860733"/>
                <a:gd name="connsiteX14266" fmla="*/ 563291 w 4853691"/>
                <a:gd name="connsiteY14266" fmla="*/ 1189953 h 4860733"/>
                <a:gd name="connsiteX14267" fmla="*/ 316851 w 4853691"/>
                <a:gd name="connsiteY14267" fmla="*/ 1793144 h 4860733"/>
                <a:gd name="connsiteX14268" fmla="*/ 316851 w 4853691"/>
                <a:gd name="connsiteY14268" fmla="*/ 1795491 h 4860733"/>
                <a:gd name="connsiteX14269" fmla="*/ 312157 w 4853691"/>
                <a:gd name="connsiteY14269" fmla="*/ 1833043 h 4860733"/>
                <a:gd name="connsiteX14270" fmla="*/ 305116 w 4853691"/>
                <a:gd name="connsiteY14270" fmla="*/ 1842432 h 4860733"/>
                <a:gd name="connsiteX14271" fmla="*/ 300422 w 4853691"/>
                <a:gd name="connsiteY14271" fmla="*/ 1840084 h 4860733"/>
                <a:gd name="connsiteX14272" fmla="*/ 302769 w 4853691"/>
                <a:gd name="connsiteY14272" fmla="*/ 1835390 h 4860733"/>
                <a:gd name="connsiteX14273" fmla="*/ 316851 w 4853691"/>
                <a:gd name="connsiteY14273" fmla="*/ 1793144 h 4860733"/>
                <a:gd name="connsiteX14274" fmla="*/ 417774 w 4853691"/>
                <a:gd name="connsiteY14274" fmla="*/ 1699262 h 4860733"/>
                <a:gd name="connsiteX14275" fmla="*/ 452980 w 4853691"/>
                <a:gd name="connsiteY14275" fmla="*/ 1659362 h 4860733"/>
                <a:gd name="connsiteX14276" fmla="*/ 481145 w 4853691"/>
                <a:gd name="connsiteY14276" fmla="*/ 1626503 h 4860733"/>
                <a:gd name="connsiteX14277" fmla="*/ 518697 w 4853691"/>
                <a:gd name="connsiteY14277" fmla="*/ 1586603 h 4860733"/>
                <a:gd name="connsiteX14278" fmla="*/ 546862 w 4853691"/>
                <a:gd name="connsiteY14278" fmla="*/ 1553745 h 4860733"/>
                <a:gd name="connsiteX14279" fmla="*/ 586762 w 4853691"/>
                <a:gd name="connsiteY14279" fmla="*/ 1511498 h 4860733"/>
                <a:gd name="connsiteX14280" fmla="*/ 614926 w 4853691"/>
                <a:gd name="connsiteY14280" fmla="*/ 1480986 h 4860733"/>
                <a:gd name="connsiteX14281" fmla="*/ 619620 w 4853691"/>
                <a:gd name="connsiteY14281" fmla="*/ 1476292 h 4860733"/>
                <a:gd name="connsiteX14282" fmla="*/ 600844 w 4853691"/>
                <a:gd name="connsiteY14282" fmla="*/ 1504457 h 4860733"/>
                <a:gd name="connsiteX14283" fmla="*/ 584415 w 4853691"/>
                <a:gd name="connsiteY14283" fmla="*/ 1527927 h 4860733"/>
                <a:gd name="connsiteX14284" fmla="*/ 560944 w 4853691"/>
                <a:gd name="connsiteY14284" fmla="*/ 1563133 h 4860733"/>
                <a:gd name="connsiteX14285" fmla="*/ 542168 w 4853691"/>
                <a:gd name="connsiteY14285" fmla="*/ 1591297 h 4860733"/>
                <a:gd name="connsiteX14286" fmla="*/ 530433 w 4853691"/>
                <a:gd name="connsiteY14286" fmla="*/ 1610074 h 4860733"/>
                <a:gd name="connsiteX14287" fmla="*/ 514003 w 4853691"/>
                <a:gd name="connsiteY14287" fmla="*/ 1633544 h 4860733"/>
                <a:gd name="connsiteX14288" fmla="*/ 431857 w 4853691"/>
                <a:gd name="connsiteY14288" fmla="*/ 1708650 h 4860733"/>
                <a:gd name="connsiteX14289" fmla="*/ 422468 w 4853691"/>
                <a:gd name="connsiteY14289" fmla="*/ 1701609 h 4860733"/>
                <a:gd name="connsiteX14290" fmla="*/ 417774 w 4853691"/>
                <a:gd name="connsiteY14290" fmla="*/ 1699262 h 4860733"/>
                <a:gd name="connsiteX14291" fmla="*/ 30512 w 4853691"/>
                <a:gd name="connsiteY14291" fmla="*/ 2508993 h 4860733"/>
                <a:gd name="connsiteX14292" fmla="*/ 25818 w 4853691"/>
                <a:gd name="connsiteY14292" fmla="*/ 2508993 h 4860733"/>
                <a:gd name="connsiteX14293" fmla="*/ 25818 w 4853691"/>
                <a:gd name="connsiteY14293" fmla="*/ 2504299 h 4860733"/>
                <a:gd name="connsiteX14294" fmla="*/ 30512 w 4853691"/>
                <a:gd name="connsiteY14294" fmla="*/ 2504299 h 4860733"/>
                <a:gd name="connsiteX14295" fmla="*/ 30512 w 4853691"/>
                <a:gd name="connsiteY14295" fmla="*/ 2504299 h 4860733"/>
                <a:gd name="connsiteX14296" fmla="*/ 30512 w 4853691"/>
                <a:gd name="connsiteY14296" fmla="*/ 2508993 h 4860733"/>
                <a:gd name="connsiteX14297" fmla="*/ 126741 w 4853691"/>
                <a:gd name="connsiteY14297" fmla="*/ 3025343 h 4860733"/>
                <a:gd name="connsiteX14298" fmla="*/ 117352 w 4853691"/>
                <a:gd name="connsiteY14298" fmla="*/ 2987790 h 4860733"/>
                <a:gd name="connsiteX14299" fmla="*/ 115005 w 4853691"/>
                <a:gd name="connsiteY14299" fmla="*/ 2971361 h 4860733"/>
                <a:gd name="connsiteX14300" fmla="*/ 105617 w 4853691"/>
                <a:gd name="connsiteY14300" fmla="*/ 2931461 h 4860733"/>
                <a:gd name="connsiteX14301" fmla="*/ 103270 w 4853691"/>
                <a:gd name="connsiteY14301" fmla="*/ 2922073 h 4860733"/>
                <a:gd name="connsiteX14302" fmla="*/ 103270 w 4853691"/>
                <a:gd name="connsiteY14302" fmla="*/ 2919726 h 4860733"/>
                <a:gd name="connsiteX14303" fmla="*/ 107964 w 4853691"/>
                <a:gd name="connsiteY14303" fmla="*/ 2919726 h 4860733"/>
                <a:gd name="connsiteX14304" fmla="*/ 117352 w 4853691"/>
                <a:gd name="connsiteY14304" fmla="*/ 2952584 h 4860733"/>
                <a:gd name="connsiteX14305" fmla="*/ 124393 w 4853691"/>
                <a:gd name="connsiteY14305" fmla="*/ 2978402 h 4860733"/>
                <a:gd name="connsiteX14306" fmla="*/ 138476 w 4853691"/>
                <a:gd name="connsiteY14306" fmla="*/ 3030037 h 4860733"/>
                <a:gd name="connsiteX14307" fmla="*/ 129088 w 4853691"/>
                <a:gd name="connsiteY14307" fmla="*/ 3027690 h 4860733"/>
                <a:gd name="connsiteX14308" fmla="*/ 126741 w 4853691"/>
                <a:gd name="connsiteY14308" fmla="*/ 3025343 h 4860733"/>
                <a:gd name="connsiteX14309" fmla="*/ 1030353 w 4853691"/>
                <a:gd name="connsiteY14309" fmla="*/ 4304483 h 4860733"/>
                <a:gd name="connsiteX14310" fmla="*/ 1032700 w 4853691"/>
                <a:gd name="connsiteY14310" fmla="*/ 4302136 h 4860733"/>
                <a:gd name="connsiteX14311" fmla="*/ 1051477 w 4853691"/>
                <a:gd name="connsiteY14311" fmla="*/ 4311525 h 4860733"/>
                <a:gd name="connsiteX14312" fmla="*/ 1060865 w 4853691"/>
                <a:gd name="connsiteY14312" fmla="*/ 4316219 h 4860733"/>
                <a:gd name="connsiteX14313" fmla="*/ 1060865 w 4853691"/>
                <a:gd name="connsiteY14313" fmla="*/ 4318565 h 4860733"/>
                <a:gd name="connsiteX14314" fmla="*/ 1058518 w 4853691"/>
                <a:gd name="connsiteY14314" fmla="*/ 4327954 h 4860733"/>
                <a:gd name="connsiteX14315" fmla="*/ 1058518 w 4853691"/>
                <a:gd name="connsiteY14315" fmla="*/ 4330301 h 4860733"/>
                <a:gd name="connsiteX14316" fmla="*/ 1053824 w 4853691"/>
                <a:gd name="connsiteY14316" fmla="*/ 4325607 h 4860733"/>
                <a:gd name="connsiteX14317" fmla="*/ 1030353 w 4853691"/>
                <a:gd name="connsiteY14317" fmla="*/ 4304483 h 4860733"/>
                <a:gd name="connsiteX14318" fmla="*/ 4215296 w 4853691"/>
                <a:gd name="connsiteY14318" fmla="*/ 3945385 h 4860733"/>
                <a:gd name="connsiteX14319" fmla="*/ 4222337 w 4853691"/>
                <a:gd name="connsiteY14319" fmla="*/ 3935997 h 4860733"/>
                <a:gd name="connsiteX14320" fmla="*/ 4229378 w 4853691"/>
                <a:gd name="connsiteY14320" fmla="*/ 3938344 h 4860733"/>
                <a:gd name="connsiteX14321" fmla="*/ 4227031 w 4853691"/>
                <a:gd name="connsiteY14321" fmla="*/ 3947732 h 4860733"/>
                <a:gd name="connsiteX14322" fmla="*/ 4224684 w 4853691"/>
                <a:gd name="connsiteY14322" fmla="*/ 3957120 h 4860733"/>
                <a:gd name="connsiteX14323" fmla="*/ 4222337 w 4853691"/>
                <a:gd name="connsiteY14323" fmla="*/ 3964162 h 4860733"/>
                <a:gd name="connsiteX14324" fmla="*/ 4215296 w 4853691"/>
                <a:gd name="connsiteY14324" fmla="*/ 3961814 h 4860733"/>
                <a:gd name="connsiteX14325" fmla="*/ 4215296 w 4853691"/>
                <a:gd name="connsiteY14325" fmla="*/ 3961814 h 4860733"/>
                <a:gd name="connsiteX14326" fmla="*/ 4215296 w 4853691"/>
                <a:gd name="connsiteY14326" fmla="*/ 3954773 h 4860733"/>
                <a:gd name="connsiteX14327" fmla="*/ 4215296 w 4853691"/>
                <a:gd name="connsiteY14327" fmla="*/ 3945385 h 4860733"/>
                <a:gd name="connsiteX14328" fmla="*/ 4227031 w 4853691"/>
                <a:gd name="connsiteY14328" fmla="*/ 3966508 h 4860733"/>
                <a:gd name="connsiteX14329" fmla="*/ 4229378 w 4853691"/>
                <a:gd name="connsiteY14329" fmla="*/ 3959468 h 4860733"/>
                <a:gd name="connsiteX14330" fmla="*/ 4231725 w 4853691"/>
                <a:gd name="connsiteY14330" fmla="*/ 3947732 h 4860733"/>
                <a:gd name="connsiteX14331" fmla="*/ 4234072 w 4853691"/>
                <a:gd name="connsiteY14331" fmla="*/ 3940691 h 4860733"/>
                <a:gd name="connsiteX14332" fmla="*/ 4236419 w 4853691"/>
                <a:gd name="connsiteY14332" fmla="*/ 3940691 h 4860733"/>
                <a:gd name="connsiteX14333" fmla="*/ 4257542 w 4853691"/>
                <a:gd name="connsiteY14333" fmla="*/ 3919567 h 4860733"/>
                <a:gd name="connsiteX14334" fmla="*/ 4255195 w 4853691"/>
                <a:gd name="connsiteY14334" fmla="*/ 3912527 h 4860733"/>
                <a:gd name="connsiteX14335" fmla="*/ 4271625 w 4853691"/>
                <a:gd name="connsiteY14335" fmla="*/ 3905485 h 4860733"/>
                <a:gd name="connsiteX14336" fmla="*/ 4227031 w 4853691"/>
                <a:gd name="connsiteY14336" fmla="*/ 3966508 h 4860733"/>
                <a:gd name="connsiteX14337" fmla="*/ 4227031 w 4853691"/>
                <a:gd name="connsiteY14337" fmla="*/ 3966508 h 4860733"/>
                <a:gd name="connsiteX14338" fmla="*/ 4642458 w 4853691"/>
                <a:gd name="connsiteY14338" fmla="*/ 3429035 h 4860733"/>
                <a:gd name="connsiteX14339" fmla="*/ 4640111 w 4853691"/>
                <a:gd name="connsiteY14339" fmla="*/ 3433729 h 4860733"/>
                <a:gd name="connsiteX14340" fmla="*/ 4640111 w 4853691"/>
                <a:gd name="connsiteY14340" fmla="*/ 3436076 h 4860733"/>
                <a:gd name="connsiteX14341" fmla="*/ 4647152 w 4853691"/>
                <a:gd name="connsiteY14341" fmla="*/ 3414952 h 4860733"/>
                <a:gd name="connsiteX14342" fmla="*/ 4647152 w 4853691"/>
                <a:gd name="connsiteY14342" fmla="*/ 3412606 h 4860733"/>
                <a:gd name="connsiteX14343" fmla="*/ 4642458 w 4853691"/>
                <a:gd name="connsiteY14343" fmla="*/ 3429035 h 4860733"/>
                <a:gd name="connsiteX14344" fmla="*/ 4663581 w 4853691"/>
                <a:gd name="connsiteY14344" fmla="*/ 3346888 h 4860733"/>
                <a:gd name="connsiteX14345" fmla="*/ 4665929 w 4853691"/>
                <a:gd name="connsiteY14345" fmla="*/ 3339847 h 4860733"/>
                <a:gd name="connsiteX14346" fmla="*/ 4665929 w 4853691"/>
                <a:gd name="connsiteY14346" fmla="*/ 3342194 h 4860733"/>
                <a:gd name="connsiteX14347" fmla="*/ 4665929 w 4853691"/>
                <a:gd name="connsiteY14347" fmla="*/ 3344541 h 4860733"/>
                <a:gd name="connsiteX14348" fmla="*/ 4654193 w 4853691"/>
                <a:gd name="connsiteY14348" fmla="*/ 3365665 h 4860733"/>
                <a:gd name="connsiteX14349" fmla="*/ 4663581 w 4853691"/>
                <a:gd name="connsiteY14349" fmla="*/ 3346888 h 4860733"/>
                <a:gd name="connsiteX14350" fmla="*/ 4565005 w 4853691"/>
                <a:gd name="connsiteY14350" fmla="*/ 3548734 h 4860733"/>
                <a:gd name="connsiteX14351" fmla="*/ 4567353 w 4853691"/>
                <a:gd name="connsiteY14351" fmla="*/ 3544040 h 4860733"/>
                <a:gd name="connsiteX14352" fmla="*/ 4567353 w 4853691"/>
                <a:gd name="connsiteY14352" fmla="*/ 3544040 h 4860733"/>
                <a:gd name="connsiteX14353" fmla="*/ 4565005 w 4853691"/>
                <a:gd name="connsiteY14353" fmla="*/ 3546387 h 4860733"/>
                <a:gd name="connsiteX14354" fmla="*/ 4565005 w 4853691"/>
                <a:gd name="connsiteY14354" fmla="*/ 3548734 h 4860733"/>
                <a:gd name="connsiteX14355" fmla="*/ 4780934 w 4853691"/>
                <a:gd name="connsiteY14355" fmla="*/ 2487869 h 4860733"/>
                <a:gd name="connsiteX14356" fmla="*/ 4787975 w 4853691"/>
                <a:gd name="connsiteY14356" fmla="*/ 2492563 h 4860733"/>
                <a:gd name="connsiteX14357" fmla="*/ 4785628 w 4853691"/>
                <a:gd name="connsiteY14357" fmla="*/ 2497258 h 4860733"/>
                <a:gd name="connsiteX14358" fmla="*/ 4783281 w 4853691"/>
                <a:gd name="connsiteY14358" fmla="*/ 2501952 h 4860733"/>
                <a:gd name="connsiteX14359" fmla="*/ 4778587 w 4853691"/>
                <a:gd name="connsiteY14359" fmla="*/ 2499605 h 4860733"/>
                <a:gd name="connsiteX14360" fmla="*/ 4778587 w 4853691"/>
                <a:gd name="connsiteY14360" fmla="*/ 2494910 h 4860733"/>
                <a:gd name="connsiteX14361" fmla="*/ 4780934 w 4853691"/>
                <a:gd name="connsiteY14361" fmla="*/ 2487869 h 4860733"/>
                <a:gd name="connsiteX14362" fmla="*/ 4410100 w 4853691"/>
                <a:gd name="connsiteY14362" fmla="*/ 1556092 h 4860733"/>
                <a:gd name="connsiteX14363" fmla="*/ 4454694 w 4853691"/>
                <a:gd name="connsiteY14363" fmla="*/ 1680485 h 4860733"/>
                <a:gd name="connsiteX14364" fmla="*/ 4454694 w 4853691"/>
                <a:gd name="connsiteY14364" fmla="*/ 1680485 h 4860733"/>
                <a:gd name="connsiteX14365" fmla="*/ 4440612 w 4853691"/>
                <a:gd name="connsiteY14365" fmla="*/ 1652321 h 4860733"/>
                <a:gd name="connsiteX14366" fmla="*/ 4428877 w 4853691"/>
                <a:gd name="connsiteY14366" fmla="*/ 1631197 h 4860733"/>
                <a:gd name="connsiteX14367" fmla="*/ 4405406 w 4853691"/>
                <a:gd name="connsiteY14367" fmla="*/ 1588950 h 4860733"/>
                <a:gd name="connsiteX14368" fmla="*/ 4391324 w 4853691"/>
                <a:gd name="connsiteY14368" fmla="*/ 1563133 h 4860733"/>
                <a:gd name="connsiteX14369" fmla="*/ 4367854 w 4853691"/>
                <a:gd name="connsiteY14369" fmla="*/ 1523233 h 4860733"/>
                <a:gd name="connsiteX14370" fmla="*/ 4353771 w 4853691"/>
                <a:gd name="connsiteY14370" fmla="*/ 1495069 h 4860733"/>
                <a:gd name="connsiteX14371" fmla="*/ 4330301 w 4853691"/>
                <a:gd name="connsiteY14371" fmla="*/ 1455169 h 4860733"/>
                <a:gd name="connsiteX14372" fmla="*/ 4313872 w 4853691"/>
                <a:gd name="connsiteY14372" fmla="*/ 1427004 h 4860733"/>
                <a:gd name="connsiteX14373" fmla="*/ 4290401 w 4853691"/>
                <a:gd name="connsiteY14373" fmla="*/ 1387104 h 4860733"/>
                <a:gd name="connsiteX14374" fmla="*/ 4271625 w 4853691"/>
                <a:gd name="connsiteY14374" fmla="*/ 1356593 h 4860733"/>
                <a:gd name="connsiteX14375" fmla="*/ 4248154 w 4853691"/>
                <a:gd name="connsiteY14375" fmla="*/ 1316693 h 4860733"/>
                <a:gd name="connsiteX14376" fmla="*/ 4229378 w 4853691"/>
                <a:gd name="connsiteY14376" fmla="*/ 1283834 h 4860733"/>
                <a:gd name="connsiteX14377" fmla="*/ 4203560 w 4853691"/>
                <a:gd name="connsiteY14377" fmla="*/ 1243935 h 4860733"/>
                <a:gd name="connsiteX14378" fmla="*/ 4184784 w 4853691"/>
                <a:gd name="connsiteY14378" fmla="*/ 1213423 h 4860733"/>
                <a:gd name="connsiteX14379" fmla="*/ 4158966 w 4853691"/>
                <a:gd name="connsiteY14379" fmla="*/ 1171176 h 4860733"/>
                <a:gd name="connsiteX14380" fmla="*/ 4140190 w 4853691"/>
                <a:gd name="connsiteY14380" fmla="*/ 1140665 h 4860733"/>
                <a:gd name="connsiteX14381" fmla="*/ 4128455 w 4853691"/>
                <a:gd name="connsiteY14381" fmla="*/ 1121888 h 4860733"/>
                <a:gd name="connsiteX14382" fmla="*/ 4283360 w 4853691"/>
                <a:gd name="connsiteY14382" fmla="*/ 1213423 h 4860733"/>
                <a:gd name="connsiteX14383" fmla="*/ 4295095 w 4853691"/>
                <a:gd name="connsiteY14383" fmla="*/ 1241588 h 4860733"/>
                <a:gd name="connsiteX14384" fmla="*/ 4410100 w 4853691"/>
                <a:gd name="connsiteY14384" fmla="*/ 1556092 h 4860733"/>
                <a:gd name="connsiteX14385" fmla="*/ 4675317 w 4853691"/>
                <a:gd name="connsiteY14385" fmla="*/ 1607727 h 4860733"/>
                <a:gd name="connsiteX14386" fmla="*/ 4672970 w 4853691"/>
                <a:gd name="connsiteY14386" fmla="*/ 1595992 h 4860733"/>
                <a:gd name="connsiteX14387" fmla="*/ 4712869 w 4853691"/>
                <a:gd name="connsiteY14387" fmla="*/ 1673444 h 4860733"/>
                <a:gd name="connsiteX14388" fmla="*/ 4719911 w 4853691"/>
                <a:gd name="connsiteY14388" fmla="*/ 1694568 h 4860733"/>
                <a:gd name="connsiteX14389" fmla="*/ 4680011 w 4853691"/>
                <a:gd name="connsiteY14389" fmla="*/ 1624156 h 4860733"/>
                <a:gd name="connsiteX14390" fmla="*/ 4675317 w 4853691"/>
                <a:gd name="connsiteY14390" fmla="*/ 1607727 h 4860733"/>
                <a:gd name="connsiteX14391" fmla="*/ 4719911 w 4853691"/>
                <a:gd name="connsiteY14391" fmla="*/ 1687526 h 4860733"/>
                <a:gd name="connsiteX14392" fmla="*/ 4757463 w 4853691"/>
                <a:gd name="connsiteY14392" fmla="*/ 1774367 h 4860733"/>
                <a:gd name="connsiteX14393" fmla="*/ 4757463 w 4853691"/>
                <a:gd name="connsiteY14393" fmla="*/ 1774367 h 4860733"/>
                <a:gd name="connsiteX14394" fmla="*/ 4726952 w 4853691"/>
                <a:gd name="connsiteY14394" fmla="*/ 1703956 h 4860733"/>
                <a:gd name="connsiteX14395" fmla="*/ 4719911 w 4853691"/>
                <a:gd name="connsiteY14395" fmla="*/ 1687526 h 4860733"/>
                <a:gd name="connsiteX14396" fmla="*/ 2433887 w 4853691"/>
                <a:gd name="connsiteY14396" fmla="*/ 251134 h 4860733"/>
                <a:gd name="connsiteX14397" fmla="*/ 2436234 w 4853691"/>
                <a:gd name="connsiteY14397" fmla="*/ 262869 h 4860733"/>
                <a:gd name="connsiteX14398" fmla="*/ 2438581 w 4853691"/>
                <a:gd name="connsiteY14398" fmla="*/ 279299 h 4860733"/>
                <a:gd name="connsiteX14399" fmla="*/ 2440928 w 4853691"/>
                <a:gd name="connsiteY14399" fmla="*/ 291034 h 4860733"/>
                <a:gd name="connsiteX14400" fmla="*/ 2443275 w 4853691"/>
                <a:gd name="connsiteY14400" fmla="*/ 309810 h 4860733"/>
                <a:gd name="connsiteX14401" fmla="*/ 2445622 w 4853691"/>
                <a:gd name="connsiteY14401" fmla="*/ 321545 h 4860733"/>
                <a:gd name="connsiteX14402" fmla="*/ 2447970 w 4853691"/>
                <a:gd name="connsiteY14402" fmla="*/ 340322 h 4860733"/>
                <a:gd name="connsiteX14403" fmla="*/ 2450317 w 4853691"/>
                <a:gd name="connsiteY14403" fmla="*/ 352057 h 4860733"/>
                <a:gd name="connsiteX14404" fmla="*/ 2455011 w 4853691"/>
                <a:gd name="connsiteY14404" fmla="*/ 373180 h 4860733"/>
                <a:gd name="connsiteX14405" fmla="*/ 2457358 w 4853691"/>
                <a:gd name="connsiteY14405" fmla="*/ 382569 h 4860733"/>
                <a:gd name="connsiteX14406" fmla="*/ 2459705 w 4853691"/>
                <a:gd name="connsiteY14406" fmla="*/ 398998 h 4860733"/>
                <a:gd name="connsiteX14407" fmla="*/ 2455011 w 4853691"/>
                <a:gd name="connsiteY14407" fmla="*/ 401345 h 4860733"/>
                <a:gd name="connsiteX14408" fmla="*/ 2452664 w 4853691"/>
                <a:gd name="connsiteY14408" fmla="*/ 396651 h 4860733"/>
                <a:gd name="connsiteX14409" fmla="*/ 2443275 w 4853691"/>
                <a:gd name="connsiteY14409" fmla="*/ 380222 h 4860733"/>
                <a:gd name="connsiteX14410" fmla="*/ 2431540 w 4853691"/>
                <a:gd name="connsiteY14410" fmla="*/ 361445 h 4860733"/>
                <a:gd name="connsiteX14411" fmla="*/ 2422152 w 4853691"/>
                <a:gd name="connsiteY14411" fmla="*/ 347363 h 4860733"/>
                <a:gd name="connsiteX14412" fmla="*/ 2410417 w 4853691"/>
                <a:gd name="connsiteY14412" fmla="*/ 328586 h 4860733"/>
                <a:gd name="connsiteX14413" fmla="*/ 2401029 w 4853691"/>
                <a:gd name="connsiteY14413" fmla="*/ 314504 h 4860733"/>
                <a:gd name="connsiteX14414" fmla="*/ 2386946 w 4853691"/>
                <a:gd name="connsiteY14414" fmla="*/ 295728 h 4860733"/>
                <a:gd name="connsiteX14415" fmla="*/ 2379905 w 4853691"/>
                <a:gd name="connsiteY14415" fmla="*/ 283993 h 4860733"/>
                <a:gd name="connsiteX14416" fmla="*/ 2372864 w 4853691"/>
                <a:gd name="connsiteY14416" fmla="*/ 274604 h 4860733"/>
                <a:gd name="connsiteX14417" fmla="*/ 2372864 w 4853691"/>
                <a:gd name="connsiteY14417" fmla="*/ 274604 h 4860733"/>
                <a:gd name="connsiteX14418" fmla="*/ 2393987 w 4853691"/>
                <a:gd name="connsiteY14418" fmla="*/ 253481 h 4860733"/>
                <a:gd name="connsiteX14419" fmla="*/ 2393987 w 4853691"/>
                <a:gd name="connsiteY14419" fmla="*/ 253481 h 4860733"/>
                <a:gd name="connsiteX14420" fmla="*/ 2417458 w 4853691"/>
                <a:gd name="connsiteY14420" fmla="*/ 251134 h 4860733"/>
                <a:gd name="connsiteX14421" fmla="*/ 2433887 w 4853691"/>
                <a:gd name="connsiteY14421" fmla="*/ 251134 h 4860733"/>
                <a:gd name="connsiteX14422" fmla="*/ 603191 w 4853691"/>
                <a:gd name="connsiteY14422" fmla="*/ 1114847 h 4860733"/>
                <a:gd name="connsiteX14423" fmla="*/ 603191 w 4853691"/>
                <a:gd name="connsiteY14423" fmla="*/ 1114847 h 4860733"/>
                <a:gd name="connsiteX14424" fmla="*/ 591456 w 4853691"/>
                <a:gd name="connsiteY14424" fmla="*/ 1135970 h 4860733"/>
                <a:gd name="connsiteX14425" fmla="*/ 567985 w 4853691"/>
                <a:gd name="connsiteY14425" fmla="*/ 1178217 h 4860733"/>
                <a:gd name="connsiteX14426" fmla="*/ 563291 w 4853691"/>
                <a:gd name="connsiteY14426" fmla="*/ 1187606 h 4860733"/>
                <a:gd name="connsiteX14427" fmla="*/ 563291 w 4853691"/>
                <a:gd name="connsiteY14427" fmla="*/ 1189953 h 4860733"/>
                <a:gd name="connsiteX14428" fmla="*/ 558597 w 4853691"/>
                <a:gd name="connsiteY14428" fmla="*/ 1189953 h 4860733"/>
                <a:gd name="connsiteX14429" fmla="*/ 556250 w 4853691"/>
                <a:gd name="connsiteY14429" fmla="*/ 1189953 h 4860733"/>
                <a:gd name="connsiteX14430" fmla="*/ 551556 w 4853691"/>
                <a:gd name="connsiteY14430" fmla="*/ 1180564 h 4860733"/>
                <a:gd name="connsiteX14431" fmla="*/ 586762 w 4853691"/>
                <a:gd name="connsiteY14431" fmla="*/ 1138318 h 4860733"/>
                <a:gd name="connsiteX14432" fmla="*/ 603191 w 4853691"/>
                <a:gd name="connsiteY14432" fmla="*/ 1114847 h 4860733"/>
                <a:gd name="connsiteX14433" fmla="*/ 312157 w 4853691"/>
                <a:gd name="connsiteY14433" fmla="*/ 1833043 h 4860733"/>
                <a:gd name="connsiteX14434" fmla="*/ 330934 w 4853691"/>
                <a:gd name="connsiteY14434" fmla="*/ 1807226 h 4860733"/>
                <a:gd name="connsiteX14435" fmla="*/ 356751 w 4853691"/>
                <a:gd name="connsiteY14435" fmla="*/ 1772020 h 4860733"/>
                <a:gd name="connsiteX14436" fmla="*/ 389610 w 4853691"/>
                <a:gd name="connsiteY14436" fmla="*/ 1732120 h 4860733"/>
                <a:gd name="connsiteX14437" fmla="*/ 415427 w 4853691"/>
                <a:gd name="connsiteY14437" fmla="*/ 1699262 h 4860733"/>
                <a:gd name="connsiteX14438" fmla="*/ 422468 w 4853691"/>
                <a:gd name="connsiteY14438" fmla="*/ 1701609 h 4860733"/>
                <a:gd name="connsiteX14439" fmla="*/ 422468 w 4853691"/>
                <a:gd name="connsiteY14439" fmla="*/ 1701609 h 4860733"/>
                <a:gd name="connsiteX14440" fmla="*/ 429509 w 4853691"/>
                <a:gd name="connsiteY14440" fmla="*/ 1706303 h 4860733"/>
                <a:gd name="connsiteX14441" fmla="*/ 312157 w 4853691"/>
                <a:gd name="connsiteY14441" fmla="*/ 1833043 h 4860733"/>
                <a:gd name="connsiteX14442" fmla="*/ 312157 w 4853691"/>
                <a:gd name="connsiteY14442" fmla="*/ 1833043 h 4860733"/>
                <a:gd name="connsiteX14443" fmla="*/ 53982 w 4853691"/>
                <a:gd name="connsiteY14443" fmla="*/ 2804721 h 4860733"/>
                <a:gd name="connsiteX14444" fmla="*/ 53982 w 4853691"/>
                <a:gd name="connsiteY14444" fmla="*/ 2804721 h 4860733"/>
                <a:gd name="connsiteX14445" fmla="*/ 53982 w 4853691"/>
                <a:gd name="connsiteY14445" fmla="*/ 2804721 h 4860733"/>
                <a:gd name="connsiteX14446" fmla="*/ 53982 w 4853691"/>
                <a:gd name="connsiteY14446" fmla="*/ 2804721 h 4860733"/>
                <a:gd name="connsiteX14447" fmla="*/ 53982 w 4853691"/>
                <a:gd name="connsiteY14447" fmla="*/ 2811762 h 4860733"/>
                <a:gd name="connsiteX14448" fmla="*/ 56329 w 4853691"/>
                <a:gd name="connsiteY14448" fmla="*/ 2821150 h 4860733"/>
                <a:gd name="connsiteX14449" fmla="*/ 63370 w 4853691"/>
                <a:gd name="connsiteY14449" fmla="*/ 2849314 h 4860733"/>
                <a:gd name="connsiteX14450" fmla="*/ 63370 w 4853691"/>
                <a:gd name="connsiteY14450" fmla="*/ 2849314 h 4860733"/>
                <a:gd name="connsiteX14451" fmla="*/ 63370 w 4853691"/>
                <a:gd name="connsiteY14451" fmla="*/ 2846967 h 4860733"/>
                <a:gd name="connsiteX14452" fmla="*/ 58676 w 4853691"/>
                <a:gd name="connsiteY14452" fmla="*/ 2823497 h 4860733"/>
                <a:gd name="connsiteX14453" fmla="*/ 53982 w 4853691"/>
                <a:gd name="connsiteY14453" fmla="*/ 2811762 h 4860733"/>
                <a:gd name="connsiteX14454" fmla="*/ 117352 w 4853691"/>
                <a:gd name="connsiteY14454" fmla="*/ 3018302 h 4860733"/>
                <a:gd name="connsiteX14455" fmla="*/ 117352 w 4853691"/>
                <a:gd name="connsiteY14455" fmla="*/ 3018302 h 4860733"/>
                <a:gd name="connsiteX14456" fmla="*/ 117352 w 4853691"/>
                <a:gd name="connsiteY14456" fmla="*/ 3018302 h 4860733"/>
                <a:gd name="connsiteX14457" fmla="*/ 117352 w 4853691"/>
                <a:gd name="connsiteY14457" fmla="*/ 3018302 h 4860733"/>
                <a:gd name="connsiteX14458" fmla="*/ 4630723 w 4853691"/>
                <a:gd name="connsiteY14458" fmla="*/ 3457199 h 4860733"/>
                <a:gd name="connsiteX14459" fmla="*/ 4628376 w 4853691"/>
                <a:gd name="connsiteY14459" fmla="*/ 3461893 h 4860733"/>
                <a:gd name="connsiteX14460" fmla="*/ 4628376 w 4853691"/>
                <a:gd name="connsiteY14460" fmla="*/ 3461893 h 4860733"/>
                <a:gd name="connsiteX14461" fmla="*/ 4630723 w 4853691"/>
                <a:gd name="connsiteY14461" fmla="*/ 3457199 h 4860733"/>
                <a:gd name="connsiteX14462" fmla="*/ 4668275 w 4853691"/>
                <a:gd name="connsiteY14462" fmla="*/ 3375053 h 4860733"/>
                <a:gd name="connsiteX14463" fmla="*/ 4677664 w 4853691"/>
                <a:gd name="connsiteY14463" fmla="*/ 3349235 h 4860733"/>
                <a:gd name="connsiteX14464" fmla="*/ 4680011 w 4853691"/>
                <a:gd name="connsiteY14464" fmla="*/ 3349235 h 4860733"/>
                <a:gd name="connsiteX14465" fmla="*/ 4665929 w 4853691"/>
                <a:gd name="connsiteY14465" fmla="*/ 3382094 h 4860733"/>
                <a:gd name="connsiteX14466" fmla="*/ 4668275 w 4853691"/>
                <a:gd name="connsiteY14466" fmla="*/ 3375053 h 4860733"/>
                <a:gd name="connsiteX14467" fmla="*/ 4764504 w 4853691"/>
                <a:gd name="connsiteY14467" fmla="*/ 1959784 h 4860733"/>
                <a:gd name="connsiteX14468" fmla="*/ 4755116 w 4853691"/>
                <a:gd name="connsiteY14468" fmla="*/ 1917537 h 4860733"/>
                <a:gd name="connsiteX14469" fmla="*/ 4750422 w 4853691"/>
                <a:gd name="connsiteY14469" fmla="*/ 1898761 h 4860733"/>
                <a:gd name="connsiteX14470" fmla="*/ 4741034 w 4853691"/>
                <a:gd name="connsiteY14470" fmla="*/ 1856514 h 4860733"/>
                <a:gd name="connsiteX14471" fmla="*/ 4736340 w 4853691"/>
                <a:gd name="connsiteY14471" fmla="*/ 1833043 h 4860733"/>
                <a:gd name="connsiteX14472" fmla="*/ 4726952 w 4853691"/>
                <a:gd name="connsiteY14472" fmla="*/ 1795491 h 4860733"/>
                <a:gd name="connsiteX14473" fmla="*/ 4719911 w 4853691"/>
                <a:gd name="connsiteY14473" fmla="*/ 1769673 h 4860733"/>
                <a:gd name="connsiteX14474" fmla="*/ 4712869 w 4853691"/>
                <a:gd name="connsiteY14474" fmla="*/ 1746203 h 4860733"/>
                <a:gd name="connsiteX14475" fmla="*/ 4712869 w 4853691"/>
                <a:gd name="connsiteY14475" fmla="*/ 1746203 h 4860733"/>
                <a:gd name="connsiteX14476" fmla="*/ 4719911 w 4853691"/>
                <a:gd name="connsiteY14476" fmla="*/ 1762632 h 4860733"/>
                <a:gd name="connsiteX14477" fmla="*/ 4726952 w 4853691"/>
                <a:gd name="connsiteY14477" fmla="*/ 1781408 h 4860733"/>
                <a:gd name="connsiteX14478" fmla="*/ 4736340 w 4853691"/>
                <a:gd name="connsiteY14478" fmla="*/ 1811920 h 4860733"/>
                <a:gd name="connsiteX14479" fmla="*/ 4741034 w 4853691"/>
                <a:gd name="connsiteY14479" fmla="*/ 1828349 h 4860733"/>
                <a:gd name="connsiteX14480" fmla="*/ 4752769 w 4853691"/>
                <a:gd name="connsiteY14480" fmla="*/ 1868249 h 4860733"/>
                <a:gd name="connsiteX14481" fmla="*/ 4755116 w 4853691"/>
                <a:gd name="connsiteY14481" fmla="*/ 1875290 h 4860733"/>
                <a:gd name="connsiteX14482" fmla="*/ 4766852 w 4853691"/>
                <a:gd name="connsiteY14482" fmla="*/ 1922231 h 4860733"/>
                <a:gd name="connsiteX14483" fmla="*/ 4771546 w 4853691"/>
                <a:gd name="connsiteY14483" fmla="*/ 1936313 h 4860733"/>
                <a:gd name="connsiteX14484" fmla="*/ 4776240 w 4853691"/>
                <a:gd name="connsiteY14484" fmla="*/ 1962131 h 4860733"/>
                <a:gd name="connsiteX14485" fmla="*/ 4764504 w 4853691"/>
                <a:gd name="connsiteY14485" fmla="*/ 1957437 h 4860733"/>
                <a:gd name="connsiteX14486" fmla="*/ 4764504 w 4853691"/>
                <a:gd name="connsiteY14486" fmla="*/ 1959784 h 4860733"/>
                <a:gd name="connsiteX14487" fmla="*/ 4755116 w 4853691"/>
                <a:gd name="connsiteY14487" fmla="*/ 1821308 h 4860733"/>
                <a:gd name="connsiteX14488" fmla="*/ 4752769 w 4853691"/>
                <a:gd name="connsiteY14488" fmla="*/ 1811920 h 4860733"/>
                <a:gd name="connsiteX14489" fmla="*/ 4729299 w 4853691"/>
                <a:gd name="connsiteY14489" fmla="*/ 1727426 h 4860733"/>
                <a:gd name="connsiteX14490" fmla="*/ 4726952 w 4853691"/>
                <a:gd name="connsiteY14490" fmla="*/ 1718038 h 4860733"/>
                <a:gd name="connsiteX14491" fmla="*/ 4752769 w 4853691"/>
                <a:gd name="connsiteY14491" fmla="*/ 1779061 h 4860733"/>
                <a:gd name="connsiteX14492" fmla="*/ 4748075 w 4853691"/>
                <a:gd name="connsiteY14492" fmla="*/ 1790796 h 4860733"/>
                <a:gd name="connsiteX14493" fmla="*/ 4764504 w 4853691"/>
                <a:gd name="connsiteY14493" fmla="*/ 1809573 h 4860733"/>
                <a:gd name="connsiteX14494" fmla="*/ 4769198 w 4853691"/>
                <a:gd name="connsiteY14494" fmla="*/ 1821308 h 4860733"/>
                <a:gd name="connsiteX14495" fmla="*/ 4769198 w 4853691"/>
                <a:gd name="connsiteY14495" fmla="*/ 1823655 h 4860733"/>
                <a:gd name="connsiteX14496" fmla="*/ 4762157 w 4853691"/>
                <a:gd name="connsiteY14496" fmla="*/ 1840084 h 4860733"/>
                <a:gd name="connsiteX14497" fmla="*/ 4766852 w 4853691"/>
                <a:gd name="connsiteY14497" fmla="*/ 1851820 h 4860733"/>
                <a:gd name="connsiteX14498" fmla="*/ 4762157 w 4853691"/>
                <a:gd name="connsiteY14498" fmla="*/ 1858861 h 4860733"/>
                <a:gd name="connsiteX14499" fmla="*/ 4755116 w 4853691"/>
                <a:gd name="connsiteY14499" fmla="*/ 1821308 h 4860733"/>
                <a:gd name="connsiteX14500" fmla="*/ 4745728 w 4853691"/>
                <a:gd name="connsiteY14500" fmla="*/ 1727426 h 4860733"/>
                <a:gd name="connsiteX14501" fmla="*/ 4738687 w 4853691"/>
                <a:gd name="connsiteY14501" fmla="*/ 1706303 h 4860733"/>
                <a:gd name="connsiteX14502" fmla="*/ 4726952 w 4853691"/>
                <a:gd name="connsiteY14502" fmla="*/ 1668750 h 4860733"/>
                <a:gd name="connsiteX14503" fmla="*/ 4764504 w 4853691"/>
                <a:gd name="connsiteY14503" fmla="*/ 1772020 h 4860733"/>
                <a:gd name="connsiteX14504" fmla="*/ 4759810 w 4853691"/>
                <a:gd name="connsiteY14504" fmla="*/ 1774367 h 4860733"/>
                <a:gd name="connsiteX14505" fmla="*/ 4745728 w 4853691"/>
                <a:gd name="connsiteY14505" fmla="*/ 1727426 h 4860733"/>
                <a:gd name="connsiteX14506" fmla="*/ 4635417 w 4853691"/>
                <a:gd name="connsiteY14506" fmla="*/ 1492722 h 4860733"/>
                <a:gd name="connsiteX14507" fmla="*/ 4644805 w 4853691"/>
                <a:gd name="connsiteY14507" fmla="*/ 1518539 h 4860733"/>
                <a:gd name="connsiteX14508" fmla="*/ 4651846 w 4853691"/>
                <a:gd name="connsiteY14508" fmla="*/ 1539662 h 4860733"/>
                <a:gd name="connsiteX14509" fmla="*/ 4661234 w 4853691"/>
                <a:gd name="connsiteY14509" fmla="*/ 1565480 h 4860733"/>
                <a:gd name="connsiteX14510" fmla="*/ 4665929 w 4853691"/>
                <a:gd name="connsiteY14510" fmla="*/ 1581909 h 4860733"/>
                <a:gd name="connsiteX14511" fmla="*/ 4644805 w 4853691"/>
                <a:gd name="connsiteY14511" fmla="*/ 1546704 h 4860733"/>
                <a:gd name="connsiteX14512" fmla="*/ 4633070 w 4853691"/>
                <a:gd name="connsiteY14512" fmla="*/ 1518539 h 4860733"/>
                <a:gd name="connsiteX14513" fmla="*/ 4623682 w 4853691"/>
                <a:gd name="connsiteY14513" fmla="*/ 1495069 h 4860733"/>
                <a:gd name="connsiteX14514" fmla="*/ 4609599 w 4853691"/>
                <a:gd name="connsiteY14514" fmla="*/ 1464557 h 4860733"/>
                <a:gd name="connsiteX14515" fmla="*/ 4600211 w 4853691"/>
                <a:gd name="connsiteY14515" fmla="*/ 1443434 h 4860733"/>
                <a:gd name="connsiteX14516" fmla="*/ 4586129 w 4853691"/>
                <a:gd name="connsiteY14516" fmla="*/ 1410575 h 4860733"/>
                <a:gd name="connsiteX14517" fmla="*/ 4581435 w 4853691"/>
                <a:gd name="connsiteY14517" fmla="*/ 1401187 h 4860733"/>
                <a:gd name="connsiteX14518" fmla="*/ 4630723 w 4853691"/>
                <a:gd name="connsiteY14518" fmla="*/ 1476292 h 4860733"/>
                <a:gd name="connsiteX14519" fmla="*/ 4635417 w 4853691"/>
                <a:gd name="connsiteY14519" fmla="*/ 1492722 h 4860733"/>
                <a:gd name="connsiteX14520" fmla="*/ 4574393 w 4853691"/>
                <a:gd name="connsiteY14520" fmla="*/ 1391799 h 4860733"/>
                <a:gd name="connsiteX14521" fmla="*/ 4581435 w 4853691"/>
                <a:gd name="connsiteY14521" fmla="*/ 1405881 h 4860733"/>
                <a:gd name="connsiteX14522" fmla="*/ 4595517 w 4853691"/>
                <a:gd name="connsiteY14522" fmla="*/ 1434045 h 4860733"/>
                <a:gd name="connsiteX14523" fmla="*/ 4607252 w 4853691"/>
                <a:gd name="connsiteY14523" fmla="*/ 1457516 h 4860733"/>
                <a:gd name="connsiteX14524" fmla="*/ 4618988 w 4853691"/>
                <a:gd name="connsiteY14524" fmla="*/ 1488027 h 4860733"/>
                <a:gd name="connsiteX14525" fmla="*/ 4628376 w 4853691"/>
                <a:gd name="connsiteY14525" fmla="*/ 1511498 h 4860733"/>
                <a:gd name="connsiteX14526" fmla="*/ 4637764 w 4853691"/>
                <a:gd name="connsiteY14526" fmla="*/ 1537315 h 4860733"/>
                <a:gd name="connsiteX14527" fmla="*/ 4609599 w 4853691"/>
                <a:gd name="connsiteY14527" fmla="*/ 1495069 h 4860733"/>
                <a:gd name="connsiteX14528" fmla="*/ 4607252 w 4853691"/>
                <a:gd name="connsiteY14528" fmla="*/ 1492722 h 4860733"/>
                <a:gd name="connsiteX14529" fmla="*/ 4590823 w 4853691"/>
                <a:gd name="connsiteY14529" fmla="*/ 1462210 h 4860733"/>
                <a:gd name="connsiteX14530" fmla="*/ 4579088 w 4853691"/>
                <a:gd name="connsiteY14530" fmla="*/ 1441087 h 4860733"/>
                <a:gd name="connsiteX14531" fmla="*/ 4562658 w 4853691"/>
                <a:gd name="connsiteY14531" fmla="*/ 1410575 h 4860733"/>
                <a:gd name="connsiteX14532" fmla="*/ 4550923 w 4853691"/>
                <a:gd name="connsiteY14532" fmla="*/ 1389451 h 4860733"/>
                <a:gd name="connsiteX14533" fmla="*/ 4532147 w 4853691"/>
                <a:gd name="connsiteY14533" fmla="*/ 1356593 h 4860733"/>
                <a:gd name="connsiteX14534" fmla="*/ 4522759 w 4853691"/>
                <a:gd name="connsiteY14534" fmla="*/ 1340164 h 4860733"/>
                <a:gd name="connsiteX14535" fmla="*/ 4492247 w 4853691"/>
                <a:gd name="connsiteY14535" fmla="*/ 1293223 h 4860733"/>
                <a:gd name="connsiteX14536" fmla="*/ 4478165 w 4853691"/>
                <a:gd name="connsiteY14536" fmla="*/ 1274446 h 4860733"/>
                <a:gd name="connsiteX14537" fmla="*/ 4574393 w 4853691"/>
                <a:gd name="connsiteY14537" fmla="*/ 1391799 h 4860733"/>
                <a:gd name="connsiteX14538" fmla="*/ 3020649 w 4853691"/>
                <a:gd name="connsiteY14538" fmla="*/ 373180 h 4860733"/>
                <a:gd name="connsiteX14539" fmla="*/ 3008914 w 4853691"/>
                <a:gd name="connsiteY14539" fmla="*/ 377874 h 4860733"/>
                <a:gd name="connsiteX14540" fmla="*/ 2999525 w 4853691"/>
                <a:gd name="connsiteY14540" fmla="*/ 382569 h 4860733"/>
                <a:gd name="connsiteX14541" fmla="*/ 2985443 w 4853691"/>
                <a:gd name="connsiteY14541" fmla="*/ 373180 h 4860733"/>
                <a:gd name="connsiteX14542" fmla="*/ 2985443 w 4853691"/>
                <a:gd name="connsiteY14542" fmla="*/ 373180 h 4860733"/>
                <a:gd name="connsiteX14543" fmla="*/ 3011261 w 4853691"/>
                <a:gd name="connsiteY14543" fmla="*/ 373180 h 4860733"/>
                <a:gd name="connsiteX14544" fmla="*/ 3020649 w 4853691"/>
                <a:gd name="connsiteY14544" fmla="*/ 373180 h 4860733"/>
                <a:gd name="connsiteX14545" fmla="*/ 2980749 w 4853691"/>
                <a:gd name="connsiteY14545" fmla="*/ 373180 h 4860733"/>
                <a:gd name="connsiteX14546" fmla="*/ 2966667 w 4853691"/>
                <a:gd name="connsiteY14546" fmla="*/ 382569 h 4860733"/>
                <a:gd name="connsiteX14547" fmla="*/ 2961973 w 4853691"/>
                <a:gd name="connsiteY14547" fmla="*/ 380222 h 4860733"/>
                <a:gd name="connsiteX14548" fmla="*/ 2952585 w 4853691"/>
                <a:gd name="connsiteY14548" fmla="*/ 373180 h 4860733"/>
                <a:gd name="connsiteX14549" fmla="*/ 2952585 w 4853691"/>
                <a:gd name="connsiteY14549" fmla="*/ 373180 h 4860733"/>
                <a:gd name="connsiteX14550" fmla="*/ 2980749 w 4853691"/>
                <a:gd name="connsiteY14550" fmla="*/ 373180 h 4860733"/>
                <a:gd name="connsiteX14551" fmla="*/ 2408070 w 4853691"/>
                <a:gd name="connsiteY14551" fmla="*/ 234705 h 4860733"/>
                <a:gd name="connsiteX14552" fmla="*/ 2424499 w 4853691"/>
                <a:gd name="connsiteY14552" fmla="*/ 244093 h 4860733"/>
                <a:gd name="connsiteX14553" fmla="*/ 2433887 w 4853691"/>
                <a:gd name="connsiteY14553" fmla="*/ 241746 h 4860733"/>
                <a:gd name="connsiteX14554" fmla="*/ 2436234 w 4853691"/>
                <a:gd name="connsiteY14554" fmla="*/ 248787 h 4860733"/>
                <a:gd name="connsiteX14555" fmla="*/ 2412764 w 4853691"/>
                <a:gd name="connsiteY14555" fmla="*/ 251134 h 4860733"/>
                <a:gd name="connsiteX14556" fmla="*/ 2396334 w 4853691"/>
                <a:gd name="connsiteY14556" fmla="*/ 253481 h 4860733"/>
                <a:gd name="connsiteX14557" fmla="*/ 2393987 w 4853691"/>
                <a:gd name="connsiteY14557" fmla="*/ 246440 h 4860733"/>
                <a:gd name="connsiteX14558" fmla="*/ 2401029 w 4853691"/>
                <a:gd name="connsiteY14558" fmla="*/ 241746 h 4860733"/>
                <a:gd name="connsiteX14559" fmla="*/ 2408070 w 4853691"/>
                <a:gd name="connsiteY14559" fmla="*/ 234705 h 4860733"/>
                <a:gd name="connsiteX14560" fmla="*/ 943513 w 4853691"/>
                <a:gd name="connsiteY14560" fmla="*/ 781566 h 4860733"/>
                <a:gd name="connsiteX14561" fmla="*/ 927083 w 4853691"/>
                <a:gd name="connsiteY14561" fmla="*/ 795649 h 4860733"/>
                <a:gd name="connsiteX14562" fmla="*/ 903613 w 4853691"/>
                <a:gd name="connsiteY14562" fmla="*/ 816772 h 4860733"/>
                <a:gd name="connsiteX14563" fmla="*/ 880142 w 4853691"/>
                <a:gd name="connsiteY14563" fmla="*/ 837896 h 4860733"/>
                <a:gd name="connsiteX14564" fmla="*/ 866060 w 4853691"/>
                <a:gd name="connsiteY14564" fmla="*/ 849631 h 4860733"/>
                <a:gd name="connsiteX14565" fmla="*/ 861366 w 4853691"/>
                <a:gd name="connsiteY14565" fmla="*/ 847284 h 4860733"/>
                <a:gd name="connsiteX14566" fmla="*/ 863713 w 4853691"/>
                <a:gd name="connsiteY14566" fmla="*/ 840243 h 4860733"/>
                <a:gd name="connsiteX14567" fmla="*/ 870754 w 4853691"/>
                <a:gd name="connsiteY14567" fmla="*/ 826160 h 4860733"/>
                <a:gd name="connsiteX14568" fmla="*/ 882489 w 4853691"/>
                <a:gd name="connsiteY14568" fmla="*/ 802690 h 4860733"/>
                <a:gd name="connsiteX14569" fmla="*/ 889531 w 4853691"/>
                <a:gd name="connsiteY14569" fmla="*/ 788608 h 4860733"/>
                <a:gd name="connsiteX14570" fmla="*/ 891878 w 4853691"/>
                <a:gd name="connsiteY14570" fmla="*/ 781566 h 4860733"/>
                <a:gd name="connsiteX14571" fmla="*/ 908307 w 4853691"/>
                <a:gd name="connsiteY14571" fmla="*/ 779219 h 4860733"/>
                <a:gd name="connsiteX14572" fmla="*/ 943513 w 4853691"/>
                <a:gd name="connsiteY14572" fmla="*/ 781566 h 4860733"/>
                <a:gd name="connsiteX14573" fmla="*/ 788608 w 4853691"/>
                <a:gd name="connsiteY14573" fmla="*/ 816772 h 4860733"/>
                <a:gd name="connsiteX14574" fmla="*/ 788608 w 4853691"/>
                <a:gd name="connsiteY14574" fmla="*/ 816772 h 4860733"/>
                <a:gd name="connsiteX14575" fmla="*/ 781566 w 4853691"/>
                <a:gd name="connsiteY14575" fmla="*/ 828507 h 4860733"/>
                <a:gd name="connsiteX14576" fmla="*/ 776872 w 4853691"/>
                <a:gd name="connsiteY14576" fmla="*/ 835549 h 4860733"/>
                <a:gd name="connsiteX14577" fmla="*/ 788608 w 4853691"/>
                <a:gd name="connsiteY14577" fmla="*/ 816772 h 4860733"/>
                <a:gd name="connsiteX14578" fmla="*/ 788608 w 4853691"/>
                <a:gd name="connsiteY14578" fmla="*/ 816772 h 4860733"/>
                <a:gd name="connsiteX14579" fmla="*/ 422468 w 4853691"/>
                <a:gd name="connsiteY14579" fmla="*/ 1232199 h 4860733"/>
                <a:gd name="connsiteX14580" fmla="*/ 410733 w 4853691"/>
                <a:gd name="connsiteY14580" fmla="*/ 1239241 h 4860733"/>
                <a:gd name="connsiteX14581" fmla="*/ 406039 w 4853691"/>
                <a:gd name="connsiteY14581" fmla="*/ 1241588 h 4860733"/>
                <a:gd name="connsiteX14582" fmla="*/ 427162 w 4853691"/>
                <a:gd name="connsiteY14582" fmla="*/ 1208729 h 4860733"/>
                <a:gd name="connsiteX14583" fmla="*/ 436551 w 4853691"/>
                <a:gd name="connsiteY14583" fmla="*/ 1194647 h 4860733"/>
                <a:gd name="connsiteX14584" fmla="*/ 452980 w 4853691"/>
                <a:gd name="connsiteY14584" fmla="*/ 1171176 h 4860733"/>
                <a:gd name="connsiteX14585" fmla="*/ 457674 w 4853691"/>
                <a:gd name="connsiteY14585" fmla="*/ 1173523 h 4860733"/>
                <a:gd name="connsiteX14586" fmla="*/ 455327 w 4853691"/>
                <a:gd name="connsiteY14586" fmla="*/ 1182911 h 4860733"/>
                <a:gd name="connsiteX14587" fmla="*/ 450633 w 4853691"/>
                <a:gd name="connsiteY14587" fmla="*/ 1194647 h 4860733"/>
                <a:gd name="connsiteX14588" fmla="*/ 445939 w 4853691"/>
                <a:gd name="connsiteY14588" fmla="*/ 1208729 h 4860733"/>
                <a:gd name="connsiteX14589" fmla="*/ 443592 w 4853691"/>
                <a:gd name="connsiteY14589" fmla="*/ 1220464 h 4860733"/>
                <a:gd name="connsiteX14590" fmla="*/ 441245 w 4853691"/>
                <a:gd name="connsiteY14590" fmla="*/ 1222811 h 4860733"/>
                <a:gd name="connsiteX14591" fmla="*/ 422468 w 4853691"/>
                <a:gd name="connsiteY14591" fmla="*/ 1232199 h 4860733"/>
                <a:gd name="connsiteX14592" fmla="*/ 253481 w 4853691"/>
                <a:gd name="connsiteY14592" fmla="*/ 1718038 h 4860733"/>
                <a:gd name="connsiteX14593" fmla="*/ 253481 w 4853691"/>
                <a:gd name="connsiteY14593" fmla="*/ 1718038 h 4860733"/>
                <a:gd name="connsiteX14594" fmla="*/ 265216 w 4853691"/>
                <a:gd name="connsiteY14594" fmla="*/ 1708650 h 4860733"/>
                <a:gd name="connsiteX14595" fmla="*/ 276951 w 4853691"/>
                <a:gd name="connsiteY14595" fmla="*/ 1701609 h 4860733"/>
                <a:gd name="connsiteX14596" fmla="*/ 288687 w 4853691"/>
                <a:gd name="connsiteY14596" fmla="*/ 1694568 h 4860733"/>
                <a:gd name="connsiteX14597" fmla="*/ 300422 w 4853691"/>
                <a:gd name="connsiteY14597" fmla="*/ 1687526 h 4860733"/>
                <a:gd name="connsiteX14598" fmla="*/ 312157 w 4853691"/>
                <a:gd name="connsiteY14598" fmla="*/ 1680485 h 4860733"/>
                <a:gd name="connsiteX14599" fmla="*/ 319198 w 4853691"/>
                <a:gd name="connsiteY14599" fmla="*/ 1675791 h 4860733"/>
                <a:gd name="connsiteX14600" fmla="*/ 323892 w 4853691"/>
                <a:gd name="connsiteY14600" fmla="*/ 1680485 h 4860733"/>
                <a:gd name="connsiteX14601" fmla="*/ 312157 w 4853691"/>
                <a:gd name="connsiteY14601" fmla="*/ 1694568 h 4860733"/>
                <a:gd name="connsiteX14602" fmla="*/ 302769 w 4853691"/>
                <a:gd name="connsiteY14602" fmla="*/ 1706303 h 4860733"/>
                <a:gd name="connsiteX14603" fmla="*/ 272257 w 4853691"/>
                <a:gd name="connsiteY14603" fmla="*/ 1743855 h 4860733"/>
                <a:gd name="connsiteX14604" fmla="*/ 265216 w 4853691"/>
                <a:gd name="connsiteY14604" fmla="*/ 1753244 h 4860733"/>
                <a:gd name="connsiteX14605" fmla="*/ 265216 w 4853691"/>
                <a:gd name="connsiteY14605" fmla="*/ 1750897 h 4860733"/>
                <a:gd name="connsiteX14606" fmla="*/ 253481 w 4853691"/>
                <a:gd name="connsiteY14606" fmla="*/ 1718038 h 4860733"/>
                <a:gd name="connsiteX14607" fmla="*/ 93882 w 4853691"/>
                <a:gd name="connsiteY14607" fmla="*/ 2952584 h 4860733"/>
                <a:gd name="connsiteX14608" fmla="*/ 93882 w 4853691"/>
                <a:gd name="connsiteY14608" fmla="*/ 2954932 h 4860733"/>
                <a:gd name="connsiteX14609" fmla="*/ 93882 w 4853691"/>
                <a:gd name="connsiteY14609" fmla="*/ 2957279 h 4860733"/>
                <a:gd name="connsiteX14610" fmla="*/ 93882 w 4853691"/>
                <a:gd name="connsiteY14610" fmla="*/ 2957279 h 4860733"/>
                <a:gd name="connsiteX14611" fmla="*/ 93882 w 4853691"/>
                <a:gd name="connsiteY14611" fmla="*/ 2952584 h 4860733"/>
                <a:gd name="connsiteX14612" fmla="*/ 1232199 w 4853691"/>
                <a:gd name="connsiteY14612" fmla="*/ 4499288 h 4860733"/>
                <a:gd name="connsiteX14613" fmla="*/ 1236894 w 4853691"/>
                <a:gd name="connsiteY14613" fmla="*/ 4499288 h 4860733"/>
                <a:gd name="connsiteX14614" fmla="*/ 1236894 w 4853691"/>
                <a:gd name="connsiteY14614" fmla="*/ 4501635 h 4860733"/>
                <a:gd name="connsiteX14615" fmla="*/ 1236894 w 4853691"/>
                <a:gd name="connsiteY14615" fmla="*/ 4503982 h 4860733"/>
                <a:gd name="connsiteX14616" fmla="*/ 1227505 w 4853691"/>
                <a:gd name="connsiteY14616" fmla="*/ 4496941 h 4860733"/>
                <a:gd name="connsiteX14617" fmla="*/ 1232199 w 4853691"/>
                <a:gd name="connsiteY14617" fmla="*/ 4499288 h 4860733"/>
                <a:gd name="connsiteX14618" fmla="*/ 1938660 w 4853691"/>
                <a:gd name="connsiteY14618" fmla="*/ 4790322 h 4860733"/>
                <a:gd name="connsiteX14619" fmla="*/ 1931619 w 4853691"/>
                <a:gd name="connsiteY14619" fmla="*/ 4776239 h 4860733"/>
                <a:gd name="connsiteX14620" fmla="*/ 1969172 w 4853691"/>
                <a:gd name="connsiteY14620" fmla="*/ 4783281 h 4860733"/>
                <a:gd name="connsiteX14621" fmla="*/ 2006725 w 4853691"/>
                <a:gd name="connsiteY14621" fmla="*/ 4790322 h 4860733"/>
                <a:gd name="connsiteX14622" fmla="*/ 1997336 w 4853691"/>
                <a:gd name="connsiteY14622" fmla="*/ 4790322 h 4860733"/>
                <a:gd name="connsiteX14623" fmla="*/ 1964478 w 4853691"/>
                <a:gd name="connsiteY14623" fmla="*/ 4790322 h 4860733"/>
                <a:gd name="connsiteX14624" fmla="*/ 1938660 w 4853691"/>
                <a:gd name="connsiteY14624" fmla="*/ 4790322 h 4860733"/>
                <a:gd name="connsiteX14625" fmla="*/ 4604905 w 4853691"/>
                <a:gd name="connsiteY14625" fmla="*/ 3504140 h 4860733"/>
                <a:gd name="connsiteX14626" fmla="*/ 4609599 w 4853691"/>
                <a:gd name="connsiteY14626" fmla="*/ 3497099 h 4860733"/>
                <a:gd name="connsiteX14627" fmla="*/ 4614294 w 4853691"/>
                <a:gd name="connsiteY14627" fmla="*/ 3499446 h 4860733"/>
                <a:gd name="connsiteX14628" fmla="*/ 4607252 w 4853691"/>
                <a:gd name="connsiteY14628" fmla="*/ 3513529 h 4860733"/>
                <a:gd name="connsiteX14629" fmla="*/ 4600211 w 4853691"/>
                <a:gd name="connsiteY14629" fmla="*/ 3511182 h 4860733"/>
                <a:gd name="connsiteX14630" fmla="*/ 4604905 w 4853691"/>
                <a:gd name="connsiteY14630" fmla="*/ 3504140 h 4860733"/>
                <a:gd name="connsiteX14631" fmla="*/ 4640111 w 4853691"/>
                <a:gd name="connsiteY14631" fmla="*/ 3440770 h 4860733"/>
                <a:gd name="connsiteX14632" fmla="*/ 4642458 w 4853691"/>
                <a:gd name="connsiteY14632" fmla="*/ 3433729 h 4860733"/>
                <a:gd name="connsiteX14633" fmla="*/ 4647152 w 4853691"/>
                <a:gd name="connsiteY14633" fmla="*/ 3426688 h 4860733"/>
                <a:gd name="connsiteX14634" fmla="*/ 4640111 w 4853691"/>
                <a:gd name="connsiteY14634" fmla="*/ 3443117 h 4860733"/>
                <a:gd name="connsiteX14635" fmla="*/ 4640111 w 4853691"/>
                <a:gd name="connsiteY14635" fmla="*/ 3440770 h 4860733"/>
                <a:gd name="connsiteX14636" fmla="*/ 4795016 w 4853691"/>
                <a:gd name="connsiteY14636" fmla="*/ 1959784 h 4860733"/>
                <a:gd name="connsiteX14637" fmla="*/ 4795016 w 4853691"/>
                <a:gd name="connsiteY14637" fmla="*/ 1955090 h 4860733"/>
                <a:gd name="connsiteX14638" fmla="*/ 4792669 w 4853691"/>
                <a:gd name="connsiteY14638" fmla="*/ 1924578 h 4860733"/>
                <a:gd name="connsiteX14639" fmla="*/ 4792669 w 4853691"/>
                <a:gd name="connsiteY14639" fmla="*/ 1919884 h 4860733"/>
                <a:gd name="connsiteX14640" fmla="*/ 4790322 w 4853691"/>
                <a:gd name="connsiteY14640" fmla="*/ 1896413 h 4860733"/>
                <a:gd name="connsiteX14641" fmla="*/ 4790322 w 4853691"/>
                <a:gd name="connsiteY14641" fmla="*/ 1889372 h 4860733"/>
                <a:gd name="connsiteX14642" fmla="*/ 4790322 w 4853691"/>
                <a:gd name="connsiteY14642" fmla="*/ 1884678 h 4860733"/>
                <a:gd name="connsiteX14643" fmla="*/ 4792669 w 4853691"/>
                <a:gd name="connsiteY14643" fmla="*/ 1884678 h 4860733"/>
                <a:gd name="connsiteX14644" fmla="*/ 4795016 w 4853691"/>
                <a:gd name="connsiteY14644" fmla="*/ 1894066 h 4860733"/>
                <a:gd name="connsiteX14645" fmla="*/ 4799710 w 4853691"/>
                <a:gd name="connsiteY14645" fmla="*/ 1910496 h 4860733"/>
                <a:gd name="connsiteX14646" fmla="*/ 4802057 w 4853691"/>
                <a:gd name="connsiteY14646" fmla="*/ 1919884 h 4860733"/>
                <a:gd name="connsiteX14647" fmla="*/ 4806751 w 4853691"/>
                <a:gd name="connsiteY14647" fmla="*/ 1938660 h 4860733"/>
                <a:gd name="connsiteX14648" fmla="*/ 4809098 w 4853691"/>
                <a:gd name="connsiteY14648" fmla="*/ 1948049 h 4860733"/>
                <a:gd name="connsiteX14649" fmla="*/ 4811445 w 4853691"/>
                <a:gd name="connsiteY14649" fmla="*/ 1957437 h 4860733"/>
                <a:gd name="connsiteX14650" fmla="*/ 4799710 w 4853691"/>
                <a:gd name="connsiteY14650" fmla="*/ 1966825 h 4860733"/>
                <a:gd name="connsiteX14651" fmla="*/ 4795016 w 4853691"/>
                <a:gd name="connsiteY14651" fmla="*/ 1959784 h 4860733"/>
                <a:gd name="connsiteX14652" fmla="*/ 4778587 w 4853691"/>
                <a:gd name="connsiteY14652" fmla="*/ 1821308 h 4860733"/>
                <a:gd name="connsiteX14653" fmla="*/ 4776240 w 4853691"/>
                <a:gd name="connsiteY14653" fmla="*/ 1821308 h 4860733"/>
                <a:gd name="connsiteX14654" fmla="*/ 4771546 w 4853691"/>
                <a:gd name="connsiteY14654" fmla="*/ 1809573 h 4860733"/>
                <a:gd name="connsiteX14655" fmla="*/ 4771546 w 4853691"/>
                <a:gd name="connsiteY14655" fmla="*/ 1809573 h 4860733"/>
                <a:gd name="connsiteX14656" fmla="*/ 4776240 w 4853691"/>
                <a:gd name="connsiteY14656" fmla="*/ 1809573 h 4860733"/>
                <a:gd name="connsiteX14657" fmla="*/ 4778587 w 4853691"/>
                <a:gd name="connsiteY14657" fmla="*/ 1821308 h 4860733"/>
                <a:gd name="connsiteX14658" fmla="*/ 4607252 w 4853691"/>
                <a:gd name="connsiteY14658" fmla="*/ 1401187 h 4860733"/>
                <a:gd name="connsiteX14659" fmla="*/ 4600211 w 4853691"/>
                <a:gd name="connsiteY14659" fmla="*/ 1389451 h 4860733"/>
                <a:gd name="connsiteX14660" fmla="*/ 4595517 w 4853691"/>
                <a:gd name="connsiteY14660" fmla="*/ 1375369 h 4860733"/>
                <a:gd name="connsiteX14661" fmla="*/ 4590823 w 4853691"/>
                <a:gd name="connsiteY14661" fmla="*/ 1365981 h 4860733"/>
                <a:gd name="connsiteX14662" fmla="*/ 4593170 w 4853691"/>
                <a:gd name="connsiteY14662" fmla="*/ 1370675 h 4860733"/>
                <a:gd name="connsiteX14663" fmla="*/ 4607252 w 4853691"/>
                <a:gd name="connsiteY14663" fmla="*/ 1401187 h 4860733"/>
                <a:gd name="connsiteX14664" fmla="*/ 309810 w 4853691"/>
                <a:gd name="connsiteY14664" fmla="*/ 1354246 h 4860733"/>
                <a:gd name="connsiteX14665" fmla="*/ 305116 w 4853691"/>
                <a:gd name="connsiteY14665" fmla="*/ 1361287 h 4860733"/>
                <a:gd name="connsiteX14666" fmla="*/ 302769 w 4853691"/>
                <a:gd name="connsiteY14666" fmla="*/ 1363634 h 4860733"/>
                <a:gd name="connsiteX14667" fmla="*/ 305116 w 4853691"/>
                <a:gd name="connsiteY14667" fmla="*/ 1354246 h 4860733"/>
                <a:gd name="connsiteX14668" fmla="*/ 309810 w 4853691"/>
                <a:gd name="connsiteY14668" fmla="*/ 1354246 h 4860733"/>
                <a:gd name="connsiteX14669" fmla="*/ 93882 w 4853691"/>
                <a:gd name="connsiteY14669" fmla="*/ 1966825 h 4860733"/>
                <a:gd name="connsiteX14670" fmla="*/ 100923 w 4853691"/>
                <a:gd name="connsiteY14670" fmla="*/ 1945702 h 4860733"/>
                <a:gd name="connsiteX14671" fmla="*/ 110311 w 4853691"/>
                <a:gd name="connsiteY14671" fmla="*/ 1919884 h 4860733"/>
                <a:gd name="connsiteX14672" fmla="*/ 117352 w 4853691"/>
                <a:gd name="connsiteY14672" fmla="*/ 1901108 h 4860733"/>
                <a:gd name="connsiteX14673" fmla="*/ 124393 w 4853691"/>
                <a:gd name="connsiteY14673" fmla="*/ 1882331 h 4860733"/>
                <a:gd name="connsiteX14674" fmla="*/ 131435 w 4853691"/>
                <a:gd name="connsiteY14674" fmla="*/ 1868249 h 4860733"/>
                <a:gd name="connsiteX14675" fmla="*/ 138476 w 4853691"/>
                <a:gd name="connsiteY14675" fmla="*/ 1856514 h 4860733"/>
                <a:gd name="connsiteX14676" fmla="*/ 147864 w 4853691"/>
                <a:gd name="connsiteY14676" fmla="*/ 1840084 h 4860733"/>
                <a:gd name="connsiteX14677" fmla="*/ 154905 w 4853691"/>
                <a:gd name="connsiteY14677" fmla="*/ 1828349 h 4860733"/>
                <a:gd name="connsiteX14678" fmla="*/ 164293 w 4853691"/>
                <a:gd name="connsiteY14678" fmla="*/ 1814267 h 4860733"/>
                <a:gd name="connsiteX14679" fmla="*/ 173681 w 4853691"/>
                <a:gd name="connsiteY14679" fmla="*/ 1802532 h 4860733"/>
                <a:gd name="connsiteX14680" fmla="*/ 183070 w 4853691"/>
                <a:gd name="connsiteY14680" fmla="*/ 1788449 h 4860733"/>
                <a:gd name="connsiteX14681" fmla="*/ 192458 w 4853691"/>
                <a:gd name="connsiteY14681" fmla="*/ 1776714 h 4860733"/>
                <a:gd name="connsiteX14682" fmla="*/ 201846 w 4853691"/>
                <a:gd name="connsiteY14682" fmla="*/ 1764979 h 4860733"/>
                <a:gd name="connsiteX14683" fmla="*/ 211234 w 4853691"/>
                <a:gd name="connsiteY14683" fmla="*/ 1755591 h 4860733"/>
                <a:gd name="connsiteX14684" fmla="*/ 222969 w 4853691"/>
                <a:gd name="connsiteY14684" fmla="*/ 1743855 h 4860733"/>
                <a:gd name="connsiteX14685" fmla="*/ 232358 w 4853691"/>
                <a:gd name="connsiteY14685" fmla="*/ 1734467 h 4860733"/>
                <a:gd name="connsiteX14686" fmla="*/ 244093 w 4853691"/>
                <a:gd name="connsiteY14686" fmla="*/ 1725079 h 4860733"/>
                <a:gd name="connsiteX14687" fmla="*/ 253481 w 4853691"/>
                <a:gd name="connsiteY14687" fmla="*/ 1718038 h 4860733"/>
                <a:gd name="connsiteX14688" fmla="*/ 255828 w 4853691"/>
                <a:gd name="connsiteY14688" fmla="*/ 1727426 h 4860733"/>
                <a:gd name="connsiteX14689" fmla="*/ 258175 w 4853691"/>
                <a:gd name="connsiteY14689" fmla="*/ 1732120 h 4860733"/>
                <a:gd name="connsiteX14690" fmla="*/ 265216 w 4853691"/>
                <a:gd name="connsiteY14690" fmla="*/ 1750897 h 4860733"/>
                <a:gd name="connsiteX14691" fmla="*/ 265216 w 4853691"/>
                <a:gd name="connsiteY14691" fmla="*/ 1753244 h 4860733"/>
                <a:gd name="connsiteX14692" fmla="*/ 265216 w 4853691"/>
                <a:gd name="connsiteY14692" fmla="*/ 1755591 h 4860733"/>
                <a:gd name="connsiteX14693" fmla="*/ 262869 w 4853691"/>
                <a:gd name="connsiteY14693" fmla="*/ 1760285 h 4860733"/>
                <a:gd name="connsiteX14694" fmla="*/ 244093 w 4853691"/>
                <a:gd name="connsiteY14694" fmla="*/ 1783755 h 4860733"/>
                <a:gd name="connsiteX14695" fmla="*/ 232358 w 4853691"/>
                <a:gd name="connsiteY14695" fmla="*/ 1800185 h 4860733"/>
                <a:gd name="connsiteX14696" fmla="*/ 215928 w 4853691"/>
                <a:gd name="connsiteY14696" fmla="*/ 1823655 h 4860733"/>
                <a:gd name="connsiteX14697" fmla="*/ 204193 w 4853691"/>
                <a:gd name="connsiteY14697" fmla="*/ 1840084 h 4860733"/>
                <a:gd name="connsiteX14698" fmla="*/ 199499 w 4853691"/>
                <a:gd name="connsiteY14698" fmla="*/ 1847126 h 4860733"/>
                <a:gd name="connsiteX14699" fmla="*/ 86841 w 4853691"/>
                <a:gd name="connsiteY14699" fmla="*/ 1976213 h 4860733"/>
                <a:gd name="connsiteX14700" fmla="*/ 93882 w 4853691"/>
                <a:gd name="connsiteY14700" fmla="*/ 1966825 h 4860733"/>
                <a:gd name="connsiteX14701" fmla="*/ 1718038 w 4853691"/>
                <a:gd name="connsiteY14701" fmla="*/ 4726952 h 4860733"/>
                <a:gd name="connsiteX14702" fmla="*/ 1732120 w 4853691"/>
                <a:gd name="connsiteY14702" fmla="*/ 4733993 h 4860733"/>
                <a:gd name="connsiteX14703" fmla="*/ 1739161 w 4853691"/>
                <a:gd name="connsiteY14703" fmla="*/ 4738687 h 4860733"/>
                <a:gd name="connsiteX14704" fmla="*/ 1715691 w 4853691"/>
                <a:gd name="connsiteY14704" fmla="*/ 4731646 h 4860733"/>
                <a:gd name="connsiteX14705" fmla="*/ 1718038 w 4853691"/>
                <a:gd name="connsiteY14705" fmla="*/ 4726952 h 4860733"/>
                <a:gd name="connsiteX14706" fmla="*/ 2800027 w 4853691"/>
                <a:gd name="connsiteY14706" fmla="*/ 4813792 h 4860733"/>
                <a:gd name="connsiteX14707" fmla="*/ 2797679 w 4853691"/>
                <a:gd name="connsiteY14707" fmla="*/ 4806751 h 4860733"/>
                <a:gd name="connsiteX14708" fmla="*/ 2797679 w 4853691"/>
                <a:gd name="connsiteY14708" fmla="*/ 4806751 h 4860733"/>
                <a:gd name="connsiteX14709" fmla="*/ 2800027 w 4853691"/>
                <a:gd name="connsiteY14709" fmla="*/ 4804404 h 4860733"/>
                <a:gd name="connsiteX14710" fmla="*/ 2811762 w 4853691"/>
                <a:gd name="connsiteY14710" fmla="*/ 4811445 h 4860733"/>
                <a:gd name="connsiteX14711" fmla="*/ 2800027 w 4853691"/>
                <a:gd name="connsiteY14711" fmla="*/ 4813792 h 4860733"/>
                <a:gd name="connsiteX14712" fmla="*/ 4696440 w 4853691"/>
                <a:gd name="connsiteY14712" fmla="*/ 3314030 h 4860733"/>
                <a:gd name="connsiteX14713" fmla="*/ 4696440 w 4853691"/>
                <a:gd name="connsiteY14713" fmla="*/ 3311683 h 4860733"/>
                <a:gd name="connsiteX14714" fmla="*/ 4696440 w 4853691"/>
                <a:gd name="connsiteY14714" fmla="*/ 3309335 h 4860733"/>
                <a:gd name="connsiteX14715" fmla="*/ 4698787 w 4853691"/>
                <a:gd name="connsiteY14715" fmla="*/ 3302295 h 4860733"/>
                <a:gd name="connsiteX14716" fmla="*/ 4705828 w 4853691"/>
                <a:gd name="connsiteY14716" fmla="*/ 3285865 h 4860733"/>
                <a:gd name="connsiteX14717" fmla="*/ 4703481 w 4853691"/>
                <a:gd name="connsiteY14717" fmla="*/ 3290559 h 4860733"/>
                <a:gd name="connsiteX14718" fmla="*/ 4698787 w 4853691"/>
                <a:gd name="connsiteY14718" fmla="*/ 3299947 h 4860733"/>
                <a:gd name="connsiteX14719" fmla="*/ 4696440 w 4853691"/>
                <a:gd name="connsiteY14719" fmla="*/ 3314030 h 4860733"/>
                <a:gd name="connsiteX14720" fmla="*/ 4715216 w 4853691"/>
                <a:gd name="connsiteY14720" fmla="*/ 3257700 h 4860733"/>
                <a:gd name="connsiteX14721" fmla="*/ 4712869 w 4853691"/>
                <a:gd name="connsiteY14721" fmla="*/ 3264742 h 4860733"/>
                <a:gd name="connsiteX14722" fmla="*/ 4705828 w 4853691"/>
                <a:gd name="connsiteY14722" fmla="*/ 3281171 h 4860733"/>
                <a:gd name="connsiteX14723" fmla="*/ 4701134 w 4853691"/>
                <a:gd name="connsiteY14723" fmla="*/ 3290559 h 4860733"/>
                <a:gd name="connsiteX14724" fmla="*/ 4694093 w 4853691"/>
                <a:gd name="connsiteY14724" fmla="*/ 3304641 h 4860733"/>
                <a:gd name="connsiteX14725" fmla="*/ 4691746 w 4853691"/>
                <a:gd name="connsiteY14725" fmla="*/ 3309335 h 4860733"/>
                <a:gd name="connsiteX14726" fmla="*/ 4691746 w 4853691"/>
                <a:gd name="connsiteY14726" fmla="*/ 3306989 h 4860733"/>
                <a:gd name="connsiteX14727" fmla="*/ 4694093 w 4853691"/>
                <a:gd name="connsiteY14727" fmla="*/ 3297600 h 4860733"/>
                <a:gd name="connsiteX14728" fmla="*/ 4701134 w 4853691"/>
                <a:gd name="connsiteY14728" fmla="*/ 3274130 h 4860733"/>
                <a:gd name="connsiteX14729" fmla="*/ 4705828 w 4853691"/>
                <a:gd name="connsiteY14729" fmla="*/ 3257700 h 4860733"/>
                <a:gd name="connsiteX14730" fmla="*/ 4710522 w 4853691"/>
                <a:gd name="connsiteY14730" fmla="*/ 3248312 h 4860733"/>
                <a:gd name="connsiteX14731" fmla="*/ 4715216 w 4853691"/>
                <a:gd name="connsiteY14731" fmla="*/ 3250659 h 4860733"/>
                <a:gd name="connsiteX14732" fmla="*/ 4715216 w 4853691"/>
                <a:gd name="connsiteY14732" fmla="*/ 3257700 h 4860733"/>
                <a:gd name="connsiteX14733" fmla="*/ 4712869 w 4853691"/>
                <a:gd name="connsiteY14733" fmla="*/ 3243618 h 4860733"/>
                <a:gd name="connsiteX14734" fmla="*/ 4710522 w 4853691"/>
                <a:gd name="connsiteY14734" fmla="*/ 3250659 h 4860733"/>
                <a:gd name="connsiteX14735" fmla="*/ 4689399 w 4853691"/>
                <a:gd name="connsiteY14735" fmla="*/ 3299947 h 4860733"/>
                <a:gd name="connsiteX14736" fmla="*/ 4684705 w 4853691"/>
                <a:gd name="connsiteY14736" fmla="*/ 3297600 h 4860733"/>
                <a:gd name="connsiteX14737" fmla="*/ 4687052 w 4853691"/>
                <a:gd name="connsiteY14737" fmla="*/ 3292906 h 4860733"/>
                <a:gd name="connsiteX14738" fmla="*/ 4712869 w 4853691"/>
                <a:gd name="connsiteY14738" fmla="*/ 3241271 h 4860733"/>
                <a:gd name="connsiteX14739" fmla="*/ 4712869 w 4853691"/>
                <a:gd name="connsiteY14739" fmla="*/ 3243618 h 4860733"/>
                <a:gd name="connsiteX14740" fmla="*/ 4785628 w 4853691"/>
                <a:gd name="connsiteY14740" fmla="*/ 2060707 h 4860733"/>
                <a:gd name="connsiteX14741" fmla="*/ 4785628 w 4853691"/>
                <a:gd name="connsiteY14741" fmla="*/ 2058360 h 4860733"/>
                <a:gd name="connsiteX14742" fmla="*/ 4773892 w 4853691"/>
                <a:gd name="connsiteY14742" fmla="*/ 2002031 h 4860733"/>
                <a:gd name="connsiteX14743" fmla="*/ 4773892 w 4853691"/>
                <a:gd name="connsiteY14743" fmla="*/ 1999684 h 4860733"/>
                <a:gd name="connsiteX14744" fmla="*/ 4773892 w 4853691"/>
                <a:gd name="connsiteY14744" fmla="*/ 1999684 h 4860733"/>
                <a:gd name="connsiteX14745" fmla="*/ 4776240 w 4853691"/>
                <a:gd name="connsiteY14745" fmla="*/ 2006725 h 4860733"/>
                <a:gd name="connsiteX14746" fmla="*/ 4780934 w 4853691"/>
                <a:gd name="connsiteY14746" fmla="*/ 2020807 h 4860733"/>
                <a:gd name="connsiteX14747" fmla="*/ 4787975 w 4853691"/>
                <a:gd name="connsiteY14747" fmla="*/ 2041930 h 4860733"/>
                <a:gd name="connsiteX14748" fmla="*/ 4792669 w 4853691"/>
                <a:gd name="connsiteY14748" fmla="*/ 2056013 h 4860733"/>
                <a:gd name="connsiteX14749" fmla="*/ 4799710 w 4853691"/>
                <a:gd name="connsiteY14749" fmla="*/ 2081830 h 4860733"/>
                <a:gd name="connsiteX14750" fmla="*/ 4802057 w 4853691"/>
                <a:gd name="connsiteY14750" fmla="*/ 2093565 h 4860733"/>
                <a:gd name="connsiteX14751" fmla="*/ 4806751 w 4853691"/>
                <a:gd name="connsiteY14751" fmla="*/ 2112342 h 4860733"/>
                <a:gd name="connsiteX14752" fmla="*/ 4799710 w 4853691"/>
                <a:gd name="connsiteY14752" fmla="*/ 2114689 h 4860733"/>
                <a:gd name="connsiteX14753" fmla="*/ 4785628 w 4853691"/>
                <a:gd name="connsiteY14753" fmla="*/ 2060707 h 4860733"/>
                <a:gd name="connsiteX14754" fmla="*/ 4593170 w 4853691"/>
                <a:gd name="connsiteY14754" fmla="*/ 1377716 h 4860733"/>
                <a:gd name="connsiteX14755" fmla="*/ 4581435 w 4853691"/>
                <a:gd name="connsiteY14755" fmla="*/ 1358940 h 4860733"/>
                <a:gd name="connsiteX14756" fmla="*/ 4583782 w 4853691"/>
                <a:gd name="connsiteY14756" fmla="*/ 1358940 h 4860733"/>
                <a:gd name="connsiteX14757" fmla="*/ 4593170 w 4853691"/>
                <a:gd name="connsiteY14757" fmla="*/ 1377716 h 4860733"/>
                <a:gd name="connsiteX14758" fmla="*/ 3630881 w 4853691"/>
                <a:gd name="connsiteY14758" fmla="*/ 467062 h 4860733"/>
                <a:gd name="connsiteX14759" fmla="*/ 3628534 w 4853691"/>
                <a:gd name="connsiteY14759" fmla="*/ 462368 h 4860733"/>
                <a:gd name="connsiteX14760" fmla="*/ 3630881 w 4853691"/>
                <a:gd name="connsiteY14760" fmla="*/ 467062 h 4860733"/>
                <a:gd name="connsiteX14761" fmla="*/ 3630881 w 4853691"/>
                <a:gd name="connsiteY14761" fmla="*/ 467062 h 4860733"/>
                <a:gd name="connsiteX14762" fmla="*/ 281646 w 4853691"/>
                <a:gd name="connsiteY14762" fmla="*/ 3443117 h 4860733"/>
                <a:gd name="connsiteX14763" fmla="*/ 281646 w 4853691"/>
                <a:gd name="connsiteY14763" fmla="*/ 3443117 h 4860733"/>
                <a:gd name="connsiteX14764" fmla="*/ 305116 w 4853691"/>
                <a:gd name="connsiteY14764" fmla="*/ 3480670 h 4860733"/>
                <a:gd name="connsiteX14765" fmla="*/ 300422 w 4853691"/>
                <a:gd name="connsiteY14765" fmla="*/ 3485364 h 4860733"/>
                <a:gd name="connsiteX14766" fmla="*/ 293381 w 4853691"/>
                <a:gd name="connsiteY14766" fmla="*/ 3466588 h 4860733"/>
                <a:gd name="connsiteX14767" fmla="*/ 281646 w 4853691"/>
                <a:gd name="connsiteY14767" fmla="*/ 3443117 h 4860733"/>
                <a:gd name="connsiteX14768" fmla="*/ 964636 w 4853691"/>
                <a:gd name="connsiteY14768" fmla="*/ 4339689 h 4860733"/>
                <a:gd name="connsiteX14769" fmla="*/ 964636 w 4853691"/>
                <a:gd name="connsiteY14769" fmla="*/ 4339689 h 4860733"/>
                <a:gd name="connsiteX14770" fmla="*/ 969330 w 4853691"/>
                <a:gd name="connsiteY14770" fmla="*/ 4342036 h 4860733"/>
                <a:gd name="connsiteX14771" fmla="*/ 964636 w 4853691"/>
                <a:gd name="connsiteY14771" fmla="*/ 4344383 h 4860733"/>
                <a:gd name="connsiteX14772" fmla="*/ 964636 w 4853691"/>
                <a:gd name="connsiteY14772" fmla="*/ 4339689 h 4860733"/>
                <a:gd name="connsiteX14773" fmla="*/ 964636 w 4853691"/>
                <a:gd name="connsiteY14773" fmla="*/ 4339689 h 4860733"/>
                <a:gd name="connsiteX14774" fmla="*/ 1009230 w 4853691"/>
                <a:gd name="connsiteY14774" fmla="*/ 4381936 h 4860733"/>
                <a:gd name="connsiteX14775" fmla="*/ 992801 w 4853691"/>
                <a:gd name="connsiteY14775" fmla="*/ 4370201 h 4860733"/>
                <a:gd name="connsiteX14776" fmla="*/ 995148 w 4853691"/>
                <a:gd name="connsiteY14776" fmla="*/ 4360812 h 4860733"/>
                <a:gd name="connsiteX14777" fmla="*/ 992801 w 4853691"/>
                <a:gd name="connsiteY14777" fmla="*/ 4353771 h 4860733"/>
                <a:gd name="connsiteX14778" fmla="*/ 995148 w 4853691"/>
                <a:gd name="connsiteY14778" fmla="*/ 4356118 h 4860733"/>
                <a:gd name="connsiteX14779" fmla="*/ 1004536 w 4853691"/>
                <a:gd name="connsiteY14779" fmla="*/ 4360812 h 4860733"/>
                <a:gd name="connsiteX14780" fmla="*/ 1018618 w 4853691"/>
                <a:gd name="connsiteY14780" fmla="*/ 4367854 h 4860733"/>
                <a:gd name="connsiteX14781" fmla="*/ 1016271 w 4853691"/>
                <a:gd name="connsiteY14781" fmla="*/ 4374895 h 4860733"/>
                <a:gd name="connsiteX14782" fmla="*/ 1018618 w 4853691"/>
                <a:gd name="connsiteY14782" fmla="*/ 4381936 h 4860733"/>
                <a:gd name="connsiteX14783" fmla="*/ 1013924 w 4853691"/>
                <a:gd name="connsiteY14783" fmla="*/ 4381936 h 4860733"/>
                <a:gd name="connsiteX14784" fmla="*/ 1009230 w 4853691"/>
                <a:gd name="connsiteY14784" fmla="*/ 4381936 h 4860733"/>
                <a:gd name="connsiteX14785" fmla="*/ 1760285 w 4853691"/>
                <a:gd name="connsiteY14785" fmla="*/ 4745728 h 4860733"/>
                <a:gd name="connsiteX14786" fmla="*/ 1788449 w 4853691"/>
                <a:gd name="connsiteY14786" fmla="*/ 4755116 h 4860733"/>
                <a:gd name="connsiteX14787" fmla="*/ 1814267 w 4853691"/>
                <a:gd name="connsiteY14787" fmla="*/ 4762157 h 4860733"/>
                <a:gd name="connsiteX14788" fmla="*/ 1821308 w 4853691"/>
                <a:gd name="connsiteY14788" fmla="*/ 4764504 h 4860733"/>
                <a:gd name="connsiteX14789" fmla="*/ 1818961 w 4853691"/>
                <a:gd name="connsiteY14789" fmla="*/ 4766851 h 4860733"/>
                <a:gd name="connsiteX14790" fmla="*/ 1814267 w 4853691"/>
                <a:gd name="connsiteY14790" fmla="*/ 4766851 h 4860733"/>
                <a:gd name="connsiteX14791" fmla="*/ 1788449 w 4853691"/>
                <a:gd name="connsiteY14791" fmla="*/ 4759810 h 4860733"/>
                <a:gd name="connsiteX14792" fmla="*/ 1769673 w 4853691"/>
                <a:gd name="connsiteY14792" fmla="*/ 4750422 h 4860733"/>
                <a:gd name="connsiteX14793" fmla="*/ 1760285 w 4853691"/>
                <a:gd name="connsiteY14793" fmla="*/ 4745728 h 4860733"/>
                <a:gd name="connsiteX14794" fmla="*/ 1854167 w 4853691"/>
                <a:gd name="connsiteY14794" fmla="*/ 4780934 h 4860733"/>
                <a:gd name="connsiteX14795" fmla="*/ 1854167 w 4853691"/>
                <a:gd name="connsiteY14795" fmla="*/ 4778587 h 4860733"/>
                <a:gd name="connsiteX14796" fmla="*/ 1854167 w 4853691"/>
                <a:gd name="connsiteY14796" fmla="*/ 4776239 h 4860733"/>
                <a:gd name="connsiteX14797" fmla="*/ 1854167 w 4853691"/>
                <a:gd name="connsiteY14797" fmla="*/ 4776239 h 4860733"/>
                <a:gd name="connsiteX14798" fmla="*/ 1894066 w 4853691"/>
                <a:gd name="connsiteY14798" fmla="*/ 4785628 h 4860733"/>
                <a:gd name="connsiteX14799" fmla="*/ 1898761 w 4853691"/>
                <a:gd name="connsiteY14799" fmla="*/ 4785628 h 4860733"/>
                <a:gd name="connsiteX14800" fmla="*/ 1898761 w 4853691"/>
                <a:gd name="connsiteY14800" fmla="*/ 4787975 h 4860733"/>
                <a:gd name="connsiteX14801" fmla="*/ 1898761 w 4853691"/>
                <a:gd name="connsiteY14801" fmla="*/ 4790322 h 4860733"/>
                <a:gd name="connsiteX14802" fmla="*/ 1896414 w 4853691"/>
                <a:gd name="connsiteY14802" fmla="*/ 4790322 h 4860733"/>
                <a:gd name="connsiteX14803" fmla="*/ 1894066 w 4853691"/>
                <a:gd name="connsiteY14803" fmla="*/ 4790322 h 4860733"/>
                <a:gd name="connsiteX14804" fmla="*/ 1854167 w 4853691"/>
                <a:gd name="connsiteY14804" fmla="*/ 4780934 h 4860733"/>
                <a:gd name="connsiteX14805" fmla="*/ 1936313 w 4853691"/>
                <a:gd name="connsiteY14805" fmla="*/ 4795016 h 4860733"/>
                <a:gd name="connsiteX14806" fmla="*/ 2027848 w 4853691"/>
                <a:gd name="connsiteY14806" fmla="*/ 4813792 h 4860733"/>
                <a:gd name="connsiteX14807" fmla="*/ 1936313 w 4853691"/>
                <a:gd name="connsiteY14807" fmla="*/ 4797363 h 4860733"/>
                <a:gd name="connsiteX14808" fmla="*/ 1936313 w 4853691"/>
                <a:gd name="connsiteY14808" fmla="*/ 4795016 h 4860733"/>
                <a:gd name="connsiteX14809" fmla="*/ 4651846 w 4853691"/>
                <a:gd name="connsiteY14809" fmla="*/ 3419647 h 4860733"/>
                <a:gd name="connsiteX14810" fmla="*/ 4658887 w 4853691"/>
                <a:gd name="connsiteY14810" fmla="*/ 3405564 h 4860733"/>
                <a:gd name="connsiteX14811" fmla="*/ 4665929 w 4853691"/>
                <a:gd name="connsiteY14811" fmla="*/ 3393829 h 4860733"/>
                <a:gd name="connsiteX14812" fmla="*/ 4658887 w 4853691"/>
                <a:gd name="connsiteY14812" fmla="*/ 3412606 h 4860733"/>
                <a:gd name="connsiteX14813" fmla="*/ 4651846 w 4853691"/>
                <a:gd name="connsiteY14813" fmla="*/ 3419647 h 4860733"/>
                <a:gd name="connsiteX14814" fmla="*/ 4811445 w 4853691"/>
                <a:gd name="connsiteY14814" fmla="*/ 2706145 h 4860733"/>
                <a:gd name="connsiteX14815" fmla="*/ 4811445 w 4853691"/>
                <a:gd name="connsiteY14815" fmla="*/ 2701451 h 4860733"/>
                <a:gd name="connsiteX14816" fmla="*/ 4811445 w 4853691"/>
                <a:gd name="connsiteY14816" fmla="*/ 2706145 h 4860733"/>
                <a:gd name="connsiteX14817" fmla="*/ 4811445 w 4853691"/>
                <a:gd name="connsiteY14817" fmla="*/ 2706145 h 4860733"/>
                <a:gd name="connsiteX14818" fmla="*/ 4818487 w 4853691"/>
                <a:gd name="connsiteY14818" fmla="*/ 2626345 h 4860733"/>
                <a:gd name="connsiteX14819" fmla="*/ 4818487 w 4853691"/>
                <a:gd name="connsiteY14819" fmla="*/ 2614610 h 4860733"/>
                <a:gd name="connsiteX14820" fmla="*/ 4818487 w 4853691"/>
                <a:gd name="connsiteY14820" fmla="*/ 2619304 h 4860733"/>
                <a:gd name="connsiteX14821" fmla="*/ 4818487 w 4853691"/>
                <a:gd name="connsiteY14821" fmla="*/ 2628692 h 4860733"/>
                <a:gd name="connsiteX14822" fmla="*/ 4818487 w 4853691"/>
                <a:gd name="connsiteY14822" fmla="*/ 2628692 h 4860733"/>
                <a:gd name="connsiteX14823" fmla="*/ 4818487 w 4853691"/>
                <a:gd name="connsiteY14823" fmla="*/ 2626345 h 4860733"/>
                <a:gd name="connsiteX14824" fmla="*/ 302769 w 4853691"/>
                <a:gd name="connsiteY14824" fmla="*/ 1354246 h 4860733"/>
                <a:gd name="connsiteX14825" fmla="*/ 302769 w 4853691"/>
                <a:gd name="connsiteY14825" fmla="*/ 1354246 h 4860733"/>
                <a:gd name="connsiteX14826" fmla="*/ 302769 w 4853691"/>
                <a:gd name="connsiteY14826" fmla="*/ 1363634 h 4860733"/>
                <a:gd name="connsiteX14827" fmla="*/ 300422 w 4853691"/>
                <a:gd name="connsiteY14827" fmla="*/ 1370675 h 4860733"/>
                <a:gd name="connsiteX14828" fmla="*/ 288687 w 4853691"/>
                <a:gd name="connsiteY14828" fmla="*/ 1389451 h 4860733"/>
                <a:gd name="connsiteX14829" fmla="*/ 276951 w 4853691"/>
                <a:gd name="connsiteY14829" fmla="*/ 1408228 h 4860733"/>
                <a:gd name="connsiteX14830" fmla="*/ 281646 w 4853691"/>
                <a:gd name="connsiteY14830" fmla="*/ 1396493 h 4860733"/>
                <a:gd name="connsiteX14831" fmla="*/ 302769 w 4853691"/>
                <a:gd name="connsiteY14831" fmla="*/ 1354246 h 4860733"/>
                <a:gd name="connsiteX14832" fmla="*/ 37553 w 4853691"/>
                <a:gd name="connsiteY14832" fmla="*/ 2731962 h 4860733"/>
                <a:gd name="connsiteX14833" fmla="*/ 37553 w 4853691"/>
                <a:gd name="connsiteY14833" fmla="*/ 2731962 h 4860733"/>
                <a:gd name="connsiteX14834" fmla="*/ 44594 w 4853691"/>
                <a:gd name="connsiteY14834" fmla="*/ 2785944 h 4860733"/>
                <a:gd name="connsiteX14835" fmla="*/ 37553 w 4853691"/>
                <a:gd name="connsiteY14835" fmla="*/ 2731962 h 4860733"/>
                <a:gd name="connsiteX14836" fmla="*/ 37553 w 4853691"/>
                <a:gd name="connsiteY14836" fmla="*/ 2731962 h 4860733"/>
                <a:gd name="connsiteX14837" fmla="*/ 93882 w 4853691"/>
                <a:gd name="connsiteY14837" fmla="*/ 2987790 h 4860733"/>
                <a:gd name="connsiteX14838" fmla="*/ 86841 w 4853691"/>
                <a:gd name="connsiteY14838" fmla="*/ 2992484 h 4860733"/>
                <a:gd name="connsiteX14839" fmla="*/ 51635 w 4853691"/>
                <a:gd name="connsiteY14839" fmla="*/ 2825844 h 4860733"/>
                <a:gd name="connsiteX14840" fmla="*/ 93882 w 4853691"/>
                <a:gd name="connsiteY14840" fmla="*/ 2987790 h 4860733"/>
                <a:gd name="connsiteX14841" fmla="*/ 992801 w 4853691"/>
                <a:gd name="connsiteY14841" fmla="*/ 4372548 h 4860733"/>
                <a:gd name="connsiteX14842" fmla="*/ 999842 w 4853691"/>
                <a:gd name="connsiteY14842" fmla="*/ 4377242 h 4860733"/>
                <a:gd name="connsiteX14843" fmla="*/ 1002189 w 4853691"/>
                <a:gd name="connsiteY14843" fmla="*/ 4379589 h 4860733"/>
                <a:gd name="connsiteX14844" fmla="*/ 995148 w 4853691"/>
                <a:gd name="connsiteY14844" fmla="*/ 4377242 h 4860733"/>
                <a:gd name="connsiteX14845" fmla="*/ 992801 w 4853691"/>
                <a:gd name="connsiteY14845" fmla="*/ 4372548 h 4860733"/>
                <a:gd name="connsiteX14846" fmla="*/ 992801 w 4853691"/>
                <a:gd name="connsiteY14846" fmla="*/ 4372548 h 4860733"/>
                <a:gd name="connsiteX14847" fmla="*/ 1013924 w 4853691"/>
                <a:gd name="connsiteY14847" fmla="*/ 4384283 h 4860733"/>
                <a:gd name="connsiteX14848" fmla="*/ 1018618 w 4853691"/>
                <a:gd name="connsiteY14848" fmla="*/ 4384283 h 4860733"/>
                <a:gd name="connsiteX14849" fmla="*/ 1023312 w 4853691"/>
                <a:gd name="connsiteY14849" fmla="*/ 4384283 h 4860733"/>
                <a:gd name="connsiteX14850" fmla="*/ 1035047 w 4853691"/>
                <a:gd name="connsiteY14850" fmla="*/ 4393671 h 4860733"/>
                <a:gd name="connsiteX14851" fmla="*/ 1032700 w 4853691"/>
                <a:gd name="connsiteY14851" fmla="*/ 4396018 h 4860733"/>
                <a:gd name="connsiteX14852" fmla="*/ 1020965 w 4853691"/>
                <a:gd name="connsiteY14852" fmla="*/ 4388977 h 4860733"/>
                <a:gd name="connsiteX14853" fmla="*/ 1013924 w 4853691"/>
                <a:gd name="connsiteY14853" fmla="*/ 4384283 h 4860733"/>
                <a:gd name="connsiteX14854" fmla="*/ 1797838 w 4853691"/>
                <a:gd name="connsiteY14854" fmla="*/ 4764504 h 4860733"/>
                <a:gd name="connsiteX14855" fmla="*/ 1816614 w 4853691"/>
                <a:gd name="connsiteY14855" fmla="*/ 4769199 h 4860733"/>
                <a:gd name="connsiteX14856" fmla="*/ 1814267 w 4853691"/>
                <a:gd name="connsiteY14856" fmla="*/ 4771545 h 4860733"/>
                <a:gd name="connsiteX14857" fmla="*/ 1800185 w 4853691"/>
                <a:gd name="connsiteY14857" fmla="*/ 4766851 h 4860733"/>
                <a:gd name="connsiteX14858" fmla="*/ 1797838 w 4853691"/>
                <a:gd name="connsiteY14858" fmla="*/ 4764504 h 4860733"/>
                <a:gd name="connsiteX14859" fmla="*/ 2800027 w 4853691"/>
                <a:gd name="connsiteY14859" fmla="*/ 4816140 h 4860733"/>
                <a:gd name="connsiteX14860" fmla="*/ 2800027 w 4853691"/>
                <a:gd name="connsiteY14860" fmla="*/ 4816140 h 4860733"/>
                <a:gd name="connsiteX14861" fmla="*/ 2861050 w 4853691"/>
                <a:gd name="connsiteY14861" fmla="*/ 4806751 h 4860733"/>
                <a:gd name="connsiteX14862" fmla="*/ 2861050 w 4853691"/>
                <a:gd name="connsiteY14862" fmla="*/ 4806751 h 4860733"/>
                <a:gd name="connsiteX14863" fmla="*/ 2872785 w 4853691"/>
                <a:gd name="connsiteY14863" fmla="*/ 4804404 h 4860733"/>
                <a:gd name="connsiteX14864" fmla="*/ 2879826 w 4853691"/>
                <a:gd name="connsiteY14864" fmla="*/ 4804404 h 4860733"/>
                <a:gd name="connsiteX14865" fmla="*/ 2884520 w 4853691"/>
                <a:gd name="connsiteY14865" fmla="*/ 4804404 h 4860733"/>
                <a:gd name="connsiteX14866" fmla="*/ 2907991 w 4853691"/>
                <a:gd name="connsiteY14866" fmla="*/ 4804404 h 4860733"/>
                <a:gd name="connsiteX14867" fmla="*/ 2931461 w 4853691"/>
                <a:gd name="connsiteY14867" fmla="*/ 4804404 h 4860733"/>
                <a:gd name="connsiteX14868" fmla="*/ 2816456 w 4853691"/>
                <a:gd name="connsiteY14868" fmla="*/ 4813792 h 4860733"/>
                <a:gd name="connsiteX14869" fmla="*/ 2800027 w 4853691"/>
                <a:gd name="connsiteY14869" fmla="*/ 4816140 h 4860733"/>
                <a:gd name="connsiteX14870" fmla="*/ 2983096 w 4853691"/>
                <a:gd name="connsiteY14870" fmla="*/ 4783281 h 4860733"/>
                <a:gd name="connsiteX14871" fmla="*/ 2978402 w 4853691"/>
                <a:gd name="connsiteY14871" fmla="*/ 4780934 h 4860733"/>
                <a:gd name="connsiteX14872" fmla="*/ 3032384 w 4853691"/>
                <a:gd name="connsiteY14872" fmla="*/ 4773893 h 4860733"/>
                <a:gd name="connsiteX14873" fmla="*/ 3018302 w 4853691"/>
                <a:gd name="connsiteY14873" fmla="*/ 4776239 h 4860733"/>
                <a:gd name="connsiteX14874" fmla="*/ 2983096 w 4853691"/>
                <a:gd name="connsiteY14874" fmla="*/ 4783281 h 4860733"/>
                <a:gd name="connsiteX14875" fmla="*/ 3473629 w 4853691"/>
                <a:gd name="connsiteY14875" fmla="*/ 4623681 h 4860733"/>
                <a:gd name="connsiteX14876" fmla="*/ 3522917 w 4853691"/>
                <a:gd name="connsiteY14876" fmla="*/ 4597864 h 4860733"/>
                <a:gd name="connsiteX14877" fmla="*/ 3536999 w 4853691"/>
                <a:gd name="connsiteY14877" fmla="*/ 4590823 h 4860733"/>
                <a:gd name="connsiteX14878" fmla="*/ 3532305 w 4853691"/>
                <a:gd name="connsiteY14878" fmla="*/ 4593170 h 4860733"/>
                <a:gd name="connsiteX14879" fmla="*/ 3518223 w 4853691"/>
                <a:gd name="connsiteY14879" fmla="*/ 4602558 h 4860733"/>
                <a:gd name="connsiteX14880" fmla="*/ 3515876 w 4853691"/>
                <a:gd name="connsiteY14880" fmla="*/ 4604905 h 4860733"/>
                <a:gd name="connsiteX14881" fmla="*/ 3475976 w 4853691"/>
                <a:gd name="connsiteY14881" fmla="*/ 4626029 h 4860733"/>
                <a:gd name="connsiteX14882" fmla="*/ 3473629 w 4853691"/>
                <a:gd name="connsiteY14882" fmla="*/ 4623681 h 4860733"/>
                <a:gd name="connsiteX14883" fmla="*/ 3656698 w 4853691"/>
                <a:gd name="connsiteY14883" fmla="*/ 4515718 h 4860733"/>
                <a:gd name="connsiteX14884" fmla="*/ 3661392 w 4853691"/>
                <a:gd name="connsiteY14884" fmla="*/ 4513370 h 4860733"/>
                <a:gd name="connsiteX14885" fmla="*/ 3677822 w 4853691"/>
                <a:gd name="connsiteY14885" fmla="*/ 4501635 h 4860733"/>
                <a:gd name="connsiteX14886" fmla="*/ 3661392 w 4853691"/>
                <a:gd name="connsiteY14886" fmla="*/ 4513370 h 4860733"/>
                <a:gd name="connsiteX14887" fmla="*/ 3656698 w 4853691"/>
                <a:gd name="connsiteY14887" fmla="*/ 4515718 h 4860733"/>
                <a:gd name="connsiteX14888" fmla="*/ 4818487 w 4853691"/>
                <a:gd name="connsiteY14888" fmla="*/ 2616957 h 4860733"/>
                <a:gd name="connsiteX14889" fmla="*/ 4818487 w 4853691"/>
                <a:gd name="connsiteY14889" fmla="*/ 2562975 h 4860733"/>
                <a:gd name="connsiteX14890" fmla="*/ 4818487 w 4853691"/>
                <a:gd name="connsiteY14890" fmla="*/ 2562975 h 4860733"/>
                <a:gd name="connsiteX14891" fmla="*/ 4820833 w 4853691"/>
                <a:gd name="connsiteY14891" fmla="*/ 2628692 h 4860733"/>
                <a:gd name="connsiteX14892" fmla="*/ 4816139 w 4853691"/>
                <a:gd name="connsiteY14892" fmla="*/ 2628692 h 4860733"/>
                <a:gd name="connsiteX14893" fmla="*/ 4818487 w 4853691"/>
                <a:gd name="connsiteY14893" fmla="*/ 2616957 h 4860733"/>
                <a:gd name="connsiteX14894" fmla="*/ 4816139 w 4853691"/>
                <a:gd name="connsiteY14894" fmla="*/ 2253165 h 4860733"/>
                <a:gd name="connsiteX14895" fmla="*/ 4816139 w 4853691"/>
                <a:gd name="connsiteY14895" fmla="*/ 2234388 h 4860733"/>
                <a:gd name="connsiteX14896" fmla="*/ 4816139 w 4853691"/>
                <a:gd name="connsiteY14896" fmla="*/ 2215612 h 4860733"/>
                <a:gd name="connsiteX14897" fmla="*/ 4813793 w 4853691"/>
                <a:gd name="connsiteY14897" fmla="*/ 2152242 h 4860733"/>
                <a:gd name="connsiteX14898" fmla="*/ 4818487 w 4853691"/>
                <a:gd name="connsiteY14898" fmla="*/ 2152242 h 4860733"/>
                <a:gd name="connsiteX14899" fmla="*/ 4818487 w 4853691"/>
                <a:gd name="connsiteY14899" fmla="*/ 2201530 h 4860733"/>
                <a:gd name="connsiteX14900" fmla="*/ 4816139 w 4853691"/>
                <a:gd name="connsiteY14900" fmla="*/ 2253165 h 4860733"/>
                <a:gd name="connsiteX14901" fmla="*/ 4816139 w 4853691"/>
                <a:gd name="connsiteY14901" fmla="*/ 1999684 h 4860733"/>
                <a:gd name="connsiteX14902" fmla="*/ 4816139 w 4853691"/>
                <a:gd name="connsiteY14902" fmla="*/ 1994990 h 4860733"/>
                <a:gd name="connsiteX14903" fmla="*/ 4818487 w 4853691"/>
                <a:gd name="connsiteY14903" fmla="*/ 1994990 h 4860733"/>
                <a:gd name="connsiteX14904" fmla="*/ 4820833 w 4853691"/>
                <a:gd name="connsiteY14904" fmla="*/ 2006725 h 4860733"/>
                <a:gd name="connsiteX14905" fmla="*/ 4820833 w 4853691"/>
                <a:gd name="connsiteY14905" fmla="*/ 2011419 h 4860733"/>
                <a:gd name="connsiteX14906" fmla="*/ 4820833 w 4853691"/>
                <a:gd name="connsiteY14906" fmla="*/ 2013766 h 4860733"/>
                <a:gd name="connsiteX14907" fmla="*/ 4816139 w 4853691"/>
                <a:gd name="connsiteY14907" fmla="*/ 2016113 h 4860733"/>
                <a:gd name="connsiteX14908" fmla="*/ 4816139 w 4853691"/>
                <a:gd name="connsiteY14908" fmla="*/ 1999684 h 4860733"/>
                <a:gd name="connsiteX14909" fmla="*/ 3468935 w 4853691"/>
                <a:gd name="connsiteY14909" fmla="*/ 298075 h 4860733"/>
                <a:gd name="connsiteX14910" fmla="*/ 3464241 w 4853691"/>
                <a:gd name="connsiteY14910" fmla="*/ 293381 h 4860733"/>
                <a:gd name="connsiteX14911" fmla="*/ 3468935 w 4853691"/>
                <a:gd name="connsiteY14911" fmla="*/ 298075 h 4860733"/>
                <a:gd name="connsiteX14912" fmla="*/ 3468935 w 4853691"/>
                <a:gd name="connsiteY14912" fmla="*/ 298075 h 4860733"/>
                <a:gd name="connsiteX14913" fmla="*/ 1002189 w 4853691"/>
                <a:gd name="connsiteY14913" fmla="*/ 4381936 h 4860733"/>
                <a:gd name="connsiteX14914" fmla="*/ 1004536 w 4853691"/>
                <a:gd name="connsiteY14914" fmla="*/ 4381936 h 4860733"/>
                <a:gd name="connsiteX14915" fmla="*/ 1006883 w 4853691"/>
                <a:gd name="connsiteY14915" fmla="*/ 4381936 h 4860733"/>
                <a:gd name="connsiteX14916" fmla="*/ 1006883 w 4853691"/>
                <a:gd name="connsiteY14916" fmla="*/ 4381936 h 4860733"/>
                <a:gd name="connsiteX14917" fmla="*/ 1011577 w 4853691"/>
                <a:gd name="connsiteY14917" fmla="*/ 4384283 h 4860733"/>
                <a:gd name="connsiteX14918" fmla="*/ 1028006 w 4853691"/>
                <a:gd name="connsiteY14918" fmla="*/ 4393671 h 4860733"/>
                <a:gd name="connsiteX14919" fmla="*/ 1023312 w 4853691"/>
                <a:gd name="connsiteY14919" fmla="*/ 4396018 h 4860733"/>
                <a:gd name="connsiteX14920" fmla="*/ 1002189 w 4853691"/>
                <a:gd name="connsiteY14920" fmla="*/ 4379589 h 4860733"/>
                <a:gd name="connsiteX14921" fmla="*/ 1002189 w 4853691"/>
                <a:gd name="connsiteY14921" fmla="*/ 4381936 h 4860733"/>
                <a:gd name="connsiteX14922" fmla="*/ 2729615 w 4853691"/>
                <a:gd name="connsiteY14922" fmla="*/ 4839610 h 4860733"/>
                <a:gd name="connsiteX14923" fmla="*/ 2736656 w 4853691"/>
                <a:gd name="connsiteY14923" fmla="*/ 4837263 h 4860733"/>
                <a:gd name="connsiteX14924" fmla="*/ 2741350 w 4853691"/>
                <a:gd name="connsiteY14924" fmla="*/ 4834916 h 4860733"/>
                <a:gd name="connsiteX14925" fmla="*/ 2760127 w 4853691"/>
                <a:gd name="connsiteY14925" fmla="*/ 4827875 h 4860733"/>
                <a:gd name="connsiteX14926" fmla="*/ 2764821 w 4853691"/>
                <a:gd name="connsiteY14926" fmla="*/ 4825528 h 4860733"/>
                <a:gd name="connsiteX14927" fmla="*/ 2764821 w 4853691"/>
                <a:gd name="connsiteY14927" fmla="*/ 4825528 h 4860733"/>
                <a:gd name="connsiteX14928" fmla="*/ 2774209 w 4853691"/>
                <a:gd name="connsiteY14928" fmla="*/ 4832569 h 4860733"/>
                <a:gd name="connsiteX14929" fmla="*/ 2739003 w 4853691"/>
                <a:gd name="connsiteY14929" fmla="*/ 4837263 h 4860733"/>
                <a:gd name="connsiteX14930" fmla="*/ 2729615 w 4853691"/>
                <a:gd name="connsiteY14930" fmla="*/ 4839610 h 4860733"/>
                <a:gd name="connsiteX14931" fmla="*/ 4752769 w 4853691"/>
                <a:gd name="connsiteY14931" fmla="*/ 3147389 h 4860733"/>
                <a:gd name="connsiteX14932" fmla="*/ 4757463 w 4853691"/>
                <a:gd name="connsiteY14932" fmla="*/ 3128613 h 4860733"/>
                <a:gd name="connsiteX14933" fmla="*/ 4762157 w 4853691"/>
                <a:gd name="connsiteY14933" fmla="*/ 3114531 h 4860733"/>
                <a:gd name="connsiteX14934" fmla="*/ 4755116 w 4853691"/>
                <a:gd name="connsiteY14934" fmla="*/ 3138001 h 4860733"/>
                <a:gd name="connsiteX14935" fmla="*/ 4752769 w 4853691"/>
                <a:gd name="connsiteY14935" fmla="*/ 3147389 h 4860733"/>
                <a:gd name="connsiteX14936" fmla="*/ 4827875 w 4853691"/>
                <a:gd name="connsiteY14936" fmla="*/ 2788291 h 4860733"/>
                <a:gd name="connsiteX14937" fmla="*/ 4811445 w 4853691"/>
                <a:gd name="connsiteY14937" fmla="*/ 2797679 h 4860733"/>
                <a:gd name="connsiteX14938" fmla="*/ 4813793 w 4853691"/>
                <a:gd name="connsiteY14938" fmla="*/ 2781250 h 4860733"/>
                <a:gd name="connsiteX14939" fmla="*/ 4818487 w 4853691"/>
                <a:gd name="connsiteY14939" fmla="*/ 2710839 h 4860733"/>
                <a:gd name="connsiteX14940" fmla="*/ 4818487 w 4853691"/>
                <a:gd name="connsiteY14940" fmla="*/ 2708492 h 4860733"/>
                <a:gd name="connsiteX14941" fmla="*/ 4820833 w 4853691"/>
                <a:gd name="connsiteY14941" fmla="*/ 2666245 h 4860733"/>
                <a:gd name="connsiteX14942" fmla="*/ 4827875 w 4853691"/>
                <a:gd name="connsiteY14942" fmla="*/ 2668592 h 4860733"/>
                <a:gd name="connsiteX14943" fmla="*/ 4827875 w 4853691"/>
                <a:gd name="connsiteY14943" fmla="*/ 2788291 h 4860733"/>
                <a:gd name="connsiteX14944" fmla="*/ 4802057 w 4853691"/>
                <a:gd name="connsiteY14944" fmla="*/ 2398681 h 4860733"/>
                <a:gd name="connsiteX14945" fmla="*/ 4795016 w 4853691"/>
                <a:gd name="connsiteY14945" fmla="*/ 2401028 h 4860733"/>
                <a:gd name="connsiteX14946" fmla="*/ 4804404 w 4853691"/>
                <a:gd name="connsiteY14946" fmla="*/ 2335311 h 4860733"/>
                <a:gd name="connsiteX14947" fmla="*/ 4806751 w 4853691"/>
                <a:gd name="connsiteY14947" fmla="*/ 2335311 h 4860733"/>
                <a:gd name="connsiteX14948" fmla="*/ 4802057 w 4853691"/>
                <a:gd name="connsiteY14948" fmla="*/ 2398681 h 4860733"/>
                <a:gd name="connsiteX14949" fmla="*/ 4818487 w 4853691"/>
                <a:gd name="connsiteY14949" fmla="*/ 2166324 h 4860733"/>
                <a:gd name="connsiteX14950" fmla="*/ 4818487 w 4853691"/>
                <a:gd name="connsiteY14950" fmla="*/ 2159283 h 4860733"/>
                <a:gd name="connsiteX14951" fmla="*/ 4818487 w 4853691"/>
                <a:gd name="connsiteY14951" fmla="*/ 2147548 h 4860733"/>
                <a:gd name="connsiteX14952" fmla="*/ 4818487 w 4853691"/>
                <a:gd name="connsiteY14952" fmla="*/ 2147548 h 4860733"/>
                <a:gd name="connsiteX14953" fmla="*/ 4818487 w 4853691"/>
                <a:gd name="connsiteY14953" fmla="*/ 2166324 h 4860733"/>
                <a:gd name="connsiteX14954" fmla="*/ 4818487 w 4853691"/>
                <a:gd name="connsiteY14954" fmla="*/ 2114689 h 4860733"/>
                <a:gd name="connsiteX14955" fmla="*/ 4818487 w 4853691"/>
                <a:gd name="connsiteY14955" fmla="*/ 2114689 h 4860733"/>
                <a:gd name="connsiteX14956" fmla="*/ 4816139 w 4853691"/>
                <a:gd name="connsiteY14956" fmla="*/ 2109995 h 4860733"/>
                <a:gd name="connsiteX14957" fmla="*/ 4816139 w 4853691"/>
                <a:gd name="connsiteY14957" fmla="*/ 2098260 h 4860733"/>
                <a:gd name="connsiteX14958" fmla="*/ 4816139 w 4853691"/>
                <a:gd name="connsiteY14958" fmla="*/ 2081830 h 4860733"/>
                <a:gd name="connsiteX14959" fmla="*/ 4816139 w 4853691"/>
                <a:gd name="connsiteY14959" fmla="*/ 2070095 h 4860733"/>
                <a:gd name="connsiteX14960" fmla="*/ 4816139 w 4853691"/>
                <a:gd name="connsiteY14960" fmla="*/ 2053666 h 4860733"/>
                <a:gd name="connsiteX14961" fmla="*/ 4816139 w 4853691"/>
                <a:gd name="connsiteY14961" fmla="*/ 2048971 h 4860733"/>
                <a:gd name="connsiteX14962" fmla="*/ 4820833 w 4853691"/>
                <a:gd name="connsiteY14962" fmla="*/ 2051319 h 4860733"/>
                <a:gd name="connsiteX14963" fmla="*/ 4818487 w 4853691"/>
                <a:gd name="connsiteY14963" fmla="*/ 2114689 h 4860733"/>
                <a:gd name="connsiteX14964" fmla="*/ 3551081 w 4853691"/>
                <a:gd name="connsiteY14964" fmla="*/ 291034 h 4860733"/>
                <a:gd name="connsiteX14965" fmla="*/ 3546387 w 4853691"/>
                <a:gd name="connsiteY14965" fmla="*/ 302769 h 4860733"/>
                <a:gd name="connsiteX14966" fmla="*/ 3567511 w 4853691"/>
                <a:gd name="connsiteY14966" fmla="*/ 323892 h 4860733"/>
                <a:gd name="connsiteX14967" fmla="*/ 3579246 w 4853691"/>
                <a:gd name="connsiteY14967" fmla="*/ 319198 h 4860733"/>
                <a:gd name="connsiteX14968" fmla="*/ 3579246 w 4853691"/>
                <a:gd name="connsiteY14968" fmla="*/ 321545 h 4860733"/>
                <a:gd name="connsiteX14969" fmla="*/ 3586287 w 4853691"/>
                <a:gd name="connsiteY14969" fmla="*/ 330934 h 4860733"/>
                <a:gd name="connsiteX14970" fmla="*/ 3588634 w 4853691"/>
                <a:gd name="connsiteY14970" fmla="*/ 335628 h 4860733"/>
                <a:gd name="connsiteX14971" fmla="*/ 3595675 w 4853691"/>
                <a:gd name="connsiteY14971" fmla="*/ 347363 h 4860733"/>
                <a:gd name="connsiteX14972" fmla="*/ 3598022 w 4853691"/>
                <a:gd name="connsiteY14972" fmla="*/ 352057 h 4860733"/>
                <a:gd name="connsiteX14973" fmla="*/ 3602716 w 4853691"/>
                <a:gd name="connsiteY14973" fmla="*/ 363792 h 4860733"/>
                <a:gd name="connsiteX14974" fmla="*/ 3598022 w 4853691"/>
                <a:gd name="connsiteY14974" fmla="*/ 361445 h 4860733"/>
                <a:gd name="connsiteX14975" fmla="*/ 3569858 w 4853691"/>
                <a:gd name="connsiteY14975" fmla="*/ 345016 h 4860733"/>
                <a:gd name="connsiteX14976" fmla="*/ 3544040 w 4853691"/>
                <a:gd name="connsiteY14976" fmla="*/ 330934 h 4860733"/>
                <a:gd name="connsiteX14977" fmla="*/ 3506487 w 4853691"/>
                <a:gd name="connsiteY14977" fmla="*/ 312157 h 4860733"/>
                <a:gd name="connsiteX14978" fmla="*/ 3508834 w 4853691"/>
                <a:gd name="connsiteY14978" fmla="*/ 302769 h 4860733"/>
                <a:gd name="connsiteX14979" fmla="*/ 3504140 w 4853691"/>
                <a:gd name="connsiteY14979" fmla="*/ 291034 h 4860733"/>
                <a:gd name="connsiteX14980" fmla="*/ 3508834 w 4853691"/>
                <a:gd name="connsiteY14980" fmla="*/ 288687 h 4860733"/>
                <a:gd name="connsiteX14981" fmla="*/ 3515876 w 4853691"/>
                <a:gd name="connsiteY14981" fmla="*/ 286340 h 4860733"/>
                <a:gd name="connsiteX14982" fmla="*/ 3520570 w 4853691"/>
                <a:gd name="connsiteY14982" fmla="*/ 283993 h 4860733"/>
                <a:gd name="connsiteX14983" fmla="*/ 3532305 w 4853691"/>
                <a:gd name="connsiteY14983" fmla="*/ 281646 h 4860733"/>
                <a:gd name="connsiteX14984" fmla="*/ 3551081 w 4853691"/>
                <a:gd name="connsiteY14984" fmla="*/ 291034 h 4860733"/>
                <a:gd name="connsiteX14985" fmla="*/ 51635 w 4853691"/>
                <a:gd name="connsiteY14985" fmla="*/ 2027848 h 4860733"/>
                <a:gd name="connsiteX14986" fmla="*/ 56329 w 4853691"/>
                <a:gd name="connsiteY14986" fmla="*/ 2027848 h 4860733"/>
                <a:gd name="connsiteX14987" fmla="*/ 56329 w 4853691"/>
                <a:gd name="connsiteY14987" fmla="*/ 2030195 h 4860733"/>
                <a:gd name="connsiteX14988" fmla="*/ 53982 w 4853691"/>
                <a:gd name="connsiteY14988" fmla="*/ 2037236 h 4860733"/>
                <a:gd name="connsiteX14989" fmla="*/ 53982 w 4853691"/>
                <a:gd name="connsiteY14989" fmla="*/ 2037236 h 4860733"/>
                <a:gd name="connsiteX14990" fmla="*/ 46941 w 4853691"/>
                <a:gd name="connsiteY14990" fmla="*/ 2039583 h 4860733"/>
                <a:gd name="connsiteX14991" fmla="*/ 51635 w 4853691"/>
                <a:gd name="connsiteY14991" fmla="*/ 2027848 h 4860733"/>
                <a:gd name="connsiteX14992" fmla="*/ 25818 w 4853691"/>
                <a:gd name="connsiteY14992" fmla="*/ 2255512 h 4860733"/>
                <a:gd name="connsiteX14993" fmla="*/ 39900 w 4853691"/>
                <a:gd name="connsiteY14993" fmla="*/ 2065401 h 4860733"/>
                <a:gd name="connsiteX14994" fmla="*/ 44594 w 4853691"/>
                <a:gd name="connsiteY14994" fmla="*/ 2072442 h 4860733"/>
                <a:gd name="connsiteX14995" fmla="*/ 44594 w 4853691"/>
                <a:gd name="connsiteY14995" fmla="*/ 2077136 h 4860733"/>
                <a:gd name="connsiteX14996" fmla="*/ 44594 w 4853691"/>
                <a:gd name="connsiteY14996" fmla="*/ 2084177 h 4860733"/>
                <a:gd name="connsiteX14997" fmla="*/ 42247 w 4853691"/>
                <a:gd name="connsiteY14997" fmla="*/ 2093565 h 4860733"/>
                <a:gd name="connsiteX14998" fmla="*/ 42247 w 4853691"/>
                <a:gd name="connsiteY14998" fmla="*/ 2102954 h 4860733"/>
                <a:gd name="connsiteX14999" fmla="*/ 42247 w 4853691"/>
                <a:gd name="connsiteY14999" fmla="*/ 2112342 h 4860733"/>
                <a:gd name="connsiteX15000" fmla="*/ 39900 w 4853691"/>
                <a:gd name="connsiteY15000" fmla="*/ 2128771 h 4860733"/>
                <a:gd name="connsiteX15001" fmla="*/ 39900 w 4853691"/>
                <a:gd name="connsiteY15001" fmla="*/ 2133465 h 4860733"/>
                <a:gd name="connsiteX15002" fmla="*/ 37553 w 4853691"/>
                <a:gd name="connsiteY15002" fmla="*/ 2147548 h 4860733"/>
                <a:gd name="connsiteX15003" fmla="*/ 37553 w 4853691"/>
                <a:gd name="connsiteY15003" fmla="*/ 2152242 h 4860733"/>
                <a:gd name="connsiteX15004" fmla="*/ 35206 w 4853691"/>
                <a:gd name="connsiteY15004" fmla="*/ 2166324 h 4860733"/>
                <a:gd name="connsiteX15005" fmla="*/ 35206 w 4853691"/>
                <a:gd name="connsiteY15005" fmla="*/ 2171018 h 4860733"/>
                <a:gd name="connsiteX15006" fmla="*/ 35206 w 4853691"/>
                <a:gd name="connsiteY15006" fmla="*/ 2187447 h 4860733"/>
                <a:gd name="connsiteX15007" fmla="*/ 35206 w 4853691"/>
                <a:gd name="connsiteY15007" fmla="*/ 2192142 h 4860733"/>
                <a:gd name="connsiteX15008" fmla="*/ 35206 w 4853691"/>
                <a:gd name="connsiteY15008" fmla="*/ 2208571 h 4860733"/>
                <a:gd name="connsiteX15009" fmla="*/ 35206 w 4853691"/>
                <a:gd name="connsiteY15009" fmla="*/ 2213265 h 4860733"/>
                <a:gd name="connsiteX15010" fmla="*/ 35206 w 4853691"/>
                <a:gd name="connsiteY15010" fmla="*/ 2229694 h 4860733"/>
                <a:gd name="connsiteX15011" fmla="*/ 35206 w 4853691"/>
                <a:gd name="connsiteY15011" fmla="*/ 2234388 h 4860733"/>
                <a:gd name="connsiteX15012" fmla="*/ 35206 w 4853691"/>
                <a:gd name="connsiteY15012" fmla="*/ 2250818 h 4860733"/>
                <a:gd name="connsiteX15013" fmla="*/ 25818 w 4853691"/>
                <a:gd name="connsiteY15013" fmla="*/ 2255512 h 4860733"/>
                <a:gd name="connsiteX15014" fmla="*/ 25818 w 4853691"/>
                <a:gd name="connsiteY15014" fmla="*/ 2271941 h 4860733"/>
                <a:gd name="connsiteX15015" fmla="*/ 25818 w 4853691"/>
                <a:gd name="connsiteY15015" fmla="*/ 2276635 h 4860733"/>
                <a:gd name="connsiteX15016" fmla="*/ 25818 w 4853691"/>
                <a:gd name="connsiteY15016" fmla="*/ 2276635 h 4860733"/>
                <a:gd name="connsiteX15017" fmla="*/ 25818 w 4853691"/>
                <a:gd name="connsiteY15017" fmla="*/ 2276635 h 4860733"/>
                <a:gd name="connsiteX15018" fmla="*/ 25818 w 4853691"/>
                <a:gd name="connsiteY15018" fmla="*/ 2276635 h 4860733"/>
                <a:gd name="connsiteX15019" fmla="*/ 25818 w 4853691"/>
                <a:gd name="connsiteY15019" fmla="*/ 2255512 h 486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</a:cxnLst>
              <a:rect l="l" t="t" r="r" b="b"/>
              <a:pathLst>
                <a:path w="4853691" h="4860733">
                  <a:moveTo>
                    <a:pt x="4827875" y="2788291"/>
                  </a:moveTo>
                  <a:cubicBezTo>
                    <a:pt x="4827875" y="2753085"/>
                    <a:pt x="4827875" y="2715533"/>
                    <a:pt x="4825528" y="2668592"/>
                  </a:cubicBezTo>
                  <a:cubicBezTo>
                    <a:pt x="4834916" y="2668592"/>
                    <a:pt x="4844304" y="2659204"/>
                    <a:pt x="4844304" y="2647468"/>
                  </a:cubicBezTo>
                  <a:cubicBezTo>
                    <a:pt x="4844304" y="2635733"/>
                    <a:pt x="4834916" y="2626345"/>
                    <a:pt x="4823181" y="2626345"/>
                  </a:cubicBezTo>
                  <a:cubicBezTo>
                    <a:pt x="4823181" y="2602875"/>
                    <a:pt x="4820833" y="2581751"/>
                    <a:pt x="4820833" y="2560628"/>
                  </a:cubicBezTo>
                  <a:cubicBezTo>
                    <a:pt x="4830222" y="2560628"/>
                    <a:pt x="4839610" y="2551240"/>
                    <a:pt x="4839610" y="2541851"/>
                  </a:cubicBezTo>
                  <a:cubicBezTo>
                    <a:pt x="4839610" y="2530116"/>
                    <a:pt x="4830222" y="2520728"/>
                    <a:pt x="4818487" y="2520728"/>
                  </a:cubicBezTo>
                  <a:cubicBezTo>
                    <a:pt x="4818487" y="2501952"/>
                    <a:pt x="4816139" y="2483175"/>
                    <a:pt x="4816139" y="2464399"/>
                  </a:cubicBezTo>
                  <a:cubicBezTo>
                    <a:pt x="4825528" y="2462052"/>
                    <a:pt x="4832569" y="2455011"/>
                    <a:pt x="4832569" y="2445622"/>
                  </a:cubicBezTo>
                  <a:cubicBezTo>
                    <a:pt x="4832569" y="2440928"/>
                    <a:pt x="4830222" y="2438581"/>
                    <a:pt x="4830222" y="2436234"/>
                  </a:cubicBezTo>
                  <a:cubicBezTo>
                    <a:pt x="4832569" y="2433887"/>
                    <a:pt x="4832569" y="2429193"/>
                    <a:pt x="4832569" y="2424499"/>
                  </a:cubicBezTo>
                  <a:cubicBezTo>
                    <a:pt x="4832569" y="2415111"/>
                    <a:pt x="4825528" y="2405723"/>
                    <a:pt x="4813793" y="2405723"/>
                  </a:cubicBezTo>
                  <a:cubicBezTo>
                    <a:pt x="4809098" y="2401028"/>
                    <a:pt x="4804404" y="2398681"/>
                    <a:pt x="4799710" y="2398681"/>
                  </a:cubicBezTo>
                  <a:cubicBezTo>
                    <a:pt x="4799710" y="2398681"/>
                    <a:pt x="4799710" y="2398681"/>
                    <a:pt x="4799710" y="2398681"/>
                  </a:cubicBezTo>
                  <a:cubicBezTo>
                    <a:pt x="4797363" y="2377558"/>
                    <a:pt x="4797363" y="2351741"/>
                    <a:pt x="4802057" y="2337658"/>
                  </a:cubicBezTo>
                  <a:cubicBezTo>
                    <a:pt x="4804404" y="2340005"/>
                    <a:pt x="4809098" y="2340005"/>
                    <a:pt x="4811445" y="2340005"/>
                  </a:cubicBezTo>
                  <a:cubicBezTo>
                    <a:pt x="4823181" y="2340005"/>
                    <a:pt x="4832569" y="2330617"/>
                    <a:pt x="4832569" y="2318882"/>
                  </a:cubicBezTo>
                  <a:cubicBezTo>
                    <a:pt x="4832569" y="2311841"/>
                    <a:pt x="4830222" y="2307147"/>
                    <a:pt x="4825528" y="2302453"/>
                  </a:cubicBezTo>
                  <a:cubicBezTo>
                    <a:pt x="4825528" y="2300106"/>
                    <a:pt x="4825528" y="2297759"/>
                    <a:pt x="4825528" y="2297759"/>
                  </a:cubicBezTo>
                  <a:cubicBezTo>
                    <a:pt x="4825528" y="2288370"/>
                    <a:pt x="4820833" y="2281329"/>
                    <a:pt x="4813793" y="2278982"/>
                  </a:cubicBezTo>
                  <a:cubicBezTo>
                    <a:pt x="4813793" y="2229694"/>
                    <a:pt x="4816139" y="2185100"/>
                    <a:pt x="4816139" y="2147548"/>
                  </a:cubicBezTo>
                  <a:cubicBezTo>
                    <a:pt x="4820833" y="2142853"/>
                    <a:pt x="4825528" y="2138159"/>
                    <a:pt x="4825528" y="2131118"/>
                  </a:cubicBezTo>
                  <a:cubicBezTo>
                    <a:pt x="4825528" y="2124077"/>
                    <a:pt x="4823181" y="2119383"/>
                    <a:pt x="4818487" y="2114689"/>
                  </a:cubicBezTo>
                  <a:cubicBezTo>
                    <a:pt x="4818487" y="2088871"/>
                    <a:pt x="4820833" y="2067748"/>
                    <a:pt x="4823181" y="2048971"/>
                  </a:cubicBezTo>
                  <a:cubicBezTo>
                    <a:pt x="4823181" y="2048971"/>
                    <a:pt x="4823181" y="2048971"/>
                    <a:pt x="4823181" y="2048971"/>
                  </a:cubicBezTo>
                  <a:cubicBezTo>
                    <a:pt x="4834916" y="2048971"/>
                    <a:pt x="4844304" y="2039583"/>
                    <a:pt x="4844304" y="2027848"/>
                  </a:cubicBezTo>
                  <a:cubicBezTo>
                    <a:pt x="4844304" y="2016113"/>
                    <a:pt x="4834916" y="2006725"/>
                    <a:pt x="4823181" y="2006725"/>
                  </a:cubicBezTo>
                  <a:cubicBezTo>
                    <a:pt x="4823181" y="2006725"/>
                    <a:pt x="4820833" y="2006725"/>
                    <a:pt x="4820833" y="2006725"/>
                  </a:cubicBezTo>
                  <a:cubicBezTo>
                    <a:pt x="4820833" y="2004378"/>
                    <a:pt x="4820833" y="2004378"/>
                    <a:pt x="4820833" y="2002031"/>
                  </a:cubicBezTo>
                  <a:cubicBezTo>
                    <a:pt x="4820833" y="1997337"/>
                    <a:pt x="4818487" y="1992643"/>
                    <a:pt x="4818487" y="1987948"/>
                  </a:cubicBezTo>
                  <a:cubicBezTo>
                    <a:pt x="4825528" y="1985601"/>
                    <a:pt x="4832569" y="1978560"/>
                    <a:pt x="4832569" y="1969172"/>
                  </a:cubicBezTo>
                  <a:cubicBezTo>
                    <a:pt x="4832569" y="1957437"/>
                    <a:pt x="4823181" y="1948049"/>
                    <a:pt x="4811445" y="1948049"/>
                  </a:cubicBezTo>
                  <a:cubicBezTo>
                    <a:pt x="4811445" y="1948049"/>
                    <a:pt x="4811445" y="1948049"/>
                    <a:pt x="4809098" y="1948049"/>
                  </a:cubicBezTo>
                  <a:cubicBezTo>
                    <a:pt x="4806751" y="1941007"/>
                    <a:pt x="4806751" y="1933966"/>
                    <a:pt x="4804404" y="1926925"/>
                  </a:cubicBezTo>
                  <a:cubicBezTo>
                    <a:pt x="4802057" y="1919884"/>
                    <a:pt x="4802057" y="1912843"/>
                    <a:pt x="4799710" y="1905802"/>
                  </a:cubicBezTo>
                  <a:cubicBezTo>
                    <a:pt x="4797363" y="1898761"/>
                    <a:pt x="4797363" y="1891719"/>
                    <a:pt x="4795016" y="1882331"/>
                  </a:cubicBezTo>
                  <a:cubicBezTo>
                    <a:pt x="4795016" y="1877637"/>
                    <a:pt x="4792669" y="1875290"/>
                    <a:pt x="4792669" y="1870596"/>
                  </a:cubicBezTo>
                  <a:cubicBezTo>
                    <a:pt x="4797363" y="1865902"/>
                    <a:pt x="4799710" y="1861208"/>
                    <a:pt x="4799710" y="1854167"/>
                  </a:cubicBezTo>
                  <a:cubicBezTo>
                    <a:pt x="4799710" y="1849473"/>
                    <a:pt x="4797363" y="1847126"/>
                    <a:pt x="4795016" y="1842432"/>
                  </a:cubicBezTo>
                  <a:cubicBezTo>
                    <a:pt x="4797363" y="1837737"/>
                    <a:pt x="4799710" y="1835390"/>
                    <a:pt x="4799710" y="1828349"/>
                  </a:cubicBezTo>
                  <a:cubicBezTo>
                    <a:pt x="4799710" y="1816614"/>
                    <a:pt x="4790322" y="1807226"/>
                    <a:pt x="4778587" y="1807226"/>
                  </a:cubicBezTo>
                  <a:cubicBezTo>
                    <a:pt x="4776240" y="1807226"/>
                    <a:pt x="4776240" y="1807226"/>
                    <a:pt x="4776240" y="1807226"/>
                  </a:cubicBezTo>
                  <a:cubicBezTo>
                    <a:pt x="4776240" y="1807226"/>
                    <a:pt x="4776240" y="1804879"/>
                    <a:pt x="4776240" y="1804879"/>
                  </a:cubicBezTo>
                  <a:cubicBezTo>
                    <a:pt x="4776240" y="1802532"/>
                    <a:pt x="4776240" y="1802532"/>
                    <a:pt x="4776240" y="1800185"/>
                  </a:cubicBezTo>
                  <a:cubicBezTo>
                    <a:pt x="4776240" y="1797838"/>
                    <a:pt x="4776240" y="1797838"/>
                    <a:pt x="4776240" y="1795491"/>
                  </a:cubicBezTo>
                  <a:cubicBezTo>
                    <a:pt x="4776240" y="1795491"/>
                    <a:pt x="4776240" y="1793144"/>
                    <a:pt x="4776240" y="1793144"/>
                  </a:cubicBezTo>
                  <a:cubicBezTo>
                    <a:pt x="4783281" y="1790796"/>
                    <a:pt x="4790322" y="1783755"/>
                    <a:pt x="4790322" y="1774367"/>
                  </a:cubicBezTo>
                  <a:cubicBezTo>
                    <a:pt x="4790322" y="1762632"/>
                    <a:pt x="4780934" y="1753244"/>
                    <a:pt x="4769198" y="1753244"/>
                  </a:cubicBezTo>
                  <a:cubicBezTo>
                    <a:pt x="4766852" y="1753244"/>
                    <a:pt x="4766852" y="1753244"/>
                    <a:pt x="4764504" y="1753244"/>
                  </a:cubicBezTo>
                  <a:cubicBezTo>
                    <a:pt x="4762157" y="1748550"/>
                    <a:pt x="4762157" y="1741508"/>
                    <a:pt x="4759810" y="1736814"/>
                  </a:cubicBezTo>
                  <a:cubicBezTo>
                    <a:pt x="4750422" y="1706303"/>
                    <a:pt x="4743381" y="1678138"/>
                    <a:pt x="4733993" y="1652321"/>
                  </a:cubicBezTo>
                  <a:cubicBezTo>
                    <a:pt x="4698787" y="1549051"/>
                    <a:pt x="4661234" y="1459863"/>
                    <a:pt x="4618988" y="1387104"/>
                  </a:cubicBezTo>
                  <a:cubicBezTo>
                    <a:pt x="4609599" y="1370675"/>
                    <a:pt x="4597864" y="1354246"/>
                    <a:pt x="4588476" y="1337817"/>
                  </a:cubicBezTo>
                  <a:cubicBezTo>
                    <a:pt x="4593170" y="1333122"/>
                    <a:pt x="4597864" y="1328428"/>
                    <a:pt x="4597864" y="1321387"/>
                  </a:cubicBezTo>
                  <a:cubicBezTo>
                    <a:pt x="4597864" y="1309652"/>
                    <a:pt x="4588476" y="1300264"/>
                    <a:pt x="4576741" y="1300264"/>
                  </a:cubicBezTo>
                  <a:cubicBezTo>
                    <a:pt x="4574393" y="1300264"/>
                    <a:pt x="4572047" y="1300264"/>
                    <a:pt x="4569699" y="1302611"/>
                  </a:cubicBezTo>
                  <a:cubicBezTo>
                    <a:pt x="4560311" y="1283834"/>
                    <a:pt x="4550923" y="1265058"/>
                    <a:pt x="4541535" y="1246282"/>
                  </a:cubicBezTo>
                  <a:cubicBezTo>
                    <a:pt x="4541535" y="1243935"/>
                    <a:pt x="4539188" y="1241588"/>
                    <a:pt x="4539188" y="1239241"/>
                  </a:cubicBezTo>
                  <a:cubicBezTo>
                    <a:pt x="4527453" y="1215770"/>
                    <a:pt x="4513371" y="1192300"/>
                    <a:pt x="4501635" y="1168829"/>
                  </a:cubicBezTo>
                  <a:cubicBezTo>
                    <a:pt x="4499288" y="1166482"/>
                    <a:pt x="4499288" y="1164135"/>
                    <a:pt x="4499288" y="1161788"/>
                  </a:cubicBezTo>
                  <a:cubicBezTo>
                    <a:pt x="4485206" y="1138318"/>
                    <a:pt x="4471124" y="1114847"/>
                    <a:pt x="4457041" y="1091377"/>
                  </a:cubicBezTo>
                  <a:cubicBezTo>
                    <a:pt x="4457041" y="1089030"/>
                    <a:pt x="4454694" y="1089030"/>
                    <a:pt x="4454694" y="1086683"/>
                  </a:cubicBezTo>
                  <a:cubicBezTo>
                    <a:pt x="4440612" y="1063212"/>
                    <a:pt x="4424183" y="1042089"/>
                    <a:pt x="4410100" y="1018618"/>
                  </a:cubicBezTo>
                  <a:cubicBezTo>
                    <a:pt x="4410100" y="1018618"/>
                    <a:pt x="4407753" y="1016271"/>
                    <a:pt x="4407753" y="1016271"/>
                  </a:cubicBezTo>
                  <a:cubicBezTo>
                    <a:pt x="4391324" y="992801"/>
                    <a:pt x="4374895" y="971677"/>
                    <a:pt x="4358465" y="950554"/>
                  </a:cubicBezTo>
                  <a:cubicBezTo>
                    <a:pt x="4358465" y="950554"/>
                    <a:pt x="4358465" y="950554"/>
                    <a:pt x="4358465" y="950554"/>
                  </a:cubicBezTo>
                  <a:cubicBezTo>
                    <a:pt x="4325607" y="908307"/>
                    <a:pt x="4290401" y="866060"/>
                    <a:pt x="4252848" y="828507"/>
                  </a:cubicBezTo>
                  <a:cubicBezTo>
                    <a:pt x="4252848" y="828507"/>
                    <a:pt x="4250501" y="826160"/>
                    <a:pt x="4250501" y="826160"/>
                  </a:cubicBezTo>
                  <a:cubicBezTo>
                    <a:pt x="4234072" y="807384"/>
                    <a:pt x="4215296" y="790955"/>
                    <a:pt x="4198866" y="774525"/>
                  </a:cubicBezTo>
                  <a:cubicBezTo>
                    <a:pt x="4196519" y="772178"/>
                    <a:pt x="4196519" y="772178"/>
                    <a:pt x="4194172" y="769831"/>
                  </a:cubicBezTo>
                  <a:cubicBezTo>
                    <a:pt x="4191825" y="767484"/>
                    <a:pt x="4191825" y="767484"/>
                    <a:pt x="4189478" y="765137"/>
                  </a:cubicBezTo>
                  <a:cubicBezTo>
                    <a:pt x="4184784" y="760443"/>
                    <a:pt x="4180090" y="755749"/>
                    <a:pt x="4175395" y="751055"/>
                  </a:cubicBezTo>
                  <a:cubicBezTo>
                    <a:pt x="4170701" y="746361"/>
                    <a:pt x="4163660" y="741667"/>
                    <a:pt x="4158966" y="736973"/>
                  </a:cubicBezTo>
                  <a:cubicBezTo>
                    <a:pt x="4156619" y="734626"/>
                    <a:pt x="4154272" y="734626"/>
                    <a:pt x="4154272" y="732279"/>
                  </a:cubicBezTo>
                  <a:cubicBezTo>
                    <a:pt x="4151925" y="729931"/>
                    <a:pt x="4151925" y="729931"/>
                    <a:pt x="4149578" y="727584"/>
                  </a:cubicBezTo>
                  <a:cubicBezTo>
                    <a:pt x="4142537" y="720543"/>
                    <a:pt x="4135496" y="711155"/>
                    <a:pt x="4130802" y="704114"/>
                  </a:cubicBezTo>
                  <a:cubicBezTo>
                    <a:pt x="4128455" y="701767"/>
                    <a:pt x="4126108" y="697073"/>
                    <a:pt x="4121414" y="694726"/>
                  </a:cubicBezTo>
                  <a:cubicBezTo>
                    <a:pt x="4116719" y="687685"/>
                    <a:pt x="4109678" y="682991"/>
                    <a:pt x="4104984" y="675949"/>
                  </a:cubicBezTo>
                  <a:cubicBezTo>
                    <a:pt x="4100290" y="671255"/>
                    <a:pt x="4097943" y="668908"/>
                    <a:pt x="4093249" y="664214"/>
                  </a:cubicBezTo>
                  <a:cubicBezTo>
                    <a:pt x="4088555" y="659520"/>
                    <a:pt x="4083861" y="654826"/>
                    <a:pt x="4079167" y="650132"/>
                  </a:cubicBezTo>
                  <a:cubicBezTo>
                    <a:pt x="4074473" y="645438"/>
                    <a:pt x="4069778" y="640744"/>
                    <a:pt x="4065084" y="636050"/>
                  </a:cubicBezTo>
                  <a:cubicBezTo>
                    <a:pt x="4062738" y="633703"/>
                    <a:pt x="4060390" y="631355"/>
                    <a:pt x="4058043" y="629008"/>
                  </a:cubicBezTo>
                  <a:cubicBezTo>
                    <a:pt x="4055696" y="626661"/>
                    <a:pt x="4053349" y="624314"/>
                    <a:pt x="4051002" y="624314"/>
                  </a:cubicBezTo>
                  <a:cubicBezTo>
                    <a:pt x="4046308" y="619620"/>
                    <a:pt x="4041614" y="614926"/>
                    <a:pt x="4036920" y="610232"/>
                  </a:cubicBezTo>
                  <a:cubicBezTo>
                    <a:pt x="4032226" y="605538"/>
                    <a:pt x="4027532" y="600844"/>
                    <a:pt x="4022837" y="598497"/>
                  </a:cubicBezTo>
                  <a:cubicBezTo>
                    <a:pt x="4018143" y="596150"/>
                    <a:pt x="4013449" y="591456"/>
                    <a:pt x="4011102" y="589109"/>
                  </a:cubicBezTo>
                  <a:cubicBezTo>
                    <a:pt x="4006408" y="584415"/>
                    <a:pt x="3999367" y="579720"/>
                    <a:pt x="3994673" y="575026"/>
                  </a:cubicBezTo>
                  <a:cubicBezTo>
                    <a:pt x="3992326" y="572679"/>
                    <a:pt x="3987632" y="570332"/>
                    <a:pt x="3985285" y="567985"/>
                  </a:cubicBezTo>
                  <a:cubicBezTo>
                    <a:pt x="3978244" y="563291"/>
                    <a:pt x="3971203" y="558597"/>
                    <a:pt x="3964161" y="553903"/>
                  </a:cubicBezTo>
                  <a:cubicBezTo>
                    <a:pt x="3961814" y="551556"/>
                    <a:pt x="3959467" y="551556"/>
                    <a:pt x="3957120" y="549209"/>
                  </a:cubicBezTo>
                  <a:cubicBezTo>
                    <a:pt x="3950079" y="544515"/>
                    <a:pt x="3943038" y="539821"/>
                    <a:pt x="3933650" y="535127"/>
                  </a:cubicBezTo>
                  <a:cubicBezTo>
                    <a:pt x="3931303" y="535127"/>
                    <a:pt x="3928956" y="532780"/>
                    <a:pt x="3928956" y="532780"/>
                  </a:cubicBezTo>
                  <a:cubicBezTo>
                    <a:pt x="3921915" y="528085"/>
                    <a:pt x="3912526" y="523391"/>
                    <a:pt x="3905485" y="518697"/>
                  </a:cubicBezTo>
                  <a:cubicBezTo>
                    <a:pt x="3903138" y="518697"/>
                    <a:pt x="3903138" y="516350"/>
                    <a:pt x="3900791" y="516350"/>
                  </a:cubicBezTo>
                  <a:cubicBezTo>
                    <a:pt x="3893750" y="511656"/>
                    <a:pt x="3884362" y="509309"/>
                    <a:pt x="3877321" y="504615"/>
                  </a:cubicBezTo>
                  <a:cubicBezTo>
                    <a:pt x="3874974" y="504615"/>
                    <a:pt x="3874974" y="502268"/>
                    <a:pt x="3872627" y="502268"/>
                  </a:cubicBezTo>
                  <a:cubicBezTo>
                    <a:pt x="3865585" y="499921"/>
                    <a:pt x="3856197" y="495227"/>
                    <a:pt x="3849156" y="492880"/>
                  </a:cubicBezTo>
                  <a:cubicBezTo>
                    <a:pt x="3846809" y="492880"/>
                    <a:pt x="3844462" y="490533"/>
                    <a:pt x="3842115" y="490533"/>
                  </a:cubicBezTo>
                  <a:cubicBezTo>
                    <a:pt x="3837421" y="488186"/>
                    <a:pt x="3832727" y="488186"/>
                    <a:pt x="3828033" y="485839"/>
                  </a:cubicBezTo>
                  <a:cubicBezTo>
                    <a:pt x="3823339" y="481145"/>
                    <a:pt x="3816298" y="478797"/>
                    <a:pt x="3811603" y="474103"/>
                  </a:cubicBezTo>
                  <a:cubicBezTo>
                    <a:pt x="3811603" y="474103"/>
                    <a:pt x="3809256" y="471756"/>
                    <a:pt x="3809256" y="471756"/>
                  </a:cubicBezTo>
                  <a:cubicBezTo>
                    <a:pt x="3792827" y="462368"/>
                    <a:pt x="3778745" y="450633"/>
                    <a:pt x="3762316" y="441245"/>
                  </a:cubicBezTo>
                  <a:cubicBezTo>
                    <a:pt x="3759968" y="438898"/>
                    <a:pt x="3757622" y="438898"/>
                    <a:pt x="3755274" y="436551"/>
                  </a:cubicBezTo>
                  <a:cubicBezTo>
                    <a:pt x="3741192" y="427162"/>
                    <a:pt x="3727110" y="417774"/>
                    <a:pt x="3713027" y="410733"/>
                  </a:cubicBezTo>
                  <a:cubicBezTo>
                    <a:pt x="3708333" y="408386"/>
                    <a:pt x="3703639" y="406039"/>
                    <a:pt x="3698945" y="403692"/>
                  </a:cubicBezTo>
                  <a:cubicBezTo>
                    <a:pt x="3687210" y="396651"/>
                    <a:pt x="3673128" y="387263"/>
                    <a:pt x="3661392" y="380222"/>
                  </a:cubicBezTo>
                  <a:cubicBezTo>
                    <a:pt x="3656698" y="377874"/>
                    <a:pt x="3649657" y="373180"/>
                    <a:pt x="3644963" y="370833"/>
                  </a:cubicBezTo>
                  <a:cubicBezTo>
                    <a:pt x="3635575" y="366139"/>
                    <a:pt x="3626187" y="359098"/>
                    <a:pt x="3616799" y="354404"/>
                  </a:cubicBezTo>
                  <a:cubicBezTo>
                    <a:pt x="3614452" y="349710"/>
                    <a:pt x="3612104" y="345016"/>
                    <a:pt x="3609758" y="340322"/>
                  </a:cubicBezTo>
                  <a:cubicBezTo>
                    <a:pt x="3609758" y="340322"/>
                    <a:pt x="3609758" y="337975"/>
                    <a:pt x="3607410" y="337975"/>
                  </a:cubicBezTo>
                  <a:cubicBezTo>
                    <a:pt x="3605064" y="333281"/>
                    <a:pt x="3602716" y="328586"/>
                    <a:pt x="3600369" y="323892"/>
                  </a:cubicBezTo>
                  <a:cubicBezTo>
                    <a:pt x="3600369" y="323892"/>
                    <a:pt x="3600369" y="321545"/>
                    <a:pt x="3598022" y="321545"/>
                  </a:cubicBezTo>
                  <a:cubicBezTo>
                    <a:pt x="3595675" y="316851"/>
                    <a:pt x="3593328" y="312157"/>
                    <a:pt x="3590981" y="309810"/>
                  </a:cubicBezTo>
                  <a:cubicBezTo>
                    <a:pt x="3595675" y="305116"/>
                    <a:pt x="3598022" y="300422"/>
                    <a:pt x="3598022" y="295728"/>
                  </a:cubicBezTo>
                  <a:cubicBezTo>
                    <a:pt x="3598022" y="283993"/>
                    <a:pt x="3588634" y="274604"/>
                    <a:pt x="3576899" y="274604"/>
                  </a:cubicBezTo>
                  <a:cubicBezTo>
                    <a:pt x="3569858" y="274604"/>
                    <a:pt x="3565163" y="276951"/>
                    <a:pt x="3560469" y="281646"/>
                  </a:cubicBezTo>
                  <a:cubicBezTo>
                    <a:pt x="3553428" y="279299"/>
                    <a:pt x="3546387" y="276951"/>
                    <a:pt x="3536999" y="276951"/>
                  </a:cubicBezTo>
                  <a:cubicBezTo>
                    <a:pt x="3532305" y="276951"/>
                    <a:pt x="3529958" y="276951"/>
                    <a:pt x="3525264" y="279299"/>
                  </a:cubicBezTo>
                  <a:cubicBezTo>
                    <a:pt x="3525264" y="279299"/>
                    <a:pt x="3522917" y="279299"/>
                    <a:pt x="3522917" y="279299"/>
                  </a:cubicBezTo>
                  <a:cubicBezTo>
                    <a:pt x="3520570" y="279299"/>
                    <a:pt x="3518223" y="281646"/>
                    <a:pt x="3515876" y="281646"/>
                  </a:cubicBezTo>
                  <a:cubicBezTo>
                    <a:pt x="3513528" y="281646"/>
                    <a:pt x="3513528" y="283993"/>
                    <a:pt x="3511182" y="283993"/>
                  </a:cubicBezTo>
                  <a:cubicBezTo>
                    <a:pt x="3506487" y="279299"/>
                    <a:pt x="3501793" y="276951"/>
                    <a:pt x="3497099" y="276951"/>
                  </a:cubicBezTo>
                  <a:cubicBezTo>
                    <a:pt x="3490058" y="276951"/>
                    <a:pt x="3483017" y="281646"/>
                    <a:pt x="3480670" y="286340"/>
                  </a:cubicBezTo>
                  <a:cubicBezTo>
                    <a:pt x="3475976" y="283993"/>
                    <a:pt x="3471282" y="281646"/>
                    <a:pt x="3466588" y="279299"/>
                  </a:cubicBezTo>
                  <a:cubicBezTo>
                    <a:pt x="3461894" y="274604"/>
                    <a:pt x="3457200" y="272257"/>
                    <a:pt x="3452505" y="267563"/>
                  </a:cubicBezTo>
                  <a:cubicBezTo>
                    <a:pt x="3447811" y="265216"/>
                    <a:pt x="3445464" y="260522"/>
                    <a:pt x="3440770" y="258175"/>
                  </a:cubicBezTo>
                  <a:cubicBezTo>
                    <a:pt x="3431382" y="251134"/>
                    <a:pt x="3421994" y="244093"/>
                    <a:pt x="3412605" y="237052"/>
                  </a:cubicBezTo>
                  <a:cubicBezTo>
                    <a:pt x="3407911" y="234705"/>
                    <a:pt x="3405565" y="232358"/>
                    <a:pt x="3400870" y="230011"/>
                  </a:cubicBezTo>
                  <a:cubicBezTo>
                    <a:pt x="3393829" y="225316"/>
                    <a:pt x="3389135" y="220622"/>
                    <a:pt x="3382094" y="218275"/>
                  </a:cubicBezTo>
                  <a:cubicBezTo>
                    <a:pt x="3377400" y="215928"/>
                    <a:pt x="3372706" y="213581"/>
                    <a:pt x="3368012" y="208887"/>
                  </a:cubicBezTo>
                  <a:cubicBezTo>
                    <a:pt x="3363318" y="206540"/>
                    <a:pt x="3356276" y="201846"/>
                    <a:pt x="3351582" y="199499"/>
                  </a:cubicBezTo>
                  <a:cubicBezTo>
                    <a:pt x="3346888" y="197152"/>
                    <a:pt x="3342194" y="194805"/>
                    <a:pt x="3337500" y="192458"/>
                  </a:cubicBezTo>
                  <a:cubicBezTo>
                    <a:pt x="3332806" y="190111"/>
                    <a:pt x="3328112" y="187764"/>
                    <a:pt x="3323418" y="183070"/>
                  </a:cubicBezTo>
                  <a:cubicBezTo>
                    <a:pt x="3318724" y="180723"/>
                    <a:pt x="3314030" y="178376"/>
                    <a:pt x="3309336" y="176028"/>
                  </a:cubicBezTo>
                  <a:cubicBezTo>
                    <a:pt x="3304641" y="173681"/>
                    <a:pt x="3299947" y="171334"/>
                    <a:pt x="3295253" y="168987"/>
                  </a:cubicBezTo>
                  <a:cubicBezTo>
                    <a:pt x="3290559" y="166640"/>
                    <a:pt x="3283518" y="164293"/>
                    <a:pt x="3278824" y="161946"/>
                  </a:cubicBezTo>
                  <a:cubicBezTo>
                    <a:pt x="3276477" y="159599"/>
                    <a:pt x="3274130" y="159599"/>
                    <a:pt x="3271783" y="159599"/>
                  </a:cubicBezTo>
                  <a:cubicBezTo>
                    <a:pt x="3257701" y="154905"/>
                    <a:pt x="3245965" y="147864"/>
                    <a:pt x="3231883" y="143170"/>
                  </a:cubicBezTo>
                  <a:cubicBezTo>
                    <a:pt x="3229536" y="143170"/>
                    <a:pt x="3227189" y="140823"/>
                    <a:pt x="3224842" y="140823"/>
                  </a:cubicBezTo>
                  <a:cubicBezTo>
                    <a:pt x="3217801" y="138476"/>
                    <a:pt x="3213106" y="136129"/>
                    <a:pt x="3206066" y="133782"/>
                  </a:cubicBezTo>
                  <a:cubicBezTo>
                    <a:pt x="3203718" y="133782"/>
                    <a:pt x="3199024" y="131435"/>
                    <a:pt x="3196677" y="131435"/>
                  </a:cubicBezTo>
                  <a:cubicBezTo>
                    <a:pt x="3189636" y="129088"/>
                    <a:pt x="3184942" y="129088"/>
                    <a:pt x="3177901" y="126741"/>
                  </a:cubicBezTo>
                  <a:cubicBezTo>
                    <a:pt x="3173207" y="126741"/>
                    <a:pt x="3170860" y="124393"/>
                    <a:pt x="3166166" y="124393"/>
                  </a:cubicBezTo>
                  <a:cubicBezTo>
                    <a:pt x="3161472" y="124393"/>
                    <a:pt x="3159125" y="122046"/>
                    <a:pt x="3156778" y="122046"/>
                  </a:cubicBezTo>
                  <a:cubicBezTo>
                    <a:pt x="3154430" y="122046"/>
                    <a:pt x="3154430" y="122046"/>
                    <a:pt x="3152083" y="119699"/>
                  </a:cubicBezTo>
                  <a:cubicBezTo>
                    <a:pt x="3149736" y="119699"/>
                    <a:pt x="3149736" y="117352"/>
                    <a:pt x="3147389" y="117352"/>
                  </a:cubicBezTo>
                  <a:cubicBezTo>
                    <a:pt x="3142695" y="115005"/>
                    <a:pt x="3135654" y="112658"/>
                    <a:pt x="3130960" y="112658"/>
                  </a:cubicBezTo>
                  <a:cubicBezTo>
                    <a:pt x="3130960" y="112658"/>
                    <a:pt x="3128613" y="112658"/>
                    <a:pt x="3128613" y="112658"/>
                  </a:cubicBezTo>
                  <a:cubicBezTo>
                    <a:pt x="3121572" y="110311"/>
                    <a:pt x="3116878" y="110311"/>
                    <a:pt x="3109837" y="110311"/>
                  </a:cubicBezTo>
                  <a:cubicBezTo>
                    <a:pt x="3107489" y="110311"/>
                    <a:pt x="3105143" y="110311"/>
                    <a:pt x="3105143" y="110311"/>
                  </a:cubicBezTo>
                  <a:cubicBezTo>
                    <a:pt x="3100449" y="110311"/>
                    <a:pt x="3095754" y="110311"/>
                    <a:pt x="3088713" y="110311"/>
                  </a:cubicBezTo>
                  <a:cubicBezTo>
                    <a:pt x="3088713" y="110311"/>
                    <a:pt x="3086366" y="110311"/>
                    <a:pt x="3086366" y="110311"/>
                  </a:cubicBezTo>
                  <a:cubicBezTo>
                    <a:pt x="3086366" y="110311"/>
                    <a:pt x="3086366" y="110311"/>
                    <a:pt x="3086366" y="110311"/>
                  </a:cubicBezTo>
                  <a:cubicBezTo>
                    <a:pt x="3081672" y="110311"/>
                    <a:pt x="3074631" y="110311"/>
                    <a:pt x="3069937" y="110311"/>
                  </a:cubicBezTo>
                  <a:cubicBezTo>
                    <a:pt x="3069937" y="110311"/>
                    <a:pt x="3067590" y="110311"/>
                    <a:pt x="3067590" y="110311"/>
                  </a:cubicBezTo>
                  <a:cubicBezTo>
                    <a:pt x="3065243" y="100923"/>
                    <a:pt x="3058202" y="93882"/>
                    <a:pt x="3048813" y="93882"/>
                  </a:cubicBezTo>
                  <a:cubicBezTo>
                    <a:pt x="3039425" y="93882"/>
                    <a:pt x="3032384" y="98576"/>
                    <a:pt x="3030037" y="105617"/>
                  </a:cubicBezTo>
                  <a:cubicBezTo>
                    <a:pt x="3018302" y="100923"/>
                    <a:pt x="3008914" y="96229"/>
                    <a:pt x="2997178" y="93882"/>
                  </a:cubicBezTo>
                  <a:cubicBezTo>
                    <a:pt x="2992484" y="91535"/>
                    <a:pt x="2990137" y="91535"/>
                    <a:pt x="2985443" y="89188"/>
                  </a:cubicBezTo>
                  <a:cubicBezTo>
                    <a:pt x="2973708" y="84494"/>
                    <a:pt x="2959626" y="79800"/>
                    <a:pt x="2947890" y="77453"/>
                  </a:cubicBezTo>
                  <a:cubicBezTo>
                    <a:pt x="2938502" y="75105"/>
                    <a:pt x="2931461" y="72758"/>
                    <a:pt x="2924420" y="70411"/>
                  </a:cubicBezTo>
                  <a:cubicBezTo>
                    <a:pt x="2915032" y="68064"/>
                    <a:pt x="2905644" y="65717"/>
                    <a:pt x="2893908" y="63370"/>
                  </a:cubicBezTo>
                  <a:cubicBezTo>
                    <a:pt x="2882173" y="61023"/>
                    <a:pt x="2870438" y="56329"/>
                    <a:pt x="2858703" y="53982"/>
                  </a:cubicBezTo>
                  <a:cubicBezTo>
                    <a:pt x="2849314" y="51635"/>
                    <a:pt x="2842273" y="49288"/>
                    <a:pt x="2832885" y="49288"/>
                  </a:cubicBezTo>
                  <a:cubicBezTo>
                    <a:pt x="2821150" y="46941"/>
                    <a:pt x="2807068" y="42247"/>
                    <a:pt x="2792985" y="39900"/>
                  </a:cubicBezTo>
                  <a:cubicBezTo>
                    <a:pt x="2783597" y="37553"/>
                    <a:pt x="2776556" y="37553"/>
                    <a:pt x="2767168" y="35206"/>
                  </a:cubicBezTo>
                  <a:cubicBezTo>
                    <a:pt x="2753086" y="32859"/>
                    <a:pt x="2741350" y="30512"/>
                    <a:pt x="2727268" y="28165"/>
                  </a:cubicBezTo>
                  <a:cubicBezTo>
                    <a:pt x="2715533" y="25818"/>
                    <a:pt x="2706145" y="25818"/>
                    <a:pt x="2694409" y="23470"/>
                  </a:cubicBezTo>
                  <a:cubicBezTo>
                    <a:pt x="2682674" y="21123"/>
                    <a:pt x="2673286" y="21123"/>
                    <a:pt x="2661551" y="18776"/>
                  </a:cubicBezTo>
                  <a:cubicBezTo>
                    <a:pt x="2649816" y="18776"/>
                    <a:pt x="2640427" y="16429"/>
                    <a:pt x="2628692" y="16429"/>
                  </a:cubicBezTo>
                  <a:cubicBezTo>
                    <a:pt x="2616957" y="16429"/>
                    <a:pt x="2607569" y="14082"/>
                    <a:pt x="2595833" y="14082"/>
                  </a:cubicBezTo>
                  <a:cubicBezTo>
                    <a:pt x="2574710" y="14082"/>
                    <a:pt x="2551239" y="11735"/>
                    <a:pt x="2530116" y="11735"/>
                  </a:cubicBezTo>
                  <a:cubicBezTo>
                    <a:pt x="2513687" y="11735"/>
                    <a:pt x="2494910" y="11735"/>
                    <a:pt x="2478481" y="11735"/>
                  </a:cubicBezTo>
                  <a:cubicBezTo>
                    <a:pt x="2473787" y="11735"/>
                    <a:pt x="2466746" y="11735"/>
                    <a:pt x="2462052" y="11735"/>
                  </a:cubicBezTo>
                  <a:cubicBezTo>
                    <a:pt x="2450317" y="11735"/>
                    <a:pt x="2438581" y="14082"/>
                    <a:pt x="2426846" y="14082"/>
                  </a:cubicBezTo>
                  <a:cubicBezTo>
                    <a:pt x="2424499" y="14082"/>
                    <a:pt x="2419805" y="14082"/>
                    <a:pt x="2417458" y="14082"/>
                  </a:cubicBezTo>
                  <a:cubicBezTo>
                    <a:pt x="2417458" y="14082"/>
                    <a:pt x="2417458" y="14082"/>
                    <a:pt x="2417458" y="14082"/>
                  </a:cubicBezTo>
                  <a:cubicBezTo>
                    <a:pt x="2415111" y="14082"/>
                    <a:pt x="2412764" y="14082"/>
                    <a:pt x="2410417" y="11735"/>
                  </a:cubicBezTo>
                  <a:cubicBezTo>
                    <a:pt x="2408070" y="11735"/>
                    <a:pt x="2405723" y="9388"/>
                    <a:pt x="2403376" y="9388"/>
                  </a:cubicBezTo>
                  <a:cubicBezTo>
                    <a:pt x="2398681" y="9388"/>
                    <a:pt x="2393987" y="9388"/>
                    <a:pt x="2391640" y="9388"/>
                  </a:cubicBezTo>
                  <a:cubicBezTo>
                    <a:pt x="2389293" y="9388"/>
                    <a:pt x="2384599" y="9388"/>
                    <a:pt x="2382252" y="9388"/>
                  </a:cubicBezTo>
                  <a:cubicBezTo>
                    <a:pt x="2382252" y="9388"/>
                    <a:pt x="2379905" y="9388"/>
                    <a:pt x="2379905" y="9388"/>
                  </a:cubicBezTo>
                  <a:cubicBezTo>
                    <a:pt x="2377558" y="9388"/>
                    <a:pt x="2375211" y="9388"/>
                    <a:pt x="2372864" y="11735"/>
                  </a:cubicBezTo>
                  <a:lnTo>
                    <a:pt x="2372864" y="11735"/>
                  </a:lnTo>
                  <a:cubicBezTo>
                    <a:pt x="2368170" y="4694"/>
                    <a:pt x="2363476" y="0"/>
                    <a:pt x="2356435" y="0"/>
                  </a:cubicBezTo>
                  <a:cubicBezTo>
                    <a:pt x="2347047" y="0"/>
                    <a:pt x="2340005" y="7041"/>
                    <a:pt x="2337658" y="16429"/>
                  </a:cubicBezTo>
                  <a:cubicBezTo>
                    <a:pt x="2335311" y="16429"/>
                    <a:pt x="2332964" y="16429"/>
                    <a:pt x="2332964" y="16429"/>
                  </a:cubicBezTo>
                  <a:cubicBezTo>
                    <a:pt x="2330617" y="16429"/>
                    <a:pt x="2328270" y="16429"/>
                    <a:pt x="2323576" y="16429"/>
                  </a:cubicBezTo>
                  <a:cubicBezTo>
                    <a:pt x="2314188" y="16429"/>
                    <a:pt x="2304800" y="14082"/>
                    <a:pt x="2293064" y="14082"/>
                  </a:cubicBezTo>
                  <a:cubicBezTo>
                    <a:pt x="2286023" y="14082"/>
                    <a:pt x="2278982" y="14082"/>
                    <a:pt x="2271941" y="14082"/>
                  </a:cubicBezTo>
                  <a:cubicBezTo>
                    <a:pt x="2271941" y="14082"/>
                    <a:pt x="2271941" y="14082"/>
                    <a:pt x="2269594" y="14082"/>
                  </a:cubicBezTo>
                  <a:cubicBezTo>
                    <a:pt x="2262553" y="14082"/>
                    <a:pt x="2255512" y="14082"/>
                    <a:pt x="2250818" y="16429"/>
                  </a:cubicBezTo>
                  <a:cubicBezTo>
                    <a:pt x="2250818" y="16429"/>
                    <a:pt x="2248471" y="16429"/>
                    <a:pt x="2248471" y="16429"/>
                  </a:cubicBezTo>
                  <a:cubicBezTo>
                    <a:pt x="2241429" y="16429"/>
                    <a:pt x="2236735" y="18776"/>
                    <a:pt x="2229694" y="18776"/>
                  </a:cubicBezTo>
                  <a:cubicBezTo>
                    <a:pt x="2229694" y="18776"/>
                    <a:pt x="2227347" y="18776"/>
                    <a:pt x="2227347" y="18776"/>
                  </a:cubicBezTo>
                  <a:cubicBezTo>
                    <a:pt x="2220306" y="21123"/>
                    <a:pt x="2215612" y="21123"/>
                    <a:pt x="2208571" y="23470"/>
                  </a:cubicBezTo>
                  <a:cubicBezTo>
                    <a:pt x="2208571" y="23470"/>
                    <a:pt x="2206224" y="23470"/>
                    <a:pt x="2206224" y="23470"/>
                  </a:cubicBezTo>
                  <a:cubicBezTo>
                    <a:pt x="2199183" y="25818"/>
                    <a:pt x="2194488" y="25818"/>
                    <a:pt x="2187447" y="28165"/>
                  </a:cubicBezTo>
                  <a:cubicBezTo>
                    <a:pt x="2187447" y="28165"/>
                    <a:pt x="2185100" y="28165"/>
                    <a:pt x="2185100" y="28165"/>
                  </a:cubicBezTo>
                  <a:cubicBezTo>
                    <a:pt x="2180406" y="30512"/>
                    <a:pt x="2173365" y="32859"/>
                    <a:pt x="2168671" y="35206"/>
                  </a:cubicBezTo>
                  <a:cubicBezTo>
                    <a:pt x="2166324" y="35206"/>
                    <a:pt x="2166324" y="35206"/>
                    <a:pt x="2163977" y="37553"/>
                  </a:cubicBezTo>
                  <a:cubicBezTo>
                    <a:pt x="2159283" y="39900"/>
                    <a:pt x="2152242" y="42247"/>
                    <a:pt x="2147548" y="44594"/>
                  </a:cubicBezTo>
                  <a:cubicBezTo>
                    <a:pt x="2147548" y="44594"/>
                    <a:pt x="2147548" y="44594"/>
                    <a:pt x="2145201" y="44594"/>
                  </a:cubicBezTo>
                  <a:cubicBezTo>
                    <a:pt x="2140506" y="37553"/>
                    <a:pt x="2135812" y="32859"/>
                    <a:pt x="2128771" y="32859"/>
                  </a:cubicBezTo>
                  <a:cubicBezTo>
                    <a:pt x="2119383" y="32859"/>
                    <a:pt x="2112342" y="39900"/>
                    <a:pt x="2109995" y="46941"/>
                  </a:cubicBezTo>
                  <a:cubicBezTo>
                    <a:pt x="2107648" y="46941"/>
                    <a:pt x="2107648" y="46941"/>
                    <a:pt x="2105301" y="46941"/>
                  </a:cubicBezTo>
                  <a:cubicBezTo>
                    <a:pt x="2095913" y="61023"/>
                    <a:pt x="2091218" y="61023"/>
                    <a:pt x="2086524" y="61023"/>
                  </a:cubicBezTo>
                  <a:cubicBezTo>
                    <a:pt x="2084177" y="61023"/>
                    <a:pt x="2081830" y="61023"/>
                    <a:pt x="2079483" y="61023"/>
                  </a:cubicBezTo>
                  <a:cubicBezTo>
                    <a:pt x="2074789" y="61023"/>
                    <a:pt x="2072442" y="61023"/>
                    <a:pt x="2067748" y="61023"/>
                  </a:cubicBezTo>
                  <a:cubicBezTo>
                    <a:pt x="2060707" y="61023"/>
                    <a:pt x="2056013" y="61023"/>
                    <a:pt x="2048972" y="61023"/>
                  </a:cubicBezTo>
                  <a:cubicBezTo>
                    <a:pt x="2041930" y="61023"/>
                    <a:pt x="2032542" y="61023"/>
                    <a:pt x="2025501" y="61023"/>
                  </a:cubicBezTo>
                  <a:cubicBezTo>
                    <a:pt x="2023154" y="61023"/>
                    <a:pt x="2023154" y="61023"/>
                    <a:pt x="2020807" y="61023"/>
                  </a:cubicBezTo>
                  <a:cubicBezTo>
                    <a:pt x="2016113" y="61023"/>
                    <a:pt x="2009072" y="61023"/>
                    <a:pt x="2002031" y="61023"/>
                  </a:cubicBezTo>
                  <a:cubicBezTo>
                    <a:pt x="2002031" y="61023"/>
                    <a:pt x="1999684" y="61023"/>
                    <a:pt x="1999684" y="61023"/>
                  </a:cubicBezTo>
                  <a:cubicBezTo>
                    <a:pt x="1992642" y="61023"/>
                    <a:pt x="1985601" y="63370"/>
                    <a:pt x="1978560" y="65717"/>
                  </a:cubicBezTo>
                  <a:cubicBezTo>
                    <a:pt x="1978560" y="65717"/>
                    <a:pt x="1976213" y="65717"/>
                    <a:pt x="1976213" y="65717"/>
                  </a:cubicBezTo>
                  <a:cubicBezTo>
                    <a:pt x="1969172" y="68064"/>
                    <a:pt x="1959784" y="70411"/>
                    <a:pt x="1952743" y="72758"/>
                  </a:cubicBezTo>
                  <a:cubicBezTo>
                    <a:pt x="1952743" y="72758"/>
                    <a:pt x="1952743" y="72758"/>
                    <a:pt x="1952743" y="72758"/>
                  </a:cubicBezTo>
                  <a:cubicBezTo>
                    <a:pt x="1929272" y="79800"/>
                    <a:pt x="1903455" y="89188"/>
                    <a:pt x="1879984" y="103270"/>
                  </a:cubicBezTo>
                  <a:cubicBezTo>
                    <a:pt x="1868249" y="105617"/>
                    <a:pt x="1858861" y="107964"/>
                    <a:pt x="1847125" y="110311"/>
                  </a:cubicBezTo>
                  <a:cubicBezTo>
                    <a:pt x="1840084" y="112658"/>
                    <a:pt x="1835390" y="112658"/>
                    <a:pt x="1830696" y="115005"/>
                  </a:cubicBezTo>
                  <a:cubicBezTo>
                    <a:pt x="1816614" y="117352"/>
                    <a:pt x="1800185" y="122046"/>
                    <a:pt x="1786102" y="126741"/>
                  </a:cubicBezTo>
                  <a:cubicBezTo>
                    <a:pt x="1781408" y="129088"/>
                    <a:pt x="1776714" y="129088"/>
                    <a:pt x="1772020" y="131435"/>
                  </a:cubicBezTo>
                  <a:cubicBezTo>
                    <a:pt x="1755591" y="136129"/>
                    <a:pt x="1741508" y="140823"/>
                    <a:pt x="1725079" y="143170"/>
                  </a:cubicBezTo>
                  <a:cubicBezTo>
                    <a:pt x="1722732" y="143170"/>
                    <a:pt x="1718038" y="145517"/>
                    <a:pt x="1715691" y="145517"/>
                  </a:cubicBezTo>
                  <a:cubicBezTo>
                    <a:pt x="1645280" y="166640"/>
                    <a:pt x="1577215" y="190111"/>
                    <a:pt x="1509151" y="215928"/>
                  </a:cubicBezTo>
                  <a:cubicBezTo>
                    <a:pt x="1504457" y="218275"/>
                    <a:pt x="1499763" y="218275"/>
                    <a:pt x="1495069" y="220622"/>
                  </a:cubicBezTo>
                  <a:cubicBezTo>
                    <a:pt x="1478639" y="225316"/>
                    <a:pt x="1466904" y="230011"/>
                    <a:pt x="1452822" y="234705"/>
                  </a:cubicBezTo>
                  <a:cubicBezTo>
                    <a:pt x="1445781" y="237052"/>
                    <a:pt x="1438739" y="241746"/>
                    <a:pt x="1431698" y="244093"/>
                  </a:cubicBezTo>
                  <a:cubicBezTo>
                    <a:pt x="1419963" y="248787"/>
                    <a:pt x="1408228" y="253481"/>
                    <a:pt x="1398840" y="258175"/>
                  </a:cubicBezTo>
                  <a:cubicBezTo>
                    <a:pt x="1389452" y="262869"/>
                    <a:pt x="1380063" y="267563"/>
                    <a:pt x="1370675" y="272257"/>
                  </a:cubicBezTo>
                  <a:cubicBezTo>
                    <a:pt x="1363634" y="274604"/>
                    <a:pt x="1356593" y="279299"/>
                    <a:pt x="1351899" y="281646"/>
                  </a:cubicBezTo>
                  <a:cubicBezTo>
                    <a:pt x="1347205" y="283993"/>
                    <a:pt x="1342511" y="283993"/>
                    <a:pt x="1340164" y="286340"/>
                  </a:cubicBezTo>
                  <a:cubicBezTo>
                    <a:pt x="1337816" y="286340"/>
                    <a:pt x="1335469" y="288687"/>
                    <a:pt x="1333122" y="288687"/>
                  </a:cubicBezTo>
                  <a:cubicBezTo>
                    <a:pt x="1323734" y="293381"/>
                    <a:pt x="1314346" y="295728"/>
                    <a:pt x="1307305" y="300422"/>
                  </a:cubicBezTo>
                  <a:cubicBezTo>
                    <a:pt x="1304958" y="302769"/>
                    <a:pt x="1302611" y="302769"/>
                    <a:pt x="1300264" y="305116"/>
                  </a:cubicBezTo>
                  <a:cubicBezTo>
                    <a:pt x="1290876" y="309810"/>
                    <a:pt x="1283834" y="314504"/>
                    <a:pt x="1274446" y="319198"/>
                  </a:cubicBezTo>
                  <a:cubicBezTo>
                    <a:pt x="1272099" y="321545"/>
                    <a:pt x="1269752" y="321545"/>
                    <a:pt x="1267405" y="323892"/>
                  </a:cubicBezTo>
                  <a:cubicBezTo>
                    <a:pt x="1262711" y="326239"/>
                    <a:pt x="1258017" y="330934"/>
                    <a:pt x="1253323" y="333281"/>
                  </a:cubicBezTo>
                  <a:cubicBezTo>
                    <a:pt x="1248629" y="328586"/>
                    <a:pt x="1243935" y="323892"/>
                    <a:pt x="1236894" y="323892"/>
                  </a:cubicBezTo>
                  <a:cubicBezTo>
                    <a:pt x="1225158" y="323892"/>
                    <a:pt x="1215770" y="333281"/>
                    <a:pt x="1215770" y="345016"/>
                  </a:cubicBezTo>
                  <a:cubicBezTo>
                    <a:pt x="1215770" y="347363"/>
                    <a:pt x="1215770" y="349710"/>
                    <a:pt x="1218117" y="352057"/>
                  </a:cubicBezTo>
                  <a:cubicBezTo>
                    <a:pt x="1213423" y="354404"/>
                    <a:pt x="1208729" y="356751"/>
                    <a:pt x="1201688" y="359098"/>
                  </a:cubicBezTo>
                  <a:cubicBezTo>
                    <a:pt x="1199341" y="361445"/>
                    <a:pt x="1196994" y="361445"/>
                    <a:pt x="1194647" y="363792"/>
                  </a:cubicBezTo>
                  <a:cubicBezTo>
                    <a:pt x="1185258" y="368486"/>
                    <a:pt x="1175870" y="375527"/>
                    <a:pt x="1166482" y="380222"/>
                  </a:cubicBezTo>
                  <a:cubicBezTo>
                    <a:pt x="1164135" y="382569"/>
                    <a:pt x="1161788" y="382569"/>
                    <a:pt x="1161788" y="384916"/>
                  </a:cubicBezTo>
                  <a:cubicBezTo>
                    <a:pt x="1138318" y="398998"/>
                    <a:pt x="1114847" y="417774"/>
                    <a:pt x="1091377" y="436551"/>
                  </a:cubicBezTo>
                  <a:cubicBezTo>
                    <a:pt x="1091377" y="436551"/>
                    <a:pt x="1091377" y="436551"/>
                    <a:pt x="1091377" y="436551"/>
                  </a:cubicBezTo>
                  <a:cubicBezTo>
                    <a:pt x="1079641" y="443592"/>
                    <a:pt x="1067906" y="452980"/>
                    <a:pt x="1056171" y="462368"/>
                  </a:cubicBezTo>
                  <a:cubicBezTo>
                    <a:pt x="1046783" y="469409"/>
                    <a:pt x="1035047" y="476450"/>
                    <a:pt x="1025659" y="483492"/>
                  </a:cubicBezTo>
                  <a:cubicBezTo>
                    <a:pt x="1004536" y="499921"/>
                    <a:pt x="983412" y="516350"/>
                    <a:pt x="962289" y="532780"/>
                  </a:cubicBezTo>
                  <a:cubicBezTo>
                    <a:pt x="952901" y="539821"/>
                    <a:pt x="945860" y="546862"/>
                    <a:pt x="938819" y="553903"/>
                  </a:cubicBezTo>
                  <a:cubicBezTo>
                    <a:pt x="924736" y="565638"/>
                    <a:pt x="913001" y="575026"/>
                    <a:pt x="898919" y="586762"/>
                  </a:cubicBezTo>
                  <a:cubicBezTo>
                    <a:pt x="891878" y="593803"/>
                    <a:pt x="882489" y="600844"/>
                    <a:pt x="875448" y="607885"/>
                  </a:cubicBezTo>
                  <a:cubicBezTo>
                    <a:pt x="861366" y="619620"/>
                    <a:pt x="849631" y="631355"/>
                    <a:pt x="837896" y="643091"/>
                  </a:cubicBezTo>
                  <a:cubicBezTo>
                    <a:pt x="830854" y="650132"/>
                    <a:pt x="823813" y="657173"/>
                    <a:pt x="814425" y="664214"/>
                  </a:cubicBezTo>
                  <a:cubicBezTo>
                    <a:pt x="802690" y="675949"/>
                    <a:pt x="788608" y="687685"/>
                    <a:pt x="776872" y="701767"/>
                  </a:cubicBezTo>
                  <a:cubicBezTo>
                    <a:pt x="769831" y="708808"/>
                    <a:pt x="762790" y="718196"/>
                    <a:pt x="753402" y="725237"/>
                  </a:cubicBezTo>
                  <a:cubicBezTo>
                    <a:pt x="741667" y="736973"/>
                    <a:pt x="729931" y="751055"/>
                    <a:pt x="718196" y="762790"/>
                  </a:cubicBezTo>
                  <a:cubicBezTo>
                    <a:pt x="715849" y="765137"/>
                    <a:pt x="713502" y="767484"/>
                    <a:pt x="711155" y="769831"/>
                  </a:cubicBezTo>
                  <a:cubicBezTo>
                    <a:pt x="704114" y="776872"/>
                    <a:pt x="699420" y="783914"/>
                    <a:pt x="694726" y="788608"/>
                  </a:cubicBezTo>
                  <a:cubicBezTo>
                    <a:pt x="682991" y="800343"/>
                    <a:pt x="673602" y="812078"/>
                    <a:pt x="664214" y="823813"/>
                  </a:cubicBezTo>
                  <a:cubicBezTo>
                    <a:pt x="654826" y="833202"/>
                    <a:pt x="647785" y="844937"/>
                    <a:pt x="638397" y="854325"/>
                  </a:cubicBezTo>
                  <a:cubicBezTo>
                    <a:pt x="631355" y="861366"/>
                    <a:pt x="626661" y="868407"/>
                    <a:pt x="619620" y="875448"/>
                  </a:cubicBezTo>
                  <a:cubicBezTo>
                    <a:pt x="617273" y="877795"/>
                    <a:pt x="614926" y="880142"/>
                    <a:pt x="612579" y="880142"/>
                  </a:cubicBezTo>
                  <a:cubicBezTo>
                    <a:pt x="607885" y="882489"/>
                    <a:pt x="605538" y="887184"/>
                    <a:pt x="600844" y="889531"/>
                  </a:cubicBezTo>
                  <a:cubicBezTo>
                    <a:pt x="593803" y="894225"/>
                    <a:pt x="589109" y="898919"/>
                    <a:pt x="584415" y="905960"/>
                  </a:cubicBezTo>
                  <a:cubicBezTo>
                    <a:pt x="582068" y="908307"/>
                    <a:pt x="579721" y="908307"/>
                    <a:pt x="579721" y="910654"/>
                  </a:cubicBezTo>
                  <a:cubicBezTo>
                    <a:pt x="577373" y="913001"/>
                    <a:pt x="577373" y="913001"/>
                    <a:pt x="575026" y="915348"/>
                  </a:cubicBezTo>
                  <a:cubicBezTo>
                    <a:pt x="570332" y="920042"/>
                    <a:pt x="565638" y="927083"/>
                    <a:pt x="558597" y="931777"/>
                  </a:cubicBezTo>
                  <a:cubicBezTo>
                    <a:pt x="556250" y="934125"/>
                    <a:pt x="553903" y="938819"/>
                    <a:pt x="549209" y="941166"/>
                  </a:cubicBezTo>
                  <a:cubicBezTo>
                    <a:pt x="542168" y="948207"/>
                    <a:pt x="537474" y="955248"/>
                    <a:pt x="532780" y="959942"/>
                  </a:cubicBezTo>
                  <a:cubicBezTo>
                    <a:pt x="530433" y="962289"/>
                    <a:pt x="528085" y="964636"/>
                    <a:pt x="525738" y="966983"/>
                  </a:cubicBezTo>
                  <a:cubicBezTo>
                    <a:pt x="518697" y="976371"/>
                    <a:pt x="511656" y="983412"/>
                    <a:pt x="504615" y="992801"/>
                  </a:cubicBezTo>
                  <a:cubicBezTo>
                    <a:pt x="504615" y="995148"/>
                    <a:pt x="502268" y="995148"/>
                    <a:pt x="502268" y="995148"/>
                  </a:cubicBezTo>
                  <a:cubicBezTo>
                    <a:pt x="485839" y="1016271"/>
                    <a:pt x="469409" y="1039742"/>
                    <a:pt x="455327" y="1060865"/>
                  </a:cubicBezTo>
                  <a:cubicBezTo>
                    <a:pt x="452980" y="1063212"/>
                    <a:pt x="452980" y="1065559"/>
                    <a:pt x="450633" y="1067906"/>
                  </a:cubicBezTo>
                  <a:cubicBezTo>
                    <a:pt x="443592" y="1077294"/>
                    <a:pt x="438898" y="1086683"/>
                    <a:pt x="434204" y="1096071"/>
                  </a:cubicBezTo>
                  <a:cubicBezTo>
                    <a:pt x="431857" y="1098418"/>
                    <a:pt x="429509" y="1103112"/>
                    <a:pt x="429509" y="1105459"/>
                  </a:cubicBezTo>
                  <a:cubicBezTo>
                    <a:pt x="422468" y="1114847"/>
                    <a:pt x="417774" y="1126582"/>
                    <a:pt x="413080" y="1135970"/>
                  </a:cubicBezTo>
                  <a:cubicBezTo>
                    <a:pt x="410733" y="1138318"/>
                    <a:pt x="410733" y="1140665"/>
                    <a:pt x="408386" y="1143012"/>
                  </a:cubicBezTo>
                  <a:cubicBezTo>
                    <a:pt x="401345" y="1157094"/>
                    <a:pt x="394304" y="1168829"/>
                    <a:pt x="387263" y="1182911"/>
                  </a:cubicBezTo>
                  <a:cubicBezTo>
                    <a:pt x="387263" y="1182911"/>
                    <a:pt x="387263" y="1182911"/>
                    <a:pt x="387263" y="1185259"/>
                  </a:cubicBezTo>
                  <a:cubicBezTo>
                    <a:pt x="387263" y="1185259"/>
                    <a:pt x="384916" y="1187606"/>
                    <a:pt x="384916" y="1187606"/>
                  </a:cubicBezTo>
                  <a:cubicBezTo>
                    <a:pt x="382569" y="1189953"/>
                    <a:pt x="382569" y="1192300"/>
                    <a:pt x="380222" y="1194647"/>
                  </a:cubicBezTo>
                  <a:cubicBezTo>
                    <a:pt x="377874" y="1196994"/>
                    <a:pt x="377874" y="1199341"/>
                    <a:pt x="375527" y="1201688"/>
                  </a:cubicBezTo>
                  <a:cubicBezTo>
                    <a:pt x="373180" y="1204035"/>
                    <a:pt x="373180" y="1206382"/>
                    <a:pt x="370833" y="1208729"/>
                  </a:cubicBezTo>
                  <a:cubicBezTo>
                    <a:pt x="368486" y="1211076"/>
                    <a:pt x="366139" y="1215770"/>
                    <a:pt x="366139" y="1218117"/>
                  </a:cubicBezTo>
                  <a:cubicBezTo>
                    <a:pt x="366139" y="1220464"/>
                    <a:pt x="363792" y="1220464"/>
                    <a:pt x="363792" y="1222811"/>
                  </a:cubicBezTo>
                  <a:cubicBezTo>
                    <a:pt x="361445" y="1227505"/>
                    <a:pt x="359098" y="1229852"/>
                    <a:pt x="356751" y="1234546"/>
                  </a:cubicBezTo>
                  <a:cubicBezTo>
                    <a:pt x="356751" y="1236893"/>
                    <a:pt x="354404" y="1236893"/>
                    <a:pt x="354404" y="1239241"/>
                  </a:cubicBezTo>
                  <a:cubicBezTo>
                    <a:pt x="352057" y="1243935"/>
                    <a:pt x="349710" y="1248629"/>
                    <a:pt x="347363" y="1250976"/>
                  </a:cubicBezTo>
                  <a:cubicBezTo>
                    <a:pt x="347363" y="1253323"/>
                    <a:pt x="345016" y="1253323"/>
                    <a:pt x="345016" y="1255670"/>
                  </a:cubicBezTo>
                  <a:cubicBezTo>
                    <a:pt x="342669" y="1260364"/>
                    <a:pt x="340322" y="1265058"/>
                    <a:pt x="337975" y="1269752"/>
                  </a:cubicBezTo>
                  <a:cubicBezTo>
                    <a:pt x="337975" y="1272099"/>
                    <a:pt x="335628" y="1272099"/>
                    <a:pt x="335628" y="1274446"/>
                  </a:cubicBezTo>
                  <a:cubicBezTo>
                    <a:pt x="333281" y="1279140"/>
                    <a:pt x="330934" y="1283834"/>
                    <a:pt x="330934" y="1288529"/>
                  </a:cubicBezTo>
                  <a:cubicBezTo>
                    <a:pt x="330934" y="1290876"/>
                    <a:pt x="328587" y="1293223"/>
                    <a:pt x="328587" y="1295570"/>
                  </a:cubicBezTo>
                  <a:cubicBezTo>
                    <a:pt x="326239" y="1300264"/>
                    <a:pt x="326239" y="1304958"/>
                    <a:pt x="323892" y="1307305"/>
                  </a:cubicBezTo>
                  <a:cubicBezTo>
                    <a:pt x="323892" y="1307305"/>
                    <a:pt x="323892" y="1307305"/>
                    <a:pt x="323892" y="1309652"/>
                  </a:cubicBezTo>
                  <a:cubicBezTo>
                    <a:pt x="321545" y="1309652"/>
                    <a:pt x="321545" y="1309652"/>
                    <a:pt x="319198" y="1309652"/>
                  </a:cubicBezTo>
                  <a:cubicBezTo>
                    <a:pt x="307463" y="1309652"/>
                    <a:pt x="298075" y="1319040"/>
                    <a:pt x="298075" y="1330775"/>
                  </a:cubicBezTo>
                  <a:cubicBezTo>
                    <a:pt x="298075" y="1337817"/>
                    <a:pt x="300422" y="1342511"/>
                    <a:pt x="307463" y="1347205"/>
                  </a:cubicBezTo>
                  <a:cubicBezTo>
                    <a:pt x="295728" y="1363634"/>
                    <a:pt x="286340" y="1377716"/>
                    <a:pt x="276951" y="1394146"/>
                  </a:cubicBezTo>
                  <a:cubicBezTo>
                    <a:pt x="276951" y="1394146"/>
                    <a:pt x="274604" y="1396493"/>
                    <a:pt x="274604" y="1398840"/>
                  </a:cubicBezTo>
                  <a:cubicBezTo>
                    <a:pt x="267563" y="1408228"/>
                    <a:pt x="262869" y="1419963"/>
                    <a:pt x="255828" y="1429351"/>
                  </a:cubicBezTo>
                  <a:cubicBezTo>
                    <a:pt x="255828" y="1431698"/>
                    <a:pt x="253481" y="1434045"/>
                    <a:pt x="253481" y="1436392"/>
                  </a:cubicBezTo>
                  <a:cubicBezTo>
                    <a:pt x="248787" y="1445781"/>
                    <a:pt x="241746" y="1455169"/>
                    <a:pt x="237052" y="1466904"/>
                  </a:cubicBezTo>
                  <a:cubicBezTo>
                    <a:pt x="237052" y="1469251"/>
                    <a:pt x="234705" y="1471598"/>
                    <a:pt x="234705" y="1473945"/>
                  </a:cubicBezTo>
                  <a:cubicBezTo>
                    <a:pt x="230011" y="1483333"/>
                    <a:pt x="225316" y="1495069"/>
                    <a:pt x="220622" y="1504457"/>
                  </a:cubicBezTo>
                  <a:cubicBezTo>
                    <a:pt x="218275" y="1506804"/>
                    <a:pt x="218275" y="1509151"/>
                    <a:pt x="215928" y="1511498"/>
                  </a:cubicBezTo>
                  <a:cubicBezTo>
                    <a:pt x="211234" y="1520886"/>
                    <a:pt x="206540" y="1532621"/>
                    <a:pt x="201846" y="1542009"/>
                  </a:cubicBezTo>
                  <a:cubicBezTo>
                    <a:pt x="199499" y="1544357"/>
                    <a:pt x="199499" y="1549051"/>
                    <a:pt x="197152" y="1551398"/>
                  </a:cubicBezTo>
                  <a:cubicBezTo>
                    <a:pt x="192458" y="1560786"/>
                    <a:pt x="187764" y="1570174"/>
                    <a:pt x="185417" y="1581909"/>
                  </a:cubicBezTo>
                  <a:cubicBezTo>
                    <a:pt x="183070" y="1584256"/>
                    <a:pt x="183070" y="1588950"/>
                    <a:pt x="180723" y="1591297"/>
                  </a:cubicBezTo>
                  <a:cubicBezTo>
                    <a:pt x="176028" y="1600686"/>
                    <a:pt x="171334" y="1612421"/>
                    <a:pt x="168987" y="1624156"/>
                  </a:cubicBezTo>
                  <a:cubicBezTo>
                    <a:pt x="166640" y="1628850"/>
                    <a:pt x="166640" y="1631197"/>
                    <a:pt x="164293" y="1635891"/>
                  </a:cubicBezTo>
                  <a:cubicBezTo>
                    <a:pt x="159599" y="1647627"/>
                    <a:pt x="157252" y="1657015"/>
                    <a:pt x="152558" y="1668750"/>
                  </a:cubicBezTo>
                  <a:cubicBezTo>
                    <a:pt x="143170" y="1673444"/>
                    <a:pt x="140823" y="1678138"/>
                    <a:pt x="140823" y="1680485"/>
                  </a:cubicBezTo>
                  <a:cubicBezTo>
                    <a:pt x="136129" y="1692221"/>
                    <a:pt x="133782" y="1701609"/>
                    <a:pt x="129088" y="1713344"/>
                  </a:cubicBezTo>
                  <a:cubicBezTo>
                    <a:pt x="129088" y="1715691"/>
                    <a:pt x="126741" y="1718038"/>
                    <a:pt x="126741" y="1722732"/>
                  </a:cubicBezTo>
                  <a:cubicBezTo>
                    <a:pt x="122046" y="1734467"/>
                    <a:pt x="119699" y="1746203"/>
                    <a:pt x="115005" y="1760285"/>
                  </a:cubicBezTo>
                  <a:cubicBezTo>
                    <a:pt x="115005" y="1762632"/>
                    <a:pt x="112658" y="1764979"/>
                    <a:pt x="112658" y="1767326"/>
                  </a:cubicBezTo>
                  <a:cubicBezTo>
                    <a:pt x="107964" y="1781408"/>
                    <a:pt x="105617" y="1793144"/>
                    <a:pt x="100923" y="1807226"/>
                  </a:cubicBezTo>
                  <a:cubicBezTo>
                    <a:pt x="100923" y="1809573"/>
                    <a:pt x="98576" y="1811920"/>
                    <a:pt x="98576" y="1814267"/>
                  </a:cubicBezTo>
                  <a:cubicBezTo>
                    <a:pt x="93882" y="1828349"/>
                    <a:pt x="91535" y="1842432"/>
                    <a:pt x="89188" y="1856514"/>
                  </a:cubicBezTo>
                  <a:cubicBezTo>
                    <a:pt x="89188" y="1858861"/>
                    <a:pt x="89188" y="1858861"/>
                    <a:pt x="89188" y="1861208"/>
                  </a:cubicBezTo>
                  <a:cubicBezTo>
                    <a:pt x="84494" y="1875290"/>
                    <a:pt x="82147" y="1891719"/>
                    <a:pt x="79800" y="1905802"/>
                  </a:cubicBezTo>
                  <a:cubicBezTo>
                    <a:pt x="79800" y="1908149"/>
                    <a:pt x="79800" y="1910496"/>
                    <a:pt x="79800" y="1910496"/>
                  </a:cubicBezTo>
                  <a:cubicBezTo>
                    <a:pt x="77453" y="1924578"/>
                    <a:pt x="72758" y="1941007"/>
                    <a:pt x="70411" y="1957437"/>
                  </a:cubicBezTo>
                  <a:cubicBezTo>
                    <a:pt x="70411" y="1957437"/>
                    <a:pt x="70411" y="1959784"/>
                    <a:pt x="70411" y="1959784"/>
                  </a:cubicBezTo>
                  <a:cubicBezTo>
                    <a:pt x="68064" y="1969172"/>
                    <a:pt x="65717" y="1980907"/>
                    <a:pt x="63370" y="1990295"/>
                  </a:cubicBezTo>
                  <a:cubicBezTo>
                    <a:pt x="63370" y="1990295"/>
                    <a:pt x="61023" y="1990295"/>
                    <a:pt x="61023" y="1990295"/>
                  </a:cubicBezTo>
                  <a:cubicBezTo>
                    <a:pt x="49288" y="1990295"/>
                    <a:pt x="39900" y="1999684"/>
                    <a:pt x="39900" y="2011419"/>
                  </a:cubicBezTo>
                  <a:cubicBezTo>
                    <a:pt x="39900" y="2018460"/>
                    <a:pt x="44594" y="2025501"/>
                    <a:pt x="51635" y="2030195"/>
                  </a:cubicBezTo>
                  <a:cubicBezTo>
                    <a:pt x="49288" y="2034889"/>
                    <a:pt x="46941" y="2039583"/>
                    <a:pt x="44594" y="2044277"/>
                  </a:cubicBezTo>
                  <a:cubicBezTo>
                    <a:pt x="39900" y="2048971"/>
                    <a:pt x="37553" y="2053666"/>
                    <a:pt x="37553" y="2058360"/>
                  </a:cubicBezTo>
                  <a:cubicBezTo>
                    <a:pt x="37553" y="2060707"/>
                    <a:pt x="37553" y="2063054"/>
                    <a:pt x="39900" y="2065401"/>
                  </a:cubicBezTo>
                  <a:cubicBezTo>
                    <a:pt x="30512" y="2112342"/>
                    <a:pt x="28165" y="2185100"/>
                    <a:pt x="25818" y="2257859"/>
                  </a:cubicBezTo>
                  <a:cubicBezTo>
                    <a:pt x="25818" y="2264900"/>
                    <a:pt x="25818" y="2274288"/>
                    <a:pt x="25818" y="2281329"/>
                  </a:cubicBezTo>
                  <a:cubicBezTo>
                    <a:pt x="16429" y="2283676"/>
                    <a:pt x="7041" y="2290717"/>
                    <a:pt x="7041" y="2300106"/>
                  </a:cubicBezTo>
                  <a:cubicBezTo>
                    <a:pt x="7041" y="2309494"/>
                    <a:pt x="14082" y="2318882"/>
                    <a:pt x="23470" y="2318882"/>
                  </a:cubicBezTo>
                  <a:cubicBezTo>
                    <a:pt x="23470" y="2321229"/>
                    <a:pt x="23470" y="2323576"/>
                    <a:pt x="23470" y="2323576"/>
                  </a:cubicBezTo>
                  <a:cubicBezTo>
                    <a:pt x="11735" y="2323576"/>
                    <a:pt x="2347" y="2332964"/>
                    <a:pt x="2347" y="2344700"/>
                  </a:cubicBezTo>
                  <a:cubicBezTo>
                    <a:pt x="2347" y="2354088"/>
                    <a:pt x="11735" y="2363476"/>
                    <a:pt x="21123" y="2363476"/>
                  </a:cubicBezTo>
                  <a:cubicBezTo>
                    <a:pt x="21123" y="2391640"/>
                    <a:pt x="18776" y="2415111"/>
                    <a:pt x="18776" y="2433887"/>
                  </a:cubicBezTo>
                  <a:cubicBezTo>
                    <a:pt x="11735" y="2436234"/>
                    <a:pt x="4694" y="2443275"/>
                    <a:pt x="4694" y="2452664"/>
                  </a:cubicBezTo>
                  <a:cubicBezTo>
                    <a:pt x="4694" y="2455011"/>
                    <a:pt x="4694" y="2457358"/>
                    <a:pt x="7041" y="2459705"/>
                  </a:cubicBezTo>
                  <a:cubicBezTo>
                    <a:pt x="2347" y="2464399"/>
                    <a:pt x="0" y="2469093"/>
                    <a:pt x="0" y="2473787"/>
                  </a:cubicBezTo>
                  <a:cubicBezTo>
                    <a:pt x="0" y="2476134"/>
                    <a:pt x="0" y="2476134"/>
                    <a:pt x="0" y="2478481"/>
                  </a:cubicBezTo>
                  <a:cubicBezTo>
                    <a:pt x="0" y="2478481"/>
                    <a:pt x="0" y="2478481"/>
                    <a:pt x="0" y="2480828"/>
                  </a:cubicBezTo>
                  <a:cubicBezTo>
                    <a:pt x="0" y="2480828"/>
                    <a:pt x="0" y="2480828"/>
                    <a:pt x="0" y="2480828"/>
                  </a:cubicBezTo>
                  <a:cubicBezTo>
                    <a:pt x="0" y="2480828"/>
                    <a:pt x="0" y="2483175"/>
                    <a:pt x="0" y="2483175"/>
                  </a:cubicBezTo>
                  <a:cubicBezTo>
                    <a:pt x="0" y="2494910"/>
                    <a:pt x="9388" y="2504299"/>
                    <a:pt x="21123" y="2504299"/>
                  </a:cubicBezTo>
                  <a:cubicBezTo>
                    <a:pt x="21123" y="2504299"/>
                    <a:pt x="23470" y="2504299"/>
                    <a:pt x="23470" y="2504299"/>
                  </a:cubicBezTo>
                  <a:cubicBezTo>
                    <a:pt x="23470" y="2506646"/>
                    <a:pt x="23470" y="2506646"/>
                    <a:pt x="23470" y="2508993"/>
                  </a:cubicBezTo>
                  <a:cubicBezTo>
                    <a:pt x="14082" y="2508993"/>
                    <a:pt x="4694" y="2518381"/>
                    <a:pt x="4694" y="2527769"/>
                  </a:cubicBezTo>
                  <a:cubicBezTo>
                    <a:pt x="4694" y="2534810"/>
                    <a:pt x="9388" y="2541851"/>
                    <a:pt x="16429" y="2546545"/>
                  </a:cubicBezTo>
                  <a:cubicBezTo>
                    <a:pt x="9388" y="2548892"/>
                    <a:pt x="4694" y="2555934"/>
                    <a:pt x="4694" y="2565322"/>
                  </a:cubicBezTo>
                  <a:cubicBezTo>
                    <a:pt x="4694" y="2570016"/>
                    <a:pt x="7041" y="2572363"/>
                    <a:pt x="7041" y="2574710"/>
                  </a:cubicBezTo>
                  <a:cubicBezTo>
                    <a:pt x="7041" y="2574710"/>
                    <a:pt x="7041" y="2577057"/>
                    <a:pt x="7041" y="2577057"/>
                  </a:cubicBezTo>
                  <a:cubicBezTo>
                    <a:pt x="7041" y="2584098"/>
                    <a:pt x="11735" y="2591139"/>
                    <a:pt x="16429" y="2593486"/>
                  </a:cubicBezTo>
                  <a:cubicBezTo>
                    <a:pt x="16429" y="2593486"/>
                    <a:pt x="16429" y="2593486"/>
                    <a:pt x="16429" y="2595833"/>
                  </a:cubicBezTo>
                  <a:cubicBezTo>
                    <a:pt x="16429" y="2600527"/>
                    <a:pt x="18776" y="2605222"/>
                    <a:pt x="21123" y="2609916"/>
                  </a:cubicBezTo>
                  <a:cubicBezTo>
                    <a:pt x="11735" y="2612263"/>
                    <a:pt x="7041" y="2619304"/>
                    <a:pt x="7041" y="2628692"/>
                  </a:cubicBezTo>
                  <a:cubicBezTo>
                    <a:pt x="7041" y="2638080"/>
                    <a:pt x="14082" y="2645121"/>
                    <a:pt x="23470" y="2647468"/>
                  </a:cubicBezTo>
                  <a:cubicBezTo>
                    <a:pt x="16429" y="2649816"/>
                    <a:pt x="9388" y="2656857"/>
                    <a:pt x="9388" y="2666245"/>
                  </a:cubicBezTo>
                  <a:cubicBezTo>
                    <a:pt x="9388" y="2668592"/>
                    <a:pt x="9388" y="2670939"/>
                    <a:pt x="11735" y="2673286"/>
                  </a:cubicBezTo>
                  <a:cubicBezTo>
                    <a:pt x="11735" y="2675633"/>
                    <a:pt x="14082" y="2680327"/>
                    <a:pt x="16429" y="2682674"/>
                  </a:cubicBezTo>
                  <a:cubicBezTo>
                    <a:pt x="18776" y="2687368"/>
                    <a:pt x="23470" y="2692062"/>
                    <a:pt x="28165" y="2694409"/>
                  </a:cubicBezTo>
                  <a:cubicBezTo>
                    <a:pt x="28165" y="2694409"/>
                    <a:pt x="28165" y="2694409"/>
                    <a:pt x="28165" y="2694409"/>
                  </a:cubicBezTo>
                  <a:cubicBezTo>
                    <a:pt x="23470" y="2696756"/>
                    <a:pt x="18776" y="2703798"/>
                    <a:pt x="18776" y="2710839"/>
                  </a:cubicBezTo>
                  <a:cubicBezTo>
                    <a:pt x="18776" y="2720227"/>
                    <a:pt x="23470" y="2727268"/>
                    <a:pt x="32859" y="2729615"/>
                  </a:cubicBezTo>
                  <a:cubicBezTo>
                    <a:pt x="35206" y="2746044"/>
                    <a:pt x="37553" y="2762474"/>
                    <a:pt x="39900" y="2778903"/>
                  </a:cubicBezTo>
                  <a:cubicBezTo>
                    <a:pt x="39900" y="2781250"/>
                    <a:pt x="39900" y="2781250"/>
                    <a:pt x="39900" y="2783597"/>
                  </a:cubicBezTo>
                  <a:cubicBezTo>
                    <a:pt x="42247" y="2790638"/>
                    <a:pt x="42247" y="2795332"/>
                    <a:pt x="44594" y="2802374"/>
                  </a:cubicBezTo>
                  <a:cubicBezTo>
                    <a:pt x="44594" y="2802374"/>
                    <a:pt x="44594" y="2804721"/>
                    <a:pt x="44594" y="2804721"/>
                  </a:cubicBezTo>
                  <a:cubicBezTo>
                    <a:pt x="44594" y="2809415"/>
                    <a:pt x="46941" y="2811762"/>
                    <a:pt x="46941" y="2816456"/>
                  </a:cubicBezTo>
                  <a:cubicBezTo>
                    <a:pt x="51635" y="2839926"/>
                    <a:pt x="53982" y="2863397"/>
                    <a:pt x="58676" y="2884520"/>
                  </a:cubicBezTo>
                  <a:cubicBezTo>
                    <a:pt x="58676" y="2889214"/>
                    <a:pt x="61023" y="2893908"/>
                    <a:pt x="61023" y="2900949"/>
                  </a:cubicBezTo>
                  <a:cubicBezTo>
                    <a:pt x="63370" y="2910338"/>
                    <a:pt x="65717" y="2919726"/>
                    <a:pt x="65717" y="2929114"/>
                  </a:cubicBezTo>
                  <a:cubicBezTo>
                    <a:pt x="68064" y="2940849"/>
                    <a:pt x="70411" y="2950237"/>
                    <a:pt x="72758" y="2961973"/>
                  </a:cubicBezTo>
                  <a:cubicBezTo>
                    <a:pt x="72758" y="2966667"/>
                    <a:pt x="75105" y="2971361"/>
                    <a:pt x="75105" y="2976055"/>
                  </a:cubicBezTo>
                  <a:cubicBezTo>
                    <a:pt x="77453" y="2980749"/>
                    <a:pt x="77453" y="2987790"/>
                    <a:pt x="79800" y="2992484"/>
                  </a:cubicBezTo>
                  <a:cubicBezTo>
                    <a:pt x="77453" y="2994831"/>
                    <a:pt x="75105" y="2999525"/>
                    <a:pt x="75105" y="3004220"/>
                  </a:cubicBezTo>
                  <a:cubicBezTo>
                    <a:pt x="75105" y="3013608"/>
                    <a:pt x="79800" y="3020649"/>
                    <a:pt x="86841" y="3022996"/>
                  </a:cubicBezTo>
                  <a:cubicBezTo>
                    <a:pt x="89188" y="3030037"/>
                    <a:pt x="89188" y="3034731"/>
                    <a:pt x="91535" y="3041772"/>
                  </a:cubicBezTo>
                  <a:cubicBezTo>
                    <a:pt x="93882" y="3048813"/>
                    <a:pt x="96229" y="3055855"/>
                    <a:pt x="98576" y="3062896"/>
                  </a:cubicBezTo>
                  <a:cubicBezTo>
                    <a:pt x="105617" y="3084019"/>
                    <a:pt x="110311" y="3107490"/>
                    <a:pt x="117352" y="3128613"/>
                  </a:cubicBezTo>
                  <a:cubicBezTo>
                    <a:pt x="119699" y="3135654"/>
                    <a:pt x="122046" y="3140348"/>
                    <a:pt x="122046" y="3147389"/>
                  </a:cubicBezTo>
                  <a:cubicBezTo>
                    <a:pt x="126741" y="3166166"/>
                    <a:pt x="133782" y="3182595"/>
                    <a:pt x="140823" y="3201371"/>
                  </a:cubicBezTo>
                  <a:cubicBezTo>
                    <a:pt x="143170" y="3208413"/>
                    <a:pt x="145517" y="3217801"/>
                    <a:pt x="147864" y="3224842"/>
                  </a:cubicBezTo>
                  <a:cubicBezTo>
                    <a:pt x="154905" y="3245965"/>
                    <a:pt x="164293" y="3267089"/>
                    <a:pt x="171334" y="3288212"/>
                  </a:cubicBezTo>
                  <a:cubicBezTo>
                    <a:pt x="173681" y="3295253"/>
                    <a:pt x="178376" y="3302295"/>
                    <a:pt x="180723" y="3311683"/>
                  </a:cubicBezTo>
                  <a:cubicBezTo>
                    <a:pt x="183070" y="3318724"/>
                    <a:pt x="185417" y="3325765"/>
                    <a:pt x="190111" y="3332806"/>
                  </a:cubicBezTo>
                  <a:cubicBezTo>
                    <a:pt x="190111" y="3335153"/>
                    <a:pt x="192458" y="3337500"/>
                    <a:pt x="192458" y="3339847"/>
                  </a:cubicBezTo>
                  <a:cubicBezTo>
                    <a:pt x="194805" y="3346888"/>
                    <a:pt x="197152" y="3351582"/>
                    <a:pt x="199499" y="3358623"/>
                  </a:cubicBezTo>
                  <a:cubicBezTo>
                    <a:pt x="204193" y="3370359"/>
                    <a:pt x="208887" y="3379747"/>
                    <a:pt x="211234" y="3391482"/>
                  </a:cubicBezTo>
                  <a:cubicBezTo>
                    <a:pt x="213581" y="3396176"/>
                    <a:pt x="215928" y="3403217"/>
                    <a:pt x="218275" y="3407912"/>
                  </a:cubicBezTo>
                  <a:cubicBezTo>
                    <a:pt x="222969" y="3419647"/>
                    <a:pt x="227664" y="3431382"/>
                    <a:pt x="232358" y="3440770"/>
                  </a:cubicBezTo>
                  <a:cubicBezTo>
                    <a:pt x="232358" y="3443117"/>
                    <a:pt x="234705" y="3443117"/>
                    <a:pt x="234705" y="3445464"/>
                  </a:cubicBezTo>
                  <a:cubicBezTo>
                    <a:pt x="237052" y="3447811"/>
                    <a:pt x="237052" y="3450158"/>
                    <a:pt x="237052" y="3452505"/>
                  </a:cubicBezTo>
                  <a:cubicBezTo>
                    <a:pt x="241746" y="3466588"/>
                    <a:pt x="248787" y="3480670"/>
                    <a:pt x="255828" y="3492405"/>
                  </a:cubicBezTo>
                  <a:cubicBezTo>
                    <a:pt x="258175" y="3494752"/>
                    <a:pt x="258175" y="3499446"/>
                    <a:pt x="260522" y="3501793"/>
                  </a:cubicBezTo>
                  <a:cubicBezTo>
                    <a:pt x="267563" y="3515876"/>
                    <a:pt x="274604" y="3532305"/>
                    <a:pt x="281646" y="3546387"/>
                  </a:cubicBezTo>
                  <a:cubicBezTo>
                    <a:pt x="281646" y="3546387"/>
                    <a:pt x="281646" y="3548734"/>
                    <a:pt x="283993" y="3551081"/>
                  </a:cubicBezTo>
                  <a:cubicBezTo>
                    <a:pt x="333281" y="3649657"/>
                    <a:pt x="387263" y="3741192"/>
                    <a:pt x="445939" y="3820992"/>
                  </a:cubicBezTo>
                  <a:cubicBezTo>
                    <a:pt x="445939" y="3820992"/>
                    <a:pt x="445939" y="3820992"/>
                    <a:pt x="445939" y="3823339"/>
                  </a:cubicBezTo>
                  <a:cubicBezTo>
                    <a:pt x="460021" y="3849156"/>
                    <a:pt x="476450" y="3872627"/>
                    <a:pt x="492880" y="3893750"/>
                  </a:cubicBezTo>
                  <a:cubicBezTo>
                    <a:pt x="492880" y="3893750"/>
                    <a:pt x="495227" y="3896097"/>
                    <a:pt x="495227" y="3896097"/>
                  </a:cubicBezTo>
                  <a:cubicBezTo>
                    <a:pt x="499921" y="3900791"/>
                    <a:pt x="504615" y="3907832"/>
                    <a:pt x="506962" y="3912527"/>
                  </a:cubicBezTo>
                  <a:cubicBezTo>
                    <a:pt x="509309" y="3914873"/>
                    <a:pt x="509309" y="3917221"/>
                    <a:pt x="511656" y="3917221"/>
                  </a:cubicBezTo>
                  <a:cubicBezTo>
                    <a:pt x="516350" y="3921915"/>
                    <a:pt x="518697" y="3926609"/>
                    <a:pt x="523391" y="3928956"/>
                  </a:cubicBezTo>
                  <a:cubicBezTo>
                    <a:pt x="525738" y="3931303"/>
                    <a:pt x="528085" y="3933650"/>
                    <a:pt x="530433" y="3935997"/>
                  </a:cubicBezTo>
                  <a:cubicBezTo>
                    <a:pt x="532780" y="3938344"/>
                    <a:pt x="537474" y="3943038"/>
                    <a:pt x="539821" y="3945385"/>
                  </a:cubicBezTo>
                  <a:cubicBezTo>
                    <a:pt x="542168" y="3947732"/>
                    <a:pt x="546862" y="3952426"/>
                    <a:pt x="549209" y="3954773"/>
                  </a:cubicBezTo>
                  <a:cubicBezTo>
                    <a:pt x="551556" y="3957120"/>
                    <a:pt x="553903" y="3959468"/>
                    <a:pt x="556250" y="3961814"/>
                  </a:cubicBezTo>
                  <a:cubicBezTo>
                    <a:pt x="556250" y="3961814"/>
                    <a:pt x="558597" y="3964162"/>
                    <a:pt x="558597" y="3964162"/>
                  </a:cubicBezTo>
                  <a:cubicBezTo>
                    <a:pt x="556250" y="3966508"/>
                    <a:pt x="553903" y="3971203"/>
                    <a:pt x="553903" y="3975897"/>
                  </a:cubicBezTo>
                  <a:cubicBezTo>
                    <a:pt x="553903" y="3987632"/>
                    <a:pt x="563291" y="3997020"/>
                    <a:pt x="575026" y="3997020"/>
                  </a:cubicBezTo>
                  <a:cubicBezTo>
                    <a:pt x="579721" y="3997020"/>
                    <a:pt x="582068" y="3994673"/>
                    <a:pt x="586762" y="3992326"/>
                  </a:cubicBezTo>
                  <a:cubicBezTo>
                    <a:pt x="593803" y="4001714"/>
                    <a:pt x="600844" y="4011102"/>
                    <a:pt x="607885" y="4020490"/>
                  </a:cubicBezTo>
                  <a:cubicBezTo>
                    <a:pt x="610232" y="4025185"/>
                    <a:pt x="612579" y="4027532"/>
                    <a:pt x="617273" y="4032226"/>
                  </a:cubicBezTo>
                  <a:cubicBezTo>
                    <a:pt x="626661" y="4043961"/>
                    <a:pt x="636050" y="4055696"/>
                    <a:pt x="645438" y="4067431"/>
                  </a:cubicBezTo>
                  <a:cubicBezTo>
                    <a:pt x="647785" y="4069779"/>
                    <a:pt x="650132" y="4072125"/>
                    <a:pt x="652479" y="4074473"/>
                  </a:cubicBezTo>
                  <a:cubicBezTo>
                    <a:pt x="675949" y="4102637"/>
                    <a:pt x="699420" y="4128455"/>
                    <a:pt x="722890" y="4154272"/>
                  </a:cubicBezTo>
                  <a:cubicBezTo>
                    <a:pt x="725237" y="4156619"/>
                    <a:pt x="727584" y="4158966"/>
                    <a:pt x="727584" y="4158966"/>
                  </a:cubicBezTo>
                  <a:cubicBezTo>
                    <a:pt x="739320" y="4170702"/>
                    <a:pt x="751055" y="4182437"/>
                    <a:pt x="760443" y="4191825"/>
                  </a:cubicBezTo>
                  <a:cubicBezTo>
                    <a:pt x="760443" y="4191825"/>
                    <a:pt x="762790" y="4194172"/>
                    <a:pt x="762790" y="4194172"/>
                  </a:cubicBezTo>
                  <a:cubicBezTo>
                    <a:pt x="774525" y="4205908"/>
                    <a:pt x="788608" y="4217643"/>
                    <a:pt x="800343" y="4229378"/>
                  </a:cubicBezTo>
                  <a:cubicBezTo>
                    <a:pt x="800343" y="4229378"/>
                    <a:pt x="802690" y="4229378"/>
                    <a:pt x="802690" y="4231725"/>
                  </a:cubicBezTo>
                  <a:cubicBezTo>
                    <a:pt x="814425" y="4241113"/>
                    <a:pt x="826160" y="4250501"/>
                    <a:pt x="835549" y="4259889"/>
                  </a:cubicBezTo>
                  <a:cubicBezTo>
                    <a:pt x="837896" y="4262236"/>
                    <a:pt x="840243" y="4264584"/>
                    <a:pt x="842590" y="4266930"/>
                  </a:cubicBezTo>
                  <a:cubicBezTo>
                    <a:pt x="854325" y="4276319"/>
                    <a:pt x="863713" y="4283360"/>
                    <a:pt x="875448" y="4290401"/>
                  </a:cubicBezTo>
                  <a:cubicBezTo>
                    <a:pt x="877795" y="4290401"/>
                    <a:pt x="877795" y="4292748"/>
                    <a:pt x="880142" y="4292748"/>
                  </a:cubicBezTo>
                  <a:cubicBezTo>
                    <a:pt x="887184" y="4299789"/>
                    <a:pt x="894225" y="4304483"/>
                    <a:pt x="901266" y="4311525"/>
                  </a:cubicBezTo>
                  <a:cubicBezTo>
                    <a:pt x="905960" y="4316219"/>
                    <a:pt x="910654" y="4320913"/>
                    <a:pt x="917695" y="4325607"/>
                  </a:cubicBezTo>
                  <a:cubicBezTo>
                    <a:pt x="922389" y="4330301"/>
                    <a:pt x="927083" y="4332648"/>
                    <a:pt x="931777" y="4337342"/>
                  </a:cubicBezTo>
                  <a:cubicBezTo>
                    <a:pt x="931777" y="4337342"/>
                    <a:pt x="931777" y="4337342"/>
                    <a:pt x="931777" y="4337342"/>
                  </a:cubicBezTo>
                  <a:cubicBezTo>
                    <a:pt x="936472" y="4342036"/>
                    <a:pt x="943513" y="4346730"/>
                    <a:pt x="948207" y="4351424"/>
                  </a:cubicBezTo>
                  <a:cubicBezTo>
                    <a:pt x="945860" y="4353771"/>
                    <a:pt x="943513" y="4358466"/>
                    <a:pt x="943513" y="4363160"/>
                  </a:cubicBezTo>
                  <a:cubicBezTo>
                    <a:pt x="943513" y="4374895"/>
                    <a:pt x="952901" y="4384283"/>
                    <a:pt x="964636" y="4384283"/>
                  </a:cubicBezTo>
                  <a:cubicBezTo>
                    <a:pt x="969330" y="4384283"/>
                    <a:pt x="976371" y="4381936"/>
                    <a:pt x="978718" y="4377242"/>
                  </a:cubicBezTo>
                  <a:cubicBezTo>
                    <a:pt x="981065" y="4377242"/>
                    <a:pt x="981065" y="4379589"/>
                    <a:pt x="983412" y="4379589"/>
                  </a:cubicBezTo>
                  <a:cubicBezTo>
                    <a:pt x="985760" y="4381936"/>
                    <a:pt x="990454" y="4384283"/>
                    <a:pt x="992801" y="4386630"/>
                  </a:cubicBezTo>
                  <a:cubicBezTo>
                    <a:pt x="995148" y="4388977"/>
                    <a:pt x="997495" y="4391324"/>
                    <a:pt x="999842" y="4393671"/>
                  </a:cubicBezTo>
                  <a:cubicBezTo>
                    <a:pt x="1004536" y="4398365"/>
                    <a:pt x="1009230" y="4400712"/>
                    <a:pt x="1013924" y="4405406"/>
                  </a:cubicBezTo>
                  <a:cubicBezTo>
                    <a:pt x="1011577" y="4407753"/>
                    <a:pt x="1009230" y="4412447"/>
                    <a:pt x="1009230" y="4417142"/>
                  </a:cubicBezTo>
                  <a:cubicBezTo>
                    <a:pt x="1009230" y="4428877"/>
                    <a:pt x="1018618" y="4438265"/>
                    <a:pt x="1030353" y="4438265"/>
                  </a:cubicBezTo>
                  <a:cubicBezTo>
                    <a:pt x="1037395" y="4438265"/>
                    <a:pt x="1042089" y="4435918"/>
                    <a:pt x="1046783" y="4431224"/>
                  </a:cubicBezTo>
                  <a:cubicBezTo>
                    <a:pt x="1051477" y="4435918"/>
                    <a:pt x="1056171" y="4438265"/>
                    <a:pt x="1063212" y="4442959"/>
                  </a:cubicBezTo>
                  <a:lnTo>
                    <a:pt x="1063212" y="4442959"/>
                  </a:lnTo>
                  <a:cubicBezTo>
                    <a:pt x="1065559" y="4442959"/>
                    <a:pt x="1065559" y="4445306"/>
                    <a:pt x="1067906" y="4445306"/>
                  </a:cubicBezTo>
                  <a:cubicBezTo>
                    <a:pt x="1093724" y="4461735"/>
                    <a:pt x="1119541" y="4478165"/>
                    <a:pt x="1145359" y="4494594"/>
                  </a:cubicBezTo>
                  <a:cubicBezTo>
                    <a:pt x="1150053" y="4496941"/>
                    <a:pt x="1154747" y="4499288"/>
                    <a:pt x="1157094" y="4501635"/>
                  </a:cubicBezTo>
                  <a:cubicBezTo>
                    <a:pt x="1182911" y="4518064"/>
                    <a:pt x="1208729" y="4532147"/>
                    <a:pt x="1234546" y="4548576"/>
                  </a:cubicBezTo>
                  <a:cubicBezTo>
                    <a:pt x="1239241" y="4550923"/>
                    <a:pt x="1243935" y="4553270"/>
                    <a:pt x="1248629" y="4555617"/>
                  </a:cubicBezTo>
                  <a:cubicBezTo>
                    <a:pt x="1274446" y="4569700"/>
                    <a:pt x="1302611" y="4583782"/>
                    <a:pt x="1328428" y="4597864"/>
                  </a:cubicBezTo>
                  <a:cubicBezTo>
                    <a:pt x="1333122" y="4600211"/>
                    <a:pt x="1337816" y="4602558"/>
                    <a:pt x="1342511" y="4604905"/>
                  </a:cubicBezTo>
                  <a:cubicBezTo>
                    <a:pt x="1365981" y="4616641"/>
                    <a:pt x="1389452" y="4628376"/>
                    <a:pt x="1412922" y="4637764"/>
                  </a:cubicBezTo>
                  <a:cubicBezTo>
                    <a:pt x="1417616" y="4640111"/>
                    <a:pt x="1419963" y="4642458"/>
                    <a:pt x="1424657" y="4642458"/>
                  </a:cubicBezTo>
                  <a:cubicBezTo>
                    <a:pt x="1427004" y="4642458"/>
                    <a:pt x="1429351" y="4644805"/>
                    <a:pt x="1429351" y="4644805"/>
                  </a:cubicBezTo>
                  <a:cubicBezTo>
                    <a:pt x="1436392" y="4647152"/>
                    <a:pt x="1441087" y="4649499"/>
                    <a:pt x="1448128" y="4651846"/>
                  </a:cubicBezTo>
                  <a:cubicBezTo>
                    <a:pt x="1455169" y="4654193"/>
                    <a:pt x="1462210" y="4658887"/>
                    <a:pt x="1469251" y="4661234"/>
                  </a:cubicBezTo>
                  <a:cubicBezTo>
                    <a:pt x="1478639" y="4665928"/>
                    <a:pt x="1488028" y="4668276"/>
                    <a:pt x="1497416" y="4672970"/>
                  </a:cubicBezTo>
                  <a:cubicBezTo>
                    <a:pt x="1504457" y="4675317"/>
                    <a:pt x="1511498" y="4680011"/>
                    <a:pt x="1518539" y="4682358"/>
                  </a:cubicBezTo>
                  <a:cubicBezTo>
                    <a:pt x="1527927" y="4687052"/>
                    <a:pt x="1537315" y="4689399"/>
                    <a:pt x="1546704" y="4694093"/>
                  </a:cubicBezTo>
                  <a:cubicBezTo>
                    <a:pt x="1553745" y="4696440"/>
                    <a:pt x="1560786" y="4698787"/>
                    <a:pt x="1567827" y="4703481"/>
                  </a:cubicBezTo>
                  <a:cubicBezTo>
                    <a:pt x="1577215" y="4705828"/>
                    <a:pt x="1586603" y="4710522"/>
                    <a:pt x="1595992" y="4712869"/>
                  </a:cubicBezTo>
                  <a:cubicBezTo>
                    <a:pt x="1603033" y="4715216"/>
                    <a:pt x="1610074" y="4717563"/>
                    <a:pt x="1619462" y="4719911"/>
                  </a:cubicBezTo>
                  <a:cubicBezTo>
                    <a:pt x="1628850" y="4722258"/>
                    <a:pt x="1638239" y="4726952"/>
                    <a:pt x="1647627" y="4729299"/>
                  </a:cubicBezTo>
                  <a:cubicBezTo>
                    <a:pt x="1654668" y="4731646"/>
                    <a:pt x="1661709" y="4733993"/>
                    <a:pt x="1668750" y="4736340"/>
                  </a:cubicBezTo>
                  <a:cubicBezTo>
                    <a:pt x="1678138" y="4738687"/>
                    <a:pt x="1689873" y="4743381"/>
                    <a:pt x="1699262" y="4745728"/>
                  </a:cubicBezTo>
                  <a:cubicBezTo>
                    <a:pt x="1706303" y="4748075"/>
                    <a:pt x="1713344" y="4750422"/>
                    <a:pt x="1718038" y="4752769"/>
                  </a:cubicBezTo>
                  <a:cubicBezTo>
                    <a:pt x="1732120" y="4757463"/>
                    <a:pt x="1743856" y="4759810"/>
                    <a:pt x="1757938" y="4764504"/>
                  </a:cubicBezTo>
                  <a:cubicBezTo>
                    <a:pt x="1762632" y="4764504"/>
                    <a:pt x="1764979" y="4766851"/>
                    <a:pt x="1769673" y="4766851"/>
                  </a:cubicBezTo>
                  <a:cubicBezTo>
                    <a:pt x="1781408" y="4769199"/>
                    <a:pt x="1790797" y="4771545"/>
                    <a:pt x="1802532" y="4776239"/>
                  </a:cubicBezTo>
                  <a:cubicBezTo>
                    <a:pt x="1802532" y="4778587"/>
                    <a:pt x="1802532" y="4778587"/>
                    <a:pt x="1802532" y="4780934"/>
                  </a:cubicBezTo>
                  <a:cubicBezTo>
                    <a:pt x="1802532" y="4792669"/>
                    <a:pt x="1811920" y="4802057"/>
                    <a:pt x="1823655" y="4802057"/>
                  </a:cubicBezTo>
                  <a:cubicBezTo>
                    <a:pt x="1833043" y="4802057"/>
                    <a:pt x="1840084" y="4797363"/>
                    <a:pt x="1842431" y="4790322"/>
                  </a:cubicBezTo>
                  <a:cubicBezTo>
                    <a:pt x="1844778" y="4790322"/>
                    <a:pt x="1849473" y="4792669"/>
                    <a:pt x="1851820" y="4792669"/>
                  </a:cubicBezTo>
                  <a:cubicBezTo>
                    <a:pt x="1854167" y="4792669"/>
                    <a:pt x="1856514" y="4792669"/>
                    <a:pt x="1856514" y="4792669"/>
                  </a:cubicBezTo>
                  <a:cubicBezTo>
                    <a:pt x="1858861" y="4792669"/>
                    <a:pt x="1863555" y="4792669"/>
                    <a:pt x="1865902" y="4795016"/>
                  </a:cubicBezTo>
                  <a:cubicBezTo>
                    <a:pt x="1868249" y="4795016"/>
                    <a:pt x="1870596" y="4795016"/>
                    <a:pt x="1872943" y="4795016"/>
                  </a:cubicBezTo>
                  <a:cubicBezTo>
                    <a:pt x="1875290" y="4795016"/>
                    <a:pt x="1877637" y="4795016"/>
                    <a:pt x="1877637" y="4795016"/>
                  </a:cubicBezTo>
                  <a:cubicBezTo>
                    <a:pt x="1882331" y="4795016"/>
                    <a:pt x="1884678" y="4797363"/>
                    <a:pt x="1889372" y="4797363"/>
                  </a:cubicBezTo>
                  <a:lnTo>
                    <a:pt x="1889372" y="4797363"/>
                  </a:lnTo>
                  <a:cubicBezTo>
                    <a:pt x="1891719" y="4806751"/>
                    <a:pt x="1898761" y="4811445"/>
                    <a:pt x="1908149" y="4811445"/>
                  </a:cubicBezTo>
                  <a:cubicBezTo>
                    <a:pt x="1915190" y="4811445"/>
                    <a:pt x="1919884" y="4809098"/>
                    <a:pt x="1922231" y="4804404"/>
                  </a:cubicBezTo>
                  <a:cubicBezTo>
                    <a:pt x="1933966" y="4806751"/>
                    <a:pt x="1948049" y="4809098"/>
                    <a:pt x="1959784" y="4811445"/>
                  </a:cubicBezTo>
                  <a:cubicBezTo>
                    <a:pt x="1971519" y="4813792"/>
                    <a:pt x="1980907" y="4816140"/>
                    <a:pt x="1992642" y="4818486"/>
                  </a:cubicBezTo>
                  <a:cubicBezTo>
                    <a:pt x="2006725" y="4820834"/>
                    <a:pt x="2018460" y="4823180"/>
                    <a:pt x="2032542" y="4825528"/>
                  </a:cubicBezTo>
                  <a:cubicBezTo>
                    <a:pt x="2044277" y="4827875"/>
                    <a:pt x="2056013" y="4830222"/>
                    <a:pt x="2067748" y="4830222"/>
                  </a:cubicBezTo>
                  <a:cubicBezTo>
                    <a:pt x="2081830" y="4832569"/>
                    <a:pt x="2093565" y="4834916"/>
                    <a:pt x="2107648" y="4834916"/>
                  </a:cubicBezTo>
                  <a:cubicBezTo>
                    <a:pt x="2119383" y="4837263"/>
                    <a:pt x="2131118" y="4837263"/>
                    <a:pt x="2142854" y="4839610"/>
                  </a:cubicBezTo>
                  <a:cubicBezTo>
                    <a:pt x="2156936" y="4841957"/>
                    <a:pt x="2168671" y="4841957"/>
                    <a:pt x="2182753" y="4844304"/>
                  </a:cubicBezTo>
                  <a:cubicBezTo>
                    <a:pt x="2194488" y="4846651"/>
                    <a:pt x="2206224" y="4846651"/>
                    <a:pt x="2215612" y="4846651"/>
                  </a:cubicBezTo>
                  <a:cubicBezTo>
                    <a:pt x="2229694" y="4848998"/>
                    <a:pt x="2243776" y="4848998"/>
                    <a:pt x="2257859" y="4848998"/>
                  </a:cubicBezTo>
                  <a:cubicBezTo>
                    <a:pt x="2269594" y="4848998"/>
                    <a:pt x="2278982" y="4851345"/>
                    <a:pt x="2290717" y="4851345"/>
                  </a:cubicBezTo>
                  <a:cubicBezTo>
                    <a:pt x="2307147" y="4851345"/>
                    <a:pt x="2321229" y="4853692"/>
                    <a:pt x="2337658" y="4853692"/>
                  </a:cubicBezTo>
                  <a:cubicBezTo>
                    <a:pt x="2347047" y="4853692"/>
                    <a:pt x="2354088" y="4853692"/>
                    <a:pt x="2363476" y="4856039"/>
                  </a:cubicBezTo>
                  <a:cubicBezTo>
                    <a:pt x="2389293" y="4856039"/>
                    <a:pt x="2412764" y="4856039"/>
                    <a:pt x="2438581" y="4856039"/>
                  </a:cubicBezTo>
                  <a:cubicBezTo>
                    <a:pt x="2459705" y="4856039"/>
                    <a:pt x="2480828" y="4856039"/>
                    <a:pt x="2501952" y="4856039"/>
                  </a:cubicBezTo>
                  <a:cubicBezTo>
                    <a:pt x="2508993" y="4856039"/>
                    <a:pt x="2516034" y="4856039"/>
                    <a:pt x="2523075" y="4856039"/>
                  </a:cubicBezTo>
                  <a:cubicBezTo>
                    <a:pt x="2537157" y="4856039"/>
                    <a:pt x="2551239" y="4856039"/>
                    <a:pt x="2565322" y="4853692"/>
                  </a:cubicBezTo>
                  <a:cubicBezTo>
                    <a:pt x="2572363" y="4853692"/>
                    <a:pt x="2579404" y="4853692"/>
                    <a:pt x="2586445" y="4851345"/>
                  </a:cubicBezTo>
                  <a:cubicBezTo>
                    <a:pt x="2600528" y="4851345"/>
                    <a:pt x="2614610" y="4848998"/>
                    <a:pt x="2628692" y="4848998"/>
                  </a:cubicBezTo>
                  <a:cubicBezTo>
                    <a:pt x="2635733" y="4848998"/>
                    <a:pt x="2642774" y="4846651"/>
                    <a:pt x="2649816" y="4846651"/>
                  </a:cubicBezTo>
                  <a:cubicBezTo>
                    <a:pt x="2656857" y="4846651"/>
                    <a:pt x="2663898" y="4844304"/>
                    <a:pt x="2670939" y="4844304"/>
                  </a:cubicBezTo>
                  <a:cubicBezTo>
                    <a:pt x="2673286" y="4853692"/>
                    <a:pt x="2680327" y="4860733"/>
                    <a:pt x="2689715" y="4860733"/>
                  </a:cubicBezTo>
                  <a:cubicBezTo>
                    <a:pt x="2701450" y="4860733"/>
                    <a:pt x="2710839" y="4851345"/>
                    <a:pt x="2710839" y="4839610"/>
                  </a:cubicBezTo>
                  <a:cubicBezTo>
                    <a:pt x="2710839" y="4839610"/>
                    <a:pt x="2710839" y="4839610"/>
                    <a:pt x="2710839" y="4837263"/>
                  </a:cubicBezTo>
                  <a:cubicBezTo>
                    <a:pt x="2720227" y="4837263"/>
                    <a:pt x="2727268" y="4834916"/>
                    <a:pt x="2736656" y="4834916"/>
                  </a:cubicBezTo>
                  <a:cubicBezTo>
                    <a:pt x="2746044" y="4834916"/>
                    <a:pt x="2755433" y="4832569"/>
                    <a:pt x="2764821" y="4830222"/>
                  </a:cubicBezTo>
                  <a:cubicBezTo>
                    <a:pt x="2767168" y="4830222"/>
                    <a:pt x="2769515" y="4830222"/>
                    <a:pt x="2771862" y="4830222"/>
                  </a:cubicBezTo>
                  <a:cubicBezTo>
                    <a:pt x="2771862" y="4830222"/>
                    <a:pt x="2774209" y="4830222"/>
                    <a:pt x="2774209" y="4830222"/>
                  </a:cubicBezTo>
                  <a:cubicBezTo>
                    <a:pt x="2776556" y="4830222"/>
                    <a:pt x="2781250" y="4830222"/>
                    <a:pt x="2783597" y="4827875"/>
                  </a:cubicBezTo>
                  <a:cubicBezTo>
                    <a:pt x="2790638" y="4827875"/>
                    <a:pt x="2797679" y="4825528"/>
                    <a:pt x="2804721" y="4825528"/>
                  </a:cubicBezTo>
                  <a:cubicBezTo>
                    <a:pt x="2814109" y="4823180"/>
                    <a:pt x="2823497" y="4823180"/>
                    <a:pt x="2832885" y="4820834"/>
                  </a:cubicBezTo>
                  <a:cubicBezTo>
                    <a:pt x="2846967" y="4818486"/>
                    <a:pt x="2858703" y="4816140"/>
                    <a:pt x="2872785" y="4813792"/>
                  </a:cubicBezTo>
                  <a:cubicBezTo>
                    <a:pt x="2882173" y="4811445"/>
                    <a:pt x="2891561" y="4811445"/>
                    <a:pt x="2900949" y="4809098"/>
                  </a:cubicBezTo>
                  <a:cubicBezTo>
                    <a:pt x="2915032" y="4806751"/>
                    <a:pt x="2929114" y="4804404"/>
                    <a:pt x="2940849" y="4799710"/>
                  </a:cubicBezTo>
                  <a:cubicBezTo>
                    <a:pt x="2943196" y="4799710"/>
                    <a:pt x="2945543" y="4799710"/>
                    <a:pt x="2947890" y="4797363"/>
                  </a:cubicBezTo>
                  <a:cubicBezTo>
                    <a:pt x="2950237" y="4806751"/>
                    <a:pt x="2957279" y="4813792"/>
                    <a:pt x="2966667" y="4813792"/>
                  </a:cubicBezTo>
                  <a:cubicBezTo>
                    <a:pt x="2978402" y="4813792"/>
                    <a:pt x="2987790" y="4804404"/>
                    <a:pt x="2987790" y="4792669"/>
                  </a:cubicBezTo>
                  <a:cubicBezTo>
                    <a:pt x="2987790" y="4790322"/>
                    <a:pt x="2987790" y="4790322"/>
                    <a:pt x="2987790" y="4787975"/>
                  </a:cubicBezTo>
                  <a:cubicBezTo>
                    <a:pt x="3001872" y="4785628"/>
                    <a:pt x="3015955" y="4780934"/>
                    <a:pt x="3032384" y="4776239"/>
                  </a:cubicBezTo>
                  <a:cubicBezTo>
                    <a:pt x="3039425" y="4773893"/>
                    <a:pt x="3044119" y="4773893"/>
                    <a:pt x="3051160" y="4771545"/>
                  </a:cubicBezTo>
                  <a:cubicBezTo>
                    <a:pt x="3065243" y="4766851"/>
                    <a:pt x="3081672" y="4764504"/>
                    <a:pt x="3095754" y="4759810"/>
                  </a:cubicBezTo>
                  <a:cubicBezTo>
                    <a:pt x="3102795" y="4757463"/>
                    <a:pt x="3109837" y="4755116"/>
                    <a:pt x="3119225" y="4752769"/>
                  </a:cubicBezTo>
                  <a:cubicBezTo>
                    <a:pt x="3133307" y="4748075"/>
                    <a:pt x="3145042" y="4745728"/>
                    <a:pt x="3159125" y="4741034"/>
                  </a:cubicBezTo>
                  <a:cubicBezTo>
                    <a:pt x="3166166" y="4738687"/>
                    <a:pt x="3175554" y="4736340"/>
                    <a:pt x="3182595" y="4733993"/>
                  </a:cubicBezTo>
                  <a:cubicBezTo>
                    <a:pt x="3196677" y="4729299"/>
                    <a:pt x="3208412" y="4724605"/>
                    <a:pt x="3222495" y="4719911"/>
                  </a:cubicBezTo>
                  <a:cubicBezTo>
                    <a:pt x="3227189" y="4717563"/>
                    <a:pt x="3234230" y="4715216"/>
                    <a:pt x="3238924" y="4715216"/>
                  </a:cubicBezTo>
                  <a:cubicBezTo>
                    <a:pt x="3248312" y="4712869"/>
                    <a:pt x="3255353" y="4708175"/>
                    <a:pt x="3264742" y="4705828"/>
                  </a:cubicBezTo>
                  <a:cubicBezTo>
                    <a:pt x="3267089" y="4705828"/>
                    <a:pt x="3269436" y="4703481"/>
                    <a:pt x="3271783" y="4703481"/>
                  </a:cubicBezTo>
                  <a:cubicBezTo>
                    <a:pt x="3292906" y="4696440"/>
                    <a:pt x="3316377" y="4687052"/>
                    <a:pt x="3337500" y="4677664"/>
                  </a:cubicBezTo>
                  <a:cubicBezTo>
                    <a:pt x="3342194" y="4675317"/>
                    <a:pt x="3344541" y="4675317"/>
                    <a:pt x="3349235" y="4672970"/>
                  </a:cubicBezTo>
                  <a:cubicBezTo>
                    <a:pt x="3365664" y="4665928"/>
                    <a:pt x="3379747" y="4658887"/>
                    <a:pt x="3396176" y="4651846"/>
                  </a:cubicBezTo>
                  <a:cubicBezTo>
                    <a:pt x="3398523" y="4658887"/>
                    <a:pt x="3405565" y="4663582"/>
                    <a:pt x="3414953" y="4663582"/>
                  </a:cubicBezTo>
                  <a:cubicBezTo>
                    <a:pt x="3426688" y="4663582"/>
                    <a:pt x="3436076" y="4654193"/>
                    <a:pt x="3436076" y="4642458"/>
                  </a:cubicBezTo>
                  <a:cubicBezTo>
                    <a:pt x="3436076" y="4640111"/>
                    <a:pt x="3436076" y="4637764"/>
                    <a:pt x="3433729" y="4635417"/>
                  </a:cubicBezTo>
                  <a:cubicBezTo>
                    <a:pt x="3438423" y="4633070"/>
                    <a:pt x="3443117" y="4630723"/>
                    <a:pt x="3450158" y="4628376"/>
                  </a:cubicBezTo>
                  <a:cubicBezTo>
                    <a:pt x="3452505" y="4626029"/>
                    <a:pt x="3457200" y="4626029"/>
                    <a:pt x="3459546" y="4623681"/>
                  </a:cubicBezTo>
                  <a:cubicBezTo>
                    <a:pt x="3471282" y="4618987"/>
                    <a:pt x="3480670" y="4614293"/>
                    <a:pt x="3492405" y="4607252"/>
                  </a:cubicBezTo>
                  <a:cubicBezTo>
                    <a:pt x="3494752" y="4604905"/>
                    <a:pt x="3499446" y="4604905"/>
                    <a:pt x="3501793" y="4602558"/>
                  </a:cubicBezTo>
                  <a:cubicBezTo>
                    <a:pt x="3506487" y="4600211"/>
                    <a:pt x="3511182" y="4597864"/>
                    <a:pt x="3515876" y="4595517"/>
                  </a:cubicBezTo>
                  <a:cubicBezTo>
                    <a:pt x="3515876" y="4595517"/>
                    <a:pt x="3515876" y="4595517"/>
                    <a:pt x="3518223" y="4595517"/>
                  </a:cubicBezTo>
                  <a:cubicBezTo>
                    <a:pt x="3539346" y="4586129"/>
                    <a:pt x="3558123" y="4574394"/>
                    <a:pt x="3579246" y="4565005"/>
                  </a:cubicBezTo>
                  <a:cubicBezTo>
                    <a:pt x="3586287" y="4562658"/>
                    <a:pt x="3590981" y="4557964"/>
                    <a:pt x="3598022" y="4555617"/>
                  </a:cubicBezTo>
                  <a:cubicBezTo>
                    <a:pt x="3612104" y="4548576"/>
                    <a:pt x="3628534" y="4539188"/>
                    <a:pt x="3642616" y="4529800"/>
                  </a:cubicBezTo>
                  <a:cubicBezTo>
                    <a:pt x="3649657" y="4525106"/>
                    <a:pt x="3654351" y="4522759"/>
                    <a:pt x="3661392" y="4518064"/>
                  </a:cubicBezTo>
                  <a:cubicBezTo>
                    <a:pt x="3680169" y="4506329"/>
                    <a:pt x="3698945" y="4494594"/>
                    <a:pt x="3720069" y="4482859"/>
                  </a:cubicBezTo>
                  <a:cubicBezTo>
                    <a:pt x="3724763" y="4480512"/>
                    <a:pt x="3729457" y="4475818"/>
                    <a:pt x="3734151" y="4473471"/>
                  </a:cubicBezTo>
                  <a:cubicBezTo>
                    <a:pt x="3748233" y="4464083"/>
                    <a:pt x="3764662" y="4454694"/>
                    <a:pt x="3778745" y="4445306"/>
                  </a:cubicBezTo>
                  <a:cubicBezTo>
                    <a:pt x="3785786" y="4440612"/>
                    <a:pt x="3792827" y="4435918"/>
                    <a:pt x="3797521" y="4431224"/>
                  </a:cubicBezTo>
                  <a:cubicBezTo>
                    <a:pt x="3802215" y="4428877"/>
                    <a:pt x="3806909" y="4424183"/>
                    <a:pt x="3811603" y="4421836"/>
                  </a:cubicBezTo>
                  <a:cubicBezTo>
                    <a:pt x="3820992" y="4414794"/>
                    <a:pt x="3832727" y="4407753"/>
                    <a:pt x="3842115" y="4400712"/>
                  </a:cubicBezTo>
                  <a:cubicBezTo>
                    <a:pt x="3846809" y="4398365"/>
                    <a:pt x="3851503" y="4393671"/>
                    <a:pt x="3856197" y="4391324"/>
                  </a:cubicBezTo>
                  <a:cubicBezTo>
                    <a:pt x="3874974" y="4377242"/>
                    <a:pt x="3891403" y="4365506"/>
                    <a:pt x="3910180" y="4351424"/>
                  </a:cubicBezTo>
                  <a:cubicBezTo>
                    <a:pt x="3917220" y="4346730"/>
                    <a:pt x="3921915" y="4342036"/>
                    <a:pt x="3928956" y="4337342"/>
                  </a:cubicBezTo>
                  <a:cubicBezTo>
                    <a:pt x="3943038" y="4327954"/>
                    <a:pt x="3954773" y="4316219"/>
                    <a:pt x="3968856" y="4306830"/>
                  </a:cubicBezTo>
                  <a:cubicBezTo>
                    <a:pt x="3973550" y="4302136"/>
                    <a:pt x="3980591" y="4297442"/>
                    <a:pt x="3985285" y="4292748"/>
                  </a:cubicBezTo>
                  <a:cubicBezTo>
                    <a:pt x="4001714" y="4278666"/>
                    <a:pt x="4020491" y="4264584"/>
                    <a:pt x="4036920" y="4248154"/>
                  </a:cubicBezTo>
                  <a:cubicBezTo>
                    <a:pt x="4036920" y="4248154"/>
                    <a:pt x="4039267" y="4245807"/>
                    <a:pt x="4039267" y="4245807"/>
                  </a:cubicBezTo>
                  <a:cubicBezTo>
                    <a:pt x="4043961" y="4243460"/>
                    <a:pt x="4046308" y="4238766"/>
                    <a:pt x="4051002" y="4236419"/>
                  </a:cubicBezTo>
                  <a:cubicBezTo>
                    <a:pt x="4055696" y="4234072"/>
                    <a:pt x="4058043" y="4229378"/>
                    <a:pt x="4062738" y="4227031"/>
                  </a:cubicBezTo>
                  <a:cubicBezTo>
                    <a:pt x="4067432" y="4222337"/>
                    <a:pt x="4072126" y="4217643"/>
                    <a:pt x="4076820" y="4212948"/>
                  </a:cubicBezTo>
                  <a:cubicBezTo>
                    <a:pt x="4081514" y="4208254"/>
                    <a:pt x="4086208" y="4203560"/>
                    <a:pt x="4090902" y="4198866"/>
                  </a:cubicBezTo>
                  <a:cubicBezTo>
                    <a:pt x="4095596" y="4194172"/>
                    <a:pt x="4097943" y="4191825"/>
                    <a:pt x="4102637" y="4187131"/>
                  </a:cubicBezTo>
                  <a:cubicBezTo>
                    <a:pt x="4109678" y="4180090"/>
                    <a:pt x="4114372" y="4175396"/>
                    <a:pt x="4121414" y="4168354"/>
                  </a:cubicBezTo>
                  <a:cubicBezTo>
                    <a:pt x="4123761" y="4166007"/>
                    <a:pt x="4126108" y="4163660"/>
                    <a:pt x="4128455" y="4161313"/>
                  </a:cubicBezTo>
                  <a:cubicBezTo>
                    <a:pt x="4133149" y="4156619"/>
                    <a:pt x="4137843" y="4151925"/>
                    <a:pt x="4142537" y="4147231"/>
                  </a:cubicBezTo>
                  <a:cubicBezTo>
                    <a:pt x="4147231" y="4149578"/>
                    <a:pt x="4149578" y="4151925"/>
                    <a:pt x="4156619" y="4151925"/>
                  </a:cubicBezTo>
                  <a:cubicBezTo>
                    <a:pt x="4168355" y="4151925"/>
                    <a:pt x="4177743" y="4142537"/>
                    <a:pt x="4177743" y="4130802"/>
                  </a:cubicBezTo>
                  <a:cubicBezTo>
                    <a:pt x="4177743" y="4126108"/>
                    <a:pt x="4175395" y="4121414"/>
                    <a:pt x="4173049" y="4119066"/>
                  </a:cubicBezTo>
                  <a:cubicBezTo>
                    <a:pt x="4175395" y="4116720"/>
                    <a:pt x="4177743" y="4114372"/>
                    <a:pt x="4180090" y="4112026"/>
                  </a:cubicBezTo>
                  <a:cubicBezTo>
                    <a:pt x="4180090" y="4112026"/>
                    <a:pt x="4180090" y="4112026"/>
                    <a:pt x="4180090" y="4109678"/>
                  </a:cubicBezTo>
                  <a:cubicBezTo>
                    <a:pt x="4184784" y="4104984"/>
                    <a:pt x="4189478" y="4100290"/>
                    <a:pt x="4194172" y="4095596"/>
                  </a:cubicBezTo>
                  <a:cubicBezTo>
                    <a:pt x="4201213" y="4088555"/>
                    <a:pt x="4210601" y="4079167"/>
                    <a:pt x="4217643" y="4072125"/>
                  </a:cubicBezTo>
                  <a:cubicBezTo>
                    <a:pt x="4227031" y="4062737"/>
                    <a:pt x="4234072" y="4053349"/>
                    <a:pt x="4243460" y="4043961"/>
                  </a:cubicBezTo>
                  <a:cubicBezTo>
                    <a:pt x="4250501" y="4036920"/>
                    <a:pt x="4257542" y="4027532"/>
                    <a:pt x="4264583" y="4020490"/>
                  </a:cubicBezTo>
                  <a:cubicBezTo>
                    <a:pt x="4273972" y="4011102"/>
                    <a:pt x="4281013" y="4001714"/>
                    <a:pt x="4290401" y="3992326"/>
                  </a:cubicBezTo>
                  <a:cubicBezTo>
                    <a:pt x="4297442" y="3982938"/>
                    <a:pt x="4304483" y="3975897"/>
                    <a:pt x="4311524" y="3966508"/>
                  </a:cubicBezTo>
                  <a:cubicBezTo>
                    <a:pt x="4318566" y="3957120"/>
                    <a:pt x="4327954" y="3947732"/>
                    <a:pt x="4334995" y="3935997"/>
                  </a:cubicBezTo>
                  <a:cubicBezTo>
                    <a:pt x="4337342" y="3933650"/>
                    <a:pt x="4339689" y="3931303"/>
                    <a:pt x="4339689" y="3928956"/>
                  </a:cubicBezTo>
                  <a:cubicBezTo>
                    <a:pt x="4346730" y="3919567"/>
                    <a:pt x="4353771" y="3912527"/>
                    <a:pt x="4360812" y="3903138"/>
                  </a:cubicBezTo>
                  <a:cubicBezTo>
                    <a:pt x="4372548" y="3889056"/>
                    <a:pt x="4381936" y="3874974"/>
                    <a:pt x="4393671" y="3860891"/>
                  </a:cubicBezTo>
                  <a:cubicBezTo>
                    <a:pt x="4400712" y="3851503"/>
                    <a:pt x="4405406" y="3844462"/>
                    <a:pt x="4412447" y="3835074"/>
                  </a:cubicBezTo>
                  <a:cubicBezTo>
                    <a:pt x="4426530" y="3816298"/>
                    <a:pt x="4438265" y="3797521"/>
                    <a:pt x="4450000" y="3778745"/>
                  </a:cubicBezTo>
                  <a:cubicBezTo>
                    <a:pt x="4457041" y="3769357"/>
                    <a:pt x="4461736" y="3759969"/>
                    <a:pt x="4468776" y="3752927"/>
                  </a:cubicBezTo>
                  <a:cubicBezTo>
                    <a:pt x="4482859" y="3734151"/>
                    <a:pt x="4494594" y="3713028"/>
                    <a:pt x="4506329" y="3694251"/>
                  </a:cubicBezTo>
                  <a:cubicBezTo>
                    <a:pt x="4511023" y="3687210"/>
                    <a:pt x="4513371" y="3680169"/>
                    <a:pt x="4518065" y="3673128"/>
                  </a:cubicBezTo>
                  <a:cubicBezTo>
                    <a:pt x="4518065" y="3673128"/>
                    <a:pt x="4520412" y="3670781"/>
                    <a:pt x="4520412" y="3670781"/>
                  </a:cubicBezTo>
                  <a:cubicBezTo>
                    <a:pt x="4522759" y="3670781"/>
                    <a:pt x="4525106" y="3673128"/>
                    <a:pt x="4527453" y="3673128"/>
                  </a:cubicBezTo>
                  <a:cubicBezTo>
                    <a:pt x="4539188" y="3673128"/>
                    <a:pt x="4548576" y="3663740"/>
                    <a:pt x="4548576" y="3652004"/>
                  </a:cubicBezTo>
                  <a:cubicBezTo>
                    <a:pt x="4548576" y="3644963"/>
                    <a:pt x="4546229" y="3640269"/>
                    <a:pt x="4541535" y="3637922"/>
                  </a:cubicBezTo>
                  <a:cubicBezTo>
                    <a:pt x="4546229" y="3628534"/>
                    <a:pt x="4550923" y="3621493"/>
                    <a:pt x="4555617" y="3612105"/>
                  </a:cubicBezTo>
                  <a:cubicBezTo>
                    <a:pt x="4557964" y="3609757"/>
                    <a:pt x="4557964" y="3607411"/>
                    <a:pt x="4560311" y="3602716"/>
                  </a:cubicBezTo>
                  <a:cubicBezTo>
                    <a:pt x="4569699" y="3586287"/>
                    <a:pt x="4576741" y="3569858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8476" y="3551081"/>
                    <a:pt x="4590823" y="3544040"/>
                    <a:pt x="4595517" y="3539346"/>
                  </a:cubicBezTo>
                  <a:cubicBezTo>
                    <a:pt x="4597864" y="3539346"/>
                    <a:pt x="4600211" y="3541693"/>
                    <a:pt x="4604905" y="3541693"/>
                  </a:cubicBezTo>
                  <a:cubicBezTo>
                    <a:pt x="4616640" y="3541693"/>
                    <a:pt x="4626029" y="3532305"/>
                    <a:pt x="4626029" y="3520570"/>
                  </a:cubicBezTo>
                  <a:cubicBezTo>
                    <a:pt x="4626029" y="3513529"/>
                    <a:pt x="4621334" y="3506487"/>
                    <a:pt x="4614294" y="3504140"/>
                  </a:cubicBezTo>
                  <a:cubicBezTo>
                    <a:pt x="4616640" y="3499446"/>
                    <a:pt x="4618988" y="3494752"/>
                    <a:pt x="4621334" y="3490058"/>
                  </a:cubicBezTo>
                  <a:cubicBezTo>
                    <a:pt x="4623682" y="3490058"/>
                    <a:pt x="4626029" y="3492405"/>
                    <a:pt x="4628376" y="3492405"/>
                  </a:cubicBezTo>
                  <a:cubicBezTo>
                    <a:pt x="4640111" y="3492405"/>
                    <a:pt x="4649499" y="3483017"/>
                    <a:pt x="4649499" y="3471282"/>
                  </a:cubicBezTo>
                  <a:cubicBezTo>
                    <a:pt x="4649499" y="3464241"/>
                    <a:pt x="4644805" y="3457199"/>
                    <a:pt x="4640111" y="3454853"/>
                  </a:cubicBezTo>
                  <a:cubicBezTo>
                    <a:pt x="4642458" y="3450158"/>
                    <a:pt x="4644805" y="3445464"/>
                    <a:pt x="4647152" y="3440770"/>
                  </a:cubicBezTo>
                  <a:cubicBezTo>
                    <a:pt x="4651846" y="3431382"/>
                    <a:pt x="4654193" y="3424341"/>
                    <a:pt x="4658887" y="3414952"/>
                  </a:cubicBezTo>
                  <a:cubicBezTo>
                    <a:pt x="4658887" y="3412606"/>
                    <a:pt x="4661234" y="3410258"/>
                    <a:pt x="4661234" y="3407912"/>
                  </a:cubicBezTo>
                  <a:cubicBezTo>
                    <a:pt x="4665929" y="3393829"/>
                    <a:pt x="4672970" y="3382094"/>
                    <a:pt x="4677664" y="3368012"/>
                  </a:cubicBezTo>
                  <a:cubicBezTo>
                    <a:pt x="4680011" y="3363318"/>
                    <a:pt x="4682358" y="3356276"/>
                    <a:pt x="4684705" y="3351582"/>
                  </a:cubicBezTo>
                  <a:cubicBezTo>
                    <a:pt x="4684705" y="3349235"/>
                    <a:pt x="4687052" y="3346888"/>
                    <a:pt x="4687052" y="3344541"/>
                  </a:cubicBezTo>
                  <a:lnTo>
                    <a:pt x="4687052" y="3344541"/>
                  </a:lnTo>
                  <a:cubicBezTo>
                    <a:pt x="4687052" y="3344541"/>
                    <a:pt x="4687052" y="3342194"/>
                    <a:pt x="4687052" y="3342194"/>
                  </a:cubicBezTo>
                  <a:cubicBezTo>
                    <a:pt x="4687052" y="3342194"/>
                    <a:pt x="4687052" y="3342194"/>
                    <a:pt x="4687052" y="3342194"/>
                  </a:cubicBezTo>
                  <a:cubicBezTo>
                    <a:pt x="4698787" y="3342194"/>
                    <a:pt x="4708175" y="3332806"/>
                    <a:pt x="4708175" y="3321071"/>
                  </a:cubicBezTo>
                  <a:cubicBezTo>
                    <a:pt x="4708175" y="3314030"/>
                    <a:pt x="4705828" y="3309335"/>
                    <a:pt x="4701134" y="3306989"/>
                  </a:cubicBezTo>
                  <a:cubicBezTo>
                    <a:pt x="4701134" y="3304641"/>
                    <a:pt x="4701134" y="3304641"/>
                    <a:pt x="4703481" y="3302295"/>
                  </a:cubicBezTo>
                  <a:cubicBezTo>
                    <a:pt x="4703481" y="3299947"/>
                    <a:pt x="4705828" y="3297600"/>
                    <a:pt x="4705828" y="3297600"/>
                  </a:cubicBezTo>
                  <a:cubicBezTo>
                    <a:pt x="4708175" y="3290559"/>
                    <a:pt x="4710522" y="3285865"/>
                    <a:pt x="4712869" y="3278824"/>
                  </a:cubicBezTo>
                  <a:cubicBezTo>
                    <a:pt x="4712869" y="3276477"/>
                    <a:pt x="4715216" y="3276477"/>
                    <a:pt x="4715216" y="3274130"/>
                  </a:cubicBezTo>
                  <a:cubicBezTo>
                    <a:pt x="4715216" y="3271783"/>
                    <a:pt x="4717563" y="3271783"/>
                    <a:pt x="4717563" y="3269436"/>
                  </a:cubicBezTo>
                  <a:lnTo>
                    <a:pt x="4717563" y="3269436"/>
                  </a:lnTo>
                  <a:cubicBezTo>
                    <a:pt x="4719911" y="3260048"/>
                    <a:pt x="4724605" y="3253006"/>
                    <a:pt x="4726952" y="3243618"/>
                  </a:cubicBezTo>
                  <a:cubicBezTo>
                    <a:pt x="4729299" y="3243618"/>
                    <a:pt x="4731646" y="3245965"/>
                    <a:pt x="4731646" y="3245965"/>
                  </a:cubicBezTo>
                  <a:cubicBezTo>
                    <a:pt x="4743381" y="3245965"/>
                    <a:pt x="4752769" y="3236577"/>
                    <a:pt x="4752769" y="3224842"/>
                  </a:cubicBezTo>
                  <a:cubicBezTo>
                    <a:pt x="4752769" y="3215454"/>
                    <a:pt x="4748075" y="3208413"/>
                    <a:pt x="4738687" y="3206065"/>
                  </a:cubicBezTo>
                  <a:cubicBezTo>
                    <a:pt x="4741034" y="3194330"/>
                    <a:pt x="4745728" y="3184942"/>
                    <a:pt x="4748075" y="3173207"/>
                  </a:cubicBezTo>
                  <a:cubicBezTo>
                    <a:pt x="4750422" y="3166166"/>
                    <a:pt x="4752769" y="3159125"/>
                    <a:pt x="4755116" y="3152083"/>
                  </a:cubicBezTo>
                  <a:cubicBezTo>
                    <a:pt x="4757463" y="3142695"/>
                    <a:pt x="4762157" y="3130960"/>
                    <a:pt x="4764504" y="3121572"/>
                  </a:cubicBezTo>
                  <a:cubicBezTo>
                    <a:pt x="4766852" y="3114531"/>
                    <a:pt x="4769198" y="3107490"/>
                    <a:pt x="4771546" y="3098101"/>
                  </a:cubicBezTo>
                  <a:cubicBezTo>
                    <a:pt x="4773892" y="3088713"/>
                    <a:pt x="4776240" y="3079325"/>
                    <a:pt x="4778587" y="3069937"/>
                  </a:cubicBezTo>
                  <a:cubicBezTo>
                    <a:pt x="4780934" y="3062896"/>
                    <a:pt x="4783281" y="3055855"/>
                    <a:pt x="4785628" y="3048813"/>
                  </a:cubicBezTo>
                  <a:cubicBezTo>
                    <a:pt x="4787975" y="3044119"/>
                    <a:pt x="4787975" y="3039425"/>
                    <a:pt x="4790322" y="3032384"/>
                  </a:cubicBezTo>
                  <a:cubicBezTo>
                    <a:pt x="4795016" y="3013608"/>
                    <a:pt x="4799710" y="2992484"/>
                    <a:pt x="4804404" y="2973708"/>
                  </a:cubicBezTo>
                  <a:cubicBezTo>
                    <a:pt x="4804404" y="2973708"/>
                    <a:pt x="4804404" y="2973708"/>
                    <a:pt x="4804404" y="2971361"/>
                  </a:cubicBezTo>
                  <a:lnTo>
                    <a:pt x="4804404" y="2971361"/>
                  </a:lnTo>
                  <a:cubicBezTo>
                    <a:pt x="4816139" y="2922073"/>
                    <a:pt x="4825528" y="2870438"/>
                    <a:pt x="4830222" y="2818803"/>
                  </a:cubicBezTo>
                  <a:cubicBezTo>
                    <a:pt x="4830222" y="2818803"/>
                    <a:pt x="4830222" y="2818803"/>
                    <a:pt x="4832569" y="2818803"/>
                  </a:cubicBezTo>
                  <a:cubicBezTo>
                    <a:pt x="4844304" y="2818803"/>
                    <a:pt x="4853692" y="2809415"/>
                    <a:pt x="4853692" y="2797679"/>
                  </a:cubicBezTo>
                  <a:cubicBezTo>
                    <a:pt x="4846651" y="2797679"/>
                    <a:pt x="4839610" y="2788291"/>
                    <a:pt x="4827875" y="2788291"/>
                  </a:cubicBezTo>
                  <a:close/>
                  <a:moveTo>
                    <a:pt x="4494594" y="3715374"/>
                  </a:moveTo>
                  <a:cubicBezTo>
                    <a:pt x="4480512" y="3738845"/>
                    <a:pt x="4466430" y="3759969"/>
                    <a:pt x="4452347" y="3781092"/>
                  </a:cubicBezTo>
                  <a:cubicBezTo>
                    <a:pt x="4459388" y="3771704"/>
                    <a:pt x="4466430" y="3759969"/>
                    <a:pt x="4471124" y="3750580"/>
                  </a:cubicBezTo>
                  <a:cubicBezTo>
                    <a:pt x="4475818" y="3743539"/>
                    <a:pt x="4480512" y="3734151"/>
                    <a:pt x="4485206" y="3727110"/>
                  </a:cubicBezTo>
                  <a:cubicBezTo>
                    <a:pt x="4492247" y="3717722"/>
                    <a:pt x="4496941" y="3708333"/>
                    <a:pt x="4503982" y="3696598"/>
                  </a:cubicBezTo>
                  <a:cubicBezTo>
                    <a:pt x="4506329" y="3691904"/>
                    <a:pt x="4511023" y="3687210"/>
                    <a:pt x="4513371" y="3682516"/>
                  </a:cubicBezTo>
                  <a:cubicBezTo>
                    <a:pt x="4513371" y="3682516"/>
                    <a:pt x="4513371" y="3682516"/>
                    <a:pt x="4513371" y="3682516"/>
                  </a:cubicBezTo>
                  <a:cubicBezTo>
                    <a:pt x="4508676" y="3689557"/>
                    <a:pt x="4506329" y="3694251"/>
                    <a:pt x="4501635" y="3701292"/>
                  </a:cubicBezTo>
                  <a:cubicBezTo>
                    <a:pt x="4501635" y="3705986"/>
                    <a:pt x="4499288" y="3710680"/>
                    <a:pt x="4494594" y="3715374"/>
                  </a:cubicBezTo>
                  <a:close/>
                  <a:moveTo>
                    <a:pt x="3917220" y="4353771"/>
                  </a:moveTo>
                  <a:cubicBezTo>
                    <a:pt x="3809256" y="4438265"/>
                    <a:pt x="3691904" y="4511024"/>
                    <a:pt x="3572205" y="4576741"/>
                  </a:cubicBezTo>
                  <a:cubicBezTo>
                    <a:pt x="3567511" y="4579088"/>
                    <a:pt x="3562817" y="4581435"/>
                    <a:pt x="3560469" y="4583782"/>
                  </a:cubicBezTo>
                  <a:cubicBezTo>
                    <a:pt x="3553428" y="4588476"/>
                    <a:pt x="3546387" y="4590823"/>
                    <a:pt x="3539346" y="4595517"/>
                  </a:cubicBezTo>
                  <a:cubicBezTo>
                    <a:pt x="3546387" y="4590823"/>
                    <a:pt x="3555775" y="4586129"/>
                    <a:pt x="3562817" y="4579088"/>
                  </a:cubicBezTo>
                  <a:cubicBezTo>
                    <a:pt x="3567511" y="4576741"/>
                    <a:pt x="3574552" y="4572047"/>
                    <a:pt x="3579246" y="4569700"/>
                  </a:cubicBezTo>
                  <a:cubicBezTo>
                    <a:pt x="3586287" y="4565005"/>
                    <a:pt x="3593328" y="4560311"/>
                    <a:pt x="3600369" y="4555617"/>
                  </a:cubicBezTo>
                  <a:cubicBezTo>
                    <a:pt x="3609758" y="4548576"/>
                    <a:pt x="3621493" y="4543882"/>
                    <a:pt x="3630881" y="4536841"/>
                  </a:cubicBezTo>
                  <a:cubicBezTo>
                    <a:pt x="3637922" y="4532147"/>
                    <a:pt x="3644963" y="4527453"/>
                    <a:pt x="3654351" y="4522759"/>
                  </a:cubicBezTo>
                  <a:cubicBezTo>
                    <a:pt x="3663740" y="4515718"/>
                    <a:pt x="3673128" y="4511024"/>
                    <a:pt x="3682516" y="4503982"/>
                  </a:cubicBezTo>
                  <a:cubicBezTo>
                    <a:pt x="3689557" y="4499288"/>
                    <a:pt x="3698945" y="4494594"/>
                    <a:pt x="3705986" y="4487553"/>
                  </a:cubicBezTo>
                  <a:cubicBezTo>
                    <a:pt x="3715375" y="4480512"/>
                    <a:pt x="3724763" y="4475818"/>
                    <a:pt x="3734151" y="4468777"/>
                  </a:cubicBezTo>
                  <a:cubicBezTo>
                    <a:pt x="3741192" y="4464083"/>
                    <a:pt x="3750580" y="4457041"/>
                    <a:pt x="3757622" y="4452347"/>
                  </a:cubicBezTo>
                  <a:cubicBezTo>
                    <a:pt x="3767010" y="4445306"/>
                    <a:pt x="3776398" y="4438265"/>
                    <a:pt x="3785786" y="4431224"/>
                  </a:cubicBezTo>
                  <a:cubicBezTo>
                    <a:pt x="3792827" y="4426530"/>
                    <a:pt x="3799868" y="4419489"/>
                    <a:pt x="3809256" y="4414794"/>
                  </a:cubicBezTo>
                  <a:cubicBezTo>
                    <a:pt x="3818645" y="4407753"/>
                    <a:pt x="3828033" y="4400712"/>
                    <a:pt x="3835074" y="4393671"/>
                  </a:cubicBezTo>
                  <a:cubicBezTo>
                    <a:pt x="3837421" y="4391324"/>
                    <a:pt x="3839768" y="4388977"/>
                    <a:pt x="3842115" y="4386630"/>
                  </a:cubicBezTo>
                  <a:cubicBezTo>
                    <a:pt x="3867933" y="4372548"/>
                    <a:pt x="3893750" y="4358466"/>
                    <a:pt x="3919568" y="4342036"/>
                  </a:cubicBezTo>
                  <a:cubicBezTo>
                    <a:pt x="3921915" y="4342036"/>
                    <a:pt x="3921915" y="4339689"/>
                    <a:pt x="3924262" y="4339689"/>
                  </a:cubicBezTo>
                  <a:cubicBezTo>
                    <a:pt x="3933650" y="4334995"/>
                    <a:pt x="3940691" y="4330301"/>
                    <a:pt x="3950079" y="4323260"/>
                  </a:cubicBezTo>
                  <a:cubicBezTo>
                    <a:pt x="3950079" y="4323260"/>
                    <a:pt x="3952426" y="4320913"/>
                    <a:pt x="3952426" y="4320913"/>
                  </a:cubicBezTo>
                  <a:cubicBezTo>
                    <a:pt x="3968856" y="4309177"/>
                    <a:pt x="3987632" y="4297442"/>
                    <a:pt x="4004061" y="4285707"/>
                  </a:cubicBezTo>
                  <a:cubicBezTo>
                    <a:pt x="3978244" y="4309177"/>
                    <a:pt x="3950079" y="4330301"/>
                    <a:pt x="3924262" y="4351424"/>
                  </a:cubicBezTo>
                  <a:cubicBezTo>
                    <a:pt x="3919568" y="4351424"/>
                    <a:pt x="3917220" y="4351424"/>
                    <a:pt x="3917220" y="4353771"/>
                  </a:cubicBezTo>
                  <a:close/>
                  <a:moveTo>
                    <a:pt x="3149736" y="4750422"/>
                  </a:moveTo>
                  <a:cubicBezTo>
                    <a:pt x="3123919" y="4757463"/>
                    <a:pt x="3098101" y="4766851"/>
                    <a:pt x="3069937" y="4773893"/>
                  </a:cubicBezTo>
                  <a:cubicBezTo>
                    <a:pt x="3065243" y="4776239"/>
                    <a:pt x="3060548" y="4776239"/>
                    <a:pt x="3055854" y="4778587"/>
                  </a:cubicBezTo>
                  <a:cubicBezTo>
                    <a:pt x="3034731" y="4783281"/>
                    <a:pt x="3013608" y="4790322"/>
                    <a:pt x="2992484" y="4795016"/>
                  </a:cubicBezTo>
                  <a:cubicBezTo>
                    <a:pt x="2992484" y="4792669"/>
                    <a:pt x="2990137" y="4787975"/>
                    <a:pt x="2987790" y="4785628"/>
                  </a:cubicBezTo>
                  <a:cubicBezTo>
                    <a:pt x="2997178" y="4783281"/>
                    <a:pt x="3004219" y="4783281"/>
                    <a:pt x="3013608" y="4780934"/>
                  </a:cubicBezTo>
                  <a:cubicBezTo>
                    <a:pt x="3022996" y="4778587"/>
                    <a:pt x="3032384" y="4776239"/>
                    <a:pt x="3041772" y="4773893"/>
                  </a:cubicBezTo>
                  <a:cubicBezTo>
                    <a:pt x="3053508" y="4771545"/>
                    <a:pt x="3062896" y="4769199"/>
                    <a:pt x="3074631" y="4766851"/>
                  </a:cubicBezTo>
                  <a:cubicBezTo>
                    <a:pt x="3091060" y="4764504"/>
                    <a:pt x="3107489" y="4759810"/>
                    <a:pt x="3121572" y="4757463"/>
                  </a:cubicBezTo>
                  <a:cubicBezTo>
                    <a:pt x="3121572" y="4757463"/>
                    <a:pt x="3121572" y="4757463"/>
                    <a:pt x="3123919" y="4757463"/>
                  </a:cubicBezTo>
                  <a:cubicBezTo>
                    <a:pt x="3145042" y="4752769"/>
                    <a:pt x="3163819" y="4748075"/>
                    <a:pt x="3184942" y="4741034"/>
                  </a:cubicBezTo>
                  <a:cubicBezTo>
                    <a:pt x="3177901" y="4743381"/>
                    <a:pt x="3173207" y="4745728"/>
                    <a:pt x="3166166" y="4748075"/>
                  </a:cubicBezTo>
                  <a:cubicBezTo>
                    <a:pt x="3159125" y="4748075"/>
                    <a:pt x="3154430" y="4750422"/>
                    <a:pt x="3149736" y="4750422"/>
                  </a:cubicBezTo>
                  <a:close/>
                  <a:moveTo>
                    <a:pt x="2907991" y="4811445"/>
                  </a:moveTo>
                  <a:cubicBezTo>
                    <a:pt x="2879826" y="4816140"/>
                    <a:pt x="2851661" y="4820834"/>
                    <a:pt x="2825844" y="4825528"/>
                  </a:cubicBezTo>
                  <a:cubicBezTo>
                    <a:pt x="2823497" y="4825528"/>
                    <a:pt x="2821150" y="4825528"/>
                    <a:pt x="2818803" y="4825528"/>
                  </a:cubicBezTo>
                  <a:cubicBezTo>
                    <a:pt x="2809415" y="4827875"/>
                    <a:pt x="2802374" y="4827875"/>
                    <a:pt x="2792985" y="4830222"/>
                  </a:cubicBezTo>
                  <a:cubicBezTo>
                    <a:pt x="2797679" y="4827875"/>
                    <a:pt x="2800027" y="4820834"/>
                    <a:pt x="2800027" y="4816140"/>
                  </a:cubicBezTo>
                  <a:cubicBezTo>
                    <a:pt x="2804721" y="4816140"/>
                    <a:pt x="2809415" y="4816140"/>
                    <a:pt x="2814109" y="4816140"/>
                  </a:cubicBezTo>
                  <a:cubicBezTo>
                    <a:pt x="2830538" y="4816140"/>
                    <a:pt x="2844620" y="4816140"/>
                    <a:pt x="2861050" y="4813792"/>
                  </a:cubicBezTo>
                  <a:cubicBezTo>
                    <a:pt x="2865744" y="4813792"/>
                    <a:pt x="2870438" y="4813792"/>
                    <a:pt x="2875132" y="4813792"/>
                  </a:cubicBezTo>
                  <a:cubicBezTo>
                    <a:pt x="2886867" y="4813792"/>
                    <a:pt x="2896255" y="4813792"/>
                    <a:pt x="2907991" y="4811445"/>
                  </a:cubicBezTo>
                  <a:cubicBezTo>
                    <a:pt x="2910338" y="4811445"/>
                    <a:pt x="2912685" y="4809098"/>
                    <a:pt x="2915032" y="4809098"/>
                  </a:cubicBezTo>
                  <a:cubicBezTo>
                    <a:pt x="2912685" y="4811445"/>
                    <a:pt x="2910338" y="4811445"/>
                    <a:pt x="2907991" y="4811445"/>
                  </a:cubicBezTo>
                  <a:close/>
                  <a:moveTo>
                    <a:pt x="2443275" y="4858386"/>
                  </a:moveTo>
                  <a:cubicBezTo>
                    <a:pt x="2278982" y="4858386"/>
                    <a:pt x="2117036" y="4841957"/>
                    <a:pt x="1957437" y="4806751"/>
                  </a:cubicBezTo>
                  <a:cubicBezTo>
                    <a:pt x="1950396" y="4804404"/>
                    <a:pt x="1941007" y="4802057"/>
                    <a:pt x="1933966" y="4802057"/>
                  </a:cubicBezTo>
                  <a:cubicBezTo>
                    <a:pt x="1933966" y="4802057"/>
                    <a:pt x="1933966" y="4802057"/>
                    <a:pt x="1933966" y="4802057"/>
                  </a:cubicBezTo>
                  <a:cubicBezTo>
                    <a:pt x="1941007" y="4804404"/>
                    <a:pt x="1945702" y="4804404"/>
                    <a:pt x="1952743" y="4806751"/>
                  </a:cubicBezTo>
                  <a:cubicBezTo>
                    <a:pt x="1959784" y="4809098"/>
                    <a:pt x="1966825" y="4809098"/>
                    <a:pt x="1971519" y="4809098"/>
                  </a:cubicBezTo>
                  <a:cubicBezTo>
                    <a:pt x="1985601" y="4811445"/>
                    <a:pt x="1997336" y="4813792"/>
                    <a:pt x="2011419" y="4816140"/>
                  </a:cubicBezTo>
                  <a:cubicBezTo>
                    <a:pt x="2018460" y="4816140"/>
                    <a:pt x="2025501" y="4818486"/>
                    <a:pt x="2034889" y="4818486"/>
                  </a:cubicBezTo>
                  <a:cubicBezTo>
                    <a:pt x="2044277" y="4818486"/>
                    <a:pt x="2051319" y="4820834"/>
                    <a:pt x="2060707" y="4820834"/>
                  </a:cubicBezTo>
                  <a:cubicBezTo>
                    <a:pt x="2171018" y="4841957"/>
                    <a:pt x="2283676" y="4853692"/>
                    <a:pt x="2396334" y="4856039"/>
                  </a:cubicBezTo>
                  <a:cubicBezTo>
                    <a:pt x="2396334" y="4856039"/>
                    <a:pt x="2398681" y="4856039"/>
                    <a:pt x="2398681" y="4856039"/>
                  </a:cubicBezTo>
                  <a:cubicBezTo>
                    <a:pt x="2422152" y="4856039"/>
                    <a:pt x="2445622" y="4856039"/>
                    <a:pt x="2469093" y="4856039"/>
                  </a:cubicBezTo>
                  <a:cubicBezTo>
                    <a:pt x="2469093" y="4856039"/>
                    <a:pt x="2471440" y="4856039"/>
                    <a:pt x="2471440" y="4856039"/>
                  </a:cubicBezTo>
                  <a:cubicBezTo>
                    <a:pt x="2462052" y="4858386"/>
                    <a:pt x="2452664" y="4858386"/>
                    <a:pt x="2443275" y="4858386"/>
                  </a:cubicBezTo>
                  <a:close/>
                  <a:moveTo>
                    <a:pt x="1870596" y="4787975"/>
                  </a:moveTo>
                  <a:cubicBezTo>
                    <a:pt x="1868249" y="4787975"/>
                    <a:pt x="1865902" y="4787975"/>
                    <a:pt x="1863555" y="4785628"/>
                  </a:cubicBezTo>
                  <a:cubicBezTo>
                    <a:pt x="1861208" y="4785628"/>
                    <a:pt x="1858861" y="4783281"/>
                    <a:pt x="1856514" y="4783281"/>
                  </a:cubicBezTo>
                  <a:cubicBezTo>
                    <a:pt x="1856514" y="4783281"/>
                    <a:pt x="1854167" y="4783281"/>
                    <a:pt x="1854167" y="4783281"/>
                  </a:cubicBezTo>
                  <a:cubicBezTo>
                    <a:pt x="1854167" y="4783281"/>
                    <a:pt x="1854167" y="4783281"/>
                    <a:pt x="1854167" y="4783281"/>
                  </a:cubicBezTo>
                  <a:cubicBezTo>
                    <a:pt x="1861208" y="4785628"/>
                    <a:pt x="1868249" y="4787975"/>
                    <a:pt x="1875290" y="4787975"/>
                  </a:cubicBezTo>
                  <a:cubicBezTo>
                    <a:pt x="1872943" y="4790322"/>
                    <a:pt x="1870596" y="4790322"/>
                    <a:pt x="1870596" y="4787975"/>
                  </a:cubicBezTo>
                  <a:close/>
                  <a:moveTo>
                    <a:pt x="1757938" y="4757463"/>
                  </a:moveTo>
                  <a:cubicBezTo>
                    <a:pt x="1748550" y="4755116"/>
                    <a:pt x="1741508" y="4752769"/>
                    <a:pt x="1732120" y="4750422"/>
                  </a:cubicBezTo>
                  <a:cubicBezTo>
                    <a:pt x="1718038" y="4745728"/>
                    <a:pt x="1706303" y="4743381"/>
                    <a:pt x="1692220" y="4738687"/>
                  </a:cubicBezTo>
                  <a:cubicBezTo>
                    <a:pt x="1671097" y="4731646"/>
                    <a:pt x="1647627" y="4724605"/>
                    <a:pt x="1626503" y="4717563"/>
                  </a:cubicBezTo>
                  <a:cubicBezTo>
                    <a:pt x="1624156" y="4717563"/>
                    <a:pt x="1624156" y="4717563"/>
                    <a:pt x="1621809" y="4715216"/>
                  </a:cubicBezTo>
                  <a:cubicBezTo>
                    <a:pt x="1553745" y="4691746"/>
                    <a:pt x="1485680" y="4663582"/>
                    <a:pt x="1419963" y="4633070"/>
                  </a:cubicBezTo>
                  <a:cubicBezTo>
                    <a:pt x="1424657" y="4635417"/>
                    <a:pt x="1431698" y="4637764"/>
                    <a:pt x="1436392" y="4640111"/>
                  </a:cubicBezTo>
                  <a:cubicBezTo>
                    <a:pt x="1448128" y="4644805"/>
                    <a:pt x="1459863" y="4649499"/>
                    <a:pt x="1469251" y="4654193"/>
                  </a:cubicBezTo>
                  <a:cubicBezTo>
                    <a:pt x="1478639" y="4658887"/>
                    <a:pt x="1485680" y="4661234"/>
                    <a:pt x="1495069" y="4663582"/>
                  </a:cubicBezTo>
                  <a:cubicBezTo>
                    <a:pt x="1506804" y="4668276"/>
                    <a:pt x="1516192" y="4672970"/>
                    <a:pt x="1527927" y="4677664"/>
                  </a:cubicBezTo>
                  <a:cubicBezTo>
                    <a:pt x="1537315" y="4680011"/>
                    <a:pt x="1544357" y="4684705"/>
                    <a:pt x="1553745" y="4687052"/>
                  </a:cubicBezTo>
                  <a:cubicBezTo>
                    <a:pt x="1565480" y="4691746"/>
                    <a:pt x="1574868" y="4696440"/>
                    <a:pt x="1586603" y="4698787"/>
                  </a:cubicBezTo>
                  <a:cubicBezTo>
                    <a:pt x="1595992" y="4701134"/>
                    <a:pt x="1603033" y="4705828"/>
                    <a:pt x="1612421" y="4708175"/>
                  </a:cubicBezTo>
                  <a:cubicBezTo>
                    <a:pt x="1624156" y="4712869"/>
                    <a:pt x="1633544" y="4715216"/>
                    <a:pt x="1645280" y="4719911"/>
                  </a:cubicBezTo>
                  <a:cubicBezTo>
                    <a:pt x="1654668" y="4722258"/>
                    <a:pt x="1661709" y="4724605"/>
                    <a:pt x="1671097" y="4729299"/>
                  </a:cubicBezTo>
                  <a:cubicBezTo>
                    <a:pt x="1682832" y="4733993"/>
                    <a:pt x="1694567" y="4736340"/>
                    <a:pt x="1703956" y="4738687"/>
                  </a:cubicBezTo>
                  <a:cubicBezTo>
                    <a:pt x="1713344" y="4741034"/>
                    <a:pt x="1720385" y="4743381"/>
                    <a:pt x="1729773" y="4745728"/>
                  </a:cubicBezTo>
                  <a:cubicBezTo>
                    <a:pt x="1741508" y="4748075"/>
                    <a:pt x="1753244" y="4752769"/>
                    <a:pt x="1764979" y="4755116"/>
                  </a:cubicBezTo>
                  <a:cubicBezTo>
                    <a:pt x="1772020" y="4757463"/>
                    <a:pt x="1776714" y="4757463"/>
                    <a:pt x="1783755" y="4759810"/>
                  </a:cubicBezTo>
                  <a:cubicBezTo>
                    <a:pt x="1786102" y="4759810"/>
                    <a:pt x="1788449" y="4762157"/>
                    <a:pt x="1790797" y="4762157"/>
                  </a:cubicBezTo>
                  <a:cubicBezTo>
                    <a:pt x="1795491" y="4764504"/>
                    <a:pt x="1797838" y="4764504"/>
                    <a:pt x="1802532" y="4766851"/>
                  </a:cubicBezTo>
                  <a:cubicBezTo>
                    <a:pt x="1804879" y="4766851"/>
                    <a:pt x="1807226" y="4769199"/>
                    <a:pt x="1809573" y="4769199"/>
                  </a:cubicBezTo>
                  <a:cubicBezTo>
                    <a:pt x="1809573" y="4769199"/>
                    <a:pt x="1809573" y="4769199"/>
                    <a:pt x="1809573" y="4769199"/>
                  </a:cubicBezTo>
                  <a:cubicBezTo>
                    <a:pt x="1807226" y="4769199"/>
                    <a:pt x="1802532" y="4766851"/>
                    <a:pt x="1800185" y="4766851"/>
                  </a:cubicBezTo>
                  <a:cubicBezTo>
                    <a:pt x="1788449" y="4766851"/>
                    <a:pt x="1774367" y="4762157"/>
                    <a:pt x="1757938" y="4757463"/>
                  </a:cubicBezTo>
                  <a:close/>
                  <a:moveTo>
                    <a:pt x="917695" y="4311525"/>
                  </a:moveTo>
                  <a:cubicBezTo>
                    <a:pt x="913001" y="4309177"/>
                    <a:pt x="910654" y="4304483"/>
                    <a:pt x="905960" y="4299789"/>
                  </a:cubicBezTo>
                  <a:cubicBezTo>
                    <a:pt x="908307" y="4302136"/>
                    <a:pt x="910654" y="4302136"/>
                    <a:pt x="910654" y="4302136"/>
                  </a:cubicBezTo>
                  <a:cubicBezTo>
                    <a:pt x="917695" y="4306830"/>
                    <a:pt x="924736" y="4311525"/>
                    <a:pt x="931777" y="4316219"/>
                  </a:cubicBezTo>
                  <a:cubicBezTo>
                    <a:pt x="934124" y="4316219"/>
                    <a:pt x="934124" y="4318565"/>
                    <a:pt x="936472" y="4318565"/>
                  </a:cubicBezTo>
                  <a:cubicBezTo>
                    <a:pt x="936472" y="4320913"/>
                    <a:pt x="936472" y="4323260"/>
                    <a:pt x="938819" y="4325607"/>
                  </a:cubicBezTo>
                  <a:cubicBezTo>
                    <a:pt x="936472" y="4323260"/>
                    <a:pt x="934124" y="4320913"/>
                    <a:pt x="931777" y="4320913"/>
                  </a:cubicBezTo>
                  <a:cubicBezTo>
                    <a:pt x="927083" y="4320913"/>
                    <a:pt x="922389" y="4316219"/>
                    <a:pt x="917695" y="4311525"/>
                  </a:cubicBezTo>
                  <a:close/>
                  <a:moveTo>
                    <a:pt x="844937" y="4255195"/>
                  </a:moveTo>
                  <a:cubicBezTo>
                    <a:pt x="842590" y="4252848"/>
                    <a:pt x="840243" y="4252848"/>
                    <a:pt x="837896" y="4250501"/>
                  </a:cubicBezTo>
                  <a:cubicBezTo>
                    <a:pt x="814425" y="4231725"/>
                    <a:pt x="793302" y="4212948"/>
                    <a:pt x="772178" y="4191825"/>
                  </a:cubicBezTo>
                  <a:cubicBezTo>
                    <a:pt x="772178" y="4191825"/>
                    <a:pt x="769831" y="4189478"/>
                    <a:pt x="769831" y="4189478"/>
                  </a:cubicBezTo>
                  <a:cubicBezTo>
                    <a:pt x="760443" y="4180090"/>
                    <a:pt x="751055" y="4170702"/>
                    <a:pt x="739320" y="4158966"/>
                  </a:cubicBezTo>
                  <a:cubicBezTo>
                    <a:pt x="736973" y="4156619"/>
                    <a:pt x="734626" y="4154272"/>
                    <a:pt x="732279" y="4151925"/>
                  </a:cubicBezTo>
                  <a:cubicBezTo>
                    <a:pt x="722890" y="4142537"/>
                    <a:pt x="713502" y="4133149"/>
                    <a:pt x="706461" y="4123761"/>
                  </a:cubicBezTo>
                  <a:cubicBezTo>
                    <a:pt x="704114" y="4121414"/>
                    <a:pt x="701767" y="4119066"/>
                    <a:pt x="699420" y="4116720"/>
                  </a:cubicBezTo>
                  <a:cubicBezTo>
                    <a:pt x="690032" y="4104984"/>
                    <a:pt x="680643" y="4095596"/>
                    <a:pt x="671255" y="4083861"/>
                  </a:cubicBezTo>
                  <a:cubicBezTo>
                    <a:pt x="671255" y="4081514"/>
                    <a:pt x="668908" y="4081514"/>
                    <a:pt x="668908" y="4081514"/>
                  </a:cubicBezTo>
                  <a:cubicBezTo>
                    <a:pt x="657173" y="4069779"/>
                    <a:pt x="647785" y="4055696"/>
                    <a:pt x="636050" y="4041614"/>
                  </a:cubicBezTo>
                  <a:cubicBezTo>
                    <a:pt x="636050" y="4039267"/>
                    <a:pt x="633703" y="4039267"/>
                    <a:pt x="633703" y="4036920"/>
                  </a:cubicBezTo>
                  <a:cubicBezTo>
                    <a:pt x="624314" y="4025185"/>
                    <a:pt x="614926" y="4013449"/>
                    <a:pt x="607885" y="4001714"/>
                  </a:cubicBezTo>
                  <a:cubicBezTo>
                    <a:pt x="607885" y="4001714"/>
                    <a:pt x="605538" y="3999367"/>
                    <a:pt x="605538" y="3999367"/>
                  </a:cubicBezTo>
                  <a:cubicBezTo>
                    <a:pt x="607885" y="4001714"/>
                    <a:pt x="610232" y="4006408"/>
                    <a:pt x="612579" y="4008755"/>
                  </a:cubicBezTo>
                  <a:cubicBezTo>
                    <a:pt x="629008" y="4027532"/>
                    <a:pt x="643091" y="4046308"/>
                    <a:pt x="659520" y="4065085"/>
                  </a:cubicBezTo>
                  <a:cubicBezTo>
                    <a:pt x="661867" y="4069779"/>
                    <a:pt x="666561" y="4072125"/>
                    <a:pt x="668908" y="4076820"/>
                  </a:cubicBezTo>
                  <a:cubicBezTo>
                    <a:pt x="687685" y="4097943"/>
                    <a:pt x="708808" y="4119066"/>
                    <a:pt x="727584" y="4140190"/>
                  </a:cubicBezTo>
                  <a:cubicBezTo>
                    <a:pt x="732279" y="4144884"/>
                    <a:pt x="736973" y="4149578"/>
                    <a:pt x="741667" y="4154272"/>
                  </a:cubicBezTo>
                  <a:cubicBezTo>
                    <a:pt x="758096" y="4170702"/>
                    <a:pt x="774525" y="4187131"/>
                    <a:pt x="790955" y="4203560"/>
                  </a:cubicBezTo>
                  <a:cubicBezTo>
                    <a:pt x="795649" y="4208254"/>
                    <a:pt x="800343" y="4212948"/>
                    <a:pt x="807384" y="4219990"/>
                  </a:cubicBezTo>
                  <a:cubicBezTo>
                    <a:pt x="828507" y="4238766"/>
                    <a:pt x="849631" y="4259889"/>
                    <a:pt x="870754" y="4278666"/>
                  </a:cubicBezTo>
                  <a:cubicBezTo>
                    <a:pt x="870754" y="4278666"/>
                    <a:pt x="870754" y="4278666"/>
                    <a:pt x="870754" y="4278666"/>
                  </a:cubicBezTo>
                  <a:cubicBezTo>
                    <a:pt x="870754" y="4278666"/>
                    <a:pt x="868407" y="4276319"/>
                    <a:pt x="868407" y="4276319"/>
                  </a:cubicBezTo>
                  <a:cubicBezTo>
                    <a:pt x="861366" y="4266930"/>
                    <a:pt x="851978" y="4259889"/>
                    <a:pt x="844937" y="4255195"/>
                  </a:cubicBezTo>
                  <a:close/>
                  <a:moveTo>
                    <a:pt x="563291" y="3954773"/>
                  </a:moveTo>
                  <a:cubicBezTo>
                    <a:pt x="558597" y="3950079"/>
                    <a:pt x="551556" y="3945385"/>
                    <a:pt x="546862" y="3940691"/>
                  </a:cubicBezTo>
                  <a:cubicBezTo>
                    <a:pt x="544515" y="3938344"/>
                    <a:pt x="542168" y="3935997"/>
                    <a:pt x="539821" y="3933650"/>
                  </a:cubicBezTo>
                  <a:cubicBezTo>
                    <a:pt x="537474" y="3931303"/>
                    <a:pt x="532780" y="3926609"/>
                    <a:pt x="530433" y="3924262"/>
                  </a:cubicBezTo>
                  <a:cubicBezTo>
                    <a:pt x="528085" y="3921915"/>
                    <a:pt x="523391" y="3917221"/>
                    <a:pt x="521044" y="3914873"/>
                  </a:cubicBezTo>
                  <a:cubicBezTo>
                    <a:pt x="518697" y="3912527"/>
                    <a:pt x="516350" y="3910179"/>
                    <a:pt x="516350" y="3907832"/>
                  </a:cubicBezTo>
                  <a:cubicBezTo>
                    <a:pt x="499921" y="3886709"/>
                    <a:pt x="481145" y="3863238"/>
                    <a:pt x="464715" y="3837421"/>
                  </a:cubicBezTo>
                  <a:cubicBezTo>
                    <a:pt x="464715" y="3837421"/>
                    <a:pt x="464715" y="3837421"/>
                    <a:pt x="464715" y="3835074"/>
                  </a:cubicBezTo>
                  <a:cubicBezTo>
                    <a:pt x="464715" y="3835074"/>
                    <a:pt x="464715" y="3835074"/>
                    <a:pt x="464715" y="3835074"/>
                  </a:cubicBezTo>
                  <a:cubicBezTo>
                    <a:pt x="471756" y="3844462"/>
                    <a:pt x="478797" y="3853850"/>
                    <a:pt x="485839" y="3863238"/>
                  </a:cubicBezTo>
                  <a:cubicBezTo>
                    <a:pt x="488186" y="3865586"/>
                    <a:pt x="490533" y="3867932"/>
                    <a:pt x="490533" y="3870280"/>
                  </a:cubicBezTo>
                  <a:cubicBezTo>
                    <a:pt x="497574" y="3879668"/>
                    <a:pt x="504615" y="3886709"/>
                    <a:pt x="511656" y="3893750"/>
                  </a:cubicBezTo>
                  <a:cubicBezTo>
                    <a:pt x="514003" y="3896097"/>
                    <a:pt x="516350" y="3900791"/>
                    <a:pt x="521044" y="3903138"/>
                  </a:cubicBezTo>
                  <a:cubicBezTo>
                    <a:pt x="525738" y="3910179"/>
                    <a:pt x="532780" y="3917221"/>
                    <a:pt x="539821" y="3921915"/>
                  </a:cubicBezTo>
                  <a:cubicBezTo>
                    <a:pt x="544515" y="3926609"/>
                    <a:pt x="546862" y="3931303"/>
                    <a:pt x="551556" y="3935997"/>
                  </a:cubicBezTo>
                  <a:cubicBezTo>
                    <a:pt x="556250" y="3943038"/>
                    <a:pt x="560944" y="3947732"/>
                    <a:pt x="563291" y="3954773"/>
                  </a:cubicBezTo>
                  <a:cubicBezTo>
                    <a:pt x="565638" y="3954773"/>
                    <a:pt x="567985" y="3957120"/>
                    <a:pt x="570332" y="3957120"/>
                  </a:cubicBezTo>
                  <a:cubicBezTo>
                    <a:pt x="570332" y="3957120"/>
                    <a:pt x="570332" y="3957120"/>
                    <a:pt x="570332" y="3959468"/>
                  </a:cubicBezTo>
                  <a:cubicBezTo>
                    <a:pt x="570332" y="3959468"/>
                    <a:pt x="570332" y="3959468"/>
                    <a:pt x="570332" y="3959468"/>
                  </a:cubicBezTo>
                  <a:cubicBezTo>
                    <a:pt x="567985" y="3957120"/>
                    <a:pt x="565638" y="3957120"/>
                    <a:pt x="563291" y="3954773"/>
                  </a:cubicBezTo>
                  <a:close/>
                  <a:moveTo>
                    <a:pt x="161946" y="3238924"/>
                  </a:moveTo>
                  <a:cubicBezTo>
                    <a:pt x="159599" y="3229536"/>
                    <a:pt x="154905" y="3220148"/>
                    <a:pt x="152558" y="3210759"/>
                  </a:cubicBezTo>
                  <a:cubicBezTo>
                    <a:pt x="136129" y="3161472"/>
                    <a:pt x="119699" y="3112184"/>
                    <a:pt x="105617" y="3065243"/>
                  </a:cubicBezTo>
                  <a:cubicBezTo>
                    <a:pt x="105617" y="3060549"/>
                    <a:pt x="103270" y="3058201"/>
                    <a:pt x="103270" y="3053507"/>
                  </a:cubicBezTo>
                  <a:cubicBezTo>
                    <a:pt x="100923" y="3044119"/>
                    <a:pt x="98576" y="3034731"/>
                    <a:pt x="96229" y="3025343"/>
                  </a:cubicBezTo>
                  <a:cubicBezTo>
                    <a:pt x="98576" y="3025343"/>
                    <a:pt x="98576" y="3025343"/>
                    <a:pt x="100923" y="3025343"/>
                  </a:cubicBezTo>
                  <a:cubicBezTo>
                    <a:pt x="103270" y="3025343"/>
                    <a:pt x="103270" y="3025343"/>
                    <a:pt x="105617" y="3025343"/>
                  </a:cubicBezTo>
                  <a:cubicBezTo>
                    <a:pt x="107964" y="3032384"/>
                    <a:pt x="107964" y="3037078"/>
                    <a:pt x="110311" y="3044119"/>
                  </a:cubicBezTo>
                  <a:cubicBezTo>
                    <a:pt x="110311" y="3044119"/>
                    <a:pt x="110311" y="3044119"/>
                    <a:pt x="110311" y="3044119"/>
                  </a:cubicBezTo>
                  <a:cubicBezTo>
                    <a:pt x="110311" y="3046466"/>
                    <a:pt x="110311" y="3051160"/>
                    <a:pt x="112658" y="3053507"/>
                  </a:cubicBezTo>
                  <a:cubicBezTo>
                    <a:pt x="115005" y="3060549"/>
                    <a:pt x="115005" y="3065243"/>
                    <a:pt x="117352" y="3072284"/>
                  </a:cubicBezTo>
                  <a:cubicBezTo>
                    <a:pt x="119699" y="3079325"/>
                    <a:pt x="122046" y="3086366"/>
                    <a:pt x="122046" y="3093407"/>
                  </a:cubicBezTo>
                  <a:cubicBezTo>
                    <a:pt x="126741" y="3109836"/>
                    <a:pt x="131435" y="3123919"/>
                    <a:pt x="136129" y="3140348"/>
                  </a:cubicBezTo>
                  <a:cubicBezTo>
                    <a:pt x="138476" y="3147389"/>
                    <a:pt x="140823" y="3154431"/>
                    <a:pt x="143170" y="3161472"/>
                  </a:cubicBezTo>
                  <a:cubicBezTo>
                    <a:pt x="147864" y="3177901"/>
                    <a:pt x="152558" y="3191983"/>
                    <a:pt x="157252" y="3208413"/>
                  </a:cubicBezTo>
                  <a:cubicBezTo>
                    <a:pt x="159599" y="3215454"/>
                    <a:pt x="161946" y="3220148"/>
                    <a:pt x="161946" y="3227189"/>
                  </a:cubicBezTo>
                  <a:cubicBezTo>
                    <a:pt x="168987" y="3245965"/>
                    <a:pt x="173681" y="3267089"/>
                    <a:pt x="180723" y="3285865"/>
                  </a:cubicBezTo>
                  <a:cubicBezTo>
                    <a:pt x="178376" y="3281171"/>
                    <a:pt x="176028" y="3276477"/>
                    <a:pt x="176028" y="3271783"/>
                  </a:cubicBezTo>
                  <a:cubicBezTo>
                    <a:pt x="171334" y="3260048"/>
                    <a:pt x="166640" y="3248312"/>
                    <a:pt x="161946" y="3238924"/>
                  </a:cubicBezTo>
                  <a:close/>
                  <a:moveTo>
                    <a:pt x="32859" y="2192142"/>
                  </a:moveTo>
                  <a:cubicBezTo>
                    <a:pt x="32859" y="2187447"/>
                    <a:pt x="32859" y="2182753"/>
                    <a:pt x="32859" y="2178059"/>
                  </a:cubicBezTo>
                  <a:cubicBezTo>
                    <a:pt x="32859" y="2175712"/>
                    <a:pt x="32859" y="2171018"/>
                    <a:pt x="32859" y="2168671"/>
                  </a:cubicBezTo>
                  <a:cubicBezTo>
                    <a:pt x="32859" y="2163977"/>
                    <a:pt x="32859" y="2159283"/>
                    <a:pt x="32859" y="2154589"/>
                  </a:cubicBezTo>
                  <a:cubicBezTo>
                    <a:pt x="32859" y="2152242"/>
                    <a:pt x="32859" y="2149895"/>
                    <a:pt x="32859" y="2147548"/>
                  </a:cubicBezTo>
                  <a:cubicBezTo>
                    <a:pt x="32859" y="2142853"/>
                    <a:pt x="32859" y="2138159"/>
                    <a:pt x="35206" y="2133465"/>
                  </a:cubicBezTo>
                  <a:cubicBezTo>
                    <a:pt x="35206" y="2131118"/>
                    <a:pt x="35206" y="2128771"/>
                    <a:pt x="35206" y="2126424"/>
                  </a:cubicBezTo>
                  <a:cubicBezTo>
                    <a:pt x="35206" y="2121730"/>
                    <a:pt x="35206" y="2117036"/>
                    <a:pt x="37553" y="2112342"/>
                  </a:cubicBezTo>
                  <a:cubicBezTo>
                    <a:pt x="37553" y="2109995"/>
                    <a:pt x="37553" y="2109995"/>
                    <a:pt x="37553" y="2107648"/>
                  </a:cubicBezTo>
                  <a:cubicBezTo>
                    <a:pt x="37553" y="2102954"/>
                    <a:pt x="39900" y="2098260"/>
                    <a:pt x="39900" y="2093565"/>
                  </a:cubicBezTo>
                  <a:cubicBezTo>
                    <a:pt x="39900" y="2091218"/>
                    <a:pt x="39900" y="2091218"/>
                    <a:pt x="39900" y="2088871"/>
                  </a:cubicBezTo>
                  <a:cubicBezTo>
                    <a:pt x="39900" y="2084177"/>
                    <a:pt x="42247" y="2079483"/>
                    <a:pt x="42247" y="2074789"/>
                  </a:cubicBezTo>
                  <a:cubicBezTo>
                    <a:pt x="42247" y="2074789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4789"/>
                    <a:pt x="42247" y="2074789"/>
                  </a:cubicBezTo>
                  <a:cubicBezTo>
                    <a:pt x="42247" y="2079483"/>
                    <a:pt x="39900" y="2084177"/>
                    <a:pt x="39900" y="2088871"/>
                  </a:cubicBezTo>
                  <a:cubicBezTo>
                    <a:pt x="39900" y="2095912"/>
                    <a:pt x="37553" y="2102954"/>
                    <a:pt x="37553" y="2109995"/>
                  </a:cubicBezTo>
                  <a:cubicBezTo>
                    <a:pt x="37553" y="2114689"/>
                    <a:pt x="35206" y="2119383"/>
                    <a:pt x="35206" y="2126424"/>
                  </a:cubicBezTo>
                  <a:cubicBezTo>
                    <a:pt x="35206" y="2133465"/>
                    <a:pt x="32859" y="2140506"/>
                    <a:pt x="32859" y="2147548"/>
                  </a:cubicBezTo>
                  <a:cubicBezTo>
                    <a:pt x="32859" y="2152242"/>
                    <a:pt x="32859" y="2159283"/>
                    <a:pt x="30512" y="2163977"/>
                  </a:cubicBezTo>
                  <a:cubicBezTo>
                    <a:pt x="30512" y="2171018"/>
                    <a:pt x="28165" y="2178059"/>
                    <a:pt x="28165" y="2185100"/>
                  </a:cubicBezTo>
                  <a:cubicBezTo>
                    <a:pt x="28165" y="2187447"/>
                    <a:pt x="28165" y="2189794"/>
                    <a:pt x="28165" y="2192142"/>
                  </a:cubicBezTo>
                  <a:cubicBezTo>
                    <a:pt x="32859" y="2194489"/>
                    <a:pt x="32859" y="2192142"/>
                    <a:pt x="32859" y="2192142"/>
                  </a:cubicBezTo>
                  <a:close/>
                  <a:moveTo>
                    <a:pt x="91535" y="1856514"/>
                  </a:moveTo>
                  <a:cubicBezTo>
                    <a:pt x="96229" y="1833043"/>
                    <a:pt x="103270" y="1809573"/>
                    <a:pt x="110311" y="1788449"/>
                  </a:cubicBezTo>
                  <a:cubicBezTo>
                    <a:pt x="110311" y="1783755"/>
                    <a:pt x="112658" y="1779061"/>
                    <a:pt x="115005" y="1776714"/>
                  </a:cubicBezTo>
                  <a:cubicBezTo>
                    <a:pt x="122046" y="1753244"/>
                    <a:pt x="129088" y="1732120"/>
                    <a:pt x="136129" y="1708650"/>
                  </a:cubicBezTo>
                  <a:cubicBezTo>
                    <a:pt x="136129" y="1706303"/>
                    <a:pt x="136129" y="1706303"/>
                    <a:pt x="138476" y="1703956"/>
                  </a:cubicBezTo>
                  <a:cubicBezTo>
                    <a:pt x="145517" y="1682832"/>
                    <a:pt x="152558" y="1661709"/>
                    <a:pt x="159599" y="1642933"/>
                  </a:cubicBezTo>
                  <a:cubicBezTo>
                    <a:pt x="161946" y="1640586"/>
                    <a:pt x="161946" y="1635891"/>
                    <a:pt x="164293" y="1633544"/>
                  </a:cubicBezTo>
                  <a:cubicBezTo>
                    <a:pt x="171334" y="1612421"/>
                    <a:pt x="178376" y="1593645"/>
                    <a:pt x="187764" y="1574868"/>
                  </a:cubicBezTo>
                  <a:cubicBezTo>
                    <a:pt x="183070" y="1570174"/>
                    <a:pt x="185417" y="1565480"/>
                    <a:pt x="187764" y="1563133"/>
                  </a:cubicBezTo>
                  <a:cubicBezTo>
                    <a:pt x="194805" y="1544357"/>
                    <a:pt x="204193" y="1525580"/>
                    <a:pt x="213581" y="1506804"/>
                  </a:cubicBezTo>
                  <a:cubicBezTo>
                    <a:pt x="215928" y="1504457"/>
                    <a:pt x="215928" y="1502110"/>
                    <a:pt x="218275" y="1499763"/>
                  </a:cubicBezTo>
                  <a:cubicBezTo>
                    <a:pt x="227664" y="1483333"/>
                    <a:pt x="234705" y="1464557"/>
                    <a:pt x="244093" y="1450475"/>
                  </a:cubicBezTo>
                  <a:cubicBezTo>
                    <a:pt x="244093" y="1448128"/>
                    <a:pt x="246440" y="1445781"/>
                    <a:pt x="246440" y="1443434"/>
                  </a:cubicBezTo>
                  <a:cubicBezTo>
                    <a:pt x="255828" y="1427004"/>
                    <a:pt x="265216" y="1410575"/>
                    <a:pt x="274604" y="1394146"/>
                  </a:cubicBezTo>
                  <a:cubicBezTo>
                    <a:pt x="276951" y="1391799"/>
                    <a:pt x="279299" y="1387104"/>
                    <a:pt x="281646" y="1384757"/>
                  </a:cubicBezTo>
                  <a:cubicBezTo>
                    <a:pt x="288687" y="1373022"/>
                    <a:pt x="295728" y="1363634"/>
                    <a:pt x="302769" y="1351899"/>
                  </a:cubicBezTo>
                  <a:cubicBezTo>
                    <a:pt x="302769" y="1351899"/>
                    <a:pt x="302769" y="1351899"/>
                    <a:pt x="302769" y="1351899"/>
                  </a:cubicBezTo>
                  <a:cubicBezTo>
                    <a:pt x="298075" y="1361287"/>
                    <a:pt x="293381" y="1370675"/>
                    <a:pt x="288687" y="1382410"/>
                  </a:cubicBezTo>
                  <a:cubicBezTo>
                    <a:pt x="283993" y="1394146"/>
                    <a:pt x="276951" y="1405881"/>
                    <a:pt x="272257" y="1419963"/>
                  </a:cubicBezTo>
                  <a:cubicBezTo>
                    <a:pt x="272257" y="1422310"/>
                    <a:pt x="269910" y="1422310"/>
                    <a:pt x="269910" y="1424657"/>
                  </a:cubicBezTo>
                  <a:cubicBezTo>
                    <a:pt x="267563" y="1429351"/>
                    <a:pt x="262869" y="1436392"/>
                    <a:pt x="260522" y="1441087"/>
                  </a:cubicBezTo>
                  <a:cubicBezTo>
                    <a:pt x="253481" y="1450475"/>
                    <a:pt x="248787" y="1462210"/>
                    <a:pt x="244093" y="1473945"/>
                  </a:cubicBezTo>
                  <a:cubicBezTo>
                    <a:pt x="239399" y="1480986"/>
                    <a:pt x="237052" y="1488027"/>
                    <a:pt x="232358" y="1495069"/>
                  </a:cubicBezTo>
                  <a:cubicBezTo>
                    <a:pt x="222969" y="1513845"/>
                    <a:pt x="213581" y="1530274"/>
                    <a:pt x="206540" y="1549051"/>
                  </a:cubicBezTo>
                  <a:cubicBezTo>
                    <a:pt x="194805" y="1572521"/>
                    <a:pt x="185417" y="1593645"/>
                    <a:pt x="176028" y="1617115"/>
                  </a:cubicBezTo>
                  <a:cubicBezTo>
                    <a:pt x="173681" y="1624156"/>
                    <a:pt x="171334" y="1628850"/>
                    <a:pt x="168987" y="1635891"/>
                  </a:cubicBezTo>
                  <a:cubicBezTo>
                    <a:pt x="161946" y="1654668"/>
                    <a:pt x="154905" y="1673444"/>
                    <a:pt x="147864" y="1692221"/>
                  </a:cubicBezTo>
                  <a:cubicBezTo>
                    <a:pt x="145517" y="1696915"/>
                    <a:pt x="143170" y="1701609"/>
                    <a:pt x="140823" y="1708650"/>
                  </a:cubicBezTo>
                  <a:cubicBezTo>
                    <a:pt x="131435" y="1732120"/>
                    <a:pt x="124393" y="1755591"/>
                    <a:pt x="117352" y="1779061"/>
                  </a:cubicBezTo>
                  <a:cubicBezTo>
                    <a:pt x="115005" y="1783755"/>
                    <a:pt x="115005" y="1790796"/>
                    <a:pt x="112658" y="1795491"/>
                  </a:cubicBezTo>
                  <a:cubicBezTo>
                    <a:pt x="107964" y="1814267"/>
                    <a:pt x="100923" y="1833043"/>
                    <a:pt x="96229" y="1854167"/>
                  </a:cubicBezTo>
                  <a:cubicBezTo>
                    <a:pt x="96229" y="1856514"/>
                    <a:pt x="93882" y="1861208"/>
                    <a:pt x="93882" y="1863555"/>
                  </a:cubicBezTo>
                  <a:cubicBezTo>
                    <a:pt x="91535" y="1858861"/>
                    <a:pt x="91535" y="1858861"/>
                    <a:pt x="91535" y="1856514"/>
                  </a:cubicBezTo>
                  <a:close/>
                  <a:moveTo>
                    <a:pt x="330934" y="1283834"/>
                  </a:moveTo>
                  <a:cubicBezTo>
                    <a:pt x="335628" y="1274446"/>
                    <a:pt x="337975" y="1265058"/>
                    <a:pt x="342669" y="1258017"/>
                  </a:cubicBezTo>
                  <a:cubicBezTo>
                    <a:pt x="342669" y="1255670"/>
                    <a:pt x="345016" y="1255670"/>
                    <a:pt x="345016" y="1253323"/>
                  </a:cubicBezTo>
                  <a:cubicBezTo>
                    <a:pt x="354404" y="1234546"/>
                    <a:pt x="363792" y="1218117"/>
                    <a:pt x="373180" y="1204035"/>
                  </a:cubicBezTo>
                  <a:cubicBezTo>
                    <a:pt x="373180" y="1206382"/>
                    <a:pt x="370833" y="1206382"/>
                    <a:pt x="370833" y="1208729"/>
                  </a:cubicBezTo>
                  <a:cubicBezTo>
                    <a:pt x="361445" y="1225158"/>
                    <a:pt x="354404" y="1241588"/>
                    <a:pt x="347363" y="1258017"/>
                  </a:cubicBezTo>
                  <a:cubicBezTo>
                    <a:pt x="347363" y="1260364"/>
                    <a:pt x="345016" y="1262711"/>
                    <a:pt x="345016" y="1265058"/>
                  </a:cubicBezTo>
                  <a:cubicBezTo>
                    <a:pt x="335628" y="1283834"/>
                    <a:pt x="328587" y="1300264"/>
                    <a:pt x="321545" y="1319040"/>
                  </a:cubicBezTo>
                  <a:cubicBezTo>
                    <a:pt x="321545" y="1319040"/>
                    <a:pt x="321545" y="1319040"/>
                    <a:pt x="321545" y="1319040"/>
                  </a:cubicBezTo>
                  <a:cubicBezTo>
                    <a:pt x="323892" y="1309652"/>
                    <a:pt x="328587" y="1300264"/>
                    <a:pt x="330934" y="1290876"/>
                  </a:cubicBezTo>
                  <a:cubicBezTo>
                    <a:pt x="328587" y="1286181"/>
                    <a:pt x="328587" y="1286181"/>
                    <a:pt x="330934" y="1283834"/>
                  </a:cubicBezTo>
                  <a:close/>
                  <a:moveTo>
                    <a:pt x="406039" y="1143012"/>
                  </a:moveTo>
                  <a:cubicBezTo>
                    <a:pt x="406039" y="1143012"/>
                    <a:pt x="406039" y="1140665"/>
                    <a:pt x="408386" y="1140665"/>
                  </a:cubicBezTo>
                  <a:cubicBezTo>
                    <a:pt x="415427" y="1128929"/>
                    <a:pt x="420121" y="1119541"/>
                    <a:pt x="427162" y="1107806"/>
                  </a:cubicBezTo>
                  <a:cubicBezTo>
                    <a:pt x="429509" y="1105459"/>
                    <a:pt x="429509" y="1103112"/>
                    <a:pt x="431857" y="1098418"/>
                  </a:cubicBezTo>
                  <a:cubicBezTo>
                    <a:pt x="436551" y="1089030"/>
                    <a:pt x="443592" y="1079641"/>
                    <a:pt x="448286" y="1070253"/>
                  </a:cubicBezTo>
                  <a:cubicBezTo>
                    <a:pt x="450633" y="1067906"/>
                    <a:pt x="450633" y="1065559"/>
                    <a:pt x="452980" y="1063212"/>
                  </a:cubicBezTo>
                  <a:cubicBezTo>
                    <a:pt x="467062" y="1039742"/>
                    <a:pt x="483492" y="1018618"/>
                    <a:pt x="497574" y="999842"/>
                  </a:cubicBezTo>
                  <a:cubicBezTo>
                    <a:pt x="497574" y="997495"/>
                    <a:pt x="499921" y="997495"/>
                    <a:pt x="499921" y="995148"/>
                  </a:cubicBezTo>
                  <a:cubicBezTo>
                    <a:pt x="506962" y="985760"/>
                    <a:pt x="514003" y="978718"/>
                    <a:pt x="518697" y="969330"/>
                  </a:cubicBezTo>
                  <a:cubicBezTo>
                    <a:pt x="521044" y="966983"/>
                    <a:pt x="523391" y="964636"/>
                    <a:pt x="523391" y="962289"/>
                  </a:cubicBezTo>
                  <a:cubicBezTo>
                    <a:pt x="528085" y="955248"/>
                    <a:pt x="535127" y="948207"/>
                    <a:pt x="539821" y="943513"/>
                  </a:cubicBezTo>
                  <a:cubicBezTo>
                    <a:pt x="542168" y="941166"/>
                    <a:pt x="544515" y="938819"/>
                    <a:pt x="546862" y="936472"/>
                  </a:cubicBezTo>
                  <a:cubicBezTo>
                    <a:pt x="551556" y="931777"/>
                    <a:pt x="558597" y="924736"/>
                    <a:pt x="563291" y="920042"/>
                  </a:cubicBezTo>
                  <a:cubicBezTo>
                    <a:pt x="565638" y="917695"/>
                    <a:pt x="567985" y="915348"/>
                    <a:pt x="570332" y="913001"/>
                  </a:cubicBezTo>
                  <a:cubicBezTo>
                    <a:pt x="577373" y="905960"/>
                    <a:pt x="582068" y="901266"/>
                    <a:pt x="589109" y="896572"/>
                  </a:cubicBezTo>
                  <a:cubicBezTo>
                    <a:pt x="591456" y="894225"/>
                    <a:pt x="593803" y="891878"/>
                    <a:pt x="596150" y="889531"/>
                  </a:cubicBezTo>
                  <a:cubicBezTo>
                    <a:pt x="596150" y="889531"/>
                    <a:pt x="598497" y="887184"/>
                    <a:pt x="598497" y="887184"/>
                  </a:cubicBezTo>
                  <a:cubicBezTo>
                    <a:pt x="596150" y="889531"/>
                    <a:pt x="593803" y="891878"/>
                    <a:pt x="591456" y="894225"/>
                  </a:cubicBezTo>
                  <a:cubicBezTo>
                    <a:pt x="586762" y="901266"/>
                    <a:pt x="582068" y="908307"/>
                    <a:pt x="575026" y="913001"/>
                  </a:cubicBezTo>
                  <a:cubicBezTo>
                    <a:pt x="563291" y="927083"/>
                    <a:pt x="553903" y="941166"/>
                    <a:pt x="542168" y="955248"/>
                  </a:cubicBezTo>
                  <a:cubicBezTo>
                    <a:pt x="537474" y="962289"/>
                    <a:pt x="530433" y="969330"/>
                    <a:pt x="525738" y="978718"/>
                  </a:cubicBezTo>
                  <a:cubicBezTo>
                    <a:pt x="514003" y="995148"/>
                    <a:pt x="502268" y="1011577"/>
                    <a:pt x="490533" y="1028006"/>
                  </a:cubicBezTo>
                  <a:cubicBezTo>
                    <a:pt x="485839" y="1035047"/>
                    <a:pt x="481145" y="1042089"/>
                    <a:pt x="476450" y="1049130"/>
                  </a:cubicBezTo>
                  <a:cubicBezTo>
                    <a:pt x="464715" y="1065559"/>
                    <a:pt x="452980" y="1084335"/>
                    <a:pt x="441245" y="1100765"/>
                  </a:cubicBezTo>
                  <a:cubicBezTo>
                    <a:pt x="436551" y="1107806"/>
                    <a:pt x="431857" y="1117194"/>
                    <a:pt x="424815" y="1124235"/>
                  </a:cubicBezTo>
                  <a:cubicBezTo>
                    <a:pt x="417774" y="1133623"/>
                    <a:pt x="413080" y="1143012"/>
                    <a:pt x="406039" y="1152400"/>
                  </a:cubicBezTo>
                  <a:cubicBezTo>
                    <a:pt x="406039" y="1152400"/>
                    <a:pt x="406039" y="1152400"/>
                    <a:pt x="403692" y="1152400"/>
                  </a:cubicBezTo>
                  <a:cubicBezTo>
                    <a:pt x="396651" y="1157094"/>
                    <a:pt x="391957" y="1161788"/>
                    <a:pt x="384916" y="1168829"/>
                  </a:cubicBezTo>
                  <a:cubicBezTo>
                    <a:pt x="384916" y="1168829"/>
                    <a:pt x="382569" y="1171176"/>
                    <a:pt x="382569" y="1171176"/>
                  </a:cubicBezTo>
                  <a:cubicBezTo>
                    <a:pt x="380222" y="1173523"/>
                    <a:pt x="380222" y="1173523"/>
                    <a:pt x="377874" y="1175870"/>
                  </a:cubicBezTo>
                  <a:cubicBezTo>
                    <a:pt x="377874" y="1178217"/>
                    <a:pt x="375527" y="1178217"/>
                    <a:pt x="375527" y="1178217"/>
                  </a:cubicBezTo>
                  <a:cubicBezTo>
                    <a:pt x="375527" y="1178217"/>
                    <a:pt x="375527" y="1175870"/>
                    <a:pt x="377874" y="1175870"/>
                  </a:cubicBezTo>
                  <a:cubicBezTo>
                    <a:pt x="391957" y="1168829"/>
                    <a:pt x="398998" y="1154747"/>
                    <a:pt x="406039" y="1143012"/>
                  </a:cubicBezTo>
                  <a:close/>
                  <a:moveTo>
                    <a:pt x="1105459" y="424815"/>
                  </a:moveTo>
                  <a:cubicBezTo>
                    <a:pt x="1112500" y="417774"/>
                    <a:pt x="1121888" y="413080"/>
                    <a:pt x="1128929" y="406039"/>
                  </a:cubicBezTo>
                  <a:cubicBezTo>
                    <a:pt x="1131276" y="403692"/>
                    <a:pt x="1133623" y="403692"/>
                    <a:pt x="1133623" y="401345"/>
                  </a:cubicBezTo>
                  <a:cubicBezTo>
                    <a:pt x="1140665" y="396651"/>
                    <a:pt x="1147706" y="391957"/>
                    <a:pt x="1154747" y="387263"/>
                  </a:cubicBezTo>
                  <a:cubicBezTo>
                    <a:pt x="1157094" y="384916"/>
                    <a:pt x="1159441" y="384916"/>
                    <a:pt x="1161788" y="382569"/>
                  </a:cubicBezTo>
                  <a:cubicBezTo>
                    <a:pt x="1168829" y="377874"/>
                    <a:pt x="1175870" y="375527"/>
                    <a:pt x="1180564" y="370833"/>
                  </a:cubicBezTo>
                  <a:cubicBezTo>
                    <a:pt x="1182911" y="368486"/>
                    <a:pt x="1187605" y="366139"/>
                    <a:pt x="1189953" y="366139"/>
                  </a:cubicBezTo>
                  <a:cubicBezTo>
                    <a:pt x="1194647" y="363792"/>
                    <a:pt x="1201688" y="359098"/>
                    <a:pt x="1206382" y="356751"/>
                  </a:cubicBezTo>
                  <a:cubicBezTo>
                    <a:pt x="1206382" y="356751"/>
                    <a:pt x="1208729" y="356751"/>
                    <a:pt x="1208729" y="354404"/>
                  </a:cubicBezTo>
                  <a:lnTo>
                    <a:pt x="1208729" y="354404"/>
                  </a:lnTo>
                  <a:cubicBezTo>
                    <a:pt x="1192300" y="363792"/>
                    <a:pt x="1178217" y="373180"/>
                    <a:pt x="1161788" y="384916"/>
                  </a:cubicBezTo>
                  <a:cubicBezTo>
                    <a:pt x="1159441" y="387263"/>
                    <a:pt x="1157094" y="387263"/>
                    <a:pt x="1152400" y="389610"/>
                  </a:cubicBezTo>
                  <a:cubicBezTo>
                    <a:pt x="1133623" y="401345"/>
                    <a:pt x="1114847" y="413080"/>
                    <a:pt x="1096071" y="427162"/>
                  </a:cubicBezTo>
                  <a:cubicBezTo>
                    <a:pt x="1103112" y="427162"/>
                    <a:pt x="1105459" y="424815"/>
                    <a:pt x="1105459" y="424815"/>
                  </a:cubicBezTo>
                  <a:close/>
                  <a:moveTo>
                    <a:pt x="1279140" y="316851"/>
                  </a:moveTo>
                  <a:cubicBezTo>
                    <a:pt x="1283834" y="314504"/>
                    <a:pt x="1290876" y="309810"/>
                    <a:pt x="1295570" y="307463"/>
                  </a:cubicBezTo>
                  <a:cubicBezTo>
                    <a:pt x="1302611" y="305116"/>
                    <a:pt x="1309652" y="300422"/>
                    <a:pt x="1316693" y="298075"/>
                  </a:cubicBezTo>
                  <a:cubicBezTo>
                    <a:pt x="1321387" y="295728"/>
                    <a:pt x="1323734" y="293381"/>
                    <a:pt x="1328428" y="293381"/>
                  </a:cubicBezTo>
                  <a:cubicBezTo>
                    <a:pt x="1326081" y="293381"/>
                    <a:pt x="1326081" y="295728"/>
                    <a:pt x="1323734" y="295728"/>
                  </a:cubicBezTo>
                  <a:cubicBezTo>
                    <a:pt x="1302611" y="307463"/>
                    <a:pt x="1281487" y="316851"/>
                    <a:pt x="1260364" y="328586"/>
                  </a:cubicBezTo>
                  <a:cubicBezTo>
                    <a:pt x="1258017" y="328586"/>
                    <a:pt x="1255670" y="330934"/>
                    <a:pt x="1253323" y="330934"/>
                  </a:cubicBezTo>
                  <a:cubicBezTo>
                    <a:pt x="1253323" y="330934"/>
                    <a:pt x="1255670" y="328586"/>
                    <a:pt x="1255670" y="328586"/>
                  </a:cubicBezTo>
                  <a:cubicBezTo>
                    <a:pt x="1262711" y="326239"/>
                    <a:pt x="1272099" y="321545"/>
                    <a:pt x="1279140" y="316851"/>
                  </a:cubicBezTo>
                  <a:close/>
                  <a:moveTo>
                    <a:pt x="1377716" y="272257"/>
                  </a:moveTo>
                  <a:cubicBezTo>
                    <a:pt x="1387104" y="267563"/>
                    <a:pt x="1394146" y="265216"/>
                    <a:pt x="1403534" y="260522"/>
                  </a:cubicBezTo>
                  <a:cubicBezTo>
                    <a:pt x="1415269" y="255828"/>
                    <a:pt x="1427004" y="251134"/>
                    <a:pt x="1436392" y="246440"/>
                  </a:cubicBezTo>
                  <a:cubicBezTo>
                    <a:pt x="1441087" y="244093"/>
                    <a:pt x="1448128" y="241746"/>
                    <a:pt x="1452822" y="239399"/>
                  </a:cubicBezTo>
                  <a:cubicBezTo>
                    <a:pt x="1518539" y="211234"/>
                    <a:pt x="1586603" y="185417"/>
                    <a:pt x="1654668" y="164293"/>
                  </a:cubicBezTo>
                  <a:cubicBezTo>
                    <a:pt x="1654668" y="164293"/>
                    <a:pt x="1657015" y="164293"/>
                    <a:pt x="1657015" y="164293"/>
                  </a:cubicBezTo>
                  <a:cubicBezTo>
                    <a:pt x="1673444" y="159599"/>
                    <a:pt x="1689873" y="154905"/>
                    <a:pt x="1706303" y="150211"/>
                  </a:cubicBezTo>
                  <a:cubicBezTo>
                    <a:pt x="1708650" y="150211"/>
                    <a:pt x="1713344" y="147864"/>
                    <a:pt x="1715691" y="147864"/>
                  </a:cubicBezTo>
                  <a:cubicBezTo>
                    <a:pt x="1732120" y="143170"/>
                    <a:pt x="1746203" y="138476"/>
                    <a:pt x="1762632" y="136129"/>
                  </a:cubicBezTo>
                  <a:cubicBezTo>
                    <a:pt x="1767326" y="136129"/>
                    <a:pt x="1772020" y="133782"/>
                    <a:pt x="1774367" y="133782"/>
                  </a:cubicBezTo>
                  <a:cubicBezTo>
                    <a:pt x="1788449" y="129088"/>
                    <a:pt x="1804879" y="126741"/>
                    <a:pt x="1818961" y="122046"/>
                  </a:cubicBezTo>
                  <a:cubicBezTo>
                    <a:pt x="1823655" y="122046"/>
                    <a:pt x="1828349" y="119699"/>
                    <a:pt x="1833043" y="119699"/>
                  </a:cubicBezTo>
                  <a:cubicBezTo>
                    <a:pt x="1844778" y="117352"/>
                    <a:pt x="1856514" y="115005"/>
                    <a:pt x="1868249" y="112658"/>
                  </a:cubicBezTo>
                  <a:cubicBezTo>
                    <a:pt x="1865902" y="115005"/>
                    <a:pt x="1863555" y="115005"/>
                    <a:pt x="1858861" y="117352"/>
                  </a:cubicBezTo>
                  <a:cubicBezTo>
                    <a:pt x="1854167" y="119699"/>
                    <a:pt x="1849473" y="122046"/>
                    <a:pt x="1847125" y="124393"/>
                  </a:cubicBezTo>
                  <a:cubicBezTo>
                    <a:pt x="1847125" y="124393"/>
                    <a:pt x="1844778" y="124393"/>
                    <a:pt x="1844778" y="126741"/>
                  </a:cubicBezTo>
                  <a:cubicBezTo>
                    <a:pt x="1840084" y="129088"/>
                    <a:pt x="1837737" y="131435"/>
                    <a:pt x="1835390" y="133782"/>
                  </a:cubicBezTo>
                  <a:cubicBezTo>
                    <a:pt x="1830696" y="136129"/>
                    <a:pt x="1826002" y="140823"/>
                    <a:pt x="1821308" y="143170"/>
                  </a:cubicBezTo>
                  <a:cubicBezTo>
                    <a:pt x="1816614" y="145517"/>
                    <a:pt x="1814267" y="147864"/>
                    <a:pt x="1809573" y="152558"/>
                  </a:cubicBezTo>
                  <a:cubicBezTo>
                    <a:pt x="1807226" y="147864"/>
                    <a:pt x="1802532" y="150211"/>
                    <a:pt x="1797838" y="154905"/>
                  </a:cubicBezTo>
                  <a:cubicBezTo>
                    <a:pt x="1793144" y="157252"/>
                    <a:pt x="1788449" y="161946"/>
                    <a:pt x="1783755" y="164293"/>
                  </a:cubicBezTo>
                  <a:cubicBezTo>
                    <a:pt x="1779061" y="166640"/>
                    <a:pt x="1776714" y="171334"/>
                    <a:pt x="1772020" y="173681"/>
                  </a:cubicBezTo>
                  <a:cubicBezTo>
                    <a:pt x="1767326" y="178376"/>
                    <a:pt x="1762632" y="180723"/>
                    <a:pt x="1757938" y="185417"/>
                  </a:cubicBezTo>
                  <a:cubicBezTo>
                    <a:pt x="1755591" y="187764"/>
                    <a:pt x="1750897" y="192458"/>
                    <a:pt x="1748550" y="194805"/>
                  </a:cubicBezTo>
                  <a:cubicBezTo>
                    <a:pt x="1746203" y="197152"/>
                    <a:pt x="1741508" y="201846"/>
                    <a:pt x="1736814" y="206540"/>
                  </a:cubicBezTo>
                  <a:cubicBezTo>
                    <a:pt x="1732120" y="211234"/>
                    <a:pt x="1729773" y="213581"/>
                    <a:pt x="1725079" y="218275"/>
                  </a:cubicBezTo>
                  <a:cubicBezTo>
                    <a:pt x="1720385" y="220622"/>
                    <a:pt x="1718038" y="225316"/>
                    <a:pt x="1713344" y="230011"/>
                  </a:cubicBezTo>
                  <a:cubicBezTo>
                    <a:pt x="1710997" y="232358"/>
                    <a:pt x="1708650" y="234705"/>
                    <a:pt x="1708650" y="234705"/>
                  </a:cubicBezTo>
                  <a:cubicBezTo>
                    <a:pt x="1701609" y="239399"/>
                    <a:pt x="1692220" y="244093"/>
                    <a:pt x="1685179" y="246440"/>
                  </a:cubicBezTo>
                  <a:cubicBezTo>
                    <a:pt x="1671097" y="253481"/>
                    <a:pt x="1659362" y="262869"/>
                    <a:pt x="1645280" y="269910"/>
                  </a:cubicBezTo>
                  <a:cubicBezTo>
                    <a:pt x="1640586" y="269910"/>
                    <a:pt x="1638239" y="267563"/>
                    <a:pt x="1633544" y="265216"/>
                  </a:cubicBezTo>
                  <a:cubicBezTo>
                    <a:pt x="1626503" y="262869"/>
                    <a:pt x="1617115" y="260522"/>
                    <a:pt x="1610074" y="260522"/>
                  </a:cubicBezTo>
                  <a:cubicBezTo>
                    <a:pt x="1605380" y="260522"/>
                    <a:pt x="1600686" y="258175"/>
                    <a:pt x="1595992" y="258175"/>
                  </a:cubicBezTo>
                  <a:cubicBezTo>
                    <a:pt x="1586603" y="255828"/>
                    <a:pt x="1577215" y="255828"/>
                    <a:pt x="1570174" y="253481"/>
                  </a:cubicBezTo>
                  <a:cubicBezTo>
                    <a:pt x="1565480" y="253481"/>
                    <a:pt x="1563133" y="251134"/>
                    <a:pt x="1558439" y="251134"/>
                  </a:cubicBezTo>
                  <a:cubicBezTo>
                    <a:pt x="1544357" y="251134"/>
                    <a:pt x="1532621" y="248787"/>
                    <a:pt x="1518539" y="248787"/>
                  </a:cubicBezTo>
                  <a:cubicBezTo>
                    <a:pt x="1506804" y="248787"/>
                    <a:pt x="1492722" y="248787"/>
                    <a:pt x="1480986" y="251134"/>
                  </a:cubicBezTo>
                  <a:cubicBezTo>
                    <a:pt x="1443434" y="253481"/>
                    <a:pt x="1408228" y="260522"/>
                    <a:pt x="1370675" y="272257"/>
                  </a:cubicBezTo>
                  <a:cubicBezTo>
                    <a:pt x="1370675" y="272257"/>
                    <a:pt x="1370675" y="272257"/>
                    <a:pt x="1368328" y="272257"/>
                  </a:cubicBezTo>
                  <a:cubicBezTo>
                    <a:pt x="1368328" y="272257"/>
                    <a:pt x="1365981" y="272257"/>
                    <a:pt x="1365981" y="272257"/>
                  </a:cubicBezTo>
                  <a:cubicBezTo>
                    <a:pt x="1370675" y="274604"/>
                    <a:pt x="1373022" y="272257"/>
                    <a:pt x="1377716" y="272257"/>
                  </a:cubicBezTo>
                  <a:close/>
                  <a:moveTo>
                    <a:pt x="2004378" y="63370"/>
                  </a:moveTo>
                  <a:cubicBezTo>
                    <a:pt x="2011419" y="63370"/>
                    <a:pt x="2018460" y="61023"/>
                    <a:pt x="2025501" y="61023"/>
                  </a:cubicBezTo>
                  <a:cubicBezTo>
                    <a:pt x="2027848" y="61023"/>
                    <a:pt x="2027848" y="61023"/>
                    <a:pt x="2030195" y="61023"/>
                  </a:cubicBezTo>
                  <a:cubicBezTo>
                    <a:pt x="2037236" y="61023"/>
                    <a:pt x="2044277" y="61023"/>
                    <a:pt x="2053666" y="61023"/>
                  </a:cubicBezTo>
                  <a:cubicBezTo>
                    <a:pt x="2065401" y="61023"/>
                    <a:pt x="2074789" y="61023"/>
                    <a:pt x="2086524" y="63370"/>
                  </a:cubicBezTo>
                  <a:cubicBezTo>
                    <a:pt x="2086524" y="63370"/>
                    <a:pt x="2088871" y="63370"/>
                    <a:pt x="2088871" y="63370"/>
                  </a:cubicBezTo>
                  <a:cubicBezTo>
                    <a:pt x="2095913" y="63370"/>
                    <a:pt x="2100607" y="65717"/>
                    <a:pt x="2105301" y="65717"/>
                  </a:cubicBezTo>
                  <a:cubicBezTo>
                    <a:pt x="2105301" y="65717"/>
                    <a:pt x="2105301" y="68064"/>
                    <a:pt x="2105301" y="68064"/>
                  </a:cubicBezTo>
                  <a:cubicBezTo>
                    <a:pt x="2105301" y="68064"/>
                    <a:pt x="2105301" y="68064"/>
                    <a:pt x="2105301" y="70411"/>
                  </a:cubicBezTo>
                  <a:cubicBezTo>
                    <a:pt x="2100607" y="70411"/>
                    <a:pt x="2098260" y="70411"/>
                    <a:pt x="2093565" y="72758"/>
                  </a:cubicBezTo>
                  <a:cubicBezTo>
                    <a:pt x="2084177" y="72758"/>
                    <a:pt x="2074789" y="75105"/>
                    <a:pt x="2065401" y="75105"/>
                  </a:cubicBezTo>
                  <a:cubicBezTo>
                    <a:pt x="2053666" y="77453"/>
                    <a:pt x="2039583" y="77453"/>
                    <a:pt x="2027848" y="79800"/>
                  </a:cubicBezTo>
                  <a:cubicBezTo>
                    <a:pt x="2020807" y="79800"/>
                    <a:pt x="2013766" y="82147"/>
                    <a:pt x="2006725" y="82147"/>
                  </a:cubicBezTo>
                  <a:cubicBezTo>
                    <a:pt x="1987948" y="84494"/>
                    <a:pt x="1971519" y="86841"/>
                    <a:pt x="1952743" y="91535"/>
                  </a:cubicBezTo>
                  <a:cubicBezTo>
                    <a:pt x="1952743" y="91535"/>
                    <a:pt x="1950396" y="91535"/>
                    <a:pt x="1950396" y="91535"/>
                  </a:cubicBezTo>
                  <a:cubicBezTo>
                    <a:pt x="1929272" y="96229"/>
                    <a:pt x="1908149" y="98576"/>
                    <a:pt x="1889372" y="103270"/>
                  </a:cubicBezTo>
                  <a:cubicBezTo>
                    <a:pt x="1924578" y="82147"/>
                    <a:pt x="1964478" y="70411"/>
                    <a:pt x="2004378" y="63370"/>
                  </a:cubicBezTo>
                  <a:cubicBezTo>
                    <a:pt x="2002031" y="63370"/>
                    <a:pt x="2002031" y="63370"/>
                    <a:pt x="2004378" y="63370"/>
                  </a:cubicBezTo>
                  <a:close/>
                  <a:moveTo>
                    <a:pt x="2154589" y="53982"/>
                  </a:moveTo>
                  <a:cubicBezTo>
                    <a:pt x="2156936" y="51635"/>
                    <a:pt x="2159283" y="51635"/>
                    <a:pt x="2163977" y="51635"/>
                  </a:cubicBezTo>
                  <a:cubicBezTo>
                    <a:pt x="2168671" y="49288"/>
                    <a:pt x="2171018" y="49288"/>
                    <a:pt x="2175712" y="46941"/>
                  </a:cubicBezTo>
                  <a:cubicBezTo>
                    <a:pt x="2178059" y="46941"/>
                    <a:pt x="2180406" y="44594"/>
                    <a:pt x="2185100" y="44594"/>
                  </a:cubicBezTo>
                  <a:cubicBezTo>
                    <a:pt x="2189794" y="44594"/>
                    <a:pt x="2192141" y="42247"/>
                    <a:pt x="2196835" y="42247"/>
                  </a:cubicBezTo>
                  <a:cubicBezTo>
                    <a:pt x="2199183" y="42247"/>
                    <a:pt x="2201530" y="39900"/>
                    <a:pt x="2206224" y="39900"/>
                  </a:cubicBezTo>
                  <a:cubicBezTo>
                    <a:pt x="2210918" y="39900"/>
                    <a:pt x="2213265" y="37553"/>
                    <a:pt x="2217959" y="37553"/>
                  </a:cubicBezTo>
                  <a:cubicBezTo>
                    <a:pt x="2220306" y="37553"/>
                    <a:pt x="2222653" y="35206"/>
                    <a:pt x="2227347" y="35206"/>
                  </a:cubicBezTo>
                  <a:cubicBezTo>
                    <a:pt x="2232041" y="35206"/>
                    <a:pt x="2236735" y="32859"/>
                    <a:pt x="2239082" y="32859"/>
                  </a:cubicBezTo>
                  <a:cubicBezTo>
                    <a:pt x="2241429" y="32859"/>
                    <a:pt x="2243776" y="32859"/>
                    <a:pt x="2246123" y="32859"/>
                  </a:cubicBezTo>
                  <a:cubicBezTo>
                    <a:pt x="2250818" y="32859"/>
                    <a:pt x="2255512" y="32859"/>
                    <a:pt x="2260206" y="30512"/>
                  </a:cubicBezTo>
                  <a:cubicBezTo>
                    <a:pt x="2262553" y="30512"/>
                    <a:pt x="2264900" y="30512"/>
                    <a:pt x="2267247" y="30512"/>
                  </a:cubicBezTo>
                  <a:cubicBezTo>
                    <a:pt x="2274288" y="30512"/>
                    <a:pt x="2281329" y="30512"/>
                    <a:pt x="2288370" y="30512"/>
                  </a:cubicBezTo>
                  <a:cubicBezTo>
                    <a:pt x="2297759" y="30512"/>
                    <a:pt x="2307147" y="30512"/>
                    <a:pt x="2316535" y="32859"/>
                  </a:cubicBezTo>
                  <a:cubicBezTo>
                    <a:pt x="2318882" y="32859"/>
                    <a:pt x="2321229" y="32859"/>
                    <a:pt x="2325923" y="32859"/>
                  </a:cubicBezTo>
                  <a:cubicBezTo>
                    <a:pt x="2328270" y="32859"/>
                    <a:pt x="2330617" y="32859"/>
                    <a:pt x="2332964" y="32859"/>
                  </a:cubicBezTo>
                  <a:cubicBezTo>
                    <a:pt x="2332964" y="32859"/>
                    <a:pt x="2332964" y="35206"/>
                    <a:pt x="2332964" y="35206"/>
                  </a:cubicBezTo>
                  <a:cubicBezTo>
                    <a:pt x="2332964" y="35206"/>
                    <a:pt x="2332964" y="35206"/>
                    <a:pt x="2332964" y="37553"/>
                  </a:cubicBezTo>
                  <a:cubicBezTo>
                    <a:pt x="2321229" y="39900"/>
                    <a:pt x="2309494" y="39900"/>
                    <a:pt x="2295412" y="42247"/>
                  </a:cubicBezTo>
                  <a:lnTo>
                    <a:pt x="2295412" y="42247"/>
                  </a:lnTo>
                  <a:cubicBezTo>
                    <a:pt x="2276635" y="44594"/>
                    <a:pt x="2257859" y="46941"/>
                    <a:pt x="2239082" y="49288"/>
                  </a:cubicBezTo>
                  <a:cubicBezTo>
                    <a:pt x="2232041" y="49288"/>
                    <a:pt x="2227347" y="51635"/>
                    <a:pt x="2220306" y="51635"/>
                  </a:cubicBezTo>
                  <a:cubicBezTo>
                    <a:pt x="2208571" y="53982"/>
                    <a:pt x="2194488" y="56329"/>
                    <a:pt x="2182753" y="58676"/>
                  </a:cubicBezTo>
                  <a:cubicBezTo>
                    <a:pt x="2173365" y="56329"/>
                    <a:pt x="2166324" y="58676"/>
                    <a:pt x="2159283" y="61023"/>
                  </a:cubicBezTo>
                  <a:cubicBezTo>
                    <a:pt x="2154589" y="61023"/>
                    <a:pt x="2147548" y="63370"/>
                    <a:pt x="2140506" y="63370"/>
                  </a:cubicBezTo>
                  <a:cubicBezTo>
                    <a:pt x="2140506" y="63370"/>
                    <a:pt x="2140506" y="61023"/>
                    <a:pt x="2140506" y="61023"/>
                  </a:cubicBezTo>
                  <a:cubicBezTo>
                    <a:pt x="2140506" y="61023"/>
                    <a:pt x="2142854" y="61023"/>
                    <a:pt x="2142854" y="58676"/>
                  </a:cubicBezTo>
                  <a:cubicBezTo>
                    <a:pt x="2147548" y="56329"/>
                    <a:pt x="2152242" y="56329"/>
                    <a:pt x="2154589" y="53982"/>
                  </a:cubicBezTo>
                  <a:close/>
                  <a:moveTo>
                    <a:pt x="2372864" y="25818"/>
                  </a:moveTo>
                  <a:cubicBezTo>
                    <a:pt x="2375211" y="25818"/>
                    <a:pt x="2375211" y="25818"/>
                    <a:pt x="2377558" y="25818"/>
                  </a:cubicBezTo>
                  <a:cubicBezTo>
                    <a:pt x="2379905" y="25818"/>
                    <a:pt x="2382252" y="25818"/>
                    <a:pt x="2386946" y="25818"/>
                  </a:cubicBezTo>
                  <a:cubicBezTo>
                    <a:pt x="2391640" y="25818"/>
                    <a:pt x="2393987" y="25818"/>
                    <a:pt x="2398681" y="25818"/>
                  </a:cubicBezTo>
                  <a:cubicBezTo>
                    <a:pt x="2398681" y="25818"/>
                    <a:pt x="2401029" y="25818"/>
                    <a:pt x="2401029" y="25818"/>
                  </a:cubicBezTo>
                  <a:cubicBezTo>
                    <a:pt x="2403376" y="25818"/>
                    <a:pt x="2405723" y="25818"/>
                    <a:pt x="2408070" y="28165"/>
                  </a:cubicBezTo>
                  <a:cubicBezTo>
                    <a:pt x="2405723" y="28165"/>
                    <a:pt x="2403376" y="28165"/>
                    <a:pt x="2401029" y="28165"/>
                  </a:cubicBezTo>
                  <a:cubicBezTo>
                    <a:pt x="2389293" y="28165"/>
                    <a:pt x="2379905" y="30512"/>
                    <a:pt x="2368170" y="32859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68170" y="28165"/>
                    <a:pt x="2368170" y="28165"/>
                    <a:pt x="2368170" y="28165"/>
                  </a:cubicBezTo>
                  <a:cubicBezTo>
                    <a:pt x="2370517" y="25818"/>
                    <a:pt x="2370517" y="25818"/>
                    <a:pt x="2372864" y="25818"/>
                  </a:cubicBezTo>
                  <a:close/>
                  <a:moveTo>
                    <a:pt x="2426846" y="28165"/>
                  </a:moveTo>
                  <a:cubicBezTo>
                    <a:pt x="2438581" y="28165"/>
                    <a:pt x="2450317" y="25818"/>
                    <a:pt x="2462052" y="25818"/>
                  </a:cubicBezTo>
                  <a:cubicBezTo>
                    <a:pt x="2466746" y="25818"/>
                    <a:pt x="2471440" y="25818"/>
                    <a:pt x="2476134" y="25818"/>
                  </a:cubicBezTo>
                  <a:cubicBezTo>
                    <a:pt x="2492563" y="25818"/>
                    <a:pt x="2508993" y="25818"/>
                    <a:pt x="2525422" y="25818"/>
                  </a:cubicBezTo>
                  <a:cubicBezTo>
                    <a:pt x="2546545" y="25818"/>
                    <a:pt x="2567669" y="25818"/>
                    <a:pt x="2591139" y="28165"/>
                  </a:cubicBezTo>
                  <a:cubicBezTo>
                    <a:pt x="2598180" y="28165"/>
                    <a:pt x="2605222" y="28165"/>
                    <a:pt x="2612263" y="30512"/>
                  </a:cubicBezTo>
                  <a:cubicBezTo>
                    <a:pt x="2626345" y="30512"/>
                    <a:pt x="2640427" y="32859"/>
                    <a:pt x="2656857" y="32859"/>
                  </a:cubicBezTo>
                  <a:cubicBezTo>
                    <a:pt x="2666245" y="32859"/>
                    <a:pt x="2673286" y="35206"/>
                    <a:pt x="2682674" y="35206"/>
                  </a:cubicBezTo>
                  <a:cubicBezTo>
                    <a:pt x="2696756" y="37553"/>
                    <a:pt x="2708492" y="37553"/>
                    <a:pt x="2722574" y="39900"/>
                  </a:cubicBezTo>
                  <a:cubicBezTo>
                    <a:pt x="2731962" y="42247"/>
                    <a:pt x="2741350" y="42247"/>
                    <a:pt x="2748391" y="44594"/>
                  </a:cubicBezTo>
                  <a:cubicBezTo>
                    <a:pt x="2760127" y="46941"/>
                    <a:pt x="2774209" y="49288"/>
                    <a:pt x="2785944" y="51635"/>
                  </a:cubicBezTo>
                  <a:cubicBezTo>
                    <a:pt x="2795332" y="53982"/>
                    <a:pt x="2804721" y="56329"/>
                    <a:pt x="2814109" y="56329"/>
                  </a:cubicBezTo>
                  <a:cubicBezTo>
                    <a:pt x="2825844" y="58676"/>
                    <a:pt x="2837579" y="61023"/>
                    <a:pt x="2851661" y="63370"/>
                  </a:cubicBezTo>
                  <a:cubicBezTo>
                    <a:pt x="2861050" y="65717"/>
                    <a:pt x="2870438" y="68064"/>
                    <a:pt x="2879826" y="70411"/>
                  </a:cubicBezTo>
                  <a:cubicBezTo>
                    <a:pt x="2891561" y="72758"/>
                    <a:pt x="2903296" y="77453"/>
                    <a:pt x="2915032" y="79800"/>
                  </a:cubicBezTo>
                  <a:cubicBezTo>
                    <a:pt x="2924420" y="82147"/>
                    <a:pt x="2933808" y="84494"/>
                    <a:pt x="2943196" y="89188"/>
                  </a:cubicBezTo>
                  <a:cubicBezTo>
                    <a:pt x="2954932" y="93882"/>
                    <a:pt x="2966667" y="96229"/>
                    <a:pt x="2978402" y="100923"/>
                  </a:cubicBezTo>
                  <a:cubicBezTo>
                    <a:pt x="2987790" y="103270"/>
                    <a:pt x="2997178" y="107964"/>
                    <a:pt x="3006567" y="110311"/>
                  </a:cubicBezTo>
                  <a:cubicBezTo>
                    <a:pt x="3013608" y="112658"/>
                    <a:pt x="3020649" y="115005"/>
                    <a:pt x="3025343" y="117352"/>
                  </a:cubicBezTo>
                  <a:cubicBezTo>
                    <a:pt x="3025343" y="117352"/>
                    <a:pt x="3025343" y="117352"/>
                    <a:pt x="3025343" y="119699"/>
                  </a:cubicBezTo>
                  <a:cubicBezTo>
                    <a:pt x="3020649" y="119699"/>
                    <a:pt x="3015955" y="117352"/>
                    <a:pt x="3011261" y="117352"/>
                  </a:cubicBezTo>
                  <a:cubicBezTo>
                    <a:pt x="3004219" y="115005"/>
                    <a:pt x="2994831" y="115005"/>
                    <a:pt x="2987790" y="112658"/>
                  </a:cubicBezTo>
                  <a:cubicBezTo>
                    <a:pt x="2978402" y="110311"/>
                    <a:pt x="2969014" y="110311"/>
                    <a:pt x="2959626" y="107964"/>
                  </a:cubicBezTo>
                  <a:cubicBezTo>
                    <a:pt x="2952585" y="105617"/>
                    <a:pt x="2943196" y="105617"/>
                    <a:pt x="2936155" y="103270"/>
                  </a:cubicBezTo>
                  <a:cubicBezTo>
                    <a:pt x="2926767" y="100923"/>
                    <a:pt x="2917379" y="100923"/>
                    <a:pt x="2907991" y="98576"/>
                  </a:cubicBezTo>
                  <a:cubicBezTo>
                    <a:pt x="2900949" y="98576"/>
                    <a:pt x="2893908" y="96229"/>
                    <a:pt x="2884520" y="96229"/>
                  </a:cubicBezTo>
                  <a:cubicBezTo>
                    <a:pt x="2875132" y="93882"/>
                    <a:pt x="2865744" y="93882"/>
                    <a:pt x="2854008" y="93882"/>
                  </a:cubicBezTo>
                  <a:cubicBezTo>
                    <a:pt x="2846967" y="93882"/>
                    <a:pt x="2839926" y="91535"/>
                    <a:pt x="2830538" y="91535"/>
                  </a:cubicBezTo>
                  <a:cubicBezTo>
                    <a:pt x="2821150" y="91535"/>
                    <a:pt x="2809415" y="89188"/>
                    <a:pt x="2800027" y="89188"/>
                  </a:cubicBezTo>
                  <a:cubicBezTo>
                    <a:pt x="2792985" y="89188"/>
                    <a:pt x="2785944" y="86841"/>
                    <a:pt x="2778903" y="86841"/>
                  </a:cubicBezTo>
                  <a:cubicBezTo>
                    <a:pt x="2767168" y="86841"/>
                    <a:pt x="2757780" y="84494"/>
                    <a:pt x="2746044" y="84494"/>
                  </a:cubicBezTo>
                  <a:cubicBezTo>
                    <a:pt x="2739003" y="84494"/>
                    <a:pt x="2731962" y="84494"/>
                    <a:pt x="2724921" y="82147"/>
                  </a:cubicBezTo>
                  <a:cubicBezTo>
                    <a:pt x="2713186" y="82147"/>
                    <a:pt x="2701450" y="82147"/>
                    <a:pt x="2689715" y="79800"/>
                  </a:cubicBezTo>
                  <a:cubicBezTo>
                    <a:pt x="2685021" y="79800"/>
                    <a:pt x="2677980" y="79800"/>
                    <a:pt x="2673286" y="79800"/>
                  </a:cubicBezTo>
                  <a:cubicBezTo>
                    <a:pt x="2670939" y="79800"/>
                    <a:pt x="2668592" y="77453"/>
                    <a:pt x="2666245" y="77453"/>
                  </a:cubicBezTo>
                  <a:cubicBezTo>
                    <a:pt x="2652163" y="75105"/>
                    <a:pt x="2640427" y="70411"/>
                    <a:pt x="2626345" y="68064"/>
                  </a:cubicBezTo>
                  <a:cubicBezTo>
                    <a:pt x="2616957" y="65717"/>
                    <a:pt x="2607569" y="63370"/>
                    <a:pt x="2595833" y="63370"/>
                  </a:cubicBezTo>
                  <a:cubicBezTo>
                    <a:pt x="2584098" y="61023"/>
                    <a:pt x="2570016" y="58676"/>
                    <a:pt x="2558281" y="56329"/>
                  </a:cubicBezTo>
                  <a:cubicBezTo>
                    <a:pt x="2548892" y="53982"/>
                    <a:pt x="2539504" y="53982"/>
                    <a:pt x="2527769" y="51635"/>
                  </a:cubicBezTo>
                  <a:cubicBezTo>
                    <a:pt x="2516034" y="49288"/>
                    <a:pt x="2501952" y="46941"/>
                    <a:pt x="2490216" y="46941"/>
                  </a:cubicBezTo>
                  <a:cubicBezTo>
                    <a:pt x="2480828" y="44594"/>
                    <a:pt x="2471440" y="44594"/>
                    <a:pt x="2459705" y="44594"/>
                  </a:cubicBezTo>
                  <a:cubicBezTo>
                    <a:pt x="2452664" y="44594"/>
                    <a:pt x="2445622" y="42247"/>
                    <a:pt x="2438581" y="42247"/>
                  </a:cubicBezTo>
                  <a:cubicBezTo>
                    <a:pt x="2438581" y="42247"/>
                    <a:pt x="2436234" y="39900"/>
                    <a:pt x="2436234" y="39900"/>
                  </a:cubicBezTo>
                  <a:cubicBezTo>
                    <a:pt x="2433887" y="39900"/>
                    <a:pt x="2431540" y="37553"/>
                    <a:pt x="2431540" y="37553"/>
                  </a:cubicBezTo>
                  <a:cubicBezTo>
                    <a:pt x="2429193" y="35206"/>
                    <a:pt x="2424499" y="32859"/>
                    <a:pt x="2419805" y="32859"/>
                  </a:cubicBezTo>
                  <a:cubicBezTo>
                    <a:pt x="2419805" y="32859"/>
                    <a:pt x="2417458" y="32859"/>
                    <a:pt x="2417458" y="30512"/>
                  </a:cubicBezTo>
                  <a:cubicBezTo>
                    <a:pt x="2419805" y="28165"/>
                    <a:pt x="2422152" y="28165"/>
                    <a:pt x="2426846" y="28165"/>
                  </a:cubicBezTo>
                  <a:close/>
                  <a:moveTo>
                    <a:pt x="3074631" y="117352"/>
                  </a:moveTo>
                  <a:cubicBezTo>
                    <a:pt x="3079325" y="117352"/>
                    <a:pt x="3084019" y="117352"/>
                    <a:pt x="3088713" y="117352"/>
                  </a:cubicBezTo>
                  <a:cubicBezTo>
                    <a:pt x="3091060" y="117352"/>
                    <a:pt x="3095754" y="117352"/>
                    <a:pt x="3098101" y="117352"/>
                  </a:cubicBezTo>
                  <a:cubicBezTo>
                    <a:pt x="3102795" y="117352"/>
                    <a:pt x="3107489" y="117352"/>
                    <a:pt x="3112184" y="119699"/>
                  </a:cubicBezTo>
                  <a:cubicBezTo>
                    <a:pt x="3114531" y="119699"/>
                    <a:pt x="3116878" y="119699"/>
                    <a:pt x="3121572" y="122046"/>
                  </a:cubicBezTo>
                  <a:cubicBezTo>
                    <a:pt x="3126266" y="122046"/>
                    <a:pt x="3130960" y="124393"/>
                    <a:pt x="3135654" y="126741"/>
                  </a:cubicBezTo>
                  <a:cubicBezTo>
                    <a:pt x="3138001" y="126741"/>
                    <a:pt x="3140348" y="126741"/>
                    <a:pt x="3140348" y="129088"/>
                  </a:cubicBezTo>
                  <a:cubicBezTo>
                    <a:pt x="3138001" y="129088"/>
                    <a:pt x="3138001" y="129088"/>
                    <a:pt x="3135654" y="129088"/>
                  </a:cubicBezTo>
                  <a:cubicBezTo>
                    <a:pt x="3126266" y="126741"/>
                    <a:pt x="3116878" y="126741"/>
                    <a:pt x="3105143" y="124393"/>
                  </a:cubicBezTo>
                  <a:cubicBezTo>
                    <a:pt x="3102795" y="124393"/>
                    <a:pt x="3098101" y="124393"/>
                    <a:pt x="3095754" y="124393"/>
                  </a:cubicBezTo>
                  <a:cubicBezTo>
                    <a:pt x="3084019" y="124393"/>
                    <a:pt x="3072284" y="122046"/>
                    <a:pt x="3060548" y="122046"/>
                  </a:cubicBezTo>
                  <a:cubicBezTo>
                    <a:pt x="3060548" y="122046"/>
                    <a:pt x="3060548" y="122046"/>
                    <a:pt x="3058202" y="122046"/>
                  </a:cubicBezTo>
                  <a:cubicBezTo>
                    <a:pt x="3058202" y="122046"/>
                    <a:pt x="3058202" y="122046"/>
                    <a:pt x="3058202" y="119699"/>
                  </a:cubicBezTo>
                  <a:cubicBezTo>
                    <a:pt x="3060548" y="119699"/>
                    <a:pt x="3062896" y="119699"/>
                    <a:pt x="3065243" y="119699"/>
                  </a:cubicBezTo>
                  <a:cubicBezTo>
                    <a:pt x="3069937" y="117352"/>
                    <a:pt x="3072284" y="117352"/>
                    <a:pt x="3074631" y="117352"/>
                  </a:cubicBezTo>
                  <a:close/>
                  <a:moveTo>
                    <a:pt x="3170860" y="136129"/>
                  </a:moveTo>
                  <a:cubicBezTo>
                    <a:pt x="3175554" y="136129"/>
                    <a:pt x="3180248" y="138476"/>
                    <a:pt x="3182595" y="138476"/>
                  </a:cubicBezTo>
                  <a:cubicBezTo>
                    <a:pt x="3187289" y="140823"/>
                    <a:pt x="3191983" y="140823"/>
                    <a:pt x="3196677" y="143170"/>
                  </a:cubicBezTo>
                  <a:cubicBezTo>
                    <a:pt x="3201371" y="145517"/>
                    <a:pt x="3206066" y="145517"/>
                    <a:pt x="3208412" y="147864"/>
                  </a:cubicBezTo>
                  <a:cubicBezTo>
                    <a:pt x="3213106" y="150211"/>
                    <a:pt x="3217801" y="150211"/>
                    <a:pt x="3222495" y="152558"/>
                  </a:cubicBezTo>
                  <a:cubicBezTo>
                    <a:pt x="3227189" y="154905"/>
                    <a:pt x="3231883" y="154905"/>
                    <a:pt x="3236577" y="157252"/>
                  </a:cubicBezTo>
                  <a:cubicBezTo>
                    <a:pt x="3243618" y="159599"/>
                    <a:pt x="3250659" y="161946"/>
                    <a:pt x="3257701" y="166640"/>
                  </a:cubicBezTo>
                  <a:cubicBezTo>
                    <a:pt x="3264742" y="168987"/>
                    <a:pt x="3269436" y="171334"/>
                    <a:pt x="3276477" y="173681"/>
                  </a:cubicBezTo>
                  <a:cubicBezTo>
                    <a:pt x="3281171" y="176028"/>
                    <a:pt x="3285865" y="178376"/>
                    <a:pt x="3288212" y="180723"/>
                  </a:cubicBezTo>
                  <a:cubicBezTo>
                    <a:pt x="3292906" y="183070"/>
                    <a:pt x="3297600" y="185417"/>
                    <a:pt x="3304641" y="187764"/>
                  </a:cubicBezTo>
                  <a:cubicBezTo>
                    <a:pt x="3309336" y="190111"/>
                    <a:pt x="3314030" y="192458"/>
                    <a:pt x="3316377" y="194805"/>
                  </a:cubicBezTo>
                  <a:cubicBezTo>
                    <a:pt x="3321071" y="197152"/>
                    <a:pt x="3328112" y="201846"/>
                    <a:pt x="3332806" y="204193"/>
                  </a:cubicBezTo>
                  <a:cubicBezTo>
                    <a:pt x="3337500" y="206540"/>
                    <a:pt x="3339847" y="208887"/>
                    <a:pt x="3344541" y="211234"/>
                  </a:cubicBezTo>
                  <a:cubicBezTo>
                    <a:pt x="3351582" y="215928"/>
                    <a:pt x="3358624" y="218275"/>
                    <a:pt x="3363318" y="222969"/>
                  </a:cubicBezTo>
                  <a:cubicBezTo>
                    <a:pt x="3365664" y="225316"/>
                    <a:pt x="3368012" y="225316"/>
                    <a:pt x="3372706" y="227664"/>
                  </a:cubicBezTo>
                  <a:cubicBezTo>
                    <a:pt x="3382094" y="234705"/>
                    <a:pt x="3391482" y="239399"/>
                    <a:pt x="3400870" y="246440"/>
                  </a:cubicBezTo>
                  <a:cubicBezTo>
                    <a:pt x="3403217" y="248787"/>
                    <a:pt x="3407911" y="251134"/>
                    <a:pt x="3410259" y="253481"/>
                  </a:cubicBezTo>
                  <a:cubicBezTo>
                    <a:pt x="3414953" y="258175"/>
                    <a:pt x="3421994" y="262869"/>
                    <a:pt x="3426688" y="267563"/>
                  </a:cubicBezTo>
                  <a:cubicBezTo>
                    <a:pt x="3431382" y="269910"/>
                    <a:pt x="3433729" y="274604"/>
                    <a:pt x="3438423" y="276951"/>
                  </a:cubicBezTo>
                  <a:cubicBezTo>
                    <a:pt x="3440770" y="279299"/>
                    <a:pt x="3443117" y="281646"/>
                    <a:pt x="3445464" y="281646"/>
                  </a:cubicBezTo>
                  <a:cubicBezTo>
                    <a:pt x="3443117" y="279299"/>
                    <a:pt x="3440770" y="279299"/>
                    <a:pt x="3438423" y="276951"/>
                  </a:cubicBezTo>
                  <a:cubicBezTo>
                    <a:pt x="3431382" y="272257"/>
                    <a:pt x="3424341" y="269910"/>
                    <a:pt x="3417300" y="267563"/>
                  </a:cubicBezTo>
                  <a:cubicBezTo>
                    <a:pt x="3407911" y="262869"/>
                    <a:pt x="3396176" y="258175"/>
                    <a:pt x="3386788" y="251134"/>
                  </a:cubicBezTo>
                  <a:cubicBezTo>
                    <a:pt x="3379747" y="248787"/>
                    <a:pt x="3372706" y="244093"/>
                    <a:pt x="3365664" y="241746"/>
                  </a:cubicBezTo>
                  <a:cubicBezTo>
                    <a:pt x="3356276" y="237052"/>
                    <a:pt x="3344541" y="232358"/>
                    <a:pt x="3335153" y="227664"/>
                  </a:cubicBezTo>
                  <a:cubicBezTo>
                    <a:pt x="3328112" y="225316"/>
                    <a:pt x="3321071" y="220622"/>
                    <a:pt x="3311683" y="218275"/>
                  </a:cubicBezTo>
                  <a:cubicBezTo>
                    <a:pt x="3302294" y="213581"/>
                    <a:pt x="3290559" y="208887"/>
                    <a:pt x="3281171" y="204193"/>
                  </a:cubicBezTo>
                  <a:cubicBezTo>
                    <a:pt x="3274130" y="201846"/>
                    <a:pt x="3267089" y="197152"/>
                    <a:pt x="3257701" y="194805"/>
                  </a:cubicBezTo>
                  <a:cubicBezTo>
                    <a:pt x="3255353" y="192458"/>
                    <a:pt x="3250659" y="192458"/>
                    <a:pt x="3248312" y="190111"/>
                  </a:cubicBezTo>
                  <a:cubicBezTo>
                    <a:pt x="3243618" y="185417"/>
                    <a:pt x="3241271" y="183070"/>
                    <a:pt x="3236577" y="180723"/>
                  </a:cubicBezTo>
                  <a:cubicBezTo>
                    <a:pt x="3234230" y="178376"/>
                    <a:pt x="3231883" y="176028"/>
                    <a:pt x="3229536" y="173681"/>
                  </a:cubicBezTo>
                  <a:cubicBezTo>
                    <a:pt x="3222495" y="168987"/>
                    <a:pt x="3217801" y="164293"/>
                    <a:pt x="3210760" y="159599"/>
                  </a:cubicBezTo>
                  <a:cubicBezTo>
                    <a:pt x="3208412" y="159599"/>
                    <a:pt x="3208412" y="157252"/>
                    <a:pt x="3206066" y="157252"/>
                  </a:cubicBezTo>
                  <a:cubicBezTo>
                    <a:pt x="3201371" y="152558"/>
                    <a:pt x="3194330" y="150211"/>
                    <a:pt x="3189636" y="145517"/>
                  </a:cubicBezTo>
                  <a:cubicBezTo>
                    <a:pt x="3187289" y="143170"/>
                    <a:pt x="3184942" y="143170"/>
                    <a:pt x="3182595" y="140823"/>
                  </a:cubicBezTo>
                  <a:cubicBezTo>
                    <a:pt x="3177901" y="138476"/>
                    <a:pt x="3173207" y="136129"/>
                    <a:pt x="3168513" y="133782"/>
                  </a:cubicBezTo>
                  <a:cubicBezTo>
                    <a:pt x="3166166" y="133782"/>
                    <a:pt x="3163819" y="131435"/>
                    <a:pt x="3161472" y="131435"/>
                  </a:cubicBezTo>
                  <a:cubicBezTo>
                    <a:pt x="3161472" y="131435"/>
                    <a:pt x="3159125" y="131435"/>
                    <a:pt x="3159125" y="129088"/>
                  </a:cubicBezTo>
                  <a:cubicBezTo>
                    <a:pt x="3163819" y="133782"/>
                    <a:pt x="3166166" y="136129"/>
                    <a:pt x="3170860" y="136129"/>
                  </a:cubicBezTo>
                  <a:close/>
                  <a:moveTo>
                    <a:pt x="3560469" y="342669"/>
                  </a:moveTo>
                  <a:cubicBezTo>
                    <a:pt x="3574552" y="349710"/>
                    <a:pt x="3586287" y="356751"/>
                    <a:pt x="3600369" y="363792"/>
                  </a:cubicBezTo>
                  <a:cubicBezTo>
                    <a:pt x="3602716" y="363792"/>
                    <a:pt x="3602716" y="366139"/>
                    <a:pt x="3605064" y="366139"/>
                  </a:cubicBezTo>
                  <a:cubicBezTo>
                    <a:pt x="3616799" y="391957"/>
                    <a:pt x="3626187" y="422468"/>
                    <a:pt x="3637922" y="462368"/>
                  </a:cubicBezTo>
                  <a:cubicBezTo>
                    <a:pt x="3635575" y="462368"/>
                    <a:pt x="3633228" y="464715"/>
                    <a:pt x="3633228" y="464715"/>
                  </a:cubicBezTo>
                  <a:cubicBezTo>
                    <a:pt x="3623840" y="452980"/>
                    <a:pt x="3614452" y="441245"/>
                    <a:pt x="3605064" y="431857"/>
                  </a:cubicBezTo>
                  <a:cubicBezTo>
                    <a:pt x="3602716" y="429510"/>
                    <a:pt x="3600369" y="427162"/>
                    <a:pt x="3598022" y="424815"/>
                  </a:cubicBezTo>
                  <a:cubicBezTo>
                    <a:pt x="3595675" y="420121"/>
                    <a:pt x="3590981" y="417774"/>
                    <a:pt x="3588634" y="413080"/>
                  </a:cubicBezTo>
                  <a:cubicBezTo>
                    <a:pt x="3583940" y="406039"/>
                    <a:pt x="3576899" y="398998"/>
                    <a:pt x="3572205" y="391957"/>
                  </a:cubicBezTo>
                  <a:cubicBezTo>
                    <a:pt x="3567511" y="387263"/>
                    <a:pt x="3565163" y="382569"/>
                    <a:pt x="3560469" y="380222"/>
                  </a:cubicBezTo>
                  <a:cubicBezTo>
                    <a:pt x="3555775" y="373180"/>
                    <a:pt x="3548734" y="368486"/>
                    <a:pt x="3544040" y="361445"/>
                  </a:cubicBezTo>
                  <a:cubicBezTo>
                    <a:pt x="3539346" y="356751"/>
                    <a:pt x="3536999" y="352057"/>
                    <a:pt x="3532305" y="349710"/>
                  </a:cubicBezTo>
                  <a:cubicBezTo>
                    <a:pt x="3527611" y="345016"/>
                    <a:pt x="3522917" y="337975"/>
                    <a:pt x="3515876" y="333281"/>
                  </a:cubicBezTo>
                  <a:cubicBezTo>
                    <a:pt x="3511182" y="328586"/>
                    <a:pt x="3508834" y="326239"/>
                    <a:pt x="3504140" y="321545"/>
                  </a:cubicBezTo>
                  <a:cubicBezTo>
                    <a:pt x="3504140" y="321545"/>
                    <a:pt x="3501793" y="319198"/>
                    <a:pt x="3501793" y="319198"/>
                  </a:cubicBezTo>
                  <a:cubicBezTo>
                    <a:pt x="3501793" y="319198"/>
                    <a:pt x="3504140" y="316851"/>
                    <a:pt x="3504140" y="314504"/>
                  </a:cubicBezTo>
                  <a:cubicBezTo>
                    <a:pt x="3518223" y="321545"/>
                    <a:pt x="3529958" y="328586"/>
                    <a:pt x="3544040" y="335628"/>
                  </a:cubicBezTo>
                  <a:cubicBezTo>
                    <a:pt x="3551081" y="337975"/>
                    <a:pt x="3555775" y="340322"/>
                    <a:pt x="3560469" y="342669"/>
                  </a:cubicBezTo>
                  <a:close/>
                  <a:moveTo>
                    <a:pt x="3652004" y="394304"/>
                  </a:moveTo>
                  <a:cubicBezTo>
                    <a:pt x="3666086" y="401345"/>
                    <a:pt x="3677822" y="410733"/>
                    <a:pt x="3691904" y="417774"/>
                  </a:cubicBezTo>
                  <a:cubicBezTo>
                    <a:pt x="3696598" y="420121"/>
                    <a:pt x="3698945" y="422468"/>
                    <a:pt x="3703639" y="424815"/>
                  </a:cubicBezTo>
                  <a:cubicBezTo>
                    <a:pt x="3717721" y="434204"/>
                    <a:pt x="3731804" y="443592"/>
                    <a:pt x="3745886" y="452980"/>
                  </a:cubicBezTo>
                  <a:cubicBezTo>
                    <a:pt x="3748233" y="455327"/>
                    <a:pt x="3750580" y="455327"/>
                    <a:pt x="3750580" y="457674"/>
                  </a:cubicBezTo>
                  <a:cubicBezTo>
                    <a:pt x="3767010" y="467062"/>
                    <a:pt x="3781092" y="478797"/>
                    <a:pt x="3797521" y="488186"/>
                  </a:cubicBezTo>
                  <a:cubicBezTo>
                    <a:pt x="3797521" y="488186"/>
                    <a:pt x="3797521" y="488186"/>
                    <a:pt x="3799868" y="488186"/>
                  </a:cubicBezTo>
                  <a:cubicBezTo>
                    <a:pt x="3804562" y="490533"/>
                    <a:pt x="3809256" y="495227"/>
                    <a:pt x="3813950" y="497574"/>
                  </a:cubicBezTo>
                  <a:cubicBezTo>
                    <a:pt x="3811603" y="497574"/>
                    <a:pt x="3811603" y="497574"/>
                    <a:pt x="3809256" y="495227"/>
                  </a:cubicBezTo>
                  <a:cubicBezTo>
                    <a:pt x="3806909" y="495227"/>
                    <a:pt x="3804562" y="492880"/>
                    <a:pt x="3802215" y="492880"/>
                  </a:cubicBezTo>
                  <a:cubicBezTo>
                    <a:pt x="3795174" y="490533"/>
                    <a:pt x="3788133" y="488186"/>
                    <a:pt x="3778745" y="485839"/>
                  </a:cubicBezTo>
                  <a:cubicBezTo>
                    <a:pt x="3776398" y="485839"/>
                    <a:pt x="3771704" y="483492"/>
                    <a:pt x="3769357" y="483492"/>
                  </a:cubicBezTo>
                  <a:cubicBezTo>
                    <a:pt x="3762316" y="481145"/>
                    <a:pt x="3755274" y="481145"/>
                    <a:pt x="3750580" y="478797"/>
                  </a:cubicBezTo>
                  <a:cubicBezTo>
                    <a:pt x="3745886" y="478797"/>
                    <a:pt x="3741192" y="476450"/>
                    <a:pt x="3736498" y="476450"/>
                  </a:cubicBezTo>
                  <a:cubicBezTo>
                    <a:pt x="3731804" y="476450"/>
                    <a:pt x="3727110" y="474103"/>
                    <a:pt x="3722416" y="474103"/>
                  </a:cubicBezTo>
                  <a:cubicBezTo>
                    <a:pt x="3713027" y="474103"/>
                    <a:pt x="3703639" y="471756"/>
                    <a:pt x="3691904" y="471756"/>
                  </a:cubicBezTo>
                  <a:cubicBezTo>
                    <a:pt x="3684863" y="471756"/>
                    <a:pt x="3675475" y="471756"/>
                    <a:pt x="3668434" y="471756"/>
                  </a:cubicBezTo>
                  <a:cubicBezTo>
                    <a:pt x="3666086" y="471756"/>
                    <a:pt x="3666086" y="471756"/>
                    <a:pt x="3663740" y="471756"/>
                  </a:cubicBezTo>
                  <a:cubicBezTo>
                    <a:pt x="3661392" y="462368"/>
                    <a:pt x="3654351" y="455327"/>
                    <a:pt x="3644963" y="455327"/>
                  </a:cubicBezTo>
                  <a:cubicBezTo>
                    <a:pt x="3642616" y="455327"/>
                    <a:pt x="3642616" y="455327"/>
                    <a:pt x="3640269" y="455327"/>
                  </a:cubicBezTo>
                  <a:cubicBezTo>
                    <a:pt x="3628534" y="417774"/>
                    <a:pt x="3619146" y="387263"/>
                    <a:pt x="3607410" y="361445"/>
                  </a:cubicBezTo>
                  <a:cubicBezTo>
                    <a:pt x="3616799" y="366139"/>
                    <a:pt x="3626187" y="373180"/>
                    <a:pt x="3635575" y="377874"/>
                  </a:cubicBezTo>
                  <a:cubicBezTo>
                    <a:pt x="3642616" y="387263"/>
                    <a:pt x="3647310" y="389610"/>
                    <a:pt x="3652004" y="394304"/>
                  </a:cubicBezTo>
                  <a:close/>
                  <a:moveTo>
                    <a:pt x="3832727" y="504615"/>
                  </a:moveTo>
                  <a:cubicBezTo>
                    <a:pt x="3832727" y="504615"/>
                    <a:pt x="3835074" y="504615"/>
                    <a:pt x="3835074" y="506962"/>
                  </a:cubicBezTo>
                  <a:cubicBezTo>
                    <a:pt x="3844462" y="509309"/>
                    <a:pt x="3851503" y="514003"/>
                    <a:pt x="3860891" y="516350"/>
                  </a:cubicBezTo>
                  <a:cubicBezTo>
                    <a:pt x="3860891" y="516350"/>
                    <a:pt x="3863239" y="516350"/>
                    <a:pt x="3863239" y="516350"/>
                  </a:cubicBezTo>
                  <a:cubicBezTo>
                    <a:pt x="3872627" y="521044"/>
                    <a:pt x="3882015" y="525738"/>
                    <a:pt x="3891403" y="530433"/>
                  </a:cubicBezTo>
                  <a:cubicBezTo>
                    <a:pt x="3891403" y="530433"/>
                    <a:pt x="3891403" y="530433"/>
                    <a:pt x="3891403" y="530433"/>
                  </a:cubicBezTo>
                  <a:cubicBezTo>
                    <a:pt x="3978244" y="575026"/>
                    <a:pt x="4062738" y="645438"/>
                    <a:pt x="4142537" y="739320"/>
                  </a:cubicBezTo>
                  <a:cubicBezTo>
                    <a:pt x="4140190" y="739320"/>
                    <a:pt x="4140190" y="736973"/>
                    <a:pt x="4137843" y="736973"/>
                  </a:cubicBezTo>
                  <a:cubicBezTo>
                    <a:pt x="4121414" y="722890"/>
                    <a:pt x="4104984" y="711155"/>
                    <a:pt x="4088555" y="697073"/>
                  </a:cubicBezTo>
                  <a:cubicBezTo>
                    <a:pt x="4083861" y="694726"/>
                    <a:pt x="4081514" y="690032"/>
                    <a:pt x="4076820" y="687685"/>
                  </a:cubicBezTo>
                  <a:cubicBezTo>
                    <a:pt x="4060390" y="675949"/>
                    <a:pt x="4046308" y="664214"/>
                    <a:pt x="4029879" y="652479"/>
                  </a:cubicBezTo>
                  <a:cubicBezTo>
                    <a:pt x="4025185" y="650132"/>
                    <a:pt x="4020491" y="645438"/>
                    <a:pt x="4015797" y="643091"/>
                  </a:cubicBezTo>
                  <a:cubicBezTo>
                    <a:pt x="4001714" y="633703"/>
                    <a:pt x="3987632" y="624314"/>
                    <a:pt x="3973550" y="614926"/>
                  </a:cubicBezTo>
                  <a:cubicBezTo>
                    <a:pt x="3971203" y="614926"/>
                    <a:pt x="3971203" y="612579"/>
                    <a:pt x="3968856" y="612579"/>
                  </a:cubicBezTo>
                  <a:cubicBezTo>
                    <a:pt x="3947732" y="593803"/>
                    <a:pt x="3924262" y="577373"/>
                    <a:pt x="3903138" y="560944"/>
                  </a:cubicBezTo>
                  <a:cubicBezTo>
                    <a:pt x="3900791" y="560944"/>
                    <a:pt x="3900791" y="558597"/>
                    <a:pt x="3898444" y="558597"/>
                  </a:cubicBezTo>
                  <a:cubicBezTo>
                    <a:pt x="3884362" y="546862"/>
                    <a:pt x="3870279" y="537474"/>
                    <a:pt x="3856197" y="525738"/>
                  </a:cubicBezTo>
                  <a:cubicBezTo>
                    <a:pt x="3853850" y="523391"/>
                    <a:pt x="3851503" y="521044"/>
                    <a:pt x="3846809" y="518697"/>
                  </a:cubicBezTo>
                  <a:cubicBezTo>
                    <a:pt x="3839768" y="514003"/>
                    <a:pt x="3832727" y="506962"/>
                    <a:pt x="3825686" y="502268"/>
                  </a:cubicBezTo>
                  <a:cubicBezTo>
                    <a:pt x="3828033" y="504615"/>
                    <a:pt x="3830380" y="504615"/>
                    <a:pt x="3832727" y="504615"/>
                  </a:cubicBezTo>
                  <a:close/>
                  <a:moveTo>
                    <a:pt x="4325607" y="929430"/>
                  </a:moveTo>
                  <a:cubicBezTo>
                    <a:pt x="4332648" y="936472"/>
                    <a:pt x="4339689" y="945860"/>
                    <a:pt x="4344383" y="952901"/>
                  </a:cubicBezTo>
                  <a:cubicBezTo>
                    <a:pt x="4346730" y="957595"/>
                    <a:pt x="4351424" y="959942"/>
                    <a:pt x="4353771" y="964636"/>
                  </a:cubicBezTo>
                  <a:cubicBezTo>
                    <a:pt x="4358465" y="971677"/>
                    <a:pt x="4363159" y="978718"/>
                    <a:pt x="4370201" y="985760"/>
                  </a:cubicBezTo>
                  <a:cubicBezTo>
                    <a:pt x="4374895" y="990454"/>
                    <a:pt x="4377242" y="997495"/>
                    <a:pt x="4381936" y="1002189"/>
                  </a:cubicBezTo>
                  <a:cubicBezTo>
                    <a:pt x="4386630" y="1006883"/>
                    <a:pt x="4388977" y="1013924"/>
                    <a:pt x="4393671" y="1018618"/>
                  </a:cubicBezTo>
                  <a:cubicBezTo>
                    <a:pt x="4398365" y="1025659"/>
                    <a:pt x="4403059" y="1032700"/>
                    <a:pt x="4407753" y="1039742"/>
                  </a:cubicBezTo>
                  <a:cubicBezTo>
                    <a:pt x="4410100" y="1044436"/>
                    <a:pt x="4414795" y="1049130"/>
                    <a:pt x="4417141" y="1053824"/>
                  </a:cubicBezTo>
                  <a:cubicBezTo>
                    <a:pt x="4421835" y="1060865"/>
                    <a:pt x="4426530" y="1067906"/>
                    <a:pt x="4433571" y="1077294"/>
                  </a:cubicBezTo>
                  <a:cubicBezTo>
                    <a:pt x="4435918" y="1081988"/>
                    <a:pt x="4438265" y="1086683"/>
                    <a:pt x="4442959" y="1089030"/>
                  </a:cubicBezTo>
                  <a:cubicBezTo>
                    <a:pt x="4447653" y="1098418"/>
                    <a:pt x="4454694" y="1105459"/>
                    <a:pt x="4459388" y="1114847"/>
                  </a:cubicBezTo>
                  <a:cubicBezTo>
                    <a:pt x="4461736" y="1119541"/>
                    <a:pt x="4464082" y="1121888"/>
                    <a:pt x="4466430" y="1126582"/>
                  </a:cubicBezTo>
                  <a:cubicBezTo>
                    <a:pt x="4471124" y="1135970"/>
                    <a:pt x="4475818" y="1143012"/>
                    <a:pt x="4482859" y="1152400"/>
                  </a:cubicBezTo>
                  <a:cubicBezTo>
                    <a:pt x="4485206" y="1157094"/>
                    <a:pt x="4487553" y="1161788"/>
                    <a:pt x="4489900" y="1164135"/>
                  </a:cubicBezTo>
                  <a:cubicBezTo>
                    <a:pt x="4494594" y="1173523"/>
                    <a:pt x="4499288" y="1180564"/>
                    <a:pt x="4503982" y="1189953"/>
                  </a:cubicBezTo>
                  <a:cubicBezTo>
                    <a:pt x="4506329" y="1194647"/>
                    <a:pt x="4508676" y="1199341"/>
                    <a:pt x="4511023" y="1204035"/>
                  </a:cubicBezTo>
                  <a:cubicBezTo>
                    <a:pt x="4515717" y="1213423"/>
                    <a:pt x="4520412" y="1220464"/>
                    <a:pt x="4525106" y="1229852"/>
                  </a:cubicBezTo>
                  <a:cubicBezTo>
                    <a:pt x="4527453" y="1234546"/>
                    <a:pt x="4529800" y="1239241"/>
                    <a:pt x="4532147" y="1246282"/>
                  </a:cubicBezTo>
                  <a:cubicBezTo>
                    <a:pt x="4536841" y="1253323"/>
                    <a:pt x="4541535" y="1262711"/>
                    <a:pt x="4543882" y="1269752"/>
                  </a:cubicBezTo>
                  <a:cubicBezTo>
                    <a:pt x="4546229" y="1274446"/>
                    <a:pt x="4548576" y="1281487"/>
                    <a:pt x="4553270" y="1286181"/>
                  </a:cubicBezTo>
                  <a:cubicBezTo>
                    <a:pt x="4557964" y="1293223"/>
                    <a:pt x="4560311" y="1302611"/>
                    <a:pt x="4565005" y="1309652"/>
                  </a:cubicBezTo>
                  <a:cubicBezTo>
                    <a:pt x="4565005" y="1311999"/>
                    <a:pt x="4567353" y="1314346"/>
                    <a:pt x="4567353" y="1316693"/>
                  </a:cubicBezTo>
                  <a:cubicBezTo>
                    <a:pt x="4562658" y="1309652"/>
                    <a:pt x="4560311" y="1302611"/>
                    <a:pt x="4555617" y="1295570"/>
                  </a:cubicBezTo>
                  <a:cubicBezTo>
                    <a:pt x="4550923" y="1286181"/>
                    <a:pt x="4546229" y="1276793"/>
                    <a:pt x="4539188" y="1267405"/>
                  </a:cubicBezTo>
                  <a:cubicBezTo>
                    <a:pt x="4532147" y="1255670"/>
                    <a:pt x="4525106" y="1246282"/>
                    <a:pt x="4520412" y="1234546"/>
                  </a:cubicBezTo>
                  <a:cubicBezTo>
                    <a:pt x="4515717" y="1225158"/>
                    <a:pt x="4508676" y="1215770"/>
                    <a:pt x="4503982" y="1208729"/>
                  </a:cubicBezTo>
                  <a:cubicBezTo>
                    <a:pt x="4496941" y="1196994"/>
                    <a:pt x="4489900" y="1187606"/>
                    <a:pt x="4482859" y="1178217"/>
                  </a:cubicBezTo>
                  <a:cubicBezTo>
                    <a:pt x="4478165" y="1168829"/>
                    <a:pt x="4471124" y="1161788"/>
                    <a:pt x="4466430" y="1152400"/>
                  </a:cubicBezTo>
                  <a:cubicBezTo>
                    <a:pt x="4459388" y="1143012"/>
                    <a:pt x="4452347" y="1131276"/>
                    <a:pt x="4445306" y="1121888"/>
                  </a:cubicBezTo>
                  <a:cubicBezTo>
                    <a:pt x="4438265" y="1112500"/>
                    <a:pt x="4433571" y="1105459"/>
                    <a:pt x="4426530" y="1096071"/>
                  </a:cubicBezTo>
                  <a:cubicBezTo>
                    <a:pt x="4419489" y="1086683"/>
                    <a:pt x="4410100" y="1074947"/>
                    <a:pt x="4403059" y="1065559"/>
                  </a:cubicBezTo>
                  <a:cubicBezTo>
                    <a:pt x="4396018" y="1058518"/>
                    <a:pt x="4391324" y="1049130"/>
                    <a:pt x="4384283" y="1042089"/>
                  </a:cubicBezTo>
                  <a:cubicBezTo>
                    <a:pt x="4377242" y="1032700"/>
                    <a:pt x="4367854" y="1020965"/>
                    <a:pt x="4358465" y="1011577"/>
                  </a:cubicBezTo>
                  <a:cubicBezTo>
                    <a:pt x="4351424" y="1004536"/>
                    <a:pt x="4346730" y="997495"/>
                    <a:pt x="4342036" y="990454"/>
                  </a:cubicBezTo>
                  <a:cubicBezTo>
                    <a:pt x="4332648" y="978718"/>
                    <a:pt x="4323260" y="969330"/>
                    <a:pt x="4313872" y="957595"/>
                  </a:cubicBezTo>
                  <a:cubicBezTo>
                    <a:pt x="4309178" y="950554"/>
                    <a:pt x="4302136" y="945860"/>
                    <a:pt x="4297442" y="938819"/>
                  </a:cubicBezTo>
                  <a:cubicBezTo>
                    <a:pt x="4288054" y="927083"/>
                    <a:pt x="4276319" y="915348"/>
                    <a:pt x="4264583" y="905960"/>
                  </a:cubicBezTo>
                  <a:cubicBezTo>
                    <a:pt x="4269277" y="901266"/>
                    <a:pt x="4269277" y="896572"/>
                    <a:pt x="4269277" y="891878"/>
                  </a:cubicBezTo>
                  <a:cubicBezTo>
                    <a:pt x="4269277" y="880142"/>
                    <a:pt x="4259889" y="870754"/>
                    <a:pt x="4248154" y="870754"/>
                  </a:cubicBezTo>
                  <a:cubicBezTo>
                    <a:pt x="4243460" y="870754"/>
                    <a:pt x="4241113" y="873101"/>
                    <a:pt x="4238766" y="873101"/>
                  </a:cubicBezTo>
                  <a:cubicBezTo>
                    <a:pt x="4212948" y="830854"/>
                    <a:pt x="4184784" y="793302"/>
                    <a:pt x="4156619" y="758096"/>
                  </a:cubicBezTo>
                  <a:cubicBezTo>
                    <a:pt x="4212948" y="807384"/>
                    <a:pt x="4266931" y="863713"/>
                    <a:pt x="4316218" y="924736"/>
                  </a:cubicBezTo>
                  <a:cubicBezTo>
                    <a:pt x="4320913" y="924736"/>
                    <a:pt x="4323260" y="927083"/>
                    <a:pt x="4325607" y="929430"/>
                  </a:cubicBezTo>
                  <a:close/>
                  <a:moveTo>
                    <a:pt x="4602558" y="1375369"/>
                  </a:moveTo>
                  <a:cubicBezTo>
                    <a:pt x="4602558" y="1377716"/>
                    <a:pt x="4604905" y="1377716"/>
                    <a:pt x="4604905" y="1380063"/>
                  </a:cubicBezTo>
                  <a:cubicBezTo>
                    <a:pt x="4611946" y="1389451"/>
                    <a:pt x="4616640" y="1401187"/>
                    <a:pt x="4623682" y="1412922"/>
                  </a:cubicBezTo>
                  <a:cubicBezTo>
                    <a:pt x="4626029" y="1417616"/>
                    <a:pt x="4628376" y="1422310"/>
                    <a:pt x="4630723" y="1424657"/>
                  </a:cubicBezTo>
                  <a:cubicBezTo>
                    <a:pt x="4635417" y="1434045"/>
                    <a:pt x="4640111" y="1443434"/>
                    <a:pt x="4644805" y="1452822"/>
                  </a:cubicBezTo>
                  <a:cubicBezTo>
                    <a:pt x="4647152" y="1457516"/>
                    <a:pt x="4649499" y="1462210"/>
                    <a:pt x="4651846" y="1466904"/>
                  </a:cubicBezTo>
                  <a:cubicBezTo>
                    <a:pt x="4656540" y="1478639"/>
                    <a:pt x="4663581" y="1490375"/>
                    <a:pt x="4668275" y="1502110"/>
                  </a:cubicBezTo>
                  <a:cubicBezTo>
                    <a:pt x="4670623" y="1504457"/>
                    <a:pt x="4670623" y="1506804"/>
                    <a:pt x="4672970" y="1509151"/>
                  </a:cubicBezTo>
                  <a:cubicBezTo>
                    <a:pt x="4680011" y="1523233"/>
                    <a:pt x="4687052" y="1539662"/>
                    <a:pt x="4691746" y="1553745"/>
                  </a:cubicBezTo>
                  <a:cubicBezTo>
                    <a:pt x="4694093" y="1558439"/>
                    <a:pt x="4694093" y="1563133"/>
                    <a:pt x="4696440" y="1565480"/>
                  </a:cubicBezTo>
                  <a:cubicBezTo>
                    <a:pt x="4701134" y="1577215"/>
                    <a:pt x="4705828" y="1588950"/>
                    <a:pt x="4710522" y="1600686"/>
                  </a:cubicBezTo>
                  <a:cubicBezTo>
                    <a:pt x="4712869" y="1605380"/>
                    <a:pt x="4715216" y="1612421"/>
                    <a:pt x="4717563" y="1617115"/>
                  </a:cubicBezTo>
                  <a:cubicBezTo>
                    <a:pt x="4722257" y="1628850"/>
                    <a:pt x="4726952" y="1642933"/>
                    <a:pt x="4731646" y="1654668"/>
                  </a:cubicBezTo>
                  <a:cubicBezTo>
                    <a:pt x="4733993" y="1659362"/>
                    <a:pt x="4733993" y="1664056"/>
                    <a:pt x="4736340" y="1668750"/>
                  </a:cubicBezTo>
                  <a:cubicBezTo>
                    <a:pt x="4736340" y="1668750"/>
                    <a:pt x="4736340" y="1671097"/>
                    <a:pt x="4736340" y="1671097"/>
                  </a:cubicBezTo>
                  <a:cubicBezTo>
                    <a:pt x="4731646" y="1657015"/>
                    <a:pt x="4726952" y="1645280"/>
                    <a:pt x="4722257" y="1631197"/>
                  </a:cubicBezTo>
                  <a:cubicBezTo>
                    <a:pt x="4722257" y="1628850"/>
                    <a:pt x="4722257" y="1628850"/>
                    <a:pt x="4719911" y="1626503"/>
                  </a:cubicBezTo>
                  <a:cubicBezTo>
                    <a:pt x="4712869" y="1607727"/>
                    <a:pt x="4705828" y="1591297"/>
                    <a:pt x="4698787" y="1572521"/>
                  </a:cubicBezTo>
                  <a:cubicBezTo>
                    <a:pt x="4696440" y="1567827"/>
                    <a:pt x="4696440" y="1565480"/>
                    <a:pt x="4694093" y="1560786"/>
                  </a:cubicBezTo>
                  <a:cubicBezTo>
                    <a:pt x="4687052" y="1542009"/>
                    <a:pt x="4680011" y="1525580"/>
                    <a:pt x="4670623" y="1506804"/>
                  </a:cubicBezTo>
                  <a:cubicBezTo>
                    <a:pt x="4668275" y="1502110"/>
                    <a:pt x="4668275" y="1499763"/>
                    <a:pt x="4665929" y="1497416"/>
                  </a:cubicBezTo>
                  <a:cubicBezTo>
                    <a:pt x="4658887" y="1480986"/>
                    <a:pt x="4649499" y="1464557"/>
                    <a:pt x="4642458" y="1448128"/>
                  </a:cubicBezTo>
                  <a:cubicBezTo>
                    <a:pt x="4642458" y="1445781"/>
                    <a:pt x="4640111" y="1445781"/>
                    <a:pt x="4640111" y="1443434"/>
                  </a:cubicBezTo>
                  <a:cubicBezTo>
                    <a:pt x="4630723" y="1427004"/>
                    <a:pt x="4623682" y="1410575"/>
                    <a:pt x="4614294" y="1394146"/>
                  </a:cubicBezTo>
                  <a:cubicBezTo>
                    <a:pt x="4611946" y="1389451"/>
                    <a:pt x="4609599" y="1387104"/>
                    <a:pt x="4607252" y="1382410"/>
                  </a:cubicBezTo>
                  <a:cubicBezTo>
                    <a:pt x="4604905" y="1382410"/>
                    <a:pt x="4602558" y="1380063"/>
                    <a:pt x="4602558" y="1375369"/>
                  </a:cubicBezTo>
                  <a:cubicBezTo>
                    <a:pt x="4602558" y="1375369"/>
                    <a:pt x="4602558" y="1375369"/>
                    <a:pt x="4602558" y="1375369"/>
                  </a:cubicBezTo>
                  <a:close/>
                  <a:moveTo>
                    <a:pt x="4799710" y="2342352"/>
                  </a:moveTo>
                  <a:cubicBezTo>
                    <a:pt x="4799710" y="2344700"/>
                    <a:pt x="4797363" y="2349394"/>
                    <a:pt x="4797363" y="2351741"/>
                  </a:cubicBezTo>
                  <a:cubicBezTo>
                    <a:pt x="4797363" y="2351741"/>
                    <a:pt x="4797363" y="2354088"/>
                    <a:pt x="4797363" y="2354088"/>
                  </a:cubicBezTo>
                  <a:cubicBezTo>
                    <a:pt x="4797363" y="2356435"/>
                    <a:pt x="4797363" y="2361129"/>
                    <a:pt x="4795016" y="2363476"/>
                  </a:cubicBezTo>
                  <a:cubicBezTo>
                    <a:pt x="4795016" y="2363476"/>
                    <a:pt x="4795016" y="2365823"/>
                    <a:pt x="4795016" y="2365823"/>
                  </a:cubicBezTo>
                  <a:cubicBezTo>
                    <a:pt x="4795016" y="2370517"/>
                    <a:pt x="4795016" y="2372864"/>
                    <a:pt x="4795016" y="2377558"/>
                  </a:cubicBezTo>
                  <a:cubicBezTo>
                    <a:pt x="4795016" y="2379905"/>
                    <a:pt x="4795016" y="2379905"/>
                    <a:pt x="4795016" y="2382252"/>
                  </a:cubicBezTo>
                  <a:cubicBezTo>
                    <a:pt x="4795016" y="2386946"/>
                    <a:pt x="4795016" y="2389293"/>
                    <a:pt x="4795016" y="2393987"/>
                  </a:cubicBezTo>
                  <a:cubicBezTo>
                    <a:pt x="4795016" y="2396334"/>
                    <a:pt x="4795016" y="2396334"/>
                    <a:pt x="4795016" y="2398681"/>
                  </a:cubicBezTo>
                  <a:cubicBezTo>
                    <a:pt x="4795016" y="2398681"/>
                    <a:pt x="4795016" y="2398681"/>
                    <a:pt x="4795016" y="2401028"/>
                  </a:cubicBezTo>
                  <a:cubicBezTo>
                    <a:pt x="4795016" y="2401028"/>
                    <a:pt x="4795016" y="2401028"/>
                    <a:pt x="4795016" y="2401028"/>
                  </a:cubicBezTo>
                  <a:cubicBezTo>
                    <a:pt x="4795016" y="2401028"/>
                    <a:pt x="4795016" y="2398681"/>
                    <a:pt x="4795016" y="2398681"/>
                  </a:cubicBezTo>
                  <a:cubicBezTo>
                    <a:pt x="4795016" y="2393987"/>
                    <a:pt x="4795016" y="2389293"/>
                    <a:pt x="4795016" y="2384599"/>
                  </a:cubicBezTo>
                  <a:cubicBezTo>
                    <a:pt x="4795016" y="2382252"/>
                    <a:pt x="4795016" y="2379905"/>
                    <a:pt x="4795016" y="2379905"/>
                  </a:cubicBezTo>
                  <a:cubicBezTo>
                    <a:pt x="4795016" y="2372864"/>
                    <a:pt x="4795016" y="2368170"/>
                    <a:pt x="4795016" y="2361129"/>
                  </a:cubicBezTo>
                  <a:cubicBezTo>
                    <a:pt x="4795016" y="2358782"/>
                    <a:pt x="4795016" y="2358782"/>
                    <a:pt x="4795016" y="2356435"/>
                  </a:cubicBezTo>
                  <a:cubicBezTo>
                    <a:pt x="4795016" y="2351741"/>
                    <a:pt x="4795016" y="2347047"/>
                    <a:pt x="4797363" y="2342352"/>
                  </a:cubicBezTo>
                  <a:cubicBezTo>
                    <a:pt x="4797363" y="2340005"/>
                    <a:pt x="4797363" y="2337658"/>
                    <a:pt x="4797363" y="2337658"/>
                  </a:cubicBezTo>
                  <a:cubicBezTo>
                    <a:pt x="4797363" y="2332964"/>
                    <a:pt x="4799710" y="2330617"/>
                    <a:pt x="4799710" y="2328270"/>
                  </a:cubicBezTo>
                  <a:cubicBezTo>
                    <a:pt x="4799710" y="2328270"/>
                    <a:pt x="4799710" y="2328270"/>
                    <a:pt x="4799710" y="2328270"/>
                  </a:cubicBezTo>
                  <a:cubicBezTo>
                    <a:pt x="4799710" y="2330617"/>
                    <a:pt x="4802057" y="2332964"/>
                    <a:pt x="4804404" y="2335311"/>
                  </a:cubicBezTo>
                  <a:cubicBezTo>
                    <a:pt x="4802057" y="2335311"/>
                    <a:pt x="4799710" y="2337658"/>
                    <a:pt x="4799710" y="2342352"/>
                  </a:cubicBezTo>
                  <a:cubicBezTo>
                    <a:pt x="4799710" y="2340005"/>
                    <a:pt x="4799710" y="2342352"/>
                    <a:pt x="4799710" y="2342352"/>
                  </a:cubicBezTo>
                  <a:close/>
                  <a:moveTo>
                    <a:pt x="4816139" y="2703798"/>
                  </a:moveTo>
                  <a:cubicBezTo>
                    <a:pt x="4816139" y="2729615"/>
                    <a:pt x="4813793" y="2753085"/>
                    <a:pt x="4811445" y="2776556"/>
                  </a:cubicBezTo>
                  <a:cubicBezTo>
                    <a:pt x="4811445" y="2781250"/>
                    <a:pt x="4811445" y="2785944"/>
                    <a:pt x="4809098" y="2792985"/>
                  </a:cubicBezTo>
                  <a:cubicBezTo>
                    <a:pt x="4809098" y="2795332"/>
                    <a:pt x="4809098" y="2797679"/>
                    <a:pt x="4809098" y="2800026"/>
                  </a:cubicBezTo>
                  <a:cubicBezTo>
                    <a:pt x="4809098" y="2802374"/>
                    <a:pt x="4806751" y="2804721"/>
                    <a:pt x="4806751" y="2809415"/>
                  </a:cubicBezTo>
                  <a:cubicBezTo>
                    <a:pt x="4806751" y="2811762"/>
                    <a:pt x="4806751" y="2811762"/>
                    <a:pt x="4806751" y="2814109"/>
                  </a:cubicBezTo>
                  <a:cubicBezTo>
                    <a:pt x="4804404" y="2832885"/>
                    <a:pt x="4804404" y="2849314"/>
                    <a:pt x="4802057" y="2865744"/>
                  </a:cubicBezTo>
                  <a:cubicBezTo>
                    <a:pt x="4802057" y="2865744"/>
                    <a:pt x="4802057" y="2865744"/>
                    <a:pt x="4802057" y="2868091"/>
                  </a:cubicBezTo>
                  <a:cubicBezTo>
                    <a:pt x="4799710" y="2891561"/>
                    <a:pt x="4797363" y="2915032"/>
                    <a:pt x="4792669" y="2938502"/>
                  </a:cubicBezTo>
                  <a:cubicBezTo>
                    <a:pt x="4792669" y="2943196"/>
                    <a:pt x="4790322" y="2947890"/>
                    <a:pt x="4790322" y="2952584"/>
                  </a:cubicBezTo>
                  <a:cubicBezTo>
                    <a:pt x="4787975" y="2976055"/>
                    <a:pt x="4783281" y="2997178"/>
                    <a:pt x="4778587" y="3018302"/>
                  </a:cubicBezTo>
                  <a:cubicBezTo>
                    <a:pt x="4778587" y="3022996"/>
                    <a:pt x="4776240" y="3025343"/>
                    <a:pt x="4776240" y="3030037"/>
                  </a:cubicBezTo>
                  <a:cubicBezTo>
                    <a:pt x="4771546" y="3048813"/>
                    <a:pt x="4769198" y="3069937"/>
                    <a:pt x="4764504" y="3088713"/>
                  </a:cubicBezTo>
                  <a:cubicBezTo>
                    <a:pt x="4764504" y="3093407"/>
                    <a:pt x="4762157" y="3095754"/>
                    <a:pt x="4762157" y="3100448"/>
                  </a:cubicBezTo>
                  <a:cubicBezTo>
                    <a:pt x="4762157" y="3105142"/>
                    <a:pt x="4759810" y="3107490"/>
                    <a:pt x="4759810" y="3112184"/>
                  </a:cubicBezTo>
                  <a:cubicBezTo>
                    <a:pt x="4750422" y="3140348"/>
                    <a:pt x="4738687" y="3168513"/>
                    <a:pt x="4726952" y="3196677"/>
                  </a:cubicBezTo>
                  <a:cubicBezTo>
                    <a:pt x="4726952" y="3194330"/>
                    <a:pt x="4726952" y="3194330"/>
                    <a:pt x="4729299" y="3191983"/>
                  </a:cubicBezTo>
                  <a:cubicBezTo>
                    <a:pt x="4731646" y="3182595"/>
                    <a:pt x="4733993" y="3175554"/>
                    <a:pt x="4736340" y="3166166"/>
                  </a:cubicBezTo>
                  <a:cubicBezTo>
                    <a:pt x="4738687" y="3156777"/>
                    <a:pt x="4741034" y="3147389"/>
                    <a:pt x="4743381" y="3138001"/>
                  </a:cubicBezTo>
                  <a:cubicBezTo>
                    <a:pt x="4745728" y="3128613"/>
                    <a:pt x="4748075" y="3121572"/>
                    <a:pt x="4750422" y="3112184"/>
                  </a:cubicBezTo>
                  <a:cubicBezTo>
                    <a:pt x="4752769" y="3102796"/>
                    <a:pt x="4755116" y="3093407"/>
                    <a:pt x="4757463" y="3081672"/>
                  </a:cubicBezTo>
                  <a:cubicBezTo>
                    <a:pt x="4759810" y="3072284"/>
                    <a:pt x="4762157" y="3065243"/>
                    <a:pt x="4764504" y="3055855"/>
                  </a:cubicBezTo>
                  <a:cubicBezTo>
                    <a:pt x="4766852" y="3046466"/>
                    <a:pt x="4769198" y="3034731"/>
                    <a:pt x="4771546" y="3025343"/>
                  </a:cubicBezTo>
                  <a:cubicBezTo>
                    <a:pt x="4773892" y="3018302"/>
                    <a:pt x="4773892" y="3008914"/>
                    <a:pt x="4776240" y="3001873"/>
                  </a:cubicBezTo>
                  <a:cubicBezTo>
                    <a:pt x="4778587" y="2990137"/>
                    <a:pt x="4780934" y="2978402"/>
                    <a:pt x="4783281" y="2966667"/>
                  </a:cubicBezTo>
                  <a:cubicBezTo>
                    <a:pt x="4785628" y="2959626"/>
                    <a:pt x="4785628" y="2952584"/>
                    <a:pt x="4787975" y="2945543"/>
                  </a:cubicBezTo>
                  <a:cubicBezTo>
                    <a:pt x="4790322" y="2929114"/>
                    <a:pt x="4792669" y="2915032"/>
                    <a:pt x="4795016" y="2898602"/>
                  </a:cubicBezTo>
                  <a:cubicBezTo>
                    <a:pt x="4795016" y="2896255"/>
                    <a:pt x="4795016" y="2891561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6867"/>
                  </a:cubicBezTo>
                  <a:cubicBezTo>
                    <a:pt x="4799710" y="2865744"/>
                    <a:pt x="4802057" y="2844620"/>
                    <a:pt x="4804404" y="2825844"/>
                  </a:cubicBezTo>
                  <a:cubicBezTo>
                    <a:pt x="4804404" y="2818803"/>
                    <a:pt x="4806751" y="2811762"/>
                    <a:pt x="4806751" y="2804721"/>
                  </a:cubicBezTo>
                  <a:cubicBezTo>
                    <a:pt x="4809098" y="2790638"/>
                    <a:pt x="4809098" y="2776556"/>
                    <a:pt x="4811445" y="2760127"/>
                  </a:cubicBezTo>
                  <a:cubicBezTo>
                    <a:pt x="4811445" y="2753085"/>
                    <a:pt x="4813793" y="2743697"/>
                    <a:pt x="4813793" y="2736656"/>
                  </a:cubicBezTo>
                  <a:cubicBezTo>
                    <a:pt x="4813793" y="2722574"/>
                    <a:pt x="4816139" y="2708492"/>
                    <a:pt x="4816139" y="2694409"/>
                  </a:cubicBezTo>
                  <a:cubicBezTo>
                    <a:pt x="4816139" y="2687368"/>
                    <a:pt x="4816139" y="2677980"/>
                    <a:pt x="4818487" y="2670939"/>
                  </a:cubicBezTo>
                  <a:cubicBezTo>
                    <a:pt x="4818487" y="2668592"/>
                    <a:pt x="4818487" y="2666245"/>
                    <a:pt x="4818487" y="2666245"/>
                  </a:cubicBezTo>
                  <a:cubicBezTo>
                    <a:pt x="4818487" y="2666245"/>
                    <a:pt x="4818487" y="2666245"/>
                    <a:pt x="4818487" y="2666245"/>
                  </a:cubicBezTo>
                  <a:cubicBezTo>
                    <a:pt x="4818487" y="2673286"/>
                    <a:pt x="4818487" y="2682674"/>
                    <a:pt x="4818487" y="2689715"/>
                  </a:cubicBezTo>
                  <a:cubicBezTo>
                    <a:pt x="4816139" y="2694409"/>
                    <a:pt x="4816139" y="2699103"/>
                    <a:pt x="4816139" y="2703798"/>
                  </a:cubicBezTo>
                  <a:close/>
                  <a:moveTo>
                    <a:pt x="4816139" y="2882173"/>
                  </a:moveTo>
                  <a:cubicBezTo>
                    <a:pt x="4816139" y="2889214"/>
                    <a:pt x="4813793" y="2896255"/>
                    <a:pt x="4811445" y="2903296"/>
                  </a:cubicBezTo>
                  <a:cubicBezTo>
                    <a:pt x="4806751" y="2926767"/>
                    <a:pt x="4802057" y="2947890"/>
                    <a:pt x="4797363" y="2971361"/>
                  </a:cubicBezTo>
                  <a:cubicBezTo>
                    <a:pt x="4797363" y="2973708"/>
                    <a:pt x="4797363" y="2976055"/>
                    <a:pt x="4795016" y="2978402"/>
                  </a:cubicBezTo>
                  <a:cubicBezTo>
                    <a:pt x="4790322" y="2994831"/>
                    <a:pt x="4785628" y="3013608"/>
                    <a:pt x="4783281" y="3030037"/>
                  </a:cubicBezTo>
                  <a:cubicBezTo>
                    <a:pt x="4778587" y="3048813"/>
                    <a:pt x="4771546" y="3067590"/>
                    <a:pt x="4766852" y="3086366"/>
                  </a:cubicBezTo>
                  <a:cubicBezTo>
                    <a:pt x="4766852" y="3084019"/>
                    <a:pt x="4769198" y="3079325"/>
                    <a:pt x="4769198" y="3076978"/>
                  </a:cubicBezTo>
                  <a:cubicBezTo>
                    <a:pt x="4773892" y="3058201"/>
                    <a:pt x="4776240" y="3039425"/>
                    <a:pt x="4780934" y="3020649"/>
                  </a:cubicBezTo>
                  <a:cubicBezTo>
                    <a:pt x="4780934" y="3018302"/>
                    <a:pt x="4780934" y="3015955"/>
                    <a:pt x="4783281" y="3013608"/>
                  </a:cubicBezTo>
                  <a:cubicBezTo>
                    <a:pt x="4787975" y="2992484"/>
                    <a:pt x="4790322" y="2971361"/>
                    <a:pt x="4795016" y="2950237"/>
                  </a:cubicBezTo>
                  <a:cubicBezTo>
                    <a:pt x="4795016" y="2945543"/>
                    <a:pt x="4797363" y="2940849"/>
                    <a:pt x="4797363" y="2933808"/>
                  </a:cubicBezTo>
                  <a:cubicBezTo>
                    <a:pt x="4799710" y="2912685"/>
                    <a:pt x="4802057" y="2891561"/>
                    <a:pt x="4804404" y="2870438"/>
                  </a:cubicBezTo>
                  <a:cubicBezTo>
                    <a:pt x="4804404" y="2868091"/>
                    <a:pt x="4804404" y="2865744"/>
                    <a:pt x="4804404" y="2865744"/>
                  </a:cubicBezTo>
                  <a:cubicBezTo>
                    <a:pt x="4806751" y="2849314"/>
                    <a:pt x="4806751" y="2832885"/>
                    <a:pt x="4809098" y="2816456"/>
                  </a:cubicBezTo>
                  <a:cubicBezTo>
                    <a:pt x="4811445" y="2821150"/>
                    <a:pt x="4816139" y="2825844"/>
                    <a:pt x="4823181" y="2825844"/>
                  </a:cubicBezTo>
                  <a:cubicBezTo>
                    <a:pt x="4820833" y="2846967"/>
                    <a:pt x="4818487" y="2863397"/>
                    <a:pt x="4816139" y="2882173"/>
                  </a:cubicBezTo>
                  <a:close/>
                  <a:moveTo>
                    <a:pt x="4743381" y="3170860"/>
                  </a:moveTo>
                  <a:cubicBezTo>
                    <a:pt x="4738687" y="3184942"/>
                    <a:pt x="4736340" y="3196677"/>
                    <a:pt x="4731646" y="3210759"/>
                  </a:cubicBezTo>
                  <a:cubicBezTo>
                    <a:pt x="4729299" y="3210759"/>
                    <a:pt x="4729299" y="3210759"/>
                    <a:pt x="4726952" y="3210759"/>
                  </a:cubicBezTo>
                  <a:cubicBezTo>
                    <a:pt x="4731646" y="3199024"/>
                    <a:pt x="4736340" y="3189636"/>
                    <a:pt x="4738687" y="3177901"/>
                  </a:cubicBezTo>
                  <a:cubicBezTo>
                    <a:pt x="4741034" y="3173207"/>
                    <a:pt x="4741034" y="3170860"/>
                    <a:pt x="4743381" y="3166166"/>
                  </a:cubicBezTo>
                  <a:cubicBezTo>
                    <a:pt x="4745728" y="3161472"/>
                    <a:pt x="4745728" y="3156777"/>
                    <a:pt x="4748075" y="3154431"/>
                  </a:cubicBezTo>
                  <a:cubicBezTo>
                    <a:pt x="4748075" y="3154431"/>
                    <a:pt x="4748075" y="3156777"/>
                    <a:pt x="4748075" y="3156777"/>
                  </a:cubicBezTo>
                  <a:cubicBezTo>
                    <a:pt x="4748075" y="3161472"/>
                    <a:pt x="4745728" y="3166166"/>
                    <a:pt x="4743381" y="3170860"/>
                  </a:cubicBezTo>
                  <a:close/>
                  <a:moveTo>
                    <a:pt x="4391324" y="3867932"/>
                  </a:moveTo>
                  <a:cubicBezTo>
                    <a:pt x="4386630" y="3872627"/>
                    <a:pt x="4384283" y="3879668"/>
                    <a:pt x="4379589" y="3884362"/>
                  </a:cubicBezTo>
                  <a:cubicBezTo>
                    <a:pt x="4367854" y="3898444"/>
                    <a:pt x="4358465" y="3912527"/>
                    <a:pt x="4346730" y="3928956"/>
                  </a:cubicBezTo>
                  <a:cubicBezTo>
                    <a:pt x="4342036" y="3935997"/>
                    <a:pt x="4337342" y="3940691"/>
                    <a:pt x="4332648" y="3947732"/>
                  </a:cubicBezTo>
                  <a:cubicBezTo>
                    <a:pt x="4323260" y="3961814"/>
                    <a:pt x="4311524" y="3973550"/>
                    <a:pt x="4299789" y="3987632"/>
                  </a:cubicBezTo>
                  <a:cubicBezTo>
                    <a:pt x="4295095" y="3994673"/>
                    <a:pt x="4290401" y="3999367"/>
                    <a:pt x="4283360" y="4006408"/>
                  </a:cubicBezTo>
                  <a:cubicBezTo>
                    <a:pt x="4273972" y="4018144"/>
                    <a:pt x="4262237" y="4029879"/>
                    <a:pt x="4252848" y="4041614"/>
                  </a:cubicBezTo>
                  <a:cubicBezTo>
                    <a:pt x="4245807" y="4048655"/>
                    <a:pt x="4238766" y="4058043"/>
                    <a:pt x="4231725" y="4065085"/>
                  </a:cubicBezTo>
                  <a:cubicBezTo>
                    <a:pt x="4222337" y="4074473"/>
                    <a:pt x="4212948" y="4083861"/>
                    <a:pt x="4205907" y="4093249"/>
                  </a:cubicBezTo>
                  <a:cubicBezTo>
                    <a:pt x="4198866" y="4102637"/>
                    <a:pt x="4189478" y="4109678"/>
                    <a:pt x="4182437" y="4119066"/>
                  </a:cubicBezTo>
                  <a:cubicBezTo>
                    <a:pt x="4182437" y="4119066"/>
                    <a:pt x="4182437" y="4119066"/>
                    <a:pt x="4182437" y="4116720"/>
                  </a:cubicBezTo>
                  <a:cubicBezTo>
                    <a:pt x="4184784" y="4114372"/>
                    <a:pt x="4184784" y="4112026"/>
                    <a:pt x="4187131" y="4107331"/>
                  </a:cubicBezTo>
                  <a:cubicBezTo>
                    <a:pt x="4187131" y="4104984"/>
                    <a:pt x="4189478" y="4102637"/>
                    <a:pt x="4189478" y="4100290"/>
                  </a:cubicBezTo>
                  <a:cubicBezTo>
                    <a:pt x="4191825" y="4097943"/>
                    <a:pt x="4191825" y="4095596"/>
                    <a:pt x="4194172" y="4090902"/>
                  </a:cubicBezTo>
                  <a:cubicBezTo>
                    <a:pt x="4196519" y="4086208"/>
                    <a:pt x="4198866" y="4081514"/>
                    <a:pt x="4198866" y="4076820"/>
                  </a:cubicBezTo>
                  <a:cubicBezTo>
                    <a:pt x="4198866" y="4074473"/>
                    <a:pt x="4201213" y="4072125"/>
                    <a:pt x="4201213" y="4072125"/>
                  </a:cubicBezTo>
                  <a:cubicBezTo>
                    <a:pt x="4205907" y="4060390"/>
                    <a:pt x="4208254" y="4046308"/>
                    <a:pt x="4212948" y="4029879"/>
                  </a:cubicBezTo>
                  <a:cubicBezTo>
                    <a:pt x="4224684" y="4029879"/>
                    <a:pt x="4231725" y="4020490"/>
                    <a:pt x="4231725" y="4008755"/>
                  </a:cubicBezTo>
                  <a:cubicBezTo>
                    <a:pt x="4231725" y="4006408"/>
                    <a:pt x="4231725" y="4004061"/>
                    <a:pt x="4229378" y="4001714"/>
                  </a:cubicBezTo>
                  <a:cubicBezTo>
                    <a:pt x="4231725" y="3999367"/>
                    <a:pt x="4234072" y="3997020"/>
                    <a:pt x="4234072" y="3994673"/>
                  </a:cubicBezTo>
                  <a:cubicBezTo>
                    <a:pt x="4238766" y="3989979"/>
                    <a:pt x="4243460" y="3987632"/>
                    <a:pt x="4248154" y="3982938"/>
                  </a:cubicBezTo>
                  <a:cubicBezTo>
                    <a:pt x="4250501" y="3980591"/>
                    <a:pt x="4252848" y="3978244"/>
                    <a:pt x="4257542" y="3975897"/>
                  </a:cubicBezTo>
                  <a:cubicBezTo>
                    <a:pt x="4269277" y="3966508"/>
                    <a:pt x="4281013" y="3957120"/>
                    <a:pt x="4292748" y="3945385"/>
                  </a:cubicBezTo>
                  <a:cubicBezTo>
                    <a:pt x="4295095" y="3943038"/>
                    <a:pt x="4297442" y="3940691"/>
                    <a:pt x="4299789" y="3940691"/>
                  </a:cubicBezTo>
                  <a:cubicBezTo>
                    <a:pt x="4311524" y="3931303"/>
                    <a:pt x="4320913" y="3921915"/>
                    <a:pt x="4332648" y="3910179"/>
                  </a:cubicBezTo>
                  <a:cubicBezTo>
                    <a:pt x="4334995" y="3907832"/>
                    <a:pt x="4337342" y="3905485"/>
                    <a:pt x="4339689" y="3903138"/>
                  </a:cubicBezTo>
                  <a:cubicBezTo>
                    <a:pt x="4351424" y="3891403"/>
                    <a:pt x="4363159" y="3879668"/>
                    <a:pt x="4374895" y="3867932"/>
                  </a:cubicBezTo>
                  <a:cubicBezTo>
                    <a:pt x="4377242" y="3865586"/>
                    <a:pt x="4379589" y="3863238"/>
                    <a:pt x="4381936" y="3858544"/>
                  </a:cubicBezTo>
                  <a:cubicBezTo>
                    <a:pt x="4393671" y="3846809"/>
                    <a:pt x="4403059" y="3835074"/>
                    <a:pt x="4414795" y="3820992"/>
                  </a:cubicBezTo>
                  <a:cubicBezTo>
                    <a:pt x="4414795" y="3818645"/>
                    <a:pt x="4417141" y="3818645"/>
                    <a:pt x="4417141" y="3816298"/>
                  </a:cubicBezTo>
                  <a:cubicBezTo>
                    <a:pt x="4428877" y="3802215"/>
                    <a:pt x="4440612" y="3788133"/>
                    <a:pt x="4450000" y="3774051"/>
                  </a:cubicBezTo>
                  <a:cubicBezTo>
                    <a:pt x="4452347" y="3771704"/>
                    <a:pt x="4454694" y="3767009"/>
                    <a:pt x="4457041" y="3764663"/>
                  </a:cubicBezTo>
                  <a:cubicBezTo>
                    <a:pt x="4464082" y="3752927"/>
                    <a:pt x="4473471" y="3741192"/>
                    <a:pt x="4480512" y="3729457"/>
                  </a:cubicBezTo>
                  <a:cubicBezTo>
                    <a:pt x="4478165" y="3731804"/>
                    <a:pt x="4475818" y="3736498"/>
                    <a:pt x="4473471" y="3738845"/>
                  </a:cubicBezTo>
                  <a:cubicBezTo>
                    <a:pt x="4450000" y="3783439"/>
                    <a:pt x="4421835" y="3828033"/>
                    <a:pt x="4391324" y="3867932"/>
                  </a:cubicBezTo>
                  <a:close/>
                  <a:moveTo>
                    <a:pt x="4065084" y="4229378"/>
                  </a:moveTo>
                  <a:cubicBezTo>
                    <a:pt x="4051002" y="4241113"/>
                    <a:pt x="4036920" y="4252848"/>
                    <a:pt x="4025185" y="4264584"/>
                  </a:cubicBezTo>
                  <a:cubicBezTo>
                    <a:pt x="4018143" y="4269278"/>
                    <a:pt x="4011102" y="4276319"/>
                    <a:pt x="4004061" y="4281013"/>
                  </a:cubicBezTo>
                  <a:cubicBezTo>
                    <a:pt x="3997020" y="4285707"/>
                    <a:pt x="3989979" y="4292748"/>
                    <a:pt x="3982938" y="4297442"/>
                  </a:cubicBezTo>
                  <a:cubicBezTo>
                    <a:pt x="3978244" y="4299789"/>
                    <a:pt x="3975897" y="4302136"/>
                    <a:pt x="3971203" y="4304483"/>
                  </a:cubicBezTo>
                  <a:cubicBezTo>
                    <a:pt x="3964161" y="4309177"/>
                    <a:pt x="3957120" y="4313871"/>
                    <a:pt x="3950079" y="4318565"/>
                  </a:cubicBezTo>
                  <a:cubicBezTo>
                    <a:pt x="3947732" y="4320913"/>
                    <a:pt x="3945385" y="4320913"/>
                    <a:pt x="3943038" y="4323260"/>
                  </a:cubicBezTo>
                  <a:cubicBezTo>
                    <a:pt x="3928956" y="4332648"/>
                    <a:pt x="3914874" y="4342036"/>
                    <a:pt x="3900791" y="4351424"/>
                  </a:cubicBezTo>
                  <a:cubicBezTo>
                    <a:pt x="3898444" y="4353771"/>
                    <a:pt x="3896097" y="4353771"/>
                    <a:pt x="3891403" y="4356118"/>
                  </a:cubicBezTo>
                  <a:cubicBezTo>
                    <a:pt x="3884362" y="4360812"/>
                    <a:pt x="3877321" y="4365506"/>
                    <a:pt x="3870279" y="4367854"/>
                  </a:cubicBezTo>
                  <a:cubicBezTo>
                    <a:pt x="3865585" y="4370201"/>
                    <a:pt x="3860891" y="4372548"/>
                    <a:pt x="3858544" y="4374895"/>
                  </a:cubicBezTo>
                  <a:cubicBezTo>
                    <a:pt x="3853850" y="4377242"/>
                    <a:pt x="3849156" y="4379589"/>
                    <a:pt x="3846809" y="4381936"/>
                  </a:cubicBezTo>
                  <a:cubicBezTo>
                    <a:pt x="3849156" y="4379589"/>
                    <a:pt x="3851503" y="4377242"/>
                    <a:pt x="3853850" y="4374895"/>
                  </a:cubicBezTo>
                  <a:cubicBezTo>
                    <a:pt x="3863239" y="4367854"/>
                    <a:pt x="3872627" y="4360812"/>
                    <a:pt x="3879668" y="4353771"/>
                  </a:cubicBezTo>
                  <a:cubicBezTo>
                    <a:pt x="3886709" y="4346730"/>
                    <a:pt x="3893750" y="4342036"/>
                    <a:pt x="3900791" y="4334995"/>
                  </a:cubicBezTo>
                  <a:cubicBezTo>
                    <a:pt x="3910180" y="4327954"/>
                    <a:pt x="3919568" y="4318565"/>
                    <a:pt x="3926609" y="4311525"/>
                  </a:cubicBezTo>
                  <a:cubicBezTo>
                    <a:pt x="3933650" y="4304483"/>
                    <a:pt x="3940691" y="4299789"/>
                    <a:pt x="3947732" y="4292748"/>
                  </a:cubicBezTo>
                  <a:cubicBezTo>
                    <a:pt x="3957120" y="4285707"/>
                    <a:pt x="3966509" y="4276319"/>
                    <a:pt x="3973550" y="4266930"/>
                  </a:cubicBezTo>
                  <a:cubicBezTo>
                    <a:pt x="3980591" y="4259889"/>
                    <a:pt x="3987632" y="4255195"/>
                    <a:pt x="3992326" y="4248154"/>
                  </a:cubicBezTo>
                  <a:cubicBezTo>
                    <a:pt x="4001714" y="4238766"/>
                    <a:pt x="4011102" y="4229378"/>
                    <a:pt x="4020491" y="4222337"/>
                  </a:cubicBezTo>
                  <a:cubicBezTo>
                    <a:pt x="4027532" y="4215296"/>
                    <a:pt x="4032226" y="4210602"/>
                    <a:pt x="4039267" y="4203560"/>
                  </a:cubicBezTo>
                  <a:cubicBezTo>
                    <a:pt x="4048655" y="4194172"/>
                    <a:pt x="4058043" y="4184784"/>
                    <a:pt x="4067432" y="4173049"/>
                  </a:cubicBezTo>
                  <a:cubicBezTo>
                    <a:pt x="4072126" y="4168354"/>
                    <a:pt x="4079167" y="4161313"/>
                    <a:pt x="4083861" y="4156619"/>
                  </a:cubicBezTo>
                  <a:cubicBezTo>
                    <a:pt x="4095596" y="4144884"/>
                    <a:pt x="4104984" y="4133149"/>
                    <a:pt x="4116719" y="4121414"/>
                  </a:cubicBezTo>
                  <a:cubicBezTo>
                    <a:pt x="4121414" y="4116720"/>
                    <a:pt x="4123761" y="4114372"/>
                    <a:pt x="4128455" y="4109678"/>
                  </a:cubicBezTo>
                  <a:cubicBezTo>
                    <a:pt x="4154272" y="4081514"/>
                    <a:pt x="4177743" y="4053349"/>
                    <a:pt x="4201213" y="4022838"/>
                  </a:cubicBezTo>
                  <a:cubicBezTo>
                    <a:pt x="4203560" y="4025185"/>
                    <a:pt x="4203560" y="4025185"/>
                    <a:pt x="4205907" y="4025185"/>
                  </a:cubicBezTo>
                  <a:cubicBezTo>
                    <a:pt x="4205907" y="4025185"/>
                    <a:pt x="4205907" y="4027532"/>
                    <a:pt x="4205907" y="4027532"/>
                  </a:cubicBezTo>
                  <a:cubicBezTo>
                    <a:pt x="4205907" y="4029879"/>
                    <a:pt x="4203560" y="4034573"/>
                    <a:pt x="4203560" y="4036920"/>
                  </a:cubicBezTo>
                  <a:cubicBezTo>
                    <a:pt x="4203560" y="4039267"/>
                    <a:pt x="4201213" y="4043961"/>
                    <a:pt x="4201213" y="4046308"/>
                  </a:cubicBezTo>
                  <a:cubicBezTo>
                    <a:pt x="4198866" y="4048655"/>
                    <a:pt x="4198866" y="4053349"/>
                    <a:pt x="4196519" y="4055696"/>
                  </a:cubicBezTo>
                  <a:cubicBezTo>
                    <a:pt x="4196519" y="4058043"/>
                    <a:pt x="4194172" y="4062737"/>
                    <a:pt x="4194172" y="4065085"/>
                  </a:cubicBezTo>
                  <a:cubicBezTo>
                    <a:pt x="4191825" y="4067431"/>
                    <a:pt x="4191825" y="4072125"/>
                    <a:pt x="4189478" y="4074473"/>
                  </a:cubicBezTo>
                  <a:cubicBezTo>
                    <a:pt x="4189478" y="4076820"/>
                    <a:pt x="4187131" y="4079167"/>
                    <a:pt x="4187131" y="4081514"/>
                  </a:cubicBezTo>
                  <a:cubicBezTo>
                    <a:pt x="4184784" y="4086208"/>
                    <a:pt x="4184784" y="4088555"/>
                    <a:pt x="4182437" y="4093249"/>
                  </a:cubicBezTo>
                  <a:cubicBezTo>
                    <a:pt x="4182437" y="4095596"/>
                    <a:pt x="4180090" y="4097943"/>
                    <a:pt x="4180090" y="4100290"/>
                  </a:cubicBezTo>
                  <a:cubicBezTo>
                    <a:pt x="4177743" y="4104984"/>
                    <a:pt x="4175395" y="4109678"/>
                    <a:pt x="4173049" y="4112026"/>
                  </a:cubicBezTo>
                  <a:cubicBezTo>
                    <a:pt x="4173049" y="4112026"/>
                    <a:pt x="4173049" y="4114372"/>
                    <a:pt x="4170701" y="4116720"/>
                  </a:cubicBezTo>
                  <a:cubicBezTo>
                    <a:pt x="4168355" y="4121414"/>
                    <a:pt x="4166007" y="4123761"/>
                    <a:pt x="4163660" y="4128455"/>
                  </a:cubicBezTo>
                  <a:cubicBezTo>
                    <a:pt x="4161313" y="4126108"/>
                    <a:pt x="4156619" y="4126108"/>
                    <a:pt x="4154272" y="4126108"/>
                  </a:cubicBezTo>
                  <a:cubicBezTo>
                    <a:pt x="4142537" y="4126108"/>
                    <a:pt x="4133149" y="4135496"/>
                    <a:pt x="4133149" y="4147231"/>
                  </a:cubicBezTo>
                  <a:cubicBezTo>
                    <a:pt x="4133149" y="4151925"/>
                    <a:pt x="4135496" y="4156619"/>
                    <a:pt x="4137843" y="4161313"/>
                  </a:cubicBezTo>
                  <a:cubicBezTo>
                    <a:pt x="4119067" y="4180090"/>
                    <a:pt x="4102637" y="4196519"/>
                    <a:pt x="4083861" y="4212948"/>
                  </a:cubicBezTo>
                  <a:cubicBezTo>
                    <a:pt x="4079167" y="4217643"/>
                    <a:pt x="4072126" y="4222337"/>
                    <a:pt x="4065084" y="4229378"/>
                  </a:cubicBezTo>
                  <a:close/>
                  <a:moveTo>
                    <a:pt x="3797521" y="4417142"/>
                  </a:moveTo>
                  <a:cubicBezTo>
                    <a:pt x="3776398" y="4433571"/>
                    <a:pt x="3752927" y="4450000"/>
                    <a:pt x="3731804" y="4466429"/>
                  </a:cubicBezTo>
                  <a:cubicBezTo>
                    <a:pt x="3727110" y="4468777"/>
                    <a:pt x="3722416" y="4473471"/>
                    <a:pt x="3717721" y="4475818"/>
                  </a:cubicBezTo>
                  <a:cubicBezTo>
                    <a:pt x="3708333" y="4482859"/>
                    <a:pt x="3698945" y="4487553"/>
                    <a:pt x="3689557" y="4494594"/>
                  </a:cubicBezTo>
                  <a:cubicBezTo>
                    <a:pt x="3698945" y="4487553"/>
                    <a:pt x="3708333" y="4480512"/>
                    <a:pt x="3717721" y="4475818"/>
                  </a:cubicBezTo>
                  <a:cubicBezTo>
                    <a:pt x="3722416" y="4471123"/>
                    <a:pt x="3727110" y="4468777"/>
                    <a:pt x="3731804" y="4464083"/>
                  </a:cubicBezTo>
                  <a:cubicBezTo>
                    <a:pt x="3755274" y="4447653"/>
                    <a:pt x="3776398" y="4431224"/>
                    <a:pt x="3797521" y="4414794"/>
                  </a:cubicBezTo>
                  <a:cubicBezTo>
                    <a:pt x="3802215" y="4410100"/>
                    <a:pt x="3806909" y="4407753"/>
                    <a:pt x="3811603" y="4403059"/>
                  </a:cubicBezTo>
                  <a:cubicBezTo>
                    <a:pt x="3813950" y="4400712"/>
                    <a:pt x="3816298" y="4398365"/>
                    <a:pt x="3820992" y="4396018"/>
                  </a:cubicBezTo>
                  <a:cubicBezTo>
                    <a:pt x="3823339" y="4393671"/>
                    <a:pt x="3825686" y="4393671"/>
                    <a:pt x="3828033" y="4391324"/>
                  </a:cubicBezTo>
                  <a:cubicBezTo>
                    <a:pt x="3823339" y="4396018"/>
                    <a:pt x="3816298" y="4400712"/>
                    <a:pt x="3811603" y="4405406"/>
                  </a:cubicBezTo>
                  <a:cubicBezTo>
                    <a:pt x="3806909" y="4407753"/>
                    <a:pt x="3802215" y="4412447"/>
                    <a:pt x="3797521" y="4417142"/>
                  </a:cubicBezTo>
                  <a:close/>
                  <a:moveTo>
                    <a:pt x="3278824" y="4705828"/>
                  </a:moveTo>
                  <a:cubicBezTo>
                    <a:pt x="3269436" y="4710522"/>
                    <a:pt x="3260047" y="4712869"/>
                    <a:pt x="3250659" y="4717563"/>
                  </a:cubicBezTo>
                  <a:cubicBezTo>
                    <a:pt x="3234230" y="4722258"/>
                    <a:pt x="3217801" y="4729299"/>
                    <a:pt x="3201371" y="4733993"/>
                  </a:cubicBezTo>
                  <a:cubicBezTo>
                    <a:pt x="3199024" y="4733993"/>
                    <a:pt x="3199024" y="4733993"/>
                    <a:pt x="3196677" y="4733993"/>
                  </a:cubicBezTo>
                  <a:cubicBezTo>
                    <a:pt x="3170860" y="4741034"/>
                    <a:pt x="3142695" y="4748075"/>
                    <a:pt x="3116878" y="4755116"/>
                  </a:cubicBezTo>
                  <a:cubicBezTo>
                    <a:pt x="3133307" y="4750422"/>
                    <a:pt x="3147389" y="4745728"/>
                    <a:pt x="3163819" y="4743381"/>
                  </a:cubicBezTo>
                  <a:cubicBezTo>
                    <a:pt x="3173207" y="4741034"/>
                    <a:pt x="3182595" y="4738687"/>
                    <a:pt x="3191983" y="4736340"/>
                  </a:cubicBezTo>
                  <a:cubicBezTo>
                    <a:pt x="3208412" y="4731646"/>
                    <a:pt x="3224842" y="4724605"/>
                    <a:pt x="3243618" y="4719911"/>
                  </a:cubicBezTo>
                  <a:cubicBezTo>
                    <a:pt x="3250659" y="4717563"/>
                    <a:pt x="3257701" y="4715216"/>
                    <a:pt x="3267089" y="4712869"/>
                  </a:cubicBezTo>
                  <a:cubicBezTo>
                    <a:pt x="3290559" y="4705828"/>
                    <a:pt x="3314030" y="4696440"/>
                    <a:pt x="3335153" y="4687052"/>
                  </a:cubicBezTo>
                  <a:cubicBezTo>
                    <a:pt x="3335153" y="4687052"/>
                    <a:pt x="3335153" y="4687052"/>
                    <a:pt x="3332806" y="4687052"/>
                  </a:cubicBezTo>
                  <a:cubicBezTo>
                    <a:pt x="3314030" y="4694093"/>
                    <a:pt x="3297600" y="4698787"/>
                    <a:pt x="3278824" y="4705828"/>
                  </a:cubicBezTo>
                  <a:close/>
                  <a:moveTo>
                    <a:pt x="2753086" y="4830222"/>
                  </a:moveTo>
                  <a:cubicBezTo>
                    <a:pt x="2748391" y="4832569"/>
                    <a:pt x="2746044" y="4832569"/>
                    <a:pt x="2741350" y="4834916"/>
                  </a:cubicBezTo>
                  <a:cubicBezTo>
                    <a:pt x="2739003" y="4834916"/>
                    <a:pt x="2736656" y="4837263"/>
                    <a:pt x="2734309" y="4837263"/>
                  </a:cubicBezTo>
                  <a:cubicBezTo>
                    <a:pt x="2731962" y="4837263"/>
                    <a:pt x="2729615" y="4837263"/>
                    <a:pt x="2727268" y="4839610"/>
                  </a:cubicBezTo>
                  <a:cubicBezTo>
                    <a:pt x="2731962" y="4837263"/>
                    <a:pt x="2736656" y="4837263"/>
                    <a:pt x="2739003" y="4834916"/>
                  </a:cubicBezTo>
                  <a:cubicBezTo>
                    <a:pt x="2739003" y="4834916"/>
                    <a:pt x="2739003" y="4834916"/>
                    <a:pt x="2741350" y="4834916"/>
                  </a:cubicBezTo>
                  <a:cubicBezTo>
                    <a:pt x="2748391" y="4832569"/>
                    <a:pt x="2755433" y="4830222"/>
                    <a:pt x="2762474" y="4825528"/>
                  </a:cubicBezTo>
                  <a:cubicBezTo>
                    <a:pt x="2762474" y="4825528"/>
                    <a:pt x="2762474" y="4825528"/>
                    <a:pt x="2762474" y="4825528"/>
                  </a:cubicBezTo>
                  <a:cubicBezTo>
                    <a:pt x="2762474" y="4825528"/>
                    <a:pt x="2760127" y="4825528"/>
                    <a:pt x="2760127" y="4827875"/>
                  </a:cubicBezTo>
                  <a:cubicBezTo>
                    <a:pt x="2757780" y="4827875"/>
                    <a:pt x="2755433" y="4827875"/>
                    <a:pt x="2753086" y="4830222"/>
                  </a:cubicBezTo>
                  <a:close/>
                  <a:moveTo>
                    <a:pt x="2401029" y="4853692"/>
                  </a:moveTo>
                  <a:cubicBezTo>
                    <a:pt x="2393987" y="4853692"/>
                    <a:pt x="2386946" y="4853692"/>
                    <a:pt x="2379905" y="4853692"/>
                  </a:cubicBezTo>
                  <a:cubicBezTo>
                    <a:pt x="2365823" y="4853692"/>
                    <a:pt x="2349394" y="4853692"/>
                    <a:pt x="2335311" y="4851345"/>
                  </a:cubicBezTo>
                  <a:cubicBezTo>
                    <a:pt x="2325923" y="4851345"/>
                    <a:pt x="2316535" y="4848998"/>
                    <a:pt x="2309494" y="4848998"/>
                  </a:cubicBezTo>
                  <a:cubicBezTo>
                    <a:pt x="2295412" y="4848998"/>
                    <a:pt x="2283676" y="4846651"/>
                    <a:pt x="2269594" y="4846651"/>
                  </a:cubicBezTo>
                  <a:cubicBezTo>
                    <a:pt x="2260206" y="4846651"/>
                    <a:pt x="2250818" y="4844304"/>
                    <a:pt x="2241429" y="4844304"/>
                  </a:cubicBezTo>
                  <a:cubicBezTo>
                    <a:pt x="2229694" y="4841957"/>
                    <a:pt x="2215612" y="4841957"/>
                    <a:pt x="2203877" y="4839610"/>
                  </a:cubicBezTo>
                  <a:cubicBezTo>
                    <a:pt x="2194488" y="4837263"/>
                    <a:pt x="2185100" y="4837263"/>
                    <a:pt x="2175712" y="4834916"/>
                  </a:cubicBezTo>
                  <a:cubicBezTo>
                    <a:pt x="2163977" y="4832569"/>
                    <a:pt x="2149895" y="4832569"/>
                    <a:pt x="2138159" y="4830222"/>
                  </a:cubicBezTo>
                  <a:cubicBezTo>
                    <a:pt x="2128771" y="4827875"/>
                    <a:pt x="2119383" y="4827875"/>
                    <a:pt x="2107648" y="4825528"/>
                  </a:cubicBezTo>
                  <a:cubicBezTo>
                    <a:pt x="2105301" y="4825528"/>
                    <a:pt x="2100607" y="4825528"/>
                    <a:pt x="2098260" y="4823180"/>
                  </a:cubicBezTo>
                  <a:cubicBezTo>
                    <a:pt x="2098260" y="4823180"/>
                    <a:pt x="2098260" y="4823180"/>
                    <a:pt x="2100607" y="4823180"/>
                  </a:cubicBezTo>
                  <a:cubicBezTo>
                    <a:pt x="2112342" y="4825528"/>
                    <a:pt x="2124077" y="4825528"/>
                    <a:pt x="2135812" y="4827875"/>
                  </a:cubicBezTo>
                  <a:cubicBezTo>
                    <a:pt x="2142854" y="4827875"/>
                    <a:pt x="2152242" y="4830222"/>
                    <a:pt x="2159283" y="4830222"/>
                  </a:cubicBezTo>
                  <a:cubicBezTo>
                    <a:pt x="2171018" y="4830222"/>
                    <a:pt x="2185100" y="4832569"/>
                    <a:pt x="2196835" y="4832569"/>
                  </a:cubicBezTo>
                  <a:cubicBezTo>
                    <a:pt x="2203877" y="4832569"/>
                    <a:pt x="2213265" y="4832569"/>
                    <a:pt x="2220306" y="4834916"/>
                  </a:cubicBezTo>
                  <a:cubicBezTo>
                    <a:pt x="2234388" y="4834916"/>
                    <a:pt x="2246123" y="4837263"/>
                    <a:pt x="2260206" y="4837263"/>
                  </a:cubicBezTo>
                  <a:cubicBezTo>
                    <a:pt x="2267247" y="4837263"/>
                    <a:pt x="2274288" y="4837263"/>
                    <a:pt x="2278982" y="4837263"/>
                  </a:cubicBezTo>
                  <a:cubicBezTo>
                    <a:pt x="2300106" y="4837263"/>
                    <a:pt x="2318882" y="4837263"/>
                    <a:pt x="2340005" y="4837263"/>
                  </a:cubicBezTo>
                  <a:cubicBezTo>
                    <a:pt x="2368170" y="4837263"/>
                    <a:pt x="2396334" y="4837263"/>
                    <a:pt x="2426846" y="4834916"/>
                  </a:cubicBezTo>
                  <a:cubicBezTo>
                    <a:pt x="2431540" y="4834916"/>
                    <a:pt x="2436234" y="4834916"/>
                    <a:pt x="2443275" y="4834916"/>
                  </a:cubicBezTo>
                  <a:cubicBezTo>
                    <a:pt x="2466746" y="4832569"/>
                    <a:pt x="2490216" y="4832569"/>
                    <a:pt x="2513687" y="4830222"/>
                  </a:cubicBezTo>
                  <a:cubicBezTo>
                    <a:pt x="2520728" y="4830222"/>
                    <a:pt x="2525422" y="4827875"/>
                    <a:pt x="2532463" y="4827875"/>
                  </a:cubicBezTo>
                  <a:cubicBezTo>
                    <a:pt x="2534810" y="4827875"/>
                    <a:pt x="2537157" y="4827875"/>
                    <a:pt x="2539504" y="4827875"/>
                  </a:cubicBezTo>
                  <a:cubicBezTo>
                    <a:pt x="2539504" y="4827875"/>
                    <a:pt x="2541851" y="4827875"/>
                    <a:pt x="2541851" y="4827875"/>
                  </a:cubicBezTo>
                  <a:cubicBezTo>
                    <a:pt x="2551239" y="4827875"/>
                    <a:pt x="2558281" y="4825528"/>
                    <a:pt x="2567669" y="4825528"/>
                  </a:cubicBezTo>
                  <a:cubicBezTo>
                    <a:pt x="2577057" y="4825528"/>
                    <a:pt x="2588792" y="4823180"/>
                    <a:pt x="2598180" y="4823180"/>
                  </a:cubicBezTo>
                  <a:cubicBezTo>
                    <a:pt x="2607569" y="4823180"/>
                    <a:pt x="2614610" y="4820834"/>
                    <a:pt x="2623998" y="4820834"/>
                  </a:cubicBezTo>
                  <a:cubicBezTo>
                    <a:pt x="2633386" y="4820834"/>
                    <a:pt x="2642774" y="4818486"/>
                    <a:pt x="2652163" y="4818486"/>
                  </a:cubicBezTo>
                  <a:cubicBezTo>
                    <a:pt x="2656857" y="4818486"/>
                    <a:pt x="2659204" y="4818486"/>
                    <a:pt x="2663898" y="4816140"/>
                  </a:cubicBezTo>
                  <a:cubicBezTo>
                    <a:pt x="2666245" y="4823180"/>
                    <a:pt x="2673286" y="4830222"/>
                    <a:pt x="2682674" y="4830222"/>
                  </a:cubicBezTo>
                  <a:cubicBezTo>
                    <a:pt x="2685021" y="4830222"/>
                    <a:pt x="2685021" y="4830222"/>
                    <a:pt x="2687368" y="4830222"/>
                  </a:cubicBezTo>
                  <a:cubicBezTo>
                    <a:pt x="2687368" y="4830222"/>
                    <a:pt x="2687368" y="4830222"/>
                    <a:pt x="2687368" y="4830222"/>
                  </a:cubicBezTo>
                  <a:cubicBezTo>
                    <a:pt x="2682674" y="4834916"/>
                    <a:pt x="2680327" y="4839610"/>
                    <a:pt x="2680327" y="4844304"/>
                  </a:cubicBezTo>
                  <a:cubicBezTo>
                    <a:pt x="2680327" y="4844304"/>
                    <a:pt x="2680327" y="4844304"/>
                    <a:pt x="2680327" y="4844304"/>
                  </a:cubicBezTo>
                  <a:cubicBezTo>
                    <a:pt x="2612263" y="4851345"/>
                    <a:pt x="2541851" y="4853692"/>
                    <a:pt x="2471440" y="4853692"/>
                  </a:cubicBezTo>
                  <a:cubicBezTo>
                    <a:pt x="2445622" y="4856039"/>
                    <a:pt x="2422152" y="4856039"/>
                    <a:pt x="2401029" y="4853692"/>
                  </a:cubicBezTo>
                  <a:close/>
                  <a:moveTo>
                    <a:pt x="1898761" y="4792669"/>
                  </a:moveTo>
                  <a:lnTo>
                    <a:pt x="1898761" y="4792669"/>
                  </a:lnTo>
                  <a:cubicBezTo>
                    <a:pt x="1898761" y="4792669"/>
                    <a:pt x="1896414" y="4792669"/>
                    <a:pt x="1896414" y="4792669"/>
                  </a:cubicBezTo>
                  <a:cubicBezTo>
                    <a:pt x="1896414" y="4792669"/>
                    <a:pt x="1896414" y="4792669"/>
                    <a:pt x="1898761" y="4792669"/>
                  </a:cubicBezTo>
                  <a:close/>
                  <a:moveTo>
                    <a:pt x="1729773" y="4743381"/>
                  </a:moveTo>
                  <a:cubicBezTo>
                    <a:pt x="1720385" y="4741034"/>
                    <a:pt x="1713344" y="4738687"/>
                    <a:pt x="1703956" y="4736340"/>
                  </a:cubicBezTo>
                  <a:cubicBezTo>
                    <a:pt x="1708650" y="4736340"/>
                    <a:pt x="1710997" y="4733993"/>
                    <a:pt x="1715691" y="4731646"/>
                  </a:cubicBezTo>
                  <a:cubicBezTo>
                    <a:pt x="1722732" y="4733993"/>
                    <a:pt x="1727426" y="4736340"/>
                    <a:pt x="1734467" y="4738687"/>
                  </a:cubicBezTo>
                  <a:cubicBezTo>
                    <a:pt x="1739161" y="4741034"/>
                    <a:pt x="1746203" y="4743381"/>
                    <a:pt x="1750897" y="4743381"/>
                  </a:cubicBezTo>
                  <a:cubicBezTo>
                    <a:pt x="1755591" y="4745728"/>
                    <a:pt x="1760285" y="4748075"/>
                    <a:pt x="1764979" y="4750422"/>
                  </a:cubicBezTo>
                  <a:cubicBezTo>
                    <a:pt x="1769673" y="4752769"/>
                    <a:pt x="1772020" y="4752769"/>
                    <a:pt x="1776714" y="4755116"/>
                  </a:cubicBezTo>
                  <a:cubicBezTo>
                    <a:pt x="1776714" y="4755116"/>
                    <a:pt x="1779061" y="4755116"/>
                    <a:pt x="1779061" y="4755116"/>
                  </a:cubicBezTo>
                  <a:cubicBezTo>
                    <a:pt x="1772020" y="4752769"/>
                    <a:pt x="1764979" y="4750422"/>
                    <a:pt x="1757938" y="4750422"/>
                  </a:cubicBezTo>
                  <a:cubicBezTo>
                    <a:pt x="1746203" y="4748075"/>
                    <a:pt x="1739161" y="4745728"/>
                    <a:pt x="1729773" y="4743381"/>
                  </a:cubicBezTo>
                  <a:close/>
                  <a:moveTo>
                    <a:pt x="1645280" y="4717563"/>
                  </a:moveTo>
                  <a:cubicBezTo>
                    <a:pt x="1635891" y="4715216"/>
                    <a:pt x="1626503" y="4710522"/>
                    <a:pt x="1619462" y="4708175"/>
                  </a:cubicBezTo>
                  <a:cubicBezTo>
                    <a:pt x="1610074" y="4705828"/>
                    <a:pt x="1600686" y="4701134"/>
                    <a:pt x="1591298" y="4698787"/>
                  </a:cubicBezTo>
                  <a:cubicBezTo>
                    <a:pt x="1581909" y="4696440"/>
                    <a:pt x="1574868" y="4691746"/>
                    <a:pt x="1565480" y="4689399"/>
                  </a:cubicBezTo>
                  <a:cubicBezTo>
                    <a:pt x="1556092" y="4684705"/>
                    <a:pt x="1546704" y="4682358"/>
                    <a:pt x="1537315" y="4677664"/>
                  </a:cubicBezTo>
                  <a:cubicBezTo>
                    <a:pt x="1527927" y="4675317"/>
                    <a:pt x="1520886" y="4670622"/>
                    <a:pt x="1511498" y="4668276"/>
                  </a:cubicBezTo>
                  <a:cubicBezTo>
                    <a:pt x="1502110" y="4663582"/>
                    <a:pt x="1492722" y="4661234"/>
                    <a:pt x="1483333" y="4656540"/>
                  </a:cubicBezTo>
                  <a:cubicBezTo>
                    <a:pt x="1473945" y="4654193"/>
                    <a:pt x="1466904" y="4649499"/>
                    <a:pt x="1457516" y="4644805"/>
                  </a:cubicBezTo>
                  <a:cubicBezTo>
                    <a:pt x="1448128" y="4640111"/>
                    <a:pt x="1438739" y="4635417"/>
                    <a:pt x="1429351" y="4633070"/>
                  </a:cubicBezTo>
                  <a:cubicBezTo>
                    <a:pt x="1419963" y="4628376"/>
                    <a:pt x="1412922" y="4626029"/>
                    <a:pt x="1403534" y="4621335"/>
                  </a:cubicBezTo>
                  <a:cubicBezTo>
                    <a:pt x="1394146" y="4616641"/>
                    <a:pt x="1384757" y="4611946"/>
                    <a:pt x="1375369" y="4607252"/>
                  </a:cubicBezTo>
                  <a:cubicBezTo>
                    <a:pt x="1368328" y="4602558"/>
                    <a:pt x="1358940" y="4600211"/>
                    <a:pt x="1351899" y="4595517"/>
                  </a:cubicBezTo>
                  <a:cubicBezTo>
                    <a:pt x="1342511" y="4590823"/>
                    <a:pt x="1333122" y="4586129"/>
                    <a:pt x="1323734" y="4581435"/>
                  </a:cubicBezTo>
                  <a:cubicBezTo>
                    <a:pt x="1316693" y="4576741"/>
                    <a:pt x="1307305" y="4574394"/>
                    <a:pt x="1300264" y="4569700"/>
                  </a:cubicBezTo>
                  <a:cubicBezTo>
                    <a:pt x="1297917" y="4569700"/>
                    <a:pt x="1297917" y="4567352"/>
                    <a:pt x="1295570" y="4567352"/>
                  </a:cubicBezTo>
                  <a:cubicBezTo>
                    <a:pt x="1319040" y="4579088"/>
                    <a:pt x="1344858" y="4590823"/>
                    <a:pt x="1370675" y="4602558"/>
                  </a:cubicBezTo>
                  <a:cubicBezTo>
                    <a:pt x="1370675" y="4602558"/>
                    <a:pt x="1370675" y="4602558"/>
                    <a:pt x="1370675" y="4602558"/>
                  </a:cubicBezTo>
                  <a:cubicBezTo>
                    <a:pt x="1373022" y="4602558"/>
                    <a:pt x="1373022" y="4604905"/>
                    <a:pt x="1375369" y="4604905"/>
                  </a:cubicBezTo>
                  <a:cubicBezTo>
                    <a:pt x="1401187" y="4616641"/>
                    <a:pt x="1424657" y="4626029"/>
                    <a:pt x="1450475" y="4637764"/>
                  </a:cubicBezTo>
                  <a:cubicBezTo>
                    <a:pt x="1452822" y="4637764"/>
                    <a:pt x="1452822" y="4637764"/>
                    <a:pt x="1455169" y="4640111"/>
                  </a:cubicBezTo>
                  <a:cubicBezTo>
                    <a:pt x="1466904" y="4644805"/>
                    <a:pt x="1478639" y="4649499"/>
                    <a:pt x="1490375" y="4654193"/>
                  </a:cubicBezTo>
                  <a:cubicBezTo>
                    <a:pt x="1495069" y="4656540"/>
                    <a:pt x="1499763" y="4658887"/>
                    <a:pt x="1506804" y="4658887"/>
                  </a:cubicBezTo>
                  <a:cubicBezTo>
                    <a:pt x="1518539" y="4663582"/>
                    <a:pt x="1527927" y="4665928"/>
                    <a:pt x="1539662" y="4670622"/>
                  </a:cubicBezTo>
                  <a:cubicBezTo>
                    <a:pt x="1553745" y="4675317"/>
                    <a:pt x="1567827" y="4680011"/>
                    <a:pt x="1584256" y="4684705"/>
                  </a:cubicBezTo>
                  <a:cubicBezTo>
                    <a:pt x="1591298" y="4687052"/>
                    <a:pt x="1598339" y="4689399"/>
                    <a:pt x="1605380" y="4691746"/>
                  </a:cubicBezTo>
                  <a:cubicBezTo>
                    <a:pt x="1607727" y="4691746"/>
                    <a:pt x="1607727" y="4691746"/>
                    <a:pt x="1610074" y="4694093"/>
                  </a:cubicBezTo>
                  <a:cubicBezTo>
                    <a:pt x="1617115" y="4696440"/>
                    <a:pt x="1624156" y="4698787"/>
                    <a:pt x="1631197" y="4701134"/>
                  </a:cubicBezTo>
                  <a:cubicBezTo>
                    <a:pt x="1638239" y="4703481"/>
                    <a:pt x="1647627" y="4708175"/>
                    <a:pt x="1654668" y="4710522"/>
                  </a:cubicBezTo>
                  <a:cubicBezTo>
                    <a:pt x="1664056" y="4715216"/>
                    <a:pt x="1675791" y="4717563"/>
                    <a:pt x="1685179" y="4722258"/>
                  </a:cubicBezTo>
                  <a:cubicBezTo>
                    <a:pt x="1687526" y="4722258"/>
                    <a:pt x="1689873" y="4724605"/>
                    <a:pt x="1689873" y="4724605"/>
                  </a:cubicBezTo>
                  <a:cubicBezTo>
                    <a:pt x="1689873" y="4729299"/>
                    <a:pt x="1694567" y="4733993"/>
                    <a:pt x="1696915" y="4736340"/>
                  </a:cubicBezTo>
                  <a:cubicBezTo>
                    <a:pt x="1692220" y="4733993"/>
                    <a:pt x="1685179" y="4733993"/>
                    <a:pt x="1680485" y="4731646"/>
                  </a:cubicBezTo>
                  <a:cubicBezTo>
                    <a:pt x="1664056" y="4722258"/>
                    <a:pt x="1654668" y="4719911"/>
                    <a:pt x="1645280" y="4717563"/>
                  </a:cubicBezTo>
                  <a:close/>
                  <a:moveTo>
                    <a:pt x="959942" y="4349077"/>
                  </a:moveTo>
                  <a:cubicBezTo>
                    <a:pt x="957595" y="4346730"/>
                    <a:pt x="952901" y="4344383"/>
                    <a:pt x="950554" y="4342036"/>
                  </a:cubicBezTo>
                  <a:cubicBezTo>
                    <a:pt x="952901" y="4342036"/>
                    <a:pt x="952901" y="4342036"/>
                    <a:pt x="955248" y="4342036"/>
                  </a:cubicBezTo>
                  <a:cubicBezTo>
                    <a:pt x="957595" y="4342036"/>
                    <a:pt x="959942" y="4342036"/>
                    <a:pt x="962289" y="4339689"/>
                  </a:cubicBezTo>
                  <a:cubicBezTo>
                    <a:pt x="962289" y="4342036"/>
                    <a:pt x="962289" y="4342036"/>
                    <a:pt x="964636" y="4342036"/>
                  </a:cubicBezTo>
                  <a:cubicBezTo>
                    <a:pt x="964636" y="4342036"/>
                    <a:pt x="964636" y="4342036"/>
                    <a:pt x="964636" y="4344383"/>
                  </a:cubicBezTo>
                  <a:cubicBezTo>
                    <a:pt x="964636" y="4344383"/>
                    <a:pt x="962289" y="4346730"/>
                    <a:pt x="959942" y="4349077"/>
                  </a:cubicBezTo>
                  <a:close/>
                  <a:moveTo>
                    <a:pt x="924736" y="4311525"/>
                  </a:moveTo>
                  <a:cubicBezTo>
                    <a:pt x="913001" y="4304483"/>
                    <a:pt x="901266" y="4297442"/>
                    <a:pt x="891878" y="4288054"/>
                  </a:cubicBezTo>
                  <a:cubicBezTo>
                    <a:pt x="889531" y="4285707"/>
                    <a:pt x="887184" y="4283360"/>
                    <a:pt x="884837" y="4281013"/>
                  </a:cubicBezTo>
                  <a:cubicBezTo>
                    <a:pt x="877795" y="4276319"/>
                    <a:pt x="873101" y="4271625"/>
                    <a:pt x="866060" y="4264584"/>
                  </a:cubicBezTo>
                  <a:cubicBezTo>
                    <a:pt x="856672" y="4257542"/>
                    <a:pt x="849631" y="4248154"/>
                    <a:pt x="840243" y="4241113"/>
                  </a:cubicBezTo>
                  <a:cubicBezTo>
                    <a:pt x="833201" y="4236419"/>
                    <a:pt x="828507" y="4229378"/>
                    <a:pt x="821466" y="4224684"/>
                  </a:cubicBezTo>
                  <a:cubicBezTo>
                    <a:pt x="814425" y="4217643"/>
                    <a:pt x="805037" y="4210602"/>
                    <a:pt x="797996" y="4201213"/>
                  </a:cubicBezTo>
                  <a:cubicBezTo>
                    <a:pt x="790955" y="4194172"/>
                    <a:pt x="786261" y="4189478"/>
                    <a:pt x="779219" y="4182437"/>
                  </a:cubicBezTo>
                  <a:cubicBezTo>
                    <a:pt x="772178" y="4175396"/>
                    <a:pt x="762790" y="4166007"/>
                    <a:pt x="755749" y="4158966"/>
                  </a:cubicBezTo>
                  <a:cubicBezTo>
                    <a:pt x="748708" y="4151925"/>
                    <a:pt x="744014" y="4147231"/>
                    <a:pt x="736973" y="4140190"/>
                  </a:cubicBezTo>
                  <a:cubicBezTo>
                    <a:pt x="729931" y="4130802"/>
                    <a:pt x="720543" y="4123761"/>
                    <a:pt x="713502" y="4114372"/>
                  </a:cubicBezTo>
                  <a:cubicBezTo>
                    <a:pt x="708808" y="4109678"/>
                    <a:pt x="701767" y="4102637"/>
                    <a:pt x="697073" y="4095596"/>
                  </a:cubicBezTo>
                  <a:cubicBezTo>
                    <a:pt x="687685" y="4083861"/>
                    <a:pt x="675949" y="4074473"/>
                    <a:pt x="666561" y="4062737"/>
                  </a:cubicBezTo>
                  <a:cubicBezTo>
                    <a:pt x="664214" y="4058043"/>
                    <a:pt x="659520" y="4055696"/>
                    <a:pt x="657173" y="4051002"/>
                  </a:cubicBezTo>
                  <a:cubicBezTo>
                    <a:pt x="643091" y="4036920"/>
                    <a:pt x="631355" y="4020490"/>
                    <a:pt x="619620" y="4006408"/>
                  </a:cubicBezTo>
                  <a:cubicBezTo>
                    <a:pt x="619620" y="4006408"/>
                    <a:pt x="619620" y="4006408"/>
                    <a:pt x="619620" y="4004061"/>
                  </a:cubicBezTo>
                  <a:cubicBezTo>
                    <a:pt x="621967" y="4006408"/>
                    <a:pt x="621967" y="4006408"/>
                    <a:pt x="624314" y="4008755"/>
                  </a:cubicBezTo>
                  <a:cubicBezTo>
                    <a:pt x="629008" y="4015796"/>
                    <a:pt x="636050" y="4020490"/>
                    <a:pt x="640744" y="4027532"/>
                  </a:cubicBezTo>
                  <a:cubicBezTo>
                    <a:pt x="647785" y="4036920"/>
                    <a:pt x="657173" y="4046308"/>
                    <a:pt x="666561" y="4053349"/>
                  </a:cubicBezTo>
                  <a:cubicBezTo>
                    <a:pt x="673602" y="4060390"/>
                    <a:pt x="678296" y="4065085"/>
                    <a:pt x="685338" y="4072125"/>
                  </a:cubicBezTo>
                  <a:cubicBezTo>
                    <a:pt x="694726" y="4081514"/>
                    <a:pt x="701767" y="4088555"/>
                    <a:pt x="711155" y="4097943"/>
                  </a:cubicBezTo>
                  <a:cubicBezTo>
                    <a:pt x="718196" y="4104984"/>
                    <a:pt x="722890" y="4109678"/>
                    <a:pt x="729931" y="4116720"/>
                  </a:cubicBezTo>
                  <a:cubicBezTo>
                    <a:pt x="739320" y="4126108"/>
                    <a:pt x="746361" y="4133149"/>
                    <a:pt x="755749" y="4142537"/>
                  </a:cubicBezTo>
                  <a:cubicBezTo>
                    <a:pt x="762790" y="4147231"/>
                    <a:pt x="767484" y="4154272"/>
                    <a:pt x="774525" y="4158966"/>
                  </a:cubicBezTo>
                  <a:cubicBezTo>
                    <a:pt x="783914" y="4168354"/>
                    <a:pt x="793302" y="4175396"/>
                    <a:pt x="802690" y="4184784"/>
                  </a:cubicBezTo>
                  <a:cubicBezTo>
                    <a:pt x="809731" y="4189478"/>
                    <a:pt x="814425" y="4196519"/>
                    <a:pt x="821466" y="4201213"/>
                  </a:cubicBezTo>
                  <a:cubicBezTo>
                    <a:pt x="830854" y="4210602"/>
                    <a:pt x="840243" y="4217643"/>
                    <a:pt x="849631" y="4227031"/>
                  </a:cubicBezTo>
                  <a:cubicBezTo>
                    <a:pt x="854325" y="4231725"/>
                    <a:pt x="861366" y="4236419"/>
                    <a:pt x="866060" y="4241113"/>
                  </a:cubicBezTo>
                  <a:cubicBezTo>
                    <a:pt x="877795" y="4250501"/>
                    <a:pt x="887184" y="4259889"/>
                    <a:pt x="898919" y="4266930"/>
                  </a:cubicBezTo>
                  <a:cubicBezTo>
                    <a:pt x="903613" y="4271625"/>
                    <a:pt x="908307" y="4273972"/>
                    <a:pt x="913001" y="4278666"/>
                  </a:cubicBezTo>
                  <a:cubicBezTo>
                    <a:pt x="924736" y="4288054"/>
                    <a:pt x="934124" y="4295095"/>
                    <a:pt x="945860" y="4304483"/>
                  </a:cubicBezTo>
                  <a:cubicBezTo>
                    <a:pt x="943513" y="4306830"/>
                    <a:pt x="941166" y="4311525"/>
                    <a:pt x="941166" y="4313871"/>
                  </a:cubicBezTo>
                  <a:cubicBezTo>
                    <a:pt x="941166" y="4313871"/>
                    <a:pt x="938819" y="4311525"/>
                    <a:pt x="938819" y="4311525"/>
                  </a:cubicBezTo>
                  <a:cubicBezTo>
                    <a:pt x="929430" y="4316219"/>
                    <a:pt x="927083" y="4313871"/>
                    <a:pt x="924736" y="4311525"/>
                  </a:cubicBezTo>
                  <a:close/>
                  <a:moveTo>
                    <a:pt x="549209" y="3933650"/>
                  </a:moveTo>
                  <a:cubicBezTo>
                    <a:pt x="528085" y="3910179"/>
                    <a:pt x="506962" y="3886709"/>
                    <a:pt x="488186" y="3860891"/>
                  </a:cubicBezTo>
                  <a:cubicBezTo>
                    <a:pt x="488186" y="3858544"/>
                    <a:pt x="485839" y="3858544"/>
                    <a:pt x="485839" y="3856197"/>
                  </a:cubicBezTo>
                  <a:cubicBezTo>
                    <a:pt x="476450" y="3844462"/>
                    <a:pt x="467062" y="3832727"/>
                    <a:pt x="457674" y="3820992"/>
                  </a:cubicBezTo>
                  <a:cubicBezTo>
                    <a:pt x="457674" y="3820992"/>
                    <a:pt x="455327" y="3818645"/>
                    <a:pt x="455327" y="3818645"/>
                  </a:cubicBezTo>
                  <a:cubicBezTo>
                    <a:pt x="448286" y="3806909"/>
                    <a:pt x="441245" y="3795174"/>
                    <a:pt x="436551" y="3783439"/>
                  </a:cubicBezTo>
                  <a:cubicBezTo>
                    <a:pt x="436551" y="3781092"/>
                    <a:pt x="434204" y="3778745"/>
                    <a:pt x="434204" y="3778745"/>
                  </a:cubicBezTo>
                  <a:cubicBezTo>
                    <a:pt x="429509" y="3769357"/>
                    <a:pt x="424815" y="3759969"/>
                    <a:pt x="420121" y="3748233"/>
                  </a:cubicBezTo>
                  <a:cubicBezTo>
                    <a:pt x="417774" y="3745886"/>
                    <a:pt x="417774" y="3741192"/>
                    <a:pt x="415427" y="3738845"/>
                  </a:cubicBezTo>
                  <a:cubicBezTo>
                    <a:pt x="415427" y="3738845"/>
                    <a:pt x="415427" y="3738845"/>
                    <a:pt x="415427" y="3738845"/>
                  </a:cubicBezTo>
                  <a:cubicBezTo>
                    <a:pt x="417774" y="3743539"/>
                    <a:pt x="422468" y="3750580"/>
                    <a:pt x="424815" y="3755274"/>
                  </a:cubicBezTo>
                  <a:cubicBezTo>
                    <a:pt x="429509" y="3762315"/>
                    <a:pt x="434204" y="3769357"/>
                    <a:pt x="438898" y="3776398"/>
                  </a:cubicBezTo>
                  <a:cubicBezTo>
                    <a:pt x="450633" y="3792827"/>
                    <a:pt x="462368" y="3809256"/>
                    <a:pt x="474103" y="3828033"/>
                  </a:cubicBezTo>
                  <a:cubicBezTo>
                    <a:pt x="481145" y="3837421"/>
                    <a:pt x="488186" y="3846809"/>
                    <a:pt x="492880" y="3856197"/>
                  </a:cubicBezTo>
                  <a:cubicBezTo>
                    <a:pt x="502268" y="3870280"/>
                    <a:pt x="514003" y="3884362"/>
                    <a:pt x="525738" y="3898444"/>
                  </a:cubicBezTo>
                  <a:cubicBezTo>
                    <a:pt x="532780" y="3910179"/>
                    <a:pt x="542168" y="3919567"/>
                    <a:pt x="549209" y="3928956"/>
                  </a:cubicBezTo>
                  <a:cubicBezTo>
                    <a:pt x="556250" y="3938344"/>
                    <a:pt x="563291" y="3947732"/>
                    <a:pt x="570332" y="3957120"/>
                  </a:cubicBezTo>
                  <a:cubicBezTo>
                    <a:pt x="565638" y="3952426"/>
                    <a:pt x="560944" y="3947732"/>
                    <a:pt x="556250" y="3943038"/>
                  </a:cubicBezTo>
                  <a:cubicBezTo>
                    <a:pt x="553903" y="3940691"/>
                    <a:pt x="551556" y="3935997"/>
                    <a:pt x="549209" y="3933650"/>
                  </a:cubicBezTo>
                  <a:close/>
                  <a:moveTo>
                    <a:pt x="410733" y="3741192"/>
                  </a:moveTo>
                  <a:cubicBezTo>
                    <a:pt x="415427" y="3750580"/>
                    <a:pt x="420121" y="3759969"/>
                    <a:pt x="424815" y="3769357"/>
                  </a:cubicBezTo>
                  <a:cubicBezTo>
                    <a:pt x="424815" y="3771704"/>
                    <a:pt x="427162" y="3774051"/>
                    <a:pt x="427162" y="3776398"/>
                  </a:cubicBezTo>
                  <a:cubicBezTo>
                    <a:pt x="431857" y="3785786"/>
                    <a:pt x="436551" y="3797521"/>
                    <a:pt x="443592" y="3806909"/>
                  </a:cubicBezTo>
                  <a:cubicBezTo>
                    <a:pt x="443592" y="3806909"/>
                    <a:pt x="443592" y="3809256"/>
                    <a:pt x="445939" y="3809256"/>
                  </a:cubicBezTo>
                  <a:cubicBezTo>
                    <a:pt x="356751" y="3687210"/>
                    <a:pt x="279299" y="3541693"/>
                    <a:pt x="215928" y="3377400"/>
                  </a:cubicBezTo>
                  <a:cubicBezTo>
                    <a:pt x="222969" y="3393829"/>
                    <a:pt x="230011" y="3407912"/>
                    <a:pt x="237052" y="3424341"/>
                  </a:cubicBezTo>
                  <a:cubicBezTo>
                    <a:pt x="241746" y="3433729"/>
                    <a:pt x="244093" y="3443117"/>
                    <a:pt x="248787" y="3450158"/>
                  </a:cubicBezTo>
                  <a:cubicBezTo>
                    <a:pt x="255828" y="3461893"/>
                    <a:pt x="260522" y="3475976"/>
                    <a:pt x="267563" y="3487711"/>
                  </a:cubicBezTo>
                  <a:cubicBezTo>
                    <a:pt x="274604" y="3501793"/>
                    <a:pt x="281646" y="3515876"/>
                    <a:pt x="288687" y="3527611"/>
                  </a:cubicBezTo>
                  <a:cubicBezTo>
                    <a:pt x="293381" y="3536999"/>
                    <a:pt x="298075" y="3544040"/>
                    <a:pt x="302769" y="3553428"/>
                  </a:cubicBezTo>
                  <a:cubicBezTo>
                    <a:pt x="312157" y="3569858"/>
                    <a:pt x="321545" y="3588634"/>
                    <a:pt x="330934" y="3605063"/>
                  </a:cubicBezTo>
                  <a:cubicBezTo>
                    <a:pt x="333281" y="3612105"/>
                    <a:pt x="337975" y="3616799"/>
                    <a:pt x="342669" y="3623840"/>
                  </a:cubicBezTo>
                  <a:cubicBezTo>
                    <a:pt x="354404" y="3642616"/>
                    <a:pt x="366139" y="3661392"/>
                    <a:pt x="375527" y="3680169"/>
                  </a:cubicBezTo>
                  <a:cubicBezTo>
                    <a:pt x="380222" y="3684863"/>
                    <a:pt x="382569" y="3691904"/>
                    <a:pt x="387263" y="3696598"/>
                  </a:cubicBezTo>
                  <a:cubicBezTo>
                    <a:pt x="391957" y="3705986"/>
                    <a:pt x="398998" y="3715374"/>
                    <a:pt x="406039" y="3724763"/>
                  </a:cubicBezTo>
                  <a:cubicBezTo>
                    <a:pt x="406039" y="3727110"/>
                    <a:pt x="408386" y="3727110"/>
                    <a:pt x="408386" y="3729457"/>
                  </a:cubicBezTo>
                  <a:cubicBezTo>
                    <a:pt x="408386" y="3734151"/>
                    <a:pt x="410733" y="3736498"/>
                    <a:pt x="410733" y="3741192"/>
                  </a:cubicBezTo>
                  <a:close/>
                  <a:moveTo>
                    <a:pt x="173681" y="3262394"/>
                  </a:moveTo>
                  <a:cubicBezTo>
                    <a:pt x="171334" y="3253006"/>
                    <a:pt x="166640" y="3241271"/>
                    <a:pt x="164293" y="3231883"/>
                  </a:cubicBezTo>
                  <a:cubicBezTo>
                    <a:pt x="159599" y="3217801"/>
                    <a:pt x="154905" y="3203718"/>
                    <a:pt x="150211" y="3187289"/>
                  </a:cubicBezTo>
                  <a:cubicBezTo>
                    <a:pt x="147864" y="3180248"/>
                    <a:pt x="145517" y="3170860"/>
                    <a:pt x="143170" y="3163819"/>
                  </a:cubicBezTo>
                  <a:cubicBezTo>
                    <a:pt x="136129" y="3140348"/>
                    <a:pt x="129088" y="3119225"/>
                    <a:pt x="124393" y="3095754"/>
                  </a:cubicBezTo>
                  <a:cubicBezTo>
                    <a:pt x="122046" y="3088713"/>
                    <a:pt x="122046" y="3084019"/>
                    <a:pt x="119699" y="3076978"/>
                  </a:cubicBezTo>
                  <a:cubicBezTo>
                    <a:pt x="117352" y="3072284"/>
                    <a:pt x="117352" y="3065243"/>
                    <a:pt x="115005" y="3060549"/>
                  </a:cubicBezTo>
                  <a:cubicBezTo>
                    <a:pt x="115005" y="3060549"/>
                    <a:pt x="115005" y="3060549"/>
                    <a:pt x="115005" y="3060549"/>
                  </a:cubicBezTo>
                  <a:cubicBezTo>
                    <a:pt x="115005" y="3060549"/>
                    <a:pt x="115005" y="3062896"/>
                    <a:pt x="115005" y="3062896"/>
                  </a:cubicBezTo>
                  <a:cubicBezTo>
                    <a:pt x="117352" y="3072284"/>
                    <a:pt x="122046" y="3081672"/>
                    <a:pt x="124393" y="3091060"/>
                  </a:cubicBezTo>
                  <a:cubicBezTo>
                    <a:pt x="129088" y="3102796"/>
                    <a:pt x="131435" y="3114531"/>
                    <a:pt x="136129" y="3126266"/>
                  </a:cubicBezTo>
                  <a:cubicBezTo>
                    <a:pt x="138476" y="3135654"/>
                    <a:pt x="143170" y="3145042"/>
                    <a:pt x="145517" y="3154431"/>
                  </a:cubicBezTo>
                  <a:cubicBezTo>
                    <a:pt x="150211" y="3166166"/>
                    <a:pt x="154905" y="3177901"/>
                    <a:pt x="157252" y="3189636"/>
                  </a:cubicBezTo>
                  <a:cubicBezTo>
                    <a:pt x="159599" y="3199024"/>
                    <a:pt x="164293" y="3208413"/>
                    <a:pt x="166640" y="3215454"/>
                  </a:cubicBezTo>
                  <a:cubicBezTo>
                    <a:pt x="171334" y="3227189"/>
                    <a:pt x="176028" y="3238924"/>
                    <a:pt x="180723" y="3250659"/>
                  </a:cubicBezTo>
                  <a:cubicBezTo>
                    <a:pt x="185417" y="3260048"/>
                    <a:pt x="187764" y="3267089"/>
                    <a:pt x="192458" y="3276477"/>
                  </a:cubicBezTo>
                  <a:cubicBezTo>
                    <a:pt x="197152" y="3288212"/>
                    <a:pt x="201846" y="3299947"/>
                    <a:pt x="208887" y="3309335"/>
                  </a:cubicBezTo>
                  <a:cubicBezTo>
                    <a:pt x="213581" y="3316377"/>
                    <a:pt x="215928" y="3325765"/>
                    <a:pt x="220622" y="3332806"/>
                  </a:cubicBezTo>
                  <a:cubicBezTo>
                    <a:pt x="225316" y="3344541"/>
                    <a:pt x="232358" y="3356276"/>
                    <a:pt x="237052" y="3368012"/>
                  </a:cubicBezTo>
                  <a:cubicBezTo>
                    <a:pt x="241746" y="3375053"/>
                    <a:pt x="244093" y="3382094"/>
                    <a:pt x="248787" y="3389135"/>
                  </a:cubicBezTo>
                  <a:cubicBezTo>
                    <a:pt x="255828" y="3400870"/>
                    <a:pt x="262869" y="3412606"/>
                    <a:pt x="269910" y="3424341"/>
                  </a:cubicBezTo>
                  <a:cubicBezTo>
                    <a:pt x="269910" y="3424341"/>
                    <a:pt x="269910" y="3424341"/>
                    <a:pt x="269910" y="3424341"/>
                  </a:cubicBezTo>
                  <a:cubicBezTo>
                    <a:pt x="272257" y="3431382"/>
                    <a:pt x="276951" y="3440770"/>
                    <a:pt x="279299" y="3447811"/>
                  </a:cubicBezTo>
                  <a:cubicBezTo>
                    <a:pt x="283993" y="3459547"/>
                    <a:pt x="288687" y="3471282"/>
                    <a:pt x="293381" y="3480670"/>
                  </a:cubicBezTo>
                  <a:cubicBezTo>
                    <a:pt x="293381" y="3480670"/>
                    <a:pt x="293381" y="3483017"/>
                    <a:pt x="295728" y="3483017"/>
                  </a:cubicBezTo>
                  <a:cubicBezTo>
                    <a:pt x="293381" y="3485364"/>
                    <a:pt x="291034" y="3490058"/>
                    <a:pt x="291034" y="3494752"/>
                  </a:cubicBezTo>
                  <a:cubicBezTo>
                    <a:pt x="291034" y="3506487"/>
                    <a:pt x="298075" y="3513529"/>
                    <a:pt x="309810" y="3515876"/>
                  </a:cubicBezTo>
                  <a:cubicBezTo>
                    <a:pt x="314504" y="3522917"/>
                    <a:pt x="316851" y="3532305"/>
                    <a:pt x="321545" y="3539346"/>
                  </a:cubicBezTo>
                  <a:cubicBezTo>
                    <a:pt x="326239" y="3548734"/>
                    <a:pt x="330934" y="3555775"/>
                    <a:pt x="333281" y="3565164"/>
                  </a:cubicBezTo>
                  <a:cubicBezTo>
                    <a:pt x="335628" y="3569858"/>
                    <a:pt x="337975" y="3574552"/>
                    <a:pt x="340322" y="3581593"/>
                  </a:cubicBezTo>
                  <a:cubicBezTo>
                    <a:pt x="356751" y="3623840"/>
                    <a:pt x="373180" y="3668434"/>
                    <a:pt x="391957" y="3710680"/>
                  </a:cubicBezTo>
                  <a:cubicBezTo>
                    <a:pt x="391957" y="3713028"/>
                    <a:pt x="394304" y="3715374"/>
                    <a:pt x="394304" y="3715374"/>
                  </a:cubicBezTo>
                  <a:cubicBezTo>
                    <a:pt x="394304" y="3715374"/>
                    <a:pt x="394304" y="3715374"/>
                    <a:pt x="394304" y="3713028"/>
                  </a:cubicBezTo>
                  <a:cubicBezTo>
                    <a:pt x="384916" y="3698945"/>
                    <a:pt x="377874" y="3687210"/>
                    <a:pt x="368486" y="3673128"/>
                  </a:cubicBezTo>
                  <a:cubicBezTo>
                    <a:pt x="361445" y="3661392"/>
                    <a:pt x="354404" y="3649657"/>
                    <a:pt x="347363" y="3637922"/>
                  </a:cubicBezTo>
                  <a:cubicBezTo>
                    <a:pt x="340322" y="3623840"/>
                    <a:pt x="330934" y="3612105"/>
                    <a:pt x="323892" y="3598022"/>
                  </a:cubicBezTo>
                  <a:cubicBezTo>
                    <a:pt x="316851" y="3586287"/>
                    <a:pt x="312157" y="3574552"/>
                    <a:pt x="305116" y="3562816"/>
                  </a:cubicBezTo>
                  <a:cubicBezTo>
                    <a:pt x="298075" y="3548734"/>
                    <a:pt x="288687" y="3532305"/>
                    <a:pt x="281646" y="3518223"/>
                  </a:cubicBezTo>
                  <a:cubicBezTo>
                    <a:pt x="276951" y="3508834"/>
                    <a:pt x="272257" y="3497099"/>
                    <a:pt x="265216" y="3487711"/>
                  </a:cubicBezTo>
                  <a:cubicBezTo>
                    <a:pt x="255828" y="3468935"/>
                    <a:pt x="246440" y="3452505"/>
                    <a:pt x="239399" y="3433729"/>
                  </a:cubicBezTo>
                  <a:cubicBezTo>
                    <a:pt x="234705" y="3426688"/>
                    <a:pt x="232358" y="3419647"/>
                    <a:pt x="227664" y="3410258"/>
                  </a:cubicBezTo>
                  <a:cubicBezTo>
                    <a:pt x="215928" y="3386788"/>
                    <a:pt x="206540" y="3360971"/>
                    <a:pt x="194805" y="3335153"/>
                  </a:cubicBezTo>
                  <a:cubicBezTo>
                    <a:pt x="192458" y="3328112"/>
                    <a:pt x="187764" y="3318724"/>
                    <a:pt x="185417" y="3311683"/>
                  </a:cubicBezTo>
                  <a:cubicBezTo>
                    <a:pt x="185417" y="3295253"/>
                    <a:pt x="180723" y="3278824"/>
                    <a:pt x="173681" y="3262394"/>
                  </a:cubicBezTo>
                  <a:close/>
                  <a:moveTo>
                    <a:pt x="37553" y="2178059"/>
                  </a:moveTo>
                  <a:cubicBezTo>
                    <a:pt x="37553" y="2175712"/>
                    <a:pt x="37553" y="2171018"/>
                    <a:pt x="37553" y="2168671"/>
                  </a:cubicBezTo>
                  <a:cubicBezTo>
                    <a:pt x="39900" y="2154589"/>
                    <a:pt x="39900" y="2140506"/>
                    <a:pt x="42247" y="2126424"/>
                  </a:cubicBezTo>
                  <a:cubicBezTo>
                    <a:pt x="42247" y="2126424"/>
                    <a:pt x="42247" y="2124077"/>
                    <a:pt x="42247" y="2124077"/>
                  </a:cubicBezTo>
                  <a:cubicBezTo>
                    <a:pt x="44594" y="2107648"/>
                    <a:pt x="46941" y="2091218"/>
                    <a:pt x="49288" y="2079483"/>
                  </a:cubicBezTo>
                  <a:cubicBezTo>
                    <a:pt x="49288" y="2077136"/>
                    <a:pt x="49288" y="2077136"/>
                    <a:pt x="49288" y="2074789"/>
                  </a:cubicBezTo>
                  <a:cubicBezTo>
                    <a:pt x="49288" y="2074789"/>
                    <a:pt x="51635" y="2074789"/>
                    <a:pt x="53982" y="2074789"/>
                  </a:cubicBezTo>
                  <a:cubicBezTo>
                    <a:pt x="51635" y="2086524"/>
                    <a:pt x="49288" y="2100607"/>
                    <a:pt x="49288" y="2112342"/>
                  </a:cubicBezTo>
                  <a:cubicBezTo>
                    <a:pt x="49288" y="2117036"/>
                    <a:pt x="46941" y="2121730"/>
                    <a:pt x="46941" y="2126424"/>
                  </a:cubicBezTo>
                  <a:cubicBezTo>
                    <a:pt x="42247" y="2145201"/>
                    <a:pt x="39900" y="2161630"/>
                    <a:pt x="37553" y="2178059"/>
                  </a:cubicBezTo>
                  <a:cubicBezTo>
                    <a:pt x="37553" y="2180406"/>
                    <a:pt x="37553" y="2182753"/>
                    <a:pt x="37553" y="2185100"/>
                  </a:cubicBezTo>
                  <a:cubicBezTo>
                    <a:pt x="35206" y="2199183"/>
                    <a:pt x="35206" y="2213265"/>
                    <a:pt x="32859" y="2227347"/>
                  </a:cubicBezTo>
                  <a:cubicBezTo>
                    <a:pt x="32859" y="2227347"/>
                    <a:pt x="32859" y="2227347"/>
                    <a:pt x="32859" y="2225000"/>
                  </a:cubicBezTo>
                  <a:cubicBezTo>
                    <a:pt x="32859" y="2208571"/>
                    <a:pt x="35206" y="2192142"/>
                    <a:pt x="37553" y="2178059"/>
                  </a:cubicBezTo>
                  <a:close/>
                  <a:moveTo>
                    <a:pt x="77453" y="1924578"/>
                  </a:moveTo>
                  <a:cubicBezTo>
                    <a:pt x="79800" y="1912843"/>
                    <a:pt x="82147" y="1901108"/>
                    <a:pt x="86841" y="1887025"/>
                  </a:cubicBezTo>
                  <a:cubicBezTo>
                    <a:pt x="89188" y="1877637"/>
                    <a:pt x="91535" y="1868249"/>
                    <a:pt x="93882" y="1861208"/>
                  </a:cubicBezTo>
                  <a:cubicBezTo>
                    <a:pt x="96229" y="1849473"/>
                    <a:pt x="98576" y="1840084"/>
                    <a:pt x="103270" y="1828349"/>
                  </a:cubicBezTo>
                  <a:cubicBezTo>
                    <a:pt x="105617" y="1818961"/>
                    <a:pt x="107964" y="1809573"/>
                    <a:pt x="112658" y="1800185"/>
                  </a:cubicBezTo>
                  <a:cubicBezTo>
                    <a:pt x="115005" y="1790796"/>
                    <a:pt x="119699" y="1779061"/>
                    <a:pt x="122046" y="1769673"/>
                  </a:cubicBezTo>
                  <a:cubicBezTo>
                    <a:pt x="124393" y="1760285"/>
                    <a:pt x="129088" y="1750897"/>
                    <a:pt x="131435" y="1741508"/>
                  </a:cubicBezTo>
                  <a:cubicBezTo>
                    <a:pt x="133782" y="1732120"/>
                    <a:pt x="138476" y="1722732"/>
                    <a:pt x="140823" y="1713344"/>
                  </a:cubicBezTo>
                  <a:cubicBezTo>
                    <a:pt x="140823" y="1703956"/>
                    <a:pt x="143170" y="1694568"/>
                    <a:pt x="147864" y="1685179"/>
                  </a:cubicBezTo>
                  <a:cubicBezTo>
                    <a:pt x="152558" y="1675791"/>
                    <a:pt x="154905" y="1666403"/>
                    <a:pt x="159599" y="1657015"/>
                  </a:cubicBezTo>
                  <a:cubicBezTo>
                    <a:pt x="164293" y="1647627"/>
                    <a:pt x="166640" y="1638238"/>
                    <a:pt x="171334" y="1628850"/>
                  </a:cubicBezTo>
                  <a:cubicBezTo>
                    <a:pt x="176028" y="1619462"/>
                    <a:pt x="178376" y="1610074"/>
                    <a:pt x="183070" y="1600686"/>
                  </a:cubicBezTo>
                  <a:cubicBezTo>
                    <a:pt x="187764" y="1591297"/>
                    <a:pt x="190111" y="1581909"/>
                    <a:pt x="194805" y="1574868"/>
                  </a:cubicBezTo>
                  <a:cubicBezTo>
                    <a:pt x="199499" y="1565480"/>
                    <a:pt x="201846" y="1556092"/>
                    <a:pt x="206540" y="1546704"/>
                  </a:cubicBezTo>
                  <a:cubicBezTo>
                    <a:pt x="211234" y="1537315"/>
                    <a:pt x="215928" y="1530274"/>
                    <a:pt x="218275" y="1520886"/>
                  </a:cubicBezTo>
                  <a:cubicBezTo>
                    <a:pt x="222969" y="1511498"/>
                    <a:pt x="227664" y="1502110"/>
                    <a:pt x="232358" y="1495069"/>
                  </a:cubicBezTo>
                  <a:cubicBezTo>
                    <a:pt x="237052" y="1485680"/>
                    <a:pt x="241746" y="1478639"/>
                    <a:pt x="246440" y="1469251"/>
                  </a:cubicBezTo>
                  <a:cubicBezTo>
                    <a:pt x="251134" y="1459863"/>
                    <a:pt x="255828" y="1450475"/>
                    <a:pt x="260522" y="1443434"/>
                  </a:cubicBezTo>
                  <a:cubicBezTo>
                    <a:pt x="262869" y="1441087"/>
                    <a:pt x="265216" y="1436392"/>
                    <a:pt x="265216" y="1434045"/>
                  </a:cubicBezTo>
                  <a:cubicBezTo>
                    <a:pt x="260522" y="1443434"/>
                    <a:pt x="255828" y="1455169"/>
                    <a:pt x="253481" y="1464557"/>
                  </a:cubicBezTo>
                  <a:cubicBezTo>
                    <a:pt x="248787" y="1476292"/>
                    <a:pt x="244093" y="1488027"/>
                    <a:pt x="239399" y="1499763"/>
                  </a:cubicBezTo>
                  <a:cubicBezTo>
                    <a:pt x="232358" y="1516192"/>
                    <a:pt x="227664" y="1532621"/>
                    <a:pt x="220622" y="1546704"/>
                  </a:cubicBezTo>
                  <a:cubicBezTo>
                    <a:pt x="215928" y="1558439"/>
                    <a:pt x="211234" y="1570174"/>
                    <a:pt x="206540" y="1579562"/>
                  </a:cubicBezTo>
                  <a:cubicBezTo>
                    <a:pt x="199499" y="1595992"/>
                    <a:pt x="194805" y="1614768"/>
                    <a:pt x="187764" y="1631197"/>
                  </a:cubicBezTo>
                  <a:cubicBezTo>
                    <a:pt x="183070" y="1640586"/>
                    <a:pt x="180723" y="1652321"/>
                    <a:pt x="176028" y="1661709"/>
                  </a:cubicBezTo>
                  <a:cubicBezTo>
                    <a:pt x="168987" y="1682832"/>
                    <a:pt x="161946" y="1701609"/>
                    <a:pt x="157252" y="1722732"/>
                  </a:cubicBezTo>
                  <a:cubicBezTo>
                    <a:pt x="154905" y="1727426"/>
                    <a:pt x="154905" y="1732120"/>
                    <a:pt x="152558" y="1736814"/>
                  </a:cubicBezTo>
                  <a:cubicBezTo>
                    <a:pt x="147864" y="1748550"/>
                    <a:pt x="143170" y="1760285"/>
                    <a:pt x="138476" y="1772020"/>
                  </a:cubicBezTo>
                  <a:cubicBezTo>
                    <a:pt x="136129" y="1779061"/>
                    <a:pt x="133782" y="1788449"/>
                    <a:pt x="131435" y="1795491"/>
                  </a:cubicBezTo>
                  <a:cubicBezTo>
                    <a:pt x="126741" y="1807226"/>
                    <a:pt x="124393" y="1816614"/>
                    <a:pt x="119699" y="1828349"/>
                  </a:cubicBezTo>
                  <a:cubicBezTo>
                    <a:pt x="117352" y="1835390"/>
                    <a:pt x="115005" y="1844779"/>
                    <a:pt x="112658" y="1851820"/>
                  </a:cubicBezTo>
                  <a:cubicBezTo>
                    <a:pt x="110311" y="1863555"/>
                    <a:pt x="105617" y="1872943"/>
                    <a:pt x="103270" y="1884678"/>
                  </a:cubicBezTo>
                  <a:cubicBezTo>
                    <a:pt x="100923" y="1891719"/>
                    <a:pt x="98576" y="1901108"/>
                    <a:pt x="96229" y="1908149"/>
                  </a:cubicBezTo>
                  <a:cubicBezTo>
                    <a:pt x="93882" y="1917537"/>
                    <a:pt x="89188" y="1929272"/>
                    <a:pt x="86841" y="1938660"/>
                  </a:cubicBezTo>
                  <a:cubicBezTo>
                    <a:pt x="84494" y="1948049"/>
                    <a:pt x="82147" y="1955090"/>
                    <a:pt x="79800" y="1962131"/>
                  </a:cubicBezTo>
                  <a:cubicBezTo>
                    <a:pt x="75105" y="1971519"/>
                    <a:pt x="72758" y="1978560"/>
                    <a:pt x="70411" y="1985601"/>
                  </a:cubicBezTo>
                  <a:cubicBezTo>
                    <a:pt x="70411" y="1985601"/>
                    <a:pt x="70411" y="1985601"/>
                    <a:pt x="70411" y="1985601"/>
                  </a:cubicBezTo>
                  <a:cubicBezTo>
                    <a:pt x="68064" y="1985601"/>
                    <a:pt x="68064" y="1985601"/>
                    <a:pt x="65717" y="1987948"/>
                  </a:cubicBezTo>
                  <a:cubicBezTo>
                    <a:pt x="65717" y="1987948"/>
                    <a:pt x="65717" y="1987948"/>
                    <a:pt x="65717" y="1990295"/>
                  </a:cubicBezTo>
                  <a:cubicBezTo>
                    <a:pt x="65717" y="1990295"/>
                    <a:pt x="65717" y="1990295"/>
                    <a:pt x="65717" y="1992643"/>
                  </a:cubicBezTo>
                  <a:cubicBezTo>
                    <a:pt x="65717" y="1992643"/>
                    <a:pt x="65717" y="1992643"/>
                    <a:pt x="63370" y="1992643"/>
                  </a:cubicBezTo>
                  <a:cubicBezTo>
                    <a:pt x="65717" y="1976213"/>
                    <a:pt x="68064" y="1962131"/>
                    <a:pt x="70411" y="1948049"/>
                  </a:cubicBezTo>
                  <a:cubicBezTo>
                    <a:pt x="72758" y="1941007"/>
                    <a:pt x="75105" y="1931619"/>
                    <a:pt x="77453" y="1924578"/>
                  </a:cubicBezTo>
                  <a:close/>
                  <a:moveTo>
                    <a:pt x="330934" y="1293223"/>
                  </a:moveTo>
                  <a:cubicBezTo>
                    <a:pt x="335628" y="1283834"/>
                    <a:pt x="340322" y="1274446"/>
                    <a:pt x="345016" y="1265058"/>
                  </a:cubicBezTo>
                  <a:cubicBezTo>
                    <a:pt x="345016" y="1262711"/>
                    <a:pt x="347363" y="1262711"/>
                    <a:pt x="347363" y="1260364"/>
                  </a:cubicBezTo>
                  <a:cubicBezTo>
                    <a:pt x="352057" y="1248629"/>
                    <a:pt x="356751" y="1239241"/>
                    <a:pt x="363792" y="1227505"/>
                  </a:cubicBezTo>
                  <a:cubicBezTo>
                    <a:pt x="366139" y="1225158"/>
                    <a:pt x="366139" y="1220464"/>
                    <a:pt x="368486" y="1218117"/>
                  </a:cubicBezTo>
                  <a:cubicBezTo>
                    <a:pt x="373180" y="1211076"/>
                    <a:pt x="375527" y="1204035"/>
                    <a:pt x="380222" y="1196994"/>
                  </a:cubicBezTo>
                  <a:cubicBezTo>
                    <a:pt x="380222" y="1194647"/>
                    <a:pt x="382569" y="1194647"/>
                    <a:pt x="382569" y="1192300"/>
                  </a:cubicBezTo>
                  <a:cubicBezTo>
                    <a:pt x="394304" y="1178217"/>
                    <a:pt x="403692" y="1166482"/>
                    <a:pt x="415427" y="1159441"/>
                  </a:cubicBezTo>
                  <a:cubicBezTo>
                    <a:pt x="413080" y="1164135"/>
                    <a:pt x="410733" y="1166482"/>
                    <a:pt x="408386" y="1171176"/>
                  </a:cubicBezTo>
                  <a:cubicBezTo>
                    <a:pt x="403692" y="1178217"/>
                    <a:pt x="398998" y="1187606"/>
                    <a:pt x="394304" y="1194647"/>
                  </a:cubicBezTo>
                  <a:cubicBezTo>
                    <a:pt x="382569" y="1215770"/>
                    <a:pt x="368486" y="1236893"/>
                    <a:pt x="356751" y="1258017"/>
                  </a:cubicBezTo>
                  <a:cubicBezTo>
                    <a:pt x="352057" y="1258017"/>
                    <a:pt x="352057" y="1258017"/>
                    <a:pt x="352057" y="1260364"/>
                  </a:cubicBezTo>
                  <a:cubicBezTo>
                    <a:pt x="342669" y="1279140"/>
                    <a:pt x="330934" y="1295570"/>
                    <a:pt x="321545" y="1314346"/>
                  </a:cubicBezTo>
                  <a:cubicBezTo>
                    <a:pt x="323892" y="1311999"/>
                    <a:pt x="323892" y="1307305"/>
                    <a:pt x="326239" y="1304958"/>
                  </a:cubicBezTo>
                  <a:cubicBezTo>
                    <a:pt x="326239" y="1300264"/>
                    <a:pt x="328587" y="1297917"/>
                    <a:pt x="330934" y="1293223"/>
                  </a:cubicBezTo>
                  <a:close/>
                  <a:moveTo>
                    <a:pt x="621967" y="875448"/>
                  </a:moveTo>
                  <a:cubicBezTo>
                    <a:pt x="624314" y="873101"/>
                    <a:pt x="629008" y="870754"/>
                    <a:pt x="631355" y="868407"/>
                  </a:cubicBezTo>
                  <a:cubicBezTo>
                    <a:pt x="638397" y="863713"/>
                    <a:pt x="643091" y="859019"/>
                    <a:pt x="650132" y="856672"/>
                  </a:cubicBezTo>
                  <a:cubicBezTo>
                    <a:pt x="652479" y="854325"/>
                    <a:pt x="654826" y="854325"/>
                    <a:pt x="657173" y="851978"/>
                  </a:cubicBezTo>
                  <a:cubicBezTo>
                    <a:pt x="666561" y="847284"/>
                    <a:pt x="673602" y="842590"/>
                    <a:pt x="682991" y="837896"/>
                  </a:cubicBezTo>
                  <a:cubicBezTo>
                    <a:pt x="685338" y="837896"/>
                    <a:pt x="687685" y="835549"/>
                    <a:pt x="690032" y="835549"/>
                  </a:cubicBezTo>
                  <a:cubicBezTo>
                    <a:pt x="697073" y="833202"/>
                    <a:pt x="704114" y="828507"/>
                    <a:pt x="708808" y="826160"/>
                  </a:cubicBezTo>
                  <a:cubicBezTo>
                    <a:pt x="711155" y="823813"/>
                    <a:pt x="715849" y="823813"/>
                    <a:pt x="718196" y="821466"/>
                  </a:cubicBezTo>
                  <a:cubicBezTo>
                    <a:pt x="722890" y="819119"/>
                    <a:pt x="729931" y="816772"/>
                    <a:pt x="734626" y="816772"/>
                  </a:cubicBezTo>
                  <a:cubicBezTo>
                    <a:pt x="736973" y="816772"/>
                    <a:pt x="741667" y="814425"/>
                    <a:pt x="744014" y="814425"/>
                  </a:cubicBezTo>
                  <a:cubicBezTo>
                    <a:pt x="748708" y="812078"/>
                    <a:pt x="755749" y="812078"/>
                    <a:pt x="760443" y="809731"/>
                  </a:cubicBezTo>
                  <a:cubicBezTo>
                    <a:pt x="762790" y="809731"/>
                    <a:pt x="767484" y="807384"/>
                    <a:pt x="769831" y="807384"/>
                  </a:cubicBezTo>
                  <a:cubicBezTo>
                    <a:pt x="772178" y="807384"/>
                    <a:pt x="774525" y="807384"/>
                    <a:pt x="776872" y="807384"/>
                  </a:cubicBezTo>
                  <a:cubicBezTo>
                    <a:pt x="776872" y="812078"/>
                    <a:pt x="779219" y="814425"/>
                    <a:pt x="781566" y="816772"/>
                  </a:cubicBezTo>
                  <a:cubicBezTo>
                    <a:pt x="776872" y="821466"/>
                    <a:pt x="772178" y="823813"/>
                    <a:pt x="767484" y="828507"/>
                  </a:cubicBezTo>
                  <a:cubicBezTo>
                    <a:pt x="760443" y="833202"/>
                    <a:pt x="755749" y="840243"/>
                    <a:pt x="748708" y="844937"/>
                  </a:cubicBezTo>
                  <a:cubicBezTo>
                    <a:pt x="739320" y="854325"/>
                    <a:pt x="729931" y="861366"/>
                    <a:pt x="720543" y="870754"/>
                  </a:cubicBezTo>
                  <a:cubicBezTo>
                    <a:pt x="713502" y="875448"/>
                    <a:pt x="708808" y="882489"/>
                    <a:pt x="701767" y="887184"/>
                  </a:cubicBezTo>
                  <a:cubicBezTo>
                    <a:pt x="692379" y="896572"/>
                    <a:pt x="682991" y="905960"/>
                    <a:pt x="673602" y="915348"/>
                  </a:cubicBezTo>
                  <a:cubicBezTo>
                    <a:pt x="668908" y="920042"/>
                    <a:pt x="664214" y="924736"/>
                    <a:pt x="657173" y="929430"/>
                  </a:cubicBezTo>
                  <a:cubicBezTo>
                    <a:pt x="645438" y="941166"/>
                    <a:pt x="636050" y="950554"/>
                    <a:pt x="624314" y="962289"/>
                  </a:cubicBezTo>
                  <a:cubicBezTo>
                    <a:pt x="621967" y="964636"/>
                    <a:pt x="617273" y="969330"/>
                    <a:pt x="614926" y="971677"/>
                  </a:cubicBezTo>
                  <a:cubicBezTo>
                    <a:pt x="572679" y="1013924"/>
                    <a:pt x="532780" y="1060865"/>
                    <a:pt x="495227" y="1105459"/>
                  </a:cubicBezTo>
                  <a:cubicBezTo>
                    <a:pt x="495227" y="1105459"/>
                    <a:pt x="492880" y="1107806"/>
                    <a:pt x="492880" y="1107806"/>
                  </a:cubicBezTo>
                  <a:cubicBezTo>
                    <a:pt x="488186" y="1112500"/>
                    <a:pt x="483492" y="1114847"/>
                    <a:pt x="481145" y="1119541"/>
                  </a:cubicBezTo>
                  <a:cubicBezTo>
                    <a:pt x="476450" y="1121888"/>
                    <a:pt x="474103" y="1126582"/>
                    <a:pt x="469409" y="1131276"/>
                  </a:cubicBezTo>
                  <a:cubicBezTo>
                    <a:pt x="467062" y="1133623"/>
                    <a:pt x="464715" y="1135970"/>
                    <a:pt x="462368" y="1138318"/>
                  </a:cubicBezTo>
                  <a:cubicBezTo>
                    <a:pt x="460021" y="1138318"/>
                    <a:pt x="457674" y="1135970"/>
                    <a:pt x="455327" y="1135970"/>
                  </a:cubicBezTo>
                  <a:cubicBezTo>
                    <a:pt x="448286" y="1135970"/>
                    <a:pt x="441245" y="1140665"/>
                    <a:pt x="438898" y="1145359"/>
                  </a:cubicBezTo>
                  <a:cubicBezTo>
                    <a:pt x="436551" y="1145359"/>
                    <a:pt x="436551" y="1145359"/>
                    <a:pt x="434204" y="1145359"/>
                  </a:cubicBezTo>
                  <a:cubicBezTo>
                    <a:pt x="431857" y="1145359"/>
                    <a:pt x="429509" y="1145359"/>
                    <a:pt x="427162" y="1145359"/>
                  </a:cubicBezTo>
                  <a:cubicBezTo>
                    <a:pt x="427162" y="1145359"/>
                    <a:pt x="424815" y="1145359"/>
                    <a:pt x="424815" y="1145359"/>
                  </a:cubicBezTo>
                  <a:cubicBezTo>
                    <a:pt x="422468" y="1145359"/>
                    <a:pt x="422468" y="1145359"/>
                    <a:pt x="420121" y="1147706"/>
                  </a:cubicBezTo>
                  <a:cubicBezTo>
                    <a:pt x="417774" y="1147706"/>
                    <a:pt x="417774" y="1150053"/>
                    <a:pt x="415427" y="1150053"/>
                  </a:cubicBezTo>
                  <a:cubicBezTo>
                    <a:pt x="415427" y="1150053"/>
                    <a:pt x="413080" y="1150053"/>
                    <a:pt x="413080" y="1152400"/>
                  </a:cubicBezTo>
                  <a:cubicBezTo>
                    <a:pt x="413080" y="1152400"/>
                    <a:pt x="410733" y="1152400"/>
                    <a:pt x="410733" y="1152400"/>
                  </a:cubicBezTo>
                  <a:cubicBezTo>
                    <a:pt x="469409" y="1058518"/>
                    <a:pt x="535127" y="966983"/>
                    <a:pt x="607885" y="880142"/>
                  </a:cubicBezTo>
                  <a:cubicBezTo>
                    <a:pt x="617273" y="877795"/>
                    <a:pt x="619620" y="875448"/>
                    <a:pt x="621967" y="875448"/>
                  </a:cubicBezTo>
                  <a:close/>
                  <a:moveTo>
                    <a:pt x="767484" y="805037"/>
                  </a:moveTo>
                  <a:cubicBezTo>
                    <a:pt x="760443" y="805037"/>
                    <a:pt x="755749" y="807384"/>
                    <a:pt x="748708" y="809731"/>
                  </a:cubicBezTo>
                  <a:cubicBezTo>
                    <a:pt x="746361" y="809731"/>
                    <a:pt x="741667" y="812078"/>
                    <a:pt x="739320" y="812078"/>
                  </a:cubicBezTo>
                  <a:cubicBezTo>
                    <a:pt x="732279" y="814425"/>
                    <a:pt x="727584" y="816772"/>
                    <a:pt x="720543" y="819119"/>
                  </a:cubicBezTo>
                  <a:cubicBezTo>
                    <a:pt x="718196" y="819119"/>
                    <a:pt x="715849" y="821466"/>
                    <a:pt x="711155" y="821466"/>
                  </a:cubicBezTo>
                  <a:cubicBezTo>
                    <a:pt x="701767" y="823813"/>
                    <a:pt x="694726" y="828507"/>
                    <a:pt x="685338" y="833202"/>
                  </a:cubicBezTo>
                  <a:cubicBezTo>
                    <a:pt x="685338" y="833202"/>
                    <a:pt x="682991" y="835549"/>
                    <a:pt x="682991" y="835549"/>
                  </a:cubicBezTo>
                  <a:cubicBezTo>
                    <a:pt x="675949" y="840243"/>
                    <a:pt x="666561" y="842590"/>
                    <a:pt x="659520" y="847284"/>
                  </a:cubicBezTo>
                  <a:cubicBezTo>
                    <a:pt x="657173" y="849631"/>
                    <a:pt x="654826" y="851978"/>
                    <a:pt x="650132" y="851978"/>
                  </a:cubicBezTo>
                  <a:cubicBezTo>
                    <a:pt x="643091" y="856672"/>
                    <a:pt x="638397" y="859019"/>
                    <a:pt x="631355" y="863713"/>
                  </a:cubicBezTo>
                  <a:cubicBezTo>
                    <a:pt x="629008" y="866060"/>
                    <a:pt x="624314" y="868407"/>
                    <a:pt x="621967" y="870754"/>
                  </a:cubicBezTo>
                  <a:cubicBezTo>
                    <a:pt x="621967" y="870754"/>
                    <a:pt x="619620" y="873101"/>
                    <a:pt x="617273" y="873101"/>
                  </a:cubicBezTo>
                  <a:cubicBezTo>
                    <a:pt x="751055" y="713502"/>
                    <a:pt x="903613" y="570332"/>
                    <a:pt x="1067906" y="452980"/>
                  </a:cubicBezTo>
                  <a:cubicBezTo>
                    <a:pt x="1046783" y="471756"/>
                    <a:pt x="1025659" y="492880"/>
                    <a:pt x="1002189" y="516350"/>
                  </a:cubicBezTo>
                  <a:cubicBezTo>
                    <a:pt x="999842" y="518697"/>
                    <a:pt x="997495" y="521044"/>
                    <a:pt x="995148" y="525738"/>
                  </a:cubicBezTo>
                  <a:cubicBezTo>
                    <a:pt x="988107" y="535127"/>
                    <a:pt x="978718" y="542168"/>
                    <a:pt x="971677" y="551556"/>
                  </a:cubicBezTo>
                  <a:cubicBezTo>
                    <a:pt x="969330" y="556250"/>
                    <a:pt x="964636" y="558597"/>
                    <a:pt x="962289" y="563291"/>
                  </a:cubicBezTo>
                  <a:cubicBezTo>
                    <a:pt x="955248" y="572679"/>
                    <a:pt x="948207" y="582068"/>
                    <a:pt x="941166" y="589109"/>
                  </a:cubicBezTo>
                  <a:cubicBezTo>
                    <a:pt x="938819" y="593803"/>
                    <a:pt x="934124" y="596150"/>
                    <a:pt x="931777" y="600844"/>
                  </a:cubicBezTo>
                  <a:cubicBezTo>
                    <a:pt x="922389" y="612579"/>
                    <a:pt x="913001" y="626661"/>
                    <a:pt x="903613" y="638397"/>
                  </a:cubicBezTo>
                  <a:cubicBezTo>
                    <a:pt x="898919" y="643091"/>
                    <a:pt x="896572" y="650132"/>
                    <a:pt x="891878" y="654826"/>
                  </a:cubicBezTo>
                  <a:cubicBezTo>
                    <a:pt x="884837" y="664214"/>
                    <a:pt x="880142" y="673602"/>
                    <a:pt x="873101" y="680643"/>
                  </a:cubicBezTo>
                  <a:cubicBezTo>
                    <a:pt x="868407" y="687685"/>
                    <a:pt x="863713" y="692379"/>
                    <a:pt x="861366" y="699420"/>
                  </a:cubicBezTo>
                  <a:cubicBezTo>
                    <a:pt x="854325" y="708808"/>
                    <a:pt x="849631" y="718196"/>
                    <a:pt x="842590" y="729931"/>
                  </a:cubicBezTo>
                  <a:cubicBezTo>
                    <a:pt x="837896" y="736973"/>
                    <a:pt x="835549" y="741667"/>
                    <a:pt x="830854" y="748708"/>
                  </a:cubicBezTo>
                  <a:cubicBezTo>
                    <a:pt x="826160" y="755749"/>
                    <a:pt x="821466" y="762790"/>
                    <a:pt x="816772" y="769831"/>
                  </a:cubicBezTo>
                  <a:cubicBezTo>
                    <a:pt x="814425" y="772178"/>
                    <a:pt x="812078" y="776872"/>
                    <a:pt x="809731" y="779219"/>
                  </a:cubicBezTo>
                  <a:cubicBezTo>
                    <a:pt x="807384" y="776872"/>
                    <a:pt x="805037" y="776872"/>
                    <a:pt x="800343" y="776872"/>
                  </a:cubicBezTo>
                  <a:cubicBezTo>
                    <a:pt x="788608" y="776872"/>
                    <a:pt x="779219" y="786261"/>
                    <a:pt x="779219" y="797996"/>
                  </a:cubicBezTo>
                  <a:cubicBezTo>
                    <a:pt x="779219" y="797996"/>
                    <a:pt x="779219" y="797996"/>
                    <a:pt x="779219" y="797996"/>
                  </a:cubicBezTo>
                  <a:cubicBezTo>
                    <a:pt x="776872" y="797996"/>
                    <a:pt x="774525" y="797996"/>
                    <a:pt x="772178" y="797996"/>
                  </a:cubicBezTo>
                  <a:cubicBezTo>
                    <a:pt x="772178" y="805037"/>
                    <a:pt x="769831" y="805037"/>
                    <a:pt x="767484" y="805037"/>
                  </a:cubicBezTo>
                  <a:close/>
                  <a:moveTo>
                    <a:pt x="1084336" y="443592"/>
                  </a:moveTo>
                  <a:cubicBezTo>
                    <a:pt x="1084336" y="443592"/>
                    <a:pt x="1084336" y="443592"/>
                    <a:pt x="1084336" y="443592"/>
                  </a:cubicBezTo>
                  <a:cubicBezTo>
                    <a:pt x="1093724" y="436551"/>
                    <a:pt x="1105459" y="429510"/>
                    <a:pt x="1114847" y="422468"/>
                  </a:cubicBezTo>
                  <a:cubicBezTo>
                    <a:pt x="1126582" y="415427"/>
                    <a:pt x="1135971" y="408386"/>
                    <a:pt x="1147706" y="398998"/>
                  </a:cubicBezTo>
                  <a:cubicBezTo>
                    <a:pt x="1159441" y="391957"/>
                    <a:pt x="1168829" y="384916"/>
                    <a:pt x="1180564" y="377874"/>
                  </a:cubicBezTo>
                  <a:cubicBezTo>
                    <a:pt x="1187605" y="373180"/>
                    <a:pt x="1194647" y="368486"/>
                    <a:pt x="1201688" y="363792"/>
                  </a:cubicBezTo>
                  <a:cubicBezTo>
                    <a:pt x="1201688" y="363792"/>
                    <a:pt x="1199341" y="366139"/>
                    <a:pt x="1199341" y="366139"/>
                  </a:cubicBezTo>
                  <a:cubicBezTo>
                    <a:pt x="1194647" y="370833"/>
                    <a:pt x="1189953" y="373180"/>
                    <a:pt x="1185258" y="377874"/>
                  </a:cubicBezTo>
                  <a:cubicBezTo>
                    <a:pt x="1178217" y="382569"/>
                    <a:pt x="1171176" y="387263"/>
                    <a:pt x="1164135" y="394304"/>
                  </a:cubicBezTo>
                  <a:cubicBezTo>
                    <a:pt x="1159441" y="398998"/>
                    <a:pt x="1154747" y="401345"/>
                    <a:pt x="1150053" y="406039"/>
                  </a:cubicBezTo>
                  <a:cubicBezTo>
                    <a:pt x="1143012" y="410733"/>
                    <a:pt x="1135971" y="417774"/>
                    <a:pt x="1128929" y="422468"/>
                  </a:cubicBezTo>
                  <a:cubicBezTo>
                    <a:pt x="1124235" y="427162"/>
                    <a:pt x="1119541" y="431857"/>
                    <a:pt x="1114847" y="434204"/>
                  </a:cubicBezTo>
                  <a:cubicBezTo>
                    <a:pt x="1107806" y="441245"/>
                    <a:pt x="1100765" y="445939"/>
                    <a:pt x="1093724" y="452980"/>
                  </a:cubicBezTo>
                  <a:cubicBezTo>
                    <a:pt x="1089030" y="457674"/>
                    <a:pt x="1084336" y="462368"/>
                    <a:pt x="1079641" y="467062"/>
                  </a:cubicBezTo>
                  <a:cubicBezTo>
                    <a:pt x="1072600" y="474103"/>
                    <a:pt x="1065559" y="481145"/>
                    <a:pt x="1058518" y="488186"/>
                  </a:cubicBezTo>
                  <a:cubicBezTo>
                    <a:pt x="1053824" y="492880"/>
                    <a:pt x="1049130" y="497574"/>
                    <a:pt x="1044436" y="502268"/>
                  </a:cubicBezTo>
                  <a:cubicBezTo>
                    <a:pt x="1037395" y="509309"/>
                    <a:pt x="1030353" y="516350"/>
                    <a:pt x="1023312" y="525738"/>
                  </a:cubicBezTo>
                  <a:cubicBezTo>
                    <a:pt x="1018618" y="530433"/>
                    <a:pt x="1013924" y="535127"/>
                    <a:pt x="1011577" y="539821"/>
                  </a:cubicBezTo>
                  <a:cubicBezTo>
                    <a:pt x="1004536" y="549209"/>
                    <a:pt x="995148" y="556250"/>
                    <a:pt x="988107" y="565638"/>
                  </a:cubicBezTo>
                  <a:cubicBezTo>
                    <a:pt x="983412" y="570332"/>
                    <a:pt x="981065" y="572679"/>
                    <a:pt x="976371" y="577373"/>
                  </a:cubicBezTo>
                  <a:cubicBezTo>
                    <a:pt x="964636" y="591456"/>
                    <a:pt x="952901" y="603191"/>
                    <a:pt x="941166" y="617273"/>
                  </a:cubicBezTo>
                  <a:cubicBezTo>
                    <a:pt x="905960" y="659520"/>
                    <a:pt x="868407" y="706461"/>
                    <a:pt x="833201" y="758096"/>
                  </a:cubicBezTo>
                  <a:cubicBezTo>
                    <a:pt x="833201" y="755749"/>
                    <a:pt x="835549" y="753402"/>
                    <a:pt x="835549" y="753402"/>
                  </a:cubicBezTo>
                  <a:cubicBezTo>
                    <a:pt x="837896" y="748708"/>
                    <a:pt x="842590" y="744014"/>
                    <a:pt x="844937" y="739320"/>
                  </a:cubicBezTo>
                  <a:cubicBezTo>
                    <a:pt x="851978" y="727584"/>
                    <a:pt x="859019" y="715849"/>
                    <a:pt x="866060" y="706461"/>
                  </a:cubicBezTo>
                  <a:cubicBezTo>
                    <a:pt x="870754" y="701767"/>
                    <a:pt x="873101" y="694726"/>
                    <a:pt x="877795" y="690032"/>
                  </a:cubicBezTo>
                  <a:cubicBezTo>
                    <a:pt x="884837" y="678296"/>
                    <a:pt x="894225" y="666561"/>
                    <a:pt x="901266" y="657173"/>
                  </a:cubicBezTo>
                  <a:cubicBezTo>
                    <a:pt x="903613" y="652479"/>
                    <a:pt x="905960" y="650132"/>
                    <a:pt x="910654" y="645438"/>
                  </a:cubicBezTo>
                  <a:cubicBezTo>
                    <a:pt x="920042" y="631355"/>
                    <a:pt x="931777" y="617273"/>
                    <a:pt x="941166" y="605538"/>
                  </a:cubicBezTo>
                  <a:cubicBezTo>
                    <a:pt x="945860" y="600844"/>
                    <a:pt x="948207" y="596150"/>
                    <a:pt x="952901" y="591456"/>
                  </a:cubicBezTo>
                  <a:cubicBezTo>
                    <a:pt x="959942" y="582068"/>
                    <a:pt x="966983" y="572679"/>
                    <a:pt x="976371" y="563291"/>
                  </a:cubicBezTo>
                  <a:cubicBezTo>
                    <a:pt x="978718" y="558597"/>
                    <a:pt x="983412" y="556250"/>
                    <a:pt x="985760" y="551556"/>
                  </a:cubicBezTo>
                  <a:cubicBezTo>
                    <a:pt x="1006883" y="525738"/>
                    <a:pt x="1030353" y="502268"/>
                    <a:pt x="1051477" y="481145"/>
                  </a:cubicBezTo>
                  <a:cubicBezTo>
                    <a:pt x="1053824" y="478797"/>
                    <a:pt x="1053824" y="478797"/>
                    <a:pt x="1056171" y="476450"/>
                  </a:cubicBezTo>
                  <a:cubicBezTo>
                    <a:pt x="1063212" y="462368"/>
                    <a:pt x="1072600" y="452980"/>
                    <a:pt x="1084336" y="443592"/>
                  </a:cubicBezTo>
                  <a:close/>
                  <a:moveTo>
                    <a:pt x="1307305" y="305116"/>
                  </a:moveTo>
                  <a:cubicBezTo>
                    <a:pt x="1319040" y="298075"/>
                    <a:pt x="1330775" y="293381"/>
                    <a:pt x="1342511" y="288687"/>
                  </a:cubicBezTo>
                  <a:cubicBezTo>
                    <a:pt x="1344858" y="288687"/>
                    <a:pt x="1347205" y="286340"/>
                    <a:pt x="1347205" y="286340"/>
                  </a:cubicBezTo>
                  <a:cubicBezTo>
                    <a:pt x="1351899" y="283993"/>
                    <a:pt x="1356593" y="281646"/>
                    <a:pt x="1361287" y="281646"/>
                  </a:cubicBezTo>
                  <a:cubicBezTo>
                    <a:pt x="1365981" y="279299"/>
                    <a:pt x="1370675" y="279299"/>
                    <a:pt x="1375369" y="276951"/>
                  </a:cubicBezTo>
                  <a:cubicBezTo>
                    <a:pt x="1382410" y="274604"/>
                    <a:pt x="1391799" y="272257"/>
                    <a:pt x="1398840" y="269910"/>
                  </a:cubicBezTo>
                  <a:cubicBezTo>
                    <a:pt x="1403534" y="267563"/>
                    <a:pt x="1408228" y="267563"/>
                    <a:pt x="1415269" y="265216"/>
                  </a:cubicBezTo>
                  <a:cubicBezTo>
                    <a:pt x="1422310" y="262869"/>
                    <a:pt x="1429351" y="262869"/>
                    <a:pt x="1438739" y="260522"/>
                  </a:cubicBezTo>
                  <a:cubicBezTo>
                    <a:pt x="1445781" y="260522"/>
                    <a:pt x="1452822" y="258175"/>
                    <a:pt x="1457516" y="258175"/>
                  </a:cubicBezTo>
                  <a:cubicBezTo>
                    <a:pt x="1464557" y="258175"/>
                    <a:pt x="1469251" y="255828"/>
                    <a:pt x="1476292" y="255828"/>
                  </a:cubicBezTo>
                  <a:cubicBezTo>
                    <a:pt x="1490375" y="255828"/>
                    <a:pt x="1502110" y="253481"/>
                    <a:pt x="1516192" y="253481"/>
                  </a:cubicBezTo>
                  <a:cubicBezTo>
                    <a:pt x="1530274" y="253481"/>
                    <a:pt x="1542009" y="253481"/>
                    <a:pt x="1556092" y="255828"/>
                  </a:cubicBezTo>
                  <a:cubicBezTo>
                    <a:pt x="1560786" y="255828"/>
                    <a:pt x="1565480" y="255828"/>
                    <a:pt x="1567827" y="258175"/>
                  </a:cubicBezTo>
                  <a:cubicBezTo>
                    <a:pt x="1577215" y="258175"/>
                    <a:pt x="1584256" y="260522"/>
                    <a:pt x="1593645" y="260522"/>
                  </a:cubicBezTo>
                  <a:cubicBezTo>
                    <a:pt x="1598339" y="260522"/>
                    <a:pt x="1603033" y="262869"/>
                    <a:pt x="1610074" y="262869"/>
                  </a:cubicBezTo>
                  <a:cubicBezTo>
                    <a:pt x="1617115" y="265216"/>
                    <a:pt x="1624156" y="265216"/>
                    <a:pt x="1631197" y="267563"/>
                  </a:cubicBezTo>
                  <a:cubicBezTo>
                    <a:pt x="1633544" y="267563"/>
                    <a:pt x="1638239" y="269910"/>
                    <a:pt x="1640586" y="269910"/>
                  </a:cubicBezTo>
                  <a:cubicBezTo>
                    <a:pt x="1638239" y="272257"/>
                    <a:pt x="1633544" y="272257"/>
                    <a:pt x="1631197" y="274604"/>
                  </a:cubicBezTo>
                  <a:cubicBezTo>
                    <a:pt x="1626503" y="276951"/>
                    <a:pt x="1624156" y="279299"/>
                    <a:pt x="1619462" y="281646"/>
                  </a:cubicBezTo>
                  <a:cubicBezTo>
                    <a:pt x="1605380" y="288687"/>
                    <a:pt x="1593645" y="298075"/>
                    <a:pt x="1579562" y="307463"/>
                  </a:cubicBezTo>
                  <a:cubicBezTo>
                    <a:pt x="1574868" y="309810"/>
                    <a:pt x="1572521" y="312157"/>
                    <a:pt x="1567827" y="314504"/>
                  </a:cubicBezTo>
                  <a:cubicBezTo>
                    <a:pt x="1565480" y="316851"/>
                    <a:pt x="1563133" y="316851"/>
                    <a:pt x="1563133" y="319198"/>
                  </a:cubicBezTo>
                  <a:cubicBezTo>
                    <a:pt x="1558439" y="321545"/>
                    <a:pt x="1553745" y="323892"/>
                    <a:pt x="1549051" y="323892"/>
                  </a:cubicBezTo>
                  <a:cubicBezTo>
                    <a:pt x="1534968" y="328586"/>
                    <a:pt x="1523233" y="335628"/>
                    <a:pt x="1509151" y="340322"/>
                  </a:cubicBezTo>
                  <a:cubicBezTo>
                    <a:pt x="1502110" y="342669"/>
                    <a:pt x="1495069" y="345016"/>
                    <a:pt x="1490375" y="349710"/>
                  </a:cubicBezTo>
                  <a:cubicBezTo>
                    <a:pt x="1476292" y="356751"/>
                    <a:pt x="1462210" y="361445"/>
                    <a:pt x="1450475" y="368486"/>
                  </a:cubicBezTo>
                  <a:cubicBezTo>
                    <a:pt x="1445781" y="370833"/>
                    <a:pt x="1438739" y="373180"/>
                    <a:pt x="1434045" y="375527"/>
                  </a:cubicBezTo>
                  <a:cubicBezTo>
                    <a:pt x="1419963" y="382569"/>
                    <a:pt x="1405881" y="389610"/>
                    <a:pt x="1391799" y="396651"/>
                  </a:cubicBezTo>
                  <a:cubicBezTo>
                    <a:pt x="1387104" y="398998"/>
                    <a:pt x="1382410" y="401345"/>
                    <a:pt x="1375369" y="403692"/>
                  </a:cubicBezTo>
                  <a:cubicBezTo>
                    <a:pt x="1361287" y="410733"/>
                    <a:pt x="1347205" y="417774"/>
                    <a:pt x="1333122" y="424815"/>
                  </a:cubicBezTo>
                  <a:cubicBezTo>
                    <a:pt x="1328428" y="427162"/>
                    <a:pt x="1323734" y="429510"/>
                    <a:pt x="1319040" y="431857"/>
                  </a:cubicBezTo>
                  <a:cubicBezTo>
                    <a:pt x="1302611" y="441245"/>
                    <a:pt x="1286181" y="450633"/>
                    <a:pt x="1269752" y="457674"/>
                  </a:cubicBezTo>
                  <a:cubicBezTo>
                    <a:pt x="1269752" y="457674"/>
                    <a:pt x="1267405" y="457674"/>
                    <a:pt x="1267405" y="460021"/>
                  </a:cubicBezTo>
                  <a:cubicBezTo>
                    <a:pt x="1267405" y="460021"/>
                    <a:pt x="1267405" y="457674"/>
                    <a:pt x="1267405" y="457674"/>
                  </a:cubicBezTo>
                  <a:cubicBezTo>
                    <a:pt x="1267405" y="457674"/>
                    <a:pt x="1267405" y="457674"/>
                    <a:pt x="1267405" y="457674"/>
                  </a:cubicBezTo>
                  <a:cubicBezTo>
                    <a:pt x="1267405" y="452980"/>
                    <a:pt x="1267405" y="448286"/>
                    <a:pt x="1265058" y="443592"/>
                  </a:cubicBezTo>
                  <a:cubicBezTo>
                    <a:pt x="1265058" y="443592"/>
                    <a:pt x="1265058" y="443592"/>
                    <a:pt x="1265058" y="441245"/>
                  </a:cubicBezTo>
                  <a:cubicBezTo>
                    <a:pt x="1265058" y="436551"/>
                    <a:pt x="1265058" y="434204"/>
                    <a:pt x="1262711" y="429510"/>
                  </a:cubicBezTo>
                  <a:cubicBezTo>
                    <a:pt x="1262711" y="429510"/>
                    <a:pt x="1262711" y="427162"/>
                    <a:pt x="1262711" y="427162"/>
                  </a:cubicBezTo>
                  <a:cubicBezTo>
                    <a:pt x="1262711" y="424815"/>
                    <a:pt x="1262711" y="420121"/>
                    <a:pt x="1260364" y="417774"/>
                  </a:cubicBezTo>
                  <a:cubicBezTo>
                    <a:pt x="1260364" y="415427"/>
                    <a:pt x="1260364" y="415427"/>
                    <a:pt x="1260364" y="413080"/>
                  </a:cubicBezTo>
                  <a:cubicBezTo>
                    <a:pt x="1260364" y="410733"/>
                    <a:pt x="1260364" y="408386"/>
                    <a:pt x="1258017" y="403692"/>
                  </a:cubicBezTo>
                  <a:cubicBezTo>
                    <a:pt x="1258017" y="401345"/>
                    <a:pt x="1258017" y="401345"/>
                    <a:pt x="1258017" y="398998"/>
                  </a:cubicBezTo>
                  <a:cubicBezTo>
                    <a:pt x="1258017" y="396651"/>
                    <a:pt x="1258017" y="394304"/>
                    <a:pt x="1255670" y="391957"/>
                  </a:cubicBezTo>
                  <a:cubicBezTo>
                    <a:pt x="1255670" y="389610"/>
                    <a:pt x="1255670" y="389610"/>
                    <a:pt x="1255670" y="387263"/>
                  </a:cubicBezTo>
                  <a:cubicBezTo>
                    <a:pt x="1255670" y="384916"/>
                    <a:pt x="1255670" y="382569"/>
                    <a:pt x="1253323" y="380222"/>
                  </a:cubicBezTo>
                  <a:cubicBezTo>
                    <a:pt x="1253323" y="377874"/>
                    <a:pt x="1253323" y="377874"/>
                    <a:pt x="1253323" y="375527"/>
                  </a:cubicBezTo>
                  <a:cubicBezTo>
                    <a:pt x="1253323" y="373180"/>
                    <a:pt x="1253323" y="370833"/>
                    <a:pt x="1250976" y="370833"/>
                  </a:cubicBezTo>
                  <a:cubicBezTo>
                    <a:pt x="1250976" y="368486"/>
                    <a:pt x="1250976" y="368486"/>
                    <a:pt x="1250976" y="366139"/>
                  </a:cubicBezTo>
                  <a:cubicBezTo>
                    <a:pt x="1250976" y="363792"/>
                    <a:pt x="1250976" y="363792"/>
                    <a:pt x="1248629" y="361445"/>
                  </a:cubicBezTo>
                  <a:cubicBezTo>
                    <a:pt x="1248629" y="361445"/>
                    <a:pt x="1248629" y="359098"/>
                    <a:pt x="1246282" y="359098"/>
                  </a:cubicBezTo>
                  <a:cubicBezTo>
                    <a:pt x="1246282" y="356751"/>
                    <a:pt x="1246282" y="356751"/>
                    <a:pt x="1243935" y="354404"/>
                  </a:cubicBezTo>
                  <a:cubicBezTo>
                    <a:pt x="1243935" y="354404"/>
                    <a:pt x="1243935" y="352057"/>
                    <a:pt x="1241588" y="352057"/>
                  </a:cubicBezTo>
                  <a:cubicBezTo>
                    <a:pt x="1241588" y="352057"/>
                    <a:pt x="1241588" y="352057"/>
                    <a:pt x="1241588" y="349710"/>
                  </a:cubicBezTo>
                  <a:cubicBezTo>
                    <a:pt x="1246282" y="345016"/>
                    <a:pt x="1248629" y="340322"/>
                    <a:pt x="1248629" y="335628"/>
                  </a:cubicBezTo>
                  <a:cubicBezTo>
                    <a:pt x="1248629" y="333281"/>
                    <a:pt x="1248629" y="328586"/>
                    <a:pt x="1246282" y="326239"/>
                  </a:cubicBezTo>
                  <a:cubicBezTo>
                    <a:pt x="1258017" y="319198"/>
                    <a:pt x="1272099" y="312157"/>
                    <a:pt x="1283834" y="305116"/>
                  </a:cubicBezTo>
                  <a:cubicBezTo>
                    <a:pt x="1293223" y="312157"/>
                    <a:pt x="1300264" y="309810"/>
                    <a:pt x="1307305" y="305116"/>
                  </a:cubicBezTo>
                  <a:close/>
                  <a:moveTo>
                    <a:pt x="1699262" y="241746"/>
                  </a:moveTo>
                  <a:cubicBezTo>
                    <a:pt x="1701609" y="241746"/>
                    <a:pt x="1703956" y="239399"/>
                    <a:pt x="1703956" y="239399"/>
                  </a:cubicBezTo>
                  <a:cubicBezTo>
                    <a:pt x="1703956" y="239399"/>
                    <a:pt x="1701609" y="241746"/>
                    <a:pt x="1699262" y="241746"/>
                  </a:cubicBezTo>
                  <a:cubicBezTo>
                    <a:pt x="1696915" y="246440"/>
                    <a:pt x="1694567" y="251134"/>
                    <a:pt x="1692220" y="253481"/>
                  </a:cubicBezTo>
                  <a:cubicBezTo>
                    <a:pt x="1689873" y="258175"/>
                    <a:pt x="1685179" y="260522"/>
                    <a:pt x="1682832" y="265216"/>
                  </a:cubicBezTo>
                  <a:cubicBezTo>
                    <a:pt x="1680485" y="262869"/>
                    <a:pt x="1675791" y="260522"/>
                    <a:pt x="1671097" y="260522"/>
                  </a:cubicBezTo>
                  <a:cubicBezTo>
                    <a:pt x="1668750" y="260522"/>
                    <a:pt x="1668750" y="260522"/>
                    <a:pt x="1666403" y="260522"/>
                  </a:cubicBezTo>
                  <a:cubicBezTo>
                    <a:pt x="1668750" y="258175"/>
                    <a:pt x="1673444" y="255828"/>
                    <a:pt x="1678138" y="253481"/>
                  </a:cubicBezTo>
                  <a:cubicBezTo>
                    <a:pt x="1682832" y="251134"/>
                    <a:pt x="1692220" y="246440"/>
                    <a:pt x="1699262" y="241746"/>
                  </a:cubicBezTo>
                  <a:close/>
                  <a:moveTo>
                    <a:pt x="1739161" y="204193"/>
                  </a:moveTo>
                  <a:cubicBezTo>
                    <a:pt x="1743856" y="199499"/>
                    <a:pt x="1748550" y="194805"/>
                    <a:pt x="1753244" y="190111"/>
                  </a:cubicBezTo>
                  <a:cubicBezTo>
                    <a:pt x="1755591" y="187764"/>
                    <a:pt x="1760285" y="185417"/>
                    <a:pt x="1762632" y="183070"/>
                  </a:cubicBezTo>
                  <a:cubicBezTo>
                    <a:pt x="1767326" y="178376"/>
                    <a:pt x="1774367" y="173681"/>
                    <a:pt x="1779061" y="168987"/>
                  </a:cubicBezTo>
                  <a:cubicBezTo>
                    <a:pt x="1781408" y="166640"/>
                    <a:pt x="1783755" y="164293"/>
                    <a:pt x="1786102" y="164293"/>
                  </a:cubicBezTo>
                  <a:cubicBezTo>
                    <a:pt x="1793144" y="159599"/>
                    <a:pt x="1800185" y="154905"/>
                    <a:pt x="1807226" y="150211"/>
                  </a:cubicBezTo>
                  <a:cubicBezTo>
                    <a:pt x="1809573" y="150211"/>
                    <a:pt x="1809573" y="147864"/>
                    <a:pt x="1811920" y="147864"/>
                  </a:cubicBezTo>
                  <a:cubicBezTo>
                    <a:pt x="1818961" y="143170"/>
                    <a:pt x="1826002" y="138476"/>
                    <a:pt x="1833043" y="133782"/>
                  </a:cubicBezTo>
                  <a:cubicBezTo>
                    <a:pt x="1833043" y="133782"/>
                    <a:pt x="1833043" y="133782"/>
                    <a:pt x="1833043" y="133782"/>
                  </a:cubicBezTo>
                  <a:cubicBezTo>
                    <a:pt x="1849473" y="124393"/>
                    <a:pt x="1863555" y="115005"/>
                    <a:pt x="1879984" y="105617"/>
                  </a:cubicBezTo>
                  <a:cubicBezTo>
                    <a:pt x="1912843" y="98576"/>
                    <a:pt x="1948049" y="91535"/>
                    <a:pt x="1980907" y="86841"/>
                  </a:cubicBezTo>
                  <a:cubicBezTo>
                    <a:pt x="1987948" y="86841"/>
                    <a:pt x="1992642" y="84494"/>
                    <a:pt x="1999684" y="84494"/>
                  </a:cubicBezTo>
                  <a:cubicBezTo>
                    <a:pt x="2006725" y="82147"/>
                    <a:pt x="2016113" y="82147"/>
                    <a:pt x="2023154" y="82147"/>
                  </a:cubicBezTo>
                  <a:cubicBezTo>
                    <a:pt x="2034889" y="79800"/>
                    <a:pt x="2046624" y="79800"/>
                    <a:pt x="2060707" y="77453"/>
                  </a:cubicBezTo>
                  <a:cubicBezTo>
                    <a:pt x="2067748" y="77453"/>
                    <a:pt x="2074789" y="75105"/>
                    <a:pt x="2084177" y="75105"/>
                  </a:cubicBezTo>
                  <a:cubicBezTo>
                    <a:pt x="2091218" y="75105"/>
                    <a:pt x="2098260" y="72758"/>
                    <a:pt x="2105301" y="72758"/>
                  </a:cubicBezTo>
                  <a:cubicBezTo>
                    <a:pt x="2105301" y="72758"/>
                    <a:pt x="2105301" y="72758"/>
                    <a:pt x="2105301" y="75105"/>
                  </a:cubicBezTo>
                  <a:cubicBezTo>
                    <a:pt x="2100607" y="77453"/>
                    <a:pt x="2095913" y="77453"/>
                    <a:pt x="2091218" y="79800"/>
                  </a:cubicBezTo>
                  <a:cubicBezTo>
                    <a:pt x="2084177" y="82147"/>
                    <a:pt x="2074789" y="84494"/>
                    <a:pt x="2067748" y="86841"/>
                  </a:cubicBezTo>
                  <a:cubicBezTo>
                    <a:pt x="2058360" y="89188"/>
                    <a:pt x="2048972" y="93882"/>
                    <a:pt x="2039583" y="96229"/>
                  </a:cubicBezTo>
                  <a:cubicBezTo>
                    <a:pt x="2032542" y="98576"/>
                    <a:pt x="2023154" y="100923"/>
                    <a:pt x="2013766" y="103270"/>
                  </a:cubicBezTo>
                  <a:cubicBezTo>
                    <a:pt x="2004378" y="105617"/>
                    <a:pt x="1994989" y="110311"/>
                    <a:pt x="1985601" y="112658"/>
                  </a:cubicBezTo>
                  <a:cubicBezTo>
                    <a:pt x="1976213" y="115005"/>
                    <a:pt x="1969172" y="117352"/>
                    <a:pt x="1959784" y="122046"/>
                  </a:cubicBezTo>
                  <a:cubicBezTo>
                    <a:pt x="1950396" y="126741"/>
                    <a:pt x="1941007" y="129088"/>
                    <a:pt x="1929272" y="133782"/>
                  </a:cubicBezTo>
                  <a:cubicBezTo>
                    <a:pt x="1922231" y="136129"/>
                    <a:pt x="1912843" y="140823"/>
                    <a:pt x="1905802" y="143170"/>
                  </a:cubicBezTo>
                  <a:cubicBezTo>
                    <a:pt x="1896414" y="147864"/>
                    <a:pt x="1884678" y="152558"/>
                    <a:pt x="1875290" y="157252"/>
                  </a:cubicBezTo>
                  <a:cubicBezTo>
                    <a:pt x="1868249" y="159599"/>
                    <a:pt x="1858861" y="164293"/>
                    <a:pt x="1851820" y="166640"/>
                  </a:cubicBezTo>
                  <a:cubicBezTo>
                    <a:pt x="1840084" y="171334"/>
                    <a:pt x="1830696" y="176028"/>
                    <a:pt x="1818961" y="180723"/>
                  </a:cubicBezTo>
                  <a:cubicBezTo>
                    <a:pt x="1811920" y="183070"/>
                    <a:pt x="1804879" y="187764"/>
                    <a:pt x="1797838" y="190111"/>
                  </a:cubicBezTo>
                  <a:cubicBezTo>
                    <a:pt x="1786102" y="197152"/>
                    <a:pt x="1774367" y="201846"/>
                    <a:pt x="1762632" y="208887"/>
                  </a:cubicBezTo>
                  <a:cubicBezTo>
                    <a:pt x="1755591" y="211234"/>
                    <a:pt x="1750897" y="215928"/>
                    <a:pt x="1743856" y="218275"/>
                  </a:cubicBezTo>
                  <a:cubicBezTo>
                    <a:pt x="1734467" y="222969"/>
                    <a:pt x="1727426" y="227664"/>
                    <a:pt x="1718038" y="232358"/>
                  </a:cubicBezTo>
                  <a:cubicBezTo>
                    <a:pt x="1720385" y="230011"/>
                    <a:pt x="1720385" y="230011"/>
                    <a:pt x="1722732" y="227664"/>
                  </a:cubicBezTo>
                  <a:cubicBezTo>
                    <a:pt x="1727426" y="222969"/>
                    <a:pt x="1729773" y="220622"/>
                    <a:pt x="1734467" y="215928"/>
                  </a:cubicBezTo>
                  <a:cubicBezTo>
                    <a:pt x="1732120" y="213581"/>
                    <a:pt x="1736814" y="208887"/>
                    <a:pt x="1739161" y="204193"/>
                  </a:cubicBezTo>
                  <a:close/>
                  <a:moveTo>
                    <a:pt x="2180406" y="58676"/>
                  </a:moveTo>
                  <a:cubicBezTo>
                    <a:pt x="2192141" y="56329"/>
                    <a:pt x="2206224" y="53982"/>
                    <a:pt x="2217959" y="51635"/>
                  </a:cubicBezTo>
                  <a:cubicBezTo>
                    <a:pt x="2225000" y="51635"/>
                    <a:pt x="2229694" y="49288"/>
                    <a:pt x="2236735" y="49288"/>
                  </a:cubicBezTo>
                  <a:cubicBezTo>
                    <a:pt x="2255512" y="46941"/>
                    <a:pt x="2271941" y="44594"/>
                    <a:pt x="2290717" y="42247"/>
                  </a:cubicBezTo>
                  <a:cubicBezTo>
                    <a:pt x="2290717" y="42247"/>
                    <a:pt x="2293064" y="42247"/>
                    <a:pt x="2293064" y="42247"/>
                  </a:cubicBezTo>
                  <a:cubicBezTo>
                    <a:pt x="2304800" y="39900"/>
                    <a:pt x="2316535" y="39900"/>
                    <a:pt x="2330617" y="37553"/>
                  </a:cubicBezTo>
                  <a:cubicBezTo>
                    <a:pt x="2332964" y="46941"/>
                    <a:pt x="2340005" y="53982"/>
                    <a:pt x="2349394" y="53982"/>
                  </a:cubicBezTo>
                  <a:cubicBezTo>
                    <a:pt x="2354088" y="53982"/>
                    <a:pt x="2358782" y="51635"/>
                    <a:pt x="2361129" y="49288"/>
                  </a:cubicBezTo>
                  <a:cubicBezTo>
                    <a:pt x="2363476" y="51635"/>
                    <a:pt x="2365823" y="53982"/>
                    <a:pt x="2368170" y="58676"/>
                  </a:cubicBezTo>
                  <a:cubicBezTo>
                    <a:pt x="2368170" y="58676"/>
                    <a:pt x="2368170" y="61023"/>
                    <a:pt x="2370517" y="61023"/>
                  </a:cubicBezTo>
                  <a:cubicBezTo>
                    <a:pt x="2372864" y="65717"/>
                    <a:pt x="2377558" y="70411"/>
                    <a:pt x="2379905" y="77453"/>
                  </a:cubicBezTo>
                  <a:cubicBezTo>
                    <a:pt x="2379905" y="79800"/>
                    <a:pt x="2382252" y="79800"/>
                    <a:pt x="2382252" y="82147"/>
                  </a:cubicBezTo>
                  <a:cubicBezTo>
                    <a:pt x="2384599" y="84494"/>
                    <a:pt x="2384599" y="89188"/>
                    <a:pt x="2386946" y="91535"/>
                  </a:cubicBezTo>
                  <a:cubicBezTo>
                    <a:pt x="2384599" y="91535"/>
                    <a:pt x="2382252" y="91535"/>
                    <a:pt x="2379905" y="91535"/>
                  </a:cubicBezTo>
                  <a:cubicBezTo>
                    <a:pt x="2368170" y="93882"/>
                    <a:pt x="2356435" y="93882"/>
                    <a:pt x="2344699" y="96229"/>
                  </a:cubicBezTo>
                  <a:cubicBezTo>
                    <a:pt x="2340005" y="96229"/>
                    <a:pt x="2335311" y="98576"/>
                    <a:pt x="2328270" y="98576"/>
                  </a:cubicBezTo>
                  <a:cubicBezTo>
                    <a:pt x="2316535" y="100923"/>
                    <a:pt x="2304800" y="100923"/>
                    <a:pt x="2293064" y="103270"/>
                  </a:cubicBezTo>
                  <a:cubicBezTo>
                    <a:pt x="2288370" y="103270"/>
                    <a:pt x="2283676" y="105617"/>
                    <a:pt x="2278982" y="105617"/>
                  </a:cubicBezTo>
                  <a:cubicBezTo>
                    <a:pt x="2267247" y="107964"/>
                    <a:pt x="2255512" y="110311"/>
                    <a:pt x="2243776" y="110311"/>
                  </a:cubicBezTo>
                  <a:cubicBezTo>
                    <a:pt x="2239082" y="110311"/>
                    <a:pt x="2234388" y="112658"/>
                    <a:pt x="2227347" y="112658"/>
                  </a:cubicBezTo>
                  <a:cubicBezTo>
                    <a:pt x="2222653" y="112658"/>
                    <a:pt x="2220306" y="115005"/>
                    <a:pt x="2215612" y="115005"/>
                  </a:cubicBezTo>
                  <a:cubicBezTo>
                    <a:pt x="2213265" y="115005"/>
                    <a:pt x="2213265" y="112658"/>
                    <a:pt x="2210918" y="112658"/>
                  </a:cubicBezTo>
                  <a:cubicBezTo>
                    <a:pt x="2206224" y="107964"/>
                    <a:pt x="2203877" y="107964"/>
                    <a:pt x="2199183" y="105617"/>
                  </a:cubicBezTo>
                  <a:cubicBezTo>
                    <a:pt x="2194488" y="103270"/>
                    <a:pt x="2192141" y="100923"/>
                    <a:pt x="2187447" y="98576"/>
                  </a:cubicBezTo>
                  <a:cubicBezTo>
                    <a:pt x="2185100" y="96229"/>
                    <a:pt x="2180406" y="93882"/>
                    <a:pt x="2178059" y="93882"/>
                  </a:cubicBezTo>
                  <a:cubicBezTo>
                    <a:pt x="2173365" y="91535"/>
                    <a:pt x="2171018" y="89188"/>
                    <a:pt x="2166324" y="86841"/>
                  </a:cubicBezTo>
                  <a:cubicBezTo>
                    <a:pt x="2163977" y="84494"/>
                    <a:pt x="2159283" y="82147"/>
                    <a:pt x="2156936" y="79800"/>
                  </a:cubicBezTo>
                  <a:cubicBezTo>
                    <a:pt x="2152242" y="77453"/>
                    <a:pt x="2149895" y="77453"/>
                    <a:pt x="2145201" y="75105"/>
                  </a:cubicBezTo>
                  <a:cubicBezTo>
                    <a:pt x="2142854" y="75105"/>
                    <a:pt x="2142854" y="75105"/>
                    <a:pt x="2140506" y="72758"/>
                  </a:cubicBezTo>
                  <a:cubicBezTo>
                    <a:pt x="2140506" y="70411"/>
                    <a:pt x="2142854" y="68064"/>
                    <a:pt x="2142854" y="65717"/>
                  </a:cubicBezTo>
                  <a:cubicBezTo>
                    <a:pt x="2142854" y="65717"/>
                    <a:pt x="2142854" y="63370"/>
                    <a:pt x="2142854" y="63370"/>
                  </a:cubicBezTo>
                  <a:cubicBezTo>
                    <a:pt x="2147548" y="63370"/>
                    <a:pt x="2152242" y="61023"/>
                    <a:pt x="2156936" y="61023"/>
                  </a:cubicBezTo>
                  <a:cubicBezTo>
                    <a:pt x="2163977" y="61023"/>
                    <a:pt x="2171018" y="58676"/>
                    <a:pt x="2180406" y="58676"/>
                  </a:cubicBezTo>
                  <a:close/>
                  <a:moveTo>
                    <a:pt x="2412764" y="28165"/>
                  </a:moveTo>
                  <a:cubicBezTo>
                    <a:pt x="2412764" y="28165"/>
                    <a:pt x="2415111" y="28165"/>
                    <a:pt x="2415111" y="28165"/>
                  </a:cubicBezTo>
                  <a:cubicBezTo>
                    <a:pt x="2419805" y="30512"/>
                    <a:pt x="2424499" y="32859"/>
                    <a:pt x="2426846" y="32859"/>
                  </a:cubicBezTo>
                  <a:cubicBezTo>
                    <a:pt x="2429193" y="32859"/>
                    <a:pt x="2429193" y="35206"/>
                    <a:pt x="2431540" y="35206"/>
                  </a:cubicBezTo>
                  <a:cubicBezTo>
                    <a:pt x="2431540" y="35206"/>
                    <a:pt x="2433887" y="35206"/>
                    <a:pt x="2433887" y="37553"/>
                  </a:cubicBezTo>
                  <a:cubicBezTo>
                    <a:pt x="2429193" y="37553"/>
                    <a:pt x="2424499" y="37553"/>
                    <a:pt x="2419805" y="35206"/>
                  </a:cubicBezTo>
                  <a:cubicBezTo>
                    <a:pt x="2410417" y="35206"/>
                    <a:pt x="2401029" y="32859"/>
                    <a:pt x="2389293" y="32859"/>
                  </a:cubicBezTo>
                  <a:cubicBezTo>
                    <a:pt x="2382252" y="32859"/>
                    <a:pt x="2375211" y="32859"/>
                    <a:pt x="2368170" y="30512"/>
                  </a:cubicBezTo>
                  <a:cubicBezTo>
                    <a:pt x="2368170" y="30512"/>
                    <a:pt x="2368170" y="30512"/>
                    <a:pt x="2368170" y="30512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79905" y="25818"/>
                    <a:pt x="2393987" y="25818"/>
                    <a:pt x="2405723" y="23470"/>
                  </a:cubicBezTo>
                  <a:cubicBezTo>
                    <a:pt x="2410417" y="28165"/>
                    <a:pt x="2410417" y="28165"/>
                    <a:pt x="2412764" y="28165"/>
                  </a:cubicBezTo>
                  <a:close/>
                  <a:moveTo>
                    <a:pt x="2483175" y="46941"/>
                  </a:moveTo>
                  <a:cubicBezTo>
                    <a:pt x="2494910" y="49288"/>
                    <a:pt x="2506646" y="49288"/>
                    <a:pt x="2520728" y="51635"/>
                  </a:cubicBezTo>
                  <a:cubicBezTo>
                    <a:pt x="2530116" y="53982"/>
                    <a:pt x="2541851" y="53982"/>
                    <a:pt x="2551239" y="56329"/>
                  </a:cubicBezTo>
                  <a:cubicBezTo>
                    <a:pt x="2565322" y="58676"/>
                    <a:pt x="2579404" y="61023"/>
                    <a:pt x="2591139" y="63370"/>
                  </a:cubicBezTo>
                  <a:cubicBezTo>
                    <a:pt x="2600528" y="65717"/>
                    <a:pt x="2607569" y="65717"/>
                    <a:pt x="2616957" y="68064"/>
                  </a:cubicBezTo>
                  <a:cubicBezTo>
                    <a:pt x="2633386" y="70411"/>
                    <a:pt x="2647469" y="75105"/>
                    <a:pt x="2663898" y="77453"/>
                  </a:cubicBezTo>
                  <a:cubicBezTo>
                    <a:pt x="2647469" y="77453"/>
                    <a:pt x="2633386" y="77453"/>
                    <a:pt x="2616957" y="77453"/>
                  </a:cubicBezTo>
                  <a:cubicBezTo>
                    <a:pt x="2593486" y="77453"/>
                    <a:pt x="2572363" y="77453"/>
                    <a:pt x="2548892" y="77453"/>
                  </a:cubicBezTo>
                  <a:cubicBezTo>
                    <a:pt x="2544198" y="77453"/>
                    <a:pt x="2539504" y="77453"/>
                    <a:pt x="2534810" y="77453"/>
                  </a:cubicBezTo>
                  <a:cubicBezTo>
                    <a:pt x="2523075" y="77453"/>
                    <a:pt x="2511340" y="77453"/>
                    <a:pt x="2499605" y="79800"/>
                  </a:cubicBezTo>
                  <a:cubicBezTo>
                    <a:pt x="2499605" y="70411"/>
                    <a:pt x="2490216" y="61023"/>
                    <a:pt x="2480828" y="61023"/>
                  </a:cubicBezTo>
                  <a:cubicBezTo>
                    <a:pt x="2476134" y="61023"/>
                    <a:pt x="2473787" y="63370"/>
                    <a:pt x="2469093" y="65717"/>
                  </a:cubicBezTo>
                  <a:cubicBezTo>
                    <a:pt x="2469093" y="65717"/>
                    <a:pt x="2469093" y="65717"/>
                    <a:pt x="2469093" y="65717"/>
                  </a:cubicBezTo>
                  <a:cubicBezTo>
                    <a:pt x="2466746" y="63370"/>
                    <a:pt x="2466746" y="63370"/>
                    <a:pt x="2464399" y="61023"/>
                  </a:cubicBezTo>
                  <a:cubicBezTo>
                    <a:pt x="2462052" y="58676"/>
                    <a:pt x="2457358" y="53982"/>
                    <a:pt x="2455011" y="51635"/>
                  </a:cubicBezTo>
                  <a:cubicBezTo>
                    <a:pt x="2452664" y="49288"/>
                    <a:pt x="2452664" y="49288"/>
                    <a:pt x="2450317" y="46941"/>
                  </a:cubicBezTo>
                  <a:cubicBezTo>
                    <a:pt x="2447970" y="44594"/>
                    <a:pt x="2445622" y="42247"/>
                    <a:pt x="2443275" y="42247"/>
                  </a:cubicBezTo>
                  <a:cubicBezTo>
                    <a:pt x="2445622" y="42247"/>
                    <a:pt x="2450317" y="42247"/>
                    <a:pt x="2452664" y="42247"/>
                  </a:cubicBezTo>
                  <a:cubicBezTo>
                    <a:pt x="2462052" y="44594"/>
                    <a:pt x="2471440" y="44594"/>
                    <a:pt x="2483175" y="46941"/>
                  </a:cubicBezTo>
                  <a:close/>
                  <a:moveTo>
                    <a:pt x="2722574" y="82147"/>
                  </a:moveTo>
                  <a:cubicBezTo>
                    <a:pt x="2729615" y="82147"/>
                    <a:pt x="2736656" y="82147"/>
                    <a:pt x="2741350" y="84494"/>
                  </a:cubicBezTo>
                  <a:cubicBezTo>
                    <a:pt x="2753086" y="84494"/>
                    <a:pt x="2762474" y="86841"/>
                    <a:pt x="2774209" y="86841"/>
                  </a:cubicBezTo>
                  <a:cubicBezTo>
                    <a:pt x="2781250" y="86841"/>
                    <a:pt x="2788291" y="89188"/>
                    <a:pt x="2795332" y="89188"/>
                  </a:cubicBezTo>
                  <a:cubicBezTo>
                    <a:pt x="2807068" y="89188"/>
                    <a:pt x="2816456" y="91535"/>
                    <a:pt x="2828191" y="91535"/>
                  </a:cubicBezTo>
                  <a:cubicBezTo>
                    <a:pt x="2835232" y="91535"/>
                    <a:pt x="2842273" y="93882"/>
                    <a:pt x="2849314" y="93882"/>
                  </a:cubicBezTo>
                  <a:cubicBezTo>
                    <a:pt x="2858703" y="93882"/>
                    <a:pt x="2870438" y="96229"/>
                    <a:pt x="2879826" y="96229"/>
                  </a:cubicBezTo>
                  <a:cubicBezTo>
                    <a:pt x="2886867" y="96229"/>
                    <a:pt x="2893908" y="98576"/>
                    <a:pt x="2903296" y="98576"/>
                  </a:cubicBezTo>
                  <a:cubicBezTo>
                    <a:pt x="2912685" y="100923"/>
                    <a:pt x="2922073" y="100923"/>
                    <a:pt x="2933808" y="103270"/>
                  </a:cubicBezTo>
                  <a:cubicBezTo>
                    <a:pt x="2940849" y="103270"/>
                    <a:pt x="2950237" y="105617"/>
                    <a:pt x="2957279" y="107964"/>
                  </a:cubicBezTo>
                  <a:cubicBezTo>
                    <a:pt x="2966667" y="110311"/>
                    <a:pt x="2976055" y="110311"/>
                    <a:pt x="2985443" y="112658"/>
                  </a:cubicBezTo>
                  <a:cubicBezTo>
                    <a:pt x="2992484" y="115005"/>
                    <a:pt x="3001872" y="115005"/>
                    <a:pt x="3008914" y="117352"/>
                  </a:cubicBezTo>
                  <a:cubicBezTo>
                    <a:pt x="3013608" y="117352"/>
                    <a:pt x="3015955" y="119699"/>
                    <a:pt x="3020649" y="119699"/>
                  </a:cubicBezTo>
                  <a:cubicBezTo>
                    <a:pt x="3020649" y="119699"/>
                    <a:pt x="3020649" y="122046"/>
                    <a:pt x="3020649" y="122046"/>
                  </a:cubicBezTo>
                  <a:cubicBezTo>
                    <a:pt x="3020649" y="122046"/>
                    <a:pt x="3020649" y="122046"/>
                    <a:pt x="3020649" y="122046"/>
                  </a:cubicBezTo>
                  <a:cubicBezTo>
                    <a:pt x="3018302" y="122046"/>
                    <a:pt x="3015955" y="122046"/>
                    <a:pt x="3015955" y="122046"/>
                  </a:cubicBezTo>
                  <a:cubicBezTo>
                    <a:pt x="3008914" y="122046"/>
                    <a:pt x="3001872" y="122046"/>
                    <a:pt x="2994831" y="124393"/>
                  </a:cubicBezTo>
                  <a:cubicBezTo>
                    <a:pt x="2987790" y="124393"/>
                    <a:pt x="2980749" y="126741"/>
                    <a:pt x="2973708" y="126741"/>
                  </a:cubicBezTo>
                  <a:cubicBezTo>
                    <a:pt x="2966667" y="126741"/>
                    <a:pt x="2959626" y="129088"/>
                    <a:pt x="2952585" y="129088"/>
                  </a:cubicBezTo>
                  <a:cubicBezTo>
                    <a:pt x="2945543" y="131435"/>
                    <a:pt x="2938502" y="131435"/>
                    <a:pt x="2929114" y="133782"/>
                  </a:cubicBezTo>
                  <a:cubicBezTo>
                    <a:pt x="2922073" y="136129"/>
                    <a:pt x="2915032" y="136129"/>
                    <a:pt x="2910338" y="138476"/>
                  </a:cubicBezTo>
                  <a:cubicBezTo>
                    <a:pt x="2905644" y="140823"/>
                    <a:pt x="2898602" y="140823"/>
                    <a:pt x="2893908" y="143170"/>
                  </a:cubicBezTo>
                  <a:cubicBezTo>
                    <a:pt x="2872785" y="136129"/>
                    <a:pt x="2851661" y="129088"/>
                    <a:pt x="2830538" y="122046"/>
                  </a:cubicBezTo>
                  <a:cubicBezTo>
                    <a:pt x="2821150" y="119699"/>
                    <a:pt x="2814109" y="117352"/>
                    <a:pt x="2804721" y="115005"/>
                  </a:cubicBezTo>
                  <a:cubicBezTo>
                    <a:pt x="2790638" y="110311"/>
                    <a:pt x="2776556" y="105617"/>
                    <a:pt x="2760127" y="100923"/>
                  </a:cubicBezTo>
                  <a:cubicBezTo>
                    <a:pt x="2750738" y="98576"/>
                    <a:pt x="2741350" y="96229"/>
                    <a:pt x="2731962" y="93882"/>
                  </a:cubicBezTo>
                  <a:cubicBezTo>
                    <a:pt x="2717880" y="89188"/>
                    <a:pt x="2706145" y="86841"/>
                    <a:pt x="2692062" y="82147"/>
                  </a:cubicBezTo>
                  <a:cubicBezTo>
                    <a:pt x="2687368" y="82147"/>
                    <a:pt x="2685021" y="79800"/>
                    <a:pt x="2680327" y="79800"/>
                  </a:cubicBezTo>
                  <a:cubicBezTo>
                    <a:pt x="2682674" y="79800"/>
                    <a:pt x="2685021" y="79800"/>
                    <a:pt x="2687368" y="79800"/>
                  </a:cubicBezTo>
                  <a:cubicBezTo>
                    <a:pt x="2699103" y="82147"/>
                    <a:pt x="2710839" y="82147"/>
                    <a:pt x="2722574" y="82147"/>
                  </a:cubicBezTo>
                  <a:close/>
                  <a:moveTo>
                    <a:pt x="3072284" y="122046"/>
                  </a:moveTo>
                  <a:cubicBezTo>
                    <a:pt x="3076978" y="122046"/>
                    <a:pt x="3084019" y="122046"/>
                    <a:pt x="3088713" y="122046"/>
                  </a:cubicBezTo>
                  <a:cubicBezTo>
                    <a:pt x="3091060" y="122046"/>
                    <a:pt x="3095754" y="122046"/>
                    <a:pt x="3098101" y="122046"/>
                  </a:cubicBezTo>
                  <a:cubicBezTo>
                    <a:pt x="3102795" y="122046"/>
                    <a:pt x="3107489" y="122046"/>
                    <a:pt x="3112184" y="124393"/>
                  </a:cubicBezTo>
                  <a:cubicBezTo>
                    <a:pt x="3116878" y="124393"/>
                    <a:pt x="3119225" y="124393"/>
                    <a:pt x="3123919" y="126741"/>
                  </a:cubicBezTo>
                  <a:cubicBezTo>
                    <a:pt x="3128613" y="126741"/>
                    <a:pt x="3133307" y="129088"/>
                    <a:pt x="3135654" y="129088"/>
                  </a:cubicBezTo>
                  <a:cubicBezTo>
                    <a:pt x="3138001" y="129088"/>
                    <a:pt x="3142695" y="131435"/>
                    <a:pt x="3145042" y="131435"/>
                  </a:cubicBezTo>
                  <a:cubicBezTo>
                    <a:pt x="3147389" y="133782"/>
                    <a:pt x="3152083" y="133782"/>
                    <a:pt x="3154430" y="136129"/>
                  </a:cubicBezTo>
                  <a:cubicBezTo>
                    <a:pt x="3156778" y="136129"/>
                    <a:pt x="3159125" y="138476"/>
                    <a:pt x="3161472" y="138476"/>
                  </a:cubicBezTo>
                  <a:cubicBezTo>
                    <a:pt x="3168513" y="140823"/>
                    <a:pt x="3173207" y="145517"/>
                    <a:pt x="3180248" y="147864"/>
                  </a:cubicBezTo>
                  <a:cubicBezTo>
                    <a:pt x="3182595" y="150211"/>
                    <a:pt x="3184942" y="152558"/>
                    <a:pt x="3189636" y="152558"/>
                  </a:cubicBezTo>
                  <a:cubicBezTo>
                    <a:pt x="3194330" y="154905"/>
                    <a:pt x="3196677" y="157252"/>
                    <a:pt x="3201371" y="159599"/>
                  </a:cubicBezTo>
                  <a:cubicBezTo>
                    <a:pt x="3203718" y="161946"/>
                    <a:pt x="3208412" y="164293"/>
                    <a:pt x="3210760" y="166640"/>
                  </a:cubicBezTo>
                  <a:cubicBezTo>
                    <a:pt x="3213106" y="168987"/>
                    <a:pt x="3217801" y="171334"/>
                    <a:pt x="3220148" y="173681"/>
                  </a:cubicBezTo>
                  <a:cubicBezTo>
                    <a:pt x="3222495" y="176028"/>
                    <a:pt x="3227189" y="178376"/>
                    <a:pt x="3229536" y="180723"/>
                  </a:cubicBezTo>
                  <a:cubicBezTo>
                    <a:pt x="3231883" y="183070"/>
                    <a:pt x="3236577" y="185417"/>
                    <a:pt x="3238924" y="187764"/>
                  </a:cubicBezTo>
                  <a:cubicBezTo>
                    <a:pt x="3238924" y="187764"/>
                    <a:pt x="3238924" y="187764"/>
                    <a:pt x="3238924" y="187764"/>
                  </a:cubicBezTo>
                  <a:cubicBezTo>
                    <a:pt x="3231883" y="185417"/>
                    <a:pt x="3227189" y="183070"/>
                    <a:pt x="3220148" y="180723"/>
                  </a:cubicBezTo>
                  <a:cubicBezTo>
                    <a:pt x="3213106" y="178376"/>
                    <a:pt x="3206066" y="176028"/>
                    <a:pt x="3199024" y="171334"/>
                  </a:cubicBezTo>
                  <a:cubicBezTo>
                    <a:pt x="3187289" y="166640"/>
                    <a:pt x="3175554" y="161946"/>
                    <a:pt x="3163819" y="159599"/>
                  </a:cubicBezTo>
                  <a:cubicBezTo>
                    <a:pt x="3156778" y="157252"/>
                    <a:pt x="3149736" y="154905"/>
                    <a:pt x="3145042" y="152558"/>
                  </a:cubicBezTo>
                  <a:cubicBezTo>
                    <a:pt x="3128613" y="147864"/>
                    <a:pt x="3112184" y="140823"/>
                    <a:pt x="3098101" y="136129"/>
                  </a:cubicBezTo>
                  <a:cubicBezTo>
                    <a:pt x="3095754" y="136129"/>
                    <a:pt x="3093407" y="133782"/>
                    <a:pt x="3091060" y="133782"/>
                  </a:cubicBezTo>
                  <a:cubicBezTo>
                    <a:pt x="3079325" y="129088"/>
                    <a:pt x="3065243" y="126741"/>
                    <a:pt x="3053508" y="122046"/>
                  </a:cubicBezTo>
                  <a:cubicBezTo>
                    <a:pt x="3053508" y="119699"/>
                    <a:pt x="3053508" y="119699"/>
                    <a:pt x="3053508" y="117352"/>
                  </a:cubicBezTo>
                  <a:cubicBezTo>
                    <a:pt x="3055854" y="117352"/>
                    <a:pt x="3055854" y="117352"/>
                    <a:pt x="3058202" y="117352"/>
                  </a:cubicBezTo>
                  <a:cubicBezTo>
                    <a:pt x="3067590" y="122046"/>
                    <a:pt x="3069937" y="122046"/>
                    <a:pt x="3072284" y="122046"/>
                  </a:cubicBezTo>
                  <a:close/>
                  <a:moveTo>
                    <a:pt x="3283518" y="208887"/>
                  </a:moveTo>
                  <a:cubicBezTo>
                    <a:pt x="3292906" y="213581"/>
                    <a:pt x="3304641" y="218275"/>
                    <a:pt x="3314030" y="222969"/>
                  </a:cubicBezTo>
                  <a:cubicBezTo>
                    <a:pt x="3321071" y="225316"/>
                    <a:pt x="3330459" y="230011"/>
                    <a:pt x="3337500" y="232358"/>
                  </a:cubicBezTo>
                  <a:cubicBezTo>
                    <a:pt x="3346888" y="237052"/>
                    <a:pt x="3358624" y="241746"/>
                    <a:pt x="3368012" y="246440"/>
                  </a:cubicBezTo>
                  <a:cubicBezTo>
                    <a:pt x="3375053" y="248787"/>
                    <a:pt x="3384441" y="253481"/>
                    <a:pt x="3391482" y="258175"/>
                  </a:cubicBezTo>
                  <a:cubicBezTo>
                    <a:pt x="3400870" y="262869"/>
                    <a:pt x="3412605" y="267563"/>
                    <a:pt x="3421994" y="272257"/>
                  </a:cubicBezTo>
                  <a:cubicBezTo>
                    <a:pt x="3429035" y="276951"/>
                    <a:pt x="3438423" y="279299"/>
                    <a:pt x="3445464" y="283993"/>
                  </a:cubicBezTo>
                  <a:cubicBezTo>
                    <a:pt x="3450158" y="286340"/>
                    <a:pt x="3454852" y="288687"/>
                    <a:pt x="3459546" y="291034"/>
                  </a:cubicBezTo>
                  <a:cubicBezTo>
                    <a:pt x="3459546" y="291034"/>
                    <a:pt x="3461894" y="293381"/>
                    <a:pt x="3461894" y="293381"/>
                  </a:cubicBezTo>
                  <a:cubicBezTo>
                    <a:pt x="3464241" y="295728"/>
                    <a:pt x="3468935" y="298075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66588" y="302769"/>
                    <a:pt x="3464241" y="300422"/>
                    <a:pt x="3459546" y="300422"/>
                  </a:cubicBezTo>
                  <a:cubicBezTo>
                    <a:pt x="3452505" y="300422"/>
                    <a:pt x="3447811" y="298075"/>
                    <a:pt x="3440770" y="298075"/>
                  </a:cubicBezTo>
                  <a:cubicBezTo>
                    <a:pt x="3436076" y="298075"/>
                    <a:pt x="3433729" y="298075"/>
                    <a:pt x="3429035" y="295728"/>
                  </a:cubicBezTo>
                  <a:cubicBezTo>
                    <a:pt x="3421994" y="295728"/>
                    <a:pt x="3414953" y="295728"/>
                    <a:pt x="3407911" y="293381"/>
                  </a:cubicBezTo>
                  <a:cubicBezTo>
                    <a:pt x="3405565" y="293381"/>
                    <a:pt x="3400870" y="293381"/>
                    <a:pt x="3398523" y="293381"/>
                  </a:cubicBezTo>
                  <a:cubicBezTo>
                    <a:pt x="3389135" y="293381"/>
                    <a:pt x="3377400" y="293381"/>
                    <a:pt x="3368012" y="293381"/>
                  </a:cubicBezTo>
                  <a:cubicBezTo>
                    <a:pt x="3360970" y="293381"/>
                    <a:pt x="3353929" y="293381"/>
                    <a:pt x="3346888" y="293381"/>
                  </a:cubicBezTo>
                  <a:cubicBezTo>
                    <a:pt x="3344541" y="291034"/>
                    <a:pt x="3344541" y="288687"/>
                    <a:pt x="3342194" y="286340"/>
                  </a:cubicBezTo>
                  <a:cubicBezTo>
                    <a:pt x="3337500" y="281646"/>
                    <a:pt x="3335153" y="276951"/>
                    <a:pt x="3330459" y="269910"/>
                  </a:cubicBezTo>
                  <a:cubicBezTo>
                    <a:pt x="3328112" y="267563"/>
                    <a:pt x="3325765" y="262869"/>
                    <a:pt x="3323418" y="260522"/>
                  </a:cubicBezTo>
                  <a:cubicBezTo>
                    <a:pt x="3318724" y="255828"/>
                    <a:pt x="3316377" y="251134"/>
                    <a:pt x="3311683" y="246440"/>
                  </a:cubicBezTo>
                  <a:cubicBezTo>
                    <a:pt x="3309336" y="244093"/>
                    <a:pt x="3306988" y="241746"/>
                    <a:pt x="3304641" y="237052"/>
                  </a:cubicBezTo>
                  <a:cubicBezTo>
                    <a:pt x="3297600" y="230011"/>
                    <a:pt x="3292906" y="222969"/>
                    <a:pt x="3285865" y="218275"/>
                  </a:cubicBezTo>
                  <a:cubicBezTo>
                    <a:pt x="3283518" y="215928"/>
                    <a:pt x="3281171" y="213581"/>
                    <a:pt x="3278824" y="211234"/>
                  </a:cubicBezTo>
                  <a:cubicBezTo>
                    <a:pt x="3274130" y="206540"/>
                    <a:pt x="3269436" y="201846"/>
                    <a:pt x="3264742" y="199499"/>
                  </a:cubicBezTo>
                  <a:cubicBezTo>
                    <a:pt x="3262395" y="199499"/>
                    <a:pt x="3262395" y="197152"/>
                    <a:pt x="3260047" y="194805"/>
                  </a:cubicBezTo>
                  <a:cubicBezTo>
                    <a:pt x="3262395" y="194805"/>
                    <a:pt x="3262395" y="194805"/>
                    <a:pt x="3264742" y="197152"/>
                  </a:cubicBezTo>
                  <a:cubicBezTo>
                    <a:pt x="3267089" y="201846"/>
                    <a:pt x="3274130" y="204193"/>
                    <a:pt x="3283518" y="208887"/>
                  </a:cubicBezTo>
                  <a:close/>
                  <a:moveTo>
                    <a:pt x="3544040" y="363792"/>
                  </a:moveTo>
                  <a:cubicBezTo>
                    <a:pt x="3553428" y="373180"/>
                    <a:pt x="3560469" y="382569"/>
                    <a:pt x="3569858" y="391957"/>
                  </a:cubicBezTo>
                  <a:cubicBezTo>
                    <a:pt x="3572205" y="394304"/>
                    <a:pt x="3574552" y="396651"/>
                    <a:pt x="3574552" y="398998"/>
                  </a:cubicBezTo>
                  <a:cubicBezTo>
                    <a:pt x="3567511" y="391957"/>
                    <a:pt x="3560469" y="384916"/>
                    <a:pt x="3555775" y="377874"/>
                  </a:cubicBezTo>
                  <a:cubicBezTo>
                    <a:pt x="3555775" y="377874"/>
                    <a:pt x="3555775" y="377874"/>
                    <a:pt x="3555775" y="377874"/>
                  </a:cubicBezTo>
                  <a:cubicBezTo>
                    <a:pt x="3541693" y="363792"/>
                    <a:pt x="3527611" y="349710"/>
                    <a:pt x="3515876" y="337975"/>
                  </a:cubicBezTo>
                  <a:cubicBezTo>
                    <a:pt x="3513528" y="335628"/>
                    <a:pt x="3511182" y="333281"/>
                    <a:pt x="3508834" y="330934"/>
                  </a:cubicBezTo>
                  <a:cubicBezTo>
                    <a:pt x="3506487" y="328586"/>
                    <a:pt x="3504140" y="326239"/>
                    <a:pt x="3499446" y="323892"/>
                  </a:cubicBezTo>
                  <a:cubicBezTo>
                    <a:pt x="3501793" y="323892"/>
                    <a:pt x="3501793" y="321545"/>
                    <a:pt x="3504140" y="321545"/>
                  </a:cubicBezTo>
                  <a:cubicBezTo>
                    <a:pt x="3518223" y="335628"/>
                    <a:pt x="3529958" y="347363"/>
                    <a:pt x="3544040" y="363792"/>
                  </a:cubicBezTo>
                  <a:cubicBezTo>
                    <a:pt x="3544040" y="361445"/>
                    <a:pt x="3544040" y="363792"/>
                    <a:pt x="3544040" y="363792"/>
                  </a:cubicBezTo>
                  <a:close/>
                  <a:moveTo>
                    <a:pt x="3691904" y="478797"/>
                  </a:moveTo>
                  <a:cubicBezTo>
                    <a:pt x="3701292" y="478797"/>
                    <a:pt x="3710681" y="478797"/>
                    <a:pt x="3722416" y="481145"/>
                  </a:cubicBezTo>
                  <a:cubicBezTo>
                    <a:pt x="3727110" y="481145"/>
                    <a:pt x="3729457" y="481145"/>
                    <a:pt x="3734151" y="483492"/>
                  </a:cubicBezTo>
                  <a:cubicBezTo>
                    <a:pt x="3741192" y="483492"/>
                    <a:pt x="3745886" y="485839"/>
                    <a:pt x="3752927" y="485839"/>
                  </a:cubicBezTo>
                  <a:cubicBezTo>
                    <a:pt x="3757622" y="485839"/>
                    <a:pt x="3764662" y="488186"/>
                    <a:pt x="3769357" y="488186"/>
                  </a:cubicBezTo>
                  <a:cubicBezTo>
                    <a:pt x="3774051" y="488186"/>
                    <a:pt x="3778745" y="490533"/>
                    <a:pt x="3783439" y="490533"/>
                  </a:cubicBezTo>
                  <a:cubicBezTo>
                    <a:pt x="3790480" y="492880"/>
                    <a:pt x="3795174" y="492880"/>
                    <a:pt x="3802215" y="495227"/>
                  </a:cubicBezTo>
                  <a:cubicBezTo>
                    <a:pt x="3806909" y="495227"/>
                    <a:pt x="3809256" y="497574"/>
                    <a:pt x="3813950" y="497574"/>
                  </a:cubicBezTo>
                  <a:cubicBezTo>
                    <a:pt x="3816298" y="497574"/>
                    <a:pt x="3820992" y="499921"/>
                    <a:pt x="3823339" y="499921"/>
                  </a:cubicBezTo>
                  <a:cubicBezTo>
                    <a:pt x="3830380" y="504615"/>
                    <a:pt x="3837421" y="509309"/>
                    <a:pt x="3844462" y="516350"/>
                  </a:cubicBezTo>
                  <a:cubicBezTo>
                    <a:pt x="3849156" y="518697"/>
                    <a:pt x="3853850" y="523391"/>
                    <a:pt x="3858544" y="525738"/>
                  </a:cubicBezTo>
                  <a:cubicBezTo>
                    <a:pt x="3872627" y="535127"/>
                    <a:pt x="3884362" y="544515"/>
                    <a:pt x="3898444" y="553903"/>
                  </a:cubicBezTo>
                  <a:cubicBezTo>
                    <a:pt x="3900791" y="556250"/>
                    <a:pt x="3903138" y="556250"/>
                    <a:pt x="3905485" y="558597"/>
                  </a:cubicBezTo>
                  <a:cubicBezTo>
                    <a:pt x="3926609" y="575026"/>
                    <a:pt x="3945385" y="589109"/>
                    <a:pt x="3964161" y="605538"/>
                  </a:cubicBezTo>
                  <a:cubicBezTo>
                    <a:pt x="3961814" y="605538"/>
                    <a:pt x="3961814" y="603191"/>
                    <a:pt x="3959467" y="603191"/>
                  </a:cubicBezTo>
                  <a:cubicBezTo>
                    <a:pt x="3952426" y="598497"/>
                    <a:pt x="3947732" y="596150"/>
                    <a:pt x="3940691" y="591456"/>
                  </a:cubicBezTo>
                  <a:cubicBezTo>
                    <a:pt x="3933650" y="589109"/>
                    <a:pt x="3928956" y="584415"/>
                    <a:pt x="3921915" y="582068"/>
                  </a:cubicBezTo>
                  <a:cubicBezTo>
                    <a:pt x="3914874" y="577373"/>
                    <a:pt x="3907832" y="575026"/>
                    <a:pt x="3900791" y="570332"/>
                  </a:cubicBezTo>
                  <a:cubicBezTo>
                    <a:pt x="3886709" y="563291"/>
                    <a:pt x="3872627" y="556250"/>
                    <a:pt x="3858544" y="549209"/>
                  </a:cubicBezTo>
                  <a:cubicBezTo>
                    <a:pt x="3851503" y="546862"/>
                    <a:pt x="3844462" y="542168"/>
                    <a:pt x="3837421" y="539821"/>
                  </a:cubicBezTo>
                  <a:cubicBezTo>
                    <a:pt x="3820992" y="532780"/>
                    <a:pt x="3806909" y="525738"/>
                    <a:pt x="3790480" y="521044"/>
                  </a:cubicBezTo>
                  <a:cubicBezTo>
                    <a:pt x="3785786" y="518697"/>
                    <a:pt x="3778745" y="516350"/>
                    <a:pt x="3774051" y="514003"/>
                  </a:cubicBezTo>
                  <a:cubicBezTo>
                    <a:pt x="3757622" y="506962"/>
                    <a:pt x="3738845" y="502268"/>
                    <a:pt x="3722416" y="497574"/>
                  </a:cubicBezTo>
                  <a:cubicBezTo>
                    <a:pt x="3720069" y="497574"/>
                    <a:pt x="3717721" y="495227"/>
                    <a:pt x="3715375" y="495227"/>
                  </a:cubicBezTo>
                  <a:cubicBezTo>
                    <a:pt x="3701292" y="490533"/>
                    <a:pt x="3684863" y="485839"/>
                    <a:pt x="3670781" y="483492"/>
                  </a:cubicBezTo>
                  <a:cubicBezTo>
                    <a:pt x="3670781" y="481145"/>
                    <a:pt x="3670781" y="481145"/>
                    <a:pt x="3670781" y="478797"/>
                  </a:cubicBezTo>
                  <a:cubicBezTo>
                    <a:pt x="3670781" y="478797"/>
                    <a:pt x="3670781" y="478797"/>
                    <a:pt x="3670781" y="478797"/>
                  </a:cubicBezTo>
                  <a:cubicBezTo>
                    <a:pt x="3673128" y="478797"/>
                    <a:pt x="3673128" y="478797"/>
                    <a:pt x="3675475" y="478797"/>
                  </a:cubicBezTo>
                  <a:cubicBezTo>
                    <a:pt x="3677822" y="478797"/>
                    <a:pt x="3684863" y="478797"/>
                    <a:pt x="3691904" y="478797"/>
                  </a:cubicBezTo>
                  <a:close/>
                  <a:moveTo>
                    <a:pt x="4234072" y="863713"/>
                  </a:moveTo>
                  <a:cubicBezTo>
                    <a:pt x="4236419" y="866060"/>
                    <a:pt x="4238766" y="870754"/>
                    <a:pt x="4241113" y="873101"/>
                  </a:cubicBezTo>
                  <a:cubicBezTo>
                    <a:pt x="4241113" y="873101"/>
                    <a:pt x="4241113" y="873101"/>
                    <a:pt x="4241113" y="873101"/>
                  </a:cubicBezTo>
                  <a:cubicBezTo>
                    <a:pt x="4238766" y="870754"/>
                    <a:pt x="4236419" y="868407"/>
                    <a:pt x="4234072" y="866060"/>
                  </a:cubicBezTo>
                  <a:cubicBezTo>
                    <a:pt x="4224684" y="856672"/>
                    <a:pt x="4215296" y="844937"/>
                    <a:pt x="4205907" y="835549"/>
                  </a:cubicBezTo>
                  <a:cubicBezTo>
                    <a:pt x="4198866" y="828507"/>
                    <a:pt x="4191825" y="821466"/>
                    <a:pt x="4184784" y="814425"/>
                  </a:cubicBezTo>
                  <a:cubicBezTo>
                    <a:pt x="4177743" y="805037"/>
                    <a:pt x="4168355" y="797996"/>
                    <a:pt x="4161313" y="788608"/>
                  </a:cubicBezTo>
                  <a:cubicBezTo>
                    <a:pt x="4154272" y="779219"/>
                    <a:pt x="4144884" y="772178"/>
                    <a:pt x="4137843" y="765137"/>
                  </a:cubicBezTo>
                  <a:cubicBezTo>
                    <a:pt x="4130802" y="758096"/>
                    <a:pt x="4123761" y="751055"/>
                    <a:pt x="4119067" y="746361"/>
                  </a:cubicBezTo>
                  <a:cubicBezTo>
                    <a:pt x="4109678" y="736973"/>
                    <a:pt x="4100290" y="727584"/>
                    <a:pt x="4090902" y="718196"/>
                  </a:cubicBezTo>
                  <a:cubicBezTo>
                    <a:pt x="4086208" y="713502"/>
                    <a:pt x="4081514" y="711155"/>
                    <a:pt x="4076820" y="706461"/>
                  </a:cubicBezTo>
                  <a:cubicBezTo>
                    <a:pt x="4046308" y="678296"/>
                    <a:pt x="4015797" y="652479"/>
                    <a:pt x="3985285" y="624314"/>
                  </a:cubicBezTo>
                  <a:cubicBezTo>
                    <a:pt x="4043961" y="661867"/>
                    <a:pt x="4100290" y="701767"/>
                    <a:pt x="4154272" y="748708"/>
                  </a:cubicBezTo>
                  <a:cubicBezTo>
                    <a:pt x="4180090" y="779219"/>
                    <a:pt x="4205907" y="814425"/>
                    <a:pt x="4229378" y="849631"/>
                  </a:cubicBezTo>
                  <a:cubicBezTo>
                    <a:pt x="4229378" y="854325"/>
                    <a:pt x="4231725" y="859019"/>
                    <a:pt x="4234072" y="863713"/>
                  </a:cubicBezTo>
                  <a:close/>
                  <a:moveTo>
                    <a:pt x="4304483" y="948207"/>
                  </a:moveTo>
                  <a:cubicBezTo>
                    <a:pt x="4311524" y="957595"/>
                    <a:pt x="4320913" y="966983"/>
                    <a:pt x="4327954" y="976371"/>
                  </a:cubicBezTo>
                  <a:cubicBezTo>
                    <a:pt x="4334995" y="983412"/>
                    <a:pt x="4342036" y="992801"/>
                    <a:pt x="4349077" y="999842"/>
                  </a:cubicBezTo>
                  <a:cubicBezTo>
                    <a:pt x="4356118" y="1009230"/>
                    <a:pt x="4365507" y="1018618"/>
                    <a:pt x="4372548" y="1028006"/>
                  </a:cubicBezTo>
                  <a:cubicBezTo>
                    <a:pt x="4379589" y="1035047"/>
                    <a:pt x="4384283" y="1044436"/>
                    <a:pt x="4391324" y="1051477"/>
                  </a:cubicBezTo>
                  <a:cubicBezTo>
                    <a:pt x="4398365" y="1060865"/>
                    <a:pt x="4407753" y="1072600"/>
                    <a:pt x="4414795" y="1081988"/>
                  </a:cubicBezTo>
                  <a:cubicBezTo>
                    <a:pt x="4419489" y="1089030"/>
                    <a:pt x="4426530" y="1098418"/>
                    <a:pt x="4433571" y="1105459"/>
                  </a:cubicBezTo>
                  <a:cubicBezTo>
                    <a:pt x="4440612" y="1117194"/>
                    <a:pt x="4450000" y="1126582"/>
                    <a:pt x="4457041" y="1138318"/>
                  </a:cubicBezTo>
                  <a:cubicBezTo>
                    <a:pt x="4461736" y="1145359"/>
                    <a:pt x="4468776" y="1154747"/>
                    <a:pt x="4473471" y="1161788"/>
                  </a:cubicBezTo>
                  <a:cubicBezTo>
                    <a:pt x="4480512" y="1173523"/>
                    <a:pt x="4489900" y="1185259"/>
                    <a:pt x="4496941" y="1196994"/>
                  </a:cubicBezTo>
                  <a:cubicBezTo>
                    <a:pt x="4501635" y="1204035"/>
                    <a:pt x="4506329" y="1211076"/>
                    <a:pt x="4511023" y="1218117"/>
                  </a:cubicBezTo>
                  <a:cubicBezTo>
                    <a:pt x="4520412" y="1232199"/>
                    <a:pt x="4527453" y="1246282"/>
                    <a:pt x="4536841" y="1260364"/>
                  </a:cubicBezTo>
                  <a:cubicBezTo>
                    <a:pt x="4539188" y="1265058"/>
                    <a:pt x="4543882" y="1272099"/>
                    <a:pt x="4546229" y="1276793"/>
                  </a:cubicBezTo>
                  <a:cubicBezTo>
                    <a:pt x="4555617" y="1290876"/>
                    <a:pt x="4562658" y="1304958"/>
                    <a:pt x="4569699" y="1321387"/>
                  </a:cubicBezTo>
                  <a:cubicBezTo>
                    <a:pt x="4567353" y="1323734"/>
                    <a:pt x="4565005" y="1323734"/>
                    <a:pt x="4565005" y="1326081"/>
                  </a:cubicBezTo>
                  <a:cubicBezTo>
                    <a:pt x="4532147" y="1272099"/>
                    <a:pt x="4496941" y="1220464"/>
                    <a:pt x="4457041" y="1168829"/>
                  </a:cubicBezTo>
                  <a:cubicBezTo>
                    <a:pt x="4454694" y="1166482"/>
                    <a:pt x="4454694" y="1164135"/>
                    <a:pt x="4452347" y="1161788"/>
                  </a:cubicBezTo>
                  <a:cubicBezTo>
                    <a:pt x="4447653" y="1152400"/>
                    <a:pt x="4440612" y="1143012"/>
                    <a:pt x="4433571" y="1133623"/>
                  </a:cubicBezTo>
                  <a:cubicBezTo>
                    <a:pt x="4428877" y="1126582"/>
                    <a:pt x="4424183" y="1119541"/>
                    <a:pt x="4419489" y="1110153"/>
                  </a:cubicBezTo>
                  <a:cubicBezTo>
                    <a:pt x="4412447" y="1100765"/>
                    <a:pt x="4407753" y="1091377"/>
                    <a:pt x="4400712" y="1084335"/>
                  </a:cubicBezTo>
                  <a:cubicBezTo>
                    <a:pt x="4396018" y="1077294"/>
                    <a:pt x="4391324" y="1070253"/>
                    <a:pt x="4384283" y="1060865"/>
                  </a:cubicBezTo>
                  <a:cubicBezTo>
                    <a:pt x="4379589" y="1051477"/>
                    <a:pt x="4372548" y="1044436"/>
                    <a:pt x="4367854" y="1035047"/>
                  </a:cubicBezTo>
                  <a:cubicBezTo>
                    <a:pt x="4363159" y="1028006"/>
                    <a:pt x="4356118" y="1018618"/>
                    <a:pt x="4351424" y="1011577"/>
                  </a:cubicBezTo>
                  <a:cubicBezTo>
                    <a:pt x="4344383" y="1004536"/>
                    <a:pt x="4339689" y="995148"/>
                    <a:pt x="4332648" y="988107"/>
                  </a:cubicBezTo>
                  <a:cubicBezTo>
                    <a:pt x="4327954" y="981065"/>
                    <a:pt x="4320913" y="971677"/>
                    <a:pt x="4313872" y="964636"/>
                  </a:cubicBezTo>
                  <a:cubicBezTo>
                    <a:pt x="4306830" y="957595"/>
                    <a:pt x="4302136" y="948207"/>
                    <a:pt x="4295095" y="941166"/>
                  </a:cubicBezTo>
                  <a:cubicBezTo>
                    <a:pt x="4288054" y="934125"/>
                    <a:pt x="4283360" y="924736"/>
                    <a:pt x="4276319" y="917695"/>
                  </a:cubicBezTo>
                  <a:cubicBezTo>
                    <a:pt x="4273972" y="913001"/>
                    <a:pt x="4269277" y="910654"/>
                    <a:pt x="4266931" y="905960"/>
                  </a:cubicBezTo>
                  <a:cubicBezTo>
                    <a:pt x="4271625" y="910654"/>
                    <a:pt x="4276319" y="915348"/>
                    <a:pt x="4281013" y="920042"/>
                  </a:cubicBezTo>
                  <a:cubicBezTo>
                    <a:pt x="4290401" y="931777"/>
                    <a:pt x="4297442" y="941166"/>
                    <a:pt x="4304483" y="948207"/>
                  </a:cubicBezTo>
                  <a:close/>
                  <a:moveTo>
                    <a:pt x="4602558" y="1382410"/>
                  </a:moveTo>
                  <a:cubicBezTo>
                    <a:pt x="4607252" y="1389451"/>
                    <a:pt x="4611946" y="1398840"/>
                    <a:pt x="4616640" y="1405881"/>
                  </a:cubicBezTo>
                  <a:cubicBezTo>
                    <a:pt x="4621334" y="1415269"/>
                    <a:pt x="4628376" y="1424657"/>
                    <a:pt x="4633070" y="1434045"/>
                  </a:cubicBezTo>
                  <a:cubicBezTo>
                    <a:pt x="4637764" y="1441087"/>
                    <a:pt x="4642458" y="1450475"/>
                    <a:pt x="4644805" y="1459863"/>
                  </a:cubicBezTo>
                  <a:cubicBezTo>
                    <a:pt x="4649499" y="1469251"/>
                    <a:pt x="4654193" y="1480986"/>
                    <a:pt x="4658887" y="1490375"/>
                  </a:cubicBezTo>
                  <a:cubicBezTo>
                    <a:pt x="4663581" y="1499763"/>
                    <a:pt x="4665929" y="1506804"/>
                    <a:pt x="4670623" y="1516192"/>
                  </a:cubicBezTo>
                  <a:cubicBezTo>
                    <a:pt x="4675317" y="1527927"/>
                    <a:pt x="4680011" y="1537315"/>
                    <a:pt x="4684705" y="1549051"/>
                  </a:cubicBezTo>
                  <a:cubicBezTo>
                    <a:pt x="4689399" y="1558439"/>
                    <a:pt x="4691746" y="1565480"/>
                    <a:pt x="4696440" y="1574868"/>
                  </a:cubicBezTo>
                  <a:cubicBezTo>
                    <a:pt x="4701134" y="1586603"/>
                    <a:pt x="4705828" y="1598339"/>
                    <a:pt x="4710522" y="1610074"/>
                  </a:cubicBezTo>
                  <a:cubicBezTo>
                    <a:pt x="4712869" y="1619462"/>
                    <a:pt x="4717563" y="1626503"/>
                    <a:pt x="4719911" y="1635891"/>
                  </a:cubicBezTo>
                  <a:cubicBezTo>
                    <a:pt x="4724605" y="1647627"/>
                    <a:pt x="4729299" y="1659362"/>
                    <a:pt x="4731646" y="1671097"/>
                  </a:cubicBezTo>
                  <a:cubicBezTo>
                    <a:pt x="4726952" y="1661709"/>
                    <a:pt x="4724605" y="1649974"/>
                    <a:pt x="4719911" y="1640586"/>
                  </a:cubicBezTo>
                  <a:cubicBezTo>
                    <a:pt x="4719911" y="1640586"/>
                    <a:pt x="4719911" y="1640586"/>
                    <a:pt x="4719911" y="1640586"/>
                  </a:cubicBezTo>
                  <a:cubicBezTo>
                    <a:pt x="4710522" y="1617115"/>
                    <a:pt x="4701134" y="1593645"/>
                    <a:pt x="4689399" y="1567827"/>
                  </a:cubicBezTo>
                  <a:cubicBezTo>
                    <a:pt x="4687052" y="1563133"/>
                    <a:pt x="4684705" y="1558439"/>
                    <a:pt x="4684705" y="1556092"/>
                  </a:cubicBezTo>
                  <a:cubicBezTo>
                    <a:pt x="4682358" y="1553745"/>
                    <a:pt x="4682358" y="1551398"/>
                    <a:pt x="4680011" y="1549051"/>
                  </a:cubicBezTo>
                  <a:cubicBezTo>
                    <a:pt x="4677664" y="1544357"/>
                    <a:pt x="4675317" y="1537315"/>
                    <a:pt x="4672970" y="1532621"/>
                  </a:cubicBezTo>
                  <a:cubicBezTo>
                    <a:pt x="4668275" y="1523233"/>
                    <a:pt x="4665929" y="1513845"/>
                    <a:pt x="4661234" y="1506804"/>
                  </a:cubicBezTo>
                  <a:cubicBezTo>
                    <a:pt x="4656540" y="1495069"/>
                    <a:pt x="4651846" y="1483333"/>
                    <a:pt x="4644805" y="1471598"/>
                  </a:cubicBezTo>
                  <a:cubicBezTo>
                    <a:pt x="4640111" y="1462210"/>
                    <a:pt x="4635417" y="1452822"/>
                    <a:pt x="4633070" y="1445781"/>
                  </a:cubicBezTo>
                  <a:cubicBezTo>
                    <a:pt x="4628376" y="1434045"/>
                    <a:pt x="4621334" y="1424657"/>
                    <a:pt x="4616640" y="1412922"/>
                  </a:cubicBezTo>
                  <a:cubicBezTo>
                    <a:pt x="4611946" y="1403534"/>
                    <a:pt x="4607252" y="1394146"/>
                    <a:pt x="4602558" y="1387104"/>
                  </a:cubicBezTo>
                  <a:cubicBezTo>
                    <a:pt x="4600211" y="1384757"/>
                    <a:pt x="4600211" y="1382410"/>
                    <a:pt x="4597864" y="1377716"/>
                  </a:cubicBezTo>
                  <a:cubicBezTo>
                    <a:pt x="4602558" y="1380063"/>
                    <a:pt x="4602558" y="1382410"/>
                    <a:pt x="4602558" y="1382410"/>
                  </a:cubicBezTo>
                  <a:close/>
                  <a:moveTo>
                    <a:pt x="4813793" y="2013766"/>
                  </a:moveTo>
                  <a:cubicBezTo>
                    <a:pt x="4813793" y="2013766"/>
                    <a:pt x="4813793" y="2013766"/>
                    <a:pt x="4813793" y="2013766"/>
                  </a:cubicBezTo>
                  <a:cubicBezTo>
                    <a:pt x="4813793" y="2016113"/>
                    <a:pt x="4811445" y="2018460"/>
                    <a:pt x="4811445" y="2018460"/>
                  </a:cubicBezTo>
                  <a:cubicBezTo>
                    <a:pt x="4811445" y="2016113"/>
                    <a:pt x="4811445" y="2011419"/>
                    <a:pt x="4811445" y="2009072"/>
                  </a:cubicBezTo>
                  <a:cubicBezTo>
                    <a:pt x="4811445" y="2006725"/>
                    <a:pt x="4811445" y="2004378"/>
                    <a:pt x="4811445" y="2002031"/>
                  </a:cubicBezTo>
                  <a:cubicBezTo>
                    <a:pt x="4811445" y="1999684"/>
                    <a:pt x="4811445" y="1997337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7337"/>
                    <a:pt x="4811445" y="1999684"/>
                    <a:pt x="4811445" y="2002031"/>
                  </a:cubicBezTo>
                  <a:cubicBezTo>
                    <a:pt x="4813793" y="2006725"/>
                    <a:pt x="4813793" y="2009072"/>
                    <a:pt x="4813793" y="2013766"/>
                  </a:cubicBezTo>
                  <a:close/>
                  <a:moveTo>
                    <a:pt x="4816139" y="2063054"/>
                  </a:moveTo>
                  <a:cubicBezTo>
                    <a:pt x="4816139" y="2067748"/>
                    <a:pt x="4816139" y="2074789"/>
                    <a:pt x="4816139" y="2079483"/>
                  </a:cubicBezTo>
                  <a:cubicBezTo>
                    <a:pt x="4816139" y="2084177"/>
                    <a:pt x="4816139" y="2086524"/>
                    <a:pt x="4816139" y="2091218"/>
                  </a:cubicBezTo>
                  <a:cubicBezTo>
                    <a:pt x="4816139" y="2098260"/>
                    <a:pt x="4816139" y="2102954"/>
                    <a:pt x="4816139" y="2109995"/>
                  </a:cubicBezTo>
                  <a:cubicBezTo>
                    <a:pt x="4816139" y="2112342"/>
                    <a:pt x="4816139" y="2114689"/>
                    <a:pt x="4816139" y="2114689"/>
                  </a:cubicBezTo>
                  <a:cubicBezTo>
                    <a:pt x="4813793" y="2114689"/>
                    <a:pt x="4811445" y="2112342"/>
                    <a:pt x="4809098" y="2112342"/>
                  </a:cubicBezTo>
                  <a:cubicBezTo>
                    <a:pt x="4809098" y="2112342"/>
                    <a:pt x="4809098" y="2109995"/>
                    <a:pt x="4809098" y="2109995"/>
                  </a:cubicBezTo>
                  <a:cubicBezTo>
                    <a:pt x="4809098" y="2109995"/>
                    <a:pt x="4809098" y="2109995"/>
                    <a:pt x="4809098" y="2109995"/>
                  </a:cubicBezTo>
                  <a:cubicBezTo>
                    <a:pt x="4809098" y="2102954"/>
                    <a:pt x="4809098" y="2095912"/>
                    <a:pt x="4809098" y="2088871"/>
                  </a:cubicBezTo>
                  <a:cubicBezTo>
                    <a:pt x="4809098" y="2086524"/>
                    <a:pt x="4809098" y="2086524"/>
                    <a:pt x="4809098" y="2084177"/>
                  </a:cubicBezTo>
                  <a:cubicBezTo>
                    <a:pt x="4809098" y="2079483"/>
                    <a:pt x="4809098" y="2072442"/>
                    <a:pt x="4809098" y="2067748"/>
                  </a:cubicBezTo>
                  <a:cubicBezTo>
                    <a:pt x="4809098" y="2065401"/>
                    <a:pt x="4809098" y="2063054"/>
                    <a:pt x="4809098" y="2060707"/>
                  </a:cubicBezTo>
                  <a:cubicBezTo>
                    <a:pt x="4809098" y="2056013"/>
                    <a:pt x="4809098" y="2051319"/>
                    <a:pt x="4809098" y="2046624"/>
                  </a:cubicBezTo>
                  <a:cubicBezTo>
                    <a:pt x="4809098" y="2046624"/>
                    <a:pt x="4809098" y="2046624"/>
                    <a:pt x="4809098" y="2046624"/>
                  </a:cubicBezTo>
                  <a:cubicBezTo>
                    <a:pt x="4811445" y="2048971"/>
                    <a:pt x="4811445" y="2048971"/>
                    <a:pt x="4813793" y="2051319"/>
                  </a:cubicBezTo>
                  <a:cubicBezTo>
                    <a:pt x="4813793" y="2051319"/>
                    <a:pt x="4813793" y="2053666"/>
                    <a:pt x="4813793" y="2053666"/>
                  </a:cubicBezTo>
                  <a:cubicBezTo>
                    <a:pt x="4816139" y="2056013"/>
                    <a:pt x="4816139" y="2060707"/>
                    <a:pt x="4816139" y="2063054"/>
                  </a:cubicBezTo>
                  <a:close/>
                  <a:moveTo>
                    <a:pt x="4813793" y="2239082"/>
                  </a:moveTo>
                  <a:cubicBezTo>
                    <a:pt x="4813793" y="2246123"/>
                    <a:pt x="4813793" y="2250818"/>
                    <a:pt x="4813793" y="2257859"/>
                  </a:cubicBezTo>
                  <a:cubicBezTo>
                    <a:pt x="4813793" y="2257859"/>
                    <a:pt x="4813793" y="2255512"/>
                    <a:pt x="4813793" y="2255512"/>
                  </a:cubicBezTo>
                  <a:cubicBezTo>
                    <a:pt x="4811445" y="2236735"/>
                    <a:pt x="4811445" y="2217959"/>
                    <a:pt x="4809098" y="2199183"/>
                  </a:cubicBezTo>
                  <a:cubicBezTo>
                    <a:pt x="4809098" y="2196836"/>
                    <a:pt x="4809098" y="2194489"/>
                    <a:pt x="4809098" y="2192142"/>
                  </a:cubicBezTo>
                  <a:cubicBezTo>
                    <a:pt x="4806751" y="2178059"/>
                    <a:pt x="4806751" y="2163977"/>
                    <a:pt x="4804404" y="2152242"/>
                  </a:cubicBezTo>
                  <a:cubicBezTo>
                    <a:pt x="4806751" y="2152242"/>
                    <a:pt x="4809098" y="2154589"/>
                    <a:pt x="4811445" y="2154589"/>
                  </a:cubicBezTo>
                  <a:cubicBezTo>
                    <a:pt x="4811445" y="2154589"/>
                    <a:pt x="4811445" y="2154589"/>
                    <a:pt x="4811445" y="2154589"/>
                  </a:cubicBezTo>
                  <a:cubicBezTo>
                    <a:pt x="4813793" y="2175712"/>
                    <a:pt x="4813793" y="2196836"/>
                    <a:pt x="4816139" y="2217959"/>
                  </a:cubicBezTo>
                  <a:cubicBezTo>
                    <a:pt x="4811445" y="2222653"/>
                    <a:pt x="4811445" y="2229694"/>
                    <a:pt x="4813793" y="2239082"/>
                  </a:cubicBezTo>
                  <a:close/>
                  <a:moveTo>
                    <a:pt x="4792669" y="2340005"/>
                  </a:moveTo>
                  <a:cubicBezTo>
                    <a:pt x="4792669" y="2340005"/>
                    <a:pt x="4792669" y="2340005"/>
                    <a:pt x="4792669" y="2340005"/>
                  </a:cubicBezTo>
                  <a:cubicBezTo>
                    <a:pt x="4792669" y="2347047"/>
                    <a:pt x="4790322" y="2351741"/>
                    <a:pt x="4790322" y="2358782"/>
                  </a:cubicBezTo>
                  <a:cubicBezTo>
                    <a:pt x="4790322" y="2361129"/>
                    <a:pt x="4790322" y="2363476"/>
                    <a:pt x="4790322" y="2365823"/>
                  </a:cubicBezTo>
                  <a:cubicBezTo>
                    <a:pt x="4790322" y="2370517"/>
                    <a:pt x="4790322" y="2375211"/>
                    <a:pt x="4790322" y="2379905"/>
                  </a:cubicBezTo>
                  <a:cubicBezTo>
                    <a:pt x="4790322" y="2382252"/>
                    <a:pt x="4790322" y="2386946"/>
                    <a:pt x="4790322" y="2389293"/>
                  </a:cubicBezTo>
                  <a:cubicBezTo>
                    <a:pt x="4790322" y="2393987"/>
                    <a:pt x="4790322" y="2398681"/>
                    <a:pt x="4790322" y="2401028"/>
                  </a:cubicBezTo>
                  <a:cubicBezTo>
                    <a:pt x="4790322" y="2401028"/>
                    <a:pt x="4790322" y="2401028"/>
                    <a:pt x="4790322" y="2403376"/>
                  </a:cubicBezTo>
                  <a:cubicBezTo>
                    <a:pt x="4785628" y="2408070"/>
                    <a:pt x="4783281" y="2412764"/>
                    <a:pt x="4783281" y="2419805"/>
                  </a:cubicBezTo>
                  <a:cubicBezTo>
                    <a:pt x="4783281" y="2424499"/>
                    <a:pt x="4785628" y="2426846"/>
                    <a:pt x="4785628" y="2431540"/>
                  </a:cubicBezTo>
                  <a:cubicBezTo>
                    <a:pt x="4780934" y="2433887"/>
                    <a:pt x="4778587" y="2436234"/>
                    <a:pt x="4776240" y="2438581"/>
                  </a:cubicBezTo>
                  <a:cubicBezTo>
                    <a:pt x="4776240" y="2438581"/>
                    <a:pt x="4776240" y="2438581"/>
                    <a:pt x="4776240" y="2438581"/>
                  </a:cubicBezTo>
                  <a:cubicBezTo>
                    <a:pt x="4776240" y="2438581"/>
                    <a:pt x="4773892" y="2436234"/>
                    <a:pt x="4773892" y="2436234"/>
                  </a:cubicBezTo>
                  <a:cubicBezTo>
                    <a:pt x="4773892" y="2436234"/>
                    <a:pt x="4771546" y="2433887"/>
                    <a:pt x="4771546" y="2433887"/>
                  </a:cubicBezTo>
                  <a:cubicBezTo>
                    <a:pt x="4771546" y="2431540"/>
                    <a:pt x="4769198" y="2431540"/>
                    <a:pt x="4769198" y="2429193"/>
                  </a:cubicBezTo>
                  <a:cubicBezTo>
                    <a:pt x="4769198" y="2426846"/>
                    <a:pt x="4766852" y="2426846"/>
                    <a:pt x="4766852" y="2426846"/>
                  </a:cubicBezTo>
                  <a:cubicBezTo>
                    <a:pt x="4766852" y="2424499"/>
                    <a:pt x="4764504" y="2424499"/>
                    <a:pt x="4764504" y="2422152"/>
                  </a:cubicBezTo>
                  <a:cubicBezTo>
                    <a:pt x="4764504" y="2419805"/>
                    <a:pt x="4762157" y="2419805"/>
                    <a:pt x="4762157" y="2417458"/>
                  </a:cubicBezTo>
                  <a:cubicBezTo>
                    <a:pt x="4762157" y="2415111"/>
                    <a:pt x="4759810" y="2412764"/>
                    <a:pt x="4759810" y="2410417"/>
                  </a:cubicBezTo>
                  <a:cubicBezTo>
                    <a:pt x="4759810" y="2408070"/>
                    <a:pt x="4759810" y="2408070"/>
                    <a:pt x="4757463" y="2405723"/>
                  </a:cubicBezTo>
                  <a:cubicBezTo>
                    <a:pt x="4757463" y="2403376"/>
                    <a:pt x="4755116" y="2401028"/>
                    <a:pt x="4755116" y="2398681"/>
                  </a:cubicBezTo>
                  <a:cubicBezTo>
                    <a:pt x="4755116" y="2396334"/>
                    <a:pt x="4755116" y="2396334"/>
                    <a:pt x="4752769" y="2393987"/>
                  </a:cubicBezTo>
                  <a:cubicBezTo>
                    <a:pt x="4752769" y="2391640"/>
                    <a:pt x="4750422" y="2389293"/>
                    <a:pt x="4750422" y="2384599"/>
                  </a:cubicBezTo>
                  <a:cubicBezTo>
                    <a:pt x="4750422" y="2382252"/>
                    <a:pt x="4750422" y="2382252"/>
                    <a:pt x="4748075" y="2379905"/>
                  </a:cubicBezTo>
                  <a:cubicBezTo>
                    <a:pt x="4748075" y="2377558"/>
                    <a:pt x="4745728" y="2372864"/>
                    <a:pt x="4745728" y="2370517"/>
                  </a:cubicBezTo>
                  <a:cubicBezTo>
                    <a:pt x="4745728" y="2370517"/>
                    <a:pt x="4745728" y="2368170"/>
                    <a:pt x="4745728" y="2368170"/>
                  </a:cubicBezTo>
                  <a:cubicBezTo>
                    <a:pt x="4745728" y="2365823"/>
                    <a:pt x="4743381" y="2361129"/>
                    <a:pt x="4743381" y="2356435"/>
                  </a:cubicBezTo>
                  <a:cubicBezTo>
                    <a:pt x="4743381" y="2356435"/>
                    <a:pt x="4743381" y="2354088"/>
                    <a:pt x="4743381" y="2354088"/>
                  </a:cubicBezTo>
                  <a:cubicBezTo>
                    <a:pt x="4741034" y="2349394"/>
                    <a:pt x="4741034" y="2344700"/>
                    <a:pt x="4738687" y="2340005"/>
                  </a:cubicBezTo>
                  <a:cubicBezTo>
                    <a:pt x="4738687" y="2340005"/>
                    <a:pt x="4738687" y="2340005"/>
                    <a:pt x="4738687" y="2340005"/>
                  </a:cubicBezTo>
                  <a:cubicBezTo>
                    <a:pt x="4736340" y="2325923"/>
                    <a:pt x="4731646" y="2311841"/>
                    <a:pt x="4729299" y="2297759"/>
                  </a:cubicBezTo>
                  <a:cubicBezTo>
                    <a:pt x="4738687" y="2295411"/>
                    <a:pt x="4743381" y="2288370"/>
                    <a:pt x="4743381" y="2278982"/>
                  </a:cubicBezTo>
                  <a:cubicBezTo>
                    <a:pt x="4743381" y="2267247"/>
                    <a:pt x="4733993" y="2257859"/>
                    <a:pt x="4722257" y="2257859"/>
                  </a:cubicBezTo>
                  <a:cubicBezTo>
                    <a:pt x="4722257" y="2257859"/>
                    <a:pt x="4719911" y="2257859"/>
                    <a:pt x="4719911" y="2257859"/>
                  </a:cubicBezTo>
                  <a:cubicBezTo>
                    <a:pt x="4717563" y="2250818"/>
                    <a:pt x="4717563" y="2243776"/>
                    <a:pt x="4715216" y="2236735"/>
                  </a:cubicBezTo>
                  <a:cubicBezTo>
                    <a:pt x="4712869" y="2227347"/>
                    <a:pt x="4712869" y="2217959"/>
                    <a:pt x="4710522" y="2208571"/>
                  </a:cubicBezTo>
                  <a:cubicBezTo>
                    <a:pt x="4710522" y="2203877"/>
                    <a:pt x="4708175" y="2199183"/>
                    <a:pt x="4708175" y="2194489"/>
                  </a:cubicBezTo>
                  <a:cubicBezTo>
                    <a:pt x="4705828" y="2185100"/>
                    <a:pt x="4705828" y="2175712"/>
                    <a:pt x="4703481" y="2166324"/>
                  </a:cubicBezTo>
                  <a:cubicBezTo>
                    <a:pt x="4703481" y="2161630"/>
                    <a:pt x="4701134" y="2154589"/>
                    <a:pt x="4701134" y="2149895"/>
                  </a:cubicBezTo>
                  <a:cubicBezTo>
                    <a:pt x="4698787" y="2140506"/>
                    <a:pt x="4698787" y="2133465"/>
                    <a:pt x="4696440" y="2124077"/>
                  </a:cubicBezTo>
                  <a:cubicBezTo>
                    <a:pt x="4696440" y="2117036"/>
                    <a:pt x="4694093" y="2109995"/>
                    <a:pt x="4694093" y="2102954"/>
                  </a:cubicBezTo>
                  <a:cubicBezTo>
                    <a:pt x="4694093" y="2095912"/>
                    <a:pt x="4691746" y="2088871"/>
                    <a:pt x="4691746" y="2079483"/>
                  </a:cubicBezTo>
                  <a:cubicBezTo>
                    <a:pt x="4689399" y="2070095"/>
                    <a:pt x="4689399" y="2060707"/>
                    <a:pt x="4689399" y="2051319"/>
                  </a:cubicBezTo>
                  <a:cubicBezTo>
                    <a:pt x="4689399" y="2044277"/>
                    <a:pt x="4687052" y="2037236"/>
                    <a:pt x="4687052" y="2030195"/>
                  </a:cubicBezTo>
                  <a:cubicBezTo>
                    <a:pt x="4687052" y="2020807"/>
                    <a:pt x="4684705" y="2009072"/>
                    <a:pt x="4682358" y="1999684"/>
                  </a:cubicBezTo>
                  <a:cubicBezTo>
                    <a:pt x="4682358" y="1992643"/>
                    <a:pt x="4680011" y="1985601"/>
                    <a:pt x="4680011" y="1980907"/>
                  </a:cubicBezTo>
                  <a:cubicBezTo>
                    <a:pt x="4677664" y="1969172"/>
                    <a:pt x="4677664" y="1957437"/>
                    <a:pt x="4675317" y="1945702"/>
                  </a:cubicBezTo>
                  <a:cubicBezTo>
                    <a:pt x="4675317" y="1938660"/>
                    <a:pt x="4675317" y="1933966"/>
                    <a:pt x="4672970" y="1926925"/>
                  </a:cubicBezTo>
                  <a:cubicBezTo>
                    <a:pt x="4672970" y="1919884"/>
                    <a:pt x="4672970" y="1915190"/>
                    <a:pt x="4670623" y="1908149"/>
                  </a:cubicBezTo>
                  <a:cubicBezTo>
                    <a:pt x="4672970" y="1908149"/>
                    <a:pt x="4677664" y="1905802"/>
                    <a:pt x="4680011" y="1905802"/>
                  </a:cubicBezTo>
                  <a:cubicBezTo>
                    <a:pt x="4680011" y="1905802"/>
                    <a:pt x="4682358" y="1908149"/>
                    <a:pt x="4682358" y="1908149"/>
                  </a:cubicBezTo>
                  <a:cubicBezTo>
                    <a:pt x="4684705" y="1910496"/>
                    <a:pt x="4687052" y="1912843"/>
                    <a:pt x="4689399" y="1917537"/>
                  </a:cubicBezTo>
                  <a:cubicBezTo>
                    <a:pt x="4691746" y="1919884"/>
                    <a:pt x="4694093" y="1924578"/>
                    <a:pt x="4696440" y="1926925"/>
                  </a:cubicBezTo>
                  <a:cubicBezTo>
                    <a:pt x="4698787" y="1929272"/>
                    <a:pt x="4701134" y="1933966"/>
                    <a:pt x="4701134" y="1936313"/>
                  </a:cubicBezTo>
                  <a:cubicBezTo>
                    <a:pt x="4703481" y="1941007"/>
                    <a:pt x="4705828" y="1943354"/>
                    <a:pt x="4708175" y="1948049"/>
                  </a:cubicBezTo>
                  <a:cubicBezTo>
                    <a:pt x="4710522" y="1950396"/>
                    <a:pt x="4712869" y="1955090"/>
                    <a:pt x="4712869" y="1957437"/>
                  </a:cubicBezTo>
                  <a:cubicBezTo>
                    <a:pt x="4715216" y="1962131"/>
                    <a:pt x="4717563" y="1964478"/>
                    <a:pt x="4719911" y="1969172"/>
                  </a:cubicBezTo>
                  <a:cubicBezTo>
                    <a:pt x="4722257" y="1971519"/>
                    <a:pt x="4722257" y="1976213"/>
                    <a:pt x="4724605" y="1978560"/>
                  </a:cubicBezTo>
                  <a:cubicBezTo>
                    <a:pt x="4726952" y="1983254"/>
                    <a:pt x="4729299" y="1985601"/>
                    <a:pt x="4731646" y="1990295"/>
                  </a:cubicBezTo>
                  <a:cubicBezTo>
                    <a:pt x="4733993" y="1994990"/>
                    <a:pt x="4733993" y="1997337"/>
                    <a:pt x="4736340" y="2002031"/>
                  </a:cubicBezTo>
                  <a:cubicBezTo>
                    <a:pt x="4738687" y="2006725"/>
                    <a:pt x="4741034" y="2009072"/>
                    <a:pt x="4741034" y="2013766"/>
                  </a:cubicBezTo>
                  <a:cubicBezTo>
                    <a:pt x="4743381" y="2018460"/>
                    <a:pt x="4743381" y="2020807"/>
                    <a:pt x="4745728" y="2025501"/>
                  </a:cubicBezTo>
                  <a:cubicBezTo>
                    <a:pt x="4748075" y="2030195"/>
                    <a:pt x="4748075" y="2032542"/>
                    <a:pt x="4750422" y="2037236"/>
                  </a:cubicBezTo>
                  <a:cubicBezTo>
                    <a:pt x="4752769" y="2041930"/>
                    <a:pt x="4752769" y="2046624"/>
                    <a:pt x="4755116" y="2048971"/>
                  </a:cubicBezTo>
                  <a:cubicBezTo>
                    <a:pt x="4757463" y="2053666"/>
                    <a:pt x="4757463" y="2058360"/>
                    <a:pt x="4759810" y="2060707"/>
                  </a:cubicBezTo>
                  <a:cubicBezTo>
                    <a:pt x="4762157" y="2065401"/>
                    <a:pt x="4762157" y="2070095"/>
                    <a:pt x="4764504" y="2074789"/>
                  </a:cubicBezTo>
                  <a:cubicBezTo>
                    <a:pt x="4766852" y="2079483"/>
                    <a:pt x="4766852" y="2081830"/>
                    <a:pt x="4769198" y="2086524"/>
                  </a:cubicBezTo>
                  <a:cubicBezTo>
                    <a:pt x="4771546" y="2091218"/>
                    <a:pt x="4771546" y="2098260"/>
                    <a:pt x="4773892" y="2102954"/>
                  </a:cubicBezTo>
                  <a:cubicBezTo>
                    <a:pt x="4773892" y="2107648"/>
                    <a:pt x="4776240" y="2109995"/>
                    <a:pt x="4776240" y="2114689"/>
                  </a:cubicBezTo>
                  <a:cubicBezTo>
                    <a:pt x="4778587" y="2121730"/>
                    <a:pt x="4778587" y="2126424"/>
                    <a:pt x="4780934" y="2133465"/>
                  </a:cubicBezTo>
                  <a:cubicBezTo>
                    <a:pt x="4780934" y="2135812"/>
                    <a:pt x="4783281" y="2140506"/>
                    <a:pt x="4783281" y="2142853"/>
                  </a:cubicBezTo>
                  <a:cubicBezTo>
                    <a:pt x="4785628" y="2149895"/>
                    <a:pt x="4785628" y="2156936"/>
                    <a:pt x="4787975" y="2163977"/>
                  </a:cubicBezTo>
                  <a:cubicBezTo>
                    <a:pt x="4787975" y="2166324"/>
                    <a:pt x="4787975" y="2168671"/>
                    <a:pt x="4790322" y="2171018"/>
                  </a:cubicBezTo>
                  <a:cubicBezTo>
                    <a:pt x="4792669" y="2180406"/>
                    <a:pt x="4795016" y="2189794"/>
                    <a:pt x="4795016" y="2199183"/>
                  </a:cubicBezTo>
                  <a:cubicBezTo>
                    <a:pt x="4795016" y="2199183"/>
                    <a:pt x="4795016" y="2201530"/>
                    <a:pt x="4795016" y="2201530"/>
                  </a:cubicBezTo>
                  <a:cubicBezTo>
                    <a:pt x="4799710" y="2220306"/>
                    <a:pt x="4802057" y="2241429"/>
                    <a:pt x="4804404" y="2262553"/>
                  </a:cubicBezTo>
                  <a:cubicBezTo>
                    <a:pt x="4804404" y="2267247"/>
                    <a:pt x="4806751" y="2271941"/>
                    <a:pt x="4806751" y="2278982"/>
                  </a:cubicBezTo>
                  <a:cubicBezTo>
                    <a:pt x="4797363" y="2281329"/>
                    <a:pt x="4790322" y="2288370"/>
                    <a:pt x="4790322" y="2297759"/>
                  </a:cubicBezTo>
                  <a:cubicBezTo>
                    <a:pt x="4790322" y="2304800"/>
                    <a:pt x="4792669" y="2309494"/>
                    <a:pt x="4797363" y="2314188"/>
                  </a:cubicBezTo>
                  <a:cubicBezTo>
                    <a:pt x="4797363" y="2316535"/>
                    <a:pt x="4795016" y="2318882"/>
                    <a:pt x="4795016" y="2318882"/>
                  </a:cubicBezTo>
                  <a:cubicBezTo>
                    <a:pt x="4795016" y="2321229"/>
                    <a:pt x="4795016" y="2321229"/>
                    <a:pt x="4795016" y="2323576"/>
                  </a:cubicBezTo>
                  <a:cubicBezTo>
                    <a:pt x="4795016" y="2323576"/>
                    <a:pt x="4795016" y="2323576"/>
                    <a:pt x="4795016" y="2323576"/>
                  </a:cubicBezTo>
                  <a:cubicBezTo>
                    <a:pt x="4795016" y="2328270"/>
                    <a:pt x="4792669" y="2335311"/>
                    <a:pt x="4792669" y="2340005"/>
                  </a:cubicBezTo>
                  <a:close/>
                  <a:moveTo>
                    <a:pt x="4804404" y="2781250"/>
                  </a:moveTo>
                  <a:cubicBezTo>
                    <a:pt x="4802057" y="2804721"/>
                    <a:pt x="4799710" y="2828191"/>
                    <a:pt x="4797363" y="2851662"/>
                  </a:cubicBezTo>
                  <a:cubicBezTo>
                    <a:pt x="4797363" y="2858703"/>
                    <a:pt x="4795016" y="2865744"/>
                    <a:pt x="4795016" y="2872785"/>
                  </a:cubicBezTo>
                  <a:cubicBezTo>
                    <a:pt x="4792669" y="2891561"/>
                    <a:pt x="4790322" y="2912685"/>
                    <a:pt x="4785628" y="2931461"/>
                  </a:cubicBezTo>
                  <a:cubicBezTo>
                    <a:pt x="4785628" y="2936155"/>
                    <a:pt x="4783281" y="2940849"/>
                    <a:pt x="4783281" y="2945543"/>
                  </a:cubicBezTo>
                  <a:cubicBezTo>
                    <a:pt x="4778587" y="2969014"/>
                    <a:pt x="4773892" y="2992484"/>
                    <a:pt x="4769198" y="3015955"/>
                  </a:cubicBezTo>
                  <a:cubicBezTo>
                    <a:pt x="4766852" y="3022996"/>
                    <a:pt x="4766852" y="3027690"/>
                    <a:pt x="4764504" y="3034731"/>
                  </a:cubicBezTo>
                  <a:cubicBezTo>
                    <a:pt x="4759810" y="3053507"/>
                    <a:pt x="4757463" y="3072284"/>
                    <a:pt x="4752769" y="3088713"/>
                  </a:cubicBezTo>
                  <a:cubicBezTo>
                    <a:pt x="4750422" y="3095754"/>
                    <a:pt x="4750422" y="3100448"/>
                    <a:pt x="4748075" y="3107490"/>
                  </a:cubicBezTo>
                  <a:cubicBezTo>
                    <a:pt x="4743381" y="3130960"/>
                    <a:pt x="4736340" y="3152083"/>
                    <a:pt x="4729299" y="3175554"/>
                  </a:cubicBezTo>
                  <a:cubicBezTo>
                    <a:pt x="4726952" y="3180248"/>
                    <a:pt x="4726952" y="3184942"/>
                    <a:pt x="4724605" y="3189636"/>
                  </a:cubicBezTo>
                  <a:cubicBezTo>
                    <a:pt x="4722257" y="3196677"/>
                    <a:pt x="4719911" y="3206065"/>
                    <a:pt x="4717563" y="3213107"/>
                  </a:cubicBezTo>
                  <a:cubicBezTo>
                    <a:pt x="4717563" y="3213107"/>
                    <a:pt x="4717563" y="3213107"/>
                    <a:pt x="4717563" y="3213107"/>
                  </a:cubicBezTo>
                  <a:cubicBezTo>
                    <a:pt x="4712869" y="3215454"/>
                    <a:pt x="4708175" y="3217801"/>
                    <a:pt x="4705828" y="3224842"/>
                  </a:cubicBezTo>
                  <a:cubicBezTo>
                    <a:pt x="4741034" y="3114531"/>
                    <a:pt x="4769198" y="3001873"/>
                    <a:pt x="4787975" y="2886867"/>
                  </a:cubicBezTo>
                  <a:cubicBezTo>
                    <a:pt x="4787975" y="2884520"/>
                    <a:pt x="4787975" y="2882173"/>
                    <a:pt x="4790322" y="2879826"/>
                  </a:cubicBezTo>
                  <a:lnTo>
                    <a:pt x="4790322" y="2879826"/>
                  </a:lnTo>
                  <a:cubicBezTo>
                    <a:pt x="4790322" y="2879826"/>
                    <a:pt x="4790322" y="2879826"/>
                    <a:pt x="4790322" y="2879826"/>
                  </a:cubicBezTo>
                  <a:cubicBezTo>
                    <a:pt x="4795016" y="2851662"/>
                    <a:pt x="4797363" y="2825844"/>
                    <a:pt x="4802057" y="2797679"/>
                  </a:cubicBezTo>
                  <a:cubicBezTo>
                    <a:pt x="4802057" y="2790638"/>
                    <a:pt x="4804404" y="2783597"/>
                    <a:pt x="4804404" y="2781250"/>
                  </a:cubicBezTo>
                  <a:cubicBezTo>
                    <a:pt x="4806751" y="2755433"/>
                    <a:pt x="4809098" y="2734309"/>
                    <a:pt x="4811445" y="2710839"/>
                  </a:cubicBezTo>
                  <a:cubicBezTo>
                    <a:pt x="4809098" y="2734309"/>
                    <a:pt x="4809098" y="2755433"/>
                    <a:pt x="4806751" y="2778903"/>
                  </a:cubicBezTo>
                  <a:cubicBezTo>
                    <a:pt x="4804404" y="2778903"/>
                    <a:pt x="4804404" y="2778903"/>
                    <a:pt x="4804404" y="2781250"/>
                  </a:cubicBezTo>
                  <a:close/>
                  <a:moveTo>
                    <a:pt x="4755116" y="3130960"/>
                  </a:moveTo>
                  <a:cubicBezTo>
                    <a:pt x="4752769" y="3135654"/>
                    <a:pt x="4752769" y="3140348"/>
                    <a:pt x="4750422" y="3145042"/>
                  </a:cubicBezTo>
                  <a:cubicBezTo>
                    <a:pt x="4748075" y="3152083"/>
                    <a:pt x="4745728" y="3156777"/>
                    <a:pt x="4743381" y="3163819"/>
                  </a:cubicBezTo>
                  <a:cubicBezTo>
                    <a:pt x="4738687" y="3180248"/>
                    <a:pt x="4731646" y="3194330"/>
                    <a:pt x="4724605" y="3210759"/>
                  </a:cubicBezTo>
                  <a:cubicBezTo>
                    <a:pt x="4724605" y="3210759"/>
                    <a:pt x="4722257" y="3210759"/>
                    <a:pt x="4722257" y="3210759"/>
                  </a:cubicBezTo>
                  <a:cubicBezTo>
                    <a:pt x="4722257" y="3208413"/>
                    <a:pt x="4722257" y="3208413"/>
                    <a:pt x="4724605" y="3206065"/>
                  </a:cubicBezTo>
                  <a:cubicBezTo>
                    <a:pt x="4736340" y="3180248"/>
                    <a:pt x="4745728" y="3154431"/>
                    <a:pt x="4755116" y="3130960"/>
                  </a:cubicBezTo>
                  <a:cubicBezTo>
                    <a:pt x="4755116" y="3128613"/>
                    <a:pt x="4755116" y="3128613"/>
                    <a:pt x="4755116" y="3130960"/>
                  </a:cubicBezTo>
                  <a:close/>
                  <a:moveTo>
                    <a:pt x="4478165" y="3734151"/>
                  </a:moveTo>
                  <a:cubicBezTo>
                    <a:pt x="4473471" y="3741192"/>
                    <a:pt x="4471124" y="3745886"/>
                    <a:pt x="4466430" y="3752927"/>
                  </a:cubicBezTo>
                  <a:cubicBezTo>
                    <a:pt x="4461736" y="3757621"/>
                    <a:pt x="4459388" y="3762315"/>
                    <a:pt x="4454694" y="3767009"/>
                  </a:cubicBezTo>
                  <a:cubicBezTo>
                    <a:pt x="4450000" y="3771704"/>
                    <a:pt x="4447653" y="3778745"/>
                    <a:pt x="4442959" y="3783439"/>
                  </a:cubicBezTo>
                  <a:cubicBezTo>
                    <a:pt x="4438265" y="3788133"/>
                    <a:pt x="4435918" y="3792827"/>
                    <a:pt x="4431224" y="3797521"/>
                  </a:cubicBezTo>
                  <a:cubicBezTo>
                    <a:pt x="4426530" y="3802215"/>
                    <a:pt x="4424183" y="3806909"/>
                    <a:pt x="4419489" y="3813950"/>
                  </a:cubicBezTo>
                  <a:cubicBezTo>
                    <a:pt x="4414795" y="3818645"/>
                    <a:pt x="4412447" y="3823339"/>
                    <a:pt x="4407753" y="3828033"/>
                  </a:cubicBezTo>
                  <a:cubicBezTo>
                    <a:pt x="4403059" y="3832727"/>
                    <a:pt x="4398365" y="3837421"/>
                    <a:pt x="4396018" y="3842115"/>
                  </a:cubicBezTo>
                  <a:cubicBezTo>
                    <a:pt x="4391324" y="3846809"/>
                    <a:pt x="4388977" y="3851503"/>
                    <a:pt x="4384283" y="3856197"/>
                  </a:cubicBezTo>
                  <a:cubicBezTo>
                    <a:pt x="4379589" y="3860891"/>
                    <a:pt x="4374895" y="3865586"/>
                    <a:pt x="4372548" y="3870280"/>
                  </a:cubicBezTo>
                  <a:cubicBezTo>
                    <a:pt x="4367854" y="3874974"/>
                    <a:pt x="4365507" y="3879668"/>
                    <a:pt x="4360812" y="3882015"/>
                  </a:cubicBezTo>
                  <a:cubicBezTo>
                    <a:pt x="4356118" y="3886709"/>
                    <a:pt x="4351424" y="3891403"/>
                    <a:pt x="4349077" y="3896097"/>
                  </a:cubicBezTo>
                  <a:cubicBezTo>
                    <a:pt x="4344383" y="3900791"/>
                    <a:pt x="4342036" y="3903138"/>
                    <a:pt x="4337342" y="3907832"/>
                  </a:cubicBezTo>
                  <a:cubicBezTo>
                    <a:pt x="4332648" y="3912527"/>
                    <a:pt x="4327954" y="3917221"/>
                    <a:pt x="4325607" y="3919567"/>
                  </a:cubicBezTo>
                  <a:cubicBezTo>
                    <a:pt x="4320913" y="3924262"/>
                    <a:pt x="4316218" y="3926609"/>
                    <a:pt x="4313872" y="3931303"/>
                  </a:cubicBezTo>
                  <a:cubicBezTo>
                    <a:pt x="4309178" y="3935997"/>
                    <a:pt x="4304483" y="3938344"/>
                    <a:pt x="4299789" y="3943038"/>
                  </a:cubicBezTo>
                  <a:cubicBezTo>
                    <a:pt x="4295095" y="3947732"/>
                    <a:pt x="4290401" y="3950079"/>
                    <a:pt x="4288054" y="3954773"/>
                  </a:cubicBezTo>
                  <a:cubicBezTo>
                    <a:pt x="4283360" y="3959468"/>
                    <a:pt x="4278666" y="3961814"/>
                    <a:pt x="4273972" y="3966508"/>
                  </a:cubicBezTo>
                  <a:cubicBezTo>
                    <a:pt x="4269277" y="3968856"/>
                    <a:pt x="4264583" y="3973550"/>
                    <a:pt x="4262237" y="3975897"/>
                  </a:cubicBezTo>
                  <a:cubicBezTo>
                    <a:pt x="4257542" y="3978244"/>
                    <a:pt x="4252848" y="3982938"/>
                    <a:pt x="4248154" y="3985285"/>
                  </a:cubicBezTo>
                  <a:cubicBezTo>
                    <a:pt x="4245807" y="3987632"/>
                    <a:pt x="4243460" y="3987632"/>
                    <a:pt x="4241113" y="3989979"/>
                  </a:cubicBezTo>
                  <a:cubicBezTo>
                    <a:pt x="4241113" y="3987632"/>
                    <a:pt x="4241113" y="3987632"/>
                    <a:pt x="4241113" y="3985285"/>
                  </a:cubicBezTo>
                  <a:cubicBezTo>
                    <a:pt x="4241113" y="3985285"/>
                    <a:pt x="4241113" y="3985285"/>
                    <a:pt x="4241113" y="3985285"/>
                  </a:cubicBezTo>
                  <a:cubicBezTo>
                    <a:pt x="4245807" y="3980591"/>
                    <a:pt x="4250501" y="3975897"/>
                    <a:pt x="4255195" y="3971203"/>
                  </a:cubicBezTo>
                  <a:cubicBezTo>
                    <a:pt x="4262237" y="3964162"/>
                    <a:pt x="4266931" y="3959468"/>
                    <a:pt x="4273972" y="3952426"/>
                  </a:cubicBezTo>
                  <a:cubicBezTo>
                    <a:pt x="4278666" y="3947732"/>
                    <a:pt x="4285707" y="3940691"/>
                    <a:pt x="4290401" y="3933650"/>
                  </a:cubicBezTo>
                  <a:cubicBezTo>
                    <a:pt x="4295095" y="3926609"/>
                    <a:pt x="4302136" y="3921915"/>
                    <a:pt x="4306830" y="3914873"/>
                  </a:cubicBezTo>
                  <a:cubicBezTo>
                    <a:pt x="4311524" y="3907832"/>
                    <a:pt x="4318566" y="3903138"/>
                    <a:pt x="4323260" y="3896097"/>
                  </a:cubicBezTo>
                  <a:cubicBezTo>
                    <a:pt x="4330301" y="3889056"/>
                    <a:pt x="4334995" y="3882015"/>
                    <a:pt x="4339689" y="3877321"/>
                  </a:cubicBezTo>
                  <a:cubicBezTo>
                    <a:pt x="4344383" y="3870280"/>
                    <a:pt x="4351424" y="3865586"/>
                    <a:pt x="4356118" y="3858544"/>
                  </a:cubicBezTo>
                  <a:cubicBezTo>
                    <a:pt x="4360812" y="3851503"/>
                    <a:pt x="4367854" y="3844462"/>
                    <a:pt x="4372548" y="3837421"/>
                  </a:cubicBezTo>
                  <a:cubicBezTo>
                    <a:pt x="4372548" y="3837421"/>
                    <a:pt x="4372548" y="3837421"/>
                    <a:pt x="4372548" y="3837421"/>
                  </a:cubicBezTo>
                  <a:cubicBezTo>
                    <a:pt x="4377242" y="3832727"/>
                    <a:pt x="4381936" y="3830380"/>
                    <a:pt x="4386630" y="3825686"/>
                  </a:cubicBezTo>
                  <a:cubicBezTo>
                    <a:pt x="4391324" y="3820992"/>
                    <a:pt x="4396018" y="3816298"/>
                    <a:pt x="4403059" y="3811604"/>
                  </a:cubicBezTo>
                  <a:cubicBezTo>
                    <a:pt x="4410100" y="3804562"/>
                    <a:pt x="4417141" y="3799868"/>
                    <a:pt x="4421835" y="3792827"/>
                  </a:cubicBezTo>
                  <a:cubicBezTo>
                    <a:pt x="4426530" y="3788133"/>
                    <a:pt x="4431224" y="3783439"/>
                    <a:pt x="4435918" y="3776398"/>
                  </a:cubicBezTo>
                  <a:cubicBezTo>
                    <a:pt x="4442959" y="3769357"/>
                    <a:pt x="4447653" y="3762315"/>
                    <a:pt x="4454694" y="3755274"/>
                  </a:cubicBezTo>
                  <a:cubicBezTo>
                    <a:pt x="4459388" y="3750580"/>
                    <a:pt x="4464082" y="3743539"/>
                    <a:pt x="4468776" y="3738845"/>
                  </a:cubicBezTo>
                  <a:cubicBezTo>
                    <a:pt x="4475818" y="3731804"/>
                    <a:pt x="4480512" y="3724763"/>
                    <a:pt x="4487553" y="3717722"/>
                  </a:cubicBezTo>
                  <a:cubicBezTo>
                    <a:pt x="4492247" y="3710680"/>
                    <a:pt x="4496941" y="3705986"/>
                    <a:pt x="4501635" y="3698945"/>
                  </a:cubicBezTo>
                  <a:cubicBezTo>
                    <a:pt x="4503982" y="3694251"/>
                    <a:pt x="4506329" y="3691904"/>
                    <a:pt x="4508676" y="3689557"/>
                  </a:cubicBezTo>
                  <a:cubicBezTo>
                    <a:pt x="4506329" y="3694251"/>
                    <a:pt x="4503982" y="3696598"/>
                    <a:pt x="4501635" y="3701292"/>
                  </a:cubicBezTo>
                  <a:cubicBezTo>
                    <a:pt x="4496941" y="3708333"/>
                    <a:pt x="4494594" y="3713028"/>
                    <a:pt x="4489900" y="3720068"/>
                  </a:cubicBezTo>
                  <a:cubicBezTo>
                    <a:pt x="4485206" y="3722416"/>
                    <a:pt x="4482859" y="3727110"/>
                    <a:pt x="4478165" y="3734151"/>
                  </a:cubicBezTo>
                  <a:close/>
                  <a:moveTo>
                    <a:pt x="4205907" y="4051002"/>
                  </a:moveTo>
                  <a:cubicBezTo>
                    <a:pt x="4205907" y="4055696"/>
                    <a:pt x="4203560" y="4058043"/>
                    <a:pt x="4203560" y="4060390"/>
                  </a:cubicBezTo>
                  <a:cubicBezTo>
                    <a:pt x="4203560" y="4062737"/>
                    <a:pt x="4201213" y="4067431"/>
                    <a:pt x="4201213" y="4069779"/>
                  </a:cubicBezTo>
                  <a:cubicBezTo>
                    <a:pt x="4198866" y="4074473"/>
                    <a:pt x="4196519" y="4081514"/>
                    <a:pt x="4196519" y="4086208"/>
                  </a:cubicBezTo>
                  <a:cubicBezTo>
                    <a:pt x="4196519" y="4088555"/>
                    <a:pt x="4194172" y="4090902"/>
                    <a:pt x="4194172" y="4093249"/>
                  </a:cubicBezTo>
                  <a:cubicBezTo>
                    <a:pt x="4191825" y="4097943"/>
                    <a:pt x="4189478" y="4102637"/>
                    <a:pt x="4189478" y="4107331"/>
                  </a:cubicBezTo>
                  <a:cubicBezTo>
                    <a:pt x="4189478" y="4107331"/>
                    <a:pt x="4189478" y="4109678"/>
                    <a:pt x="4187131" y="4109678"/>
                  </a:cubicBezTo>
                  <a:cubicBezTo>
                    <a:pt x="4184784" y="4114372"/>
                    <a:pt x="4182437" y="4119066"/>
                    <a:pt x="4180090" y="4123761"/>
                  </a:cubicBezTo>
                  <a:cubicBezTo>
                    <a:pt x="4177743" y="4126108"/>
                    <a:pt x="4173049" y="4130802"/>
                    <a:pt x="4170701" y="4133149"/>
                  </a:cubicBezTo>
                  <a:cubicBezTo>
                    <a:pt x="4170701" y="4133149"/>
                    <a:pt x="4168355" y="4133149"/>
                    <a:pt x="4168355" y="4130802"/>
                  </a:cubicBezTo>
                  <a:cubicBezTo>
                    <a:pt x="4168355" y="4130802"/>
                    <a:pt x="4168355" y="4130802"/>
                    <a:pt x="4168355" y="4130802"/>
                  </a:cubicBezTo>
                  <a:cubicBezTo>
                    <a:pt x="4170701" y="4128455"/>
                    <a:pt x="4170701" y="4126108"/>
                    <a:pt x="4173049" y="4123761"/>
                  </a:cubicBezTo>
                  <a:cubicBezTo>
                    <a:pt x="4173049" y="4121414"/>
                    <a:pt x="4175395" y="4119066"/>
                    <a:pt x="4177743" y="4116720"/>
                  </a:cubicBezTo>
                  <a:cubicBezTo>
                    <a:pt x="4180090" y="4114372"/>
                    <a:pt x="4180090" y="4112026"/>
                    <a:pt x="4182437" y="4107331"/>
                  </a:cubicBezTo>
                  <a:cubicBezTo>
                    <a:pt x="4184784" y="4104984"/>
                    <a:pt x="4184784" y="4102637"/>
                    <a:pt x="4184784" y="4100290"/>
                  </a:cubicBezTo>
                  <a:cubicBezTo>
                    <a:pt x="4187131" y="4097943"/>
                    <a:pt x="4187131" y="4093249"/>
                    <a:pt x="4189478" y="4090902"/>
                  </a:cubicBezTo>
                  <a:cubicBezTo>
                    <a:pt x="4189478" y="4088555"/>
                    <a:pt x="4191825" y="4086208"/>
                    <a:pt x="4191825" y="4083861"/>
                  </a:cubicBezTo>
                  <a:cubicBezTo>
                    <a:pt x="4194172" y="4081514"/>
                    <a:pt x="4194172" y="4076820"/>
                    <a:pt x="4196519" y="4074473"/>
                  </a:cubicBezTo>
                  <a:cubicBezTo>
                    <a:pt x="4196519" y="4072125"/>
                    <a:pt x="4198866" y="4069779"/>
                    <a:pt x="4198866" y="4067431"/>
                  </a:cubicBezTo>
                  <a:cubicBezTo>
                    <a:pt x="4201213" y="4062737"/>
                    <a:pt x="4201213" y="4060390"/>
                    <a:pt x="4203560" y="4055696"/>
                  </a:cubicBezTo>
                  <a:cubicBezTo>
                    <a:pt x="4203560" y="4053349"/>
                    <a:pt x="4205907" y="4051002"/>
                    <a:pt x="4205907" y="4048655"/>
                  </a:cubicBezTo>
                  <a:cubicBezTo>
                    <a:pt x="4208254" y="4043961"/>
                    <a:pt x="4208254" y="4039267"/>
                    <a:pt x="4210601" y="4034573"/>
                  </a:cubicBezTo>
                  <a:cubicBezTo>
                    <a:pt x="4210601" y="4032226"/>
                    <a:pt x="4210601" y="4032226"/>
                    <a:pt x="4212948" y="4029879"/>
                  </a:cubicBezTo>
                  <a:cubicBezTo>
                    <a:pt x="4212948" y="4029879"/>
                    <a:pt x="4212948" y="4029879"/>
                    <a:pt x="4212948" y="4029879"/>
                  </a:cubicBezTo>
                  <a:cubicBezTo>
                    <a:pt x="4215296" y="4029879"/>
                    <a:pt x="4215296" y="4029879"/>
                    <a:pt x="4217643" y="4029879"/>
                  </a:cubicBezTo>
                  <a:cubicBezTo>
                    <a:pt x="4217643" y="4032226"/>
                    <a:pt x="4217643" y="4034573"/>
                    <a:pt x="4215296" y="4036920"/>
                  </a:cubicBezTo>
                  <a:cubicBezTo>
                    <a:pt x="4208254" y="4039267"/>
                    <a:pt x="4208254" y="4043961"/>
                    <a:pt x="4205907" y="4051002"/>
                  </a:cubicBezTo>
                  <a:close/>
                  <a:moveTo>
                    <a:pt x="4142537" y="4090902"/>
                  </a:moveTo>
                  <a:cubicBezTo>
                    <a:pt x="4126108" y="4109678"/>
                    <a:pt x="4107331" y="4130802"/>
                    <a:pt x="4090902" y="4149578"/>
                  </a:cubicBezTo>
                  <a:cubicBezTo>
                    <a:pt x="4088555" y="4151925"/>
                    <a:pt x="4086208" y="4154272"/>
                    <a:pt x="4083861" y="4156619"/>
                  </a:cubicBezTo>
                  <a:cubicBezTo>
                    <a:pt x="4065084" y="4177743"/>
                    <a:pt x="4043961" y="4198866"/>
                    <a:pt x="4025185" y="4217643"/>
                  </a:cubicBezTo>
                  <a:cubicBezTo>
                    <a:pt x="4020491" y="4222337"/>
                    <a:pt x="4015797" y="4227031"/>
                    <a:pt x="4008755" y="4231725"/>
                  </a:cubicBezTo>
                  <a:cubicBezTo>
                    <a:pt x="3992326" y="4248154"/>
                    <a:pt x="3973550" y="4264584"/>
                    <a:pt x="3957120" y="4281013"/>
                  </a:cubicBezTo>
                  <a:cubicBezTo>
                    <a:pt x="3952426" y="4283360"/>
                    <a:pt x="3950079" y="4288054"/>
                    <a:pt x="3945385" y="4292748"/>
                  </a:cubicBezTo>
                  <a:cubicBezTo>
                    <a:pt x="3924262" y="4311525"/>
                    <a:pt x="3903138" y="4330301"/>
                    <a:pt x="3882015" y="4349077"/>
                  </a:cubicBezTo>
                  <a:cubicBezTo>
                    <a:pt x="3877321" y="4353771"/>
                    <a:pt x="3872627" y="4358466"/>
                    <a:pt x="3867933" y="4360812"/>
                  </a:cubicBezTo>
                  <a:cubicBezTo>
                    <a:pt x="3858544" y="4370201"/>
                    <a:pt x="3846809" y="4377242"/>
                    <a:pt x="3837421" y="4384283"/>
                  </a:cubicBezTo>
                  <a:cubicBezTo>
                    <a:pt x="3835074" y="4384283"/>
                    <a:pt x="3832727" y="4386630"/>
                    <a:pt x="3830380" y="4386630"/>
                  </a:cubicBezTo>
                  <a:cubicBezTo>
                    <a:pt x="3830380" y="4386630"/>
                    <a:pt x="3828033" y="4386630"/>
                    <a:pt x="3828033" y="4386630"/>
                  </a:cubicBezTo>
                  <a:cubicBezTo>
                    <a:pt x="3842115" y="4374895"/>
                    <a:pt x="3853850" y="4365506"/>
                    <a:pt x="3867933" y="4353771"/>
                  </a:cubicBezTo>
                  <a:cubicBezTo>
                    <a:pt x="3872627" y="4349077"/>
                    <a:pt x="3879668" y="4344383"/>
                    <a:pt x="3884362" y="4339689"/>
                  </a:cubicBezTo>
                  <a:cubicBezTo>
                    <a:pt x="3905485" y="4320913"/>
                    <a:pt x="3926609" y="4302136"/>
                    <a:pt x="3947732" y="4283360"/>
                  </a:cubicBezTo>
                  <a:cubicBezTo>
                    <a:pt x="3950079" y="4281013"/>
                    <a:pt x="3954773" y="4276319"/>
                    <a:pt x="3957120" y="4273972"/>
                  </a:cubicBezTo>
                  <a:cubicBezTo>
                    <a:pt x="3975897" y="4257542"/>
                    <a:pt x="3992326" y="4238766"/>
                    <a:pt x="4011102" y="4222337"/>
                  </a:cubicBezTo>
                  <a:cubicBezTo>
                    <a:pt x="4015797" y="4217643"/>
                    <a:pt x="4022837" y="4210602"/>
                    <a:pt x="4027532" y="4205908"/>
                  </a:cubicBezTo>
                  <a:cubicBezTo>
                    <a:pt x="4048655" y="4184784"/>
                    <a:pt x="4067432" y="4163660"/>
                    <a:pt x="4088555" y="4142537"/>
                  </a:cubicBezTo>
                  <a:cubicBezTo>
                    <a:pt x="4088555" y="4140190"/>
                    <a:pt x="4090902" y="4140190"/>
                    <a:pt x="4090902" y="4137843"/>
                  </a:cubicBezTo>
                  <a:cubicBezTo>
                    <a:pt x="4109678" y="4116720"/>
                    <a:pt x="4128455" y="4095596"/>
                    <a:pt x="4147231" y="4074473"/>
                  </a:cubicBezTo>
                  <a:cubicBezTo>
                    <a:pt x="4151925" y="4067431"/>
                    <a:pt x="4156619" y="4062737"/>
                    <a:pt x="4161313" y="4055696"/>
                  </a:cubicBezTo>
                  <a:cubicBezTo>
                    <a:pt x="4173049" y="4041614"/>
                    <a:pt x="4184784" y="4027532"/>
                    <a:pt x="4196519" y="4013449"/>
                  </a:cubicBezTo>
                  <a:cubicBezTo>
                    <a:pt x="4196519" y="4015796"/>
                    <a:pt x="4198866" y="4018144"/>
                    <a:pt x="4201213" y="4020490"/>
                  </a:cubicBezTo>
                  <a:cubicBezTo>
                    <a:pt x="4187131" y="4039267"/>
                    <a:pt x="4173049" y="4055696"/>
                    <a:pt x="4158966" y="4072125"/>
                  </a:cubicBezTo>
                  <a:cubicBezTo>
                    <a:pt x="4151925" y="4079167"/>
                    <a:pt x="4147231" y="4086208"/>
                    <a:pt x="4142537" y="4090902"/>
                  </a:cubicBezTo>
                  <a:close/>
                  <a:moveTo>
                    <a:pt x="3790480" y="4419489"/>
                  </a:moveTo>
                  <a:cubicBezTo>
                    <a:pt x="3778745" y="4428877"/>
                    <a:pt x="3767010" y="4438265"/>
                    <a:pt x="3755274" y="4445306"/>
                  </a:cubicBezTo>
                  <a:cubicBezTo>
                    <a:pt x="3750580" y="4450000"/>
                    <a:pt x="3743539" y="4454694"/>
                    <a:pt x="3738845" y="4457041"/>
                  </a:cubicBezTo>
                  <a:cubicBezTo>
                    <a:pt x="3727110" y="4466429"/>
                    <a:pt x="3713027" y="4475818"/>
                    <a:pt x="3698945" y="4485206"/>
                  </a:cubicBezTo>
                  <a:cubicBezTo>
                    <a:pt x="3694251" y="4487553"/>
                    <a:pt x="3689557" y="4492247"/>
                    <a:pt x="3684863" y="4494594"/>
                  </a:cubicBezTo>
                  <a:cubicBezTo>
                    <a:pt x="3670781" y="4503982"/>
                    <a:pt x="3656698" y="4513370"/>
                    <a:pt x="3642616" y="4522759"/>
                  </a:cubicBezTo>
                  <a:cubicBezTo>
                    <a:pt x="3640269" y="4525106"/>
                    <a:pt x="3635575" y="4527453"/>
                    <a:pt x="3633228" y="4529800"/>
                  </a:cubicBezTo>
                  <a:cubicBezTo>
                    <a:pt x="3616799" y="4539188"/>
                    <a:pt x="3600369" y="4548576"/>
                    <a:pt x="3586287" y="4560311"/>
                  </a:cubicBezTo>
                  <a:cubicBezTo>
                    <a:pt x="3593328" y="4555617"/>
                    <a:pt x="3600369" y="4550923"/>
                    <a:pt x="3607410" y="4543882"/>
                  </a:cubicBezTo>
                  <a:cubicBezTo>
                    <a:pt x="3612104" y="4541535"/>
                    <a:pt x="3614452" y="4539188"/>
                    <a:pt x="3619146" y="4534494"/>
                  </a:cubicBezTo>
                  <a:cubicBezTo>
                    <a:pt x="3626187" y="4527453"/>
                    <a:pt x="3635575" y="4520412"/>
                    <a:pt x="3642616" y="4513370"/>
                  </a:cubicBezTo>
                  <a:cubicBezTo>
                    <a:pt x="3644963" y="4511024"/>
                    <a:pt x="3649657" y="4508676"/>
                    <a:pt x="3652004" y="4503982"/>
                  </a:cubicBezTo>
                  <a:cubicBezTo>
                    <a:pt x="3661392" y="4494594"/>
                    <a:pt x="3673128" y="4485206"/>
                    <a:pt x="3682516" y="4473471"/>
                  </a:cubicBezTo>
                  <a:cubicBezTo>
                    <a:pt x="3684863" y="4471123"/>
                    <a:pt x="3687210" y="4468777"/>
                    <a:pt x="3689557" y="4466429"/>
                  </a:cubicBezTo>
                  <a:cubicBezTo>
                    <a:pt x="3696598" y="4459388"/>
                    <a:pt x="3703639" y="4452347"/>
                    <a:pt x="3708333" y="4447653"/>
                  </a:cubicBezTo>
                  <a:cubicBezTo>
                    <a:pt x="3713027" y="4450000"/>
                    <a:pt x="3715375" y="4452347"/>
                    <a:pt x="3722416" y="4452347"/>
                  </a:cubicBezTo>
                  <a:cubicBezTo>
                    <a:pt x="3734151" y="4452347"/>
                    <a:pt x="3743539" y="4442959"/>
                    <a:pt x="3743539" y="4431224"/>
                  </a:cubicBezTo>
                  <a:cubicBezTo>
                    <a:pt x="3743539" y="4428877"/>
                    <a:pt x="3743539" y="4426530"/>
                    <a:pt x="3743539" y="4426530"/>
                  </a:cubicBezTo>
                  <a:cubicBezTo>
                    <a:pt x="3748233" y="4424183"/>
                    <a:pt x="3752927" y="4424183"/>
                    <a:pt x="3757622" y="4421836"/>
                  </a:cubicBezTo>
                  <a:cubicBezTo>
                    <a:pt x="3762316" y="4419489"/>
                    <a:pt x="3764662" y="4419489"/>
                    <a:pt x="3769357" y="4417142"/>
                  </a:cubicBezTo>
                  <a:cubicBezTo>
                    <a:pt x="3776398" y="4414794"/>
                    <a:pt x="3781092" y="4412447"/>
                    <a:pt x="3788133" y="4410100"/>
                  </a:cubicBezTo>
                  <a:cubicBezTo>
                    <a:pt x="3792827" y="4407753"/>
                    <a:pt x="3799868" y="4405406"/>
                    <a:pt x="3804562" y="4403059"/>
                  </a:cubicBezTo>
                  <a:cubicBezTo>
                    <a:pt x="3809256" y="4400712"/>
                    <a:pt x="3813950" y="4398365"/>
                    <a:pt x="3816298" y="4398365"/>
                  </a:cubicBezTo>
                  <a:cubicBezTo>
                    <a:pt x="3813950" y="4400712"/>
                    <a:pt x="3811603" y="4403059"/>
                    <a:pt x="3809256" y="4405406"/>
                  </a:cubicBezTo>
                  <a:cubicBezTo>
                    <a:pt x="3802215" y="4407753"/>
                    <a:pt x="3795174" y="4414794"/>
                    <a:pt x="3790480" y="4419489"/>
                  </a:cubicBezTo>
                  <a:close/>
                  <a:moveTo>
                    <a:pt x="3332806" y="4684705"/>
                  </a:moveTo>
                  <a:cubicBezTo>
                    <a:pt x="3318724" y="4689399"/>
                    <a:pt x="3304641" y="4694093"/>
                    <a:pt x="3288212" y="4701134"/>
                  </a:cubicBezTo>
                  <a:cubicBezTo>
                    <a:pt x="3276477" y="4705828"/>
                    <a:pt x="3267089" y="4708175"/>
                    <a:pt x="3255353" y="4712869"/>
                  </a:cubicBezTo>
                  <a:cubicBezTo>
                    <a:pt x="3241271" y="4717563"/>
                    <a:pt x="3224842" y="4722258"/>
                    <a:pt x="3208412" y="4726952"/>
                  </a:cubicBezTo>
                  <a:cubicBezTo>
                    <a:pt x="3199024" y="4729299"/>
                    <a:pt x="3187289" y="4733993"/>
                    <a:pt x="3177901" y="4736340"/>
                  </a:cubicBezTo>
                  <a:cubicBezTo>
                    <a:pt x="3161472" y="4741034"/>
                    <a:pt x="3145042" y="4745728"/>
                    <a:pt x="3128613" y="4750422"/>
                  </a:cubicBezTo>
                  <a:cubicBezTo>
                    <a:pt x="3119225" y="4752769"/>
                    <a:pt x="3109837" y="4755116"/>
                    <a:pt x="3100449" y="4757463"/>
                  </a:cubicBezTo>
                  <a:cubicBezTo>
                    <a:pt x="3093407" y="4759810"/>
                    <a:pt x="3084019" y="4762157"/>
                    <a:pt x="3076978" y="4762157"/>
                  </a:cubicBezTo>
                  <a:cubicBezTo>
                    <a:pt x="3069937" y="4764504"/>
                    <a:pt x="3062896" y="4764504"/>
                    <a:pt x="3055854" y="4766851"/>
                  </a:cubicBezTo>
                  <a:cubicBezTo>
                    <a:pt x="3053508" y="4766851"/>
                    <a:pt x="3051160" y="4766851"/>
                    <a:pt x="3051160" y="4766851"/>
                  </a:cubicBezTo>
                  <a:cubicBezTo>
                    <a:pt x="3027690" y="4771545"/>
                    <a:pt x="3001872" y="4773893"/>
                    <a:pt x="2978402" y="4778587"/>
                  </a:cubicBezTo>
                  <a:cubicBezTo>
                    <a:pt x="2976055" y="4778587"/>
                    <a:pt x="2976055" y="4778587"/>
                    <a:pt x="2973708" y="4778587"/>
                  </a:cubicBezTo>
                  <a:cubicBezTo>
                    <a:pt x="2971361" y="4778587"/>
                    <a:pt x="2966667" y="4778587"/>
                    <a:pt x="2964320" y="4780934"/>
                  </a:cubicBezTo>
                  <a:cubicBezTo>
                    <a:pt x="2945543" y="4783281"/>
                    <a:pt x="2926767" y="4785628"/>
                    <a:pt x="2907991" y="4785628"/>
                  </a:cubicBezTo>
                  <a:cubicBezTo>
                    <a:pt x="2903296" y="4785628"/>
                    <a:pt x="2898602" y="4785628"/>
                    <a:pt x="2893908" y="4785628"/>
                  </a:cubicBezTo>
                  <a:cubicBezTo>
                    <a:pt x="2875132" y="4787975"/>
                    <a:pt x="2856355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5628"/>
                  </a:cubicBezTo>
                  <a:cubicBezTo>
                    <a:pt x="2844620" y="4783281"/>
                    <a:pt x="2849314" y="4783281"/>
                    <a:pt x="2856355" y="4780934"/>
                  </a:cubicBezTo>
                  <a:cubicBezTo>
                    <a:pt x="2863397" y="4778587"/>
                    <a:pt x="2872785" y="4778587"/>
                    <a:pt x="2879826" y="4776239"/>
                  </a:cubicBezTo>
                  <a:cubicBezTo>
                    <a:pt x="2891561" y="4773893"/>
                    <a:pt x="2903296" y="4771545"/>
                    <a:pt x="2912685" y="4769199"/>
                  </a:cubicBezTo>
                  <a:cubicBezTo>
                    <a:pt x="2922073" y="4766851"/>
                    <a:pt x="2929114" y="4764504"/>
                    <a:pt x="2938502" y="4764504"/>
                  </a:cubicBezTo>
                  <a:cubicBezTo>
                    <a:pt x="2950237" y="4762157"/>
                    <a:pt x="2959626" y="4759810"/>
                    <a:pt x="2971361" y="4757463"/>
                  </a:cubicBezTo>
                  <a:cubicBezTo>
                    <a:pt x="2980749" y="4755116"/>
                    <a:pt x="2987790" y="4752769"/>
                    <a:pt x="2997178" y="4750422"/>
                  </a:cubicBezTo>
                  <a:cubicBezTo>
                    <a:pt x="3008914" y="4748075"/>
                    <a:pt x="3018302" y="4745728"/>
                    <a:pt x="3030037" y="4741034"/>
                  </a:cubicBezTo>
                  <a:cubicBezTo>
                    <a:pt x="3039425" y="4738687"/>
                    <a:pt x="3046466" y="4736340"/>
                    <a:pt x="3055854" y="4733993"/>
                  </a:cubicBezTo>
                  <a:cubicBezTo>
                    <a:pt x="3067590" y="4731646"/>
                    <a:pt x="3076978" y="4726952"/>
                    <a:pt x="3088713" y="4724605"/>
                  </a:cubicBezTo>
                  <a:cubicBezTo>
                    <a:pt x="3098101" y="4722258"/>
                    <a:pt x="3107489" y="4719911"/>
                    <a:pt x="3114531" y="4717563"/>
                  </a:cubicBezTo>
                  <a:cubicBezTo>
                    <a:pt x="3126266" y="4715216"/>
                    <a:pt x="3135654" y="4710522"/>
                    <a:pt x="3147389" y="4708175"/>
                  </a:cubicBezTo>
                  <a:cubicBezTo>
                    <a:pt x="3156778" y="4705828"/>
                    <a:pt x="3163819" y="4703481"/>
                    <a:pt x="3173207" y="4698787"/>
                  </a:cubicBezTo>
                  <a:cubicBezTo>
                    <a:pt x="3184942" y="4694093"/>
                    <a:pt x="3196677" y="4691746"/>
                    <a:pt x="3206066" y="4687052"/>
                  </a:cubicBezTo>
                  <a:cubicBezTo>
                    <a:pt x="3213106" y="4684705"/>
                    <a:pt x="3222495" y="4682358"/>
                    <a:pt x="3229536" y="4677664"/>
                  </a:cubicBezTo>
                  <a:cubicBezTo>
                    <a:pt x="3248312" y="4670622"/>
                    <a:pt x="3267089" y="4663582"/>
                    <a:pt x="3285865" y="4656540"/>
                  </a:cubicBezTo>
                  <a:cubicBezTo>
                    <a:pt x="3297600" y="4651846"/>
                    <a:pt x="3309336" y="4647152"/>
                    <a:pt x="3321071" y="4642458"/>
                  </a:cubicBezTo>
                  <a:cubicBezTo>
                    <a:pt x="3342194" y="4651846"/>
                    <a:pt x="3363318" y="4656540"/>
                    <a:pt x="3382094" y="4656540"/>
                  </a:cubicBezTo>
                  <a:cubicBezTo>
                    <a:pt x="3386788" y="4656540"/>
                    <a:pt x="3389135" y="4656540"/>
                    <a:pt x="3393829" y="4656540"/>
                  </a:cubicBezTo>
                  <a:cubicBezTo>
                    <a:pt x="3393829" y="4656540"/>
                    <a:pt x="3393829" y="4658887"/>
                    <a:pt x="3393829" y="4658887"/>
                  </a:cubicBezTo>
                  <a:cubicBezTo>
                    <a:pt x="3384441" y="4663582"/>
                    <a:pt x="3375053" y="4665928"/>
                    <a:pt x="3365664" y="4670622"/>
                  </a:cubicBezTo>
                  <a:cubicBezTo>
                    <a:pt x="3356276" y="4675317"/>
                    <a:pt x="3344541" y="4680011"/>
                    <a:pt x="3332806" y="4684705"/>
                  </a:cubicBezTo>
                  <a:close/>
                  <a:moveTo>
                    <a:pt x="2954932" y="4790322"/>
                  </a:moveTo>
                  <a:cubicBezTo>
                    <a:pt x="2950237" y="4790322"/>
                    <a:pt x="2945543" y="4792669"/>
                    <a:pt x="2943196" y="4792669"/>
                  </a:cubicBezTo>
                  <a:cubicBezTo>
                    <a:pt x="2938502" y="4792669"/>
                    <a:pt x="2933808" y="4795016"/>
                    <a:pt x="2929114" y="4795016"/>
                  </a:cubicBezTo>
                  <a:cubicBezTo>
                    <a:pt x="2910338" y="4797363"/>
                    <a:pt x="2891561" y="4802057"/>
                    <a:pt x="2872785" y="4804404"/>
                  </a:cubicBezTo>
                  <a:cubicBezTo>
                    <a:pt x="2870438" y="4804404"/>
                    <a:pt x="2865744" y="4804404"/>
                    <a:pt x="2863397" y="4804404"/>
                  </a:cubicBezTo>
                  <a:cubicBezTo>
                    <a:pt x="2861050" y="4804404"/>
                    <a:pt x="2856355" y="4804404"/>
                    <a:pt x="2854008" y="4802057"/>
                  </a:cubicBezTo>
                  <a:cubicBezTo>
                    <a:pt x="2849314" y="4802057"/>
                    <a:pt x="2844620" y="4799710"/>
                    <a:pt x="2839926" y="4799710"/>
                  </a:cubicBezTo>
                  <a:cubicBezTo>
                    <a:pt x="2837579" y="4799710"/>
                    <a:pt x="2835232" y="4799710"/>
                    <a:pt x="2835232" y="4797363"/>
                  </a:cubicBezTo>
                  <a:cubicBezTo>
                    <a:pt x="2835232" y="4795016"/>
                    <a:pt x="2835232" y="4795016"/>
                    <a:pt x="2835232" y="4792669"/>
                  </a:cubicBezTo>
                  <a:cubicBezTo>
                    <a:pt x="2851661" y="4792669"/>
                    <a:pt x="2868091" y="4792669"/>
                    <a:pt x="2886867" y="4790322"/>
                  </a:cubicBezTo>
                  <a:cubicBezTo>
                    <a:pt x="2891561" y="4790322"/>
                    <a:pt x="2893908" y="4790322"/>
                    <a:pt x="2898602" y="4790322"/>
                  </a:cubicBezTo>
                  <a:cubicBezTo>
                    <a:pt x="2919726" y="4787975"/>
                    <a:pt x="2940849" y="4787975"/>
                    <a:pt x="2959626" y="4785628"/>
                  </a:cubicBezTo>
                  <a:cubicBezTo>
                    <a:pt x="2957279" y="4785628"/>
                    <a:pt x="2954932" y="4787975"/>
                    <a:pt x="2954932" y="4790322"/>
                  </a:cubicBezTo>
                  <a:close/>
                  <a:moveTo>
                    <a:pt x="2947890" y="4802057"/>
                  </a:moveTo>
                  <a:cubicBezTo>
                    <a:pt x="2945543" y="4802057"/>
                    <a:pt x="2940849" y="4802057"/>
                    <a:pt x="2938502" y="4804404"/>
                  </a:cubicBezTo>
                  <a:cubicBezTo>
                    <a:pt x="2929114" y="4806751"/>
                    <a:pt x="2917379" y="4806751"/>
                    <a:pt x="2907991" y="4806751"/>
                  </a:cubicBezTo>
                  <a:cubicBezTo>
                    <a:pt x="2900949" y="4806751"/>
                    <a:pt x="2893908" y="4806751"/>
                    <a:pt x="2884520" y="4806751"/>
                  </a:cubicBezTo>
                  <a:cubicBezTo>
                    <a:pt x="2882173" y="4806751"/>
                    <a:pt x="2879826" y="4806751"/>
                    <a:pt x="2877479" y="4806751"/>
                  </a:cubicBezTo>
                  <a:cubicBezTo>
                    <a:pt x="2896255" y="4804404"/>
                    <a:pt x="2915032" y="4802057"/>
                    <a:pt x="2936155" y="4797363"/>
                  </a:cubicBezTo>
                  <a:cubicBezTo>
                    <a:pt x="2940849" y="4797363"/>
                    <a:pt x="2947890" y="4795016"/>
                    <a:pt x="2952585" y="4795016"/>
                  </a:cubicBezTo>
                  <a:cubicBezTo>
                    <a:pt x="2952585" y="4797363"/>
                    <a:pt x="2950237" y="4799710"/>
                    <a:pt x="2950237" y="4802057"/>
                  </a:cubicBezTo>
                  <a:cubicBezTo>
                    <a:pt x="2950237" y="4802057"/>
                    <a:pt x="2950237" y="4804404"/>
                    <a:pt x="2950237" y="4804404"/>
                  </a:cubicBezTo>
                  <a:cubicBezTo>
                    <a:pt x="2950237" y="4802057"/>
                    <a:pt x="2950237" y="4802057"/>
                    <a:pt x="2947890" y="4802057"/>
                  </a:cubicBezTo>
                  <a:close/>
                  <a:moveTo>
                    <a:pt x="2832885" y="4809098"/>
                  </a:moveTo>
                  <a:cubicBezTo>
                    <a:pt x="2830538" y="4809098"/>
                    <a:pt x="2828191" y="4809098"/>
                    <a:pt x="2825844" y="4809098"/>
                  </a:cubicBezTo>
                  <a:cubicBezTo>
                    <a:pt x="2830538" y="4806751"/>
                    <a:pt x="2832885" y="4802057"/>
                    <a:pt x="2835232" y="4797363"/>
                  </a:cubicBezTo>
                  <a:cubicBezTo>
                    <a:pt x="2837579" y="4797363"/>
                    <a:pt x="2837579" y="4797363"/>
                    <a:pt x="2839926" y="4797363"/>
                  </a:cubicBezTo>
                  <a:cubicBezTo>
                    <a:pt x="2844620" y="4799710"/>
                    <a:pt x="2851661" y="4799710"/>
                    <a:pt x="2856355" y="4799710"/>
                  </a:cubicBezTo>
                  <a:cubicBezTo>
                    <a:pt x="2858703" y="4799710"/>
                    <a:pt x="2861050" y="4799710"/>
                    <a:pt x="2861050" y="4802057"/>
                  </a:cubicBezTo>
                  <a:cubicBezTo>
                    <a:pt x="2863397" y="4802057"/>
                    <a:pt x="2863397" y="4802057"/>
                    <a:pt x="2865744" y="4802057"/>
                  </a:cubicBezTo>
                  <a:cubicBezTo>
                    <a:pt x="2863397" y="4802057"/>
                    <a:pt x="2863397" y="4802057"/>
                    <a:pt x="2861050" y="4802057"/>
                  </a:cubicBezTo>
                  <a:cubicBezTo>
                    <a:pt x="2851661" y="4806751"/>
                    <a:pt x="2842273" y="4806751"/>
                    <a:pt x="2832885" y="4809098"/>
                  </a:cubicBezTo>
                  <a:close/>
                  <a:moveTo>
                    <a:pt x="2753086" y="4827875"/>
                  </a:moveTo>
                  <a:cubicBezTo>
                    <a:pt x="2743697" y="4832569"/>
                    <a:pt x="2734309" y="4834916"/>
                    <a:pt x="2724921" y="4837263"/>
                  </a:cubicBezTo>
                  <a:cubicBezTo>
                    <a:pt x="2724921" y="4837263"/>
                    <a:pt x="2724921" y="4837263"/>
                    <a:pt x="2724921" y="4837263"/>
                  </a:cubicBezTo>
                  <a:cubicBezTo>
                    <a:pt x="2722574" y="4837263"/>
                    <a:pt x="2720227" y="4839610"/>
                    <a:pt x="2715533" y="4839610"/>
                  </a:cubicBezTo>
                  <a:cubicBezTo>
                    <a:pt x="2713186" y="4830222"/>
                    <a:pt x="2706145" y="4825528"/>
                    <a:pt x="2696756" y="4825528"/>
                  </a:cubicBezTo>
                  <a:cubicBezTo>
                    <a:pt x="2694409" y="4825528"/>
                    <a:pt x="2692062" y="4825528"/>
                    <a:pt x="2689715" y="4827875"/>
                  </a:cubicBezTo>
                  <a:cubicBezTo>
                    <a:pt x="2694409" y="4825528"/>
                    <a:pt x="2696756" y="4820834"/>
                    <a:pt x="2696756" y="4813792"/>
                  </a:cubicBezTo>
                  <a:cubicBezTo>
                    <a:pt x="2706145" y="4813792"/>
                    <a:pt x="2717880" y="4816140"/>
                    <a:pt x="2727268" y="4816140"/>
                  </a:cubicBezTo>
                  <a:cubicBezTo>
                    <a:pt x="2729615" y="4816140"/>
                    <a:pt x="2734309" y="4816140"/>
                    <a:pt x="2736656" y="4816140"/>
                  </a:cubicBezTo>
                  <a:cubicBezTo>
                    <a:pt x="2743697" y="4816140"/>
                    <a:pt x="2750738" y="4816140"/>
                    <a:pt x="2757780" y="4816140"/>
                  </a:cubicBezTo>
                  <a:cubicBezTo>
                    <a:pt x="2757780" y="4818486"/>
                    <a:pt x="2757780" y="4820834"/>
                    <a:pt x="2760127" y="4823180"/>
                  </a:cubicBezTo>
                  <a:cubicBezTo>
                    <a:pt x="2757780" y="4825528"/>
                    <a:pt x="2757780" y="4825528"/>
                    <a:pt x="2753086" y="4827875"/>
                  </a:cubicBezTo>
                  <a:cubicBezTo>
                    <a:pt x="2753086" y="4827875"/>
                    <a:pt x="2753086" y="4827875"/>
                    <a:pt x="2753086" y="4827875"/>
                  </a:cubicBezTo>
                  <a:close/>
                  <a:moveTo>
                    <a:pt x="2619304" y="4820834"/>
                  </a:moveTo>
                  <a:cubicBezTo>
                    <a:pt x="2616957" y="4820834"/>
                    <a:pt x="2614610" y="4820834"/>
                    <a:pt x="2612263" y="4820834"/>
                  </a:cubicBezTo>
                  <a:cubicBezTo>
                    <a:pt x="2626345" y="4818486"/>
                    <a:pt x="2642774" y="4816140"/>
                    <a:pt x="2656857" y="4813792"/>
                  </a:cubicBezTo>
                  <a:cubicBezTo>
                    <a:pt x="2656857" y="4813792"/>
                    <a:pt x="2656857" y="4813792"/>
                    <a:pt x="2656857" y="4816140"/>
                  </a:cubicBezTo>
                  <a:cubicBezTo>
                    <a:pt x="2654510" y="4816140"/>
                    <a:pt x="2649816" y="4816140"/>
                    <a:pt x="2647469" y="4818486"/>
                  </a:cubicBezTo>
                  <a:cubicBezTo>
                    <a:pt x="2638080" y="4818486"/>
                    <a:pt x="2628692" y="4818486"/>
                    <a:pt x="2619304" y="4820834"/>
                  </a:cubicBezTo>
                  <a:close/>
                  <a:moveTo>
                    <a:pt x="2417458" y="4834916"/>
                  </a:moveTo>
                  <a:cubicBezTo>
                    <a:pt x="2389293" y="4834916"/>
                    <a:pt x="2363476" y="4837263"/>
                    <a:pt x="2335311" y="4837263"/>
                  </a:cubicBezTo>
                  <a:cubicBezTo>
                    <a:pt x="2314188" y="4837263"/>
                    <a:pt x="2293064" y="4837263"/>
                    <a:pt x="2271941" y="4837263"/>
                  </a:cubicBezTo>
                  <a:cubicBezTo>
                    <a:pt x="2248471" y="4837263"/>
                    <a:pt x="2225000" y="4834916"/>
                    <a:pt x="2201530" y="4834916"/>
                  </a:cubicBezTo>
                  <a:cubicBezTo>
                    <a:pt x="2152242" y="4832569"/>
                    <a:pt x="2105301" y="4827875"/>
                    <a:pt x="2058360" y="4820834"/>
                  </a:cubicBezTo>
                  <a:cubicBezTo>
                    <a:pt x="2051319" y="4818486"/>
                    <a:pt x="2044277" y="4818486"/>
                    <a:pt x="2037236" y="4816140"/>
                  </a:cubicBezTo>
                  <a:cubicBezTo>
                    <a:pt x="2025501" y="4813792"/>
                    <a:pt x="2013766" y="4811445"/>
                    <a:pt x="1999684" y="4809098"/>
                  </a:cubicBezTo>
                  <a:cubicBezTo>
                    <a:pt x="1990295" y="4806751"/>
                    <a:pt x="1980907" y="4804404"/>
                    <a:pt x="1971519" y="4802057"/>
                  </a:cubicBezTo>
                  <a:cubicBezTo>
                    <a:pt x="1966825" y="4802057"/>
                    <a:pt x="1964478" y="4799710"/>
                    <a:pt x="1959784" y="4799710"/>
                  </a:cubicBezTo>
                  <a:cubicBezTo>
                    <a:pt x="1962131" y="4799710"/>
                    <a:pt x="1962131" y="4799710"/>
                    <a:pt x="1964478" y="4799710"/>
                  </a:cubicBezTo>
                  <a:cubicBezTo>
                    <a:pt x="1971519" y="4802057"/>
                    <a:pt x="1978560" y="4802057"/>
                    <a:pt x="1987948" y="4804404"/>
                  </a:cubicBezTo>
                  <a:cubicBezTo>
                    <a:pt x="1997336" y="4806751"/>
                    <a:pt x="2009072" y="4806751"/>
                    <a:pt x="2018460" y="4809098"/>
                  </a:cubicBezTo>
                  <a:cubicBezTo>
                    <a:pt x="2025501" y="4809098"/>
                    <a:pt x="2034889" y="4811445"/>
                    <a:pt x="2041930" y="4811445"/>
                  </a:cubicBezTo>
                  <a:cubicBezTo>
                    <a:pt x="2051319" y="4813792"/>
                    <a:pt x="2063054" y="4813792"/>
                    <a:pt x="2072442" y="4816140"/>
                  </a:cubicBezTo>
                  <a:cubicBezTo>
                    <a:pt x="2079483" y="4816140"/>
                    <a:pt x="2088871" y="4818486"/>
                    <a:pt x="2095913" y="4818486"/>
                  </a:cubicBezTo>
                  <a:cubicBezTo>
                    <a:pt x="2105301" y="4818486"/>
                    <a:pt x="2117036" y="4820834"/>
                    <a:pt x="2126424" y="4820834"/>
                  </a:cubicBezTo>
                  <a:cubicBezTo>
                    <a:pt x="2133465" y="4820834"/>
                    <a:pt x="2142854" y="4823180"/>
                    <a:pt x="2149895" y="4823180"/>
                  </a:cubicBezTo>
                  <a:cubicBezTo>
                    <a:pt x="2159283" y="4823180"/>
                    <a:pt x="2171018" y="4825528"/>
                    <a:pt x="2180406" y="4825528"/>
                  </a:cubicBezTo>
                  <a:cubicBezTo>
                    <a:pt x="2187447" y="4825528"/>
                    <a:pt x="2196835" y="4827875"/>
                    <a:pt x="2203877" y="4827875"/>
                  </a:cubicBezTo>
                  <a:cubicBezTo>
                    <a:pt x="2215612" y="4827875"/>
                    <a:pt x="2225000" y="4830222"/>
                    <a:pt x="2236735" y="4830222"/>
                  </a:cubicBezTo>
                  <a:cubicBezTo>
                    <a:pt x="2243776" y="4830222"/>
                    <a:pt x="2250818" y="4830222"/>
                    <a:pt x="2257859" y="4830222"/>
                  </a:cubicBezTo>
                  <a:cubicBezTo>
                    <a:pt x="2269594" y="4830222"/>
                    <a:pt x="2281329" y="4830222"/>
                    <a:pt x="2295412" y="4832569"/>
                  </a:cubicBezTo>
                  <a:cubicBezTo>
                    <a:pt x="2302453" y="4832569"/>
                    <a:pt x="2307147" y="4832569"/>
                    <a:pt x="2314188" y="4832569"/>
                  </a:cubicBezTo>
                  <a:cubicBezTo>
                    <a:pt x="2332964" y="4832569"/>
                    <a:pt x="2351741" y="4832569"/>
                    <a:pt x="2368170" y="4832569"/>
                  </a:cubicBezTo>
                  <a:cubicBezTo>
                    <a:pt x="2386946" y="4832569"/>
                    <a:pt x="2405723" y="4832569"/>
                    <a:pt x="2424499" y="4832569"/>
                  </a:cubicBezTo>
                  <a:cubicBezTo>
                    <a:pt x="2431540" y="4832569"/>
                    <a:pt x="2438581" y="4832569"/>
                    <a:pt x="2445622" y="4832569"/>
                  </a:cubicBezTo>
                  <a:cubicBezTo>
                    <a:pt x="2447970" y="4832569"/>
                    <a:pt x="2450317" y="4832569"/>
                    <a:pt x="2452664" y="4832569"/>
                  </a:cubicBezTo>
                  <a:cubicBezTo>
                    <a:pt x="2450317" y="4832569"/>
                    <a:pt x="2445622" y="4832569"/>
                    <a:pt x="2443275" y="4832569"/>
                  </a:cubicBezTo>
                  <a:cubicBezTo>
                    <a:pt x="2436234" y="4834916"/>
                    <a:pt x="2426846" y="4834916"/>
                    <a:pt x="2417458" y="4834916"/>
                  </a:cubicBezTo>
                  <a:close/>
                  <a:moveTo>
                    <a:pt x="1628850" y="4698787"/>
                  </a:moveTo>
                  <a:cubicBezTo>
                    <a:pt x="1626503" y="4698787"/>
                    <a:pt x="1624156" y="4696440"/>
                    <a:pt x="1621809" y="4696440"/>
                  </a:cubicBezTo>
                  <a:cubicBezTo>
                    <a:pt x="1624156" y="4696440"/>
                    <a:pt x="1626503" y="4696440"/>
                    <a:pt x="1628850" y="4698787"/>
                  </a:cubicBezTo>
                  <a:cubicBezTo>
                    <a:pt x="1638239" y="4701134"/>
                    <a:pt x="1642933" y="4701134"/>
                    <a:pt x="1649974" y="4703481"/>
                  </a:cubicBezTo>
                  <a:cubicBezTo>
                    <a:pt x="1661709" y="4705828"/>
                    <a:pt x="1673444" y="4708175"/>
                    <a:pt x="1682832" y="4712869"/>
                  </a:cubicBezTo>
                  <a:cubicBezTo>
                    <a:pt x="1682832" y="4715216"/>
                    <a:pt x="1682832" y="4715216"/>
                    <a:pt x="1682832" y="4717563"/>
                  </a:cubicBezTo>
                  <a:cubicBezTo>
                    <a:pt x="1682832" y="4717563"/>
                    <a:pt x="1682832" y="4719911"/>
                    <a:pt x="1682832" y="4719911"/>
                  </a:cubicBezTo>
                  <a:cubicBezTo>
                    <a:pt x="1673444" y="4715216"/>
                    <a:pt x="1661709" y="4712869"/>
                    <a:pt x="1652321" y="4708175"/>
                  </a:cubicBezTo>
                  <a:cubicBezTo>
                    <a:pt x="1642933" y="4703481"/>
                    <a:pt x="1635891" y="4701134"/>
                    <a:pt x="1628850" y="4698787"/>
                  </a:cubicBezTo>
                  <a:close/>
                  <a:moveTo>
                    <a:pt x="1534968" y="4665928"/>
                  </a:moveTo>
                  <a:cubicBezTo>
                    <a:pt x="1511498" y="4658887"/>
                    <a:pt x="1490375" y="4649499"/>
                    <a:pt x="1466904" y="4642458"/>
                  </a:cubicBezTo>
                  <a:cubicBezTo>
                    <a:pt x="1462210" y="4640111"/>
                    <a:pt x="1459863" y="4640111"/>
                    <a:pt x="1455169" y="4637764"/>
                  </a:cubicBezTo>
                  <a:cubicBezTo>
                    <a:pt x="1429351" y="4628376"/>
                    <a:pt x="1403534" y="4616641"/>
                    <a:pt x="1377716" y="4604905"/>
                  </a:cubicBezTo>
                  <a:cubicBezTo>
                    <a:pt x="1377716" y="4604905"/>
                    <a:pt x="1375369" y="4604905"/>
                    <a:pt x="1375369" y="4604905"/>
                  </a:cubicBezTo>
                  <a:cubicBezTo>
                    <a:pt x="1349552" y="4593170"/>
                    <a:pt x="1326081" y="4581435"/>
                    <a:pt x="1300264" y="4569700"/>
                  </a:cubicBezTo>
                  <a:cubicBezTo>
                    <a:pt x="1293223" y="4567352"/>
                    <a:pt x="1286181" y="4562658"/>
                    <a:pt x="1281487" y="4560311"/>
                  </a:cubicBezTo>
                  <a:cubicBezTo>
                    <a:pt x="1262711" y="4550923"/>
                    <a:pt x="1243935" y="4541535"/>
                    <a:pt x="1227505" y="4532147"/>
                  </a:cubicBezTo>
                  <a:cubicBezTo>
                    <a:pt x="1218117" y="4527453"/>
                    <a:pt x="1208729" y="4522759"/>
                    <a:pt x="1201688" y="4515718"/>
                  </a:cubicBezTo>
                  <a:cubicBezTo>
                    <a:pt x="1185258" y="4506329"/>
                    <a:pt x="1171176" y="4496941"/>
                    <a:pt x="1154747" y="4487553"/>
                  </a:cubicBezTo>
                  <a:cubicBezTo>
                    <a:pt x="1145359" y="4480512"/>
                    <a:pt x="1133623" y="4473471"/>
                    <a:pt x="1124235" y="4468777"/>
                  </a:cubicBezTo>
                  <a:cubicBezTo>
                    <a:pt x="1114847" y="4461735"/>
                    <a:pt x="1105459" y="4457041"/>
                    <a:pt x="1096071" y="4450000"/>
                  </a:cubicBezTo>
                  <a:cubicBezTo>
                    <a:pt x="1096071" y="4450000"/>
                    <a:pt x="1098418" y="4450000"/>
                    <a:pt x="1098418" y="4452347"/>
                  </a:cubicBezTo>
                  <a:cubicBezTo>
                    <a:pt x="1105459" y="4454694"/>
                    <a:pt x="1110153" y="4459388"/>
                    <a:pt x="1117194" y="4461735"/>
                  </a:cubicBezTo>
                  <a:cubicBezTo>
                    <a:pt x="1119541" y="4464083"/>
                    <a:pt x="1121888" y="4464083"/>
                    <a:pt x="1126582" y="4466429"/>
                  </a:cubicBezTo>
                  <a:cubicBezTo>
                    <a:pt x="1131276" y="4468777"/>
                    <a:pt x="1138318" y="4471123"/>
                    <a:pt x="1143012" y="4473471"/>
                  </a:cubicBezTo>
                  <a:cubicBezTo>
                    <a:pt x="1145359" y="4473471"/>
                    <a:pt x="1147706" y="4475818"/>
                    <a:pt x="1150053" y="4475818"/>
                  </a:cubicBezTo>
                  <a:cubicBezTo>
                    <a:pt x="1157094" y="4478165"/>
                    <a:pt x="1166482" y="4482859"/>
                    <a:pt x="1173523" y="4485206"/>
                  </a:cubicBezTo>
                  <a:cubicBezTo>
                    <a:pt x="1175870" y="4485206"/>
                    <a:pt x="1175870" y="4485206"/>
                    <a:pt x="1178217" y="4487553"/>
                  </a:cubicBezTo>
                  <a:cubicBezTo>
                    <a:pt x="1185258" y="4489900"/>
                    <a:pt x="1189953" y="4492247"/>
                    <a:pt x="1196994" y="4494594"/>
                  </a:cubicBezTo>
                  <a:cubicBezTo>
                    <a:pt x="1199341" y="4494594"/>
                    <a:pt x="1201688" y="4496941"/>
                    <a:pt x="1204035" y="4496941"/>
                  </a:cubicBezTo>
                  <a:cubicBezTo>
                    <a:pt x="1208729" y="4499288"/>
                    <a:pt x="1213423" y="4499288"/>
                    <a:pt x="1218117" y="4499288"/>
                  </a:cubicBezTo>
                  <a:cubicBezTo>
                    <a:pt x="1218117" y="4499288"/>
                    <a:pt x="1218117" y="4499288"/>
                    <a:pt x="1220464" y="4499288"/>
                  </a:cubicBezTo>
                  <a:cubicBezTo>
                    <a:pt x="1225158" y="4501635"/>
                    <a:pt x="1229852" y="4503982"/>
                    <a:pt x="1234546" y="4508676"/>
                  </a:cubicBezTo>
                  <a:cubicBezTo>
                    <a:pt x="1236894" y="4518064"/>
                    <a:pt x="1243935" y="4525106"/>
                    <a:pt x="1253323" y="4525106"/>
                  </a:cubicBezTo>
                  <a:cubicBezTo>
                    <a:pt x="1255670" y="4525106"/>
                    <a:pt x="1258017" y="4525106"/>
                    <a:pt x="1258017" y="4525106"/>
                  </a:cubicBezTo>
                  <a:cubicBezTo>
                    <a:pt x="1262711" y="4527453"/>
                    <a:pt x="1267405" y="4529800"/>
                    <a:pt x="1272099" y="4532147"/>
                  </a:cubicBezTo>
                  <a:cubicBezTo>
                    <a:pt x="1279140" y="4536841"/>
                    <a:pt x="1288529" y="4541535"/>
                    <a:pt x="1295570" y="4546229"/>
                  </a:cubicBezTo>
                  <a:cubicBezTo>
                    <a:pt x="1304958" y="4550923"/>
                    <a:pt x="1314346" y="4555617"/>
                    <a:pt x="1323734" y="4562658"/>
                  </a:cubicBezTo>
                  <a:cubicBezTo>
                    <a:pt x="1333122" y="4567352"/>
                    <a:pt x="1340164" y="4572047"/>
                    <a:pt x="1349552" y="4576741"/>
                  </a:cubicBezTo>
                  <a:cubicBezTo>
                    <a:pt x="1358940" y="4581435"/>
                    <a:pt x="1368328" y="4586129"/>
                    <a:pt x="1377716" y="4590823"/>
                  </a:cubicBezTo>
                  <a:cubicBezTo>
                    <a:pt x="1387104" y="4595517"/>
                    <a:pt x="1396493" y="4600211"/>
                    <a:pt x="1403534" y="4604905"/>
                  </a:cubicBezTo>
                  <a:cubicBezTo>
                    <a:pt x="1422310" y="4614293"/>
                    <a:pt x="1438739" y="4623681"/>
                    <a:pt x="1457516" y="4630723"/>
                  </a:cubicBezTo>
                  <a:cubicBezTo>
                    <a:pt x="1476292" y="4640111"/>
                    <a:pt x="1492722" y="4647152"/>
                    <a:pt x="1511498" y="4654193"/>
                  </a:cubicBezTo>
                  <a:cubicBezTo>
                    <a:pt x="1518539" y="4656540"/>
                    <a:pt x="1523233" y="4658887"/>
                    <a:pt x="1530274" y="4661234"/>
                  </a:cubicBezTo>
                  <a:cubicBezTo>
                    <a:pt x="1542009" y="4665928"/>
                    <a:pt x="1553745" y="4670622"/>
                    <a:pt x="1565480" y="4675317"/>
                  </a:cubicBezTo>
                  <a:cubicBezTo>
                    <a:pt x="1570174" y="4677664"/>
                    <a:pt x="1572521" y="4677664"/>
                    <a:pt x="1577215" y="4680011"/>
                  </a:cubicBezTo>
                  <a:cubicBezTo>
                    <a:pt x="1572521" y="4677664"/>
                    <a:pt x="1565480" y="4677664"/>
                    <a:pt x="1560786" y="4675317"/>
                  </a:cubicBezTo>
                  <a:cubicBezTo>
                    <a:pt x="1553745" y="4672970"/>
                    <a:pt x="1544357" y="4670622"/>
                    <a:pt x="1534968" y="4665928"/>
                  </a:cubicBezTo>
                  <a:close/>
                  <a:moveTo>
                    <a:pt x="889531" y="4266930"/>
                  </a:moveTo>
                  <a:cubicBezTo>
                    <a:pt x="880142" y="4259889"/>
                    <a:pt x="868407" y="4250501"/>
                    <a:pt x="859019" y="4243460"/>
                  </a:cubicBezTo>
                  <a:cubicBezTo>
                    <a:pt x="851978" y="4238766"/>
                    <a:pt x="847284" y="4231725"/>
                    <a:pt x="840243" y="4227031"/>
                  </a:cubicBezTo>
                  <a:cubicBezTo>
                    <a:pt x="830854" y="4219990"/>
                    <a:pt x="821466" y="4210602"/>
                    <a:pt x="812078" y="4203560"/>
                  </a:cubicBezTo>
                  <a:cubicBezTo>
                    <a:pt x="805037" y="4198866"/>
                    <a:pt x="797996" y="4191825"/>
                    <a:pt x="793302" y="4184784"/>
                  </a:cubicBezTo>
                  <a:cubicBezTo>
                    <a:pt x="783914" y="4177743"/>
                    <a:pt x="776872" y="4168354"/>
                    <a:pt x="767484" y="4161313"/>
                  </a:cubicBezTo>
                  <a:cubicBezTo>
                    <a:pt x="760443" y="4154272"/>
                    <a:pt x="753402" y="4149578"/>
                    <a:pt x="748708" y="4142537"/>
                  </a:cubicBezTo>
                  <a:cubicBezTo>
                    <a:pt x="739320" y="4135496"/>
                    <a:pt x="732279" y="4126108"/>
                    <a:pt x="722890" y="4119066"/>
                  </a:cubicBezTo>
                  <a:cubicBezTo>
                    <a:pt x="715849" y="4112026"/>
                    <a:pt x="708808" y="4107331"/>
                    <a:pt x="704114" y="4100290"/>
                  </a:cubicBezTo>
                  <a:cubicBezTo>
                    <a:pt x="697073" y="4093249"/>
                    <a:pt x="687685" y="4083861"/>
                    <a:pt x="680643" y="4076820"/>
                  </a:cubicBezTo>
                  <a:cubicBezTo>
                    <a:pt x="673602" y="4069779"/>
                    <a:pt x="668908" y="4062737"/>
                    <a:pt x="661867" y="4058043"/>
                  </a:cubicBezTo>
                  <a:cubicBezTo>
                    <a:pt x="654826" y="4048655"/>
                    <a:pt x="645438" y="4041614"/>
                    <a:pt x="638397" y="4032226"/>
                  </a:cubicBezTo>
                  <a:cubicBezTo>
                    <a:pt x="631355" y="4025185"/>
                    <a:pt x="626661" y="4018144"/>
                    <a:pt x="619620" y="4011102"/>
                  </a:cubicBezTo>
                  <a:cubicBezTo>
                    <a:pt x="617273" y="4008755"/>
                    <a:pt x="614926" y="4006408"/>
                    <a:pt x="612579" y="4001714"/>
                  </a:cubicBezTo>
                  <a:cubicBezTo>
                    <a:pt x="617273" y="4006408"/>
                    <a:pt x="619620" y="4008755"/>
                    <a:pt x="624314" y="4011102"/>
                  </a:cubicBezTo>
                  <a:cubicBezTo>
                    <a:pt x="631355" y="4018144"/>
                    <a:pt x="638397" y="4025185"/>
                    <a:pt x="645438" y="4032226"/>
                  </a:cubicBezTo>
                  <a:cubicBezTo>
                    <a:pt x="654826" y="4041614"/>
                    <a:pt x="664214" y="4048655"/>
                    <a:pt x="673602" y="4058043"/>
                  </a:cubicBezTo>
                  <a:cubicBezTo>
                    <a:pt x="680643" y="4065085"/>
                    <a:pt x="687685" y="4072125"/>
                    <a:pt x="694726" y="4076820"/>
                  </a:cubicBezTo>
                  <a:cubicBezTo>
                    <a:pt x="704114" y="4083861"/>
                    <a:pt x="713502" y="4093249"/>
                    <a:pt x="722890" y="4100290"/>
                  </a:cubicBezTo>
                  <a:cubicBezTo>
                    <a:pt x="729931" y="4107331"/>
                    <a:pt x="736973" y="4112026"/>
                    <a:pt x="744014" y="4119066"/>
                  </a:cubicBezTo>
                  <a:cubicBezTo>
                    <a:pt x="753402" y="4126108"/>
                    <a:pt x="762790" y="4135496"/>
                    <a:pt x="774525" y="4142537"/>
                  </a:cubicBezTo>
                  <a:cubicBezTo>
                    <a:pt x="781566" y="4147231"/>
                    <a:pt x="788608" y="4154272"/>
                    <a:pt x="797996" y="4158966"/>
                  </a:cubicBezTo>
                  <a:cubicBezTo>
                    <a:pt x="800343" y="4161313"/>
                    <a:pt x="802690" y="4163660"/>
                    <a:pt x="807384" y="4166007"/>
                  </a:cubicBezTo>
                  <a:cubicBezTo>
                    <a:pt x="814425" y="4173049"/>
                    <a:pt x="823813" y="4182437"/>
                    <a:pt x="830854" y="4189478"/>
                  </a:cubicBezTo>
                  <a:cubicBezTo>
                    <a:pt x="837896" y="4194172"/>
                    <a:pt x="842590" y="4201213"/>
                    <a:pt x="849631" y="4205908"/>
                  </a:cubicBezTo>
                  <a:cubicBezTo>
                    <a:pt x="861366" y="4215296"/>
                    <a:pt x="870754" y="4227031"/>
                    <a:pt x="882489" y="4236419"/>
                  </a:cubicBezTo>
                  <a:cubicBezTo>
                    <a:pt x="889531" y="4243460"/>
                    <a:pt x="896572" y="4248154"/>
                    <a:pt x="903613" y="4255195"/>
                  </a:cubicBezTo>
                  <a:cubicBezTo>
                    <a:pt x="915348" y="4264584"/>
                    <a:pt x="924736" y="4273972"/>
                    <a:pt x="936472" y="4283360"/>
                  </a:cubicBezTo>
                  <a:cubicBezTo>
                    <a:pt x="943513" y="4288054"/>
                    <a:pt x="948207" y="4295095"/>
                    <a:pt x="955248" y="4299789"/>
                  </a:cubicBezTo>
                  <a:cubicBezTo>
                    <a:pt x="952901" y="4302136"/>
                    <a:pt x="948207" y="4302136"/>
                    <a:pt x="945860" y="4306830"/>
                  </a:cubicBezTo>
                  <a:cubicBezTo>
                    <a:pt x="934124" y="4297442"/>
                    <a:pt x="924736" y="4290401"/>
                    <a:pt x="913001" y="4281013"/>
                  </a:cubicBezTo>
                  <a:cubicBezTo>
                    <a:pt x="901266" y="4278666"/>
                    <a:pt x="896572" y="4273972"/>
                    <a:pt x="889531" y="4266930"/>
                  </a:cubicBezTo>
                  <a:close/>
                  <a:moveTo>
                    <a:pt x="521044" y="3889056"/>
                  </a:moveTo>
                  <a:cubicBezTo>
                    <a:pt x="509309" y="3874974"/>
                    <a:pt x="497574" y="3858544"/>
                    <a:pt x="488186" y="3844462"/>
                  </a:cubicBezTo>
                  <a:cubicBezTo>
                    <a:pt x="481145" y="3835074"/>
                    <a:pt x="474103" y="3825686"/>
                    <a:pt x="469409" y="3816298"/>
                  </a:cubicBezTo>
                  <a:cubicBezTo>
                    <a:pt x="452980" y="3792827"/>
                    <a:pt x="436551" y="3769357"/>
                    <a:pt x="422468" y="3745886"/>
                  </a:cubicBezTo>
                  <a:cubicBezTo>
                    <a:pt x="417774" y="3738845"/>
                    <a:pt x="413080" y="3731804"/>
                    <a:pt x="408386" y="3724763"/>
                  </a:cubicBezTo>
                  <a:cubicBezTo>
                    <a:pt x="406039" y="3720068"/>
                    <a:pt x="403692" y="3717722"/>
                    <a:pt x="403692" y="3713028"/>
                  </a:cubicBezTo>
                  <a:cubicBezTo>
                    <a:pt x="401345" y="3708333"/>
                    <a:pt x="398998" y="3703639"/>
                    <a:pt x="396651" y="3698945"/>
                  </a:cubicBezTo>
                  <a:cubicBezTo>
                    <a:pt x="394304" y="3696598"/>
                    <a:pt x="394304" y="3691904"/>
                    <a:pt x="391957" y="3689557"/>
                  </a:cubicBezTo>
                  <a:cubicBezTo>
                    <a:pt x="377874" y="3659045"/>
                    <a:pt x="366139" y="3628534"/>
                    <a:pt x="354404" y="3595675"/>
                  </a:cubicBezTo>
                  <a:cubicBezTo>
                    <a:pt x="354404" y="3595675"/>
                    <a:pt x="354404" y="3595675"/>
                    <a:pt x="354404" y="3595675"/>
                  </a:cubicBezTo>
                  <a:cubicBezTo>
                    <a:pt x="359098" y="3605063"/>
                    <a:pt x="363792" y="3612105"/>
                    <a:pt x="368486" y="3621493"/>
                  </a:cubicBezTo>
                  <a:cubicBezTo>
                    <a:pt x="373180" y="3630881"/>
                    <a:pt x="380222" y="3642616"/>
                    <a:pt x="384916" y="3652004"/>
                  </a:cubicBezTo>
                  <a:cubicBezTo>
                    <a:pt x="389610" y="3659045"/>
                    <a:pt x="394304" y="3668434"/>
                    <a:pt x="398998" y="3675475"/>
                  </a:cubicBezTo>
                  <a:cubicBezTo>
                    <a:pt x="403692" y="3684863"/>
                    <a:pt x="410733" y="3696598"/>
                    <a:pt x="415427" y="3705986"/>
                  </a:cubicBezTo>
                  <a:cubicBezTo>
                    <a:pt x="420121" y="3713028"/>
                    <a:pt x="424815" y="3722416"/>
                    <a:pt x="429509" y="3729457"/>
                  </a:cubicBezTo>
                  <a:cubicBezTo>
                    <a:pt x="434204" y="3738845"/>
                    <a:pt x="441245" y="3748233"/>
                    <a:pt x="445939" y="3757621"/>
                  </a:cubicBezTo>
                  <a:cubicBezTo>
                    <a:pt x="450633" y="3764663"/>
                    <a:pt x="455327" y="3774051"/>
                    <a:pt x="460021" y="3781092"/>
                  </a:cubicBezTo>
                  <a:cubicBezTo>
                    <a:pt x="464715" y="3790480"/>
                    <a:pt x="471756" y="3799868"/>
                    <a:pt x="476450" y="3809256"/>
                  </a:cubicBezTo>
                  <a:cubicBezTo>
                    <a:pt x="481145" y="3816298"/>
                    <a:pt x="485839" y="3825686"/>
                    <a:pt x="490533" y="3832727"/>
                  </a:cubicBezTo>
                  <a:cubicBezTo>
                    <a:pt x="497574" y="3842115"/>
                    <a:pt x="502268" y="3851503"/>
                    <a:pt x="509309" y="3860891"/>
                  </a:cubicBezTo>
                  <a:cubicBezTo>
                    <a:pt x="514003" y="3867932"/>
                    <a:pt x="518697" y="3877321"/>
                    <a:pt x="525738" y="3884362"/>
                  </a:cubicBezTo>
                  <a:cubicBezTo>
                    <a:pt x="532780" y="3893750"/>
                    <a:pt x="537474" y="3903138"/>
                    <a:pt x="544515" y="3910179"/>
                  </a:cubicBezTo>
                  <a:cubicBezTo>
                    <a:pt x="549209" y="3917221"/>
                    <a:pt x="556250" y="3924262"/>
                    <a:pt x="560944" y="3933650"/>
                  </a:cubicBezTo>
                  <a:cubicBezTo>
                    <a:pt x="563291" y="3935997"/>
                    <a:pt x="563291" y="3938344"/>
                    <a:pt x="565638" y="3938344"/>
                  </a:cubicBezTo>
                  <a:cubicBezTo>
                    <a:pt x="558597" y="3931303"/>
                    <a:pt x="553903" y="3921915"/>
                    <a:pt x="546862" y="3914873"/>
                  </a:cubicBezTo>
                  <a:cubicBezTo>
                    <a:pt x="535127" y="3907832"/>
                    <a:pt x="528085" y="3898444"/>
                    <a:pt x="521044" y="3889056"/>
                  </a:cubicBezTo>
                  <a:close/>
                  <a:moveTo>
                    <a:pt x="319198" y="3525264"/>
                  </a:moveTo>
                  <a:cubicBezTo>
                    <a:pt x="316851" y="3522917"/>
                    <a:pt x="316851" y="3520570"/>
                    <a:pt x="314504" y="3518223"/>
                  </a:cubicBezTo>
                  <a:cubicBezTo>
                    <a:pt x="316851" y="3518223"/>
                    <a:pt x="319198" y="3518223"/>
                    <a:pt x="319198" y="3518223"/>
                  </a:cubicBezTo>
                  <a:cubicBezTo>
                    <a:pt x="326239" y="3534652"/>
                    <a:pt x="330934" y="3551081"/>
                    <a:pt x="337975" y="3567510"/>
                  </a:cubicBezTo>
                  <a:cubicBezTo>
                    <a:pt x="335628" y="3562816"/>
                    <a:pt x="333281" y="3558122"/>
                    <a:pt x="330934" y="3553428"/>
                  </a:cubicBezTo>
                  <a:cubicBezTo>
                    <a:pt x="326239" y="3541693"/>
                    <a:pt x="323892" y="3534652"/>
                    <a:pt x="319198" y="3525264"/>
                  </a:cubicBezTo>
                  <a:close/>
                  <a:moveTo>
                    <a:pt x="246440" y="3379747"/>
                  </a:moveTo>
                  <a:cubicBezTo>
                    <a:pt x="241746" y="3370359"/>
                    <a:pt x="234705" y="3358623"/>
                    <a:pt x="230011" y="3349235"/>
                  </a:cubicBezTo>
                  <a:cubicBezTo>
                    <a:pt x="225316" y="3339847"/>
                    <a:pt x="220622" y="3330459"/>
                    <a:pt x="215928" y="3323418"/>
                  </a:cubicBezTo>
                  <a:cubicBezTo>
                    <a:pt x="211234" y="3311683"/>
                    <a:pt x="206540" y="3302295"/>
                    <a:pt x="201846" y="3290559"/>
                  </a:cubicBezTo>
                  <a:cubicBezTo>
                    <a:pt x="197152" y="3281171"/>
                    <a:pt x="192458" y="3271783"/>
                    <a:pt x="190111" y="3262394"/>
                  </a:cubicBezTo>
                  <a:cubicBezTo>
                    <a:pt x="185417" y="3250659"/>
                    <a:pt x="180723" y="3238924"/>
                    <a:pt x="176028" y="3227189"/>
                  </a:cubicBezTo>
                  <a:cubicBezTo>
                    <a:pt x="171334" y="3217801"/>
                    <a:pt x="168987" y="3208413"/>
                    <a:pt x="164293" y="3201371"/>
                  </a:cubicBezTo>
                  <a:cubicBezTo>
                    <a:pt x="159599" y="3189636"/>
                    <a:pt x="154905" y="3175554"/>
                    <a:pt x="150211" y="3163819"/>
                  </a:cubicBezTo>
                  <a:cubicBezTo>
                    <a:pt x="147864" y="3154431"/>
                    <a:pt x="143170" y="3147389"/>
                    <a:pt x="140823" y="3138001"/>
                  </a:cubicBezTo>
                  <a:cubicBezTo>
                    <a:pt x="136129" y="3123919"/>
                    <a:pt x="131435" y="3109836"/>
                    <a:pt x="126741" y="3095754"/>
                  </a:cubicBezTo>
                  <a:cubicBezTo>
                    <a:pt x="124393" y="3088713"/>
                    <a:pt x="122046" y="3081672"/>
                    <a:pt x="119699" y="3072284"/>
                  </a:cubicBezTo>
                  <a:cubicBezTo>
                    <a:pt x="119699" y="3069937"/>
                    <a:pt x="117352" y="3065243"/>
                    <a:pt x="117352" y="3060549"/>
                  </a:cubicBezTo>
                  <a:cubicBezTo>
                    <a:pt x="119699" y="3062896"/>
                    <a:pt x="124393" y="3065243"/>
                    <a:pt x="129088" y="3065243"/>
                  </a:cubicBezTo>
                  <a:cubicBezTo>
                    <a:pt x="131435" y="3065243"/>
                    <a:pt x="133782" y="3065243"/>
                    <a:pt x="133782" y="3065243"/>
                  </a:cubicBezTo>
                  <a:cubicBezTo>
                    <a:pt x="138476" y="3081672"/>
                    <a:pt x="143170" y="3095754"/>
                    <a:pt x="150211" y="3112184"/>
                  </a:cubicBezTo>
                  <a:cubicBezTo>
                    <a:pt x="152558" y="3119225"/>
                    <a:pt x="154905" y="3126266"/>
                    <a:pt x="157252" y="3133307"/>
                  </a:cubicBezTo>
                  <a:cubicBezTo>
                    <a:pt x="161946" y="3147389"/>
                    <a:pt x="166640" y="3163819"/>
                    <a:pt x="173681" y="3177901"/>
                  </a:cubicBezTo>
                  <a:cubicBezTo>
                    <a:pt x="176028" y="3184942"/>
                    <a:pt x="178376" y="3194330"/>
                    <a:pt x="183070" y="3201371"/>
                  </a:cubicBezTo>
                  <a:cubicBezTo>
                    <a:pt x="187764" y="3215454"/>
                    <a:pt x="192458" y="3227189"/>
                    <a:pt x="197152" y="3241271"/>
                  </a:cubicBezTo>
                  <a:cubicBezTo>
                    <a:pt x="199499" y="3250659"/>
                    <a:pt x="204193" y="3257700"/>
                    <a:pt x="206540" y="3267089"/>
                  </a:cubicBezTo>
                  <a:cubicBezTo>
                    <a:pt x="211234" y="3278824"/>
                    <a:pt x="215928" y="3292906"/>
                    <a:pt x="220622" y="3304641"/>
                  </a:cubicBezTo>
                  <a:cubicBezTo>
                    <a:pt x="222969" y="3314030"/>
                    <a:pt x="227664" y="3321071"/>
                    <a:pt x="230011" y="3330459"/>
                  </a:cubicBezTo>
                  <a:cubicBezTo>
                    <a:pt x="234705" y="3342194"/>
                    <a:pt x="239399" y="3353929"/>
                    <a:pt x="244093" y="3365665"/>
                  </a:cubicBezTo>
                  <a:cubicBezTo>
                    <a:pt x="248787" y="3375053"/>
                    <a:pt x="251134" y="3382094"/>
                    <a:pt x="255828" y="3391482"/>
                  </a:cubicBezTo>
                  <a:cubicBezTo>
                    <a:pt x="258175" y="3398523"/>
                    <a:pt x="260522" y="3405564"/>
                    <a:pt x="265216" y="3412606"/>
                  </a:cubicBezTo>
                  <a:cubicBezTo>
                    <a:pt x="265216" y="3412606"/>
                    <a:pt x="262869" y="3410258"/>
                    <a:pt x="262869" y="3410258"/>
                  </a:cubicBezTo>
                  <a:cubicBezTo>
                    <a:pt x="258175" y="3398523"/>
                    <a:pt x="253481" y="3389135"/>
                    <a:pt x="246440" y="3379747"/>
                  </a:cubicBezTo>
                  <a:close/>
                  <a:moveTo>
                    <a:pt x="82147" y="2947890"/>
                  </a:moveTo>
                  <a:cubicBezTo>
                    <a:pt x="77453" y="2933808"/>
                    <a:pt x="75105" y="2922073"/>
                    <a:pt x="70411" y="2907991"/>
                  </a:cubicBezTo>
                  <a:cubicBezTo>
                    <a:pt x="70411" y="2903296"/>
                    <a:pt x="68064" y="2900949"/>
                    <a:pt x="68064" y="2896255"/>
                  </a:cubicBezTo>
                  <a:cubicBezTo>
                    <a:pt x="65717" y="2891561"/>
                    <a:pt x="65717" y="2884520"/>
                    <a:pt x="63370" y="2879826"/>
                  </a:cubicBezTo>
                  <a:cubicBezTo>
                    <a:pt x="63370" y="2879826"/>
                    <a:pt x="63370" y="2882173"/>
                    <a:pt x="63370" y="2882173"/>
                  </a:cubicBezTo>
                  <a:cubicBezTo>
                    <a:pt x="65717" y="2893908"/>
                    <a:pt x="70411" y="2905643"/>
                    <a:pt x="72758" y="2917379"/>
                  </a:cubicBezTo>
                  <a:cubicBezTo>
                    <a:pt x="72758" y="2922073"/>
                    <a:pt x="75105" y="2924420"/>
                    <a:pt x="75105" y="2929114"/>
                  </a:cubicBezTo>
                  <a:cubicBezTo>
                    <a:pt x="79800" y="2943196"/>
                    <a:pt x="84494" y="2954932"/>
                    <a:pt x="89188" y="2966667"/>
                  </a:cubicBezTo>
                  <a:cubicBezTo>
                    <a:pt x="89188" y="2969014"/>
                    <a:pt x="89188" y="2969014"/>
                    <a:pt x="91535" y="2971361"/>
                  </a:cubicBezTo>
                  <a:cubicBezTo>
                    <a:pt x="93882" y="2976055"/>
                    <a:pt x="96229" y="2983096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6229" y="2987790"/>
                    <a:pt x="93882" y="2987790"/>
                    <a:pt x="93882" y="2987790"/>
                  </a:cubicBezTo>
                  <a:cubicBezTo>
                    <a:pt x="91535" y="2978402"/>
                    <a:pt x="86841" y="2969014"/>
                    <a:pt x="84494" y="2957279"/>
                  </a:cubicBezTo>
                  <a:cubicBezTo>
                    <a:pt x="84494" y="2954932"/>
                    <a:pt x="84494" y="2950237"/>
                    <a:pt x="82147" y="2947890"/>
                  </a:cubicBezTo>
                  <a:close/>
                  <a:moveTo>
                    <a:pt x="21123" y="2405723"/>
                  </a:moveTo>
                  <a:cubicBezTo>
                    <a:pt x="21123" y="2393987"/>
                    <a:pt x="21123" y="2382252"/>
                    <a:pt x="23470" y="2370517"/>
                  </a:cubicBezTo>
                  <a:cubicBezTo>
                    <a:pt x="23470" y="2370517"/>
                    <a:pt x="23470" y="2370517"/>
                    <a:pt x="23470" y="2368170"/>
                  </a:cubicBezTo>
                  <a:cubicBezTo>
                    <a:pt x="23470" y="2365823"/>
                    <a:pt x="23470" y="2365823"/>
                    <a:pt x="23470" y="2363476"/>
                  </a:cubicBezTo>
                  <a:cubicBezTo>
                    <a:pt x="23470" y="2363476"/>
                    <a:pt x="25818" y="2363476"/>
                    <a:pt x="25818" y="2363476"/>
                  </a:cubicBezTo>
                  <a:cubicBezTo>
                    <a:pt x="25818" y="2365823"/>
                    <a:pt x="25818" y="2368170"/>
                    <a:pt x="25818" y="2370517"/>
                  </a:cubicBezTo>
                  <a:cubicBezTo>
                    <a:pt x="25818" y="2377558"/>
                    <a:pt x="25818" y="2382252"/>
                    <a:pt x="25818" y="2389293"/>
                  </a:cubicBezTo>
                  <a:cubicBezTo>
                    <a:pt x="25818" y="2393987"/>
                    <a:pt x="25818" y="2398681"/>
                    <a:pt x="25818" y="2403376"/>
                  </a:cubicBezTo>
                  <a:cubicBezTo>
                    <a:pt x="25818" y="2410417"/>
                    <a:pt x="25818" y="2417458"/>
                    <a:pt x="25818" y="2424499"/>
                  </a:cubicBezTo>
                  <a:cubicBezTo>
                    <a:pt x="25818" y="2426846"/>
                    <a:pt x="25818" y="2429193"/>
                    <a:pt x="25818" y="2431540"/>
                  </a:cubicBezTo>
                  <a:cubicBezTo>
                    <a:pt x="25818" y="2431540"/>
                    <a:pt x="23470" y="2431540"/>
                    <a:pt x="23470" y="2431540"/>
                  </a:cubicBezTo>
                  <a:cubicBezTo>
                    <a:pt x="21123" y="2431540"/>
                    <a:pt x="21123" y="2431540"/>
                    <a:pt x="18776" y="2431540"/>
                  </a:cubicBezTo>
                  <a:cubicBezTo>
                    <a:pt x="18776" y="2424499"/>
                    <a:pt x="18776" y="2417458"/>
                    <a:pt x="18776" y="2408070"/>
                  </a:cubicBezTo>
                  <a:cubicBezTo>
                    <a:pt x="21123" y="2408070"/>
                    <a:pt x="21123" y="2408070"/>
                    <a:pt x="21123" y="2405723"/>
                  </a:cubicBezTo>
                  <a:close/>
                  <a:moveTo>
                    <a:pt x="32859" y="2229694"/>
                  </a:moveTo>
                  <a:cubicBezTo>
                    <a:pt x="35206" y="2217959"/>
                    <a:pt x="35206" y="2206224"/>
                    <a:pt x="37553" y="2196836"/>
                  </a:cubicBezTo>
                  <a:cubicBezTo>
                    <a:pt x="37553" y="2189794"/>
                    <a:pt x="39900" y="2182753"/>
                    <a:pt x="39900" y="2175712"/>
                  </a:cubicBezTo>
                  <a:cubicBezTo>
                    <a:pt x="42247" y="2163977"/>
                    <a:pt x="42247" y="2149895"/>
                    <a:pt x="44594" y="2135812"/>
                  </a:cubicBezTo>
                  <a:cubicBezTo>
                    <a:pt x="46941" y="2128771"/>
                    <a:pt x="46941" y="2121730"/>
                    <a:pt x="46941" y="2117036"/>
                  </a:cubicBezTo>
                  <a:cubicBezTo>
                    <a:pt x="49288" y="2102954"/>
                    <a:pt x="51635" y="2091218"/>
                    <a:pt x="53982" y="2077136"/>
                  </a:cubicBezTo>
                  <a:cubicBezTo>
                    <a:pt x="53982" y="2077136"/>
                    <a:pt x="56329" y="2077136"/>
                    <a:pt x="56329" y="2077136"/>
                  </a:cubicBezTo>
                  <a:cubicBezTo>
                    <a:pt x="68064" y="2077136"/>
                    <a:pt x="77453" y="2067748"/>
                    <a:pt x="77453" y="2056013"/>
                  </a:cubicBezTo>
                  <a:cubicBezTo>
                    <a:pt x="77453" y="2046624"/>
                    <a:pt x="70411" y="2039583"/>
                    <a:pt x="63370" y="2037236"/>
                  </a:cubicBezTo>
                  <a:cubicBezTo>
                    <a:pt x="63370" y="2034889"/>
                    <a:pt x="65717" y="2030195"/>
                    <a:pt x="65717" y="2027848"/>
                  </a:cubicBezTo>
                  <a:cubicBezTo>
                    <a:pt x="70411" y="2025501"/>
                    <a:pt x="72758" y="2025501"/>
                    <a:pt x="75105" y="2020807"/>
                  </a:cubicBezTo>
                  <a:cubicBezTo>
                    <a:pt x="77453" y="2020807"/>
                    <a:pt x="79800" y="2023154"/>
                    <a:pt x="82147" y="2023154"/>
                  </a:cubicBezTo>
                  <a:cubicBezTo>
                    <a:pt x="93882" y="2023154"/>
                    <a:pt x="103270" y="2013766"/>
                    <a:pt x="103270" y="2002031"/>
                  </a:cubicBezTo>
                  <a:cubicBezTo>
                    <a:pt x="103270" y="1992643"/>
                    <a:pt x="98576" y="1985601"/>
                    <a:pt x="91535" y="1983254"/>
                  </a:cubicBezTo>
                  <a:cubicBezTo>
                    <a:pt x="105617" y="1945702"/>
                    <a:pt x="129088" y="1910496"/>
                    <a:pt x="152558" y="1887025"/>
                  </a:cubicBezTo>
                  <a:cubicBezTo>
                    <a:pt x="168987" y="1872943"/>
                    <a:pt x="185417" y="1861208"/>
                    <a:pt x="201846" y="1851820"/>
                  </a:cubicBezTo>
                  <a:cubicBezTo>
                    <a:pt x="199499" y="1856514"/>
                    <a:pt x="197152" y="1858861"/>
                    <a:pt x="194805" y="1863555"/>
                  </a:cubicBezTo>
                  <a:cubicBezTo>
                    <a:pt x="190111" y="1870596"/>
                    <a:pt x="187764" y="1875290"/>
                    <a:pt x="183070" y="1882331"/>
                  </a:cubicBezTo>
                  <a:cubicBezTo>
                    <a:pt x="178376" y="1889372"/>
                    <a:pt x="173681" y="1896413"/>
                    <a:pt x="171334" y="1903455"/>
                  </a:cubicBezTo>
                  <a:cubicBezTo>
                    <a:pt x="164293" y="1910496"/>
                    <a:pt x="161946" y="1915190"/>
                    <a:pt x="157252" y="1922231"/>
                  </a:cubicBezTo>
                  <a:cubicBezTo>
                    <a:pt x="152558" y="1929272"/>
                    <a:pt x="150211" y="1936313"/>
                    <a:pt x="145517" y="1943354"/>
                  </a:cubicBezTo>
                  <a:cubicBezTo>
                    <a:pt x="143170" y="1948049"/>
                    <a:pt x="140823" y="1955090"/>
                    <a:pt x="136129" y="1962131"/>
                  </a:cubicBezTo>
                  <a:cubicBezTo>
                    <a:pt x="131435" y="1969172"/>
                    <a:pt x="129088" y="1976213"/>
                    <a:pt x="124393" y="1983254"/>
                  </a:cubicBezTo>
                  <a:cubicBezTo>
                    <a:pt x="122046" y="1990295"/>
                    <a:pt x="117352" y="1994990"/>
                    <a:pt x="115005" y="2002031"/>
                  </a:cubicBezTo>
                  <a:cubicBezTo>
                    <a:pt x="112658" y="2009072"/>
                    <a:pt x="107964" y="2016113"/>
                    <a:pt x="105617" y="2023154"/>
                  </a:cubicBezTo>
                  <a:cubicBezTo>
                    <a:pt x="103270" y="2030195"/>
                    <a:pt x="100923" y="2034889"/>
                    <a:pt x="98576" y="2041930"/>
                  </a:cubicBezTo>
                  <a:cubicBezTo>
                    <a:pt x="96229" y="2048971"/>
                    <a:pt x="91535" y="2056013"/>
                    <a:pt x="89188" y="2063054"/>
                  </a:cubicBezTo>
                  <a:cubicBezTo>
                    <a:pt x="86841" y="2070095"/>
                    <a:pt x="84494" y="2074789"/>
                    <a:pt x="82147" y="2081830"/>
                  </a:cubicBezTo>
                  <a:cubicBezTo>
                    <a:pt x="79800" y="2088871"/>
                    <a:pt x="77453" y="2095912"/>
                    <a:pt x="75105" y="2102954"/>
                  </a:cubicBezTo>
                  <a:cubicBezTo>
                    <a:pt x="72758" y="2102954"/>
                    <a:pt x="70411" y="2109995"/>
                    <a:pt x="68064" y="2114689"/>
                  </a:cubicBezTo>
                  <a:cubicBezTo>
                    <a:pt x="65717" y="2121730"/>
                    <a:pt x="63370" y="2128771"/>
                    <a:pt x="61023" y="2135812"/>
                  </a:cubicBezTo>
                  <a:cubicBezTo>
                    <a:pt x="58676" y="2140506"/>
                    <a:pt x="56329" y="2147548"/>
                    <a:pt x="56329" y="2152242"/>
                  </a:cubicBezTo>
                  <a:cubicBezTo>
                    <a:pt x="53982" y="2159283"/>
                    <a:pt x="51635" y="2166324"/>
                    <a:pt x="49288" y="2173365"/>
                  </a:cubicBezTo>
                  <a:cubicBezTo>
                    <a:pt x="49288" y="2178059"/>
                    <a:pt x="46941" y="2185100"/>
                    <a:pt x="46941" y="2189794"/>
                  </a:cubicBezTo>
                  <a:cubicBezTo>
                    <a:pt x="44594" y="2196836"/>
                    <a:pt x="44594" y="2203877"/>
                    <a:pt x="42247" y="2210918"/>
                  </a:cubicBezTo>
                  <a:cubicBezTo>
                    <a:pt x="39900" y="2215612"/>
                    <a:pt x="39900" y="2222653"/>
                    <a:pt x="37553" y="2227347"/>
                  </a:cubicBezTo>
                  <a:cubicBezTo>
                    <a:pt x="35206" y="2234388"/>
                    <a:pt x="35206" y="2241429"/>
                    <a:pt x="32859" y="2248470"/>
                  </a:cubicBezTo>
                  <a:cubicBezTo>
                    <a:pt x="32859" y="2253165"/>
                    <a:pt x="30512" y="2257859"/>
                    <a:pt x="30512" y="2264900"/>
                  </a:cubicBezTo>
                  <a:cubicBezTo>
                    <a:pt x="30512" y="2264900"/>
                    <a:pt x="30512" y="2264900"/>
                    <a:pt x="30512" y="2264900"/>
                  </a:cubicBezTo>
                  <a:cubicBezTo>
                    <a:pt x="30512" y="2260206"/>
                    <a:pt x="30512" y="2257859"/>
                    <a:pt x="30512" y="2253165"/>
                  </a:cubicBezTo>
                  <a:cubicBezTo>
                    <a:pt x="32859" y="2243776"/>
                    <a:pt x="32859" y="2236735"/>
                    <a:pt x="32859" y="2229694"/>
                  </a:cubicBezTo>
                  <a:close/>
                  <a:moveTo>
                    <a:pt x="56329" y="2027848"/>
                  </a:move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30195"/>
                    <a:pt x="56329" y="2030195"/>
                    <a:pt x="56329" y="2032542"/>
                  </a:cubicBezTo>
                  <a:cubicBezTo>
                    <a:pt x="56329" y="2032542"/>
                    <a:pt x="56329" y="2034889"/>
                    <a:pt x="56329" y="2034889"/>
                  </a:cubicBezTo>
                  <a:cubicBezTo>
                    <a:pt x="56329" y="2034889"/>
                    <a:pt x="56329" y="2034889"/>
                    <a:pt x="56329" y="2034889"/>
                  </a:cubicBezTo>
                  <a:cubicBezTo>
                    <a:pt x="53982" y="2032542"/>
                    <a:pt x="56329" y="2030195"/>
                    <a:pt x="56329" y="2027848"/>
                  </a:cubicBezTo>
                  <a:close/>
                  <a:moveTo>
                    <a:pt x="82147" y="1952743"/>
                  </a:moveTo>
                  <a:cubicBezTo>
                    <a:pt x="84494" y="1943354"/>
                    <a:pt x="86841" y="1936313"/>
                    <a:pt x="89188" y="1926925"/>
                  </a:cubicBezTo>
                  <a:cubicBezTo>
                    <a:pt x="91535" y="1917537"/>
                    <a:pt x="93882" y="1908149"/>
                    <a:pt x="98576" y="1898761"/>
                  </a:cubicBezTo>
                  <a:cubicBezTo>
                    <a:pt x="100923" y="1889372"/>
                    <a:pt x="103270" y="1882331"/>
                    <a:pt x="105617" y="1872943"/>
                  </a:cubicBezTo>
                  <a:cubicBezTo>
                    <a:pt x="107964" y="1863555"/>
                    <a:pt x="112658" y="1854167"/>
                    <a:pt x="115005" y="1842432"/>
                  </a:cubicBezTo>
                  <a:cubicBezTo>
                    <a:pt x="117352" y="1833043"/>
                    <a:pt x="119699" y="1826002"/>
                    <a:pt x="124393" y="1816614"/>
                  </a:cubicBezTo>
                  <a:cubicBezTo>
                    <a:pt x="126741" y="1807226"/>
                    <a:pt x="131435" y="1797838"/>
                    <a:pt x="133782" y="1786102"/>
                  </a:cubicBezTo>
                  <a:cubicBezTo>
                    <a:pt x="136129" y="1776714"/>
                    <a:pt x="140823" y="1769673"/>
                    <a:pt x="143170" y="1760285"/>
                  </a:cubicBezTo>
                  <a:cubicBezTo>
                    <a:pt x="143170" y="1757938"/>
                    <a:pt x="145517" y="1755591"/>
                    <a:pt x="145517" y="1753244"/>
                  </a:cubicBezTo>
                  <a:cubicBezTo>
                    <a:pt x="138476" y="1779061"/>
                    <a:pt x="131435" y="1802532"/>
                    <a:pt x="124393" y="1828349"/>
                  </a:cubicBezTo>
                  <a:cubicBezTo>
                    <a:pt x="124393" y="1830696"/>
                    <a:pt x="124393" y="1830696"/>
                    <a:pt x="124393" y="1833043"/>
                  </a:cubicBezTo>
                  <a:cubicBezTo>
                    <a:pt x="117352" y="1858861"/>
                    <a:pt x="110311" y="1887025"/>
                    <a:pt x="103270" y="1915190"/>
                  </a:cubicBezTo>
                  <a:cubicBezTo>
                    <a:pt x="100923" y="1919884"/>
                    <a:pt x="100923" y="1924578"/>
                    <a:pt x="100923" y="1929272"/>
                  </a:cubicBezTo>
                  <a:cubicBezTo>
                    <a:pt x="100923" y="1929272"/>
                    <a:pt x="100923" y="1929272"/>
                    <a:pt x="100923" y="1929272"/>
                  </a:cubicBezTo>
                  <a:cubicBezTo>
                    <a:pt x="98576" y="1936313"/>
                    <a:pt x="96229" y="1943354"/>
                    <a:pt x="91535" y="1950396"/>
                  </a:cubicBezTo>
                  <a:cubicBezTo>
                    <a:pt x="89188" y="1952743"/>
                    <a:pt x="89188" y="1955090"/>
                    <a:pt x="86841" y="1959784"/>
                  </a:cubicBezTo>
                  <a:cubicBezTo>
                    <a:pt x="84494" y="1966825"/>
                    <a:pt x="82147" y="1976213"/>
                    <a:pt x="77453" y="1983254"/>
                  </a:cubicBezTo>
                  <a:cubicBezTo>
                    <a:pt x="77453" y="1983254"/>
                    <a:pt x="75105" y="1983254"/>
                    <a:pt x="75105" y="1983254"/>
                  </a:cubicBezTo>
                  <a:cubicBezTo>
                    <a:pt x="75105" y="1983254"/>
                    <a:pt x="75105" y="1983254"/>
                    <a:pt x="75105" y="1980907"/>
                  </a:cubicBezTo>
                  <a:cubicBezTo>
                    <a:pt x="77453" y="1973866"/>
                    <a:pt x="79800" y="1964478"/>
                    <a:pt x="82147" y="1952743"/>
                  </a:cubicBezTo>
                  <a:close/>
                  <a:moveTo>
                    <a:pt x="178376" y="1657015"/>
                  </a:moveTo>
                  <a:cubicBezTo>
                    <a:pt x="185417" y="1638238"/>
                    <a:pt x="190111" y="1621809"/>
                    <a:pt x="197152" y="1603033"/>
                  </a:cubicBezTo>
                  <a:cubicBezTo>
                    <a:pt x="199499" y="1593645"/>
                    <a:pt x="204193" y="1584256"/>
                    <a:pt x="206540" y="1577215"/>
                  </a:cubicBezTo>
                  <a:cubicBezTo>
                    <a:pt x="227664" y="1523233"/>
                    <a:pt x="248787" y="1471598"/>
                    <a:pt x="272257" y="1419963"/>
                  </a:cubicBezTo>
                  <a:cubicBezTo>
                    <a:pt x="272257" y="1419963"/>
                    <a:pt x="272257" y="1419963"/>
                    <a:pt x="272257" y="1419963"/>
                  </a:cubicBezTo>
                  <a:cubicBezTo>
                    <a:pt x="276951" y="1410575"/>
                    <a:pt x="281646" y="1403534"/>
                    <a:pt x="286340" y="1394146"/>
                  </a:cubicBezTo>
                  <a:cubicBezTo>
                    <a:pt x="291034" y="1387104"/>
                    <a:pt x="293381" y="1382410"/>
                    <a:pt x="298075" y="1375369"/>
                  </a:cubicBezTo>
                  <a:cubicBezTo>
                    <a:pt x="298075" y="1377716"/>
                    <a:pt x="298075" y="1377716"/>
                    <a:pt x="295728" y="1380063"/>
                  </a:cubicBezTo>
                  <a:cubicBezTo>
                    <a:pt x="293381" y="1387104"/>
                    <a:pt x="291034" y="1396493"/>
                    <a:pt x="291034" y="1403534"/>
                  </a:cubicBezTo>
                  <a:cubicBezTo>
                    <a:pt x="288687" y="1410575"/>
                    <a:pt x="288687" y="1415269"/>
                    <a:pt x="286340" y="1422310"/>
                  </a:cubicBezTo>
                  <a:cubicBezTo>
                    <a:pt x="283993" y="1429351"/>
                    <a:pt x="281646" y="1438740"/>
                    <a:pt x="281646" y="1445781"/>
                  </a:cubicBezTo>
                  <a:cubicBezTo>
                    <a:pt x="276951" y="1452822"/>
                    <a:pt x="274604" y="1459863"/>
                    <a:pt x="269910" y="1466904"/>
                  </a:cubicBezTo>
                  <a:cubicBezTo>
                    <a:pt x="265216" y="1476292"/>
                    <a:pt x="260522" y="1483333"/>
                    <a:pt x="255828" y="1492722"/>
                  </a:cubicBezTo>
                  <a:cubicBezTo>
                    <a:pt x="251134" y="1502110"/>
                    <a:pt x="246440" y="1513845"/>
                    <a:pt x="239399" y="1523233"/>
                  </a:cubicBezTo>
                  <a:cubicBezTo>
                    <a:pt x="234705" y="1532621"/>
                    <a:pt x="232358" y="1539662"/>
                    <a:pt x="227664" y="1549051"/>
                  </a:cubicBezTo>
                  <a:cubicBezTo>
                    <a:pt x="222969" y="1560786"/>
                    <a:pt x="218275" y="1570174"/>
                    <a:pt x="211234" y="1581909"/>
                  </a:cubicBezTo>
                  <a:cubicBezTo>
                    <a:pt x="206540" y="1588950"/>
                    <a:pt x="204193" y="1598339"/>
                    <a:pt x="199499" y="1605380"/>
                  </a:cubicBezTo>
                  <a:cubicBezTo>
                    <a:pt x="192458" y="1619462"/>
                    <a:pt x="187764" y="1631197"/>
                    <a:pt x="183070" y="1645280"/>
                  </a:cubicBezTo>
                  <a:cubicBezTo>
                    <a:pt x="185417" y="1647627"/>
                    <a:pt x="183070" y="1654668"/>
                    <a:pt x="178376" y="1657015"/>
                  </a:cubicBezTo>
                  <a:cubicBezTo>
                    <a:pt x="176028" y="1671097"/>
                    <a:pt x="171334" y="1685179"/>
                    <a:pt x="164293" y="1696915"/>
                  </a:cubicBezTo>
                  <a:cubicBezTo>
                    <a:pt x="164293" y="1694568"/>
                    <a:pt x="166640" y="1692221"/>
                    <a:pt x="166640" y="1689873"/>
                  </a:cubicBezTo>
                  <a:cubicBezTo>
                    <a:pt x="171334" y="1680485"/>
                    <a:pt x="173681" y="1668750"/>
                    <a:pt x="178376" y="1657015"/>
                  </a:cubicBezTo>
                  <a:close/>
                  <a:moveTo>
                    <a:pt x="354404" y="1255670"/>
                  </a:moveTo>
                  <a:cubicBezTo>
                    <a:pt x="359098" y="1248629"/>
                    <a:pt x="361445" y="1241588"/>
                    <a:pt x="366139" y="1234546"/>
                  </a:cubicBezTo>
                  <a:cubicBezTo>
                    <a:pt x="375527" y="1215770"/>
                    <a:pt x="387263" y="1199341"/>
                    <a:pt x="396651" y="1180564"/>
                  </a:cubicBezTo>
                  <a:cubicBezTo>
                    <a:pt x="398998" y="1175870"/>
                    <a:pt x="401345" y="1173523"/>
                    <a:pt x="403692" y="1168829"/>
                  </a:cubicBezTo>
                  <a:cubicBezTo>
                    <a:pt x="406039" y="1164135"/>
                    <a:pt x="410733" y="1159441"/>
                    <a:pt x="413080" y="1154747"/>
                  </a:cubicBezTo>
                  <a:cubicBezTo>
                    <a:pt x="415427" y="1154747"/>
                    <a:pt x="415427" y="1152400"/>
                    <a:pt x="417774" y="1152400"/>
                  </a:cubicBezTo>
                  <a:cubicBezTo>
                    <a:pt x="417774" y="1152400"/>
                    <a:pt x="417774" y="1152400"/>
                    <a:pt x="417774" y="1152400"/>
                  </a:cubicBezTo>
                  <a:cubicBezTo>
                    <a:pt x="420121" y="1150053"/>
                    <a:pt x="422468" y="1150053"/>
                    <a:pt x="424815" y="1150053"/>
                  </a:cubicBezTo>
                  <a:cubicBezTo>
                    <a:pt x="424815" y="1150053"/>
                    <a:pt x="427162" y="1150053"/>
                    <a:pt x="427162" y="1150053"/>
                  </a:cubicBezTo>
                  <a:cubicBezTo>
                    <a:pt x="429509" y="1150053"/>
                    <a:pt x="429509" y="1150053"/>
                    <a:pt x="431857" y="1147706"/>
                  </a:cubicBezTo>
                  <a:cubicBezTo>
                    <a:pt x="434204" y="1147706"/>
                    <a:pt x="436551" y="1147706"/>
                    <a:pt x="438898" y="1147706"/>
                  </a:cubicBezTo>
                  <a:cubicBezTo>
                    <a:pt x="438898" y="1147706"/>
                    <a:pt x="441245" y="1147706"/>
                    <a:pt x="441245" y="1147706"/>
                  </a:cubicBezTo>
                  <a:cubicBezTo>
                    <a:pt x="441245" y="1150053"/>
                    <a:pt x="438898" y="1152400"/>
                    <a:pt x="438898" y="1154747"/>
                  </a:cubicBezTo>
                  <a:cubicBezTo>
                    <a:pt x="438898" y="1157094"/>
                    <a:pt x="438898" y="1159441"/>
                    <a:pt x="441245" y="1161788"/>
                  </a:cubicBezTo>
                  <a:cubicBezTo>
                    <a:pt x="441245" y="1161788"/>
                    <a:pt x="438898" y="1164135"/>
                    <a:pt x="438898" y="1164135"/>
                  </a:cubicBezTo>
                  <a:cubicBezTo>
                    <a:pt x="434204" y="1168829"/>
                    <a:pt x="431857" y="1171176"/>
                    <a:pt x="427162" y="1175870"/>
                  </a:cubicBezTo>
                  <a:cubicBezTo>
                    <a:pt x="422468" y="1180564"/>
                    <a:pt x="420121" y="1185259"/>
                    <a:pt x="415427" y="1189953"/>
                  </a:cubicBezTo>
                  <a:cubicBezTo>
                    <a:pt x="413080" y="1194647"/>
                    <a:pt x="408386" y="1196994"/>
                    <a:pt x="406039" y="1201688"/>
                  </a:cubicBezTo>
                  <a:cubicBezTo>
                    <a:pt x="401345" y="1206382"/>
                    <a:pt x="398998" y="1211076"/>
                    <a:pt x="394304" y="1215770"/>
                  </a:cubicBezTo>
                  <a:cubicBezTo>
                    <a:pt x="391957" y="1220464"/>
                    <a:pt x="387263" y="1225158"/>
                    <a:pt x="384916" y="1227505"/>
                  </a:cubicBezTo>
                  <a:cubicBezTo>
                    <a:pt x="380222" y="1232199"/>
                    <a:pt x="377874" y="1236893"/>
                    <a:pt x="373180" y="1241588"/>
                  </a:cubicBezTo>
                  <a:cubicBezTo>
                    <a:pt x="370833" y="1246282"/>
                    <a:pt x="366139" y="1250976"/>
                    <a:pt x="363792" y="1255670"/>
                  </a:cubicBezTo>
                  <a:cubicBezTo>
                    <a:pt x="359098" y="1260364"/>
                    <a:pt x="356751" y="1265058"/>
                    <a:pt x="352057" y="1269752"/>
                  </a:cubicBezTo>
                  <a:cubicBezTo>
                    <a:pt x="349710" y="1274446"/>
                    <a:pt x="345016" y="1279140"/>
                    <a:pt x="342669" y="1283834"/>
                  </a:cubicBezTo>
                  <a:cubicBezTo>
                    <a:pt x="337975" y="1288529"/>
                    <a:pt x="335628" y="1293223"/>
                    <a:pt x="333281" y="1297917"/>
                  </a:cubicBezTo>
                  <a:cubicBezTo>
                    <a:pt x="330934" y="1302611"/>
                    <a:pt x="326239" y="1307305"/>
                    <a:pt x="323892" y="1311999"/>
                  </a:cubicBezTo>
                  <a:cubicBezTo>
                    <a:pt x="321545" y="1314346"/>
                    <a:pt x="321545" y="1316693"/>
                    <a:pt x="319198" y="1319040"/>
                  </a:cubicBezTo>
                  <a:cubicBezTo>
                    <a:pt x="321545" y="1314346"/>
                    <a:pt x="323892" y="1309652"/>
                    <a:pt x="326239" y="1304958"/>
                  </a:cubicBezTo>
                  <a:cubicBezTo>
                    <a:pt x="337975" y="1288529"/>
                    <a:pt x="347363" y="1272099"/>
                    <a:pt x="354404" y="1255670"/>
                  </a:cubicBezTo>
                  <a:close/>
                  <a:moveTo>
                    <a:pt x="488186" y="1121888"/>
                  </a:moveTo>
                  <a:cubicBezTo>
                    <a:pt x="490533" y="1119541"/>
                    <a:pt x="492880" y="1117194"/>
                    <a:pt x="495227" y="1114847"/>
                  </a:cubicBezTo>
                  <a:cubicBezTo>
                    <a:pt x="488186" y="1121888"/>
                    <a:pt x="481145" y="1131276"/>
                    <a:pt x="476450" y="1140665"/>
                  </a:cubicBezTo>
                  <a:cubicBezTo>
                    <a:pt x="476450" y="1140665"/>
                    <a:pt x="474103" y="1138318"/>
                    <a:pt x="474103" y="1138318"/>
                  </a:cubicBezTo>
                  <a:cubicBezTo>
                    <a:pt x="476450" y="1135970"/>
                    <a:pt x="478797" y="1133623"/>
                    <a:pt x="481145" y="1131276"/>
                  </a:cubicBezTo>
                  <a:cubicBezTo>
                    <a:pt x="481145" y="1126582"/>
                    <a:pt x="483492" y="1124235"/>
                    <a:pt x="488186" y="1121888"/>
                  </a:cubicBezTo>
                  <a:close/>
                  <a:moveTo>
                    <a:pt x="539821" y="1063212"/>
                  </a:moveTo>
                  <a:cubicBezTo>
                    <a:pt x="546862" y="1053824"/>
                    <a:pt x="556250" y="1046783"/>
                    <a:pt x="563291" y="1037394"/>
                  </a:cubicBezTo>
                  <a:cubicBezTo>
                    <a:pt x="567985" y="1030353"/>
                    <a:pt x="575026" y="1025659"/>
                    <a:pt x="579721" y="1018618"/>
                  </a:cubicBezTo>
                  <a:cubicBezTo>
                    <a:pt x="586762" y="1011577"/>
                    <a:pt x="593803" y="1002189"/>
                    <a:pt x="603191" y="995148"/>
                  </a:cubicBezTo>
                  <a:cubicBezTo>
                    <a:pt x="610232" y="988107"/>
                    <a:pt x="614926" y="981065"/>
                    <a:pt x="621967" y="974024"/>
                  </a:cubicBezTo>
                  <a:cubicBezTo>
                    <a:pt x="629008" y="966983"/>
                    <a:pt x="636050" y="959942"/>
                    <a:pt x="643091" y="950554"/>
                  </a:cubicBezTo>
                  <a:cubicBezTo>
                    <a:pt x="650132" y="943513"/>
                    <a:pt x="657173" y="936472"/>
                    <a:pt x="664214" y="929430"/>
                  </a:cubicBezTo>
                  <a:cubicBezTo>
                    <a:pt x="671255" y="922389"/>
                    <a:pt x="678296" y="915348"/>
                    <a:pt x="685338" y="908307"/>
                  </a:cubicBezTo>
                  <a:cubicBezTo>
                    <a:pt x="692379" y="901266"/>
                    <a:pt x="699420" y="894225"/>
                    <a:pt x="708808" y="887184"/>
                  </a:cubicBezTo>
                  <a:cubicBezTo>
                    <a:pt x="715849" y="880142"/>
                    <a:pt x="722890" y="875448"/>
                    <a:pt x="729931" y="868407"/>
                  </a:cubicBezTo>
                  <a:cubicBezTo>
                    <a:pt x="739320" y="861366"/>
                    <a:pt x="746361" y="851978"/>
                    <a:pt x="755749" y="844937"/>
                  </a:cubicBezTo>
                  <a:cubicBezTo>
                    <a:pt x="762790" y="840243"/>
                    <a:pt x="767484" y="833202"/>
                    <a:pt x="774525" y="828507"/>
                  </a:cubicBezTo>
                  <a:cubicBezTo>
                    <a:pt x="779219" y="823813"/>
                    <a:pt x="783914" y="819119"/>
                    <a:pt x="788608" y="816772"/>
                  </a:cubicBez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58096" y="861366"/>
                    <a:pt x="727584" y="908307"/>
                    <a:pt x="697073" y="959942"/>
                  </a:cubicBezTo>
                  <a:cubicBezTo>
                    <a:pt x="694726" y="957595"/>
                    <a:pt x="690032" y="957595"/>
                    <a:pt x="687685" y="957595"/>
                  </a:cubicBezTo>
                  <a:cubicBezTo>
                    <a:pt x="675949" y="957595"/>
                    <a:pt x="666561" y="966983"/>
                    <a:pt x="666561" y="978718"/>
                  </a:cubicBezTo>
                  <a:cubicBezTo>
                    <a:pt x="666561" y="981065"/>
                    <a:pt x="666561" y="985760"/>
                    <a:pt x="668908" y="988107"/>
                  </a:cubicBezTo>
                  <a:cubicBezTo>
                    <a:pt x="666561" y="990454"/>
                    <a:pt x="664214" y="990454"/>
                    <a:pt x="659520" y="992801"/>
                  </a:cubicBezTo>
                  <a:cubicBezTo>
                    <a:pt x="657173" y="992801"/>
                    <a:pt x="654826" y="995148"/>
                    <a:pt x="654826" y="995148"/>
                  </a:cubicBezTo>
                  <a:cubicBezTo>
                    <a:pt x="647785" y="999842"/>
                    <a:pt x="640744" y="1002189"/>
                    <a:pt x="636050" y="1006883"/>
                  </a:cubicBezTo>
                  <a:cubicBezTo>
                    <a:pt x="633703" y="1009230"/>
                    <a:pt x="629008" y="1011577"/>
                    <a:pt x="626661" y="1013924"/>
                  </a:cubicBezTo>
                  <a:cubicBezTo>
                    <a:pt x="621967" y="1016271"/>
                    <a:pt x="614926" y="1020965"/>
                    <a:pt x="610232" y="1023312"/>
                  </a:cubicBezTo>
                  <a:cubicBezTo>
                    <a:pt x="607885" y="1025659"/>
                    <a:pt x="603191" y="1028006"/>
                    <a:pt x="600844" y="1030353"/>
                  </a:cubicBezTo>
                  <a:cubicBezTo>
                    <a:pt x="596150" y="1032700"/>
                    <a:pt x="591456" y="1037394"/>
                    <a:pt x="586762" y="1039742"/>
                  </a:cubicBezTo>
                  <a:cubicBezTo>
                    <a:pt x="582068" y="1042089"/>
                    <a:pt x="579721" y="1044436"/>
                    <a:pt x="575026" y="1046783"/>
                  </a:cubicBezTo>
                  <a:cubicBezTo>
                    <a:pt x="570332" y="1049130"/>
                    <a:pt x="565638" y="1053824"/>
                    <a:pt x="560944" y="1056171"/>
                  </a:cubicBezTo>
                  <a:cubicBezTo>
                    <a:pt x="556250" y="1058518"/>
                    <a:pt x="553903" y="1063212"/>
                    <a:pt x="549209" y="1065559"/>
                  </a:cubicBezTo>
                  <a:cubicBezTo>
                    <a:pt x="544515" y="1067906"/>
                    <a:pt x="539821" y="1072600"/>
                    <a:pt x="535127" y="1077294"/>
                  </a:cubicBezTo>
                  <a:cubicBezTo>
                    <a:pt x="530433" y="1079641"/>
                    <a:pt x="528085" y="1084335"/>
                    <a:pt x="523391" y="1086683"/>
                  </a:cubicBezTo>
                  <a:cubicBezTo>
                    <a:pt x="518697" y="1089030"/>
                    <a:pt x="516350" y="1093724"/>
                    <a:pt x="511656" y="1096071"/>
                  </a:cubicBezTo>
                  <a:cubicBezTo>
                    <a:pt x="516350" y="1091377"/>
                    <a:pt x="521044" y="1084335"/>
                    <a:pt x="525738" y="1079641"/>
                  </a:cubicBezTo>
                  <a:cubicBezTo>
                    <a:pt x="530433" y="1072600"/>
                    <a:pt x="535127" y="1067906"/>
                    <a:pt x="539821" y="1063212"/>
                  </a:cubicBezTo>
                  <a:close/>
                  <a:moveTo>
                    <a:pt x="835549" y="751055"/>
                  </a:moveTo>
                  <a:cubicBezTo>
                    <a:pt x="842590" y="741667"/>
                    <a:pt x="847284" y="734626"/>
                    <a:pt x="854325" y="725237"/>
                  </a:cubicBezTo>
                  <a:cubicBezTo>
                    <a:pt x="859019" y="718196"/>
                    <a:pt x="863713" y="711155"/>
                    <a:pt x="868407" y="706461"/>
                  </a:cubicBezTo>
                  <a:cubicBezTo>
                    <a:pt x="875448" y="699420"/>
                    <a:pt x="880142" y="690032"/>
                    <a:pt x="887184" y="682991"/>
                  </a:cubicBezTo>
                  <a:cubicBezTo>
                    <a:pt x="891878" y="675949"/>
                    <a:pt x="896572" y="671255"/>
                    <a:pt x="901266" y="664214"/>
                  </a:cubicBezTo>
                  <a:cubicBezTo>
                    <a:pt x="908307" y="657173"/>
                    <a:pt x="913001" y="650132"/>
                    <a:pt x="920042" y="643091"/>
                  </a:cubicBezTo>
                  <a:cubicBezTo>
                    <a:pt x="924736" y="636050"/>
                    <a:pt x="929430" y="631355"/>
                    <a:pt x="934124" y="624314"/>
                  </a:cubicBezTo>
                  <a:cubicBezTo>
                    <a:pt x="938819" y="617273"/>
                    <a:pt x="945860" y="610232"/>
                    <a:pt x="950554" y="603191"/>
                  </a:cubicBezTo>
                  <a:cubicBezTo>
                    <a:pt x="955248" y="596150"/>
                    <a:pt x="959942" y="591456"/>
                    <a:pt x="966983" y="584415"/>
                  </a:cubicBezTo>
                  <a:cubicBezTo>
                    <a:pt x="971677" y="577373"/>
                    <a:pt x="978718" y="570332"/>
                    <a:pt x="983412" y="565638"/>
                  </a:cubicBezTo>
                  <a:cubicBezTo>
                    <a:pt x="988107" y="560944"/>
                    <a:pt x="992801" y="553903"/>
                    <a:pt x="999842" y="549209"/>
                  </a:cubicBezTo>
                  <a:cubicBezTo>
                    <a:pt x="1004536" y="542168"/>
                    <a:pt x="1011577" y="537474"/>
                    <a:pt x="1016271" y="530433"/>
                  </a:cubicBezTo>
                  <a:cubicBezTo>
                    <a:pt x="1020965" y="525738"/>
                    <a:pt x="1025659" y="518697"/>
                    <a:pt x="1032700" y="514003"/>
                  </a:cubicBezTo>
                  <a:cubicBezTo>
                    <a:pt x="1037395" y="506962"/>
                    <a:pt x="1044436" y="502268"/>
                    <a:pt x="1049130" y="497574"/>
                  </a:cubicBezTo>
                  <a:cubicBezTo>
                    <a:pt x="1053824" y="492880"/>
                    <a:pt x="1058518" y="488186"/>
                    <a:pt x="1065559" y="483492"/>
                  </a:cubicBezTo>
                  <a:cubicBezTo>
                    <a:pt x="1070253" y="478797"/>
                    <a:pt x="1077294" y="471756"/>
                    <a:pt x="1081988" y="467062"/>
                  </a:cubicBezTo>
                  <a:cubicBezTo>
                    <a:pt x="1086683" y="462368"/>
                    <a:pt x="1091377" y="457674"/>
                    <a:pt x="1098418" y="452980"/>
                  </a:cubicBezTo>
                  <a:cubicBezTo>
                    <a:pt x="1105459" y="448286"/>
                    <a:pt x="1110153" y="443592"/>
                    <a:pt x="1117194" y="436551"/>
                  </a:cubicBezTo>
                  <a:cubicBezTo>
                    <a:pt x="1121888" y="431857"/>
                    <a:pt x="1126582" y="427162"/>
                    <a:pt x="1133623" y="422468"/>
                  </a:cubicBezTo>
                  <a:cubicBezTo>
                    <a:pt x="1140665" y="417774"/>
                    <a:pt x="1145359" y="413080"/>
                    <a:pt x="1152400" y="408386"/>
                  </a:cubicBezTo>
                  <a:cubicBezTo>
                    <a:pt x="1157094" y="403692"/>
                    <a:pt x="1161788" y="398998"/>
                    <a:pt x="1168829" y="396651"/>
                  </a:cubicBezTo>
                  <a:cubicBezTo>
                    <a:pt x="1175870" y="391957"/>
                    <a:pt x="1180564" y="387263"/>
                    <a:pt x="1187605" y="382569"/>
                  </a:cubicBezTo>
                  <a:cubicBezTo>
                    <a:pt x="1192300" y="377874"/>
                    <a:pt x="1196994" y="375527"/>
                    <a:pt x="1204035" y="370833"/>
                  </a:cubicBezTo>
                  <a:cubicBezTo>
                    <a:pt x="1204035" y="370833"/>
                    <a:pt x="1206382" y="370833"/>
                    <a:pt x="1206382" y="368486"/>
                  </a:cubicBezTo>
                  <a:cubicBezTo>
                    <a:pt x="1199341" y="375527"/>
                    <a:pt x="1192300" y="380222"/>
                    <a:pt x="1185258" y="387263"/>
                  </a:cubicBezTo>
                  <a:cubicBezTo>
                    <a:pt x="1178217" y="387263"/>
                    <a:pt x="1175870" y="389610"/>
                    <a:pt x="1173523" y="389610"/>
                  </a:cubicBezTo>
                  <a:cubicBezTo>
                    <a:pt x="1166482" y="394304"/>
                    <a:pt x="1161788" y="401345"/>
                    <a:pt x="1154747" y="406039"/>
                  </a:cubicBezTo>
                  <a:cubicBezTo>
                    <a:pt x="1152400" y="408386"/>
                    <a:pt x="1147706" y="413080"/>
                    <a:pt x="1145359" y="415427"/>
                  </a:cubicBezTo>
                  <a:cubicBezTo>
                    <a:pt x="1140665" y="420121"/>
                    <a:pt x="1135971" y="424815"/>
                    <a:pt x="1131276" y="429510"/>
                  </a:cubicBezTo>
                  <a:cubicBezTo>
                    <a:pt x="1128929" y="431857"/>
                    <a:pt x="1124235" y="436551"/>
                    <a:pt x="1121888" y="438898"/>
                  </a:cubicBezTo>
                  <a:cubicBezTo>
                    <a:pt x="1117194" y="443592"/>
                    <a:pt x="1112500" y="448286"/>
                    <a:pt x="1107806" y="455327"/>
                  </a:cubicBezTo>
                  <a:cubicBezTo>
                    <a:pt x="1105459" y="460021"/>
                    <a:pt x="1100765" y="462368"/>
                    <a:pt x="1098418" y="467062"/>
                  </a:cubicBezTo>
                  <a:cubicBezTo>
                    <a:pt x="1093724" y="471756"/>
                    <a:pt x="1089030" y="478797"/>
                    <a:pt x="1084336" y="483492"/>
                  </a:cubicBezTo>
                  <a:cubicBezTo>
                    <a:pt x="1081988" y="488186"/>
                    <a:pt x="1077294" y="490533"/>
                    <a:pt x="1074947" y="495227"/>
                  </a:cubicBezTo>
                  <a:cubicBezTo>
                    <a:pt x="1070253" y="502268"/>
                    <a:pt x="1065559" y="509309"/>
                    <a:pt x="1058518" y="516350"/>
                  </a:cubicBezTo>
                  <a:cubicBezTo>
                    <a:pt x="1056171" y="518697"/>
                    <a:pt x="1053824" y="523391"/>
                    <a:pt x="1051477" y="525738"/>
                  </a:cubicBezTo>
                  <a:cubicBezTo>
                    <a:pt x="1044436" y="535127"/>
                    <a:pt x="1035047" y="546862"/>
                    <a:pt x="1028006" y="558597"/>
                  </a:cubicBezTo>
                  <a:cubicBezTo>
                    <a:pt x="1004536" y="591456"/>
                    <a:pt x="981065" y="629008"/>
                    <a:pt x="955248" y="671255"/>
                  </a:cubicBezTo>
                  <a:cubicBezTo>
                    <a:pt x="952901" y="673602"/>
                    <a:pt x="950554" y="675949"/>
                    <a:pt x="948207" y="678296"/>
                  </a:cubicBezTo>
                  <a:cubicBezTo>
                    <a:pt x="941166" y="682991"/>
                    <a:pt x="934124" y="690032"/>
                    <a:pt x="924736" y="697073"/>
                  </a:cubicBezTo>
                  <a:cubicBezTo>
                    <a:pt x="915348" y="704114"/>
                    <a:pt x="905960" y="711155"/>
                    <a:pt x="896572" y="718196"/>
                  </a:cubicBezTo>
                  <a:cubicBezTo>
                    <a:pt x="889531" y="725237"/>
                    <a:pt x="880142" y="732279"/>
                    <a:pt x="873101" y="736973"/>
                  </a:cubicBezTo>
                  <a:cubicBezTo>
                    <a:pt x="863713" y="744014"/>
                    <a:pt x="856672" y="751055"/>
                    <a:pt x="847284" y="758096"/>
                  </a:cubicBezTo>
                  <a:cubicBezTo>
                    <a:pt x="840243" y="765137"/>
                    <a:pt x="830854" y="772178"/>
                    <a:pt x="823813" y="779219"/>
                  </a:cubicBezTo>
                  <a:cubicBezTo>
                    <a:pt x="821466" y="781566"/>
                    <a:pt x="816772" y="786261"/>
                    <a:pt x="814425" y="788608"/>
                  </a:cubicBezTo>
                  <a:cubicBezTo>
                    <a:pt x="814425" y="788608"/>
                    <a:pt x="812078" y="786261"/>
                    <a:pt x="809731" y="786261"/>
                  </a:cubicBezTo>
                  <a:cubicBezTo>
                    <a:pt x="812078" y="781566"/>
                    <a:pt x="814425" y="776872"/>
                    <a:pt x="816772" y="772178"/>
                  </a:cubicBezTo>
                  <a:cubicBezTo>
                    <a:pt x="816772" y="772178"/>
                    <a:pt x="816772" y="772178"/>
                    <a:pt x="816772" y="769831"/>
                  </a:cubicBezTo>
                  <a:cubicBezTo>
                    <a:pt x="826160" y="765137"/>
                    <a:pt x="830854" y="758096"/>
                    <a:pt x="835549" y="751055"/>
                  </a:cubicBezTo>
                  <a:close/>
                  <a:moveTo>
                    <a:pt x="1246282" y="363792"/>
                  </a:moveTo>
                  <a:cubicBezTo>
                    <a:pt x="1246282" y="366139"/>
                    <a:pt x="1246282" y="366139"/>
                    <a:pt x="1248629" y="368486"/>
                  </a:cubicBezTo>
                  <a:cubicBezTo>
                    <a:pt x="1248629" y="368486"/>
                    <a:pt x="1248629" y="370833"/>
                    <a:pt x="1250976" y="370833"/>
                  </a:cubicBezTo>
                  <a:cubicBezTo>
                    <a:pt x="1250976" y="373180"/>
                    <a:pt x="1250976" y="373180"/>
                    <a:pt x="1253323" y="375527"/>
                  </a:cubicBezTo>
                  <a:cubicBezTo>
                    <a:pt x="1253323" y="377874"/>
                    <a:pt x="1253323" y="377874"/>
                    <a:pt x="1255670" y="380222"/>
                  </a:cubicBezTo>
                  <a:cubicBezTo>
                    <a:pt x="1255670" y="382569"/>
                    <a:pt x="1255670" y="382569"/>
                    <a:pt x="1255670" y="384916"/>
                  </a:cubicBezTo>
                  <a:cubicBezTo>
                    <a:pt x="1255670" y="387263"/>
                    <a:pt x="1255670" y="387263"/>
                    <a:pt x="1258017" y="389610"/>
                  </a:cubicBezTo>
                  <a:cubicBezTo>
                    <a:pt x="1258017" y="391957"/>
                    <a:pt x="1258017" y="391957"/>
                    <a:pt x="1258017" y="394304"/>
                  </a:cubicBezTo>
                  <a:cubicBezTo>
                    <a:pt x="1258017" y="396651"/>
                    <a:pt x="1258017" y="398998"/>
                    <a:pt x="1260364" y="398998"/>
                  </a:cubicBezTo>
                  <a:cubicBezTo>
                    <a:pt x="1260364" y="401345"/>
                    <a:pt x="1260364" y="401345"/>
                    <a:pt x="1260364" y="403692"/>
                  </a:cubicBezTo>
                  <a:cubicBezTo>
                    <a:pt x="1260364" y="406039"/>
                    <a:pt x="1260364" y="408386"/>
                    <a:pt x="1262711" y="410733"/>
                  </a:cubicBezTo>
                  <a:cubicBezTo>
                    <a:pt x="1262711" y="413080"/>
                    <a:pt x="1262711" y="413080"/>
                    <a:pt x="1262711" y="415427"/>
                  </a:cubicBezTo>
                  <a:cubicBezTo>
                    <a:pt x="1262711" y="417774"/>
                    <a:pt x="1262711" y="420121"/>
                    <a:pt x="1265058" y="422468"/>
                  </a:cubicBezTo>
                  <a:cubicBezTo>
                    <a:pt x="1265058" y="422468"/>
                    <a:pt x="1265058" y="424815"/>
                    <a:pt x="1265058" y="427162"/>
                  </a:cubicBezTo>
                  <a:cubicBezTo>
                    <a:pt x="1265058" y="429510"/>
                    <a:pt x="1265058" y="434204"/>
                    <a:pt x="1267405" y="436551"/>
                  </a:cubicBezTo>
                  <a:cubicBezTo>
                    <a:pt x="1267405" y="436551"/>
                    <a:pt x="1267405" y="438898"/>
                    <a:pt x="1267405" y="438898"/>
                  </a:cubicBezTo>
                  <a:cubicBezTo>
                    <a:pt x="1267405" y="441245"/>
                    <a:pt x="1267405" y="445939"/>
                    <a:pt x="1269752" y="450633"/>
                  </a:cubicBezTo>
                  <a:cubicBezTo>
                    <a:pt x="1269752" y="450633"/>
                    <a:pt x="1269752" y="450633"/>
                    <a:pt x="1269752" y="450633"/>
                  </a:cubicBezTo>
                  <a:cubicBezTo>
                    <a:pt x="1269752" y="455327"/>
                    <a:pt x="1272099" y="462368"/>
                    <a:pt x="1272099" y="467062"/>
                  </a:cubicBezTo>
                  <a:cubicBezTo>
                    <a:pt x="1272099" y="467062"/>
                    <a:pt x="1269752" y="467062"/>
                    <a:pt x="1269752" y="469409"/>
                  </a:cubicBezTo>
                  <a:cubicBezTo>
                    <a:pt x="1250976" y="481145"/>
                    <a:pt x="1232199" y="490533"/>
                    <a:pt x="1213423" y="502268"/>
                  </a:cubicBezTo>
                  <a:cubicBezTo>
                    <a:pt x="1194647" y="514003"/>
                    <a:pt x="1178217" y="523391"/>
                    <a:pt x="1159441" y="535127"/>
                  </a:cubicBezTo>
                  <a:cubicBezTo>
                    <a:pt x="1154747" y="537474"/>
                    <a:pt x="1152400" y="539821"/>
                    <a:pt x="1147706" y="542168"/>
                  </a:cubicBezTo>
                  <a:cubicBezTo>
                    <a:pt x="1133623" y="551556"/>
                    <a:pt x="1119541" y="560944"/>
                    <a:pt x="1105459" y="570332"/>
                  </a:cubicBezTo>
                  <a:cubicBezTo>
                    <a:pt x="1100765" y="575026"/>
                    <a:pt x="1096071" y="577373"/>
                    <a:pt x="1089030" y="582068"/>
                  </a:cubicBezTo>
                  <a:cubicBezTo>
                    <a:pt x="1077294" y="591456"/>
                    <a:pt x="1065559" y="598497"/>
                    <a:pt x="1053824" y="607885"/>
                  </a:cubicBezTo>
                  <a:cubicBezTo>
                    <a:pt x="1046783" y="612579"/>
                    <a:pt x="1042089" y="617273"/>
                    <a:pt x="1035047" y="621967"/>
                  </a:cubicBezTo>
                  <a:cubicBezTo>
                    <a:pt x="1023312" y="629008"/>
                    <a:pt x="1013924" y="638397"/>
                    <a:pt x="1002189" y="645438"/>
                  </a:cubicBezTo>
                  <a:cubicBezTo>
                    <a:pt x="995148" y="650132"/>
                    <a:pt x="988107" y="654826"/>
                    <a:pt x="981065" y="661867"/>
                  </a:cubicBezTo>
                  <a:cubicBezTo>
                    <a:pt x="974024" y="666561"/>
                    <a:pt x="969330" y="671255"/>
                    <a:pt x="962289" y="675949"/>
                  </a:cubicBezTo>
                  <a:cubicBezTo>
                    <a:pt x="964636" y="671255"/>
                    <a:pt x="966983" y="668908"/>
                    <a:pt x="969330" y="664214"/>
                  </a:cubicBezTo>
                  <a:cubicBezTo>
                    <a:pt x="971677" y="659520"/>
                    <a:pt x="974024" y="654826"/>
                    <a:pt x="976371" y="652479"/>
                  </a:cubicBezTo>
                  <a:cubicBezTo>
                    <a:pt x="981065" y="645438"/>
                    <a:pt x="985760" y="638397"/>
                    <a:pt x="990454" y="629008"/>
                  </a:cubicBezTo>
                  <a:cubicBezTo>
                    <a:pt x="992801" y="624314"/>
                    <a:pt x="995148" y="619620"/>
                    <a:pt x="997495" y="617273"/>
                  </a:cubicBezTo>
                  <a:cubicBezTo>
                    <a:pt x="1002189" y="610232"/>
                    <a:pt x="1006883" y="603191"/>
                    <a:pt x="1011577" y="596150"/>
                  </a:cubicBezTo>
                  <a:cubicBezTo>
                    <a:pt x="1013924" y="591456"/>
                    <a:pt x="1016271" y="586762"/>
                    <a:pt x="1020965" y="584415"/>
                  </a:cubicBezTo>
                  <a:cubicBezTo>
                    <a:pt x="1025659" y="577373"/>
                    <a:pt x="1030353" y="570332"/>
                    <a:pt x="1037395" y="563291"/>
                  </a:cubicBezTo>
                  <a:cubicBezTo>
                    <a:pt x="1039742" y="558597"/>
                    <a:pt x="1042089" y="556250"/>
                    <a:pt x="1046783" y="551556"/>
                  </a:cubicBezTo>
                  <a:cubicBezTo>
                    <a:pt x="1051477" y="544515"/>
                    <a:pt x="1058518" y="537474"/>
                    <a:pt x="1063212" y="530433"/>
                  </a:cubicBezTo>
                  <a:cubicBezTo>
                    <a:pt x="1065559" y="525738"/>
                    <a:pt x="1067906" y="523391"/>
                    <a:pt x="1072600" y="518697"/>
                  </a:cubicBezTo>
                  <a:cubicBezTo>
                    <a:pt x="1077294" y="511656"/>
                    <a:pt x="1084336" y="504615"/>
                    <a:pt x="1089030" y="497574"/>
                  </a:cubicBezTo>
                  <a:cubicBezTo>
                    <a:pt x="1091377" y="495227"/>
                    <a:pt x="1093724" y="490533"/>
                    <a:pt x="1098418" y="485839"/>
                  </a:cubicBezTo>
                  <a:cubicBezTo>
                    <a:pt x="1103112" y="478797"/>
                    <a:pt x="1110153" y="471756"/>
                    <a:pt x="1114847" y="464715"/>
                  </a:cubicBezTo>
                  <a:cubicBezTo>
                    <a:pt x="1117194" y="462368"/>
                    <a:pt x="1119541" y="457674"/>
                    <a:pt x="1124235" y="455327"/>
                  </a:cubicBezTo>
                  <a:cubicBezTo>
                    <a:pt x="1131276" y="448286"/>
                    <a:pt x="1138318" y="441245"/>
                    <a:pt x="1145359" y="434204"/>
                  </a:cubicBezTo>
                  <a:cubicBezTo>
                    <a:pt x="1147706" y="431857"/>
                    <a:pt x="1150053" y="429510"/>
                    <a:pt x="1152400" y="427162"/>
                  </a:cubicBezTo>
                  <a:cubicBezTo>
                    <a:pt x="1171176" y="408386"/>
                    <a:pt x="1189953" y="391957"/>
                    <a:pt x="1208729" y="375527"/>
                  </a:cubicBezTo>
                  <a:cubicBezTo>
                    <a:pt x="1208729" y="375527"/>
                    <a:pt x="1211076" y="373180"/>
                    <a:pt x="1211076" y="373180"/>
                  </a:cubicBezTo>
                  <a:cubicBezTo>
                    <a:pt x="1213423" y="370833"/>
                    <a:pt x="1218117" y="368486"/>
                    <a:pt x="1220464" y="366139"/>
                  </a:cubicBezTo>
                  <a:cubicBezTo>
                    <a:pt x="1225158" y="370833"/>
                    <a:pt x="1229852" y="373180"/>
                    <a:pt x="1236894" y="373180"/>
                  </a:cubicBezTo>
                  <a:cubicBezTo>
                    <a:pt x="1241588" y="373180"/>
                    <a:pt x="1246282" y="370833"/>
                    <a:pt x="1250976" y="368486"/>
                  </a:cubicBezTo>
                  <a:cubicBezTo>
                    <a:pt x="1250976" y="368486"/>
                    <a:pt x="1250976" y="368486"/>
                    <a:pt x="1250976" y="368486"/>
                  </a:cubicBezTo>
                  <a:cubicBezTo>
                    <a:pt x="1246282" y="363792"/>
                    <a:pt x="1246282" y="363792"/>
                    <a:pt x="1246282" y="363792"/>
                  </a:cubicBezTo>
                  <a:close/>
                  <a:moveTo>
                    <a:pt x="1321387" y="436551"/>
                  </a:moveTo>
                  <a:cubicBezTo>
                    <a:pt x="1330775" y="431857"/>
                    <a:pt x="1340164" y="427162"/>
                    <a:pt x="1351899" y="420121"/>
                  </a:cubicBezTo>
                  <a:cubicBezTo>
                    <a:pt x="1361287" y="415427"/>
                    <a:pt x="1370675" y="410733"/>
                    <a:pt x="1377716" y="406039"/>
                  </a:cubicBezTo>
                  <a:cubicBezTo>
                    <a:pt x="1387104" y="401345"/>
                    <a:pt x="1396493" y="396651"/>
                    <a:pt x="1405881" y="391957"/>
                  </a:cubicBezTo>
                  <a:cubicBezTo>
                    <a:pt x="1415269" y="387263"/>
                    <a:pt x="1424657" y="382569"/>
                    <a:pt x="1434045" y="377874"/>
                  </a:cubicBezTo>
                  <a:cubicBezTo>
                    <a:pt x="1443434" y="373180"/>
                    <a:pt x="1452822" y="368486"/>
                    <a:pt x="1462210" y="363792"/>
                  </a:cubicBezTo>
                  <a:cubicBezTo>
                    <a:pt x="1471598" y="359098"/>
                    <a:pt x="1480986" y="354404"/>
                    <a:pt x="1490375" y="349710"/>
                  </a:cubicBezTo>
                  <a:cubicBezTo>
                    <a:pt x="1499763" y="345016"/>
                    <a:pt x="1509151" y="340322"/>
                    <a:pt x="1518539" y="337975"/>
                  </a:cubicBezTo>
                  <a:cubicBezTo>
                    <a:pt x="1527927" y="333281"/>
                    <a:pt x="1537315" y="328586"/>
                    <a:pt x="1546704" y="326239"/>
                  </a:cubicBezTo>
                  <a:cubicBezTo>
                    <a:pt x="1549051" y="326239"/>
                    <a:pt x="1551398" y="323892"/>
                    <a:pt x="1553745" y="323892"/>
                  </a:cubicBezTo>
                  <a:cubicBezTo>
                    <a:pt x="1544357" y="328586"/>
                    <a:pt x="1537315" y="335628"/>
                    <a:pt x="1527927" y="340322"/>
                  </a:cubicBezTo>
                  <a:cubicBezTo>
                    <a:pt x="1523233" y="342669"/>
                    <a:pt x="1518539" y="345016"/>
                    <a:pt x="1516192" y="349710"/>
                  </a:cubicBezTo>
                  <a:cubicBezTo>
                    <a:pt x="1502110" y="359098"/>
                    <a:pt x="1490375" y="366139"/>
                    <a:pt x="1476292" y="375527"/>
                  </a:cubicBezTo>
                  <a:cubicBezTo>
                    <a:pt x="1471598" y="377874"/>
                    <a:pt x="1466904" y="382569"/>
                    <a:pt x="1462210" y="387263"/>
                  </a:cubicBezTo>
                  <a:cubicBezTo>
                    <a:pt x="1450475" y="396651"/>
                    <a:pt x="1438739" y="403692"/>
                    <a:pt x="1427004" y="413080"/>
                  </a:cubicBezTo>
                  <a:cubicBezTo>
                    <a:pt x="1419963" y="417774"/>
                    <a:pt x="1415269" y="422468"/>
                    <a:pt x="1410575" y="427162"/>
                  </a:cubicBezTo>
                  <a:cubicBezTo>
                    <a:pt x="1398840" y="436551"/>
                    <a:pt x="1389452" y="443592"/>
                    <a:pt x="1377716" y="452980"/>
                  </a:cubicBezTo>
                  <a:cubicBezTo>
                    <a:pt x="1370675" y="457674"/>
                    <a:pt x="1363634" y="462368"/>
                    <a:pt x="1358940" y="469409"/>
                  </a:cubicBezTo>
                  <a:cubicBezTo>
                    <a:pt x="1349552" y="476450"/>
                    <a:pt x="1337816" y="485839"/>
                    <a:pt x="1328428" y="495227"/>
                  </a:cubicBezTo>
                  <a:cubicBezTo>
                    <a:pt x="1321387" y="502268"/>
                    <a:pt x="1314346" y="506962"/>
                    <a:pt x="1307305" y="514003"/>
                  </a:cubicBezTo>
                  <a:cubicBezTo>
                    <a:pt x="1302611" y="518697"/>
                    <a:pt x="1297917" y="521044"/>
                    <a:pt x="1293223" y="525738"/>
                  </a:cubicBezTo>
                  <a:cubicBezTo>
                    <a:pt x="1288529" y="521044"/>
                    <a:pt x="1283834" y="518697"/>
                    <a:pt x="1279140" y="518697"/>
                  </a:cubicBezTo>
                  <a:cubicBezTo>
                    <a:pt x="1279140" y="518697"/>
                    <a:pt x="1279140" y="518697"/>
                    <a:pt x="1276793" y="518697"/>
                  </a:cubicBezTo>
                  <a:cubicBezTo>
                    <a:pt x="1276793" y="516350"/>
                    <a:pt x="1276793" y="514003"/>
                    <a:pt x="1276793" y="511656"/>
                  </a:cubicBezTo>
                  <a:cubicBezTo>
                    <a:pt x="1274446" y="499921"/>
                    <a:pt x="1274446" y="490533"/>
                    <a:pt x="1272099" y="481145"/>
                  </a:cubicBezTo>
                  <a:cubicBezTo>
                    <a:pt x="1272099" y="481145"/>
                    <a:pt x="1272099" y="481145"/>
                    <a:pt x="1272099" y="481145"/>
                  </a:cubicBezTo>
                  <a:cubicBezTo>
                    <a:pt x="1272099" y="478797"/>
                    <a:pt x="1272099" y="476450"/>
                    <a:pt x="1272099" y="471756"/>
                  </a:cubicBezTo>
                  <a:cubicBezTo>
                    <a:pt x="1281487" y="467062"/>
                    <a:pt x="1290876" y="460021"/>
                    <a:pt x="1300264" y="455327"/>
                  </a:cubicBezTo>
                  <a:cubicBezTo>
                    <a:pt x="1304958" y="445939"/>
                    <a:pt x="1314346" y="441245"/>
                    <a:pt x="1321387" y="436551"/>
                  </a:cubicBezTo>
                  <a:close/>
                  <a:moveTo>
                    <a:pt x="1621809" y="286340"/>
                  </a:moveTo>
                  <a:cubicBezTo>
                    <a:pt x="1628850" y="281646"/>
                    <a:pt x="1635891" y="276951"/>
                    <a:pt x="1642933" y="272257"/>
                  </a:cubicBezTo>
                  <a:cubicBezTo>
                    <a:pt x="1645280" y="272257"/>
                    <a:pt x="1645280" y="272257"/>
                    <a:pt x="1647627" y="274604"/>
                  </a:cubicBezTo>
                  <a:cubicBezTo>
                    <a:pt x="1647627" y="274604"/>
                    <a:pt x="1649974" y="274604"/>
                    <a:pt x="1649974" y="274604"/>
                  </a:cubicBezTo>
                  <a:cubicBezTo>
                    <a:pt x="1649974" y="276951"/>
                    <a:pt x="1649974" y="276951"/>
                    <a:pt x="1649974" y="279299"/>
                  </a:cubicBezTo>
                  <a:cubicBezTo>
                    <a:pt x="1649974" y="281646"/>
                    <a:pt x="1649974" y="283993"/>
                    <a:pt x="1652321" y="286340"/>
                  </a:cubicBezTo>
                  <a:cubicBezTo>
                    <a:pt x="1645280" y="288687"/>
                    <a:pt x="1640586" y="291034"/>
                    <a:pt x="1633544" y="293381"/>
                  </a:cubicBezTo>
                  <a:cubicBezTo>
                    <a:pt x="1626503" y="295728"/>
                    <a:pt x="1619462" y="298075"/>
                    <a:pt x="1610074" y="302769"/>
                  </a:cubicBezTo>
                  <a:cubicBezTo>
                    <a:pt x="1598339" y="307463"/>
                    <a:pt x="1584256" y="312157"/>
                    <a:pt x="1572521" y="316851"/>
                  </a:cubicBezTo>
                  <a:cubicBezTo>
                    <a:pt x="1579562" y="312157"/>
                    <a:pt x="1586603" y="307463"/>
                    <a:pt x="1593645" y="302769"/>
                  </a:cubicBezTo>
                  <a:cubicBezTo>
                    <a:pt x="1603033" y="298075"/>
                    <a:pt x="1612421" y="291034"/>
                    <a:pt x="1621809" y="286340"/>
                  </a:cubicBezTo>
                  <a:close/>
                  <a:moveTo>
                    <a:pt x="1654668" y="267563"/>
                  </a:moveTo>
                  <a:cubicBezTo>
                    <a:pt x="1652321" y="269910"/>
                    <a:pt x="1652321" y="272257"/>
                    <a:pt x="1649974" y="274604"/>
                  </a:cubicBezTo>
                  <a:cubicBezTo>
                    <a:pt x="1649974" y="274604"/>
                    <a:pt x="1649974" y="274604"/>
                    <a:pt x="1647627" y="274604"/>
                  </a:cubicBezTo>
                  <a:cubicBezTo>
                    <a:pt x="1647627" y="274604"/>
                    <a:pt x="1645280" y="274604"/>
                    <a:pt x="1645280" y="274604"/>
                  </a:cubicBezTo>
                  <a:cubicBezTo>
                    <a:pt x="1645280" y="274604"/>
                    <a:pt x="1645280" y="274604"/>
                    <a:pt x="1645280" y="274604"/>
                  </a:cubicBezTo>
                  <a:cubicBezTo>
                    <a:pt x="1649974" y="269910"/>
                    <a:pt x="1652321" y="267563"/>
                    <a:pt x="1654668" y="267563"/>
                  </a:cubicBezTo>
                  <a:close/>
                  <a:moveTo>
                    <a:pt x="1699262" y="248787"/>
                  </a:moveTo>
                  <a:cubicBezTo>
                    <a:pt x="1703956" y="244093"/>
                    <a:pt x="1706303" y="239399"/>
                    <a:pt x="1710997" y="237052"/>
                  </a:cubicBezTo>
                  <a:cubicBezTo>
                    <a:pt x="1718038" y="232358"/>
                    <a:pt x="1722732" y="230011"/>
                    <a:pt x="1729773" y="227664"/>
                  </a:cubicBezTo>
                  <a:cubicBezTo>
                    <a:pt x="1736814" y="222969"/>
                    <a:pt x="1746203" y="218275"/>
                    <a:pt x="1753244" y="215928"/>
                  </a:cubicBezTo>
                  <a:cubicBezTo>
                    <a:pt x="1762632" y="206540"/>
                    <a:pt x="1772020" y="201846"/>
                    <a:pt x="1783755" y="197152"/>
                  </a:cubicBezTo>
                  <a:cubicBezTo>
                    <a:pt x="1790797" y="192458"/>
                    <a:pt x="1797838" y="190111"/>
                    <a:pt x="1807226" y="185417"/>
                  </a:cubicBezTo>
                  <a:cubicBezTo>
                    <a:pt x="1816614" y="180723"/>
                    <a:pt x="1828349" y="176028"/>
                    <a:pt x="1837737" y="171334"/>
                  </a:cubicBezTo>
                  <a:cubicBezTo>
                    <a:pt x="1844778" y="168987"/>
                    <a:pt x="1851820" y="164293"/>
                    <a:pt x="1861208" y="161946"/>
                  </a:cubicBezTo>
                  <a:cubicBezTo>
                    <a:pt x="1870596" y="157252"/>
                    <a:pt x="1879984" y="152558"/>
                    <a:pt x="1891719" y="150211"/>
                  </a:cubicBezTo>
                  <a:cubicBezTo>
                    <a:pt x="1898761" y="147864"/>
                    <a:pt x="1908149" y="143170"/>
                    <a:pt x="1915190" y="140823"/>
                  </a:cubicBezTo>
                  <a:cubicBezTo>
                    <a:pt x="1924578" y="136129"/>
                    <a:pt x="1936313" y="133782"/>
                    <a:pt x="1945702" y="129088"/>
                  </a:cubicBezTo>
                  <a:cubicBezTo>
                    <a:pt x="1952743" y="126741"/>
                    <a:pt x="1959784" y="124393"/>
                    <a:pt x="1966825" y="119699"/>
                  </a:cubicBezTo>
                  <a:cubicBezTo>
                    <a:pt x="1978560" y="115005"/>
                    <a:pt x="1990295" y="112658"/>
                    <a:pt x="2002031" y="107964"/>
                  </a:cubicBezTo>
                  <a:cubicBezTo>
                    <a:pt x="2009072" y="105617"/>
                    <a:pt x="2013766" y="103270"/>
                    <a:pt x="2020807" y="100923"/>
                  </a:cubicBezTo>
                  <a:cubicBezTo>
                    <a:pt x="2034889" y="96229"/>
                    <a:pt x="2048972" y="91535"/>
                    <a:pt x="2063054" y="86841"/>
                  </a:cubicBezTo>
                  <a:cubicBezTo>
                    <a:pt x="2065401" y="84494"/>
                    <a:pt x="2072442" y="82147"/>
                    <a:pt x="2079483" y="82147"/>
                  </a:cubicBezTo>
                  <a:cubicBezTo>
                    <a:pt x="2086524" y="79800"/>
                    <a:pt x="2095913" y="77453"/>
                    <a:pt x="2102954" y="75105"/>
                  </a:cubicBezTo>
                  <a:cubicBezTo>
                    <a:pt x="2105301" y="82147"/>
                    <a:pt x="2112342" y="89188"/>
                    <a:pt x="2121730" y="89188"/>
                  </a:cubicBezTo>
                  <a:cubicBezTo>
                    <a:pt x="2131118" y="89188"/>
                    <a:pt x="2138159" y="84494"/>
                    <a:pt x="2140506" y="77453"/>
                  </a:cubicBezTo>
                  <a:cubicBezTo>
                    <a:pt x="2163977" y="86841"/>
                    <a:pt x="2187447" y="100923"/>
                    <a:pt x="2210918" y="115005"/>
                  </a:cubicBezTo>
                  <a:cubicBezTo>
                    <a:pt x="2203877" y="117352"/>
                    <a:pt x="2194488" y="117352"/>
                    <a:pt x="2187447" y="119699"/>
                  </a:cubicBezTo>
                  <a:cubicBezTo>
                    <a:pt x="2182753" y="119699"/>
                    <a:pt x="2178059" y="122046"/>
                    <a:pt x="2173365" y="122046"/>
                  </a:cubicBezTo>
                  <a:cubicBezTo>
                    <a:pt x="2156936" y="124393"/>
                    <a:pt x="2140506" y="129088"/>
                    <a:pt x="2124077" y="131435"/>
                  </a:cubicBezTo>
                  <a:cubicBezTo>
                    <a:pt x="2124077" y="131435"/>
                    <a:pt x="2121730" y="131435"/>
                    <a:pt x="2121730" y="131435"/>
                  </a:cubicBezTo>
                  <a:cubicBezTo>
                    <a:pt x="2105301" y="136129"/>
                    <a:pt x="2088871" y="138476"/>
                    <a:pt x="2070095" y="143170"/>
                  </a:cubicBezTo>
                  <a:cubicBezTo>
                    <a:pt x="2065401" y="145517"/>
                    <a:pt x="2058360" y="145517"/>
                    <a:pt x="2053666" y="147864"/>
                  </a:cubicBezTo>
                  <a:cubicBezTo>
                    <a:pt x="2041930" y="150211"/>
                    <a:pt x="2030195" y="152558"/>
                    <a:pt x="2018460" y="157252"/>
                  </a:cubicBezTo>
                  <a:cubicBezTo>
                    <a:pt x="2011419" y="159599"/>
                    <a:pt x="2004378" y="161946"/>
                    <a:pt x="1997336" y="164293"/>
                  </a:cubicBezTo>
                  <a:cubicBezTo>
                    <a:pt x="1987948" y="166640"/>
                    <a:pt x="1978560" y="168987"/>
                    <a:pt x="1969172" y="171334"/>
                  </a:cubicBezTo>
                  <a:cubicBezTo>
                    <a:pt x="1962131" y="173681"/>
                    <a:pt x="1952743" y="176028"/>
                    <a:pt x="1945702" y="178376"/>
                  </a:cubicBezTo>
                  <a:cubicBezTo>
                    <a:pt x="1936313" y="180723"/>
                    <a:pt x="1926925" y="183070"/>
                    <a:pt x="1919884" y="185417"/>
                  </a:cubicBezTo>
                  <a:cubicBezTo>
                    <a:pt x="1912843" y="187764"/>
                    <a:pt x="1903455" y="190111"/>
                    <a:pt x="1896414" y="192458"/>
                  </a:cubicBezTo>
                  <a:cubicBezTo>
                    <a:pt x="1887025" y="194805"/>
                    <a:pt x="1877637" y="197152"/>
                    <a:pt x="1870596" y="201846"/>
                  </a:cubicBezTo>
                  <a:cubicBezTo>
                    <a:pt x="1863555" y="204193"/>
                    <a:pt x="1854167" y="206540"/>
                    <a:pt x="1847125" y="211234"/>
                  </a:cubicBezTo>
                  <a:cubicBezTo>
                    <a:pt x="1837737" y="213581"/>
                    <a:pt x="1830696" y="218275"/>
                    <a:pt x="1821308" y="220622"/>
                  </a:cubicBezTo>
                  <a:cubicBezTo>
                    <a:pt x="1811920" y="222969"/>
                    <a:pt x="1804879" y="227664"/>
                    <a:pt x="1795491" y="230011"/>
                  </a:cubicBezTo>
                  <a:cubicBezTo>
                    <a:pt x="1786102" y="232358"/>
                    <a:pt x="1779061" y="237052"/>
                    <a:pt x="1769673" y="239399"/>
                  </a:cubicBezTo>
                  <a:cubicBezTo>
                    <a:pt x="1762632" y="241746"/>
                    <a:pt x="1753244" y="246440"/>
                    <a:pt x="1746203" y="248787"/>
                  </a:cubicBezTo>
                  <a:cubicBezTo>
                    <a:pt x="1736814" y="251134"/>
                    <a:pt x="1729773" y="255828"/>
                    <a:pt x="1720385" y="258175"/>
                  </a:cubicBezTo>
                  <a:cubicBezTo>
                    <a:pt x="1713344" y="260522"/>
                    <a:pt x="1703956" y="265216"/>
                    <a:pt x="1696915" y="267563"/>
                  </a:cubicBezTo>
                  <a:cubicBezTo>
                    <a:pt x="1694567" y="269910"/>
                    <a:pt x="1689873" y="269910"/>
                    <a:pt x="1687526" y="272257"/>
                  </a:cubicBezTo>
                  <a:cubicBezTo>
                    <a:pt x="1687526" y="269910"/>
                    <a:pt x="1685179" y="267563"/>
                    <a:pt x="1682832" y="265216"/>
                  </a:cubicBezTo>
                  <a:cubicBezTo>
                    <a:pt x="1685179" y="260522"/>
                    <a:pt x="1689873" y="258175"/>
                    <a:pt x="1692220" y="253481"/>
                  </a:cubicBezTo>
                  <a:cubicBezTo>
                    <a:pt x="1694567" y="251134"/>
                    <a:pt x="1696915" y="248787"/>
                    <a:pt x="1699262" y="248787"/>
                  </a:cubicBezTo>
                  <a:close/>
                  <a:moveTo>
                    <a:pt x="2246123" y="110311"/>
                  </a:moveTo>
                  <a:cubicBezTo>
                    <a:pt x="2283676" y="103270"/>
                    <a:pt x="2323576" y="98576"/>
                    <a:pt x="2361129" y="93882"/>
                  </a:cubicBezTo>
                  <a:cubicBezTo>
                    <a:pt x="2368170" y="93882"/>
                    <a:pt x="2372864" y="91535"/>
                    <a:pt x="2377558" y="91535"/>
                  </a:cubicBezTo>
                  <a:cubicBezTo>
                    <a:pt x="2379905" y="91535"/>
                    <a:pt x="2382252" y="91535"/>
                    <a:pt x="2386946" y="91535"/>
                  </a:cubicBezTo>
                  <a:cubicBezTo>
                    <a:pt x="2386946" y="91535"/>
                    <a:pt x="2386946" y="93882"/>
                    <a:pt x="2389293" y="93882"/>
                  </a:cubicBezTo>
                  <a:cubicBezTo>
                    <a:pt x="2389293" y="96229"/>
                    <a:pt x="2391640" y="98576"/>
                    <a:pt x="2391640" y="100923"/>
                  </a:cubicBezTo>
                  <a:cubicBezTo>
                    <a:pt x="2393987" y="105617"/>
                    <a:pt x="2396334" y="107964"/>
                    <a:pt x="2396334" y="112658"/>
                  </a:cubicBezTo>
                  <a:cubicBezTo>
                    <a:pt x="2398681" y="115005"/>
                    <a:pt x="2398681" y="119699"/>
                    <a:pt x="2398681" y="122046"/>
                  </a:cubicBezTo>
                  <a:cubicBezTo>
                    <a:pt x="2401029" y="126741"/>
                    <a:pt x="2401029" y="129088"/>
                    <a:pt x="2403376" y="133782"/>
                  </a:cubicBezTo>
                  <a:cubicBezTo>
                    <a:pt x="2403376" y="136129"/>
                    <a:pt x="2405723" y="140823"/>
                    <a:pt x="2405723" y="145517"/>
                  </a:cubicBezTo>
                  <a:cubicBezTo>
                    <a:pt x="2408070" y="150211"/>
                    <a:pt x="2408070" y="152558"/>
                    <a:pt x="2410417" y="157252"/>
                  </a:cubicBezTo>
                  <a:cubicBezTo>
                    <a:pt x="2410417" y="161946"/>
                    <a:pt x="2412764" y="164293"/>
                    <a:pt x="2415111" y="168987"/>
                  </a:cubicBezTo>
                  <a:cubicBezTo>
                    <a:pt x="2415111" y="168987"/>
                    <a:pt x="2415111" y="171334"/>
                    <a:pt x="2415111" y="171334"/>
                  </a:cubicBezTo>
                  <a:cubicBezTo>
                    <a:pt x="2415111" y="173681"/>
                    <a:pt x="2412764" y="176028"/>
                    <a:pt x="2412764" y="176028"/>
                  </a:cubicBezTo>
                  <a:cubicBezTo>
                    <a:pt x="2410417" y="180723"/>
                    <a:pt x="2408070" y="185417"/>
                    <a:pt x="2405723" y="190111"/>
                  </a:cubicBezTo>
                  <a:cubicBezTo>
                    <a:pt x="2403376" y="192458"/>
                    <a:pt x="2401029" y="197152"/>
                    <a:pt x="2401029" y="199499"/>
                  </a:cubicBezTo>
                  <a:cubicBezTo>
                    <a:pt x="2398681" y="204193"/>
                    <a:pt x="2393987" y="211234"/>
                    <a:pt x="2391640" y="215928"/>
                  </a:cubicBezTo>
                  <a:cubicBezTo>
                    <a:pt x="2389293" y="220622"/>
                    <a:pt x="2386946" y="227664"/>
                    <a:pt x="2382252" y="234705"/>
                  </a:cubicBezTo>
                  <a:cubicBezTo>
                    <a:pt x="2379905" y="234705"/>
                    <a:pt x="2377558" y="232358"/>
                    <a:pt x="2375211" y="232358"/>
                  </a:cubicBezTo>
                  <a:cubicBezTo>
                    <a:pt x="2365823" y="232358"/>
                    <a:pt x="2358782" y="239399"/>
                    <a:pt x="2356435" y="248787"/>
                  </a:cubicBezTo>
                  <a:cubicBezTo>
                    <a:pt x="2351741" y="244093"/>
                    <a:pt x="2349394" y="239399"/>
                    <a:pt x="2344699" y="234705"/>
                  </a:cubicBezTo>
                  <a:cubicBezTo>
                    <a:pt x="2342352" y="232358"/>
                    <a:pt x="2342352" y="232358"/>
                    <a:pt x="2340005" y="230011"/>
                  </a:cubicBezTo>
                  <a:cubicBezTo>
                    <a:pt x="2332964" y="220622"/>
                    <a:pt x="2325923" y="213581"/>
                    <a:pt x="2318882" y="204193"/>
                  </a:cubicBezTo>
                  <a:cubicBezTo>
                    <a:pt x="2318882" y="204193"/>
                    <a:pt x="2318882" y="204193"/>
                    <a:pt x="2318882" y="204193"/>
                  </a:cubicBezTo>
                  <a:cubicBezTo>
                    <a:pt x="2311841" y="197152"/>
                    <a:pt x="2304800" y="187764"/>
                    <a:pt x="2297759" y="180723"/>
                  </a:cubicBezTo>
                  <a:cubicBezTo>
                    <a:pt x="2295412" y="178376"/>
                    <a:pt x="2293064" y="176028"/>
                    <a:pt x="2290717" y="173681"/>
                  </a:cubicBezTo>
                  <a:cubicBezTo>
                    <a:pt x="2286023" y="168987"/>
                    <a:pt x="2281329" y="164293"/>
                    <a:pt x="2276635" y="159599"/>
                  </a:cubicBezTo>
                  <a:cubicBezTo>
                    <a:pt x="2274288" y="157252"/>
                    <a:pt x="2271941" y="154905"/>
                    <a:pt x="2267247" y="152558"/>
                  </a:cubicBezTo>
                  <a:cubicBezTo>
                    <a:pt x="2262553" y="147864"/>
                    <a:pt x="2257859" y="145517"/>
                    <a:pt x="2255512" y="140823"/>
                  </a:cubicBezTo>
                  <a:cubicBezTo>
                    <a:pt x="2253165" y="138476"/>
                    <a:pt x="2248471" y="136129"/>
                    <a:pt x="2246123" y="133782"/>
                  </a:cubicBezTo>
                  <a:cubicBezTo>
                    <a:pt x="2241429" y="131435"/>
                    <a:pt x="2239082" y="126741"/>
                    <a:pt x="2234388" y="124393"/>
                  </a:cubicBezTo>
                  <a:cubicBezTo>
                    <a:pt x="2232041" y="122046"/>
                    <a:pt x="2227347" y="119699"/>
                    <a:pt x="2225000" y="117352"/>
                  </a:cubicBezTo>
                  <a:cubicBezTo>
                    <a:pt x="2222653" y="115005"/>
                    <a:pt x="2220306" y="115005"/>
                    <a:pt x="2220306" y="112658"/>
                  </a:cubicBezTo>
                  <a:cubicBezTo>
                    <a:pt x="2222653" y="112658"/>
                    <a:pt x="2227347" y="110311"/>
                    <a:pt x="2229694" y="110311"/>
                  </a:cubicBezTo>
                  <a:cubicBezTo>
                    <a:pt x="2232041" y="112658"/>
                    <a:pt x="2239082" y="110311"/>
                    <a:pt x="2246123" y="110311"/>
                  </a:cubicBezTo>
                  <a:close/>
                  <a:moveTo>
                    <a:pt x="2379905" y="77453"/>
                  </a:moveTo>
                  <a:cubicBezTo>
                    <a:pt x="2377558" y="75105"/>
                    <a:pt x="2377558" y="72758"/>
                    <a:pt x="2375211" y="70411"/>
                  </a:cubicBezTo>
                  <a:cubicBezTo>
                    <a:pt x="2372864" y="68064"/>
                    <a:pt x="2372864" y="65717"/>
                    <a:pt x="2370517" y="61023"/>
                  </a:cubicBezTo>
                  <a:cubicBezTo>
                    <a:pt x="2368170" y="58676"/>
                    <a:pt x="2368170" y="56329"/>
                    <a:pt x="2365823" y="53982"/>
                  </a:cubicBezTo>
                  <a:cubicBezTo>
                    <a:pt x="2363476" y="51635"/>
                    <a:pt x="2363476" y="51635"/>
                    <a:pt x="2361129" y="49288"/>
                  </a:cubicBezTo>
                  <a:cubicBezTo>
                    <a:pt x="2363476" y="46941"/>
                    <a:pt x="2365823" y="42247"/>
                    <a:pt x="2365823" y="37553"/>
                  </a:cubicBezTo>
                  <a:cubicBezTo>
                    <a:pt x="2370517" y="37553"/>
                    <a:pt x="2375211" y="39900"/>
                    <a:pt x="2379905" y="39900"/>
                  </a:cubicBezTo>
                  <a:cubicBezTo>
                    <a:pt x="2379905" y="39900"/>
                    <a:pt x="2379905" y="39900"/>
                    <a:pt x="2382252" y="39900"/>
                  </a:cubicBezTo>
                  <a:cubicBezTo>
                    <a:pt x="2391640" y="42247"/>
                    <a:pt x="2401029" y="46941"/>
                    <a:pt x="2410417" y="49288"/>
                  </a:cubicBezTo>
                  <a:cubicBezTo>
                    <a:pt x="2412764" y="49288"/>
                    <a:pt x="2417458" y="51635"/>
                    <a:pt x="2419805" y="51635"/>
                  </a:cubicBezTo>
                  <a:cubicBezTo>
                    <a:pt x="2426846" y="53982"/>
                    <a:pt x="2433887" y="58676"/>
                    <a:pt x="2440928" y="61023"/>
                  </a:cubicBezTo>
                  <a:cubicBezTo>
                    <a:pt x="2443275" y="63370"/>
                    <a:pt x="2445622" y="63370"/>
                    <a:pt x="2447970" y="65717"/>
                  </a:cubicBezTo>
                  <a:cubicBezTo>
                    <a:pt x="2452664" y="68064"/>
                    <a:pt x="2455011" y="70411"/>
                    <a:pt x="2459705" y="72758"/>
                  </a:cubicBezTo>
                  <a:cubicBezTo>
                    <a:pt x="2457358" y="75105"/>
                    <a:pt x="2457358" y="77453"/>
                    <a:pt x="2457358" y="82147"/>
                  </a:cubicBezTo>
                  <a:cubicBezTo>
                    <a:pt x="2457358" y="82147"/>
                    <a:pt x="2457358" y="82147"/>
                    <a:pt x="2457358" y="82147"/>
                  </a:cubicBezTo>
                  <a:cubicBezTo>
                    <a:pt x="2452664" y="82147"/>
                    <a:pt x="2447970" y="82147"/>
                    <a:pt x="2440928" y="82147"/>
                  </a:cubicBezTo>
                  <a:cubicBezTo>
                    <a:pt x="2436234" y="82147"/>
                    <a:pt x="2429193" y="82147"/>
                    <a:pt x="2424499" y="82147"/>
                  </a:cubicBezTo>
                  <a:cubicBezTo>
                    <a:pt x="2412764" y="82147"/>
                    <a:pt x="2401029" y="84494"/>
                    <a:pt x="2389293" y="84494"/>
                  </a:cubicBezTo>
                  <a:cubicBezTo>
                    <a:pt x="2386946" y="84494"/>
                    <a:pt x="2384599" y="84494"/>
                    <a:pt x="2382252" y="84494"/>
                  </a:cubicBezTo>
                  <a:cubicBezTo>
                    <a:pt x="2382252" y="82147"/>
                    <a:pt x="2379905" y="82147"/>
                    <a:pt x="2379905" y="79800"/>
                  </a:cubicBezTo>
                  <a:cubicBezTo>
                    <a:pt x="2384599" y="82147"/>
                    <a:pt x="2382252" y="79800"/>
                    <a:pt x="2379905" y="77453"/>
                  </a:cubicBezTo>
                  <a:close/>
                  <a:moveTo>
                    <a:pt x="2417458" y="39900"/>
                  </a:moveTo>
                  <a:cubicBezTo>
                    <a:pt x="2424499" y="39900"/>
                    <a:pt x="2431540" y="42247"/>
                    <a:pt x="2438581" y="42247"/>
                  </a:cubicBezTo>
                  <a:cubicBezTo>
                    <a:pt x="2440928" y="44594"/>
                    <a:pt x="2445622" y="46941"/>
                    <a:pt x="2447970" y="49288"/>
                  </a:cubicBezTo>
                  <a:cubicBezTo>
                    <a:pt x="2450317" y="51635"/>
                    <a:pt x="2450317" y="51635"/>
                    <a:pt x="2452664" y="53982"/>
                  </a:cubicBezTo>
                  <a:cubicBezTo>
                    <a:pt x="2457358" y="56329"/>
                    <a:pt x="2459705" y="61023"/>
                    <a:pt x="2464399" y="63370"/>
                  </a:cubicBezTo>
                  <a:cubicBezTo>
                    <a:pt x="2466746" y="65717"/>
                    <a:pt x="2466746" y="65717"/>
                    <a:pt x="2469093" y="68064"/>
                  </a:cubicBezTo>
                  <a:cubicBezTo>
                    <a:pt x="2469093" y="68064"/>
                    <a:pt x="2469093" y="70411"/>
                    <a:pt x="2471440" y="70411"/>
                  </a:cubicBezTo>
                  <a:cubicBezTo>
                    <a:pt x="2469093" y="72758"/>
                    <a:pt x="2469093" y="72758"/>
                    <a:pt x="2466746" y="75105"/>
                  </a:cubicBezTo>
                  <a:cubicBezTo>
                    <a:pt x="2462052" y="72758"/>
                    <a:pt x="2459705" y="70411"/>
                    <a:pt x="2455011" y="68064"/>
                  </a:cubicBezTo>
                  <a:cubicBezTo>
                    <a:pt x="2452664" y="65717"/>
                    <a:pt x="2447970" y="65717"/>
                    <a:pt x="2445622" y="63370"/>
                  </a:cubicBezTo>
                  <a:cubicBezTo>
                    <a:pt x="2438581" y="61023"/>
                    <a:pt x="2431540" y="56329"/>
                    <a:pt x="2426846" y="53982"/>
                  </a:cubicBezTo>
                  <a:cubicBezTo>
                    <a:pt x="2424499" y="53982"/>
                    <a:pt x="2422152" y="51635"/>
                    <a:pt x="2417458" y="51635"/>
                  </a:cubicBezTo>
                  <a:cubicBezTo>
                    <a:pt x="2408070" y="49288"/>
                    <a:pt x="2398681" y="44594"/>
                    <a:pt x="2389293" y="42247"/>
                  </a:cubicBezTo>
                  <a:cubicBezTo>
                    <a:pt x="2389293" y="42247"/>
                    <a:pt x="2386946" y="42247"/>
                    <a:pt x="2386946" y="42247"/>
                  </a:cubicBezTo>
                  <a:cubicBezTo>
                    <a:pt x="2377558" y="37553"/>
                    <a:pt x="2372864" y="37553"/>
                    <a:pt x="2370517" y="37553"/>
                  </a:cubicBezTo>
                  <a:cubicBezTo>
                    <a:pt x="2375211" y="37553"/>
                    <a:pt x="2379905" y="37553"/>
                    <a:pt x="2384599" y="37553"/>
                  </a:cubicBezTo>
                  <a:cubicBezTo>
                    <a:pt x="2396334" y="37553"/>
                    <a:pt x="2405723" y="37553"/>
                    <a:pt x="2417458" y="39900"/>
                  </a:cubicBezTo>
                  <a:close/>
                  <a:moveTo>
                    <a:pt x="2548892" y="82147"/>
                  </a:moveTo>
                  <a:cubicBezTo>
                    <a:pt x="2572363" y="82147"/>
                    <a:pt x="2593486" y="82147"/>
                    <a:pt x="2616957" y="82147"/>
                  </a:cubicBezTo>
                  <a:cubicBezTo>
                    <a:pt x="2635733" y="82147"/>
                    <a:pt x="2652163" y="82147"/>
                    <a:pt x="2670939" y="82147"/>
                  </a:cubicBezTo>
                  <a:cubicBezTo>
                    <a:pt x="2670939" y="82147"/>
                    <a:pt x="2673286" y="82147"/>
                    <a:pt x="2673286" y="82147"/>
                  </a:cubicBezTo>
                  <a:cubicBezTo>
                    <a:pt x="2677980" y="82147"/>
                    <a:pt x="2680327" y="84494"/>
                    <a:pt x="2685021" y="84494"/>
                  </a:cubicBezTo>
                  <a:cubicBezTo>
                    <a:pt x="2729615" y="96229"/>
                    <a:pt x="2774209" y="107964"/>
                    <a:pt x="2818803" y="122046"/>
                  </a:cubicBezTo>
                  <a:cubicBezTo>
                    <a:pt x="2821150" y="122046"/>
                    <a:pt x="2825844" y="124393"/>
                    <a:pt x="2828191" y="124393"/>
                  </a:cubicBezTo>
                  <a:cubicBezTo>
                    <a:pt x="2846967" y="131435"/>
                    <a:pt x="2868091" y="136129"/>
                    <a:pt x="2886867" y="143170"/>
                  </a:cubicBezTo>
                  <a:cubicBezTo>
                    <a:pt x="2889214" y="143170"/>
                    <a:pt x="2889214" y="145517"/>
                    <a:pt x="2891561" y="145517"/>
                  </a:cubicBezTo>
                  <a:cubicBezTo>
                    <a:pt x="2889214" y="145517"/>
                    <a:pt x="2889214" y="145517"/>
                    <a:pt x="2886867" y="147864"/>
                  </a:cubicBezTo>
                  <a:cubicBezTo>
                    <a:pt x="2879826" y="150211"/>
                    <a:pt x="2875132" y="152558"/>
                    <a:pt x="2868091" y="154905"/>
                  </a:cubicBezTo>
                  <a:cubicBezTo>
                    <a:pt x="2858703" y="157252"/>
                    <a:pt x="2851661" y="161946"/>
                    <a:pt x="2842273" y="164293"/>
                  </a:cubicBezTo>
                  <a:cubicBezTo>
                    <a:pt x="2835232" y="166640"/>
                    <a:pt x="2830538" y="168987"/>
                    <a:pt x="2823497" y="171334"/>
                  </a:cubicBezTo>
                  <a:cubicBezTo>
                    <a:pt x="2814109" y="176028"/>
                    <a:pt x="2804721" y="180723"/>
                    <a:pt x="2795332" y="183070"/>
                  </a:cubicBezTo>
                  <a:cubicBezTo>
                    <a:pt x="2790638" y="185417"/>
                    <a:pt x="2785944" y="187764"/>
                    <a:pt x="2778903" y="190111"/>
                  </a:cubicBezTo>
                  <a:cubicBezTo>
                    <a:pt x="2767168" y="194805"/>
                    <a:pt x="2755433" y="201846"/>
                    <a:pt x="2743697" y="208887"/>
                  </a:cubicBezTo>
                  <a:cubicBezTo>
                    <a:pt x="2741350" y="211234"/>
                    <a:pt x="2739003" y="211234"/>
                    <a:pt x="2736656" y="213581"/>
                  </a:cubicBezTo>
                  <a:cubicBezTo>
                    <a:pt x="2727268" y="218275"/>
                    <a:pt x="2720227" y="222969"/>
                    <a:pt x="2710839" y="230011"/>
                  </a:cubicBezTo>
                  <a:cubicBezTo>
                    <a:pt x="2706145" y="225316"/>
                    <a:pt x="2701450" y="220622"/>
                    <a:pt x="2694409" y="220622"/>
                  </a:cubicBezTo>
                  <a:cubicBezTo>
                    <a:pt x="2689715" y="220622"/>
                    <a:pt x="2682674" y="222969"/>
                    <a:pt x="2680327" y="227664"/>
                  </a:cubicBezTo>
                  <a:cubicBezTo>
                    <a:pt x="2668592" y="215928"/>
                    <a:pt x="2656857" y="206540"/>
                    <a:pt x="2645121" y="197152"/>
                  </a:cubicBezTo>
                  <a:cubicBezTo>
                    <a:pt x="2642774" y="197152"/>
                    <a:pt x="2642774" y="194805"/>
                    <a:pt x="2640427" y="192458"/>
                  </a:cubicBezTo>
                  <a:cubicBezTo>
                    <a:pt x="2635733" y="187764"/>
                    <a:pt x="2631039" y="183070"/>
                    <a:pt x="2623998" y="180723"/>
                  </a:cubicBezTo>
                  <a:cubicBezTo>
                    <a:pt x="2619304" y="178376"/>
                    <a:pt x="2616957" y="173681"/>
                    <a:pt x="2612263" y="171334"/>
                  </a:cubicBezTo>
                  <a:cubicBezTo>
                    <a:pt x="2607569" y="168987"/>
                    <a:pt x="2602875" y="164293"/>
                    <a:pt x="2598180" y="161946"/>
                  </a:cubicBezTo>
                  <a:cubicBezTo>
                    <a:pt x="2593486" y="159599"/>
                    <a:pt x="2588792" y="154905"/>
                    <a:pt x="2584098" y="152558"/>
                  </a:cubicBezTo>
                  <a:cubicBezTo>
                    <a:pt x="2579404" y="150211"/>
                    <a:pt x="2574710" y="147864"/>
                    <a:pt x="2572363" y="143170"/>
                  </a:cubicBezTo>
                  <a:cubicBezTo>
                    <a:pt x="2567669" y="140823"/>
                    <a:pt x="2562975" y="136129"/>
                    <a:pt x="2558281" y="133782"/>
                  </a:cubicBezTo>
                  <a:cubicBezTo>
                    <a:pt x="2553587" y="131435"/>
                    <a:pt x="2548892" y="129088"/>
                    <a:pt x="2546545" y="126741"/>
                  </a:cubicBezTo>
                  <a:cubicBezTo>
                    <a:pt x="2541851" y="124393"/>
                    <a:pt x="2537157" y="119699"/>
                    <a:pt x="2532463" y="117352"/>
                  </a:cubicBezTo>
                  <a:cubicBezTo>
                    <a:pt x="2527769" y="115005"/>
                    <a:pt x="2523075" y="112658"/>
                    <a:pt x="2520728" y="110311"/>
                  </a:cubicBezTo>
                  <a:cubicBezTo>
                    <a:pt x="2516034" y="107964"/>
                    <a:pt x="2511340" y="105617"/>
                    <a:pt x="2506646" y="100923"/>
                  </a:cubicBezTo>
                  <a:cubicBezTo>
                    <a:pt x="2504299" y="98576"/>
                    <a:pt x="2499605" y="96229"/>
                    <a:pt x="2497258" y="96229"/>
                  </a:cubicBezTo>
                  <a:cubicBezTo>
                    <a:pt x="2497258" y="93882"/>
                    <a:pt x="2499605" y="91535"/>
                    <a:pt x="2499605" y="86841"/>
                  </a:cubicBezTo>
                  <a:cubicBezTo>
                    <a:pt x="2499605" y="86841"/>
                    <a:pt x="2499605" y="86841"/>
                    <a:pt x="2499605" y="86841"/>
                  </a:cubicBezTo>
                  <a:cubicBezTo>
                    <a:pt x="2506646" y="86841"/>
                    <a:pt x="2513687" y="86841"/>
                    <a:pt x="2518381" y="86841"/>
                  </a:cubicBezTo>
                  <a:cubicBezTo>
                    <a:pt x="2530116" y="82147"/>
                    <a:pt x="2539504" y="82147"/>
                    <a:pt x="2548892" y="82147"/>
                  </a:cubicBezTo>
                  <a:close/>
                  <a:moveTo>
                    <a:pt x="2929114" y="138476"/>
                  </a:moveTo>
                  <a:cubicBezTo>
                    <a:pt x="2938502" y="136129"/>
                    <a:pt x="2945543" y="133782"/>
                    <a:pt x="2954932" y="131435"/>
                  </a:cubicBezTo>
                  <a:cubicBezTo>
                    <a:pt x="2961973" y="129088"/>
                    <a:pt x="2966667" y="129088"/>
                    <a:pt x="2973708" y="129088"/>
                  </a:cubicBezTo>
                  <a:cubicBezTo>
                    <a:pt x="2980749" y="126741"/>
                    <a:pt x="2990137" y="126741"/>
                    <a:pt x="2997178" y="124393"/>
                  </a:cubicBezTo>
                  <a:cubicBezTo>
                    <a:pt x="3004219" y="124393"/>
                    <a:pt x="3011261" y="124393"/>
                    <a:pt x="3015955" y="122046"/>
                  </a:cubicBezTo>
                  <a:cubicBezTo>
                    <a:pt x="3015955" y="122046"/>
                    <a:pt x="3018302" y="122046"/>
                    <a:pt x="3018302" y="122046"/>
                  </a:cubicBezTo>
                  <a:cubicBezTo>
                    <a:pt x="3018302" y="129088"/>
                    <a:pt x="3022996" y="133782"/>
                    <a:pt x="3027690" y="138476"/>
                  </a:cubicBezTo>
                  <a:cubicBezTo>
                    <a:pt x="3027690" y="138476"/>
                    <a:pt x="3027690" y="138476"/>
                    <a:pt x="3027690" y="138476"/>
                  </a:cubicBezTo>
                  <a:cubicBezTo>
                    <a:pt x="3027690" y="140823"/>
                    <a:pt x="3025343" y="143170"/>
                    <a:pt x="3025343" y="143170"/>
                  </a:cubicBezTo>
                  <a:cubicBezTo>
                    <a:pt x="3025343" y="145517"/>
                    <a:pt x="3022996" y="147864"/>
                    <a:pt x="3022996" y="150211"/>
                  </a:cubicBezTo>
                  <a:cubicBezTo>
                    <a:pt x="3022996" y="152558"/>
                    <a:pt x="3020649" y="154905"/>
                    <a:pt x="3020649" y="154905"/>
                  </a:cubicBezTo>
                  <a:cubicBezTo>
                    <a:pt x="3020649" y="157252"/>
                    <a:pt x="3018302" y="159599"/>
                    <a:pt x="3018302" y="164293"/>
                  </a:cubicBezTo>
                  <a:cubicBezTo>
                    <a:pt x="3018302" y="166640"/>
                    <a:pt x="3015955" y="168987"/>
                    <a:pt x="3015955" y="168987"/>
                  </a:cubicBezTo>
                  <a:cubicBezTo>
                    <a:pt x="3015955" y="171334"/>
                    <a:pt x="3013608" y="176028"/>
                    <a:pt x="3013608" y="178376"/>
                  </a:cubicBezTo>
                  <a:cubicBezTo>
                    <a:pt x="3013608" y="180723"/>
                    <a:pt x="3013608" y="180723"/>
                    <a:pt x="3011261" y="183070"/>
                  </a:cubicBezTo>
                  <a:cubicBezTo>
                    <a:pt x="3011261" y="185417"/>
                    <a:pt x="3011261" y="187764"/>
                    <a:pt x="3008914" y="190111"/>
                  </a:cubicBezTo>
                  <a:cubicBezTo>
                    <a:pt x="2999525" y="185417"/>
                    <a:pt x="2990137" y="180723"/>
                    <a:pt x="2980749" y="178376"/>
                  </a:cubicBezTo>
                  <a:cubicBezTo>
                    <a:pt x="2973708" y="176028"/>
                    <a:pt x="2969014" y="173681"/>
                    <a:pt x="2961973" y="171334"/>
                  </a:cubicBezTo>
                  <a:cubicBezTo>
                    <a:pt x="2940849" y="161946"/>
                    <a:pt x="2917379" y="152558"/>
                    <a:pt x="2896255" y="145517"/>
                  </a:cubicBezTo>
                  <a:cubicBezTo>
                    <a:pt x="2896255" y="145517"/>
                    <a:pt x="2893908" y="145517"/>
                    <a:pt x="2893908" y="145517"/>
                  </a:cubicBezTo>
                  <a:cubicBezTo>
                    <a:pt x="2898602" y="143170"/>
                    <a:pt x="2905644" y="143170"/>
                    <a:pt x="2910338" y="140823"/>
                  </a:cubicBezTo>
                  <a:cubicBezTo>
                    <a:pt x="2917379" y="140823"/>
                    <a:pt x="2924420" y="138476"/>
                    <a:pt x="2929114" y="138476"/>
                  </a:cubicBezTo>
                  <a:close/>
                  <a:moveTo>
                    <a:pt x="3114531" y="145517"/>
                  </a:moveTo>
                  <a:cubicBezTo>
                    <a:pt x="3126266" y="150211"/>
                    <a:pt x="3138001" y="152558"/>
                    <a:pt x="3152083" y="157252"/>
                  </a:cubicBezTo>
                  <a:cubicBezTo>
                    <a:pt x="3159125" y="159599"/>
                    <a:pt x="3166166" y="161946"/>
                    <a:pt x="3173207" y="164293"/>
                  </a:cubicBezTo>
                  <a:cubicBezTo>
                    <a:pt x="3184942" y="168987"/>
                    <a:pt x="3194330" y="171334"/>
                    <a:pt x="3206066" y="176028"/>
                  </a:cubicBezTo>
                  <a:cubicBezTo>
                    <a:pt x="3213106" y="178376"/>
                    <a:pt x="3220148" y="180723"/>
                    <a:pt x="3229536" y="185417"/>
                  </a:cubicBezTo>
                  <a:cubicBezTo>
                    <a:pt x="3236577" y="187764"/>
                    <a:pt x="3243618" y="192458"/>
                    <a:pt x="3253007" y="194805"/>
                  </a:cubicBezTo>
                  <a:cubicBezTo>
                    <a:pt x="3255353" y="197152"/>
                    <a:pt x="3257701" y="197152"/>
                    <a:pt x="3260047" y="199499"/>
                  </a:cubicBezTo>
                  <a:cubicBezTo>
                    <a:pt x="3264742" y="204193"/>
                    <a:pt x="3267089" y="206540"/>
                    <a:pt x="3271783" y="211234"/>
                  </a:cubicBezTo>
                  <a:cubicBezTo>
                    <a:pt x="3276477" y="215928"/>
                    <a:pt x="3283518" y="220622"/>
                    <a:pt x="3288212" y="227664"/>
                  </a:cubicBezTo>
                  <a:cubicBezTo>
                    <a:pt x="3290559" y="230011"/>
                    <a:pt x="3295253" y="234705"/>
                    <a:pt x="3297600" y="237052"/>
                  </a:cubicBezTo>
                  <a:cubicBezTo>
                    <a:pt x="3299947" y="241746"/>
                    <a:pt x="3304641" y="244093"/>
                    <a:pt x="3306988" y="248787"/>
                  </a:cubicBezTo>
                  <a:cubicBezTo>
                    <a:pt x="3309336" y="253481"/>
                    <a:pt x="3314030" y="255828"/>
                    <a:pt x="3316377" y="260522"/>
                  </a:cubicBezTo>
                  <a:cubicBezTo>
                    <a:pt x="3318724" y="265216"/>
                    <a:pt x="3323418" y="267563"/>
                    <a:pt x="3325765" y="272257"/>
                  </a:cubicBezTo>
                  <a:cubicBezTo>
                    <a:pt x="3328112" y="276951"/>
                    <a:pt x="3332806" y="281646"/>
                    <a:pt x="3335153" y="286340"/>
                  </a:cubicBezTo>
                  <a:cubicBezTo>
                    <a:pt x="3337500" y="288687"/>
                    <a:pt x="3339847" y="293381"/>
                    <a:pt x="3342194" y="295728"/>
                  </a:cubicBezTo>
                  <a:cubicBezTo>
                    <a:pt x="3335153" y="295728"/>
                    <a:pt x="3325765" y="295728"/>
                    <a:pt x="3318724" y="295728"/>
                  </a:cubicBezTo>
                  <a:cubicBezTo>
                    <a:pt x="3314030" y="295728"/>
                    <a:pt x="3306988" y="295728"/>
                    <a:pt x="3302294" y="298075"/>
                  </a:cubicBezTo>
                  <a:cubicBezTo>
                    <a:pt x="3292906" y="298075"/>
                    <a:pt x="3281171" y="300422"/>
                    <a:pt x="3271783" y="300422"/>
                  </a:cubicBezTo>
                  <a:cubicBezTo>
                    <a:pt x="3264742" y="300422"/>
                    <a:pt x="3257701" y="302769"/>
                    <a:pt x="3253007" y="302769"/>
                  </a:cubicBezTo>
                  <a:cubicBezTo>
                    <a:pt x="3248312" y="302769"/>
                    <a:pt x="3243618" y="305116"/>
                    <a:pt x="3238924" y="305116"/>
                  </a:cubicBezTo>
                  <a:cubicBezTo>
                    <a:pt x="3236577" y="302769"/>
                    <a:pt x="3234230" y="302769"/>
                    <a:pt x="3231883" y="300422"/>
                  </a:cubicBezTo>
                  <a:cubicBezTo>
                    <a:pt x="3217801" y="293381"/>
                    <a:pt x="3206066" y="286340"/>
                    <a:pt x="3191983" y="279299"/>
                  </a:cubicBezTo>
                  <a:cubicBezTo>
                    <a:pt x="3182595" y="274604"/>
                    <a:pt x="3175554" y="269910"/>
                    <a:pt x="3166166" y="265216"/>
                  </a:cubicBezTo>
                  <a:cubicBezTo>
                    <a:pt x="3152083" y="258175"/>
                    <a:pt x="3138001" y="251134"/>
                    <a:pt x="3126266" y="244093"/>
                  </a:cubicBezTo>
                  <a:cubicBezTo>
                    <a:pt x="3116878" y="239399"/>
                    <a:pt x="3109837" y="234705"/>
                    <a:pt x="3100449" y="232358"/>
                  </a:cubicBezTo>
                  <a:cubicBezTo>
                    <a:pt x="3086366" y="225316"/>
                    <a:pt x="3072284" y="218275"/>
                    <a:pt x="3058202" y="211234"/>
                  </a:cubicBezTo>
                  <a:cubicBezTo>
                    <a:pt x="3051160" y="208887"/>
                    <a:pt x="3044119" y="204193"/>
                    <a:pt x="3034731" y="201846"/>
                  </a:cubicBezTo>
                  <a:cubicBezTo>
                    <a:pt x="3030037" y="199499"/>
                    <a:pt x="3022996" y="197152"/>
                    <a:pt x="3018302" y="194805"/>
                  </a:cubicBezTo>
                  <a:cubicBezTo>
                    <a:pt x="3018302" y="192458"/>
                    <a:pt x="3018302" y="190111"/>
                    <a:pt x="3020649" y="187764"/>
                  </a:cubicBezTo>
                  <a:cubicBezTo>
                    <a:pt x="3020649" y="185417"/>
                    <a:pt x="3022996" y="183070"/>
                    <a:pt x="3022996" y="180723"/>
                  </a:cubicBezTo>
                  <a:cubicBezTo>
                    <a:pt x="3022996" y="178376"/>
                    <a:pt x="3025343" y="176028"/>
                    <a:pt x="3025343" y="171334"/>
                  </a:cubicBezTo>
                  <a:cubicBezTo>
                    <a:pt x="3025343" y="168987"/>
                    <a:pt x="3027690" y="166640"/>
                    <a:pt x="3027690" y="164293"/>
                  </a:cubicBezTo>
                  <a:cubicBezTo>
                    <a:pt x="3027690" y="161946"/>
                    <a:pt x="3030037" y="159599"/>
                    <a:pt x="3030037" y="157252"/>
                  </a:cubicBezTo>
                  <a:cubicBezTo>
                    <a:pt x="3030037" y="154905"/>
                    <a:pt x="3032384" y="152558"/>
                    <a:pt x="3032384" y="152558"/>
                  </a:cubicBezTo>
                  <a:cubicBezTo>
                    <a:pt x="3032384" y="150211"/>
                    <a:pt x="3034731" y="147864"/>
                    <a:pt x="3034731" y="145517"/>
                  </a:cubicBezTo>
                  <a:cubicBezTo>
                    <a:pt x="3034731" y="143170"/>
                    <a:pt x="3037078" y="143170"/>
                    <a:pt x="3037078" y="140823"/>
                  </a:cubicBezTo>
                  <a:cubicBezTo>
                    <a:pt x="3039425" y="140823"/>
                    <a:pt x="3041772" y="143170"/>
                    <a:pt x="3044119" y="143170"/>
                  </a:cubicBezTo>
                  <a:cubicBezTo>
                    <a:pt x="3053508" y="143170"/>
                    <a:pt x="3060548" y="138476"/>
                    <a:pt x="3062896" y="129088"/>
                  </a:cubicBezTo>
                  <a:cubicBezTo>
                    <a:pt x="3074631" y="133782"/>
                    <a:pt x="3086366" y="136129"/>
                    <a:pt x="3100449" y="140823"/>
                  </a:cubicBezTo>
                  <a:cubicBezTo>
                    <a:pt x="3102795" y="140823"/>
                    <a:pt x="3107489" y="143170"/>
                    <a:pt x="3114531" y="145517"/>
                  </a:cubicBezTo>
                  <a:close/>
                  <a:moveTo>
                    <a:pt x="3396176" y="295728"/>
                  </a:moveTo>
                  <a:cubicBezTo>
                    <a:pt x="3403217" y="295728"/>
                    <a:pt x="3407911" y="295728"/>
                    <a:pt x="3414953" y="298075"/>
                  </a:cubicBezTo>
                  <a:cubicBezTo>
                    <a:pt x="3419647" y="298075"/>
                    <a:pt x="3424341" y="298075"/>
                    <a:pt x="3429035" y="298075"/>
                  </a:cubicBezTo>
                  <a:cubicBezTo>
                    <a:pt x="3433729" y="298075"/>
                    <a:pt x="3438423" y="298075"/>
                    <a:pt x="3440770" y="300422"/>
                  </a:cubicBezTo>
                  <a:cubicBezTo>
                    <a:pt x="3447811" y="300422"/>
                    <a:pt x="3452505" y="302769"/>
                    <a:pt x="3459546" y="302769"/>
                  </a:cubicBezTo>
                  <a:cubicBezTo>
                    <a:pt x="3461894" y="302769"/>
                    <a:pt x="3461894" y="302769"/>
                    <a:pt x="3464241" y="302769"/>
                  </a:cubicBezTo>
                  <a:cubicBezTo>
                    <a:pt x="3466588" y="302769"/>
                    <a:pt x="3468935" y="302769"/>
                    <a:pt x="3471282" y="302769"/>
                  </a:cubicBezTo>
                  <a:cubicBezTo>
                    <a:pt x="3471282" y="302769"/>
                    <a:pt x="3471282" y="305116"/>
                    <a:pt x="3471282" y="305116"/>
                  </a:cubicBezTo>
                  <a:cubicBezTo>
                    <a:pt x="3471282" y="316851"/>
                    <a:pt x="3480670" y="326239"/>
                    <a:pt x="3492405" y="326239"/>
                  </a:cubicBezTo>
                  <a:cubicBezTo>
                    <a:pt x="3494752" y="326239"/>
                    <a:pt x="3497099" y="326239"/>
                    <a:pt x="3499446" y="323892"/>
                  </a:cubicBezTo>
                  <a:cubicBezTo>
                    <a:pt x="3501793" y="326239"/>
                    <a:pt x="3504140" y="328586"/>
                    <a:pt x="3506487" y="328586"/>
                  </a:cubicBezTo>
                  <a:cubicBezTo>
                    <a:pt x="3508834" y="330934"/>
                    <a:pt x="3511182" y="333281"/>
                    <a:pt x="3513528" y="335628"/>
                  </a:cubicBezTo>
                  <a:cubicBezTo>
                    <a:pt x="3527611" y="349710"/>
                    <a:pt x="3541693" y="361445"/>
                    <a:pt x="3555775" y="375527"/>
                  </a:cubicBezTo>
                  <a:cubicBezTo>
                    <a:pt x="3555775" y="375527"/>
                    <a:pt x="3558123" y="377874"/>
                    <a:pt x="3558123" y="377874"/>
                  </a:cubicBezTo>
                  <a:cubicBezTo>
                    <a:pt x="3572205" y="391957"/>
                    <a:pt x="3586287" y="408386"/>
                    <a:pt x="3600369" y="422468"/>
                  </a:cubicBezTo>
                  <a:cubicBezTo>
                    <a:pt x="3602716" y="424815"/>
                    <a:pt x="3602716" y="424815"/>
                    <a:pt x="3605064" y="427162"/>
                  </a:cubicBezTo>
                  <a:cubicBezTo>
                    <a:pt x="3609758" y="431857"/>
                    <a:pt x="3612104" y="436551"/>
                    <a:pt x="3616799" y="441245"/>
                  </a:cubicBezTo>
                  <a:cubicBezTo>
                    <a:pt x="3621493" y="448286"/>
                    <a:pt x="3626187" y="452980"/>
                    <a:pt x="3630881" y="460021"/>
                  </a:cubicBezTo>
                  <a:cubicBezTo>
                    <a:pt x="3633228" y="462368"/>
                    <a:pt x="3633228" y="464715"/>
                    <a:pt x="3635575" y="467062"/>
                  </a:cubicBezTo>
                  <a:cubicBezTo>
                    <a:pt x="3633228" y="469409"/>
                    <a:pt x="3633228" y="471756"/>
                    <a:pt x="3630881" y="474103"/>
                  </a:cubicBezTo>
                  <a:cubicBezTo>
                    <a:pt x="3623840" y="471756"/>
                    <a:pt x="3619146" y="469409"/>
                    <a:pt x="3612104" y="467062"/>
                  </a:cubicBezTo>
                  <a:cubicBezTo>
                    <a:pt x="3607410" y="464715"/>
                    <a:pt x="3600369" y="462368"/>
                    <a:pt x="3595675" y="462368"/>
                  </a:cubicBezTo>
                  <a:cubicBezTo>
                    <a:pt x="3583940" y="457674"/>
                    <a:pt x="3569858" y="455327"/>
                    <a:pt x="3558123" y="450633"/>
                  </a:cubicBezTo>
                  <a:cubicBezTo>
                    <a:pt x="3553428" y="448286"/>
                    <a:pt x="3546387" y="448286"/>
                    <a:pt x="3541693" y="445939"/>
                  </a:cubicBezTo>
                  <a:cubicBezTo>
                    <a:pt x="3525264" y="441245"/>
                    <a:pt x="3511182" y="438898"/>
                    <a:pt x="3494752" y="434204"/>
                  </a:cubicBezTo>
                  <a:cubicBezTo>
                    <a:pt x="3492405" y="434204"/>
                    <a:pt x="3490058" y="431857"/>
                    <a:pt x="3485364" y="431857"/>
                  </a:cubicBezTo>
                  <a:cubicBezTo>
                    <a:pt x="3473629" y="429510"/>
                    <a:pt x="3459546" y="427162"/>
                    <a:pt x="3447811" y="424815"/>
                  </a:cubicBezTo>
                  <a:cubicBezTo>
                    <a:pt x="3447811" y="424815"/>
                    <a:pt x="3447811" y="422468"/>
                    <a:pt x="3447811" y="422468"/>
                  </a:cubicBezTo>
                  <a:cubicBezTo>
                    <a:pt x="3447811" y="410733"/>
                    <a:pt x="3438423" y="401345"/>
                    <a:pt x="3426688" y="401345"/>
                  </a:cubicBezTo>
                  <a:cubicBezTo>
                    <a:pt x="3424341" y="401345"/>
                    <a:pt x="3419647" y="401345"/>
                    <a:pt x="3417300" y="403692"/>
                  </a:cubicBezTo>
                  <a:cubicBezTo>
                    <a:pt x="3414953" y="398998"/>
                    <a:pt x="3412605" y="394304"/>
                    <a:pt x="3410259" y="389610"/>
                  </a:cubicBezTo>
                  <a:cubicBezTo>
                    <a:pt x="3407911" y="387263"/>
                    <a:pt x="3405565" y="382569"/>
                    <a:pt x="3405565" y="380222"/>
                  </a:cubicBezTo>
                  <a:cubicBezTo>
                    <a:pt x="3400870" y="373180"/>
                    <a:pt x="3396176" y="366139"/>
                    <a:pt x="3393829" y="359098"/>
                  </a:cubicBezTo>
                  <a:cubicBezTo>
                    <a:pt x="3391482" y="356751"/>
                    <a:pt x="3389135" y="352057"/>
                    <a:pt x="3386788" y="349710"/>
                  </a:cubicBezTo>
                  <a:cubicBezTo>
                    <a:pt x="3382094" y="342669"/>
                    <a:pt x="3377400" y="335628"/>
                    <a:pt x="3372706" y="328586"/>
                  </a:cubicBezTo>
                  <a:cubicBezTo>
                    <a:pt x="3370359" y="326239"/>
                    <a:pt x="3370359" y="323892"/>
                    <a:pt x="3368012" y="321545"/>
                  </a:cubicBezTo>
                  <a:cubicBezTo>
                    <a:pt x="3360970" y="312157"/>
                    <a:pt x="3356276" y="305116"/>
                    <a:pt x="3349235" y="295728"/>
                  </a:cubicBezTo>
                  <a:cubicBezTo>
                    <a:pt x="3349235" y="295728"/>
                    <a:pt x="3349235" y="295728"/>
                    <a:pt x="3349235" y="293381"/>
                  </a:cubicBezTo>
                  <a:cubicBezTo>
                    <a:pt x="3356276" y="293381"/>
                    <a:pt x="3363318" y="293381"/>
                    <a:pt x="3370359" y="293381"/>
                  </a:cubicBezTo>
                  <a:cubicBezTo>
                    <a:pt x="3375053" y="295728"/>
                    <a:pt x="3386788" y="295728"/>
                    <a:pt x="3396176" y="295728"/>
                  </a:cubicBezTo>
                  <a:close/>
                  <a:moveTo>
                    <a:pt x="3694251" y="495227"/>
                  </a:moveTo>
                  <a:cubicBezTo>
                    <a:pt x="3703639" y="497574"/>
                    <a:pt x="3713027" y="499921"/>
                    <a:pt x="3722416" y="502268"/>
                  </a:cubicBezTo>
                  <a:cubicBezTo>
                    <a:pt x="3722416" y="502268"/>
                    <a:pt x="3724763" y="502268"/>
                    <a:pt x="3724763" y="502268"/>
                  </a:cubicBezTo>
                  <a:cubicBezTo>
                    <a:pt x="3809256" y="528085"/>
                    <a:pt x="3893750" y="567985"/>
                    <a:pt x="3973550" y="617273"/>
                  </a:cubicBezTo>
                  <a:cubicBezTo>
                    <a:pt x="3989979" y="631355"/>
                    <a:pt x="4008755" y="645438"/>
                    <a:pt x="4025185" y="661867"/>
                  </a:cubicBezTo>
                  <a:cubicBezTo>
                    <a:pt x="4029879" y="664214"/>
                    <a:pt x="4032226" y="668908"/>
                    <a:pt x="4036920" y="671255"/>
                  </a:cubicBezTo>
                  <a:cubicBezTo>
                    <a:pt x="4048655" y="680643"/>
                    <a:pt x="4058043" y="690032"/>
                    <a:pt x="4069778" y="699420"/>
                  </a:cubicBezTo>
                  <a:cubicBezTo>
                    <a:pt x="4076820" y="704114"/>
                    <a:pt x="4081514" y="711155"/>
                    <a:pt x="4088555" y="715849"/>
                  </a:cubicBezTo>
                  <a:cubicBezTo>
                    <a:pt x="4097943" y="725237"/>
                    <a:pt x="4107331" y="734626"/>
                    <a:pt x="4116719" y="741667"/>
                  </a:cubicBezTo>
                  <a:cubicBezTo>
                    <a:pt x="4123761" y="748708"/>
                    <a:pt x="4130802" y="755749"/>
                    <a:pt x="4140190" y="762790"/>
                  </a:cubicBezTo>
                  <a:cubicBezTo>
                    <a:pt x="4147231" y="769831"/>
                    <a:pt x="4156619" y="779219"/>
                    <a:pt x="4163660" y="786261"/>
                  </a:cubicBezTo>
                  <a:cubicBezTo>
                    <a:pt x="4177743" y="800343"/>
                    <a:pt x="4191825" y="816772"/>
                    <a:pt x="4205907" y="833202"/>
                  </a:cubicBezTo>
                  <a:cubicBezTo>
                    <a:pt x="4210601" y="837896"/>
                    <a:pt x="4212948" y="842590"/>
                    <a:pt x="4217643" y="844937"/>
                  </a:cubicBezTo>
                  <a:cubicBezTo>
                    <a:pt x="4227031" y="854325"/>
                    <a:pt x="4234072" y="863713"/>
                    <a:pt x="4243460" y="873101"/>
                  </a:cubicBezTo>
                  <a:cubicBezTo>
                    <a:pt x="4243460" y="873101"/>
                    <a:pt x="4243460" y="873101"/>
                    <a:pt x="4243460" y="873101"/>
                  </a:cubicBezTo>
                  <a:cubicBezTo>
                    <a:pt x="4241113" y="870754"/>
                    <a:pt x="4238766" y="870754"/>
                    <a:pt x="4236419" y="868407"/>
                  </a:cubicBezTo>
                  <a:cubicBezTo>
                    <a:pt x="4231725" y="863713"/>
                    <a:pt x="4224684" y="859019"/>
                    <a:pt x="4219990" y="854325"/>
                  </a:cubicBezTo>
                  <a:cubicBezTo>
                    <a:pt x="4215296" y="849631"/>
                    <a:pt x="4210601" y="844937"/>
                    <a:pt x="4205907" y="842590"/>
                  </a:cubicBezTo>
                  <a:cubicBezTo>
                    <a:pt x="4201213" y="837896"/>
                    <a:pt x="4194172" y="833202"/>
                    <a:pt x="4189478" y="828507"/>
                  </a:cubicBezTo>
                  <a:cubicBezTo>
                    <a:pt x="4184784" y="823813"/>
                    <a:pt x="4180090" y="819119"/>
                    <a:pt x="4175395" y="816772"/>
                  </a:cubicBezTo>
                  <a:cubicBezTo>
                    <a:pt x="4170701" y="812078"/>
                    <a:pt x="4163660" y="807384"/>
                    <a:pt x="4158966" y="805037"/>
                  </a:cubicBezTo>
                  <a:cubicBezTo>
                    <a:pt x="4154272" y="800343"/>
                    <a:pt x="4149578" y="797996"/>
                    <a:pt x="4142537" y="793302"/>
                  </a:cubicBezTo>
                  <a:cubicBezTo>
                    <a:pt x="4137843" y="788608"/>
                    <a:pt x="4130802" y="786261"/>
                    <a:pt x="4126108" y="781566"/>
                  </a:cubicBezTo>
                  <a:cubicBezTo>
                    <a:pt x="4121414" y="776872"/>
                    <a:pt x="4114372" y="774525"/>
                    <a:pt x="4109678" y="769831"/>
                  </a:cubicBezTo>
                  <a:cubicBezTo>
                    <a:pt x="4104984" y="765137"/>
                    <a:pt x="4097943" y="762790"/>
                    <a:pt x="4093249" y="758096"/>
                  </a:cubicBezTo>
                  <a:cubicBezTo>
                    <a:pt x="4088555" y="753402"/>
                    <a:pt x="4081514" y="751055"/>
                    <a:pt x="4076820" y="746361"/>
                  </a:cubicBezTo>
                  <a:cubicBezTo>
                    <a:pt x="4072126" y="744014"/>
                    <a:pt x="4067432" y="739320"/>
                    <a:pt x="4060390" y="736973"/>
                  </a:cubicBezTo>
                  <a:cubicBezTo>
                    <a:pt x="4055696" y="732279"/>
                    <a:pt x="4048655" y="729931"/>
                    <a:pt x="4043961" y="725237"/>
                  </a:cubicBezTo>
                  <a:cubicBezTo>
                    <a:pt x="4039267" y="722890"/>
                    <a:pt x="4034573" y="718196"/>
                    <a:pt x="4027532" y="715849"/>
                  </a:cubicBezTo>
                  <a:cubicBezTo>
                    <a:pt x="4020491" y="711155"/>
                    <a:pt x="4015797" y="708808"/>
                    <a:pt x="4008755" y="706461"/>
                  </a:cubicBezTo>
                  <a:cubicBezTo>
                    <a:pt x="4004061" y="704114"/>
                    <a:pt x="3999367" y="699420"/>
                    <a:pt x="3992326" y="697073"/>
                  </a:cubicBezTo>
                  <a:cubicBezTo>
                    <a:pt x="3985285" y="694726"/>
                    <a:pt x="3980591" y="690032"/>
                    <a:pt x="3973550" y="687685"/>
                  </a:cubicBezTo>
                  <a:cubicBezTo>
                    <a:pt x="3968856" y="685338"/>
                    <a:pt x="3964161" y="682991"/>
                    <a:pt x="3957120" y="678296"/>
                  </a:cubicBezTo>
                  <a:cubicBezTo>
                    <a:pt x="3952426" y="675949"/>
                    <a:pt x="3947732" y="673602"/>
                    <a:pt x="3943038" y="671255"/>
                  </a:cubicBezTo>
                  <a:cubicBezTo>
                    <a:pt x="3943038" y="671255"/>
                    <a:pt x="3943038" y="671255"/>
                    <a:pt x="3940691" y="668908"/>
                  </a:cubicBezTo>
                  <a:cubicBezTo>
                    <a:pt x="3933650" y="664214"/>
                    <a:pt x="3924262" y="657173"/>
                    <a:pt x="3917220" y="652479"/>
                  </a:cubicBezTo>
                  <a:cubicBezTo>
                    <a:pt x="3910180" y="647785"/>
                    <a:pt x="3900791" y="640744"/>
                    <a:pt x="3893750" y="636050"/>
                  </a:cubicBezTo>
                  <a:cubicBezTo>
                    <a:pt x="3886709" y="631355"/>
                    <a:pt x="3877321" y="624314"/>
                    <a:pt x="3870279" y="619620"/>
                  </a:cubicBezTo>
                  <a:cubicBezTo>
                    <a:pt x="3863239" y="614926"/>
                    <a:pt x="3853850" y="607885"/>
                    <a:pt x="3846809" y="603191"/>
                  </a:cubicBezTo>
                  <a:cubicBezTo>
                    <a:pt x="3839768" y="598497"/>
                    <a:pt x="3830380" y="593803"/>
                    <a:pt x="3823339" y="586762"/>
                  </a:cubicBezTo>
                  <a:cubicBezTo>
                    <a:pt x="3816298" y="582068"/>
                    <a:pt x="3806909" y="575026"/>
                    <a:pt x="3799868" y="570332"/>
                  </a:cubicBezTo>
                  <a:cubicBezTo>
                    <a:pt x="3792827" y="565638"/>
                    <a:pt x="3783439" y="560944"/>
                    <a:pt x="3776398" y="556250"/>
                  </a:cubicBezTo>
                  <a:cubicBezTo>
                    <a:pt x="3767010" y="551556"/>
                    <a:pt x="3759968" y="546862"/>
                    <a:pt x="3750580" y="539821"/>
                  </a:cubicBezTo>
                  <a:cubicBezTo>
                    <a:pt x="3743539" y="535127"/>
                    <a:pt x="3734151" y="530433"/>
                    <a:pt x="3724763" y="525738"/>
                  </a:cubicBezTo>
                  <a:cubicBezTo>
                    <a:pt x="3715375" y="521044"/>
                    <a:pt x="3708333" y="516350"/>
                    <a:pt x="3698945" y="511656"/>
                  </a:cubicBezTo>
                  <a:cubicBezTo>
                    <a:pt x="3691904" y="506962"/>
                    <a:pt x="3682516" y="502268"/>
                    <a:pt x="3673128" y="497574"/>
                  </a:cubicBezTo>
                  <a:cubicBezTo>
                    <a:pt x="3668434" y="495227"/>
                    <a:pt x="3666086" y="492880"/>
                    <a:pt x="3661392" y="490533"/>
                  </a:cubicBezTo>
                  <a:cubicBezTo>
                    <a:pt x="3661392" y="490533"/>
                    <a:pt x="3661392" y="488186"/>
                    <a:pt x="3663740" y="488186"/>
                  </a:cubicBezTo>
                  <a:cubicBezTo>
                    <a:pt x="3670781" y="490533"/>
                    <a:pt x="3677822" y="490533"/>
                    <a:pt x="3682516" y="492880"/>
                  </a:cubicBezTo>
                  <a:cubicBezTo>
                    <a:pt x="3687210" y="492880"/>
                    <a:pt x="3689557" y="492880"/>
                    <a:pt x="3694251" y="495227"/>
                  </a:cubicBezTo>
                  <a:close/>
                  <a:moveTo>
                    <a:pt x="4299789" y="952901"/>
                  </a:moveTo>
                  <a:cubicBezTo>
                    <a:pt x="4306830" y="962289"/>
                    <a:pt x="4316218" y="971677"/>
                    <a:pt x="4323260" y="983412"/>
                  </a:cubicBezTo>
                  <a:cubicBezTo>
                    <a:pt x="4327954" y="990454"/>
                    <a:pt x="4332648" y="995148"/>
                    <a:pt x="4337342" y="1002189"/>
                  </a:cubicBezTo>
                  <a:cubicBezTo>
                    <a:pt x="4344383" y="1011577"/>
                    <a:pt x="4351424" y="1020965"/>
                    <a:pt x="4358465" y="1030353"/>
                  </a:cubicBezTo>
                  <a:cubicBezTo>
                    <a:pt x="4363159" y="1037394"/>
                    <a:pt x="4367854" y="1044436"/>
                    <a:pt x="4372548" y="1051477"/>
                  </a:cubicBezTo>
                  <a:cubicBezTo>
                    <a:pt x="4379589" y="1060865"/>
                    <a:pt x="4384283" y="1070253"/>
                    <a:pt x="4391324" y="1079641"/>
                  </a:cubicBezTo>
                  <a:cubicBezTo>
                    <a:pt x="4396018" y="1086683"/>
                    <a:pt x="4400712" y="1093724"/>
                    <a:pt x="4405406" y="1100765"/>
                  </a:cubicBezTo>
                  <a:cubicBezTo>
                    <a:pt x="4412447" y="1110153"/>
                    <a:pt x="4417141" y="1119541"/>
                    <a:pt x="4424183" y="1128929"/>
                  </a:cubicBezTo>
                  <a:cubicBezTo>
                    <a:pt x="4428877" y="1135970"/>
                    <a:pt x="4433571" y="1143012"/>
                    <a:pt x="4438265" y="1150053"/>
                  </a:cubicBezTo>
                  <a:cubicBezTo>
                    <a:pt x="4438265" y="1152400"/>
                    <a:pt x="4440612" y="1154747"/>
                    <a:pt x="4440612" y="1154747"/>
                  </a:cubicBezTo>
                  <a:cubicBezTo>
                    <a:pt x="4414795" y="1119541"/>
                    <a:pt x="4386630" y="1086683"/>
                    <a:pt x="4358465" y="1053824"/>
                  </a:cubicBezTo>
                  <a:cubicBezTo>
                    <a:pt x="4346730" y="1039742"/>
                    <a:pt x="4334995" y="1025659"/>
                    <a:pt x="4320913" y="1011577"/>
                  </a:cubicBezTo>
                  <a:cubicBezTo>
                    <a:pt x="4318566" y="1009230"/>
                    <a:pt x="4313872" y="1004536"/>
                    <a:pt x="4311524" y="1002189"/>
                  </a:cubicBezTo>
                  <a:cubicBezTo>
                    <a:pt x="4302136" y="992801"/>
                    <a:pt x="4292748" y="981065"/>
                    <a:pt x="4283360" y="971677"/>
                  </a:cubicBezTo>
                  <a:cubicBezTo>
                    <a:pt x="4278666" y="966983"/>
                    <a:pt x="4273972" y="962289"/>
                    <a:pt x="4269277" y="957595"/>
                  </a:cubicBezTo>
                  <a:cubicBezTo>
                    <a:pt x="4259889" y="948207"/>
                    <a:pt x="4252848" y="938819"/>
                    <a:pt x="4243460" y="931777"/>
                  </a:cubicBezTo>
                  <a:cubicBezTo>
                    <a:pt x="4238766" y="927083"/>
                    <a:pt x="4234072" y="922389"/>
                    <a:pt x="4227031" y="917695"/>
                  </a:cubicBezTo>
                  <a:cubicBezTo>
                    <a:pt x="4222337" y="913001"/>
                    <a:pt x="4219990" y="910654"/>
                    <a:pt x="4215296" y="905960"/>
                  </a:cubicBezTo>
                  <a:cubicBezTo>
                    <a:pt x="4217643" y="905960"/>
                    <a:pt x="4217643" y="903613"/>
                    <a:pt x="4219990" y="903613"/>
                  </a:cubicBezTo>
                  <a:cubicBezTo>
                    <a:pt x="4219990" y="903613"/>
                    <a:pt x="4222337" y="903613"/>
                    <a:pt x="4222337" y="901266"/>
                  </a:cubicBezTo>
                  <a:cubicBezTo>
                    <a:pt x="4224684" y="901266"/>
                    <a:pt x="4227031" y="898919"/>
                    <a:pt x="4229378" y="898919"/>
                  </a:cubicBezTo>
                  <a:cubicBezTo>
                    <a:pt x="4229378" y="898919"/>
                    <a:pt x="4229378" y="898919"/>
                    <a:pt x="4229378" y="898919"/>
                  </a:cubicBezTo>
                  <a:cubicBezTo>
                    <a:pt x="4231725" y="908307"/>
                    <a:pt x="4238766" y="913001"/>
                    <a:pt x="4248154" y="913001"/>
                  </a:cubicBezTo>
                  <a:cubicBezTo>
                    <a:pt x="4252848" y="913001"/>
                    <a:pt x="4257542" y="910654"/>
                    <a:pt x="4259889" y="908307"/>
                  </a:cubicBezTo>
                  <a:cubicBezTo>
                    <a:pt x="4266931" y="917695"/>
                    <a:pt x="4276319" y="927083"/>
                    <a:pt x="4283360" y="938819"/>
                  </a:cubicBezTo>
                  <a:cubicBezTo>
                    <a:pt x="4292748" y="941166"/>
                    <a:pt x="4295095" y="945860"/>
                    <a:pt x="4299789" y="952901"/>
                  </a:cubicBezTo>
                  <a:close/>
                  <a:moveTo>
                    <a:pt x="4487553" y="1218117"/>
                  </a:moveTo>
                  <a:cubicBezTo>
                    <a:pt x="4492247" y="1225158"/>
                    <a:pt x="4496941" y="1229852"/>
                    <a:pt x="4499288" y="1236893"/>
                  </a:cubicBezTo>
                  <a:cubicBezTo>
                    <a:pt x="4506329" y="1246282"/>
                    <a:pt x="4511023" y="1253323"/>
                    <a:pt x="4518065" y="1262711"/>
                  </a:cubicBezTo>
                  <a:cubicBezTo>
                    <a:pt x="4522759" y="1267405"/>
                    <a:pt x="4525106" y="1274446"/>
                    <a:pt x="4529800" y="1279140"/>
                  </a:cubicBezTo>
                  <a:cubicBezTo>
                    <a:pt x="4534494" y="1288529"/>
                    <a:pt x="4541535" y="1297917"/>
                    <a:pt x="4546229" y="1304958"/>
                  </a:cubicBezTo>
                  <a:cubicBezTo>
                    <a:pt x="4550923" y="1309652"/>
                    <a:pt x="4553270" y="1316693"/>
                    <a:pt x="4557964" y="1321387"/>
                  </a:cubicBezTo>
                  <a:cubicBezTo>
                    <a:pt x="4557964" y="1323734"/>
                    <a:pt x="4560311" y="1326081"/>
                    <a:pt x="4560311" y="1326081"/>
                  </a:cubicBezTo>
                  <a:cubicBezTo>
                    <a:pt x="4557964" y="1328428"/>
                    <a:pt x="4557964" y="1333122"/>
                    <a:pt x="4557964" y="1335469"/>
                  </a:cubicBezTo>
                  <a:cubicBezTo>
                    <a:pt x="4557964" y="1347205"/>
                    <a:pt x="4567353" y="1356593"/>
                    <a:pt x="4579088" y="1356593"/>
                  </a:cubicBezTo>
                  <a:cubicBezTo>
                    <a:pt x="4579088" y="1356593"/>
                    <a:pt x="4579088" y="1356593"/>
                    <a:pt x="4581435" y="1356593"/>
                  </a:cubicBezTo>
                  <a:cubicBezTo>
                    <a:pt x="4583782" y="1358940"/>
                    <a:pt x="4586129" y="1361287"/>
                    <a:pt x="4586129" y="1365981"/>
                  </a:cubicBezTo>
                  <a:cubicBezTo>
                    <a:pt x="4590823" y="1373022"/>
                    <a:pt x="4595517" y="1382410"/>
                    <a:pt x="4600211" y="1389451"/>
                  </a:cubicBezTo>
                  <a:cubicBezTo>
                    <a:pt x="4600211" y="1391799"/>
                    <a:pt x="4602558" y="1394146"/>
                    <a:pt x="4602558" y="1396493"/>
                  </a:cubicBezTo>
                  <a:cubicBezTo>
                    <a:pt x="4607252" y="1405881"/>
                    <a:pt x="4609599" y="1415269"/>
                    <a:pt x="4614294" y="1424657"/>
                  </a:cubicBezTo>
                  <a:cubicBezTo>
                    <a:pt x="4616640" y="1431698"/>
                    <a:pt x="4618988" y="1436392"/>
                    <a:pt x="4621334" y="1443434"/>
                  </a:cubicBezTo>
                  <a:cubicBezTo>
                    <a:pt x="4623682" y="1450475"/>
                    <a:pt x="4626029" y="1459863"/>
                    <a:pt x="4630723" y="1466904"/>
                  </a:cubicBezTo>
                  <a:cubicBezTo>
                    <a:pt x="4630723" y="1466904"/>
                    <a:pt x="4630723" y="1466904"/>
                    <a:pt x="4630723" y="1466904"/>
                  </a:cubicBezTo>
                  <a:cubicBezTo>
                    <a:pt x="4628376" y="1462210"/>
                    <a:pt x="4623682" y="1457516"/>
                    <a:pt x="4621334" y="1450475"/>
                  </a:cubicBezTo>
                  <a:cubicBezTo>
                    <a:pt x="4616640" y="1441087"/>
                    <a:pt x="4609599" y="1434045"/>
                    <a:pt x="4604905" y="1424657"/>
                  </a:cubicBezTo>
                  <a:cubicBezTo>
                    <a:pt x="4602558" y="1419963"/>
                    <a:pt x="4597864" y="1415269"/>
                    <a:pt x="4595517" y="1410575"/>
                  </a:cubicBezTo>
                  <a:cubicBezTo>
                    <a:pt x="4590823" y="1403534"/>
                    <a:pt x="4586129" y="1398840"/>
                    <a:pt x="4581435" y="1391799"/>
                  </a:cubicBezTo>
                  <a:cubicBezTo>
                    <a:pt x="4581435" y="1391799"/>
                    <a:pt x="4581435" y="1389451"/>
                    <a:pt x="4581435" y="1389451"/>
                  </a:cubicBezTo>
                  <a:cubicBezTo>
                    <a:pt x="4576741" y="1377716"/>
                    <a:pt x="4569699" y="1365981"/>
                    <a:pt x="4565005" y="1354246"/>
                  </a:cubicBezTo>
                  <a:cubicBezTo>
                    <a:pt x="4562658" y="1349552"/>
                    <a:pt x="4560311" y="1342511"/>
                    <a:pt x="4555617" y="1337817"/>
                  </a:cubicBezTo>
                  <a:cubicBezTo>
                    <a:pt x="4546229" y="1321387"/>
                    <a:pt x="4536841" y="1302611"/>
                    <a:pt x="4527453" y="1286181"/>
                  </a:cubicBezTo>
                  <a:cubicBezTo>
                    <a:pt x="4518065" y="1269752"/>
                    <a:pt x="4508676" y="1250976"/>
                    <a:pt x="4499288" y="1234546"/>
                  </a:cubicBezTo>
                  <a:cubicBezTo>
                    <a:pt x="4494594" y="1227505"/>
                    <a:pt x="4492247" y="1222811"/>
                    <a:pt x="4487553" y="1215770"/>
                  </a:cubicBezTo>
                  <a:cubicBezTo>
                    <a:pt x="4482859" y="1206382"/>
                    <a:pt x="4478165" y="1199341"/>
                    <a:pt x="4471124" y="1189953"/>
                  </a:cubicBezTo>
                  <a:cubicBezTo>
                    <a:pt x="4471124" y="1189953"/>
                    <a:pt x="4471124" y="1192300"/>
                    <a:pt x="4473471" y="1192300"/>
                  </a:cubicBezTo>
                  <a:cubicBezTo>
                    <a:pt x="4475818" y="1201688"/>
                    <a:pt x="4480512" y="1211076"/>
                    <a:pt x="4487553" y="1218117"/>
                  </a:cubicBezTo>
                  <a:close/>
                  <a:moveTo>
                    <a:pt x="4616640" y="1412922"/>
                  </a:moveTo>
                  <a:cubicBezTo>
                    <a:pt x="4621334" y="1424657"/>
                    <a:pt x="4628376" y="1434045"/>
                    <a:pt x="4633070" y="1445781"/>
                  </a:cubicBezTo>
                  <a:cubicBezTo>
                    <a:pt x="4637764" y="1455169"/>
                    <a:pt x="4642458" y="1464557"/>
                    <a:pt x="4647152" y="1473945"/>
                  </a:cubicBezTo>
                  <a:cubicBezTo>
                    <a:pt x="4651846" y="1483333"/>
                    <a:pt x="4656540" y="1492722"/>
                    <a:pt x="4658887" y="1502110"/>
                  </a:cubicBezTo>
                  <a:cubicBezTo>
                    <a:pt x="4656540" y="1499763"/>
                    <a:pt x="4656540" y="1495069"/>
                    <a:pt x="4654193" y="1492722"/>
                  </a:cubicBezTo>
                  <a:cubicBezTo>
                    <a:pt x="4651846" y="1488027"/>
                    <a:pt x="4649499" y="1483333"/>
                    <a:pt x="4647152" y="1478639"/>
                  </a:cubicBezTo>
                  <a:cubicBezTo>
                    <a:pt x="4637764" y="1462210"/>
                    <a:pt x="4628376" y="1443434"/>
                    <a:pt x="4618988" y="1427004"/>
                  </a:cubicBezTo>
                  <a:cubicBezTo>
                    <a:pt x="4611946" y="1408228"/>
                    <a:pt x="4602558" y="1391799"/>
                    <a:pt x="4593170" y="1373022"/>
                  </a:cubicBezTo>
                  <a:cubicBezTo>
                    <a:pt x="4593170" y="1373022"/>
                    <a:pt x="4593170" y="1373022"/>
                    <a:pt x="4593170" y="1370675"/>
                  </a:cubicBezTo>
                  <a:cubicBezTo>
                    <a:pt x="4595517" y="1375369"/>
                    <a:pt x="4597864" y="1380063"/>
                    <a:pt x="4600211" y="1384757"/>
                  </a:cubicBezTo>
                  <a:cubicBezTo>
                    <a:pt x="4607252" y="1394146"/>
                    <a:pt x="4611946" y="1403534"/>
                    <a:pt x="4616640" y="1412922"/>
                  </a:cubicBezTo>
                  <a:close/>
                  <a:moveTo>
                    <a:pt x="4719911" y="1640586"/>
                  </a:moveTo>
                  <a:cubicBezTo>
                    <a:pt x="4722257" y="1647627"/>
                    <a:pt x="4724605" y="1652321"/>
                    <a:pt x="4726952" y="1659362"/>
                  </a:cubicBezTo>
                  <a:cubicBezTo>
                    <a:pt x="4729299" y="1664056"/>
                    <a:pt x="4731646" y="1668750"/>
                    <a:pt x="4731646" y="1673444"/>
                  </a:cubicBezTo>
                  <a:cubicBezTo>
                    <a:pt x="4729299" y="1666403"/>
                    <a:pt x="4726952" y="1661709"/>
                    <a:pt x="4724605" y="1654668"/>
                  </a:cubicBezTo>
                  <a:cubicBezTo>
                    <a:pt x="4722257" y="1649974"/>
                    <a:pt x="4719911" y="1645280"/>
                    <a:pt x="4719911" y="1640586"/>
                  </a:cubicBezTo>
                  <a:cubicBezTo>
                    <a:pt x="4717563" y="1640586"/>
                    <a:pt x="4717563" y="1638238"/>
                    <a:pt x="4717563" y="1635891"/>
                  </a:cubicBezTo>
                  <a:cubicBezTo>
                    <a:pt x="4712869" y="1626503"/>
                    <a:pt x="4710522" y="1614768"/>
                    <a:pt x="4705828" y="1605380"/>
                  </a:cubicBezTo>
                  <a:cubicBezTo>
                    <a:pt x="4705828" y="1607727"/>
                    <a:pt x="4708175" y="1610074"/>
                    <a:pt x="4708175" y="1612421"/>
                  </a:cubicBezTo>
                  <a:cubicBezTo>
                    <a:pt x="4710522" y="1621809"/>
                    <a:pt x="4715216" y="1631197"/>
                    <a:pt x="4719911" y="1640586"/>
                  </a:cubicBezTo>
                  <a:close/>
                  <a:moveTo>
                    <a:pt x="4809098" y="2060707"/>
                  </a:moveTo>
                  <a:cubicBezTo>
                    <a:pt x="4809098" y="2063054"/>
                    <a:pt x="4809098" y="2063054"/>
                    <a:pt x="4809098" y="2060707"/>
                  </a:cubicBezTo>
                  <a:cubicBezTo>
                    <a:pt x="4809098" y="2077136"/>
                    <a:pt x="4809098" y="2088871"/>
                    <a:pt x="4809098" y="2102954"/>
                  </a:cubicBezTo>
                  <a:cubicBezTo>
                    <a:pt x="4809098" y="2100607"/>
                    <a:pt x="4809098" y="2098260"/>
                    <a:pt x="4809098" y="2098260"/>
                  </a:cubicBezTo>
                  <a:cubicBezTo>
                    <a:pt x="4809098" y="2093565"/>
                    <a:pt x="4809098" y="2086524"/>
                    <a:pt x="4809098" y="2081830"/>
                  </a:cubicBezTo>
                  <a:cubicBezTo>
                    <a:pt x="4809098" y="2074789"/>
                    <a:pt x="4809098" y="2067748"/>
                    <a:pt x="4806751" y="2063054"/>
                  </a:cubicBezTo>
                  <a:cubicBezTo>
                    <a:pt x="4806751" y="2058360"/>
                    <a:pt x="4806751" y="2053666"/>
                    <a:pt x="4806751" y="2046624"/>
                  </a:cubicBezTo>
                  <a:cubicBezTo>
                    <a:pt x="4806751" y="2039583"/>
                    <a:pt x="4806751" y="2034889"/>
                    <a:pt x="4804404" y="2027848"/>
                  </a:cubicBezTo>
                  <a:cubicBezTo>
                    <a:pt x="4804404" y="2023154"/>
                    <a:pt x="4804404" y="2018460"/>
                    <a:pt x="4802057" y="2013766"/>
                  </a:cubicBezTo>
                  <a:cubicBezTo>
                    <a:pt x="4802057" y="2006725"/>
                    <a:pt x="4802057" y="1999684"/>
                    <a:pt x="4799710" y="1994990"/>
                  </a:cubicBezTo>
                  <a:cubicBezTo>
                    <a:pt x="4799710" y="1992643"/>
                    <a:pt x="4799710" y="1990295"/>
                    <a:pt x="4799710" y="1985601"/>
                  </a:cubicBezTo>
                  <a:cubicBezTo>
                    <a:pt x="4802057" y="1990295"/>
                    <a:pt x="4806751" y="1992643"/>
                    <a:pt x="4811445" y="1992643"/>
                  </a:cubicBezTo>
                  <a:cubicBezTo>
                    <a:pt x="4811445" y="1994990"/>
                    <a:pt x="4811445" y="1997337"/>
                    <a:pt x="4811445" y="1999684"/>
                  </a:cubicBezTo>
                  <a:cubicBezTo>
                    <a:pt x="4811445" y="2002031"/>
                    <a:pt x="4811445" y="2004378"/>
                    <a:pt x="4811445" y="2004378"/>
                  </a:cubicBezTo>
                  <a:cubicBezTo>
                    <a:pt x="4811445" y="2009072"/>
                    <a:pt x="4811445" y="2011419"/>
                    <a:pt x="4811445" y="2016113"/>
                  </a:cubicBezTo>
                  <a:cubicBezTo>
                    <a:pt x="4811445" y="2016113"/>
                    <a:pt x="4811445" y="2016113"/>
                    <a:pt x="4811445" y="2016113"/>
                  </a:cubicBezTo>
                  <a:cubicBezTo>
                    <a:pt x="4809098" y="2018460"/>
                    <a:pt x="4806751" y="2023154"/>
                    <a:pt x="4806751" y="2027848"/>
                  </a:cubicBezTo>
                  <a:cubicBezTo>
                    <a:pt x="4806751" y="2032542"/>
                    <a:pt x="4809098" y="2034889"/>
                    <a:pt x="4809098" y="2037236"/>
                  </a:cubicBezTo>
                  <a:cubicBezTo>
                    <a:pt x="4809098" y="2037236"/>
                    <a:pt x="4809098" y="2039583"/>
                    <a:pt x="4809098" y="2039583"/>
                  </a:cubicBezTo>
                  <a:cubicBezTo>
                    <a:pt x="4809098" y="2048971"/>
                    <a:pt x="4809098" y="2056013"/>
                    <a:pt x="4809098" y="2060707"/>
                  </a:cubicBezTo>
                  <a:close/>
                  <a:moveTo>
                    <a:pt x="4802057" y="2161630"/>
                  </a:moveTo>
                  <a:cubicBezTo>
                    <a:pt x="4804404" y="2185100"/>
                    <a:pt x="4809098" y="2208571"/>
                    <a:pt x="4809098" y="2232041"/>
                  </a:cubicBezTo>
                  <a:cubicBezTo>
                    <a:pt x="4809098" y="2232041"/>
                    <a:pt x="4809098" y="2232041"/>
                    <a:pt x="4809098" y="2232041"/>
                  </a:cubicBezTo>
                  <a:cubicBezTo>
                    <a:pt x="4811445" y="2246123"/>
                    <a:pt x="4811445" y="2262553"/>
                    <a:pt x="4811445" y="2276635"/>
                  </a:cubicBezTo>
                  <a:cubicBezTo>
                    <a:pt x="4811445" y="2276635"/>
                    <a:pt x="4809098" y="2276635"/>
                    <a:pt x="4809098" y="2276635"/>
                  </a:cubicBezTo>
                  <a:cubicBezTo>
                    <a:pt x="4809098" y="2276635"/>
                    <a:pt x="4809098" y="2276635"/>
                    <a:pt x="4809098" y="2276635"/>
                  </a:cubicBezTo>
                  <a:cubicBezTo>
                    <a:pt x="4806751" y="2257859"/>
                    <a:pt x="4806751" y="2239082"/>
                    <a:pt x="4804404" y="2220306"/>
                  </a:cubicBezTo>
                  <a:cubicBezTo>
                    <a:pt x="4804404" y="2213265"/>
                    <a:pt x="4802057" y="2206224"/>
                    <a:pt x="4802057" y="2196836"/>
                  </a:cubicBezTo>
                  <a:cubicBezTo>
                    <a:pt x="4799710" y="2180406"/>
                    <a:pt x="4797363" y="2161630"/>
                    <a:pt x="4795016" y="2145201"/>
                  </a:cubicBezTo>
                  <a:cubicBezTo>
                    <a:pt x="4797363" y="2147548"/>
                    <a:pt x="4799710" y="2147548"/>
                    <a:pt x="4799710" y="2149895"/>
                  </a:cubicBezTo>
                  <a:cubicBezTo>
                    <a:pt x="4799710" y="2149895"/>
                    <a:pt x="4799710" y="2152242"/>
                    <a:pt x="4799710" y="2152242"/>
                  </a:cubicBezTo>
                  <a:cubicBezTo>
                    <a:pt x="4799710" y="2156936"/>
                    <a:pt x="4802057" y="2159283"/>
                    <a:pt x="4802057" y="2161630"/>
                  </a:cubicBezTo>
                  <a:close/>
                  <a:moveTo>
                    <a:pt x="4785628" y="2145201"/>
                  </a:moveTo>
                  <a:cubicBezTo>
                    <a:pt x="4783281" y="2131118"/>
                    <a:pt x="4778587" y="2119383"/>
                    <a:pt x="4776240" y="2105301"/>
                  </a:cubicBezTo>
                  <a:cubicBezTo>
                    <a:pt x="4776240" y="2102954"/>
                    <a:pt x="4773892" y="2100607"/>
                    <a:pt x="4773892" y="2098260"/>
                  </a:cubicBezTo>
                  <a:cubicBezTo>
                    <a:pt x="4769198" y="2084177"/>
                    <a:pt x="4766852" y="2072442"/>
                    <a:pt x="4762157" y="2060707"/>
                  </a:cubicBezTo>
                  <a:cubicBezTo>
                    <a:pt x="4762157" y="2060707"/>
                    <a:pt x="4762157" y="2060707"/>
                    <a:pt x="4762157" y="2060707"/>
                  </a:cubicBezTo>
                  <a:cubicBezTo>
                    <a:pt x="4757463" y="2048971"/>
                    <a:pt x="4752769" y="2037236"/>
                    <a:pt x="4748075" y="2025501"/>
                  </a:cubicBezTo>
                  <a:cubicBezTo>
                    <a:pt x="4748075" y="2023154"/>
                    <a:pt x="4745728" y="2020807"/>
                    <a:pt x="4745728" y="2018460"/>
                  </a:cubicBezTo>
                  <a:cubicBezTo>
                    <a:pt x="4741034" y="2006725"/>
                    <a:pt x="4736340" y="1997337"/>
                    <a:pt x="4731646" y="1985601"/>
                  </a:cubicBezTo>
                  <a:cubicBezTo>
                    <a:pt x="4731646" y="1983254"/>
                    <a:pt x="4729299" y="1980907"/>
                    <a:pt x="4729299" y="1980907"/>
                  </a:cubicBezTo>
                  <a:cubicBezTo>
                    <a:pt x="4724605" y="1971519"/>
                    <a:pt x="4719911" y="1962131"/>
                    <a:pt x="4715216" y="1952743"/>
                  </a:cubicBezTo>
                  <a:cubicBezTo>
                    <a:pt x="4715216" y="1950396"/>
                    <a:pt x="4712869" y="1950396"/>
                    <a:pt x="4712869" y="1948049"/>
                  </a:cubicBezTo>
                  <a:cubicBezTo>
                    <a:pt x="4708175" y="1938660"/>
                    <a:pt x="4701134" y="1929272"/>
                    <a:pt x="4696440" y="1919884"/>
                  </a:cubicBezTo>
                  <a:cubicBezTo>
                    <a:pt x="4694093" y="1917537"/>
                    <a:pt x="4694093" y="1915190"/>
                    <a:pt x="4691746" y="1915190"/>
                  </a:cubicBezTo>
                  <a:cubicBezTo>
                    <a:pt x="4689399" y="1912843"/>
                    <a:pt x="4687052" y="1908149"/>
                    <a:pt x="4684705" y="1905802"/>
                  </a:cubicBezTo>
                  <a:cubicBezTo>
                    <a:pt x="4689399" y="1901108"/>
                    <a:pt x="4691746" y="1896413"/>
                    <a:pt x="4691746" y="1889372"/>
                  </a:cubicBezTo>
                  <a:cubicBezTo>
                    <a:pt x="4691746" y="1877637"/>
                    <a:pt x="4682358" y="1868249"/>
                    <a:pt x="4670623" y="1868249"/>
                  </a:cubicBezTo>
                  <a:cubicBezTo>
                    <a:pt x="4670623" y="1868249"/>
                    <a:pt x="4668275" y="1868249"/>
                    <a:pt x="4668275" y="1868249"/>
                  </a:cubicBezTo>
                  <a:cubicBezTo>
                    <a:pt x="4665929" y="1856514"/>
                    <a:pt x="4665929" y="1847126"/>
                    <a:pt x="4663581" y="1837737"/>
                  </a:cubicBezTo>
                  <a:cubicBezTo>
                    <a:pt x="4663581" y="1835390"/>
                    <a:pt x="4663581" y="1833043"/>
                    <a:pt x="4663581" y="1830696"/>
                  </a:cubicBezTo>
                  <a:cubicBezTo>
                    <a:pt x="4663581" y="1826002"/>
                    <a:pt x="4661234" y="1821308"/>
                    <a:pt x="4661234" y="1816614"/>
                  </a:cubicBezTo>
                  <a:cubicBezTo>
                    <a:pt x="4661234" y="1811920"/>
                    <a:pt x="4658887" y="1807226"/>
                    <a:pt x="4658887" y="1802532"/>
                  </a:cubicBezTo>
                  <a:cubicBezTo>
                    <a:pt x="4658887" y="1800185"/>
                    <a:pt x="4658887" y="1797838"/>
                    <a:pt x="4658887" y="1795491"/>
                  </a:cubicBezTo>
                  <a:cubicBezTo>
                    <a:pt x="4658887" y="1795491"/>
                    <a:pt x="4658887" y="1795491"/>
                    <a:pt x="4658887" y="1795491"/>
                  </a:cubicBezTo>
                  <a:cubicBezTo>
                    <a:pt x="4661234" y="1795491"/>
                    <a:pt x="4663581" y="1795491"/>
                    <a:pt x="4663581" y="1793144"/>
                  </a:cubicBezTo>
                  <a:cubicBezTo>
                    <a:pt x="4670623" y="1804879"/>
                    <a:pt x="4675317" y="1816614"/>
                    <a:pt x="4682358" y="1828349"/>
                  </a:cubicBezTo>
                  <a:cubicBezTo>
                    <a:pt x="4684705" y="1833043"/>
                    <a:pt x="4687052" y="1837737"/>
                    <a:pt x="4689399" y="1842432"/>
                  </a:cubicBezTo>
                  <a:cubicBezTo>
                    <a:pt x="4696440" y="1854167"/>
                    <a:pt x="4701134" y="1868249"/>
                    <a:pt x="4708175" y="1882331"/>
                  </a:cubicBezTo>
                  <a:cubicBezTo>
                    <a:pt x="4710522" y="1889372"/>
                    <a:pt x="4712869" y="1896413"/>
                    <a:pt x="4717563" y="1901108"/>
                  </a:cubicBezTo>
                  <a:cubicBezTo>
                    <a:pt x="4722257" y="1912843"/>
                    <a:pt x="4726952" y="1926925"/>
                    <a:pt x="4731646" y="1938660"/>
                  </a:cubicBezTo>
                  <a:cubicBezTo>
                    <a:pt x="4733993" y="1945702"/>
                    <a:pt x="4736340" y="1952743"/>
                    <a:pt x="4738687" y="1959784"/>
                  </a:cubicBezTo>
                  <a:cubicBezTo>
                    <a:pt x="4743381" y="1973866"/>
                    <a:pt x="4748075" y="1987948"/>
                    <a:pt x="4752769" y="2002031"/>
                  </a:cubicBezTo>
                  <a:cubicBezTo>
                    <a:pt x="4755116" y="2006725"/>
                    <a:pt x="4757463" y="2013766"/>
                    <a:pt x="4757463" y="2018460"/>
                  </a:cubicBezTo>
                  <a:cubicBezTo>
                    <a:pt x="4764504" y="2039583"/>
                    <a:pt x="4769198" y="2058360"/>
                    <a:pt x="4773892" y="2079483"/>
                  </a:cubicBezTo>
                  <a:cubicBezTo>
                    <a:pt x="4773892" y="2081830"/>
                    <a:pt x="4776240" y="2086524"/>
                    <a:pt x="4776240" y="2088871"/>
                  </a:cubicBezTo>
                  <a:cubicBezTo>
                    <a:pt x="4778587" y="2107648"/>
                    <a:pt x="4783281" y="2126424"/>
                    <a:pt x="4785628" y="2145201"/>
                  </a:cubicBezTo>
                  <a:cubicBezTo>
                    <a:pt x="4787975" y="2152242"/>
                    <a:pt x="4790322" y="2159283"/>
                    <a:pt x="4790322" y="2166324"/>
                  </a:cubicBezTo>
                  <a:cubicBezTo>
                    <a:pt x="4790322" y="2171018"/>
                    <a:pt x="4792669" y="2175712"/>
                    <a:pt x="4792669" y="2180406"/>
                  </a:cubicBezTo>
                  <a:cubicBezTo>
                    <a:pt x="4790322" y="2168671"/>
                    <a:pt x="4787975" y="2159283"/>
                    <a:pt x="4785628" y="2149895"/>
                  </a:cubicBezTo>
                  <a:cubicBezTo>
                    <a:pt x="4785628" y="2147548"/>
                    <a:pt x="4785628" y="2147548"/>
                    <a:pt x="4785628" y="2145201"/>
                  </a:cubicBezTo>
                  <a:close/>
                  <a:moveTo>
                    <a:pt x="4672970" y="1950396"/>
                  </a:moveTo>
                  <a:cubicBezTo>
                    <a:pt x="4672970" y="1959784"/>
                    <a:pt x="4675317" y="1969172"/>
                    <a:pt x="4675317" y="1978560"/>
                  </a:cubicBezTo>
                  <a:cubicBezTo>
                    <a:pt x="4675317" y="1987948"/>
                    <a:pt x="4677664" y="1994990"/>
                    <a:pt x="4677664" y="2004378"/>
                  </a:cubicBezTo>
                  <a:cubicBezTo>
                    <a:pt x="4677664" y="2013766"/>
                    <a:pt x="4680011" y="2020807"/>
                    <a:pt x="4680011" y="2030195"/>
                  </a:cubicBezTo>
                  <a:cubicBezTo>
                    <a:pt x="4680011" y="2039583"/>
                    <a:pt x="4682358" y="2046624"/>
                    <a:pt x="4682358" y="2056013"/>
                  </a:cubicBezTo>
                  <a:cubicBezTo>
                    <a:pt x="4682358" y="2065401"/>
                    <a:pt x="4684705" y="2072442"/>
                    <a:pt x="4684705" y="2081830"/>
                  </a:cubicBezTo>
                  <a:cubicBezTo>
                    <a:pt x="4684705" y="2088871"/>
                    <a:pt x="4687052" y="2098260"/>
                    <a:pt x="4687052" y="2105301"/>
                  </a:cubicBezTo>
                  <a:cubicBezTo>
                    <a:pt x="4689399" y="2114689"/>
                    <a:pt x="4689399" y="2121730"/>
                    <a:pt x="4691746" y="2128771"/>
                  </a:cubicBezTo>
                  <a:cubicBezTo>
                    <a:pt x="4691746" y="2135812"/>
                    <a:pt x="4694093" y="2142853"/>
                    <a:pt x="4694093" y="2149895"/>
                  </a:cubicBezTo>
                  <a:cubicBezTo>
                    <a:pt x="4696440" y="2159283"/>
                    <a:pt x="4696440" y="2166324"/>
                    <a:pt x="4698787" y="2175712"/>
                  </a:cubicBezTo>
                  <a:cubicBezTo>
                    <a:pt x="4698787" y="2182753"/>
                    <a:pt x="4701134" y="2189794"/>
                    <a:pt x="4701134" y="2194489"/>
                  </a:cubicBezTo>
                  <a:cubicBezTo>
                    <a:pt x="4703481" y="2203877"/>
                    <a:pt x="4703481" y="2213265"/>
                    <a:pt x="4705828" y="2220306"/>
                  </a:cubicBezTo>
                  <a:cubicBezTo>
                    <a:pt x="4705828" y="2225000"/>
                    <a:pt x="4708175" y="2232041"/>
                    <a:pt x="4708175" y="2236735"/>
                  </a:cubicBezTo>
                  <a:cubicBezTo>
                    <a:pt x="4710522" y="2243776"/>
                    <a:pt x="4710522" y="2250818"/>
                    <a:pt x="4712869" y="2257859"/>
                  </a:cubicBezTo>
                  <a:cubicBezTo>
                    <a:pt x="4703481" y="2260206"/>
                    <a:pt x="4696440" y="2267247"/>
                    <a:pt x="4696440" y="2276635"/>
                  </a:cubicBezTo>
                  <a:cubicBezTo>
                    <a:pt x="4696440" y="2288370"/>
                    <a:pt x="4705828" y="2297759"/>
                    <a:pt x="4717563" y="2297759"/>
                  </a:cubicBezTo>
                  <a:cubicBezTo>
                    <a:pt x="4719911" y="2297759"/>
                    <a:pt x="4719911" y="2297759"/>
                    <a:pt x="4722257" y="2297759"/>
                  </a:cubicBezTo>
                  <a:cubicBezTo>
                    <a:pt x="4722257" y="2302453"/>
                    <a:pt x="4724605" y="2304800"/>
                    <a:pt x="4724605" y="2309494"/>
                  </a:cubicBezTo>
                  <a:cubicBezTo>
                    <a:pt x="4724605" y="2309494"/>
                    <a:pt x="4724605" y="2311841"/>
                    <a:pt x="4724605" y="2311841"/>
                  </a:cubicBezTo>
                  <a:cubicBezTo>
                    <a:pt x="4724605" y="2316535"/>
                    <a:pt x="4726952" y="2318882"/>
                    <a:pt x="4726952" y="2323576"/>
                  </a:cubicBezTo>
                  <a:cubicBezTo>
                    <a:pt x="4726952" y="2325923"/>
                    <a:pt x="4726952" y="2325923"/>
                    <a:pt x="4726952" y="2328270"/>
                  </a:cubicBezTo>
                  <a:cubicBezTo>
                    <a:pt x="4726952" y="2332964"/>
                    <a:pt x="4729299" y="2335311"/>
                    <a:pt x="4729299" y="2340005"/>
                  </a:cubicBezTo>
                  <a:cubicBezTo>
                    <a:pt x="4729299" y="2342352"/>
                    <a:pt x="4729299" y="2342352"/>
                    <a:pt x="4731646" y="2344700"/>
                  </a:cubicBezTo>
                  <a:cubicBezTo>
                    <a:pt x="4731646" y="2347047"/>
                    <a:pt x="4733993" y="2351741"/>
                    <a:pt x="4733993" y="2354088"/>
                  </a:cubicBezTo>
                  <a:cubicBezTo>
                    <a:pt x="4733993" y="2356435"/>
                    <a:pt x="4733993" y="2356435"/>
                    <a:pt x="4736340" y="2358782"/>
                  </a:cubicBezTo>
                  <a:cubicBezTo>
                    <a:pt x="4736340" y="2361129"/>
                    <a:pt x="4738687" y="2363476"/>
                    <a:pt x="4738687" y="2368170"/>
                  </a:cubicBezTo>
                  <a:cubicBezTo>
                    <a:pt x="4738687" y="2370517"/>
                    <a:pt x="4738687" y="2370517"/>
                    <a:pt x="4741034" y="2372864"/>
                  </a:cubicBezTo>
                  <a:cubicBezTo>
                    <a:pt x="4741034" y="2375211"/>
                    <a:pt x="4743381" y="2377558"/>
                    <a:pt x="4743381" y="2379905"/>
                  </a:cubicBezTo>
                  <a:cubicBezTo>
                    <a:pt x="4743381" y="2382252"/>
                    <a:pt x="4743381" y="2382252"/>
                    <a:pt x="4745728" y="2384599"/>
                  </a:cubicBezTo>
                  <a:cubicBezTo>
                    <a:pt x="4745728" y="2386946"/>
                    <a:pt x="4748075" y="2389293"/>
                    <a:pt x="4748075" y="2391640"/>
                  </a:cubicBezTo>
                  <a:cubicBezTo>
                    <a:pt x="4748075" y="2393987"/>
                    <a:pt x="4750422" y="2393987"/>
                    <a:pt x="4750422" y="2396334"/>
                  </a:cubicBezTo>
                  <a:cubicBezTo>
                    <a:pt x="4750422" y="2398681"/>
                    <a:pt x="4752769" y="2401028"/>
                    <a:pt x="4752769" y="2403376"/>
                  </a:cubicBezTo>
                  <a:cubicBezTo>
                    <a:pt x="4752769" y="2405723"/>
                    <a:pt x="4755116" y="2405723"/>
                    <a:pt x="4755116" y="2408070"/>
                  </a:cubicBezTo>
                  <a:cubicBezTo>
                    <a:pt x="4755116" y="2410417"/>
                    <a:pt x="4757463" y="2412764"/>
                    <a:pt x="4757463" y="2412764"/>
                  </a:cubicBezTo>
                  <a:cubicBezTo>
                    <a:pt x="4757463" y="2415111"/>
                    <a:pt x="4759810" y="2415111"/>
                    <a:pt x="4759810" y="2417458"/>
                  </a:cubicBezTo>
                  <a:cubicBezTo>
                    <a:pt x="4759810" y="2419805"/>
                    <a:pt x="4762157" y="2419805"/>
                    <a:pt x="4762157" y="2422152"/>
                  </a:cubicBezTo>
                  <a:cubicBezTo>
                    <a:pt x="4762157" y="2422152"/>
                    <a:pt x="4764504" y="2424499"/>
                    <a:pt x="4764504" y="2424499"/>
                  </a:cubicBezTo>
                  <a:cubicBezTo>
                    <a:pt x="4764504" y="2426846"/>
                    <a:pt x="4766852" y="2426846"/>
                    <a:pt x="4766852" y="2429193"/>
                  </a:cubicBezTo>
                  <a:cubicBezTo>
                    <a:pt x="4766852" y="2429193"/>
                    <a:pt x="4769198" y="2431540"/>
                    <a:pt x="4769198" y="2431540"/>
                  </a:cubicBezTo>
                  <a:cubicBezTo>
                    <a:pt x="4769198" y="2431540"/>
                    <a:pt x="4771546" y="2433887"/>
                    <a:pt x="4771546" y="2433887"/>
                  </a:cubicBezTo>
                  <a:cubicBezTo>
                    <a:pt x="4771546" y="2433887"/>
                    <a:pt x="4771546" y="2433887"/>
                    <a:pt x="4771546" y="2433887"/>
                  </a:cubicBezTo>
                  <a:cubicBezTo>
                    <a:pt x="4769198" y="2436234"/>
                    <a:pt x="4769198" y="2438581"/>
                    <a:pt x="4769198" y="2443275"/>
                  </a:cubicBezTo>
                  <a:cubicBezTo>
                    <a:pt x="4769198" y="2445622"/>
                    <a:pt x="4769198" y="2450317"/>
                    <a:pt x="4771546" y="2452664"/>
                  </a:cubicBezTo>
                  <a:cubicBezTo>
                    <a:pt x="4771546" y="2452664"/>
                    <a:pt x="4769198" y="2452664"/>
                    <a:pt x="4769198" y="2452664"/>
                  </a:cubicBezTo>
                  <a:cubicBezTo>
                    <a:pt x="4766852" y="2452664"/>
                    <a:pt x="4766852" y="2455011"/>
                    <a:pt x="4764504" y="2455011"/>
                  </a:cubicBezTo>
                  <a:cubicBezTo>
                    <a:pt x="4762157" y="2455011"/>
                    <a:pt x="4757463" y="2457358"/>
                    <a:pt x="4755116" y="2457358"/>
                  </a:cubicBezTo>
                  <a:cubicBezTo>
                    <a:pt x="4752769" y="2457358"/>
                    <a:pt x="4752769" y="2457358"/>
                    <a:pt x="4750422" y="2457358"/>
                  </a:cubicBezTo>
                  <a:cubicBezTo>
                    <a:pt x="4745728" y="2457358"/>
                    <a:pt x="4741034" y="2457358"/>
                    <a:pt x="4736340" y="2457358"/>
                  </a:cubicBezTo>
                  <a:cubicBezTo>
                    <a:pt x="4733993" y="2457358"/>
                    <a:pt x="4731646" y="2457358"/>
                    <a:pt x="4729299" y="2457358"/>
                  </a:cubicBezTo>
                  <a:cubicBezTo>
                    <a:pt x="4729299" y="2457358"/>
                    <a:pt x="4729299" y="2457358"/>
                    <a:pt x="4729299" y="2455011"/>
                  </a:cubicBezTo>
                  <a:cubicBezTo>
                    <a:pt x="4729299" y="2443275"/>
                    <a:pt x="4719911" y="2433887"/>
                    <a:pt x="4708175" y="2433887"/>
                  </a:cubicBezTo>
                  <a:cubicBezTo>
                    <a:pt x="4705828" y="2433887"/>
                    <a:pt x="4705828" y="2433887"/>
                    <a:pt x="4703481" y="2433887"/>
                  </a:cubicBezTo>
                  <a:cubicBezTo>
                    <a:pt x="4701134" y="2419805"/>
                    <a:pt x="4696440" y="2408070"/>
                    <a:pt x="4694093" y="2393987"/>
                  </a:cubicBezTo>
                  <a:cubicBezTo>
                    <a:pt x="4694093" y="2391640"/>
                    <a:pt x="4694093" y="2389293"/>
                    <a:pt x="4691746" y="2384599"/>
                  </a:cubicBezTo>
                  <a:cubicBezTo>
                    <a:pt x="4689399" y="2377558"/>
                    <a:pt x="4689399" y="2370517"/>
                    <a:pt x="4687052" y="2361129"/>
                  </a:cubicBezTo>
                  <a:cubicBezTo>
                    <a:pt x="4687052" y="2356435"/>
                    <a:pt x="4684705" y="2354088"/>
                    <a:pt x="4684705" y="2349394"/>
                  </a:cubicBezTo>
                  <a:cubicBezTo>
                    <a:pt x="4684705" y="2342352"/>
                    <a:pt x="4682358" y="2335311"/>
                    <a:pt x="4682358" y="2328270"/>
                  </a:cubicBezTo>
                  <a:cubicBezTo>
                    <a:pt x="4682358" y="2323576"/>
                    <a:pt x="4680011" y="2318882"/>
                    <a:pt x="4680011" y="2314188"/>
                  </a:cubicBezTo>
                  <a:cubicBezTo>
                    <a:pt x="4680011" y="2307147"/>
                    <a:pt x="4677664" y="2300106"/>
                    <a:pt x="4677664" y="2293064"/>
                  </a:cubicBezTo>
                  <a:cubicBezTo>
                    <a:pt x="4677664" y="2288370"/>
                    <a:pt x="4675317" y="2283676"/>
                    <a:pt x="4675317" y="2278982"/>
                  </a:cubicBezTo>
                  <a:cubicBezTo>
                    <a:pt x="4675317" y="2271941"/>
                    <a:pt x="4672970" y="2264900"/>
                    <a:pt x="4672970" y="2260206"/>
                  </a:cubicBezTo>
                  <a:cubicBezTo>
                    <a:pt x="4672970" y="2255512"/>
                    <a:pt x="4672970" y="2250818"/>
                    <a:pt x="4670623" y="2246123"/>
                  </a:cubicBezTo>
                  <a:cubicBezTo>
                    <a:pt x="4670623" y="2239082"/>
                    <a:pt x="4668275" y="2232041"/>
                    <a:pt x="4668275" y="2227347"/>
                  </a:cubicBezTo>
                  <a:cubicBezTo>
                    <a:pt x="4668275" y="2222653"/>
                    <a:pt x="4668275" y="2215612"/>
                    <a:pt x="4665929" y="2210918"/>
                  </a:cubicBezTo>
                  <a:cubicBezTo>
                    <a:pt x="4665929" y="2203877"/>
                    <a:pt x="4663581" y="2196836"/>
                    <a:pt x="4663581" y="2192142"/>
                  </a:cubicBezTo>
                  <a:cubicBezTo>
                    <a:pt x="4663581" y="2187447"/>
                    <a:pt x="4663581" y="2180406"/>
                    <a:pt x="4661234" y="2175712"/>
                  </a:cubicBezTo>
                  <a:cubicBezTo>
                    <a:pt x="4661234" y="2168671"/>
                    <a:pt x="4661234" y="2161630"/>
                    <a:pt x="4658887" y="2154589"/>
                  </a:cubicBezTo>
                  <a:cubicBezTo>
                    <a:pt x="4658887" y="2149895"/>
                    <a:pt x="4658887" y="2142853"/>
                    <a:pt x="4658887" y="2138159"/>
                  </a:cubicBezTo>
                  <a:cubicBezTo>
                    <a:pt x="4658887" y="2131118"/>
                    <a:pt x="4658887" y="2124077"/>
                    <a:pt x="4658887" y="2117036"/>
                  </a:cubicBezTo>
                  <a:cubicBezTo>
                    <a:pt x="4658887" y="2112342"/>
                    <a:pt x="4658887" y="2105301"/>
                    <a:pt x="4658887" y="2100607"/>
                  </a:cubicBezTo>
                  <a:cubicBezTo>
                    <a:pt x="4658887" y="2093565"/>
                    <a:pt x="4658887" y="2086524"/>
                    <a:pt x="4658887" y="2079483"/>
                  </a:cubicBezTo>
                  <a:cubicBezTo>
                    <a:pt x="4658887" y="2074789"/>
                    <a:pt x="4658887" y="2067748"/>
                    <a:pt x="4658887" y="2063054"/>
                  </a:cubicBezTo>
                  <a:cubicBezTo>
                    <a:pt x="4658887" y="2056013"/>
                    <a:pt x="4658887" y="2048971"/>
                    <a:pt x="4658887" y="2041930"/>
                  </a:cubicBezTo>
                  <a:cubicBezTo>
                    <a:pt x="4658887" y="2034889"/>
                    <a:pt x="4658887" y="2030195"/>
                    <a:pt x="4658887" y="2023154"/>
                  </a:cubicBezTo>
                  <a:cubicBezTo>
                    <a:pt x="4658887" y="2016113"/>
                    <a:pt x="4658887" y="2009072"/>
                    <a:pt x="4658887" y="2002031"/>
                  </a:cubicBezTo>
                  <a:cubicBezTo>
                    <a:pt x="4658887" y="1994990"/>
                    <a:pt x="4658887" y="1990295"/>
                    <a:pt x="4658887" y="1983254"/>
                  </a:cubicBezTo>
                  <a:cubicBezTo>
                    <a:pt x="4658887" y="1976213"/>
                    <a:pt x="4658887" y="1969172"/>
                    <a:pt x="4658887" y="1962131"/>
                  </a:cubicBezTo>
                  <a:cubicBezTo>
                    <a:pt x="4658887" y="1955090"/>
                    <a:pt x="4658887" y="1950396"/>
                    <a:pt x="4658887" y="1943354"/>
                  </a:cubicBezTo>
                  <a:cubicBezTo>
                    <a:pt x="4658887" y="1936313"/>
                    <a:pt x="4658887" y="1929272"/>
                    <a:pt x="4658887" y="1922231"/>
                  </a:cubicBezTo>
                  <a:cubicBezTo>
                    <a:pt x="4658887" y="1915190"/>
                    <a:pt x="4658887" y="1910496"/>
                    <a:pt x="4658887" y="1903455"/>
                  </a:cubicBezTo>
                  <a:cubicBezTo>
                    <a:pt x="4658887" y="1901108"/>
                    <a:pt x="4658887" y="1898761"/>
                    <a:pt x="4658887" y="1894066"/>
                  </a:cubicBezTo>
                  <a:cubicBezTo>
                    <a:pt x="4658887" y="1894066"/>
                    <a:pt x="4658887" y="1894066"/>
                    <a:pt x="4658887" y="1894066"/>
                  </a:cubicBezTo>
                  <a:cubicBezTo>
                    <a:pt x="4658887" y="1901108"/>
                    <a:pt x="4658887" y="1905802"/>
                    <a:pt x="4661234" y="1912843"/>
                  </a:cubicBezTo>
                  <a:cubicBezTo>
                    <a:pt x="4670623" y="1933966"/>
                    <a:pt x="4670623" y="1943354"/>
                    <a:pt x="4672970" y="1950396"/>
                  </a:cubicBezTo>
                  <a:close/>
                  <a:moveTo>
                    <a:pt x="4809098" y="2710839"/>
                  </a:moveTo>
                  <a:cubicBezTo>
                    <a:pt x="4809098" y="2724921"/>
                    <a:pt x="4806751" y="2739003"/>
                    <a:pt x="4804404" y="2750738"/>
                  </a:cubicBezTo>
                  <a:cubicBezTo>
                    <a:pt x="4804404" y="2755433"/>
                    <a:pt x="4804404" y="2760127"/>
                    <a:pt x="4802057" y="2764821"/>
                  </a:cubicBezTo>
                  <a:cubicBezTo>
                    <a:pt x="4799710" y="2783597"/>
                    <a:pt x="4797363" y="2800026"/>
                    <a:pt x="4795016" y="2818803"/>
                  </a:cubicBezTo>
                  <a:cubicBezTo>
                    <a:pt x="4795016" y="2823497"/>
                    <a:pt x="4792669" y="2828191"/>
                    <a:pt x="4792669" y="2832885"/>
                  </a:cubicBezTo>
                  <a:cubicBezTo>
                    <a:pt x="4790322" y="2846967"/>
                    <a:pt x="4787975" y="2861050"/>
                    <a:pt x="4785628" y="2872785"/>
                  </a:cubicBezTo>
                  <a:cubicBezTo>
                    <a:pt x="4785628" y="2879826"/>
                    <a:pt x="4783281" y="2884520"/>
                    <a:pt x="4783281" y="2891561"/>
                  </a:cubicBezTo>
                  <a:cubicBezTo>
                    <a:pt x="4780934" y="2903296"/>
                    <a:pt x="4778587" y="2915032"/>
                    <a:pt x="4776240" y="2926767"/>
                  </a:cubicBezTo>
                  <a:cubicBezTo>
                    <a:pt x="4773892" y="2933808"/>
                    <a:pt x="4773892" y="2940849"/>
                    <a:pt x="4771546" y="2947890"/>
                  </a:cubicBezTo>
                  <a:cubicBezTo>
                    <a:pt x="4769198" y="2959626"/>
                    <a:pt x="4766852" y="2969014"/>
                    <a:pt x="4764504" y="2980749"/>
                  </a:cubicBezTo>
                  <a:cubicBezTo>
                    <a:pt x="4762157" y="2987790"/>
                    <a:pt x="4762157" y="2994831"/>
                    <a:pt x="4759810" y="3001873"/>
                  </a:cubicBezTo>
                  <a:cubicBezTo>
                    <a:pt x="4757463" y="3011261"/>
                    <a:pt x="4755116" y="3022996"/>
                    <a:pt x="4752769" y="3032384"/>
                  </a:cubicBezTo>
                  <a:cubicBezTo>
                    <a:pt x="4750422" y="3039425"/>
                    <a:pt x="4750422" y="3046466"/>
                    <a:pt x="4748075" y="3053507"/>
                  </a:cubicBezTo>
                  <a:cubicBezTo>
                    <a:pt x="4745728" y="3062896"/>
                    <a:pt x="4743381" y="3074631"/>
                    <a:pt x="4741034" y="3084019"/>
                  </a:cubicBezTo>
                  <a:cubicBezTo>
                    <a:pt x="4738687" y="3091060"/>
                    <a:pt x="4736340" y="3098101"/>
                    <a:pt x="4736340" y="3105142"/>
                  </a:cubicBezTo>
                  <a:cubicBezTo>
                    <a:pt x="4733993" y="3114531"/>
                    <a:pt x="4731646" y="3126266"/>
                    <a:pt x="4726952" y="3135654"/>
                  </a:cubicBezTo>
                  <a:cubicBezTo>
                    <a:pt x="4724605" y="3142695"/>
                    <a:pt x="4722257" y="3149737"/>
                    <a:pt x="4719911" y="3156777"/>
                  </a:cubicBezTo>
                  <a:cubicBezTo>
                    <a:pt x="4717563" y="3168513"/>
                    <a:pt x="4712869" y="3177901"/>
                    <a:pt x="4710522" y="3187289"/>
                  </a:cubicBezTo>
                  <a:cubicBezTo>
                    <a:pt x="4708175" y="3194330"/>
                    <a:pt x="4705828" y="3201371"/>
                    <a:pt x="4703481" y="3208413"/>
                  </a:cubicBezTo>
                  <a:cubicBezTo>
                    <a:pt x="4698787" y="3220148"/>
                    <a:pt x="4696440" y="3231883"/>
                    <a:pt x="4691746" y="3243618"/>
                  </a:cubicBezTo>
                  <a:cubicBezTo>
                    <a:pt x="4689399" y="3248312"/>
                    <a:pt x="4687052" y="3255354"/>
                    <a:pt x="4687052" y="3260048"/>
                  </a:cubicBezTo>
                  <a:cubicBezTo>
                    <a:pt x="4687052" y="3260048"/>
                    <a:pt x="4687052" y="3260048"/>
                    <a:pt x="4687052" y="3260048"/>
                  </a:cubicBezTo>
                  <a:cubicBezTo>
                    <a:pt x="4689399" y="3250659"/>
                    <a:pt x="4691746" y="3241271"/>
                    <a:pt x="4694093" y="3231883"/>
                  </a:cubicBezTo>
                  <a:cubicBezTo>
                    <a:pt x="4698787" y="3217801"/>
                    <a:pt x="4703481" y="3203718"/>
                    <a:pt x="4705828" y="3187289"/>
                  </a:cubicBezTo>
                  <a:cubicBezTo>
                    <a:pt x="4710522" y="3168513"/>
                    <a:pt x="4715216" y="3149737"/>
                    <a:pt x="4719911" y="3130960"/>
                  </a:cubicBezTo>
                  <a:cubicBezTo>
                    <a:pt x="4724605" y="3116878"/>
                    <a:pt x="4726952" y="3100448"/>
                    <a:pt x="4731646" y="3086366"/>
                  </a:cubicBezTo>
                  <a:cubicBezTo>
                    <a:pt x="4736340" y="3067590"/>
                    <a:pt x="4741034" y="3046466"/>
                    <a:pt x="4743381" y="3027690"/>
                  </a:cubicBezTo>
                  <a:cubicBezTo>
                    <a:pt x="4745728" y="3013608"/>
                    <a:pt x="4750422" y="2999525"/>
                    <a:pt x="4752769" y="2983096"/>
                  </a:cubicBezTo>
                  <a:cubicBezTo>
                    <a:pt x="4757463" y="2961973"/>
                    <a:pt x="4759810" y="2943196"/>
                    <a:pt x="4764504" y="2922073"/>
                  </a:cubicBezTo>
                  <a:cubicBezTo>
                    <a:pt x="4766852" y="2907991"/>
                    <a:pt x="4769198" y="2893908"/>
                    <a:pt x="4771546" y="2879826"/>
                  </a:cubicBezTo>
                  <a:cubicBezTo>
                    <a:pt x="4773892" y="2856356"/>
                    <a:pt x="4778587" y="2835232"/>
                    <a:pt x="4780934" y="2811762"/>
                  </a:cubicBezTo>
                  <a:cubicBezTo>
                    <a:pt x="4783281" y="2800026"/>
                    <a:pt x="4785628" y="2785944"/>
                    <a:pt x="4785628" y="2774209"/>
                  </a:cubicBezTo>
                  <a:cubicBezTo>
                    <a:pt x="4787975" y="2746044"/>
                    <a:pt x="4792669" y="2717880"/>
                    <a:pt x="4795016" y="2687368"/>
                  </a:cubicBezTo>
                  <a:cubicBezTo>
                    <a:pt x="4795016" y="2680327"/>
                    <a:pt x="4797363" y="2673286"/>
                    <a:pt x="4797363" y="2666245"/>
                  </a:cubicBezTo>
                  <a:cubicBezTo>
                    <a:pt x="4797363" y="2661551"/>
                    <a:pt x="4797363" y="2654510"/>
                    <a:pt x="4799710" y="2649816"/>
                  </a:cubicBezTo>
                  <a:cubicBezTo>
                    <a:pt x="4802057" y="2652163"/>
                    <a:pt x="4802057" y="2654510"/>
                    <a:pt x="4804404" y="2656857"/>
                  </a:cubicBezTo>
                  <a:cubicBezTo>
                    <a:pt x="4804404" y="2666245"/>
                    <a:pt x="4802057" y="2675633"/>
                    <a:pt x="4802057" y="2685021"/>
                  </a:cubicBezTo>
                  <a:cubicBezTo>
                    <a:pt x="4809098" y="2699103"/>
                    <a:pt x="4809098" y="2706145"/>
                    <a:pt x="4809098" y="2710839"/>
                  </a:cubicBezTo>
                  <a:close/>
                  <a:moveTo>
                    <a:pt x="4696440" y="3262394"/>
                  </a:moveTo>
                  <a:cubicBezTo>
                    <a:pt x="4698787" y="3253006"/>
                    <a:pt x="4701134" y="3245965"/>
                    <a:pt x="4705828" y="3236577"/>
                  </a:cubicBezTo>
                  <a:cubicBezTo>
                    <a:pt x="4708175" y="3231883"/>
                    <a:pt x="4708175" y="3227189"/>
                    <a:pt x="4710522" y="3222495"/>
                  </a:cubicBezTo>
                  <a:cubicBezTo>
                    <a:pt x="4710522" y="3224842"/>
                    <a:pt x="4708175" y="3227189"/>
                    <a:pt x="4708175" y="3229536"/>
                  </a:cubicBezTo>
                  <a:cubicBezTo>
                    <a:pt x="4708175" y="3231883"/>
                    <a:pt x="4708175" y="3234230"/>
                    <a:pt x="4710522" y="3238924"/>
                  </a:cubicBezTo>
                  <a:cubicBezTo>
                    <a:pt x="4703481" y="3253006"/>
                    <a:pt x="4698787" y="3264742"/>
                    <a:pt x="4691746" y="3278824"/>
                  </a:cubicBezTo>
                  <a:cubicBezTo>
                    <a:pt x="4691746" y="3276477"/>
                    <a:pt x="4691746" y="3276477"/>
                    <a:pt x="4694093" y="3274130"/>
                  </a:cubicBezTo>
                  <a:cubicBezTo>
                    <a:pt x="4691746" y="3271783"/>
                    <a:pt x="4694093" y="3267089"/>
                    <a:pt x="4696440" y="3262394"/>
                  </a:cubicBezTo>
                  <a:close/>
                  <a:moveTo>
                    <a:pt x="4480512" y="3722416"/>
                  </a:moveTo>
                  <a:cubicBezTo>
                    <a:pt x="4473471" y="3731804"/>
                    <a:pt x="4466430" y="3741192"/>
                    <a:pt x="4459388" y="3748233"/>
                  </a:cubicBezTo>
                  <a:cubicBezTo>
                    <a:pt x="4454694" y="3752927"/>
                    <a:pt x="4450000" y="3757621"/>
                    <a:pt x="4445306" y="3762315"/>
                  </a:cubicBezTo>
                  <a:cubicBezTo>
                    <a:pt x="4438265" y="3769357"/>
                    <a:pt x="4431224" y="3776398"/>
                    <a:pt x="4424183" y="3783439"/>
                  </a:cubicBezTo>
                  <a:cubicBezTo>
                    <a:pt x="4419489" y="3788133"/>
                    <a:pt x="4414795" y="3792827"/>
                    <a:pt x="4410100" y="3797521"/>
                  </a:cubicBezTo>
                  <a:cubicBezTo>
                    <a:pt x="4403059" y="3804562"/>
                    <a:pt x="4396018" y="3811604"/>
                    <a:pt x="4388977" y="3816298"/>
                  </a:cubicBezTo>
                  <a:cubicBezTo>
                    <a:pt x="4384283" y="3820992"/>
                    <a:pt x="4381936" y="3823339"/>
                    <a:pt x="4377242" y="3825686"/>
                  </a:cubicBezTo>
                  <a:cubicBezTo>
                    <a:pt x="4379589" y="3820992"/>
                    <a:pt x="4384283" y="3818645"/>
                    <a:pt x="4386630" y="3813950"/>
                  </a:cubicBezTo>
                  <a:cubicBezTo>
                    <a:pt x="4391324" y="3806909"/>
                    <a:pt x="4398365" y="3799868"/>
                    <a:pt x="4403059" y="3792827"/>
                  </a:cubicBezTo>
                  <a:cubicBezTo>
                    <a:pt x="4407753" y="3785786"/>
                    <a:pt x="4412447" y="3781092"/>
                    <a:pt x="4417141" y="3774051"/>
                  </a:cubicBezTo>
                  <a:cubicBezTo>
                    <a:pt x="4424183" y="3764663"/>
                    <a:pt x="4431224" y="3755274"/>
                    <a:pt x="4438265" y="3743539"/>
                  </a:cubicBezTo>
                  <a:cubicBezTo>
                    <a:pt x="4445306" y="3734151"/>
                    <a:pt x="4450000" y="3727110"/>
                    <a:pt x="4457041" y="3717722"/>
                  </a:cubicBezTo>
                  <a:cubicBezTo>
                    <a:pt x="4464082" y="3708333"/>
                    <a:pt x="4471124" y="3698945"/>
                    <a:pt x="4475818" y="3689557"/>
                  </a:cubicBezTo>
                  <a:cubicBezTo>
                    <a:pt x="4480512" y="3682516"/>
                    <a:pt x="4482859" y="3677822"/>
                    <a:pt x="4487553" y="3670781"/>
                  </a:cubicBezTo>
                  <a:cubicBezTo>
                    <a:pt x="4487553" y="3668434"/>
                    <a:pt x="4489900" y="3668434"/>
                    <a:pt x="4489900" y="3666087"/>
                  </a:cubicBezTo>
                  <a:cubicBezTo>
                    <a:pt x="4489900" y="3666087"/>
                    <a:pt x="4489900" y="3666087"/>
                    <a:pt x="4489900" y="3666087"/>
                  </a:cubicBezTo>
                  <a:cubicBezTo>
                    <a:pt x="4494594" y="3659045"/>
                    <a:pt x="4499288" y="3654351"/>
                    <a:pt x="4503982" y="3647310"/>
                  </a:cubicBezTo>
                  <a:cubicBezTo>
                    <a:pt x="4508676" y="3642616"/>
                    <a:pt x="4511023" y="3637922"/>
                    <a:pt x="4513371" y="3633228"/>
                  </a:cubicBezTo>
                  <a:cubicBezTo>
                    <a:pt x="4515717" y="3630881"/>
                    <a:pt x="4515717" y="3628534"/>
                    <a:pt x="4518065" y="3626187"/>
                  </a:cubicBezTo>
                  <a:cubicBezTo>
                    <a:pt x="4520412" y="3621493"/>
                    <a:pt x="4522759" y="3619146"/>
                    <a:pt x="4527453" y="3614451"/>
                  </a:cubicBezTo>
                  <a:cubicBezTo>
                    <a:pt x="4536841" y="3602716"/>
                    <a:pt x="4543882" y="3590981"/>
                    <a:pt x="4553270" y="3576899"/>
                  </a:cubicBezTo>
                  <a:cubicBezTo>
                    <a:pt x="4555617" y="3574552"/>
                    <a:pt x="4555617" y="3572205"/>
                    <a:pt x="4557964" y="3569858"/>
                  </a:cubicBezTo>
                  <a:cubicBezTo>
                    <a:pt x="4565005" y="3560470"/>
                    <a:pt x="4572047" y="3548734"/>
                    <a:pt x="4579088" y="3536999"/>
                  </a:cubicBezTo>
                  <a:cubicBezTo>
                    <a:pt x="4581435" y="3539346"/>
                    <a:pt x="4581435" y="3541693"/>
                    <a:pt x="4586129" y="3544040"/>
                  </a:cubicBezTo>
                  <a:cubicBezTo>
                    <a:pt x="4583782" y="3551081"/>
                    <a:pt x="4579088" y="3555775"/>
                    <a:pt x="4576741" y="3562816"/>
                  </a:cubicBezTo>
                  <a:cubicBezTo>
                    <a:pt x="4572047" y="3569858"/>
                    <a:pt x="4567353" y="3579246"/>
                    <a:pt x="4562658" y="3586287"/>
                  </a:cubicBezTo>
                  <a:cubicBezTo>
                    <a:pt x="4553270" y="3605063"/>
                    <a:pt x="4541535" y="3623840"/>
                    <a:pt x="4529800" y="3642616"/>
                  </a:cubicBezTo>
                  <a:cubicBezTo>
                    <a:pt x="4527453" y="3640269"/>
                    <a:pt x="4522759" y="3640269"/>
                    <a:pt x="4520412" y="3640269"/>
                  </a:cubicBezTo>
                  <a:cubicBezTo>
                    <a:pt x="4508676" y="3640269"/>
                    <a:pt x="4499288" y="3649657"/>
                    <a:pt x="4499288" y="3661392"/>
                  </a:cubicBezTo>
                  <a:cubicBezTo>
                    <a:pt x="4499288" y="3668434"/>
                    <a:pt x="4501635" y="3673128"/>
                    <a:pt x="4506329" y="3677822"/>
                  </a:cubicBezTo>
                  <a:cubicBezTo>
                    <a:pt x="4499288" y="3687210"/>
                    <a:pt x="4494594" y="3696598"/>
                    <a:pt x="4487553" y="3703639"/>
                  </a:cubicBezTo>
                  <a:cubicBezTo>
                    <a:pt x="4487553" y="3713028"/>
                    <a:pt x="4485206" y="3717722"/>
                    <a:pt x="4480512" y="3722416"/>
                  </a:cubicBezTo>
                  <a:close/>
                  <a:moveTo>
                    <a:pt x="4316218" y="3898444"/>
                  </a:moveTo>
                  <a:cubicBezTo>
                    <a:pt x="4313872" y="3900791"/>
                    <a:pt x="4311524" y="3903138"/>
                    <a:pt x="4309178" y="3905485"/>
                  </a:cubicBezTo>
                  <a:cubicBezTo>
                    <a:pt x="4297442" y="3919567"/>
                    <a:pt x="4283360" y="3931303"/>
                    <a:pt x="4271625" y="3945385"/>
                  </a:cubicBezTo>
                  <a:cubicBezTo>
                    <a:pt x="4266931" y="3950079"/>
                    <a:pt x="4262237" y="3954773"/>
                    <a:pt x="4259889" y="3959468"/>
                  </a:cubicBezTo>
                  <a:cubicBezTo>
                    <a:pt x="4252848" y="3966508"/>
                    <a:pt x="4245807" y="3973550"/>
                    <a:pt x="4238766" y="3980591"/>
                  </a:cubicBezTo>
                  <a:cubicBezTo>
                    <a:pt x="4238766" y="3975897"/>
                    <a:pt x="4236419" y="3973550"/>
                    <a:pt x="4234072" y="3971203"/>
                  </a:cubicBezTo>
                  <a:cubicBezTo>
                    <a:pt x="4243460" y="3961814"/>
                    <a:pt x="4255195" y="3952426"/>
                    <a:pt x="4264583" y="3943038"/>
                  </a:cubicBezTo>
                  <a:cubicBezTo>
                    <a:pt x="4269277" y="3938344"/>
                    <a:pt x="4271625" y="3935997"/>
                    <a:pt x="4276319" y="3931303"/>
                  </a:cubicBezTo>
                  <a:cubicBezTo>
                    <a:pt x="4288054" y="3919567"/>
                    <a:pt x="4299789" y="3907832"/>
                    <a:pt x="4311524" y="3893750"/>
                  </a:cubicBezTo>
                  <a:cubicBezTo>
                    <a:pt x="4313872" y="3891403"/>
                    <a:pt x="4316218" y="3889056"/>
                    <a:pt x="4320913" y="3884362"/>
                  </a:cubicBezTo>
                  <a:cubicBezTo>
                    <a:pt x="4327954" y="3874974"/>
                    <a:pt x="4337342" y="3867932"/>
                    <a:pt x="4344383" y="3858544"/>
                  </a:cubicBezTo>
                  <a:cubicBezTo>
                    <a:pt x="4346730" y="3856197"/>
                    <a:pt x="4349077" y="3856197"/>
                    <a:pt x="4351424" y="3853850"/>
                  </a:cubicBezTo>
                  <a:cubicBezTo>
                    <a:pt x="4356118" y="3849156"/>
                    <a:pt x="4360812" y="3846809"/>
                    <a:pt x="4367854" y="3842115"/>
                  </a:cubicBezTo>
                  <a:cubicBezTo>
                    <a:pt x="4367854" y="3842115"/>
                    <a:pt x="4367854" y="3842115"/>
                    <a:pt x="4367854" y="3842115"/>
                  </a:cubicBezTo>
                  <a:cubicBezTo>
                    <a:pt x="4365507" y="3844462"/>
                    <a:pt x="4363159" y="3849156"/>
                    <a:pt x="4360812" y="3851503"/>
                  </a:cubicBezTo>
                  <a:cubicBezTo>
                    <a:pt x="4344383" y="3865586"/>
                    <a:pt x="4330301" y="3882015"/>
                    <a:pt x="4316218" y="3898444"/>
                  </a:cubicBezTo>
                  <a:close/>
                  <a:moveTo>
                    <a:pt x="4170701" y="4041614"/>
                  </a:moveTo>
                  <a:cubicBezTo>
                    <a:pt x="4163660" y="4051002"/>
                    <a:pt x="4154272" y="4060390"/>
                    <a:pt x="4147231" y="4069779"/>
                  </a:cubicBezTo>
                  <a:cubicBezTo>
                    <a:pt x="4140190" y="4076820"/>
                    <a:pt x="4133149" y="4086208"/>
                    <a:pt x="4126108" y="4093249"/>
                  </a:cubicBezTo>
                  <a:cubicBezTo>
                    <a:pt x="4119067" y="4102637"/>
                    <a:pt x="4109678" y="4112026"/>
                    <a:pt x="4100290" y="4121414"/>
                  </a:cubicBezTo>
                  <a:cubicBezTo>
                    <a:pt x="4093249" y="4128455"/>
                    <a:pt x="4086208" y="4137843"/>
                    <a:pt x="4079167" y="4144884"/>
                  </a:cubicBezTo>
                  <a:cubicBezTo>
                    <a:pt x="4069778" y="4154272"/>
                    <a:pt x="4062738" y="4163660"/>
                    <a:pt x="4053349" y="4173049"/>
                  </a:cubicBezTo>
                  <a:cubicBezTo>
                    <a:pt x="4046308" y="4180090"/>
                    <a:pt x="4039267" y="4187131"/>
                    <a:pt x="4032226" y="4194172"/>
                  </a:cubicBezTo>
                  <a:cubicBezTo>
                    <a:pt x="4022837" y="4203560"/>
                    <a:pt x="4013449" y="4212948"/>
                    <a:pt x="4004061" y="4222337"/>
                  </a:cubicBezTo>
                  <a:cubicBezTo>
                    <a:pt x="3997020" y="4229378"/>
                    <a:pt x="3989979" y="4236419"/>
                    <a:pt x="3982938" y="4243460"/>
                  </a:cubicBezTo>
                  <a:cubicBezTo>
                    <a:pt x="3973550" y="4252848"/>
                    <a:pt x="3964161" y="4262236"/>
                    <a:pt x="3954773" y="4271625"/>
                  </a:cubicBezTo>
                  <a:cubicBezTo>
                    <a:pt x="3947732" y="4278666"/>
                    <a:pt x="3940691" y="4283360"/>
                    <a:pt x="3935997" y="4290401"/>
                  </a:cubicBezTo>
                  <a:cubicBezTo>
                    <a:pt x="3926609" y="4299789"/>
                    <a:pt x="3917220" y="4309177"/>
                    <a:pt x="3905485" y="4316219"/>
                  </a:cubicBezTo>
                  <a:cubicBezTo>
                    <a:pt x="3898444" y="4323260"/>
                    <a:pt x="3891403" y="4327954"/>
                    <a:pt x="3886709" y="4334995"/>
                  </a:cubicBezTo>
                  <a:cubicBezTo>
                    <a:pt x="3877321" y="4344383"/>
                    <a:pt x="3865585" y="4353771"/>
                    <a:pt x="3856197" y="4360812"/>
                  </a:cubicBezTo>
                  <a:cubicBezTo>
                    <a:pt x="3849156" y="4365506"/>
                    <a:pt x="3844462" y="4372548"/>
                    <a:pt x="3837421" y="4377242"/>
                  </a:cubicBezTo>
                  <a:cubicBezTo>
                    <a:pt x="3830380" y="4381936"/>
                    <a:pt x="3825686" y="4386630"/>
                    <a:pt x="3818645" y="4393671"/>
                  </a:cubicBezTo>
                  <a:cubicBezTo>
                    <a:pt x="3813950" y="4396018"/>
                    <a:pt x="3809256" y="4398365"/>
                    <a:pt x="3804562" y="4400712"/>
                  </a:cubicBezTo>
                  <a:cubicBezTo>
                    <a:pt x="3799868" y="4403059"/>
                    <a:pt x="3795174" y="4405406"/>
                    <a:pt x="3790480" y="4407753"/>
                  </a:cubicBezTo>
                  <a:cubicBezTo>
                    <a:pt x="3783439" y="4410100"/>
                    <a:pt x="3774051" y="4414794"/>
                    <a:pt x="3767010" y="4417142"/>
                  </a:cubicBezTo>
                  <a:cubicBezTo>
                    <a:pt x="3762316" y="4419489"/>
                    <a:pt x="3759968" y="4419489"/>
                    <a:pt x="3755274" y="4421836"/>
                  </a:cubicBezTo>
                  <a:cubicBezTo>
                    <a:pt x="3748233" y="4424183"/>
                    <a:pt x="3743539" y="4426530"/>
                    <a:pt x="3736498" y="4428877"/>
                  </a:cubicBezTo>
                  <a:cubicBezTo>
                    <a:pt x="3736498" y="4426530"/>
                    <a:pt x="3734151" y="4426530"/>
                    <a:pt x="3734151" y="4424183"/>
                  </a:cubicBezTo>
                  <a:cubicBezTo>
                    <a:pt x="3741192" y="4419489"/>
                    <a:pt x="3748233" y="4412447"/>
                    <a:pt x="3755274" y="4405406"/>
                  </a:cubicBezTo>
                  <a:cubicBezTo>
                    <a:pt x="3767010" y="4396018"/>
                    <a:pt x="3776398" y="4388977"/>
                    <a:pt x="3788133" y="4379589"/>
                  </a:cubicBezTo>
                  <a:cubicBezTo>
                    <a:pt x="3799868" y="4370201"/>
                    <a:pt x="3813950" y="4358466"/>
                    <a:pt x="3825686" y="4349077"/>
                  </a:cubicBezTo>
                  <a:cubicBezTo>
                    <a:pt x="3835074" y="4339689"/>
                    <a:pt x="3844462" y="4332648"/>
                    <a:pt x="3856197" y="4323260"/>
                  </a:cubicBezTo>
                  <a:cubicBezTo>
                    <a:pt x="3870279" y="4311525"/>
                    <a:pt x="3882015" y="4299789"/>
                    <a:pt x="3896097" y="4288054"/>
                  </a:cubicBezTo>
                  <a:cubicBezTo>
                    <a:pt x="3905485" y="4281013"/>
                    <a:pt x="3912526" y="4271625"/>
                    <a:pt x="3921915" y="4264584"/>
                  </a:cubicBezTo>
                  <a:cubicBezTo>
                    <a:pt x="3935997" y="4250501"/>
                    <a:pt x="3952426" y="4236419"/>
                    <a:pt x="3966509" y="4219990"/>
                  </a:cubicBezTo>
                  <a:cubicBezTo>
                    <a:pt x="3973550" y="4212948"/>
                    <a:pt x="3980591" y="4208254"/>
                    <a:pt x="3985285" y="4201213"/>
                  </a:cubicBezTo>
                  <a:cubicBezTo>
                    <a:pt x="4022837" y="4163660"/>
                    <a:pt x="4060390" y="4123761"/>
                    <a:pt x="4097943" y="4081514"/>
                  </a:cubicBezTo>
                  <a:cubicBezTo>
                    <a:pt x="4100290" y="4079167"/>
                    <a:pt x="4104984" y="4076820"/>
                    <a:pt x="4107331" y="4074473"/>
                  </a:cubicBezTo>
                  <a:cubicBezTo>
                    <a:pt x="4114372" y="4067431"/>
                    <a:pt x="4123761" y="4062737"/>
                    <a:pt x="4130802" y="4055696"/>
                  </a:cubicBezTo>
                  <a:cubicBezTo>
                    <a:pt x="4140190" y="4048655"/>
                    <a:pt x="4149578" y="4039267"/>
                    <a:pt x="4158966" y="4032226"/>
                  </a:cubicBezTo>
                  <a:cubicBezTo>
                    <a:pt x="4166007" y="4025185"/>
                    <a:pt x="4175395" y="4018144"/>
                    <a:pt x="4182437" y="4013449"/>
                  </a:cubicBezTo>
                  <a:cubicBezTo>
                    <a:pt x="4184784" y="4011102"/>
                    <a:pt x="4187131" y="4011102"/>
                    <a:pt x="4187131" y="4008755"/>
                  </a:cubicBezTo>
                  <a:lnTo>
                    <a:pt x="4187131" y="4008755"/>
                  </a:lnTo>
                  <a:cubicBezTo>
                    <a:pt x="4187131" y="4011102"/>
                    <a:pt x="4187131" y="4013449"/>
                    <a:pt x="4189478" y="4015796"/>
                  </a:cubicBezTo>
                  <a:cubicBezTo>
                    <a:pt x="4189478" y="4015796"/>
                    <a:pt x="4187131" y="4018144"/>
                    <a:pt x="4187131" y="4018144"/>
                  </a:cubicBezTo>
                  <a:cubicBezTo>
                    <a:pt x="4184784" y="4025185"/>
                    <a:pt x="4177743" y="4034573"/>
                    <a:pt x="4170701" y="4041614"/>
                  </a:cubicBezTo>
                  <a:close/>
                  <a:moveTo>
                    <a:pt x="3675475" y="4480512"/>
                  </a:moveTo>
                  <a:cubicBezTo>
                    <a:pt x="3666086" y="4489900"/>
                    <a:pt x="3654351" y="4499288"/>
                    <a:pt x="3644963" y="4508676"/>
                  </a:cubicBezTo>
                  <a:cubicBezTo>
                    <a:pt x="3642616" y="4511024"/>
                    <a:pt x="3637922" y="4513370"/>
                    <a:pt x="3635575" y="4518064"/>
                  </a:cubicBezTo>
                  <a:cubicBezTo>
                    <a:pt x="3628534" y="4525106"/>
                    <a:pt x="3621493" y="4529800"/>
                    <a:pt x="3612104" y="4536841"/>
                  </a:cubicBezTo>
                  <a:cubicBezTo>
                    <a:pt x="3607410" y="4541535"/>
                    <a:pt x="3602716" y="4543882"/>
                    <a:pt x="3598022" y="4548576"/>
                  </a:cubicBezTo>
                  <a:cubicBezTo>
                    <a:pt x="3590981" y="4553270"/>
                    <a:pt x="3583940" y="4560311"/>
                    <a:pt x="3576899" y="4565005"/>
                  </a:cubicBezTo>
                  <a:cubicBezTo>
                    <a:pt x="3574552" y="4567352"/>
                    <a:pt x="3572205" y="4569700"/>
                    <a:pt x="3569858" y="4569700"/>
                  </a:cubicBezTo>
                  <a:cubicBezTo>
                    <a:pt x="3525264" y="4595517"/>
                    <a:pt x="3478323" y="4621335"/>
                    <a:pt x="3431382" y="4642458"/>
                  </a:cubicBezTo>
                  <a:cubicBezTo>
                    <a:pt x="3429035" y="4635417"/>
                    <a:pt x="3421994" y="4630723"/>
                    <a:pt x="3414953" y="4630723"/>
                  </a:cubicBezTo>
                  <a:cubicBezTo>
                    <a:pt x="3403217" y="4630723"/>
                    <a:pt x="3393829" y="4640111"/>
                    <a:pt x="3393829" y="4651846"/>
                  </a:cubicBezTo>
                  <a:cubicBezTo>
                    <a:pt x="3393829" y="4651846"/>
                    <a:pt x="3393829" y="4654193"/>
                    <a:pt x="3393829" y="4654193"/>
                  </a:cubicBezTo>
                  <a:cubicBezTo>
                    <a:pt x="3389135" y="4654193"/>
                    <a:pt x="3386788" y="4654193"/>
                    <a:pt x="3382094" y="4654193"/>
                  </a:cubicBezTo>
                  <a:cubicBezTo>
                    <a:pt x="3363318" y="4654193"/>
                    <a:pt x="3342194" y="4649499"/>
                    <a:pt x="3323418" y="4640111"/>
                  </a:cubicBezTo>
                  <a:cubicBezTo>
                    <a:pt x="3330459" y="4637764"/>
                    <a:pt x="3337500" y="4635417"/>
                    <a:pt x="3342194" y="4633070"/>
                  </a:cubicBezTo>
                  <a:cubicBezTo>
                    <a:pt x="3349235" y="4630723"/>
                    <a:pt x="3356276" y="4628376"/>
                    <a:pt x="3363318" y="4623681"/>
                  </a:cubicBezTo>
                  <a:cubicBezTo>
                    <a:pt x="3375053" y="4618987"/>
                    <a:pt x="3386788" y="4614293"/>
                    <a:pt x="3398523" y="4607252"/>
                  </a:cubicBezTo>
                  <a:cubicBezTo>
                    <a:pt x="3407911" y="4602558"/>
                    <a:pt x="3414953" y="4600211"/>
                    <a:pt x="3424341" y="4595517"/>
                  </a:cubicBezTo>
                  <a:cubicBezTo>
                    <a:pt x="3433729" y="4590823"/>
                    <a:pt x="3445464" y="4586129"/>
                    <a:pt x="3454852" y="4581435"/>
                  </a:cubicBezTo>
                  <a:cubicBezTo>
                    <a:pt x="3464241" y="4576741"/>
                    <a:pt x="3471282" y="4572047"/>
                    <a:pt x="3480670" y="4569700"/>
                  </a:cubicBezTo>
                  <a:cubicBezTo>
                    <a:pt x="3490058" y="4565005"/>
                    <a:pt x="3499446" y="4560311"/>
                    <a:pt x="3508834" y="4555617"/>
                  </a:cubicBezTo>
                  <a:cubicBezTo>
                    <a:pt x="3518223" y="4550923"/>
                    <a:pt x="3527611" y="4546229"/>
                    <a:pt x="3534652" y="4541535"/>
                  </a:cubicBezTo>
                  <a:cubicBezTo>
                    <a:pt x="3544040" y="4536841"/>
                    <a:pt x="3553428" y="4532147"/>
                    <a:pt x="3562817" y="4527453"/>
                  </a:cubicBezTo>
                  <a:cubicBezTo>
                    <a:pt x="3572205" y="4522759"/>
                    <a:pt x="3581593" y="4518064"/>
                    <a:pt x="3588634" y="4513370"/>
                  </a:cubicBezTo>
                  <a:cubicBezTo>
                    <a:pt x="3598022" y="4508676"/>
                    <a:pt x="3607410" y="4503982"/>
                    <a:pt x="3614452" y="4499288"/>
                  </a:cubicBezTo>
                  <a:cubicBezTo>
                    <a:pt x="3623840" y="4494594"/>
                    <a:pt x="3630881" y="4489900"/>
                    <a:pt x="3640269" y="4482859"/>
                  </a:cubicBezTo>
                  <a:cubicBezTo>
                    <a:pt x="3649657" y="4478165"/>
                    <a:pt x="3659045" y="4473471"/>
                    <a:pt x="3666086" y="4466429"/>
                  </a:cubicBezTo>
                  <a:cubicBezTo>
                    <a:pt x="3675475" y="4461735"/>
                    <a:pt x="3682516" y="4457041"/>
                    <a:pt x="3691904" y="4450000"/>
                  </a:cubicBezTo>
                  <a:cubicBezTo>
                    <a:pt x="3696598" y="4447653"/>
                    <a:pt x="3701292" y="4445306"/>
                    <a:pt x="3703639" y="4442959"/>
                  </a:cubicBezTo>
                  <a:cubicBezTo>
                    <a:pt x="3703639" y="4442959"/>
                    <a:pt x="3703639" y="4445306"/>
                    <a:pt x="3705986" y="4445306"/>
                  </a:cubicBezTo>
                  <a:cubicBezTo>
                    <a:pt x="3698945" y="4452347"/>
                    <a:pt x="3691904" y="4459388"/>
                    <a:pt x="3684863" y="4466429"/>
                  </a:cubicBezTo>
                  <a:cubicBezTo>
                    <a:pt x="3682516" y="4473471"/>
                    <a:pt x="3677822" y="4478165"/>
                    <a:pt x="3675475" y="4480512"/>
                  </a:cubicBezTo>
                  <a:close/>
                  <a:moveTo>
                    <a:pt x="3278824" y="4656540"/>
                  </a:moveTo>
                  <a:cubicBezTo>
                    <a:pt x="3269436" y="4661234"/>
                    <a:pt x="3257701" y="4663582"/>
                    <a:pt x="3248312" y="4668276"/>
                  </a:cubicBezTo>
                  <a:cubicBezTo>
                    <a:pt x="3238924" y="4670622"/>
                    <a:pt x="3231883" y="4675317"/>
                    <a:pt x="3222495" y="4677664"/>
                  </a:cubicBezTo>
                  <a:cubicBezTo>
                    <a:pt x="3210760" y="4682358"/>
                    <a:pt x="3201371" y="4684705"/>
                    <a:pt x="3189636" y="4689399"/>
                  </a:cubicBezTo>
                  <a:cubicBezTo>
                    <a:pt x="3180248" y="4691746"/>
                    <a:pt x="3173207" y="4696440"/>
                    <a:pt x="3163819" y="4698787"/>
                  </a:cubicBezTo>
                  <a:cubicBezTo>
                    <a:pt x="3152083" y="4703481"/>
                    <a:pt x="3142695" y="4705828"/>
                    <a:pt x="3130960" y="4710522"/>
                  </a:cubicBezTo>
                  <a:cubicBezTo>
                    <a:pt x="3121572" y="4712869"/>
                    <a:pt x="3114531" y="4715216"/>
                    <a:pt x="3105143" y="4717563"/>
                  </a:cubicBezTo>
                  <a:cubicBezTo>
                    <a:pt x="3093407" y="4722258"/>
                    <a:pt x="3084019" y="4724605"/>
                    <a:pt x="3072284" y="4726952"/>
                  </a:cubicBezTo>
                  <a:cubicBezTo>
                    <a:pt x="3062896" y="4729299"/>
                    <a:pt x="3055854" y="4731646"/>
                    <a:pt x="3046466" y="4733993"/>
                  </a:cubicBezTo>
                  <a:cubicBezTo>
                    <a:pt x="3034731" y="4736340"/>
                    <a:pt x="3022996" y="4741034"/>
                    <a:pt x="3011261" y="4743381"/>
                  </a:cubicBezTo>
                  <a:cubicBezTo>
                    <a:pt x="3004219" y="4745728"/>
                    <a:pt x="2994831" y="4748075"/>
                    <a:pt x="2987790" y="4750422"/>
                  </a:cubicBezTo>
                  <a:cubicBezTo>
                    <a:pt x="2976055" y="4752769"/>
                    <a:pt x="2964320" y="4755116"/>
                    <a:pt x="2952585" y="4759810"/>
                  </a:cubicBezTo>
                  <a:cubicBezTo>
                    <a:pt x="2945543" y="4762157"/>
                    <a:pt x="2936155" y="4764504"/>
                    <a:pt x="2929114" y="4766851"/>
                  </a:cubicBezTo>
                  <a:cubicBezTo>
                    <a:pt x="2917379" y="4769199"/>
                    <a:pt x="2905644" y="4771545"/>
                    <a:pt x="2893908" y="4773893"/>
                  </a:cubicBezTo>
                  <a:cubicBezTo>
                    <a:pt x="2886867" y="4776239"/>
                    <a:pt x="2877479" y="4776239"/>
                    <a:pt x="2870438" y="4778587"/>
                  </a:cubicBezTo>
                  <a:cubicBezTo>
                    <a:pt x="2856355" y="4780934"/>
                    <a:pt x="2844620" y="4783281"/>
                    <a:pt x="2830538" y="4785628"/>
                  </a:cubicBezTo>
                  <a:cubicBezTo>
                    <a:pt x="2830538" y="4783281"/>
                    <a:pt x="2828191" y="4778587"/>
                    <a:pt x="2825844" y="4776239"/>
                  </a:cubicBezTo>
                  <a:cubicBezTo>
                    <a:pt x="2828191" y="4773893"/>
                    <a:pt x="2828191" y="4773893"/>
                    <a:pt x="2830538" y="4771545"/>
                  </a:cubicBezTo>
                  <a:cubicBezTo>
                    <a:pt x="2832885" y="4769199"/>
                    <a:pt x="2837579" y="4766851"/>
                    <a:pt x="2839926" y="4762157"/>
                  </a:cubicBezTo>
                  <a:cubicBezTo>
                    <a:pt x="2844620" y="4757463"/>
                    <a:pt x="2846967" y="4755116"/>
                    <a:pt x="2851661" y="4750422"/>
                  </a:cubicBezTo>
                  <a:cubicBezTo>
                    <a:pt x="2854008" y="4748075"/>
                    <a:pt x="2856355" y="4745728"/>
                    <a:pt x="2861050" y="4741034"/>
                  </a:cubicBezTo>
                  <a:cubicBezTo>
                    <a:pt x="2865744" y="4736340"/>
                    <a:pt x="2868091" y="4731646"/>
                    <a:pt x="2872785" y="4729299"/>
                  </a:cubicBezTo>
                  <a:cubicBezTo>
                    <a:pt x="2875132" y="4726952"/>
                    <a:pt x="2877479" y="4722258"/>
                    <a:pt x="2879826" y="4719911"/>
                  </a:cubicBezTo>
                  <a:cubicBezTo>
                    <a:pt x="2884520" y="4715216"/>
                    <a:pt x="2886867" y="4710522"/>
                    <a:pt x="2891561" y="4705828"/>
                  </a:cubicBezTo>
                  <a:cubicBezTo>
                    <a:pt x="2893908" y="4703481"/>
                    <a:pt x="2896255" y="4698787"/>
                    <a:pt x="2898602" y="4696440"/>
                  </a:cubicBezTo>
                  <a:cubicBezTo>
                    <a:pt x="2903296" y="4691746"/>
                    <a:pt x="2905644" y="4684705"/>
                    <a:pt x="2910338" y="4680011"/>
                  </a:cubicBezTo>
                  <a:cubicBezTo>
                    <a:pt x="2912685" y="4677664"/>
                    <a:pt x="2915032" y="4672970"/>
                    <a:pt x="2917379" y="4670622"/>
                  </a:cubicBezTo>
                  <a:cubicBezTo>
                    <a:pt x="2922073" y="4665928"/>
                    <a:pt x="2924420" y="4658887"/>
                    <a:pt x="2929114" y="4651846"/>
                  </a:cubicBezTo>
                  <a:cubicBezTo>
                    <a:pt x="2931461" y="4649499"/>
                    <a:pt x="2933808" y="4644805"/>
                    <a:pt x="2936155" y="4642458"/>
                  </a:cubicBezTo>
                  <a:cubicBezTo>
                    <a:pt x="2940849" y="4635417"/>
                    <a:pt x="2945543" y="4628376"/>
                    <a:pt x="2947890" y="4623681"/>
                  </a:cubicBezTo>
                  <a:cubicBezTo>
                    <a:pt x="2947890" y="4621335"/>
                    <a:pt x="2950237" y="4621335"/>
                    <a:pt x="2950237" y="4621335"/>
                  </a:cubicBezTo>
                  <a:cubicBezTo>
                    <a:pt x="2954932" y="4621335"/>
                    <a:pt x="2961973" y="4621335"/>
                    <a:pt x="2966667" y="4621335"/>
                  </a:cubicBezTo>
                  <a:cubicBezTo>
                    <a:pt x="2973708" y="4621335"/>
                    <a:pt x="2983096" y="4621335"/>
                    <a:pt x="2990137" y="4618987"/>
                  </a:cubicBezTo>
                  <a:cubicBezTo>
                    <a:pt x="3001872" y="4618987"/>
                    <a:pt x="3013608" y="4616641"/>
                    <a:pt x="3022996" y="4616641"/>
                  </a:cubicBezTo>
                  <a:cubicBezTo>
                    <a:pt x="3032384" y="4616641"/>
                    <a:pt x="3039425" y="4614293"/>
                    <a:pt x="3048813" y="4614293"/>
                  </a:cubicBezTo>
                  <a:cubicBezTo>
                    <a:pt x="3060548" y="4614293"/>
                    <a:pt x="3069937" y="4611946"/>
                    <a:pt x="3081672" y="4611946"/>
                  </a:cubicBezTo>
                  <a:cubicBezTo>
                    <a:pt x="3091060" y="4611946"/>
                    <a:pt x="3098101" y="4609599"/>
                    <a:pt x="3107489" y="4609599"/>
                  </a:cubicBezTo>
                  <a:cubicBezTo>
                    <a:pt x="3116878" y="4607252"/>
                    <a:pt x="3128613" y="4607252"/>
                    <a:pt x="3138001" y="4604905"/>
                  </a:cubicBezTo>
                  <a:cubicBezTo>
                    <a:pt x="3147389" y="4604905"/>
                    <a:pt x="3154430" y="4602558"/>
                    <a:pt x="3163819" y="4600211"/>
                  </a:cubicBezTo>
                  <a:cubicBezTo>
                    <a:pt x="3173207" y="4597864"/>
                    <a:pt x="3184942" y="4597864"/>
                    <a:pt x="3194330" y="4595517"/>
                  </a:cubicBezTo>
                  <a:cubicBezTo>
                    <a:pt x="3203718" y="4593170"/>
                    <a:pt x="3210760" y="4593170"/>
                    <a:pt x="3217801" y="4590823"/>
                  </a:cubicBezTo>
                  <a:cubicBezTo>
                    <a:pt x="3224842" y="4588476"/>
                    <a:pt x="3231883" y="4588476"/>
                    <a:pt x="3238924" y="4588476"/>
                  </a:cubicBezTo>
                  <a:cubicBezTo>
                    <a:pt x="3264742" y="4611946"/>
                    <a:pt x="3290559" y="4628376"/>
                    <a:pt x="3316377" y="4640111"/>
                  </a:cubicBezTo>
                  <a:cubicBezTo>
                    <a:pt x="3311683" y="4642458"/>
                    <a:pt x="3306988" y="4642458"/>
                    <a:pt x="3304641" y="4644805"/>
                  </a:cubicBezTo>
                  <a:cubicBezTo>
                    <a:pt x="3295253" y="4649499"/>
                    <a:pt x="3288212" y="4654193"/>
                    <a:pt x="3278824" y="4656540"/>
                  </a:cubicBezTo>
                  <a:close/>
                  <a:moveTo>
                    <a:pt x="2713186" y="4813792"/>
                  </a:moveTo>
                  <a:cubicBezTo>
                    <a:pt x="2708492" y="4813792"/>
                    <a:pt x="2703797" y="4813792"/>
                    <a:pt x="2701450" y="4813792"/>
                  </a:cubicBezTo>
                  <a:cubicBezTo>
                    <a:pt x="2701450" y="4813792"/>
                    <a:pt x="2703797" y="4813792"/>
                    <a:pt x="2703797" y="4813792"/>
                  </a:cubicBezTo>
                  <a:cubicBezTo>
                    <a:pt x="2713186" y="4811445"/>
                    <a:pt x="2720227" y="4811445"/>
                    <a:pt x="2729615" y="4809098"/>
                  </a:cubicBezTo>
                  <a:cubicBezTo>
                    <a:pt x="2739003" y="4806751"/>
                    <a:pt x="2748391" y="4806751"/>
                    <a:pt x="2757780" y="4804404"/>
                  </a:cubicBezTo>
                  <a:cubicBezTo>
                    <a:pt x="2760127" y="4804404"/>
                    <a:pt x="2762474" y="4804404"/>
                    <a:pt x="2764821" y="4804404"/>
                  </a:cubicBezTo>
                  <a:cubicBezTo>
                    <a:pt x="2762474" y="4806751"/>
                    <a:pt x="2760127" y="4811445"/>
                    <a:pt x="2760127" y="4818486"/>
                  </a:cubicBezTo>
                  <a:cubicBezTo>
                    <a:pt x="2750738" y="4818486"/>
                    <a:pt x="2739003" y="4818486"/>
                    <a:pt x="2729615" y="4818486"/>
                  </a:cubicBezTo>
                  <a:cubicBezTo>
                    <a:pt x="2724921" y="4813792"/>
                    <a:pt x="2717880" y="4813792"/>
                    <a:pt x="2713186" y="4813792"/>
                  </a:cubicBezTo>
                  <a:close/>
                  <a:moveTo>
                    <a:pt x="2480828" y="4830222"/>
                  </a:moveTo>
                  <a:cubicBezTo>
                    <a:pt x="2469093" y="4830222"/>
                    <a:pt x="2455011" y="4830222"/>
                    <a:pt x="2443275" y="4832569"/>
                  </a:cubicBezTo>
                  <a:cubicBezTo>
                    <a:pt x="2438581" y="4832569"/>
                    <a:pt x="2431540" y="4832569"/>
                    <a:pt x="2426846" y="4832569"/>
                  </a:cubicBezTo>
                  <a:cubicBezTo>
                    <a:pt x="2408070" y="4832569"/>
                    <a:pt x="2389293" y="4832569"/>
                    <a:pt x="2370517" y="4832569"/>
                  </a:cubicBezTo>
                  <a:cubicBezTo>
                    <a:pt x="2351741" y="4832569"/>
                    <a:pt x="2332964" y="4832569"/>
                    <a:pt x="2314188" y="4832569"/>
                  </a:cubicBezTo>
                  <a:cubicBezTo>
                    <a:pt x="2307147" y="4832569"/>
                    <a:pt x="2302453" y="4832569"/>
                    <a:pt x="2297759" y="4832569"/>
                  </a:cubicBezTo>
                  <a:cubicBezTo>
                    <a:pt x="2283676" y="4832569"/>
                    <a:pt x="2271941" y="4832569"/>
                    <a:pt x="2257859" y="4830222"/>
                  </a:cubicBezTo>
                  <a:cubicBezTo>
                    <a:pt x="2250818" y="4830222"/>
                    <a:pt x="2243776" y="4830222"/>
                    <a:pt x="2236735" y="4827875"/>
                  </a:cubicBezTo>
                  <a:cubicBezTo>
                    <a:pt x="2225000" y="4827875"/>
                    <a:pt x="2213265" y="4825528"/>
                    <a:pt x="2201530" y="4825528"/>
                  </a:cubicBezTo>
                  <a:cubicBezTo>
                    <a:pt x="2194488" y="4825528"/>
                    <a:pt x="2187447" y="4823180"/>
                    <a:pt x="2180406" y="4823180"/>
                  </a:cubicBezTo>
                  <a:cubicBezTo>
                    <a:pt x="2168671" y="4823180"/>
                    <a:pt x="2156936" y="4820834"/>
                    <a:pt x="2147548" y="4820834"/>
                  </a:cubicBezTo>
                  <a:cubicBezTo>
                    <a:pt x="2140506" y="4820834"/>
                    <a:pt x="2131118" y="4818486"/>
                    <a:pt x="2124077" y="4818486"/>
                  </a:cubicBezTo>
                  <a:cubicBezTo>
                    <a:pt x="2112342" y="4818486"/>
                    <a:pt x="2102954" y="4816140"/>
                    <a:pt x="2091218" y="4813792"/>
                  </a:cubicBezTo>
                  <a:cubicBezTo>
                    <a:pt x="2084177" y="4813792"/>
                    <a:pt x="2074789" y="4811445"/>
                    <a:pt x="2067748" y="4811445"/>
                  </a:cubicBezTo>
                  <a:cubicBezTo>
                    <a:pt x="2056013" y="4809098"/>
                    <a:pt x="2046624" y="4809098"/>
                    <a:pt x="2034889" y="4806751"/>
                  </a:cubicBezTo>
                  <a:cubicBezTo>
                    <a:pt x="2027848" y="4804404"/>
                    <a:pt x="2018460" y="4804404"/>
                    <a:pt x="2011419" y="4802057"/>
                  </a:cubicBezTo>
                  <a:cubicBezTo>
                    <a:pt x="2002031" y="4799710"/>
                    <a:pt x="1990295" y="4799710"/>
                    <a:pt x="1980907" y="4797363"/>
                  </a:cubicBezTo>
                  <a:cubicBezTo>
                    <a:pt x="1973866" y="4795016"/>
                    <a:pt x="1964478" y="4795016"/>
                    <a:pt x="1957437" y="4792669"/>
                  </a:cubicBezTo>
                  <a:cubicBezTo>
                    <a:pt x="1952743" y="4792669"/>
                    <a:pt x="1945702" y="4790322"/>
                    <a:pt x="1941007" y="4790322"/>
                  </a:cubicBezTo>
                  <a:cubicBezTo>
                    <a:pt x="1941007" y="4790322"/>
                    <a:pt x="1941007" y="4790322"/>
                    <a:pt x="1941007" y="4790322"/>
                  </a:cubicBezTo>
                  <a:cubicBezTo>
                    <a:pt x="1950396" y="4790322"/>
                    <a:pt x="1957437" y="4790322"/>
                    <a:pt x="1966825" y="4790322"/>
                  </a:cubicBezTo>
                  <a:cubicBezTo>
                    <a:pt x="1983254" y="4790322"/>
                    <a:pt x="1999684" y="4790322"/>
                    <a:pt x="2016113" y="4787975"/>
                  </a:cubicBezTo>
                  <a:cubicBezTo>
                    <a:pt x="2018460" y="4787975"/>
                    <a:pt x="2018460" y="4787975"/>
                    <a:pt x="2020807" y="4787975"/>
                  </a:cubicBezTo>
                  <a:cubicBezTo>
                    <a:pt x="2034889" y="4790322"/>
                    <a:pt x="2048972" y="4792669"/>
                    <a:pt x="2063054" y="4795016"/>
                  </a:cubicBezTo>
                  <a:cubicBezTo>
                    <a:pt x="2079483" y="4797363"/>
                    <a:pt x="2095913" y="4799710"/>
                    <a:pt x="2112342" y="4802057"/>
                  </a:cubicBezTo>
                  <a:cubicBezTo>
                    <a:pt x="2126424" y="4804404"/>
                    <a:pt x="2140506" y="4806751"/>
                    <a:pt x="2152242" y="4806751"/>
                  </a:cubicBezTo>
                  <a:cubicBezTo>
                    <a:pt x="2168671" y="4809098"/>
                    <a:pt x="2187447" y="4809098"/>
                    <a:pt x="2203877" y="4811445"/>
                  </a:cubicBezTo>
                  <a:cubicBezTo>
                    <a:pt x="2215612" y="4811445"/>
                    <a:pt x="2229694" y="4813792"/>
                    <a:pt x="2241429" y="4816140"/>
                  </a:cubicBezTo>
                  <a:cubicBezTo>
                    <a:pt x="2260206" y="4818486"/>
                    <a:pt x="2281329" y="4818486"/>
                    <a:pt x="2300106" y="4818486"/>
                  </a:cubicBezTo>
                  <a:cubicBezTo>
                    <a:pt x="2309494" y="4818486"/>
                    <a:pt x="2321229" y="4820834"/>
                    <a:pt x="2330617" y="4820834"/>
                  </a:cubicBezTo>
                  <a:cubicBezTo>
                    <a:pt x="2361129" y="4820834"/>
                    <a:pt x="2391640" y="4823180"/>
                    <a:pt x="2422152" y="4823180"/>
                  </a:cubicBezTo>
                  <a:lnTo>
                    <a:pt x="2422152" y="4823180"/>
                  </a:lnTo>
                  <a:cubicBezTo>
                    <a:pt x="2443275" y="4823180"/>
                    <a:pt x="2462052" y="4823180"/>
                    <a:pt x="2483175" y="4823180"/>
                  </a:cubicBezTo>
                  <a:cubicBezTo>
                    <a:pt x="2490216" y="4823180"/>
                    <a:pt x="2497258" y="4823180"/>
                    <a:pt x="2501952" y="4823180"/>
                  </a:cubicBezTo>
                  <a:cubicBezTo>
                    <a:pt x="2516034" y="4823180"/>
                    <a:pt x="2530116" y="4823180"/>
                    <a:pt x="2541851" y="4820834"/>
                  </a:cubicBezTo>
                  <a:cubicBezTo>
                    <a:pt x="2548892" y="4820834"/>
                    <a:pt x="2558281" y="4820834"/>
                    <a:pt x="2565322" y="4818486"/>
                  </a:cubicBezTo>
                  <a:cubicBezTo>
                    <a:pt x="2577057" y="4818486"/>
                    <a:pt x="2588792" y="4816140"/>
                    <a:pt x="2602875" y="4816140"/>
                  </a:cubicBezTo>
                  <a:cubicBezTo>
                    <a:pt x="2609916" y="4816140"/>
                    <a:pt x="2619304" y="4813792"/>
                    <a:pt x="2626345" y="4813792"/>
                  </a:cubicBezTo>
                  <a:cubicBezTo>
                    <a:pt x="2628692" y="4813792"/>
                    <a:pt x="2633386" y="4813792"/>
                    <a:pt x="2635733" y="4813792"/>
                  </a:cubicBezTo>
                  <a:cubicBezTo>
                    <a:pt x="2628692" y="4813792"/>
                    <a:pt x="2621651" y="4816140"/>
                    <a:pt x="2612263" y="4816140"/>
                  </a:cubicBezTo>
                  <a:cubicBezTo>
                    <a:pt x="2600528" y="4818486"/>
                    <a:pt x="2591139" y="4818486"/>
                    <a:pt x="2579404" y="4820834"/>
                  </a:cubicBezTo>
                  <a:cubicBezTo>
                    <a:pt x="2562975" y="4823180"/>
                    <a:pt x="2548892" y="4823180"/>
                    <a:pt x="2532463" y="4825528"/>
                  </a:cubicBezTo>
                  <a:cubicBezTo>
                    <a:pt x="2523075" y="4825528"/>
                    <a:pt x="2513687" y="4825528"/>
                    <a:pt x="2501952" y="4827875"/>
                  </a:cubicBezTo>
                  <a:cubicBezTo>
                    <a:pt x="2497258" y="4830222"/>
                    <a:pt x="2487869" y="4830222"/>
                    <a:pt x="2480828" y="4830222"/>
                  </a:cubicBezTo>
                  <a:close/>
                  <a:moveTo>
                    <a:pt x="1854167" y="4773893"/>
                  </a:moveTo>
                  <a:cubicBezTo>
                    <a:pt x="1854167" y="4773893"/>
                    <a:pt x="1854167" y="4773893"/>
                    <a:pt x="1854167" y="4773893"/>
                  </a:cubicBezTo>
                  <a:cubicBezTo>
                    <a:pt x="1858861" y="4773893"/>
                    <a:pt x="1863555" y="4776239"/>
                    <a:pt x="1870596" y="4776239"/>
                  </a:cubicBezTo>
                  <a:cubicBezTo>
                    <a:pt x="1872943" y="4776239"/>
                    <a:pt x="1875290" y="4778587"/>
                    <a:pt x="1877637" y="4778587"/>
                  </a:cubicBezTo>
                  <a:cubicBezTo>
                    <a:pt x="1875290" y="4778587"/>
                    <a:pt x="1872943" y="4778587"/>
                    <a:pt x="1870596" y="4776239"/>
                  </a:cubicBezTo>
                  <a:cubicBezTo>
                    <a:pt x="1863555" y="4778587"/>
                    <a:pt x="1858861" y="4776239"/>
                    <a:pt x="1854167" y="4773893"/>
                  </a:cubicBezTo>
                  <a:close/>
                  <a:moveTo>
                    <a:pt x="1767326" y="4745728"/>
                  </a:moveTo>
                  <a:cubicBezTo>
                    <a:pt x="1762632" y="4743381"/>
                    <a:pt x="1755591" y="4743381"/>
                    <a:pt x="1750897" y="4741034"/>
                  </a:cubicBezTo>
                  <a:cubicBezTo>
                    <a:pt x="1746203" y="4738687"/>
                    <a:pt x="1741508" y="4736340"/>
                    <a:pt x="1736814" y="4733993"/>
                  </a:cubicBezTo>
                  <a:cubicBezTo>
                    <a:pt x="1732120" y="4731646"/>
                    <a:pt x="1727426" y="4729299"/>
                    <a:pt x="1722732" y="4726952"/>
                  </a:cubicBezTo>
                  <a:cubicBezTo>
                    <a:pt x="1722732" y="4726952"/>
                    <a:pt x="1720385" y="4724605"/>
                    <a:pt x="1720385" y="4724605"/>
                  </a:cubicBezTo>
                  <a:cubicBezTo>
                    <a:pt x="1720385" y="4724605"/>
                    <a:pt x="1720385" y="4722258"/>
                    <a:pt x="1720385" y="4722258"/>
                  </a:cubicBezTo>
                  <a:cubicBezTo>
                    <a:pt x="1729773" y="4724605"/>
                    <a:pt x="1741508" y="4729299"/>
                    <a:pt x="1750897" y="4731646"/>
                  </a:cubicBezTo>
                  <a:cubicBezTo>
                    <a:pt x="1764979" y="4736340"/>
                    <a:pt x="1776714" y="4738687"/>
                    <a:pt x="1790797" y="4743381"/>
                  </a:cubicBezTo>
                  <a:cubicBezTo>
                    <a:pt x="1807226" y="4748075"/>
                    <a:pt x="1821308" y="4750422"/>
                    <a:pt x="1837737" y="4755116"/>
                  </a:cubicBezTo>
                  <a:cubicBezTo>
                    <a:pt x="1842431" y="4755116"/>
                    <a:pt x="1844778" y="4757463"/>
                    <a:pt x="1849473" y="4757463"/>
                  </a:cubicBezTo>
                  <a:cubicBezTo>
                    <a:pt x="1851820" y="4757463"/>
                    <a:pt x="1851820" y="4759810"/>
                    <a:pt x="1854167" y="4759810"/>
                  </a:cubicBezTo>
                  <a:cubicBezTo>
                    <a:pt x="1858861" y="4762157"/>
                    <a:pt x="1861208" y="4764504"/>
                    <a:pt x="1865902" y="4766851"/>
                  </a:cubicBezTo>
                  <a:cubicBezTo>
                    <a:pt x="1870596" y="4769199"/>
                    <a:pt x="1872943" y="4771545"/>
                    <a:pt x="1877637" y="4771545"/>
                  </a:cubicBezTo>
                  <a:cubicBezTo>
                    <a:pt x="1882331" y="4773893"/>
                    <a:pt x="1884678" y="4776239"/>
                    <a:pt x="1889372" y="4778587"/>
                  </a:cubicBezTo>
                  <a:cubicBezTo>
                    <a:pt x="1891719" y="4780934"/>
                    <a:pt x="1894066" y="4780934"/>
                    <a:pt x="1898761" y="4783281"/>
                  </a:cubicBezTo>
                  <a:cubicBezTo>
                    <a:pt x="1898761" y="4783281"/>
                    <a:pt x="1898761" y="4785628"/>
                    <a:pt x="1898761" y="4785628"/>
                  </a:cubicBezTo>
                  <a:cubicBezTo>
                    <a:pt x="1894066" y="4783281"/>
                    <a:pt x="1887025" y="4783281"/>
                    <a:pt x="1882331" y="4780934"/>
                  </a:cubicBezTo>
                  <a:cubicBezTo>
                    <a:pt x="1872943" y="4778587"/>
                    <a:pt x="1863555" y="4776239"/>
                    <a:pt x="1856514" y="4773893"/>
                  </a:cubicBezTo>
                  <a:cubicBezTo>
                    <a:pt x="1856514" y="4773893"/>
                    <a:pt x="1854167" y="4773893"/>
                    <a:pt x="1854167" y="4773893"/>
                  </a:cubicBezTo>
                  <a:cubicBezTo>
                    <a:pt x="1851820" y="4766851"/>
                    <a:pt x="1844778" y="4759810"/>
                    <a:pt x="1835390" y="4759810"/>
                  </a:cubicBezTo>
                  <a:cubicBezTo>
                    <a:pt x="1830696" y="4759810"/>
                    <a:pt x="1826002" y="4762157"/>
                    <a:pt x="1823655" y="4764504"/>
                  </a:cubicBezTo>
                  <a:cubicBezTo>
                    <a:pt x="1816614" y="4762157"/>
                    <a:pt x="1807226" y="4759810"/>
                    <a:pt x="1800185" y="4757463"/>
                  </a:cubicBezTo>
                  <a:cubicBezTo>
                    <a:pt x="1788449" y="4752769"/>
                    <a:pt x="1776714" y="4750422"/>
                    <a:pt x="1767326" y="4745728"/>
                  </a:cubicBezTo>
                  <a:close/>
                  <a:moveTo>
                    <a:pt x="1614768" y="4691746"/>
                  </a:moveTo>
                  <a:cubicBezTo>
                    <a:pt x="1610074" y="4691746"/>
                    <a:pt x="1607727" y="4689399"/>
                    <a:pt x="1603033" y="4687052"/>
                  </a:cubicBezTo>
                  <a:cubicBezTo>
                    <a:pt x="1600686" y="4684705"/>
                    <a:pt x="1595992" y="4684705"/>
                    <a:pt x="1593645" y="4682358"/>
                  </a:cubicBezTo>
                  <a:cubicBezTo>
                    <a:pt x="1586603" y="4680011"/>
                    <a:pt x="1579562" y="4677664"/>
                    <a:pt x="1572521" y="4672970"/>
                  </a:cubicBezTo>
                  <a:cubicBezTo>
                    <a:pt x="1560786" y="4668276"/>
                    <a:pt x="1546704" y="4661234"/>
                    <a:pt x="1534968" y="4656540"/>
                  </a:cubicBezTo>
                  <a:cubicBezTo>
                    <a:pt x="1530274" y="4654193"/>
                    <a:pt x="1523233" y="4651846"/>
                    <a:pt x="1518539" y="4649499"/>
                  </a:cubicBezTo>
                  <a:cubicBezTo>
                    <a:pt x="1502110" y="4642458"/>
                    <a:pt x="1485680" y="4633070"/>
                    <a:pt x="1466904" y="4626029"/>
                  </a:cubicBezTo>
                  <a:cubicBezTo>
                    <a:pt x="1464557" y="4626029"/>
                    <a:pt x="1464557" y="4623681"/>
                    <a:pt x="1462210" y="4623681"/>
                  </a:cubicBezTo>
                  <a:cubicBezTo>
                    <a:pt x="1443434" y="4614293"/>
                    <a:pt x="1424657" y="4607252"/>
                    <a:pt x="1408228" y="4597864"/>
                  </a:cubicBezTo>
                  <a:cubicBezTo>
                    <a:pt x="1403534" y="4595517"/>
                    <a:pt x="1398840" y="4593170"/>
                    <a:pt x="1396493" y="4590823"/>
                  </a:cubicBezTo>
                  <a:cubicBezTo>
                    <a:pt x="1382410" y="4583782"/>
                    <a:pt x="1368328" y="4576741"/>
                    <a:pt x="1354246" y="4569700"/>
                  </a:cubicBezTo>
                  <a:cubicBezTo>
                    <a:pt x="1347205" y="4567352"/>
                    <a:pt x="1342511" y="4562658"/>
                    <a:pt x="1335469" y="4557964"/>
                  </a:cubicBezTo>
                  <a:cubicBezTo>
                    <a:pt x="1323734" y="4550923"/>
                    <a:pt x="1311999" y="4546229"/>
                    <a:pt x="1302611" y="4539188"/>
                  </a:cubicBezTo>
                  <a:cubicBezTo>
                    <a:pt x="1295570" y="4534494"/>
                    <a:pt x="1288529" y="4529800"/>
                    <a:pt x="1279140" y="4525106"/>
                  </a:cubicBezTo>
                  <a:cubicBezTo>
                    <a:pt x="1274446" y="4522759"/>
                    <a:pt x="1269752" y="4520412"/>
                    <a:pt x="1265058" y="4515718"/>
                  </a:cubicBezTo>
                  <a:cubicBezTo>
                    <a:pt x="1269752" y="4513370"/>
                    <a:pt x="1272099" y="4511024"/>
                    <a:pt x="1274446" y="4508676"/>
                  </a:cubicBezTo>
                  <a:cubicBezTo>
                    <a:pt x="1286181" y="4515718"/>
                    <a:pt x="1297917" y="4522759"/>
                    <a:pt x="1309652" y="4529800"/>
                  </a:cubicBezTo>
                  <a:cubicBezTo>
                    <a:pt x="1314346" y="4532147"/>
                    <a:pt x="1316693" y="4534494"/>
                    <a:pt x="1321387" y="4536841"/>
                  </a:cubicBezTo>
                  <a:cubicBezTo>
                    <a:pt x="1335469" y="4543882"/>
                    <a:pt x="1349552" y="4553270"/>
                    <a:pt x="1363634" y="4560311"/>
                  </a:cubicBezTo>
                  <a:cubicBezTo>
                    <a:pt x="1370675" y="4562658"/>
                    <a:pt x="1375369" y="4567352"/>
                    <a:pt x="1382410" y="4569700"/>
                  </a:cubicBezTo>
                  <a:cubicBezTo>
                    <a:pt x="1394146" y="4576741"/>
                    <a:pt x="1405881" y="4581435"/>
                    <a:pt x="1417616" y="4588476"/>
                  </a:cubicBezTo>
                  <a:cubicBezTo>
                    <a:pt x="1424657" y="4593170"/>
                    <a:pt x="1431698" y="4595517"/>
                    <a:pt x="1438739" y="4600211"/>
                  </a:cubicBezTo>
                  <a:cubicBezTo>
                    <a:pt x="1450475" y="4604905"/>
                    <a:pt x="1459863" y="4611946"/>
                    <a:pt x="1471598" y="4616641"/>
                  </a:cubicBezTo>
                  <a:cubicBezTo>
                    <a:pt x="1478639" y="4621335"/>
                    <a:pt x="1488028" y="4623681"/>
                    <a:pt x="1495069" y="4628376"/>
                  </a:cubicBezTo>
                  <a:cubicBezTo>
                    <a:pt x="1506804" y="4633070"/>
                    <a:pt x="1516192" y="4637764"/>
                    <a:pt x="1527927" y="4642458"/>
                  </a:cubicBezTo>
                  <a:cubicBezTo>
                    <a:pt x="1534968" y="4647152"/>
                    <a:pt x="1544357" y="4649499"/>
                    <a:pt x="1551398" y="4654193"/>
                  </a:cubicBezTo>
                  <a:cubicBezTo>
                    <a:pt x="1560786" y="4658887"/>
                    <a:pt x="1572521" y="4663582"/>
                    <a:pt x="1581909" y="4668276"/>
                  </a:cubicBezTo>
                  <a:cubicBezTo>
                    <a:pt x="1591298" y="4670622"/>
                    <a:pt x="1598339" y="4675317"/>
                    <a:pt x="1607727" y="4677664"/>
                  </a:cubicBezTo>
                  <a:cubicBezTo>
                    <a:pt x="1617115" y="4682358"/>
                    <a:pt x="1628850" y="4687052"/>
                    <a:pt x="1638239" y="4689399"/>
                  </a:cubicBezTo>
                  <a:cubicBezTo>
                    <a:pt x="1647627" y="4691746"/>
                    <a:pt x="1654668" y="4696440"/>
                    <a:pt x="1664056" y="4698787"/>
                  </a:cubicBezTo>
                  <a:cubicBezTo>
                    <a:pt x="1671097" y="4701134"/>
                    <a:pt x="1675791" y="4703481"/>
                    <a:pt x="1682832" y="4705828"/>
                  </a:cubicBezTo>
                  <a:cubicBezTo>
                    <a:pt x="1682832" y="4705828"/>
                    <a:pt x="1682832" y="4705828"/>
                    <a:pt x="1682832" y="4705828"/>
                  </a:cubicBezTo>
                  <a:cubicBezTo>
                    <a:pt x="1671097" y="4703481"/>
                    <a:pt x="1659362" y="4698787"/>
                    <a:pt x="1647627" y="4696440"/>
                  </a:cubicBezTo>
                  <a:cubicBezTo>
                    <a:pt x="1635891" y="4696440"/>
                    <a:pt x="1626503" y="4694093"/>
                    <a:pt x="1614768" y="4691746"/>
                  </a:cubicBezTo>
                  <a:close/>
                  <a:moveTo>
                    <a:pt x="1201688" y="4492247"/>
                  </a:moveTo>
                  <a:cubicBezTo>
                    <a:pt x="1196994" y="4489900"/>
                    <a:pt x="1192300" y="4489900"/>
                    <a:pt x="1187605" y="4487553"/>
                  </a:cubicBezTo>
                  <a:cubicBezTo>
                    <a:pt x="1182911" y="4485206"/>
                    <a:pt x="1180564" y="4485206"/>
                    <a:pt x="1175870" y="4482859"/>
                  </a:cubicBezTo>
                  <a:cubicBezTo>
                    <a:pt x="1171176" y="4480512"/>
                    <a:pt x="1166482" y="4480512"/>
                    <a:pt x="1161788" y="4478165"/>
                  </a:cubicBezTo>
                  <a:cubicBezTo>
                    <a:pt x="1157094" y="4475818"/>
                    <a:pt x="1154747" y="4475818"/>
                    <a:pt x="1150053" y="4473471"/>
                  </a:cubicBezTo>
                  <a:cubicBezTo>
                    <a:pt x="1145359" y="4471123"/>
                    <a:pt x="1140665" y="4468777"/>
                    <a:pt x="1135971" y="4466429"/>
                  </a:cubicBezTo>
                  <a:cubicBezTo>
                    <a:pt x="1131276" y="4464083"/>
                    <a:pt x="1126582" y="4461735"/>
                    <a:pt x="1124235" y="4461735"/>
                  </a:cubicBezTo>
                  <a:cubicBezTo>
                    <a:pt x="1119541" y="4459388"/>
                    <a:pt x="1114847" y="4457041"/>
                    <a:pt x="1110153" y="4454694"/>
                  </a:cubicBezTo>
                  <a:cubicBezTo>
                    <a:pt x="1105459" y="4452347"/>
                    <a:pt x="1100765" y="4450000"/>
                    <a:pt x="1098418" y="4447653"/>
                  </a:cubicBezTo>
                  <a:cubicBezTo>
                    <a:pt x="1093724" y="4445306"/>
                    <a:pt x="1089030" y="4442959"/>
                    <a:pt x="1086683" y="4440612"/>
                  </a:cubicBezTo>
                  <a:cubicBezTo>
                    <a:pt x="1081988" y="4438265"/>
                    <a:pt x="1077294" y="4435918"/>
                    <a:pt x="1074947" y="4433571"/>
                  </a:cubicBezTo>
                  <a:cubicBezTo>
                    <a:pt x="1070253" y="4431224"/>
                    <a:pt x="1065559" y="4428877"/>
                    <a:pt x="1063212" y="4426530"/>
                  </a:cubicBezTo>
                  <a:cubicBezTo>
                    <a:pt x="1063212" y="4426530"/>
                    <a:pt x="1063212" y="4426530"/>
                    <a:pt x="1063212" y="4426530"/>
                  </a:cubicBezTo>
                  <a:cubicBezTo>
                    <a:pt x="1065559" y="4424183"/>
                    <a:pt x="1065559" y="4421836"/>
                    <a:pt x="1065559" y="4419489"/>
                  </a:cubicBezTo>
                  <a:cubicBezTo>
                    <a:pt x="1067906" y="4419489"/>
                    <a:pt x="1070253" y="4421836"/>
                    <a:pt x="1070253" y="4421836"/>
                  </a:cubicBezTo>
                  <a:cubicBezTo>
                    <a:pt x="1074947" y="4424183"/>
                    <a:pt x="1079641" y="4426530"/>
                    <a:pt x="1081988" y="4428877"/>
                  </a:cubicBezTo>
                  <a:cubicBezTo>
                    <a:pt x="1089030" y="4433571"/>
                    <a:pt x="1098418" y="4438265"/>
                    <a:pt x="1105459" y="4440612"/>
                  </a:cubicBezTo>
                  <a:cubicBezTo>
                    <a:pt x="1107806" y="4442959"/>
                    <a:pt x="1112500" y="4445306"/>
                    <a:pt x="1114847" y="4445306"/>
                  </a:cubicBezTo>
                  <a:cubicBezTo>
                    <a:pt x="1126582" y="4450000"/>
                    <a:pt x="1138318" y="4457041"/>
                    <a:pt x="1147706" y="4461735"/>
                  </a:cubicBezTo>
                  <a:cubicBezTo>
                    <a:pt x="1150053" y="4461735"/>
                    <a:pt x="1152400" y="4464083"/>
                    <a:pt x="1154747" y="4464083"/>
                  </a:cubicBezTo>
                  <a:cubicBezTo>
                    <a:pt x="1164135" y="4468777"/>
                    <a:pt x="1173523" y="4473471"/>
                    <a:pt x="1182911" y="4475818"/>
                  </a:cubicBezTo>
                  <a:cubicBezTo>
                    <a:pt x="1185258" y="4478165"/>
                    <a:pt x="1189953" y="4478165"/>
                    <a:pt x="1192300" y="4480512"/>
                  </a:cubicBezTo>
                  <a:cubicBezTo>
                    <a:pt x="1192300" y="4480512"/>
                    <a:pt x="1192300" y="4480512"/>
                    <a:pt x="1194647" y="4480512"/>
                  </a:cubicBezTo>
                  <a:cubicBezTo>
                    <a:pt x="1201688" y="4485206"/>
                    <a:pt x="1208729" y="4489900"/>
                    <a:pt x="1218117" y="4494594"/>
                  </a:cubicBezTo>
                  <a:cubicBezTo>
                    <a:pt x="1218117" y="4494594"/>
                    <a:pt x="1215770" y="4494594"/>
                    <a:pt x="1215770" y="4494594"/>
                  </a:cubicBezTo>
                  <a:cubicBezTo>
                    <a:pt x="1208729" y="4494594"/>
                    <a:pt x="1204035" y="4492247"/>
                    <a:pt x="1201688" y="4492247"/>
                  </a:cubicBezTo>
                  <a:close/>
                  <a:moveTo>
                    <a:pt x="999842" y="4356118"/>
                  </a:moveTo>
                  <a:cubicBezTo>
                    <a:pt x="997495" y="4356118"/>
                    <a:pt x="995148" y="4353771"/>
                    <a:pt x="995148" y="4353771"/>
                  </a:cubicBezTo>
                  <a:cubicBezTo>
                    <a:pt x="992801" y="4346730"/>
                    <a:pt x="985760" y="4342036"/>
                    <a:pt x="976371" y="4342036"/>
                  </a:cubicBezTo>
                  <a:cubicBezTo>
                    <a:pt x="976371" y="4342036"/>
                    <a:pt x="974024" y="4342036"/>
                    <a:pt x="974024" y="4342036"/>
                  </a:cubicBezTo>
                  <a:cubicBezTo>
                    <a:pt x="971677" y="4342036"/>
                    <a:pt x="971677" y="4339689"/>
                    <a:pt x="969330" y="4339689"/>
                  </a:cubicBezTo>
                  <a:cubicBezTo>
                    <a:pt x="969330" y="4339689"/>
                    <a:pt x="966983" y="4339689"/>
                    <a:pt x="966983" y="4337342"/>
                  </a:cubicBezTo>
                  <a:cubicBezTo>
                    <a:pt x="969330" y="4334995"/>
                    <a:pt x="971677" y="4334995"/>
                    <a:pt x="971677" y="4332648"/>
                  </a:cubicBezTo>
                  <a:cubicBezTo>
                    <a:pt x="985760" y="4342036"/>
                    <a:pt x="999842" y="4353771"/>
                    <a:pt x="1016271" y="4363160"/>
                  </a:cubicBezTo>
                  <a:cubicBezTo>
                    <a:pt x="1011577" y="4360812"/>
                    <a:pt x="1009230" y="4360812"/>
                    <a:pt x="1004536" y="4358466"/>
                  </a:cubicBezTo>
                  <a:cubicBezTo>
                    <a:pt x="1002189" y="4358466"/>
                    <a:pt x="1002189" y="4356118"/>
                    <a:pt x="999842" y="4356118"/>
                  </a:cubicBezTo>
                  <a:close/>
                  <a:moveTo>
                    <a:pt x="910654" y="4266930"/>
                  </a:moveTo>
                  <a:cubicBezTo>
                    <a:pt x="901266" y="4257542"/>
                    <a:pt x="889531" y="4248154"/>
                    <a:pt x="880142" y="4238766"/>
                  </a:cubicBezTo>
                  <a:cubicBezTo>
                    <a:pt x="873101" y="4231725"/>
                    <a:pt x="866060" y="4224684"/>
                    <a:pt x="856672" y="4217643"/>
                  </a:cubicBezTo>
                  <a:cubicBezTo>
                    <a:pt x="847284" y="4208254"/>
                    <a:pt x="837896" y="4198866"/>
                    <a:pt x="828507" y="4189478"/>
                  </a:cubicBezTo>
                  <a:cubicBezTo>
                    <a:pt x="821466" y="4182437"/>
                    <a:pt x="816772" y="4177743"/>
                    <a:pt x="809731" y="4170702"/>
                  </a:cubicBezTo>
                  <a:cubicBezTo>
                    <a:pt x="814425" y="4173049"/>
                    <a:pt x="819119" y="4177743"/>
                    <a:pt x="823813" y="4180090"/>
                  </a:cubicBezTo>
                  <a:cubicBezTo>
                    <a:pt x="830854" y="4184784"/>
                    <a:pt x="837896" y="4189478"/>
                    <a:pt x="844937" y="4196519"/>
                  </a:cubicBezTo>
                  <a:cubicBezTo>
                    <a:pt x="856672" y="4203560"/>
                    <a:pt x="868407" y="4210602"/>
                    <a:pt x="877795" y="4217643"/>
                  </a:cubicBezTo>
                  <a:cubicBezTo>
                    <a:pt x="884837" y="4222337"/>
                    <a:pt x="891878" y="4227031"/>
                    <a:pt x="898919" y="4231725"/>
                  </a:cubicBezTo>
                  <a:cubicBezTo>
                    <a:pt x="913001" y="4238766"/>
                    <a:pt x="924736" y="4248154"/>
                    <a:pt x="938819" y="4255195"/>
                  </a:cubicBezTo>
                  <a:cubicBezTo>
                    <a:pt x="943513" y="4257542"/>
                    <a:pt x="948207" y="4262236"/>
                    <a:pt x="955248" y="4264584"/>
                  </a:cubicBezTo>
                  <a:cubicBezTo>
                    <a:pt x="969330" y="4271625"/>
                    <a:pt x="981065" y="4278666"/>
                    <a:pt x="995148" y="4285707"/>
                  </a:cubicBezTo>
                  <a:cubicBezTo>
                    <a:pt x="992801" y="4288054"/>
                    <a:pt x="992801" y="4290401"/>
                    <a:pt x="992801" y="4295095"/>
                  </a:cubicBezTo>
                  <a:cubicBezTo>
                    <a:pt x="992801" y="4299789"/>
                    <a:pt x="995148" y="4302136"/>
                    <a:pt x="997495" y="4306830"/>
                  </a:cubicBezTo>
                  <a:cubicBezTo>
                    <a:pt x="995148" y="4309177"/>
                    <a:pt x="990454" y="4311525"/>
                    <a:pt x="988107" y="4311525"/>
                  </a:cubicBezTo>
                  <a:cubicBezTo>
                    <a:pt x="985760" y="4311525"/>
                    <a:pt x="985760" y="4313871"/>
                    <a:pt x="983412" y="4313871"/>
                  </a:cubicBezTo>
                  <a:cubicBezTo>
                    <a:pt x="981065" y="4316219"/>
                    <a:pt x="976371" y="4316219"/>
                    <a:pt x="974024" y="4318565"/>
                  </a:cubicBezTo>
                  <a:cubicBezTo>
                    <a:pt x="971677" y="4309177"/>
                    <a:pt x="964636" y="4304483"/>
                    <a:pt x="955248" y="4304483"/>
                  </a:cubicBezTo>
                  <a:cubicBezTo>
                    <a:pt x="952901" y="4304483"/>
                    <a:pt x="952901" y="4304483"/>
                    <a:pt x="950554" y="4304483"/>
                  </a:cubicBezTo>
                  <a:cubicBezTo>
                    <a:pt x="943513" y="4299789"/>
                    <a:pt x="938819" y="4295095"/>
                    <a:pt x="931777" y="4288054"/>
                  </a:cubicBezTo>
                  <a:cubicBezTo>
                    <a:pt x="927083" y="4278666"/>
                    <a:pt x="920042" y="4271625"/>
                    <a:pt x="910654" y="4266930"/>
                  </a:cubicBezTo>
                  <a:close/>
                  <a:moveTo>
                    <a:pt x="739320" y="4116720"/>
                  </a:moveTo>
                  <a:cubicBezTo>
                    <a:pt x="736973" y="4116720"/>
                    <a:pt x="736973" y="4114372"/>
                    <a:pt x="734626" y="4114372"/>
                  </a:cubicBezTo>
                  <a:cubicBezTo>
                    <a:pt x="718196" y="4100290"/>
                    <a:pt x="699420" y="4086208"/>
                    <a:pt x="682991" y="4069779"/>
                  </a:cubicBezTo>
                  <a:cubicBezTo>
                    <a:pt x="678296" y="4065085"/>
                    <a:pt x="675949" y="4062737"/>
                    <a:pt x="671255" y="4058043"/>
                  </a:cubicBezTo>
                  <a:cubicBezTo>
                    <a:pt x="659520" y="4046308"/>
                    <a:pt x="645438" y="4034573"/>
                    <a:pt x="633703" y="4022838"/>
                  </a:cubicBezTo>
                  <a:cubicBezTo>
                    <a:pt x="626661" y="4015796"/>
                    <a:pt x="621967" y="4011102"/>
                    <a:pt x="614926" y="4004061"/>
                  </a:cubicBezTo>
                  <a:cubicBezTo>
                    <a:pt x="610232" y="3999367"/>
                    <a:pt x="603191" y="3992326"/>
                    <a:pt x="598497" y="3987632"/>
                  </a:cubicBezTo>
                  <a:cubicBezTo>
                    <a:pt x="600844" y="3982938"/>
                    <a:pt x="603191" y="3978244"/>
                    <a:pt x="603191" y="3973550"/>
                  </a:cubicBezTo>
                  <a:cubicBezTo>
                    <a:pt x="603191" y="3973550"/>
                    <a:pt x="603191" y="3971203"/>
                    <a:pt x="603191" y="3971203"/>
                  </a:cubicBezTo>
                  <a:cubicBezTo>
                    <a:pt x="603191" y="3971203"/>
                    <a:pt x="605538" y="3971203"/>
                    <a:pt x="605538" y="3971203"/>
                  </a:cubicBezTo>
                  <a:cubicBezTo>
                    <a:pt x="605538" y="3971203"/>
                    <a:pt x="607885" y="3971203"/>
                    <a:pt x="607885" y="3971203"/>
                  </a:cubicBezTo>
                  <a:cubicBezTo>
                    <a:pt x="610232" y="3971203"/>
                    <a:pt x="610232" y="3968856"/>
                    <a:pt x="612579" y="3968856"/>
                  </a:cubicBezTo>
                  <a:cubicBezTo>
                    <a:pt x="612579" y="3968856"/>
                    <a:pt x="614926" y="3968856"/>
                    <a:pt x="614926" y="3966508"/>
                  </a:cubicBezTo>
                  <a:cubicBezTo>
                    <a:pt x="614926" y="3966508"/>
                    <a:pt x="617273" y="3964162"/>
                    <a:pt x="617273" y="3964162"/>
                  </a:cubicBezTo>
                  <a:cubicBezTo>
                    <a:pt x="621967" y="3971203"/>
                    <a:pt x="629008" y="3978244"/>
                    <a:pt x="633703" y="3985285"/>
                  </a:cubicBezTo>
                  <a:cubicBezTo>
                    <a:pt x="643091" y="3997020"/>
                    <a:pt x="652479" y="4008755"/>
                    <a:pt x="664214" y="4020490"/>
                  </a:cubicBezTo>
                  <a:cubicBezTo>
                    <a:pt x="668908" y="4027532"/>
                    <a:pt x="675949" y="4032226"/>
                    <a:pt x="680643" y="4039267"/>
                  </a:cubicBezTo>
                  <a:cubicBezTo>
                    <a:pt x="694726" y="4055696"/>
                    <a:pt x="708808" y="4069779"/>
                    <a:pt x="722890" y="4086208"/>
                  </a:cubicBezTo>
                  <a:cubicBezTo>
                    <a:pt x="725237" y="4088555"/>
                    <a:pt x="725237" y="4090902"/>
                    <a:pt x="727584" y="4093249"/>
                  </a:cubicBezTo>
                  <a:cubicBezTo>
                    <a:pt x="744014" y="4109678"/>
                    <a:pt x="760443" y="4128455"/>
                    <a:pt x="776872" y="4144884"/>
                  </a:cubicBezTo>
                  <a:cubicBezTo>
                    <a:pt x="781566" y="4149578"/>
                    <a:pt x="783914" y="4151925"/>
                    <a:pt x="788608" y="4156619"/>
                  </a:cubicBezTo>
                  <a:cubicBezTo>
                    <a:pt x="790955" y="4158966"/>
                    <a:pt x="793302" y="4161313"/>
                    <a:pt x="795649" y="4163660"/>
                  </a:cubicBezTo>
                  <a:cubicBezTo>
                    <a:pt x="793302" y="4161313"/>
                    <a:pt x="790955" y="4161313"/>
                    <a:pt x="788608" y="4158966"/>
                  </a:cubicBezTo>
                  <a:cubicBezTo>
                    <a:pt x="772178" y="4140190"/>
                    <a:pt x="755749" y="4128455"/>
                    <a:pt x="739320" y="4116720"/>
                  </a:cubicBezTo>
                  <a:close/>
                  <a:moveTo>
                    <a:pt x="539821" y="3907832"/>
                  </a:moveTo>
                  <a:cubicBezTo>
                    <a:pt x="532780" y="3896097"/>
                    <a:pt x="525738" y="3886709"/>
                    <a:pt x="518697" y="3874974"/>
                  </a:cubicBezTo>
                  <a:cubicBezTo>
                    <a:pt x="514003" y="3867932"/>
                    <a:pt x="509309" y="3860891"/>
                    <a:pt x="504615" y="3853850"/>
                  </a:cubicBezTo>
                  <a:cubicBezTo>
                    <a:pt x="497574" y="3844462"/>
                    <a:pt x="490533" y="3832727"/>
                    <a:pt x="485839" y="3823339"/>
                  </a:cubicBezTo>
                  <a:cubicBezTo>
                    <a:pt x="481145" y="3816298"/>
                    <a:pt x="476450" y="3809256"/>
                    <a:pt x="471756" y="3802215"/>
                  </a:cubicBezTo>
                  <a:cubicBezTo>
                    <a:pt x="464715" y="3792827"/>
                    <a:pt x="460021" y="3783439"/>
                    <a:pt x="452980" y="3771704"/>
                  </a:cubicBezTo>
                  <a:cubicBezTo>
                    <a:pt x="448286" y="3764663"/>
                    <a:pt x="443592" y="3755274"/>
                    <a:pt x="438898" y="3748233"/>
                  </a:cubicBezTo>
                  <a:cubicBezTo>
                    <a:pt x="434204" y="3738845"/>
                    <a:pt x="427162" y="3729457"/>
                    <a:pt x="422468" y="3717722"/>
                  </a:cubicBezTo>
                  <a:cubicBezTo>
                    <a:pt x="417774" y="3710680"/>
                    <a:pt x="413080" y="3701292"/>
                    <a:pt x="408386" y="3694251"/>
                  </a:cubicBezTo>
                  <a:cubicBezTo>
                    <a:pt x="403692" y="3684863"/>
                    <a:pt x="396651" y="3675475"/>
                    <a:pt x="391957" y="3663740"/>
                  </a:cubicBezTo>
                  <a:cubicBezTo>
                    <a:pt x="387263" y="3654351"/>
                    <a:pt x="382569" y="3647310"/>
                    <a:pt x="377874" y="3637922"/>
                  </a:cubicBezTo>
                  <a:cubicBezTo>
                    <a:pt x="373180" y="3628534"/>
                    <a:pt x="366139" y="3616799"/>
                    <a:pt x="361445" y="3607411"/>
                  </a:cubicBezTo>
                  <a:cubicBezTo>
                    <a:pt x="356751" y="3598022"/>
                    <a:pt x="352057" y="3590981"/>
                    <a:pt x="347363" y="3581593"/>
                  </a:cubicBezTo>
                  <a:cubicBezTo>
                    <a:pt x="347363" y="3581593"/>
                    <a:pt x="347363" y="3579246"/>
                    <a:pt x="347363" y="3579246"/>
                  </a:cubicBezTo>
                  <a:cubicBezTo>
                    <a:pt x="345016" y="3569858"/>
                    <a:pt x="340322" y="3560470"/>
                    <a:pt x="335628" y="3551081"/>
                  </a:cubicBezTo>
                  <a:cubicBezTo>
                    <a:pt x="335628" y="3548734"/>
                    <a:pt x="335628" y="3548734"/>
                    <a:pt x="333281" y="3546387"/>
                  </a:cubicBezTo>
                  <a:cubicBezTo>
                    <a:pt x="328587" y="3536999"/>
                    <a:pt x="326239" y="3525264"/>
                    <a:pt x="321545" y="3513529"/>
                  </a:cubicBezTo>
                  <a:cubicBezTo>
                    <a:pt x="321545" y="3513529"/>
                    <a:pt x="321545" y="3513529"/>
                    <a:pt x="321545" y="3513529"/>
                  </a:cubicBezTo>
                  <a:cubicBezTo>
                    <a:pt x="326239" y="3520570"/>
                    <a:pt x="328587" y="3527611"/>
                    <a:pt x="333281" y="3534652"/>
                  </a:cubicBezTo>
                  <a:cubicBezTo>
                    <a:pt x="337975" y="3544040"/>
                    <a:pt x="345016" y="3553428"/>
                    <a:pt x="349710" y="3565164"/>
                  </a:cubicBezTo>
                  <a:cubicBezTo>
                    <a:pt x="356751" y="3576899"/>
                    <a:pt x="361445" y="3586287"/>
                    <a:pt x="368486" y="3598022"/>
                  </a:cubicBezTo>
                  <a:cubicBezTo>
                    <a:pt x="373180" y="3607411"/>
                    <a:pt x="380222" y="3616799"/>
                    <a:pt x="384916" y="3626187"/>
                  </a:cubicBezTo>
                  <a:cubicBezTo>
                    <a:pt x="391957" y="3637922"/>
                    <a:pt x="398998" y="3647310"/>
                    <a:pt x="406039" y="3659045"/>
                  </a:cubicBezTo>
                  <a:cubicBezTo>
                    <a:pt x="413080" y="3668434"/>
                    <a:pt x="417774" y="3677822"/>
                    <a:pt x="422468" y="3687210"/>
                  </a:cubicBezTo>
                  <a:cubicBezTo>
                    <a:pt x="429509" y="3698945"/>
                    <a:pt x="436551" y="3708333"/>
                    <a:pt x="443592" y="3720068"/>
                  </a:cubicBezTo>
                  <a:cubicBezTo>
                    <a:pt x="450633" y="3729457"/>
                    <a:pt x="455327" y="3738845"/>
                    <a:pt x="462368" y="3748233"/>
                  </a:cubicBezTo>
                  <a:cubicBezTo>
                    <a:pt x="469409" y="3759969"/>
                    <a:pt x="476450" y="3769357"/>
                    <a:pt x="485839" y="3781092"/>
                  </a:cubicBezTo>
                  <a:cubicBezTo>
                    <a:pt x="492880" y="3790480"/>
                    <a:pt x="497574" y="3799868"/>
                    <a:pt x="504615" y="3806909"/>
                  </a:cubicBezTo>
                  <a:cubicBezTo>
                    <a:pt x="511656" y="3818645"/>
                    <a:pt x="521044" y="3828033"/>
                    <a:pt x="528085" y="3839768"/>
                  </a:cubicBezTo>
                  <a:cubicBezTo>
                    <a:pt x="535127" y="3849156"/>
                    <a:pt x="539821" y="3856197"/>
                    <a:pt x="546862" y="3865586"/>
                  </a:cubicBezTo>
                  <a:cubicBezTo>
                    <a:pt x="553903" y="3877321"/>
                    <a:pt x="563291" y="3886709"/>
                    <a:pt x="572679" y="3898444"/>
                  </a:cubicBezTo>
                  <a:cubicBezTo>
                    <a:pt x="579721" y="3905485"/>
                    <a:pt x="584415" y="3914873"/>
                    <a:pt x="591456" y="3921915"/>
                  </a:cubicBezTo>
                  <a:cubicBezTo>
                    <a:pt x="600844" y="3933650"/>
                    <a:pt x="610232" y="3943038"/>
                    <a:pt x="617273" y="3954773"/>
                  </a:cubicBezTo>
                  <a:cubicBezTo>
                    <a:pt x="617273" y="3954773"/>
                    <a:pt x="617273" y="3954773"/>
                    <a:pt x="617273" y="3954773"/>
                  </a:cubicBezTo>
                  <a:cubicBezTo>
                    <a:pt x="617273" y="3954773"/>
                    <a:pt x="614926" y="3954773"/>
                    <a:pt x="614926" y="3957120"/>
                  </a:cubicBezTo>
                  <a:cubicBezTo>
                    <a:pt x="612579" y="3957120"/>
                    <a:pt x="612579" y="3959468"/>
                    <a:pt x="610232" y="3959468"/>
                  </a:cubicBezTo>
                  <a:cubicBezTo>
                    <a:pt x="610232" y="3959468"/>
                    <a:pt x="607885" y="3959468"/>
                    <a:pt x="607885" y="3961814"/>
                  </a:cubicBezTo>
                  <a:cubicBezTo>
                    <a:pt x="605538" y="3961814"/>
                    <a:pt x="605538" y="3964162"/>
                    <a:pt x="603191" y="3964162"/>
                  </a:cubicBezTo>
                  <a:cubicBezTo>
                    <a:pt x="603191" y="3964162"/>
                    <a:pt x="603191" y="3964162"/>
                    <a:pt x="603191" y="3964162"/>
                  </a:cubicBezTo>
                  <a:cubicBezTo>
                    <a:pt x="600844" y="3954773"/>
                    <a:pt x="593803" y="3947732"/>
                    <a:pt x="584415" y="3947732"/>
                  </a:cubicBezTo>
                  <a:cubicBezTo>
                    <a:pt x="579721" y="3947732"/>
                    <a:pt x="577373" y="3950079"/>
                    <a:pt x="572679" y="3952426"/>
                  </a:cubicBezTo>
                  <a:cubicBezTo>
                    <a:pt x="565638" y="3940691"/>
                    <a:pt x="556250" y="3931303"/>
                    <a:pt x="549209" y="3919567"/>
                  </a:cubicBezTo>
                  <a:cubicBezTo>
                    <a:pt x="546862" y="3917221"/>
                    <a:pt x="542168" y="3912527"/>
                    <a:pt x="539821" y="3907832"/>
                  </a:cubicBezTo>
                  <a:close/>
                  <a:moveTo>
                    <a:pt x="279299" y="3436076"/>
                  </a:moveTo>
                  <a:cubicBezTo>
                    <a:pt x="276951" y="3433729"/>
                    <a:pt x="274604" y="3429035"/>
                    <a:pt x="272257" y="3424341"/>
                  </a:cubicBezTo>
                  <a:cubicBezTo>
                    <a:pt x="269910" y="3417300"/>
                    <a:pt x="267563" y="3410258"/>
                    <a:pt x="262869" y="3403217"/>
                  </a:cubicBezTo>
                  <a:cubicBezTo>
                    <a:pt x="258175" y="3393829"/>
                    <a:pt x="253481" y="3382094"/>
                    <a:pt x="248787" y="3372706"/>
                  </a:cubicBezTo>
                  <a:cubicBezTo>
                    <a:pt x="244093" y="3363318"/>
                    <a:pt x="239399" y="3351582"/>
                    <a:pt x="237052" y="3342194"/>
                  </a:cubicBezTo>
                  <a:cubicBezTo>
                    <a:pt x="232358" y="3332806"/>
                    <a:pt x="227664" y="3321071"/>
                    <a:pt x="225316" y="3311683"/>
                  </a:cubicBezTo>
                  <a:cubicBezTo>
                    <a:pt x="220622" y="3302295"/>
                    <a:pt x="218275" y="3290559"/>
                    <a:pt x="213581" y="3281171"/>
                  </a:cubicBezTo>
                  <a:cubicBezTo>
                    <a:pt x="208887" y="3271783"/>
                    <a:pt x="206540" y="3260048"/>
                    <a:pt x="201846" y="3250659"/>
                  </a:cubicBezTo>
                  <a:cubicBezTo>
                    <a:pt x="197152" y="3238924"/>
                    <a:pt x="194805" y="3229536"/>
                    <a:pt x="190111" y="3217801"/>
                  </a:cubicBezTo>
                  <a:cubicBezTo>
                    <a:pt x="185417" y="3208413"/>
                    <a:pt x="183070" y="3196677"/>
                    <a:pt x="178376" y="3187289"/>
                  </a:cubicBezTo>
                  <a:cubicBezTo>
                    <a:pt x="173681" y="3175554"/>
                    <a:pt x="171334" y="3163819"/>
                    <a:pt x="166640" y="3154431"/>
                  </a:cubicBezTo>
                  <a:cubicBezTo>
                    <a:pt x="161946" y="3145042"/>
                    <a:pt x="159599" y="3133307"/>
                    <a:pt x="154905" y="3123919"/>
                  </a:cubicBezTo>
                  <a:cubicBezTo>
                    <a:pt x="150211" y="3112184"/>
                    <a:pt x="147864" y="3100448"/>
                    <a:pt x="143170" y="3088713"/>
                  </a:cubicBezTo>
                  <a:cubicBezTo>
                    <a:pt x="140823" y="3081672"/>
                    <a:pt x="138476" y="3074631"/>
                    <a:pt x="136129" y="3069937"/>
                  </a:cubicBezTo>
                  <a:cubicBezTo>
                    <a:pt x="138476" y="3074631"/>
                    <a:pt x="140823" y="3079325"/>
                    <a:pt x="143170" y="3084019"/>
                  </a:cubicBezTo>
                  <a:cubicBezTo>
                    <a:pt x="147864" y="3093407"/>
                    <a:pt x="150211" y="3100448"/>
                    <a:pt x="154905" y="3109836"/>
                  </a:cubicBezTo>
                  <a:cubicBezTo>
                    <a:pt x="159599" y="3119225"/>
                    <a:pt x="161946" y="3128613"/>
                    <a:pt x="166640" y="3135654"/>
                  </a:cubicBezTo>
                  <a:cubicBezTo>
                    <a:pt x="171334" y="3142695"/>
                    <a:pt x="173681" y="3152083"/>
                    <a:pt x="178376" y="3159125"/>
                  </a:cubicBezTo>
                  <a:cubicBezTo>
                    <a:pt x="180723" y="3163819"/>
                    <a:pt x="183070" y="3168513"/>
                    <a:pt x="185417" y="3173207"/>
                  </a:cubicBezTo>
                  <a:cubicBezTo>
                    <a:pt x="187764" y="3182595"/>
                    <a:pt x="192458" y="3191983"/>
                    <a:pt x="194805" y="3201371"/>
                  </a:cubicBezTo>
                  <a:cubicBezTo>
                    <a:pt x="197152" y="3208413"/>
                    <a:pt x="199499" y="3215454"/>
                    <a:pt x="201846" y="3222495"/>
                  </a:cubicBezTo>
                  <a:cubicBezTo>
                    <a:pt x="208887" y="3241271"/>
                    <a:pt x="213581" y="3257700"/>
                    <a:pt x="220622" y="3276477"/>
                  </a:cubicBezTo>
                  <a:cubicBezTo>
                    <a:pt x="222969" y="3285865"/>
                    <a:pt x="227664" y="3292906"/>
                    <a:pt x="230011" y="3302295"/>
                  </a:cubicBezTo>
                  <a:cubicBezTo>
                    <a:pt x="237052" y="3318724"/>
                    <a:pt x="241746" y="3335153"/>
                    <a:pt x="248787" y="3349235"/>
                  </a:cubicBezTo>
                  <a:cubicBezTo>
                    <a:pt x="253481" y="3358623"/>
                    <a:pt x="255828" y="3368012"/>
                    <a:pt x="260522" y="3377400"/>
                  </a:cubicBezTo>
                  <a:cubicBezTo>
                    <a:pt x="267563" y="3391482"/>
                    <a:pt x="272257" y="3407912"/>
                    <a:pt x="279299" y="3421994"/>
                  </a:cubicBezTo>
                  <a:cubicBezTo>
                    <a:pt x="283993" y="3431382"/>
                    <a:pt x="288687" y="3440770"/>
                    <a:pt x="291034" y="3450158"/>
                  </a:cubicBezTo>
                  <a:cubicBezTo>
                    <a:pt x="295728" y="3459547"/>
                    <a:pt x="300422" y="3468935"/>
                    <a:pt x="305116" y="3480670"/>
                  </a:cubicBezTo>
                  <a:cubicBezTo>
                    <a:pt x="305116" y="3480670"/>
                    <a:pt x="305116" y="3480670"/>
                    <a:pt x="305116" y="3480670"/>
                  </a:cubicBezTo>
                  <a:cubicBezTo>
                    <a:pt x="300422" y="3475976"/>
                    <a:pt x="298075" y="3468935"/>
                    <a:pt x="295728" y="3464241"/>
                  </a:cubicBezTo>
                  <a:cubicBezTo>
                    <a:pt x="288687" y="3452505"/>
                    <a:pt x="283993" y="3445464"/>
                    <a:pt x="279299" y="3436076"/>
                  </a:cubicBezTo>
                  <a:close/>
                  <a:moveTo>
                    <a:pt x="110311" y="3037078"/>
                  </a:moveTo>
                  <a:cubicBezTo>
                    <a:pt x="107964" y="3032384"/>
                    <a:pt x="107964" y="3027690"/>
                    <a:pt x="105617" y="3025343"/>
                  </a:cubicBezTo>
                  <a:cubicBezTo>
                    <a:pt x="107964" y="3025343"/>
                    <a:pt x="112658" y="3022996"/>
                    <a:pt x="115005" y="3020649"/>
                  </a:cubicBezTo>
                  <a:cubicBezTo>
                    <a:pt x="117352" y="3022996"/>
                    <a:pt x="117352" y="3025343"/>
                    <a:pt x="119699" y="3030037"/>
                  </a:cubicBezTo>
                  <a:cubicBezTo>
                    <a:pt x="115005" y="3030037"/>
                    <a:pt x="112658" y="3034731"/>
                    <a:pt x="110311" y="3037078"/>
                  </a:cubicBezTo>
                  <a:close/>
                  <a:moveTo>
                    <a:pt x="89188" y="2947890"/>
                  </a:moveTo>
                  <a:cubicBezTo>
                    <a:pt x="86841" y="2943196"/>
                    <a:pt x="86841" y="2938502"/>
                    <a:pt x="84494" y="2936155"/>
                  </a:cubicBezTo>
                  <a:cubicBezTo>
                    <a:pt x="82147" y="2926767"/>
                    <a:pt x="79800" y="2919726"/>
                    <a:pt x="77453" y="2910338"/>
                  </a:cubicBezTo>
                  <a:cubicBezTo>
                    <a:pt x="77453" y="2907991"/>
                    <a:pt x="75105" y="2903296"/>
                    <a:pt x="75105" y="2898602"/>
                  </a:cubicBezTo>
                  <a:cubicBezTo>
                    <a:pt x="70411" y="2886867"/>
                    <a:pt x="68064" y="2872785"/>
                    <a:pt x="65717" y="2861050"/>
                  </a:cubicBezTo>
                  <a:cubicBezTo>
                    <a:pt x="65717" y="2858703"/>
                    <a:pt x="65717" y="2856356"/>
                    <a:pt x="63370" y="2854009"/>
                  </a:cubicBezTo>
                  <a:cubicBezTo>
                    <a:pt x="61023" y="2849314"/>
                    <a:pt x="61023" y="2842273"/>
                    <a:pt x="58676" y="2837579"/>
                  </a:cubicBezTo>
                  <a:cubicBezTo>
                    <a:pt x="58676" y="2839926"/>
                    <a:pt x="61023" y="2839926"/>
                    <a:pt x="61023" y="2842273"/>
                  </a:cubicBezTo>
                  <a:cubicBezTo>
                    <a:pt x="61023" y="2844620"/>
                    <a:pt x="63370" y="2844620"/>
                    <a:pt x="63370" y="2846967"/>
                  </a:cubicBezTo>
                  <a:cubicBezTo>
                    <a:pt x="65717" y="2858703"/>
                    <a:pt x="68064" y="2868091"/>
                    <a:pt x="72758" y="2879826"/>
                  </a:cubicBezTo>
                  <a:cubicBezTo>
                    <a:pt x="75105" y="2884520"/>
                    <a:pt x="75105" y="2891561"/>
                    <a:pt x="77453" y="2896255"/>
                  </a:cubicBezTo>
                  <a:cubicBezTo>
                    <a:pt x="82147" y="2917379"/>
                    <a:pt x="89188" y="2936155"/>
                    <a:pt x="96229" y="2954932"/>
                  </a:cubicBezTo>
                  <a:cubicBezTo>
                    <a:pt x="96229" y="2954932"/>
                    <a:pt x="96229" y="2954932"/>
                    <a:pt x="96229" y="2954932"/>
                  </a:cubicBezTo>
                  <a:cubicBezTo>
                    <a:pt x="98576" y="2961973"/>
                    <a:pt x="100923" y="2969014"/>
                    <a:pt x="103270" y="2976055"/>
                  </a:cubicBezTo>
                  <a:cubicBezTo>
                    <a:pt x="103270" y="2978402"/>
                    <a:pt x="103270" y="2978402"/>
                    <a:pt x="103270" y="2980749"/>
                  </a:cubicBezTo>
                  <a:cubicBezTo>
                    <a:pt x="100923" y="2976055"/>
                    <a:pt x="100923" y="2973708"/>
                    <a:pt x="98576" y="2969014"/>
                  </a:cubicBezTo>
                  <a:cubicBezTo>
                    <a:pt x="93882" y="2961973"/>
                    <a:pt x="91535" y="2954932"/>
                    <a:pt x="89188" y="2947890"/>
                  </a:cubicBezTo>
                  <a:close/>
                  <a:moveTo>
                    <a:pt x="32859" y="2255512"/>
                  </a:moveTo>
                  <a:cubicBezTo>
                    <a:pt x="35206" y="2248470"/>
                    <a:pt x="35206" y="2241429"/>
                    <a:pt x="37553" y="2236735"/>
                  </a:cubicBezTo>
                  <a:cubicBezTo>
                    <a:pt x="39900" y="2232041"/>
                    <a:pt x="39900" y="2225000"/>
                    <a:pt x="42247" y="2220306"/>
                  </a:cubicBezTo>
                  <a:cubicBezTo>
                    <a:pt x="44594" y="2213265"/>
                    <a:pt x="44594" y="2206224"/>
                    <a:pt x="46941" y="2201530"/>
                  </a:cubicBezTo>
                  <a:cubicBezTo>
                    <a:pt x="49288" y="2194489"/>
                    <a:pt x="49288" y="2189794"/>
                    <a:pt x="51635" y="2182753"/>
                  </a:cubicBezTo>
                  <a:cubicBezTo>
                    <a:pt x="53982" y="2175712"/>
                    <a:pt x="56329" y="2168671"/>
                    <a:pt x="56329" y="2163977"/>
                  </a:cubicBezTo>
                  <a:cubicBezTo>
                    <a:pt x="58676" y="2156936"/>
                    <a:pt x="58676" y="2152242"/>
                    <a:pt x="61023" y="2145201"/>
                  </a:cubicBezTo>
                  <a:cubicBezTo>
                    <a:pt x="63370" y="2138159"/>
                    <a:pt x="65717" y="2131118"/>
                    <a:pt x="68064" y="2124077"/>
                  </a:cubicBezTo>
                  <a:cubicBezTo>
                    <a:pt x="70411" y="2117036"/>
                    <a:pt x="72758" y="2112342"/>
                    <a:pt x="75105" y="2105301"/>
                  </a:cubicBezTo>
                  <a:cubicBezTo>
                    <a:pt x="77453" y="2098260"/>
                    <a:pt x="79800" y="2091218"/>
                    <a:pt x="82147" y="2084177"/>
                  </a:cubicBezTo>
                  <a:cubicBezTo>
                    <a:pt x="84494" y="2077136"/>
                    <a:pt x="86841" y="2072442"/>
                    <a:pt x="89188" y="2065401"/>
                  </a:cubicBezTo>
                  <a:cubicBezTo>
                    <a:pt x="91535" y="2058360"/>
                    <a:pt x="93882" y="2051319"/>
                    <a:pt x="98576" y="2044277"/>
                  </a:cubicBezTo>
                  <a:cubicBezTo>
                    <a:pt x="100923" y="2037236"/>
                    <a:pt x="103270" y="2032542"/>
                    <a:pt x="105617" y="2025501"/>
                  </a:cubicBezTo>
                  <a:cubicBezTo>
                    <a:pt x="107964" y="2018460"/>
                    <a:pt x="112658" y="2011419"/>
                    <a:pt x="115005" y="2004378"/>
                  </a:cubicBezTo>
                  <a:cubicBezTo>
                    <a:pt x="117352" y="1997337"/>
                    <a:pt x="119699" y="1992643"/>
                    <a:pt x="124393" y="1985601"/>
                  </a:cubicBezTo>
                  <a:cubicBezTo>
                    <a:pt x="129088" y="1978560"/>
                    <a:pt x="131435" y="1971519"/>
                    <a:pt x="136129" y="1964478"/>
                  </a:cubicBezTo>
                  <a:cubicBezTo>
                    <a:pt x="138476" y="1957437"/>
                    <a:pt x="143170" y="1952743"/>
                    <a:pt x="145517" y="1945702"/>
                  </a:cubicBezTo>
                  <a:cubicBezTo>
                    <a:pt x="150211" y="1938660"/>
                    <a:pt x="152558" y="1931619"/>
                    <a:pt x="157252" y="1924578"/>
                  </a:cubicBezTo>
                  <a:cubicBezTo>
                    <a:pt x="161946" y="1919884"/>
                    <a:pt x="164293" y="1915190"/>
                    <a:pt x="166640" y="1908149"/>
                  </a:cubicBezTo>
                  <a:cubicBezTo>
                    <a:pt x="171334" y="1901108"/>
                    <a:pt x="176028" y="1891719"/>
                    <a:pt x="180723" y="1884678"/>
                  </a:cubicBezTo>
                  <a:cubicBezTo>
                    <a:pt x="185417" y="1879984"/>
                    <a:pt x="187764" y="1875290"/>
                    <a:pt x="192458" y="1868249"/>
                  </a:cubicBezTo>
                  <a:cubicBezTo>
                    <a:pt x="194805" y="1863555"/>
                    <a:pt x="199499" y="1856514"/>
                    <a:pt x="204193" y="1851820"/>
                  </a:cubicBezTo>
                  <a:cubicBezTo>
                    <a:pt x="218275" y="1844779"/>
                    <a:pt x="232358" y="1842432"/>
                    <a:pt x="246440" y="1842432"/>
                  </a:cubicBezTo>
                  <a:cubicBezTo>
                    <a:pt x="258175" y="1842432"/>
                    <a:pt x="267563" y="1844779"/>
                    <a:pt x="276951" y="1847126"/>
                  </a:cubicBezTo>
                  <a:cubicBezTo>
                    <a:pt x="276951" y="1849473"/>
                    <a:pt x="274604" y="1851820"/>
                    <a:pt x="274604" y="1854167"/>
                  </a:cubicBezTo>
                  <a:cubicBezTo>
                    <a:pt x="274604" y="1865902"/>
                    <a:pt x="283993" y="1875290"/>
                    <a:pt x="295728" y="1875290"/>
                  </a:cubicBezTo>
                  <a:cubicBezTo>
                    <a:pt x="300422" y="1875290"/>
                    <a:pt x="305116" y="1872943"/>
                    <a:pt x="307463" y="1870596"/>
                  </a:cubicBezTo>
                  <a:cubicBezTo>
                    <a:pt x="286340" y="2027848"/>
                    <a:pt x="269910" y="2180406"/>
                    <a:pt x="255828" y="2311841"/>
                  </a:cubicBezTo>
                  <a:cubicBezTo>
                    <a:pt x="255828" y="2314188"/>
                    <a:pt x="255828" y="2316535"/>
                    <a:pt x="255828" y="2318882"/>
                  </a:cubicBezTo>
                  <a:cubicBezTo>
                    <a:pt x="253481" y="2332964"/>
                    <a:pt x="253481" y="2347047"/>
                    <a:pt x="251134" y="2361129"/>
                  </a:cubicBezTo>
                  <a:cubicBezTo>
                    <a:pt x="251134" y="2363476"/>
                    <a:pt x="251134" y="2363476"/>
                    <a:pt x="251134" y="2365823"/>
                  </a:cubicBezTo>
                  <a:cubicBezTo>
                    <a:pt x="248787" y="2379905"/>
                    <a:pt x="248787" y="2393987"/>
                    <a:pt x="246440" y="2408070"/>
                  </a:cubicBezTo>
                  <a:cubicBezTo>
                    <a:pt x="246440" y="2408070"/>
                    <a:pt x="246440" y="2408070"/>
                    <a:pt x="246440" y="2408070"/>
                  </a:cubicBezTo>
                  <a:cubicBezTo>
                    <a:pt x="244093" y="2422152"/>
                    <a:pt x="244093" y="2436234"/>
                    <a:pt x="241746" y="2450317"/>
                  </a:cubicBezTo>
                  <a:cubicBezTo>
                    <a:pt x="241746" y="2450317"/>
                    <a:pt x="241746" y="2450317"/>
                    <a:pt x="241746" y="2450317"/>
                  </a:cubicBezTo>
                  <a:cubicBezTo>
                    <a:pt x="241746" y="2457358"/>
                    <a:pt x="239399" y="2466746"/>
                    <a:pt x="239399" y="2473787"/>
                  </a:cubicBezTo>
                  <a:cubicBezTo>
                    <a:pt x="239399" y="2473787"/>
                    <a:pt x="239399" y="2473787"/>
                    <a:pt x="239399" y="2473787"/>
                  </a:cubicBezTo>
                  <a:cubicBezTo>
                    <a:pt x="237052" y="2473787"/>
                    <a:pt x="232358" y="2473787"/>
                    <a:pt x="230011" y="2476134"/>
                  </a:cubicBezTo>
                  <a:cubicBezTo>
                    <a:pt x="225316" y="2469093"/>
                    <a:pt x="222969" y="2462052"/>
                    <a:pt x="218275" y="2455011"/>
                  </a:cubicBezTo>
                  <a:cubicBezTo>
                    <a:pt x="215928" y="2447969"/>
                    <a:pt x="211234" y="2443275"/>
                    <a:pt x="208887" y="2436234"/>
                  </a:cubicBezTo>
                  <a:cubicBezTo>
                    <a:pt x="206540" y="2431540"/>
                    <a:pt x="201846" y="2424499"/>
                    <a:pt x="199499" y="2419805"/>
                  </a:cubicBezTo>
                  <a:cubicBezTo>
                    <a:pt x="194805" y="2412764"/>
                    <a:pt x="192458" y="2408070"/>
                    <a:pt x="190111" y="2401028"/>
                  </a:cubicBezTo>
                  <a:cubicBezTo>
                    <a:pt x="187764" y="2396334"/>
                    <a:pt x="185417" y="2391640"/>
                    <a:pt x="180723" y="2386946"/>
                  </a:cubicBezTo>
                  <a:cubicBezTo>
                    <a:pt x="178376" y="2379905"/>
                    <a:pt x="173681" y="2375211"/>
                    <a:pt x="171334" y="2370517"/>
                  </a:cubicBezTo>
                  <a:cubicBezTo>
                    <a:pt x="168987" y="2365823"/>
                    <a:pt x="166640" y="2361129"/>
                    <a:pt x="164293" y="2356435"/>
                  </a:cubicBezTo>
                  <a:cubicBezTo>
                    <a:pt x="161946" y="2351741"/>
                    <a:pt x="157252" y="2347047"/>
                    <a:pt x="154905" y="2340005"/>
                  </a:cubicBezTo>
                  <a:cubicBezTo>
                    <a:pt x="152558" y="2335311"/>
                    <a:pt x="150211" y="2332964"/>
                    <a:pt x="147864" y="2328270"/>
                  </a:cubicBezTo>
                  <a:cubicBezTo>
                    <a:pt x="145517" y="2323576"/>
                    <a:pt x="140823" y="2318882"/>
                    <a:pt x="138476" y="2314188"/>
                  </a:cubicBezTo>
                  <a:cubicBezTo>
                    <a:pt x="136129" y="2311841"/>
                    <a:pt x="133782" y="2307147"/>
                    <a:pt x="131435" y="2304800"/>
                  </a:cubicBezTo>
                  <a:cubicBezTo>
                    <a:pt x="126741" y="2300106"/>
                    <a:pt x="124393" y="2295411"/>
                    <a:pt x="119699" y="2290717"/>
                  </a:cubicBezTo>
                  <a:cubicBezTo>
                    <a:pt x="117352" y="2288370"/>
                    <a:pt x="115005" y="2286023"/>
                    <a:pt x="112658" y="2283676"/>
                  </a:cubicBezTo>
                  <a:cubicBezTo>
                    <a:pt x="112658" y="2283676"/>
                    <a:pt x="110311" y="2281329"/>
                    <a:pt x="110311" y="2281329"/>
                  </a:cubicBezTo>
                  <a:cubicBezTo>
                    <a:pt x="115005" y="2276635"/>
                    <a:pt x="115005" y="2271941"/>
                    <a:pt x="115005" y="2267247"/>
                  </a:cubicBezTo>
                  <a:cubicBezTo>
                    <a:pt x="115005" y="2255512"/>
                    <a:pt x="105617" y="2246123"/>
                    <a:pt x="93882" y="2246123"/>
                  </a:cubicBezTo>
                  <a:cubicBezTo>
                    <a:pt x="86841" y="2246123"/>
                    <a:pt x="82147" y="2250818"/>
                    <a:pt x="77453" y="2255512"/>
                  </a:cubicBezTo>
                  <a:cubicBezTo>
                    <a:pt x="72758" y="2253165"/>
                    <a:pt x="70411" y="2253165"/>
                    <a:pt x="65717" y="2253165"/>
                  </a:cubicBezTo>
                  <a:cubicBezTo>
                    <a:pt x="63370" y="2253165"/>
                    <a:pt x="58676" y="2253165"/>
                    <a:pt x="56329" y="2255512"/>
                  </a:cubicBezTo>
                  <a:cubicBezTo>
                    <a:pt x="56329" y="2255512"/>
                    <a:pt x="53982" y="2255512"/>
                    <a:pt x="53982" y="2255512"/>
                  </a:cubicBezTo>
                  <a:cubicBezTo>
                    <a:pt x="51635" y="2257859"/>
                    <a:pt x="49288" y="2257859"/>
                    <a:pt x="44594" y="2260206"/>
                  </a:cubicBezTo>
                  <a:cubicBezTo>
                    <a:pt x="44594" y="2260206"/>
                    <a:pt x="44594" y="2260206"/>
                    <a:pt x="42247" y="2262553"/>
                  </a:cubicBezTo>
                  <a:cubicBezTo>
                    <a:pt x="39900" y="2264900"/>
                    <a:pt x="37553" y="2267247"/>
                    <a:pt x="35206" y="2269594"/>
                  </a:cubicBezTo>
                  <a:cubicBezTo>
                    <a:pt x="35206" y="2269594"/>
                    <a:pt x="35206" y="2269594"/>
                    <a:pt x="35206" y="2269594"/>
                  </a:cubicBezTo>
                  <a:cubicBezTo>
                    <a:pt x="35206" y="2271941"/>
                    <a:pt x="32859" y="2271941"/>
                    <a:pt x="32859" y="2274288"/>
                  </a:cubicBezTo>
                  <a:cubicBezTo>
                    <a:pt x="32859" y="2274288"/>
                    <a:pt x="32859" y="2274288"/>
                    <a:pt x="30512" y="2274288"/>
                  </a:cubicBezTo>
                  <a:cubicBezTo>
                    <a:pt x="30512" y="2271941"/>
                    <a:pt x="30512" y="2269594"/>
                    <a:pt x="30512" y="2267247"/>
                  </a:cubicBezTo>
                  <a:cubicBezTo>
                    <a:pt x="30512" y="2267247"/>
                    <a:pt x="32859" y="2260206"/>
                    <a:pt x="32859" y="2255512"/>
                  </a:cubicBezTo>
                  <a:close/>
                  <a:moveTo>
                    <a:pt x="89188" y="1957437"/>
                  </a:moveTo>
                  <a:cubicBezTo>
                    <a:pt x="91535" y="1952743"/>
                    <a:pt x="91535" y="1950396"/>
                    <a:pt x="93882" y="1945702"/>
                  </a:cubicBezTo>
                  <a:cubicBezTo>
                    <a:pt x="93882" y="1943354"/>
                    <a:pt x="93882" y="1943354"/>
                    <a:pt x="96229" y="1941007"/>
                  </a:cubicBezTo>
                  <a:cubicBezTo>
                    <a:pt x="96229" y="1943354"/>
                    <a:pt x="96229" y="1945702"/>
                    <a:pt x="93882" y="1948049"/>
                  </a:cubicBezTo>
                  <a:cubicBezTo>
                    <a:pt x="91535" y="1959784"/>
                    <a:pt x="89188" y="1971519"/>
                    <a:pt x="86841" y="1983254"/>
                  </a:cubicBezTo>
                  <a:cubicBezTo>
                    <a:pt x="86841" y="1983254"/>
                    <a:pt x="84494" y="1983254"/>
                    <a:pt x="82147" y="1983254"/>
                  </a:cubicBezTo>
                  <a:cubicBezTo>
                    <a:pt x="82147" y="1983254"/>
                    <a:pt x="79800" y="1983254"/>
                    <a:pt x="79800" y="1983254"/>
                  </a:cubicBezTo>
                  <a:cubicBezTo>
                    <a:pt x="79800" y="1980907"/>
                    <a:pt x="82147" y="1980907"/>
                    <a:pt x="82147" y="1978560"/>
                  </a:cubicBezTo>
                  <a:cubicBezTo>
                    <a:pt x="82147" y="1971519"/>
                    <a:pt x="84494" y="1964478"/>
                    <a:pt x="89188" y="1957437"/>
                  </a:cubicBezTo>
                  <a:close/>
                  <a:moveTo>
                    <a:pt x="117352" y="1861208"/>
                  </a:moveTo>
                  <a:cubicBezTo>
                    <a:pt x="119699" y="1849473"/>
                    <a:pt x="124393" y="1835390"/>
                    <a:pt x="126741" y="1823655"/>
                  </a:cubicBezTo>
                  <a:cubicBezTo>
                    <a:pt x="131435" y="1807226"/>
                    <a:pt x="136129" y="1793144"/>
                    <a:pt x="140823" y="1776714"/>
                  </a:cubicBezTo>
                  <a:cubicBezTo>
                    <a:pt x="145517" y="1764979"/>
                    <a:pt x="147864" y="1753244"/>
                    <a:pt x="152558" y="1739161"/>
                  </a:cubicBezTo>
                  <a:cubicBezTo>
                    <a:pt x="154905" y="1734467"/>
                    <a:pt x="154905" y="1729773"/>
                    <a:pt x="157252" y="1725079"/>
                  </a:cubicBezTo>
                  <a:cubicBezTo>
                    <a:pt x="159599" y="1718038"/>
                    <a:pt x="161946" y="1710997"/>
                    <a:pt x="164293" y="1706303"/>
                  </a:cubicBezTo>
                  <a:cubicBezTo>
                    <a:pt x="168987" y="1696915"/>
                    <a:pt x="171334" y="1685179"/>
                    <a:pt x="176028" y="1675791"/>
                  </a:cubicBezTo>
                  <a:cubicBezTo>
                    <a:pt x="178376" y="1666403"/>
                    <a:pt x="183070" y="1659362"/>
                    <a:pt x="187764" y="1649974"/>
                  </a:cubicBezTo>
                  <a:cubicBezTo>
                    <a:pt x="192458" y="1640586"/>
                    <a:pt x="197152" y="1628850"/>
                    <a:pt x="201846" y="1619462"/>
                  </a:cubicBezTo>
                  <a:cubicBezTo>
                    <a:pt x="206540" y="1610074"/>
                    <a:pt x="208887" y="1603033"/>
                    <a:pt x="213581" y="1593645"/>
                  </a:cubicBezTo>
                  <a:cubicBezTo>
                    <a:pt x="218275" y="1584256"/>
                    <a:pt x="222969" y="1572521"/>
                    <a:pt x="227664" y="1563133"/>
                  </a:cubicBezTo>
                  <a:cubicBezTo>
                    <a:pt x="232358" y="1553745"/>
                    <a:pt x="234705" y="1546704"/>
                    <a:pt x="239399" y="1537315"/>
                  </a:cubicBezTo>
                  <a:cubicBezTo>
                    <a:pt x="244093" y="1527927"/>
                    <a:pt x="248787" y="1516192"/>
                    <a:pt x="255828" y="1506804"/>
                  </a:cubicBezTo>
                  <a:cubicBezTo>
                    <a:pt x="260522" y="1499763"/>
                    <a:pt x="262869" y="1490375"/>
                    <a:pt x="267563" y="1483333"/>
                  </a:cubicBezTo>
                  <a:cubicBezTo>
                    <a:pt x="272257" y="1471598"/>
                    <a:pt x="279299" y="1462210"/>
                    <a:pt x="283993" y="1450475"/>
                  </a:cubicBezTo>
                  <a:cubicBezTo>
                    <a:pt x="283993" y="1450475"/>
                    <a:pt x="283993" y="1450475"/>
                    <a:pt x="283993" y="1450475"/>
                  </a:cubicBezTo>
                  <a:cubicBezTo>
                    <a:pt x="283993" y="1455169"/>
                    <a:pt x="281646" y="1457516"/>
                    <a:pt x="281646" y="1462210"/>
                  </a:cubicBezTo>
                  <a:cubicBezTo>
                    <a:pt x="279299" y="1471598"/>
                    <a:pt x="276951" y="1478639"/>
                    <a:pt x="276951" y="1488027"/>
                  </a:cubicBezTo>
                  <a:cubicBezTo>
                    <a:pt x="274604" y="1495069"/>
                    <a:pt x="274604" y="1499763"/>
                    <a:pt x="272257" y="1506804"/>
                  </a:cubicBezTo>
                  <a:cubicBezTo>
                    <a:pt x="269910" y="1516192"/>
                    <a:pt x="267563" y="1525580"/>
                    <a:pt x="267563" y="1534968"/>
                  </a:cubicBezTo>
                  <a:cubicBezTo>
                    <a:pt x="267563" y="1539662"/>
                    <a:pt x="265216" y="1546704"/>
                    <a:pt x="265216" y="1551398"/>
                  </a:cubicBezTo>
                  <a:cubicBezTo>
                    <a:pt x="262869" y="1563133"/>
                    <a:pt x="260522" y="1572521"/>
                    <a:pt x="258175" y="1584256"/>
                  </a:cubicBezTo>
                  <a:cubicBezTo>
                    <a:pt x="258175" y="1588950"/>
                    <a:pt x="255828" y="1591297"/>
                    <a:pt x="255828" y="1595992"/>
                  </a:cubicBezTo>
                  <a:cubicBezTo>
                    <a:pt x="251134" y="1619462"/>
                    <a:pt x="246440" y="1642933"/>
                    <a:pt x="241746" y="1664056"/>
                  </a:cubicBezTo>
                  <a:cubicBezTo>
                    <a:pt x="241746" y="1664056"/>
                    <a:pt x="239399" y="1664056"/>
                    <a:pt x="239399" y="1664056"/>
                  </a:cubicBezTo>
                  <a:cubicBezTo>
                    <a:pt x="227664" y="1664056"/>
                    <a:pt x="218275" y="1673444"/>
                    <a:pt x="218275" y="1685179"/>
                  </a:cubicBezTo>
                  <a:cubicBezTo>
                    <a:pt x="218275" y="1692221"/>
                    <a:pt x="220622" y="1696915"/>
                    <a:pt x="225316" y="1699262"/>
                  </a:cubicBezTo>
                  <a:cubicBezTo>
                    <a:pt x="220622" y="1703956"/>
                    <a:pt x="218275" y="1708650"/>
                    <a:pt x="213581" y="1713344"/>
                  </a:cubicBezTo>
                  <a:cubicBezTo>
                    <a:pt x="211234" y="1718038"/>
                    <a:pt x="208887" y="1720385"/>
                    <a:pt x="206540" y="1725079"/>
                  </a:cubicBezTo>
                  <a:cubicBezTo>
                    <a:pt x="201846" y="1732120"/>
                    <a:pt x="197152" y="1739161"/>
                    <a:pt x="192458" y="1746203"/>
                  </a:cubicBezTo>
                  <a:cubicBezTo>
                    <a:pt x="190111" y="1750897"/>
                    <a:pt x="187764" y="1755591"/>
                    <a:pt x="183070" y="1760285"/>
                  </a:cubicBezTo>
                  <a:cubicBezTo>
                    <a:pt x="178376" y="1767326"/>
                    <a:pt x="173681" y="1774367"/>
                    <a:pt x="171334" y="1781408"/>
                  </a:cubicBezTo>
                  <a:cubicBezTo>
                    <a:pt x="168987" y="1786102"/>
                    <a:pt x="166640" y="1790796"/>
                    <a:pt x="161946" y="1797838"/>
                  </a:cubicBezTo>
                  <a:cubicBezTo>
                    <a:pt x="157252" y="1804879"/>
                    <a:pt x="154905" y="1811920"/>
                    <a:pt x="150211" y="1818961"/>
                  </a:cubicBezTo>
                  <a:cubicBezTo>
                    <a:pt x="145517" y="1821308"/>
                    <a:pt x="143170" y="1828349"/>
                    <a:pt x="140823" y="1833043"/>
                  </a:cubicBezTo>
                  <a:cubicBezTo>
                    <a:pt x="138476" y="1840084"/>
                    <a:pt x="133782" y="1847126"/>
                    <a:pt x="131435" y="1856514"/>
                  </a:cubicBezTo>
                  <a:cubicBezTo>
                    <a:pt x="129088" y="1863555"/>
                    <a:pt x="126741" y="1868249"/>
                    <a:pt x="124393" y="1875290"/>
                  </a:cubicBezTo>
                  <a:cubicBezTo>
                    <a:pt x="124393" y="1877637"/>
                    <a:pt x="124393" y="1877637"/>
                    <a:pt x="122046" y="1879984"/>
                  </a:cubicBezTo>
                  <a:cubicBezTo>
                    <a:pt x="119699" y="1884678"/>
                    <a:pt x="117352" y="1887025"/>
                    <a:pt x="115005" y="1891719"/>
                  </a:cubicBezTo>
                  <a:cubicBezTo>
                    <a:pt x="112658" y="1894066"/>
                    <a:pt x="112658" y="1898761"/>
                    <a:pt x="110311" y="1901108"/>
                  </a:cubicBezTo>
                  <a:cubicBezTo>
                    <a:pt x="107964" y="1905802"/>
                    <a:pt x="105617" y="1912843"/>
                    <a:pt x="100923" y="1919884"/>
                  </a:cubicBezTo>
                  <a:cubicBezTo>
                    <a:pt x="100923" y="1919884"/>
                    <a:pt x="100923" y="1919884"/>
                    <a:pt x="100923" y="1919884"/>
                  </a:cubicBezTo>
                  <a:cubicBezTo>
                    <a:pt x="103270" y="1915190"/>
                    <a:pt x="103270" y="1910496"/>
                    <a:pt x="105617" y="1903455"/>
                  </a:cubicBezTo>
                  <a:cubicBezTo>
                    <a:pt x="107964" y="1889372"/>
                    <a:pt x="112658" y="1875290"/>
                    <a:pt x="117352" y="1861208"/>
                  </a:cubicBezTo>
                  <a:close/>
                  <a:moveTo>
                    <a:pt x="291034" y="1417616"/>
                  </a:moveTo>
                  <a:cubicBezTo>
                    <a:pt x="293381" y="1408228"/>
                    <a:pt x="295728" y="1396493"/>
                    <a:pt x="298075" y="1387104"/>
                  </a:cubicBezTo>
                  <a:cubicBezTo>
                    <a:pt x="298075" y="1382410"/>
                    <a:pt x="300422" y="1380063"/>
                    <a:pt x="300422" y="1375369"/>
                  </a:cubicBezTo>
                  <a:cubicBezTo>
                    <a:pt x="300422" y="1373022"/>
                    <a:pt x="300422" y="1370675"/>
                    <a:pt x="302769" y="1368328"/>
                  </a:cubicBezTo>
                  <a:cubicBezTo>
                    <a:pt x="302769" y="1368328"/>
                    <a:pt x="302769" y="1368328"/>
                    <a:pt x="302769" y="1368328"/>
                  </a:cubicBezTo>
                  <a:cubicBezTo>
                    <a:pt x="305116" y="1363634"/>
                    <a:pt x="307463" y="1358940"/>
                    <a:pt x="312157" y="1354246"/>
                  </a:cubicBezTo>
                  <a:cubicBezTo>
                    <a:pt x="323892" y="1354246"/>
                    <a:pt x="330934" y="1344858"/>
                    <a:pt x="330934" y="1333122"/>
                  </a:cubicBezTo>
                  <a:cubicBezTo>
                    <a:pt x="330934" y="1330775"/>
                    <a:pt x="330934" y="1328428"/>
                    <a:pt x="328587" y="1326081"/>
                  </a:cubicBezTo>
                  <a:cubicBezTo>
                    <a:pt x="330934" y="1323734"/>
                    <a:pt x="330934" y="1321387"/>
                    <a:pt x="333281" y="1319040"/>
                  </a:cubicBezTo>
                  <a:cubicBezTo>
                    <a:pt x="337975" y="1311999"/>
                    <a:pt x="345016" y="1302611"/>
                    <a:pt x="349710" y="1295570"/>
                  </a:cubicBezTo>
                  <a:cubicBezTo>
                    <a:pt x="354404" y="1288529"/>
                    <a:pt x="359098" y="1283834"/>
                    <a:pt x="363792" y="1276793"/>
                  </a:cubicBezTo>
                  <a:cubicBezTo>
                    <a:pt x="366139" y="1274446"/>
                    <a:pt x="370833" y="1269752"/>
                    <a:pt x="375527" y="1267405"/>
                  </a:cubicBezTo>
                  <a:cubicBezTo>
                    <a:pt x="380222" y="1262711"/>
                    <a:pt x="384916" y="1258017"/>
                    <a:pt x="389610" y="1255670"/>
                  </a:cubicBezTo>
                  <a:cubicBezTo>
                    <a:pt x="391957" y="1253323"/>
                    <a:pt x="394304" y="1253323"/>
                    <a:pt x="396651" y="1250976"/>
                  </a:cubicBezTo>
                  <a:cubicBezTo>
                    <a:pt x="391957" y="1258017"/>
                    <a:pt x="389610" y="1262711"/>
                    <a:pt x="384916" y="1269752"/>
                  </a:cubicBezTo>
                  <a:cubicBezTo>
                    <a:pt x="377874" y="1279140"/>
                    <a:pt x="373180" y="1288529"/>
                    <a:pt x="366139" y="1300264"/>
                  </a:cubicBezTo>
                  <a:cubicBezTo>
                    <a:pt x="361445" y="1309652"/>
                    <a:pt x="354404" y="1316693"/>
                    <a:pt x="349710" y="1326081"/>
                  </a:cubicBezTo>
                  <a:cubicBezTo>
                    <a:pt x="342669" y="1335469"/>
                    <a:pt x="337975" y="1344858"/>
                    <a:pt x="333281" y="1356593"/>
                  </a:cubicBezTo>
                  <a:cubicBezTo>
                    <a:pt x="328587" y="1365981"/>
                    <a:pt x="323892" y="1373022"/>
                    <a:pt x="319198" y="1382410"/>
                  </a:cubicBezTo>
                  <a:cubicBezTo>
                    <a:pt x="314504" y="1391799"/>
                    <a:pt x="307463" y="1403534"/>
                    <a:pt x="302769" y="1412922"/>
                  </a:cubicBezTo>
                  <a:cubicBezTo>
                    <a:pt x="298075" y="1422310"/>
                    <a:pt x="293381" y="1429351"/>
                    <a:pt x="288687" y="1438740"/>
                  </a:cubicBezTo>
                  <a:cubicBezTo>
                    <a:pt x="288687" y="1438740"/>
                    <a:pt x="286340" y="1441087"/>
                    <a:pt x="286340" y="1441087"/>
                  </a:cubicBezTo>
                  <a:cubicBezTo>
                    <a:pt x="286340" y="1438740"/>
                    <a:pt x="286340" y="1438740"/>
                    <a:pt x="286340" y="1436392"/>
                  </a:cubicBezTo>
                  <a:cubicBezTo>
                    <a:pt x="288687" y="1427004"/>
                    <a:pt x="291034" y="1422310"/>
                    <a:pt x="291034" y="1417616"/>
                  </a:cubicBezTo>
                  <a:close/>
                  <a:moveTo>
                    <a:pt x="335628" y="1297917"/>
                  </a:moveTo>
                  <a:cubicBezTo>
                    <a:pt x="337975" y="1293223"/>
                    <a:pt x="342669" y="1288529"/>
                    <a:pt x="345016" y="1283834"/>
                  </a:cubicBezTo>
                  <a:cubicBezTo>
                    <a:pt x="347363" y="1279140"/>
                    <a:pt x="352057" y="1274446"/>
                    <a:pt x="354404" y="1269752"/>
                  </a:cubicBezTo>
                  <a:cubicBezTo>
                    <a:pt x="356751" y="1265058"/>
                    <a:pt x="361445" y="1260364"/>
                    <a:pt x="363792" y="1255670"/>
                  </a:cubicBezTo>
                  <a:cubicBezTo>
                    <a:pt x="366139" y="1250976"/>
                    <a:pt x="370833" y="1246282"/>
                    <a:pt x="373180" y="1241588"/>
                  </a:cubicBezTo>
                  <a:cubicBezTo>
                    <a:pt x="377874" y="1236893"/>
                    <a:pt x="380222" y="1232199"/>
                    <a:pt x="384916" y="1227505"/>
                  </a:cubicBezTo>
                  <a:cubicBezTo>
                    <a:pt x="387263" y="1222811"/>
                    <a:pt x="391957" y="1220464"/>
                    <a:pt x="394304" y="1215770"/>
                  </a:cubicBezTo>
                  <a:cubicBezTo>
                    <a:pt x="398998" y="1211076"/>
                    <a:pt x="401345" y="1206382"/>
                    <a:pt x="406039" y="1201688"/>
                  </a:cubicBezTo>
                  <a:cubicBezTo>
                    <a:pt x="408386" y="1196994"/>
                    <a:pt x="413080" y="1194647"/>
                    <a:pt x="415427" y="1189953"/>
                  </a:cubicBezTo>
                  <a:cubicBezTo>
                    <a:pt x="420121" y="1185259"/>
                    <a:pt x="424815" y="1180564"/>
                    <a:pt x="427162" y="1175870"/>
                  </a:cubicBezTo>
                  <a:cubicBezTo>
                    <a:pt x="429509" y="1171176"/>
                    <a:pt x="434204" y="1168829"/>
                    <a:pt x="436551" y="1164135"/>
                  </a:cubicBezTo>
                  <a:cubicBezTo>
                    <a:pt x="436551" y="1161788"/>
                    <a:pt x="438898" y="1161788"/>
                    <a:pt x="438898" y="1161788"/>
                  </a:cubicBezTo>
                  <a:cubicBezTo>
                    <a:pt x="438898" y="1164135"/>
                    <a:pt x="441245" y="1166482"/>
                    <a:pt x="443592" y="1168829"/>
                  </a:cubicBezTo>
                  <a:cubicBezTo>
                    <a:pt x="438898" y="1173523"/>
                    <a:pt x="436551" y="1178217"/>
                    <a:pt x="431857" y="1182911"/>
                  </a:cubicBezTo>
                  <a:cubicBezTo>
                    <a:pt x="427162" y="1187606"/>
                    <a:pt x="422468" y="1192300"/>
                    <a:pt x="420121" y="1196994"/>
                  </a:cubicBezTo>
                  <a:cubicBezTo>
                    <a:pt x="413080" y="1206382"/>
                    <a:pt x="406039" y="1215770"/>
                    <a:pt x="398998" y="1225158"/>
                  </a:cubicBezTo>
                  <a:cubicBezTo>
                    <a:pt x="394304" y="1229852"/>
                    <a:pt x="389610" y="1236893"/>
                    <a:pt x="384916" y="1241588"/>
                  </a:cubicBezTo>
                  <a:cubicBezTo>
                    <a:pt x="377874" y="1248629"/>
                    <a:pt x="373180" y="1258017"/>
                    <a:pt x="366139" y="1267405"/>
                  </a:cubicBezTo>
                  <a:cubicBezTo>
                    <a:pt x="363792" y="1269752"/>
                    <a:pt x="361445" y="1272099"/>
                    <a:pt x="361445" y="1274446"/>
                  </a:cubicBezTo>
                  <a:cubicBezTo>
                    <a:pt x="359098" y="1276793"/>
                    <a:pt x="354404" y="1281487"/>
                    <a:pt x="352057" y="1283834"/>
                  </a:cubicBezTo>
                  <a:cubicBezTo>
                    <a:pt x="347363" y="1288529"/>
                    <a:pt x="342669" y="1293223"/>
                    <a:pt x="337975" y="1297917"/>
                  </a:cubicBezTo>
                  <a:cubicBezTo>
                    <a:pt x="333281" y="1302611"/>
                    <a:pt x="330934" y="1307305"/>
                    <a:pt x="326239" y="1311999"/>
                  </a:cubicBezTo>
                  <a:cubicBezTo>
                    <a:pt x="323892" y="1314346"/>
                    <a:pt x="321545" y="1316693"/>
                    <a:pt x="319198" y="1319040"/>
                  </a:cubicBezTo>
                  <a:cubicBezTo>
                    <a:pt x="319198" y="1319040"/>
                    <a:pt x="319198" y="1319040"/>
                    <a:pt x="319198" y="1319040"/>
                  </a:cubicBezTo>
                  <a:cubicBezTo>
                    <a:pt x="319198" y="1316693"/>
                    <a:pt x="321545" y="1316693"/>
                    <a:pt x="321545" y="1314346"/>
                  </a:cubicBezTo>
                  <a:cubicBezTo>
                    <a:pt x="330934" y="1309652"/>
                    <a:pt x="333281" y="1302611"/>
                    <a:pt x="335628" y="1297917"/>
                  </a:cubicBezTo>
                  <a:close/>
                  <a:moveTo>
                    <a:pt x="525738" y="1086683"/>
                  </a:moveTo>
                  <a:cubicBezTo>
                    <a:pt x="528085" y="1084335"/>
                    <a:pt x="530433" y="1081988"/>
                    <a:pt x="532780" y="1079641"/>
                  </a:cubicBezTo>
                  <a:cubicBezTo>
                    <a:pt x="537474" y="1074947"/>
                    <a:pt x="544515" y="1070253"/>
                    <a:pt x="551556" y="1065559"/>
                  </a:cubicBezTo>
                  <a:cubicBezTo>
                    <a:pt x="553903" y="1063212"/>
                    <a:pt x="556250" y="1063212"/>
                    <a:pt x="558597" y="1060865"/>
                  </a:cubicBezTo>
                  <a:cubicBezTo>
                    <a:pt x="565638" y="1053824"/>
                    <a:pt x="575026" y="1049130"/>
                    <a:pt x="582068" y="1044436"/>
                  </a:cubicBezTo>
                  <a:cubicBezTo>
                    <a:pt x="582068" y="1044436"/>
                    <a:pt x="582068" y="1044436"/>
                    <a:pt x="582068" y="1044436"/>
                  </a:cubicBezTo>
                  <a:cubicBezTo>
                    <a:pt x="598497" y="1032700"/>
                    <a:pt x="614926" y="1020965"/>
                    <a:pt x="633703" y="1011577"/>
                  </a:cubicBezTo>
                  <a:cubicBezTo>
                    <a:pt x="636050" y="1011577"/>
                    <a:pt x="636050" y="1009230"/>
                    <a:pt x="638397" y="1009230"/>
                  </a:cubicBezTo>
                  <a:cubicBezTo>
                    <a:pt x="645438" y="1004536"/>
                    <a:pt x="652479" y="1002189"/>
                    <a:pt x="659520" y="997495"/>
                  </a:cubicBezTo>
                  <a:cubicBezTo>
                    <a:pt x="661867" y="995148"/>
                    <a:pt x="664214" y="995148"/>
                    <a:pt x="666561" y="992801"/>
                  </a:cubicBezTo>
                  <a:cubicBezTo>
                    <a:pt x="666561" y="992801"/>
                    <a:pt x="668908" y="992801"/>
                    <a:pt x="668908" y="992801"/>
                  </a:cubicBezTo>
                  <a:cubicBezTo>
                    <a:pt x="671255" y="995148"/>
                    <a:pt x="671255" y="997495"/>
                    <a:pt x="673602" y="997495"/>
                  </a:cubicBezTo>
                  <a:cubicBezTo>
                    <a:pt x="668908" y="1002189"/>
                    <a:pt x="666561" y="1006883"/>
                    <a:pt x="661867" y="1011577"/>
                  </a:cubicBezTo>
                  <a:cubicBezTo>
                    <a:pt x="657173" y="1018618"/>
                    <a:pt x="650132" y="1025659"/>
                    <a:pt x="645438" y="1035047"/>
                  </a:cubicBezTo>
                  <a:cubicBezTo>
                    <a:pt x="638397" y="1044436"/>
                    <a:pt x="631355" y="1053824"/>
                    <a:pt x="624314" y="1065559"/>
                  </a:cubicBezTo>
                  <a:cubicBezTo>
                    <a:pt x="619620" y="1072600"/>
                    <a:pt x="612579" y="1081988"/>
                    <a:pt x="607885" y="1089030"/>
                  </a:cubicBezTo>
                  <a:cubicBezTo>
                    <a:pt x="600844" y="1098418"/>
                    <a:pt x="596150" y="1105459"/>
                    <a:pt x="589109" y="1114847"/>
                  </a:cubicBezTo>
                  <a:cubicBezTo>
                    <a:pt x="575026" y="1135970"/>
                    <a:pt x="558597" y="1159441"/>
                    <a:pt x="544515" y="1182911"/>
                  </a:cubicBezTo>
                  <a:cubicBezTo>
                    <a:pt x="542168" y="1180564"/>
                    <a:pt x="537474" y="1180564"/>
                    <a:pt x="535127" y="1180564"/>
                  </a:cubicBezTo>
                  <a:cubicBezTo>
                    <a:pt x="523391" y="1180564"/>
                    <a:pt x="514003" y="1189953"/>
                    <a:pt x="514003" y="1201688"/>
                  </a:cubicBezTo>
                  <a:cubicBezTo>
                    <a:pt x="514003" y="1201688"/>
                    <a:pt x="514003" y="1204035"/>
                    <a:pt x="514003" y="1204035"/>
                  </a:cubicBezTo>
                  <a:cubicBezTo>
                    <a:pt x="511656" y="1204035"/>
                    <a:pt x="506962" y="1204035"/>
                    <a:pt x="504615" y="1206382"/>
                  </a:cubicBezTo>
                  <a:cubicBezTo>
                    <a:pt x="502268" y="1206382"/>
                    <a:pt x="497574" y="1208729"/>
                    <a:pt x="495227" y="1208729"/>
                  </a:cubicBezTo>
                  <a:cubicBezTo>
                    <a:pt x="488186" y="1211076"/>
                    <a:pt x="483492" y="1211076"/>
                    <a:pt x="476450" y="1213423"/>
                  </a:cubicBezTo>
                  <a:cubicBezTo>
                    <a:pt x="471756" y="1215770"/>
                    <a:pt x="469409" y="1215770"/>
                    <a:pt x="464715" y="1218117"/>
                  </a:cubicBezTo>
                  <a:cubicBezTo>
                    <a:pt x="460021" y="1220464"/>
                    <a:pt x="452980" y="1222811"/>
                    <a:pt x="448286" y="1225158"/>
                  </a:cubicBezTo>
                  <a:cubicBezTo>
                    <a:pt x="445939" y="1225158"/>
                    <a:pt x="443592" y="1227505"/>
                    <a:pt x="441245" y="1227505"/>
                  </a:cubicBezTo>
                  <a:cubicBezTo>
                    <a:pt x="445939" y="1211076"/>
                    <a:pt x="450633" y="1196994"/>
                    <a:pt x="455327" y="1182911"/>
                  </a:cubicBezTo>
                  <a:cubicBezTo>
                    <a:pt x="457674" y="1182911"/>
                    <a:pt x="457674" y="1182911"/>
                    <a:pt x="460021" y="1182911"/>
                  </a:cubicBezTo>
                  <a:cubicBezTo>
                    <a:pt x="471756" y="1182911"/>
                    <a:pt x="481145" y="1173523"/>
                    <a:pt x="481145" y="1161788"/>
                  </a:cubicBezTo>
                  <a:cubicBezTo>
                    <a:pt x="481145" y="1154747"/>
                    <a:pt x="478797" y="1150053"/>
                    <a:pt x="474103" y="1147706"/>
                  </a:cubicBezTo>
                  <a:cubicBezTo>
                    <a:pt x="483492" y="1135970"/>
                    <a:pt x="492880" y="1124235"/>
                    <a:pt x="502268" y="1114847"/>
                  </a:cubicBezTo>
                  <a:cubicBezTo>
                    <a:pt x="504615" y="1112500"/>
                    <a:pt x="506962" y="1110153"/>
                    <a:pt x="509309" y="1107806"/>
                  </a:cubicBezTo>
                  <a:cubicBezTo>
                    <a:pt x="516350" y="1093724"/>
                    <a:pt x="521044" y="1091377"/>
                    <a:pt x="525738" y="1086683"/>
                  </a:cubicBezTo>
                  <a:close/>
                  <a:moveTo>
                    <a:pt x="851978" y="760443"/>
                  </a:moveTo>
                  <a:cubicBezTo>
                    <a:pt x="859019" y="753402"/>
                    <a:pt x="866060" y="748708"/>
                    <a:pt x="873101" y="741667"/>
                  </a:cubicBezTo>
                  <a:cubicBezTo>
                    <a:pt x="882489" y="734626"/>
                    <a:pt x="891878" y="727584"/>
                    <a:pt x="901266" y="718196"/>
                  </a:cubicBezTo>
                  <a:cubicBezTo>
                    <a:pt x="908307" y="713502"/>
                    <a:pt x="915348" y="706461"/>
                    <a:pt x="922389" y="701767"/>
                  </a:cubicBezTo>
                  <a:cubicBezTo>
                    <a:pt x="931777" y="694726"/>
                    <a:pt x="941166" y="685338"/>
                    <a:pt x="952901" y="678296"/>
                  </a:cubicBezTo>
                  <a:cubicBezTo>
                    <a:pt x="955248" y="678296"/>
                    <a:pt x="955248" y="675949"/>
                    <a:pt x="957595" y="675949"/>
                  </a:cubicBezTo>
                  <a:cubicBezTo>
                    <a:pt x="938819" y="706461"/>
                    <a:pt x="920042" y="739320"/>
                    <a:pt x="901266" y="774525"/>
                  </a:cubicBezTo>
                  <a:cubicBezTo>
                    <a:pt x="901266" y="776872"/>
                    <a:pt x="898919" y="779219"/>
                    <a:pt x="898919" y="781566"/>
                  </a:cubicBezTo>
                  <a:cubicBezTo>
                    <a:pt x="898919" y="781566"/>
                    <a:pt x="898919" y="783914"/>
                    <a:pt x="896572" y="783914"/>
                  </a:cubicBezTo>
                  <a:cubicBezTo>
                    <a:pt x="889531" y="783914"/>
                    <a:pt x="884837" y="783914"/>
                    <a:pt x="877795" y="786261"/>
                  </a:cubicBezTo>
                  <a:cubicBezTo>
                    <a:pt x="873101" y="786261"/>
                    <a:pt x="868407" y="788608"/>
                    <a:pt x="863713" y="788608"/>
                  </a:cubicBezTo>
                  <a:cubicBezTo>
                    <a:pt x="856672" y="790955"/>
                    <a:pt x="847284" y="790955"/>
                    <a:pt x="840243" y="793302"/>
                  </a:cubicBezTo>
                  <a:cubicBezTo>
                    <a:pt x="835549" y="793302"/>
                    <a:pt x="830854" y="795649"/>
                    <a:pt x="826160" y="795649"/>
                  </a:cubicBezTo>
                  <a:cubicBezTo>
                    <a:pt x="826160" y="795649"/>
                    <a:pt x="823813" y="795649"/>
                    <a:pt x="823813" y="795649"/>
                  </a:cubicBezTo>
                  <a:cubicBezTo>
                    <a:pt x="823813" y="793302"/>
                    <a:pt x="821466" y="790955"/>
                    <a:pt x="819119" y="788608"/>
                  </a:cubicBezTo>
                  <a:cubicBezTo>
                    <a:pt x="821466" y="786261"/>
                    <a:pt x="823813" y="783914"/>
                    <a:pt x="828507" y="781566"/>
                  </a:cubicBezTo>
                  <a:cubicBezTo>
                    <a:pt x="833201" y="774525"/>
                    <a:pt x="842590" y="767484"/>
                    <a:pt x="851978" y="760443"/>
                  </a:cubicBezTo>
                  <a:close/>
                  <a:moveTo>
                    <a:pt x="999842" y="640744"/>
                  </a:moveTo>
                  <a:cubicBezTo>
                    <a:pt x="1004536" y="636050"/>
                    <a:pt x="1011577" y="633703"/>
                    <a:pt x="1016271" y="629008"/>
                  </a:cubicBezTo>
                  <a:cubicBezTo>
                    <a:pt x="1028006" y="619620"/>
                    <a:pt x="1039742" y="612579"/>
                    <a:pt x="1051477" y="603191"/>
                  </a:cubicBezTo>
                  <a:cubicBezTo>
                    <a:pt x="1053824" y="600844"/>
                    <a:pt x="1058518" y="598497"/>
                    <a:pt x="1060865" y="596150"/>
                  </a:cubicBezTo>
                  <a:cubicBezTo>
                    <a:pt x="1105459" y="565638"/>
                    <a:pt x="1150053" y="535127"/>
                    <a:pt x="1196994" y="506962"/>
                  </a:cubicBezTo>
                  <a:cubicBezTo>
                    <a:pt x="1201688" y="504615"/>
                    <a:pt x="1206382" y="499921"/>
                    <a:pt x="1211076" y="497574"/>
                  </a:cubicBezTo>
                  <a:cubicBezTo>
                    <a:pt x="1222811" y="490533"/>
                    <a:pt x="1232199" y="483492"/>
                    <a:pt x="1243935" y="478797"/>
                  </a:cubicBezTo>
                  <a:cubicBezTo>
                    <a:pt x="1250976" y="474103"/>
                    <a:pt x="1258017" y="469409"/>
                    <a:pt x="1265058" y="467062"/>
                  </a:cubicBezTo>
                  <a:cubicBezTo>
                    <a:pt x="1265058" y="467062"/>
                    <a:pt x="1265058" y="467062"/>
                    <a:pt x="1265058" y="467062"/>
                  </a:cubicBezTo>
                  <a:cubicBezTo>
                    <a:pt x="1267405" y="478797"/>
                    <a:pt x="1267405" y="492880"/>
                    <a:pt x="1269752" y="506962"/>
                  </a:cubicBezTo>
                  <a:cubicBezTo>
                    <a:pt x="1269752" y="509309"/>
                    <a:pt x="1269752" y="511656"/>
                    <a:pt x="1269752" y="514003"/>
                  </a:cubicBezTo>
                  <a:cubicBezTo>
                    <a:pt x="1260364" y="516350"/>
                    <a:pt x="1253323" y="523391"/>
                    <a:pt x="1253323" y="532780"/>
                  </a:cubicBezTo>
                  <a:cubicBezTo>
                    <a:pt x="1253323" y="537474"/>
                    <a:pt x="1255670" y="539821"/>
                    <a:pt x="1255670" y="542168"/>
                  </a:cubicBezTo>
                  <a:cubicBezTo>
                    <a:pt x="1225158" y="563291"/>
                    <a:pt x="1192300" y="584415"/>
                    <a:pt x="1161788" y="605538"/>
                  </a:cubicBezTo>
                  <a:cubicBezTo>
                    <a:pt x="1152400" y="612579"/>
                    <a:pt x="1145359" y="617273"/>
                    <a:pt x="1135971" y="624314"/>
                  </a:cubicBezTo>
                  <a:cubicBezTo>
                    <a:pt x="1126582" y="631355"/>
                    <a:pt x="1117194" y="638397"/>
                    <a:pt x="1107806" y="645438"/>
                  </a:cubicBezTo>
                  <a:cubicBezTo>
                    <a:pt x="1098418" y="652479"/>
                    <a:pt x="1086683" y="661867"/>
                    <a:pt x="1077294" y="668908"/>
                  </a:cubicBezTo>
                  <a:cubicBezTo>
                    <a:pt x="1070253" y="673602"/>
                    <a:pt x="1063212" y="680643"/>
                    <a:pt x="1053824" y="685338"/>
                  </a:cubicBezTo>
                  <a:cubicBezTo>
                    <a:pt x="1044436" y="692379"/>
                    <a:pt x="1032700" y="701767"/>
                    <a:pt x="1023312" y="711155"/>
                  </a:cubicBezTo>
                  <a:cubicBezTo>
                    <a:pt x="1016271" y="715849"/>
                    <a:pt x="1009230" y="722890"/>
                    <a:pt x="1002189" y="727584"/>
                  </a:cubicBezTo>
                  <a:cubicBezTo>
                    <a:pt x="992801" y="734626"/>
                    <a:pt x="981065" y="744014"/>
                    <a:pt x="971677" y="753402"/>
                  </a:cubicBezTo>
                  <a:cubicBezTo>
                    <a:pt x="964636" y="760443"/>
                    <a:pt x="957595" y="765137"/>
                    <a:pt x="950554" y="772178"/>
                  </a:cubicBezTo>
                  <a:cubicBezTo>
                    <a:pt x="948207" y="774525"/>
                    <a:pt x="945860" y="776872"/>
                    <a:pt x="941166" y="779219"/>
                  </a:cubicBezTo>
                  <a:cubicBezTo>
                    <a:pt x="929430" y="779219"/>
                    <a:pt x="920042" y="779219"/>
                    <a:pt x="908307" y="779219"/>
                  </a:cubicBezTo>
                  <a:cubicBezTo>
                    <a:pt x="903613" y="779219"/>
                    <a:pt x="901266" y="779219"/>
                    <a:pt x="896572" y="779219"/>
                  </a:cubicBezTo>
                  <a:cubicBezTo>
                    <a:pt x="894225" y="779219"/>
                    <a:pt x="894225" y="779219"/>
                    <a:pt x="891878" y="779219"/>
                  </a:cubicBezTo>
                  <a:cubicBezTo>
                    <a:pt x="894225" y="774525"/>
                    <a:pt x="896572" y="769831"/>
                    <a:pt x="901266" y="762790"/>
                  </a:cubicBezTo>
                  <a:cubicBezTo>
                    <a:pt x="903613" y="758096"/>
                    <a:pt x="905960" y="753402"/>
                    <a:pt x="908307" y="748708"/>
                  </a:cubicBezTo>
                  <a:cubicBezTo>
                    <a:pt x="913001" y="741667"/>
                    <a:pt x="917695" y="732279"/>
                    <a:pt x="922389" y="725237"/>
                  </a:cubicBezTo>
                  <a:cubicBezTo>
                    <a:pt x="924736" y="720543"/>
                    <a:pt x="927083" y="715849"/>
                    <a:pt x="929430" y="711155"/>
                  </a:cubicBezTo>
                  <a:cubicBezTo>
                    <a:pt x="934124" y="704114"/>
                    <a:pt x="938819" y="694726"/>
                    <a:pt x="943513" y="687685"/>
                  </a:cubicBezTo>
                  <a:cubicBezTo>
                    <a:pt x="945860" y="682991"/>
                    <a:pt x="948207" y="678296"/>
                    <a:pt x="950554" y="673602"/>
                  </a:cubicBezTo>
                  <a:cubicBezTo>
                    <a:pt x="952901" y="671255"/>
                    <a:pt x="952901" y="668908"/>
                    <a:pt x="955248" y="666561"/>
                  </a:cubicBezTo>
                  <a:cubicBezTo>
                    <a:pt x="959942" y="664214"/>
                    <a:pt x="962289" y="661867"/>
                    <a:pt x="966983" y="657173"/>
                  </a:cubicBezTo>
                  <a:cubicBezTo>
                    <a:pt x="978718" y="657173"/>
                    <a:pt x="990454" y="650132"/>
                    <a:pt x="999842" y="640744"/>
                  </a:cubicBezTo>
                  <a:close/>
                  <a:moveTo>
                    <a:pt x="1330775" y="492880"/>
                  </a:moveTo>
                  <a:cubicBezTo>
                    <a:pt x="1340164" y="485839"/>
                    <a:pt x="1349552" y="478797"/>
                    <a:pt x="1358940" y="471756"/>
                  </a:cubicBezTo>
                  <a:cubicBezTo>
                    <a:pt x="1368328" y="464715"/>
                    <a:pt x="1375369" y="457674"/>
                    <a:pt x="1384757" y="452980"/>
                  </a:cubicBezTo>
                  <a:cubicBezTo>
                    <a:pt x="1394146" y="445939"/>
                    <a:pt x="1403534" y="438898"/>
                    <a:pt x="1412922" y="431857"/>
                  </a:cubicBezTo>
                  <a:cubicBezTo>
                    <a:pt x="1419963" y="424815"/>
                    <a:pt x="1429351" y="420121"/>
                    <a:pt x="1436392" y="413080"/>
                  </a:cubicBezTo>
                  <a:cubicBezTo>
                    <a:pt x="1445781" y="406039"/>
                    <a:pt x="1455169" y="398998"/>
                    <a:pt x="1464557" y="391957"/>
                  </a:cubicBezTo>
                  <a:cubicBezTo>
                    <a:pt x="1471598" y="387263"/>
                    <a:pt x="1480986" y="380222"/>
                    <a:pt x="1488028" y="375527"/>
                  </a:cubicBezTo>
                  <a:cubicBezTo>
                    <a:pt x="1497416" y="368486"/>
                    <a:pt x="1506804" y="363792"/>
                    <a:pt x="1516192" y="356751"/>
                  </a:cubicBezTo>
                  <a:cubicBezTo>
                    <a:pt x="1523233" y="352057"/>
                    <a:pt x="1532621" y="345016"/>
                    <a:pt x="1539662" y="340322"/>
                  </a:cubicBezTo>
                  <a:cubicBezTo>
                    <a:pt x="1546704" y="335628"/>
                    <a:pt x="1556092" y="330934"/>
                    <a:pt x="1563133" y="326239"/>
                  </a:cubicBezTo>
                  <a:cubicBezTo>
                    <a:pt x="1567827" y="323892"/>
                    <a:pt x="1572521" y="321545"/>
                    <a:pt x="1579562" y="319198"/>
                  </a:cubicBezTo>
                  <a:cubicBezTo>
                    <a:pt x="1588950" y="314504"/>
                    <a:pt x="1598339" y="312157"/>
                    <a:pt x="1607727" y="307463"/>
                  </a:cubicBezTo>
                  <a:cubicBezTo>
                    <a:pt x="1617115" y="302769"/>
                    <a:pt x="1626503" y="300422"/>
                    <a:pt x="1638239" y="295728"/>
                  </a:cubicBezTo>
                  <a:cubicBezTo>
                    <a:pt x="1642933" y="293381"/>
                    <a:pt x="1647627" y="293381"/>
                    <a:pt x="1649974" y="291034"/>
                  </a:cubicBezTo>
                  <a:cubicBezTo>
                    <a:pt x="1649974" y="293381"/>
                    <a:pt x="1652321" y="293381"/>
                    <a:pt x="1652321" y="295728"/>
                  </a:cubicBezTo>
                  <a:cubicBezTo>
                    <a:pt x="1652321" y="295728"/>
                    <a:pt x="1649974" y="298075"/>
                    <a:pt x="1649974" y="298075"/>
                  </a:cubicBezTo>
                  <a:cubicBezTo>
                    <a:pt x="1645280" y="302769"/>
                    <a:pt x="1638239" y="307463"/>
                    <a:pt x="1633544" y="309810"/>
                  </a:cubicBezTo>
                  <a:cubicBezTo>
                    <a:pt x="1628850" y="314504"/>
                    <a:pt x="1621809" y="319198"/>
                    <a:pt x="1617115" y="323892"/>
                  </a:cubicBezTo>
                  <a:cubicBezTo>
                    <a:pt x="1612421" y="328586"/>
                    <a:pt x="1607727" y="333281"/>
                    <a:pt x="1600686" y="337975"/>
                  </a:cubicBezTo>
                  <a:cubicBezTo>
                    <a:pt x="1595992" y="342669"/>
                    <a:pt x="1588950" y="347363"/>
                    <a:pt x="1584256" y="352057"/>
                  </a:cubicBezTo>
                  <a:cubicBezTo>
                    <a:pt x="1579562" y="356751"/>
                    <a:pt x="1574868" y="361445"/>
                    <a:pt x="1570174" y="366139"/>
                  </a:cubicBezTo>
                  <a:cubicBezTo>
                    <a:pt x="1565480" y="370833"/>
                    <a:pt x="1558439" y="375527"/>
                    <a:pt x="1553745" y="380222"/>
                  </a:cubicBezTo>
                  <a:cubicBezTo>
                    <a:pt x="1549051" y="384916"/>
                    <a:pt x="1544357" y="389610"/>
                    <a:pt x="1539662" y="394304"/>
                  </a:cubicBezTo>
                  <a:cubicBezTo>
                    <a:pt x="1534968" y="398998"/>
                    <a:pt x="1527927" y="406039"/>
                    <a:pt x="1523233" y="410733"/>
                  </a:cubicBezTo>
                  <a:cubicBezTo>
                    <a:pt x="1518539" y="415427"/>
                    <a:pt x="1513845" y="420121"/>
                    <a:pt x="1509151" y="424815"/>
                  </a:cubicBezTo>
                  <a:cubicBezTo>
                    <a:pt x="1502110" y="429510"/>
                    <a:pt x="1497416" y="436551"/>
                    <a:pt x="1490375" y="441245"/>
                  </a:cubicBezTo>
                  <a:cubicBezTo>
                    <a:pt x="1485680" y="445939"/>
                    <a:pt x="1480986" y="450633"/>
                    <a:pt x="1476292" y="455327"/>
                  </a:cubicBezTo>
                  <a:cubicBezTo>
                    <a:pt x="1469251" y="462368"/>
                    <a:pt x="1464557" y="467062"/>
                    <a:pt x="1457516" y="474103"/>
                  </a:cubicBezTo>
                  <a:cubicBezTo>
                    <a:pt x="1455169" y="476450"/>
                    <a:pt x="1450475" y="481145"/>
                    <a:pt x="1448128" y="483492"/>
                  </a:cubicBezTo>
                  <a:cubicBezTo>
                    <a:pt x="1445781" y="483492"/>
                    <a:pt x="1443434" y="485839"/>
                    <a:pt x="1441087" y="485839"/>
                  </a:cubicBezTo>
                  <a:cubicBezTo>
                    <a:pt x="1434045" y="488186"/>
                    <a:pt x="1424657" y="490533"/>
                    <a:pt x="1417616" y="492880"/>
                  </a:cubicBezTo>
                  <a:cubicBezTo>
                    <a:pt x="1410575" y="495227"/>
                    <a:pt x="1401187" y="497574"/>
                    <a:pt x="1394146" y="499921"/>
                  </a:cubicBezTo>
                  <a:cubicBezTo>
                    <a:pt x="1387104" y="502268"/>
                    <a:pt x="1377716" y="504615"/>
                    <a:pt x="1370675" y="506962"/>
                  </a:cubicBezTo>
                  <a:cubicBezTo>
                    <a:pt x="1363634" y="509309"/>
                    <a:pt x="1354246" y="511656"/>
                    <a:pt x="1347205" y="514003"/>
                  </a:cubicBezTo>
                  <a:cubicBezTo>
                    <a:pt x="1340164" y="516350"/>
                    <a:pt x="1330775" y="518697"/>
                    <a:pt x="1323734" y="523391"/>
                  </a:cubicBezTo>
                  <a:cubicBezTo>
                    <a:pt x="1316693" y="525738"/>
                    <a:pt x="1307305" y="528085"/>
                    <a:pt x="1300264" y="532780"/>
                  </a:cubicBezTo>
                  <a:cubicBezTo>
                    <a:pt x="1297917" y="532780"/>
                    <a:pt x="1295570" y="535127"/>
                    <a:pt x="1293223" y="535127"/>
                  </a:cubicBezTo>
                  <a:cubicBezTo>
                    <a:pt x="1293223" y="532780"/>
                    <a:pt x="1290876" y="532780"/>
                    <a:pt x="1290876" y="530433"/>
                  </a:cubicBezTo>
                  <a:cubicBezTo>
                    <a:pt x="1295570" y="525738"/>
                    <a:pt x="1300264" y="523391"/>
                    <a:pt x="1304958" y="518697"/>
                  </a:cubicBezTo>
                  <a:cubicBezTo>
                    <a:pt x="1314346" y="506962"/>
                    <a:pt x="1321387" y="499921"/>
                    <a:pt x="1330775" y="492880"/>
                  </a:cubicBezTo>
                  <a:close/>
                  <a:moveTo>
                    <a:pt x="1722732" y="258175"/>
                  </a:moveTo>
                  <a:cubicBezTo>
                    <a:pt x="1732120" y="253481"/>
                    <a:pt x="1741508" y="251134"/>
                    <a:pt x="1750897" y="246440"/>
                  </a:cubicBezTo>
                  <a:cubicBezTo>
                    <a:pt x="1757938" y="244093"/>
                    <a:pt x="1764979" y="241746"/>
                    <a:pt x="1772020" y="237052"/>
                  </a:cubicBezTo>
                  <a:cubicBezTo>
                    <a:pt x="1781408" y="234705"/>
                    <a:pt x="1790797" y="230011"/>
                    <a:pt x="1800185" y="227664"/>
                  </a:cubicBezTo>
                  <a:cubicBezTo>
                    <a:pt x="1807226" y="225316"/>
                    <a:pt x="1814267" y="222969"/>
                    <a:pt x="1823655" y="218275"/>
                  </a:cubicBezTo>
                  <a:cubicBezTo>
                    <a:pt x="1833043" y="215928"/>
                    <a:pt x="1842431" y="211234"/>
                    <a:pt x="1849473" y="208887"/>
                  </a:cubicBezTo>
                  <a:cubicBezTo>
                    <a:pt x="1856514" y="206540"/>
                    <a:pt x="1865902" y="204193"/>
                    <a:pt x="1872943" y="201846"/>
                  </a:cubicBezTo>
                  <a:cubicBezTo>
                    <a:pt x="1882331" y="199499"/>
                    <a:pt x="1891719" y="197152"/>
                    <a:pt x="1898761" y="192458"/>
                  </a:cubicBezTo>
                  <a:cubicBezTo>
                    <a:pt x="1905802" y="190111"/>
                    <a:pt x="1915190" y="187764"/>
                    <a:pt x="1922231" y="185417"/>
                  </a:cubicBezTo>
                  <a:cubicBezTo>
                    <a:pt x="1931619" y="183070"/>
                    <a:pt x="1941007" y="180723"/>
                    <a:pt x="1948049" y="178376"/>
                  </a:cubicBezTo>
                  <a:cubicBezTo>
                    <a:pt x="1955090" y="176028"/>
                    <a:pt x="1964478" y="173681"/>
                    <a:pt x="1971519" y="171334"/>
                  </a:cubicBezTo>
                  <a:cubicBezTo>
                    <a:pt x="1980907" y="168987"/>
                    <a:pt x="1987948" y="166640"/>
                    <a:pt x="1997336" y="164293"/>
                  </a:cubicBezTo>
                  <a:cubicBezTo>
                    <a:pt x="2004378" y="161946"/>
                    <a:pt x="2013766" y="159599"/>
                    <a:pt x="2023154" y="157252"/>
                  </a:cubicBezTo>
                  <a:cubicBezTo>
                    <a:pt x="2032542" y="154905"/>
                    <a:pt x="2039583" y="152558"/>
                    <a:pt x="2048972" y="150211"/>
                  </a:cubicBezTo>
                  <a:cubicBezTo>
                    <a:pt x="2058360" y="147864"/>
                    <a:pt x="2065401" y="145517"/>
                    <a:pt x="2074789" y="143170"/>
                  </a:cubicBezTo>
                  <a:cubicBezTo>
                    <a:pt x="2084177" y="140823"/>
                    <a:pt x="2091218" y="138476"/>
                    <a:pt x="2100607" y="138476"/>
                  </a:cubicBezTo>
                  <a:cubicBezTo>
                    <a:pt x="2109995" y="136129"/>
                    <a:pt x="2117036" y="133782"/>
                    <a:pt x="2126424" y="131435"/>
                  </a:cubicBezTo>
                  <a:cubicBezTo>
                    <a:pt x="2133465" y="129088"/>
                    <a:pt x="2142854" y="129088"/>
                    <a:pt x="2149895" y="126741"/>
                  </a:cubicBezTo>
                  <a:cubicBezTo>
                    <a:pt x="2159283" y="124393"/>
                    <a:pt x="2168671" y="122046"/>
                    <a:pt x="2175712" y="122046"/>
                  </a:cubicBezTo>
                  <a:cubicBezTo>
                    <a:pt x="2182753" y="119699"/>
                    <a:pt x="2189794" y="119699"/>
                    <a:pt x="2199183" y="117352"/>
                  </a:cubicBezTo>
                  <a:cubicBezTo>
                    <a:pt x="2203877" y="117352"/>
                    <a:pt x="2208571" y="115005"/>
                    <a:pt x="2215612" y="115005"/>
                  </a:cubicBezTo>
                  <a:cubicBezTo>
                    <a:pt x="2234388" y="129088"/>
                    <a:pt x="2253165" y="143170"/>
                    <a:pt x="2271941" y="159599"/>
                  </a:cubicBezTo>
                  <a:cubicBezTo>
                    <a:pt x="2271941" y="159599"/>
                    <a:pt x="2274288" y="161946"/>
                    <a:pt x="2274288" y="161946"/>
                  </a:cubicBezTo>
                  <a:cubicBezTo>
                    <a:pt x="2278982" y="166640"/>
                    <a:pt x="2286023" y="173681"/>
                    <a:pt x="2290717" y="178376"/>
                  </a:cubicBezTo>
                  <a:cubicBezTo>
                    <a:pt x="2293064" y="180723"/>
                    <a:pt x="2293064" y="180723"/>
                    <a:pt x="2295412" y="183070"/>
                  </a:cubicBezTo>
                  <a:cubicBezTo>
                    <a:pt x="2300106" y="187764"/>
                    <a:pt x="2304800" y="194805"/>
                    <a:pt x="2311841" y="199499"/>
                  </a:cubicBezTo>
                  <a:cubicBezTo>
                    <a:pt x="2314188" y="201846"/>
                    <a:pt x="2316535" y="204193"/>
                    <a:pt x="2316535" y="206540"/>
                  </a:cubicBezTo>
                  <a:cubicBezTo>
                    <a:pt x="2321229" y="211234"/>
                    <a:pt x="2325923" y="215928"/>
                    <a:pt x="2330617" y="222969"/>
                  </a:cubicBezTo>
                  <a:cubicBezTo>
                    <a:pt x="2332964" y="225316"/>
                    <a:pt x="2335311" y="227664"/>
                    <a:pt x="2337658" y="232358"/>
                  </a:cubicBezTo>
                  <a:cubicBezTo>
                    <a:pt x="2342352" y="237052"/>
                    <a:pt x="2344699" y="241746"/>
                    <a:pt x="2349394" y="246440"/>
                  </a:cubicBezTo>
                  <a:cubicBezTo>
                    <a:pt x="2351741" y="248787"/>
                    <a:pt x="2351741" y="251134"/>
                    <a:pt x="2354088" y="251134"/>
                  </a:cubicBezTo>
                  <a:cubicBezTo>
                    <a:pt x="2351741" y="251134"/>
                    <a:pt x="2347047" y="251134"/>
                    <a:pt x="2344699" y="251134"/>
                  </a:cubicBezTo>
                  <a:cubicBezTo>
                    <a:pt x="2330617" y="248787"/>
                    <a:pt x="2316535" y="248787"/>
                    <a:pt x="2304800" y="246440"/>
                  </a:cubicBezTo>
                  <a:cubicBezTo>
                    <a:pt x="2297759" y="246440"/>
                    <a:pt x="2290717" y="246440"/>
                    <a:pt x="2283676" y="244093"/>
                  </a:cubicBezTo>
                  <a:cubicBezTo>
                    <a:pt x="2267247" y="241746"/>
                    <a:pt x="2250818" y="241746"/>
                    <a:pt x="2234388" y="239399"/>
                  </a:cubicBezTo>
                  <a:cubicBezTo>
                    <a:pt x="2227347" y="239399"/>
                    <a:pt x="2220306" y="239399"/>
                    <a:pt x="2210918" y="239399"/>
                  </a:cubicBezTo>
                  <a:cubicBezTo>
                    <a:pt x="2194488" y="239399"/>
                    <a:pt x="2178059" y="237052"/>
                    <a:pt x="2163977" y="237052"/>
                  </a:cubicBezTo>
                  <a:cubicBezTo>
                    <a:pt x="2140506" y="237052"/>
                    <a:pt x="2117036" y="237052"/>
                    <a:pt x="2093565" y="237052"/>
                  </a:cubicBezTo>
                  <a:cubicBezTo>
                    <a:pt x="2074789" y="237052"/>
                    <a:pt x="2058360" y="237052"/>
                    <a:pt x="2039583" y="237052"/>
                  </a:cubicBezTo>
                  <a:cubicBezTo>
                    <a:pt x="2032542" y="237052"/>
                    <a:pt x="2027848" y="237052"/>
                    <a:pt x="2020807" y="237052"/>
                  </a:cubicBezTo>
                  <a:cubicBezTo>
                    <a:pt x="2009072" y="237052"/>
                    <a:pt x="1997336" y="237052"/>
                    <a:pt x="1985601" y="239399"/>
                  </a:cubicBezTo>
                  <a:cubicBezTo>
                    <a:pt x="1978560" y="239399"/>
                    <a:pt x="1971519" y="239399"/>
                    <a:pt x="1964478" y="241746"/>
                  </a:cubicBezTo>
                  <a:cubicBezTo>
                    <a:pt x="1955090" y="241746"/>
                    <a:pt x="1943355" y="241746"/>
                    <a:pt x="1933966" y="244093"/>
                  </a:cubicBezTo>
                  <a:cubicBezTo>
                    <a:pt x="1926925" y="244093"/>
                    <a:pt x="1917537" y="246440"/>
                    <a:pt x="1910496" y="246440"/>
                  </a:cubicBezTo>
                  <a:cubicBezTo>
                    <a:pt x="1901108" y="246440"/>
                    <a:pt x="1891719" y="248787"/>
                    <a:pt x="1882331" y="248787"/>
                  </a:cubicBezTo>
                  <a:cubicBezTo>
                    <a:pt x="1875290" y="248787"/>
                    <a:pt x="1865902" y="251134"/>
                    <a:pt x="1858861" y="251134"/>
                  </a:cubicBezTo>
                  <a:cubicBezTo>
                    <a:pt x="1849473" y="251134"/>
                    <a:pt x="1840084" y="253481"/>
                    <a:pt x="1830696" y="253481"/>
                  </a:cubicBezTo>
                  <a:cubicBezTo>
                    <a:pt x="1823655" y="253481"/>
                    <a:pt x="1814267" y="255828"/>
                    <a:pt x="1807226" y="255828"/>
                  </a:cubicBezTo>
                  <a:cubicBezTo>
                    <a:pt x="1797838" y="258175"/>
                    <a:pt x="1788449" y="258175"/>
                    <a:pt x="1779061" y="260522"/>
                  </a:cubicBezTo>
                  <a:cubicBezTo>
                    <a:pt x="1772020" y="262869"/>
                    <a:pt x="1762632" y="262869"/>
                    <a:pt x="1755591" y="265216"/>
                  </a:cubicBezTo>
                  <a:cubicBezTo>
                    <a:pt x="1746203" y="267563"/>
                    <a:pt x="1736814" y="267563"/>
                    <a:pt x="1729773" y="269910"/>
                  </a:cubicBezTo>
                  <a:cubicBezTo>
                    <a:pt x="1722732" y="272257"/>
                    <a:pt x="1713344" y="272257"/>
                    <a:pt x="1706303" y="274604"/>
                  </a:cubicBezTo>
                  <a:cubicBezTo>
                    <a:pt x="1701609" y="274604"/>
                    <a:pt x="1699262" y="276951"/>
                    <a:pt x="1694567" y="276951"/>
                  </a:cubicBezTo>
                  <a:cubicBezTo>
                    <a:pt x="1694567" y="276951"/>
                    <a:pt x="1694567" y="274604"/>
                    <a:pt x="1694567" y="274604"/>
                  </a:cubicBezTo>
                  <a:cubicBezTo>
                    <a:pt x="1699262" y="272257"/>
                    <a:pt x="1703956" y="269910"/>
                    <a:pt x="1708650" y="269910"/>
                  </a:cubicBezTo>
                  <a:cubicBezTo>
                    <a:pt x="1708650" y="265216"/>
                    <a:pt x="1715691" y="260522"/>
                    <a:pt x="1722732" y="258175"/>
                  </a:cubicBezTo>
                  <a:close/>
                  <a:moveTo>
                    <a:pt x="2386946" y="227664"/>
                  </a:moveTo>
                  <a:cubicBezTo>
                    <a:pt x="2391640" y="218275"/>
                    <a:pt x="2396334" y="211234"/>
                    <a:pt x="2398681" y="201846"/>
                  </a:cubicBezTo>
                  <a:cubicBezTo>
                    <a:pt x="2398681" y="199499"/>
                    <a:pt x="2401029" y="199499"/>
                    <a:pt x="2401029" y="197152"/>
                  </a:cubicBezTo>
                  <a:cubicBezTo>
                    <a:pt x="2403376" y="190111"/>
                    <a:pt x="2408070" y="183070"/>
                    <a:pt x="2412764" y="178376"/>
                  </a:cubicBezTo>
                  <a:cubicBezTo>
                    <a:pt x="2412764" y="176028"/>
                    <a:pt x="2415111" y="176028"/>
                    <a:pt x="2415111" y="173681"/>
                  </a:cubicBezTo>
                  <a:cubicBezTo>
                    <a:pt x="2415111" y="176028"/>
                    <a:pt x="2417458" y="178376"/>
                    <a:pt x="2417458" y="180723"/>
                  </a:cubicBezTo>
                  <a:cubicBezTo>
                    <a:pt x="2419805" y="185417"/>
                    <a:pt x="2419805" y="190111"/>
                    <a:pt x="2422152" y="194805"/>
                  </a:cubicBezTo>
                  <a:cubicBezTo>
                    <a:pt x="2422152" y="197152"/>
                    <a:pt x="2424499" y="201846"/>
                    <a:pt x="2424499" y="204193"/>
                  </a:cubicBezTo>
                  <a:cubicBezTo>
                    <a:pt x="2412764" y="204193"/>
                    <a:pt x="2405723" y="213581"/>
                    <a:pt x="2405723" y="225316"/>
                  </a:cubicBezTo>
                  <a:cubicBezTo>
                    <a:pt x="2405723" y="227664"/>
                    <a:pt x="2405723" y="232358"/>
                    <a:pt x="2408070" y="234705"/>
                  </a:cubicBezTo>
                  <a:cubicBezTo>
                    <a:pt x="2405723" y="237052"/>
                    <a:pt x="2401029" y="239399"/>
                    <a:pt x="2398681" y="239399"/>
                  </a:cubicBezTo>
                  <a:cubicBezTo>
                    <a:pt x="2396334" y="241746"/>
                    <a:pt x="2393987" y="241746"/>
                    <a:pt x="2393987" y="244093"/>
                  </a:cubicBezTo>
                  <a:cubicBezTo>
                    <a:pt x="2393987" y="244093"/>
                    <a:pt x="2391640" y="244093"/>
                    <a:pt x="2391640" y="246440"/>
                  </a:cubicBezTo>
                  <a:cubicBezTo>
                    <a:pt x="2389293" y="244093"/>
                    <a:pt x="2386946" y="241746"/>
                    <a:pt x="2384599" y="239399"/>
                  </a:cubicBezTo>
                  <a:cubicBezTo>
                    <a:pt x="2384599" y="239399"/>
                    <a:pt x="2384599" y="237052"/>
                    <a:pt x="2386946" y="237052"/>
                  </a:cubicBezTo>
                  <a:cubicBezTo>
                    <a:pt x="2384599" y="232358"/>
                    <a:pt x="2386946" y="230011"/>
                    <a:pt x="2386946" y="227664"/>
                  </a:cubicBezTo>
                  <a:close/>
                  <a:moveTo>
                    <a:pt x="2412764" y="157252"/>
                  </a:moveTo>
                  <a:cubicBezTo>
                    <a:pt x="2410417" y="152558"/>
                    <a:pt x="2410417" y="150211"/>
                    <a:pt x="2408070" y="145517"/>
                  </a:cubicBezTo>
                  <a:cubicBezTo>
                    <a:pt x="2408070" y="140823"/>
                    <a:pt x="2405723" y="138476"/>
                    <a:pt x="2403376" y="133782"/>
                  </a:cubicBezTo>
                  <a:cubicBezTo>
                    <a:pt x="2401029" y="129088"/>
                    <a:pt x="2401029" y="126741"/>
                    <a:pt x="2398681" y="122046"/>
                  </a:cubicBezTo>
                  <a:cubicBezTo>
                    <a:pt x="2396334" y="117352"/>
                    <a:pt x="2396334" y="115005"/>
                    <a:pt x="2393987" y="110311"/>
                  </a:cubicBezTo>
                  <a:cubicBezTo>
                    <a:pt x="2391640" y="107964"/>
                    <a:pt x="2391640" y="103270"/>
                    <a:pt x="2389293" y="100923"/>
                  </a:cubicBezTo>
                  <a:cubicBezTo>
                    <a:pt x="2386946" y="98576"/>
                    <a:pt x="2386946" y="93882"/>
                    <a:pt x="2384599" y="91535"/>
                  </a:cubicBezTo>
                  <a:cubicBezTo>
                    <a:pt x="2384599" y="91535"/>
                    <a:pt x="2384599" y="89188"/>
                    <a:pt x="2382252" y="89188"/>
                  </a:cubicBezTo>
                  <a:cubicBezTo>
                    <a:pt x="2389293" y="89188"/>
                    <a:pt x="2393987" y="89188"/>
                    <a:pt x="2401029" y="86841"/>
                  </a:cubicBezTo>
                  <a:cubicBezTo>
                    <a:pt x="2408070" y="86841"/>
                    <a:pt x="2415111" y="84494"/>
                    <a:pt x="2422152" y="84494"/>
                  </a:cubicBezTo>
                  <a:cubicBezTo>
                    <a:pt x="2431540" y="84494"/>
                    <a:pt x="2440928" y="82147"/>
                    <a:pt x="2450317" y="82147"/>
                  </a:cubicBezTo>
                  <a:cubicBezTo>
                    <a:pt x="2450317" y="82147"/>
                    <a:pt x="2452664" y="82147"/>
                    <a:pt x="2455011" y="82147"/>
                  </a:cubicBezTo>
                  <a:cubicBezTo>
                    <a:pt x="2455011" y="86841"/>
                    <a:pt x="2457358" y="91535"/>
                    <a:pt x="2459705" y="93882"/>
                  </a:cubicBezTo>
                  <a:cubicBezTo>
                    <a:pt x="2459705" y="93882"/>
                    <a:pt x="2459705" y="93882"/>
                    <a:pt x="2457358" y="96229"/>
                  </a:cubicBezTo>
                  <a:cubicBezTo>
                    <a:pt x="2455011" y="98576"/>
                    <a:pt x="2452664" y="103270"/>
                    <a:pt x="2450317" y="105617"/>
                  </a:cubicBezTo>
                  <a:cubicBezTo>
                    <a:pt x="2447970" y="107964"/>
                    <a:pt x="2445622" y="110311"/>
                    <a:pt x="2443275" y="112658"/>
                  </a:cubicBezTo>
                  <a:cubicBezTo>
                    <a:pt x="2440928" y="115005"/>
                    <a:pt x="2438581" y="119699"/>
                    <a:pt x="2436234" y="122046"/>
                  </a:cubicBezTo>
                  <a:cubicBezTo>
                    <a:pt x="2433887" y="124393"/>
                    <a:pt x="2431540" y="126741"/>
                    <a:pt x="2429193" y="131435"/>
                  </a:cubicBezTo>
                  <a:cubicBezTo>
                    <a:pt x="2426846" y="133782"/>
                    <a:pt x="2424499" y="138476"/>
                    <a:pt x="2422152" y="143170"/>
                  </a:cubicBezTo>
                  <a:cubicBezTo>
                    <a:pt x="2419805" y="145517"/>
                    <a:pt x="2417458" y="150211"/>
                    <a:pt x="2415111" y="152558"/>
                  </a:cubicBezTo>
                  <a:cubicBezTo>
                    <a:pt x="2412764" y="157252"/>
                    <a:pt x="2410417" y="159599"/>
                    <a:pt x="2408070" y="164293"/>
                  </a:cubicBezTo>
                  <a:cubicBezTo>
                    <a:pt x="2408070" y="164293"/>
                    <a:pt x="2408070" y="166640"/>
                    <a:pt x="2405723" y="166640"/>
                  </a:cubicBezTo>
                  <a:cubicBezTo>
                    <a:pt x="2405723" y="166640"/>
                    <a:pt x="2405723" y="166640"/>
                    <a:pt x="2405723" y="166640"/>
                  </a:cubicBezTo>
                  <a:cubicBezTo>
                    <a:pt x="2415111" y="166640"/>
                    <a:pt x="2415111" y="161946"/>
                    <a:pt x="2412764" y="157252"/>
                  </a:cubicBezTo>
                  <a:close/>
                  <a:moveTo>
                    <a:pt x="2518381" y="103270"/>
                  </a:moveTo>
                  <a:cubicBezTo>
                    <a:pt x="2539504" y="115005"/>
                    <a:pt x="2560628" y="129088"/>
                    <a:pt x="2579404" y="143170"/>
                  </a:cubicBezTo>
                  <a:cubicBezTo>
                    <a:pt x="2581751" y="145517"/>
                    <a:pt x="2584098" y="147864"/>
                    <a:pt x="2586445" y="147864"/>
                  </a:cubicBezTo>
                  <a:cubicBezTo>
                    <a:pt x="2593486" y="152558"/>
                    <a:pt x="2598180" y="157252"/>
                    <a:pt x="2605222" y="161946"/>
                  </a:cubicBezTo>
                  <a:cubicBezTo>
                    <a:pt x="2607569" y="164293"/>
                    <a:pt x="2612263" y="166640"/>
                    <a:pt x="2614610" y="168987"/>
                  </a:cubicBezTo>
                  <a:cubicBezTo>
                    <a:pt x="2621651" y="173681"/>
                    <a:pt x="2626345" y="178376"/>
                    <a:pt x="2633386" y="183070"/>
                  </a:cubicBezTo>
                  <a:cubicBezTo>
                    <a:pt x="2635733" y="185417"/>
                    <a:pt x="2640427" y="187764"/>
                    <a:pt x="2642774" y="190111"/>
                  </a:cubicBezTo>
                  <a:cubicBezTo>
                    <a:pt x="2649816" y="194805"/>
                    <a:pt x="2654510" y="199499"/>
                    <a:pt x="2661551" y="204193"/>
                  </a:cubicBezTo>
                  <a:cubicBezTo>
                    <a:pt x="2663898" y="206540"/>
                    <a:pt x="2668592" y="208887"/>
                    <a:pt x="2670939" y="213581"/>
                  </a:cubicBezTo>
                  <a:cubicBezTo>
                    <a:pt x="2675633" y="218275"/>
                    <a:pt x="2680327" y="222969"/>
                    <a:pt x="2685021" y="225316"/>
                  </a:cubicBezTo>
                  <a:cubicBezTo>
                    <a:pt x="2682674" y="227664"/>
                    <a:pt x="2680327" y="232358"/>
                    <a:pt x="2680327" y="234705"/>
                  </a:cubicBezTo>
                  <a:cubicBezTo>
                    <a:pt x="2675633" y="234705"/>
                    <a:pt x="2673286" y="234705"/>
                    <a:pt x="2668592" y="234705"/>
                  </a:cubicBezTo>
                  <a:cubicBezTo>
                    <a:pt x="2656857" y="232358"/>
                    <a:pt x="2642774" y="232358"/>
                    <a:pt x="2631039" y="230011"/>
                  </a:cubicBezTo>
                  <a:cubicBezTo>
                    <a:pt x="2616957" y="227664"/>
                    <a:pt x="2602875" y="227664"/>
                    <a:pt x="2588792" y="227664"/>
                  </a:cubicBezTo>
                  <a:cubicBezTo>
                    <a:pt x="2579404" y="227664"/>
                    <a:pt x="2572363" y="225316"/>
                    <a:pt x="2562975" y="225316"/>
                  </a:cubicBezTo>
                  <a:cubicBezTo>
                    <a:pt x="2539504" y="222969"/>
                    <a:pt x="2518381" y="222969"/>
                    <a:pt x="2494910" y="222969"/>
                  </a:cubicBezTo>
                  <a:cubicBezTo>
                    <a:pt x="2490216" y="222969"/>
                    <a:pt x="2485522" y="222969"/>
                    <a:pt x="2480828" y="222969"/>
                  </a:cubicBezTo>
                  <a:cubicBezTo>
                    <a:pt x="2469093" y="222969"/>
                    <a:pt x="2457358" y="222969"/>
                    <a:pt x="2447970" y="222969"/>
                  </a:cubicBezTo>
                  <a:cubicBezTo>
                    <a:pt x="2447970" y="213581"/>
                    <a:pt x="2443275" y="206540"/>
                    <a:pt x="2433887" y="204193"/>
                  </a:cubicBezTo>
                  <a:cubicBezTo>
                    <a:pt x="2433887" y="204193"/>
                    <a:pt x="2433887" y="201846"/>
                    <a:pt x="2433887" y="201846"/>
                  </a:cubicBezTo>
                  <a:cubicBezTo>
                    <a:pt x="2436234" y="197152"/>
                    <a:pt x="2436234" y="192458"/>
                    <a:pt x="2438581" y="187764"/>
                  </a:cubicBezTo>
                  <a:cubicBezTo>
                    <a:pt x="2438581" y="185417"/>
                    <a:pt x="2440928" y="183070"/>
                    <a:pt x="2440928" y="180723"/>
                  </a:cubicBezTo>
                  <a:cubicBezTo>
                    <a:pt x="2443275" y="176028"/>
                    <a:pt x="2443275" y="171334"/>
                    <a:pt x="2445622" y="166640"/>
                  </a:cubicBezTo>
                  <a:cubicBezTo>
                    <a:pt x="2445622" y="164293"/>
                    <a:pt x="2447970" y="164293"/>
                    <a:pt x="2447970" y="161946"/>
                  </a:cubicBezTo>
                  <a:cubicBezTo>
                    <a:pt x="2450317" y="154905"/>
                    <a:pt x="2452664" y="150211"/>
                    <a:pt x="2455011" y="143170"/>
                  </a:cubicBezTo>
                  <a:cubicBezTo>
                    <a:pt x="2455011" y="140823"/>
                    <a:pt x="2457358" y="138476"/>
                    <a:pt x="2457358" y="136129"/>
                  </a:cubicBezTo>
                  <a:cubicBezTo>
                    <a:pt x="2459705" y="131435"/>
                    <a:pt x="2459705" y="129088"/>
                    <a:pt x="2462052" y="126741"/>
                  </a:cubicBezTo>
                  <a:cubicBezTo>
                    <a:pt x="2464399" y="124393"/>
                    <a:pt x="2464399" y="119699"/>
                    <a:pt x="2466746" y="117352"/>
                  </a:cubicBezTo>
                  <a:cubicBezTo>
                    <a:pt x="2466746" y="115005"/>
                    <a:pt x="2469093" y="112658"/>
                    <a:pt x="2469093" y="112658"/>
                  </a:cubicBezTo>
                  <a:cubicBezTo>
                    <a:pt x="2471440" y="110311"/>
                    <a:pt x="2471440" y="105617"/>
                    <a:pt x="2473787" y="103270"/>
                  </a:cubicBezTo>
                  <a:cubicBezTo>
                    <a:pt x="2473787" y="103270"/>
                    <a:pt x="2473787" y="103270"/>
                    <a:pt x="2473787" y="103270"/>
                  </a:cubicBezTo>
                  <a:cubicBezTo>
                    <a:pt x="2476134" y="105617"/>
                    <a:pt x="2478481" y="105617"/>
                    <a:pt x="2483175" y="105617"/>
                  </a:cubicBezTo>
                  <a:cubicBezTo>
                    <a:pt x="2490216" y="105617"/>
                    <a:pt x="2497258" y="100923"/>
                    <a:pt x="2499605" y="96229"/>
                  </a:cubicBezTo>
                  <a:cubicBezTo>
                    <a:pt x="2501952" y="98576"/>
                    <a:pt x="2506646" y="98576"/>
                    <a:pt x="2508993" y="100923"/>
                  </a:cubicBezTo>
                  <a:cubicBezTo>
                    <a:pt x="2511340" y="100923"/>
                    <a:pt x="2513687" y="103270"/>
                    <a:pt x="2518381" y="103270"/>
                  </a:cubicBezTo>
                  <a:close/>
                  <a:moveTo>
                    <a:pt x="2743697" y="213581"/>
                  </a:moveTo>
                  <a:cubicBezTo>
                    <a:pt x="2753086" y="208887"/>
                    <a:pt x="2762474" y="204193"/>
                    <a:pt x="2771862" y="197152"/>
                  </a:cubicBezTo>
                  <a:cubicBezTo>
                    <a:pt x="2776556" y="194805"/>
                    <a:pt x="2781250" y="192458"/>
                    <a:pt x="2785944" y="190111"/>
                  </a:cubicBezTo>
                  <a:cubicBezTo>
                    <a:pt x="2795332" y="185417"/>
                    <a:pt x="2807068" y="180723"/>
                    <a:pt x="2818803" y="176028"/>
                  </a:cubicBezTo>
                  <a:cubicBezTo>
                    <a:pt x="2823497" y="173681"/>
                    <a:pt x="2825844" y="173681"/>
                    <a:pt x="2830538" y="171334"/>
                  </a:cubicBezTo>
                  <a:cubicBezTo>
                    <a:pt x="2844620" y="164293"/>
                    <a:pt x="2858703" y="159599"/>
                    <a:pt x="2872785" y="154905"/>
                  </a:cubicBezTo>
                  <a:cubicBezTo>
                    <a:pt x="2875132" y="154905"/>
                    <a:pt x="2877479" y="152558"/>
                    <a:pt x="2882173" y="152558"/>
                  </a:cubicBezTo>
                  <a:cubicBezTo>
                    <a:pt x="2886867" y="150211"/>
                    <a:pt x="2891561" y="150211"/>
                    <a:pt x="2898602" y="147864"/>
                  </a:cubicBezTo>
                  <a:cubicBezTo>
                    <a:pt x="2900949" y="147864"/>
                    <a:pt x="2905644" y="150211"/>
                    <a:pt x="2907991" y="150211"/>
                  </a:cubicBezTo>
                  <a:cubicBezTo>
                    <a:pt x="2924420" y="157252"/>
                    <a:pt x="2940849" y="161946"/>
                    <a:pt x="2959626" y="168987"/>
                  </a:cubicBezTo>
                  <a:cubicBezTo>
                    <a:pt x="2966667" y="171334"/>
                    <a:pt x="2973708" y="173681"/>
                    <a:pt x="2978402" y="178376"/>
                  </a:cubicBezTo>
                  <a:cubicBezTo>
                    <a:pt x="2992484" y="183070"/>
                    <a:pt x="3004219" y="190111"/>
                    <a:pt x="3018302" y="194805"/>
                  </a:cubicBezTo>
                  <a:cubicBezTo>
                    <a:pt x="3018302" y="194805"/>
                    <a:pt x="3018302" y="197152"/>
                    <a:pt x="3018302" y="197152"/>
                  </a:cubicBezTo>
                  <a:cubicBezTo>
                    <a:pt x="3018302" y="199499"/>
                    <a:pt x="3018302" y="199499"/>
                    <a:pt x="3015955" y="201846"/>
                  </a:cubicBezTo>
                  <a:cubicBezTo>
                    <a:pt x="3015955" y="206540"/>
                    <a:pt x="3013608" y="208887"/>
                    <a:pt x="3013608" y="213581"/>
                  </a:cubicBezTo>
                  <a:cubicBezTo>
                    <a:pt x="3013608" y="215928"/>
                    <a:pt x="3013608" y="215928"/>
                    <a:pt x="3013608" y="218275"/>
                  </a:cubicBezTo>
                  <a:cubicBezTo>
                    <a:pt x="3013608" y="222969"/>
                    <a:pt x="3011261" y="227664"/>
                    <a:pt x="3011261" y="234705"/>
                  </a:cubicBezTo>
                  <a:cubicBezTo>
                    <a:pt x="3011261" y="234705"/>
                    <a:pt x="3011261" y="237052"/>
                    <a:pt x="3011261" y="237052"/>
                  </a:cubicBezTo>
                  <a:cubicBezTo>
                    <a:pt x="3006567" y="267563"/>
                    <a:pt x="3001872" y="298075"/>
                    <a:pt x="2997178" y="330934"/>
                  </a:cubicBezTo>
                  <a:cubicBezTo>
                    <a:pt x="2997178" y="330934"/>
                    <a:pt x="2997178" y="333281"/>
                    <a:pt x="2997178" y="333281"/>
                  </a:cubicBezTo>
                  <a:cubicBezTo>
                    <a:pt x="2997178" y="337975"/>
                    <a:pt x="2994831" y="345016"/>
                    <a:pt x="2994831" y="349710"/>
                  </a:cubicBezTo>
                  <a:cubicBezTo>
                    <a:pt x="2994831" y="354404"/>
                    <a:pt x="2994831" y="356751"/>
                    <a:pt x="2992484" y="361445"/>
                  </a:cubicBezTo>
                  <a:cubicBezTo>
                    <a:pt x="2992484" y="363792"/>
                    <a:pt x="2992484" y="366139"/>
                    <a:pt x="2992484" y="370833"/>
                  </a:cubicBezTo>
                  <a:cubicBezTo>
                    <a:pt x="2980749" y="370833"/>
                    <a:pt x="2971361" y="370833"/>
                    <a:pt x="2959626" y="370833"/>
                  </a:cubicBezTo>
                  <a:cubicBezTo>
                    <a:pt x="2959626" y="370833"/>
                    <a:pt x="2957279" y="370833"/>
                    <a:pt x="2957279" y="370833"/>
                  </a:cubicBezTo>
                  <a:cubicBezTo>
                    <a:pt x="2945543" y="363792"/>
                    <a:pt x="2933808" y="356751"/>
                    <a:pt x="2922073" y="349710"/>
                  </a:cubicBezTo>
                  <a:cubicBezTo>
                    <a:pt x="2907991" y="342669"/>
                    <a:pt x="2893908" y="333281"/>
                    <a:pt x="2882173" y="326239"/>
                  </a:cubicBezTo>
                  <a:cubicBezTo>
                    <a:pt x="2865744" y="316851"/>
                    <a:pt x="2849314" y="307463"/>
                    <a:pt x="2832885" y="298075"/>
                  </a:cubicBezTo>
                  <a:cubicBezTo>
                    <a:pt x="2816456" y="288687"/>
                    <a:pt x="2800027" y="281646"/>
                    <a:pt x="2783597" y="272257"/>
                  </a:cubicBezTo>
                  <a:cubicBezTo>
                    <a:pt x="2776556" y="267563"/>
                    <a:pt x="2769515" y="265216"/>
                    <a:pt x="2762474" y="262869"/>
                  </a:cubicBezTo>
                  <a:cubicBezTo>
                    <a:pt x="2753086" y="258175"/>
                    <a:pt x="2741350" y="253481"/>
                    <a:pt x="2731962" y="248787"/>
                  </a:cubicBezTo>
                  <a:cubicBezTo>
                    <a:pt x="2731962" y="246440"/>
                    <a:pt x="2734309" y="244093"/>
                    <a:pt x="2734309" y="241746"/>
                  </a:cubicBezTo>
                  <a:cubicBezTo>
                    <a:pt x="2734309" y="237052"/>
                    <a:pt x="2731962" y="234705"/>
                    <a:pt x="2731962" y="232358"/>
                  </a:cubicBezTo>
                  <a:cubicBezTo>
                    <a:pt x="2734309" y="230011"/>
                    <a:pt x="2739003" y="227664"/>
                    <a:pt x="2741350" y="225316"/>
                  </a:cubicBezTo>
                  <a:cubicBezTo>
                    <a:pt x="2731962" y="220622"/>
                    <a:pt x="2736656" y="218275"/>
                    <a:pt x="2743697" y="213581"/>
                  </a:cubicBezTo>
                  <a:close/>
                  <a:moveTo>
                    <a:pt x="3041772" y="208887"/>
                  </a:moveTo>
                  <a:cubicBezTo>
                    <a:pt x="3058202" y="215928"/>
                    <a:pt x="3072284" y="222969"/>
                    <a:pt x="3088713" y="230011"/>
                  </a:cubicBezTo>
                  <a:cubicBezTo>
                    <a:pt x="3095754" y="234705"/>
                    <a:pt x="3105143" y="237052"/>
                    <a:pt x="3112184" y="241746"/>
                  </a:cubicBezTo>
                  <a:cubicBezTo>
                    <a:pt x="3126266" y="248787"/>
                    <a:pt x="3140348" y="255828"/>
                    <a:pt x="3156778" y="262869"/>
                  </a:cubicBezTo>
                  <a:cubicBezTo>
                    <a:pt x="3163819" y="267563"/>
                    <a:pt x="3173207" y="272257"/>
                    <a:pt x="3180248" y="276951"/>
                  </a:cubicBezTo>
                  <a:cubicBezTo>
                    <a:pt x="3194330" y="283993"/>
                    <a:pt x="3208412" y="291034"/>
                    <a:pt x="3222495" y="300422"/>
                  </a:cubicBezTo>
                  <a:cubicBezTo>
                    <a:pt x="3227189" y="302769"/>
                    <a:pt x="3229536" y="305116"/>
                    <a:pt x="3234230" y="307463"/>
                  </a:cubicBezTo>
                  <a:cubicBezTo>
                    <a:pt x="3229536" y="307463"/>
                    <a:pt x="3224842" y="309810"/>
                    <a:pt x="3222495" y="309810"/>
                  </a:cubicBezTo>
                  <a:cubicBezTo>
                    <a:pt x="3215454" y="312157"/>
                    <a:pt x="3208412" y="312157"/>
                    <a:pt x="3201371" y="314504"/>
                  </a:cubicBezTo>
                  <a:cubicBezTo>
                    <a:pt x="3191983" y="316851"/>
                    <a:pt x="3182595" y="319198"/>
                    <a:pt x="3173207" y="321545"/>
                  </a:cubicBezTo>
                  <a:cubicBezTo>
                    <a:pt x="3166166" y="323892"/>
                    <a:pt x="3159125" y="326239"/>
                    <a:pt x="3152083" y="328586"/>
                  </a:cubicBezTo>
                  <a:cubicBezTo>
                    <a:pt x="3142695" y="330934"/>
                    <a:pt x="3133307" y="333281"/>
                    <a:pt x="3126266" y="335628"/>
                  </a:cubicBezTo>
                  <a:cubicBezTo>
                    <a:pt x="3119225" y="337975"/>
                    <a:pt x="3112184" y="340322"/>
                    <a:pt x="3105143" y="342669"/>
                  </a:cubicBezTo>
                  <a:cubicBezTo>
                    <a:pt x="3095754" y="345016"/>
                    <a:pt x="3088713" y="349710"/>
                    <a:pt x="3079325" y="352057"/>
                  </a:cubicBezTo>
                  <a:cubicBezTo>
                    <a:pt x="3072284" y="354404"/>
                    <a:pt x="3065243" y="359098"/>
                    <a:pt x="3058202" y="361445"/>
                  </a:cubicBezTo>
                  <a:cubicBezTo>
                    <a:pt x="3048813" y="366139"/>
                    <a:pt x="3041772" y="368486"/>
                    <a:pt x="3032384" y="373180"/>
                  </a:cubicBezTo>
                  <a:cubicBezTo>
                    <a:pt x="3030037" y="373180"/>
                    <a:pt x="3027690" y="375527"/>
                    <a:pt x="3025343" y="375527"/>
                  </a:cubicBezTo>
                  <a:cubicBezTo>
                    <a:pt x="3020649" y="375527"/>
                    <a:pt x="3018302" y="375527"/>
                    <a:pt x="3013608" y="375527"/>
                  </a:cubicBezTo>
                  <a:cubicBezTo>
                    <a:pt x="3004219" y="375527"/>
                    <a:pt x="2997178" y="375527"/>
                    <a:pt x="2987790" y="375527"/>
                  </a:cubicBezTo>
                  <a:cubicBezTo>
                    <a:pt x="2994831" y="314504"/>
                    <a:pt x="3004219" y="255828"/>
                    <a:pt x="3013608" y="206540"/>
                  </a:cubicBezTo>
                  <a:cubicBezTo>
                    <a:pt x="3013608" y="204193"/>
                    <a:pt x="3013608" y="201846"/>
                    <a:pt x="3015955" y="199499"/>
                  </a:cubicBezTo>
                  <a:cubicBezTo>
                    <a:pt x="3015955" y="199499"/>
                    <a:pt x="3015955" y="199499"/>
                    <a:pt x="3015955" y="199499"/>
                  </a:cubicBezTo>
                  <a:cubicBezTo>
                    <a:pt x="3018302" y="199499"/>
                    <a:pt x="3020649" y="201846"/>
                    <a:pt x="3022996" y="201846"/>
                  </a:cubicBezTo>
                  <a:cubicBezTo>
                    <a:pt x="3027690" y="201846"/>
                    <a:pt x="3034731" y="204193"/>
                    <a:pt x="3041772" y="208887"/>
                  </a:cubicBezTo>
                  <a:close/>
                  <a:moveTo>
                    <a:pt x="3269436" y="300422"/>
                  </a:moveTo>
                  <a:cubicBezTo>
                    <a:pt x="3281171" y="298075"/>
                    <a:pt x="3290559" y="298075"/>
                    <a:pt x="3302294" y="298075"/>
                  </a:cubicBezTo>
                  <a:cubicBezTo>
                    <a:pt x="3306988" y="298075"/>
                    <a:pt x="3311683" y="298075"/>
                    <a:pt x="3316377" y="295728"/>
                  </a:cubicBezTo>
                  <a:cubicBezTo>
                    <a:pt x="3323418" y="295728"/>
                    <a:pt x="3332806" y="295728"/>
                    <a:pt x="3339847" y="295728"/>
                  </a:cubicBezTo>
                  <a:cubicBezTo>
                    <a:pt x="3339847" y="295728"/>
                    <a:pt x="3339847" y="295728"/>
                    <a:pt x="3339847" y="295728"/>
                  </a:cubicBezTo>
                  <a:cubicBezTo>
                    <a:pt x="3344541" y="302769"/>
                    <a:pt x="3351582" y="312157"/>
                    <a:pt x="3356276" y="319198"/>
                  </a:cubicBezTo>
                  <a:cubicBezTo>
                    <a:pt x="3358624" y="321545"/>
                    <a:pt x="3360970" y="326239"/>
                    <a:pt x="3363318" y="328586"/>
                  </a:cubicBezTo>
                  <a:cubicBezTo>
                    <a:pt x="3368012" y="335628"/>
                    <a:pt x="3370359" y="340322"/>
                    <a:pt x="3375053" y="347363"/>
                  </a:cubicBezTo>
                  <a:cubicBezTo>
                    <a:pt x="3377400" y="352057"/>
                    <a:pt x="3379747" y="354404"/>
                    <a:pt x="3382094" y="359098"/>
                  </a:cubicBezTo>
                  <a:cubicBezTo>
                    <a:pt x="3386788" y="366139"/>
                    <a:pt x="3389135" y="370833"/>
                    <a:pt x="3393829" y="377874"/>
                  </a:cubicBezTo>
                  <a:cubicBezTo>
                    <a:pt x="3396176" y="382569"/>
                    <a:pt x="3398523" y="384916"/>
                    <a:pt x="3400870" y="389610"/>
                  </a:cubicBezTo>
                  <a:cubicBezTo>
                    <a:pt x="3403217" y="394304"/>
                    <a:pt x="3405565" y="398998"/>
                    <a:pt x="3410259" y="406039"/>
                  </a:cubicBezTo>
                  <a:cubicBezTo>
                    <a:pt x="3407911" y="408386"/>
                    <a:pt x="3405565" y="408386"/>
                    <a:pt x="3405565" y="410733"/>
                  </a:cubicBezTo>
                  <a:cubicBezTo>
                    <a:pt x="3396176" y="403692"/>
                    <a:pt x="3386788" y="398998"/>
                    <a:pt x="3377400" y="391957"/>
                  </a:cubicBezTo>
                  <a:cubicBezTo>
                    <a:pt x="3370359" y="387263"/>
                    <a:pt x="3363318" y="382569"/>
                    <a:pt x="3356276" y="377874"/>
                  </a:cubicBezTo>
                  <a:cubicBezTo>
                    <a:pt x="3342194" y="368486"/>
                    <a:pt x="3328112" y="361445"/>
                    <a:pt x="3314030" y="352057"/>
                  </a:cubicBezTo>
                  <a:cubicBezTo>
                    <a:pt x="3306988" y="347363"/>
                    <a:pt x="3297600" y="342669"/>
                    <a:pt x="3290559" y="337975"/>
                  </a:cubicBezTo>
                  <a:cubicBezTo>
                    <a:pt x="3276477" y="330934"/>
                    <a:pt x="3264742" y="321545"/>
                    <a:pt x="3250659" y="314504"/>
                  </a:cubicBezTo>
                  <a:cubicBezTo>
                    <a:pt x="3245965" y="312157"/>
                    <a:pt x="3241271" y="307463"/>
                    <a:pt x="3234230" y="305116"/>
                  </a:cubicBezTo>
                  <a:cubicBezTo>
                    <a:pt x="3238924" y="305116"/>
                    <a:pt x="3243618" y="302769"/>
                    <a:pt x="3248312" y="302769"/>
                  </a:cubicBezTo>
                  <a:cubicBezTo>
                    <a:pt x="3257701" y="302769"/>
                    <a:pt x="3262395" y="302769"/>
                    <a:pt x="3269436" y="300422"/>
                  </a:cubicBezTo>
                  <a:close/>
                  <a:moveTo>
                    <a:pt x="3480670" y="436551"/>
                  </a:moveTo>
                  <a:cubicBezTo>
                    <a:pt x="3492405" y="438898"/>
                    <a:pt x="3504140" y="441245"/>
                    <a:pt x="3515876" y="445939"/>
                  </a:cubicBezTo>
                  <a:cubicBezTo>
                    <a:pt x="3532305" y="450633"/>
                    <a:pt x="3548734" y="455327"/>
                    <a:pt x="3562817" y="457674"/>
                  </a:cubicBezTo>
                  <a:cubicBezTo>
                    <a:pt x="3572205" y="460021"/>
                    <a:pt x="3581593" y="462368"/>
                    <a:pt x="3590981" y="464715"/>
                  </a:cubicBezTo>
                  <a:cubicBezTo>
                    <a:pt x="3600369" y="467062"/>
                    <a:pt x="3607410" y="469409"/>
                    <a:pt x="3616799" y="471756"/>
                  </a:cubicBezTo>
                  <a:cubicBezTo>
                    <a:pt x="3621493" y="471756"/>
                    <a:pt x="3623840" y="474103"/>
                    <a:pt x="3628534" y="474103"/>
                  </a:cubicBezTo>
                  <a:cubicBezTo>
                    <a:pt x="3628534" y="476450"/>
                    <a:pt x="3628534" y="476450"/>
                    <a:pt x="3628534" y="478797"/>
                  </a:cubicBezTo>
                  <a:cubicBezTo>
                    <a:pt x="3628534" y="483492"/>
                    <a:pt x="3630881" y="488186"/>
                    <a:pt x="3633228" y="490533"/>
                  </a:cubicBezTo>
                  <a:cubicBezTo>
                    <a:pt x="3633228" y="490533"/>
                    <a:pt x="3630881" y="492880"/>
                    <a:pt x="3630881" y="492880"/>
                  </a:cubicBezTo>
                  <a:cubicBezTo>
                    <a:pt x="3628534" y="495227"/>
                    <a:pt x="3626187" y="497574"/>
                    <a:pt x="3623840" y="497574"/>
                  </a:cubicBezTo>
                  <a:cubicBezTo>
                    <a:pt x="3621493" y="499921"/>
                    <a:pt x="3619146" y="502268"/>
                    <a:pt x="3616799" y="504615"/>
                  </a:cubicBezTo>
                  <a:cubicBezTo>
                    <a:pt x="3614452" y="506962"/>
                    <a:pt x="3612104" y="509309"/>
                    <a:pt x="3612104" y="511656"/>
                  </a:cubicBezTo>
                  <a:cubicBezTo>
                    <a:pt x="3609758" y="514003"/>
                    <a:pt x="3607410" y="516350"/>
                    <a:pt x="3605064" y="518697"/>
                  </a:cubicBezTo>
                  <a:cubicBezTo>
                    <a:pt x="3602716" y="521044"/>
                    <a:pt x="3602716" y="523391"/>
                    <a:pt x="3600369" y="523391"/>
                  </a:cubicBezTo>
                  <a:cubicBezTo>
                    <a:pt x="3600369" y="523391"/>
                    <a:pt x="3598022" y="525738"/>
                    <a:pt x="3598022" y="525738"/>
                  </a:cubicBezTo>
                  <a:cubicBezTo>
                    <a:pt x="3590981" y="523391"/>
                    <a:pt x="3586287" y="521044"/>
                    <a:pt x="3579246" y="518697"/>
                  </a:cubicBezTo>
                  <a:cubicBezTo>
                    <a:pt x="3567511" y="514003"/>
                    <a:pt x="3555775" y="509309"/>
                    <a:pt x="3541693" y="504615"/>
                  </a:cubicBezTo>
                  <a:cubicBezTo>
                    <a:pt x="3522917" y="497574"/>
                    <a:pt x="3504140" y="490533"/>
                    <a:pt x="3483017" y="485839"/>
                  </a:cubicBezTo>
                  <a:cubicBezTo>
                    <a:pt x="3471282" y="483492"/>
                    <a:pt x="3461894" y="478797"/>
                    <a:pt x="3450158" y="474103"/>
                  </a:cubicBezTo>
                  <a:cubicBezTo>
                    <a:pt x="3443117" y="471756"/>
                    <a:pt x="3436076" y="469409"/>
                    <a:pt x="3429035" y="467062"/>
                  </a:cubicBezTo>
                  <a:cubicBezTo>
                    <a:pt x="3429035" y="462368"/>
                    <a:pt x="3429035" y="457674"/>
                    <a:pt x="3429035" y="452980"/>
                  </a:cubicBezTo>
                  <a:cubicBezTo>
                    <a:pt x="3429035" y="452980"/>
                    <a:pt x="3429035" y="452980"/>
                    <a:pt x="3429035" y="452980"/>
                  </a:cubicBezTo>
                  <a:cubicBezTo>
                    <a:pt x="3429035" y="448286"/>
                    <a:pt x="3429035" y="443592"/>
                    <a:pt x="3426688" y="436551"/>
                  </a:cubicBezTo>
                  <a:cubicBezTo>
                    <a:pt x="3433729" y="436551"/>
                    <a:pt x="3440770" y="429510"/>
                    <a:pt x="3443117" y="422468"/>
                  </a:cubicBezTo>
                  <a:cubicBezTo>
                    <a:pt x="3447811" y="422468"/>
                    <a:pt x="3450158" y="424815"/>
                    <a:pt x="3454852" y="424815"/>
                  </a:cubicBezTo>
                  <a:cubicBezTo>
                    <a:pt x="3461894" y="431857"/>
                    <a:pt x="3471282" y="434204"/>
                    <a:pt x="3480670" y="436551"/>
                  </a:cubicBezTo>
                  <a:close/>
                  <a:moveTo>
                    <a:pt x="3705986" y="516350"/>
                  </a:moveTo>
                  <a:cubicBezTo>
                    <a:pt x="3720069" y="523391"/>
                    <a:pt x="3731804" y="530433"/>
                    <a:pt x="3745886" y="539821"/>
                  </a:cubicBezTo>
                  <a:cubicBezTo>
                    <a:pt x="3750580" y="542168"/>
                    <a:pt x="3755274" y="546862"/>
                    <a:pt x="3762316" y="549209"/>
                  </a:cubicBezTo>
                  <a:cubicBezTo>
                    <a:pt x="3774051" y="556250"/>
                    <a:pt x="3783439" y="563291"/>
                    <a:pt x="3795174" y="570332"/>
                  </a:cubicBezTo>
                  <a:cubicBezTo>
                    <a:pt x="3802215" y="575026"/>
                    <a:pt x="3806909" y="577373"/>
                    <a:pt x="3813950" y="582068"/>
                  </a:cubicBezTo>
                  <a:cubicBezTo>
                    <a:pt x="3823339" y="589109"/>
                    <a:pt x="3835074" y="596150"/>
                    <a:pt x="3844462" y="600844"/>
                  </a:cubicBezTo>
                  <a:cubicBezTo>
                    <a:pt x="3851503" y="605538"/>
                    <a:pt x="3856197" y="607885"/>
                    <a:pt x="3863239" y="612579"/>
                  </a:cubicBezTo>
                  <a:cubicBezTo>
                    <a:pt x="3872627" y="619620"/>
                    <a:pt x="3882015" y="626661"/>
                    <a:pt x="3891403" y="631355"/>
                  </a:cubicBezTo>
                  <a:cubicBezTo>
                    <a:pt x="3898444" y="636050"/>
                    <a:pt x="3903138" y="640744"/>
                    <a:pt x="3910180" y="645438"/>
                  </a:cubicBezTo>
                  <a:cubicBezTo>
                    <a:pt x="3919568" y="652479"/>
                    <a:pt x="3928956" y="659520"/>
                    <a:pt x="3938344" y="664214"/>
                  </a:cubicBezTo>
                  <a:cubicBezTo>
                    <a:pt x="3938344" y="664214"/>
                    <a:pt x="3938344" y="664214"/>
                    <a:pt x="3938344" y="664214"/>
                  </a:cubicBezTo>
                  <a:cubicBezTo>
                    <a:pt x="3935997" y="661867"/>
                    <a:pt x="3931303" y="661867"/>
                    <a:pt x="3928956" y="659520"/>
                  </a:cubicBezTo>
                  <a:cubicBezTo>
                    <a:pt x="3921915" y="657173"/>
                    <a:pt x="3914874" y="652479"/>
                    <a:pt x="3910180" y="650132"/>
                  </a:cubicBezTo>
                  <a:cubicBezTo>
                    <a:pt x="3905485" y="647785"/>
                    <a:pt x="3900791" y="645438"/>
                    <a:pt x="3896097" y="643091"/>
                  </a:cubicBezTo>
                  <a:cubicBezTo>
                    <a:pt x="3889056" y="640744"/>
                    <a:pt x="3882015" y="636050"/>
                    <a:pt x="3874974" y="633703"/>
                  </a:cubicBezTo>
                  <a:cubicBezTo>
                    <a:pt x="3870279" y="631355"/>
                    <a:pt x="3865585" y="629008"/>
                    <a:pt x="3860891" y="626661"/>
                  </a:cubicBezTo>
                  <a:cubicBezTo>
                    <a:pt x="3853850" y="624314"/>
                    <a:pt x="3846809" y="621967"/>
                    <a:pt x="3839768" y="617273"/>
                  </a:cubicBezTo>
                  <a:cubicBezTo>
                    <a:pt x="3835074" y="614926"/>
                    <a:pt x="3830380" y="614926"/>
                    <a:pt x="3825686" y="612579"/>
                  </a:cubicBezTo>
                  <a:cubicBezTo>
                    <a:pt x="3818645" y="610232"/>
                    <a:pt x="3809256" y="607885"/>
                    <a:pt x="3799868" y="603191"/>
                  </a:cubicBezTo>
                  <a:cubicBezTo>
                    <a:pt x="3797521" y="600844"/>
                    <a:pt x="3792827" y="600844"/>
                    <a:pt x="3790480" y="598497"/>
                  </a:cubicBezTo>
                  <a:cubicBezTo>
                    <a:pt x="3778745" y="596150"/>
                    <a:pt x="3769357" y="591456"/>
                    <a:pt x="3757622" y="589109"/>
                  </a:cubicBezTo>
                  <a:cubicBezTo>
                    <a:pt x="3757622" y="589109"/>
                    <a:pt x="3755274" y="589109"/>
                    <a:pt x="3752927" y="589109"/>
                  </a:cubicBezTo>
                  <a:cubicBezTo>
                    <a:pt x="3748233" y="586762"/>
                    <a:pt x="3741192" y="586762"/>
                    <a:pt x="3736498" y="584415"/>
                  </a:cubicBezTo>
                  <a:cubicBezTo>
                    <a:pt x="3736498" y="582068"/>
                    <a:pt x="3736498" y="582068"/>
                    <a:pt x="3736498" y="579720"/>
                  </a:cubicBezTo>
                  <a:cubicBezTo>
                    <a:pt x="3736498" y="567985"/>
                    <a:pt x="3727110" y="558597"/>
                    <a:pt x="3715375" y="558597"/>
                  </a:cubicBezTo>
                  <a:cubicBezTo>
                    <a:pt x="3710681" y="558597"/>
                    <a:pt x="3708333" y="560944"/>
                    <a:pt x="3705986" y="560944"/>
                  </a:cubicBezTo>
                  <a:cubicBezTo>
                    <a:pt x="3698945" y="551556"/>
                    <a:pt x="3694251" y="542168"/>
                    <a:pt x="3687210" y="535127"/>
                  </a:cubicBezTo>
                  <a:cubicBezTo>
                    <a:pt x="3687210" y="535127"/>
                    <a:pt x="3687210" y="535127"/>
                    <a:pt x="3687210" y="535127"/>
                  </a:cubicBezTo>
                  <a:cubicBezTo>
                    <a:pt x="3677822" y="521044"/>
                    <a:pt x="3668434" y="509309"/>
                    <a:pt x="3659045" y="495227"/>
                  </a:cubicBezTo>
                  <a:cubicBezTo>
                    <a:pt x="3659045" y="495227"/>
                    <a:pt x="3659045" y="495227"/>
                    <a:pt x="3659045" y="495227"/>
                  </a:cubicBezTo>
                  <a:cubicBezTo>
                    <a:pt x="3661392" y="492880"/>
                    <a:pt x="3663740" y="490533"/>
                    <a:pt x="3666086" y="488186"/>
                  </a:cubicBezTo>
                  <a:cubicBezTo>
                    <a:pt x="3677822" y="495227"/>
                    <a:pt x="3687210" y="499921"/>
                    <a:pt x="3698945" y="506962"/>
                  </a:cubicBezTo>
                  <a:cubicBezTo>
                    <a:pt x="3698945" y="511656"/>
                    <a:pt x="3701292" y="514003"/>
                    <a:pt x="3705986" y="516350"/>
                  </a:cubicBezTo>
                  <a:close/>
                  <a:moveTo>
                    <a:pt x="3980591" y="692379"/>
                  </a:moveTo>
                  <a:cubicBezTo>
                    <a:pt x="3985285" y="694726"/>
                    <a:pt x="3989979" y="697073"/>
                    <a:pt x="3994673" y="701767"/>
                  </a:cubicBezTo>
                  <a:cubicBezTo>
                    <a:pt x="4001714" y="706461"/>
                    <a:pt x="4006408" y="708808"/>
                    <a:pt x="4013449" y="713502"/>
                  </a:cubicBezTo>
                  <a:cubicBezTo>
                    <a:pt x="4018143" y="715849"/>
                    <a:pt x="4022837" y="718196"/>
                    <a:pt x="4027532" y="722890"/>
                  </a:cubicBezTo>
                  <a:cubicBezTo>
                    <a:pt x="4034573" y="727584"/>
                    <a:pt x="4039267" y="729931"/>
                    <a:pt x="4046308" y="734626"/>
                  </a:cubicBezTo>
                  <a:cubicBezTo>
                    <a:pt x="4051002" y="736973"/>
                    <a:pt x="4055696" y="741667"/>
                    <a:pt x="4060390" y="744014"/>
                  </a:cubicBezTo>
                  <a:cubicBezTo>
                    <a:pt x="4067432" y="748708"/>
                    <a:pt x="4072126" y="753402"/>
                    <a:pt x="4079167" y="755749"/>
                  </a:cubicBezTo>
                  <a:cubicBezTo>
                    <a:pt x="4083861" y="758096"/>
                    <a:pt x="4088555" y="762790"/>
                    <a:pt x="4093249" y="765137"/>
                  </a:cubicBezTo>
                  <a:cubicBezTo>
                    <a:pt x="4100290" y="769831"/>
                    <a:pt x="4104984" y="774525"/>
                    <a:pt x="4112025" y="779219"/>
                  </a:cubicBezTo>
                  <a:cubicBezTo>
                    <a:pt x="4116719" y="781566"/>
                    <a:pt x="4121414" y="786261"/>
                    <a:pt x="4126108" y="788608"/>
                  </a:cubicBezTo>
                  <a:cubicBezTo>
                    <a:pt x="4137843" y="795649"/>
                    <a:pt x="4147231" y="805037"/>
                    <a:pt x="4156619" y="812078"/>
                  </a:cubicBezTo>
                  <a:cubicBezTo>
                    <a:pt x="4161313" y="816772"/>
                    <a:pt x="4166007" y="819119"/>
                    <a:pt x="4170701" y="823813"/>
                  </a:cubicBezTo>
                  <a:cubicBezTo>
                    <a:pt x="4175395" y="828507"/>
                    <a:pt x="4182437" y="833202"/>
                    <a:pt x="4187131" y="837896"/>
                  </a:cubicBezTo>
                  <a:cubicBezTo>
                    <a:pt x="4191825" y="842590"/>
                    <a:pt x="4196519" y="847284"/>
                    <a:pt x="4203560" y="851978"/>
                  </a:cubicBezTo>
                  <a:cubicBezTo>
                    <a:pt x="4208254" y="856672"/>
                    <a:pt x="4212948" y="861366"/>
                    <a:pt x="4217643" y="866060"/>
                  </a:cubicBezTo>
                  <a:cubicBezTo>
                    <a:pt x="4222337" y="870754"/>
                    <a:pt x="4227031" y="875448"/>
                    <a:pt x="4231725" y="880142"/>
                  </a:cubicBezTo>
                  <a:cubicBezTo>
                    <a:pt x="4231725" y="880142"/>
                    <a:pt x="4231725" y="880142"/>
                    <a:pt x="4231725" y="880142"/>
                  </a:cubicBezTo>
                  <a:cubicBezTo>
                    <a:pt x="4229378" y="884836"/>
                    <a:pt x="4227031" y="887184"/>
                    <a:pt x="4227031" y="891878"/>
                  </a:cubicBezTo>
                  <a:cubicBezTo>
                    <a:pt x="4227031" y="894225"/>
                    <a:pt x="4227031" y="894225"/>
                    <a:pt x="4227031" y="896572"/>
                  </a:cubicBezTo>
                  <a:cubicBezTo>
                    <a:pt x="4227031" y="896572"/>
                    <a:pt x="4227031" y="896572"/>
                    <a:pt x="4227031" y="896572"/>
                  </a:cubicBezTo>
                  <a:cubicBezTo>
                    <a:pt x="4224684" y="896572"/>
                    <a:pt x="4222337" y="898919"/>
                    <a:pt x="4222337" y="898919"/>
                  </a:cubicBezTo>
                  <a:cubicBezTo>
                    <a:pt x="4219990" y="898919"/>
                    <a:pt x="4219990" y="901266"/>
                    <a:pt x="4217643" y="901266"/>
                  </a:cubicBezTo>
                  <a:cubicBezTo>
                    <a:pt x="4215296" y="901266"/>
                    <a:pt x="4215296" y="903613"/>
                    <a:pt x="4212948" y="903613"/>
                  </a:cubicBezTo>
                  <a:cubicBezTo>
                    <a:pt x="4208254" y="898919"/>
                    <a:pt x="4203560" y="894225"/>
                    <a:pt x="4201213" y="891878"/>
                  </a:cubicBezTo>
                  <a:cubicBezTo>
                    <a:pt x="4196519" y="887184"/>
                    <a:pt x="4189478" y="882489"/>
                    <a:pt x="4184784" y="875448"/>
                  </a:cubicBezTo>
                  <a:cubicBezTo>
                    <a:pt x="4175395" y="868407"/>
                    <a:pt x="4168355" y="859019"/>
                    <a:pt x="4158966" y="851978"/>
                  </a:cubicBezTo>
                  <a:cubicBezTo>
                    <a:pt x="4151925" y="847284"/>
                    <a:pt x="4147231" y="840243"/>
                    <a:pt x="4140190" y="835549"/>
                  </a:cubicBezTo>
                  <a:cubicBezTo>
                    <a:pt x="4133149" y="828507"/>
                    <a:pt x="4123761" y="821466"/>
                    <a:pt x="4116719" y="814425"/>
                  </a:cubicBezTo>
                  <a:cubicBezTo>
                    <a:pt x="4109678" y="809731"/>
                    <a:pt x="4102637" y="802690"/>
                    <a:pt x="4097943" y="797996"/>
                  </a:cubicBezTo>
                  <a:cubicBezTo>
                    <a:pt x="4090902" y="790955"/>
                    <a:pt x="4081514" y="783914"/>
                    <a:pt x="4074473" y="776872"/>
                  </a:cubicBezTo>
                  <a:cubicBezTo>
                    <a:pt x="4067432" y="772178"/>
                    <a:pt x="4060390" y="765137"/>
                    <a:pt x="4053349" y="760443"/>
                  </a:cubicBezTo>
                  <a:cubicBezTo>
                    <a:pt x="4046308" y="753402"/>
                    <a:pt x="4036920" y="746361"/>
                    <a:pt x="4029879" y="741667"/>
                  </a:cubicBezTo>
                  <a:cubicBezTo>
                    <a:pt x="4022837" y="736973"/>
                    <a:pt x="4015797" y="729931"/>
                    <a:pt x="4008755" y="725237"/>
                  </a:cubicBezTo>
                  <a:cubicBezTo>
                    <a:pt x="4001714" y="718196"/>
                    <a:pt x="3992326" y="713502"/>
                    <a:pt x="3985285" y="706461"/>
                  </a:cubicBezTo>
                  <a:cubicBezTo>
                    <a:pt x="3978244" y="701767"/>
                    <a:pt x="3971203" y="694726"/>
                    <a:pt x="3961814" y="690032"/>
                  </a:cubicBezTo>
                  <a:cubicBezTo>
                    <a:pt x="3957120" y="687685"/>
                    <a:pt x="3952426" y="682991"/>
                    <a:pt x="3947732" y="680643"/>
                  </a:cubicBezTo>
                  <a:cubicBezTo>
                    <a:pt x="3950079" y="682991"/>
                    <a:pt x="3954773" y="682991"/>
                    <a:pt x="3957120" y="685338"/>
                  </a:cubicBezTo>
                  <a:cubicBezTo>
                    <a:pt x="3966509" y="685338"/>
                    <a:pt x="3973550" y="687685"/>
                    <a:pt x="3980591" y="692379"/>
                  </a:cubicBezTo>
                  <a:close/>
                  <a:moveTo>
                    <a:pt x="4292748" y="981065"/>
                  </a:moveTo>
                  <a:cubicBezTo>
                    <a:pt x="4302136" y="990454"/>
                    <a:pt x="4311524" y="999842"/>
                    <a:pt x="4320913" y="1011577"/>
                  </a:cubicBezTo>
                  <a:cubicBezTo>
                    <a:pt x="4325607" y="1016271"/>
                    <a:pt x="4327954" y="1020965"/>
                    <a:pt x="4332648" y="1025659"/>
                  </a:cubicBezTo>
                  <a:cubicBezTo>
                    <a:pt x="4339689" y="1035047"/>
                    <a:pt x="4349077" y="1044436"/>
                    <a:pt x="4356118" y="1051477"/>
                  </a:cubicBezTo>
                  <a:cubicBezTo>
                    <a:pt x="4360812" y="1056171"/>
                    <a:pt x="4365507" y="1060865"/>
                    <a:pt x="4370201" y="1067906"/>
                  </a:cubicBezTo>
                  <a:cubicBezTo>
                    <a:pt x="4377242" y="1077294"/>
                    <a:pt x="4384283" y="1084335"/>
                    <a:pt x="4391324" y="1093724"/>
                  </a:cubicBezTo>
                  <a:cubicBezTo>
                    <a:pt x="4396018" y="1098418"/>
                    <a:pt x="4400712" y="1105459"/>
                    <a:pt x="4405406" y="1110153"/>
                  </a:cubicBezTo>
                  <a:cubicBezTo>
                    <a:pt x="4412447" y="1119541"/>
                    <a:pt x="4419489" y="1126582"/>
                    <a:pt x="4426530" y="1135970"/>
                  </a:cubicBezTo>
                  <a:cubicBezTo>
                    <a:pt x="4431224" y="1140665"/>
                    <a:pt x="4435918" y="1147706"/>
                    <a:pt x="4440612" y="1152400"/>
                  </a:cubicBezTo>
                  <a:cubicBezTo>
                    <a:pt x="4447653" y="1159441"/>
                    <a:pt x="4452347" y="1168829"/>
                    <a:pt x="4459388" y="1175870"/>
                  </a:cubicBezTo>
                  <a:cubicBezTo>
                    <a:pt x="4459388" y="1175870"/>
                    <a:pt x="4459388" y="1175870"/>
                    <a:pt x="4459388" y="1178217"/>
                  </a:cubicBezTo>
                  <a:cubicBezTo>
                    <a:pt x="4464082" y="1185259"/>
                    <a:pt x="4468776" y="1192300"/>
                    <a:pt x="4473471" y="1201688"/>
                  </a:cubicBezTo>
                  <a:cubicBezTo>
                    <a:pt x="4478165" y="1211076"/>
                    <a:pt x="4485206" y="1220464"/>
                    <a:pt x="4489900" y="1229852"/>
                  </a:cubicBezTo>
                  <a:cubicBezTo>
                    <a:pt x="4494594" y="1236893"/>
                    <a:pt x="4499288" y="1246282"/>
                    <a:pt x="4503982" y="1253323"/>
                  </a:cubicBezTo>
                  <a:cubicBezTo>
                    <a:pt x="4508676" y="1262711"/>
                    <a:pt x="4513371" y="1272099"/>
                    <a:pt x="4520412" y="1281487"/>
                  </a:cubicBezTo>
                  <a:cubicBezTo>
                    <a:pt x="4525106" y="1288529"/>
                    <a:pt x="4529800" y="1297917"/>
                    <a:pt x="4532147" y="1304958"/>
                  </a:cubicBezTo>
                  <a:cubicBezTo>
                    <a:pt x="4536841" y="1314346"/>
                    <a:pt x="4541535" y="1323734"/>
                    <a:pt x="4546229" y="1333122"/>
                  </a:cubicBezTo>
                  <a:cubicBezTo>
                    <a:pt x="4550923" y="1340164"/>
                    <a:pt x="4555617" y="1349552"/>
                    <a:pt x="4557964" y="1356593"/>
                  </a:cubicBezTo>
                  <a:cubicBezTo>
                    <a:pt x="4562658" y="1365981"/>
                    <a:pt x="4567353" y="1375369"/>
                    <a:pt x="4572047" y="1384757"/>
                  </a:cubicBezTo>
                  <a:cubicBezTo>
                    <a:pt x="4572047" y="1384757"/>
                    <a:pt x="4572047" y="1384757"/>
                    <a:pt x="4572047" y="1387104"/>
                  </a:cubicBezTo>
                  <a:cubicBezTo>
                    <a:pt x="4569699" y="1382410"/>
                    <a:pt x="4567353" y="1380063"/>
                    <a:pt x="4565005" y="1375369"/>
                  </a:cubicBezTo>
                  <a:cubicBezTo>
                    <a:pt x="4546229" y="1349552"/>
                    <a:pt x="4525106" y="1323734"/>
                    <a:pt x="4503982" y="1300264"/>
                  </a:cubicBezTo>
                  <a:cubicBezTo>
                    <a:pt x="4501635" y="1295570"/>
                    <a:pt x="4496941" y="1293223"/>
                    <a:pt x="4492247" y="1288529"/>
                  </a:cubicBezTo>
                  <a:cubicBezTo>
                    <a:pt x="4485206" y="1281487"/>
                    <a:pt x="4480512" y="1274446"/>
                    <a:pt x="4473471" y="1267405"/>
                  </a:cubicBezTo>
                  <a:cubicBezTo>
                    <a:pt x="4433571" y="1211076"/>
                    <a:pt x="4391324" y="1159441"/>
                    <a:pt x="4346730" y="1107806"/>
                  </a:cubicBezTo>
                  <a:cubicBezTo>
                    <a:pt x="4346730" y="1107806"/>
                    <a:pt x="4344383" y="1105459"/>
                    <a:pt x="4344383" y="1105459"/>
                  </a:cubicBezTo>
                  <a:cubicBezTo>
                    <a:pt x="4332648" y="1091377"/>
                    <a:pt x="4318566" y="1077294"/>
                    <a:pt x="4306830" y="1063212"/>
                  </a:cubicBezTo>
                  <a:cubicBezTo>
                    <a:pt x="4304483" y="1060865"/>
                    <a:pt x="4302136" y="1058518"/>
                    <a:pt x="4299789" y="1056171"/>
                  </a:cubicBezTo>
                  <a:cubicBezTo>
                    <a:pt x="4288054" y="1044436"/>
                    <a:pt x="4276319" y="1032700"/>
                    <a:pt x="4264583" y="1020965"/>
                  </a:cubicBezTo>
                  <a:cubicBezTo>
                    <a:pt x="4259889" y="1016271"/>
                    <a:pt x="4255195" y="1011577"/>
                    <a:pt x="4250501" y="1006883"/>
                  </a:cubicBezTo>
                  <a:cubicBezTo>
                    <a:pt x="4241113" y="997495"/>
                    <a:pt x="4231725" y="988107"/>
                    <a:pt x="4222337" y="981065"/>
                  </a:cubicBezTo>
                  <a:cubicBezTo>
                    <a:pt x="4215296" y="974024"/>
                    <a:pt x="4208254" y="969330"/>
                    <a:pt x="4201213" y="964636"/>
                  </a:cubicBezTo>
                  <a:cubicBezTo>
                    <a:pt x="4198866" y="962289"/>
                    <a:pt x="4194172" y="959942"/>
                    <a:pt x="4191825" y="957595"/>
                  </a:cubicBezTo>
                  <a:cubicBezTo>
                    <a:pt x="4194172" y="955248"/>
                    <a:pt x="4196519" y="950554"/>
                    <a:pt x="4196519" y="945860"/>
                  </a:cubicBezTo>
                  <a:cubicBezTo>
                    <a:pt x="4196519" y="941166"/>
                    <a:pt x="4194172" y="934125"/>
                    <a:pt x="4189478" y="931777"/>
                  </a:cubicBezTo>
                  <a:cubicBezTo>
                    <a:pt x="4189478" y="931777"/>
                    <a:pt x="4191825" y="929430"/>
                    <a:pt x="4191825" y="929430"/>
                  </a:cubicBezTo>
                  <a:cubicBezTo>
                    <a:pt x="4194172" y="927083"/>
                    <a:pt x="4194172" y="927083"/>
                    <a:pt x="4196519" y="924736"/>
                  </a:cubicBezTo>
                  <a:cubicBezTo>
                    <a:pt x="4198866" y="922389"/>
                    <a:pt x="4201213" y="920042"/>
                    <a:pt x="4203560" y="920042"/>
                  </a:cubicBezTo>
                  <a:cubicBezTo>
                    <a:pt x="4203560" y="920042"/>
                    <a:pt x="4205907" y="917695"/>
                    <a:pt x="4208254" y="917695"/>
                  </a:cubicBezTo>
                  <a:cubicBezTo>
                    <a:pt x="4210601" y="915348"/>
                    <a:pt x="4212948" y="913001"/>
                    <a:pt x="4215296" y="913001"/>
                  </a:cubicBezTo>
                  <a:cubicBezTo>
                    <a:pt x="4215296" y="913001"/>
                    <a:pt x="4217643" y="910654"/>
                    <a:pt x="4217643" y="910654"/>
                  </a:cubicBezTo>
                  <a:cubicBezTo>
                    <a:pt x="4219990" y="910654"/>
                    <a:pt x="4219990" y="908307"/>
                    <a:pt x="4222337" y="908307"/>
                  </a:cubicBezTo>
                  <a:cubicBezTo>
                    <a:pt x="4245807" y="929430"/>
                    <a:pt x="4266931" y="952901"/>
                    <a:pt x="4288054" y="976371"/>
                  </a:cubicBezTo>
                  <a:cubicBezTo>
                    <a:pt x="4285707" y="974024"/>
                    <a:pt x="4288054" y="978718"/>
                    <a:pt x="4292748" y="981065"/>
                  </a:cubicBezTo>
                  <a:close/>
                  <a:moveTo>
                    <a:pt x="4618988" y="1438740"/>
                  </a:moveTo>
                  <a:cubicBezTo>
                    <a:pt x="4616640" y="1431698"/>
                    <a:pt x="4614294" y="1424657"/>
                    <a:pt x="4611946" y="1419963"/>
                  </a:cubicBezTo>
                  <a:cubicBezTo>
                    <a:pt x="4609599" y="1415269"/>
                    <a:pt x="4607252" y="1408228"/>
                    <a:pt x="4604905" y="1403534"/>
                  </a:cubicBezTo>
                  <a:cubicBezTo>
                    <a:pt x="4607252" y="1408228"/>
                    <a:pt x="4609599" y="1410575"/>
                    <a:pt x="4611946" y="1415269"/>
                  </a:cubicBezTo>
                  <a:cubicBezTo>
                    <a:pt x="4614294" y="1419963"/>
                    <a:pt x="4616640" y="1424657"/>
                    <a:pt x="4618988" y="1429351"/>
                  </a:cubicBezTo>
                  <a:cubicBezTo>
                    <a:pt x="4621334" y="1434045"/>
                    <a:pt x="4623682" y="1441087"/>
                    <a:pt x="4626029" y="1445781"/>
                  </a:cubicBezTo>
                  <a:cubicBezTo>
                    <a:pt x="4628376" y="1450475"/>
                    <a:pt x="4628376" y="1452822"/>
                    <a:pt x="4630723" y="1457516"/>
                  </a:cubicBezTo>
                  <a:cubicBezTo>
                    <a:pt x="4640111" y="1478639"/>
                    <a:pt x="4649499" y="1499763"/>
                    <a:pt x="4656540" y="1520886"/>
                  </a:cubicBezTo>
                  <a:cubicBezTo>
                    <a:pt x="4654193" y="1518539"/>
                    <a:pt x="4654193" y="1516192"/>
                    <a:pt x="4651846" y="1513845"/>
                  </a:cubicBezTo>
                  <a:cubicBezTo>
                    <a:pt x="4649499" y="1509151"/>
                    <a:pt x="4644805" y="1504457"/>
                    <a:pt x="4642458" y="1497416"/>
                  </a:cubicBezTo>
                  <a:cubicBezTo>
                    <a:pt x="4637764" y="1490375"/>
                    <a:pt x="4635417" y="1483333"/>
                    <a:pt x="4630723" y="1478639"/>
                  </a:cubicBezTo>
                  <a:cubicBezTo>
                    <a:pt x="4628376" y="1473945"/>
                    <a:pt x="4628376" y="1471598"/>
                    <a:pt x="4626029" y="1466904"/>
                  </a:cubicBezTo>
                  <a:cubicBezTo>
                    <a:pt x="4623682" y="1455169"/>
                    <a:pt x="4621334" y="1445781"/>
                    <a:pt x="4618988" y="1438740"/>
                  </a:cubicBezTo>
                  <a:close/>
                  <a:moveTo>
                    <a:pt x="4635417" y="1457516"/>
                  </a:moveTo>
                  <a:cubicBezTo>
                    <a:pt x="4642458" y="1471598"/>
                    <a:pt x="4651846" y="1488027"/>
                    <a:pt x="4658887" y="1502110"/>
                  </a:cubicBezTo>
                  <a:cubicBezTo>
                    <a:pt x="4658887" y="1504457"/>
                    <a:pt x="4661234" y="1506804"/>
                    <a:pt x="4661234" y="1509151"/>
                  </a:cubicBezTo>
                  <a:cubicBezTo>
                    <a:pt x="4668275" y="1523233"/>
                    <a:pt x="4672970" y="1534968"/>
                    <a:pt x="4680011" y="1549051"/>
                  </a:cubicBezTo>
                  <a:cubicBezTo>
                    <a:pt x="4680011" y="1549051"/>
                    <a:pt x="4680011" y="1551398"/>
                    <a:pt x="4680011" y="1551398"/>
                  </a:cubicBezTo>
                  <a:cubicBezTo>
                    <a:pt x="4682358" y="1558439"/>
                    <a:pt x="4684705" y="1563133"/>
                    <a:pt x="4687052" y="1570174"/>
                  </a:cubicBezTo>
                  <a:cubicBezTo>
                    <a:pt x="4691746" y="1579562"/>
                    <a:pt x="4694093" y="1588950"/>
                    <a:pt x="4698787" y="1598339"/>
                  </a:cubicBezTo>
                  <a:cubicBezTo>
                    <a:pt x="4701134" y="1603033"/>
                    <a:pt x="4703481" y="1610074"/>
                    <a:pt x="4705828" y="1614768"/>
                  </a:cubicBezTo>
                  <a:cubicBezTo>
                    <a:pt x="4696440" y="1593645"/>
                    <a:pt x="4687052" y="1574868"/>
                    <a:pt x="4675317" y="1553745"/>
                  </a:cubicBezTo>
                  <a:cubicBezTo>
                    <a:pt x="4672970" y="1549051"/>
                    <a:pt x="4670623" y="1544357"/>
                    <a:pt x="4668275" y="1539662"/>
                  </a:cubicBezTo>
                  <a:cubicBezTo>
                    <a:pt x="4665929" y="1537315"/>
                    <a:pt x="4665929" y="1534968"/>
                    <a:pt x="4663581" y="1532621"/>
                  </a:cubicBezTo>
                  <a:cubicBezTo>
                    <a:pt x="4654193" y="1509151"/>
                    <a:pt x="4644805" y="1483333"/>
                    <a:pt x="4633070" y="1459863"/>
                  </a:cubicBezTo>
                  <a:cubicBezTo>
                    <a:pt x="4630723" y="1455169"/>
                    <a:pt x="4628376" y="1450475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30723" y="1450475"/>
                    <a:pt x="4633070" y="1455169"/>
                    <a:pt x="4635417" y="1457516"/>
                  </a:cubicBezTo>
                  <a:close/>
                  <a:moveTo>
                    <a:pt x="4799710" y="2011419"/>
                  </a:moveTo>
                  <a:cubicBezTo>
                    <a:pt x="4799710" y="2016113"/>
                    <a:pt x="4799710" y="2020807"/>
                    <a:pt x="4799710" y="2025501"/>
                  </a:cubicBezTo>
                  <a:cubicBezTo>
                    <a:pt x="4799710" y="2032542"/>
                    <a:pt x="4799710" y="2039583"/>
                    <a:pt x="4802057" y="2046624"/>
                  </a:cubicBezTo>
                  <a:cubicBezTo>
                    <a:pt x="4802057" y="2051319"/>
                    <a:pt x="4802057" y="2053666"/>
                    <a:pt x="4802057" y="2058360"/>
                  </a:cubicBezTo>
                  <a:cubicBezTo>
                    <a:pt x="4802057" y="2067748"/>
                    <a:pt x="4804404" y="2077136"/>
                    <a:pt x="4804404" y="2086524"/>
                  </a:cubicBezTo>
                  <a:cubicBezTo>
                    <a:pt x="4804404" y="2088871"/>
                    <a:pt x="4804404" y="2091218"/>
                    <a:pt x="4804404" y="2093565"/>
                  </a:cubicBezTo>
                  <a:cubicBezTo>
                    <a:pt x="4804404" y="2093565"/>
                    <a:pt x="4804404" y="2093565"/>
                    <a:pt x="4804404" y="2093565"/>
                  </a:cubicBezTo>
                  <a:cubicBezTo>
                    <a:pt x="4804404" y="2091218"/>
                    <a:pt x="4804404" y="2091218"/>
                    <a:pt x="4804404" y="2088871"/>
                  </a:cubicBezTo>
                  <a:cubicBezTo>
                    <a:pt x="4802057" y="2060707"/>
                    <a:pt x="4797363" y="2034889"/>
                    <a:pt x="4792669" y="2006725"/>
                  </a:cubicBezTo>
                  <a:cubicBezTo>
                    <a:pt x="4792669" y="2002031"/>
                    <a:pt x="4790322" y="1997337"/>
                    <a:pt x="4790322" y="1992643"/>
                  </a:cubicBezTo>
                  <a:cubicBezTo>
                    <a:pt x="4785628" y="1966825"/>
                    <a:pt x="4780934" y="1938660"/>
                    <a:pt x="4776240" y="1912843"/>
                  </a:cubicBezTo>
                  <a:cubicBezTo>
                    <a:pt x="4776240" y="1908149"/>
                    <a:pt x="4773892" y="1903455"/>
                    <a:pt x="4773892" y="1901108"/>
                  </a:cubicBezTo>
                  <a:cubicBezTo>
                    <a:pt x="4771546" y="1894066"/>
                    <a:pt x="4771546" y="1884678"/>
                    <a:pt x="4769198" y="1877637"/>
                  </a:cubicBezTo>
                  <a:cubicBezTo>
                    <a:pt x="4773892" y="1879984"/>
                    <a:pt x="4778587" y="1882331"/>
                    <a:pt x="4783281" y="1882331"/>
                  </a:cubicBezTo>
                  <a:cubicBezTo>
                    <a:pt x="4783281" y="1882331"/>
                    <a:pt x="4785628" y="1882331"/>
                    <a:pt x="4785628" y="1882331"/>
                  </a:cubicBezTo>
                  <a:cubicBezTo>
                    <a:pt x="4785628" y="1884678"/>
                    <a:pt x="4785628" y="1887025"/>
                    <a:pt x="4785628" y="1889372"/>
                  </a:cubicBezTo>
                  <a:cubicBezTo>
                    <a:pt x="4785628" y="1891719"/>
                    <a:pt x="4785628" y="1896413"/>
                    <a:pt x="4787975" y="1898761"/>
                  </a:cubicBezTo>
                  <a:cubicBezTo>
                    <a:pt x="4787975" y="1903455"/>
                    <a:pt x="4790322" y="1910496"/>
                    <a:pt x="4790322" y="1917537"/>
                  </a:cubicBezTo>
                  <a:cubicBezTo>
                    <a:pt x="4790322" y="1922231"/>
                    <a:pt x="4790322" y="1926925"/>
                    <a:pt x="4792669" y="1929272"/>
                  </a:cubicBezTo>
                  <a:cubicBezTo>
                    <a:pt x="4792669" y="1933966"/>
                    <a:pt x="4795016" y="1941007"/>
                    <a:pt x="4795016" y="1945702"/>
                  </a:cubicBezTo>
                  <a:cubicBezTo>
                    <a:pt x="4795016" y="1950396"/>
                    <a:pt x="4795016" y="1955090"/>
                    <a:pt x="4797363" y="1959784"/>
                  </a:cubicBezTo>
                  <a:cubicBezTo>
                    <a:pt x="4797363" y="1962131"/>
                    <a:pt x="4797363" y="1964478"/>
                    <a:pt x="4797363" y="1964478"/>
                  </a:cubicBezTo>
                  <a:cubicBezTo>
                    <a:pt x="4797363" y="1966825"/>
                    <a:pt x="4795016" y="1969172"/>
                    <a:pt x="4795016" y="1971519"/>
                  </a:cubicBezTo>
                  <a:cubicBezTo>
                    <a:pt x="4795016" y="1976213"/>
                    <a:pt x="4797363" y="1978560"/>
                    <a:pt x="4797363" y="1980907"/>
                  </a:cubicBezTo>
                  <a:cubicBezTo>
                    <a:pt x="4797363" y="1983254"/>
                    <a:pt x="4797363" y="1985601"/>
                    <a:pt x="4797363" y="1990295"/>
                  </a:cubicBezTo>
                  <a:cubicBezTo>
                    <a:pt x="4797363" y="1999684"/>
                    <a:pt x="4797363" y="2006725"/>
                    <a:pt x="4799710" y="2011419"/>
                  </a:cubicBezTo>
                  <a:close/>
                  <a:moveTo>
                    <a:pt x="4799710" y="2084177"/>
                  </a:moveTo>
                  <a:cubicBezTo>
                    <a:pt x="4797363" y="2077136"/>
                    <a:pt x="4795016" y="2067748"/>
                    <a:pt x="4795016" y="2060707"/>
                  </a:cubicBezTo>
                  <a:cubicBezTo>
                    <a:pt x="4795016" y="2056013"/>
                    <a:pt x="4792669" y="2051319"/>
                    <a:pt x="4792669" y="2048971"/>
                  </a:cubicBezTo>
                  <a:cubicBezTo>
                    <a:pt x="4790322" y="2041930"/>
                    <a:pt x="4787975" y="2032542"/>
                    <a:pt x="4785628" y="2025501"/>
                  </a:cubicBezTo>
                  <a:cubicBezTo>
                    <a:pt x="4785628" y="2020807"/>
                    <a:pt x="4783281" y="2018460"/>
                    <a:pt x="4783281" y="2013766"/>
                  </a:cubicBezTo>
                  <a:cubicBezTo>
                    <a:pt x="4780934" y="2009072"/>
                    <a:pt x="4780934" y="2004378"/>
                    <a:pt x="4778587" y="1999684"/>
                  </a:cubicBezTo>
                  <a:cubicBezTo>
                    <a:pt x="4783281" y="1997337"/>
                    <a:pt x="4785628" y="1994990"/>
                    <a:pt x="4787975" y="1990295"/>
                  </a:cubicBezTo>
                  <a:cubicBezTo>
                    <a:pt x="4787975" y="1990295"/>
                    <a:pt x="4787975" y="1990295"/>
                    <a:pt x="4787975" y="1990295"/>
                  </a:cubicBezTo>
                  <a:cubicBezTo>
                    <a:pt x="4790322" y="1999684"/>
                    <a:pt x="4792669" y="2011419"/>
                    <a:pt x="4795016" y="2020807"/>
                  </a:cubicBezTo>
                  <a:cubicBezTo>
                    <a:pt x="4797363" y="2027848"/>
                    <a:pt x="4797363" y="2034889"/>
                    <a:pt x="4799710" y="2041930"/>
                  </a:cubicBezTo>
                  <a:cubicBezTo>
                    <a:pt x="4802057" y="2051319"/>
                    <a:pt x="4802057" y="2060707"/>
                    <a:pt x="4804404" y="2072442"/>
                  </a:cubicBezTo>
                  <a:cubicBezTo>
                    <a:pt x="4804404" y="2079483"/>
                    <a:pt x="4806751" y="2086524"/>
                    <a:pt x="4806751" y="2093565"/>
                  </a:cubicBezTo>
                  <a:cubicBezTo>
                    <a:pt x="4806751" y="2098260"/>
                    <a:pt x="4806751" y="2100607"/>
                    <a:pt x="4809098" y="2105301"/>
                  </a:cubicBezTo>
                  <a:cubicBezTo>
                    <a:pt x="4809098" y="2102954"/>
                    <a:pt x="4809098" y="2102954"/>
                    <a:pt x="4809098" y="2100607"/>
                  </a:cubicBezTo>
                  <a:cubicBezTo>
                    <a:pt x="4799710" y="2091218"/>
                    <a:pt x="4799710" y="2088871"/>
                    <a:pt x="4799710" y="2084177"/>
                  </a:cubicBezTo>
                  <a:close/>
                  <a:moveTo>
                    <a:pt x="4787975" y="2074789"/>
                  </a:moveTo>
                  <a:cubicBezTo>
                    <a:pt x="4787975" y="2079483"/>
                    <a:pt x="4790322" y="2081830"/>
                    <a:pt x="4790322" y="2086524"/>
                  </a:cubicBezTo>
                  <a:cubicBezTo>
                    <a:pt x="4792669" y="2095912"/>
                    <a:pt x="4792669" y="2107648"/>
                    <a:pt x="4795016" y="2117036"/>
                  </a:cubicBezTo>
                  <a:cubicBezTo>
                    <a:pt x="4792669" y="2119383"/>
                    <a:pt x="4792669" y="2119383"/>
                    <a:pt x="4790322" y="2121730"/>
                  </a:cubicBezTo>
                  <a:cubicBezTo>
                    <a:pt x="4790322" y="2119383"/>
                    <a:pt x="4790322" y="2119383"/>
                    <a:pt x="4790322" y="2117036"/>
                  </a:cubicBezTo>
                  <a:cubicBezTo>
                    <a:pt x="4787975" y="2100607"/>
                    <a:pt x="4785628" y="2084177"/>
                    <a:pt x="4783281" y="2067748"/>
                  </a:cubicBezTo>
                  <a:cubicBezTo>
                    <a:pt x="4780934" y="2058360"/>
                    <a:pt x="4780934" y="2048971"/>
                    <a:pt x="4778587" y="2037236"/>
                  </a:cubicBezTo>
                  <a:cubicBezTo>
                    <a:pt x="4776240" y="2027848"/>
                    <a:pt x="4776240" y="2016113"/>
                    <a:pt x="4773892" y="2006725"/>
                  </a:cubicBezTo>
                  <a:cubicBezTo>
                    <a:pt x="4773892" y="2006725"/>
                    <a:pt x="4773892" y="2009072"/>
                    <a:pt x="4773892" y="2009072"/>
                  </a:cubicBezTo>
                  <a:cubicBezTo>
                    <a:pt x="4778587" y="2032542"/>
                    <a:pt x="4783281" y="2053666"/>
                    <a:pt x="4787975" y="2074789"/>
                  </a:cubicBezTo>
                  <a:close/>
                  <a:moveTo>
                    <a:pt x="4799710" y="2203877"/>
                  </a:moveTo>
                  <a:cubicBezTo>
                    <a:pt x="4799710" y="2210918"/>
                    <a:pt x="4802057" y="2217959"/>
                    <a:pt x="4802057" y="2225000"/>
                  </a:cubicBezTo>
                  <a:cubicBezTo>
                    <a:pt x="4802057" y="2227347"/>
                    <a:pt x="4802057" y="2227347"/>
                    <a:pt x="4802057" y="2229694"/>
                  </a:cubicBezTo>
                  <a:cubicBezTo>
                    <a:pt x="4802057" y="2229694"/>
                    <a:pt x="4802057" y="2227347"/>
                    <a:pt x="4802057" y="2227347"/>
                  </a:cubicBezTo>
                  <a:cubicBezTo>
                    <a:pt x="4799710" y="2220306"/>
                    <a:pt x="4799710" y="2213265"/>
                    <a:pt x="4799710" y="2203877"/>
                  </a:cubicBezTo>
                  <a:cubicBezTo>
                    <a:pt x="4797363" y="2189794"/>
                    <a:pt x="4792669" y="2173365"/>
                    <a:pt x="4790322" y="2159283"/>
                  </a:cubicBezTo>
                  <a:cubicBezTo>
                    <a:pt x="4787975" y="2149895"/>
                    <a:pt x="4787975" y="2142853"/>
                    <a:pt x="4785628" y="2133465"/>
                  </a:cubicBezTo>
                  <a:cubicBezTo>
                    <a:pt x="4783281" y="2119383"/>
                    <a:pt x="4780934" y="2105301"/>
                    <a:pt x="4776240" y="2093565"/>
                  </a:cubicBezTo>
                  <a:cubicBezTo>
                    <a:pt x="4773892" y="2084177"/>
                    <a:pt x="4771546" y="2077136"/>
                    <a:pt x="4769198" y="2067748"/>
                  </a:cubicBezTo>
                  <a:cubicBezTo>
                    <a:pt x="4766852" y="2056013"/>
                    <a:pt x="4762157" y="2041930"/>
                    <a:pt x="4759810" y="2030195"/>
                  </a:cubicBezTo>
                  <a:cubicBezTo>
                    <a:pt x="4757463" y="2020807"/>
                    <a:pt x="4755116" y="2013766"/>
                    <a:pt x="4752769" y="2004378"/>
                  </a:cubicBezTo>
                  <a:cubicBezTo>
                    <a:pt x="4748075" y="1992643"/>
                    <a:pt x="4745728" y="1978560"/>
                    <a:pt x="4741034" y="1966825"/>
                  </a:cubicBezTo>
                  <a:cubicBezTo>
                    <a:pt x="4738687" y="1959784"/>
                    <a:pt x="4736340" y="1950396"/>
                    <a:pt x="4731646" y="1943354"/>
                  </a:cubicBezTo>
                  <a:cubicBezTo>
                    <a:pt x="4726952" y="1931619"/>
                    <a:pt x="4722257" y="1917537"/>
                    <a:pt x="4717563" y="1905802"/>
                  </a:cubicBezTo>
                  <a:cubicBezTo>
                    <a:pt x="4715216" y="1898761"/>
                    <a:pt x="4712869" y="1891719"/>
                    <a:pt x="4708175" y="1884678"/>
                  </a:cubicBezTo>
                  <a:cubicBezTo>
                    <a:pt x="4701134" y="1868249"/>
                    <a:pt x="4694093" y="1851820"/>
                    <a:pt x="4684705" y="1837737"/>
                  </a:cubicBezTo>
                  <a:cubicBezTo>
                    <a:pt x="4684705" y="1835390"/>
                    <a:pt x="4682358" y="1833043"/>
                    <a:pt x="4682358" y="1830696"/>
                  </a:cubicBezTo>
                  <a:cubicBezTo>
                    <a:pt x="4675317" y="1818961"/>
                    <a:pt x="4668275" y="1804879"/>
                    <a:pt x="4661234" y="1793144"/>
                  </a:cubicBezTo>
                  <a:cubicBezTo>
                    <a:pt x="4661234" y="1793144"/>
                    <a:pt x="4663581" y="1793144"/>
                    <a:pt x="4663581" y="1790796"/>
                  </a:cubicBezTo>
                  <a:cubicBezTo>
                    <a:pt x="4665929" y="1793144"/>
                    <a:pt x="4665929" y="1795491"/>
                    <a:pt x="4668275" y="1795491"/>
                  </a:cubicBezTo>
                  <a:cubicBezTo>
                    <a:pt x="4670623" y="1797838"/>
                    <a:pt x="4672970" y="1802532"/>
                    <a:pt x="4677664" y="1804879"/>
                  </a:cubicBezTo>
                  <a:cubicBezTo>
                    <a:pt x="4680011" y="1807226"/>
                    <a:pt x="4682358" y="1811920"/>
                    <a:pt x="4684705" y="1814267"/>
                  </a:cubicBezTo>
                  <a:cubicBezTo>
                    <a:pt x="4687052" y="1818961"/>
                    <a:pt x="4689399" y="1821308"/>
                    <a:pt x="4691746" y="1826002"/>
                  </a:cubicBezTo>
                  <a:cubicBezTo>
                    <a:pt x="4694093" y="1828349"/>
                    <a:pt x="4696440" y="1833043"/>
                    <a:pt x="4698787" y="1835390"/>
                  </a:cubicBezTo>
                  <a:cubicBezTo>
                    <a:pt x="4701134" y="1840084"/>
                    <a:pt x="4703481" y="1844779"/>
                    <a:pt x="4705828" y="1849473"/>
                  </a:cubicBezTo>
                  <a:cubicBezTo>
                    <a:pt x="4708175" y="1854167"/>
                    <a:pt x="4710522" y="1856514"/>
                    <a:pt x="4712869" y="1861208"/>
                  </a:cubicBezTo>
                  <a:cubicBezTo>
                    <a:pt x="4715216" y="1865902"/>
                    <a:pt x="4717563" y="1872943"/>
                    <a:pt x="4722257" y="1877637"/>
                  </a:cubicBezTo>
                  <a:cubicBezTo>
                    <a:pt x="4724605" y="1879984"/>
                    <a:pt x="4726952" y="1884678"/>
                    <a:pt x="4726952" y="1887025"/>
                  </a:cubicBezTo>
                  <a:cubicBezTo>
                    <a:pt x="4729299" y="1894066"/>
                    <a:pt x="4733993" y="1898761"/>
                    <a:pt x="4736340" y="1905802"/>
                  </a:cubicBezTo>
                  <a:cubicBezTo>
                    <a:pt x="4738687" y="1908149"/>
                    <a:pt x="4738687" y="1912843"/>
                    <a:pt x="4741034" y="1915190"/>
                  </a:cubicBezTo>
                  <a:cubicBezTo>
                    <a:pt x="4743381" y="1922231"/>
                    <a:pt x="4748075" y="1931619"/>
                    <a:pt x="4750422" y="1938660"/>
                  </a:cubicBezTo>
                  <a:cubicBezTo>
                    <a:pt x="4750422" y="1941007"/>
                    <a:pt x="4752769" y="1943354"/>
                    <a:pt x="4752769" y="1945702"/>
                  </a:cubicBezTo>
                  <a:cubicBezTo>
                    <a:pt x="4755116" y="1950396"/>
                    <a:pt x="4755116" y="1955090"/>
                    <a:pt x="4757463" y="1959784"/>
                  </a:cubicBezTo>
                  <a:cubicBezTo>
                    <a:pt x="4750422" y="1962131"/>
                    <a:pt x="4745728" y="1969172"/>
                    <a:pt x="4745728" y="1978560"/>
                  </a:cubicBezTo>
                  <a:cubicBezTo>
                    <a:pt x="4745728" y="1990295"/>
                    <a:pt x="4755116" y="1999684"/>
                    <a:pt x="4766852" y="1999684"/>
                  </a:cubicBezTo>
                  <a:cubicBezTo>
                    <a:pt x="4766852" y="1999684"/>
                    <a:pt x="4769198" y="1999684"/>
                    <a:pt x="4769198" y="1999684"/>
                  </a:cubicBezTo>
                  <a:cubicBezTo>
                    <a:pt x="4771546" y="2018460"/>
                    <a:pt x="4776240" y="2034889"/>
                    <a:pt x="4778587" y="2053666"/>
                  </a:cubicBezTo>
                  <a:cubicBezTo>
                    <a:pt x="4780934" y="2060707"/>
                    <a:pt x="4780934" y="2070095"/>
                    <a:pt x="4783281" y="2077136"/>
                  </a:cubicBezTo>
                  <a:cubicBezTo>
                    <a:pt x="4785628" y="2093565"/>
                    <a:pt x="4787975" y="2109995"/>
                    <a:pt x="4790322" y="2126424"/>
                  </a:cubicBezTo>
                  <a:cubicBezTo>
                    <a:pt x="4790322" y="2128771"/>
                    <a:pt x="4787975" y="2131118"/>
                    <a:pt x="4787975" y="2133465"/>
                  </a:cubicBezTo>
                  <a:cubicBezTo>
                    <a:pt x="4787975" y="2138159"/>
                    <a:pt x="4790322" y="2142853"/>
                    <a:pt x="4792669" y="2145201"/>
                  </a:cubicBezTo>
                  <a:cubicBezTo>
                    <a:pt x="4792669" y="2147548"/>
                    <a:pt x="4792669" y="2149895"/>
                    <a:pt x="4792669" y="2152242"/>
                  </a:cubicBezTo>
                  <a:cubicBezTo>
                    <a:pt x="4795016" y="2168671"/>
                    <a:pt x="4797363" y="2187447"/>
                    <a:pt x="4799710" y="2203877"/>
                  </a:cubicBezTo>
                  <a:close/>
                  <a:moveTo>
                    <a:pt x="4656540" y="1816614"/>
                  </a:moveTo>
                  <a:cubicBezTo>
                    <a:pt x="4656540" y="1818961"/>
                    <a:pt x="4656540" y="1823655"/>
                    <a:pt x="4658887" y="1826002"/>
                  </a:cubicBezTo>
                  <a:cubicBezTo>
                    <a:pt x="4658887" y="1833043"/>
                    <a:pt x="4661234" y="1840084"/>
                    <a:pt x="4661234" y="1847126"/>
                  </a:cubicBezTo>
                  <a:cubicBezTo>
                    <a:pt x="4661234" y="1849473"/>
                    <a:pt x="4661234" y="1851820"/>
                    <a:pt x="4661234" y="1854167"/>
                  </a:cubicBezTo>
                  <a:cubicBezTo>
                    <a:pt x="4661234" y="1858861"/>
                    <a:pt x="4663581" y="1863555"/>
                    <a:pt x="4663581" y="1868249"/>
                  </a:cubicBezTo>
                  <a:cubicBezTo>
                    <a:pt x="4661234" y="1868249"/>
                    <a:pt x="4658887" y="1870596"/>
                    <a:pt x="4656540" y="1870596"/>
                  </a:cubicBezTo>
                  <a:cubicBezTo>
                    <a:pt x="4656540" y="1870596"/>
                    <a:pt x="4654193" y="1868249"/>
                    <a:pt x="4654193" y="1868249"/>
                  </a:cubicBezTo>
                  <a:cubicBezTo>
                    <a:pt x="4651846" y="1863555"/>
                    <a:pt x="4647152" y="1858861"/>
                    <a:pt x="4644805" y="1854167"/>
                  </a:cubicBezTo>
                  <a:cubicBezTo>
                    <a:pt x="4640111" y="1849473"/>
                    <a:pt x="4635417" y="1842432"/>
                    <a:pt x="4630723" y="1837737"/>
                  </a:cubicBezTo>
                  <a:cubicBezTo>
                    <a:pt x="4628376" y="1833043"/>
                    <a:pt x="4623682" y="1830696"/>
                    <a:pt x="4621334" y="1826002"/>
                  </a:cubicBezTo>
                  <a:cubicBezTo>
                    <a:pt x="4616640" y="1818961"/>
                    <a:pt x="4611946" y="1814267"/>
                    <a:pt x="4604905" y="1809573"/>
                  </a:cubicBezTo>
                  <a:cubicBezTo>
                    <a:pt x="4602558" y="1807226"/>
                    <a:pt x="4600211" y="1802532"/>
                    <a:pt x="4595517" y="1800185"/>
                  </a:cubicBezTo>
                  <a:cubicBezTo>
                    <a:pt x="4588476" y="1793144"/>
                    <a:pt x="4581435" y="1786102"/>
                    <a:pt x="4574393" y="1779061"/>
                  </a:cubicBezTo>
                  <a:cubicBezTo>
                    <a:pt x="4572047" y="1776714"/>
                    <a:pt x="4572047" y="1776714"/>
                    <a:pt x="4569699" y="1774367"/>
                  </a:cubicBezTo>
                  <a:cubicBezTo>
                    <a:pt x="4560311" y="1767326"/>
                    <a:pt x="4553270" y="1760285"/>
                    <a:pt x="4543882" y="1753244"/>
                  </a:cubicBezTo>
                  <a:cubicBezTo>
                    <a:pt x="4541535" y="1750897"/>
                    <a:pt x="4539188" y="1750897"/>
                    <a:pt x="4536841" y="1748550"/>
                  </a:cubicBezTo>
                  <a:cubicBezTo>
                    <a:pt x="4529800" y="1743855"/>
                    <a:pt x="4522759" y="1739161"/>
                    <a:pt x="4515717" y="1734467"/>
                  </a:cubicBezTo>
                  <a:cubicBezTo>
                    <a:pt x="4511023" y="1732120"/>
                    <a:pt x="4508676" y="1729773"/>
                    <a:pt x="4503982" y="1727426"/>
                  </a:cubicBezTo>
                  <a:cubicBezTo>
                    <a:pt x="4499288" y="1722732"/>
                    <a:pt x="4492247" y="1720385"/>
                    <a:pt x="4487553" y="1715691"/>
                  </a:cubicBezTo>
                  <a:cubicBezTo>
                    <a:pt x="4482859" y="1713344"/>
                    <a:pt x="4480512" y="1710997"/>
                    <a:pt x="4475818" y="1708650"/>
                  </a:cubicBezTo>
                  <a:cubicBezTo>
                    <a:pt x="4478165" y="1706303"/>
                    <a:pt x="4478165" y="1703956"/>
                    <a:pt x="4478165" y="1699262"/>
                  </a:cubicBezTo>
                  <a:cubicBezTo>
                    <a:pt x="4478165" y="1699262"/>
                    <a:pt x="4478165" y="1699262"/>
                    <a:pt x="4478165" y="1699262"/>
                  </a:cubicBezTo>
                  <a:cubicBezTo>
                    <a:pt x="4480512" y="1699262"/>
                    <a:pt x="4482859" y="1699262"/>
                    <a:pt x="4487553" y="1699262"/>
                  </a:cubicBezTo>
                  <a:cubicBezTo>
                    <a:pt x="4494594" y="1699262"/>
                    <a:pt x="4501635" y="1699262"/>
                    <a:pt x="4508676" y="1701609"/>
                  </a:cubicBezTo>
                  <a:cubicBezTo>
                    <a:pt x="4511023" y="1701609"/>
                    <a:pt x="4513371" y="1701609"/>
                    <a:pt x="4513371" y="1701609"/>
                  </a:cubicBezTo>
                  <a:cubicBezTo>
                    <a:pt x="4518065" y="1701609"/>
                    <a:pt x="4522759" y="1703956"/>
                    <a:pt x="4529800" y="1703956"/>
                  </a:cubicBezTo>
                  <a:cubicBezTo>
                    <a:pt x="4532147" y="1703956"/>
                    <a:pt x="4534494" y="1706303"/>
                    <a:pt x="4536841" y="1706303"/>
                  </a:cubicBezTo>
                  <a:cubicBezTo>
                    <a:pt x="4541535" y="1708650"/>
                    <a:pt x="4546229" y="1708650"/>
                    <a:pt x="4550923" y="1710997"/>
                  </a:cubicBezTo>
                  <a:cubicBezTo>
                    <a:pt x="4553270" y="1710997"/>
                    <a:pt x="4555617" y="1713344"/>
                    <a:pt x="4557964" y="1713344"/>
                  </a:cubicBezTo>
                  <a:cubicBezTo>
                    <a:pt x="4562658" y="1715691"/>
                    <a:pt x="4567353" y="1718038"/>
                    <a:pt x="4572047" y="1720385"/>
                  </a:cubicBezTo>
                  <a:cubicBezTo>
                    <a:pt x="4574393" y="1720385"/>
                    <a:pt x="4574393" y="1722732"/>
                    <a:pt x="4576741" y="1722732"/>
                  </a:cubicBezTo>
                  <a:cubicBezTo>
                    <a:pt x="4581435" y="1725079"/>
                    <a:pt x="4586129" y="1727426"/>
                    <a:pt x="4590823" y="1729773"/>
                  </a:cubicBezTo>
                  <a:cubicBezTo>
                    <a:pt x="4593170" y="1729773"/>
                    <a:pt x="4595517" y="1732120"/>
                    <a:pt x="4595517" y="1734467"/>
                  </a:cubicBezTo>
                  <a:cubicBezTo>
                    <a:pt x="4600211" y="1736814"/>
                    <a:pt x="4604905" y="1741508"/>
                    <a:pt x="4609599" y="1743855"/>
                  </a:cubicBezTo>
                  <a:cubicBezTo>
                    <a:pt x="4611946" y="1746203"/>
                    <a:pt x="4614294" y="1746203"/>
                    <a:pt x="4616640" y="1748550"/>
                  </a:cubicBezTo>
                  <a:cubicBezTo>
                    <a:pt x="4621334" y="1750897"/>
                    <a:pt x="4626029" y="1755591"/>
                    <a:pt x="4628376" y="1757938"/>
                  </a:cubicBezTo>
                  <a:cubicBezTo>
                    <a:pt x="4628376" y="1757938"/>
                    <a:pt x="4630723" y="1760285"/>
                    <a:pt x="4630723" y="1760285"/>
                  </a:cubicBezTo>
                  <a:cubicBezTo>
                    <a:pt x="4628376" y="1764979"/>
                    <a:pt x="4626029" y="1769673"/>
                    <a:pt x="4626029" y="1774367"/>
                  </a:cubicBezTo>
                  <a:cubicBezTo>
                    <a:pt x="4626029" y="1786102"/>
                    <a:pt x="4635417" y="1795491"/>
                    <a:pt x="4647152" y="1795491"/>
                  </a:cubicBezTo>
                  <a:cubicBezTo>
                    <a:pt x="4647152" y="1795491"/>
                    <a:pt x="4649499" y="1795491"/>
                    <a:pt x="4649499" y="1795491"/>
                  </a:cubicBezTo>
                  <a:cubicBezTo>
                    <a:pt x="4649499" y="1797838"/>
                    <a:pt x="4649499" y="1800185"/>
                    <a:pt x="4649499" y="1802532"/>
                  </a:cubicBezTo>
                  <a:cubicBezTo>
                    <a:pt x="4654193" y="1804879"/>
                    <a:pt x="4656540" y="1811920"/>
                    <a:pt x="4656540" y="1816614"/>
                  </a:cubicBezTo>
                  <a:close/>
                  <a:moveTo>
                    <a:pt x="4668275" y="2100607"/>
                  </a:moveTo>
                  <a:cubicBezTo>
                    <a:pt x="4668275" y="2107648"/>
                    <a:pt x="4668275" y="2114689"/>
                    <a:pt x="4668275" y="2121730"/>
                  </a:cubicBezTo>
                  <a:cubicBezTo>
                    <a:pt x="4668275" y="2126424"/>
                    <a:pt x="4668275" y="2131118"/>
                    <a:pt x="4668275" y="2135812"/>
                  </a:cubicBezTo>
                  <a:cubicBezTo>
                    <a:pt x="4668275" y="2142853"/>
                    <a:pt x="4668275" y="2149895"/>
                    <a:pt x="4670623" y="2156936"/>
                  </a:cubicBezTo>
                  <a:cubicBezTo>
                    <a:pt x="4670623" y="2161630"/>
                    <a:pt x="4670623" y="2166324"/>
                    <a:pt x="4670623" y="2171018"/>
                  </a:cubicBezTo>
                  <a:cubicBezTo>
                    <a:pt x="4670623" y="2178059"/>
                    <a:pt x="4670623" y="2185100"/>
                    <a:pt x="4672970" y="2192142"/>
                  </a:cubicBezTo>
                  <a:cubicBezTo>
                    <a:pt x="4672970" y="2196836"/>
                    <a:pt x="4672970" y="2201530"/>
                    <a:pt x="4675317" y="2206224"/>
                  </a:cubicBezTo>
                  <a:cubicBezTo>
                    <a:pt x="4675317" y="2213265"/>
                    <a:pt x="4677664" y="2220306"/>
                    <a:pt x="4677664" y="2227347"/>
                  </a:cubicBezTo>
                  <a:cubicBezTo>
                    <a:pt x="4677664" y="2232041"/>
                    <a:pt x="4677664" y="2236735"/>
                    <a:pt x="4680011" y="2241429"/>
                  </a:cubicBezTo>
                  <a:cubicBezTo>
                    <a:pt x="4680011" y="2248470"/>
                    <a:pt x="4682358" y="2255512"/>
                    <a:pt x="4682358" y="2262553"/>
                  </a:cubicBezTo>
                  <a:cubicBezTo>
                    <a:pt x="4682358" y="2267247"/>
                    <a:pt x="4684705" y="2271941"/>
                    <a:pt x="4684705" y="2278982"/>
                  </a:cubicBezTo>
                  <a:cubicBezTo>
                    <a:pt x="4684705" y="2286023"/>
                    <a:pt x="4687052" y="2290717"/>
                    <a:pt x="4687052" y="2297759"/>
                  </a:cubicBezTo>
                  <a:cubicBezTo>
                    <a:pt x="4687052" y="2302453"/>
                    <a:pt x="4689399" y="2307147"/>
                    <a:pt x="4689399" y="2311841"/>
                  </a:cubicBezTo>
                  <a:cubicBezTo>
                    <a:pt x="4689399" y="2318882"/>
                    <a:pt x="4691746" y="2323576"/>
                    <a:pt x="4691746" y="2330617"/>
                  </a:cubicBezTo>
                  <a:cubicBezTo>
                    <a:pt x="4691746" y="2335311"/>
                    <a:pt x="4694093" y="2340005"/>
                    <a:pt x="4694093" y="2344700"/>
                  </a:cubicBezTo>
                  <a:cubicBezTo>
                    <a:pt x="4694093" y="2349394"/>
                    <a:pt x="4696440" y="2356435"/>
                    <a:pt x="4696440" y="2361129"/>
                  </a:cubicBezTo>
                  <a:cubicBezTo>
                    <a:pt x="4696440" y="2365823"/>
                    <a:pt x="4698787" y="2370517"/>
                    <a:pt x="4698787" y="2375211"/>
                  </a:cubicBezTo>
                  <a:cubicBezTo>
                    <a:pt x="4698787" y="2379905"/>
                    <a:pt x="4701134" y="2386946"/>
                    <a:pt x="4701134" y="2391640"/>
                  </a:cubicBezTo>
                  <a:cubicBezTo>
                    <a:pt x="4701134" y="2396334"/>
                    <a:pt x="4703481" y="2401028"/>
                    <a:pt x="4703481" y="2405723"/>
                  </a:cubicBezTo>
                  <a:cubicBezTo>
                    <a:pt x="4703481" y="2410417"/>
                    <a:pt x="4705828" y="2415111"/>
                    <a:pt x="4705828" y="2419805"/>
                  </a:cubicBezTo>
                  <a:cubicBezTo>
                    <a:pt x="4705828" y="2424499"/>
                    <a:pt x="4708175" y="2426846"/>
                    <a:pt x="4708175" y="2431540"/>
                  </a:cubicBezTo>
                  <a:cubicBezTo>
                    <a:pt x="4705828" y="2431540"/>
                    <a:pt x="4703481" y="2433887"/>
                    <a:pt x="4701134" y="2433887"/>
                  </a:cubicBezTo>
                  <a:cubicBezTo>
                    <a:pt x="4698787" y="2431540"/>
                    <a:pt x="4698787" y="2429193"/>
                    <a:pt x="4696440" y="2426846"/>
                  </a:cubicBezTo>
                  <a:cubicBezTo>
                    <a:pt x="4694093" y="2424499"/>
                    <a:pt x="4694093" y="2422152"/>
                    <a:pt x="4691746" y="2422152"/>
                  </a:cubicBezTo>
                  <a:cubicBezTo>
                    <a:pt x="4689399" y="2419805"/>
                    <a:pt x="4687052" y="2417458"/>
                    <a:pt x="4687052" y="2412764"/>
                  </a:cubicBezTo>
                  <a:cubicBezTo>
                    <a:pt x="4684705" y="2410417"/>
                    <a:pt x="4684705" y="2408070"/>
                    <a:pt x="4682358" y="2408070"/>
                  </a:cubicBezTo>
                  <a:cubicBezTo>
                    <a:pt x="4680011" y="2405723"/>
                    <a:pt x="4677664" y="2401028"/>
                    <a:pt x="4677664" y="2398681"/>
                  </a:cubicBezTo>
                  <a:cubicBezTo>
                    <a:pt x="4677664" y="2396334"/>
                    <a:pt x="4675317" y="2393987"/>
                    <a:pt x="4675317" y="2391640"/>
                  </a:cubicBezTo>
                  <a:cubicBezTo>
                    <a:pt x="4672970" y="2389293"/>
                    <a:pt x="4670623" y="2384599"/>
                    <a:pt x="4670623" y="2382252"/>
                  </a:cubicBezTo>
                  <a:cubicBezTo>
                    <a:pt x="4670623" y="2379905"/>
                    <a:pt x="4668275" y="2377558"/>
                    <a:pt x="4668275" y="2375211"/>
                  </a:cubicBezTo>
                  <a:cubicBezTo>
                    <a:pt x="4665929" y="2372864"/>
                    <a:pt x="4665929" y="2368170"/>
                    <a:pt x="4663581" y="2365823"/>
                  </a:cubicBezTo>
                  <a:cubicBezTo>
                    <a:pt x="4663581" y="2363476"/>
                    <a:pt x="4661234" y="2361129"/>
                    <a:pt x="4661234" y="2358782"/>
                  </a:cubicBezTo>
                  <a:cubicBezTo>
                    <a:pt x="4658887" y="2354088"/>
                    <a:pt x="4658887" y="2351741"/>
                    <a:pt x="4656540" y="2347047"/>
                  </a:cubicBezTo>
                  <a:cubicBezTo>
                    <a:pt x="4656540" y="2344700"/>
                    <a:pt x="4654193" y="2342352"/>
                    <a:pt x="4654193" y="2340005"/>
                  </a:cubicBezTo>
                  <a:cubicBezTo>
                    <a:pt x="4651846" y="2335311"/>
                    <a:pt x="4651846" y="2332964"/>
                    <a:pt x="4649499" y="2328270"/>
                  </a:cubicBezTo>
                  <a:cubicBezTo>
                    <a:pt x="4649499" y="2325923"/>
                    <a:pt x="4647152" y="2323576"/>
                    <a:pt x="4647152" y="2321229"/>
                  </a:cubicBezTo>
                  <a:cubicBezTo>
                    <a:pt x="4644805" y="2316535"/>
                    <a:pt x="4644805" y="2314188"/>
                    <a:pt x="4642458" y="2309494"/>
                  </a:cubicBezTo>
                  <a:cubicBezTo>
                    <a:pt x="4642458" y="2307147"/>
                    <a:pt x="4640111" y="2304800"/>
                    <a:pt x="4640111" y="2302453"/>
                  </a:cubicBezTo>
                  <a:cubicBezTo>
                    <a:pt x="4637764" y="2297759"/>
                    <a:pt x="4637764" y="2295411"/>
                    <a:pt x="4635417" y="2290717"/>
                  </a:cubicBezTo>
                  <a:cubicBezTo>
                    <a:pt x="4635417" y="2288370"/>
                    <a:pt x="4633070" y="2286023"/>
                    <a:pt x="4633070" y="2283676"/>
                  </a:cubicBezTo>
                  <a:cubicBezTo>
                    <a:pt x="4630723" y="2278982"/>
                    <a:pt x="4630723" y="2276635"/>
                    <a:pt x="4628376" y="2271941"/>
                  </a:cubicBezTo>
                  <a:cubicBezTo>
                    <a:pt x="4628376" y="2269594"/>
                    <a:pt x="4626029" y="2267247"/>
                    <a:pt x="4626029" y="2264900"/>
                  </a:cubicBezTo>
                  <a:cubicBezTo>
                    <a:pt x="4623682" y="2262553"/>
                    <a:pt x="4623682" y="2257859"/>
                    <a:pt x="4621334" y="2255512"/>
                  </a:cubicBezTo>
                  <a:cubicBezTo>
                    <a:pt x="4621334" y="2253165"/>
                    <a:pt x="4618988" y="2248470"/>
                    <a:pt x="4618988" y="2246123"/>
                  </a:cubicBezTo>
                  <a:cubicBezTo>
                    <a:pt x="4618988" y="2243776"/>
                    <a:pt x="4616640" y="2239082"/>
                    <a:pt x="4616640" y="2236735"/>
                  </a:cubicBezTo>
                  <a:cubicBezTo>
                    <a:pt x="4616640" y="2234388"/>
                    <a:pt x="4614294" y="2229694"/>
                    <a:pt x="4611946" y="2227347"/>
                  </a:cubicBezTo>
                  <a:cubicBezTo>
                    <a:pt x="4611946" y="2225000"/>
                    <a:pt x="4609599" y="2220306"/>
                    <a:pt x="4609599" y="2217959"/>
                  </a:cubicBezTo>
                  <a:cubicBezTo>
                    <a:pt x="4607252" y="2215612"/>
                    <a:pt x="4607252" y="2210918"/>
                    <a:pt x="4604905" y="2208571"/>
                  </a:cubicBezTo>
                  <a:cubicBezTo>
                    <a:pt x="4604905" y="2206224"/>
                    <a:pt x="4602558" y="2203877"/>
                    <a:pt x="4602558" y="2201530"/>
                  </a:cubicBezTo>
                  <a:cubicBezTo>
                    <a:pt x="4600211" y="2196836"/>
                    <a:pt x="4600211" y="2194489"/>
                    <a:pt x="4597864" y="2189794"/>
                  </a:cubicBezTo>
                  <a:cubicBezTo>
                    <a:pt x="4604905" y="2187447"/>
                    <a:pt x="4611946" y="2180406"/>
                    <a:pt x="4611946" y="2171018"/>
                  </a:cubicBezTo>
                  <a:cubicBezTo>
                    <a:pt x="4611946" y="2159283"/>
                    <a:pt x="4602558" y="2149895"/>
                    <a:pt x="4590823" y="2149895"/>
                  </a:cubicBezTo>
                  <a:cubicBezTo>
                    <a:pt x="4588476" y="2149895"/>
                    <a:pt x="4588476" y="2149895"/>
                    <a:pt x="4586129" y="2149895"/>
                  </a:cubicBezTo>
                  <a:cubicBezTo>
                    <a:pt x="4583782" y="2140506"/>
                    <a:pt x="4579088" y="2131118"/>
                    <a:pt x="4576741" y="2119383"/>
                  </a:cubicBezTo>
                  <a:cubicBezTo>
                    <a:pt x="4576741" y="2117036"/>
                    <a:pt x="4574393" y="2112342"/>
                    <a:pt x="4574393" y="2109995"/>
                  </a:cubicBezTo>
                  <a:cubicBezTo>
                    <a:pt x="4572047" y="2105301"/>
                    <a:pt x="4572047" y="2100607"/>
                    <a:pt x="4569699" y="2093565"/>
                  </a:cubicBezTo>
                  <a:cubicBezTo>
                    <a:pt x="4569699" y="2091218"/>
                    <a:pt x="4567353" y="2086524"/>
                    <a:pt x="4567353" y="2084177"/>
                  </a:cubicBezTo>
                  <a:cubicBezTo>
                    <a:pt x="4565005" y="2079483"/>
                    <a:pt x="4565005" y="2072442"/>
                    <a:pt x="4562658" y="2067748"/>
                  </a:cubicBezTo>
                  <a:cubicBezTo>
                    <a:pt x="4562658" y="2065401"/>
                    <a:pt x="4562658" y="2063054"/>
                    <a:pt x="4560311" y="2060707"/>
                  </a:cubicBezTo>
                  <a:cubicBezTo>
                    <a:pt x="4532147" y="1959784"/>
                    <a:pt x="4503982" y="1844779"/>
                    <a:pt x="4471124" y="1706303"/>
                  </a:cubicBezTo>
                  <a:cubicBezTo>
                    <a:pt x="4475818" y="1703956"/>
                    <a:pt x="4480512" y="1701609"/>
                    <a:pt x="4482859" y="1696915"/>
                  </a:cubicBezTo>
                  <a:cubicBezTo>
                    <a:pt x="4487553" y="1699262"/>
                    <a:pt x="4489900" y="1701609"/>
                    <a:pt x="4494594" y="1703956"/>
                  </a:cubicBezTo>
                  <a:cubicBezTo>
                    <a:pt x="4499288" y="1706303"/>
                    <a:pt x="4503982" y="1710997"/>
                    <a:pt x="4508676" y="1713344"/>
                  </a:cubicBezTo>
                  <a:cubicBezTo>
                    <a:pt x="4513371" y="1715691"/>
                    <a:pt x="4518065" y="1718038"/>
                    <a:pt x="4522759" y="1722732"/>
                  </a:cubicBezTo>
                  <a:cubicBezTo>
                    <a:pt x="4527453" y="1725079"/>
                    <a:pt x="4532147" y="1729773"/>
                    <a:pt x="4536841" y="1734467"/>
                  </a:cubicBezTo>
                  <a:cubicBezTo>
                    <a:pt x="4541535" y="1736814"/>
                    <a:pt x="4543882" y="1739161"/>
                    <a:pt x="4548576" y="1743855"/>
                  </a:cubicBezTo>
                  <a:cubicBezTo>
                    <a:pt x="4553270" y="1748550"/>
                    <a:pt x="4557964" y="1753244"/>
                    <a:pt x="4565005" y="1757938"/>
                  </a:cubicBezTo>
                  <a:cubicBezTo>
                    <a:pt x="4569699" y="1760285"/>
                    <a:pt x="4572047" y="1764979"/>
                    <a:pt x="4576741" y="1767326"/>
                  </a:cubicBezTo>
                  <a:cubicBezTo>
                    <a:pt x="4581435" y="1772020"/>
                    <a:pt x="4588476" y="1776714"/>
                    <a:pt x="4593170" y="1783755"/>
                  </a:cubicBezTo>
                  <a:cubicBezTo>
                    <a:pt x="4595517" y="1786102"/>
                    <a:pt x="4600211" y="1788449"/>
                    <a:pt x="4602558" y="1793144"/>
                  </a:cubicBezTo>
                  <a:cubicBezTo>
                    <a:pt x="4609599" y="1800185"/>
                    <a:pt x="4614294" y="1807226"/>
                    <a:pt x="4618988" y="1811920"/>
                  </a:cubicBezTo>
                  <a:cubicBezTo>
                    <a:pt x="4621334" y="1814267"/>
                    <a:pt x="4623682" y="1816614"/>
                    <a:pt x="4626029" y="1818961"/>
                  </a:cubicBezTo>
                  <a:cubicBezTo>
                    <a:pt x="4637764" y="1833043"/>
                    <a:pt x="4649499" y="1847126"/>
                    <a:pt x="4658887" y="1863555"/>
                  </a:cubicBezTo>
                  <a:cubicBezTo>
                    <a:pt x="4654193" y="1868249"/>
                    <a:pt x="4649499" y="1872943"/>
                    <a:pt x="4649499" y="1879984"/>
                  </a:cubicBezTo>
                  <a:cubicBezTo>
                    <a:pt x="4649499" y="1891719"/>
                    <a:pt x="4658887" y="1898761"/>
                    <a:pt x="4668275" y="1898761"/>
                  </a:cubicBezTo>
                  <a:cubicBezTo>
                    <a:pt x="4668275" y="1929272"/>
                    <a:pt x="4665929" y="1959784"/>
                    <a:pt x="4668275" y="1990295"/>
                  </a:cubicBezTo>
                  <a:cubicBezTo>
                    <a:pt x="4668275" y="1992643"/>
                    <a:pt x="4668275" y="1994990"/>
                    <a:pt x="4668275" y="1999684"/>
                  </a:cubicBezTo>
                  <a:cubicBezTo>
                    <a:pt x="4668275" y="2006725"/>
                    <a:pt x="4668275" y="2013766"/>
                    <a:pt x="4668275" y="2023154"/>
                  </a:cubicBezTo>
                  <a:cubicBezTo>
                    <a:pt x="4668275" y="2027848"/>
                    <a:pt x="4668275" y="2034889"/>
                    <a:pt x="4668275" y="2039583"/>
                  </a:cubicBezTo>
                  <a:cubicBezTo>
                    <a:pt x="4668275" y="2046624"/>
                    <a:pt x="4668275" y="2051319"/>
                    <a:pt x="4668275" y="2058360"/>
                  </a:cubicBezTo>
                  <a:cubicBezTo>
                    <a:pt x="4668275" y="2065401"/>
                    <a:pt x="4668275" y="2072442"/>
                    <a:pt x="4668275" y="2077136"/>
                  </a:cubicBezTo>
                  <a:cubicBezTo>
                    <a:pt x="4665929" y="2091218"/>
                    <a:pt x="4668275" y="2095912"/>
                    <a:pt x="4668275" y="2100607"/>
                  </a:cubicBezTo>
                  <a:close/>
                  <a:moveTo>
                    <a:pt x="4757463" y="2464399"/>
                  </a:moveTo>
                  <a:cubicBezTo>
                    <a:pt x="4759810" y="2464399"/>
                    <a:pt x="4759810" y="2464399"/>
                    <a:pt x="4762157" y="2464399"/>
                  </a:cubicBezTo>
                  <a:cubicBezTo>
                    <a:pt x="4766852" y="2464399"/>
                    <a:pt x="4769198" y="2462052"/>
                    <a:pt x="4773892" y="2462052"/>
                  </a:cubicBezTo>
                  <a:cubicBezTo>
                    <a:pt x="4773892" y="2462052"/>
                    <a:pt x="4776240" y="2462052"/>
                    <a:pt x="4776240" y="2462052"/>
                  </a:cubicBezTo>
                  <a:cubicBezTo>
                    <a:pt x="4776240" y="2462052"/>
                    <a:pt x="4776240" y="2462052"/>
                    <a:pt x="4776240" y="2462052"/>
                  </a:cubicBezTo>
                  <a:cubicBezTo>
                    <a:pt x="4776240" y="2462052"/>
                    <a:pt x="4773892" y="2462052"/>
                    <a:pt x="4773892" y="2462052"/>
                  </a:cubicBezTo>
                  <a:cubicBezTo>
                    <a:pt x="4769198" y="2464399"/>
                    <a:pt x="4762157" y="2466746"/>
                    <a:pt x="4757463" y="2469093"/>
                  </a:cubicBezTo>
                  <a:cubicBezTo>
                    <a:pt x="4755116" y="2469093"/>
                    <a:pt x="4752769" y="2471440"/>
                    <a:pt x="4750422" y="2471440"/>
                  </a:cubicBezTo>
                  <a:cubicBezTo>
                    <a:pt x="4745728" y="2473787"/>
                    <a:pt x="4741034" y="2473787"/>
                    <a:pt x="4733993" y="2476134"/>
                  </a:cubicBezTo>
                  <a:cubicBezTo>
                    <a:pt x="4731646" y="2476134"/>
                    <a:pt x="4729299" y="2476134"/>
                    <a:pt x="4729299" y="2476134"/>
                  </a:cubicBezTo>
                  <a:cubicBezTo>
                    <a:pt x="4729299" y="2476134"/>
                    <a:pt x="4729299" y="2476134"/>
                    <a:pt x="4729299" y="2476134"/>
                  </a:cubicBezTo>
                  <a:cubicBezTo>
                    <a:pt x="4731646" y="2473787"/>
                    <a:pt x="4731646" y="2471440"/>
                    <a:pt x="4733993" y="2466746"/>
                  </a:cubicBezTo>
                  <a:cubicBezTo>
                    <a:pt x="4736340" y="2466746"/>
                    <a:pt x="4738687" y="2466746"/>
                    <a:pt x="4741034" y="2466746"/>
                  </a:cubicBezTo>
                  <a:cubicBezTo>
                    <a:pt x="4745728" y="2464399"/>
                    <a:pt x="4752769" y="2464399"/>
                    <a:pt x="4757463" y="2464399"/>
                  </a:cubicBezTo>
                  <a:close/>
                  <a:moveTo>
                    <a:pt x="4816139" y="2602875"/>
                  </a:moveTo>
                  <a:cubicBezTo>
                    <a:pt x="4816139" y="2612263"/>
                    <a:pt x="4816139" y="2621651"/>
                    <a:pt x="4813793" y="2631039"/>
                  </a:cubicBezTo>
                  <a:cubicBezTo>
                    <a:pt x="4811445" y="2633386"/>
                    <a:pt x="4809098" y="2635733"/>
                    <a:pt x="4806751" y="2638080"/>
                  </a:cubicBezTo>
                  <a:cubicBezTo>
                    <a:pt x="4809098" y="2614610"/>
                    <a:pt x="4811445" y="2588792"/>
                    <a:pt x="4811445" y="2565322"/>
                  </a:cubicBezTo>
                  <a:cubicBezTo>
                    <a:pt x="4811445" y="2562975"/>
                    <a:pt x="4811445" y="2562975"/>
                    <a:pt x="4811445" y="2560628"/>
                  </a:cubicBezTo>
                  <a:cubicBezTo>
                    <a:pt x="4811445" y="2560628"/>
                    <a:pt x="4813793" y="2560628"/>
                    <a:pt x="4816139" y="2560628"/>
                  </a:cubicBezTo>
                  <a:cubicBezTo>
                    <a:pt x="4816139" y="2567669"/>
                    <a:pt x="4816139" y="2574710"/>
                    <a:pt x="4816139" y="2579404"/>
                  </a:cubicBezTo>
                  <a:cubicBezTo>
                    <a:pt x="4816139" y="2588792"/>
                    <a:pt x="4816139" y="2595833"/>
                    <a:pt x="4816139" y="2602875"/>
                  </a:cubicBezTo>
                  <a:close/>
                  <a:moveTo>
                    <a:pt x="4799710" y="2703798"/>
                  </a:moveTo>
                  <a:cubicBezTo>
                    <a:pt x="4797363" y="2724921"/>
                    <a:pt x="4795016" y="2748391"/>
                    <a:pt x="4792669" y="2769515"/>
                  </a:cubicBezTo>
                  <a:cubicBezTo>
                    <a:pt x="4790322" y="2783597"/>
                    <a:pt x="4790322" y="2797679"/>
                    <a:pt x="4787975" y="2811762"/>
                  </a:cubicBezTo>
                  <a:cubicBezTo>
                    <a:pt x="4785628" y="2832885"/>
                    <a:pt x="4783281" y="2854009"/>
                    <a:pt x="4778587" y="2875132"/>
                  </a:cubicBezTo>
                  <a:cubicBezTo>
                    <a:pt x="4776240" y="2889214"/>
                    <a:pt x="4773892" y="2903296"/>
                    <a:pt x="4771546" y="2917379"/>
                  </a:cubicBezTo>
                  <a:cubicBezTo>
                    <a:pt x="4769198" y="2938502"/>
                    <a:pt x="4764504" y="2959626"/>
                    <a:pt x="4759810" y="2978402"/>
                  </a:cubicBezTo>
                  <a:cubicBezTo>
                    <a:pt x="4757463" y="2992484"/>
                    <a:pt x="4755116" y="3006567"/>
                    <a:pt x="4752769" y="3018302"/>
                  </a:cubicBezTo>
                  <a:cubicBezTo>
                    <a:pt x="4748075" y="3039425"/>
                    <a:pt x="4743381" y="3060549"/>
                    <a:pt x="4738687" y="3081672"/>
                  </a:cubicBezTo>
                  <a:cubicBezTo>
                    <a:pt x="4736340" y="3093407"/>
                    <a:pt x="4733993" y="3107490"/>
                    <a:pt x="4729299" y="3119225"/>
                  </a:cubicBezTo>
                  <a:cubicBezTo>
                    <a:pt x="4724605" y="3142695"/>
                    <a:pt x="4717563" y="3166166"/>
                    <a:pt x="4710522" y="3187289"/>
                  </a:cubicBezTo>
                  <a:cubicBezTo>
                    <a:pt x="4708175" y="3196677"/>
                    <a:pt x="4705828" y="3208413"/>
                    <a:pt x="4703481" y="3217801"/>
                  </a:cubicBezTo>
                  <a:cubicBezTo>
                    <a:pt x="4696440" y="3243618"/>
                    <a:pt x="4687052" y="3269436"/>
                    <a:pt x="4680011" y="3295253"/>
                  </a:cubicBezTo>
                  <a:cubicBezTo>
                    <a:pt x="4677664" y="3295253"/>
                    <a:pt x="4677664" y="3295253"/>
                    <a:pt x="4675317" y="3295253"/>
                  </a:cubicBezTo>
                  <a:cubicBezTo>
                    <a:pt x="4672970" y="3295253"/>
                    <a:pt x="4670623" y="3295253"/>
                    <a:pt x="4670623" y="3295253"/>
                  </a:cubicBezTo>
                  <a:cubicBezTo>
                    <a:pt x="4670623" y="3295253"/>
                    <a:pt x="4670623" y="3295253"/>
                    <a:pt x="4670623" y="3295253"/>
                  </a:cubicBezTo>
                  <a:cubicBezTo>
                    <a:pt x="4670623" y="3292906"/>
                    <a:pt x="4668275" y="3288212"/>
                    <a:pt x="4668275" y="3283518"/>
                  </a:cubicBezTo>
                  <a:cubicBezTo>
                    <a:pt x="4668275" y="3278824"/>
                    <a:pt x="4665929" y="3276477"/>
                    <a:pt x="4665929" y="3271783"/>
                  </a:cubicBezTo>
                  <a:cubicBezTo>
                    <a:pt x="4665929" y="3267089"/>
                    <a:pt x="4663581" y="3264742"/>
                    <a:pt x="4663581" y="3260048"/>
                  </a:cubicBezTo>
                  <a:cubicBezTo>
                    <a:pt x="4663581" y="3255354"/>
                    <a:pt x="4661234" y="3253006"/>
                    <a:pt x="4661234" y="3248312"/>
                  </a:cubicBezTo>
                  <a:cubicBezTo>
                    <a:pt x="4661234" y="3243618"/>
                    <a:pt x="4661234" y="3238924"/>
                    <a:pt x="4658887" y="3234230"/>
                  </a:cubicBezTo>
                  <a:cubicBezTo>
                    <a:pt x="4658887" y="3229536"/>
                    <a:pt x="4658887" y="3224842"/>
                    <a:pt x="4656540" y="3220148"/>
                  </a:cubicBezTo>
                  <a:cubicBezTo>
                    <a:pt x="4656540" y="3215454"/>
                    <a:pt x="4656540" y="3210759"/>
                    <a:pt x="4656540" y="3206065"/>
                  </a:cubicBezTo>
                  <a:cubicBezTo>
                    <a:pt x="4656540" y="3201371"/>
                    <a:pt x="4656540" y="3196677"/>
                    <a:pt x="4654193" y="3191983"/>
                  </a:cubicBezTo>
                  <a:cubicBezTo>
                    <a:pt x="4654193" y="3187289"/>
                    <a:pt x="4654193" y="3182595"/>
                    <a:pt x="4654193" y="3175554"/>
                  </a:cubicBezTo>
                  <a:cubicBezTo>
                    <a:pt x="4654193" y="3170860"/>
                    <a:pt x="4654193" y="3166166"/>
                    <a:pt x="4654193" y="3159125"/>
                  </a:cubicBezTo>
                  <a:cubicBezTo>
                    <a:pt x="4654193" y="3149737"/>
                    <a:pt x="4654193" y="3138001"/>
                    <a:pt x="4651846" y="3128613"/>
                  </a:cubicBezTo>
                  <a:cubicBezTo>
                    <a:pt x="4651846" y="3128613"/>
                    <a:pt x="4651846" y="3128613"/>
                    <a:pt x="4651846" y="3126266"/>
                  </a:cubicBezTo>
                  <a:cubicBezTo>
                    <a:pt x="4651846" y="3121572"/>
                    <a:pt x="4651846" y="3116878"/>
                    <a:pt x="4651846" y="3112184"/>
                  </a:cubicBezTo>
                  <a:cubicBezTo>
                    <a:pt x="4661234" y="3112184"/>
                    <a:pt x="4670623" y="3102796"/>
                    <a:pt x="4670623" y="3091060"/>
                  </a:cubicBezTo>
                  <a:cubicBezTo>
                    <a:pt x="4670623" y="3084019"/>
                    <a:pt x="4665929" y="3076978"/>
                    <a:pt x="4661234" y="3074631"/>
                  </a:cubicBezTo>
                  <a:cubicBezTo>
                    <a:pt x="4668275" y="3062896"/>
                    <a:pt x="4675317" y="3051160"/>
                    <a:pt x="4680011" y="3039425"/>
                  </a:cubicBezTo>
                  <a:cubicBezTo>
                    <a:pt x="4682358" y="3037078"/>
                    <a:pt x="4682358" y="3034731"/>
                    <a:pt x="4684705" y="3030037"/>
                  </a:cubicBezTo>
                  <a:cubicBezTo>
                    <a:pt x="4691746" y="3015955"/>
                    <a:pt x="4696440" y="3004220"/>
                    <a:pt x="4703481" y="2990137"/>
                  </a:cubicBezTo>
                  <a:cubicBezTo>
                    <a:pt x="4708175" y="2985443"/>
                    <a:pt x="4712869" y="2980749"/>
                    <a:pt x="4712869" y="2973708"/>
                  </a:cubicBezTo>
                  <a:cubicBezTo>
                    <a:pt x="4712869" y="2973708"/>
                    <a:pt x="4712869" y="2971361"/>
                    <a:pt x="4712869" y="2971361"/>
                  </a:cubicBezTo>
                  <a:cubicBezTo>
                    <a:pt x="4712869" y="2969014"/>
                    <a:pt x="4715216" y="2966667"/>
                    <a:pt x="4715216" y="2966667"/>
                  </a:cubicBezTo>
                  <a:cubicBezTo>
                    <a:pt x="4722257" y="2947890"/>
                    <a:pt x="4729299" y="2929114"/>
                    <a:pt x="4736340" y="2910338"/>
                  </a:cubicBezTo>
                  <a:cubicBezTo>
                    <a:pt x="4736340" y="2907991"/>
                    <a:pt x="4738687" y="2905643"/>
                    <a:pt x="4738687" y="2903296"/>
                  </a:cubicBezTo>
                  <a:cubicBezTo>
                    <a:pt x="4745728" y="2884520"/>
                    <a:pt x="4752769" y="2863397"/>
                    <a:pt x="4757463" y="2844620"/>
                  </a:cubicBezTo>
                  <a:cubicBezTo>
                    <a:pt x="4757463" y="2842273"/>
                    <a:pt x="4757463" y="2842273"/>
                    <a:pt x="4759810" y="2839926"/>
                  </a:cubicBezTo>
                  <a:cubicBezTo>
                    <a:pt x="4766852" y="2818803"/>
                    <a:pt x="4771546" y="2797679"/>
                    <a:pt x="4776240" y="2776556"/>
                  </a:cubicBezTo>
                  <a:cubicBezTo>
                    <a:pt x="4776240" y="2771862"/>
                    <a:pt x="4778587" y="2769515"/>
                    <a:pt x="4778587" y="2764821"/>
                  </a:cubicBezTo>
                  <a:cubicBezTo>
                    <a:pt x="4783281" y="2743697"/>
                    <a:pt x="4787975" y="2722574"/>
                    <a:pt x="4792669" y="2701451"/>
                  </a:cubicBezTo>
                  <a:cubicBezTo>
                    <a:pt x="4792669" y="2696756"/>
                    <a:pt x="4795016" y="2694409"/>
                    <a:pt x="4795016" y="2689715"/>
                  </a:cubicBezTo>
                  <a:cubicBezTo>
                    <a:pt x="4799710" y="2668592"/>
                    <a:pt x="4802057" y="2645121"/>
                    <a:pt x="4804404" y="2621651"/>
                  </a:cubicBezTo>
                  <a:cubicBezTo>
                    <a:pt x="4804404" y="2619304"/>
                    <a:pt x="4804404" y="2619304"/>
                    <a:pt x="4804404" y="2616957"/>
                  </a:cubicBezTo>
                  <a:cubicBezTo>
                    <a:pt x="4806751" y="2595833"/>
                    <a:pt x="4809098" y="2574710"/>
                    <a:pt x="4811445" y="2553587"/>
                  </a:cubicBezTo>
                  <a:cubicBezTo>
                    <a:pt x="4811445" y="2553587"/>
                    <a:pt x="4811445" y="2553587"/>
                    <a:pt x="4811445" y="2553587"/>
                  </a:cubicBezTo>
                  <a:cubicBezTo>
                    <a:pt x="4811445" y="2562975"/>
                    <a:pt x="4809098" y="2574710"/>
                    <a:pt x="4809098" y="2584098"/>
                  </a:cubicBezTo>
                  <a:cubicBezTo>
                    <a:pt x="4809098" y="2600527"/>
                    <a:pt x="4806751" y="2619304"/>
                    <a:pt x="4806751" y="2635733"/>
                  </a:cubicBezTo>
                  <a:cubicBezTo>
                    <a:pt x="4806751" y="2638080"/>
                    <a:pt x="4804404" y="2640427"/>
                    <a:pt x="4804404" y="2642774"/>
                  </a:cubicBezTo>
                  <a:cubicBezTo>
                    <a:pt x="4804404" y="2645121"/>
                    <a:pt x="4804404" y="2645121"/>
                    <a:pt x="4804404" y="2645121"/>
                  </a:cubicBezTo>
                  <a:cubicBezTo>
                    <a:pt x="4804404" y="2649816"/>
                    <a:pt x="4804404" y="2652163"/>
                    <a:pt x="4804404" y="2656857"/>
                  </a:cubicBezTo>
                  <a:cubicBezTo>
                    <a:pt x="4804404" y="2675633"/>
                    <a:pt x="4802057" y="2689715"/>
                    <a:pt x="4799710" y="2703798"/>
                  </a:cubicBezTo>
                  <a:close/>
                  <a:moveTo>
                    <a:pt x="4450000" y="3731804"/>
                  </a:moveTo>
                  <a:cubicBezTo>
                    <a:pt x="4438265" y="3750580"/>
                    <a:pt x="4424183" y="3767009"/>
                    <a:pt x="4412447" y="3783439"/>
                  </a:cubicBezTo>
                  <a:cubicBezTo>
                    <a:pt x="4410100" y="3788133"/>
                    <a:pt x="4405406" y="3792827"/>
                    <a:pt x="4403059" y="3797521"/>
                  </a:cubicBezTo>
                  <a:cubicBezTo>
                    <a:pt x="4393671" y="3809256"/>
                    <a:pt x="4384283" y="3823339"/>
                    <a:pt x="4372548" y="3835074"/>
                  </a:cubicBezTo>
                  <a:cubicBezTo>
                    <a:pt x="4367854" y="3839768"/>
                    <a:pt x="4360812" y="3844462"/>
                    <a:pt x="4356118" y="3849156"/>
                  </a:cubicBezTo>
                  <a:cubicBezTo>
                    <a:pt x="4353771" y="3851503"/>
                    <a:pt x="4351424" y="3851503"/>
                    <a:pt x="4351424" y="3853850"/>
                  </a:cubicBezTo>
                  <a:cubicBezTo>
                    <a:pt x="4356118" y="3849156"/>
                    <a:pt x="4358465" y="3844462"/>
                    <a:pt x="4363159" y="3839768"/>
                  </a:cubicBezTo>
                  <a:cubicBezTo>
                    <a:pt x="4365507" y="3835074"/>
                    <a:pt x="4370201" y="3832727"/>
                    <a:pt x="4372548" y="3828033"/>
                  </a:cubicBezTo>
                  <a:cubicBezTo>
                    <a:pt x="4384283" y="3816298"/>
                    <a:pt x="4393671" y="3802215"/>
                    <a:pt x="4405406" y="3788133"/>
                  </a:cubicBezTo>
                  <a:cubicBezTo>
                    <a:pt x="4407753" y="3783439"/>
                    <a:pt x="4412447" y="3778745"/>
                    <a:pt x="4414795" y="3774051"/>
                  </a:cubicBezTo>
                  <a:cubicBezTo>
                    <a:pt x="4428877" y="3757621"/>
                    <a:pt x="4440612" y="3741192"/>
                    <a:pt x="4452347" y="3722416"/>
                  </a:cubicBezTo>
                  <a:cubicBezTo>
                    <a:pt x="4454694" y="3720068"/>
                    <a:pt x="4454694" y="3717722"/>
                    <a:pt x="4457041" y="3715374"/>
                  </a:cubicBezTo>
                  <a:cubicBezTo>
                    <a:pt x="4459388" y="3710680"/>
                    <a:pt x="4461736" y="3708333"/>
                    <a:pt x="4464082" y="3703639"/>
                  </a:cubicBezTo>
                  <a:cubicBezTo>
                    <a:pt x="4468776" y="3698945"/>
                    <a:pt x="4471124" y="3694251"/>
                    <a:pt x="4475818" y="3689557"/>
                  </a:cubicBezTo>
                  <a:cubicBezTo>
                    <a:pt x="4478165" y="3687210"/>
                    <a:pt x="4478165" y="3687210"/>
                    <a:pt x="4480512" y="3684863"/>
                  </a:cubicBezTo>
                  <a:cubicBezTo>
                    <a:pt x="4473471" y="3696598"/>
                    <a:pt x="4464082" y="3708333"/>
                    <a:pt x="4457041" y="3720068"/>
                  </a:cubicBezTo>
                  <a:cubicBezTo>
                    <a:pt x="4454694" y="3724763"/>
                    <a:pt x="4452347" y="3727110"/>
                    <a:pt x="4450000" y="3731804"/>
                  </a:cubicBezTo>
                  <a:close/>
                  <a:moveTo>
                    <a:pt x="4306830" y="3896097"/>
                  </a:moveTo>
                  <a:cubicBezTo>
                    <a:pt x="4302136" y="3900791"/>
                    <a:pt x="4295095" y="3907832"/>
                    <a:pt x="4290401" y="3912527"/>
                  </a:cubicBezTo>
                  <a:cubicBezTo>
                    <a:pt x="4283360" y="3919567"/>
                    <a:pt x="4278666" y="3924262"/>
                    <a:pt x="4271625" y="3931303"/>
                  </a:cubicBezTo>
                  <a:cubicBezTo>
                    <a:pt x="4266931" y="3935997"/>
                    <a:pt x="4259889" y="3943038"/>
                    <a:pt x="4255195" y="3947732"/>
                  </a:cubicBezTo>
                  <a:cubicBezTo>
                    <a:pt x="4248154" y="3952426"/>
                    <a:pt x="4243460" y="3959468"/>
                    <a:pt x="4236419" y="3964162"/>
                  </a:cubicBezTo>
                  <a:cubicBezTo>
                    <a:pt x="4234072" y="3966508"/>
                    <a:pt x="4231725" y="3966508"/>
                    <a:pt x="4231725" y="3968856"/>
                  </a:cubicBezTo>
                  <a:cubicBezTo>
                    <a:pt x="4231725" y="3968856"/>
                    <a:pt x="4229378" y="3968856"/>
                    <a:pt x="4229378" y="3966508"/>
                  </a:cubicBezTo>
                  <a:cubicBezTo>
                    <a:pt x="4231725" y="3964162"/>
                    <a:pt x="4234072" y="3959468"/>
                    <a:pt x="4236419" y="3957120"/>
                  </a:cubicBezTo>
                  <a:cubicBezTo>
                    <a:pt x="4241113" y="3947732"/>
                    <a:pt x="4248154" y="3940691"/>
                    <a:pt x="4252848" y="3931303"/>
                  </a:cubicBezTo>
                  <a:cubicBezTo>
                    <a:pt x="4257542" y="3924262"/>
                    <a:pt x="4262237" y="3917221"/>
                    <a:pt x="4266931" y="3907832"/>
                  </a:cubicBezTo>
                  <a:cubicBezTo>
                    <a:pt x="4269277" y="3905485"/>
                    <a:pt x="4271625" y="3900791"/>
                    <a:pt x="4273972" y="3898444"/>
                  </a:cubicBezTo>
                  <a:cubicBezTo>
                    <a:pt x="4273972" y="3898444"/>
                    <a:pt x="4276319" y="3898444"/>
                    <a:pt x="4276319" y="3898444"/>
                  </a:cubicBezTo>
                  <a:cubicBezTo>
                    <a:pt x="4281013" y="3896097"/>
                    <a:pt x="4283360" y="3893750"/>
                    <a:pt x="4288054" y="3891403"/>
                  </a:cubicBezTo>
                  <a:cubicBezTo>
                    <a:pt x="4297442" y="3886709"/>
                    <a:pt x="4306830" y="3882015"/>
                    <a:pt x="4313872" y="3874974"/>
                  </a:cubicBezTo>
                  <a:cubicBezTo>
                    <a:pt x="4318566" y="3872627"/>
                    <a:pt x="4323260" y="3867932"/>
                    <a:pt x="4327954" y="3865586"/>
                  </a:cubicBezTo>
                  <a:cubicBezTo>
                    <a:pt x="4330301" y="3863238"/>
                    <a:pt x="4334995" y="3860891"/>
                    <a:pt x="4337342" y="3858544"/>
                  </a:cubicBezTo>
                  <a:cubicBezTo>
                    <a:pt x="4332648" y="3863238"/>
                    <a:pt x="4327954" y="3867932"/>
                    <a:pt x="4323260" y="3872627"/>
                  </a:cubicBezTo>
                  <a:cubicBezTo>
                    <a:pt x="4318566" y="3884362"/>
                    <a:pt x="4311524" y="3889056"/>
                    <a:pt x="4306830" y="3896097"/>
                  </a:cubicBezTo>
                  <a:close/>
                  <a:moveTo>
                    <a:pt x="4166007" y="4027532"/>
                  </a:moveTo>
                  <a:cubicBezTo>
                    <a:pt x="4154272" y="4036920"/>
                    <a:pt x="4142537" y="4046308"/>
                    <a:pt x="4130802" y="4055696"/>
                  </a:cubicBezTo>
                  <a:cubicBezTo>
                    <a:pt x="4123761" y="4060390"/>
                    <a:pt x="4119067" y="4065085"/>
                    <a:pt x="4114372" y="4069779"/>
                  </a:cubicBezTo>
                  <a:cubicBezTo>
                    <a:pt x="4112025" y="4072125"/>
                    <a:pt x="4109678" y="4072125"/>
                    <a:pt x="4109678" y="4074473"/>
                  </a:cubicBezTo>
                  <a:cubicBezTo>
                    <a:pt x="4112025" y="4072125"/>
                    <a:pt x="4114372" y="4069779"/>
                    <a:pt x="4116719" y="4067431"/>
                  </a:cubicBezTo>
                  <a:cubicBezTo>
                    <a:pt x="4123761" y="4060390"/>
                    <a:pt x="4130802" y="4051002"/>
                    <a:pt x="4137843" y="4043961"/>
                  </a:cubicBezTo>
                  <a:cubicBezTo>
                    <a:pt x="4151925" y="4027532"/>
                    <a:pt x="4163660" y="4013449"/>
                    <a:pt x="4177743" y="3997020"/>
                  </a:cubicBezTo>
                  <a:cubicBezTo>
                    <a:pt x="4187131" y="3987632"/>
                    <a:pt x="4194172" y="3975897"/>
                    <a:pt x="4201213" y="3966508"/>
                  </a:cubicBezTo>
                  <a:cubicBezTo>
                    <a:pt x="4205907" y="3961814"/>
                    <a:pt x="4210601" y="3954773"/>
                    <a:pt x="4215296" y="3950079"/>
                  </a:cubicBezTo>
                  <a:cubicBezTo>
                    <a:pt x="4215296" y="3954773"/>
                    <a:pt x="4215296" y="3961814"/>
                    <a:pt x="4217643" y="3966508"/>
                  </a:cubicBezTo>
                  <a:cubicBezTo>
                    <a:pt x="4208254" y="3968856"/>
                    <a:pt x="4201213" y="3975897"/>
                    <a:pt x="4201213" y="3985285"/>
                  </a:cubicBezTo>
                  <a:cubicBezTo>
                    <a:pt x="4201213" y="3987632"/>
                    <a:pt x="4201213" y="3989979"/>
                    <a:pt x="4203560" y="3994673"/>
                  </a:cubicBezTo>
                  <a:cubicBezTo>
                    <a:pt x="4201213" y="3997020"/>
                    <a:pt x="4198866" y="4001714"/>
                    <a:pt x="4196519" y="4006408"/>
                  </a:cubicBezTo>
                  <a:cubicBezTo>
                    <a:pt x="4191825" y="4011102"/>
                    <a:pt x="4187131" y="4015796"/>
                    <a:pt x="4182437" y="4020490"/>
                  </a:cubicBezTo>
                  <a:cubicBezTo>
                    <a:pt x="4175395" y="4020490"/>
                    <a:pt x="4170701" y="4025185"/>
                    <a:pt x="4166007" y="4027532"/>
                  </a:cubicBezTo>
                  <a:close/>
                  <a:moveTo>
                    <a:pt x="4048655" y="4135496"/>
                  </a:moveTo>
                  <a:cubicBezTo>
                    <a:pt x="4036920" y="4147231"/>
                    <a:pt x="4025185" y="4161313"/>
                    <a:pt x="4013449" y="4173049"/>
                  </a:cubicBezTo>
                  <a:cubicBezTo>
                    <a:pt x="4004061" y="4182437"/>
                    <a:pt x="3994673" y="4191825"/>
                    <a:pt x="3987632" y="4201213"/>
                  </a:cubicBezTo>
                  <a:cubicBezTo>
                    <a:pt x="3973550" y="4215296"/>
                    <a:pt x="3959467" y="4227031"/>
                    <a:pt x="3947732" y="4241113"/>
                  </a:cubicBezTo>
                  <a:cubicBezTo>
                    <a:pt x="3940691" y="4248154"/>
                    <a:pt x="3931303" y="4255195"/>
                    <a:pt x="3924262" y="4264584"/>
                  </a:cubicBezTo>
                  <a:cubicBezTo>
                    <a:pt x="3907832" y="4281013"/>
                    <a:pt x="3891403" y="4295095"/>
                    <a:pt x="3874974" y="4309177"/>
                  </a:cubicBezTo>
                  <a:cubicBezTo>
                    <a:pt x="3870279" y="4313871"/>
                    <a:pt x="3865585" y="4318565"/>
                    <a:pt x="3858544" y="4323260"/>
                  </a:cubicBezTo>
                  <a:cubicBezTo>
                    <a:pt x="3818645" y="4358466"/>
                    <a:pt x="3781092" y="4391324"/>
                    <a:pt x="3738845" y="4421836"/>
                  </a:cubicBezTo>
                  <a:cubicBezTo>
                    <a:pt x="3734151" y="4417142"/>
                    <a:pt x="3729457" y="4414794"/>
                    <a:pt x="3724763" y="4414794"/>
                  </a:cubicBezTo>
                  <a:cubicBezTo>
                    <a:pt x="3713027" y="4414794"/>
                    <a:pt x="3703639" y="4424183"/>
                    <a:pt x="3703639" y="4435918"/>
                  </a:cubicBezTo>
                  <a:cubicBezTo>
                    <a:pt x="3703639" y="4438265"/>
                    <a:pt x="3703639" y="4440612"/>
                    <a:pt x="3705986" y="4442959"/>
                  </a:cubicBezTo>
                  <a:cubicBezTo>
                    <a:pt x="3562817" y="4511024"/>
                    <a:pt x="3407911" y="4560311"/>
                    <a:pt x="3243618" y="4588476"/>
                  </a:cubicBezTo>
                  <a:cubicBezTo>
                    <a:pt x="3238924" y="4583782"/>
                    <a:pt x="3231883" y="4579088"/>
                    <a:pt x="3227189" y="4572047"/>
                  </a:cubicBezTo>
                  <a:cubicBezTo>
                    <a:pt x="3215454" y="4557964"/>
                    <a:pt x="3201371" y="4543882"/>
                    <a:pt x="3189636" y="4529800"/>
                  </a:cubicBezTo>
                  <a:cubicBezTo>
                    <a:pt x="3189636" y="4529800"/>
                    <a:pt x="3189636" y="4529800"/>
                    <a:pt x="3189636" y="4529800"/>
                  </a:cubicBezTo>
                  <a:cubicBezTo>
                    <a:pt x="3182595" y="4522759"/>
                    <a:pt x="3177901" y="4515718"/>
                    <a:pt x="3173207" y="4506329"/>
                  </a:cubicBezTo>
                  <a:cubicBezTo>
                    <a:pt x="3173207" y="4503982"/>
                    <a:pt x="3170860" y="4503982"/>
                    <a:pt x="3170860" y="4501635"/>
                  </a:cubicBezTo>
                  <a:cubicBezTo>
                    <a:pt x="3267089" y="4475818"/>
                    <a:pt x="3360970" y="4445306"/>
                    <a:pt x="3452505" y="4407753"/>
                  </a:cubicBezTo>
                  <a:cubicBezTo>
                    <a:pt x="3548734" y="4370201"/>
                    <a:pt x="3642616" y="4325607"/>
                    <a:pt x="3734151" y="4278666"/>
                  </a:cubicBezTo>
                  <a:cubicBezTo>
                    <a:pt x="3741192" y="4276319"/>
                    <a:pt x="3750580" y="4273972"/>
                    <a:pt x="3757622" y="4271625"/>
                  </a:cubicBezTo>
                  <a:cubicBezTo>
                    <a:pt x="3764662" y="4269278"/>
                    <a:pt x="3769357" y="4266930"/>
                    <a:pt x="3776398" y="4264584"/>
                  </a:cubicBezTo>
                  <a:cubicBezTo>
                    <a:pt x="3790480" y="4257542"/>
                    <a:pt x="3806909" y="4252848"/>
                    <a:pt x="3820992" y="4245807"/>
                  </a:cubicBezTo>
                  <a:cubicBezTo>
                    <a:pt x="3830380" y="4241113"/>
                    <a:pt x="3837421" y="4238766"/>
                    <a:pt x="3846809" y="4234072"/>
                  </a:cubicBezTo>
                  <a:cubicBezTo>
                    <a:pt x="3858544" y="4229378"/>
                    <a:pt x="3872627" y="4222337"/>
                    <a:pt x="3884362" y="4217643"/>
                  </a:cubicBezTo>
                  <a:cubicBezTo>
                    <a:pt x="3893750" y="4212948"/>
                    <a:pt x="3900791" y="4208254"/>
                    <a:pt x="3910180" y="4203560"/>
                  </a:cubicBezTo>
                  <a:cubicBezTo>
                    <a:pt x="3921915" y="4196519"/>
                    <a:pt x="3933650" y="4191825"/>
                    <a:pt x="3945385" y="4184784"/>
                  </a:cubicBezTo>
                  <a:cubicBezTo>
                    <a:pt x="3954773" y="4180090"/>
                    <a:pt x="3961814" y="4175396"/>
                    <a:pt x="3971203" y="4170702"/>
                  </a:cubicBezTo>
                  <a:cubicBezTo>
                    <a:pt x="3982938" y="4163660"/>
                    <a:pt x="3994673" y="4158966"/>
                    <a:pt x="4004061" y="4151925"/>
                  </a:cubicBezTo>
                  <a:cubicBezTo>
                    <a:pt x="4013449" y="4147231"/>
                    <a:pt x="4020491" y="4142537"/>
                    <a:pt x="4029879" y="4135496"/>
                  </a:cubicBezTo>
                  <a:cubicBezTo>
                    <a:pt x="4041614" y="4128455"/>
                    <a:pt x="4051002" y="4121414"/>
                    <a:pt x="4062738" y="4114372"/>
                  </a:cubicBezTo>
                  <a:cubicBezTo>
                    <a:pt x="4069778" y="4109678"/>
                    <a:pt x="4079167" y="4102637"/>
                    <a:pt x="4086208" y="4097943"/>
                  </a:cubicBezTo>
                  <a:cubicBezTo>
                    <a:pt x="4090902" y="4095596"/>
                    <a:pt x="4095596" y="4090902"/>
                    <a:pt x="4100290" y="4088555"/>
                  </a:cubicBezTo>
                  <a:cubicBezTo>
                    <a:pt x="4095596" y="4095596"/>
                    <a:pt x="4088555" y="4100290"/>
                    <a:pt x="4083861" y="4107331"/>
                  </a:cubicBezTo>
                  <a:cubicBezTo>
                    <a:pt x="4067432" y="4114372"/>
                    <a:pt x="4058043" y="4126108"/>
                    <a:pt x="4048655" y="4135496"/>
                  </a:cubicBezTo>
                  <a:close/>
                  <a:moveTo>
                    <a:pt x="3663740" y="4468777"/>
                  </a:moveTo>
                  <a:cubicBezTo>
                    <a:pt x="3654351" y="4473471"/>
                    <a:pt x="3644963" y="4478165"/>
                    <a:pt x="3637922" y="4485206"/>
                  </a:cubicBezTo>
                  <a:cubicBezTo>
                    <a:pt x="3628534" y="4489900"/>
                    <a:pt x="3621493" y="4494594"/>
                    <a:pt x="3612104" y="4499288"/>
                  </a:cubicBezTo>
                  <a:cubicBezTo>
                    <a:pt x="3602716" y="4503982"/>
                    <a:pt x="3593328" y="4508676"/>
                    <a:pt x="3583940" y="4513370"/>
                  </a:cubicBezTo>
                  <a:cubicBezTo>
                    <a:pt x="3574552" y="4518064"/>
                    <a:pt x="3567511" y="4522759"/>
                    <a:pt x="3558123" y="4527453"/>
                  </a:cubicBezTo>
                  <a:cubicBezTo>
                    <a:pt x="3548734" y="4532147"/>
                    <a:pt x="3539346" y="4536841"/>
                    <a:pt x="3529958" y="4541535"/>
                  </a:cubicBezTo>
                  <a:cubicBezTo>
                    <a:pt x="3520570" y="4546229"/>
                    <a:pt x="3513528" y="4550923"/>
                    <a:pt x="3504140" y="4555617"/>
                  </a:cubicBezTo>
                  <a:cubicBezTo>
                    <a:pt x="3494752" y="4560311"/>
                    <a:pt x="3485364" y="4565005"/>
                    <a:pt x="3475976" y="4569700"/>
                  </a:cubicBezTo>
                  <a:cubicBezTo>
                    <a:pt x="3466588" y="4574394"/>
                    <a:pt x="3459546" y="4579088"/>
                    <a:pt x="3450158" y="4581435"/>
                  </a:cubicBezTo>
                  <a:cubicBezTo>
                    <a:pt x="3440770" y="4586129"/>
                    <a:pt x="3431382" y="4590823"/>
                    <a:pt x="3419647" y="4595517"/>
                  </a:cubicBezTo>
                  <a:cubicBezTo>
                    <a:pt x="3410259" y="4600211"/>
                    <a:pt x="3403217" y="4602558"/>
                    <a:pt x="3393829" y="4607252"/>
                  </a:cubicBezTo>
                  <a:cubicBezTo>
                    <a:pt x="3384441" y="4611946"/>
                    <a:pt x="3372706" y="4616641"/>
                    <a:pt x="3363318" y="4621335"/>
                  </a:cubicBezTo>
                  <a:cubicBezTo>
                    <a:pt x="3353929" y="4626029"/>
                    <a:pt x="3346888" y="4628376"/>
                    <a:pt x="3337500" y="4633070"/>
                  </a:cubicBezTo>
                  <a:cubicBezTo>
                    <a:pt x="3332806" y="4635417"/>
                    <a:pt x="3325765" y="4637764"/>
                    <a:pt x="3321071" y="4640111"/>
                  </a:cubicBezTo>
                  <a:cubicBezTo>
                    <a:pt x="3295253" y="4628376"/>
                    <a:pt x="3269436" y="4611946"/>
                    <a:pt x="3243618" y="4588476"/>
                  </a:cubicBezTo>
                  <a:cubicBezTo>
                    <a:pt x="3245965" y="4588476"/>
                    <a:pt x="3248312" y="4588476"/>
                    <a:pt x="3253007" y="4586129"/>
                  </a:cubicBezTo>
                  <a:cubicBezTo>
                    <a:pt x="3260047" y="4583782"/>
                    <a:pt x="3269436" y="4583782"/>
                    <a:pt x="3276477" y="4581435"/>
                  </a:cubicBezTo>
                  <a:cubicBezTo>
                    <a:pt x="3285865" y="4579088"/>
                    <a:pt x="3297600" y="4576741"/>
                    <a:pt x="3306988" y="4574394"/>
                  </a:cubicBezTo>
                  <a:cubicBezTo>
                    <a:pt x="3314030" y="4572047"/>
                    <a:pt x="3323418" y="4569700"/>
                    <a:pt x="3330459" y="4569700"/>
                  </a:cubicBezTo>
                  <a:cubicBezTo>
                    <a:pt x="3339847" y="4567352"/>
                    <a:pt x="3351582" y="4565005"/>
                    <a:pt x="3360970" y="4562658"/>
                  </a:cubicBezTo>
                  <a:cubicBezTo>
                    <a:pt x="3368012" y="4560311"/>
                    <a:pt x="3377400" y="4557964"/>
                    <a:pt x="3384441" y="4555617"/>
                  </a:cubicBezTo>
                  <a:cubicBezTo>
                    <a:pt x="3393829" y="4553270"/>
                    <a:pt x="3405565" y="4550923"/>
                    <a:pt x="3414953" y="4548576"/>
                  </a:cubicBezTo>
                  <a:cubicBezTo>
                    <a:pt x="3421994" y="4546229"/>
                    <a:pt x="3431382" y="4543882"/>
                    <a:pt x="3438423" y="4541535"/>
                  </a:cubicBezTo>
                  <a:cubicBezTo>
                    <a:pt x="3447811" y="4539188"/>
                    <a:pt x="3457200" y="4536841"/>
                    <a:pt x="3468935" y="4532147"/>
                  </a:cubicBezTo>
                  <a:cubicBezTo>
                    <a:pt x="3475976" y="4529800"/>
                    <a:pt x="3483017" y="4527453"/>
                    <a:pt x="3492405" y="4525106"/>
                  </a:cubicBezTo>
                  <a:cubicBezTo>
                    <a:pt x="3501793" y="4522759"/>
                    <a:pt x="3511182" y="4518064"/>
                    <a:pt x="3520570" y="4515718"/>
                  </a:cubicBezTo>
                  <a:cubicBezTo>
                    <a:pt x="3527611" y="4513370"/>
                    <a:pt x="3534652" y="4511024"/>
                    <a:pt x="3541693" y="4508676"/>
                  </a:cubicBezTo>
                  <a:cubicBezTo>
                    <a:pt x="3551081" y="4506329"/>
                    <a:pt x="3560469" y="4501635"/>
                    <a:pt x="3569858" y="4499288"/>
                  </a:cubicBezTo>
                  <a:cubicBezTo>
                    <a:pt x="3576899" y="4496941"/>
                    <a:pt x="3583940" y="4494594"/>
                    <a:pt x="3590981" y="4489900"/>
                  </a:cubicBezTo>
                  <a:cubicBezTo>
                    <a:pt x="3600369" y="4485206"/>
                    <a:pt x="3609758" y="4482859"/>
                    <a:pt x="3619146" y="4478165"/>
                  </a:cubicBezTo>
                  <a:cubicBezTo>
                    <a:pt x="3626187" y="4475818"/>
                    <a:pt x="3633228" y="4471123"/>
                    <a:pt x="3640269" y="4468777"/>
                  </a:cubicBezTo>
                  <a:cubicBezTo>
                    <a:pt x="3649657" y="4464083"/>
                    <a:pt x="3659045" y="4461735"/>
                    <a:pt x="3668434" y="4457041"/>
                  </a:cubicBezTo>
                  <a:cubicBezTo>
                    <a:pt x="3675475" y="4454694"/>
                    <a:pt x="3682516" y="4450000"/>
                    <a:pt x="3689557" y="4447653"/>
                  </a:cubicBezTo>
                  <a:cubicBezTo>
                    <a:pt x="3694251" y="4445306"/>
                    <a:pt x="3698945" y="4442959"/>
                    <a:pt x="3703639" y="4440612"/>
                  </a:cubicBezTo>
                  <a:cubicBezTo>
                    <a:pt x="3703639" y="4440612"/>
                    <a:pt x="3703639" y="4440612"/>
                    <a:pt x="3703639" y="4440612"/>
                  </a:cubicBezTo>
                  <a:cubicBezTo>
                    <a:pt x="3698945" y="4442959"/>
                    <a:pt x="3694251" y="4447653"/>
                    <a:pt x="3687210" y="4450000"/>
                  </a:cubicBezTo>
                  <a:cubicBezTo>
                    <a:pt x="3680169" y="4459388"/>
                    <a:pt x="3670781" y="4464083"/>
                    <a:pt x="3663740" y="4468777"/>
                  </a:cubicBezTo>
                  <a:close/>
                  <a:moveTo>
                    <a:pt x="2936155" y="4647152"/>
                  </a:moveTo>
                  <a:cubicBezTo>
                    <a:pt x="2933808" y="4651846"/>
                    <a:pt x="2929114" y="4656540"/>
                    <a:pt x="2926767" y="4661234"/>
                  </a:cubicBezTo>
                  <a:cubicBezTo>
                    <a:pt x="2924420" y="4665928"/>
                    <a:pt x="2922073" y="4670622"/>
                    <a:pt x="2917379" y="4672970"/>
                  </a:cubicBezTo>
                  <a:cubicBezTo>
                    <a:pt x="2915032" y="4677664"/>
                    <a:pt x="2910338" y="4682358"/>
                    <a:pt x="2907991" y="4687052"/>
                  </a:cubicBezTo>
                  <a:cubicBezTo>
                    <a:pt x="2905644" y="4691746"/>
                    <a:pt x="2903296" y="4694093"/>
                    <a:pt x="2898602" y="4698787"/>
                  </a:cubicBezTo>
                  <a:cubicBezTo>
                    <a:pt x="2893908" y="4703481"/>
                    <a:pt x="2891561" y="4708175"/>
                    <a:pt x="2889214" y="4712869"/>
                  </a:cubicBezTo>
                  <a:cubicBezTo>
                    <a:pt x="2886867" y="4717563"/>
                    <a:pt x="2884520" y="4719911"/>
                    <a:pt x="2879826" y="4724605"/>
                  </a:cubicBezTo>
                  <a:cubicBezTo>
                    <a:pt x="2875132" y="4729299"/>
                    <a:pt x="2872785" y="4733993"/>
                    <a:pt x="2868091" y="4736340"/>
                  </a:cubicBezTo>
                  <a:cubicBezTo>
                    <a:pt x="2865744" y="4738687"/>
                    <a:pt x="2863397" y="4743381"/>
                    <a:pt x="2858703" y="4745728"/>
                  </a:cubicBezTo>
                  <a:cubicBezTo>
                    <a:pt x="2854008" y="4750422"/>
                    <a:pt x="2851661" y="4752769"/>
                    <a:pt x="2846967" y="4757463"/>
                  </a:cubicBezTo>
                  <a:cubicBezTo>
                    <a:pt x="2844620" y="4759810"/>
                    <a:pt x="2842273" y="4762157"/>
                    <a:pt x="2837579" y="4766851"/>
                  </a:cubicBezTo>
                  <a:cubicBezTo>
                    <a:pt x="2832885" y="4771545"/>
                    <a:pt x="2830538" y="4773893"/>
                    <a:pt x="2825844" y="4778587"/>
                  </a:cubicBezTo>
                  <a:cubicBezTo>
                    <a:pt x="2821150" y="4776239"/>
                    <a:pt x="2816456" y="4773893"/>
                    <a:pt x="2811762" y="4773893"/>
                  </a:cubicBezTo>
                  <a:cubicBezTo>
                    <a:pt x="2802374" y="4773893"/>
                    <a:pt x="2795332" y="4778587"/>
                    <a:pt x="2792985" y="4787975"/>
                  </a:cubicBezTo>
                  <a:cubicBezTo>
                    <a:pt x="2781250" y="4785628"/>
                    <a:pt x="2769515" y="4780934"/>
                    <a:pt x="2757780" y="4776239"/>
                  </a:cubicBezTo>
                  <a:cubicBezTo>
                    <a:pt x="2753086" y="4773893"/>
                    <a:pt x="2748391" y="4771545"/>
                    <a:pt x="2741350" y="4769199"/>
                  </a:cubicBezTo>
                  <a:cubicBezTo>
                    <a:pt x="2743697" y="4769199"/>
                    <a:pt x="2743697" y="4766851"/>
                    <a:pt x="2746044" y="4766851"/>
                  </a:cubicBezTo>
                  <a:cubicBezTo>
                    <a:pt x="2750738" y="4764504"/>
                    <a:pt x="2755433" y="4759810"/>
                    <a:pt x="2760127" y="4757463"/>
                  </a:cubicBezTo>
                  <a:cubicBezTo>
                    <a:pt x="2764821" y="4755116"/>
                    <a:pt x="2767168" y="4752769"/>
                    <a:pt x="2771862" y="4748075"/>
                  </a:cubicBezTo>
                  <a:cubicBezTo>
                    <a:pt x="2778903" y="4743381"/>
                    <a:pt x="2783597" y="4738687"/>
                    <a:pt x="2790638" y="4731646"/>
                  </a:cubicBezTo>
                  <a:cubicBezTo>
                    <a:pt x="2795332" y="4726952"/>
                    <a:pt x="2800027" y="4722258"/>
                    <a:pt x="2804721" y="4717563"/>
                  </a:cubicBezTo>
                  <a:cubicBezTo>
                    <a:pt x="2809415" y="4712869"/>
                    <a:pt x="2814109" y="4708175"/>
                    <a:pt x="2818803" y="4703481"/>
                  </a:cubicBezTo>
                  <a:cubicBezTo>
                    <a:pt x="2823497" y="4698787"/>
                    <a:pt x="2825844" y="4696440"/>
                    <a:pt x="2830538" y="4691746"/>
                  </a:cubicBezTo>
                  <a:cubicBezTo>
                    <a:pt x="2835232" y="4687052"/>
                    <a:pt x="2839926" y="4682358"/>
                    <a:pt x="2844620" y="4677664"/>
                  </a:cubicBezTo>
                  <a:cubicBezTo>
                    <a:pt x="2849314" y="4672970"/>
                    <a:pt x="2851661" y="4670622"/>
                    <a:pt x="2856355" y="4665928"/>
                  </a:cubicBezTo>
                  <a:cubicBezTo>
                    <a:pt x="2861050" y="4661234"/>
                    <a:pt x="2865744" y="4656540"/>
                    <a:pt x="2870438" y="4651846"/>
                  </a:cubicBezTo>
                  <a:cubicBezTo>
                    <a:pt x="2875132" y="4647152"/>
                    <a:pt x="2877479" y="4642458"/>
                    <a:pt x="2882173" y="4637764"/>
                  </a:cubicBezTo>
                  <a:cubicBezTo>
                    <a:pt x="2886867" y="4633070"/>
                    <a:pt x="2889214" y="4628376"/>
                    <a:pt x="2893908" y="4623681"/>
                  </a:cubicBezTo>
                  <a:cubicBezTo>
                    <a:pt x="2898602" y="4623681"/>
                    <a:pt x="2903296" y="4623681"/>
                    <a:pt x="2910338" y="4623681"/>
                  </a:cubicBezTo>
                  <a:cubicBezTo>
                    <a:pt x="2917379" y="4623681"/>
                    <a:pt x="2924420" y="4623681"/>
                    <a:pt x="2929114" y="4623681"/>
                  </a:cubicBezTo>
                  <a:cubicBezTo>
                    <a:pt x="2936155" y="4623681"/>
                    <a:pt x="2940849" y="4623681"/>
                    <a:pt x="2947890" y="4623681"/>
                  </a:cubicBezTo>
                  <a:cubicBezTo>
                    <a:pt x="2945543" y="4628376"/>
                    <a:pt x="2943196" y="4630723"/>
                    <a:pt x="2940849" y="4635417"/>
                  </a:cubicBezTo>
                  <a:cubicBezTo>
                    <a:pt x="2940849" y="4637764"/>
                    <a:pt x="2938502" y="4642458"/>
                    <a:pt x="2936155" y="4647152"/>
                  </a:cubicBezTo>
                  <a:close/>
                  <a:moveTo>
                    <a:pt x="2788291" y="4797363"/>
                  </a:moveTo>
                  <a:cubicBezTo>
                    <a:pt x="2790638" y="4797363"/>
                    <a:pt x="2792985" y="4797363"/>
                    <a:pt x="2795332" y="4795016"/>
                  </a:cubicBezTo>
                  <a:cubicBezTo>
                    <a:pt x="2795332" y="4797363"/>
                    <a:pt x="2795332" y="4799710"/>
                    <a:pt x="2797679" y="4802057"/>
                  </a:cubicBezTo>
                  <a:cubicBezTo>
                    <a:pt x="2797679" y="4802057"/>
                    <a:pt x="2795332" y="4804404"/>
                    <a:pt x="2795332" y="4804404"/>
                  </a:cubicBezTo>
                  <a:cubicBezTo>
                    <a:pt x="2792985" y="4802057"/>
                    <a:pt x="2790638" y="4799710"/>
                    <a:pt x="2788291" y="4797363"/>
                  </a:cubicBezTo>
                  <a:close/>
                  <a:moveTo>
                    <a:pt x="2729615" y="4804404"/>
                  </a:moveTo>
                  <a:cubicBezTo>
                    <a:pt x="2720227" y="4806751"/>
                    <a:pt x="2710839" y="4806751"/>
                    <a:pt x="2701450" y="4809098"/>
                  </a:cubicBezTo>
                  <a:cubicBezTo>
                    <a:pt x="2699103" y="4809098"/>
                    <a:pt x="2696756" y="4809098"/>
                    <a:pt x="2696756" y="4809098"/>
                  </a:cubicBezTo>
                  <a:cubicBezTo>
                    <a:pt x="2696756" y="4806751"/>
                    <a:pt x="2696756" y="4802057"/>
                    <a:pt x="2694409" y="4799710"/>
                  </a:cubicBezTo>
                  <a:cubicBezTo>
                    <a:pt x="2696756" y="4797363"/>
                    <a:pt x="2699103" y="4797363"/>
                    <a:pt x="2703797" y="4795016"/>
                  </a:cubicBezTo>
                  <a:cubicBezTo>
                    <a:pt x="2708492" y="4792669"/>
                    <a:pt x="2713186" y="4790322"/>
                    <a:pt x="2715533" y="4787975"/>
                  </a:cubicBezTo>
                  <a:cubicBezTo>
                    <a:pt x="2720227" y="4785628"/>
                    <a:pt x="2722574" y="4783281"/>
                    <a:pt x="2727268" y="4780934"/>
                  </a:cubicBezTo>
                  <a:cubicBezTo>
                    <a:pt x="2731962" y="4778587"/>
                    <a:pt x="2736656" y="4773893"/>
                    <a:pt x="2739003" y="4771545"/>
                  </a:cubicBezTo>
                  <a:cubicBezTo>
                    <a:pt x="2741350" y="4769199"/>
                    <a:pt x="2741350" y="4769199"/>
                    <a:pt x="2743697" y="4766851"/>
                  </a:cubicBezTo>
                  <a:cubicBezTo>
                    <a:pt x="2748391" y="4769199"/>
                    <a:pt x="2750738" y="4769199"/>
                    <a:pt x="2753086" y="4771545"/>
                  </a:cubicBezTo>
                  <a:cubicBezTo>
                    <a:pt x="2760127" y="4773893"/>
                    <a:pt x="2767168" y="4778587"/>
                    <a:pt x="2774209" y="4780934"/>
                  </a:cubicBezTo>
                  <a:cubicBezTo>
                    <a:pt x="2778903" y="4783281"/>
                    <a:pt x="2785944" y="4783281"/>
                    <a:pt x="2790638" y="4785628"/>
                  </a:cubicBezTo>
                  <a:cubicBezTo>
                    <a:pt x="2790638" y="4785628"/>
                    <a:pt x="2792985" y="4785628"/>
                    <a:pt x="2792985" y="4785628"/>
                  </a:cubicBezTo>
                  <a:cubicBezTo>
                    <a:pt x="2792985" y="4787975"/>
                    <a:pt x="2792985" y="4787975"/>
                    <a:pt x="2792985" y="4790322"/>
                  </a:cubicBezTo>
                  <a:cubicBezTo>
                    <a:pt x="2792985" y="4790322"/>
                    <a:pt x="2792985" y="4792669"/>
                    <a:pt x="2792985" y="4792669"/>
                  </a:cubicBezTo>
                  <a:cubicBezTo>
                    <a:pt x="2790638" y="4792669"/>
                    <a:pt x="2785944" y="4792669"/>
                    <a:pt x="2783597" y="4795016"/>
                  </a:cubicBezTo>
                  <a:cubicBezTo>
                    <a:pt x="2783597" y="4795016"/>
                    <a:pt x="2781250" y="4795016"/>
                    <a:pt x="2781250" y="4795016"/>
                  </a:cubicBezTo>
                  <a:cubicBezTo>
                    <a:pt x="2778903" y="4795016"/>
                    <a:pt x="2778903" y="4795016"/>
                    <a:pt x="2776556" y="4795016"/>
                  </a:cubicBezTo>
                  <a:cubicBezTo>
                    <a:pt x="2771862" y="4795016"/>
                    <a:pt x="2769515" y="4797363"/>
                    <a:pt x="2767168" y="4797363"/>
                  </a:cubicBezTo>
                  <a:cubicBezTo>
                    <a:pt x="2762474" y="4797363"/>
                    <a:pt x="2760127" y="4799710"/>
                    <a:pt x="2755433" y="4799710"/>
                  </a:cubicBezTo>
                  <a:cubicBezTo>
                    <a:pt x="2748391" y="4802057"/>
                    <a:pt x="2739003" y="4804404"/>
                    <a:pt x="2729615" y="4804404"/>
                  </a:cubicBezTo>
                  <a:close/>
                  <a:moveTo>
                    <a:pt x="2607569" y="4816140"/>
                  </a:moveTo>
                  <a:cubicBezTo>
                    <a:pt x="2595833" y="4816140"/>
                    <a:pt x="2584098" y="4818486"/>
                    <a:pt x="2572363" y="4818486"/>
                  </a:cubicBezTo>
                  <a:cubicBezTo>
                    <a:pt x="2562975" y="4818486"/>
                    <a:pt x="2555934" y="4818486"/>
                    <a:pt x="2546545" y="4820834"/>
                  </a:cubicBezTo>
                  <a:cubicBezTo>
                    <a:pt x="2532463" y="4820834"/>
                    <a:pt x="2520728" y="4823180"/>
                    <a:pt x="2506646" y="4823180"/>
                  </a:cubicBezTo>
                  <a:cubicBezTo>
                    <a:pt x="2499605" y="4823180"/>
                    <a:pt x="2492563" y="4823180"/>
                    <a:pt x="2485522" y="4823180"/>
                  </a:cubicBezTo>
                  <a:cubicBezTo>
                    <a:pt x="2464399" y="4823180"/>
                    <a:pt x="2445622" y="4823180"/>
                    <a:pt x="2424499" y="4823180"/>
                  </a:cubicBezTo>
                  <a:cubicBezTo>
                    <a:pt x="2424499" y="4823180"/>
                    <a:pt x="2424499" y="4823180"/>
                    <a:pt x="2424499" y="4823180"/>
                  </a:cubicBezTo>
                  <a:cubicBezTo>
                    <a:pt x="2288370" y="4823180"/>
                    <a:pt x="2154589" y="4811445"/>
                    <a:pt x="2023154" y="4790322"/>
                  </a:cubicBezTo>
                  <a:cubicBezTo>
                    <a:pt x="2081830" y="4785628"/>
                    <a:pt x="2142854" y="4773893"/>
                    <a:pt x="2203877" y="4755116"/>
                  </a:cubicBezTo>
                  <a:cubicBezTo>
                    <a:pt x="2215612" y="4757463"/>
                    <a:pt x="2229694" y="4762157"/>
                    <a:pt x="2241429" y="4764504"/>
                  </a:cubicBezTo>
                  <a:cubicBezTo>
                    <a:pt x="2250818" y="4766851"/>
                    <a:pt x="2257859" y="4766851"/>
                    <a:pt x="2267247" y="4769199"/>
                  </a:cubicBezTo>
                  <a:cubicBezTo>
                    <a:pt x="2281329" y="4771545"/>
                    <a:pt x="2297759" y="4776239"/>
                    <a:pt x="2311841" y="4778587"/>
                  </a:cubicBezTo>
                  <a:cubicBezTo>
                    <a:pt x="2321229" y="4780934"/>
                    <a:pt x="2330617" y="4780934"/>
                    <a:pt x="2340005" y="4783281"/>
                  </a:cubicBezTo>
                  <a:cubicBezTo>
                    <a:pt x="2354088" y="4785628"/>
                    <a:pt x="2368170" y="4787975"/>
                    <a:pt x="2384599" y="4790322"/>
                  </a:cubicBezTo>
                  <a:cubicBezTo>
                    <a:pt x="2393987" y="4792669"/>
                    <a:pt x="2403376" y="4792669"/>
                    <a:pt x="2412764" y="4795016"/>
                  </a:cubicBezTo>
                  <a:cubicBezTo>
                    <a:pt x="2426846" y="4797363"/>
                    <a:pt x="2440928" y="4799710"/>
                    <a:pt x="2455011" y="4799710"/>
                  </a:cubicBezTo>
                  <a:cubicBezTo>
                    <a:pt x="2464399" y="4799710"/>
                    <a:pt x="2473787" y="4802057"/>
                    <a:pt x="2483175" y="4802057"/>
                  </a:cubicBezTo>
                  <a:cubicBezTo>
                    <a:pt x="2497258" y="4804404"/>
                    <a:pt x="2511340" y="4804404"/>
                    <a:pt x="2525422" y="4806751"/>
                  </a:cubicBezTo>
                  <a:cubicBezTo>
                    <a:pt x="2534810" y="4806751"/>
                    <a:pt x="2546545" y="4809098"/>
                    <a:pt x="2555934" y="4809098"/>
                  </a:cubicBezTo>
                  <a:cubicBezTo>
                    <a:pt x="2570016" y="4809098"/>
                    <a:pt x="2584098" y="4811445"/>
                    <a:pt x="2595833" y="4811445"/>
                  </a:cubicBezTo>
                  <a:cubicBezTo>
                    <a:pt x="2605222" y="4811445"/>
                    <a:pt x="2616957" y="4811445"/>
                    <a:pt x="2626345" y="4811445"/>
                  </a:cubicBezTo>
                  <a:cubicBezTo>
                    <a:pt x="2638080" y="4811445"/>
                    <a:pt x="2649816" y="4811445"/>
                    <a:pt x="2661551" y="4811445"/>
                  </a:cubicBezTo>
                  <a:cubicBezTo>
                    <a:pt x="2661551" y="4811445"/>
                    <a:pt x="2661551" y="4811445"/>
                    <a:pt x="2661551" y="4811445"/>
                  </a:cubicBezTo>
                  <a:cubicBezTo>
                    <a:pt x="2654510" y="4811445"/>
                    <a:pt x="2645121" y="4813792"/>
                    <a:pt x="2638080" y="4813792"/>
                  </a:cubicBezTo>
                  <a:cubicBezTo>
                    <a:pt x="2623998" y="4813792"/>
                    <a:pt x="2616957" y="4816140"/>
                    <a:pt x="2607569" y="4816140"/>
                  </a:cubicBezTo>
                  <a:close/>
                  <a:moveTo>
                    <a:pt x="1769673" y="4733993"/>
                  </a:moveTo>
                  <a:cubicBezTo>
                    <a:pt x="1753244" y="4729299"/>
                    <a:pt x="1736814" y="4724605"/>
                    <a:pt x="1722732" y="4719911"/>
                  </a:cubicBezTo>
                  <a:cubicBezTo>
                    <a:pt x="1722732" y="4717563"/>
                    <a:pt x="1722732" y="4717563"/>
                    <a:pt x="1722732" y="4715216"/>
                  </a:cubicBezTo>
                  <a:cubicBezTo>
                    <a:pt x="1722732" y="4703481"/>
                    <a:pt x="1713344" y="4694093"/>
                    <a:pt x="1701609" y="4694093"/>
                  </a:cubicBezTo>
                  <a:cubicBezTo>
                    <a:pt x="1696915" y="4694093"/>
                    <a:pt x="1692220" y="4696440"/>
                    <a:pt x="1687526" y="4698787"/>
                  </a:cubicBezTo>
                  <a:cubicBezTo>
                    <a:pt x="1678138" y="4689399"/>
                    <a:pt x="1668750" y="4680011"/>
                    <a:pt x="1659362" y="4668276"/>
                  </a:cubicBezTo>
                  <a:cubicBezTo>
                    <a:pt x="1657015" y="4665928"/>
                    <a:pt x="1652321" y="4661234"/>
                    <a:pt x="1649974" y="4656540"/>
                  </a:cubicBezTo>
                  <a:cubicBezTo>
                    <a:pt x="1645280" y="4651846"/>
                    <a:pt x="1642933" y="4647152"/>
                    <a:pt x="1638239" y="4642458"/>
                  </a:cubicBezTo>
                  <a:cubicBezTo>
                    <a:pt x="1633544" y="4637764"/>
                    <a:pt x="1631197" y="4633070"/>
                    <a:pt x="1626503" y="4628376"/>
                  </a:cubicBezTo>
                  <a:cubicBezTo>
                    <a:pt x="1624156" y="4623681"/>
                    <a:pt x="1619462" y="4618987"/>
                    <a:pt x="1617115" y="4614293"/>
                  </a:cubicBezTo>
                  <a:cubicBezTo>
                    <a:pt x="1612421" y="4609599"/>
                    <a:pt x="1610074" y="4602558"/>
                    <a:pt x="1605380" y="4597864"/>
                  </a:cubicBezTo>
                  <a:cubicBezTo>
                    <a:pt x="1603033" y="4593170"/>
                    <a:pt x="1598339" y="4588476"/>
                    <a:pt x="1595992" y="4583782"/>
                  </a:cubicBezTo>
                  <a:cubicBezTo>
                    <a:pt x="1591298" y="4579088"/>
                    <a:pt x="1588950" y="4572047"/>
                    <a:pt x="1584256" y="4565005"/>
                  </a:cubicBezTo>
                  <a:cubicBezTo>
                    <a:pt x="1581909" y="4560311"/>
                    <a:pt x="1577215" y="4553270"/>
                    <a:pt x="1574868" y="4548576"/>
                  </a:cubicBezTo>
                  <a:cubicBezTo>
                    <a:pt x="1572521" y="4541535"/>
                    <a:pt x="1567827" y="4536841"/>
                    <a:pt x="1565480" y="4529800"/>
                  </a:cubicBezTo>
                  <a:cubicBezTo>
                    <a:pt x="1563133" y="4522759"/>
                    <a:pt x="1558439" y="4518064"/>
                    <a:pt x="1556092" y="4511024"/>
                  </a:cubicBezTo>
                  <a:cubicBezTo>
                    <a:pt x="1553745" y="4503982"/>
                    <a:pt x="1549051" y="4496941"/>
                    <a:pt x="1546704" y="4492247"/>
                  </a:cubicBezTo>
                  <a:cubicBezTo>
                    <a:pt x="1546704" y="4492247"/>
                    <a:pt x="1546704" y="4492247"/>
                    <a:pt x="1546704" y="4489900"/>
                  </a:cubicBezTo>
                  <a:cubicBezTo>
                    <a:pt x="1546704" y="4489900"/>
                    <a:pt x="1549051" y="4487553"/>
                    <a:pt x="1549051" y="4487553"/>
                  </a:cubicBezTo>
                  <a:cubicBezTo>
                    <a:pt x="1553745" y="4492247"/>
                    <a:pt x="1556092" y="4496941"/>
                    <a:pt x="1560786" y="4501635"/>
                  </a:cubicBezTo>
                  <a:cubicBezTo>
                    <a:pt x="1563133" y="4503982"/>
                    <a:pt x="1565480" y="4508676"/>
                    <a:pt x="1570174" y="4511024"/>
                  </a:cubicBezTo>
                  <a:cubicBezTo>
                    <a:pt x="1574868" y="4518064"/>
                    <a:pt x="1581909" y="4522759"/>
                    <a:pt x="1586603" y="4529800"/>
                  </a:cubicBezTo>
                  <a:cubicBezTo>
                    <a:pt x="1588950" y="4532147"/>
                    <a:pt x="1593645" y="4536841"/>
                    <a:pt x="1595992" y="4539188"/>
                  </a:cubicBezTo>
                  <a:cubicBezTo>
                    <a:pt x="1600686" y="4543882"/>
                    <a:pt x="1605380" y="4550923"/>
                    <a:pt x="1610074" y="4555617"/>
                  </a:cubicBezTo>
                  <a:cubicBezTo>
                    <a:pt x="1612421" y="4560311"/>
                    <a:pt x="1617115" y="4562658"/>
                    <a:pt x="1619462" y="4567352"/>
                  </a:cubicBezTo>
                  <a:cubicBezTo>
                    <a:pt x="1624156" y="4572047"/>
                    <a:pt x="1628850" y="4576741"/>
                    <a:pt x="1633544" y="4581435"/>
                  </a:cubicBezTo>
                  <a:cubicBezTo>
                    <a:pt x="1635891" y="4586129"/>
                    <a:pt x="1640586" y="4588476"/>
                    <a:pt x="1645280" y="4590823"/>
                  </a:cubicBezTo>
                  <a:cubicBezTo>
                    <a:pt x="1649974" y="4595517"/>
                    <a:pt x="1654668" y="4600211"/>
                    <a:pt x="1659362" y="4604905"/>
                  </a:cubicBezTo>
                  <a:cubicBezTo>
                    <a:pt x="1664056" y="4607252"/>
                    <a:pt x="1666403" y="4611946"/>
                    <a:pt x="1671097" y="4614293"/>
                  </a:cubicBezTo>
                  <a:cubicBezTo>
                    <a:pt x="1675791" y="4618987"/>
                    <a:pt x="1680485" y="4623681"/>
                    <a:pt x="1685179" y="4626029"/>
                  </a:cubicBezTo>
                  <a:cubicBezTo>
                    <a:pt x="1689873" y="4628376"/>
                    <a:pt x="1692220" y="4633070"/>
                    <a:pt x="1696915" y="4635417"/>
                  </a:cubicBezTo>
                  <a:cubicBezTo>
                    <a:pt x="1701609" y="4640111"/>
                    <a:pt x="1706303" y="4642458"/>
                    <a:pt x="1708650" y="4647152"/>
                  </a:cubicBezTo>
                  <a:cubicBezTo>
                    <a:pt x="1713344" y="4649499"/>
                    <a:pt x="1715691" y="4654193"/>
                    <a:pt x="1720385" y="4656540"/>
                  </a:cubicBezTo>
                  <a:cubicBezTo>
                    <a:pt x="1725079" y="4661234"/>
                    <a:pt x="1729773" y="4663582"/>
                    <a:pt x="1732120" y="4668276"/>
                  </a:cubicBezTo>
                  <a:cubicBezTo>
                    <a:pt x="1736814" y="4670622"/>
                    <a:pt x="1739161" y="4675317"/>
                    <a:pt x="1743856" y="4677664"/>
                  </a:cubicBezTo>
                  <a:cubicBezTo>
                    <a:pt x="1748550" y="4680011"/>
                    <a:pt x="1753244" y="4684705"/>
                    <a:pt x="1755591" y="4687052"/>
                  </a:cubicBezTo>
                  <a:cubicBezTo>
                    <a:pt x="1760285" y="4689399"/>
                    <a:pt x="1762632" y="4691746"/>
                    <a:pt x="1767326" y="4696440"/>
                  </a:cubicBezTo>
                  <a:cubicBezTo>
                    <a:pt x="1772020" y="4698787"/>
                    <a:pt x="1776714" y="4703481"/>
                    <a:pt x="1779061" y="4705828"/>
                  </a:cubicBezTo>
                  <a:cubicBezTo>
                    <a:pt x="1783755" y="4708175"/>
                    <a:pt x="1786102" y="4710522"/>
                    <a:pt x="1790797" y="4712869"/>
                  </a:cubicBezTo>
                  <a:cubicBezTo>
                    <a:pt x="1795491" y="4715216"/>
                    <a:pt x="1797838" y="4717563"/>
                    <a:pt x="1802532" y="4722258"/>
                  </a:cubicBezTo>
                  <a:cubicBezTo>
                    <a:pt x="1807226" y="4724605"/>
                    <a:pt x="1809573" y="4726952"/>
                    <a:pt x="1814267" y="4729299"/>
                  </a:cubicBezTo>
                  <a:cubicBezTo>
                    <a:pt x="1818961" y="4731646"/>
                    <a:pt x="1821308" y="4733993"/>
                    <a:pt x="1826002" y="4736340"/>
                  </a:cubicBezTo>
                  <a:cubicBezTo>
                    <a:pt x="1830696" y="4738687"/>
                    <a:pt x="1833043" y="4741034"/>
                    <a:pt x="1837737" y="4743381"/>
                  </a:cubicBezTo>
                  <a:cubicBezTo>
                    <a:pt x="1842431" y="4745728"/>
                    <a:pt x="1844778" y="4748075"/>
                    <a:pt x="1849473" y="4750422"/>
                  </a:cubicBezTo>
                  <a:cubicBezTo>
                    <a:pt x="1849473" y="4750422"/>
                    <a:pt x="1849473" y="4750422"/>
                    <a:pt x="1849473" y="4750422"/>
                  </a:cubicBezTo>
                  <a:cubicBezTo>
                    <a:pt x="1830696" y="4745728"/>
                    <a:pt x="1811920" y="4741034"/>
                    <a:pt x="1793144" y="4736340"/>
                  </a:cubicBezTo>
                  <a:cubicBezTo>
                    <a:pt x="1783755" y="4738687"/>
                    <a:pt x="1776714" y="4736340"/>
                    <a:pt x="1769673" y="4733993"/>
                  </a:cubicBezTo>
                  <a:close/>
                  <a:moveTo>
                    <a:pt x="1642933" y="4691746"/>
                  </a:moveTo>
                  <a:cubicBezTo>
                    <a:pt x="1631197" y="4687052"/>
                    <a:pt x="1621809" y="4682358"/>
                    <a:pt x="1610074" y="4677664"/>
                  </a:cubicBezTo>
                  <a:cubicBezTo>
                    <a:pt x="1603033" y="4675317"/>
                    <a:pt x="1593645" y="4670622"/>
                    <a:pt x="1586603" y="4668276"/>
                  </a:cubicBezTo>
                  <a:cubicBezTo>
                    <a:pt x="1574868" y="4663582"/>
                    <a:pt x="1563133" y="4658887"/>
                    <a:pt x="1551398" y="4651846"/>
                  </a:cubicBezTo>
                  <a:cubicBezTo>
                    <a:pt x="1544357" y="4649499"/>
                    <a:pt x="1537315" y="4647152"/>
                    <a:pt x="1532621" y="4642458"/>
                  </a:cubicBezTo>
                  <a:cubicBezTo>
                    <a:pt x="1513845" y="4633070"/>
                    <a:pt x="1495069" y="4626029"/>
                    <a:pt x="1476292" y="4616641"/>
                  </a:cubicBezTo>
                  <a:cubicBezTo>
                    <a:pt x="1473945" y="4616641"/>
                    <a:pt x="1473945" y="4614293"/>
                    <a:pt x="1471598" y="4614293"/>
                  </a:cubicBezTo>
                  <a:cubicBezTo>
                    <a:pt x="1455169" y="4607252"/>
                    <a:pt x="1438739" y="4597864"/>
                    <a:pt x="1419963" y="4588476"/>
                  </a:cubicBezTo>
                  <a:cubicBezTo>
                    <a:pt x="1415269" y="4586129"/>
                    <a:pt x="1408228" y="4581435"/>
                    <a:pt x="1403534" y="4579088"/>
                  </a:cubicBezTo>
                  <a:cubicBezTo>
                    <a:pt x="1391799" y="4572047"/>
                    <a:pt x="1377716" y="4565005"/>
                    <a:pt x="1365981" y="4560311"/>
                  </a:cubicBezTo>
                  <a:cubicBezTo>
                    <a:pt x="1358940" y="4555617"/>
                    <a:pt x="1351899" y="4553270"/>
                    <a:pt x="1347205" y="4548576"/>
                  </a:cubicBezTo>
                  <a:cubicBezTo>
                    <a:pt x="1335469" y="4541535"/>
                    <a:pt x="1323734" y="4536841"/>
                    <a:pt x="1311999" y="4529800"/>
                  </a:cubicBezTo>
                  <a:cubicBezTo>
                    <a:pt x="1304958" y="4525106"/>
                    <a:pt x="1297917" y="4520412"/>
                    <a:pt x="1290876" y="4518064"/>
                  </a:cubicBezTo>
                  <a:cubicBezTo>
                    <a:pt x="1286181" y="4515718"/>
                    <a:pt x="1279140" y="4511024"/>
                    <a:pt x="1274446" y="4508676"/>
                  </a:cubicBezTo>
                  <a:cubicBezTo>
                    <a:pt x="1274446" y="4506329"/>
                    <a:pt x="1276793" y="4503982"/>
                    <a:pt x="1276793" y="4503982"/>
                  </a:cubicBezTo>
                  <a:cubicBezTo>
                    <a:pt x="1279140" y="4503982"/>
                    <a:pt x="1281487" y="4503982"/>
                    <a:pt x="1286181" y="4503982"/>
                  </a:cubicBezTo>
                  <a:cubicBezTo>
                    <a:pt x="1290876" y="4503982"/>
                    <a:pt x="1295570" y="4506329"/>
                    <a:pt x="1300264" y="4506329"/>
                  </a:cubicBezTo>
                  <a:cubicBezTo>
                    <a:pt x="1314346" y="4508676"/>
                    <a:pt x="1328428" y="4508676"/>
                    <a:pt x="1340164" y="4508676"/>
                  </a:cubicBezTo>
                  <a:lnTo>
                    <a:pt x="1340164" y="4508676"/>
                  </a:lnTo>
                  <a:cubicBezTo>
                    <a:pt x="1340164" y="4508676"/>
                    <a:pt x="1342511" y="4508676"/>
                    <a:pt x="1342511" y="4508676"/>
                  </a:cubicBezTo>
                  <a:cubicBezTo>
                    <a:pt x="1349552" y="4508676"/>
                    <a:pt x="1356593" y="4508676"/>
                    <a:pt x="1363634" y="4508676"/>
                  </a:cubicBezTo>
                  <a:cubicBezTo>
                    <a:pt x="1365981" y="4508676"/>
                    <a:pt x="1368328" y="4508676"/>
                    <a:pt x="1370675" y="4508676"/>
                  </a:cubicBezTo>
                  <a:cubicBezTo>
                    <a:pt x="1377716" y="4508676"/>
                    <a:pt x="1382410" y="4508676"/>
                    <a:pt x="1389452" y="4506329"/>
                  </a:cubicBezTo>
                  <a:cubicBezTo>
                    <a:pt x="1391799" y="4506329"/>
                    <a:pt x="1394146" y="4506329"/>
                    <a:pt x="1394146" y="4506329"/>
                  </a:cubicBezTo>
                  <a:cubicBezTo>
                    <a:pt x="1401187" y="4506329"/>
                    <a:pt x="1405881" y="4503982"/>
                    <a:pt x="1412922" y="4503982"/>
                  </a:cubicBezTo>
                  <a:cubicBezTo>
                    <a:pt x="1415269" y="4503982"/>
                    <a:pt x="1415269" y="4503982"/>
                    <a:pt x="1417616" y="4503982"/>
                  </a:cubicBezTo>
                  <a:cubicBezTo>
                    <a:pt x="1424657" y="4503982"/>
                    <a:pt x="1431698" y="4501635"/>
                    <a:pt x="1438739" y="4501635"/>
                  </a:cubicBezTo>
                  <a:cubicBezTo>
                    <a:pt x="1438739" y="4501635"/>
                    <a:pt x="1441087" y="4501635"/>
                    <a:pt x="1441087" y="4501635"/>
                  </a:cubicBezTo>
                  <a:cubicBezTo>
                    <a:pt x="1448128" y="4499288"/>
                    <a:pt x="1455169" y="4499288"/>
                    <a:pt x="1462210" y="4496941"/>
                  </a:cubicBezTo>
                  <a:cubicBezTo>
                    <a:pt x="1462210" y="4496941"/>
                    <a:pt x="1464557" y="4496941"/>
                    <a:pt x="1464557" y="4496941"/>
                  </a:cubicBezTo>
                  <a:cubicBezTo>
                    <a:pt x="1471598" y="4494594"/>
                    <a:pt x="1478639" y="4492247"/>
                    <a:pt x="1488028" y="4489900"/>
                  </a:cubicBezTo>
                  <a:cubicBezTo>
                    <a:pt x="1488028" y="4489900"/>
                    <a:pt x="1488028" y="4489900"/>
                    <a:pt x="1490375" y="4489900"/>
                  </a:cubicBezTo>
                  <a:cubicBezTo>
                    <a:pt x="1497416" y="4487553"/>
                    <a:pt x="1506804" y="4485206"/>
                    <a:pt x="1513845" y="4482859"/>
                  </a:cubicBezTo>
                  <a:cubicBezTo>
                    <a:pt x="1513845" y="4482859"/>
                    <a:pt x="1516192" y="4482859"/>
                    <a:pt x="1516192" y="4482859"/>
                  </a:cubicBezTo>
                  <a:cubicBezTo>
                    <a:pt x="1516192" y="4482859"/>
                    <a:pt x="1518539" y="4482859"/>
                    <a:pt x="1518539" y="4480512"/>
                  </a:cubicBezTo>
                  <a:cubicBezTo>
                    <a:pt x="1520886" y="4482859"/>
                    <a:pt x="1520886" y="4485206"/>
                    <a:pt x="1523233" y="4487553"/>
                  </a:cubicBezTo>
                  <a:cubicBezTo>
                    <a:pt x="1527927" y="4492247"/>
                    <a:pt x="1532621" y="4494594"/>
                    <a:pt x="1537315" y="4494594"/>
                  </a:cubicBezTo>
                  <a:cubicBezTo>
                    <a:pt x="1539662" y="4494594"/>
                    <a:pt x="1542009" y="4494594"/>
                    <a:pt x="1544357" y="4492247"/>
                  </a:cubicBezTo>
                  <a:cubicBezTo>
                    <a:pt x="1553745" y="4513370"/>
                    <a:pt x="1565480" y="4532147"/>
                    <a:pt x="1574868" y="4548576"/>
                  </a:cubicBezTo>
                  <a:cubicBezTo>
                    <a:pt x="1577215" y="4550923"/>
                    <a:pt x="1577215" y="4555617"/>
                    <a:pt x="1579562" y="4557964"/>
                  </a:cubicBezTo>
                  <a:cubicBezTo>
                    <a:pt x="1584256" y="4567352"/>
                    <a:pt x="1588950" y="4574394"/>
                    <a:pt x="1595992" y="4583782"/>
                  </a:cubicBezTo>
                  <a:cubicBezTo>
                    <a:pt x="1598339" y="4588476"/>
                    <a:pt x="1600686" y="4590823"/>
                    <a:pt x="1603033" y="4595517"/>
                  </a:cubicBezTo>
                  <a:cubicBezTo>
                    <a:pt x="1607727" y="4602558"/>
                    <a:pt x="1612421" y="4609599"/>
                    <a:pt x="1617115" y="4616641"/>
                  </a:cubicBezTo>
                  <a:cubicBezTo>
                    <a:pt x="1619462" y="4621335"/>
                    <a:pt x="1621809" y="4623681"/>
                    <a:pt x="1626503" y="4628376"/>
                  </a:cubicBezTo>
                  <a:cubicBezTo>
                    <a:pt x="1631197" y="4635417"/>
                    <a:pt x="1635891" y="4640111"/>
                    <a:pt x="1638239" y="4644805"/>
                  </a:cubicBezTo>
                  <a:cubicBezTo>
                    <a:pt x="1640586" y="4649499"/>
                    <a:pt x="1645280" y="4651846"/>
                    <a:pt x="1647627" y="4656540"/>
                  </a:cubicBezTo>
                  <a:cubicBezTo>
                    <a:pt x="1652321" y="4661234"/>
                    <a:pt x="1654668" y="4665928"/>
                    <a:pt x="1659362" y="4670622"/>
                  </a:cubicBezTo>
                  <a:cubicBezTo>
                    <a:pt x="1661709" y="4675317"/>
                    <a:pt x="1666403" y="4677664"/>
                    <a:pt x="1668750" y="4682358"/>
                  </a:cubicBezTo>
                  <a:cubicBezTo>
                    <a:pt x="1673444" y="4687052"/>
                    <a:pt x="1675791" y="4691746"/>
                    <a:pt x="1680485" y="4694093"/>
                  </a:cubicBezTo>
                  <a:cubicBezTo>
                    <a:pt x="1682832" y="4696440"/>
                    <a:pt x="1685179" y="4698787"/>
                    <a:pt x="1689873" y="4703481"/>
                  </a:cubicBezTo>
                  <a:cubicBezTo>
                    <a:pt x="1687526" y="4705828"/>
                    <a:pt x="1687526" y="4705828"/>
                    <a:pt x="1685179" y="4708175"/>
                  </a:cubicBezTo>
                  <a:cubicBezTo>
                    <a:pt x="1680485" y="4705828"/>
                    <a:pt x="1675791" y="4705828"/>
                    <a:pt x="1671097" y="4703481"/>
                  </a:cubicBezTo>
                  <a:cubicBezTo>
                    <a:pt x="1661709" y="4698787"/>
                    <a:pt x="1652321" y="4696440"/>
                    <a:pt x="1642933" y="4691746"/>
                  </a:cubicBezTo>
                  <a:close/>
                  <a:moveTo>
                    <a:pt x="1161788" y="4466429"/>
                  </a:moveTo>
                  <a:cubicBezTo>
                    <a:pt x="1157094" y="4464083"/>
                    <a:pt x="1150053" y="4461735"/>
                    <a:pt x="1145359" y="4459388"/>
                  </a:cubicBezTo>
                  <a:cubicBezTo>
                    <a:pt x="1138318" y="4457041"/>
                    <a:pt x="1133623" y="4452347"/>
                    <a:pt x="1126582" y="4450000"/>
                  </a:cubicBezTo>
                  <a:cubicBezTo>
                    <a:pt x="1121888" y="4447653"/>
                    <a:pt x="1117194" y="4445306"/>
                    <a:pt x="1110153" y="4442959"/>
                  </a:cubicBezTo>
                  <a:cubicBezTo>
                    <a:pt x="1103112" y="4440612"/>
                    <a:pt x="1098418" y="4435918"/>
                    <a:pt x="1091377" y="4433571"/>
                  </a:cubicBezTo>
                  <a:cubicBezTo>
                    <a:pt x="1086683" y="4431224"/>
                    <a:pt x="1081988" y="4428877"/>
                    <a:pt x="1077294" y="4426530"/>
                  </a:cubicBezTo>
                  <a:cubicBezTo>
                    <a:pt x="1072600" y="4424183"/>
                    <a:pt x="1067906" y="4421836"/>
                    <a:pt x="1063212" y="4417142"/>
                  </a:cubicBezTo>
                  <a:cubicBezTo>
                    <a:pt x="1063212" y="4417142"/>
                    <a:pt x="1063212" y="4417142"/>
                    <a:pt x="1063212" y="4417142"/>
                  </a:cubicBezTo>
                  <a:cubicBezTo>
                    <a:pt x="1063212" y="4407753"/>
                    <a:pt x="1056171" y="4400712"/>
                    <a:pt x="1049130" y="4398365"/>
                  </a:cubicBezTo>
                  <a:cubicBezTo>
                    <a:pt x="1051477" y="4398365"/>
                    <a:pt x="1056171" y="4396018"/>
                    <a:pt x="1056171" y="4393671"/>
                  </a:cubicBezTo>
                  <a:cubicBezTo>
                    <a:pt x="1063212" y="4398365"/>
                    <a:pt x="1072600" y="4403059"/>
                    <a:pt x="1079641" y="4410100"/>
                  </a:cubicBezTo>
                  <a:cubicBezTo>
                    <a:pt x="1084336" y="4412447"/>
                    <a:pt x="1086683" y="4414794"/>
                    <a:pt x="1091377" y="4417142"/>
                  </a:cubicBezTo>
                  <a:cubicBezTo>
                    <a:pt x="1100765" y="4424183"/>
                    <a:pt x="1112500" y="4431224"/>
                    <a:pt x="1121888" y="4438265"/>
                  </a:cubicBezTo>
                  <a:cubicBezTo>
                    <a:pt x="1128929" y="4442959"/>
                    <a:pt x="1135971" y="4447653"/>
                    <a:pt x="1140665" y="4452347"/>
                  </a:cubicBezTo>
                  <a:cubicBezTo>
                    <a:pt x="1150053" y="4459388"/>
                    <a:pt x="1161788" y="4466429"/>
                    <a:pt x="1171176" y="4471123"/>
                  </a:cubicBezTo>
                  <a:cubicBezTo>
                    <a:pt x="1175870" y="4473471"/>
                    <a:pt x="1178217" y="4475818"/>
                    <a:pt x="1182911" y="4478165"/>
                  </a:cubicBezTo>
                  <a:cubicBezTo>
                    <a:pt x="1180564" y="4478165"/>
                    <a:pt x="1180564" y="4478165"/>
                    <a:pt x="1178217" y="4475818"/>
                  </a:cubicBezTo>
                  <a:cubicBezTo>
                    <a:pt x="1173523" y="4471123"/>
                    <a:pt x="1166482" y="4468777"/>
                    <a:pt x="1161788" y="4466429"/>
                  </a:cubicBezTo>
                  <a:close/>
                  <a:moveTo>
                    <a:pt x="985760" y="4311525"/>
                  </a:moveTo>
                  <a:cubicBezTo>
                    <a:pt x="990454" y="4309177"/>
                    <a:pt x="995148" y="4306830"/>
                    <a:pt x="999842" y="4304483"/>
                  </a:cubicBezTo>
                  <a:cubicBezTo>
                    <a:pt x="999842" y="4304483"/>
                    <a:pt x="999842" y="4304483"/>
                    <a:pt x="999842" y="4304483"/>
                  </a:cubicBezTo>
                  <a:cubicBezTo>
                    <a:pt x="1004536" y="4309177"/>
                    <a:pt x="1009230" y="4311525"/>
                    <a:pt x="1016271" y="4311525"/>
                  </a:cubicBezTo>
                  <a:cubicBezTo>
                    <a:pt x="1020965" y="4311525"/>
                    <a:pt x="1025659" y="4309177"/>
                    <a:pt x="1030353" y="4306830"/>
                  </a:cubicBezTo>
                  <a:cubicBezTo>
                    <a:pt x="1039742" y="4316219"/>
                    <a:pt x="1049130" y="4325607"/>
                    <a:pt x="1058518" y="4334995"/>
                  </a:cubicBezTo>
                  <a:cubicBezTo>
                    <a:pt x="1058518" y="4337342"/>
                    <a:pt x="1058518" y="4337342"/>
                    <a:pt x="1056171" y="4339689"/>
                  </a:cubicBezTo>
                  <a:cubicBezTo>
                    <a:pt x="1056171" y="4342036"/>
                    <a:pt x="1053824" y="4346730"/>
                    <a:pt x="1053824" y="4349077"/>
                  </a:cubicBezTo>
                  <a:cubicBezTo>
                    <a:pt x="1053824" y="4351424"/>
                    <a:pt x="1051477" y="4353771"/>
                    <a:pt x="1051477" y="4356118"/>
                  </a:cubicBezTo>
                  <a:cubicBezTo>
                    <a:pt x="1051477" y="4356118"/>
                    <a:pt x="1051477" y="4358466"/>
                    <a:pt x="1049130" y="4358466"/>
                  </a:cubicBezTo>
                  <a:cubicBezTo>
                    <a:pt x="1046783" y="4358466"/>
                    <a:pt x="1044436" y="4356118"/>
                    <a:pt x="1042089" y="4356118"/>
                  </a:cubicBezTo>
                  <a:cubicBezTo>
                    <a:pt x="1035047" y="4356118"/>
                    <a:pt x="1030353" y="4358466"/>
                    <a:pt x="1028006" y="4363160"/>
                  </a:cubicBezTo>
                  <a:cubicBezTo>
                    <a:pt x="1023312" y="4358466"/>
                    <a:pt x="1016271" y="4353771"/>
                    <a:pt x="1011577" y="4349077"/>
                  </a:cubicBezTo>
                  <a:cubicBezTo>
                    <a:pt x="999842" y="4339689"/>
                    <a:pt x="988107" y="4330301"/>
                    <a:pt x="978718" y="4320913"/>
                  </a:cubicBezTo>
                  <a:cubicBezTo>
                    <a:pt x="978718" y="4320913"/>
                    <a:pt x="978718" y="4320913"/>
                    <a:pt x="978718" y="4318565"/>
                  </a:cubicBezTo>
                  <a:cubicBezTo>
                    <a:pt x="978718" y="4316219"/>
                    <a:pt x="978718" y="4316219"/>
                    <a:pt x="978718" y="4313871"/>
                  </a:cubicBezTo>
                  <a:cubicBezTo>
                    <a:pt x="981065" y="4313871"/>
                    <a:pt x="983412" y="4311525"/>
                    <a:pt x="983412" y="4311525"/>
                  </a:cubicBezTo>
                  <a:cubicBezTo>
                    <a:pt x="983412" y="4313871"/>
                    <a:pt x="985760" y="4313871"/>
                    <a:pt x="985760" y="4311525"/>
                  </a:cubicBezTo>
                  <a:close/>
                  <a:moveTo>
                    <a:pt x="955248" y="4259889"/>
                  </a:moveTo>
                  <a:cubicBezTo>
                    <a:pt x="943513" y="4252848"/>
                    <a:pt x="931777" y="4248154"/>
                    <a:pt x="922389" y="4241113"/>
                  </a:cubicBezTo>
                  <a:cubicBezTo>
                    <a:pt x="915348" y="4236419"/>
                    <a:pt x="905960" y="4231725"/>
                    <a:pt x="898919" y="4227031"/>
                  </a:cubicBezTo>
                  <a:cubicBezTo>
                    <a:pt x="887184" y="4219990"/>
                    <a:pt x="875448" y="4212948"/>
                    <a:pt x="863713" y="4205908"/>
                  </a:cubicBezTo>
                  <a:cubicBezTo>
                    <a:pt x="856672" y="4201213"/>
                    <a:pt x="849631" y="4196519"/>
                    <a:pt x="842590" y="4191825"/>
                  </a:cubicBezTo>
                  <a:cubicBezTo>
                    <a:pt x="830854" y="4182437"/>
                    <a:pt x="816772" y="4175396"/>
                    <a:pt x="805037" y="4166007"/>
                  </a:cubicBezTo>
                  <a:cubicBezTo>
                    <a:pt x="805037" y="4166007"/>
                    <a:pt x="802690" y="4166007"/>
                    <a:pt x="802690" y="4163660"/>
                  </a:cubicBezTo>
                  <a:cubicBezTo>
                    <a:pt x="795649" y="4156619"/>
                    <a:pt x="786261" y="4147231"/>
                    <a:pt x="779219" y="4140190"/>
                  </a:cubicBezTo>
                  <a:cubicBezTo>
                    <a:pt x="772178" y="4133149"/>
                    <a:pt x="765137" y="4123761"/>
                    <a:pt x="755749" y="4116720"/>
                  </a:cubicBezTo>
                  <a:cubicBezTo>
                    <a:pt x="746361" y="4107331"/>
                    <a:pt x="736973" y="4097943"/>
                    <a:pt x="729931" y="4088555"/>
                  </a:cubicBezTo>
                  <a:cubicBezTo>
                    <a:pt x="722890" y="4081514"/>
                    <a:pt x="715849" y="4072125"/>
                    <a:pt x="706461" y="4062737"/>
                  </a:cubicBezTo>
                  <a:cubicBezTo>
                    <a:pt x="697073" y="4053349"/>
                    <a:pt x="690032" y="4043961"/>
                    <a:pt x="680643" y="4034573"/>
                  </a:cubicBezTo>
                  <a:cubicBezTo>
                    <a:pt x="673602" y="4025185"/>
                    <a:pt x="666561" y="4018144"/>
                    <a:pt x="659520" y="4008755"/>
                  </a:cubicBezTo>
                  <a:cubicBezTo>
                    <a:pt x="652479" y="3999367"/>
                    <a:pt x="643091" y="3989979"/>
                    <a:pt x="636050" y="3980591"/>
                  </a:cubicBezTo>
                  <a:cubicBezTo>
                    <a:pt x="629008" y="3973550"/>
                    <a:pt x="624314" y="3966508"/>
                    <a:pt x="619620" y="3959468"/>
                  </a:cubicBezTo>
                  <a:cubicBezTo>
                    <a:pt x="619620" y="3959468"/>
                    <a:pt x="619620" y="3959468"/>
                    <a:pt x="621967" y="3957120"/>
                  </a:cubicBezTo>
                  <a:cubicBezTo>
                    <a:pt x="624314" y="3954773"/>
                    <a:pt x="624314" y="3954773"/>
                    <a:pt x="626661" y="3952426"/>
                  </a:cubicBezTo>
                  <a:cubicBezTo>
                    <a:pt x="626661" y="3952426"/>
                    <a:pt x="629008" y="3950079"/>
                    <a:pt x="629008" y="3950079"/>
                  </a:cubicBezTo>
                  <a:cubicBezTo>
                    <a:pt x="631355" y="3947732"/>
                    <a:pt x="631355" y="3947732"/>
                    <a:pt x="633703" y="3945385"/>
                  </a:cubicBezTo>
                  <a:cubicBezTo>
                    <a:pt x="633703" y="3945385"/>
                    <a:pt x="636050" y="3943038"/>
                    <a:pt x="636050" y="3943038"/>
                  </a:cubicBezTo>
                  <a:cubicBezTo>
                    <a:pt x="638397" y="3940691"/>
                    <a:pt x="638397" y="3938344"/>
                    <a:pt x="640744" y="3938344"/>
                  </a:cubicBezTo>
                  <a:cubicBezTo>
                    <a:pt x="640744" y="3938344"/>
                    <a:pt x="643091" y="3935997"/>
                    <a:pt x="643091" y="3935997"/>
                  </a:cubicBezTo>
                  <a:cubicBezTo>
                    <a:pt x="645438" y="3933650"/>
                    <a:pt x="645438" y="3931303"/>
                    <a:pt x="647785" y="3928956"/>
                  </a:cubicBezTo>
                  <a:cubicBezTo>
                    <a:pt x="647785" y="3928956"/>
                    <a:pt x="650132" y="3926609"/>
                    <a:pt x="650132" y="3926609"/>
                  </a:cubicBezTo>
                  <a:cubicBezTo>
                    <a:pt x="652479" y="3924262"/>
                    <a:pt x="652479" y="3921915"/>
                    <a:pt x="654826" y="3919567"/>
                  </a:cubicBezTo>
                  <a:cubicBezTo>
                    <a:pt x="654826" y="3917221"/>
                    <a:pt x="657173" y="3917221"/>
                    <a:pt x="657173" y="3914873"/>
                  </a:cubicBezTo>
                  <a:cubicBezTo>
                    <a:pt x="659520" y="3912527"/>
                    <a:pt x="659520" y="3910179"/>
                    <a:pt x="661867" y="3907832"/>
                  </a:cubicBezTo>
                  <a:cubicBezTo>
                    <a:pt x="661867" y="3905485"/>
                    <a:pt x="664214" y="3905485"/>
                    <a:pt x="664214" y="3903138"/>
                  </a:cubicBezTo>
                  <a:cubicBezTo>
                    <a:pt x="666561" y="3900791"/>
                    <a:pt x="666561" y="3898444"/>
                    <a:pt x="668908" y="3896097"/>
                  </a:cubicBezTo>
                  <a:cubicBezTo>
                    <a:pt x="668908" y="3893750"/>
                    <a:pt x="671255" y="3893750"/>
                    <a:pt x="671255" y="3891403"/>
                  </a:cubicBezTo>
                  <a:cubicBezTo>
                    <a:pt x="673602" y="3889056"/>
                    <a:pt x="673602" y="3886709"/>
                    <a:pt x="675949" y="3882015"/>
                  </a:cubicBezTo>
                  <a:cubicBezTo>
                    <a:pt x="675949" y="3879668"/>
                    <a:pt x="678296" y="3877321"/>
                    <a:pt x="678296" y="3877321"/>
                  </a:cubicBezTo>
                  <a:cubicBezTo>
                    <a:pt x="680643" y="3874974"/>
                    <a:pt x="680643" y="3872627"/>
                    <a:pt x="682991" y="3867932"/>
                  </a:cubicBezTo>
                  <a:cubicBezTo>
                    <a:pt x="682991" y="3865586"/>
                    <a:pt x="685338" y="3863238"/>
                    <a:pt x="685338" y="3860891"/>
                  </a:cubicBezTo>
                  <a:cubicBezTo>
                    <a:pt x="685338" y="3858544"/>
                    <a:pt x="687685" y="3856197"/>
                    <a:pt x="687685" y="3853850"/>
                  </a:cubicBezTo>
                  <a:cubicBezTo>
                    <a:pt x="690032" y="3853850"/>
                    <a:pt x="692379" y="3856197"/>
                    <a:pt x="694726" y="3856197"/>
                  </a:cubicBezTo>
                  <a:cubicBezTo>
                    <a:pt x="699420" y="3856197"/>
                    <a:pt x="701767" y="3856197"/>
                    <a:pt x="704114" y="3853850"/>
                  </a:cubicBezTo>
                  <a:cubicBezTo>
                    <a:pt x="706461" y="3856197"/>
                    <a:pt x="706461" y="3858544"/>
                    <a:pt x="708808" y="3860891"/>
                  </a:cubicBezTo>
                  <a:cubicBezTo>
                    <a:pt x="718196" y="3874974"/>
                    <a:pt x="727584" y="3889056"/>
                    <a:pt x="734626" y="3903138"/>
                  </a:cubicBezTo>
                  <a:cubicBezTo>
                    <a:pt x="746361" y="3921915"/>
                    <a:pt x="758096" y="3940691"/>
                    <a:pt x="769831" y="3959468"/>
                  </a:cubicBezTo>
                  <a:cubicBezTo>
                    <a:pt x="772178" y="3961814"/>
                    <a:pt x="774525" y="3964162"/>
                    <a:pt x="774525" y="3968856"/>
                  </a:cubicBezTo>
                  <a:cubicBezTo>
                    <a:pt x="788608" y="3989979"/>
                    <a:pt x="800343" y="4008755"/>
                    <a:pt x="814425" y="4027532"/>
                  </a:cubicBezTo>
                  <a:cubicBezTo>
                    <a:pt x="816772" y="4032226"/>
                    <a:pt x="821466" y="4036920"/>
                    <a:pt x="823813" y="4041614"/>
                  </a:cubicBezTo>
                  <a:cubicBezTo>
                    <a:pt x="833201" y="4055696"/>
                    <a:pt x="844937" y="4069779"/>
                    <a:pt x="854325" y="4086208"/>
                  </a:cubicBezTo>
                  <a:cubicBezTo>
                    <a:pt x="859019" y="4093249"/>
                    <a:pt x="863713" y="4097943"/>
                    <a:pt x="868407" y="4104984"/>
                  </a:cubicBezTo>
                  <a:cubicBezTo>
                    <a:pt x="877795" y="4116720"/>
                    <a:pt x="887184" y="4130802"/>
                    <a:pt x="896572" y="4142537"/>
                  </a:cubicBezTo>
                  <a:cubicBezTo>
                    <a:pt x="901266" y="4149578"/>
                    <a:pt x="905960" y="4154272"/>
                    <a:pt x="910654" y="4161313"/>
                  </a:cubicBezTo>
                  <a:cubicBezTo>
                    <a:pt x="920042" y="4173049"/>
                    <a:pt x="929430" y="4184784"/>
                    <a:pt x="936472" y="4196519"/>
                  </a:cubicBezTo>
                  <a:cubicBezTo>
                    <a:pt x="941166" y="4203560"/>
                    <a:pt x="945860" y="4208254"/>
                    <a:pt x="950554" y="4215296"/>
                  </a:cubicBezTo>
                  <a:cubicBezTo>
                    <a:pt x="959942" y="4227031"/>
                    <a:pt x="969330" y="4236419"/>
                    <a:pt x="976371" y="4248154"/>
                  </a:cubicBezTo>
                  <a:cubicBezTo>
                    <a:pt x="981065" y="4252848"/>
                    <a:pt x="985760" y="4259889"/>
                    <a:pt x="990454" y="4264584"/>
                  </a:cubicBezTo>
                  <a:cubicBezTo>
                    <a:pt x="995148" y="4269278"/>
                    <a:pt x="999842" y="4276319"/>
                    <a:pt x="1004536" y="4281013"/>
                  </a:cubicBezTo>
                  <a:cubicBezTo>
                    <a:pt x="1002189" y="4283360"/>
                    <a:pt x="1002189" y="4283360"/>
                    <a:pt x="999842" y="4285707"/>
                  </a:cubicBezTo>
                  <a:cubicBezTo>
                    <a:pt x="992801" y="4283360"/>
                    <a:pt x="988107" y="4278666"/>
                    <a:pt x="983412" y="4276319"/>
                  </a:cubicBezTo>
                  <a:cubicBezTo>
                    <a:pt x="971677" y="4269278"/>
                    <a:pt x="964636" y="4264584"/>
                    <a:pt x="955248" y="4259889"/>
                  </a:cubicBezTo>
                  <a:close/>
                  <a:moveTo>
                    <a:pt x="591456" y="3924262"/>
                  </a:moveTo>
                  <a:cubicBezTo>
                    <a:pt x="584415" y="3914873"/>
                    <a:pt x="577373" y="3905485"/>
                    <a:pt x="570332" y="3896097"/>
                  </a:cubicBezTo>
                  <a:cubicBezTo>
                    <a:pt x="563291" y="3886709"/>
                    <a:pt x="556250" y="3877321"/>
                    <a:pt x="546862" y="3867932"/>
                  </a:cubicBezTo>
                  <a:cubicBezTo>
                    <a:pt x="539821" y="3858544"/>
                    <a:pt x="532780" y="3849156"/>
                    <a:pt x="525738" y="3839768"/>
                  </a:cubicBezTo>
                  <a:cubicBezTo>
                    <a:pt x="518697" y="3830380"/>
                    <a:pt x="511656" y="3820992"/>
                    <a:pt x="504615" y="3809256"/>
                  </a:cubicBezTo>
                  <a:cubicBezTo>
                    <a:pt x="497574" y="3799868"/>
                    <a:pt x="490533" y="3790480"/>
                    <a:pt x="483492" y="3778745"/>
                  </a:cubicBezTo>
                  <a:cubicBezTo>
                    <a:pt x="476450" y="3769357"/>
                    <a:pt x="469409" y="3757621"/>
                    <a:pt x="462368" y="3748233"/>
                  </a:cubicBezTo>
                  <a:cubicBezTo>
                    <a:pt x="455327" y="3738845"/>
                    <a:pt x="448286" y="3727110"/>
                    <a:pt x="443592" y="3717722"/>
                  </a:cubicBezTo>
                  <a:cubicBezTo>
                    <a:pt x="436551" y="3708333"/>
                    <a:pt x="429509" y="3696598"/>
                    <a:pt x="424815" y="3687210"/>
                  </a:cubicBezTo>
                  <a:cubicBezTo>
                    <a:pt x="417774" y="3677822"/>
                    <a:pt x="413080" y="3666087"/>
                    <a:pt x="406039" y="3656698"/>
                  </a:cubicBezTo>
                  <a:cubicBezTo>
                    <a:pt x="398998" y="3647310"/>
                    <a:pt x="394304" y="3635575"/>
                    <a:pt x="387263" y="3626187"/>
                  </a:cubicBezTo>
                  <a:cubicBezTo>
                    <a:pt x="380222" y="3616799"/>
                    <a:pt x="375527" y="3605063"/>
                    <a:pt x="368486" y="3595675"/>
                  </a:cubicBezTo>
                  <a:cubicBezTo>
                    <a:pt x="361445" y="3586287"/>
                    <a:pt x="356751" y="3574552"/>
                    <a:pt x="349710" y="3565164"/>
                  </a:cubicBezTo>
                  <a:cubicBezTo>
                    <a:pt x="342669" y="3553428"/>
                    <a:pt x="337975" y="3544040"/>
                    <a:pt x="333281" y="3532305"/>
                  </a:cubicBezTo>
                  <a:cubicBezTo>
                    <a:pt x="328587" y="3525264"/>
                    <a:pt x="326239" y="3518223"/>
                    <a:pt x="321545" y="3511182"/>
                  </a:cubicBezTo>
                  <a:cubicBezTo>
                    <a:pt x="321545" y="3511182"/>
                    <a:pt x="321545" y="3511182"/>
                    <a:pt x="321545" y="3511182"/>
                  </a:cubicBezTo>
                  <a:cubicBezTo>
                    <a:pt x="323892" y="3515876"/>
                    <a:pt x="328587" y="3520570"/>
                    <a:pt x="330934" y="3525264"/>
                  </a:cubicBezTo>
                  <a:cubicBezTo>
                    <a:pt x="335628" y="3532305"/>
                    <a:pt x="340322" y="3539346"/>
                    <a:pt x="347363" y="3546387"/>
                  </a:cubicBezTo>
                  <a:cubicBezTo>
                    <a:pt x="354404" y="3553428"/>
                    <a:pt x="359098" y="3562816"/>
                    <a:pt x="366139" y="3569858"/>
                  </a:cubicBezTo>
                  <a:cubicBezTo>
                    <a:pt x="370833" y="3576899"/>
                    <a:pt x="377874" y="3583940"/>
                    <a:pt x="382569" y="3588634"/>
                  </a:cubicBezTo>
                  <a:cubicBezTo>
                    <a:pt x="389610" y="3595675"/>
                    <a:pt x="396651" y="3602716"/>
                    <a:pt x="403692" y="3612105"/>
                  </a:cubicBezTo>
                  <a:cubicBezTo>
                    <a:pt x="408386" y="3619146"/>
                    <a:pt x="415427" y="3623840"/>
                    <a:pt x="420121" y="3630881"/>
                  </a:cubicBezTo>
                  <a:cubicBezTo>
                    <a:pt x="427162" y="3637922"/>
                    <a:pt x="434204" y="3644963"/>
                    <a:pt x="443592" y="3652004"/>
                  </a:cubicBezTo>
                  <a:cubicBezTo>
                    <a:pt x="450633" y="3656698"/>
                    <a:pt x="455327" y="3663740"/>
                    <a:pt x="462368" y="3668434"/>
                  </a:cubicBezTo>
                  <a:cubicBezTo>
                    <a:pt x="469409" y="3675475"/>
                    <a:pt x="478797" y="3682516"/>
                    <a:pt x="485839" y="3689557"/>
                  </a:cubicBezTo>
                  <a:cubicBezTo>
                    <a:pt x="492880" y="3694251"/>
                    <a:pt x="497574" y="3698945"/>
                    <a:pt x="504615" y="3705986"/>
                  </a:cubicBezTo>
                  <a:cubicBezTo>
                    <a:pt x="514003" y="3713028"/>
                    <a:pt x="523391" y="3720068"/>
                    <a:pt x="530433" y="3727110"/>
                  </a:cubicBezTo>
                  <a:cubicBezTo>
                    <a:pt x="537474" y="3731804"/>
                    <a:pt x="542168" y="3736498"/>
                    <a:pt x="549209" y="3741192"/>
                  </a:cubicBezTo>
                  <a:cubicBezTo>
                    <a:pt x="558597" y="3748233"/>
                    <a:pt x="570332" y="3755274"/>
                    <a:pt x="582068" y="3762315"/>
                  </a:cubicBezTo>
                  <a:cubicBezTo>
                    <a:pt x="586762" y="3764663"/>
                    <a:pt x="591456" y="3769357"/>
                    <a:pt x="596150" y="3771704"/>
                  </a:cubicBezTo>
                  <a:cubicBezTo>
                    <a:pt x="612579" y="3781092"/>
                    <a:pt x="626661" y="3790480"/>
                    <a:pt x="643091" y="3799868"/>
                  </a:cubicBezTo>
                  <a:cubicBezTo>
                    <a:pt x="647785" y="3802215"/>
                    <a:pt x="652479" y="3804562"/>
                    <a:pt x="657173" y="3806909"/>
                  </a:cubicBezTo>
                  <a:cubicBezTo>
                    <a:pt x="661867" y="3811604"/>
                    <a:pt x="664214" y="3813950"/>
                    <a:pt x="668908" y="3818645"/>
                  </a:cubicBezTo>
                  <a:cubicBezTo>
                    <a:pt x="666561" y="3823339"/>
                    <a:pt x="664214" y="3825686"/>
                    <a:pt x="664214" y="3832727"/>
                  </a:cubicBezTo>
                  <a:cubicBezTo>
                    <a:pt x="664214" y="3842115"/>
                    <a:pt x="668908" y="3849156"/>
                    <a:pt x="675949" y="3851503"/>
                  </a:cubicBezTo>
                  <a:cubicBezTo>
                    <a:pt x="675949" y="3853850"/>
                    <a:pt x="673602" y="3856197"/>
                    <a:pt x="673602" y="3858544"/>
                  </a:cubicBezTo>
                  <a:cubicBezTo>
                    <a:pt x="673602" y="3860891"/>
                    <a:pt x="671255" y="3863238"/>
                    <a:pt x="671255" y="3865586"/>
                  </a:cubicBezTo>
                  <a:cubicBezTo>
                    <a:pt x="668908" y="3867932"/>
                    <a:pt x="668908" y="3870280"/>
                    <a:pt x="666561" y="3872627"/>
                  </a:cubicBezTo>
                  <a:cubicBezTo>
                    <a:pt x="666561" y="3874974"/>
                    <a:pt x="664214" y="3877321"/>
                    <a:pt x="664214" y="3879668"/>
                  </a:cubicBezTo>
                  <a:cubicBezTo>
                    <a:pt x="664214" y="3882015"/>
                    <a:pt x="661867" y="3884362"/>
                    <a:pt x="661867" y="3886709"/>
                  </a:cubicBezTo>
                  <a:cubicBezTo>
                    <a:pt x="661867" y="3889056"/>
                    <a:pt x="659520" y="3891403"/>
                    <a:pt x="659520" y="3893750"/>
                  </a:cubicBezTo>
                  <a:cubicBezTo>
                    <a:pt x="659520" y="3896097"/>
                    <a:pt x="657173" y="3898444"/>
                    <a:pt x="657173" y="3900791"/>
                  </a:cubicBezTo>
                  <a:cubicBezTo>
                    <a:pt x="657173" y="3903138"/>
                    <a:pt x="654826" y="3905485"/>
                    <a:pt x="654826" y="3907832"/>
                  </a:cubicBezTo>
                  <a:cubicBezTo>
                    <a:pt x="654826" y="3910179"/>
                    <a:pt x="652479" y="3912527"/>
                    <a:pt x="652479" y="3912527"/>
                  </a:cubicBezTo>
                  <a:cubicBezTo>
                    <a:pt x="652479" y="3914873"/>
                    <a:pt x="650132" y="3917221"/>
                    <a:pt x="650132" y="3919567"/>
                  </a:cubicBezTo>
                  <a:cubicBezTo>
                    <a:pt x="650132" y="3921915"/>
                    <a:pt x="647785" y="3921915"/>
                    <a:pt x="647785" y="3924262"/>
                  </a:cubicBezTo>
                  <a:cubicBezTo>
                    <a:pt x="645438" y="3926609"/>
                    <a:pt x="645438" y="3928956"/>
                    <a:pt x="645438" y="3928956"/>
                  </a:cubicBezTo>
                  <a:cubicBezTo>
                    <a:pt x="645438" y="3931303"/>
                    <a:pt x="643091" y="3931303"/>
                    <a:pt x="643091" y="3933650"/>
                  </a:cubicBezTo>
                  <a:cubicBezTo>
                    <a:pt x="640744" y="3935997"/>
                    <a:pt x="640744" y="3935997"/>
                    <a:pt x="638397" y="3938344"/>
                  </a:cubicBezTo>
                  <a:cubicBezTo>
                    <a:pt x="638397" y="3940691"/>
                    <a:pt x="636050" y="3940691"/>
                    <a:pt x="636050" y="3940691"/>
                  </a:cubicBezTo>
                  <a:cubicBezTo>
                    <a:pt x="633703" y="3943038"/>
                    <a:pt x="633703" y="3943038"/>
                    <a:pt x="631355" y="3945385"/>
                  </a:cubicBezTo>
                  <a:cubicBezTo>
                    <a:pt x="631355" y="3945385"/>
                    <a:pt x="629008" y="3947732"/>
                    <a:pt x="629008" y="3947732"/>
                  </a:cubicBezTo>
                  <a:cubicBezTo>
                    <a:pt x="626661" y="3950079"/>
                    <a:pt x="626661" y="3950079"/>
                    <a:pt x="624314" y="3952426"/>
                  </a:cubicBezTo>
                  <a:cubicBezTo>
                    <a:pt x="624314" y="3952426"/>
                    <a:pt x="621967" y="3954773"/>
                    <a:pt x="621967" y="3954773"/>
                  </a:cubicBezTo>
                  <a:cubicBezTo>
                    <a:pt x="621967" y="3954773"/>
                    <a:pt x="619620" y="3957120"/>
                    <a:pt x="619620" y="3957120"/>
                  </a:cubicBezTo>
                  <a:cubicBezTo>
                    <a:pt x="619620" y="3954773"/>
                    <a:pt x="617273" y="3954773"/>
                    <a:pt x="617273" y="3952426"/>
                  </a:cubicBezTo>
                  <a:cubicBezTo>
                    <a:pt x="607885" y="3943038"/>
                    <a:pt x="598497" y="3933650"/>
                    <a:pt x="591456" y="3924262"/>
                  </a:cubicBezTo>
                  <a:close/>
                  <a:moveTo>
                    <a:pt x="274604" y="3400870"/>
                  </a:moveTo>
                  <a:cubicBezTo>
                    <a:pt x="267563" y="3384441"/>
                    <a:pt x="260522" y="3370359"/>
                    <a:pt x="255828" y="3353929"/>
                  </a:cubicBezTo>
                  <a:cubicBezTo>
                    <a:pt x="251134" y="3344541"/>
                    <a:pt x="248787" y="3335153"/>
                    <a:pt x="244093" y="3323418"/>
                  </a:cubicBezTo>
                  <a:cubicBezTo>
                    <a:pt x="239399" y="3309335"/>
                    <a:pt x="232358" y="3295253"/>
                    <a:pt x="227664" y="3281171"/>
                  </a:cubicBezTo>
                  <a:cubicBezTo>
                    <a:pt x="222969" y="3269436"/>
                    <a:pt x="220622" y="3260048"/>
                    <a:pt x="215928" y="3248312"/>
                  </a:cubicBezTo>
                  <a:cubicBezTo>
                    <a:pt x="211234" y="3234230"/>
                    <a:pt x="206540" y="3220148"/>
                    <a:pt x="201846" y="3208413"/>
                  </a:cubicBezTo>
                  <a:cubicBezTo>
                    <a:pt x="199499" y="3201371"/>
                    <a:pt x="197152" y="3191983"/>
                    <a:pt x="192458" y="3184942"/>
                  </a:cubicBezTo>
                  <a:cubicBezTo>
                    <a:pt x="192458" y="3184942"/>
                    <a:pt x="192458" y="3187289"/>
                    <a:pt x="192458" y="3187289"/>
                  </a:cubicBezTo>
                  <a:cubicBezTo>
                    <a:pt x="197152" y="3194330"/>
                    <a:pt x="199499" y="3203718"/>
                    <a:pt x="204193" y="3210759"/>
                  </a:cubicBezTo>
                  <a:cubicBezTo>
                    <a:pt x="208887" y="3220148"/>
                    <a:pt x="213581" y="3229536"/>
                    <a:pt x="218275" y="3236577"/>
                  </a:cubicBezTo>
                  <a:cubicBezTo>
                    <a:pt x="222969" y="3243618"/>
                    <a:pt x="227664" y="3253006"/>
                    <a:pt x="232358" y="3260048"/>
                  </a:cubicBezTo>
                  <a:cubicBezTo>
                    <a:pt x="237052" y="3269436"/>
                    <a:pt x="241746" y="3278824"/>
                    <a:pt x="248787" y="3288212"/>
                  </a:cubicBezTo>
                  <a:cubicBezTo>
                    <a:pt x="253481" y="3295253"/>
                    <a:pt x="258175" y="3304641"/>
                    <a:pt x="262869" y="3311683"/>
                  </a:cubicBezTo>
                  <a:cubicBezTo>
                    <a:pt x="267563" y="3321071"/>
                    <a:pt x="274604" y="3330459"/>
                    <a:pt x="279299" y="3339847"/>
                  </a:cubicBezTo>
                  <a:cubicBezTo>
                    <a:pt x="283993" y="3346888"/>
                    <a:pt x="288687" y="3356276"/>
                    <a:pt x="293381" y="3363318"/>
                  </a:cubicBezTo>
                  <a:cubicBezTo>
                    <a:pt x="298075" y="3372706"/>
                    <a:pt x="305116" y="3382094"/>
                    <a:pt x="312157" y="3391482"/>
                  </a:cubicBezTo>
                  <a:cubicBezTo>
                    <a:pt x="316851" y="3398523"/>
                    <a:pt x="321545" y="3405564"/>
                    <a:pt x="326239" y="3412606"/>
                  </a:cubicBezTo>
                  <a:cubicBezTo>
                    <a:pt x="333281" y="3421994"/>
                    <a:pt x="337975" y="3431382"/>
                    <a:pt x="345016" y="3440770"/>
                  </a:cubicBezTo>
                  <a:cubicBezTo>
                    <a:pt x="349710" y="3447811"/>
                    <a:pt x="354404" y="3454853"/>
                    <a:pt x="359098" y="3461893"/>
                  </a:cubicBezTo>
                  <a:cubicBezTo>
                    <a:pt x="366139" y="3471282"/>
                    <a:pt x="373180" y="3480670"/>
                    <a:pt x="380222" y="3490058"/>
                  </a:cubicBezTo>
                  <a:cubicBezTo>
                    <a:pt x="384916" y="3497099"/>
                    <a:pt x="389610" y="3504140"/>
                    <a:pt x="396651" y="3511182"/>
                  </a:cubicBezTo>
                  <a:cubicBezTo>
                    <a:pt x="403692" y="3520570"/>
                    <a:pt x="410733" y="3529958"/>
                    <a:pt x="417774" y="3539346"/>
                  </a:cubicBezTo>
                  <a:cubicBezTo>
                    <a:pt x="422468" y="3546387"/>
                    <a:pt x="427162" y="3553428"/>
                    <a:pt x="434204" y="3560470"/>
                  </a:cubicBezTo>
                  <a:cubicBezTo>
                    <a:pt x="441245" y="3569858"/>
                    <a:pt x="450633" y="3579246"/>
                    <a:pt x="457674" y="3588634"/>
                  </a:cubicBezTo>
                  <a:cubicBezTo>
                    <a:pt x="462368" y="3595675"/>
                    <a:pt x="469409" y="3602716"/>
                    <a:pt x="474103" y="3607411"/>
                  </a:cubicBezTo>
                  <a:cubicBezTo>
                    <a:pt x="481145" y="3616799"/>
                    <a:pt x="490533" y="3626187"/>
                    <a:pt x="497574" y="3635575"/>
                  </a:cubicBezTo>
                  <a:cubicBezTo>
                    <a:pt x="502268" y="3642616"/>
                    <a:pt x="509309" y="3647310"/>
                    <a:pt x="514003" y="3654351"/>
                  </a:cubicBezTo>
                  <a:cubicBezTo>
                    <a:pt x="523391" y="3663740"/>
                    <a:pt x="532780" y="3673128"/>
                    <a:pt x="539821" y="3682516"/>
                  </a:cubicBezTo>
                  <a:cubicBezTo>
                    <a:pt x="544515" y="3687210"/>
                    <a:pt x="549209" y="3694251"/>
                    <a:pt x="556250" y="3698945"/>
                  </a:cubicBezTo>
                  <a:cubicBezTo>
                    <a:pt x="565638" y="3708333"/>
                    <a:pt x="575026" y="3720068"/>
                    <a:pt x="586762" y="3729457"/>
                  </a:cubicBezTo>
                  <a:cubicBezTo>
                    <a:pt x="591456" y="3734151"/>
                    <a:pt x="596150" y="3738845"/>
                    <a:pt x="600844" y="3743539"/>
                  </a:cubicBezTo>
                  <a:cubicBezTo>
                    <a:pt x="612579" y="3755274"/>
                    <a:pt x="626661" y="3769357"/>
                    <a:pt x="638397" y="3781092"/>
                  </a:cubicBezTo>
                  <a:cubicBezTo>
                    <a:pt x="640744" y="3783439"/>
                    <a:pt x="643091" y="3785786"/>
                    <a:pt x="645438" y="3788133"/>
                  </a:cubicBezTo>
                  <a:cubicBezTo>
                    <a:pt x="650132" y="3792827"/>
                    <a:pt x="654826" y="3797521"/>
                    <a:pt x="659520" y="3802215"/>
                  </a:cubicBezTo>
                  <a:cubicBezTo>
                    <a:pt x="532780" y="3731804"/>
                    <a:pt x="417774" y="3633228"/>
                    <a:pt x="330934" y="3511182"/>
                  </a:cubicBezTo>
                  <a:cubicBezTo>
                    <a:pt x="335628" y="3506487"/>
                    <a:pt x="337975" y="3501793"/>
                    <a:pt x="337975" y="3494752"/>
                  </a:cubicBezTo>
                  <a:cubicBezTo>
                    <a:pt x="337975" y="3483017"/>
                    <a:pt x="328587" y="3473629"/>
                    <a:pt x="316851" y="3473629"/>
                  </a:cubicBezTo>
                  <a:cubicBezTo>
                    <a:pt x="314504" y="3473629"/>
                    <a:pt x="312157" y="3473629"/>
                    <a:pt x="309810" y="3475976"/>
                  </a:cubicBezTo>
                  <a:cubicBezTo>
                    <a:pt x="302769" y="3459547"/>
                    <a:pt x="293381" y="3440770"/>
                    <a:pt x="286340" y="3424341"/>
                  </a:cubicBezTo>
                  <a:cubicBezTo>
                    <a:pt x="279299" y="3417300"/>
                    <a:pt x="276951" y="3410258"/>
                    <a:pt x="274604" y="3400870"/>
                  </a:cubicBezTo>
                  <a:close/>
                  <a:moveTo>
                    <a:pt x="166640" y="3130960"/>
                  </a:moveTo>
                  <a:cubicBezTo>
                    <a:pt x="161946" y="3121572"/>
                    <a:pt x="157252" y="3112184"/>
                    <a:pt x="154905" y="3102796"/>
                  </a:cubicBezTo>
                  <a:cubicBezTo>
                    <a:pt x="152558" y="3095754"/>
                    <a:pt x="147864" y="3086366"/>
                    <a:pt x="145517" y="3079325"/>
                  </a:cubicBezTo>
                  <a:cubicBezTo>
                    <a:pt x="143170" y="3074631"/>
                    <a:pt x="140823" y="3069937"/>
                    <a:pt x="138476" y="3065243"/>
                  </a:cubicBezTo>
                  <a:cubicBezTo>
                    <a:pt x="138476" y="3065243"/>
                    <a:pt x="138476" y="3065243"/>
                    <a:pt x="138476" y="3065243"/>
                  </a:cubicBezTo>
                  <a:cubicBezTo>
                    <a:pt x="138476" y="3067590"/>
                    <a:pt x="140823" y="3067590"/>
                    <a:pt x="140823" y="3069937"/>
                  </a:cubicBezTo>
                  <a:cubicBezTo>
                    <a:pt x="143170" y="3074631"/>
                    <a:pt x="145517" y="3079325"/>
                    <a:pt x="150211" y="3084019"/>
                  </a:cubicBezTo>
                  <a:cubicBezTo>
                    <a:pt x="152558" y="3088713"/>
                    <a:pt x="154905" y="3091060"/>
                    <a:pt x="157252" y="3095754"/>
                  </a:cubicBezTo>
                  <a:cubicBezTo>
                    <a:pt x="161946" y="3107490"/>
                    <a:pt x="164293" y="3119225"/>
                    <a:pt x="168987" y="3130960"/>
                  </a:cubicBezTo>
                  <a:cubicBezTo>
                    <a:pt x="168987" y="3130960"/>
                    <a:pt x="168987" y="3130960"/>
                    <a:pt x="168987" y="3133307"/>
                  </a:cubicBezTo>
                  <a:cubicBezTo>
                    <a:pt x="171334" y="3142695"/>
                    <a:pt x="176028" y="3154431"/>
                    <a:pt x="178376" y="3163819"/>
                  </a:cubicBezTo>
                  <a:cubicBezTo>
                    <a:pt x="178376" y="3161472"/>
                    <a:pt x="176028" y="3161472"/>
                    <a:pt x="176028" y="3159125"/>
                  </a:cubicBezTo>
                  <a:cubicBezTo>
                    <a:pt x="173681" y="3147389"/>
                    <a:pt x="171334" y="3138001"/>
                    <a:pt x="166640" y="3130960"/>
                  </a:cubicBezTo>
                  <a:close/>
                  <a:moveTo>
                    <a:pt x="82147" y="2912685"/>
                  </a:moveTo>
                  <a:cubicBezTo>
                    <a:pt x="79800" y="2907991"/>
                    <a:pt x="79800" y="2900949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3397"/>
                    <a:pt x="68064" y="2858703"/>
                    <a:pt x="68064" y="2856356"/>
                  </a:cubicBezTo>
                  <a:cubicBezTo>
                    <a:pt x="68064" y="2856356"/>
                    <a:pt x="68064" y="2856356"/>
                    <a:pt x="68064" y="2856356"/>
                  </a:cubicBezTo>
                  <a:cubicBezTo>
                    <a:pt x="68064" y="2858703"/>
                    <a:pt x="70411" y="2861050"/>
                    <a:pt x="70411" y="2865744"/>
                  </a:cubicBezTo>
                  <a:cubicBezTo>
                    <a:pt x="72758" y="2875132"/>
                    <a:pt x="75105" y="2884520"/>
                    <a:pt x="77453" y="2893908"/>
                  </a:cubicBezTo>
                  <a:cubicBezTo>
                    <a:pt x="79800" y="2900949"/>
                    <a:pt x="79800" y="2905643"/>
                    <a:pt x="82147" y="2912685"/>
                  </a:cubicBezTo>
                  <a:cubicBezTo>
                    <a:pt x="84494" y="2922073"/>
                    <a:pt x="86841" y="2931461"/>
                    <a:pt x="91535" y="2940849"/>
                  </a:cubicBezTo>
                  <a:cubicBezTo>
                    <a:pt x="91535" y="2945543"/>
                    <a:pt x="93882" y="2947890"/>
                    <a:pt x="93882" y="2950237"/>
                  </a:cubicBezTo>
                  <a:cubicBezTo>
                    <a:pt x="93882" y="2947890"/>
                    <a:pt x="91535" y="2945543"/>
                    <a:pt x="91535" y="2943196"/>
                  </a:cubicBezTo>
                  <a:cubicBezTo>
                    <a:pt x="86841" y="2933808"/>
                    <a:pt x="84494" y="2924420"/>
                    <a:pt x="82147" y="2912685"/>
                  </a:cubicBezTo>
                  <a:close/>
                  <a:moveTo>
                    <a:pt x="44594" y="2774209"/>
                  </a:moveTo>
                  <a:cubicBezTo>
                    <a:pt x="44594" y="2774209"/>
                    <a:pt x="44594" y="2774209"/>
                    <a:pt x="44594" y="2774209"/>
                  </a:cubicBezTo>
                  <a:cubicBezTo>
                    <a:pt x="46941" y="2788291"/>
                    <a:pt x="49288" y="2802374"/>
                    <a:pt x="53982" y="2818803"/>
                  </a:cubicBezTo>
                  <a:cubicBezTo>
                    <a:pt x="53982" y="2823497"/>
                    <a:pt x="56329" y="2825844"/>
                    <a:pt x="56329" y="2830538"/>
                  </a:cubicBezTo>
                  <a:cubicBezTo>
                    <a:pt x="56329" y="2832885"/>
                    <a:pt x="58676" y="2835232"/>
                    <a:pt x="58676" y="2837579"/>
                  </a:cubicBezTo>
                  <a:cubicBezTo>
                    <a:pt x="56329" y="2832885"/>
                    <a:pt x="56329" y="2828191"/>
                    <a:pt x="53982" y="2825844"/>
                  </a:cubicBezTo>
                  <a:cubicBezTo>
                    <a:pt x="53982" y="2825844"/>
                    <a:pt x="53982" y="2823497"/>
                    <a:pt x="53982" y="2823497"/>
                  </a:cubicBezTo>
                  <a:cubicBezTo>
                    <a:pt x="53982" y="2818803"/>
                    <a:pt x="51635" y="2814109"/>
                    <a:pt x="51635" y="2809415"/>
                  </a:cubicBezTo>
                  <a:cubicBezTo>
                    <a:pt x="51635" y="2807068"/>
                    <a:pt x="51635" y="2802374"/>
                    <a:pt x="49288" y="2800026"/>
                  </a:cubicBezTo>
                  <a:cubicBezTo>
                    <a:pt x="46941" y="2790638"/>
                    <a:pt x="46941" y="2783597"/>
                    <a:pt x="44594" y="2774209"/>
                  </a:cubicBezTo>
                  <a:close/>
                  <a:moveTo>
                    <a:pt x="25818" y="2323576"/>
                  </a:moveTo>
                  <a:cubicBezTo>
                    <a:pt x="25818" y="2321229"/>
                    <a:pt x="25818" y="2318882"/>
                    <a:pt x="25818" y="2316535"/>
                  </a:cubicBezTo>
                  <a:cubicBezTo>
                    <a:pt x="30512" y="2316535"/>
                    <a:pt x="35206" y="2314188"/>
                    <a:pt x="37553" y="2311841"/>
                  </a:cubicBezTo>
                  <a:lnTo>
                    <a:pt x="37553" y="2311841"/>
                  </a:lnTo>
                  <a:cubicBezTo>
                    <a:pt x="37553" y="2314188"/>
                    <a:pt x="39900" y="2316535"/>
                    <a:pt x="39900" y="2318882"/>
                  </a:cubicBezTo>
                  <a:cubicBezTo>
                    <a:pt x="39900" y="2321229"/>
                    <a:pt x="42247" y="2321229"/>
                    <a:pt x="42247" y="2323576"/>
                  </a:cubicBezTo>
                  <a:cubicBezTo>
                    <a:pt x="42247" y="2325923"/>
                    <a:pt x="44594" y="2330617"/>
                    <a:pt x="44594" y="2332964"/>
                  </a:cubicBezTo>
                  <a:cubicBezTo>
                    <a:pt x="46941" y="2337658"/>
                    <a:pt x="46941" y="2340005"/>
                    <a:pt x="46941" y="2342352"/>
                  </a:cubicBezTo>
                  <a:cubicBezTo>
                    <a:pt x="46941" y="2347047"/>
                    <a:pt x="49288" y="2351741"/>
                    <a:pt x="49288" y="2354088"/>
                  </a:cubicBezTo>
                  <a:cubicBezTo>
                    <a:pt x="49288" y="2356435"/>
                    <a:pt x="49288" y="2358782"/>
                    <a:pt x="49288" y="2361129"/>
                  </a:cubicBezTo>
                  <a:cubicBezTo>
                    <a:pt x="49288" y="2365823"/>
                    <a:pt x="51635" y="2372864"/>
                    <a:pt x="51635" y="2377558"/>
                  </a:cubicBezTo>
                  <a:cubicBezTo>
                    <a:pt x="51635" y="2379905"/>
                    <a:pt x="51635" y="2382252"/>
                    <a:pt x="51635" y="2384599"/>
                  </a:cubicBezTo>
                  <a:cubicBezTo>
                    <a:pt x="51635" y="2391640"/>
                    <a:pt x="53982" y="2398681"/>
                    <a:pt x="53982" y="2405723"/>
                  </a:cubicBezTo>
                  <a:cubicBezTo>
                    <a:pt x="53982" y="2405723"/>
                    <a:pt x="53982" y="2408070"/>
                    <a:pt x="53982" y="2408070"/>
                  </a:cubicBezTo>
                  <a:cubicBezTo>
                    <a:pt x="53982" y="2417458"/>
                    <a:pt x="56329" y="2426846"/>
                    <a:pt x="56329" y="2436234"/>
                  </a:cubicBezTo>
                  <a:cubicBezTo>
                    <a:pt x="56329" y="2447969"/>
                    <a:pt x="58676" y="2459705"/>
                    <a:pt x="58676" y="2471440"/>
                  </a:cubicBezTo>
                  <a:cubicBezTo>
                    <a:pt x="58676" y="2473787"/>
                    <a:pt x="58676" y="2473787"/>
                    <a:pt x="58676" y="2476134"/>
                  </a:cubicBezTo>
                  <a:cubicBezTo>
                    <a:pt x="58676" y="2487869"/>
                    <a:pt x="61023" y="2501952"/>
                    <a:pt x="63370" y="2516034"/>
                  </a:cubicBezTo>
                  <a:cubicBezTo>
                    <a:pt x="63370" y="2516034"/>
                    <a:pt x="63370" y="2518381"/>
                    <a:pt x="63370" y="2518381"/>
                  </a:cubicBezTo>
                  <a:cubicBezTo>
                    <a:pt x="65717" y="2532463"/>
                    <a:pt x="65717" y="2546545"/>
                    <a:pt x="68064" y="2562975"/>
                  </a:cubicBezTo>
                  <a:cubicBezTo>
                    <a:pt x="68064" y="2562975"/>
                    <a:pt x="68064" y="2562975"/>
                    <a:pt x="68064" y="2562975"/>
                  </a:cubicBezTo>
                  <a:cubicBezTo>
                    <a:pt x="70411" y="2572363"/>
                    <a:pt x="70411" y="2581751"/>
                    <a:pt x="72758" y="2591139"/>
                  </a:cubicBezTo>
                  <a:cubicBezTo>
                    <a:pt x="63370" y="2593486"/>
                    <a:pt x="58676" y="2600527"/>
                    <a:pt x="56329" y="2607569"/>
                  </a:cubicBezTo>
                  <a:cubicBezTo>
                    <a:pt x="53982" y="2607569"/>
                    <a:pt x="51635" y="2605222"/>
                    <a:pt x="49288" y="2605222"/>
                  </a:cubicBezTo>
                  <a:cubicBezTo>
                    <a:pt x="51635" y="2602875"/>
                    <a:pt x="53982" y="2598180"/>
                    <a:pt x="53982" y="2593486"/>
                  </a:cubicBezTo>
                  <a:cubicBezTo>
                    <a:pt x="53982" y="2586445"/>
                    <a:pt x="49288" y="2579404"/>
                    <a:pt x="44594" y="2577057"/>
                  </a:cubicBezTo>
                  <a:cubicBezTo>
                    <a:pt x="44594" y="2577057"/>
                    <a:pt x="44594" y="2577057"/>
                    <a:pt x="44594" y="2574710"/>
                  </a:cubicBezTo>
                  <a:cubicBezTo>
                    <a:pt x="44594" y="2570016"/>
                    <a:pt x="42247" y="2567669"/>
                    <a:pt x="42247" y="2565322"/>
                  </a:cubicBezTo>
                  <a:cubicBezTo>
                    <a:pt x="42247" y="2565322"/>
                    <a:pt x="42247" y="2562975"/>
                    <a:pt x="42247" y="2562975"/>
                  </a:cubicBezTo>
                  <a:cubicBezTo>
                    <a:pt x="42247" y="2555934"/>
                    <a:pt x="37553" y="2548892"/>
                    <a:pt x="32859" y="2546545"/>
                  </a:cubicBezTo>
                  <a:cubicBezTo>
                    <a:pt x="32859" y="2546545"/>
                    <a:pt x="32859" y="2544198"/>
                    <a:pt x="32859" y="2544198"/>
                  </a:cubicBezTo>
                  <a:cubicBezTo>
                    <a:pt x="39900" y="2541851"/>
                    <a:pt x="42247" y="2534810"/>
                    <a:pt x="42247" y="2527769"/>
                  </a:cubicBezTo>
                  <a:cubicBezTo>
                    <a:pt x="42247" y="2518381"/>
                    <a:pt x="37553" y="2511340"/>
                    <a:pt x="30512" y="2508993"/>
                  </a:cubicBezTo>
                  <a:cubicBezTo>
                    <a:pt x="30512" y="2506646"/>
                    <a:pt x="30512" y="2504299"/>
                    <a:pt x="30512" y="2501952"/>
                  </a:cubicBezTo>
                  <a:cubicBezTo>
                    <a:pt x="37553" y="2499605"/>
                    <a:pt x="42247" y="2492563"/>
                    <a:pt x="42247" y="2483175"/>
                  </a:cubicBezTo>
                  <a:cubicBezTo>
                    <a:pt x="42247" y="2478481"/>
                    <a:pt x="39900" y="2473787"/>
                    <a:pt x="37553" y="2469093"/>
                  </a:cubicBezTo>
                  <a:cubicBezTo>
                    <a:pt x="37553" y="2469093"/>
                    <a:pt x="37553" y="2466746"/>
                    <a:pt x="37553" y="2466746"/>
                  </a:cubicBezTo>
                  <a:cubicBezTo>
                    <a:pt x="42247" y="2462052"/>
                    <a:pt x="44594" y="2457358"/>
                    <a:pt x="44594" y="2452664"/>
                  </a:cubicBezTo>
                  <a:cubicBezTo>
                    <a:pt x="44594" y="2443275"/>
                    <a:pt x="37553" y="2433887"/>
                    <a:pt x="28165" y="2433887"/>
                  </a:cubicBezTo>
                  <a:cubicBezTo>
                    <a:pt x="28165" y="2408070"/>
                    <a:pt x="25818" y="2384599"/>
                    <a:pt x="25818" y="2363476"/>
                  </a:cubicBezTo>
                  <a:cubicBezTo>
                    <a:pt x="35206" y="2361129"/>
                    <a:pt x="39900" y="2354088"/>
                    <a:pt x="39900" y="2344700"/>
                  </a:cubicBezTo>
                  <a:cubicBezTo>
                    <a:pt x="42247" y="2332964"/>
                    <a:pt x="35206" y="2325923"/>
                    <a:pt x="25818" y="2323576"/>
                  </a:cubicBezTo>
                  <a:close/>
                  <a:moveTo>
                    <a:pt x="35206" y="2274288"/>
                  </a:moveTo>
                  <a:cubicBezTo>
                    <a:pt x="35206" y="2274288"/>
                    <a:pt x="37553" y="2271941"/>
                    <a:pt x="37553" y="2271941"/>
                  </a:cubicBezTo>
                  <a:cubicBezTo>
                    <a:pt x="37553" y="2271941"/>
                    <a:pt x="39900" y="2269594"/>
                    <a:pt x="39900" y="2269594"/>
                  </a:cubicBezTo>
                  <a:cubicBezTo>
                    <a:pt x="39900" y="2269594"/>
                    <a:pt x="42247" y="2267247"/>
                    <a:pt x="42247" y="2267247"/>
                  </a:cubicBezTo>
                  <a:cubicBezTo>
                    <a:pt x="42247" y="2267247"/>
                    <a:pt x="44594" y="2264900"/>
                    <a:pt x="44594" y="2264900"/>
                  </a:cubicBezTo>
                  <a:cubicBezTo>
                    <a:pt x="44594" y="2264900"/>
                    <a:pt x="46941" y="2262553"/>
                    <a:pt x="46941" y="2262553"/>
                  </a:cubicBezTo>
                  <a:cubicBezTo>
                    <a:pt x="46941" y="2262553"/>
                    <a:pt x="49288" y="2262553"/>
                    <a:pt x="49288" y="2260206"/>
                  </a:cubicBezTo>
                  <a:cubicBezTo>
                    <a:pt x="51635" y="2260206"/>
                    <a:pt x="51635" y="2260206"/>
                    <a:pt x="53982" y="2257859"/>
                  </a:cubicBezTo>
                  <a:cubicBezTo>
                    <a:pt x="53982" y="2257859"/>
                    <a:pt x="56329" y="2257859"/>
                    <a:pt x="56329" y="2257859"/>
                  </a:cubicBezTo>
                  <a:cubicBezTo>
                    <a:pt x="58676" y="2257859"/>
                    <a:pt x="61023" y="2257859"/>
                    <a:pt x="63370" y="2257859"/>
                  </a:cubicBezTo>
                  <a:cubicBezTo>
                    <a:pt x="68064" y="2257859"/>
                    <a:pt x="70411" y="2257859"/>
                    <a:pt x="75105" y="2260206"/>
                  </a:cubicBezTo>
                  <a:cubicBezTo>
                    <a:pt x="72758" y="2262553"/>
                    <a:pt x="70411" y="2267247"/>
                    <a:pt x="70411" y="2269594"/>
                  </a:cubicBezTo>
                  <a:cubicBezTo>
                    <a:pt x="70411" y="2281329"/>
                    <a:pt x="79800" y="2290717"/>
                    <a:pt x="91535" y="2290717"/>
                  </a:cubicBezTo>
                  <a:cubicBezTo>
                    <a:pt x="96229" y="2290717"/>
                    <a:pt x="100923" y="2288370"/>
                    <a:pt x="105617" y="2286023"/>
                  </a:cubicBezTo>
                  <a:cubicBezTo>
                    <a:pt x="105617" y="2288370"/>
                    <a:pt x="107964" y="2288370"/>
                    <a:pt x="107964" y="2288370"/>
                  </a:cubicBezTo>
                  <a:cubicBezTo>
                    <a:pt x="107964" y="2288370"/>
                    <a:pt x="110311" y="2290717"/>
                    <a:pt x="110311" y="2290717"/>
                  </a:cubicBezTo>
                  <a:cubicBezTo>
                    <a:pt x="115005" y="2295411"/>
                    <a:pt x="119699" y="2302453"/>
                    <a:pt x="124393" y="2309494"/>
                  </a:cubicBezTo>
                  <a:cubicBezTo>
                    <a:pt x="124393" y="2309494"/>
                    <a:pt x="126741" y="2311841"/>
                    <a:pt x="126741" y="2314188"/>
                  </a:cubicBezTo>
                  <a:cubicBezTo>
                    <a:pt x="131435" y="2321229"/>
                    <a:pt x="136129" y="2328270"/>
                    <a:pt x="140823" y="2335311"/>
                  </a:cubicBezTo>
                  <a:cubicBezTo>
                    <a:pt x="140823" y="2335311"/>
                    <a:pt x="143170" y="2337658"/>
                    <a:pt x="143170" y="2337658"/>
                  </a:cubicBezTo>
                  <a:cubicBezTo>
                    <a:pt x="147864" y="2344700"/>
                    <a:pt x="152558" y="2354088"/>
                    <a:pt x="159599" y="2361129"/>
                  </a:cubicBezTo>
                  <a:cubicBezTo>
                    <a:pt x="161946" y="2363476"/>
                    <a:pt x="161946" y="2365823"/>
                    <a:pt x="164293" y="2368170"/>
                  </a:cubicBezTo>
                  <a:cubicBezTo>
                    <a:pt x="168987" y="2375211"/>
                    <a:pt x="173681" y="2382252"/>
                    <a:pt x="178376" y="2389293"/>
                  </a:cubicBezTo>
                  <a:cubicBezTo>
                    <a:pt x="180723" y="2393987"/>
                    <a:pt x="183070" y="2398681"/>
                    <a:pt x="185417" y="2401028"/>
                  </a:cubicBezTo>
                  <a:cubicBezTo>
                    <a:pt x="190111" y="2408070"/>
                    <a:pt x="192458" y="2415111"/>
                    <a:pt x="197152" y="2419805"/>
                  </a:cubicBezTo>
                  <a:cubicBezTo>
                    <a:pt x="206540" y="2436234"/>
                    <a:pt x="215928" y="2455011"/>
                    <a:pt x="227664" y="2473787"/>
                  </a:cubicBezTo>
                  <a:cubicBezTo>
                    <a:pt x="222969" y="2478481"/>
                    <a:pt x="218275" y="2483175"/>
                    <a:pt x="218275" y="2490216"/>
                  </a:cubicBezTo>
                  <a:cubicBezTo>
                    <a:pt x="218275" y="2494910"/>
                    <a:pt x="220622" y="2499605"/>
                    <a:pt x="222969" y="2504299"/>
                  </a:cubicBezTo>
                  <a:cubicBezTo>
                    <a:pt x="199499" y="2527769"/>
                    <a:pt x="178376" y="2546545"/>
                    <a:pt x="159599" y="2562975"/>
                  </a:cubicBezTo>
                  <a:cubicBezTo>
                    <a:pt x="157252" y="2565322"/>
                    <a:pt x="154905" y="2567669"/>
                    <a:pt x="152558" y="2570016"/>
                  </a:cubicBezTo>
                  <a:cubicBezTo>
                    <a:pt x="150211" y="2572363"/>
                    <a:pt x="145517" y="2574710"/>
                    <a:pt x="143170" y="2577057"/>
                  </a:cubicBezTo>
                  <a:cubicBezTo>
                    <a:pt x="140823" y="2579404"/>
                    <a:pt x="136129" y="2581751"/>
                    <a:pt x="133782" y="2584098"/>
                  </a:cubicBezTo>
                  <a:cubicBezTo>
                    <a:pt x="131435" y="2586445"/>
                    <a:pt x="129088" y="2586445"/>
                    <a:pt x="124393" y="2588792"/>
                  </a:cubicBezTo>
                  <a:cubicBezTo>
                    <a:pt x="122046" y="2591139"/>
                    <a:pt x="117352" y="2593486"/>
                    <a:pt x="115005" y="2593486"/>
                  </a:cubicBezTo>
                  <a:cubicBezTo>
                    <a:pt x="112658" y="2595833"/>
                    <a:pt x="110311" y="2595833"/>
                    <a:pt x="107964" y="2595833"/>
                  </a:cubicBezTo>
                  <a:cubicBezTo>
                    <a:pt x="105617" y="2595833"/>
                    <a:pt x="103270" y="2598180"/>
                    <a:pt x="100923" y="2598180"/>
                  </a:cubicBezTo>
                  <a:cubicBezTo>
                    <a:pt x="98576" y="2591139"/>
                    <a:pt x="91535" y="2584098"/>
                    <a:pt x="82147" y="2584098"/>
                  </a:cubicBezTo>
                  <a:cubicBezTo>
                    <a:pt x="82147" y="2584098"/>
                    <a:pt x="79800" y="2584098"/>
                    <a:pt x="79800" y="2584098"/>
                  </a:cubicBezTo>
                  <a:cubicBezTo>
                    <a:pt x="77453" y="2574710"/>
                    <a:pt x="77453" y="2565322"/>
                    <a:pt x="75105" y="2555934"/>
                  </a:cubicBezTo>
                  <a:cubicBezTo>
                    <a:pt x="75105" y="2555934"/>
                    <a:pt x="75105" y="2555934"/>
                    <a:pt x="75105" y="2553587"/>
                  </a:cubicBezTo>
                  <a:cubicBezTo>
                    <a:pt x="72758" y="2539504"/>
                    <a:pt x="70411" y="2523075"/>
                    <a:pt x="70411" y="2508993"/>
                  </a:cubicBezTo>
                  <a:cubicBezTo>
                    <a:pt x="70411" y="2508993"/>
                    <a:pt x="70411" y="2508993"/>
                    <a:pt x="70411" y="2506646"/>
                  </a:cubicBezTo>
                  <a:cubicBezTo>
                    <a:pt x="68064" y="2492563"/>
                    <a:pt x="68064" y="2478481"/>
                    <a:pt x="65717" y="2466746"/>
                  </a:cubicBezTo>
                  <a:cubicBezTo>
                    <a:pt x="65717" y="2466746"/>
                    <a:pt x="65717" y="2466746"/>
                    <a:pt x="65717" y="2466746"/>
                  </a:cubicBezTo>
                  <a:cubicBezTo>
                    <a:pt x="65717" y="2452664"/>
                    <a:pt x="63370" y="2440928"/>
                    <a:pt x="63370" y="2429193"/>
                  </a:cubicBezTo>
                  <a:cubicBezTo>
                    <a:pt x="61023" y="2412764"/>
                    <a:pt x="61023" y="2398681"/>
                    <a:pt x="58676" y="2384599"/>
                  </a:cubicBezTo>
                  <a:cubicBezTo>
                    <a:pt x="58676" y="2382252"/>
                    <a:pt x="58676" y="2377558"/>
                    <a:pt x="58676" y="2375211"/>
                  </a:cubicBezTo>
                  <a:cubicBezTo>
                    <a:pt x="58676" y="2370517"/>
                    <a:pt x="58676" y="2368170"/>
                    <a:pt x="56329" y="2363476"/>
                  </a:cubicBezTo>
                  <a:cubicBezTo>
                    <a:pt x="56329" y="2358782"/>
                    <a:pt x="56329" y="2356435"/>
                    <a:pt x="53982" y="2351741"/>
                  </a:cubicBezTo>
                  <a:cubicBezTo>
                    <a:pt x="53982" y="2349394"/>
                    <a:pt x="53982" y="2344700"/>
                    <a:pt x="51635" y="2342352"/>
                  </a:cubicBezTo>
                  <a:cubicBezTo>
                    <a:pt x="51635" y="2340005"/>
                    <a:pt x="51635" y="2335311"/>
                    <a:pt x="49288" y="2332964"/>
                  </a:cubicBezTo>
                  <a:cubicBezTo>
                    <a:pt x="49288" y="2337658"/>
                    <a:pt x="46941" y="2335311"/>
                    <a:pt x="46941" y="2332964"/>
                  </a:cubicBezTo>
                  <a:cubicBezTo>
                    <a:pt x="46941" y="2330617"/>
                    <a:pt x="44594" y="2325923"/>
                    <a:pt x="44594" y="2323576"/>
                  </a:cubicBezTo>
                  <a:cubicBezTo>
                    <a:pt x="44594" y="2321229"/>
                    <a:pt x="42247" y="2318882"/>
                    <a:pt x="42247" y="2316535"/>
                  </a:cubicBezTo>
                  <a:cubicBezTo>
                    <a:pt x="42247" y="2314188"/>
                    <a:pt x="39900" y="2311841"/>
                    <a:pt x="39900" y="2309494"/>
                  </a:cubicBezTo>
                  <a:cubicBezTo>
                    <a:pt x="44594" y="2307147"/>
                    <a:pt x="46941" y="2302453"/>
                    <a:pt x="46941" y="2297759"/>
                  </a:cubicBezTo>
                  <a:cubicBezTo>
                    <a:pt x="46941" y="2288370"/>
                    <a:pt x="42247" y="2281329"/>
                    <a:pt x="32859" y="2278982"/>
                  </a:cubicBezTo>
                  <a:cubicBezTo>
                    <a:pt x="32859" y="2278982"/>
                    <a:pt x="32859" y="2278982"/>
                    <a:pt x="32859" y="2278982"/>
                  </a:cubicBezTo>
                  <a:cubicBezTo>
                    <a:pt x="35206" y="2276635"/>
                    <a:pt x="35206" y="2276635"/>
                    <a:pt x="35206" y="2274288"/>
                  </a:cubicBezTo>
                  <a:close/>
                  <a:moveTo>
                    <a:pt x="241746" y="2443275"/>
                  </a:moveTo>
                  <a:cubicBezTo>
                    <a:pt x="241746" y="2431540"/>
                    <a:pt x="244093" y="2417458"/>
                    <a:pt x="246440" y="2405723"/>
                  </a:cubicBezTo>
                  <a:cubicBezTo>
                    <a:pt x="246440" y="2403376"/>
                    <a:pt x="246440" y="2401028"/>
                    <a:pt x="246440" y="2398681"/>
                  </a:cubicBezTo>
                  <a:cubicBezTo>
                    <a:pt x="246440" y="2386946"/>
                    <a:pt x="248787" y="2375211"/>
                    <a:pt x="251134" y="2361129"/>
                  </a:cubicBezTo>
                  <a:cubicBezTo>
                    <a:pt x="251134" y="2356435"/>
                    <a:pt x="251134" y="2354088"/>
                    <a:pt x="251134" y="2349394"/>
                  </a:cubicBezTo>
                  <a:cubicBezTo>
                    <a:pt x="251134" y="2337658"/>
                    <a:pt x="253481" y="2325923"/>
                    <a:pt x="253481" y="2314188"/>
                  </a:cubicBezTo>
                  <a:cubicBezTo>
                    <a:pt x="253481" y="2309494"/>
                    <a:pt x="253481" y="2304800"/>
                    <a:pt x="255828" y="2300106"/>
                  </a:cubicBezTo>
                  <a:cubicBezTo>
                    <a:pt x="258175" y="2290717"/>
                    <a:pt x="258175" y="2278982"/>
                    <a:pt x="260522" y="2267247"/>
                  </a:cubicBezTo>
                  <a:cubicBezTo>
                    <a:pt x="260522" y="2260206"/>
                    <a:pt x="262869" y="2255512"/>
                    <a:pt x="262869" y="2248470"/>
                  </a:cubicBezTo>
                  <a:cubicBezTo>
                    <a:pt x="262869" y="2239082"/>
                    <a:pt x="265216" y="2227347"/>
                    <a:pt x="265216" y="2217959"/>
                  </a:cubicBezTo>
                  <a:cubicBezTo>
                    <a:pt x="265216" y="2210918"/>
                    <a:pt x="267563" y="2201530"/>
                    <a:pt x="267563" y="2194489"/>
                  </a:cubicBezTo>
                  <a:cubicBezTo>
                    <a:pt x="267563" y="2185100"/>
                    <a:pt x="269910" y="2175712"/>
                    <a:pt x="269910" y="2166324"/>
                  </a:cubicBezTo>
                  <a:cubicBezTo>
                    <a:pt x="269910" y="2156936"/>
                    <a:pt x="272257" y="2147548"/>
                    <a:pt x="272257" y="2138159"/>
                  </a:cubicBezTo>
                  <a:cubicBezTo>
                    <a:pt x="272257" y="2131118"/>
                    <a:pt x="274604" y="2121730"/>
                    <a:pt x="274604" y="2114689"/>
                  </a:cubicBezTo>
                  <a:cubicBezTo>
                    <a:pt x="276951" y="2102954"/>
                    <a:pt x="276951" y="2091218"/>
                    <a:pt x="279299" y="2081830"/>
                  </a:cubicBezTo>
                  <a:cubicBezTo>
                    <a:pt x="279299" y="2074789"/>
                    <a:pt x="281646" y="2070095"/>
                    <a:pt x="281646" y="2063054"/>
                  </a:cubicBezTo>
                  <a:cubicBezTo>
                    <a:pt x="283993" y="2048971"/>
                    <a:pt x="283993" y="2037236"/>
                    <a:pt x="286340" y="2023154"/>
                  </a:cubicBezTo>
                  <a:cubicBezTo>
                    <a:pt x="286340" y="2018460"/>
                    <a:pt x="288687" y="2013766"/>
                    <a:pt x="288687" y="2009072"/>
                  </a:cubicBezTo>
                  <a:cubicBezTo>
                    <a:pt x="291034" y="1994990"/>
                    <a:pt x="293381" y="1978560"/>
                    <a:pt x="293381" y="1964478"/>
                  </a:cubicBezTo>
                  <a:cubicBezTo>
                    <a:pt x="293381" y="1962131"/>
                    <a:pt x="293381" y="1957437"/>
                    <a:pt x="295728" y="1955090"/>
                  </a:cubicBezTo>
                  <a:cubicBezTo>
                    <a:pt x="298075" y="1936313"/>
                    <a:pt x="300422" y="1919884"/>
                    <a:pt x="302769" y="1901108"/>
                  </a:cubicBezTo>
                  <a:cubicBezTo>
                    <a:pt x="302769" y="1901108"/>
                    <a:pt x="302769" y="1898761"/>
                    <a:pt x="302769" y="1898761"/>
                  </a:cubicBezTo>
                  <a:cubicBezTo>
                    <a:pt x="302769" y="1889372"/>
                    <a:pt x="305116" y="1882331"/>
                    <a:pt x="305116" y="1872943"/>
                  </a:cubicBezTo>
                  <a:cubicBezTo>
                    <a:pt x="309810" y="1868249"/>
                    <a:pt x="312157" y="1863555"/>
                    <a:pt x="312157" y="1858861"/>
                  </a:cubicBezTo>
                  <a:cubicBezTo>
                    <a:pt x="312157" y="1854167"/>
                    <a:pt x="309810" y="1851820"/>
                    <a:pt x="309810" y="1849473"/>
                  </a:cubicBezTo>
                  <a:cubicBezTo>
                    <a:pt x="309810" y="1847126"/>
                    <a:pt x="309810" y="1842432"/>
                    <a:pt x="312157" y="1840084"/>
                  </a:cubicBezTo>
                  <a:cubicBezTo>
                    <a:pt x="349710" y="1795491"/>
                    <a:pt x="389610" y="1753244"/>
                    <a:pt x="431857" y="1713344"/>
                  </a:cubicBezTo>
                  <a:cubicBezTo>
                    <a:pt x="434204" y="1713344"/>
                    <a:pt x="434204" y="1715691"/>
                    <a:pt x="436551" y="1715691"/>
                  </a:cubicBezTo>
                  <a:cubicBezTo>
                    <a:pt x="434204" y="1718038"/>
                    <a:pt x="434204" y="1722732"/>
                    <a:pt x="434204" y="1725079"/>
                  </a:cubicBezTo>
                  <a:cubicBezTo>
                    <a:pt x="434204" y="1734467"/>
                    <a:pt x="438898" y="1741508"/>
                    <a:pt x="448286" y="1743855"/>
                  </a:cubicBezTo>
                  <a:cubicBezTo>
                    <a:pt x="443592" y="1757938"/>
                    <a:pt x="441245" y="1772020"/>
                    <a:pt x="436551" y="1783755"/>
                  </a:cubicBezTo>
                  <a:cubicBezTo>
                    <a:pt x="434204" y="1790796"/>
                    <a:pt x="431857" y="1797838"/>
                    <a:pt x="429509" y="1802532"/>
                  </a:cubicBezTo>
                  <a:cubicBezTo>
                    <a:pt x="427162" y="1807226"/>
                    <a:pt x="427162" y="1811920"/>
                    <a:pt x="424815" y="1818961"/>
                  </a:cubicBezTo>
                  <a:cubicBezTo>
                    <a:pt x="373180" y="1997337"/>
                    <a:pt x="326239" y="2168671"/>
                    <a:pt x="283993" y="2321229"/>
                  </a:cubicBezTo>
                  <a:cubicBezTo>
                    <a:pt x="276951" y="2344700"/>
                    <a:pt x="272257" y="2365823"/>
                    <a:pt x="265216" y="2389293"/>
                  </a:cubicBezTo>
                  <a:cubicBezTo>
                    <a:pt x="262869" y="2396334"/>
                    <a:pt x="260522" y="2403376"/>
                    <a:pt x="260522" y="2410417"/>
                  </a:cubicBezTo>
                  <a:cubicBezTo>
                    <a:pt x="260522" y="2415111"/>
                    <a:pt x="258175" y="2417458"/>
                    <a:pt x="258175" y="2422152"/>
                  </a:cubicBezTo>
                  <a:cubicBezTo>
                    <a:pt x="255828" y="2431540"/>
                    <a:pt x="253481" y="2443275"/>
                    <a:pt x="248787" y="2452664"/>
                  </a:cubicBezTo>
                  <a:cubicBezTo>
                    <a:pt x="248787" y="2457358"/>
                    <a:pt x="246440" y="2459705"/>
                    <a:pt x="246440" y="2464399"/>
                  </a:cubicBezTo>
                  <a:cubicBezTo>
                    <a:pt x="244093" y="2469093"/>
                    <a:pt x="244093" y="2473787"/>
                    <a:pt x="241746" y="2478481"/>
                  </a:cubicBezTo>
                  <a:cubicBezTo>
                    <a:pt x="241746" y="2478481"/>
                    <a:pt x="241746" y="2478481"/>
                    <a:pt x="239399" y="2478481"/>
                  </a:cubicBezTo>
                  <a:cubicBezTo>
                    <a:pt x="239399" y="2469093"/>
                    <a:pt x="241746" y="2459705"/>
                    <a:pt x="241746" y="2450317"/>
                  </a:cubicBezTo>
                  <a:cubicBezTo>
                    <a:pt x="241746" y="2445622"/>
                    <a:pt x="241746" y="2443275"/>
                    <a:pt x="241746" y="2443275"/>
                  </a:cubicBezTo>
                  <a:close/>
                  <a:moveTo>
                    <a:pt x="307463" y="1842432"/>
                  </a:moveTo>
                  <a:cubicBezTo>
                    <a:pt x="307463" y="1842432"/>
                    <a:pt x="309810" y="1840084"/>
                    <a:pt x="309810" y="1840084"/>
                  </a:cubicBezTo>
                  <a:cubicBezTo>
                    <a:pt x="309810" y="1840084"/>
                    <a:pt x="309810" y="1842432"/>
                    <a:pt x="307463" y="1842432"/>
                  </a:cubicBezTo>
                  <a:cubicBezTo>
                    <a:pt x="309810" y="1842432"/>
                    <a:pt x="307463" y="1842432"/>
                    <a:pt x="307463" y="1842432"/>
                  </a:cubicBezTo>
                  <a:close/>
                  <a:moveTo>
                    <a:pt x="206540" y="1844779"/>
                  </a:moveTo>
                  <a:cubicBezTo>
                    <a:pt x="208887" y="1840084"/>
                    <a:pt x="213581" y="1835390"/>
                    <a:pt x="215928" y="1830696"/>
                  </a:cubicBezTo>
                  <a:cubicBezTo>
                    <a:pt x="222969" y="1821308"/>
                    <a:pt x="230011" y="1811920"/>
                    <a:pt x="237052" y="1802532"/>
                  </a:cubicBezTo>
                  <a:cubicBezTo>
                    <a:pt x="239399" y="1797838"/>
                    <a:pt x="241746" y="1795491"/>
                    <a:pt x="244093" y="1790796"/>
                  </a:cubicBezTo>
                  <a:cubicBezTo>
                    <a:pt x="251134" y="1781408"/>
                    <a:pt x="258175" y="1772020"/>
                    <a:pt x="265216" y="1760285"/>
                  </a:cubicBezTo>
                  <a:cubicBezTo>
                    <a:pt x="267563" y="1764979"/>
                    <a:pt x="269910" y="1772020"/>
                    <a:pt x="269910" y="1776714"/>
                  </a:cubicBezTo>
                  <a:cubicBezTo>
                    <a:pt x="269910" y="1779061"/>
                    <a:pt x="272257" y="1781408"/>
                    <a:pt x="272257" y="1783755"/>
                  </a:cubicBezTo>
                  <a:cubicBezTo>
                    <a:pt x="274604" y="1788449"/>
                    <a:pt x="274604" y="1795491"/>
                    <a:pt x="276951" y="1800185"/>
                  </a:cubicBezTo>
                  <a:cubicBezTo>
                    <a:pt x="276951" y="1802532"/>
                    <a:pt x="279299" y="1807226"/>
                    <a:pt x="279299" y="1811920"/>
                  </a:cubicBezTo>
                  <a:cubicBezTo>
                    <a:pt x="281646" y="1816614"/>
                    <a:pt x="281646" y="1821308"/>
                    <a:pt x="283993" y="1828349"/>
                  </a:cubicBezTo>
                  <a:cubicBezTo>
                    <a:pt x="283993" y="1830696"/>
                    <a:pt x="286340" y="1835390"/>
                    <a:pt x="286340" y="1840084"/>
                  </a:cubicBezTo>
                  <a:cubicBezTo>
                    <a:pt x="281646" y="1842432"/>
                    <a:pt x="276951" y="1844779"/>
                    <a:pt x="274604" y="1849473"/>
                  </a:cubicBezTo>
                  <a:cubicBezTo>
                    <a:pt x="265216" y="1844779"/>
                    <a:pt x="253481" y="1842432"/>
                    <a:pt x="241746" y="1842432"/>
                  </a:cubicBezTo>
                  <a:cubicBezTo>
                    <a:pt x="227664" y="1842432"/>
                    <a:pt x="213581" y="1844779"/>
                    <a:pt x="201846" y="1851820"/>
                  </a:cubicBezTo>
                  <a:cubicBezTo>
                    <a:pt x="204193" y="1847126"/>
                    <a:pt x="206540" y="1844779"/>
                    <a:pt x="206540" y="1844779"/>
                  </a:cubicBezTo>
                  <a:close/>
                  <a:moveTo>
                    <a:pt x="241746" y="1725079"/>
                  </a:moveTo>
                  <a:cubicBezTo>
                    <a:pt x="234705" y="1729773"/>
                    <a:pt x="230011" y="1736814"/>
                    <a:pt x="222969" y="1741508"/>
                  </a:cubicBezTo>
                  <a:cubicBezTo>
                    <a:pt x="222969" y="1741508"/>
                    <a:pt x="220622" y="1743855"/>
                    <a:pt x="218275" y="1743855"/>
                  </a:cubicBezTo>
                  <a:cubicBezTo>
                    <a:pt x="211234" y="1750897"/>
                    <a:pt x="206540" y="1757938"/>
                    <a:pt x="199499" y="1762632"/>
                  </a:cubicBezTo>
                  <a:cubicBezTo>
                    <a:pt x="199499" y="1762632"/>
                    <a:pt x="199499" y="1762632"/>
                    <a:pt x="197152" y="1764979"/>
                  </a:cubicBezTo>
                  <a:cubicBezTo>
                    <a:pt x="192458" y="1774367"/>
                    <a:pt x="187764" y="1781408"/>
                    <a:pt x="180723" y="1788449"/>
                  </a:cubicBezTo>
                  <a:cubicBezTo>
                    <a:pt x="180723" y="1788449"/>
                    <a:pt x="180723" y="1788449"/>
                    <a:pt x="178376" y="1790796"/>
                  </a:cubicBezTo>
                  <a:cubicBezTo>
                    <a:pt x="171334" y="1797838"/>
                    <a:pt x="166640" y="1807226"/>
                    <a:pt x="159599" y="1816614"/>
                  </a:cubicBezTo>
                  <a:cubicBezTo>
                    <a:pt x="154905" y="1823655"/>
                    <a:pt x="147864" y="1833043"/>
                    <a:pt x="143170" y="1840084"/>
                  </a:cubicBezTo>
                  <a:cubicBezTo>
                    <a:pt x="143170" y="1842432"/>
                    <a:pt x="140823" y="1844779"/>
                    <a:pt x="140823" y="1847126"/>
                  </a:cubicBezTo>
                  <a:cubicBezTo>
                    <a:pt x="136129" y="1851820"/>
                    <a:pt x="133782" y="1858861"/>
                    <a:pt x="131435" y="1863555"/>
                  </a:cubicBezTo>
                  <a:cubicBezTo>
                    <a:pt x="131435" y="1863555"/>
                    <a:pt x="131435" y="1863555"/>
                    <a:pt x="131435" y="1863555"/>
                  </a:cubicBezTo>
                  <a:cubicBezTo>
                    <a:pt x="131435" y="1861208"/>
                    <a:pt x="133782" y="1858861"/>
                    <a:pt x="133782" y="1856514"/>
                  </a:cubicBezTo>
                  <a:cubicBezTo>
                    <a:pt x="136129" y="1849473"/>
                    <a:pt x="140823" y="1840084"/>
                    <a:pt x="143170" y="1833043"/>
                  </a:cubicBezTo>
                  <a:cubicBezTo>
                    <a:pt x="145517" y="1828349"/>
                    <a:pt x="147864" y="1821308"/>
                    <a:pt x="150211" y="1816614"/>
                  </a:cubicBezTo>
                  <a:cubicBezTo>
                    <a:pt x="154905" y="1809573"/>
                    <a:pt x="157252" y="1802532"/>
                    <a:pt x="161946" y="1795491"/>
                  </a:cubicBezTo>
                  <a:cubicBezTo>
                    <a:pt x="164293" y="1790796"/>
                    <a:pt x="166640" y="1786102"/>
                    <a:pt x="168987" y="1779061"/>
                  </a:cubicBezTo>
                  <a:cubicBezTo>
                    <a:pt x="173681" y="1772020"/>
                    <a:pt x="178376" y="1764979"/>
                    <a:pt x="183070" y="1757938"/>
                  </a:cubicBezTo>
                  <a:cubicBezTo>
                    <a:pt x="185417" y="1755591"/>
                    <a:pt x="187764" y="1750897"/>
                    <a:pt x="190111" y="1746203"/>
                  </a:cubicBezTo>
                  <a:cubicBezTo>
                    <a:pt x="194805" y="1739161"/>
                    <a:pt x="201846" y="1729773"/>
                    <a:pt x="206540" y="1722732"/>
                  </a:cubicBezTo>
                  <a:cubicBezTo>
                    <a:pt x="208887" y="1720385"/>
                    <a:pt x="211234" y="1715691"/>
                    <a:pt x="213581" y="1713344"/>
                  </a:cubicBezTo>
                  <a:cubicBezTo>
                    <a:pt x="218275" y="1708650"/>
                    <a:pt x="220622" y="1703956"/>
                    <a:pt x="225316" y="1699262"/>
                  </a:cubicBezTo>
                  <a:cubicBezTo>
                    <a:pt x="227664" y="1701609"/>
                    <a:pt x="232358" y="1703956"/>
                    <a:pt x="234705" y="1703956"/>
                  </a:cubicBezTo>
                  <a:cubicBezTo>
                    <a:pt x="237052" y="1703956"/>
                    <a:pt x="239399" y="1703956"/>
                    <a:pt x="241746" y="1701609"/>
                  </a:cubicBezTo>
                  <a:cubicBezTo>
                    <a:pt x="244093" y="1703956"/>
                    <a:pt x="244093" y="1706303"/>
                    <a:pt x="246440" y="1710997"/>
                  </a:cubicBezTo>
                  <a:cubicBezTo>
                    <a:pt x="246440" y="1713344"/>
                    <a:pt x="248787" y="1713344"/>
                    <a:pt x="248787" y="1715691"/>
                  </a:cubicBezTo>
                  <a:cubicBezTo>
                    <a:pt x="248787" y="1715691"/>
                    <a:pt x="248787" y="1718038"/>
                    <a:pt x="248787" y="1718038"/>
                  </a:cubicBezTo>
                  <a:cubicBezTo>
                    <a:pt x="246440" y="1720385"/>
                    <a:pt x="246440" y="1720385"/>
                    <a:pt x="244093" y="1720385"/>
                  </a:cubicBezTo>
                  <a:cubicBezTo>
                    <a:pt x="246440" y="1722732"/>
                    <a:pt x="244093" y="1725079"/>
                    <a:pt x="241746" y="1725079"/>
                  </a:cubicBezTo>
                  <a:close/>
                  <a:moveTo>
                    <a:pt x="105617" y="1917537"/>
                  </a:moveTo>
                  <a:cubicBezTo>
                    <a:pt x="103270" y="1924578"/>
                    <a:pt x="100923" y="1933966"/>
                    <a:pt x="96229" y="1943354"/>
                  </a:cubicBezTo>
                  <a:cubicBezTo>
                    <a:pt x="93882" y="1950396"/>
                    <a:pt x="91535" y="1957437"/>
                    <a:pt x="89188" y="1964478"/>
                  </a:cubicBezTo>
                  <a:cubicBezTo>
                    <a:pt x="89188" y="1966825"/>
                    <a:pt x="86841" y="1969172"/>
                    <a:pt x="86841" y="1973866"/>
                  </a:cubicBezTo>
                  <a:cubicBezTo>
                    <a:pt x="91535" y="1962131"/>
                    <a:pt x="93882" y="1952743"/>
                    <a:pt x="96229" y="1943354"/>
                  </a:cubicBezTo>
                  <a:cubicBezTo>
                    <a:pt x="96229" y="1938660"/>
                    <a:pt x="98576" y="1933966"/>
                    <a:pt x="98576" y="1929272"/>
                  </a:cubicBezTo>
                  <a:cubicBezTo>
                    <a:pt x="98576" y="1926925"/>
                    <a:pt x="100923" y="1924578"/>
                    <a:pt x="100923" y="1924578"/>
                  </a:cubicBezTo>
                  <a:cubicBezTo>
                    <a:pt x="103270" y="1919884"/>
                    <a:pt x="105617" y="1917537"/>
                    <a:pt x="105617" y="1912843"/>
                  </a:cubicBezTo>
                  <a:cubicBezTo>
                    <a:pt x="107964" y="1905802"/>
                    <a:pt x="110311" y="1901108"/>
                    <a:pt x="115005" y="1894066"/>
                  </a:cubicBezTo>
                  <a:cubicBezTo>
                    <a:pt x="115005" y="1894066"/>
                    <a:pt x="115005" y="1896413"/>
                    <a:pt x="115005" y="1896413"/>
                  </a:cubicBezTo>
                  <a:cubicBezTo>
                    <a:pt x="112658" y="1905802"/>
                    <a:pt x="110311" y="1912843"/>
                    <a:pt x="105617" y="1917537"/>
                  </a:cubicBezTo>
                  <a:close/>
                  <a:moveTo>
                    <a:pt x="58676" y="2037236"/>
                  </a:moveTo>
                  <a:cubicBezTo>
                    <a:pt x="58676" y="2037236"/>
                    <a:pt x="58676" y="2034889"/>
                    <a:pt x="58676" y="2037236"/>
                  </a:cubicBezTo>
                  <a:cubicBezTo>
                    <a:pt x="56329" y="2034889"/>
                    <a:pt x="56329" y="2032542"/>
                    <a:pt x="56329" y="2030195"/>
                  </a:cubicBezTo>
                  <a:cubicBezTo>
                    <a:pt x="56329" y="2030195"/>
                    <a:pt x="56329" y="2030195"/>
                    <a:pt x="56329" y="2027848"/>
                  </a:cubicBez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27848"/>
                    <a:pt x="58676" y="2027848"/>
                    <a:pt x="58676" y="2027848"/>
                  </a:cubicBezTo>
                  <a:cubicBezTo>
                    <a:pt x="61023" y="2030195"/>
                    <a:pt x="61023" y="2032542"/>
                    <a:pt x="58676" y="2037236"/>
                  </a:cubicBezTo>
                  <a:close/>
                  <a:moveTo>
                    <a:pt x="248787" y="1621809"/>
                  </a:moveTo>
                  <a:cubicBezTo>
                    <a:pt x="251134" y="1612421"/>
                    <a:pt x="253481" y="1600686"/>
                    <a:pt x="255828" y="1591297"/>
                  </a:cubicBezTo>
                  <a:cubicBezTo>
                    <a:pt x="255828" y="1586603"/>
                    <a:pt x="258175" y="1579562"/>
                    <a:pt x="258175" y="1574868"/>
                  </a:cubicBezTo>
                  <a:cubicBezTo>
                    <a:pt x="260522" y="1565480"/>
                    <a:pt x="262869" y="1556092"/>
                    <a:pt x="262869" y="1546704"/>
                  </a:cubicBezTo>
                  <a:cubicBezTo>
                    <a:pt x="265216" y="1539662"/>
                    <a:pt x="265216" y="1532621"/>
                    <a:pt x="267563" y="1527927"/>
                  </a:cubicBezTo>
                  <a:cubicBezTo>
                    <a:pt x="269910" y="1520886"/>
                    <a:pt x="269910" y="1511498"/>
                    <a:pt x="272257" y="1504457"/>
                  </a:cubicBezTo>
                  <a:cubicBezTo>
                    <a:pt x="274604" y="1497416"/>
                    <a:pt x="274604" y="1490375"/>
                    <a:pt x="276951" y="1483333"/>
                  </a:cubicBezTo>
                  <a:cubicBezTo>
                    <a:pt x="279299" y="1476292"/>
                    <a:pt x="279299" y="1469251"/>
                    <a:pt x="281646" y="1462210"/>
                  </a:cubicBezTo>
                  <a:cubicBezTo>
                    <a:pt x="281646" y="1457516"/>
                    <a:pt x="283993" y="1452822"/>
                    <a:pt x="283993" y="1448128"/>
                  </a:cubicBezTo>
                  <a:cubicBezTo>
                    <a:pt x="286340" y="1443434"/>
                    <a:pt x="288687" y="1436392"/>
                    <a:pt x="293381" y="1431698"/>
                  </a:cubicBezTo>
                  <a:cubicBezTo>
                    <a:pt x="300422" y="1419963"/>
                    <a:pt x="305116" y="1408228"/>
                    <a:pt x="312157" y="1398840"/>
                  </a:cubicBezTo>
                  <a:cubicBezTo>
                    <a:pt x="316851" y="1391799"/>
                    <a:pt x="319198" y="1384757"/>
                    <a:pt x="323892" y="1377716"/>
                  </a:cubicBezTo>
                  <a:cubicBezTo>
                    <a:pt x="330934" y="1365981"/>
                    <a:pt x="337975" y="1354246"/>
                    <a:pt x="345016" y="1340164"/>
                  </a:cubicBezTo>
                  <a:cubicBezTo>
                    <a:pt x="349710" y="1333122"/>
                    <a:pt x="352057" y="1328428"/>
                    <a:pt x="356751" y="1321387"/>
                  </a:cubicBezTo>
                  <a:cubicBezTo>
                    <a:pt x="366139" y="1304958"/>
                    <a:pt x="377874" y="1288529"/>
                    <a:pt x="387263" y="1272099"/>
                  </a:cubicBezTo>
                  <a:cubicBezTo>
                    <a:pt x="387263" y="1269752"/>
                    <a:pt x="389610" y="1269752"/>
                    <a:pt x="389610" y="1267405"/>
                  </a:cubicBezTo>
                  <a:cubicBezTo>
                    <a:pt x="394304" y="1260364"/>
                    <a:pt x="396651" y="1255670"/>
                    <a:pt x="401345" y="1250976"/>
                  </a:cubicBezTo>
                  <a:cubicBezTo>
                    <a:pt x="401345" y="1250976"/>
                    <a:pt x="403692" y="1248629"/>
                    <a:pt x="403692" y="1248629"/>
                  </a:cubicBezTo>
                  <a:cubicBezTo>
                    <a:pt x="408386" y="1246282"/>
                    <a:pt x="413080" y="1241588"/>
                    <a:pt x="417774" y="1239241"/>
                  </a:cubicBezTo>
                  <a:cubicBezTo>
                    <a:pt x="422468" y="1236893"/>
                    <a:pt x="427162" y="1234546"/>
                    <a:pt x="431857" y="1232199"/>
                  </a:cubicBezTo>
                  <a:cubicBezTo>
                    <a:pt x="434204" y="1229852"/>
                    <a:pt x="436551" y="1229852"/>
                    <a:pt x="438898" y="1227505"/>
                  </a:cubicBezTo>
                  <a:cubicBezTo>
                    <a:pt x="436551" y="1232199"/>
                    <a:pt x="436551" y="1236893"/>
                    <a:pt x="434204" y="1241588"/>
                  </a:cubicBezTo>
                  <a:cubicBezTo>
                    <a:pt x="431857" y="1246282"/>
                    <a:pt x="431857" y="1250976"/>
                    <a:pt x="429509" y="1255670"/>
                  </a:cubicBezTo>
                  <a:cubicBezTo>
                    <a:pt x="427162" y="1260364"/>
                    <a:pt x="427162" y="1265058"/>
                    <a:pt x="424815" y="1269752"/>
                  </a:cubicBezTo>
                  <a:cubicBezTo>
                    <a:pt x="422468" y="1274446"/>
                    <a:pt x="422468" y="1279140"/>
                    <a:pt x="420121" y="1283834"/>
                  </a:cubicBezTo>
                  <a:cubicBezTo>
                    <a:pt x="417774" y="1288529"/>
                    <a:pt x="417774" y="1293223"/>
                    <a:pt x="415427" y="1297917"/>
                  </a:cubicBezTo>
                  <a:cubicBezTo>
                    <a:pt x="413080" y="1302611"/>
                    <a:pt x="413080" y="1307305"/>
                    <a:pt x="410733" y="1311999"/>
                  </a:cubicBezTo>
                  <a:cubicBezTo>
                    <a:pt x="408386" y="1316693"/>
                    <a:pt x="408386" y="1321387"/>
                    <a:pt x="406039" y="1326081"/>
                  </a:cubicBezTo>
                  <a:cubicBezTo>
                    <a:pt x="403692" y="1330775"/>
                    <a:pt x="403692" y="1335469"/>
                    <a:pt x="401345" y="1342511"/>
                  </a:cubicBezTo>
                  <a:cubicBezTo>
                    <a:pt x="398998" y="1347205"/>
                    <a:pt x="398998" y="1351899"/>
                    <a:pt x="396651" y="1356593"/>
                  </a:cubicBezTo>
                  <a:cubicBezTo>
                    <a:pt x="394304" y="1361287"/>
                    <a:pt x="394304" y="1368328"/>
                    <a:pt x="391957" y="1373022"/>
                  </a:cubicBezTo>
                  <a:cubicBezTo>
                    <a:pt x="389610" y="1377716"/>
                    <a:pt x="389610" y="1382410"/>
                    <a:pt x="387263" y="1387104"/>
                  </a:cubicBezTo>
                  <a:cubicBezTo>
                    <a:pt x="387263" y="1391799"/>
                    <a:pt x="384916" y="1394146"/>
                    <a:pt x="384916" y="1398840"/>
                  </a:cubicBezTo>
                  <a:cubicBezTo>
                    <a:pt x="377874" y="1410575"/>
                    <a:pt x="368486" y="1422310"/>
                    <a:pt x="361445" y="1434045"/>
                  </a:cubicBezTo>
                  <a:cubicBezTo>
                    <a:pt x="356751" y="1441087"/>
                    <a:pt x="352057" y="1450475"/>
                    <a:pt x="347363" y="1457516"/>
                  </a:cubicBezTo>
                  <a:cubicBezTo>
                    <a:pt x="340322" y="1469251"/>
                    <a:pt x="333281" y="1480986"/>
                    <a:pt x="326239" y="1495069"/>
                  </a:cubicBezTo>
                  <a:cubicBezTo>
                    <a:pt x="321545" y="1504457"/>
                    <a:pt x="316851" y="1513845"/>
                    <a:pt x="309810" y="1523233"/>
                  </a:cubicBezTo>
                  <a:cubicBezTo>
                    <a:pt x="302769" y="1534968"/>
                    <a:pt x="298075" y="1546704"/>
                    <a:pt x="291034" y="1556092"/>
                  </a:cubicBezTo>
                  <a:cubicBezTo>
                    <a:pt x="286340" y="1565480"/>
                    <a:pt x="279299" y="1577215"/>
                    <a:pt x="274604" y="1586603"/>
                  </a:cubicBezTo>
                  <a:cubicBezTo>
                    <a:pt x="269910" y="1598339"/>
                    <a:pt x="262869" y="1607727"/>
                    <a:pt x="258175" y="1619462"/>
                  </a:cubicBezTo>
                  <a:cubicBezTo>
                    <a:pt x="253481" y="1631197"/>
                    <a:pt x="246440" y="1640586"/>
                    <a:pt x="241746" y="1652321"/>
                  </a:cubicBezTo>
                  <a:cubicBezTo>
                    <a:pt x="239399" y="1657015"/>
                    <a:pt x="237052" y="1661709"/>
                    <a:pt x="234705" y="1668750"/>
                  </a:cubicBezTo>
                  <a:cubicBezTo>
                    <a:pt x="234705" y="1668750"/>
                    <a:pt x="232358" y="1668750"/>
                    <a:pt x="230011" y="1668750"/>
                  </a:cubicBezTo>
                  <a:cubicBezTo>
                    <a:pt x="232358" y="1659362"/>
                    <a:pt x="234705" y="1649974"/>
                    <a:pt x="234705" y="1640586"/>
                  </a:cubicBezTo>
                  <a:cubicBezTo>
                    <a:pt x="246440" y="1631197"/>
                    <a:pt x="248787" y="1626503"/>
                    <a:pt x="248787" y="1621809"/>
                  </a:cubicBezTo>
                  <a:close/>
                  <a:moveTo>
                    <a:pt x="382569" y="1260364"/>
                  </a:moveTo>
                  <a:cubicBezTo>
                    <a:pt x="377874" y="1262711"/>
                    <a:pt x="375527" y="1265058"/>
                    <a:pt x="370833" y="1269752"/>
                  </a:cubicBezTo>
                  <a:cubicBezTo>
                    <a:pt x="375527" y="1262711"/>
                    <a:pt x="380222" y="1255670"/>
                    <a:pt x="384916" y="1248629"/>
                  </a:cubicBezTo>
                  <a:cubicBezTo>
                    <a:pt x="389610" y="1241588"/>
                    <a:pt x="396651" y="1234546"/>
                    <a:pt x="401345" y="1225158"/>
                  </a:cubicBezTo>
                  <a:cubicBezTo>
                    <a:pt x="408386" y="1218117"/>
                    <a:pt x="413080" y="1211076"/>
                    <a:pt x="420121" y="1201688"/>
                  </a:cubicBezTo>
                  <a:cubicBezTo>
                    <a:pt x="427162" y="1194647"/>
                    <a:pt x="431857" y="1187606"/>
                    <a:pt x="438898" y="1180564"/>
                  </a:cubicBezTo>
                  <a:cubicBezTo>
                    <a:pt x="441245" y="1175870"/>
                    <a:pt x="445939" y="1171176"/>
                    <a:pt x="450633" y="1168829"/>
                  </a:cubicBezTo>
                  <a:cubicBezTo>
                    <a:pt x="450633" y="1168829"/>
                    <a:pt x="450633" y="1168829"/>
                    <a:pt x="450633" y="1168829"/>
                  </a:cubicBezTo>
                  <a:cubicBezTo>
                    <a:pt x="445939" y="1175870"/>
                    <a:pt x="441245" y="1180564"/>
                    <a:pt x="438898" y="1187606"/>
                  </a:cubicBezTo>
                  <a:cubicBezTo>
                    <a:pt x="434204" y="1196994"/>
                    <a:pt x="427162" y="1204035"/>
                    <a:pt x="422468" y="1213423"/>
                  </a:cubicBezTo>
                  <a:cubicBezTo>
                    <a:pt x="415427" y="1222811"/>
                    <a:pt x="410733" y="1232199"/>
                    <a:pt x="403692" y="1241588"/>
                  </a:cubicBezTo>
                  <a:cubicBezTo>
                    <a:pt x="403692" y="1241588"/>
                    <a:pt x="403692" y="1243935"/>
                    <a:pt x="401345" y="1243935"/>
                  </a:cubicBezTo>
                  <a:cubicBezTo>
                    <a:pt x="398998" y="1246282"/>
                    <a:pt x="396651" y="1246282"/>
                    <a:pt x="394304" y="1248629"/>
                  </a:cubicBezTo>
                  <a:cubicBezTo>
                    <a:pt x="389610" y="1253323"/>
                    <a:pt x="384916" y="1258017"/>
                    <a:pt x="382569" y="1260364"/>
                  </a:cubicBezTo>
                  <a:close/>
                  <a:moveTo>
                    <a:pt x="337975" y="1311999"/>
                  </a:moveTo>
                  <a:cubicBezTo>
                    <a:pt x="335628" y="1316693"/>
                    <a:pt x="330934" y="1321387"/>
                    <a:pt x="328587" y="1326081"/>
                  </a:cubicBezTo>
                  <a:cubicBezTo>
                    <a:pt x="328587" y="1323734"/>
                    <a:pt x="326239" y="1321387"/>
                    <a:pt x="323892" y="1319040"/>
                  </a:cubicBezTo>
                  <a:cubicBezTo>
                    <a:pt x="326239" y="1316693"/>
                    <a:pt x="326239" y="1314346"/>
                    <a:pt x="328587" y="1311999"/>
                  </a:cubicBezTo>
                  <a:cubicBezTo>
                    <a:pt x="330934" y="1309652"/>
                    <a:pt x="333281" y="1304958"/>
                    <a:pt x="335628" y="1302611"/>
                  </a:cubicBezTo>
                  <a:cubicBezTo>
                    <a:pt x="340322" y="1297917"/>
                    <a:pt x="342669" y="1293223"/>
                    <a:pt x="347363" y="1290876"/>
                  </a:cubicBezTo>
                  <a:cubicBezTo>
                    <a:pt x="349710" y="1288529"/>
                    <a:pt x="352057" y="1283834"/>
                    <a:pt x="356751" y="1281487"/>
                  </a:cubicBezTo>
                  <a:cubicBezTo>
                    <a:pt x="354404" y="1283834"/>
                    <a:pt x="354404" y="1286181"/>
                    <a:pt x="352057" y="1288529"/>
                  </a:cubicBezTo>
                  <a:cubicBezTo>
                    <a:pt x="349710" y="1297917"/>
                    <a:pt x="345016" y="1304958"/>
                    <a:pt x="337975" y="1311999"/>
                  </a:cubicBezTo>
                  <a:close/>
                  <a:moveTo>
                    <a:pt x="462368" y="1213423"/>
                  </a:moveTo>
                  <a:cubicBezTo>
                    <a:pt x="467062" y="1211076"/>
                    <a:pt x="471756" y="1208729"/>
                    <a:pt x="476450" y="1206382"/>
                  </a:cubicBezTo>
                  <a:cubicBezTo>
                    <a:pt x="481145" y="1204035"/>
                    <a:pt x="485839" y="1204035"/>
                    <a:pt x="490533" y="1201688"/>
                  </a:cubicBezTo>
                  <a:cubicBezTo>
                    <a:pt x="495227" y="1199341"/>
                    <a:pt x="499921" y="1199341"/>
                    <a:pt x="504615" y="1196994"/>
                  </a:cubicBezTo>
                  <a:cubicBezTo>
                    <a:pt x="506962" y="1196994"/>
                    <a:pt x="511656" y="1196994"/>
                    <a:pt x="514003" y="1194647"/>
                  </a:cubicBezTo>
                  <a:cubicBezTo>
                    <a:pt x="514003" y="1199341"/>
                    <a:pt x="516350" y="1204035"/>
                    <a:pt x="521044" y="1206382"/>
                  </a:cubicBezTo>
                  <a:cubicBezTo>
                    <a:pt x="511656" y="1218117"/>
                    <a:pt x="504615" y="1229852"/>
                    <a:pt x="495227" y="1241588"/>
                  </a:cubicBezTo>
                  <a:cubicBezTo>
                    <a:pt x="492880" y="1243935"/>
                    <a:pt x="490533" y="1248629"/>
                    <a:pt x="488186" y="1250976"/>
                  </a:cubicBezTo>
                  <a:cubicBezTo>
                    <a:pt x="474103" y="1269752"/>
                    <a:pt x="460021" y="1290876"/>
                    <a:pt x="445939" y="1309652"/>
                  </a:cubicBezTo>
                  <a:cubicBezTo>
                    <a:pt x="445939" y="1309652"/>
                    <a:pt x="445939" y="1309652"/>
                    <a:pt x="445939" y="1309652"/>
                  </a:cubicBezTo>
                  <a:cubicBezTo>
                    <a:pt x="431857" y="1328428"/>
                    <a:pt x="420121" y="1349552"/>
                    <a:pt x="406039" y="1368328"/>
                  </a:cubicBezTo>
                  <a:cubicBezTo>
                    <a:pt x="401345" y="1375369"/>
                    <a:pt x="398998" y="1380063"/>
                    <a:pt x="394304" y="1387104"/>
                  </a:cubicBezTo>
                  <a:cubicBezTo>
                    <a:pt x="394304" y="1387104"/>
                    <a:pt x="394304" y="1387104"/>
                    <a:pt x="394304" y="1387104"/>
                  </a:cubicBezTo>
                  <a:cubicBezTo>
                    <a:pt x="394304" y="1382410"/>
                    <a:pt x="396651" y="1380063"/>
                    <a:pt x="396651" y="1375369"/>
                  </a:cubicBezTo>
                  <a:cubicBezTo>
                    <a:pt x="396651" y="1373022"/>
                    <a:pt x="396651" y="1370675"/>
                    <a:pt x="398998" y="1368328"/>
                  </a:cubicBezTo>
                  <a:cubicBezTo>
                    <a:pt x="401345" y="1361287"/>
                    <a:pt x="403692" y="1351899"/>
                    <a:pt x="406039" y="1344858"/>
                  </a:cubicBezTo>
                  <a:cubicBezTo>
                    <a:pt x="406039" y="1342511"/>
                    <a:pt x="406039" y="1340164"/>
                    <a:pt x="408386" y="1340164"/>
                  </a:cubicBezTo>
                  <a:cubicBezTo>
                    <a:pt x="410733" y="1333122"/>
                    <a:pt x="413080" y="1323734"/>
                    <a:pt x="415427" y="1316693"/>
                  </a:cubicBezTo>
                  <a:cubicBezTo>
                    <a:pt x="415427" y="1314346"/>
                    <a:pt x="415427" y="1314346"/>
                    <a:pt x="417774" y="1311999"/>
                  </a:cubicBezTo>
                  <a:cubicBezTo>
                    <a:pt x="420121" y="1302611"/>
                    <a:pt x="422468" y="1295570"/>
                    <a:pt x="424815" y="1288529"/>
                  </a:cubicBezTo>
                  <a:cubicBezTo>
                    <a:pt x="424815" y="1286181"/>
                    <a:pt x="424815" y="1286181"/>
                    <a:pt x="427162" y="1283834"/>
                  </a:cubicBezTo>
                  <a:cubicBezTo>
                    <a:pt x="429509" y="1276793"/>
                    <a:pt x="431857" y="1267405"/>
                    <a:pt x="434204" y="1260364"/>
                  </a:cubicBezTo>
                  <a:cubicBezTo>
                    <a:pt x="434204" y="1260364"/>
                    <a:pt x="434204" y="1258017"/>
                    <a:pt x="434204" y="1258017"/>
                  </a:cubicBezTo>
                  <a:cubicBezTo>
                    <a:pt x="436551" y="1248629"/>
                    <a:pt x="438898" y="1241588"/>
                    <a:pt x="441245" y="1232199"/>
                  </a:cubicBezTo>
                  <a:cubicBezTo>
                    <a:pt x="441245" y="1232199"/>
                    <a:pt x="441245" y="1229852"/>
                    <a:pt x="441245" y="1229852"/>
                  </a:cubicBezTo>
                  <a:cubicBezTo>
                    <a:pt x="441245" y="1227505"/>
                    <a:pt x="443592" y="1225158"/>
                    <a:pt x="443592" y="1220464"/>
                  </a:cubicBezTo>
                  <a:cubicBezTo>
                    <a:pt x="445939" y="1220464"/>
                    <a:pt x="445939" y="1218117"/>
                    <a:pt x="448286" y="1218117"/>
                  </a:cubicBezTo>
                  <a:cubicBezTo>
                    <a:pt x="452980" y="1218117"/>
                    <a:pt x="457674" y="1215770"/>
                    <a:pt x="462368" y="1213423"/>
                  </a:cubicBezTo>
                  <a:close/>
                  <a:moveTo>
                    <a:pt x="577373" y="1133623"/>
                  </a:moveTo>
                  <a:cubicBezTo>
                    <a:pt x="584415" y="1121888"/>
                    <a:pt x="591456" y="1112500"/>
                    <a:pt x="598497" y="1100765"/>
                  </a:cubicBezTo>
                  <a:cubicBezTo>
                    <a:pt x="603191" y="1093724"/>
                    <a:pt x="607885" y="1086683"/>
                    <a:pt x="612579" y="1079641"/>
                  </a:cubicBezTo>
                  <a:cubicBezTo>
                    <a:pt x="621967" y="1067906"/>
                    <a:pt x="629008" y="1056171"/>
                    <a:pt x="638397" y="1044436"/>
                  </a:cubicBezTo>
                  <a:cubicBezTo>
                    <a:pt x="643091" y="1039742"/>
                    <a:pt x="645438" y="1032700"/>
                    <a:pt x="650132" y="1028006"/>
                  </a:cubicBezTo>
                  <a:cubicBezTo>
                    <a:pt x="657173" y="1016271"/>
                    <a:pt x="666561" y="1006883"/>
                    <a:pt x="673602" y="995148"/>
                  </a:cubicBezTo>
                  <a:cubicBezTo>
                    <a:pt x="668908" y="1002189"/>
                    <a:pt x="666561" y="1006883"/>
                    <a:pt x="661867" y="1013924"/>
                  </a:cubicBezTo>
                  <a:cubicBezTo>
                    <a:pt x="657173" y="1020965"/>
                    <a:pt x="654826" y="1028006"/>
                    <a:pt x="650132" y="1032700"/>
                  </a:cubicBezTo>
                  <a:cubicBezTo>
                    <a:pt x="645438" y="1042089"/>
                    <a:pt x="638397" y="1051477"/>
                    <a:pt x="633703" y="1063212"/>
                  </a:cubicBezTo>
                  <a:cubicBezTo>
                    <a:pt x="629008" y="1070253"/>
                    <a:pt x="626661" y="1077294"/>
                    <a:pt x="621967" y="1081988"/>
                  </a:cubicBezTo>
                  <a:cubicBezTo>
                    <a:pt x="617273" y="1089030"/>
                    <a:pt x="612579" y="1096071"/>
                    <a:pt x="610232" y="1105459"/>
                  </a:cubicBezTo>
                  <a:cubicBezTo>
                    <a:pt x="603191" y="1114847"/>
                    <a:pt x="593803" y="1124235"/>
                    <a:pt x="586762" y="1133623"/>
                  </a:cubicBezTo>
                  <a:cubicBezTo>
                    <a:pt x="575026" y="1147706"/>
                    <a:pt x="560944" y="1164135"/>
                    <a:pt x="549209" y="1178217"/>
                  </a:cubicBezTo>
                  <a:cubicBezTo>
                    <a:pt x="549209" y="1178217"/>
                    <a:pt x="549209" y="1178217"/>
                    <a:pt x="549209" y="1178217"/>
                  </a:cubicBezTo>
                  <a:cubicBezTo>
                    <a:pt x="553903" y="1171176"/>
                    <a:pt x="558597" y="1164135"/>
                    <a:pt x="563291" y="1157094"/>
                  </a:cubicBezTo>
                  <a:cubicBezTo>
                    <a:pt x="565638" y="1147706"/>
                    <a:pt x="570332" y="1140665"/>
                    <a:pt x="577373" y="1133623"/>
                  </a:cubicBezTo>
                  <a:close/>
                  <a:moveTo>
                    <a:pt x="847284" y="790955"/>
                  </a:moveTo>
                  <a:cubicBezTo>
                    <a:pt x="856672" y="788608"/>
                    <a:pt x="863713" y="788608"/>
                    <a:pt x="873101" y="786261"/>
                  </a:cubicBezTo>
                  <a:cubicBezTo>
                    <a:pt x="877795" y="786261"/>
                    <a:pt x="880142" y="786261"/>
                    <a:pt x="884837" y="786261"/>
                  </a:cubicBezTo>
                  <a:cubicBezTo>
                    <a:pt x="887184" y="786261"/>
                    <a:pt x="889531" y="786261"/>
                    <a:pt x="891878" y="786261"/>
                  </a:cubicBezTo>
                  <a:cubicBezTo>
                    <a:pt x="887184" y="797996"/>
                    <a:pt x="880142" y="807384"/>
                    <a:pt x="873101" y="819119"/>
                  </a:cubicBezTo>
                  <a:cubicBezTo>
                    <a:pt x="868407" y="826160"/>
                    <a:pt x="866060" y="833202"/>
                    <a:pt x="861366" y="840243"/>
                  </a:cubicBezTo>
                  <a:cubicBezTo>
                    <a:pt x="859019" y="842590"/>
                    <a:pt x="859019" y="844937"/>
                    <a:pt x="856672" y="847284"/>
                  </a:cubicBezTo>
                  <a:cubicBezTo>
                    <a:pt x="854325" y="844937"/>
                    <a:pt x="851978" y="844937"/>
                    <a:pt x="847284" y="844937"/>
                  </a:cubicBezTo>
                  <a:cubicBezTo>
                    <a:pt x="835549" y="844937"/>
                    <a:pt x="826160" y="854325"/>
                    <a:pt x="826160" y="866060"/>
                  </a:cubicBezTo>
                  <a:cubicBezTo>
                    <a:pt x="826160" y="870754"/>
                    <a:pt x="826160" y="873101"/>
                    <a:pt x="828507" y="875448"/>
                  </a:cubicBezTo>
                  <a:cubicBezTo>
                    <a:pt x="819119" y="880142"/>
                    <a:pt x="812078" y="884836"/>
                    <a:pt x="802690" y="891878"/>
                  </a:cubicBezTo>
                  <a:cubicBezTo>
                    <a:pt x="797996" y="894225"/>
                    <a:pt x="793302" y="898919"/>
                    <a:pt x="788608" y="901266"/>
                  </a:cubicBezTo>
                  <a:cubicBezTo>
                    <a:pt x="779219" y="908307"/>
                    <a:pt x="769831" y="913001"/>
                    <a:pt x="760443" y="920042"/>
                  </a:cubicBezTo>
                  <a:cubicBezTo>
                    <a:pt x="755749" y="924736"/>
                    <a:pt x="748708" y="927083"/>
                    <a:pt x="744014" y="931777"/>
                  </a:cubicBezTo>
                  <a:cubicBezTo>
                    <a:pt x="736973" y="936472"/>
                    <a:pt x="727584" y="943513"/>
                    <a:pt x="720543" y="948207"/>
                  </a:cubicBezTo>
                  <a:cubicBezTo>
                    <a:pt x="713502" y="952901"/>
                    <a:pt x="708808" y="957595"/>
                    <a:pt x="704114" y="962289"/>
                  </a:cubicBezTo>
                  <a:cubicBezTo>
                    <a:pt x="701767" y="964636"/>
                    <a:pt x="699420" y="966983"/>
                    <a:pt x="697073" y="966983"/>
                  </a:cubicBezTo>
                  <a:cubicBezTo>
                    <a:pt x="694726" y="964636"/>
                    <a:pt x="694726" y="964636"/>
                    <a:pt x="692379" y="962289"/>
                  </a:cubicBezTo>
                  <a:lnTo>
                    <a:pt x="692379" y="962289"/>
                  </a:lnTo>
                  <a:cubicBezTo>
                    <a:pt x="692379" y="962289"/>
                    <a:pt x="692379" y="962289"/>
                    <a:pt x="692379" y="962289"/>
                  </a:cubicBezTo>
                  <a:cubicBezTo>
                    <a:pt x="697073" y="955248"/>
                    <a:pt x="701767" y="948207"/>
                    <a:pt x="706461" y="938819"/>
                  </a:cubicBezTo>
                  <a:cubicBezTo>
                    <a:pt x="711155" y="931777"/>
                    <a:pt x="715849" y="922389"/>
                    <a:pt x="722890" y="915348"/>
                  </a:cubicBezTo>
                  <a:cubicBezTo>
                    <a:pt x="727584" y="908307"/>
                    <a:pt x="732279" y="901266"/>
                    <a:pt x="736973" y="894225"/>
                  </a:cubicBezTo>
                  <a:cubicBezTo>
                    <a:pt x="741667" y="887184"/>
                    <a:pt x="746361" y="880142"/>
                    <a:pt x="751055" y="873101"/>
                  </a:cubicBezTo>
                  <a:cubicBezTo>
                    <a:pt x="762790" y="856672"/>
                    <a:pt x="774525" y="840243"/>
                    <a:pt x="786261" y="823813"/>
                  </a:cubicBezTo>
                  <a:cubicBezTo>
                    <a:pt x="788608" y="826160"/>
                    <a:pt x="793302" y="826160"/>
                    <a:pt x="797996" y="826160"/>
                  </a:cubicBezTo>
                  <a:cubicBezTo>
                    <a:pt x="809731" y="826160"/>
                    <a:pt x="819119" y="816772"/>
                    <a:pt x="819119" y="805037"/>
                  </a:cubicBezTo>
                  <a:cubicBezTo>
                    <a:pt x="819119" y="802690"/>
                    <a:pt x="819119" y="802690"/>
                    <a:pt x="819119" y="800343"/>
                  </a:cubicBezTo>
                  <a:cubicBezTo>
                    <a:pt x="823813" y="797996"/>
                    <a:pt x="830854" y="797996"/>
                    <a:pt x="835549" y="795649"/>
                  </a:cubicBezTo>
                  <a:cubicBezTo>
                    <a:pt x="840243" y="793302"/>
                    <a:pt x="844937" y="793302"/>
                    <a:pt x="847284" y="790955"/>
                  </a:cubicBezTo>
                  <a:close/>
                  <a:moveTo>
                    <a:pt x="971677" y="760443"/>
                  </a:moveTo>
                  <a:cubicBezTo>
                    <a:pt x="983412" y="751055"/>
                    <a:pt x="992801" y="741667"/>
                    <a:pt x="1004536" y="734626"/>
                  </a:cubicBezTo>
                  <a:cubicBezTo>
                    <a:pt x="1011577" y="727584"/>
                    <a:pt x="1020965" y="722890"/>
                    <a:pt x="1028006" y="715849"/>
                  </a:cubicBezTo>
                  <a:cubicBezTo>
                    <a:pt x="1037395" y="708808"/>
                    <a:pt x="1046783" y="699420"/>
                    <a:pt x="1058518" y="692379"/>
                  </a:cubicBezTo>
                  <a:cubicBezTo>
                    <a:pt x="1067906" y="685338"/>
                    <a:pt x="1074947" y="680643"/>
                    <a:pt x="1084336" y="673602"/>
                  </a:cubicBezTo>
                  <a:cubicBezTo>
                    <a:pt x="1093724" y="666561"/>
                    <a:pt x="1103112" y="659520"/>
                    <a:pt x="1112500" y="652479"/>
                  </a:cubicBezTo>
                  <a:cubicBezTo>
                    <a:pt x="1121888" y="645438"/>
                    <a:pt x="1128929" y="640744"/>
                    <a:pt x="1138318" y="633703"/>
                  </a:cubicBezTo>
                  <a:cubicBezTo>
                    <a:pt x="1147706" y="626661"/>
                    <a:pt x="1157094" y="619620"/>
                    <a:pt x="1166482" y="612579"/>
                  </a:cubicBezTo>
                  <a:cubicBezTo>
                    <a:pt x="1175870" y="605538"/>
                    <a:pt x="1182911" y="600844"/>
                    <a:pt x="1192300" y="593803"/>
                  </a:cubicBezTo>
                  <a:cubicBezTo>
                    <a:pt x="1201688" y="586762"/>
                    <a:pt x="1211076" y="579720"/>
                    <a:pt x="1220464" y="575026"/>
                  </a:cubicBezTo>
                  <a:cubicBezTo>
                    <a:pt x="1229852" y="570332"/>
                    <a:pt x="1236894" y="563291"/>
                    <a:pt x="1246282" y="558597"/>
                  </a:cubicBezTo>
                  <a:cubicBezTo>
                    <a:pt x="1250976" y="556250"/>
                    <a:pt x="1255670" y="551556"/>
                    <a:pt x="1262711" y="549209"/>
                  </a:cubicBezTo>
                  <a:cubicBezTo>
                    <a:pt x="1262711" y="551556"/>
                    <a:pt x="1265058" y="551556"/>
                    <a:pt x="1267405" y="553903"/>
                  </a:cubicBezTo>
                  <a:cubicBezTo>
                    <a:pt x="1260364" y="563291"/>
                    <a:pt x="1253323" y="575026"/>
                    <a:pt x="1243935" y="586762"/>
                  </a:cubicBezTo>
                  <a:cubicBezTo>
                    <a:pt x="1234546" y="600844"/>
                    <a:pt x="1225158" y="612579"/>
                    <a:pt x="1215770" y="626661"/>
                  </a:cubicBezTo>
                  <a:cubicBezTo>
                    <a:pt x="1204035" y="643091"/>
                    <a:pt x="1194647" y="659520"/>
                    <a:pt x="1182911" y="675949"/>
                  </a:cubicBezTo>
                  <a:cubicBezTo>
                    <a:pt x="1173523" y="690032"/>
                    <a:pt x="1166482" y="701767"/>
                    <a:pt x="1157094" y="715849"/>
                  </a:cubicBezTo>
                  <a:cubicBezTo>
                    <a:pt x="1145359" y="734626"/>
                    <a:pt x="1133623" y="753402"/>
                    <a:pt x="1121888" y="772178"/>
                  </a:cubicBezTo>
                  <a:cubicBezTo>
                    <a:pt x="1114847" y="781566"/>
                    <a:pt x="1110153" y="793302"/>
                    <a:pt x="1103112" y="802690"/>
                  </a:cubicBezTo>
                  <a:cubicBezTo>
                    <a:pt x="1103112" y="802690"/>
                    <a:pt x="1100765" y="802690"/>
                    <a:pt x="1100765" y="802690"/>
                  </a:cubicBezTo>
                  <a:cubicBezTo>
                    <a:pt x="1096071" y="802690"/>
                    <a:pt x="1091377" y="800343"/>
                    <a:pt x="1086683" y="800343"/>
                  </a:cubicBezTo>
                  <a:cubicBezTo>
                    <a:pt x="1081988" y="800343"/>
                    <a:pt x="1074947" y="797996"/>
                    <a:pt x="1070253" y="797996"/>
                  </a:cubicBezTo>
                  <a:cubicBezTo>
                    <a:pt x="1065559" y="797996"/>
                    <a:pt x="1063212" y="795649"/>
                    <a:pt x="1058518" y="795649"/>
                  </a:cubicBezTo>
                  <a:cubicBezTo>
                    <a:pt x="1051477" y="795649"/>
                    <a:pt x="1046783" y="793302"/>
                    <a:pt x="1039742" y="793302"/>
                  </a:cubicBezTo>
                  <a:cubicBezTo>
                    <a:pt x="1037395" y="793302"/>
                    <a:pt x="1035047" y="793302"/>
                    <a:pt x="1030353" y="790955"/>
                  </a:cubicBezTo>
                  <a:cubicBezTo>
                    <a:pt x="1023312" y="790955"/>
                    <a:pt x="1016271" y="788608"/>
                    <a:pt x="1009230" y="788608"/>
                  </a:cubicBezTo>
                  <a:cubicBezTo>
                    <a:pt x="1006883" y="788608"/>
                    <a:pt x="1004536" y="788608"/>
                    <a:pt x="1002189" y="788608"/>
                  </a:cubicBezTo>
                  <a:cubicBezTo>
                    <a:pt x="995148" y="788608"/>
                    <a:pt x="988107" y="788608"/>
                    <a:pt x="981065" y="786261"/>
                  </a:cubicBezTo>
                  <a:cubicBezTo>
                    <a:pt x="978718" y="786261"/>
                    <a:pt x="976371" y="786261"/>
                    <a:pt x="974024" y="786261"/>
                  </a:cubicBezTo>
                  <a:cubicBezTo>
                    <a:pt x="964636" y="786261"/>
                    <a:pt x="955248" y="786261"/>
                    <a:pt x="948207" y="786261"/>
                  </a:cubicBezTo>
                  <a:cubicBezTo>
                    <a:pt x="948207" y="786261"/>
                    <a:pt x="945860" y="786261"/>
                    <a:pt x="945860" y="786261"/>
                  </a:cubicBezTo>
                  <a:cubicBezTo>
                    <a:pt x="948207" y="783914"/>
                    <a:pt x="948207" y="783914"/>
                    <a:pt x="950554" y="781566"/>
                  </a:cubicBezTo>
                  <a:cubicBezTo>
                    <a:pt x="957595" y="772178"/>
                    <a:pt x="964636" y="765137"/>
                    <a:pt x="971677" y="760443"/>
                  </a:cubicBezTo>
                  <a:close/>
                  <a:moveTo>
                    <a:pt x="1478639" y="450633"/>
                  </a:moveTo>
                  <a:cubicBezTo>
                    <a:pt x="1483333" y="445939"/>
                    <a:pt x="1488028" y="441245"/>
                    <a:pt x="1492722" y="436551"/>
                  </a:cubicBezTo>
                  <a:cubicBezTo>
                    <a:pt x="1497416" y="431857"/>
                    <a:pt x="1504457" y="424815"/>
                    <a:pt x="1509151" y="420121"/>
                  </a:cubicBezTo>
                  <a:cubicBezTo>
                    <a:pt x="1513845" y="415427"/>
                    <a:pt x="1518539" y="410733"/>
                    <a:pt x="1523233" y="406039"/>
                  </a:cubicBezTo>
                  <a:cubicBezTo>
                    <a:pt x="1527927" y="401345"/>
                    <a:pt x="1534968" y="394304"/>
                    <a:pt x="1539662" y="389610"/>
                  </a:cubicBezTo>
                  <a:cubicBezTo>
                    <a:pt x="1544357" y="384916"/>
                    <a:pt x="1549051" y="380222"/>
                    <a:pt x="1553745" y="377874"/>
                  </a:cubicBezTo>
                  <a:cubicBezTo>
                    <a:pt x="1558439" y="373180"/>
                    <a:pt x="1565480" y="368486"/>
                    <a:pt x="1570174" y="361445"/>
                  </a:cubicBezTo>
                  <a:cubicBezTo>
                    <a:pt x="1574868" y="356751"/>
                    <a:pt x="1579562" y="354404"/>
                    <a:pt x="1584256" y="349710"/>
                  </a:cubicBezTo>
                  <a:cubicBezTo>
                    <a:pt x="1588950" y="345016"/>
                    <a:pt x="1595992" y="340322"/>
                    <a:pt x="1600686" y="335628"/>
                  </a:cubicBezTo>
                  <a:cubicBezTo>
                    <a:pt x="1605380" y="330934"/>
                    <a:pt x="1610074" y="328586"/>
                    <a:pt x="1614768" y="323892"/>
                  </a:cubicBezTo>
                  <a:cubicBezTo>
                    <a:pt x="1619462" y="319198"/>
                    <a:pt x="1626503" y="314504"/>
                    <a:pt x="1631197" y="309810"/>
                  </a:cubicBezTo>
                  <a:cubicBezTo>
                    <a:pt x="1635891" y="305116"/>
                    <a:pt x="1640586" y="302769"/>
                    <a:pt x="1645280" y="298075"/>
                  </a:cubicBezTo>
                  <a:cubicBezTo>
                    <a:pt x="1647627" y="295728"/>
                    <a:pt x="1647627" y="295728"/>
                    <a:pt x="1649974" y="293381"/>
                  </a:cubicBezTo>
                  <a:cubicBezTo>
                    <a:pt x="1649974" y="293381"/>
                    <a:pt x="1649974" y="295728"/>
                    <a:pt x="1652321" y="295728"/>
                  </a:cubicBezTo>
                  <a:cubicBezTo>
                    <a:pt x="1649974" y="300422"/>
                    <a:pt x="1647627" y="302769"/>
                    <a:pt x="1642933" y="307463"/>
                  </a:cubicBezTo>
                  <a:cubicBezTo>
                    <a:pt x="1638239" y="314504"/>
                    <a:pt x="1631197" y="321545"/>
                    <a:pt x="1626503" y="328586"/>
                  </a:cubicBezTo>
                  <a:cubicBezTo>
                    <a:pt x="1619462" y="337975"/>
                    <a:pt x="1614768" y="345016"/>
                    <a:pt x="1607727" y="354404"/>
                  </a:cubicBezTo>
                  <a:cubicBezTo>
                    <a:pt x="1603033" y="361445"/>
                    <a:pt x="1595992" y="368486"/>
                    <a:pt x="1591298" y="375527"/>
                  </a:cubicBezTo>
                  <a:cubicBezTo>
                    <a:pt x="1584256" y="384916"/>
                    <a:pt x="1579562" y="394304"/>
                    <a:pt x="1572521" y="403692"/>
                  </a:cubicBezTo>
                  <a:cubicBezTo>
                    <a:pt x="1567827" y="410733"/>
                    <a:pt x="1563133" y="417774"/>
                    <a:pt x="1556092" y="427162"/>
                  </a:cubicBezTo>
                  <a:cubicBezTo>
                    <a:pt x="1551398" y="436551"/>
                    <a:pt x="1544357" y="445939"/>
                    <a:pt x="1539662" y="455327"/>
                  </a:cubicBezTo>
                  <a:cubicBezTo>
                    <a:pt x="1539662" y="455327"/>
                    <a:pt x="1539662" y="455327"/>
                    <a:pt x="1539662" y="455327"/>
                  </a:cubicBezTo>
                  <a:cubicBezTo>
                    <a:pt x="1530274" y="457674"/>
                    <a:pt x="1523233" y="460021"/>
                    <a:pt x="1513845" y="462368"/>
                  </a:cubicBezTo>
                  <a:cubicBezTo>
                    <a:pt x="1506804" y="464715"/>
                    <a:pt x="1497416" y="467062"/>
                    <a:pt x="1490375" y="469409"/>
                  </a:cubicBezTo>
                  <a:cubicBezTo>
                    <a:pt x="1480986" y="471756"/>
                    <a:pt x="1473945" y="474103"/>
                    <a:pt x="1464557" y="476450"/>
                  </a:cubicBezTo>
                  <a:cubicBezTo>
                    <a:pt x="1459863" y="478797"/>
                    <a:pt x="1455169" y="478797"/>
                    <a:pt x="1450475" y="481145"/>
                  </a:cubicBezTo>
                  <a:cubicBezTo>
                    <a:pt x="1452822" y="478797"/>
                    <a:pt x="1455169" y="476450"/>
                    <a:pt x="1457516" y="474103"/>
                  </a:cubicBezTo>
                  <a:cubicBezTo>
                    <a:pt x="1466904" y="462368"/>
                    <a:pt x="1473945" y="455327"/>
                    <a:pt x="1478639" y="450633"/>
                  </a:cubicBezTo>
                  <a:close/>
                  <a:moveTo>
                    <a:pt x="1722732" y="269910"/>
                  </a:moveTo>
                  <a:cubicBezTo>
                    <a:pt x="1732120" y="267563"/>
                    <a:pt x="1741508" y="267563"/>
                    <a:pt x="1750897" y="265216"/>
                  </a:cubicBezTo>
                  <a:cubicBezTo>
                    <a:pt x="1757938" y="262869"/>
                    <a:pt x="1764979" y="262869"/>
                    <a:pt x="1774367" y="260522"/>
                  </a:cubicBezTo>
                  <a:cubicBezTo>
                    <a:pt x="1783755" y="258175"/>
                    <a:pt x="1793144" y="258175"/>
                    <a:pt x="1802532" y="255828"/>
                  </a:cubicBezTo>
                  <a:cubicBezTo>
                    <a:pt x="1809573" y="255828"/>
                    <a:pt x="1818961" y="253481"/>
                    <a:pt x="1826002" y="253481"/>
                  </a:cubicBezTo>
                  <a:cubicBezTo>
                    <a:pt x="1835390" y="251134"/>
                    <a:pt x="1844778" y="251134"/>
                    <a:pt x="1854167" y="251134"/>
                  </a:cubicBezTo>
                  <a:cubicBezTo>
                    <a:pt x="1861208" y="251134"/>
                    <a:pt x="1870596" y="248787"/>
                    <a:pt x="1877637" y="248787"/>
                  </a:cubicBezTo>
                  <a:cubicBezTo>
                    <a:pt x="1887025" y="248787"/>
                    <a:pt x="1896414" y="246440"/>
                    <a:pt x="1908149" y="246440"/>
                  </a:cubicBezTo>
                  <a:cubicBezTo>
                    <a:pt x="1915190" y="246440"/>
                    <a:pt x="1924578" y="244093"/>
                    <a:pt x="1931619" y="244093"/>
                  </a:cubicBezTo>
                  <a:cubicBezTo>
                    <a:pt x="1941007" y="244093"/>
                    <a:pt x="1952743" y="241746"/>
                    <a:pt x="1962131" y="241746"/>
                  </a:cubicBezTo>
                  <a:cubicBezTo>
                    <a:pt x="1969172" y="241746"/>
                    <a:pt x="1978560" y="241746"/>
                    <a:pt x="1985601" y="239399"/>
                  </a:cubicBezTo>
                  <a:cubicBezTo>
                    <a:pt x="1997336" y="239399"/>
                    <a:pt x="2006725" y="239399"/>
                    <a:pt x="2018460" y="237052"/>
                  </a:cubicBezTo>
                  <a:cubicBezTo>
                    <a:pt x="2025501" y="237052"/>
                    <a:pt x="2032542" y="237052"/>
                    <a:pt x="2039583" y="237052"/>
                  </a:cubicBezTo>
                  <a:cubicBezTo>
                    <a:pt x="2058360" y="237052"/>
                    <a:pt x="2074789" y="237052"/>
                    <a:pt x="2093565" y="237052"/>
                  </a:cubicBezTo>
                  <a:cubicBezTo>
                    <a:pt x="2117036" y="237052"/>
                    <a:pt x="2140506" y="237052"/>
                    <a:pt x="2163977" y="237052"/>
                  </a:cubicBezTo>
                  <a:cubicBezTo>
                    <a:pt x="2171018" y="237052"/>
                    <a:pt x="2175712" y="237052"/>
                    <a:pt x="2182753" y="237052"/>
                  </a:cubicBezTo>
                  <a:cubicBezTo>
                    <a:pt x="2199183" y="237052"/>
                    <a:pt x="2217959" y="239399"/>
                    <a:pt x="2234388" y="239399"/>
                  </a:cubicBezTo>
                  <a:cubicBezTo>
                    <a:pt x="2241429" y="239399"/>
                    <a:pt x="2250818" y="241746"/>
                    <a:pt x="2257859" y="241746"/>
                  </a:cubicBezTo>
                  <a:cubicBezTo>
                    <a:pt x="2274288" y="241746"/>
                    <a:pt x="2288370" y="244093"/>
                    <a:pt x="2304800" y="246440"/>
                  </a:cubicBezTo>
                  <a:cubicBezTo>
                    <a:pt x="2314188" y="246440"/>
                    <a:pt x="2323576" y="248787"/>
                    <a:pt x="2332964" y="248787"/>
                  </a:cubicBezTo>
                  <a:cubicBezTo>
                    <a:pt x="2340005" y="248787"/>
                    <a:pt x="2347047" y="251134"/>
                    <a:pt x="2354088" y="251134"/>
                  </a:cubicBezTo>
                  <a:cubicBezTo>
                    <a:pt x="2354088" y="251134"/>
                    <a:pt x="2354088" y="251134"/>
                    <a:pt x="2354088" y="253481"/>
                  </a:cubicBezTo>
                  <a:cubicBezTo>
                    <a:pt x="2354088" y="260522"/>
                    <a:pt x="2358782" y="267563"/>
                    <a:pt x="2363476" y="269910"/>
                  </a:cubicBezTo>
                  <a:cubicBezTo>
                    <a:pt x="2358782" y="276951"/>
                    <a:pt x="2356435" y="286340"/>
                    <a:pt x="2351741" y="293381"/>
                  </a:cubicBezTo>
                  <a:cubicBezTo>
                    <a:pt x="2349394" y="298075"/>
                    <a:pt x="2347047" y="302769"/>
                    <a:pt x="2344699" y="307463"/>
                  </a:cubicBezTo>
                  <a:cubicBezTo>
                    <a:pt x="2340005" y="316851"/>
                    <a:pt x="2335311" y="326239"/>
                    <a:pt x="2330617" y="335628"/>
                  </a:cubicBezTo>
                  <a:cubicBezTo>
                    <a:pt x="2328270" y="340322"/>
                    <a:pt x="2325923" y="345016"/>
                    <a:pt x="2323576" y="349710"/>
                  </a:cubicBezTo>
                  <a:cubicBezTo>
                    <a:pt x="2318882" y="359098"/>
                    <a:pt x="2314188" y="370833"/>
                    <a:pt x="2309494" y="380222"/>
                  </a:cubicBezTo>
                  <a:cubicBezTo>
                    <a:pt x="2307147" y="384916"/>
                    <a:pt x="2304800" y="389610"/>
                    <a:pt x="2304800" y="394304"/>
                  </a:cubicBezTo>
                  <a:cubicBezTo>
                    <a:pt x="2295412" y="394304"/>
                    <a:pt x="2283676" y="391957"/>
                    <a:pt x="2274288" y="391957"/>
                  </a:cubicBezTo>
                  <a:cubicBezTo>
                    <a:pt x="2255512" y="389610"/>
                    <a:pt x="2234388" y="389610"/>
                    <a:pt x="2215612" y="389610"/>
                  </a:cubicBezTo>
                  <a:cubicBezTo>
                    <a:pt x="2203877" y="389610"/>
                    <a:pt x="2192141" y="387263"/>
                    <a:pt x="2180406" y="387263"/>
                  </a:cubicBezTo>
                  <a:cubicBezTo>
                    <a:pt x="2149895" y="387263"/>
                    <a:pt x="2117036" y="384916"/>
                    <a:pt x="2086524" y="384916"/>
                  </a:cubicBezTo>
                  <a:cubicBezTo>
                    <a:pt x="2067748" y="384916"/>
                    <a:pt x="2051319" y="384916"/>
                    <a:pt x="2032542" y="384916"/>
                  </a:cubicBezTo>
                  <a:cubicBezTo>
                    <a:pt x="2025501" y="384916"/>
                    <a:pt x="2020807" y="384916"/>
                    <a:pt x="2013766" y="384916"/>
                  </a:cubicBezTo>
                  <a:cubicBezTo>
                    <a:pt x="2002031" y="384916"/>
                    <a:pt x="1990295" y="384916"/>
                    <a:pt x="1978560" y="384916"/>
                  </a:cubicBezTo>
                  <a:cubicBezTo>
                    <a:pt x="1971519" y="384916"/>
                    <a:pt x="1964478" y="384916"/>
                    <a:pt x="1957437" y="384916"/>
                  </a:cubicBezTo>
                  <a:cubicBezTo>
                    <a:pt x="1945702" y="384916"/>
                    <a:pt x="1936313" y="384916"/>
                    <a:pt x="1924578" y="387263"/>
                  </a:cubicBezTo>
                  <a:cubicBezTo>
                    <a:pt x="1919884" y="387263"/>
                    <a:pt x="1915190" y="387263"/>
                    <a:pt x="1912843" y="387263"/>
                  </a:cubicBezTo>
                  <a:cubicBezTo>
                    <a:pt x="1908149" y="384916"/>
                    <a:pt x="1903455" y="380222"/>
                    <a:pt x="1898761" y="377874"/>
                  </a:cubicBezTo>
                  <a:cubicBezTo>
                    <a:pt x="1896414" y="375527"/>
                    <a:pt x="1891719" y="373180"/>
                    <a:pt x="1889372" y="370833"/>
                  </a:cubicBezTo>
                  <a:cubicBezTo>
                    <a:pt x="1882331" y="366139"/>
                    <a:pt x="1872943" y="361445"/>
                    <a:pt x="1865902" y="356751"/>
                  </a:cubicBezTo>
                  <a:cubicBezTo>
                    <a:pt x="1861208" y="354404"/>
                    <a:pt x="1858861" y="352057"/>
                    <a:pt x="1854167" y="349710"/>
                  </a:cubicBezTo>
                  <a:cubicBezTo>
                    <a:pt x="1847125" y="345016"/>
                    <a:pt x="1840084" y="340322"/>
                    <a:pt x="1833043" y="337975"/>
                  </a:cubicBezTo>
                  <a:cubicBezTo>
                    <a:pt x="1828349" y="335628"/>
                    <a:pt x="1826002" y="333281"/>
                    <a:pt x="1821308" y="330934"/>
                  </a:cubicBezTo>
                  <a:cubicBezTo>
                    <a:pt x="1814267" y="326239"/>
                    <a:pt x="1807226" y="323892"/>
                    <a:pt x="1800185" y="319198"/>
                  </a:cubicBezTo>
                  <a:cubicBezTo>
                    <a:pt x="1795491" y="316851"/>
                    <a:pt x="1793144" y="314504"/>
                    <a:pt x="1788449" y="314504"/>
                  </a:cubicBezTo>
                  <a:cubicBezTo>
                    <a:pt x="1781408" y="312157"/>
                    <a:pt x="1774367" y="307463"/>
                    <a:pt x="1767326" y="305116"/>
                  </a:cubicBezTo>
                  <a:cubicBezTo>
                    <a:pt x="1762632" y="302769"/>
                    <a:pt x="1757938" y="300422"/>
                    <a:pt x="1753244" y="300422"/>
                  </a:cubicBezTo>
                  <a:cubicBezTo>
                    <a:pt x="1746203" y="298075"/>
                    <a:pt x="1741508" y="295728"/>
                    <a:pt x="1734467" y="293381"/>
                  </a:cubicBezTo>
                  <a:cubicBezTo>
                    <a:pt x="1729773" y="291034"/>
                    <a:pt x="1725079" y="291034"/>
                    <a:pt x="1720385" y="288687"/>
                  </a:cubicBezTo>
                  <a:cubicBezTo>
                    <a:pt x="1713344" y="286340"/>
                    <a:pt x="1708650" y="283993"/>
                    <a:pt x="1701609" y="281646"/>
                  </a:cubicBezTo>
                  <a:cubicBezTo>
                    <a:pt x="1696915" y="279299"/>
                    <a:pt x="1692220" y="279299"/>
                    <a:pt x="1687526" y="276951"/>
                  </a:cubicBezTo>
                  <a:cubicBezTo>
                    <a:pt x="1687526" y="276951"/>
                    <a:pt x="1687526" y="276951"/>
                    <a:pt x="1687526" y="276951"/>
                  </a:cubicBezTo>
                  <a:cubicBezTo>
                    <a:pt x="1687526" y="274604"/>
                    <a:pt x="1687526" y="274604"/>
                    <a:pt x="1687526" y="272257"/>
                  </a:cubicBezTo>
                  <a:cubicBezTo>
                    <a:pt x="1687526" y="272257"/>
                    <a:pt x="1687526" y="269910"/>
                    <a:pt x="1687526" y="269910"/>
                  </a:cubicBezTo>
                  <a:cubicBezTo>
                    <a:pt x="1692220" y="269910"/>
                    <a:pt x="1696915" y="267563"/>
                    <a:pt x="1699262" y="267563"/>
                  </a:cubicBezTo>
                  <a:cubicBezTo>
                    <a:pt x="1708650" y="274604"/>
                    <a:pt x="1715691" y="272257"/>
                    <a:pt x="1722732" y="269910"/>
                  </a:cubicBezTo>
                  <a:close/>
                  <a:moveTo>
                    <a:pt x="2419805" y="183070"/>
                  </a:moveTo>
                  <a:cubicBezTo>
                    <a:pt x="2419805" y="180723"/>
                    <a:pt x="2417458" y="176028"/>
                    <a:pt x="2417458" y="173681"/>
                  </a:cubicBezTo>
                  <a:cubicBezTo>
                    <a:pt x="2417458" y="173681"/>
                    <a:pt x="2417458" y="173681"/>
                    <a:pt x="2417458" y="173681"/>
                  </a:cubicBezTo>
                  <a:cubicBezTo>
                    <a:pt x="2419805" y="168987"/>
                    <a:pt x="2422152" y="164293"/>
                    <a:pt x="2426846" y="159599"/>
                  </a:cubicBezTo>
                  <a:cubicBezTo>
                    <a:pt x="2429193" y="157252"/>
                    <a:pt x="2431540" y="154905"/>
                    <a:pt x="2431540" y="150211"/>
                  </a:cubicBezTo>
                  <a:cubicBezTo>
                    <a:pt x="2433887" y="145517"/>
                    <a:pt x="2436234" y="143170"/>
                    <a:pt x="2438581" y="138476"/>
                  </a:cubicBezTo>
                  <a:cubicBezTo>
                    <a:pt x="2440928" y="136129"/>
                    <a:pt x="2443275" y="133782"/>
                    <a:pt x="2443275" y="129088"/>
                  </a:cubicBezTo>
                  <a:cubicBezTo>
                    <a:pt x="2445622" y="126741"/>
                    <a:pt x="2447970" y="122046"/>
                    <a:pt x="2450317" y="119699"/>
                  </a:cubicBezTo>
                  <a:cubicBezTo>
                    <a:pt x="2452664" y="117352"/>
                    <a:pt x="2455011" y="115005"/>
                    <a:pt x="2457358" y="112658"/>
                  </a:cubicBezTo>
                  <a:cubicBezTo>
                    <a:pt x="2459705" y="110311"/>
                    <a:pt x="2462052" y="105617"/>
                    <a:pt x="2464399" y="103270"/>
                  </a:cubicBezTo>
                  <a:cubicBezTo>
                    <a:pt x="2464399" y="103270"/>
                    <a:pt x="2466746" y="100923"/>
                    <a:pt x="2466746" y="100923"/>
                  </a:cubicBezTo>
                  <a:cubicBezTo>
                    <a:pt x="2466746" y="100923"/>
                    <a:pt x="2469093" y="100923"/>
                    <a:pt x="2469093" y="103270"/>
                  </a:cubicBezTo>
                  <a:cubicBezTo>
                    <a:pt x="2469093" y="105617"/>
                    <a:pt x="2466746" y="107964"/>
                    <a:pt x="2466746" y="110311"/>
                  </a:cubicBezTo>
                  <a:cubicBezTo>
                    <a:pt x="2466746" y="112658"/>
                    <a:pt x="2464399" y="115005"/>
                    <a:pt x="2464399" y="117352"/>
                  </a:cubicBezTo>
                  <a:cubicBezTo>
                    <a:pt x="2462052" y="119699"/>
                    <a:pt x="2462052" y="122046"/>
                    <a:pt x="2459705" y="124393"/>
                  </a:cubicBezTo>
                  <a:cubicBezTo>
                    <a:pt x="2459705" y="126741"/>
                    <a:pt x="2457358" y="129088"/>
                    <a:pt x="2457358" y="131435"/>
                  </a:cubicBezTo>
                  <a:cubicBezTo>
                    <a:pt x="2457358" y="133782"/>
                    <a:pt x="2455011" y="136129"/>
                    <a:pt x="2452664" y="140823"/>
                  </a:cubicBezTo>
                  <a:cubicBezTo>
                    <a:pt x="2452664" y="143170"/>
                    <a:pt x="2450317" y="145517"/>
                    <a:pt x="2450317" y="147864"/>
                  </a:cubicBezTo>
                  <a:cubicBezTo>
                    <a:pt x="2450317" y="150211"/>
                    <a:pt x="2447970" y="154905"/>
                    <a:pt x="2447970" y="157252"/>
                  </a:cubicBezTo>
                  <a:cubicBezTo>
                    <a:pt x="2447970" y="159599"/>
                    <a:pt x="2445622" y="161946"/>
                    <a:pt x="2445622" y="166640"/>
                  </a:cubicBezTo>
                  <a:cubicBezTo>
                    <a:pt x="2443275" y="168987"/>
                    <a:pt x="2443275" y="173681"/>
                    <a:pt x="2440928" y="176028"/>
                  </a:cubicBezTo>
                  <a:cubicBezTo>
                    <a:pt x="2440928" y="178376"/>
                    <a:pt x="2438581" y="180723"/>
                    <a:pt x="2438581" y="185417"/>
                  </a:cubicBezTo>
                  <a:cubicBezTo>
                    <a:pt x="2436234" y="190111"/>
                    <a:pt x="2436234" y="192458"/>
                    <a:pt x="2433887" y="197152"/>
                  </a:cubicBezTo>
                  <a:cubicBezTo>
                    <a:pt x="2433887" y="199499"/>
                    <a:pt x="2431540" y="204193"/>
                    <a:pt x="2431540" y="206540"/>
                  </a:cubicBezTo>
                  <a:cubicBezTo>
                    <a:pt x="2431540" y="206540"/>
                    <a:pt x="2431540" y="208887"/>
                    <a:pt x="2431540" y="208887"/>
                  </a:cubicBezTo>
                  <a:cubicBezTo>
                    <a:pt x="2429193" y="208887"/>
                    <a:pt x="2429193" y="208887"/>
                    <a:pt x="2426846" y="208887"/>
                  </a:cubicBezTo>
                  <a:cubicBezTo>
                    <a:pt x="2426846" y="204193"/>
                    <a:pt x="2424499" y="201846"/>
                    <a:pt x="2424499" y="197152"/>
                  </a:cubicBezTo>
                  <a:cubicBezTo>
                    <a:pt x="2422152" y="190111"/>
                    <a:pt x="2422152" y="185417"/>
                    <a:pt x="2419805" y="183070"/>
                  </a:cubicBezTo>
                  <a:close/>
                  <a:moveTo>
                    <a:pt x="2513687" y="227664"/>
                  </a:moveTo>
                  <a:cubicBezTo>
                    <a:pt x="2527769" y="227664"/>
                    <a:pt x="2541851" y="227664"/>
                    <a:pt x="2555934" y="230011"/>
                  </a:cubicBezTo>
                  <a:cubicBezTo>
                    <a:pt x="2565322" y="230011"/>
                    <a:pt x="2574710" y="232358"/>
                    <a:pt x="2581751" y="232358"/>
                  </a:cubicBezTo>
                  <a:cubicBezTo>
                    <a:pt x="2595833" y="232358"/>
                    <a:pt x="2607569" y="234705"/>
                    <a:pt x="2621651" y="234705"/>
                  </a:cubicBezTo>
                  <a:cubicBezTo>
                    <a:pt x="2631039" y="234705"/>
                    <a:pt x="2640427" y="237052"/>
                    <a:pt x="2647469" y="237052"/>
                  </a:cubicBezTo>
                  <a:cubicBezTo>
                    <a:pt x="2656857" y="237052"/>
                    <a:pt x="2666245" y="239399"/>
                    <a:pt x="2675633" y="239399"/>
                  </a:cubicBezTo>
                  <a:cubicBezTo>
                    <a:pt x="2666245" y="239399"/>
                    <a:pt x="2656857" y="239399"/>
                    <a:pt x="2647469" y="239399"/>
                  </a:cubicBezTo>
                  <a:cubicBezTo>
                    <a:pt x="2623998" y="239399"/>
                    <a:pt x="2602875" y="239399"/>
                    <a:pt x="2579404" y="239399"/>
                  </a:cubicBezTo>
                  <a:cubicBezTo>
                    <a:pt x="2572363" y="239399"/>
                    <a:pt x="2562975" y="239399"/>
                    <a:pt x="2555934" y="239399"/>
                  </a:cubicBezTo>
                  <a:cubicBezTo>
                    <a:pt x="2541851" y="239399"/>
                    <a:pt x="2525422" y="239399"/>
                    <a:pt x="2511340" y="241746"/>
                  </a:cubicBezTo>
                  <a:cubicBezTo>
                    <a:pt x="2501952" y="241746"/>
                    <a:pt x="2492563" y="244093"/>
                    <a:pt x="2483175" y="244093"/>
                  </a:cubicBezTo>
                  <a:cubicBezTo>
                    <a:pt x="2469093" y="244093"/>
                    <a:pt x="2457358" y="246440"/>
                    <a:pt x="2443275" y="246440"/>
                  </a:cubicBezTo>
                  <a:cubicBezTo>
                    <a:pt x="2440928" y="246440"/>
                    <a:pt x="2438581" y="246440"/>
                    <a:pt x="2433887" y="246440"/>
                  </a:cubicBezTo>
                  <a:cubicBezTo>
                    <a:pt x="2433887" y="244093"/>
                    <a:pt x="2433887" y="241746"/>
                    <a:pt x="2431540" y="239399"/>
                  </a:cubicBezTo>
                  <a:cubicBezTo>
                    <a:pt x="2431540" y="239399"/>
                    <a:pt x="2431540" y="239399"/>
                    <a:pt x="2431540" y="239399"/>
                  </a:cubicBezTo>
                  <a:cubicBezTo>
                    <a:pt x="2436234" y="237052"/>
                    <a:pt x="2440928" y="230011"/>
                    <a:pt x="2440928" y="222969"/>
                  </a:cubicBezTo>
                  <a:cubicBezTo>
                    <a:pt x="2457358" y="222969"/>
                    <a:pt x="2471440" y="222969"/>
                    <a:pt x="2487869" y="222969"/>
                  </a:cubicBezTo>
                  <a:cubicBezTo>
                    <a:pt x="2499605" y="227664"/>
                    <a:pt x="2506646" y="227664"/>
                    <a:pt x="2513687" y="227664"/>
                  </a:cubicBezTo>
                  <a:close/>
                  <a:moveTo>
                    <a:pt x="2839926" y="309810"/>
                  </a:moveTo>
                  <a:cubicBezTo>
                    <a:pt x="2854008" y="316851"/>
                    <a:pt x="2865744" y="323892"/>
                    <a:pt x="2879826" y="330934"/>
                  </a:cubicBezTo>
                  <a:cubicBezTo>
                    <a:pt x="2889214" y="335628"/>
                    <a:pt x="2900949" y="342669"/>
                    <a:pt x="2910338" y="347363"/>
                  </a:cubicBezTo>
                  <a:cubicBezTo>
                    <a:pt x="2922073" y="354404"/>
                    <a:pt x="2933808" y="361445"/>
                    <a:pt x="2945543" y="368486"/>
                  </a:cubicBezTo>
                  <a:cubicBezTo>
                    <a:pt x="2929114" y="368486"/>
                    <a:pt x="2910338" y="368486"/>
                    <a:pt x="2891561" y="368486"/>
                  </a:cubicBezTo>
                  <a:cubicBezTo>
                    <a:pt x="2884520" y="368486"/>
                    <a:pt x="2877479" y="368486"/>
                    <a:pt x="2870438" y="368486"/>
                  </a:cubicBezTo>
                  <a:cubicBezTo>
                    <a:pt x="2856355" y="368486"/>
                    <a:pt x="2844620" y="368486"/>
                    <a:pt x="2830538" y="370833"/>
                  </a:cubicBezTo>
                  <a:cubicBezTo>
                    <a:pt x="2823497" y="370833"/>
                    <a:pt x="2816456" y="370833"/>
                    <a:pt x="2809415" y="373180"/>
                  </a:cubicBezTo>
                  <a:cubicBezTo>
                    <a:pt x="2797679" y="373180"/>
                    <a:pt x="2783597" y="375527"/>
                    <a:pt x="2769515" y="375527"/>
                  </a:cubicBezTo>
                  <a:cubicBezTo>
                    <a:pt x="2762474" y="375527"/>
                    <a:pt x="2755433" y="377874"/>
                    <a:pt x="2748391" y="377874"/>
                  </a:cubicBezTo>
                  <a:cubicBezTo>
                    <a:pt x="2736656" y="377874"/>
                    <a:pt x="2722574" y="380222"/>
                    <a:pt x="2710839" y="380222"/>
                  </a:cubicBezTo>
                  <a:cubicBezTo>
                    <a:pt x="2703797" y="380222"/>
                    <a:pt x="2696756" y="382569"/>
                    <a:pt x="2689715" y="382569"/>
                  </a:cubicBezTo>
                  <a:cubicBezTo>
                    <a:pt x="2675633" y="384916"/>
                    <a:pt x="2663898" y="384916"/>
                    <a:pt x="2649816" y="387263"/>
                  </a:cubicBezTo>
                  <a:cubicBezTo>
                    <a:pt x="2642774" y="387263"/>
                    <a:pt x="2635733" y="389610"/>
                    <a:pt x="2628692" y="389610"/>
                  </a:cubicBezTo>
                  <a:cubicBezTo>
                    <a:pt x="2614610" y="391957"/>
                    <a:pt x="2602875" y="391957"/>
                    <a:pt x="2588792" y="394304"/>
                  </a:cubicBezTo>
                  <a:cubicBezTo>
                    <a:pt x="2581751" y="394304"/>
                    <a:pt x="2574710" y="396651"/>
                    <a:pt x="2570016" y="396651"/>
                  </a:cubicBezTo>
                  <a:cubicBezTo>
                    <a:pt x="2555934" y="398998"/>
                    <a:pt x="2541851" y="401345"/>
                    <a:pt x="2527769" y="403692"/>
                  </a:cubicBezTo>
                  <a:cubicBezTo>
                    <a:pt x="2520728" y="403692"/>
                    <a:pt x="2516034" y="406039"/>
                    <a:pt x="2508993" y="406039"/>
                  </a:cubicBezTo>
                  <a:cubicBezTo>
                    <a:pt x="2501952" y="408386"/>
                    <a:pt x="2492563" y="408386"/>
                    <a:pt x="2485522" y="410733"/>
                  </a:cubicBezTo>
                  <a:cubicBezTo>
                    <a:pt x="2483175" y="403692"/>
                    <a:pt x="2478481" y="396651"/>
                    <a:pt x="2471440" y="396651"/>
                  </a:cubicBezTo>
                  <a:cubicBezTo>
                    <a:pt x="2471440" y="396651"/>
                    <a:pt x="2471440" y="396651"/>
                    <a:pt x="2473787" y="396651"/>
                  </a:cubicBezTo>
                  <a:cubicBezTo>
                    <a:pt x="2478481" y="391957"/>
                    <a:pt x="2485522" y="387263"/>
                    <a:pt x="2490216" y="382569"/>
                  </a:cubicBezTo>
                  <a:cubicBezTo>
                    <a:pt x="2494910" y="377874"/>
                    <a:pt x="2499605" y="375527"/>
                    <a:pt x="2504299" y="370833"/>
                  </a:cubicBezTo>
                  <a:cubicBezTo>
                    <a:pt x="2508993" y="366139"/>
                    <a:pt x="2516034" y="361445"/>
                    <a:pt x="2520728" y="356751"/>
                  </a:cubicBezTo>
                  <a:cubicBezTo>
                    <a:pt x="2525422" y="352057"/>
                    <a:pt x="2530116" y="349710"/>
                    <a:pt x="2534810" y="347363"/>
                  </a:cubicBezTo>
                  <a:cubicBezTo>
                    <a:pt x="2539504" y="342669"/>
                    <a:pt x="2546545" y="337975"/>
                    <a:pt x="2551239" y="335628"/>
                  </a:cubicBezTo>
                  <a:cubicBezTo>
                    <a:pt x="2555934" y="333281"/>
                    <a:pt x="2560628" y="328586"/>
                    <a:pt x="2565322" y="326239"/>
                  </a:cubicBezTo>
                  <a:cubicBezTo>
                    <a:pt x="2570016" y="321545"/>
                    <a:pt x="2577057" y="319198"/>
                    <a:pt x="2581751" y="314504"/>
                  </a:cubicBezTo>
                  <a:cubicBezTo>
                    <a:pt x="2586445" y="309810"/>
                    <a:pt x="2593486" y="307463"/>
                    <a:pt x="2598180" y="302769"/>
                  </a:cubicBezTo>
                  <a:cubicBezTo>
                    <a:pt x="2602875" y="300422"/>
                    <a:pt x="2607569" y="295728"/>
                    <a:pt x="2612263" y="293381"/>
                  </a:cubicBezTo>
                  <a:cubicBezTo>
                    <a:pt x="2635733" y="276951"/>
                    <a:pt x="2661551" y="262869"/>
                    <a:pt x="2685021" y="248787"/>
                  </a:cubicBezTo>
                  <a:cubicBezTo>
                    <a:pt x="2687368" y="253481"/>
                    <a:pt x="2694409" y="258175"/>
                    <a:pt x="2701450" y="258175"/>
                  </a:cubicBezTo>
                  <a:cubicBezTo>
                    <a:pt x="2708492" y="258175"/>
                    <a:pt x="2715533" y="253481"/>
                    <a:pt x="2720227" y="246440"/>
                  </a:cubicBezTo>
                  <a:cubicBezTo>
                    <a:pt x="2753086" y="260522"/>
                    <a:pt x="2783597" y="276951"/>
                    <a:pt x="2816456" y="293381"/>
                  </a:cubicBezTo>
                  <a:cubicBezTo>
                    <a:pt x="2823497" y="302769"/>
                    <a:pt x="2830538" y="305116"/>
                    <a:pt x="2839926" y="309810"/>
                  </a:cubicBezTo>
                  <a:close/>
                  <a:moveTo>
                    <a:pt x="3055854" y="359098"/>
                  </a:moveTo>
                  <a:cubicBezTo>
                    <a:pt x="3062896" y="356751"/>
                    <a:pt x="3069937" y="352057"/>
                    <a:pt x="3076978" y="349710"/>
                  </a:cubicBezTo>
                  <a:cubicBezTo>
                    <a:pt x="3086366" y="347363"/>
                    <a:pt x="3093407" y="342669"/>
                    <a:pt x="3102795" y="340322"/>
                  </a:cubicBezTo>
                  <a:cubicBezTo>
                    <a:pt x="3109837" y="337975"/>
                    <a:pt x="3116878" y="335628"/>
                    <a:pt x="3123919" y="333281"/>
                  </a:cubicBezTo>
                  <a:cubicBezTo>
                    <a:pt x="3133307" y="330934"/>
                    <a:pt x="3142695" y="328586"/>
                    <a:pt x="3149736" y="326239"/>
                  </a:cubicBezTo>
                  <a:cubicBezTo>
                    <a:pt x="3156778" y="323892"/>
                    <a:pt x="3163819" y="321545"/>
                    <a:pt x="3170860" y="319198"/>
                  </a:cubicBezTo>
                  <a:cubicBezTo>
                    <a:pt x="3180248" y="316851"/>
                    <a:pt x="3189636" y="314504"/>
                    <a:pt x="3199024" y="312157"/>
                  </a:cubicBezTo>
                  <a:cubicBezTo>
                    <a:pt x="3206066" y="309810"/>
                    <a:pt x="3213106" y="309810"/>
                    <a:pt x="3217801" y="307463"/>
                  </a:cubicBezTo>
                  <a:cubicBezTo>
                    <a:pt x="3222495" y="307463"/>
                    <a:pt x="3227189" y="305116"/>
                    <a:pt x="3231883" y="305116"/>
                  </a:cubicBezTo>
                  <a:cubicBezTo>
                    <a:pt x="3236577" y="307463"/>
                    <a:pt x="3241271" y="309810"/>
                    <a:pt x="3243618" y="312157"/>
                  </a:cubicBezTo>
                  <a:cubicBezTo>
                    <a:pt x="3257701" y="319198"/>
                    <a:pt x="3271783" y="328586"/>
                    <a:pt x="3283518" y="335628"/>
                  </a:cubicBezTo>
                  <a:cubicBezTo>
                    <a:pt x="3292906" y="340322"/>
                    <a:pt x="3302294" y="347363"/>
                    <a:pt x="3309336" y="352057"/>
                  </a:cubicBezTo>
                  <a:cubicBezTo>
                    <a:pt x="3323418" y="359098"/>
                    <a:pt x="3335153" y="368486"/>
                    <a:pt x="3349235" y="375527"/>
                  </a:cubicBezTo>
                  <a:cubicBezTo>
                    <a:pt x="3358624" y="382569"/>
                    <a:pt x="3368012" y="387263"/>
                    <a:pt x="3377400" y="394304"/>
                  </a:cubicBezTo>
                  <a:cubicBezTo>
                    <a:pt x="3384441" y="398998"/>
                    <a:pt x="3391482" y="403692"/>
                    <a:pt x="3400870" y="408386"/>
                  </a:cubicBezTo>
                  <a:cubicBezTo>
                    <a:pt x="3400870" y="410733"/>
                    <a:pt x="3398523" y="410733"/>
                    <a:pt x="3398523" y="413080"/>
                  </a:cubicBezTo>
                  <a:cubicBezTo>
                    <a:pt x="3393829" y="413080"/>
                    <a:pt x="3389135" y="410733"/>
                    <a:pt x="3384441" y="410733"/>
                  </a:cubicBezTo>
                  <a:cubicBezTo>
                    <a:pt x="3377400" y="408386"/>
                    <a:pt x="3368012" y="408386"/>
                    <a:pt x="3360970" y="406039"/>
                  </a:cubicBezTo>
                  <a:cubicBezTo>
                    <a:pt x="3349235" y="403692"/>
                    <a:pt x="3339847" y="401345"/>
                    <a:pt x="3328112" y="398998"/>
                  </a:cubicBezTo>
                  <a:cubicBezTo>
                    <a:pt x="3321071" y="396651"/>
                    <a:pt x="3311683" y="396651"/>
                    <a:pt x="3304641" y="394304"/>
                  </a:cubicBezTo>
                  <a:cubicBezTo>
                    <a:pt x="3292906" y="391957"/>
                    <a:pt x="3281171" y="391957"/>
                    <a:pt x="3271783" y="389610"/>
                  </a:cubicBezTo>
                  <a:cubicBezTo>
                    <a:pt x="3264742" y="387263"/>
                    <a:pt x="3255353" y="387263"/>
                    <a:pt x="3248312" y="384916"/>
                  </a:cubicBezTo>
                  <a:cubicBezTo>
                    <a:pt x="3236577" y="382569"/>
                    <a:pt x="3224842" y="382569"/>
                    <a:pt x="3213106" y="380222"/>
                  </a:cubicBezTo>
                  <a:cubicBezTo>
                    <a:pt x="3206066" y="380222"/>
                    <a:pt x="3196677" y="377874"/>
                    <a:pt x="3189636" y="377874"/>
                  </a:cubicBezTo>
                  <a:cubicBezTo>
                    <a:pt x="3177901" y="375527"/>
                    <a:pt x="3166166" y="375527"/>
                    <a:pt x="3154430" y="375527"/>
                  </a:cubicBezTo>
                  <a:cubicBezTo>
                    <a:pt x="3147389" y="375527"/>
                    <a:pt x="3138001" y="373180"/>
                    <a:pt x="3130960" y="373180"/>
                  </a:cubicBezTo>
                  <a:cubicBezTo>
                    <a:pt x="3119225" y="373180"/>
                    <a:pt x="3105143" y="370833"/>
                    <a:pt x="3093407" y="370833"/>
                  </a:cubicBezTo>
                  <a:cubicBezTo>
                    <a:pt x="3086366" y="370833"/>
                    <a:pt x="3079325" y="370833"/>
                    <a:pt x="3072284" y="368486"/>
                  </a:cubicBezTo>
                  <a:cubicBezTo>
                    <a:pt x="3058202" y="368486"/>
                    <a:pt x="3046466" y="368486"/>
                    <a:pt x="3032384" y="366139"/>
                  </a:cubicBezTo>
                  <a:cubicBezTo>
                    <a:pt x="3030037" y="366139"/>
                    <a:pt x="3030037" y="366139"/>
                    <a:pt x="3027690" y="366139"/>
                  </a:cubicBezTo>
                  <a:cubicBezTo>
                    <a:pt x="3030037" y="366139"/>
                    <a:pt x="3030037" y="363792"/>
                    <a:pt x="3032384" y="363792"/>
                  </a:cubicBezTo>
                  <a:cubicBezTo>
                    <a:pt x="3039425" y="366139"/>
                    <a:pt x="3046466" y="363792"/>
                    <a:pt x="3055854" y="359098"/>
                  </a:cubicBezTo>
                  <a:close/>
                  <a:moveTo>
                    <a:pt x="3424341" y="460021"/>
                  </a:moveTo>
                  <a:cubicBezTo>
                    <a:pt x="3424341" y="464715"/>
                    <a:pt x="3424341" y="469409"/>
                    <a:pt x="3424341" y="474103"/>
                  </a:cubicBezTo>
                  <a:cubicBezTo>
                    <a:pt x="3400870" y="467062"/>
                    <a:pt x="3379747" y="460021"/>
                    <a:pt x="3356276" y="455327"/>
                  </a:cubicBezTo>
                  <a:cubicBezTo>
                    <a:pt x="3325765" y="448286"/>
                    <a:pt x="3295253" y="441245"/>
                    <a:pt x="3264742" y="434204"/>
                  </a:cubicBezTo>
                  <a:cubicBezTo>
                    <a:pt x="3255353" y="431857"/>
                    <a:pt x="3243618" y="429510"/>
                    <a:pt x="3234230" y="429510"/>
                  </a:cubicBezTo>
                  <a:cubicBezTo>
                    <a:pt x="3213106" y="424815"/>
                    <a:pt x="3191983" y="420121"/>
                    <a:pt x="3170860" y="417774"/>
                  </a:cubicBezTo>
                  <a:cubicBezTo>
                    <a:pt x="3159125" y="415427"/>
                    <a:pt x="3147389" y="415427"/>
                    <a:pt x="3135654" y="413080"/>
                  </a:cubicBezTo>
                  <a:cubicBezTo>
                    <a:pt x="3114531" y="410733"/>
                    <a:pt x="3095754" y="406039"/>
                    <a:pt x="3074631" y="403692"/>
                  </a:cubicBezTo>
                  <a:cubicBezTo>
                    <a:pt x="3062896" y="401345"/>
                    <a:pt x="3048813" y="401345"/>
                    <a:pt x="3037078" y="398998"/>
                  </a:cubicBezTo>
                  <a:cubicBezTo>
                    <a:pt x="3022996" y="396651"/>
                    <a:pt x="3011261" y="396651"/>
                    <a:pt x="2997178" y="394304"/>
                  </a:cubicBezTo>
                  <a:cubicBezTo>
                    <a:pt x="2997178" y="394304"/>
                    <a:pt x="2997178" y="394304"/>
                    <a:pt x="2997178" y="394304"/>
                  </a:cubicBezTo>
                  <a:cubicBezTo>
                    <a:pt x="2997178" y="391957"/>
                    <a:pt x="2997178" y="389610"/>
                    <a:pt x="2994831" y="387263"/>
                  </a:cubicBezTo>
                  <a:cubicBezTo>
                    <a:pt x="2997178" y="384916"/>
                    <a:pt x="2999525" y="384916"/>
                    <a:pt x="3001872" y="382569"/>
                  </a:cubicBezTo>
                  <a:cubicBezTo>
                    <a:pt x="3006567" y="380222"/>
                    <a:pt x="3011261" y="377874"/>
                    <a:pt x="3015955" y="375527"/>
                  </a:cubicBezTo>
                  <a:cubicBezTo>
                    <a:pt x="3027690" y="375527"/>
                    <a:pt x="3039425" y="375527"/>
                    <a:pt x="3051160" y="377874"/>
                  </a:cubicBezTo>
                  <a:cubicBezTo>
                    <a:pt x="3055854" y="377874"/>
                    <a:pt x="3060548" y="377874"/>
                    <a:pt x="3065243" y="377874"/>
                  </a:cubicBezTo>
                  <a:cubicBezTo>
                    <a:pt x="3081672" y="377874"/>
                    <a:pt x="3098101" y="380222"/>
                    <a:pt x="3114531" y="380222"/>
                  </a:cubicBezTo>
                  <a:cubicBezTo>
                    <a:pt x="3119225" y="380222"/>
                    <a:pt x="3121572" y="380222"/>
                    <a:pt x="3126266" y="380222"/>
                  </a:cubicBezTo>
                  <a:cubicBezTo>
                    <a:pt x="3142695" y="382569"/>
                    <a:pt x="3159125" y="382569"/>
                    <a:pt x="3175554" y="384916"/>
                  </a:cubicBezTo>
                  <a:cubicBezTo>
                    <a:pt x="3177901" y="384916"/>
                    <a:pt x="3182595" y="384916"/>
                    <a:pt x="3184942" y="384916"/>
                  </a:cubicBezTo>
                  <a:cubicBezTo>
                    <a:pt x="3199024" y="387263"/>
                    <a:pt x="3213106" y="387263"/>
                    <a:pt x="3229536" y="389610"/>
                  </a:cubicBezTo>
                  <a:cubicBezTo>
                    <a:pt x="3234230" y="389610"/>
                    <a:pt x="3238924" y="389610"/>
                    <a:pt x="3243618" y="391957"/>
                  </a:cubicBezTo>
                  <a:cubicBezTo>
                    <a:pt x="3257701" y="394304"/>
                    <a:pt x="3271783" y="396651"/>
                    <a:pt x="3283518" y="398998"/>
                  </a:cubicBezTo>
                  <a:cubicBezTo>
                    <a:pt x="3288212" y="398998"/>
                    <a:pt x="3295253" y="401345"/>
                    <a:pt x="3299947" y="401345"/>
                  </a:cubicBezTo>
                  <a:cubicBezTo>
                    <a:pt x="3311683" y="403692"/>
                    <a:pt x="3321071" y="406039"/>
                    <a:pt x="3332806" y="408386"/>
                  </a:cubicBezTo>
                  <a:cubicBezTo>
                    <a:pt x="3342194" y="410733"/>
                    <a:pt x="3349235" y="410733"/>
                    <a:pt x="3358624" y="413080"/>
                  </a:cubicBezTo>
                  <a:cubicBezTo>
                    <a:pt x="3365664" y="415427"/>
                    <a:pt x="3375053" y="415427"/>
                    <a:pt x="3382094" y="417774"/>
                  </a:cubicBezTo>
                  <a:cubicBezTo>
                    <a:pt x="3386788" y="417774"/>
                    <a:pt x="3391482" y="420121"/>
                    <a:pt x="3396176" y="420121"/>
                  </a:cubicBezTo>
                  <a:cubicBezTo>
                    <a:pt x="3396176" y="420121"/>
                    <a:pt x="3396176" y="422468"/>
                    <a:pt x="3396176" y="422468"/>
                  </a:cubicBezTo>
                  <a:cubicBezTo>
                    <a:pt x="3396176" y="434204"/>
                    <a:pt x="3405565" y="443592"/>
                    <a:pt x="3417300" y="443592"/>
                  </a:cubicBezTo>
                  <a:cubicBezTo>
                    <a:pt x="3417300" y="443592"/>
                    <a:pt x="3417300" y="443592"/>
                    <a:pt x="3417300" y="443592"/>
                  </a:cubicBezTo>
                  <a:cubicBezTo>
                    <a:pt x="3417300" y="445939"/>
                    <a:pt x="3417300" y="445939"/>
                    <a:pt x="3417300" y="448286"/>
                  </a:cubicBezTo>
                  <a:cubicBezTo>
                    <a:pt x="3424341" y="450633"/>
                    <a:pt x="3424341" y="455327"/>
                    <a:pt x="3424341" y="460021"/>
                  </a:cubicBezTo>
                  <a:close/>
                  <a:moveTo>
                    <a:pt x="3544040" y="514003"/>
                  </a:moveTo>
                  <a:cubicBezTo>
                    <a:pt x="3560469" y="521044"/>
                    <a:pt x="3576899" y="525738"/>
                    <a:pt x="3593328" y="532780"/>
                  </a:cubicBezTo>
                  <a:cubicBezTo>
                    <a:pt x="3593328" y="535127"/>
                    <a:pt x="3590981" y="535127"/>
                    <a:pt x="3590981" y="537474"/>
                  </a:cubicBezTo>
                  <a:cubicBezTo>
                    <a:pt x="3588634" y="539821"/>
                    <a:pt x="3588634" y="539821"/>
                    <a:pt x="3586287" y="542168"/>
                  </a:cubicBezTo>
                  <a:cubicBezTo>
                    <a:pt x="3583940" y="546862"/>
                    <a:pt x="3579246" y="549209"/>
                    <a:pt x="3576899" y="553903"/>
                  </a:cubicBezTo>
                  <a:cubicBezTo>
                    <a:pt x="3576899" y="553903"/>
                    <a:pt x="3574552" y="556250"/>
                    <a:pt x="3574552" y="556250"/>
                  </a:cubicBezTo>
                  <a:cubicBezTo>
                    <a:pt x="3558123" y="577373"/>
                    <a:pt x="3541693" y="600844"/>
                    <a:pt x="3525264" y="626661"/>
                  </a:cubicBezTo>
                  <a:cubicBezTo>
                    <a:pt x="3525264" y="626661"/>
                    <a:pt x="3525264" y="626661"/>
                    <a:pt x="3525264" y="626661"/>
                  </a:cubicBezTo>
                  <a:cubicBezTo>
                    <a:pt x="3520570" y="633703"/>
                    <a:pt x="3515876" y="640744"/>
                    <a:pt x="3513528" y="645438"/>
                  </a:cubicBezTo>
                  <a:cubicBezTo>
                    <a:pt x="3513528" y="645438"/>
                    <a:pt x="3511182" y="647785"/>
                    <a:pt x="3511182" y="647785"/>
                  </a:cubicBezTo>
                  <a:cubicBezTo>
                    <a:pt x="3506487" y="654826"/>
                    <a:pt x="3504140" y="659520"/>
                    <a:pt x="3499446" y="666561"/>
                  </a:cubicBezTo>
                  <a:cubicBezTo>
                    <a:pt x="3499446" y="668908"/>
                    <a:pt x="3497099" y="668908"/>
                    <a:pt x="3497099" y="671255"/>
                  </a:cubicBezTo>
                  <a:cubicBezTo>
                    <a:pt x="3494752" y="675949"/>
                    <a:pt x="3490058" y="682991"/>
                    <a:pt x="3487711" y="687685"/>
                  </a:cubicBezTo>
                  <a:cubicBezTo>
                    <a:pt x="3485364" y="690032"/>
                    <a:pt x="3485364" y="692379"/>
                    <a:pt x="3483017" y="694726"/>
                  </a:cubicBezTo>
                  <a:cubicBezTo>
                    <a:pt x="3480670" y="699420"/>
                    <a:pt x="3475976" y="706461"/>
                    <a:pt x="3473629" y="711155"/>
                  </a:cubicBezTo>
                  <a:cubicBezTo>
                    <a:pt x="3471282" y="713502"/>
                    <a:pt x="3471282" y="715849"/>
                    <a:pt x="3468935" y="720543"/>
                  </a:cubicBezTo>
                  <a:cubicBezTo>
                    <a:pt x="3466588" y="725237"/>
                    <a:pt x="3461894" y="732279"/>
                    <a:pt x="3459546" y="736973"/>
                  </a:cubicBezTo>
                  <a:cubicBezTo>
                    <a:pt x="3457200" y="739320"/>
                    <a:pt x="3454852" y="744014"/>
                    <a:pt x="3454852" y="746361"/>
                  </a:cubicBezTo>
                  <a:cubicBezTo>
                    <a:pt x="3454852" y="746361"/>
                    <a:pt x="3454852" y="746361"/>
                    <a:pt x="3454852" y="746361"/>
                  </a:cubicBezTo>
                  <a:cubicBezTo>
                    <a:pt x="3452505" y="744014"/>
                    <a:pt x="3450158" y="744014"/>
                    <a:pt x="3445464" y="744014"/>
                  </a:cubicBezTo>
                  <a:cubicBezTo>
                    <a:pt x="3445464" y="732279"/>
                    <a:pt x="3445464" y="722890"/>
                    <a:pt x="3445464" y="711155"/>
                  </a:cubicBezTo>
                  <a:cubicBezTo>
                    <a:pt x="3445464" y="706461"/>
                    <a:pt x="3445464" y="701767"/>
                    <a:pt x="3445464" y="697073"/>
                  </a:cubicBezTo>
                  <a:cubicBezTo>
                    <a:pt x="3445464" y="685338"/>
                    <a:pt x="3445464" y="675949"/>
                    <a:pt x="3445464" y="664214"/>
                  </a:cubicBezTo>
                  <a:cubicBezTo>
                    <a:pt x="3445464" y="654826"/>
                    <a:pt x="3445464" y="647785"/>
                    <a:pt x="3445464" y="638397"/>
                  </a:cubicBezTo>
                  <a:cubicBezTo>
                    <a:pt x="3445464" y="631355"/>
                    <a:pt x="3445464" y="624314"/>
                    <a:pt x="3445464" y="617273"/>
                  </a:cubicBezTo>
                  <a:cubicBezTo>
                    <a:pt x="3445464" y="605538"/>
                    <a:pt x="3445464" y="593803"/>
                    <a:pt x="3443117" y="582068"/>
                  </a:cubicBezTo>
                  <a:cubicBezTo>
                    <a:pt x="3443117" y="579720"/>
                    <a:pt x="3443117" y="577373"/>
                    <a:pt x="3443117" y="575026"/>
                  </a:cubicBezTo>
                  <a:cubicBezTo>
                    <a:pt x="3440770" y="537474"/>
                    <a:pt x="3438423" y="504615"/>
                    <a:pt x="3436076" y="471756"/>
                  </a:cubicBezTo>
                  <a:cubicBezTo>
                    <a:pt x="3473629" y="483492"/>
                    <a:pt x="3511182" y="495227"/>
                    <a:pt x="3548734" y="509309"/>
                  </a:cubicBezTo>
                  <a:cubicBezTo>
                    <a:pt x="3541693" y="511656"/>
                    <a:pt x="3541693" y="511656"/>
                    <a:pt x="3544040" y="514003"/>
                  </a:cubicBezTo>
                  <a:close/>
                  <a:moveTo>
                    <a:pt x="3600369" y="525738"/>
                  </a:moveTo>
                  <a:cubicBezTo>
                    <a:pt x="3602716" y="521044"/>
                    <a:pt x="3607410" y="518697"/>
                    <a:pt x="3609758" y="514003"/>
                  </a:cubicBezTo>
                  <a:cubicBezTo>
                    <a:pt x="3609758" y="514003"/>
                    <a:pt x="3609758" y="514003"/>
                    <a:pt x="3609758" y="514003"/>
                  </a:cubicBezTo>
                  <a:cubicBezTo>
                    <a:pt x="3614452" y="509309"/>
                    <a:pt x="3616799" y="506962"/>
                    <a:pt x="3621493" y="502268"/>
                  </a:cubicBezTo>
                  <a:cubicBezTo>
                    <a:pt x="3621493" y="502268"/>
                    <a:pt x="3621493" y="502268"/>
                    <a:pt x="3621493" y="502268"/>
                  </a:cubicBezTo>
                  <a:cubicBezTo>
                    <a:pt x="3623840" y="499921"/>
                    <a:pt x="3626187" y="497574"/>
                    <a:pt x="3628534" y="495227"/>
                  </a:cubicBezTo>
                  <a:cubicBezTo>
                    <a:pt x="3633228" y="499921"/>
                    <a:pt x="3637922" y="502268"/>
                    <a:pt x="3642616" y="502268"/>
                  </a:cubicBezTo>
                  <a:cubicBezTo>
                    <a:pt x="3644963" y="502268"/>
                    <a:pt x="3647310" y="502268"/>
                    <a:pt x="3652004" y="499921"/>
                  </a:cubicBezTo>
                  <a:cubicBezTo>
                    <a:pt x="3656698" y="506962"/>
                    <a:pt x="3661392" y="514003"/>
                    <a:pt x="3666086" y="521044"/>
                  </a:cubicBezTo>
                  <a:cubicBezTo>
                    <a:pt x="3670781" y="528085"/>
                    <a:pt x="3675475" y="532780"/>
                    <a:pt x="3680169" y="539821"/>
                  </a:cubicBezTo>
                  <a:cubicBezTo>
                    <a:pt x="3684863" y="546862"/>
                    <a:pt x="3689557" y="553903"/>
                    <a:pt x="3694251" y="563291"/>
                  </a:cubicBezTo>
                  <a:cubicBezTo>
                    <a:pt x="3694251" y="565638"/>
                    <a:pt x="3696598" y="565638"/>
                    <a:pt x="3696598" y="567985"/>
                  </a:cubicBezTo>
                  <a:cubicBezTo>
                    <a:pt x="3694251" y="570332"/>
                    <a:pt x="3691904" y="572679"/>
                    <a:pt x="3689557" y="575026"/>
                  </a:cubicBezTo>
                  <a:cubicBezTo>
                    <a:pt x="3677822" y="570332"/>
                    <a:pt x="3668434" y="565638"/>
                    <a:pt x="3656698" y="560944"/>
                  </a:cubicBezTo>
                  <a:cubicBezTo>
                    <a:pt x="3644963" y="556250"/>
                    <a:pt x="3633228" y="549209"/>
                    <a:pt x="3621493" y="544515"/>
                  </a:cubicBezTo>
                  <a:cubicBezTo>
                    <a:pt x="3612104" y="539821"/>
                    <a:pt x="3600369" y="537474"/>
                    <a:pt x="3590981" y="532780"/>
                  </a:cubicBezTo>
                  <a:cubicBezTo>
                    <a:pt x="3595675" y="530433"/>
                    <a:pt x="3598022" y="530433"/>
                    <a:pt x="3600369" y="525738"/>
                  </a:cubicBezTo>
                  <a:cubicBezTo>
                    <a:pt x="3598022" y="528085"/>
                    <a:pt x="3600369" y="528085"/>
                    <a:pt x="3600369" y="525738"/>
                  </a:cubicBezTo>
                  <a:close/>
                  <a:moveTo>
                    <a:pt x="3750580" y="593803"/>
                  </a:moveTo>
                  <a:cubicBezTo>
                    <a:pt x="3757622" y="596150"/>
                    <a:pt x="3764662" y="598497"/>
                    <a:pt x="3769357" y="600844"/>
                  </a:cubicBezTo>
                  <a:cubicBezTo>
                    <a:pt x="3774051" y="603191"/>
                    <a:pt x="3781092" y="603191"/>
                    <a:pt x="3785786" y="605538"/>
                  </a:cubicBezTo>
                  <a:cubicBezTo>
                    <a:pt x="3792827" y="607885"/>
                    <a:pt x="3799868" y="610232"/>
                    <a:pt x="3804562" y="612579"/>
                  </a:cubicBezTo>
                  <a:cubicBezTo>
                    <a:pt x="3809256" y="614926"/>
                    <a:pt x="3816298" y="617273"/>
                    <a:pt x="3820992" y="617273"/>
                  </a:cubicBezTo>
                  <a:cubicBezTo>
                    <a:pt x="3828033" y="619620"/>
                    <a:pt x="3832727" y="621967"/>
                    <a:pt x="3839768" y="624314"/>
                  </a:cubicBezTo>
                  <a:cubicBezTo>
                    <a:pt x="3844462" y="626661"/>
                    <a:pt x="3851503" y="629008"/>
                    <a:pt x="3856197" y="631355"/>
                  </a:cubicBezTo>
                  <a:cubicBezTo>
                    <a:pt x="3863239" y="633703"/>
                    <a:pt x="3867933" y="636050"/>
                    <a:pt x="3874974" y="638397"/>
                  </a:cubicBezTo>
                  <a:cubicBezTo>
                    <a:pt x="3879668" y="640744"/>
                    <a:pt x="3886709" y="643091"/>
                    <a:pt x="3891403" y="645438"/>
                  </a:cubicBezTo>
                  <a:cubicBezTo>
                    <a:pt x="3898444" y="647785"/>
                    <a:pt x="3903138" y="650132"/>
                    <a:pt x="3910180" y="654826"/>
                  </a:cubicBezTo>
                  <a:cubicBezTo>
                    <a:pt x="3914874" y="657173"/>
                    <a:pt x="3919568" y="659520"/>
                    <a:pt x="3926609" y="661867"/>
                  </a:cubicBezTo>
                  <a:cubicBezTo>
                    <a:pt x="3931303" y="664214"/>
                    <a:pt x="3935997" y="666561"/>
                    <a:pt x="3940691" y="668908"/>
                  </a:cubicBezTo>
                  <a:cubicBezTo>
                    <a:pt x="3943038" y="671255"/>
                    <a:pt x="3947732" y="673602"/>
                    <a:pt x="3950079" y="675949"/>
                  </a:cubicBezTo>
                  <a:cubicBezTo>
                    <a:pt x="3959467" y="682991"/>
                    <a:pt x="3968856" y="690032"/>
                    <a:pt x="3975897" y="697073"/>
                  </a:cubicBezTo>
                  <a:cubicBezTo>
                    <a:pt x="3982938" y="701767"/>
                    <a:pt x="3987632" y="706461"/>
                    <a:pt x="3994673" y="711155"/>
                  </a:cubicBezTo>
                  <a:cubicBezTo>
                    <a:pt x="4004061" y="718196"/>
                    <a:pt x="4013449" y="725237"/>
                    <a:pt x="4020491" y="732279"/>
                  </a:cubicBezTo>
                  <a:cubicBezTo>
                    <a:pt x="4027532" y="736973"/>
                    <a:pt x="4032226" y="741667"/>
                    <a:pt x="4036920" y="746361"/>
                  </a:cubicBezTo>
                  <a:cubicBezTo>
                    <a:pt x="4046308" y="753402"/>
                    <a:pt x="4055696" y="760443"/>
                    <a:pt x="4062738" y="767484"/>
                  </a:cubicBezTo>
                  <a:cubicBezTo>
                    <a:pt x="4067432" y="772178"/>
                    <a:pt x="4074473" y="776872"/>
                    <a:pt x="4079167" y="781566"/>
                  </a:cubicBezTo>
                  <a:cubicBezTo>
                    <a:pt x="4088555" y="788608"/>
                    <a:pt x="4097943" y="795649"/>
                    <a:pt x="4104984" y="805037"/>
                  </a:cubicBezTo>
                  <a:cubicBezTo>
                    <a:pt x="4109678" y="809731"/>
                    <a:pt x="4114372" y="814425"/>
                    <a:pt x="4121414" y="819119"/>
                  </a:cubicBezTo>
                  <a:cubicBezTo>
                    <a:pt x="4130802" y="828507"/>
                    <a:pt x="4140190" y="835549"/>
                    <a:pt x="4149578" y="844937"/>
                  </a:cubicBezTo>
                  <a:cubicBezTo>
                    <a:pt x="4154272" y="849631"/>
                    <a:pt x="4158966" y="851978"/>
                    <a:pt x="4163660" y="856672"/>
                  </a:cubicBezTo>
                  <a:cubicBezTo>
                    <a:pt x="4175395" y="866060"/>
                    <a:pt x="4184784" y="875448"/>
                    <a:pt x="4194172" y="887184"/>
                  </a:cubicBezTo>
                  <a:cubicBezTo>
                    <a:pt x="4196519" y="889531"/>
                    <a:pt x="4198866" y="891878"/>
                    <a:pt x="4203560" y="894225"/>
                  </a:cubicBezTo>
                  <a:cubicBezTo>
                    <a:pt x="4205907" y="896572"/>
                    <a:pt x="4210601" y="901266"/>
                    <a:pt x="4212948" y="903613"/>
                  </a:cubicBezTo>
                  <a:cubicBezTo>
                    <a:pt x="4210601" y="903613"/>
                    <a:pt x="4210601" y="905960"/>
                    <a:pt x="4208254" y="905960"/>
                  </a:cubicBezTo>
                  <a:cubicBezTo>
                    <a:pt x="4205907" y="908307"/>
                    <a:pt x="4203560" y="908307"/>
                    <a:pt x="4201213" y="910654"/>
                  </a:cubicBezTo>
                  <a:cubicBezTo>
                    <a:pt x="4201213" y="910654"/>
                    <a:pt x="4198866" y="913001"/>
                    <a:pt x="4198866" y="913001"/>
                  </a:cubicBezTo>
                  <a:cubicBezTo>
                    <a:pt x="4194172" y="917695"/>
                    <a:pt x="4187131" y="922389"/>
                    <a:pt x="4182437" y="927083"/>
                  </a:cubicBezTo>
                  <a:cubicBezTo>
                    <a:pt x="4177743" y="924736"/>
                    <a:pt x="4175395" y="922389"/>
                    <a:pt x="4170701" y="922389"/>
                  </a:cubicBezTo>
                  <a:cubicBezTo>
                    <a:pt x="4166007" y="922389"/>
                    <a:pt x="4161313" y="924736"/>
                    <a:pt x="4156619" y="927083"/>
                  </a:cubicBezTo>
                  <a:cubicBezTo>
                    <a:pt x="4144884" y="915348"/>
                    <a:pt x="4133149" y="903613"/>
                    <a:pt x="4121414" y="894225"/>
                  </a:cubicBezTo>
                  <a:cubicBezTo>
                    <a:pt x="4119067" y="894225"/>
                    <a:pt x="4119067" y="891878"/>
                    <a:pt x="4116719" y="891878"/>
                  </a:cubicBezTo>
                  <a:cubicBezTo>
                    <a:pt x="4100290" y="875448"/>
                    <a:pt x="4081514" y="859019"/>
                    <a:pt x="4062738" y="842590"/>
                  </a:cubicBezTo>
                  <a:cubicBezTo>
                    <a:pt x="4058043" y="837896"/>
                    <a:pt x="4051002" y="833202"/>
                    <a:pt x="4046308" y="828507"/>
                  </a:cubicBezTo>
                  <a:cubicBezTo>
                    <a:pt x="4034573" y="816772"/>
                    <a:pt x="4020491" y="807384"/>
                    <a:pt x="4008755" y="795649"/>
                  </a:cubicBezTo>
                  <a:cubicBezTo>
                    <a:pt x="4001714" y="788608"/>
                    <a:pt x="3994673" y="783914"/>
                    <a:pt x="3985285" y="776872"/>
                  </a:cubicBezTo>
                  <a:cubicBezTo>
                    <a:pt x="3973550" y="767484"/>
                    <a:pt x="3961814" y="758096"/>
                    <a:pt x="3950079" y="748708"/>
                  </a:cubicBezTo>
                  <a:cubicBezTo>
                    <a:pt x="3943038" y="741667"/>
                    <a:pt x="3933650" y="736973"/>
                    <a:pt x="3926609" y="729931"/>
                  </a:cubicBezTo>
                  <a:cubicBezTo>
                    <a:pt x="3914874" y="720543"/>
                    <a:pt x="3903138" y="713502"/>
                    <a:pt x="3893750" y="704114"/>
                  </a:cubicBezTo>
                  <a:cubicBezTo>
                    <a:pt x="3884362" y="697073"/>
                    <a:pt x="3877321" y="692379"/>
                    <a:pt x="3867933" y="685338"/>
                  </a:cubicBezTo>
                  <a:cubicBezTo>
                    <a:pt x="3856197" y="678296"/>
                    <a:pt x="3844462" y="668908"/>
                    <a:pt x="3835074" y="661867"/>
                  </a:cubicBezTo>
                  <a:cubicBezTo>
                    <a:pt x="3825686" y="654826"/>
                    <a:pt x="3816298" y="650132"/>
                    <a:pt x="3809256" y="643091"/>
                  </a:cubicBezTo>
                  <a:cubicBezTo>
                    <a:pt x="3797521" y="636050"/>
                    <a:pt x="3785786" y="629008"/>
                    <a:pt x="3774051" y="619620"/>
                  </a:cubicBezTo>
                  <a:cubicBezTo>
                    <a:pt x="3764662" y="614926"/>
                    <a:pt x="3755274" y="607885"/>
                    <a:pt x="3745886" y="603191"/>
                  </a:cubicBezTo>
                  <a:cubicBezTo>
                    <a:pt x="3738845" y="598497"/>
                    <a:pt x="3731804" y="593803"/>
                    <a:pt x="3724763" y="591456"/>
                  </a:cubicBezTo>
                  <a:cubicBezTo>
                    <a:pt x="3724763" y="591456"/>
                    <a:pt x="3724763" y="589109"/>
                    <a:pt x="3727110" y="586762"/>
                  </a:cubicBezTo>
                  <a:cubicBezTo>
                    <a:pt x="3727110" y="586762"/>
                    <a:pt x="3729457" y="586762"/>
                    <a:pt x="3729457" y="586762"/>
                  </a:cubicBezTo>
                  <a:cubicBezTo>
                    <a:pt x="3738845" y="591456"/>
                    <a:pt x="3745886" y="593803"/>
                    <a:pt x="3750580" y="593803"/>
                  </a:cubicBezTo>
                  <a:close/>
                  <a:moveTo>
                    <a:pt x="4219990" y="983412"/>
                  </a:moveTo>
                  <a:cubicBezTo>
                    <a:pt x="4227031" y="990454"/>
                    <a:pt x="4236419" y="997495"/>
                    <a:pt x="4243460" y="1004536"/>
                  </a:cubicBezTo>
                  <a:cubicBezTo>
                    <a:pt x="4250501" y="1011577"/>
                    <a:pt x="4255195" y="1016271"/>
                    <a:pt x="4262237" y="1023312"/>
                  </a:cubicBezTo>
                  <a:cubicBezTo>
                    <a:pt x="4269277" y="1030353"/>
                    <a:pt x="4276319" y="1037394"/>
                    <a:pt x="4285707" y="1046783"/>
                  </a:cubicBezTo>
                  <a:cubicBezTo>
                    <a:pt x="4292748" y="1053824"/>
                    <a:pt x="4297442" y="1058518"/>
                    <a:pt x="4304483" y="1065559"/>
                  </a:cubicBezTo>
                  <a:cubicBezTo>
                    <a:pt x="4311524" y="1072600"/>
                    <a:pt x="4318566" y="1081988"/>
                    <a:pt x="4325607" y="1089030"/>
                  </a:cubicBezTo>
                  <a:cubicBezTo>
                    <a:pt x="4332648" y="1096071"/>
                    <a:pt x="4337342" y="1100765"/>
                    <a:pt x="4344383" y="1107806"/>
                  </a:cubicBezTo>
                  <a:cubicBezTo>
                    <a:pt x="4351424" y="1114847"/>
                    <a:pt x="4358465" y="1124235"/>
                    <a:pt x="4365507" y="1133623"/>
                  </a:cubicBezTo>
                  <a:cubicBezTo>
                    <a:pt x="4370201" y="1140665"/>
                    <a:pt x="4377242" y="1145359"/>
                    <a:pt x="4381936" y="1152400"/>
                  </a:cubicBezTo>
                  <a:cubicBezTo>
                    <a:pt x="4388977" y="1161788"/>
                    <a:pt x="4396018" y="1168829"/>
                    <a:pt x="4403059" y="1178217"/>
                  </a:cubicBezTo>
                  <a:cubicBezTo>
                    <a:pt x="4407753" y="1185259"/>
                    <a:pt x="4414795" y="1192300"/>
                    <a:pt x="4419489" y="1196994"/>
                  </a:cubicBezTo>
                  <a:cubicBezTo>
                    <a:pt x="4426530" y="1206382"/>
                    <a:pt x="4433571" y="1215770"/>
                    <a:pt x="4440612" y="1225158"/>
                  </a:cubicBezTo>
                  <a:cubicBezTo>
                    <a:pt x="4445306" y="1232199"/>
                    <a:pt x="4450000" y="1239241"/>
                    <a:pt x="4454694" y="1243935"/>
                  </a:cubicBezTo>
                  <a:cubicBezTo>
                    <a:pt x="4457041" y="1246282"/>
                    <a:pt x="4459388" y="1248629"/>
                    <a:pt x="4459388" y="1250976"/>
                  </a:cubicBezTo>
                  <a:cubicBezTo>
                    <a:pt x="4457041" y="1248629"/>
                    <a:pt x="4454694" y="1246282"/>
                    <a:pt x="4452347" y="1243935"/>
                  </a:cubicBezTo>
                  <a:cubicBezTo>
                    <a:pt x="4445306" y="1236893"/>
                    <a:pt x="4438265" y="1229852"/>
                    <a:pt x="4431224" y="1222811"/>
                  </a:cubicBezTo>
                  <a:cubicBezTo>
                    <a:pt x="4426530" y="1218117"/>
                    <a:pt x="4421835" y="1213423"/>
                    <a:pt x="4417141" y="1208729"/>
                  </a:cubicBezTo>
                  <a:cubicBezTo>
                    <a:pt x="4410100" y="1201688"/>
                    <a:pt x="4403059" y="1194647"/>
                    <a:pt x="4396018" y="1187606"/>
                  </a:cubicBezTo>
                  <a:cubicBezTo>
                    <a:pt x="4391324" y="1182911"/>
                    <a:pt x="4386630" y="1178217"/>
                    <a:pt x="4381936" y="1175870"/>
                  </a:cubicBezTo>
                  <a:cubicBezTo>
                    <a:pt x="4372548" y="1168829"/>
                    <a:pt x="4365507" y="1161788"/>
                    <a:pt x="4356118" y="1154747"/>
                  </a:cubicBezTo>
                  <a:cubicBezTo>
                    <a:pt x="4351424" y="1152400"/>
                    <a:pt x="4349077" y="1147706"/>
                    <a:pt x="4344383" y="1145359"/>
                  </a:cubicBezTo>
                  <a:cubicBezTo>
                    <a:pt x="4337342" y="1138318"/>
                    <a:pt x="4330301" y="1133623"/>
                    <a:pt x="4320913" y="1126582"/>
                  </a:cubicBezTo>
                  <a:cubicBezTo>
                    <a:pt x="4323260" y="1124235"/>
                    <a:pt x="4325607" y="1119541"/>
                    <a:pt x="4325607" y="1114847"/>
                  </a:cubicBezTo>
                  <a:cubicBezTo>
                    <a:pt x="4325607" y="1103112"/>
                    <a:pt x="4316218" y="1093724"/>
                    <a:pt x="4304483" y="1093724"/>
                  </a:cubicBezTo>
                  <a:cubicBezTo>
                    <a:pt x="4299789" y="1093724"/>
                    <a:pt x="4295095" y="1096071"/>
                    <a:pt x="4290401" y="1098418"/>
                  </a:cubicBezTo>
                  <a:cubicBezTo>
                    <a:pt x="4288054" y="1096071"/>
                    <a:pt x="4285707" y="1093724"/>
                    <a:pt x="4283360" y="1089030"/>
                  </a:cubicBezTo>
                  <a:cubicBezTo>
                    <a:pt x="4271625" y="1072600"/>
                    <a:pt x="4259889" y="1056171"/>
                    <a:pt x="4248154" y="1037394"/>
                  </a:cubicBezTo>
                  <a:cubicBezTo>
                    <a:pt x="4236419" y="1020965"/>
                    <a:pt x="4224684" y="1006883"/>
                    <a:pt x="4212948" y="990454"/>
                  </a:cubicBezTo>
                  <a:cubicBezTo>
                    <a:pt x="4203560" y="978718"/>
                    <a:pt x="4194172" y="966983"/>
                    <a:pt x="4184784" y="955248"/>
                  </a:cubicBezTo>
                  <a:cubicBezTo>
                    <a:pt x="4184784" y="955248"/>
                    <a:pt x="4187131" y="955248"/>
                    <a:pt x="4187131" y="952901"/>
                  </a:cubicBezTo>
                  <a:cubicBezTo>
                    <a:pt x="4191825" y="955248"/>
                    <a:pt x="4194172" y="959942"/>
                    <a:pt x="4198866" y="962289"/>
                  </a:cubicBezTo>
                  <a:cubicBezTo>
                    <a:pt x="4205907" y="971677"/>
                    <a:pt x="4212948" y="978718"/>
                    <a:pt x="4219990" y="983412"/>
                  </a:cubicBezTo>
                  <a:close/>
                  <a:moveTo>
                    <a:pt x="4804404" y="1931619"/>
                  </a:moveTo>
                  <a:cubicBezTo>
                    <a:pt x="4802057" y="1922231"/>
                    <a:pt x="4799710" y="1912843"/>
                    <a:pt x="4797363" y="1905802"/>
                  </a:cubicBezTo>
                  <a:cubicBezTo>
                    <a:pt x="4797363" y="1903455"/>
                    <a:pt x="4795016" y="1898761"/>
                    <a:pt x="4795016" y="1896413"/>
                  </a:cubicBezTo>
                  <a:cubicBezTo>
                    <a:pt x="4792669" y="1891719"/>
                    <a:pt x="4792669" y="1889372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7363" y="1896413"/>
                    <a:pt x="4799710" y="1910496"/>
                    <a:pt x="4802057" y="1922231"/>
                  </a:cubicBezTo>
                  <a:cubicBezTo>
                    <a:pt x="4802057" y="1924578"/>
                    <a:pt x="4804404" y="1929272"/>
                    <a:pt x="4804404" y="1931619"/>
                  </a:cubicBezTo>
                  <a:cubicBezTo>
                    <a:pt x="4804404" y="1931619"/>
                    <a:pt x="4804404" y="1931619"/>
                    <a:pt x="4804404" y="1931619"/>
                  </a:cubicBezTo>
                  <a:close/>
                  <a:moveTo>
                    <a:pt x="4771546" y="1894066"/>
                  </a:moveTo>
                  <a:cubicBezTo>
                    <a:pt x="4776240" y="1919884"/>
                    <a:pt x="4783281" y="1948049"/>
                    <a:pt x="4787975" y="1973866"/>
                  </a:cubicBezTo>
                  <a:cubicBezTo>
                    <a:pt x="4787975" y="1976213"/>
                    <a:pt x="4787975" y="1976213"/>
                    <a:pt x="4787975" y="1978560"/>
                  </a:cubicBezTo>
                  <a:cubicBezTo>
                    <a:pt x="4787975" y="1978560"/>
                    <a:pt x="4787975" y="1978560"/>
                    <a:pt x="4787975" y="1978560"/>
                  </a:cubicBezTo>
                  <a:cubicBezTo>
                    <a:pt x="4787975" y="1973866"/>
                    <a:pt x="4785628" y="1966825"/>
                    <a:pt x="4780934" y="1964478"/>
                  </a:cubicBezTo>
                  <a:cubicBezTo>
                    <a:pt x="4778587" y="1952743"/>
                    <a:pt x="4776240" y="1941007"/>
                    <a:pt x="4773892" y="1929272"/>
                  </a:cubicBezTo>
                  <a:cubicBezTo>
                    <a:pt x="4771546" y="1924578"/>
                    <a:pt x="4771546" y="1917537"/>
                    <a:pt x="4769198" y="1912843"/>
                  </a:cubicBezTo>
                  <a:cubicBezTo>
                    <a:pt x="4766852" y="1903455"/>
                    <a:pt x="4764504" y="1891719"/>
                    <a:pt x="4762157" y="1882331"/>
                  </a:cubicBezTo>
                  <a:cubicBezTo>
                    <a:pt x="4759810" y="1875290"/>
                    <a:pt x="4759810" y="1870596"/>
                    <a:pt x="4757463" y="1863555"/>
                  </a:cubicBezTo>
                  <a:cubicBezTo>
                    <a:pt x="4755116" y="1854167"/>
                    <a:pt x="4752769" y="1844779"/>
                    <a:pt x="4748075" y="1835390"/>
                  </a:cubicBezTo>
                  <a:cubicBezTo>
                    <a:pt x="4745728" y="1828349"/>
                    <a:pt x="4743381" y="1823655"/>
                    <a:pt x="4743381" y="1816614"/>
                  </a:cubicBezTo>
                  <a:cubicBezTo>
                    <a:pt x="4741034" y="1807226"/>
                    <a:pt x="4736340" y="1797838"/>
                    <a:pt x="4733993" y="1786102"/>
                  </a:cubicBezTo>
                  <a:cubicBezTo>
                    <a:pt x="4731646" y="1781408"/>
                    <a:pt x="4729299" y="1774367"/>
                    <a:pt x="4729299" y="1769673"/>
                  </a:cubicBezTo>
                  <a:cubicBezTo>
                    <a:pt x="4726952" y="1760285"/>
                    <a:pt x="4722257" y="1753244"/>
                    <a:pt x="4719911" y="1743855"/>
                  </a:cubicBezTo>
                  <a:cubicBezTo>
                    <a:pt x="4726952" y="1741508"/>
                    <a:pt x="4731646" y="1734467"/>
                    <a:pt x="4731646" y="1725079"/>
                  </a:cubicBezTo>
                  <a:cubicBezTo>
                    <a:pt x="4731646" y="1713344"/>
                    <a:pt x="4722257" y="1703956"/>
                    <a:pt x="4710522" y="1703956"/>
                  </a:cubicBezTo>
                  <a:cubicBezTo>
                    <a:pt x="4708175" y="1703956"/>
                    <a:pt x="4708175" y="1703956"/>
                    <a:pt x="4705828" y="1703956"/>
                  </a:cubicBezTo>
                  <a:cubicBezTo>
                    <a:pt x="4703481" y="1694568"/>
                    <a:pt x="4701134" y="1682832"/>
                    <a:pt x="4696440" y="1673444"/>
                  </a:cubicBezTo>
                  <a:cubicBezTo>
                    <a:pt x="4694093" y="1666403"/>
                    <a:pt x="4691746" y="1659362"/>
                    <a:pt x="4691746" y="1652321"/>
                  </a:cubicBezTo>
                  <a:cubicBezTo>
                    <a:pt x="4689399" y="1642933"/>
                    <a:pt x="4687052" y="1633544"/>
                    <a:pt x="4682358" y="1621809"/>
                  </a:cubicBezTo>
                  <a:cubicBezTo>
                    <a:pt x="4696440" y="1647627"/>
                    <a:pt x="4710522" y="1673444"/>
                    <a:pt x="4724605" y="1699262"/>
                  </a:cubicBezTo>
                  <a:cubicBezTo>
                    <a:pt x="4724605" y="1701609"/>
                    <a:pt x="4726952" y="1703956"/>
                    <a:pt x="4726952" y="1706303"/>
                  </a:cubicBezTo>
                  <a:cubicBezTo>
                    <a:pt x="4733993" y="1732120"/>
                    <a:pt x="4741034" y="1757938"/>
                    <a:pt x="4748075" y="1783755"/>
                  </a:cubicBezTo>
                  <a:cubicBezTo>
                    <a:pt x="4750422" y="1788449"/>
                    <a:pt x="4750422" y="1793144"/>
                    <a:pt x="4752769" y="1797838"/>
                  </a:cubicBezTo>
                  <a:cubicBezTo>
                    <a:pt x="4757463" y="1816614"/>
                    <a:pt x="4762157" y="1835390"/>
                    <a:pt x="4766852" y="1854167"/>
                  </a:cubicBezTo>
                  <a:cubicBezTo>
                    <a:pt x="4766852" y="1854167"/>
                    <a:pt x="4766852" y="1854167"/>
                    <a:pt x="4766852" y="1856514"/>
                  </a:cubicBezTo>
                  <a:cubicBezTo>
                    <a:pt x="4766852" y="1861208"/>
                    <a:pt x="4769198" y="1863555"/>
                    <a:pt x="4769198" y="1865902"/>
                  </a:cubicBezTo>
                  <a:cubicBezTo>
                    <a:pt x="4769198" y="1868249"/>
                    <a:pt x="4771546" y="1872943"/>
                    <a:pt x="4771546" y="1875290"/>
                  </a:cubicBezTo>
                  <a:cubicBezTo>
                    <a:pt x="4769198" y="1887025"/>
                    <a:pt x="4769198" y="1891719"/>
                    <a:pt x="4771546" y="1894066"/>
                  </a:cubicBezTo>
                  <a:close/>
                  <a:moveTo>
                    <a:pt x="4799710" y="2065401"/>
                  </a:moveTo>
                  <a:cubicBezTo>
                    <a:pt x="4797363" y="2056013"/>
                    <a:pt x="4797363" y="2044277"/>
                    <a:pt x="4795016" y="2034889"/>
                  </a:cubicBezTo>
                  <a:cubicBezTo>
                    <a:pt x="4795016" y="2032542"/>
                    <a:pt x="4795016" y="2030195"/>
                    <a:pt x="4792669" y="2025501"/>
                  </a:cubicBezTo>
                  <a:cubicBezTo>
                    <a:pt x="4790322" y="2013766"/>
                    <a:pt x="4787975" y="1999684"/>
                    <a:pt x="4785628" y="1987948"/>
                  </a:cubicBezTo>
                  <a:cubicBezTo>
                    <a:pt x="4785628" y="1985601"/>
                    <a:pt x="4787975" y="1983254"/>
                    <a:pt x="4787975" y="1980907"/>
                  </a:cubicBezTo>
                  <a:cubicBezTo>
                    <a:pt x="4792669" y="2006725"/>
                    <a:pt x="4797363" y="2034889"/>
                    <a:pt x="4799710" y="2060707"/>
                  </a:cubicBezTo>
                  <a:cubicBezTo>
                    <a:pt x="4799710" y="2060707"/>
                    <a:pt x="4799710" y="2063054"/>
                    <a:pt x="4799710" y="2065401"/>
                  </a:cubicBezTo>
                  <a:close/>
                  <a:moveTo>
                    <a:pt x="4752769" y="1941007"/>
                  </a:moveTo>
                  <a:cubicBezTo>
                    <a:pt x="4750422" y="1936313"/>
                    <a:pt x="4748075" y="1929272"/>
                    <a:pt x="4745728" y="1924578"/>
                  </a:cubicBezTo>
                  <a:cubicBezTo>
                    <a:pt x="4743381" y="1919884"/>
                    <a:pt x="4741034" y="1915190"/>
                    <a:pt x="4741034" y="1910496"/>
                  </a:cubicBezTo>
                  <a:cubicBezTo>
                    <a:pt x="4738687" y="1905802"/>
                    <a:pt x="4736340" y="1898761"/>
                    <a:pt x="4733993" y="1894066"/>
                  </a:cubicBezTo>
                  <a:cubicBezTo>
                    <a:pt x="4731646" y="1889372"/>
                    <a:pt x="4729299" y="1884678"/>
                    <a:pt x="4729299" y="1882331"/>
                  </a:cubicBezTo>
                  <a:cubicBezTo>
                    <a:pt x="4726952" y="1877637"/>
                    <a:pt x="4724605" y="1872943"/>
                    <a:pt x="4722257" y="1868249"/>
                  </a:cubicBezTo>
                  <a:cubicBezTo>
                    <a:pt x="4719911" y="1863555"/>
                    <a:pt x="4717563" y="1861208"/>
                    <a:pt x="4715216" y="1856514"/>
                  </a:cubicBezTo>
                  <a:cubicBezTo>
                    <a:pt x="4712869" y="1851820"/>
                    <a:pt x="4710522" y="1847126"/>
                    <a:pt x="4705828" y="1842432"/>
                  </a:cubicBezTo>
                  <a:cubicBezTo>
                    <a:pt x="4703481" y="1840084"/>
                    <a:pt x="4701134" y="1835390"/>
                    <a:pt x="4698787" y="1833043"/>
                  </a:cubicBezTo>
                  <a:cubicBezTo>
                    <a:pt x="4696440" y="1828349"/>
                    <a:pt x="4691746" y="1823655"/>
                    <a:pt x="4689399" y="1818961"/>
                  </a:cubicBezTo>
                  <a:cubicBezTo>
                    <a:pt x="4687052" y="1816614"/>
                    <a:pt x="4684705" y="1814267"/>
                    <a:pt x="4682358" y="1809573"/>
                  </a:cubicBezTo>
                  <a:cubicBezTo>
                    <a:pt x="4677664" y="1804879"/>
                    <a:pt x="4675317" y="1800185"/>
                    <a:pt x="4670623" y="1795491"/>
                  </a:cubicBezTo>
                  <a:cubicBezTo>
                    <a:pt x="4668275" y="1793144"/>
                    <a:pt x="4668275" y="1793144"/>
                    <a:pt x="4665929" y="1790796"/>
                  </a:cubicBezTo>
                  <a:cubicBezTo>
                    <a:pt x="4665929" y="1790796"/>
                    <a:pt x="4663581" y="1788449"/>
                    <a:pt x="4663581" y="1788449"/>
                  </a:cubicBezTo>
                  <a:cubicBezTo>
                    <a:pt x="4668275" y="1783755"/>
                    <a:pt x="4668275" y="1779061"/>
                    <a:pt x="4668275" y="1774367"/>
                  </a:cubicBezTo>
                  <a:cubicBezTo>
                    <a:pt x="4668275" y="1767326"/>
                    <a:pt x="4665929" y="1762632"/>
                    <a:pt x="4658887" y="1757938"/>
                  </a:cubicBezTo>
                  <a:cubicBezTo>
                    <a:pt x="4658887" y="1757938"/>
                    <a:pt x="4658887" y="1755591"/>
                    <a:pt x="4661234" y="1755591"/>
                  </a:cubicBezTo>
                  <a:cubicBezTo>
                    <a:pt x="4661234" y="1753244"/>
                    <a:pt x="4663581" y="1753244"/>
                    <a:pt x="4663581" y="1753244"/>
                  </a:cubicBezTo>
                  <a:cubicBezTo>
                    <a:pt x="4665929" y="1750897"/>
                    <a:pt x="4665929" y="1750897"/>
                    <a:pt x="4668275" y="1748550"/>
                  </a:cubicBezTo>
                  <a:cubicBezTo>
                    <a:pt x="4668275" y="1748550"/>
                    <a:pt x="4670623" y="1746203"/>
                    <a:pt x="4670623" y="1746203"/>
                  </a:cubicBezTo>
                  <a:cubicBezTo>
                    <a:pt x="4670623" y="1746203"/>
                    <a:pt x="4672970" y="1743855"/>
                    <a:pt x="4672970" y="1743855"/>
                  </a:cubicBezTo>
                  <a:cubicBezTo>
                    <a:pt x="4672970" y="1743855"/>
                    <a:pt x="4675317" y="1741508"/>
                    <a:pt x="4677664" y="1741508"/>
                  </a:cubicBezTo>
                  <a:cubicBezTo>
                    <a:pt x="4677664" y="1741508"/>
                    <a:pt x="4680011" y="1739161"/>
                    <a:pt x="4680011" y="1739161"/>
                  </a:cubicBezTo>
                  <a:cubicBezTo>
                    <a:pt x="4682358" y="1739161"/>
                    <a:pt x="4682358" y="1736814"/>
                    <a:pt x="4684705" y="1736814"/>
                  </a:cubicBezTo>
                  <a:cubicBezTo>
                    <a:pt x="4684705" y="1736814"/>
                    <a:pt x="4684705" y="1736814"/>
                    <a:pt x="4684705" y="1736814"/>
                  </a:cubicBezTo>
                  <a:cubicBezTo>
                    <a:pt x="4687052" y="1746203"/>
                    <a:pt x="4694093" y="1753244"/>
                    <a:pt x="4703481" y="1753244"/>
                  </a:cubicBezTo>
                  <a:cubicBezTo>
                    <a:pt x="4705828" y="1753244"/>
                    <a:pt x="4705828" y="1753244"/>
                    <a:pt x="4708175" y="1753244"/>
                  </a:cubicBezTo>
                  <a:cubicBezTo>
                    <a:pt x="4712869" y="1767326"/>
                    <a:pt x="4715216" y="1779061"/>
                    <a:pt x="4719911" y="1793144"/>
                  </a:cubicBezTo>
                  <a:cubicBezTo>
                    <a:pt x="4722257" y="1800185"/>
                    <a:pt x="4722257" y="1807226"/>
                    <a:pt x="4724605" y="1811920"/>
                  </a:cubicBezTo>
                  <a:cubicBezTo>
                    <a:pt x="4726952" y="1826002"/>
                    <a:pt x="4731646" y="1837737"/>
                    <a:pt x="4733993" y="1851820"/>
                  </a:cubicBezTo>
                  <a:cubicBezTo>
                    <a:pt x="4736340" y="1861208"/>
                    <a:pt x="4738687" y="1868249"/>
                    <a:pt x="4741034" y="1877637"/>
                  </a:cubicBezTo>
                  <a:cubicBezTo>
                    <a:pt x="4743381" y="1889372"/>
                    <a:pt x="4745728" y="1901108"/>
                    <a:pt x="4748075" y="1912843"/>
                  </a:cubicBezTo>
                  <a:cubicBezTo>
                    <a:pt x="4750422" y="1922231"/>
                    <a:pt x="4752769" y="1931619"/>
                    <a:pt x="4755116" y="1943354"/>
                  </a:cubicBezTo>
                  <a:cubicBezTo>
                    <a:pt x="4757463" y="1950396"/>
                    <a:pt x="4757463" y="1957437"/>
                    <a:pt x="4759810" y="1962131"/>
                  </a:cubicBezTo>
                  <a:cubicBezTo>
                    <a:pt x="4759810" y="1962131"/>
                    <a:pt x="4759810" y="1962131"/>
                    <a:pt x="4759810" y="1962131"/>
                  </a:cubicBezTo>
                  <a:cubicBezTo>
                    <a:pt x="4759810" y="1959784"/>
                    <a:pt x="4759810" y="1959784"/>
                    <a:pt x="4757463" y="1957437"/>
                  </a:cubicBezTo>
                  <a:cubicBezTo>
                    <a:pt x="4757463" y="1950396"/>
                    <a:pt x="4755116" y="1945702"/>
                    <a:pt x="4752769" y="1941007"/>
                  </a:cubicBezTo>
                  <a:close/>
                  <a:moveTo>
                    <a:pt x="4623682" y="1746203"/>
                  </a:moveTo>
                  <a:cubicBezTo>
                    <a:pt x="4621334" y="1743855"/>
                    <a:pt x="4618988" y="1741508"/>
                    <a:pt x="4616640" y="1739161"/>
                  </a:cubicBezTo>
                  <a:cubicBezTo>
                    <a:pt x="4614294" y="1736814"/>
                    <a:pt x="4609599" y="1734467"/>
                    <a:pt x="4604905" y="1732120"/>
                  </a:cubicBezTo>
                  <a:cubicBezTo>
                    <a:pt x="4602558" y="1729773"/>
                    <a:pt x="4600211" y="1727426"/>
                    <a:pt x="4595517" y="1727426"/>
                  </a:cubicBezTo>
                  <a:cubicBezTo>
                    <a:pt x="4590823" y="1725079"/>
                    <a:pt x="4588476" y="1722732"/>
                    <a:pt x="4583782" y="1720385"/>
                  </a:cubicBezTo>
                  <a:cubicBezTo>
                    <a:pt x="4581435" y="1718038"/>
                    <a:pt x="4579088" y="1718038"/>
                    <a:pt x="4574393" y="1715691"/>
                  </a:cubicBezTo>
                  <a:cubicBezTo>
                    <a:pt x="4569699" y="1713344"/>
                    <a:pt x="4567353" y="1713344"/>
                    <a:pt x="4562658" y="1710997"/>
                  </a:cubicBezTo>
                  <a:cubicBezTo>
                    <a:pt x="4560311" y="1710997"/>
                    <a:pt x="4557964" y="1708650"/>
                    <a:pt x="4553270" y="1708650"/>
                  </a:cubicBezTo>
                  <a:cubicBezTo>
                    <a:pt x="4548576" y="1706303"/>
                    <a:pt x="4543882" y="1706303"/>
                    <a:pt x="4541535" y="1703956"/>
                  </a:cubicBezTo>
                  <a:cubicBezTo>
                    <a:pt x="4539188" y="1703956"/>
                    <a:pt x="4536841" y="1701609"/>
                    <a:pt x="4534494" y="1701609"/>
                  </a:cubicBezTo>
                  <a:cubicBezTo>
                    <a:pt x="4529800" y="1701609"/>
                    <a:pt x="4525106" y="1699262"/>
                    <a:pt x="4520412" y="1699262"/>
                  </a:cubicBezTo>
                  <a:cubicBezTo>
                    <a:pt x="4518065" y="1699262"/>
                    <a:pt x="4515717" y="1699262"/>
                    <a:pt x="4513371" y="1696915"/>
                  </a:cubicBezTo>
                  <a:cubicBezTo>
                    <a:pt x="4506329" y="1696915"/>
                    <a:pt x="4499288" y="1694568"/>
                    <a:pt x="4492247" y="1694568"/>
                  </a:cubicBezTo>
                  <a:cubicBezTo>
                    <a:pt x="4489900" y="1694568"/>
                    <a:pt x="4485206" y="1694568"/>
                    <a:pt x="4482859" y="1694568"/>
                  </a:cubicBezTo>
                  <a:cubicBezTo>
                    <a:pt x="4480512" y="1685179"/>
                    <a:pt x="4473471" y="1678138"/>
                    <a:pt x="4464082" y="1678138"/>
                  </a:cubicBezTo>
                  <a:cubicBezTo>
                    <a:pt x="4461736" y="1678138"/>
                    <a:pt x="4459388" y="1678138"/>
                    <a:pt x="4457041" y="1680485"/>
                  </a:cubicBezTo>
                  <a:cubicBezTo>
                    <a:pt x="4452347" y="1664056"/>
                    <a:pt x="4445306" y="1649974"/>
                    <a:pt x="4440612" y="1633544"/>
                  </a:cubicBezTo>
                  <a:cubicBezTo>
                    <a:pt x="4431224" y="1607727"/>
                    <a:pt x="4421835" y="1581909"/>
                    <a:pt x="4412447" y="1556092"/>
                  </a:cubicBezTo>
                  <a:cubicBezTo>
                    <a:pt x="4403059" y="1530274"/>
                    <a:pt x="4393671" y="1504457"/>
                    <a:pt x="4384283" y="1478639"/>
                  </a:cubicBezTo>
                  <a:cubicBezTo>
                    <a:pt x="4384283" y="1478639"/>
                    <a:pt x="4384283" y="1478639"/>
                    <a:pt x="4384283" y="1476292"/>
                  </a:cubicBezTo>
                  <a:cubicBezTo>
                    <a:pt x="4374895" y="1450475"/>
                    <a:pt x="4365507" y="1424657"/>
                    <a:pt x="4356118" y="1401187"/>
                  </a:cubicBezTo>
                  <a:cubicBezTo>
                    <a:pt x="4353771" y="1396493"/>
                    <a:pt x="4353771" y="1394146"/>
                    <a:pt x="4351424" y="1389451"/>
                  </a:cubicBezTo>
                  <a:cubicBezTo>
                    <a:pt x="4344383" y="1368328"/>
                    <a:pt x="4334995" y="1344858"/>
                    <a:pt x="4327954" y="1323734"/>
                  </a:cubicBezTo>
                  <a:cubicBezTo>
                    <a:pt x="4325607" y="1319040"/>
                    <a:pt x="4323260" y="1311999"/>
                    <a:pt x="4320913" y="1307305"/>
                  </a:cubicBezTo>
                  <a:cubicBezTo>
                    <a:pt x="4313872" y="1286181"/>
                    <a:pt x="4306830" y="1267405"/>
                    <a:pt x="4297442" y="1246282"/>
                  </a:cubicBezTo>
                  <a:cubicBezTo>
                    <a:pt x="4295095" y="1239241"/>
                    <a:pt x="4292748" y="1232199"/>
                    <a:pt x="4288054" y="1225158"/>
                  </a:cubicBezTo>
                  <a:cubicBezTo>
                    <a:pt x="4288054" y="1222811"/>
                    <a:pt x="4285707" y="1220464"/>
                    <a:pt x="4285707" y="1220464"/>
                  </a:cubicBezTo>
                  <a:cubicBezTo>
                    <a:pt x="4290401" y="1222811"/>
                    <a:pt x="4295095" y="1227505"/>
                    <a:pt x="4299789" y="1229852"/>
                  </a:cubicBezTo>
                  <a:cubicBezTo>
                    <a:pt x="4297442" y="1232199"/>
                    <a:pt x="4297442" y="1236893"/>
                    <a:pt x="4297442" y="1239241"/>
                  </a:cubicBezTo>
                  <a:cubicBezTo>
                    <a:pt x="4297442" y="1250976"/>
                    <a:pt x="4306830" y="1260364"/>
                    <a:pt x="4318566" y="1260364"/>
                  </a:cubicBezTo>
                  <a:cubicBezTo>
                    <a:pt x="4325607" y="1260364"/>
                    <a:pt x="4330301" y="1258017"/>
                    <a:pt x="4334995" y="1253323"/>
                  </a:cubicBezTo>
                  <a:cubicBezTo>
                    <a:pt x="4372548" y="1281487"/>
                    <a:pt x="4410100" y="1309652"/>
                    <a:pt x="4445306" y="1342511"/>
                  </a:cubicBezTo>
                  <a:cubicBezTo>
                    <a:pt x="4445306" y="1342511"/>
                    <a:pt x="4445306" y="1342511"/>
                    <a:pt x="4445306" y="1344858"/>
                  </a:cubicBezTo>
                  <a:cubicBezTo>
                    <a:pt x="4461736" y="1373022"/>
                    <a:pt x="4478165" y="1403534"/>
                    <a:pt x="4492247" y="1431698"/>
                  </a:cubicBezTo>
                  <a:cubicBezTo>
                    <a:pt x="4501635" y="1450475"/>
                    <a:pt x="4513371" y="1469251"/>
                    <a:pt x="4522759" y="1490375"/>
                  </a:cubicBezTo>
                  <a:cubicBezTo>
                    <a:pt x="4534494" y="1511498"/>
                    <a:pt x="4546229" y="1534968"/>
                    <a:pt x="4555617" y="1556092"/>
                  </a:cubicBezTo>
                  <a:cubicBezTo>
                    <a:pt x="4562658" y="1572521"/>
                    <a:pt x="4569699" y="1586603"/>
                    <a:pt x="4576741" y="1603033"/>
                  </a:cubicBezTo>
                  <a:cubicBezTo>
                    <a:pt x="4586129" y="1624156"/>
                    <a:pt x="4595517" y="1645280"/>
                    <a:pt x="4604905" y="1666403"/>
                  </a:cubicBezTo>
                  <a:cubicBezTo>
                    <a:pt x="4611946" y="1682832"/>
                    <a:pt x="4618988" y="1699262"/>
                    <a:pt x="4623682" y="1713344"/>
                  </a:cubicBezTo>
                  <a:cubicBezTo>
                    <a:pt x="4630723" y="1729773"/>
                    <a:pt x="4637764" y="1743855"/>
                    <a:pt x="4642458" y="1760285"/>
                  </a:cubicBezTo>
                  <a:cubicBezTo>
                    <a:pt x="4640111" y="1760285"/>
                    <a:pt x="4637764" y="1762632"/>
                    <a:pt x="4637764" y="1764979"/>
                  </a:cubicBezTo>
                  <a:cubicBezTo>
                    <a:pt x="4635417" y="1762632"/>
                    <a:pt x="4635417" y="1762632"/>
                    <a:pt x="4633070" y="1760285"/>
                  </a:cubicBezTo>
                  <a:cubicBezTo>
                    <a:pt x="4630723" y="1750897"/>
                    <a:pt x="4626029" y="1748550"/>
                    <a:pt x="4623682" y="1746203"/>
                  </a:cubicBezTo>
                  <a:close/>
                  <a:moveTo>
                    <a:pt x="4541535" y="2027848"/>
                  </a:moveTo>
                  <a:cubicBezTo>
                    <a:pt x="4541535" y="2032542"/>
                    <a:pt x="4543882" y="2034889"/>
                    <a:pt x="4543882" y="2039583"/>
                  </a:cubicBezTo>
                  <a:cubicBezTo>
                    <a:pt x="4546229" y="2044277"/>
                    <a:pt x="4546229" y="2051319"/>
                    <a:pt x="4548576" y="2056013"/>
                  </a:cubicBezTo>
                  <a:cubicBezTo>
                    <a:pt x="4548576" y="2058360"/>
                    <a:pt x="4548576" y="2058360"/>
                    <a:pt x="4550923" y="2060707"/>
                  </a:cubicBezTo>
                  <a:cubicBezTo>
                    <a:pt x="4560311" y="2095912"/>
                    <a:pt x="4572047" y="2131118"/>
                    <a:pt x="4581435" y="2163977"/>
                  </a:cubicBezTo>
                  <a:cubicBezTo>
                    <a:pt x="4574393" y="2166324"/>
                    <a:pt x="4567353" y="2173365"/>
                    <a:pt x="4567353" y="2182753"/>
                  </a:cubicBezTo>
                  <a:cubicBezTo>
                    <a:pt x="4567353" y="2194489"/>
                    <a:pt x="4576741" y="2203877"/>
                    <a:pt x="4588476" y="2203877"/>
                  </a:cubicBezTo>
                  <a:cubicBezTo>
                    <a:pt x="4590823" y="2203877"/>
                    <a:pt x="4593170" y="2203877"/>
                    <a:pt x="4593170" y="2203877"/>
                  </a:cubicBezTo>
                  <a:cubicBezTo>
                    <a:pt x="4597864" y="2215612"/>
                    <a:pt x="4600211" y="2227347"/>
                    <a:pt x="4604905" y="2241429"/>
                  </a:cubicBezTo>
                  <a:cubicBezTo>
                    <a:pt x="4604905" y="2241429"/>
                    <a:pt x="4604905" y="2243776"/>
                    <a:pt x="4604905" y="2243776"/>
                  </a:cubicBezTo>
                  <a:cubicBezTo>
                    <a:pt x="4607252" y="2248470"/>
                    <a:pt x="4609599" y="2255512"/>
                    <a:pt x="4609599" y="2260206"/>
                  </a:cubicBezTo>
                  <a:cubicBezTo>
                    <a:pt x="4609599" y="2260206"/>
                    <a:pt x="4609599" y="2262553"/>
                    <a:pt x="4609599" y="2262553"/>
                  </a:cubicBezTo>
                  <a:cubicBezTo>
                    <a:pt x="4611946" y="2267247"/>
                    <a:pt x="4614294" y="2271941"/>
                    <a:pt x="4614294" y="2276635"/>
                  </a:cubicBezTo>
                  <a:cubicBezTo>
                    <a:pt x="4614294" y="2278982"/>
                    <a:pt x="4614294" y="2278982"/>
                    <a:pt x="4616640" y="2281329"/>
                  </a:cubicBezTo>
                  <a:cubicBezTo>
                    <a:pt x="4618988" y="2286023"/>
                    <a:pt x="4621334" y="2290717"/>
                    <a:pt x="4621334" y="2295411"/>
                  </a:cubicBezTo>
                  <a:cubicBezTo>
                    <a:pt x="4621334" y="2297759"/>
                    <a:pt x="4623682" y="2297759"/>
                    <a:pt x="4623682" y="2300106"/>
                  </a:cubicBezTo>
                  <a:cubicBezTo>
                    <a:pt x="4626029" y="2304800"/>
                    <a:pt x="4626029" y="2309494"/>
                    <a:pt x="4628376" y="2314188"/>
                  </a:cubicBezTo>
                  <a:cubicBezTo>
                    <a:pt x="4628376" y="2316535"/>
                    <a:pt x="4630723" y="2318882"/>
                    <a:pt x="4630723" y="2321229"/>
                  </a:cubicBezTo>
                  <a:cubicBezTo>
                    <a:pt x="4633070" y="2325923"/>
                    <a:pt x="4633070" y="2328270"/>
                    <a:pt x="4635417" y="2332964"/>
                  </a:cubicBezTo>
                  <a:cubicBezTo>
                    <a:pt x="4635417" y="2335311"/>
                    <a:pt x="4637764" y="2337658"/>
                    <a:pt x="4637764" y="2340005"/>
                  </a:cubicBezTo>
                  <a:cubicBezTo>
                    <a:pt x="4640111" y="2344700"/>
                    <a:pt x="4640111" y="2347047"/>
                    <a:pt x="4642458" y="2351741"/>
                  </a:cubicBezTo>
                  <a:cubicBezTo>
                    <a:pt x="4642458" y="2354088"/>
                    <a:pt x="4644805" y="2356435"/>
                    <a:pt x="4644805" y="2358782"/>
                  </a:cubicBezTo>
                  <a:cubicBezTo>
                    <a:pt x="4647152" y="2361129"/>
                    <a:pt x="4647152" y="2365823"/>
                    <a:pt x="4649499" y="2368170"/>
                  </a:cubicBezTo>
                  <a:cubicBezTo>
                    <a:pt x="4649499" y="2370517"/>
                    <a:pt x="4651846" y="2372864"/>
                    <a:pt x="4651846" y="2375211"/>
                  </a:cubicBezTo>
                  <a:cubicBezTo>
                    <a:pt x="4654193" y="2377558"/>
                    <a:pt x="4654193" y="2382252"/>
                    <a:pt x="4656540" y="2384599"/>
                  </a:cubicBezTo>
                  <a:cubicBezTo>
                    <a:pt x="4658887" y="2386946"/>
                    <a:pt x="4658887" y="2389293"/>
                    <a:pt x="4661234" y="2391640"/>
                  </a:cubicBezTo>
                  <a:cubicBezTo>
                    <a:pt x="4663581" y="2393987"/>
                    <a:pt x="4663581" y="2396334"/>
                    <a:pt x="4665929" y="2401028"/>
                  </a:cubicBezTo>
                  <a:cubicBezTo>
                    <a:pt x="4668275" y="2403376"/>
                    <a:pt x="4668275" y="2405723"/>
                    <a:pt x="4670623" y="2408070"/>
                  </a:cubicBezTo>
                  <a:cubicBezTo>
                    <a:pt x="4672970" y="2410417"/>
                    <a:pt x="4672970" y="2412764"/>
                    <a:pt x="4675317" y="2415111"/>
                  </a:cubicBezTo>
                  <a:cubicBezTo>
                    <a:pt x="4677664" y="2417458"/>
                    <a:pt x="4677664" y="2419805"/>
                    <a:pt x="4680011" y="2422152"/>
                  </a:cubicBezTo>
                  <a:cubicBezTo>
                    <a:pt x="4682358" y="2424499"/>
                    <a:pt x="4682358" y="2426846"/>
                    <a:pt x="4684705" y="2429193"/>
                  </a:cubicBezTo>
                  <a:cubicBezTo>
                    <a:pt x="4687052" y="2431540"/>
                    <a:pt x="4687052" y="2433887"/>
                    <a:pt x="4689399" y="2436234"/>
                  </a:cubicBezTo>
                  <a:cubicBezTo>
                    <a:pt x="4691746" y="2438581"/>
                    <a:pt x="4691746" y="2440928"/>
                    <a:pt x="4694093" y="2440928"/>
                  </a:cubicBezTo>
                  <a:cubicBezTo>
                    <a:pt x="4696440" y="2443275"/>
                    <a:pt x="4696440" y="2445622"/>
                    <a:pt x="4698787" y="2445622"/>
                  </a:cubicBezTo>
                  <a:cubicBezTo>
                    <a:pt x="4696440" y="2447969"/>
                    <a:pt x="4694093" y="2450317"/>
                    <a:pt x="4691746" y="2455011"/>
                  </a:cubicBezTo>
                  <a:cubicBezTo>
                    <a:pt x="4691746" y="2455011"/>
                    <a:pt x="4691746" y="2455011"/>
                    <a:pt x="4689399" y="2455011"/>
                  </a:cubicBezTo>
                  <a:cubicBezTo>
                    <a:pt x="4687052" y="2455011"/>
                    <a:pt x="4684705" y="2452664"/>
                    <a:pt x="4684705" y="2452664"/>
                  </a:cubicBezTo>
                  <a:cubicBezTo>
                    <a:pt x="4682358" y="2452664"/>
                    <a:pt x="4680011" y="2450317"/>
                    <a:pt x="4677664" y="2450317"/>
                  </a:cubicBezTo>
                  <a:cubicBezTo>
                    <a:pt x="4675317" y="2450317"/>
                    <a:pt x="4672970" y="2447969"/>
                    <a:pt x="4672970" y="2447969"/>
                  </a:cubicBezTo>
                  <a:cubicBezTo>
                    <a:pt x="4670623" y="2447969"/>
                    <a:pt x="4668275" y="2445622"/>
                    <a:pt x="4665929" y="2445622"/>
                  </a:cubicBezTo>
                  <a:cubicBezTo>
                    <a:pt x="4663581" y="2445622"/>
                    <a:pt x="4661234" y="2443275"/>
                    <a:pt x="4661234" y="2443275"/>
                  </a:cubicBezTo>
                  <a:cubicBezTo>
                    <a:pt x="4658887" y="2440928"/>
                    <a:pt x="4656540" y="2440928"/>
                    <a:pt x="4654193" y="2438581"/>
                  </a:cubicBezTo>
                  <a:cubicBezTo>
                    <a:pt x="4651846" y="2438581"/>
                    <a:pt x="4649499" y="2436234"/>
                    <a:pt x="4649499" y="2436234"/>
                  </a:cubicBezTo>
                  <a:cubicBezTo>
                    <a:pt x="4647152" y="2433887"/>
                    <a:pt x="4644805" y="2433887"/>
                    <a:pt x="4640111" y="2431540"/>
                  </a:cubicBezTo>
                  <a:cubicBezTo>
                    <a:pt x="4637764" y="2429193"/>
                    <a:pt x="4635417" y="2429193"/>
                    <a:pt x="4635417" y="2429193"/>
                  </a:cubicBezTo>
                  <a:cubicBezTo>
                    <a:pt x="4633070" y="2426846"/>
                    <a:pt x="4630723" y="2424499"/>
                    <a:pt x="4626029" y="2424499"/>
                  </a:cubicBezTo>
                  <a:cubicBezTo>
                    <a:pt x="4623682" y="2422152"/>
                    <a:pt x="4621334" y="2422152"/>
                    <a:pt x="4618988" y="2419805"/>
                  </a:cubicBezTo>
                  <a:cubicBezTo>
                    <a:pt x="4616640" y="2417458"/>
                    <a:pt x="4614294" y="2415111"/>
                    <a:pt x="4609599" y="2415111"/>
                  </a:cubicBezTo>
                  <a:cubicBezTo>
                    <a:pt x="4607252" y="2412764"/>
                    <a:pt x="4604905" y="2412764"/>
                    <a:pt x="4602558" y="2410417"/>
                  </a:cubicBezTo>
                  <a:cubicBezTo>
                    <a:pt x="4600211" y="2408070"/>
                    <a:pt x="4597864" y="2405723"/>
                    <a:pt x="4593170" y="2403376"/>
                  </a:cubicBezTo>
                  <a:cubicBezTo>
                    <a:pt x="4590823" y="2401028"/>
                    <a:pt x="4588476" y="2401028"/>
                    <a:pt x="4586129" y="2398681"/>
                  </a:cubicBezTo>
                  <a:cubicBezTo>
                    <a:pt x="4583782" y="2396334"/>
                    <a:pt x="4579088" y="2393987"/>
                    <a:pt x="4576741" y="2391640"/>
                  </a:cubicBezTo>
                  <a:cubicBezTo>
                    <a:pt x="4574393" y="2389293"/>
                    <a:pt x="4572047" y="2389293"/>
                    <a:pt x="4569699" y="2386946"/>
                  </a:cubicBezTo>
                  <a:cubicBezTo>
                    <a:pt x="4567353" y="2384599"/>
                    <a:pt x="4562658" y="2382252"/>
                    <a:pt x="4560311" y="2379905"/>
                  </a:cubicBezTo>
                  <a:cubicBezTo>
                    <a:pt x="4557964" y="2377558"/>
                    <a:pt x="4555617" y="2375211"/>
                    <a:pt x="4553270" y="2372864"/>
                  </a:cubicBezTo>
                  <a:cubicBezTo>
                    <a:pt x="4550923" y="2370517"/>
                    <a:pt x="4546229" y="2368170"/>
                    <a:pt x="4543882" y="2365823"/>
                  </a:cubicBezTo>
                  <a:cubicBezTo>
                    <a:pt x="4541535" y="2363476"/>
                    <a:pt x="4539188" y="2361129"/>
                    <a:pt x="4536841" y="2358782"/>
                  </a:cubicBezTo>
                  <a:cubicBezTo>
                    <a:pt x="4534494" y="2356435"/>
                    <a:pt x="4529800" y="2354088"/>
                    <a:pt x="4527453" y="2349394"/>
                  </a:cubicBezTo>
                  <a:cubicBezTo>
                    <a:pt x="4525106" y="2347047"/>
                    <a:pt x="4522759" y="2344700"/>
                    <a:pt x="4520412" y="2342352"/>
                  </a:cubicBezTo>
                  <a:cubicBezTo>
                    <a:pt x="4518065" y="2340005"/>
                    <a:pt x="4513371" y="2335311"/>
                    <a:pt x="4511023" y="2332964"/>
                  </a:cubicBezTo>
                  <a:cubicBezTo>
                    <a:pt x="4508676" y="2330617"/>
                    <a:pt x="4506329" y="2328270"/>
                    <a:pt x="4503982" y="2325923"/>
                  </a:cubicBezTo>
                  <a:cubicBezTo>
                    <a:pt x="4499288" y="2323576"/>
                    <a:pt x="4496941" y="2318882"/>
                    <a:pt x="4492247" y="2314188"/>
                  </a:cubicBezTo>
                  <a:cubicBezTo>
                    <a:pt x="4489900" y="2311841"/>
                    <a:pt x="4487553" y="2309494"/>
                    <a:pt x="4485206" y="2307147"/>
                  </a:cubicBezTo>
                  <a:cubicBezTo>
                    <a:pt x="4482859" y="2304800"/>
                    <a:pt x="4482859" y="2304800"/>
                    <a:pt x="4480512" y="2302453"/>
                  </a:cubicBezTo>
                  <a:cubicBezTo>
                    <a:pt x="4482859" y="2297759"/>
                    <a:pt x="4485206" y="2293064"/>
                    <a:pt x="4485206" y="2288370"/>
                  </a:cubicBezTo>
                  <a:cubicBezTo>
                    <a:pt x="4485206" y="2276635"/>
                    <a:pt x="4475818" y="2267247"/>
                    <a:pt x="4464082" y="2267247"/>
                  </a:cubicBezTo>
                  <a:cubicBezTo>
                    <a:pt x="4459388" y="2267247"/>
                    <a:pt x="4454694" y="2269594"/>
                    <a:pt x="4450000" y="2271941"/>
                  </a:cubicBezTo>
                  <a:cubicBezTo>
                    <a:pt x="4445306" y="2267247"/>
                    <a:pt x="4440612" y="2262553"/>
                    <a:pt x="4438265" y="2257859"/>
                  </a:cubicBezTo>
                  <a:cubicBezTo>
                    <a:pt x="4435918" y="2255512"/>
                    <a:pt x="4431224" y="2250818"/>
                    <a:pt x="4428877" y="2248470"/>
                  </a:cubicBezTo>
                  <a:cubicBezTo>
                    <a:pt x="4428877" y="2248470"/>
                    <a:pt x="4426530" y="2246123"/>
                    <a:pt x="4426530" y="2246123"/>
                  </a:cubicBezTo>
                  <a:cubicBezTo>
                    <a:pt x="4421835" y="2241429"/>
                    <a:pt x="4417141" y="2234388"/>
                    <a:pt x="4410100" y="2229694"/>
                  </a:cubicBezTo>
                  <a:cubicBezTo>
                    <a:pt x="4407753" y="2227347"/>
                    <a:pt x="4405406" y="2225000"/>
                    <a:pt x="4405406" y="2222653"/>
                  </a:cubicBezTo>
                  <a:cubicBezTo>
                    <a:pt x="4400712" y="2217959"/>
                    <a:pt x="4396018" y="2213265"/>
                    <a:pt x="4393671" y="2208571"/>
                  </a:cubicBezTo>
                  <a:cubicBezTo>
                    <a:pt x="4391324" y="2206224"/>
                    <a:pt x="4391324" y="2206224"/>
                    <a:pt x="4388977" y="2203877"/>
                  </a:cubicBezTo>
                  <a:cubicBezTo>
                    <a:pt x="4372548" y="2185100"/>
                    <a:pt x="4353771" y="2163977"/>
                    <a:pt x="4334995" y="2142853"/>
                  </a:cubicBezTo>
                  <a:cubicBezTo>
                    <a:pt x="4334995" y="2142853"/>
                    <a:pt x="4334995" y="2142853"/>
                    <a:pt x="4334995" y="2142853"/>
                  </a:cubicBezTo>
                  <a:cubicBezTo>
                    <a:pt x="4309178" y="2112342"/>
                    <a:pt x="4281013" y="2079483"/>
                    <a:pt x="4250501" y="2041930"/>
                  </a:cubicBezTo>
                  <a:cubicBezTo>
                    <a:pt x="4250501" y="2041930"/>
                    <a:pt x="4250501" y="2041930"/>
                    <a:pt x="4248154" y="2039583"/>
                  </a:cubicBezTo>
                  <a:cubicBezTo>
                    <a:pt x="4234072" y="2020807"/>
                    <a:pt x="4217643" y="2002031"/>
                    <a:pt x="4203560" y="1983254"/>
                  </a:cubicBezTo>
                  <a:cubicBezTo>
                    <a:pt x="4198866" y="1978560"/>
                    <a:pt x="4194172" y="1971519"/>
                    <a:pt x="4189478" y="1964478"/>
                  </a:cubicBezTo>
                  <a:cubicBezTo>
                    <a:pt x="4187131" y="1959784"/>
                    <a:pt x="4182437" y="1955090"/>
                    <a:pt x="4180090" y="1950396"/>
                  </a:cubicBezTo>
                  <a:cubicBezTo>
                    <a:pt x="4175395" y="1943354"/>
                    <a:pt x="4168355" y="1936313"/>
                    <a:pt x="4161313" y="1926925"/>
                  </a:cubicBezTo>
                  <a:cubicBezTo>
                    <a:pt x="4158966" y="1924578"/>
                    <a:pt x="4156619" y="1919884"/>
                    <a:pt x="4154272" y="1917537"/>
                  </a:cubicBezTo>
                  <a:cubicBezTo>
                    <a:pt x="4149578" y="1910496"/>
                    <a:pt x="4144884" y="1905802"/>
                    <a:pt x="4140190" y="1898761"/>
                  </a:cubicBezTo>
                  <a:cubicBezTo>
                    <a:pt x="4144884" y="1894066"/>
                    <a:pt x="4147231" y="1889372"/>
                    <a:pt x="4147231" y="1882331"/>
                  </a:cubicBezTo>
                  <a:cubicBezTo>
                    <a:pt x="4147231" y="1877637"/>
                    <a:pt x="4144884" y="1872943"/>
                    <a:pt x="4142537" y="1868249"/>
                  </a:cubicBezTo>
                  <a:cubicBezTo>
                    <a:pt x="4151925" y="1858861"/>
                    <a:pt x="4161313" y="1849473"/>
                    <a:pt x="4173049" y="1840084"/>
                  </a:cubicBezTo>
                  <a:cubicBezTo>
                    <a:pt x="4175395" y="1837737"/>
                    <a:pt x="4175395" y="1837737"/>
                    <a:pt x="4177743" y="1835390"/>
                  </a:cubicBezTo>
                  <a:cubicBezTo>
                    <a:pt x="4182437" y="1830696"/>
                    <a:pt x="4189478" y="1823655"/>
                    <a:pt x="4194172" y="1818961"/>
                  </a:cubicBezTo>
                  <a:cubicBezTo>
                    <a:pt x="4196519" y="1816614"/>
                    <a:pt x="4198866" y="1814267"/>
                    <a:pt x="4201213" y="1811920"/>
                  </a:cubicBezTo>
                  <a:cubicBezTo>
                    <a:pt x="4205907" y="1807226"/>
                    <a:pt x="4210601" y="1804879"/>
                    <a:pt x="4215296" y="1800185"/>
                  </a:cubicBezTo>
                  <a:cubicBezTo>
                    <a:pt x="4217643" y="1797838"/>
                    <a:pt x="4219990" y="1795491"/>
                    <a:pt x="4224684" y="1793144"/>
                  </a:cubicBezTo>
                  <a:cubicBezTo>
                    <a:pt x="4229378" y="1790796"/>
                    <a:pt x="4234072" y="1786102"/>
                    <a:pt x="4238766" y="1783755"/>
                  </a:cubicBezTo>
                  <a:cubicBezTo>
                    <a:pt x="4241113" y="1781408"/>
                    <a:pt x="4245807" y="1779061"/>
                    <a:pt x="4248154" y="1776714"/>
                  </a:cubicBezTo>
                  <a:cubicBezTo>
                    <a:pt x="4252848" y="1774367"/>
                    <a:pt x="4255195" y="1769673"/>
                    <a:pt x="4259889" y="1767326"/>
                  </a:cubicBezTo>
                  <a:cubicBezTo>
                    <a:pt x="4262237" y="1764979"/>
                    <a:pt x="4266931" y="1762632"/>
                    <a:pt x="4269277" y="1760285"/>
                  </a:cubicBezTo>
                  <a:cubicBezTo>
                    <a:pt x="4273972" y="1757938"/>
                    <a:pt x="4276319" y="1755591"/>
                    <a:pt x="4281013" y="1753244"/>
                  </a:cubicBezTo>
                  <a:cubicBezTo>
                    <a:pt x="4283360" y="1750897"/>
                    <a:pt x="4288054" y="1748550"/>
                    <a:pt x="4290401" y="1746203"/>
                  </a:cubicBezTo>
                  <a:cubicBezTo>
                    <a:pt x="4295095" y="1743855"/>
                    <a:pt x="4297442" y="1741508"/>
                    <a:pt x="4302136" y="1739161"/>
                  </a:cubicBezTo>
                  <a:cubicBezTo>
                    <a:pt x="4304483" y="1736814"/>
                    <a:pt x="4309178" y="1734467"/>
                    <a:pt x="4311524" y="1734467"/>
                  </a:cubicBezTo>
                  <a:cubicBezTo>
                    <a:pt x="4316218" y="1732120"/>
                    <a:pt x="4318566" y="1729773"/>
                    <a:pt x="4323260" y="1729773"/>
                  </a:cubicBezTo>
                  <a:cubicBezTo>
                    <a:pt x="4325607" y="1727426"/>
                    <a:pt x="4330301" y="1727426"/>
                    <a:pt x="4332648" y="1725079"/>
                  </a:cubicBezTo>
                  <a:cubicBezTo>
                    <a:pt x="4334995" y="1722732"/>
                    <a:pt x="4339689" y="1722732"/>
                    <a:pt x="4344383" y="1720385"/>
                  </a:cubicBezTo>
                  <a:cubicBezTo>
                    <a:pt x="4346730" y="1718038"/>
                    <a:pt x="4351424" y="1718038"/>
                    <a:pt x="4353771" y="1715691"/>
                  </a:cubicBezTo>
                  <a:cubicBezTo>
                    <a:pt x="4356118" y="1713344"/>
                    <a:pt x="4360812" y="1713344"/>
                    <a:pt x="4363159" y="1710997"/>
                  </a:cubicBezTo>
                  <a:cubicBezTo>
                    <a:pt x="4365507" y="1708650"/>
                    <a:pt x="4370201" y="1708650"/>
                    <a:pt x="4372548" y="1708650"/>
                  </a:cubicBezTo>
                  <a:cubicBezTo>
                    <a:pt x="4374895" y="1708650"/>
                    <a:pt x="4379589" y="1706303"/>
                    <a:pt x="4381936" y="1706303"/>
                  </a:cubicBezTo>
                  <a:cubicBezTo>
                    <a:pt x="4384283" y="1706303"/>
                    <a:pt x="4388977" y="1703956"/>
                    <a:pt x="4391324" y="1703956"/>
                  </a:cubicBezTo>
                  <a:cubicBezTo>
                    <a:pt x="4393671" y="1703956"/>
                    <a:pt x="4398365" y="1701609"/>
                    <a:pt x="4400712" y="1701609"/>
                  </a:cubicBezTo>
                  <a:cubicBezTo>
                    <a:pt x="4403059" y="1701609"/>
                    <a:pt x="4407753" y="1699262"/>
                    <a:pt x="4410100" y="1699262"/>
                  </a:cubicBezTo>
                  <a:cubicBezTo>
                    <a:pt x="4412447" y="1699262"/>
                    <a:pt x="4417141" y="1699262"/>
                    <a:pt x="4419489" y="1696915"/>
                  </a:cubicBezTo>
                  <a:cubicBezTo>
                    <a:pt x="4421835" y="1696915"/>
                    <a:pt x="4426530" y="1696915"/>
                    <a:pt x="4428877" y="1694568"/>
                  </a:cubicBezTo>
                  <a:cubicBezTo>
                    <a:pt x="4431224" y="1694568"/>
                    <a:pt x="4435918" y="1694568"/>
                    <a:pt x="4438265" y="1694568"/>
                  </a:cubicBezTo>
                  <a:cubicBezTo>
                    <a:pt x="4438265" y="1694568"/>
                    <a:pt x="4440612" y="1694568"/>
                    <a:pt x="4440612" y="1694568"/>
                  </a:cubicBezTo>
                  <a:cubicBezTo>
                    <a:pt x="4440612" y="1706303"/>
                    <a:pt x="4450000" y="1713344"/>
                    <a:pt x="4461736" y="1713344"/>
                  </a:cubicBezTo>
                  <a:cubicBezTo>
                    <a:pt x="4464082" y="1713344"/>
                    <a:pt x="4464082" y="1713344"/>
                    <a:pt x="4464082" y="1713344"/>
                  </a:cubicBezTo>
                  <a:cubicBezTo>
                    <a:pt x="4489900" y="1826002"/>
                    <a:pt x="4513371" y="1924578"/>
                    <a:pt x="4536841" y="2011419"/>
                  </a:cubicBezTo>
                  <a:cubicBezTo>
                    <a:pt x="4539188" y="2020807"/>
                    <a:pt x="4541535" y="2023154"/>
                    <a:pt x="4541535" y="2027848"/>
                  </a:cubicBezTo>
                  <a:close/>
                  <a:moveTo>
                    <a:pt x="4731646" y="2476134"/>
                  </a:moveTo>
                  <a:cubicBezTo>
                    <a:pt x="4738687" y="2473787"/>
                    <a:pt x="4748075" y="2473787"/>
                    <a:pt x="4755116" y="2471440"/>
                  </a:cubicBezTo>
                  <a:cubicBezTo>
                    <a:pt x="4757463" y="2471440"/>
                    <a:pt x="4759810" y="2469093"/>
                    <a:pt x="4762157" y="2469093"/>
                  </a:cubicBezTo>
                  <a:cubicBezTo>
                    <a:pt x="4766852" y="2466746"/>
                    <a:pt x="4771546" y="2464399"/>
                    <a:pt x="4776240" y="2464399"/>
                  </a:cubicBezTo>
                  <a:cubicBezTo>
                    <a:pt x="4776240" y="2464399"/>
                    <a:pt x="4778587" y="2464399"/>
                    <a:pt x="4778587" y="2462052"/>
                  </a:cubicBezTo>
                  <a:cubicBezTo>
                    <a:pt x="4778587" y="2464399"/>
                    <a:pt x="4780934" y="2464399"/>
                    <a:pt x="4780934" y="2466746"/>
                  </a:cubicBezTo>
                  <a:cubicBezTo>
                    <a:pt x="4778587" y="2471440"/>
                    <a:pt x="4776240" y="2473787"/>
                    <a:pt x="4776240" y="2480828"/>
                  </a:cubicBezTo>
                  <a:cubicBezTo>
                    <a:pt x="4776240" y="2485522"/>
                    <a:pt x="4778587" y="2487869"/>
                    <a:pt x="4778587" y="2490216"/>
                  </a:cubicBezTo>
                  <a:cubicBezTo>
                    <a:pt x="4778587" y="2492563"/>
                    <a:pt x="4776240" y="2494910"/>
                    <a:pt x="4776240" y="2497258"/>
                  </a:cubicBezTo>
                  <a:cubicBezTo>
                    <a:pt x="4776240" y="2499605"/>
                    <a:pt x="4776240" y="2499605"/>
                    <a:pt x="4776240" y="2501952"/>
                  </a:cubicBezTo>
                  <a:cubicBezTo>
                    <a:pt x="4776240" y="2501952"/>
                    <a:pt x="4776240" y="2504299"/>
                    <a:pt x="4776240" y="2504299"/>
                  </a:cubicBezTo>
                  <a:cubicBezTo>
                    <a:pt x="4773892" y="2504299"/>
                    <a:pt x="4773892" y="2504299"/>
                    <a:pt x="4771546" y="2504299"/>
                  </a:cubicBezTo>
                  <a:cubicBezTo>
                    <a:pt x="4762157" y="2504299"/>
                    <a:pt x="4752769" y="2511340"/>
                    <a:pt x="4752769" y="2523075"/>
                  </a:cubicBezTo>
                  <a:cubicBezTo>
                    <a:pt x="4752769" y="2523075"/>
                    <a:pt x="4752769" y="2523075"/>
                    <a:pt x="4752769" y="2523075"/>
                  </a:cubicBezTo>
                  <a:cubicBezTo>
                    <a:pt x="4752769" y="2523075"/>
                    <a:pt x="4750422" y="2523075"/>
                    <a:pt x="4750422" y="2520728"/>
                  </a:cubicBezTo>
                  <a:cubicBezTo>
                    <a:pt x="4748075" y="2520728"/>
                    <a:pt x="4748075" y="2518381"/>
                    <a:pt x="4745728" y="2518381"/>
                  </a:cubicBezTo>
                  <a:cubicBezTo>
                    <a:pt x="4745728" y="2518381"/>
                    <a:pt x="4743381" y="2516034"/>
                    <a:pt x="4743381" y="2516034"/>
                  </a:cubicBezTo>
                  <a:cubicBezTo>
                    <a:pt x="4741034" y="2516034"/>
                    <a:pt x="4741034" y="2513687"/>
                    <a:pt x="4738687" y="2513687"/>
                  </a:cubicBezTo>
                  <a:cubicBezTo>
                    <a:pt x="4738687" y="2513687"/>
                    <a:pt x="4736340" y="2511340"/>
                    <a:pt x="4736340" y="2511340"/>
                  </a:cubicBezTo>
                  <a:cubicBezTo>
                    <a:pt x="4733993" y="2511340"/>
                    <a:pt x="4733993" y="2508993"/>
                    <a:pt x="4731646" y="2508993"/>
                  </a:cubicBezTo>
                  <a:cubicBezTo>
                    <a:pt x="4731646" y="2508993"/>
                    <a:pt x="4729299" y="2506646"/>
                    <a:pt x="4729299" y="2506646"/>
                  </a:cubicBezTo>
                  <a:cubicBezTo>
                    <a:pt x="4726952" y="2504299"/>
                    <a:pt x="4726952" y="2504299"/>
                    <a:pt x="4724605" y="2501952"/>
                  </a:cubicBezTo>
                  <a:cubicBezTo>
                    <a:pt x="4724605" y="2501952"/>
                    <a:pt x="4722257" y="2499605"/>
                    <a:pt x="4722257" y="2499605"/>
                  </a:cubicBezTo>
                  <a:cubicBezTo>
                    <a:pt x="4726952" y="2494910"/>
                    <a:pt x="4729299" y="2490216"/>
                    <a:pt x="4729299" y="2483175"/>
                  </a:cubicBezTo>
                  <a:cubicBezTo>
                    <a:pt x="4729299" y="2483175"/>
                    <a:pt x="4729299" y="2483175"/>
                    <a:pt x="4729299" y="2483175"/>
                  </a:cubicBezTo>
                  <a:cubicBezTo>
                    <a:pt x="4729299" y="2483175"/>
                    <a:pt x="4729299" y="2483175"/>
                    <a:pt x="4731646" y="2483175"/>
                  </a:cubicBezTo>
                  <a:cubicBezTo>
                    <a:pt x="4729299" y="2476134"/>
                    <a:pt x="4729299" y="2476134"/>
                    <a:pt x="4731646" y="2476134"/>
                  </a:cubicBezTo>
                  <a:cubicBezTo>
                    <a:pt x="4731646" y="2476134"/>
                    <a:pt x="4731646" y="2476134"/>
                    <a:pt x="4731646" y="2476134"/>
                  </a:cubicBezTo>
                  <a:close/>
                  <a:moveTo>
                    <a:pt x="4816139" y="2494910"/>
                  </a:moveTo>
                  <a:cubicBezTo>
                    <a:pt x="4816139" y="2504299"/>
                    <a:pt x="4816139" y="2513687"/>
                    <a:pt x="4816139" y="2520728"/>
                  </a:cubicBezTo>
                  <a:cubicBezTo>
                    <a:pt x="4816139" y="2520728"/>
                    <a:pt x="4813793" y="2520728"/>
                    <a:pt x="4813793" y="2520728"/>
                  </a:cubicBezTo>
                  <a:cubicBezTo>
                    <a:pt x="4813793" y="2506646"/>
                    <a:pt x="4813793" y="2492563"/>
                    <a:pt x="4816139" y="2478481"/>
                  </a:cubicBezTo>
                  <a:cubicBezTo>
                    <a:pt x="4816139" y="2476134"/>
                    <a:pt x="4816139" y="2476134"/>
                    <a:pt x="4816139" y="2476134"/>
                  </a:cubicBezTo>
                  <a:cubicBezTo>
                    <a:pt x="4816139" y="2476134"/>
                    <a:pt x="4816139" y="2473787"/>
                    <a:pt x="4816139" y="2473787"/>
                  </a:cubicBezTo>
                  <a:cubicBezTo>
                    <a:pt x="4816139" y="2471440"/>
                    <a:pt x="4816139" y="2469093"/>
                    <a:pt x="4816139" y="2466746"/>
                  </a:cubicBezTo>
                  <a:cubicBezTo>
                    <a:pt x="4816139" y="2466746"/>
                    <a:pt x="4816139" y="2466746"/>
                    <a:pt x="4816139" y="2466746"/>
                  </a:cubicBezTo>
                  <a:cubicBezTo>
                    <a:pt x="4816139" y="2469093"/>
                    <a:pt x="4816139" y="2471440"/>
                    <a:pt x="4816139" y="2473787"/>
                  </a:cubicBezTo>
                  <a:cubicBezTo>
                    <a:pt x="4816139" y="2480828"/>
                    <a:pt x="4816139" y="2487869"/>
                    <a:pt x="4816139" y="2494910"/>
                  </a:cubicBezTo>
                  <a:close/>
                  <a:moveTo>
                    <a:pt x="4785628" y="2722574"/>
                  </a:moveTo>
                  <a:cubicBezTo>
                    <a:pt x="4785628" y="2727268"/>
                    <a:pt x="4783281" y="2731962"/>
                    <a:pt x="4783281" y="2736656"/>
                  </a:cubicBezTo>
                  <a:cubicBezTo>
                    <a:pt x="4780934" y="2748391"/>
                    <a:pt x="4778587" y="2762474"/>
                    <a:pt x="4776240" y="2774209"/>
                  </a:cubicBezTo>
                  <a:cubicBezTo>
                    <a:pt x="4773892" y="2778903"/>
                    <a:pt x="4773892" y="2783597"/>
                    <a:pt x="4771546" y="2790638"/>
                  </a:cubicBezTo>
                  <a:cubicBezTo>
                    <a:pt x="4766852" y="2807068"/>
                    <a:pt x="4764504" y="2821150"/>
                    <a:pt x="4759810" y="2837579"/>
                  </a:cubicBezTo>
                  <a:cubicBezTo>
                    <a:pt x="4759810" y="2837579"/>
                    <a:pt x="4759810" y="2839926"/>
                    <a:pt x="4759810" y="2839926"/>
                  </a:cubicBezTo>
                  <a:cubicBezTo>
                    <a:pt x="4755116" y="2856356"/>
                    <a:pt x="4750422" y="2870438"/>
                    <a:pt x="4745728" y="2886867"/>
                  </a:cubicBezTo>
                  <a:cubicBezTo>
                    <a:pt x="4743381" y="2891561"/>
                    <a:pt x="4743381" y="2896255"/>
                    <a:pt x="4741034" y="2900949"/>
                  </a:cubicBezTo>
                  <a:cubicBezTo>
                    <a:pt x="4736340" y="2912685"/>
                    <a:pt x="4733993" y="2924420"/>
                    <a:pt x="4729299" y="2933808"/>
                  </a:cubicBezTo>
                  <a:cubicBezTo>
                    <a:pt x="4726952" y="2938502"/>
                    <a:pt x="4726952" y="2943196"/>
                    <a:pt x="4724605" y="2947890"/>
                  </a:cubicBezTo>
                  <a:cubicBezTo>
                    <a:pt x="4722257" y="2954932"/>
                    <a:pt x="4717563" y="2964320"/>
                    <a:pt x="4715216" y="2971361"/>
                  </a:cubicBezTo>
                  <a:cubicBezTo>
                    <a:pt x="4712869" y="2966667"/>
                    <a:pt x="4710522" y="2961973"/>
                    <a:pt x="4705828" y="2959626"/>
                  </a:cubicBezTo>
                  <a:cubicBezTo>
                    <a:pt x="4710522" y="2950237"/>
                    <a:pt x="4715216" y="2938502"/>
                    <a:pt x="4719911" y="2929114"/>
                  </a:cubicBezTo>
                  <a:cubicBezTo>
                    <a:pt x="4722257" y="2924420"/>
                    <a:pt x="4722257" y="2922073"/>
                    <a:pt x="4724605" y="2917379"/>
                  </a:cubicBezTo>
                  <a:cubicBezTo>
                    <a:pt x="4731646" y="2900949"/>
                    <a:pt x="4738687" y="2884520"/>
                    <a:pt x="4745728" y="2865744"/>
                  </a:cubicBezTo>
                  <a:cubicBezTo>
                    <a:pt x="4748075" y="2863397"/>
                    <a:pt x="4748075" y="2858703"/>
                    <a:pt x="4748075" y="2856356"/>
                  </a:cubicBezTo>
                  <a:cubicBezTo>
                    <a:pt x="4755116" y="2839926"/>
                    <a:pt x="4759810" y="2823497"/>
                    <a:pt x="4764504" y="2807068"/>
                  </a:cubicBezTo>
                  <a:cubicBezTo>
                    <a:pt x="4764504" y="2804721"/>
                    <a:pt x="4766852" y="2800026"/>
                    <a:pt x="4766852" y="2797679"/>
                  </a:cubicBezTo>
                  <a:cubicBezTo>
                    <a:pt x="4771546" y="2778903"/>
                    <a:pt x="4776240" y="2760127"/>
                    <a:pt x="4780934" y="2741350"/>
                  </a:cubicBezTo>
                  <a:cubicBezTo>
                    <a:pt x="4780934" y="2736656"/>
                    <a:pt x="4783281" y="2731962"/>
                    <a:pt x="4783281" y="2727268"/>
                  </a:cubicBezTo>
                  <a:cubicBezTo>
                    <a:pt x="4787975" y="2708492"/>
                    <a:pt x="4792669" y="2687368"/>
                    <a:pt x="4795016" y="2668592"/>
                  </a:cubicBezTo>
                  <a:cubicBezTo>
                    <a:pt x="4795016" y="2668592"/>
                    <a:pt x="4795016" y="2668592"/>
                    <a:pt x="4795016" y="2668592"/>
                  </a:cubicBezTo>
                  <a:cubicBezTo>
                    <a:pt x="4792669" y="2689715"/>
                    <a:pt x="4790322" y="2706145"/>
                    <a:pt x="4785628" y="2722574"/>
                  </a:cubicBezTo>
                  <a:close/>
                  <a:moveTo>
                    <a:pt x="4682358" y="3037078"/>
                  </a:moveTo>
                  <a:cubicBezTo>
                    <a:pt x="4680011" y="3041772"/>
                    <a:pt x="4677664" y="3046466"/>
                    <a:pt x="4675317" y="3048813"/>
                  </a:cubicBezTo>
                  <a:cubicBezTo>
                    <a:pt x="4670623" y="3058201"/>
                    <a:pt x="4663581" y="3069937"/>
                    <a:pt x="4658887" y="3079325"/>
                  </a:cubicBezTo>
                  <a:cubicBezTo>
                    <a:pt x="4658887" y="3079325"/>
                    <a:pt x="4658887" y="3079325"/>
                    <a:pt x="4656540" y="3079325"/>
                  </a:cubicBezTo>
                  <a:cubicBezTo>
                    <a:pt x="4658887" y="3072284"/>
                    <a:pt x="4661234" y="3062896"/>
                    <a:pt x="4665929" y="3055855"/>
                  </a:cubicBezTo>
                  <a:cubicBezTo>
                    <a:pt x="4668275" y="3048813"/>
                    <a:pt x="4670623" y="3044119"/>
                    <a:pt x="4672970" y="3037078"/>
                  </a:cubicBezTo>
                  <a:cubicBezTo>
                    <a:pt x="4677664" y="3025343"/>
                    <a:pt x="4682358" y="3011261"/>
                    <a:pt x="4687052" y="2999525"/>
                  </a:cubicBezTo>
                  <a:cubicBezTo>
                    <a:pt x="4689399" y="2999525"/>
                    <a:pt x="4691746" y="2999525"/>
                    <a:pt x="4691746" y="2999525"/>
                  </a:cubicBezTo>
                  <a:cubicBezTo>
                    <a:pt x="4694093" y="2999525"/>
                    <a:pt x="4698787" y="2999525"/>
                    <a:pt x="4701134" y="2997178"/>
                  </a:cubicBezTo>
                  <a:cubicBezTo>
                    <a:pt x="4701134" y="2997178"/>
                    <a:pt x="4701134" y="2997178"/>
                    <a:pt x="4701134" y="2997178"/>
                  </a:cubicBezTo>
                  <a:cubicBezTo>
                    <a:pt x="4694093" y="3011261"/>
                    <a:pt x="4689399" y="3022996"/>
                    <a:pt x="4682358" y="3037078"/>
                  </a:cubicBezTo>
                  <a:close/>
                  <a:moveTo>
                    <a:pt x="4651846" y="3145042"/>
                  </a:moveTo>
                  <a:cubicBezTo>
                    <a:pt x="4651846" y="3152083"/>
                    <a:pt x="4651846" y="3159125"/>
                    <a:pt x="4651846" y="3163819"/>
                  </a:cubicBezTo>
                  <a:cubicBezTo>
                    <a:pt x="4651846" y="3168513"/>
                    <a:pt x="4651846" y="3173207"/>
                    <a:pt x="4651846" y="3177901"/>
                  </a:cubicBezTo>
                  <a:cubicBezTo>
                    <a:pt x="4651846" y="3182595"/>
                    <a:pt x="4651846" y="3189636"/>
                    <a:pt x="4651846" y="3194330"/>
                  </a:cubicBezTo>
                  <a:cubicBezTo>
                    <a:pt x="4651846" y="3199024"/>
                    <a:pt x="4651846" y="3203718"/>
                    <a:pt x="4654193" y="3210759"/>
                  </a:cubicBezTo>
                  <a:cubicBezTo>
                    <a:pt x="4654193" y="3215454"/>
                    <a:pt x="4654193" y="3220148"/>
                    <a:pt x="4654193" y="3224842"/>
                  </a:cubicBezTo>
                  <a:cubicBezTo>
                    <a:pt x="4654193" y="3229536"/>
                    <a:pt x="4656540" y="3236577"/>
                    <a:pt x="4656540" y="3241271"/>
                  </a:cubicBezTo>
                  <a:cubicBezTo>
                    <a:pt x="4656540" y="3243618"/>
                    <a:pt x="4656540" y="3248312"/>
                    <a:pt x="4658887" y="3250659"/>
                  </a:cubicBezTo>
                  <a:cubicBezTo>
                    <a:pt x="4658887" y="3257700"/>
                    <a:pt x="4661234" y="3264742"/>
                    <a:pt x="4661234" y="3269436"/>
                  </a:cubicBezTo>
                  <a:cubicBezTo>
                    <a:pt x="4661234" y="3271783"/>
                    <a:pt x="4661234" y="3271783"/>
                    <a:pt x="4661234" y="3274130"/>
                  </a:cubicBezTo>
                  <a:cubicBezTo>
                    <a:pt x="4663581" y="3281171"/>
                    <a:pt x="4663581" y="3288212"/>
                    <a:pt x="4665929" y="3295253"/>
                  </a:cubicBezTo>
                  <a:cubicBezTo>
                    <a:pt x="4658887" y="3297600"/>
                    <a:pt x="4651846" y="3304641"/>
                    <a:pt x="4651846" y="3314030"/>
                  </a:cubicBezTo>
                  <a:cubicBezTo>
                    <a:pt x="4651846" y="3321071"/>
                    <a:pt x="4654193" y="3325765"/>
                    <a:pt x="4658887" y="3328112"/>
                  </a:cubicBezTo>
                  <a:cubicBezTo>
                    <a:pt x="4614294" y="3407912"/>
                    <a:pt x="4562658" y="3483017"/>
                    <a:pt x="4503982" y="3551081"/>
                  </a:cubicBezTo>
                  <a:cubicBezTo>
                    <a:pt x="4501635" y="3548734"/>
                    <a:pt x="4496941" y="3546387"/>
                    <a:pt x="4492247" y="3546387"/>
                  </a:cubicBezTo>
                  <a:cubicBezTo>
                    <a:pt x="4480512" y="3546387"/>
                    <a:pt x="4471124" y="3555775"/>
                    <a:pt x="4471124" y="3567510"/>
                  </a:cubicBezTo>
                  <a:cubicBezTo>
                    <a:pt x="4471124" y="3572205"/>
                    <a:pt x="4473471" y="3579246"/>
                    <a:pt x="4478165" y="3581593"/>
                  </a:cubicBezTo>
                  <a:cubicBezTo>
                    <a:pt x="4457041" y="3605063"/>
                    <a:pt x="4435918" y="3626187"/>
                    <a:pt x="4414795" y="3647310"/>
                  </a:cubicBezTo>
                  <a:cubicBezTo>
                    <a:pt x="4419489" y="3640269"/>
                    <a:pt x="4421835" y="3633228"/>
                    <a:pt x="4426530" y="3623840"/>
                  </a:cubicBezTo>
                  <a:cubicBezTo>
                    <a:pt x="4431224" y="3614451"/>
                    <a:pt x="4435918" y="3607411"/>
                    <a:pt x="4440612" y="3598022"/>
                  </a:cubicBezTo>
                  <a:cubicBezTo>
                    <a:pt x="4445306" y="3588634"/>
                    <a:pt x="4450000" y="3579246"/>
                    <a:pt x="4454694" y="3569858"/>
                  </a:cubicBezTo>
                  <a:cubicBezTo>
                    <a:pt x="4459388" y="3560470"/>
                    <a:pt x="4464082" y="3551081"/>
                    <a:pt x="4468776" y="3539346"/>
                  </a:cubicBezTo>
                  <a:cubicBezTo>
                    <a:pt x="4473471" y="3529958"/>
                    <a:pt x="4478165" y="3522917"/>
                    <a:pt x="4480512" y="3513529"/>
                  </a:cubicBezTo>
                  <a:cubicBezTo>
                    <a:pt x="4487553" y="3499446"/>
                    <a:pt x="4494594" y="3485364"/>
                    <a:pt x="4499288" y="3471282"/>
                  </a:cubicBezTo>
                  <a:cubicBezTo>
                    <a:pt x="4501635" y="3466588"/>
                    <a:pt x="4503982" y="3461893"/>
                    <a:pt x="4506329" y="3457199"/>
                  </a:cubicBezTo>
                  <a:cubicBezTo>
                    <a:pt x="4515717" y="3438423"/>
                    <a:pt x="4522759" y="3419647"/>
                    <a:pt x="4532147" y="3398523"/>
                  </a:cubicBezTo>
                  <a:cubicBezTo>
                    <a:pt x="4534494" y="3396176"/>
                    <a:pt x="4534494" y="3391482"/>
                    <a:pt x="4536841" y="3389135"/>
                  </a:cubicBezTo>
                  <a:cubicBezTo>
                    <a:pt x="4543882" y="3372706"/>
                    <a:pt x="4550923" y="3356276"/>
                    <a:pt x="4557964" y="3339847"/>
                  </a:cubicBezTo>
                  <a:cubicBezTo>
                    <a:pt x="4560311" y="3335153"/>
                    <a:pt x="4562658" y="3328112"/>
                    <a:pt x="4565005" y="3323418"/>
                  </a:cubicBezTo>
                  <a:cubicBezTo>
                    <a:pt x="4569699" y="3309335"/>
                    <a:pt x="4576741" y="3295253"/>
                    <a:pt x="4581435" y="3278824"/>
                  </a:cubicBezTo>
                  <a:cubicBezTo>
                    <a:pt x="4583782" y="3271783"/>
                    <a:pt x="4586129" y="3267089"/>
                    <a:pt x="4588476" y="3260048"/>
                  </a:cubicBezTo>
                  <a:cubicBezTo>
                    <a:pt x="4593170" y="3245965"/>
                    <a:pt x="4600211" y="3231883"/>
                    <a:pt x="4604905" y="3217801"/>
                  </a:cubicBezTo>
                  <a:cubicBezTo>
                    <a:pt x="4607252" y="3210759"/>
                    <a:pt x="4609599" y="3203718"/>
                    <a:pt x="4611946" y="3196677"/>
                  </a:cubicBezTo>
                  <a:cubicBezTo>
                    <a:pt x="4616640" y="3182595"/>
                    <a:pt x="4621334" y="3170860"/>
                    <a:pt x="4626029" y="3156777"/>
                  </a:cubicBezTo>
                  <a:cubicBezTo>
                    <a:pt x="4628376" y="3149737"/>
                    <a:pt x="4630723" y="3142695"/>
                    <a:pt x="4633070" y="3133307"/>
                  </a:cubicBezTo>
                  <a:cubicBezTo>
                    <a:pt x="4635417" y="3126266"/>
                    <a:pt x="4637764" y="3116878"/>
                    <a:pt x="4640111" y="3109836"/>
                  </a:cubicBezTo>
                  <a:cubicBezTo>
                    <a:pt x="4642458" y="3109836"/>
                    <a:pt x="4642458" y="3109836"/>
                    <a:pt x="4644805" y="3109836"/>
                  </a:cubicBezTo>
                  <a:cubicBezTo>
                    <a:pt x="4644805" y="3114531"/>
                    <a:pt x="4644805" y="3121572"/>
                    <a:pt x="4644805" y="3126266"/>
                  </a:cubicBezTo>
                  <a:cubicBezTo>
                    <a:pt x="4651846" y="3138001"/>
                    <a:pt x="4651846" y="3140348"/>
                    <a:pt x="4651846" y="3145042"/>
                  </a:cubicBezTo>
                  <a:close/>
                  <a:moveTo>
                    <a:pt x="4694093" y="3290559"/>
                  </a:moveTo>
                  <a:cubicBezTo>
                    <a:pt x="4696440" y="3285865"/>
                    <a:pt x="4698787" y="3278824"/>
                    <a:pt x="4701134" y="3274130"/>
                  </a:cubicBezTo>
                  <a:cubicBezTo>
                    <a:pt x="4698787" y="3283518"/>
                    <a:pt x="4694093" y="3295253"/>
                    <a:pt x="4691746" y="3304641"/>
                  </a:cubicBezTo>
                  <a:cubicBezTo>
                    <a:pt x="4691746" y="3304641"/>
                    <a:pt x="4689399" y="3302295"/>
                    <a:pt x="4689399" y="3302295"/>
                  </a:cubicBezTo>
                  <a:cubicBezTo>
                    <a:pt x="4689399" y="3302295"/>
                    <a:pt x="4689399" y="3299947"/>
                    <a:pt x="4691746" y="3299947"/>
                  </a:cubicBezTo>
                  <a:cubicBezTo>
                    <a:pt x="4691746" y="3295253"/>
                    <a:pt x="4694093" y="3292906"/>
                    <a:pt x="4694093" y="3290559"/>
                  </a:cubicBezTo>
                  <a:close/>
                  <a:moveTo>
                    <a:pt x="4635417" y="3452505"/>
                  </a:moveTo>
                  <a:cubicBezTo>
                    <a:pt x="4633070" y="3457199"/>
                    <a:pt x="4633070" y="3459547"/>
                    <a:pt x="4630723" y="3464241"/>
                  </a:cubicBezTo>
                  <a:lnTo>
                    <a:pt x="4630723" y="3464241"/>
                  </a:lnTo>
                  <a:lnTo>
                    <a:pt x="4630723" y="3464241"/>
                  </a:lnTo>
                  <a:cubicBezTo>
                    <a:pt x="4630723" y="3459547"/>
                    <a:pt x="4633070" y="3454853"/>
                    <a:pt x="4635417" y="3452505"/>
                  </a:cubicBezTo>
                  <a:cubicBezTo>
                    <a:pt x="4635417" y="3450158"/>
                    <a:pt x="4635417" y="3450158"/>
                    <a:pt x="4637764" y="3447811"/>
                  </a:cubicBezTo>
                  <a:cubicBezTo>
                    <a:pt x="4637764" y="3447811"/>
                    <a:pt x="4637764" y="3445464"/>
                    <a:pt x="4637764" y="3445464"/>
                  </a:cubicBezTo>
                  <a:cubicBezTo>
                    <a:pt x="4637764" y="3445464"/>
                    <a:pt x="4637764" y="3445464"/>
                    <a:pt x="4637764" y="3445464"/>
                  </a:cubicBezTo>
                  <a:cubicBezTo>
                    <a:pt x="4635417" y="3447811"/>
                    <a:pt x="4635417" y="3450158"/>
                    <a:pt x="4635417" y="3452505"/>
                  </a:cubicBezTo>
                  <a:close/>
                  <a:moveTo>
                    <a:pt x="4579088" y="3532305"/>
                  </a:moveTo>
                  <a:cubicBezTo>
                    <a:pt x="4579088" y="3534652"/>
                    <a:pt x="4579088" y="3536999"/>
                    <a:pt x="4581435" y="3539346"/>
                  </a:cubicBezTo>
                  <a:cubicBezTo>
                    <a:pt x="4557964" y="3576899"/>
                    <a:pt x="4534494" y="3612105"/>
                    <a:pt x="4508676" y="3647310"/>
                  </a:cubicBezTo>
                  <a:cubicBezTo>
                    <a:pt x="4513371" y="3640269"/>
                    <a:pt x="4515717" y="3635575"/>
                    <a:pt x="4520412" y="3628534"/>
                  </a:cubicBezTo>
                  <a:cubicBezTo>
                    <a:pt x="4525106" y="3621493"/>
                    <a:pt x="4529800" y="3612105"/>
                    <a:pt x="4534494" y="3605063"/>
                  </a:cubicBezTo>
                  <a:cubicBezTo>
                    <a:pt x="4539188" y="3598022"/>
                    <a:pt x="4541535" y="3590981"/>
                    <a:pt x="4546229" y="3583940"/>
                  </a:cubicBezTo>
                  <a:cubicBezTo>
                    <a:pt x="4550923" y="3576899"/>
                    <a:pt x="4555617" y="3567510"/>
                    <a:pt x="4560311" y="3560470"/>
                  </a:cubicBezTo>
                  <a:cubicBezTo>
                    <a:pt x="4565005" y="3553428"/>
                    <a:pt x="4567353" y="3546387"/>
                    <a:pt x="4572047" y="3539346"/>
                  </a:cubicBezTo>
                  <a:cubicBezTo>
                    <a:pt x="4576741" y="3532305"/>
                    <a:pt x="4581435" y="3522917"/>
                    <a:pt x="4586129" y="3515876"/>
                  </a:cubicBezTo>
                  <a:cubicBezTo>
                    <a:pt x="4590823" y="3508834"/>
                    <a:pt x="4593170" y="3501793"/>
                    <a:pt x="4597864" y="3494752"/>
                  </a:cubicBezTo>
                  <a:cubicBezTo>
                    <a:pt x="4600211" y="3490058"/>
                    <a:pt x="4602558" y="3483017"/>
                    <a:pt x="4607252" y="3478323"/>
                  </a:cubicBezTo>
                  <a:cubicBezTo>
                    <a:pt x="4607252" y="3480670"/>
                    <a:pt x="4604905" y="3483017"/>
                    <a:pt x="4604905" y="3485364"/>
                  </a:cubicBezTo>
                  <a:cubicBezTo>
                    <a:pt x="4604905" y="3490058"/>
                    <a:pt x="4607252" y="3494752"/>
                    <a:pt x="4609599" y="3497099"/>
                  </a:cubicBezTo>
                  <a:cubicBezTo>
                    <a:pt x="4604905" y="3504140"/>
                    <a:pt x="4602558" y="3508834"/>
                    <a:pt x="4600211" y="3515876"/>
                  </a:cubicBezTo>
                  <a:cubicBezTo>
                    <a:pt x="4586129" y="3513529"/>
                    <a:pt x="4579088" y="3522917"/>
                    <a:pt x="4579088" y="3532305"/>
                  </a:cubicBezTo>
                  <a:close/>
                  <a:moveTo>
                    <a:pt x="4433571" y="3743539"/>
                  </a:moveTo>
                  <a:cubicBezTo>
                    <a:pt x="4428877" y="3750580"/>
                    <a:pt x="4424183" y="3757621"/>
                    <a:pt x="4419489" y="3762315"/>
                  </a:cubicBezTo>
                  <a:cubicBezTo>
                    <a:pt x="4414795" y="3769357"/>
                    <a:pt x="4407753" y="3776398"/>
                    <a:pt x="4403059" y="3783439"/>
                  </a:cubicBezTo>
                  <a:cubicBezTo>
                    <a:pt x="4398365" y="3790480"/>
                    <a:pt x="4393671" y="3795174"/>
                    <a:pt x="4388977" y="3802215"/>
                  </a:cubicBezTo>
                  <a:cubicBezTo>
                    <a:pt x="4384283" y="3809256"/>
                    <a:pt x="4377242" y="3816298"/>
                    <a:pt x="4372548" y="3820992"/>
                  </a:cubicBezTo>
                  <a:cubicBezTo>
                    <a:pt x="4367854" y="3828033"/>
                    <a:pt x="4363159" y="3832727"/>
                    <a:pt x="4356118" y="3839768"/>
                  </a:cubicBezTo>
                  <a:cubicBezTo>
                    <a:pt x="4351424" y="3844462"/>
                    <a:pt x="4346730" y="3851503"/>
                    <a:pt x="4342036" y="3856197"/>
                  </a:cubicBezTo>
                  <a:cubicBezTo>
                    <a:pt x="4339689" y="3858544"/>
                    <a:pt x="4337342" y="3858544"/>
                    <a:pt x="4337342" y="3860891"/>
                  </a:cubicBezTo>
                  <a:cubicBezTo>
                    <a:pt x="4330301" y="3865586"/>
                    <a:pt x="4323260" y="3870280"/>
                    <a:pt x="4316218" y="3874974"/>
                  </a:cubicBezTo>
                  <a:cubicBezTo>
                    <a:pt x="4309178" y="3879668"/>
                    <a:pt x="4304483" y="3882015"/>
                    <a:pt x="4297442" y="3886709"/>
                  </a:cubicBezTo>
                  <a:cubicBezTo>
                    <a:pt x="4290401" y="3891403"/>
                    <a:pt x="4283360" y="3896097"/>
                    <a:pt x="4276319" y="3898444"/>
                  </a:cubicBezTo>
                  <a:cubicBezTo>
                    <a:pt x="4276319" y="3898444"/>
                    <a:pt x="4273972" y="3898444"/>
                    <a:pt x="4273972" y="3900791"/>
                  </a:cubicBezTo>
                  <a:cubicBezTo>
                    <a:pt x="4276319" y="3896097"/>
                    <a:pt x="4278666" y="3891403"/>
                    <a:pt x="4283360" y="3886709"/>
                  </a:cubicBezTo>
                  <a:cubicBezTo>
                    <a:pt x="4285707" y="3884362"/>
                    <a:pt x="4285707" y="3884362"/>
                    <a:pt x="4285707" y="3882015"/>
                  </a:cubicBezTo>
                  <a:cubicBezTo>
                    <a:pt x="4292748" y="3874974"/>
                    <a:pt x="4302136" y="3870280"/>
                    <a:pt x="4309178" y="3863238"/>
                  </a:cubicBezTo>
                  <a:cubicBezTo>
                    <a:pt x="4313872" y="3860891"/>
                    <a:pt x="4316218" y="3856197"/>
                    <a:pt x="4320913" y="3853850"/>
                  </a:cubicBezTo>
                  <a:cubicBezTo>
                    <a:pt x="4332648" y="3844462"/>
                    <a:pt x="4344383" y="3835074"/>
                    <a:pt x="4353771" y="3823339"/>
                  </a:cubicBezTo>
                  <a:cubicBezTo>
                    <a:pt x="4358465" y="3818645"/>
                    <a:pt x="4363159" y="3813950"/>
                    <a:pt x="4370201" y="3809256"/>
                  </a:cubicBezTo>
                  <a:cubicBezTo>
                    <a:pt x="4377242" y="3802215"/>
                    <a:pt x="4384283" y="3795174"/>
                    <a:pt x="4391324" y="3788133"/>
                  </a:cubicBezTo>
                  <a:cubicBezTo>
                    <a:pt x="4396018" y="3783439"/>
                    <a:pt x="4403059" y="3776398"/>
                    <a:pt x="4407753" y="3771704"/>
                  </a:cubicBezTo>
                  <a:cubicBezTo>
                    <a:pt x="4414795" y="3764663"/>
                    <a:pt x="4419489" y="3757621"/>
                    <a:pt x="4426530" y="3750580"/>
                  </a:cubicBezTo>
                  <a:cubicBezTo>
                    <a:pt x="4431224" y="3743539"/>
                    <a:pt x="4438265" y="3738845"/>
                    <a:pt x="4442959" y="3731804"/>
                  </a:cubicBezTo>
                  <a:cubicBezTo>
                    <a:pt x="4445306" y="3729457"/>
                    <a:pt x="4450000" y="3724763"/>
                    <a:pt x="4452347" y="3722416"/>
                  </a:cubicBezTo>
                  <a:cubicBezTo>
                    <a:pt x="4452347" y="3722416"/>
                    <a:pt x="4450000" y="3724763"/>
                    <a:pt x="4450000" y="3724763"/>
                  </a:cubicBezTo>
                  <a:cubicBezTo>
                    <a:pt x="4445306" y="3729457"/>
                    <a:pt x="4440612" y="3736498"/>
                    <a:pt x="4433571" y="3743539"/>
                  </a:cubicBezTo>
                  <a:close/>
                  <a:moveTo>
                    <a:pt x="4170701" y="3997020"/>
                  </a:moveTo>
                  <a:cubicBezTo>
                    <a:pt x="4158966" y="4011102"/>
                    <a:pt x="4149578" y="4022838"/>
                    <a:pt x="4137843" y="4034573"/>
                  </a:cubicBezTo>
                  <a:cubicBezTo>
                    <a:pt x="4128455" y="4046308"/>
                    <a:pt x="4119067" y="4055696"/>
                    <a:pt x="4109678" y="4067431"/>
                  </a:cubicBezTo>
                  <a:cubicBezTo>
                    <a:pt x="4107331" y="4072125"/>
                    <a:pt x="4102637" y="4074473"/>
                    <a:pt x="4100290" y="4079167"/>
                  </a:cubicBezTo>
                  <a:cubicBezTo>
                    <a:pt x="4093249" y="4083861"/>
                    <a:pt x="4086208" y="4088555"/>
                    <a:pt x="4081514" y="4093249"/>
                  </a:cubicBezTo>
                  <a:cubicBezTo>
                    <a:pt x="4074473" y="4097943"/>
                    <a:pt x="4065084" y="4104984"/>
                    <a:pt x="4058043" y="4109678"/>
                  </a:cubicBezTo>
                  <a:cubicBezTo>
                    <a:pt x="4048655" y="4116720"/>
                    <a:pt x="4039267" y="4121414"/>
                    <a:pt x="4029879" y="4128455"/>
                  </a:cubicBezTo>
                  <a:cubicBezTo>
                    <a:pt x="4020491" y="4135496"/>
                    <a:pt x="4011102" y="4140190"/>
                    <a:pt x="4001714" y="4147231"/>
                  </a:cubicBezTo>
                  <a:cubicBezTo>
                    <a:pt x="3992326" y="4151925"/>
                    <a:pt x="3982938" y="4156619"/>
                    <a:pt x="3975897" y="4163660"/>
                  </a:cubicBezTo>
                  <a:cubicBezTo>
                    <a:pt x="3964161" y="4170702"/>
                    <a:pt x="3954773" y="4175396"/>
                    <a:pt x="3943038" y="4182437"/>
                  </a:cubicBezTo>
                  <a:cubicBezTo>
                    <a:pt x="3933650" y="4187131"/>
                    <a:pt x="3926609" y="4191825"/>
                    <a:pt x="3917220" y="4196519"/>
                  </a:cubicBezTo>
                  <a:cubicBezTo>
                    <a:pt x="3905485" y="4203560"/>
                    <a:pt x="3893750" y="4208254"/>
                    <a:pt x="3882015" y="4215296"/>
                  </a:cubicBezTo>
                  <a:cubicBezTo>
                    <a:pt x="3872627" y="4219990"/>
                    <a:pt x="3863239" y="4224684"/>
                    <a:pt x="3856197" y="4227031"/>
                  </a:cubicBezTo>
                  <a:cubicBezTo>
                    <a:pt x="3844462" y="4231725"/>
                    <a:pt x="3832727" y="4238766"/>
                    <a:pt x="3820992" y="4243460"/>
                  </a:cubicBezTo>
                  <a:cubicBezTo>
                    <a:pt x="3811603" y="4248154"/>
                    <a:pt x="3802215" y="4250501"/>
                    <a:pt x="3790480" y="4255195"/>
                  </a:cubicBezTo>
                  <a:cubicBezTo>
                    <a:pt x="3778745" y="4259889"/>
                    <a:pt x="3767010" y="4264584"/>
                    <a:pt x="3755274" y="4269278"/>
                  </a:cubicBezTo>
                  <a:cubicBezTo>
                    <a:pt x="3750580" y="4271625"/>
                    <a:pt x="3748233" y="4271625"/>
                    <a:pt x="3743539" y="4273972"/>
                  </a:cubicBezTo>
                  <a:cubicBezTo>
                    <a:pt x="3785786" y="4250501"/>
                    <a:pt x="3830380" y="4227031"/>
                    <a:pt x="3870279" y="4201213"/>
                  </a:cubicBezTo>
                  <a:cubicBezTo>
                    <a:pt x="3886709" y="4191825"/>
                    <a:pt x="3903138" y="4180090"/>
                    <a:pt x="3919568" y="4170702"/>
                  </a:cubicBezTo>
                  <a:cubicBezTo>
                    <a:pt x="3924262" y="4166007"/>
                    <a:pt x="3931303" y="4163660"/>
                    <a:pt x="3935997" y="4158966"/>
                  </a:cubicBezTo>
                  <a:cubicBezTo>
                    <a:pt x="3945385" y="4151925"/>
                    <a:pt x="3957120" y="4144884"/>
                    <a:pt x="3966509" y="4137843"/>
                  </a:cubicBezTo>
                  <a:cubicBezTo>
                    <a:pt x="3973550" y="4133149"/>
                    <a:pt x="3980591" y="4128455"/>
                    <a:pt x="3985285" y="4123761"/>
                  </a:cubicBezTo>
                  <a:cubicBezTo>
                    <a:pt x="3994673" y="4116720"/>
                    <a:pt x="4004061" y="4112026"/>
                    <a:pt x="4013449" y="4104984"/>
                  </a:cubicBezTo>
                  <a:cubicBezTo>
                    <a:pt x="4020491" y="4100290"/>
                    <a:pt x="4027532" y="4095596"/>
                    <a:pt x="4034573" y="4090902"/>
                  </a:cubicBezTo>
                  <a:cubicBezTo>
                    <a:pt x="4043961" y="4083861"/>
                    <a:pt x="4051002" y="4079167"/>
                    <a:pt x="4060390" y="4072125"/>
                  </a:cubicBezTo>
                  <a:cubicBezTo>
                    <a:pt x="4067432" y="4067431"/>
                    <a:pt x="4074473" y="4062737"/>
                    <a:pt x="4081514" y="4055696"/>
                  </a:cubicBezTo>
                  <a:cubicBezTo>
                    <a:pt x="4090902" y="4048655"/>
                    <a:pt x="4097943" y="4043961"/>
                    <a:pt x="4107331" y="4036920"/>
                  </a:cubicBezTo>
                  <a:cubicBezTo>
                    <a:pt x="4114372" y="4032226"/>
                    <a:pt x="4121414" y="4025185"/>
                    <a:pt x="4126108" y="4020490"/>
                  </a:cubicBezTo>
                  <a:cubicBezTo>
                    <a:pt x="4133149" y="4013449"/>
                    <a:pt x="4142537" y="4006408"/>
                    <a:pt x="4149578" y="4001714"/>
                  </a:cubicBezTo>
                  <a:cubicBezTo>
                    <a:pt x="4156619" y="3997020"/>
                    <a:pt x="4163660" y="3989979"/>
                    <a:pt x="4168355" y="3985285"/>
                  </a:cubicBezTo>
                  <a:cubicBezTo>
                    <a:pt x="4175395" y="3978244"/>
                    <a:pt x="4184784" y="3971203"/>
                    <a:pt x="4191825" y="3966508"/>
                  </a:cubicBezTo>
                  <a:cubicBezTo>
                    <a:pt x="4198866" y="3961814"/>
                    <a:pt x="4205907" y="3954773"/>
                    <a:pt x="4210601" y="3950079"/>
                  </a:cubicBezTo>
                  <a:cubicBezTo>
                    <a:pt x="4210601" y="3950079"/>
                    <a:pt x="4212948" y="3947732"/>
                    <a:pt x="4212948" y="3947732"/>
                  </a:cubicBezTo>
                  <a:cubicBezTo>
                    <a:pt x="4212948" y="3950079"/>
                    <a:pt x="4212948" y="3950079"/>
                    <a:pt x="4212948" y="3952426"/>
                  </a:cubicBezTo>
                  <a:cubicBezTo>
                    <a:pt x="4208254" y="3959468"/>
                    <a:pt x="4203560" y="3964162"/>
                    <a:pt x="4198866" y="3971203"/>
                  </a:cubicBezTo>
                  <a:cubicBezTo>
                    <a:pt x="4189478" y="3973550"/>
                    <a:pt x="4180090" y="3985285"/>
                    <a:pt x="4170701" y="3997020"/>
                  </a:cubicBezTo>
                  <a:close/>
                  <a:moveTo>
                    <a:pt x="3680169" y="4302136"/>
                  </a:moveTo>
                  <a:cubicBezTo>
                    <a:pt x="3673128" y="4306830"/>
                    <a:pt x="3663740" y="4309177"/>
                    <a:pt x="3656698" y="4313871"/>
                  </a:cubicBezTo>
                  <a:cubicBezTo>
                    <a:pt x="3647310" y="4318565"/>
                    <a:pt x="3637922" y="4323260"/>
                    <a:pt x="3628534" y="4327954"/>
                  </a:cubicBezTo>
                  <a:cubicBezTo>
                    <a:pt x="3621493" y="4332648"/>
                    <a:pt x="3612104" y="4334995"/>
                    <a:pt x="3605064" y="4339689"/>
                  </a:cubicBezTo>
                  <a:cubicBezTo>
                    <a:pt x="3595675" y="4344383"/>
                    <a:pt x="3586287" y="4349077"/>
                    <a:pt x="3576899" y="4353771"/>
                  </a:cubicBezTo>
                  <a:cubicBezTo>
                    <a:pt x="3569858" y="4358466"/>
                    <a:pt x="3560469" y="4360812"/>
                    <a:pt x="3553428" y="4365506"/>
                  </a:cubicBezTo>
                  <a:cubicBezTo>
                    <a:pt x="3544040" y="4370201"/>
                    <a:pt x="3534652" y="4374895"/>
                    <a:pt x="3522917" y="4377242"/>
                  </a:cubicBezTo>
                  <a:cubicBezTo>
                    <a:pt x="3515876" y="4379589"/>
                    <a:pt x="3506487" y="4384283"/>
                    <a:pt x="3499446" y="4386630"/>
                  </a:cubicBezTo>
                  <a:cubicBezTo>
                    <a:pt x="3490058" y="4391324"/>
                    <a:pt x="3480670" y="4393671"/>
                    <a:pt x="3468935" y="4398365"/>
                  </a:cubicBezTo>
                  <a:cubicBezTo>
                    <a:pt x="3459546" y="4400712"/>
                    <a:pt x="3452505" y="4405406"/>
                    <a:pt x="3443117" y="4407753"/>
                  </a:cubicBezTo>
                  <a:cubicBezTo>
                    <a:pt x="3433729" y="4412447"/>
                    <a:pt x="3421994" y="4414794"/>
                    <a:pt x="3412605" y="4419489"/>
                  </a:cubicBezTo>
                  <a:cubicBezTo>
                    <a:pt x="3403217" y="4421836"/>
                    <a:pt x="3396176" y="4426530"/>
                    <a:pt x="3386788" y="4428877"/>
                  </a:cubicBezTo>
                  <a:cubicBezTo>
                    <a:pt x="3377400" y="4433571"/>
                    <a:pt x="3365664" y="4435918"/>
                    <a:pt x="3356276" y="4440612"/>
                  </a:cubicBezTo>
                  <a:cubicBezTo>
                    <a:pt x="3346888" y="4442959"/>
                    <a:pt x="3339847" y="4447653"/>
                    <a:pt x="3330459" y="4450000"/>
                  </a:cubicBezTo>
                  <a:cubicBezTo>
                    <a:pt x="3321071" y="4452347"/>
                    <a:pt x="3309336" y="4457041"/>
                    <a:pt x="3299947" y="4459388"/>
                  </a:cubicBezTo>
                  <a:cubicBezTo>
                    <a:pt x="3290559" y="4461735"/>
                    <a:pt x="3283518" y="4464083"/>
                    <a:pt x="3274130" y="4466429"/>
                  </a:cubicBezTo>
                  <a:cubicBezTo>
                    <a:pt x="3264742" y="4468777"/>
                    <a:pt x="3253007" y="4473471"/>
                    <a:pt x="3243618" y="4475818"/>
                  </a:cubicBezTo>
                  <a:cubicBezTo>
                    <a:pt x="3234230" y="4478165"/>
                    <a:pt x="3227189" y="4480512"/>
                    <a:pt x="3217801" y="4482859"/>
                  </a:cubicBezTo>
                  <a:cubicBezTo>
                    <a:pt x="3208412" y="4485206"/>
                    <a:pt x="3196677" y="4489900"/>
                    <a:pt x="3184942" y="4492247"/>
                  </a:cubicBezTo>
                  <a:cubicBezTo>
                    <a:pt x="3177901" y="4494594"/>
                    <a:pt x="3170860" y="4496941"/>
                    <a:pt x="3166166" y="4496941"/>
                  </a:cubicBezTo>
                  <a:cubicBezTo>
                    <a:pt x="3166166" y="4496941"/>
                    <a:pt x="3166166" y="4496941"/>
                    <a:pt x="3166166" y="4496941"/>
                  </a:cubicBezTo>
                  <a:cubicBezTo>
                    <a:pt x="3161472" y="4489900"/>
                    <a:pt x="3156778" y="4485206"/>
                    <a:pt x="3152083" y="4478165"/>
                  </a:cubicBezTo>
                  <a:cubicBezTo>
                    <a:pt x="3149736" y="4473471"/>
                    <a:pt x="3147389" y="4471123"/>
                    <a:pt x="3145042" y="4466429"/>
                  </a:cubicBezTo>
                  <a:cubicBezTo>
                    <a:pt x="3142695" y="4461735"/>
                    <a:pt x="3138001" y="4457041"/>
                    <a:pt x="3135654" y="4450000"/>
                  </a:cubicBezTo>
                  <a:cubicBezTo>
                    <a:pt x="3133307" y="4445306"/>
                    <a:pt x="3130960" y="4440612"/>
                    <a:pt x="3126266" y="4435918"/>
                  </a:cubicBezTo>
                  <a:cubicBezTo>
                    <a:pt x="3123919" y="4431224"/>
                    <a:pt x="3119225" y="4426530"/>
                    <a:pt x="3116878" y="4421836"/>
                  </a:cubicBezTo>
                  <a:cubicBezTo>
                    <a:pt x="3114531" y="4417142"/>
                    <a:pt x="3112184" y="4412447"/>
                    <a:pt x="3107489" y="4407753"/>
                  </a:cubicBezTo>
                  <a:cubicBezTo>
                    <a:pt x="3105143" y="4403059"/>
                    <a:pt x="3102795" y="4398365"/>
                    <a:pt x="3100449" y="4393671"/>
                  </a:cubicBezTo>
                  <a:cubicBezTo>
                    <a:pt x="3098101" y="4388977"/>
                    <a:pt x="3095754" y="4384283"/>
                    <a:pt x="3093407" y="4379589"/>
                  </a:cubicBezTo>
                  <a:cubicBezTo>
                    <a:pt x="3098101" y="4377242"/>
                    <a:pt x="3102795" y="4370201"/>
                    <a:pt x="3102795" y="4363160"/>
                  </a:cubicBezTo>
                  <a:cubicBezTo>
                    <a:pt x="3109837" y="4363160"/>
                    <a:pt x="3116878" y="4363160"/>
                    <a:pt x="3123919" y="4365506"/>
                  </a:cubicBezTo>
                  <a:cubicBezTo>
                    <a:pt x="3130960" y="4365506"/>
                    <a:pt x="3140348" y="4367854"/>
                    <a:pt x="3147389" y="4367854"/>
                  </a:cubicBezTo>
                  <a:cubicBezTo>
                    <a:pt x="3168513" y="4367854"/>
                    <a:pt x="3189636" y="4370201"/>
                    <a:pt x="3213106" y="4370201"/>
                  </a:cubicBezTo>
                  <a:lnTo>
                    <a:pt x="3213106" y="4370201"/>
                  </a:lnTo>
                  <a:cubicBezTo>
                    <a:pt x="3386788" y="4370201"/>
                    <a:pt x="3558123" y="4339689"/>
                    <a:pt x="3722416" y="4281013"/>
                  </a:cubicBezTo>
                  <a:cubicBezTo>
                    <a:pt x="3717721" y="4283360"/>
                    <a:pt x="3713027" y="4285707"/>
                    <a:pt x="3708333" y="4288054"/>
                  </a:cubicBezTo>
                  <a:cubicBezTo>
                    <a:pt x="3698945" y="4292748"/>
                    <a:pt x="3689557" y="4297442"/>
                    <a:pt x="3680169" y="4302136"/>
                  </a:cubicBezTo>
                  <a:close/>
                  <a:moveTo>
                    <a:pt x="3177901" y="4520412"/>
                  </a:moveTo>
                  <a:cubicBezTo>
                    <a:pt x="3180248" y="4522759"/>
                    <a:pt x="3182595" y="4527453"/>
                    <a:pt x="3184942" y="4529800"/>
                  </a:cubicBezTo>
                  <a:cubicBezTo>
                    <a:pt x="3189636" y="4534494"/>
                    <a:pt x="3191983" y="4539188"/>
                    <a:pt x="3196677" y="4543882"/>
                  </a:cubicBezTo>
                  <a:cubicBezTo>
                    <a:pt x="3199024" y="4546229"/>
                    <a:pt x="3201371" y="4548576"/>
                    <a:pt x="3203718" y="4553270"/>
                  </a:cubicBezTo>
                  <a:cubicBezTo>
                    <a:pt x="3210760" y="4560311"/>
                    <a:pt x="3215454" y="4567352"/>
                    <a:pt x="3222495" y="4574394"/>
                  </a:cubicBezTo>
                  <a:cubicBezTo>
                    <a:pt x="3227189" y="4579088"/>
                    <a:pt x="3231883" y="4583782"/>
                    <a:pt x="3238924" y="4588476"/>
                  </a:cubicBezTo>
                  <a:cubicBezTo>
                    <a:pt x="3145042" y="4604905"/>
                    <a:pt x="3051160" y="4616641"/>
                    <a:pt x="2952585" y="4621335"/>
                  </a:cubicBezTo>
                  <a:cubicBezTo>
                    <a:pt x="2952585" y="4618987"/>
                    <a:pt x="2954932" y="4618987"/>
                    <a:pt x="2954932" y="4616641"/>
                  </a:cubicBezTo>
                  <a:cubicBezTo>
                    <a:pt x="2959626" y="4609599"/>
                    <a:pt x="2964320" y="4602558"/>
                    <a:pt x="2969014" y="4593170"/>
                  </a:cubicBezTo>
                  <a:cubicBezTo>
                    <a:pt x="2971361" y="4590823"/>
                    <a:pt x="2971361" y="4588476"/>
                    <a:pt x="2973708" y="4583782"/>
                  </a:cubicBezTo>
                  <a:cubicBezTo>
                    <a:pt x="2978402" y="4574394"/>
                    <a:pt x="2983096" y="4565005"/>
                    <a:pt x="2987790" y="4555617"/>
                  </a:cubicBezTo>
                  <a:cubicBezTo>
                    <a:pt x="2987790" y="4553270"/>
                    <a:pt x="2990137" y="4553270"/>
                    <a:pt x="2990137" y="4550923"/>
                  </a:cubicBezTo>
                  <a:cubicBezTo>
                    <a:pt x="2992484" y="4546229"/>
                    <a:pt x="2994831" y="4543882"/>
                    <a:pt x="2994831" y="4539188"/>
                  </a:cubicBezTo>
                  <a:cubicBezTo>
                    <a:pt x="3051160" y="4527453"/>
                    <a:pt x="3105143" y="4515718"/>
                    <a:pt x="3159125" y="4499288"/>
                  </a:cubicBezTo>
                  <a:cubicBezTo>
                    <a:pt x="3161472" y="4501635"/>
                    <a:pt x="3161472" y="4503982"/>
                    <a:pt x="3163819" y="4503982"/>
                  </a:cubicBezTo>
                  <a:cubicBezTo>
                    <a:pt x="3170860" y="4511024"/>
                    <a:pt x="3175554" y="4515718"/>
                    <a:pt x="3177901" y="4520412"/>
                  </a:cubicBezTo>
                  <a:close/>
                  <a:moveTo>
                    <a:pt x="2872785" y="4649499"/>
                  </a:moveTo>
                  <a:cubicBezTo>
                    <a:pt x="2870438" y="4654193"/>
                    <a:pt x="2865744" y="4656540"/>
                    <a:pt x="2863397" y="4661234"/>
                  </a:cubicBezTo>
                  <a:cubicBezTo>
                    <a:pt x="2858703" y="4665928"/>
                    <a:pt x="2854008" y="4670622"/>
                    <a:pt x="2849314" y="4677664"/>
                  </a:cubicBezTo>
                  <a:cubicBezTo>
                    <a:pt x="2844620" y="4682358"/>
                    <a:pt x="2842273" y="4684705"/>
                    <a:pt x="2837579" y="4689399"/>
                  </a:cubicBezTo>
                  <a:cubicBezTo>
                    <a:pt x="2832885" y="4694093"/>
                    <a:pt x="2828191" y="4698787"/>
                    <a:pt x="2823497" y="4703481"/>
                  </a:cubicBezTo>
                  <a:cubicBezTo>
                    <a:pt x="2818803" y="4708175"/>
                    <a:pt x="2816456" y="4710522"/>
                    <a:pt x="2811762" y="4715216"/>
                  </a:cubicBezTo>
                  <a:cubicBezTo>
                    <a:pt x="2807068" y="4719911"/>
                    <a:pt x="2802374" y="4722258"/>
                    <a:pt x="2800027" y="4726952"/>
                  </a:cubicBezTo>
                  <a:cubicBezTo>
                    <a:pt x="2795332" y="4731646"/>
                    <a:pt x="2792985" y="4733993"/>
                    <a:pt x="2788291" y="4736340"/>
                  </a:cubicBezTo>
                  <a:cubicBezTo>
                    <a:pt x="2783597" y="4738687"/>
                    <a:pt x="2781250" y="4743381"/>
                    <a:pt x="2776556" y="4745728"/>
                  </a:cubicBezTo>
                  <a:cubicBezTo>
                    <a:pt x="2771862" y="4748075"/>
                    <a:pt x="2769515" y="4752769"/>
                    <a:pt x="2764821" y="4755116"/>
                  </a:cubicBezTo>
                  <a:cubicBezTo>
                    <a:pt x="2760127" y="4757463"/>
                    <a:pt x="2757780" y="4762157"/>
                    <a:pt x="2753086" y="4764504"/>
                  </a:cubicBezTo>
                  <a:cubicBezTo>
                    <a:pt x="2750738" y="4766851"/>
                    <a:pt x="2748391" y="4766851"/>
                    <a:pt x="2746044" y="4769199"/>
                  </a:cubicBezTo>
                  <a:cubicBezTo>
                    <a:pt x="2743697" y="4769199"/>
                    <a:pt x="2743697" y="4769199"/>
                    <a:pt x="2741350" y="4766851"/>
                  </a:cubicBezTo>
                  <a:cubicBezTo>
                    <a:pt x="2736656" y="4764504"/>
                    <a:pt x="2729615" y="4762157"/>
                    <a:pt x="2724921" y="4759810"/>
                  </a:cubicBezTo>
                  <a:cubicBezTo>
                    <a:pt x="2717880" y="4757463"/>
                    <a:pt x="2710839" y="4752769"/>
                    <a:pt x="2703797" y="4748075"/>
                  </a:cubicBezTo>
                  <a:cubicBezTo>
                    <a:pt x="2701450" y="4748075"/>
                    <a:pt x="2701450" y="4745728"/>
                    <a:pt x="2699103" y="4745728"/>
                  </a:cubicBezTo>
                  <a:cubicBezTo>
                    <a:pt x="2699103" y="4743381"/>
                    <a:pt x="2699103" y="4741034"/>
                    <a:pt x="2701450" y="4738687"/>
                  </a:cubicBezTo>
                  <a:cubicBezTo>
                    <a:pt x="2701450" y="4733993"/>
                    <a:pt x="2703797" y="4731646"/>
                    <a:pt x="2703797" y="4726952"/>
                  </a:cubicBezTo>
                  <a:cubicBezTo>
                    <a:pt x="2703797" y="4722258"/>
                    <a:pt x="2706145" y="4717563"/>
                    <a:pt x="2706145" y="4712869"/>
                  </a:cubicBezTo>
                  <a:cubicBezTo>
                    <a:pt x="2706145" y="4708175"/>
                    <a:pt x="2708492" y="4703481"/>
                    <a:pt x="2708492" y="4701134"/>
                  </a:cubicBezTo>
                  <a:cubicBezTo>
                    <a:pt x="2708492" y="4696440"/>
                    <a:pt x="2710839" y="4691746"/>
                    <a:pt x="2710839" y="4684705"/>
                  </a:cubicBezTo>
                  <a:cubicBezTo>
                    <a:pt x="2710839" y="4680011"/>
                    <a:pt x="2713186" y="4675317"/>
                    <a:pt x="2713186" y="4672970"/>
                  </a:cubicBezTo>
                  <a:cubicBezTo>
                    <a:pt x="2713186" y="4668276"/>
                    <a:pt x="2715533" y="4661234"/>
                    <a:pt x="2715533" y="4654193"/>
                  </a:cubicBezTo>
                  <a:cubicBezTo>
                    <a:pt x="2715533" y="4649499"/>
                    <a:pt x="2717880" y="4647152"/>
                    <a:pt x="2717880" y="4642458"/>
                  </a:cubicBezTo>
                  <a:cubicBezTo>
                    <a:pt x="2717880" y="4637764"/>
                    <a:pt x="2720227" y="4633070"/>
                    <a:pt x="2720227" y="4628376"/>
                  </a:cubicBezTo>
                  <a:cubicBezTo>
                    <a:pt x="2720227" y="4628376"/>
                    <a:pt x="2722574" y="4628376"/>
                    <a:pt x="2722574" y="4628376"/>
                  </a:cubicBezTo>
                  <a:cubicBezTo>
                    <a:pt x="2727268" y="4628376"/>
                    <a:pt x="2731962" y="4626029"/>
                    <a:pt x="2736656" y="4623681"/>
                  </a:cubicBezTo>
                  <a:cubicBezTo>
                    <a:pt x="2736656" y="4623681"/>
                    <a:pt x="2736656" y="4623681"/>
                    <a:pt x="2736656" y="4623681"/>
                  </a:cubicBezTo>
                  <a:cubicBezTo>
                    <a:pt x="2746044" y="4623681"/>
                    <a:pt x="2755433" y="4626029"/>
                    <a:pt x="2764821" y="4626029"/>
                  </a:cubicBezTo>
                  <a:cubicBezTo>
                    <a:pt x="2792985" y="4628376"/>
                    <a:pt x="2823497" y="4628376"/>
                    <a:pt x="2851661" y="4628376"/>
                  </a:cubicBezTo>
                  <a:cubicBezTo>
                    <a:pt x="2865744" y="4628376"/>
                    <a:pt x="2877479" y="4628376"/>
                    <a:pt x="2891561" y="4628376"/>
                  </a:cubicBezTo>
                  <a:cubicBezTo>
                    <a:pt x="2889214" y="4630723"/>
                    <a:pt x="2886867" y="4633070"/>
                    <a:pt x="2886867" y="4635417"/>
                  </a:cubicBezTo>
                  <a:cubicBezTo>
                    <a:pt x="2884520" y="4637764"/>
                    <a:pt x="2879826" y="4642458"/>
                    <a:pt x="2872785" y="4649499"/>
                  </a:cubicBezTo>
                  <a:close/>
                  <a:moveTo>
                    <a:pt x="2727268" y="4778587"/>
                  </a:moveTo>
                  <a:cubicBezTo>
                    <a:pt x="2722574" y="4780934"/>
                    <a:pt x="2717880" y="4783281"/>
                    <a:pt x="2715533" y="4785628"/>
                  </a:cubicBezTo>
                  <a:cubicBezTo>
                    <a:pt x="2710839" y="4787975"/>
                    <a:pt x="2708492" y="4790322"/>
                    <a:pt x="2703797" y="4792669"/>
                  </a:cubicBezTo>
                  <a:cubicBezTo>
                    <a:pt x="2701450" y="4795016"/>
                    <a:pt x="2699103" y="4795016"/>
                    <a:pt x="2694409" y="4797363"/>
                  </a:cubicBezTo>
                  <a:cubicBezTo>
                    <a:pt x="2692062" y="4795016"/>
                    <a:pt x="2689715" y="4790322"/>
                    <a:pt x="2685021" y="4790322"/>
                  </a:cubicBezTo>
                  <a:cubicBezTo>
                    <a:pt x="2685021" y="4790322"/>
                    <a:pt x="2685021" y="4790322"/>
                    <a:pt x="2685021" y="4790322"/>
                  </a:cubicBezTo>
                  <a:cubicBezTo>
                    <a:pt x="2685021" y="4787975"/>
                    <a:pt x="2687368" y="4783281"/>
                    <a:pt x="2687368" y="4780934"/>
                  </a:cubicBezTo>
                  <a:cubicBezTo>
                    <a:pt x="2687368" y="4776239"/>
                    <a:pt x="2689715" y="4773893"/>
                    <a:pt x="2689715" y="4771545"/>
                  </a:cubicBezTo>
                  <a:cubicBezTo>
                    <a:pt x="2689715" y="4769199"/>
                    <a:pt x="2692062" y="4764504"/>
                    <a:pt x="2692062" y="4759810"/>
                  </a:cubicBezTo>
                  <a:cubicBezTo>
                    <a:pt x="2692062" y="4755116"/>
                    <a:pt x="2694409" y="4752769"/>
                    <a:pt x="2694409" y="4748075"/>
                  </a:cubicBezTo>
                  <a:cubicBezTo>
                    <a:pt x="2694409" y="4748075"/>
                    <a:pt x="2694409" y="4745728"/>
                    <a:pt x="2694409" y="4745728"/>
                  </a:cubicBezTo>
                  <a:cubicBezTo>
                    <a:pt x="2694409" y="4745728"/>
                    <a:pt x="2696756" y="4745728"/>
                    <a:pt x="2696756" y="4748075"/>
                  </a:cubicBezTo>
                  <a:cubicBezTo>
                    <a:pt x="2701450" y="4750422"/>
                    <a:pt x="2708492" y="4752769"/>
                    <a:pt x="2713186" y="4755116"/>
                  </a:cubicBezTo>
                  <a:cubicBezTo>
                    <a:pt x="2720227" y="4759810"/>
                    <a:pt x="2727268" y="4762157"/>
                    <a:pt x="2734309" y="4766851"/>
                  </a:cubicBezTo>
                  <a:cubicBezTo>
                    <a:pt x="2736656" y="4766851"/>
                    <a:pt x="2736656" y="4769199"/>
                    <a:pt x="2739003" y="4769199"/>
                  </a:cubicBezTo>
                  <a:cubicBezTo>
                    <a:pt x="2736656" y="4769199"/>
                    <a:pt x="2736656" y="4771545"/>
                    <a:pt x="2734309" y="4771545"/>
                  </a:cubicBezTo>
                  <a:cubicBezTo>
                    <a:pt x="2734309" y="4773893"/>
                    <a:pt x="2731962" y="4776239"/>
                    <a:pt x="2727268" y="4778587"/>
                  </a:cubicBezTo>
                  <a:close/>
                  <a:moveTo>
                    <a:pt x="2572363" y="4806751"/>
                  </a:moveTo>
                  <a:cubicBezTo>
                    <a:pt x="2555934" y="4806751"/>
                    <a:pt x="2539504" y="4804404"/>
                    <a:pt x="2523075" y="4804404"/>
                  </a:cubicBezTo>
                  <a:cubicBezTo>
                    <a:pt x="2513687" y="4804404"/>
                    <a:pt x="2504299" y="4802057"/>
                    <a:pt x="2494910" y="4802057"/>
                  </a:cubicBezTo>
                  <a:cubicBezTo>
                    <a:pt x="2480828" y="4799710"/>
                    <a:pt x="2466746" y="4799710"/>
                    <a:pt x="2452664" y="4797363"/>
                  </a:cubicBezTo>
                  <a:cubicBezTo>
                    <a:pt x="2443275" y="4797363"/>
                    <a:pt x="2433887" y="4795016"/>
                    <a:pt x="2422152" y="4792669"/>
                  </a:cubicBezTo>
                  <a:cubicBezTo>
                    <a:pt x="2408070" y="4790322"/>
                    <a:pt x="2393987" y="4790322"/>
                    <a:pt x="2379905" y="4787975"/>
                  </a:cubicBezTo>
                  <a:cubicBezTo>
                    <a:pt x="2370517" y="4785628"/>
                    <a:pt x="2361129" y="4785628"/>
                    <a:pt x="2349394" y="4783281"/>
                  </a:cubicBezTo>
                  <a:cubicBezTo>
                    <a:pt x="2335311" y="4780934"/>
                    <a:pt x="2321229" y="4778587"/>
                    <a:pt x="2307147" y="4776239"/>
                  </a:cubicBezTo>
                  <a:cubicBezTo>
                    <a:pt x="2297759" y="4773893"/>
                    <a:pt x="2288370" y="4771545"/>
                    <a:pt x="2278982" y="4769199"/>
                  </a:cubicBezTo>
                  <a:cubicBezTo>
                    <a:pt x="2264900" y="4766851"/>
                    <a:pt x="2250818" y="4764504"/>
                    <a:pt x="2236735" y="4759810"/>
                  </a:cubicBezTo>
                  <a:cubicBezTo>
                    <a:pt x="2227347" y="4757463"/>
                    <a:pt x="2217959" y="4755116"/>
                    <a:pt x="2208571" y="4752769"/>
                  </a:cubicBezTo>
                  <a:cubicBezTo>
                    <a:pt x="2206224" y="4752769"/>
                    <a:pt x="2203877" y="4750422"/>
                    <a:pt x="2201530" y="4750422"/>
                  </a:cubicBezTo>
                  <a:cubicBezTo>
                    <a:pt x="2213265" y="4745728"/>
                    <a:pt x="2222653" y="4743381"/>
                    <a:pt x="2234388" y="4738687"/>
                  </a:cubicBezTo>
                  <a:cubicBezTo>
                    <a:pt x="2267247" y="4726952"/>
                    <a:pt x="2302453" y="4712869"/>
                    <a:pt x="2335311" y="4694093"/>
                  </a:cubicBezTo>
                  <a:cubicBezTo>
                    <a:pt x="2342352" y="4691746"/>
                    <a:pt x="2347047" y="4687052"/>
                    <a:pt x="2354088" y="4684705"/>
                  </a:cubicBezTo>
                  <a:cubicBezTo>
                    <a:pt x="2358782" y="4682358"/>
                    <a:pt x="2363476" y="4680011"/>
                    <a:pt x="2368170" y="4677664"/>
                  </a:cubicBezTo>
                  <a:cubicBezTo>
                    <a:pt x="2375211" y="4672970"/>
                    <a:pt x="2382252" y="4668276"/>
                    <a:pt x="2391640" y="4665928"/>
                  </a:cubicBezTo>
                  <a:cubicBezTo>
                    <a:pt x="2396334" y="4663582"/>
                    <a:pt x="2398681" y="4661234"/>
                    <a:pt x="2403376" y="4658887"/>
                  </a:cubicBezTo>
                  <a:cubicBezTo>
                    <a:pt x="2410417" y="4654193"/>
                    <a:pt x="2417458" y="4649499"/>
                    <a:pt x="2424499" y="4647152"/>
                  </a:cubicBezTo>
                  <a:cubicBezTo>
                    <a:pt x="2429193" y="4644805"/>
                    <a:pt x="2431540" y="4642458"/>
                    <a:pt x="2436234" y="4640111"/>
                  </a:cubicBezTo>
                  <a:cubicBezTo>
                    <a:pt x="2440928" y="4637764"/>
                    <a:pt x="2447970" y="4633070"/>
                    <a:pt x="2452664" y="4628376"/>
                  </a:cubicBezTo>
                  <a:cubicBezTo>
                    <a:pt x="2457358" y="4626029"/>
                    <a:pt x="2464399" y="4621335"/>
                    <a:pt x="2469093" y="4618987"/>
                  </a:cubicBezTo>
                  <a:cubicBezTo>
                    <a:pt x="2473787" y="4616641"/>
                    <a:pt x="2476134" y="4614293"/>
                    <a:pt x="2480828" y="4609599"/>
                  </a:cubicBezTo>
                  <a:cubicBezTo>
                    <a:pt x="2483175" y="4609599"/>
                    <a:pt x="2483175" y="4607252"/>
                    <a:pt x="2485522" y="4607252"/>
                  </a:cubicBezTo>
                  <a:cubicBezTo>
                    <a:pt x="2490216" y="4611946"/>
                    <a:pt x="2494910" y="4616641"/>
                    <a:pt x="2501952" y="4616641"/>
                  </a:cubicBezTo>
                  <a:cubicBezTo>
                    <a:pt x="2506646" y="4616641"/>
                    <a:pt x="2513687" y="4614293"/>
                    <a:pt x="2516034" y="4609599"/>
                  </a:cubicBezTo>
                  <a:cubicBezTo>
                    <a:pt x="2537157" y="4630723"/>
                    <a:pt x="2560628" y="4649499"/>
                    <a:pt x="2581751" y="4665928"/>
                  </a:cubicBezTo>
                  <a:cubicBezTo>
                    <a:pt x="2586445" y="4668276"/>
                    <a:pt x="2588792" y="4670622"/>
                    <a:pt x="2593486" y="4672970"/>
                  </a:cubicBezTo>
                  <a:cubicBezTo>
                    <a:pt x="2602875" y="4680011"/>
                    <a:pt x="2612263" y="4687052"/>
                    <a:pt x="2621651" y="4694093"/>
                  </a:cubicBezTo>
                  <a:cubicBezTo>
                    <a:pt x="2626345" y="4696440"/>
                    <a:pt x="2631039" y="4701134"/>
                    <a:pt x="2635733" y="4703481"/>
                  </a:cubicBezTo>
                  <a:cubicBezTo>
                    <a:pt x="2645121" y="4708175"/>
                    <a:pt x="2652163" y="4715216"/>
                    <a:pt x="2661551" y="4719911"/>
                  </a:cubicBezTo>
                  <a:cubicBezTo>
                    <a:pt x="2666245" y="4722258"/>
                    <a:pt x="2670939" y="4726952"/>
                    <a:pt x="2677980" y="4729299"/>
                  </a:cubicBezTo>
                  <a:cubicBezTo>
                    <a:pt x="2685021" y="4733993"/>
                    <a:pt x="2689715" y="4736340"/>
                    <a:pt x="2696756" y="4741034"/>
                  </a:cubicBezTo>
                  <a:cubicBezTo>
                    <a:pt x="2696756" y="4743381"/>
                    <a:pt x="2696756" y="4743381"/>
                    <a:pt x="2696756" y="4745728"/>
                  </a:cubicBezTo>
                  <a:cubicBezTo>
                    <a:pt x="2696756" y="4748075"/>
                    <a:pt x="2694409" y="4750422"/>
                    <a:pt x="2694409" y="4752769"/>
                  </a:cubicBezTo>
                  <a:cubicBezTo>
                    <a:pt x="2692062" y="4757463"/>
                    <a:pt x="2692062" y="4762157"/>
                    <a:pt x="2689715" y="4766851"/>
                  </a:cubicBezTo>
                  <a:cubicBezTo>
                    <a:pt x="2689715" y="4769199"/>
                    <a:pt x="2687368" y="4771545"/>
                    <a:pt x="2687368" y="4776239"/>
                  </a:cubicBezTo>
                  <a:cubicBezTo>
                    <a:pt x="2685021" y="4780934"/>
                    <a:pt x="2685021" y="4783281"/>
                    <a:pt x="2682674" y="4787975"/>
                  </a:cubicBezTo>
                  <a:cubicBezTo>
                    <a:pt x="2680327" y="4787975"/>
                    <a:pt x="2677980" y="4785628"/>
                    <a:pt x="2675633" y="4785628"/>
                  </a:cubicBezTo>
                  <a:cubicBezTo>
                    <a:pt x="2663898" y="4785628"/>
                    <a:pt x="2656857" y="4795016"/>
                    <a:pt x="2654510" y="4804404"/>
                  </a:cubicBezTo>
                  <a:cubicBezTo>
                    <a:pt x="2633386" y="4804404"/>
                    <a:pt x="2612263" y="4804404"/>
                    <a:pt x="2593486" y="4804404"/>
                  </a:cubicBezTo>
                  <a:cubicBezTo>
                    <a:pt x="2588792" y="4809098"/>
                    <a:pt x="2581751" y="4806751"/>
                    <a:pt x="2572363" y="4806751"/>
                  </a:cubicBezTo>
                  <a:close/>
                  <a:moveTo>
                    <a:pt x="1898761" y="4780934"/>
                  </a:moveTo>
                  <a:cubicBezTo>
                    <a:pt x="1884678" y="4773893"/>
                    <a:pt x="1870596" y="4766851"/>
                    <a:pt x="1856514" y="4759810"/>
                  </a:cubicBezTo>
                  <a:cubicBezTo>
                    <a:pt x="1863555" y="4762157"/>
                    <a:pt x="1872943" y="4764504"/>
                    <a:pt x="1879984" y="4764504"/>
                  </a:cubicBezTo>
                  <a:cubicBezTo>
                    <a:pt x="1889372" y="4766851"/>
                    <a:pt x="1901108" y="4769199"/>
                    <a:pt x="1910496" y="4771545"/>
                  </a:cubicBezTo>
                  <a:cubicBezTo>
                    <a:pt x="1905802" y="4771545"/>
                    <a:pt x="1901108" y="4776239"/>
                    <a:pt x="1898761" y="4780934"/>
                  </a:cubicBezTo>
                  <a:close/>
                  <a:moveTo>
                    <a:pt x="1847125" y="4752769"/>
                  </a:moveTo>
                  <a:cubicBezTo>
                    <a:pt x="1840084" y="4748075"/>
                    <a:pt x="1833043" y="4745728"/>
                    <a:pt x="1826002" y="4741034"/>
                  </a:cubicBezTo>
                  <a:cubicBezTo>
                    <a:pt x="1823655" y="4738687"/>
                    <a:pt x="1821308" y="4736340"/>
                    <a:pt x="1816614" y="4736340"/>
                  </a:cubicBezTo>
                  <a:cubicBezTo>
                    <a:pt x="1811920" y="4733993"/>
                    <a:pt x="1807226" y="4729299"/>
                    <a:pt x="1802532" y="4726952"/>
                  </a:cubicBezTo>
                  <a:cubicBezTo>
                    <a:pt x="1797838" y="4724605"/>
                    <a:pt x="1795491" y="4722258"/>
                    <a:pt x="1790797" y="4719911"/>
                  </a:cubicBezTo>
                  <a:cubicBezTo>
                    <a:pt x="1786102" y="4717563"/>
                    <a:pt x="1783755" y="4715216"/>
                    <a:pt x="1779061" y="4712869"/>
                  </a:cubicBezTo>
                  <a:cubicBezTo>
                    <a:pt x="1774367" y="4710522"/>
                    <a:pt x="1769673" y="4705828"/>
                    <a:pt x="1764979" y="4703481"/>
                  </a:cubicBezTo>
                  <a:cubicBezTo>
                    <a:pt x="1762632" y="4701134"/>
                    <a:pt x="1757938" y="4698787"/>
                    <a:pt x="1755591" y="4696440"/>
                  </a:cubicBezTo>
                  <a:cubicBezTo>
                    <a:pt x="1750897" y="4694093"/>
                    <a:pt x="1746203" y="4689399"/>
                    <a:pt x="1741508" y="4684705"/>
                  </a:cubicBezTo>
                  <a:cubicBezTo>
                    <a:pt x="1739161" y="4682358"/>
                    <a:pt x="1734467" y="4680011"/>
                    <a:pt x="1732120" y="4677664"/>
                  </a:cubicBezTo>
                  <a:cubicBezTo>
                    <a:pt x="1727426" y="4672970"/>
                    <a:pt x="1722732" y="4670622"/>
                    <a:pt x="1718038" y="4665928"/>
                  </a:cubicBezTo>
                  <a:cubicBezTo>
                    <a:pt x="1715691" y="4663582"/>
                    <a:pt x="1710997" y="4661234"/>
                    <a:pt x="1708650" y="4658887"/>
                  </a:cubicBezTo>
                  <a:cubicBezTo>
                    <a:pt x="1703956" y="4654193"/>
                    <a:pt x="1699262" y="4649499"/>
                    <a:pt x="1694567" y="4647152"/>
                  </a:cubicBezTo>
                  <a:cubicBezTo>
                    <a:pt x="1692220" y="4644805"/>
                    <a:pt x="1687526" y="4642458"/>
                    <a:pt x="1685179" y="4637764"/>
                  </a:cubicBezTo>
                  <a:cubicBezTo>
                    <a:pt x="1680485" y="4633070"/>
                    <a:pt x="1675791" y="4628376"/>
                    <a:pt x="1671097" y="4623681"/>
                  </a:cubicBezTo>
                  <a:cubicBezTo>
                    <a:pt x="1668750" y="4621335"/>
                    <a:pt x="1664056" y="4616641"/>
                    <a:pt x="1661709" y="4614293"/>
                  </a:cubicBezTo>
                  <a:cubicBezTo>
                    <a:pt x="1657015" y="4609599"/>
                    <a:pt x="1652321" y="4604905"/>
                    <a:pt x="1647627" y="4600211"/>
                  </a:cubicBezTo>
                  <a:cubicBezTo>
                    <a:pt x="1645280" y="4597864"/>
                    <a:pt x="1640586" y="4593170"/>
                    <a:pt x="1638239" y="4590823"/>
                  </a:cubicBezTo>
                  <a:cubicBezTo>
                    <a:pt x="1633544" y="4586129"/>
                    <a:pt x="1628850" y="4581435"/>
                    <a:pt x="1624156" y="4576741"/>
                  </a:cubicBezTo>
                  <a:cubicBezTo>
                    <a:pt x="1619462" y="4572047"/>
                    <a:pt x="1617115" y="4569700"/>
                    <a:pt x="1612421" y="4565005"/>
                  </a:cubicBezTo>
                  <a:cubicBezTo>
                    <a:pt x="1607727" y="4560311"/>
                    <a:pt x="1603033" y="4555617"/>
                    <a:pt x="1598339" y="4550923"/>
                  </a:cubicBezTo>
                  <a:cubicBezTo>
                    <a:pt x="1593645" y="4546229"/>
                    <a:pt x="1591298" y="4543882"/>
                    <a:pt x="1586603" y="4539188"/>
                  </a:cubicBezTo>
                  <a:cubicBezTo>
                    <a:pt x="1581909" y="4534494"/>
                    <a:pt x="1577215" y="4529800"/>
                    <a:pt x="1574868" y="4525106"/>
                  </a:cubicBezTo>
                  <a:cubicBezTo>
                    <a:pt x="1570174" y="4520412"/>
                    <a:pt x="1567827" y="4515718"/>
                    <a:pt x="1563133" y="4511024"/>
                  </a:cubicBezTo>
                  <a:cubicBezTo>
                    <a:pt x="1558439" y="4506329"/>
                    <a:pt x="1556092" y="4501635"/>
                    <a:pt x="1551398" y="4496941"/>
                  </a:cubicBezTo>
                  <a:cubicBezTo>
                    <a:pt x="1551398" y="4496941"/>
                    <a:pt x="1551398" y="4496941"/>
                    <a:pt x="1551398" y="4494594"/>
                  </a:cubicBezTo>
                  <a:cubicBezTo>
                    <a:pt x="1553745" y="4492247"/>
                    <a:pt x="1553745" y="4492247"/>
                    <a:pt x="1553745" y="4489900"/>
                  </a:cubicBezTo>
                  <a:cubicBezTo>
                    <a:pt x="1558439" y="4492247"/>
                    <a:pt x="1560786" y="4494594"/>
                    <a:pt x="1565480" y="4496941"/>
                  </a:cubicBezTo>
                  <a:cubicBezTo>
                    <a:pt x="1579562" y="4503982"/>
                    <a:pt x="1591298" y="4513370"/>
                    <a:pt x="1605380" y="4520412"/>
                  </a:cubicBezTo>
                  <a:cubicBezTo>
                    <a:pt x="1614768" y="4525106"/>
                    <a:pt x="1624156" y="4532147"/>
                    <a:pt x="1635891" y="4536841"/>
                  </a:cubicBezTo>
                  <a:cubicBezTo>
                    <a:pt x="1649974" y="4543882"/>
                    <a:pt x="1661709" y="4550923"/>
                    <a:pt x="1675791" y="4557964"/>
                  </a:cubicBezTo>
                  <a:cubicBezTo>
                    <a:pt x="1687526" y="4562658"/>
                    <a:pt x="1696915" y="4569700"/>
                    <a:pt x="1708650" y="4574394"/>
                  </a:cubicBezTo>
                  <a:cubicBezTo>
                    <a:pt x="1720385" y="4581435"/>
                    <a:pt x="1734467" y="4586129"/>
                    <a:pt x="1746203" y="4593170"/>
                  </a:cubicBezTo>
                  <a:cubicBezTo>
                    <a:pt x="1757938" y="4600211"/>
                    <a:pt x="1772020" y="4604905"/>
                    <a:pt x="1783755" y="4611946"/>
                  </a:cubicBezTo>
                  <a:cubicBezTo>
                    <a:pt x="1795491" y="4616641"/>
                    <a:pt x="1804879" y="4621335"/>
                    <a:pt x="1816614" y="4626029"/>
                  </a:cubicBezTo>
                  <a:cubicBezTo>
                    <a:pt x="1837737" y="4635417"/>
                    <a:pt x="1858861" y="4644805"/>
                    <a:pt x="1879984" y="4654193"/>
                  </a:cubicBezTo>
                  <a:cubicBezTo>
                    <a:pt x="1882331" y="4654193"/>
                    <a:pt x="1884678" y="4656540"/>
                    <a:pt x="1887025" y="4656540"/>
                  </a:cubicBezTo>
                  <a:cubicBezTo>
                    <a:pt x="1910496" y="4665928"/>
                    <a:pt x="1933966" y="4675317"/>
                    <a:pt x="1957437" y="4684705"/>
                  </a:cubicBezTo>
                  <a:cubicBezTo>
                    <a:pt x="1962131" y="4687052"/>
                    <a:pt x="1966825" y="4687052"/>
                    <a:pt x="1969172" y="4689399"/>
                  </a:cubicBezTo>
                  <a:cubicBezTo>
                    <a:pt x="1987948" y="4696440"/>
                    <a:pt x="2009072" y="4703481"/>
                    <a:pt x="2027848" y="4710522"/>
                  </a:cubicBezTo>
                  <a:cubicBezTo>
                    <a:pt x="2034889" y="4712869"/>
                    <a:pt x="2041930" y="4715216"/>
                    <a:pt x="2046624" y="4717563"/>
                  </a:cubicBezTo>
                  <a:cubicBezTo>
                    <a:pt x="2063054" y="4722258"/>
                    <a:pt x="2081830" y="4729299"/>
                    <a:pt x="2098260" y="4733993"/>
                  </a:cubicBezTo>
                  <a:cubicBezTo>
                    <a:pt x="2105301" y="4736340"/>
                    <a:pt x="2114689" y="4738687"/>
                    <a:pt x="2121730" y="4741034"/>
                  </a:cubicBezTo>
                  <a:cubicBezTo>
                    <a:pt x="2138159" y="4745728"/>
                    <a:pt x="2154589" y="4750422"/>
                    <a:pt x="2171018" y="4755116"/>
                  </a:cubicBezTo>
                  <a:cubicBezTo>
                    <a:pt x="2180406" y="4757463"/>
                    <a:pt x="2187447" y="4759810"/>
                    <a:pt x="2196835" y="4762157"/>
                  </a:cubicBezTo>
                  <a:cubicBezTo>
                    <a:pt x="2199183" y="4762157"/>
                    <a:pt x="2201530" y="4762157"/>
                    <a:pt x="2201530" y="4764504"/>
                  </a:cubicBezTo>
                  <a:cubicBezTo>
                    <a:pt x="2196835" y="4766851"/>
                    <a:pt x="2192141" y="4766851"/>
                    <a:pt x="2187447" y="4769199"/>
                  </a:cubicBezTo>
                  <a:cubicBezTo>
                    <a:pt x="2180406" y="4771545"/>
                    <a:pt x="2175712" y="4773893"/>
                    <a:pt x="2168671" y="4773893"/>
                  </a:cubicBezTo>
                  <a:cubicBezTo>
                    <a:pt x="2163977" y="4776239"/>
                    <a:pt x="2159283" y="4776239"/>
                    <a:pt x="2154589" y="4778587"/>
                  </a:cubicBezTo>
                  <a:cubicBezTo>
                    <a:pt x="2147548" y="4780934"/>
                    <a:pt x="2142854" y="4780934"/>
                    <a:pt x="2135812" y="4783281"/>
                  </a:cubicBezTo>
                  <a:cubicBezTo>
                    <a:pt x="2131118" y="4785628"/>
                    <a:pt x="2126424" y="4785628"/>
                    <a:pt x="2119383" y="4785628"/>
                  </a:cubicBezTo>
                  <a:cubicBezTo>
                    <a:pt x="2112342" y="4785628"/>
                    <a:pt x="2107648" y="4787975"/>
                    <a:pt x="2100607" y="4790322"/>
                  </a:cubicBezTo>
                  <a:cubicBezTo>
                    <a:pt x="2095913" y="4790322"/>
                    <a:pt x="2088871" y="4792669"/>
                    <a:pt x="2084177" y="4792669"/>
                  </a:cubicBezTo>
                  <a:cubicBezTo>
                    <a:pt x="2079483" y="4792669"/>
                    <a:pt x="2072442" y="4795016"/>
                    <a:pt x="2067748" y="4795016"/>
                  </a:cubicBezTo>
                  <a:cubicBezTo>
                    <a:pt x="2060707" y="4795016"/>
                    <a:pt x="2056013" y="4797363"/>
                    <a:pt x="2048972" y="4797363"/>
                  </a:cubicBezTo>
                  <a:cubicBezTo>
                    <a:pt x="2044277" y="4797363"/>
                    <a:pt x="2039583" y="4799710"/>
                    <a:pt x="2034889" y="4799710"/>
                  </a:cubicBezTo>
                  <a:cubicBezTo>
                    <a:pt x="2030195" y="4799710"/>
                    <a:pt x="2023154" y="4799710"/>
                    <a:pt x="2018460" y="4799710"/>
                  </a:cubicBezTo>
                  <a:cubicBezTo>
                    <a:pt x="1990295" y="4795016"/>
                    <a:pt x="1962131" y="4790322"/>
                    <a:pt x="1933966" y="4783281"/>
                  </a:cubicBezTo>
                  <a:cubicBezTo>
                    <a:pt x="1931619" y="4780934"/>
                    <a:pt x="1926925" y="4780934"/>
                    <a:pt x="1924578" y="4780934"/>
                  </a:cubicBezTo>
                  <a:cubicBezTo>
                    <a:pt x="1924578" y="4780934"/>
                    <a:pt x="1922231" y="4780934"/>
                    <a:pt x="1922231" y="4780934"/>
                  </a:cubicBezTo>
                  <a:cubicBezTo>
                    <a:pt x="1901108" y="4776239"/>
                    <a:pt x="1879984" y="4771545"/>
                    <a:pt x="1856514" y="4766851"/>
                  </a:cubicBezTo>
                  <a:cubicBezTo>
                    <a:pt x="1856514" y="4766851"/>
                    <a:pt x="1854167" y="4766851"/>
                    <a:pt x="1854167" y="4764504"/>
                  </a:cubicBezTo>
                  <a:cubicBezTo>
                    <a:pt x="1847125" y="4752769"/>
                    <a:pt x="1847125" y="4752769"/>
                    <a:pt x="1847125" y="4752769"/>
                  </a:cubicBezTo>
                  <a:close/>
                  <a:moveTo>
                    <a:pt x="1492722" y="4485206"/>
                  </a:moveTo>
                  <a:cubicBezTo>
                    <a:pt x="1490375" y="4485206"/>
                    <a:pt x="1485680" y="4487553"/>
                    <a:pt x="1483333" y="4487553"/>
                  </a:cubicBezTo>
                  <a:cubicBezTo>
                    <a:pt x="1478639" y="4489900"/>
                    <a:pt x="1473945" y="4489900"/>
                    <a:pt x="1469251" y="4492247"/>
                  </a:cubicBezTo>
                  <a:cubicBezTo>
                    <a:pt x="1466904" y="4492247"/>
                    <a:pt x="1462210" y="4494594"/>
                    <a:pt x="1459863" y="4494594"/>
                  </a:cubicBezTo>
                  <a:cubicBezTo>
                    <a:pt x="1455169" y="4494594"/>
                    <a:pt x="1450475" y="4496941"/>
                    <a:pt x="1445781" y="4496941"/>
                  </a:cubicBezTo>
                  <a:cubicBezTo>
                    <a:pt x="1443434" y="4496941"/>
                    <a:pt x="1438739" y="4499288"/>
                    <a:pt x="1436392" y="4499288"/>
                  </a:cubicBezTo>
                  <a:cubicBezTo>
                    <a:pt x="1431698" y="4499288"/>
                    <a:pt x="1427004" y="4501635"/>
                    <a:pt x="1422310" y="4501635"/>
                  </a:cubicBezTo>
                  <a:cubicBezTo>
                    <a:pt x="1419963" y="4501635"/>
                    <a:pt x="1415269" y="4503982"/>
                    <a:pt x="1412922" y="4503982"/>
                  </a:cubicBezTo>
                  <a:cubicBezTo>
                    <a:pt x="1408228" y="4503982"/>
                    <a:pt x="1403534" y="4506329"/>
                    <a:pt x="1396493" y="4506329"/>
                  </a:cubicBezTo>
                  <a:cubicBezTo>
                    <a:pt x="1394146" y="4506329"/>
                    <a:pt x="1391799" y="4506329"/>
                    <a:pt x="1387104" y="4506329"/>
                  </a:cubicBezTo>
                  <a:cubicBezTo>
                    <a:pt x="1382410" y="4506329"/>
                    <a:pt x="1375369" y="4506329"/>
                    <a:pt x="1370675" y="4506329"/>
                  </a:cubicBezTo>
                  <a:cubicBezTo>
                    <a:pt x="1368328" y="4506329"/>
                    <a:pt x="1365981" y="4506329"/>
                    <a:pt x="1363634" y="4506329"/>
                  </a:cubicBezTo>
                  <a:cubicBezTo>
                    <a:pt x="1356593" y="4506329"/>
                    <a:pt x="1347205" y="4506329"/>
                    <a:pt x="1340164" y="4506329"/>
                  </a:cubicBezTo>
                  <a:cubicBezTo>
                    <a:pt x="1326081" y="4506329"/>
                    <a:pt x="1311999" y="4506329"/>
                    <a:pt x="1297917" y="4503982"/>
                  </a:cubicBezTo>
                  <a:cubicBezTo>
                    <a:pt x="1293223" y="4503982"/>
                    <a:pt x="1288529" y="4501635"/>
                    <a:pt x="1286181" y="4501635"/>
                  </a:cubicBezTo>
                  <a:cubicBezTo>
                    <a:pt x="1283834" y="4501635"/>
                    <a:pt x="1281487" y="4501635"/>
                    <a:pt x="1276793" y="4501635"/>
                  </a:cubicBezTo>
                  <a:cubicBezTo>
                    <a:pt x="1276793" y="4501635"/>
                    <a:pt x="1276793" y="4499288"/>
                    <a:pt x="1276793" y="4499288"/>
                  </a:cubicBezTo>
                  <a:cubicBezTo>
                    <a:pt x="1276793" y="4487553"/>
                    <a:pt x="1267405" y="4478165"/>
                    <a:pt x="1255670" y="4478165"/>
                  </a:cubicBezTo>
                  <a:cubicBezTo>
                    <a:pt x="1248629" y="4478165"/>
                    <a:pt x="1243935" y="4480512"/>
                    <a:pt x="1241588" y="4485206"/>
                  </a:cubicBezTo>
                  <a:cubicBezTo>
                    <a:pt x="1227505" y="4473471"/>
                    <a:pt x="1211076" y="4461735"/>
                    <a:pt x="1196994" y="4450000"/>
                  </a:cubicBezTo>
                  <a:cubicBezTo>
                    <a:pt x="1192300" y="4445306"/>
                    <a:pt x="1187605" y="4440612"/>
                    <a:pt x="1182911" y="4438265"/>
                  </a:cubicBezTo>
                  <a:cubicBezTo>
                    <a:pt x="1175870" y="4433571"/>
                    <a:pt x="1171176" y="4426530"/>
                    <a:pt x="1164135" y="4421836"/>
                  </a:cubicBezTo>
                  <a:cubicBezTo>
                    <a:pt x="1168829" y="4424183"/>
                    <a:pt x="1173523" y="4424183"/>
                    <a:pt x="1178217" y="4426530"/>
                  </a:cubicBezTo>
                  <a:cubicBezTo>
                    <a:pt x="1185258" y="4428877"/>
                    <a:pt x="1194647" y="4431224"/>
                    <a:pt x="1201688" y="4433571"/>
                  </a:cubicBezTo>
                  <a:cubicBezTo>
                    <a:pt x="1211076" y="4435918"/>
                    <a:pt x="1220464" y="4438265"/>
                    <a:pt x="1232199" y="4440612"/>
                  </a:cubicBezTo>
                  <a:cubicBezTo>
                    <a:pt x="1239241" y="4442959"/>
                    <a:pt x="1248629" y="4445306"/>
                    <a:pt x="1255670" y="4447653"/>
                  </a:cubicBezTo>
                  <a:cubicBezTo>
                    <a:pt x="1265058" y="4450000"/>
                    <a:pt x="1276793" y="4452347"/>
                    <a:pt x="1286181" y="4454694"/>
                  </a:cubicBezTo>
                  <a:cubicBezTo>
                    <a:pt x="1293223" y="4457041"/>
                    <a:pt x="1300264" y="4457041"/>
                    <a:pt x="1309652" y="4459388"/>
                  </a:cubicBezTo>
                  <a:cubicBezTo>
                    <a:pt x="1321387" y="4461735"/>
                    <a:pt x="1333122" y="4461735"/>
                    <a:pt x="1342511" y="4464083"/>
                  </a:cubicBezTo>
                  <a:cubicBezTo>
                    <a:pt x="1349552" y="4464083"/>
                    <a:pt x="1356593" y="4466429"/>
                    <a:pt x="1363634" y="4466429"/>
                  </a:cubicBezTo>
                  <a:cubicBezTo>
                    <a:pt x="1375369" y="4468777"/>
                    <a:pt x="1389452" y="4468777"/>
                    <a:pt x="1401187" y="4468777"/>
                  </a:cubicBezTo>
                  <a:cubicBezTo>
                    <a:pt x="1405881" y="4468777"/>
                    <a:pt x="1412922" y="4468777"/>
                    <a:pt x="1417616" y="4471123"/>
                  </a:cubicBezTo>
                  <a:cubicBezTo>
                    <a:pt x="1436392" y="4471123"/>
                    <a:pt x="1455169" y="4473471"/>
                    <a:pt x="1471598" y="4473471"/>
                  </a:cubicBezTo>
                  <a:lnTo>
                    <a:pt x="1471598" y="4473471"/>
                  </a:lnTo>
                  <a:cubicBezTo>
                    <a:pt x="1471598" y="4473471"/>
                    <a:pt x="1471598" y="4473471"/>
                    <a:pt x="1473945" y="4473471"/>
                  </a:cubicBezTo>
                  <a:cubicBezTo>
                    <a:pt x="1488028" y="4473471"/>
                    <a:pt x="1502110" y="4473471"/>
                    <a:pt x="1513845" y="4471123"/>
                  </a:cubicBezTo>
                  <a:cubicBezTo>
                    <a:pt x="1513845" y="4471123"/>
                    <a:pt x="1513845" y="4473471"/>
                    <a:pt x="1513845" y="4473471"/>
                  </a:cubicBezTo>
                  <a:cubicBezTo>
                    <a:pt x="1511498" y="4473471"/>
                    <a:pt x="1509151" y="4475818"/>
                    <a:pt x="1506804" y="4475818"/>
                  </a:cubicBezTo>
                  <a:cubicBezTo>
                    <a:pt x="1502110" y="4482859"/>
                    <a:pt x="1497416" y="4485206"/>
                    <a:pt x="1492722" y="4485206"/>
                  </a:cubicBezTo>
                  <a:close/>
                  <a:moveTo>
                    <a:pt x="1220464" y="4496941"/>
                  </a:moveTo>
                  <a:cubicBezTo>
                    <a:pt x="1213423" y="4492247"/>
                    <a:pt x="1206382" y="4489900"/>
                    <a:pt x="1201688" y="4485206"/>
                  </a:cubicBezTo>
                  <a:cubicBezTo>
                    <a:pt x="1206382" y="4487553"/>
                    <a:pt x="1211076" y="4489900"/>
                    <a:pt x="1215770" y="4489900"/>
                  </a:cubicBezTo>
                  <a:cubicBezTo>
                    <a:pt x="1220464" y="4492247"/>
                    <a:pt x="1225158" y="4494594"/>
                    <a:pt x="1229852" y="4494594"/>
                  </a:cubicBezTo>
                  <a:cubicBezTo>
                    <a:pt x="1232199" y="4494594"/>
                    <a:pt x="1232199" y="4496941"/>
                    <a:pt x="1234546" y="4496941"/>
                  </a:cubicBezTo>
                  <a:cubicBezTo>
                    <a:pt x="1234546" y="4496941"/>
                    <a:pt x="1234546" y="4499288"/>
                    <a:pt x="1234546" y="4499288"/>
                  </a:cubicBezTo>
                  <a:cubicBezTo>
                    <a:pt x="1232199" y="4499288"/>
                    <a:pt x="1227505" y="4496941"/>
                    <a:pt x="1225158" y="4496941"/>
                  </a:cubicBezTo>
                  <a:cubicBezTo>
                    <a:pt x="1225158" y="4496941"/>
                    <a:pt x="1222811" y="4496941"/>
                    <a:pt x="1220464" y="4496941"/>
                  </a:cubicBezTo>
                  <a:close/>
                  <a:moveTo>
                    <a:pt x="1145359" y="4447653"/>
                  </a:moveTo>
                  <a:cubicBezTo>
                    <a:pt x="1135971" y="4442959"/>
                    <a:pt x="1128929" y="4435918"/>
                    <a:pt x="1119541" y="4431224"/>
                  </a:cubicBezTo>
                  <a:cubicBezTo>
                    <a:pt x="1114847" y="4428877"/>
                    <a:pt x="1110153" y="4424183"/>
                    <a:pt x="1105459" y="4421836"/>
                  </a:cubicBezTo>
                  <a:cubicBezTo>
                    <a:pt x="1110153" y="4424183"/>
                    <a:pt x="1117194" y="4428877"/>
                    <a:pt x="1121888" y="4431224"/>
                  </a:cubicBezTo>
                  <a:cubicBezTo>
                    <a:pt x="1138318" y="4440612"/>
                    <a:pt x="1154747" y="4450000"/>
                    <a:pt x="1171176" y="4459388"/>
                  </a:cubicBezTo>
                  <a:cubicBezTo>
                    <a:pt x="1180564" y="4464083"/>
                    <a:pt x="1192300" y="4471123"/>
                    <a:pt x="1201688" y="4475818"/>
                  </a:cubicBezTo>
                  <a:cubicBezTo>
                    <a:pt x="1213423" y="4480512"/>
                    <a:pt x="1222811" y="4487553"/>
                    <a:pt x="1234546" y="4494594"/>
                  </a:cubicBezTo>
                  <a:cubicBezTo>
                    <a:pt x="1234546" y="4494594"/>
                    <a:pt x="1234546" y="4494594"/>
                    <a:pt x="1234546" y="4494594"/>
                  </a:cubicBezTo>
                  <a:cubicBezTo>
                    <a:pt x="1232199" y="4494594"/>
                    <a:pt x="1232199" y="4492247"/>
                    <a:pt x="1229852" y="4492247"/>
                  </a:cubicBezTo>
                  <a:cubicBezTo>
                    <a:pt x="1225158" y="4489900"/>
                    <a:pt x="1218117" y="4487553"/>
                    <a:pt x="1213423" y="4485206"/>
                  </a:cubicBezTo>
                  <a:cubicBezTo>
                    <a:pt x="1206382" y="4482859"/>
                    <a:pt x="1201688" y="4480512"/>
                    <a:pt x="1194647" y="4478165"/>
                  </a:cubicBezTo>
                  <a:cubicBezTo>
                    <a:pt x="1194647" y="4478165"/>
                    <a:pt x="1192300" y="4478165"/>
                    <a:pt x="1192300" y="4475818"/>
                  </a:cubicBezTo>
                  <a:cubicBezTo>
                    <a:pt x="1185258" y="4471123"/>
                    <a:pt x="1178217" y="4466429"/>
                    <a:pt x="1171176" y="4461735"/>
                  </a:cubicBezTo>
                  <a:cubicBezTo>
                    <a:pt x="1164135" y="4459388"/>
                    <a:pt x="1154747" y="4454694"/>
                    <a:pt x="1145359" y="4447653"/>
                  </a:cubicBezTo>
                  <a:close/>
                  <a:moveTo>
                    <a:pt x="1006883" y="4349077"/>
                  </a:moveTo>
                  <a:cubicBezTo>
                    <a:pt x="1013924" y="4353771"/>
                    <a:pt x="1018618" y="4358466"/>
                    <a:pt x="1025659" y="4363160"/>
                  </a:cubicBezTo>
                  <a:cubicBezTo>
                    <a:pt x="1025659" y="4363160"/>
                    <a:pt x="1025659" y="4365506"/>
                    <a:pt x="1023312" y="4365506"/>
                  </a:cubicBezTo>
                  <a:cubicBezTo>
                    <a:pt x="1006883" y="4353771"/>
                    <a:pt x="988107" y="4342036"/>
                    <a:pt x="971677" y="4330301"/>
                  </a:cubicBezTo>
                  <a:cubicBezTo>
                    <a:pt x="974024" y="4327954"/>
                    <a:pt x="974024" y="4325607"/>
                    <a:pt x="974024" y="4323260"/>
                  </a:cubicBezTo>
                  <a:cubicBezTo>
                    <a:pt x="976371" y="4325607"/>
                    <a:pt x="978718" y="4327954"/>
                    <a:pt x="981065" y="4330301"/>
                  </a:cubicBezTo>
                  <a:cubicBezTo>
                    <a:pt x="992801" y="4337342"/>
                    <a:pt x="999842" y="4344383"/>
                    <a:pt x="1006883" y="4349077"/>
                  </a:cubicBezTo>
                  <a:close/>
                  <a:moveTo>
                    <a:pt x="1053824" y="4346730"/>
                  </a:moveTo>
                  <a:cubicBezTo>
                    <a:pt x="1053824" y="4344383"/>
                    <a:pt x="1056171" y="4339689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60865" y="4339689"/>
                    <a:pt x="1065559" y="4344383"/>
                    <a:pt x="1070253" y="4349077"/>
                  </a:cubicBezTo>
                  <a:cubicBezTo>
                    <a:pt x="1074947" y="4353771"/>
                    <a:pt x="1081988" y="4360812"/>
                    <a:pt x="1086683" y="4365506"/>
                  </a:cubicBezTo>
                  <a:cubicBezTo>
                    <a:pt x="1100765" y="4377242"/>
                    <a:pt x="1114847" y="4391324"/>
                    <a:pt x="1128929" y="4403059"/>
                  </a:cubicBezTo>
                  <a:cubicBezTo>
                    <a:pt x="1135971" y="4410100"/>
                    <a:pt x="1143012" y="4414794"/>
                    <a:pt x="1150053" y="4421836"/>
                  </a:cubicBezTo>
                  <a:cubicBezTo>
                    <a:pt x="1147706" y="4421836"/>
                    <a:pt x="1143012" y="4419489"/>
                    <a:pt x="1140665" y="4419489"/>
                  </a:cubicBezTo>
                  <a:cubicBezTo>
                    <a:pt x="1133623" y="4417142"/>
                    <a:pt x="1126582" y="4414794"/>
                    <a:pt x="1119541" y="4410100"/>
                  </a:cubicBezTo>
                  <a:cubicBezTo>
                    <a:pt x="1110153" y="4405406"/>
                    <a:pt x="1098418" y="4403059"/>
                    <a:pt x="1089030" y="4398365"/>
                  </a:cubicBezTo>
                  <a:cubicBezTo>
                    <a:pt x="1081988" y="4396018"/>
                    <a:pt x="1077294" y="4393671"/>
                    <a:pt x="1070253" y="4388977"/>
                  </a:cubicBezTo>
                  <a:cubicBezTo>
                    <a:pt x="1065559" y="4386630"/>
                    <a:pt x="1060865" y="4384283"/>
                    <a:pt x="1056171" y="4381936"/>
                  </a:cubicBezTo>
                  <a:cubicBezTo>
                    <a:pt x="1056171" y="4379589"/>
                    <a:pt x="1058518" y="4377242"/>
                    <a:pt x="1058518" y="4374895"/>
                  </a:cubicBezTo>
                  <a:cubicBezTo>
                    <a:pt x="1058518" y="4367854"/>
                    <a:pt x="1053824" y="4360812"/>
                    <a:pt x="1046783" y="4356118"/>
                  </a:cubicBezTo>
                  <a:cubicBezTo>
                    <a:pt x="1046783" y="4353771"/>
                    <a:pt x="1046783" y="4353771"/>
                    <a:pt x="1049130" y="4351424"/>
                  </a:cubicBezTo>
                  <a:cubicBezTo>
                    <a:pt x="1053824" y="4351424"/>
                    <a:pt x="1053824" y="4349077"/>
                    <a:pt x="1053824" y="4346730"/>
                  </a:cubicBezTo>
                  <a:close/>
                  <a:moveTo>
                    <a:pt x="974024" y="4241113"/>
                  </a:moveTo>
                  <a:cubicBezTo>
                    <a:pt x="966983" y="4234072"/>
                    <a:pt x="962289" y="4227031"/>
                    <a:pt x="955248" y="4219990"/>
                  </a:cubicBezTo>
                  <a:cubicBezTo>
                    <a:pt x="924736" y="4182437"/>
                    <a:pt x="896572" y="4144884"/>
                    <a:pt x="866060" y="4102637"/>
                  </a:cubicBezTo>
                  <a:cubicBezTo>
                    <a:pt x="861366" y="4095596"/>
                    <a:pt x="856672" y="4088555"/>
                    <a:pt x="849631" y="4081514"/>
                  </a:cubicBezTo>
                  <a:cubicBezTo>
                    <a:pt x="842590" y="4072125"/>
                    <a:pt x="835549" y="4060390"/>
                    <a:pt x="828507" y="4051002"/>
                  </a:cubicBezTo>
                  <a:cubicBezTo>
                    <a:pt x="821466" y="4041614"/>
                    <a:pt x="816772" y="4032226"/>
                    <a:pt x="809731" y="4022838"/>
                  </a:cubicBezTo>
                  <a:cubicBezTo>
                    <a:pt x="802690" y="4013449"/>
                    <a:pt x="795649" y="4004061"/>
                    <a:pt x="790955" y="3992326"/>
                  </a:cubicBezTo>
                  <a:cubicBezTo>
                    <a:pt x="783914" y="3982938"/>
                    <a:pt x="776872" y="3971203"/>
                    <a:pt x="769831" y="3961814"/>
                  </a:cubicBezTo>
                  <a:cubicBezTo>
                    <a:pt x="762790" y="3952426"/>
                    <a:pt x="758096" y="3943038"/>
                    <a:pt x="751055" y="3931303"/>
                  </a:cubicBezTo>
                  <a:cubicBezTo>
                    <a:pt x="744014" y="3919567"/>
                    <a:pt x="736973" y="3910179"/>
                    <a:pt x="729931" y="3898444"/>
                  </a:cubicBezTo>
                  <a:cubicBezTo>
                    <a:pt x="725237" y="3889056"/>
                    <a:pt x="718196" y="3879668"/>
                    <a:pt x="713502" y="3870280"/>
                  </a:cubicBezTo>
                  <a:cubicBezTo>
                    <a:pt x="708808" y="3863238"/>
                    <a:pt x="704114" y="3856197"/>
                    <a:pt x="699420" y="3849156"/>
                  </a:cubicBezTo>
                  <a:cubicBezTo>
                    <a:pt x="701767" y="3846809"/>
                    <a:pt x="704114" y="3846809"/>
                    <a:pt x="704114" y="3844462"/>
                  </a:cubicBezTo>
                  <a:cubicBezTo>
                    <a:pt x="706461" y="3846809"/>
                    <a:pt x="708808" y="3846809"/>
                    <a:pt x="713502" y="3849156"/>
                  </a:cubicBezTo>
                  <a:cubicBezTo>
                    <a:pt x="720543" y="3853850"/>
                    <a:pt x="725237" y="3856197"/>
                    <a:pt x="732279" y="3860891"/>
                  </a:cubicBezTo>
                  <a:cubicBezTo>
                    <a:pt x="741667" y="3865586"/>
                    <a:pt x="748708" y="3870280"/>
                    <a:pt x="758096" y="3874974"/>
                  </a:cubicBezTo>
                  <a:cubicBezTo>
                    <a:pt x="765137" y="3877321"/>
                    <a:pt x="769831" y="3882015"/>
                    <a:pt x="776872" y="3884362"/>
                  </a:cubicBezTo>
                  <a:cubicBezTo>
                    <a:pt x="786261" y="3889056"/>
                    <a:pt x="795649" y="3893750"/>
                    <a:pt x="802690" y="3898444"/>
                  </a:cubicBezTo>
                  <a:cubicBezTo>
                    <a:pt x="809731" y="3900791"/>
                    <a:pt x="814425" y="3905485"/>
                    <a:pt x="821466" y="3907832"/>
                  </a:cubicBezTo>
                  <a:cubicBezTo>
                    <a:pt x="830854" y="3912527"/>
                    <a:pt x="840243" y="3917221"/>
                    <a:pt x="849631" y="3919567"/>
                  </a:cubicBezTo>
                  <a:cubicBezTo>
                    <a:pt x="854325" y="3921915"/>
                    <a:pt x="861366" y="3924262"/>
                    <a:pt x="866060" y="3926609"/>
                  </a:cubicBezTo>
                  <a:cubicBezTo>
                    <a:pt x="875448" y="3931303"/>
                    <a:pt x="887184" y="3935997"/>
                    <a:pt x="896572" y="3938344"/>
                  </a:cubicBezTo>
                  <a:cubicBezTo>
                    <a:pt x="901266" y="3940691"/>
                    <a:pt x="905960" y="3943038"/>
                    <a:pt x="913001" y="3945385"/>
                  </a:cubicBezTo>
                  <a:cubicBezTo>
                    <a:pt x="927083" y="3950079"/>
                    <a:pt x="938819" y="3954773"/>
                    <a:pt x="952901" y="3959468"/>
                  </a:cubicBezTo>
                  <a:cubicBezTo>
                    <a:pt x="955248" y="3959468"/>
                    <a:pt x="957595" y="3961814"/>
                    <a:pt x="959942" y="3961814"/>
                  </a:cubicBezTo>
                  <a:cubicBezTo>
                    <a:pt x="976371" y="3966508"/>
                    <a:pt x="992801" y="3973550"/>
                    <a:pt x="1009230" y="3978244"/>
                  </a:cubicBezTo>
                  <a:cubicBezTo>
                    <a:pt x="1009230" y="3978244"/>
                    <a:pt x="1009230" y="3978244"/>
                    <a:pt x="1009230" y="3978244"/>
                  </a:cubicBezTo>
                  <a:cubicBezTo>
                    <a:pt x="1018618" y="3980591"/>
                    <a:pt x="1030353" y="3982938"/>
                    <a:pt x="1039742" y="3987632"/>
                  </a:cubicBezTo>
                  <a:cubicBezTo>
                    <a:pt x="1039742" y="3989979"/>
                    <a:pt x="1039742" y="3989979"/>
                    <a:pt x="1039742" y="3992326"/>
                  </a:cubicBezTo>
                  <a:cubicBezTo>
                    <a:pt x="1039742" y="4001714"/>
                    <a:pt x="1046783" y="4011102"/>
                    <a:pt x="1056171" y="4011102"/>
                  </a:cubicBezTo>
                  <a:cubicBezTo>
                    <a:pt x="1051477" y="4041614"/>
                    <a:pt x="1049130" y="4072125"/>
                    <a:pt x="1044436" y="4102637"/>
                  </a:cubicBezTo>
                  <a:cubicBezTo>
                    <a:pt x="1044436" y="4107331"/>
                    <a:pt x="1042089" y="4112026"/>
                    <a:pt x="1042089" y="4116720"/>
                  </a:cubicBezTo>
                  <a:cubicBezTo>
                    <a:pt x="1042089" y="4123761"/>
                    <a:pt x="1039742" y="4128455"/>
                    <a:pt x="1039742" y="4135496"/>
                  </a:cubicBezTo>
                  <a:cubicBezTo>
                    <a:pt x="1039742" y="4142537"/>
                    <a:pt x="1037395" y="4149578"/>
                    <a:pt x="1037395" y="4156619"/>
                  </a:cubicBezTo>
                  <a:cubicBezTo>
                    <a:pt x="1037395" y="4163660"/>
                    <a:pt x="1035047" y="4168354"/>
                    <a:pt x="1035047" y="4175396"/>
                  </a:cubicBezTo>
                  <a:cubicBezTo>
                    <a:pt x="1035047" y="4182437"/>
                    <a:pt x="1032700" y="4189478"/>
                    <a:pt x="1032700" y="4194172"/>
                  </a:cubicBezTo>
                  <a:cubicBezTo>
                    <a:pt x="1032700" y="4201213"/>
                    <a:pt x="1030353" y="4205908"/>
                    <a:pt x="1030353" y="4212948"/>
                  </a:cubicBezTo>
                  <a:cubicBezTo>
                    <a:pt x="1030353" y="4219990"/>
                    <a:pt x="1028006" y="4224684"/>
                    <a:pt x="1028006" y="4231725"/>
                  </a:cubicBezTo>
                  <a:cubicBezTo>
                    <a:pt x="1028006" y="4238766"/>
                    <a:pt x="1025659" y="4243460"/>
                    <a:pt x="1025659" y="4250501"/>
                  </a:cubicBezTo>
                  <a:cubicBezTo>
                    <a:pt x="1025659" y="4255195"/>
                    <a:pt x="1023312" y="4262236"/>
                    <a:pt x="1023312" y="4266930"/>
                  </a:cubicBezTo>
                  <a:cubicBezTo>
                    <a:pt x="1023312" y="4271625"/>
                    <a:pt x="1020965" y="4276319"/>
                    <a:pt x="1020965" y="4278666"/>
                  </a:cubicBezTo>
                  <a:cubicBezTo>
                    <a:pt x="1020965" y="4278666"/>
                    <a:pt x="1018618" y="4278666"/>
                    <a:pt x="1018618" y="4278666"/>
                  </a:cubicBezTo>
                  <a:cubicBezTo>
                    <a:pt x="1013924" y="4278666"/>
                    <a:pt x="1009230" y="4281013"/>
                    <a:pt x="1006883" y="4283360"/>
                  </a:cubicBezTo>
                  <a:cubicBezTo>
                    <a:pt x="1004536" y="4281013"/>
                    <a:pt x="1002189" y="4276319"/>
                    <a:pt x="997495" y="4273972"/>
                  </a:cubicBezTo>
                  <a:cubicBezTo>
                    <a:pt x="988107" y="4257542"/>
                    <a:pt x="981065" y="4250501"/>
                    <a:pt x="974024" y="4241113"/>
                  </a:cubicBezTo>
                  <a:close/>
                  <a:moveTo>
                    <a:pt x="640744" y="3785786"/>
                  </a:moveTo>
                  <a:cubicBezTo>
                    <a:pt x="631355" y="3776398"/>
                    <a:pt x="621967" y="3767009"/>
                    <a:pt x="614926" y="3759969"/>
                  </a:cubicBezTo>
                  <a:cubicBezTo>
                    <a:pt x="607885" y="3752927"/>
                    <a:pt x="603191" y="3748233"/>
                    <a:pt x="596150" y="3741192"/>
                  </a:cubicBezTo>
                  <a:cubicBezTo>
                    <a:pt x="586762" y="3731804"/>
                    <a:pt x="577373" y="3722416"/>
                    <a:pt x="567985" y="3713028"/>
                  </a:cubicBezTo>
                  <a:cubicBezTo>
                    <a:pt x="563291" y="3708333"/>
                    <a:pt x="556250" y="3701292"/>
                    <a:pt x="551556" y="3696598"/>
                  </a:cubicBezTo>
                  <a:cubicBezTo>
                    <a:pt x="542168" y="3684863"/>
                    <a:pt x="532780" y="3675475"/>
                    <a:pt x="523391" y="3663740"/>
                  </a:cubicBezTo>
                  <a:cubicBezTo>
                    <a:pt x="518697" y="3659045"/>
                    <a:pt x="514003" y="3654351"/>
                    <a:pt x="509309" y="3649657"/>
                  </a:cubicBezTo>
                  <a:cubicBezTo>
                    <a:pt x="497574" y="3635575"/>
                    <a:pt x="485839" y="3623840"/>
                    <a:pt x="474103" y="3609757"/>
                  </a:cubicBezTo>
                  <a:cubicBezTo>
                    <a:pt x="471756" y="3607411"/>
                    <a:pt x="469409" y="3605063"/>
                    <a:pt x="467062" y="3602716"/>
                  </a:cubicBezTo>
                  <a:cubicBezTo>
                    <a:pt x="452980" y="3586287"/>
                    <a:pt x="441245" y="3569858"/>
                    <a:pt x="427162" y="3553428"/>
                  </a:cubicBezTo>
                  <a:cubicBezTo>
                    <a:pt x="427162" y="3553428"/>
                    <a:pt x="427162" y="3551081"/>
                    <a:pt x="424815" y="3551081"/>
                  </a:cubicBezTo>
                  <a:cubicBezTo>
                    <a:pt x="413080" y="3534652"/>
                    <a:pt x="401345" y="3520570"/>
                    <a:pt x="389610" y="3504140"/>
                  </a:cubicBezTo>
                  <a:cubicBezTo>
                    <a:pt x="384916" y="3499446"/>
                    <a:pt x="382569" y="3494752"/>
                    <a:pt x="377874" y="3487711"/>
                  </a:cubicBezTo>
                  <a:cubicBezTo>
                    <a:pt x="368486" y="3475976"/>
                    <a:pt x="361445" y="3464241"/>
                    <a:pt x="354404" y="3454853"/>
                  </a:cubicBezTo>
                  <a:cubicBezTo>
                    <a:pt x="349710" y="3447811"/>
                    <a:pt x="345016" y="3443117"/>
                    <a:pt x="340322" y="3436076"/>
                  </a:cubicBezTo>
                  <a:cubicBezTo>
                    <a:pt x="333281" y="3426688"/>
                    <a:pt x="326239" y="3414952"/>
                    <a:pt x="319198" y="3405564"/>
                  </a:cubicBezTo>
                  <a:cubicBezTo>
                    <a:pt x="314504" y="3398523"/>
                    <a:pt x="309810" y="3391482"/>
                    <a:pt x="305116" y="3384441"/>
                  </a:cubicBezTo>
                  <a:cubicBezTo>
                    <a:pt x="298075" y="3375053"/>
                    <a:pt x="293381" y="3365665"/>
                    <a:pt x="286340" y="3356276"/>
                  </a:cubicBezTo>
                  <a:cubicBezTo>
                    <a:pt x="281646" y="3349235"/>
                    <a:pt x="276951" y="3342194"/>
                    <a:pt x="272257" y="3335153"/>
                  </a:cubicBezTo>
                  <a:cubicBezTo>
                    <a:pt x="267563" y="3325765"/>
                    <a:pt x="260522" y="3316377"/>
                    <a:pt x="255828" y="3306989"/>
                  </a:cubicBezTo>
                  <a:cubicBezTo>
                    <a:pt x="251134" y="3299947"/>
                    <a:pt x="246440" y="3292906"/>
                    <a:pt x="241746" y="3283518"/>
                  </a:cubicBezTo>
                  <a:cubicBezTo>
                    <a:pt x="237052" y="3274130"/>
                    <a:pt x="230011" y="3264742"/>
                    <a:pt x="225316" y="3255354"/>
                  </a:cubicBezTo>
                  <a:cubicBezTo>
                    <a:pt x="220622" y="3248312"/>
                    <a:pt x="215928" y="3238924"/>
                    <a:pt x="213581" y="3231883"/>
                  </a:cubicBezTo>
                  <a:cubicBezTo>
                    <a:pt x="208887" y="3222495"/>
                    <a:pt x="204193" y="3213107"/>
                    <a:pt x="199499" y="3203718"/>
                  </a:cubicBezTo>
                  <a:cubicBezTo>
                    <a:pt x="194805" y="3196677"/>
                    <a:pt x="192458" y="3187289"/>
                    <a:pt x="187764" y="3180248"/>
                  </a:cubicBezTo>
                  <a:cubicBezTo>
                    <a:pt x="185417" y="3175554"/>
                    <a:pt x="183070" y="3173207"/>
                    <a:pt x="183070" y="3168513"/>
                  </a:cubicBezTo>
                  <a:cubicBezTo>
                    <a:pt x="178376" y="3156777"/>
                    <a:pt x="173681" y="3145042"/>
                    <a:pt x="171334" y="3133307"/>
                  </a:cubicBezTo>
                  <a:cubicBezTo>
                    <a:pt x="166640" y="3121572"/>
                    <a:pt x="164293" y="3109836"/>
                    <a:pt x="159599" y="3098101"/>
                  </a:cubicBezTo>
                  <a:cubicBezTo>
                    <a:pt x="159599" y="3095754"/>
                    <a:pt x="159599" y="3095754"/>
                    <a:pt x="157252" y="3093407"/>
                  </a:cubicBezTo>
                  <a:cubicBezTo>
                    <a:pt x="157252" y="3093407"/>
                    <a:pt x="157252" y="3093407"/>
                    <a:pt x="157252" y="3093407"/>
                  </a:cubicBezTo>
                  <a:cubicBezTo>
                    <a:pt x="159599" y="3098101"/>
                    <a:pt x="164293" y="3102796"/>
                    <a:pt x="166640" y="3105142"/>
                  </a:cubicBezTo>
                  <a:cubicBezTo>
                    <a:pt x="171334" y="3109836"/>
                    <a:pt x="176028" y="3114531"/>
                    <a:pt x="178376" y="3119225"/>
                  </a:cubicBezTo>
                  <a:cubicBezTo>
                    <a:pt x="180723" y="3123919"/>
                    <a:pt x="185417" y="3126266"/>
                    <a:pt x="187764" y="3130960"/>
                  </a:cubicBezTo>
                  <a:cubicBezTo>
                    <a:pt x="192458" y="3135654"/>
                    <a:pt x="197152" y="3140348"/>
                    <a:pt x="201846" y="3142695"/>
                  </a:cubicBezTo>
                  <a:cubicBezTo>
                    <a:pt x="201846" y="3142695"/>
                    <a:pt x="204193" y="3145042"/>
                    <a:pt x="204193" y="3145042"/>
                  </a:cubicBezTo>
                  <a:cubicBezTo>
                    <a:pt x="204193" y="3147389"/>
                    <a:pt x="206540" y="3147389"/>
                    <a:pt x="206540" y="3149737"/>
                  </a:cubicBezTo>
                  <a:cubicBezTo>
                    <a:pt x="211234" y="3156777"/>
                    <a:pt x="213581" y="3163819"/>
                    <a:pt x="218275" y="3168513"/>
                  </a:cubicBezTo>
                  <a:cubicBezTo>
                    <a:pt x="222969" y="3175554"/>
                    <a:pt x="225316" y="3180248"/>
                    <a:pt x="230011" y="3187289"/>
                  </a:cubicBezTo>
                  <a:cubicBezTo>
                    <a:pt x="234705" y="3194330"/>
                    <a:pt x="237052" y="3201371"/>
                    <a:pt x="241746" y="3206065"/>
                  </a:cubicBezTo>
                  <a:cubicBezTo>
                    <a:pt x="246440" y="3213107"/>
                    <a:pt x="248787" y="3217801"/>
                    <a:pt x="253481" y="3224842"/>
                  </a:cubicBezTo>
                  <a:cubicBezTo>
                    <a:pt x="258175" y="3231883"/>
                    <a:pt x="260522" y="3238924"/>
                    <a:pt x="265216" y="3243618"/>
                  </a:cubicBezTo>
                  <a:cubicBezTo>
                    <a:pt x="269910" y="3250659"/>
                    <a:pt x="272257" y="3255354"/>
                    <a:pt x="276951" y="3262394"/>
                  </a:cubicBezTo>
                  <a:cubicBezTo>
                    <a:pt x="281646" y="3269436"/>
                    <a:pt x="286340" y="3274130"/>
                    <a:pt x="291034" y="3281171"/>
                  </a:cubicBezTo>
                  <a:cubicBezTo>
                    <a:pt x="295728" y="3288212"/>
                    <a:pt x="300422" y="3292906"/>
                    <a:pt x="302769" y="3299947"/>
                  </a:cubicBezTo>
                  <a:cubicBezTo>
                    <a:pt x="307463" y="3306989"/>
                    <a:pt x="312157" y="3311683"/>
                    <a:pt x="316851" y="3318724"/>
                  </a:cubicBezTo>
                  <a:cubicBezTo>
                    <a:pt x="321545" y="3325765"/>
                    <a:pt x="326239" y="3330459"/>
                    <a:pt x="328587" y="3337500"/>
                  </a:cubicBezTo>
                  <a:cubicBezTo>
                    <a:pt x="333281" y="3344541"/>
                    <a:pt x="337975" y="3349235"/>
                    <a:pt x="342669" y="3356276"/>
                  </a:cubicBezTo>
                  <a:cubicBezTo>
                    <a:pt x="347363" y="3360971"/>
                    <a:pt x="352057" y="3368012"/>
                    <a:pt x="356751" y="3372706"/>
                  </a:cubicBezTo>
                  <a:cubicBezTo>
                    <a:pt x="361445" y="3379747"/>
                    <a:pt x="366139" y="3384441"/>
                    <a:pt x="373180" y="3391482"/>
                  </a:cubicBezTo>
                  <a:cubicBezTo>
                    <a:pt x="377874" y="3396176"/>
                    <a:pt x="382569" y="3403217"/>
                    <a:pt x="387263" y="3407912"/>
                  </a:cubicBezTo>
                  <a:cubicBezTo>
                    <a:pt x="391957" y="3414952"/>
                    <a:pt x="398998" y="3421994"/>
                    <a:pt x="403692" y="3426688"/>
                  </a:cubicBezTo>
                  <a:cubicBezTo>
                    <a:pt x="408386" y="3431382"/>
                    <a:pt x="413080" y="3436076"/>
                    <a:pt x="415427" y="3440770"/>
                  </a:cubicBezTo>
                  <a:cubicBezTo>
                    <a:pt x="422468" y="3447811"/>
                    <a:pt x="429509" y="3454853"/>
                    <a:pt x="434204" y="3461893"/>
                  </a:cubicBezTo>
                  <a:cubicBezTo>
                    <a:pt x="438898" y="3466588"/>
                    <a:pt x="441245" y="3471282"/>
                    <a:pt x="445939" y="3473629"/>
                  </a:cubicBezTo>
                  <a:cubicBezTo>
                    <a:pt x="455327" y="3485364"/>
                    <a:pt x="467062" y="3494752"/>
                    <a:pt x="478797" y="3506487"/>
                  </a:cubicBezTo>
                  <a:cubicBezTo>
                    <a:pt x="481145" y="3508834"/>
                    <a:pt x="483492" y="3511182"/>
                    <a:pt x="488186" y="3513529"/>
                  </a:cubicBezTo>
                  <a:cubicBezTo>
                    <a:pt x="490533" y="3518223"/>
                    <a:pt x="495227" y="3525264"/>
                    <a:pt x="497574" y="3529958"/>
                  </a:cubicBezTo>
                  <a:cubicBezTo>
                    <a:pt x="504615" y="3541693"/>
                    <a:pt x="511656" y="3553428"/>
                    <a:pt x="518697" y="3565164"/>
                  </a:cubicBezTo>
                  <a:cubicBezTo>
                    <a:pt x="525738" y="3579246"/>
                    <a:pt x="535127" y="3593328"/>
                    <a:pt x="542168" y="3605063"/>
                  </a:cubicBezTo>
                  <a:cubicBezTo>
                    <a:pt x="549209" y="3616799"/>
                    <a:pt x="556250" y="3628534"/>
                    <a:pt x="563291" y="3640269"/>
                  </a:cubicBezTo>
                  <a:cubicBezTo>
                    <a:pt x="570332" y="3654351"/>
                    <a:pt x="579721" y="3666087"/>
                    <a:pt x="586762" y="3680169"/>
                  </a:cubicBezTo>
                  <a:cubicBezTo>
                    <a:pt x="593803" y="3691904"/>
                    <a:pt x="600844" y="3701292"/>
                    <a:pt x="607885" y="3713028"/>
                  </a:cubicBezTo>
                  <a:cubicBezTo>
                    <a:pt x="617273" y="3727110"/>
                    <a:pt x="624314" y="3738845"/>
                    <a:pt x="633703" y="3752927"/>
                  </a:cubicBezTo>
                  <a:cubicBezTo>
                    <a:pt x="640744" y="3764663"/>
                    <a:pt x="647785" y="3774051"/>
                    <a:pt x="654826" y="3783439"/>
                  </a:cubicBezTo>
                  <a:cubicBezTo>
                    <a:pt x="659520" y="3790480"/>
                    <a:pt x="664214" y="3797521"/>
                    <a:pt x="668908" y="3804562"/>
                  </a:cubicBezTo>
                  <a:cubicBezTo>
                    <a:pt x="664214" y="3802215"/>
                    <a:pt x="661867" y="3799868"/>
                    <a:pt x="657173" y="3797521"/>
                  </a:cubicBezTo>
                  <a:cubicBezTo>
                    <a:pt x="657173" y="3797521"/>
                    <a:pt x="657173" y="3797521"/>
                    <a:pt x="654826" y="3795174"/>
                  </a:cubicBezTo>
                  <a:cubicBezTo>
                    <a:pt x="652479" y="3799868"/>
                    <a:pt x="645438" y="3792827"/>
                    <a:pt x="640744" y="3785786"/>
                  </a:cubicBezTo>
                  <a:close/>
                  <a:moveTo>
                    <a:pt x="147864" y="3076978"/>
                  </a:moveTo>
                  <a:cubicBezTo>
                    <a:pt x="145517" y="3072284"/>
                    <a:pt x="143170" y="3067590"/>
                    <a:pt x="138476" y="3062896"/>
                  </a:cubicBezTo>
                  <a:cubicBezTo>
                    <a:pt x="140823" y="3060549"/>
                    <a:pt x="143170" y="3058201"/>
                    <a:pt x="145517" y="3055855"/>
                  </a:cubicBezTo>
                  <a:cubicBezTo>
                    <a:pt x="147864" y="3065243"/>
                    <a:pt x="152558" y="3076978"/>
                    <a:pt x="154905" y="3086366"/>
                  </a:cubicBezTo>
                  <a:cubicBezTo>
                    <a:pt x="154905" y="3086366"/>
                    <a:pt x="154905" y="3086366"/>
                    <a:pt x="154905" y="3086366"/>
                  </a:cubicBezTo>
                  <a:cubicBezTo>
                    <a:pt x="152558" y="3081672"/>
                    <a:pt x="150211" y="3079325"/>
                    <a:pt x="147864" y="3076978"/>
                  </a:cubicBezTo>
                  <a:close/>
                  <a:moveTo>
                    <a:pt x="103270" y="2983096"/>
                  </a:moveTo>
                  <a:cubicBezTo>
                    <a:pt x="103270" y="2983096"/>
                    <a:pt x="103270" y="2980749"/>
                    <a:pt x="103270" y="2980749"/>
                  </a:cubicBezTo>
                  <a:cubicBezTo>
                    <a:pt x="103270" y="2983096"/>
                    <a:pt x="105617" y="2985443"/>
                    <a:pt x="105617" y="2987790"/>
                  </a:cubicBezTo>
                  <a:cubicBezTo>
                    <a:pt x="105617" y="2987790"/>
                    <a:pt x="103270" y="2987790"/>
                    <a:pt x="103270" y="2987790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lose/>
                  <a:moveTo>
                    <a:pt x="91535" y="2943196"/>
                  </a:moveTo>
                  <a:cubicBezTo>
                    <a:pt x="89188" y="2933808"/>
                    <a:pt x="86841" y="2924420"/>
                    <a:pt x="82147" y="2915032"/>
                  </a:cubicBezTo>
                  <a:cubicBezTo>
                    <a:pt x="79800" y="2907991"/>
                    <a:pt x="77453" y="2903296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5744"/>
                    <a:pt x="70411" y="2863397"/>
                    <a:pt x="68064" y="2861050"/>
                  </a:cubicBezTo>
                  <a:cubicBezTo>
                    <a:pt x="68064" y="2861050"/>
                    <a:pt x="70411" y="2863397"/>
                    <a:pt x="70411" y="2863397"/>
                  </a:cubicBezTo>
                  <a:cubicBezTo>
                    <a:pt x="72758" y="2865744"/>
                    <a:pt x="75105" y="2870438"/>
                    <a:pt x="77453" y="2872785"/>
                  </a:cubicBezTo>
                  <a:cubicBezTo>
                    <a:pt x="77453" y="2872785"/>
                    <a:pt x="77453" y="2872785"/>
                    <a:pt x="77453" y="2875132"/>
                  </a:cubicBezTo>
                  <a:cubicBezTo>
                    <a:pt x="79800" y="2879826"/>
                    <a:pt x="79800" y="2884520"/>
                    <a:pt x="82147" y="2891561"/>
                  </a:cubicBezTo>
                  <a:cubicBezTo>
                    <a:pt x="82147" y="2891561"/>
                    <a:pt x="82147" y="2893908"/>
                    <a:pt x="82147" y="2893908"/>
                  </a:cubicBezTo>
                  <a:cubicBezTo>
                    <a:pt x="82147" y="2893908"/>
                    <a:pt x="82147" y="2896255"/>
                    <a:pt x="82147" y="2896255"/>
                  </a:cubicBezTo>
                  <a:cubicBezTo>
                    <a:pt x="82147" y="2900949"/>
                    <a:pt x="84494" y="2905643"/>
                    <a:pt x="86841" y="2910338"/>
                  </a:cubicBezTo>
                  <a:cubicBezTo>
                    <a:pt x="86841" y="2910338"/>
                    <a:pt x="86841" y="2910338"/>
                    <a:pt x="86841" y="2910338"/>
                  </a:cubicBezTo>
                  <a:cubicBezTo>
                    <a:pt x="89188" y="2919726"/>
                    <a:pt x="91535" y="2929114"/>
                    <a:pt x="93882" y="2936155"/>
                  </a:cubicBezTo>
                  <a:cubicBezTo>
                    <a:pt x="96229" y="2943196"/>
                    <a:pt x="98576" y="2950237"/>
                    <a:pt x="98576" y="2957279"/>
                  </a:cubicBezTo>
                  <a:cubicBezTo>
                    <a:pt x="98576" y="2959626"/>
                    <a:pt x="98576" y="2961973"/>
                    <a:pt x="98576" y="2964320"/>
                  </a:cubicBezTo>
                  <a:cubicBezTo>
                    <a:pt x="98576" y="2964320"/>
                    <a:pt x="98576" y="2964320"/>
                    <a:pt x="98576" y="2964320"/>
                  </a:cubicBezTo>
                  <a:cubicBezTo>
                    <a:pt x="98576" y="2961973"/>
                    <a:pt x="96229" y="2959626"/>
                    <a:pt x="96229" y="2959626"/>
                  </a:cubicBezTo>
                  <a:cubicBezTo>
                    <a:pt x="96229" y="2954932"/>
                    <a:pt x="93882" y="2947890"/>
                    <a:pt x="91535" y="2943196"/>
                  </a:cubicBezTo>
                  <a:close/>
                  <a:moveTo>
                    <a:pt x="112658" y="2600527"/>
                  </a:moveTo>
                  <a:cubicBezTo>
                    <a:pt x="117352" y="2598180"/>
                    <a:pt x="122046" y="2595833"/>
                    <a:pt x="126741" y="2591139"/>
                  </a:cubicBezTo>
                  <a:cubicBezTo>
                    <a:pt x="126741" y="2591139"/>
                    <a:pt x="129088" y="2591139"/>
                    <a:pt x="129088" y="2588792"/>
                  </a:cubicBezTo>
                  <a:cubicBezTo>
                    <a:pt x="140823" y="2581751"/>
                    <a:pt x="154905" y="2570016"/>
                    <a:pt x="168987" y="2558281"/>
                  </a:cubicBezTo>
                  <a:cubicBezTo>
                    <a:pt x="171334" y="2555934"/>
                    <a:pt x="171334" y="2555934"/>
                    <a:pt x="173681" y="2553587"/>
                  </a:cubicBezTo>
                  <a:cubicBezTo>
                    <a:pt x="178376" y="2548892"/>
                    <a:pt x="185417" y="2544198"/>
                    <a:pt x="190111" y="2539504"/>
                  </a:cubicBezTo>
                  <a:cubicBezTo>
                    <a:pt x="192458" y="2537157"/>
                    <a:pt x="194805" y="2534810"/>
                    <a:pt x="199499" y="2532463"/>
                  </a:cubicBezTo>
                  <a:cubicBezTo>
                    <a:pt x="204193" y="2527769"/>
                    <a:pt x="208887" y="2523075"/>
                    <a:pt x="213581" y="2518381"/>
                  </a:cubicBezTo>
                  <a:cubicBezTo>
                    <a:pt x="215928" y="2516034"/>
                    <a:pt x="220622" y="2511340"/>
                    <a:pt x="222969" y="2508993"/>
                  </a:cubicBezTo>
                  <a:cubicBezTo>
                    <a:pt x="225316" y="2511340"/>
                    <a:pt x="227664" y="2511340"/>
                    <a:pt x="230011" y="2513687"/>
                  </a:cubicBezTo>
                  <a:cubicBezTo>
                    <a:pt x="230011" y="2518381"/>
                    <a:pt x="227664" y="2523075"/>
                    <a:pt x="227664" y="2527769"/>
                  </a:cubicBezTo>
                  <a:cubicBezTo>
                    <a:pt x="225316" y="2537157"/>
                    <a:pt x="222969" y="2544198"/>
                    <a:pt x="220622" y="2553587"/>
                  </a:cubicBezTo>
                  <a:cubicBezTo>
                    <a:pt x="220622" y="2555934"/>
                    <a:pt x="220622" y="2555934"/>
                    <a:pt x="220622" y="2558281"/>
                  </a:cubicBezTo>
                  <a:cubicBezTo>
                    <a:pt x="208887" y="2605222"/>
                    <a:pt x="194805" y="2649816"/>
                    <a:pt x="183070" y="2692062"/>
                  </a:cubicBezTo>
                  <a:cubicBezTo>
                    <a:pt x="183070" y="2694409"/>
                    <a:pt x="183070" y="2696756"/>
                    <a:pt x="180723" y="2696756"/>
                  </a:cubicBezTo>
                  <a:cubicBezTo>
                    <a:pt x="178376" y="2696756"/>
                    <a:pt x="178376" y="2696756"/>
                    <a:pt x="176028" y="2696756"/>
                  </a:cubicBezTo>
                  <a:cubicBezTo>
                    <a:pt x="171334" y="2696756"/>
                    <a:pt x="166640" y="2699103"/>
                    <a:pt x="161946" y="2701451"/>
                  </a:cubicBezTo>
                  <a:cubicBezTo>
                    <a:pt x="159599" y="2699103"/>
                    <a:pt x="154905" y="2694409"/>
                    <a:pt x="152558" y="2692062"/>
                  </a:cubicBezTo>
                  <a:cubicBezTo>
                    <a:pt x="150211" y="2689715"/>
                    <a:pt x="147864" y="2689715"/>
                    <a:pt x="147864" y="2687368"/>
                  </a:cubicBezTo>
                  <a:cubicBezTo>
                    <a:pt x="138476" y="2677980"/>
                    <a:pt x="131435" y="2668592"/>
                    <a:pt x="122046" y="2661551"/>
                  </a:cubicBezTo>
                  <a:cubicBezTo>
                    <a:pt x="119699" y="2659204"/>
                    <a:pt x="117352" y="2656857"/>
                    <a:pt x="115005" y="2654510"/>
                  </a:cubicBezTo>
                  <a:cubicBezTo>
                    <a:pt x="110311" y="2647468"/>
                    <a:pt x="103270" y="2642774"/>
                    <a:pt x="98576" y="2635733"/>
                  </a:cubicBezTo>
                  <a:cubicBezTo>
                    <a:pt x="96229" y="2633386"/>
                    <a:pt x="93882" y="2631039"/>
                    <a:pt x="91535" y="2626345"/>
                  </a:cubicBezTo>
                  <a:cubicBezTo>
                    <a:pt x="91535" y="2626345"/>
                    <a:pt x="91535" y="2626345"/>
                    <a:pt x="91535" y="2623998"/>
                  </a:cubicBezTo>
                  <a:cubicBezTo>
                    <a:pt x="96229" y="2619304"/>
                    <a:pt x="98576" y="2614610"/>
                    <a:pt x="98576" y="2609916"/>
                  </a:cubicBezTo>
                  <a:cubicBezTo>
                    <a:pt x="98576" y="2607569"/>
                    <a:pt x="98576" y="2607569"/>
                    <a:pt x="98576" y="2605222"/>
                  </a:cubicBezTo>
                  <a:cubicBezTo>
                    <a:pt x="100923" y="2602875"/>
                    <a:pt x="105617" y="2602875"/>
                    <a:pt x="107964" y="2600527"/>
                  </a:cubicBezTo>
                  <a:cubicBezTo>
                    <a:pt x="107964" y="2602875"/>
                    <a:pt x="110311" y="2600527"/>
                    <a:pt x="112658" y="2600527"/>
                  </a:cubicBezTo>
                  <a:close/>
                  <a:moveTo>
                    <a:pt x="286340" y="2321229"/>
                  </a:moveTo>
                  <a:cubicBezTo>
                    <a:pt x="309810" y="2232041"/>
                    <a:pt x="335628" y="2135812"/>
                    <a:pt x="363792" y="2034889"/>
                  </a:cubicBezTo>
                  <a:cubicBezTo>
                    <a:pt x="384916" y="1962131"/>
                    <a:pt x="406039" y="1887025"/>
                    <a:pt x="427162" y="1809573"/>
                  </a:cubicBezTo>
                  <a:cubicBezTo>
                    <a:pt x="427162" y="1807226"/>
                    <a:pt x="429509" y="1804879"/>
                    <a:pt x="429509" y="1802532"/>
                  </a:cubicBezTo>
                  <a:cubicBezTo>
                    <a:pt x="431857" y="1790796"/>
                    <a:pt x="436551" y="1779061"/>
                    <a:pt x="441245" y="1767326"/>
                  </a:cubicBezTo>
                  <a:cubicBezTo>
                    <a:pt x="443592" y="1757938"/>
                    <a:pt x="445939" y="1750897"/>
                    <a:pt x="448286" y="1741508"/>
                  </a:cubicBezTo>
                  <a:cubicBezTo>
                    <a:pt x="450633" y="1741508"/>
                    <a:pt x="450633" y="1741508"/>
                    <a:pt x="452980" y="1741508"/>
                  </a:cubicBezTo>
                  <a:cubicBezTo>
                    <a:pt x="464715" y="1741508"/>
                    <a:pt x="471756" y="1732120"/>
                    <a:pt x="471756" y="1722732"/>
                  </a:cubicBezTo>
                  <a:cubicBezTo>
                    <a:pt x="483492" y="1722732"/>
                    <a:pt x="492880" y="1722732"/>
                    <a:pt x="504615" y="1725079"/>
                  </a:cubicBezTo>
                  <a:cubicBezTo>
                    <a:pt x="509309" y="1725079"/>
                    <a:pt x="516350" y="1727426"/>
                    <a:pt x="521044" y="1727426"/>
                  </a:cubicBezTo>
                  <a:cubicBezTo>
                    <a:pt x="532780" y="1727426"/>
                    <a:pt x="542168" y="1729773"/>
                    <a:pt x="553903" y="1732120"/>
                  </a:cubicBezTo>
                  <a:cubicBezTo>
                    <a:pt x="560944" y="1732120"/>
                    <a:pt x="567985" y="1734467"/>
                    <a:pt x="575026" y="1736814"/>
                  </a:cubicBezTo>
                  <a:cubicBezTo>
                    <a:pt x="584415" y="1739161"/>
                    <a:pt x="593803" y="1739161"/>
                    <a:pt x="605538" y="1741508"/>
                  </a:cubicBezTo>
                  <a:cubicBezTo>
                    <a:pt x="614926" y="1743855"/>
                    <a:pt x="621967" y="1746203"/>
                    <a:pt x="631355" y="1748550"/>
                  </a:cubicBezTo>
                  <a:cubicBezTo>
                    <a:pt x="640744" y="1750897"/>
                    <a:pt x="647785" y="1753244"/>
                    <a:pt x="657173" y="1755591"/>
                  </a:cubicBezTo>
                  <a:cubicBezTo>
                    <a:pt x="666561" y="1757938"/>
                    <a:pt x="675949" y="1760285"/>
                    <a:pt x="682991" y="1762632"/>
                  </a:cubicBezTo>
                  <a:cubicBezTo>
                    <a:pt x="690032" y="1764979"/>
                    <a:pt x="699420" y="1767326"/>
                    <a:pt x="706461" y="1769673"/>
                  </a:cubicBezTo>
                  <a:cubicBezTo>
                    <a:pt x="715849" y="1772020"/>
                    <a:pt x="725237" y="1776714"/>
                    <a:pt x="734626" y="1779061"/>
                  </a:cubicBezTo>
                  <a:cubicBezTo>
                    <a:pt x="741667" y="1781408"/>
                    <a:pt x="751055" y="1783755"/>
                    <a:pt x="758096" y="1786102"/>
                  </a:cubicBezTo>
                  <a:cubicBezTo>
                    <a:pt x="767484" y="1790796"/>
                    <a:pt x="779219" y="1793144"/>
                    <a:pt x="788608" y="1797838"/>
                  </a:cubicBezTo>
                  <a:cubicBezTo>
                    <a:pt x="795649" y="1800185"/>
                    <a:pt x="802690" y="1802532"/>
                    <a:pt x="809731" y="1804879"/>
                  </a:cubicBezTo>
                  <a:cubicBezTo>
                    <a:pt x="821466" y="1809573"/>
                    <a:pt x="833201" y="1814267"/>
                    <a:pt x="844937" y="1818961"/>
                  </a:cubicBezTo>
                  <a:cubicBezTo>
                    <a:pt x="851978" y="1821308"/>
                    <a:pt x="856672" y="1823655"/>
                    <a:pt x="863713" y="1826002"/>
                  </a:cubicBezTo>
                  <a:cubicBezTo>
                    <a:pt x="875448" y="1830696"/>
                    <a:pt x="889531" y="1837737"/>
                    <a:pt x="901266" y="1842432"/>
                  </a:cubicBezTo>
                  <a:cubicBezTo>
                    <a:pt x="905960" y="1844779"/>
                    <a:pt x="910654" y="1847126"/>
                    <a:pt x="917695" y="1849473"/>
                  </a:cubicBezTo>
                  <a:cubicBezTo>
                    <a:pt x="931777" y="1856514"/>
                    <a:pt x="943513" y="1861208"/>
                    <a:pt x="957595" y="1868249"/>
                  </a:cubicBezTo>
                  <a:cubicBezTo>
                    <a:pt x="962289" y="1870596"/>
                    <a:pt x="966983" y="1872943"/>
                    <a:pt x="971677" y="1875290"/>
                  </a:cubicBezTo>
                  <a:cubicBezTo>
                    <a:pt x="985760" y="1882331"/>
                    <a:pt x="1002189" y="1889372"/>
                    <a:pt x="1016271" y="1898761"/>
                  </a:cubicBezTo>
                  <a:cubicBezTo>
                    <a:pt x="1018618" y="1901108"/>
                    <a:pt x="1023312" y="1901108"/>
                    <a:pt x="1025659" y="1903455"/>
                  </a:cubicBezTo>
                  <a:cubicBezTo>
                    <a:pt x="1042089" y="1912843"/>
                    <a:pt x="1058518" y="1919884"/>
                    <a:pt x="1074947" y="1929272"/>
                  </a:cubicBezTo>
                  <a:cubicBezTo>
                    <a:pt x="1077294" y="1929272"/>
                    <a:pt x="1077294" y="1931619"/>
                    <a:pt x="1079641" y="1931619"/>
                  </a:cubicBezTo>
                  <a:cubicBezTo>
                    <a:pt x="1098418" y="1941007"/>
                    <a:pt x="1114847" y="1950396"/>
                    <a:pt x="1133623" y="1962131"/>
                  </a:cubicBezTo>
                  <a:cubicBezTo>
                    <a:pt x="1133623" y="1962131"/>
                    <a:pt x="1133623" y="1962131"/>
                    <a:pt x="1133623" y="1962131"/>
                  </a:cubicBezTo>
                  <a:cubicBezTo>
                    <a:pt x="1182911" y="1990295"/>
                    <a:pt x="1229852" y="2018460"/>
                    <a:pt x="1279140" y="2048971"/>
                  </a:cubicBezTo>
                  <a:cubicBezTo>
                    <a:pt x="1276793" y="2051319"/>
                    <a:pt x="1276793" y="2056013"/>
                    <a:pt x="1276793" y="2058360"/>
                  </a:cubicBezTo>
                  <a:cubicBezTo>
                    <a:pt x="1276793" y="2060707"/>
                    <a:pt x="1276793" y="2063054"/>
                    <a:pt x="1279140" y="2065401"/>
                  </a:cubicBezTo>
                  <a:cubicBezTo>
                    <a:pt x="1138318" y="2124077"/>
                    <a:pt x="1006883" y="2180406"/>
                    <a:pt x="877795" y="2236735"/>
                  </a:cubicBezTo>
                  <a:cubicBezTo>
                    <a:pt x="828507" y="2257859"/>
                    <a:pt x="781566" y="2278982"/>
                    <a:pt x="734626" y="2297759"/>
                  </a:cubicBezTo>
                  <a:cubicBezTo>
                    <a:pt x="722890" y="2302453"/>
                    <a:pt x="708808" y="2309494"/>
                    <a:pt x="697073" y="2314188"/>
                  </a:cubicBezTo>
                  <a:cubicBezTo>
                    <a:pt x="694726" y="2307147"/>
                    <a:pt x="687685" y="2302453"/>
                    <a:pt x="678296" y="2302453"/>
                  </a:cubicBezTo>
                  <a:cubicBezTo>
                    <a:pt x="666561" y="2302453"/>
                    <a:pt x="657173" y="2311841"/>
                    <a:pt x="657173" y="2323576"/>
                  </a:cubicBezTo>
                  <a:cubicBezTo>
                    <a:pt x="657173" y="2325923"/>
                    <a:pt x="657173" y="2328270"/>
                    <a:pt x="659520" y="2330617"/>
                  </a:cubicBezTo>
                  <a:cubicBezTo>
                    <a:pt x="586762" y="2361129"/>
                    <a:pt x="514003" y="2391640"/>
                    <a:pt x="445939" y="2419805"/>
                  </a:cubicBezTo>
                  <a:cubicBezTo>
                    <a:pt x="443592" y="2419805"/>
                    <a:pt x="443592" y="2419805"/>
                    <a:pt x="441245" y="2422152"/>
                  </a:cubicBezTo>
                  <a:cubicBezTo>
                    <a:pt x="424815" y="2429193"/>
                    <a:pt x="408386" y="2436234"/>
                    <a:pt x="389610" y="2440928"/>
                  </a:cubicBezTo>
                  <a:cubicBezTo>
                    <a:pt x="384916" y="2443275"/>
                    <a:pt x="380222" y="2443275"/>
                    <a:pt x="375527" y="2445622"/>
                  </a:cubicBezTo>
                  <a:cubicBezTo>
                    <a:pt x="361445" y="2450317"/>
                    <a:pt x="349710" y="2455011"/>
                    <a:pt x="335628" y="2459705"/>
                  </a:cubicBezTo>
                  <a:cubicBezTo>
                    <a:pt x="328587" y="2462052"/>
                    <a:pt x="323892" y="2464399"/>
                    <a:pt x="319198" y="2466746"/>
                  </a:cubicBezTo>
                  <a:cubicBezTo>
                    <a:pt x="307463" y="2471440"/>
                    <a:pt x="295728" y="2473787"/>
                    <a:pt x="286340" y="2478481"/>
                  </a:cubicBezTo>
                  <a:cubicBezTo>
                    <a:pt x="279299" y="2480828"/>
                    <a:pt x="272257" y="2483175"/>
                    <a:pt x="265216" y="2485522"/>
                  </a:cubicBezTo>
                  <a:cubicBezTo>
                    <a:pt x="262869" y="2485522"/>
                    <a:pt x="258175" y="2487869"/>
                    <a:pt x="255828" y="2487869"/>
                  </a:cubicBezTo>
                  <a:cubicBezTo>
                    <a:pt x="253481" y="2483175"/>
                    <a:pt x="248787" y="2478481"/>
                    <a:pt x="244093" y="2476134"/>
                  </a:cubicBezTo>
                  <a:cubicBezTo>
                    <a:pt x="253481" y="2440928"/>
                    <a:pt x="262869" y="2405723"/>
                    <a:pt x="272257" y="2370517"/>
                  </a:cubicBezTo>
                  <a:cubicBezTo>
                    <a:pt x="276951" y="2354088"/>
                    <a:pt x="281646" y="2337658"/>
                    <a:pt x="286340" y="2321229"/>
                  </a:cubicBezTo>
                  <a:close/>
                  <a:moveTo>
                    <a:pt x="283993" y="1809573"/>
                  </a:moveTo>
                  <a:cubicBezTo>
                    <a:pt x="283993" y="1804879"/>
                    <a:pt x="281646" y="1802532"/>
                    <a:pt x="281646" y="1797838"/>
                  </a:cubicBezTo>
                  <a:cubicBezTo>
                    <a:pt x="279299" y="1793144"/>
                    <a:pt x="279299" y="1788449"/>
                    <a:pt x="276951" y="1783755"/>
                  </a:cubicBezTo>
                  <a:cubicBezTo>
                    <a:pt x="276951" y="1781408"/>
                    <a:pt x="274604" y="1776714"/>
                    <a:pt x="274604" y="1774367"/>
                  </a:cubicBezTo>
                  <a:cubicBezTo>
                    <a:pt x="272257" y="1769673"/>
                    <a:pt x="272257" y="1762632"/>
                    <a:pt x="269910" y="1757938"/>
                  </a:cubicBezTo>
                  <a:cubicBezTo>
                    <a:pt x="269910" y="1757938"/>
                    <a:pt x="269910" y="1757938"/>
                    <a:pt x="269910" y="1755591"/>
                  </a:cubicBezTo>
                  <a:cubicBezTo>
                    <a:pt x="272257" y="1753244"/>
                    <a:pt x="274604" y="1748550"/>
                    <a:pt x="276951" y="1746203"/>
                  </a:cubicBezTo>
                  <a:cubicBezTo>
                    <a:pt x="279299" y="1743855"/>
                    <a:pt x="279299" y="1741508"/>
                    <a:pt x="281646" y="1741508"/>
                  </a:cubicBezTo>
                  <a:cubicBezTo>
                    <a:pt x="291034" y="1729773"/>
                    <a:pt x="298075" y="1718038"/>
                    <a:pt x="307463" y="1706303"/>
                  </a:cubicBezTo>
                  <a:cubicBezTo>
                    <a:pt x="312157" y="1701609"/>
                    <a:pt x="314504" y="1696915"/>
                    <a:pt x="319198" y="1692221"/>
                  </a:cubicBezTo>
                  <a:cubicBezTo>
                    <a:pt x="321545" y="1687526"/>
                    <a:pt x="326239" y="1685179"/>
                    <a:pt x="328587" y="1680485"/>
                  </a:cubicBezTo>
                  <a:cubicBezTo>
                    <a:pt x="330934" y="1682832"/>
                    <a:pt x="333281" y="1682832"/>
                    <a:pt x="335628" y="1682832"/>
                  </a:cubicBezTo>
                  <a:cubicBezTo>
                    <a:pt x="335628" y="1682832"/>
                    <a:pt x="335628" y="1685179"/>
                    <a:pt x="335628" y="1685179"/>
                  </a:cubicBezTo>
                  <a:cubicBezTo>
                    <a:pt x="333281" y="1696915"/>
                    <a:pt x="330934" y="1710997"/>
                    <a:pt x="328587" y="1722732"/>
                  </a:cubicBezTo>
                  <a:cubicBezTo>
                    <a:pt x="328587" y="1727426"/>
                    <a:pt x="326239" y="1734467"/>
                    <a:pt x="326239" y="1739161"/>
                  </a:cubicBezTo>
                  <a:cubicBezTo>
                    <a:pt x="323892" y="1753244"/>
                    <a:pt x="321545" y="1764979"/>
                    <a:pt x="319198" y="1779061"/>
                  </a:cubicBezTo>
                  <a:cubicBezTo>
                    <a:pt x="314504" y="1795491"/>
                    <a:pt x="307463" y="1811920"/>
                    <a:pt x="302769" y="1830696"/>
                  </a:cubicBezTo>
                  <a:lnTo>
                    <a:pt x="300422" y="1835390"/>
                  </a:lnTo>
                  <a:cubicBezTo>
                    <a:pt x="298075" y="1835390"/>
                    <a:pt x="295728" y="1835390"/>
                    <a:pt x="295728" y="1835390"/>
                  </a:cubicBezTo>
                  <a:cubicBezTo>
                    <a:pt x="293381" y="1835390"/>
                    <a:pt x="293381" y="1835390"/>
                    <a:pt x="291034" y="1835390"/>
                  </a:cubicBezTo>
                  <a:cubicBezTo>
                    <a:pt x="291034" y="1830696"/>
                    <a:pt x="288687" y="1828349"/>
                    <a:pt x="288687" y="1823655"/>
                  </a:cubicBezTo>
                  <a:cubicBezTo>
                    <a:pt x="286340" y="1821308"/>
                    <a:pt x="283993" y="1816614"/>
                    <a:pt x="283993" y="1809573"/>
                  </a:cubicBezTo>
                  <a:close/>
                  <a:moveTo>
                    <a:pt x="295728" y="1687526"/>
                  </a:moveTo>
                  <a:cubicBezTo>
                    <a:pt x="293381" y="1689873"/>
                    <a:pt x="291034" y="1689873"/>
                    <a:pt x="288687" y="1692221"/>
                  </a:cubicBezTo>
                  <a:cubicBezTo>
                    <a:pt x="283993" y="1696915"/>
                    <a:pt x="276951" y="1699262"/>
                    <a:pt x="272257" y="1703956"/>
                  </a:cubicBezTo>
                  <a:cubicBezTo>
                    <a:pt x="269910" y="1706303"/>
                    <a:pt x="267563" y="1706303"/>
                    <a:pt x="265216" y="1708650"/>
                  </a:cubicBezTo>
                  <a:cubicBezTo>
                    <a:pt x="260522" y="1710997"/>
                    <a:pt x="258175" y="1715691"/>
                    <a:pt x="253481" y="1718038"/>
                  </a:cubicBezTo>
                  <a:cubicBezTo>
                    <a:pt x="251134" y="1713344"/>
                    <a:pt x="248787" y="1706303"/>
                    <a:pt x="246440" y="1701609"/>
                  </a:cubicBezTo>
                  <a:cubicBezTo>
                    <a:pt x="253481" y="1699262"/>
                    <a:pt x="258175" y="1692221"/>
                    <a:pt x="258175" y="1685179"/>
                  </a:cubicBezTo>
                  <a:cubicBezTo>
                    <a:pt x="258175" y="1678138"/>
                    <a:pt x="253481" y="1671097"/>
                    <a:pt x="246440" y="1668750"/>
                  </a:cubicBezTo>
                  <a:cubicBezTo>
                    <a:pt x="253481" y="1654668"/>
                    <a:pt x="260522" y="1638238"/>
                    <a:pt x="269910" y="1624156"/>
                  </a:cubicBezTo>
                  <a:cubicBezTo>
                    <a:pt x="269910" y="1621809"/>
                    <a:pt x="272257" y="1621809"/>
                    <a:pt x="272257" y="1619462"/>
                  </a:cubicBezTo>
                  <a:cubicBezTo>
                    <a:pt x="281646" y="1600686"/>
                    <a:pt x="291034" y="1581909"/>
                    <a:pt x="302769" y="1563133"/>
                  </a:cubicBezTo>
                  <a:cubicBezTo>
                    <a:pt x="305116" y="1558439"/>
                    <a:pt x="307463" y="1553745"/>
                    <a:pt x="309810" y="1549051"/>
                  </a:cubicBezTo>
                  <a:cubicBezTo>
                    <a:pt x="319198" y="1532621"/>
                    <a:pt x="326239" y="1516192"/>
                    <a:pt x="335628" y="1502110"/>
                  </a:cubicBezTo>
                  <a:cubicBezTo>
                    <a:pt x="337975" y="1495069"/>
                    <a:pt x="342669" y="1490375"/>
                    <a:pt x="347363" y="1483333"/>
                  </a:cubicBezTo>
                  <a:cubicBezTo>
                    <a:pt x="356751" y="1469251"/>
                    <a:pt x="363792" y="1455169"/>
                    <a:pt x="373180" y="1441087"/>
                  </a:cubicBezTo>
                  <a:cubicBezTo>
                    <a:pt x="377874" y="1434045"/>
                    <a:pt x="382569" y="1427004"/>
                    <a:pt x="384916" y="1419963"/>
                  </a:cubicBezTo>
                  <a:cubicBezTo>
                    <a:pt x="387263" y="1415269"/>
                    <a:pt x="389610" y="1410575"/>
                    <a:pt x="394304" y="1405881"/>
                  </a:cubicBezTo>
                  <a:cubicBezTo>
                    <a:pt x="394304" y="1410575"/>
                    <a:pt x="391957" y="1415269"/>
                    <a:pt x="391957" y="1419963"/>
                  </a:cubicBezTo>
                  <a:cubicBezTo>
                    <a:pt x="389610" y="1424657"/>
                    <a:pt x="389610" y="1431698"/>
                    <a:pt x="387263" y="1436392"/>
                  </a:cubicBezTo>
                  <a:cubicBezTo>
                    <a:pt x="384916" y="1441087"/>
                    <a:pt x="384916" y="1448128"/>
                    <a:pt x="382569" y="1452822"/>
                  </a:cubicBezTo>
                  <a:cubicBezTo>
                    <a:pt x="380222" y="1457516"/>
                    <a:pt x="380222" y="1464557"/>
                    <a:pt x="377874" y="1469251"/>
                  </a:cubicBezTo>
                  <a:cubicBezTo>
                    <a:pt x="377874" y="1469251"/>
                    <a:pt x="375527" y="1476292"/>
                    <a:pt x="375527" y="1480986"/>
                  </a:cubicBezTo>
                  <a:cubicBezTo>
                    <a:pt x="375527" y="1485680"/>
                    <a:pt x="373180" y="1490375"/>
                    <a:pt x="373180" y="1495069"/>
                  </a:cubicBezTo>
                  <a:cubicBezTo>
                    <a:pt x="370833" y="1502110"/>
                    <a:pt x="370833" y="1509151"/>
                    <a:pt x="368486" y="1516192"/>
                  </a:cubicBezTo>
                  <a:cubicBezTo>
                    <a:pt x="368486" y="1518539"/>
                    <a:pt x="366139" y="1520886"/>
                    <a:pt x="366139" y="1525580"/>
                  </a:cubicBezTo>
                  <a:cubicBezTo>
                    <a:pt x="356751" y="1563133"/>
                    <a:pt x="349710" y="1605380"/>
                    <a:pt x="340322" y="1647627"/>
                  </a:cubicBezTo>
                  <a:cubicBezTo>
                    <a:pt x="340322" y="1647627"/>
                    <a:pt x="337975" y="1647627"/>
                    <a:pt x="337975" y="1647627"/>
                  </a:cubicBezTo>
                  <a:cubicBezTo>
                    <a:pt x="326239" y="1647627"/>
                    <a:pt x="316851" y="1657015"/>
                    <a:pt x="316851" y="1668750"/>
                  </a:cubicBezTo>
                  <a:cubicBezTo>
                    <a:pt x="316851" y="1671097"/>
                    <a:pt x="316851" y="1673444"/>
                    <a:pt x="319198" y="1675791"/>
                  </a:cubicBezTo>
                  <a:cubicBezTo>
                    <a:pt x="316851" y="1675791"/>
                    <a:pt x="314504" y="1678138"/>
                    <a:pt x="312157" y="1678138"/>
                  </a:cubicBezTo>
                  <a:cubicBezTo>
                    <a:pt x="305116" y="1680485"/>
                    <a:pt x="300422" y="1682832"/>
                    <a:pt x="295728" y="1687526"/>
                  </a:cubicBezTo>
                  <a:close/>
                  <a:moveTo>
                    <a:pt x="424815" y="1351899"/>
                  </a:moveTo>
                  <a:cubicBezTo>
                    <a:pt x="431857" y="1340164"/>
                    <a:pt x="441245" y="1326081"/>
                    <a:pt x="448286" y="1314346"/>
                  </a:cubicBezTo>
                  <a:cubicBezTo>
                    <a:pt x="452980" y="1304958"/>
                    <a:pt x="460021" y="1297917"/>
                    <a:pt x="464715" y="1288529"/>
                  </a:cubicBezTo>
                  <a:cubicBezTo>
                    <a:pt x="471756" y="1276793"/>
                    <a:pt x="481145" y="1265058"/>
                    <a:pt x="488186" y="1253323"/>
                  </a:cubicBezTo>
                  <a:cubicBezTo>
                    <a:pt x="495227" y="1243935"/>
                    <a:pt x="502268" y="1234546"/>
                    <a:pt x="509309" y="1225158"/>
                  </a:cubicBezTo>
                  <a:cubicBezTo>
                    <a:pt x="514003" y="1218117"/>
                    <a:pt x="518697" y="1213423"/>
                    <a:pt x="523391" y="1206382"/>
                  </a:cubicBezTo>
                  <a:cubicBezTo>
                    <a:pt x="523391" y="1206382"/>
                    <a:pt x="525738" y="1208729"/>
                    <a:pt x="525738" y="1208729"/>
                  </a:cubicBezTo>
                  <a:cubicBezTo>
                    <a:pt x="523391" y="1218117"/>
                    <a:pt x="518697" y="1225158"/>
                    <a:pt x="516350" y="1234546"/>
                  </a:cubicBezTo>
                  <a:cubicBezTo>
                    <a:pt x="511656" y="1248629"/>
                    <a:pt x="504615" y="1260364"/>
                    <a:pt x="499921" y="1274446"/>
                  </a:cubicBezTo>
                  <a:cubicBezTo>
                    <a:pt x="495227" y="1288529"/>
                    <a:pt x="490533" y="1302611"/>
                    <a:pt x="483492" y="1314346"/>
                  </a:cubicBezTo>
                  <a:cubicBezTo>
                    <a:pt x="478797" y="1328428"/>
                    <a:pt x="474103" y="1340164"/>
                    <a:pt x="469409" y="1354246"/>
                  </a:cubicBezTo>
                  <a:cubicBezTo>
                    <a:pt x="464715" y="1368328"/>
                    <a:pt x="457674" y="1382410"/>
                    <a:pt x="452980" y="1396493"/>
                  </a:cubicBezTo>
                  <a:cubicBezTo>
                    <a:pt x="450633" y="1403534"/>
                    <a:pt x="448286" y="1408228"/>
                    <a:pt x="445939" y="1415269"/>
                  </a:cubicBezTo>
                  <a:cubicBezTo>
                    <a:pt x="443592" y="1419963"/>
                    <a:pt x="441245" y="1424657"/>
                    <a:pt x="438898" y="1429351"/>
                  </a:cubicBezTo>
                  <a:cubicBezTo>
                    <a:pt x="431857" y="1443434"/>
                    <a:pt x="427162" y="1455169"/>
                    <a:pt x="420121" y="1469251"/>
                  </a:cubicBezTo>
                  <a:cubicBezTo>
                    <a:pt x="417774" y="1476292"/>
                    <a:pt x="413080" y="1483333"/>
                    <a:pt x="410733" y="1492722"/>
                  </a:cubicBezTo>
                  <a:cubicBezTo>
                    <a:pt x="403692" y="1506804"/>
                    <a:pt x="398998" y="1518539"/>
                    <a:pt x="391957" y="1532621"/>
                  </a:cubicBezTo>
                  <a:cubicBezTo>
                    <a:pt x="387263" y="1539662"/>
                    <a:pt x="384916" y="1549051"/>
                    <a:pt x="380222" y="1558439"/>
                  </a:cubicBezTo>
                  <a:cubicBezTo>
                    <a:pt x="375527" y="1570174"/>
                    <a:pt x="368486" y="1584256"/>
                    <a:pt x="363792" y="1598339"/>
                  </a:cubicBezTo>
                  <a:cubicBezTo>
                    <a:pt x="359098" y="1607727"/>
                    <a:pt x="356751" y="1617115"/>
                    <a:pt x="352057" y="1626503"/>
                  </a:cubicBezTo>
                  <a:cubicBezTo>
                    <a:pt x="349710" y="1633544"/>
                    <a:pt x="345016" y="1642933"/>
                    <a:pt x="342669" y="1649974"/>
                  </a:cubicBezTo>
                  <a:cubicBezTo>
                    <a:pt x="342669" y="1649974"/>
                    <a:pt x="340322" y="1649974"/>
                    <a:pt x="340322" y="1649974"/>
                  </a:cubicBezTo>
                  <a:cubicBezTo>
                    <a:pt x="342669" y="1640586"/>
                    <a:pt x="342669" y="1633544"/>
                    <a:pt x="345016" y="1624156"/>
                  </a:cubicBezTo>
                  <a:cubicBezTo>
                    <a:pt x="345016" y="1619462"/>
                    <a:pt x="347363" y="1617115"/>
                    <a:pt x="347363" y="1612421"/>
                  </a:cubicBezTo>
                  <a:cubicBezTo>
                    <a:pt x="349710" y="1603033"/>
                    <a:pt x="349710" y="1595992"/>
                    <a:pt x="352057" y="1586603"/>
                  </a:cubicBezTo>
                  <a:cubicBezTo>
                    <a:pt x="352057" y="1581909"/>
                    <a:pt x="354404" y="1579562"/>
                    <a:pt x="354404" y="1574868"/>
                  </a:cubicBezTo>
                  <a:cubicBezTo>
                    <a:pt x="356751" y="1565480"/>
                    <a:pt x="359098" y="1556092"/>
                    <a:pt x="359098" y="1549051"/>
                  </a:cubicBezTo>
                  <a:cubicBezTo>
                    <a:pt x="359098" y="1546704"/>
                    <a:pt x="361445" y="1544357"/>
                    <a:pt x="361445" y="1539662"/>
                  </a:cubicBezTo>
                  <a:cubicBezTo>
                    <a:pt x="363792" y="1530274"/>
                    <a:pt x="366139" y="1520886"/>
                    <a:pt x="366139" y="1513845"/>
                  </a:cubicBezTo>
                  <a:cubicBezTo>
                    <a:pt x="366139" y="1511498"/>
                    <a:pt x="368486" y="1509151"/>
                    <a:pt x="368486" y="1506804"/>
                  </a:cubicBezTo>
                  <a:cubicBezTo>
                    <a:pt x="370833" y="1497416"/>
                    <a:pt x="373180" y="1488027"/>
                    <a:pt x="373180" y="1480986"/>
                  </a:cubicBezTo>
                  <a:cubicBezTo>
                    <a:pt x="373180" y="1478639"/>
                    <a:pt x="373180" y="1476292"/>
                    <a:pt x="375527" y="1473945"/>
                  </a:cubicBezTo>
                  <a:cubicBezTo>
                    <a:pt x="377874" y="1464557"/>
                    <a:pt x="380222" y="1457516"/>
                    <a:pt x="382569" y="1448128"/>
                  </a:cubicBezTo>
                  <a:cubicBezTo>
                    <a:pt x="382569" y="1445781"/>
                    <a:pt x="382569" y="1443434"/>
                    <a:pt x="384916" y="1441087"/>
                  </a:cubicBezTo>
                  <a:cubicBezTo>
                    <a:pt x="387263" y="1431698"/>
                    <a:pt x="389610" y="1424657"/>
                    <a:pt x="391957" y="1415269"/>
                  </a:cubicBezTo>
                  <a:cubicBezTo>
                    <a:pt x="391957" y="1412922"/>
                    <a:pt x="391957" y="1410575"/>
                    <a:pt x="394304" y="1408228"/>
                  </a:cubicBezTo>
                  <a:cubicBezTo>
                    <a:pt x="394304" y="1405881"/>
                    <a:pt x="396651" y="1403534"/>
                    <a:pt x="396651" y="1398840"/>
                  </a:cubicBezTo>
                  <a:cubicBezTo>
                    <a:pt x="401345" y="1391799"/>
                    <a:pt x="406039" y="1384757"/>
                    <a:pt x="410733" y="1377716"/>
                  </a:cubicBezTo>
                  <a:cubicBezTo>
                    <a:pt x="415427" y="1365981"/>
                    <a:pt x="420121" y="1358940"/>
                    <a:pt x="424815" y="1351899"/>
                  </a:cubicBezTo>
                  <a:close/>
                  <a:moveTo>
                    <a:pt x="640744" y="1056171"/>
                  </a:moveTo>
                  <a:cubicBezTo>
                    <a:pt x="645438" y="1049130"/>
                    <a:pt x="650132" y="1042089"/>
                    <a:pt x="654826" y="1032700"/>
                  </a:cubicBezTo>
                  <a:cubicBezTo>
                    <a:pt x="659520" y="1023312"/>
                    <a:pt x="664214" y="1016271"/>
                    <a:pt x="671255" y="1006883"/>
                  </a:cubicBezTo>
                  <a:cubicBezTo>
                    <a:pt x="673602" y="1002189"/>
                    <a:pt x="675949" y="999842"/>
                    <a:pt x="678296" y="995148"/>
                  </a:cubicBezTo>
                  <a:cubicBezTo>
                    <a:pt x="680643" y="997495"/>
                    <a:pt x="685338" y="997495"/>
                    <a:pt x="687685" y="997495"/>
                  </a:cubicBezTo>
                  <a:cubicBezTo>
                    <a:pt x="699420" y="997495"/>
                    <a:pt x="708808" y="988107"/>
                    <a:pt x="708808" y="976371"/>
                  </a:cubicBezTo>
                  <a:cubicBezTo>
                    <a:pt x="708808" y="971677"/>
                    <a:pt x="706461" y="969330"/>
                    <a:pt x="704114" y="964636"/>
                  </a:cubicBezTo>
                  <a:cubicBezTo>
                    <a:pt x="711155" y="959942"/>
                    <a:pt x="718196" y="952901"/>
                    <a:pt x="727584" y="948207"/>
                  </a:cubicBezTo>
                  <a:cubicBezTo>
                    <a:pt x="732279" y="945860"/>
                    <a:pt x="734626" y="943513"/>
                    <a:pt x="739320" y="938819"/>
                  </a:cubicBezTo>
                  <a:cubicBezTo>
                    <a:pt x="748708" y="931777"/>
                    <a:pt x="758096" y="924736"/>
                    <a:pt x="767484" y="920042"/>
                  </a:cubicBezTo>
                  <a:cubicBezTo>
                    <a:pt x="772178" y="917695"/>
                    <a:pt x="776872" y="913001"/>
                    <a:pt x="783914" y="910654"/>
                  </a:cubicBezTo>
                  <a:cubicBezTo>
                    <a:pt x="793302" y="905960"/>
                    <a:pt x="800343" y="898919"/>
                    <a:pt x="809731" y="894225"/>
                  </a:cubicBezTo>
                  <a:cubicBezTo>
                    <a:pt x="814425" y="889531"/>
                    <a:pt x="821466" y="887184"/>
                    <a:pt x="826160" y="882489"/>
                  </a:cubicBezTo>
                  <a:cubicBezTo>
                    <a:pt x="830854" y="880142"/>
                    <a:pt x="833201" y="877795"/>
                    <a:pt x="837896" y="875448"/>
                  </a:cubicBezTo>
                  <a:cubicBezTo>
                    <a:pt x="837896" y="875448"/>
                    <a:pt x="837896" y="875448"/>
                    <a:pt x="837896" y="877795"/>
                  </a:cubicBezTo>
                  <a:cubicBezTo>
                    <a:pt x="821466" y="894225"/>
                    <a:pt x="802690" y="908307"/>
                    <a:pt x="786261" y="924736"/>
                  </a:cubicBezTo>
                  <a:cubicBezTo>
                    <a:pt x="779219" y="931777"/>
                    <a:pt x="772178" y="936472"/>
                    <a:pt x="767484" y="943513"/>
                  </a:cubicBezTo>
                  <a:cubicBezTo>
                    <a:pt x="741667" y="969330"/>
                    <a:pt x="713502" y="995148"/>
                    <a:pt x="687685" y="1020965"/>
                  </a:cubicBezTo>
                  <a:cubicBezTo>
                    <a:pt x="680643" y="1028006"/>
                    <a:pt x="675949" y="1035047"/>
                    <a:pt x="668908" y="1042089"/>
                  </a:cubicBezTo>
                  <a:cubicBezTo>
                    <a:pt x="650132" y="1060865"/>
                    <a:pt x="633703" y="1079641"/>
                    <a:pt x="614926" y="1100765"/>
                  </a:cubicBezTo>
                  <a:cubicBezTo>
                    <a:pt x="617273" y="1096071"/>
                    <a:pt x="621967" y="1089030"/>
                    <a:pt x="624314" y="1084335"/>
                  </a:cubicBezTo>
                  <a:cubicBezTo>
                    <a:pt x="629008" y="1072600"/>
                    <a:pt x="633703" y="1063212"/>
                    <a:pt x="640744" y="1056171"/>
                  </a:cubicBezTo>
                  <a:close/>
                  <a:moveTo>
                    <a:pt x="910654" y="812078"/>
                  </a:moveTo>
                  <a:cubicBezTo>
                    <a:pt x="922389" y="802690"/>
                    <a:pt x="934124" y="793302"/>
                    <a:pt x="945860" y="781566"/>
                  </a:cubicBezTo>
                  <a:cubicBezTo>
                    <a:pt x="948207" y="781566"/>
                    <a:pt x="948207" y="781566"/>
                    <a:pt x="950554" y="781566"/>
                  </a:cubicBezTo>
                  <a:cubicBezTo>
                    <a:pt x="959942" y="781566"/>
                    <a:pt x="969330" y="781566"/>
                    <a:pt x="976371" y="781566"/>
                  </a:cubicBezTo>
                  <a:cubicBezTo>
                    <a:pt x="978718" y="781566"/>
                    <a:pt x="983412" y="781566"/>
                    <a:pt x="985760" y="781566"/>
                  </a:cubicBezTo>
                  <a:cubicBezTo>
                    <a:pt x="992801" y="781566"/>
                    <a:pt x="997495" y="781566"/>
                    <a:pt x="1004536" y="783914"/>
                  </a:cubicBezTo>
                  <a:cubicBezTo>
                    <a:pt x="1006883" y="783914"/>
                    <a:pt x="1011577" y="783914"/>
                    <a:pt x="1013924" y="783914"/>
                  </a:cubicBezTo>
                  <a:cubicBezTo>
                    <a:pt x="1020965" y="783914"/>
                    <a:pt x="1025659" y="783914"/>
                    <a:pt x="1032700" y="786261"/>
                  </a:cubicBezTo>
                  <a:cubicBezTo>
                    <a:pt x="1035047" y="786261"/>
                    <a:pt x="1039742" y="786261"/>
                    <a:pt x="1042089" y="788608"/>
                  </a:cubicBezTo>
                  <a:cubicBezTo>
                    <a:pt x="1049130" y="788608"/>
                    <a:pt x="1053824" y="790955"/>
                    <a:pt x="1060865" y="790955"/>
                  </a:cubicBezTo>
                  <a:cubicBezTo>
                    <a:pt x="1063212" y="790955"/>
                    <a:pt x="1067906" y="793302"/>
                    <a:pt x="1070253" y="793302"/>
                  </a:cubicBezTo>
                  <a:cubicBezTo>
                    <a:pt x="1074947" y="793302"/>
                    <a:pt x="1081988" y="795649"/>
                    <a:pt x="1086683" y="795649"/>
                  </a:cubicBezTo>
                  <a:cubicBezTo>
                    <a:pt x="1091377" y="795649"/>
                    <a:pt x="1093724" y="797996"/>
                    <a:pt x="1098418" y="797996"/>
                  </a:cubicBezTo>
                  <a:cubicBezTo>
                    <a:pt x="1100765" y="797996"/>
                    <a:pt x="1100765" y="797996"/>
                    <a:pt x="1103112" y="797996"/>
                  </a:cubicBezTo>
                  <a:cubicBezTo>
                    <a:pt x="1103112" y="797996"/>
                    <a:pt x="1100765" y="800343"/>
                    <a:pt x="1100765" y="800343"/>
                  </a:cubicBezTo>
                  <a:cubicBezTo>
                    <a:pt x="1086683" y="823813"/>
                    <a:pt x="1074947" y="844937"/>
                    <a:pt x="1060865" y="868407"/>
                  </a:cubicBezTo>
                  <a:cubicBezTo>
                    <a:pt x="1056171" y="877795"/>
                    <a:pt x="1051477" y="884836"/>
                    <a:pt x="1046783" y="894225"/>
                  </a:cubicBezTo>
                  <a:cubicBezTo>
                    <a:pt x="1039742" y="905960"/>
                    <a:pt x="1035047" y="915348"/>
                    <a:pt x="1028006" y="927083"/>
                  </a:cubicBezTo>
                  <a:cubicBezTo>
                    <a:pt x="997495" y="952901"/>
                    <a:pt x="964636" y="978718"/>
                    <a:pt x="934124" y="1004536"/>
                  </a:cubicBezTo>
                  <a:cubicBezTo>
                    <a:pt x="934124" y="1004536"/>
                    <a:pt x="931777" y="1006883"/>
                    <a:pt x="931777" y="1006883"/>
                  </a:cubicBezTo>
                  <a:cubicBezTo>
                    <a:pt x="913001" y="1023312"/>
                    <a:pt x="896572" y="1037394"/>
                    <a:pt x="880142" y="1053824"/>
                  </a:cubicBezTo>
                  <a:cubicBezTo>
                    <a:pt x="875448" y="1056171"/>
                    <a:pt x="873101" y="1060865"/>
                    <a:pt x="868407" y="1063212"/>
                  </a:cubicBezTo>
                  <a:cubicBezTo>
                    <a:pt x="863713" y="1067906"/>
                    <a:pt x="856672" y="1072600"/>
                    <a:pt x="851978" y="1077294"/>
                  </a:cubicBezTo>
                  <a:cubicBezTo>
                    <a:pt x="851978" y="1077294"/>
                    <a:pt x="851978" y="1074947"/>
                    <a:pt x="851978" y="1074947"/>
                  </a:cubicBezTo>
                  <a:cubicBezTo>
                    <a:pt x="851978" y="1065559"/>
                    <a:pt x="851978" y="1056171"/>
                    <a:pt x="851978" y="1046783"/>
                  </a:cubicBezTo>
                  <a:cubicBezTo>
                    <a:pt x="851978" y="1032700"/>
                    <a:pt x="851978" y="1016271"/>
                    <a:pt x="851978" y="1002189"/>
                  </a:cubicBezTo>
                  <a:cubicBezTo>
                    <a:pt x="851978" y="999842"/>
                    <a:pt x="851978" y="999842"/>
                    <a:pt x="851978" y="997495"/>
                  </a:cubicBezTo>
                  <a:cubicBezTo>
                    <a:pt x="851978" y="957595"/>
                    <a:pt x="851978" y="917695"/>
                    <a:pt x="851978" y="880142"/>
                  </a:cubicBezTo>
                  <a:cubicBezTo>
                    <a:pt x="863713" y="880142"/>
                    <a:pt x="870754" y="870754"/>
                    <a:pt x="870754" y="859019"/>
                  </a:cubicBezTo>
                  <a:cubicBezTo>
                    <a:pt x="870754" y="854325"/>
                    <a:pt x="868407" y="849631"/>
                    <a:pt x="866060" y="847284"/>
                  </a:cubicBezTo>
                  <a:cubicBezTo>
                    <a:pt x="877795" y="835549"/>
                    <a:pt x="889531" y="826160"/>
                    <a:pt x="901266" y="814425"/>
                  </a:cubicBezTo>
                  <a:cubicBezTo>
                    <a:pt x="903613" y="816772"/>
                    <a:pt x="908307" y="814425"/>
                    <a:pt x="910654" y="812078"/>
                  </a:cubicBezTo>
                  <a:close/>
                  <a:moveTo>
                    <a:pt x="1157094" y="713502"/>
                  </a:moveTo>
                  <a:cubicBezTo>
                    <a:pt x="1173523" y="687685"/>
                    <a:pt x="1189953" y="664214"/>
                    <a:pt x="1206382" y="638397"/>
                  </a:cubicBezTo>
                  <a:cubicBezTo>
                    <a:pt x="1208729" y="633703"/>
                    <a:pt x="1213423" y="629008"/>
                    <a:pt x="1215770" y="624314"/>
                  </a:cubicBezTo>
                  <a:cubicBezTo>
                    <a:pt x="1232199" y="600844"/>
                    <a:pt x="1248629" y="577373"/>
                    <a:pt x="1265058" y="553903"/>
                  </a:cubicBezTo>
                  <a:cubicBezTo>
                    <a:pt x="1267405" y="556250"/>
                    <a:pt x="1272099" y="556250"/>
                    <a:pt x="1276793" y="556250"/>
                  </a:cubicBezTo>
                  <a:cubicBezTo>
                    <a:pt x="1288529" y="556250"/>
                    <a:pt x="1297917" y="546862"/>
                    <a:pt x="1297917" y="535127"/>
                  </a:cubicBezTo>
                  <a:cubicBezTo>
                    <a:pt x="1297917" y="532780"/>
                    <a:pt x="1297917" y="530433"/>
                    <a:pt x="1295570" y="528085"/>
                  </a:cubicBezTo>
                  <a:cubicBezTo>
                    <a:pt x="1344858" y="509309"/>
                    <a:pt x="1396493" y="492880"/>
                    <a:pt x="1448128" y="476450"/>
                  </a:cubicBezTo>
                  <a:cubicBezTo>
                    <a:pt x="1448128" y="476450"/>
                    <a:pt x="1448128" y="476450"/>
                    <a:pt x="1448128" y="476450"/>
                  </a:cubicBezTo>
                  <a:cubicBezTo>
                    <a:pt x="1441087" y="483492"/>
                    <a:pt x="1436392" y="490533"/>
                    <a:pt x="1429351" y="495227"/>
                  </a:cubicBezTo>
                  <a:cubicBezTo>
                    <a:pt x="1424657" y="499921"/>
                    <a:pt x="1419963" y="504615"/>
                    <a:pt x="1417616" y="509309"/>
                  </a:cubicBezTo>
                  <a:cubicBezTo>
                    <a:pt x="1410575" y="516350"/>
                    <a:pt x="1405881" y="523391"/>
                    <a:pt x="1398840" y="530433"/>
                  </a:cubicBezTo>
                  <a:cubicBezTo>
                    <a:pt x="1394146" y="535127"/>
                    <a:pt x="1389452" y="539821"/>
                    <a:pt x="1387104" y="544515"/>
                  </a:cubicBezTo>
                  <a:cubicBezTo>
                    <a:pt x="1380063" y="551556"/>
                    <a:pt x="1375369" y="558597"/>
                    <a:pt x="1368328" y="565638"/>
                  </a:cubicBezTo>
                  <a:cubicBezTo>
                    <a:pt x="1363634" y="570332"/>
                    <a:pt x="1361287" y="575026"/>
                    <a:pt x="1356593" y="579720"/>
                  </a:cubicBezTo>
                  <a:cubicBezTo>
                    <a:pt x="1349552" y="586762"/>
                    <a:pt x="1344858" y="593803"/>
                    <a:pt x="1337816" y="600844"/>
                  </a:cubicBezTo>
                  <a:cubicBezTo>
                    <a:pt x="1333122" y="605538"/>
                    <a:pt x="1328428" y="610232"/>
                    <a:pt x="1326081" y="614926"/>
                  </a:cubicBezTo>
                  <a:cubicBezTo>
                    <a:pt x="1319040" y="621967"/>
                    <a:pt x="1314346" y="629008"/>
                    <a:pt x="1309652" y="636050"/>
                  </a:cubicBezTo>
                  <a:cubicBezTo>
                    <a:pt x="1304958" y="640744"/>
                    <a:pt x="1300264" y="647785"/>
                    <a:pt x="1295570" y="652479"/>
                  </a:cubicBezTo>
                  <a:cubicBezTo>
                    <a:pt x="1290876" y="659520"/>
                    <a:pt x="1286181" y="664214"/>
                    <a:pt x="1281487" y="671255"/>
                  </a:cubicBezTo>
                  <a:cubicBezTo>
                    <a:pt x="1276793" y="678296"/>
                    <a:pt x="1269752" y="685338"/>
                    <a:pt x="1265058" y="690032"/>
                  </a:cubicBezTo>
                  <a:cubicBezTo>
                    <a:pt x="1262711" y="694726"/>
                    <a:pt x="1258017" y="697073"/>
                    <a:pt x="1255670" y="701767"/>
                  </a:cubicBezTo>
                  <a:cubicBezTo>
                    <a:pt x="1232199" y="732279"/>
                    <a:pt x="1206382" y="765137"/>
                    <a:pt x="1182911" y="797996"/>
                  </a:cubicBezTo>
                  <a:cubicBezTo>
                    <a:pt x="1180564" y="795649"/>
                    <a:pt x="1175870" y="793302"/>
                    <a:pt x="1171176" y="793302"/>
                  </a:cubicBezTo>
                  <a:cubicBezTo>
                    <a:pt x="1161788" y="793302"/>
                    <a:pt x="1154747" y="797996"/>
                    <a:pt x="1152400" y="807384"/>
                  </a:cubicBezTo>
                  <a:cubicBezTo>
                    <a:pt x="1150053" y="807384"/>
                    <a:pt x="1145359" y="805037"/>
                    <a:pt x="1143012" y="805037"/>
                  </a:cubicBezTo>
                  <a:cubicBezTo>
                    <a:pt x="1140665" y="805037"/>
                    <a:pt x="1135971" y="802690"/>
                    <a:pt x="1133623" y="802690"/>
                  </a:cubicBezTo>
                  <a:cubicBezTo>
                    <a:pt x="1128929" y="800343"/>
                    <a:pt x="1121888" y="800343"/>
                    <a:pt x="1117194" y="797996"/>
                  </a:cubicBezTo>
                  <a:cubicBezTo>
                    <a:pt x="1114847" y="797996"/>
                    <a:pt x="1110153" y="795649"/>
                    <a:pt x="1107806" y="795649"/>
                  </a:cubicBezTo>
                  <a:cubicBezTo>
                    <a:pt x="1119541" y="776872"/>
                    <a:pt x="1131276" y="758096"/>
                    <a:pt x="1140665" y="741667"/>
                  </a:cubicBezTo>
                  <a:cubicBezTo>
                    <a:pt x="1143012" y="734626"/>
                    <a:pt x="1150053" y="722890"/>
                    <a:pt x="1157094" y="713502"/>
                  </a:cubicBezTo>
                  <a:close/>
                  <a:moveTo>
                    <a:pt x="1633544" y="323892"/>
                  </a:moveTo>
                  <a:cubicBezTo>
                    <a:pt x="1640586" y="314504"/>
                    <a:pt x="1649974" y="305116"/>
                    <a:pt x="1657015" y="295728"/>
                  </a:cubicBezTo>
                  <a:cubicBezTo>
                    <a:pt x="1657015" y="295728"/>
                    <a:pt x="1657015" y="295728"/>
                    <a:pt x="1657015" y="295728"/>
                  </a:cubicBezTo>
                  <a:cubicBezTo>
                    <a:pt x="1659362" y="298075"/>
                    <a:pt x="1664056" y="300422"/>
                    <a:pt x="1668750" y="300422"/>
                  </a:cubicBezTo>
                  <a:cubicBezTo>
                    <a:pt x="1678138" y="300422"/>
                    <a:pt x="1685179" y="295728"/>
                    <a:pt x="1687526" y="286340"/>
                  </a:cubicBezTo>
                  <a:cubicBezTo>
                    <a:pt x="1692220" y="288687"/>
                    <a:pt x="1696915" y="288687"/>
                    <a:pt x="1699262" y="291034"/>
                  </a:cubicBezTo>
                  <a:cubicBezTo>
                    <a:pt x="1701609" y="291034"/>
                    <a:pt x="1703956" y="293381"/>
                    <a:pt x="1703956" y="293381"/>
                  </a:cubicBezTo>
                  <a:cubicBezTo>
                    <a:pt x="1713344" y="295728"/>
                    <a:pt x="1720385" y="300422"/>
                    <a:pt x="1729773" y="302769"/>
                  </a:cubicBezTo>
                  <a:cubicBezTo>
                    <a:pt x="1732120" y="302769"/>
                    <a:pt x="1734467" y="305116"/>
                    <a:pt x="1736814" y="305116"/>
                  </a:cubicBezTo>
                  <a:cubicBezTo>
                    <a:pt x="1743856" y="307463"/>
                    <a:pt x="1753244" y="312157"/>
                    <a:pt x="1760285" y="314504"/>
                  </a:cubicBezTo>
                  <a:cubicBezTo>
                    <a:pt x="1762632" y="316851"/>
                    <a:pt x="1767326" y="316851"/>
                    <a:pt x="1769673" y="319198"/>
                  </a:cubicBezTo>
                  <a:cubicBezTo>
                    <a:pt x="1776714" y="321545"/>
                    <a:pt x="1783755" y="326239"/>
                    <a:pt x="1790797" y="328586"/>
                  </a:cubicBezTo>
                  <a:cubicBezTo>
                    <a:pt x="1802532" y="333281"/>
                    <a:pt x="1811920" y="340322"/>
                    <a:pt x="1823655" y="345016"/>
                  </a:cubicBezTo>
                  <a:cubicBezTo>
                    <a:pt x="1823655" y="345016"/>
                    <a:pt x="1823655" y="345016"/>
                    <a:pt x="1826002" y="345016"/>
                  </a:cubicBezTo>
                  <a:cubicBezTo>
                    <a:pt x="1835390" y="349710"/>
                    <a:pt x="1847125" y="356751"/>
                    <a:pt x="1856514" y="363792"/>
                  </a:cubicBezTo>
                  <a:cubicBezTo>
                    <a:pt x="1858861" y="366139"/>
                    <a:pt x="1861208" y="366139"/>
                    <a:pt x="1863555" y="368486"/>
                  </a:cubicBezTo>
                  <a:cubicBezTo>
                    <a:pt x="1872943" y="373180"/>
                    <a:pt x="1879984" y="377874"/>
                    <a:pt x="1889372" y="384916"/>
                  </a:cubicBezTo>
                  <a:cubicBezTo>
                    <a:pt x="1891719" y="387263"/>
                    <a:pt x="1894066" y="389610"/>
                    <a:pt x="1898761" y="391957"/>
                  </a:cubicBezTo>
                  <a:cubicBezTo>
                    <a:pt x="1901108" y="391957"/>
                    <a:pt x="1901108" y="394304"/>
                    <a:pt x="1903455" y="394304"/>
                  </a:cubicBezTo>
                  <a:cubicBezTo>
                    <a:pt x="1901108" y="394304"/>
                    <a:pt x="1898761" y="394304"/>
                    <a:pt x="1896414" y="394304"/>
                  </a:cubicBezTo>
                  <a:cubicBezTo>
                    <a:pt x="1887025" y="394304"/>
                    <a:pt x="1875290" y="396651"/>
                    <a:pt x="1865902" y="396651"/>
                  </a:cubicBezTo>
                  <a:cubicBezTo>
                    <a:pt x="1858861" y="396651"/>
                    <a:pt x="1849473" y="398998"/>
                    <a:pt x="1842431" y="398998"/>
                  </a:cubicBezTo>
                  <a:cubicBezTo>
                    <a:pt x="1833043" y="398998"/>
                    <a:pt x="1823655" y="401345"/>
                    <a:pt x="1814267" y="401345"/>
                  </a:cubicBezTo>
                  <a:cubicBezTo>
                    <a:pt x="1807226" y="401345"/>
                    <a:pt x="1797838" y="403692"/>
                    <a:pt x="1790797" y="403692"/>
                  </a:cubicBezTo>
                  <a:cubicBezTo>
                    <a:pt x="1781408" y="403692"/>
                    <a:pt x="1772020" y="406039"/>
                    <a:pt x="1762632" y="406039"/>
                  </a:cubicBezTo>
                  <a:cubicBezTo>
                    <a:pt x="1755591" y="406039"/>
                    <a:pt x="1746203" y="408386"/>
                    <a:pt x="1739161" y="408386"/>
                  </a:cubicBezTo>
                  <a:cubicBezTo>
                    <a:pt x="1729773" y="410733"/>
                    <a:pt x="1720385" y="410733"/>
                    <a:pt x="1710997" y="413080"/>
                  </a:cubicBezTo>
                  <a:cubicBezTo>
                    <a:pt x="1703956" y="415427"/>
                    <a:pt x="1694567" y="415427"/>
                    <a:pt x="1687526" y="417774"/>
                  </a:cubicBezTo>
                  <a:cubicBezTo>
                    <a:pt x="1678138" y="420121"/>
                    <a:pt x="1668750" y="420121"/>
                    <a:pt x="1659362" y="422468"/>
                  </a:cubicBezTo>
                  <a:cubicBezTo>
                    <a:pt x="1652321" y="424815"/>
                    <a:pt x="1642933" y="424815"/>
                    <a:pt x="1635891" y="427162"/>
                  </a:cubicBezTo>
                  <a:cubicBezTo>
                    <a:pt x="1626503" y="429510"/>
                    <a:pt x="1617115" y="429510"/>
                    <a:pt x="1610074" y="431857"/>
                  </a:cubicBezTo>
                  <a:cubicBezTo>
                    <a:pt x="1603033" y="434204"/>
                    <a:pt x="1593645" y="434204"/>
                    <a:pt x="1586603" y="436551"/>
                  </a:cubicBezTo>
                  <a:cubicBezTo>
                    <a:pt x="1577215" y="438898"/>
                    <a:pt x="1570174" y="441245"/>
                    <a:pt x="1560786" y="441245"/>
                  </a:cubicBezTo>
                  <a:cubicBezTo>
                    <a:pt x="1553745" y="443592"/>
                    <a:pt x="1546704" y="443592"/>
                    <a:pt x="1539662" y="445939"/>
                  </a:cubicBezTo>
                  <a:cubicBezTo>
                    <a:pt x="1567827" y="403692"/>
                    <a:pt x="1593645" y="363792"/>
                    <a:pt x="1621809" y="326239"/>
                  </a:cubicBezTo>
                  <a:cubicBezTo>
                    <a:pt x="1631197" y="330934"/>
                    <a:pt x="1631197" y="326239"/>
                    <a:pt x="1633544" y="323892"/>
                  </a:cubicBezTo>
                  <a:close/>
                  <a:moveTo>
                    <a:pt x="1924578" y="396651"/>
                  </a:moveTo>
                  <a:cubicBezTo>
                    <a:pt x="1955090" y="394304"/>
                    <a:pt x="1985601" y="394304"/>
                    <a:pt x="2016113" y="391957"/>
                  </a:cubicBezTo>
                  <a:cubicBezTo>
                    <a:pt x="2039583" y="391957"/>
                    <a:pt x="2063054" y="391957"/>
                    <a:pt x="2086524" y="391957"/>
                  </a:cubicBezTo>
                  <a:cubicBezTo>
                    <a:pt x="2117036" y="391957"/>
                    <a:pt x="2149895" y="391957"/>
                    <a:pt x="2180406" y="394304"/>
                  </a:cubicBezTo>
                  <a:cubicBezTo>
                    <a:pt x="2192141" y="394304"/>
                    <a:pt x="2201530" y="396651"/>
                    <a:pt x="2213265" y="396651"/>
                  </a:cubicBezTo>
                  <a:cubicBezTo>
                    <a:pt x="2234388" y="396651"/>
                    <a:pt x="2255512" y="398998"/>
                    <a:pt x="2274288" y="398998"/>
                  </a:cubicBezTo>
                  <a:cubicBezTo>
                    <a:pt x="2283676" y="398998"/>
                    <a:pt x="2295412" y="401345"/>
                    <a:pt x="2304800" y="401345"/>
                  </a:cubicBezTo>
                  <a:cubicBezTo>
                    <a:pt x="2304800" y="403692"/>
                    <a:pt x="2304800" y="403692"/>
                    <a:pt x="2302453" y="406039"/>
                  </a:cubicBezTo>
                  <a:cubicBezTo>
                    <a:pt x="2297759" y="415427"/>
                    <a:pt x="2295412" y="424815"/>
                    <a:pt x="2290717" y="434204"/>
                  </a:cubicBezTo>
                  <a:cubicBezTo>
                    <a:pt x="2286023" y="443592"/>
                    <a:pt x="2283676" y="455327"/>
                    <a:pt x="2278982" y="464715"/>
                  </a:cubicBezTo>
                  <a:cubicBezTo>
                    <a:pt x="2269594" y="467062"/>
                    <a:pt x="2257859" y="469409"/>
                    <a:pt x="2248471" y="474103"/>
                  </a:cubicBezTo>
                  <a:cubicBezTo>
                    <a:pt x="2229694" y="478797"/>
                    <a:pt x="2210918" y="485839"/>
                    <a:pt x="2192141" y="492880"/>
                  </a:cubicBezTo>
                  <a:cubicBezTo>
                    <a:pt x="2175712" y="497574"/>
                    <a:pt x="2159283" y="502268"/>
                    <a:pt x="2142854" y="509309"/>
                  </a:cubicBezTo>
                  <a:cubicBezTo>
                    <a:pt x="2124077" y="516350"/>
                    <a:pt x="2105301" y="523391"/>
                    <a:pt x="2086524" y="528085"/>
                  </a:cubicBezTo>
                  <a:cubicBezTo>
                    <a:pt x="2084177" y="528085"/>
                    <a:pt x="2084177" y="528085"/>
                    <a:pt x="2081830" y="530433"/>
                  </a:cubicBezTo>
                  <a:cubicBezTo>
                    <a:pt x="2065401" y="516350"/>
                    <a:pt x="2051319" y="502268"/>
                    <a:pt x="2034889" y="490533"/>
                  </a:cubicBezTo>
                  <a:cubicBezTo>
                    <a:pt x="2034889" y="490533"/>
                    <a:pt x="2032542" y="488186"/>
                    <a:pt x="2032542" y="488186"/>
                  </a:cubicBezTo>
                  <a:cubicBezTo>
                    <a:pt x="2023154" y="478797"/>
                    <a:pt x="2011419" y="471756"/>
                    <a:pt x="2002031" y="462368"/>
                  </a:cubicBezTo>
                  <a:cubicBezTo>
                    <a:pt x="1999684" y="460021"/>
                    <a:pt x="1997336" y="460021"/>
                    <a:pt x="1994989" y="457674"/>
                  </a:cubicBezTo>
                  <a:cubicBezTo>
                    <a:pt x="1985601" y="450633"/>
                    <a:pt x="1976213" y="443592"/>
                    <a:pt x="1966825" y="436551"/>
                  </a:cubicBezTo>
                  <a:cubicBezTo>
                    <a:pt x="1964478" y="434204"/>
                    <a:pt x="1962131" y="431857"/>
                    <a:pt x="1959784" y="429510"/>
                  </a:cubicBezTo>
                  <a:cubicBezTo>
                    <a:pt x="1950396" y="422468"/>
                    <a:pt x="1943355" y="417774"/>
                    <a:pt x="1933966" y="410733"/>
                  </a:cubicBezTo>
                  <a:cubicBezTo>
                    <a:pt x="1931619" y="408386"/>
                    <a:pt x="1926925" y="406039"/>
                    <a:pt x="1924578" y="403692"/>
                  </a:cubicBezTo>
                  <a:cubicBezTo>
                    <a:pt x="1922231" y="401345"/>
                    <a:pt x="1919884" y="401345"/>
                    <a:pt x="1917537" y="398998"/>
                  </a:cubicBezTo>
                  <a:cubicBezTo>
                    <a:pt x="1919884" y="398998"/>
                    <a:pt x="1922231" y="398998"/>
                    <a:pt x="1924578" y="398998"/>
                  </a:cubicBezTo>
                  <a:cubicBezTo>
                    <a:pt x="1924578" y="396651"/>
                    <a:pt x="1924578" y="396651"/>
                    <a:pt x="1924578" y="396651"/>
                  </a:cubicBezTo>
                  <a:close/>
                  <a:moveTo>
                    <a:pt x="2314188" y="384916"/>
                  </a:moveTo>
                  <a:cubicBezTo>
                    <a:pt x="2330617" y="345016"/>
                    <a:pt x="2349394" y="307463"/>
                    <a:pt x="2365823" y="274604"/>
                  </a:cubicBezTo>
                  <a:cubicBezTo>
                    <a:pt x="2368170" y="274604"/>
                    <a:pt x="2370517" y="274604"/>
                    <a:pt x="2370517" y="276951"/>
                  </a:cubicBezTo>
                  <a:cubicBezTo>
                    <a:pt x="2372864" y="281646"/>
                    <a:pt x="2375211" y="283993"/>
                    <a:pt x="2379905" y="288687"/>
                  </a:cubicBezTo>
                  <a:cubicBezTo>
                    <a:pt x="2382252" y="293381"/>
                    <a:pt x="2386946" y="298075"/>
                    <a:pt x="2389293" y="302769"/>
                  </a:cubicBezTo>
                  <a:cubicBezTo>
                    <a:pt x="2393987" y="307463"/>
                    <a:pt x="2396334" y="314504"/>
                    <a:pt x="2401029" y="319198"/>
                  </a:cubicBezTo>
                  <a:cubicBezTo>
                    <a:pt x="2403376" y="323892"/>
                    <a:pt x="2405723" y="326239"/>
                    <a:pt x="2408070" y="330934"/>
                  </a:cubicBezTo>
                  <a:cubicBezTo>
                    <a:pt x="2412764" y="337975"/>
                    <a:pt x="2417458" y="345016"/>
                    <a:pt x="2422152" y="349710"/>
                  </a:cubicBezTo>
                  <a:cubicBezTo>
                    <a:pt x="2424499" y="354404"/>
                    <a:pt x="2426846" y="356751"/>
                    <a:pt x="2429193" y="361445"/>
                  </a:cubicBezTo>
                  <a:cubicBezTo>
                    <a:pt x="2433887" y="368486"/>
                    <a:pt x="2438581" y="375527"/>
                    <a:pt x="2443275" y="384916"/>
                  </a:cubicBezTo>
                  <a:cubicBezTo>
                    <a:pt x="2445622" y="387263"/>
                    <a:pt x="2447970" y="391957"/>
                    <a:pt x="2450317" y="394304"/>
                  </a:cubicBezTo>
                  <a:cubicBezTo>
                    <a:pt x="2452664" y="396651"/>
                    <a:pt x="2452664" y="398998"/>
                    <a:pt x="2455011" y="403692"/>
                  </a:cubicBezTo>
                  <a:cubicBezTo>
                    <a:pt x="2450317" y="406039"/>
                    <a:pt x="2447970" y="410733"/>
                    <a:pt x="2445622" y="417774"/>
                  </a:cubicBezTo>
                  <a:cubicBezTo>
                    <a:pt x="2440928" y="417774"/>
                    <a:pt x="2433887" y="415427"/>
                    <a:pt x="2429193" y="415427"/>
                  </a:cubicBezTo>
                  <a:cubicBezTo>
                    <a:pt x="2410417" y="413080"/>
                    <a:pt x="2389293" y="410733"/>
                    <a:pt x="2370517" y="408386"/>
                  </a:cubicBezTo>
                  <a:cubicBezTo>
                    <a:pt x="2356435" y="406039"/>
                    <a:pt x="2340005" y="406039"/>
                    <a:pt x="2325923" y="403692"/>
                  </a:cubicBezTo>
                  <a:cubicBezTo>
                    <a:pt x="2318882" y="403692"/>
                    <a:pt x="2314188" y="403692"/>
                    <a:pt x="2307147" y="401345"/>
                  </a:cubicBezTo>
                  <a:cubicBezTo>
                    <a:pt x="2307147" y="401345"/>
                    <a:pt x="2307147" y="401345"/>
                    <a:pt x="2307147" y="401345"/>
                  </a:cubicBezTo>
                  <a:cubicBezTo>
                    <a:pt x="2309494" y="394304"/>
                    <a:pt x="2311841" y="389610"/>
                    <a:pt x="2314188" y="384916"/>
                  </a:cubicBezTo>
                  <a:close/>
                  <a:moveTo>
                    <a:pt x="2579404" y="241746"/>
                  </a:moveTo>
                  <a:cubicBezTo>
                    <a:pt x="2581751" y="241746"/>
                    <a:pt x="2581751" y="241746"/>
                    <a:pt x="2579404" y="241746"/>
                  </a:cubicBezTo>
                  <a:cubicBezTo>
                    <a:pt x="2605222" y="241746"/>
                    <a:pt x="2626345" y="241746"/>
                    <a:pt x="2649816" y="241746"/>
                  </a:cubicBezTo>
                  <a:cubicBezTo>
                    <a:pt x="2659204" y="241746"/>
                    <a:pt x="2668592" y="241746"/>
                    <a:pt x="2677980" y="241746"/>
                  </a:cubicBezTo>
                  <a:cubicBezTo>
                    <a:pt x="2677980" y="244093"/>
                    <a:pt x="2677980" y="246440"/>
                    <a:pt x="2680327" y="251134"/>
                  </a:cubicBezTo>
                  <a:cubicBezTo>
                    <a:pt x="2675633" y="253481"/>
                    <a:pt x="2670939" y="255828"/>
                    <a:pt x="2666245" y="258175"/>
                  </a:cubicBezTo>
                  <a:cubicBezTo>
                    <a:pt x="2661551" y="260522"/>
                    <a:pt x="2656857" y="262869"/>
                    <a:pt x="2654510" y="265216"/>
                  </a:cubicBezTo>
                  <a:cubicBezTo>
                    <a:pt x="2649816" y="267563"/>
                    <a:pt x="2642774" y="272257"/>
                    <a:pt x="2638080" y="274604"/>
                  </a:cubicBezTo>
                  <a:cubicBezTo>
                    <a:pt x="2633386" y="276951"/>
                    <a:pt x="2628692" y="279299"/>
                    <a:pt x="2626345" y="281646"/>
                  </a:cubicBezTo>
                  <a:cubicBezTo>
                    <a:pt x="2619304" y="286340"/>
                    <a:pt x="2614610" y="288687"/>
                    <a:pt x="2607569" y="293381"/>
                  </a:cubicBezTo>
                  <a:cubicBezTo>
                    <a:pt x="2602875" y="295728"/>
                    <a:pt x="2600528" y="298075"/>
                    <a:pt x="2595833" y="300422"/>
                  </a:cubicBezTo>
                  <a:cubicBezTo>
                    <a:pt x="2588792" y="305116"/>
                    <a:pt x="2584098" y="307463"/>
                    <a:pt x="2577057" y="312157"/>
                  </a:cubicBezTo>
                  <a:cubicBezTo>
                    <a:pt x="2572363" y="314504"/>
                    <a:pt x="2570016" y="316851"/>
                    <a:pt x="2565322" y="321545"/>
                  </a:cubicBezTo>
                  <a:cubicBezTo>
                    <a:pt x="2558281" y="326239"/>
                    <a:pt x="2553587" y="330934"/>
                    <a:pt x="2546545" y="335628"/>
                  </a:cubicBezTo>
                  <a:cubicBezTo>
                    <a:pt x="2541851" y="337975"/>
                    <a:pt x="2539504" y="340322"/>
                    <a:pt x="2534810" y="345016"/>
                  </a:cubicBezTo>
                  <a:cubicBezTo>
                    <a:pt x="2527769" y="349710"/>
                    <a:pt x="2523075" y="354404"/>
                    <a:pt x="2516034" y="359098"/>
                  </a:cubicBezTo>
                  <a:cubicBezTo>
                    <a:pt x="2513687" y="361445"/>
                    <a:pt x="2511340" y="363792"/>
                    <a:pt x="2506646" y="366139"/>
                  </a:cubicBezTo>
                  <a:cubicBezTo>
                    <a:pt x="2499605" y="370833"/>
                    <a:pt x="2492563" y="377874"/>
                    <a:pt x="2485522" y="382569"/>
                  </a:cubicBezTo>
                  <a:cubicBezTo>
                    <a:pt x="2485522" y="382569"/>
                    <a:pt x="2485522" y="382569"/>
                    <a:pt x="2483175" y="384916"/>
                  </a:cubicBezTo>
                  <a:cubicBezTo>
                    <a:pt x="2478481" y="389610"/>
                    <a:pt x="2471440" y="394304"/>
                    <a:pt x="2466746" y="398998"/>
                  </a:cubicBezTo>
                  <a:cubicBezTo>
                    <a:pt x="2466746" y="398998"/>
                    <a:pt x="2464399" y="398998"/>
                    <a:pt x="2464399" y="398998"/>
                  </a:cubicBezTo>
                  <a:cubicBezTo>
                    <a:pt x="2464399" y="398998"/>
                    <a:pt x="2462052" y="398998"/>
                    <a:pt x="2462052" y="398998"/>
                  </a:cubicBezTo>
                  <a:cubicBezTo>
                    <a:pt x="2455011" y="352057"/>
                    <a:pt x="2445622" y="307463"/>
                    <a:pt x="2438581" y="265216"/>
                  </a:cubicBezTo>
                  <a:cubicBezTo>
                    <a:pt x="2438581" y="265216"/>
                    <a:pt x="2438581" y="265216"/>
                    <a:pt x="2438581" y="262869"/>
                  </a:cubicBezTo>
                  <a:cubicBezTo>
                    <a:pt x="2438581" y="258175"/>
                    <a:pt x="2436234" y="253481"/>
                    <a:pt x="2436234" y="248787"/>
                  </a:cubicBezTo>
                  <a:cubicBezTo>
                    <a:pt x="2438581" y="248787"/>
                    <a:pt x="2440928" y="248787"/>
                    <a:pt x="2443275" y="248787"/>
                  </a:cubicBezTo>
                  <a:cubicBezTo>
                    <a:pt x="2490216" y="246440"/>
                    <a:pt x="2534810" y="244093"/>
                    <a:pt x="2579404" y="241746"/>
                  </a:cubicBezTo>
                  <a:close/>
                  <a:moveTo>
                    <a:pt x="2530116" y="408386"/>
                  </a:moveTo>
                  <a:cubicBezTo>
                    <a:pt x="2544198" y="406039"/>
                    <a:pt x="2555934" y="403692"/>
                    <a:pt x="2570016" y="401345"/>
                  </a:cubicBezTo>
                  <a:cubicBezTo>
                    <a:pt x="2577057" y="401345"/>
                    <a:pt x="2584098" y="398998"/>
                    <a:pt x="2591139" y="398998"/>
                  </a:cubicBezTo>
                  <a:cubicBezTo>
                    <a:pt x="2605222" y="396651"/>
                    <a:pt x="2616957" y="394304"/>
                    <a:pt x="2631039" y="394304"/>
                  </a:cubicBezTo>
                  <a:cubicBezTo>
                    <a:pt x="2638080" y="394304"/>
                    <a:pt x="2645121" y="391957"/>
                    <a:pt x="2652163" y="391957"/>
                  </a:cubicBezTo>
                  <a:cubicBezTo>
                    <a:pt x="2666245" y="389610"/>
                    <a:pt x="2680327" y="389610"/>
                    <a:pt x="2692062" y="387263"/>
                  </a:cubicBezTo>
                  <a:cubicBezTo>
                    <a:pt x="2699103" y="387263"/>
                    <a:pt x="2706145" y="384916"/>
                    <a:pt x="2710839" y="384916"/>
                  </a:cubicBezTo>
                  <a:cubicBezTo>
                    <a:pt x="2724921" y="382569"/>
                    <a:pt x="2739003" y="382569"/>
                    <a:pt x="2753086" y="380222"/>
                  </a:cubicBezTo>
                  <a:cubicBezTo>
                    <a:pt x="2760127" y="380222"/>
                    <a:pt x="2764821" y="380222"/>
                    <a:pt x="2771862" y="377874"/>
                  </a:cubicBezTo>
                  <a:cubicBezTo>
                    <a:pt x="2785944" y="377874"/>
                    <a:pt x="2800027" y="375527"/>
                    <a:pt x="2814109" y="375527"/>
                  </a:cubicBezTo>
                  <a:cubicBezTo>
                    <a:pt x="2821150" y="375527"/>
                    <a:pt x="2825844" y="375527"/>
                    <a:pt x="2832885" y="375527"/>
                  </a:cubicBezTo>
                  <a:cubicBezTo>
                    <a:pt x="2846967" y="375527"/>
                    <a:pt x="2861050" y="375527"/>
                    <a:pt x="2875132" y="373180"/>
                  </a:cubicBezTo>
                  <a:cubicBezTo>
                    <a:pt x="2879826" y="373180"/>
                    <a:pt x="2886867" y="373180"/>
                    <a:pt x="2891561" y="373180"/>
                  </a:cubicBezTo>
                  <a:cubicBezTo>
                    <a:pt x="2910338" y="373180"/>
                    <a:pt x="2929114" y="373180"/>
                    <a:pt x="2947890" y="373180"/>
                  </a:cubicBezTo>
                  <a:cubicBezTo>
                    <a:pt x="2952585" y="375527"/>
                    <a:pt x="2959626" y="380222"/>
                    <a:pt x="2964320" y="382569"/>
                  </a:cubicBezTo>
                  <a:cubicBezTo>
                    <a:pt x="2961973" y="384916"/>
                    <a:pt x="2961973" y="389610"/>
                    <a:pt x="2961973" y="391957"/>
                  </a:cubicBezTo>
                  <a:cubicBezTo>
                    <a:pt x="2961973" y="391957"/>
                    <a:pt x="2961973" y="394304"/>
                    <a:pt x="2961973" y="394304"/>
                  </a:cubicBezTo>
                  <a:cubicBezTo>
                    <a:pt x="2959626" y="394304"/>
                    <a:pt x="2957279" y="394304"/>
                    <a:pt x="2952585" y="396651"/>
                  </a:cubicBezTo>
                  <a:cubicBezTo>
                    <a:pt x="2945543" y="396651"/>
                    <a:pt x="2940849" y="398998"/>
                    <a:pt x="2933808" y="398998"/>
                  </a:cubicBezTo>
                  <a:cubicBezTo>
                    <a:pt x="2924420" y="401345"/>
                    <a:pt x="2915032" y="401345"/>
                    <a:pt x="2905644" y="403692"/>
                  </a:cubicBezTo>
                  <a:cubicBezTo>
                    <a:pt x="2898602" y="403692"/>
                    <a:pt x="2893908" y="406039"/>
                    <a:pt x="2886867" y="406039"/>
                  </a:cubicBezTo>
                  <a:cubicBezTo>
                    <a:pt x="2877479" y="408386"/>
                    <a:pt x="2868091" y="410733"/>
                    <a:pt x="2856355" y="413080"/>
                  </a:cubicBezTo>
                  <a:cubicBezTo>
                    <a:pt x="2851661" y="413080"/>
                    <a:pt x="2844620" y="415427"/>
                    <a:pt x="2839926" y="415427"/>
                  </a:cubicBezTo>
                  <a:cubicBezTo>
                    <a:pt x="2830538" y="417774"/>
                    <a:pt x="2818803" y="420121"/>
                    <a:pt x="2809415" y="422468"/>
                  </a:cubicBezTo>
                  <a:cubicBezTo>
                    <a:pt x="2804721" y="424815"/>
                    <a:pt x="2797679" y="424815"/>
                    <a:pt x="2792985" y="427162"/>
                  </a:cubicBezTo>
                  <a:cubicBezTo>
                    <a:pt x="2781250" y="429510"/>
                    <a:pt x="2769515" y="431857"/>
                    <a:pt x="2757780" y="436551"/>
                  </a:cubicBezTo>
                  <a:cubicBezTo>
                    <a:pt x="2753086" y="436551"/>
                    <a:pt x="2748391" y="438898"/>
                    <a:pt x="2746044" y="438898"/>
                  </a:cubicBezTo>
                  <a:cubicBezTo>
                    <a:pt x="2731962" y="443592"/>
                    <a:pt x="2717880" y="445939"/>
                    <a:pt x="2703797" y="450633"/>
                  </a:cubicBezTo>
                  <a:cubicBezTo>
                    <a:pt x="2701450" y="450633"/>
                    <a:pt x="2701450" y="450633"/>
                    <a:pt x="2699103" y="452980"/>
                  </a:cubicBezTo>
                  <a:cubicBezTo>
                    <a:pt x="2689715" y="455327"/>
                    <a:pt x="2677980" y="460021"/>
                    <a:pt x="2668592" y="462368"/>
                  </a:cubicBezTo>
                  <a:cubicBezTo>
                    <a:pt x="2663898" y="460021"/>
                    <a:pt x="2656857" y="460021"/>
                    <a:pt x="2652163" y="457674"/>
                  </a:cubicBezTo>
                  <a:cubicBezTo>
                    <a:pt x="2642774" y="455327"/>
                    <a:pt x="2635733" y="452980"/>
                    <a:pt x="2626345" y="450633"/>
                  </a:cubicBezTo>
                  <a:cubicBezTo>
                    <a:pt x="2614610" y="448286"/>
                    <a:pt x="2602875" y="445939"/>
                    <a:pt x="2591139" y="441245"/>
                  </a:cubicBezTo>
                  <a:cubicBezTo>
                    <a:pt x="2581751" y="438898"/>
                    <a:pt x="2574710" y="436551"/>
                    <a:pt x="2565322" y="436551"/>
                  </a:cubicBezTo>
                  <a:cubicBezTo>
                    <a:pt x="2553587" y="434204"/>
                    <a:pt x="2541851" y="431857"/>
                    <a:pt x="2530116" y="429510"/>
                  </a:cubicBezTo>
                  <a:cubicBezTo>
                    <a:pt x="2523075" y="427162"/>
                    <a:pt x="2513687" y="427162"/>
                    <a:pt x="2506646" y="424815"/>
                  </a:cubicBezTo>
                  <a:cubicBezTo>
                    <a:pt x="2499605" y="422468"/>
                    <a:pt x="2494910" y="422468"/>
                    <a:pt x="2487869" y="420121"/>
                  </a:cubicBezTo>
                  <a:cubicBezTo>
                    <a:pt x="2487869" y="420121"/>
                    <a:pt x="2487869" y="417774"/>
                    <a:pt x="2487869" y="417774"/>
                  </a:cubicBezTo>
                  <a:cubicBezTo>
                    <a:pt x="2487869" y="417774"/>
                    <a:pt x="2487869" y="415427"/>
                    <a:pt x="2487869" y="415427"/>
                  </a:cubicBezTo>
                  <a:cubicBezTo>
                    <a:pt x="2494910" y="415427"/>
                    <a:pt x="2499605" y="413080"/>
                    <a:pt x="2506646" y="413080"/>
                  </a:cubicBezTo>
                  <a:cubicBezTo>
                    <a:pt x="2513687" y="410733"/>
                    <a:pt x="2520728" y="410733"/>
                    <a:pt x="2530116" y="408386"/>
                  </a:cubicBezTo>
                  <a:close/>
                  <a:moveTo>
                    <a:pt x="3079325" y="403692"/>
                  </a:moveTo>
                  <a:cubicBezTo>
                    <a:pt x="3095754" y="406039"/>
                    <a:pt x="3112184" y="408386"/>
                    <a:pt x="3128613" y="410733"/>
                  </a:cubicBezTo>
                  <a:cubicBezTo>
                    <a:pt x="3142695" y="413080"/>
                    <a:pt x="3159125" y="415427"/>
                    <a:pt x="3173207" y="417774"/>
                  </a:cubicBezTo>
                  <a:cubicBezTo>
                    <a:pt x="3191983" y="420121"/>
                    <a:pt x="3208412" y="424815"/>
                    <a:pt x="3227189" y="427162"/>
                  </a:cubicBezTo>
                  <a:cubicBezTo>
                    <a:pt x="3241271" y="429510"/>
                    <a:pt x="3255353" y="431857"/>
                    <a:pt x="3267089" y="434204"/>
                  </a:cubicBezTo>
                  <a:cubicBezTo>
                    <a:pt x="3288212" y="438898"/>
                    <a:pt x="3309336" y="443592"/>
                    <a:pt x="3330459" y="448286"/>
                  </a:cubicBezTo>
                  <a:cubicBezTo>
                    <a:pt x="3339847" y="450633"/>
                    <a:pt x="3349235" y="452980"/>
                    <a:pt x="3360970" y="455327"/>
                  </a:cubicBezTo>
                  <a:cubicBezTo>
                    <a:pt x="3382094" y="460021"/>
                    <a:pt x="3405565" y="467062"/>
                    <a:pt x="3426688" y="474103"/>
                  </a:cubicBezTo>
                  <a:cubicBezTo>
                    <a:pt x="3431382" y="544515"/>
                    <a:pt x="3436076" y="624314"/>
                    <a:pt x="3438423" y="718196"/>
                  </a:cubicBezTo>
                  <a:cubicBezTo>
                    <a:pt x="3438423" y="718196"/>
                    <a:pt x="3438423" y="720543"/>
                    <a:pt x="3438423" y="720543"/>
                  </a:cubicBezTo>
                  <a:cubicBezTo>
                    <a:pt x="3438423" y="729931"/>
                    <a:pt x="3438423" y="739320"/>
                    <a:pt x="3438423" y="748708"/>
                  </a:cubicBezTo>
                  <a:cubicBezTo>
                    <a:pt x="3431382" y="748708"/>
                    <a:pt x="3426688" y="753402"/>
                    <a:pt x="3421994" y="758096"/>
                  </a:cubicBezTo>
                  <a:cubicBezTo>
                    <a:pt x="3419647" y="755749"/>
                    <a:pt x="3417300" y="755749"/>
                    <a:pt x="3412605" y="753402"/>
                  </a:cubicBezTo>
                  <a:cubicBezTo>
                    <a:pt x="3400870" y="746361"/>
                    <a:pt x="3389135" y="741667"/>
                    <a:pt x="3377400" y="734626"/>
                  </a:cubicBezTo>
                  <a:cubicBezTo>
                    <a:pt x="3370359" y="729931"/>
                    <a:pt x="3360970" y="725237"/>
                    <a:pt x="3353929" y="722890"/>
                  </a:cubicBezTo>
                  <a:cubicBezTo>
                    <a:pt x="3342194" y="715849"/>
                    <a:pt x="3330459" y="711155"/>
                    <a:pt x="3318724" y="704114"/>
                  </a:cubicBezTo>
                  <a:cubicBezTo>
                    <a:pt x="3311683" y="701767"/>
                    <a:pt x="3306988" y="697073"/>
                    <a:pt x="3299947" y="694726"/>
                  </a:cubicBezTo>
                  <a:cubicBezTo>
                    <a:pt x="3255353" y="673602"/>
                    <a:pt x="3208412" y="652479"/>
                    <a:pt x="3163819" y="631355"/>
                  </a:cubicBezTo>
                  <a:cubicBezTo>
                    <a:pt x="3154430" y="626661"/>
                    <a:pt x="3147389" y="624314"/>
                    <a:pt x="3138001" y="619620"/>
                  </a:cubicBezTo>
                  <a:cubicBezTo>
                    <a:pt x="3126266" y="614926"/>
                    <a:pt x="3116878" y="610232"/>
                    <a:pt x="3105143" y="605538"/>
                  </a:cubicBezTo>
                  <a:cubicBezTo>
                    <a:pt x="3102795" y="603191"/>
                    <a:pt x="3098101" y="603191"/>
                    <a:pt x="3095754" y="600844"/>
                  </a:cubicBezTo>
                  <a:cubicBezTo>
                    <a:pt x="3095754" y="598497"/>
                    <a:pt x="3093407" y="596150"/>
                    <a:pt x="3093407" y="596150"/>
                  </a:cubicBezTo>
                  <a:cubicBezTo>
                    <a:pt x="3091060" y="589109"/>
                    <a:pt x="3086366" y="584415"/>
                    <a:pt x="3084019" y="577373"/>
                  </a:cubicBezTo>
                  <a:cubicBezTo>
                    <a:pt x="3079325" y="565638"/>
                    <a:pt x="3072284" y="553903"/>
                    <a:pt x="3067590" y="542168"/>
                  </a:cubicBezTo>
                  <a:cubicBezTo>
                    <a:pt x="3062896" y="535127"/>
                    <a:pt x="3058202" y="525738"/>
                    <a:pt x="3055854" y="518697"/>
                  </a:cubicBezTo>
                  <a:cubicBezTo>
                    <a:pt x="3051160" y="509309"/>
                    <a:pt x="3046466" y="499921"/>
                    <a:pt x="3041772" y="490533"/>
                  </a:cubicBezTo>
                  <a:cubicBezTo>
                    <a:pt x="3037078" y="481145"/>
                    <a:pt x="3032384" y="471756"/>
                    <a:pt x="3027690" y="462368"/>
                  </a:cubicBezTo>
                  <a:cubicBezTo>
                    <a:pt x="3022996" y="455327"/>
                    <a:pt x="3020649" y="448286"/>
                    <a:pt x="3015955" y="438898"/>
                  </a:cubicBezTo>
                  <a:cubicBezTo>
                    <a:pt x="3011261" y="429510"/>
                    <a:pt x="3004219" y="417774"/>
                    <a:pt x="2999525" y="408386"/>
                  </a:cubicBezTo>
                  <a:cubicBezTo>
                    <a:pt x="2999525" y="408386"/>
                    <a:pt x="2999525" y="406039"/>
                    <a:pt x="2997178" y="406039"/>
                  </a:cubicBezTo>
                  <a:cubicBezTo>
                    <a:pt x="3001872" y="403692"/>
                    <a:pt x="3006567" y="398998"/>
                    <a:pt x="3006567" y="391957"/>
                  </a:cubicBezTo>
                  <a:cubicBezTo>
                    <a:pt x="3015955" y="391957"/>
                    <a:pt x="3025343" y="394304"/>
                    <a:pt x="3034731" y="394304"/>
                  </a:cubicBezTo>
                  <a:cubicBezTo>
                    <a:pt x="3046466" y="398998"/>
                    <a:pt x="3062896" y="401345"/>
                    <a:pt x="3079325" y="403692"/>
                  </a:cubicBezTo>
                  <a:close/>
                  <a:moveTo>
                    <a:pt x="3574552" y="558597"/>
                  </a:moveTo>
                  <a:cubicBezTo>
                    <a:pt x="3576899" y="556250"/>
                    <a:pt x="3576899" y="556250"/>
                    <a:pt x="3579246" y="553903"/>
                  </a:cubicBezTo>
                  <a:cubicBezTo>
                    <a:pt x="3581593" y="551556"/>
                    <a:pt x="3583940" y="546862"/>
                    <a:pt x="3588634" y="544515"/>
                  </a:cubicBezTo>
                  <a:cubicBezTo>
                    <a:pt x="3588634" y="544515"/>
                    <a:pt x="3590981" y="542168"/>
                    <a:pt x="3590981" y="542168"/>
                  </a:cubicBezTo>
                  <a:cubicBezTo>
                    <a:pt x="3593328" y="539821"/>
                    <a:pt x="3595675" y="537474"/>
                    <a:pt x="3595675" y="535127"/>
                  </a:cubicBezTo>
                  <a:cubicBezTo>
                    <a:pt x="3607410" y="539821"/>
                    <a:pt x="3616799" y="542168"/>
                    <a:pt x="3628534" y="546862"/>
                  </a:cubicBezTo>
                  <a:cubicBezTo>
                    <a:pt x="3635575" y="549209"/>
                    <a:pt x="3642616" y="553903"/>
                    <a:pt x="3647310" y="556250"/>
                  </a:cubicBezTo>
                  <a:cubicBezTo>
                    <a:pt x="3663740" y="563291"/>
                    <a:pt x="3677822" y="570332"/>
                    <a:pt x="3694251" y="577373"/>
                  </a:cubicBezTo>
                  <a:cubicBezTo>
                    <a:pt x="3694251" y="579720"/>
                    <a:pt x="3691904" y="582068"/>
                    <a:pt x="3691904" y="584415"/>
                  </a:cubicBezTo>
                  <a:cubicBezTo>
                    <a:pt x="3691904" y="591456"/>
                    <a:pt x="3696598" y="598497"/>
                    <a:pt x="3703639" y="603191"/>
                  </a:cubicBezTo>
                  <a:lnTo>
                    <a:pt x="3703639" y="603191"/>
                  </a:lnTo>
                  <a:cubicBezTo>
                    <a:pt x="3703639" y="605538"/>
                    <a:pt x="3701292" y="607885"/>
                    <a:pt x="3701292" y="610232"/>
                  </a:cubicBezTo>
                  <a:cubicBezTo>
                    <a:pt x="3698945" y="614926"/>
                    <a:pt x="3698945" y="617273"/>
                    <a:pt x="3696598" y="621967"/>
                  </a:cubicBezTo>
                  <a:cubicBezTo>
                    <a:pt x="3696598" y="624314"/>
                    <a:pt x="3694251" y="626661"/>
                    <a:pt x="3694251" y="629008"/>
                  </a:cubicBezTo>
                  <a:cubicBezTo>
                    <a:pt x="3691904" y="633703"/>
                    <a:pt x="3691904" y="638397"/>
                    <a:pt x="3689557" y="640744"/>
                  </a:cubicBezTo>
                  <a:cubicBezTo>
                    <a:pt x="3689557" y="643091"/>
                    <a:pt x="3687210" y="645438"/>
                    <a:pt x="3687210" y="647785"/>
                  </a:cubicBezTo>
                  <a:cubicBezTo>
                    <a:pt x="3684863" y="652479"/>
                    <a:pt x="3684863" y="657173"/>
                    <a:pt x="3682516" y="661867"/>
                  </a:cubicBezTo>
                  <a:cubicBezTo>
                    <a:pt x="3682516" y="664214"/>
                    <a:pt x="3680169" y="666561"/>
                    <a:pt x="3680169" y="666561"/>
                  </a:cubicBezTo>
                  <a:cubicBezTo>
                    <a:pt x="3677822" y="671255"/>
                    <a:pt x="3675475" y="678296"/>
                    <a:pt x="3675475" y="682991"/>
                  </a:cubicBezTo>
                  <a:cubicBezTo>
                    <a:pt x="3675475" y="682991"/>
                    <a:pt x="3675475" y="685338"/>
                    <a:pt x="3675475" y="687685"/>
                  </a:cubicBezTo>
                  <a:cubicBezTo>
                    <a:pt x="3673128" y="694726"/>
                    <a:pt x="3670781" y="699420"/>
                    <a:pt x="3668434" y="706461"/>
                  </a:cubicBezTo>
                  <a:cubicBezTo>
                    <a:pt x="3668434" y="706461"/>
                    <a:pt x="3668434" y="708808"/>
                    <a:pt x="3668434" y="708808"/>
                  </a:cubicBezTo>
                  <a:cubicBezTo>
                    <a:pt x="3659045" y="739320"/>
                    <a:pt x="3649657" y="772178"/>
                    <a:pt x="3642616" y="807384"/>
                  </a:cubicBezTo>
                  <a:cubicBezTo>
                    <a:pt x="3637922" y="807384"/>
                    <a:pt x="3633228" y="805037"/>
                    <a:pt x="3630881" y="805037"/>
                  </a:cubicBezTo>
                  <a:cubicBezTo>
                    <a:pt x="3623840" y="802690"/>
                    <a:pt x="3614452" y="800343"/>
                    <a:pt x="3607410" y="800343"/>
                  </a:cubicBezTo>
                  <a:cubicBezTo>
                    <a:pt x="3595675" y="797996"/>
                    <a:pt x="3583940" y="795649"/>
                    <a:pt x="3569858" y="790955"/>
                  </a:cubicBezTo>
                  <a:cubicBezTo>
                    <a:pt x="3565163" y="788608"/>
                    <a:pt x="3558123" y="788608"/>
                    <a:pt x="3553428" y="788608"/>
                  </a:cubicBezTo>
                  <a:cubicBezTo>
                    <a:pt x="3539346" y="786261"/>
                    <a:pt x="3522917" y="781566"/>
                    <a:pt x="3508834" y="779219"/>
                  </a:cubicBezTo>
                  <a:cubicBezTo>
                    <a:pt x="3506487" y="779219"/>
                    <a:pt x="3501793" y="779219"/>
                    <a:pt x="3499446" y="776872"/>
                  </a:cubicBezTo>
                  <a:cubicBezTo>
                    <a:pt x="3487711" y="774525"/>
                    <a:pt x="3475976" y="772178"/>
                    <a:pt x="3464241" y="772178"/>
                  </a:cubicBezTo>
                  <a:cubicBezTo>
                    <a:pt x="3464241" y="772178"/>
                    <a:pt x="3464241" y="769831"/>
                    <a:pt x="3464241" y="769831"/>
                  </a:cubicBezTo>
                  <a:cubicBezTo>
                    <a:pt x="3464241" y="762790"/>
                    <a:pt x="3459546" y="755749"/>
                    <a:pt x="3454852" y="753402"/>
                  </a:cubicBezTo>
                  <a:cubicBezTo>
                    <a:pt x="3497099" y="675949"/>
                    <a:pt x="3534652" y="614926"/>
                    <a:pt x="3572205" y="567985"/>
                  </a:cubicBezTo>
                  <a:cubicBezTo>
                    <a:pt x="3569858" y="563291"/>
                    <a:pt x="3572205" y="560944"/>
                    <a:pt x="3574552" y="558597"/>
                  </a:cubicBezTo>
                  <a:close/>
                  <a:moveTo>
                    <a:pt x="3776398" y="624314"/>
                  </a:moveTo>
                  <a:cubicBezTo>
                    <a:pt x="3785786" y="631355"/>
                    <a:pt x="3797521" y="638397"/>
                    <a:pt x="3806909" y="645438"/>
                  </a:cubicBezTo>
                  <a:cubicBezTo>
                    <a:pt x="3816298" y="652479"/>
                    <a:pt x="3828033" y="659520"/>
                    <a:pt x="3837421" y="666561"/>
                  </a:cubicBezTo>
                  <a:cubicBezTo>
                    <a:pt x="3846809" y="673602"/>
                    <a:pt x="3856197" y="680643"/>
                    <a:pt x="3867933" y="687685"/>
                  </a:cubicBezTo>
                  <a:cubicBezTo>
                    <a:pt x="3877321" y="694726"/>
                    <a:pt x="3889056" y="701767"/>
                    <a:pt x="3898444" y="708808"/>
                  </a:cubicBezTo>
                  <a:cubicBezTo>
                    <a:pt x="3907832" y="715849"/>
                    <a:pt x="3917220" y="722890"/>
                    <a:pt x="3928956" y="729931"/>
                  </a:cubicBezTo>
                  <a:cubicBezTo>
                    <a:pt x="3938344" y="736973"/>
                    <a:pt x="3947732" y="744014"/>
                    <a:pt x="3957120" y="751055"/>
                  </a:cubicBezTo>
                  <a:cubicBezTo>
                    <a:pt x="3966509" y="758096"/>
                    <a:pt x="3975897" y="767484"/>
                    <a:pt x="3987632" y="774525"/>
                  </a:cubicBezTo>
                  <a:cubicBezTo>
                    <a:pt x="3997020" y="781566"/>
                    <a:pt x="4006408" y="788608"/>
                    <a:pt x="4013449" y="795649"/>
                  </a:cubicBezTo>
                  <a:cubicBezTo>
                    <a:pt x="4022837" y="805037"/>
                    <a:pt x="4034573" y="812078"/>
                    <a:pt x="4043961" y="821466"/>
                  </a:cubicBezTo>
                  <a:cubicBezTo>
                    <a:pt x="4053349" y="828507"/>
                    <a:pt x="4060390" y="835549"/>
                    <a:pt x="4069778" y="842590"/>
                  </a:cubicBezTo>
                  <a:cubicBezTo>
                    <a:pt x="4081514" y="851978"/>
                    <a:pt x="4093249" y="863713"/>
                    <a:pt x="4102637" y="873101"/>
                  </a:cubicBezTo>
                  <a:cubicBezTo>
                    <a:pt x="4109678" y="880142"/>
                    <a:pt x="4116719" y="884836"/>
                    <a:pt x="4123761" y="891878"/>
                  </a:cubicBezTo>
                  <a:cubicBezTo>
                    <a:pt x="4135496" y="903613"/>
                    <a:pt x="4149578" y="915348"/>
                    <a:pt x="4161313" y="929430"/>
                  </a:cubicBezTo>
                  <a:cubicBezTo>
                    <a:pt x="4158966" y="934125"/>
                    <a:pt x="4156619" y="938819"/>
                    <a:pt x="4156619" y="943513"/>
                  </a:cubicBezTo>
                  <a:cubicBezTo>
                    <a:pt x="4156619" y="955248"/>
                    <a:pt x="4166007" y="964636"/>
                    <a:pt x="4177743" y="964636"/>
                  </a:cubicBezTo>
                  <a:cubicBezTo>
                    <a:pt x="4180090" y="964636"/>
                    <a:pt x="4182437" y="964636"/>
                    <a:pt x="4184784" y="962289"/>
                  </a:cubicBezTo>
                  <a:cubicBezTo>
                    <a:pt x="4198866" y="992801"/>
                    <a:pt x="4210601" y="1020965"/>
                    <a:pt x="4222337" y="1051477"/>
                  </a:cubicBezTo>
                  <a:cubicBezTo>
                    <a:pt x="4191825" y="1032700"/>
                    <a:pt x="4161313" y="1013924"/>
                    <a:pt x="4130802" y="995148"/>
                  </a:cubicBezTo>
                  <a:cubicBezTo>
                    <a:pt x="4130802" y="995148"/>
                    <a:pt x="4128455" y="995148"/>
                    <a:pt x="4128455" y="992801"/>
                  </a:cubicBezTo>
                  <a:cubicBezTo>
                    <a:pt x="4114372" y="983412"/>
                    <a:pt x="4097943" y="976371"/>
                    <a:pt x="4081514" y="966983"/>
                  </a:cubicBezTo>
                  <a:cubicBezTo>
                    <a:pt x="4081514" y="966983"/>
                    <a:pt x="4079167" y="964636"/>
                    <a:pt x="4076820" y="964636"/>
                  </a:cubicBezTo>
                  <a:cubicBezTo>
                    <a:pt x="4060390" y="955248"/>
                    <a:pt x="4043961" y="948207"/>
                    <a:pt x="4027532" y="938819"/>
                  </a:cubicBezTo>
                  <a:cubicBezTo>
                    <a:pt x="4027532" y="938819"/>
                    <a:pt x="4027532" y="938819"/>
                    <a:pt x="4027532" y="938819"/>
                  </a:cubicBezTo>
                  <a:cubicBezTo>
                    <a:pt x="4018143" y="934125"/>
                    <a:pt x="4006408" y="929430"/>
                    <a:pt x="3997020" y="924736"/>
                  </a:cubicBezTo>
                  <a:cubicBezTo>
                    <a:pt x="3980591" y="901266"/>
                    <a:pt x="3964161" y="880142"/>
                    <a:pt x="3947732" y="856672"/>
                  </a:cubicBezTo>
                  <a:cubicBezTo>
                    <a:pt x="3943038" y="851978"/>
                    <a:pt x="3940691" y="847284"/>
                    <a:pt x="3935997" y="842590"/>
                  </a:cubicBezTo>
                  <a:cubicBezTo>
                    <a:pt x="3921915" y="823813"/>
                    <a:pt x="3907832" y="805037"/>
                    <a:pt x="3893750" y="788608"/>
                  </a:cubicBezTo>
                  <a:cubicBezTo>
                    <a:pt x="3886709" y="779219"/>
                    <a:pt x="3879668" y="772178"/>
                    <a:pt x="3872627" y="762790"/>
                  </a:cubicBezTo>
                  <a:cubicBezTo>
                    <a:pt x="3860891" y="748708"/>
                    <a:pt x="3849156" y="732279"/>
                    <a:pt x="3837421" y="718196"/>
                  </a:cubicBezTo>
                  <a:cubicBezTo>
                    <a:pt x="3830380" y="708808"/>
                    <a:pt x="3820992" y="699420"/>
                    <a:pt x="3813950" y="690032"/>
                  </a:cubicBezTo>
                  <a:cubicBezTo>
                    <a:pt x="3802215" y="675949"/>
                    <a:pt x="3790480" y="661867"/>
                    <a:pt x="3778745" y="650132"/>
                  </a:cubicBezTo>
                  <a:cubicBezTo>
                    <a:pt x="3769357" y="640744"/>
                    <a:pt x="3762316" y="631355"/>
                    <a:pt x="3752927" y="621967"/>
                  </a:cubicBezTo>
                  <a:cubicBezTo>
                    <a:pt x="3745886" y="612579"/>
                    <a:pt x="3738845" y="605538"/>
                    <a:pt x="3731804" y="596150"/>
                  </a:cubicBezTo>
                  <a:cubicBezTo>
                    <a:pt x="3731804" y="596150"/>
                    <a:pt x="3734151" y="593803"/>
                    <a:pt x="3734151" y="593803"/>
                  </a:cubicBezTo>
                  <a:cubicBezTo>
                    <a:pt x="3738845" y="598497"/>
                    <a:pt x="3745886" y="600844"/>
                    <a:pt x="3750580" y="605538"/>
                  </a:cubicBezTo>
                  <a:cubicBezTo>
                    <a:pt x="3755274" y="612579"/>
                    <a:pt x="3767010" y="617273"/>
                    <a:pt x="3776398" y="624314"/>
                  </a:cubicBezTo>
                  <a:close/>
                  <a:moveTo>
                    <a:pt x="4248154" y="1042089"/>
                  </a:moveTo>
                  <a:cubicBezTo>
                    <a:pt x="4262237" y="1060865"/>
                    <a:pt x="4276319" y="1081988"/>
                    <a:pt x="4290401" y="1100765"/>
                  </a:cubicBezTo>
                  <a:cubicBezTo>
                    <a:pt x="4290401" y="1100765"/>
                    <a:pt x="4290401" y="1103112"/>
                    <a:pt x="4292748" y="1103112"/>
                  </a:cubicBezTo>
                  <a:cubicBezTo>
                    <a:pt x="4292748" y="1103112"/>
                    <a:pt x="4292748" y="1103112"/>
                    <a:pt x="4292748" y="1103112"/>
                  </a:cubicBezTo>
                  <a:cubicBezTo>
                    <a:pt x="4269277" y="1086683"/>
                    <a:pt x="4248154" y="1070253"/>
                    <a:pt x="4222337" y="1053824"/>
                  </a:cubicBezTo>
                  <a:cubicBezTo>
                    <a:pt x="4217643" y="1042089"/>
                    <a:pt x="4212948" y="1030353"/>
                    <a:pt x="4208254" y="1018618"/>
                  </a:cubicBezTo>
                  <a:cubicBezTo>
                    <a:pt x="4205907" y="1011577"/>
                    <a:pt x="4201213" y="1002189"/>
                    <a:pt x="4198866" y="995148"/>
                  </a:cubicBezTo>
                  <a:cubicBezTo>
                    <a:pt x="4194172" y="983412"/>
                    <a:pt x="4189478" y="971677"/>
                    <a:pt x="4184784" y="962289"/>
                  </a:cubicBezTo>
                  <a:cubicBezTo>
                    <a:pt x="4184784" y="962289"/>
                    <a:pt x="4187131" y="959942"/>
                    <a:pt x="4187131" y="959942"/>
                  </a:cubicBezTo>
                  <a:cubicBezTo>
                    <a:pt x="4198866" y="974024"/>
                    <a:pt x="4210601" y="988107"/>
                    <a:pt x="4219990" y="1004536"/>
                  </a:cubicBezTo>
                  <a:cubicBezTo>
                    <a:pt x="4227031" y="1016271"/>
                    <a:pt x="4238766" y="1028006"/>
                    <a:pt x="4248154" y="1042089"/>
                  </a:cubicBezTo>
                  <a:close/>
                  <a:moveTo>
                    <a:pt x="4466430" y="1262711"/>
                  </a:moveTo>
                  <a:cubicBezTo>
                    <a:pt x="4468776" y="1267405"/>
                    <a:pt x="4471124" y="1269752"/>
                    <a:pt x="4473471" y="1274446"/>
                  </a:cubicBezTo>
                  <a:cubicBezTo>
                    <a:pt x="4478165" y="1281487"/>
                    <a:pt x="4482859" y="1288529"/>
                    <a:pt x="4487553" y="1295570"/>
                  </a:cubicBezTo>
                  <a:cubicBezTo>
                    <a:pt x="4494594" y="1304958"/>
                    <a:pt x="4501635" y="1316693"/>
                    <a:pt x="4508676" y="1326081"/>
                  </a:cubicBezTo>
                  <a:cubicBezTo>
                    <a:pt x="4513371" y="1333122"/>
                    <a:pt x="4518065" y="1340164"/>
                    <a:pt x="4522759" y="1344858"/>
                  </a:cubicBezTo>
                  <a:cubicBezTo>
                    <a:pt x="4529800" y="1356593"/>
                    <a:pt x="4536841" y="1365981"/>
                    <a:pt x="4541535" y="1377716"/>
                  </a:cubicBezTo>
                  <a:cubicBezTo>
                    <a:pt x="4546229" y="1384757"/>
                    <a:pt x="4548576" y="1389451"/>
                    <a:pt x="4553270" y="1396493"/>
                  </a:cubicBezTo>
                  <a:cubicBezTo>
                    <a:pt x="4560311" y="1408228"/>
                    <a:pt x="4567353" y="1419963"/>
                    <a:pt x="4572047" y="1431698"/>
                  </a:cubicBezTo>
                  <a:cubicBezTo>
                    <a:pt x="4574393" y="1438740"/>
                    <a:pt x="4579088" y="1443434"/>
                    <a:pt x="4581435" y="1450475"/>
                  </a:cubicBezTo>
                  <a:cubicBezTo>
                    <a:pt x="4588476" y="1462210"/>
                    <a:pt x="4593170" y="1473945"/>
                    <a:pt x="4600211" y="1485680"/>
                  </a:cubicBezTo>
                  <a:cubicBezTo>
                    <a:pt x="4588476" y="1471598"/>
                    <a:pt x="4579088" y="1455169"/>
                    <a:pt x="4567353" y="1441087"/>
                  </a:cubicBezTo>
                  <a:cubicBezTo>
                    <a:pt x="4565005" y="1438740"/>
                    <a:pt x="4565005" y="1438740"/>
                    <a:pt x="4562658" y="1436392"/>
                  </a:cubicBezTo>
                  <a:cubicBezTo>
                    <a:pt x="4555617" y="1427004"/>
                    <a:pt x="4546229" y="1417616"/>
                    <a:pt x="4539188" y="1408228"/>
                  </a:cubicBezTo>
                  <a:cubicBezTo>
                    <a:pt x="4536841" y="1403534"/>
                    <a:pt x="4532147" y="1398840"/>
                    <a:pt x="4527453" y="1394146"/>
                  </a:cubicBezTo>
                  <a:cubicBezTo>
                    <a:pt x="4520412" y="1387104"/>
                    <a:pt x="4513371" y="1377716"/>
                    <a:pt x="4506329" y="1370675"/>
                  </a:cubicBezTo>
                  <a:cubicBezTo>
                    <a:pt x="4501635" y="1363634"/>
                    <a:pt x="4496941" y="1358940"/>
                    <a:pt x="4489900" y="1351899"/>
                  </a:cubicBezTo>
                  <a:cubicBezTo>
                    <a:pt x="4482859" y="1344858"/>
                    <a:pt x="4478165" y="1337817"/>
                    <a:pt x="4471124" y="1330775"/>
                  </a:cubicBezTo>
                  <a:cubicBezTo>
                    <a:pt x="4464082" y="1323734"/>
                    <a:pt x="4457041" y="1316693"/>
                    <a:pt x="4450000" y="1307305"/>
                  </a:cubicBezTo>
                  <a:cubicBezTo>
                    <a:pt x="4445306" y="1302611"/>
                    <a:pt x="4440612" y="1297917"/>
                    <a:pt x="4435918" y="1293223"/>
                  </a:cubicBezTo>
                  <a:cubicBezTo>
                    <a:pt x="4428877" y="1286181"/>
                    <a:pt x="4419489" y="1276793"/>
                    <a:pt x="4412447" y="1269752"/>
                  </a:cubicBezTo>
                  <a:cubicBezTo>
                    <a:pt x="4414795" y="1265058"/>
                    <a:pt x="4417141" y="1262711"/>
                    <a:pt x="4417141" y="1255670"/>
                  </a:cubicBezTo>
                  <a:cubicBezTo>
                    <a:pt x="4417141" y="1243935"/>
                    <a:pt x="4407753" y="1234546"/>
                    <a:pt x="4396018" y="1234546"/>
                  </a:cubicBezTo>
                  <a:cubicBezTo>
                    <a:pt x="4391324" y="1234546"/>
                    <a:pt x="4386630" y="1236893"/>
                    <a:pt x="4381936" y="1239241"/>
                  </a:cubicBezTo>
                  <a:cubicBezTo>
                    <a:pt x="4381936" y="1239241"/>
                    <a:pt x="4381936" y="1236893"/>
                    <a:pt x="4379589" y="1236893"/>
                  </a:cubicBezTo>
                  <a:cubicBezTo>
                    <a:pt x="4370201" y="1220464"/>
                    <a:pt x="4358465" y="1206382"/>
                    <a:pt x="4349077" y="1189953"/>
                  </a:cubicBezTo>
                  <a:cubicBezTo>
                    <a:pt x="4337342" y="1171176"/>
                    <a:pt x="4325607" y="1154747"/>
                    <a:pt x="4313872" y="1135970"/>
                  </a:cubicBezTo>
                  <a:cubicBezTo>
                    <a:pt x="4311524" y="1133623"/>
                    <a:pt x="4311524" y="1131276"/>
                    <a:pt x="4309178" y="1131276"/>
                  </a:cubicBezTo>
                  <a:cubicBezTo>
                    <a:pt x="4311524" y="1128929"/>
                    <a:pt x="4313872" y="1128929"/>
                    <a:pt x="4316218" y="1126582"/>
                  </a:cubicBezTo>
                  <a:cubicBezTo>
                    <a:pt x="4365507" y="1166482"/>
                    <a:pt x="4412447" y="1208729"/>
                    <a:pt x="4457041" y="1255670"/>
                  </a:cubicBezTo>
                  <a:cubicBezTo>
                    <a:pt x="4461736" y="1258017"/>
                    <a:pt x="4464082" y="1260364"/>
                    <a:pt x="4466430" y="1262711"/>
                  </a:cubicBezTo>
                  <a:close/>
                  <a:moveTo>
                    <a:pt x="4658887" y="1558439"/>
                  </a:moveTo>
                  <a:cubicBezTo>
                    <a:pt x="4656540" y="1549051"/>
                    <a:pt x="4654193" y="1539662"/>
                    <a:pt x="4649499" y="1530274"/>
                  </a:cubicBezTo>
                  <a:cubicBezTo>
                    <a:pt x="4647152" y="1523233"/>
                    <a:pt x="4644805" y="1516192"/>
                    <a:pt x="4642458" y="1509151"/>
                  </a:cubicBezTo>
                  <a:cubicBezTo>
                    <a:pt x="4640111" y="1499763"/>
                    <a:pt x="4635417" y="1490375"/>
                    <a:pt x="4633070" y="1483333"/>
                  </a:cubicBezTo>
                  <a:cubicBezTo>
                    <a:pt x="4633070" y="1483333"/>
                    <a:pt x="4633070" y="1483333"/>
                    <a:pt x="4633070" y="1483333"/>
                  </a:cubicBezTo>
                  <a:cubicBezTo>
                    <a:pt x="4642458" y="1499763"/>
                    <a:pt x="4651846" y="1516192"/>
                    <a:pt x="4661234" y="1532621"/>
                  </a:cubicBezTo>
                  <a:cubicBezTo>
                    <a:pt x="4661234" y="1532621"/>
                    <a:pt x="4661234" y="1534968"/>
                    <a:pt x="4661234" y="1534968"/>
                  </a:cubicBezTo>
                  <a:cubicBezTo>
                    <a:pt x="4670623" y="1560786"/>
                    <a:pt x="4680011" y="1586603"/>
                    <a:pt x="4689399" y="1612421"/>
                  </a:cubicBezTo>
                  <a:cubicBezTo>
                    <a:pt x="4689399" y="1614768"/>
                    <a:pt x="4691746" y="1617115"/>
                    <a:pt x="4691746" y="1619462"/>
                  </a:cubicBezTo>
                  <a:cubicBezTo>
                    <a:pt x="4696440" y="1631197"/>
                    <a:pt x="4698787" y="1645280"/>
                    <a:pt x="4703481" y="1657015"/>
                  </a:cubicBezTo>
                  <a:cubicBezTo>
                    <a:pt x="4698787" y="1649974"/>
                    <a:pt x="4694093" y="1640586"/>
                    <a:pt x="4691746" y="1633544"/>
                  </a:cubicBezTo>
                  <a:cubicBezTo>
                    <a:pt x="4691746" y="1633544"/>
                    <a:pt x="4691746" y="1633544"/>
                    <a:pt x="4691746" y="1633544"/>
                  </a:cubicBezTo>
                  <a:cubicBezTo>
                    <a:pt x="4682358" y="1617115"/>
                    <a:pt x="4675317" y="1603033"/>
                    <a:pt x="4665929" y="1586603"/>
                  </a:cubicBezTo>
                  <a:cubicBezTo>
                    <a:pt x="4665929" y="1584256"/>
                    <a:pt x="4663581" y="1579562"/>
                    <a:pt x="4663581" y="1577215"/>
                  </a:cubicBezTo>
                  <a:cubicBezTo>
                    <a:pt x="4663581" y="1572521"/>
                    <a:pt x="4661234" y="1565480"/>
                    <a:pt x="4658887" y="1558439"/>
                  </a:cubicBezTo>
                  <a:close/>
                  <a:moveTo>
                    <a:pt x="4724605" y="1661709"/>
                  </a:moveTo>
                  <a:cubicBezTo>
                    <a:pt x="4729299" y="1675791"/>
                    <a:pt x="4733993" y="1689873"/>
                    <a:pt x="4738687" y="1701609"/>
                  </a:cubicBezTo>
                  <a:cubicBezTo>
                    <a:pt x="4741034" y="1710997"/>
                    <a:pt x="4743381" y="1718038"/>
                    <a:pt x="4745728" y="1727426"/>
                  </a:cubicBezTo>
                  <a:cubicBezTo>
                    <a:pt x="4750422" y="1741508"/>
                    <a:pt x="4755116" y="1757938"/>
                    <a:pt x="4759810" y="1774367"/>
                  </a:cubicBezTo>
                  <a:cubicBezTo>
                    <a:pt x="4759810" y="1774367"/>
                    <a:pt x="4759810" y="1774367"/>
                    <a:pt x="4759810" y="1774367"/>
                  </a:cubicBezTo>
                  <a:cubicBezTo>
                    <a:pt x="4752769" y="1755591"/>
                    <a:pt x="4745728" y="1739161"/>
                    <a:pt x="4738687" y="1720385"/>
                  </a:cubicBezTo>
                  <a:cubicBezTo>
                    <a:pt x="4738687" y="1720385"/>
                    <a:pt x="4738687" y="1720385"/>
                    <a:pt x="4738687" y="1720385"/>
                  </a:cubicBezTo>
                  <a:cubicBezTo>
                    <a:pt x="4731646" y="1706303"/>
                    <a:pt x="4726952" y="1692221"/>
                    <a:pt x="4719911" y="1680485"/>
                  </a:cubicBezTo>
                  <a:cubicBezTo>
                    <a:pt x="4719911" y="1680485"/>
                    <a:pt x="4719911" y="1678138"/>
                    <a:pt x="4719911" y="1678138"/>
                  </a:cubicBezTo>
                  <a:cubicBezTo>
                    <a:pt x="4719911" y="1678138"/>
                    <a:pt x="4719911" y="1678138"/>
                    <a:pt x="4719911" y="1678138"/>
                  </a:cubicBezTo>
                  <a:cubicBezTo>
                    <a:pt x="4715216" y="1666403"/>
                    <a:pt x="4712869" y="1654668"/>
                    <a:pt x="4708175" y="1640586"/>
                  </a:cubicBezTo>
                  <a:cubicBezTo>
                    <a:pt x="4708175" y="1638238"/>
                    <a:pt x="4705828" y="1635891"/>
                    <a:pt x="4705828" y="1631197"/>
                  </a:cubicBezTo>
                  <a:cubicBezTo>
                    <a:pt x="4696440" y="1603033"/>
                    <a:pt x="4687052" y="1577215"/>
                    <a:pt x="4677664" y="1551398"/>
                  </a:cubicBezTo>
                  <a:cubicBezTo>
                    <a:pt x="4677664" y="1549051"/>
                    <a:pt x="4675317" y="1549051"/>
                    <a:pt x="4675317" y="1546704"/>
                  </a:cubicBezTo>
                  <a:cubicBezTo>
                    <a:pt x="4691746" y="1577215"/>
                    <a:pt x="4705828" y="1607727"/>
                    <a:pt x="4719911" y="1638238"/>
                  </a:cubicBezTo>
                  <a:cubicBezTo>
                    <a:pt x="4717563" y="1645280"/>
                    <a:pt x="4719911" y="1654668"/>
                    <a:pt x="4724605" y="1661709"/>
                  </a:cubicBezTo>
                  <a:close/>
                  <a:moveTo>
                    <a:pt x="4689399" y="1664056"/>
                  </a:moveTo>
                  <a:cubicBezTo>
                    <a:pt x="4691746" y="1671097"/>
                    <a:pt x="4694093" y="1678138"/>
                    <a:pt x="4696440" y="1687526"/>
                  </a:cubicBezTo>
                  <a:cubicBezTo>
                    <a:pt x="4696440" y="1689873"/>
                    <a:pt x="4698787" y="1692221"/>
                    <a:pt x="4698787" y="1696915"/>
                  </a:cubicBezTo>
                  <a:cubicBezTo>
                    <a:pt x="4696440" y="1692221"/>
                    <a:pt x="4696440" y="1689873"/>
                    <a:pt x="4694093" y="1685179"/>
                  </a:cubicBezTo>
                  <a:cubicBezTo>
                    <a:pt x="4691746" y="1678138"/>
                    <a:pt x="4689399" y="1668750"/>
                    <a:pt x="4687052" y="1661709"/>
                  </a:cubicBezTo>
                  <a:cubicBezTo>
                    <a:pt x="4684705" y="1652321"/>
                    <a:pt x="4680011" y="1640586"/>
                    <a:pt x="4675317" y="1631197"/>
                  </a:cubicBezTo>
                  <a:cubicBezTo>
                    <a:pt x="4672970" y="1624156"/>
                    <a:pt x="4670623" y="1614768"/>
                    <a:pt x="4665929" y="1607727"/>
                  </a:cubicBezTo>
                  <a:cubicBezTo>
                    <a:pt x="4665929" y="1607727"/>
                    <a:pt x="4665929" y="1607727"/>
                    <a:pt x="4665929" y="1607727"/>
                  </a:cubicBezTo>
                  <a:cubicBezTo>
                    <a:pt x="4670623" y="1614768"/>
                    <a:pt x="4672970" y="1619462"/>
                    <a:pt x="4677664" y="1626503"/>
                  </a:cubicBezTo>
                  <a:cubicBezTo>
                    <a:pt x="4680011" y="1631197"/>
                    <a:pt x="4680011" y="1635891"/>
                    <a:pt x="4682358" y="1640586"/>
                  </a:cubicBezTo>
                  <a:cubicBezTo>
                    <a:pt x="4684705" y="1645280"/>
                    <a:pt x="4687052" y="1654668"/>
                    <a:pt x="4689399" y="1664056"/>
                  </a:cubicBezTo>
                  <a:close/>
                  <a:moveTo>
                    <a:pt x="4680011" y="1736814"/>
                  </a:moveTo>
                  <a:cubicBezTo>
                    <a:pt x="4680011" y="1739161"/>
                    <a:pt x="4680011" y="1739161"/>
                    <a:pt x="4680011" y="1736814"/>
                  </a:cubicBezTo>
                  <a:cubicBezTo>
                    <a:pt x="4672970" y="1741508"/>
                    <a:pt x="4668275" y="1746203"/>
                    <a:pt x="4663581" y="1753244"/>
                  </a:cubicBezTo>
                  <a:cubicBezTo>
                    <a:pt x="4663581" y="1753244"/>
                    <a:pt x="4663581" y="1755591"/>
                    <a:pt x="4661234" y="1755591"/>
                  </a:cubicBezTo>
                  <a:cubicBezTo>
                    <a:pt x="4661234" y="1755591"/>
                    <a:pt x="4661234" y="1757938"/>
                    <a:pt x="4658887" y="1757938"/>
                  </a:cubicBezTo>
                  <a:cubicBezTo>
                    <a:pt x="4656540" y="1755591"/>
                    <a:pt x="4651846" y="1755591"/>
                    <a:pt x="4649499" y="1755591"/>
                  </a:cubicBezTo>
                  <a:cubicBezTo>
                    <a:pt x="4647152" y="1755591"/>
                    <a:pt x="4644805" y="1755591"/>
                    <a:pt x="4642458" y="1757938"/>
                  </a:cubicBezTo>
                  <a:cubicBezTo>
                    <a:pt x="4633070" y="1736814"/>
                    <a:pt x="4626029" y="1715691"/>
                    <a:pt x="4616640" y="1694568"/>
                  </a:cubicBezTo>
                  <a:cubicBezTo>
                    <a:pt x="4611946" y="1685179"/>
                    <a:pt x="4609599" y="1673444"/>
                    <a:pt x="4604905" y="1664056"/>
                  </a:cubicBezTo>
                  <a:cubicBezTo>
                    <a:pt x="4588476" y="1626503"/>
                    <a:pt x="4572047" y="1591297"/>
                    <a:pt x="4555617" y="1556092"/>
                  </a:cubicBezTo>
                  <a:cubicBezTo>
                    <a:pt x="4550923" y="1544357"/>
                    <a:pt x="4543882" y="1532621"/>
                    <a:pt x="4539188" y="1520886"/>
                  </a:cubicBezTo>
                  <a:cubicBezTo>
                    <a:pt x="4527453" y="1497416"/>
                    <a:pt x="4515717" y="1471598"/>
                    <a:pt x="4503982" y="1448128"/>
                  </a:cubicBezTo>
                  <a:cubicBezTo>
                    <a:pt x="4496941" y="1434045"/>
                    <a:pt x="4487553" y="1419963"/>
                    <a:pt x="4480512" y="1405881"/>
                  </a:cubicBezTo>
                  <a:cubicBezTo>
                    <a:pt x="4468776" y="1387104"/>
                    <a:pt x="4459388" y="1365981"/>
                    <a:pt x="4447653" y="1347205"/>
                  </a:cubicBezTo>
                  <a:cubicBezTo>
                    <a:pt x="4522759" y="1415269"/>
                    <a:pt x="4588476" y="1490375"/>
                    <a:pt x="4642458" y="1572521"/>
                  </a:cubicBezTo>
                  <a:cubicBezTo>
                    <a:pt x="4658887" y="1607727"/>
                    <a:pt x="4672970" y="1640586"/>
                    <a:pt x="4687052" y="1675791"/>
                  </a:cubicBezTo>
                  <a:cubicBezTo>
                    <a:pt x="4689399" y="1682832"/>
                    <a:pt x="4691746" y="1687526"/>
                    <a:pt x="4694093" y="1694568"/>
                  </a:cubicBezTo>
                  <a:cubicBezTo>
                    <a:pt x="4696440" y="1701609"/>
                    <a:pt x="4698787" y="1708650"/>
                    <a:pt x="4701134" y="1715691"/>
                  </a:cubicBezTo>
                  <a:cubicBezTo>
                    <a:pt x="4694093" y="1718038"/>
                    <a:pt x="4689399" y="1725079"/>
                    <a:pt x="4689399" y="1734467"/>
                  </a:cubicBezTo>
                  <a:cubicBezTo>
                    <a:pt x="4689399" y="1734467"/>
                    <a:pt x="4689399" y="1736814"/>
                    <a:pt x="4689399" y="1736814"/>
                  </a:cubicBezTo>
                  <a:cubicBezTo>
                    <a:pt x="4689399" y="1736814"/>
                    <a:pt x="4687052" y="1736814"/>
                    <a:pt x="4687052" y="1736814"/>
                  </a:cubicBezTo>
                  <a:cubicBezTo>
                    <a:pt x="4684705" y="1734467"/>
                    <a:pt x="4682358" y="1736814"/>
                    <a:pt x="4680011" y="1736814"/>
                  </a:cubicBezTo>
                  <a:close/>
                  <a:moveTo>
                    <a:pt x="4318566" y="1218117"/>
                  </a:moveTo>
                  <a:cubicBezTo>
                    <a:pt x="4311524" y="1218117"/>
                    <a:pt x="4306830" y="1220464"/>
                    <a:pt x="4302136" y="1227505"/>
                  </a:cubicBezTo>
                  <a:cubicBezTo>
                    <a:pt x="4297442" y="1225158"/>
                    <a:pt x="4292748" y="1220464"/>
                    <a:pt x="4285707" y="1218117"/>
                  </a:cubicBezTo>
                  <a:cubicBezTo>
                    <a:pt x="4278666" y="1201688"/>
                    <a:pt x="4273972" y="1187606"/>
                    <a:pt x="4266931" y="1171176"/>
                  </a:cubicBezTo>
                  <a:cubicBezTo>
                    <a:pt x="4264583" y="1164135"/>
                    <a:pt x="4259889" y="1154747"/>
                    <a:pt x="4257542" y="1147706"/>
                  </a:cubicBezTo>
                  <a:cubicBezTo>
                    <a:pt x="4257542" y="1145359"/>
                    <a:pt x="4255195" y="1143012"/>
                    <a:pt x="4255195" y="1140665"/>
                  </a:cubicBezTo>
                  <a:cubicBezTo>
                    <a:pt x="4281013" y="1159441"/>
                    <a:pt x="4306830" y="1180564"/>
                    <a:pt x="4332648" y="1201688"/>
                  </a:cubicBezTo>
                  <a:cubicBezTo>
                    <a:pt x="4349077" y="1215770"/>
                    <a:pt x="4365507" y="1229852"/>
                    <a:pt x="4381936" y="1243935"/>
                  </a:cubicBezTo>
                  <a:cubicBezTo>
                    <a:pt x="4379589" y="1246282"/>
                    <a:pt x="4377242" y="1250976"/>
                    <a:pt x="4377242" y="1255670"/>
                  </a:cubicBezTo>
                  <a:cubicBezTo>
                    <a:pt x="4377242" y="1267405"/>
                    <a:pt x="4386630" y="1276793"/>
                    <a:pt x="4398365" y="1276793"/>
                  </a:cubicBezTo>
                  <a:cubicBezTo>
                    <a:pt x="4400712" y="1276793"/>
                    <a:pt x="4400712" y="1276793"/>
                    <a:pt x="4403059" y="1276793"/>
                  </a:cubicBezTo>
                  <a:cubicBezTo>
                    <a:pt x="4407753" y="1286181"/>
                    <a:pt x="4414795" y="1295570"/>
                    <a:pt x="4419489" y="1304958"/>
                  </a:cubicBezTo>
                  <a:cubicBezTo>
                    <a:pt x="4426530" y="1316693"/>
                    <a:pt x="4433571" y="1326081"/>
                    <a:pt x="4438265" y="1337817"/>
                  </a:cubicBezTo>
                  <a:cubicBezTo>
                    <a:pt x="4405406" y="1307305"/>
                    <a:pt x="4370201" y="1279140"/>
                    <a:pt x="4332648" y="1253323"/>
                  </a:cubicBezTo>
                  <a:cubicBezTo>
                    <a:pt x="4334995" y="1250976"/>
                    <a:pt x="4337342" y="1246282"/>
                    <a:pt x="4337342" y="1241588"/>
                  </a:cubicBezTo>
                  <a:cubicBezTo>
                    <a:pt x="4337342" y="1227505"/>
                    <a:pt x="4327954" y="1218117"/>
                    <a:pt x="4318566" y="1218117"/>
                  </a:cubicBezTo>
                  <a:close/>
                  <a:moveTo>
                    <a:pt x="4426530" y="1701609"/>
                  </a:moveTo>
                  <a:cubicBezTo>
                    <a:pt x="4424183" y="1701609"/>
                    <a:pt x="4419489" y="1701609"/>
                    <a:pt x="4417141" y="1701609"/>
                  </a:cubicBezTo>
                  <a:cubicBezTo>
                    <a:pt x="4414795" y="1701609"/>
                    <a:pt x="4412447" y="1701609"/>
                    <a:pt x="4410100" y="1703956"/>
                  </a:cubicBezTo>
                  <a:cubicBezTo>
                    <a:pt x="4405406" y="1703956"/>
                    <a:pt x="4403059" y="1706303"/>
                    <a:pt x="4398365" y="1706303"/>
                  </a:cubicBezTo>
                  <a:cubicBezTo>
                    <a:pt x="4396018" y="1706303"/>
                    <a:pt x="4393671" y="1708650"/>
                    <a:pt x="4391324" y="1708650"/>
                  </a:cubicBezTo>
                  <a:cubicBezTo>
                    <a:pt x="4386630" y="1708650"/>
                    <a:pt x="4384283" y="1710997"/>
                    <a:pt x="4379589" y="1710997"/>
                  </a:cubicBezTo>
                  <a:cubicBezTo>
                    <a:pt x="4377242" y="1710997"/>
                    <a:pt x="4374895" y="1713344"/>
                    <a:pt x="4372548" y="1713344"/>
                  </a:cubicBezTo>
                  <a:cubicBezTo>
                    <a:pt x="4367854" y="1715691"/>
                    <a:pt x="4365507" y="1715691"/>
                    <a:pt x="4360812" y="1718038"/>
                  </a:cubicBezTo>
                  <a:cubicBezTo>
                    <a:pt x="4358465" y="1718038"/>
                    <a:pt x="4356118" y="1720385"/>
                    <a:pt x="4353771" y="1720385"/>
                  </a:cubicBezTo>
                  <a:cubicBezTo>
                    <a:pt x="4349077" y="1722732"/>
                    <a:pt x="4344383" y="1722732"/>
                    <a:pt x="4342036" y="1725079"/>
                  </a:cubicBezTo>
                  <a:cubicBezTo>
                    <a:pt x="4339689" y="1725079"/>
                    <a:pt x="4337342" y="1727426"/>
                    <a:pt x="4334995" y="1729773"/>
                  </a:cubicBezTo>
                  <a:cubicBezTo>
                    <a:pt x="4330301" y="1732120"/>
                    <a:pt x="4325607" y="1734467"/>
                    <a:pt x="4323260" y="1736814"/>
                  </a:cubicBezTo>
                  <a:cubicBezTo>
                    <a:pt x="4320913" y="1739161"/>
                    <a:pt x="4318566" y="1739161"/>
                    <a:pt x="4316218" y="1741508"/>
                  </a:cubicBezTo>
                  <a:cubicBezTo>
                    <a:pt x="4311524" y="1743855"/>
                    <a:pt x="4306830" y="1746203"/>
                    <a:pt x="4304483" y="1748550"/>
                  </a:cubicBezTo>
                  <a:cubicBezTo>
                    <a:pt x="4302136" y="1750897"/>
                    <a:pt x="4299789" y="1750897"/>
                    <a:pt x="4297442" y="1753244"/>
                  </a:cubicBezTo>
                  <a:cubicBezTo>
                    <a:pt x="4292748" y="1755591"/>
                    <a:pt x="4288054" y="1757938"/>
                    <a:pt x="4283360" y="1762632"/>
                  </a:cubicBezTo>
                  <a:cubicBezTo>
                    <a:pt x="4281013" y="1764979"/>
                    <a:pt x="4278666" y="1764979"/>
                    <a:pt x="4276319" y="1767326"/>
                  </a:cubicBezTo>
                  <a:cubicBezTo>
                    <a:pt x="4271625" y="1769673"/>
                    <a:pt x="4266931" y="1774367"/>
                    <a:pt x="4262237" y="1776714"/>
                  </a:cubicBezTo>
                  <a:cubicBezTo>
                    <a:pt x="4259889" y="1779061"/>
                    <a:pt x="4257542" y="1779061"/>
                    <a:pt x="4257542" y="1781408"/>
                  </a:cubicBezTo>
                  <a:cubicBezTo>
                    <a:pt x="4252848" y="1786102"/>
                    <a:pt x="4248154" y="1788449"/>
                    <a:pt x="4241113" y="1793144"/>
                  </a:cubicBezTo>
                  <a:cubicBezTo>
                    <a:pt x="4238766" y="1793144"/>
                    <a:pt x="4238766" y="1795491"/>
                    <a:pt x="4238766" y="1795491"/>
                  </a:cubicBezTo>
                  <a:cubicBezTo>
                    <a:pt x="4231725" y="1800185"/>
                    <a:pt x="4227031" y="1804879"/>
                    <a:pt x="4219990" y="1809573"/>
                  </a:cubicBezTo>
                  <a:cubicBezTo>
                    <a:pt x="4219990" y="1809573"/>
                    <a:pt x="4217643" y="1811920"/>
                    <a:pt x="4217643" y="1811920"/>
                  </a:cubicBezTo>
                  <a:cubicBezTo>
                    <a:pt x="4210601" y="1816614"/>
                    <a:pt x="4205907" y="1821308"/>
                    <a:pt x="4198866" y="1828349"/>
                  </a:cubicBezTo>
                  <a:cubicBezTo>
                    <a:pt x="4198866" y="1828349"/>
                    <a:pt x="4196519" y="1830696"/>
                    <a:pt x="4196519" y="1830696"/>
                  </a:cubicBezTo>
                  <a:cubicBezTo>
                    <a:pt x="4180090" y="1844779"/>
                    <a:pt x="4163660" y="1861208"/>
                    <a:pt x="4147231" y="1877637"/>
                  </a:cubicBezTo>
                  <a:cubicBezTo>
                    <a:pt x="4142537" y="1875290"/>
                    <a:pt x="4140190" y="1872943"/>
                    <a:pt x="4133149" y="1872943"/>
                  </a:cubicBezTo>
                  <a:cubicBezTo>
                    <a:pt x="4126108" y="1872943"/>
                    <a:pt x="4119067" y="1877637"/>
                    <a:pt x="4116719" y="1882331"/>
                  </a:cubicBezTo>
                  <a:cubicBezTo>
                    <a:pt x="4060390" y="1851820"/>
                    <a:pt x="4001714" y="1823655"/>
                    <a:pt x="3940691" y="1793144"/>
                  </a:cubicBezTo>
                  <a:cubicBezTo>
                    <a:pt x="3933650" y="1790796"/>
                    <a:pt x="3928956" y="1786102"/>
                    <a:pt x="3921915" y="1783755"/>
                  </a:cubicBezTo>
                  <a:cubicBezTo>
                    <a:pt x="3910180" y="1779061"/>
                    <a:pt x="3896097" y="1772020"/>
                    <a:pt x="3884362" y="1767326"/>
                  </a:cubicBezTo>
                  <a:cubicBezTo>
                    <a:pt x="3872627" y="1762632"/>
                    <a:pt x="3860891" y="1755591"/>
                    <a:pt x="3846809" y="1750897"/>
                  </a:cubicBezTo>
                  <a:cubicBezTo>
                    <a:pt x="3837421" y="1746203"/>
                    <a:pt x="3825686" y="1741508"/>
                    <a:pt x="3816298" y="1736814"/>
                  </a:cubicBezTo>
                  <a:cubicBezTo>
                    <a:pt x="3802215" y="1729773"/>
                    <a:pt x="3785786" y="1722732"/>
                    <a:pt x="3771704" y="1715691"/>
                  </a:cubicBezTo>
                  <a:cubicBezTo>
                    <a:pt x="3762316" y="1710997"/>
                    <a:pt x="3752927" y="1708650"/>
                    <a:pt x="3745886" y="1703956"/>
                  </a:cubicBezTo>
                  <a:cubicBezTo>
                    <a:pt x="3729457" y="1696915"/>
                    <a:pt x="3713027" y="1689873"/>
                    <a:pt x="3696598" y="1682832"/>
                  </a:cubicBezTo>
                  <a:cubicBezTo>
                    <a:pt x="3689557" y="1680485"/>
                    <a:pt x="3680169" y="1675791"/>
                    <a:pt x="3673128" y="1673444"/>
                  </a:cubicBezTo>
                  <a:cubicBezTo>
                    <a:pt x="3654351" y="1666403"/>
                    <a:pt x="3637922" y="1659362"/>
                    <a:pt x="3619146" y="1652321"/>
                  </a:cubicBezTo>
                  <a:cubicBezTo>
                    <a:pt x="3612104" y="1649974"/>
                    <a:pt x="3605064" y="1647627"/>
                    <a:pt x="3598022" y="1642933"/>
                  </a:cubicBezTo>
                  <a:cubicBezTo>
                    <a:pt x="3583940" y="1638238"/>
                    <a:pt x="3572205" y="1633544"/>
                    <a:pt x="3558123" y="1626503"/>
                  </a:cubicBezTo>
                  <a:cubicBezTo>
                    <a:pt x="3558123" y="1624156"/>
                    <a:pt x="3560469" y="1621809"/>
                    <a:pt x="3560469" y="1619462"/>
                  </a:cubicBezTo>
                  <a:cubicBezTo>
                    <a:pt x="3560469" y="1617115"/>
                    <a:pt x="3560469" y="1617115"/>
                    <a:pt x="3560469" y="1614768"/>
                  </a:cubicBezTo>
                  <a:cubicBezTo>
                    <a:pt x="3562817" y="1614768"/>
                    <a:pt x="3567511" y="1612421"/>
                    <a:pt x="3569858" y="1612421"/>
                  </a:cubicBezTo>
                  <a:cubicBezTo>
                    <a:pt x="3579246" y="1610074"/>
                    <a:pt x="3588634" y="1607727"/>
                    <a:pt x="3595675" y="1605380"/>
                  </a:cubicBezTo>
                  <a:cubicBezTo>
                    <a:pt x="3605064" y="1603033"/>
                    <a:pt x="3614452" y="1600686"/>
                    <a:pt x="3621493" y="1598339"/>
                  </a:cubicBezTo>
                  <a:cubicBezTo>
                    <a:pt x="3630881" y="1595992"/>
                    <a:pt x="3640269" y="1593645"/>
                    <a:pt x="3647310" y="1591297"/>
                  </a:cubicBezTo>
                  <a:cubicBezTo>
                    <a:pt x="3656698" y="1588950"/>
                    <a:pt x="3666086" y="1586603"/>
                    <a:pt x="3673128" y="1584256"/>
                  </a:cubicBezTo>
                  <a:cubicBezTo>
                    <a:pt x="3682516" y="1581909"/>
                    <a:pt x="3689557" y="1579562"/>
                    <a:pt x="3698945" y="1579562"/>
                  </a:cubicBezTo>
                  <a:cubicBezTo>
                    <a:pt x="3708333" y="1577215"/>
                    <a:pt x="3717721" y="1577215"/>
                    <a:pt x="3727110" y="1574868"/>
                  </a:cubicBezTo>
                  <a:cubicBezTo>
                    <a:pt x="3736498" y="1572521"/>
                    <a:pt x="3743539" y="1572521"/>
                    <a:pt x="3752927" y="1570174"/>
                  </a:cubicBezTo>
                  <a:cubicBezTo>
                    <a:pt x="3762316" y="1567827"/>
                    <a:pt x="3771704" y="1567827"/>
                    <a:pt x="3781092" y="1565480"/>
                  </a:cubicBezTo>
                  <a:cubicBezTo>
                    <a:pt x="3788133" y="1565480"/>
                    <a:pt x="3797521" y="1563133"/>
                    <a:pt x="3804562" y="1563133"/>
                  </a:cubicBezTo>
                  <a:cubicBezTo>
                    <a:pt x="3813950" y="1560786"/>
                    <a:pt x="3825686" y="1560786"/>
                    <a:pt x="3835074" y="1560786"/>
                  </a:cubicBezTo>
                  <a:cubicBezTo>
                    <a:pt x="3842115" y="1560786"/>
                    <a:pt x="3849156" y="1558439"/>
                    <a:pt x="3856197" y="1558439"/>
                  </a:cubicBezTo>
                  <a:cubicBezTo>
                    <a:pt x="3867933" y="1558439"/>
                    <a:pt x="3879668" y="1556092"/>
                    <a:pt x="3889056" y="1556092"/>
                  </a:cubicBezTo>
                  <a:cubicBezTo>
                    <a:pt x="3893750" y="1556092"/>
                    <a:pt x="3900791" y="1556092"/>
                    <a:pt x="3907832" y="1556092"/>
                  </a:cubicBezTo>
                  <a:cubicBezTo>
                    <a:pt x="3924262" y="1556092"/>
                    <a:pt x="3943038" y="1556092"/>
                    <a:pt x="3959467" y="1556092"/>
                  </a:cubicBezTo>
                  <a:cubicBezTo>
                    <a:pt x="3971203" y="1556092"/>
                    <a:pt x="3985285" y="1556092"/>
                    <a:pt x="3997020" y="1556092"/>
                  </a:cubicBezTo>
                  <a:cubicBezTo>
                    <a:pt x="4001714" y="1556092"/>
                    <a:pt x="4004061" y="1556092"/>
                    <a:pt x="4008755" y="1556092"/>
                  </a:cubicBezTo>
                  <a:cubicBezTo>
                    <a:pt x="4018143" y="1556092"/>
                    <a:pt x="4025185" y="1556092"/>
                    <a:pt x="4034573" y="1558439"/>
                  </a:cubicBezTo>
                  <a:cubicBezTo>
                    <a:pt x="4039267" y="1558439"/>
                    <a:pt x="4043961" y="1558439"/>
                    <a:pt x="4048655" y="1558439"/>
                  </a:cubicBezTo>
                  <a:cubicBezTo>
                    <a:pt x="4055696" y="1558439"/>
                    <a:pt x="4062738" y="1558439"/>
                    <a:pt x="4072126" y="1560786"/>
                  </a:cubicBezTo>
                  <a:cubicBezTo>
                    <a:pt x="4076820" y="1560786"/>
                    <a:pt x="4081514" y="1560786"/>
                    <a:pt x="4086208" y="1563133"/>
                  </a:cubicBezTo>
                  <a:cubicBezTo>
                    <a:pt x="4093249" y="1563133"/>
                    <a:pt x="4100290" y="1565480"/>
                    <a:pt x="4107331" y="1565480"/>
                  </a:cubicBezTo>
                  <a:cubicBezTo>
                    <a:pt x="4112025" y="1565480"/>
                    <a:pt x="4116719" y="1567827"/>
                    <a:pt x="4121414" y="1567827"/>
                  </a:cubicBezTo>
                  <a:cubicBezTo>
                    <a:pt x="4128455" y="1567827"/>
                    <a:pt x="4135496" y="1570174"/>
                    <a:pt x="4140190" y="1570174"/>
                  </a:cubicBezTo>
                  <a:cubicBezTo>
                    <a:pt x="4144884" y="1570174"/>
                    <a:pt x="4149578" y="1572521"/>
                    <a:pt x="4154272" y="1572521"/>
                  </a:cubicBezTo>
                  <a:cubicBezTo>
                    <a:pt x="4161313" y="1574868"/>
                    <a:pt x="4168355" y="1574868"/>
                    <a:pt x="4173049" y="1577215"/>
                  </a:cubicBezTo>
                  <a:cubicBezTo>
                    <a:pt x="4177743" y="1577215"/>
                    <a:pt x="4182437" y="1579562"/>
                    <a:pt x="4187131" y="1579562"/>
                  </a:cubicBezTo>
                  <a:cubicBezTo>
                    <a:pt x="4194172" y="1581909"/>
                    <a:pt x="4198866" y="1581909"/>
                    <a:pt x="4205907" y="1584256"/>
                  </a:cubicBezTo>
                  <a:cubicBezTo>
                    <a:pt x="4210601" y="1586603"/>
                    <a:pt x="4215296" y="1586603"/>
                    <a:pt x="4219990" y="1588950"/>
                  </a:cubicBezTo>
                  <a:cubicBezTo>
                    <a:pt x="4224684" y="1591297"/>
                    <a:pt x="4231725" y="1591297"/>
                    <a:pt x="4236419" y="1593645"/>
                  </a:cubicBezTo>
                  <a:cubicBezTo>
                    <a:pt x="4241113" y="1595992"/>
                    <a:pt x="4245807" y="1595992"/>
                    <a:pt x="4250501" y="1598339"/>
                  </a:cubicBezTo>
                  <a:cubicBezTo>
                    <a:pt x="4255195" y="1600686"/>
                    <a:pt x="4262237" y="1600686"/>
                    <a:pt x="4266931" y="1603033"/>
                  </a:cubicBezTo>
                  <a:cubicBezTo>
                    <a:pt x="4271625" y="1605380"/>
                    <a:pt x="4276319" y="1607727"/>
                    <a:pt x="4281013" y="1607727"/>
                  </a:cubicBezTo>
                  <a:cubicBezTo>
                    <a:pt x="4285707" y="1610074"/>
                    <a:pt x="4290401" y="1612421"/>
                    <a:pt x="4297442" y="1612421"/>
                  </a:cubicBezTo>
                  <a:cubicBezTo>
                    <a:pt x="4302136" y="1614768"/>
                    <a:pt x="4306830" y="1617115"/>
                    <a:pt x="4311524" y="1619462"/>
                  </a:cubicBezTo>
                  <a:cubicBezTo>
                    <a:pt x="4316218" y="1621809"/>
                    <a:pt x="4320913" y="1624156"/>
                    <a:pt x="4325607" y="1626503"/>
                  </a:cubicBezTo>
                  <a:cubicBezTo>
                    <a:pt x="4330301" y="1628850"/>
                    <a:pt x="4334995" y="1631197"/>
                    <a:pt x="4339689" y="1633544"/>
                  </a:cubicBezTo>
                  <a:cubicBezTo>
                    <a:pt x="4344383" y="1635891"/>
                    <a:pt x="4349077" y="1638238"/>
                    <a:pt x="4353771" y="1640586"/>
                  </a:cubicBezTo>
                  <a:cubicBezTo>
                    <a:pt x="4358465" y="1642933"/>
                    <a:pt x="4363159" y="1645280"/>
                    <a:pt x="4367854" y="1647627"/>
                  </a:cubicBezTo>
                  <a:cubicBezTo>
                    <a:pt x="4372548" y="1649974"/>
                    <a:pt x="4377242" y="1652321"/>
                    <a:pt x="4381936" y="1654668"/>
                  </a:cubicBezTo>
                  <a:cubicBezTo>
                    <a:pt x="4386630" y="1657015"/>
                    <a:pt x="4391324" y="1659362"/>
                    <a:pt x="4396018" y="1664056"/>
                  </a:cubicBezTo>
                  <a:cubicBezTo>
                    <a:pt x="4400712" y="1666403"/>
                    <a:pt x="4405406" y="1668750"/>
                    <a:pt x="4407753" y="1671097"/>
                  </a:cubicBezTo>
                  <a:cubicBezTo>
                    <a:pt x="4412447" y="1673444"/>
                    <a:pt x="4417141" y="1678138"/>
                    <a:pt x="4421835" y="1680485"/>
                  </a:cubicBezTo>
                  <a:cubicBezTo>
                    <a:pt x="4426530" y="1682832"/>
                    <a:pt x="4428877" y="1685179"/>
                    <a:pt x="4433571" y="1687526"/>
                  </a:cubicBezTo>
                  <a:cubicBezTo>
                    <a:pt x="4435918" y="1689873"/>
                    <a:pt x="4440612" y="1692221"/>
                    <a:pt x="4442959" y="1694568"/>
                  </a:cubicBezTo>
                  <a:cubicBezTo>
                    <a:pt x="4440612" y="1696915"/>
                    <a:pt x="4440612" y="1701609"/>
                    <a:pt x="4440612" y="1703956"/>
                  </a:cubicBezTo>
                  <a:cubicBezTo>
                    <a:pt x="4438265" y="1703956"/>
                    <a:pt x="4435918" y="1703956"/>
                    <a:pt x="4433571" y="1703956"/>
                  </a:cubicBezTo>
                  <a:cubicBezTo>
                    <a:pt x="4433571" y="1699262"/>
                    <a:pt x="4431224" y="1701609"/>
                    <a:pt x="4426530" y="1701609"/>
                  </a:cubicBezTo>
                  <a:close/>
                  <a:moveTo>
                    <a:pt x="4154272" y="1924578"/>
                  </a:moveTo>
                  <a:cubicBezTo>
                    <a:pt x="4161313" y="1933966"/>
                    <a:pt x="4166007" y="1941007"/>
                    <a:pt x="4173049" y="1950396"/>
                  </a:cubicBezTo>
                  <a:cubicBezTo>
                    <a:pt x="4175395" y="1952743"/>
                    <a:pt x="4177743" y="1955090"/>
                    <a:pt x="4180090" y="1959784"/>
                  </a:cubicBezTo>
                  <a:cubicBezTo>
                    <a:pt x="4184784" y="1966825"/>
                    <a:pt x="4191825" y="1973866"/>
                    <a:pt x="4196519" y="1980907"/>
                  </a:cubicBezTo>
                  <a:cubicBezTo>
                    <a:pt x="4198866" y="1983254"/>
                    <a:pt x="4201213" y="1987948"/>
                    <a:pt x="4203560" y="1990295"/>
                  </a:cubicBezTo>
                  <a:cubicBezTo>
                    <a:pt x="4208254" y="1997337"/>
                    <a:pt x="4212948" y="2002031"/>
                    <a:pt x="4217643" y="2009072"/>
                  </a:cubicBezTo>
                  <a:cubicBezTo>
                    <a:pt x="4219990" y="2013766"/>
                    <a:pt x="4222337" y="2016113"/>
                    <a:pt x="4227031" y="2020807"/>
                  </a:cubicBezTo>
                  <a:cubicBezTo>
                    <a:pt x="4231725" y="2025501"/>
                    <a:pt x="4236419" y="2032542"/>
                    <a:pt x="4241113" y="2037236"/>
                  </a:cubicBezTo>
                  <a:cubicBezTo>
                    <a:pt x="4243460" y="2041930"/>
                    <a:pt x="4248154" y="2046624"/>
                    <a:pt x="4250501" y="2048971"/>
                  </a:cubicBezTo>
                  <a:cubicBezTo>
                    <a:pt x="4255195" y="2053666"/>
                    <a:pt x="4257542" y="2058360"/>
                    <a:pt x="4262237" y="2063054"/>
                  </a:cubicBezTo>
                  <a:cubicBezTo>
                    <a:pt x="4264583" y="2067748"/>
                    <a:pt x="4269277" y="2072442"/>
                    <a:pt x="4271625" y="2077136"/>
                  </a:cubicBezTo>
                  <a:cubicBezTo>
                    <a:pt x="4273972" y="2081830"/>
                    <a:pt x="4278666" y="2086524"/>
                    <a:pt x="4281013" y="2088871"/>
                  </a:cubicBezTo>
                  <a:cubicBezTo>
                    <a:pt x="4285707" y="2093565"/>
                    <a:pt x="4288054" y="2098260"/>
                    <a:pt x="4292748" y="2102954"/>
                  </a:cubicBezTo>
                  <a:cubicBezTo>
                    <a:pt x="4295095" y="2107648"/>
                    <a:pt x="4299789" y="2109995"/>
                    <a:pt x="4302136" y="2114689"/>
                  </a:cubicBezTo>
                  <a:cubicBezTo>
                    <a:pt x="4306830" y="2119383"/>
                    <a:pt x="4309178" y="2124077"/>
                    <a:pt x="4313872" y="2128771"/>
                  </a:cubicBezTo>
                  <a:cubicBezTo>
                    <a:pt x="4316218" y="2131118"/>
                    <a:pt x="4318566" y="2135812"/>
                    <a:pt x="4320913" y="2138159"/>
                  </a:cubicBezTo>
                  <a:cubicBezTo>
                    <a:pt x="4325607" y="2142853"/>
                    <a:pt x="4327954" y="2147548"/>
                    <a:pt x="4332648" y="2152242"/>
                  </a:cubicBezTo>
                  <a:cubicBezTo>
                    <a:pt x="4334995" y="2154589"/>
                    <a:pt x="4337342" y="2156936"/>
                    <a:pt x="4339689" y="2161630"/>
                  </a:cubicBezTo>
                  <a:cubicBezTo>
                    <a:pt x="4344383" y="2166324"/>
                    <a:pt x="4349077" y="2171018"/>
                    <a:pt x="4351424" y="2175712"/>
                  </a:cubicBezTo>
                  <a:cubicBezTo>
                    <a:pt x="4353771" y="2178059"/>
                    <a:pt x="4356118" y="2180406"/>
                    <a:pt x="4358465" y="2182753"/>
                  </a:cubicBezTo>
                  <a:cubicBezTo>
                    <a:pt x="4363159" y="2187447"/>
                    <a:pt x="4367854" y="2192142"/>
                    <a:pt x="4370201" y="2196836"/>
                  </a:cubicBezTo>
                  <a:cubicBezTo>
                    <a:pt x="4372548" y="2199183"/>
                    <a:pt x="4374895" y="2201530"/>
                    <a:pt x="4377242" y="2203877"/>
                  </a:cubicBezTo>
                  <a:cubicBezTo>
                    <a:pt x="4381936" y="2208571"/>
                    <a:pt x="4386630" y="2213265"/>
                    <a:pt x="4388977" y="2217959"/>
                  </a:cubicBezTo>
                  <a:cubicBezTo>
                    <a:pt x="4391324" y="2220306"/>
                    <a:pt x="4393671" y="2222653"/>
                    <a:pt x="4396018" y="2225000"/>
                  </a:cubicBezTo>
                  <a:cubicBezTo>
                    <a:pt x="4400712" y="2229694"/>
                    <a:pt x="4405406" y="2234388"/>
                    <a:pt x="4407753" y="2239082"/>
                  </a:cubicBezTo>
                  <a:cubicBezTo>
                    <a:pt x="4410100" y="2241429"/>
                    <a:pt x="4410100" y="2243776"/>
                    <a:pt x="4412447" y="2243776"/>
                  </a:cubicBezTo>
                  <a:cubicBezTo>
                    <a:pt x="4417141" y="2248470"/>
                    <a:pt x="4421835" y="2253165"/>
                    <a:pt x="4424183" y="2257859"/>
                  </a:cubicBezTo>
                  <a:cubicBezTo>
                    <a:pt x="4426530" y="2260206"/>
                    <a:pt x="4426530" y="2260206"/>
                    <a:pt x="4428877" y="2262553"/>
                  </a:cubicBezTo>
                  <a:cubicBezTo>
                    <a:pt x="4433571" y="2267247"/>
                    <a:pt x="4438265" y="2271941"/>
                    <a:pt x="4442959" y="2276635"/>
                  </a:cubicBezTo>
                  <a:cubicBezTo>
                    <a:pt x="4442959" y="2278982"/>
                    <a:pt x="4445306" y="2278982"/>
                    <a:pt x="4445306" y="2278982"/>
                  </a:cubicBezTo>
                  <a:cubicBezTo>
                    <a:pt x="4442959" y="2283676"/>
                    <a:pt x="4440612" y="2288370"/>
                    <a:pt x="4440612" y="2293064"/>
                  </a:cubicBezTo>
                  <a:cubicBezTo>
                    <a:pt x="4440612" y="2304800"/>
                    <a:pt x="4450000" y="2314188"/>
                    <a:pt x="4461736" y="2314188"/>
                  </a:cubicBezTo>
                  <a:cubicBezTo>
                    <a:pt x="4466430" y="2314188"/>
                    <a:pt x="4471124" y="2311841"/>
                    <a:pt x="4475818" y="2309494"/>
                  </a:cubicBezTo>
                  <a:cubicBezTo>
                    <a:pt x="4478165" y="2311841"/>
                    <a:pt x="4480512" y="2311841"/>
                    <a:pt x="4480512" y="2314188"/>
                  </a:cubicBezTo>
                  <a:cubicBezTo>
                    <a:pt x="4480512" y="2314188"/>
                    <a:pt x="4482859" y="2316535"/>
                    <a:pt x="4482859" y="2316535"/>
                  </a:cubicBezTo>
                  <a:cubicBezTo>
                    <a:pt x="4487553" y="2321229"/>
                    <a:pt x="4494594" y="2328270"/>
                    <a:pt x="4499288" y="2332964"/>
                  </a:cubicBezTo>
                  <a:cubicBezTo>
                    <a:pt x="4499288" y="2332964"/>
                    <a:pt x="4501635" y="2335311"/>
                    <a:pt x="4501635" y="2335311"/>
                  </a:cubicBezTo>
                  <a:cubicBezTo>
                    <a:pt x="4506329" y="2340005"/>
                    <a:pt x="4511023" y="2344700"/>
                    <a:pt x="4518065" y="2349394"/>
                  </a:cubicBezTo>
                  <a:cubicBezTo>
                    <a:pt x="4518065" y="2349394"/>
                    <a:pt x="4520412" y="2351741"/>
                    <a:pt x="4520412" y="2351741"/>
                  </a:cubicBezTo>
                  <a:cubicBezTo>
                    <a:pt x="4525106" y="2356435"/>
                    <a:pt x="4529800" y="2361129"/>
                    <a:pt x="4534494" y="2363476"/>
                  </a:cubicBezTo>
                  <a:cubicBezTo>
                    <a:pt x="4536841" y="2365823"/>
                    <a:pt x="4536841" y="2365823"/>
                    <a:pt x="4539188" y="2368170"/>
                  </a:cubicBezTo>
                  <a:cubicBezTo>
                    <a:pt x="4543882" y="2372864"/>
                    <a:pt x="4548576" y="2375211"/>
                    <a:pt x="4550923" y="2379905"/>
                  </a:cubicBezTo>
                  <a:cubicBezTo>
                    <a:pt x="4553270" y="2382252"/>
                    <a:pt x="4553270" y="2382252"/>
                    <a:pt x="4555617" y="2384599"/>
                  </a:cubicBezTo>
                  <a:cubicBezTo>
                    <a:pt x="4560311" y="2386946"/>
                    <a:pt x="4562658" y="2391640"/>
                    <a:pt x="4567353" y="2393987"/>
                  </a:cubicBezTo>
                  <a:cubicBezTo>
                    <a:pt x="4569699" y="2396334"/>
                    <a:pt x="4569699" y="2396334"/>
                    <a:pt x="4572047" y="2398681"/>
                  </a:cubicBezTo>
                  <a:cubicBezTo>
                    <a:pt x="4576741" y="2401028"/>
                    <a:pt x="4579088" y="2403376"/>
                    <a:pt x="4583782" y="2408070"/>
                  </a:cubicBezTo>
                  <a:cubicBezTo>
                    <a:pt x="4586129" y="2410417"/>
                    <a:pt x="4588476" y="2410417"/>
                    <a:pt x="4588476" y="2412764"/>
                  </a:cubicBezTo>
                  <a:cubicBezTo>
                    <a:pt x="4590823" y="2415111"/>
                    <a:pt x="4595517" y="2417458"/>
                    <a:pt x="4597864" y="2419805"/>
                  </a:cubicBezTo>
                  <a:cubicBezTo>
                    <a:pt x="4600211" y="2422152"/>
                    <a:pt x="4602558" y="2422152"/>
                    <a:pt x="4604905" y="2424499"/>
                  </a:cubicBezTo>
                  <a:cubicBezTo>
                    <a:pt x="4607252" y="2426846"/>
                    <a:pt x="4611946" y="2429193"/>
                    <a:pt x="4614294" y="2431540"/>
                  </a:cubicBezTo>
                  <a:cubicBezTo>
                    <a:pt x="4616640" y="2433887"/>
                    <a:pt x="4618988" y="2433887"/>
                    <a:pt x="4621334" y="2436234"/>
                  </a:cubicBezTo>
                  <a:cubicBezTo>
                    <a:pt x="4623682" y="2438581"/>
                    <a:pt x="4626029" y="2438581"/>
                    <a:pt x="4630723" y="2440928"/>
                  </a:cubicBezTo>
                  <a:cubicBezTo>
                    <a:pt x="4633070" y="2443275"/>
                    <a:pt x="4635417" y="2443275"/>
                    <a:pt x="4637764" y="2443275"/>
                  </a:cubicBezTo>
                  <a:cubicBezTo>
                    <a:pt x="4640111" y="2445622"/>
                    <a:pt x="4642458" y="2445622"/>
                    <a:pt x="4644805" y="2447969"/>
                  </a:cubicBezTo>
                  <a:cubicBezTo>
                    <a:pt x="4647152" y="2447969"/>
                    <a:pt x="4649499" y="2450317"/>
                    <a:pt x="4651846" y="2450317"/>
                  </a:cubicBezTo>
                  <a:cubicBezTo>
                    <a:pt x="4654193" y="2452664"/>
                    <a:pt x="4656540" y="2452664"/>
                    <a:pt x="4658887" y="2455011"/>
                  </a:cubicBezTo>
                  <a:cubicBezTo>
                    <a:pt x="4661234" y="2455011"/>
                    <a:pt x="4663581" y="2457358"/>
                    <a:pt x="4665929" y="2457358"/>
                  </a:cubicBezTo>
                  <a:cubicBezTo>
                    <a:pt x="4668275" y="2457358"/>
                    <a:pt x="4670623" y="2459705"/>
                    <a:pt x="4672970" y="2459705"/>
                  </a:cubicBezTo>
                  <a:cubicBezTo>
                    <a:pt x="4675317" y="2459705"/>
                    <a:pt x="4677664" y="2462052"/>
                    <a:pt x="4680011" y="2462052"/>
                  </a:cubicBezTo>
                  <a:cubicBezTo>
                    <a:pt x="4682358" y="2462052"/>
                    <a:pt x="4684705" y="2464399"/>
                    <a:pt x="4687052" y="2464399"/>
                  </a:cubicBezTo>
                  <a:cubicBezTo>
                    <a:pt x="4689399" y="2464399"/>
                    <a:pt x="4691746" y="2466746"/>
                    <a:pt x="4694093" y="2466746"/>
                  </a:cubicBezTo>
                  <a:cubicBezTo>
                    <a:pt x="4694093" y="2466746"/>
                    <a:pt x="4694093" y="2466746"/>
                    <a:pt x="4696440" y="2466746"/>
                  </a:cubicBezTo>
                  <a:cubicBezTo>
                    <a:pt x="4696440" y="2469093"/>
                    <a:pt x="4696440" y="2469093"/>
                    <a:pt x="4696440" y="2471440"/>
                  </a:cubicBezTo>
                  <a:cubicBezTo>
                    <a:pt x="4696440" y="2471440"/>
                    <a:pt x="4696440" y="2471440"/>
                    <a:pt x="4696440" y="2471440"/>
                  </a:cubicBezTo>
                  <a:cubicBezTo>
                    <a:pt x="4694093" y="2473787"/>
                    <a:pt x="4691746" y="2476134"/>
                    <a:pt x="4691746" y="2478481"/>
                  </a:cubicBezTo>
                  <a:lnTo>
                    <a:pt x="4684705" y="2480828"/>
                  </a:lnTo>
                  <a:cubicBezTo>
                    <a:pt x="4677664" y="2483175"/>
                    <a:pt x="4668275" y="2485522"/>
                    <a:pt x="4661234" y="2490216"/>
                  </a:cubicBezTo>
                  <a:cubicBezTo>
                    <a:pt x="4647152" y="2494910"/>
                    <a:pt x="4635417" y="2499605"/>
                    <a:pt x="4621334" y="2504299"/>
                  </a:cubicBezTo>
                  <a:cubicBezTo>
                    <a:pt x="4618988" y="2497258"/>
                    <a:pt x="4611946" y="2492563"/>
                    <a:pt x="4602558" y="2492563"/>
                  </a:cubicBezTo>
                  <a:cubicBezTo>
                    <a:pt x="4595517" y="2492563"/>
                    <a:pt x="4590823" y="2494910"/>
                    <a:pt x="4586129" y="2499605"/>
                  </a:cubicBezTo>
                  <a:cubicBezTo>
                    <a:pt x="4572047" y="2487869"/>
                    <a:pt x="4555617" y="2478481"/>
                    <a:pt x="4541535" y="2464399"/>
                  </a:cubicBezTo>
                  <a:cubicBezTo>
                    <a:pt x="4539188" y="2462052"/>
                    <a:pt x="4536841" y="2459705"/>
                    <a:pt x="4534494" y="2457358"/>
                  </a:cubicBezTo>
                  <a:cubicBezTo>
                    <a:pt x="4527453" y="2450317"/>
                    <a:pt x="4520412" y="2443275"/>
                    <a:pt x="4511023" y="2436234"/>
                  </a:cubicBezTo>
                  <a:cubicBezTo>
                    <a:pt x="4508676" y="2433887"/>
                    <a:pt x="4503982" y="2429193"/>
                    <a:pt x="4501635" y="2426846"/>
                  </a:cubicBezTo>
                  <a:cubicBezTo>
                    <a:pt x="4494594" y="2419805"/>
                    <a:pt x="4487553" y="2412764"/>
                    <a:pt x="4480512" y="2405723"/>
                  </a:cubicBezTo>
                  <a:cubicBezTo>
                    <a:pt x="4475818" y="2401028"/>
                    <a:pt x="4473471" y="2398681"/>
                    <a:pt x="4468776" y="2393987"/>
                  </a:cubicBezTo>
                  <a:cubicBezTo>
                    <a:pt x="4461736" y="2386946"/>
                    <a:pt x="4457041" y="2379905"/>
                    <a:pt x="4450000" y="2372864"/>
                  </a:cubicBezTo>
                  <a:cubicBezTo>
                    <a:pt x="4445306" y="2368170"/>
                    <a:pt x="4442959" y="2363476"/>
                    <a:pt x="4438265" y="2358782"/>
                  </a:cubicBezTo>
                  <a:cubicBezTo>
                    <a:pt x="4431224" y="2351741"/>
                    <a:pt x="4426530" y="2344700"/>
                    <a:pt x="4419489" y="2337658"/>
                  </a:cubicBezTo>
                  <a:cubicBezTo>
                    <a:pt x="4414795" y="2332964"/>
                    <a:pt x="4412447" y="2328270"/>
                    <a:pt x="4407753" y="2323576"/>
                  </a:cubicBezTo>
                  <a:cubicBezTo>
                    <a:pt x="4403059" y="2316535"/>
                    <a:pt x="4396018" y="2309494"/>
                    <a:pt x="4391324" y="2302453"/>
                  </a:cubicBezTo>
                  <a:cubicBezTo>
                    <a:pt x="4386630" y="2297759"/>
                    <a:pt x="4384283" y="2290717"/>
                    <a:pt x="4379589" y="2286023"/>
                  </a:cubicBezTo>
                  <a:cubicBezTo>
                    <a:pt x="4374895" y="2278982"/>
                    <a:pt x="4367854" y="2271941"/>
                    <a:pt x="4363159" y="2262553"/>
                  </a:cubicBezTo>
                  <a:cubicBezTo>
                    <a:pt x="4358465" y="2257859"/>
                    <a:pt x="4353771" y="2250818"/>
                    <a:pt x="4351424" y="2243776"/>
                  </a:cubicBezTo>
                  <a:cubicBezTo>
                    <a:pt x="4346730" y="2236735"/>
                    <a:pt x="4339689" y="2229694"/>
                    <a:pt x="4334995" y="2220306"/>
                  </a:cubicBezTo>
                  <a:cubicBezTo>
                    <a:pt x="4330301" y="2213265"/>
                    <a:pt x="4325607" y="2208571"/>
                    <a:pt x="4323260" y="2201530"/>
                  </a:cubicBezTo>
                  <a:cubicBezTo>
                    <a:pt x="4318566" y="2194489"/>
                    <a:pt x="4311524" y="2185100"/>
                    <a:pt x="4306830" y="2178059"/>
                  </a:cubicBezTo>
                  <a:cubicBezTo>
                    <a:pt x="4302136" y="2171018"/>
                    <a:pt x="4297442" y="2163977"/>
                    <a:pt x="4292748" y="2156936"/>
                  </a:cubicBezTo>
                  <a:cubicBezTo>
                    <a:pt x="4288054" y="2149895"/>
                    <a:pt x="4283360" y="2140506"/>
                    <a:pt x="4276319" y="2133465"/>
                  </a:cubicBezTo>
                  <a:cubicBezTo>
                    <a:pt x="4271625" y="2126424"/>
                    <a:pt x="4266931" y="2119383"/>
                    <a:pt x="4262237" y="2112342"/>
                  </a:cubicBezTo>
                  <a:cubicBezTo>
                    <a:pt x="4257542" y="2105301"/>
                    <a:pt x="4252848" y="2095912"/>
                    <a:pt x="4245807" y="2088871"/>
                  </a:cubicBezTo>
                  <a:cubicBezTo>
                    <a:pt x="4241113" y="2081830"/>
                    <a:pt x="4236419" y="2074789"/>
                    <a:pt x="4231725" y="2067748"/>
                  </a:cubicBezTo>
                  <a:cubicBezTo>
                    <a:pt x="4227031" y="2058360"/>
                    <a:pt x="4222337" y="2051319"/>
                    <a:pt x="4215296" y="2041930"/>
                  </a:cubicBezTo>
                  <a:cubicBezTo>
                    <a:pt x="4210601" y="2034889"/>
                    <a:pt x="4205907" y="2027848"/>
                    <a:pt x="4201213" y="2018460"/>
                  </a:cubicBezTo>
                  <a:cubicBezTo>
                    <a:pt x="4196519" y="2011419"/>
                    <a:pt x="4191825" y="2002031"/>
                    <a:pt x="4187131" y="1994990"/>
                  </a:cubicBezTo>
                  <a:cubicBezTo>
                    <a:pt x="4182437" y="1987948"/>
                    <a:pt x="4177743" y="1978560"/>
                    <a:pt x="4173049" y="1971519"/>
                  </a:cubicBezTo>
                  <a:cubicBezTo>
                    <a:pt x="4168355" y="1962131"/>
                    <a:pt x="4163660" y="1955090"/>
                    <a:pt x="4158966" y="1945702"/>
                  </a:cubicBezTo>
                  <a:cubicBezTo>
                    <a:pt x="4154272" y="1938660"/>
                    <a:pt x="4149578" y="1929272"/>
                    <a:pt x="4144884" y="1922231"/>
                  </a:cubicBezTo>
                  <a:cubicBezTo>
                    <a:pt x="4142537" y="1917537"/>
                    <a:pt x="4140190" y="1912843"/>
                    <a:pt x="4137843" y="1908149"/>
                  </a:cubicBezTo>
                  <a:cubicBezTo>
                    <a:pt x="4137843" y="1908149"/>
                    <a:pt x="4137843" y="1908149"/>
                    <a:pt x="4137843" y="1908149"/>
                  </a:cubicBezTo>
                  <a:cubicBezTo>
                    <a:pt x="4142537" y="1912843"/>
                    <a:pt x="4144884" y="1917537"/>
                    <a:pt x="4149578" y="1922231"/>
                  </a:cubicBezTo>
                  <a:cubicBezTo>
                    <a:pt x="4151925" y="1919884"/>
                    <a:pt x="4154272" y="1922231"/>
                    <a:pt x="4154272" y="1924578"/>
                  </a:cubicBezTo>
                  <a:close/>
                  <a:moveTo>
                    <a:pt x="4724605" y="2499605"/>
                  </a:moveTo>
                  <a:cubicBezTo>
                    <a:pt x="4724605" y="2499605"/>
                    <a:pt x="4726952" y="2501952"/>
                    <a:pt x="4726952" y="2501952"/>
                  </a:cubicBezTo>
                  <a:cubicBezTo>
                    <a:pt x="4729299" y="2504299"/>
                    <a:pt x="4729299" y="2504299"/>
                    <a:pt x="4731646" y="2506646"/>
                  </a:cubicBezTo>
                  <a:cubicBezTo>
                    <a:pt x="4731646" y="2506646"/>
                    <a:pt x="4733993" y="2508993"/>
                    <a:pt x="4733993" y="2508993"/>
                  </a:cubicBezTo>
                  <a:cubicBezTo>
                    <a:pt x="4736340" y="2508993"/>
                    <a:pt x="4736340" y="2511340"/>
                    <a:pt x="4738687" y="2511340"/>
                  </a:cubicBezTo>
                  <a:cubicBezTo>
                    <a:pt x="4738687" y="2511340"/>
                    <a:pt x="4741034" y="2513687"/>
                    <a:pt x="4741034" y="2513687"/>
                  </a:cubicBezTo>
                  <a:cubicBezTo>
                    <a:pt x="4743381" y="2513687"/>
                    <a:pt x="4743381" y="2516034"/>
                    <a:pt x="4745728" y="2516034"/>
                  </a:cubicBezTo>
                  <a:cubicBezTo>
                    <a:pt x="4745728" y="2516034"/>
                    <a:pt x="4748075" y="2516034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23075"/>
                    <a:pt x="4750422" y="2527769"/>
                    <a:pt x="4752769" y="2530116"/>
                  </a:cubicBezTo>
                  <a:cubicBezTo>
                    <a:pt x="4750422" y="2532463"/>
                    <a:pt x="4748075" y="2532463"/>
                    <a:pt x="4745728" y="2534810"/>
                  </a:cubicBezTo>
                  <a:cubicBezTo>
                    <a:pt x="4743381" y="2534810"/>
                    <a:pt x="4741034" y="2537157"/>
                    <a:pt x="4738687" y="2537157"/>
                  </a:cubicBezTo>
                  <a:cubicBezTo>
                    <a:pt x="4733993" y="2539504"/>
                    <a:pt x="4731646" y="2539504"/>
                    <a:pt x="4726952" y="2539504"/>
                  </a:cubicBezTo>
                  <a:cubicBezTo>
                    <a:pt x="4724605" y="2539504"/>
                    <a:pt x="4722257" y="2541851"/>
                    <a:pt x="4719911" y="2541851"/>
                  </a:cubicBezTo>
                  <a:cubicBezTo>
                    <a:pt x="4712869" y="2541851"/>
                    <a:pt x="4708175" y="2544198"/>
                    <a:pt x="4701134" y="2544198"/>
                  </a:cubicBezTo>
                  <a:cubicBezTo>
                    <a:pt x="4701134" y="2544198"/>
                    <a:pt x="4701134" y="2544198"/>
                    <a:pt x="4701134" y="2544198"/>
                  </a:cubicBezTo>
                  <a:cubicBezTo>
                    <a:pt x="4696440" y="2544198"/>
                    <a:pt x="4691746" y="2544198"/>
                    <a:pt x="4687052" y="2544198"/>
                  </a:cubicBezTo>
                  <a:cubicBezTo>
                    <a:pt x="4684705" y="2544198"/>
                    <a:pt x="4684705" y="2544198"/>
                    <a:pt x="4682358" y="2544198"/>
                  </a:cubicBezTo>
                  <a:cubicBezTo>
                    <a:pt x="4680011" y="2544198"/>
                    <a:pt x="4675317" y="2544198"/>
                    <a:pt x="4672970" y="2541851"/>
                  </a:cubicBezTo>
                  <a:cubicBezTo>
                    <a:pt x="4670623" y="2541851"/>
                    <a:pt x="4670623" y="2541851"/>
                    <a:pt x="4668275" y="2539504"/>
                  </a:cubicBezTo>
                  <a:cubicBezTo>
                    <a:pt x="4665929" y="2539504"/>
                    <a:pt x="4663581" y="2537157"/>
                    <a:pt x="4658887" y="2537157"/>
                  </a:cubicBezTo>
                  <a:cubicBezTo>
                    <a:pt x="4656540" y="2537157"/>
                    <a:pt x="4654193" y="2534810"/>
                    <a:pt x="4654193" y="2534810"/>
                  </a:cubicBezTo>
                  <a:cubicBezTo>
                    <a:pt x="4651846" y="2534810"/>
                    <a:pt x="4649499" y="2532463"/>
                    <a:pt x="4647152" y="2532463"/>
                  </a:cubicBezTo>
                  <a:cubicBezTo>
                    <a:pt x="4644805" y="2532463"/>
                    <a:pt x="4642458" y="2530116"/>
                    <a:pt x="4640111" y="2530116"/>
                  </a:cubicBezTo>
                  <a:cubicBezTo>
                    <a:pt x="4637764" y="2530116"/>
                    <a:pt x="4635417" y="2527769"/>
                    <a:pt x="4633070" y="2527769"/>
                  </a:cubicBezTo>
                  <a:cubicBezTo>
                    <a:pt x="4630723" y="2527769"/>
                    <a:pt x="4628376" y="2525422"/>
                    <a:pt x="4626029" y="2525422"/>
                  </a:cubicBezTo>
                  <a:cubicBezTo>
                    <a:pt x="4623682" y="2523075"/>
                    <a:pt x="4621334" y="2523075"/>
                    <a:pt x="4618988" y="2520728"/>
                  </a:cubicBezTo>
                  <a:cubicBezTo>
                    <a:pt x="4616640" y="2518381"/>
                    <a:pt x="4614294" y="2518381"/>
                    <a:pt x="4611946" y="2516034"/>
                  </a:cubicBezTo>
                  <a:cubicBezTo>
                    <a:pt x="4609599" y="2516034"/>
                    <a:pt x="4609599" y="2513687"/>
                    <a:pt x="4607252" y="2513687"/>
                  </a:cubicBezTo>
                  <a:cubicBezTo>
                    <a:pt x="4609599" y="2511340"/>
                    <a:pt x="4611946" y="2506646"/>
                    <a:pt x="4611946" y="2501952"/>
                  </a:cubicBezTo>
                  <a:cubicBezTo>
                    <a:pt x="4611946" y="2501952"/>
                    <a:pt x="4611946" y="2499605"/>
                    <a:pt x="4611946" y="2499605"/>
                  </a:cubicBezTo>
                  <a:cubicBezTo>
                    <a:pt x="4616640" y="2499605"/>
                    <a:pt x="4618988" y="2497258"/>
                    <a:pt x="4623682" y="2497258"/>
                  </a:cubicBezTo>
                  <a:cubicBezTo>
                    <a:pt x="4630723" y="2494910"/>
                    <a:pt x="4637764" y="2494910"/>
                    <a:pt x="4644805" y="2492563"/>
                  </a:cubicBezTo>
                  <a:cubicBezTo>
                    <a:pt x="4647152" y="2492563"/>
                    <a:pt x="4649499" y="2492563"/>
                    <a:pt x="4651846" y="2490216"/>
                  </a:cubicBezTo>
                  <a:cubicBezTo>
                    <a:pt x="4663581" y="2487869"/>
                    <a:pt x="4672970" y="2485522"/>
                    <a:pt x="4684705" y="2480828"/>
                  </a:cubicBezTo>
                  <a:cubicBezTo>
                    <a:pt x="4687052" y="2487869"/>
                    <a:pt x="4694093" y="2494910"/>
                    <a:pt x="4703481" y="2494910"/>
                  </a:cubicBezTo>
                  <a:cubicBezTo>
                    <a:pt x="4708175" y="2494910"/>
                    <a:pt x="4710522" y="2492563"/>
                    <a:pt x="4715216" y="2490216"/>
                  </a:cubicBezTo>
                  <a:cubicBezTo>
                    <a:pt x="4715216" y="2490216"/>
                    <a:pt x="4717563" y="2492563"/>
                    <a:pt x="4717563" y="2492563"/>
                  </a:cubicBezTo>
                  <a:cubicBezTo>
                    <a:pt x="4722257" y="2497258"/>
                    <a:pt x="4722257" y="2499605"/>
                    <a:pt x="4724605" y="2499605"/>
                  </a:cubicBezTo>
                  <a:close/>
                  <a:moveTo>
                    <a:pt x="4804404" y="2600527"/>
                  </a:moveTo>
                  <a:cubicBezTo>
                    <a:pt x="4802057" y="2614610"/>
                    <a:pt x="4799710" y="2628692"/>
                    <a:pt x="4797363" y="2642774"/>
                  </a:cubicBezTo>
                  <a:cubicBezTo>
                    <a:pt x="4795016" y="2652163"/>
                    <a:pt x="4795016" y="2661551"/>
                    <a:pt x="4792669" y="2670939"/>
                  </a:cubicBezTo>
                  <a:cubicBezTo>
                    <a:pt x="4790322" y="2685021"/>
                    <a:pt x="4787975" y="2699103"/>
                    <a:pt x="4783281" y="2715533"/>
                  </a:cubicBezTo>
                  <a:cubicBezTo>
                    <a:pt x="4780934" y="2722574"/>
                    <a:pt x="4780934" y="2731962"/>
                    <a:pt x="4778587" y="2739003"/>
                  </a:cubicBezTo>
                  <a:cubicBezTo>
                    <a:pt x="4773892" y="2757780"/>
                    <a:pt x="4769198" y="2774209"/>
                    <a:pt x="4764504" y="2790638"/>
                  </a:cubicBezTo>
                  <a:cubicBezTo>
                    <a:pt x="4764504" y="2795332"/>
                    <a:pt x="4762157" y="2800026"/>
                    <a:pt x="4762157" y="2802374"/>
                  </a:cubicBezTo>
                  <a:cubicBezTo>
                    <a:pt x="4755116" y="2823497"/>
                    <a:pt x="4748075" y="2844620"/>
                    <a:pt x="4741034" y="2863397"/>
                  </a:cubicBezTo>
                  <a:cubicBezTo>
                    <a:pt x="4738687" y="2868091"/>
                    <a:pt x="4736340" y="2872785"/>
                    <a:pt x="4733993" y="2879826"/>
                  </a:cubicBezTo>
                  <a:cubicBezTo>
                    <a:pt x="4729299" y="2893908"/>
                    <a:pt x="4722257" y="2907991"/>
                    <a:pt x="4717563" y="2922073"/>
                  </a:cubicBezTo>
                  <a:cubicBezTo>
                    <a:pt x="4715216" y="2929114"/>
                    <a:pt x="4710522" y="2936155"/>
                    <a:pt x="4705828" y="2943196"/>
                  </a:cubicBezTo>
                  <a:cubicBezTo>
                    <a:pt x="4703481" y="2947890"/>
                    <a:pt x="4701134" y="2954932"/>
                    <a:pt x="4698787" y="2959626"/>
                  </a:cubicBezTo>
                  <a:cubicBezTo>
                    <a:pt x="4696440" y="2959626"/>
                    <a:pt x="4696440" y="2959626"/>
                    <a:pt x="4694093" y="2959626"/>
                  </a:cubicBezTo>
                  <a:cubicBezTo>
                    <a:pt x="4694093" y="2954932"/>
                    <a:pt x="4696440" y="2950237"/>
                    <a:pt x="4696440" y="2945543"/>
                  </a:cubicBezTo>
                  <a:cubicBezTo>
                    <a:pt x="4696440" y="2945543"/>
                    <a:pt x="4696440" y="2943196"/>
                    <a:pt x="4696440" y="2943196"/>
                  </a:cubicBezTo>
                  <a:cubicBezTo>
                    <a:pt x="4698787" y="2933808"/>
                    <a:pt x="4698787" y="2924420"/>
                    <a:pt x="4701134" y="2917379"/>
                  </a:cubicBezTo>
                  <a:cubicBezTo>
                    <a:pt x="4701134" y="2915032"/>
                    <a:pt x="4701134" y="2910338"/>
                    <a:pt x="4703481" y="2907991"/>
                  </a:cubicBezTo>
                  <a:cubicBezTo>
                    <a:pt x="4705828" y="2900949"/>
                    <a:pt x="4705828" y="2893908"/>
                    <a:pt x="4705828" y="2886867"/>
                  </a:cubicBezTo>
                  <a:cubicBezTo>
                    <a:pt x="4705828" y="2882173"/>
                    <a:pt x="4708175" y="2877479"/>
                    <a:pt x="4708175" y="2872785"/>
                  </a:cubicBezTo>
                  <a:cubicBezTo>
                    <a:pt x="4708175" y="2868091"/>
                    <a:pt x="4710522" y="2861050"/>
                    <a:pt x="4710522" y="2856356"/>
                  </a:cubicBezTo>
                  <a:cubicBezTo>
                    <a:pt x="4710522" y="2849314"/>
                    <a:pt x="4712869" y="2844620"/>
                    <a:pt x="4712869" y="2837579"/>
                  </a:cubicBezTo>
                  <a:cubicBezTo>
                    <a:pt x="4712869" y="2832885"/>
                    <a:pt x="4715216" y="2828191"/>
                    <a:pt x="4715216" y="2823497"/>
                  </a:cubicBezTo>
                  <a:cubicBezTo>
                    <a:pt x="4717563" y="2816456"/>
                    <a:pt x="4717563" y="2809415"/>
                    <a:pt x="4719911" y="2802374"/>
                  </a:cubicBezTo>
                  <a:cubicBezTo>
                    <a:pt x="4719911" y="2800026"/>
                    <a:pt x="4719911" y="2795332"/>
                    <a:pt x="4722257" y="2792985"/>
                  </a:cubicBezTo>
                  <a:cubicBezTo>
                    <a:pt x="4724605" y="2785944"/>
                    <a:pt x="4724605" y="2776556"/>
                    <a:pt x="4726952" y="2769515"/>
                  </a:cubicBezTo>
                  <a:cubicBezTo>
                    <a:pt x="4726952" y="2767168"/>
                    <a:pt x="4726952" y="2764821"/>
                    <a:pt x="4729299" y="2762474"/>
                  </a:cubicBezTo>
                  <a:cubicBezTo>
                    <a:pt x="4731646" y="2753085"/>
                    <a:pt x="4731646" y="2746044"/>
                    <a:pt x="4733993" y="2736656"/>
                  </a:cubicBezTo>
                  <a:cubicBezTo>
                    <a:pt x="4733993" y="2734309"/>
                    <a:pt x="4733993" y="2731962"/>
                    <a:pt x="4736340" y="2729615"/>
                  </a:cubicBezTo>
                  <a:cubicBezTo>
                    <a:pt x="4738687" y="2720227"/>
                    <a:pt x="4738687" y="2713186"/>
                    <a:pt x="4741034" y="2703798"/>
                  </a:cubicBezTo>
                  <a:cubicBezTo>
                    <a:pt x="4741034" y="2703798"/>
                    <a:pt x="4741034" y="2703798"/>
                    <a:pt x="4741034" y="2701451"/>
                  </a:cubicBezTo>
                  <a:cubicBezTo>
                    <a:pt x="4750422" y="2652163"/>
                    <a:pt x="4759810" y="2605222"/>
                    <a:pt x="4771546" y="2562975"/>
                  </a:cubicBezTo>
                  <a:cubicBezTo>
                    <a:pt x="4771546" y="2560628"/>
                    <a:pt x="4773892" y="2555934"/>
                    <a:pt x="4773892" y="2553587"/>
                  </a:cubicBezTo>
                  <a:cubicBezTo>
                    <a:pt x="4776240" y="2548892"/>
                    <a:pt x="4776240" y="2544198"/>
                    <a:pt x="4778587" y="2539504"/>
                  </a:cubicBezTo>
                  <a:cubicBezTo>
                    <a:pt x="4778587" y="2537157"/>
                    <a:pt x="4778587" y="2537157"/>
                    <a:pt x="4780934" y="2534810"/>
                  </a:cubicBezTo>
                  <a:cubicBezTo>
                    <a:pt x="4787975" y="2532463"/>
                    <a:pt x="4792669" y="2525422"/>
                    <a:pt x="4792669" y="2516034"/>
                  </a:cubicBezTo>
                  <a:cubicBezTo>
                    <a:pt x="4792669" y="2511340"/>
                    <a:pt x="4790322" y="2508993"/>
                    <a:pt x="4787975" y="2504299"/>
                  </a:cubicBezTo>
                  <a:cubicBezTo>
                    <a:pt x="4787975" y="2501952"/>
                    <a:pt x="4787975" y="2499605"/>
                    <a:pt x="4790322" y="2499605"/>
                  </a:cubicBezTo>
                  <a:cubicBezTo>
                    <a:pt x="4790322" y="2497258"/>
                    <a:pt x="4792669" y="2494910"/>
                    <a:pt x="4792669" y="2492563"/>
                  </a:cubicBezTo>
                  <a:cubicBezTo>
                    <a:pt x="4795016" y="2492563"/>
                    <a:pt x="4795016" y="2492563"/>
                    <a:pt x="4797363" y="2492563"/>
                  </a:cubicBezTo>
                  <a:cubicBezTo>
                    <a:pt x="4804404" y="2492563"/>
                    <a:pt x="4811445" y="2487869"/>
                    <a:pt x="4813793" y="2483175"/>
                  </a:cubicBezTo>
                  <a:cubicBezTo>
                    <a:pt x="4813793" y="2485522"/>
                    <a:pt x="4813793" y="2487869"/>
                    <a:pt x="4813793" y="2492563"/>
                  </a:cubicBezTo>
                  <a:cubicBezTo>
                    <a:pt x="4813793" y="2501952"/>
                    <a:pt x="4813793" y="2511340"/>
                    <a:pt x="4811445" y="2520728"/>
                  </a:cubicBezTo>
                  <a:cubicBezTo>
                    <a:pt x="4804404" y="2523075"/>
                    <a:pt x="4799710" y="2530116"/>
                    <a:pt x="4799710" y="2539504"/>
                  </a:cubicBezTo>
                  <a:cubicBezTo>
                    <a:pt x="4799710" y="2546545"/>
                    <a:pt x="4802057" y="2551240"/>
                    <a:pt x="4806751" y="2555934"/>
                  </a:cubicBezTo>
                  <a:cubicBezTo>
                    <a:pt x="4806751" y="2560628"/>
                    <a:pt x="4806751" y="2562975"/>
                    <a:pt x="4804404" y="2567669"/>
                  </a:cubicBezTo>
                  <a:cubicBezTo>
                    <a:pt x="4806751" y="2579404"/>
                    <a:pt x="4806751" y="2591139"/>
                    <a:pt x="4804404" y="2600527"/>
                  </a:cubicBezTo>
                  <a:close/>
                  <a:moveTo>
                    <a:pt x="4665929" y="3051160"/>
                  </a:moveTo>
                  <a:cubicBezTo>
                    <a:pt x="4663581" y="3060549"/>
                    <a:pt x="4658887" y="3069937"/>
                    <a:pt x="4656540" y="3076978"/>
                  </a:cubicBezTo>
                  <a:cubicBezTo>
                    <a:pt x="4654193" y="3076978"/>
                    <a:pt x="4651846" y="3076978"/>
                    <a:pt x="4649499" y="3076978"/>
                  </a:cubicBezTo>
                  <a:cubicBezTo>
                    <a:pt x="4649499" y="3076978"/>
                    <a:pt x="4649499" y="3076978"/>
                    <a:pt x="4647152" y="3076978"/>
                  </a:cubicBezTo>
                  <a:cubicBezTo>
                    <a:pt x="4647152" y="3074631"/>
                    <a:pt x="4647152" y="3072284"/>
                    <a:pt x="4647152" y="3069937"/>
                  </a:cubicBezTo>
                  <a:cubicBezTo>
                    <a:pt x="4647152" y="3065243"/>
                    <a:pt x="4647152" y="3060549"/>
                    <a:pt x="4647152" y="3058201"/>
                  </a:cubicBezTo>
                  <a:cubicBezTo>
                    <a:pt x="4647152" y="3053507"/>
                    <a:pt x="4647152" y="3048813"/>
                    <a:pt x="4644805" y="3044119"/>
                  </a:cubicBezTo>
                  <a:cubicBezTo>
                    <a:pt x="4644805" y="3041772"/>
                    <a:pt x="4644805" y="3039425"/>
                    <a:pt x="4644805" y="3037078"/>
                  </a:cubicBezTo>
                  <a:cubicBezTo>
                    <a:pt x="4644805" y="3027690"/>
                    <a:pt x="4642458" y="3015955"/>
                    <a:pt x="4642458" y="3004220"/>
                  </a:cubicBezTo>
                  <a:cubicBezTo>
                    <a:pt x="4651846" y="3004220"/>
                    <a:pt x="4658887" y="2997178"/>
                    <a:pt x="4658887" y="2987790"/>
                  </a:cubicBezTo>
                  <a:cubicBezTo>
                    <a:pt x="4658887" y="2987790"/>
                    <a:pt x="4661234" y="2987790"/>
                    <a:pt x="4661234" y="2987790"/>
                  </a:cubicBezTo>
                  <a:cubicBezTo>
                    <a:pt x="4661234" y="2987790"/>
                    <a:pt x="4661234" y="2987790"/>
                    <a:pt x="4663581" y="2987790"/>
                  </a:cubicBezTo>
                  <a:cubicBezTo>
                    <a:pt x="4665929" y="2987790"/>
                    <a:pt x="4668275" y="2987790"/>
                    <a:pt x="4670623" y="2987790"/>
                  </a:cubicBezTo>
                  <a:cubicBezTo>
                    <a:pt x="4672970" y="2992484"/>
                    <a:pt x="4677664" y="2997178"/>
                    <a:pt x="4682358" y="2999525"/>
                  </a:cubicBezTo>
                  <a:cubicBezTo>
                    <a:pt x="4677664" y="3013608"/>
                    <a:pt x="4672970" y="3025343"/>
                    <a:pt x="4668275" y="3039425"/>
                  </a:cubicBezTo>
                  <a:cubicBezTo>
                    <a:pt x="4670623" y="3041772"/>
                    <a:pt x="4668275" y="3046466"/>
                    <a:pt x="4665929" y="3051160"/>
                  </a:cubicBezTo>
                  <a:close/>
                  <a:moveTo>
                    <a:pt x="4595517" y="3243618"/>
                  </a:moveTo>
                  <a:cubicBezTo>
                    <a:pt x="4593170" y="3248312"/>
                    <a:pt x="4590823" y="3253006"/>
                    <a:pt x="4590823" y="3257700"/>
                  </a:cubicBezTo>
                  <a:cubicBezTo>
                    <a:pt x="4576741" y="3292906"/>
                    <a:pt x="4565005" y="3325765"/>
                    <a:pt x="4550923" y="3358623"/>
                  </a:cubicBezTo>
                  <a:cubicBezTo>
                    <a:pt x="4548576" y="3363318"/>
                    <a:pt x="4546229" y="3368012"/>
                    <a:pt x="4543882" y="3372706"/>
                  </a:cubicBezTo>
                  <a:cubicBezTo>
                    <a:pt x="4529800" y="3405564"/>
                    <a:pt x="4515717" y="3438423"/>
                    <a:pt x="4501635" y="3471282"/>
                  </a:cubicBezTo>
                  <a:cubicBezTo>
                    <a:pt x="4499288" y="3475976"/>
                    <a:pt x="4496941" y="3480670"/>
                    <a:pt x="4496941" y="3485364"/>
                  </a:cubicBezTo>
                  <a:cubicBezTo>
                    <a:pt x="4482859" y="3518223"/>
                    <a:pt x="4466430" y="3551081"/>
                    <a:pt x="4450000" y="3581593"/>
                  </a:cubicBezTo>
                  <a:cubicBezTo>
                    <a:pt x="4447653" y="3586287"/>
                    <a:pt x="4445306" y="3588634"/>
                    <a:pt x="4445306" y="3593328"/>
                  </a:cubicBezTo>
                  <a:cubicBezTo>
                    <a:pt x="4435918" y="3614451"/>
                    <a:pt x="4424183" y="3633228"/>
                    <a:pt x="4414795" y="3652004"/>
                  </a:cubicBezTo>
                  <a:cubicBezTo>
                    <a:pt x="4374895" y="3689557"/>
                    <a:pt x="4334995" y="3724763"/>
                    <a:pt x="4290401" y="3757621"/>
                  </a:cubicBezTo>
                  <a:cubicBezTo>
                    <a:pt x="4292748" y="3752927"/>
                    <a:pt x="4297442" y="3748233"/>
                    <a:pt x="4299789" y="3743539"/>
                  </a:cubicBezTo>
                  <a:cubicBezTo>
                    <a:pt x="4313872" y="3724763"/>
                    <a:pt x="4327954" y="3705986"/>
                    <a:pt x="4339689" y="3684863"/>
                  </a:cubicBezTo>
                  <a:cubicBezTo>
                    <a:pt x="4349077" y="3673128"/>
                    <a:pt x="4356118" y="3659045"/>
                    <a:pt x="4365507" y="3647310"/>
                  </a:cubicBezTo>
                  <a:cubicBezTo>
                    <a:pt x="4377242" y="3628534"/>
                    <a:pt x="4388977" y="3612105"/>
                    <a:pt x="4400712" y="3593328"/>
                  </a:cubicBezTo>
                  <a:cubicBezTo>
                    <a:pt x="4410100" y="3579246"/>
                    <a:pt x="4417141" y="3565164"/>
                    <a:pt x="4426530" y="3551081"/>
                  </a:cubicBezTo>
                  <a:cubicBezTo>
                    <a:pt x="4435918" y="3534652"/>
                    <a:pt x="4447653" y="3515876"/>
                    <a:pt x="4457041" y="3499446"/>
                  </a:cubicBezTo>
                  <a:cubicBezTo>
                    <a:pt x="4464082" y="3485364"/>
                    <a:pt x="4473471" y="3471282"/>
                    <a:pt x="4480512" y="3457199"/>
                  </a:cubicBezTo>
                  <a:cubicBezTo>
                    <a:pt x="4489900" y="3440770"/>
                    <a:pt x="4499288" y="3421994"/>
                    <a:pt x="4508676" y="3405564"/>
                  </a:cubicBezTo>
                  <a:cubicBezTo>
                    <a:pt x="4515717" y="3391482"/>
                    <a:pt x="4522759" y="3375053"/>
                    <a:pt x="4532147" y="3360971"/>
                  </a:cubicBezTo>
                  <a:cubicBezTo>
                    <a:pt x="4541535" y="3342194"/>
                    <a:pt x="4550923" y="3325765"/>
                    <a:pt x="4557964" y="3306989"/>
                  </a:cubicBezTo>
                  <a:cubicBezTo>
                    <a:pt x="4565005" y="3292906"/>
                    <a:pt x="4572047" y="3276477"/>
                    <a:pt x="4579088" y="3262394"/>
                  </a:cubicBezTo>
                  <a:cubicBezTo>
                    <a:pt x="4586129" y="3243618"/>
                    <a:pt x="4595517" y="3227189"/>
                    <a:pt x="4602558" y="3208413"/>
                  </a:cubicBezTo>
                  <a:cubicBezTo>
                    <a:pt x="4609599" y="3191983"/>
                    <a:pt x="4616640" y="3177901"/>
                    <a:pt x="4621334" y="3161472"/>
                  </a:cubicBezTo>
                  <a:cubicBezTo>
                    <a:pt x="4626029" y="3149737"/>
                    <a:pt x="4630723" y="3138001"/>
                    <a:pt x="4635417" y="3128613"/>
                  </a:cubicBezTo>
                  <a:cubicBezTo>
                    <a:pt x="4635417" y="3130960"/>
                    <a:pt x="4635417" y="3130960"/>
                    <a:pt x="4633070" y="3133307"/>
                  </a:cubicBezTo>
                  <a:cubicBezTo>
                    <a:pt x="4623682" y="3175554"/>
                    <a:pt x="4609599" y="3210759"/>
                    <a:pt x="4595517" y="3243618"/>
                  </a:cubicBezTo>
                  <a:close/>
                  <a:moveTo>
                    <a:pt x="4494594" y="3590981"/>
                  </a:moveTo>
                  <a:cubicBezTo>
                    <a:pt x="4506329" y="3590981"/>
                    <a:pt x="4515717" y="3581593"/>
                    <a:pt x="4515717" y="3569858"/>
                  </a:cubicBezTo>
                  <a:cubicBezTo>
                    <a:pt x="4515717" y="3562816"/>
                    <a:pt x="4513371" y="3558122"/>
                    <a:pt x="4508676" y="3555775"/>
                  </a:cubicBezTo>
                  <a:cubicBezTo>
                    <a:pt x="4567353" y="3487711"/>
                    <a:pt x="4618988" y="3412606"/>
                    <a:pt x="4663581" y="3332806"/>
                  </a:cubicBezTo>
                  <a:cubicBezTo>
                    <a:pt x="4663581" y="3335153"/>
                    <a:pt x="4663581" y="3337500"/>
                    <a:pt x="4665929" y="3339847"/>
                  </a:cubicBezTo>
                  <a:cubicBezTo>
                    <a:pt x="4656540" y="3360971"/>
                    <a:pt x="4647152" y="3382094"/>
                    <a:pt x="4637764" y="3400870"/>
                  </a:cubicBezTo>
                  <a:cubicBezTo>
                    <a:pt x="4588476" y="3492405"/>
                    <a:pt x="4529800" y="3583940"/>
                    <a:pt x="4464082" y="3668434"/>
                  </a:cubicBezTo>
                  <a:cubicBezTo>
                    <a:pt x="4464082" y="3668434"/>
                    <a:pt x="4464082" y="3670781"/>
                    <a:pt x="4461736" y="3670781"/>
                  </a:cubicBezTo>
                  <a:cubicBezTo>
                    <a:pt x="4450000" y="3687210"/>
                    <a:pt x="4435918" y="3703639"/>
                    <a:pt x="4424183" y="3720068"/>
                  </a:cubicBezTo>
                  <a:cubicBezTo>
                    <a:pt x="4421835" y="3722416"/>
                    <a:pt x="4421835" y="3722416"/>
                    <a:pt x="4419489" y="3724763"/>
                  </a:cubicBezTo>
                  <a:cubicBezTo>
                    <a:pt x="4407753" y="3738845"/>
                    <a:pt x="4393671" y="3755274"/>
                    <a:pt x="4381936" y="3769357"/>
                  </a:cubicBezTo>
                  <a:cubicBezTo>
                    <a:pt x="4379589" y="3771704"/>
                    <a:pt x="4377242" y="3774051"/>
                    <a:pt x="4374895" y="3776398"/>
                  </a:cubicBezTo>
                  <a:cubicBezTo>
                    <a:pt x="4363159" y="3790480"/>
                    <a:pt x="4349077" y="3804562"/>
                    <a:pt x="4337342" y="3816298"/>
                  </a:cubicBezTo>
                  <a:cubicBezTo>
                    <a:pt x="4334995" y="3818645"/>
                    <a:pt x="4332648" y="3823339"/>
                    <a:pt x="4327954" y="3825686"/>
                  </a:cubicBezTo>
                  <a:cubicBezTo>
                    <a:pt x="4320913" y="3832727"/>
                    <a:pt x="4313872" y="3842115"/>
                    <a:pt x="4304483" y="3849156"/>
                  </a:cubicBezTo>
                  <a:cubicBezTo>
                    <a:pt x="4306830" y="3844462"/>
                    <a:pt x="4309178" y="3842115"/>
                    <a:pt x="4311524" y="3837421"/>
                  </a:cubicBezTo>
                  <a:cubicBezTo>
                    <a:pt x="4316218" y="3830380"/>
                    <a:pt x="4320913" y="3820992"/>
                    <a:pt x="4325607" y="3813950"/>
                  </a:cubicBezTo>
                  <a:cubicBezTo>
                    <a:pt x="4330301" y="3804562"/>
                    <a:pt x="4337342" y="3795174"/>
                    <a:pt x="4342036" y="3785786"/>
                  </a:cubicBezTo>
                  <a:cubicBezTo>
                    <a:pt x="4346730" y="3778745"/>
                    <a:pt x="4351424" y="3769357"/>
                    <a:pt x="4356118" y="3762315"/>
                  </a:cubicBezTo>
                  <a:cubicBezTo>
                    <a:pt x="4360812" y="3752927"/>
                    <a:pt x="4367854" y="3743539"/>
                    <a:pt x="4372548" y="3734151"/>
                  </a:cubicBezTo>
                  <a:cubicBezTo>
                    <a:pt x="4377242" y="3727110"/>
                    <a:pt x="4381936" y="3717722"/>
                    <a:pt x="4386630" y="3710680"/>
                  </a:cubicBezTo>
                  <a:cubicBezTo>
                    <a:pt x="4391324" y="3701292"/>
                    <a:pt x="4396018" y="3691904"/>
                    <a:pt x="4403059" y="3682516"/>
                  </a:cubicBezTo>
                  <a:cubicBezTo>
                    <a:pt x="4407753" y="3673128"/>
                    <a:pt x="4412447" y="3666087"/>
                    <a:pt x="4417141" y="3656698"/>
                  </a:cubicBezTo>
                  <a:cubicBezTo>
                    <a:pt x="4417141" y="3656698"/>
                    <a:pt x="4417141" y="3656698"/>
                    <a:pt x="4417141" y="3654351"/>
                  </a:cubicBezTo>
                  <a:cubicBezTo>
                    <a:pt x="4440612" y="3630881"/>
                    <a:pt x="4464082" y="3607411"/>
                    <a:pt x="4485206" y="3583940"/>
                  </a:cubicBezTo>
                  <a:cubicBezTo>
                    <a:pt x="4485206" y="3588634"/>
                    <a:pt x="4489900" y="3590981"/>
                    <a:pt x="4494594" y="3590981"/>
                  </a:cubicBezTo>
                  <a:close/>
                  <a:moveTo>
                    <a:pt x="4665929" y="3377400"/>
                  </a:moveTo>
                  <a:cubicBezTo>
                    <a:pt x="4663581" y="3386788"/>
                    <a:pt x="4658887" y="3393829"/>
                    <a:pt x="4656540" y="3403217"/>
                  </a:cubicBezTo>
                  <a:cubicBezTo>
                    <a:pt x="4654193" y="3410258"/>
                    <a:pt x="4649499" y="3417300"/>
                    <a:pt x="4647152" y="3421994"/>
                  </a:cubicBezTo>
                  <a:lnTo>
                    <a:pt x="4647152" y="3421994"/>
                  </a:lnTo>
                  <a:cubicBezTo>
                    <a:pt x="4647152" y="3419647"/>
                    <a:pt x="4649499" y="3417300"/>
                    <a:pt x="4649499" y="3414952"/>
                  </a:cubicBezTo>
                  <a:cubicBezTo>
                    <a:pt x="4651846" y="3405564"/>
                    <a:pt x="4654193" y="3398523"/>
                    <a:pt x="4658887" y="3389135"/>
                  </a:cubicBezTo>
                  <a:cubicBezTo>
                    <a:pt x="4658887" y="3389135"/>
                    <a:pt x="4658887" y="3386788"/>
                    <a:pt x="4658887" y="3386788"/>
                  </a:cubicBezTo>
                  <a:cubicBezTo>
                    <a:pt x="4661234" y="3377400"/>
                    <a:pt x="4663581" y="3368012"/>
                    <a:pt x="4665929" y="3360971"/>
                  </a:cubicBezTo>
                  <a:cubicBezTo>
                    <a:pt x="4665929" y="3358623"/>
                    <a:pt x="4668275" y="3356276"/>
                    <a:pt x="4668275" y="3351582"/>
                  </a:cubicBezTo>
                  <a:cubicBezTo>
                    <a:pt x="4668275" y="3349235"/>
                    <a:pt x="4668275" y="3346888"/>
                    <a:pt x="4670623" y="3344541"/>
                  </a:cubicBezTo>
                  <a:cubicBezTo>
                    <a:pt x="4672970" y="3346888"/>
                    <a:pt x="4675317" y="3346888"/>
                    <a:pt x="4677664" y="3349235"/>
                  </a:cubicBezTo>
                  <a:cubicBezTo>
                    <a:pt x="4675317" y="3353929"/>
                    <a:pt x="4672970" y="3360971"/>
                    <a:pt x="4670623" y="3365665"/>
                  </a:cubicBezTo>
                  <a:cubicBezTo>
                    <a:pt x="4668275" y="3370359"/>
                    <a:pt x="4668275" y="3372706"/>
                    <a:pt x="4665929" y="3377400"/>
                  </a:cubicBezTo>
                  <a:close/>
                  <a:moveTo>
                    <a:pt x="4623682" y="3461893"/>
                  </a:moveTo>
                  <a:cubicBezTo>
                    <a:pt x="4616640" y="3461893"/>
                    <a:pt x="4609599" y="3466588"/>
                    <a:pt x="4607252" y="3471282"/>
                  </a:cubicBezTo>
                  <a:cubicBezTo>
                    <a:pt x="4607252" y="3468935"/>
                    <a:pt x="4609599" y="3468935"/>
                    <a:pt x="4609599" y="3466588"/>
                  </a:cubicBezTo>
                  <a:cubicBezTo>
                    <a:pt x="4614294" y="3459547"/>
                    <a:pt x="4616640" y="3452505"/>
                    <a:pt x="4621334" y="3443117"/>
                  </a:cubicBezTo>
                  <a:cubicBezTo>
                    <a:pt x="4626029" y="3433729"/>
                    <a:pt x="4628376" y="3426688"/>
                    <a:pt x="4633070" y="3417300"/>
                  </a:cubicBezTo>
                  <a:cubicBezTo>
                    <a:pt x="4635417" y="3410258"/>
                    <a:pt x="4640111" y="3403217"/>
                    <a:pt x="4642458" y="3396176"/>
                  </a:cubicBezTo>
                  <a:cubicBezTo>
                    <a:pt x="4649499" y="3382094"/>
                    <a:pt x="4658887" y="3368012"/>
                    <a:pt x="4665929" y="3351582"/>
                  </a:cubicBezTo>
                  <a:cubicBezTo>
                    <a:pt x="4663581" y="3358623"/>
                    <a:pt x="4663581" y="3363318"/>
                    <a:pt x="4661234" y="3368012"/>
                  </a:cubicBezTo>
                  <a:cubicBezTo>
                    <a:pt x="4661234" y="3372706"/>
                    <a:pt x="4658887" y="3375053"/>
                    <a:pt x="4656540" y="3379747"/>
                  </a:cubicBezTo>
                  <a:cubicBezTo>
                    <a:pt x="4654193" y="3386788"/>
                    <a:pt x="4651846" y="3391482"/>
                    <a:pt x="4651846" y="3396176"/>
                  </a:cubicBezTo>
                  <a:cubicBezTo>
                    <a:pt x="4651846" y="3400870"/>
                    <a:pt x="4649499" y="3403217"/>
                    <a:pt x="4647152" y="3407912"/>
                  </a:cubicBezTo>
                  <a:cubicBezTo>
                    <a:pt x="4644805" y="3412606"/>
                    <a:pt x="4642458" y="3419647"/>
                    <a:pt x="4642458" y="3424341"/>
                  </a:cubicBezTo>
                  <a:cubicBezTo>
                    <a:pt x="4640111" y="3429035"/>
                    <a:pt x="4640111" y="3431382"/>
                    <a:pt x="4637764" y="3433729"/>
                  </a:cubicBezTo>
                  <a:cubicBezTo>
                    <a:pt x="4637764" y="3436076"/>
                    <a:pt x="4637764" y="3436076"/>
                    <a:pt x="4635417" y="3438423"/>
                  </a:cubicBezTo>
                  <a:cubicBezTo>
                    <a:pt x="4630723" y="3450158"/>
                    <a:pt x="4628376" y="3457199"/>
                    <a:pt x="4623682" y="3461893"/>
                  </a:cubicBezTo>
                  <a:cubicBezTo>
                    <a:pt x="4623682" y="3461893"/>
                    <a:pt x="4623682" y="3461893"/>
                    <a:pt x="4623682" y="3461893"/>
                  </a:cubicBezTo>
                  <a:close/>
                  <a:moveTo>
                    <a:pt x="4532147" y="3605063"/>
                  </a:moveTo>
                  <a:cubicBezTo>
                    <a:pt x="4520412" y="3623840"/>
                    <a:pt x="4511023" y="3640269"/>
                    <a:pt x="4499288" y="3659045"/>
                  </a:cubicBezTo>
                  <a:cubicBezTo>
                    <a:pt x="4496941" y="3661392"/>
                    <a:pt x="4496941" y="3663740"/>
                    <a:pt x="4494594" y="3666087"/>
                  </a:cubicBezTo>
                  <a:cubicBezTo>
                    <a:pt x="4489900" y="3670781"/>
                    <a:pt x="4485206" y="3677822"/>
                    <a:pt x="4482859" y="3682516"/>
                  </a:cubicBezTo>
                  <a:cubicBezTo>
                    <a:pt x="4485206" y="3677822"/>
                    <a:pt x="4487553" y="3675475"/>
                    <a:pt x="4489900" y="3670781"/>
                  </a:cubicBezTo>
                  <a:cubicBezTo>
                    <a:pt x="4492247" y="3666087"/>
                    <a:pt x="4496941" y="3661392"/>
                    <a:pt x="4499288" y="3654351"/>
                  </a:cubicBezTo>
                  <a:cubicBezTo>
                    <a:pt x="4508676" y="3637922"/>
                    <a:pt x="4520412" y="3623840"/>
                    <a:pt x="4529800" y="3607411"/>
                  </a:cubicBezTo>
                  <a:cubicBezTo>
                    <a:pt x="4532147" y="3605063"/>
                    <a:pt x="4532147" y="3602716"/>
                    <a:pt x="4534494" y="3600369"/>
                  </a:cubicBezTo>
                  <a:cubicBezTo>
                    <a:pt x="4543882" y="3586287"/>
                    <a:pt x="4550923" y="3572205"/>
                    <a:pt x="4560311" y="3558122"/>
                  </a:cubicBezTo>
                  <a:cubicBezTo>
                    <a:pt x="4550923" y="3572205"/>
                    <a:pt x="4543882" y="3588634"/>
                    <a:pt x="4534494" y="3602716"/>
                  </a:cubicBezTo>
                  <a:cubicBezTo>
                    <a:pt x="4532147" y="3602716"/>
                    <a:pt x="4532147" y="3605063"/>
                    <a:pt x="4532147" y="3605063"/>
                  </a:cubicBezTo>
                  <a:close/>
                  <a:moveTo>
                    <a:pt x="4323260" y="3846809"/>
                  </a:moveTo>
                  <a:cubicBezTo>
                    <a:pt x="4313872" y="3856197"/>
                    <a:pt x="4302136" y="3863238"/>
                    <a:pt x="4292748" y="3872627"/>
                  </a:cubicBezTo>
                  <a:cubicBezTo>
                    <a:pt x="4290401" y="3872627"/>
                    <a:pt x="4290401" y="3874974"/>
                    <a:pt x="4288054" y="3874974"/>
                  </a:cubicBezTo>
                  <a:cubicBezTo>
                    <a:pt x="4290401" y="3870280"/>
                    <a:pt x="4292748" y="3865586"/>
                    <a:pt x="4295095" y="3863238"/>
                  </a:cubicBezTo>
                  <a:cubicBezTo>
                    <a:pt x="4297442" y="3860891"/>
                    <a:pt x="4297442" y="3858544"/>
                    <a:pt x="4299789" y="3856197"/>
                  </a:cubicBezTo>
                  <a:cubicBezTo>
                    <a:pt x="4330301" y="3825686"/>
                    <a:pt x="4358465" y="3795174"/>
                    <a:pt x="4384283" y="3764663"/>
                  </a:cubicBezTo>
                  <a:cubicBezTo>
                    <a:pt x="4384283" y="3764663"/>
                    <a:pt x="4384283" y="3764663"/>
                    <a:pt x="4386630" y="3762315"/>
                  </a:cubicBezTo>
                  <a:cubicBezTo>
                    <a:pt x="4400712" y="3745886"/>
                    <a:pt x="4417141" y="3727110"/>
                    <a:pt x="4431224" y="3710680"/>
                  </a:cubicBezTo>
                  <a:cubicBezTo>
                    <a:pt x="4433571" y="3708333"/>
                    <a:pt x="4435918" y="3703639"/>
                    <a:pt x="4438265" y="3701292"/>
                  </a:cubicBezTo>
                  <a:cubicBezTo>
                    <a:pt x="4450000" y="3687210"/>
                    <a:pt x="4461736" y="3670781"/>
                    <a:pt x="4473471" y="3656698"/>
                  </a:cubicBezTo>
                  <a:cubicBezTo>
                    <a:pt x="4475818" y="3652004"/>
                    <a:pt x="4480512" y="3647310"/>
                    <a:pt x="4482859" y="3642616"/>
                  </a:cubicBezTo>
                  <a:cubicBezTo>
                    <a:pt x="4492247" y="3628534"/>
                    <a:pt x="4503982" y="3614451"/>
                    <a:pt x="4513371" y="3600369"/>
                  </a:cubicBezTo>
                  <a:cubicBezTo>
                    <a:pt x="4518065" y="3595675"/>
                    <a:pt x="4520412" y="3588634"/>
                    <a:pt x="4525106" y="3583940"/>
                  </a:cubicBezTo>
                  <a:cubicBezTo>
                    <a:pt x="4534494" y="3569858"/>
                    <a:pt x="4543882" y="3558122"/>
                    <a:pt x="4553270" y="3544040"/>
                  </a:cubicBezTo>
                  <a:cubicBezTo>
                    <a:pt x="4557964" y="3536999"/>
                    <a:pt x="4560311" y="3532305"/>
                    <a:pt x="4565005" y="3525264"/>
                  </a:cubicBezTo>
                  <a:cubicBezTo>
                    <a:pt x="4569699" y="3518223"/>
                    <a:pt x="4574393" y="3511182"/>
                    <a:pt x="4579088" y="3504140"/>
                  </a:cubicBezTo>
                  <a:cubicBezTo>
                    <a:pt x="4583782" y="3497099"/>
                    <a:pt x="4588476" y="3490058"/>
                    <a:pt x="4593170" y="3483017"/>
                  </a:cubicBezTo>
                  <a:cubicBezTo>
                    <a:pt x="4595517" y="3478323"/>
                    <a:pt x="4597864" y="3475976"/>
                    <a:pt x="4600211" y="3471282"/>
                  </a:cubicBezTo>
                  <a:cubicBezTo>
                    <a:pt x="4609599" y="3457199"/>
                    <a:pt x="4616640" y="3443117"/>
                    <a:pt x="4626029" y="3429035"/>
                  </a:cubicBezTo>
                  <a:cubicBezTo>
                    <a:pt x="4623682" y="3433729"/>
                    <a:pt x="4621334" y="3436076"/>
                    <a:pt x="4621334" y="3440770"/>
                  </a:cubicBezTo>
                  <a:cubicBezTo>
                    <a:pt x="4618988" y="3445464"/>
                    <a:pt x="4616640" y="3452505"/>
                    <a:pt x="4611946" y="3457199"/>
                  </a:cubicBezTo>
                  <a:cubicBezTo>
                    <a:pt x="4607252" y="3466588"/>
                    <a:pt x="4602558" y="3475976"/>
                    <a:pt x="4597864" y="3485364"/>
                  </a:cubicBezTo>
                  <a:cubicBezTo>
                    <a:pt x="4595517" y="3492405"/>
                    <a:pt x="4590823" y="3497099"/>
                    <a:pt x="4588476" y="3504140"/>
                  </a:cubicBezTo>
                  <a:cubicBezTo>
                    <a:pt x="4583782" y="3513529"/>
                    <a:pt x="4579088" y="3520570"/>
                    <a:pt x="4574393" y="3529958"/>
                  </a:cubicBezTo>
                  <a:cubicBezTo>
                    <a:pt x="4569699" y="3536999"/>
                    <a:pt x="4567353" y="3544040"/>
                    <a:pt x="4562658" y="3548734"/>
                  </a:cubicBezTo>
                  <a:cubicBezTo>
                    <a:pt x="4557964" y="3555775"/>
                    <a:pt x="4553270" y="3565164"/>
                    <a:pt x="4548576" y="3572205"/>
                  </a:cubicBezTo>
                  <a:cubicBezTo>
                    <a:pt x="4543882" y="3579246"/>
                    <a:pt x="4541535" y="3586287"/>
                    <a:pt x="4536841" y="3593328"/>
                  </a:cubicBezTo>
                  <a:cubicBezTo>
                    <a:pt x="4532147" y="3600369"/>
                    <a:pt x="4527453" y="3609757"/>
                    <a:pt x="4522759" y="3616799"/>
                  </a:cubicBezTo>
                  <a:cubicBezTo>
                    <a:pt x="4518065" y="3623840"/>
                    <a:pt x="4513371" y="3630881"/>
                    <a:pt x="4511023" y="3637922"/>
                  </a:cubicBezTo>
                  <a:cubicBezTo>
                    <a:pt x="4506329" y="3644963"/>
                    <a:pt x="4501635" y="3652004"/>
                    <a:pt x="4496941" y="3659045"/>
                  </a:cubicBezTo>
                  <a:cubicBezTo>
                    <a:pt x="4492247" y="3666087"/>
                    <a:pt x="4487553" y="3673128"/>
                    <a:pt x="4482859" y="3680169"/>
                  </a:cubicBezTo>
                  <a:cubicBezTo>
                    <a:pt x="4478165" y="3687210"/>
                    <a:pt x="4473471" y="3694251"/>
                    <a:pt x="4468776" y="3698945"/>
                  </a:cubicBezTo>
                  <a:cubicBezTo>
                    <a:pt x="4426530" y="3750580"/>
                    <a:pt x="4379589" y="3797521"/>
                    <a:pt x="4330301" y="3842115"/>
                  </a:cubicBezTo>
                  <a:cubicBezTo>
                    <a:pt x="4325607" y="3844462"/>
                    <a:pt x="4325607" y="3844462"/>
                    <a:pt x="4323260" y="3846809"/>
                  </a:cubicBezTo>
                  <a:close/>
                  <a:moveTo>
                    <a:pt x="4278666" y="3891403"/>
                  </a:moveTo>
                  <a:cubicBezTo>
                    <a:pt x="4276319" y="3893750"/>
                    <a:pt x="4273972" y="3898444"/>
                    <a:pt x="4271625" y="3900791"/>
                  </a:cubicBezTo>
                  <a:cubicBezTo>
                    <a:pt x="4266931" y="3903138"/>
                    <a:pt x="4262237" y="3905485"/>
                    <a:pt x="4259889" y="3907832"/>
                  </a:cubicBezTo>
                  <a:cubicBezTo>
                    <a:pt x="4257542" y="3907832"/>
                    <a:pt x="4255195" y="3910179"/>
                    <a:pt x="4252848" y="3910179"/>
                  </a:cubicBezTo>
                  <a:cubicBezTo>
                    <a:pt x="4252848" y="3910179"/>
                    <a:pt x="4252848" y="3907832"/>
                    <a:pt x="4250501" y="3907832"/>
                  </a:cubicBezTo>
                  <a:cubicBezTo>
                    <a:pt x="4255195" y="3905485"/>
                    <a:pt x="4259889" y="3900791"/>
                    <a:pt x="4264583" y="3898444"/>
                  </a:cubicBezTo>
                  <a:cubicBezTo>
                    <a:pt x="4269277" y="3893750"/>
                    <a:pt x="4273972" y="3891403"/>
                    <a:pt x="4278666" y="3886709"/>
                  </a:cubicBezTo>
                  <a:cubicBezTo>
                    <a:pt x="4278666" y="3886709"/>
                    <a:pt x="4281013" y="3884362"/>
                    <a:pt x="4281013" y="3884362"/>
                  </a:cubicBezTo>
                  <a:cubicBezTo>
                    <a:pt x="4281013" y="3886709"/>
                    <a:pt x="4278666" y="3886709"/>
                    <a:pt x="4278666" y="3889056"/>
                  </a:cubicBezTo>
                  <a:cubicBezTo>
                    <a:pt x="4278666" y="3889056"/>
                    <a:pt x="4278666" y="3891403"/>
                    <a:pt x="4278666" y="3891403"/>
                  </a:cubicBezTo>
                  <a:close/>
                  <a:moveTo>
                    <a:pt x="4182437" y="3966508"/>
                  </a:moveTo>
                  <a:cubicBezTo>
                    <a:pt x="4175395" y="3973550"/>
                    <a:pt x="4168355" y="3978244"/>
                    <a:pt x="4161313" y="3985285"/>
                  </a:cubicBezTo>
                  <a:cubicBezTo>
                    <a:pt x="4154272" y="3992326"/>
                    <a:pt x="4147231" y="3997020"/>
                    <a:pt x="4140190" y="4004061"/>
                  </a:cubicBezTo>
                  <a:cubicBezTo>
                    <a:pt x="4133149" y="4011102"/>
                    <a:pt x="4126108" y="4015796"/>
                    <a:pt x="4116719" y="4022838"/>
                  </a:cubicBezTo>
                  <a:cubicBezTo>
                    <a:pt x="4109678" y="4027532"/>
                    <a:pt x="4102637" y="4034573"/>
                    <a:pt x="4095596" y="4039267"/>
                  </a:cubicBezTo>
                  <a:cubicBezTo>
                    <a:pt x="4088555" y="4046308"/>
                    <a:pt x="4079167" y="4051002"/>
                    <a:pt x="4072126" y="4058043"/>
                  </a:cubicBezTo>
                  <a:cubicBezTo>
                    <a:pt x="4065084" y="4062737"/>
                    <a:pt x="4058043" y="4069779"/>
                    <a:pt x="4051002" y="4074473"/>
                  </a:cubicBezTo>
                  <a:cubicBezTo>
                    <a:pt x="4043961" y="4081514"/>
                    <a:pt x="4034573" y="4086208"/>
                    <a:pt x="4027532" y="4093249"/>
                  </a:cubicBezTo>
                  <a:cubicBezTo>
                    <a:pt x="4020491" y="4097943"/>
                    <a:pt x="4013449" y="4104984"/>
                    <a:pt x="4004061" y="4109678"/>
                  </a:cubicBezTo>
                  <a:cubicBezTo>
                    <a:pt x="3997020" y="4114372"/>
                    <a:pt x="3987632" y="4121414"/>
                    <a:pt x="3980591" y="4126108"/>
                  </a:cubicBezTo>
                  <a:cubicBezTo>
                    <a:pt x="3973550" y="4130802"/>
                    <a:pt x="3966509" y="4135496"/>
                    <a:pt x="3957120" y="4142537"/>
                  </a:cubicBezTo>
                  <a:cubicBezTo>
                    <a:pt x="3947732" y="4147231"/>
                    <a:pt x="3940691" y="4154272"/>
                    <a:pt x="3931303" y="4158966"/>
                  </a:cubicBezTo>
                  <a:cubicBezTo>
                    <a:pt x="3924262" y="4163660"/>
                    <a:pt x="3917220" y="4168354"/>
                    <a:pt x="3907832" y="4173049"/>
                  </a:cubicBezTo>
                  <a:cubicBezTo>
                    <a:pt x="3898444" y="4177743"/>
                    <a:pt x="3891403" y="4184784"/>
                    <a:pt x="3882015" y="4189478"/>
                  </a:cubicBezTo>
                  <a:cubicBezTo>
                    <a:pt x="3874974" y="4194172"/>
                    <a:pt x="3865585" y="4198866"/>
                    <a:pt x="3858544" y="4203560"/>
                  </a:cubicBezTo>
                  <a:cubicBezTo>
                    <a:pt x="3849156" y="4208254"/>
                    <a:pt x="3842115" y="4215296"/>
                    <a:pt x="3832727" y="4219990"/>
                  </a:cubicBezTo>
                  <a:cubicBezTo>
                    <a:pt x="3825686" y="4224684"/>
                    <a:pt x="3816298" y="4229378"/>
                    <a:pt x="3809256" y="4234072"/>
                  </a:cubicBezTo>
                  <a:cubicBezTo>
                    <a:pt x="3799868" y="4238766"/>
                    <a:pt x="3790480" y="4243460"/>
                    <a:pt x="3783439" y="4250501"/>
                  </a:cubicBezTo>
                  <a:cubicBezTo>
                    <a:pt x="3776398" y="4255195"/>
                    <a:pt x="3767010" y="4259889"/>
                    <a:pt x="3759968" y="4264584"/>
                  </a:cubicBezTo>
                  <a:cubicBezTo>
                    <a:pt x="3752927" y="4269278"/>
                    <a:pt x="3743539" y="4273972"/>
                    <a:pt x="3736498" y="4278666"/>
                  </a:cubicBezTo>
                  <a:cubicBezTo>
                    <a:pt x="3731804" y="4281013"/>
                    <a:pt x="3727110" y="4283360"/>
                    <a:pt x="3722416" y="4283360"/>
                  </a:cubicBezTo>
                  <a:cubicBezTo>
                    <a:pt x="3713027" y="4288054"/>
                    <a:pt x="3701292" y="4290401"/>
                    <a:pt x="3691904" y="4295095"/>
                  </a:cubicBezTo>
                  <a:cubicBezTo>
                    <a:pt x="3677822" y="4299789"/>
                    <a:pt x="3661392" y="4304483"/>
                    <a:pt x="3647310" y="4309177"/>
                  </a:cubicBezTo>
                  <a:cubicBezTo>
                    <a:pt x="3640269" y="4311525"/>
                    <a:pt x="3633228" y="4313871"/>
                    <a:pt x="3626187" y="4316219"/>
                  </a:cubicBezTo>
                  <a:cubicBezTo>
                    <a:pt x="3612104" y="4320913"/>
                    <a:pt x="3595675" y="4323260"/>
                    <a:pt x="3581593" y="4327954"/>
                  </a:cubicBezTo>
                  <a:cubicBezTo>
                    <a:pt x="3574552" y="4330301"/>
                    <a:pt x="3567511" y="4332648"/>
                    <a:pt x="3560469" y="4332648"/>
                  </a:cubicBezTo>
                  <a:cubicBezTo>
                    <a:pt x="3541693" y="4337342"/>
                    <a:pt x="3520570" y="4342036"/>
                    <a:pt x="3501793" y="4344383"/>
                  </a:cubicBezTo>
                  <a:cubicBezTo>
                    <a:pt x="3499446" y="4344383"/>
                    <a:pt x="3497099" y="4344383"/>
                    <a:pt x="3494752" y="4346730"/>
                  </a:cubicBezTo>
                  <a:cubicBezTo>
                    <a:pt x="3403217" y="4363160"/>
                    <a:pt x="3311683" y="4372548"/>
                    <a:pt x="3220148" y="4372548"/>
                  </a:cubicBezTo>
                  <a:cubicBezTo>
                    <a:pt x="3199024" y="4372548"/>
                    <a:pt x="3177901" y="4372548"/>
                    <a:pt x="3156778" y="4370201"/>
                  </a:cubicBezTo>
                  <a:cubicBezTo>
                    <a:pt x="3149736" y="4370201"/>
                    <a:pt x="3142695" y="4370201"/>
                    <a:pt x="3135654" y="4367854"/>
                  </a:cubicBezTo>
                  <a:cubicBezTo>
                    <a:pt x="3126266" y="4367854"/>
                    <a:pt x="3119225" y="4367854"/>
                    <a:pt x="3109837" y="4365506"/>
                  </a:cubicBezTo>
                  <a:cubicBezTo>
                    <a:pt x="3109837" y="4365506"/>
                    <a:pt x="3109837" y="4365506"/>
                    <a:pt x="3109837" y="4365506"/>
                  </a:cubicBezTo>
                  <a:cubicBezTo>
                    <a:pt x="3109837" y="4365506"/>
                    <a:pt x="3109837" y="4365506"/>
                    <a:pt x="3109837" y="4363160"/>
                  </a:cubicBezTo>
                  <a:cubicBezTo>
                    <a:pt x="3116878" y="4363160"/>
                    <a:pt x="3126266" y="4360812"/>
                    <a:pt x="3133307" y="4360812"/>
                  </a:cubicBezTo>
                  <a:cubicBezTo>
                    <a:pt x="3147389" y="4358466"/>
                    <a:pt x="3161472" y="4358466"/>
                    <a:pt x="3173207" y="4356118"/>
                  </a:cubicBezTo>
                  <a:cubicBezTo>
                    <a:pt x="3187289" y="4353771"/>
                    <a:pt x="3199024" y="4351424"/>
                    <a:pt x="3210760" y="4349077"/>
                  </a:cubicBezTo>
                  <a:cubicBezTo>
                    <a:pt x="3224842" y="4346730"/>
                    <a:pt x="3238924" y="4344383"/>
                    <a:pt x="3250659" y="4342036"/>
                  </a:cubicBezTo>
                  <a:cubicBezTo>
                    <a:pt x="3257701" y="4339689"/>
                    <a:pt x="3264742" y="4339689"/>
                    <a:pt x="3271783" y="4337342"/>
                  </a:cubicBezTo>
                  <a:cubicBezTo>
                    <a:pt x="3285865" y="4334995"/>
                    <a:pt x="3302294" y="4332648"/>
                    <a:pt x="3316377" y="4330301"/>
                  </a:cubicBezTo>
                  <a:cubicBezTo>
                    <a:pt x="3330459" y="4327954"/>
                    <a:pt x="3346888" y="4323260"/>
                    <a:pt x="3360970" y="4320913"/>
                  </a:cubicBezTo>
                  <a:cubicBezTo>
                    <a:pt x="3377400" y="4318565"/>
                    <a:pt x="3396176" y="4313871"/>
                    <a:pt x="3412605" y="4309177"/>
                  </a:cubicBezTo>
                  <a:cubicBezTo>
                    <a:pt x="3426688" y="4306830"/>
                    <a:pt x="3440770" y="4302136"/>
                    <a:pt x="3457200" y="4297442"/>
                  </a:cubicBezTo>
                  <a:cubicBezTo>
                    <a:pt x="3473629" y="4292748"/>
                    <a:pt x="3490058" y="4290401"/>
                    <a:pt x="3506487" y="4285707"/>
                  </a:cubicBezTo>
                  <a:cubicBezTo>
                    <a:pt x="3520570" y="4281013"/>
                    <a:pt x="3534652" y="4276319"/>
                    <a:pt x="3548734" y="4273972"/>
                  </a:cubicBezTo>
                  <a:cubicBezTo>
                    <a:pt x="3565163" y="4269278"/>
                    <a:pt x="3581593" y="4264584"/>
                    <a:pt x="3598022" y="4259889"/>
                  </a:cubicBezTo>
                  <a:cubicBezTo>
                    <a:pt x="3612104" y="4255195"/>
                    <a:pt x="3626187" y="4250501"/>
                    <a:pt x="3640269" y="4245807"/>
                  </a:cubicBezTo>
                  <a:cubicBezTo>
                    <a:pt x="3656698" y="4241113"/>
                    <a:pt x="3670781" y="4236419"/>
                    <a:pt x="3687210" y="4229378"/>
                  </a:cubicBezTo>
                  <a:cubicBezTo>
                    <a:pt x="3701292" y="4224684"/>
                    <a:pt x="3715375" y="4219990"/>
                    <a:pt x="3727110" y="4212948"/>
                  </a:cubicBezTo>
                  <a:cubicBezTo>
                    <a:pt x="3743539" y="4208254"/>
                    <a:pt x="3757622" y="4201213"/>
                    <a:pt x="3771704" y="4194172"/>
                  </a:cubicBezTo>
                  <a:cubicBezTo>
                    <a:pt x="3785786" y="4189478"/>
                    <a:pt x="3797521" y="4182437"/>
                    <a:pt x="3811603" y="4177743"/>
                  </a:cubicBezTo>
                  <a:cubicBezTo>
                    <a:pt x="3825686" y="4170702"/>
                    <a:pt x="3842115" y="4166007"/>
                    <a:pt x="3856197" y="4158966"/>
                  </a:cubicBezTo>
                  <a:cubicBezTo>
                    <a:pt x="3870279" y="4151925"/>
                    <a:pt x="3882015" y="4147231"/>
                    <a:pt x="3893750" y="4140190"/>
                  </a:cubicBezTo>
                  <a:cubicBezTo>
                    <a:pt x="3907832" y="4133149"/>
                    <a:pt x="3921915" y="4126108"/>
                    <a:pt x="3935997" y="4119066"/>
                  </a:cubicBezTo>
                  <a:cubicBezTo>
                    <a:pt x="3947732" y="4112026"/>
                    <a:pt x="3961814" y="4104984"/>
                    <a:pt x="3973550" y="4097943"/>
                  </a:cubicBezTo>
                  <a:cubicBezTo>
                    <a:pt x="3987632" y="4090902"/>
                    <a:pt x="4001714" y="4083861"/>
                    <a:pt x="4013449" y="4074473"/>
                  </a:cubicBezTo>
                  <a:cubicBezTo>
                    <a:pt x="4025185" y="4067431"/>
                    <a:pt x="4036920" y="4060390"/>
                    <a:pt x="4048655" y="4053349"/>
                  </a:cubicBezTo>
                  <a:cubicBezTo>
                    <a:pt x="4062738" y="4046308"/>
                    <a:pt x="4074473" y="4036920"/>
                    <a:pt x="4086208" y="4029879"/>
                  </a:cubicBezTo>
                  <a:cubicBezTo>
                    <a:pt x="4097943" y="4022838"/>
                    <a:pt x="4109678" y="4013449"/>
                    <a:pt x="4121414" y="4006408"/>
                  </a:cubicBezTo>
                  <a:cubicBezTo>
                    <a:pt x="4133149" y="3997020"/>
                    <a:pt x="4144884" y="3989979"/>
                    <a:pt x="4158966" y="3980591"/>
                  </a:cubicBezTo>
                  <a:cubicBezTo>
                    <a:pt x="4170701" y="3971203"/>
                    <a:pt x="4182437" y="3964162"/>
                    <a:pt x="4191825" y="3954773"/>
                  </a:cubicBezTo>
                  <a:cubicBezTo>
                    <a:pt x="4198866" y="3950079"/>
                    <a:pt x="4205907" y="3943038"/>
                    <a:pt x="4215296" y="3938344"/>
                  </a:cubicBezTo>
                  <a:cubicBezTo>
                    <a:pt x="4212948" y="3940691"/>
                    <a:pt x="4208254" y="3943038"/>
                    <a:pt x="4205907" y="3947732"/>
                  </a:cubicBezTo>
                  <a:cubicBezTo>
                    <a:pt x="4196519" y="3952426"/>
                    <a:pt x="4189478" y="3959468"/>
                    <a:pt x="4182437" y="3966508"/>
                  </a:cubicBezTo>
                  <a:close/>
                  <a:moveTo>
                    <a:pt x="3098101" y="4396018"/>
                  </a:moveTo>
                  <a:cubicBezTo>
                    <a:pt x="3100449" y="4403059"/>
                    <a:pt x="3105143" y="4407753"/>
                    <a:pt x="3107489" y="4412447"/>
                  </a:cubicBezTo>
                  <a:cubicBezTo>
                    <a:pt x="3109837" y="4417142"/>
                    <a:pt x="3112184" y="4421836"/>
                    <a:pt x="3114531" y="4424183"/>
                  </a:cubicBezTo>
                  <a:cubicBezTo>
                    <a:pt x="3116878" y="4428877"/>
                    <a:pt x="3121572" y="4435918"/>
                    <a:pt x="3123919" y="4440612"/>
                  </a:cubicBezTo>
                  <a:cubicBezTo>
                    <a:pt x="3126266" y="4445306"/>
                    <a:pt x="3128613" y="4447653"/>
                    <a:pt x="3130960" y="4452347"/>
                  </a:cubicBezTo>
                  <a:cubicBezTo>
                    <a:pt x="3133307" y="4457041"/>
                    <a:pt x="3138001" y="4461735"/>
                    <a:pt x="3140348" y="4468777"/>
                  </a:cubicBezTo>
                  <a:cubicBezTo>
                    <a:pt x="3142695" y="4473471"/>
                    <a:pt x="3145042" y="4475818"/>
                    <a:pt x="3147389" y="4480512"/>
                  </a:cubicBezTo>
                  <a:cubicBezTo>
                    <a:pt x="3149736" y="4485206"/>
                    <a:pt x="3154430" y="4489900"/>
                    <a:pt x="3156778" y="4494594"/>
                  </a:cubicBezTo>
                  <a:cubicBezTo>
                    <a:pt x="3156778" y="4496941"/>
                    <a:pt x="3159125" y="4496941"/>
                    <a:pt x="3159125" y="4499288"/>
                  </a:cubicBezTo>
                  <a:cubicBezTo>
                    <a:pt x="3156778" y="4499288"/>
                    <a:pt x="3156778" y="4499288"/>
                    <a:pt x="3154430" y="4499288"/>
                  </a:cubicBezTo>
                  <a:cubicBezTo>
                    <a:pt x="3142695" y="4501635"/>
                    <a:pt x="3133307" y="4503982"/>
                    <a:pt x="3121572" y="4508676"/>
                  </a:cubicBezTo>
                  <a:cubicBezTo>
                    <a:pt x="3112184" y="4511024"/>
                    <a:pt x="3105143" y="4513370"/>
                    <a:pt x="3095754" y="4515718"/>
                  </a:cubicBezTo>
                  <a:cubicBezTo>
                    <a:pt x="3084019" y="4518064"/>
                    <a:pt x="3074631" y="4520412"/>
                    <a:pt x="3062896" y="4522759"/>
                  </a:cubicBezTo>
                  <a:cubicBezTo>
                    <a:pt x="3053508" y="4525106"/>
                    <a:pt x="3046466" y="4527453"/>
                    <a:pt x="3037078" y="4529800"/>
                  </a:cubicBezTo>
                  <a:cubicBezTo>
                    <a:pt x="3025343" y="4532147"/>
                    <a:pt x="3015955" y="4534494"/>
                    <a:pt x="3004219" y="4536841"/>
                  </a:cubicBezTo>
                  <a:cubicBezTo>
                    <a:pt x="3001872" y="4536841"/>
                    <a:pt x="2997178" y="4539188"/>
                    <a:pt x="2994831" y="4539188"/>
                  </a:cubicBezTo>
                  <a:cubicBezTo>
                    <a:pt x="3004219" y="4520412"/>
                    <a:pt x="3013608" y="4501635"/>
                    <a:pt x="3025343" y="4480512"/>
                  </a:cubicBezTo>
                  <a:cubicBezTo>
                    <a:pt x="3025343" y="4480512"/>
                    <a:pt x="3025343" y="4480512"/>
                    <a:pt x="3025343" y="4480512"/>
                  </a:cubicBezTo>
                  <a:cubicBezTo>
                    <a:pt x="3030037" y="4468777"/>
                    <a:pt x="3037078" y="4457041"/>
                    <a:pt x="3044119" y="4442959"/>
                  </a:cubicBezTo>
                  <a:cubicBezTo>
                    <a:pt x="3046466" y="4435918"/>
                    <a:pt x="3048813" y="4431224"/>
                    <a:pt x="3053508" y="4424183"/>
                  </a:cubicBezTo>
                  <a:cubicBezTo>
                    <a:pt x="3055854" y="4417142"/>
                    <a:pt x="3060548" y="4410100"/>
                    <a:pt x="3062896" y="4403059"/>
                  </a:cubicBezTo>
                  <a:cubicBezTo>
                    <a:pt x="3065243" y="4396018"/>
                    <a:pt x="3069937" y="4386630"/>
                    <a:pt x="3072284" y="4379589"/>
                  </a:cubicBezTo>
                  <a:cubicBezTo>
                    <a:pt x="3074631" y="4379589"/>
                    <a:pt x="3076978" y="4381936"/>
                    <a:pt x="3079325" y="4381936"/>
                  </a:cubicBezTo>
                  <a:cubicBezTo>
                    <a:pt x="3081672" y="4381936"/>
                    <a:pt x="3084019" y="4381936"/>
                    <a:pt x="3088713" y="4379589"/>
                  </a:cubicBezTo>
                  <a:cubicBezTo>
                    <a:pt x="3088713" y="4379589"/>
                    <a:pt x="3088713" y="4379589"/>
                    <a:pt x="3088713" y="4381936"/>
                  </a:cubicBezTo>
                  <a:cubicBezTo>
                    <a:pt x="3095754" y="4386630"/>
                    <a:pt x="3095754" y="4391324"/>
                    <a:pt x="3098101" y="4396018"/>
                  </a:cubicBezTo>
                  <a:close/>
                  <a:moveTo>
                    <a:pt x="2980749" y="4572047"/>
                  </a:moveTo>
                  <a:cubicBezTo>
                    <a:pt x="2978402" y="4576741"/>
                    <a:pt x="2976055" y="4581435"/>
                    <a:pt x="2973708" y="4586129"/>
                  </a:cubicBezTo>
                  <a:cubicBezTo>
                    <a:pt x="2971361" y="4590823"/>
                    <a:pt x="2966667" y="4597864"/>
                    <a:pt x="2964320" y="4602558"/>
                  </a:cubicBezTo>
                  <a:cubicBezTo>
                    <a:pt x="2961973" y="4607252"/>
                    <a:pt x="2959626" y="4611946"/>
                    <a:pt x="2957279" y="4616641"/>
                  </a:cubicBezTo>
                  <a:cubicBezTo>
                    <a:pt x="2957279" y="4616641"/>
                    <a:pt x="2954932" y="4618987"/>
                    <a:pt x="2954932" y="4618987"/>
                  </a:cubicBezTo>
                  <a:cubicBezTo>
                    <a:pt x="2936155" y="4618987"/>
                    <a:pt x="2919726" y="4621335"/>
                    <a:pt x="2900949" y="4621335"/>
                  </a:cubicBezTo>
                  <a:cubicBezTo>
                    <a:pt x="2905644" y="4616641"/>
                    <a:pt x="2907991" y="4611946"/>
                    <a:pt x="2912685" y="4607252"/>
                  </a:cubicBezTo>
                  <a:cubicBezTo>
                    <a:pt x="2917379" y="4602558"/>
                    <a:pt x="2922073" y="4597864"/>
                    <a:pt x="2926767" y="4590823"/>
                  </a:cubicBezTo>
                  <a:cubicBezTo>
                    <a:pt x="2931461" y="4586129"/>
                    <a:pt x="2933808" y="4581435"/>
                    <a:pt x="2938502" y="4574394"/>
                  </a:cubicBezTo>
                  <a:cubicBezTo>
                    <a:pt x="2943196" y="4569700"/>
                    <a:pt x="2947890" y="4562658"/>
                    <a:pt x="2952585" y="4557964"/>
                  </a:cubicBezTo>
                  <a:cubicBezTo>
                    <a:pt x="2954932" y="4553270"/>
                    <a:pt x="2959626" y="4550923"/>
                    <a:pt x="2961973" y="4546229"/>
                  </a:cubicBezTo>
                  <a:cubicBezTo>
                    <a:pt x="2971361" y="4543882"/>
                    <a:pt x="2983096" y="4541535"/>
                    <a:pt x="2992484" y="4541535"/>
                  </a:cubicBezTo>
                  <a:cubicBezTo>
                    <a:pt x="2994831" y="4541535"/>
                    <a:pt x="2999525" y="4539188"/>
                    <a:pt x="3001872" y="4539188"/>
                  </a:cubicBezTo>
                  <a:cubicBezTo>
                    <a:pt x="2999525" y="4543882"/>
                    <a:pt x="2997178" y="4548576"/>
                    <a:pt x="2994831" y="4550923"/>
                  </a:cubicBezTo>
                  <a:cubicBezTo>
                    <a:pt x="2987790" y="4560311"/>
                    <a:pt x="2983096" y="4565005"/>
                    <a:pt x="2980749" y="4572047"/>
                  </a:cubicBezTo>
                  <a:close/>
                  <a:moveTo>
                    <a:pt x="2769515" y="4621335"/>
                  </a:moveTo>
                  <a:cubicBezTo>
                    <a:pt x="2760127" y="4621335"/>
                    <a:pt x="2750738" y="4621335"/>
                    <a:pt x="2741350" y="4618987"/>
                  </a:cubicBezTo>
                  <a:cubicBezTo>
                    <a:pt x="2743697" y="4614293"/>
                    <a:pt x="2746044" y="4611946"/>
                    <a:pt x="2746044" y="4604905"/>
                  </a:cubicBezTo>
                  <a:cubicBezTo>
                    <a:pt x="2746044" y="4595517"/>
                    <a:pt x="2739003" y="4588476"/>
                    <a:pt x="2729615" y="4586129"/>
                  </a:cubicBezTo>
                  <a:cubicBezTo>
                    <a:pt x="2729615" y="4583782"/>
                    <a:pt x="2729615" y="4583782"/>
                    <a:pt x="2729615" y="4581435"/>
                  </a:cubicBezTo>
                  <a:cubicBezTo>
                    <a:pt x="2734309" y="4581435"/>
                    <a:pt x="2741350" y="4581435"/>
                    <a:pt x="2746044" y="4579088"/>
                  </a:cubicBezTo>
                  <a:cubicBezTo>
                    <a:pt x="2757780" y="4576741"/>
                    <a:pt x="2767168" y="4576741"/>
                    <a:pt x="2778903" y="4574394"/>
                  </a:cubicBezTo>
                  <a:cubicBezTo>
                    <a:pt x="2788291" y="4574394"/>
                    <a:pt x="2797679" y="4572047"/>
                    <a:pt x="2804721" y="4572047"/>
                  </a:cubicBezTo>
                  <a:cubicBezTo>
                    <a:pt x="2816456" y="4569700"/>
                    <a:pt x="2828191" y="4569700"/>
                    <a:pt x="2839926" y="4567352"/>
                  </a:cubicBezTo>
                  <a:cubicBezTo>
                    <a:pt x="2846967" y="4565005"/>
                    <a:pt x="2856355" y="4565005"/>
                    <a:pt x="2863397" y="4562658"/>
                  </a:cubicBezTo>
                  <a:cubicBezTo>
                    <a:pt x="2877479" y="4560311"/>
                    <a:pt x="2889214" y="4557964"/>
                    <a:pt x="2903296" y="4555617"/>
                  </a:cubicBezTo>
                  <a:cubicBezTo>
                    <a:pt x="2910338" y="4555617"/>
                    <a:pt x="2917379" y="4553270"/>
                    <a:pt x="2922073" y="4553270"/>
                  </a:cubicBezTo>
                  <a:cubicBezTo>
                    <a:pt x="2931461" y="4550923"/>
                    <a:pt x="2940849" y="4550923"/>
                    <a:pt x="2947890" y="4548576"/>
                  </a:cubicBezTo>
                  <a:cubicBezTo>
                    <a:pt x="2945543" y="4550923"/>
                    <a:pt x="2943196" y="4553270"/>
                    <a:pt x="2940849" y="4555617"/>
                  </a:cubicBezTo>
                  <a:cubicBezTo>
                    <a:pt x="2940849" y="4555617"/>
                    <a:pt x="2938502" y="4557964"/>
                    <a:pt x="2938502" y="4557964"/>
                  </a:cubicBezTo>
                  <a:cubicBezTo>
                    <a:pt x="2931461" y="4567352"/>
                    <a:pt x="2924420" y="4576741"/>
                    <a:pt x="2915032" y="4586129"/>
                  </a:cubicBezTo>
                  <a:cubicBezTo>
                    <a:pt x="2912685" y="4588476"/>
                    <a:pt x="2910338" y="4590823"/>
                    <a:pt x="2907991" y="4593170"/>
                  </a:cubicBezTo>
                  <a:cubicBezTo>
                    <a:pt x="2900949" y="4600211"/>
                    <a:pt x="2896255" y="4609599"/>
                    <a:pt x="2889214" y="4616641"/>
                  </a:cubicBezTo>
                  <a:cubicBezTo>
                    <a:pt x="2889214" y="4616641"/>
                    <a:pt x="2889214" y="4616641"/>
                    <a:pt x="2886867" y="4618987"/>
                  </a:cubicBezTo>
                  <a:cubicBezTo>
                    <a:pt x="2872785" y="4618987"/>
                    <a:pt x="2858703" y="4618987"/>
                    <a:pt x="2844620" y="4618987"/>
                  </a:cubicBezTo>
                  <a:cubicBezTo>
                    <a:pt x="2825844" y="4623681"/>
                    <a:pt x="2797679" y="4621335"/>
                    <a:pt x="2769515" y="4621335"/>
                  </a:cubicBezTo>
                  <a:close/>
                  <a:moveTo>
                    <a:pt x="2720227" y="4640111"/>
                  </a:moveTo>
                  <a:cubicBezTo>
                    <a:pt x="2717880" y="4649499"/>
                    <a:pt x="2715533" y="4658887"/>
                    <a:pt x="2715533" y="4668276"/>
                  </a:cubicBezTo>
                  <a:cubicBezTo>
                    <a:pt x="2715533" y="4668276"/>
                    <a:pt x="2715533" y="4668276"/>
                    <a:pt x="2715533" y="4670622"/>
                  </a:cubicBezTo>
                  <a:cubicBezTo>
                    <a:pt x="2713186" y="4680011"/>
                    <a:pt x="2710839" y="4689399"/>
                    <a:pt x="2710839" y="4698787"/>
                  </a:cubicBezTo>
                  <a:cubicBezTo>
                    <a:pt x="2710839" y="4698787"/>
                    <a:pt x="2710839" y="4701134"/>
                    <a:pt x="2710839" y="4701134"/>
                  </a:cubicBezTo>
                  <a:cubicBezTo>
                    <a:pt x="2708492" y="4708175"/>
                    <a:pt x="2706145" y="4717563"/>
                    <a:pt x="2706145" y="4724605"/>
                  </a:cubicBezTo>
                  <a:cubicBezTo>
                    <a:pt x="2706145" y="4726952"/>
                    <a:pt x="2706145" y="4729299"/>
                    <a:pt x="2703797" y="4731646"/>
                  </a:cubicBezTo>
                  <a:cubicBezTo>
                    <a:pt x="2703797" y="4736340"/>
                    <a:pt x="2701450" y="4738687"/>
                    <a:pt x="2701450" y="4743381"/>
                  </a:cubicBezTo>
                  <a:cubicBezTo>
                    <a:pt x="2696756" y="4741034"/>
                    <a:pt x="2694409" y="4738687"/>
                    <a:pt x="2689715" y="4736340"/>
                  </a:cubicBezTo>
                  <a:cubicBezTo>
                    <a:pt x="2682674" y="4731646"/>
                    <a:pt x="2675633" y="4729299"/>
                    <a:pt x="2668592" y="4724605"/>
                  </a:cubicBezTo>
                  <a:cubicBezTo>
                    <a:pt x="2663898" y="4719911"/>
                    <a:pt x="2656857" y="4717563"/>
                    <a:pt x="2649816" y="4712869"/>
                  </a:cubicBezTo>
                  <a:cubicBezTo>
                    <a:pt x="2642774" y="4708175"/>
                    <a:pt x="2635733" y="4703481"/>
                    <a:pt x="2628692" y="4698787"/>
                  </a:cubicBezTo>
                  <a:cubicBezTo>
                    <a:pt x="2621651" y="4694093"/>
                    <a:pt x="2616957" y="4689399"/>
                    <a:pt x="2609916" y="4684705"/>
                  </a:cubicBezTo>
                  <a:cubicBezTo>
                    <a:pt x="2602875" y="4680011"/>
                    <a:pt x="2595833" y="4675317"/>
                    <a:pt x="2588792" y="4668276"/>
                  </a:cubicBezTo>
                  <a:cubicBezTo>
                    <a:pt x="2581751" y="4663582"/>
                    <a:pt x="2574710" y="4656540"/>
                    <a:pt x="2570016" y="4651846"/>
                  </a:cubicBezTo>
                  <a:cubicBezTo>
                    <a:pt x="2562975" y="4647152"/>
                    <a:pt x="2555934" y="4640111"/>
                    <a:pt x="2548892" y="4635417"/>
                  </a:cubicBezTo>
                  <a:cubicBezTo>
                    <a:pt x="2541851" y="4628376"/>
                    <a:pt x="2534810" y="4623681"/>
                    <a:pt x="2527769" y="4616641"/>
                  </a:cubicBezTo>
                  <a:cubicBezTo>
                    <a:pt x="2525422" y="4614293"/>
                    <a:pt x="2523075" y="4611946"/>
                    <a:pt x="2520728" y="4611946"/>
                  </a:cubicBezTo>
                  <a:cubicBezTo>
                    <a:pt x="2523075" y="4609599"/>
                    <a:pt x="2525422" y="4607252"/>
                    <a:pt x="2525422" y="4602558"/>
                  </a:cubicBezTo>
                  <a:cubicBezTo>
                    <a:pt x="2534810" y="4604905"/>
                    <a:pt x="2546545" y="4604905"/>
                    <a:pt x="2555934" y="4607252"/>
                  </a:cubicBezTo>
                  <a:cubicBezTo>
                    <a:pt x="2570016" y="4609599"/>
                    <a:pt x="2581751" y="4611946"/>
                    <a:pt x="2595833" y="4611946"/>
                  </a:cubicBezTo>
                  <a:cubicBezTo>
                    <a:pt x="2614610" y="4614293"/>
                    <a:pt x="2631039" y="4614293"/>
                    <a:pt x="2649816" y="4616641"/>
                  </a:cubicBezTo>
                  <a:cubicBezTo>
                    <a:pt x="2661551" y="4616641"/>
                    <a:pt x="2673286" y="4618987"/>
                    <a:pt x="2685021" y="4618987"/>
                  </a:cubicBezTo>
                  <a:cubicBezTo>
                    <a:pt x="2696756" y="4618987"/>
                    <a:pt x="2706145" y="4621335"/>
                    <a:pt x="2715533" y="4621335"/>
                  </a:cubicBezTo>
                  <a:cubicBezTo>
                    <a:pt x="2717880" y="4623681"/>
                    <a:pt x="2722574" y="4626029"/>
                    <a:pt x="2724921" y="4626029"/>
                  </a:cubicBezTo>
                  <a:cubicBezTo>
                    <a:pt x="2722574" y="4630723"/>
                    <a:pt x="2720227" y="4635417"/>
                    <a:pt x="2720227" y="4640111"/>
                  </a:cubicBezTo>
                  <a:cubicBezTo>
                    <a:pt x="2720227" y="4640111"/>
                    <a:pt x="2720227" y="4640111"/>
                    <a:pt x="2720227" y="4640111"/>
                  </a:cubicBezTo>
                  <a:close/>
                  <a:moveTo>
                    <a:pt x="2469093" y="4621335"/>
                  </a:moveTo>
                  <a:cubicBezTo>
                    <a:pt x="2462052" y="4626029"/>
                    <a:pt x="2457358" y="4628376"/>
                    <a:pt x="2450317" y="4633070"/>
                  </a:cubicBezTo>
                  <a:cubicBezTo>
                    <a:pt x="2445622" y="4635417"/>
                    <a:pt x="2440928" y="4640111"/>
                    <a:pt x="2433887" y="4642458"/>
                  </a:cubicBezTo>
                  <a:cubicBezTo>
                    <a:pt x="2426846" y="4647152"/>
                    <a:pt x="2422152" y="4649499"/>
                    <a:pt x="2415111" y="4651846"/>
                  </a:cubicBezTo>
                  <a:cubicBezTo>
                    <a:pt x="2410417" y="4654193"/>
                    <a:pt x="2403376" y="4658887"/>
                    <a:pt x="2398681" y="4661234"/>
                  </a:cubicBezTo>
                  <a:cubicBezTo>
                    <a:pt x="2393987" y="4663582"/>
                    <a:pt x="2386946" y="4668276"/>
                    <a:pt x="2382252" y="4670622"/>
                  </a:cubicBezTo>
                  <a:cubicBezTo>
                    <a:pt x="2377558" y="4672970"/>
                    <a:pt x="2370517" y="4677664"/>
                    <a:pt x="2365823" y="4680011"/>
                  </a:cubicBezTo>
                  <a:cubicBezTo>
                    <a:pt x="2361129" y="4682358"/>
                    <a:pt x="2354088" y="4684705"/>
                    <a:pt x="2349394" y="4689399"/>
                  </a:cubicBezTo>
                  <a:cubicBezTo>
                    <a:pt x="2342352" y="4691746"/>
                    <a:pt x="2337658" y="4696440"/>
                    <a:pt x="2330617" y="4698787"/>
                  </a:cubicBezTo>
                  <a:cubicBezTo>
                    <a:pt x="2325923" y="4701134"/>
                    <a:pt x="2318882" y="4703481"/>
                    <a:pt x="2314188" y="4705828"/>
                  </a:cubicBezTo>
                  <a:cubicBezTo>
                    <a:pt x="2307147" y="4708175"/>
                    <a:pt x="2302453" y="4710522"/>
                    <a:pt x="2295412" y="4715216"/>
                  </a:cubicBezTo>
                  <a:cubicBezTo>
                    <a:pt x="2290717" y="4717563"/>
                    <a:pt x="2286023" y="4719911"/>
                    <a:pt x="2278982" y="4722258"/>
                  </a:cubicBezTo>
                  <a:cubicBezTo>
                    <a:pt x="2271941" y="4724605"/>
                    <a:pt x="2267247" y="4726952"/>
                    <a:pt x="2260206" y="4729299"/>
                  </a:cubicBezTo>
                  <a:cubicBezTo>
                    <a:pt x="2255512" y="4731646"/>
                    <a:pt x="2250818" y="4733993"/>
                    <a:pt x="2246123" y="4733993"/>
                  </a:cubicBezTo>
                  <a:cubicBezTo>
                    <a:pt x="2239082" y="4736340"/>
                    <a:pt x="2234388" y="4738687"/>
                    <a:pt x="2227347" y="4741034"/>
                  </a:cubicBezTo>
                  <a:cubicBezTo>
                    <a:pt x="2222653" y="4743381"/>
                    <a:pt x="2217959" y="4743381"/>
                    <a:pt x="2210918" y="4745728"/>
                  </a:cubicBezTo>
                  <a:cubicBezTo>
                    <a:pt x="2206224" y="4748075"/>
                    <a:pt x="2201530" y="4750422"/>
                    <a:pt x="2194488" y="4750422"/>
                  </a:cubicBezTo>
                  <a:cubicBezTo>
                    <a:pt x="2182753" y="4748075"/>
                    <a:pt x="2173365" y="4745728"/>
                    <a:pt x="2161630" y="4743381"/>
                  </a:cubicBezTo>
                  <a:cubicBezTo>
                    <a:pt x="2152242" y="4741034"/>
                    <a:pt x="2140506" y="4738687"/>
                    <a:pt x="2131118" y="4733993"/>
                  </a:cubicBezTo>
                  <a:cubicBezTo>
                    <a:pt x="2117036" y="4729299"/>
                    <a:pt x="2102954" y="4726952"/>
                    <a:pt x="2088871" y="4722258"/>
                  </a:cubicBezTo>
                  <a:cubicBezTo>
                    <a:pt x="2079483" y="4719911"/>
                    <a:pt x="2067748" y="4715216"/>
                    <a:pt x="2058360" y="4712869"/>
                  </a:cubicBezTo>
                  <a:cubicBezTo>
                    <a:pt x="2044277" y="4708175"/>
                    <a:pt x="2030195" y="4703481"/>
                    <a:pt x="2016113" y="4698787"/>
                  </a:cubicBezTo>
                  <a:cubicBezTo>
                    <a:pt x="2006725" y="4696440"/>
                    <a:pt x="1994989" y="4691746"/>
                    <a:pt x="1985601" y="4689399"/>
                  </a:cubicBezTo>
                  <a:cubicBezTo>
                    <a:pt x="1971519" y="4684705"/>
                    <a:pt x="1957437" y="4680011"/>
                    <a:pt x="1943355" y="4675317"/>
                  </a:cubicBezTo>
                  <a:cubicBezTo>
                    <a:pt x="1933966" y="4670622"/>
                    <a:pt x="1922231" y="4668276"/>
                    <a:pt x="1912843" y="4663582"/>
                  </a:cubicBezTo>
                  <a:cubicBezTo>
                    <a:pt x="1898761" y="4658887"/>
                    <a:pt x="1887025" y="4654193"/>
                    <a:pt x="1872943" y="4647152"/>
                  </a:cubicBezTo>
                  <a:cubicBezTo>
                    <a:pt x="1863555" y="4642458"/>
                    <a:pt x="1851820" y="4637764"/>
                    <a:pt x="1842431" y="4633070"/>
                  </a:cubicBezTo>
                  <a:cubicBezTo>
                    <a:pt x="1828349" y="4628376"/>
                    <a:pt x="1816614" y="4621335"/>
                    <a:pt x="1802532" y="4616641"/>
                  </a:cubicBezTo>
                  <a:cubicBezTo>
                    <a:pt x="1793144" y="4611946"/>
                    <a:pt x="1781408" y="4607252"/>
                    <a:pt x="1772020" y="4602558"/>
                  </a:cubicBezTo>
                  <a:cubicBezTo>
                    <a:pt x="1757938" y="4595517"/>
                    <a:pt x="1746203" y="4590823"/>
                    <a:pt x="1732120" y="4583782"/>
                  </a:cubicBezTo>
                  <a:cubicBezTo>
                    <a:pt x="1722732" y="4579088"/>
                    <a:pt x="1710997" y="4574394"/>
                    <a:pt x="1701609" y="4567352"/>
                  </a:cubicBezTo>
                  <a:cubicBezTo>
                    <a:pt x="1689873" y="4560311"/>
                    <a:pt x="1675791" y="4555617"/>
                    <a:pt x="1664056" y="4548576"/>
                  </a:cubicBezTo>
                  <a:cubicBezTo>
                    <a:pt x="1654668" y="4543882"/>
                    <a:pt x="1642933" y="4536841"/>
                    <a:pt x="1633544" y="4532147"/>
                  </a:cubicBezTo>
                  <a:cubicBezTo>
                    <a:pt x="1621809" y="4525106"/>
                    <a:pt x="1607727" y="4518064"/>
                    <a:pt x="1595992" y="4511024"/>
                  </a:cubicBezTo>
                  <a:cubicBezTo>
                    <a:pt x="1586603" y="4506329"/>
                    <a:pt x="1574868" y="4499288"/>
                    <a:pt x="1565480" y="4492247"/>
                  </a:cubicBezTo>
                  <a:cubicBezTo>
                    <a:pt x="1558439" y="4487553"/>
                    <a:pt x="1551398" y="4485206"/>
                    <a:pt x="1546704" y="4480512"/>
                  </a:cubicBezTo>
                  <a:cubicBezTo>
                    <a:pt x="1546704" y="4480512"/>
                    <a:pt x="1546704" y="4478165"/>
                    <a:pt x="1546704" y="4478165"/>
                  </a:cubicBezTo>
                  <a:cubicBezTo>
                    <a:pt x="1558439" y="4482859"/>
                    <a:pt x="1570174" y="4485206"/>
                    <a:pt x="1581909" y="4489900"/>
                  </a:cubicBezTo>
                  <a:cubicBezTo>
                    <a:pt x="1595992" y="4494594"/>
                    <a:pt x="1610074" y="4499288"/>
                    <a:pt x="1624156" y="4503982"/>
                  </a:cubicBezTo>
                  <a:cubicBezTo>
                    <a:pt x="1642933" y="4508676"/>
                    <a:pt x="1659362" y="4513370"/>
                    <a:pt x="1678138" y="4518064"/>
                  </a:cubicBezTo>
                  <a:cubicBezTo>
                    <a:pt x="1692220" y="4522759"/>
                    <a:pt x="1706303" y="4525106"/>
                    <a:pt x="1720385" y="4529800"/>
                  </a:cubicBezTo>
                  <a:cubicBezTo>
                    <a:pt x="1739161" y="4534494"/>
                    <a:pt x="1757938" y="4539188"/>
                    <a:pt x="1776714" y="4541535"/>
                  </a:cubicBezTo>
                  <a:cubicBezTo>
                    <a:pt x="1790797" y="4543882"/>
                    <a:pt x="1804879" y="4548576"/>
                    <a:pt x="1818961" y="4550923"/>
                  </a:cubicBezTo>
                  <a:cubicBezTo>
                    <a:pt x="1837737" y="4555617"/>
                    <a:pt x="1858861" y="4557964"/>
                    <a:pt x="1877637" y="4560311"/>
                  </a:cubicBezTo>
                  <a:cubicBezTo>
                    <a:pt x="1891719" y="4562658"/>
                    <a:pt x="1905802" y="4565005"/>
                    <a:pt x="1919884" y="4567352"/>
                  </a:cubicBezTo>
                  <a:cubicBezTo>
                    <a:pt x="1941007" y="4569700"/>
                    <a:pt x="1959784" y="4572047"/>
                    <a:pt x="1980907" y="4576741"/>
                  </a:cubicBezTo>
                  <a:cubicBezTo>
                    <a:pt x="1994989" y="4579088"/>
                    <a:pt x="2009072" y="4581435"/>
                    <a:pt x="2020807" y="4581435"/>
                  </a:cubicBezTo>
                  <a:cubicBezTo>
                    <a:pt x="2041930" y="4583782"/>
                    <a:pt x="2063054" y="4586129"/>
                    <a:pt x="2084177" y="4588476"/>
                  </a:cubicBezTo>
                  <a:cubicBezTo>
                    <a:pt x="2098260" y="4588476"/>
                    <a:pt x="2109995" y="4590823"/>
                    <a:pt x="2124077" y="4593170"/>
                  </a:cubicBezTo>
                  <a:cubicBezTo>
                    <a:pt x="2147548" y="4595517"/>
                    <a:pt x="2171018" y="4595517"/>
                    <a:pt x="2194488" y="4597864"/>
                  </a:cubicBezTo>
                  <a:cubicBezTo>
                    <a:pt x="2206224" y="4597864"/>
                    <a:pt x="2217959" y="4600211"/>
                    <a:pt x="2229694" y="4600211"/>
                  </a:cubicBezTo>
                  <a:cubicBezTo>
                    <a:pt x="2264900" y="4602558"/>
                    <a:pt x="2300106" y="4602558"/>
                    <a:pt x="2332964" y="4602558"/>
                  </a:cubicBezTo>
                  <a:lnTo>
                    <a:pt x="2332964" y="4602558"/>
                  </a:lnTo>
                  <a:cubicBezTo>
                    <a:pt x="2332964" y="4602558"/>
                    <a:pt x="2332964" y="4602558"/>
                    <a:pt x="2332964" y="4602558"/>
                  </a:cubicBezTo>
                  <a:cubicBezTo>
                    <a:pt x="2358782" y="4602558"/>
                    <a:pt x="2386946" y="4602558"/>
                    <a:pt x="2412764" y="4600211"/>
                  </a:cubicBezTo>
                  <a:cubicBezTo>
                    <a:pt x="2422152" y="4600211"/>
                    <a:pt x="2429193" y="4600211"/>
                    <a:pt x="2438581" y="4597864"/>
                  </a:cubicBezTo>
                  <a:cubicBezTo>
                    <a:pt x="2450317" y="4597864"/>
                    <a:pt x="2464399" y="4597864"/>
                    <a:pt x="2476134" y="4595517"/>
                  </a:cubicBezTo>
                  <a:cubicBezTo>
                    <a:pt x="2476134" y="4597864"/>
                    <a:pt x="2478481" y="4602558"/>
                    <a:pt x="2478481" y="4604905"/>
                  </a:cubicBezTo>
                  <a:cubicBezTo>
                    <a:pt x="2478481" y="4604905"/>
                    <a:pt x="2476134" y="4607252"/>
                    <a:pt x="2476134" y="4607252"/>
                  </a:cubicBezTo>
                  <a:cubicBezTo>
                    <a:pt x="2478481" y="4614293"/>
                    <a:pt x="2473787" y="4616641"/>
                    <a:pt x="2469093" y="4621335"/>
                  </a:cubicBezTo>
                  <a:close/>
                  <a:moveTo>
                    <a:pt x="1415269" y="4475818"/>
                  </a:moveTo>
                  <a:cubicBezTo>
                    <a:pt x="1408228" y="4475818"/>
                    <a:pt x="1401187" y="4473471"/>
                    <a:pt x="1396493" y="4473471"/>
                  </a:cubicBezTo>
                  <a:cubicBezTo>
                    <a:pt x="1384757" y="4473471"/>
                    <a:pt x="1373022" y="4471123"/>
                    <a:pt x="1361287" y="4471123"/>
                  </a:cubicBezTo>
                  <a:cubicBezTo>
                    <a:pt x="1351899" y="4471123"/>
                    <a:pt x="1342511" y="4468777"/>
                    <a:pt x="1333122" y="4466429"/>
                  </a:cubicBezTo>
                  <a:cubicBezTo>
                    <a:pt x="1323734" y="4464083"/>
                    <a:pt x="1314346" y="4464083"/>
                    <a:pt x="1304958" y="4461735"/>
                  </a:cubicBezTo>
                  <a:cubicBezTo>
                    <a:pt x="1295570" y="4459388"/>
                    <a:pt x="1286181" y="4457041"/>
                    <a:pt x="1276793" y="4457041"/>
                  </a:cubicBezTo>
                  <a:cubicBezTo>
                    <a:pt x="1267405" y="4454694"/>
                    <a:pt x="1258017" y="4454694"/>
                    <a:pt x="1248629" y="4452347"/>
                  </a:cubicBezTo>
                  <a:cubicBezTo>
                    <a:pt x="1239241" y="4450000"/>
                    <a:pt x="1232199" y="4447653"/>
                    <a:pt x="1222811" y="4445306"/>
                  </a:cubicBezTo>
                  <a:cubicBezTo>
                    <a:pt x="1213423" y="4442959"/>
                    <a:pt x="1204035" y="4440612"/>
                    <a:pt x="1194647" y="4438265"/>
                  </a:cubicBezTo>
                  <a:cubicBezTo>
                    <a:pt x="1187605" y="4435918"/>
                    <a:pt x="1178217" y="4433571"/>
                    <a:pt x="1171176" y="4431224"/>
                  </a:cubicBezTo>
                  <a:cubicBezTo>
                    <a:pt x="1166482" y="4428877"/>
                    <a:pt x="1161788" y="4428877"/>
                    <a:pt x="1154747" y="4426530"/>
                  </a:cubicBezTo>
                  <a:cubicBezTo>
                    <a:pt x="1147706" y="4419489"/>
                    <a:pt x="1140665" y="4414794"/>
                    <a:pt x="1131276" y="4407753"/>
                  </a:cubicBezTo>
                  <a:cubicBezTo>
                    <a:pt x="1124235" y="4400712"/>
                    <a:pt x="1117194" y="4393671"/>
                    <a:pt x="1110153" y="4388977"/>
                  </a:cubicBezTo>
                  <a:cubicBezTo>
                    <a:pt x="1098418" y="4377242"/>
                    <a:pt x="1084336" y="4365506"/>
                    <a:pt x="1072600" y="4353771"/>
                  </a:cubicBezTo>
                  <a:cubicBezTo>
                    <a:pt x="1065559" y="4349077"/>
                    <a:pt x="1060865" y="4342036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56171" y="4332648"/>
                    <a:pt x="1058518" y="4327954"/>
                    <a:pt x="1058518" y="4325607"/>
                  </a:cubicBezTo>
                  <a:cubicBezTo>
                    <a:pt x="1058518" y="4323260"/>
                    <a:pt x="1058518" y="4323260"/>
                    <a:pt x="1058518" y="4320913"/>
                  </a:cubicBezTo>
                  <a:cubicBezTo>
                    <a:pt x="1063212" y="4323260"/>
                    <a:pt x="1067906" y="4325607"/>
                    <a:pt x="1072600" y="4327954"/>
                  </a:cubicBezTo>
                  <a:cubicBezTo>
                    <a:pt x="1084336" y="4332648"/>
                    <a:pt x="1096071" y="4339689"/>
                    <a:pt x="1107806" y="4344383"/>
                  </a:cubicBezTo>
                  <a:cubicBezTo>
                    <a:pt x="1117194" y="4349077"/>
                    <a:pt x="1124235" y="4351424"/>
                    <a:pt x="1133623" y="4356118"/>
                  </a:cubicBezTo>
                  <a:cubicBezTo>
                    <a:pt x="1145359" y="4360812"/>
                    <a:pt x="1159441" y="4365506"/>
                    <a:pt x="1171176" y="4372548"/>
                  </a:cubicBezTo>
                  <a:cubicBezTo>
                    <a:pt x="1180564" y="4374895"/>
                    <a:pt x="1187605" y="4379589"/>
                    <a:pt x="1196994" y="4381936"/>
                  </a:cubicBezTo>
                  <a:cubicBezTo>
                    <a:pt x="1211076" y="4386630"/>
                    <a:pt x="1225158" y="4391324"/>
                    <a:pt x="1239241" y="4398365"/>
                  </a:cubicBezTo>
                  <a:cubicBezTo>
                    <a:pt x="1246282" y="4400712"/>
                    <a:pt x="1253323" y="4403059"/>
                    <a:pt x="1262711" y="4407753"/>
                  </a:cubicBezTo>
                  <a:cubicBezTo>
                    <a:pt x="1281487" y="4414794"/>
                    <a:pt x="1300264" y="4419489"/>
                    <a:pt x="1316693" y="4426530"/>
                  </a:cubicBezTo>
                  <a:cubicBezTo>
                    <a:pt x="1319040" y="4426530"/>
                    <a:pt x="1323734" y="4428877"/>
                    <a:pt x="1326081" y="4428877"/>
                  </a:cubicBezTo>
                  <a:cubicBezTo>
                    <a:pt x="1347205" y="4435918"/>
                    <a:pt x="1370675" y="4442959"/>
                    <a:pt x="1391799" y="4447653"/>
                  </a:cubicBezTo>
                  <a:cubicBezTo>
                    <a:pt x="1398840" y="4450000"/>
                    <a:pt x="1403534" y="4450000"/>
                    <a:pt x="1410575" y="4452347"/>
                  </a:cubicBezTo>
                  <a:cubicBezTo>
                    <a:pt x="1427004" y="4457041"/>
                    <a:pt x="1443434" y="4459388"/>
                    <a:pt x="1459863" y="4464083"/>
                  </a:cubicBezTo>
                  <a:cubicBezTo>
                    <a:pt x="1469251" y="4466429"/>
                    <a:pt x="1476292" y="4466429"/>
                    <a:pt x="1485680" y="4468777"/>
                  </a:cubicBezTo>
                  <a:cubicBezTo>
                    <a:pt x="1495069" y="4471123"/>
                    <a:pt x="1502110" y="4471123"/>
                    <a:pt x="1511498" y="4473471"/>
                  </a:cubicBezTo>
                  <a:cubicBezTo>
                    <a:pt x="1511498" y="4473471"/>
                    <a:pt x="1511498" y="4475818"/>
                    <a:pt x="1511498" y="4475818"/>
                  </a:cubicBezTo>
                  <a:cubicBezTo>
                    <a:pt x="1511498" y="4475818"/>
                    <a:pt x="1511498" y="4478165"/>
                    <a:pt x="1511498" y="4478165"/>
                  </a:cubicBezTo>
                  <a:cubicBezTo>
                    <a:pt x="1497416" y="4478165"/>
                    <a:pt x="1483333" y="4480512"/>
                    <a:pt x="1469251" y="4480512"/>
                  </a:cubicBezTo>
                  <a:cubicBezTo>
                    <a:pt x="1452822" y="4475818"/>
                    <a:pt x="1434045" y="4475818"/>
                    <a:pt x="1415269" y="4475818"/>
                  </a:cubicBezTo>
                  <a:close/>
                  <a:moveTo>
                    <a:pt x="1218117" y="4473471"/>
                  </a:moveTo>
                  <a:cubicBezTo>
                    <a:pt x="1225158" y="4478165"/>
                    <a:pt x="1232199" y="4485206"/>
                    <a:pt x="1239241" y="4489900"/>
                  </a:cubicBezTo>
                  <a:cubicBezTo>
                    <a:pt x="1239241" y="4489900"/>
                    <a:pt x="1239241" y="4489900"/>
                    <a:pt x="1239241" y="4492247"/>
                  </a:cubicBezTo>
                  <a:cubicBezTo>
                    <a:pt x="1227505" y="4487553"/>
                    <a:pt x="1218117" y="4480512"/>
                    <a:pt x="1206382" y="4475818"/>
                  </a:cubicBezTo>
                  <a:cubicBezTo>
                    <a:pt x="1196994" y="4471123"/>
                    <a:pt x="1185258" y="4464083"/>
                    <a:pt x="1175870" y="4459388"/>
                  </a:cubicBezTo>
                  <a:cubicBezTo>
                    <a:pt x="1159441" y="4450000"/>
                    <a:pt x="1143012" y="4440612"/>
                    <a:pt x="1126582" y="4431224"/>
                  </a:cubicBezTo>
                  <a:cubicBezTo>
                    <a:pt x="1117194" y="4426530"/>
                    <a:pt x="1110153" y="4421836"/>
                    <a:pt x="1100765" y="4417142"/>
                  </a:cubicBezTo>
                  <a:cubicBezTo>
                    <a:pt x="1093724" y="4412447"/>
                    <a:pt x="1089030" y="4407753"/>
                    <a:pt x="1081988" y="4405406"/>
                  </a:cubicBezTo>
                  <a:cubicBezTo>
                    <a:pt x="1079641" y="4403059"/>
                    <a:pt x="1074947" y="4400712"/>
                    <a:pt x="1072600" y="4398365"/>
                  </a:cubicBezTo>
                  <a:cubicBezTo>
                    <a:pt x="1067906" y="4396018"/>
                    <a:pt x="1063212" y="4391324"/>
                    <a:pt x="1060865" y="4388977"/>
                  </a:cubicBezTo>
                  <a:cubicBezTo>
                    <a:pt x="1060865" y="4388977"/>
                    <a:pt x="1060865" y="4388977"/>
                    <a:pt x="1060865" y="4386630"/>
                  </a:cubicBezTo>
                  <a:cubicBezTo>
                    <a:pt x="1065559" y="4388977"/>
                    <a:pt x="1067906" y="4388977"/>
                    <a:pt x="1072600" y="4391324"/>
                  </a:cubicBezTo>
                  <a:cubicBezTo>
                    <a:pt x="1079641" y="4396018"/>
                    <a:pt x="1089030" y="4398365"/>
                    <a:pt x="1098418" y="4403059"/>
                  </a:cubicBezTo>
                  <a:cubicBezTo>
                    <a:pt x="1107806" y="4407753"/>
                    <a:pt x="1117194" y="4410100"/>
                    <a:pt x="1124235" y="4412447"/>
                  </a:cubicBezTo>
                  <a:cubicBezTo>
                    <a:pt x="1131276" y="4414794"/>
                    <a:pt x="1140665" y="4419489"/>
                    <a:pt x="1150053" y="4421836"/>
                  </a:cubicBezTo>
                  <a:cubicBezTo>
                    <a:pt x="1152400" y="4421836"/>
                    <a:pt x="1157094" y="4424183"/>
                    <a:pt x="1159441" y="4424183"/>
                  </a:cubicBezTo>
                  <a:cubicBezTo>
                    <a:pt x="1171176" y="4433571"/>
                    <a:pt x="1182911" y="4442959"/>
                    <a:pt x="1192300" y="4452347"/>
                  </a:cubicBezTo>
                  <a:cubicBezTo>
                    <a:pt x="1199341" y="4461735"/>
                    <a:pt x="1208729" y="4468777"/>
                    <a:pt x="1218117" y="4473471"/>
                  </a:cubicBezTo>
                  <a:close/>
                  <a:moveTo>
                    <a:pt x="1039742" y="4154272"/>
                  </a:moveTo>
                  <a:cubicBezTo>
                    <a:pt x="1039742" y="4151925"/>
                    <a:pt x="1039742" y="4147231"/>
                    <a:pt x="1042089" y="4144884"/>
                  </a:cubicBezTo>
                  <a:cubicBezTo>
                    <a:pt x="1044436" y="4135496"/>
                    <a:pt x="1044436" y="4126108"/>
                    <a:pt x="1046783" y="4116720"/>
                  </a:cubicBezTo>
                  <a:cubicBezTo>
                    <a:pt x="1046783" y="4114372"/>
                    <a:pt x="1046783" y="4112026"/>
                    <a:pt x="1046783" y="4109678"/>
                  </a:cubicBezTo>
                  <a:cubicBezTo>
                    <a:pt x="1049130" y="4097943"/>
                    <a:pt x="1049130" y="4086208"/>
                    <a:pt x="1051477" y="4076820"/>
                  </a:cubicBezTo>
                  <a:cubicBezTo>
                    <a:pt x="1051477" y="4076820"/>
                    <a:pt x="1051477" y="4074473"/>
                    <a:pt x="1051477" y="4074473"/>
                  </a:cubicBezTo>
                  <a:cubicBezTo>
                    <a:pt x="1053824" y="4060390"/>
                    <a:pt x="1053824" y="4048655"/>
                    <a:pt x="1056171" y="4034573"/>
                  </a:cubicBezTo>
                  <a:cubicBezTo>
                    <a:pt x="1056171" y="4032226"/>
                    <a:pt x="1056171" y="4029879"/>
                    <a:pt x="1056171" y="4029879"/>
                  </a:cubicBezTo>
                  <a:cubicBezTo>
                    <a:pt x="1056171" y="4025185"/>
                    <a:pt x="1058518" y="4018144"/>
                    <a:pt x="1058518" y="4013449"/>
                  </a:cubicBezTo>
                  <a:cubicBezTo>
                    <a:pt x="1058518" y="4013449"/>
                    <a:pt x="1058518" y="4013449"/>
                    <a:pt x="1060865" y="4013449"/>
                  </a:cubicBezTo>
                  <a:cubicBezTo>
                    <a:pt x="1065559" y="4013449"/>
                    <a:pt x="1070253" y="4011102"/>
                    <a:pt x="1072600" y="4008755"/>
                  </a:cubicBezTo>
                  <a:cubicBezTo>
                    <a:pt x="1079641" y="4015796"/>
                    <a:pt x="1084336" y="4022838"/>
                    <a:pt x="1091377" y="4032226"/>
                  </a:cubicBezTo>
                  <a:cubicBezTo>
                    <a:pt x="1096071" y="4036920"/>
                    <a:pt x="1098418" y="4041614"/>
                    <a:pt x="1103112" y="4046308"/>
                  </a:cubicBezTo>
                  <a:cubicBezTo>
                    <a:pt x="1096071" y="4104984"/>
                    <a:pt x="1091377" y="4156619"/>
                    <a:pt x="1084336" y="4203560"/>
                  </a:cubicBezTo>
                  <a:cubicBezTo>
                    <a:pt x="1084336" y="4203560"/>
                    <a:pt x="1081988" y="4203560"/>
                    <a:pt x="1081988" y="4203560"/>
                  </a:cubicBezTo>
                  <a:cubicBezTo>
                    <a:pt x="1070253" y="4203560"/>
                    <a:pt x="1060865" y="4212948"/>
                    <a:pt x="1060865" y="4224684"/>
                  </a:cubicBezTo>
                  <a:cubicBezTo>
                    <a:pt x="1060865" y="4234072"/>
                    <a:pt x="1067906" y="4241113"/>
                    <a:pt x="1077294" y="4243460"/>
                  </a:cubicBezTo>
                  <a:cubicBezTo>
                    <a:pt x="1077294" y="4245807"/>
                    <a:pt x="1077294" y="4248154"/>
                    <a:pt x="1077294" y="4250501"/>
                  </a:cubicBezTo>
                  <a:cubicBezTo>
                    <a:pt x="1077294" y="4250501"/>
                    <a:pt x="1077294" y="4250501"/>
                    <a:pt x="1077294" y="4252848"/>
                  </a:cubicBezTo>
                  <a:cubicBezTo>
                    <a:pt x="1074947" y="4259889"/>
                    <a:pt x="1074947" y="4266930"/>
                    <a:pt x="1072600" y="4276319"/>
                  </a:cubicBezTo>
                  <a:cubicBezTo>
                    <a:pt x="1072600" y="4278666"/>
                    <a:pt x="1072600" y="4281013"/>
                    <a:pt x="1070253" y="4283360"/>
                  </a:cubicBezTo>
                  <a:cubicBezTo>
                    <a:pt x="1070253" y="4288054"/>
                    <a:pt x="1067906" y="4292748"/>
                    <a:pt x="1067906" y="4299789"/>
                  </a:cubicBezTo>
                  <a:cubicBezTo>
                    <a:pt x="1067906" y="4302136"/>
                    <a:pt x="1065559" y="4304483"/>
                    <a:pt x="1065559" y="4306830"/>
                  </a:cubicBezTo>
                  <a:cubicBezTo>
                    <a:pt x="1065559" y="4311525"/>
                    <a:pt x="1063212" y="4316219"/>
                    <a:pt x="1063212" y="4318565"/>
                  </a:cubicBezTo>
                  <a:cubicBezTo>
                    <a:pt x="1063212" y="4320913"/>
                    <a:pt x="1063212" y="4320913"/>
                    <a:pt x="1063212" y="4323260"/>
                  </a:cubicBezTo>
                  <a:cubicBezTo>
                    <a:pt x="1053824" y="4318565"/>
                    <a:pt x="1044436" y="4313871"/>
                    <a:pt x="1035047" y="4309177"/>
                  </a:cubicBezTo>
                  <a:cubicBezTo>
                    <a:pt x="1035047" y="4306830"/>
                    <a:pt x="1037395" y="4304483"/>
                    <a:pt x="1037395" y="4299789"/>
                  </a:cubicBezTo>
                  <a:cubicBezTo>
                    <a:pt x="1037395" y="4290401"/>
                    <a:pt x="1030353" y="4283360"/>
                    <a:pt x="1020965" y="4281013"/>
                  </a:cubicBezTo>
                  <a:cubicBezTo>
                    <a:pt x="1025659" y="4252848"/>
                    <a:pt x="1032700" y="4219990"/>
                    <a:pt x="1037395" y="4184784"/>
                  </a:cubicBezTo>
                  <a:cubicBezTo>
                    <a:pt x="1037395" y="4168354"/>
                    <a:pt x="1039742" y="4161313"/>
                    <a:pt x="1039742" y="4154272"/>
                  </a:cubicBezTo>
                  <a:close/>
                  <a:moveTo>
                    <a:pt x="1009230" y="3973550"/>
                  </a:moveTo>
                  <a:cubicBezTo>
                    <a:pt x="999842" y="3971203"/>
                    <a:pt x="988107" y="3966508"/>
                    <a:pt x="978718" y="3964162"/>
                  </a:cubicBezTo>
                  <a:cubicBezTo>
                    <a:pt x="971677" y="3961814"/>
                    <a:pt x="964636" y="3959468"/>
                    <a:pt x="957595" y="3957120"/>
                  </a:cubicBezTo>
                  <a:cubicBezTo>
                    <a:pt x="943513" y="3952426"/>
                    <a:pt x="927083" y="3947732"/>
                    <a:pt x="913001" y="3940691"/>
                  </a:cubicBezTo>
                  <a:cubicBezTo>
                    <a:pt x="908307" y="3938344"/>
                    <a:pt x="903613" y="3935997"/>
                    <a:pt x="898919" y="3935997"/>
                  </a:cubicBezTo>
                  <a:cubicBezTo>
                    <a:pt x="887184" y="3931303"/>
                    <a:pt x="877795" y="3926609"/>
                    <a:pt x="866060" y="3921915"/>
                  </a:cubicBezTo>
                  <a:cubicBezTo>
                    <a:pt x="861366" y="3919567"/>
                    <a:pt x="854325" y="3917221"/>
                    <a:pt x="849631" y="3914873"/>
                  </a:cubicBezTo>
                  <a:cubicBezTo>
                    <a:pt x="840243" y="3910179"/>
                    <a:pt x="830854" y="3905485"/>
                    <a:pt x="821466" y="3903138"/>
                  </a:cubicBezTo>
                  <a:cubicBezTo>
                    <a:pt x="814425" y="3900791"/>
                    <a:pt x="809731" y="3896097"/>
                    <a:pt x="802690" y="3893750"/>
                  </a:cubicBezTo>
                  <a:cubicBezTo>
                    <a:pt x="793302" y="3889056"/>
                    <a:pt x="783914" y="3884362"/>
                    <a:pt x="776872" y="3882015"/>
                  </a:cubicBezTo>
                  <a:cubicBezTo>
                    <a:pt x="769831" y="3879668"/>
                    <a:pt x="765137" y="3874974"/>
                    <a:pt x="758096" y="3872627"/>
                  </a:cubicBezTo>
                  <a:cubicBezTo>
                    <a:pt x="748708" y="3867932"/>
                    <a:pt x="741667" y="3863238"/>
                    <a:pt x="732279" y="3858544"/>
                  </a:cubicBezTo>
                  <a:cubicBezTo>
                    <a:pt x="725237" y="3853850"/>
                    <a:pt x="720543" y="3851503"/>
                    <a:pt x="713502" y="3846809"/>
                  </a:cubicBezTo>
                  <a:cubicBezTo>
                    <a:pt x="711155" y="3844462"/>
                    <a:pt x="708808" y="3844462"/>
                    <a:pt x="706461" y="3842115"/>
                  </a:cubicBezTo>
                  <a:cubicBezTo>
                    <a:pt x="708808" y="3839768"/>
                    <a:pt x="708808" y="3837421"/>
                    <a:pt x="708808" y="3832727"/>
                  </a:cubicBezTo>
                  <a:cubicBezTo>
                    <a:pt x="708808" y="3832727"/>
                    <a:pt x="708808" y="3832727"/>
                    <a:pt x="711155" y="3832727"/>
                  </a:cubicBezTo>
                  <a:cubicBezTo>
                    <a:pt x="711155" y="3832727"/>
                    <a:pt x="711155" y="3832727"/>
                    <a:pt x="711155" y="3832727"/>
                  </a:cubicBezTo>
                  <a:cubicBezTo>
                    <a:pt x="821466" y="3884362"/>
                    <a:pt x="938819" y="3912527"/>
                    <a:pt x="1056171" y="3914873"/>
                  </a:cubicBezTo>
                  <a:cubicBezTo>
                    <a:pt x="1056171" y="3914873"/>
                    <a:pt x="1056171" y="3914873"/>
                    <a:pt x="1056171" y="3917221"/>
                  </a:cubicBezTo>
                  <a:cubicBezTo>
                    <a:pt x="1056171" y="3928956"/>
                    <a:pt x="1056171" y="3940691"/>
                    <a:pt x="1058518" y="3952426"/>
                  </a:cubicBezTo>
                  <a:cubicBezTo>
                    <a:pt x="1058518" y="3957120"/>
                    <a:pt x="1058518" y="3964162"/>
                    <a:pt x="1058518" y="3968856"/>
                  </a:cubicBezTo>
                  <a:cubicBezTo>
                    <a:pt x="1051477" y="3968856"/>
                    <a:pt x="1044436" y="3975897"/>
                    <a:pt x="1042089" y="3982938"/>
                  </a:cubicBezTo>
                  <a:cubicBezTo>
                    <a:pt x="1042089" y="3982938"/>
                    <a:pt x="1042089" y="3982938"/>
                    <a:pt x="1042089" y="3982938"/>
                  </a:cubicBezTo>
                  <a:cubicBezTo>
                    <a:pt x="1030353" y="3980591"/>
                    <a:pt x="1020965" y="3978244"/>
                    <a:pt x="1009230" y="3973550"/>
                  </a:cubicBezTo>
                  <a:close/>
                  <a:moveTo>
                    <a:pt x="640744" y="3762315"/>
                  </a:moveTo>
                  <a:cubicBezTo>
                    <a:pt x="631355" y="3748233"/>
                    <a:pt x="621967" y="3734151"/>
                    <a:pt x="614926" y="3720068"/>
                  </a:cubicBezTo>
                  <a:cubicBezTo>
                    <a:pt x="607885" y="3710680"/>
                    <a:pt x="600844" y="3698945"/>
                    <a:pt x="596150" y="3689557"/>
                  </a:cubicBezTo>
                  <a:cubicBezTo>
                    <a:pt x="586762" y="3675475"/>
                    <a:pt x="579721" y="3661392"/>
                    <a:pt x="570332" y="3647310"/>
                  </a:cubicBezTo>
                  <a:cubicBezTo>
                    <a:pt x="563291" y="3635575"/>
                    <a:pt x="556250" y="3626187"/>
                    <a:pt x="549209" y="3614451"/>
                  </a:cubicBezTo>
                  <a:cubicBezTo>
                    <a:pt x="539821" y="3600369"/>
                    <a:pt x="532780" y="3586287"/>
                    <a:pt x="523391" y="3572205"/>
                  </a:cubicBezTo>
                  <a:cubicBezTo>
                    <a:pt x="516350" y="3560470"/>
                    <a:pt x="509309" y="3551081"/>
                    <a:pt x="502268" y="3539346"/>
                  </a:cubicBezTo>
                  <a:cubicBezTo>
                    <a:pt x="499921" y="3534652"/>
                    <a:pt x="497574" y="3529958"/>
                    <a:pt x="495227" y="3527611"/>
                  </a:cubicBezTo>
                  <a:cubicBezTo>
                    <a:pt x="502268" y="3534652"/>
                    <a:pt x="509309" y="3541693"/>
                    <a:pt x="516350" y="3548734"/>
                  </a:cubicBezTo>
                  <a:cubicBezTo>
                    <a:pt x="518697" y="3551081"/>
                    <a:pt x="521044" y="3553428"/>
                    <a:pt x="523391" y="3555775"/>
                  </a:cubicBezTo>
                  <a:cubicBezTo>
                    <a:pt x="532780" y="3565164"/>
                    <a:pt x="542168" y="3572205"/>
                    <a:pt x="551556" y="3581593"/>
                  </a:cubicBezTo>
                  <a:cubicBezTo>
                    <a:pt x="553903" y="3583940"/>
                    <a:pt x="556250" y="3586287"/>
                    <a:pt x="558597" y="3588634"/>
                  </a:cubicBezTo>
                  <a:cubicBezTo>
                    <a:pt x="567985" y="3598022"/>
                    <a:pt x="577373" y="3605063"/>
                    <a:pt x="586762" y="3614451"/>
                  </a:cubicBezTo>
                  <a:cubicBezTo>
                    <a:pt x="589109" y="3616799"/>
                    <a:pt x="591456" y="3619146"/>
                    <a:pt x="593803" y="3619146"/>
                  </a:cubicBezTo>
                  <a:cubicBezTo>
                    <a:pt x="596150" y="3623840"/>
                    <a:pt x="600844" y="3626187"/>
                    <a:pt x="603191" y="3628534"/>
                  </a:cubicBezTo>
                  <a:cubicBezTo>
                    <a:pt x="610232" y="3633228"/>
                    <a:pt x="614926" y="3640269"/>
                    <a:pt x="621967" y="3644963"/>
                  </a:cubicBezTo>
                  <a:cubicBezTo>
                    <a:pt x="624314" y="3647310"/>
                    <a:pt x="626661" y="3649657"/>
                    <a:pt x="629008" y="3652004"/>
                  </a:cubicBezTo>
                  <a:cubicBezTo>
                    <a:pt x="638397" y="3659045"/>
                    <a:pt x="647785" y="3668434"/>
                    <a:pt x="657173" y="3675475"/>
                  </a:cubicBezTo>
                  <a:cubicBezTo>
                    <a:pt x="657173" y="3675475"/>
                    <a:pt x="659520" y="3677822"/>
                    <a:pt x="659520" y="3677822"/>
                  </a:cubicBezTo>
                  <a:cubicBezTo>
                    <a:pt x="661867" y="3691904"/>
                    <a:pt x="664214" y="3705986"/>
                    <a:pt x="664214" y="3717722"/>
                  </a:cubicBezTo>
                  <a:cubicBezTo>
                    <a:pt x="664214" y="3722416"/>
                    <a:pt x="666561" y="3724763"/>
                    <a:pt x="666561" y="3729457"/>
                  </a:cubicBezTo>
                  <a:cubicBezTo>
                    <a:pt x="668908" y="3745886"/>
                    <a:pt x="671255" y="3762315"/>
                    <a:pt x="673602" y="3778745"/>
                  </a:cubicBezTo>
                  <a:cubicBezTo>
                    <a:pt x="673602" y="3783439"/>
                    <a:pt x="675949" y="3785786"/>
                    <a:pt x="675949" y="3790480"/>
                  </a:cubicBezTo>
                  <a:cubicBezTo>
                    <a:pt x="678296" y="3799868"/>
                    <a:pt x="678296" y="3809256"/>
                    <a:pt x="680643" y="3820992"/>
                  </a:cubicBezTo>
                  <a:cubicBezTo>
                    <a:pt x="678296" y="3820992"/>
                    <a:pt x="678296" y="3820992"/>
                    <a:pt x="675949" y="3823339"/>
                  </a:cubicBezTo>
                  <a:cubicBezTo>
                    <a:pt x="675949" y="3823339"/>
                    <a:pt x="673602" y="3823339"/>
                    <a:pt x="673602" y="3820992"/>
                  </a:cubicBezTo>
                  <a:cubicBezTo>
                    <a:pt x="668908" y="3813950"/>
                    <a:pt x="661867" y="3804562"/>
                    <a:pt x="657173" y="3797521"/>
                  </a:cubicBezTo>
                  <a:cubicBezTo>
                    <a:pt x="654826" y="3781092"/>
                    <a:pt x="647785" y="3771704"/>
                    <a:pt x="640744" y="3762315"/>
                  </a:cubicBezTo>
                  <a:close/>
                  <a:moveTo>
                    <a:pt x="441245" y="3471282"/>
                  </a:moveTo>
                  <a:cubicBezTo>
                    <a:pt x="429509" y="3457199"/>
                    <a:pt x="415427" y="3443117"/>
                    <a:pt x="403692" y="3429035"/>
                  </a:cubicBezTo>
                  <a:cubicBezTo>
                    <a:pt x="401345" y="3426688"/>
                    <a:pt x="396651" y="3421994"/>
                    <a:pt x="394304" y="3419647"/>
                  </a:cubicBezTo>
                  <a:cubicBezTo>
                    <a:pt x="380222" y="3403217"/>
                    <a:pt x="368486" y="3386788"/>
                    <a:pt x="354404" y="3372706"/>
                  </a:cubicBezTo>
                  <a:cubicBezTo>
                    <a:pt x="352057" y="3370359"/>
                    <a:pt x="349710" y="3365665"/>
                    <a:pt x="347363" y="3363318"/>
                  </a:cubicBezTo>
                  <a:cubicBezTo>
                    <a:pt x="335628" y="3349235"/>
                    <a:pt x="326239" y="3335153"/>
                    <a:pt x="314504" y="3318724"/>
                  </a:cubicBezTo>
                  <a:cubicBezTo>
                    <a:pt x="312157" y="3316377"/>
                    <a:pt x="309810" y="3311683"/>
                    <a:pt x="307463" y="3309335"/>
                  </a:cubicBezTo>
                  <a:cubicBezTo>
                    <a:pt x="295728" y="3292906"/>
                    <a:pt x="283993" y="3276477"/>
                    <a:pt x="272257" y="3257700"/>
                  </a:cubicBezTo>
                  <a:cubicBezTo>
                    <a:pt x="269910" y="3253006"/>
                    <a:pt x="267563" y="3250659"/>
                    <a:pt x="265216" y="3245965"/>
                  </a:cubicBezTo>
                  <a:cubicBezTo>
                    <a:pt x="255828" y="3229536"/>
                    <a:pt x="244093" y="3213107"/>
                    <a:pt x="234705" y="3196677"/>
                  </a:cubicBezTo>
                  <a:cubicBezTo>
                    <a:pt x="234705" y="3196677"/>
                    <a:pt x="234705" y="3194330"/>
                    <a:pt x="232358" y="3194330"/>
                  </a:cubicBezTo>
                  <a:cubicBezTo>
                    <a:pt x="298075" y="3304641"/>
                    <a:pt x="377874" y="3405564"/>
                    <a:pt x="469409" y="3492405"/>
                  </a:cubicBezTo>
                  <a:cubicBezTo>
                    <a:pt x="469409" y="3494752"/>
                    <a:pt x="471756" y="3494752"/>
                    <a:pt x="471756" y="3497099"/>
                  </a:cubicBezTo>
                  <a:cubicBezTo>
                    <a:pt x="476450" y="3506487"/>
                    <a:pt x="481145" y="3513529"/>
                    <a:pt x="485839" y="3522917"/>
                  </a:cubicBezTo>
                  <a:cubicBezTo>
                    <a:pt x="471756" y="3508834"/>
                    <a:pt x="457674" y="3494752"/>
                    <a:pt x="443592" y="3480670"/>
                  </a:cubicBezTo>
                  <a:cubicBezTo>
                    <a:pt x="445939" y="3475976"/>
                    <a:pt x="443592" y="3473629"/>
                    <a:pt x="441245" y="3471282"/>
                  </a:cubicBezTo>
                  <a:close/>
                  <a:moveTo>
                    <a:pt x="192458" y="3130960"/>
                  </a:moveTo>
                  <a:cubicBezTo>
                    <a:pt x="187764" y="3126266"/>
                    <a:pt x="183070" y="3121572"/>
                    <a:pt x="178376" y="3114531"/>
                  </a:cubicBezTo>
                  <a:cubicBezTo>
                    <a:pt x="176028" y="3112184"/>
                    <a:pt x="171334" y="3107490"/>
                    <a:pt x="168987" y="3105142"/>
                  </a:cubicBezTo>
                  <a:cubicBezTo>
                    <a:pt x="166640" y="3100448"/>
                    <a:pt x="161946" y="3095754"/>
                    <a:pt x="159599" y="3091060"/>
                  </a:cubicBezTo>
                  <a:cubicBezTo>
                    <a:pt x="157252" y="3081672"/>
                    <a:pt x="152558" y="3069937"/>
                    <a:pt x="150211" y="3060549"/>
                  </a:cubicBezTo>
                  <a:cubicBezTo>
                    <a:pt x="150211" y="3058201"/>
                    <a:pt x="147864" y="3055855"/>
                    <a:pt x="147864" y="3053507"/>
                  </a:cubicBezTo>
                  <a:cubicBezTo>
                    <a:pt x="147864" y="3051160"/>
                    <a:pt x="150211" y="3048813"/>
                    <a:pt x="150211" y="3046466"/>
                  </a:cubicBezTo>
                  <a:cubicBezTo>
                    <a:pt x="150211" y="3039425"/>
                    <a:pt x="145517" y="3034731"/>
                    <a:pt x="140823" y="3030037"/>
                  </a:cubicBezTo>
                  <a:cubicBezTo>
                    <a:pt x="140823" y="3030037"/>
                    <a:pt x="140823" y="3027690"/>
                    <a:pt x="140823" y="3027690"/>
                  </a:cubicBezTo>
                  <a:cubicBezTo>
                    <a:pt x="136129" y="3013608"/>
                    <a:pt x="133782" y="3001873"/>
                    <a:pt x="129088" y="2987790"/>
                  </a:cubicBezTo>
                  <a:cubicBezTo>
                    <a:pt x="126741" y="2976055"/>
                    <a:pt x="122046" y="2964320"/>
                    <a:pt x="119699" y="2952584"/>
                  </a:cubicBezTo>
                  <a:cubicBezTo>
                    <a:pt x="117352" y="2945543"/>
                    <a:pt x="115005" y="2936155"/>
                    <a:pt x="112658" y="2929114"/>
                  </a:cubicBezTo>
                  <a:cubicBezTo>
                    <a:pt x="112658" y="2931461"/>
                    <a:pt x="115005" y="2933808"/>
                    <a:pt x="115005" y="2933808"/>
                  </a:cubicBezTo>
                  <a:cubicBezTo>
                    <a:pt x="117352" y="2940849"/>
                    <a:pt x="119699" y="2947890"/>
                    <a:pt x="122046" y="2952584"/>
                  </a:cubicBezTo>
                  <a:cubicBezTo>
                    <a:pt x="124393" y="2959626"/>
                    <a:pt x="126741" y="2966667"/>
                    <a:pt x="129088" y="2973708"/>
                  </a:cubicBezTo>
                  <a:cubicBezTo>
                    <a:pt x="131435" y="2980749"/>
                    <a:pt x="133782" y="2987790"/>
                    <a:pt x="136129" y="2992484"/>
                  </a:cubicBezTo>
                  <a:cubicBezTo>
                    <a:pt x="138476" y="2999525"/>
                    <a:pt x="140823" y="3006567"/>
                    <a:pt x="145517" y="3013608"/>
                  </a:cubicBezTo>
                  <a:cubicBezTo>
                    <a:pt x="147864" y="3020649"/>
                    <a:pt x="150211" y="3027690"/>
                    <a:pt x="154905" y="3032384"/>
                  </a:cubicBezTo>
                  <a:cubicBezTo>
                    <a:pt x="157252" y="3039425"/>
                    <a:pt x="161946" y="3046466"/>
                    <a:pt x="164293" y="3053507"/>
                  </a:cubicBezTo>
                  <a:cubicBezTo>
                    <a:pt x="166640" y="3060549"/>
                    <a:pt x="171334" y="3067590"/>
                    <a:pt x="173681" y="3072284"/>
                  </a:cubicBezTo>
                  <a:cubicBezTo>
                    <a:pt x="176028" y="3079325"/>
                    <a:pt x="180723" y="3086366"/>
                    <a:pt x="183070" y="3093407"/>
                  </a:cubicBezTo>
                  <a:cubicBezTo>
                    <a:pt x="185417" y="3100448"/>
                    <a:pt x="190111" y="3107490"/>
                    <a:pt x="192458" y="3112184"/>
                  </a:cubicBezTo>
                  <a:cubicBezTo>
                    <a:pt x="194805" y="3119225"/>
                    <a:pt x="199499" y="3126266"/>
                    <a:pt x="201846" y="3133307"/>
                  </a:cubicBezTo>
                  <a:cubicBezTo>
                    <a:pt x="204193" y="3135654"/>
                    <a:pt x="204193" y="3140348"/>
                    <a:pt x="206540" y="3142695"/>
                  </a:cubicBezTo>
                  <a:cubicBezTo>
                    <a:pt x="204193" y="3140348"/>
                    <a:pt x="204193" y="3140348"/>
                    <a:pt x="201846" y="3138001"/>
                  </a:cubicBezTo>
                  <a:cubicBezTo>
                    <a:pt x="199499" y="3135654"/>
                    <a:pt x="194805" y="3133307"/>
                    <a:pt x="192458" y="3130960"/>
                  </a:cubicBezTo>
                  <a:close/>
                  <a:moveTo>
                    <a:pt x="96229" y="2936155"/>
                  </a:moveTo>
                  <a:cubicBezTo>
                    <a:pt x="93882" y="2929114"/>
                    <a:pt x="91535" y="2919726"/>
                    <a:pt x="89188" y="2912685"/>
                  </a:cubicBezTo>
                  <a:cubicBezTo>
                    <a:pt x="91535" y="2915032"/>
                    <a:pt x="96229" y="2917379"/>
                    <a:pt x="100923" y="2917379"/>
                  </a:cubicBezTo>
                  <a:cubicBezTo>
                    <a:pt x="100923" y="2919726"/>
                    <a:pt x="100923" y="2919726"/>
                    <a:pt x="100923" y="2922073"/>
                  </a:cubicBezTo>
                  <a:cubicBezTo>
                    <a:pt x="100923" y="2924420"/>
                    <a:pt x="100923" y="2926767"/>
                    <a:pt x="100923" y="2929114"/>
                  </a:cubicBezTo>
                  <a:cubicBezTo>
                    <a:pt x="100923" y="2931461"/>
                    <a:pt x="100923" y="2933808"/>
                    <a:pt x="100923" y="2938502"/>
                  </a:cubicBezTo>
                  <a:cubicBezTo>
                    <a:pt x="100923" y="2943196"/>
                    <a:pt x="100923" y="2947890"/>
                    <a:pt x="100923" y="2954932"/>
                  </a:cubicBezTo>
                  <a:cubicBezTo>
                    <a:pt x="100923" y="2952584"/>
                    <a:pt x="98576" y="2947890"/>
                    <a:pt x="98576" y="2945543"/>
                  </a:cubicBezTo>
                  <a:cubicBezTo>
                    <a:pt x="98576" y="2940849"/>
                    <a:pt x="98576" y="2938502"/>
                    <a:pt x="96229" y="2936155"/>
                  </a:cubicBezTo>
                  <a:close/>
                  <a:moveTo>
                    <a:pt x="58676" y="2821150"/>
                  </a:moveTo>
                  <a:cubicBezTo>
                    <a:pt x="58676" y="2816456"/>
                    <a:pt x="56329" y="2811762"/>
                    <a:pt x="53982" y="2807068"/>
                  </a:cubicBezTo>
                  <a:cubicBezTo>
                    <a:pt x="51635" y="2792985"/>
                    <a:pt x="49288" y="2781250"/>
                    <a:pt x="46941" y="2767168"/>
                  </a:cubicBezTo>
                  <a:cubicBezTo>
                    <a:pt x="46941" y="2764821"/>
                    <a:pt x="46941" y="2762474"/>
                    <a:pt x="46941" y="2762474"/>
                  </a:cubicBezTo>
                  <a:cubicBezTo>
                    <a:pt x="44594" y="2753085"/>
                    <a:pt x="44594" y="2743697"/>
                    <a:pt x="42247" y="2734309"/>
                  </a:cubicBezTo>
                  <a:cubicBezTo>
                    <a:pt x="42247" y="2734309"/>
                    <a:pt x="42247" y="2734309"/>
                    <a:pt x="44594" y="2734309"/>
                  </a:cubicBezTo>
                  <a:cubicBezTo>
                    <a:pt x="51635" y="2781250"/>
                    <a:pt x="61023" y="2825844"/>
                    <a:pt x="75105" y="2858703"/>
                  </a:cubicBezTo>
                  <a:cubicBezTo>
                    <a:pt x="75105" y="2861050"/>
                    <a:pt x="77453" y="2863397"/>
                    <a:pt x="77453" y="2868091"/>
                  </a:cubicBezTo>
                  <a:cubicBezTo>
                    <a:pt x="77453" y="2870438"/>
                    <a:pt x="77453" y="2872785"/>
                    <a:pt x="79800" y="2875132"/>
                  </a:cubicBezTo>
                  <a:cubicBezTo>
                    <a:pt x="77453" y="2870438"/>
                    <a:pt x="72758" y="2865744"/>
                    <a:pt x="70411" y="2858703"/>
                  </a:cubicBezTo>
                  <a:cubicBezTo>
                    <a:pt x="70411" y="2856356"/>
                    <a:pt x="70411" y="2856356"/>
                    <a:pt x="68064" y="2854009"/>
                  </a:cubicBezTo>
                  <a:cubicBezTo>
                    <a:pt x="63370" y="2842273"/>
                    <a:pt x="61023" y="2830538"/>
                    <a:pt x="58676" y="2821150"/>
                  </a:cubicBezTo>
                  <a:close/>
                  <a:moveTo>
                    <a:pt x="58676" y="2609916"/>
                  </a:moveTo>
                  <a:lnTo>
                    <a:pt x="58676" y="2609916"/>
                  </a:lnTo>
                  <a:cubicBezTo>
                    <a:pt x="58676" y="2612263"/>
                    <a:pt x="58676" y="2612263"/>
                    <a:pt x="58676" y="2609916"/>
                  </a:cubicBezTo>
                  <a:cubicBezTo>
                    <a:pt x="58676" y="2621651"/>
                    <a:pt x="68064" y="2631039"/>
                    <a:pt x="77453" y="2631039"/>
                  </a:cubicBezTo>
                  <a:cubicBezTo>
                    <a:pt x="77453" y="2633386"/>
                    <a:pt x="77453" y="2638080"/>
                    <a:pt x="77453" y="2640427"/>
                  </a:cubicBezTo>
                  <a:cubicBezTo>
                    <a:pt x="77453" y="2645121"/>
                    <a:pt x="77453" y="2647468"/>
                    <a:pt x="77453" y="2652163"/>
                  </a:cubicBezTo>
                  <a:cubicBezTo>
                    <a:pt x="77453" y="2652163"/>
                    <a:pt x="77453" y="2652163"/>
                    <a:pt x="77453" y="2652163"/>
                  </a:cubicBezTo>
                  <a:cubicBezTo>
                    <a:pt x="77453" y="2656857"/>
                    <a:pt x="77453" y="2663898"/>
                    <a:pt x="77453" y="2668592"/>
                  </a:cubicBezTo>
                  <a:cubicBezTo>
                    <a:pt x="77453" y="2668592"/>
                    <a:pt x="77453" y="2670939"/>
                    <a:pt x="77453" y="2670939"/>
                  </a:cubicBezTo>
                  <a:cubicBezTo>
                    <a:pt x="77453" y="2675633"/>
                    <a:pt x="77453" y="2680327"/>
                    <a:pt x="77453" y="2685021"/>
                  </a:cubicBezTo>
                  <a:cubicBezTo>
                    <a:pt x="77453" y="2685021"/>
                    <a:pt x="77453" y="2687368"/>
                    <a:pt x="77453" y="2687368"/>
                  </a:cubicBezTo>
                  <a:cubicBezTo>
                    <a:pt x="77453" y="2692062"/>
                    <a:pt x="77453" y="2696756"/>
                    <a:pt x="77453" y="2701451"/>
                  </a:cubicBezTo>
                  <a:cubicBezTo>
                    <a:pt x="77453" y="2703798"/>
                    <a:pt x="77453" y="2706145"/>
                    <a:pt x="77453" y="2708492"/>
                  </a:cubicBezTo>
                  <a:cubicBezTo>
                    <a:pt x="77453" y="2710839"/>
                    <a:pt x="77453" y="2715533"/>
                    <a:pt x="77453" y="2717880"/>
                  </a:cubicBezTo>
                  <a:cubicBezTo>
                    <a:pt x="77453" y="2720227"/>
                    <a:pt x="77453" y="2724921"/>
                    <a:pt x="77453" y="2727268"/>
                  </a:cubicBezTo>
                  <a:cubicBezTo>
                    <a:pt x="77453" y="2729615"/>
                    <a:pt x="77453" y="2729615"/>
                    <a:pt x="77453" y="2731962"/>
                  </a:cubicBezTo>
                  <a:cubicBezTo>
                    <a:pt x="75105" y="2731962"/>
                    <a:pt x="75105" y="2731962"/>
                    <a:pt x="72758" y="2731962"/>
                  </a:cubicBezTo>
                  <a:cubicBezTo>
                    <a:pt x="70411" y="2727268"/>
                    <a:pt x="70411" y="2724921"/>
                    <a:pt x="68064" y="2720227"/>
                  </a:cubicBezTo>
                  <a:cubicBezTo>
                    <a:pt x="72758" y="2717880"/>
                    <a:pt x="70411" y="2713186"/>
                    <a:pt x="70411" y="2708492"/>
                  </a:cubicBezTo>
                  <a:cubicBezTo>
                    <a:pt x="68064" y="2699103"/>
                    <a:pt x="65717" y="2689715"/>
                    <a:pt x="61023" y="2680327"/>
                  </a:cubicBezTo>
                  <a:cubicBezTo>
                    <a:pt x="61023" y="2677980"/>
                    <a:pt x="63370" y="2675633"/>
                    <a:pt x="63370" y="2673286"/>
                  </a:cubicBezTo>
                  <a:cubicBezTo>
                    <a:pt x="63370" y="2666245"/>
                    <a:pt x="61023" y="2661551"/>
                    <a:pt x="56329" y="2656857"/>
                  </a:cubicBezTo>
                  <a:cubicBezTo>
                    <a:pt x="53982" y="2647468"/>
                    <a:pt x="51635" y="2638080"/>
                    <a:pt x="49288" y="2628692"/>
                  </a:cubicBezTo>
                  <a:cubicBezTo>
                    <a:pt x="49288" y="2626345"/>
                    <a:pt x="49288" y="2626345"/>
                    <a:pt x="49288" y="2623998"/>
                  </a:cubicBezTo>
                  <a:cubicBezTo>
                    <a:pt x="49288" y="2619304"/>
                    <a:pt x="46941" y="2614610"/>
                    <a:pt x="44594" y="2609916"/>
                  </a:cubicBezTo>
                  <a:cubicBezTo>
                    <a:pt x="46941" y="2609916"/>
                    <a:pt x="51635" y="2607569"/>
                    <a:pt x="53982" y="2605222"/>
                  </a:cubicBezTo>
                  <a:cubicBezTo>
                    <a:pt x="53982" y="2605222"/>
                    <a:pt x="53982" y="2605222"/>
                    <a:pt x="53982" y="2605222"/>
                  </a:cubicBezTo>
                  <a:cubicBezTo>
                    <a:pt x="53982" y="2609916"/>
                    <a:pt x="56329" y="2609916"/>
                    <a:pt x="58676" y="2609916"/>
                  </a:cubicBezTo>
                  <a:close/>
                  <a:moveTo>
                    <a:pt x="100923" y="2640427"/>
                  </a:moveTo>
                  <a:cubicBezTo>
                    <a:pt x="105617" y="2645121"/>
                    <a:pt x="110311" y="2652163"/>
                    <a:pt x="117352" y="2656857"/>
                  </a:cubicBezTo>
                  <a:cubicBezTo>
                    <a:pt x="119699" y="2659204"/>
                    <a:pt x="122046" y="2661551"/>
                    <a:pt x="124393" y="2663898"/>
                  </a:cubicBezTo>
                  <a:cubicBezTo>
                    <a:pt x="131435" y="2673286"/>
                    <a:pt x="140823" y="2680327"/>
                    <a:pt x="147864" y="2689715"/>
                  </a:cubicBezTo>
                  <a:cubicBezTo>
                    <a:pt x="147864" y="2692062"/>
                    <a:pt x="150211" y="2692062"/>
                    <a:pt x="152558" y="2692062"/>
                  </a:cubicBezTo>
                  <a:cubicBezTo>
                    <a:pt x="157252" y="2694409"/>
                    <a:pt x="159599" y="2699103"/>
                    <a:pt x="164293" y="2701451"/>
                  </a:cubicBezTo>
                  <a:cubicBezTo>
                    <a:pt x="161946" y="2703798"/>
                    <a:pt x="161946" y="2703798"/>
                    <a:pt x="161946" y="2706145"/>
                  </a:cubicBezTo>
                  <a:cubicBezTo>
                    <a:pt x="159599" y="2706145"/>
                    <a:pt x="159599" y="2706145"/>
                    <a:pt x="157252" y="2703798"/>
                  </a:cubicBezTo>
                  <a:cubicBezTo>
                    <a:pt x="154905" y="2701451"/>
                    <a:pt x="150211" y="2701451"/>
                    <a:pt x="147864" y="2699103"/>
                  </a:cubicBezTo>
                  <a:cubicBezTo>
                    <a:pt x="145517" y="2696756"/>
                    <a:pt x="140823" y="2694409"/>
                    <a:pt x="138476" y="2694409"/>
                  </a:cubicBezTo>
                  <a:cubicBezTo>
                    <a:pt x="140823" y="2692062"/>
                    <a:pt x="140823" y="2689715"/>
                    <a:pt x="140823" y="2685021"/>
                  </a:cubicBezTo>
                  <a:cubicBezTo>
                    <a:pt x="140823" y="2673286"/>
                    <a:pt x="131435" y="2663898"/>
                    <a:pt x="119699" y="2663898"/>
                  </a:cubicBezTo>
                  <a:cubicBezTo>
                    <a:pt x="117352" y="2663898"/>
                    <a:pt x="115005" y="2663898"/>
                    <a:pt x="110311" y="2666245"/>
                  </a:cubicBezTo>
                  <a:cubicBezTo>
                    <a:pt x="107964" y="2659204"/>
                    <a:pt x="103270" y="2654510"/>
                    <a:pt x="100923" y="2647468"/>
                  </a:cubicBezTo>
                  <a:cubicBezTo>
                    <a:pt x="96229" y="2647468"/>
                    <a:pt x="93882" y="2642774"/>
                    <a:pt x="93882" y="2638080"/>
                  </a:cubicBezTo>
                  <a:cubicBezTo>
                    <a:pt x="91535" y="2635733"/>
                    <a:pt x="91535" y="2631039"/>
                    <a:pt x="89188" y="2628692"/>
                  </a:cubicBezTo>
                  <a:cubicBezTo>
                    <a:pt x="89188" y="2628692"/>
                    <a:pt x="91535" y="2628692"/>
                    <a:pt x="91535" y="2626345"/>
                  </a:cubicBezTo>
                  <a:cubicBezTo>
                    <a:pt x="91535" y="2626345"/>
                    <a:pt x="93882" y="2628692"/>
                    <a:pt x="93882" y="2628692"/>
                  </a:cubicBezTo>
                  <a:cubicBezTo>
                    <a:pt x="93882" y="2633386"/>
                    <a:pt x="96229" y="2635733"/>
                    <a:pt x="100923" y="2640427"/>
                  </a:cubicBezTo>
                  <a:close/>
                  <a:moveTo>
                    <a:pt x="199499" y="2638080"/>
                  </a:moveTo>
                  <a:cubicBezTo>
                    <a:pt x="201846" y="2628692"/>
                    <a:pt x="204193" y="2619304"/>
                    <a:pt x="206540" y="2609916"/>
                  </a:cubicBezTo>
                  <a:cubicBezTo>
                    <a:pt x="208887" y="2598180"/>
                    <a:pt x="213581" y="2586445"/>
                    <a:pt x="215928" y="2574710"/>
                  </a:cubicBezTo>
                  <a:cubicBezTo>
                    <a:pt x="218275" y="2567669"/>
                    <a:pt x="220622" y="2560628"/>
                    <a:pt x="220622" y="2553587"/>
                  </a:cubicBezTo>
                  <a:cubicBezTo>
                    <a:pt x="225316" y="2539504"/>
                    <a:pt x="227664" y="2525422"/>
                    <a:pt x="232358" y="2513687"/>
                  </a:cubicBezTo>
                  <a:cubicBezTo>
                    <a:pt x="232358" y="2513687"/>
                    <a:pt x="234705" y="2513687"/>
                    <a:pt x="234705" y="2513687"/>
                  </a:cubicBezTo>
                  <a:cubicBezTo>
                    <a:pt x="234705" y="2520728"/>
                    <a:pt x="234705" y="2527769"/>
                    <a:pt x="234705" y="2534810"/>
                  </a:cubicBezTo>
                  <a:cubicBezTo>
                    <a:pt x="234705" y="2544198"/>
                    <a:pt x="234705" y="2553587"/>
                    <a:pt x="234705" y="2560628"/>
                  </a:cubicBezTo>
                  <a:cubicBezTo>
                    <a:pt x="234705" y="2572363"/>
                    <a:pt x="234705" y="2584098"/>
                    <a:pt x="234705" y="2595833"/>
                  </a:cubicBezTo>
                  <a:cubicBezTo>
                    <a:pt x="234705" y="2605222"/>
                    <a:pt x="234705" y="2616957"/>
                    <a:pt x="234705" y="2626345"/>
                  </a:cubicBezTo>
                  <a:cubicBezTo>
                    <a:pt x="234705" y="2635733"/>
                    <a:pt x="234705" y="2645121"/>
                    <a:pt x="234705" y="2654510"/>
                  </a:cubicBezTo>
                  <a:cubicBezTo>
                    <a:pt x="234705" y="2682674"/>
                    <a:pt x="234705" y="2713186"/>
                    <a:pt x="234705" y="2743697"/>
                  </a:cubicBezTo>
                  <a:cubicBezTo>
                    <a:pt x="230011" y="2743697"/>
                    <a:pt x="222969" y="2746044"/>
                    <a:pt x="220622" y="2750738"/>
                  </a:cubicBezTo>
                  <a:cubicBezTo>
                    <a:pt x="218275" y="2748391"/>
                    <a:pt x="218275" y="2748391"/>
                    <a:pt x="215928" y="2748391"/>
                  </a:cubicBezTo>
                  <a:cubicBezTo>
                    <a:pt x="213581" y="2746044"/>
                    <a:pt x="208887" y="2743697"/>
                    <a:pt x="206540" y="2741350"/>
                  </a:cubicBezTo>
                  <a:cubicBezTo>
                    <a:pt x="201846" y="2739003"/>
                    <a:pt x="199499" y="2734309"/>
                    <a:pt x="194805" y="2731962"/>
                  </a:cubicBezTo>
                  <a:cubicBezTo>
                    <a:pt x="197152" y="2729615"/>
                    <a:pt x="199499" y="2724921"/>
                    <a:pt x="199499" y="2720227"/>
                  </a:cubicBezTo>
                  <a:cubicBezTo>
                    <a:pt x="199499" y="2710839"/>
                    <a:pt x="192458" y="2703798"/>
                    <a:pt x="185417" y="2701451"/>
                  </a:cubicBezTo>
                  <a:cubicBezTo>
                    <a:pt x="187764" y="2689715"/>
                    <a:pt x="192458" y="2680327"/>
                    <a:pt x="194805" y="2668592"/>
                  </a:cubicBezTo>
                  <a:cubicBezTo>
                    <a:pt x="194805" y="2656857"/>
                    <a:pt x="197152" y="2647468"/>
                    <a:pt x="199499" y="2638080"/>
                  </a:cubicBezTo>
                  <a:close/>
                  <a:moveTo>
                    <a:pt x="286340" y="2480828"/>
                  </a:moveTo>
                  <a:cubicBezTo>
                    <a:pt x="293381" y="2478481"/>
                    <a:pt x="300422" y="2476134"/>
                    <a:pt x="305116" y="2473787"/>
                  </a:cubicBezTo>
                  <a:cubicBezTo>
                    <a:pt x="314504" y="2469093"/>
                    <a:pt x="326239" y="2466746"/>
                    <a:pt x="335628" y="2462052"/>
                  </a:cubicBezTo>
                  <a:cubicBezTo>
                    <a:pt x="340322" y="2459705"/>
                    <a:pt x="345016" y="2457358"/>
                    <a:pt x="352057" y="2457358"/>
                  </a:cubicBezTo>
                  <a:cubicBezTo>
                    <a:pt x="363792" y="2452664"/>
                    <a:pt x="377874" y="2447969"/>
                    <a:pt x="389610" y="2443275"/>
                  </a:cubicBezTo>
                  <a:cubicBezTo>
                    <a:pt x="391957" y="2443275"/>
                    <a:pt x="396651" y="2440928"/>
                    <a:pt x="398998" y="2440928"/>
                  </a:cubicBezTo>
                  <a:cubicBezTo>
                    <a:pt x="413080" y="2436234"/>
                    <a:pt x="429509" y="2429193"/>
                    <a:pt x="443592" y="2422152"/>
                  </a:cubicBezTo>
                  <a:cubicBezTo>
                    <a:pt x="445939" y="2422152"/>
                    <a:pt x="448286" y="2419805"/>
                    <a:pt x="450633" y="2419805"/>
                  </a:cubicBezTo>
                  <a:cubicBezTo>
                    <a:pt x="467062" y="2412764"/>
                    <a:pt x="483492" y="2408070"/>
                    <a:pt x="497574" y="2401028"/>
                  </a:cubicBezTo>
                  <a:cubicBezTo>
                    <a:pt x="502268" y="2398681"/>
                    <a:pt x="509309" y="2396334"/>
                    <a:pt x="514003" y="2393987"/>
                  </a:cubicBezTo>
                  <a:cubicBezTo>
                    <a:pt x="528085" y="2389293"/>
                    <a:pt x="539821" y="2382252"/>
                    <a:pt x="553903" y="2377558"/>
                  </a:cubicBezTo>
                  <a:cubicBezTo>
                    <a:pt x="567985" y="2372864"/>
                    <a:pt x="582068" y="2365823"/>
                    <a:pt x="596150" y="2361129"/>
                  </a:cubicBezTo>
                  <a:cubicBezTo>
                    <a:pt x="600844" y="2358782"/>
                    <a:pt x="607885" y="2356435"/>
                    <a:pt x="612579" y="2354088"/>
                  </a:cubicBezTo>
                  <a:cubicBezTo>
                    <a:pt x="626661" y="2349394"/>
                    <a:pt x="640744" y="2342352"/>
                    <a:pt x="652479" y="2337658"/>
                  </a:cubicBezTo>
                  <a:cubicBezTo>
                    <a:pt x="654826" y="2344700"/>
                    <a:pt x="661867" y="2349394"/>
                    <a:pt x="671255" y="2349394"/>
                  </a:cubicBezTo>
                  <a:cubicBezTo>
                    <a:pt x="682991" y="2349394"/>
                    <a:pt x="692379" y="2340005"/>
                    <a:pt x="692379" y="2328270"/>
                  </a:cubicBezTo>
                  <a:cubicBezTo>
                    <a:pt x="692379" y="2325923"/>
                    <a:pt x="692379" y="2323576"/>
                    <a:pt x="690032" y="2321229"/>
                  </a:cubicBezTo>
                  <a:cubicBezTo>
                    <a:pt x="748708" y="2295411"/>
                    <a:pt x="807384" y="2269594"/>
                    <a:pt x="870754" y="2243776"/>
                  </a:cubicBezTo>
                  <a:cubicBezTo>
                    <a:pt x="971677" y="2201530"/>
                    <a:pt x="1074947" y="2156936"/>
                    <a:pt x="1180564" y="2109995"/>
                  </a:cubicBezTo>
                  <a:cubicBezTo>
                    <a:pt x="1189953" y="2105301"/>
                    <a:pt x="1199341" y="2102954"/>
                    <a:pt x="1208729" y="2098260"/>
                  </a:cubicBezTo>
                  <a:cubicBezTo>
                    <a:pt x="1229852" y="2088871"/>
                    <a:pt x="1248629" y="2081830"/>
                    <a:pt x="1269752" y="2072442"/>
                  </a:cubicBezTo>
                  <a:cubicBezTo>
                    <a:pt x="1272099" y="2074789"/>
                    <a:pt x="1274446" y="2077136"/>
                    <a:pt x="1276793" y="2079483"/>
                  </a:cubicBezTo>
                  <a:cubicBezTo>
                    <a:pt x="1258017" y="2105301"/>
                    <a:pt x="1241588" y="2131118"/>
                    <a:pt x="1222811" y="2156936"/>
                  </a:cubicBezTo>
                  <a:cubicBezTo>
                    <a:pt x="1215770" y="2166324"/>
                    <a:pt x="1208729" y="2178059"/>
                    <a:pt x="1201688" y="2187447"/>
                  </a:cubicBezTo>
                  <a:cubicBezTo>
                    <a:pt x="1173523" y="2227347"/>
                    <a:pt x="1147706" y="2267247"/>
                    <a:pt x="1121888" y="2307147"/>
                  </a:cubicBezTo>
                  <a:cubicBezTo>
                    <a:pt x="990454" y="2501952"/>
                    <a:pt x="873101" y="2677980"/>
                    <a:pt x="755749" y="2828191"/>
                  </a:cubicBezTo>
                  <a:cubicBezTo>
                    <a:pt x="755749" y="2828191"/>
                    <a:pt x="755749" y="2828191"/>
                    <a:pt x="755749" y="2830538"/>
                  </a:cubicBezTo>
                  <a:cubicBezTo>
                    <a:pt x="746361" y="2844620"/>
                    <a:pt x="734626" y="2856356"/>
                    <a:pt x="725237" y="2870438"/>
                  </a:cubicBezTo>
                  <a:cubicBezTo>
                    <a:pt x="722890" y="2872785"/>
                    <a:pt x="722890" y="2875132"/>
                    <a:pt x="720543" y="2877479"/>
                  </a:cubicBezTo>
                  <a:cubicBezTo>
                    <a:pt x="711155" y="2889214"/>
                    <a:pt x="701767" y="2898602"/>
                    <a:pt x="694726" y="2910338"/>
                  </a:cubicBezTo>
                  <a:cubicBezTo>
                    <a:pt x="692379" y="2912685"/>
                    <a:pt x="690032" y="2915032"/>
                    <a:pt x="687685" y="2917379"/>
                  </a:cubicBezTo>
                  <a:cubicBezTo>
                    <a:pt x="678296" y="2926767"/>
                    <a:pt x="671255" y="2938502"/>
                    <a:pt x="661867" y="2947890"/>
                  </a:cubicBezTo>
                  <a:cubicBezTo>
                    <a:pt x="659520" y="2950237"/>
                    <a:pt x="657173" y="2954932"/>
                    <a:pt x="654826" y="2957279"/>
                  </a:cubicBezTo>
                  <a:cubicBezTo>
                    <a:pt x="647785" y="2966667"/>
                    <a:pt x="638397" y="2976055"/>
                    <a:pt x="631355" y="2985443"/>
                  </a:cubicBezTo>
                  <a:cubicBezTo>
                    <a:pt x="629008" y="2990137"/>
                    <a:pt x="624314" y="2992484"/>
                    <a:pt x="621967" y="2997178"/>
                  </a:cubicBezTo>
                  <a:cubicBezTo>
                    <a:pt x="619620" y="2999525"/>
                    <a:pt x="614926" y="3004220"/>
                    <a:pt x="612579" y="3006567"/>
                  </a:cubicBezTo>
                  <a:cubicBezTo>
                    <a:pt x="610232" y="3004220"/>
                    <a:pt x="605538" y="3001873"/>
                    <a:pt x="600844" y="3001873"/>
                  </a:cubicBezTo>
                  <a:cubicBezTo>
                    <a:pt x="596150" y="3001873"/>
                    <a:pt x="593803" y="3004220"/>
                    <a:pt x="589109" y="3004220"/>
                  </a:cubicBezTo>
                  <a:cubicBezTo>
                    <a:pt x="579721" y="2992484"/>
                    <a:pt x="572679" y="2980749"/>
                    <a:pt x="563291" y="2969014"/>
                  </a:cubicBezTo>
                  <a:cubicBezTo>
                    <a:pt x="528085" y="2917379"/>
                    <a:pt x="492880" y="2868091"/>
                    <a:pt x="460021" y="2818803"/>
                  </a:cubicBezTo>
                  <a:cubicBezTo>
                    <a:pt x="417774" y="2757780"/>
                    <a:pt x="377874" y="2701451"/>
                    <a:pt x="340322" y="2647468"/>
                  </a:cubicBezTo>
                  <a:cubicBezTo>
                    <a:pt x="337975" y="2642774"/>
                    <a:pt x="335628" y="2640427"/>
                    <a:pt x="333281" y="2635733"/>
                  </a:cubicBezTo>
                  <a:cubicBezTo>
                    <a:pt x="326239" y="2626345"/>
                    <a:pt x="319198" y="2616957"/>
                    <a:pt x="312157" y="2607569"/>
                  </a:cubicBezTo>
                  <a:cubicBezTo>
                    <a:pt x="302769" y="2595833"/>
                    <a:pt x="295728" y="2584098"/>
                    <a:pt x="288687" y="2574710"/>
                  </a:cubicBezTo>
                  <a:cubicBezTo>
                    <a:pt x="288687" y="2574710"/>
                    <a:pt x="286340" y="2572363"/>
                    <a:pt x="286340" y="2572363"/>
                  </a:cubicBezTo>
                  <a:cubicBezTo>
                    <a:pt x="279299" y="2562975"/>
                    <a:pt x="272257" y="2551240"/>
                    <a:pt x="265216" y="2541851"/>
                  </a:cubicBezTo>
                  <a:cubicBezTo>
                    <a:pt x="262869" y="2539504"/>
                    <a:pt x="262869" y="2537157"/>
                    <a:pt x="260522" y="2534810"/>
                  </a:cubicBezTo>
                  <a:cubicBezTo>
                    <a:pt x="255828" y="2527769"/>
                    <a:pt x="251134" y="2520728"/>
                    <a:pt x="246440" y="2516034"/>
                  </a:cubicBezTo>
                  <a:cubicBezTo>
                    <a:pt x="251134" y="2511340"/>
                    <a:pt x="253481" y="2506646"/>
                    <a:pt x="253481" y="2499605"/>
                  </a:cubicBezTo>
                  <a:cubicBezTo>
                    <a:pt x="253481" y="2497258"/>
                    <a:pt x="253481" y="2497258"/>
                    <a:pt x="253481" y="2494910"/>
                  </a:cubicBezTo>
                  <a:cubicBezTo>
                    <a:pt x="255828" y="2494910"/>
                    <a:pt x="255828" y="2494910"/>
                    <a:pt x="258175" y="2492563"/>
                  </a:cubicBezTo>
                  <a:cubicBezTo>
                    <a:pt x="269910" y="2485522"/>
                    <a:pt x="276951" y="2483175"/>
                    <a:pt x="286340" y="2480828"/>
                  </a:cubicBezTo>
                  <a:close/>
                  <a:moveTo>
                    <a:pt x="1227505" y="2016113"/>
                  </a:moveTo>
                  <a:cubicBezTo>
                    <a:pt x="1215770" y="2009072"/>
                    <a:pt x="1201688" y="1999684"/>
                    <a:pt x="1189953" y="1992643"/>
                  </a:cubicBezTo>
                  <a:cubicBezTo>
                    <a:pt x="1182911" y="1987948"/>
                    <a:pt x="1178217" y="1985601"/>
                    <a:pt x="1171176" y="1980907"/>
                  </a:cubicBezTo>
                  <a:cubicBezTo>
                    <a:pt x="1159441" y="1973866"/>
                    <a:pt x="1147706" y="1966825"/>
                    <a:pt x="1135971" y="1959784"/>
                  </a:cubicBezTo>
                  <a:cubicBezTo>
                    <a:pt x="1128929" y="1955090"/>
                    <a:pt x="1121888" y="1952743"/>
                    <a:pt x="1114847" y="1948049"/>
                  </a:cubicBezTo>
                  <a:cubicBezTo>
                    <a:pt x="1103112" y="1941007"/>
                    <a:pt x="1091377" y="1936313"/>
                    <a:pt x="1081988" y="1929272"/>
                  </a:cubicBezTo>
                  <a:cubicBezTo>
                    <a:pt x="1074947" y="1924578"/>
                    <a:pt x="1065559" y="1919884"/>
                    <a:pt x="1058518" y="1917537"/>
                  </a:cubicBezTo>
                  <a:cubicBezTo>
                    <a:pt x="1049130" y="1912843"/>
                    <a:pt x="1037395" y="1905802"/>
                    <a:pt x="1028006" y="1901108"/>
                  </a:cubicBezTo>
                  <a:cubicBezTo>
                    <a:pt x="1020965" y="1896413"/>
                    <a:pt x="1011577" y="1891719"/>
                    <a:pt x="1004536" y="1889372"/>
                  </a:cubicBezTo>
                  <a:cubicBezTo>
                    <a:pt x="995148" y="1884678"/>
                    <a:pt x="985760" y="1879984"/>
                    <a:pt x="974024" y="1872943"/>
                  </a:cubicBezTo>
                  <a:cubicBezTo>
                    <a:pt x="966983" y="1868249"/>
                    <a:pt x="957595" y="1865902"/>
                    <a:pt x="950554" y="1861208"/>
                  </a:cubicBezTo>
                  <a:cubicBezTo>
                    <a:pt x="941166" y="1856514"/>
                    <a:pt x="931777" y="1851820"/>
                    <a:pt x="920042" y="1847126"/>
                  </a:cubicBezTo>
                  <a:cubicBezTo>
                    <a:pt x="910654" y="1842432"/>
                    <a:pt x="903613" y="1840084"/>
                    <a:pt x="894225" y="1835390"/>
                  </a:cubicBezTo>
                  <a:cubicBezTo>
                    <a:pt x="884837" y="1830696"/>
                    <a:pt x="875448" y="1826002"/>
                    <a:pt x="866060" y="1823655"/>
                  </a:cubicBezTo>
                  <a:cubicBezTo>
                    <a:pt x="856672" y="1818961"/>
                    <a:pt x="847284" y="1816614"/>
                    <a:pt x="837896" y="1811920"/>
                  </a:cubicBezTo>
                  <a:cubicBezTo>
                    <a:pt x="828507" y="1807226"/>
                    <a:pt x="821466" y="1804879"/>
                    <a:pt x="812078" y="1800185"/>
                  </a:cubicBezTo>
                  <a:cubicBezTo>
                    <a:pt x="802690" y="1795491"/>
                    <a:pt x="793302" y="1793144"/>
                    <a:pt x="783914" y="1788449"/>
                  </a:cubicBezTo>
                  <a:cubicBezTo>
                    <a:pt x="774525" y="1786102"/>
                    <a:pt x="767484" y="1781408"/>
                    <a:pt x="758096" y="1779061"/>
                  </a:cubicBezTo>
                  <a:cubicBezTo>
                    <a:pt x="748708" y="1776714"/>
                    <a:pt x="739320" y="1772020"/>
                    <a:pt x="729931" y="1769673"/>
                  </a:cubicBezTo>
                  <a:cubicBezTo>
                    <a:pt x="720543" y="1767326"/>
                    <a:pt x="713502" y="1764979"/>
                    <a:pt x="704114" y="1760285"/>
                  </a:cubicBezTo>
                  <a:cubicBezTo>
                    <a:pt x="694726" y="1757938"/>
                    <a:pt x="685338" y="1755591"/>
                    <a:pt x="675949" y="1750897"/>
                  </a:cubicBezTo>
                  <a:cubicBezTo>
                    <a:pt x="668908" y="1748550"/>
                    <a:pt x="659520" y="1746203"/>
                    <a:pt x="652479" y="1743855"/>
                  </a:cubicBezTo>
                  <a:cubicBezTo>
                    <a:pt x="643091" y="1741508"/>
                    <a:pt x="633703" y="1739161"/>
                    <a:pt x="624314" y="1736814"/>
                  </a:cubicBezTo>
                  <a:cubicBezTo>
                    <a:pt x="617273" y="1734467"/>
                    <a:pt x="610232" y="1732120"/>
                    <a:pt x="603191" y="1732120"/>
                  </a:cubicBezTo>
                  <a:cubicBezTo>
                    <a:pt x="593803" y="1729773"/>
                    <a:pt x="582068" y="1727426"/>
                    <a:pt x="572679" y="1727426"/>
                  </a:cubicBezTo>
                  <a:cubicBezTo>
                    <a:pt x="565638" y="1727426"/>
                    <a:pt x="560944" y="1725079"/>
                    <a:pt x="553903" y="1725079"/>
                  </a:cubicBezTo>
                  <a:cubicBezTo>
                    <a:pt x="542168" y="1722732"/>
                    <a:pt x="532780" y="1722732"/>
                    <a:pt x="523391" y="1720385"/>
                  </a:cubicBezTo>
                  <a:cubicBezTo>
                    <a:pt x="518697" y="1720385"/>
                    <a:pt x="511656" y="1718038"/>
                    <a:pt x="506962" y="1718038"/>
                  </a:cubicBezTo>
                  <a:cubicBezTo>
                    <a:pt x="495227" y="1718038"/>
                    <a:pt x="485839" y="1718038"/>
                    <a:pt x="474103" y="1715691"/>
                  </a:cubicBezTo>
                  <a:cubicBezTo>
                    <a:pt x="474103" y="1708650"/>
                    <a:pt x="469409" y="1703956"/>
                    <a:pt x="464715" y="1699262"/>
                  </a:cubicBezTo>
                  <a:cubicBezTo>
                    <a:pt x="469409" y="1692221"/>
                    <a:pt x="474103" y="1685179"/>
                    <a:pt x="478797" y="1675791"/>
                  </a:cubicBezTo>
                  <a:cubicBezTo>
                    <a:pt x="485839" y="1666403"/>
                    <a:pt x="490533" y="1657015"/>
                    <a:pt x="497574" y="1647627"/>
                  </a:cubicBezTo>
                  <a:cubicBezTo>
                    <a:pt x="502268" y="1640586"/>
                    <a:pt x="509309" y="1631197"/>
                    <a:pt x="514003" y="1624156"/>
                  </a:cubicBezTo>
                  <a:cubicBezTo>
                    <a:pt x="701767" y="1459863"/>
                    <a:pt x="934124" y="1314346"/>
                    <a:pt x="1204035" y="1194647"/>
                  </a:cubicBezTo>
                  <a:cubicBezTo>
                    <a:pt x="1208729" y="1241588"/>
                    <a:pt x="1213423" y="1288529"/>
                    <a:pt x="1218117" y="1335469"/>
                  </a:cubicBezTo>
                  <a:cubicBezTo>
                    <a:pt x="1208729" y="1337817"/>
                    <a:pt x="1201688" y="1344858"/>
                    <a:pt x="1201688" y="1354246"/>
                  </a:cubicBezTo>
                  <a:cubicBezTo>
                    <a:pt x="1201688" y="1365981"/>
                    <a:pt x="1211076" y="1375369"/>
                    <a:pt x="1222811" y="1375369"/>
                  </a:cubicBezTo>
                  <a:cubicBezTo>
                    <a:pt x="1222811" y="1375369"/>
                    <a:pt x="1222811" y="1375369"/>
                    <a:pt x="1222811" y="1375369"/>
                  </a:cubicBezTo>
                  <a:cubicBezTo>
                    <a:pt x="1246282" y="1610074"/>
                    <a:pt x="1269752" y="1823655"/>
                    <a:pt x="1293223" y="2032542"/>
                  </a:cubicBezTo>
                  <a:cubicBezTo>
                    <a:pt x="1288529" y="2032542"/>
                    <a:pt x="1283834" y="2037236"/>
                    <a:pt x="1279140" y="2041930"/>
                  </a:cubicBezTo>
                  <a:cubicBezTo>
                    <a:pt x="1267405" y="2034889"/>
                    <a:pt x="1253323" y="2025501"/>
                    <a:pt x="1241588" y="2018460"/>
                  </a:cubicBezTo>
                  <a:cubicBezTo>
                    <a:pt x="1236894" y="2023154"/>
                    <a:pt x="1232199" y="2020807"/>
                    <a:pt x="1227505" y="2016113"/>
                  </a:cubicBezTo>
                  <a:close/>
                  <a:moveTo>
                    <a:pt x="384916" y="1734467"/>
                  </a:moveTo>
                  <a:cubicBezTo>
                    <a:pt x="373180" y="1748550"/>
                    <a:pt x="361445" y="1762632"/>
                    <a:pt x="352057" y="1776714"/>
                  </a:cubicBezTo>
                  <a:cubicBezTo>
                    <a:pt x="342669" y="1788449"/>
                    <a:pt x="335628" y="1797838"/>
                    <a:pt x="328587" y="1809573"/>
                  </a:cubicBezTo>
                  <a:cubicBezTo>
                    <a:pt x="323892" y="1816614"/>
                    <a:pt x="319198" y="1821308"/>
                    <a:pt x="314504" y="1828349"/>
                  </a:cubicBezTo>
                  <a:cubicBezTo>
                    <a:pt x="316851" y="1814267"/>
                    <a:pt x="319198" y="1797838"/>
                    <a:pt x="321545" y="1783755"/>
                  </a:cubicBezTo>
                  <a:cubicBezTo>
                    <a:pt x="333281" y="1746203"/>
                    <a:pt x="347363" y="1710997"/>
                    <a:pt x="359098" y="1673444"/>
                  </a:cubicBezTo>
                  <a:cubicBezTo>
                    <a:pt x="361445" y="1673444"/>
                    <a:pt x="363792" y="1675791"/>
                    <a:pt x="366139" y="1675791"/>
                  </a:cubicBezTo>
                  <a:cubicBezTo>
                    <a:pt x="373180" y="1678138"/>
                    <a:pt x="380222" y="1680485"/>
                    <a:pt x="387263" y="1685179"/>
                  </a:cubicBezTo>
                  <a:cubicBezTo>
                    <a:pt x="389610" y="1685179"/>
                    <a:pt x="391957" y="1687526"/>
                    <a:pt x="394304" y="1687526"/>
                  </a:cubicBezTo>
                  <a:cubicBezTo>
                    <a:pt x="401345" y="1689873"/>
                    <a:pt x="408386" y="1694568"/>
                    <a:pt x="415427" y="1699262"/>
                  </a:cubicBezTo>
                  <a:cubicBezTo>
                    <a:pt x="415427" y="1701609"/>
                    <a:pt x="413080" y="1701609"/>
                    <a:pt x="413080" y="1703956"/>
                  </a:cubicBezTo>
                  <a:cubicBezTo>
                    <a:pt x="401345" y="1713344"/>
                    <a:pt x="394304" y="1725079"/>
                    <a:pt x="384916" y="1734467"/>
                  </a:cubicBezTo>
                  <a:close/>
                  <a:moveTo>
                    <a:pt x="368486" y="1595992"/>
                  </a:moveTo>
                  <a:cubicBezTo>
                    <a:pt x="373180" y="1584256"/>
                    <a:pt x="377874" y="1572521"/>
                    <a:pt x="382569" y="1563133"/>
                  </a:cubicBezTo>
                  <a:cubicBezTo>
                    <a:pt x="387263" y="1553745"/>
                    <a:pt x="391957" y="1542009"/>
                    <a:pt x="396651" y="1532621"/>
                  </a:cubicBezTo>
                  <a:cubicBezTo>
                    <a:pt x="401345" y="1520886"/>
                    <a:pt x="406039" y="1511498"/>
                    <a:pt x="410733" y="1499763"/>
                  </a:cubicBezTo>
                  <a:cubicBezTo>
                    <a:pt x="415427" y="1490375"/>
                    <a:pt x="420121" y="1478639"/>
                    <a:pt x="424815" y="1469251"/>
                  </a:cubicBezTo>
                  <a:cubicBezTo>
                    <a:pt x="429509" y="1459863"/>
                    <a:pt x="434204" y="1448128"/>
                    <a:pt x="438898" y="1438740"/>
                  </a:cubicBezTo>
                  <a:cubicBezTo>
                    <a:pt x="438898" y="1438740"/>
                    <a:pt x="438898" y="1436392"/>
                    <a:pt x="441245" y="1436392"/>
                  </a:cubicBezTo>
                  <a:cubicBezTo>
                    <a:pt x="436551" y="1452822"/>
                    <a:pt x="429509" y="1466904"/>
                    <a:pt x="424815" y="1483333"/>
                  </a:cubicBezTo>
                  <a:cubicBezTo>
                    <a:pt x="420121" y="1492722"/>
                    <a:pt x="417774" y="1504457"/>
                    <a:pt x="413080" y="1513845"/>
                  </a:cubicBezTo>
                  <a:cubicBezTo>
                    <a:pt x="406039" y="1534968"/>
                    <a:pt x="398998" y="1556092"/>
                    <a:pt x="391957" y="1574868"/>
                  </a:cubicBezTo>
                  <a:cubicBezTo>
                    <a:pt x="389610" y="1579562"/>
                    <a:pt x="387263" y="1586603"/>
                    <a:pt x="384916" y="1591297"/>
                  </a:cubicBezTo>
                  <a:cubicBezTo>
                    <a:pt x="384916" y="1593645"/>
                    <a:pt x="382569" y="1598339"/>
                    <a:pt x="382569" y="1600686"/>
                  </a:cubicBezTo>
                  <a:cubicBezTo>
                    <a:pt x="375527" y="1610074"/>
                    <a:pt x="368486" y="1619462"/>
                    <a:pt x="361445" y="1628850"/>
                  </a:cubicBezTo>
                  <a:cubicBezTo>
                    <a:pt x="356751" y="1633544"/>
                    <a:pt x="354404" y="1640586"/>
                    <a:pt x="349710" y="1645280"/>
                  </a:cubicBezTo>
                  <a:cubicBezTo>
                    <a:pt x="349710" y="1645280"/>
                    <a:pt x="347363" y="1645280"/>
                    <a:pt x="347363" y="1642933"/>
                  </a:cubicBezTo>
                  <a:cubicBezTo>
                    <a:pt x="349710" y="1635891"/>
                    <a:pt x="354404" y="1628850"/>
                    <a:pt x="356751" y="1621809"/>
                  </a:cubicBezTo>
                  <a:cubicBezTo>
                    <a:pt x="359098" y="1617115"/>
                    <a:pt x="363792" y="1607727"/>
                    <a:pt x="368486" y="1595992"/>
                  </a:cubicBezTo>
                  <a:close/>
                  <a:moveTo>
                    <a:pt x="582068" y="1157094"/>
                  </a:moveTo>
                  <a:cubicBezTo>
                    <a:pt x="586762" y="1147706"/>
                    <a:pt x="591456" y="1140665"/>
                    <a:pt x="596150" y="1131276"/>
                  </a:cubicBezTo>
                  <a:cubicBezTo>
                    <a:pt x="600844" y="1121888"/>
                    <a:pt x="605538" y="1114847"/>
                    <a:pt x="610232" y="1105459"/>
                  </a:cubicBezTo>
                  <a:cubicBezTo>
                    <a:pt x="629008" y="1084335"/>
                    <a:pt x="647785" y="1065559"/>
                    <a:pt x="666561" y="1044436"/>
                  </a:cubicBezTo>
                  <a:cubicBezTo>
                    <a:pt x="673602" y="1037394"/>
                    <a:pt x="680643" y="1030353"/>
                    <a:pt x="687685" y="1023312"/>
                  </a:cubicBezTo>
                  <a:cubicBezTo>
                    <a:pt x="713502" y="995148"/>
                    <a:pt x="741667" y="969330"/>
                    <a:pt x="767484" y="943513"/>
                  </a:cubicBezTo>
                  <a:cubicBezTo>
                    <a:pt x="779219" y="931777"/>
                    <a:pt x="790955" y="922389"/>
                    <a:pt x="802690" y="910654"/>
                  </a:cubicBezTo>
                  <a:cubicBezTo>
                    <a:pt x="814425" y="898919"/>
                    <a:pt x="826160" y="889531"/>
                    <a:pt x="837896" y="877795"/>
                  </a:cubicBezTo>
                  <a:cubicBezTo>
                    <a:pt x="840243" y="880142"/>
                    <a:pt x="847284" y="882489"/>
                    <a:pt x="851978" y="882489"/>
                  </a:cubicBezTo>
                  <a:cubicBezTo>
                    <a:pt x="851978" y="903613"/>
                    <a:pt x="851978" y="924736"/>
                    <a:pt x="851978" y="948207"/>
                  </a:cubicBezTo>
                  <a:cubicBezTo>
                    <a:pt x="851978" y="950554"/>
                    <a:pt x="851978" y="950554"/>
                    <a:pt x="851978" y="952901"/>
                  </a:cubicBezTo>
                  <a:cubicBezTo>
                    <a:pt x="851978" y="992801"/>
                    <a:pt x="851978" y="1037394"/>
                    <a:pt x="849631" y="1081988"/>
                  </a:cubicBezTo>
                  <a:cubicBezTo>
                    <a:pt x="840243" y="1091377"/>
                    <a:pt x="830854" y="1098418"/>
                    <a:pt x="823813" y="1105459"/>
                  </a:cubicBezTo>
                  <a:cubicBezTo>
                    <a:pt x="819119" y="1110153"/>
                    <a:pt x="814425" y="1114847"/>
                    <a:pt x="807384" y="1119541"/>
                  </a:cubicBezTo>
                  <a:cubicBezTo>
                    <a:pt x="795649" y="1131276"/>
                    <a:pt x="781566" y="1143012"/>
                    <a:pt x="769831" y="1157094"/>
                  </a:cubicBezTo>
                  <a:cubicBezTo>
                    <a:pt x="765137" y="1161788"/>
                    <a:pt x="758096" y="1168829"/>
                    <a:pt x="753402" y="1173523"/>
                  </a:cubicBezTo>
                  <a:cubicBezTo>
                    <a:pt x="744014" y="1182911"/>
                    <a:pt x="734626" y="1192300"/>
                    <a:pt x="725237" y="1201688"/>
                  </a:cubicBezTo>
                  <a:cubicBezTo>
                    <a:pt x="720543" y="1199341"/>
                    <a:pt x="713502" y="1199341"/>
                    <a:pt x="708808" y="1196994"/>
                  </a:cubicBezTo>
                  <a:cubicBezTo>
                    <a:pt x="704114" y="1194647"/>
                    <a:pt x="699420" y="1194647"/>
                    <a:pt x="694726" y="1192300"/>
                  </a:cubicBezTo>
                  <a:cubicBezTo>
                    <a:pt x="687685" y="1189953"/>
                    <a:pt x="682991" y="1189953"/>
                    <a:pt x="675949" y="1187606"/>
                  </a:cubicBezTo>
                  <a:cubicBezTo>
                    <a:pt x="671255" y="1187606"/>
                    <a:pt x="668908" y="1185259"/>
                    <a:pt x="664214" y="1185259"/>
                  </a:cubicBezTo>
                  <a:cubicBezTo>
                    <a:pt x="657173" y="1185259"/>
                    <a:pt x="650132" y="1182911"/>
                    <a:pt x="643091" y="1182911"/>
                  </a:cubicBezTo>
                  <a:cubicBezTo>
                    <a:pt x="640744" y="1182911"/>
                    <a:pt x="636050" y="1182911"/>
                    <a:pt x="633703" y="1180564"/>
                  </a:cubicBezTo>
                  <a:cubicBezTo>
                    <a:pt x="624314" y="1180564"/>
                    <a:pt x="614926" y="1178217"/>
                    <a:pt x="603191" y="1178217"/>
                  </a:cubicBezTo>
                  <a:cubicBezTo>
                    <a:pt x="591456" y="1178217"/>
                    <a:pt x="579721" y="1178217"/>
                    <a:pt x="570332" y="1180564"/>
                  </a:cubicBezTo>
                  <a:cubicBezTo>
                    <a:pt x="570332" y="1180564"/>
                    <a:pt x="567985" y="1180564"/>
                    <a:pt x="567985" y="1180564"/>
                  </a:cubicBezTo>
                  <a:cubicBezTo>
                    <a:pt x="567985" y="1180564"/>
                    <a:pt x="567985" y="1180564"/>
                    <a:pt x="567985" y="1178217"/>
                  </a:cubicBezTo>
                  <a:cubicBezTo>
                    <a:pt x="570332" y="1175870"/>
                    <a:pt x="577373" y="1166482"/>
                    <a:pt x="582068" y="1157094"/>
                  </a:cubicBezTo>
                  <a:close/>
                  <a:moveTo>
                    <a:pt x="901266" y="1037394"/>
                  </a:moveTo>
                  <a:cubicBezTo>
                    <a:pt x="910654" y="1028006"/>
                    <a:pt x="920042" y="1020965"/>
                    <a:pt x="929430" y="1011577"/>
                  </a:cubicBezTo>
                  <a:cubicBezTo>
                    <a:pt x="938819" y="1004536"/>
                    <a:pt x="948207" y="995148"/>
                    <a:pt x="957595" y="988107"/>
                  </a:cubicBezTo>
                  <a:cubicBezTo>
                    <a:pt x="966983" y="981065"/>
                    <a:pt x="976371" y="971677"/>
                    <a:pt x="985760" y="964636"/>
                  </a:cubicBezTo>
                  <a:cubicBezTo>
                    <a:pt x="995148" y="957595"/>
                    <a:pt x="1004536" y="948207"/>
                    <a:pt x="1013924" y="941166"/>
                  </a:cubicBezTo>
                  <a:cubicBezTo>
                    <a:pt x="1016271" y="938819"/>
                    <a:pt x="1018618" y="936472"/>
                    <a:pt x="1020965" y="936472"/>
                  </a:cubicBezTo>
                  <a:cubicBezTo>
                    <a:pt x="1009230" y="955248"/>
                    <a:pt x="999842" y="974024"/>
                    <a:pt x="988107" y="992801"/>
                  </a:cubicBezTo>
                  <a:cubicBezTo>
                    <a:pt x="981065" y="1006883"/>
                    <a:pt x="974024" y="1018618"/>
                    <a:pt x="966983" y="1030353"/>
                  </a:cubicBezTo>
                  <a:cubicBezTo>
                    <a:pt x="966983" y="1032700"/>
                    <a:pt x="964636" y="1032700"/>
                    <a:pt x="964636" y="1035047"/>
                  </a:cubicBezTo>
                  <a:cubicBezTo>
                    <a:pt x="959942" y="1039742"/>
                    <a:pt x="955248" y="1046783"/>
                    <a:pt x="950554" y="1051477"/>
                  </a:cubicBezTo>
                  <a:cubicBezTo>
                    <a:pt x="945860" y="1058518"/>
                    <a:pt x="941166" y="1063212"/>
                    <a:pt x="934124" y="1070253"/>
                  </a:cubicBezTo>
                  <a:cubicBezTo>
                    <a:pt x="924736" y="1081988"/>
                    <a:pt x="913001" y="1093724"/>
                    <a:pt x="903613" y="1105459"/>
                  </a:cubicBezTo>
                  <a:cubicBezTo>
                    <a:pt x="898919" y="1110153"/>
                    <a:pt x="894225" y="1117194"/>
                    <a:pt x="889531" y="1121888"/>
                  </a:cubicBezTo>
                  <a:cubicBezTo>
                    <a:pt x="880142" y="1133623"/>
                    <a:pt x="868407" y="1145359"/>
                    <a:pt x="859019" y="1159441"/>
                  </a:cubicBezTo>
                  <a:cubicBezTo>
                    <a:pt x="854325" y="1164135"/>
                    <a:pt x="849631" y="1171176"/>
                    <a:pt x="844937" y="1175870"/>
                  </a:cubicBezTo>
                  <a:cubicBezTo>
                    <a:pt x="844937" y="1175870"/>
                    <a:pt x="844937" y="1175870"/>
                    <a:pt x="844937" y="1175870"/>
                  </a:cubicBezTo>
                  <a:cubicBezTo>
                    <a:pt x="844937" y="1168829"/>
                    <a:pt x="844937" y="1161788"/>
                    <a:pt x="844937" y="1154747"/>
                  </a:cubicBezTo>
                  <a:cubicBezTo>
                    <a:pt x="844937" y="1147706"/>
                    <a:pt x="844937" y="1143012"/>
                    <a:pt x="844937" y="1135970"/>
                  </a:cubicBezTo>
                  <a:cubicBezTo>
                    <a:pt x="844937" y="1124235"/>
                    <a:pt x="844937" y="1112500"/>
                    <a:pt x="844937" y="1103112"/>
                  </a:cubicBezTo>
                  <a:cubicBezTo>
                    <a:pt x="844937" y="1096071"/>
                    <a:pt x="844937" y="1091377"/>
                    <a:pt x="844937" y="1086683"/>
                  </a:cubicBezTo>
                  <a:cubicBezTo>
                    <a:pt x="854325" y="1079641"/>
                    <a:pt x="861366" y="1072600"/>
                    <a:pt x="868407" y="1063212"/>
                  </a:cubicBezTo>
                  <a:cubicBezTo>
                    <a:pt x="884837" y="1053824"/>
                    <a:pt x="894225" y="1044436"/>
                    <a:pt x="901266" y="1037394"/>
                  </a:cubicBezTo>
                  <a:close/>
                  <a:moveTo>
                    <a:pt x="1077294" y="844937"/>
                  </a:moveTo>
                  <a:cubicBezTo>
                    <a:pt x="1084336" y="830854"/>
                    <a:pt x="1093724" y="819119"/>
                    <a:pt x="1100765" y="805037"/>
                  </a:cubicBezTo>
                  <a:cubicBezTo>
                    <a:pt x="1100765" y="805037"/>
                    <a:pt x="1100765" y="802690"/>
                    <a:pt x="1103112" y="802690"/>
                  </a:cubicBezTo>
                  <a:cubicBezTo>
                    <a:pt x="1105459" y="802690"/>
                    <a:pt x="1110153" y="805037"/>
                    <a:pt x="1112500" y="805037"/>
                  </a:cubicBezTo>
                  <a:cubicBezTo>
                    <a:pt x="1117194" y="805037"/>
                    <a:pt x="1121888" y="807384"/>
                    <a:pt x="1124235" y="807384"/>
                  </a:cubicBezTo>
                  <a:cubicBezTo>
                    <a:pt x="1128929" y="809731"/>
                    <a:pt x="1133623" y="809731"/>
                    <a:pt x="1138318" y="812078"/>
                  </a:cubicBezTo>
                  <a:cubicBezTo>
                    <a:pt x="1140665" y="812078"/>
                    <a:pt x="1145359" y="814425"/>
                    <a:pt x="1147706" y="814425"/>
                  </a:cubicBezTo>
                  <a:cubicBezTo>
                    <a:pt x="1147706" y="816772"/>
                    <a:pt x="1147706" y="816772"/>
                    <a:pt x="1147706" y="819119"/>
                  </a:cubicBezTo>
                  <a:cubicBezTo>
                    <a:pt x="1147706" y="823813"/>
                    <a:pt x="1150053" y="826160"/>
                    <a:pt x="1152400" y="830854"/>
                  </a:cubicBezTo>
                  <a:cubicBezTo>
                    <a:pt x="1138318" y="842590"/>
                    <a:pt x="1124235" y="851978"/>
                    <a:pt x="1110153" y="863713"/>
                  </a:cubicBezTo>
                  <a:cubicBezTo>
                    <a:pt x="1110153" y="863713"/>
                    <a:pt x="1110153" y="863713"/>
                    <a:pt x="1110153" y="863713"/>
                  </a:cubicBezTo>
                  <a:cubicBezTo>
                    <a:pt x="1084336" y="884836"/>
                    <a:pt x="1058518" y="903613"/>
                    <a:pt x="1032700" y="924736"/>
                  </a:cubicBezTo>
                  <a:cubicBezTo>
                    <a:pt x="1037395" y="915348"/>
                    <a:pt x="1044436" y="905960"/>
                    <a:pt x="1049130" y="896572"/>
                  </a:cubicBezTo>
                  <a:cubicBezTo>
                    <a:pt x="1056171" y="880142"/>
                    <a:pt x="1065559" y="861366"/>
                    <a:pt x="1077294" y="844937"/>
                  </a:cubicBezTo>
                  <a:close/>
                  <a:moveTo>
                    <a:pt x="1201688" y="776872"/>
                  </a:moveTo>
                  <a:cubicBezTo>
                    <a:pt x="1206382" y="772178"/>
                    <a:pt x="1208729" y="767484"/>
                    <a:pt x="1213423" y="762790"/>
                  </a:cubicBezTo>
                  <a:cubicBezTo>
                    <a:pt x="1220464" y="753402"/>
                    <a:pt x="1227505" y="746361"/>
                    <a:pt x="1232199" y="736973"/>
                  </a:cubicBezTo>
                  <a:cubicBezTo>
                    <a:pt x="1236894" y="732279"/>
                    <a:pt x="1239241" y="727584"/>
                    <a:pt x="1243935" y="722890"/>
                  </a:cubicBezTo>
                  <a:cubicBezTo>
                    <a:pt x="1255670" y="706461"/>
                    <a:pt x="1267405" y="692379"/>
                    <a:pt x="1281487" y="675949"/>
                  </a:cubicBezTo>
                  <a:cubicBezTo>
                    <a:pt x="1286181" y="671255"/>
                    <a:pt x="1290876" y="664214"/>
                    <a:pt x="1295570" y="659520"/>
                  </a:cubicBezTo>
                  <a:cubicBezTo>
                    <a:pt x="1300264" y="654826"/>
                    <a:pt x="1304958" y="650132"/>
                    <a:pt x="1307305" y="645438"/>
                  </a:cubicBezTo>
                  <a:cubicBezTo>
                    <a:pt x="1314346" y="638397"/>
                    <a:pt x="1319040" y="631355"/>
                    <a:pt x="1326081" y="621967"/>
                  </a:cubicBezTo>
                  <a:cubicBezTo>
                    <a:pt x="1330775" y="617273"/>
                    <a:pt x="1335469" y="612579"/>
                    <a:pt x="1337816" y="607885"/>
                  </a:cubicBezTo>
                  <a:cubicBezTo>
                    <a:pt x="1344858" y="600844"/>
                    <a:pt x="1349552" y="593803"/>
                    <a:pt x="1356593" y="586762"/>
                  </a:cubicBezTo>
                  <a:cubicBezTo>
                    <a:pt x="1361287" y="582068"/>
                    <a:pt x="1365981" y="577373"/>
                    <a:pt x="1368328" y="572679"/>
                  </a:cubicBezTo>
                  <a:cubicBezTo>
                    <a:pt x="1375369" y="565638"/>
                    <a:pt x="1380063" y="558597"/>
                    <a:pt x="1387104" y="551556"/>
                  </a:cubicBezTo>
                  <a:cubicBezTo>
                    <a:pt x="1391799" y="546862"/>
                    <a:pt x="1396493" y="542168"/>
                    <a:pt x="1401187" y="537474"/>
                  </a:cubicBezTo>
                  <a:cubicBezTo>
                    <a:pt x="1405881" y="530433"/>
                    <a:pt x="1412922" y="523391"/>
                    <a:pt x="1419963" y="518697"/>
                  </a:cubicBezTo>
                  <a:cubicBezTo>
                    <a:pt x="1424657" y="514003"/>
                    <a:pt x="1429351" y="509309"/>
                    <a:pt x="1434045" y="504615"/>
                  </a:cubicBezTo>
                  <a:cubicBezTo>
                    <a:pt x="1441087" y="497574"/>
                    <a:pt x="1445781" y="492880"/>
                    <a:pt x="1452822" y="485839"/>
                  </a:cubicBezTo>
                  <a:cubicBezTo>
                    <a:pt x="1452822" y="485839"/>
                    <a:pt x="1455169" y="483492"/>
                    <a:pt x="1455169" y="483492"/>
                  </a:cubicBezTo>
                  <a:cubicBezTo>
                    <a:pt x="1485680" y="474103"/>
                    <a:pt x="1513845" y="467062"/>
                    <a:pt x="1544357" y="460021"/>
                  </a:cubicBezTo>
                  <a:cubicBezTo>
                    <a:pt x="1544357" y="460021"/>
                    <a:pt x="1544357" y="460021"/>
                    <a:pt x="1544357" y="462368"/>
                  </a:cubicBezTo>
                  <a:cubicBezTo>
                    <a:pt x="1539662" y="469409"/>
                    <a:pt x="1534968" y="478797"/>
                    <a:pt x="1530274" y="485839"/>
                  </a:cubicBezTo>
                  <a:cubicBezTo>
                    <a:pt x="1523233" y="497574"/>
                    <a:pt x="1516192" y="509309"/>
                    <a:pt x="1509151" y="518697"/>
                  </a:cubicBezTo>
                  <a:cubicBezTo>
                    <a:pt x="1504457" y="528085"/>
                    <a:pt x="1499763" y="535127"/>
                    <a:pt x="1495069" y="544515"/>
                  </a:cubicBezTo>
                  <a:cubicBezTo>
                    <a:pt x="1488028" y="556250"/>
                    <a:pt x="1480986" y="567985"/>
                    <a:pt x="1473945" y="582068"/>
                  </a:cubicBezTo>
                  <a:cubicBezTo>
                    <a:pt x="1469251" y="591456"/>
                    <a:pt x="1464557" y="598497"/>
                    <a:pt x="1459863" y="607885"/>
                  </a:cubicBezTo>
                  <a:cubicBezTo>
                    <a:pt x="1452822" y="619620"/>
                    <a:pt x="1445781" y="633703"/>
                    <a:pt x="1441087" y="645438"/>
                  </a:cubicBezTo>
                  <a:cubicBezTo>
                    <a:pt x="1436392" y="654826"/>
                    <a:pt x="1431698" y="664214"/>
                    <a:pt x="1424657" y="675949"/>
                  </a:cubicBezTo>
                  <a:cubicBezTo>
                    <a:pt x="1419963" y="682991"/>
                    <a:pt x="1417616" y="690032"/>
                    <a:pt x="1412922" y="697073"/>
                  </a:cubicBezTo>
                  <a:cubicBezTo>
                    <a:pt x="1408228" y="706461"/>
                    <a:pt x="1403534" y="718196"/>
                    <a:pt x="1398840" y="727584"/>
                  </a:cubicBezTo>
                  <a:cubicBezTo>
                    <a:pt x="1396493" y="727584"/>
                    <a:pt x="1394146" y="725237"/>
                    <a:pt x="1391799" y="725237"/>
                  </a:cubicBezTo>
                  <a:cubicBezTo>
                    <a:pt x="1380063" y="725237"/>
                    <a:pt x="1370675" y="734626"/>
                    <a:pt x="1370675" y="746361"/>
                  </a:cubicBezTo>
                  <a:cubicBezTo>
                    <a:pt x="1370675" y="748708"/>
                    <a:pt x="1370675" y="751055"/>
                    <a:pt x="1370675" y="751055"/>
                  </a:cubicBezTo>
                  <a:cubicBezTo>
                    <a:pt x="1363634" y="753402"/>
                    <a:pt x="1354246" y="755749"/>
                    <a:pt x="1347205" y="758096"/>
                  </a:cubicBezTo>
                  <a:cubicBezTo>
                    <a:pt x="1342511" y="760443"/>
                    <a:pt x="1337816" y="760443"/>
                    <a:pt x="1335469" y="762790"/>
                  </a:cubicBezTo>
                  <a:cubicBezTo>
                    <a:pt x="1328428" y="765137"/>
                    <a:pt x="1319040" y="767484"/>
                    <a:pt x="1311999" y="772178"/>
                  </a:cubicBezTo>
                  <a:cubicBezTo>
                    <a:pt x="1302611" y="776872"/>
                    <a:pt x="1290876" y="779219"/>
                    <a:pt x="1281487" y="783914"/>
                  </a:cubicBezTo>
                  <a:cubicBezTo>
                    <a:pt x="1272099" y="786261"/>
                    <a:pt x="1265058" y="790955"/>
                    <a:pt x="1255670" y="793302"/>
                  </a:cubicBezTo>
                  <a:cubicBezTo>
                    <a:pt x="1246282" y="797996"/>
                    <a:pt x="1236894" y="800343"/>
                    <a:pt x="1227505" y="805037"/>
                  </a:cubicBezTo>
                  <a:cubicBezTo>
                    <a:pt x="1218117" y="809731"/>
                    <a:pt x="1208729" y="812078"/>
                    <a:pt x="1199341" y="816772"/>
                  </a:cubicBezTo>
                  <a:cubicBezTo>
                    <a:pt x="1196994" y="819119"/>
                    <a:pt x="1192300" y="819119"/>
                    <a:pt x="1189953" y="821466"/>
                  </a:cubicBezTo>
                  <a:cubicBezTo>
                    <a:pt x="1187605" y="819119"/>
                    <a:pt x="1187605" y="816772"/>
                    <a:pt x="1185258" y="814425"/>
                  </a:cubicBezTo>
                  <a:cubicBezTo>
                    <a:pt x="1185258" y="814425"/>
                    <a:pt x="1185258" y="814425"/>
                    <a:pt x="1185258" y="814425"/>
                  </a:cubicBezTo>
                  <a:cubicBezTo>
                    <a:pt x="1187605" y="795649"/>
                    <a:pt x="1194647" y="786261"/>
                    <a:pt x="1201688" y="776872"/>
                  </a:cubicBezTo>
                  <a:close/>
                  <a:moveTo>
                    <a:pt x="1938660" y="415427"/>
                  </a:moveTo>
                  <a:cubicBezTo>
                    <a:pt x="1948049" y="422468"/>
                    <a:pt x="1955090" y="427162"/>
                    <a:pt x="1964478" y="434204"/>
                  </a:cubicBezTo>
                  <a:cubicBezTo>
                    <a:pt x="1966825" y="436551"/>
                    <a:pt x="1971519" y="438898"/>
                    <a:pt x="1973866" y="441245"/>
                  </a:cubicBezTo>
                  <a:cubicBezTo>
                    <a:pt x="1980907" y="448286"/>
                    <a:pt x="1990295" y="452980"/>
                    <a:pt x="1997336" y="460021"/>
                  </a:cubicBezTo>
                  <a:cubicBezTo>
                    <a:pt x="2002031" y="462368"/>
                    <a:pt x="2004378" y="467062"/>
                    <a:pt x="2009072" y="469409"/>
                  </a:cubicBezTo>
                  <a:cubicBezTo>
                    <a:pt x="2016113" y="476450"/>
                    <a:pt x="2025501" y="481145"/>
                    <a:pt x="2032542" y="488186"/>
                  </a:cubicBezTo>
                  <a:cubicBezTo>
                    <a:pt x="2037236" y="490533"/>
                    <a:pt x="2039583" y="495227"/>
                    <a:pt x="2044277" y="497574"/>
                  </a:cubicBezTo>
                  <a:cubicBezTo>
                    <a:pt x="2051319" y="504615"/>
                    <a:pt x="2060707" y="511656"/>
                    <a:pt x="2067748" y="518697"/>
                  </a:cubicBezTo>
                  <a:cubicBezTo>
                    <a:pt x="2072442" y="521044"/>
                    <a:pt x="2074789" y="525738"/>
                    <a:pt x="2079483" y="528085"/>
                  </a:cubicBezTo>
                  <a:cubicBezTo>
                    <a:pt x="2063054" y="532780"/>
                    <a:pt x="2048972" y="539821"/>
                    <a:pt x="2032542" y="544515"/>
                  </a:cubicBezTo>
                  <a:cubicBezTo>
                    <a:pt x="2013766" y="551556"/>
                    <a:pt x="1997336" y="558597"/>
                    <a:pt x="1978560" y="565638"/>
                  </a:cubicBezTo>
                  <a:cubicBezTo>
                    <a:pt x="1959784" y="572679"/>
                    <a:pt x="1943355" y="579720"/>
                    <a:pt x="1924578" y="586762"/>
                  </a:cubicBezTo>
                  <a:cubicBezTo>
                    <a:pt x="1905802" y="593803"/>
                    <a:pt x="1889372" y="603191"/>
                    <a:pt x="1870596" y="610232"/>
                  </a:cubicBezTo>
                  <a:cubicBezTo>
                    <a:pt x="1851820" y="617273"/>
                    <a:pt x="1835390" y="626661"/>
                    <a:pt x="1816614" y="633703"/>
                  </a:cubicBezTo>
                  <a:cubicBezTo>
                    <a:pt x="1797838" y="643091"/>
                    <a:pt x="1779061" y="652479"/>
                    <a:pt x="1760285" y="659520"/>
                  </a:cubicBezTo>
                  <a:cubicBezTo>
                    <a:pt x="1753244" y="664214"/>
                    <a:pt x="1743856" y="666561"/>
                    <a:pt x="1736814" y="671255"/>
                  </a:cubicBezTo>
                  <a:cubicBezTo>
                    <a:pt x="1727426" y="671255"/>
                    <a:pt x="1718038" y="673602"/>
                    <a:pt x="1710997" y="673602"/>
                  </a:cubicBezTo>
                  <a:cubicBezTo>
                    <a:pt x="1699262" y="675949"/>
                    <a:pt x="1689873" y="675949"/>
                    <a:pt x="1678138" y="678296"/>
                  </a:cubicBezTo>
                  <a:cubicBezTo>
                    <a:pt x="1661709" y="680643"/>
                    <a:pt x="1645280" y="682991"/>
                    <a:pt x="1628850" y="685338"/>
                  </a:cubicBezTo>
                  <a:cubicBezTo>
                    <a:pt x="1617115" y="687685"/>
                    <a:pt x="1607727" y="690032"/>
                    <a:pt x="1595992" y="690032"/>
                  </a:cubicBezTo>
                  <a:cubicBezTo>
                    <a:pt x="1579562" y="692379"/>
                    <a:pt x="1563133" y="694726"/>
                    <a:pt x="1546704" y="699420"/>
                  </a:cubicBezTo>
                  <a:cubicBezTo>
                    <a:pt x="1534968" y="701767"/>
                    <a:pt x="1523233" y="704114"/>
                    <a:pt x="1511498" y="706461"/>
                  </a:cubicBezTo>
                  <a:cubicBezTo>
                    <a:pt x="1495069" y="708808"/>
                    <a:pt x="1480986" y="713502"/>
                    <a:pt x="1464557" y="715849"/>
                  </a:cubicBezTo>
                  <a:cubicBezTo>
                    <a:pt x="1452822" y="718196"/>
                    <a:pt x="1441087" y="720543"/>
                    <a:pt x="1429351" y="725237"/>
                  </a:cubicBezTo>
                  <a:cubicBezTo>
                    <a:pt x="1419963" y="727584"/>
                    <a:pt x="1412922" y="729931"/>
                    <a:pt x="1403534" y="732279"/>
                  </a:cubicBezTo>
                  <a:cubicBezTo>
                    <a:pt x="1401187" y="727584"/>
                    <a:pt x="1398840" y="722890"/>
                    <a:pt x="1394146" y="720543"/>
                  </a:cubicBezTo>
                  <a:cubicBezTo>
                    <a:pt x="1396493" y="715849"/>
                    <a:pt x="1398840" y="708808"/>
                    <a:pt x="1403534" y="704114"/>
                  </a:cubicBezTo>
                  <a:cubicBezTo>
                    <a:pt x="1410575" y="692379"/>
                    <a:pt x="1415269" y="678296"/>
                    <a:pt x="1422310" y="666561"/>
                  </a:cubicBezTo>
                  <a:cubicBezTo>
                    <a:pt x="1427004" y="654826"/>
                    <a:pt x="1434045" y="645438"/>
                    <a:pt x="1438739" y="636050"/>
                  </a:cubicBezTo>
                  <a:cubicBezTo>
                    <a:pt x="1445781" y="624314"/>
                    <a:pt x="1450475" y="612579"/>
                    <a:pt x="1457516" y="600844"/>
                  </a:cubicBezTo>
                  <a:cubicBezTo>
                    <a:pt x="1462210" y="591456"/>
                    <a:pt x="1469251" y="582068"/>
                    <a:pt x="1473945" y="572679"/>
                  </a:cubicBezTo>
                  <a:cubicBezTo>
                    <a:pt x="1480986" y="560944"/>
                    <a:pt x="1485680" y="549209"/>
                    <a:pt x="1492722" y="537474"/>
                  </a:cubicBezTo>
                  <a:cubicBezTo>
                    <a:pt x="1497416" y="528085"/>
                    <a:pt x="1502110" y="521044"/>
                    <a:pt x="1509151" y="511656"/>
                  </a:cubicBezTo>
                  <a:cubicBezTo>
                    <a:pt x="1516192" y="499921"/>
                    <a:pt x="1523233" y="488186"/>
                    <a:pt x="1527927" y="478797"/>
                  </a:cubicBezTo>
                  <a:cubicBezTo>
                    <a:pt x="1532621" y="471756"/>
                    <a:pt x="1534968" y="467062"/>
                    <a:pt x="1539662" y="460021"/>
                  </a:cubicBezTo>
                  <a:cubicBezTo>
                    <a:pt x="1542009" y="457674"/>
                    <a:pt x="1542009" y="455327"/>
                    <a:pt x="1544357" y="452980"/>
                  </a:cubicBezTo>
                  <a:cubicBezTo>
                    <a:pt x="1661709" y="424815"/>
                    <a:pt x="1786102" y="406039"/>
                    <a:pt x="1912843" y="396651"/>
                  </a:cubicBezTo>
                  <a:cubicBezTo>
                    <a:pt x="1919884" y="401345"/>
                    <a:pt x="1924578" y="403692"/>
                    <a:pt x="1931619" y="408386"/>
                  </a:cubicBezTo>
                  <a:cubicBezTo>
                    <a:pt x="1933966" y="413080"/>
                    <a:pt x="1936313" y="415427"/>
                    <a:pt x="1938660" y="415427"/>
                  </a:cubicBezTo>
                  <a:close/>
                  <a:moveTo>
                    <a:pt x="2152242" y="506962"/>
                  </a:moveTo>
                  <a:cubicBezTo>
                    <a:pt x="2171018" y="499921"/>
                    <a:pt x="2192141" y="495227"/>
                    <a:pt x="2210918" y="488186"/>
                  </a:cubicBezTo>
                  <a:cubicBezTo>
                    <a:pt x="2225000" y="483492"/>
                    <a:pt x="2241429" y="478797"/>
                    <a:pt x="2255512" y="474103"/>
                  </a:cubicBezTo>
                  <a:cubicBezTo>
                    <a:pt x="2262553" y="471756"/>
                    <a:pt x="2269594" y="469409"/>
                    <a:pt x="2278982" y="467062"/>
                  </a:cubicBezTo>
                  <a:cubicBezTo>
                    <a:pt x="2269594" y="490533"/>
                    <a:pt x="2260206" y="516350"/>
                    <a:pt x="2253165" y="542168"/>
                  </a:cubicBezTo>
                  <a:cubicBezTo>
                    <a:pt x="2253165" y="544515"/>
                    <a:pt x="2250818" y="546862"/>
                    <a:pt x="2250818" y="546862"/>
                  </a:cubicBezTo>
                  <a:cubicBezTo>
                    <a:pt x="2246123" y="563291"/>
                    <a:pt x="2239082" y="582068"/>
                    <a:pt x="2234388" y="600844"/>
                  </a:cubicBezTo>
                  <a:cubicBezTo>
                    <a:pt x="2234388" y="603191"/>
                    <a:pt x="2232041" y="607885"/>
                    <a:pt x="2232041" y="610232"/>
                  </a:cubicBezTo>
                  <a:cubicBezTo>
                    <a:pt x="2229694" y="621967"/>
                    <a:pt x="2225000" y="631355"/>
                    <a:pt x="2222653" y="643091"/>
                  </a:cubicBezTo>
                  <a:cubicBezTo>
                    <a:pt x="2220306" y="643091"/>
                    <a:pt x="2220306" y="643091"/>
                    <a:pt x="2217959" y="643091"/>
                  </a:cubicBezTo>
                  <a:cubicBezTo>
                    <a:pt x="2213265" y="643091"/>
                    <a:pt x="2208571" y="645438"/>
                    <a:pt x="2203877" y="647785"/>
                  </a:cubicBezTo>
                  <a:cubicBezTo>
                    <a:pt x="2199183" y="643091"/>
                    <a:pt x="2194488" y="638397"/>
                    <a:pt x="2189794" y="633703"/>
                  </a:cubicBezTo>
                  <a:cubicBezTo>
                    <a:pt x="2187447" y="631355"/>
                    <a:pt x="2182753" y="626661"/>
                    <a:pt x="2180406" y="624314"/>
                  </a:cubicBezTo>
                  <a:cubicBezTo>
                    <a:pt x="2168671" y="612579"/>
                    <a:pt x="2159283" y="603191"/>
                    <a:pt x="2147548" y="591456"/>
                  </a:cubicBezTo>
                  <a:cubicBezTo>
                    <a:pt x="2147548" y="591456"/>
                    <a:pt x="2145201" y="589109"/>
                    <a:pt x="2145201" y="589109"/>
                  </a:cubicBezTo>
                  <a:cubicBezTo>
                    <a:pt x="2124077" y="570332"/>
                    <a:pt x="2105301" y="551556"/>
                    <a:pt x="2086524" y="532780"/>
                  </a:cubicBezTo>
                  <a:cubicBezTo>
                    <a:pt x="2093565" y="530433"/>
                    <a:pt x="2102954" y="528085"/>
                    <a:pt x="2109995" y="525738"/>
                  </a:cubicBezTo>
                  <a:cubicBezTo>
                    <a:pt x="2121730" y="516350"/>
                    <a:pt x="2135812" y="511656"/>
                    <a:pt x="2152242" y="506962"/>
                  </a:cubicBezTo>
                  <a:close/>
                  <a:moveTo>
                    <a:pt x="2293064" y="434204"/>
                  </a:moveTo>
                  <a:cubicBezTo>
                    <a:pt x="2297759" y="422468"/>
                    <a:pt x="2302453" y="413080"/>
                    <a:pt x="2307147" y="401345"/>
                  </a:cubicBezTo>
                  <a:cubicBezTo>
                    <a:pt x="2309494" y="401345"/>
                    <a:pt x="2311841" y="401345"/>
                    <a:pt x="2314188" y="401345"/>
                  </a:cubicBezTo>
                  <a:cubicBezTo>
                    <a:pt x="2332964" y="403692"/>
                    <a:pt x="2351741" y="403692"/>
                    <a:pt x="2370517" y="406039"/>
                  </a:cubicBezTo>
                  <a:cubicBezTo>
                    <a:pt x="2384599" y="408386"/>
                    <a:pt x="2396334" y="408386"/>
                    <a:pt x="2410417" y="410733"/>
                  </a:cubicBezTo>
                  <a:cubicBezTo>
                    <a:pt x="2422152" y="413080"/>
                    <a:pt x="2433887" y="413080"/>
                    <a:pt x="2447970" y="415427"/>
                  </a:cubicBezTo>
                  <a:cubicBezTo>
                    <a:pt x="2447970" y="415427"/>
                    <a:pt x="2447970" y="415427"/>
                    <a:pt x="2447970" y="417774"/>
                  </a:cubicBezTo>
                  <a:cubicBezTo>
                    <a:pt x="2447970" y="417774"/>
                    <a:pt x="2447970" y="417774"/>
                    <a:pt x="2447970" y="417774"/>
                  </a:cubicBezTo>
                  <a:cubicBezTo>
                    <a:pt x="2445622" y="420121"/>
                    <a:pt x="2443275" y="420121"/>
                    <a:pt x="2443275" y="422468"/>
                  </a:cubicBezTo>
                  <a:cubicBezTo>
                    <a:pt x="2431540" y="424815"/>
                    <a:pt x="2417458" y="429510"/>
                    <a:pt x="2403376" y="431857"/>
                  </a:cubicBezTo>
                  <a:cubicBezTo>
                    <a:pt x="2389293" y="436551"/>
                    <a:pt x="2372864" y="438898"/>
                    <a:pt x="2358782" y="443592"/>
                  </a:cubicBezTo>
                  <a:cubicBezTo>
                    <a:pt x="2337658" y="448286"/>
                    <a:pt x="2318882" y="455327"/>
                    <a:pt x="2297759" y="460021"/>
                  </a:cubicBezTo>
                  <a:cubicBezTo>
                    <a:pt x="2293064" y="462368"/>
                    <a:pt x="2288370" y="462368"/>
                    <a:pt x="2283676" y="464715"/>
                  </a:cubicBezTo>
                  <a:cubicBezTo>
                    <a:pt x="2286023" y="460021"/>
                    <a:pt x="2286023" y="457674"/>
                    <a:pt x="2288370" y="452980"/>
                  </a:cubicBezTo>
                  <a:cubicBezTo>
                    <a:pt x="2288370" y="448286"/>
                    <a:pt x="2290717" y="441245"/>
                    <a:pt x="2293064" y="434204"/>
                  </a:cubicBezTo>
                  <a:close/>
                  <a:moveTo>
                    <a:pt x="2530116" y="431857"/>
                  </a:moveTo>
                  <a:cubicBezTo>
                    <a:pt x="2541851" y="434204"/>
                    <a:pt x="2551239" y="436551"/>
                    <a:pt x="2562975" y="438898"/>
                  </a:cubicBezTo>
                  <a:cubicBezTo>
                    <a:pt x="2572363" y="441245"/>
                    <a:pt x="2581751" y="443592"/>
                    <a:pt x="2591139" y="445939"/>
                  </a:cubicBezTo>
                  <a:cubicBezTo>
                    <a:pt x="2602875" y="448286"/>
                    <a:pt x="2614610" y="450633"/>
                    <a:pt x="2623998" y="452980"/>
                  </a:cubicBezTo>
                  <a:cubicBezTo>
                    <a:pt x="2633386" y="455327"/>
                    <a:pt x="2642774" y="457674"/>
                    <a:pt x="2649816" y="460021"/>
                  </a:cubicBezTo>
                  <a:cubicBezTo>
                    <a:pt x="2654510" y="460021"/>
                    <a:pt x="2659204" y="462368"/>
                    <a:pt x="2663898" y="464715"/>
                  </a:cubicBezTo>
                  <a:cubicBezTo>
                    <a:pt x="2659204" y="467062"/>
                    <a:pt x="2654510" y="467062"/>
                    <a:pt x="2652163" y="469409"/>
                  </a:cubicBezTo>
                  <a:cubicBezTo>
                    <a:pt x="2647469" y="471756"/>
                    <a:pt x="2642774" y="471756"/>
                    <a:pt x="2638080" y="474103"/>
                  </a:cubicBezTo>
                  <a:cubicBezTo>
                    <a:pt x="2626345" y="478797"/>
                    <a:pt x="2614610" y="481145"/>
                    <a:pt x="2602875" y="485839"/>
                  </a:cubicBezTo>
                  <a:cubicBezTo>
                    <a:pt x="2600528" y="485839"/>
                    <a:pt x="2600528" y="488186"/>
                    <a:pt x="2598180" y="488186"/>
                  </a:cubicBezTo>
                  <a:cubicBezTo>
                    <a:pt x="2598180" y="488186"/>
                    <a:pt x="2598180" y="488186"/>
                    <a:pt x="2598180" y="488186"/>
                  </a:cubicBezTo>
                  <a:cubicBezTo>
                    <a:pt x="2591139" y="483492"/>
                    <a:pt x="2584098" y="481145"/>
                    <a:pt x="2577057" y="476450"/>
                  </a:cubicBezTo>
                  <a:cubicBezTo>
                    <a:pt x="2570016" y="471756"/>
                    <a:pt x="2562975" y="469409"/>
                    <a:pt x="2555934" y="464715"/>
                  </a:cubicBezTo>
                  <a:cubicBezTo>
                    <a:pt x="2548892" y="460021"/>
                    <a:pt x="2541851" y="457674"/>
                    <a:pt x="2534810" y="455327"/>
                  </a:cubicBezTo>
                  <a:cubicBezTo>
                    <a:pt x="2527769" y="450633"/>
                    <a:pt x="2520728" y="448286"/>
                    <a:pt x="2511340" y="443592"/>
                  </a:cubicBezTo>
                  <a:cubicBezTo>
                    <a:pt x="2504299" y="441245"/>
                    <a:pt x="2497258" y="436551"/>
                    <a:pt x="2490216" y="434204"/>
                  </a:cubicBezTo>
                  <a:cubicBezTo>
                    <a:pt x="2487869" y="434204"/>
                    <a:pt x="2485522" y="431857"/>
                    <a:pt x="2483175" y="431857"/>
                  </a:cubicBezTo>
                  <a:cubicBezTo>
                    <a:pt x="2483175" y="431857"/>
                    <a:pt x="2483175" y="429510"/>
                    <a:pt x="2483175" y="429510"/>
                  </a:cubicBezTo>
                  <a:cubicBezTo>
                    <a:pt x="2487869" y="429510"/>
                    <a:pt x="2492563" y="431857"/>
                    <a:pt x="2499605" y="431857"/>
                  </a:cubicBezTo>
                  <a:cubicBezTo>
                    <a:pt x="2511340" y="427162"/>
                    <a:pt x="2520728" y="429510"/>
                    <a:pt x="2530116" y="431857"/>
                  </a:cubicBezTo>
                  <a:close/>
                  <a:moveTo>
                    <a:pt x="2699103" y="452980"/>
                  </a:moveTo>
                  <a:cubicBezTo>
                    <a:pt x="2708492" y="450633"/>
                    <a:pt x="2717880" y="448286"/>
                    <a:pt x="2727268" y="445939"/>
                  </a:cubicBezTo>
                  <a:cubicBezTo>
                    <a:pt x="2734309" y="443592"/>
                    <a:pt x="2741350" y="441245"/>
                    <a:pt x="2748391" y="441245"/>
                  </a:cubicBezTo>
                  <a:cubicBezTo>
                    <a:pt x="2757780" y="438898"/>
                    <a:pt x="2767168" y="436551"/>
                    <a:pt x="2776556" y="434204"/>
                  </a:cubicBezTo>
                  <a:cubicBezTo>
                    <a:pt x="2783597" y="431857"/>
                    <a:pt x="2790638" y="431857"/>
                    <a:pt x="2795332" y="429510"/>
                  </a:cubicBezTo>
                  <a:cubicBezTo>
                    <a:pt x="2804721" y="427162"/>
                    <a:pt x="2814109" y="424815"/>
                    <a:pt x="2825844" y="422468"/>
                  </a:cubicBezTo>
                  <a:cubicBezTo>
                    <a:pt x="2830538" y="420121"/>
                    <a:pt x="2837579" y="420121"/>
                    <a:pt x="2842273" y="417774"/>
                  </a:cubicBezTo>
                  <a:cubicBezTo>
                    <a:pt x="2851661" y="415427"/>
                    <a:pt x="2863397" y="413080"/>
                    <a:pt x="2872785" y="410733"/>
                  </a:cubicBezTo>
                  <a:cubicBezTo>
                    <a:pt x="2877479" y="410733"/>
                    <a:pt x="2884520" y="408386"/>
                    <a:pt x="2889214" y="408386"/>
                  </a:cubicBezTo>
                  <a:cubicBezTo>
                    <a:pt x="2898602" y="406039"/>
                    <a:pt x="2910338" y="403692"/>
                    <a:pt x="2919726" y="403692"/>
                  </a:cubicBezTo>
                  <a:cubicBezTo>
                    <a:pt x="2924420" y="403692"/>
                    <a:pt x="2929114" y="401345"/>
                    <a:pt x="2933808" y="401345"/>
                  </a:cubicBezTo>
                  <a:cubicBezTo>
                    <a:pt x="2943196" y="398998"/>
                    <a:pt x="2952585" y="398998"/>
                    <a:pt x="2961973" y="396651"/>
                  </a:cubicBezTo>
                  <a:cubicBezTo>
                    <a:pt x="2964320" y="406039"/>
                    <a:pt x="2971361" y="410733"/>
                    <a:pt x="2978402" y="413080"/>
                  </a:cubicBezTo>
                  <a:cubicBezTo>
                    <a:pt x="2978402" y="415427"/>
                    <a:pt x="2978402" y="417774"/>
                    <a:pt x="2978402" y="420121"/>
                  </a:cubicBezTo>
                  <a:cubicBezTo>
                    <a:pt x="2978402" y="422468"/>
                    <a:pt x="2978402" y="422468"/>
                    <a:pt x="2978402" y="424815"/>
                  </a:cubicBezTo>
                  <a:cubicBezTo>
                    <a:pt x="2978402" y="431857"/>
                    <a:pt x="2976055" y="441245"/>
                    <a:pt x="2976055" y="448286"/>
                  </a:cubicBezTo>
                  <a:cubicBezTo>
                    <a:pt x="2976055" y="450633"/>
                    <a:pt x="2976055" y="452980"/>
                    <a:pt x="2976055" y="457674"/>
                  </a:cubicBezTo>
                  <a:cubicBezTo>
                    <a:pt x="2976055" y="464715"/>
                    <a:pt x="2976055" y="471756"/>
                    <a:pt x="2973708" y="478797"/>
                  </a:cubicBezTo>
                  <a:cubicBezTo>
                    <a:pt x="2973708" y="483492"/>
                    <a:pt x="2973708" y="488186"/>
                    <a:pt x="2973708" y="492880"/>
                  </a:cubicBezTo>
                  <a:cubicBezTo>
                    <a:pt x="2973708" y="497574"/>
                    <a:pt x="2973708" y="502268"/>
                    <a:pt x="2973708" y="506962"/>
                  </a:cubicBezTo>
                  <a:cubicBezTo>
                    <a:pt x="2973708" y="514003"/>
                    <a:pt x="2973708" y="521044"/>
                    <a:pt x="2971361" y="528085"/>
                  </a:cubicBezTo>
                  <a:cubicBezTo>
                    <a:pt x="2971361" y="530433"/>
                    <a:pt x="2971361" y="532780"/>
                    <a:pt x="2971361" y="537474"/>
                  </a:cubicBezTo>
                  <a:cubicBezTo>
                    <a:pt x="2971361" y="544515"/>
                    <a:pt x="2971361" y="549209"/>
                    <a:pt x="2971361" y="556250"/>
                  </a:cubicBezTo>
                  <a:cubicBezTo>
                    <a:pt x="2966667" y="553903"/>
                    <a:pt x="2961973" y="553903"/>
                    <a:pt x="2957279" y="551556"/>
                  </a:cubicBezTo>
                  <a:cubicBezTo>
                    <a:pt x="2947890" y="549209"/>
                    <a:pt x="2938502" y="544515"/>
                    <a:pt x="2929114" y="542168"/>
                  </a:cubicBezTo>
                  <a:cubicBezTo>
                    <a:pt x="2917379" y="537474"/>
                    <a:pt x="2907991" y="535127"/>
                    <a:pt x="2896255" y="530433"/>
                  </a:cubicBezTo>
                  <a:cubicBezTo>
                    <a:pt x="2886867" y="528085"/>
                    <a:pt x="2877479" y="523391"/>
                    <a:pt x="2868091" y="521044"/>
                  </a:cubicBezTo>
                  <a:cubicBezTo>
                    <a:pt x="2856355" y="518697"/>
                    <a:pt x="2846967" y="514003"/>
                    <a:pt x="2835232" y="511656"/>
                  </a:cubicBezTo>
                  <a:cubicBezTo>
                    <a:pt x="2825844" y="509309"/>
                    <a:pt x="2816456" y="506962"/>
                    <a:pt x="2807068" y="502268"/>
                  </a:cubicBezTo>
                  <a:cubicBezTo>
                    <a:pt x="2795332" y="499921"/>
                    <a:pt x="2783597" y="495227"/>
                    <a:pt x="2774209" y="492880"/>
                  </a:cubicBezTo>
                  <a:cubicBezTo>
                    <a:pt x="2764821" y="490533"/>
                    <a:pt x="2757780" y="488186"/>
                    <a:pt x="2748391" y="485839"/>
                  </a:cubicBezTo>
                  <a:cubicBezTo>
                    <a:pt x="2736656" y="483492"/>
                    <a:pt x="2724921" y="478797"/>
                    <a:pt x="2713186" y="476450"/>
                  </a:cubicBezTo>
                  <a:cubicBezTo>
                    <a:pt x="2703797" y="474103"/>
                    <a:pt x="2696756" y="471756"/>
                    <a:pt x="2687368" y="469409"/>
                  </a:cubicBezTo>
                  <a:cubicBezTo>
                    <a:pt x="2682674" y="467062"/>
                    <a:pt x="2677980" y="467062"/>
                    <a:pt x="2673286" y="464715"/>
                  </a:cubicBezTo>
                  <a:cubicBezTo>
                    <a:pt x="2675633" y="464715"/>
                    <a:pt x="2677980" y="462368"/>
                    <a:pt x="2680327" y="462368"/>
                  </a:cubicBezTo>
                  <a:cubicBezTo>
                    <a:pt x="2687368" y="457674"/>
                    <a:pt x="2694409" y="455327"/>
                    <a:pt x="2699103" y="452980"/>
                  </a:cubicBezTo>
                  <a:close/>
                  <a:moveTo>
                    <a:pt x="3008914" y="443592"/>
                  </a:moveTo>
                  <a:cubicBezTo>
                    <a:pt x="3013608" y="452980"/>
                    <a:pt x="3020649" y="464715"/>
                    <a:pt x="3025343" y="474103"/>
                  </a:cubicBezTo>
                  <a:cubicBezTo>
                    <a:pt x="3030037" y="481145"/>
                    <a:pt x="3032384" y="488186"/>
                    <a:pt x="3037078" y="495227"/>
                  </a:cubicBezTo>
                  <a:cubicBezTo>
                    <a:pt x="3041772" y="504615"/>
                    <a:pt x="3046466" y="514003"/>
                    <a:pt x="3051160" y="523391"/>
                  </a:cubicBezTo>
                  <a:cubicBezTo>
                    <a:pt x="3055854" y="530433"/>
                    <a:pt x="3058202" y="539821"/>
                    <a:pt x="3062896" y="546862"/>
                  </a:cubicBezTo>
                  <a:cubicBezTo>
                    <a:pt x="3067590" y="556250"/>
                    <a:pt x="3072284" y="563291"/>
                    <a:pt x="3076978" y="572679"/>
                  </a:cubicBezTo>
                  <a:cubicBezTo>
                    <a:pt x="3081672" y="582068"/>
                    <a:pt x="3086366" y="591456"/>
                    <a:pt x="3091060" y="600844"/>
                  </a:cubicBezTo>
                  <a:cubicBezTo>
                    <a:pt x="3091060" y="600844"/>
                    <a:pt x="3091060" y="603191"/>
                    <a:pt x="3093407" y="603191"/>
                  </a:cubicBezTo>
                  <a:cubicBezTo>
                    <a:pt x="3088713" y="600844"/>
                    <a:pt x="3084019" y="598497"/>
                    <a:pt x="3076978" y="596150"/>
                  </a:cubicBezTo>
                  <a:cubicBezTo>
                    <a:pt x="3067590" y="591456"/>
                    <a:pt x="3055854" y="589109"/>
                    <a:pt x="3046466" y="584415"/>
                  </a:cubicBezTo>
                  <a:cubicBezTo>
                    <a:pt x="3037078" y="579720"/>
                    <a:pt x="3025343" y="577373"/>
                    <a:pt x="3015955" y="572679"/>
                  </a:cubicBezTo>
                  <a:cubicBezTo>
                    <a:pt x="3006567" y="567985"/>
                    <a:pt x="2997178" y="565638"/>
                    <a:pt x="2987790" y="560944"/>
                  </a:cubicBezTo>
                  <a:cubicBezTo>
                    <a:pt x="2983096" y="558597"/>
                    <a:pt x="2976055" y="556250"/>
                    <a:pt x="2971361" y="553903"/>
                  </a:cubicBezTo>
                  <a:cubicBezTo>
                    <a:pt x="2971361" y="544515"/>
                    <a:pt x="2971361" y="537474"/>
                    <a:pt x="2973708" y="528085"/>
                  </a:cubicBezTo>
                  <a:cubicBezTo>
                    <a:pt x="2973708" y="528085"/>
                    <a:pt x="2973708" y="528085"/>
                    <a:pt x="2973708" y="525738"/>
                  </a:cubicBezTo>
                  <a:cubicBezTo>
                    <a:pt x="2973708" y="514003"/>
                    <a:pt x="2976055" y="504615"/>
                    <a:pt x="2976055" y="492880"/>
                  </a:cubicBezTo>
                  <a:cubicBezTo>
                    <a:pt x="2976055" y="492880"/>
                    <a:pt x="2976055" y="490533"/>
                    <a:pt x="2976055" y="490533"/>
                  </a:cubicBezTo>
                  <a:cubicBezTo>
                    <a:pt x="2976055" y="481145"/>
                    <a:pt x="2978402" y="471756"/>
                    <a:pt x="2978402" y="460021"/>
                  </a:cubicBezTo>
                  <a:cubicBezTo>
                    <a:pt x="2978402" y="457674"/>
                    <a:pt x="2978402" y="457674"/>
                    <a:pt x="2978402" y="455327"/>
                  </a:cubicBezTo>
                  <a:cubicBezTo>
                    <a:pt x="2978402" y="445939"/>
                    <a:pt x="2980749" y="436551"/>
                    <a:pt x="2980749" y="429510"/>
                  </a:cubicBezTo>
                  <a:cubicBezTo>
                    <a:pt x="2980749" y="427162"/>
                    <a:pt x="2980749" y="424815"/>
                    <a:pt x="2980749" y="422468"/>
                  </a:cubicBezTo>
                  <a:cubicBezTo>
                    <a:pt x="2980749" y="417774"/>
                    <a:pt x="2980749" y="413080"/>
                    <a:pt x="2983096" y="408386"/>
                  </a:cubicBezTo>
                  <a:cubicBezTo>
                    <a:pt x="2983096" y="408386"/>
                    <a:pt x="2983096" y="408386"/>
                    <a:pt x="2983096" y="408386"/>
                  </a:cubicBezTo>
                  <a:cubicBezTo>
                    <a:pt x="2985443" y="408386"/>
                    <a:pt x="2990137" y="408386"/>
                    <a:pt x="2992484" y="406039"/>
                  </a:cubicBezTo>
                  <a:cubicBezTo>
                    <a:pt x="2994831" y="410733"/>
                    <a:pt x="2997178" y="415427"/>
                    <a:pt x="3001872" y="420121"/>
                  </a:cubicBezTo>
                  <a:cubicBezTo>
                    <a:pt x="3004219" y="431857"/>
                    <a:pt x="3006567" y="436551"/>
                    <a:pt x="3008914" y="443592"/>
                  </a:cubicBezTo>
                  <a:close/>
                  <a:moveTo>
                    <a:pt x="3138001" y="621967"/>
                  </a:moveTo>
                  <a:cubicBezTo>
                    <a:pt x="3152083" y="626661"/>
                    <a:pt x="3163819" y="633703"/>
                    <a:pt x="3175554" y="638397"/>
                  </a:cubicBezTo>
                  <a:cubicBezTo>
                    <a:pt x="3182595" y="640744"/>
                    <a:pt x="3189636" y="645438"/>
                    <a:pt x="3196677" y="647785"/>
                  </a:cubicBezTo>
                  <a:cubicBezTo>
                    <a:pt x="3217801" y="657173"/>
                    <a:pt x="3236577" y="666561"/>
                    <a:pt x="3257701" y="675949"/>
                  </a:cubicBezTo>
                  <a:cubicBezTo>
                    <a:pt x="3264742" y="678296"/>
                    <a:pt x="3271783" y="682991"/>
                    <a:pt x="3278824" y="685338"/>
                  </a:cubicBezTo>
                  <a:cubicBezTo>
                    <a:pt x="3292906" y="692379"/>
                    <a:pt x="3304641" y="697073"/>
                    <a:pt x="3318724" y="704114"/>
                  </a:cubicBezTo>
                  <a:cubicBezTo>
                    <a:pt x="3328112" y="708808"/>
                    <a:pt x="3335153" y="713502"/>
                    <a:pt x="3344541" y="718196"/>
                  </a:cubicBezTo>
                  <a:cubicBezTo>
                    <a:pt x="3356276" y="722890"/>
                    <a:pt x="3368012" y="729931"/>
                    <a:pt x="3377400" y="734626"/>
                  </a:cubicBezTo>
                  <a:cubicBezTo>
                    <a:pt x="3386788" y="739320"/>
                    <a:pt x="3396176" y="744014"/>
                    <a:pt x="3405565" y="748708"/>
                  </a:cubicBezTo>
                  <a:cubicBezTo>
                    <a:pt x="3410259" y="751055"/>
                    <a:pt x="3417300" y="753402"/>
                    <a:pt x="3421994" y="758096"/>
                  </a:cubicBezTo>
                  <a:cubicBezTo>
                    <a:pt x="3419647" y="760443"/>
                    <a:pt x="3419647" y="762790"/>
                    <a:pt x="3419647" y="767484"/>
                  </a:cubicBezTo>
                  <a:cubicBezTo>
                    <a:pt x="3419647" y="769831"/>
                    <a:pt x="3419647" y="772178"/>
                    <a:pt x="3421994" y="774525"/>
                  </a:cubicBezTo>
                  <a:cubicBezTo>
                    <a:pt x="3417300" y="776872"/>
                    <a:pt x="3412605" y="779219"/>
                    <a:pt x="3407911" y="779219"/>
                  </a:cubicBezTo>
                  <a:cubicBezTo>
                    <a:pt x="3396176" y="783914"/>
                    <a:pt x="3386788" y="786261"/>
                    <a:pt x="3375053" y="790955"/>
                  </a:cubicBezTo>
                  <a:cubicBezTo>
                    <a:pt x="3363318" y="795649"/>
                    <a:pt x="3351582" y="800343"/>
                    <a:pt x="3339847" y="807384"/>
                  </a:cubicBezTo>
                  <a:cubicBezTo>
                    <a:pt x="3330459" y="812078"/>
                    <a:pt x="3321071" y="814425"/>
                    <a:pt x="3311683" y="819119"/>
                  </a:cubicBezTo>
                  <a:cubicBezTo>
                    <a:pt x="3292906" y="828507"/>
                    <a:pt x="3271783" y="837896"/>
                    <a:pt x="3253007" y="847284"/>
                  </a:cubicBezTo>
                  <a:cubicBezTo>
                    <a:pt x="3250659" y="849631"/>
                    <a:pt x="3248312" y="849631"/>
                    <a:pt x="3243618" y="851978"/>
                  </a:cubicBezTo>
                  <a:cubicBezTo>
                    <a:pt x="3234230" y="856672"/>
                    <a:pt x="3227189" y="861366"/>
                    <a:pt x="3217801" y="866060"/>
                  </a:cubicBezTo>
                  <a:cubicBezTo>
                    <a:pt x="3201371" y="830854"/>
                    <a:pt x="3187289" y="797996"/>
                    <a:pt x="3170860" y="762790"/>
                  </a:cubicBezTo>
                  <a:cubicBezTo>
                    <a:pt x="3168513" y="760443"/>
                    <a:pt x="3168513" y="755749"/>
                    <a:pt x="3166166" y="753402"/>
                  </a:cubicBezTo>
                  <a:cubicBezTo>
                    <a:pt x="3159125" y="736973"/>
                    <a:pt x="3152083" y="722890"/>
                    <a:pt x="3145042" y="706461"/>
                  </a:cubicBezTo>
                  <a:cubicBezTo>
                    <a:pt x="3142695" y="701767"/>
                    <a:pt x="3142695" y="699420"/>
                    <a:pt x="3140348" y="694726"/>
                  </a:cubicBezTo>
                  <a:cubicBezTo>
                    <a:pt x="3133307" y="680643"/>
                    <a:pt x="3126266" y="664214"/>
                    <a:pt x="3119225" y="650132"/>
                  </a:cubicBezTo>
                  <a:cubicBezTo>
                    <a:pt x="3116878" y="645438"/>
                    <a:pt x="3114531" y="638397"/>
                    <a:pt x="3109837" y="633703"/>
                  </a:cubicBezTo>
                  <a:cubicBezTo>
                    <a:pt x="3105143" y="624314"/>
                    <a:pt x="3100449" y="614926"/>
                    <a:pt x="3095754" y="605538"/>
                  </a:cubicBezTo>
                  <a:cubicBezTo>
                    <a:pt x="3100449" y="607885"/>
                    <a:pt x="3107489" y="610232"/>
                    <a:pt x="3112184" y="612579"/>
                  </a:cubicBezTo>
                  <a:cubicBezTo>
                    <a:pt x="3121572" y="617273"/>
                    <a:pt x="3128613" y="619620"/>
                    <a:pt x="3138001" y="621967"/>
                  </a:cubicBezTo>
                  <a:close/>
                  <a:moveTo>
                    <a:pt x="3511182" y="781566"/>
                  </a:moveTo>
                  <a:cubicBezTo>
                    <a:pt x="3522917" y="783914"/>
                    <a:pt x="3532305" y="786261"/>
                    <a:pt x="3544040" y="788608"/>
                  </a:cubicBezTo>
                  <a:cubicBezTo>
                    <a:pt x="3553428" y="790955"/>
                    <a:pt x="3562817" y="793302"/>
                    <a:pt x="3572205" y="795649"/>
                  </a:cubicBezTo>
                  <a:cubicBezTo>
                    <a:pt x="3583940" y="797996"/>
                    <a:pt x="3593328" y="800343"/>
                    <a:pt x="3602716" y="802690"/>
                  </a:cubicBezTo>
                  <a:cubicBezTo>
                    <a:pt x="3612104" y="805037"/>
                    <a:pt x="3621493" y="807384"/>
                    <a:pt x="3630881" y="809731"/>
                  </a:cubicBezTo>
                  <a:cubicBezTo>
                    <a:pt x="3633228" y="809731"/>
                    <a:pt x="3635575" y="809731"/>
                    <a:pt x="3635575" y="812078"/>
                  </a:cubicBezTo>
                  <a:cubicBezTo>
                    <a:pt x="3633228" y="816772"/>
                    <a:pt x="3633228" y="821466"/>
                    <a:pt x="3633228" y="826160"/>
                  </a:cubicBezTo>
                  <a:cubicBezTo>
                    <a:pt x="3630881" y="826160"/>
                    <a:pt x="3626187" y="823813"/>
                    <a:pt x="3623840" y="823813"/>
                  </a:cubicBezTo>
                  <a:cubicBezTo>
                    <a:pt x="3612104" y="819119"/>
                    <a:pt x="3600369" y="816772"/>
                    <a:pt x="3588634" y="812078"/>
                  </a:cubicBezTo>
                  <a:cubicBezTo>
                    <a:pt x="3576899" y="809731"/>
                    <a:pt x="3567511" y="805037"/>
                    <a:pt x="3555775" y="802690"/>
                  </a:cubicBezTo>
                  <a:cubicBezTo>
                    <a:pt x="3544040" y="797996"/>
                    <a:pt x="3532305" y="795649"/>
                    <a:pt x="3518223" y="790955"/>
                  </a:cubicBezTo>
                  <a:cubicBezTo>
                    <a:pt x="3506487" y="788608"/>
                    <a:pt x="3497099" y="783914"/>
                    <a:pt x="3485364" y="781566"/>
                  </a:cubicBezTo>
                  <a:cubicBezTo>
                    <a:pt x="3475976" y="779219"/>
                    <a:pt x="3468935" y="776872"/>
                    <a:pt x="3459546" y="774525"/>
                  </a:cubicBezTo>
                  <a:cubicBezTo>
                    <a:pt x="3466588" y="774525"/>
                    <a:pt x="3473629" y="776872"/>
                    <a:pt x="3480670" y="776872"/>
                  </a:cubicBezTo>
                  <a:cubicBezTo>
                    <a:pt x="3492405" y="776872"/>
                    <a:pt x="3501793" y="779219"/>
                    <a:pt x="3511182" y="781566"/>
                  </a:cubicBezTo>
                  <a:close/>
                  <a:moveTo>
                    <a:pt x="3644963" y="795649"/>
                  </a:moveTo>
                  <a:cubicBezTo>
                    <a:pt x="3647310" y="790955"/>
                    <a:pt x="3647310" y="783914"/>
                    <a:pt x="3649657" y="779219"/>
                  </a:cubicBezTo>
                  <a:cubicBezTo>
                    <a:pt x="3649657" y="776872"/>
                    <a:pt x="3652004" y="772178"/>
                    <a:pt x="3652004" y="769831"/>
                  </a:cubicBezTo>
                  <a:cubicBezTo>
                    <a:pt x="3654351" y="765137"/>
                    <a:pt x="3654351" y="758096"/>
                    <a:pt x="3656698" y="753402"/>
                  </a:cubicBezTo>
                  <a:cubicBezTo>
                    <a:pt x="3656698" y="751055"/>
                    <a:pt x="3659045" y="746361"/>
                    <a:pt x="3659045" y="744014"/>
                  </a:cubicBezTo>
                  <a:cubicBezTo>
                    <a:pt x="3661392" y="739320"/>
                    <a:pt x="3661392" y="734626"/>
                    <a:pt x="3663740" y="729931"/>
                  </a:cubicBezTo>
                  <a:cubicBezTo>
                    <a:pt x="3663740" y="727584"/>
                    <a:pt x="3666086" y="725237"/>
                    <a:pt x="3666086" y="720543"/>
                  </a:cubicBezTo>
                  <a:cubicBezTo>
                    <a:pt x="3668434" y="715849"/>
                    <a:pt x="3668434" y="711155"/>
                    <a:pt x="3670781" y="706461"/>
                  </a:cubicBezTo>
                  <a:cubicBezTo>
                    <a:pt x="3670781" y="704114"/>
                    <a:pt x="3673128" y="701767"/>
                    <a:pt x="3673128" y="697073"/>
                  </a:cubicBezTo>
                  <a:cubicBezTo>
                    <a:pt x="3675475" y="692379"/>
                    <a:pt x="3675475" y="687685"/>
                    <a:pt x="3677822" y="682991"/>
                  </a:cubicBezTo>
                  <a:cubicBezTo>
                    <a:pt x="3677822" y="680643"/>
                    <a:pt x="3680169" y="678296"/>
                    <a:pt x="3680169" y="673602"/>
                  </a:cubicBezTo>
                  <a:cubicBezTo>
                    <a:pt x="3682516" y="668908"/>
                    <a:pt x="3682516" y="664214"/>
                    <a:pt x="3684863" y="659520"/>
                  </a:cubicBezTo>
                  <a:cubicBezTo>
                    <a:pt x="3684863" y="657173"/>
                    <a:pt x="3687210" y="654826"/>
                    <a:pt x="3687210" y="652479"/>
                  </a:cubicBezTo>
                  <a:cubicBezTo>
                    <a:pt x="3689557" y="647785"/>
                    <a:pt x="3689557" y="643091"/>
                    <a:pt x="3691904" y="640744"/>
                  </a:cubicBezTo>
                  <a:cubicBezTo>
                    <a:pt x="3691904" y="638397"/>
                    <a:pt x="3694251" y="636050"/>
                    <a:pt x="3694251" y="633703"/>
                  </a:cubicBezTo>
                  <a:cubicBezTo>
                    <a:pt x="3696598" y="629008"/>
                    <a:pt x="3696598" y="626661"/>
                    <a:pt x="3698945" y="621967"/>
                  </a:cubicBezTo>
                  <a:cubicBezTo>
                    <a:pt x="3698945" y="619620"/>
                    <a:pt x="3701292" y="617273"/>
                    <a:pt x="3701292" y="614926"/>
                  </a:cubicBezTo>
                  <a:cubicBezTo>
                    <a:pt x="3703639" y="610232"/>
                    <a:pt x="3703639" y="607885"/>
                    <a:pt x="3705986" y="603191"/>
                  </a:cubicBezTo>
                  <a:cubicBezTo>
                    <a:pt x="3705986" y="603191"/>
                    <a:pt x="3705986" y="603191"/>
                    <a:pt x="3705986" y="603191"/>
                  </a:cubicBezTo>
                  <a:cubicBezTo>
                    <a:pt x="3708333" y="603191"/>
                    <a:pt x="3710681" y="605538"/>
                    <a:pt x="3713027" y="605538"/>
                  </a:cubicBezTo>
                  <a:cubicBezTo>
                    <a:pt x="3717721" y="605538"/>
                    <a:pt x="3722416" y="603191"/>
                    <a:pt x="3724763" y="600844"/>
                  </a:cubicBezTo>
                  <a:cubicBezTo>
                    <a:pt x="3724763" y="600844"/>
                    <a:pt x="3727110" y="603191"/>
                    <a:pt x="3727110" y="603191"/>
                  </a:cubicBezTo>
                  <a:cubicBezTo>
                    <a:pt x="3741192" y="619620"/>
                    <a:pt x="3757622" y="636050"/>
                    <a:pt x="3771704" y="652479"/>
                  </a:cubicBezTo>
                  <a:cubicBezTo>
                    <a:pt x="3776398" y="657173"/>
                    <a:pt x="3781092" y="664214"/>
                    <a:pt x="3785786" y="668908"/>
                  </a:cubicBezTo>
                  <a:cubicBezTo>
                    <a:pt x="3799868" y="685338"/>
                    <a:pt x="3816298" y="704114"/>
                    <a:pt x="3830380" y="720543"/>
                  </a:cubicBezTo>
                  <a:cubicBezTo>
                    <a:pt x="3835074" y="725237"/>
                    <a:pt x="3837421" y="729931"/>
                    <a:pt x="3842115" y="734626"/>
                  </a:cubicBezTo>
                  <a:cubicBezTo>
                    <a:pt x="3863239" y="760443"/>
                    <a:pt x="3882015" y="786261"/>
                    <a:pt x="3903138" y="812078"/>
                  </a:cubicBezTo>
                  <a:cubicBezTo>
                    <a:pt x="3914874" y="828507"/>
                    <a:pt x="3928956" y="844937"/>
                    <a:pt x="3940691" y="861366"/>
                  </a:cubicBezTo>
                  <a:cubicBezTo>
                    <a:pt x="3945385" y="868407"/>
                    <a:pt x="3952426" y="877795"/>
                    <a:pt x="3957120" y="884836"/>
                  </a:cubicBezTo>
                  <a:cubicBezTo>
                    <a:pt x="3966509" y="898919"/>
                    <a:pt x="3978244" y="913001"/>
                    <a:pt x="3987632" y="927083"/>
                  </a:cubicBezTo>
                  <a:cubicBezTo>
                    <a:pt x="3982938" y="924736"/>
                    <a:pt x="3978244" y="922389"/>
                    <a:pt x="3973550" y="920042"/>
                  </a:cubicBezTo>
                  <a:cubicBezTo>
                    <a:pt x="3971203" y="920042"/>
                    <a:pt x="3971203" y="920042"/>
                    <a:pt x="3968856" y="917695"/>
                  </a:cubicBezTo>
                  <a:cubicBezTo>
                    <a:pt x="3952426" y="910654"/>
                    <a:pt x="3938344" y="903613"/>
                    <a:pt x="3921915" y="898919"/>
                  </a:cubicBezTo>
                  <a:cubicBezTo>
                    <a:pt x="3919568" y="898919"/>
                    <a:pt x="3917220" y="896572"/>
                    <a:pt x="3914874" y="896572"/>
                  </a:cubicBezTo>
                  <a:cubicBezTo>
                    <a:pt x="3900791" y="891878"/>
                    <a:pt x="3886709" y="884836"/>
                    <a:pt x="3870279" y="880142"/>
                  </a:cubicBezTo>
                  <a:cubicBezTo>
                    <a:pt x="3865585" y="877795"/>
                    <a:pt x="3863239" y="877795"/>
                    <a:pt x="3858544" y="875448"/>
                  </a:cubicBezTo>
                  <a:cubicBezTo>
                    <a:pt x="3844462" y="870754"/>
                    <a:pt x="3830380" y="866060"/>
                    <a:pt x="3816298" y="861366"/>
                  </a:cubicBezTo>
                  <a:cubicBezTo>
                    <a:pt x="3811603" y="859019"/>
                    <a:pt x="3806909" y="856672"/>
                    <a:pt x="3802215" y="856672"/>
                  </a:cubicBezTo>
                  <a:cubicBezTo>
                    <a:pt x="3790480" y="851978"/>
                    <a:pt x="3776398" y="849631"/>
                    <a:pt x="3764662" y="844937"/>
                  </a:cubicBezTo>
                  <a:cubicBezTo>
                    <a:pt x="3757622" y="842590"/>
                    <a:pt x="3750580" y="840243"/>
                    <a:pt x="3743539" y="837896"/>
                  </a:cubicBezTo>
                  <a:cubicBezTo>
                    <a:pt x="3731804" y="835549"/>
                    <a:pt x="3720069" y="830854"/>
                    <a:pt x="3710681" y="828507"/>
                  </a:cubicBezTo>
                  <a:cubicBezTo>
                    <a:pt x="3701292" y="826160"/>
                    <a:pt x="3694251" y="823813"/>
                    <a:pt x="3684863" y="821466"/>
                  </a:cubicBezTo>
                  <a:cubicBezTo>
                    <a:pt x="3675475" y="819119"/>
                    <a:pt x="3666086" y="816772"/>
                    <a:pt x="3654351" y="814425"/>
                  </a:cubicBezTo>
                  <a:cubicBezTo>
                    <a:pt x="3649657" y="812078"/>
                    <a:pt x="3642616" y="812078"/>
                    <a:pt x="3637922" y="809731"/>
                  </a:cubicBezTo>
                  <a:cubicBezTo>
                    <a:pt x="3637922" y="809731"/>
                    <a:pt x="3637922" y="809731"/>
                    <a:pt x="3637922" y="809731"/>
                  </a:cubicBezTo>
                  <a:cubicBezTo>
                    <a:pt x="3642616" y="802690"/>
                    <a:pt x="3642616" y="797996"/>
                    <a:pt x="3644963" y="795649"/>
                  </a:cubicBezTo>
                  <a:close/>
                  <a:moveTo>
                    <a:pt x="4022837" y="943513"/>
                  </a:moveTo>
                  <a:cubicBezTo>
                    <a:pt x="4032226" y="948207"/>
                    <a:pt x="4041614" y="952901"/>
                    <a:pt x="4051002" y="957595"/>
                  </a:cubicBezTo>
                  <a:cubicBezTo>
                    <a:pt x="4058043" y="962289"/>
                    <a:pt x="4065084" y="964636"/>
                    <a:pt x="4072126" y="969330"/>
                  </a:cubicBezTo>
                  <a:cubicBezTo>
                    <a:pt x="4081514" y="974024"/>
                    <a:pt x="4090902" y="978718"/>
                    <a:pt x="4100290" y="985760"/>
                  </a:cubicBezTo>
                  <a:cubicBezTo>
                    <a:pt x="4107331" y="990454"/>
                    <a:pt x="4114372" y="992801"/>
                    <a:pt x="4121414" y="997495"/>
                  </a:cubicBezTo>
                  <a:cubicBezTo>
                    <a:pt x="4130802" y="1002189"/>
                    <a:pt x="4140190" y="1009230"/>
                    <a:pt x="4149578" y="1013924"/>
                  </a:cubicBezTo>
                  <a:cubicBezTo>
                    <a:pt x="4156619" y="1018618"/>
                    <a:pt x="4161313" y="1020965"/>
                    <a:pt x="4168355" y="1025659"/>
                  </a:cubicBezTo>
                  <a:cubicBezTo>
                    <a:pt x="4177743" y="1032700"/>
                    <a:pt x="4187131" y="1037394"/>
                    <a:pt x="4196519" y="1044436"/>
                  </a:cubicBezTo>
                  <a:cubicBezTo>
                    <a:pt x="4201213" y="1049130"/>
                    <a:pt x="4208254" y="1051477"/>
                    <a:pt x="4212948" y="1056171"/>
                  </a:cubicBezTo>
                  <a:cubicBezTo>
                    <a:pt x="4212948" y="1056171"/>
                    <a:pt x="4215296" y="1056171"/>
                    <a:pt x="4215296" y="1058518"/>
                  </a:cubicBezTo>
                  <a:cubicBezTo>
                    <a:pt x="4227031" y="1084335"/>
                    <a:pt x="4236419" y="1110153"/>
                    <a:pt x="4248154" y="1138318"/>
                  </a:cubicBezTo>
                  <a:cubicBezTo>
                    <a:pt x="4241113" y="1133623"/>
                    <a:pt x="4234072" y="1128929"/>
                    <a:pt x="4229378" y="1124235"/>
                  </a:cubicBezTo>
                  <a:cubicBezTo>
                    <a:pt x="4219990" y="1117194"/>
                    <a:pt x="4210601" y="1110153"/>
                    <a:pt x="4201213" y="1103112"/>
                  </a:cubicBezTo>
                  <a:cubicBezTo>
                    <a:pt x="4194172" y="1098418"/>
                    <a:pt x="4184784" y="1091377"/>
                    <a:pt x="4177743" y="1086683"/>
                  </a:cubicBezTo>
                  <a:cubicBezTo>
                    <a:pt x="4168355" y="1079641"/>
                    <a:pt x="4158966" y="1072600"/>
                    <a:pt x="4147231" y="1067906"/>
                  </a:cubicBezTo>
                  <a:cubicBezTo>
                    <a:pt x="4137843" y="1063212"/>
                    <a:pt x="4130802" y="1056171"/>
                    <a:pt x="4121414" y="1051477"/>
                  </a:cubicBezTo>
                  <a:cubicBezTo>
                    <a:pt x="4112025" y="1044436"/>
                    <a:pt x="4102637" y="1039742"/>
                    <a:pt x="4090902" y="1032700"/>
                  </a:cubicBezTo>
                  <a:cubicBezTo>
                    <a:pt x="4081514" y="1028006"/>
                    <a:pt x="4072126" y="1023312"/>
                    <a:pt x="4065084" y="1016271"/>
                  </a:cubicBezTo>
                  <a:cubicBezTo>
                    <a:pt x="4058043" y="1011577"/>
                    <a:pt x="4051002" y="1006883"/>
                    <a:pt x="4041614" y="1002189"/>
                  </a:cubicBezTo>
                  <a:cubicBezTo>
                    <a:pt x="4029879" y="983412"/>
                    <a:pt x="4015797" y="966983"/>
                    <a:pt x="4004061" y="948207"/>
                  </a:cubicBezTo>
                  <a:cubicBezTo>
                    <a:pt x="3999367" y="943513"/>
                    <a:pt x="3997020" y="936472"/>
                    <a:pt x="3992326" y="931777"/>
                  </a:cubicBezTo>
                  <a:cubicBezTo>
                    <a:pt x="3992326" y="931777"/>
                    <a:pt x="3992326" y="931777"/>
                    <a:pt x="3992326" y="931777"/>
                  </a:cubicBezTo>
                  <a:cubicBezTo>
                    <a:pt x="3994673" y="931777"/>
                    <a:pt x="3997020" y="934125"/>
                    <a:pt x="3999367" y="934125"/>
                  </a:cubicBezTo>
                  <a:cubicBezTo>
                    <a:pt x="4008755" y="936472"/>
                    <a:pt x="4015797" y="941166"/>
                    <a:pt x="4022837" y="943513"/>
                  </a:cubicBezTo>
                  <a:close/>
                  <a:moveTo>
                    <a:pt x="4356118" y="1199341"/>
                  </a:moveTo>
                  <a:cubicBezTo>
                    <a:pt x="4365507" y="1213423"/>
                    <a:pt x="4372548" y="1225158"/>
                    <a:pt x="4381936" y="1239241"/>
                  </a:cubicBezTo>
                  <a:cubicBezTo>
                    <a:pt x="4381936" y="1239241"/>
                    <a:pt x="4381936" y="1241588"/>
                    <a:pt x="4381936" y="1241588"/>
                  </a:cubicBezTo>
                  <a:cubicBezTo>
                    <a:pt x="4372548" y="1232199"/>
                    <a:pt x="4363159" y="1222811"/>
                    <a:pt x="4351424" y="1215770"/>
                  </a:cubicBezTo>
                  <a:cubicBezTo>
                    <a:pt x="4346730" y="1211076"/>
                    <a:pt x="4339689" y="1206382"/>
                    <a:pt x="4334995" y="1201688"/>
                  </a:cubicBezTo>
                  <a:cubicBezTo>
                    <a:pt x="4325607" y="1192300"/>
                    <a:pt x="4313872" y="1185259"/>
                    <a:pt x="4304483" y="1175870"/>
                  </a:cubicBezTo>
                  <a:cubicBezTo>
                    <a:pt x="4297442" y="1171176"/>
                    <a:pt x="4290401" y="1164135"/>
                    <a:pt x="4283360" y="1159441"/>
                  </a:cubicBezTo>
                  <a:cubicBezTo>
                    <a:pt x="4273972" y="1152400"/>
                    <a:pt x="4264583" y="1145359"/>
                    <a:pt x="4252848" y="1135970"/>
                  </a:cubicBezTo>
                  <a:cubicBezTo>
                    <a:pt x="4252848" y="1135970"/>
                    <a:pt x="4252848" y="1135970"/>
                    <a:pt x="4252848" y="1135970"/>
                  </a:cubicBezTo>
                  <a:cubicBezTo>
                    <a:pt x="4248154" y="1121888"/>
                    <a:pt x="4241113" y="1107806"/>
                    <a:pt x="4236419" y="1093724"/>
                  </a:cubicBezTo>
                  <a:cubicBezTo>
                    <a:pt x="4234072" y="1084335"/>
                    <a:pt x="4229378" y="1077294"/>
                    <a:pt x="4227031" y="1070253"/>
                  </a:cubicBezTo>
                  <a:cubicBezTo>
                    <a:pt x="4224684" y="1065559"/>
                    <a:pt x="4222337" y="1060865"/>
                    <a:pt x="4222337" y="1056171"/>
                  </a:cubicBezTo>
                  <a:cubicBezTo>
                    <a:pt x="4231725" y="1063212"/>
                    <a:pt x="4238766" y="1067906"/>
                    <a:pt x="4248154" y="1074947"/>
                  </a:cubicBezTo>
                  <a:cubicBezTo>
                    <a:pt x="4252848" y="1077294"/>
                    <a:pt x="4257542" y="1081988"/>
                    <a:pt x="4262237" y="1084335"/>
                  </a:cubicBezTo>
                  <a:cubicBezTo>
                    <a:pt x="4271625" y="1091377"/>
                    <a:pt x="4281013" y="1098418"/>
                    <a:pt x="4290401" y="1105459"/>
                  </a:cubicBezTo>
                  <a:cubicBezTo>
                    <a:pt x="4288054" y="1107806"/>
                    <a:pt x="4285707" y="1112500"/>
                    <a:pt x="4285707" y="1117194"/>
                  </a:cubicBezTo>
                  <a:cubicBezTo>
                    <a:pt x="4285707" y="1128929"/>
                    <a:pt x="4295095" y="1138318"/>
                    <a:pt x="4306830" y="1138318"/>
                  </a:cubicBezTo>
                  <a:cubicBezTo>
                    <a:pt x="4309178" y="1138318"/>
                    <a:pt x="4311524" y="1138318"/>
                    <a:pt x="4313872" y="1135970"/>
                  </a:cubicBezTo>
                  <a:cubicBezTo>
                    <a:pt x="4313872" y="1138318"/>
                    <a:pt x="4316218" y="1138318"/>
                    <a:pt x="4318566" y="1140665"/>
                  </a:cubicBezTo>
                  <a:cubicBezTo>
                    <a:pt x="4330301" y="1159441"/>
                    <a:pt x="4342036" y="1178217"/>
                    <a:pt x="4356118" y="1199341"/>
                  </a:cubicBezTo>
                  <a:close/>
                  <a:moveTo>
                    <a:pt x="4471124" y="1328428"/>
                  </a:moveTo>
                  <a:cubicBezTo>
                    <a:pt x="4473471" y="1330775"/>
                    <a:pt x="4475818" y="1333122"/>
                    <a:pt x="4478165" y="1337817"/>
                  </a:cubicBezTo>
                  <a:cubicBezTo>
                    <a:pt x="4487553" y="1349552"/>
                    <a:pt x="4496941" y="1358940"/>
                    <a:pt x="4508676" y="1370675"/>
                  </a:cubicBezTo>
                  <a:cubicBezTo>
                    <a:pt x="4508676" y="1373022"/>
                    <a:pt x="4511023" y="1373022"/>
                    <a:pt x="4513371" y="1375369"/>
                  </a:cubicBezTo>
                  <a:cubicBezTo>
                    <a:pt x="4548576" y="1415269"/>
                    <a:pt x="4579088" y="1455169"/>
                    <a:pt x="4607252" y="1497416"/>
                  </a:cubicBezTo>
                  <a:cubicBezTo>
                    <a:pt x="4609599" y="1499763"/>
                    <a:pt x="4609599" y="1502110"/>
                    <a:pt x="4611946" y="1504457"/>
                  </a:cubicBezTo>
                  <a:cubicBezTo>
                    <a:pt x="4618988" y="1518539"/>
                    <a:pt x="4626029" y="1534968"/>
                    <a:pt x="4633070" y="1549051"/>
                  </a:cubicBezTo>
                  <a:cubicBezTo>
                    <a:pt x="4635417" y="1551398"/>
                    <a:pt x="4635417" y="1556092"/>
                    <a:pt x="4637764" y="1558439"/>
                  </a:cubicBezTo>
                  <a:cubicBezTo>
                    <a:pt x="4637764" y="1558439"/>
                    <a:pt x="4637764" y="1560786"/>
                    <a:pt x="4637764" y="1560786"/>
                  </a:cubicBezTo>
                  <a:cubicBezTo>
                    <a:pt x="4583782" y="1480986"/>
                    <a:pt x="4518065" y="1405881"/>
                    <a:pt x="4442959" y="1340164"/>
                  </a:cubicBezTo>
                  <a:cubicBezTo>
                    <a:pt x="4433571" y="1326081"/>
                    <a:pt x="4426530" y="1311999"/>
                    <a:pt x="4417141" y="1295570"/>
                  </a:cubicBezTo>
                  <a:cubicBezTo>
                    <a:pt x="4412447" y="1288529"/>
                    <a:pt x="4407753" y="1281487"/>
                    <a:pt x="4405406" y="1274446"/>
                  </a:cubicBezTo>
                  <a:cubicBezTo>
                    <a:pt x="4407753" y="1274446"/>
                    <a:pt x="4410100" y="1272099"/>
                    <a:pt x="4412447" y="1269752"/>
                  </a:cubicBezTo>
                  <a:cubicBezTo>
                    <a:pt x="4419489" y="1276793"/>
                    <a:pt x="4426530" y="1283834"/>
                    <a:pt x="4433571" y="1290876"/>
                  </a:cubicBezTo>
                  <a:cubicBezTo>
                    <a:pt x="4435918" y="1293223"/>
                    <a:pt x="4440612" y="1297917"/>
                    <a:pt x="4442959" y="1300264"/>
                  </a:cubicBezTo>
                  <a:cubicBezTo>
                    <a:pt x="4452347" y="1309652"/>
                    <a:pt x="4461736" y="1319040"/>
                    <a:pt x="4471124" y="1328428"/>
                  </a:cubicBezTo>
                  <a:close/>
                  <a:moveTo>
                    <a:pt x="4675317" y="1619462"/>
                  </a:moveTo>
                  <a:cubicBezTo>
                    <a:pt x="4670623" y="1612421"/>
                    <a:pt x="4668275" y="1605380"/>
                    <a:pt x="4663581" y="1598339"/>
                  </a:cubicBezTo>
                  <a:cubicBezTo>
                    <a:pt x="4661234" y="1591297"/>
                    <a:pt x="4656540" y="1581909"/>
                    <a:pt x="4654193" y="1574868"/>
                  </a:cubicBezTo>
                  <a:cubicBezTo>
                    <a:pt x="4651846" y="1570174"/>
                    <a:pt x="4649499" y="1565480"/>
                    <a:pt x="4649499" y="1558439"/>
                  </a:cubicBezTo>
                  <a:cubicBezTo>
                    <a:pt x="4656540" y="1567827"/>
                    <a:pt x="4661234" y="1579562"/>
                    <a:pt x="4668275" y="1588950"/>
                  </a:cubicBezTo>
                  <a:cubicBezTo>
                    <a:pt x="4670623" y="1598339"/>
                    <a:pt x="4672970" y="1605380"/>
                    <a:pt x="4675317" y="1614768"/>
                  </a:cubicBezTo>
                  <a:cubicBezTo>
                    <a:pt x="4675317" y="1614768"/>
                    <a:pt x="4675317" y="1617115"/>
                    <a:pt x="4675317" y="1619462"/>
                  </a:cubicBezTo>
                  <a:close/>
                  <a:moveTo>
                    <a:pt x="4670623" y="1624156"/>
                  </a:moveTo>
                  <a:cubicBezTo>
                    <a:pt x="4675317" y="1633544"/>
                    <a:pt x="4677664" y="1645280"/>
                    <a:pt x="4682358" y="1654668"/>
                  </a:cubicBezTo>
                  <a:cubicBezTo>
                    <a:pt x="4684705" y="1661709"/>
                    <a:pt x="4687052" y="1671097"/>
                    <a:pt x="4691746" y="1678138"/>
                  </a:cubicBezTo>
                  <a:cubicBezTo>
                    <a:pt x="4691746" y="1678138"/>
                    <a:pt x="4691746" y="1680485"/>
                    <a:pt x="4691746" y="1680485"/>
                  </a:cubicBezTo>
                  <a:cubicBezTo>
                    <a:pt x="4691746" y="1678138"/>
                    <a:pt x="4691746" y="1678138"/>
                    <a:pt x="4689399" y="1675791"/>
                  </a:cubicBezTo>
                  <a:cubicBezTo>
                    <a:pt x="4687052" y="1668750"/>
                    <a:pt x="4684705" y="1661709"/>
                    <a:pt x="4680011" y="1654668"/>
                  </a:cubicBezTo>
                  <a:cubicBezTo>
                    <a:pt x="4675317" y="1642933"/>
                    <a:pt x="4670623" y="1633544"/>
                    <a:pt x="4665929" y="1621809"/>
                  </a:cubicBezTo>
                  <a:cubicBezTo>
                    <a:pt x="4663581" y="1614768"/>
                    <a:pt x="4658887" y="1605380"/>
                    <a:pt x="4656540" y="1598339"/>
                  </a:cubicBezTo>
                  <a:cubicBezTo>
                    <a:pt x="4654193" y="1591297"/>
                    <a:pt x="4649499" y="1581909"/>
                    <a:pt x="4647152" y="1574868"/>
                  </a:cubicBezTo>
                  <a:cubicBezTo>
                    <a:pt x="4651846" y="1581909"/>
                    <a:pt x="4656540" y="1588950"/>
                    <a:pt x="4661234" y="1595992"/>
                  </a:cubicBezTo>
                  <a:cubicBezTo>
                    <a:pt x="4661234" y="1595992"/>
                    <a:pt x="4661234" y="1595992"/>
                    <a:pt x="4661234" y="1598339"/>
                  </a:cubicBezTo>
                  <a:cubicBezTo>
                    <a:pt x="4663581" y="1607727"/>
                    <a:pt x="4668275" y="1614768"/>
                    <a:pt x="4670623" y="1624156"/>
                  </a:cubicBezTo>
                  <a:close/>
                  <a:moveTo>
                    <a:pt x="4618988" y="1516192"/>
                  </a:moveTo>
                  <a:cubicBezTo>
                    <a:pt x="4616640" y="1513845"/>
                    <a:pt x="4616640" y="1511498"/>
                    <a:pt x="4614294" y="1509151"/>
                  </a:cubicBezTo>
                  <a:cubicBezTo>
                    <a:pt x="4623682" y="1523233"/>
                    <a:pt x="4633070" y="1534968"/>
                    <a:pt x="4640111" y="1549051"/>
                  </a:cubicBezTo>
                  <a:cubicBezTo>
                    <a:pt x="4642458" y="1556092"/>
                    <a:pt x="4644805" y="1560786"/>
                    <a:pt x="4647152" y="1567827"/>
                  </a:cubicBezTo>
                  <a:cubicBezTo>
                    <a:pt x="4649499" y="1574868"/>
                    <a:pt x="4651846" y="1581909"/>
                    <a:pt x="4654193" y="1588950"/>
                  </a:cubicBezTo>
                  <a:cubicBezTo>
                    <a:pt x="4651846" y="1586603"/>
                    <a:pt x="4651846" y="1584256"/>
                    <a:pt x="4649499" y="1581909"/>
                  </a:cubicBezTo>
                  <a:cubicBezTo>
                    <a:pt x="4647152" y="1577215"/>
                    <a:pt x="4642458" y="1572521"/>
                    <a:pt x="4640111" y="1567827"/>
                  </a:cubicBezTo>
                  <a:cubicBezTo>
                    <a:pt x="4637764" y="1560786"/>
                    <a:pt x="4633070" y="1553745"/>
                    <a:pt x="4630723" y="1544357"/>
                  </a:cubicBezTo>
                  <a:cubicBezTo>
                    <a:pt x="4628376" y="1537315"/>
                    <a:pt x="4623682" y="1525580"/>
                    <a:pt x="4618988" y="1516192"/>
                  </a:cubicBezTo>
                  <a:close/>
                  <a:moveTo>
                    <a:pt x="4156619" y="1173523"/>
                  </a:moveTo>
                  <a:cubicBezTo>
                    <a:pt x="4166007" y="1189953"/>
                    <a:pt x="4177743" y="1204035"/>
                    <a:pt x="4187131" y="1220464"/>
                  </a:cubicBezTo>
                  <a:cubicBezTo>
                    <a:pt x="4191825" y="1229852"/>
                    <a:pt x="4198866" y="1239241"/>
                    <a:pt x="4203560" y="1246282"/>
                  </a:cubicBezTo>
                  <a:cubicBezTo>
                    <a:pt x="4212948" y="1260364"/>
                    <a:pt x="4222337" y="1276793"/>
                    <a:pt x="4231725" y="1290876"/>
                  </a:cubicBezTo>
                  <a:cubicBezTo>
                    <a:pt x="4236419" y="1300264"/>
                    <a:pt x="4243460" y="1309652"/>
                    <a:pt x="4248154" y="1319040"/>
                  </a:cubicBezTo>
                  <a:cubicBezTo>
                    <a:pt x="4257542" y="1333122"/>
                    <a:pt x="4266931" y="1347205"/>
                    <a:pt x="4273972" y="1363634"/>
                  </a:cubicBezTo>
                  <a:cubicBezTo>
                    <a:pt x="4278666" y="1373022"/>
                    <a:pt x="4283360" y="1382410"/>
                    <a:pt x="4290401" y="1389451"/>
                  </a:cubicBezTo>
                  <a:cubicBezTo>
                    <a:pt x="4299789" y="1403534"/>
                    <a:pt x="4306830" y="1417616"/>
                    <a:pt x="4316218" y="1434045"/>
                  </a:cubicBezTo>
                  <a:cubicBezTo>
                    <a:pt x="4320913" y="1443434"/>
                    <a:pt x="4325607" y="1450475"/>
                    <a:pt x="4330301" y="1459863"/>
                  </a:cubicBezTo>
                  <a:cubicBezTo>
                    <a:pt x="4337342" y="1473945"/>
                    <a:pt x="4346730" y="1488027"/>
                    <a:pt x="4353771" y="1502110"/>
                  </a:cubicBezTo>
                  <a:cubicBezTo>
                    <a:pt x="4358465" y="1511498"/>
                    <a:pt x="4363159" y="1520886"/>
                    <a:pt x="4370201" y="1530274"/>
                  </a:cubicBezTo>
                  <a:cubicBezTo>
                    <a:pt x="4377242" y="1544357"/>
                    <a:pt x="4384283" y="1556092"/>
                    <a:pt x="4391324" y="1570174"/>
                  </a:cubicBezTo>
                  <a:cubicBezTo>
                    <a:pt x="4396018" y="1579562"/>
                    <a:pt x="4400712" y="1588950"/>
                    <a:pt x="4407753" y="1598339"/>
                  </a:cubicBezTo>
                  <a:cubicBezTo>
                    <a:pt x="4414795" y="1610074"/>
                    <a:pt x="4421835" y="1624156"/>
                    <a:pt x="4428877" y="1635891"/>
                  </a:cubicBezTo>
                  <a:cubicBezTo>
                    <a:pt x="4433571" y="1645280"/>
                    <a:pt x="4440612" y="1657015"/>
                    <a:pt x="4445306" y="1666403"/>
                  </a:cubicBezTo>
                  <a:cubicBezTo>
                    <a:pt x="4447653" y="1671097"/>
                    <a:pt x="4452347" y="1678138"/>
                    <a:pt x="4454694" y="1682832"/>
                  </a:cubicBezTo>
                  <a:cubicBezTo>
                    <a:pt x="4452347" y="1685179"/>
                    <a:pt x="4450000" y="1685179"/>
                    <a:pt x="4450000" y="1687526"/>
                  </a:cubicBezTo>
                  <a:cubicBezTo>
                    <a:pt x="4447653" y="1685179"/>
                    <a:pt x="4442959" y="1682832"/>
                    <a:pt x="4440612" y="1680485"/>
                  </a:cubicBezTo>
                  <a:cubicBezTo>
                    <a:pt x="4435918" y="1678138"/>
                    <a:pt x="4431224" y="1673444"/>
                    <a:pt x="4426530" y="1671097"/>
                  </a:cubicBezTo>
                  <a:cubicBezTo>
                    <a:pt x="4421835" y="1668750"/>
                    <a:pt x="4419489" y="1666403"/>
                    <a:pt x="4414795" y="1664056"/>
                  </a:cubicBezTo>
                  <a:cubicBezTo>
                    <a:pt x="4410100" y="1661709"/>
                    <a:pt x="4405406" y="1657015"/>
                    <a:pt x="4398365" y="1654668"/>
                  </a:cubicBezTo>
                  <a:cubicBezTo>
                    <a:pt x="4393671" y="1652321"/>
                    <a:pt x="4391324" y="1649974"/>
                    <a:pt x="4386630" y="1647627"/>
                  </a:cubicBezTo>
                  <a:cubicBezTo>
                    <a:pt x="4381936" y="1645280"/>
                    <a:pt x="4374895" y="1642933"/>
                    <a:pt x="4370201" y="1638238"/>
                  </a:cubicBezTo>
                  <a:cubicBezTo>
                    <a:pt x="4365507" y="1635891"/>
                    <a:pt x="4363159" y="1633544"/>
                    <a:pt x="4358465" y="1631197"/>
                  </a:cubicBezTo>
                  <a:cubicBezTo>
                    <a:pt x="4353771" y="1628850"/>
                    <a:pt x="4346730" y="1626503"/>
                    <a:pt x="4342036" y="1624156"/>
                  </a:cubicBezTo>
                  <a:cubicBezTo>
                    <a:pt x="4337342" y="1621809"/>
                    <a:pt x="4334995" y="1619462"/>
                    <a:pt x="4330301" y="1619462"/>
                  </a:cubicBezTo>
                  <a:cubicBezTo>
                    <a:pt x="4325607" y="1617115"/>
                    <a:pt x="4318566" y="1614768"/>
                    <a:pt x="4311524" y="1612421"/>
                  </a:cubicBezTo>
                  <a:cubicBezTo>
                    <a:pt x="4306830" y="1610074"/>
                    <a:pt x="4304483" y="1610074"/>
                    <a:pt x="4299789" y="1607727"/>
                  </a:cubicBezTo>
                  <a:cubicBezTo>
                    <a:pt x="4292748" y="1605380"/>
                    <a:pt x="4288054" y="1603033"/>
                    <a:pt x="4281013" y="1600686"/>
                  </a:cubicBezTo>
                  <a:cubicBezTo>
                    <a:pt x="4276319" y="1598339"/>
                    <a:pt x="4273972" y="1598339"/>
                    <a:pt x="4269277" y="1595992"/>
                  </a:cubicBezTo>
                  <a:cubicBezTo>
                    <a:pt x="4262237" y="1593645"/>
                    <a:pt x="4257542" y="1591297"/>
                    <a:pt x="4250501" y="1588950"/>
                  </a:cubicBezTo>
                  <a:cubicBezTo>
                    <a:pt x="4245807" y="1586603"/>
                    <a:pt x="4241113" y="1586603"/>
                    <a:pt x="4238766" y="1584256"/>
                  </a:cubicBezTo>
                  <a:cubicBezTo>
                    <a:pt x="4231725" y="1581909"/>
                    <a:pt x="4224684" y="1579562"/>
                    <a:pt x="4219990" y="1579562"/>
                  </a:cubicBezTo>
                  <a:cubicBezTo>
                    <a:pt x="4215296" y="1579562"/>
                    <a:pt x="4210601" y="1577215"/>
                    <a:pt x="4208254" y="1574868"/>
                  </a:cubicBezTo>
                  <a:cubicBezTo>
                    <a:pt x="4201213" y="1572521"/>
                    <a:pt x="4194172" y="1572521"/>
                    <a:pt x="4187131" y="1570174"/>
                  </a:cubicBezTo>
                  <a:cubicBezTo>
                    <a:pt x="4182437" y="1570174"/>
                    <a:pt x="4177743" y="1567827"/>
                    <a:pt x="4173049" y="1567827"/>
                  </a:cubicBezTo>
                  <a:cubicBezTo>
                    <a:pt x="4166007" y="1565480"/>
                    <a:pt x="4158966" y="1565480"/>
                    <a:pt x="4151925" y="1563133"/>
                  </a:cubicBezTo>
                  <a:cubicBezTo>
                    <a:pt x="4147231" y="1563133"/>
                    <a:pt x="4142537" y="1560786"/>
                    <a:pt x="4137843" y="1560786"/>
                  </a:cubicBezTo>
                  <a:cubicBezTo>
                    <a:pt x="4130802" y="1558439"/>
                    <a:pt x="4123761" y="1558439"/>
                    <a:pt x="4116719" y="1558439"/>
                  </a:cubicBezTo>
                  <a:cubicBezTo>
                    <a:pt x="4112025" y="1558439"/>
                    <a:pt x="4107331" y="1556092"/>
                    <a:pt x="4102637" y="1556092"/>
                  </a:cubicBezTo>
                  <a:cubicBezTo>
                    <a:pt x="4095596" y="1556092"/>
                    <a:pt x="4088555" y="1553745"/>
                    <a:pt x="4081514" y="1553745"/>
                  </a:cubicBezTo>
                  <a:cubicBezTo>
                    <a:pt x="4076820" y="1553745"/>
                    <a:pt x="4072126" y="1553745"/>
                    <a:pt x="4067432" y="1551398"/>
                  </a:cubicBezTo>
                  <a:cubicBezTo>
                    <a:pt x="4060390" y="1551398"/>
                    <a:pt x="4053349" y="1549051"/>
                    <a:pt x="4043961" y="1549051"/>
                  </a:cubicBezTo>
                  <a:cubicBezTo>
                    <a:pt x="4039267" y="1549051"/>
                    <a:pt x="4034573" y="1549051"/>
                    <a:pt x="4029879" y="1549051"/>
                  </a:cubicBezTo>
                  <a:cubicBezTo>
                    <a:pt x="4022837" y="1549051"/>
                    <a:pt x="4013449" y="1549051"/>
                    <a:pt x="4006408" y="1546704"/>
                  </a:cubicBezTo>
                  <a:cubicBezTo>
                    <a:pt x="4001714" y="1546704"/>
                    <a:pt x="3997020" y="1546704"/>
                    <a:pt x="3994673" y="1546704"/>
                  </a:cubicBezTo>
                  <a:cubicBezTo>
                    <a:pt x="3982938" y="1546704"/>
                    <a:pt x="3968856" y="1546704"/>
                    <a:pt x="3957120" y="1546704"/>
                  </a:cubicBezTo>
                  <a:cubicBezTo>
                    <a:pt x="3940691" y="1546704"/>
                    <a:pt x="3924262" y="1546704"/>
                    <a:pt x="3905485" y="1546704"/>
                  </a:cubicBezTo>
                  <a:cubicBezTo>
                    <a:pt x="3898444" y="1546704"/>
                    <a:pt x="3891403" y="1546704"/>
                    <a:pt x="3884362" y="1549051"/>
                  </a:cubicBezTo>
                  <a:cubicBezTo>
                    <a:pt x="3874974" y="1549051"/>
                    <a:pt x="3863239" y="1549051"/>
                    <a:pt x="3853850" y="1551398"/>
                  </a:cubicBezTo>
                  <a:cubicBezTo>
                    <a:pt x="3844462" y="1551398"/>
                    <a:pt x="3837421" y="1553745"/>
                    <a:pt x="3828033" y="1553745"/>
                  </a:cubicBezTo>
                  <a:cubicBezTo>
                    <a:pt x="3818645" y="1553745"/>
                    <a:pt x="3811603" y="1556092"/>
                    <a:pt x="3802215" y="1556092"/>
                  </a:cubicBezTo>
                  <a:cubicBezTo>
                    <a:pt x="3792827" y="1556092"/>
                    <a:pt x="3783439" y="1558439"/>
                    <a:pt x="3774051" y="1560786"/>
                  </a:cubicBezTo>
                  <a:cubicBezTo>
                    <a:pt x="3767010" y="1563133"/>
                    <a:pt x="3757622" y="1563133"/>
                    <a:pt x="3750580" y="1563133"/>
                  </a:cubicBezTo>
                  <a:cubicBezTo>
                    <a:pt x="3741192" y="1565480"/>
                    <a:pt x="3729457" y="1567827"/>
                    <a:pt x="3720069" y="1567827"/>
                  </a:cubicBezTo>
                  <a:cubicBezTo>
                    <a:pt x="3713027" y="1570174"/>
                    <a:pt x="3705986" y="1570174"/>
                    <a:pt x="3698945" y="1572521"/>
                  </a:cubicBezTo>
                  <a:cubicBezTo>
                    <a:pt x="3687210" y="1574868"/>
                    <a:pt x="3677822" y="1577215"/>
                    <a:pt x="3666086" y="1579562"/>
                  </a:cubicBezTo>
                  <a:cubicBezTo>
                    <a:pt x="3659045" y="1581909"/>
                    <a:pt x="3652004" y="1581909"/>
                    <a:pt x="3644963" y="1584256"/>
                  </a:cubicBezTo>
                  <a:cubicBezTo>
                    <a:pt x="3633228" y="1586603"/>
                    <a:pt x="3621493" y="1591297"/>
                    <a:pt x="3609758" y="1593645"/>
                  </a:cubicBezTo>
                  <a:cubicBezTo>
                    <a:pt x="3605064" y="1595992"/>
                    <a:pt x="3598022" y="1595992"/>
                    <a:pt x="3593328" y="1598339"/>
                  </a:cubicBezTo>
                  <a:cubicBezTo>
                    <a:pt x="3581593" y="1600686"/>
                    <a:pt x="3569858" y="1605380"/>
                    <a:pt x="3558123" y="1607727"/>
                  </a:cubicBezTo>
                  <a:cubicBezTo>
                    <a:pt x="3555775" y="1600686"/>
                    <a:pt x="3548734" y="1595992"/>
                    <a:pt x="3541693" y="1593645"/>
                  </a:cubicBezTo>
                  <a:cubicBezTo>
                    <a:pt x="3544040" y="1570174"/>
                    <a:pt x="3544040" y="1546704"/>
                    <a:pt x="3546387" y="1523233"/>
                  </a:cubicBezTo>
                  <a:cubicBezTo>
                    <a:pt x="3546387" y="1513845"/>
                    <a:pt x="3548734" y="1504457"/>
                    <a:pt x="3548734" y="1495069"/>
                  </a:cubicBezTo>
                  <a:cubicBezTo>
                    <a:pt x="3551081" y="1476292"/>
                    <a:pt x="3551081" y="1457516"/>
                    <a:pt x="3553428" y="1438740"/>
                  </a:cubicBezTo>
                  <a:cubicBezTo>
                    <a:pt x="3555775" y="1424657"/>
                    <a:pt x="3555775" y="1410575"/>
                    <a:pt x="3558123" y="1394146"/>
                  </a:cubicBezTo>
                  <a:cubicBezTo>
                    <a:pt x="3560469" y="1382410"/>
                    <a:pt x="3560469" y="1368328"/>
                    <a:pt x="3562817" y="1356593"/>
                  </a:cubicBezTo>
                  <a:cubicBezTo>
                    <a:pt x="3565163" y="1340164"/>
                    <a:pt x="3567511" y="1323734"/>
                    <a:pt x="3567511" y="1307305"/>
                  </a:cubicBezTo>
                  <a:cubicBezTo>
                    <a:pt x="3567511" y="1297917"/>
                    <a:pt x="3569858" y="1288529"/>
                    <a:pt x="3569858" y="1279140"/>
                  </a:cubicBezTo>
                  <a:cubicBezTo>
                    <a:pt x="3572205" y="1262711"/>
                    <a:pt x="3574552" y="1246282"/>
                    <a:pt x="3576899" y="1229852"/>
                  </a:cubicBezTo>
                  <a:cubicBezTo>
                    <a:pt x="3576899" y="1220464"/>
                    <a:pt x="3579246" y="1213423"/>
                    <a:pt x="3579246" y="1204035"/>
                  </a:cubicBezTo>
                  <a:cubicBezTo>
                    <a:pt x="3581593" y="1189953"/>
                    <a:pt x="3583940" y="1175870"/>
                    <a:pt x="3583940" y="1161788"/>
                  </a:cubicBezTo>
                  <a:cubicBezTo>
                    <a:pt x="3586287" y="1152400"/>
                    <a:pt x="3586287" y="1140665"/>
                    <a:pt x="3588634" y="1131276"/>
                  </a:cubicBezTo>
                  <a:cubicBezTo>
                    <a:pt x="3590981" y="1121888"/>
                    <a:pt x="3590981" y="1112500"/>
                    <a:pt x="3593328" y="1100765"/>
                  </a:cubicBezTo>
                  <a:cubicBezTo>
                    <a:pt x="3595675" y="1086683"/>
                    <a:pt x="3598022" y="1072600"/>
                    <a:pt x="3600369" y="1058518"/>
                  </a:cubicBezTo>
                  <a:cubicBezTo>
                    <a:pt x="3602716" y="1042089"/>
                    <a:pt x="3605064" y="1025659"/>
                    <a:pt x="3607410" y="1009230"/>
                  </a:cubicBezTo>
                  <a:cubicBezTo>
                    <a:pt x="3607410" y="1009230"/>
                    <a:pt x="3609758" y="1009230"/>
                    <a:pt x="3609758" y="1009230"/>
                  </a:cubicBezTo>
                  <a:cubicBezTo>
                    <a:pt x="3621493" y="1009230"/>
                    <a:pt x="3630881" y="999842"/>
                    <a:pt x="3630881" y="988107"/>
                  </a:cubicBezTo>
                  <a:cubicBezTo>
                    <a:pt x="3630881" y="978718"/>
                    <a:pt x="3623840" y="971677"/>
                    <a:pt x="3614452" y="969330"/>
                  </a:cubicBezTo>
                  <a:cubicBezTo>
                    <a:pt x="3614452" y="964636"/>
                    <a:pt x="3616799" y="959942"/>
                    <a:pt x="3616799" y="955248"/>
                  </a:cubicBezTo>
                  <a:cubicBezTo>
                    <a:pt x="3616799" y="952901"/>
                    <a:pt x="3619146" y="948207"/>
                    <a:pt x="3619146" y="945860"/>
                  </a:cubicBezTo>
                  <a:cubicBezTo>
                    <a:pt x="3806909" y="985760"/>
                    <a:pt x="3980591" y="1046783"/>
                    <a:pt x="4133149" y="1124235"/>
                  </a:cubicBezTo>
                  <a:cubicBezTo>
                    <a:pt x="4137843" y="1131276"/>
                    <a:pt x="4142537" y="1138318"/>
                    <a:pt x="4147231" y="1147706"/>
                  </a:cubicBezTo>
                  <a:cubicBezTo>
                    <a:pt x="4147231" y="1157094"/>
                    <a:pt x="4151925" y="1164135"/>
                    <a:pt x="4156619" y="1173523"/>
                  </a:cubicBezTo>
                  <a:close/>
                  <a:moveTo>
                    <a:pt x="3612104" y="1649974"/>
                  </a:moveTo>
                  <a:cubicBezTo>
                    <a:pt x="3621493" y="1654668"/>
                    <a:pt x="3630881" y="1657015"/>
                    <a:pt x="3642616" y="1661709"/>
                  </a:cubicBezTo>
                  <a:cubicBezTo>
                    <a:pt x="3659045" y="1668750"/>
                    <a:pt x="3675475" y="1675791"/>
                    <a:pt x="3689557" y="1680485"/>
                  </a:cubicBezTo>
                  <a:cubicBezTo>
                    <a:pt x="3710681" y="1689873"/>
                    <a:pt x="3731804" y="1699262"/>
                    <a:pt x="3752927" y="1708650"/>
                  </a:cubicBezTo>
                  <a:cubicBezTo>
                    <a:pt x="3757622" y="1710997"/>
                    <a:pt x="3762316" y="1713344"/>
                    <a:pt x="3767010" y="1713344"/>
                  </a:cubicBezTo>
                  <a:cubicBezTo>
                    <a:pt x="3792827" y="1725079"/>
                    <a:pt x="3816298" y="1734467"/>
                    <a:pt x="3842115" y="1746203"/>
                  </a:cubicBezTo>
                  <a:cubicBezTo>
                    <a:pt x="3849156" y="1748550"/>
                    <a:pt x="3856197" y="1753244"/>
                    <a:pt x="3863239" y="1755591"/>
                  </a:cubicBezTo>
                  <a:cubicBezTo>
                    <a:pt x="3882015" y="1762632"/>
                    <a:pt x="3898444" y="1772020"/>
                    <a:pt x="3917220" y="1781408"/>
                  </a:cubicBezTo>
                  <a:cubicBezTo>
                    <a:pt x="3926609" y="1786102"/>
                    <a:pt x="3935997" y="1790796"/>
                    <a:pt x="3945385" y="1795491"/>
                  </a:cubicBezTo>
                  <a:cubicBezTo>
                    <a:pt x="3959467" y="1802532"/>
                    <a:pt x="3975897" y="1809573"/>
                    <a:pt x="3989979" y="1816614"/>
                  </a:cubicBezTo>
                  <a:cubicBezTo>
                    <a:pt x="4001714" y="1821308"/>
                    <a:pt x="4011102" y="1828349"/>
                    <a:pt x="4022837" y="1833043"/>
                  </a:cubicBezTo>
                  <a:cubicBezTo>
                    <a:pt x="4034573" y="1840084"/>
                    <a:pt x="4048655" y="1844779"/>
                    <a:pt x="4060390" y="1851820"/>
                  </a:cubicBezTo>
                  <a:cubicBezTo>
                    <a:pt x="4072126" y="1858861"/>
                    <a:pt x="4083861" y="1863555"/>
                    <a:pt x="4095596" y="1870596"/>
                  </a:cubicBezTo>
                  <a:cubicBezTo>
                    <a:pt x="4100290" y="1872943"/>
                    <a:pt x="4107331" y="1875290"/>
                    <a:pt x="4112025" y="1879984"/>
                  </a:cubicBezTo>
                  <a:cubicBezTo>
                    <a:pt x="4109678" y="1882331"/>
                    <a:pt x="4109678" y="1884678"/>
                    <a:pt x="4109678" y="1889372"/>
                  </a:cubicBezTo>
                  <a:cubicBezTo>
                    <a:pt x="4109678" y="1894066"/>
                    <a:pt x="4112025" y="1896413"/>
                    <a:pt x="4114372" y="1901108"/>
                  </a:cubicBezTo>
                  <a:cubicBezTo>
                    <a:pt x="4112025" y="1903455"/>
                    <a:pt x="4107331" y="1905802"/>
                    <a:pt x="4104984" y="1908149"/>
                  </a:cubicBezTo>
                  <a:cubicBezTo>
                    <a:pt x="4100290" y="1910496"/>
                    <a:pt x="4095596" y="1915190"/>
                    <a:pt x="4093249" y="1917537"/>
                  </a:cubicBezTo>
                  <a:cubicBezTo>
                    <a:pt x="4086208" y="1922231"/>
                    <a:pt x="4079167" y="1929272"/>
                    <a:pt x="4072126" y="1933966"/>
                  </a:cubicBezTo>
                  <a:cubicBezTo>
                    <a:pt x="4067432" y="1938660"/>
                    <a:pt x="4060390" y="1943354"/>
                    <a:pt x="4055696" y="1945702"/>
                  </a:cubicBezTo>
                  <a:cubicBezTo>
                    <a:pt x="4051002" y="1950396"/>
                    <a:pt x="4043961" y="1955090"/>
                    <a:pt x="4039267" y="1959784"/>
                  </a:cubicBezTo>
                  <a:cubicBezTo>
                    <a:pt x="4032226" y="1964478"/>
                    <a:pt x="4025185" y="1971519"/>
                    <a:pt x="4020491" y="1976213"/>
                  </a:cubicBezTo>
                  <a:cubicBezTo>
                    <a:pt x="4015797" y="1980907"/>
                    <a:pt x="4011102" y="1985601"/>
                    <a:pt x="4006408" y="1990295"/>
                  </a:cubicBezTo>
                  <a:cubicBezTo>
                    <a:pt x="3999367" y="1997337"/>
                    <a:pt x="3989979" y="2004378"/>
                    <a:pt x="3982938" y="2011419"/>
                  </a:cubicBezTo>
                  <a:cubicBezTo>
                    <a:pt x="3978244" y="2016113"/>
                    <a:pt x="3975897" y="2018460"/>
                    <a:pt x="3971203" y="2023154"/>
                  </a:cubicBezTo>
                  <a:cubicBezTo>
                    <a:pt x="3961814" y="2032542"/>
                    <a:pt x="3952426" y="2039583"/>
                    <a:pt x="3945385" y="2048971"/>
                  </a:cubicBezTo>
                  <a:cubicBezTo>
                    <a:pt x="3943038" y="2051319"/>
                    <a:pt x="3940691" y="2053666"/>
                    <a:pt x="3938344" y="2056013"/>
                  </a:cubicBezTo>
                  <a:cubicBezTo>
                    <a:pt x="3928956" y="2065401"/>
                    <a:pt x="3917220" y="2077136"/>
                    <a:pt x="3907832" y="2086524"/>
                  </a:cubicBezTo>
                  <a:cubicBezTo>
                    <a:pt x="3907832" y="2086524"/>
                    <a:pt x="3907832" y="2086524"/>
                    <a:pt x="3907832" y="2086524"/>
                  </a:cubicBezTo>
                  <a:cubicBezTo>
                    <a:pt x="3882015" y="2112342"/>
                    <a:pt x="3856197" y="2142853"/>
                    <a:pt x="3830380" y="2173365"/>
                  </a:cubicBezTo>
                  <a:cubicBezTo>
                    <a:pt x="3818645" y="2187447"/>
                    <a:pt x="3806909" y="2199183"/>
                    <a:pt x="3795174" y="2213265"/>
                  </a:cubicBezTo>
                  <a:cubicBezTo>
                    <a:pt x="3795174" y="2215612"/>
                    <a:pt x="3792827" y="2215612"/>
                    <a:pt x="3792827" y="2217959"/>
                  </a:cubicBezTo>
                  <a:cubicBezTo>
                    <a:pt x="3783439" y="2229694"/>
                    <a:pt x="3771704" y="2243776"/>
                    <a:pt x="3762316" y="2257859"/>
                  </a:cubicBezTo>
                  <a:cubicBezTo>
                    <a:pt x="3759968" y="2260206"/>
                    <a:pt x="3757622" y="2262553"/>
                    <a:pt x="3755274" y="2267247"/>
                  </a:cubicBezTo>
                  <a:cubicBezTo>
                    <a:pt x="3745886" y="2278982"/>
                    <a:pt x="3736498" y="2290717"/>
                    <a:pt x="3727110" y="2304800"/>
                  </a:cubicBezTo>
                  <a:cubicBezTo>
                    <a:pt x="3724763" y="2309494"/>
                    <a:pt x="3720069" y="2314188"/>
                    <a:pt x="3717721" y="2316535"/>
                  </a:cubicBezTo>
                  <a:cubicBezTo>
                    <a:pt x="3708333" y="2328270"/>
                    <a:pt x="3701292" y="2340005"/>
                    <a:pt x="3691904" y="2351741"/>
                  </a:cubicBezTo>
                  <a:cubicBezTo>
                    <a:pt x="3687210" y="2358782"/>
                    <a:pt x="3680169" y="2368170"/>
                    <a:pt x="3675475" y="2375211"/>
                  </a:cubicBezTo>
                  <a:cubicBezTo>
                    <a:pt x="3668434" y="2384599"/>
                    <a:pt x="3661392" y="2391640"/>
                    <a:pt x="3656698" y="2401028"/>
                  </a:cubicBezTo>
                  <a:cubicBezTo>
                    <a:pt x="3647310" y="2412764"/>
                    <a:pt x="3637922" y="2424499"/>
                    <a:pt x="3630881" y="2438581"/>
                  </a:cubicBezTo>
                  <a:cubicBezTo>
                    <a:pt x="3626187" y="2443275"/>
                    <a:pt x="3623840" y="2447969"/>
                    <a:pt x="3619146" y="2455011"/>
                  </a:cubicBezTo>
                  <a:cubicBezTo>
                    <a:pt x="3607410" y="2473787"/>
                    <a:pt x="3593328" y="2490216"/>
                    <a:pt x="3581593" y="2508993"/>
                  </a:cubicBezTo>
                  <a:cubicBezTo>
                    <a:pt x="3581593" y="2508993"/>
                    <a:pt x="3581593" y="2508993"/>
                    <a:pt x="3581593" y="2508993"/>
                  </a:cubicBezTo>
                  <a:cubicBezTo>
                    <a:pt x="3572205" y="2523075"/>
                    <a:pt x="3560469" y="2539504"/>
                    <a:pt x="3551081" y="2553587"/>
                  </a:cubicBezTo>
                  <a:cubicBezTo>
                    <a:pt x="3548734" y="2551240"/>
                    <a:pt x="3544040" y="2551240"/>
                    <a:pt x="3541693" y="2551240"/>
                  </a:cubicBezTo>
                  <a:cubicBezTo>
                    <a:pt x="3541693" y="2551240"/>
                    <a:pt x="3541693" y="2551240"/>
                    <a:pt x="3541693" y="2548892"/>
                  </a:cubicBezTo>
                  <a:cubicBezTo>
                    <a:pt x="3541693" y="2516034"/>
                    <a:pt x="3539346" y="2480828"/>
                    <a:pt x="3539346" y="2447969"/>
                  </a:cubicBezTo>
                  <a:cubicBezTo>
                    <a:pt x="3539346" y="2436234"/>
                    <a:pt x="3539346" y="2422152"/>
                    <a:pt x="3539346" y="2410417"/>
                  </a:cubicBezTo>
                  <a:cubicBezTo>
                    <a:pt x="3539346" y="2382252"/>
                    <a:pt x="3536999" y="2356435"/>
                    <a:pt x="3536999" y="2328270"/>
                  </a:cubicBezTo>
                  <a:cubicBezTo>
                    <a:pt x="3536999" y="2309494"/>
                    <a:pt x="3536999" y="2293064"/>
                    <a:pt x="3536999" y="2274288"/>
                  </a:cubicBezTo>
                  <a:cubicBezTo>
                    <a:pt x="3536999" y="2253165"/>
                    <a:pt x="3536999" y="2229694"/>
                    <a:pt x="3536999" y="2208571"/>
                  </a:cubicBezTo>
                  <a:cubicBezTo>
                    <a:pt x="3536999" y="2187447"/>
                    <a:pt x="3536999" y="2163977"/>
                    <a:pt x="3536999" y="2142853"/>
                  </a:cubicBezTo>
                  <a:cubicBezTo>
                    <a:pt x="3536999" y="2124077"/>
                    <a:pt x="3536999" y="2107648"/>
                    <a:pt x="3536999" y="2088871"/>
                  </a:cubicBezTo>
                  <a:cubicBezTo>
                    <a:pt x="3536999" y="2060707"/>
                    <a:pt x="3536999" y="2034889"/>
                    <a:pt x="3536999" y="2006725"/>
                  </a:cubicBezTo>
                  <a:cubicBezTo>
                    <a:pt x="3536999" y="1994990"/>
                    <a:pt x="3536999" y="1983254"/>
                    <a:pt x="3536999" y="1971519"/>
                  </a:cubicBezTo>
                  <a:cubicBezTo>
                    <a:pt x="3536999" y="1931619"/>
                    <a:pt x="3539346" y="1894066"/>
                    <a:pt x="3539346" y="1854167"/>
                  </a:cubicBezTo>
                  <a:cubicBezTo>
                    <a:pt x="3539346" y="1835390"/>
                    <a:pt x="3539346" y="1818961"/>
                    <a:pt x="3541693" y="1800185"/>
                  </a:cubicBezTo>
                  <a:cubicBezTo>
                    <a:pt x="3541693" y="1779061"/>
                    <a:pt x="3544040" y="1757938"/>
                    <a:pt x="3544040" y="1736814"/>
                  </a:cubicBezTo>
                  <a:cubicBezTo>
                    <a:pt x="3544040" y="1715691"/>
                    <a:pt x="3546387" y="1694568"/>
                    <a:pt x="3546387" y="1673444"/>
                  </a:cubicBezTo>
                  <a:cubicBezTo>
                    <a:pt x="3546387" y="1664056"/>
                    <a:pt x="3546387" y="1652321"/>
                    <a:pt x="3548734" y="1642933"/>
                  </a:cubicBezTo>
                  <a:lnTo>
                    <a:pt x="3548734" y="1642933"/>
                  </a:lnTo>
                  <a:cubicBezTo>
                    <a:pt x="3558123" y="1642933"/>
                    <a:pt x="3565163" y="1638238"/>
                    <a:pt x="3567511" y="1631197"/>
                  </a:cubicBezTo>
                  <a:cubicBezTo>
                    <a:pt x="3569858" y="1631197"/>
                    <a:pt x="3569858" y="1631197"/>
                    <a:pt x="3572205" y="1633544"/>
                  </a:cubicBezTo>
                  <a:cubicBezTo>
                    <a:pt x="3574552" y="1633544"/>
                    <a:pt x="3593328" y="1640586"/>
                    <a:pt x="3612104" y="1649974"/>
                  </a:cubicBezTo>
                  <a:close/>
                  <a:moveTo>
                    <a:pt x="4156619" y="1936313"/>
                  </a:moveTo>
                  <a:cubicBezTo>
                    <a:pt x="4163660" y="1950396"/>
                    <a:pt x="4173049" y="1962131"/>
                    <a:pt x="4180090" y="1976213"/>
                  </a:cubicBezTo>
                  <a:cubicBezTo>
                    <a:pt x="4182437" y="1978560"/>
                    <a:pt x="4182437" y="1980907"/>
                    <a:pt x="4184784" y="1985601"/>
                  </a:cubicBezTo>
                  <a:cubicBezTo>
                    <a:pt x="4194172" y="1999684"/>
                    <a:pt x="4203560" y="2016113"/>
                    <a:pt x="4210601" y="2030195"/>
                  </a:cubicBezTo>
                  <a:cubicBezTo>
                    <a:pt x="4210601" y="2030195"/>
                    <a:pt x="4212948" y="2032542"/>
                    <a:pt x="4212948" y="2032542"/>
                  </a:cubicBezTo>
                  <a:cubicBezTo>
                    <a:pt x="4290401" y="2159283"/>
                    <a:pt x="4365507" y="2274288"/>
                    <a:pt x="4445306" y="2365823"/>
                  </a:cubicBezTo>
                  <a:cubicBezTo>
                    <a:pt x="4445306" y="2368170"/>
                    <a:pt x="4447653" y="2368170"/>
                    <a:pt x="4447653" y="2370517"/>
                  </a:cubicBezTo>
                  <a:cubicBezTo>
                    <a:pt x="4457041" y="2379905"/>
                    <a:pt x="4464082" y="2389293"/>
                    <a:pt x="4473471" y="2398681"/>
                  </a:cubicBezTo>
                  <a:cubicBezTo>
                    <a:pt x="4475818" y="2401028"/>
                    <a:pt x="4478165" y="2403376"/>
                    <a:pt x="4480512" y="2405723"/>
                  </a:cubicBezTo>
                  <a:cubicBezTo>
                    <a:pt x="4487553" y="2412764"/>
                    <a:pt x="4494594" y="2419805"/>
                    <a:pt x="4501635" y="2429193"/>
                  </a:cubicBezTo>
                  <a:cubicBezTo>
                    <a:pt x="4506329" y="2431540"/>
                    <a:pt x="4508676" y="2436234"/>
                    <a:pt x="4513371" y="2438581"/>
                  </a:cubicBezTo>
                  <a:cubicBezTo>
                    <a:pt x="4520412" y="2445622"/>
                    <a:pt x="4525106" y="2450317"/>
                    <a:pt x="4532147" y="2457358"/>
                  </a:cubicBezTo>
                  <a:cubicBezTo>
                    <a:pt x="4536841" y="2462052"/>
                    <a:pt x="4541535" y="2464399"/>
                    <a:pt x="4543882" y="2466746"/>
                  </a:cubicBezTo>
                  <a:cubicBezTo>
                    <a:pt x="4548576" y="2471440"/>
                    <a:pt x="4555617" y="2476134"/>
                    <a:pt x="4560311" y="2480828"/>
                  </a:cubicBezTo>
                  <a:cubicBezTo>
                    <a:pt x="4565005" y="2483175"/>
                    <a:pt x="4569699" y="2487869"/>
                    <a:pt x="4574393" y="2490216"/>
                  </a:cubicBezTo>
                  <a:cubicBezTo>
                    <a:pt x="4574393" y="2490216"/>
                    <a:pt x="4574393" y="2490216"/>
                    <a:pt x="4576741" y="2490216"/>
                  </a:cubicBezTo>
                  <a:cubicBezTo>
                    <a:pt x="4574393" y="2492563"/>
                    <a:pt x="4572047" y="2497258"/>
                    <a:pt x="4572047" y="2501952"/>
                  </a:cubicBezTo>
                  <a:cubicBezTo>
                    <a:pt x="4572047" y="2504299"/>
                    <a:pt x="4572047" y="2508993"/>
                    <a:pt x="4574393" y="2511340"/>
                  </a:cubicBezTo>
                  <a:cubicBezTo>
                    <a:pt x="4560311" y="2518381"/>
                    <a:pt x="4548576" y="2525422"/>
                    <a:pt x="4534494" y="2532463"/>
                  </a:cubicBezTo>
                  <a:cubicBezTo>
                    <a:pt x="4534494" y="2532463"/>
                    <a:pt x="4534494" y="2532463"/>
                    <a:pt x="4534494" y="2532463"/>
                  </a:cubicBezTo>
                  <a:cubicBezTo>
                    <a:pt x="4471124" y="2567669"/>
                    <a:pt x="4405406" y="2605222"/>
                    <a:pt x="4337342" y="2647468"/>
                  </a:cubicBezTo>
                  <a:cubicBezTo>
                    <a:pt x="4323260" y="2656857"/>
                    <a:pt x="4306830" y="2666245"/>
                    <a:pt x="4292748" y="2675633"/>
                  </a:cubicBezTo>
                  <a:cubicBezTo>
                    <a:pt x="4290401" y="2677980"/>
                    <a:pt x="4288054" y="2677980"/>
                    <a:pt x="4285707" y="2680327"/>
                  </a:cubicBezTo>
                  <a:cubicBezTo>
                    <a:pt x="4266931" y="2692062"/>
                    <a:pt x="4248154" y="2703798"/>
                    <a:pt x="4227031" y="2717880"/>
                  </a:cubicBezTo>
                  <a:cubicBezTo>
                    <a:pt x="4219990" y="2722574"/>
                    <a:pt x="4215296" y="2724921"/>
                    <a:pt x="4208254" y="2729615"/>
                  </a:cubicBezTo>
                  <a:cubicBezTo>
                    <a:pt x="4191825" y="2739003"/>
                    <a:pt x="4175395" y="2750738"/>
                    <a:pt x="4158966" y="2760127"/>
                  </a:cubicBezTo>
                  <a:cubicBezTo>
                    <a:pt x="4142537" y="2769515"/>
                    <a:pt x="4128455" y="2781250"/>
                    <a:pt x="4112025" y="2790638"/>
                  </a:cubicBezTo>
                  <a:cubicBezTo>
                    <a:pt x="4109678" y="2792985"/>
                    <a:pt x="4107331" y="2792985"/>
                    <a:pt x="4104984" y="2795332"/>
                  </a:cubicBezTo>
                  <a:cubicBezTo>
                    <a:pt x="4102637" y="2790638"/>
                    <a:pt x="4095596" y="2785944"/>
                    <a:pt x="4088555" y="2785944"/>
                  </a:cubicBezTo>
                  <a:cubicBezTo>
                    <a:pt x="4088555" y="2774209"/>
                    <a:pt x="4088555" y="2762474"/>
                    <a:pt x="4088555" y="2750738"/>
                  </a:cubicBezTo>
                  <a:cubicBezTo>
                    <a:pt x="4088555" y="2729615"/>
                    <a:pt x="4088555" y="2706145"/>
                    <a:pt x="4088555" y="2685021"/>
                  </a:cubicBezTo>
                  <a:cubicBezTo>
                    <a:pt x="4088555" y="2663898"/>
                    <a:pt x="4088555" y="2645121"/>
                    <a:pt x="4088555" y="2623998"/>
                  </a:cubicBezTo>
                  <a:cubicBezTo>
                    <a:pt x="4088555" y="2605222"/>
                    <a:pt x="4088555" y="2584098"/>
                    <a:pt x="4088555" y="2565322"/>
                  </a:cubicBezTo>
                  <a:cubicBezTo>
                    <a:pt x="4088555" y="2539504"/>
                    <a:pt x="4088555" y="2516034"/>
                    <a:pt x="4090902" y="2490216"/>
                  </a:cubicBezTo>
                  <a:cubicBezTo>
                    <a:pt x="4090902" y="2459705"/>
                    <a:pt x="4090902" y="2429193"/>
                    <a:pt x="4093249" y="2401028"/>
                  </a:cubicBezTo>
                  <a:cubicBezTo>
                    <a:pt x="4093249" y="2377558"/>
                    <a:pt x="4095596" y="2356435"/>
                    <a:pt x="4095596" y="2332964"/>
                  </a:cubicBezTo>
                  <a:cubicBezTo>
                    <a:pt x="4095596" y="2316535"/>
                    <a:pt x="4097943" y="2302453"/>
                    <a:pt x="4097943" y="2286023"/>
                  </a:cubicBezTo>
                  <a:cubicBezTo>
                    <a:pt x="4097943" y="2262553"/>
                    <a:pt x="4100290" y="2241429"/>
                    <a:pt x="4100290" y="2217959"/>
                  </a:cubicBezTo>
                  <a:cubicBezTo>
                    <a:pt x="4100290" y="2203877"/>
                    <a:pt x="4102637" y="2187447"/>
                    <a:pt x="4102637" y="2173365"/>
                  </a:cubicBezTo>
                  <a:cubicBezTo>
                    <a:pt x="4104984" y="2149895"/>
                    <a:pt x="4104984" y="2128771"/>
                    <a:pt x="4107331" y="2105301"/>
                  </a:cubicBezTo>
                  <a:cubicBezTo>
                    <a:pt x="4107331" y="2091218"/>
                    <a:pt x="4109678" y="2079483"/>
                    <a:pt x="4109678" y="2065401"/>
                  </a:cubicBezTo>
                  <a:cubicBezTo>
                    <a:pt x="4112025" y="2041930"/>
                    <a:pt x="4112025" y="2018460"/>
                    <a:pt x="4114372" y="1994990"/>
                  </a:cubicBezTo>
                  <a:cubicBezTo>
                    <a:pt x="4114372" y="1983254"/>
                    <a:pt x="4116719" y="1973866"/>
                    <a:pt x="4116719" y="1962131"/>
                  </a:cubicBezTo>
                  <a:cubicBezTo>
                    <a:pt x="4119067" y="1943354"/>
                    <a:pt x="4121414" y="1924578"/>
                    <a:pt x="4121414" y="1905802"/>
                  </a:cubicBezTo>
                  <a:cubicBezTo>
                    <a:pt x="4121414" y="1905802"/>
                    <a:pt x="4121414" y="1905802"/>
                    <a:pt x="4121414" y="1905802"/>
                  </a:cubicBezTo>
                  <a:cubicBezTo>
                    <a:pt x="4123761" y="1905802"/>
                    <a:pt x="4128455" y="1905802"/>
                    <a:pt x="4130802" y="1903455"/>
                  </a:cubicBezTo>
                  <a:cubicBezTo>
                    <a:pt x="4135496" y="1910496"/>
                    <a:pt x="4137843" y="1917537"/>
                    <a:pt x="4142537" y="1924578"/>
                  </a:cubicBezTo>
                  <a:cubicBezTo>
                    <a:pt x="4151925" y="1929272"/>
                    <a:pt x="4154272" y="1933966"/>
                    <a:pt x="4156619" y="1936313"/>
                  </a:cubicBezTo>
                  <a:close/>
                  <a:moveTo>
                    <a:pt x="4642458" y="2487869"/>
                  </a:moveTo>
                  <a:cubicBezTo>
                    <a:pt x="4656540" y="2483175"/>
                    <a:pt x="4668275" y="2478481"/>
                    <a:pt x="4682358" y="2473787"/>
                  </a:cubicBezTo>
                  <a:lnTo>
                    <a:pt x="4689399" y="2471440"/>
                  </a:lnTo>
                  <a:cubicBezTo>
                    <a:pt x="4689399" y="2473787"/>
                    <a:pt x="4689399" y="2473787"/>
                    <a:pt x="4689399" y="2476134"/>
                  </a:cubicBezTo>
                  <a:cubicBezTo>
                    <a:pt x="4689399" y="2478481"/>
                    <a:pt x="4689399" y="2478481"/>
                    <a:pt x="4689399" y="2480828"/>
                  </a:cubicBezTo>
                  <a:cubicBezTo>
                    <a:pt x="4687052" y="2480828"/>
                    <a:pt x="4687052" y="2480828"/>
                    <a:pt x="4684705" y="2483175"/>
                  </a:cubicBezTo>
                  <a:cubicBezTo>
                    <a:pt x="4682358" y="2483175"/>
                    <a:pt x="4680011" y="2485522"/>
                    <a:pt x="4677664" y="2485522"/>
                  </a:cubicBezTo>
                  <a:cubicBezTo>
                    <a:pt x="4672970" y="2487869"/>
                    <a:pt x="4665929" y="2487869"/>
                    <a:pt x="4661234" y="2490216"/>
                  </a:cubicBezTo>
                  <a:cubicBezTo>
                    <a:pt x="4656540" y="2490216"/>
                    <a:pt x="4654193" y="2492563"/>
                    <a:pt x="4649499" y="2492563"/>
                  </a:cubicBezTo>
                  <a:cubicBezTo>
                    <a:pt x="4644805" y="2494910"/>
                    <a:pt x="4637764" y="2494910"/>
                    <a:pt x="4633070" y="2497258"/>
                  </a:cubicBezTo>
                  <a:cubicBezTo>
                    <a:pt x="4628376" y="2497258"/>
                    <a:pt x="4623682" y="2499605"/>
                    <a:pt x="4621334" y="2499605"/>
                  </a:cubicBezTo>
                  <a:cubicBezTo>
                    <a:pt x="4621334" y="2499605"/>
                    <a:pt x="4618988" y="2499605"/>
                    <a:pt x="4618988" y="2499605"/>
                  </a:cubicBezTo>
                  <a:cubicBezTo>
                    <a:pt x="4618988" y="2499605"/>
                    <a:pt x="4618988" y="2499605"/>
                    <a:pt x="4618988" y="2499605"/>
                  </a:cubicBezTo>
                  <a:cubicBezTo>
                    <a:pt x="4626029" y="2497258"/>
                    <a:pt x="4633070" y="2494910"/>
                    <a:pt x="4640111" y="2492563"/>
                  </a:cubicBezTo>
                  <a:cubicBezTo>
                    <a:pt x="4637764" y="2490216"/>
                    <a:pt x="4640111" y="2487869"/>
                    <a:pt x="4642458" y="2487869"/>
                  </a:cubicBezTo>
                  <a:close/>
                  <a:moveTo>
                    <a:pt x="4623682" y="2523075"/>
                  </a:moveTo>
                  <a:cubicBezTo>
                    <a:pt x="4626029" y="2525422"/>
                    <a:pt x="4628376" y="2525422"/>
                    <a:pt x="4630723" y="2527769"/>
                  </a:cubicBezTo>
                  <a:cubicBezTo>
                    <a:pt x="4633070" y="2527769"/>
                    <a:pt x="4635417" y="2530116"/>
                    <a:pt x="4637764" y="2530116"/>
                  </a:cubicBezTo>
                  <a:cubicBezTo>
                    <a:pt x="4640111" y="2532463"/>
                    <a:pt x="4642458" y="2532463"/>
                    <a:pt x="4644805" y="2532463"/>
                  </a:cubicBezTo>
                  <a:cubicBezTo>
                    <a:pt x="4647152" y="2532463"/>
                    <a:pt x="4649499" y="2534810"/>
                    <a:pt x="4651846" y="2534810"/>
                  </a:cubicBezTo>
                  <a:cubicBezTo>
                    <a:pt x="4654193" y="2534810"/>
                    <a:pt x="4656540" y="2537157"/>
                    <a:pt x="4658887" y="2537157"/>
                  </a:cubicBezTo>
                  <a:cubicBezTo>
                    <a:pt x="4661234" y="2537157"/>
                    <a:pt x="4663581" y="2539504"/>
                    <a:pt x="4665929" y="2539504"/>
                  </a:cubicBezTo>
                  <a:cubicBezTo>
                    <a:pt x="4668275" y="2539504"/>
                    <a:pt x="4670623" y="2541851"/>
                    <a:pt x="4672970" y="2541851"/>
                  </a:cubicBezTo>
                  <a:cubicBezTo>
                    <a:pt x="4675317" y="2541851"/>
                    <a:pt x="4677664" y="2541851"/>
                    <a:pt x="4677664" y="2544198"/>
                  </a:cubicBezTo>
                  <a:cubicBezTo>
                    <a:pt x="4680011" y="2544198"/>
                    <a:pt x="4684705" y="2544198"/>
                    <a:pt x="4687052" y="2546545"/>
                  </a:cubicBezTo>
                  <a:cubicBezTo>
                    <a:pt x="4689399" y="2546545"/>
                    <a:pt x="4689399" y="2546545"/>
                    <a:pt x="4691746" y="2546545"/>
                  </a:cubicBezTo>
                  <a:cubicBezTo>
                    <a:pt x="4696440" y="2546545"/>
                    <a:pt x="4701134" y="2546545"/>
                    <a:pt x="4703481" y="2546545"/>
                  </a:cubicBezTo>
                  <a:cubicBezTo>
                    <a:pt x="4703481" y="2546545"/>
                    <a:pt x="4703481" y="2546545"/>
                    <a:pt x="4703481" y="2546545"/>
                  </a:cubicBezTo>
                  <a:lnTo>
                    <a:pt x="4703481" y="2546545"/>
                  </a:lnTo>
                  <a:lnTo>
                    <a:pt x="4703481" y="2546545"/>
                  </a:lnTo>
                  <a:cubicBezTo>
                    <a:pt x="4710522" y="2546545"/>
                    <a:pt x="4717563" y="2546545"/>
                    <a:pt x="4722257" y="2544198"/>
                  </a:cubicBezTo>
                  <a:cubicBezTo>
                    <a:pt x="4724605" y="2544198"/>
                    <a:pt x="4726952" y="2544198"/>
                    <a:pt x="4726952" y="2541851"/>
                  </a:cubicBezTo>
                  <a:cubicBezTo>
                    <a:pt x="4731646" y="2541851"/>
                    <a:pt x="4733993" y="2539504"/>
                    <a:pt x="4738687" y="2539504"/>
                  </a:cubicBezTo>
                  <a:cubicBezTo>
                    <a:pt x="4741034" y="2539504"/>
                    <a:pt x="4743381" y="2537157"/>
                    <a:pt x="4745728" y="2537157"/>
                  </a:cubicBezTo>
                  <a:cubicBezTo>
                    <a:pt x="4748075" y="2534810"/>
                    <a:pt x="4752769" y="2534810"/>
                    <a:pt x="4755116" y="2532463"/>
                  </a:cubicBezTo>
                  <a:cubicBezTo>
                    <a:pt x="4757463" y="2534810"/>
                    <a:pt x="4757463" y="2534810"/>
                    <a:pt x="4759810" y="2534810"/>
                  </a:cubicBezTo>
                  <a:cubicBezTo>
                    <a:pt x="4759810" y="2537157"/>
                    <a:pt x="4757463" y="2539504"/>
                    <a:pt x="4757463" y="2539504"/>
                  </a:cubicBezTo>
                  <a:cubicBezTo>
                    <a:pt x="4755116" y="2544198"/>
                    <a:pt x="4750422" y="2551240"/>
                    <a:pt x="4748075" y="2555934"/>
                  </a:cubicBezTo>
                  <a:cubicBezTo>
                    <a:pt x="4743381" y="2562975"/>
                    <a:pt x="4738687" y="2570016"/>
                    <a:pt x="4736340" y="2577057"/>
                  </a:cubicBezTo>
                  <a:cubicBezTo>
                    <a:pt x="4733993" y="2581751"/>
                    <a:pt x="4729299" y="2588792"/>
                    <a:pt x="4726952" y="2593486"/>
                  </a:cubicBezTo>
                  <a:cubicBezTo>
                    <a:pt x="4722257" y="2600527"/>
                    <a:pt x="4717563" y="2607569"/>
                    <a:pt x="4712869" y="2614610"/>
                  </a:cubicBezTo>
                  <a:cubicBezTo>
                    <a:pt x="4708175" y="2619304"/>
                    <a:pt x="4705828" y="2626345"/>
                    <a:pt x="4701134" y="2631039"/>
                  </a:cubicBezTo>
                  <a:cubicBezTo>
                    <a:pt x="4696440" y="2638080"/>
                    <a:pt x="4689399" y="2647468"/>
                    <a:pt x="4684705" y="2654510"/>
                  </a:cubicBezTo>
                  <a:cubicBezTo>
                    <a:pt x="4680011" y="2659204"/>
                    <a:pt x="4677664" y="2663898"/>
                    <a:pt x="4675317" y="2670939"/>
                  </a:cubicBezTo>
                  <a:cubicBezTo>
                    <a:pt x="4668275" y="2680327"/>
                    <a:pt x="4661234" y="2689715"/>
                    <a:pt x="4656540" y="2699103"/>
                  </a:cubicBezTo>
                  <a:cubicBezTo>
                    <a:pt x="4654193" y="2703798"/>
                    <a:pt x="4651846" y="2706145"/>
                    <a:pt x="4647152" y="2710839"/>
                  </a:cubicBezTo>
                  <a:cubicBezTo>
                    <a:pt x="4628376" y="2736656"/>
                    <a:pt x="4607252" y="2764821"/>
                    <a:pt x="4583782" y="2792985"/>
                  </a:cubicBezTo>
                  <a:cubicBezTo>
                    <a:pt x="4581435" y="2795332"/>
                    <a:pt x="4581435" y="2797679"/>
                    <a:pt x="4579088" y="2800026"/>
                  </a:cubicBezTo>
                  <a:cubicBezTo>
                    <a:pt x="4574393" y="2807068"/>
                    <a:pt x="4567353" y="2814109"/>
                    <a:pt x="4560311" y="2821150"/>
                  </a:cubicBezTo>
                  <a:cubicBezTo>
                    <a:pt x="4557964" y="2818803"/>
                    <a:pt x="4555617" y="2818803"/>
                    <a:pt x="4550923" y="2816456"/>
                  </a:cubicBezTo>
                  <a:cubicBezTo>
                    <a:pt x="4550923" y="2807068"/>
                    <a:pt x="4553270" y="2797679"/>
                    <a:pt x="4553270" y="2785944"/>
                  </a:cubicBezTo>
                  <a:cubicBezTo>
                    <a:pt x="4553270" y="2785944"/>
                    <a:pt x="4553270" y="2783597"/>
                    <a:pt x="4553270" y="2783597"/>
                  </a:cubicBezTo>
                  <a:cubicBezTo>
                    <a:pt x="4555617" y="2769515"/>
                    <a:pt x="4555617" y="2755433"/>
                    <a:pt x="4557964" y="2741350"/>
                  </a:cubicBezTo>
                  <a:cubicBezTo>
                    <a:pt x="4557964" y="2741350"/>
                    <a:pt x="4557964" y="2741350"/>
                    <a:pt x="4557964" y="2739003"/>
                  </a:cubicBezTo>
                  <a:cubicBezTo>
                    <a:pt x="4565005" y="2682674"/>
                    <a:pt x="4572047" y="2631039"/>
                    <a:pt x="4581435" y="2579404"/>
                  </a:cubicBezTo>
                  <a:cubicBezTo>
                    <a:pt x="4581435" y="2577057"/>
                    <a:pt x="4581435" y="2577057"/>
                    <a:pt x="4581435" y="2574710"/>
                  </a:cubicBezTo>
                  <a:cubicBezTo>
                    <a:pt x="4581435" y="2567669"/>
                    <a:pt x="4583782" y="2560628"/>
                    <a:pt x="4586129" y="2555934"/>
                  </a:cubicBezTo>
                  <a:cubicBezTo>
                    <a:pt x="4586129" y="2548892"/>
                    <a:pt x="4588476" y="2544198"/>
                    <a:pt x="4588476" y="2537157"/>
                  </a:cubicBezTo>
                  <a:cubicBezTo>
                    <a:pt x="4588476" y="2532463"/>
                    <a:pt x="4590823" y="2527769"/>
                    <a:pt x="4590823" y="2523075"/>
                  </a:cubicBezTo>
                  <a:cubicBezTo>
                    <a:pt x="4590823" y="2520728"/>
                    <a:pt x="4590823" y="2520728"/>
                    <a:pt x="4590823" y="2518381"/>
                  </a:cubicBezTo>
                  <a:cubicBezTo>
                    <a:pt x="4590823" y="2518381"/>
                    <a:pt x="4593170" y="2518381"/>
                    <a:pt x="4593170" y="2518381"/>
                  </a:cubicBezTo>
                  <a:cubicBezTo>
                    <a:pt x="4600211" y="2518381"/>
                    <a:pt x="4604905" y="2516034"/>
                    <a:pt x="4609599" y="2511340"/>
                  </a:cubicBezTo>
                  <a:cubicBezTo>
                    <a:pt x="4611946" y="2511340"/>
                    <a:pt x="4611946" y="2513687"/>
                    <a:pt x="4614294" y="2513687"/>
                  </a:cubicBezTo>
                  <a:cubicBezTo>
                    <a:pt x="4618988" y="2520728"/>
                    <a:pt x="4621334" y="2520728"/>
                    <a:pt x="4623682" y="2523075"/>
                  </a:cubicBezTo>
                  <a:close/>
                  <a:moveTo>
                    <a:pt x="4785628" y="2497258"/>
                  </a:moveTo>
                  <a:cubicBezTo>
                    <a:pt x="4785628" y="2497258"/>
                    <a:pt x="4785628" y="2494910"/>
                    <a:pt x="4787975" y="2494910"/>
                  </a:cubicBezTo>
                  <a:cubicBezTo>
                    <a:pt x="4787975" y="2494910"/>
                    <a:pt x="4787975" y="2494910"/>
                    <a:pt x="4785628" y="2497258"/>
                  </a:cubicBezTo>
                  <a:cubicBezTo>
                    <a:pt x="4785628" y="2497258"/>
                    <a:pt x="4785628" y="2501952"/>
                    <a:pt x="4783281" y="2504299"/>
                  </a:cubicBezTo>
                  <a:cubicBezTo>
                    <a:pt x="4783281" y="2504299"/>
                    <a:pt x="4783281" y="2504299"/>
                    <a:pt x="4780934" y="2504299"/>
                  </a:cubicBezTo>
                  <a:cubicBezTo>
                    <a:pt x="4780934" y="2504299"/>
                    <a:pt x="4780934" y="2504299"/>
                    <a:pt x="4780934" y="2501952"/>
                  </a:cubicBezTo>
                  <a:cubicBezTo>
                    <a:pt x="4785628" y="2499605"/>
                    <a:pt x="4785628" y="2499605"/>
                    <a:pt x="4785628" y="2497258"/>
                  </a:cubicBezTo>
                  <a:close/>
                  <a:moveTo>
                    <a:pt x="4813793" y="2466746"/>
                  </a:move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lose/>
                  <a:moveTo>
                    <a:pt x="4769198" y="2567669"/>
                  </a:moveTo>
                  <a:cubicBezTo>
                    <a:pt x="4764504" y="2581751"/>
                    <a:pt x="4762157" y="2598180"/>
                    <a:pt x="4757463" y="2614610"/>
                  </a:cubicBezTo>
                  <a:cubicBezTo>
                    <a:pt x="4757463" y="2616957"/>
                    <a:pt x="4757463" y="2616957"/>
                    <a:pt x="4757463" y="2619304"/>
                  </a:cubicBezTo>
                  <a:cubicBezTo>
                    <a:pt x="4752769" y="2635733"/>
                    <a:pt x="4750422" y="2652163"/>
                    <a:pt x="4745728" y="2668592"/>
                  </a:cubicBezTo>
                  <a:cubicBezTo>
                    <a:pt x="4745728" y="2670939"/>
                    <a:pt x="4745728" y="2670939"/>
                    <a:pt x="4745728" y="2673286"/>
                  </a:cubicBezTo>
                  <a:cubicBezTo>
                    <a:pt x="4741034" y="2689715"/>
                    <a:pt x="4738687" y="2708492"/>
                    <a:pt x="4736340" y="2724921"/>
                  </a:cubicBezTo>
                  <a:cubicBezTo>
                    <a:pt x="4736340" y="2727268"/>
                    <a:pt x="4736340" y="2729615"/>
                    <a:pt x="4733993" y="2731962"/>
                  </a:cubicBezTo>
                  <a:cubicBezTo>
                    <a:pt x="4731646" y="2748391"/>
                    <a:pt x="4726952" y="2767168"/>
                    <a:pt x="4724605" y="2783597"/>
                  </a:cubicBezTo>
                  <a:cubicBezTo>
                    <a:pt x="4724605" y="2785944"/>
                    <a:pt x="4724605" y="2790638"/>
                    <a:pt x="4722257" y="2792985"/>
                  </a:cubicBezTo>
                  <a:cubicBezTo>
                    <a:pt x="4719911" y="2811762"/>
                    <a:pt x="4715216" y="2828191"/>
                    <a:pt x="4712869" y="2846967"/>
                  </a:cubicBezTo>
                  <a:cubicBezTo>
                    <a:pt x="4712869" y="2849314"/>
                    <a:pt x="4712869" y="2854009"/>
                    <a:pt x="4710522" y="2856356"/>
                  </a:cubicBezTo>
                  <a:cubicBezTo>
                    <a:pt x="4708175" y="2875132"/>
                    <a:pt x="4703481" y="2893908"/>
                    <a:pt x="4701134" y="2912685"/>
                  </a:cubicBezTo>
                  <a:cubicBezTo>
                    <a:pt x="4701134" y="2915032"/>
                    <a:pt x="4701134" y="2915032"/>
                    <a:pt x="4701134" y="2917379"/>
                  </a:cubicBezTo>
                  <a:cubicBezTo>
                    <a:pt x="4698787" y="2931461"/>
                    <a:pt x="4696440" y="2945543"/>
                    <a:pt x="4694093" y="2959626"/>
                  </a:cubicBezTo>
                  <a:cubicBezTo>
                    <a:pt x="4694093" y="2959626"/>
                    <a:pt x="4691746" y="2959626"/>
                    <a:pt x="4691746" y="2959626"/>
                  </a:cubicBezTo>
                  <a:cubicBezTo>
                    <a:pt x="4680011" y="2959626"/>
                    <a:pt x="4670623" y="2969014"/>
                    <a:pt x="4670623" y="2980749"/>
                  </a:cubicBezTo>
                  <a:cubicBezTo>
                    <a:pt x="4670623" y="2983096"/>
                    <a:pt x="4670623" y="2983096"/>
                    <a:pt x="4670623" y="2985443"/>
                  </a:cubicBezTo>
                  <a:cubicBezTo>
                    <a:pt x="4668275" y="2985443"/>
                    <a:pt x="4663581" y="2985443"/>
                    <a:pt x="4661234" y="2985443"/>
                  </a:cubicBezTo>
                  <a:cubicBezTo>
                    <a:pt x="4661234" y="2985443"/>
                    <a:pt x="4658887" y="2985443"/>
                    <a:pt x="4658887" y="2985443"/>
                  </a:cubicBezTo>
                  <a:cubicBezTo>
                    <a:pt x="4658887" y="2985443"/>
                    <a:pt x="4658887" y="2983096"/>
                    <a:pt x="4658887" y="2983096"/>
                  </a:cubicBezTo>
                  <a:cubicBezTo>
                    <a:pt x="4658887" y="2973708"/>
                    <a:pt x="4654193" y="2966667"/>
                    <a:pt x="4644805" y="2964320"/>
                  </a:cubicBezTo>
                  <a:lnTo>
                    <a:pt x="4649499" y="2947890"/>
                  </a:lnTo>
                  <a:cubicBezTo>
                    <a:pt x="4651846" y="2936155"/>
                    <a:pt x="4656540" y="2926767"/>
                    <a:pt x="4658887" y="2915032"/>
                  </a:cubicBezTo>
                  <a:cubicBezTo>
                    <a:pt x="4661234" y="2905643"/>
                    <a:pt x="4665929" y="2893908"/>
                    <a:pt x="4668275" y="2884520"/>
                  </a:cubicBezTo>
                  <a:cubicBezTo>
                    <a:pt x="4670623" y="2877479"/>
                    <a:pt x="4672970" y="2870438"/>
                    <a:pt x="4672970" y="2865744"/>
                  </a:cubicBezTo>
                  <a:cubicBezTo>
                    <a:pt x="4677664" y="2851662"/>
                    <a:pt x="4682358" y="2837579"/>
                    <a:pt x="4684705" y="2821150"/>
                  </a:cubicBezTo>
                  <a:cubicBezTo>
                    <a:pt x="4687052" y="2814109"/>
                    <a:pt x="4689399" y="2807068"/>
                    <a:pt x="4691746" y="2797679"/>
                  </a:cubicBezTo>
                  <a:cubicBezTo>
                    <a:pt x="4696440" y="2783597"/>
                    <a:pt x="4698787" y="2771862"/>
                    <a:pt x="4703481" y="2757780"/>
                  </a:cubicBezTo>
                  <a:cubicBezTo>
                    <a:pt x="4705828" y="2750738"/>
                    <a:pt x="4708175" y="2743697"/>
                    <a:pt x="4710522" y="2734309"/>
                  </a:cubicBezTo>
                  <a:cubicBezTo>
                    <a:pt x="4715216" y="2722574"/>
                    <a:pt x="4717563" y="2710839"/>
                    <a:pt x="4722257" y="2699103"/>
                  </a:cubicBezTo>
                  <a:cubicBezTo>
                    <a:pt x="4724605" y="2692062"/>
                    <a:pt x="4726952" y="2685021"/>
                    <a:pt x="4729299" y="2675633"/>
                  </a:cubicBezTo>
                  <a:cubicBezTo>
                    <a:pt x="4731646" y="2663898"/>
                    <a:pt x="4736340" y="2654510"/>
                    <a:pt x="4738687" y="2642774"/>
                  </a:cubicBezTo>
                  <a:cubicBezTo>
                    <a:pt x="4741034" y="2635733"/>
                    <a:pt x="4743381" y="2628692"/>
                    <a:pt x="4745728" y="2619304"/>
                  </a:cubicBezTo>
                  <a:cubicBezTo>
                    <a:pt x="4748075" y="2609916"/>
                    <a:pt x="4752769" y="2598180"/>
                    <a:pt x="4755116" y="2588792"/>
                  </a:cubicBezTo>
                  <a:cubicBezTo>
                    <a:pt x="4757463" y="2581751"/>
                    <a:pt x="4759810" y="2574710"/>
                    <a:pt x="4762157" y="2567669"/>
                  </a:cubicBezTo>
                  <a:cubicBezTo>
                    <a:pt x="4764504" y="2558281"/>
                    <a:pt x="4769198" y="2546545"/>
                    <a:pt x="4771546" y="2537157"/>
                  </a:cubicBezTo>
                  <a:cubicBezTo>
                    <a:pt x="4771546" y="2537157"/>
                    <a:pt x="4771546" y="2537157"/>
                    <a:pt x="4771546" y="2537157"/>
                  </a:cubicBezTo>
                  <a:cubicBezTo>
                    <a:pt x="4771546" y="2537157"/>
                    <a:pt x="4771546" y="2537157"/>
                    <a:pt x="4773892" y="2537157"/>
                  </a:cubicBezTo>
                  <a:cubicBezTo>
                    <a:pt x="4771546" y="2544198"/>
                    <a:pt x="4769198" y="2551240"/>
                    <a:pt x="4766852" y="2560628"/>
                  </a:cubicBezTo>
                  <a:cubicBezTo>
                    <a:pt x="4771546" y="2562975"/>
                    <a:pt x="4769198" y="2565322"/>
                    <a:pt x="4769198" y="2567669"/>
                  </a:cubicBezTo>
                  <a:close/>
                  <a:moveTo>
                    <a:pt x="4644805" y="3032384"/>
                  </a:moveTo>
                  <a:cubicBezTo>
                    <a:pt x="4644805" y="3034731"/>
                    <a:pt x="4644805" y="3039425"/>
                    <a:pt x="4644805" y="3041772"/>
                  </a:cubicBezTo>
                  <a:cubicBezTo>
                    <a:pt x="4644805" y="3048813"/>
                    <a:pt x="4644805" y="3053507"/>
                    <a:pt x="4647152" y="3058201"/>
                  </a:cubicBezTo>
                  <a:cubicBezTo>
                    <a:pt x="4647152" y="3060549"/>
                    <a:pt x="4647152" y="3065243"/>
                    <a:pt x="4647152" y="3067590"/>
                  </a:cubicBezTo>
                  <a:cubicBezTo>
                    <a:pt x="4647152" y="3067590"/>
                    <a:pt x="4647152" y="3069937"/>
                    <a:pt x="4647152" y="3069937"/>
                  </a:cubicBezTo>
                  <a:cubicBezTo>
                    <a:pt x="4647152" y="3072284"/>
                    <a:pt x="4647152" y="3072284"/>
                    <a:pt x="4647152" y="3074631"/>
                  </a:cubicBezTo>
                  <a:cubicBezTo>
                    <a:pt x="4637764" y="3076978"/>
                    <a:pt x="4630723" y="3084019"/>
                    <a:pt x="4630723" y="3093407"/>
                  </a:cubicBezTo>
                  <a:cubicBezTo>
                    <a:pt x="4630723" y="3100448"/>
                    <a:pt x="4635417" y="3107490"/>
                    <a:pt x="4640111" y="3109836"/>
                  </a:cubicBezTo>
                  <a:cubicBezTo>
                    <a:pt x="4628376" y="3133307"/>
                    <a:pt x="4614294" y="3156777"/>
                    <a:pt x="4600211" y="3177901"/>
                  </a:cubicBezTo>
                  <a:cubicBezTo>
                    <a:pt x="4597864" y="3180248"/>
                    <a:pt x="4597864" y="3180248"/>
                    <a:pt x="4595517" y="3182595"/>
                  </a:cubicBezTo>
                  <a:cubicBezTo>
                    <a:pt x="4588476" y="3194330"/>
                    <a:pt x="4579088" y="3206065"/>
                    <a:pt x="4572047" y="3217801"/>
                  </a:cubicBezTo>
                  <a:cubicBezTo>
                    <a:pt x="4569699" y="3220148"/>
                    <a:pt x="4567353" y="3224842"/>
                    <a:pt x="4565005" y="3227189"/>
                  </a:cubicBezTo>
                  <a:cubicBezTo>
                    <a:pt x="4557964" y="3236577"/>
                    <a:pt x="4550923" y="3248312"/>
                    <a:pt x="4541535" y="3257700"/>
                  </a:cubicBezTo>
                  <a:cubicBezTo>
                    <a:pt x="4539188" y="3262394"/>
                    <a:pt x="4534494" y="3264742"/>
                    <a:pt x="4532147" y="3269436"/>
                  </a:cubicBezTo>
                  <a:cubicBezTo>
                    <a:pt x="4525106" y="3278824"/>
                    <a:pt x="4518065" y="3288212"/>
                    <a:pt x="4511023" y="3295253"/>
                  </a:cubicBezTo>
                  <a:cubicBezTo>
                    <a:pt x="4508676" y="3299947"/>
                    <a:pt x="4503982" y="3302295"/>
                    <a:pt x="4499288" y="3306989"/>
                  </a:cubicBezTo>
                  <a:cubicBezTo>
                    <a:pt x="4492247" y="3316377"/>
                    <a:pt x="4485206" y="3323418"/>
                    <a:pt x="4478165" y="3330459"/>
                  </a:cubicBezTo>
                  <a:cubicBezTo>
                    <a:pt x="4473471" y="3335153"/>
                    <a:pt x="4471124" y="3339847"/>
                    <a:pt x="4466430" y="3342194"/>
                  </a:cubicBezTo>
                  <a:cubicBezTo>
                    <a:pt x="4459388" y="3349235"/>
                    <a:pt x="4452347" y="3356276"/>
                    <a:pt x="4445306" y="3365665"/>
                  </a:cubicBezTo>
                  <a:cubicBezTo>
                    <a:pt x="4440612" y="3370359"/>
                    <a:pt x="4435918" y="3375053"/>
                    <a:pt x="4431224" y="3377400"/>
                  </a:cubicBezTo>
                  <a:cubicBezTo>
                    <a:pt x="4424183" y="3384441"/>
                    <a:pt x="4417141" y="3391482"/>
                    <a:pt x="4410100" y="3398523"/>
                  </a:cubicBezTo>
                  <a:cubicBezTo>
                    <a:pt x="4405406" y="3403217"/>
                    <a:pt x="4400712" y="3407912"/>
                    <a:pt x="4396018" y="3410258"/>
                  </a:cubicBezTo>
                  <a:cubicBezTo>
                    <a:pt x="4388977" y="3417300"/>
                    <a:pt x="4381936" y="3421994"/>
                    <a:pt x="4374895" y="3429035"/>
                  </a:cubicBezTo>
                  <a:cubicBezTo>
                    <a:pt x="4370201" y="3433729"/>
                    <a:pt x="4365507" y="3436076"/>
                    <a:pt x="4358465" y="3440770"/>
                  </a:cubicBezTo>
                  <a:cubicBezTo>
                    <a:pt x="4351424" y="3445464"/>
                    <a:pt x="4344383" y="3452505"/>
                    <a:pt x="4337342" y="3457199"/>
                  </a:cubicBezTo>
                  <a:cubicBezTo>
                    <a:pt x="4332648" y="3461893"/>
                    <a:pt x="4325607" y="3464241"/>
                    <a:pt x="4320913" y="3468935"/>
                  </a:cubicBezTo>
                  <a:cubicBezTo>
                    <a:pt x="4313872" y="3473629"/>
                    <a:pt x="4306830" y="3480670"/>
                    <a:pt x="4299789" y="3485364"/>
                  </a:cubicBezTo>
                  <a:cubicBezTo>
                    <a:pt x="4295095" y="3490058"/>
                    <a:pt x="4288054" y="3492405"/>
                    <a:pt x="4281013" y="3497099"/>
                  </a:cubicBezTo>
                  <a:cubicBezTo>
                    <a:pt x="4273972" y="3501793"/>
                    <a:pt x="4266931" y="3506487"/>
                    <a:pt x="4259889" y="3511182"/>
                  </a:cubicBezTo>
                  <a:cubicBezTo>
                    <a:pt x="4252848" y="3515876"/>
                    <a:pt x="4248154" y="3518223"/>
                    <a:pt x="4241113" y="3522917"/>
                  </a:cubicBezTo>
                  <a:cubicBezTo>
                    <a:pt x="4234072" y="3527611"/>
                    <a:pt x="4227031" y="3532305"/>
                    <a:pt x="4219990" y="3534652"/>
                  </a:cubicBezTo>
                  <a:cubicBezTo>
                    <a:pt x="4212948" y="3536999"/>
                    <a:pt x="4208254" y="3541693"/>
                    <a:pt x="4201213" y="3544040"/>
                  </a:cubicBezTo>
                  <a:cubicBezTo>
                    <a:pt x="4194172" y="3548734"/>
                    <a:pt x="4187131" y="3551081"/>
                    <a:pt x="4180090" y="3555775"/>
                  </a:cubicBezTo>
                  <a:cubicBezTo>
                    <a:pt x="4173049" y="3558122"/>
                    <a:pt x="4166007" y="3562816"/>
                    <a:pt x="4158966" y="3565164"/>
                  </a:cubicBezTo>
                  <a:cubicBezTo>
                    <a:pt x="4151925" y="3567510"/>
                    <a:pt x="4144884" y="3572205"/>
                    <a:pt x="4135496" y="3574552"/>
                  </a:cubicBezTo>
                  <a:cubicBezTo>
                    <a:pt x="4128455" y="3576899"/>
                    <a:pt x="4121414" y="3579246"/>
                    <a:pt x="4114372" y="3581593"/>
                  </a:cubicBezTo>
                  <a:cubicBezTo>
                    <a:pt x="4112025" y="3581593"/>
                    <a:pt x="4109678" y="3583940"/>
                    <a:pt x="4107331" y="3583940"/>
                  </a:cubicBezTo>
                  <a:cubicBezTo>
                    <a:pt x="4107331" y="3583940"/>
                    <a:pt x="4104984" y="3581593"/>
                    <a:pt x="4104984" y="3581593"/>
                  </a:cubicBezTo>
                  <a:cubicBezTo>
                    <a:pt x="4109678" y="3579246"/>
                    <a:pt x="4112025" y="3574552"/>
                    <a:pt x="4116719" y="3572205"/>
                  </a:cubicBezTo>
                  <a:cubicBezTo>
                    <a:pt x="4121414" y="3567510"/>
                    <a:pt x="4128455" y="3562816"/>
                    <a:pt x="4133149" y="3558122"/>
                  </a:cubicBezTo>
                  <a:cubicBezTo>
                    <a:pt x="4142537" y="3551081"/>
                    <a:pt x="4149578" y="3544040"/>
                    <a:pt x="4158966" y="3536999"/>
                  </a:cubicBezTo>
                  <a:cubicBezTo>
                    <a:pt x="4163660" y="3532305"/>
                    <a:pt x="4170701" y="3527611"/>
                    <a:pt x="4175395" y="3522917"/>
                  </a:cubicBezTo>
                  <a:cubicBezTo>
                    <a:pt x="4184784" y="3515876"/>
                    <a:pt x="4191825" y="3508834"/>
                    <a:pt x="4201213" y="3501793"/>
                  </a:cubicBezTo>
                  <a:cubicBezTo>
                    <a:pt x="4205907" y="3497099"/>
                    <a:pt x="4212948" y="3492405"/>
                    <a:pt x="4217643" y="3487711"/>
                  </a:cubicBezTo>
                  <a:cubicBezTo>
                    <a:pt x="4227031" y="3480670"/>
                    <a:pt x="4234072" y="3473629"/>
                    <a:pt x="4241113" y="3466588"/>
                  </a:cubicBezTo>
                  <a:cubicBezTo>
                    <a:pt x="4245807" y="3461893"/>
                    <a:pt x="4250501" y="3457199"/>
                    <a:pt x="4257542" y="3452505"/>
                  </a:cubicBezTo>
                  <a:cubicBezTo>
                    <a:pt x="4264583" y="3445464"/>
                    <a:pt x="4273972" y="3438423"/>
                    <a:pt x="4281013" y="3431382"/>
                  </a:cubicBezTo>
                  <a:cubicBezTo>
                    <a:pt x="4285707" y="3426688"/>
                    <a:pt x="4290401" y="3421994"/>
                    <a:pt x="4295095" y="3417300"/>
                  </a:cubicBezTo>
                  <a:cubicBezTo>
                    <a:pt x="4302136" y="3410258"/>
                    <a:pt x="4311524" y="3400870"/>
                    <a:pt x="4318566" y="3393829"/>
                  </a:cubicBezTo>
                  <a:cubicBezTo>
                    <a:pt x="4323260" y="3389135"/>
                    <a:pt x="4327954" y="3384441"/>
                    <a:pt x="4332648" y="3379747"/>
                  </a:cubicBezTo>
                  <a:cubicBezTo>
                    <a:pt x="4339689" y="3372706"/>
                    <a:pt x="4349077" y="3363318"/>
                    <a:pt x="4356118" y="3356276"/>
                  </a:cubicBezTo>
                  <a:cubicBezTo>
                    <a:pt x="4360812" y="3351582"/>
                    <a:pt x="4365507" y="3346888"/>
                    <a:pt x="4370201" y="3342194"/>
                  </a:cubicBezTo>
                  <a:cubicBezTo>
                    <a:pt x="4377242" y="3332806"/>
                    <a:pt x="4384283" y="3325765"/>
                    <a:pt x="4393671" y="3316377"/>
                  </a:cubicBezTo>
                  <a:cubicBezTo>
                    <a:pt x="4398365" y="3311683"/>
                    <a:pt x="4403059" y="3306989"/>
                    <a:pt x="4405406" y="3302295"/>
                  </a:cubicBezTo>
                  <a:cubicBezTo>
                    <a:pt x="4412447" y="3292906"/>
                    <a:pt x="4419489" y="3285865"/>
                    <a:pt x="4428877" y="3276477"/>
                  </a:cubicBezTo>
                  <a:cubicBezTo>
                    <a:pt x="4433571" y="3271783"/>
                    <a:pt x="4435918" y="3267089"/>
                    <a:pt x="4440612" y="3262394"/>
                  </a:cubicBezTo>
                  <a:cubicBezTo>
                    <a:pt x="4450000" y="3250659"/>
                    <a:pt x="4459388" y="3241271"/>
                    <a:pt x="4466430" y="3229536"/>
                  </a:cubicBezTo>
                  <a:cubicBezTo>
                    <a:pt x="4468776" y="3227189"/>
                    <a:pt x="4471124" y="3224842"/>
                    <a:pt x="4471124" y="3222495"/>
                  </a:cubicBezTo>
                  <a:cubicBezTo>
                    <a:pt x="4482859" y="3208413"/>
                    <a:pt x="4492247" y="3194330"/>
                    <a:pt x="4501635" y="3182595"/>
                  </a:cubicBezTo>
                  <a:cubicBezTo>
                    <a:pt x="4503982" y="3180248"/>
                    <a:pt x="4506329" y="3175554"/>
                    <a:pt x="4508676" y="3173207"/>
                  </a:cubicBezTo>
                  <a:cubicBezTo>
                    <a:pt x="4515717" y="3163819"/>
                    <a:pt x="4525106" y="3152083"/>
                    <a:pt x="4532147" y="3142695"/>
                  </a:cubicBezTo>
                  <a:cubicBezTo>
                    <a:pt x="4534494" y="3138001"/>
                    <a:pt x="4539188" y="3133307"/>
                    <a:pt x="4541535" y="3128613"/>
                  </a:cubicBezTo>
                  <a:cubicBezTo>
                    <a:pt x="4548576" y="3119225"/>
                    <a:pt x="4553270" y="3109836"/>
                    <a:pt x="4560311" y="3100448"/>
                  </a:cubicBezTo>
                  <a:cubicBezTo>
                    <a:pt x="4562658" y="3095754"/>
                    <a:pt x="4567353" y="3088713"/>
                    <a:pt x="4569699" y="3084019"/>
                  </a:cubicBezTo>
                  <a:cubicBezTo>
                    <a:pt x="4574393" y="3074631"/>
                    <a:pt x="4581435" y="3065243"/>
                    <a:pt x="4586129" y="3058201"/>
                  </a:cubicBezTo>
                  <a:cubicBezTo>
                    <a:pt x="4588476" y="3053507"/>
                    <a:pt x="4593170" y="3046466"/>
                    <a:pt x="4595517" y="3041772"/>
                  </a:cubicBezTo>
                  <a:cubicBezTo>
                    <a:pt x="4600211" y="3032384"/>
                    <a:pt x="4607252" y="3022996"/>
                    <a:pt x="4611946" y="3013608"/>
                  </a:cubicBezTo>
                  <a:cubicBezTo>
                    <a:pt x="4614294" y="3008914"/>
                    <a:pt x="4618988" y="3001873"/>
                    <a:pt x="4621334" y="2997178"/>
                  </a:cubicBezTo>
                  <a:cubicBezTo>
                    <a:pt x="4623682" y="2992484"/>
                    <a:pt x="4626029" y="2990137"/>
                    <a:pt x="4628376" y="2985443"/>
                  </a:cubicBezTo>
                  <a:cubicBezTo>
                    <a:pt x="4630723" y="2987790"/>
                    <a:pt x="4633070" y="2987790"/>
                    <a:pt x="4637764" y="2987790"/>
                  </a:cubicBezTo>
                  <a:cubicBezTo>
                    <a:pt x="4637764" y="2987790"/>
                    <a:pt x="4637764" y="2987790"/>
                    <a:pt x="4637764" y="2987790"/>
                  </a:cubicBezTo>
                  <a:cubicBezTo>
                    <a:pt x="4637764" y="2992484"/>
                    <a:pt x="4637764" y="2997178"/>
                    <a:pt x="4637764" y="2999525"/>
                  </a:cubicBezTo>
                  <a:cubicBezTo>
                    <a:pt x="4642458" y="3020649"/>
                    <a:pt x="4642458" y="3027690"/>
                    <a:pt x="4644805" y="3032384"/>
                  </a:cubicBezTo>
                  <a:close/>
                  <a:moveTo>
                    <a:pt x="4604905" y="3203718"/>
                  </a:moveTo>
                  <a:cubicBezTo>
                    <a:pt x="4597864" y="3222495"/>
                    <a:pt x="4588476" y="3238924"/>
                    <a:pt x="4579088" y="3257700"/>
                  </a:cubicBezTo>
                  <a:cubicBezTo>
                    <a:pt x="4572047" y="3274130"/>
                    <a:pt x="4565005" y="3288212"/>
                    <a:pt x="4557964" y="3304641"/>
                  </a:cubicBezTo>
                  <a:cubicBezTo>
                    <a:pt x="4548576" y="3323418"/>
                    <a:pt x="4539188" y="3339847"/>
                    <a:pt x="4532147" y="3358623"/>
                  </a:cubicBezTo>
                  <a:cubicBezTo>
                    <a:pt x="4525106" y="3372706"/>
                    <a:pt x="4518065" y="3389135"/>
                    <a:pt x="4508676" y="3403217"/>
                  </a:cubicBezTo>
                  <a:cubicBezTo>
                    <a:pt x="4499288" y="3421994"/>
                    <a:pt x="4489900" y="3438423"/>
                    <a:pt x="4478165" y="3457199"/>
                  </a:cubicBezTo>
                  <a:cubicBezTo>
                    <a:pt x="4471124" y="3471282"/>
                    <a:pt x="4461736" y="3485364"/>
                    <a:pt x="4454694" y="3499446"/>
                  </a:cubicBezTo>
                  <a:cubicBezTo>
                    <a:pt x="4442959" y="3518223"/>
                    <a:pt x="4433571" y="3536999"/>
                    <a:pt x="4421835" y="3555775"/>
                  </a:cubicBezTo>
                  <a:cubicBezTo>
                    <a:pt x="4414795" y="3569858"/>
                    <a:pt x="4405406" y="3581593"/>
                    <a:pt x="4398365" y="3595675"/>
                  </a:cubicBezTo>
                  <a:cubicBezTo>
                    <a:pt x="4386630" y="3614451"/>
                    <a:pt x="4372548" y="3635575"/>
                    <a:pt x="4360812" y="3654351"/>
                  </a:cubicBezTo>
                  <a:cubicBezTo>
                    <a:pt x="4353771" y="3666087"/>
                    <a:pt x="4346730" y="3677822"/>
                    <a:pt x="4337342" y="3689557"/>
                  </a:cubicBezTo>
                  <a:cubicBezTo>
                    <a:pt x="4320913" y="3713028"/>
                    <a:pt x="4304483" y="3736498"/>
                    <a:pt x="4290401" y="3757621"/>
                  </a:cubicBezTo>
                  <a:cubicBezTo>
                    <a:pt x="4288054" y="3759969"/>
                    <a:pt x="4285707" y="3764663"/>
                    <a:pt x="4283360" y="3767009"/>
                  </a:cubicBezTo>
                  <a:cubicBezTo>
                    <a:pt x="4252848" y="3790480"/>
                    <a:pt x="4219990" y="3813950"/>
                    <a:pt x="4187131" y="3837421"/>
                  </a:cubicBezTo>
                  <a:cubicBezTo>
                    <a:pt x="4187131" y="3835074"/>
                    <a:pt x="4184784" y="3835074"/>
                    <a:pt x="4184784" y="3832727"/>
                  </a:cubicBezTo>
                  <a:cubicBezTo>
                    <a:pt x="4182437" y="3828033"/>
                    <a:pt x="4180090" y="3825686"/>
                    <a:pt x="4177743" y="3820992"/>
                  </a:cubicBezTo>
                  <a:cubicBezTo>
                    <a:pt x="4175395" y="3816298"/>
                    <a:pt x="4173049" y="3811604"/>
                    <a:pt x="4168355" y="3804562"/>
                  </a:cubicBezTo>
                  <a:cubicBezTo>
                    <a:pt x="4166007" y="3799868"/>
                    <a:pt x="4163660" y="3797521"/>
                    <a:pt x="4161313" y="3792827"/>
                  </a:cubicBezTo>
                  <a:cubicBezTo>
                    <a:pt x="4158966" y="3785786"/>
                    <a:pt x="4154272" y="3781092"/>
                    <a:pt x="4151925" y="3774051"/>
                  </a:cubicBezTo>
                  <a:cubicBezTo>
                    <a:pt x="4149578" y="3769357"/>
                    <a:pt x="4147231" y="3767009"/>
                    <a:pt x="4147231" y="3762315"/>
                  </a:cubicBezTo>
                  <a:cubicBezTo>
                    <a:pt x="4144884" y="3755274"/>
                    <a:pt x="4140190" y="3745886"/>
                    <a:pt x="4137843" y="3738845"/>
                  </a:cubicBezTo>
                  <a:cubicBezTo>
                    <a:pt x="4135496" y="3736498"/>
                    <a:pt x="4135496" y="3731804"/>
                    <a:pt x="4133149" y="3729457"/>
                  </a:cubicBezTo>
                  <a:cubicBezTo>
                    <a:pt x="4128455" y="3717722"/>
                    <a:pt x="4123761" y="3705986"/>
                    <a:pt x="4119067" y="3691904"/>
                  </a:cubicBezTo>
                  <a:cubicBezTo>
                    <a:pt x="4116719" y="3689557"/>
                    <a:pt x="4116719" y="3684863"/>
                    <a:pt x="4116719" y="3682516"/>
                  </a:cubicBezTo>
                  <a:cubicBezTo>
                    <a:pt x="4112025" y="3673128"/>
                    <a:pt x="4109678" y="3661392"/>
                    <a:pt x="4104984" y="3652004"/>
                  </a:cubicBezTo>
                  <a:cubicBezTo>
                    <a:pt x="4102637" y="3644963"/>
                    <a:pt x="4100290" y="3635575"/>
                    <a:pt x="4097943" y="3628534"/>
                  </a:cubicBezTo>
                  <a:cubicBezTo>
                    <a:pt x="4097943" y="3628534"/>
                    <a:pt x="4097943" y="3626187"/>
                    <a:pt x="4097943" y="3626187"/>
                  </a:cubicBezTo>
                  <a:cubicBezTo>
                    <a:pt x="4104984" y="3623840"/>
                    <a:pt x="4112025" y="3616799"/>
                    <a:pt x="4112025" y="3607411"/>
                  </a:cubicBezTo>
                  <a:cubicBezTo>
                    <a:pt x="4112025" y="3605063"/>
                    <a:pt x="4112025" y="3602716"/>
                    <a:pt x="4109678" y="3600369"/>
                  </a:cubicBezTo>
                  <a:cubicBezTo>
                    <a:pt x="4112025" y="3600369"/>
                    <a:pt x="4114372" y="3598022"/>
                    <a:pt x="4116719" y="3598022"/>
                  </a:cubicBezTo>
                  <a:cubicBezTo>
                    <a:pt x="4123761" y="3595675"/>
                    <a:pt x="4128455" y="3593328"/>
                    <a:pt x="4135496" y="3590981"/>
                  </a:cubicBezTo>
                  <a:cubicBezTo>
                    <a:pt x="4144884" y="3586287"/>
                    <a:pt x="4156619" y="3581593"/>
                    <a:pt x="4166007" y="3576899"/>
                  </a:cubicBezTo>
                  <a:cubicBezTo>
                    <a:pt x="4170701" y="3574552"/>
                    <a:pt x="4175395" y="3572205"/>
                    <a:pt x="4177743" y="3572205"/>
                  </a:cubicBezTo>
                  <a:cubicBezTo>
                    <a:pt x="4189478" y="3567510"/>
                    <a:pt x="4201213" y="3560470"/>
                    <a:pt x="4212948" y="3553428"/>
                  </a:cubicBezTo>
                  <a:cubicBezTo>
                    <a:pt x="4215296" y="3551081"/>
                    <a:pt x="4217643" y="3551081"/>
                    <a:pt x="4219990" y="3548734"/>
                  </a:cubicBezTo>
                  <a:cubicBezTo>
                    <a:pt x="4234072" y="3541693"/>
                    <a:pt x="4245807" y="3534652"/>
                    <a:pt x="4257542" y="3527611"/>
                  </a:cubicBezTo>
                  <a:cubicBezTo>
                    <a:pt x="4257542" y="3527611"/>
                    <a:pt x="4259889" y="3527611"/>
                    <a:pt x="4259889" y="3525264"/>
                  </a:cubicBezTo>
                  <a:cubicBezTo>
                    <a:pt x="4313872" y="3492405"/>
                    <a:pt x="4365507" y="3454853"/>
                    <a:pt x="4414795" y="3410258"/>
                  </a:cubicBezTo>
                  <a:cubicBezTo>
                    <a:pt x="4426530" y="3398523"/>
                    <a:pt x="4438265" y="3389135"/>
                    <a:pt x="4450000" y="3377400"/>
                  </a:cubicBezTo>
                  <a:cubicBezTo>
                    <a:pt x="4454694" y="3372706"/>
                    <a:pt x="4457041" y="3370359"/>
                    <a:pt x="4461736" y="3365665"/>
                  </a:cubicBezTo>
                  <a:cubicBezTo>
                    <a:pt x="4468776" y="3358623"/>
                    <a:pt x="4475818" y="3351582"/>
                    <a:pt x="4482859" y="3342194"/>
                  </a:cubicBezTo>
                  <a:cubicBezTo>
                    <a:pt x="4487553" y="3337500"/>
                    <a:pt x="4492247" y="3332806"/>
                    <a:pt x="4494594" y="3328112"/>
                  </a:cubicBezTo>
                  <a:cubicBezTo>
                    <a:pt x="4501635" y="3321071"/>
                    <a:pt x="4508676" y="3314030"/>
                    <a:pt x="4513371" y="3306989"/>
                  </a:cubicBezTo>
                  <a:cubicBezTo>
                    <a:pt x="4518065" y="3302295"/>
                    <a:pt x="4522759" y="3297600"/>
                    <a:pt x="4525106" y="3290559"/>
                  </a:cubicBezTo>
                  <a:cubicBezTo>
                    <a:pt x="4532147" y="3283518"/>
                    <a:pt x="4536841" y="3276477"/>
                    <a:pt x="4541535" y="3269436"/>
                  </a:cubicBezTo>
                  <a:cubicBezTo>
                    <a:pt x="4546229" y="3264742"/>
                    <a:pt x="4550923" y="3257700"/>
                    <a:pt x="4553270" y="3253006"/>
                  </a:cubicBezTo>
                  <a:cubicBezTo>
                    <a:pt x="4557964" y="3245965"/>
                    <a:pt x="4565005" y="3238924"/>
                    <a:pt x="4569699" y="3231883"/>
                  </a:cubicBezTo>
                  <a:cubicBezTo>
                    <a:pt x="4574393" y="3227189"/>
                    <a:pt x="4576741" y="3220148"/>
                    <a:pt x="4581435" y="3215454"/>
                  </a:cubicBezTo>
                  <a:cubicBezTo>
                    <a:pt x="4586129" y="3208413"/>
                    <a:pt x="4590823" y="3201371"/>
                    <a:pt x="4595517" y="3191983"/>
                  </a:cubicBezTo>
                  <a:cubicBezTo>
                    <a:pt x="4600211" y="3184942"/>
                    <a:pt x="4602558" y="3180248"/>
                    <a:pt x="4607252" y="3173207"/>
                  </a:cubicBezTo>
                  <a:cubicBezTo>
                    <a:pt x="4611946" y="3166166"/>
                    <a:pt x="4616640" y="3159125"/>
                    <a:pt x="4621334" y="3149737"/>
                  </a:cubicBezTo>
                  <a:cubicBezTo>
                    <a:pt x="4626029" y="3142695"/>
                    <a:pt x="4628376" y="3138001"/>
                    <a:pt x="4633070" y="3130960"/>
                  </a:cubicBezTo>
                  <a:cubicBezTo>
                    <a:pt x="4635417" y="3126266"/>
                    <a:pt x="4637764" y="3123919"/>
                    <a:pt x="4640111" y="3119225"/>
                  </a:cubicBezTo>
                  <a:cubicBezTo>
                    <a:pt x="4640111" y="3119225"/>
                    <a:pt x="4640111" y="3119225"/>
                    <a:pt x="4640111" y="3119225"/>
                  </a:cubicBezTo>
                  <a:cubicBezTo>
                    <a:pt x="4635417" y="3133307"/>
                    <a:pt x="4628376" y="3147389"/>
                    <a:pt x="4621334" y="3161472"/>
                  </a:cubicBezTo>
                  <a:cubicBezTo>
                    <a:pt x="4618988" y="3173207"/>
                    <a:pt x="4611946" y="3189636"/>
                    <a:pt x="4604905" y="3203718"/>
                  </a:cubicBezTo>
                  <a:close/>
                  <a:moveTo>
                    <a:pt x="4396018" y="3689557"/>
                  </a:moveTo>
                  <a:cubicBezTo>
                    <a:pt x="4393671" y="3691904"/>
                    <a:pt x="4393671" y="3696598"/>
                    <a:pt x="4391324" y="3698945"/>
                  </a:cubicBezTo>
                  <a:cubicBezTo>
                    <a:pt x="4374895" y="3729457"/>
                    <a:pt x="4356118" y="3762315"/>
                    <a:pt x="4339689" y="3792827"/>
                  </a:cubicBezTo>
                  <a:cubicBezTo>
                    <a:pt x="4337342" y="3795174"/>
                    <a:pt x="4337342" y="3797521"/>
                    <a:pt x="4334995" y="3799868"/>
                  </a:cubicBezTo>
                  <a:cubicBezTo>
                    <a:pt x="4323260" y="3818645"/>
                    <a:pt x="4311524" y="3837421"/>
                    <a:pt x="4299789" y="3856197"/>
                  </a:cubicBezTo>
                  <a:cubicBezTo>
                    <a:pt x="4297442" y="3858544"/>
                    <a:pt x="4292748" y="3863238"/>
                    <a:pt x="4290401" y="3865586"/>
                  </a:cubicBezTo>
                  <a:cubicBezTo>
                    <a:pt x="4288054" y="3867932"/>
                    <a:pt x="4285707" y="3872627"/>
                    <a:pt x="4281013" y="3874974"/>
                  </a:cubicBezTo>
                  <a:cubicBezTo>
                    <a:pt x="4269277" y="3886709"/>
                    <a:pt x="4259889" y="3896097"/>
                    <a:pt x="4248154" y="3907832"/>
                  </a:cubicBezTo>
                  <a:cubicBezTo>
                    <a:pt x="4243460" y="3905485"/>
                    <a:pt x="4238766" y="3903138"/>
                    <a:pt x="4234072" y="3903138"/>
                  </a:cubicBezTo>
                  <a:cubicBezTo>
                    <a:pt x="4222337" y="3903138"/>
                    <a:pt x="4212948" y="3912527"/>
                    <a:pt x="4212948" y="3924262"/>
                  </a:cubicBezTo>
                  <a:cubicBezTo>
                    <a:pt x="4212948" y="3928956"/>
                    <a:pt x="4215296" y="3931303"/>
                    <a:pt x="4217643" y="3935997"/>
                  </a:cubicBezTo>
                  <a:cubicBezTo>
                    <a:pt x="4215296" y="3935997"/>
                    <a:pt x="4215296" y="3938344"/>
                    <a:pt x="4212948" y="3938344"/>
                  </a:cubicBezTo>
                  <a:cubicBezTo>
                    <a:pt x="4212948" y="3935997"/>
                    <a:pt x="4212948" y="3935997"/>
                    <a:pt x="4212948" y="3933650"/>
                  </a:cubicBezTo>
                  <a:cubicBezTo>
                    <a:pt x="4212948" y="3919567"/>
                    <a:pt x="4210601" y="3905485"/>
                    <a:pt x="4210601" y="3891403"/>
                  </a:cubicBezTo>
                  <a:cubicBezTo>
                    <a:pt x="4219990" y="3891403"/>
                    <a:pt x="4229378" y="3882015"/>
                    <a:pt x="4229378" y="3872627"/>
                  </a:cubicBezTo>
                  <a:cubicBezTo>
                    <a:pt x="4229378" y="3865586"/>
                    <a:pt x="4227031" y="3860891"/>
                    <a:pt x="4222337" y="3856197"/>
                  </a:cubicBezTo>
                  <a:cubicBezTo>
                    <a:pt x="4241113" y="3832727"/>
                    <a:pt x="4259889" y="3809256"/>
                    <a:pt x="4276319" y="3783439"/>
                  </a:cubicBezTo>
                  <a:cubicBezTo>
                    <a:pt x="4278666" y="3778745"/>
                    <a:pt x="4283360" y="3774051"/>
                    <a:pt x="4285707" y="3769357"/>
                  </a:cubicBezTo>
                  <a:cubicBezTo>
                    <a:pt x="4330301" y="3736498"/>
                    <a:pt x="4370201" y="3698945"/>
                    <a:pt x="4410100" y="3661392"/>
                  </a:cubicBezTo>
                  <a:cubicBezTo>
                    <a:pt x="4405406" y="3670781"/>
                    <a:pt x="4400712" y="3680169"/>
                    <a:pt x="4396018" y="3689557"/>
                  </a:cubicBezTo>
                  <a:close/>
                  <a:moveTo>
                    <a:pt x="4257542" y="3900791"/>
                  </a:moveTo>
                  <a:cubicBezTo>
                    <a:pt x="4255195" y="3903138"/>
                    <a:pt x="4252848" y="3905485"/>
                    <a:pt x="4250501" y="3905485"/>
                  </a:cubicBezTo>
                  <a:cubicBezTo>
                    <a:pt x="4250501" y="3905485"/>
                    <a:pt x="4250501" y="3905485"/>
                    <a:pt x="4250501" y="3905485"/>
                  </a:cubicBezTo>
                  <a:cubicBezTo>
                    <a:pt x="4257542" y="3898444"/>
                    <a:pt x="4266931" y="3889056"/>
                    <a:pt x="4273972" y="3882015"/>
                  </a:cubicBezTo>
                  <a:cubicBezTo>
                    <a:pt x="4278666" y="3877321"/>
                    <a:pt x="4285707" y="3870280"/>
                    <a:pt x="4290401" y="3865586"/>
                  </a:cubicBezTo>
                  <a:cubicBezTo>
                    <a:pt x="4292748" y="3863238"/>
                    <a:pt x="4292748" y="3863238"/>
                    <a:pt x="4295095" y="3860891"/>
                  </a:cubicBezTo>
                  <a:cubicBezTo>
                    <a:pt x="4292748" y="3865586"/>
                    <a:pt x="4288054" y="3872627"/>
                    <a:pt x="4285707" y="3877321"/>
                  </a:cubicBezTo>
                  <a:cubicBezTo>
                    <a:pt x="4285707" y="3877321"/>
                    <a:pt x="4283360" y="3879668"/>
                    <a:pt x="4283360" y="3879668"/>
                  </a:cubicBezTo>
                  <a:cubicBezTo>
                    <a:pt x="4273972" y="3889056"/>
                    <a:pt x="4266931" y="3893750"/>
                    <a:pt x="4257542" y="3900791"/>
                  </a:cubicBezTo>
                  <a:close/>
                  <a:moveTo>
                    <a:pt x="4215296" y="3943038"/>
                  </a:moveTo>
                  <a:cubicBezTo>
                    <a:pt x="4215296" y="3943038"/>
                    <a:pt x="4215296" y="3940691"/>
                    <a:pt x="4215296" y="3940691"/>
                  </a:cubicBezTo>
                  <a:cubicBezTo>
                    <a:pt x="4217643" y="3938344"/>
                    <a:pt x="4219990" y="3935997"/>
                    <a:pt x="4222337" y="3935997"/>
                  </a:cubicBezTo>
                  <a:cubicBezTo>
                    <a:pt x="4222337" y="3935997"/>
                    <a:pt x="4222337" y="3935997"/>
                    <a:pt x="4222337" y="3935997"/>
                  </a:cubicBezTo>
                  <a:cubicBezTo>
                    <a:pt x="4219990" y="3938344"/>
                    <a:pt x="4217643" y="3940691"/>
                    <a:pt x="4215296" y="3943038"/>
                  </a:cubicBezTo>
                  <a:cubicBezTo>
                    <a:pt x="4215296" y="3943038"/>
                    <a:pt x="4215296" y="3943038"/>
                    <a:pt x="4215296" y="3943038"/>
                  </a:cubicBezTo>
                  <a:close/>
                  <a:moveTo>
                    <a:pt x="4144884" y="3987632"/>
                  </a:moveTo>
                  <a:cubicBezTo>
                    <a:pt x="4133149" y="3997020"/>
                    <a:pt x="4121414" y="4006408"/>
                    <a:pt x="4107331" y="4013449"/>
                  </a:cubicBezTo>
                  <a:cubicBezTo>
                    <a:pt x="4095596" y="4020490"/>
                    <a:pt x="4083861" y="4027532"/>
                    <a:pt x="4074473" y="4034573"/>
                  </a:cubicBezTo>
                  <a:cubicBezTo>
                    <a:pt x="4060390" y="4043961"/>
                    <a:pt x="4048655" y="4051002"/>
                    <a:pt x="4034573" y="4058043"/>
                  </a:cubicBezTo>
                  <a:cubicBezTo>
                    <a:pt x="4022837" y="4065085"/>
                    <a:pt x="4011102" y="4072125"/>
                    <a:pt x="3999367" y="4079167"/>
                  </a:cubicBezTo>
                  <a:cubicBezTo>
                    <a:pt x="3985285" y="4086208"/>
                    <a:pt x="3973550" y="4095596"/>
                    <a:pt x="3959467" y="4102637"/>
                  </a:cubicBezTo>
                  <a:cubicBezTo>
                    <a:pt x="3947732" y="4109678"/>
                    <a:pt x="3935997" y="4116720"/>
                    <a:pt x="3921915" y="4121414"/>
                  </a:cubicBezTo>
                  <a:cubicBezTo>
                    <a:pt x="3907832" y="4128455"/>
                    <a:pt x="3893750" y="4135496"/>
                    <a:pt x="3879668" y="4142537"/>
                  </a:cubicBezTo>
                  <a:cubicBezTo>
                    <a:pt x="3867933" y="4149578"/>
                    <a:pt x="3853850" y="4154272"/>
                    <a:pt x="3842115" y="4161313"/>
                  </a:cubicBezTo>
                  <a:cubicBezTo>
                    <a:pt x="3828033" y="4168354"/>
                    <a:pt x="3813950" y="4175396"/>
                    <a:pt x="3797521" y="4180090"/>
                  </a:cubicBezTo>
                  <a:cubicBezTo>
                    <a:pt x="3785786" y="4184784"/>
                    <a:pt x="3771704" y="4191825"/>
                    <a:pt x="3757622" y="4196519"/>
                  </a:cubicBezTo>
                  <a:cubicBezTo>
                    <a:pt x="3743539" y="4203560"/>
                    <a:pt x="3727110" y="4208254"/>
                    <a:pt x="3710681" y="4215296"/>
                  </a:cubicBezTo>
                  <a:cubicBezTo>
                    <a:pt x="3696598" y="4219990"/>
                    <a:pt x="3684863" y="4224684"/>
                    <a:pt x="3670781" y="4229378"/>
                  </a:cubicBezTo>
                  <a:cubicBezTo>
                    <a:pt x="3654351" y="4234072"/>
                    <a:pt x="3640269" y="4241113"/>
                    <a:pt x="3623840" y="4245807"/>
                  </a:cubicBezTo>
                  <a:cubicBezTo>
                    <a:pt x="3609758" y="4250501"/>
                    <a:pt x="3598022" y="4255195"/>
                    <a:pt x="3583940" y="4259889"/>
                  </a:cubicBezTo>
                  <a:cubicBezTo>
                    <a:pt x="3567511" y="4264584"/>
                    <a:pt x="3551081" y="4269278"/>
                    <a:pt x="3534652" y="4273972"/>
                  </a:cubicBezTo>
                  <a:cubicBezTo>
                    <a:pt x="3520570" y="4278666"/>
                    <a:pt x="3506487" y="4281013"/>
                    <a:pt x="3494752" y="4285707"/>
                  </a:cubicBezTo>
                  <a:cubicBezTo>
                    <a:pt x="3478323" y="4290401"/>
                    <a:pt x="3459546" y="4295095"/>
                    <a:pt x="3443117" y="4297442"/>
                  </a:cubicBezTo>
                  <a:cubicBezTo>
                    <a:pt x="3429035" y="4299789"/>
                    <a:pt x="3414953" y="4304483"/>
                    <a:pt x="3400870" y="4306830"/>
                  </a:cubicBezTo>
                  <a:cubicBezTo>
                    <a:pt x="3382094" y="4311525"/>
                    <a:pt x="3365664" y="4313871"/>
                    <a:pt x="3346888" y="4318565"/>
                  </a:cubicBezTo>
                  <a:cubicBezTo>
                    <a:pt x="3342194" y="4318565"/>
                    <a:pt x="3337500" y="4320913"/>
                    <a:pt x="3332806" y="4320913"/>
                  </a:cubicBezTo>
                  <a:cubicBezTo>
                    <a:pt x="3342194" y="4318565"/>
                    <a:pt x="3351582" y="4316219"/>
                    <a:pt x="3360970" y="4313871"/>
                  </a:cubicBezTo>
                  <a:cubicBezTo>
                    <a:pt x="3375053" y="4311525"/>
                    <a:pt x="3386788" y="4306830"/>
                    <a:pt x="3400870" y="4304483"/>
                  </a:cubicBezTo>
                  <a:cubicBezTo>
                    <a:pt x="3412605" y="4302136"/>
                    <a:pt x="3424341" y="4297442"/>
                    <a:pt x="3438423" y="4295095"/>
                  </a:cubicBezTo>
                  <a:cubicBezTo>
                    <a:pt x="3452505" y="4290401"/>
                    <a:pt x="3464241" y="4288054"/>
                    <a:pt x="3478323" y="4283360"/>
                  </a:cubicBezTo>
                  <a:cubicBezTo>
                    <a:pt x="3490058" y="4278666"/>
                    <a:pt x="3501793" y="4276319"/>
                    <a:pt x="3513528" y="4271625"/>
                  </a:cubicBezTo>
                  <a:cubicBezTo>
                    <a:pt x="3525264" y="4266930"/>
                    <a:pt x="3539346" y="4262236"/>
                    <a:pt x="3551081" y="4259889"/>
                  </a:cubicBezTo>
                  <a:cubicBezTo>
                    <a:pt x="3562817" y="4255195"/>
                    <a:pt x="3574552" y="4250501"/>
                    <a:pt x="3586287" y="4245807"/>
                  </a:cubicBezTo>
                  <a:cubicBezTo>
                    <a:pt x="3598022" y="4241113"/>
                    <a:pt x="3612104" y="4236419"/>
                    <a:pt x="3623840" y="4231725"/>
                  </a:cubicBezTo>
                  <a:cubicBezTo>
                    <a:pt x="3635575" y="4227031"/>
                    <a:pt x="3647310" y="4222337"/>
                    <a:pt x="3659045" y="4217643"/>
                  </a:cubicBezTo>
                  <a:cubicBezTo>
                    <a:pt x="3670781" y="4212948"/>
                    <a:pt x="3682516" y="4208254"/>
                    <a:pt x="3696598" y="4201213"/>
                  </a:cubicBezTo>
                  <a:cubicBezTo>
                    <a:pt x="3708333" y="4196519"/>
                    <a:pt x="3720069" y="4189478"/>
                    <a:pt x="3731804" y="4184784"/>
                  </a:cubicBezTo>
                  <a:cubicBezTo>
                    <a:pt x="3743539" y="4180090"/>
                    <a:pt x="3755274" y="4173049"/>
                    <a:pt x="3767010" y="4168354"/>
                  </a:cubicBezTo>
                  <a:cubicBezTo>
                    <a:pt x="3771704" y="4166007"/>
                    <a:pt x="3776398" y="4163660"/>
                    <a:pt x="3781092" y="4161313"/>
                  </a:cubicBezTo>
                  <a:cubicBezTo>
                    <a:pt x="3785786" y="4158966"/>
                    <a:pt x="3788133" y="4158966"/>
                    <a:pt x="3792827" y="4156619"/>
                  </a:cubicBezTo>
                  <a:cubicBezTo>
                    <a:pt x="3804562" y="4151925"/>
                    <a:pt x="3818645" y="4147231"/>
                    <a:pt x="3830380" y="4142537"/>
                  </a:cubicBezTo>
                  <a:cubicBezTo>
                    <a:pt x="3842115" y="4137843"/>
                    <a:pt x="3851503" y="4133149"/>
                    <a:pt x="3863239" y="4130802"/>
                  </a:cubicBezTo>
                  <a:cubicBezTo>
                    <a:pt x="3874974" y="4126108"/>
                    <a:pt x="3889056" y="4121414"/>
                    <a:pt x="3900791" y="4114372"/>
                  </a:cubicBezTo>
                  <a:cubicBezTo>
                    <a:pt x="3910180" y="4109678"/>
                    <a:pt x="3921915" y="4104984"/>
                    <a:pt x="3931303" y="4100290"/>
                  </a:cubicBezTo>
                  <a:cubicBezTo>
                    <a:pt x="3943038" y="4095596"/>
                    <a:pt x="3954773" y="4088555"/>
                    <a:pt x="3966509" y="4083861"/>
                  </a:cubicBezTo>
                  <a:cubicBezTo>
                    <a:pt x="3975897" y="4079167"/>
                    <a:pt x="3987632" y="4074473"/>
                    <a:pt x="3997020" y="4069779"/>
                  </a:cubicBezTo>
                  <a:cubicBezTo>
                    <a:pt x="4008755" y="4062737"/>
                    <a:pt x="4020491" y="4058043"/>
                    <a:pt x="4032226" y="4051002"/>
                  </a:cubicBezTo>
                  <a:cubicBezTo>
                    <a:pt x="4041614" y="4046308"/>
                    <a:pt x="4051002" y="4041614"/>
                    <a:pt x="4060390" y="4034573"/>
                  </a:cubicBezTo>
                  <a:cubicBezTo>
                    <a:pt x="4072126" y="4027532"/>
                    <a:pt x="4083861" y="4020490"/>
                    <a:pt x="4095596" y="4013449"/>
                  </a:cubicBezTo>
                  <a:cubicBezTo>
                    <a:pt x="4104984" y="4008755"/>
                    <a:pt x="4114372" y="4001714"/>
                    <a:pt x="4123761" y="3997020"/>
                  </a:cubicBezTo>
                  <a:cubicBezTo>
                    <a:pt x="4135496" y="3989979"/>
                    <a:pt x="4144884" y="3982938"/>
                    <a:pt x="4156619" y="3975897"/>
                  </a:cubicBezTo>
                  <a:cubicBezTo>
                    <a:pt x="4166007" y="3971203"/>
                    <a:pt x="4173049" y="3964162"/>
                    <a:pt x="4182437" y="3959468"/>
                  </a:cubicBezTo>
                  <a:cubicBezTo>
                    <a:pt x="4180090" y="3961814"/>
                    <a:pt x="4180090" y="3961814"/>
                    <a:pt x="4177743" y="3964162"/>
                  </a:cubicBezTo>
                  <a:cubicBezTo>
                    <a:pt x="4166007" y="3971203"/>
                    <a:pt x="4156619" y="3978244"/>
                    <a:pt x="4144884" y="3987632"/>
                  </a:cubicBezTo>
                  <a:close/>
                  <a:moveTo>
                    <a:pt x="3123919" y="4356118"/>
                  </a:moveTo>
                  <a:cubicBezTo>
                    <a:pt x="3116878" y="4356118"/>
                    <a:pt x="3109837" y="4358466"/>
                    <a:pt x="3102795" y="4358466"/>
                  </a:cubicBezTo>
                  <a:cubicBezTo>
                    <a:pt x="3102795" y="4358466"/>
                    <a:pt x="3102795" y="4358466"/>
                    <a:pt x="3102795" y="4358466"/>
                  </a:cubicBezTo>
                  <a:cubicBezTo>
                    <a:pt x="3107489" y="4358466"/>
                    <a:pt x="3112184" y="4358466"/>
                    <a:pt x="3114531" y="4356118"/>
                  </a:cubicBezTo>
                  <a:cubicBezTo>
                    <a:pt x="3130960" y="4353771"/>
                    <a:pt x="3145042" y="4351424"/>
                    <a:pt x="3161472" y="4351424"/>
                  </a:cubicBezTo>
                  <a:cubicBezTo>
                    <a:pt x="3166166" y="4351424"/>
                    <a:pt x="3173207" y="4349077"/>
                    <a:pt x="3177901" y="4349077"/>
                  </a:cubicBezTo>
                  <a:cubicBezTo>
                    <a:pt x="3173207" y="4349077"/>
                    <a:pt x="3170860" y="4351424"/>
                    <a:pt x="3166166" y="4351424"/>
                  </a:cubicBezTo>
                  <a:cubicBezTo>
                    <a:pt x="3152083" y="4353771"/>
                    <a:pt x="3138001" y="4356118"/>
                    <a:pt x="3123919" y="4356118"/>
                  </a:cubicBezTo>
                  <a:close/>
                  <a:moveTo>
                    <a:pt x="3062896" y="4407753"/>
                  </a:moveTo>
                  <a:cubicBezTo>
                    <a:pt x="3060548" y="4414794"/>
                    <a:pt x="3055854" y="4421836"/>
                    <a:pt x="3053508" y="4426530"/>
                  </a:cubicBezTo>
                  <a:cubicBezTo>
                    <a:pt x="3051160" y="4433571"/>
                    <a:pt x="3046466" y="4438265"/>
                    <a:pt x="3044119" y="4445306"/>
                  </a:cubicBezTo>
                  <a:cubicBezTo>
                    <a:pt x="3041772" y="4452347"/>
                    <a:pt x="3037078" y="4459388"/>
                    <a:pt x="3034731" y="4464083"/>
                  </a:cubicBezTo>
                  <a:cubicBezTo>
                    <a:pt x="3032384" y="4471123"/>
                    <a:pt x="3030037" y="4475818"/>
                    <a:pt x="3025343" y="4482859"/>
                  </a:cubicBezTo>
                  <a:cubicBezTo>
                    <a:pt x="3022996" y="4489900"/>
                    <a:pt x="3018302" y="4494594"/>
                    <a:pt x="3015955" y="4501635"/>
                  </a:cubicBezTo>
                  <a:cubicBezTo>
                    <a:pt x="3013608" y="4506329"/>
                    <a:pt x="3011261" y="4513370"/>
                    <a:pt x="3006567" y="4518064"/>
                  </a:cubicBezTo>
                  <a:cubicBezTo>
                    <a:pt x="3004219" y="4525106"/>
                    <a:pt x="2999525" y="4529800"/>
                    <a:pt x="2997178" y="4536841"/>
                  </a:cubicBezTo>
                  <a:cubicBezTo>
                    <a:pt x="2997178" y="4536841"/>
                    <a:pt x="2997178" y="4536841"/>
                    <a:pt x="2997178" y="4539188"/>
                  </a:cubicBezTo>
                  <a:cubicBezTo>
                    <a:pt x="2992484" y="4539188"/>
                    <a:pt x="2987790" y="4541535"/>
                    <a:pt x="2983096" y="4541535"/>
                  </a:cubicBezTo>
                  <a:cubicBezTo>
                    <a:pt x="2973708" y="4543882"/>
                    <a:pt x="2966667" y="4543882"/>
                    <a:pt x="2957279" y="4546229"/>
                  </a:cubicBezTo>
                  <a:cubicBezTo>
                    <a:pt x="2957279" y="4546229"/>
                    <a:pt x="2959626" y="4543882"/>
                    <a:pt x="2959626" y="4543882"/>
                  </a:cubicBezTo>
                  <a:cubicBezTo>
                    <a:pt x="2964320" y="4536841"/>
                    <a:pt x="2969014" y="4532147"/>
                    <a:pt x="2973708" y="4525106"/>
                  </a:cubicBezTo>
                  <a:cubicBezTo>
                    <a:pt x="2978402" y="4520412"/>
                    <a:pt x="2983096" y="4513370"/>
                    <a:pt x="2985443" y="4508676"/>
                  </a:cubicBezTo>
                  <a:cubicBezTo>
                    <a:pt x="2990137" y="4501635"/>
                    <a:pt x="2994831" y="4496941"/>
                    <a:pt x="2999525" y="4489900"/>
                  </a:cubicBezTo>
                  <a:cubicBezTo>
                    <a:pt x="3004219" y="4485206"/>
                    <a:pt x="3006567" y="4478165"/>
                    <a:pt x="3011261" y="4471123"/>
                  </a:cubicBezTo>
                  <a:cubicBezTo>
                    <a:pt x="3015955" y="4464083"/>
                    <a:pt x="3020649" y="4457041"/>
                    <a:pt x="3025343" y="4450000"/>
                  </a:cubicBezTo>
                  <a:cubicBezTo>
                    <a:pt x="3030037" y="4442959"/>
                    <a:pt x="3034731" y="4438265"/>
                    <a:pt x="3037078" y="4431224"/>
                  </a:cubicBezTo>
                  <a:cubicBezTo>
                    <a:pt x="3041772" y="4424183"/>
                    <a:pt x="3046466" y="4417142"/>
                    <a:pt x="3051160" y="4410100"/>
                  </a:cubicBezTo>
                  <a:cubicBezTo>
                    <a:pt x="3055854" y="4403059"/>
                    <a:pt x="3058202" y="4398365"/>
                    <a:pt x="3062896" y="4391324"/>
                  </a:cubicBezTo>
                  <a:cubicBezTo>
                    <a:pt x="3065243" y="4386630"/>
                    <a:pt x="3067590" y="4384283"/>
                    <a:pt x="3069937" y="4379589"/>
                  </a:cubicBezTo>
                  <a:cubicBezTo>
                    <a:pt x="3069937" y="4379589"/>
                    <a:pt x="3069937" y="4379589"/>
                    <a:pt x="3069937" y="4379589"/>
                  </a:cubicBezTo>
                  <a:cubicBezTo>
                    <a:pt x="3067590" y="4381936"/>
                    <a:pt x="3067590" y="4384283"/>
                    <a:pt x="3067590" y="4386630"/>
                  </a:cubicBezTo>
                  <a:cubicBezTo>
                    <a:pt x="3067590" y="4393671"/>
                    <a:pt x="3065243" y="4400712"/>
                    <a:pt x="3062896" y="4407753"/>
                  </a:cubicBezTo>
                  <a:close/>
                  <a:moveTo>
                    <a:pt x="2924420" y="4553270"/>
                  </a:moveTo>
                  <a:cubicBezTo>
                    <a:pt x="2912685" y="4555617"/>
                    <a:pt x="2900949" y="4557964"/>
                    <a:pt x="2889214" y="4557964"/>
                  </a:cubicBezTo>
                  <a:cubicBezTo>
                    <a:pt x="2879826" y="4560311"/>
                    <a:pt x="2872785" y="4560311"/>
                    <a:pt x="2863397" y="4562658"/>
                  </a:cubicBezTo>
                  <a:cubicBezTo>
                    <a:pt x="2851661" y="4565005"/>
                    <a:pt x="2839926" y="4565005"/>
                    <a:pt x="2828191" y="4567352"/>
                  </a:cubicBezTo>
                  <a:cubicBezTo>
                    <a:pt x="2818803" y="4567352"/>
                    <a:pt x="2811762" y="4569700"/>
                    <a:pt x="2804721" y="4572047"/>
                  </a:cubicBezTo>
                  <a:cubicBezTo>
                    <a:pt x="2792985" y="4574394"/>
                    <a:pt x="2781250" y="4574394"/>
                    <a:pt x="2769515" y="4576741"/>
                  </a:cubicBezTo>
                  <a:cubicBezTo>
                    <a:pt x="2762474" y="4576741"/>
                    <a:pt x="2753086" y="4579088"/>
                    <a:pt x="2746044" y="4579088"/>
                  </a:cubicBezTo>
                  <a:cubicBezTo>
                    <a:pt x="2741350" y="4579088"/>
                    <a:pt x="2736656" y="4579088"/>
                    <a:pt x="2731962" y="4581435"/>
                  </a:cubicBezTo>
                  <a:cubicBezTo>
                    <a:pt x="2743697" y="4520412"/>
                    <a:pt x="2753086" y="4452347"/>
                    <a:pt x="2764821" y="4374895"/>
                  </a:cubicBezTo>
                  <a:cubicBezTo>
                    <a:pt x="2778903" y="4374895"/>
                    <a:pt x="2792985" y="4374895"/>
                    <a:pt x="2807068" y="4374895"/>
                  </a:cubicBezTo>
                  <a:lnTo>
                    <a:pt x="2807068" y="4374895"/>
                  </a:ln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42273" y="4374895"/>
                    <a:pt x="2875132" y="4374895"/>
                    <a:pt x="2910338" y="4372548"/>
                  </a:cubicBezTo>
                  <a:cubicBezTo>
                    <a:pt x="2924420" y="4372548"/>
                    <a:pt x="2936155" y="4370201"/>
                    <a:pt x="2950237" y="4370201"/>
                  </a:cubicBezTo>
                  <a:cubicBezTo>
                    <a:pt x="2971361" y="4370201"/>
                    <a:pt x="2992484" y="4367854"/>
                    <a:pt x="3013608" y="4367854"/>
                  </a:cubicBezTo>
                  <a:cubicBezTo>
                    <a:pt x="3027690" y="4367854"/>
                    <a:pt x="3044119" y="4365506"/>
                    <a:pt x="3058202" y="4363160"/>
                  </a:cubicBezTo>
                  <a:cubicBezTo>
                    <a:pt x="3060548" y="4363160"/>
                    <a:pt x="3060548" y="4363160"/>
                    <a:pt x="3062896" y="4363160"/>
                  </a:cubicBezTo>
                  <a:cubicBezTo>
                    <a:pt x="3062896" y="4363160"/>
                    <a:pt x="3062896" y="4363160"/>
                    <a:pt x="3062896" y="4363160"/>
                  </a:cubicBezTo>
                  <a:cubicBezTo>
                    <a:pt x="3062896" y="4370201"/>
                    <a:pt x="3067590" y="4374895"/>
                    <a:pt x="3072284" y="4379589"/>
                  </a:cubicBezTo>
                  <a:cubicBezTo>
                    <a:pt x="3032384" y="4442959"/>
                    <a:pt x="2994831" y="4499288"/>
                    <a:pt x="2957279" y="4548576"/>
                  </a:cubicBezTo>
                  <a:cubicBezTo>
                    <a:pt x="2954932" y="4548576"/>
                    <a:pt x="2952585" y="4548576"/>
                    <a:pt x="2952585" y="4548576"/>
                  </a:cubicBezTo>
                  <a:cubicBezTo>
                    <a:pt x="2943196" y="4550923"/>
                    <a:pt x="2933808" y="4553270"/>
                    <a:pt x="2924420" y="4553270"/>
                  </a:cubicBezTo>
                  <a:close/>
                  <a:moveTo>
                    <a:pt x="2649816" y="4614293"/>
                  </a:moveTo>
                  <a:cubicBezTo>
                    <a:pt x="2631039" y="4611946"/>
                    <a:pt x="2614610" y="4611946"/>
                    <a:pt x="2595833" y="4609599"/>
                  </a:cubicBezTo>
                  <a:cubicBezTo>
                    <a:pt x="2584098" y="4607252"/>
                    <a:pt x="2572363" y="4607252"/>
                    <a:pt x="2560628" y="4604905"/>
                  </a:cubicBezTo>
                  <a:cubicBezTo>
                    <a:pt x="2548892" y="4602558"/>
                    <a:pt x="2537157" y="4602558"/>
                    <a:pt x="2525422" y="4600211"/>
                  </a:cubicBezTo>
                  <a:cubicBezTo>
                    <a:pt x="2525422" y="4600211"/>
                    <a:pt x="2525422" y="4600211"/>
                    <a:pt x="2525422" y="4597864"/>
                  </a:cubicBezTo>
                  <a:cubicBezTo>
                    <a:pt x="2530116" y="4597864"/>
                    <a:pt x="2537157" y="4597864"/>
                    <a:pt x="2541851" y="4597864"/>
                  </a:cubicBezTo>
                  <a:cubicBezTo>
                    <a:pt x="2551239" y="4597864"/>
                    <a:pt x="2560628" y="4597864"/>
                    <a:pt x="2570016" y="4597864"/>
                  </a:cubicBezTo>
                  <a:cubicBezTo>
                    <a:pt x="2581751" y="4597864"/>
                    <a:pt x="2591139" y="4595517"/>
                    <a:pt x="2602875" y="4595517"/>
                  </a:cubicBezTo>
                  <a:cubicBezTo>
                    <a:pt x="2612263" y="4595517"/>
                    <a:pt x="2621651" y="4595517"/>
                    <a:pt x="2631039" y="4593170"/>
                  </a:cubicBezTo>
                  <a:cubicBezTo>
                    <a:pt x="2642774" y="4593170"/>
                    <a:pt x="2652163" y="4590823"/>
                    <a:pt x="2663898" y="4590823"/>
                  </a:cubicBezTo>
                  <a:cubicBezTo>
                    <a:pt x="2673286" y="4590823"/>
                    <a:pt x="2682674" y="4588476"/>
                    <a:pt x="2692062" y="4588476"/>
                  </a:cubicBezTo>
                  <a:cubicBezTo>
                    <a:pt x="2703797" y="4588476"/>
                    <a:pt x="2713186" y="4586129"/>
                    <a:pt x="2724921" y="4586129"/>
                  </a:cubicBezTo>
                  <a:cubicBezTo>
                    <a:pt x="2727268" y="4586129"/>
                    <a:pt x="2731962" y="4586129"/>
                    <a:pt x="2734309" y="4586129"/>
                  </a:cubicBezTo>
                  <a:cubicBezTo>
                    <a:pt x="2734309" y="4586129"/>
                    <a:pt x="2734309" y="4588476"/>
                    <a:pt x="2734309" y="4590823"/>
                  </a:cubicBezTo>
                  <a:cubicBezTo>
                    <a:pt x="2734309" y="4590823"/>
                    <a:pt x="2731962" y="4590823"/>
                    <a:pt x="2731962" y="4590823"/>
                  </a:cubicBezTo>
                  <a:cubicBezTo>
                    <a:pt x="2720227" y="4590823"/>
                    <a:pt x="2710839" y="4600211"/>
                    <a:pt x="2710839" y="4611946"/>
                  </a:cubicBezTo>
                  <a:cubicBezTo>
                    <a:pt x="2710839" y="4616641"/>
                    <a:pt x="2713186" y="4621335"/>
                    <a:pt x="2715533" y="4623681"/>
                  </a:cubicBezTo>
                  <a:cubicBezTo>
                    <a:pt x="2706145" y="4623681"/>
                    <a:pt x="2696756" y="4623681"/>
                    <a:pt x="2687368" y="4621335"/>
                  </a:cubicBezTo>
                  <a:cubicBezTo>
                    <a:pt x="2670939" y="4616641"/>
                    <a:pt x="2659204" y="4614293"/>
                    <a:pt x="2649816" y="4614293"/>
                  </a:cubicBezTo>
                  <a:close/>
                  <a:moveTo>
                    <a:pt x="2422152" y="4600211"/>
                  </a:moveTo>
                  <a:cubicBezTo>
                    <a:pt x="2393987" y="4600211"/>
                    <a:pt x="2368170" y="4602558"/>
                    <a:pt x="2340005" y="4602558"/>
                  </a:cubicBezTo>
                  <a:cubicBezTo>
                    <a:pt x="2304800" y="4602558"/>
                    <a:pt x="2269594" y="4602558"/>
                    <a:pt x="2236735" y="4600211"/>
                  </a:cubicBezTo>
                  <a:cubicBezTo>
                    <a:pt x="2227347" y="4600211"/>
                    <a:pt x="2215612" y="4597864"/>
                    <a:pt x="2206224" y="4597864"/>
                  </a:cubicBezTo>
                  <a:cubicBezTo>
                    <a:pt x="2182753" y="4595517"/>
                    <a:pt x="2156936" y="4595517"/>
                    <a:pt x="2133465" y="4593170"/>
                  </a:cubicBezTo>
                  <a:cubicBezTo>
                    <a:pt x="2121730" y="4593170"/>
                    <a:pt x="2107648" y="4590823"/>
                    <a:pt x="2095913" y="4588476"/>
                  </a:cubicBezTo>
                  <a:cubicBezTo>
                    <a:pt x="2074789" y="4586129"/>
                    <a:pt x="2053666" y="4583782"/>
                    <a:pt x="2032542" y="4581435"/>
                  </a:cubicBezTo>
                  <a:cubicBezTo>
                    <a:pt x="2018460" y="4579088"/>
                    <a:pt x="2006725" y="4576741"/>
                    <a:pt x="1992642" y="4576741"/>
                  </a:cubicBezTo>
                  <a:cubicBezTo>
                    <a:pt x="1971519" y="4574394"/>
                    <a:pt x="1952743" y="4572047"/>
                    <a:pt x="1931619" y="4567352"/>
                  </a:cubicBezTo>
                  <a:cubicBezTo>
                    <a:pt x="1917537" y="4565005"/>
                    <a:pt x="1903455" y="4562658"/>
                    <a:pt x="1889372" y="4560311"/>
                  </a:cubicBezTo>
                  <a:cubicBezTo>
                    <a:pt x="1870596" y="4557964"/>
                    <a:pt x="1849473" y="4553270"/>
                    <a:pt x="1830696" y="4550923"/>
                  </a:cubicBezTo>
                  <a:cubicBezTo>
                    <a:pt x="1816614" y="4548576"/>
                    <a:pt x="1802532" y="4543882"/>
                    <a:pt x="1788449" y="4541535"/>
                  </a:cubicBezTo>
                  <a:cubicBezTo>
                    <a:pt x="1769673" y="4536841"/>
                    <a:pt x="1750897" y="4534494"/>
                    <a:pt x="1732120" y="4529800"/>
                  </a:cubicBezTo>
                  <a:cubicBezTo>
                    <a:pt x="1718038" y="4527453"/>
                    <a:pt x="1703956" y="4522759"/>
                    <a:pt x="1687526" y="4518064"/>
                  </a:cubicBezTo>
                  <a:cubicBezTo>
                    <a:pt x="1668750" y="4513370"/>
                    <a:pt x="1652321" y="4508676"/>
                    <a:pt x="1633544" y="4503982"/>
                  </a:cubicBezTo>
                  <a:cubicBezTo>
                    <a:pt x="1619462" y="4499288"/>
                    <a:pt x="1603033" y="4494594"/>
                    <a:pt x="1588950" y="4489900"/>
                  </a:cubicBezTo>
                  <a:cubicBezTo>
                    <a:pt x="1577215" y="4487553"/>
                    <a:pt x="1567827" y="4482859"/>
                    <a:pt x="1556092" y="4480512"/>
                  </a:cubicBezTo>
                  <a:cubicBezTo>
                    <a:pt x="1556092" y="4480512"/>
                    <a:pt x="1556092" y="4478165"/>
                    <a:pt x="1556092" y="4478165"/>
                  </a:cubicBezTo>
                  <a:cubicBezTo>
                    <a:pt x="1560786" y="4478165"/>
                    <a:pt x="1565480" y="4480512"/>
                    <a:pt x="1570174" y="4480512"/>
                  </a:cubicBezTo>
                  <a:cubicBezTo>
                    <a:pt x="1579562" y="4480512"/>
                    <a:pt x="1586603" y="4482859"/>
                    <a:pt x="1595992" y="4482859"/>
                  </a:cubicBezTo>
                  <a:cubicBezTo>
                    <a:pt x="1607727" y="4485206"/>
                    <a:pt x="1619462" y="4485206"/>
                    <a:pt x="1631197" y="4485206"/>
                  </a:cubicBezTo>
                  <a:cubicBezTo>
                    <a:pt x="1638239" y="4485206"/>
                    <a:pt x="1647627" y="4487553"/>
                    <a:pt x="1654668" y="4487553"/>
                  </a:cubicBezTo>
                  <a:cubicBezTo>
                    <a:pt x="1668750" y="4487553"/>
                    <a:pt x="1682832" y="4489900"/>
                    <a:pt x="1694567" y="4489900"/>
                  </a:cubicBezTo>
                  <a:cubicBezTo>
                    <a:pt x="1701609" y="4489900"/>
                    <a:pt x="1708650" y="4489900"/>
                    <a:pt x="1715691" y="4489900"/>
                  </a:cubicBezTo>
                  <a:cubicBezTo>
                    <a:pt x="1736814" y="4489900"/>
                    <a:pt x="1755591" y="4489900"/>
                    <a:pt x="1776714" y="4489900"/>
                  </a:cubicBezTo>
                  <a:cubicBezTo>
                    <a:pt x="1922231" y="4489900"/>
                    <a:pt x="2074789" y="4473471"/>
                    <a:pt x="2232041" y="4438265"/>
                  </a:cubicBezTo>
                  <a:cubicBezTo>
                    <a:pt x="2241429" y="4442959"/>
                    <a:pt x="2248471" y="4450000"/>
                    <a:pt x="2257859" y="4457041"/>
                  </a:cubicBezTo>
                  <a:cubicBezTo>
                    <a:pt x="2264900" y="4461735"/>
                    <a:pt x="2271941" y="4466429"/>
                    <a:pt x="2278982" y="4471123"/>
                  </a:cubicBezTo>
                  <a:cubicBezTo>
                    <a:pt x="2293064" y="4480512"/>
                    <a:pt x="2307147" y="4489900"/>
                    <a:pt x="2321229" y="4496941"/>
                  </a:cubicBezTo>
                  <a:cubicBezTo>
                    <a:pt x="2328270" y="4501635"/>
                    <a:pt x="2335311" y="4506329"/>
                    <a:pt x="2342352" y="4508676"/>
                  </a:cubicBezTo>
                  <a:cubicBezTo>
                    <a:pt x="2356435" y="4515718"/>
                    <a:pt x="2368170" y="4525106"/>
                    <a:pt x="2382252" y="4532147"/>
                  </a:cubicBezTo>
                  <a:cubicBezTo>
                    <a:pt x="2389293" y="4536841"/>
                    <a:pt x="2396334" y="4539188"/>
                    <a:pt x="2405723" y="4543882"/>
                  </a:cubicBezTo>
                  <a:cubicBezTo>
                    <a:pt x="2417458" y="4550923"/>
                    <a:pt x="2431540" y="4557964"/>
                    <a:pt x="2443275" y="4565005"/>
                  </a:cubicBezTo>
                  <a:cubicBezTo>
                    <a:pt x="2450317" y="4569700"/>
                    <a:pt x="2459705" y="4574394"/>
                    <a:pt x="2466746" y="4576741"/>
                  </a:cubicBezTo>
                  <a:cubicBezTo>
                    <a:pt x="2473787" y="4579088"/>
                    <a:pt x="2478481" y="4583782"/>
                    <a:pt x="2485522" y="4586129"/>
                  </a:cubicBezTo>
                  <a:cubicBezTo>
                    <a:pt x="2485522" y="4588476"/>
                    <a:pt x="2483175" y="4590823"/>
                    <a:pt x="2483175" y="4595517"/>
                  </a:cubicBezTo>
                  <a:cubicBezTo>
                    <a:pt x="2483175" y="4595517"/>
                    <a:pt x="2483175" y="4595517"/>
                    <a:pt x="2483175" y="4595517"/>
                  </a:cubicBezTo>
                  <a:cubicBezTo>
                    <a:pt x="2471440" y="4595517"/>
                    <a:pt x="2459705" y="4595517"/>
                    <a:pt x="2447970" y="4597864"/>
                  </a:cubicBezTo>
                  <a:cubicBezTo>
                    <a:pt x="2438581" y="4600211"/>
                    <a:pt x="2431540" y="4600211"/>
                    <a:pt x="2422152" y="4600211"/>
                  </a:cubicBezTo>
                  <a:close/>
                  <a:moveTo>
                    <a:pt x="1464557" y="4457041"/>
                  </a:moveTo>
                  <a:cubicBezTo>
                    <a:pt x="1452822" y="4454694"/>
                    <a:pt x="1441087" y="4452347"/>
                    <a:pt x="1429351" y="4447653"/>
                  </a:cubicBezTo>
                  <a:cubicBezTo>
                    <a:pt x="1419963" y="4445306"/>
                    <a:pt x="1408228" y="4442959"/>
                    <a:pt x="1398840" y="4440612"/>
                  </a:cubicBezTo>
                  <a:cubicBezTo>
                    <a:pt x="1387104" y="4438265"/>
                    <a:pt x="1375369" y="4433571"/>
                    <a:pt x="1363634" y="4431224"/>
                  </a:cubicBezTo>
                  <a:cubicBezTo>
                    <a:pt x="1354246" y="4428877"/>
                    <a:pt x="1342511" y="4426530"/>
                    <a:pt x="1333122" y="4421836"/>
                  </a:cubicBezTo>
                  <a:cubicBezTo>
                    <a:pt x="1321387" y="4417142"/>
                    <a:pt x="1309652" y="4414794"/>
                    <a:pt x="1297917" y="4410100"/>
                  </a:cubicBezTo>
                  <a:cubicBezTo>
                    <a:pt x="1288529" y="4407753"/>
                    <a:pt x="1279140" y="4403059"/>
                    <a:pt x="1267405" y="4400712"/>
                  </a:cubicBezTo>
                  <a:cubicBezTo>
                    <a:pt x="1255670" y="4396018"/>
                    <a:pt x="1241588" y="4391324"/>
                    <a:pt x="1229852" y="4386630"/>
                  </a:cubicBezTo>
                  <a:cubicBezTo>
                    <a:pt x="1220464" y="4384283"/>
                    <a:pt x="1211076" y="4379589"/>
                    <a:pt x="1204035" y="4377242"/>
                  </a:cubicBezTo>
                  <a:cubicBezTo>
                    <a:pt x="1187605" y="4370201"/>
                    <a:pt x="1173523" y="4365506"/>
                    <a:pt x="1159441" y="4358466"/>
                  </a:cubicBezTo>
                  <a:cubicBezTo>
                    <a:pt x="1154747" y="4356118"/>
                    <a:pt x="1147706" y="4353771"/>
                    <a:pt x="1143012" y="4351424"/>
                  </a:cubicBezTo>
                  <a:cubicBezTo>
                    <a:pt x="1121888" y="4342036"/>
                    <a:pt x="1100765" y="4332648"/>
                    <a:pt x="1081988" y="4323260"/>
                  </a:cubicBezTo>
                  <a:cubicBezTo>
                    <a:pt x="1081988" y="4323260"/>
                    <a:pt x="1079641" y="4320913"/>
                    <a:pt x="1079641" y="4320913"/>
                  </a:cubicBezTo>
                  <a:cubicBezTo>
                    <a:pt x="1077294" y="4318565"/>
                    <a:pt x="1072600" y="4318565"/>
                    <a:pt x="1070253" y="4316219"/>
                  </a:cubicBezTo>
                  <a:cubicBezTo>
                    <a:pt x="1070253" y="4313871"/>
                    <a:pt x="1070253" y="4313871"/>
                    <a:pt x="1070253" y="4311525"/>
                  </a:cubicBezTo>
                  <a:cubicBezTo>
                    <a:pt x="1070253" y="4309177"/>
                    <a:pt x="1072600" y="4304483"/>
                    <a:pt x="1072600" y="4302136"/>
                  </a:cubicBezTo>
                  <a:cubicBezTo>
                    <a:pt x="1072600" y="4297442"/>
                    <a:pt x="1074947" y="4295095"/>
                    <a:pt x="1074947" y="4290401"/>
                  </a:cubicBezTo>
                  <a:cubicBezTo>
                    <a:pt x="1074947" y="4285707"/>
                    <a:pt x="1077294" y="4283360"/>
                    <a:pt x="1077294" y="4278666"/>
                  </a:cubicBezTo>
                  <a:cubicBezTo>
                    <a:pt x="1077294" y="4273972"/>
                    <a:pt x="1079641" y="4271625"/>
                    <a:pt x="1079641" y="4266930"/>
                  </a:cubicBezTo>
                  <a:cubicBezTo>
                    <a:pt x="1079641" y="4259889"/>
                    <a:pt x="1081988" y="4255195"/>
                    <a:pt x="1081988" y="4248154"/>
                  </a:cubicBezTo>
                  <a:cubicBezTo>
                    <a:pt x="1081988" y="4245807"/>
                    <a:pt x="1081988" y="4245807"/>
                    <a:pt x="1081988" y="4243460"/>
                  </a:cubicBezTo>
                  <a:cubicBezTo>
                    <a:pt x="1081988" y="4241113"/>
                    <a:pt x="1081988" y="4238766"/>
                    <a:pt x="1081988" y="4238766"/>
                  </a:cubicBezTo>
                  <a:cubicBezTo>
                    <a:pt x="1081988" y="4238766"/>
                    <a:pt x="1084336" y="4238766"/>
                    <a:pt x="1084336" y="4238766"/>
                  </a:cubicBezTo>
                  <a:cubicBezTo>
                    <a:pt x="1096071" y="4238766"/>
                    <a:pt x="1105459" y="4229378"/>
                    <a:pt x="1105459" y="4217643"/>
                  </a:cubicBezTo>
                  <a:cubicBezTo>
                    <a:pt x="1105459" y="4208254"/>
                    <a:pt x="1098418" y="4198866"/>
                    <a:pt x="1089030" y="4198866"/>
                  </a:cubicBezTo>
                  <a:cubicBezTo>
                    <a:pt x="1091377" y="4184784"/>
                    <a:pt x="1093724" y="4170702"/>
                    <a:pt x="1096071" y="4154272"/>
                  </a:cubicBezTo>
                  <a:cubicBezTo>
                    <a:pt x="1096071" y="4154272"/>
                    <a:pt x="1096071" y="4151925"/>
                    <a:pt x="1096071" y="4151925"/>
                  </a:cubicBezTo>
                  <a:cubicBezTo>
                    <a:pt x="1098418" y="4142537"/>
                    <a:pt x="1098418" y="4130802"/>
                    <a:pt x="1100765" y="4119066"/>
                  </a:cubicBezTo>
                  <a:cubicBezTo>
                    <a:pt x="1100765" y="4116720"/>
                    <a:pt x="1100765" y="4112026"/>
                    <a:pt x="1100765" y="4109678"/>
                  </a:cubicBezTo>
                  <a:cubicBezTo>
                    <a:pt x="1100765" y="4100290"/>
                    <a:pt x="1103112" y="4090902"/>
                    <a:pt x="1103112" y="4081514"/>
                  </a:cubicBezTo>
                  <a:cubicBezTo>
                    <a:pt x="1103112" y="4079167"/>
                    <a:pt x="1103112" y="4074473"/>
                    <a:pt x="1103112" y="4069779"/>
                  </a:cubicBezTo>
                  <a:cubicBezTo>
                    <a:pt x="1103112" y="4060390"/>
                    <a:pt x="1105459" y="4051002"/>
                    <a:pt x="1105459" y="4041614"/>
                  </a:cubicBezTo>
                  <a:cubicBezTo>
                    <a:pt x="1105459" y="4041614"/>
                    <a:pt x="1105459" y="4041614"/>
                    <a:pt x="1105459" y="4039267"/>
                  </a:cubicBezTo>
                  <a:cubicBezTo>
                    <a:pt x="1110153" y="4043961"/>
                    <a:pt x="1114847" y="4051002"/>
                    <a:pt x="1119541" y="4058043"/>
                  </a:cubicBezTo>
                  <a:cubicBezTo>
                    <a:pt x="1128929" y="4067431"/>
                    <a:pt x="1135971" y="4079167"/>
                    <a:pt x="1145359" y="4088555"/>
                  </a:cubicBezTo>
                  <a:cubicBezTo>
                    <a:pt x="1187605" y="4137843"/>
                    <a:pt x="1229852" y="4184784"/>
                    <a:pt x="1272099" y="4227031"/>
                  </a:cubicBezTo>
                  <a:cubicBezTo>
                    <a:pt x="1279140" y="4234072"/>
                    <a:pt x="1288529" y="4243460"/>
                    <a:pt x="1295570" y="4250501"/>
                  </a:cubicBezTo>
                  <a:cubicBezTo>
                    <a:pt x="1304958" y="4259889"/>
                    <a:pt x="1314346" y="4269278"/>
                    <a:pt x="1323734" y="4278666"/>
                  </a:cubicBezTo>
                  <a:cubicBezTo>
                    <a:pt x="1333122" y="4288054"/>
                    <a:pt x="1342511" y="4297442"/>
                    <a:pt x="1354246" y="4309177"/>
                  </a:cubicBezTo>
                  <a:cubicBezTo>
                    <a:pt x="1363634" y="4318565"/>
                    <a:pt x="1373022" y="4325607"/>
                    <a:pt x="1380063" y="4334995"/>
                  </a:cubicBezTo>
                  <a:cubicBezTo>
                    <a:pt x="1391799" y="4344383"/>
                    <a:pt x="1401187" y="4356118"/>
                    <a:pt x="1412922" y="4365506"/>
                  </a:cubicBezTo>
                  <a:cubicBezTo>
                    <a:pt x="1419963" y="4372548"/>
                    <a:pt x="1429351" y="4379589"/>
                    <a:pt x="1436392" y="4386630"/>
                  </a:cubicBezTo>
                  <a:cubicBezTo>
                    <a:pt x="1448128" y="4396018"/>
                    <a:pt x="1459863" y="4407753"/>
                    <a:pt x="1471598" y="4417142"/>
                  </a:cubicBezTo>
                  <a:cubicBezTo>
                    <a:pt x="1478639" y="4424183"/>
                    <a:pt x="1485680" y="4428877"/>
                    <a:pt x="1495069" y="4435918"/>
                  </a:cubicBezTo>
                  <a:cubicBezTo>
                    <a:pt x="1502110" y="4442959"/>
                    <a:pt x="1509151" y="4447653"/>
                    <a:pt x="1518539" y="4454694"/>
                  </a:cubicBezTo>
                  <a:cubicBezTo>
                    <a:pt x="1516192" y="4457041"/>
                    <a:pt x="1516192" y="4459388"/>
                    <a:pt x="1516192" y="4461735"/>
                  </a:cubicBezTo>
                  <a:cubicBezTo>
                    <a:pt x="1509151" y="4459388"/>
                    <a:pt x="1504457" y="4459388"/>
                    <a:pt x="1497416" y="4457041"/>
                  </a:cubicBezTo>
                  <a:cubicBezTo>
                    <a:pt x="1485680" y="4461735"/>
                    <a:pt x="1473945" y="4461735"/>
                    <a:pt x="1464557" y="4457041"/>
                  </a:cubicBezTo>
                  <a:close/>
                  <a:moveTo>
                    <a:pt x="610232" y="3628534"/>
                  </a:moveTo>
                  <a:cubicBezTo>
                    <a:pt x="607885" y="3628534"/>
                    <a:pt x="607885" y="3626187"/>
                    <a:pt x="605538" y="3623840"/>
                  </a:cubicBezTo>
                  <a:cubicBezTo>
                    <a:pt x="607885" y="3623840"/>
                    <a:pt x="607885" y="3623840"/>
                    <a:pt x="610232" y="3623840"/>
                  </a:cubicBezTo>
                  <a:cubicBezTo>
                    <a:pt x="617273" y="3623840"/>
                    <a:pt x="621967" y="3621493"/>
                    <a:pt x="626661" y="3616799"/>
                  </a:cubicBezTo>
                  <a:cubicBezTo>
                    <a:pt x="638397" y="3623840"/>
                    <a:pt x="647785" y="3630881"/>
                    <a:pt x="659520" y="3640269"/>
                  </a:cubicBezTo>
                  <a:cubicBezTo>
                    <a:pt x="659520" y="3642616"/>
                    <a:pt x="659520" y="3644963"/>
                    <a:pt x="659520" y="3647310"/>
                  </a:cubicBezTo>
                  <a:cubicBezTo>
                    <a:pt x="659520" y="3652004"/>
                    <a:pt x="659520" y="3654351"/>
                    <a:pt x="661867" y="3659045"/>
                  </a:cubicBezTo>
                  <a:cubicBezTo>
                    <a:pt x="661867" y="3663740"/>
                    <a:pt x="661867" y="3666087"/>
                    <a:pt x="664214" y="3670781"/>
                  </a:cubicBezTo>
                  <a:cubicBezTo>
                    <a:pt x="664214" y="3670781"/>
                    <a:pt x="661867" y="3668434"/>
                    <a:pt x="661867" y="3668434"/>
                  </a:cubicBezTo>
                  <a:cubicBezTo>
                    <a:pt x="643091" y="3654351"/>
                    <a:pt x="626661" y="3642616"/>
                    <a:pt x="610232" y="3628534"/>
                  </a:cubicBezTo>
                  <a:close/>
                  <a:moveTo>
                    <a:pt x="549209" y="3576899"/>
                  </a:moveTo>
                  <a:cubicBezTo>
                    <a:pt x="532780" y="3562816"/>
                    <a:pt x="518697" y="3548734"/>
                    <a:pt x="502268" y="3532305"/>
                  </a:cubicBezTo>
                  <a:cubicBezTo>
                    <a:pt x="499921" y="3529958"/>
                    <a:pt x="497574" y="3527611"/>
                    <a:pt x="495227" y="3525264"/>
                  </a:cubicBezTo>
                  <a:cubicBezTo>
                    <a:pt x="490533" y="3515876"/>
                    <a:pt x="485839" y="3506487"/>
                    <a:pt x="478797" y="3499446"/>
                  </a:cubicBezTo>
                  <a:cubicBezTo>
                    <a:pt x="478797" y="3499446"/>
                    <a:pt x="478797" y="3497099"/>
                    <a:pt x="476450" y="3497099"/>
                  </a:cubicBezTo>
                  <a:cubicBezTo>
                    <a:pt x="514003" y="3532305"/>
                    <a:pt x="551556" y="3565164"/>
                    <a:pt x="593803" y="3595675"/>
                  </a:cubicBezTo>
                  <a:cubicBezTo>
                    <a:pt x="591456" y="3598022"/>
                    <a:pt x="589109" y="3602716"/>
                    <a:pt x="589109" y="3607411"/>
                  </a:cubicBezTo>
                  <a:cubicBezTo>
                    <a:pt x="589109" y="3609757"/>
                    <a:pt x="589109" y="3612105"/>
                    <a:pt x="591456" y="3614451"/>
                  </a:cubicBezTo>
                  <a:cubicBezTo>
                    <a:pt x="577373" y="3600369"/>
                    <a:pt x="563291" y="3588634"/>
                    <a:pt x="549209" y="3576899"/>
                  </a:cubicBezTo>
                  <a:cubicBezTo>
                    <a:pt x="549209" y="3576899"/>
                    <a:pt x="549209" y="3576899"/>
                    <a:pt x="549209" y="3576899"/>
                  </a:cubicBezTo>
                  <a:close/>
                  <a:moveTo>
                    <a:pt x="115005" y="2983096"/>
                  </a:moveTo>
                  <a:cubicBezTo>
                    <a:pt x="115005" y="2987790"/>
                    <a:pt x="117352" y="2992484"/>
                    <a:pt x="117352" y="2997178"/>
                  </a:cubicBezTo>
                  <a:cubicBezTo>
                    <a:pt x="117352" y="2994831"/>
                    <a:pt x="115005" y="2992484"/>
                    <a:pt x="112658" y="2992484"/>
                  </a:cubicBezTo>
                  <a:cubicBezTo>
                    <a:pt x="110311" y="2980749"/>
                    <a:pt x="105617" y="2971361"/>
                    <a:pt x="103270" y="2959626"/>
                  </a:cubicBezTo>
                  <a:cubicBezTo>
                    <a:pt x="103270" y="2954932"/>
                    <a:pt x="103270" y="2950237"/>
                    <a:pt x="103270" y="2945543"/>
                  </a:cubicBezTo>
                  <a:cubicBezTo>
                    <a:pt x="103270" y="2940849"/>
                    <a:pt x="103270" y="2938502"/>
                    <a:pt x="103270" y="2933808"/>
                  </a:cubicBezTo>
                  <a:cubicBezTo>
                    <a:pt x="103270" y="2933808"/>
                    <a:pt x="103270" y="2931461"/>
                    <a:pt x="103270" y="2931461"/>
                  </a:cubicBezTo>
                  <a:cubicBezTo>
                    <a:pt x="103270" y="2936155"/>
                    <a:pt x="105617" y="2943196"/>
                    <a:pt x="105617" y="2947890"/>
                  </a:cubicBezTo>
                  <a:cubicBezTo>
                    <a:pt x="110311" y="2957279"/>
                    <a:pt x="112658" y="2971361"/>
                    <a:pt x="115005" y="2983096"/>
                  </a:cubicBezTo>
                  <a:close/>
                  <a:moveTo>
                    <a:pt x="124393" y="3025343"/>
                  </a:moveTo>
                  <a:cubicBezTo>
                    <a:pt x="124393" y="3022996"/>
                    <a:pt x="122046" y="3020649"/>
                    <a:pt x="122046" y="3018302"/>
                  </a:cubicBezTo>
                  <a:cubicBezTo>
                    <a:pt x="122046" y="3015955"/>
                    <a:pt x="119699" y="3013608"/>
                    <a:pt x="119699" y="3011261"/>
                  </a:cubicBezTo>
                  <a:cubicBezTo>
                    <a:pt x="119699" y="3011261"/>
                    <a:pt x="119699" y="3008914"/>
                    <a:pt x="119699" y="3008914"/>
                  </a:cubicBezTo>
                  <a:cubicBezTo>
                    <a:pt x="122046" y="3013608"/>
                    <a:pt x="122046" y="3020649"/>
                    <a:pt x="124393" y="3025343"/>
                  </a:cubicBezTo>
                  <a:close/>
                  <a:moveTo>
                    <a:pt x="117352" y="3015955"/>
                  </a:moveTo>
                  <a:cubicBezTo>
                    <a:pt x="117352" y="3015955"/>
                    <a:pt x="117352" y="3015955"/>
                    <a:pt x="117352" y="3015955"/>
                  </a:cubicBezTo>
                  <a:cubicBezTo>
                    <a:pt x="119699" y="3015955"/>
                    <a:pt x="119699" y="3015955"/>
                    <a:pt x="117352" y="3015955"/>
                  </a:cubicBezTo>
                  <a:cubicBezTo>
                    <a:pt x="119699" y="3015955"/>
                    <a:pt x="117352" y="3015955"/>
                    <a:pt x="117352" y="3015955"/>
                  </a:cubicBezTo>
                  <a:close/>
                  <a:moveTo>
                    <a:pt x="110311" y="2985443"/>
                  </a:moveTo>
                  <a:cubicBezTo>
                    <a:pt x="110311" y="2985443"/>
                    <a:pt x="110311" y="2987790"/>
                    <a:pt x="110311" y="2987790"/>
                  </a:cubicBezTo>
                  <a:cubicBezTo>
                    <a:pt x="110311" y="2987790"/>
                    <a:pt x="107964" y="2987790"/>
                    <a:pt x="110311" y="2985443"/>
                  </a:cubicBezTo>
                  <a:cubicBezTo>
                    <a:pt x="107964" y="2980749"/>
                    <a:pt x="105617" y="2976055"/>
                    <a:pt x="103270" y="2971361"/>
                  </a:cubicBezTo>
                  <a:cubicBezTo>
                    <a:pt x="103270" y="2969014"/>
                    <a:pt x="103270" y="2966667"/>
                    <a:pt x="103270" y="2964320"/>
                  </a:cubicBezTo>
                  <a:cubicBezTo>
                    <a:pt x="105617" y="2971361"/>
                    <a:pt x="107964" y="2978402"/>
                    <a:pt x="110311" y="2985443"/>
                  </a:cubicBezTo>
                  <a:close/>
                  <a:moveTo>
                    <a:pt x="70411" y="2713186"/>
                  </a:moveTo>
                  <a:cubicBezTo>
                    <a:pt x="72758" y="2720227"/>
                    <a:pt x="75105" y="2727268"/>
                    <a:pt x="77453" y="2731962"/>
                  </a:cubicBezTo>
                  <a:cubicBezTo>
                    <a:pt x="75105" y="2731962"/>
                    <a:pt x="75105" y="2734309"/>
                    <a:pt x="72758" y="2734309"/>
                  </a:cubicBezTo>
                  <a:cubicBezTo>
                    <a:pt x="72758" y="2734309"/>
                    <a:pt x="72758" y="2731962"/>
                    <a:pt x="70411" y="2731962"/>
                  </a:cubicBezTo>
                  <a:cubicBezTo>
                    <a:pt x="68064" y="2727268"/>
                    <a:pt x="65717" y="2724921"/>
                    <a:pt x="63370" y="2720227"/>
                  </a:cubicBezTo>
                  <a:cubicBezTo>
                    <a:pt x="61023" y="2717880"/>
                    <a:pt x="61023" y="2715533"/>
                    <a:pt x="58676" y="2713186"/>
                  </a:cubicBezTo>
                  <a:cubicBezTo>
                    <a:pt x="58676" y="2713186"/>
                    <a:pt x="58676" y="2710839"/>
                    <a:pt x="58676" y="2710839"/>
                  </a:cubicBezTo>
                  <a:cubicBezTo>
                    <a:pt x="58676" y="2703798"/>
                    <a:pt x="53982" y="2696756"/>
                    <a:pt x="49288" y="2694409"/>
                  </a:cubicBezTo>
                  <a:cubicBezTo>
                    <a:pt x="49288" y="2694409"/>
                    <a:pt x="49288" y="2692062"/>
                    <a:pt x="49288" y="2692062"/>
                  </a:cubicBezTo>
                  <a:cubicBezTo>
                    <a:pt x="53982" y="2689715"/>
                    <a:pt x="56329" y="2687368"/>
                    <a:pt x="58676" y="2682674"/>
                  </a:cubicBezTo>
                  <a:cubicBezTo>
                    <a:pt x="61023" y="2692062"/>
                    <a:pt x="63370" y="2699103"/>
                    <a:pt x="65717" y="2708492"/>
                  </a:cubicBezTo>
                  <a:cubicBezTo>
                    <a:pt x="68064" y="2710839"/>
                    <a:pt x="68064" y="2713186"/>
                    <a:pt x="70411" y="2713186"/>
                  </a:cubicBezTo>
                  <a:close/>
                  <a:moveTo>
                    <a:pt x="79800" y="2670939"/>
                  </a:moveTo>
                  <a:cubicBezTo>
                    <a:pt x="79800" y="2668592"/>
                    <a:pt x="79800" y="2666245"/>
                    <a:pt x="79800" y="2663898"/>
                  </a:cubicBezTo>
                  <a:cubicBezTo>
                    <a:pt x="79800" y="2661551"/>
                    <a:pt x="79800" y="2656857"/>
                    <a:pt x="79800" y="2654510"/>
                  </a:cubicBezTo>
                  <a:cubicBezTo>
                    <a:pt x="79800" y="2649816"/>
                    <a:pt x="79800" y="2645121"/>
                    <a:pt x="79800" y="2638080"/>
                  </a:cubicBezTo>
                  <a:cubicBezTo>
                    <a:pt x="79800" y="2638080"/>
                    <a:pt x="79800" y="2635733"/>
                    <a:pt x="79800" y="2635733"/>
                  </a:cubicBezTo>
                  <a:cubicBezTo>
                    <a:pt x="79800" y="2635733"/>
                    <a:pt x="79800" y="2633386"/>
                    <a:pt x="79800" y="2633386"/>
                  </a:cubicBezTo>
                  <a:cubicBezTo>
                    <a:pt x="82147" y="2633386"/>
                    <a:pt x="84494" y="2633386"/>
                    <a:pt x="86841" y="2631039"/>
                  </a:cubicBezTo>
                  <a:cubicBezTo>
                    <a:pt x="89188" y="2635733"/>
                    <a:pt x="89188" y="2638080"/>
                    <a:pt x="91535" y="2642774"/>
                  </a:cubicBezTo>
                  <a:cubicBezTo>
                    <a:pt x="93882" y="2645121"/>
                    <a:pt x="93882" y="2649816"/>
                    <a:pt x="96229" y="2652163"/>
                  </a:cubicBezTo>
                  <a:cubicBezTo>
                    <a:pt x="98576" y="2659204"/>
                    <a:pt x="103270" y="2666245"/>
                    <a:pt x="105617" y="2673286"/>
                  </a:cubicBezTo>
                  <a:cubicBezTo>
                    <a:pt x="98576" y="2675633"/>
                    <a:pt x="96229" y="2682674"/>
                    <a:pt x="96229" y="2689715"/>
                  </a:cubicBezTo>
                  <a:cubicBezTo>
                    <a:pt x="96229" y="2696756"/>
                    <a:pt x="100923" y="2703798"/>
                    <a:pt x="107964" y="2708492"/>
                  </a:cubicBezTo>
                  <a:cubicBezTo>
                    <a:pt x="107964" y="2708492"/>
                    <a:pt x="107964" y="2710839"/>
                    <a:pt x="107964" y="2710839"/>
                  </a:cubicBezTo>
                  <a:cubicBezTo>
                    <a:pt x="107964" y="2710839"/>
                    <a:pt x="107964" y="2710839"/>
                    <a:pt x="107964" y="2710839"/>
                  </a:cubicBezTo>
                  <a:cubicBezTo>
                    <a:pt x="105617" y="2715533"/>
                    <a:pt x="103270" y="2722574"/>
                    <a:pt x="100923" y="2724921"/>
                  </a:cubicBezTo>
                  <a:cubicBezTo>
                    <a:pt x="100923" y="2724921"/>
                    <a:pt x="100923" y="2727268"/>
                    <a:pt x="100923" y="2727268"/>
                  </a:cubicBezTo>
                  <a:cubicBezTo>
                    <a:pt x="98576" y="2729615"/>
                    <a:pt x="98576" y="2734309"/>
                    <a:pt x="96229" y="2736656"/>
                  </a:cubicBezTo>
                  <a:cubicBezTo>
                    <a:pt x="93882" y="2734309"/>
                    <a:pt x="89188" y="2734309"/>
                    <a:pt x="86841" y="2734309"/>
                  </a:cubicBezTo>
                  <a:cubicBezTo>
                    <a:pt x="86841" y="2724921"/>
                    <a:pt x="86841" y="2715533"/>
                    <a:pt x="86841" y="2706145"/>
                  </a:cubicBezTo>
                  <a:cubicBezTo>
                    <a:pt x="82147" y="2694409"/>
                    <a:pt x="82147" y="2682674"/>
                    <a:pt x="79800" y="2670939"/>
                  </a:cubicBezTo>
                  <a:close/>
                  <a:moveTo>
                    <a:pt x="147864" y="2706145"/>
                  </a:moveTo>
                  <a:cubicBezTo>
                    <a:pt x="150211" y="2708492"/>
                    <a:pt x="154905" y="2708492"/>
                    <a:pt x="157252" y="2710839"/>
                  </a:cubicBezTo>
                  <a:cubicBezTo>
                    <a:pt x="157252" y="2713186"/>
                    <a:pt x="154905" y="2715533"/>
                    <a:pt x="154905" y="2717880"/>
                  </a:cubicBezTo>
                  <a:cubicBezTo>
                    <a:pt x="154905" y="2722574"/>
                    <a:pt x="157252" y="2727268"/>
                    <a:pt x="159599" y="2729615"/>
                  </a:cubicBezTo>
                  <a:cubicBezTo>
                    <a:pt x="159599" y="2729615"/>
                    <a:pt x="159599" y="2729615"/>
                    <a:pt x="159599" y="2729615"/>
                  </a:cubicBezTo>
                  <a:cubicBezTo>
                    <a:pt x="157252" y="2731962"/>
                    <a:pt x="154905" y="2731962"/>
                    <a:pt x="154905" y="2734309"/>
                  </a:cubicBezTo>
                  <a:cubicBezTo>
                    <a:pt x="152558" y="2734309"/>
                    <a:pt x="152558" y="2736656"/>
                    <a:pt x="150211" y="2736656"/>
                  </a:cubicBezTo>
                  <a:cubicBezTo>
                    <a:pt x="147864" y="2736656"/>
                    <a:pt x="145517" y="2739003"/>
                    <a:pt x="145517" y="2739003"/>
                  </a:cubicBezTo>
                  <a:cubicBezTo>
                    <a:pt x="143170" y="2739003"/>
                    <a:pt x="143170" y="2741350"/>
                    <a:pt x="140823" y="2741350"/>
                  </a:cubicBezTo>
                  <a:cubicBezTo>
                    <a:pt x="138476" y="2741350"/>
                    <a:pt x="138476" y="2743697"/>
                    <a:pt x="136129" y="2743697"/>
                  </a:cubicBezTo>
                  <a:cubicBezTo>
                    <a:pt x="133782" y="2743697"/>
                    <a:pt x="133782" y="2746044"/>
                    <a:pt x="131435" y="2746044"/>
                  </a:cubicBezTo>
                  <a:cubicBezTo>
                    <a:pt x="129088" y="2746044"/>
                    <a:pt x="129088" y="2748391"/>
                    <a:pt x="126741" y="2748391"/>
                  </a:cubicBezTo>
                  <a:cubicBezTo>
                    <a:pt x="124393" y="2748391"/>
                    <a:pt x="124393" y="2750738"/>
                    <a:pt x="122046" y="2750738"/>
                  </a:cubicBezTo>
                  <a:cubicBezTo>
                    <a:pt x="119699" y="2750738"/>
                    <a:pt x="119699" y="2750738"/>
                    <a:pt x="117352" y="2753085"/>
                  </a:cubicBezTo>
                  <a:cubicBezTo>
                    <a:pt x="115005" y="2753085"/>
                    <a:pt x="112658" y="2753085"/>
                    <a:pt x="112658" y="2755433"/>
                  </a:cubicBezTo>
                  <a:cubicBezTo>
                    <a:pt x="112658" y="2755433"/>
                    <a:pt x="110311" y="2755433"/>
                    <a:pt x="110311" y="2755433"/>
                  </a:cubicBezTo>
                  <a:cubicBezTo>
                    <a:pt x="107964" y="2755433"/>
                    <a:pt x="107964" y="2755433"/>
                    <a:pt x="105617" y="2755433"/>
                  </a:cubicBezTo>
                  <a:cubicBezTo>
                    <a:pt x="105617" y="2755433"/>
                    <a:pt x="105617" y="2755433"/>
                    <a:pt x="105617" y="2753085"/>
                  </a:cubicBezTo>
                  <a:cubicBezTo>
                    <a:pt x="105617" y="2746044"/>
                    <a:pt x="100923" y="2741350"/>
                    <a:pt x="96229" y="2736656"/>
                  </a:cubicBezTo>
                  <a:cubicBezTo>
                    <a:pt x="98576" y="2734309"/>
                    <a:pt x="98576" y="2731962"/>
                    <a:pt x="100923" y="2727268"/>
                  </a:cubicBezTo>
                  <a:cubicBezTo>
                    <a:pt x="100923" y="2727268"/>
                    <a:pt x="100923" y="2727268"/>
                    <a:pt x="100923" y="2724921"/>
                  </a:cubicBezTo>
                  <a:cubicBezTo>
                    <a:pt x="103270" y="2720227"/>
                    <a:pt x="105617" y="2715533"/>
                    <a:pt x="107964" y="2710839"/>
                  </a:cubicBezTo>
                  <a:cubicBezTo>
                    <a:pt x="107964" y="2710839"/>
                    <a:pt x="107964" y="2708492"/>
                    <a:pt x="107964" y="2708492"/>
                  </a:cubicBezTo>
                  <a:cubicBezTo>
                    <a:pt x="107964" y="2708492"/>
                    <a:pt x="107964" y="2706145"/>
                    <a:pt x="107964" y="2706145"/>
                  </a:cubicBezTo>
                  <a:cubicBezTo>
                    <a:pt x="110311" y="2706145"/>
                    <a:pt x="112658" y="2708492"/>
                    <a:pt x="115005" y="2708492"/>
                  </a:cubicBezTo>
                  <a:cubicBezTo>
                    <a:pt x="122046" y="2708492"/>
                    <a:pt x="129088" y="2703798"/>
                    <a:pt x="131435" y="2699103"/>
                  </a:cubicBezTo>
                  <a:cubicBezTo>
                    <a:pt x="136129" y="2701451"/>
                    <a:pt x="138476" y="2703798"/>
                    <a:pt x="143170" y="2706145"/>
                  </a:cubicBezTo>
                  <a:cubicBezTo>
                    <a:pt x="145517" y="2703798"/>
                    <a:pt x="147864" y="2706145"/>
                    <a:pt x="147864" y="2706145"/>
                  </a:cubicBezTo>
                  <a:close/>
                  <a:moveTo>
                    <a:pt x="211234" y="2746044"/>
                  </a:moveTo>
                  <a:cubicBezTo>
                    <a:pt x="213581" y="2748391"/>
                    <a:pt x="215928" y="2748391"/>
                    <a:pt x="218275" y="2750738"/>
                  </a:cubicBezTo>
                  <a:cubicBezTo>
                    <a:pt x="215928" y="2753085"/>
                    <a:pt x="213581" y="2757780"/>
                    <a:pt x="213581" y="2762474"/>
                  </a:cubicBezTo>
                  <a:cubicBezTo>
                    <a:pt x="213581" y="2764821"/>
                    <a:pt x="213581" y="2767168"/>
                    <a:pt x="213581" y="2767168"/>
                  </a:cubicBezTo>
                  <a:cubicBezTo>
                    <a:pt x="213581" y="2767168"/>
                    <a:pt x="213581" y="2767168"/>
                    <a:pt x="213581" y="2767168"/>
                  </a:cubicBezTo>
                  <a:cubicBezTo>
                    <a:pt x="211234" y="2767168"/>
                    <a:pt x="206540" y="2769515"/>
                    <a:pt x="204193" y="2769515"/>
                  </a:cubicBezTo>
                  <a:cubicBezTo>
                    <a:pt x="201846" y="2769515"/>
                    <a:pt x="197152" y="2771862"/>
                    <a:pt x="194805" y="2771862"/>
                  </a:cubicBezTo>
                  <a:cubicBezTo>
                    <a:pt x="190111" y="2771862"/>
                    <a:pt x="187764" y="2771862"/>
                    <a:pt x="183070" y="2774209"/>
                  </a:cubicBezTo>
                  <a:cubicBezTo>
                    <a:pt x="180723" y="2774209"/>
                    <a:pt x="178376" y="2774209"/>
                    <a:pt x="176028" y="2776556"/>
                  </a:cubicBezTo>
                  <a:cubicBezTo>
                    <a:pt x="168987" y="2776556"/>
                    <a:pt x="164293" y="2776556"/>
                    <a:pt x="157252" y="2776556"/>
                  </a:cubicBezTo>
                  <a:cubicBezTo>
                    <a:pt x="150211" y="2776556"/>
                    <a:pt x="143170" y="2776556"/>
                    <a:pt x="136129" y="2774209"/>
                  </a:cubicBezTo>
                  <a:cubicBezTo>
                    <a:pt x="133782" y="2774209"/>
                    <a:pt x="131435" y="2774209"/>
                    <a:pt x="129088" y="2771862"/>
                  </a:cubicBezTo>
                  <a:cubicBezTo>
                    <a:pt x="124393" y="2771862"/>
                    <a:pt x="119699" y="2769515"/>
                    <a:pt x="115005" y="2769515"/>
                  </a:cubicBezTo>
                  <a:cubicBezTo>
                    <a:pt x="112658" y="2769515"/>
                    <a:pt x="110311" y="2767168"/>
                    <a:pt x="107964" y="2767168"/>
                  </a:cubicBezTo>
                  <a:cubicBezTo>
                    <a:pt x="103270" y="2764821"/>
                    <a:pt x="100923" y="2764821"/>
                    <a:pt x="98576" y="2762474"/>
                  </a:cubicBezTo>
                  <a:cubicBezTo>
                    <a:pt x="98576" y="2762474"/>
                    <a:pt x="98576" y="2762474"/>
                    <a:pt x="98576" y="2762474"/>
                  </a:cubicBezTo>
                  <a:cubicBezTo>
                    <a:pt x="100923" y="2760127"/>
                    <a:pt x="100923" y="2757780"/>
                    <a:pt x="100923" y="2755433"/>
                  </a:cubicBezTo>
                  <a:cubicBezTo>
                    <a:pt x="103270" y="2755433"/>
                    <a:pt x="103270" y="2755433"/>
                    <a:pt x="105617" y="2755433"/>
                  </a:cubicBezTo>
                  <a:cubicBezTo>
                    <a:pt x="105617" y="2755433"/>
                    <a:pt x="107964" y="2755433"/>
                    <a:pt x="107964" y="2755433"/>
                  </a:cubicBezTo>
                  <a:cubicBezTo>
                    <a:pt x="110311" y="2755433"/>
                    <a:pt x="112658" y="2755433"/>
                    <a:pt x="115005" y="2753085"/>
                  </a:cubicBezTo>
                  <a:cubicBezTo>
                    <a:pt x="117352" y="2753085"/>
                    <a:pt x="117352" y="2753085"/>
                    <a:pt x="119699" y="2750738"/>
                  </a:cubicBezTo>
                  <a:cubicBezTo>
                    <a:pt x="122046" y="2750738"/>
                    <a:pt x="124393" y="2750738"/>
                    <a:pt x="124393" y="2748391"/>
                  </a:cubicBezTo>
                  <a:cubicBezTo>
                    <a:pt x="126741" y="2748391"/>
                    <a:pt x="126741" y="2746044"/>
                    <a:pt x="129088" y="2746044"/>
                  </a:cubicBezTo>
                  <a:cubicBezTo>
                    <a:pt x="131435" y="2746044"/>
                    <a:pt x="133782" y="2743697"/>
                    <a:pt x="133782" y="2743697"/>
                  </a:cubicBezTo>
                  <a:cubicBezTo>
                    <a:pt x="136129" y="2743697"/>
                    <a:pt x="136129" y="2741350"/>
                    <a:pt x="138476" y="2741350"/>
                  </a:cubicBezTo>
                  <a:cubicBezTo>
                    <a:pt x="140823" y="2741350"/>
                    <a:pt x="143170" y="2739003"/>
                    <a:pt x="143170" y="2739003"/>
                  </a:cubicBezTo>
                  <a:cubicBezTo>
                    <a:pt x="145517" y="2739003"/>
                    <a:pt x="145517" y="2736656"/>
                    <a:pt x="147864" y="2736656"/>
                  </a:cubicBezTo>
                  <a:cubicBezTo>
                    <a:pt x="150211" y="2736656"/>
                    <a:pt x="150211" y="2734309"/>
                    <a:pt x="152558" y="2734309"/>
                  </a:cubicBezTo>
                  <a:cubicBezTo>
                    <a:pt x="154905" y="2731962"/>
                    <a:pt x="157252" y="2731962"/>
                    <a:pt x="157252" y="2729615"/>
                  </a:cubicBezTo>
                  <a:cubicBezTo>
                    <a:pt x="157252" y="2729615"/>
                    <a:pt x="157252" y="2729615"/>
                    <a:pt x="157252" y="2729615"/>
                  </a:cubicBezTo>
                  <a:cubicBezTo>
                    <a:pt x="161946" y="2734309"/>
                    <a:pt x="166640" y="2736656"/>
                    <a:pt x="171334" y="2736656"/>
                  </a:cubicBezTo>
                  <a:cubicBezTo>
                    <a:pt x="178376" y="2736656"/>
                    <a:pt x="183070" y="2734309"/>
                    <a:pt x="185417" y="2729615"/>
                  </a:cubicBezTo>
                  <a:cubicBezTo>
                    <a:pt x="190111" y="2731962"/>
                    <a:pt x="192458" y="2736656"/>
                    <a:pt x="197152" y="2739003"/>
                  </a:cubicBezTo>
                  <a:cubicBezTo>
                    <a:pt x="204193" y="2741350"/>
                    <a:pt x="208887" y="2743697"/>
                    <a:pt x="211234" y="2746044"/>
                  </a:cubicBezTo>
                  <a:close/>
                  <a:moveTo>
                    <a:pt x="234705" y="2670939"/>
                  </a:moveTo>
                  <a:cubicBezTo>
                    <a:pt x="234705" y="2656857"/>
                    <a:pt x="234705" y="2640427"/>
                    <a:pt x="234705" y="2626345"/>
                  </a:cubicBezTo>
                  <a:cubicBezTo>
                    <a:pt x="234705" y="2616957"/>
                    <a:pt x="234705" y="2609916"/>
                    <a:pt x="234705" y="2602875"/>
                  </a:cubicBezTo>
                  <a:cubicBezTo>
                    <a:pt x="234705" y="2588792"/>
                    <a:pt x="234705" y="2574710"/>
                    <a:pt x="234705" y="2560628"/>
                  </a:cubicBezTo>
                  <a:cubicBezTo>
                    <a:pt x="234705" y="2555934"/>
                    <a:pt x="234705" y="2548892"/>
                    <a:pt x="234705" y="2544198"/>
                  </a:cubicBezTo>
                  <a:cubicBezTo>
                    <a:pt x="234705" y="2534810"/>
                    <a:pt x="234705" y="2525422"/>
                    <a:pt x="234705" y="2516034"/>
                  </a:cubicBezTo>
                  <a:cubicBezTo>
                    <a:pt x="237052" y="2516034"/>
                    <a:pt x="239399" y="2516034"/>
                    <a:pt x="239399" y="2516034"/>
                  </a:cubicBezTo>
                  <a:cubicBezTo>
                    <a:pt x="239399" y="2518381"/>
                    <a:pt x="241746" y="2520728"/>
                    <a:pt x="241746" y="2525422"/>
                  </a:cubicBezTo>
                  <a:cubicBezTo>
                    <a:pt x="244093" y="2534810"/>
                    <a:pt x="248787" y="2541851"/>
                    <a:pt x="251134" y="2551240"/>
                  </a:cubicBezTo>
                  <a:cubicBezTo>
                    <a:pt x="253481" y="2555934"/>
                    <a:pt x="253481" y="2560628"/>
                    <a:pt x="255828" y="2565322"/>
                  </a:cubicBezTo>
                  <a:cubicBezTo>
                    <a:pt x="272257" y="2612263"/>
                    <a:pt x="291034" y="2659204"/>
                    <a:pt x="309810" y="2710839"/>
                  </a:cubicBezTo>
                  <a:cubicBezTo>
                    <a:pt x="314504" y="2724921"/>
                    <a:pt x="319198" y="2736656"/>
                    <a:pt x="323892" y="2750738"/>
                  </a:cubicBezTo>
                  <a:cubicBezTo>
                    <a:pt x="326239" y="2760127"/>
                    <a:pt x="330934" y="2769515"/>
                    <a:pt x="333281" y="2776556"/>
                  </a:cubicBezTo>
                  <a:cubicBezTo>
                    <a:pt x="328587" y="2778903"/>
                    <a:pt x="323892" y="2783597"/>
                    <a:pt x="321545" y="2790638"/>
                  </a:cubicBezTo>
                  <a:cubicBezTo>
                    <a:pt x="316851" y="2790638"/>
                    <a:pt x="314504" y="2788291"/>
                    <a:pt x="309810" y="2788291"/>
                  </a:cubicBezTo>
                  <a:cubicBezTo>
                    <a:pt x="302769" y="2785944"/>
                    <a:pt x="298075" y="2785944"/>
                    <a:pt x="293381" y="2783597"/>
                  </a:cubicBezTo>
                  <a:cubicBezTo>
                    <a:pt x="288687" y="2783597"/>
                    <a:pt x="286340" y="2781250"/>
                    <a:pt x="281646" y="2781250"/>
                  </a:cubicBezTo>
                  <a:cubicBezTo>
                    <a:pt x="274604" y="2778903"/>
                    <a:pt x="269910" y="2778903"/>
                    <a:pt x="262869" y="2776556"/>
                  </a:cubicBezTo>
                  <a:cubicBezTo>
                    <a:pt x="255828" y="2774209"/>
                    <a:pt x="251134" y="2774209"/>
                    <a:pt x="246440" y="2771862"/>
                  </a:cubicBezTo>
                  <a:cubicBezTo>
                    <a:pt x="246440" y="2769515"/>
                    <a:pt x="246440" y="2769515"/>
                    <a:pt x="246440" y="2767168"/>
                  </a:cubicBezTo>
                  <a:cubicBezTo>
                    <a:pt x="246440" y="2755433"/>
                    <a:pt x="237052" y="2748391"/>
                    <a:pt x="227664" y="2746044"/>
                  </a:cubicBezTo>
                  <a:cubicBezTo>
                    <a:pt x="227664" y="2729615"/>
                    <a:pt x="227664" y="2713186"/>
                    <a:pt x="227664" y="2696756"/>
                  </a:cubicBezTo>
                  <a:cubicBezTo>
                    <a:pt x="234705" y="2685021"/>
                    <a:pt x="234705" y="2677980"/>
                    <a:pt x="234705" y="2670939"/>
                  </a:cubicBezTo>
                  <a:close/>
                  <a:moveTo>
                    <a:pt x="265216" y="2532463"/>
                  </a:moveTo>
                  <a:cubicBezTo>
                    <a:pt x="269910" y="2539504"/>
                    <a:pt x="274604" y="2546545"/>
                    <a:pt x="279299" y="2551240"/>
                  </a:cubicBezTo>
                  <a:cubicBezTo>
                    <a:pt x="283993" y="2555934"/>
                    <a:pt x="286340" y="2562975"/>
                    <a:pt x="291034" y="2567669"/>
                  </a:cubicBezTo>
                  <a:cubicBezTo>
                    <a:pt x="295728" y="2574710"/>
                    <a:pt x="300422" y="2581751"/>
                    <a:pt x="305116" y="2588792"/>
                  </a:cubicBezTo>
                  <a:cubicBezTo>
                    <a:pt x="309810" y="2593486"/>
                    <a:pt x="312157" y="2600527"/>
                    <a:pt x="316851" y="2605222"/>
                  </a:cubicBezTo>
                  <a:cubicBezTo>
                    <a:pt x="321545" y="2612263"/>
                    <a:pt x="328587" y="2619304"/>
                    <a:pt x="333281" y="2628692"/>
                  </a:cubicBezTo>
                  <a:cubicBezTo>
                    <a:pt x="337975" y="2633386"/>
                    <a:pt x="340322" y="2638080"/>
                    <a:pt x="345016" y="2645121"/>
                  </a:cubicBezTo>
                  <a:cubicBezTo>
                    <a:pt x="352057" y="2654510"/>
                    <a:pt x="356751" y="2663898"/>
                    <a:pt x="363792" y="2673286"/>
                  </a:cubicBezTo>
                  <a:cubicBezTo>
                    <a:pt x="366139" y="2677980"/>
                    <a:pt x="370833" y="2682674"/>
                    <a:pt x="373180" y="2687368"/>
                  </a:cubicBezTo>
                  <a:cubicBezTo>
                    <a:pt x="382569" y="2699103"/>
                    <a:pt x="391957" y="2713186"/>
                    <a:pt x="398998" y="2724921"/>
                  </a:cubicBezTo>
                  <a:cubicBezTo>
                    <a:pt x="398998" y="2724921"/>
                    <a:pt x="401345" y="2727268"/>
                    <a:pt x="401345" y="2727268"/>
                  </a:cubicBezTo>
                  <a:cubicBezTo>
                    <a:pt x="420121" y="2755433"/>
                    <a:pt x="441245" y="2785944"/>
                    <a:pt x="462368" y="2816456"/>
                  </a:cubicBezTo>
                  <a:cubicBezTo>
                    <a:pt x="481145" y="2844620"/>
                    <a:pt x="499921" y="2870438"/>
                    <a:pt x="521044" y="2898602"/>
                  </a:cubicBezTo>
                  <a:cubicBezTo>
                    <a:pt x="523391" y="2903296"/>
                    <a:pt x="528085" y="2907991"/>
                    <a:pt x="530433" y="2912685"/>
                  </a:cubicBezTo>
                  <a:cubicBezTo>
                    <a:pt x="535127" y="2917379"/>
                    <a:pt x="537474" y="2924420"/>
                    <a:pt x="542168" y="2929114"/>
                  </a:cubicBezTo>
                  <a:cubicBezTo>
                    <a:pt x="549209" y="2940849"/>
                    <a:pt x="558597" y="2952584"/>
                    <a:pt x="565638" y="2964320"/>
                  </a:cubicBezTo>
                  <a:cubicBezTo>
                    <a:pt x="567985" y="2969014"/>
                    <a:pt x="570332" y="2971361"/>
                    <a:pt x="572679" y="2976055"/>
                  </a:cubicBezTo>
                  <a:cubicBezTo>
                    <a:pt x="579721" y="2985443"/>
                    <a:pt x="584415" y="2992484"/>
                    <a:pt x="591456" y="3001873"/>
                  </a:cubicBezTo>
                  <a:cubicBezTo>
                    <a:pt x="591456" y="3001873"/>
                    <a:pt x="589109" y="3004220"/>
                    <a:pt x="589109" y="3004220"/>
                  </a:cubicBezTo>
                  <a:cubicBezTo>
                    <a:pt x="577373" y="2994831"/>
                    <a:pt x="567985" y="2985443"/>
                    <a:pt x="556250" y="2978402"/>
                  </a:cubicBezTo>
                  <a:cubicBezTo>
                    <a:pt x="549209" y="2973708"/>
                    <a:pt x="542168" y="2966667"/>
                    <a:pt x="535127" y="2961973"/>
                  </a:cubicBezTo>
                  <a:cubicBezTo>
                    <a:pt x="521044" y="2950237"/>
                    <a:pt x="506962" y="2936155"/>
                    <a:pt x="490533" y="2924420"/>
                  </a:cubicBezTo>
                  <a:cubicBezTo>
                    <a:pt x="483492" y="2917379"/>
                    <a:pt x="476450" y="2912685"/>
                    <a:pt x="469409" y="2905643"/>
                  </a:cubicBezTo>
                  <a:cubicBezTo>
                    <a:pt x="450633" y="2889214"/>
                    <a:pt x="434204" y="2875132"/>
                    <a:pt x="415427" y="2858703"/>
                  </a:cubicBezTo>
                  <a:cubicBezTo>
                    <a:pt x="413080" y="2856356"/>
                    <a:pt x="408386" y="2854009"/>
                    <a:pt x="406039" y="2851662"/>
                  </a:cubicBezTo>
                  <a:cubicBezTo>
                    <a:pt x="389610" y="2837579"/>
                    <a:pt x="375527" y="2823497"/>
                    <a:pt x="359098" y="2809415"/>
                  </a:cubicBezTo>
                  <a:cubicBezTo>
                    <a:pt x="361445" y="2807068"/>
                    <a:pt x="363792" y="2802374"/>
                    <a:pt x="363792" y="2797679"/>
                  </a:cubicBezTo>
                  <a:cubicBezTo>
                    <a:pt x="363792" y="2785944"/>
                    <a:pt x="354404" y="2776556"/>
                    <a:pt x="342669" y="2776556"/>
                  </a:cubicBezTo>
                  <a:cubicBezTo>
                    <a:pt x="340322" y="2776556"/>
                    <a:pt x="337975" y="2776556"/>
                    <a:pt x="335628" y="2776556"/>
                  </a:cubicBezTo>
                  <a:cubicBezTo>
                    <a:pt x="330934" y="2767168"/>
                    <a:pt x="328587" y="2755433"/>
                    <a:pt x="323892" y="2746044"/>
                  </a:cubicBezTo>
                  <a:cubicBezTo>
                    <a:pt x="319198" y="2734309"/>
                    <a:pt x="314504" y="2720227"/>
                    <a:pt x="309810" y="2708492"/>
                  </a:cubicBezTo>
                  <a:cubicBezTo>
                    <a:pt x="307463" y="2699103"/>
                    <a:pt x="302769" y="2692062"/>
                    <a:pt x="300422" y="2682674"/>
                  </a:cubicBezTo>
                  <a:cubicBezTo>
                    <a:pt x="279299" y="2623998"/>
                    <a:pt x="258175" y="2570016"/>
                    <a:pt x="239399" y="2518381"/>
                  </a:cubicBezTo>
                  <a:cubicBezTo>
                    <a:pt x="239399" y="2518381"/>
                    <a:pt x="239399" y="2518381"/>
                    <a:pt x="239399" y="2518381"/>
                  </a:cubicBezTo>
                  <a:cubicBezTo>
                    <a:pt x="241746" y="2518381"/>
                    <a:pt x="241746" y="2516034"/>
                    <a:pt x="241746" y="2516034"/>
                  </a:cubicBezTo>
                  <a:cubicBezTo>
                    <a:pt x="244093" y="2518381"/>
                    <a:pt x="244093" y="2518381"/>
                    <a:pt x="246440" y="2520728"/>
                  </a:cubicBezTo>
                  <a:cubicBezTo>
                    <a:pt x="255828" y="2523075"/>
                    <a:pt x="260522" y="2527769"/>
                    <a:pt x="265216" y="2532463"/>
                  </a:cubicBezTo>
                  <a:close/>
                  <a:moveTo>
                    <a:pt x="638397" y="2978402"/>
                  </a:moveTo>
                  <a:cubicBezTo>
                    <a:pt x="643091" y="2971361"/>
                    <a:pt x="650132" y="2964320"/>
                    <a:pt x="654826" y="2957279"/>
                  </a:cubicBezTo>
                  <a:cubicBezTo>
                    <a:pt x="659520" y="2952584"/>
                    <a:pt x="664214" y="2945543"/>
                    <a:pt x="668908" y="2940849"/>
                  </a:cubicBezTo>
                  <a:cubicBezTo>
                    <a:pt x="673602" y="2933808"/>
                    <a:pt x="680643" y="2926767"/>
                    <a:pt x="685338" y="2919726"/>
                  </a:cubicBezTo>
                  <a:cubicBezTo>
                    <a:pt x="690032" y="2915032"/>
                    <a:pt x="694726" y="2907991"/>
                    <a:pt x="699420" y="2903296"/>
                  </a:cubicBezTo>
                  <a:cubicBezTo>
                    <a:pt x="704114" y="2896255"/>
                    <a:pt x="711155" y="2889214"/>
                    <a:pt x="718196" y="2882173"/>
                  </a:cubicBezTo>
                  <a:cubicBezTo>
                    <a:pt x="722890" y="2877479"/>
                    <a:pt x="727584" y="2870438"/>
                    <a:pt x="732279" y="2865744"/>
                  </a:cubicBezTo>
                  <a:cubicBezTo>
                    <a:pt x="736973" y="2858703"/>
                    <a:pt x="744014" y="2851662"/>
                    <a:pt x="751055" y="2842273"/>
                  </a:cubicBezTo>
                  <a:cubicBezTo>
                    <a:pt x="755749" y="2835232"/>
                    <a:pt x="760443" y="2830538"/>
                    <a:pt x="765137" y="2823497"/>
                  </a:cubicBezTo>
                  <a:cubicBezTo>
                    <a:pt x="769831" y="2816456"/>
                    <a:pt x="776872" y="2807068"/>
                    <a:pt x="781566" y="2800026"/>
                  </a:cubicBezTo>
                  <a:cubicBezTo>
                    <a:pt x="786261" y="2792985"/>
                    <a:pt x="790955" y="2788291"/>
                    <a:pt x="795649" y="2781250"/>
                  </a:cubicBezTo>
                  <a:cubicBezTo>
                    <a:pt x="802690" y="2774209"/>
                    <a:pt x="807384" y="2764821"/>
                    <a:pt x="812078" y="2757780"/>
                  </a:cubicBezTo>
                  <a:cubicBezTo>
                    <a:pt x="816772" y="2750738"/>
                    <a:pt x="821466" y="2746044"/>
                    <a:pt x="826160" y="2739003"/>
                  </a:cubicBezTo>
                  <a:cubicBezTo>
                    <a:pt x="830854" y="2731962"/>
                    <a:pt x="837896" y="2722574"/>
                    <a:pt x="842590" y="2715533"/>
                  </a:cubicBezTo>
                  <a:cubicBezTo>
                    <a:pt x="847284" y="2708492"/>
                    <a:pt x="851978" y="2701451"/>
                    <a:pt x="856672" y="2694409"/>
                  </a:cubicBezTo>
                  <a:cubicBezTo>
                    <a:pt x="861366" y="2687368"/>
                    <a:pt x="868407" y="2680327"/>
                    <a:pt x="873101" y="2673286"/>
                  </a:cubicBezTo>
                  <a:cubicBezTo>
                    <a:pt x="877795" y="2666245"/>
                    <a:pt x="884837" y="2656857"/>
                    <a:pt x="889531" y="2649816"/>
                  </a:cubicBezTo>
                  <a:cubicBezTo>
                    <a:pt x="894225" y="2642774"/>
                    <a:pt x="898919" y="2635733"/>
                    <a:pt x="903613" y="2628692"/>
                  </a:cubicBezTo>
                  <a:cubicBezTo>
                    <a:pt x="910654" y="2619304"/>
                    <a:pt x="915348" y="2612263"/>
                    <a:pt x="922389" y="2602875"/>
                  </a:cubicBezTo>
                  <a:cubicBezTo>
                    <a:pt x="927083" y="2595833"/>
                    <a:pt x="931777" y="2588792"/>
                    <a:pt x="936472" y="2584098"/>
                  </a:cubicBezTo>
                  <a:cubicBezTo>
                    <a:pt x="943513" y="2574710"/>
                    <a:pt x="950554" y="2565322"/>
                    <a:pt x="955248" y="2555934"/>
                  </a:cubicBezTo>
                  <a:cubicBezTo>
                    <a:pt x="957595" y="2551240"/>
                    <a:pt x="962289" y="2546545"/>
                    <a:pt x="964636" y="2541851"/>
                  </a:cubicBezTo>
                  <a:cubicBezTo>
                    <a:pt x="971677" y="2530116"/>
                    <a:pt x="981065" y="2518381"/>
                    <a:pt x="988107" y="2506646"/>
                  </a:cubicBezTo>
                  <a:cubicBezTo>
                    <a:pt x="988107" y="2504299"/>
                    <a:pt x="990454" y="2504299"/>
                    <a:pt x="990454" y="2501952"/>
                  </a:cubicBezTo>
                  <a:cubicBezTo>
                    <a:pt x="1035047" y="2438581"/>
                    <a:pt x="1079641" y="2372864"/>
                    <a:pt x="1124235" y="2304800"/>
                  </a:cubicBezTo>
                  <a:cubicBezTo>
                    <a:pt x="1150053" y="2264900"/>
                    <a:pt x="1178217" y="2225000"/>
                    <a:pt x="1204035" y="2185100"/>
                  </a:cubicBezTo>
                  <a:cubicBezTo>
                    <a:pt x="1206382" y="2182753"/>
                    <a:pt x="1206382" y="2180406"/>
                    <a:pt x="1208729" y="2178059"/>
                  </a:cubicBezTo>
                  <a:cubicBezTo>
                    <a:pt x="1232199" y="2145201"/>
                    <a:pt x="1253323" y="2112342"/>
                    <a:pt x="1276793" y="2077136"/>
                  </a:cubicBezTo>
                  <a:cubicBezTo>
                    <a:pt x="1288529" y="2079483"/>
                    <a:pt x="1290876" y="2079483"/>
                    <a:pt x="1295570" y="2079483"/>
                  </a:cubicBezTo>
                  <a:cubicBezTo>
                    <a:pt x="1297917" y="2079483"/>
                    <a:pt x="1297917" y="2079483"/>
                    <a:pt x="1300264" y="2079483"/>
                  </a:cubicBezTo>
                  <a:cubicBezTo>
                    <a:pt x="1309652" y="2109995"/>
                    <a:pt x="1316693" y="2140506"/>
                    <a:pt x="1323734" y="2168671"/>
                  </a:cubicBezTo>
                  <a:cubicBezTo>
                    <a:pt x="1342511" y="2239082"/>
                    <a:pt x="1361287" y="2304800"/>
                    <a:pt x="1377716" y="2365823"/>
                  </a:cubicBezTo>
                  <a:cubicBezTo>
                    <a:pt x="1370675" y="2368170"/>
                    <a:pt x="1363634" y="2375211"/>
                    <a:pt x="1363634" y="2384599"/>
                  </a:cubicBezTo>
                  <a:cubicBezTo>
                    <a:pt x="1363634" y="2389293"/>
                    <a:pt x="1365981" y="2393987"/>
                    <a:pt x="1368328" y="2396334"/>
                  </a:cubicBezTo>
                  <a:lnTo>
                    <a:pt x="1368328" y="2396334"/>
                  </a:lnTo>
                  <a:cubicBezTo>
                    <a:pt x="1333122" y="2429193"/>
                    <a:pt x="1297917" y="2459705"/>
                    <a:pt x="1265058" y="2492563"/>
                  </a:cubicBezTo>
                  <a:cubicBezTo>
                    <a:pt x="1260364" y="2494910"/>
                    <a:pt x="1258017" y="2499605"/>
                    <a:pt x="1253323" y="2501952"/>
                  </a:cubicBezTo>
                  <a:cubicBezTo>
                    <a:pt x="1239241" y="2513687"/>
                    <a:pt x="1227505" y="2525422"/>
                    <a:pt x="1213423" y="2537157"/>
                  </a:cubicBezTo>
                  <a:cubicBezTo>
                    <a:pt x="1206382" y="2541851"/>
                    <a:pt x="1201688" y="2548892"/>
                    <a:pt x="1194647" y="2553587"/>
                  </a:cubicBezTo>
                  <a:cubicBezTo>
                    <a:pt x="1182911" y="2562975"/>
                    <a:pt x="1173523" y="2572363"/>
                    <a:pt x="1161788" y="2581751"/>
                  </a:cubicBezTo>
                  <a:cubicBezTo>
                    <a:pt x="1154747" y="2588792"/>
                    <a:pt x="1147706" y="2595833"/>
                    <a:pt x="1140665" y="2600527"/>
                  </a:cubicBezTo>
                  <a:cubicBezTo>
                    <a:pt x="1131276" y="2607569"/>
                    <a:pt x="1121888" y="2616957"/>
                    <a:pt x="1112500" y="2623998"/>
                  </a:cubicBezTo>
                  <a:cubicBezTo>
                    <a:pt x="1103112" y="2631039"/>
                    <a:pt x="1096071" y="2638080"/>
                    <a:pt x="1086683" y="2645121"/>
                  </a:cubicBezTo>
                  <a:cubicBezTo>
                    <a:pt x="1079641" y="2652163"/>
                    <a:pt x="1070253" y="2659204"/>
                    <a:pt x="1063212" y="2666245"/>
                  </a:cubicBezTo>
                  <a:cubicBezTo>
                    <a:pt x="1056171" y="2673286"/>
                    <a:pt x="1046783" y="2680327"/>
                    <a:pt x="1039742" y="2687368"/>
                  </a:cubicBezTo>
                  <a:cubicBezTo>
                    <a:pt x="1032700" y="2694409"/>
                    <a:pt x="1023312" y="2701451"/>
                    <a:pt x="1016271" y="2708492"/>
                  </a:cubicBezTo>
                  <a:cubicBezTo>
                    <a:pt x="1009230" y="2715533"/>
                    <a:pt x="999842" y="2722574"/>
                    <a:pt x="992801" y="2729615"/>
                  </a:cubicBezTo>
                  <a:cubicBezTo>
                    <a:pt x="985760" y="2736656"/>
                    <a:pt x="976371" y="2743697"/>
                    <a:pt x="969330" y="2748391"/>
                  </a:cubicBezTo>
                  <a:cubicBezTo>
                    <a:pt x="962289" y="2755433"/>
                    <a:pt x="952901" y="2762474"/>
                    <a:pt x="945860" y="2767168"/>
                  </a:cubicBezTo>
                  <a:cubicBezTo>
                    <a:pt x="938819" y="2774209"/>
                    <a:pt x="929430" y="2778903"/>
                    <a:pt x="922389" y="2785944"/>
                  </a:cubicBezTo>
                  <a:cubicBezTo>
                    <a:pt x="915348" y="2792985"/>
                    <a:pt x="905960" y="2797679"/>
                    <a:pt x="898919" y="2804721"/>
                  </a:cubicBezTo>
                  <a:cubicBezTo>
                    <a:pt x="891878" y="2811762"/>
                    <a:pt x="884837" y="2816456"/>
                    <a:pt x="875448" y="2823497"/>
                  </a:cubicBezTo>
                  <a:cubicBezTo>
                    <a:pt x="868407" y="2830538"/>
                    <a:pt x="859019" y="2835232"/>
                    <a:pt x="851978" y="2842273"/>
                  </a:cubicBezTo>
                  <a:cubicBezTo>
                    <a:pt x="844937" y="2846967"/>
                    <a:pt x="837896" y="2854009"/>
                    <a:pt x="828507" y="2858703"/>
                  </a:cubicBezTo>
                  <a:cubicBezTo>
                    <a:pt x="821466" y="2863397"/>
                    <a:pt x="812078" y="2870438"/>
                    <a:pt x="805037" y="2875132"/>
                  </a:cubicBezTo>
                  <a:cubicBezTo>
                    <a:pt x="797996" y="2879826"/>
                    <a:pt x="790955" y="2886867"/>
                    <a:pt x="781566" y="2891561"/>
                  </a:cubicBezTo>
                  <a:cubicBezTo>
                    <a:pt x="774525" y="2896255"/>
                    <a:pt x="767484" y="2903296"/>
                    <a:pt x="758096" y="2907991"/>
                  </a:cubicBezTo>
                  <a:cubicBezTo>
                    <a:pt x="751055" y="2912685"/>
                    <a:pt x="744014" y="2919726"/>
                    <a:pt x="734626" y="2924420"/>
                  </a:cubicBezTo>
                  <a:cubicBezTo>
                    <a:pt x="727584" y="2929114"/>
                    <a:pt x="720543" y="2933808"/>
                    <a:pt x="711155" y="2938502"/>
                  </a:cubicBezTo>
                  <a:cubicBezTo>
                    <a:pt x="704114" y="2943196"/>
                    <a:pt x="697073" y="2947890"/>
                    <a:pt x="687685" y="2952584"/>
                  </a:cubicBezTo>
                  <a:cubicBezTo>
                    <a:pt x="680643" y="2957279"/>
                    <a:pt x="673602" y="2961973"/>
                    <a:pt x="666561" y="2966667"/>
                  </a:cubicBezTo>
                  <a:cubicBezTo>
                    <a:pt x="659520" y="2971361"/>
                    <a:pt x="652479" y="2976055"/>
                    <a:pt x="643091" y="2980749"/>
                  </a:cubicBezTo>
                  <a:cubicBezTo>
                    <a:pt x="636050" y="2985443"/>
                    <a:pt x="629008" y="2990137"/>
                    <a:pt x="621967" y="2992484"/>
                  </a:cubicBezTo>
                  <a:cubicBezTo>
                    <a:pt x="619620" y="2994831"/>
                    <a:pt x="617273" y="2994831"/>
                    <a:pt x="614926" y="2997178"/>
                  </a:cubicBezTo>
                  <a:cubicBezTo>
                    <a:pt x="614926" y="2994831"/>
                    <a:pt x="612579" y="2994831"/>
                    <a:pt x="612579" y="2992484"/>
                  </a:cubicBezTo>
                  <a:cubicBezTo>
                    <a:pt x="614926" y="2990137"/>
                    <a:pt x="614926" y="2987790"/>
                    <a:pt x="617273" y="2987790"/>
                  </a:cubicBezTo>
                  <a:cubicBezTo>
                    <a:pt x="629008" y="2990137"/>
                    <a:pt x="633703" y="2983096"/>
                    <a:pt x="638397" y="2978402"/>
                  </a:cubicBezTo>
                  <a:close/>
                  <a:moveTo>
                    <a:pt x="452980" y="1701609"/>
                  </a:moveTo>
                  <a:cubicBezTo>
                    <a:pt x="445939" y="1701609"/>
                    <a:pt x="441245" y="1706303"/>
                    <a:pt x="436551" y="1710997"/>
                  </a:cubicBezTo>
                  <a:cubicBezTo>
                    <a:pt x="434204" y="1710997"/>
                    <a:pt x="434204" y="1708650"/>
                    <a:pt x="431857" y="1708650"/>
                  </a:cubicBezTo>
                  <a:cubicBezTo>
                    <a:pt x="457674" y="1685179"/>
                    <a:pt x="481145" y="1661709"/>
                    <a:pt x="509309" y="1638238"/>
                  </a:cubicBezTo>
                  <a:cubicBezTo>
                    <a:pt x="495227" y="1661709"/>
                    <a:pt x="478797" y="1682832"/>
                    <a:pt x="464715" y="1706303"/>
                  </a:cubicBezTo>
                  <a:cubicBezTo>
                    <a:pt x="460021" y="1703956"/>
                    <a:pt x="457674" y="1701609"/>
                    <a:pt x="452980" y="1701609"/>
                  </a:cubicBezTo>
                  <a:close/>
                  <a:moveTo>
                    <a:pt x="521044" y="1621809"/>
                  </a:moveTo>
                  <a:cubicBezTo>
                    <a:pt x="528085" y="1610074"/>
                    <a:pt x="535127" y="1600686"/>
                    <a:pt x="542168" y="1588950"/>
                  </a:cubicBezTo>
                  <a:cubicBezTo>
                    <a:pt x="546862" y="1581909"/>
                    <a:pt x="553903" y="1572521"/>
                    <a:pt x="558597" y="1565480"/>
                  </a:cubicBezTo>
                  <a:cubicBezTo>
                    <a:pt x="567985" y="1551398"/>
                    <a:pt x="577373" y="1539662"/>
                    <a:pt x="586762" y="1525580"/>
                  </a:cubicBezTo>
                  <a:cubicBezTo>
                    <a:pt x="589109" y="1520886"/>
                    <a:pt x="591456" y="1518539"/>
                    <a:pt x="593803" y="1516192"/>
                  </a:cubicBezTo>
                  <a:cubicBezTo>
                    <a:pt x="605538" y="1499763"/>
                    <a:pt x="617273" y="1483333"/>
                    <a:pt x="626661" y="1469251"/>
                  </a:cubicBezTo>
                  <a:cubicBezTo>
                    <a:pt x="638397" y="1457516"/>
                    <a:pt x="650132" y="1445781"/>
                    <a:pt x="661867" y="1434045"/>
                  </a:cubicBezTo>
                  <a:cubicBezTo>
                    <a:pt x="671255" y="1424657"/>
                    <a:pt x="678296" y="1417616"/>
                    <a:pt x="687685" y="1408228"/>
                  </a:cubicBezTo>
                  <a:cubicBezTo>
                    <a:pt x="706461" y="1389451"/>
                    <a:pt x="727584" y="1370675"/>
                    <a:pt x="748708" y="1351899"/>
                  </a:cubicBezTo>
                  <a:cubicBezTo>
                    <a:pt x="753402" y="1347205"/>
                    <a:pt x="760443" y="1342511"/>
                    <a:pt x="765137" y="1337817"/>
                  </a:cubicBezTo>
                  <a:cubicBezTo>
                    <a:pt x="786261" y="1319040"/>
                    <a:pt x="807384" y="1300264"/>
                    <a:pt x="830854" y="1281487"/>
                  </a:cubicBezTo>
                  <a:cubicBezTo>
                    <a:pt x="835549" y="1286181"/>
                    <a:pt x="840243" y="1288529"/>
                    <a:pt x="844937" y="1288529"/>
                  </a:cubicBezTo>
                  <a:cubicBezTo>
                    <a:pt x="856672" y="1288529"/>
                    <a:pt x="866060" y="1279140"/>
                    <a:pt x="866060" y="1267405"/>
                  </a:cubicBezTo>
                  <a:cubicBezTo>
                    <a:pt x="866060" y="1265058"/>
                    <a:pt x="866060" y="1260364"/>
                    <a:pt x="863713" y="1258017"/>
                  </a:cubicBezTo>
                  <a:cubicBezTo>
                    <a:pt x="966983" y="1196994"/>
                    <a:pt x="1077294" y="1140665"/>
                    <a:pt x="1192300" y="1091377"/>
                  </a:cubicBezTo>
                  <a:cubicBezTo>
                    <a:pt x="1194647" y="1126582"/>
                    <a:pt x="1199341" y="1164135"/>
                    <a:pt x="1204035" y="1201688"/>
                  </a:cubicBezTo>
                  <a:cubicBezTo>
                    <a:pt x="1065559" y="1262711"/>
                    <a:pt x="936472" y="1333122"/>
                    <a:pt x="816772" y="1408228"/>
                  </a:cubicBezTo>
                  <a:cubicBezTo>
                    <a:pt x="706461" y="1476292"/>
                    <a:pt x="607885" y="1551398"/>
                    <a:pt x="518697" y="1628850"/>
                  </a:cubicBezTo>
                  <a:cubicBezTo>
                    <a:pt x="518697" y="1626503"/>
                    <a:pt x="518697" y="1624156"/>
                    <a:pt x="521044" y="1621809"/>
                  </a:cubicBezTo>
                  <a:close/>
                  <a:moveTo>
                    <a:pt x="584415" y="1509151"/>
                  </a:moveTo>
                  <a:cubicBezTo>
                    <a:pt x="570332" y="1523233"/>
                    <a:pt x="553903" y="1539662"/>
                    <a:pt x="539821" y="1553745"/>
                  </a:cubicBezTo>
                  <a:cubicBezTo>
                    <a:pt x="530433" y="1563133"/>
                    <a:pt x="521044" y="1574868"/>
                    <a:pt x="511656" y="1584256"/>
                  </a:cubicBezTo>
                  <a:cubicBezTo>
                    <a:pt x="497574" y="1598339"/>
                    <a:pt x="485839" y="1612421"/>
                    <a:pt x="474103" y="1626503"/>
                  </a:cubicBezTo>
                  <a:cubicBezTo>
                    <a:pt x="464715" y="1638238"/>
                    <a:pt x="455327" y="1647627"/>
                    <a:pt x="445939" y="1659362"/>
                  </a:cubicBezTo>
                  <a:cubicBezTo>
                    <a:pt x="436551" y="1671097"/>
                    <a:pt x="424815" y="1682832"/>
                    <a:pt x="415427" y="1696915"/>
                  </a:cubicBezTo>
                  <a:cubicBezTo>
                    <a:pt x="408386" y="1692221"/>
                    <a:pt x="401345" y="1687526"/>
                    <a:pt x="394304" y="1685179"/>
                  </a:cubicBezTo>
                  <a:cubicBezTo>
                    <a:pt x="391957" y="1682832"/>
                    <a:pt x="389610" y="1682832"/>
                    <a:pt x="384916" y="1680485"/>
                  </a:cubicBezTo>
                  <a:cubicBezTo>
                    <a:pt x="377874" y="1678138"/>
                    <a:pt x="370833" y="1673444"/>
                    <a:pt x="366139" y="1671097"/>
                  </a:cubicBezTo>
                  <a:cubicBezTo>
                    <a:pt x="363792" y="1671097"/>
                    <a:pt x="361445" y="1668750"/>
                    <a:pt x="359098" y="1668750"/>
                  </a:cubicBezTo>
                  <a:cubicBezTo>
                    <a:pt x="366139" y="1647627"/>
                    <a:pt x="375527" y="1624156"/>
                    <a:pt x="382569" y="1603033"/>
                  </a:cubicBezTo>
                  <a:cubicBezTo>
                    <a:pt x="406039" y="1572521"/>
                    <a:pt x="427162" y="1542009"/>
                    <a:pt x="450633" y="1511498"/>
                  </a:cubicBezTo>
                  <a:cubicBezTo>
                    <a:pt x="457674" y="1504457"/>
                    <a:pt x="462368" y="1497416"/>
                    <a:pt x="469409" y="1488027"/>
                  </a:cubicBezTo>
                  <a:cubicBezTo>
                    <a:pt x="476450" y="1478639"/>
                    <a:pt x="485839" y="1469251"/>
                    <a:pt x="492880" y="1457516"/>
                  </a:cubicBezTo>
                  <a:cubicBezTo>
                    <a:pt x="499921" y="1448128"/>
                    <a:pt x="506962" y="1438740"/>
                    <a:pt x="514003" y="1431698"/>
                  </a:cubicBezTo>
                  <a:cubicBezTo>
                    <a:pt x="521044" y="1422310"/>
                    <a:pt x="530433" y="1412922"/>
                    <a:pt x="537474" y="1403534"/>
                  </a:cubicBezTo>
                  <a:cubicBezTo>
                    <a:pt x="544515" y="1394146"/>
                    <a:pt x="553903" y="1384757"/>
                    <a:pt x="560944" y="1375369"/>
                  </a:cubicBezTo>
                  <a:cubicBezTo>
                    <a:pt x="567985" y="1365981"/>
                    <a:pt x="577373" y="1356593"/>
                    <a:pt x="584415" y="1347205"/>
                  </a:cubicBezTo>
                  <a:cubicBezTo>
                    <a:pt x="591456" y="1337817"/>
                    <a:pt x="600844" y="1328428"/>
                    <a:pt x="607885" y="1319040"/>
                  </a:cubicBezTo>
                  <a:cubicBezTo>
                    <a:pt x="614926" y="1309652"/>
                    <a:pt x="624314" y="1300264"/>
                    <a:pt x="631355" y="1293223"/>
                  </a:cubicBezTo>
                  <a:cubicBezTo>
                    <a:pt x="640744" y="1283834"/>
                    <a:pt x="647785" y="1274446"/>
                    <a:pt x="657173" y="1265058"/>
                  </a:cubicBezTo>
                  <a:cubicBezTo>
                    <a:pt x="666561" y="1255670"/>
                    <a:pt x="673602" y="1248629"/>
                    <a:pt x="682991" y="1239241"/>
                  </a:cubicBezTo>
                  <a:cubicBezTo>
                    <a:pt x="692379" y="1229852"/>
                    <a:pt x="699420" y="1220464"/>
                    <a:pt x="708808" y="1211076"/>
                  </a:cubicBezTo>
                  <a:cubicBezTo>
                    <a:pt x="711155" y="1208729"/>
                    <a:pt x="715849" y="1204035"/>
                    <a:pt x="718196" y="1201688"/>
                  </a:cubicBezTo>
                  <a:cubicBezTo>
                    <a:pt x="722890" y="1204035"/>
                    <a:pt x="729931" y="1206382"/>
                    <a:pt x="734626" y="1208729"/>
                  </a:cubicBezTo>
                  <a:cubicBezTo>
                    <a:pt x="739320" y="1211076"/>
                    <a:pt x="744014" y="1211076"/>
                    <a:pt x="748708" y="1213423"/>
                  </a:cubicBezTo>
                  <a:cubicBezTo>
                    <a:pt x="755749" y="1215770"/>
                    <a:pt x="760443" y="1218117"/>
                    <a:pt x="767484" y="1220464"/>
                  </a:cubicBezTo>
                  <a:cubicBezTo>
                    <a:pt x="772178" y="1222811"/>
                    <a:pt x="776872" y="1225158"/>
                    <a:pt x="779219" y="1225158"/>
                  </a:cubicBezTo>
                  <a:cubicBezTo>
                    <a:pt x="783914" y="1227505"/>
                    <a:pt x="788608" y="1229852"/>
                    <a:pt x="793302" y="1232199"/>
                  </a:cubicBezTo>
                  <a:cubicBezTo>
                    <a:pt x="786261" y="1241588"/>
                    <a:pt x="776872" y="1250976"/>
                    <a:pt x="769831" y="1262711"/>
                  </a:cubicBezTo>
                  <a:cubicBezTo>
                    <a:pt x="765137" y="1267405"/>
                    <a:pt x="760443" y="1274446"/>
                    <a:pt x="755749" y="1279140"/>
                  </a:cubicBezTo>
                  <a:cubicBezTo>
                    <a:pt x="746361" y="1293223"/>
                    <a:pt x="734626" y="1304958"/>
                    <a:pt x="725237" y="1319040"/>
                  </a:cubicBezTo>
                  <a:cubicBezTo>
                    <a:pt x="720543" y="1323734"/>
                    <a:pt x="715849" y="1330775"/>
                    <a:pt x="711155" y="1335469"/>
                  </a:cubicBezTo>
                  <a:cubicBezTo>
                    <a:pt x="701767" y="1349552"/>
                    <a:pt x="690032" y="1363634"/>
                    <a:pt x="680643" y="1375369"/>
                  </a:cubicBezTo>
                  <a:cubicBezTo>
                    <a:pt x="675949" y="1382410"/>
                    <a:pt x="671255" y="1387104"/>
                    <a:pt x="666561" y="1394146"/>
                  </a:cubicBezTo>
                  <a:cubicBezTo>
                    <a:pt x="657173" y="1408228"/>
                    <a:pt x="647785" y="1422310"/>
                    <a:pt x="636050" y="1434045"/>
                  </a:cubicBezTo>
                  <a:cubicBezTo>
                    <a:pt x="631355" y="1441087"/>
                    <a:pt x="626661" y="1448128"/>
                    <a:pt x="621967" y="1455169"/>
                  </a:cubicBezTo>
                  <a:cubicBezTo>
                    <a:pt x="621967" y="1455169"/>
                    <a:pt x="619620" y="1457516"/>
                    <a:pt x="619620" y="1457516"/>
                  </a:cubicBezTo>
                  <a:cubicBezTo>
                    <a:pt x="614926" y="1462210"/>
                    <a:pt x="610232" y="1466904"/>
                    <a:pt x="605538" y="1471598"/>
                  </a:cubicBezTo>
                  <a:cubicBezTo>
                    <a:pt x="603191" y="1490375"/>
                    <a:pt x="593803" y="1499763"/>
                    <a:pt x="584415" y="1509151"/>
                  </a:cubicBezTo>
                  <a:close/>
                  <a:moveTo>
                    <a:pt x="467062" y="1380063"/>
                  </a:moveTo>
                  <a:cubicBezTo>
                    <a:pt x="471756" y="1370675"/>
                    <a:pt x="476450" y="1361287"/>
                    <a:pt x="481145" y="1351899"/>
                  </a:cubicBezTo>
                  <a:cubicBezTo>
                    <a:pt x="485839" y="1342511"/>
                    <a:pt x="490533" y="1333122"/>
                    <a:pt x="495227" y="1323734"/>
                  </a:cubicBezTo>
                  <a:cubicBezTo>
                    <a:pt x="499921" y="1314346"/>
                    <a:pt x="504615" y="1304958"/>
                    <a:pt x="509309" y="1295570"/>
                  </a:cubicBezTo>
                  <a:cubicBezTo>
                    <a:pt x="514003" y="1286181"/>
                    <a:pt x="518697" y="1276793"/>
                    <a:pt x="523391" y="1267405"/>
                  </a:cubicBezTo>
                  <a:cubicBezTo>
                    <a:pt x="528085" y="1258017"/>
                    <a:pt x="532780" y="1248629"/>
                    <a:pt x="537474" y="1241588"/>
                  </a:cubicBezTo>
                  <a:cubicBezTo>
                    <a:pt x="542168" y="1232199"/>
                    <a:pt x="546862" y="1222811"/>
                    <a:pt x="551556" y="1213423"/>
                  </a:cubicBezTo>
                  <a:cubicBezTo>
                    <a:pt x="556250" y="1206382"/>
                    <a:pt x="558597" y="1199341"/>
                    <a:pt x="563291" y="1189953"/>
                  </a:cubicBezTo>
                  <a:cubicBezTo>
                    <a:pt x="565638" y="1189953"/>
                    <a:pt x="565638" y="1189953"/>
                    <a:pt x="567985" y="1189953"/>
                  </a:cubicBezTo>
                  <a:cubicBezTo>
                    <a:pt x="579721" y="1187606"/>
                    <a:pt x="591456" y="1187606"/>
                    <a:pt x="600844" y="1187606"/>
                  </a:cubicBezTo>
                  <a:cubicBezTo>
                    <a:pt x="610232" y="1187606"/>
                    <a:pt x="619620" y="1187606"/>
                    <a:pt x="629008" y="1189953"/>
                  </a:cubicBezTo>
                  <a:cubicBezTo>
                    <a:pt x="633703" y="1189953"/>
                    <a:pt x="638397" y="1189953"/>
                    <a:pt x="640744" y="1192300"/>
                  </a:cubicBezTo>
                  <a:cubicBezTo>
                    <a:pt x="645438" y="1192300"/>
                    <a:pt x="652479" y="1194647"/>
                    <a:pt x="657173" y="1194647"/>
                  </a:cubicBezTo>
                  <a:cubicBezTo>
                    <a:pt x="661867" y="1194647"/>
                    <a:pt x="666561" y="1196994"/>
                    <a:pt x="671255" y="1196994"/>
                  </a:cubicBezTo>
                  <a:cubicBezTo>
                    <a:pt x="675949" y="1196994"/>
                    <a:pt x="680643" y="1199341"/>
                    <a:pt x="687685" y="1199341"/>
                  </a:cubicBezTo>
                  <a:cubicBezTo>
                    <a:pt x="692379" y="1201688"/>
                    <a:pt x="699420" y="1201688"/>
                    <a:pt x="704114" y="1204035"/>
                  </a:cubicBezTo>
                  <a:cubicBezTo>
                    <a:pt x="708808" y="1206382"/>
                    <a:pt x="713502" y="1206382"/>
                    <a:pt x="718196" y="1208729"/>
                  </a:cubicBezTo>
                  <a:cubicBezTo>
                    <a:pt x="715849" y="1211076"/>
                    <a:pt x="713502" y="1213423"/>
                    <a:pt x="711155" y="1215770"/>
                  </a:cubicBezTo>
                  <a:cubicBezTo>
                    <a:pt x="704114" y="1222811"/>
                    <a:pt x="699420" y="1229852"/>
                    <a:pt x="692379" y="1234546"/>
                  </a:cubicBezTo>
                  <a:cubicBezTo>
                    <a:pt x="680643" y="1246282"/>
                    <a:pt x="671255" y="1258017"/>
                    <a:pt x="659520" y="1267405"/>
                  </a:cubicBezTo>
                  <a:cubicBezTo>
                    <a:pt x="652479" y="1274446"/>
                    <a:pt x="645438" y="1281487"/>
                    <a:pt x="640744" y="1288529"/>
                  </a:cubicBezTo>
                  <a:cubicBezTo>
                    <a:pt x="631355" y="1300264"/>
                    <a:pt x="619620" y="1309652"/>
                    <a:pt x="610232" y="1321387"/>
                  </a:cubicBezTo>
                  <a:cubicBezTo>
                    <a:pt x="603191" y="1328428"/>
                    <a:pt x="596150" y="1335469"/>
                    <a:pt x="589109" y="1344858"/>
                  </a:cubicBezTo>
                  <a:cubicBezTo>
                    <a:pt x="579721" y="1356593"/>
                    <a:pt x="570332" y="1365981"/>
                    <a:pt x="560944" y="1377716"/>
                  </a:cubicBezTo>
                  <a:cubicBezTo>
                    <a:pt x="553903" y="1384757"/>
                    <a:pt x="546862" y="1394146"/>
                    <a:pt x="539821" y="1401187"/>
                  </a:cubicBezTo>
                  <a:cubicBezTo>
                    <a:pt x="530433" y="1412922"/>
                    <a:pt x="521044" y="1422310"/>
                    <a:pt x="511656" y="1434045"/>
                  </a:cubicBezTo>
                  <a:cubicBezTo>
                    <a:pt x="504615" y="1443434"/>
                    <a:pt x="497574" y="1450475"/>
                    <a:pt x="490533" y="1459863"/>
                  </a:cubicBezTo>
                  <a:cubicBezTo>
                    <a:pt x="481145" y="1469251"/>
                    <a:pt x="474103" y="1480986"/>
                    <a:pt x="464715" y="1490375"/>
                  </a:cubicBezTo>
                  <a:cubicBezTo>
                    <a:pt x="457674" y="1499763"/>
                    <a:pt x="450633" y="1509151"/>
                    <a:pt x="443592" y="1516192"/>
                  </a:cubicBezTo>
                  <a:cubicBezTo>
                    <a:pt x="436551" y="1525580"/>
                    <a:pt x="427162" y="1537315"/>
                    <a:pt x="420121" y="1546704"/>
                  </a:cubicBezTo>
                  <a:cubicBezTo>
                    <a:pt x="413080" y="1556092"/>
                    <a:pt x="406039" y="1565480"/>
                    <a:pt x="398998" y="1574868"/>
                  </a:cubicBezTo>
                  <a:cubicBezTo>
                    <a:pt x="391957" y="1584256"/>
                    <a:pt x="384916" y="1591297"/>
                    <a:pt x="380222" y="1600686"/>
                  </a:cubicBezTo>
                  <a:cubicBezTo>
                    <a:pt x="401345" y="1539662"/>
                    <a:pt x="422468" y="1478639"/>
                    <a:pt x="445939" y="1417616"/>
                  </a:cubicBezTo>
                  <a:cubicBezTo>
                    <a:pt x="445939" y="1415269"/>
                    <a:pt x="448286" y="1412922"/>
                    <a:pt x="448286" y="1410575"/>
                  </a:cubicBezTo>
                  <a:cubicBezTo>
                    <a:pt x="457674" y="1401187"/>
                    <a:pt x="462368" y="1389451"/>
                    <a:pt x="467062" y="1380063"/>
                  </a:cubicBezTo>
                  <a:close/>
                  <a:moveTo>
                    <a:pt x="765137" y="1164135"/>
                  </a:moveTo>
                  <a:cubicBezTo>
                    <a:pt x="774525" y="1154747"/>
                    <a:pt x="783914" y="1147706"/>
                    <a:pt x="790955" y="1138318"/>
                  </a:cubicBezTo>
                  <a:cubicBezTo>
                    <a:pt x="800343" y="1128929"/>
                    <a:pt x="809731" y="1121888"/>
                    <a:pt x="819119" y="1112500"/>
                  </a:cubicBezTo>
                  <a:cubicBezTo>
                    <a:pt x="828507" y="1103112"/>
                    <a:pt x="837896" y="1096071"/>
                    <a:pt x="847284" y="1086683"/>
                  </a:cubicBezTo>
                  <a:cubicBezTo>
                    <a:pt x="847284" y="1086683"/>
                    <a:pt x="847284" y="1086683"/>
                    <a:pt x="849631" y="1084335"/>
                  </a:cubicBezTo>
                  <a:cubicBezTo>
                    <a:pt x="849631" y="1114847"/>
                    <a:pt x="849631" y="1143012"/>
                    <a:pt x="847284" y="1175870"/>
                  </a:cubicBezTo>
                  <a:cubicBezTo>
                    <a:pt x="837896" y="1187606"/>
                    <a:pt x="828507" y="1199341"/>
                    <a:pt x="819119" y="1211076"/>
                  </a:cubicBezTo>
                  <a:cubicBezTo>
                    <a:pt x="814425" y="1215770"/>
                    <a:pt x="809731" y="1222811"/>
                    <a:pt x="805037" y="1227505"/>
                  </a:cubicBezTo>
                  <a:cubicBezTo>
                    <a:pt x="802690" y="1229852"/>
                    <a:pt x="800343" y="1232199"/>
                    <a:pt x="797996" y="1234546"/>
                  </a:cubicBezTo>
                  <a:lnTo>
                    <a:pt x="797996" y="1234546"/>
                  </a:lnTo>
                  <a:cubicBezTo>
                    <a:pt x="793302" y="1232199"/>
                    <a:pt x="788608" y="1229852"/>
                    <a:pt x="783914" y="1227505"/>
                  </a:cubicBezTo>
                  <a:cubicBezTo>
                    <a:pt x="779219" y="1225158"/>
                    <a:pt x="772178" y="1222811"/>
                    <a:pt x="767484" y="1220464"/>
                  </a:cubicBezTo>
                  <a:cubicBezTo>
                    <a:pt x="762790" y="1218117"/>
                    <a:pt x="758096" y="1215770"/>
                    <a:pt x="753402" y="1213423"/>
                  </a:cubicBezTo>
                  <a:cubicBezTo>
                    <a:pt x="748708" y="1211076"/>
                    <a:pt x="741667" y="1208729"/>
                    <a:pt x="736973" y="1206382"/>
                  </a:cubicBezTo>
                  <a:cubicBezTo>
                    <a:pt x="732279" y="1204035"/>
                    <a:pt x="727584" y="1204035"/>
                    <a:pt x="725237" y="1201688"/>
                  </a:cubicBezTo>
                  <a:cubicBezTo>
                    <a:pt x="729931" y="1196994"/>
                    <a:pt x="734626" y="1192300"/>
                    <a:pt x="739320" y="1187606"/>
                  </a:cubicBezTo>
                  <a:cubicBezTo>
                    <a:pt x="748708" y="1182911"/>
                    <a:pt x="758096" y="1173523"/>
                    <a:pt x="765137" y="1164135"/>
                  </a:cubicBezTo>
                  <a:close/>
                  <a:moveTo>
                    <a:pt x="884837" y="1133623"/>
                  </a:moveTo>
                  <a:cubicBezTo>
                    <a:pt x="889531" y="1128929"/>
                    <a:pt x="891878" y="1124235"/>
                    <a:pt x="896572" y="1119541"/>
                  </a:cubicBezTo>
                  <a:cubicBezTo>
                    <a:pt x="905960" y="1107806"/>
                    <a:pt x="915348" y="1098418"/>
                    <a:pt x="924736" y="1086683"/>
                  </a:cubicBezTo>
                  <a:cubicBezTo>
                    <a:pt x="929430" y="1079641"/>
                    <a:pt x="936472" y="1072600"/>
                    <a:pt x="941166" y="1065559"/>
                  </a:cubicBezTo>
                  <a:cubicBezTo>
                    <a:pt x="948207" y="1056171"/>
                    <a:pt x="957595" y="1046783"/>
                    <a:pt x="964636" y="1039742"/>
                  </a:cubicBezTo>
                  <a:cubicBezTo>
                    <a:pt x="964636" y="1039742"/>
                    <a:pt x="964636" y="1039742"/>
                    <a:pt x="964636" y="1039742"/>
                  </a:cubicBezTo>
                  <a:cubicBezTo>
                    <a:pt x="957595" y="1053824"/>
                    <a:pt x="948207" y="1067906"/>
                    <a:pt x="941166" y="1081988"/>
                  </a:cubicBezTo>
                  <a:cubicBezTo>
                    <a:pt x="934124" y="1096071"/>
                    <a:pt x="927083" y="1110153"/>
                    <a:pt x="917695" y="1124235"/>
                  </a:cubicBezTo>
                  <a:cubicBezTo>
                    <a:pt x="908307" y="1140665"/>
                    <a:pt x="901266" y="1157094"/>
                    <a:pt x="891878" y="1173523"/>
                  </a:cubicBezTo>
                  <a:cubicBezTo>
                    <a:pt x="884837" y="1187606"/>
                    <a:pt x="877795" y="1199341"/>
                    <a:pt x="870754" y="1213423"/>
                  </a:cubicBezTo>
                  <a:cubicBezTo>
                    <a:pt x="866060" y="1225158"/>
                    <a:pt x="859019" y="1234546"/>
                    <a:pt x="854325" y="1246282"/>
                  </a:cubicBezTo>
                  <a:cubicBezTo>
                    <a:pt x="851978" y="1246282"/>
                    <a:pt x="849631" y="1243935"/>
                    <a:pt x="847284" y="1243935"/>
                  </a:cubicBezTo>
                  <a:cubicBezTo>
                    <a:pt x="847284" y="1229852"/>
                    <a:pt x="847284" y="1218117"/>
                    <a:pt x="847284" y="1206382"/>
                  </a:cubicBezTo>
                  <a:cubicBezTo>
                    <a:pt x="847284" y="1201688"/>
                    <a:pt x="847284" y="1196994"/>
                    <a:pt x="847284" y="1194647"/>
                  </a:cubicBezTo>
                  <a:cubicBezTo>
                    <a:pt x="847284" y="1189953"/>
                    <a:pt x="847284" y="1182911"/>
                    <a:pt x="847284" y="1178217"/>
                  </a:cubicBezTo>
                  <a:cubicBezTo>
                    <a:pt x="847284" y="1178217"/>
                    <a:pt x="849631" y="1175870"/>
                    <a:pt x="849631" y="1175870"/>
                  </a:cubicBezTo>
                  <a:cubicBezTo>
                    <a:pt x="861366" y="1159441"/>
                    <a:pt x="873101" y="1147706"/>
                    <a:pt x="884837" y="1133623"/>
                  </a:cubicBezTo>
                  <a:close/>
                  <a:moveTo>
                    <a:pt x="1020965" y="941166"/>
                  </a:moveTo>
                  <a:cubicBezTo>
                    <a:pt x="1023312" y="938819"/>
                    <a:pt x="1025659" y="934125"/>
                    <a:pt x="1025659" y="931777"/>
                  </a:cubicBezTo>
                  <a:cubicBezTo>
                    <a:pt x="1032700" y="927083"/>
                    <a:pt x="1037395" y="922389"/>
                    <a:pt x="1044436" y="917695"/>
                  </a:cubicBezTo>
                  <a:cubicBezTo>
                    <a:pt x="1053824" y="910654"/>
                    <a:pt x="1063212" y="901266"/>
                    <a:pt x="1074947" y="894225"/>
                  </a:cubicBezTo>
                  <a:cubicBezTo>
                    <a:pt x="1084336" y="887184"/>
                    <a:pt x="1093724" y="877795"/>
                    <a:pt x="1105459" y="870754"/>
                  </a:cubicBezTo>
                  <a:cubicBezTo>
                    <a:pt x="1114847" y="863713"/>
                    <a:pt x="1124235" y="856672"/>
                    <a:pt x="1135971" y="847284"/>
                  </a:cubicBezTo>
                  <a:cubicBezTo>
                    <a:pt x="1143012" y="842590"/>
                    <a:pt x="1147706" y="837896"/>
                    <a:pt x="1154747" y="833202"/>
                  </a:cubicBezTo>
                  <a:cubicBezTo>
                    <a:pt x="1154747" y="833202"/>
                    <a:pt x="1154747" y="833202"/>
                    <a:pt x="1154747" y="833202"/>
                  </a:cubicBezTo>
                  <a:cubicBezTo>
                    <a:pt x="1150053" y="837896"/>
                    <a:pt x="1143012" y="844937"/>
                    <a:pt x="1138318" y="849631"/>
                  </a:cubicBezTo>
                  <a:cubicBezTo>
                    <a:pt x="1131276" y="856672"/>
                    <a:pt x="1126582" y="861366"/>
                    <a:pt x="1119541" y="868407"/>
                  </a:cubicBezTo>
                  <a:cubicBezTo>
                    <a:pt x="1110153" y="877795"/>
                    <a:pt x="1100765" y="887184"/>
                    <a:pt x="1091377" y="896572"/>
                  </a:cubicBezTo>
                  <a:cubicBezTo>
                    <a:pt x="1084336" y="903613"/>
                    <a:pt x="1079641" y="908307"/>
                    <a:pt x="1072600" y="915348"/>
                  </a:cubicBezTo>
                  <a:cubicBezTo>
                    <a:pt x="1063212" y="924736"/>
                    <a:pt x="1053824" y="936472"/>
                    <a:pt x="1044436" y="945860"/>
                  </a:cubicBezTo>
                  <a:cubicBezTo>
                    <a:pt x="1039742" y="952901"/>
                    <a:pt x="1032700" y="957595"/>
                    <a:pt x="1028006" y="964636"/>
                  </a:cubicBezTo>
                  <a:cubicBezTo>
                    <a:pt x="1018618" y="974024"/>
                    <a:pt x="1009230" y="985760"/>
                    <a:pt x="999842" y="997495"/>
                  </a:cubicBezTo>
                  <a:cubicBezTo>
                    <a:pt x="995148" y="1004536"/>
                    <a:pt x="988107" y="1009230"/>
                    <a:pt x="983412" y="1016271"/>
                  </a:cubicBezTo>
                  <a:cubicBezTo>
                    <a:pt x="981065" y="1018618"/>
                    <a:pt x="976371" y="1023312"/>
                    <a:pt x="974024" y="1025659"/>
                  </a:cubicBezTo>
                  <a:cubicBezTo>
                    <a:pt x="981065" y="1013924"/>
                    <a:pt x="988107" y="1002189"/>
                    <a:pt x="992801" y="990454"/>
                  </a:cubicBezTo>
                  <a:cubicBezTo>
                    <a:pt x="1002189" y="974024"/>
                    <a:pt x="1011577" y="957595"/>
                    <a:pt x="1020965" y="941166"/>
                  </a:cubicBezTo>
                  <a:close/>
                  <a:moveTo>
                    <a:pt x="1222811" y="797996"/>
                  </a:moveTo>
                  <a:cubicBezTo>
                    <a:pt x="1241588" y="790955"/>
                    <a:pt x="1258017" y="783914"/>
                    <a:pt x="1276793" y="776872"/>
                  </a:cubicBezTo>
                  <a:cubicBezTo>
                    <a:pt x="1293223" y="772178"/>
                    <a:pt x="1309652" y="765137"/>
                    <a:pt x="1323734" y="760443"/>
                  </a:cubicBezTo>
                  <a:cubicBezTo>
                    <a:pt x="1326081" y="760443"/>
                    <a:pt x="1328428" y="758096"/>
                    <a:pt x="1330775" y="758096"/>
                  </a:cubicBezTo>
                  <a:cubicBezTo>
                    <a:pt x="1342511" y="753402"/>
                    <a:pt x="1356593" y="748708"/>
                    <a:pt x="1368328" y="746361"/>
                  </a:cubicBezTo>
                  <a:cubicBezTo>
                    <a:pt x="1370675" y="753402"/>
                    <a:pt x="1377716" y="758096"/>
                    <a:pt x="1384757" y="758096"/>
                  </a:cubicBezTo>
                  <a:cubicBezTo>
                    <a:pt x="1382410" y="767484"/>
                    <a:pt x="1382410" y="776872"/>
                    <a:pt x="1380063" y="783914"/>
                  </a:cubicBezTo>
                  <a:cubicBezTo>
                    <a:pt x="1380063" y="790955"/>
                    <a:pt x="1377716" y="797996"/>
                    <a:pt x="1377716" y="802690"/>
                  </a:cubicBezTo>
                  <a:cubicBezTo>
                    <a:pt x="1375369" y="821466"/>
                    <a:pt x="1373022" y="840243"/>
                    <a:pt x="1370675" y="859019"/>
                  </a:cubicBezTo>
                  <a:cubicBezTo>
                    <a:pt x="1370675" y="863713"/>
                    <a:pt x="1370675" y="866060"/>
                    <a:pt x="1368328" y="870754"/>
                  </a:cubicBezTo>
                  <a:cubicBezTo>
                    <a:pt x="1368328" y="873101"/>
                    <a:pt x="1368328" y="875448"/>
                    <a:pt x="1368328" y="875448"/>
                  </a:cubicBezTo>
                  <a:cubicBezTo>
                    <a:pt x="1365981" y="880142"/>
                    <a:pt x="1363634" y="882489"/>
                    <a:pt x="1361287" y="882489"/>
                  </a:cubicBezTo>
                  <a:cubicBezTo>
                    <a:pt x="1344858" y="891878"/>
                    <a:pt x="1328428" y="903613"/>
                    <a:pt x="1311999" y="913001"/>
                  </a:cubicBezTo>
                  <a:cubicBezTo>
                    <a:pt x="1295570" y="922389"/>
                    <a:pt x="1279140" y="934125"/>
                    <a:pt x="1265058" y="945860"/>
                  </a:cubicBezTo>
                  <a:cubicBezTo>
                    <a:pt x="1248629" y="957595"/>
                    <a:pt x="1232199" y="966983"/>
                    <a:pt x="1218117" y="978718"/>
                  </a:cubicBezTo>
                  <a:cubicBezTo>
                    <a:pt x="1208729" y="985760"/>
                    <a:pt x="1199341" y="992801"/>
                    <a:pt x="1187605" y="999842"/>
                  </a:cubicBezTo>
                  <a:cubicBezTo>
                    <a:pt x="1187605" y="995148"/>
                    <a:pt x="1187605" y="990454"/>
                    <a:pt x="1185258" y="985760"/>
                  </a:cubicBezTo>
                  <a:cubicBezTo>
                    <a:pt x="1180564" y="948207"/>
                    <a:pt x="1178217" y="913001"/>
                    <a:pt x="1175870" y="875448"/>
                  </a:cubicBezTo>
                  <a:cubicBezTo>
                    <a:pt x="1173523" y="863713"/>
                    <a:pt x="1173523" y="849631"/>
                    <a:pt x="1171176" y="837896"/>
                  </a:cubicBezTo>
                  <a:cubicBezTo>
                    <a:pt x="1180564" y="835549"/>
                    <a:pt x="1187605" y="828507"/>
                    <a:pt x="1187605" y="819119"/>
                  </a:cubicBezTo>
                  <a:cubicBezTo>
                    <a:pt x="1187605" y="816772"/>
                    <a:pt x="1187605" y="814425"/>
                    <a:pt x="1185258" y="812078"/>
                  </a:cubicBezTo>
                  <a:cubicBezTo>
                    <a:pt x="1187605" y="812078"/>
                    <a:pt x="1189953" y="809731"/>
                    <a:pt x="1192300" y="809731"/>
                  </a:cubicBezTo>
                  <a:cubicBezTo>
                    <a:pt x="1201688" y="807384"/>
                    <a:pt x="1211076" y="802690"/>
                    <a:pt x="1222811" y="797996"/>
                  </a:cubicBezTo>
                  <a:close/>
                  <a:moveTo>
                    <a:pt x="1466904" y="720543"/>
                  </a:moveTo>
                  <a:cubicBezTo>
                    <a:pt x="1488028" y="715849"/>
                    <a:pt x="1509151" y="711155"/>
                    <a:pt x="1530274" y="706461"/>
                  </a:cubicBezTo>
                  <a:cubicBezTo>
                    <a:pt x="1534968" y="706461"/>
                    <a:pt x="1542009" y="704114"/>
                    <a:pt x="1546704" y="704114"/>
                  </a:cubicBezTo>
                  <a:cubicBezTo>
                    <a:pt x="1567827" y="699420"/>
                    <a:pt x="1586603" y="697073"/>
                    <a:pt x="1607727" y="694726"/>
                  </a:cubicBezTo>
                  <a:cubicBezTo>
                    <a:pt x="1614768" y="694726"/>
                    <a:pt x="1621809" y="692379"/>
                    <a:pt x="1628850" y="690032"/>
                  </a:cubicBezTo>
                  <a:cubicBezTo>
                    <a:pt x="1647627" y="687685"/>
                    <a:pt x="1666403" y="685338"/>
                    <a:pt x="1685179" y="682991"/>
                  </a:cubicBezTo>
                  <a:cubicBezTo>
                    <a:pt x="1694567" y="682991"/>
                    <a:pt x="1701609" y="680643"/>
                    <a:pt x="1710997" y="678296"/>
                  </a:cubicBezTo>
                  <a:cubicBezTo>
                    <a:pt x="1718038" y="678296"/>
                    <a:pt x="1725079" y="675949"/>
                    <a:pt x="1732120" y="675949"/>
                  </a:cubicBezTo>
                  <a:cubicBezTo>
                    <a:pt x="1725079" y="678296"/>
                    <a:pt x="1718038" y="682991"/>
                    <a:pt x="1710997" y="685338"/>
                  </a:cubicBezTo>
                  <a:cubicBezTo>
                    <a:pt x="1675791" y="701767"/>
                    <a:pt x="1640586" y="720543"/>
                    <a:pt x="1605380" y="739320"/>
                  </a:cubicBezTo>
                  <a:cubicBezTo>
                    <a:pt x="1572521" y="758096"/>
                    <a:pt x="1539662" y="774525"/>
                    <a:pt x="1506804" y="793302"/>
                  </a:cubicBezTo>
                  <a:cubicBezTo>
                    <a:pt x="1495069" y="800343"/>
                    <a:pt x="1480986" y="807384"/>
                    <a:pt x="1469251" y="816772"/>
                  </a:cubicBezTo>
                  <a:cubicBezTo>
                    <a:pt x="1459863" y="821466"/>
                    <a:pt x="1450475" y="828507"/>
                    <a:pt x="1441087" y="833202"/>
                  </a:cubicBezTo>
                  <a:cubicBezTo>
                    <a:pt x="1441087" y="833202"/>
                    <a:pt x="1441087" y="833202"/>
                    <a:pt x="1441087" y="833202"/>
                  </a:cubicBezTo>
                  <a:cubicBezTo>
                    <a:pt x="1441087" y="833202"/>
                    <a:pt x="1441087" y="830854"/>
                    <a:pt x="1441087" y="830854"/>
                  </a:cubicBezTo>
                  <a:cubicBezTo>
                    <a:pt x="1434045" y="814425"/>
                    <a:pt x="1424657" y="800343"/>
                    <a:pt x="1415269" y="783914"/>
                  </a:cubicBezTo>
                  <a:cubicBezTo>
                    <a:pt x="1415269" y="783914"/>
                    <a:pt x="1415269" y="781566"/>
                    <a:pt x="1415269" y="781566"/>
                  </a:cubicBezTo>
                  <a:cubicBezTo>
                    <a:pt x="1410575" y="772178"/>
                    <a:pt x="1405881" y="762790"/>
                    <a:pt x="1398840" y="753402"/>
                  </a:cubicBezTo>
                  <a:cubicBezTo>
                    <a:pt x="1403534" y="748708"/>
                    <a:pt x="1408228" y="744014"/>
                    <a:pt x="1408228" y="736973"/>
                  </a:cubicBezTo>
                  <a:cubicBezTo>
                    <a:pt x="1408228" y="734626"/>
                    <a:pt x="1408228" y="734626"/>
                    <a:pt x="1408228" y="732279"/>
                  </a:cubicBezTo>
                  <a:cubicBezTo>
                    <a:pt x="1424657" y="727584"/>
                    <a:pt x="1443434" y="722890"/>
                    <a:pt x="1459863" y="720543"/>
                  </a:cubicBezTo>
                  <a:cubicBezTo>
                    <a:pt x="1462210" y="722890"/>
                    <a:pt x="1464557" y="720543"/>
                    <a:pt x="1466904" y="720543"/>
                  </a:cubicBezTo>
                  <a:close/>
                  <a:moveTo>
                    <a:pt x="1840084" y="626661"/>
                  </a:moveTo>
                  <a:cubicBezTo>
                    <a:pt x="1858861" y="619620"/>
                    <a:pt x="1877637" y="610232"/>
                    <a:pt x="1894066" y="603191"/>
                  </a:cubicBezTo>
                  <a:cubicBezTo>
                    <a:pt x="1910496" y="596150"/>
                    <a:pt x="1926925" y="589109"/>
                    <a:pt x="1943355" y="582068"/>
                  </a:cubicBezTo>
                  <a:cubicBezTo>
                    <a:pt x="1962131" y="575026"/>
                    <a:pt x="1980907" y="567985"/>
                    <a:pt x="1999684" y="560944"/>
                  </a:cubicBezTo>
                  <a:cubicBezTo>
                    <a:pt x="2016113" y="553903"/>
                    <a:pt x="2032542" y="549209"/>
                    <a:pt x="2046624" y="542168"/>
                  </a:cubicBezTo>
                  <a:cubicBezTo>
                    <a:pt x="2058360" y="537474"/>
                    <a:pt x="2067748" y="535127"/>
                    <a:pt x="2079483" y="530433"/>
                  </a:cubicBezTo>
                  <a:cubicBezTo>
                    <a:pt x="2079483" y="530433"/>
                    <a:pt x="2079483" y="530433"/>
                    <a:pt x="2079483" y="530433"/>
                  </a:cubicBezTo>
                  <a:cubicBezTo>
                    <a:pt x="2086524" y="537474"/>
                    <a:pt x="2093565" y="544515"/>
                    <a:pt x="2102954" y="551556"/>
                  </a:cubicBezTo>
                  <a:cubicBezTo>
                    <a:pt x="2107648" y="556250"/>
                    <a:pt x="2112342" y="560944"/>
                    <a:pt x="2114689" y="563291"/>
                  </a:cubicBezTo>
                  <a:cubicBezTo>
                    <a:pt x="2121730" y="570332"/>
                    <a:pt x="2131118" y="577373"/>
                    <a:pt x="2138159" y="584415"/>
                  </a:cubicBezTo>
                  <a:cubicBezTo>
                    <a:pt x="2142854" y="589109"/>
                    <a:pt x="2147548" y="593803"/>
                    <a:pt x="2152242" y="598497"/>
                  </a:cubicBezTo>
                  <a:cubicBezTo>
                    <a:pt x="2159283" y="605538"/>
                    <a:pt x="2166324" y="612579"/>
                    <a:pt x="2173365" y="619620"/>
                  </a:cubicBezTo>
                  <a:cubicBezTo>
                    <a:pt x="2178059" y="624314"/>
                    <a:pt x="2182753" y="629008"/>
                    <a:pt x="2187447" y="633703"/>
                  </a:cubicBezTo>
                  <a:cubicBezTo>
                    <a:pt x="2189794" y="636050"/>
                    <a:pt x="2194488" y="640744"/>
                    <a:pt x="2196835" y="643091"/>
                  </a:cubicBezTo>
                  <a:cubicBezTo>
                    <a:pt x="2194488" y="645438"/>
                    <a:pt x="2192141" y="650132"/>
                    <a:pt x="2192141" y="654826"/>
                  </a:cubicBezTo>
                  <a:cubicBezTo>
                    <a:pt x="2178059" y="654826"/>
                    <a:pt x="2163977" y="652479"/>
                    <a:pt x="2147548" y="652479"/>
                  </a:cubicBezTo>
                  <a:cubicBezTo>
                    <a:pt x="2140506" y="652479"/>
                    <a:pt x="2135812" y="652479"/>
                    <a:pt x="2128771" y="652479"/>
                  </a:cubicBezTo>
                  <a:cubicBezTo>
                    <a:pt x="2100607" y="652479"/>
                    <a:pt x="2074789" y="652479"/>
                    <a:pt x="2046624" y="652479"/>
                  </a:cubicBezTo>
                  <a:cubicBezTo>
                    <a:pt x="2018460" y="652479"/>
                    <a:pt x="1987948" y="652479"/>
                    <a:pt x="1959784" y="654826"/>
                  </a:cubicBezTo>
                  <a:cubicBezTo>
                    <a:pt x="1952743" y="654826"/>
                    <a:pt x="1943355" y="654826"/>
                    <a:pt x="1936313" y="654826"/>
                  </a:cubicBezTo>
                  <a:cubicBezTo>
                    <a:pt x="1915190" y="654826"/>
                    <a:pt x="1894066" y="657173"/>
                    <a:pt x="1872943" y="657173"/>
                  </a:cubicBezTo>
                  <a:cubicBezTo>
                    <a:pt x="1861208" y="657173"/>
                    <a:pt x="1851820" y="659520"/>
                    <a:pt x="1840084" y="659520"/>
                  </a:cubicBezTo>
                  <a:cubicBezTo>
                    <a:pt x="1823655" y="661867"/>
                    <a:pt x="1804879" y="661867"/>
                    <a:pt x="1788449" y="664214"/>
                  </a:cubicBezTo>
                  <a:cubicBezTo>
                    <a:pt x="1776714" y="664214"/>
                    <a:pt x="1764979" y="666561"/>
                    <a:pt x="1755591" y="668908"/>
                  </a:cubicBezTo>
                  <a:cubicBezTo>
                    <a:pt x="1748550" y="668908"/>
                    <a:pt x="1741508" y="671255"/>
                    <a:pt x="1734467" y="671255"/>
                  </a:cubicBezTo>
                  <a:cubicBezTo>
                    <a:pt x="1750897" y="661867"/>
                    <a:pt x="1769673" y="654826"/>
                    <a:pt x="1786102" y="647785"/>
                  </a:cubicBezTo>
                  <a:cubicBezTo>
                    <a:pt x="1807226" y="643091"/>
                    <a:pt x="1823655" y="633703"/>
                    <a:pt x="1840084" y="626661"/>
                  </a:cubicBezTo>
                  <a:close/>
                  <a:moveTo>
                    <a:pt x="2234388" y="598497"/>
                  </a:moveTo>
                  <a:cubicBezTo>
                    <a:pt x="2236735" y="586762"/>
                    <a:pt x="2241429" y="577373"/>
                    <a:pt x="2243776" y="567985"/>
                  </a:cubicBezTo>
                  <a:cubicBezTo>
                    <a:pt x="2246123" y="558597"/>
                    <a:pt x="2250818" y="549209"/>
                    <a:pt x="2253165" y="542168"/>
                  </a:cubicBezTo>
                  <a:cubicBezTo>
                    <a:pt x="2257859" y="530433"/>
                    <a:pt x="2260206" y="521044"/>
                    <a:pt x="2264900" y="511656"/>
                  </a:cubicBezTo>
                  <a:cubicBezTo>
                    <a:pt x="2267247" y="504615"/>
                    <a:pt x="2269594" y="495227"/>
                    <a:pt x="2274288" y="488186"/>
                  </a:cubicBezTo>
                  <a:cubicBezTo>
                    <a:pt x="2276635" y="481145"/>
                    <a:pt x="2278982" y="476450"/>
                    <a:pt x="2281329" y="469409"/>
                  </a:cubicBezTo>
                  <a:cubicBezTo>
                    <a:pt x="2295412" y="464715"/>
                    <a:pt x="2307147" y="462368"/>
                    <a:pt x="2321229" y="457674"/>
                  </a:cubicBezTo>
                  <a:cubicBezTo>
                    <a:pt x="2335311" y="452980"/>
                    <a:pt x="2347047" y="450633"/>
                    <a:pt x="2361129" y="445939"/>
                  </a:cubicBezTo>
                  <a:cubicBezTo>
                    <a:pt x="2386946" y="438898"/>
                    <a:pt x="2412764" y="434204"/>
                    <a:pt x="2436234" y="427162"/>
                  </a:cubicBezTo>
                  <a:cubicBezTo>
                    <a:pt x="2426846" y="436551"/>
                    <a:pt x="2415111" y="445939"/>
                    <a:pt x="2403376" y="455327"/>
                  </a:cubicBezTo>
                  <a:cubicBezTo>
                    <a:pt x="2401029" y="457674"/>
                    <a:pt x="2396334" y="460021"/>
                    <a:pt x="2393987" y="464715"/>
                  </a:cubicBezTo>
                  <a:cubicBezTo>
                    <a:pt x="2389293" y="469409"/>
                    <a:pt x="2382252" y="476450"/>
                    <a:pt x="2377558" y="481145"/>
                  </a:cubicBezTo>
                  <a:cubicBezTo>
                    <a:pt x="2372864" y="485839"/>
                    <a:pt x="2368170" y="490533"/>
                    <a:pt x="2365823" y="492880"/>
                  </a:cubicBezTo>
                  <a:cubicBezTo>
                    <a:pt x="2361129" y="497574"/>
                    <a:pt x="2356435" y="502268"/>
                    <a:pt x="2349394" y="509309"/>
                  </a:cubicBezTo>
                  <a:cubicBezTo>
                    <a:pt x="2344699" y="514003"/>
                    <a:pt x="2340005" y="518697"/>
                    <a:pt x="2335311" y="523391"/>
                  </a:cubicBezTo>
                  <a:cubicBezTo>
                    <a:pt x="2330617" y="528085"/>
                    <a:pt x="2325923" y="532780"/>
                    <a:pt x="2321229" y="537474"/>
                  </a:cubicBezTo>
                  <a:cubicBezTo>
                    <a:pt x="2316535" y="542168"/>
                    <a:pt x="2309494" y="549209"/>
                    <a:pt x="2304800" y="553903"/>
                  </a:cubicBezTo>
                  <a:cubicBezTo>
                    <a:pt x="2300106" y="558597"/>
                    <a:pt x="2295412" y="563291"/>
                    <a:pt x="2293064" y="567985"/>
                  </a:cubicBezTo>
                  <a:cubicBezTo>
                    <a:pt x="2286023" y="575026"/>
                    <a:pt x="2281329" y="579720"/>
                    <a:pt x="2276635" y="586762"/>
                  </a:cubicBezTo>
                  <a:cubicBezTo>
                    <a:pt x="2271941" y="591456"/>
                    <a:pt x="2269594" y="596150"/>
                    <a:pt x="2264900" y="600844"/>
                  </a:cubicBezTo>
                  <a:cubicBezTo>
                    <a:pt x="2257859" y="607885"/>
                    <a:pt x="2253165" y="614926"/>
                    <a:pt x="2246123" y="621967"/>
                  </a:cubicBezTo>
                  <a:cubicBezTo>
                    <a:pt x="2241429" y="626661"/>
                    <a:pt x="2239082" y="631355"/>
                    <a:pt x="2234388" y="636050"/>
                  </a:cubicBezTo>
                  <a:cubicBezTo>
                    <a:pt x="2232041" y="638397"/>
                    <a:pt x="2229694" y="643091"/>
                    <a:pt x="2227347" y="645438"/>
                  </a:cubicBezTo>
                  <a:cubicBezTo>
                    <a:pt x="2225000" y="643091"/>
                    <a:pt x="2225000" y="643091"/>
                    <a:pt x="2222653" y="643091"/>
                  </a:cubicBezTo>
                  <a:cubicBezTo>
                    <a:pt x="2225000" y="638397"/>
                    <a:pt x="2225000" y="633703"/>
                    <a:pt x="2227347" y="629008"/>
                  </a:cubicBezTo>
                  <a:cubicBezTo>
                    <a:pt x="2229694" y="619620"/>
                    <a:pt x="2232041" y="607885"/>
                    <a:pt x="2234388" y="598497"/>
                  </a:cubicBezTo>
                  <a:close/>
                  <a:moveTo>
                    <a:pt x="2633386" y="474103"/>
                  </a:moveTo>
                  <a:cubicBezTo>
                    <a:pt x="2640427" y="471756"/>
                    <a:pt x="2647469" y="469409"/>
                    <a:pt x="2652163" y="467062"/>
                  </a:cubicBezTo>
                  <a:cubicBezTo>
                    <a:pt x="2656857" y="464715"/>
                    <a:pt x="2663898" y="464715"/>
                    <a:pt x="2668592" y="462368"/>
                  </a:cubicBezTo>
                  <a:cubicBezTo>
                    <a:pt x="2673286" y="464715"/>
                    <a:pt x="2680327" y="464715"/>
                    <a:pt x="2687368" y="467062"/>
                  </a:cubicBezTo>
                  <a:cubicBezTo>
                    <a:pt x="2696756" y="469409"/>
                    <a:pt x="2703797" y="471756"/>
                    <a:pt x="2713186" y="474103"/>
                  </a:cubicBezTo>
                  <a:cubicBezTo>
                    <a:pt x="2724921" y="476450"/>
                    <a:pt x="2736656" y="481145"/>
                    <a:pt x="2748391" y="483492"/>
                  </a:cubicBezTo>
                  <a:cubicBezTo>
                    <a:pt x="2757780" y="485839"/>
                    <a:pt x="2764821" y="488186"/>
                    <a:pt x="2774209" y="490533"/>
                  </a:cubicBezTo>
                  <a:cubicBezTo>
                    <a:pt x="2785944" y="492880"/>
                    <a:pt x="2797679" y="497574"/>
                    <a:pt x="2809415" y="502268"/>
                  </a:cubicBezTo>
                  <a:cubicBezTo>
                    <a:pt x="2818803" y="504615"/>
                    <a:pt x="2825844" y="506962"/>
                    <a:pt x="2835232" y="509309"/>
                  </a:cubicBezTo>
                  <a:cubicBezTo>
                    <a:pt x="2846967" y="514003"/>
                    <a:pt x="2858703" y="516350"/>
                    <a:pt x="2870438" y="521044"/>
                  </a:cubicBezTo>
                  <a:cubicBezTo>
                    <a:pt x="2879826" y="523391"/>
                    <a:pt x="2886867" y="525738"/>
                    <a:pt x="2896255" y="530433"/>
                  </a:cubicBezTo>
                  <a:cubicBezTo>
                    <a:pt x="2907991" y="535127"/>
                    <a:pt x="2919726" y="539821"/>
                    <a:pt x="2931461" y="542168"/>
                  </a:cubicBezTo>
                  <a:cubicBezTo>
                    <a:pt x="2938502" y="544515"/>
                    <a:pt x="2947890" y="546862"/>
                    <a:pt x="2954932" y="551556"/>
                  </a:cubicBezTo>
                  <a:cubicBezTo>
                    <a:pt x="2959626" y="553903"/>
                    <a:pt x="2964320" y="553903"/>
                    <a:pt x="2969014" y="556250"/>
                  </a:cubicBezTo>
                  <a:cubicBezTo>
                    <a:pt x="2969014" y="558597"/>
                    <a:pt x="2969014" y="560944"/>
                    <a:pt x="2969014" y="563291"/>
                  </a:cubicBezTo>
                  <a:cubicBezTo>
                    <a:pt x="2969014" y="563291"/>
                    <a:pt x="2969014" y="565638"/>
                    <a:pt x="2969014" y="565638"/>
                  </a:cubicBezTo>
                  <a:cubicBezTo>
                    <a:pt x="2966667" y="612579"/>
                    <a:pt x="2964320" y="664214"/>
                    <a:pt x="2961973" y="718196"/>
                  </a:cubicBezTo>
                  <a:cubicBezTo>
                    <a:pt x="2957279" y="715849"/>
                    <a:pt x="2954932" y="713502"/>
                    <a:pt x="2950237" y="708808"/>
                  </a:cubicBezTo>
                  <a:cubicBezTo>
                    <a:pt x="2943196" y="704114"/>
                    <a:pt x="2936155" y="699420"/>
                    <a:pt x="2931461" y="694726"/>
                  </a:cubicBezTo>
                  <a:cubicBezTo>
                    <a:pt x="2924420" y="687685"/>
                    <a:pt x="2915032" y="682991"/>
                    <a:pt x="2905644" y="675949"/>
                  </a:cubicBezTo>
                  <a:cubicBezTo>
                    <a:pt x="2898602" y="671255"/>
                    <a:pt x="2891561" y="666561"/>
                    <a:pt x="2884520" y="661867"/>
                  </a:cubicBezTo>
                  <a:cubicBezTo>
                    <a:pt x="2877479" y="657173"/>
                    <a:pt x="2868091" y="650132"/>
                    <a:pt x="2861050" y="645438"/>
                  </a:cubicBezTo>
                  <a:cubicBezTo>
                    <a:pt x="2854008" y="640744"/>
                    <a:pt x="2846967" y="636050"/>
                    <a:pt x="2839926" y="631355"/>
                  </a:cubicBezTo>
                  <a:cubicBezTo>
                    <a:pt x="2832885" y="626661"/>
                    <a:pt x="2823497" y="621967"/>
                    <a:pt x="2816456" y="614926"/>
                  </a:cubicBezTo>
                  <a:cubicBezTo>
                    <a:pt x="2809415" y="610232"/>
                    <a:pt x="2802374" y="605538"/>
                    <a:pt x="2795332" y="600844"/>
                  </a:cubicBezTo>
                  <a:cubicBezTo>
                    <a:pt x="2788291" y="596150"/>
                    <a:pt x="2781250" y="591456"/>
                    <a:pt x="2771862" y="586762"/>
                  </a:cubicBezTo>
                  <a:cubicBezTo>
                    <a:pt x="2764821" y="582068"/>
                    <a:pt x="2757780" y="577373"/>
                    <a:pt x="2750738" y="572679"/>
                  </a:cubicBezTo>
                  <a:cubicBezTo>
                    <a:pt x="2743697" y="567985"/>
                    <a:pt x="2736656" y="563291"/>
                    <a:pt x="2727268" y="558597"/>
                  </a:cubicBezTo>
                  <a:cubicBezTo>
                    <a:pt x="2720227" y="553903"/>
                    <a:pt x="2713186" y="549209"/>
                    <a:pt x="2706145" y="546862"/>
                  </a:cubicBezTo>
                  <a:cubicBezTo>
                    <a:pt x="2699103" y="542168"/>
                    <a:pt x="2692062" y="537474"/>
                    <a:pt x="2682674" y="532780"/>
                  </a:cubicBezTo>
                  <a:cubicBezTo>
                    <a:pt x="2675633" y="528085"/>
                    <a:pt x="2668592" y="525738"/>
                    <a:pt x="2661551" y="521044"/>
                  </a:cubicBezTo>
                  <a:cubicBezTo>
                    <a:pt x="2654510" y="516350"/>
                    <a:pt x="2647469" y="511656"/>
                    <a:pt x="2638080" y="506962"/>
                  </a:cubicBezTo>
                  <a:cubicBezTo>
                    <a:pt x="2631039" y="502268"/>
                    <a:pt x="2623998" y="499921"/>
                    <a:pt x="2616957" y="495227"/>
                  </a:cubicBezTo>
                  <a:cubicBezTo>
                    <a:pt x="2609916" y="490533"/>
                    <a:pt x="2602875" y="488186"/>
                    <a:pt x="2598180" y="483492"/>
                  </a:cubicBezTo>
                  <a:cubicBezTo>
                    <a:pt x="2598180" y="483492"/>
                    <a:pt x="2600528" y="483492"/>
                    <a:pt x="2600528" y="483492"/>
                  </a:cubicBezTo>
                  <a:cubicBezTo>
                    <a:pt x="2614610" y="481145"/>
                    <a:pt x="2623998" y="478797"/>
                    <a:pt x="2633386" y="474103"/>
                  </a:cubicBezTo>
                  <a:close/>
                  <a:moveTo>
                    <a:pt x="3015955" y="575026"/>
                  </a:moveTo>
                  <a:cubicBezTo>
                    <a:pt x="3027690" y="579720"/>
                    <a:pt x="3039425" y="584415"/>
                    <a:pt x="3051160" y="589109"/>
                  </a:cubicBezTo>
                  <a:cubicBezTo>
                    <a:pt x="3060548" y="591456"/>
                    <a:pt x="3067590" y="596150"/>
                    <a:pt x="3076978" y="598497"/>
                  </a:cubicBezTo>
                  <a:cubicBezTo>
                    <a:pt x="3081672" y="600844"/>
                    <a:pt x="3088713" y="603191"/>
                    <a:pt x="3093407" y="605538"/>
                  </a:cubicBezTo>
                  <a:cubicBezTo>
                    <a:pt x="3095754" y="612579"/>
                    <a:pt x="3100449" y="617273"/>
                    <a:pt x="3102795" y="624314"/>
                  </a:cubicBezTo>
                  <a:cubicBezTo>
                    <a:pt x="3107489" y="633703"/>
                    <a:pt x="3112184" y="645438"/>
                    <a:pt x="3116878" y="654826"/>
                  </a:cubicBezTo>
                  <a:cubicBezTo>
                    <a:pt x="3119225" y="661867"/>
                    <a:pt x="3123919" y="668908"/>
                    <a:pt x="3126266" y="675949"/>
                  </a:cubicBezTo>
                  <a:cubicBezTo>
                    <a:pt x="3130960" y="687685"/>
                    <a:pt x="3138001" y="699420"/>
                    <a:pt x="3142695" y="711155"/>
                  </a:cubicBezTo>
                  <a:cubicBezTo>
                    <a:pt x="3145042" y="715849"/>
                    <a:pt x="3147389" y="720543"/>
                    <a:pt x="3149736" y="727584"/>
                  </a:cubicBezTo>
                  <a:cubicBezTo>
                    <a:pt x="3156778" y="741667"/>
                    <a:pt x="3161472" y="753402"/>
                    <a:pt x="3168513" y="767484"/>
                  </a:cubicBezTo>
                  <a:cubicBezTo>
                    <a:pt x="3170860" y="772178"/>
                    <a:pt x="3173207" y="776872"/>
                    <a:pt x="3175554" y="781566"/>
                  </a:cubicBezTo>
                  <a:cubicBezTo>
                    <a:pt x="3182595" y="795649"/>
                    <a:pt x="3189636" y="809731"/>
                    <a:pt x="3194330" y="826160"/>
                  </a:cubicBezTo>
                  <a:cubicBezTo>
                    <a:pt x="3194330" y="828507"/>
                    <a:pt x="3196677" y="830854"/>
                    <a:pt x="3196677" y="833202"/>
                  </a:cubicBezTo>
                  <a:cubicBezTo>
                    <a:pt x="3201371" y="844937"/>
                    <a:pt x="3208412" y="859019"/>
                    <a:pt x="3213106" y="870754"/>
                  </a:cubicBezTo>
                  <a:cubicBezTo>
                    <a:pt x="3206066" y="875448"/>
                    <a:pt x="3196677" y="877795"/>
                    <a:pt x="3189636" y="882489"/>
                  </a:cubicBezTo>
                  <a:cubicBezTo>
                    <a:pt x="3187289" y="875448"/>
                    <a:pt x="3180248" y="873101"/>
                    <a:pt x="3173207" y="873101"/>
                  </a:cubicBezTo>
                  <a:cubicBezTo>
                    <a:pt x="3166166" y="873101"/>
                    <a:pt x="3161472" y="875448"/>
                    <a:pt x="3159125" y="880142"/>
                  </a:cubicBezTo>
                  <a:cubicBezTo>
                    <a:pt x="3133307" y="859019"/>
                    <a:pt x="3109837" y="837896"/>
                    <a:pt x="3084019" y="819119"/>
                  </a:cubicBezTo>
                  <a:cubicBezTo>
                    <a:pt x="3081672" y="816772"/>
                    <a:pt x="3079325" y="814425"/>
                    <a:pt x="3076978" y="814425"/>
                  </a:cubicBezTo>
                  <a:cubicBezTo>
                    <a:pt x="3065243" y="805037"/>
                    <a:pt x="3051160" y="793302"/>
                    <a:pt x="3039425" y="783914"/>
                  </a:cubicBezTo>
                  <a:cubicBezTo>
                    <a:pt x="3034731" y="779219"/>
                    <a:pt x="3030037" y="776872"/>
                    <a:pt x="3025343" y="772178"/>
                  </a:cubicBezTo>
                  <a:cubicBezTo>
                    <a:pt x="3015955" y="765137"/>
                    <a:pt x="3004219" y="755749"/>
                    <a:pt x="2994831" y="748708"/>
                  </a:cubicBezTo>
                  <a:cubicBezTo>
                    <a:pt x="2987790" y="744014"/>
                    <a:pt x="2983096" y="739320"/>
                    <a:pt x="2976055" y="734626"/>
                  </a:cubicBezTo>
                  <a:cubicBezTo>
                    <a:pt x="2971361" y="732279"/>
                    <a:pt x="2966667" y="727584"/>
                    <a:pt x="2961973" y="725237"/>
                  </a:cubicBezTo>
                  <a:cubicBezTo>
                    <a:pt x="2961973" y="711155"/>
                    <a:pt x="2961973" y="697073"/>
                    <a:pt x="2964320" y="685338"/>
                  </a:cubicBezTo>
                  <a:cubicBezTo>
                    <a:pt x="2964320" y="685338"/>
                    <a:pt x="2964320" y="685338"/>
                    <a:pt x="2964320" y="685338"/>
                  </a:cubicBezTo>
                  <a:cubicBezTo>
                    <a:pt x="2966667" y="643091"/>
                    <a:pt x="2969014" y="603191"/>
                    <a:pt x="2971361" y="565638"/>
                  </a:cubicBezTo>
                  <a:cubicBezTo>
                    <a:pt x="2978402" y="567985"/>
                    <a:pt x="2985443" y="570332"/>
                    <a:pt x="2992484" y="572679"/>
                  </a:cubicBezTo>
                  <a:cubicBezTo>
                    <a:pt x="2999525" y="567985"/>
                    <a:pt x="3008914" y="570332"/>
                    <a:pt x="3015955" y="575026"/>
                  </a:cubicBezTo>
                  <a:close/>
                  <a:moveTo>
                    <a:pt x="3281171" y="835549"/>
                  </a:moveTo>
                  <a:cubicBezTo>
                    <a:pt x="3290559" y="830854"/>
                    <a:pt x="3302294" y="826160"/>
                    <a:pt x="3311683" y="821466"/>
                  </a:cubicBezTo>
                  <a:cubicBezTo>
                    <a:pt x="3325765" y="814425"/>
                    <a:pt x="3337500" y="809731"/>
                    <a:pt x="3351582" y="805037"/>
                  </a:cubicBezTo>
                  <a:cubicBezTo>
                    <a:pt x="3360970" y="800343"/>
                    <a:pt x="3368012" y="797996"/>
                    <a:pt x="3377400" y="793302"/>
                  </a:cubicBezTo>
                  <a:cubicBezTo>
                    <a:pt x="3391482" y="786261"/>
                    <a:pt x="3407911" y="781566"/>
                    <a:pt x="3421994" y="776872"/>
                  </a:cubicBezTo>
                  <a:cubicBezTo>
                    <a:pt x="3424341" y="783914"/>
                    <a:pt x="3431382" y="788608"/>
                    <a:pt x="3440770" y="788608"/>
                  </a:cubicBezTo>
                  <a:cubicBezTo>
                    <a:pt x="3450158" y="788608"/>
                    <a:pt x="3457200" y="781566"/>
                    <a:pt x="3459546" y="774525"/>
                  </a:cubicBezTo>
                  <a:cubicBezTo>
                    <a:pt x="3501793" y="783914"/>
                    <a:pt x="3541693" y="795649"/>
                    <a:pt x="3581593" y="807384"/>
                  </a:cubicBezTo>
                  <a:cubicBezTo>
                    <a:pt x="3583940" y="807384"/>
                    <a:pt x="3588634" y="809731"/>
                    <a:pt x="3590981" y="809731"/>
                  </a:cubicBezTo>
                  <a:cubicBezTo>
                    <a:pt x="3605064" y="814425"/>
                    <a:pt x="3619146" y="819119"/>
                    <a:pt x="3633228" y="823813"/>
                  </a:cubicBezTo>
                  <a:cubicBezTo>
                    <a:pt x="3623840" y="861366"/>
                    <a:pt x="3616799" y="901266"/>
                    <a:pt x="3609758" y="943513"/>
                  </a:cubicBezTo>
                  <a:cubicBezTo>
                    <a:pt x="3487711" y="917695"/>
                    <a:pt x="3360970" y="898919"/>
                    <a:pt x="3227189" y="889531"/>
                  </a:cubicBezTo>
                  <a:cubicBezTo>
                    <a:pt x="3222495" y="880142"/>
                    <a:pt x="3220148" y="873101"/>
                    <a:pt x="3215454" y="866060"/>
                  </a:cubicBezTo>
                  <a:cubicBezTo>
                    <a:pt x="3224842" y="861366"/>
                    <a:pt x="3234230" y="856672"/>
                    <a:pt x="3241271" y="851978"/>
                  </a:cubicBezTo>
                  <a:cubicBezTo>
                    <a:pt x="3257701" y="847284"/>
                    <a:pt x="3269436" y="840243"/>
                    <a:pt x="3281171" y="835549"/>
                  </a:cubicBezTo>
                  <a:close/>
                  <a:moveTo>
                    <a:pt x="3691904" y="821466"/>
                  </a:moveTo>
                  <a:cubicBezTo>
                    <a:pt x="3701292" y="823813"/>
                    <a:pt x="3713027" y="826160"/>
                    <a:pt x="3722416" y="830854"/>
                  </a:cubicBezTo>
                  <a:cubicBezTo>
                    <a:pt x="3731804" y="833202"/>
                    <a:pt x="3741192" y="835549"/>
                    <a:pt x="3748233" y="837896"/>
                  </a:cubicBezTo>
                  <a:cubicBezTo>
                    <a:pt x="3757622" y="840243"/>
                    <a:pt x="3769357" y="844937"/>
                    <a:pt x="3778745" y="847284"/>
                  </a:cubicBezTo>
                  <a:cubicBezTo>
                    <a:pt x="3788133" y="849631"/>
                    <a:pt x="3795174" y="851978"/>
                    <a:pt x="3804562" y="856672"/>
                  </a:cubicBezTo>
                  <a:cubicBezTo>
                    <a:pt x="3813950" y="859019"/>
                    <a:pt x="3825686" y="863713"/>
                    <a:pt x="3835074" y="868407"/>
                  </a:cubicBezTo>
                  <a:cubicBezTo>
                    <a:pt x="3844462" y="870754"/>
                    <a:pt x="3851503" y="875448"/>
                    <a:pt x="3860891" y="877795"/>
                  </a:cubicBezTo>
                  <a:cubicBezTo>
                    <a:pt x="3870279" y="882489"/>
                    <a:pt x="3882015" y="884836"/>
                    <a:pt x="3891403" y="889531"/>
                  </a:cubicBezTo>
                  <a:cubicBezTo>
                    <a:pt x="3900791" y="891878"/>
                    <a:pt x="3907832" y="896572"/>
                    <a:pt x="3914874" y="898919"/>
                  </a:cubicBezTo>
                  <a:cubicBezTo>
                    <a:pt x="3924262" y="903613"/>
                    <a:pt x="3933650" y="908307"/>
                    <a:pt x="3945385" y="910654"/>
                  </a:cubicBezTo>
                  <a:cubicBezTo>
                    <a:pt x="3952426" y="913001"/>
                    <a:pt x="3961814" y="917695"/>
                    <a:pt x="3968856" y="920042"/>
                  </a:cubicBezTo>
                  <a:cubicBezTo>
                    <a:pt x="3975897" y="922389"/>
                    <a:pt x="3980591" y="924736"/>
                    <a:pt x="3987632" y="929430"/>
                  </a:cubicBezTo>
                  <a:cubicBezTo>
                    <a:pt x="3987632" y="929430"/>
                    <a:pt x="3989979" y="931777"/>
                    <a:pt x="3989979" y="931777"/>
                  </a:cubicBezTo>
                  <a:cubicBezTo>
                    <a:pt x="3994673" y="938819"/>
                    <a:pt x="4001714" y="948207"/>
                    <a:pt x="4006408" y="955248"/>
                  </a:cubicBezTo>
                  <a:cubicBezTo>
                    <a:pt x="4015797" y="969330"/>
                    <a:pt x="4027532" y="983412"/>
                    <a:pt x="4036920" y="997495"/>
                  </a:cubicBezTo>
                  <a:cubicBezTo>
                    <a:pt x="4034573" y="997495"/>
                    <a:pt x="4034573" y="995148"/>
                    <a:pt x="4032226" y="995148"/>
                  </a:cubicBezTo>
                  <a:cubicBezTo>
                    <a:pt x="4022837" y="990454"/>
                    <a:pt x="4013449" y="985760"/>
                    <a:pt x="4004061" y="981065"/>
                  </a:cubicBezTo>
                  <a:cubicBezTo>
                    <a:pt x="3994673" y="976371"/>
                    <a:pt x="3982938" y="969330"/>
                    <a:pt x="3973550" y="964636"/>
                  </a:cubicBezTo>
                  <a:cubicBezTo>
                    <a:pt x="3964161" y="959942"/>
                    <a:pt x="3954773" y="955248"/>
                    <a:pt x="3945385" y="950554"/>
                  </a:cubicBezTo>
                  <a:cubicBezTo>
                    <a:pt x="3933650" y="945860"/>
                    <a:pt x="3924262" y="938819"/>
                    <a:pt x="3912526" y="934125"/>
                  </a:cubicBezTo>
                  <a:cubicBezTo>
                    <a:pt x="3903138" y="929430"/>
                    <a:pt x="3893750" y="924736"/>
                    <a:pt x="3882015" y="920042"/>
                  </a:cubicBezTo>
                  <a:cubicBezTo>
                    <a:pt x="3870279" y="915348"/>
                    <a:pt x="3860891" y="910654"/>
                    <a:pt x="3849156" y="905960"/>
                  </a:cubicBezTo>
                  <a:cubicBezTo>
                    <a:pt x="3839768" y="901266"/>
                    <a:pt x="3828033" y="896572"/>
                    <a:pt x="3818645" y="894225"/>
                  </a:cubicBezTo>
                  <a:cubicBezTo>
                    <a:pt x="3806909" y="889531"/>
                    <a:pt x="3795174" y="884836"/>
                    <a:pt x="3785786" y="880142"/>
                  </a:cubicBezTo>
                  <a:cubicBezTo>
                    <a:pt x="3776398" y="875448"/>
                    <a:pt x="3764662" y="873101"/>
                    <a:pt x="3755274" y="868407"/>
                  </a:cubicBezTo>
                  <a:cubicBezTo>
                    <a:pt x="3743539" y="863713"/>
                    <a:pt x="3731804" y="859019"/>
                    <a:pt x="3720069" y="854325"/>
                  </a:cubicBezTo>
                  <a:cubicBezTo>
                    <a:pt x="3710681" y="849631"/>
                    <a:pt x="3698945" y="847284"/>
                    <a:pt x="3689557" y="842590"/>
                  </a:cubicBezTo>
                  <a:cubicBezTo>
                    <a:pt x="3677822" y="837896"/>
                    <a:pt x="3666086" y="833202"/>
                    <a:pt x="3654351" y="830854"/>
                  </a:cubicBezTo>
                  <a:cubicBezTo>
                    <a:pt x="3647310" y="828507"/>
                    <a:pt x="3640269" y="826160"/>
                    <a:pt x="3633228" y="823813"/>
                  </a:cubicBezTo>
                  <a:cubicBezTo>
                    <a:pt x="3633228" y="821466"/>
                    <a:pt x="3633228" y="821466"/>
                    <a:pt x="3633228" y="819119"/>
                  </a:cubicBezTo>
                  <a:cubicBezTo>
                    <a:pt x="3633228" y="814425"/>
                    <a:pt x="3635575" y="812078"/>
                    <a:pt x="3635575" y="807384"/>
                  </a:cubicBezTo>
                  <a:cubicBezTo>
                    <a:pt x="3642616" y="809731"/>
                    <a:pt x="3652004" y="812078"/>
                    <a:pt x="3659045" y="814425"/>
                  </a:cubicBezTo>
                  <a:cubicBezTo>
                    <a:pt x="3675475" y="816772"/>
                    <a:pt x="3684863" y="819119"/>
                    <a:pt x="3691904" y="821466"/>
                  </a:cubicBezTo>
                  <a:close/>
                  <a:moveTo>
                    <a:pt x="4060390" y="1025659"/>
                  </a:moveTo>
                  <a:cubicBezTo>
                    <a:pt x="4072126" y="1042089"/>
                    <a:pt x="4083861" y="1058518"/>
                    <a:pt x="4093249" y="1074947"/>
                  </a:cubicBezTo>
                  <a:cubicBezTo>
                    <a:pt x="4097943" y="1084335"/>
                    <a:pt x="4104984" y="1091377"/>
                    <a:pt x="4109678" y="1100765"/>
                  </a:cubicBezTo>
                  <a:cubicBezTo>
                    <a:pt x="4114372" y="1107806"/>
                    <a:pt x="4119067" y="1114847"/>
                    <a:pt x="4123761" y="1121888"/>
                  </a:cubicBezTo>
                  <a:cubicBezTo>
                    <a:pt x="3971203" y="1044436"/>
                    <a:pt x="3799868" y="985760"/>
                    <a:pt x="3612104" y="945860"/>
                  </a:cubicBezTo>
                  <a:cubicBezTo>
                    <a:pt x="3612104" y="945860"/>
                    <a:pt x="3612104" y="943513"/>
                    <a:pt x="3612104" y="943513"/>
                  </a:cubicBezTo>
                  <a:cubicBezTo>
                    <a:pt x="3614452" y="936472"/>
                    <a:pt x="3614452" y="931777"/>
                    <a:pt x="3614452" y="924736"/>
                  </a:cubicBezTo>
                  <a:cubicBezTo>
                    <a:pt x="3616799" y="915348"/>
                    <a:pt x="3619146" y="905960"/>
                    <a:pt x="3619146" y="896572"/>
                  </a:cubicBezTo>
                  <a:cubicBezTo>
                    <a:pt x="3619146" y="894225"/>
                    <a:pt x="3619146" y="894225"/>
                    <a:pt x="3619146" y="891878"/>
                  </a:cubicBezTo>
                  <a:cubicBezTo>
                    <a:pt x="3621493" y="884836"/>
                    <a:pt x="3621493" y="880142"/>
                    <a:pt x="3623840" y="873101"/>
                  </a:cubicBezTo>
                  <a:cubicBezTo>
                    <a:pt x="3623840" y="868407"/>
                    <a:pt x="3626187" y="866060"/>
                    <a:pt x="3626187" y="861366"/>
                  </a:cubicBezTo>
                  <a:cubicBezTo>
                    <a:pt x="3626187" y="856672"/>
                    <a:pt x="3628534" y="851978"/>
                    <a:pt x="3628534" y="847284"/>
                  </a:cubicBezTo>
                  <a:cubicBezTo>
                    <a:pt x="3628534" y="842590"/>
                    <a:pt x="3630881" y="837896"/>
                    <a:pt x="3630881" y="833202"/>
                  </a:cubicBezTo>
                  <a:cubicBezTo>
                    <a:pt x="3630881" y="830854"/>
                    <a:pt x="3633228" y="828507"/>
                    <a:pt x="3633228" y="823813"/>
                  </a:cubicBezTo>
                  <a:cubicBezTo>
                    <a:pt x="3637922" y="826160"/>
                    <a:pt x="3642616" y="826160"/>
                    <a:pt x="3647310" y="828507"/>
                  </a:cubicBezTo>
                  <a:cubicBezTo>
                    <a:pt x="3649657" y="828507"/>
                    <a:pt x="3652004" y="830854"/>
                    <a:pt x="3656698" y="830854"/>
                  </a:cubicBezTo>
                  <a:cubicBezTo>
                    <a:pt x="3675475" y="837896"/>
                    <a:pt x="3696598" y="844937"/>
                    <a:pt x="3715375" y="851978"/>
                  </a:cubicBezTo>
                  <a:cubicBezTo>
                    <a:pt x="3722416" y="854325"/>
                    <a:pt x="3727110" y="856672"/>
                    <a:pt x="3734151" y="859019"/>
                  </a:cubicBezTo>
                  <a:cubicBezTo>
                    <a:pt x="3750580" y="866060"/>
                    <a:pt x="3767010" y="870754"/>
                    <a:pt x="3783439" y="877795"/>
                  </a:cubicBezTo>
                  <a:cubicBezTo>
                    <a:pt x="3792827" y="880142"/>
                    <a:pt x="3799868" y="884836"/>
                    <a:pt x="3809256" y="887184"/>
                  </a:cubicBezTo>
                  <a:cubicBezTo>
                    <a:pt x="3823339" y="891878"/>
                    <a:pt x="3835074" y="898919"/>
                    <a:pt x="3849156" y="903613"/>
                  </a:cubicBezTo>
                  <a:cubicBezTo>
                    <a:pt x="3856197" y="905960"/>
                    <a:pt x="3865585" y="910654"/>
                    <a:pt x="3872627" y="913001"/>
                  </a:cubicBezTo>
                  <a:cubicBezTo>
                    <a:pt x="3886709" y="920042"/>
                    <a:pt x="3898444" y="924736"/>
                    <a:pt x="3912526" y="931777"/>
                  </a:cubicBezTo>
                  <a:cubicBezTo>
                    <a:pt x="3921915" y="936472"/>
                    <a:pt x="3931303" y="941166"/>
                    <a:pt x="3940691" y="945860"/>
                  </a:cubicBezTo>
                  <a:cubicBezTo>
                    <a:pt x="3952426" y="950554"/>
                    <a:pt x="3964161" y="957595"/>
                    <a:pt x="3973550" y="962289"/>
                  </a:cubicBezTo>
                  <a:cubicBezTo>
                    <a:pt x="3980591" y="964636"/>
                    <a:pt x="3985285" y="969330"/>
                    <a:pt x="3992326" y="971677"/>
                  </a:cubicBezTo>
                  <a:cubicBezTo>
                    <a:pt x="4006408" y="978718"/>
                    <a:pt x="4020491" y="985760"/>
                    <a:pt x="4032226" y="992801"/>
                  </a:cubicBezTo>
                  <a:cubicBezTo>
                    <a:pt x="4036920" y="995148"/>
                    <a:pt x="4039267" y="997495"/>
                    <a:pt x="4043961" y="999842"/>
                  </a:cubicBezTo>
                  <a:cubicBezTo>
                    <a:pt x="4043961" y="999842"/>
                    <a:pt x="4043961" y="999842"/>
                    <a:pt x="4043961" y="1002189"/>
                  </a:cubicBezTo>
                  <a:cubicBezTo>
                    <a:pt x="4048655" y="1011577"/>
                    <a:pt x="4053349" y="1018618"/>
                    <a:pt x="4060390" y="1025659"/>
                  </a:cubicBezTo>
                  <a:close/>
                  <a:moveTo>
                    <a:pt x="3586287" y="1098418"/>
                  </a:moveTo>
                  <a:cubicBezTo>
                    <a:pt x="3583940" y="1110153"/>
                    <a:pt x="3583940" y="1119541"/>
                    <a:pt x="3581593" y="1131276"/>
                  </a:cubicBezTo>
                  <a:cubicBezTo>
                    <a:pt x="3579246" y="1145359"/>
                    <a:pt x="3576899" y="1159441"/>
                    <a:pt x="3576899" y="1173523"/>
                  </a:cubicBezTo>
                  <a:cubicBezTo>
                    <a:pt x="3574552" y="1182911"/>
                    <a:pt x="3574552" y="1194647"/>
                    <a:pt x="3572205" y="1204035"/>
                  </a:cubicBezTo>
                  <a:cubicBezTo>
                    <a:pt x="3569858" y="1218117"/>
                    <a:pt x="3569858" y="1232199"/>
                    <a:pt x="3567511" y="1246282"/>
                  </a:cubicBezTo>
                  <a:cubicBezTo>
                    <a:pt x="3565163" y="1258017"/>
                    <a:pt x="3565163" y="1269752"/>
                    <a:pt x="3562817" y="1281487"/>
                  </a:cubicBezTo>
                  <a:cubicBezTo>
                    <a:pt x="3560469" y="1295570"/>
                    <a:pt x="3560469" y="1309652"/>
                    <a:pt x="3558123" y="1321387"/>
                  </a:cubicBezTo>
                  <a:cubicBezTo>
                    <a:pt x="3555775" y="1333122"/>
                    <a:pt x="3555775" y="1347205"/>
                    <a:pt x="3553428" y="1358940"/>
                  </a:cubicBezTo>
                  <a:cubicBezTo>
                    <a:pt x="3551081" y="1373022"/>
                    <a:pt x="3551081" y="1384757"/>
                    <a:pt x="3548734" y="1398840"/>
                  </a:cubicBezTo>
                  <a:cubicBezTo>
                    <a:pt x="3546387" y="1412922"/>
                    <a:pt x="3546387" y="1427004"/>
                    <a:pt x="3544040" y="1441087"/>
                  </a:cubicBezTo>
                  <a:cubicBezTo>
                    <a:pt x="3541693" y="1455169"/>
                    <a:pt x="3541693" y="1469251"/>
                    <a:pt x="3539346" y="1483333"/>
                  </a:cubicBezTo>
                  <a:cubicBezTo>
                    <a:pt x="3536999" y="1497416"/>
                    <a:pt x="3536999" y="1511498"/>
                    <a:pt x="3534652" y="1525580"/>
                  </a:cubicBezTo>
                  <a:cubicBezTo>
                    <a:pt x="3532305" y="1542009"/>
                    <a:pt x="3532305" y="1558439"/>
                    <a:pt x="3529958" y="1574868"/>
                  </a:cubicBezTo>
                  <a:cubicBezTo>
                    <a:pt x="3529958" y="1581909"/>
                    <a:pt x="3529958" y="1588950"/>
                    <a:pt x="3527611" y="1595992"/>
                  </a:cubicBezTo>
                  <a:cubicBezTo>
                    <a:pt x="3527611" y="1595992"/>
                    <a:pt x="3527611" y="1595992"/>
                    <a:pt x="3527611" y="1595992"/>
                  </a:cubicBezTo>
                  <a:cubicBezTo>
                    <a:pt x="3525264" y="1595992"/>
                    <a:pt x="3522917" y="1595992"/>
                    <a:pt x="3520570" y="1598339"/>
                  </a:cubicBezTo>
                  <a:cubicBezTo>
                    <a:pt x="3518223" y="1593645"/>
                    <a:pt x="3515876" y="1588950"/>
                    <a:pt x="3513528" y="1581909"/>
                  </a:cubicBezTo>
                  <a:cubicBezTo>
                    <a:pt x="3506487" y="1565480"/>
                    <a:pt x="3499446" y="1549051"/>
                    <a:pt x="3492405" y="1534968"/>
                  </a:cubicBezTo>
                  <a:cubicBezTo>
                    <a:pt x="3483017" y="1511498"/>
                    <a:pt x="3473629" y="1488027"/>
                    <a:pt x="3464241" y="1466904"/>
                  </a:cubicBezTo>
                  <a:cubicBezTo>
                    <a:pt x="3461894" y="1464557"/>
                    <a:pt x="3461894" y="1459863"/>
                    <a:pt x="3459546" y="1457516"/>
                  </a:cubicBezTo>
                  <a:cubicBezTo>
                    <a:pt x="3438423" y="1403534"/>
                    <a:pt x="3414953" y="1351899"/>
                    <a:pt x="3393829" y="1300264"/>
                  </a:cubicBezTo>
                  <a:cubicBezTo>
                    <a:pt x="3335153" y="1161788"/>
                    <a:pt x="3278824" y="1025659"/>
                    <a:pt x="3222495" y="894225"/>
                  </a:cubicBezTo>
                  <a:cubicBezTo>
                    <a:pt x="3356276" y="903613"/>
                    <a:pt x="3483017" y="922389"/>
                    <a:pt x="3602716" y="948207"/>
                  </a:cubicBezTo>
                  <a:cubicBezTo>
                    <a:pt x="3600369" y="955248"/>
                    <a:pt x="3600369" y="964636"/>
                    <a:pt x="3598022" y="971677"/>
                  </a:cubicBezTo>
                  <a:cubicBezTo>
                    <a:pt x="3598022" y="971677"/>
                    <a:pt x="3595675" y="971677"/>
                    <a:pt x="3595675" y="971677"/>
                  </a:cubicBezTo>
                  <a:cubicBezTo>
                    <a:pt x="3583940" y="971677"/>
                    <a:pt x="3574552" y="981065"/>
                    <a:pt x="3574552" y="992801"/>
                  </a:cubicBezTo>
                  <a:cubicBezTo>
                    <a:pt x="3574552" y="1002189"/>
                    <a:pt x="3581593" y="1009230"/>
                    <a:pt x="3590981" y="1011577"/>
                  </a:cubicBezTo>
                  <a:cubicBezTo>
                    <a:pt x="3588634" y="1028006"/>
                    <a:pt x="3586287" y="1044436"/>
                    <a:pt x="3583940" y="1060865"/>
                  </a:cubicBezTo>
                  <a:cubicBezTo>
                    <a:pt x="3590981" y="1072600"/>
                    <a:pt x="3588634" y="1084335"/>
                    <a:pt x="3586287" y="1098418"/>
                  </a:cubicBezTo>
                  <a:close/>
                  <a:moveTo>
                    <a:pt x="3520570" y="2365823"/>
                  </a:moveTo>
                  <a:cubicBezTo>
                    <a:pt x="3520570" y="2391640"/>
                    <a:pt x="3520570" y="2417458"/>
                    <a:pt x="3522917" y="2443275"/>
                  </a:cubicBezTo>
                  <a:cubicBezTo>
                    <a:pt x="3522917" y="2462052"/>
                    <a:pt x="3522917" y="2483175"/>
                    <a:pt x="3525264" y="2501952"/>
                  </a:cubicBezTo>
                  <a:cubicBezTo>
                    <a:pt x="3525264" y="2516034"/>
                    <a:pt x="3525264" y="2530116"/>
                    <a:pt x="3527611" y="2546545"/>
                  </a:cubicBezTo>
                  <a:cubicBezTo>
                    <a:pt x="3522917" y="2546545"/>
                    <a:pt x="3520570" y="2548892"/>
                    <a:pt x="3515876" y="2551240"/>
                  </a:cubicBezTo>
                  <a:cubicBezTo>
                    <a:pt x="3506487" y="2539504"/>
                    <a:pt x="3497099" y="2530116"/>
                    <a:pt x="3487711" y="2518381"/>
                  </a:cubicBezTo>
                  <a:cubicBezTo>
                    <a:pt x="3478323" y="2506646"/>
                    <a:pt x="3466588" y="2494910"/>
                    <a:pt x="3457200" y="2483175"/>
                  </a:cubicBezTo>
                  <a:cubicBezTo>
                    <a:pt x="3443117" y="2466746"/>
                    <a:pt x="3429035" y="2450317"/>
                    <a:pt x="3417300" y="2433887"/>
                  </a:cubicBezTo>
                  <a:cubicBezTo>
                    <a:pt x="3407911" y="2422152"/>
                    <a:pt x="3398523" y="2410417"/>
                    <a:pt x="3386788" y="2398681"/>
                  </a:cubicBezTo>
                  <a:cubicBezTo>
                    <a:pt x="3372706" y="2382252"/>
                    <a:pt x="3358624" y="2363476"/>
                    <a:pt x="3344541" y="2347047"/>
                  </a:cubicBezTo>
                  <a:cubicBezTo>
                    <a:pt x="3335153" y="2335311"/>
                    <a:pt x="3325765" y="2323576"/>
                    <a:pt x="3316377" y="2311841"/>
                  </a:cubicBezTo>
                  <a:cubicBezTo>
                    <a:pt x="3299947" y="2290717"/>
                    <a:pt x="3285865" y="2271941"/>
                    <a:pt x="3269436" y="2250818"/>
                  </a:cubicBezTo>
                  <a:cubicBezTo>
                    <a:pt x="3262395" y="2241429"/>
                    <a:pt x="3255353" y="2232041"/>
                    <a:pt x="3248312" y="2222653"/>
                  </a:cubicBezTo>
                  <a:cubicBezTo>
                    <a:pt x="3224842" y="2194489"/>
                    <a:pt x="3203718" y="2163977"/>
                    <a:pt x="3180248" y="2133465"/>
                  </a:cubicBezTo>
                  <a:cubicBezTo>
                    <a:pt x="3180248" y="2133465"/>
                    <a:pt x="3180248" y="2133465"/>
                    <a:pt x="3180248" y="2131118"/>
                  </a:cubicBezTo>
                  <a:cubicBezTo>
                    <a:pt x="3116878" y="2046624"/>
                    <a:pt x="3053508" y="1962131"/>
                    <a:pt x="2992484" y="1877637"/>
                  </a:cubicBezTo>
                  <a:cubicBezTo>
                    <a:pt x="2997178" y="1872943"/>
                    <a:pt x="2999525" y="1868249"/>
                    <a:pt x="2999525" y="1861208"/>
                  </a:cubicBezTo>
                  <a:cubicBezTo>
                    <a:pt x="2999525" y="1858861"/>
                    <a:pt x="2999525" y="1854167"/>
                    <a:pt x="2997178" y="1851820"/>
                  </a:cubicBezTo>
                  <a:cubicBezTo>
                    <a:pt x="3011261" y="1844779"/>
                    <a:pt x="3025343" y="1835390"/>
                    <a:pt x="3041772" y="1828349"/>
                  </a:cubicBezTo>
                  <a:cubicBezTo>
                    <a:pt x="3046466" y="1826002"/>
                    <a:pt x="3051160" y="1823655"/>
                    <a:pt x="3055854" y="1821308"/>
                  </a:cubicBezTo>
                  <a:cubicBezTo>
                    <a:pt x="3076978" y="1809573"/>
                    <a:pt x="3098101" y="1800185"/>
                    <a:pt x="3119225" y="1788449"/>
                  </a:cubicBezTo>
                  <a:cubicBezTo>
                    <a:pt x="3121572" y="1786102"/>
                    <a:pt x="3126266" y="1783755"/>
                    <a:pt x="3128613" y="1783755"/>
                  </a:cubicBezTo>
                  <a:cubicBezTo>
                    <a:pt x="3175554" y="1760285"/>
                    <a:pt x="3222495" y="1736814"/>
                    <a:pt x="3269436" y="1715691"/>
                  </a:cubicBezTo>
                  <a:cubicBezTo>
                    <a:pt x="3276477" y="1713344"/>
                    <a:pt x="3281171" y="1710997"/>
                    <a:pt x="3288212" y="1706303"/>
                  </a:cubicBezTo>
                  <a:cubicBezTo>
                    <a:pt x="3304641" y="1699262"/>
                    <a:pt x="3321071" y="1692221"/>
                    <a:pt x="3337500" y="1685179"/>
                  </a:cubicBezTo>
                  <a:cubicBezTo>
                    <a:pt x="3346888" y="1680485"/>
                    <a:pt x="3356276" y="1678138"/>
                    <a:pt x="3363318" y="1673444"/>
                  </a:cubicBezTo>
                  <a:cubicBezTo>
                    <a:pt x="3377400" y="1668750"/>
                    <a:pt x="3389135" y="1661709"/>
                    <a:pt x="3403217" y="1657015"/>
                  </a:cubicBezTo>
                  <a:cubicBezTo>
                    <a:pt x="3414953" y="1652321"/>
                    <a:pt x="3424341" y="1649974"/>
                    <a:pt x="3436076" y="1645280"/>
                  </a:cubicBezTo>
                  <a:cubicBezTo>
                    <a:pt x="3447811" y="1640586"/>
                    <a:pt x="3459546" y="1635891"/>
                    <a:pt x="3468935" y="1633544"/>
                  </a:cubicBezTo>
                  <a:cubicBezTo>
                    <a:pt x="3480670" y="1628850"/>
                    <a:pt x="3492405" y="1626503"/>
                    <a:pt x="3501793" y="1621809"/>
                  </a:cubicBezTo>
                  <a:cubicBezTo>
                    <a:pt x="3506487" y="1619462"/>
                    <a:pt x="3508834" y="1619462"/>
                    <a:pt x="3513528" y="1617115"/>
                  </a:cubicBezTo>
                  <a:cubicBezTo>
                    <a:pt x="3515876" y="1624156"/>
                    <a:pt x="3522917" y="1628850"/>
                    <a:pt x="3529958" y="1628850"/>
                  </a:cubicBezTo>
                  <a:cubicBezTo>
                    <a:pt x="3520570" y="1814267"/>
                    <a:pt x="3518223" y="2004378"/>
                    <a:pt x="3518223" y="2196836"/>
                  </a:cubicBezTo>
                  <a:cubicBezTo>
                    <a:pt x="3518223" y="2203877"/>
                    <a:pt x="3518223" y="2213265"/>
                    <a:pt x="3518223" y="2220306"/>
                  </a:cubicBezTo>
                  <a:cubicBezTo>
                    <a:pt x="3518223" y="2253165"/>
                    <a:pt x="3518223" y="2283676"/>
                    <a:pt x="3518223" y="2316535"/>
                  </a:cubicBezTo>
                  <a:cubicBezTo>
                    <a:pt x="3520570" y="2337658"/>
                    <a:pt x="3520570" y="2351741"/>
                    <a:pt x="3520570" y="2365823"/>
                  </a:cubicBezTo>
                  <a:close/>
                  <a:moveTo>
                    <a:pt x="3844462" y="2149895"/>
                  </a:moveTo>
                  <a:cubicBezTo>
                    <a:pt x="3856197" y="2138159"/>
                    <a:pt x="3867933" y="2124077"/>
                    <a:pt x="3879668" y="2112342"/>
                  </a:cubicBezTo>
                  <a:cubicBezTo>
                    <a:pt x="3882015" y="2107648"/>
                    <a:pt x="3886709" y="2105301"/>
                    <a:pt x="3889056" y="2100607"/>
                  </a:cubicBezTo>
                  <a:cubicBezTo>
                    <a:pt x="3898444" y="2091218"/>
                    <a:pt x="3907832" y="2079483"/>
                    <a:pt x="3919568" y="2070095"/>
                  </a:cubicBezTo>
                  <a:cubicBezTo>
                    <a:pt x="3924262" y="2065401"/>
                    <a:pt x="3928956" y="2060707"/>
                    <a:pt x="3933650" y="2056013"/>
                  </a:cubicBezTo>
                  <a:cubicBezTo>
                    <a:pt x="3943038" y="2046624"/>
                    <a:pt x="3952426" y="2037236"/>
                    <a:pt x="3959467" y="2030195"/>
                  </a:cubicBezTo>
                  <a:cubicBezTo>
                    <a:pt x="3964161" y="2025501"/>
                    <a:pt x="3971203" y="2020807"/>
                    <a:pt x="3975897" y="2013766"/>
                  </a:cubicBezTo>
                  <a:cubicBezTo>
                    <a:pt x="3982938" y="2006725"/>
                    <a:pt x="3992326" y="1997337"/>
                    <a:pt x="3999367" y="1990295"/>
                  </a:cubicBezTo>
                  <a:cubicBezTo>
                    <a:pt x="4006408" y="1985601"/>
                    <a:pt x="4011102" y="1978560"/>
                    <a:pt x="4018143" y="1973866"/>
                  </a:cubicBezTo>
                  <a:cubicBezTo>
                    <a:pt x="4025185" y="1966825"/>
                    <a:pt x="4034573" y="1959784"/>
                    <a:pt x="4041614" y="1952743"/>
                  </a:cubicBezTo>
                  <a:cubicBezTo>
                    <a:pt x="4048655" y="1948049"/>
                    <a:pt x="4055696" y="1941007"/>
                    <a:pt x="4062738" y="1936313"/>
                  </a:cubicBezTo>
                  <a:cubicBezTo>
                    <a:pt x="4069778" y="1929272"/>
                    <a:pt x="4076820" y="1924578"/>
                    <a:pt x="4083861" y="1917537"/>
                  </a:cubicBezTo>
                  <a:cubicBezTo>
                    <a:pt x="4090902" y="1912843"/>
                    <a:pt x="4097943" y="1908149"/>
                    <a:pt x="4104984" y="1901108"/>
                  </a:cubicBezTo>
                  <a:cubicBezTo>
                    <a:pt x="4107331" y="1898761"/>
                    <a:pt x="4109678" y="1898761"/>
                    <a:pt x="4112025" y="1896413"/>
                  </a:cubicBezTo>
                  <a:cubicBezTo>
                    <a:pt x="4114372" y="1901108"/>
                    <a:pt x="4119067" y="1903455"/>
                    <a:pt x="4123761" y="1903455"/>
                  </a:cubicBezTo>
                  <a:cubicBezTo>
                    <a:pt x="4121414" y="1919884"/>
                    <a:pt x="4121414" y="1936313"/>
                    <a:pt x="4119067" y="1952743"/>
                  </a:cubicBezTo>
                  <a:cubicBezTo>
                    <a:pt x="4116719" y="1966825"/>
                    <a:pt x="4116719" y="1980907"/>
                    <a:pt x="4114372" y="1992643"/>
                  </a:cubicBezTo>
                  <a:cubicBezTo>
                    <a:pt x="4112025" y="2013766"/>
                    <a:pt x="4112025" y="2034889"/>
                    <a:pt x="4109678" y="2053666"/>
                  </a:cubicBezTo>
                  <a:cubicBezTo>
                    <a:pt x="4107331" y="2070095"/>
                    <a:pt x="4107331" y="2086524"/>
                    <a:pt x="4104984" y="2102954"/>
                  </a:cubicBezTo>
                  <a:cubicBezTo>
                    <a:pt x="4102637" y="2124077"/>
                    <a:pt x="4102637" y="2145201"/>
                    <a:pt x="4100290" y="2166324"/>
                  </a:cubicBezTo>
                  <a:cubicBezTo>
                    <a:pt x="4100290" y="2182753"/>
                    <a:pt x="4097943" y="2199183"/>
                    <a:pt x="4097943" y="2215612"/>
                  </a:cubicBezTo>
                  <a:cubicBezTo>
                    <a:pt x="4095596" y="2239082"/>
                    <a:pt x="4095596" y="2262553"/>
                    <a:pt x="4095596" y="2288370"/>
                  </a:cubicBezTo>
                  <a:cubicBezTo>
                    <a:pt x="4095596" y="2302453"/>
                    <a:pt x="4093249" y="2316535"/>
                    <a:pt x="4093249" y="2330617"/>
                  </a:cubicBezTo>
                  <a:cubicBezTo>
                    <a:pt x="4088555" y="2478481"/>
                    <a:pt x="4086208" y="2628692"/>
                    <a:pt x="4088555" y="2783597"/>
                  </a:cubicBezTo>
                  <a:cubicBezTo>
                    <a:pt x="4079167" y="2783597"/>
                    <a:pt x="4072126" y="2790638"/>
                    <a:pt x="4069778" y="2797679"/>
                  </a:cubicBezTo>
                  <a:cubicBezTo>
                    <a:pt x="4060390" y="2795332"/>
                    <a:pt x="4048655" y="2792985"/>
                    <a:pt x="4039267" y="2788291"/>
                  </a:cubicBezTo>
                  <a:cubicBezTo>
                    <a:pt x="4034573" y="2785944"/>
                    <a:pt x="4029879" y="2785944"/>
                    <a:pt x="4027532" y="2785944"/>
                  </a:cubicBezTo>
                  <a:cubicBezTo>
                    <a:pt x="4013449" y="2781250"/>
                    <a:pt x="3997020" y="2776556"/>
                    <a:pt x="3980591" y="2771862"/>
                  </a:cubicBezTo>
                  <a:cubicBezTo>
                    <a:pt x="3973550" y="2769515"/>
                    <a:pt x="3968856" y="2767168"/>
                    <a:pt x="3961814" y="2767168"/>
                  </a:cubicBezTo>
                  <a:cubicBezTo>
                    <a:pt x="3947732" y="2762474"/>
                    <a:pt x="3933650" y="2757780"/>
                    <a:pt x="3917220" y="2750738"/>
                  </a:cubicBezTo>
                  <a:cubicBezTo>
                    <a:pt x="3910180" y="2748391"/>
                    <a:pt x="3903138" y="2746044"/>
                    <a:pt x="3893750" y="2741350"/>
                  </a:cubicBezTo>
                  <a:cubicBezTo>
                    <a:pt x="3879668" y="2736656"/>
                    <a:pt x="3863239" y="2729615"/>
                    <a:pt x="3849156" y="2722574"/>
                  </a:cubicBezTo>
                  <a:cubicBezTo>
                    <a:pt x="3842115" y="2720227"/>
                    <a:pt x="3832727" y="2715533"/>
                    <a:pt x="3825686" y="2713186"/>
                  </a:cubicBezTo>
                  <a:cubicBezTo>
                    <a:pt x="3804562" y="2703798"/>
                    <a:pt x="3781092" y="2694409"/>
                    <a:pt x="3757622" y="2682674"/>
                  </a:cubicBezTo>
                  <a:cubicBezTo>
                    <a:pt x="3755274" y="2682674"/>
                    <a:pt x="3755274" y="2682674"/>
                    <a:pt x="3752927" y="2680327"/>
                  </a:cubicBezTo>
                  <a:cubicBezTo>
                    <a:pt x="3729457" y="2668592"/>
                    <a:pt x="3703639" y="2656857"/>
                    <a:pt x="3677822" y="2645121"/>
                  </a:cubicBezTo>
                  <a:cubicBezTo>
                    <a:pt x="3673128" y="2642774"/>
                    <a:pt x="3668434" y="2640427"/>
                    <a:pt x="3663740" y="2638080"/>
                  </a:cubicBezTo>
                  <a:cubicBezTo>
                    <a:pt x="3642616" y="2628692"/>
                    <a:pt x="3621493" y="2616957"/>
                    <a:pt x="3600369" y="2605222"/>
                  </a:cubicBezTo>
                  <a:cubicBezTo>
                    <a:pt x="3590981" y="2600527"/>
                    <a:pt x="3581593" y="2595833"/>
                    <a:pt x="3574552" y="2591139"/>
                  </a:cubicBezTo>
                  <a:cubicBezTo>
                    <a:pt x="3562817" y="2584098"/>
                    <a:pt x="3551081" y="2577057"/>
                    <a:pt x="3539346" y="2572363"/>
                  </a:cubicBezTo>
                  <a:cubicBezTo>
                    <a:pt x="3541693" y="2570016"/>
                    <a:pt x="3541693" y="2567669"/>
                    <a:pt x="3541693" y="2562975"/>
                  </a:cubicBezTo>
                  <a:cubicBezTo>
                    <a:pt x="3541693" y="2555934"/>
                    <a:pt x="3539346" y="2551240"/>
                    <a:pt x="3532305" y="2546545"/>
                  </a:cubicBezTo>
                  <a:cubicBezTo>
                    <a:pt x="3619146" y="2419805"/>
                    <a:pt x="3720069" y="2278982"/>
                    <a:pt x="3832727" y="2152242"/>
                  </a:cubicBezTo>
                  <a:cubicBezTo>
                    <a:pt x="3842115" y="2154589"/>
                    <a:pt x="3842115" y="2152242"/>
                    <a:pt x="3844462" y="2149895"/>
                  </a:cubicBezTo>
                  <a:close/>
                  <a:moveTo>
                    <a:pt x="4431224" y="2595833"/>
                  </a:moveTo>
                  <a:cubicBezTo>
                    <a:pt x="4447653" y="2586445"/>
                    <a:pt x="4466430" y="2574710"/>
                    <a:pt x="4482859" y="2565322"/>
                  </a:cubicBezTo>
                  <a:cubicBezTo>
                    <a:pt x="4487553" y="2562975"/>
                    <a:pt x="4494594" y="2558281"/>
                    <a:pt x="4499288" y="2555934"/>
                  </a:cubicBezTo>
                  <a:cubicBezTo>
                    <a:pt x="4513371" y="2548892"/>
                    <a:pt x="4527453" y="2539504"/>
                    <a:pt x="4539188" y="2532463"/>
                  </a:cubicBezTo>
                  <a:cubicBezTo>
                    <a:pt x="4546229" y="2527769"/>
                    <a:pt x="4553270" y="2525422"/>
                    <a:pt x="4560311" y="2520728"/>
                  </a:cubicBezTo>
                  <a:cubicBezTo>
                    <a:pt x="4567353" y="2518381"/>
                    <a:pt x="4572047" y="2513687"/>
                    <a:pt x="4579088" y="2511340"/>
                  </a:cubicBezTo>
                  <a:cubicBezTo>
                    <a:pt x="4581435" y="2516034"/>
                    <a:pt x="4586129" y="2518381"/>
                    <a:pt x="4590823" y="2520728"/>
                  </a:cubicBezTo>
                  <a:cubicBezTo>
                    <a:pt x="4590823" y="2523075"/>
                    <a:pt x="4588476" y="2527769"/>
                    <a:pt x="4588476" y="2530116"/>
                  </a:cubicBezTo>
                  <a:cubicBezTo>
                    <a:pt x="4588476" y="2532463"/>
                    <a:pt x="4588476" y="2534810"/>
                    <a:pt x="4586129" y="2537157"/>
                  </a:cubicBezTo>
                  <a:cubicBezTo>
                    <a:pt x="4583782" y="2546545"/>
                    <a:pt x="4581435" y="2555934"/>
                    <a:pt x="4581435" y="2565322"/>
                  </a:cubicBezTo>
                  <a:cubicBezTo>
                    <a:pt x="4581435" y="2567669"/>
                    <a:pt x="4581435" y="2572363"/>
                    <a:pt x="4579088" y="2574710"/>
                  </a:cubicBezTo>
                  <a:cubicBezTo>
                    <a:pt x="4576741" y="2584098"/>
                    <a:pt x="4576741" y="2593486"/>
                    <a:pt x="4574393" y="2605222"/>
                  </a:cubicBezTo>
                  <a:cubicBezTo>
                    <a:pt x="4574393" y="2607569"/>
                    <a:pt x="4574393" y="2612263"/>
                    <a:pt x="4572047" y="2614610"/>
                  </a:cubicBezTo>
                  <a:cubicBezTo>
                    <a:pt x="4569699" y="2623998"/>
                    <a:pt x="4569699" y="2635733"/>
                    <a:pt x="4567353" y="2647468"/>
                  </a:cubicBezTo>
                  <a:cubicBezTo>
                    <a:pt x="4567353" y="2649816"/>
                    <a:pt x="4567353" y="2652163"/>
                    <a:pt x="4565005" y="2656857"/>
                  </a:cubicBezTo>
                  <a:cubicBezTo>
                    <a:pt x="4560311" y="2685021"/>
                    <a:pt x="4557964" y="2710839"/>
                    <a:pt x="4553270" y="2741350"/>
                  </a:cubicBezTo>
                  <a:cubicBezTo>
                    <a:pt x="4553270" y="2741350"/>
                    <a:pt x="4553270" y="2743697"/>
                    <a:pt x="4553270" y="2743697"/>
                  </a:cubicBezTo>
                  <a:cubicBezTo>
                    <a:pt x="4550923" y="2755433"/>
                    <a:pt x="4550923" y="2764821"/>
                    <a:pt x="4548576" y="2776556"/>
                  </a:cubicBezTo>
                  <a:cubicBezTo>
                    <a:pt x="4546229" y="2790638"/>
                    <a:pt x="4546229" y="2802374"/>
                    <a:pt x="4543882" y="2816456"/>
                  </a:cubicBezTo>
                  <a:cubicBezTo>
                    <a:pt x="4543882" y="2816456"/>
                    <a:pt x="4543882" y="2816456"/>
                    <a:pt x="4541535" y="2816456"/>
                  </a:cubicBezTo>
                  <a:cubicBezTo>
                    <a:pt x="4529800" y="2816456"/>
                    <a:pt x="4520412" y="2825844"/>
                    <a:pt x="4520412" y="2837579"/>
                  </a:cubicBezTo>
                  <a:cubicBezTo>
                    <a:pt x="4520412" y="2839926"/>
                    <a:pt x="4520412" y="2842273"/>
                    <a:pt x="4522759" y="2844620"/>
                  </a:cubicBezTo>
                  <a:cubicBezTo>
                    <a:pt x="4520412" y="2844620"/>
                    <a:pt x="4520412" y="2844620"/>
                    <a:pt x="4518065" y="2846967"/>
                  </a:cubicBezTo>
                  <a:cubicBezTo>
                    <a:pt x="4513371" y="2849314"/>
                    <a:pt x="4508676" y="2851662"/>
                    <a:pt x="4503982" y="2851662"/>
                  </a:cubicBezTo>
                  <a:cubicBezTo>
                    <a:pt x="4494594" y="2854009"/>
                    <a:pt x="4485206" y="2856356"/>
                    <a:pt x="4475818" y="2858703"/>
                  </a:cubicBezTo>
                  <a:cubicBezTo>
                    <a:pt x="4471124" y="2858703"/>
                    <a:pt x="4468776" y="2861050"/>
                    <a:pt x="4464082" y="2861050"/>
                  </a:cubicBezTo>
                  <a:cubicBezTo>
                    <a:pt x="4454694" y="2863397"/>
                    <a:pt x="4442959" y="2863397"/>
                    <a:pt x="4433571" y="2865744"/>
                  </a:cubicBezTo>
                  <a:cubicBezTo>
                    <a:pt x="4428877" y="2865744"/>
                    <a:pt x="4426530" y="2865744"/>
                    <a:pt x="4421835" y="2868091"/>
                  </a:cubicBezTo>
                  <a:cubicBezTo>
                    <a:pt x="4407753" y="2868091"/>
                    <a:pt x="4396018" y="2870438"/>
                    <a:pt x="4381936" y="2870438"/>
                  </a:cubicBezTo>
                  <a:cubicBezTo>
                    <a:pt x="4379589" y="2870438"/>
                    <a:pt x="4379589" y="2870438"/>
                    <a:pt x="4377242" y="2870438"/>
                  </a:cubicBezTo>
                  <a:cubicBezTo>
                    <a:pt x="4365507" y="2870438"/>
                    <a:pt x="4356118" y="2870438"/>
                    <a:pt x="4344383" y="2870438"/>
                  </a:cubicBezTo>
                  <a:cubicBezTo>
                    <a:pt x="4342036" y="2870438"/>
                    <a:pt x="4339689" y="2870438"/>
                    <a:pt x="4337342" y="2870438"/>
                  </a:cubicBezTo>
                  <a:cubicBezTo>
                    <a:pt x="4327954" y="2870438"/>
                    <a:pt x="4318566" y="2868091"/>
                    <a:pt x="4309178" y="2868091"/>
                  </a:cubicBezTo>
                  <a:cubicBezTo>
                    <a:pt x="4304483" y="2868091"/>
                    <a:pt x="4302136" y="2868091"/>
                    <a:pt x="4297442" y="2865744"/>
                  </a:cubicBezTo>
                  <a:cubicBezTo>
                    <a:pt x="4290401" y="2865744"/>
                    <a:pt x="4281013" y="2863397"/>
                    <a:pt x="4273972" y="2863397"/>
                  </a:cubicBezTo>
                  <a:cubicBezTo>
                    <a:pt x="4269277" y="2863397"/>
                    <a:pt x="4264583" y="2861050"/>
                    <a:pt x="4259889" y="2861050"/>
                  </a:cubicBezTo>
                  <a:cubicBezTo>
                    <a:pt x="4252848" y="2858703"/>
                    <a:pt x="4245807" y="2858703"/>
                    <a:pt x="4238766" y="2856356"/>
                  </a:cubicBezTo>
                  <a:cubicBezTo>
                    <a:pt x="4234072" y="2854009"/>
                    <a:pt x="4227031" y="2854009"/>
                    <a:pt x="4222337" y="2851662"/>
                  </a:cubicBezTo>
                  <a:cubicBezTo>
                    <a:pt x="4215296" y="2849314"/>
                    <a:pt x="4208254" y="2849314"/>
                    <a:pt x="4203560" y="2846967"/>
                  </a:cubicBezTo>
                  <a:cubicBezTo>
                    <a:pt x="4196519" y="2844620"/>
                    <a:pt x="4191825" y="2842273"/>
                    <a:pt x="4184784" y="2842273"/>
                  </a:cubicBezTo>
                  <a:cubicBezTo>
                    <a:pt x="4177743" y="2839926"/>
                    <a:pt x="4173049" y="2839926"/>
                    <a:pt x="4166007" y="2837579"/>
                  </a:cubicBezTo>
                  <a:cubicBezTo>
                    <a:pt x="4158966" y="2835232"/>
                    <a:pt x="4154272" y="2832885"/>
                    <a:pt x="4147231" y="2830538"/>
                  </a:cubicBezTo>
                  <a:cubicBezTo>
                    <a:pt x="4140190" y="2828191"/>
                    <a:pt x="4135496" y="2825844"/>
                    <a:pt x="4128455" y="2823497"/>
                  </a:cubicBezTo>
                  <a:cubicBezTo>
                    <a:pt x="4121414" y="2821150"/>
                    <a:pt x="4116719" y="2818803"/>
                    <a:pt x="4109678" y="2816456"/>
                  </a:cubicBezTo>
                  <a:cubicBezTo>
                    <a:pt x="4109678" y="2816456"/>
                    <a:pt x="4109678" y="2816456"/>
                    <a:pt x="4107331" y="2816456"/>
                  </a:cubicBezTo>
                  <a:cubicBezTo>
                    <a:pt x="4107331" y="2814109"/>
                    <a:pt x="4109678" y="2811762"/>
                    <a:pt x="4109678" y="2809415"/>
                  </a:cubicBezTo>
                  <a:cubicBezTo>
                    <a:pt x="4109678" y="2804721"/>
                    <a:pt x="4107331" y="2802374"/>
                    <a:pt x="4107331" y="2800026"/>
                  </a:cubicBezTo>
                  <a:cubicBezTo>
                    <a:pt x="4217643" y="2729615"/>
                    <a:pt x="4323260" y="2661551"/>
                    <a:pt x="4419489" y="2605222"/>
                  </a:cubicBezTo>
                  <a:cubicBezTo>
                    <a:pt x="4426530" y="2600527"/>
                    <a:pt x="4428877" y="2598180"/>
                    <a:pt x="4431224" y="2595833"/>
                  </a:cubicBezTo>
                  <a:close/>
                  <a:moveTo>
                    <a:pt x="4593170" y="2785944"/>
                  </a:moveTo>
                  <a:cubicBezTo>
                    <a:pt x="4600211" y="2776556"/>
                    <a:pt x="4609599" y="2767168"/>
                    <a:pt x="4616640" y="2757780"/>
                  </a:cubicBezTo>
                  <a:cubicBezTo>
                    <a:pt x="4621334" y="2753085"/>
                    <a:pt x="4623682" y="2748391"/>
                    <a:pt x="4628376" y="2743697"/>
                  </a:cubicBezTo>
                  <a:cubicBezTo>
                    <a:pt x="4635417" y="2734309"/>
                    <a:pt x="4642458" y="2727268"/>
                    <a:pt x="4647152" y="2717880"/>
                  </a:cubicBezTo>
                  <a:cubicBezTo>
                    <a:pt x="4651846" y="2713186"/>
                    <a:pt x="4654193" y="2708492"/>
                    <a:pt x="4658887" y="2701451"/>
                  </a:cubicBezTo>
                  <a:cubicBezTo>
                    <a:pt x="4663581" y="2694409"/>
                    <a:pt x="4670623" y="2685021"/>
                    <a:pt x="4675317" y="2677980"/>
                  </a:cubicBezTo>
                  <a:cubicBezTo>
                    <a:pt x="4680011" y="2673286"/>
                    <a:pt x="4682358" y="2668592"/>
                    <a:pt x="4687052" y="2661551"/>
                  </a:cubicBezTo>
                  <a:cubicBezTo>
                    <a:pt x="4691746" y="2654510"/>
                    <a:pt x="4696440" y="2647468"/>
                    <a:pt x="4703481" y="2638080"/>
                  </a:cubicBezTo>
                  <a:cubicBezTo>
                    <a:pt x="4708175" y="2633386"/>
                    <a:pt x="4710522" y="2628692"/>
                    <a:pt x="4712869" y="2621651"/>
                  </a:cubicBezTo>
                  <a:cubicBezTo>
                    <a:pt x="4717563" y="2614610"/>
                    <a:pt x="4722257" y="2607569"/>
                    <a:pt x="4726952" y="2600527"/>
                  </a:cubicBezTo>
                  <a:cubicBezTo>
                    <a:pt x="4729299" y="2595833"/>
                    <a:pt x="4733993" y="2591139"/>
                    <a:pt x="4736340" y="2584098"/>
                  </a:cubicBezTo>
                  <a:cubicBezTo>
                    <a:pt x="4741034" y="2577057"/>
                    <a:pt x="4745728" y="2570016"/>
                    <a:pt x="4748075" y="2562975"/>
                  </a:cubicBezTo>
                  <a:cubicBezTo>
                    <a:pt x="4750422" y="2558281"/>
                    <a:pt x="4755116" y="2553587"/>
                    <a:pt x="4757463" y="2546545"/>
                  </a:cubicBezTo>
                  <a:cubicBezTo>
                    <a:pt x="4759810" y="2544198"/>
                    <a:pt x="4762157" y="2539504"/>
                    <a:pt x="4764504" y="2537157"/>
                  </a:cubicBezTo>
                  <a:cubicBezTo>
                    <a:pt x="4762157" y="2539504"/>
                    <a:pt x="4762157" y="2544198"/>
                    <a:pt x="4759810" y="2546545"/>
                  </a:cubicBezTo>
                  <a:cubicBezTo>
                    <a:pt x="4757463" y="2553587"/>
                    <a:pt x="4752769" y="2560628"/>
                    <a:pt x="4750422" y="2567669"/>
                  </a:cubicBezTo>
                  <a:cubicBezTo>
                    <a:pt x="4748075" y="2572363"/>
                    <a:pt x="4745728" y="2579404"/>
                    <a:pt x="4743381" y="2586445"/>
                  </a:cubicBezTo>
                  <a:cubicBezTo>
                    <a:pt x="4741034" y="2593486"/>
                    <a:pt x="4736340" y="2600527"/>
                    <a:pt x="4733993" y="2607569"/>
                  </a:cubicBezTo>
                  <a:cubicBezTo>
                    <a:pt x="4731646" y="2614610"/>
                    <a:pt x="4729299" y="2619304"/>
                    <a:pt x="4726952" y="2626345"/>
                  </a:cubicBezTo>
                  <a:cubicBezTo>
                    <a:pt x="4724605" y="2633386"/>
                    <a:pt x="4719911" y="2642774"/>
                    <a:pt x="4717563" y="2649816"/>
                  </a:cubicBezTo>
                  <a:cubicBezTo>
                    <a:pt x="4715216" y="2656857"/>
                    <a:pt x="4712869" y="2663898"/>
                    <a:pt x="4710522" y="2668592"/>
                  </a:cubicBezTo>
                  <a:cubicBezTo>
                    <a:pt x="4708175" y="2675633"/>
                    <a:pt x="4703481" y="2685021"/>
                    <a:pt x="4701134" y="2692062"/>
                  </a:cubicBezTo>
                  <a:cubicBezTo>
                    <a:pt x="4698787" y="2699103"/>
                    <a:pt x="4696440" y="2706145"/>
                    <a:pt x="4691746" y="2713186"/>
                  </a:cubicBezTo>
                  <a:cubicBezTo>
                    <a:pt x="4689399" y="2720227"/>
                    <a:pt x="4684705" y="2729615"/>
                    <a:pt x="4682358" y="2736656"/>
                  </a:cubicBezTo>
                  <a:cubicBezTo>
                    <a:pt x="4680011" y="2743697"/>
                    <a:pt x="4675317" y="2753085"/>
                    <a:pt x="4672970" y="2760127"/>
                  </a:cubicBezTo>
                  <a:cubicBezTo>
                    <a:pt x="4670623" y="2767168"/>
                    <a:pt x="4665929" y="2774209"/>
                    <a:pt x="4663581" y="2783597"/>
                  </a:cubicBezTo>
                  <a:cubicBezTo>
                    <a:pt x="4649499" y="2814109"/>
                    <a:pt x="4637764" y="2846967"/>
                    <a:pt x="4623682" y="2882173"/>
                  </a:cubicBezTo>
                  <a:cubicBezTo>
                    <a:pt x="4614294" y="2903296"/>
                    <a:pt x="4607252" y="2924420"/>
                    <a:pt x="4597864" y="2945543"/>
                  </a:cubicBezTo>
                  <a:cubicBezTo>
                    <a:pt x="4593170" y="2954932"/>
                    <a:pt x="4590823" y="2964320"/>
                    <a:pt x="4586129" y="2976055"/>
                  </a:cubicBezTo>
                  <a:cubicBezTo>
                    <a:pt x="4583782" y="2976055"/>
                    <a:pt x="4581435" y="2973708"/>
                    <a:pt x="4579088" y="2973708"/>
                  </a:cubicBezTo>
                  <a:cubicBezTo>
                    <a:pt x="4579088" y="2973708"/>
                    <a:pt x="4576741" y="2973708"/>
                    <a:pt x="4576741" y="2973708"/>
                  </a:cubicBezTo>
                  <a:cubicBezTo>
                    <a:pt x="4576741" y="2971361"/>
                    <a:pt x="4576741" y="2971361"/>
                    <a:pt x="4576741" y="2969014"/>
                  </a:cubicBezTo>
                  <a:cubicBezTo>
                    <a:pt x="4576741" y="2964320"/>
                    <a:pt x="4574393" y="2959626"/>
                    <a:pt x="4574393" y="2954932"/>
                  </a:cubicBezTo>
                  <a:cubicBezTo>
                    <a:pt x="4572047" y="2947890"/>
                    <a:pt x="4572047" y="2938502"/>
                    <a:pt x="4569699" y="2931461"/>
                  </a:cubicBezTo>
                  <a:cubicBezTo>
                    <a:pt x="4569699" y="2926767"/>
                    <a:pt x="4567353" y="2922073"/>
                    <a:pt x="4567353" y="2917379"/>
                  </a:cubicBezTo>
                  <a:cubicBezTo>
                    <a:pt x="4565005" y="2905643"/>
                    <a:pt x="4565005" y="2896255"/>
                    <a:pt x="4562658" y="2884520"/>
                  </a:cubicBezTo>
                  <a:cubicBezTo>
                    <a:pt x="4562658" y="2882173"/>
                    <a:pt x="4562658" y="2879826"/>
                    <a:pt x="4562658" y="2877479"/>
                  </a:cubicBezTo>
                  <a:cubicBezTo>
                    <a:pt x="4562658" y="2870438"/>
                    <a:pt x="4560311" y="2863397"/>
                    <a:pt x="4560311" y="2856356"/>
                  </a:cubicBezTo>
                  <a:cubicBezTo>
                    <a:pt x="4569699" y="2854009"/>
                    <a:pt x="4576741" y="2846967"/>
                    <a:pt x="4576741" y="2837579"/>
                  </a:cubicBezTo>
                  <a:cubicBezTo>
                    <a:pt x="4576741" y="2830538"/>
                    <a:pt x="4574393" y="2825844"/>
                    <a:pt x="4569699" y="2823497"/>
                  </a:cubicBezTo>
                  <a:cubicBezTo>
                    <a:pt x="4576741" y="2814109"/>
                    <a:pt x="4583782" y="2804721"/>
                    <a:pt x="4590823" y="2797679"/>
                  </a:cubicBezTo>
                  <a:cubicBezTo>
                    <a:pt x="4586129" y="2792985"/>
                    <a:pt x="4588476" y="2788291"/>
                    <a:pt x="4593170" y="2785944"/>
                  </a:cubicBezTo>
                  <a:close/>
                  <a:moveTo>
                    <a:pt x="4764504" y="2570016"/>
                  </a:moveTo>
                  <a:cubicBezTo>
                    <a:pt x="4762157" y="2577057"/>
                    <a:pt x="4759810" y="2584098"/>
                    <a:pt x="4757463" y="2591139"/>
                  </a:cubicBezTo>
                  <a:cubicBezTo>
                    <a:pt x="4755116" y="2600527"/>
                    <a:pt x="4750422" y="2609916"/>
                    <a:pt x="4748075" y="2619304"/>
                  </a:cubicBezTo>
                  <a:cubicBezTo>
                    <a:pt x="4745728" y="2626345"/>
                    <a:pt x="4743381" y="2635733"/>
                    <a:pt x="4741034" y="2642774"/>
                  </a:cubicBezTo>
                  <a:cubicBezTo>
                    <a:pt x="4738687" y="2652163"/>
                    <a:pt x="4733993" y="2661551"/>
                    <a:pt x="4731646" y="2673286"/>
                  </a:cubicBezTo>
                  <a:cubicBezTo>
                    <a:pt x="4729299" y="2682674"/>
                    <a:pt x="4726952" y="2689715"/>
                    <a:pt x="4724605" y="2699103"/>
                  </a:cubicBezTo>
                  <a:cubicBezTo>
                    <a:pt x="4722257" y="2708492"/>
                    <a:pt x="4717563" y="2720227"/>
                    <a:pt x="4715216" y="2729615"/>
                  </a:cubicBezTo>
                  <a:cubicBezTo>
                    <a:pt x="4712869" y="2739003"/>
                    <a:pt x="4710522" y="2748391"/>
                    <a:pt x="4705828" y="2757780"/>
                  </a:cubicBezTo>
                  <a:cubicBezTo>
                    <a:pt x="4703481" y="2767168"/>
                    <a:pt x="4698787" y="2778903"/>
                    <a:pt x="4696440" y="2788291"/>
                  </a:cubicBezTo>
                  <a:cubicBezTo>
                    <a:pt x="4694093" y="2797679"/>
                    <a:pt x="4689399" y="2809415"/>
                    <a:pt x="4687052" y="2818803"/>
                  </a:cubicBezTo>
                  <a:cubicBezTo>
                    <a:pt x="4684705" y="2828191"/>
                    <a:pt x="4682358" y="2837579"/>
                    <a:pt x="4677664" y="2846967"/>
                  </a:cubicBezTo>
                  <a:cubicBezTo>
                    <a:pt x="4668275" y="2877479"/>
                    <a:pt x="4658887" y="2910338"/>
                    <a:pt x="4649499" y="2943196"/>
                  </a:cubicBezTo>
                  <a:lnTo>
                    <a:pt x="4644805" y="2959626"/>
                  </a:lnTo>
                  <a:cubicBezTo>
                    <a:pt x="4642458" y="2959626"/>
                    <a:pt x="4642458" y="2959626"/>
                    <a:pt x="4640111" y="2959626"/>
                  </a:cubicBezTo>
                  <a:cubicBezTo>
                    <a:pt x="4628376" y="2959626"/>
                    <a:pt x="4618988" y="2969014"/>
                    <a:pt x="4618988" y="2980749"/>
                  </a:cubicBezTo>
                  <a:cubicBezTo>
                    <a:pt x="4618988" y="2983096"/>
                    <a:pt x="4618988" y="2985443"/>
                    <a:pt x="4621334" y="2987790"/>
                  </a:cubicBezTo>
                  <a:cubicBezTo>
                    <a:pt x="4616640" y="2990137"/>
                    <a:pt x="4611946" y="2990137"/>
                    <a:pt x="4604905" y="2992484"/>
                  </a:cubicBezTo>
                  <a:cubicBezTo>
                    <a:pt x="4604905" y="2992484"/>
                    <a:pt x="4604905" y="2992484"/>
                    <a:pt x="4604905" y="2992484"/>
                  </a:cubicBezTo>
                  <a:cubicBezTo>
                    <a:pt x="4600211" y="2992484"/>
                    <a:pt x="4595517" y="2994831"/>
                    <a:pt x="4590823" y="2994831"/>
                  </a:cubicBezTo>
                  <a:cubicBezTo>
                    <a:pt x="4590823" y="2987790"/>
                    <a:pt x="4586129" y="2980749"/>
                    <a:pt x="4579088" y="2978402"/>
                  </a:cubicBezTo>
                  <a:cubicBezTo>
                    <a:pt x="4586129" y="2961973"/>
                    <a:pt x="4595517" y="2945543"/>
                    <a:pt x="4602558" y="2929114"/>
                  </a:cubicBezTo>
                  <a:cubicBezTo>
                    <a:pt x="4604905" y="2922073"/>
                    <a:pt x="4607252" y="2917379"/>
                    <a:pt x="4611946" y="2910338"/>
                  </a:cubicBezTo>
                  <a:cubicBezTo>
                    <a:pt x="4618988" y="2893908"/>
                    <a:pt x="4626029" y="2877479"/>
                    <a:pt x="4633070" y="2863397"/>
                  </a:cubicBezTo>
                  <a:cubicBezTo>
                    <a:pt x="4637764" y="2856356"/>
                    <a:pt x="4640111" y="2846967"/>
                    <a:pt x="4642458" y="2839926"/>
                  </a:cubicBezTo>
                  <a:cubicBezTo>
                    <a:pt x="4649499" y="2825844"/>
                    <a:pt x="4654193" y="2811762"/>
                    <a:pt x="4661234" y="2797679"/>
                  </a:cubicBezTo>
                  <a:cubicBezTo>
                    <a:pt x="4665929" y="2790638"/>
                    <a:pt x="4668275" y="2781250"/>
                    <a:pt x="4672970" y="2774209"/>
                  </a:cubicBezTo>
                  <a:cubicBezTo>
                    <a:pt x="4677664" y="2760127"/>
                    <a:pt x="4684705" y="2748391"/>
                    <a:pt x="4689399" y="2734309"/>
                  </a:cubicBezTo>
                  <a:cubicBezTo>
                    <a:pt x="4694093" y="2727268"/>
                    <a:pt x="4696440" y="2717880"/>
                    <a:pt x="4701134" y="2710839"/>
                  </a:cubicBezTo>
                  <a:cubicBezTo>
                    <a:pt x="4705828" y="2699103"/>
                    <a:pt x="4712869" y="2685021"/>
                    <a:pt x="4717563" y="2673286"/>
                  </a:cubicBezTo>
                  <a:cubicBezTo>
                    <a:pt x="4719911" y="2666245"/>
                    <a:pt x="4724605" y="2656857"/>
                    <a:pt x="4726952" y="2649816"/>
                  </a:cubicBezTo>
                  <a:cubicBezTo>
                    <a:pt x="4731646" y="2638080"/>
                    <a:pt x="4738687" y="2623998"/>
                    <a:pt x="4743381" y="2612263"/>
                  </a:cubicBezTo>
                  <a:cubicBezTo>
                    <a:pt x="4745728" y="2605222"/>
                    <a:pt x="4750422" y="2598180"/>
                    <a:pt x="4752769" y="2588792"/>
                  </a:cubicBezTo>
                  <a:cubicBezTo>
                    <a:pt x="4757463" y="2577057"/>
                    <a:pt x="4762157" y="2562975"/>
                    <a:pt x="4769198" y="2551240"/>
                  </a:cubicBezTo>
                  <a:cubicBezTo>
                    <a:pt x="4771546" y="2548892"/>
                    <a:pt x="4771546" y="2544198"/>
                    <a:pt x="4773892" y="2541851"/>
                  </a:cubicBezTo>
                  <a:cubicBezTo>
                    <a:pt x="4773892" y="2541851"/>
                    <a:pt x="4773892" y="2541851"/>
                    <a:pt x="4776240" y="2541851"/>
                  </a:cubicBezTo>
                  <a:cubicBezTo>
                    <a:pt x="4776240" y="2541851"/>
                    <a:pt x="4776240" y="2541851"/>
                    <a:pt x="4776240" y="2541851"/>
                  </a:cubicBezTo>
                  <a:cubicBezTo>
                    <a:pt x="4769198" y="2548892"/>
                    <a:pt x="4766852" y="2560628"/>
                    <a:pt x="4764504" y="2570016"/>
                  </a:cubicBezTo>
                  <a:close/>
                  <a:moveTo>
                    <a:pt x="4616640" y="3025343"/>
                  </a:moveTo>
                  <a:cubicBezTo>
                    <a:pt x="4609599" y="3037078"/>
                    <a:pt x="4602558" y="3048813"/>
                    <a:pt x="4595517" y="3060549"/>
                  </a:cubicBezTo>
                  <a:cubicBezTo>
                    <a:pt x="4593170" y="3062896"/>
                    <a:pt x="4593170" y="3065243"/>
                    <a:pt x="4590823" y="3067590"/>
                  </a:cubicBezTo>
                  <a:cubicBezTo>
                    <a:pt x="4565005" y="3109836"/>
                    <a:pt x="4536841" y="3152083"/>
                    <a:pt x="4506329" y="3194330"/>
                  </a:cubicBezTo>
                  <a:cubicBezTo>
                    <a:pt x="4503982" y="3199024"/>
                    <a:pt x="4501635" y="3201371"/>
                    <a:pt x="4496941" y="3206065"/>
                  </a:cubicBezTo>
                  <a:cubicBezTo>
                    <a:pt x="4489900" y="3215454"/>
                    <a:pt x="4482859" y="3224842"/>
                    <a:pt x="4473471" y="3236577"/>
                  </a:cubicBezTo>
                  <a:cubicBezTo>
                    <a:pt x="4468776" y="3241271"/>
                    <a:pt x="4466430" y="3245965"/>
                    <a:pt x="4461736" y="3250659"/>
                  </a:cubicBezTo>
                  <a:cubicBezTo>
                    <a:pt x="4454694" y="3260048"/>
                    <a:pt x="4447653" y="3267089"/>
                    <a:pt x="4440612" y="3276477"/>
                  </a:cubicBezTo>
                  <a:cubicBezTo>
                    <a:pt x="4435918" y="3281171"/>
                    <a:pt x="4431224" y="3285865"/>
                    <a:pt x="4426530" y="3292906"/>
                  </a:cubicBezTo>
                  <a:cubicBezTo>
                    <a:pt x="4419489" y="3299947"/>
                    <a:pt x="4412447" y="3309335"/>
                    <a:pt x="4405406" y="3316377"/>
                  </a:cubicBezTo>
                  <a:cubicBezTo>
                    <a:pt x="4400712" y="3321071"/>
                    <a:pt x="4396018" y="3328112"/>
                    <a:pt x="4391324" y="3332806"/>
                  </a:cubicBezTo>
                  <a:cubicBezTo>
                    <a:pt x="4384283" y="3339847"/>
                    <a:pt x="4377242" y="3346888"/>
                    <a:pt x="4370201" y="3353929"/>
                  </a:cubicBezTo>
                  <a:cubicBezTo>
                    <a:pt x="4365507" y="3358623"/>
                    <a:pt x="4358465" y="3365665"/>
                    <a:pt x="4353771" y="3370359"/>
                  </a:cubicBezTo>
                  <a:cubicBezTo>
                    <a:pt x="4346730" y="3377400"/>
                    <a:pt x="4339689" y="3384441"/>
                    <a:pt x="4332648" y="3391482"/>
                  </a:cubicBezTo>
                  <a:cubicBezTo>
                    <a:pt x="4327954" y="3396176"/>
                    <a:pt x="4320913" y="3403217"/>
                    <a:pt x="4316218" y="3407912"/>
                  </a:cubicBezTo>
                  <a:cubicBezTo>
                    <a:pt x="4309178" y="3414952"/>
                    <a:pt x="4302136" y="3421994"/>
                    <a:pt x="4295095" y="3429035"/>
                  </a:cubicBezTo>
                  <a:cubicBezTo>
                    <a:pt x="4290401" y="3433729"/>
                    <a:pt x="4283360" y="3440770"/>
                    <a:pt x="4278666" y="3445464"/>
                  </a:cubicBezTo>
                  <a:cubicBezTo>
                    <a:pt x="4271625" y="3452505"/>
                    <a:pt x="4264583" y="3459547"/>
                    <a:pt x="4257542" y="3464241"/>
                  </a:cubicBezTo>
                  <a:cubicBezTo>
                    <a:pt x="4250501" y="3468935"/>
                    <a:pt x="4245807" y="3475976"/>
                    <a:pt x="4238766" y="3480670"/>
                  </a:cubicBezTo>
                  <a:cubicBezTo>
                    <a:pt x="4231725" y="3487711"/>
                    <a:pt x="4224684" y="3492405"/>
                    <a:pt x="4217643" y="3499446"/>
                  </a:cubicBezTo>
                  <a:cubicBezTo>
                    <a:pt x="4210601" y="3504140"/>
                    <a:pt x="4205907" y="3508834"/>
                    <a:pt x="4198866" y="3515876"/>
                  </a:cubicBezTo>
                  <a:cubicBezTo>
                    <a:pt x="4191825" y="3522917"/>
                    <a:pt x="4184784" y="3527611"/>
                    <a:pt x="4177743" y="3534652"/>
                  </a:cubicBezTo>
                  <a:cubicBezTo>
                    <a:pt x="4170701" y="3539346"/>
                    <a:pt x="4163660" y="3544040"/>
                    <a:pt x="4158966" y="3551081"/>
                  </a:cubicBezTo>
                  <a:cubicBezTo>
                    <a:pt x="4151925" y="3555775"/>
                    <a:pt x="4144884" y="3562816"/>
                    <a:pt x="4135496" y="3569858"/>
                  </a:cubicBezTo>
                  <a:cubicBezTo>
                    <a:pt x="4128455" y="3574552"/>
                    <a:pt x="4121414" y="3579246"/>
                    <a:pt x="4114372" y="3583940"/>
                  </a:cubicBezTo>
                  <a:cubicBezTo>
                    <a:pt x="4109678" y="3586287"/>
                    <a:pt x="4107331" y="3588634"/>
                    <a:pt x="4102637" y="3590981"/>
                  </a:cubicBezTo>
                  <a:cubicBezTo>
                    <a:pt x="4102637" y="3590981"/>
                    <a:pt x="4102637" y="3590981"/>
                    <a:pt x="4102637" y="3588634"/>
                  </a:cubicBezTo>
                  <a:cubicBezTo>
                    <a:pt x="4112025" y="3579246"/>
                    <a:pt x="4119067" y="3569858"/>
                    <a:pt x="4128455" y="3560470"/>
                  </a:cubicBezTo>
                  <a:cubicBezTo>
                    <a:pt x="4140190" y="3548734"/>
                    <a:pt x="4151925" y="3536999"/>
                    <a:pt x="4161313" y="3525264"/>
                  </a:cubicBezTo>
                  <a:cubicBezTo>
                    <a:pt x="4173049" y="3511182"/>
                    <a:pt x="4184784" y="3499446"/>
                    <a:pt x="4196519" y="3485364"/>
                  </a:cubicBezTo>
                  <a:cubicBezTo>
                    <a:pt x="4205907" y="3473629"/>
                    <a:pt x="4217643" y="3461893"/>
                    <a:pt x="4227031" y="3450158"/>
                  </a:cubicBezTo>
                  <a:cubicBezTo>
                    <a:pt x="4238766" y="3436076"/>
                    <a:pt x="4250501" y="3421994"/>
                    <a:pt x="4262237" y="3407912"/>
                  </a:cubicBezTo>
                  <a:cubicBezTo>
                    <a:pt x="4271625" y="3396176"/>
                    <a:pt x="4281013" y="3386788"/>
                    <a:pt x="4290401" y="3375053"/>
                  </a:cubicBezTo>
                  <a:cubicBezTo>
                    <a:pt x="4302136" y="3360971"/>
                    <a:pt x="4313872" y="3346888"/>
                    <a:pt x="4325607" y="3330459"/>
                  </a:cubicBezTo>
                  <a:cubicBezTo>
                    <a:pt x="4334995" y="3321071"/>
                    <a:pt x="4342036" y="3309335"/>
                    <a:pt x="4351424" y="3299947"/>
                  </a:cubicBezTo>
                  <a:cubicBezTo>
                    <a:pt x="4363159" y="3283518"/>
                    <a:pt x="4374895" y="3269436"/>
                    <a:pt x="4386630" y="3253006"/>
                  </a:cubicBezTo>
                  <a:cubicBezTo>
                    <a:pt x="4393671" y="3243618"/>
                    <a:pt x="4403059" y="3234230"/>
                    <a:pt x="4410100" y="3222495"/>
                  </a:cubicBezTo>
                  <a:cubicBezTo>
                    <a:pt x="4424183" y="3206065"/>
                    <a:pt x="4435918" y="3187289"/>
                    <a:pt x="4447653" y="3170860"/>
                  </a:cubicBezTo>
                  <a:cubicBezTo>
                    <a:pt x="4452347" y="3163819"/>
                    <a:pt x="4459388" y="3154431"/>
                    <a:pt x="4464082" y="3147389"/>
                  </a:cubicBezTo>
                  <a:cubicBezTo>
                    <a:pt x="4480512" y="3123919"/>
                    <a:pt x="4494594" y="3102796"/>
                    <a:pt x="4508676" y="3079325"/>
                  </a:cubicBezTo>
                  <a:cubicBezTo>
                    <a:pt x="4511023" y="3076978"/>
                    <a:pt x="4513371" y="3072284"/>
                    <a:pt x="4515717" y="3069937"/>
                  </a:cubicBezTo>
                  <a:cubicBezTo>
                    <a:pt x="4529800" y="3048813"/>
                    <a:pt x="4541535" y="3030037"/>
                    <a:pt x="4553270" y="3008914"/>
                  </a:cubicBezTo>
                  <a:cubicBezTo>
                    <a:pt x="4555617" y="3011261"/>
                    <a:pt x="4560311" y="3011261"/>
                    <a:pt x="4562658" y="3011261"/>
                  </a:cubicBezTo>
                  <a:cubicBezTo>
                    <a:pt x="4574393" y="3011261"/>
                    <a:pt x="4581435" y="3001873"/>
                    <a:pt x="4583782" y="2992484"/>
                  </a:cubicBezTo>
                  <a:cubicBezTo>
                    <a:pt x="4583782" y="2992484"/>
                    <a:pt x="4583782" y="2992484"/>
                    <a:pt x="4586129" y="2992484"/>
                  </a:cubicBezTo>
                  <a:cubicBezTo>
                    <a:pt x="4588476" y="2992484"/>
                    <a:pt x="4593170" y="2992484"/>
                    <a:pt x="4595517" y="2990137"/>
                  </a:cubicBezTo>
                  <a:cubicBezTo>
                    <a:pt x="4597864" y="2990137"/>
                    <a:pt x="4600211" y="2990137"/>
                    <a:pt x="4602558" y="2987790"/>
                  </a:cubicBezTo>
                  <a:cubicBezTo>
                    <a:pt x="4604905" y="2987790"/>
                    <a:pt x="4609599" y="2985443"/>
                    <a:pt x="4611946" y="2985443"/>
                  </a:cubicBezTo>
                  <a:cubicBezTo>
                    <a:pt x="4614294" y="2985443"/>
                    <a:pt x="4614294" y="2985443"/>
                    <a:pt x="4616640" y="2985443"/>
                  </a:cubicBezTo>
                  <a:cubicBezTo>
                    <a:pt x="4618988" y="2990137"/>
                    <a:pt x="4621334" y="2992484"/>
                    <a:pt x="4623682" y="2994831"/>
                  </a:cubicBezTo>
                  <a:cubicBezTo>
                    <a:pt x="4621334" y="2999525"/>
                    <a:pt x="4618988" y="3004220"/>
                    <a:pt x="4614294" y="3011261"/>
                  </a:cubicBezTo>
                  <a:cubicBezTo>
                    <a:pt x="4618988" y="3018302"/>
                    <a:pt x="4618988" y="3020649"/>
                    <a:pt x="4616640" y="3025343"/>
                  </a:cubicBezTo>
                  <a:close/>
                  <a:moveTo>
                    <a:pt x="4107331" y="3659045"/>
                  </a:moveTo>
                  <a:cubicBezTo>
                    <a:pt x="4109678" y="3668434"/>
                    <a:pt x="4114372" y="3677822"/>
                    <a:pt x="4116719" y="3687210"/>
                  </a:cubicBezTo>
                  <a:cubicBezTo>
                    <a:pt x="4119067" y="3691904"/>
                    <a:pt x="4119067" y="3696598"/>
                    <a:pt x="4121414" y="3701292"/>
                  </a:cubicBezTo>
                  <a:cubicBezTo>
                    <a:pt x="4123761" y="3710680"/>
                    <a:pt x="4128455" y="3717722"/>
                    <a:pt x="4130802" y="3727110"/>
                  </a:cubicBezTo>
                  <a:cubicBezTo>
                    <a:pt x="4133149" y="3729457"/>
                    <a:pt x="4133149" y="3734151"/>
                    <a:pt x="4135496" y="3736498"/>
                  </a:cubicBezTo>
                  <a:cubicBezTo>
                    <a:pt x="4140190" y="3750580"/>
                    <a:pt x="4147231" y="3762315"/>
                    <a:pt x="4151925" y="3774051"/>
                  </a:cubicBezTo>
                  <a:cubicBezTo>
                    <a:pt x="4154272" y="3778745"/>
                    <a:pt x="4156619" y="3785786"/>
                    <a:pt x="4161313" y="3790480"/>
                  </a:cubicBezTo>
                  <a:cubicBezTo>
                    <a:pt x="4163660" y="3795174"/>
                    <a:pt x="4166007" y="3797521"/>
                    <a:pt x="4166007" y="3802215"/>
                  </a:cubicBezTo>
                  <a:cubicBezTo>
                    <a:pt x="4168355" y="3806909"/>
                    <a:pt x="4173049" y="3813950"/>
                    <a:pt x="4175395" y="3818645"/>
                  </a:cubicBezTo>
                  <a:cubicBezTo>
                    <a:pt x="4177743" y="3820992"/>
                    <a:pt x="4180090" y="3823339"/>
                    <a:pt x="4180090" y="3828033"/>
                  </a:cubicBezTo>
                  <a:cubicBezTo>
                    <a:pt x="4182437" y="3830380"/>
                    <a:pt x="4182437" y="3832727"/>
                    <a:pt x="4184784" y="3835074"/>
                  </a:cubicBezTo>
                  <a:cubicBezTo>
                    <a:pt x="4051002" y="3924262"/>
                    <a:pt x="3898444" y="3997020"/>
                    <a:pt x="3731804" y="4053349"/>
                  </a:cubicBezTo>
                  <a:cubicBezTo>
                    <a:pt x="3729457" y="4046308"/>
                    <a:pt x="3722416" y="4041614"/>
                    <a:pt x="3713027" y="4041614"/>
                  </a:cubicBezTo>
                  <a:cubicBezTo>
                    <a:pt x="3701292" y="4041614"/>
                    <a:pt x="3691904" y="4051002"/>
                    <a:pt x="3691904" y="4062737"/>
                  </a:cubicBezTo>
                  <a:cubicBezTo>
                    <a:pt x="3691904" y="4065085"/>
                    <a:pt x="3691904" y="4065085"/>
                    <a:pt x="3691904" y="4067431"/>
                  </a:cubicBezTo>
                  <a:cubicBezTo>
                    <a:pt x="3623840" y="4088555"/>
                    <a:pt x="3553428" y="4107331"/>
                    <a:pt x="3480670" y="4123761"/>
                  </a:cubicBezTo>
                  <a:cubicBezTo>
                    <a:pt x="3483017" y="4121414"/>
                    <a:pt x="3485364" y="4121414"/>
                    <a:pt x="3487711" y="4119066"/>
                  </a:cubicBezTo>
                  <a:cubicBezTo>
                    <a:pt x="3499446" y="4112026"/>
                    <a:pt x="3508834" y="4102637"/>
                    <a:pt x="3520570" y="4095596"/>
                  </a:cubicBezTo>
                  <a:cubicBezTo>
                    <a:pt x="3532305" y="4088555"/>
                    <a:pt x="3541693" y="4079167"/>
                    <a:pt x="3553428" y="4072125"/>
                  </a:cubicBezTo>
                  <a:cubicBezTo>
                    <a:pt x="3574552" y="4055696"/>
                    <a:pt x="3595675" y="4039267"/>
                    <a:pt x="3619146" y="4022838"/>
                  </a:cubicBezTo>
                  <a:cubicBezTo>
                    <a:pt x="3640269" y="4006408"/>
                    <a:pt x="3659045" y="3992326"/>
                    <a:pt x="3680169" y="3975897"/>
                  </a:cubicBezTo>
                  <a:cubicBezTo>
                    <a:pt x="3682516" y="3975897"/>
                    <a:pt x="3682516" y="3973550"/>
                    <a:pt x="3684863" y="3973550"/>
                  </a:cubicBezTo>
                  <a:cubicBezTo>
                    <a:pt x="3703639" y="3959468"/>
                    <a:pt x="3722416" y="3943038"/>
                    <a:pt x="3741192" y="3926609"/>
                  </a:cubicBezTo>
                  <a:cubicBezTo>
                    <a:pt x="3745886" y="3924262"/>
                    <a:pt x="3748233" y="3919567"/>
                    <a:pt x="3752927" y="3917221"/>
                  </a:cubicBezTo>
                  <a:cubicBezTo>
                    <a:pt x="3769357" y="3903138"/>
                    <a:pt x="3785786" y="3891403"/>
                    <a:pt x="3799868" y="3877321"/>
                  </a:cubicBezTo>
                  <a:cubicBezTo>
                    <a:pt x="3802215" y="3874974"/>
                    <a:pt x="3806909" y="3870280"/>
                    <a:pt x="3809256" y="3867932"/>
                  </a:cubicBezTo>
                  <a:cubicBezTo>
                    <a:pt x="3825686" y="3853850"/>
                    <a:pt x="3842115" y="3839768"/>
                    <a:pt x="3858544" y="3823339"/>
                  </a:cubicBezTo>
                  <a:cubicBezTo>
                    <a:pt x="3863239" y="3818645"/>
                    <a:pt x="3867933" y="3813950"/>
                    <a:pt x="3874974" y="3809256"/>
                  </a:cubicBezTo>
                  <a:cubicBezTo>
                    <a:pt x="3889056" y="3795174"/>
                    <a:pt x="3903138" y="3783439"/>
                    <a:pt x="3917220" y="3769357"/>
                  </a:cubicBezTo>
                  <a:cubicBezTo>
                    <a:pt x="3924262" y="3762315"/>
                    <a:pt x="3931303" y="3755274"/>
                    <a:pt x="3938344" y="3748233"/>
                  </a:cubicBezTo>
                  <a:cubicBezTo>
                    <a:pt x="3950079" y="3736498"/>
                    <a:pt x="3961814" y="3724763"/>
                    <a:pt x="3975897" y="3713028"/>
                  </a:cubicBezTo>
                  <a:cubicBezTo>
                    <a:pt x="3985285" y="3703639"/>
                    <a:pt x="3992326" y="3696598"/>
                    <a:pt x="4001714" y="3687210"/>
                  </a:cubicBezTo>
                  <a:cubicBezTo>
                    <a:pt x="4011102" y="3677822"/>
                    <a:pt x="4022837" y="3666087"/>
                    <a:pt x="4032226" y="3656698"/>
                  </a:cubicBezTo>
                  <a:cubicBezTo>
                    <a:pt x="4041614" y="3647310"/>
                    <a:pt x="4051002" y="3637922"/>
                    <a:pt x="4060390" y="3626187"/>
                  </a:cubicBezTo>
                  <a:cubicBezTo>
                    <a:pt x="4065084" y="3621493"/>
                    <a:pt x="4069778" y="3616799"/>
                    <a:pt x="4074473" y="3612105"/>
                  </a:cubicBezTo>
                  <a:cubicBezTo>
                    <a:pt x="4076820" y="3614451"/>
                    <a:pt x="4081514" y="3616799"/>
                    <a:pt x="4088555" y="3616799"/>
                  </a:cubicBezTo>
                  <a:cubicBezTo>
                    <a:pt x="4090902" y="3616799"/>
                    <a:pt x="4090902" y="3616799"/>
                    <a:pt x="4093249" y="3616799"/>
                  </a:cubicBezTo>
                  <a:cubicBezTo>
                    <a:pt x="4095596" y="3626187"/>
                    <a:pt x="4097943" y="3635575"/>
                    <a:pt x="4102637" y="3644963"/>
                  </a:cubicBezTo>
                  <a:cubicBezTo>
                    <a:pt x="4104984" y="3652004"/>
                    <a:pt x="4107331" y="3656698"/>
                    <a:pt x="4107331" y="3659045"/>
                  </a:cubicBezTo>
                  <a:close/>
                  <a:moveTo>
                    <a:pt x="4276319" y="3776398"/>
                  </a:moveTo>
                  <a:cubicBezTo>
                    <a:pt x="4257542" y="3799868"/>
                    <a:pt x="4238766" y="3825686"/>
                    <a:pt x="4219990" y="3849156"/>
                  </a:cubicBezTo>
                  <a:cubicBezTo>
                    <a:pt x="4217643" y="3846809"/>
                    <a:pt x="4212948" y="3844462"/>
                    <a:pt x="4208254" y="3844462"/>
                  </a:cubicBezTo>
                  <a:cubicBezTo>
                    <a:pt x="4203560" y="3844462"/>
                    <a:pt x="4201213" y="3846809"/>
                    <a:pt x="4196519" y="3849156"/>
                  </a:cubicBezTo>
                  <a:cubicBezTo>
                    <a:pt x="4194172" y="3846809"/>
                    <a:pt x="4194172" y="3844462"/>
                    <a:pt x="4191825" y="3842115"/>
                  </a:cubicBezTo>
                  <a:cubicBezTo>
                    <a:pt x="4189478" y="3839768"/>
                    <a:pt x="4189478" y="3837421"/>
                    <a:pt x="4187131" y="3835074"/>
                  </a:cubicBezTo>
                  <a:cubicBezTo>
                    <a:pt x="4219990" y="3813950"/>
                    <a:pt x="4250501" y="3792827"/>
                    <a:pt x="4278666" y="3769357"/>
                  </a:cubicBezTo>
                  <a:cubicBezTo>
                    <a:pt x="4281013" y="3771704"/>
                    <a:pt x="4278666" y="3774051"/>
                    <a:pt x="4276319" y="3776398"/>
                  </a:cubicBezTo>
                  <a:close/>
                  <a:moveTo>
                    <a:pt x="4210601" y="3900791"/>
                  </a:moveTo>
                  <a:cubicBezTo>
                    <a:pt x="4210601" y="3912527"/>
                    <a:pt x="4212948" y="3924262"/>
                    <a:pt x="4212948" y="3935997"/>
                  </a:cubicBezTo>
                  <a:cubicBezTo>
                    <a:pt x="4090902" y="4027532"/>
                    <a:pt x="3950079" y="4102637"/>
                    <a:pt x="3795174" y="4156619"/>
                  </a:cubicBezTo>
                  <a:cubicBezTo>
                    <a:pt x="3797521" y="4154272"/>
                    <a:pt x="3799868" y="4154272"/>
                    <a:pt x="3804562" y="4151925"/>
                  </a:cubicBezTo>
                  <a:cubicBezTo>
                    <a:pt x="3816298" y="4147231"/>
                    <a:pt x="3828033" y="4140190"/>
                    <a:pt x="3839768" y="4133149"/>
                  </a:cubicBezTo>
                  <a:cubicBezTo>
                    <a:pt x="3851503" y="4126108"/>
                    <a:pt x="3863239" y="4119066"/>
                    <a:pt x="3874974" y="4114372"/>
                  </a:cubicBezTo>
                  <a:cubicBezTo>
                    <a:pt x="3886709" y="4107331"/>
                    <a:pt x="3896097" y="4102637"/>
                    <a:pt x="3907832" y="4095596"/>
                  </a:cubicBezTo>
                  <a:cubicBezTo>
                    <a:pt x="3919568" y="4088555"/>
                    <a:pt x="3931303" y="4081514"/>
                    <a:pt x="3943038" y="4074473"/>
                  </a:cubicBezTo>
                  <a:cubicBezTo>
                    <a:pt x="3952426" y="4067431"/>
                    <a:pt x="3964161" y="4062737"/>
                    <a:pt x="3973550" y="4055696"/>
                  </a:cubicBezTo>
                  <a:cubicBezTo>
                    <a:pt x="3985285" y="4048655"/>
                    <a:pt x="3997020" y="4039267"/>
                    <a:pt x="4006408" y="4032226"/>
                  </a:cubicBezTo>
                  <a:cubicBezTo>
                    <a:pt x="4025185" y="4020490"/>
                    <a:pt x="4043961" y="4006408"/>
                    <a:pt x="4060390" y="3992326"/>
                  </a:cubicBezTo>
                  <a:cubicBezTo>
                    <a:pt x="4072126" y="3982938"/>
                    <a:pt x="4083861" y="3975897"/>
                    <a:pt x="4095596" y="3966508"/>
                  </a:cubicBezTo>
                  <a:cubicBezTo>
                    <a:pt x="4104984" y="3959468"/>
                    <a:pt x="4114372" y="3950079"/>
                    <a:pt x="4123761" y="3943038"/>
                  </a:cubicBezTo>
                  <a:cubicBezTo>
                    <a:pt x="4133149" y="3935997"/>
                    <a:pt x="4144884" y="3926609"/>
                    <a:pt x="4154272" y="3919567"/>
                  </a:cubicBezTo>
                  <a:cubicBezTo>
                    <a:pt x="4163660" y="3910179"/>
                    <a:pt x="4173049" y="3903138"/>
                    <a:pt x="4182437" y="3893750"/>
                  </a:cubicBezTo>
                  <a:cubicBezTo>
                    <a:pt x="4187131" y="3889056"/>
                    <a:pt x="4191825" y="3886709"/>
                    <a:pt x="4196519" y="3882015"/>
                  </a:cubicBezTo>
                  <a:cubicBezTo>
                    <a:pt x="4201213" y="3886709"/>
                    <a:pt x="4205907" y="3889056"/>
                    <a:pt x="4210601" y="3889056"/>
                  </a:cubicBezTo>
                  <a:cubicBezTo>
                    <a:pt x="4210601" y="3889056"/>
                    <a:pt x="4210601" y="3889056"/>
                    <a:pt x="4210601" y="3889056"/>
                  </a:cubicBezTo>
                  <a:cubicBezTo>
                    <a:pt x="4210601" y="3891403"/>
                    <a:pt x="4210601" y="3893750"/>
                    <a:pt x="4210601" y="3896097"/>
                  </a:cubicBezTo>
                  <a:cubicBezTo>
                    <a:pt x="4210601" y="3896097"/>
                    <a:pt x="4210601" y="3898444"/>
                    <a:pt x="4210601" y="3900791"/>
                  </a:cubicBezTo>
                  <a:close/>
                  <a:moveTo>
                    <a:pt x="3729457" y="4187131"/>
                  </a:moveTo>
                  <a:cubicBezTo>
                    <a:pt x="3717721" y="4191825"/>
                    <a:pt x="3708333" y="4196519"/>
                    <a:pt x="3696598" y="4201213"/>
                  </a:cubicBezTo>
                  <a:cubicBezTo>
                    <a:pt x="3684863" y="4205908"/>
                    <a:pt x="3670781" y="4212948"/>
                    <a:pt x="3659045" y="4217643"/>
                  </a:cubicBezTo>
                  <a:cubicBezTo>
                    <a:pt x="3647310" y="4222337"/>
                    <a:pt x="3635575" y="4227031"/>
                    <a:pt x="3623840" y="4231725"/>
                  </a:cubicBezTo>
                  <a:cubicBezTo>
                    <a:pt x="3609758" y="4236419"/>
                    <a:pt x="3598022" y="4241113"/>
                    <a:pt x="3583940" y="4245807"/>
                  </a:cubicBezTo>
                  <a:cubicBezTo>
                    <a:pt x="3572205" y="4250501"/>
                    <a:pt x="3560469" y="4255195"/>
                    <a:pt x="3548734" y="4257542"/>
                  </a:cubicBezTo>
                  <a:cubicBezTo>
                    <a:pt x="3534652" y="4262236"/>
                    <a:pt x="3522917" y="4266930"/>
                    <a:pt x="3508834" y="4271625"/>
                  </a:cubicBezTo>
                  <a:cubicBezTo>
                    <a:pt x="3497099" y="4276319"/>
                    <a:pt x="3485364" y="4278666"/>
                    <a:pt x="3473629" y="4283360"/>
                  </a:cubicBezTo>
                  <a:cubicBezTo>
                    <a:pt x="3459546" y="4288054"/>
                    <a:pt x="3445464" y="4290401"/>
                    <a:pt x="3433729" y="4295095"/>
                  </a:cubicBezTo>
                  <a:cubicBezTo>
                    <a:pt x="3421994" y="4297442"/>
                    <a:pt x="3410259" y="4302136"/>
                    <a:pt x="3398523" y="4304483"/>
                  </a:cubicBezTo>
                  <a:cubicBezTo>
                    <a:pt x="3384441" y="4306830"/>
                    <a:pt x="3370359" y="4311525"/>
                    <a:pt x="3358624" y="4313871"/>
                  </a:cubicBezTo>
                  <a:cubicBezTo>
                    <a:pt x="3346888" y="4316219"/>
                    <a:pt x="3335153" y="4320913"/>
                    <a:pt x="3321071" y="4323260"/>
                  </a:cubicBezTo>
                  <a:cubicBezTo>
                    <a:pt x="3306988" y="4325607"/>
                    <a:pt x="3292906" y="4327954"/>
                    <a:pt x="3281171" y="4332648"/>
                  </a:cubicBezTo>
                  <a:cubicBezTo>
                    <a:pt x="3276477" y="4332648"/>
                    <a:pt x="3271783" y="4334995"/>
                    <a:pt x="3267089" y="4334995"/>
                  </a:cubicBezTo>
                  <a:cubicBezTo>
                    <a:pt x="3262395" y="4334995"/>
                    <a:pt x="3257701" y="4337342"/>
                    <a:pt x="3250659" y="4337342"/>
                  </a:cubicBezTo>
                  <a:cubicBezTo>
                    <a:pt x="3236577" y="4339689"/>
                    <a:pt x="3222495" y="4342036"/>
                    <a:pt x="3210760" y="4344383"/>
                  </a:cubicBezTo>
                  <a:cubicBezTo>
                    <a:pt x="3191983" y="4346730"/>
                    <a:pt x="3170860" y="4349077"/>
                    <a:pt x="3152083" y="4351424"/>
                  </a:cubicBezTo>
                  <a:cubicBezTo>
                    <a:pt x="3138001" y="4353771"/>
                    <a:pt x="3126266" y="4353771"/>
                    <a:pt x="3112184" y="4356118"/>
                  </a:cubicBezTo>
                  <a:cubicBezTo>
                    <a:pt x="3109837" y="4356118"/>
                    <a:pt x="3105143" y="4356118"/>
                    <a:pt x="3102795" y="4356118"/>
                  </a:cubicBezTo>
                  <a:cubicBezTo>
                    <a:pt x="3102795" y="4356118"/>
                    <a:pt x="3102795" y="4353771"/>
                    <a:pt x="3102795" y="4353771"/>
                  </a:cubicBezTo>
                  <a:cubicBezTo>
                    <a:pt x="3109837" y="4349077"/>
                    <a:pt x="3116878" y="4346730"/>
                    <a:pt x="3123919" y="4342036"/>
                  </a:cubicBezTo>
                  <a:cubicBezTo>
                    <a:pt x="3133307" y="4337342"/>
                    <a:pt x="3145042" y="4332648"/>
                    <a:pt x="3154430" y="4325607"/>
                  </a:cubicBezTo>
                  <a:cubicBezTo>
                    <a:pt x="3166166" y="4318565"/>
                    <a:pt x="3180248" y="4311525"/>
                    <a:pt x="3191983" y="4304483"/>
                  </a:cubicBezTo>
                  <a:cubicBezTo>
                    <a:pt x="3201371" y="4299789"/>
                    <a:pt x="3213106" y="4292748"/>
                    <a:pt x="3222495" y="4288054"/>
                  </a:cubicBezTo>
                  <a:cubicBezTo>
                    <a:pt x="3231883" y="4283360"/>
                    <a:pt x="3241271" y="4276319"/>
                    <a:pt x="3250659" y="4271625"/>
                  </a:cubicBezTo>
                  <a:cubicBezTo>
                    <a:pt x="3262395" y="4271625"/>
                    <a:pt x="3276477" y="4269278"/>
                    <a:pt x="3288212" y="4269278"/>
                  </a:cubicBezTo>
                  <a:cubicBezTo>
                    <a:pt x="3299947" y="4266930"/>
                    <a:pt x="3314030" y="4266930"/>
                    <a:pt x="3325765" y="4264584"/>
                  </a:cubicBezTo>
                  <a:cubicBezTo>
                    <a:pt x="3339847" y="4262236"/>
                    <a:pt x="3356276" y="4262236"/>
                    <a:pt x="3370359" y="4259889"/>
                  </a:cubicBezTo>
                  <a:cubicBezTo>
                    <a:pt x="3382094" y="4257542"/>
                    <a:pt x="3396176" y="4255195"/>
                    <a:pt x="3407911" y="4255195"/>
                  </a:cubicBezTo>
                  <a:cubicBezTo>
                    <a:pt x="3421994" y="4252848"/>
                    <a:pt x="3436076" y="4250501"/>
                    <a:pt x="3450158" y="4248154"/>
                  </a:cubicBezTo>
                  <a:cubicBezTo>
                    <a:pt x="3461894" y="4245807"/>
                    <a:pt x="3475976" y="4243460"/>
                    <a:pt x="3487711" y="4241113"/>
                  </a:cubicBezTo>
                  <a:cubicBezTo>
                    <a:pt x="3501793" y="4238766"/>
                    <a:pt x="3515876" y="4236419"/>
                    <a:pt x="3529958" y="4234072"/>
                  </a:cubicBezTo>
                  <a:cubicBezTo>
                    <a:pt x="3541693" y="4231725"/>
                    <a:pt x="3553428" y="4229378"/>
                    <a:pt x="3567511" y="4227031"/>
                  </a:cubicBezTo>
                  <a:cubicBezTo>
                    <a:pt x="3581593" y="4224684"/>
                    <a:pt x="3595675" y="4219990"/>
                    <a:pt x="3607410" y="4217643"/>
                  </a:cubicBezTo>
                  <a:cubicBezTo>
                    <a:pt x="3619146" y="4215296"/>
                    <a:pt x="3630881" y="4210602"/>
                    <a:pt x="3642616" y="4208254"/>
                  </a:cubicBezTo>
                  <a:cubicBezTo>
                    <a:pt x="3656698" y="4203560"/>
                    <a:pt x="3668434" y="4201213"/>
                    <a:pt x="3682516" y="4196519"/>
                  </a:cubicBezTo>
                  <a:cubicBezTo>
                    <a:pt x="3694251" y="4194172"/>
                    <a:pt x="3705986" y="4189478"/>
                    <a:pt x="3717721" y="4184784"/>
                  </a:cubicBezTo>
                  <a:cubicBezTo>
                    <a:pt x="3731804" y="4180090"/>
                    <a:pt x="3743539" y="4177743"/>
                    <a:pt x="3757622" y="4173049"/>
                  </a:cubicBezTo>
                  <a:cubicBezTo>
                    <a:pt x="3762316" y="4170702"/>
                    <a:pt x="3764662" y="4170702"/>
                    <a:pt x="3769357" y="4168354"/>
                  </a:cubicBezTo>
                  <a:cubicBezTo>
                    <a:pt x="3769357" y="4168354"/>
                    <a:pt x="3767010" y="4168354"/>
                    <a:pt x="3767010" y="4170702"/>
                  </a:cubicBezTo>
                  <a:cubicBezTo>
                    <a:pt x="3755274" y="4175396"/>
                    <a:pt x="3743539" y="4180090"/>
                    <a:pt x="3729457" y="4187131"/>
                  </a:cubicBezTo>
                  <a:close/>
                  <a:moveTo>
                    <a:pt x="3013608" y="4365506"/>
                  </a:moveTo>
                  <a:cubicBezTo>
                    <a:pt x="2990137" y="4367854"/>
                    <a:pt x="2966667" y="4367854"/>
                    <a:pt x="2943196" y="4370201"/>
                  </a:cubicBezTo>
                  <a:cubicBezTo>
                    <a:pt x="2933808" y="4370201"/>
                    <a:pt x="2922073" y="4372548"/>
                    <a:pt x="2912685" y="4372548"/>
                  </a:cubicBezTo>
                  <a:cubicBezTo>
                    <a:pt x="2877479" y="4374895"/>
                    <a:pt x="2844620" y="4374895"/>
                    <a:pt x="2809415" y="4374895"/>
                  </a:cubicBezTo>
                  <a:cubicBezTo>
                    <a:pt x="2795332" y="4374895"/>
                    <a:pt x="2781250" y="4374895"/>
                    <a:pt x="2767168" y="4374895"/>
                  </a:cubicBezTo>
                  <a:cubicBezTo>
                    <a:pt x="2767168" y="4370201"/>
                    <a:pt x="2769515" y="4365506"/>
                    <a:pt x="2769515" y="4358466"/>
                  </a:cubicBezTo>
                  <a:cubicBezTo>
                    <a:pt x="2774209" y="4332648"/>
                    <a:pt x="2778903" y="4304483"/>
                    <a:pt x="2781250" y="4273972"/>
                  </a:cubicBezTo>
                  <a:cubicBezTo>
                    <a:pt x="2781250" y="4273972"/>
                    <a:pt x="2783597" y="4273972"/>
                    <a:pt x="2783597" y="4273972"/>
                  </a:cubicBezTo>
                  <a:cubicBezTo>
                    <a:pt x="2785944" y="4273972"/>
                    <a:pt x="2788291" y="4273972"/>
                    <a:pt x="2788291" y="4273972"/>
                  </a:cubicBezTo>
                  <a:cubicBezTo>
                    <a:pt x="2802374" y="4276319"/>
                    <a:pt x="2816456" y="4276319"/>
                    <a:pt x="2830538" y="4276319"/>
                  </a:cubicBezTo>
                  <a:cubicBezTo>
                    <a:pt x="2839926" y="4281013"/>
                    <a:pt x="2849314" y="4285707"/>
                    <a:pt x="2858703" y="4288054"/>
                  </a:cubicBezTo>
                  <a:cubicBezTo>
                    <a:pt x="2858703" y="4288054"/>
                    <a:pt x="2858703" y="4288054"/>
                    <a:pt x="2858703" y="4288054"/>
                  </a:cubicBezTo>
                  <a:cubicBezTo>
                    <a:pt x="2884520" y="4297442"/>
                    <a:pt x="2907991" y="4309177"/>
                    <a:pt x="2933808" y="4316219"/>
                  </a:cubicBezTo>
                  <a:cubicBezTo>
                    <a:pt x="2933808" y="4316219"/>
                    <a:pt x="2933808" y="4316219"/>
                    <a:pt x="2933808" y="4316219"/>
                  </a:cubicBezTo>
                  <a:cubicBezTo>
                    <a:pt x="2957279" y="4325607"/>
                    <a:pt x="2983096" y="4332648"/>
                    <a:pt x="3006567" y="4342036"/>
                  </a:cubicBezTo>
                  <a:cubicBezTo>
                    <a:pt x="3006567" y="4342036"/>
                    <a:pt x="3006567" y="4342036"/>
                    <a:pt x="3008914" y="4342036"/>
                  </a:cubicBezTo>
                  <a:cubicBezTo>
                    <a:pt x="3027690" y="4346730"/>
                    <a:pt x="3046466" y="4353771"/>
                    <a:pt x="3065243" y="4358466"/>
                  </a:cubicBezTo>
                  <a:cubicBezTo>
                    <a:pt x="3065243" y="4358466"/>
                    <a:pt x="3065243" y="4360812"/>
                    <a:pt x="3065243" y="4360812"/>
                  </a:cubicBezTo>
                  <a:cubicBezTo>
                    <a:pt x="3060548" y="4360812"/>
                    <a:pt x="3055854" y="4360812"/>
                    <a:pt x="3051160" y="4363160"/>
                  </a:cubicBezTo>
                  <a:cubicBezTo>
                    <a:pt x="3037078" y="4363160"/>
                    <a:pt x="3025343" y="4365506"/>
                    <a:pt x="3013608" y="4365506"/>
                  </a:cubicBezTo>
                  <a:close/>
                  <a:moveTo>
                    <a:pt x="2685021" y="4586129"/>
                  </a:moveTo>
                  <a:cubicBezTo>
                    <a:pt x="2670939" y="4588476"/>
                    <a:pt x="2656857" y="4588476"/>
                    <a:pt x="2642774" y="4588476"/>
                  </a:cubicBezTo>
                  <a:cubicBezTo>
                    <a:pt x="2635733" y="4588476"/>
                    <a:pt x="2631039" y="4588476"/>
                    <a:pt x="2623998" y="4590823"/>
                  </a:cubicBezTo>
                  <a:cubicBezTo>
                    <a:pt x="2605222" y="4593170"/>
                    <a:pt x="2588792" y="4593170"/>
                    <a:pt x="2570016" y="4593170"/>
                  </a:cubicBezTo>
                  <a:cubicBezTo>
                    <a:pt x="2567669" y="4593170"/>
                    <a:pt x="2565322" y="4593170"/>
                    <a:pt x="2562975" y="4593170"/>
                  </a:cubicBezTo>
                  <a:cubicBezTo>
                    <a:pt x="2548892" y="4593170"/>
                    <a:pt x="2534810" y="4593170"/>
                    <a:pt x="2523075" y="4595517"/>
                  </a:cubicBezTo>
                  <a:cubicBezTo>
                    <a:pt x="2523075" y="4586129"/>
                    <a:pt x="2513687" y="4576741"/>
                    <a:pt x="2501952" y="4576741"/>
                  </a:cubicBezTo>
                  <a:cubicBezTo>
                    <a:pt x="2494910" y="4576741"/>
                    <a:pt x="2487869" y="4581435"/>
                    <a:pt x="2485522" y="4586129"/>
                  </a:cubicBezTo>
                  <a:cubicBezTo>
                    <a:pt x="2471440" y="4579088"/>
                    <a:pt x="2457358" y="4572047"/>
                    <a:pt x="2443275" y="4565005"/>
                  </a:cubicBezTo>
                  <a:cubicBezTo>
                    <a:pt x="2440928" y="4562658"/>
                    <a:pt x="2438581" y="4562658"/>
                    <a:pt x="2436234" y="4560311"/>
                  </a:cubicBezTo>
                  <a:cubicBezTo>
                    <a:pt x="2417458" y="4550923"/>
                    <a:pt x="2401029" y="4541535"/>
                    <a:pt x="2382252" y="4529800"/>
                  </a:cubicBezTo>
                  <a:cubicBezTo>
                    <a:pt x="2375211" y="4525106"/>
                    <a:pt x="2368170" y="4520412"/>
                    <a:pt x="2361129" y="4518064"/>
                  </a:cubicBezTo>
                  <a:cubicBezTo>
                    <a:pt x="2347047" y="4511024"/>
                    <a:pt x="2335311" y="4501635"/>
                    <a:pt x="2321229" y="4494594"/>
                  </a:cubicBezTo>
                  <a:cubicBezTo>
                    <a:pt x="2314188" y="4489900"/>
                    <a:pt x="2304800" y="4485206"/>
                    <a:pt x="2297759" y="4480512"/>
                  </a:cubicBezTo>
                  <a:cubicBezTo>
                    <a:pt x="2283676" y="4473471"/>
                    <a:pt x="2271941" y="4464083"/>
                    <a:pt x="2257859" y="4454694"/>
                  </a:cubicBezTo>
                  <a:cubicBezTo>
                    <a:pt x="2250818" y="4450000"/>
                    <a:pt x="2241429" y="4442959"/>
                    <a:pt x="2234388" y="4438265"/>
                  </a:cubicBezTo>
                  <a:cubicBezTo>
                    <a:pt x="2234388" y="4438265"/>
                    <a:pt x="2234388" y="4438265"/>
                    <a:pt x="2232041" y="4438265"/>
                  </a:cubicBezTo>
                  <a:cubicBezTo>
                    <a:pt x="2248471" y="4433571"/>
                    <a:pt x="2264900" y="4431224"/>
                    <a:pt x="2281329" y="4426530"/>
                  </a:cubicBezTo>
                  <a:cubicBezTo>
                    <a:pt x="2302453" y="4421836"/>
                    <a:pt x="2323576" y="4417142"/>
                    <a:pt x="2342352" y="4410100"/>
                  </a:cubicBezTo>
                  <a:cubicBezTo>
                    <a:pt x="2347047" y="4407753"/>
                    <a:pt x="2351741" y="4407753"/>
                    <a:pt x="2356435" y="4405406"/>
                  </a:cubicBezTo>
                  <a:cubicBezTo>
                    <a:pt x="2372864" y="4400712"/>
                    <a:pt x="2389293" y="4396018"/>
                    <a:pt x="2405723" y="4391324"/>
                  </a:cubicBezTo>
                  <a:cubicBezTo>
                    <a:pt x="2410417" y="4391324"/>
                    <a:pt x="2412764" y="4388977"/>
                    <a:pt x="2417458" y="4386630"/>
                  </a:cubicBezTo>
                  <a:cubicBezTo>
                    <a:pt x="2433887" y="4381936"/>
                    <a:pt x="2450317" y="4377242"/>
                    <a:pt x="2469093" y="4370201"/>
                  </a:cubicBezTo>
                  <a:cubicBezTo>
                    <a:pt x="2471440" y="4370201"/>
                    <a:pt x="2473787" y="4367854"/>
                    <a:pt x="2476134" y="4367854"/>
                  </a:cubicBezTo>
                  <a:cubicBezTo>
                    <a:pt x="2487869" y="4363160"/>
                    <a:pt x="2499605" y="4360812"/>
                    <a:pt x="2511340" y="4356118"/>
                  </a:cubicBezTo>
                  <a:cubicBezTo>
                    <a:pt x="2537157" y="4358466"/>
                    <a:pt x="2560628" y="4360812"/>
                    <a:pt x="2586445" y="4363160"/>
                  </a:cubicBezTo>
                  <a:cubicBezTo>
                    <a:pt x="2591139" y="4363160"/>
                    <a:pt x="2598180" y="4363160"/>
                    <a:pt x="2602875" y="4365506"/>
                  </a:cubicBezTo>
                  <a:cubicBezTo>
                    <a:pt x="2633386" y="4367854"/>
                    <a:pt x="2663898" y="4370201"/>
                    <a:pt x="2694409" y="4370201"/>
                  </a:cubicBezTo>
                  <a:cubicBezTo>
                    <a:pt x="2696756" y="4370201"/>
                    <a:pt x="2701450" y="4370201"/>
                    <a:pt x="2703797" y="4370201"/>
                  </a:cubicBezTo>
                  <a:cubicBezTo>
                    <a:pt x="2722574" y="4370201"/>
                    <a:pt x="2741350" y="4370201"/>
                    <a:pt x="2762474" y="4370201"/>
                  </a:cubicBezTo>
                  <a:cubicBezTo>
                    <a:pt x="2760127" y="4379589"/>
                    <a:pt x="2760127" y="4391324"/>
                    <a:pt x="2757780" y="4400712"/>
                  </a:cubicBezTo>
                  <a:cubicBezTo>
                    <a:pt x="2757780" y="4400712"/>
                    <a:pt x="2757780" y="4403059"/>
                    <a:pt x="2757780" y="4403059"/>
                  </a:cubicBezTo>
                  <a:cubicBezTo>
                    <a:pt x="2755433" y="4417142"/>
                    <a:pt x="2753086" y="4431224"/>
                    <a:pt x="2750738" y="4445306"/>
                  </a:cubicBezTo>
                  <a:cubicBezTo>
                    <a:pt x="2743697" y="4494594"/>
                    <a:pt x="2736656" y="4536841"/>
                    <a:pt x="2727268" y="4579088"/>
                  </a:cubicBezTo>
                  <a:cubicBezTo>
                    <a:pt x="2720227" y="4579088"/>
                    <a:pt x="2713186" y="4581435"/>
                    <a:pt x="2703797" y="4581435"/>
                  </a:cubicBezTo>
                  <a:cubicBezTo>
                    <a:pt x="2701450" y="4583782"/>
                    <a:pt x="2694409" y="4586129"/>
                    <a:pt x="2685021" y="4586129"/>
                  </a:cubicBezTo>
                  <a:close/>
                  <a:moveTo>
                    <a:pt x="2171018" y="4450000"/>
                  </a:moveTo>
                  <a:cubicBezTo>
                    <a:pt x="2161630" y="4452347"/>
                    <a:pt x="2152242" y="4454694"/>
                    <a:pt x="2142854" y="4454694"/>
                  </a:cubicBezTo>
                  <a:cubicBezTo>
                    <a:pt x="2131118" y="4457041"/>
                    <a:pt x="2119383" y="4459388"/>
                    <a:pt x="2107648" y="4461735"/>
                  </a:cubicBezTo>
                  <a:cubicBezTo>
                    <a:pt x="2098260" y="4464083"/>
                    <a:pt x="2088871" y="4464083"/>
                    <a:pt x="2079483" y="4466429"/>
                  </a:cubicBezTo>
                  <a:cubicBezTo>
                    <a:pt x="2067748" y="4468777"/>
                    <a:pt x="2056013" y="4468777"/>
                    <a:pt x="2044277" y="4471123"/>
                  </a:cubicBezTo>
                  <a:cubicBezTo>
                    <a:pt x="2034889" y="4473471"/>
                    <a:pt x="2027848" y="4473471"/>
                    <a:pt x="2018460" y="4475818"/>
                  </a:cubicBezTo>
                  <a:cubicBezTo>
                    <a:pt x="2006725" y="4478165"/>
                    <a:pt x="1994989" y="4478165"/>
                    <a:pt x="1983254" y="4480512"/>
                  </a:cubicBezTo>
                  <a:cubicBezTo>
                    <a:pt x="1973866" y="4480512"/>
                    <a:pt x="1964478" y="4482859"/>
                    <a:pt x="1957437" y="4482859"/>
                  </a:cubicBezTo>
                  <a:cubicBezTo>
                    <a:pt x="1945702" y="4482859"/>
                    <a:pt x="1933966" y="4485206"/>
                    <a:pt x="1922231" y="4485206"/>
                  </a:cubicBezTo>
                  <a:cubicBezTo>
                    <a:pt x="1912843" y="4485206"/>
                    <a:pt x="1905802" y="4487553"/>
                    <a:pt x="1896414" y="4487553"/>
                  </a:cubicBezTo>
                  <a:cubicBezTo>
                    <a:pt x="1882331" y="4487553"/>
                    <a:pt x="1870596" y="4489900"/>
                    <a:pt x="1856514" y="4489900"/>
                  </a:cubicBezTo>
                  <a:cubicBezTo>
                    <a:pt x="1849473" y="4489900"/>
                    <a:pt x="1842431" y="4489900"/>
                    <a:pt x="1835390" y="4489900"/>
                  </a:cubicBezTo>
                  <a:cubicBezTo>
                    <a:pt x="1816614" y="4489900"/>
                    <a:pt x="1795491" y="4489900"/>
                    <a:pt x="1776714" y="4489900"/>
                  </a:cubicBezTo>
                  <a:cubicBezTo>
                    <a:pt x="1755591" y="4489900"/>
                    <a:pt x="1734467" y="4489900"/>
                    <a:pt x="1715691" y="4489900"/>
                  </a:cubicBezTo>
                  <a:cubicBezTo>
                    <a:pt x="1710997" y="4489900"/>
                    <a:pt x="1703956" y="4489900"/>
                    <a:pt x="1699262" y="4489900"/>
                  </a:cubicBezTo>
                  <a:cubicBezTo>
                    <a:pt x="1685179" y="4489900"/>
                    <a:pt x="1671097" y="4489900"/>
                    <a:pt x="1654668" y="4487553"/>
                  </a:cubicBezTo>
                  <a:cubicBezTo>
                    <a:pt x="1647627" y="4487553"/>
                    <a:pt x="1640586" y="4485206"/>
                    <a:pt x="1633544" y="4485206"/>
                  </a:cubicBezTo>
                  <a:cubicBezTo>
                    <a:pt x="1621809" y="4485206"/>
                    <a:pt x="1607727" y="4482859"/>
                    <a:pt x="1595992" y="4482859"/>
                  </a:cubicBezTo>
                  <a:cubicBezTo>
                    <a:pt x="1586603" y="4482859"/>
                    <a:pt x="1577215" y="4480512"/>
                    <a:pt x="1565480" y="4478165"/>
                  </a:cubicBezTo>
                  <a:cubicBezTo>
                    <a:pt x="1563133" y="4478165"/>
                    <a:pt x="1560786" y="4478165"/>
                    <a:pt x="1556092" y="4478165"/>
                  </a:cubicBezTo>
                  <a:cubicBezTo>
                    <a:pt x="1556092" y="4478165"/>
                    <a:pt x="1556092" y="4475818"/>
                    <a:pt x="1556092" y="4475818"/>
                  </a:cubicBezTo>
                  <a:cubicBezTo>
                    <a:pt x="1560786" y="4475818"/>
                    <a:pt x="1563133" y="4473471"/>
                    <a:pt x="1567827" y="4473471"/>
                  </a:cubicBezTo>
                  <a:cubicBezTo>
                    <a:pt x="1577215" y="4471123"/>
                    <a:pt x="1584256" y="4471123"/>
                    <a:pt x="1593645" y="4468777"/>
                  </a:cubicBezTo>
                  <a:cubicBezTo>
                    <a:pt x="1603033" y="4466429"/>
                    <a:pt x="1614768" y="4464083"/>
                    <a:pt x="1624156" y="4459388"/>
                  </a:cubicBezTo>
                  <a:cubicBezTo>
                    <a:pt x="1633544" y="4457041"/>
                    <a:pt x="1642933" y="4454694"/>
                    <a:pt x="1649974" y="4452347"/>
                  </a:cubicBezTo>
                  <a:cubicBezTo>
                    <a:pt x="1659362" y="4450000"/>
                    <a:pt x="1671097" y="4445306"/>
                    <a:pt x="1680485" y="4440612"/>
                  </a:cubicBezTo>
                  <a:cubicBezTo>
                    <a:pt x="1689873" y="4438265"/>
                    <a:pt x="1696915" y="4433571"/>
                    <a:pt x="1706303" y="4431224"/>
                  </a:cubicBezTo>
                  <a:cubicBezTo>
                    <a:pt x="1718038" y="4426530"/>
                    <a:pt x="1727426" y="4421836"/>
                    <a:pt x="1739161" y="4417142"/>
                  </a:cubicBezTo>
                  <a:cubicBezTo>
                    <a:pt x="1746203" y="4414794"/>
                    <a:pt x="1755591" y="4410100"/>
                    <a:pt x="1762632" y="4407753"/>
                  </a:cubicBezTo>
                  <a:cubicBezTo>
                    <a:pt x="1774367" y="4403059"/>
                    <a:pt x="1788449" y="4396018"/>
                    <a:pt x="1800185" y="4388977"/>
                  </a:cubicBezTo>
                  <a:cubicBezTo>
                    <a:pt x="1807226" y="4386630"/>
                    <a:pt x="1814267" y="4381936"/>
                    <a:pt x="1821308" y="4379589"/>
                  </a:cubicBezTo>
                  <a:cubicBezTo>
                    <a:pt x="1835390" y="4372548"/>
                    <a:pt x="1851820" y="4363160"/>
                    <a:pt x="1865902" y="4353771"/>
                  </a:cubicBezTo>
                  <a:cubicBezTo>
                    <a:pt x="1870596" y="4351424"/>
                    <a:pt x="1875290" y="4349077"/>
                    <a:pt x="1877637" y="4346730"/>
                  </a:cubicBezTo>
                  <a:cubicBezTo>
                    <a:pt x="1910496" y="4327954"/>
                    <a:pt x="1945702" y="4304483"/>
                    <a:pt x="1978560" y="4281013"/>
                  </a:cubicBezTo>
                  <a:cubicBezTo>
                    <a:pt x="1983254" y="4285707"/>
                    <a:pt x="1987948" y="4290401"/>
                    <a:pt x="1994989" y="4290401"/>
                  </a:cubicBezTo>
                  <a:cubicBezTo>
                    <a:pt x="2002031" y="4290401"/>
                    <a:pt x="2006725" y="4288054"/>
                    <a:pt x="2009072" y="4283360"/>
                  </a:cubicBezTo>
                  <a:cubicBezTo>
                    <a:pt x="2011419" y="4285707"/>
                    <a:pt x="2013766" y="4285707"/>
                    <a:pt x="2013766" y="4288054"/>
                  </a:cubicBezTo>
                  <a:cubicBezTo>
                    <a:pt x="2037236" y="4306830"/>
                    <a:pt x="2060707" y="4325607"/>
                    <a:pt x="2084177" y="4342036"/>
                  </a:cubicBezTo>
                  <a:cubicBezTo>
                    <a:pt x="2098260" y="4351424"/>
                    <a:pt x="2112342" y="4363160"/>
                    <a:pt x="2124077" y="4372548"/>
                  </a:cubicBezTo>
                  <a:cubicBezTo>
                    <a:pt x="2131118" y="4377242"/>
                    <a:pt x="2140506" y="4384283"/>
                    <a:pt x="2147548" y="4388977"/>
                  </a:cubicBezTo>
                  <a:cubicBezTo>
                    <a:pt x="2161630" y="4398365"/>
                    <a:pt x="2175712" y="4410100"/>
                    <a:pt x="2189794" y="4419489"/>
                  </a:cubicBezTo>
                  <a:cubicBezTo>
                    <a:pt x="2196835" y="4424183"/>
                    <a:pt x="2203877" y="4428877"/>
                    <a:pt x="2213265" y="4433571"/>
                  </a:cubicBezTo>
                  <a:cubicBezTo>
                    <a:pt x="2217959" y="4435918"/>
                    <a:pt x="2220306" y="4438265"/>
                    <a:pt x="2225000" y="4442959"/>
                  </a:cubicBezTo>
                  <a:cubicBezTo>
                    <a:pt x="2217959" y="4445306"/>
                    <a:pt x="2208571" y="4447653"/>
                    <a:pt x="2201530" y="4447653"/>
                  </a:cubicBezTo>
                  <a:cubicBezTo>
                    <a:pt x="2192141" y="4445306"/>
                    <a:pt x="2182753" y="4447653"/>
                    <a:pt x="2171018" y="4450000"/>
                  </a:cubicBezTo>
                  <a:close/>
                  <a:moveTo>
                    <a:pt x="1469251" y="4417142"/>
                  </a:moveTo>
                  <a:cubicBezTo>
                    <a:pt x="1459863" y="4407753"/>
                    <a:pt x="1448128" y="4398365"/>
                    <a:pt x="1438739" y="4388977"/>
                  </a:cubicBezTo>
                  <a:cubicBezTo>
                    <a:pt x="1429351" y="4381936"/>
                    <a:pt x="1419963" y="4372548"/>
                    <a:pt x="1410575" y="4365506"/>
                  </a:cubicBezTo>
                  <a:cubicBezTo>
                    <a:pt x="1401187" y="4356118"/>
                    <a:pt x="1389452" y="4346730"/>
                    <a:pt x="1380063" y="4334995"/>
                  </a:cubicBezTo>
                  <a:cubicBezTo>
                    <a:pt x="1370675" y="4325607"/>
                    <a:pt x="1361287" y="4318565"/>
                    <a:pt x="1354246" y="4309177"/>
                  </a:cubicBezTo>
                  <a:cubicBezTo>
                    <a:pt x="1342511" y="4299789"/>
                    <a:pt x="1333122" y="4288054"/>
                    <a:pt x="1321387" y="4276319"/>
                  </a:cubicBezTo>
                  <a:cubicBezTo>
                    <a:pt x="1311999" y="4266930"/>
                    <a:pt x="1304958" y="4259889"/>
                    <a:pt x="1295570" y="4250501"/>
                  </a:cubicBezTo>
                  <a:cubicBezTo>
                    <a:pt x="1283834" y="4238766"/>
                    <a:pt x="1274446" y="4227031"/>
                    <a:pt x="1262711" y="4215296"/>
                  </a:cubicBezTo>
                  <a:cubicBezTo>
                    <a:pt x="1253323" y="4205908"/>
                    <a:pt x="1246282" y="4198866"/>
                    <a:pt x="1236894" y="4189478"/>
                  </a:cubicBezTo>
                  <a:cubicBezTo>
                    <a:pt x="1225158" y="4177743"/>
                    <a:pt x="1213423" y="4163660"/>
                    <a:pt x="1201688" y="4151925"/>
                  </a:cubicBezTo>
                  <a:cubicBezTo>
                    <a:pt x="1194647" y="4142537"/>
                    <a:pt x="1185258" y="4135496"/>
                    <a:pt x="1178217" y="4126108"/>
                  </a:cubicBezTo>
                  <a:cubicBezTo>
                    <a:pt x="1164135" y="4112026"/>
                    <a:pt x="1152400" y="4095596"/>
                    <a:pt x="1138318" y="4079167"/>
                  </a:cubicBezTo>
                  <a:cubicBezTo>
                    <a:pt x="1131276" y="4072125"/>
                    <a:pt x="1126582" y="4065085"/>
                    <a:pt x="1119541" y="4058043"/>
                  </a:cubicBezTo>
                  <a:cubicBezTo>
                    <a:pt x="1114847" y="4053349"/>
                    <a:pt x="1110153" y="4046308"/>
                    <a:pt x="1105459" y="4039267"/>
                  </a:cubicBezTo>
                  <a:cubicBezTo>
                    <a:pt x="1105459" y="4034573"/>
                    <a:pt x="1105459" y="4032226"/>
                    <a:pt x="1105459" y="4027532"/>
                  </a:cubicBezTo>
                  <a:cubicBezTo>
                    <a:pt x="1105459" y="4018144"/>
                    <a:pt x="1107806" y="4011102"/>
                    <a:pt x="1107806" y="4001714"/>
                  </a:cubicBezTo>
                  <a:cubicBezTo>
                    <a:pt x="1107806" y="3994673"/>
                    <a:pt x="1110153" y="3987632"/>
                    <a:pt x="1110153" y="3980591"/>
                  </a:cubicBezTo>
                  <a:cubicBezTo>
                    <a:pt x="1110153" y="3973550"/>
                    <a:pt x="1112500" y="3966508"/>
                    <a:pt x="1112500" y="3959468"/>
                  </a:cubicBezTo>
                  <a:cubicBezTo>
                    <a:pt x="1112500" y="3952426"/>
                    <a:pt x="1112500" y="3945385"/>
                    <a:pt x="1114847" y="3938344"/>
                  </a:cubicBezTo>
                  <a:cubicBezTo>
                    <a:pt x="1128929" y="3959468"/>
                    <a:pt x="1140665" y="3980591"/>
                    <a:pt x="1154747" y="3999367"/>
                  </a:cubicBezTo>
                  <a:cubicBezTo>
                    <a:pt x="1154747" y="3999367"/>
                    <a:pt x="1154747" y="3999367"/>
                    <a:pt x="1154747" y="3999367"/>
                  </a:cubicBezTo>
                  <a:cubicBezTo>
                    <a:pt x="1171176" y="4025185"/>
                    <a:pt x="1187605" y="4048655"/>
                    <a:pt x="1206382" y="4074473"/>
                  </a:cubicBezTo>
                  <a:cubicBezTo>
                    <a:pt x="1206382" y="4076820"/>
                    <a:pt x="1208729" y="4076820"/>
                    <a:pt x="1208729" y="4076820"/>
                  </a:cubicBezTo>
                  <a:cubicBezTo>
                    <a:pt x="1225158" y="4100290"/>
                    <a:pt x="1241588" y="4123761"/>
                    <a:pt x="1258017" y="4144884"/>
                  </a:cubicBezTo>
                  <a:cubicBezTo>
                    <a:pt x="1258017" y="4147231"/>
                    <a:pt x="1260364" y="4147231"/>
                    <a:pt x="1262711" y="4149578"/>
                  </a:cubicBezTo>
                  <a:cubicBezTo>
                    <a:pt x="1279140" y="4170702"/>
                    <a:pt x="1295570" y="4191825"/>
                    <a:pt x="1309652" y="4212948"/>
                  </a:cubicBezTo>
                  <a:cubicBezTo>
                    <a:pt x="1311999" y="4215296"/>
                    <a:pt x="1311999" y="4217643"/>
                    <a:pt x="1314346" y="4217643"/>
                  </a:cubicBezTo>
                  <a:cubicBezTo>
                    <a:pt x="1330775" y="4238766"/>
                    <a:pt x="1344858" y="4257542"/>
                    <a:pt x="1361287" y="4276319"/>
                  </a:cubicBezTo>
                  <a:cubicBezTo>
                    <a:pt x="1363634" y="4278666"/>
                    <a:pt x="1363634" y="4281013"/>
                    <a:pt x="1365981" y="4283360"/>
                  </a:cubicBezTo>
                  <a:cubicBezTo>
                    <a:pt x="1382410" y="4302136"/>
                    <a:pt x="1396493" y="4320913"/>
                    <a:pt x="1412922" y="4339689"/>
                  </a:cubicBezTo>
                  <a:cubicBezTo>
                    <a:pt x="1415269" y="4342036"/>
                    <a:pt x="1417616" y="4344383"/>
                    <a:pt x="1417616" y="4346730"/>
                  </a:cubicBezTo>
                  <a:cubicBezTo>
                    <a:pt x="1434045" y="4365506"/>
                    <a:pt x="1448128" y="4381936"/>
                    <a:pt x="1464557" y="4398365"/>
                  </a:cubicBezTo>
                  <a:cubicBezTo>
                    <a:pt x="1466904" y="4400712"/>
                    <a:pt x="1469251" y="4403059"/>
                    <a:pt x="1471598" y="4405406"/>
                  </a:cubicBezTo>
                  <a:cubicBezTo>
                    <a:pt x="1488028" y="4421836"/>
                    <a:pt x="1502110" y="4438265"/>
                    <a:pt x="1518539" y="4454694"/>
                  </a:cubicBezTo>
                  <a:cubicBezTo>
                    <a:pt x="1518539" y="4454694"/>
                    <a:pt x="1518539" y="4454694"/>
                    <a:pt x="1520886" y="4457041"/>
                  </a:cubicBezTo>
                  <a:cubicBezTo>
                    <a:pt x="1520886" y="4457041"/>
                    <a:pt x="1520886" y="4457041"/>
                    <a:pt x="1520886" y="4457041"/>
                  </a:cubicBezTo>
                  <a:cubicBezTo>
                    <a:pt x="1513845" y="4450000"/>
                    <a:pt x="1506804" y="4445306"/>
                    <a:pt x="1497416" y="4438265"/>
                  </a:cubicBezTo>
                  <a:cubicBezTo>
                    <a:pt x="1485680" y="4433571"/>
                    <a:pt x="1476292" y="4424183"/>
                    <a:pt x="1469251" y="4417142"/>
                  </a:cubicBezTo>
                  <a:close/>
                  <a:moveTo>
                    <a:pt x="1072600" y="3973550"/>
                  </a:moveTo>
                  <a:cubicBezTo>
                    <a:pt x="1077294" y="3968856"/>
                    <a:pt x="1079641" y="3961814"/>
                    <a:pt x="1084336" y="3957120"/>
                  </a:cubicBezTo>
                  <a:cubicBezTo>
                    <a:pt x="1086683" y="3954773"/>
                    <a:pt x="1086683" y="3952426"/>
                    <a:pt x="1089030" y="3950079"/>
                  </a:cubicBezTo>
                  <a:cubicBezTo>
                    <a:pt x="1091377" y="3945385"/>
                    <a:pt x="1093724" y="3943038"/>
                    <a:pt x="1096071" y="3938344"/>
                  </a:cubicBezTo>
                  <a:cubicBezTo>
                    <a:pt x="1098418" y="3940691"/>
                    <a:pt x="1103112" y="3940691"/>
                    <a:pt x="1105459" y="3940691"/>
                  </a:cubicBezTo>
                  <a:cubicBezTo>
                    <a:pt x="1110153" y="3940691"/>
                    <a:pt x="1112500" y="3938344"/>
                    <a:pt x="1114847" y="3938344"/>
                  </a:cubicBezTo>
                  <a:cubicBezTo>
                    <a:pt x="1114847" y="3938344"/>
                    <a:pt x="1114847" y="3938344"/>
                    <a:pt x="1114847" y="3938344"/>
                  </a:cubicBezTo>
                  <a:cubicBezTo>
                    <a:pt x="1112500" y="3973550"/>
                    <a:pt x="1107806" y="4008755"/>
                    <a:pt x="1105459" y="4041614"/>
                  </a:cubicBezTo>
                  <a:cubicBezTo>
                    <a:pt x="1096071" y="4029879"/>
                    <a:pt x="1086683" y="4018144"/>
                    <a:pt x="1074947" y="4006408"/>
                  </a:cubicBezTo>
                  <a:cubicBezTo>
                    <a:pt x="1079641" y="4001714"/>
                    <a:pt x="1081988" y="3997020"/>
                    <a:pt x="1081988" y="3992326"/>
                  </a:cubicBezTo>
                  <a:cubicBezTo>
                    <a:pt x="1079641" y="3982938"/>
                    <a:pt x="1077294" y="3975897"/>
                    <a:pt x="1072600" y="3973550"/>
                  </a:cubicBezTo>
                  <a:close/>
                  <a:moveTo>
                    <a:pt x="755749" y="3851503"/>
                  </a:moveTo>
                  <a:cubicBezTo>
                    <a:pt x="753402" y="3851503"/>
                    <a:pt x="753402" y="3849156"/>
                    <a:pt x="751055" y="3849156"/>
                  </a:cubicBezTo>
                  <a:cubicBezTo>
                    <a:pt x="739320" y="3844462"/>
                    <a:pt x="727584" y="3839768"/>
                    <a:pt x="715849" y="3832727"/>
                  </a:cubicBezTo>
                  <a:cubicBezTo>
                    <a:pt x="718196" y="3832727"/>
                    <a:pt x="720543" y="3832727"/>
                    <a:pt x="722890" y="3832727"/>
                  </a:cubicBezTo>
                  <a:cubicBezTo>
                    <a:pt x="725237" y="3832727"/>
                    <a:pt x="729931" y="3832727"/>
                    <a:pt x="732279" y="3832727"/>
                  </a:cubicBezTo>
                  <a:cubicBezTo>
                    <a:pt x="736973" y="3832727"/>
                    <a:pt x="739320" y="3832727"/>
                    <a:pt x="744014" y="3830380"/>
                  </a:cubicBezTo>
                  <a:cubicBezTo>
                    <a:pt x="746361" y="3830380"/>
                    <a:pt x="751055" y="3830380"/>
                    <a:pt x="753402" y="3828033"/>
                  </a:cubicBezTo>
                  <a:cubicBezTo>
                    <a:pt x="758096" y="3828033"/>
                    <a:pt x="760443" y="3825686"/>
                    <a:pt x="765137" y="3825686"/>
                  </a:cubicBezTo>
                  <a:cubicBezTo>
                    <a:pt x="767484" y="3825686"/>
                    <a:pt x="772178" y="3825686"/>
                    <a:pt x="774525" y="3823339"/>
                  </a:cubicBezTo>
                  <a:cubicBezTo>
                    <a:pt x="779219" y="3823339"/>
                    <a:pt x="783914" y="3820992"/>
                    <a:pt x="786261" y="3820992"/>
                  </a:cubicBezTo>
                  <a:cubicBezTo>
                    <a:pt x="788608" y="3820992"/>
                    <a:pt x="793302" y="3818645"/>
                    <a:pt x="795649" y="3818645"/>
                  </a:cubicBezTo>
                  <a:cubicBezTo>
                    <a:pt x="800343" y="3818645"/>
                    <a:pt x="805037" y="3816298"/>
                    <a:pt x="809731" y="3813950"/>
                  </a:cubicBezTo>
                  <a:cubicBezTo>
                    <a:pt x="812078" y="3813950"/>
                    <a:pt x="814425" y="3811604"/>
                    <a:pt x="819119" y="3811604"/>
                  </a:cubicBezTo>
                  <a:cubicBezTo>
                    <a:pt x="823813" y="3809256"/>
                    <a:pt x="828507" y="3809256"/>
                    <a:pt x="833201" y="3806909"/>
                  </a:cubicBezTo>
                  <a:cubicBezTo>
                    <a:pt x="835549" y="3806909"/>
                    <a:pt x="837896" y="3804562"/>
                    <a:pt x="842590" y="3804562"/>
                  </a:cubicBezTo>
                  <a:cubicBezTo>
                    <a:pt x="847284" y="3802215"/>
                    <a:pt x="851978" y="3799868"/>
                    <a:pt x="856672" y="3799868"/>
                  </a:cubicBezTo>
                  <a:cubicBezTo>
                    <a:pt x="859019" y="3799868"/>
                    <a:pt x="861366" y="3797521"/>
                    <a:pt x="861366" y="3797521"/>
                  </a:cubicBezTo>
                  <a:cubicBezTo>
                    <a:pt x="863713" y="3799868"/>
                    <a:pt x="866060" y="3799868"/>
                    <a:pt x="870754" y="3802215"/>
                  </a:cubicBezTo>
                  <a:cubicBezTo>
                    <a:pt x="882489" y="3806909"/>
                    <a:pt x="891878" y="3813950"/>
                    <a:pt x="903613" y="3818645"/>
                  </a:cubicBezTo>
                  <a:cubicBezTo>
                    <a:pt x="905960" y="3820992"/>
                    <a:pt x="910654" y="3820992"/>
                    <a:pt x="913001" y="3823339"/>
                  </a:cubicBezTo>
                  <a:cubicBezTo>
                    <a:pt x="924736" y="3828033"/>
                    <a:pt x="934124" y="3835074"/>
                    <a:pt x="945860" y="3839768"/>
                  </a:cubicBezTo>
                  <a:cubicBezTo>
                    <a:pt x="948207" y="3842115"/>
                    <a:pt x="952901" y="3842115"/>
                    <a:pt x="957595" y="3844462"/>
                  </a:cubicBezTo>
                  <a:cubicBezTo>
                    <a:pt x="969330" y="3849156"/>
                    <a:pt x="978718" y="3853850"/>
                    <a:pt x="990454" y="3858544"/>
                  </a:cubicBezTo>
                  <a:cubicBezTo>
                    <a:pt x="995148" y="3860891"/>
                    <a:pt x="997495" y="3860891"/>
                    <a:pt x="1002189" y="3863238"/>
                  </a:cubicBezTo>
                  <a:cubicBezTo>
                    <a:pt x="1011577" y="3867932"/>
                    <a:pt x="1023312" y="3872627"/>
                    <a:pt x="1032700" y="3877321"/>
                  </a:cubicBezTo>
                  <a:cubicBezTo>
                    <a:pt x="1037395" y="3879668"/>
                    <a:pt x="1042089" y="3879668"/>
                    <a:pt x="1044436" y="3882015"/>
                  </a:cubicBezTo>
                  <a:cubicBezTo>
                    <a:pt x="1049130" y="3884362"/>
                    <a:pt x="1056171" y="3886709"/>
                    <a:pt x="1060865" y="3889056"/>
                  </a:cubicBezTo>
                  <a:cubicBezTo>
                    <a:pt x="1060865" y="3891403"/>
                    <a:pt x="1060865" y="3893750"/>
                    <a:pt x="1060865" y="3896097"/>
                  </a:cubicBezTo>
                  <a:cubicBezTo>
                    <a:pt x="1060865" y="3900791"/>
                    <a:pt x="1060865" y="3905485"/>
                    <a:pt x="1060865" y="3910179"/>
                  </a:cubicBezTo>
                  <a:cubicBezTo>
                    <a:pt x="962289" y="3907832"/>
                    <a:pt x="866060" y="3886709"/>
                    <a:pt x="772178" y="3851503"/>
                  </a:cubicBezTo>
                  <a:cubicBezTo>
                    <a:pt x="762790" y="3853850"/>
                    <a:pt x="758096" y="3851503"/>
                    <a:pt x="755749" y="3851503"/>
                  </a:cubicBezTo>
                  <a:close/>
                  <a:moveTo>
                    <a:pt x="837896" y="3785786"/>
                  </a:moveTo>
                  <a:cubicBezTo>
                    <a:pt x="821466" y="3776398"/>
                    <a:pt x="805037" y="3767009"/>
                    <a:pt x="788608" y="3757621"/>
                  </a:cubicBezTo>
                  <a:cubicBezTo>
                    <a:pt x="786261" y="3755274"/>
                    <a:pt x="781566" y="3752927"/>
                    <a:pt x="779219" y="3750580"/>
                  </a:cubicBezTo>
                  <a:cubicBezTo>
                    <a:pt x="760443" y="3738845"/>
                    <a:pt x="744014" y="3727110"/>
                    <a:pt x="725237" y="3715374"/>
                  </a:cubicBezTo>
                  <a:cubicBezTo>
                    <a:pt x="720543" y="3713028"/>
                    <a:pt x="718196" y="3710680"/>
                    <a:pt x="713502" y="3708333"/>
                  </a:cubicBezTo>
                  <a:cubicBezTo>
                    <a:pt x="697073" y="3696598"/>
                    <a:pt x="680643" y="3684863"/>
                    <a:pt x="666561" y="3673128"/>
                  </a:cubicBezTo>
                  <a:cubicBezTo>
                    <a:pt x="666561" y="3673128"/>
                    <a:pt x="666561" y="3673128"/>
                    <a:pt x="664214" y="3673128"/>
                  </a:cubicBezTo>
                  <a:cubicBezTo>
                    <a:pt x="661867" y="3663740"/>
                    <a:pt x="661867" y="3652004"/>
                    <a:pt x="659520" y="3642616"/>
                  </a:cubicBezTo>
                  <a:cubicBezTo>
                    <a:pt x="736973" y="3694251"/>
                    <a:pt x="819119" y="3736498"/>
                    <a:pt x="908307" y="3774051"/>
                  </a:cubicBezTo>
                  <a:cubicBezTo>
                    <a:pt x="891878" y="3783439"/>
                    <a:pt x="873101" y="3790480"/>
                    <a:pt x="856672" y="3797521"/>
                  </a:cubicBezTo>
                  <a:cubicBezTo>
                    <a:pt x="854325" y="3795174"/>
                    <a:pt x="849631" y="3795174"/>
                    <a:pt x="847284" y="3792827"/>
                  </a:cubicBezTo>
                  <a:cubicBezTo>
                    <a:pt x="844937" y="3790480"/>
                    <a:pt x="840243" y="3788133"/>
                    <a:pt x="837896" y="3785786"/>
                  </a:cubicBezTo>
                  <a:close/>
                  <a:moveTo>
                    <a:pt x="610232" y="3583940"/>
                  </a:moveTo>
                  <a:cubicBezTo>
                    <a:pt x="603191" y="3583940"/>
                    <a:pt x="598497" y="3586287"/>
                    <a:pt x="593803" y="3590981"/>
                  </a:cubicBezTo>
                  <a:cubicBezTo>
                    <a:pt x="551556" y="3560470"/>
                    <a:pt x="511656" y="3525264"/>
                    <a:pt x="474103" y="3490058"/>
                  </a:cubicBezTo>
                  <a:cubicBezTo>
                    <a:pt x="460021" y="3464241"/>
                    <a:pt x="445939" y="3440770"/>
                    <a:pt x="431857" y="3414952"/>
                  </a:cubicBezTo>
                  <a:cubicBezTo>
                    <a:pt x="424815" y="3403217"/>
                    <a:pt x="420121" y="3393829"/>
                    <a:pt x="413080" y="3382094"/>
                  </a:cubicBezTo>
                  <a:cubicBezTo>
                    <a:pt x="406039" y="3368012"/>
                    <a:pt x="396651" y="3353929"/>
                    <a:pt x="389610" y="3337500"/>
                  </a:cubicBezTo>
                  <a:cubicBezTo>
                    <a:pt x="382569" y="3325765"/>
                    <a:pt x="375527" y="3311683"/>
                    <a:pt x="368486" y="3299947"/>
                  </a:cubicBezTo>
                  <a:cubicBezTo>
                    <a:pt x="361445" y="3285865"/>
                    <a:pt x="354404" y="3271783"/>
                    <a:pt x="347363" y="3257700"/>
                  </a:cubicBezTo>
                  <a:cubicBezTo>
                    <a:pt x="342669" y="3248312"/>
                    <a:pt x="337975" y="3241271"/>
                    <a:pt x="333281" y="3231883"/>
                  </a:cubicBezTo>
                  <a:cubicBezTo>
                    <a:pt x="335628" y="3229536"/>
                    <a:pt x="340322" y="3227189"/>
                    <a:pt x="340322" y="3224842"/>
                  </a:cubicBezTo>
                  <a:cubicBezTo>
                    <a:pt x="342669" y="3227189"/>
                    <a:pt x="347363" y="3227189"/>
                    <a:pt x="349710" y="3229536"/>
                  </a:cubicBezTo>
                  <a:cubicBezTo>
                    <a:pt x="354404" y="3231883"/>
                    <a:pt x="359098" y="3234230"/>
                    <a:pt x="363792" y="3234230"/>
                  </a:cubicBezTo>
                  <a:cubicBezTo>
                    <a:pt x="368486" y="3236577"/>
                    <a:pt x="373180" y="3238924"/>
                    <a:pt x="377874" y="3238924"/>
                  </a:cubicBezTo>
                  <a:cubicBezTo>
                    <a:pt x="382569" y="3241271"/>
                    <a:pt x="387263" y="3241271"/>
                    <a:pt x="391957" y="3243618"/>
                  </a:cubicBezTo>
                  <a:cubicBezTo>
                    <a:pt x="396651" y="3245965"/>
                    <a:pt x="401345" y="3245965"/>
                    <a:pt x="406039" y="3248312"/>
                  </a:cubicBezTo>
                  <a:cubicBezTo>
                    <a:pt x="410733" y="3250659"/>
                    <a:pt x="417774" y="3250659"/>
                    <a:pt x="422468" y="3253006"/>
                  </a:cubicBezTo>
                  <a:cubicBezTo>
                    <a:pt x="427162" y="3253006"/>
                    <a:pt x="431857" y="3255354"/>
                    <a:pt x="436551" y="3255354"/>
                  </a:cubicBezTo>
                  <a:cubicBezTo>
                    <a:pt x="441245" y="3257700"/>
                    <a:pt x="448286" y="3257700"/>
                    <a:pt x="455327" y="3257700"/>
                  </a:cubicBezTo>
                  <a:cubicBezTo>
                    <a:pt x="460021" y="3257700"/>
                    <a:pt x="464715" y="3260048"/>
                    <a:pt x="469409" y="3260048"/>
                  </a:cubicBezTo>
                  <a:cubicBezTo>
                    <a:pt x="476450" y="3260048"/>
                    <a:pt x="483492" y="3262394"/>
                    <a:pt x="488186" y="3262394"/>
                  </a:cubicBezTo>
                  <a:cubicBezTo>
                    <a:pt x="492880" y="3262394"/>
                    <a:pt x="497574" y="3262394"/>
                    <a:pt x="499921" y="3264742"/>
                  </a:cubicBezTo>
                  <a:cubicBezTo>
                    <a:pt x="506962" y="3264742"/>
                    <a:pt x="514003" y="3264742"/>
                    <a:pt x="523391" y="3267089"/>
                  </a:cubicBezTo>
                  <a:cubicBezTo>
                    <a:pt x="528085" y="3267089"/>
                    <a:pt x="530433" y="3267089"/>
                    <a:pt x="535127" y="3267089"/>
                  </a:cubicBezTo>
                  <a:cubicBezTo>
                    <a:pt x="546862" y="3267089"/>
                    <a:pt x="558597" y="3267089"/>
                    <a:pt x="570332" y="3267089"/>
                  </a:cubicBezTo>
                  <a:lnTo>
                    <a:pt x="570332" y="3267089"/>
                  </a:lnTo>
                  <a:cubicBezTo>
                    <a:pt x="570332" y="3267089"/>
                    <a:pt x="570332" y="3267089"/>
                    <a:pt x="570332" y="3267089"/>
                  </a:cubicBezTo>
                  <a:cubicBezTo>
                    <a:pt x="579721" y="3267089"/>
                    <a:pt x="589109" y="3267089"/>
                    <a:pt x="596150" y="3267089"/>
                  </a:cubicBezTo>
                  <a:cubicBezTo>
                    <a:pt x="596150" y="3276477"/>
                    <a:pt x="605538" y="3285865"/>
                    <a:pt x="617273" y="3285865"/>
                  </a:cubicBezTo>
                  <a:cubicBezTo>
                    <a:pt x="617273" y="3285865"/>
                    <a:pt x="617273" y="3285865"/>
                    <a:pt x="617273" y="3285865"/>
                  </a:cubicBezTo>
                  <a:cubicBezTo>
                    <a:pt x="624314" y="3363318"/>
                    <a:pt x="631355" y="3436076"/>
                    <a:pt x="640744" y="3504140"/>
                  </a:cubicBezTo>
                  <a:cubicBezTo>
                    <a:pt x="640744" y="3506487"/>
                    <a:pt x="640744" y="3508834"/>
                    <a:pt x="640744" y="3511182"/>
                  </a:cubicBezTo>
                  <a:cubicBezTo>
                    <a:pt x="643091" y="3532305"/>
                    <a:pt x="645438" y="3555775"/>
                    <a:pt x="647785" y="3574552"/>
                  </a:cubicBezTo>
                  <a:cubicBezTo>
                    <a:pt x="647785" y="3579246"/>
                    <a:pt x="647785" y="3583940"/>
                    <a:pt x="650132" y="3586287"/>
                  </a:cubicBezTo>
                  <a:cubicBezTo>
                    <a:pt x="652479" y="3602716"/>
                    <a:pt x="654826" y="3619146"/>
                    <a:pt x="657173" y="3635575"/>
                  </a:cubicBezTo>
                  <a:cubicBezTo>
                    <a:pt x="645438" y="3628534"/>
                    <a:pt x="636050" y="3621493"/>
                    <a:pt x="626661" y="3614451"/>
                  </a:cubicBezTo>
                  <a:cubicBezTo>
                    <a:pt x="629008" y="3612105"/>
                    <a:pt x="629008" y="3607411"/>
                    <a:pt x="629008" y="3602716"/>
                  </a:cubicBezTo>
                  <a:cubicBezTo>
                    <a:pt x="629008" y="3593328"/>
                    <a:pt x="619620" y="3583940"/>
                    <a:pt x="610232" y="3583940"/>
                  </a:cubicBezTo>
                  <a:close/>
                  <a:moveTo>
                    <a:pt x="281646" y="3196677"/>
                  </a:moveTo>
                  <a:cubicBezTo>
                    <a:pt x="276951" y="3194330"/>
                    <a:pt x="272257" y="3191983"/>
                    <a:pt x="267563" y="3189636"/>
                  </a:cubicBezTo>
                  <a:cubicBezTo>
                    <a:pt x="262869" y="3187289"/>
                    <a:pt x="258175" y="3182595"/>
                    <a:pt x="253481" y="3180248"/>
                  </a:cubicBezTo>
                  <a:cubicBezTo>
                    <a:pt x="248787" y="3177901"/>
                    <a:pt x="244093" y="3175554"/>
                    <a:pt x="241746" y="3173207"/>
                  </a:cubicBezTo>
                  <a:cubicBezTo>
                    <a:pt x="237052" y="3170860"/>
                    <a:pt x="232358" y="3166166"/>
                    <a:pt x="227664" y="3161472"/>
                  </a:cubicBezTo>
                  <a:cubicBezTo>
                    <a:pt x="222969" y="3159125"/>
                    <a:pt x="220622" y="3156777"/>
                    <a:pt x="215928" y="3152083"/>
                  </a:cubicBezTo>
                  <a:cubicBezTo>
                    <a:pt x="213581" y="3152083"/>
                    <a:pt x="213581" y="3149737"/>
                    <a:pt x="211234" y="3149737"/>
                  </a:cubicBezTo>
                  <a:cubicBezTo>
                    <a:pt x="171334" y="3074631"/>
                    <a:pt x="136129" y="2997178"/>
                    <a:pt x="107964" y="2917379"/>
                  </a:cubicBezTo>
                  <a:cubicBezTo>
                    <a:pt x="115005" y="2915032"/>
                    <a:pt x="117352" y="2910338"/>
                    <a:pt x="119699" y="2903296"/>
                  </a:cubicBezTo>
                  <a:cubicBezTo>
                    <a:pt x="122046" y="2905643"/>
                    <a:pt x="122046" y="2907991"/>
                    <a:pt x="124393" y="2910338"/>
                  </a:cubicBezTo>
                  <a:cubicBezTo>
                    <a:pt x="129088" y="2919726"/>
                    <a:pt x="133782" y="2929114"/>
                    <a:pt x="138476" y="2938502"/>
                  </a:cubicBezTo>
                  <a:cubicBezTo>
                    <a:pt x="143170" y="2945543"/>
                    <a:pt x="145517" y="2952584"/>
                    <a:pt x="150211" y="2959626"/>
                  </a:cubicBezTo>
                  <a:cubicBezTo>
                    <a:pt x="154905" y="2969014"/>
                    <a:pt x="161946" y="2978402"/>
                    <a:pt x="166640" y="2987790"/>
                  </a:cubicBezTo>
                  <a:cubicBezTo>
                    <a:pt x="171334" y="2994831"/>
                    <a:pt x="173681" y="3001873"/>
                    <a:pt x="178376" y="3008914"/>
                  </a:cubicBezTo>
                  <a:cubicBezTo>
                    <a:pt x="185417" y="3018302"/>
                    <a:pt x="190111" y="3027690"/>
                    <a:pt x="197152" y="3039425"/>
                  </a:cubicBezTo>
                  <a:cubicBezTo>
                    <a:pt x="201846" y="3046466"/>
                    <a:pt x="206540" y="3053507"/>
                    <a:pt x="211234" y="3060549"/>
                  </a:cubicBezTo>
                  <a:cubicBezTo>
                    <a:pt x="218275" y="3072284"/>
                    <a:pt x="225316" y="3081672"/>
                    <a:pt x="232358" y="3093407"/>
                  </a:cubicBezTo>
                  <a:cubicBezTo>
                    <a:pt x="237052" y="3100448"/>
                    <a:pt x="241746" y="3105142"/>
                    <a:pt x="244093" y="3112184"/>
                  </a:cubicBezTo>
                  <a:cubicBezTo>
                    <a:pt x="255828" y="3128613"/>
                    <a:pt x="267563" y="3145042"/>
                    <a:pt x="281646" y="3163819"/>
                  </a:cubicBezTo>
                  <a:cubicBezTo>
                    <a:pt x="286340" y="3170860"/>
                    <a:pt x="293381" y="3177901"/>
                    <a:pt x="298075" y="3184942"/>
                  </a:cubicBezTo>
                  <a:cubicBezTo>
                    <a:pt x="302769" y="3189636"/>
                    <a:pt x="305116" y="3194330"/>
                    <a:pt x="309810" y="3199024"/>
                  </a:cubicBezTo>
                  <a:cubicBezTo>
                    <a:pt x="307463" y="3201371"/>
                    <a:pt x="305116" y="3203718"/>
                    <a:pt x="305116" y="3206065"/>
                  </a:cubicBezTo>
                  <a:cubicBezTo>
                    <a:pt x="300422" y="3203718"/>
                    <a:pt x="298075" y="3203718"/>
                    <a:pt x="293381" y="3201371"/>
                  </a:cubicBezTo>
                  <a:cubicBezTo>
                    <a:pt x="291034" y="3201371"/>
                    <a:pt x="286340" y="3199024"/>
                    <a:pt x="281646" y="3196677"/>
                  </a:cubicBezTo>
                  <a:close/>
                  <a:moveTo>
                    <a:pt x="56329" y="2774209"/>
                  </a:moveTo>
                  <a:cubicBezTo>
                    <a:pt x="53982" y="2760127"/>
                    <a:pt x="49288" y="2746044"/>
                    <a:pt x="46941" y="2731962"/>
                  </a:cubicBezTo>
                  <a:cubicBezTo>
                    <a:pt x="46941" y="2731962"/>
                    <a:pt x="49288" y="2731962"/>
                    <a:pt x="49288" y="2731962"/>
                  </a:cubicBezTo>
                  <a:cubicBezTo>
                    <a:pt x="49288" y="2734309"/>
                    <a:pt x="51635" y="2739003"/>
                    <a:pt x="51635" y="2741350"/>
                  </a:cubicBezTo>
                  <a:cubicBezTo>
                    <a:pt x="51635" y="2746044"/>
                    <a:pt x="53982" y="2748391"/>
                    <a:pt x="56329" y="2753085"/>
                  </a:cubicBezTo>
                  <a:cubicBezTo>
                    <a:pt x="58676" y="2760127"/>
                    <a:pt x="61023" y="2767168"/>
                    <a:pt x="63370" y="2774209"/>
                  </a:cubicBezTo>
                  <a:cubicBezTo>
                    <a:pt x="65717" y="2776556"/>
                    <a:pt x="65717" y="2781250"/>
                    <a:pt x="68064" y="2783597"/>
                  </a:cubicBezTo>
                  <a:cubicBezTo>
                    <a:pt x="70411" y="2785944"/>
                    <a:pt x="70411" y="2790638"/>
                    <a:pt x="72758" y="2792985"/>
                  </a:cubicBezTo>
                  <a:cubicBezTo>
                    <a:pt x="68064" y="2795332"/>
                    <a:pt x="65717" y="2800026"/>
                    <a:pt x="63370" y="2804721"/>
                  </a:cubicBezTo>
                  <a:cubicBezTo>
                    <a:pt x="63370" y="2800026"/>
                    <a:pt x="61023" y="2795332"/>
                    <a:pt x="61023" y="2790638"/>
                  </a:cubicBezTo>
                  <a:cubicBezTo>
                    <a:pt x="58676" y="2783597"/>
                    <a:pt x="56329" y="2778903"/>
                    <a:pt x="56329" y="2774209"/>
                  </a:cubicBezTo>
                  <a:close/>
                  <a:moveTo>
                    <a:pt x="68064" y="2731962"/>
                  </a:moveTo>
                  <a:cubicBezTo>
                    <a:pt x="68064" y="2734309"/>
                    <a:pt x="70411" y="2734309"/>
                    <a:pt x="70411" y="2736656"/>
                  </a:cubicBezTo>
                  <a:cubicBezTo>
                    <a:pt x="65717" y="2739003"/>
                    <a:pt x="63370" y="2743697"/>
                    <a:pt x="63370" y="2748391"/>
                  </a:cubicBezTo>
                  <a:cubicBezTo>
                    <a:pt x="63370" y="2746044"/>
                    <a:pt x="61023" y="2743697"/>
                    <a:pt x="61023" y="2741350"/>
                  </a:cubicBezTo>
                  <a:cubicBezTo>
                    <a:pt x="58676" y="2734309"/>
                    <a:pt x="58676" y="2729615"/>
                    <a:pt x="56329" y="2722574"/>
                  </a:cubicBezTo>
                  <a:cubicBezTo>
                    <a:pt x="58676" y="2720227"/>
                    <a:pt x="58676" y="2717880"/>
                    <a:pt x="58676" y="2715533"/>
                  </a:cubicBezTo>
                  <a:cubicBezTo>
                    <a:pt x="58676" y="2715533"/>
                    <a:pt x="58676" y="2717880"/>
                    <a:pt x="58676" y="2717880"/>
                  </a:cubicBezTo>
                  <a:cubicBezTo>
                    <a:pt x="63370" y="2724921"/>
                    <a:pt x="65717" y="2727268"/>
                    <a:pt x="68064" y="2731962"/>
                  </a:cubicBezTo>
                  <a:close/>
                  <a:moveTo>
                    <a:pt x="110311" y="2769515"/>
                  </a:moveTo>
                  <a:cubicBezTo>
                    <a:pt x="112658" y="2769515"/>
                    <a:pt x="115005" y="2771862"/>
                    <a:pt x="117352" y="2771862"/>
                  </a:cubicBezTo>
                  <a:cubicBezTo>
                    <a:pt x="122046" y="2774209"/>
                    <a:pt x="126741" y="2774209"/>
                    <a:pt x="131435" y="2774209"/>
                  </a:cubicBezTo>
                  <a:cubicBezTo>
                    <a:pt x="133782" y="2774209"/>
                    <a:pt x="136129" y="2776556"/>
                    <a:pt x="138476" y="2776556"/>
                  </a:cubicBezTo>
                  <a:cubicBezTo>
                    <a:pt x="145517" y="2776556"/>
                    <a:pt x="152558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64293" y="2778903"/>
                    <a:pt x="171334" y="2778903"/>
                    <a:pt x="176028" y="2778903"/>
                  </a:cubicBezTo>
                  <a:cubicBezTo>
                    <a:pt x="178376" y="2778903"/>
                    <a:pt x="180723" y="2778903"/>
                    <a:pt x="183070" y="2778903"/>
                  </a:cubicBezTo>
                  <a:cubicBezTo>
                    <a:pt x="187764" y="2778903"/>
                    <a:pt x="190111" y="2778903"/>
                    <a:pt x="194805" y="2776556"/>
                  </a:cubicBezTo>
                  <a:cubicBezTo>
                    <a:pt x="197152" y="2776556"/>
                    <a:pt x="199499" y="2776556"/>
                    <a:pt x="201846" y="2774209"/>
                  </a:cubicBezTo>
                  <a:cubicBezTo>
                    <a:pt x="206540" y="2774209"/>
                    <a:pt x="208887" y="2771862"/>
                    <a:pt x="213581" y="2771862"/>
                  </a:cubicBezTo>
                  <a:cubicBezTo>
                    <a:pt x="213581" y="2771862"/>
                    <a:pt x="213581" y="2771862"/>
                    <a:pt x="213581" y="2771862"/>
                  </a:cubicBezTo>
                  <a:cubicBezTo>
                    <a:pt x="215928" y="2778903"/>
                    <a:pt x="222969" y="2783597"/>
                    <a:pt x="232358" y="2783597"/>
                  </a:cubicBezTo>
                  <a:cubicBezTo>
                    <a:pt x="232358" y="2783597"/>
                    <a:pt x="234705" y="2783597"/>
                    <a:pt x="234705" y="2783597"/>
                  </a:cubicBezTo>
                  <a:cubicBezTo>
                    <a:pt x="246440" y="2839926"/>
                    <a:pt x="255828" y="2896255"/>
                    <a:pt x="265216" y="2947890"/>
                  </a:cubicBezTo>
                  <a:cubicBezTo>
                    <a:pt x="265216" y="2950237"/>
                    <a:pt x="267563" y="2954932"/>
                    <a:pt x="267563" y="2957279"/>
                  </a:cubicBezTo>
                  <a:cubicBezTo>
                    <a:pt x="269910" y="2973708"/>
                    <a:pt x="274604" y="2987790"/>
                    <a:pt x="276951" y="3004220"/>
                  </a:cubicBezTo>
                  <a:cubicBezTo>
                    <a:pt x="276951" y="3008914"/>
                    <a:pt x="279299" y="3013608"/>
                    <a:pt x="279299" y="3020649"/>
                  </a:cubicBezTo>
                  <a:cubicBezTo>
                    <a:pt x="281646" y="3034731"/>
                    <a:pt x="283993" y="3046466"/>
                    <a:pt x="286340" y="3060549"/>
                  </a:cubicBezTo>
                  <a:cubicBezTo>
                    <a:pt x="288687" y="3065243"/>
                    <a:pt x="288687" y="3072284"/>
                    <a:pt x="291034" y="3076978"/>
                  </a:cubicBezTo>
                  <a:cubicBezTo>
                    <a:pt x="293381" y="3088713"/>
                    <a:pt x="295728" y="3100448"/>
                    <a:pt x="298075" y="3112184"/>
                  </a:cubicBezTo>
                  <a:cubicBezTo>
                    <a:pt x="300422" y="3116878"/>
                    <a:pt x="300422" y="3123919"/>
                    <a:pt x="302769" y="3128613"/>
                  </a:cubicBezTo>
                  <a:cubicBezTo>
                    <a:pt x="305116" y="3140348"/>
                    <a:pt x="307463" y="3152083"/>
                    <a:pt x="309810" y="3163819"/>
                  </a:cubicBezTo>
                  <a:cubicBezTo>
                    <a:pt x="309810" y="3168513"/>
                    <a:pt x="312157" y="3173207"/>
                    <a:pt x="314504" y="3180248"/>
                  </a:cubicBezTo>
                  <a:cubicBezTo>
                    <a:pt x="316851" y="3184942"/>
                    <a:pt x="316851" y="3191983"/>
                    <a:pt x="319198" y="3196677"/>
                  </a:cubicBezTo>
                  <a:cubicBezTo>
                    <a:pt x="316851" y="3196677"/>
                    <a:pt x="316851" y="3196677"/>
                    <a:pt x="314504" y="3199024"/>
                  </a:cubicBezTo>
                  <a:cubicBezTo>
                    <a:pt x="309810" y="3191983"/>
                    <a:pt x="305116" y="3184942"/>
                    <a:pt x="300422" y="3175554"/>
                  </a:cubicBezTo>
                  <a:cubicBezTo>
                    <a:pt x="295728" y="3168513"/>
                    <a:pt x="291034" y="3159125"/>
                    <a:pt x="286340" y="3152083"/>
                  </a:cubicBezTo>
                  <a:cubicBezTo>
                    <a:pt x="279299" y="3140348"/>
                    <a:pt x="272257" y="3126266"/>
                    <a:pt x="262869" y="3114531"/>
                  </a:cubicBezTo>
                  <a:cubicBezTo>
                    <a:pt x="258175" y="3107490"/>
                    <a:pt x="253481" y="3100448"/>
                    <a:pt x="248787" y="3091060"/>
                  </a:cubicBezTo>
                  <a:cubicBezTo>
                    <a:pt x="241746" y="3076978"/>
                    <a:pt x="232358" y="3062896"/>
                    <a:pt x="225316" y="3048813"/>
                  </a:cubicBezTo>
                  <a:cubicBezTo>
                    <a:pt x="222969" y="3041772"/>
                    <a:pt x="218275" y="3037078"/>
                    <a:pt x="215928" y="3030037"/>
                  </a:cubicBezTo>
                  <a:cubicBezTo>
                    <a:pt x="204193" y="3011261"/>
                    <a:pt x="194805" y="2992484"/>
                    <a:pt x="185417" y="2973708"/>
                  </a:cubicBezTo>
                  <a:cubicBezTo>
                    <a:pt x="185417" y="2973708"/>
                    <a:pt x="185417" y="2973708"/>
                    <a:pt x="185417" y="2971361"/>
                  </a:cubicBezTo>
                  <a:cubicBezTo>
                    <a:pt x="176028" y="2952584"/>
                    <a:pt x="166640" y="2933808"/>
                    <a:pt x="157252" y="2915032"/>
                  </a:cubicBezTo>
                  <a:cubicBezTo>
                    <a:pt x="154905" y="2907991"/>
                    <a:pt x="152558" y="2903296"/>
                    <a:pt x="147864" y="2896255"/>
                  </a:cubicBezTo>
                  <a:cubicBezTo>
                    <a:pt x="140823" y="2884520"/>
                    <a:pt x="136129" y="2870438"/>
                    <a:pt x="129088" y="2858703"/>
                  </a:cubicBezTo>
                  <a:cubicBezTo>
                    <a:pt x="124393" y="2851662"/>
                    <a:pt x="122046" y="2844620"/>
                    <a:pt x="119699" y="2835232"/>
                  </a:cubicBezTo>
                  <a:cubicBezTo>
                    <a:pt x="115005" y="2825844"/>
                    <a:pt x="110311" y="2814109"/>
                    <a:pt x="105617" y="2804721"/>
                  </a:cubicBezTo>
                  <a:cubicBezTo>
                    <a:pt x="100923" y="2795332"/>
                    <a:pt x="98576" y="2788291"/>
                    <a:pt x="96229" y="2778903"/>
                  </a:cubicBezTo>
                  <a:cubicBezTo>
                    <a:pt x="93882" y="2774209"/>
                    <a:pt x="93882" y="2771862"/>
                    <a:pt x="91535" y="2767168"/>
                  </a:cubicBezTo>
                  <a:cubicBezTo>
                    <a:pt x="93882" y="2764821"/>
                    <a:pt x="96229" y="2764821"/>
                    <a:pt x="98576" y="2760127"/>
                  </a:cubicBezTo>
                  <a:cubicBezTo>
                    <a:pt x="98576" y="2760127"/>
                    <a:pt x="98576" y="2760127"/>
                    <a:pt x="98576" y="2760127"/>
                  </a:cubicBezTo>
                  <a:cubicBezTo>
                    <a:pt x="100923" y="2767168"/>
                    <a:pt x="105617" y="2767168"/>
                    <a:pt x="110311" y="2769515"/>
                  </a:cubicBezTo>
                  <a:close/>
                  <a:moveTo>
                    <a:pt x="276951" y="2776556"/>
                  </a:moveTo>
                  <a:cubicBezTo>
                    <a:pt x="279299" y="2776556"/>
                    <a:pt x="283993" y="2778903"/>
                    <a:pt x="286340" y="2778903"/>
                  </a:cubicBezTo>
                  <a:cubicBezTo>
                    <a:pt x="295728" y="2781250"/>
                    <a:pt x="305116" y="2783597"/>
                    <a:pt x="314504" y="2785944"/>
                  </a:cubicBezTo>
                  <a:cubicBezTo>
                    <a:pt x="316851" y="2785944"/>
                    <a:pt x="321545" y="2788291"/>
                    <a:pt x="323892" y="2788291"/>
                  </a:cubicBezTo>
                  <a:cubicBezTo>
                    <a:pt x="323892" y="2788291"/>
                    <a:pt x="326239" y="2788291"/>
                    <a:pt x="326239" y="2788291"/>
                  </a:cubicBezTo>
                  <a:cubicBezTo>
                    <a:pt x="326239" y="2788291"/>
                    <a:pt x="326239" y="2790638"/>
                    <a:pt x="326239" y="2790638"/>
                  </a:cubicBezTo>
                  <a:cubicBezTo>
                    <a:pt x="326239" y="2800026"/>
                    <a:pt x="333281" y="2809415"/>
                    <a:pt x="345016" y="2809415"/>
                  </a:cubicBezTo>
                  <a:cubicBezTo>
                    <a:pt x="340322" y="2870438"/>
                    <a:pt x="337975" y="2933808"/>
                    <a:pt x="335628" y="2997178"/>
                  </a:cubicBezTo>
                  <a:cubicBezTo>
                    <a:pt x="335628" y="3004220"/>
                    <a:pt x="335628" y="3013608"/>
                    <a:pt x="333281" y="3020649"/>
                  </a:cubicBezTo>
                  <a:cubicBezTo>
                    <a:pt x="330934" y="3046466"/>
                    <a:pt x="330934" y="3074631"/>
                    <a:pt x="328587" y="3102796"/>
                  </a:cubicBezTo>
                  <a:cubicBezTo>
                    <a:pt x="328587" y="3119225"/>
                    <a:pt x="326239" y="3135654"/>
                    <a:pt x="326239" y="3152083"/>
                  </a:cubicBezTo>
                  <a:cubicBezTo>
                    <a:pt x="326239" y="3166166"/>
                    <a:pt x="323892" y="3180248"/>
                    <a:pt x="323892" y="3194330"/>
                  </a:cubicBezTo>
                  <a:lnTo>
                    <a:pt x="323892" y="3194330"/>
                  </a:lnTo>
                  <a:cubicBezTo>
                    <a:pt x="321545" y="3194330"/>
                    <a:pt x="321545" y="3194330"/>
                    <a:pt x="319198" y="3194330"/>
                  </a:cubicBezTo>
                  <a:cubicBezTo>
                    <a:pt x="316851" y="3182595"/>
                    <a:pt x="314504" y="3170860"/>
                    <a:pt x="312157" y="3159125"/>
                  </a:cubicBezTo>
                  <a:cubicBezTo>
                    <a:pt x="309810" y="3154431"/>
                    <a:pt x="309810" y="3147389"/>
                    <a:pt x="307463" y="3142695"/>
                  </a:cubicBezTo>
                  <a:cubicBezTo>
                    <a:pt x="305116" y="3130960"/>
                    <a:pt x="302769" y="3119225"/>
                    <a:pt x="300422" y="3107490"/>
                  </a:cubicBezTo>
                  <a:cubicBezTo>
                    <a:pt x="298075" y="3100448"/>
                    <a:pt x="298075" y="3093407"/>
                    <a:pt x="295728" y="3086366"/>
                  </a:cubicBezTo>
                  <a:cubicBezTo>
                    <a:pt x="293381" y="3074631"/>
                    <a:pt x="291034" y="3065243"/>
                    <a:pt x="288687" y="3053507"/>
                  </a:cubicBezTo>
                  <a:cubicBezTo>
                    <a:pt x="286340" y="3046466"/>
                    <a:pt x="286340" y="3037078"/>
                    <a:pt x="283993" y="3030037"/>
                  </a:cubicBezTo>
                  <a:cubicBezTo>
                    <a:pt x="281646" y="3020649"/>
                    <a:pt x="279299" y="3008914"/>
                    <a:pt x="276951" y="2999525"/>
                  </a:cubicBezTo>
                  <a:cubicBezTo>
                    <a:pt x="274604" y="2990137"/>
                    <a:pt x="272257" y="2980749"/>
                    <a:pt x="269910" y="2969014"/>
                  </a:cubicBezTo>
                  <a:cubicBezTo>
                    <a:pt x="267563" y="2959626"/>
                    <a:pt x="265216" y="2952584"/>
                    <a:pt x="265216" y="2943196"/>
                  </a:cubicBezTo>
                  <a:cubicBezTo>
                    <a:pt x="262869" y="2933808"/>
                    <a:pt x="260522" y="2922073"/>
                    <a:pt x="258175" y="2910338"/>
                  </a:cubicBezTo>
                  <a:cubicBezTo>
                    <a:pt x="255828" y="2900949"/>
                    <a:pt x="255828" y="2891561"/>
                    <a:pt x="253481" y="2884520"/>
                  </a:cubicBezTo>
                  <a:cubicBezTo>
                    <a:pt x="253481" y="2879826"/>
                    <a:pt x="251134" y="2877479"/>
                    <a:pt x="251134" y="2872785"/>
                  </a:cubicBezTo>
                  <a:cubicBezTo>
                    <a:pt x="246440" y="2842273"/>
                    <a:pt x="239399" y="2811762"/>
                    <a:pt x="232358" y="2778903"/>
                  </a:cubicBezTo>
                  <a:cubicBezTo>
                    <a:pt x="239399" y="2776556"/>
                    <a:pt x="244093" y="2771862"/>
                    <a:pt x="246440" y="2767168"/>
                  </a:cubicBezTo>
                  <a:cubicBezTo>
                    <a:pt x="248787" y="2767168"/>
                    <a:pt x="251134" y="2769515"/>
                    <a:pt x="253481" y="2769515"/>
                  </a:cubicBezTo>
                  <a:cubicBezTo>
                    <a:pt x="265216" y="2774209"/>
                    <a:pt x="272257" y="2776556"/>
                    <a:pt x="276951" y="2776556"/>
                  </a:cubicBezTo>
                  <a:close/>
                  <a:moveTo>
                    <a:pt x="410733" y="2849314"/>
                  </a:moveTo>
                  <a:cubicBezTo>
                    <a:pt x="424815" y="2861050"/>
                    <a:pt x="436551" y="2872785"/>
                    <a:pt x="450633" y="2884520"/>
                  </a:cubicBezTo>
                  <a:cubicBezTo>
                    <a:pt x="457674" y="2891561"/>
                    <a:pt x="464715" y="2898602"/>
                    <a:pt x="474103" y="2903296"/>
                  </a:cubicBezTo>
                  <a:cubicBezTo>
                    <a:pt x="492880" y="2919726"/>
                    <a:pt x="511656" y="2936155"/>
                    <a:pt x="530433" y="2950237"/>
                  </a:cubicBezTo>
                  <a:cubicBezTo>
                    <a:pt x="532780" y="2952584"/>
                    <a:pt x="535127" y="2954932"/>
                    <a:pt x="539821" y="2957279"/>
                  </a:cubicBezTo>
                  <a:cubicBezTo>
                    <a:pt x="556250" y="2971361"/>
                    <a:pt x="572679" y="2985443"/>
                    <a:pt x="591456" y="2999525"/>
                  </a:cubicBezTo>
                  <a:cubicBezTo>
                    <a:pt x="589109" y="3001873"/>
                    <a:pt x="586762" y="3006567"/>
                    <a:pt x="586762" y="3011261"/>
                  </a:cubicBezTo>
                  <a:cubicBezTo>
                    <a:pt x="586762" y="3022996"/>
                    <a:pt x="596150" y="3032384"/>
                    <a:pt x="607885" y="3032384"/>
                  </a:cubicBezTo>
                  <a:cubicBezTo>
                    <a:pt x="610232" y="3065243"/>
                    <a:pt x="610232" y="3095754"/>
                    <a:pt x="612579" y="3126266"/>
                  </a:cubicBezTo>
                  <a:cubicBezTo>
                    <a:pt x="612579" y="3130960"/>
                    <a:pt x="612579" y="3135654"/>
                    <a:pt x="612579" y="3140348"/>
                  </a:cubicBezTo>
                  <a:cubicBezTo>
                    <a:pt x="612579" y="3147389"/>
                    <a:pt x="612579" y="3152083"/>
                    <a:pt x="612579" y="3159125"/>
                  </a:cubicBezTo>
                  <a:cubicBezTo>
                    <a:pt x="612579" y="3173207"/>
                    <a:pt x="614926" y="3189636"/>
                    <a:pt x="614926" y="3203718"/>
                  </a:cubicBezTo>
                  <a:cubicBezTo>
                    <a:pt x="614926" y="3203718"/>
                    <a:pt x="614926" y="3206065"/>
                    <a:pt x="614926" y="3206065"/>
                  </a:cubicBezTo>
                  <a:cubicBezTo>
                    <a:pt x="614926" y="3217801"/>
                    <a:pt x="617273" y="3231883"/>
                    <a:pt x="617273" y="3243618"/>
                  </a:cubicBezTo>
                  <a:cubicBezTo>
                    <a:pt x="614926" y="3243618"/>
                    <a:pt x="612579" y="3243618"/>
                    <a:pt x="610232" y="3245965"/>
                  </a:cubicBezTo>
                  <a:cubicBezTo>
                    <a:pt x="598497" y="3224842"/>
                    <a:pt x="586762" y="3206065"/>
                    <a:pt x="575026" y="3187289"/>
                  </a:cubicBezTo>
                  <a:cubicBezTo>
                    <a:pt x="565638" y="3173207"/>
                    <a:pt x="558597" y="3156777"/>
                    <a:pt x="549209" y="3142695"/>
                  </a:cubicBezTo>
                  <a:cubicBezTo>
                    <a:pt x="537474" y="3121572"/>
                    <a:pt x="525738" y="3100448"/>
                    <a:pt x="511656" y="3076978"/>
                  </a:cubicBezTo>
                  <a:cubicBezTo>
                    <a:pt x="483492" y="3030037"/>
                    <a:pt x="457674" y="2980749"/>
                    <a:pt x="431857" y="2933808"/>
                  </a:cubicBezTo>
                  <a:cubicBezTo>
                    <a:pt x="427162" y="2924420"/>
                    <a:pt x="422468" y="2917379"/>
                    <a:pt x="417774" y="2907991"/>
                  </a:cubicBezTo>
                  <a:cubicBezTo>
                    <a:pt x="398998" y="2875132"/>
                    <a:pt x="380222" y="2839926"/>
                    <a:pt x="361445" y="2804721"/>
                  </a:cubicBezTo>
                  <a:cubicBezTo>
                    <a:pt x="363792" y="2804721"/>
                    <a:pt x="363792" y="2802374"/>
                    <a:pt x="366139" y="2802374"/>
                  </a:cubicBezTo>
                  <a:cubicBezTo>
                    <a:pt x="370833" y="2807068"/>
                    <a:pt x="375527" y="2809415"/>
                    <a:pt x="380222" y="2814109"/>
                  </a:cubicBezTo>
                  <a:cubicBezTo>
                    <a:pt x="387263" y="2830538"/>
                    <a:pt x="398998" y="2839926"/>
                    <a:pt x="410733" y="2849314"/>
                  </a:cubicBezTo>
                  <a:close/>
                  <a:moveTo>
                    <a:pt x="652479" y="2990137"/>
                  </a:moveTo>
                  <a:cubicBezTo>
                    <a:pt x="659520" y="2985443"/>
                    <a:pt x="668908" y="2980749"/>
                    <a:pt x="675949" y="2976055"/>
                  </a:cubicBezTo>
                  <a:cubicBezTo>
                    <a:pt x="682991" y="2971361"/>
                    <a:pt x="690032" y="2966667"/>
                    <a:pt x="697073" y="2964320"/>
                  </a:cubicBezTo>
                  <a:cubicBezTo>
                    <a:pt x="706461" y="2959626"/>
                    <a:pt x="713502" y="2952584"/>
                    <a:pt x="722890" y="2947890"/>
                  </a:cubicBezTo>
                  <a:cubicBezTo>
                    <a:pt x="729931" y="2943196"/>
                    <a:pt x="736973" y="2938502"/>
                    <a:pt x="744014" y="2933808"/>
                  </a:cubicBezTo>
                  <a:cubicBezTo>
                    <a:pt x="753402" y="2926767"/>
                    <a:pt x="760443" y="2922073"/>
                    <a:pt x="769831" y="2915032"/>
                  </a:cubicBezTo>
                  <a:cubicBezTo>
                    <a:pt x="776872" y="2910338"/>
                    <a:pt x="783914" y="2905643"/>
                    <a:pt x="788608" y="2900949"/>
                  </a:cubicBezTo>
                  <a:cubicBezTo>
                    <a:pt x="797996" y="2893908"/>
                    <a:pt x="805037" y="2889214"/>
                    <a:pt x="814425" y="2882173"/>
                  </a:cubicBezTo>
                  <a:cubicBezTo>
                    <a:pt x="821466" y="2877479"/>
                    <a:pt x="828507" y="2872785"/>
                    <a:pt x="835549" y="2868091"/>
                  </a:cubicBezTo>
                  <a:cubicBezTo>
                    <a:pt x="844937" y="2861050"/>
                    <a:pt x="851978" y="2854009"/>
                    <a:pt x="861366" y="2849314"/>
                  </a:cubicBezTo>
                  <a:cubicBezTo>
                    <a:pt x="868407" y="2844620"/>
                    <a:pt x="875448" y="2839926"/>
                    <a:pt x="882489" y="2832885"/>
                  </a:cubicBezTo>
                  <a:cubicBezTo>
                    <a:pt x="891878" y="2825844"/>
                    <a:pt x="898919" y="2818803"/>
                    <a:pt x="908307" y="2811762"/>
                  </a:cubicBezTo>
                  <a:cubicBezTo>
                    <a:pt x="915348" y="2807068"/>
                    <a:pt x="922389" y="2800026"/>
                    <a:pt x="929430" y="2795332"/>
                  </a:cubicBezTo>
                  <a:cubicBezTo>
                    <a:pt x="938819" y="2788291"/>
                    <a:pt x="948207" y="2781250"/>
                    <a:pt x="957595" y="2774209"/>
                  </a:cubicBezTo>
                  <a:cubicBezTo>
                    <a:pt x="964636" y="2769515"/>
                    <a:pt x="971677" y="2762474"/>
                    <a:pt x="976371" y="2757780"/>
                  </a:cubicBezTo>
                  <a:cubicBezTo>
                    <a:pt x="985760" y="2750738"/>
                    <a:pt x="995148" y="2741350"/>
                    <a:pt x="1004536" y="2734309"/>
                  </a:cubicBezTo>
                  <a:cubicBezTo>
                    <a:pt x="1011577" y="2729615"/>
                    <a:pt x="1016271" y="2724921"/>
                    <a:pt x="1023312" y="2717880"/>
                  </a:cubicBezTo>
                  <a:cubicBezTo>
                    <a:pt x="1035047" y="2708492"/>
                    <a:pt x="1046783" y="2699103"/>
                    <a:pt x="1056171" y="2689715"/>
                  </a:cubicBezTo>
                  <a:cubicBezTo>
                    <a:pt x="1060865" y="2685021"/>
                    <a:pt x="1065559" y="2682674"/>
                    <a:pt x="1070253" y="2677980"/>
                  </a:cubicBezTo>
                  <a:cubicBezTo>
                    <a:pt x="1081988" y="2666245"/>
                    <a:pt x="1093724" y="2656857"/>
                    <a:pt x="1107806" y="2645121"/>
                  </a:cubicBezTo>
                  <a:cubicBezTo>
                    <a:pt x="1112500" y="2642774"/>
                    <a:pt x="1114847" y="2638080"/>
                    <a:pt x="1119541" y="2635733"/>
                  </a:cubicBezTo>
                  <a:cubicBezTo>
                    <a:pt x="1133623" y="2623998"/>
                    <a:pt x="1145359" y="2612263"/>
                    <a:pt x="1159441" y="2600527"/>
                  </a:cubicBezTo>
                  <a:cubicBezTo>
                    <a:pt x="1161788" y="2598180"/>
                    <a:pt x="1166482" y="2595833"/>
                    <a:pt x="1168829" y="2591139"/>
                  </a:cubicBezTo>
                  <a:cubicBezTo>
                    <a:pt x="1234546" y="2532463"/>
                    <a:pt x="1302611" y="2469093"/>
                    <a:pt x="1373022" y="2403376"/>
                  </a:cubicBezTo>
                  <a:lnTo>
                    <a:pt x="1373022" y="2403376"/>
                  </a:lnTo>
                  <a:cubicBezTo>
                    <a:pt x="1377716" y="2408070"/>
                    <a:pt x="1382410" y="2410417"/>
                    <a:pt x="1387104" y="2410417"/>
                  </a:cubicBezTo>
                  <a:cubicBezTo>
                    <a:pt x="1389452" y="2410417"/>
                    <a:pt x="1391799" y="2410417"/>
                    <a:pt x="1391799" y="2410417"/>
                  </a:cubicBezTo>
                  <a:cubicBezTo>
                    <a:pt x="1403534" y="2443275"/>
                    <a:pt x="1412922" y="2476134"/>
                    <a:pt x="1424657" y="2513687"/>
                  </a:cubicBezTo>
                  <a:cubicBezTo>
                    <a:pt x="1424657" y="2513687"/>
                    <a:pt x="1424657" y="2516034"/>
                    <a:pt x="1424657" y="2516034"/>
                  </a:cubicBezTo>
                  <a:cubicBezTo>
                    <a:pt x="1443434" y="2572363"/>
                    <a:pt x="1462210" y="2631039"/>
                    <a:pt x="1483333" y="2692062"/>
                  </a:cubicBezTo>
                  <a:cubicBezTo>
                    <a:pt x="1483333" y="2694409"/>
                    <a:pt x="1485680" y="2696756"/>
                    <a:pt x="1485680" y="2699103"/>
                  </a:cubicBezTo>
                  <a:cubicBezTo>
                    <a:pt x="1488028" y="2708492"/>
                    <a:pt x="1492722" y="2717880"/>
                    <a:pt x="1495069" y="2727268"/>
                  </a:cubicBezTo>
                  <a:cubicBezTo>
                    <a:pt x="1497416" y="2734309"/>
                    <a:pt x="1499763" y="2741350"/>
                    <a:pt x="1502110" y="2748391"/>
                  </a:cubicBezTo>
                  <a:cubicBezTo>
                    <a:pt x="1502110" y="2750738"/>
                    <a:pt x="1504457" y="2753085"/>
                    <a:pt x="1504457" y="2755433"/>
                  </a:cubicBezTo>
                  <a:cubicBezTo>
                    <a:pt x="1546704" y="2875132"/>
                    <a:pt x="1591298" y="3001873"/>
                    <a:pt x="1638239" y="3128613"/>
                  </a:cubicBezTo>
                  <a:cubicBezTo>
                    <a:pt x="1631197" y="3130960"/>
                    <a:pt x="1626503" y="3138001"/>
                    <a:pt x="1626503" y="3145042"/>
                  </a:cubicBezTo>
                  <a:cubicBezTo>
                    <a:pt x="1607727" y="3145042"/>
                    <a:pt x="1588950" y="3145042"/>
                    <a:pt x="1572521" y="3145042"/>
                  </a:cubicBezTo>
                  <a:cubicBezTo>
                    <a:pt x="1572521" y="3145042"/>
                    <a:pt x="1570174" y="3145042"/>
                    <a:pt x="1567827" y="3145042"/>
                  </a:cubicBezTo>
                  <a:cubicBezTo>
                    <a:pt x="1387104" y="3142695"/>
                    <a:pt x="1222811" y="3130960"/>
                    <a:pt x="1072600" y="3114531"/>
                  </a:cubicBezTo>
                  <a:cubicBezTo>
                    <a:pt x="1072600" y="3114531"/>
                    <a:pt x="1072600" y="3114531"/>
                    <a:pt x="1072600" y="3114531"/>
                  </a:cubicBezTo>
                  <a:cubicBezTo>
                    <a:pt x="1051477" y="3112184"/>
                    <a:pt x="1030353" y="3109836"/>
                    <a:pt x="1009230" y="3107490"/>
                  </a:cubicBezTo>
                  <a:cubicBezTo>
                    <a:pt x="1006883" y="3107490"/>
                    <a:pt x="1006883" y="3107490"/>
                    <a:pt x="1004536" y="3107490"/>
                  </a:cubicBezTo>
                  <a:cubicBezTo>
                    <a:pt x="985760" y="3105142"/>
                    <a:pt x="966983" y="3102796"/>
                    <a:pt x="948207" y="3100448"/>
                  </a:cubicBezTo>
                  <a:cubicBezTo>
                    <a:pt x="945860" y="3100448"/>
                    <a:pt x="941166" y="3100448"/>
                    <a:pt x="938819" y="3098101"/>
                  </a:cubicBezTo>
                  <a:cubicBezTo>
                    <a:pt x="922389" y="3095754"/>
                    <a:pt x="903613" y="3093407"/>
                    <a:pt x="887184" y="3088713"/>
                  </a:cubicBezTo>
                  <a:cubicBezTo>
                    <a:pt x="882489" y="3088713"/>
                    <a:pt x="880142" y="3086366"/>
                    <a:pt x="875448" y="3086366"/>
                  </a:cubicBezTo>
                  <a:cubicBezTo>
                    <a:pt x="859019" y="3084019"/>
                    <a:pt x="842590" y="3081672"/>
                    <a:pt x="828507" y="3076978"/>
                  </a:cubicBezTo>
                  <a:cubicBezTo>
                    <a:pt x="823813" y="3076978"/>
                    <a:pt x="819119" y="3074631"/>
                    <a:pt x="814425" y="3074631"/>
                  </a:cubicBezTo>
                  <a:cubicBezTo>
                    <a:pt x="800343" y="3072284"/>
                    <a:pt x="786261" y="3069937"/>
                    <a:pt x="772178" y="3065243"/>
                  </a:cubicBezTo>
                  <a:cubicBezTo>
                    <a:pt x="767484" y="3065243"/>
                    <a:pt x="762790" y="3062896"/>
                    <a:pt x="755749" y="3060549"/>
                  </a:cubicBezTo>
                  <a:cubicBezTo>
                    <a:pt x="741667" y="3058201"/>
                    <a:pt x="729931" y="3053507"/>
                    <a:pt x="715849" y="3051160"/>
                  </a:cubicBezTo>
                  <a:cubicBezTo>
                    <a:pt x="711155" y="3048813"/>
                    <a:pt x="704114" y="3048813"/>
                    <a:pt x="699420" y="3046466"/>
                  </a:cubicBezTo>
                  <a:cubicBezTo>
                    <a:pt x="687685" y="3044119"/>
                    <a:pt x="673602" y="3039425"/>
                    <a:pt x="661867" y="3037078"/>
                  </a:cubicBezTo>
                  <a:cubicBezTo>
                    <a:pt x="654826" y="3034731"/>
                    <a:pt x="650132" y="3034731"/>
                    <a:pt x="643091" y="3032384"/>
                  </a:cubicBezTo>
                  <a:cubicBezTo>
                    <a:pt x="638397" y="3030037"/>
                    <a:pt x="631355" y="3030037"/>
                    <a:pt x="626661" y="3027690"/>
                  </a:cubicBezTo>
                  <a:cubicBezTo>
                    <a:pt x="626661" y="3025343"/>
                    <a:pt x="626661" y="3025343"/>
                    <a:pt x="626661" y="3022996"/>
                  </a:cubicBezTo>
                  <a:cubicBezTo>
                    <a:pt x="626661" y="3020649"/>
                    <a:pt x="626661" y="3015955"/>
                    <a:pt x="624314" y="3013608"/>
                  </a:cubicBezTo>
                  <a:cubicBezTo>
                    <a:pt x="626661" y="3011261"/>
                    <a:pt x="631355" y="3011261"/>
                    <a:pt x="633703" y="3008914"/>
                  </a:cubicBezTo>
                  <a:cubicBezTo>
                    <a:pt x="638397" y="2997178"/>
                    <a:pt x="645438" y="2992484"/>
                    <a:pt x="652479" y="2990137"/>
                  </a:cubicBezTo>
                  <a:close/>
                  <a:moveTo>
                    <a:pt x="1286181" y="1971519"/>
                  </a:moveTo>
                  <a:cubicBezTo>
                    <a:pt x="1283834" y="1959784"/>
                    <a:pt x="1283834" y="1945702"/>
                    <a:pt x="1281487" y="1933966"/>
                  </a:cubicBezTo>
                  <a:cubicBezTo>
                    <a:pt x="1279140" y="1917537"/>
                    <a:pt x="1279140" y="1903455"/>
                    <a:pt x="1276793" y="1887025"/>
                  </a:cubicBezTo>
                  <a:cubicBezTo>
                    <a:pt x="1276793" y="1877637"/>
                    <a:pt x="1274446" y="1865902"/>
                    <a:pt x="1274446" y="1856514"/>
                  </a:cubicBezTo>
                  <a:cubicBezTo>
                    <a:pt x="1272099" y="1837737"/>
                    <a:pt x="1269752" y="1821308"/>
                    <a:pt x="1267405" y="1802532"/>
                  </a:cubicBezTo>
                  <a:cubicBezTo>
                    <a:pt x="1267405" y="1795491"/>
                    <a:pt x="1265058" y="1786102"/>
                    <a:pt x="1265058" y="1779061"/>
                  </a:cubicBezTo>
                  <a:cubicBezTo>
                    <a:pt x="1262711" y="1757938"/>
                    <a:pt x="1260364" y="1739161"/>
                    <a:pt x="1258017" y="1718038"/>
                  </a:cubicBezTo>
                  <a:cubicBezTo>
                    <a:pt x="1258017" y="1713344"/>
                    <a:pt x="1258017" y="1706303"/>
                    <a:pt x="1255670" y="1701609"/>
                  </a:cubicBezTo>
                  <a:cubicBezTo>
                    <a:pt x="1253323" y="1678138"/>
                    <a:pt x="1250976" y="1654668"/>
                    <a:pt x="1248629" y="1631197"/>
                  </a:cubicBezTo>
                  <a:cubicBezTo>
                    <a:pt x="1248629" y="1628850"/>
                    <a:pt x="1248629" y="1624156"/>
                    <a:pt x="1248629" y="1621809"/>
                  </a:cubicBezTo>
                  <a:cubicBezTo>
                    <a:pt x="1246282" y="1595992"/>
                    <a:pt x="1243935" y="1570174"/>
                    <a:pt x="1241588" y="1544357"/>
                  </a:cubicBezTo>
                  <a:cubicBezTo>
                    <a:pt x="1241588" y="1542009"/>
                    <a:pt x="1241588" y="1539662"/>
                    <a:pt x="1241588" y="1537315"/>
                  </a:cubicBezTo>
                  <a:cubicBezTo>
                    <a:pt x="1236894" y="1485680"/>
                    <a:pt x="1232199" y="1436392"/>
                    <a:pt x="1225158" y="1382410"/>
                  </a:cubicBezTo>
                  <a:cubicBezTo>
                    <a:pt x="1234546" y="1380063"/>
                    <a:pt x="1241588" y="1373022"/>
                    <a:pt x="1241588" y="1363634"/>
                  </a:cubicBezTo>
                  <a:cubicBezTo>
                    <a:pt x="1241588" y="1351899"/>
                    <a:pt x="1232199" y="1342511"/>
                    <a:pt x="1220464" y="1342511"/>
                  </a:cubicBezTo>
                  <a:cubicBezTo>
                    <a:pt x="1220464" y="1342511"/>
                    <a:pt x="1220464" y="1342511"/>
                    <a:pt x="1220464" y="1342511"/>
                  </a:cubicBezTo>
                  <a:cubicBezTo>
                    <a:pt x="1218117" y="1316693"/>
                    <a:pt x="1215770" y="1288529"/>
                    <a:pt x="1213423" y="1262711"/>
                  </a:cubicBezTo>
                  <a:cubicBezTo>
                    <a:pt x="1211076" y="1241588"/>
                    <a:pt x="1208729" y="1220464"/>
                    <a:pt x="1206382" y="1199341"/>
                  </a:cubicBezTo>
                  <a:cubicBezTo>
                    <a:pt x="1250976" y="1180564"/>
                    <a:pt x="1297917" y="1159441"/>
                    <a:pt x="1342511" y="1140665"/>
                  </a:cubicBezTo>
                  <a:cubicBezTo>
                    <a:pt x="1337816" y="1196994"/>
                    <a:pt x="1333122" y="1255670"/>
                    <a:pt x="1328428" y="1314346"/>
                  </a:cubicBezTo>
                  <a:cubicBezTo>
                    <a:pt x="1328428" y="1314346"/>
                    <a:pt x="1328428" y="1314346"/>
                    <a:pt x="1328428" y="1314346"/>
                  </a:cubicBezTo>
                  <a:cubicBezTo>
                    <a:pt x="1316693" y="1314346"/>
                    <a:pt x="1307305" y="1323734"/>
                    <a:pt x="1307305" y="1335469"/>
                  </a:cubicBezTo>
                  <a:cubicBezTo>
                    <a:pt x="1307305" y="1344858"/>
                    <a:pt x="1314346" y="1354246"/>
                    <a:pt x="1326081" y="1354246"/>
                  </a:cubicBezTo>
                  <a:cubicBezTo>
                    <a:pt x="1323734" y="1375369"/>
                    <a:pt x="1323734" y="1396493"/>
                    <a:pt x="1321387" y="1417616"/>
                  </a:cubicBezTo>
                  <a:cubicBezTo>
                    <a:pt x="1321387" y="1427004"/>
                    <a:pt x="1321387" y="1434045"/>
                    <a:pt x="1319040" y="1443434"/>
                  </a:cubicBezTo>
                  <a:cubicBezTo>
                    <a:pt x="1316693" y="1462210"/>
                    <a:pt x="1316693" y="1483333"/>
                    <a:pt x="1314346" y="1502110"/>
                  </a:cubicBezTo>
                  <a:cubicBezTo>
                    <a:pt x="1314346" y="1513845"/>
                    <a:pt x="1311999" y="1525580"/>
                    <a:pt x="1311999" y="1537315"/>
                  </a:cubicBezTo>
                  <a:cubicBezTo>
                    <a:pt x="1311999" y="1553745"/>
                    <a:pt x="1309652" y="1572521"/>
                    <a:pt x="1309652" y="1588950"/>
                  </a:cubicBezTo>
                  <a:cubicBezTo>
                    <a:pt x="1309652" y="1600686"/>
                    <a:pt x="1307305" y="1614768"/>
                    <a:pt x="1307305" y="1626503"/>
                  </a:cubicBezTo>
                  <a:cubicBezTo>
                    <a:pt x="1307305" y="1642933"/>
                    <a:pt x="1304958" y="1659362"/>
                    <a:pt x="1304958" y="1675791"/>
                  </a:cubicBezTo>
                  <a:cubicBezTo>
                    <a:pt x="1304958" y="1689873"/>
                    <a:pt x="1302611" y="1703956"/>
                    <a:pt x="1302611" y="1718038"/>
                  </a:cubicBezTo>
                  <a:cubicBezTo>
                    <a:pt x="1302611" y="1734467"/>
                    <a:pt x="1300264" y="1750897"/>
                    <a:pt x="1300264" y="1767326"/>
                  </a:cubicBezTo>
                  <a:cubicBezTo>
                    <a:pt x="1300264" y="1781408"/>
                    <a:pt x="1300264" y="1793144"/>
                    <a:pt x="1297917" y="1807226"/>
                  </a:cubicBezTo>
                  <a:cubicBezTo>
                    <a:pt x="1297917" y="1823655"/>
                    <a:pt x="1295570" y="1842432"/>
                    <a:pt x="1295570" y="1858861"/>
                  </a:cubicBezTo>
                  <a:cubicBezTo>
                    <a:pt x="1295570" y="1870596"/>
                    <a:pt x="1295570" y="1884678"/>
                    <a:pt x="1293223" y="1896413"/>
                  </a:cubicBezTo>
                  <a:cubicBezTo>
                    <a:pt x="1293223" y="1915190"/>
                    <a:pt x="1290876" y="1933966"/>
                    <a:pt x="1290876" y="1952743"/>
                  </a:cubicBezTo>
                  <a:cubicBezTo>
                    <a:pt x="1290876" y="1964478"/>
                    <a:pt x="1290876" y="1976213"/>
                    <a:pt x="1290876" y="1985601"/>
                  </a:cubicBezTo>
                  <a:cubicBezTo>
                    <a:pt x="1290876" y="1999684"/>
                    <a:pt x="1290876" y="2016113"/>
                    <a:pt x="1288529" y="2030195"/>
                  </a:cubicBezTo>
                  <a:cubicBezTo>
                    <a:pt x="1288529" y="2030195"/>
                    <a:pt x="1288529" y="2030195"/>
                    <a:pt x="1288529" y="2030195"/>
                  </a:cubicBezTo>
                  <a:cubicBezTo>
                    <a:pt x="1293223" y="2030195"/>
                    <a:pt x="1290876" y="2018460"/>
                    <a:pt x="1290876" y="2009072"/>
                  </a:cubicBezTo>
                  <a:cubicBezTo>
                    <a:pt x="1288529" y="1994990"/>
                    <a:pt x="1288529" y="1983254"/>
                    <a:pt x="1286181" y="1971519"/>
                  </a:cubicBezTo>
                  <a:close/>
                  <a:moveTo>
                    <a:pt x="1124235" y="1117194"/>
                  </a:moveTo>
                  <a:cubicBezTo>
                    <a:pt x="1110153" y="1124235"/>
                    <a:pt x="1098418" y="1128929"/>
                    <a:pt x="1086683" y="1135970"/>
                  </a:cubicBezTo>
                  <a:cubicBezTo>
                    <a:pt x="1067906" y="1145359"/>
                    <a:pt x="1049130" y="1154747"/>
                    <a:pt x="1030353" y="1161788"/>
                  </a:cubicBezTo>
                  <a:cubicBezTo>
                    <a:pt x="1016271" y="1168829"/>
                    <a:pt x="1004536" y="1175870"/>
                    <a:pt x="990454" y="1182911"/>
                  </a:cubicBezTo>
                  <a:cubicBezTo>
                    <a:pt x="971677" y="1192300"/>
                    <a:pt x="955248" y="1201688"/>
                    <a:pt x="938819" y="1211076"/>
                  </a:cubicBezTo>
                  <a:cubicBezTo>
                    <a:pt x="924736" y="1218117"/>
                    <a:pt x="913001" y="1227505"/>
                    <a:pt x="898919" y="1234546"/>
                  </a:cubicBezTo>
                  <a:cubicBezTo>
                    <a:pt x="887184" y="1241588"/>
                    <a:pt x="875448" y="1248629"/>
                    <a:pt x="863713" y="1255670"/>
                  </a:cubicBezTo>
                  <a:cubicBezTo>
                    <a:pt x="863713" y="1255670"/>
                    <a:pt x="863713" y="1255670"/>
                    <a:pt x="863713" y="1253323"/>
                  </a:cubicBezTo>
                  <a:cubicBezTo>
                    <a:pt x="875448" y="1243935"/>
                    <a:pt x="887184" y="1234546"/>
                    <a:pt x="898919" y="1222811"/>
                  </a:cubicBezTo>
                  <a:cubicBezTo>
                    <a:pt x="915348" y="1208729"/>
                    <a:pt x="929430" y="1196994"/>
                    <a:pt x="945860" y="1182911"/>
                  </a:cubicBezTo>
                  <a:cubicBezTo>
                    <a:pt x="962289" y="1171176"/>
                    <a:pt x="976371" y="1157094"/>
                    <a:pt x="992801" y="1145359"/>
                  </a:cubicBezTo>
                  <a:cubicBezTo>
                    <a:pt x="1009230" y="1133623"/>
                    <a:pt x="1025659" y="1119541"/>
                    <a:pt x="1039742" y="1107806"/>
                  </a:cubicBezTo>
                  <a:cubicBezTo>
                    <a:pt x="1056171" y="1096071"/>
                    <a:pt x="1072600" y="1084335"/>
                    <a:pt x="1089030" y="1072600"/>
                  </a:cubicBezTo>
                  <a:cubicBezTo>
                    <a:pt x="1105459" y="1060865"/>
                    <a:pt x="1121888" y="1049130"/>
                    <a:pt x="1135971" y="1037394"/>
                  </a:cubicBezTo>
                  <a:cubicBezTo>
                    <a:pt x="1152400" y="1025659"/>
                    <a:pt x="1168829" y="1013924"/>
                    <a:pt x="1185258" y="1002189"/>
                  </a:cubicBezTo>
                  <a:cubicBezTo>
                    <a:pt x="1187605" y="1030353"/>
                    <a:pt x="1189953" y="1058518"/>
                    <a:pt x="1192300" y="1086683"/>
                  </a:cubicBezTo>
                  <a:cubicBezTo>
                    <a:pt x="1189953" y="1089030"/>
                    <a:pt x="1187605" y="1089030"/>
                    <a:pt x="1182911" y="1091377"/>
                  </a:cubicBezTo>
                  <a:cubicBezTo>
                    <a:pt x="1164135" y="1100765"/>
                    <a:pt x="1143012" y="1107806"/>
                    <a:pt x="1124235" y="1117194"/>
                  </a:cubicBezTo>
                  <a:close/>
                  <a:moveTo>
                    <a:pt x="762790" y="1337817"/>
                  </a:moveTo>
                  <a:cubicBezTo>
                    <a:pt x="736973" y="1361287"/>
                    <a:pt x="711155" y="1384757"/>
                    <a:pt x="685338" y="1410575"/>
                  </a:cubicBezTo>
                  <a:cubicBezTo>
                    <a:pt x="678296" y="1417616"/>
                    <a:pt x="671255" y="1424657"/>
                    <a:pt x="664214" y="1431698"/>
                  </a:cubicBezTo>
                  <a:cubicBezTo>
                    <a:pt x="654826" y="1441087"/>
                    <a:pt x="643091" y="1452822"/>
                    <a:pt x="633703" y="1462210"/>
                  </a:cubicBezTo>
                  <a:cubicBezTo>
                    <a:pt x="687685" y="1384757"/>
                    <a:pt x="744014" y="1311999"/>
                    <a:pt x="797996" y="1241588"/>
                  </a:cubicBezTo>
                  <a:cubicBezTo>
                    <a:pt x="797996" y="1241588"/>
                    <a:pt x="800343" y="1241588"/>
                    <a:pt x="800343" y="1243935"/>
                  </a:cubicBezTo>
                  <a:cubicBezTo>
                    <a:pt x="805037" y="1246282"/>
                    <a:pt x="807384" y="1248629"/>
                    <a:pt x="812078" y="1250976"/>
                  </a:cubicBezTo>
                  <a:cubicBezTo>
                    <a:pt x="816772" y="1253323"/>
                    <a:pt x="821466" y="1255670"/>
                    <a:pt x="826160" y="1260364"/>
                  </a:cubicBezTo>
                  <a:cubicBezTo>
                    <a:pt x="823813" y="1262711"/>
                    <a:pt x="823813" y="1267405"/>
                    <a:pt x="823813" y="1269752"/>
                  </a:cubicBezTo>
                  <a:cubicBezTo>
                    <a:pt x="823813" y="1274446"/>
                    <a:pt x="826160" y="1279140"/>
                    <a:pt x="828507" y="1281487"/>
                  </a:cubicBezTo>
                  <a:cubicBezTo>
                    <a:pt x="809731" y="1297917"/>
                    <a:pt x="788608" y="1314346"/>
                    <a:pt x="769831" y="1333122"/>
                  </a:cubicBezTo>
                  <a:cubicBezTo>
                    <a:pt x="769831" y="1330775"/>
                    <a:pt x="767484" y="1333122"/>
                    <a:pt x="762790" y="1337817"/>
                  </a:cubicBezTo>
                  <a:close/>
                  <a:moveTo>
                    <a:pt x="894225" y="1175870"/>
                  </a:moveTo>
                  <a:cubicBezTo>
                    <a:pt x="901266" y="1161788"/>
                    <a:pt x="910654" y="1145359"/>
                    <a:pt x="917695" y="1131276"/>
                  </a:cubicBezTo>
                  <a:cubicBezTo>
                    <a:pt x="927083" y="1114847"/>
                    <a:pt x="934124" y="1100765"/>
                    <a:pt x="943513" y="1084335"/>
                  </a:cubicBezTo>
                  <a:cubicBezTo>
                    <a:pt x="952901" y="1067906"/>
                    <a:pt x="959942" y="1053824"/>
                    <a:pt x="969330" y="1037394"/>
                  </a:cubicBezTo>
                  <a:cubicBezTo>
                    <a:pt x="969330" y="1037394"/>
                    <a:pt x="969330" y="1035047"/>
                    <a:pt x="971677" y="1035047"/>
                  </a:cubicBezTo>
                  <a:cubicBezTo>
                    <a:pt x="976371" y="1028006"/>
                    <a:pt x="983412" y="1023312"/>
                    <a:pt x="988107" y="1016271"/>
                  </a:cubicBezTo>
                  <a:cubicBezTo>
                    <a:pt x="995148" y="1009230"/>
                    <a:pt x="1002189" y="999842"/>
                    <a:pt x="1009230" y="992801"/>
                  </a:cubicBezTo>
                  <a:cubicBezTo>
                    <a:pt x="1016271" y="983412"/>
                    <a:pt x="1025659" y="974024"/>
                    <a:pt x="1032700" y="966983"/>
                  </a:cubicBezTo>
                  <a:cubicBezTo>
                    <a:pt x="1039742" y="959942"/>
                    <a:pt x="1046783" y="950554"/>
                    <a:pt x="1053824" y="943513"/>
                  </a:cubicBezTo>
                  <a:cubicBezTo>
                    <a:pt x="1060865" y="934125"/>
                    <a:pt x="1070253" y="927083"/>
                    <a:pt x="1077294" y="917695"/>
                  </a:cubicBezTo>
                  <a:cubicBezTo>
                    <a:pt x="1084336" y="910654"/>
                    <a:pt x="1091377" y="901266"/>
                    <a:pt x="1098418" y="894225"/>
                  </a:cubicBezTo>
                  <a:cubicBezTo>
                    <a:pt x="1105459" y="887184"/>
                    <a:pt x="1114847" y="877795"/>
                    <a:pt x="1121888" y="870754"/>
                  </a:cubicBezTo>
                  <a:cubicBezTo>
                    <a:pt x="1128929" y="861366"/>
                    <a:pt x="1138318" y="854325"/>
                    <a:pt x="1145359" y="847284"/>
                  </a:cubicBezTo>
                  <a:cubicBezTo>
                    <a:pt x="1147706" y="844937"/>
                    <a:pt x="1150053" y="840243"/>
                    <a:pt x="1154747" y="837896"/>
                  </a:cubicBezTo>
                  <a:cubicBezTo>
                    <a:pt x="1159441" y="840243"/>
                    <a:pt x="1164135" y="842590"/>
                    <a:pt x="1168829" y="842590"/>
                  </a:cubicBezTo>
                  <a:cubicBezTo>
                    <a:pt x="1168829" y="842590"/>
                    <a:pt x="1168829" y="842590"/>
                    <a:pt x="1168829" y="842590"/>
                  </a:cubicBezTo>
                  <a:cubicBezTo>
                    <a:pt x="1173523" y="889531"/>
                    <a:pt x="1178217" y="938819"/>
                    <a:pt x="1182911" y="990454"/>
                  </a:cubicBezTo>
                  <a:cubicBezTo>
                    <a:pt x="1182911" y="995148"/>
                    <a:pt x="1182911" y="999842"/>
                    <a:pt x="1185258" y="1004536"/>
                  </a:cubicBezTo>
                  <a:cubicBezTo>
                    <a:pt x="1180564" y="1009230"/>
                    <a:pt x="1175870" y="1011577"/>
                    <a:pt x="1168829" y="1016271"/>
                  </a:cubicBezTo>
                  <a:cubicBezTo>
                    <a:pt x="1152400" y="1028006"/>
                    <a:pt x="1135971" y="1039742"/>
                    <a:pt x="1121888" y="1049130"/>
                  </a:cubicBezTo>
                  <a:cubicBezTo>
                    <a:pt x="1107806" y="1060865"/>
                    <a:pt x="1093724" y="1070253"/>
                    <a:pt x="1077294" y="1081988"/>
                  </a:cubicBezTo>
                  <a:cubicBezTo>
                    <a:pt x="1060865" y="1093724"/>
                    <a:pt x="1044436" y="1105459"/>
                    <a:pt x="1028006" y="1119541"/>
                  </a:cubicBezTo>
                  <a:cubicBezTo>
                    <a:pt x="1013924" y="1128929"/>
                    <a:pt x="1002189" y="1140665"/>
                    <a:pt x="988107" y="1152400"/>
                  </a:cubicBezTo>
                  <a:cubicBezTo>
                    <a:pt x="971677" y="1166482"/>
                    <a:pt x="952901" y="1178217"/>
                    <a:pt x="936472" y="1192300"/>
                  </a:cubicBezTo>
                  <a:cubicBezTo>
                    <a:pt x="924736" y="1201688"/>
                    <a:pt x="913001" y="1213423"/>
                    <a:pt x="901266" y="1222811"/>
                  </a:cubicBezTo>
                  <a:cubicBezTo>
                    <a:pt x="887184" y="1234546"/>
                    <a:pt x="875448" y="1243935"/>
                    <a:pt x="861366" y="1255670"/>
                  </a:cubicBezTo>
                  <a:cubicBezTo>
                    <a:pt x="859019" y="1253323"/>
                    <a:pt x="859019" y="1253323"/>
                    <a:pt x="856672" y="1250976"/>
                  </a:cubicBezTo>
                  <a:cubicBezTo>
                    <a:pt x="861366" y="1243935"/>
                    <a:pt x="863713" y="1236893"/>
                    <a:pt x="868407" y="1229852"/>
                  </a:cubicBezTo>
                  <a:cubicBezTo>
                    <a:pt x="875448" y="1211076"/>
                    <a:pt x="884837" y="1192300"/>
                    <a:pt x="894225" y="1175870"/>
                  </a:cubicBezTo>
                  <a:close/>
                  <a:moveTo>
                    <a:pt x="1283834" y="934125"/>
                  </a:moveTo>
                  <a:cubicBezTo>
                    <a:pt x="1300264" y="922389"/>
                    <a:pt x="1316693" y="913001"/>
                    <a:pt x="1333122" y="901266"/>
                  </a:cubicBezTo>
                  <a:cubicBezTo>
                    <a:pt x="1344858" y="894225"/>
                    <a:pt x="1356593" y="887184"/>
                    <a:pt x="1368328" y="877795"/>
                  </a:cubicBezTo>
                  <a:cubicBezTo>
                    <a:pt x="1365981" y="896572"/>
                    <a:pt x="1363634" y="913001"/>
                    <a:pt x="1361287" y="931777"/>
                  </a:cubicBezTo>
                  <a:cubicBezTo>
                    <a:pt x="1361287" y="934125"/>
                    <a:pt x="1361287" y="938819"/>
                    <a:pt x="1361287" y="941166"/>
                  </a:cubicBezTo>
                  <a:cubicBezTo>
                    <a:pt x="1358940" y="966983"/>
                    <a:pt x="1356593" y="995148"/>
                    <a:pt x="1351899" y="1023312"/>
                  </a:cubicBezTo>
                  <a:cubicBezTo>
                    <a:pt x="1342511" y="1028006"/>
                    <a:pt x="1330775" y="1030353"/>
                    <a:pt x="1321387" y="1035047"/>
                  </a:cubicBezTo>
                  <a:cubicBezTo>
                    <a:pt x="1309652" y="1039742"/>
                    <a:pt x="1295570" y="1044436"/>
                    <a:pt x="1283834" y="1049130"/>
                  </a:cubicBezTo>
                  <a:cubicBezTo>
                    <a:pt x="1262711" y="1056171"/>
                    <a:pt x="1241588" y="1065559"/>
                    <a:pt x="1220464" y="1072600"/>
                  </a:cubicBezTo>
                  <a:cubicBezTo>
                    <a:pt x="1211076" y="1077294"/>
                    <a:pt x="1201688" y="1079641"/>
                    <a:pt x="1192300" y="1084335"/>
                  </a:cubicBezTo>
                  <a:cubicBezTo>
                    <a:pt x="1189953" y="1056171"/>
                    <a:pt x="1187605" y="1025659"/>
                    <a:pt x="1185258" y="997495"/>
                  </a:cubicBezTo>
                  <a:cubicBezTo>
                    <a:pt x="1201688" y="985760"/>
                    <a:pt x="1215770" y="974024"/>
                    <a:pt x="1232199" y="964636"/>
                  </a:cubicBezTo>
                  <a:cubicBezTo>
                    <a:pt x="1250976" y="957595"/>
                    <a:pt x="1267405" y="945860"/>
                    <a:pt x="1283834" y="934125"/>
                  </a:cubicBezTo>
                  <a:close/>
                  <a:moveTo>
                    <a:pt x="1373022" y="861366"/>
                  </a:moveTo>
                  <a:cubicBezTo>
                    <a:pt x="1375369" y="842590"/>
                    <a:pt x="1377716" y="823813"/>
                    <a:pt x="1380063" y="805037"/>
                  </a:cubicBezTo>
                  <a:cubicBezTo>
                    <a:pt x="1380063" y="800343"/>
                    <a:pt x="1382410" y="795649"/>
                    <a:pt x="1382410" y="788608"/>
                  </a:cubicBezTo>
                  <a:cubicBezTo>
                    <a:pt x="1384757" y="779219"/>
                    <a:pt x="1384757" y="767484"/>
                    <a:pt x="1387104" y="758096"/>
                  </a:cubicBezTo>
                  <a:cubicBezTo>
                    <a:pt x="1387104" y="758096"/>
                    <a:pt x="1387104" y="758096"/>
                    <a:pt x="1389452" y="758096"/>
                  </a:cubicBezTo>
                  <a:cubicBezTo>
                    <a:pt x="1391799" y="758096"/>
                    <a:pt x="1396493" y="758096"/>
                    <a:pt x="1398840" y="755749"/>
                  </a:cubicBezTo>
                  <a:cubicBezTo>
                    <a:pt x="1398840" y="758096"/>
                    <a:pt x="1401187" y="758096"/>
                    <a:pt x="1401187" y="760443"/>
                  </a:cubicBezTo>
                  <a:cubicBezTo>
                    <a:pt x="1405881" y="769831"/>
                    <a:pt x="1410575" y="779219"/>
                    <a:pt x="1415269" y="788608"/>
                  </a:cubicBezTo>
                  <a:cubicBezTo>
                    <a:pt x="1419963" y="795649"/>
                    <a:pt x="1422310" y="802690"/>
                    <a:pt x="1427004" y="809731"/>
                  </a:cubicBezTo>
                  <a:cubicBezTo>
                    <a:pt x="1431698" y="819119"/>
                    <a:pt x="1436392" y="828507"/>
                    <a:pt x="1441087" y="835549"/>
                  </a:cubicBezTo>
                  <a:cubicBezTo>
                    <a:pt x="1431698" y="842590"/>
                    <a:pt x="1419963" y="847284"/>
                    <a:pt x="1410575" y="854325"/>
                  </a:cubicBezTo>
                  <a:cubicBezTo>
                    <a:pt x="1398840" y="861366"/>
                    <a:pt x="1384757" y="870754"/>
                    <a:pt x="1373022" y="877795"/>
                  </a:cubicBezTo>
                  <a:cubicBezTo>
                    <a:pt x="1373022" y="875448"/>
                    <a:pt x="1373022" y="875448"/>
                    <a:pt x="1373022" y="873101"/>
                  </a:cubicBezTo>
                  <a:cubicBezTo>
                    <a:pt x="1370675" y="870754"/>
                    <a:pt x="1370675" y="866060"/>
                    <a:pt x="1373022" y="861366"/>
                  </a:cubicBezTo>
                  <a:close/>
                  <a:moveTo>
                    <a:pt x="1532621" y="781566"/>
                  </a:moveTo>
                  <a:cubicBezTo>
                    <a:pt x="1551398" y="772178"/>
                    <a:pt x="1567827" y="762790"/>
                    <a:pt x="1586603" y="753402"/>
                  </a:cubicBezTo>
                  <a:cubicBezTo>
                    <a:pt x="1603033" y="744014"/>
                    <a:pt x="1619462" y="734626"/>
                    <a:pt x="1635891" y="727584"/>
                  </a:cubicBezTo>
                  <a:cubicBezTo>
                    <a:pt x="1654668" y="718196"/>
                    <a:pt x="1671097" y="708808"/>
                    <a:pt x="1689873" y="699420"/>
                  </a:cubicBezTo>
                  <a:cubicBezTo>
                    <a:pt x="1706303" y="692379"/>
                    <a:pt x="1720385" y="682991"/>
                    <a:pt x="1736814" y="675949"/>
                  </a:cubicBezTo>
                  <a:cubicBezTo>
                    <a:pt x="1746203" y="673602"/>
                    <a:pt x="1757938" y="673602"/>
                    <a:pt x="1767326" y="673602"/>
                  </a:cubicBezTo>
                  <a:cubicBezTo>
                    <a:pt x="1776714" y="673602"/>
                    <a:pt x="1786102" y="671255"/>
                    <a:pt x="1795491" y="671255"/>
                  </a:cubicBezTo>
                  <a:cubicBezTo>
                    <a:pt x="1814267" y="668908"/>
                    <a:pt x="1830696" y="668908"/>
                    <a:pt x="1849473" y="666561"/>
                  </a:cubicBezTo>
                  <a:cubicBezTo>
                    <a:pt x="1858861" y="666561"/>
                    <a:pt x="1870596" y="664214"/>
                    <a:pt x="1879984" y="664214"/>
                  </a:cubicBezTo>
                  <a:cubicBezTo>
                    <a:pt x="1898761" y="664214"/>
                    <a:pt x="1919884" y="661867"/>
                    <a:pt x="1938660" y="661867"/>
                  </a:cubicBezTo>
                  <a:cubicBezTo>
                    <a:pt x="1948049" y="661867"/>
                    <a:pt x="1957437" y="661867"/>
                    <a:pt x="1966825" y="659520"/>
                  </a:cubicBezTo>
                  <a:cubicBezTo>
                    <a:pt x="1994989" y="659520"/>
                    <a:pt x="2023154" y="657173"/>
                    <a:pt x="2053666" y="657173"/>
                  </a:cubicBezTo>
                  <a:cubicBezTo>
                    <a:pt x="2079483" y="657173"/>
                    <a:pt x="2107648" y="657173"/>
                    <a:pt x="2135812" y="657173"/>
                  </a:cubicBezTo>
                  <a:cubicBezTo>
                    <a:pt x="2149895" y="657173"/>
                    <a:pt x="2166324" y="659520"/>
                    <a:pt x="2180406" y="659520"/>
                  </a:cubicBezTo>
                  <a:cubicBezTo>
                    <a:pt x="2185100" y="659520"/>
                    <a:pt x="2192141" y="659520"/>
                    <a:pt x="2196835" y="659520"/>
                  </a:cubicBezTo>
                  <a:cubicBezTo>
                    <a:pt x="2196835" y="666561"/>
                    <a:pt x="2201530" y="673602"/>
                    <a:pt x="2206224" y="675949"/>
                  </a:cubicBezTo>
                  <a:cubicBezTo>
                    <a:pt x="2206224" y="678296"/>
                    <a:pt x="2203877" y="678296"/>
                    <a:pt x="2203877" y="680643"/>
                  </a:cubicBezTo>
                  <a:cubicBezTo>
                    <a:pt x="2199183" y="690032"/>
                    <a:pt x="2194488" y="699420"/>
                    <a:pt x="2189794" y="708808"/>
                  </a:cubicBezTo>
                  <a:cubicBezTo>
                    <a:pt x="2185100" y="715849"/>
                    <a:pt x="2182753" y="722890"/>
                    <a:pt x="2178059" y="732279"/>
                  </a:cubicBezTo>
                  <a:cubicBezTo>
                    <a:pt x="2173365" y="741667"/>
                    <a:pt x="2168671" y="751055"/>
                    <a:pt x="2163977" y="760443"/>
                  </a:cubicBezTo>
                  <a:cubicBezTo>
                    <a:pt x="2159283" y="767484"/>
                    <a:pt x="2156936" y="774525"/>
                    <a:pt x="2152242" y="781566"/>
                  </a:cubicBezTo>
                  <a:cubicBezTo>
                    <a:pt x="2147548" y="790955"/>
                    <a:pt x="2142854" y="802690"/>
                    <a:pt x="2135812" y="812078"/>
                  </a:cubicBezTo>
                  <a:cubicBezTo>
                    <a:pt x="2131118" y="819119"/>
                    <a:pt x="2128771" y="826160"/>
                    <a:pt x="2124077" y="835549"/>
                  </a:cubicBezTo>
                  <a:cubicBezTo>
                    <a:pt x="2121730" y="840243"/>
                    <a:pt x="2119383" y="842590"/>
                    <a:pt x="2119383" y="847284"/>
                  </a:cubicBezTo>
                  <a:cubicBezTo>
                    <a:pt x="1955090" y="866060"/>
                    <a:pt x="1795491" y="894225"/>
                    <a:pt x="1638239" y="934125"/>
                  </a:cubicBezTo>
                  <a:cubicBezTo>
                    <a:pt x="1603033" y="943513"/>
                    <a:pt x="1565480" y="952901"/>
                    <a:pt x="1530274" y="964636"/>
                  </a:cubicBezTo>
                  <a:cubicBezTo>
                    <a:pt x="1523233" y="966983"/>
                    <a:pt x="1516192" y="969330"/>
                    <a:pt x="1509151" y="971677"/>
                  </a:cubicBezTo>
                  <a:cubicBezTo>
                    <a:pt x="1495069" y="941166"/>
                    <a:pt x="1480986" y="910654"/>
                    <a:pt x="1466904" y="882489"/>
                  </a:cubicBezTo>
                  <a:cubicBezTo>
                    <a:pt x="1466904" y="880142"/>
                    <a:pt x="1464557" y="880142"/>
                    <a:pt x="1464557" y="877795"/>
                  </a:cubicBezTo>
                  <a:cubicBezTo>
                    <a:pt x="1457516" y="863713"/>
                    <a:pt x="1450475" y="847284"/>
                    <a:pt x="1441087" y="833202"/>
                  </a:cubicBezTo>
                  <a:cubicBezTo>
                    <a:pt x="1455169" y="823813"/>
                    <a:pt x="1471598" y="816772"/>
                    <a:pt x="1485680" y="807384"/>
                  </a:cubicBezTo>
                  <a:cubicBezTo>
                    <a:pt x="1499763" y="800343"/>
                    <a:pt x="1516192" y="790955"/>
                    <a:pt x="1532621" y="781566"/>
                  </a:cubicBezTo>
                  <a:close/>
                  <a:moveTo>
                    <a:pt x="2246123" y="624314"/>
                  </a:moveTo>
                  <a:cubicBezTo>
                    <a:pt x="2250818" y="619620"/>
                    <a:pt x="2255512" y="614926"/>
                    <a:pt x="2260206" y="607885"/>
                  </a:cubicBezTo>
                  <a:cubicBezTo>
                    <a:pt x="2264900" y="600844"/>
                    <a:pt x="2271941" y="596150"/>
                    <a:pt x="2276635" y="589109"/>
                  </a:cubicBezTo>
                  <a:cubicBezTo>
                    <a:pt x="2281329" y="584415"/>
                    <a:pt x="2286023" y="579720"/>
                    <a:pt x="2290717" y="575026"/>
                  </a:cubicBezTo>
                  <a:cubicBezTo>
                    <a:pt x="2295412" y="567985"/>
                    <a:pt x="2302453" y="563291"/>
                    <a:pt x="2307147" y="556250"/>
                  </a:cubicBezTo>
                  <a:cubicBezTo>
                    <a:pt x="2311841" y="551556"/>
                    <a:pt x="2316535" y="546862"/>
                    <a:pt x="2321229" y="542168"/>
                  </a:cubicBezTo>
                  <a:cubicBezTo>
                    <a:pt x="2325923" y="535127"/>
                    <a:pt x="2332964" y="530433"/>
                    <a:pt x="2337658" y="525738"/>
                  </a:cubicBezTo>
                  <a:cubicBezTo>
                    <a:pt x="2342352" y="521044"/>
                    <a:pt x="2347047" y="516350"/>
                    <a:pt x="2351741" y="511656"/>
                  </a:cubicBezTo>
                  <a:cubicBezTo>
                    <a:pt x="2356435" y="506962"/>
                    <a:pt x="2363476" y="499921"/>
                    <a:pt x="2368170" y="495227"/>
                  </a:cubicBezTo>
                  <a:cubicBezTo>
                    <a:pt x="2372864" y="490533"/>
                    <a:pt x="2377558" y="485839"/>
                    <a:pt x="2382252" y="481145"/>
                  </a:cubicBezTo>
                  <a:cubicBezTo>
                    <a:pt x="2386946" y="476450"/>
                    <a:pt x="2393987" y="469409"/>
                    <a:pt x="2398681" y="464715"/>
                  </a:cubicBezTo>
                  <a:cubicBezTo>
                    <a:pt x="2403376" y="460021"/>
                    <a:pt x="2408070" y="455327"/>
                    <a:pt x="2412764" y="450633"/>
                  </a:cubicBezTo>
                  <a:cubicBezTo>
                    <a:pt x="2417458" y="445939"/>
                    <a:pt x="2424499" y="441245"/>
                    <a:pt x="2429193" y="436551"/>
                  </a:cubicBezTo>
                  <a:cubicBezTo>
                    <a:pt x="2433887" y="431857"/>
                    <a:pt x="2438581" y="429510"/>
                    <a:pt x="2440928" y="424815"/>
                  </a:cubicBezTo>
                  <a:cubicBezTo>
                    <a:pt x="2443275" y="424815"/>
                    <a:pt x="2445622" y="424815"/>
                    <a:pt x="2447970" y="422468"/>
                  </a:cubicBezTo>
                  <a:cubicBezTo>
                    <a:pt x="2450317" y="431857"/>
                    <a:pt x="2457358" y="436551"/>
                    <a:pt x="2466746" y="436551"/>
                  </a:cubicBezTo>
                  <a:cubicBezTo>
                    <a:pt x="2473787" y="436551"/>
                    <a:pt x="2480828" y="431857"/>
                    <a:pt x="2485522" y="424815"/>
                  </a:cubicBezTo>
                  <a:cubicBezTo>
                    <a:pt x="2523075" y="443592"/>
                    <a:pt x="2560628" y="462368"/>
                    <a:pt x="2598180" y="481145"/>
                  </a:cubicBezTo>
                  <a:cubicBezTo>
                    <a:pt x="2593486" y="483492"/>
                    <a:pt x="2591139" y="483492"/>
                    <a:pt x="2586445" y="485839"/>
                  </a:cubicBezTo>
                  <a:cubicBezTo>
                    <a:pt x="2577057" y="490533"/>
                    <a:pt x="2565322" y="492880"/>
                    <a:pt x="2555934" y="497574"/>
                  </a:cubicBezTo>
                  <a:cubicBezTo>
                    <a:pt x="2548892" y="499921"/>
                    <a:pt x="2541851" y="502268"/>
                    <a:pt x="2537157" y="504615"/>
                  </a:cubicBezTo>
                  <a:cubicBezTo>
                    <a:pt x="2527769" y="509309"/>
                    <a:pt x="2518381" y="511656"/>
                    <a:pt x="2508993" y="516350"/>
                  </a:cubicBezTo>
                  <a:cubicBezTo>
                    <a:pt x="2501952" y="518697"/>
                    <a:pt x="2494910" y="521044"/>
                    <a:pt x="2487869" y="525738"/>
                  </a:cubicBezTo>
                  <a:cubicBezTo>
                    <a:pt x="2478481" y="530433"/>
                    <a:pt x="2469093" y="532780"/>
                    <a:pt x="2459705" y="537474"/>
                  </a:cubicBezTo>
                  <a:cubicBezTo>
                    <a:pt x="2452664" y="539821"/>
                    <a:pt x="2445622" y="544515"/>
                    <a:pt x="2438581" y="546862"/>
                  </a:cubicBezTo>
                  <a:cubicBezTo>
                    <a:pt x="2429193" y="551556"/>
                    <a:pt x="2419805" y="553903"/>
                    <a:pt x="2410417" y="558597"/>
                  </a:cubicBezTo>
                  <a:cubicBezTo>
                    <a:pt x="2403376" y="560944"/>
                    <a:pt x="2396334" y="565638"/>
                    <a:pt x="2389293" y="567985"/>
                  </a:cubicBezTo>
                  <a:cubicBezTo>
                    <a:pt x="2379905" y="572679"/>
                    <a:pt x="2370517" y="577373"/>
                    <a:pt x="2361129" y="579720"/>
                  </a:cubicBezTo>
                  <a:cubicBezTo>
                    <a:pt x="2354088" y="582068"/>
                    <a:pt x="2347047" y="586762"/>
                    <a:pt x="2340005" y="591456"/>
                  </a:cubicBezTo>
                  <a:cubicBezTo>
                    <a:pt x="2330617" y="596150"/>
                    <a:pt x="2321229" y="600844"/>
                    <a:pt x="2311841" y="605538"/>
                  </a:cubicBezTo>
                  <a:cubicBezTo>
                    <a:pt x="2304800" y="610232"/>
                    <a:pt x="2297759" y="612579"/>
                    <a:pt x="2290717" y="617273"/>
                  </a:cubicBezTo>
                  <a:cubicBezTo>
                    <a:pt x="2281329" y="621967"/>
                    <a:pt x="2271941" y="626661"/>
                    <a:pt x="2262553" y="631355"/>
                  </a:cubicBezTo>
                  <a:cubicBezTo>
                    <a:pt x="2255512" y="636050"/>
                    <a:pt x="2248471" y="638397"/>
                    <a:pt x="2241429" y="643091"/>
                  </a:cubicBezTo>
                  <a:cubicBezTo>
                    <a:pt x="2236735" y="645438"/>
                    <a:pt x="2234388" y="647785"/>
                    <a:pt x="2229694" y="650132"/>
                  </a:cubicBezTo>
                  <a:cubicBezTo>
                    <a:pt x="2229694" y="647785"/>
                    <a:pt x="2227347" y="647785"/>
                    <a:pt x="2227347" y="645438"/>
                  </a:cubicBezTo>
                  <a:cubicBezTo>
                    <a:pt x="2227347" y="645438"/>
                    <a:pt x="2229694" y="643091"/>
                    <a:pt x="2229694" y="643091"/>
                  </a:cubicBezTo>
                  <a:cubicBezTo>
                    <a:pt x="2236735" y="638397"/>
                    <a:pt x="2241429" y="631355"/>
                    <a:pt x="2246123" y="624314"/>
                  </a:cubicBezTo>
                  <a:close/>
                  <a:moveTo>
                    <a:pt x="2447970" y="422468"/>
                  </a:moveTo>
                  <a:cubicBezTo>
                    <a:pt x="2447970" y="422468"/>
                    <a:pt x="2445622" y="422468"/>
                    <a:pt x="2445622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lose/>
                  <a:moveTo>
                    <a:pt x="2682674" y="532780"/>
                  </a:moveTo>
                  <a:cubicBezTo>
                    <a:pt x="2692062" y="537474"/>
                    <a:pt x="2701450" y="544515"/>
                    <a:pt x="2710839" y="549209"/>
                  </a:cubicBezTo>
                  <a:cubicBezTo>
                    <a:pt x="2715533" y="551556"/>
                    <a:pt x="2722574" y="556250"/>
                    <a:pt x="2727268" y="558597"/>
                  </a:cubicBezTo>
                  <a:cubicBezTo>
                    <a:pt x="2734309" y="563291"/>
                    <a:pt x="2743697" y="567985"/>
                    <a:pt x="2750738" y="572679"/>
                  </a:cubicBezTo>
                  <a:cubicBezTo>
                    <a:pt x="2757780" y="577373"/>
                    <a:pt x="2764821" y="582068"/>
                    <a:pt x="2771862" y="584415"/>
                  </a:cubicBezTo>
                  <a:cubicBezTo>
                    <a:pt x="2778903" y="589109"/>
                    <a:pt x="2785944" y="593803"/>
                    <a:pt x="2792985" y="598497"/>
                  </a:cubicBezTo>
                  <a:cubicBezTo>
                    <a:pt x="2800027" y="603191"/>
                    <a:pt x="2809415" y="607885"/>
                    <a:pt x="2816456" y="612579"/>
                  </a:cubicBezTo>
                  <a:cubicBezTo>
                    <a:pt x="2823497" y="617273"/>
                    <a:pt x="2830538" y="621967"/>
                    <a:pt x="2835232" y="626661"/>
                  </a:cubicBezTo>
                  <a:cubicBezTo>
                    <a:pt x="2844620" y="631355"/>
                    <a:pt x="2851661" y="638397"/>
                    <a:pt x="2861050" y="643091"/>
                  </a:cubicBezTo>
                  <a:cubicBezTo>
                    <a:pt x="2868091" y="647785"/>
                    <a:pt x="2872785" y="652479"/>
                    <a:pt x="2879826" y="654826"/>
                  </a:cubicBezTo>
                  <a:cubicBezTo>
                    <a:pt x="2889214" y="661867"/>
                    <a:pt x="2898602" y="666561"/>
                    <a:pt x="2905644" y="673602"/>
                  </a:cubicBezTo>
                  <a:cubicBezTo>
                    <a:pt x="2910338" y="678296"/>
                    <a:pt x="2917379" y="682991"/>
                    <a:pt x="2922073" y="685338"/>
                  </a:cubicBezTo>
                  <a:cubicBezTo>
                    <a:pt x="2931461" y="692379"/>
                    <a:pt x="2940849" y="699420"/>
                    <a:pt x="2950237" y="704114"/>
                  </a:cubicBezTo>
                  <a:cubicBezTo>
                    <a:pt x="2954932" y="706461"/>
                    <a:pt x="2959626" y="711155"/>
                    <a:pt x="2964320" y="713502"/>
                  </a:cubicBezTo>
                  <a:cubicBezTo>
                    <a:pt x="2961973" y="758096"/>
                    <a:pt x="2961973" y="802690"/>
                    <a:pt x="2959626" y="849631"/>
                  </a:cubicBezTo>
                  <a:cubicBezTo>
                    <a:pt x="2950237" y="849631"/>
                    <a:pt x="2940849" y="847284"/>
                    <a:pt x="2931461" y="847284"/>
                  </a:cubicBezTo>
                  <a:cubicBezTo>
                    <a:pt x="2915032" y="844937"/>
                    <a:pt x="2898602" y="844937"/>
                    <a:pt x="2882173" y="842590"/>
                  </a:cubicBezTo>
                  <a:cubicBezTo>
                    <a:pt x="2870438" y="842590"/>
                    <a:pt x="2861050" y="840243"/>
                    <a:pt x="2849314" y="840243"/>
                  </a:cubicBezTo>
                  <a:cubicBezTo>
                    <a:pt x="2832885" y="837896"/>
                    <a:pt x="2816456" y="837896"/>
                    <a:pt x="2800027" y="835549"/>
                  </a:cubicBezTo>
                  <a:cubicBezTo>
                    <a:pt x="2788291" y="835549"/>
                    <a:pt x="2778903" y="833202"/>
                    <a:pt x="2767168" y="833202"/>
                  </a:cubicBezTo>
                  <a:cubicBezTo>
                    <a:pt x="2750738" y="833202"/>
                    <a:pt x="2734309" y="830854"/>
                    <a:pt x="2717880" y="830854"/>
                  </a:cubicBezTo>
                  <a:cubicBezTo>
                    <a:pt x="2708492" y="830854"/>
                    <a:pt x="2696756" y="828507"/>
                    <a:pt x="2685021" y="828507"/>
                  </a:cubicBezTo>
                  <a:cubicBezTo>
                    <a:pt x="2666245" y="828507"/>
                    <a:pt x="2649816" y="826160"/>
                    <a:pt x="2631039" y="826160"/>
                  </a:cubicBezTo>
                  <a:cubicBezTo>
                    <a:pt x="2621651" y="826160"/>
                    <a:pt x="2612263" y="826160"/>
                    <a:pt x="2602875" y="826160"/>
                  </a:cubicBezTo>
                  <a:cubicBezTo>
                    <a:pt x="2574710" y="826160"/>
                    <a:pt x="2548892" y="826160"/>
                    <a:pt x="2520728" y="826160"/>
                  </a:cubicBezTo>
                  <a:cubicBezTo>
                    <a:pt x="2462052" y="826160"/>
                    <a:pt x="2403376" y="828507"/>
                    <a:pt x="2344699" y="830854"/>
                  </a:cubicBezTo>
                  <a:cubicBezTo>
                    <a:pt x="2340005" y="826160"/>
                    <a:pt x="2337658" y="821466"/>
                    <a:pt x="2332964" y="814425"/>
                  </a:cubicBezTo>
                  <a:cubicBezTo>
                    <a:pt x="2328270" y="807384"/>
                    <a:pt x="2323576" y="800343"/>
                    <a:pt x="2316535" y="793302"/>
                  </a:cubicBezTo>
                  <a:cubicBezTo>
                    <a:pt x="2309494" y="781566"/>
                    <a:pt x="2300106" y="772178"/>
                    <a:pt x="2293064" y="760443"/>
                  </a:cubicBezTo>
                  <a:cubicBezTo>
                    <a:pt x="2286023" y="751055"/>
                    <a:pt x="2278982" y="741667"/>
                    <a:pt x="2271941" y="732279"/>
                  </a:cubicBezTo>
                  <a:cubicBezTo>
                    <a:pt x="2267247" y="725237"/>
                    <a:pt x="2260206" y="715849"/>
                    <a:pt x="2255512" y="708808"/>
                  </a:cubicBezTo>
                  <a:cubicBezTo>
                    <a:pt x="2246123" y="697073"/>
                    <a:pt x="2236735" y="685338"/>
                    <a:pt x="2229694" y="673602"/>
                  </a:cubicBezTo>
                  <a:cubicBezTo>
                    <a:pt x="2229694" y="673602"/>
                    <a:pt x="2229694" y="673602"/>
                    <a:pt x="2229694" y="671255"/>
                  </a:cubicBezTo>
                  <a:cubicBezTo>
                    <a:pt x="2234388" y="666561"/>
                    <a:pt x="2236735" y="661867"/>
                    <a:pt x="2236735" y="654826"/>
                  </a:cubicBezTo>
                  <a:cubicBezTo>
                    <a:pt x="2236735" y="652479"/>
                    <a:pt x="2236735" y="647785"/>
                    <a:pt x="2234388" y="645438"/>
                  </a:cubicBezTo>
                  <a:cubicBezTo>
                    <a:pt x="2246123" y="638397"/>
                    <a:pt x="2255512" y="633703"/>
                    <a:pt x="2267247" y="626661"/>
                  </a:cubicBezTo>
                  <a:cubicBezTo>
                    <a:pt x="2271941" y="624314"/>
                    <a:pt x="2276635" y="621967"/>
                    <a:pt x="2278982" y="619620"/>
                  </a:cubicBezTo>
                  <a:cubicBezTo>
                    <a:pt x="2290717" y="612579"/>
                    <a:pt x="2302453" y="607885"/>
                    <a:pt x="2314188" y="600844"/>
                  </a:cubicBezTo>
                  <a:cubicBezTo>
                    <a:pt x="2318882" y="598497"/>
                    <a:pt x="2325923" y="596150"/>
                    <a:pt x="2330617" y="591456"/>
                  </a:cubicBezTo>
                  <a:cubicBezTo>
                    <a:pt x="2342352" y="586762"/>
                    <a:pt x="2351741" y="579720"/>
                    <a:pt x="2363476" y="575026"/>
                  </a:cubicBezTo>
                  <a:cubicBezTo>
                    <a:pt x="2368170" y="572679"/>
                    <a:pt x="2375211" y="570332"/>
                    <a:pt x="2379905" y="567985"/>
                  </a:cubicBezTo>
                  <a:cubicBezTo>
                    <a:pt x="2391640" y="563291"/>
                    <a:pt x="2401029" y="558597"/>
                    <a:pt x="2412764" y="553903"/>
                  </a:cubicBezTo>
                  <a:cubicBezTo>
                    <a:pt x="2419805" y="551556"/>
                    <a:pt x="2424499" y="549209"/>
                    <a:pt x="2431540" y="546862"/>
                  </a:cubicBezTo>
                  <a:cubicBezTo>
                    <a:pt x="2440928" y="542168"/>
                    <a:pt x="2452664" y="537474"/>
                    <a:pt x="2462052" y="532780"/>
                  </a:cubicBezTo>
                  <a:cubicBezTo>
                    <a:pt x="2466746" y="530433"/>
                    <a:pt x="2469093" y="530433"/>
                    <a:pt x="2473787" y="528085"/>
                  </a:cubicBezTo>
                  <a:cubicBezTo>
                    <a:pt x="2485522" y="523391"/>
                    <a:pt x="2497258" y="518697"/>
                    <a:pt x="2508993" y="514003"/>
                  </a:cubicBezTo>
                  <a:cubicBezTo>
                    <a:pt x="2513687" y="511656"/>
                    <a:pt x="2520728" y="509309"/>
                    <a:pt x="2525422" y="506962"/>
                  </a:cubicBezTo>
                  <a:cubicBezTo>
                    <a:pt x="2544198" y="499921"/>
                    <a:pt x="2562975" y="492880"/>
                    <a:pt x="2581751" y="485839"/>
                  </a:cubicBezTo>
                  <a:cubicBezTo>
                    <a:pt x="2588792" y="483492"/>
                    <a:pt x="2593486" y="481145"/>
                    <a:pt x="2600528" y="478797"/>
                  </a:cubicBezTo>
                  <a:cubicBezTo>
                    <a:pt x="2623998" y="492880"/>
                    <a:pt x="2649816" y="504615"/>
                    <a:pt x="2673286" y="518697"/>
                  </a:cubicBezTo>
                  <a:cubicBezTo>
                    <a:pt x="2675633" y="530433"/>
                    <a:pt x="2677980" y="530433"/>
                    <a:pt x="2682674" y="532780"/>
                  </a:cubicBezTo>
                  <a:close/>
                  <a:moveTo>
                    <a:pt x="2992484" y="744014"/>
                  </a:moveTo>
                  <a:cubicBezTo>
                    <a:pt x="2997178" y="748708"/>
                    <a:pt x="3001872" y="751055"/>
                    <a:pt x="3008914" y="755749"/>
                  </a:cubicBezTo>
                  <a:cubicBezTo>
                    <a:pt x="3018302" y="762790"/>
                    <a:pt x="3027690" y="769831"/>
                    <a:pt x="3037078" y="779219"/>
                  </a:cubicBezTo>
                  <a:cubicBezTo>
                    <a:pt x="3041772" y="783914"/>
                    <a:pt x="3046466" y="786261"/>
                    <a:pt x="3053508" y="790955"/>
                  </a:cubicBezTo>
                  <a:cubicBezTo>
                    <a:pt x="3062896" y="797996"/>
                    <a:pt x="3072284" y="807384"/>
                    <a:pt x="3084019" y="814425"/>
                  </a:cubicBezTo>
                  <a:cubicBezTo>
                    <a:pt x="3088713" y="819119"/>
                    <a:pt x="3093407" y="821466"/>
                    <a:pt x="3098101" y="826160"/>
                  </a:cubicBezTo>
                  <a:cubicBezTo>
                    <a:pt x="3107489" y="833202"/>
                    <a:pt x="3119225" y="842590"/>
                    <a:pt x="3128613" y="851978"/>
                  </a:cubicBezTo>
                  <a:cubicBezTo>
                    <a:pt x="3133307" y="856672"/>
                    <a:pt x="3138001" y="861366"/>
                    <a:pt x="3145042" y="863713"/>
                  </a:cubicBezTo>
                  <a:cubicBezTo>
                    <a:pt x="3149736" y="868407"/>
                    <a:pt x="3154430" y="873101"/>
                    <a:pt x="3161472" y="877795"/>
                  </a:cubicBezTo>
                  <a:cubicBezTo>
                    <a:pt x="3159125" y="880142"/>
                    <a:pt x="3159125" y="882489"/>
                    <a:pt x="3156778" y="884836"/>
                  </a:cubicBezTo>
                  <a:cubicBezTo>
                    <a:pt x="3149736" y="882489"/>
                    <a:pt x="3140348" y="882489"/>
                    <a:pt x="3133307" y="880142"/>
                  </a:cubicBezTo>
                  <a:cubicBezTo>
                    <a:pt x="3119225" y="877795"/>
                    <a:pt x="3107489" y="875448"/>
                    <a:pt x="3093407" y="873101"/>
                  </a:cubicBezTo>
                  <a:cubicBezTo>
                    <a:pt x="3079325" y="870754"/>
                    <a:pt x="3062896" y="868407"/>
                    <a:pt x="3048813" y="866060"/>
                  </a:cubicBezTo>
                  <a:cubicBezTo>
                    <a:pt x="3037078" y="863713"/>
                    <a:pt x="3025343" y="861366"/>
                    <a:pt x="3013608" y="861366"/>
                  </a:cubicBezTo>
                  <a:cubicBezTo>
                    <a:pt x="2997178" y="859019"/>
                    <a:pt x="2983096" y="856672"/>
                    <a:pt x="2966667" y="856672"/>
                  </a:cubicBezTo>
                  <a:cubicBezTo>
                    <a:pt x="2964320" y="856672"/>
                    <a:pt x="2964320" y="856672"/>
                    <a:pt x="2961973" y="856672"/>
                  </a:cubicBezTo>
                  <a:cubicBezTo>
                    <a:pt x="2961973" y="851978"/>
                    <a:pt x="2961973" y="847284"/>
                    <a:pt x="2961973" y="842590"/>
                  </a:cubicBezTo>
                  <a:cubicBezTo>
                    <a:pt x="2961973" y="833202"/>
                    <a:pt x="2961973" y="826160"/>
                    <a:pt x="2961973" y="816772"/>
                  </a:cubicBezTo>
                  <a:cubicBezTo>
                    <a:pt x="2961973" y="812078"/>
                    <a:pt x="2961973" y="805037"/>
                    <a:pt x="2961973" y="800343"/>
                  </a:cubicBezTo>
                  <a:cubicBezTo>
                    <a:pt x="2961973" y="788608"/>
                    <a:pt x="2961973" y="774525"/>
                    <a:pt x="2961973" y="762790"/>
                  </a:cubicBezTo>
                  <a:cubicBezTo>
                    <a:pt x="2961973" y="760443"/>
                    <a:pt x="2961973" y="760443"/>
                    <a:pt x="2961973" y="758096"/>
                  </a:cubicBezTo>
                  <a:cubicBezTo>
                    <a:pt x="2961973" y="746361"/>
                    <a:pt x="2961973" y="734626"/>
                    <a:pt x="2964320" y="722890"/>
                  </a:cubicBezTo>
                  <a:cubicBezTo>
                    <a:pt x="2964320" y="722890"/>
                    <a:pt x="2964320" y="722890"/>
                    <a:pt x="2964320" y="722890"/>
                  </a:cubicBezTo>
                  <a:cubicBezTo>
                    <a:pt x="2973708" y="727584"/>
                    <a:pt x="2983096" y="734626"/>
                    <a:pt x="2992484" y="744014"/>
                  </a:cubicBezTo>
                  <a:close/>
                  <a:moveTo>
                    <a:pt x="3497099" y="1537315"/>
                  </a:moveTo>
                  <a:cubicBezTo>
                    <a:pt x="3506487" y="1558439"/>
                    <a:pt x="3513528" y="1579562"/>
                    <a:pt x="3522917" y="1598339"/>
                  </a:cubicBezTo>
                  <a:cubicBezTo>
                    <a:pt x="3515876" y="1600686"/>
                    <a:pt x="3511182" y="1607727"/>
                    <a:pt x="3511182" y="1617115"/>
                  </a:cubicBezTo>
                  <a:cubicBezTo>
                    <a:pt x="3511182" y="1619462"/>
                    <a:pt x="3511182" y="1621809"/>
                    <a:pt x="3511182" y="1621809"/>
                  </a:cubicBezTo>
                  <a:cubicBezTo>
                    <a:pt x="3511182" y="1621809"/>
                    <a:pt x="3508834" y="1621809"/>
                    <a:pt x="3508834" y="1621809"/>
                  </a:cubicBezTo>
                  <a:cubicBezTo>
                    <a:pt x="3494752" y="1626503"/>
                    <a:pt x="3480670" y="1631197"/>
                    <a:pt x="3466588" y="1635891"/>
                  </a:cubicBezTo>
                  <a:cubicBezTo>
                    <a:pt x="3454852" y="1640586"/>
                    <a:pt x="3443117" y="1645280"/>
                    <a:pt x="3433729" y="1647627"/>
                  </a:cubicBezTo>
                  <a:cubicBezTo>
                    <a:pt x="3424341" y="1652321"/>
                    <a:pt x="3412605" y="1654668"/>
                    <a:pt x="3403217" y="1659362"/>
                  </a:cubicBezTo>
                  <a:cubicBezTo>
                    <a:pt x="3384441" y="1666403"/>
                    <a:pt x="3365664" y="1673444"/>
                    <a:pt x="3344541" y="1682832"/>
                  </a:cubicBezTo>
                  <a:cubicBezTo>
                    <a:pt x="3342194" y="1685179"/>
                    <a:pt x="3339847" y="1685179"/>
                    <a:pt x="3335153" y="1685179"/>
                  </a:cubicBezTo>
                  <a:cubicBezTo>
                    <a:pt x="3267089" y="1713344"/>
                    <a:pt x="3199024" y="1746203"/>
                    <a:pt x="3126266" y="1781408"/>
                  </a:cubicBezTo>
                  <a:cubicBezTo>
                    <a:pt x="3123919" y="1783755"/>
                    <a:pt x="3121572" y="1783755"/>
                    <a:pt x="3116878" y="1786102"/>
                  </a:cubicBezTo>
                  <a:cubicBezTo>
                    <a:pt x="3095754" y="1797838"/>
                    <a:pt x="3074631" y="1807226"/>
                    <a:pt x="3053508" y="1818961"/>
                  </a:cubicBezTo>
                  <a:cubicBezTo>
                    <a:pt x="3048813" y="1821308"/>
                    <a:pt x="3044119" y="1823655"/>
                    <a:pt x="3037078" y="1828349"/>
                  </a:cubicBezTo>
                  <a:cubicBezTo>
                    <a:pt x="3022996" y="1835390"/>
                    <a:pt x="3008914" y="1842432"/>
                    <a:pt x="2994831" y="1851820"/>
                  </a:cubicBezTo>
                  <a:cubicBezTo>
                    <a:pt x="2990137" y="1844779"/>
                    <a:pt x="2985443" y="1842432"/>
                    <a:pt x="2978402" y="1842432"/>
                  </a:cubicBezTo>
                  <a:cubicBezTo>
                    <a:pt x="2978402" y="1842432"/>
                    <a:pt x="2978402" y="1842432"/>
                    <a:pt x="2978402" y="1842432"/>
                  </a:cubicBezTo>
                  <a:cubicBezTo>
                    <a:pt x="2976055" y="1776714"/>
                    <a:pt x="2971361" y="1713344"/>
                    <a:pt x="2969014" y="1649974"/>
                  </a:cubicBezTo>
                  <a:cubicBezTo>
                    <a:pt x="2969014" y="1647627"/>
                    <a:pt x="2969014" y="1647627"/>
                    <a:pt x="2969014" y="1645280"/>
                  </a:cubicBezTo>
                  <a:cubicBezTo>
                    <a:pt x="2969014" y="1614768"/>
                    <a:pt x="2966667" y="1586603"/>
                    <a:pt x="2966667" y="1558439"/>
                  </a:cubicBezTo>
                  <a:cubicBezTo>
                    <a:pt x="2966667" y="1551398"/>
                    <a:pt x="2966667" y="1544357"/>
                    <a:pt x="2966667" y="1539662"/>
                  </a:cubicBezTo>
                  <a:cubicBezTo>
                    <a:pt x="2966667" y="1509151"/>
                    <a:pt x="2964320" y="1476292"/>
                    <a:pt x="2964320" y="1445781"/>
                  </a:cubicBezTo>
                  <a:cubicBezTo>
                    <a:pt x="2964320" y="1441087"/>
                    <a:pt x="2964320" y="1436392"/>
                    <a:pt x="2964320" y="1434045"/>
                  </a:cubicBezTo>
                  <a:cubicBezTo>
                    <a:pt x="2961973" y="1365981"/>
                    <a:pt x="2961973" y="1300264"/>
                    <a:pt x="2959626" y="1234546"/>
                  </a:cubicBezTo>
                  <a:cubicBezTo>
                    <a:pt x="2959626" y="1232199"/>
                    <a:pt x="2959626" y="1227505"/>
                    <a:pt x="2959626" y="1225158"/>
                  </a:cubicBezTo>
                  <a:cubicBezTo>
                    <a:pt x="2959626" y="1164135"/>
                    <a:pt x="2959626" y="1103112"/>
                    <a:pt x="2959626" y="1042089"/>
                  </a:cubicBezTo>
                  <a:cubicBezTo>
                    <a:pt x="2971361" y="1042089"/>
                    <a:pt x="2978402" y="1032700"/>
                    <a:pt x="2978402" y="1020965"/>
                  </a:cubicBezTo>
                  <a:cubicBezTo>
                    <a:pt x="2978402" y="1009230"/>
                    <a:pt x="2969014" y="1002189"/>
                    <a:pt x="2959626" y="999842"/>
                  </a:cubicBezTo>
                  <a:cubicBezTo>
                    <a:pt x="2959626" y="990454"/>
                    <a:pt x="2959626" y="981065"/>
                    <a:pt x="2959626" y="974024"/>
                  </a:cubicBezTo>
                  <a:cubicBezTo>
                    <a:pt x="2959626" y="969330"/>
                    <a:pt x="2959626" y="966983"/>
                    <a:pt x="2959626" y="962289"/>
                  </a:cubicBezTo>
                  <a:cubicBezTo>
                    <a:pt x="2959626" y="950554"/>
                    <a:pt x="2959626" y="938819"/>
                    <a:pt x="2959626" y="927083"/>
                  </a:cubicBezTo>
                  <a:cubicBezTo>
                    <a:pt x="2959626" y="920042"/>
                    <a:pt x="2959626" y="915348"/>
                    <a:pt x="2959626" y="908307"/>
                  </a:cubicBezTo>
                  <a:cubicBezTo>
                    <a:pt x="2959626" y="898919"/>
                    <a:pt x="2959626" y="889531"/>
                    <a:pt x="2959626" y="882489"/>
                  </a:cubicBezTo>
                  <a:cubicBezTo>
                    <a:pt x="2959626" y="877795"/>
                    <a:pt x="2959626" y="875448"/>
                    <a:pt x="2959626" y="870754"/>
                  </a:cubicBezTo>
                  <a:cubicBezTo>
                    <a:pt x="3025343" y="873101"/>
                    <a:pt x="3091060" y="877795"/>
                    <a:pt x="3154430" y="884836"/>
                  </a:cubicBezTo>
                  <a:cubicBezTo>
                    <a:pt x="3154430" y="884836"/>
                    <a:pt x="3154430" y="884836"/>
                    <a:pt x="3154430" y="884836"/>
                  </a:cubicBezTo>
                  <a:cubicBezTo>
                    <a:pt x="3154430" y="896572"/>
                    <a:pt x="3163819" y="905960"/>
                    <a:pt x="3175554" y="905960"/>
                  </a:cubicBezTo>
                  <a:cubicBezTo>
                    <a:pt x="3184942" y="905960"/>
                    <a:pt x="3194330" y="898919"/>
                    <a:pt x="3194330" y="887184"/>
                  </a:cubicBezTo>
                  <a:cubicBezTo>
                    <a:pt x="3206066" y="887184"/>
                    <a:pt x="3217801" y="889531"/>
                    <a:pt x="3227189" y="889531"/>
                  </a:cubicBezTo>
                  <a:cubicBezTo>
                    <a:pt x="3283518" y="1020965"/>
                    <a:pt x="3339847" y="1157094"/>
                    <a:pt x="3398523" y="1295570"/>
                  </a:cubicBezTo>
                  <a:cubicBezTo>
                    <a:pt x="3431382" y="1377716"/>
                    <a:pt x="3464241" y="1457516"/>
                    <a:pt x="3497099" y="1537315"/>
                  </a:cubicBezTo>
                  <a:close/>
                  <a:moveTo>
                    <a:pt x="3464241" y="2492563"/>
                  </a:moveTo>
                  <a:cubicBezTo>
                    <a:pt x="3480670" y="2511340"/>
                    <a:pt x="3497099" y="2532463"/>
                    <a:pt x="3515876" y="2551240"/>
                  </a:cubicBezTo>
                  <a:cubicBezTo>
                    <a:pt x="3513528" y="2553587"/>
                    <a:pt x="3511182" y="2558281"/>
                    <a:pt x="3508834" y="2562975"/>
                  </a:cubicBezTo>
                  <a:cubicBezTo>
                    <a:pt x="3412605" y="2553587"/>
                    <a:pt x="3311683" y="2544198"/>
                    <a:pt x="3201371" y="2530116"/>
                  </a:cubicBezTo>
                  <a:cubicBezTo>
                    <a:pt x="3199024" y="2530116"/>
                    <a:pt x="3196677" y="2530116"/>
                    <a:pt x="3194330" y="2530116"/>
                  </a:cubicBezTo>
                  <a:cubicBezTo>
                    <a:pt x="3191983" y="2530116"/>
                    <a:pt x="3189636" y="2530116"/>
                    <a:pt x="3189636" y="2530116"/>
                  </a:cubicBezTo>
                  <a:cubicBezTo>
                    <a:pt x="3156778" y="2525422"/>
                    <a:pt x="3126266" y="2523075"/>
                    <a:pt x="3091060" y="2518381"/>
                  </a:cubicBezTo>
                  <a:cubicBezTo>
                    <a:pt x="3091060" y="2518381"/>
                    <a:pt x="3091060" y="2518381"/>
                    <a:pt x="3091060" y="2516034"/>
                  </a:cubicBezTo>
                  <a:cubicBezTo>
                    <a:pt x="3091060" y="2504299"/>
                    <a:pt x="3081672" y="2494910"/>
                    <a:pt x="3069937" y="2494910"/>
                  </a:cubicBezTo>
                  <a:cubicBezTo>
                    <a:pt x="3069937" y="2494910"/>
                    <a:pt x="3067590" y="2494910"/>
                    <a:pt x="3067590" y="2494910"/>
                  </a:cubicBezTo>
                  <a:cubicBezTo>
                    <a:pt x="3037078" y="2300106"/>
                    <a:pt x="3006567" y="2093565"/>
                    <a:pt x="2980749" y="1879984"/>
                  </a:cubicBezTo>
                  <a:cubicBezTo>
                    <a:pt x="2983096" y="1879984"/>
                    <a:pt x="2985443" y="1877637"/>
                    <a:pt x="2987790" y="1877637"/>
                  </a:cubicBezTo>
                  <a:cubicBezTo>
                    <a:pt x="3135654" y="2081830"/>
                    <a:pt x="3292906" y="2293064"/>
                    <a:pt x="3452505" y="2483175"/>
                  </a:cubicBezTo>
                  <a:cubicBezTo>
                    <a:pt x="3457200" y="2487869"/>
                    <a:pt x="3461894" y="2490216"/>
                    <a:pt x="3464241" y="2492563"/>
                  </a:cubicBezTo>
                  <a:close/>
                  <a:moveTo>
                    <a:pt x="3607410" y="2612263"/>
                  </a:moveTo>
                  <a:cubicBezTo>
                    <a:pt x="3659045" y="2640427"/>
                    <a:pt x="3710681" y="2663898"/>
                    <a:pt x="3757622" y="2687368"/>
                  </a:cubicBezTo>
                  <a:cubicBezTo>
                    <a:pt x="3764662" y="2689715"/>
                    <a:pt x="3769357" y="2692062"/>
                    <a:pt x="3776398" y="2696756"/>
                  </a:cubicBezTo>
                  <a:cubicBezTo>
                    <a:pt x="3795174" y="2703798"/>
                    <a:pt x="3811603" y="2713186"/>
                    <a:pt x="3828033" y="2720227"/>
                  </a:cubicBezTo>
                  <a:cubicBezTo>
                    <a:pt x="3835074" y="2722574"/>
                    <a:pt x="3844462" y="2727268"/>
                    <a:pt x="3851503" y="2729615"/>
                  </a:cubicBezTo>
                  <a:cubicBezTo>
                    <a:pt x="3865585" y="2736656"/>
                    <a:pt x="3882015" y="2741350"/>
                    <a:pt x="3896097" y="2748391"/>
                  </a:cubicBezTo>
                  <a:cubicBezTo>
                    <a:pt x="3905485" y="2753085"/>
                    <a:pt x="3914874" y="2755433"/>
                    <a:pt x="3924262" y="2757780"/>
                  </a:cubicBezTo>
                  <a:cubicBezTo>
                    <a:pt x="3938344" y="2762474"/>
                    <a:pt x="3950079" y="2767168"/>
                    <a:pt x="3964161" y="2771862"/>
                  </a:cubicBezTo>
                  <a:cubicBezTo>
                    <a:pt x="3973550" y="2774209"/>
                    <a:pt x="3982938" y="2778903"/>
                    <a:pt x="3992326" y="2781250"/>
                  </a:cubicBezTo>
                  <a:cubicBezTo>
                    <a:pt x="4004061" y="2785944"/>
                    <a:pt x="4015797" y="2788291"/>
                    <a:pt x="4027532" y="2792985"/>
                  </a:cubicBezTo>
                  <a:cubicBezTo>
                    <a:pt x="4036920" y="2795332"/>
                    <a:pt x="4046308" y="2797679"/>
                    <a:pt x="4058043" y="2800026"/>
                  </a:cubicBezTo>
                  <a:cubicBezTo>
                    <a:pt x="4062738" y="2802374"/>
                    <a:pt x="4067432" y="2802374"/>
                    <a:pt x="4072126" y="2804721"/>
                  </a:cubicBezTo>
                  <a:cubicBezTo>
                    <a:pt x="4072126" y="2807068"/>
                    <a:pt x="4072126" y="2807068"/>
                    <a:pt x="4072126" y="2809415"/>
                  </a:cubicBezTo>
                  <a:cubicBezTo>
                    <a:pt x="4072126" y="2814109"/>
                    <a:pt x="4074473" y="2816456"/>
                    <a:pt x="4074473" y="2818803"/>
                  </a:cubicBezTo>
                  <a:cubicBezTo>
                    <a:pt x="4046308" y="2835232"/>
                    <a:pt x="4018143" y="2854009"/>
                    <a:pt x="3989979" y="2870438"/>
                  </a:cubicBezTo>
                  <a:cubicBezTo>
                    <a:pt x="3943038" y="2900949"/>
                    <a:pt x="3893750" y="2929114"/>
                    <a:pt x="3846809" y="2959626"/>
                  </a:cubicBezTo>
                  <a:cubicBezTo>
                    <a:pt x="3823339" y="2973708"/>
                    <a:pt x="3802215" y="2987790"/>
                    <a:pt x="3778745" y="3001873"/>
                  </a:cubicBezTo>
                  <a:cubicBezTo>
                    <a:pt x="3774051" y="3004220"/>
                    <a:pt x="3769357" y="3008914"/>
                    <a:pt x="3764662" y="3011261"/>
                  </a:cubicBezTo>
                  <a:cubicBezTo>
                    <a:pt x="3734151" y="3030037"/>
                    <a:pt x="3703639" y="3048813"/>
                    <a:pt x="3673128" y="3067590"/>
                  </a:cubicBezTo>
                  <a:cubicBezTo>
                    <a:pt x="3666086" y="3072284"/>
                    <a:pt x="3659045" y="3074631"/>
                    <a:pt x="3654351" y="3079325"/>
                  </a:cubicBezTo>
                  <a:cubicBezTo>
                    <a:pt x="3623840" y="3098101"/>
                    <a:pt x="3595675" y="3114531"/>
                    <a:pt x="3565163" y="3133307"/>
                  </a:cubicBezTo>
                  <a:cubicBezTo>
                    <a:pt x="3560469" y="3135654"/>
                    <a:pt x="3553428" y="3140348"/>
                    <a:pt x="3548734" y="3142695"/>
                  </a:cubicBezTo>
                  <a:cubicBezTo>
                    <a:pt x="3518223" y="3161472"/>
                    <a:pt x="3487711" y="3180248"/>
                    <a:pt x="3454852" y="3199024"/>
                  </a:cubicBezTo>
                  <a:cubicBezTo>
                    <a:pt x="3447811" y="3201371"/>
                    <a:pt x="3443117" y="3206065"/>
                    <a:pt x="3436076" y="3208413"/>
                  </a:cubicBezTo>
                  <a:cubicBezTo>
                    <a:pt x="3405565" y="3227189"/>
                    <a:pt x="3372706" y="3245965"/>
                    <a:pt x="3342194" y="3262394"/>
                  </a:cubicBezTo>
                  <a:cubicBezTo>
                    <a:pt x="3337500" y="3264742"/>
                    <a:pt x="3332806" y="3267089"/>
                    <a:pt x="3330459" y="3269436"/>
                  </a:cubicBezTo>
                  <a:cubicBezTo>
                    <a:pt x="3297600" y="3288212"/>
                    <a:pt x="3262395" y="3306989"/>
                    <a:pt x="3227189" y="3328112"/>
                  </a:cubicBezTo>
                  <a:cubicBezTo>
                    <a:pt x="3222495" y="3330459"/>
                    <a:pt x="3215454" y="3332806"/>
                    <a:pt x="3210760" y="3337500"/>
                  </a:cubicBezTo>
                  <a:cubicBezTo>
                    <a:pt x="3182595" y="3353929"/>
                    <a:pt x="3154430" y="3368012"/>
                    <a:pt x="3126266" y="3384441"/>
                  </a:cubicBezTo>
                  <a:cubicBezTo>
                    <a:pt x="3123919" y="3382094"/>
                    <a:pt x="3121572" y="3379747"/>
                    <a:pt x="3119225" y="3377400"/>
                  </a:cubicBezTo>
                  <a:cubicBezTo>
                    <a:pt x="3147389" y="3318724"/>
                    <a:pt x="3177901" y="3255354"/>
                    <a:pt x="3208412" y="3194330"/>
                  </a:cubicBezTo>
                  <a:cubicBezTo>
                    <a:pt x="3217801" y="3175554"/>
                    <a:pt x="3227189" y="3156777"/>
                    <a:pt x="3236577" y="3138001"/>
                  </a:cubicBezTo>
                  <a:cubicBezTo>
                    <a:pt x="3243618" y="3121572"/>
                    <a:pt x="3250659" y="3107490"/>
                    <a:pt x="3260047" y="3091060"/>
                  </a:cubicBezTo>
                  <a:cubicBezTo>
                    <a:pt x="3271783" y="3065243"/>
                    <a:pt x="3285865" y="3041772"/>
                    <a:pt x="3297600" y="3015955"/>
                  </a:cubicBezTo>
                  <a:cubicBezTo>
                    <a:pt x="3302294" y="3006567"/>
                    <a:pt x="3306988" y="2997178"/>
                    <a:pt x="3311683" y="2987790"/>
                  </a:cubicBezTo>
                  <a:cubicBezTo>
                    <a:pt x="3328112" y="2954932"/>
                    <a:pt x="3344541" y="2919726"/>
                    <a:pt x="3363318" y="2886867"/>
                  </a:cubicBezTo>
                  <a:cubicBezTo>
                    <a:pt x="3363318" y="2884520"/>
                    <a:pt x="3365664" y="2884520"/>
                    <a:pt x="3365664" y="2882173"/>
                  </a:cubicBezTo>
                  <a:cubicBezTo>
                    <a:pt x="3400870" y="2811762"/>
                    <a:pt x="3438423" y="2743697"/>
                    <a:pt x="3473629" y="2675633"/>
                  </a:cubicBezTo>
                  <a:cubicBezTo>
                    <a:pt x="3487711" y="2647468"/>
                    <a:pt x="3504140" y="2621651"/>
                    <a:pt x="3518223" y="2593486"/>
                  </a:cubicBezTo>
                  <a:cubicBezTo>
                    <a:pt x="3518223" y="2591139"/>
                    <a:pt x="3520570" y="2591139"/>
                    <a:pt x="3520570" y="2588792"/>
                  </a:cubicBezTo>
                  <a:cubicBezTo>
                    <a:pt x="3522917" y="2591139"/>
                    <a:pt x="3525264" y="2591139"/>
                    <a:pt x="3529958" y="2591139"/>
                  </a:cubicBezTo>
                  <a:cubicBezTo>
                    <a:pt x="3536999" y="2591139"/>
                    <a:pt x="3544040" y="2586445"/>
                    <a:pt x="3546387" y="2581751"/>
                  </a:cubicBezTo>
                  <a:cubicBezTo>
                    <a:pt x="3565163" y="2593486"/>
                    <a:pt x="3583940" y="2602875"/>
                    <a:pt x="3602716" y="2612263"/>
                  </a:cubicBezTo>
                  <a:cubicBezTo>
                    <a:pt x="3605064" y="2609916"/>
                    <a:pt x="3605064" y="2609916"/>
                    <a:pt x="3607410" y="2612263"/>
                  </a:cubicBezTo>
                  <a:close/>
                  <a:moveTo>
                    <a:pt x="4130802" y="2823497"/>
                  </a:moveTo>
                  <a:cubicBezTo>
                    <a:pt x="4137843" y="2825844"/>
                    <a:pt x="4144884" y="2828191"/>
                    <a:pt x="4151925" y="2830538"/>
                  </a:cubicBezTo>
                  <a:cubicBezTo>
                    <a:pt x="4156619" y="2832885"/>
                    <a:pt x="4163660" y="2835232"/>
                    <a:pt x="4168355" y="2835232"/>
                  </a:cubicBezTo>
                  <a:cubicBezTo>
                    <a:pt x="4175395" y="2837579"/>
                    <a:pt x="4184784" y="2839926"/>
                    <a:pt x="4191825" y="2842273"/>
                  </a:cubicBezTo>
                  <a:cubicBezTo>
                    <a:pt x="4196519" y="2844620"/>
                    <a:pt x="4201213" y="2844620"/>
                    <a:pt x="4205907" y="2846967"/>
                  </a:cubicBezTo>
                  <a:cubicBezTo>
                    <a:pt x="4212948" y="2849314"/>
                    <a:pt x="4222337" y="2851662"/>
                    <a:pt x="4229378" y="2851662"/>
                  </a:cubicBezTo>
                  <a:cubicBezTo>
                    <a:pt x="4234072" y="2851662"/>
                    <a:pt x="4238766" y="2854009"/>
                    <a:pt x="4241113" y="2854009"/>
                  </a:cubicBezTo>
                  <a:cubicBezTo>
                    <a:pt x="4248154" y="2856356"/>
                    <a:pt x="4257542" y="2856356"/>
                    <a:pt x="4264583" y="2858703"/>
                  </a:cubicBezTo>
                  <a:cubicBezTo>
                    <a:pt x="4269277" y="2858703"/>
                    <a:pt x="4271625" y="2861050"/>
                    <a:pt x="4276319" y="2861050"/>
                  </a:cubicBezTo>
                  <a:cubicBezTo>
                    <a:pt x="4283360" y="2863397"/>
                    <a:pt x="4292748" y="2863397"/>
                    <a:pt x="4299789" y="2863397"/>
                  </a:cubicBezTo>
                  <a:cubicBezTo>
                    <a:pt x="4304483" y="2863397"/>
                    <a:pt x="4306830" y="2865744"/>
                    <a:pt x="4311524" y="2865744"/>
                  </a:cubicBezTo>
                  <a:cubicBezTo>
                    <a:pt x="4318566" y="2865744"/>
                    <a:pt x="4327954" y="2868091"/>
                    <a:pt x="4334995" y="2868091"/>
                  </a:cubicBezTo>
                  <a:cubicBezTo>
                    <a:pt x="4339689" y="2868091"/>
                    <a:pt x="4342036" y="2868091"/>
                    <a:pt x="4344383" y="2868091"/>
                  </a:cubicBezTo>
                  <a:cubicBezTo>
                    <a:pt x="4356118" y="2868091"/>
                    <a:pt x="4367854" y="2868091"/>
                    <a:pt x="4377242" y="2868091"/>
                  </a:cubicBezTo>
                  <a:lnTo>
                    <a:pt x="4377242" y="2868091"/>
                  </a:lnTo>
                  <a:cubicBezTo>
                    <a:pt x="4393671" y="2868091"/>
                    <a:pt x="4407753" y="2868091"/>
                    <a:pt x="4421835" y="2865744"/>
                  </a:cubicBezTo>
                  <a:cubicBezTo>
                    <a:pt x="4426530" y="2865744"/>
                    <a:pt x="4431224" y="2863397"/>
                    <a:pt x="4435918" y="2863397"/>
                  </a:cubicBezTo>
                  <a:cubicBezTo>
                    <a:pt x="4445306" y="2863397"/>
                    <a:pt x="4454694" y="2861050"/>
                    <a:pt x="4464082" y="2858703"/>
                  </a:cubicBezTo>
                  <a:cubicBezTo>
                    <a:pt x="4468776" y="2858703"/>
                    <a:pt x="4475818" y="2856356"/>
                    <a:pt x="4480512" y="2854009"/>
                  </a:cubicBezTo>
                  <a:cubicBezTo>
                    <a:pt x="4487553" y="2851662"/>
                    <a:pt x="4496941" y="2851662"/>
                    <a:pt x="4503982" y="2849314"/>
                  </a:cubicBezTo>
                  <a:cubicBezTo>
                    <a:pt x="4508676" y="2846967"/>
                    <a:pt x="4515717" y="2844620"/>
                    <a:pt x="4520412" y="2842273"/>
                  </a:cubicBezTo>
                  <a:cubicBezTo>
                    <a:pt x="4520412" y="2842273"/>
                    <a:pt x="4522759" y="2842273"/>
                    <a:pt x="4522759" y="2842273"/>
                  </a:cubicBezTo>
                  <a:cubicBezTo>
                    <a:pt x="4525106" y="2846967"/>
                    <a:pt x="4527453" y="2849314"/>
                    <a:pt x="4529800" y="2851662"/>
                  </a:cubicBezTo>
                  <a:cubicBezTo>
                    <a:pt x="4527453" y="2858703"/>
                    <a:pt x="4522759" y="2863397"/>
                    <a:pt x="4520412" y="2870438"/>
                  </a:cubicBezTo>
                  <a:cubicBezTo>
                    <a:pt x="4499288" y="2907991"/>
                    <a:pt x="4475818" y="2945543"/>
                    <a:pt x="4452347" y="2985443"/>
                  </a:cubicBezTo>
                  <a:cubicBezTo>
                    <a:pt x="4412447" y="3055855"/>
                    <a:pt x="4367854" y="3128613"/>
                    <a:pt x="4323260" y="3206065"/>
                  </a:cubicBezTo>
                  <a:cubicBezTo>
                    <a:pt x="4313872" y="3222495"/>
                    <a:pt x="4304483" y="3236577"/>
                    <a:pt x="4295095" y="3253006"/>
                  </a:cubicBezTo>
                  <a:cubicBezTo>
                    <a:pt x="4288054" y="3262394"/>
                    <a:pt x="4283360" y="3274130"/>
                    <a:pt x="4276319" y="3283518"/>
                  </a:cubicBezTo>
                  <a:cubicBezTo>
                    <a:pt x="4266931" y="3299947"/>
                    <a:pt x="4257542" y="3316377"/>
                    <a:pt x="4248154" y="3332806"/>
                  </a:cubicBezTo>
                  <a:cubicBezTo>
                    <a:pt x="4241113" y="3342194"/>
                    <a:pt x="4236419" y="3351582"/>
                    <a:pt x="4229378" y="3363318"/>
                  </a:cubicBezTo>
                  <a:cubicBezTo>
                    <a:pt x="4219990" y="3379747"/>
                    <a:pt x="4210601" y="3393829"/>
                    <a:pt x="4201213" y="3410258"/>
                  </a:cubicBezTo>
                  <a:cubicBezTo>
                    <a:pt x="4194172" y="3419647"/>
                    <a:pt x="4189478" y="3431382"/>
                    <a:pt x="4182437" y="3440770"/>
                  </a:cubicBezTo>
                  <a:cubicBezTo>
                    <a:pt x="4173049" y="3457199"/>
                    <a:pt x="4161313" y="3473629"/>
                    <a:pt x="4151925" y="3490058"/>
                  </a:cubicBezTo>
                  <a:cubicBezTo>
                    <a:pt x="4144884" y="3499446"/>
                    <a:pt x="4140190" y="3508834"/>
                    <a:pt x="4133149" y="3520570"/>
                  </a:cubicBezTo>
                  <a:cubicBezTo>
                    <a:pt x="4123761" y="3536999"/>
                    <a:pt x="4114372" y="3551081"/>
                    <a:pt x="4102637" y="3567510"/>
                  </a:cubicBezTo>
                  <a:cubicBezTo>
                    <a:pt x="4097943" y="3574552"/>
                    <a:pt x="4095596" y="3579246"/>
                    <a:pt x="4090902" y="3586287"/>
                  </a:cubicBezTo>
                  <a:cubicBezTo>
                    <a:pt x="4088555" y="3583940"/>
                    <a:pt x="4083861" y="3583940"/>
                    <a:pt x="4081514" y="3583940"/>
                  </a:cubicBezTo>
                  <a:cubicBezTo>
                    <a:pt x="4081514" y="3583940"/>
                    <a:pt x="4081514" y="3583940"/>
                    <a:pt x="4081514" y="3583940"/>
                  </a:cubicBezTo>
                  <a:cubicBezTo>
                    <a:pt x="4081514" y="3574552"/>
                    <a:pt x="4081514" y="3565164"/>
                    <a:pt x="4079167" y="3555775"/>
                  </a:cubicBezTo>
                  <a:cubicBezTo>
                    <a:pt x="4079167" y="3541693"/>
                    <a:pt x="4076820" y="3527611"/>
                    <a:pt x="4076820" y="3511182"/>
                  </a:cubicBezTo>
                  <a:cubicBezTo>
                    <a:pt x="4076820" y="3492405"/>
                    <a:pt x="4074473" y="3473629"/>
                    <a:pt x="4074473" y="3454853"/>
                  </a:cubicBezTo>
                  <a:cubicBezTo>
                    <a:pt x="4074473" y="3443117"/>
                    <a:pt x="4074473" y="3429035"/>
                    <a:pt x="4074473" y="3417300"/>
                  </a:cubicBezTo>
                  <a:cubicBezTo>
                    <a:pt x="4074473" y="3396176"/>
                    <a:pt x="4074473" y="3375053"/>
                    <a:pt x="4074473" y="3356276"/>
                  </a:cubicBezTo>
                  <a:cubicBezTo>
                    <a:pt x="4074473" y="3344541"/>
                    <a:pt x="4074473" y="3332806"/>
                    <a:pt x="4074473" y="3321071"/>
                  </a:cubicBezTo>
                  <a:cubicBezTo>
                    <a:pt x="4074473" y="3299947"/>
                    <a:pt x="4074473" y="3278824"/>
                    <a:pt x="4074473" y="3257700"/>
                  </a:cubicBezTo>
                  <a:cubicBezTo>
                    <a:pt x="4074473" y="3245965"/>
                    <a:pt x="4074473" y="3234230"/>
                    <a:pt x="4074473" y="3224842"/>
                  </a:cubicBezTo>
                  <a:cubicBezTo>
                    <a:pt x="4074473" y="3206065"/>
                    <a:pt x="4074473" y="3187289"/>
                    <a:pt x="4074473" y="3168513"/>
                  </a:cubicBezTo>
                  <a:cubicBezTo>
                    <a:pt x="4074473" y="3154431"/>
                    <a:pt x="4074473" y="3138001"/>
                    <a:pt x="4074473" y="3123919"/>
                  </a:cubicBezTo>
                  <a:cubicBezTo>
                    <a:pt x="4074473" y="3121572"/>
                    <a:pt x="4074473" y="3119225"/>
                    <a:pt x="4074473" y="3119225"/>
                  </a:cubicBezTo>
                  <a:cubicBezTo>
                    <a:pt x="4076820" y="3025343"/>
                    <a:pt x="4079167" y="2929114"/>
                    <a:pt x="4083861" y="2832885"/>
                  </a:cubicBezTo>
                  <a:cubicBezTo>
                    <a:pt x="4083861" y="2832885"/>
                    <a:pt x="4083861" y="2832885"/>
                    <a:pt x="4083861" y="2832885"/>
                  </a:cubicBezTo>
                  <a:cubicBezTo>
                    <a:pt x="4093249" y="2832885"/>
                    <a:pt x="4100290" y="2828191"/>
                    <a:pt x="4102637" y="2821150"/>
                  </a:cubicBezTo>
                  <a:lnTo>
                    <a:pt x="4102637" y="2821150"/>
                  </a:lnTo>
                  <a:cubicBezTo>
                    <a:pt x="4119067" y="2816456"/>
                    <a:pt x="4126108" y="2821150"/>
                    <a:pt x="4130802" y="2823497"/>
                  </a:cubicBezTo>
                  <a:close/>
                  <a:moveTo>
                    <a:pt x="4553270" y="2879826"/>
                  </a:moveTo>
                  <a:cubicBezTo>
                    <a:pt x="4553270" y="2889214"/>
                    <a:pt x="4555617" y="2898602"/>
                    <a:pt x="4557964" y="2907991"/>
                  </a:cubicBezTo>
                  <a:cubicBezTo>
                    <a:pt x="4557964" y="2912685"/>
                    <a:pt x="4557964" y="2915032"/>
                    <a:pt x="4560311" y="2919726"/>
                  </a:cubicBezTo>
                  <a:cubicBezTo>
                    <a:pt x="4562658" y="2938502"/>
                    <a:pt x="4565005" y="2957279"/>
                    <a:pt x="4569699" y="2976055"/>
                  </a:cubicBezTo>
                  <a:cubicBezTo>
                    <a:pt x="4560311" y="2978402"/>
                    <a:pt x="4553270" y="2985443"/>
                    <a:pt x="4553270" y="2994831"/>
                  </a:cubicBezTo>
                  <a:cubicBezTo>
                    <a:pt x="4553270" y="3001873"/>
                    <a:pt x="4557964" y="3006567"/>
                    <a:pt x="4562658" y="3011261"/>
                  </a:cubicBezTo>
                  <a:cubicBezTo>
                    <a:pt x="4550923" y="3032384"/>
                    <a:pt x="4536841" y="3051160"/>
                    <a:pt x="4525106" y="3072284"/>
                  </a:cubicBezTo>
                  <a:cubicBezTo>
                    <a:pt x="4522759" y="3076978"/>
                    <a:pt x="4518065" y="3081672"/>
                    <a:pt x="4513371" y="3088713"/>
                  </a:cubicBezTo>
                  <a:cubicBezTo>
                    <a:pt x="4499288" y="3109836"/>
                    <a:pt x="4485206" y="3128613"/>
                    <a:pt x="4471124" y="3149737"/>
                  </a:cubicBezTo>
                  <a:cubicBezTo>
                    <a:pt x="4464082" y="3159125"/>
                    <a:pt x="4459388" y="3166166"/>
                    <a:pt x="4452347" y="3175554"/>
                  </a:cubicBezTo>
                  <a:cubicBezTo>
                    <a:pt x="4440612" y="3191983"/>
                    <a:pt x="4428877" y="3210759"/>
                    <a:pt x="4414795" y="3227189"/>
                  </a:cubicBezTo>
                  <a:cubicBezTo>
                    <a:pt x="4407753" y="3236577"/>
                    <a:pt x="4400712" y="3245965"/>
                    <a:pt x="4391324" y="3257700"/>
                  </a:cubicBezTo>
                  <a:cubicBezTo>
                    <a:pt x="4379589" y="3274130"/>
                    <a:pt x="4367854" y="3288212"/>
                    <a:pt x="4356118" y="3304641"/>
                  </a:cubicBezTo>
                  <a:cubicBezTo>
                    <a:pt x="4346730" y="3316377"/>
                    <a:pt x="4339689" y="3325765"/>
                    <a:pt x="4330301" y="3337500"/>
                  </a:cubicBezTo>
                  <a:cubicBezTo>
                    <a:pt x="4318566" y="3351582"/>
                    <a:pt x="4306830" y="3365665"/>
                    <a:pt x="4295095" y="3382094"/>
                  </a:cubicBezTo>
                  <a:cubicBezTo>
                    <a:pt x="4285707" y="3393829"/>
                    <a:pt x="4276319" y="3405564"/>
                    <a:pt x="4266931" y="3414952"/>
                  </a:cubicBezTo>
                  <a:cubicBezTo>
                    <a:pt x="4255195" y="3429035"/>
                    <a:pt x="4243460" y="3443117"/>
                    <a:pt x="4231725" y="3454853"/>
                  </a:cubicBezTo>
                  <a:cubicBezTo>
                    <a:pt x="4222337" y="3466588"/>
                    <a:pt x="4210601" y="3478323"/>
                    <a:pt x="4198866" y="3490058"/>
                  </a:cubicBezTo>
                  <a:cubicBezTo>
                    <a:pt x="4187131" y="3501793"/>
                    <a:pt x="4175395" y="3515876"/>
                    <a:pt x="4163660" y="3527611"/>
                  </a:cubicBezTo>
                  <a:cubicBezTo>
                    <a:pt x="4151925" y="3539346"/>
                    <a:pt x="4140190" y="3551081"/>
                    <a:pt x="4128455" y="3562816"/>
                  </a:cubicBezTo>
                  <a:cubicBezTo>
                    <a:pt x="4121414" y="3572205"/>
                    <a:pt x="4112025" y="3579246"/>
                    <a:pt x="4104984" y="3588634"/>
                  </a:cubicBezTo>
                  <a:cubicBezTo>
                    <a:pt x="4104984" y="3588634"/>
                    <a:pt x="4102637" y="3588634"/>
                    <a:pt x="4102637" y="3586287"/>
                  </a:cubicBezTo>
                  <a:cubicBezTo>
                    <a:pt x="4107331" y="3579246"/>
                    <a:pt x="4112025" y="3569858"/>
                    <a:pt x="4119067" y="3562816"/>
                  </a:cubicBezTo>
                  <a:cubicBezTo>
                    <a:pt x="4128455" y="3548734"/>
                    <a:pt x="4137843" y="3534652"/>
                    <a:pt x="4144884" y="3520570"/>
                  </a:cubicBezTo>
                  <a:cubicBezTo>
                    <a:pt x="4154272" y="3506487"/>
                    <a:pt x="4161313" y="3494752"/>
                    <a:pt x="4170701" y="3480670"/>
                  </a:cubicBezTo>
                  <a:cubicBezTo>
                    <a:pt x="4177743" y="3466588"/>
                    <a:pt x="4187131" y="3454853"/>
                    <a:pt x="4194172" y="3440770"/>
                  </a:cubicBezTo>
                  <a:cubicBezTo>
                    <a:pt x="4203560" y="3426688"/>
                    <a:pt x="4212948" y="3410258"/>
                    <a:pt x="4222337" y="3396176"/>
                  </a:cubicBezTo>
                  <a:cubicBezTo>
                    <a:pt x="4229378" y="3384441"/>
                    <a:pt x="4236419" y="3372706"/>
                    <a:pt x="4243460" y="3363318"/>
                  </a:cubicBezTo>
                  <a:cubicBezTo>
                    <a:pt x="4252848" y="3346888"/>
                    <a:pt x="4262237" y="3330459"/>
                    <a:pt x="4273972" y="3314030"/>
                  </a:cubicBezTo>
                  <a:cubicBezTo>
                    <a:pt x="4278666" y="3304641"/>
                    <a:pt x="4285707" y="3295253"/>
                    <a:pt x="4290401" y="3285865"/>
                  </a:cubicBezTo>
                  <a:cubicBezTo>
                    <a:pt x="4302136" y="3267089"/>
                    <a:pt x="4311524" y="3248312"/>
                    <a:pt x="4323260" y="3231883"/>
                  </a:cubicBezTo>
                  <a:cubicBezTo>
                    <a:pt x="4327954" y="3224842"/>
                    <a:pt x="4332648" y="3217801"/>
                    <a:pt x="4334995" y="3210759"/>
                  </a:cubicBezTo>
                  <a:cubicBezTo>
                    <a:pt x="4346730" y="3189636"/>
                    <a:pt x="4360812" y="3168513"/>
                    <a:pt x="4372548" y="3147389"/>
                  </a:cubicBezTo>
                  <a:cubicBezTo>
                    <a:pt x="4374895" y="3142695"/>
                    <a:pt x="4377242" y="3140348"/>
                    <a:pt x="4379589" y="3135654"/>
                  </a:cubicBezTo>
                  <a:cubicBezTo>
                    <a:pt x="4393671" y="3112184"/>
                    <a:pt x="4407753" y="3086366"/>
                    <a:pt x="4421835" y="3062896"/>
                  </a:cubicBezTo>
                  <a:cubicBezTo>
                    <a:pt x="4421835" y="3062896"/>
                    <a:pt x="4421835" y="3062896"/>
                    <a:pt x="4421835" y="3062896"/>
                  </a:cubicBezTo>
                  <a:cubicBezTo>
                    <a:pt x="4435918" y="3039425"/>
                    <a:pt x="4450000" y="3015955"/>
                    <a:pt x="4464082" y="2992484"/>
                  </a:cubicBezTo>
                  <a:cubicBezTo>
                    <a:pt x="4480512" y="2964320"/>
                    <a:pt x="4496941" y="2936155"/>
                    <a:pt x="4511023" y="2910338"/>
                  </a:cubicBezTo>
                  <a:cubicBezTo>
                    <a:pt x="4520412" y="2893908"/>
                    <a:pt x="4529800" y="2877479"/>
                    <a:pt x="4541535" y="2861050"/>
                  </a:cubicBezTo>
                  <a:cubicBezTo>
                    <a:pt x="4543882" y="2863397"/>
                    <a:pt x="4548576" y="2863397"/>
                    <a:pt x="4550923" y="2863397"/>
                  </a:cubicBezTo>
                  <a:cubicBezTo>
                    <a:pt x="4550923" y="2863397"/>
                    <a:pt x="4550923" y="2863397"/>
                    <a:pt x="4553270" y="2863397"/>
                  </a:cubicBezTo>
                  <a:cubicBezTo>
                    <a:pt x="4553270" y="2863397"/>
                    <a:pt x="4553270" y="2863397"/>
                    <a:pt x="4553270" y="2863397"/>
                  </a:cubicBezTo>
                  <a:cubicBezTo>
                    <a:pt x="4550923" y="2865744"/>
                    <a:pt x="4550923" y="2872785"/>
                    <a:pt x="4553270" y="2879826"/>
                  </a:cubicBezTo>
                  <a:close/>
                  <a:moveTo>
                    <a:pt x="4029879" y="3661392"/>
                  </a:moveTo>
                  <a:cubicBezTo>
                    <a:pt x="4018143" y="3673128"/>
                    <a:pt x="4008755" y="3682516"/>
                    <a:pt x="3997020" y="3694251"/>
                  </a:cubicBezTo>
                  <a:cubicBezTo>
                    <a:pt x="3987632" y="3703639"/>
                    <a:pt x="3980591" y="3710680"/>
                    <a:pt x="3971203" y="3720068"/>
                  </a:cubicBezTo>
                  <a:cubicBezTo>
                    <a:pt x="3961814" y="3729457"/>
                    <a:pt x="3950079" y="3741192"/>
                    <a:pt x="3938344" y="3750580"/>
                  </a:cubicBezTo>
                  <a:cubicBezTo>
                    <a:pt x="3928956" y="3759969"/>
                    <a:pt x="3919568" y="3769357"/>
                    <a:pt x="3910180" y="3776398"/>
                  </a:cubicBezTo>
                  <a:cubicBezTo>
                    <a:pt x="3900791" y="3785786"/>
                    <a:pt x="3889056" y="3795174"/>
                    <a:pt x="3879668" y="3804562"/>
                  </a:cubicBezTo>
                  <a:cubicBezTo>
                    <a:pt x="3870279" y="3813950"/>
                    <a:pt x="3860891" y="3823339"/>
                    <a:pt x="3851503" y="3830380"/>
                  </a:cubicBezTo>
                  <a:cubicBezTo>
                    <a:pt x="3842115" y="3839768"/>
                    <a:pt x="3830380" y="3849156"/>
                    <a:pt x="3820992" y="3856197"/>
                  </a:cubicBezTo>
                  <a:cubicBezTo>
                    <a:pt x="3811603" y="3865586"/>
                    <a:pt x="3799868" y="3874974"/>
                    <a:pt x="3790480" y="3882015"/>
                  </a:cubicBezTo>
                  <a:cubicBezTo>
                    <a:pt x="3781092" y="3891403"/>
                    <a:pt x="3771704" y="3898444"/>
                    <a:pt x="3759968" y="3907832"/>
                  </a:cubicBezTo>
                  <a:cubicBezTo>
                    <a:pt x="3748233" y="3917221"/>
                    <a:pt x="3738845" y="3926609"/>
                    <a:pt x="3727110" y="3933650"/>
                  </a:cubicBezTo>
                  <a:cubicBezTo>
                    <a:pt x="3717721" y="3940691"/>
                    <a:pt x="3708333" y="3950079"/>
                    <a:pt x="3698945" y="3957120"/>
                  </a:cubicBezTo>
                  <a:cubicBezTo>
                    <a:pt x="3687210" y="3966508"/>
                    <a:pt x="3677822" y="3975897"/>
                    <a:pt x="3666086" y="3982938"/>
                  </a:cubicBezTo>
                  <a:cubicBezTo>
                    <a:pt x="3656698" y="3989979"/>
                    <a:pt x="3647310" y="3997020"/>
                    <a:pt x="3637922" y="4006408"/>
                  </a:cubicBezTo>
                  <a:cubicBezTo>
                    <a:pt x="3626187" y="4015796"/>
                    <a:pt x="3614452" y="4022838"/>
                    <a:pt x="3605064" y="4032226"/>
                  </a:cubicBezTo>
                  <a:cubicBezTo>
                    <a:pt x="3595675" y="4039267"/>
                    <a:pt x="3586287" y="4046308"/>
                    <a:pt x="3579246" y="4051002"/>
                  </a:cubicBezTo>
                  <a:cubicBezTo>
                    <a:pt x="3567511" y="4060390"/>
                    <a:pt x="3555775" y="4069779"/>
                    <a:pt x="3541693" y="4079167"/>
                  </a:cubicBezTo>
                  <a:cubicBezTo>
                    <a:pt x="3534652" y="4086208"/>
                    <a:pt x="3525264" y="4090902"/>
                    <a:pt x="3518223" y="4095596"/>
                  </a:cubicBezTo>
                  <a:cubicBezTo>
                    <a:pt x="3506487" y="4104984"/>
                    <a:pt x="3492405" y="4114372"/>
                    <a:pt x="3480670" y="4121414"/>
                  </a:cubicBezTo>
                  <a:cubicBezTo>
                    <a:pt x="3353929" y="4149578"/>
                    <a:pt x="3220148" y="4168354"/>
                    <a:pt x="3084019" y="4177743"/>
                  </a:cubicBezTo>
                  <a:cubicBezTo>
                    <a:pt x="3084019" y="4022838"/>
                    <a:pt x="3088713" y="3860891"/>
                    <a:pt x="3095754" y="3689557"/>
                  </a:cubicBezTo>
                  <a:cubicBezTo>
                    <a:pt x="3095754" y="3675475"/>
                    <a:pt x="3095754" y="3663740"/>
                    <a:pt x="3098101" y="3649657"/>
                  </a:cubicBezTo>
                  <a:cubicBezTo>
                    <a:pt x="3098101" y="3630881"/>
                    <a:pt x="3100449" y="3614451"/>
                    <a:pt x="3100449" y="3595675"/>
                  </a:cubicBezTo>
                  <a:cubicBezTo>
                    <a:pt x="3102795" y="3569858"/>
                    <a:pt x="3102795" y="3546387"/>
                    <a:pt x="3105143" y="3520570"/>
                  </a:cubicBezTo>
                  <a:cubicBezTo>
                    <a:pt x="3105143" y="3511182"/>
                    <a:pt x="3105143" y="3501793"/>
                    <a:pt x="3107489" y="3494752"/>
                  </a:cubicBezTo>
                  <a:cubicBezTo>
                    <a:pt x="3109837" y="3466588"/>
                    <a:pt x="3109837" y="3438423"/>
                    <a:pt x="3112184" y="3407912"/>
                  </a:cubicBezTo>
                  <a:cubicBezTo>
                    <a:pt x="3112184" y="3407912"/>
                    <a:pt x="3112184" y="3407912"/>
                    <a:pt x="3112184" y="3407912"/>
                  </a:cubicBezTo>
                  <a:cubicBezTo>
                    <a:pt x="3119225" y="3407912"/>
                    <a:pt x="3126266" y="3403217"/>
                    <a:pt x="3128613" y="3398523"/>
                  </a:cubicBezTo>
                  <a:cubicBezTo>
                    <a:pt x="3135654" y="3403217"/>
                    <a:pt x="3142695" y="3405564"/>
                    <a:pt x="3149736" y="3410258"/>
                  </a:cubicBezTo>
                  <a:cubicBezTo>
                    <a:pt x="3154430" y="3412606"/>
                    <a:pt x="3159125" y="3414952"/>
                    <a:pt x="3163819" y="3417300"/>
                  </a:cubicBezTo>
                  <a:cubicBezTo>
                    <a:pt x="3175554" y="3424341"/>
                    <a:pt x="3189636" y="3431382"/>
                    <a:pt x="3201371" y="3436076"/>
                  </a:cubicBezTo>
                  <a:cubicBezTo>
                    <a:pt x="3206066" y="3438423"/>
                    <a:pt x="3210760" y="3440770"/>
                    <a:pt x="3215454" y="3443117"/>
                  </a:cubicBezTo>
                  <a:cubicBezTo>
                    <a:pt x="3229536" y="3450158"/>
                    <a:pt x="3241271" y="3454853"/>
                    <a:pt x="3255353" y="3461893"/>
                  </a:cubicBezTo>
                  <a:cubicBezTo>
                    <a:pt x="3260047" y="3464241"/>
                    <a:pt x="3262395" y="3466588"/>
                    <a:pt x="3267089" y="3468935"/>
                  </a:cubicBezTo>
                  <a:cubicBezTo>
                    <a:pt x="3281171" y="3475976"/>
                    <a:pt x="3292906" y="3480670"/>
                    <a:pt x="3306988" y="3485364"/>
                  </a:cubicBezTo>
                  <a:cubicBezTo>
                    <a:pt x="3311683" y="3487711"/>
                    <a:pt x="3314030" y="3490058"/>
                    <a:pt x="3318724" y="3490058"/>
                  </a:cubicBezTo>
                  <a:cubicBezTo>
                    <a:pt x="3330459" y="3494752"/>
                    <a:pt x="3344541" y="3499446"/>
                    <a:pt x="3356276" y="3506487"/>
                  </a:cubicBezTo>
                  <a:cubicBezTo>
                    <a:pt x="3360970" y="3508834"/>
                    <a:pt x="3365664" y="3511182"/>
                    <a:pt x="3370359" y="3511182"/>
                  </a:cubicBezTo>
                  <a:cubicBezTo>
                    <a:pt x="3382094" y="3515876"/>
                    <a:pt x="3396176" y="3520570"/>
                    <a:pt x="3407911" y="3525264"/>
                  </a:cubicBezTo>
                  <a:cubicBezTo>
                    <a:pt x="3412605" y="3527611"/>
                    <a:pt x="3417300" y="3527611"/>
                    <a:pt x="3419647" y="3529958"/>
                  </a:cubicBezTo>
                  <a:cubicBezTo>
                    <a:pt x="3433729" y="3534652"/>
                    <a:pt x="3445464" y="3539346"/>
                    <a:pt x="3457200" y="3544040"/>
                  </a:cubicBezTo>
                  <a:cubicBezTo>
                    <a:pt x="3461894" y="3546387"/>
                    <a:pt x="3464241" y="3546387"/>
                    <a:pt x="3468935" y="3548734"/>
                  </a:cubicBezTo>
                  <a:cubicBezTo>
                    <a:pt x="3480670" y="3553428"/>
                    <a:pt x="3494752" y="3555775"/>
                    <a:pt x="3506487" y="3560470"/>
                  </a:cubicBezTo>
                  <a:cubicBezTo>
                    <a:pt x="3511182" y="3562816"/>
                    <a:pt x="3513528" y="3562816"/>
                    <a:pt x="3518223" y="3565164"/>
                  </a:cubicBezTo>
                  <a:cubicBezTo>
                    <a:pt x="3529958" y="3569858"/>
                    <a:pt x="3541693" y="3572205"/>
                    <a:pt x="3553428" y="3574552"/>
                  </a:cubicBezTo>
                  <a:cubicBezTo>
                    <a:pt x="3558123" y="3574552"/>
                    <a:pt x="3560469" y="3576899"/>
                    <a:pt x="3565163" y="3576899"/>
                  </a:cubicBezTo>
                  <a:cubicBezTo>
                    <a:pt x="3576899" y="3579246"/>
                    <a:pt x="3588634" y="3583940"/>
                    <a:pt x="3600369" y="3586287"/>
                  </a:cubicBezTo>
                  <a:cubicBezTo>
                    <a:pt x="3605064" y="3586287"/>
                    <a:pt x="3609758" y="3588634"/>
                    <a:pt x="3612104" y="3588634"/>
                  </a:cubicBezTo>
                  <a:cubicBezTo>
                    <a:pt x="3623840" y="3590981"/>
                    <a:pt x="3633228" y="3593328"/>
                    <a:pt x="3644963" y="3595675"/>
                  </a:cubicBezTo>
                  <a:cubicBezTo>
                    <a:pt x="3649657" y="3595675"/>
                    <a:pt x="3654351" y="3598022"/>
                    <a:pt x="3659045" y="3598022"/>
                  </a:cubicBezTo>
                  <a:cubicBezTo>
                    <a:pt x="3668434" y="3600369"/>
                    <a:pt x="3680169" y="3602716"/>
                    <a:pt x="3689557" y="3602716"/>
                  </a:cubicBezTo>
                  <a:cubicBezTo>
                    <a:pt x="3694251" y="3602716"/>
                    <a:pt x="3698945" y="3605063"/>
                    <a:pt x="3705986" y="3605063"/>
                  </a:cubicBezTo>
                  <a:cubicBezTo>
                    <a:pt x="3717721" y="3607411"/>
                    <a:pt x="3727110" y="3607411"/>
                    <a:pt x="3738845" y="3609757"/>
                  </a:cubicBezTo>
                  <a:cubicBezTo>
                    <a:pt x="3743539" y="3609757"/>
                    <a:pt x="3748233" y="3612105"/>
                    <a:pt x="3752927" y="3612105"/>
                  </a:cubicBezTo>
                  <a:cubicBezTo>
                    <a:pt x="3762316" y="3612105"/>
                    <a:pt x="3771704" y="3614451"/>
                    <a:pt x="3781092" y="3614451"/>
                  </a:cubicBezTo>
                  <a:cubicBezTo>
                    <a:pt x="3785786" y="3614451"/>
                    <a:pt x="3792827" y="3616799"/>
                    <a:pt x="3797521" y="3616799"/>
                  </a:cubicBezTo>
                  <a:cubicBezTo>
                    <a:pt x="3806909" y="3616799"/>
                    <a:pt x="3813950" y="3616799"/>
                    <a:pt x="3823339" y="3619146"/>
                  </a:cubicBezTo>
                  <a:cubicBezTo>
                    <a:pt x="3830380" y="3619146"/>
                    <a:pt x="3837421" y="3619146"/>
                    <a:pt x="3842115" y="3621493"/>
                  </a:cubicBezTo>
                  <a:cubicBezTo>
                    <a:pt x="3856197" y="3621493"/>
                    <a:pt x="3870279" y="3621493"/>
                    <a:pt x="3886709" y="3621493"/>
                  </a:cubicBezTo>
                  <a:lnTo>
                    <a:pt x="3886709" y="3621493"/>
                  </a:lnTo>
                  <a:cubicBezTo>
                    <a:pt x="3886709" y="3621493"/>
                    <a:pt x="3886709" y="3621493"/>
                    <a:pt x="3886709" y="3621493"/>
                  </a:cubicBezTo>
                  <a:cubicBezTo>
                    <a:pt x="3905485" y="3621493"/>
                    <a:pt x="3921915" y="3621493"/>
                    <a:pt x="3938344" y="3619146"/>
                  </a:cubicBezTo>
                  <a:cubicBezTo>
                    <a:pt x="3943038" y="3619146"/>
                    <a:pt x="3950079" y="3619146"/>
                    <a:pt x="3954773" y="3616799"/>
                  </a:cubicBezTo>
                  <a:cubicBezTo>
                    <a:pt x="3966509" y="3616799"/>
                    <a:pt x="3978244" y="3614451"/>
                    <a:pt x="3989979" y="3614451"/>
                  </a:cubicBezTo>
                  <a:cubicBezTo>
                    <a:pt x="3997020" y="3614451"/>
                    <a:pt x="4004061" y="3612105"/>
                    <a:pt x="4008755" y="3612105"/>
                  </a:cubicBezTo>
                  <a:cubicBezTo>
                    <a:pt x="4018143" y="3609757"/>
                    <a:pt x="4029879" y="3609757"/>
                    <a:pt x="4039267" y="3607411"/>
                  </a:cubicBezTo>
                  <a:cubicBezTo>
                    <a:pt x="4046308" y="3605063"/>
                    <a:pt x="4053349" y="3605063"/>
                    <a:pt x="4058043" y="3602716"/>
                  </a:cubicBezTo>
                  <a:cubicBezTo>
                    <a:pt x="4062738" y="3602716"/>
                    <a:pt x="4065084" y="3600369"/>
                    <a:pt x="4069778" y="3600369"/>
                  </a:cubicBezTo>
                  <a:cubicBezTo>
                    <a:pt x="4069778" y="3602716"/>
                    <a:pt x="4072126" y="3607411"/>
                    <a:pt x="4074473" y="3609757"/>
                  </a:cubicBezTo>
                  <a:cubicBezTo>
                    <a:pt x="4067432" y="3616799"/>
                    <a:pt x="4060390" y="3623840"/>
                    <a:pt x="4053349" y="3630881"/>
                  </a:cubicBezTo>
                  <a:cubicBezTo>
                    <a:pt x="4046308" y="3644963"/>
                    <a:pt x="4039267" y="3652004"/>
                    <a:pt x="4029879" y="3661392"/>
                  </a:cubicBezTo>
                  <a:close/>
                  <a:moveTo>
                    <a:pt x="3715375" y="4081514"/>
                  </a:moveTo>
                  <a:cubicBezTo>
                    <a:pt x="3727110" y="4081514"/>
                    <a:pt x="3736498" y="4072125"/>
                    <a:pt x="3736498" y="4060390"/>
                  </a:cubicBezTo>
                  <a:cubicBezTo>
                    <a:pt x="3736498" y="4058043"/>
                    <a:pt x="3736498" y="4055696"/>
                    <a:pt x="3736498" y="4055696"/>
                  </a:cubicBezTo>
                  <a:cubicBezTo>
                    <a:pt x="3903138" y="3999367"/>
                    <a:pt x="4055696" y="3926609"/>
                    <a:pt x="4189478" y="3837421"/>
                  </a:cubicBezTo>
                  <a:cubicBezTo>
                    <a:pt x="4191825" y="3839768"/>
                    <a:pt x="4191825" y="3842115"/>
                    <a:pt x="4194172" y="3844462"/>
                  </a:cubicBezTo>
                  <a:cubicBezTo>
                    <a:pt x="4196519" y="3846809"/>
                    <a:pt x="4196519" y="3849156"/>
                    <a:pt x="4198866" y="3851503"/>
                  </a:cubicBezTo>
                  <a:cubicBezTo>
                    <a:pt x="4194172" y="3856197"/>
                    <a:pt x="4191825" y="3860891"/>
                    <a:pt x="4191825" y="3867932"/>
                  </a:cubicBezTo>
                  <a:cubicBezTo>
                    <a:pt x="4191825" y="3872627"/>
                    <a:pt x="4194172" y="3877321"/>
                    <a:pt x="4196519" y="3879668"/>
                  </a:cubicBezTo>
                  <a:cubicBezTo>
                    <a:pt x="4189478" y="3886709"/>
                    <a:pt x="4180090" y="3893750"/>
                    <a:pt x="4173049" y="3900791"/>
                  </a:cubicBezTo>
                  <a:cubicBezTo>
                    <a:pt x="4166007" y="3905485"/>
                    <a:pt x="4161313" y="3912527"/>
                    <a:pt x="4154272" y="3917221"/>
                  </a:cubicBezTo>
                  <a:cubicBezTo>
                    <a:pt x="4140190" y="3928956"/>
                    <a:pt x="4123761" y="3940691"/>
                    <a:pt x="4109678" y="3954773"/>
                  </a:cubicBezTo>
                  <a:cubicBezTo>
                    <a:pt x="4104984" y="3959468"/>
                    <a:pt x="4100290" y="3961814"/>
                    <a:pt x="4095596" y="3966508"/>
                  </a:cubicBezTo>
                  <a:cubicBezTo>
                    <a:pt x="4074473" y="3982938"/>
                    <a:pt x="4055696" y="3997020"/>
                    <a:pt x="4034573" y="4011102"/>
                  </a:cubicBezTo>
                  <a:cubicBezTo>
                    <a:pt x="4027532" y="4015796"/>
                    <a:pt x="4018143" y="4022838"/>
                    <a:pt x="4011102" y="4027532"/>
                  </a:cubicBezTo>
                  <a:cubicBezTo>
                    <a:pt x="3997020" y="4036920"/>
                    <a:pt x="3985285" y="4046308"/>
                    <a:pt x="3971203" y="4053349"/>
                  </a:cubicBezTo>
                  <a:cubicBezTo>
                    <a:pt x="3961814" y="4060390"/>
                    <a:pt x="3950079" y="4065085"/>
                    <a:pt x="3940691" y="4072125"/>
                  </a:cubicBezTo>
                  <a:cubicBezTo>
                    <a:pt x="3928956" y="4079167"/>
                    <a:pt x="3917220" y="4086208"/>
                    <a:pt x="3905485" y="4093249"/>
                  </a:cubicBezTo>
                  <a:cubicBezTo>
                    <a:pt x="3893750" y="4100290"/>
                    <a:pt x="3882015" y="4107331"/>
                    <a:pt x="3870279" y="4112026"/>
                  </a:cubicBezTo>
                  <a:cubicBezTo>
                    <a:pt x="3858544" y="4119066"/>
                    <a:pt x="3849156" y="4123761"/>
                    <a:pt x="3837421" y="4130802"/>
                  </a:cubicBezTo>
                  <a:cubicBezTo>
                    <a:pt x="3825686" y="4137843"/>
                    <a:pt x="3813950" y="4142537"/>
                    <a:pt x="3799868" y="4149578"/>
                  </a:cubicBezTo>
                  <a:cubicBezTo>
                    <a:pt x="3792827" y="4151925"/>
                    <a:pt x="3788133" y="4156619"/>
                    <a:pt x="3781092" y="4158966"/>
                  </a:cubicBezTo>
                  <a:cubicBezTo>
                    <a:pt x="3619146" y="4215296"/>
                    <a:pt x="3443117" y="4252848"/>
                    <a:pt x="3253007" y="4266930"/>
                  </a:cubicBezTo>
                  <a:cubicBezTo>
                    <a:pt x="3255353" y="4266930"/>
                    <a:pt x="3257701" y="4264584"/>
                    <a:pt x="3257701" y="4264584"/>
                  </a:cubicBezTo>
                  <a:cubicBezTo>
                    <a:pt x="3267089" y="4257542"/>
                    <a:pt x="3278824" y="4252848"/>
                    <a:pt x="3288212" y="4245807"/>
                  </a:cubicBezTo>
                  <a:cubicBezTo>
                    <a:pt x="3299947" y="4238766"/>
                    <a:pt x="3311683" y="4231725"/>
                    <a:pt x="3325765" y="4222337"/>
                  </a:cubicBezTo>
                  <a:cubicBezTo>
                    <a:pt x="3335153" y="4215296"/>
                    <a:pt x="3346888" y="4210602"/>
                    <a:pt x="3356276" y="4203560"/>
                  </a:cubicBezTo>
                  <a:cubicBezTo>
                    <a:pt x="3368012" y="4196519"/>
                    <a:pt x="3379747" y="4189478"/>
                    <a:pt x="3391482" y="4180090"/>
                  </a:cubicBezTo>
                  <a:cubicBezTo>
                    <a:pt x="3403217" y="4173049"/>
                    <a:pt x="3412605" y="4166007"/>
                    <a:pt x="3424341" y="4158966"/>
                  </a:cubicBezTo>
                  <a:cubicBezTo>
                    <a:pt x="3436076" y="4151925"/>
                    <a:pt x="3447811" y="4144884"/>
                    <a:pt x="3457200" y="4135496"/>
                  </a:cubicBezTo>
                  <a:cubicBezTo>
                    <a:pt x="3464241" y="4130802"/>
                    <a:pt x="3473629" y="4126108"/>
                    <a:pt x="3480670" y="4119066"/>
                  </a:cubicBezTo>
                  <a:cubicBezTo>
                    <a:pt x="3553428" y="4102637"/>
                    <a:pt x="3626187" y="4083861"/>
                    <a:pt x="3696598" y="4060390"/>
                  </a:cubicBezTo>
                  <a:cubicBezTo>
                    <a:pt x="3698945" y="4076820"/>
                    <a:pt x="3705986" y="4081514"/>
                    <a:pt x="3715375" y="4081514"/>
                  </a:cubicBezTo>
                  <a:close/>
                  <a:moveTo>
                    <a:pt x="3191983" y="4304483"/>
                  </a:moveTo>
                  <a:cubicBezTo>
                    <a:pt x="3177901" y="4311525"/>
                    <a:pt x="3166166" y="4318565"/>
                    <a:pt x="3152083" y="4327954"/>
                  </a:cubicBezTo>
                  <a:cubicBezTo>
                    <a:pt x="3145042" y="4332648"/>
                    <a:pt x="3135654" y="4337342"/>
                    <a:pt x="3128613" y="4339689"/>
                  </a:cubicBezTo>
                  <a:cubicBezTo>
                    <a:pt x="3119225" y="4344383"/>
                    <a:pt x="3112184" y="4349077"/>
                    <a:pt x="3102795" y="4353771"/>
                  </a:cubicBezTo>
                  <a:cubicBezTo>
                    <a:pt x="3100449" y="4349077"/>
                    <a:pt x="3093407" y="4344383"/>
                    <a:pt x="3086366" y="4344383"/>
                  </a:cubicBezTo>
                  <a:cubicBezTo>
                    <a:pt x="3086366" y="4323260"/>
                    <a:pt x="3086366" y="4304483"/>
                    <a:pt x="3086366" y="4283360"/>
                  </a:cubicBezTo>
                  <a:cubicBezTo>
                    <a:pt x="3098101" y="4283360"/>
                    <a:pt x="3109837" y="4283360"/>
                    <a:pt x="3121572" y="4283360"/>
                  </a:cubicBezTo>
                  <a:cubicBezTo>
                    <a:pt x="3133307" y="4283360"/>
                    <a:pt x="3142695" y="4283360"/>
                    <a:pt x="3152083" y="4281013"/>
                  </a:cubicBezTo>
                  <a:cubicBezTo>
                    <a:pt x="3170860" y="4281013"/>
                    <a:pt x="3189636" y="4278666"/>
                    <a:pt x="3206066" y="4278666"/>
                  </a:cubicBezTo>
                  <a:cubicBezTo>
                    <a:pt x="3217801" y="4278666"/>
                    <a:pt x="3229536" y="4276319"/>
                    <a:pt x="3243618" y="4276319"/>
                  </a:cubicBezTo>
                  <a:cubicBezTo>
                    <a:pt x="3245965" y="4276319"/>
                    <a:pt x="3248312" y="4276319"/>
                    <a:pt x="3250659" y="4276319"/>
                  </a:cubicBezTo>
                  <a:cubicBezTo>
                    <a:pt x="3241271" y="4281013"/>
                    <a:pt x="3231883" y="4288054"/>
                    <a:pt x="3222495" y="4292748"/>
                  </a:cubicBezTo>
                  <a:cubicBezTo>
                    <a:pt x="3208412" y="4295095"/>
                    <a:pt x="3199024" y="4299789"/>
                    <a:pt x="3191983" y="4304483"/>
                  </a:cubicBezTo>
                  <a:close/>
                  <a:moveTo>
                    <a:pt x="3030037" y="4346730"/>
                  </a:moveTo>
                  <a:cubicBezTo>
                    <a:pt x="3022996" y="4344383"/>
                    <a:pt x="3015955" y="4342036"/>
                    <a:pt x="3011261" y="4339689"/>
                  </a:cubicBezTo>
                  <a:cubicBezTo>
                    <a:pt x="3006567" y="4337342"/>
                    <a:pt x="3001872" y="4337342"/>
                    <a:pt x="2994831" y="4334995"/>
                  </a:cubicBezTo>
                  <a:cubicBezTo>
                    <a:pt x="2987790" y="4332648"/>
                    <a:pt x="2980749" y="4330301"/>
                    <a:pt x="2973708" y="4327954"/>
                  </a:cubicBezTo>
                  <a:cubicBezTo>
                    <a:pt x="2969014" y="4325607"/>
                    <a:pt x="2966667" y="4325607"/>
                    <a:pt x="2961973" y="4323260"/>
                  </a:cubicBezTo>
                  <a:cubicBezTo>
                    <a:pt x="2919726" y="4309177"/>
                    <a:pt x="2879826" y="4292748"/>
                    <a:pt x="2837579" y="4273972"/>
                  </a:cubicBezTo>
                  <a:cubicBezTo>
                    <a:pt x="2903296" y="4278666"/>
                    <a:pt x="2966667" y="4281013"/>
                    <a:pt x="3032384" y="4281013"/>
                  </a:cubicBezTo>
                  <a:cubicBezTo>
                    <a:pt x="3032384" y="4281013"/>
                    <a:pt x="3032384" y="4281013"/>
                    <a:pt x="3032384" y="4281013"/>
                  </a:cubicBezTo>
                  <a:cubicBezTo>
                    <a:pt x="3032384" y="4281013"/>
                    <a:pt x="3034731" y="4281013"/>
                    <a:pt x="3034731" y="4281013"/>
                  </a:cubicBezTo>
                  <a:cubicBezTo>
                    <a:pt x="3051160" y="4281013"/>
                    <a:pt x="3067590" y="4281013"/>
                    <a:pt x="3084019" y="4281013"/>
                  </a:cubicBezTo>
                  <a:cubicBezTo>
                    <a:pt x="3084019" y="4302136"/>
                    <a:pt x="3084019" y="4323260"/>
                    <a:pt x="3084019" y="4342036"/>
                  </a:cubicBezTo>
                  <a:cubicBezTo>
                    <a:pt x="3074631" y="4342036"/>
                    <a:pt x="3067590" y="4349077"/>
                    <a:pt x="3065243" y="4356118"/>
                  </a:cubicBezTo>
                  <a:cubicBezTo>
                    <a:pt x="3058202" y="4353771"/>
                    <a:pt x="3053508" y="4353771"/>
                    <a:pt x="3046466" y="4351424"/>
                  </a:cubicBezTo>
                  <a:cubicBezTo>
                    <a:pt x="3039425" y="4349077"/>
                    <a:pt x="3034731" y="4349077"/>
                    <a:pt x="3030037" y="4346730"/>
                  </a:cubicBezTo>
                  <a:close/>
                  <a:moveTo>
                    <a:pt x="2767168" y="4356118"/>
                  </a:moveTo>
                  <a:cubicBezTo>
                    <a:pt x="2767168" y="4358466"/>
                    <a:pt x="2767168" y="4360812"/>
                    <a:pt x="2767168" y="4363160"/>
                  </a:cubicBezTo>
                  <a:cubicBezTo>
                    <a:pt x="2767168" y="4365506"/>
                    <a:pt x="2767168" y="4370201"/>
                    <a:pt x="2764821" y="4372548"/>
                  </a:cubicBezTo>
                  <a:cubicBezTo>
                    <a:pt x="2682674" y="4372548"/>
                    <a:pt x="2600528" y="4367854"/>
                    <a:pt x="2518381" y="4358466"/>
                  </a:cubicBezTo>
                  <a:cubicBezTo>
                    <a:pt x="2523075" y="4356118"/>
                    <a:pt x="2527769" y="4356118"/>
                    <a:pt x="2532463" y="4353771"/>
                  </a:cubicBezTo>
                  <a:cubicBezTo>
                    <a:pt x="2534810" y="4353771"/>
                    <a:pt x="2539504" y="4351424"/>
                    <a:pt x="2541851" y="4351424"/>
                  </a:cubicBezTo>
                  <a:cubicBezTo>
                    <a:pt x="2560628" y="4344383"/>
                    <a:pt x="2577057" y="4339689"/>
                    <a:pt x="2595833" y="4332648"/>
                  </a:cubicBezTo>
                  <a:cubicBezTo>
                    <a:pt x="2598180" y="4330301"/>
                    <a:pt x="2602875" y="4330301"/>
                    <a:pt x="2605222" y="4327954"/>
                  </a:cubicBezTo>
                  <a:cubicBezTo>
                    <a:pt x="2623998" y="4320913"/>
                    <a:pt x="2640427" y="4313871"/>
                    <a:pt x="2659204" y="4306830"/>
                  </a:cubicBezTo>
                  <a:cubicBezTo>
                    <a:pt x="2663898" y="4304483"/>
                    <a:pt x="2668592" y="4304483"/>
                    <a:pt x="2670939" y="4302136"/>
                  </a:cubicBezTo>
                  <a:cubicBezTo>
                    <a:pt x="2687368" y="4295095"/>
                    <a:pt x="2703797" y="4288054"/>
                    <a:pt x="2722574" y="4281013"/>
                  </a:cubicBezTo>
                  <a:cubicBezTo>
                    <a:pt x="2727268" y="4278666"/>
                    <a:pt x="2734309" y="4276319"/>
                    <a:pt x="2739003" y="4273972"/>
                  </a:cubicBezTo>
                  <a:cubicBezTo>
                    <a:pt x="2743697" y="4271625"/>
                    <a:pt x="2746044" y="4269278"/>
                    <a:pt x="2750738" y="4269278"/>
                  </a:cubicBezTo>
                  <a:cubicBezTo>
                    <a:pt x="2760127" y="4269278"/>
                    <a:pt x="2767168" y="4271625"/>
                    <a:pt x="2776556" y="4271625"/>
                  </a:cubicBezTo>
                  <a:cubicBezTo>
                    <a:pt x="2778903" y="4271625"/>
                    <a:pt x="2778903" y="4271625"/>
                    <a:pt x="2781250" y="4273972"/>
                  </a:cubicBezTo>
                  <a:cubicBezTo>
                    <a:pt x="2778903" y="4295095"/>
                    <a:pt x="2774209" y="4318565"/>
                    <a:pt x="2771862" y="4337342"/>
                  </a:cubicBezTo>
                  <a:cubicBezTo>
                    <a:pt x="2769515" y="4342036"/>
                    <a:pt x="2769515" y="4349077"/>
                    <a:pt x="2767168" y="4356118"/>
                  </a:cubicBezTo>
                  <a:close/>
                  <a:moveTo>
                    <a:pt x="2459705" y="4374895"/>
                  </a:moveTo>
                  <a:cubicBezTo>
                    <a:pt x="2450317" y="4377242"/>
                    <a:pt x="2438581" y="4381936"/>
                    <a:pt x="2429193" y="4384283"/>
                  </a:cubicBezTo>
                  <a:cubicBezTo>
                    <a:pt x="2417458" y="4386630"/>
                    <a:pt x="2408070" y="4391324"/>
                    <a:pt x="2396334" y="4393671"/>
                  </a:cubicBezTo>
                  <a:cubicBezTo>
                    <a:pt x="2384599" y="4396018"/>
                    <a:pt x="2375211" y="4400712"/>
                    <a:pt x="2363476" y="4403059"/>
                  </a:cubicBezTo>
                  <a:cubicBezTo>
                    <a:pt x="2354088" y="4405406"/>
                    <a:pt x="2342352" y="4410100"/>
                    <a:pt x="2332964" y="4412447"/>
                  </a:cubicBezTo>
                  <a:cubicBezTo>
                    <a:pt x="2321229" y="4414794"/>
                    <a:pt x="2309494" y="4417142"/>
                    <a:pt x="2300106" y="4421836"/>
                  </a:cubicBezTo>
                  <a:cubicBezTo>
                    <a:pt x="2290717" y="4424183"/>
                    <a:pt x="2278982" y="4426530"/>
                    <a:pt x="2269594" y="4428877"/>
                  </a:cubicBezTo>
                  <a:cubicBezTo>
                    <a:pt x="2257859" y="4431224"/>
                    <a:pt x="2248471" y="4433571"/>
                    <a:pt x="2236735" y="4435918"/>
                  </a:cubicBezTo>
                  <a:cubicBezTo>
                    <a:pt x="2236735" y="4435918"/>
                    <a:pt x="2234388" y="4435918"/>
                    <a:pt x="2234388" y="4435918"/>
                  </a:cubicBezTo>
                  <a:cubicBezTo>
                    <a:pt x="2222653" y="4428877"/>
                    <a:pt x="2210918" y="4419489"/>
                    <a:pt x="2199183" y="4412447"/>
                  </a:cubicBezTo>
                  <a:cubicBezTo>
                    <a:pt x="2189794" y="4405406"/>
                    <a:pt x="2182753" y="4400712"/>
                    <a:pt x="2173365" y="4393671"/>
                  </a:cubicBezTo>
                  <a:cubicBezTo>
                    <a:pt x="2161630" y="4384283"/>
                    <a:pt x="2147548" y="4374895"/>
                    <a:pt x="2135812" y="4365506"/>
                  </a:cubicBezTo>
                  <a:cubicBezTo>
                    <a:pt x="2126424" y="4358466"/>
                    <a:pt x="2119383" y="4351424"/>
                    <a:pt x="2109995" y="4346730"/>
                  </a:cubicBezTo>
                  <a:cubicBezTo>
                    <a:pt x="2098260" y="4337342"/>
                    <a:pt x="2084177" y="4327954"/>
                    <a:pt x="2072442" y="4318565"/>
                  </a:cubicBezTo>
                  <a:cubicBezTo>
                    <a:pt x="2063054" y="4311525"/>
                    <a:pt x="2053666" y="4304483"/>
                    <a:pt x="2044277" y="4297442"/>
                  </a:cubicBezTo>
                  <a:cubicBezTo>
                    <a:pt x="2037236" y="4290401"/>
                    <a:pt x="2027848" y="4285707"/>
                    <a:pt x="2020807" y="4278666"/>
                  </a:cubicBezTo>
                  <a:cubicBezTo>
                    <a:pt x="2023154" y="4276319"/>
                    <a:pt x="2023154" y="4273972"/>
                    <a:pt x="2023154" y="4271625"/>
                  </a:cubicBezTo>
                  <a:cubicBezTo>
                    <a:pt x="2037236" y="4273972"/>
                    <a:pt x="2048972" y="4278666"/>
                    <a:pt x="2063054" y="4281013"/>
                  </a:cubicBezTo>
                  <a:cubicBezTo>
                    <a:pt x="2077136" y="4283360"/>
                    <a:pt x="2091218" y="4288054"/>
                    <a:pt x="2105301" y="4292748"/>
                  </a:cubicBezTo>
                  <a:cubicBezTo>
                    <a:pt x="2126424" y="4297442"/>
                    <a:pt x="2147548" y="4302136"/>
                    <a:pt x="2168671" y="4306830"/>
                  </a:cubicBezTo>
                  <a:cubicBezTo>
                    <a:pt x="2180406" y="4309177"/>
                    <a:pt x="2194488" y="4311525"/>
                    <a:pt x="2206224" y="4313871"/>
                  </a:cubicBezTo>
                  <a:cubicBezTo>
                    <a:pt x="2229694" y="4318565"/>
                    <a:pt x="2250818" y="4323260"/>
                    <a:pt x="2274288" y="4325607"/>
                  </a:cubicBezTo>
                  <a:cubicBezTo>
                    <a:pt x="2286023" y="4327954"/>
                    <a:pt x="2295412" y="4330301"/>
                    <a:pt x="2307147" y="4332648"/>
                  </a:cubicBezTo>
                  <a:cubicBezTo>
                    <a:pt x="2330617" y="4337342"/>
                    <a:pt x="2356435" y="4339689"/>
                    <a:pt x="2379905" y="4344383"/>
                  </a:cubicBezTo>
                  <a:cubicBezTo>
                    <a:pt x="2389293" y="4346730"/>
                    <a:pt x="2398681" y="4346730"/>
                    <a:pt x="2408070" y="4349077"/>
                  </a:cubicBezTo>
                  <a:cubicBezTo>
                    <a:pt x="2433887" y="4353771"/>
                    <a:pt x="2462052" y="4356118"/>
                    <a:pt x="2487869" y="4358466"/>
                  </a:cubicBezTo>
                  <a:cubicBezTo>
                    <a:pt x="2494910" y="4358466"/>
                    <a:pt x="2501952" y="4360812"/>
                    <a:pt x="2508993" y="4360812"/>
                  </a:cubicBezTo>
                  <a:cubicBezTo>
                    <a:pt x="2511340" y="4360812"/>
                    <a:pt x="2511340" y="4360812"/>
                    <a:pt x="2513687" y="4360812"/>
                  </a:cubicBezTo>
                  <a:cubicBezTo>
                    <a:pt x="2508993" y="4363160"/>
                    <a:pt x="2504299" y="4363160"/>
                    <a:pt x="2497258" y="4365506"/>
                  </a:cubicBezTo>
                  <a:cubicBezTo>
                    <a:pt x="2480828" y="4367854"/>
                    <a:pt x="2471440" y="4372548"/>
                    <a:pt x="2459705" y="4374895"/>
                  </a:cubicBezTo>
                  <a:close/>
                  <a:moveTo>
                    <a:pt x="1938660" y="4304483"/>
                  </a:moveTo>
                  <a:cubicBezTo>
                    <a:pt x="1919884" y="4316219"/>
                    <a:pt x="1901108" y="4327954"/>
                    <a:pt x="1884678" y="4337342"/>
                  </a:cubicBezTo>
                  <a:cubicBezTo>
                    <a:pt x="1882331" y="4337342"/>
                    <a:pt x="1882331" y="4339689"/>
                    <a:pt x="1879984" y="4339689"/>
                  </a:cubicBezTo>
                  <a:cubicBezTo>
                    <a:pt x="1861208" y="4351424"/>
                    <a:pt x="1840084" y="4360812"/>
                    <a:pt x="1821308" y="4372548"/>
                  </a:cubicBezTo>
                  <a:cubicBezTo>
                    <a:pt x="1814267" y="4374895"/>
                    <a:pt x="1809573" y="4379589"/>
                    <a:pt x="1802532" y="4381936"/>
                  </a:cubicBezTo>
                  <a:cubicBezTo>
                    <a:pt x="1788449" y="4388977"/>
                    <a:pt x="1776714" y="4396018"/>
                    <a:pt x="1762632" y="4400712"/>
                  </a:cubicBezTo>
                  <a:cubicBezTo>
                    <a:pt x="1755591" y="4403059"/>
                    <a:pt x="1748550" y="4407753"/>
                    <a:pt x="1741508" y="4410100"/>
                  </a:cubicBezTo>
                  <a:cubicBezTo>
                    <a:pt x="1729773" y="4414794"/>
                    <a:pt x="1718038" y="4419489"/>
                    <a:pt x="1706303" y="4424183"/>
                  </a:cubicBezTo>
                  <a:cubicBezTo>
                    <a:pt x="1699262" y="4426530"/>
                    <a:pt x="1692220" y="4428877"/>
                    <a:pt x="1682832" y="4431224"/>
                  </a:cubicBezTo>
                  <a:cubicBezTo>
                    <a:pt x="1671097" y="4435918"/>
                    <a:pt x="1659362" y="4440612"/>
                    <a:pt x="1647627" y="4442959"/>
                  </a:cubicBezTo>
                  <a:cubicBezTo>
                    <a:pt x="1640586" y="4445306"/>
                    <a:pt x="1633544" y="4447653"/>
                    <a:pt x="1624156" y="4450000"/>
                  </a:cubicBezTo>
                  <a:cubicBezTo>
                    <a:pt x="1612421" y="4452347"/>
                    <a:pt x="1600686" y="4457041"/>
                    <a:pt x="1591298" y="4459388"/>
                  </a:cubicBezTo>
                  <a:cubicBezTo>
                    <a:pt x="1584256" y="4461735"/>
                    <a:pt x="1574868" y="4461735"/>
                    <a:pt x="1567827" y="4464083"/>
                  </a:cubicBezTo>
                  <a:cubicBezTo>
                    <a:pt x="1563133" y="4466429"/>
                    <a:pt x="1558439" y="4466429"/>
                    <a:pt x="1551398" y="4466429"/>
                  </a:cubicBezTo>
                  <a:cubicBezTo>
                    <a:pt x="1551398" y="4464083"/>
                    <a:pt x="1551398" y="4464083"/>
                    <a:pt x="1549051" y="4461735"/>
                  </a:cubicBezTo>
                  <a:cubicBezTo>
                    <a:pt x="1551398" y="4461735"/>
                    <a:pt x="1551398" y="4459388"/>
                    <a:pt x="1551398" y="4459388"/>
                  </a:cubicBezTo>
                  <a:cubicBezTo>
                    <a:pt x="1556092" y="4457041"/>
                    <a:pt x="1560786" y="4454694"/>
                    <a:pt x="1565480" y="4450000"/>
                  </a:cubicBezTo>
                  <a:cubicBezTo>
                    <a:pt x="1572521" y="4445306"/>
                    <a:pt x="1577215" y="4440612"/>
                    <a:pt x="1584256" y="4438265"/>
                  </a:cubicBezTo>
                  <a:cubicBezTo>
                    <a:pt x="1588950" y="4435918"/>
                    <a:pt x="1593645" y="4431224"/>
                    <a:pt x="1598339" y="4428877"/>
                  </a:cubicBezTo>
                  <a:cubicBezTo>
                    <a:pt x="1605380" y="4424183"/>
                    <a:pt x="1610074" y="4419489"/>
                    <a:pt x="1617115" y="4414794"/>
                  </a:cubicBezTo>
                  <a:cubicBezTo>
                    <a:pt x="1621809" y="4410100"/>
                    <a:pt x="1626503" y="4407753"/>
                    <a:pt x="1631197" y="4403059"/>
                  </a:cubicBezTo>
                  <a:cubicBezTo>
                    <a:pt x="1638239" y="4398365"/>
                    <a:pt x="1645280" y="4391324"/>
                    <a:pt x="1649974" y="4386630"/>
                  </a:cubicBezTo>
                  <a:cubicBezTo>
                    <a:pt x="1654668" y="4381936"/>
                    <a:pt x="1659362" y="4379589"/>
                    <a:pt x="1664056" y="4374895"/>
                  </a:cubicBezTo>
                  <a:cubicBezTo>
                    <a:pt x="1671097" y="4367854"/>
                    <a:pt x="1678138" y="4360812"/>
                    <a:pt x="1685179" y="4353771"/>
                  </a:cubicBezTo>
                  <a:cubicBezTo>
                    <a:pt x="1689873" y="4349077"/>
                    <a:pt x="1692220" y="4346730"/>
                    <a:pt x="1696915" y="4342036"/>
                  </a:cubicBezTo>
                  <a:cubicBezTo>
                    <a:pt x="1703956" y="4334995"/>
                    <a:pt x="1713344" y="4325607"/>
                    <a:pt x="1720385" y="4318565"/>
                  </a:cubicBezTo>
                  <a:cubicBezTo>
                    <a:pt x="1722732" y="4316219"/>
                    <a:pt x="1727426" y="4311525"/>
                    <a:pt x="1729773" y="4309177"/>
                  </a:cubicBezTo>
                  <a:cubicBezTo>
                    <a:pt x="1739161" y="4297442"/>
                    <a:pt x="1750897" y="4285707"/>
                    <a:pt x="1760285" y="4276319"/>
                  </a:cubicBezTo>
                  <a:cubicBezTo>
                    <a:pt x="1760285" y="4276319"/>
                    <a:pt x="1762632" y="4273972"/>
                    <a:pt x="1762632" y="4273972"/>
                  </a:cubicBezTo>
                  <a:cubicBezTo>
                    <a:pt x="1769673" y="4266930"/>
                    <a:pt x="1776714" y="4257542"/>
                    <a:pt x="1783755" y="4250501"/>
                  </a:cubicBezTo>
                  <a:cubicBezTo>
                    <a:pt x="1786102" y="4252848"/>
                    <a:pt x="1790797" y="4255195"/>
                    <a:pt x="1795491" y="4255195"/>
                  </a:cubicBezTo>
                  <a:cubicBezTo>
                    <a:pt x="1804879" y="4255195"/>
                    <a:pt x="1811920" y="4248154"/>
                    <a:pt x="1814267" y="4238766"/>
                  </a:cubicBezTo>
                  <a:cubicBezTo>
                    <a:pt x="1840084" y="4243460"/>
                    <a:pt x="1865902" y="4248154"/>
                    <a:pt x="1891719" y="4250501"/>
                  </a:cubicBezTo>
                  <a:cubicBezTo>
                    <a:pt x="1901108" y="4252848"/>
                    <a:pt x="1910496" y="4252848"/>
                    <a:pt x="1919884" y="4255195"/>
                  </a:cubicBezTo>
                  <a:cubicBezTo>
                    <a:pt x="1938660" y="4257542"/>
                    <a:pt x="1955090" y="4259889"/>
                    <a:pt x="1973866" y="4262236"/>
                  </a:cubicBezTo>
                  <a:cubicBezTo>
                    <a:pt x="1973866" y="4262236"/>
                    <a:pt x="1973866" y="4262236"/>
                    <a:pt x="1973866" y="4264584"/>
                  </a:cubicBezTo>
                  <a:cubicBezTo>
                    <a:pt x="1973866" y="4269278"/>
                    <a:pt x="1976213" y="4271625"/>
                    <a:pt x="1976213" y="4273972"/>
                  </a:cubicBezTo>
                  <a:cubicBezTo>
                    <a:pt x="1966825" y="4281013"/>
                    <a:pt x="1959784" y="4285707"/>
                    <a:pt x="1950396" y="4292748"/>
                  </a:cubicBezTo>
                  <a:cubicBezTo>
                    <a:pt x="1950396" y="4297442"/>
                    <a:pt x="1945702" y="4302136"/>
                    <a:pt x="1938660" y="4304483"/>
                  </a:cubicBezTo>
                  <a:close/>
                  <a:moveTo>
                    <a:pt x="1495069" y="4433571"/>
                  </a:moveTo>
                  <a:cubicBezTo>
                    <a:pt x="1490375" y="4428877"/>
                    <a:pt x="1483333" y="4421836"/>
                    <a:pt x="1478639" y="4417142"/>
                  </a:cubicBezTo>
                  <a:cubicBezTo>
                    <a:pt x="1476292" y="4414794"/>
                    <a:pt x="1473945" y="4412447"/>
                    <a:pt x="1471598" y="4407753"/>
                  </a:cubicBezTo>
                  <a:cubicBezTo>
                    <a:pt x="1464557" y="4400712"/>
                    <a:pt x="1459863" y="4393671"/>
                    <a:pt x="1452822" y="4386630"/>
                  </a:cubicBezTo>
                  <a:cubicBezTo>
                    <a:pt x="1452822" y="4386630"/>
                    <a:pt x="1450475" y="4384283"/>
                    <a:pt x="1450475" y="4381936"/>
                  </a:cubicBezTo>
                  <a:cubicBezTo>
                    <a:pt x="1427004" y="4356118"/>
                    <a:pt x="1403534" y="4327954"/>
                    <a:pt x="1380063" y="4299789"/>
                  </a:cubicBezTo>
                  <a:cubicBezTo>
                    <a:pt x="1377716" y="4297442"/>
                    <a:pt x="1375369" y="4295095"/>
                    <a:pt x="1375369" y="4292748"/>
                  </a:cubicBezTo>
                  <a:cubicBezTo>
                    <a:pt x="1368328" y="4283360"/>
                    <a:pt x="1361287" y="4276319"/>
                    <a:pt x="1354246" y="4266930"/>
                  </a:cubicBezTo>
                  <a:cubicBezTo>
                    <a:pt x="1351899" y="4264584"/>
                    <a:pt x="1349552" y="4262236"/>
                    <a:pt x="1347205" y="4259889"/>
                  </a:cubicBezTo>
                  <a:cubicBezTo>
                    <a:pt x="1340164" y="4252848"/>
                    <a:pt x="1335469" y="4243460"/>
                    <a:pt x="1328428" y="4236419"/>
                  </a:cubicBezTo>
                  <a:cubicBezTo>
                    <a:pt x="1326081" y="4234072"/>
                    <a:pt x="1323734" y="4229378"/>
                    <a:pt x="1321387" y="4227031"/>
                  </a:cubicBezTo>
                  <a:cubicBezTo>
                    <a:pt x="1316693" y="4219990"/>
                    <a:pt x="1309652" y="4212948"/>
                    <a:pt x="1304958" y="4205908"/>
                  </a:cubicBezTo>
                  <a:cubicBezTo>
                    <a:pt x="1302611" y="4201213"/>
                    <a:pt x="1297917" y="4196519"/>
                    <a:pt x="1295570" y="4194172"/>
                  </a:cubicBezTo>
                  <a:cubicBezTo>
                    <a:pt x="1290876" y="4187131"/>
                    <a:pt x="1283834" y="4180090"/>
                    <a:pt x="1279140" y="4173049"/>
                  </a:cubicBezTo>
                  <a:cubicBezTo>
                    <a:pt x="1276793" y="4168354"/>
                    <a:pt x="1272099" y="4163660"/>
                    <a:pt x="1269752" y="4158966"/>
                  </a:cubicBezTo>
                  <a:cubicBezTo>
                    <a:pt x="1265058" y="4151925"/>
                    <a:pt x="1258017" y="4144884"/>
                    <a:pt x="1253323" y="4135496"/>
                  </a:cubicBezTo>
                  <a:cubicBezTo>
                    <a:pt x="1250976" y="4130802"/>
                    <a:pt x="1246282" y="4126108"/>
                    <a:pt x="1243935" y="4121414"/>
                  </a:cubicBezTo>
                  <a:cubicBezTo>
                    <a:pt x="1236894" y="4112026"/>
                    <a:pt x="1232199" y="4104984"/>
                    <a:pt x="1225158" y="4095596"/>
                  </a:cubicBezTo>
                  <a:cubicBezTo>
                    <a:pt x="1222811" y="4090902"/>
                    <a:pt x="1220464" y="4088555"/>
                    <a:pt x="1215770" y="4083861"/>
                  </a:cubicBezTo>
                  <a:cubicBezTo>
                    <a:pt x="1208729" y="4074473"/>
                    <a:pt x="1204035" y="4067431"/>
                    <a:pt x="1196994" y="4058043"/>
                  </a:cubicBezTo>
                  <a:cubicBezTo>
                    <a:pt x="1194647" y="4053349"/>
                    <a:pt x="1189953" y="4048655"/>
                    <a:pt x="1187605" y="4043961"/>
                  </a:cubicBezTo>
                  <a:cubicBezTo>
                    <a:pt x="1180564" y="4034573"/>
                    <a:pt x="1175870" y="4025185"/>
                    <a:pt x="1168829" y="4015796"/>
                  </a:cubicBezTo>
                  <a:cubicBezTo>
                    <a:pt x="1166482" y="4011102"/>
                    <a:pt x="1164135" y="4006408"/>
                    <a:pt x="1159441" y="4004061"/>
                  </a:cubicBezTo>
                  <a:cubicBezTo>
                    <a:pt x="1152400" y="3994673"/>
                    <a:pt x="1147706" y="3985285"/>
                    <a:pt x="1140665" y="3975897"/>
                  </a:cubicBezTo>
                  <a:cubicBezTo>
                    <a:pt x="1138318" y="3971203"/>
                    <a:pt x="1135971" y="3966508"/>
                    <a:pt x="1131276" y="3964162"/>
                  </a:cubicBezTo>
                  <a:cubicBezTo>
                    <a:pt x="1126582" y="3954773"/>
                    <a:pt x="1119541" y="3947732"/>
                    <a:pt x="1114847" y="3938344"/>
                  </a:cubicBezTo>
                  <a:cubicBezTo>
                    <a:pt x="1114847" y="3938344"/>
                    <a:pt x="1114847" y="3935997"/>
                    <a:pt x="1114847" y="3935997"/>
                  </a:cubicBezTo>
                  <a:lnTo>
                    <a:pt x="1114847" y="3935997"/>
                  </a:lnTo>
                  <a:cubicBezTo>
                    <a:pt x="1114847" y="3935997"/>
                    <a:pt x="1114847" y="3935997"/>
                    <a:pt x="1114847" y="3935997"/>
                  </a:cubicBezTo>
                  <a:cubicBezTo>
                    <a:pt x="1119541" y="3935997"/>
                    <a:pt x="1121888" y="3933650"/>
                    <a:pt x="1124235" y="3933650"/>
                  </a:cubicBezTo>
                  <a:cubicBezTo>
                    <a:pt x="1131276" y="3943038"/>
                    <a:pt x="1135971" y="3952426"/>
                    <a:pt x="1143012" y="3961814"/>
                  </a:cubicBezTo>
                  <a:cubicBezTo>
                    <a:pt x="1145359" y="3966508"/>
                    <a:pt x="1150053" y="3971203"/>
                    <a:pt x="1152400" y="3975897"/>
                  </a:cubicBezTo>
                  <a:cubicBezTo>
                    <a:pt x="1159441" y="3985285"/>
                    <a:pt x="1164135" y="3994673"/>
                    <a:pt x="1171176" y="4004061"/>
                  </a:cubicBezTo>
                  <a:cubicBezTo>
                    <a:pt x="1175870" y="4011102"/>
                    <a:pt x="1180564" y="4018144"/>
                    <a:pt x="1185258" y="4025185"/>
                  </a:cubicBezTo>
                  <a:cubicBezTo>
                    <a:pt x="1189953" y="4032226"/>
                    <a:pt x="1194647" y="4039267"/>
                    <a:pt x="1199341" y="4046308"/>
                  </a:cubicBezTo>
                  <a:cubicBezTo>
                    <a:pt x="1204035" y="4053349"/>
                    <a:pt x="1208729" y="4062737"/>
                    <a:pt x="1215770" y="4069779"/>
                  </a:cubicBezTo>
                  <a:cubicBezTo>
                    <a:pt x="1220464" y="4074473"/>
                    <a:pt x="1222811" y="4081514"/>
                    <a:pt x="1227505" y="4086208"/>
                  </a:cubicBezTo>
                  <a:cubicBezTo>
                    <a:pt x="1232199" y="4093249"/>
                    <a:pt x="1239241" y="4102637"/>
                    <a:pt x="1243935" y="4109678"/>
                  </a:cubicBezTo>
                  <a:cubicBezTo>
                    <a:pt x="1248629" y="4114372"/>
                    <a:pt x="1250976" y="4119066"/>
                    <a:pt x="1255670" y="4126108"/>
                  </a:cubicBezTo>
                  <a:cubicBezTo>
                    <a:pt x="1262711" y="4135496"/>
                    <a:pt x="1267405" y="4142537"/>
                    <a:pt x="1274446" y="4151925"/>
                  </a:cubicBezTo>
                  <a:cubicBezTo>
                    <a:pt x="1276793" y="4156619"/>
                    <a:pt x="1279140" y="4158966"/>
                    <a:pt x="1283834" y="4163660"/>
                  </a:cubicBezTo>
                  <a:cubicBezTo>
                    <a:pt x="1288529" y="4170702"/>
                    <a:pt x="1293223" y="4177743"/>
                    <a:pt x="1297917" y="4184784"/>
                  </a:cubicBezTo>
                  <a:cubicBezTo>
                    <a:pt x="1319040" y="4215296"/>
                    <a:pt x="1340164" y="4243460"/>
                    <a:pt x="1361287" y="4269278"/>
                  </a:cubicBezTo>
                  <a:cubicBezTo>
                    <a:pt x="1361287" y="4269278"/>
                    <a:pt x="1361287" y="4269278"/>
                    <a:pt x="1361287" y="4269278"/>
                  </a:cubicBezTo>
                  <a:cubicBezTo>
                    <a:pt x="1377716" y="4290401"/>
                    <a:pt x="1394146" y="4311525"/>
                    <a:pt x="1410575" y="4332648"/>
                  </a:cubicBezTo>
                  <a:cubicBezTo>
                    <a:pt x="1410575" y="4332648"/>
                    <a:pt x="1410575" y="4332648"/>
                    <a:pt x="1410575" y="4332648"/>
                  </a:cubicBezTo>
                  <a:cubicBezTo>
                    <a:pt x="1417616" y="4342036"/>
                    <a:pt x="1427004" y="4351424"/>
                    <a:pt x="1434045" y="4360812"/>
                  </a:cubicBezTo>
                  <a:cubicBezTo>
                    <a:pt x="1434045" y="4360812"/>
                    <a:pt x="1434045" y="4363160"/>
                    <a:pt x="1436392" y="4363160"/>
                  </a:cubicBezTo>
                  <a:cubicBezTo>
                    <a:pt x="1443434" y="4372548"/>
                    <a:pt x="1450475" y="4379589"/>
                    <a:pt x="1457516" y="4388977"/>
                  </a:cubicBezTo>
                  <a:cubicBezTo>
                    <a:pt x="1459863" y="4391324"/>
                    <a:pt x="1459863" y="4391324"/>
                    <a:pt x="1462210" y="4393671"/>
                  </a:cubicBezTo>
                  <a:cubicBezTo>
                    <a:pt x="1469251" y="4400712"/>
                    <a:pt x="1476292" y="4410100"/>
                    <a:pt x="1480986" y="4417142"/>
                  </a:cubicBezTo>
                  <a:cubicBezTo>
                    <a:pt x="1483333" y="4419489"/>
                    <a:pt x="1483333" y="4421836"/>
                    <a:pt x="1485680" y="4421836"/>
                  </a:cubicBezTo>
                  <a:cubicBezTo>
                    <a:pt x="1492722" y="4428877"/>
                    <a:pt x="1497416" y="4435918"/>
                    <a:pt x="1504457" y="4442959"/>
                  </a:cubicBezTo>
                  <a:cubicBezTo>
                    <a:pt x="1506804" y="4445306"/>
                    <a:pt x="1506804" y="4445306"/>
                    <a:pt x="1509151" y="4447653"/>
                  </a:cubicBezTo>
                  <a:cubicBezTo>
                    <a:pt x="1509151" y="4447653"/>
                    <a:pt x="1509151" y="4447653"/>
                    <a:pt x="1509151" y="4447653"/>
                  </a:cubicBezTo>
                  <a:cubicBezTo>
                    <a:pt x="1502110" y="4440612"/>
                    <a:pt x="1499763" y="4438265"/>
                    <a:pt x="1495069" y="4433571"/>
                  </a:cubicBezTo>
                  <a:close/>
                  <a:moveTo>
                    <a:pt x="1039742" y="3884362"/>
                  </a:moveTo>
                  <a:cubicBezTo>
                    <a:pt x="1018618" y="3874974"/>
                    <a:pt x="999842" y="3867932"/>
                    <a:pt x="978718" y="3858544"/>
                  </a:cubicBezTo>
                  <a:cubicBezTo>
                    <a:pt x="976371" y="3856197"/>
                    <a:pt x="974024" y="3856197"/>
                    <a:pt x="971677" y="3853850"/>
                  </a:cubicBezTo>
                  <a:cubicBezTo>
                    <a:pt x="952901" y="3844462"/>
                    <a:pt x="936472" y="3837421"/>
                    <a:pt x="917695" y="3828033"/>
                  </a:cubicBezTo>
                  <a:cubicBezTo>
                    <a:pt x="913001" y="3825686"/>
                    <a:pt x="908307" y="3823339"/>
                    <a:pt x="905960" y="3820992"/>
                  </a:cubicBezTo>
                  <a:cubicBezTo>
                    <a:pt x="889531" y="3813950"/>
                    <a:pt x="875448" y="3804562"/>
                    <a:pt x="861366" y="3795174"/>
                  </a:cubicBezTo>
                  <a:cubicBezTo>
                    <a:pt x="861366" y="3795174"/>
                    <a:pt x="861366" y="3795174"/>
                    <a:pt x="861366" y="3795174"/>
                  </a:cubicBezTo>
                  <a:cubicBezTo>
                    <a:pt x="866060" y="3792827"/>
                    <a:pt x="870754" y="3790480"/>
                    <a:pt x="875448" y="3788133"/>
                  </a:cubicBezTo>
                  <a:cubicBezTo>
                    <a:pt x="877795" y="3785786"/>
                    <a:pt x="880142" y="3785786"/>
                    <a:pt x="882489" y="3785786"/>
                  </a:cubicBezTo>
                  <a:cubicBezTo>
                    <a:pt x="887184" y="3783439"/>
                    <a:pt x="891878" y="3781092"/>
                    <a:pt x="898919" y="3778745"/>
                  </a:cubicBezTo>
                  <a:cubicBezTo>
                    <a:pt x="901266" y="3778745"/>
                    <a:pt x="903613" y="3776398"/>
                    <a:pt x="905960" y="3776398"/>
                  </a:cubicBezTo>
                  <a:cubicBezTo>
                    <a:pt x="908307" y="3776398"/>
                    <a:pt x="908307" y="3774051"/>
                    <a:pt x="910654" y="3774051"/>
                  </a:cubicBezTo>
                  <a:cubicBezTo>
                    <a:pt x="957595" y="3792827"/>
                    <a:pt x="1004536" y="3811604"/>
                    <a:pt x="1051477" y="3825686"/>
                  </a:cubicBezTo>
                  <a:cubicBezTo>
                    <a:pt x="1051477" y="3846809"/>
                    <a:pt x="1053824" y="3867932"/>
                    <a:pt x="1053824" y="3891403"/>
                  </a:cubicBezTo>
                  <a:cubicBezTo>
                    <a:pt x="1053824" y="3891403"/>
                    <a:pt x="1053824" y="3891403"/>
                    <a:pt x="1051477" y="3891403"/>
                  </a:cubicBezTo>
                  <a:cubicBezTo>
                    <a:pt x="1049130" y="3889056"/>
                    <a:pt x="1044436" y="3886709"/>
                    <a:pt x="1039742" y="3884362"/>
                  </a:cubicBezTo>
                  <a:close/>
                  <a:moveTo>
                    <a:pt x="633703" y="3429035"/>
                  </a:moveTo>
                  <a:cubicBezTo>
                    <a:pt x="633703" y="3421994"/>
                    <a:pt x="631355" y="3412606"/>
                    <a:pt x="631355" y="3405564"/>
                  </a:cubicBezTo>
                  <a:cubicBezTo>
                    <a:pt x="629008" y="3386788"/>
                    <a:pt x="626661" y="3370359"/>
                    <a:pt x="626661" y="3351582"/>
                  </a:cubicBezTo>
                  <a:cubicBezTo>
                    <a:pt x="624314" y="3335153"/>
                    <a:pt x="624314" y="3316377"/>
                    <a:pt x="621967" y="3297600"/>
                  </a:cubicBezTo>
                  <a:cubicBezTo>
                    <a:pt x="621967" y="3292906"/>
                    <a:pt x="621967" y="3290559"/>
                    <a:pt x="621967" y="3285865"/>
                  </a:cubicBezTo>
                  <a:cubicBezTo>
                    <a:pt x="626661" y="3285865"/>
                    <a:pt x="629008" y="3283518"/>
                    <a:pt x="631355" y="3281171"/>
                  </a:cubicBezTo>
                  <a:cubicBezTo>
                    <a:pt x="640744" y="3292906"/>
                    <a:pt x="652479" y="3302295"/>
                    <a:pt x="661867" y="3314030"/>
                  </a:cubicBezTo>
                  <a:cubicBezTo>
                    <a:pt x="664214" y="3316377"/>
                    <a:pt x="668908" y="3321071"/>
                    <a:pt x="671255" y="3323418"/>
                  </a:cubicBezTo>
                  <a:cubicBezTo>
                    <a:pt x="685338" y="3339847"/>
                    <a:pt x="701767" y="3353929"/>
                    <a:pt x="715849" y="3370359"/>
                  </a:cubicBezTo>
                  <a:cubicBezTo>
                    <a:pt x="718196" y="3372706"/>
                    <a:pt x="720543" y="3377400"/>
                    <a:pt x="725237" y="3379747"/>
                  </a:cubicBezTo>
                  <a:cubicBezTo>
                    <a:pt x="739320" y="3396176"/>
                    <a:pt x="755749" y="3410258"/>
                    <a:pt x="769831" y="3426688"/>
                  </a:cubicBezTo>
                  <a:cubicBezTo>
                    <a:pt x="772178" y="3429035"/>
                    <a:pt x="774525" y="3431382"/>
                    <a:pt x="776872" y="3433729"/>
                  </a:cubicBezTo>
                  <a:cubicBezTo>
                    <a:pt x="793302" y="3450158"/>
                    <a:pt x="809731" y="3464241"/>
                    <a:pt x="823813" y="3480670"/>
                  </a:cubicBezTo>
                  <a:cubicBezTo>
                    <a:pt x="826160" y="3483017"/>
                    <a:pt x="828507" y="3485364"/>
                    <a:pt x="830854" y="3487711"/>
                  </a:cubicBezTo>
                  <a:cubicBezTo>
                    <a:pt x="847284" y="3501793"/>
                    <a:pt x="861366" y="3518223"/>
                    <a:pt x="877795" y="3532305"/>
                  </a:cubicBezTo>
                  <a:cubicBezTo>
                    <a:pt x="880142" y="3534652"/>
                    <a:pt x="882489" y="3536999"/>
                    <a:pt x="884837" y="3539346"/>
                  </a:cubicBezTo>
                  <a:cubicBezTo>
                    <a:pt x="901266" y="3555775"/>
                    <a:pt x="920042" y="3572205"/>
                    <a:pt x="936472" y="3588634"/>
                  </a:cubicBezTo>
                  <a:cubicBezTo>
                    <a:pt x="969330" y="3619146"/>
                    <a:pt x="999842" y="3647310"/>
                    <a:pt x="1032700" y="3675475"/>
                  </a:cubicBezTo>
                  <a:cubicBezTo>
                    <a:pt x="1030353" y="3677822"/>
                    <a:pt x="1028006" y="3682516"/>
                    <a:pt x="1028006" y="3687210"/>
                  </a:cubicBezTo>
                  <a:cubicBezTo>
                    <a:pt x="1028006" y="3691904"/>
                    <a:pt x="1030353" y="3694251"/>
                    <a:pt x="1032700" y="3698945"/>
                  </a:cubicBezTo>
                  <a:cubicBezTo>
                    <a:pt x="1030353" y="3701292"/>
                    <a:pt x="1028006" y="3701292"/>
                    <a:pt x="1025659" y="3703639"/>
                  </a:cubicBezTo>
                  <a:cubicBezTo>
                    <a:pt x="1025659" y="3703639"/>
                    <a:pt x="1023312" y="3703639"/>
                    <a:pt x="1023312" y="3705986"/>
                  </a:cubicBezTo>
                  <a:cubicBezTo>
                    <a:pt x="1016271" y="3710680"/>
                    <a:pt x="1006883" y="3717722"/>
                    <a:pt x="999842" y="3722416"/>
                  </a:cubicBezTo>
                  <a:cubicBezTo>
                    <a:pt x="999842" y="3722416"/>
                    <a:pt x="999842" y="3722416"/>
                    <a:pt x="999842" y="3722416"/>
                  </a:cubicBezTo>
                  <a:cubicBezTo>
                    <a:pt x="969330" y="3741192"/>
                    <a:pt x="941166" y="3759969"/>
                    <a:pt x="910654" y="3774051"/>
                  </a:cubicBezTo>
                  <a:cubicBezTo>
                    <a:pt x="821466" y="3736498"/>
                    <a:pt x="736973" y="3691904"/>
                    <a:pt x="659520" y="3640269"/>
                  </a:cubicBezTo>
                  <a:cubicBezTo>
                    <a:pt x="650132" y="3574552"/>
                    <a:pt x="643091" y="3504140"/>
                    <a:pt x="633703" y="3429035"/>
                  </a:cubicBezTo>
                  <a:close/>
                  <a:moveTo>
                    <a:pt x="535127" y="3267089"/>
                  </a:moveTo>
                  <a:cubicBezTo>
                    <a:pt x="530433" y="3267089"/>
                    <a:pt x="525738" y="3267089"/>
                    <a:pt x="521044" y="3267089"/>
                  </a:cubicBezTo>
                  <a:cubicBezTo>
                    <a:pt x="514003" y="3267089"/>
                    <a:pt x="509309" y="3267089"/>
                    <a:pt x="502268" y="3264742"/>
                  </a:cubicBezTo>
                  <a:cubicBezTo>
                    <a:pt x="497574" y="3264742"/>
                    <a:pt x="490533" y="3262394"/>
                    <a:pt x="485839" y="3262394"/>
                  </a:cubicBezTo>
                  <a:cubicBezTo>
                    <a:pt x="481145" y="3262394"/>
                    <a:pt x="474103" y="3260048"/>
                    <a:pt x="469409" y="3260048"/>
                  </a:cubicBezTo>
                  <a:cubicBezTo>
                    <a:pt x="464715" y="3260048"/>
                    <a:pt x="460021" y="3257700"/>
                    <a:pt x="455327" y="3257700"/>
                  </a:cubicBezTo>
                  <a:cubicBezTo>
                    <a:pt x="450633" y="3257700"/>
                    <a:pt x="443592" y="3255354"/>
                    <a:pt x="438898" y="3255354"/>
                  </a:cubicBezTo>
                  <a:cubicBezTo>
                    <a:pt x="434204" y="3255354"/>
                    <a:pt x="429509" y="3253006"/>
                    <a:pt x="424815" y="3253006"/>
                  </a:cubicBezTo>
                  <a:cubicBezTo>
                    <a:pt x="420121" y="3250659"/>
                    <a:pt x="413080" y="3250659"/>
                    <a:pt x="408386" y="3248312"/>
                  </a:cubicBezTo>
                  <a:cubicBezTo>
                    <a:pt x="403692" y="3245965"/>
                    <a:pt x="401345" y="3245965"/>
                    <a:pt x="396651" y="3243618"/>
                  </a:cubicBezTo>
                  <a:cubicBezTo>
                    <a:pt x="391957" y="3241271"/>
                    <a:pt x="384916" y="3241271"/>
                    <a:pt x="380222" y="3238924"/>
                  </a:cubicBezTo>
                  <a:cubicBezTo>
                    <a:pt x="375527" y="3236577"/>
                    <a:pt x="373180" y="3236577"/>
                    <a:pt x="368486" y="3234230"/>
                  </a:cubicBezTo>
                  <a:cubicBezTo>
                    <a:pt x="363792" y="3231883"/>
                    <a:pt x="359098" y="3229536"/>
                    <a:pt x="352057" y="3227189"/>
                  </a:cubicBezTo>
                  <a:cubicBezTo>
                    <a:pt x="349710" y="3227189"/>
                    <a:pt x="347363" y="3224842"/>
                    <a:pt x="342669" y="3222495"/>
                  </a:cubicBezTo>
                  <a:cubicBezTo>
                    <a:pt x="342669" y="3220148"/>
                    <a:pt x="345016" y="3217801"/>
                    <a:pt x="345016" y="3215454"/>
                  </a:cubicBezTo>
                  <a:cubicBezTo>
                    <a:pt x="345016" y="3206065"/>
                    <a:pt x="337975" y="3196677"/>
                    <a:pt x="326239" y="3196677"/>
                  </a:cubicBezTo>
                  <a:cubicBezTo>
                    <a:pt x="328587" y="3168513"/>
                    <a:pt x="328587" y="3140348"/>
                    <a:pt x="330934" y="3114531"/>
                  </a:cubicBezTo>
                  <a:cubicBezTo>
                    <a:pt x="330934" y="3112184"/>
                    <a:pt x="330934" y="3109836"/>
                    <a:pt x="330934" y="3107490"/>
                  </a:cubicBezTo>
                  <a:cubicBezTo>
                    <a:pt x="330934" y="3105142"/>
                    <a:pt x="330934" y="3102796"/>
                    <a:pt x="330934" y="3100448"/>
                  </a:cubicBezTo>
                  <a:cubicBezTo>
                    <a:pt x="335628" y="3001873"/>
                    <a:pt x="340322" y="2907991"/>
                    <a:pt x="347363" y="2814109"/>
                  </a:cubicBezTo>
                  <a:cubicBezTo>
                    <a:pt x="347363" y="2814109"/>
                    <a:pt x="347363" y="2814109"/>
                    <a:pt x="347363" y="2814109"/>
                  </a:cubicBezTo>
                  <a:cubicBezTo>
                    <a:pt x="349710" y="2814109"/>
                    <a:pt x="354404" y="2814109"/>
                    <a:pt x="356751" y="2811762"/>
                  </a:cubicBezTo>
                  <a:cubicBezTo>
                    <a:pt x="436551" y="2957279"/>
                    <a:pt x="516350" y="3100448"/>
                    <a:pt x="605538" y="3250659"/>
                  </a:cubicBezTo>
                  <a:cubicBezTo>
                    <a:pt x="600844" y="3255354"/>
                    <a:pt x="596150" y="3260048"/>
                    <a:pt x="596150" y="3267089"/>
                  </a:cubicBezTo>
                  <a:cubicBezTo>
                    <a:pt x="586762" y="3267089"/>
                    <a:pt x="577373" y="3267089"/>
                    <a:pt x="570332" y="3267089"/>
                  </a:cubicBezTo>
                  <a:cubicBezTo>
                    <a:pt x="558597" y="3267089"/>
                    <a:pt x="546862" y="3267089"/>
                    <a:pt x="535127" y="3267089"/>
                  </a:cubicBezTo>
                  <a:close/>
                  <a:moveTo>
                    <a:pt x="281646" y="3156777"/>
                  </a:moveTo>
                  <a:cubicBezTo>
                    <a:pt x="274604" y="3147389"/>
                    <a:pt x="267563" y="3138001"/>
                    <a:pt x="260522" y="3128613"/>
                  </a:cubicBezTo>
                  <a:cubicBezTo>
                    <a:pt x="255828" y="3121572"/>
                    <a:pt x="248787" y="3114531"/>
                    <a:pt x="244093" y="3105142"/>
                  </a:cubicBezTo>
                  <a:cubicBezTo>
                    <a:pt x="237052" y="3095754"/>
                    <a:pt x="232358" y="3086366"/>
                    <a:pt x="225316" y="3076978"/>
                  </a:cubicBezTo>
                  <a:cubicBezTo>
                    <a:pt x="220622" y="3069937"/>
                    <a:pt x="215928" y="3062896"/>
                    <a:pt x="211234" y="3053507"/>
                  </a:cubicBezTo>
                  <a:cubicBezTo>
                    <a:pt x="204193" y="3044119"/>
                    <a:pt x="199499" y="3034731"/>
                    <a:pt x="192458" y="3025343"/>
                  </a:cubicBezTo>
                  <a:cubicBezTo>
                    <a:pt x="187764" y="3018302"/>
                    <a:pt x="183070" y="3011261"/>
                    <a:pt x="178376" y="3004220"/>
                  </a:cubicBezTo>
                  <a:cubicBezTo>
                    <a:pt x="173681" y="2994831"/>
                    <a:pt x="166640" y="2985443"/>
                    <a:pt x="161946" y="2976055"/>
                  </a:cubicBezTo>
                  <a:cubicBezTo>
                    <a:pt x="157252" y="2969014"/>
                    <a:pt x="152558" y="2961973"/>
                    <a:pt x="150211" y="2954932"/>
                  </a:cubicBezTo>
                  <a:cubicBezTo>
                    <a:pt x="145517" y="2945543"/>
                    <a:pt x="138476" y="2933808"/>
                    <a:pt x="133782" y="2924420"/>
                  </a:cubicBezTo>
                  <a:cubicBezTo>
                    <a:pt x="131435" y="2917379"/>
                    <a:pt x="126741" y="2910338"/>
                    <a:pt x="124393" y="2905643"/>
                  </a:cubicBezTo>
                  <a:cubicBezTo>
                    <a:pt x="124393" y="2903296"/>
                    <a:pt x="122046" y="2900949"/>
                    <a:pt x="122046" y="2900949"/>
                  </a:cubicBezTo>
                  <a:cubicBezTo>
                    <a:pt x="122046" y="2900949"/>
                    <a:pt x="122046" y="2898602"/>
                    <a:pt x="122046" y="2898602"/>
                  </a:cubicBezTo>
                  <a:cubicBezTo>
                    <a:pt x="122046" y="2891561"/>
                    <a:pt x="117352" y="2886867"/>
                    <a:pt x="112658" y="2882173"/>
                  </a:cubicBezTo>
                  <a:cubicBezTo>
                    <a:pt x="110311" y="2879826"/>
                    <a:pt x="110311" y="2875132"/>
                    <a:pt x="107964" y="2872785"/>
                  </a:cubicBezTo>
                  <a:cubicBezTo>
                    <a:pt x="105617" y="2868091"/>
                    <a:pt x="103270" y="2861050"/>
                    <a:pt x="100923" y="2856356"/>
                  </a:cubicBezTo>
                  <a:cubicBezTo>
                    <a:pt x="96229" y="2846967"/>
                    <a:pt x="91535" y="2835232"/>
                    <a:pt x="89188" y="2825844"/>
                  </a:cubicBezTo>
                  <a:cubicBezTo>
                    <a:pt x="96229" y="2823497"/>
                    <a:pt x="100923" y="2816456"/>
                    <a:pt x="100923" y="2807068"/>
                  </a:cubicBezTo>
                  <a:cubicBezTo>
                    <a:pt x="100923" y="2795332"/>
                    <a:pt x="91535" y="2788291"/>
                    <a:pt x="82147" y="2785944"/>
                  </a:cubicBezTo>
                  <a:cubicBezTo>
                    <a:pt x="82147" y="2781250"/>
                    <a:pt x="82147" y="2776556"/>
                    <a:pt x="82147" y="2771862"/>
                  </a:cubicBezTo>
                  <a:cubicBezTo>
                    <a:pt x="84494" y="2771862"/>
                    <a:pt x="86841" y="2771862"/>
                    <a:pt x="89188" y="2769515"/>
                  </a:cubicBezTo>
                  <a:cubicBezTo>
                    <a:pt x="91535" y="2774209"/>
                    <a:pt x="93882" y="2778903"/>
                    <a:pt x="96229" y="2783597"/>
                  </a:cubicBezTo>
                  <a:cubicBezTo>
                    <a:pt x="98576" y="2790638"/>
                    <a:pt x="100923" y="2797679"/>
                    <a:pt x="105617" y="2804721"/>
                  </a:cubicBezTo>
                  <a:cubicBezTo>
                    <a:pt x="112658" y="2818803"/>
                    <a:pt x="117352" y="2835232"/>
                    <a:pt x="124393" y="2849314"/>
                  </a:cubicBezTo>
                  <a:cubicBezTo>
                    <a:pt x="126741" y="2854009"/>
                    <a:pt x="129088" y="2858703"/>
                    <a:pt x="131435" y="2863397"/>
                  </a:cubicBezTo>
                  <a:cubicBezTo>
                    <a:pt x="138476" y="2879826"/>
                    <a:pt x="147864" y="2896255"/>
                    <a:pt x="154905" y="2912685"/>
                  </a:cubicBezTo>
                  <a:cubicBezTo>
                    <a:pt x="157252" y="2919726"/>
                    <a:pt x="161946" y="2924420"/>
                    <a:pt x="164293" y="2931461"/>
                  </a:cubicBezTo>
                  <a:cubicBezTo>
                    <a:pt x="171334" y="2943196"/>
                    <a:pt x="176028" y="2957279"/>
                    <a:pt x="183070" y="2969014"/>
                  </a:cubicBezTo>
                  <a:cubicBezTo>
                    <a:pt x="187764" y="2976055"/>
                    <a:pt x="190111" y="2983096"/>
                    <a:pt x="194805" y="2990137"/>
                  </a:cubicBezTo>
                  <a:cubicBezTo>
                    <a:pt x="201846" y="3001873"/>
                    <a:pt x="206540" y="3013608"/>
                    <a:pt x="213581" y="3025343"/>
                  </a:cubicBezTo>
                  <a:cubicBezTo>
                    <a:pt x="218275" y="3032384"/>
                    <a:pt x="222969" y="3041772"/>
                    <a:pt x="227664" y="3048813"/>
                  </a:cubicBezTo>
                  <a:cubicBezTo>
                    <a:pt x="234705" y="3060549"/>
                    <a:pt x="241746" y="3072284"/>
                    <a:pt x="248787" y="3084019"/>
                  </a:cubicBezTo>
                  <a:cubicBezTo>
                    <a:pt x="253481" y="3091060"/>
                    <a:pt x="258175" y="3100448"/>
                    <a:pt x="262869" y="3107490"/>
                  </a:cubicBezTo>
                  <a:cubicBezTo>
                    <a:pt x="269910" y="3119225"/>
                    <a:pt x="276951" y="3130960"/>
                    <a:pt x="283993" y="3142695"/>
                  </a:cubicBezTo>
                  <a:cubicBezTo>
                    <a:pt x="288687" y="3152083"/>
                    <a:pt x="293381" y="3159125"/>
                    <a:pt x="300422" y="3168513"/>
                  </a:cubicBezTo>
                  <a:cubicBezTo>
                    <a:pt x="305116" y="3177901"/>
                    <a:pt x="309810" y="3184942"/>
                    <a:pt x="316851" y="3194330"/>
                  </a:cubicBezTo>
                  <a:cubicBezTo>
                    <a:pt x="316851" y="3194330"/>
                    <a:pt x="316851" y="3194330"/>
                    <a:pt x="316851" y="3194330"/>
                  </a:cubicBezTo>
                  <a:cubicBezTo>
                    <a:pt x="312157" y="3187289"/>
                    <a:pt x="307463" y="3182595"/>
                    <a:pt x="302769" y="3175554"/>
                  </a:cubicBezTo>
                  <a:cubicBezTo>
                    <a:pt x="293381" y="3173207"/>
                    <a:pt x="288687" y="3163819"/>
                    <a:pt x="281646" y="3156777"/>
                  </a:cubicBezTo>
                  <a:close/>
                  <a:moveTo>
                    <a:pt x="103270" y="2877479"/>
                  </a:moveTo>
                  <a:cubicBezTo>
                    <a:pt x="100923" y="2877479"/>
                    <a:pt x="98576" y="2877479"/>
                    <a:pt x="96229" y="2879826"/>
                  </a:cubicBezTo>
                  <a:cubicBezTo>
                    <a:pt x="96229" y="2877479"/>
                    <a:pt x="96229" y="2875132"/>
                    <a:pt x="93882" y="2872785"/>
                  </a:cubicBezTo>
                  <a:cubicBezTo>
                    <a:pt x="91535" y="2861050"/>
                    <a:pt x="89188" y="2849314"/>
                    <a:pt x="86841" y="2837579"/>
                  </a:cubicBezTo>
                  <a:cubicBezTo>
                    <a:pt x="86841" y="2832885"/>
                    <a:pt x="84494" y="2830538"/>
                    <a:pt x="84494" y="2825844"/>
                  </a:cubicBezTo>
                  <a:cubicBezTo>
                    <a:pt x="84494" y="2825844"/>
                    <a:pt x="86841" y="2825844"/>
                    <a:pt x="86841" y="2825844"/>
                  </a:cubicBezTo>
                  <a:cubicBezTo>
                    <a:pt x="89188" y="2830538"/>
                    <a:pt x="91535" y="2835232"/>
                    <a:pt x="91535" y="2837579"/>
                  </a:cubicBezTo>
                  <a:cubicBezTo>
                    <a:pt x="93882" y="2844620"/>
                    <a:pt x="98576" y="2851662"/>
                    <a:pt x="100923" y="2858703"/>
                  </a:cubicBezTo>
                  <a:cubicBezTo>
                    <a:pt x="103270" y="2865744"/>
                    <a:pt x="107964" y="2870438"/>
                    <a:pt x="110311" y="2877479"/>
                  </a:cubicBezTo>
                  <a:cubicBezTo>
                    <a:pt x="107964" y="2877479"/>
                    <a:pt x="105617" y="2877479"/>
                    <a:pt x="103270" y="2877479"/>
                  </a:cubicBezTo>
                  <a:close/>
                  <a:moveTo>
                    <a:pt x="65717" y="2771862"/>
                  </a:moveTo>
                  <a:cubicBezTo>
                    <a:pt x="63370" y="2764821"/>
                    <a:pt x="61023" y="2760127"/>
                    <a:pt x="58676" y="2753085"/>
                  </a:cubicBezTo>
                  <a:cubicBezTo>
                    <a:pt x="56329" y="2748391"/>
                    <a:pt x="56329" y="2746044"/>
                    <a:pt x="53982" y="2741350"/>
                  </a:cubicBezTo>
                  <a:cubicBezTo>
                    <a:pt x="51635" y="2736656"/>
                    <a:pt x="51635" y="2734309"/>
                    <a:pt x="49288" y="2729615"/>
                  </a:cubicBezTo>
                  <a:cubicBezTo>
                    <a:pt x="51635" y="2729615"/>
                    <a:pt x="51635" y="2727268"/>
                    <a:pt x="53982" y="2727268"/>
                  </a:cubicBezTo>
                  <a:cubicBezTo>
                    <a:pt x="53982" y="2727268"/>
                    <a:pt x="53982" y="2729615"/>
                    <a:pt x="53982" y="2729615"/>
                  </a:cubicBezTo>
                  <a:cubicBezTo>
                    <a:pt x="53982" y="2731962"/>
                    <a:pt x="53982" y="2734309"/>
                    <a:pt x="56329" y="2736656"/>
                  </a:cubicBezTo>
                  <a:cubicBezTo>
                    <a:pt x="58676" y="2741350"/>
                    <a:pt x="58676" y="2748391"/>
                    <a:pt x="61023" y="2753085"/>
                  </a:cubicBezTo>
                  <a:cubicBezTo>
                    <a:pt x="61023" y="2755433"/>
                    <a:pt x="61023" y="2760127"/>
                    <a:pt x="63370" y="2762474"/>
                  </a:cubicBezTo>
                  <a:cubicBezTo>
                    <a:pt x="65717" y="2771862"/>
                    <a:pt x="68064" y="2778903"/>
                    <a:pt x="72758" y="2788291"/>
                  </a:cubicBezTo>
                  <a:cubicBezTo>
                    <a:pt x="72758" y="2788291"/>
                    <a:pt x="72758" y="2788291"/>
                    <a:pt x="72758" y="2788291"/>
                  </a:cubicBezTo>
                  <a:cubicBezTo>
                    <a:pt x="72758" y="2785944"/>
                    <a:pt x="70411" y="2785944"/>
                    <a:pt x="70411" y="2783597"/>
                  </a:cubicBezTo>
                  <a:cubicBezTo>
                    <a:pt x="70411" y="2778903"/>
                    <a:pt x="68064" y="2776556"/>
                    <a:pt x="65717" y="2771862"/>
                  </a:cubicBezTo>
                  <a:close/>
                  <a:moveTo>
                    <a:pt x="49288" y="2694409"/>
                  </a:move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6941" y="2694409"/>
                    <a:pt x="46941" y="2694409"/>
                    <a:pt x="49288" y="2694409"/>
                  </a:cubicBezTo>
                  <a:cubicBezTo>
                    <a:pt x="46941" y="2692062"/>
                    <a:pt x="49288" y="2692062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lose/>
                  <a:moveTo>
                    <a:pt x="39900" y="2647468"/>
                  </a:moveTo>
                  <a:cubicBezTo>
                    <a:pt x="37553" y="2647468"/>
                    <a:pt x="37553" y="2647468"/>
                    <a:pt x="35206" y="2645121"/>
                  </a:cubicBezTo>
                  <a:cubicBezTo>
                    <a:pt x="37553" y="2645121"/>
                    <a:pt x="37553" y="2642774"/>
                    <a:pt x="39900" y="2642774"/>
                  </a:cubicBezTo>
                  <a:cubicBezTo>
                    <a:pt x="39900" y="2645121"/>
                    <a:pt x="39900" y="2645121"/>
                    <a:pt x="39900" y="2647468"/>
                  </a:cubicBezTo>
                  <a:close/>
                  <a:moveTo>
                    <a:pt x="46941" y="2654510"/>
                  </a:moveTo>
                  <a:cubicBezTo>
                    <a:pt x="44594" y="2652163"/>
                    <a:pt x="42247" y="2649816"/>
                    <a:pt x="39900" y="2647468"/>
                  </a:cubicBezTo>
                  <a:cubicBezTo>
                    <a:pt x="39900" y="2645121"/>
                    <a:pt x="39900" y="2642774"/>
                    <a:pt x="39900" y="2640427"/>
                  </a:cubicBezTo>
                  <a:cubicBezTo>
                    <a:pt x="42247" y="2638080"/>
                    <a:pt x="44594" y="2635733"/>
                    <a:pt x="44594" y="2633386"/>
                  </a:cubicBezTo>
                  <a:cubicBezTo>
                    <a:pt x="46941" y="2640427"/>
                    <a:pt x="49288" y="2647468"/>
                    <a:pt x="51635" y="2654510"/>
                  </a:cubicBezTo>
                  <a:cubicBezTo>
                    <a:pt x="51635" y="2656857"/>
                    <a:pt x="49288" y="2654510"/>
                    <a:pt x="46941" y="2654510"/>
                  </a:cubicBezTo>
                  <a:close/>
                  <a:moveTo>
                    <a:pt x="79800" y="2785944"/>
                  </a:moveTo>
                  <a:cubicBezTo>
                    <a:pt x="77453" y="2785944"/>
                    <a:pt x="77453" y="2785944"/>
                    <a:pt x="75105" y="2785944"/>
                  </a:cubicBezTo>
                  <a:cubicBezTo>
                    <a:pt x="72758" y="2778903"/>
                    <a:pt x="70411" y="2771862"/>
                    <a:pt x="68064" y="2764821"/>
                  </a:cubicBezTo>
                  <a:cubicBezTo>
                    <a:pt x="70411" y="2767168"/>
                    <a:pt x="75105" y="2769515"/>
                    <a:pt x="79800" y="2769515"/>
                  </a:cubicBezTo>
                  <a:cubicBezTo>
                    <a:pt x="82147" y="2776556"/>
                    <a:pt x="82147" y="2781250"/>
                    <a:pt x="79800" y="2785944"/>
                  </a:cubicBezTo>
                  <a:close/>
                  <a:moveTo>
                    <a:pt x="607885" y="3046466"/>
                  </a:moveTo>
                  <a:cubicBezTo>
                    <a:pt x="607885" y="3041772"/>
                    <a:pt x="607885" y="3039425"/>
                    <a:pt x="607885" y="3034731"/>
                  </a:cubicBezTo>
                  <a:cubicBezTo>
                    <a:pt x="610232" y="3034731"/>
                    <a:pt x="612579" y="3034731"/>
                    <a:pt x="614926" y="3032384"/>
                  </a:cubicBezTo>
                  <a:cubicBezTo>
                    <a:pt x="617273" y="3034731"/>
                    <a:pt x="617273" y="3037078"/>
                    <a:pt x="619620" y="3041772"/>
                  </a:cubicBezTo>
                  <a:cubicBezTo>
                    <a:pt x="631355" y="3058201"/>
                    <a:pt x="640744" y="3076978"/>
                    <a:pt x="652479" y="3093407"/>
                  </a:cubicBezTo>
                  <a:cubicBezTo>
                    <a:pt x="661867" y="3107490"/>
                    <a:pt x="671255" y="3123919"/>
                    <a:pt x="680643" y="3138001"/>
                  </a:cubicBezTo>
                  <a:cubicBezTo>
                    <a:pt x="687685" y="3149737"/>
                    <a:pt x="694726" y="3159125"/>
                    <a:pt x="701767" y="3170860"/>
                  </a:cubicBezTo>
                  <a:cubicBezTo>
                    <a:pt x="734626" y="3224842"/>
                    <a:pt x="769831" y="3278824"/>
                    <a:pt x="807384" y="3335153"/>
                  </a:cubicBezTo>
                  <a:cubicBezTo>
                    <a:pt x="812078" y="3342194"/>
                    <a:pt x="819119" y="3351582"/>
                    <a:pt x="823813" y="3358623"/>
                  </a:cubicBezTo>
                  <a:cubicBezTo>
                    <a:pt x="837896" y="3379747"/>
                    <a:pt x="849631" y="3398523"/>
                    <a:pt x="863713" y="3419647"/>
                  </a:cubicBezTo>
                  <a:cubicBezTo>
                    <a:pt x="870754" y="3431382"/>
                    <a:pt x="877795" y="3440770"/>
                    <a:pt x="887184" y="3452505"/>
                  </a:cubicBezTo>
                  <a:cubicBezTo>
                    <a:pt x="898919" y="3471282"/>
                    <a:pt x="910654" y="3487711"/>
                    <a:pt x="922389" y="3506487"/>
                  </a:cubicBezTo>
                  <a:cubicBezTo>
                    <a:pt x="931777" y="3518223"/>
                    <a:pt x="941166" y="3532305"/>
                    <a:pt x="948207" y="3544040"/>
                  </a:cubicBezTo>
                  <a:cubicBezTo>
                    <a:pt x="959942" y="3560470"/>
                    <a:pt x="971677" y="3576899"/>
                    <a:pt x="981065" y="3593328"/>
                  </a:cubicBezTo>
                  <a:cubicBezTo>
                    <a:pt x="990454" y="3607411"/>
                    <a:pt x="1002189" y="3623840"/>
                    <a:pt x="1013924" y="3637922"/>
                  </a:cubicBezTo>
                  <a:cubicBezTo>
                    <a:pt x="1020965" y="3647310"/>
                    <a:pt x="1028006" y="3659045"/>
                    <a:pt x="1035047" y="3668434"/>
                  </a:cubicBezTo>
                  <a:cubicBezTo>
                    <a:pt x="1035047" y="3668434"/>
                    <a:pt x="1032700" y="3668434"/>
                    <a:pt x="1032700" y="3670781"/>
                  </a:cubicBezTo>
                  <a:cubicBezTo>
                    <a:pt x="1028006" y="3666087"/>
                    <a:pt x="1023312" y="3661392"/>
                    <a:pt x="1016271" y="3656698"/>
                  </a:cubicBezTo>
                  <a:cubicBezTo>
                    <a:pt x="1006883" y="3649657"/>
                    <a:pt x="997495" y="3640269"/>
                    <a:pt x="990454" y="3633228"/>
                  </a:cubicBezTo>
                  <a:cubicBezTo>
                    <a:pt x="981065" y="3626187"/>
                    <a:pt x="971677" y="3616799"/>
                    <a:pt x="964636" y="3609757"/>
                  </a:cubicBezTo>
                  <a:cubicBezTo>
                    <a:pt x="955248" y="3600369"/>
                    <a:pt x="945860" y="3593328"/>
                    <a:pt x="936472" y="3583940"/>
                  </a:cubicBezTo>
                  <a:cubicBezTo>
                    <a:pt x="927083" y="3576899"/>
                    <a:pt x="920042" y="3567510"/>
                    <a:pt x="910654" y="3560470"/>
                  </a:cubicBezTo>
                  <a:cubicBezTo>
                    <a:pt x="901266" y="3551081"/>
                    <a:pt x="891878" y="3544040"/>
                    <a:pt x="882489" y="3534652"/>
                  </a:cubicBezTo>
                  <a:cubicBezTo>
                    <a:pt x="873101" y="3527611"/>
                    <a:pt x="866060" y="3518223"/>
                    <a:pt x="856672" y="3511182"/>
                  </a:cubicBezTo>
                  <a:cubicBezTo>
                    <a:pt x="847284" y="3501793"/>
                    <a:pt x="837896" y="3492405"/>
                    <a:pt x="828507" y="3483017"/>
                  </a:cubicBezTo>
                  <a:cubicBezTo>
                    <a:pt x="821466" y="3475976"/>
                    <a:pt x="812078" y="3466588"/>
                    <a:pt x="805037" y="3459547"/>
                  </a:cubicBezTo>
                  <a:cubicBezTo>
                    <a:pt x="795649" y="3450158"/>
                    <a:pt x="786261" y="3440770"/>
                    <a:pt x="774525" y="3431382"/>
                  </a:cubicBezTo>
                  <a:cubicBezTo>
                    <a:pt x="767484" y="3424341"/>
                    <a:pt x="758096" y="3414952"/>
                    <a:pt x="751055" y="3407912"/>
                  </a:cubicBezTo>
                  <a:cubicBezTo>
                    <a:pt x="741667" y="3398523"/>
                    <a:pt x="729931" y="3386788"/>
                    <a:pt x="720543" y="3377400"/>
                  </a:cubicBezTo>
                  <a:cubicBezTo>
                    <a:pt x="713502" y="3370359"/>
                    <a:pt x="706461" y="3363318"/>
                    <a:pt x="699420" y="3356276"/>
                  </a:cubicBezTo>
                  <a:cubicBezTo>
                    <a:pt x="675949" y="3332806"/>
                    <a:pt x="652479" y="3306989"/>
                    <a:pt x="629008" y="3281171"/>
                  </a:cubicBezTo>
                  <a:cubicBezTo>
                    <a:pt x="633703" y="3276477"/>
                    <a:pt x="633703" y="3271783"/>
                    <a:pt x="633703" y="3267089"/>
                  </a:cubicBezTo>
                  <a:cubicBezTo>
                    <a:pt x="633703" y="3255354"/>
                    <a:pt x="624314" y="3245965"/>
                    <a:pt x="612579" y="3245965"/>
                  </a:cubicBezTo>
                  <a:cubicBezTo>
                    <a:pt x="612579" y="3245965"/>
                    <a:pt x="612579" y="3245965"/>
                    <a:pt x="612579" y="3245965"/>
                  </a:cubicBezTo>
                  <a:cubicBezTo>
                    <a:pt x="610232" y="3191983"/>
                    <a:pt x="607885" y="3138001"/>
                    <a:pt x="605538" y="3081672"/>
                  </a:cubicBezTo>
                  <a:cubicBezTo>
                    <a:pt x="607885" y="3069937"/>
                    <a:pt x="607885" y="3058201"/>
                    <a:pt x="607885" y="3046466"/>
                  </a:cubicBezTo>
                  <a:close/>
                  <a:moveTo>
                    <a:pt x="659520" y="3030037"/>
                  </a:moveTo>
                  <a:cubicBezTo>
                    <a:pt x="668908" y="3032384"/>
                    <a:pt x="675949" y="3034731"/>
                    <a:pt x="685338" y="3037078"/>
                  </a:cubicBezTo>
                  <a:cubicBezTo>
                    <a:pt x="694726" y="3039425"/>
                    <a:pt x="704114" y="3041772"/>
                    <a:pt x="713502" y="3044119"/>
                  </a:cubicBezTo>
                  <a:cubicBezTo>
                    <a:pt x="722890" y="3046466"/>
                    <a:pt x="732279" y="3048813"/>
                    <a:pt x="741667" y="3051160"/>
                  </a:cubicBezTo>
                  <a:cubicBezTo>
                    <a:pt x="751055" y="3053507"/>
                    <a:pt x="760443" y="3055855"/>
                    <a:pt x="767484" y="3058201"/>
                  </a:cubicBezTo>
                  <a:cubicBezTo>
                    <a:pt x="779219" y="3060549"/>
                    <a:pt x="788608" y="3062896"/>
                    <a:pt x="800343" y="3065243"/>
                  </a:cubicBezTo>
                  <a:cubicBezTo>
                    <a:pt x="809731" y="3067590"/>
                    <a:pt x="816772" y="3067590"/>
                    <a:pt x="826160" y="3069937"/>
                  </a:cubicBezTo>
                  <a:cubicBezTo>
                    <a:pt x="837896" y="3072284"/>
                    <a:pt x="849631" y="3074631"/>
                    <a:pt x="861366" y="3076978"/>
                  </a:cubicBezTo>
                  <a:cubicBezTo>
                    <a:pt x="868407" y="3079325"/>
                    <a:pt x="877795" y="3079325"/>
                    <a:pt x="884837" y="3081672"/>
                  </a:cubicBezTo>
                  <a:cubicBezTo>
                    <a:pt x="896572" y="3084019"/>
                    <a:pt x="910654" y="3086366"/>
                    <a:pt x="922389" y="3088713"/>
                  </a:cubicBezTo>
                  <a:cubicBezTo>
                    <a:pt x="929430" y="3091060"/>
                    <a:pt x="936472" y="3091060"/>
                    <a:pt x="945860" y="3093407"/>
                  </a:cubicBezTo>
                  <a:cubicBezTo>
                    <a:pt x="959942" y="3095754"/>
                    <a:pt x="974024" y="3098101"/>
                    <a:pt x="988107" y="3100448"/>
                  </a:cubicBezTo>
                  <a:cubicBezTo>
                    <a:pt x="995148" y="3100448"/>
                    <a:pt x="1002189" y="3102796"/>
                    <a:pt x="1009230" y="3102796"/>
                  </a:cubicBezTo>
                  <a:cubicBezTo>
                    <a:pt x="1025659" y="3105142"/>
                    <a:pt x="1042089" y="3107490"/>
                    <a:pt x="1060865" y="3109836"/>
                  </a:cubicBezTo>
                  <a:cubicBezTo>
                    <a:pt x="1065559" y="3109836"/>
                    <a:pt x="1070253" y="3109836"/>
                    <a:pt x="1074947" y="3112184"/>
                  </a:cubicBezTo>
                  <a:cubicBezTo>
                    <a:pt x="1096071" y="3114531"/>
                    <a:pt x="1117194" y="3116878"/>
                    <a:pt x="1138318" y="3119225"/>
                  </a:cubicBezTo>
                  <a:cubicBezTo>
                    <a:pt x="1138318" y="3119225"/>
                    <a:pt x="1140665" y="3119225"/>
                    <a:pt x="1140665" y="3119225"/>
                  </a:cubicBezTo>
                  <a:cubicBezTo>
                    <a:pt x="1185258" y="3123919"/>
                    <a:pt x="1229852" y="3128613"/>
                    <a:pt x="1276793" y="3130960"/>
                  </a:cubicBezTo>
                  <a:lnTo>
                    <a:pt x="1276793" y="3130960"/>
                  </a:lnTo>
                  <a:cubicBezTo>
                    <a:pt x="1300264" y="3133307"/>
                    <a:pt x="1323734" y="3133307"/>
                    <a:pt x="1347205" y="3135654"/>
                  </a:cubicBezTo>
                  <a:cubicBezTo>
                    <a:pt x="1349552" y="3135654"/>
                    <a:pt x="1354246" y="3135654"/>
                    <a:pt x="1356593" y="3135654"/>
                  </a:cubicBezTo>
                  <a:cubicBezTo>
                    <a:pt x="1377716" y="3135654"/>
                    <a:pt x="1398840" y="3138001"/>
                    <a:pt x="1419963" y="3138001"/>
                  </a:cubicBezTo>
                  <a:cubicBezTo>
                    <a:pt x="1427004" y="3138001"/>
                    <a:pt x="1436392" y="3138001"/>
                    <a:pt x="1443434" y="3138001"/>
                  </a:cubicBezTo>
                  <a:cubicBezTo>
                    <a:pt x="1459863" y="3138001"/>
                    <a:pt x="1476292" y="3140348"/>
                    <a:pt x="1495069" y="3140348"/>
                  </a:cubicBezTo>
                  <a:cubicBezTo>
                    <a:pt x="1504457" y="3140348"/>
                    <a:pt x="1516192" y="3140348"/>
                    <a:pt x="1525580" y="3140348"/>
                  </a:cubicBezTo>
                  <a:cubicBezTo>
                    <a:pt x="1539662" y="3140348"/>
                    <a:pt x="1556092" y="3140348"/>
                    <a:pt x="1570174" y="3140348"/>
                  </a:cubicBezTo>
                  <a:cubicBezTo>
                    <a:pt x="1581909" y="3140348"/>
                    <a:pt x="1593645" y="3140348"/>
                    <a:pt x="1605380" y="3140348"/>
                  </a:cubicBezTo>
                  <a:cubicBezTo>
                    <a:pt x="1612421" y="3140348"/>
                    <a:pt x="1621809" y="3140348"/>
                    <a:pt x="1628850" y="3140348"/>
                  </a:cubicBezTo>
                  <a:cubicBezTo>
                    <a:pt x="1628850" y="3145042"/>
                    <a:pt x="1631197" y="3149737"/>
                    <a:pt x="1635891" y="3154431"/>
                  </a:cubicBezTo>
                  <a:cubicBezTo>
                    <a:pt x="1619462" y="3173207"/>
                    <a:pt x="1600686" y="3191983"/>
                    <a:pt x="1584256" y="3210759"/>
                  </a:cubicBezTo>
                  <a:cubicBezTo>
                    <a:pt x="1581909" y="3213107"/>
                    <a:pt x="1581909" y="3215454"/>
                    <a:pt x="1579562" y="3215454"/>
                  </a:cubicBezTo>
                  <a:cubicBezTo>
                    <a:pt x="1572521" y="3224842"/>
                    <a:pt x="1563133" y="3231883"/>
                    <a:pt x="1556092" y="3241271"/>
                  </a:cubicBezTo>
                  <a:cubicBezTo>
                    <a:pt x="1551398" y="3245965"/>
                    <a:pt x="1549051" y="3250659"/>
                    <a:pt x="1544357" y="3253006"/>
                  </a:cubicBezTo>
                  <a:cubicBezTo>
                    <a:pt x="1537315" y="3260048"/>
                    <a:pt x="1532621" y="3267089"/>
                    <a:pt x="1525580" y="3274130"/>
                  </a:cubicBezTo>
                  <a:cubicBezTo>
                    <a:pt x="1520886" y="3281171"/>
                    <a:pt x="1513845" y="3285865"/>
                    <a:pt x="1509151" y="3292906"/>
                  </a:cubicBezTo>
                  <a:cubicBezTo>
                    <a:pt x="1504457" y="3297600"/>
                    <a:pt x="1499763" y="3302295"/>
                    <a:pt x="1495069" y="3309335"/>
                  </a:cubicBezTo>
                  <a:cubicBezTo>
                    <a:pt x="1488028" y="3316377"/>
                    <a:pt x="1480986" y="3323418"/>
                    <a:pt x="1473945" y="3330459"/>
                  </a:cubicBezTo>
                  <a:cubicBezTo>
                    <a:pt x="1469251" y="3335153"/>
                    <a:pt x="1466904" y="3337500"/>
                    <a:pt x="1462210" y="3342194"/>
                  </a:cubicBezTo>
                  <a:cubicBezTo>
                    <a:pt x="1452822" y="3351582"/>
                    <a:pt x="1445781" y="3358623"/>
                    <a:pt x="1436392" y="3368012"/>
                  </a:cubicBezTo>
                  <a:cubicBezTo>
                    <a:pt x="1434045" y="3370359"/>
                    <a:pt x="1431698" y="3372706"/>
                    <a:pt x="1429351" y="3375053"/>
                  </a:cubicBezTo>
                  <a:cubicBezTo>
                    <a:pt x="1419963" y="3384441"/>
                    <a:pt x="1408228" y="3396176"/>
                    <a:pt x="1398840" y="3405564"/>
                  </a:cubicBezTo>
                  <a:cubicBezTo>
                    <a:pt x="1398840" y="3405564"/>
                    <a:pt x="1398840" y="3405564"/>
                    <a:pt x="1398840" y="3405564"/>
                  </a:cubicBezTo>
                  <a:cubicBezTo>
                    <a:pt x="1326081" y="3475976"/>
                    <a:pt x="1253323" y="3541693"/>
                    <a:pt x="1178217" y="3600369"/>
                  </a:cubicBezTo>
                  <a:cubicBezTo>
                    <a:pt x="1175870" y="3602716"/>
                    <a:pt x="1173523" y="3605063"/>
                    <a:pt x="1171176" y="3605063"/>
                  </a:cubicBezTo>
                  <a:cubicBezTo>
                    <a:pt x="1164135" y="3609757"/>
                    <a:pt x="1157094" y="3616799"/>
                    <a:pt x="1147706" y="3621493"/>
                  </a:cubicBezTo>
                  <a:cubicBezTo>
                    <a:pt x="1143012" y="3626187"/>
                    <a:pt x="1135971" y="3628534"/>
                    <a:pt x="1131276" y="3633228"/>
                  </a:cubicBezTo>
                  <a:cubicBezTo>
                    <a:pt x="1126582" y="3637922"/>
                    <a:pt x="1119541" y="3640269"/>
                    <a:pt x="1114847" y="3644963"/>
                  </a:cubicBezTo>
                  <a:cubicBezTo>
                    <a:pt x="1107806" y="3649657"/>
                    <a:pt x="1100765" y="3656698"/>
                    <a:pt x="1093724" y="3661392"/>
                  </a:cubicBezTo>
                  <a:cubicBezTo>
                    <a:pt x="1089030" y="3663740"/>
                    <a:pt x="1086683" y="3666087"/>
                    <a:pt x="1081988" y="3668434"/>
                  </a:cubicBezTo>
                  <a:cubicBezTo>
                    <a:pt x="1077294" y="3670781"/>
                    <a:pt x="1074947" y="3673128"/>
                    <a:pt x="1070253" y="3675475"/>
                  </a:cubicBezTo>
                  <a:cubicBezTo>
                    <a:pt x="1065559" y="3670781"/>
                    <a:pt x="1060865" y="3666087"/>
                    <a:pt x="1053824" y="3666087"/>
                  </a:cubicBezTo>
                  <a:cubicBezTo>
                    <a:pt x="1049130" y="3666087"/>
                    <a:pt x="1046783" y="3668434"/>
                    <a:pt x="1042089" y="3670781"/>
                  </a:cubicBezTo>
                  <a:cubicBezTo>
                    <a:pt x="981065" y="3586287"/>
                    <a:pt x="924736" y="3504140"/>
                    <a:pt x="868407" y="3421994"/>
                  </a:cubicBezTo>
                  <a:cubicBezTo>
                    <a:pt x="866060" y="3417300"/>
                    <a:pt x="861366" y="3412606"/>
                    <a:pt x="859019" y="3407912"/>
                  </a:cubicBezTo>
                  <a:cubicBezTo>
                    <a:pt x="842590" y="3384441"/>
                    <a:pt x="828507" y="3360971"/>
                    <a:pt x="812078" y="3337500"/>
                  </a:cubicBezTo>
                  <a:cubicBezTo>
                    <a:pt x="807384" y="3328112"/>
                    <a:pt x="800343" y="3321071"/>
                    <a:pt x="795649" y="3311683"/>
                  </a:cubicBezTo>
                  <a:cubicBezTo>
                    <a:pt x="783914" y="3292906"/>
                    <a:pt x="769831" y="3271783"/>
                    <a:pt x="758096" y="3253006"/>
                  </a:cubicBezTo>
                  <a:cubicBezTo>
                    <a:pt x="751055" y="3241271"/>
                    <a:pt x="744014" y="3229536"/>
                    <a:pt x="734626" y="3217801"/>
                  </a:cubicBezTo>
                  <a:cubicBezTo>
                    <a:pt x="725237" y="3201371"/>
                    <a:pt x="715849" y="3187289"/>
                    <a:pt x="706461" y="3170860"/>
                  </a:cubicBezTo>
                  <a:cubicBezTo>
                    <a:pt x="694726" y="3149737"/>
                    <a:pt x="680643" y="3130960"/>
                    <a:pt x="668908" y="3112184"/>
                  </a:cubicBezTo>
                  <a:cubicBezTo>
                    <a:pt x="664214" y="3105142"/>
                    <a:pt x="661867" y="3100448"/>
                    <a:pt x="657173" y="3093407"/>
                  </a:cubicBezTo>
                  <a:cubicBezTo>
                    <a:pt x="645438" y="3072284"/>
                    <a:pt x="631355" y="3053507"/>
                    <a:pt x="619620" y="3032384"/>
                  </a:cubicBezTo>
                  <a:cubicBezTo>
                    <a:pt x="624314" y="3030037"/>
                    <a:pt x="626661" y="3025343"/>
                    <a:pt x="626661" y="3022996"/>
                  </a:cubicBezTo>
                  <a:cubicBezTo>
                    <a:pt x="629008" y="3022996"/>
                    <a:pt x="631355" y="3022996"/>
                    <a:pt x="633703" y="3025343"/>
                  </a:cubicBezTo>
                  <a:cubicBezTo>
                    <a:pt x="640744" y="3025343"/>
                    <a:pt x="650132" y="3027690"/>
                    <a:pt x="659520" y="3030037"/>
                  </a:cubicBezTo>
                  <a:close/>
                  <a:moveTo>
                    <a:pt x="1621809" y="3067590"/>
                  </a:moveTo>
                  <a:cubicBezTo>
                    <a:pt x="1617115" y="3055855"/>
                    <a:pt x="1614768" y="3046466"/>
                    <a:pt x="1610074" y="3034731"/>
                  </a:cubicBezTo>
                  <a:cubicBezTo>
                    <a:pt x="1607727" y="3027690"/>
                    <a:pt x="1605380" y="3020649"/>
                    <a:pt x="1603033" y="3013608"/>
                  </a:cubicBezTo>
                  <a:cubicBezTo>
                    <a:pt x="1598339" y="3004220"/>
                    <a:pt x="1595992" y="2994831"/>
                    <a:pt x="1591298" y="2985443"/>
                  </a:cubicBezTo>
                  <a:cubicBezTo>
                    <a:pt x="1588950" y="2976055"/>
                    <a:pt x="1584256" y="2966667"/>
                    <a:pt x="1581909" y="2957279"/>
                  </a:cubicBezTo>
                  <a:cubicBezTo>
                    <a:pt x="1579562" y="2950237"/>
                    <a:pt x="1577215" y="2940849"/>
                    <a:pt x="1574868" y="2933808"/>
                  </a:cubicBezTo>
                  <a:cubicBezTo>
                    <a:pt x="1570174" y="2919726"/>
                    <a:pt x="1565480" y="2907991"/>
                    <a:pt x="1560786" y="2893908"/>
                  </a:cubicBezTo>
                  <a:cubicBezTo>
                    <a:pt x="1558439" y="2889214"/>
                    <a:pt x="1558439" y="2886867"/>
                    <a:pt x="1556092" y="2882173"/>
                  </a:cubicBezTo>
                  <a:cubicBezTo>
                    <a:pt x="1544357" y="2851662"/>
                    <a:pt x="1534968" y="2818803"/>
                    <a:pt x="1523233" y="2788291"/>
                  </a:cubicBezTo>
                  <a:cubicBezTo>
                    <a:pt x="1523233" y="2785944"/>
                    <a:pt x="1523233" y="2785944"/>
                    <a:pt x="1520886" y="2783597"/>
                  </a:cubicBezTo>
                  <a:cubicBezTo>
                    <a:pt x="1473945" y="2645121"/>
                    <a:pt x="1429351" y="2516034"/>
                    <a:pt x="1391799" y="2403376"/>
                  </a:cubicBezTo>
                  <a:cubicBezTo>
                    <a:pt x="1398840" y="2401028"/>
                    <a:pt x="1405881" y="2393987"/>
                    <a:pt x="1405881" y="2384599"/>
                  </a:cubicBezTo>
                  <a:cubicBezTo>
                    <a:pt x="1405881" y="2382252"/>
                    <a:pt x="1405881" y="2379905"/>
                    <a:pt x="1403534" y="2377558"/>
                  </a:cubicBezTo>
                  <a:cubicBezTo>
                    <a:pt x="1441087" y="2361129"/>
                    <a:pt x="1476292" y="2344700"/>
                    <a:pt x="1513845" y="2328270"/>
                  </a:cubicBezTo>
                  <a:cubicBezTo>
                    <a:pt x="1556092" y="2309494"/>
                    <a:pt x="1600686" y="2290717"/>
                    <a:pt x="1642933" y="2271941"/>
                  </a:cubicBezTo>
                  <a:cubicBezTo>
                    <a:pt x="1764979" y="2217959"/>
                    <a:pt x="1891719" y="2163977"/>
                    <a:pt x="2020807" y="2109995"/>
                  </a:cubicBezTo>
                  <a:cubicBezTo>
                    <a:pt x="2023154" y="2109995"/>
                    <a:pt x="2025501" y="2107648"/>
                    <a:pt x="2025501" y="2107648"/>
                  </a:cubicBezTo>
                  <a:cubicBezTo>
                    <a:pt x="2027848" y="2112342"/>
                    <a:pt x="2030195" y="2114689"/>
                    <a:pt x="2034889" y="2117036"/>
                  </a:cubicBezTo>
                  <a:cubicBezTo>
                    <a:pt x="2016113" y="2166324"/>
                    <a:pt x="1994989" y="2213265"/>
                    <a:pt x="1976213" y="2262553"/>
                  </a:cubicBezTo>
                  <a:cubicBezTo>
                    <a:pt x="1969172" y="2278982"/>
                    <a:pt x="1962131" y="2295411"/>
                    <a:pt x="1955090" y="2314188"/>
                  </a:cubicBezTo>
                  <a:cubicBezTo>
                    <a:pt x="1931619" y="2375211"/>
                    <a:pt x="1905802" y="2438581"/>
                    <a:pt x="1882331" y="2499605"/>
                  </a:cubicBezTo>
                  <a:cubicBezTo>
                    <a:pt x="1877637" y="2508993"/>
                    <a:pt x="1875290" y="2518381"/>
                    <a:pt x="1870596" y="2527769"/>
                  </a:cubicBezTo>
                  <a:cubicBezTo>
                    <a:pt x="1849473" y="2581751"/>
                    <a:pt x="1830696" y="2633386"/>
                    <a:pt x="1809573" y="2687368"/>
                  </a:cubicBezTo>
                  <a:cubicBezTo>
                    <a:pt x="1802532" y="2703798"/>
                    <a:pt x="1795491" y="2722574"/>
                    <a:pt x="1790797" y="2739003"/>
                  </a:cubicBezTo>
                  <a:cubicBezTo>
                    <a:pt x="1764979" y="2809415"/>
                    <a:pt x="1739161" y="2877479"/>
                    <a:pt x="1713344" y="2947890"/>
                  </a:cubicBezTo>
                  <a:cubicBezTo>
                    <a:pt x="1692220" y="3004220"/>
                    <a:pt x="1671097" y="3060549"/>
                    <a:pt x="1649974" y="3116878"/>
                  </a:cubicBezTo>
                  <a:cubicBezTo>
                    <a:pt x="1647627" y="3116878"/>
                    <a:pt x="1645280" y="3114531"/>
                    <a:pt x="1642933" y="3114531"/>
                  </a:cubicBezTo>
                  <a:cubicBezTo>
                    <a:pt x="1640586" y="3114531"/>
                    <a:pt x="1638239" y="3114531"/>
                    <a:pt x="1635891" y="3116878"/>
                  </a:cubicBezTo>
                  <a:cubicBezTo>
                    <a:pt x="1631197" y="3105142"/>
                    <a:pt x="1626503" y="3093407"/>
                    <a:pt x="1624156" y="3084019"/>
                  </a:cubicBezTo>
                  <a:cubicBezTo>
                    <a:pt x="1624156" y="3079325"/>
                    <a:pt x="1624156" y="3072284"/>
                    <a:pt x="1621809" y="3067590"/>
                  </a:cubicBezTo>
                  <a:close/>
                  <a:moveTo>
                    <a:pt x="1300264" y="1962131"/>
                  </a:moveTo>
                  <a:cubicBezTo>
                    <a:pt x="1300264" y="1959784"/>
                    <a:pt x="1300264" y="1957437"/>
                    <a:pt x="1300264" y="1952743"/>
                  </a:cubicBezTo>
                  <a:cubicBezTo>
                    <a:pt x="1300264" y="1924578"/>
                    <a:pt x="1302611" y="1896413"/>
                    <a:pt x="1302611" y="1868249"/>
                  </a:cubicBezTo>
                  <a:cubicBezTo>
                    <a:pt x="1302611" y="1863555"/>
                    <a:pt x="1302611" y="1858861"/>
                    <a:pt x="1302611" y="1851820"/>
                  </a:cubicBezTo>
                  <a:cubicBezTo>
                    <a:pt x="1302611" y="1826002"/>
                    <a:pt x="1304958" y="1800185"/>
                    <a:pt x="1304958" y="1776714"/>
                  </a:cubicBezTo>
                  <a:cubicBezTo>
                    <a:pt x="1304958" y="1760285"/>
                    <a:pt x="1307305" y="1741508"/>
                    <a:pt x="1307305" y="1725079"/>
                  </a:cubicBezTo>
                  <a:cubicBezTo>
                    <a:pt x="1307305" y="1713344"/>
                    <a:pt x="1307305" y="1699262"/>
                    <a:pt x="1309652" y="1685179"/>
                  </a:cubicBezTo>
                  <a:cubicBezTo>
                    <a:pt x="1309652" y="1661709"/>
                    <a:pt x="1311999" y="1638238"/>
                    <a:pt x="1311999" y="1614768"/>
                  </a:cubicBezTo>
                  <a:cubicBezTo>
                    <a:pt x="1311999" y="1607727"/>
                    <a:pt x="1311999" y="1603033"/>
                    <a:pt x="1311999" y="1595992"/>
                  </a:cubicBezTo>
                  <a:cubicBezTo>
                    <a:pt x="1316693" y="1513845"/>
                    <a:pt x="1321387" y="1434045"/>
                    <a:pt x="1326081" y="1356593"/>
                  </a:cubicBezTo>
                  <a:cubicBezTo>
                    <a:pt x="1326081" y="1356593"/>
                    <a:pt x="1326081" y="1356593"/>
                    <a:pt x="1326081" y="1356593"/>
                  </a:cubicBezTo>
                  <a:cubicBezTo>
                    <a:pt x="1337816" y="1356593"/>
                    <a:pt x="1347205" y="1347205"/>
                    <a:pt x="1347205" y="1335469"/>
                  </a:cubicBezTo>
                  <a:cubicBezTo>
                    <a:pt x="1347205" y="1326081"/>
                    <a:pt x="1340164" y="1316693"/>
                    <a:pt x="1328428" y="1316693"/>
                  </a:cubicBezTo>
                  <a:cubicBezTo>
                    <a:pt x="1330775" y="1295570"/>
                    <a:pt x="1330775" y="1272099"/>
                    <a:pt x="1333122" y="1250976"/>
                  </a:cubicBezTo>
                  <a:cubicBezTo>
                    <a:pt x="1333122" y="1241588"/>
                    <a:pt x="1335469" y="1234546"/>
                    <a:pt x="1335469" y="1225158"/>
                  </a:cubicBezTo>
                  <a:cubicBezTo>
                    <a:pt x="1337816" y="1206382"/>
                    <a:pt x="1337816" y="1187606"/>
                    <a:pt x="1340164" y="1168829"/>
                  </a:cubicBezTo>
                  <a:cubicBezTo>
                    <a:pt x="1340164" y="1161788"/>
                    <a:pt x="1342511" y="1152400"/>
                    <a:pt x="1342511" y="1145359"/>
                  </a:cubicBezTo>
                  <a:cubicBezTo>
                    <a:pt x="1342511" y="1143012"/>
                    <a:pt x="1342511" y="1140665"/>
                    <a:pt x="1342511" y="1140665"/>
                  </a:cubicBezTo>
                  <a:cubicBezTo>
                    <a:pt x="1391799" y="1121888"/>
                    <a:pt x="1441087" y="1103112"/>
                    <a:pt x="1490375" y="1084335"/>
                  </a:cubicBezTo>
                  <a:cubicBezTo>
                    <a:pt x="1492722" y="1091377"/>
                    <a:pt x="1499763" y="1096071"/>
                    <a:pt x="1509151" y="1096071"/>
                  </a:cubicBezTo>
                  <a:cubicBezTo>
                    <a:pt x="1520886" y="1096071"/>
                    <a:pt x="1530274" y="1086683"/>
                    <a:pt x="1530274" y="1074947"/>
                  </a:cubicBezTo>
                  <a:cubicBezTo>
                    <a:pt x="1530274" y="1072600"/>
                    <a:pt x="1530274" y="1070253"/>
                    <a:pt x="1530274" y="1070253"/>
                  </a:cubicBezTo>
                  <a:cubicBezTo>
                    <a:pt x="1534968" y="1067906"/>
                    <a:pt x="1542009" y="1065559"/>
                    <a:pt x="1549051" y="1063212"/>
                  </a:cubicBezTo>
                  <a:cubicBezTo>
                    <a:pt x="1551398" y="1067906"/>
                    <a:pt x="1553745" y="1072600"/>
                    <a:pt x="1556092" y="1077294"/>
                  </a:cubicBezTo>
                  <a:cubicBezTo>
                    <a:pt x="1558439" y="1084335"/>
                    <a:pt x="1560786" y="1091377"/>
                    <a:pt x="1565480" y="1098418"/>
                  </a:cubicBezTo>
                  <a:cubicBezTo>
                    <a:pt x="1572521" y="1112500"/>
                    <a:pt x="1577215" y="1126582"/>
                    <a:pt x="1584256" y="1140665"/>
                  </a:cubicBezTo>
                  <a:cubicBezTo>
                    <a:pt x="1586603" y="1145359"/>
                    <a:pt x="1588950" y="1150053"/>
                    <a:pt x="1591298" y="1157094"/>
                  </a:cubicBezTo>
                  <a:cubicBezTo>
                    <a:pt x="1598339" y="1173523"/>
                    <a:pt x="1605380" y="1189953"/>
                    <a:pt x="1612421" y="1208729"/>
                  </a:cubicBezTo>
                  <a:cubicBezTo>
                    <a:pt x="1614768" y="1211076"/>
                    <a:pt x="1614768" y="1213423"/>
                    <a:pt x="1617115" y="1218117"/>
                  </a:cubicBezTo>
                  <a:cubicBezTo>
                    <a:pt x="1624156" y="1236893"/>
                    <a:pt x="1633544" y="1258017"/>
                    <a:pt x="1640586" y="1276793"/>
                  </a:cubicBezTo>
                  <a:cubicBezTo>
                    <a:pt x="1640586" y="1276793"/>
                    <a:pt x="1640586" y="1279140"/>
                    <a:pt x="1640586" y="1279140"/>
                  </a:cubicBezTo>
                  <a:cubicBezTo>
                    <a:pt x="1689873" y="1401187"/>
                    <a:pt x="1739161" y="1532621"/>
                    <a:pt x="1790797" y="1668750"/>
                  </a:cubicBezTo>
                  <a:cubicBezTo>
                    <a:pt x="1783755" y="1671097"/>
                    <a:pt x="1779061" y="1678138"/>
                    <a:pt x="1779061" y="1687526"/>
                  </a:cubicBezTo>
                  <a:cubicBezTo>
                    <a:pt x="1779061" y="1692221"/>
                    <a:pt x="1781408" y="1694568"/>
                    <a:pt x="1783755" y="1699262"/>
                  </a:cubicBezTo>
                  <a:cubicBezTo>
                    <a:pt x="1772020" y="1708650"/>
                    <a:pt x="1757938" y="1718038"/>
                    <a:pt x="1746203" y="1725079"/>
                  </a:cubicBezTo>
                  <a:cubicBezTo>
                    <a:pt x="1741508" y="1727426"/>
                    <a:pt x="1736814" y="1732120"/>
                    <a:pt x="1732120" y="1734467"/>
                  </a:cubicBezTo>
                  <a:cubicBezTo>
                    <a:pt x="1727426" y="1739161"/>
                    <a:pt x="1720385" y="1741508"/>
                    <a:pt x="1715691" y="1746203"/>
                  </a:cubicBezTo>
                  <a:cubicBezTo>
                    <a:pt x="1659362" y="1786102"/>
                    <a:pt x="1605380" y="1826002"/>
                    <a:pt x="1551398" y="1865902"/>
                  </a:cubicBezTo>
                  <a:cubicBezTo>
                    <a:pt x="1546704" y="1870596"/>
                    <a:pt x="1542009" y="1872943"/>
                    <a:pt x="1534968" y="1877637"/>
                  </a:cubicBezTo>
                  <a:cubicBezTo>
                    <a:pt x="1525580" y="1884678"/>
                    <a:pt x="1518539" y="1891719"/>
                    <a:pt x="1509151" y="1896413"/>
                  </a:cubicBezTo>
                  <a:cubicBezTo>
                    <a:pt x="1497416" y="1905802"/>
                    <a:pt x="1485680" y="1915190"/>
                    <a:pt x="1473945" y="1922231"/>
                  </a:cubicBezTo>
                  <a:cubicBezTo>
                    <a:pt x="1471598" y="1924578"/>
                    <a:pt x="1469251" y="1926925"/>
                    <a:pt x="1466904" y="1926925"/>
                  </a:cubicBezTo>
                  <a:cubicBezTo>
                    <a:pt x="1415269" y="1966825"/>
                    <a:pt x="1365981" y="2004378"/>
                    <a:pt x="1316693" y="2039583"/>
                  </a:cubicBezTo>
                  <a:cubicBezTo>
                    <a:pt x="1314346" y="2034889"/>
                    <a:pt x="1307305" y="2032542"/>
                    <a:pt x="1302611" y="2032542"/>
                  </a:cubicBezTo>
                  <a:cubicBezTo>
                    <a:pt x="1302611" y="2032542"/>
                    <a:pt x="1302611" y="2030195"/>
                    <a:pt x="1302611" y="2030195"/>
                  </a:cubicBezTo>
                  <a:cubicBezTo>
                    <a:pt x="1297917" y="2011419"/>
                    <a:pt x="1297917" y="1987948"/>
                    <a:pt x="1300264" y="1962131"/>
                  </a:cubicBezTo>
                  <a:close/>
                  <a:moveTo>
                    <a:pt x="1356593" y="1004536"/>
                  </a:moveTo>
                  <a:cubicBezTo>
                    <a:pt x="1358940" y="983412"/>
                    <a:pt x="1361287" y="962289"/>
                    <a:pt x="1363634" y="943513"/>
                  </a:cubicBezTo>
                  <a:cubicBezTo>
                    <a:pt x="1363634" y="938819"/>
                    <a:pt x="1363634" y="936472"/>
                    <a:pt x="1363634" y="934125"/>
                  </a:cubicBezTo>
                  <a:cubicBezTo>
                    <a:pt x="1365981" y="915348"/>
                    <a:pt x="1368328" y="896572"/>
                    <a:pt x="1370675" y="880142"/>
                  </a:cubicBezTo>
                  <a:cubicBezTo>
                    <a:pt x="1375369" y="877795"/>
                    <a:pt x="1380063" y="875448"/>
                    <a:pt x="1382410" y="873101"/>
                  </a:cubicBezTo>
                  <a:cubicBezTo>
                    <a:pt x="1398840" y="863713"/>
                    <a:pt x="1415269" y="851978"/>
                    <a:pt x="1431698" y="842590"/>
                  </a:cubicBezTo>
                  <a:cubicBezTo>
                    <a:pt x="1434045" y="840243"/>
                    <a:pt x="1436392" y="840243"/>
                    <a:pt x="1438739" y="837896"/>
                  </a:cubicBezTo>
                  <a:cubicBezTo>
                    <a:pt x="1443434" y="844937"/>
                    <a:pt x="1445781" y="854325"/>
                    <a:pt x="1450475" y="861366"/>
                  </a:cubicBezTo>
                  <a:cubicBezTo>
                    <a:pt x="1455169" y="870754"/>
                    <a:pt x="1459863" y="880142"/>
                    <a:pt x="1464557" y="889531"/>
                  </a:cubicBezTo>
                  <a:cubicBezTo>
                    <a:pt x="1469251" y="898919"/>
                    <a:pt x="1473945" y="905960"/>
                    <a:pt x="1476292" y="915348"/>
                  </a:cubicBezTo>
                  <a:cubicBezTo>
                    <a:pt x="1480986" y="924736"/>
                    <a:pt x="1485680" y="931777"/>
                    <a:pt x="1488028" y="941166"/>
                  </a:cubicBezTo>
                  <a:cubicBezTo>
                    <a:pt x="1492722" y="950554"/>
                    <a:pt x="1497416" y="962289"/>
                    <a:pt x="1502110" y="971677"/>
                  </a:cubicBezTo>
                  <a:cubicBezTo>
                    <a:pt x="1502110" y="974024"/>
                    <a:pt x="1504457" y="976371"/>
                    <a:pt x="1504457" y="978718"/>
                  </a:cubicBezTo>
                  <a:cubicBezTo>
                    <a:pt x="1502110" y="976371"/>
                    <a:pt x="1499763" y="976371"/>
                    <a:pt x="1497416" y="976371"/>
                  </a:cubicBezTo>
                  <a:cubicBezTo>
                    <a:pt x="1471598" y="983412"/>
                    <a:pt x="1448128" y="990454"/>
                    <a:pt x="1422310" y="999842"/>
                  </a:cubicBezTo>
                  <a:cubicBezTo>
                    <a:pt x="1410575" y="1004536"/>
                    <a:pt x="1398840" y="1009230"/>
                    <a:pt x="1387104" y="1011577"/>
                  </a:cubicBezTo>
                  <a:cubicBezTo>
                    <a:pt x="1375369" y="1016271"/>
                    <a:pt x="1365981" y="1018618"/>
                    <a:pt x="1354246" y="1023312"/>
                  </a:cubicBezTo>
                  <a:cubicBezTo>
                    <a:pt x="1354246" y="1020965"/>
                    <a:pt x="1354246" y="1018618"/>
                    <a:pt x="1354246" y="1016271"/>
                  </a:cubicBezTo>
                  <a:cubicBezTo>
                    <a:pt x="1356593" y="1013924"/>
                    <a:pt x="1356593" y="1009230"/>
                    <a:pt x="1356593" y="1004536"/>
                  </a:cubicBezTo>
                  <a:close/>
                  <a:moveTo>
                    <a:pt x="2135812" y="819119"/>
                  </a:moveTo>
                  <a:cubicBezTo>
                    <a:pt x="2140506" y="807384"/>
                    <a:pt x="2147548" y="795649"/>
                    <a:pt x="2152242" y="783914"/>
                  </a:cubicBezTo>
                  <a:cubicBezTo>
                    <a:pt x="2154589" y="776872"/>
                    <a:pt x="2159283" y="772178"/>
                    <a:pt x="2161630" y="765137"/>
                  </a:cubicBezTo>
                  <a:cubicBezTo>
                    <a:pt x="2166324" y="753402"/>
                    <a:pt x="2173365" y="741667"/>
                    <a:pt x="2178059" y="732279"/>
                  </a:cubicBezTo>
                  <a:cubicBezTo>
                    <a:pt x="2180406" y="725237"/>
                    <a:pt x="2185100" y="720543"/>
                    <a:pt x="2187447" y="713502"/>
                  </a:cubicBezTo>
                  <a:cubicBezTo>
                    <a:pt x="2192141" y="701767"/>
                    <a:pt x="2199183" y="692379"/>
                    <a:pt x="2203877" y="680643"/>
                  </a:cubicBezTo>
                  <a:cubicBezTo>
                    <a:pt x="2203877" y="680643"/>
                    <a:pt x="2203877" y="680643"/>
                    <a:pt x="2203877" y="680643"/>
                  </a:cubicBezTo>
                  <a:cubicBezTo>
                    <a:pt x="2206224" y="682991"/>
                    <a:pt x="2208571" y="682991"/>
                    <a:pt x="2213265" y="682991"/>
                  </a:cubicBezTo>
                  <a:cubicBezTo>
                    <a:pt x="2217959" y="682991"/>
                    <a:pt x="2220306" y="680643"/>
                    <a:pt x="2225000" y="678296"/>
                  </a:cubicBezTo>
                  <a:cubicBezTo>
                    <a:pt x="2232041" y="687685"/>
                    <a:pt x="2239082" y="697073"/>
                    <a:pt x="2246123" y="704114"/>
                  </a:cubicBezTo>
                  <a:cubicBezTo>
                    <a:pt x="2248471" y="706461"/>
                    <a:pt x="2250818" y="708808"/>
                    <a:pt x="2253165" y="713502"/>
                  </a:cubicBezTo>
                  <a:cubicBezTo>
                    <a:pt x="2262553" y="725237"/>
                    <a:pt x="2269594" y="736973"/>
                    <a:pt x="2278982" y="748708"/>
                  </a:cubicBezTo>
                  <a:cubicBezTo>
                    <a:pt x="2283676" y="753402"/>
                    <a:pt x="2288370" y="760443"/>
                    <a:pt x="2290717" y="765137"/>
                  </a:cubicBezTo>
                  <a:cubicBezTo>
                    <a:pt x="2297759" y="774525"/>
                    <a:pt x="2304800" y="783914"/>
                    <a:pt x="2311841" y="793302"/>
                  </a:cubicBezTo>
                  <a:cubicBezTo>
                    <a:pt x="2318882" y="802690"/>
                    <a:pt x="2323576" y="809731"/>
                    <a:pt x="2330617" y="819119"/>
                  </a:cubicBezTo>
                  <a:cubicBezTo>
                    <a:pt x="2332964" y="823813"/>
                    <a:pt x="2337658" y="828507"/>
                    <a:pt x="2340005" y="833202"/>
                  </a:cubicBezTo>
                  <a:cubicBezTo>
                    <a:pt x="2264900" y="837896"/>
                    <a:pt x="2192141" y="842590"/>
                    <a:pt x="2117036" y="849631"/>
                  </a:cubicBezTo>
                  <a:cubicBezTo>
                    <a:pt x="2119383" y="844937"/>
                    <a:pt x="2121730" y="837896"/>
                    <a:pt x="2124077" y="833202"/>
                  </a:cubicBezTo>
                  <a:cubicBezTo>
                    <a:pt x="2128771" y="830854"/>
                    <a:pt x="2131118" y="823813"/>
                    <a:pt x="2135812" y="819119"/>
                  </a:cubicBezTo>
                  <a:close/>
                  <a:moveTo>
                    <a:pt x="2600528" y="833202"/>
                  </a:moveTo>
                  <a:cubicBezTo>
                    <a:pt x="2609916" y="833202"/>
                    <a:pt x="2619304" y="833202"/>
                    <a:pt x="2626345" y="833202"/>
                  </a:cubicBezTo>
                  <a:cubicBezTo>
                    <a:pt x="2645121" y="833202"/>
                    <a:pt x="2661551" y="833202"/>
                    <a:pt x="2680327" y="835549"/>
                  </a:cubicBezTo>
                  <a:cubicBezTo>
                    <a:pt x="2692062" y="835549"/>
                    <a:pt x="2701450" y="835549"/>
                    <a:pt x="2713186" y="837896"/>
                  </a:cubicBezTo>
                  <a:cubicBezTo>
                    <a:pt x="2729615" y="837896"/>
                    <a:pt x="2746044" y="840243"/>
                    <a:pt x="2762474" y="840243"/>
                  </a:cubicBezTo>
                  <a:cubicBezTo>
                    <a:pt x="2774209" y="840243"/>
                    <a:pt x="2785944" y="842590"/>
                    <a:pt x="2795332" y="842590"/>
                  </a:cubicBezTo>
                  <a:cubicBezTo>
                    <a:pt x="2811762" y="842590"/>
                    <a:pt x="2825844" y="844937"/>
                    <a:pt x="2842273" y="847284"/>
                  </a:cubicBezTo>
                  <a:cubicBezTo>
                    <a:pt x="2854008" y="847284"/>
                    <a:pt x="2865744" y="849631"/>
                    <a:pt x="2877479" y="849631"/>
                  </a:cubicBezTo>
                  <a:cubicBezTo>
                    <a:pt x="2891561" y="851978"/>
                    <a:pt x="2907991" y="851978"/>
                    <a:pt x="2922073" y="854325"/>
                  </a:cubicBezTo>
                  <a:cubicBezTo>
                    <a:pt x="2933808" y="856672"/>
                    <a:pt x="2945543" y="856672"/>
                    <a:pt x="2957279" y="859019"/>
                  </a:cubicBezTo>
                  <a:cubicBezTo>
                    <a:pt x="2957279" y="863713"/>
                    <a:pt x="2957279" y="868407"/>
                    <a:pt x="2957279" y="873101"/>
                  </a:cubicBezTo>
                  <a:cubicBezTo>
                    <a:pt x="2898602" y="870754"/>
                    <a:pt x="2842273" y="868407"/>
                    <a:pt x="2783597" y="868407"/>
                  </a:cubicBezTo>
                  <a:cubicBezTo>
                    <a:pt x="2649816" y="868407"/>
                    <a:pt x="2513687" y="875448"/>
                    <a:pt x="2379905" y="889531"/>
                  </a:cubicBezTo>
                  <a:cubicBezTo>
                    <a:pt x="2377558" y="884836"/>
                    <a:pt x="2372864" y="880142"/>
                    <a:pt x="2370517" y="875448"/>
                  </a:cubicBezTo>
                  <a:cubicBezTo>
                    <a:pt x="2368170" y="870754"/>
                    <a:pt x="2363476" y="866060"/>
                    <a:pt x="2361129" y="861366"/>
                  </a:cubicBezTo>
                  <a:cubicBezTo>
                    <a:pt x="2356435" y="854325"/>
                    <a:pt x="2349394" y="847284"/>
                    <a:pt x="2344699" y="837896"/>
                  </a:cubicBezTo>
                  <a:cubicBezTo>
                    <a:pt x="2403376" y="835549"/>
                    <a:pt x="2462052" y="833202"/>
                    <a:pt x="2520728" y="833202"/>
                  </a:cubicBezTo>
                  <a:cubicBezTo>
                    <a:pt x="2546545" y="830854"/>
                    <a:pt x="2572363" y="830854"/>
                    <a:pt x="2600528" y="833202"/>
                  </a:cubicBezTo>
                  <a:close/>
                  <a:moveTo>
                    <a:pt x="3039425" y="868407"/>
                  </a:moveTo>
                  <a:cubicBezTo>
                    <a:pt x="3053508" y="870754"/>
                    <a:pt x="3067590" y="873101"/>
                    <a:pt x="3084019" y="875448"/>
                  </a:cubicBezTo>
                  <a:cubicBezTo>
                    <a:pt x="3095754" y="877795"/>
                    <a:pt x="3107489" y="880142"/>
                    <a:pt x="3121572" y="880142"/>
                  </a:cubicBezTo>
                  <a:cubicBezTo>
                    <a:pt x="3130960" y="882489"/>
                    <a:pt x="3140348" y="882489"/>
                    <a:pt x="3149736" y="884836"/>
                  </a:cubicBezTo>
                  <a:cubicBezTo>
                    <a:pt x="3088713" y="877795"/>
                    <a:pt x="3025343" y="873101"/>
                    <a:pt x="2964320" y="870754"/>
                  </a:cubicBezTo>
                  <a:cubicBezTo>
                    <a:pt x="2964320" y="868407"/>
                    <a:pt x="2964320" y="868407"/>
                    <a:pt x="2964320" y="866060"/>
                  </a:cubicBezTo>
                  <a:cubicBezTo>
                    <a:pt x="2964320" y="863713"/>
                    <a:pt x="2964320" y="861366"/>
                    <a:pt x="2964320" y="859019"/>
                  </a:cubicBezTo>
                  <a:cubicBezTo>
                    <a:pt x="2978402" y="861366"/>
                    <a:pt x="2992484" y="861366"/>
                    <a:pt x="3006567" y="863713"/>
                  </a:cubicBezTo>
                  <a:cubicBezTo>
                    <a:pt x="3015955" y="863713"/>
                    <a:pt x="3027690" y="866060"/>
                    <a:pt x="3039425" y="868407"/>
                  </a:cubicBezTo>
                  <a:close/>
                  <a:moveTo>
                    <a:pt x="3215454" y="868407"/>
                  </a:moveTo>
                  <a:cubicBezTo>
                    <a:pt x="3217801" y="875448"/>
                    <a:pt x="3222495" y="884836"/>
                    <a:pt x="3224842" y="891878"/>
                  </a:cubicBezTo>
                  <a:cubicBezTo>
                    <a:pt x="3213106" y="891878"/>
                    <a:pt x="3203718" y="889531"/>
                    <a:pt x="3191983" y="889531"/>
                  </a:cubicBezTo>
                  <a:cubicBezTo>
                    <a:pt x="3191983" y="889531"/>
                    <a:pt x="3191983" y="889531"/>
                    <a:pt x="3191983" y="889531"/>
                  </a:cubicBezTo>
                  <a:cubicBezTo>
                    <a:pt x="3191983" y="887184"/>
                    <a:pt x="3191983" y="882489"/>
                    <a:pt x="3189636" y="880142"/>
                  </a:cubicBezTo>
                  <a:cubicBezTo>
                    <a:pt x="3194330" y="877795"/>
                    <a:pt x="3201371" y="875448"/>
                    <a:pt x="3206066" y="870754"/>
                  </a:cubicBezTo>
                  <a:cubicBezTo>
                    <a:pt x="3210760" y="870754"/>
                    <a:pt x="3213106" y="868407"/>
                    <a:pt x="3215454" y="868407"/>
                  </a:cubicBezTo>
                  <a:close/>
                  <a:moveTo>
                    <a:pt x="2957279" y="1002189"/>
                  </a:moveTo>
                  <a:cubicBezTo>
                    <a:pt x="2945543" y="1002189"/>
                    <a:pt x="2938502" y="1011577"/>
                    <a:pt x="2938502" y="1023312"/>
                  </a:cubicBezTo>
                  <a:cubicBezTo>
                    <a:pt x="2938502" y="1035047"/>
                    <a:pt x="2947890" y="1042089"/>
                    <a:pt x="2957279" y="1044436"/>
                  </a:cubicBezTo>
                  <a:cubicBezTo>
                    <a:pt x="2957279" y="1138318"/>
                    <a:pt x="2957279" y="1232199"/>
                    <a:pt x="2959626" y="1330775"/>
                  </a:cubicBezTo>
                  <a:cubicBezTo>
                    <a:pt x="2959626" y="1333122"/>
                    <a:pt x="2959626" y="1333122"/>
                    <a:pt x="2959626" y="1335469"/>
                  </a:cubicBezTo>
                  <a:cubicBezTo>
                    <a:pt x="2959626" y="1368328"/>
                    <a:pt x="2961973" y="1403534"/>
                    <a:pt x="2961973" y="1436392"/>
                  </a:cubicBezTo>
                  <a:cubicBezTo>
                    <a:pt x="2961973" y="1441087"/>
                    <a:pt x="2961973" y="1448128"/>
                    <a:pt x="2961973" y="1452822"/>
                  </a:cubicBezTo>
                  <a:cubicBezTo>
                    <a:pt x="2961973" y="1483333"/>
                    <a:pt x="2964320" y="1511498"/>
                    <a:pt x="2964320" y="1542009"/>
                  </a:cubicBezTo>
                  <a:cubicBezTo>
                    <a:pt x="2964320" y="1551398"/>
                    <a:pt x="2964320" y="1563133"/>
                    <a:pt x="2964320" y="1572521"/>
                  </a:cubicBezTo>
                  <a:cubicBezTo>
                    <a:pt x="2964320" y="1598339"/>
                    <a:pt x="2966667" y="1621809"/>
                    <a:pt x="2966667" y="1647627"/>
                  </a:cubicBezTo>
                  <a:cubicBezTo>
                    <a:pt x="2966667" y="1666403"/>
                    <a:pt x="2969014" y="1682832"/>
                    <a:pt x="2969014" y="1701609"/>
                  </a:cubicBezTo>
                  <a:cubicBezTo>
                    <a:pt x="2969014" y="1720385"/>
                    <a:pt x="2971361" y="1736814"/>
                    <a:pt x="2971361" y="1755591"/>
                  </a:cubicBezTo>
                  <a:cubicBezTo>
                    <a:pt x="2973708" y="1783755"/>
                    <a:pt x="2973708" y="1809573"/>
                    <a:pt x="2976055" y="1837737"/>
                  </a:cubicBezTo>
                  <a:cubicBezTo>
                    <a:pt x="2976055" y="1840084"/>
                    <a:pt x="2976055" y="1844779"/>
                    <a:pt x="2976055" y="1847126"/>
                  </a:cubicBezTo>
                  <a:cubicBezTo>
                    <a:pt x="2973708" y="1847126"/>
                    <a:pt x="2971361" y="1847126"/>
                    <a:pt x="2969014" y="1849473"/>
                  </a:cubicBezTo>
                  <a:cubicBezTo>
                    <a:pt x="2969014" y="1847126"/>
                    <a:pt x="2966667" y="1847126"/>
                    <a:pt x="2966667" y="1844779"/>
                  </a:cubicBezTo>
                  <a:cubicBezTo>
                    <a:pt x="2957279" y="1828349"/>
                    <a:pt x="2947890" y="1811920"/>
                    <a:pt x="2938502" y="1795491"/>
                  </a:cubicBezTo>
                  <a:cubicBezTo>
                    <a:pt x="2912685" y="1753244"/>
                    <a:pt x="2889214" y="1713344"/>
                    <a:pt x="2863397" y="1671097"/>
                  </a:cubicBezTo>
                  <a:cubicBezTo>
                    <a:pt x="2861050" y="1666403"/>
                    <a:pt x="2858703" y="1664056"/>
                    <a:pt x="2856355" y="1659362"/>
                  </a:cubicBezTo>
                  <a:cubicBezTo>
                    <a:pt x="2842273" y="1638238"/>
                    <a:pt x="2830538" y="1614768"/>
                    <a:pt x="2816456" y="1593645"/>
                  </a:cubicBezTo>
                  <a:cubicBezTo>
                    <a:pt x="2790638" y="1551398"/>
                    <a:pt x="2767168" y="1509151"/>
                    <a:pt x="2741350" y="1466904"/>
                  </a:cubicBezTo>
                  <a:cubicBezTo>
                    <a:pt x="2741350" y="1464557"/>
                    <a:pt x="2739003" y="1462210"/>
                    <a:pt x="2739003" y="1462210"/>
                  </a:cubicBezTo>
                  <a:cubicBezTo>
                    <a:pt x="2652163" y="1316693"/>
                    <a:pt x="2567669" y="1178217"/>
                    <a:pt x="2483175" y="1044436"/>
                  </a:cubicBezTo>
                  <a:cubicBezTo>
                    <a:pt x="2483175" y="1044436"/>
                    <a:pt x="2483175" y="1044436"/>
                    <a:pt x="2483175" y="1044436"/>
                  </a:cubicBezTo>
                  <a:cubicBezTo>
                    <a:pt x="2471440" y="1025659"/>
                    <a:pt x="2457358" y="1006883"/>
                    <a:pt x="2445622" y="988107"/>
                  </a:cubicBezTo>
                  <a:cubicBezTo>
                    <a:pt x="2445622" y="985760"/>
                    <a:pt x="2443275" y="985760"/>
                    <a:pt x="2443275" y="983412"/>
                  </a:cubicBezTo>
                  <a:cubicBezTo>
                    <a:pt x="2431540" y="966983"/>
                    <a:pt x="2419805" y="948207"/>
                    <a:pt x="2408070" y="931777"/>
                  </a:cubicBezTo>
                  <a:cubicBezTo>
                    <a:pt x="2405723" y="927083"/>
                    <a:pt x="2401029" y="922389"/>
                    <a:pt x="2398681" y="917695"/>
                  </a:cubicBezTo>
                  <a:cubicBezTo>
                    <a:pt x="2393987" y="908307"/>
                    <a:pt x="2386946" y="901266"/>
                    <a:pt x="2382252" y="891878"/>
                  </a:cubicBezTo>
                  <a:cubicBezTo>
                    <a:pt x="2516034" y="877795"/>
                    <a:pt x="2652163" y="870754"/>
                    <a:pt x="2785944" y="870754"/>
                  </a:cubicBezTo>
                  <a:cubicBezTo>
                    <a:pt x="2844620" y="870754"/>
                    <a:pt x="2900949" y="873101"/>
                    <a:pt x="2959626" y="875448"/>
                  </a:cubicBezTo>
                  <a:cubicBezTo>
                    <a:pt x="2959626" y="905960"/>
                    <a:pt x="2959626" y="938819"/>
                    <a:pt x="2957279" y="971677"/>
                  </a:cubicBezTo>
                  <a:cubicBezTo>
                    <a:pt x="2957279" y="978718"/>
                    <a:pt x="2957279" y="990454"/>
                    <a:pt x="2957279" y="1002189"/>
                  </a:cubicBezTo>
                  <a:close/>
                  <a:moveTo>
                    <a:pt x="3421994" y="2558281"/>
                  </a:moveTo>
                  <a:cubicBezTo>
                    <a:pt x="3429035" y="2558281"/>
                    <a:pt x="3438423" y="2560628"/>
                    <a:pt x="3445464" y="2560628"/>
                  </a:cubicBezTo>
                  <a:cubicBezTo>
                    <a:pt x="3454852" y="2560628"/>
                    <a:pt x="3464241" y="2562975"/>
                    <a:pt x="3473629" y="2562975"/>
                  </a:cubicBezTo>
                  <a:cubicBezTo>
                    <a:pt x="3485364" y="2562975"/>
                    <a:pt x="3497099" y="2565322"/>
                    <a:pt x="3506487" y="2565322"/>
                  </a:cubicBezTo>
                  <a:cubicBezTo>
                    <a:pt x="3506487" y="2565322"/>
                    <a:pt x="3506487" y="2565322"/>
                    <a:pt x="3506487" y="2565322"/>
                  </a:cubicBezTo>
                  <a:cubicBezTo>
                    <a:pt x="3506487" y="2572363"/>
                    <a:pt x="3511182" y="2579404"/>
                    <a:pt x="3515876" y="2581751"/>
                  </a:cubicBezTo>
                  <a:cubicBezTo>
                    <a:pt x="3506487" y="2598180"/>
                    <a:pt x="3499446" y="2612263"/>
                    <a:pt x="3490058" y="2628692"/>
                  </a:cubicBezTo>
                  <a:cubicBezTo>
                    <a:pt x="3483017" y="2640427"/>
                    <a:pt x="3475976" y="2654510"/>
                    <a:pt x="3468935" y="2666245"/>
                  </a:cubicBezTo>
                  <a:cubicBezTo>
                    <a:pt x="3431382" y="2734309"/>
                    <a:pt x="3396176" y="2804721"/>
                    <a:pt x="3360970" y="2875132"/>
                  </a:cubicBezTo>
                  <a:cubicBezTo>
                    <a:pt x="3358624" y="2882173"/>
                    <a:pt x="3353929" y="2886867"/>
                    <a:pt x="3351582" y="2893908"/>
                  </a:cubicBezTo>
                  <a:cubicBezTo>
                    <a:pt x="3337500" y="2922073"/>
                    <a:pt x="3321071" y="2952584"/>
                    <a:pt x="3306988" y="2980749"/>
                  </a:cubicBezTo>
                  <a:cubicBezTo>
                    <a:pt x="3295253" y="3001873"/>
                    <a:pt x="3285865" y="3022996"/>
                    <a:pt x="3276477" y="3044119"/>
                  </a:cubicBezTo>
                  <a:cubicBezTo>
                    <a:pt x="3269436" y="3058201"/>
                    <a:pt x="3262395" y="3072284"/>
                    <a:pt x="3255353" y="3084019"/>
                  </a:cubicBezTo>
                  <a:cubicBezTo>
                    <a:pt x="3206066" y="3182595"/>
                    <a:pt x="3159125" y="3278824"/>
                    <a:pt x="3114531" y="3370359"/>
                  </a:cubicBezTo>
                  <a:cubicBezTo>
                    <a:pt x="3112184" y="3370359"/>
                    <a:pt x="3109837" y="3368012"/>
                    <a:pt x="3107489" y="3368012"/>
                  </a:cubicBezTo>
                  <a:cubicBezTo>
                    <a:pt x="3107489" y="3368012"/>
                    <a:pt x="3107489" y="3368012"/>
                    <a:pt x="3107489" y="3368012"/>
                  </a:cubicBezTo>
                  <a:cubicBezTo>
                    <a:pt x="3107489" y="3363318"/>
                    <a:pt x="3107489" y="3358623"/>
                    <a:pt x="3107489" y="3353929"/>
                  </a:cubicBezTo>
                  <a:cubicBezTo>
                    <a:pt x="3105143" y="3330459"/>
                    <a:pt x="3102795" y="3306989"/>
                    <a:pt x="3102795" y="3281171"/>
                  </a:cubicBezTo>
                  <a:cubicBezTo>
                    <a:pt x="3102795" y="3267089"/>
                    <a:pt x="3100449" y="3253006"/>
                    <a:pt x="3100449" y="3238924"/>
                  </a:cubicBezTo>
                  <a:cubicBezTo>
                    <a:pt x="3098101" y="3217801"/>
                    <a:pt x="3098101" y="3196677"/>
                    <a:pt x="3095754" y="3175554"/>
                  </a:cubicBezTo>
                  <a:cubicBezTo>
                    <a:pt x="3095754" y="3159125"/>
                    <a:pt x="3093407" y="3142695"/>
                    <a:pt x="3093407" y="3123919"/>
                  </a:cubicBezTo>
                  <a:cubicBezTo>
                    <a:pt x="3093407" y="3105142"/>
                    <a:pt x="3091060" y="3086366"/>
                    <a:pt x="3091060" y="3067590"/>
                  </a:cubicBezTo>
                  <a:cubicBezTo>
                    <a:pt x="3091060" y="3046466"/>
                    <a:pt x="3088713" y="3022996"/>
                    <a:pt x="3088713" y="3001873"/>
                  </a:cubicBezTo>
                  <a:cubicBezTo>
                    <a:pt x="3088713" y="2987790"/>
                    <a:pt x="3086366" y="2973708"/>
                    <a:pt x="3086366" y="2959626"/>
                  </a:cubicBezTo>
                  <a:cubicBezTo>
                    <a:pt x="3084019" y="2929114"/>
                    <a:pt x="3084019" y="2898602"/>
                    <a:pt x="3081672" y="2865744"/>
                  </a:cubicBezTo>
                  <a:cubicBezTo>
                    <a:pt x="3081672" y="2861050"/>
                    <a:pt x="3081672" y="2854009"/>
                    <a:pt x="3081672" y="2849314"/>
                  </a:cubicBezTo>
                  <a:cubicBezTo>
                    <a:pt x="3076978" y="2746044"/>
                    <a:pt x="3074631" y="2638080"/>
                    <a:pt x="3074631" y="2532463"/>
                  </a:cubicBezTo>
                  <a:cubicBezTo>
                    <a:pt x="3084019" y="2532463"/>
                    <a:pt x="3091060" y="2525422"/>
                    <a:pt x="3093407" y="2516034"/>
                  </a:cubicBezTo>
                  <a:cubicBezTo>
                    <a:pt x="3107489" y="2518381"/>
                    <a:pt x="3121572" y="2520728"/>
                    <a:pt x="3135654" y="2520728"/>
                  </a:cubicBezTo>
                  <a:cubicBezTo>
                    <a:pt x="3236577" y="2537157"/>
                    <a:pt x="3330459" y="2548892"/>
                    <a:pt x="3421994" y="2558281"/>
                  </a:cubicBezTo>
                  <a:close/>
                  <a:moveTo>
                    <a:pt x="3227189" y="3325765"/>
                  </a:moveTo>
                  <a:cubicBezTo>
                    <a:pt x="3245965" y="3316377"/>
                    <a:pt x="3262395" y="3304641"/>
                    <a:pt x="3281171" y="3295253"/>
                  </a:cubicBezTo>
                  <a:cubicBezTo>
                    <a:pt x="3302294" y="3283518"/>
                    <a:pt x="3323418" y="3271783"/>
                    <a:pt x="3342194" y="3260048"/>
                  </a:cubicBezTo>
                  <a:cubicBezTo>
                    <a:pt x="3363318" y="3248312"/>
                    <a:pt x="3386788" y="3234230"/>
                    <a:pt x="3407911" y="3222495"/>
                  </a:cubicBezTo>
                  <a:cubicBezTo>
                    <a:pt x="3424341" y="3213107"/>
                    <a:pt x="3438423" y="3203718"/>
                    <a:pt x="3454852" y="3194330"/>
                  </a:cubicBezTo>
                  <a:cubicBezTo>
                    <a:pt x="3478323" y="3180248"/>
                    <a:pt x="3499446" y="3168513"/>
                    <a:pt x="3522917" y="3154431"/>
                  </a:cubicBezTo>
                  <a:cubicBezTo>
                    <a:pt x="3536999" y="3145042"/>
                    <a:pt x="3551081" y="3138001"/>
                    <a:pt x="3565163" y="3128613"/>
                  </a:cubicBezTo>
                  <a:cubicBezTo>
                    <a:pt x="3586287" y="3116878"/>
                    <a:pt x="3605064" y="3105142"/>
                    <a:pt x="3623840" y="3093407"/>
                  </a:cubicBezTo>
                  <a:cubicBezTo>
                    <a:pt x="3640269" y="3084019"/>
                    <a:pt x="3656698" y="3074631"/>
                    <a:pt x="3673128" y="3062896"/>
                  </a:cubicBezTo>
                  <a:cubicBezTo>
                    <a:pt x="3689557" y="3053507"/>
                    <a:pt x="3708333" y="3041772"/>
                    <a:pt x="3724763" y="3032384"/>
                  </a:cubicBezTo>
                  <a:cubicBezTo>
                    <a:pt x="3743539" y="3020649"/>
                    <a:pt x="3762316" y="3008914"/>
                    <a:pt x="3781092" y="2997178"/>
                  </a:cubicBezTo>
                  <a:cubicBezTo>
                    <a:pt x="3788133" y="2992484"/>
                    <a:pt x="3792827" y="2990137"/>
                    <a:pt x="3799868" y="2985443"/>
                  </a:cubicBezTo>
                  <a:cubicBezTo>
                    <a:pt x="3865585" y="2945543"/>
                    <a:pt x="3928956" y="2905643"/>
                    <a:pt x="3992326" y="2868091"/>
                  </a:cubicBezTo>
                  <a:cubicBezTo>
                    <a:pt x="4020491" y="2851662"/>
                    <a:pt x="4048655" y="2832885"/>
                    <a:pt x="4076820" y="2816456"/>
                  </a:cubicBezTo>
                  <a:cubicBezTo>
                    <a:pt x="4079167" y="2821150"/>
                    <a:pt x="4086208" y="2823497"/>
                    <a:pt x="4090902" y="2825844"/>
                  </a:cubicBezTo>
                  <a:cubicBezTo>
                    <a:pt x="4088555" y="2851662"/>
                    <a:pt x="4088555" y="2877479"/>
                    <a:pt x="4086208" y="2903296"/>
                  </a:cubicBezTo>
                  <a:cubicBezTo>
                    <a:pt x="4086208" y="2905643"/>
                    <a:pt x="4086208" y="2910338"/>
                    <a:pt x="4086208" y="2912685"/>
                  </a:cubicBezTo>
                  <a:cubicBezTo>
                    <a:pt x="4079167" y="3088713"/>
                    <a:pt x="4076820" y="3255354"/>
                    <a:pt x="4081514" y="3414952"/>
                  </a:cubicBezTo>
                  <a:cubicBezTo>
                    <a:pt x="4081514" y="3417300"/>
                    <a:pt x="4081514" y="3417300"/>
                    <a:pt x="4081514" y="3419647"/>
                  </a:cubicBezTo>
                  <a:cubicBezTo>
                    <a:pt x="4081514" y="3450158"/>
                    <a:pt x="4083861" y="3480670"/>
                    <a:pt x="4083861" y="3508834"/>
                  </a:cubicBezTo>
                  <a:cubicBezTo>
                    <a:pt x="4083861" y="3520570"/>
                    <a:pt x="4083861" y="3534652"/>
                    <a:pt x="4086208" y="3546387"/>
                  </a:cubicBezTo>
                  <a:cubicBezTo>
                    <a:pt x="4086208" y="3558122"/>
                    <a:pt x="4086208" y="3569858"/>
                    <a:pt x="4088555" y="3581593"/>
                  </a:cubicBezTo>
                  <a:cubicBezTo>
                    <a:pt x="4079167" y="3581593"/>
                    <a:pt x="4069778" y="3590981"/>
                    <a:pt x="4069778" y="3600369"/>
                  </a:cubicBezTo>
                  <a:cubicBezTo>
                    <a:pt x="4069778" y="3602716"/>
                    <a:pt x="4069778" y="3602716"/>
                    <a:pt x="4069778" y="3602716"/>
                  </a:cubicBezTo>
                  <a:cubicBezTo>
                    <a:pt x="4067432" y="3602716"/>
                    <a:pt x="4065084" y="3605063"/>
                    <a:pt x="4060390" y="3605063"/>
                  </a:cubicBezTo>
                  <a:cubicBezTo>
                    <a:pt x="4053349" y="3607411"/>
                    <a:pt x="4046308" y="3607411"/>
                    <a:pt x="4039267" y="3609757"/>
                  </a:cubicBezTo>
                  <a:cubicBezTo>
                    <a:pt x="4029879" y="3612105"/>
                    <a:pt x="4018143" y="3612105"/>
                    <a:pt x="4008755" y="3614451"/>
                  </a:cubicBezTo>
                  <a:cubicBezTo>
                    <a:pt x="4001714" y="3614451"/>
                    <a:pt x="3994673" y="3616799"/>
                    <a:pt x="3987632" y="3616799"/>
                  </a:cubicBezTo>
                  <a:cubicBezTo>
                    <a:pt x="3975897" y="3619146"/>
                    <a:pt x="3964161" y="3619146"/>
                    <a:pt x="3952426" y="3619146"/>
                  </a:cubicBezTo>
                  <a:cubicBezTo>
                    <a:pt x="3947732" y="3619146"/>
                    <a:pt x="3940691" y="3619146"/>
                    <a:pt x="3935997" y="3621493"/>
                  </a:cubicBezTo>
                  <a:cubicBezTo>
                    <a:pt x="3917220" y="3621493"/>
                    <a:pt x="3900791" y="3623840"/>
                    <a:pt x="3882015" y="3623840"/>
                  </a:cubicBezTo>
                  <a:cubicBezTo>
                    <a:pt x="3853850" y="3623840"/>
                    <a:pt x="3825686" y="3621493"/>
                    <a:pt x="3797521" y="3619146"/>
                  </a:cubicBezTo>
                  <a:cubicBezTo>
                    <a:pt x="3797521" y="3619146"/>
                    <a:pt x="3795174" y="3619146"/>
                    <a:pt x="3795174" y="3619146"/>
                  </a:cubicBezTo>
                  <a:cubicBezTo>
                    <a:pt x="3785786" y="3619146"/>
                    <a:pt x="3774051" y="3616799"/>
                    <a:pt x="3764662" y="3616799"/>
                  </a:cubicBezTo>
                  <a:cubicBezTo>
                    <a:pt x="3759968" y="3616799"/>
                    <a:pt x="3755274" y="3616799"/>
                    <a:pt x="3750580" y="3614451"/>
                  </a:cubicBezTo>
                  <a:cubicBezTo>
                    <a:pt x="3743539" y="3614451"/>
                    <a:pt x="3734151" y="3612105"/>
                    <a:pt x="3727110" y="3612105"/>
                  </a:cubicBezTo>
                  <a:cubicBezTo>
                    <a:pt x="3720069" y="3612105"/>
                    <a:pt x="3713027" y="3609757"/>
                    <a:pt x="3705986" y="3609757"/>
                  </a:cubicBezTo>
                  <a:cubicBezTo>
                    <a:pt x="3698945" y="3607411"/>
                    <a:pt x="3689557" y="3607411"/>
                    <a:pt x="3682516" y="3605063"/>
                  </a:cubicBezTo>
                  <a:cubicBezTo>
                    <a:pt x="3675475" y="3602716"/>
                    <a:pt x="3666086" y="3602716"/>
                    <a:pt x="3659045" y="3600369"/>
                  </a:cubicBezTo>
                  <a:cubicBezTo>
                    <a:pt x="3652004" y="3598022"/>
                    <a:pt x="3644963" y="3598022"/>
                    <a:pt x="3637922" y="3595675"/>
                  </a:cubicBezTo>
                  <a:cubicBezTo>
                    <a:pt x="3628534" y="3593328"/>
                    <a:pt x="3621493" y="3590981"/>
                    <a:pt x="3612104" y="3590981"/>
                  </a:cubicBezTo>
                  <a:cubicBezTo>
                    <a:pt x="3605064" y="3588634"/>
                    <a:pt x="3600369" y="3588634"/>
                    <a:pt x="3593328" y="3586287"/>
                  </a:cubicBezTo>
                  <a:cubicBezTo>
                    <a:pt x="3583940" y="3583940"/>
                    <a:pt x="3574552" y="3581593"/>
                    <a:pt x="3562817" y="3579246"/>
                  </a:cubicBezTo>
                  <a:cubicBezTo>
                    <a:pt x="3558123" y="3576899"/>
                    <a:pt x="3551081" y="3576899"/>
                    <a:pt x="3546387" y="3574552"/>
                  </a:cubicBezTo>
                  <a:cubicBezTo>
                    <a:pt x="3536999" y="3572205"/>
                    <a:pt x="3525264" y="3569858"/>
                    <a:pt x="3515876" y="3565164"/>
                  </a:cubicBezTo>
                  <a:cubicBezTo>
                    <a:pt x="3511182" y="3562816"/>
                    <a:pt x="3504140" y="3560470"/>
                    <a:pt x="3499446" y="3560470"/>
                  </a:cubicBezTo>
                  <a:cubicBezTo>
                    <a:pt x="3487711" y="3558122"/>
                    <a:pt x="3478323" y="3553428"/>
                    <a:pt x="3466588" y="3551081"/>
                  </a:cubicBezTo>
                  <a:cubicBezTo>
                    <a:pt x="3461894" y="3548734"/>
                    <a:pt x="3454852" y="3546387"/>
                    <a:pt x="3450158" y="3544040"/>
                  </a:cubicBezTo>
                  <a:cubicBezTo>
                    <a:pt x="3438423" y="3539346"/>
                    <a:pt x="3429035" y="3536999"/>
                    <a:pt x="3417300" y="3532305"/>
                  </a:cubicBezTo>
                  <a:cubicBezTo>
                    <a:pt x="3412605" y="3529958"/>
                    <a:pt x="3405565" y="3527611"/>
                    <a:pt x="3400870" y="3525264"/>
                  </a:cubicBezTo>
                  <a:cubicBezTo>
                    <a:pt x="3389135" y="3520570"/>
                    <a:pt x="3379747" y="3515876"/>
                    <a:pt x="3368012" y="3513529"/>
                  </a:cubicBezTo>
                  <a:cubicBezTo>
                    <a:pt x="3360970" y="3511182"/>
                    <a:pt x="3356276" y="3508834"/>
                    <a:pt x="3349235" y="3506487"/>
                  </a:cubicBezTo>
                  <a:cubicBezTo>
                    <a:pt x="3337500" y="3501793"/>
                    <a:pt x="3328112" y="3497099"/>
                    <a:pt x="3316377" y="3492405"/>
                  </a:cubicBezTo>
                  <a:cubicBezTo>
                    <a:pt x="3309336" y="3490058"/>
                    <a:pt x="3302294" y="3485364"/>
                    <a:pt x="3295253" y="3483017"/>
                  </a:cubicBezTo>
                  <a:cubicBezTo>
                    <a:pt x="3285865" y="3478323"/>
                    <a:pt x="3276477" y="3473629"/>
                    <a:pt x="3264742" y="3468935"/>
                  </a:cubicBezTo>
                  <a:cubicBezTo>
                    <a:pt x="3257701" y="3464241"/>
                    <a:pt x="3248312" y="3461893"/>
                    <a:pt x="3241271" y="3457199"/>
                  </a:cubicBezTo>
                  <a:cubicBezTo>
                    <a:pt x="3231883" y="3452505"/>
                    <a:pt x="3222495" y="3447811"/>
                    <a:pt x="3213106" y="3443117"/>
                  </a:cubicBezTo>
                  <a:cubicBezTo>
                    <a:pt x="3203718" y="3438423"/>
                    <a:pt x="3194330" y="3433729"/>
                    <a:pt x="3184942" y="3429035"/>
                  </a:cubicBezTo>
                  <a:cubicBezTo>
                    <a:pt x="3177901" y="3424341"/>
                    <a:pt x="3170860" y="3421994"/>
                    <a:pt x="3161472" y="3417300"/>
                  </a:cubicBezTo>
                  <a:cubicBezTo>
                    <a:pt x="3149736" y="3410258"/>
                    <a:pt x="3138001" y="3405564"/>
                    <a:pt x="3128613" y="3398523"/>
                  </a:cubicBezTo>
                  <a:cubicBezTo>
                    <a:pt x="3128613" y="3398523"/>
                    <a:pt x="3128613" y="3398523"/>
                    <a:pt x="3126266" y="3398523"/>
                  </a:cubicBezTo>
                  <a:cubicBezTo>
                    <a:pt x="3128613" y="3396176"/>
                    <a:pt x="3128613" y="3393829"/>
                    <a:pt x="3128613" y="3389135"/>
                  </a:cubicBezTo>
                  <a:cubicBezTo>
                    <a:pt x="3128613" y="3386788"/>
                    <a:pt x="3128613" y="3382094"/>
                    <a:pt x="3126266" y="3379747"/>
                  </a:cubicBezTo>
                  <a:cubicBezTo>
                    <a:pt x="3130960" y="3377400"/>
                    <a:pt x="3135654" y="3375053"/>
                    <a:pt x="3140348" y="3372706"/>
                  </a:cubicBezTo>
                  <a:cubicBezTo>
                    <a:pt x="3170860" y="3358623"/>
                    <a:pt x="3199024" y="3342194"/>
                    <a:pt x="3227189" y="3325765"/>
                  </a:cubicBezTo>
                  <a:close/>
                  <a:moveTo>
                    <a:pt x="3100449" y="3522917"/>
                  </a:moveTo>
                  <a:cubicBezTo>
                    <a:pt x="3098101" y="3558122"/>
                    <a:pt x="3098101" y="3593328"/>
                    <a:pt x="3095754" y="3626187"/>
                  </a:cubicBezTo>
                  <a:cubicBezTo>
                    <a:pt x="3095754" y="3635575"/>
                    <a:pt x="3095754" y="3642616"/>
                    <a:pt x="3093407" y="3652004"/>
                  </a:cubicBezTo>
                  <a:cubicBezTo>
                    <a:pt x="3091060" y="3684863"/>
                    <a:pt x="3091060" y="3717722"/>
                    <a:pt x="3088713" y="3750580"/>
                  </a:cubicBezTo>
                  <a:cubicBezTo>
                    <a:pt x="3088713" y="3759969"/>
                    <a:pt x="3088713" y="3769357"/>
                    <a:pt x="3088713" y="3778745"/>
                  </a:cubicBezTo>
                  <a:cubicBezTo>
                    <a:pt x="3088713" y="3811604"/>
                    <a:pt x="3086366" y="3842115"/>
                    <a:pt x="3086366" y="3874974"/>
                  </a:cubicBezTo>
                  <a:cubicBezTo>
                    <a:pt x="3086366" y="3884362"/>
                    <a:pt x="3086366" y="3893750"/>
                    <a:pt x="3086366" y="3903138"/>
                  </a:cubicBezTo>
                  <a:cubicBezTo>
                    <a:pt x="3086366" y="3935997"/>
                    <a:pt x="3084019" y="3966508"/>
                    <a:pt x="3084019" y="3999367"/>
                  </a:cubicBezTo>
                  <a:cubicBezTo>
                    <a:pt x="3084019" y="4006408"/>
                    <a:pt x="3084019" y="4015796"/>
                    <a:pt x="3084019" y="4022838"/>
                  </a:cubicBezTo>
                  <a:cubicBezTo>
                    <a:pt x="3084019" y="4076820"/>
                    <a:pt x="3081672" y="4128455"/>
                    <a:pt x="3081672" y="4180090"/>
                  </a:cubicBezTo>
                  <a:cubicBezTo>
                    <a:pt x="3013608" y="4184784"/>
                    <a:pt x="2943196" y="4187131"/>
                    <a:pt x="2870438" y="4187131"/>
                  </a:cubicBezTo>
                  <a:cubicBezTo>
                    <a:pt x="2870438" y="4187131"/>
                    <a:pt x="2870438" y="4187131"/>
                    <a:pt x="2870438" y="4187131"/>
                  </a:cubicBezTo>
                  <a:cubicBezTo>
                    <a:pt x="2851661" y="4187131"/>
                    <a:pt x="2830538" y="4187131"/>
                    <a:pt x="2811762" y="4187131"/>
                  </a:cubicBezTo>
                  <a:cubicBezTo>
                    <a:pt x="2814109" y="4180090"/>
                    <a:pt x="2816456" y="4175396"/>
                    <a:pt x="2818803" y="4170702"/>
                  </a:cubicBezTo>
                  <a:cubicBezTo>
                    <a:pt x="2898602" y="3975897"/>
                    <a:pt x="2973708" y="3767009"/>
                    <a:pt x="3053508" y="3546387"/>
                  </a:cubicBezTo>
                  <a:cubicBezTo>
                    <a:pt x="3065243" y="3515876"/>
                    <a:pt x="3076978" y="3483017"/>
                    <a:pt x="3088713" y="3450158"/>
                  </a:cubicBezTo>
                  <a:cubicBezTo>
                    <a:pt x="3093407" y="3436076"/>
                    <a:pt x="3098101" y="3424341"/>
                    <a:pt x="3102795" y="3410258"/>
                  </a:cubicBezTo>
                  <a:cubicBezTo>
                    <a:pt x="3105143" y="3410258"/>
                    <a:pt x="3105143" y="3410258"/>
                    <a:pt x="3107489" y="3410258"/>
                  </a:cubicBezTo>
                  <a:cubicBezTo>
                    <a:pt x="3105143" y="3440770"/>
                    <a:pt x="3105143" y="3468935"/>
                    <a:pt x="3102795" y="3499446"/>
                  </a:cubicBezTo>
                  <a:cubicBezTo>
                    <a:pt x="3102795" y="3508834"/>
                    <a:pt x="3100449" y="3515876"/>
                    <a:pt x="3100449" y="3522917"/>
                  </a:cubicBezTo>
                  <a:close/>
                  <a:moveTo>
                    <a:pt x="3417300" y="4168354"/>
                  </a:moveTo>
                  <a:cubicBezTo>
                    <a:pt x="3417300" y="4168354"/>
                    <a:pt x="3414953" y="4168354"/>
                    <a:pt x="3414953" y="4170702"/>
                  </a:cubicBezTo>
                  <a:cubicBezTo>
                    <a:pt x="3405565" y="4177743"/>
                    <a:pt x="3393829" y="4184784"/>
                    <a:pt x="3384441" y="4191825"/>
                  </a:cubicBezTo>
                  <a:cubicBezTo>
                    <a:pt x="3372706" y="4198866"/>
                    <a:pt x="3360970" y="4205908"/>
                    <a:pt x="3351582" y="4212948"/>
                  </a:cubicBezTo>
                  <a:cubicBezTo>
                    <a:pt x="3342194" y="4219990"/>
                    <a:pt x="3332806" y="4224684"/>
                    <a:pt x="3321071" y="4231725"/>
                  </a:cubicBezTo>
                  <a:cubicBezTo>
                    <a:pt x="3309336" y="4238766"/>
                    <a:pt x="3297600" y="4245807"/>
                    <a:pt x="3285865" y="4252848"/>
                  </a:cubicBezTo>
                  <a:cubicBezTo>
                    <a:pt x="3276477" y="4257542"/>
                    <a:pt x="3267089" y="4264584"/>
                    <a:pt x="3257701" y="4269278"/>
                  </a:cubicBezTo>
                  <a:cubicBezTo>
                    <a:pt x="3255353" y="4269278"/>
                    <a:pt x="3253007" y="4271625"/>
                    <a:pt x="3253007" y="4271625"/>
                  </a:cubicBezTo>
                  <a:cubicBezTo>
                    <a:pt x="3199024" y="4276319"/>
                    <a:pt x="3142695" y="4278666"/>
                    <a:pt x="3086366" y="4281013"/>
                  </a:cubicBezTo>
                  <a:cubicBezTo>
                    <a:pt x="3086366" y="4248154"/>
                    <a:pt x="3086366" y="4217643"/>
                    <a:pt x="3086366" y="4184784"/>
                  </a:cubicBezTo>
                  <a:cubicBezTo>
                    <a:pt x="3222495" y="4175396"/>
                    <a:pt x="3353929" y="4156619"/>
                    <a:pt x="3480670" y="4128455"/>
                  </a:cubicBezTo>
                  <a:cubicBezTo>
                    <a:pt x="3457200" y="4140190"/>
                    <a:pt x="3438423" y="4154272"/>
                    <a:pt x="3417300" y="4168354"/>
                  </a:cubicBezTo>
                  <a:close/>
                  <a:moveTo>
                    <a:pt x="2938502" y="4278666"/>
                  </a:moveTo>
                  <a:cubicBezTo>
                    <a:pt x="2926767" y="4278666"/>
                    <a:pt x="2912685" y="4278666"/>
                    <a:pt x="2898602" y="4276319"/>
                  </a:cubicBezTo>
                  <a:cubicBezTo>
                    <a:pt x="2879826" y="4276319"/>
                    <a:pt x="2863397" y="4273972"/>
                    <a:pt x="2844620" y="4273972"/>
                  </a:cubicBezTo>
                  <a:cubicBezTo>
                    <a:pt x="2839926" y="4273972"/>
                    <a:pt x="2835232" y="4273972"/>
                    <a:pt x="2830538" y="4273972"/>
                  </a:cubicBezTo>
                  <a:cubicBezTo>
                    <a:pt x="2828191" y="4273972"/>
                    <a:pt x="2828191" y="4273972"/>
                    <a:pt x="2825844" y="4271625"/>
                  </a:cubicBezTo>
                  <a:cubicBezTo>
                    <a:pt x="2823497" y="4271625"/>
                    <a:pt x="2823497" y="4269278"/>
                    <a:pt x="2821150" y="4269278"/>
                  </a:cubicBezTo>
                  <a:cubicBezTo>
                    <a:pt x="2814109" y="4266930"/>
                    <a:pt x="2807068" y="4262236"/>
                    <a:pt x="2802374" y="4259889"/>
                  </a:cubicBezTo>
                  <a:cubicBezTo>
                    <a:pt x="2802374" y="4257542"/>
                    <a:pt x="2804721" y="4255195"/>
                    <a:pt x="2804721" y="4252848"/>
                  </a:cubicBezTo>
                  <a:cubicBezTo>
                    <a:pt x="2804721" y="4245807"/>
                    <a:pt x="2800027" y="4238766"/>
                    <a:pt x="2792985" y="4234072"/>
                  </a:cubicBezTo>
                  <a:cubicBezTo>
                    <a:pt x="2797679" y="4222337"/>
                    <a:pt x="2802374" y="4210602"/>
                    <a:pt x="2807068" y="4198866"/>
                  </a:cubicBezTo>
                  <a:cubicBezTo>
                    <a:pt x="2809415" y="4194172"/>
                    <a:pt x="2809415" y="4191825"/>
                    <a:pt x="2811762" y="4187131"/>
                  </a:cubicBezTo>
                  <a:cubicBezTo>
                    <a:pt x="2832885" y="4187131"/>
                    <a:pt x="2851661" y="4187131"/>
                    <a:pt x="2872785" y="4187131"/>
                  </a:cubicBezTo>
                  <a:lnTo>
                    <a:pt x="2872785" y="4187131"/>
                  </a:lnTo>
                  <a:cubicBezTo>
                    <a:pt x="2943196" y="4187131"/>
                    <a:pt x="3013608" y="4184784"/>
                    <a:pt x="3084019" y="4180090"/>
                  </a:cubicBezTo>
                  <a:cubicBezTo>
                    <a:pt x="3084019" y="4212948"/>
                    <a:pt x="3084019" y="4245807"/>
                    <a:pt x="3084019" y="4276319"/>
                  </a:cubicBezTo>
                  <a:cubicBezTo>
                    <a:pt x="3067590" y="4276319"/>
                    <a:pt x="3048813" y="4276319"/>
                    <a:pt x="3032384" y="4276319"/>
                  </a:cubicBezTo>
                  <a:cubicBezTo>
                    <a:pt x="2999525" y="4281013"/>
                    <a:pt x="2969014" y="4278666"/>
                    <a:pt x="2938502" y="4278666"/>
                  </a:cubicBezTo>
                  <a:close/>
                  <a:moveTo>
                    <a:pt x="2692062" y="4290401"/>
                  </a:moveTo>
                  <a:cubicBezTo>
                    <a:pt x="2680327" y="4295095"/>
                    <a:pt x="2666245" y="4302136"/>
                    <a:pt x="2654510" y="4306830"/>
                  </a:cubicBezTo>
                  <a:cubicBezTo>
                    <a:pt x="2645121" y="4311525"/>
                    <a:pt x="2635733" y="4313871"/>
                    <a:pt x="2626345" y="4316219"/>
                  </a:cubicBezTo>
                  <a:cubicBezTo>
                    <a:pt x="2614610" y="4320913"/>
                    <a:pt x="2600528" y="4325607"/>
                    <a:pt x="2588792" y="4330301"/>
                  </a:cubicBezTo>
                  <a:cubicBezTo>
                    <a:pt x="2579404" y="4332648"/>
                    <a:pt x="2570016" y="4337342"/>
                    <a:pt x="2560628" y="4339689"/>
                  </a:cubicBezTo>
                  <a:cubicBezTo>
                    <a:pt x="2548892" y="4344383"/>
                    <a:pt x="2537157" y="4349077"/>
                    <a:pt x="2525422" y="4351424"/>
                  </a:cubicBezTo>
                  <a:cubicBezTo>
                    <a:pt x="2523075" y="4351424"/>
                    <a:pt x="2518381" y="4353771"/>
                    <a:pt x="2516034" y="4353771"/>
                  </a:cubicBezTo>
                  <a:cubicBezTo>
                    <a:pt x="2450317" y="4346730"/>
                    <a:pt x="2384599" y="4339689"/>
                    <a:pt x="2318882" y="4327954"/>
                  </a:cubicBezTo>
                  <a:cubicBezTo>
                    <a:pt x="2314188" y="4327954"/>
                    <a:pt x="2309494" y="4325607"/>
                    <a:pt x="2304800" y="4325607"/>
                  </a:cubicBezTo>
                  <a:cubicBezTo>
                    <a:pt x="2293064" y="4323260"/>
                    <a:pt x="2281329" y="4320913"/>
                    <a:pt x="2269594" y="4318565"/>
                  </a:cubicBezTo>
                  <a:cubicBezTo>
                    <a:pt x="2187447" y="4304483"/>
                    <a:pt x="2105301" y="4285707"/>
                    <a:pt x="2023154" y="4264584"/>
                  </a:cubicBezTo>
                  <a:cubicBezTo>
                    <a:pt x="2023154" y="4262236"/>
                    <a:pt x="2023154" y="4262236"/>
                    <a:pt x="2023154" y="4259889"/>
                  </a:cubicBezTo>
                  <a:cubicBezTo>
                    <a:pt x="2023154" y="4248154"/>
                    <a:pt x="2013766" y="4238766"/>
                    <a:pt x="2002031" y="4238766"/>
                  </a:cubicBezTo>
                  <a:cubicBezTo>
                    <a:pt x="1994989" y="4238766"/>
                    <a:pt x="1990295" y="4243460"/>
                    <a:pt x="1985601" y="4248154"/>
                  </a:cubicBezTo>
                  <a:cubicBezTo>
                    <a:pt x="1973866" y="4241113"/>
                    <a:pt x="1964478" y="4234072"/>
                    <a:pt x="1952743" y="4227031"/>
                  </a:cubicBezTo>
                  <a:cubicBezTo>
                    <a:pt x="1950396" y="4224684"/>
                    <a:pt x="1945702" y="4222337"/>
                    <a:pt x="1943355" y="4219990"/>
                  </a:cubicBezTo>
                  <a:cubicBezTo>
                    <a:pt x="1931619" y="4212948"/>
                    <a:pt x="1922231" y="4205908"/>
                    <a:pt x="1910496" y="4198866"/>
                  </a:cubicBezTo>
                  <a:cubicBezTo>
                    <a:pt x="1901108" y="4191825"/>
                    <a:pt x="1891719" y="4187131"/>
                    <a:pt x="1882331" y="4180090"/>
                  </a:cubicBezTo>
                  <a:cubicBezTo>
                    <a:pt x="1872943" y="4173049"/>
                    <a:pt x="1863555" y="4168354"/>
                    <a:pt x="1854167" y="4161313"/>
                  </a:cubicBezTo>
                  <a:cubicBezTo>
                    <a:pt x="1842431" y="4154272"/>
                    <a:pt x="1833043" y="4147231"/>
                    <a:pt x="1821308" y="4140190"/>
                  </a:cubicBezTo>
                  <a:cubicBezTo>
                    <a:pt x="1811920" y="4135496"/>
                    <a:pt x="1804879" y="4128455"/>
                    <a:pt x="1795491" y="4121414"/>
                  </a:cubicBezTo>
                  <a:cubicBezTo>
                    <a:pt x="1790797" y="4119066"/>
                    <a:pt x="1786102" y="4114372"/>
                    <a:pt x="1783755" y="4112026"/>
                  </a:cubicBezTo>
                  <a:cubicBezTo>
                    <a:pt x="1790797" y="4097943"/>
                    <a:pt x="1800185" y="4081514"/>
                    <a:pt x="1809573" y="4065085"/>
                  </a:cubicBezTo>
                  <a:cubicBezTo>
                    <a:pt x="1811920" y="4062737"/>
                    <a:pt x="1811920" y="4060390"/>
                    <a:pt x="1814267" y="4058043"/>
                  </a:cubicBezTo>
                  <a:cubicBezTo>
                    <a:pt x="1816614" y="4053349"/>
                    <a:pt x="1818961" y="4048655"/>
                    <a:pt x="1821308" y="4043961"/>
                  </a:cubicBezTo>
                  <a:cubicBezTo>
                    <a:pt x="1823655" y="4043961"/>
                    <a:pt x="1826002" y="4046308"/>
                    <a:pt x="1830696" y="4046308"/>
                  </a:cubicBezTo>
                  <a:cubicBezTo>
                    <a:pt x="1830696" y="4046308"/>
                    <a:pt x="1833043" y="4046308"/>
                    <a:pt x="1833043" y="4046308"/>
                  </a:cubicBezTo>
                  <a:cubicBezTo>
                    <a:pt x="1840084" y="4048655"/>
                    <a:pt x="1847125" y="4051002"/>
                    <a:pt x="1854167" y="4053349"/>
                  </a:cubicBezTo>
                  <a:cubicBezTo>
                    <a:pt x="1863555" y="4058043"/>
                    <a:pt x="1875290" y="4060390"/>
                    <a:pt x="1884678" y="4065085"/>
                  </a:cubicBezTo>
                  <a:cubicBezTo>
                    <a:pt x="1908149" y="4074473"/>
                    <a:pt x="1931619" y="4081514"/>
                    <a:pt x="1955090" y="4088555"/>
                  </a:cubicBezTo>
                  <a:cubicBezTo>
                    <a:pt x="1962131" y="4090902"/>
                    <a:pt x="1971519" y="4093249"/>
                    <a:pt x="1978560" y="4095596"/>
                  </a:cubicBezTo>
                  <a:cubicBezTo>
                    <a:pt x="2006725" y="4104984"/>
                    <a:pt x="2034889" y="4114372"/>
                    <a:pt x="2063054" y="4121414"/>
                  </a:cubicBezTo>
                  <a:cubicBezTo>
                    <a:pt x="2067748" y="4121414"/>
                    <a:pt x="2070095" y="4123761"/>
                    <a:pt x="2074789" y="4123761"/>
                  </a:cubicBezTo>
                  <a:cubicBezTo>
                    <a:pt x="2138159" y="4142537"/>
                    <a:pt x="2203877" y="4161313"/>
                    <a:pt x="2267247" y="4175396"/>
                  </a:cubicBezTo>
                  <a:cubicBezTo>
                    <a:pt x="2429193" y="4215296"/>
                    <a:pt x="2591139" y="4241113"/>
                    <a:pt x="2748391" y="4257542"/>
                  </a:cubicBezTo>
                  <a:cubicBezTo>
                    <a:pt x="2739003" y="4262236"/>
                    <a:pt x="2729615" y="4266930"/>
                    <a:pt x="2720227" y="4269278"/>
                  </a:cubicBezTo>
                  <a:cubicBezTo>
                    <a:pt x="2708492" y="4283360"/>
                    <a:pt x="2699103" y="4288054"/>
                    <a:pt x="2692062" y="4290401"/>
                  </a:cubicBezTo>
                  <a:close/>
                  <a:moveTo>
                    <a:pt x="1898761" y="4250501"/>
                  </a:moveTo>
                  <a:cubicBezTo>
                    <a:pt x="1872943" y="4245807"/>
                    <a:pt x="1847125" y="4241113"/>
                    <a:pt x="1821308" y="4238766"/>
                  </a:cubicBezTo>
                  <a:cubicBezTo>
                    <a:pt x="1821308" y="4238766"/>
                    <a:pt x="1821308" y="4236419"/>
                    <a:pt x="1821308" y="4236419"/>
                  </a:cubicBezTo>
                  <a:cubicBezTo>
                    <a:pt x="1821308" y="4224684"/>
                    <a:pt x="1811920" y="4215296"/>
                    <a:pt x="1800185" y="4215296"/>
                  </a:cubicBezTo>
                  <a:cubicBezTo>
                    <a:pt x="1795491" y="4215296"/>
                    <a:pt x="1790797" y="4217643"/>
                    <a:pt x="1786102" y="4219990"/>
                  </a:cubicBezTo>
                  <a:cubicBezTo>
                    <a:pt x="1779061" y="4212948"/>
                    <a:pt x="1772020" y="4205908"/>
                    <a:pt x="1764979" y="4198866"/>
                  </a:cubicBezTo>
                  <a:cubicBezTo>
                    <a:pt x="1762632" y="4196519"/>
                    <a:pt x="1760285" y="4191825"/>
                    <a:pt x="1755591" y="4189478"/>
                  </a:cubicBezTo>
                  <a:cubicBezTo>
                    <a:pt x="1753244" y="4187131"/>
                    <a:pt x="1748550" y="4182437"/>
                    <a:pt x="1746203" y="4180090"/>
                  </a:cubicBezTo>
                  <a:cubicBezTo>
                    <a:pt x="1757938" y="4161313"/>
                    <a:pt x="1767326" y="4142537"/>
                    <a:pt x="1779061" y="4121414"/>
                  </a:cubicBezTo>
                  <a:cubicBezTo>
                    <a:pt x="1786102" y="4126108"/>
                    <a:pt x="1793144" y="4130802"/>
                    <a:pt x="1800185" y="4135496"/>
                  </a:cubicBezTo>
                  <a:cubicBezTo>
                    <a:pt x="1804879" y="4140190"/>
                    <a:pt x="1811920" y="4142537"/>
                    <a:pt x="1816614" y="4147231"/>
                  </a:cubicBezTo>
                  <a:cubicBezTo>
                    <a:pt x="1835390" y="4161313"/>
                    <a:pt x="1856514" y="4175396"/>
                    <a:pt x="1875290" y="4187131"/>
                  </a:cubicBezTo>
                  <a:cubicBezTo>
                    <a:pt x="1884678" y="4191825"/>
                    <a:pt x="1891719" y="4198866"/>
                    <a:pt x="1901108" y="4203560"/>
                  </a:cubicBezTo>
                  <a:cubicBezTo>
                    <a:pt x="1912843" y="4210602"/>
                    <a:pt x="1922231" y="4217643"/>
                    <a:pt x="1933966" y="4224684"/>
                  </a:cubicBezTo>
                  <a:cubicBezTo>
                    <a:pt x="1943355" y="4231725"/>
                    <a:pt x="1955090" y="4236419"/>
                    <a:pt x="1964478" y="4243460"/>
                  </a:cubicBezTo>
                  <a:cubicBezTo>
                    <a:pt x="1969172" y="4245807"/>
                    <a:pt x="1973866" y="4248154"/>
                    <a:pt x="1978560" y="4252848"/>
                  </a:cubicBezTo>
                  <a:cubicBezTo>
                    <a:pt x="1978560" y="4255195"/>
                    <a:pt x="1976213" y="4257542"/>
                    <a:pt x="1976213" y="4259889"/>
                  </a:cubicBezTo>
                  <a:cubicBezTo>
                    <a:pt x="1959784" y="4257542"/>
                    <a:pt x="1943355" y="4255195"/>
                    <a:pt x="1926925" y="4252848"/>
                  </a:cubicBezTo>
                  <a:cubicBezTo>
                    <a:pt x="1919884" y="4252848"/>
                    <a:pt x="1908149" y="4252848"/>
                    <a:pt x="1898761" y="4250501"/>
                  </a:cubicBezTo>
                  <a:close/>
                  <a:moveTo>
                    <a:pt x="1767326" y="4276319"/>
                  </a:moveTo>
                  <a:cubicBezTo>
                    <a:pt x="1760285" y="4285707"/>
                    <a:pt x="1750897" y="4295095"/>
                    <a:pt x="1743856" y="4304483"/>
                  </a:cubicBezTo>
                  <a:cubicBezTo>
                    <a:pt x="1741508" y="4306830"/>
                    <a:pt x="1739161" y="4311525"/>
                    <a:pt x="1734467" y="4313871"/>
                  </a:cubicBezTo>
                  <a:cubicBezTo>
                    <a:pt x="1713344" y="4337342"/>
                    <a:pt x="1689873" y="4358466"/>
                    <a:pt x="1668750" y="4379589"/>
                  </a:cubicBezTo>
                  <a:cubicBezTo>
                    <a:pt x="1666403" y="4381936"/>
                    <a:pt x="1664056" y="4384283"/>
                    <a:pt x="1659362" y="4386630"/>
                  </a:cubicBezTo>
                  <a:cubicBezTo>
                    <a:pt x="1649974" y="4393671"/>
                    <a:pt x="1642933" y="4400712"/>
                    <a:pt x="1633544" y="4407753"/>
                  </a:cubicBezTo>
                  <a:cubicBezTo>
                    <a:pt x="1628850" y="4410100"/>
                    <a:pt x="1624156" y="4414794"/>
                    <a:pt x="1621809" y="4417142"/>
                  </a:cubicBezTo>
                  <a:cubicBezTo>
                    <a:pt x="1614768" y="4421836"/>
                    <a:pt x="1607727" y="4428877"/>
                    <a:pt x="1600686" y="4433571"/>
                  </a:cubicBezTo>
                  <a:cubicBezTo>
                    <a:pt x="1595992" y="4438265"/>
                    <a:pt x="1591298" y="4440612"/>
                    <a:pt x="1584256" y="4445306"/>
                  </a:cubicBezTo>
                  <a:cubicBezTo>
                    <a:pt x="1577215" y="4450000"/>
                    <a:pt x="1572521" y="4454694"/>
                    <a:pt x="1565480" y="4457041"/>
                  </a:cubicBezTo>
                  <a:cubicBezTo>
                    <a:pt x="1560786" y="4459388"/>
                    <a:pt x="1553745" y="4464083"/>
                    <a:pt x="1549051" y="4466429"/>
                  </a:cubicBezTo>
                  <a:cubicBezTo>
                    <a:pt x="1549051" y="4466429"/>
                    <a:pt x="1549051" y="4466429"/>
                    <a:pt x="1549051" y="4466429"/>
                  </a:cubicBezTo>
                  <a:cubicBezTo>
                    <a:pt x="1549051" y="4464083"/>
                    <a:pt x="1546704" y="4464083"/>
                    <a:pt x="1544357" y="4461735"/>
                  </a:cubicBezTo>
                  <a:cubicBezTo>
                    <a:pt x="1544357" y="4461735"/>
                    <a:pt x="1544357" y="4461735"/>
                    <a:pt x="1544357" y="4461735"/>
                  </a:cubicBezTo>
                  <a:cubicBezTo>
                    <a:pt x="1544357" y="4461735"/>
                    <a:pt x="1546704" y="4459388"/>
                    <a:pt x="1549051" y="4457041"/>
                  </a:cubicBezTo>
                  <a:cubicBezTo>
                    <a:pt x="1551398" y="4454694"/>
                    <a:pt x="1553745" y="4450000"/>
                    <a:pt x="1558439" y="4447653"/>
                  </a:cubicBezTo>
                  <a:cubicBezTo>
                    <a:pt x="1560786" y="4445306"/>
                    <a:pt x="1563133" y="4442959"/>
                    <a:pt x="1567827" y="4438265"/>
                  </a:cubicBezTo>
                  <a:cubicBezTo>
                    <a:pt x="1570174" y="4435918"/>
                    <a:pt x="1574868" y="4431224"/>
                    <a:pt x="1577215" y="4428877"/>
                  </a:cubicBezTo>
                  <a:cubicBezTo>
                    <a:pt x="1579562" y="4426530"/>
                    <a:pt x="1581909" y="4424183"/>
                    <a:pt x="1584256" y="4419489"/>
                  </a:cubicBezTo>
                  <a:cubicBezTo>
                    <a:pt x="1586603" y="4414794"/>
                    <a:pt x="1591298" y="4412447"/>
                    <a:pt x="1593645" y="4407753"/>
                  </a:cubicBezTo>
                  <a:cubicBezTo>
                    <a:pt x="1595992" y="4405406"/>
                    <a:pt x="1598339" y="4403059"/>
                    <a:pt x="1600686" y="4400712"/>
                  </a:cubicBezTo>
                  <a:cubicBezTo>
                    <a:pt x="1605380" y="4396018"/>
                    <a:pt x="1607727" y="4391324"/>
                    <a:pt x="1612421" y="4386630"/>
                  </a:cubicBezTo>
                  <a:cubicBezTo>
                    <a:pt x="1614768" y="4384283"/>
                    <a:pt x="1617115" y="4381936"/>
                    <a:pt x="1617115" y="4379589"/>
                  </a:cubicBezTo>
                  <a:cubicBezTo>
                    <a:pt x="1621809" y="4374895"/>
                    <a:pt x="1626503" y="4367854"/>
                    <a:pt x="1631197" y="4363160"/>
                  </a:cubicBezTo>
                  <a:cubicBezTo>
                    <a:pt x="1633544" y="4360812"/>
                    <a:pt x="1633544" y="4358466"/>
                    <a:pt x="1635891" y="4356118"/>
                  </a:cubicBezTo>
                  <a:cubicBezTo>
                    <a:pt x="1640586" y="4349077"/>
                    <a:pt x="1645280" y="4344383"/>
                    <a:pt x="1649974" y="4337342"/>
                  </a:cubicBezTo>
                  <a:cubicBezTo>
                    <a:pt x="1652321" y="4334995"/>
                    <a:pt x="1652321" y="4334995"/>
                    <a:pt x="1654668" y="4332648"/>
                  </a:cubicBezTo>
                  <a:cubicBezTo>
                    <a:pt x="1659362" y="4325607"/>
                    <a:pt x="1664056" y="4318565"/>
                    <a:pt x="1671097" y="4311525"/>
                  </a:cubicBezTo>
                  <a:cubicBezTo>
                    <a:pt x="1671097" y="4309177"/>
                    <a:pt x="1673444" y="4309177"/>
                    <a:pt x="1673444" y="4306830"/>
                  </a:cubicBezTo>
                  <a:cubicBezTo>
                    <a:pt x="1678138" y="4299789"/>
                    <a:pt x="1685179" y="4290401"/>
                    <a:pt x="1689873" y="4281013"/>
                  </a:cubicBezTo>
                  <a:cubicBezTo>
                    <a:pt x="1689873" y="4281013"/>
                    <a:pt x="1692220" y="4278666"/>
                    <a:pt x="1692220" y="4278666"/>
                  </a:cubicBezTo>
                  <a:cubicBezTo>
                    <a:pt x="1708650" y="4255195"/>
                    <a:pt x="1722732" y="4229378"/>
                    <a:pt x="1739161" y="4201213"/>
                  </a:cubicBezTo>
                  <a:cubicBezTo>
                    <a:pt x="1753244" y="4210602"/>
                    <a:pt x="1769673" y="4219990"/>
                    <a:pt x="1783755" y="4227031"/>
                  </a:cubicBezTo>
                  <a:cubicBezTo>
                    <a:pt x="1781408" y="4229378"/>
                    <a:pt x="1781408" y="4234072"/>
                    <a:pt x="1781408" y="4236419"/>
                  </a:cubicBezTo>
                  <a:cubicBezTo>
                    <a:pt x="1781408" y="4243460"/>
                    <a:pt x="1783755" y="4248154"/>
                    <a:pt x="1788449" y="4250501"/>
                  </a:cubicBezTo>
                  <a:cubicBezTo>
                    <a:pt x="1786102" y="4252848"/>
                    <a:pt x="1786102" y="4252848"/>
                    <a:pt x="1783755" y="4255195"/>
                  </a:cubicBezTo>
                  <a:cubicBezTo>
                    <a:pt x="1776714" y="4262236"/>
                    <a:pt x="1772020" y="4269278"/>
                    <a:pt x="1767326" y="4276319"/>
                  </a:cubicBezTo>
                  <a:close/>
                  <a:moveTo>
                    <a:pt x="1499763" y="4433571"/>
                  </a:moveTo>
                  <a:cubicBezTo>
                    <a:pt x="1495069" y="4428877"/>
                    <a:pt x="1490375" y="4424183"/>
                    <a:pt x="1485680" y="4419489"/>
                  </a:cubicBezTo>
                  <a:cubicBezTo>
                    <a:pt x="1483333" y="4414794"/>
                    <a:pt x="1478639" y="4412447"/>
                    <a:pt x="1476292" y="4407753"/>
                  </a:cubicBezTo>
                  <a:cubicBezTo>
                    <a:pt x="1471598" y="4403059"/>
                    <a:pt x="1466904" y="4396018"/>
                    <a:pt x="1462210" y="4391324"/>
                  </a:cubicBezTo>
                  <a:cubicBezTo>
                    <a:pt x="1459863" y="4388977"/>
                    <a:pt x="1457516" y="4384283"/>
                    <a:pt x="1452822" y="4381936"/>
                  </a:cubicBezTo>
                  <a:cubicBezTo>
                    <a:pt x="1448128" y="4374895"/>
                    <a:pt x="1441087" y="4370201"/>
                    <a:pt x="1436392" y="4363160"/>
                  </a:cubicBezTo>
                  <a:cubicBezTo>
                    <a:pt x="1434045" y="4360812"/>
                    <a:pt x="1431698" y="4356118"/>
                    <a:pt x="1429351" y="4353771"/>
                  </a:cubicBezTo>
                  <a:cubicBezTo>
                    <a:pt x="1424657" y="4346730"/>
                    <a:pt x="1417616" y="4339689"/>
                    <a:pt x="1410575" y="4332648"/>
                  </a:cubicBezTo>
                  <a:cubicBezTo>
                    <a:pt x="1408228" y="4330301"/>
                    <a:pt x="1405881" y="4327954"/>
                    <a:pt x="1403534" y="4325607"/>
                  </a:cubicBezTo>
                  <a:cubicBezTo>
                    <a:pt x="1396493" y="4318565"/>
                    <a:pt x="1391799" y="4309177"/>
                    <a:pt x="1384757" y="4302136"/>
                  </a:cubicBezTo>
                  <a:cubicBezTo>
                    <a:pt x="1382410" y="4299789"/>
                    <a:pt x="1382410" y="4297442"/>
                    <a:pt x="1380063" y="4295095"/>
                  </a:cubicBezTo>
                  <a:cubicBezTo>
                    <a:pt x="1373022" y="4285707"/>
                    <a:pt x="1365981" y="4276319"/>
                    <a:pt x="1358940" y="4269278"/>
                  </a:cubicBezTo>
                  <a:cubicBezTo>
                    <a:pt x="1358940" y="4269278"/>
                    <a:pt x="1358940" y="4266930"/>
                    <a:pt x="1356593" y="4266930"/>
                  </a:cubicBezTo>
                  <a:cubicBezTo>
                    <a:pt x="1326081" y="4227031"/>
                    <a:pt x="1295570" y="4184784"/>
                    <a:pt x="1262711" y="4140190"/>
                  </a:cubicBezTo>
                  <a:cubicBezTo>
                    <a:pt x="1260364" y="4135496"/>
                    <a:pt x="1255670" y="4130802"/>
                    <a:pt x="1253323" y="4126108"/>
                  </a:cubicBezTo>
                  <a:cubicBezTo>
                    <a:pt x="1250976" y="4121414"/>
                    <a:pt x="1246282" y="4116720"/>
                    <a:pt x="1243935" y="4112026"/>
                  </a:cubicBezTo>
                  <a:cubicBezTo>
                    <a:pt x="1239241" y="4104984"/>
                    <a:pt x="1232199" y="4095596"/>
                    <a:pt x="1227505" y="4088555"/>
                  </a:cubicBezTo>
                  <a:cubicBezTo>
                    <a:pt x="1225158" y="4086208"/>
                    <a:pt x="1222811" y="4081514"/>
                    <a:pt x="1220464" y="4079167"/>
                  </a:cubicBezTo>
                  <a:cubicBezTo>
                    <a:pt x="1213423" y="4069779"/>
                    <a:pt x="1206382" y="4060390"/>
                    <a:pt x="1199341" y="4048655"/>
                  </a:cubicBezTo>
                  <a:cubicBezTo>
                    <a:pt x="1196994" y="4046308"/>
                    <a:pt x="1194647" y="4043961"/>
                    <a:pt x="1194647" y="4039267"/>
                  </a:cubicBezTo>
                  <a:cubicBezTo>
                    <a:pt x="1187605" y="4027532"/>
                    <a:pt x="1180564" y="4018144"/>
                    <a:pt x="1171176" y="4006408"/>
                  </a:cubicBezTo>
                  <a:cubicBezTo>
                    <a:pt x="1171176" y="4004061"/>
                    <a:pt x="1168829" y="4004061"/>
                    <a:pt x="1168829" y="4001714"/>
                  </a:cubicBezTo>
                  <a:cubicBezTo>
                    <a:pt x="1159441" y="3989979"/>
                    <a:pt x="1152400" y="3975897"/>
                    <a:pt x="1143012" y="3964162"/>
                  </a:cubicBezTo>
                  <a:cubicBezTo>
                    <a:pt x="1143012" y="3964162"/>
                    <a:pt x="1143012" y="3961814"/>
                    <a:pt x="1143012" y="3961814"/>
                  </a:cubicBezTo>
                  <a:cubicBezTo>
                    <a:pt x="1138318" y="3952426"/>
                    <a:pt x="1131276" y="3945385"/>
                    <a:pt x="1126582" y="3935997"/>
                  </a:cubicBezTo>
                  <a:cubicBezTo>
                    <a:pt x="1126582" y="3935997"/>
                    <a:pt x="1128929" y="3933650"/>
                    <a:pt x="1128929" y="3933650"/>
                  </a:cubicBezTo>
                  <a:cubicBezTo>
                    <a:pt x="1133623" y="3935997"/>
                    <a:pt x="1138318" y="3935997"/>
                    <a:pt x="1143012" y="3938344"/>
                  </a:cubicBezTo>
                  <a:cubicBezTo>
                    <a:pt x="1157094" y="3943038"/>
                    <a:pt x="1171176" y="3947732"/>
                    <a:pt x="1185258" y="3950079"/>
                  </a:cubicBezTo>
                  <a:cubicBezTo>
                    <a:pt x="1189953" y="3952426"/>
                    <a:pt x="1194647" y="3952426"/>
                    <a:pt x="1199341" y="3954773"/>
                  </a:cubicBezTo>
                  <a:cubicBezTo>
                    <a:pt x="1201688" y="3954773"/>
                    <a:pt x="1204035" y="3957120"/>
                    <a:pt x="1204035" y="3957120"/>
                  </a:cubicBezTo>
                  <a:cubicBezTo>
                    <a:pt x="1220464" y="3961814"/>
                    <a:pt x="1236894" y="3968856"/>
                    <a:pt x="1253323" y="3973550"/>
                  </a:cubicBezTo>
                  <a:cubicBezTo>
                    <a:pt x="1267405" y="3978244"/>
                    <a:pt x="1281487" y="3982938"/>
                    <a:pt x="1297917" y="3987632"/>
                  </a:cubicBezTo>
                  <a:cubicBezTo>
                    <a:pt x="1316693" y="3994673"/>
                    <a:pt x="1337816" y="3999367"/>
                    <a:pt x="1356593" y="4004061"/>
                  </a:cubicBezTo>
                  <a:cubicBezTo>
                    <a:pt x="1368328" y="4008755"/>
                    <a:pt x="1382410" y="4011102"/>
                    <a:pt x="1394146" y="4015796"/>
                  </a:cubicBezTo>
                  <a:cubicBezTo>
                    <a:pt x="1419963" y="4022838"/>
                    <a:pt x="1445781" y="4029879"/>
                    <a:pt x="1473945" y="4036920"/>
                  </a:cubicBezTo>
                  <a:cubicBezTo>
                    <a:pt x="1473945" y="4039267"/>
                    <a:pt x="1473945" y="4039267"/>
                    <a:pt x="1473945" y="4041614"/>
                  </a:cubicBezTo>
                  <a:cubicBezTo>
                    <a:pt x="1473945" y="4053349"/>
                    <a:pt x="1483333" y="4062737"/>
                    <a:pt x="1495069" y="4062737"/>
                  </a:cubicBezTo>
                  <a:cubicBezTo>
                    <a:pt x="1495069" y="4062737"/>
                    <a:pt x="1495069" y="4062737"/>
                    <a:pt x="1495069" y="4062737"/>
                  </a:cubicBezTo>
                  <a:cubicBezTo>
                    <a:pt x="1495069" y="4074473"/>
                    <a:pt x="1497416" y="4088555"/>
                    <a:pt x="1497416" y="4100290"/>
                  </a:cubicBezTo>
                  <a:lnTo>
                    <a:pt x="1497416" y="4100290"/>
                  </a:lnTo>
                  <a:cubicBezTo>
                    <a:pt x="1502110" y="4156619"/>
                    <a:pt x="1506804" y="4208254"/>
                    <a:pt x="1511498" y="4259889"/>
                  </a:cubicBezTo>
                  <a:cubicBezTo>
                    <a:pt x="1516192" y="4318565"/>
                    <a:pt x="1520886" y="4372548"/>
                    <a:pt x="1525580" y="4424183"/>
                  </a:cubicBezTo>
                  <a:cubicBezTo>
                    <a:pt x="1525580" y="4426530"/>
                    <a:pt x="1525580" y="4426530"/>
                    <a:pt x="1525580" y="4428877"/>
                  </a:cubicBezTo>
                  <a:cubicBezTo>
                    <a:pt x="1525580" y="4438265"/>
                    <a:pt x="1527927" y="4447653"/>
                    <a:pt x="1527927" y="4454694"/>
                  </a:cubicBezTo>
                  <a:cubicBezTo>
                    <a:pt x="1527927" y="4457041"/>
                    <a:pt x="1527927" y="4457041"/>
                    <a:pt x="1527927" y="4459388"/>
                  </a:cubicBezTo>
                  <a:cubicBezTo>
                    <a:pt x="1523233" y="4459388"/>
                    <a:pt x="1518539" y="4461735"/>
                    <a:pt x="1516192" y="4464083"/>
                  </a:cubicBezTo>
                  <a:cubicBezTo>
                    <a:pt x="1513845" y="4459388"/>
                    <a:pt x="1509151" y="4457041"/>
                    <a:pt x="1506804" y="4452347"/>
                  </a:cubicBezTo>
                  <a:cubicBezTo>
                    <a:pt x="1506804" y="4442959"/>
                    <a:pt x="1502110" y="4438265"/>
                    <a:pt x="1499763" y="4433571"/>
                  </a:cubicBezTo>
                  <a:close/>
                  <a:moveTo>
                    <a:pt x="922389" y="3767009"/>
                  </a:moveTo>
                  <a:cubicBezTo>
                    <a:pt x="924736" y="3767009"/>
                    <a:pt x="927083" y="3764663"/>
                    <a:pt x="927083" y="3764663"/>
                  </a:cubicBezTo>
                  <a:cubicBezTo>
                    <a:pt x="934124" y="3759969"/>
                    <a:pt x="943513" y="3755274"/>
                    <a:pt x="950554" y="3750580"/>
                  </a:cubicBezTo>
                  <a:cubicBezTo>
                    <a:pt x="952901" y="3748233"/>
                    <a:pt x="955248" y="3748233"/>
                    <a:pt x="957595" y="3745886"/>
                  </a:cubicBezTo>
                  <a:cubicBezTo>
                    <a:pt x="962289" y="3743539"/>
                    <a:pt x="966983" y="3738845"/>
                    <a:pt x="974024" y="3736498"/>
                  </a:cubicBezTo>
                  <a:cubicBezTo>
                    <a:pt x="978718" y="3734151"/>
                    <a:pt x="983412" y="3731804"/>
                    <a:pt x="988107" y="3727110"/>
                  </a:cubicBezTo>
                  <a:cubicBezTo>
                    <a:pt x="992801" y="3724763"/>
                    <a:pt x="995148" y="3722416"/>
                    <a:pt x="999842" y="3720068"/>
                  </a:cubicBezTo>
                  <a:cubicBezTo>
                    <a:pt x="1004536" y="3717722"/>
                    <a:pt x="1009230" y="3713028"/>
                    <a:pt x="1013924" y="3710680"/>
                  </a:cubicBezTo>
                  <a:cubicBezTo>
                    <a:pt x="1016271" y="3708333"/>
                    <a:pt x="1020965" y="3705986"/>
                    <a:pt x="1023312" y="3703639"/>
                  </a:cubicBezTo>
                  <a:cubicBezTo>
                    <a:pt x="1025659" y="3701292"/>
                    <a:pt x="1030353" y="3698945"/>
                    <a:pt x="1032700" y="3696598"/>
                  </a:cubicBezTo>
                  <a:cubicBezTo>
                    <a:pt x="1037395" y="3701292"/>
                    <a:pt x="1042089" y="3703639"/>
                    <a:pt x="1049130" y="3703639"/>
                  </a:cubicBezTo>
                  <a:cubicBezTo>
                    <a:pt x="1049130" y="3710680"/>
                    <a:pt x="1049130" y="3720068"/>
                    <a:pt x="1049130" y="3727110"/>
                  </a:cubicBezTo>
                  <a:cubicBezTo>
                    <a:pt x="1049130" y="3759969"/>
                    <a:pt x="1051477" y="3790480"/>
                    <a:pt x="1051477" y="3820992"/>
                  </a:cubicBezTo>
                  <a:cubicBezTo>
                    <a:pt x="1004536" y="3804562"/>
                    <a:pt x="957595" y="3788133"/>
                    <a:pt x="910654" y="3769357"/>
                  </a:cubicBezTo>
                  <a:cubicBezTo>
                    <a:pt x="915348" y="3771704"/>
                    <a:pt x="920042" y="3769357"/>
                    <a:pt x="922389" y="3767009"/>
                  </a:cubicBezTo>
                  <a:close/>
                  <a:moveTo>
                    <a:pt x="1089030" y="3661392"/>
                  </a:moveTo>
                  <a:cubicBezTo>
                    <a:pt x="1096071" y="3656698"/>
                    <a:pt x="1103112" y="3652004"/>
                    <a:pt x="1112500" y="3644963"/>
                  </a:cubicBezTo>
                  <a:cubicBezTo>
                    <a:pt x="1117194" y="3640269"/>
                    <a:pt x="1124235" y="3637922"/>
                    <a:pt x="1128929" y="3633228"/>
                  </a:cubicBezTo>
                  <a:cubicBezTo>
                    <a:pt x="1135971" y="3628534"/>
                    <a:pt x="1145359" y="3621493"/>
                    <a:pt x="1152400" y="3614451"/>
                  </a:cubicBezTo>
                  <a:cubicBezTo>
                    <a:pt x="1164135" y="3605063"/>
                    <a:pt x="1175870" y="3595675"/>
                    <a:pt x="1187605" y="3586287"/>
                  </a:cubicBezTo>
                  <a:cubicBezTo>
                    <a:pt x="1192300" y="3581593"/>
                    <a:pt x="1199341" y="3576899"/>
                    <a:pt x="1204035" y="3572205"/>
                  </a:cubicBezTo>
                  <a:cubicBezTo>
                    <a:pt x="1211076" y="3567510"/>
                    <a:pt x="1218117" y="3560470"/>
                    <a:pt x="1225158" y="3555775"/>
                  </a:cubicBezTo>
                  <a:cubicBezTo>
                    <a:pt x="1229852" y="3551081"/>
                    <a:pt x="1236894" y="3546387"/>
                    <a:pt x="1241588" y="3541693"/>
                  </a:cubicBezTo>
                  <a:cubicBezTo>
                    <a:pt x="1248629" y="3534652"/>
                    <a:pt x="1255670" y="3529958"/>
                    <a:pt x="1262711" y="3522917"/>
                  </a:cubicBezTo>
                  <a:cubicBezTo>
                    <a:pt x="1267405" y="3518223"/>
                    <a:pt x="1274446" y="3513529"/>
                    <a:pt x="1279140" y="3508834"/>
                  </a:cubicBezTo>
                  <a:cubicBezTo>
                    <a:pt x="1286181" y="3501793"/>
                    <a:pt x="1293223" y="3497099"/>
                    <a:pt x="1300264" y="3490058"/>
                  </a:cubicBezTo>
                  <a:cubicBezTo>
                    <a:pt x="1304958" y="3485364"/>
                    <a:pt x="1311999" y="3480670"/>
                    <a:pt x="1316693" y="3475976"/>
                  </a:cubicBezTo>
                  <a:cubicBezTo>
                    <a:pt x="1323734" y="3468935"/>
                    <a:pt x="1330775" y="3461893"/>
                    <a:pt x="1337816" y="3454853"/>
                  </a:cubicBezTo>
                  <a:cubicBezTo>
                    <a:pt x="1342511" y="3450158"/>
                    <a:pt x="1349552" y="3445464"/>
                    <a:pt x="1354246" y="3440770"/>
                  </a:cubicBezTo>
                  <a:cubicBezTo>
                    <a:pt x="1361287" y="3433729"/>
                    <a:pt x="1368328" y="3426688"/>
                    <a:pt x="1375369" y="3419647"/>
                  </a:cubicBezTo>
                  <a:cubicBezTo>
                    <a:pt x="1380063" y="3414952"/>
                    <a:pt x="1384757" y="3410258"/>
                    <a:pt x="1391799" y="3405564"/>
                  </a:cubicBezTo>
                  <a:cubicBezTo>
                    <a:pt x="1398840" y="3398523"/>
                    <a:pt x="1405881" y="3391482"/>
                    <a:pt x="1412922" y="3384441"/>
                  </a:cubicBezTo>
                  <a:cubicBezTo>
                    <a:pt x="1417616" y="3379747"/>
                    <a:pt x="1422310" y="3375053"/>
                    <a:pt x="1427004" y="3370359"/>
                  </a:cubicBezTo>
                  <a:cubicBezTo>
                    <a:pt x="1434045" y="3363318"/>
                    <a:pt x="1441087" y="3356276"/>
                    <a:pt x="1448128" y="3346888"/>
                  </a:cubicBezTo>
                  <a:cubicBezTo>
                    <a:pt x="1452822" y="3342194"/>
                    <a:pt x="1457516" y="3337500"/>
                    <a:pt x="1462210" y="3332806"/>
                  </a:cubicBezTo>
                  <a:cubicBezTo>
                    <a:pt x="1469251" y="3325765"/>
                    <a:pt x="1476292" y="3316377"/>
                    <a:pt x="1483333" y="3309335"/>
                  </a:cubicBezTo>
                  <a:cubicBezTo>
                    <a:pt x="1488028" y="3304641"/>
                    <a:pt x="1492722" y="3299947"/>
                    <a:pt x="1497416" y="3295253"/>
                  </a:cubicBezTo>
                  <a:cubicBezTo>
                    <a:pt x="1504457" y="3288212"/>
                    <a:pt x="1511498" y="3278824"/>
                    <a:pt x="1518539" y="3271783"/>
                  </a:cubicBezTo>
                  <a:cubicBezTo>
                    <a:pt x="1523233" y="3267089"/>
                    <a:pt x="1527927" y="3262394"/>
                    <a:pt x="1532621" y="3257700"/>
                  </a:cubicBezTo>
                  <a:cubicBezTo>
                    <a:pt x="1539662" y="3250659"/>
                    <a:pt x="1546704" y="3241271"/>
                    <a:pt x="1553745" y="3234230"/>
                  </a:cubicBezTo>
                  <a:cubicBezTo>
                    <a:pt x="1558439" y="3229536"/>
                    <a:pt x="1563133" y="3224842"/>
                    <a:pt x="1567827" y="3220148"/>
                  </a:cubicBezTo>
                  <a:cubicBezTo>
                    <a:pt x="1574868" y="3210759"/>
                    <a:pt x="1584256" y="3203718"/>
                    <a:pt x="1591298" y="3194330"/>
                  </a:cubicBezTo>
                  <a:cubicBezTo>
                    <a:pt x="1595992" y="3189636"/>
                    <a:pt x="1598339" y="3184942"/>
                    <a:pt x="1603033" y="3180248"/>
                  </a:cubicBezTo>
                  <a:cubicBezTo>
                    <a:pt x="1610074" y="3170860"/>
                    <a:pt x="1619462" y="3161472"/>
                    <a:pt x="1626503" y="3152083"/>
                  </a:cubicBezTo>
                  <a:cubicBezTo>
                    <a:pt x="1626503" y="3152083"/>
                    <a:pt x="1626503" y="3152083"/>
                    <a:pt x="1626503" y="3152083"/>
                  </a:cubicBezTo>
                  <a:cubicBezTo>
                    <a:pt x="1626503" y="3152083"/>
                    <a:pt x="1628850" y="3152083"/>
                    <a:pt x="1628850" y="3154431"/>
                  </a:cubicBezTo>
                  <a:cubicBezTo>
                    <a:pt x="1626503" y="3159125"/>
                    <a:pt x="1624156" y="3161472"/>
                    <a:pt x="1621809" y="3166166"/>
                  </a:cubicBezTo>
                  <a:cubicBezTo>
                    <a:pt x="1617115" y="3173207"/>
                    <a:pt x="1612421" y="3182595"/>
                    <a:pt x="1607727" y="3189636"/>
                  </a:cubicBezTo>
                  <a:cubicBezTo>
                    <a:pt x="1603033" y="3196677"/>
                    <a:pt x="1598339" y="3206065"/>
                    <a:pt x="1593645" y="3213107"/>
                  </a:cubicBezTo>
                  <a:cubicBezTo>
                    <a:pt x="1588950" y="3220148"/>
                    <a:pt x="1584256" y="3229536"/>
                    <a:pt x="1579562" y="3236577"/>
                  </a:cubicBezTo>
                  <a:cubicBezTo>
                    <a:pt x="1574868" y="3243618"/>
                    <a:pt x="1572521" y="3250659"/>
                    <a:pt x="1567827" y="3257700"/>
                  </a:cubicBezTo>
                  <a:cubicBezTo>
                    <a:pt x="1563133" y="3267089"/>
                    <a:pt x="1558439" y="3274130"/>
                    <a:pt x="1553745" y="3283518"/>
                  </a:cubicBezTo>
                  <a:cubicBezTo>
                    <a:pt x="1549051" y="3290559"/>
                    <a:pt x="1546704" y="3297600"/>
                    <a:pt x="1542009" y="3302295"/>
                  </a:cubicBezTo>
                  <a:cubicBezTo>
                    <a:pt x="1537315" y="3311683"/>
                    <a:pt x="1532621" y="3318724"/>
                    <a:pt x="1527927" y="3328112"/>
                  </a:cubicBezTo>
                  <a:cubicBezTo>
                    <a:pt x="1523233" y="3335153"/>
                    <a:pt x="1520886" y="3339847"/>
                    <a:pt x="1516192" y="3346888"/>
                  </a:cubicBezTo>
                  <a:cubicBezTo>
                    <a:pt x="1511498" y="3356276"/>
                    <a:pt x="1506804" y="3363318"/>
                    <a:pt x="1502110" y="3372706"/>
                  </a:cubicBezTo>
                  <a:cubicBezTo>
                    <a:pt x="1499763" y="3379747"/>
                    <a:pt x="1495069" y="3384441"/>
                    <a:pt x="1492722" y="3391482"/>
                  </a:cubicBezTo>
                  <a:cubicBezTo>
                    <a:pt x="1488028" y="3400870"/>
                    <a:pt x="1483333" y="3407912"/>
                    <a:pt x="1478639" y="3417300"/>
                  </a:cubicBezTo>
                  <a:cubicBezTo>
                    <a:pt x="1476292" y="3421994"/>
                    <a:pt x="1471598" y="3429035"/>
                    <a:pt x="1469251" y="3433729"/>
                  </a:cubicBezTo>
                  <a:cubicBezTo>
                    <a:pt x="1464557" y="3440770"/>
                    <a:pt x="1459863" y="3450158"/>
                    <a:pt x="1455169" y="3457199"/>
                  </a:cubicBezTo>
                  <a:cubicBezTo>
                    <a:pt x="1452822" y="3461893"/>
                    <a:pt x="1448128" y="3466588"/>
                    <a:pt x="1445781" y="3473629"/>
                  </a:cubicBezTo>
                  <a:cubicBezTo>
                    <a:pt x="1441087" y="3483017"/>
                    <a:pt x="1436392" y="3490058"/>
                    <a:pt x="1431698" y="3499446"/>
                  </a:cubicBezTo>
                  <a:cubicBezTo>
                    <a:pt x="1429351" y="3504140"/>
                    <a:pt x="1427004" y="3508834"/>
                    <a:pt x="1422310" y="3513529"/>
                  </a:cubicBezTo>
                  <a:cubicBezTo>
                    <a:pt x="1417616" y="3522917"/>
                    <a:pt x="1410575" y="3532305"/>
                    <a:pt x="1405881" y="3539346"/>
                  </a:cubicBezTo>
                  <a:cubicBezTo>
                    <a:pt x="1403534" y="3544040"/>
                    <a:pt x="1401187" y="3546387"/>
                    <a:pt x="1398840" y="3551081"/>
                  </a:cubicBezTo>
                  <a:cubicBezTo>
                    <a:pt x="1394146" y="3560470"/>
                    <a:pt x="1387104" y="3569858"/>
                    <a:pt x="1382410" y="3579246"/>
                  </a:cubicBezTo>
                  <a:cubicBezTo>
                    <a:pt x="1380063" y="3581593"/>
                    <a:pt x="1377716" y="3586287"/>
                    <a:pt x="1375369" y="3588634"/>
                  </a:cubicBezTo>
                  <a:cubicBezTo>
                    <a:pt x="1368328" y="3598022"/>
                    <a:pt x="1363634" y="3607411"/>
                    <a:pt x="1356593" y="3616799"/>
                  </a:cubicBezTo>
                  <a:cubicBezTo>
                    <a:pt x="1354246" y="3619146"/>
                    <a:pt x="1354246" y="3621493"/>
                    <a:pt x="1351899" y="3623840"/>
                  </a:cubicBezTo>
                  <a:cubicBezTo>
                    <a:pt x="1316693" y="3677822"/>
                    <a:pt x="1281487" y="3727110"/>
                    <a:pt x="1246282" y="3774051"/>
                  </a:cubicBezTo>
                  <a:cubicBezTo>
                    <a:pt x="1243935" y="3771704"/>
                    <a:pt x="1239241" y="3769357"/>
                    <a:pt x="1234546" y="3769357"/>
                  </a:cubicBezTo>
                  <a:cubicBezTo>
                    <a:pt x="1227505" y="3769357"/>
                    <a:pt x="1220464" y="3774051"/>
                    <a:pt x="1215770" y="3781092"/>
                  </a:cubicBezTo>
                  <a:cubicBezTo>
                    <a:pt x="1213423" y="3778745"/>
                    <a:pt x="1208729" y="3778745"/>
                    <a:pt x="1206382" y="3776398"/>
                  </a:cubicBezTo>
                  <a:cubicBezTo>
                    <a:pt x="1166482" y="3757621"/>
                    <a:pt x="1128929" y="3736498"/>
                    <a:pt x="1091377" y="3717722"/>
                  </a:cubicBezTo>
                  <a:cubicBezTo>
                    <a:pt x="1089030" y="3717722"/>
                    <a:pt x="1089030" y="3715374"/>
                    <a:pt x="1086683" y="3715374"/>
                  </a:cubicBezTo>
                  <a:cubicBezTo>
                    <a:pt x="1077294" y="3710680"/>
                    <a:pt x="1067906" y="3703639"/>
                    <a:pt x="1056171" y="3698945"/>
                  </a:cubicBezTo>
                  <a:cubicBezTo>
                    <a:pt x="1058518" y="3696598"/>
                    <a:pt x="1058518" y="3694251"/>
                    <a:pt x="1058518" y="3689557"/>
                  </a:cubicBezTo>
                  <a:cubicBezTo>
                    <a:pt x="1058518" y="3684863"/>
                    <a:pt x="1056171" y="3682516"/>
                    <a:pt x="1056171" y="3680169"/>
                  </a:cubicBezTo>
                  <a:cubicBezTo>
                    <a:pt x="1058518" y="3677822"/>
                    <a:pt x="1060865" y="3677822"/>
                    <a:pt x="1063212" y="3675475"/>
                  </a:cubicBezTo>
                  <a:cubicBezTo>
                    <a:pt x="1077294" y="3668434"/>
                    <a:pt x="1081988" y="3666087"/>
                    <a:pt x="1089030" y="3661392"/>
                  </a:cubicBezTo>
                  <a:close/>
                  <a:moveTo>
                    <a:pt x="1795491" y="2741350"/>
                  </a:moveTo>
                  <a:cubicBezTo>
                    <a:pt x="1840084" y="2619304"/>
                    <a:pt x="1887025" y="2497258"/>
                    <a:pt x="1936313" y="2375211"/>
                  </a:cubicBezTo>
                  <a:cubicBezTo>
                    <a:pt x="1943355" y="2356435"/>
                    <a:pt x="1950396" y="2337658"/>
                    <a:pt x="1957437" y="2318882"/>
                  </a:cubicBezTo>
                  <a:cubicBezTo>
                    <a:pt x="1971519" y="2286023"/>
                    <a:pt x="1983254" y="2253165"/>
                    <a:pt x="1997336" y="2220306"/>
                  </a:cubicBezTo>
                  <a:cubicBezTo>
                    <a:pt x="2011419" y="2187447"/>
                    <a:pt x="2023154" y="2154589"/>
                    <a:pt x="2037236" y="2121730"/>
                  </a:cubicBezTo>
                  <a:cubicBezTo>
                    <a:pt x="2039583" y="2121730"/>
                    <a:pt x="2041930" y="2124077"/>
                    <a:pt x="2044277" y="2124077"/>
                  </a:cubicBezTo>
                  <a:cubicBezTo>
                    <a:pt x="2046624" y="2124077"/>
                    <a:pt x="2051319" y="2124077"/>
                    <a:pt x="2053666" y="2121730"/>
                  </a:cubicBezTo>
                  <a:cubicBezTo>
                    <a:pt x="2215612" y="2401028"/>
                    <a:pt x="2377558" y="2673286"/>
                    <a:pt x="2548892" y="2929114"/>
                  </a:cubicBezTo>
                  <a:cubicBezTo>
                    <a:pt x="2548892" y="2931461"/>
                    <a:pt x="2551239" y="2931461"/>
                    <a:pt x="2551239" y="2933808"/>
                  </a:cubicBezTo>
                  <a:cubicBezTo>
                    <a:pt x="2572363" y="2964320"/>
                    <a:pt x="2591139" y="2994831"/>
                    <a:pt x="2612263" y="3022996"/>
                  </a:cubicBezTo>
                  <a:cubicBezTo>
                    <a:pt x="2607569" y="3027690"/>
                    <a:pt x="2602875" y="3032384"/>
                    <a:pt x="2602875" y="3039425"/>
                  </a:cubicBezTo>
                  <a:cubicBezTo>
                    <a:pt x="2602875" y="3039425"/>
                    <a:pt x="2602875" y="3041772"/>
                    <a:pt x="2602875" y="3041772"/>
                  </a:cubicBezTo>
                  <a:cubicBezTo>
                    <a:pt x="2565322" y="3048813"/>
                    <a:pt x="2527769" y="3053507"/>
                    <a:pt x="2490216" y="3058201"/>
                  </a:cubicBezTo>
                  <a:cubicBezTo>
                    <a:pt x="2487869" y="3058201"/>
                    <a:pt x="2487869" y="3058201"/>
                    <a:pt x="2485522" y="3058201"/>
                  </a:cubicBezTo>
                  <a:cubicBezTo>
                    <a:pt x="2443275" y="3065243"/>
                    <a:pt x="2403376" y="3069937"/>
                    <a:pt x="2361129" y="3074631"/>
                  </a:cubicBezTo>
                  <a:cubicBezTo>
                    <a:pt x="2356435" y="3074631"/>
                    <a:pt x="2351741" y="3076978"/>
                    <a:pt x="2344699" y="3076978"/>
                  </a:cubicBezTo>
                  <a:cubicBezTo>
                    <a:pt x="2269594" y="3086366"/>
                    <a:pt x="2194488" y="3095754"/>
                    <a:pt x="2121730" y="3102796"/>
                  </a:cubicBezTo>
                  <a:cubicBezTo>
                    <a:pt x="2119383" y="3102796"/>
                    <a:pt x="2114689" y="3102796"/>
                    <a:pt x="2112342" y="3102796"/>
                  </a:cubicBezTo>
                  <a:cubicBezTo>
                    <a:pt x="2102954" y="3102796"/>
                    <a:pt x="2093565" y="3105142"/>
                    <a:pt x="2084177" y="3105142"/>
                  </a:cubicBezTo>
                  <a:cubicBezTo>
                    <a:pt x="2053666" y="3107490"/>
                    <a:pt x="2023154" y="3112184"/>
                    <a:pt x="1992642" y="3114531"/>
                  </a:cubicBezTo>
                  <a:cubicBezTo>
                    <a:pt x="1980907" y="3114531"/>
                    <a:pt x="1969172" y="3116878"/>
                    <a:pt x="1959784" y="3116878"/>
                  </a:cubicBezTo>
                  <a:cubicBezTo>
                    <a:pt x="1931619" y="3119225"/>
                    <a:pt x="1903455" y="3121572"/>
                    <a:pt x="1875290" y="3123919"/>
                  </a:cubicBezTo>
                  <a:cubicBezTo>
                    <a:pt x="1863555" y="3123919"/>
                    <a:pt x="1851820" y="3126266"/>
                    <a:pt x="1840084" y="3126266"/>
                  </a:cubicBezTo>
                  <a:cubicBezTo>
                    <a:pt x="1814267" y="3128613"/>
                    <a:pt x="1786102" y="3130960"/>
                    <a:pt x="1760285" y="3130960"/>
                  </a:cubicBezTo>
                  <a:cubicBezTo>
                    <a:pt x="1746203" y="3130960"/>
                    <a:pt x="1732120" y="3133307"/>
                    <a:pt x="1718038" y="3133307"/>
                  </a:cubicBezTo>
                  <a:cubicBezTo>
                    <a:pt x="1701609" y="3133307"/>
                    <a:pt x="1682832" y="3135654"/>
                    <a:pt x="1666403" y="3135654"/>
                  </a:cubicBezTo>
                  <a:cubicBezTo>
                    <a:pt x="1666403" y="3128613"/>
                    <a:pt x="1661709" y="3121572"/>
                    <a:pt x="1654668" y="3119225"/>
                  </a:cubicBezTo>
                  <a:cubicBezTo>
                    <a:pt x="1675791" y="3062896"/>
                    <a:pt x="1696915" y="3006567"/>
                    <a:pt x="1718038" y="2950237"/>
                  </a:cubicBezTo>
                  <a:cubicBezTo>
                    <a:pt x="1743856" y="2879826"/>
                    <a:pt x="1769673" y="2811762"/>
                    <a:pt x="1795491" y="2741350"/>
                  </a:cubicBezTo>
                  <a:close/>
                  <a:moveTo>
                    <a:pt x="1905802" y="2159283"/>
                  </a:moveTo>
                  <a:cubicBezTo>
                    <a:pt x="1875290" y="2171018"/>
                    <a:pt x="1847125" y="2185100"/>
                    <a:pt x="1816614" y="2196836"/>
                  </a:cubicBezTo>
                  <a:cubicBezTo>
                    <a:pt x="1802532" y="2203877"/>
                    <a:pt x="1788449" y="2208571"/>
                    <a:pt x="1774367" y="2215612"/>
                  </a:cubicBezTo>
                  <a:cubicBezTo>
                    <a:pt x="1739161" y="2229694"/>
                    <a:pt x="1703956" y="2246123"/>
                    <a:pt x="1671097" y="2260206"/>
                  </a:cubicBezTo>
                  <a:cubicBezTo>
                    <a:pt x="1661709" y="2264900"/>
                    <a:pt x="1652321" y="2267247"/>
                    <a:pt x="1645280" y="2271941"/>
                  </a:cubicBezTo>
                  <a:cubicBezTo>
                    <a:pt x="1603033" y="2290717"/>
                    <a:pt x="1558439" y="2309494"/>
                    <a:pt x="1516192" y="2328270"/>
                  </a:cubicBezTo>
                  <a:cubicBezTo>
                    <a:pt x="1478639" y="2344700"/>
                    <a:pt x="1443434" y="2361129"/>
                    <a:pt x="1405881" y="2377558"/>
                  </a:cubicBezTo>
                  <a:cubicBezTo>
                    <a:pt x="1403534" y="2370517"/>
                    <a:pt x="1396493" y="2365823"/>
                    <a:pt x="1389452" y="2365823"/>
                  </a:cubicBezTo>
                  <a:cubicBezTo>
                    <a:pt x="1389452" y="2351741"/>
                    <a:pt x="1389452" y="2335311"/>
                    <a:pt x="1389452" y="2318882"/>
                  </a:cubicBezTo>
                  <a:cubicBezTo>
                    <a:pt x="1389452" y="2309494"/>
                    <a:pt x="1389452" y="2297759"/>
                    <a:pt x="1389452" y="2288370"/>
                  </a:cubicBezTo>
                  <a:cubicBezTo>
                    <a:pt x="1389452" y="2281329"/>
                    <a:pt x="1389452" y="2271941"/>
                    <a:pt x="1389452" y="2264900"/>
                  </a:cubicBezTo>
                  <a:cubicBezTo>
                    <a:pt x="1401187" y="2264900"/>
                    <a:pt x="1408228" y="2255512"/>
                    <a:pt x="1408228" y="2243776"/>
                  </a:cubicBezTo>
                  <a:cubicBezTo>
                    <a:pt x="1408228" y="2241429"/>
                    <a:pt x="1408228" y="2241429"/>
                    <a:pt x="1408228" y="2241429"/>
                  </a:cubicBezTo>
                  <a:cubicBezTo>
                    <a:pt x="1462210" y="2229694"/>
                    <a:pt x="1511498" y="2217959"/>
                    <a:pt x="1560786" y="2206224"/>
                  </a:cubicBezTo>
                  <a:cubicBezTo>
                    <a:pt x="1563133" y="2206224"/>
                    <a:pt x="1565480" y="2206224"/>
                    <a:pt x="1567827" y="2203877"/>
                  </a:cubicBezTo>
                  <a:cubicBezTo>
                    <a:pt x="1581909" y="2201530"/>
                    <a:pt x="1598339" y="2196836"/>
                    <a:pt x="1612421" y="2194489"/>
                  </a:cubicBezTo>
                  <a:cubicBezTo>
                    <a:pt x="1626503" y="2192142"/>
                    <a:pt x="1640586" y="2187447"/>
                    <a:pt x="1654668" y="2185100"/>
                  </a:cubicBezTo>
                  <a:cubicBezTo>
                    <a:pt x="1666403" y="2182753"/>
                    <a:pt x="1675791" y="2180406"/>
                    <a:pt x="1685179" y="2178059"/>
                  </a:cubicBezTo>
                  <a:cubicBezTo>
                    <a:pt x="1701609" y="2173365"/>
                    <a:pt x="1720385" y="2171018"/>
                    <a:pt x="1736814" y="2166324"/>
                  </a:cubicBezTo>
                  <a:cubicBezTo>
                    <a:pt x="1746203" y="2163977"/>
                    <a:pt x="1753244" y="2161630"/>
                    <a:pt x="1762632" y="2161630"/>
                  </a:cubicBezTo>
                  <a:cubicBezTo>
                    <a:pt x="1781408" y="2156936"/>
                    <a:pt x="1797838" y="2154589"/>
                    <a:pt x="1816614" y="2149895"/>
                  </a:cubicBezTo>
                  <a:cubicBezTo>
                    <a:pt x="1823655" y="2147548"/>
                    <a:pt x="1833043" y="2147548"/>
                    <a:pt x="1840084" y="2145201"/>
                  </a:cubicBezTo>
                  <a:cubicBezTo>
                    <a:pt x="1858861" y="2140506"/>
                    <a:pt x="1875290" y="2138159"/>
                    <a:pt x="1894066" y="2133465"/>
                  </a:cubicBezTo>
                  <a:cubicBezTo>
                    <a:pt x="1901108" y="2131118"/>
                    <a:pt x="1908149" y="2131118"/>
                    <a:pt x="1917537" y="2128771"/>
                  </a:cubicBezTo>
                  <a:cubicBezTo>
                    <a:pt x="1936313" y="2124077"/>
                    <a:pt x="1952743" y="2121730"/>
                    <a:pt x="1971519" y="2117036"/>
                  </a:cubicBezTo>
                  <a:cubicBezTo>
                    <a:pt x="1978560" y="2114689"/>
                    <a:pt x="1985601" y="2114689"/>
                    <a:pt x="1992642" y="2112342"/>
                  </a:cubicBezTo>
                  <a:cubicBezTo>
                    <a:pt x="2004378" y="2109995"/>
                    <a:pt x="2016113" y="2107648"/>
                    <a:pt x="2027848" y="2105301"/>
                  </a:cubicBezTo>
                  <a:cubicBezTo>
                    <a:pt x="2027848" y="2105301"/>
                    <a:pt x="2027848" y="2107648"/>
                    <a:pt x="2027848" y="2107648"/>
                  </a:cubicBezTo>
                  <a:cubicBezTo>
                    <a:pt x="2006725" y="2117036"/>
                    <a:pt x="1983254" y="2126424"/>
                    <a:pt x="1962131" y="2135812"/>
                  </a:cubicBezTo>
                  <a:cubicBezTo>
                    <a:pt x="1941007" y="2142853"/>
                    <a:pt x="1924578" y="2152242"/>
                    <a:pt x="1905802" y="2159283"/>
                  </a:cubicBezTo>
                  <a:close/>
                  <a:moveTo>
                    <a:pt x="1316693" y="2060707"/>
                  </a:moveTo>
                  <a:cubicBezTo>
                    <a:pt x="1316693" y="2056013"/>
                    <a:pt x="1314346" y="2053666"/>
                    <a:pt x="1311999" y="2048971"/>
                  </a:cubicBezTo>
                  <a:cubicBezTo>
                    <a:pt x="1335469" y="2030195"/>
                    <a:pt x="1358940" y="2013766"/>
                    <a:pt x="1384757" y="1994990"/>
                  </a:cubicBezTo>
                  <a:cubicBezTo>
                    <a:pt x="1394146" y="1987948"/>
                    <a:pt x="1401187" y="1983254"/>
                    <a:pt x="1410575" y="1976213"/>
                  </a:cubicBezTo>
                  <a:cubicBezTo>
                    <a:pt x="1415269" y="1971519"/>
                    <a:pt x="1422310" y="1966825"/>
                    <a:pt x="1427004" y="1964478"/>
                  </a:cubicBezTo>
                  <a:cubicBezTo>
                    <a:pt x="1441087" y="1952743"/>
                    <a:pt x="1455169" y="1943354"/>
                    <a:pt x="1469251" y="1931619"/>
                  </a:cubicBezTo>
                  <a:cubicBezTo>
                    <a:pt x="1476292" y="1926925"/>
                    <a:pt x="1483333" y="1919884"/>
                    <a:pt x="1490375" y="1915190"/>
                  </a:cubicBezTo>
                  <a:cubicBezTo>
                    <a:pt x="1504457" y="1905802"/>
                    <a:pt x="1516192" y="1896413"/>
                    <a:pt x="1530274" y="1884678"/>
                  </a:cubicBezTo>
                  <a:cubicBezTo>
                    <a:pt x="1542009" y="1877637"/>
                    <a:pt x="1551398" y="1868249"/>
                    <a:pt x="1563133" y="1861208"/>
                  </a:cubicBezTo>
                  <a:cubicBezTo>
                    <a:pt x="1572521" y="1854167"/>
                    <a:pt x="1584256" y="1847126"/>
                    <a:pt x="1593645" y="1837737"/>
                  </a:cubicBezTo>
                  <a:cubicBezTo>
                    <a:pt x="1605380" y="1828349"/>
                    <a:pt x="1619462" y="1818961"/>
                    <a:pt x="1633544" y="1809573"/>
                  </a:cubicBezTo>
                  <a:cubicBezTo>
                    <a:pt x="1642933" y="1802532"/>
                    <a:pt x="1649974" y="1797838"/>
                    <a:pt x="1659362" y="1790796"/>
                  </a:cubicBezTo>
                  <a:cubicBezTo>
                    <a:pt x="1673444" y="1781408"/>
                    <a:pt x="1687526" y="1772020"/>
                    <a:pt x="1701609" y="1762632"/>
                  </a:cubicBezTo>
                  <a:cubicBezTo>
                    <a:pt x="1710997" y="1755591"/>
                    <a:pt x="1718038" y="1750897"/>
                    <a:pt x="1727426" y="1743855"/>
                  </a:cubicBezTo>
                  <a:cubicBezTo>
                    <a:pt x="1741508" y="1734467"/>
                    <a:pt x="1755591" y="1725079"/>
                    <a:pt x="1769673" y="1713344"/>
                  </a:cubicBezTo>
                  <a:cubicBezTo>
                    <a:pt x="1774367" y="1710997"/>
                    <a:pt x="1779061" y="1706303"/>
                    <a:pt x="1781408" y="1703956"/>
                  </a:cubicBezTo>
                  <a:cubicBezTo>
                    <a:pt x="1781408" y="1703956"/>
                    <a:pt x="1783755" y="1706303"/>
                    <a:pt x="1783755" y="1706303"/>
                  </a:cubicBezTo>
                  <a:cubicBezTo>
                    <a:pt x="1776714" y="1713344"/>
                    <a:pt x="1772020" y="1720385"/>
                    <a:pt x="1764979" y="1729773"/>
                  </a:cubicBezTo>
                  <a:cubicBezTo>
                    <a:pt x="1755591" y="1741508"/>
                    <a:pt x="1748550" y="1750897"/>
                    <a:pt x="1739161" y="1762632"/>
                  </a:cubicBezTo>
                  <a:cubicBezTo>
                    <a:pt x="1729773" y="1774367"/>
                    <a:pt x="1720385" y="1788449"/>
                    <a:pt x="1710997" y="1800185"/>
                  </a:cubicBezTo>
                  <a:cubicBezTo>
                    <a:pt x="1703956" y="1809573"/>
                    <a:pt x="1694567" y="1821308"/>
                    <a:pt x="1687526" y="1830696"/>
                  </a:cubicBezTo>
                  <a:cubicBezTo>
                    <a:pt x="1675791" y="1844779"/>
                    <a:pt x="1664056" y="1861208"/>
                    <a:pt x="1654668" y="1875290"/>
                  </a:cubicBezTo>
                  <a:cubicBezTo>
                    <a:pt x="1647627" y="1882331"/>
                    <a:pt x="1642933" y="1891719"/>
                    <a:pt x="1635891" y="1898761"/>
                  </a:cubicBezTo>
                  <a:cubicBezTo>
                    <a:pt x="1621809" y="1917537"/>
                    <a:pt x="1607727" y="1936313"/>
                    <a:pt x="1593645" y="1955090"/>
                  </a:cubicBezTo>
                  <a:cubicBezTo>
                    <a:pt x="1591298" y="1959784"/>
                    <a:pt x="1586603" y="1964478"/>
                    <a:pt x="1584256" y="1969172"/>
                  </a:cubicBezTo>
                  <a:cubicBezTo>
                    <a:pt x="1532621" y="2037236"/>
                    <a:pt x="1483333" y="2105301"/>
                    <a:pt x="1434045" y="2173365"/>
                  </a:cubicBezTo>
                  <a:cubicBezTo>
                    <a:pt x="1422310" y="2189794"/>
                    <a:pt x="1410575" y="2206224"/>
                    <a:pt x="1396493" y="2225000"/>
                  </a:cubicBezTo>
                  <a:cubicBezTo>
                    <a:pt x="1394146" y="2222653"/>
                    <a:pt x="1389452" y="2220306"/>
                    <a:pt x="1384757" y="2220306"/>
                  </a:cubicBezTo>
                  <a:cubicBezTo>
                    <a:pt x="1382410" y="2220306"/>
                    <a:pt x="1380063" y="2220306"/>
                    <a:pt x="1377716" y="2222653"/>
                  </a:cubicBezTo>
                  <a:lnTo>
                    <a:pt x="1363634" y="2196836"/>
                  </a:lnTo>
                  <a:cubicBezTo>
                    <a:pt x="1344858" y="2156936"/>
                    <a:pt x="1323734" y="2117036"/>
                    <a:pt x="1304958" y="2077136"/>
                  </a:cubicBezTo>
                  <a:cubicBezTo>
                    <a:pt x="1311999" y="2074789"/>
                    <a:pt x="1316693" y="2067748"/>
                    <a:pt x="1316693" y="2060707"/>
                  </a:cubicBezTo>
                  <a:close/>
                  <a:moveTo>
                    <a:pt x="1706303" y="1455169"/>
                  </a:moveTo>
                  <a:cubicBezTo>
                    <a:pt x="1692220" y="1417616"/>
                    <a:pt x="1678138" y="1382410"/>
                    <a:pt x="1664056" y="1344858"/>
                  </a:cubicBezTo>
                  <a:cubicBezTo>
                    <a:pt x="1664056" y="1342511"/>
                    <a:pt x="1661709" y="1340164"/>
                    <a:pt x="1661709" y="1337817"/>
                  </a:cubicBezTo>
                  <a:cubicBezTo>
                    <a:pt x="1645280" y="1297917"/>
                    <a:pt x="1631197" y="1260364"/>
                    <a:pt x="1614768" y="1220464"/>
                  </a:cubicBezTo>
                  <a:cubicBezTo>
                    <a:pt x="1612421" y="1218117"/>
                    <a:pt x="1612421" y="1215770"/>
                    <a:pt x="1610074" y="1211076"/>
                  </a:cubicBezTo>
                  <a:cubicBezTo>
                    <a:pt x="1603033" y="1194647"/>
                    <a:pt x="1595992" y="1175870"/>
                    <a:pt x="1588950" y="1159441"/>
                  </a:cubicBezTo>
                  <a:cubicBezTo>
                    <a:pt x="1588950" y="1157094"/>
                    <a:pt x="1588950" y="1157094"/>
                    <a:pt x="1586603" y="1154747"/>
                  </a:cubicBezTo>
                  <a:cubicBezTo>
                    <a:pt x="1574868" y="1124235"/>
                    <a:pt x="1560786" y="1093724"/>
                    <a:pt x="1549051" y="1065559"/>
                  </a:cubicBezTo>
                  <a:cubicBezTo>
                    <a:pt x="1720385" y="1009230"/>
                    <a:pt x="1898761" y="962289"/>
                    <a:pt x="2079483" y="929430"/>
                  </a:cubicBezTo>
                  <a:cubicBezTo>
                    <a:pt x="2074789" y="938819"/>
                    <a:pt x="2072442" y="945860"/>
                    <a:pt x="2067748" y="955248"/>
                  </a:cubicBezTo>
                  <a:cubicBezTo>
                    <a:pt x="2063054" y="964636"/>
                    <a:pt x="2058360" y="974024"/>
                    <a:pt x="2056013" y="983412"/>
                  </a:cubicBezTo>
                  <a:cubicBezTo>
                    <a:pt x="2051319" y="995148"/>
                    <a:pt x="2046624" y="1006883"/>
                    <a:pt x="2041930" y="1018618"/>
                  </a:cubicBezTo>
                  <a:cubicBezTo>
                    <a:pt x="2037236" y="1028006"/>
                    <a:pt x="2034889" y="1035047"/>
                    <a:pt x="2030195" y="1044436"/>
                  </a:cubicBezTo>
                  <a:cubicBezTo>
                    <a:pt x="2013766" y="1084335"/>
                    <a:pt x="1994989" y="1128929"/>
                    <a:pt x="1978560" y="1171176"/>
                  </a:cubicBezTo>
                  <a:cubicBezTo>
                    <a:pt x="1978560" y="1171176"/>
                    <a:pt x="1978560" y="1173523"/>
                    <a:pt x="1978560" y="1173523"/>
                  </a:cubicBezTo>
                  <a:cubicBezTo>
                    <a:pt x="1969172" y="1194647"/>
                    <a:pt x="1962131" y="1215770"/>
                    <a:pt x="1952743" y="1236893"/>
                  </a:cubicBezTo>
                  <a:cubicBezTo>
                    <a:pt x="1952743" y="1239241"/>
                    <a:pt x="1950396" y="1243935"/>
                    <a:pt x="1950396" y="1246282"/>
                  </a:cubicBezTo>
                  <a:cubicBezTo>
                    <a:pt x="1943355" y="1265058"/>
                    <a:pt x="1936313" y="1286181"/>
                    <a:pt x="1926925" y="1304958"/>
                  </a:cubicBezTo>
                  <a:cubicBezTo>
                    <a:pt x="1926925" y="1307305"/>
                    <a:pt x="1924578" y="1309652"/>
                    <a:pt x="1924578" y="1311999"/>
                  </a:cubicBezTo>
                  <a:cubicBezTo>
                    <a:pt x="1917537" y="1333122"/>
                    <a:pt x="1908149" y="1354246"/>
                    <a:pt x="1901108" y="1375369"/>
                  </a:cubicBezTo>
                  <a:cubicBezTo>
                    <a:pt x="1901108" y="1377716"/>
                    <a:pt x="1898761" y="1380063"/>
                    <a:pt x="1898761" y="1380063"/>
                  </a:cubicBezTo>
                  <a:cubicBezTo>
                    <a:pt x="1865902" y="1469251"/>
                    <a:pt x="1835390" y="1565480"/>
                    <a:pt x="1802532" y="1666403"/>
                  </a:cubicBezTo>
                  <a:cubicBezTo>
                    <a:pt x="1800185" y="1666403"/>
                    <a:pt x="1800185" y="1666403"/>
                    <a:pt x="1797838" y="1666403"/>
                  </a:cubicBezTo>
                  <a:cubicBezTo>
                    <a:pt x="1795491" y="1666403"/>
                    <a:pt x="1793144" y="1666403"/>
                    <a:pt x="1790797" y="1668750"/>
                  </a:cubicBezTo>
                  <a:cubicBezTo>
                    <a:pt x="1776714" y="1633544"/>
                    <a:pt x="1764979" y="1598339"/>
                    <a:pt x="1750897" y="1563133"/>
                  </a:cubicBezTo>
                  <a:cubicBezTo>
                    <a:pt x="1734467" y="1530274"/>
                    <a:pt x="1720385" y="1492722"/>
                    <a:pt x="1706303" y="1455169"/>
                  </a:cubicBezTo>
                  <a:close/>
                  <a:moveTo>
                    <a:pt x="1511498" y="1060865"/>
                  </a:moveTo>
                  <a:cubicBezTo>
                    <a:pt x="1499763" y="1060865"/>
                    <a:pt x="1490375" y="1070253"/>
                    <a:pt x="1490375" y="1081988"/>
                  </a:cubicBezTo>
                  <a:cubicBezTo>
                    <a:pt x="1490375" y="1084335"/>
                    <a:pt x="1490375" y="1086683"/>
                    <a:pt x="1490375" y="1089030"/>
                  </a:cubicBezTo>
                  <a:cubicBezTo>
                    <a:pt x="1441087" y="1105459"/>
                    <a:pt x="1391799" y="1124235"/>
                    <a:pt x="1342511" y="1143012"/>
                  </a:cubicBezTo>
                  <a:cubicBezTo>
                    <a:pt x="1344858" y="1126582"/>
                    <a:pt x="1344858" y="1110153"/>
                    <a:pt x="1347205" y="1093724"/>
                  </a:cubicBezTo>
                  <a:cubicBezTo>
                    <a:pt x="1347205" y="1089030"/>
                    <a:pt x="1347205" y="1081988"/>
                    <a:pt x="1349552" y="1077294"/>
                  </a:cubicBezTo>
                  <a:cubicBezTo>
                    <a:pt x="1351899" y="1060865"/>
                    <a:pt x="1351899" y="1044436"/>
                    <a:pt x="1354246" y="1028006"/>
                  </a:cubicBezTo>
                  <a:cubicBezTo>
                    <a:pt x="1403534" y="1009230"/>
                    <a:pt x="1455169" y="992801"/>
                    <a:pt x="1506804" y="978718"/>
                  </a:cubicBezTo>
                  <a:cubicBezTo>
                    <a:pt x="1509151" y="983412"/>
                    <a:pt x="1511498" y="988107"/>
                    <a:pt x="1513845" y="995148"/>
                  </a:cubicBezTo>
                  <a:cubicBezTo>
                    <a:pt x="1518539" y="1006883"/>
                    <a:pt x="1523233" y="1016271"/>
                    <a:pt x="1527927" y="1028006"/>
                  </a:cubicBezTo>
                  <a:cubicBezTo>
                    <a:pt x="1530274" y="1035047"/>
                    <a:pt x="1534968" y="1042089"/>
                    <a:pt x="1537315" y="1049130"/>
                  </a:cubicBezTo>
                  <a:cubicBezTo>
                    <a:pt x="1539662" y="1056171"/>
                    <a:pt x="1542009" y="1063212"/>
                    <a:pt x="1546704" y="1070253"/>
                  </a:cubicBezTo>
                  <a:cubicBezTo>
                    <a:pt x="1542009" y="1072600"/>
                    <a:pt x="1534968" y="1074947"/>
                    <a:pt x="1530274" y="1074947"/>
                  </a:cubicBezTo>
                  <a:cubicBezTo>
                    <a:pt x="1527927" y="1065559"/>
                    <a:pt x="1520886" y="1060865"/>
                    <a:pt x="1511498" y="1060865"/>
                  </a:cubicBezTo>
                  <a:close/>
                  <a:moveTo>
                    <a:pt x="2100607" y="891878"/>
                  </a:moveTo>
                  <a:cubicBezTo>
                    <a:pt x="2102954" y="884836"/>
                    <a:pt x="2105301" y="880142"/>
                    <a:pt x="2109995" y="873101"/>
                  </a:cubicBezTo>
                  <a:cubicBezTo>
                    <a:pt x="2112342" y="866060"/>
                    <a:pt x="2117036" y="861366"/>
                    <a:pt x="2119383" y="854325"/>
                  </a:cubicBezTo>
                  <a:cubicBezTo>
                    <a:pt x="2194488" y="847284"/>
                    <a:pt x="2267247" y="840243"/>
                    <a:pt x="2344699" y="835549"/>
                  </a:cubicBezTo>
                  <a:cubicBezTo>
                    <a:pt x="2347047" y="837896"/>
                    <a:pt x="2347047" y="840243"/>
                    <a:pt x="2349394" y="840243"/>
                  </a:cubicBezTo>
                  <a:cubicBezTo>
                    <a:pt x="2356435" y="851978"/>
                    <a:pt x="2365823" y="861366"/>
                    <a:pt x="2372864" y="873101"/>
                  </a:cubicBezTo>
                  <a:cubicBezTo>
                    <a:pt x="2375211" y="877795"/>
                    <a:pt x="2377558" y="882489"/>
                    <a:pt x="2382252" y="884836"/>
                  </a:cubicBezTo>
                  <a:cubicBezTo>
                    <a:pt x="2382252" y="884836"/>
                    <a:pt x="2382252" y="884836"/>
                    <a:pt x="2382252" y="884836"/>
                  </a:cubicBezTo>
                  <a:cubicBezTo>
                    <a:pt x="2302453" y="894225"/>
                    <a:pt x="2222653" y="903613"/>
                    <a:pt x="2142854" y="917695"/>
                  </a:cubicBezTo>
                  <a:cubicBezTo>
                    <a:pt x="2124077" y="920042"/>
                    <a:pt x="2105301" y="924736"/>
                    <a:pt x="2084177" y="927083"/>
                  </a:cubicBezTo>
                  <a:cubicBezTo>
                    <a:pt x="2084177" y="927083"/>
                    <a:pt x="2084177" y="927083"/>
                    <a:pt x="2084177" y="924736"/>
                  </a:cubicBezTo>
                  <a:cubicBezTo>
                    <a:pt x="2088871" y="917695"/>
                    <a:pt x="2093565" y="903613"/>
                    <a:pt x="2100607" y="891878"/>
                  </a:cubicBezTo>
                  <a:close/>
                  <a:moveTo>
                    <a:pt x="2408070" y="931777"/>
                  </a:moveTo>
                  <a:cubicBezTo>
                    <a:pt x="2546545" y="1135970"/>
                    <a:pt x="2677980" y="1361287"/>
                    <a:pt x="2816456" y="1593645"/>
                  </a:cubicBezTo>
                  <a:cubicBezTo>
                    <a:pt x="2865744" y="1675791"/>
                    <a:pt x="2915032" y="1757938"/>
                    <a:pt x="2964320" y="1842432"/>
                  </a:cubicBezTo>
                  <a:cubicBezTo>
                    <a:pt x="2964320" y="1844779"/>
                    <a:pt x="2966667" y="1844779"/>
                    <a:pt x="2966667" y="1847126"/>
                  </a:cubicBezTo>
                  <a:cubicBezTo>
                    <a:pt x="2961973" y="1849473"/>
                    <a:pt x="2959626" y="1854167"/>
                    <a:pt x="2957279" y="1858861"/>
                  </a:cubicBezTo>
                  <a:cubicBezTo>
                    <a:pt x="2926767" y="1851820"/>
                    <a:pt x="2893908" y="1847126"/>
                    <a:pt x="2863397" y="1840084"/>
                  </a:cubicBezTo>
                  <a:cubicBezTo>
                    <a:pt x="2846967" y="1837737"/>
                    <a:pt x="2830538" y="1833043"/>
                    <a:pt x="2814109" y="1830696"/>
                  </a:cubicBezTo>
                  <a:cubicBezTo>
                    <a:pt x="2778903" y="1823655"/>
                    <a:pt x="2746044" y="1818961"/>
                    <a:pt x="2710839" y="1811920"/>
                  </a:cubicBezTo>
                  <a:cubicBezTo>
                    <a:pt x="2692062" y="1809573"/>
                    <a:pt x="2673286" y="1804879"/>
                    <a:pt x="2656857" y="1802532"/>
                  </a:cubicBezTo>
                  <a:cubicBezTo>
                    <a:pt x="2628692" y="1797838"/>
                    <a:pt x="2600528" y="1793144"/>
                    <a:pt x="2572363" y="1788449"/>
                  </a:cubicBezTo>
                  <a:cubicBezTo>
                    <a:pt x="2548892" y="1783755"/>
                    <a:pt x="2527769" y="1781408"/>
                    <a:pt x="2504299" y="1776714"/>
                  </a:cubicBezTo>
                  <a:cubicBezTo>
                    <a:pt x="2483175" y="1772020"/>
                    <a:pt x="2459705" y="1769673"/>
                    <a:pt x="2438581" y="1767326"/>
                  </a:cubicBezTo>
                  <a:cubicBezTo>
                    <a:pt x="2410417" y="1762632"/>
                    <a:pt x="2382252" y="1757938"/>
                    <a:pt x="2354088" y="1755591"/>
                  </a:cubicBezTo>
                  <a:cubicBezTo>
                    <a:pt x="2351741" y="1755591"/>
                    <a:pt x="2349394" y="1755591"/>
                    <a:pt x="2347047" y="1755591"/>
                  </a:cubicBezTo>
                  <a:cubicBezTo>
                    <a:pt x="2257859" y="1743855"/>
                    <a:pt x="2171018" y="1732120"/>
                    <a:pt x="2084177" y="1722732"/>
                  </a:cubicBezTo>
                  <a:cubicBezTo>
                    <a:pt x="2077136" y="1722732"/>
                    <a:pt x="2072442" y="1720385"/>
                    <a:pt x="2065401" y="1720385"/>
                  </a:cubicBezTo>
                  <a:cubicBezTo>
                    <a:pt x="2037236" y="1718038"/>
                    <a:pt x="2009072" y="1715691"/>
                    <a:pt x="1980907" y="1710997"/>
                  </a:cubicBezTo>
                  <a:cubicBezTo>
                    <a:pt x="1962131" y="1708650"/>
                    <a:pt x="1945702" y="1706303"/>
                    <a:pt x="1926925" y="1706303"/>
                  </a:cubicBezTo>
                  <a:cubicBezTo>
                    <a:pt x="1903455" y="1703956"/>
                    <a:pt x="1879984" y="1701609"/>
                    <a:pt x="1858861" y="1701609"/>
                  </a:cubicBezTo>
                  <a:cubicBezTo>
                    <a:pt x="1842431" y="1699262"/>
                    <a:pt x="1826002" y="1699262"/>
                    <a:pt x="1809573" y="1696915"/>
                  </a:cubicBezTo>
                  <a:cubicBezTo>
                    <a:pt x="1809573" y="1696915"/>
                    <a:pt x="1809573" y="1696915"/>
                    <a:pt x="1809573" y="1696915"/>
                  </a:cubicBezTo>
                  <a:cubicBezTo>
                    <a:pt x="1809573" y="1687526"/>
                    <a:pt x="1804879" y="1680485"/>
                    <a:pt x="1795491" y="1678138"/>
                  </a:cubicBezTo>
                  <a:cubicBezTo>
                    <a:pt x="1797838" y="1668750"/>
                    <a:pt x="1800185" y="1659362"/>
                    <a:pt x="1804879" y="1649974"/>
                  </a:cubicBezTo>
                  <a:cubicBezTo>
                    <a:pt x="1809573" y="1638238"/>
                    <a:pt x="1811920" y="1626503"/>
                    <a:pt x="1816614" y="1614768"/>
                  </a:cubicBezTo>
                  <a:cubicBezTo>
                    <a:pt x="1821308" y="1598339"/>
                    <a:pt x="1826002" y="1584256"/>
                    <a:pt x="1833043" y="1567827"/>
                  </a:cubicBezTo>
                  <a:cubicBezTo>
                    <a:pt x="1837737" y="1556092"/>
                    <a:pt x="1840084" y="1546704"/>
                    <a:pt x="1844778" y="1534968"/>
                  </a:cubicBezTo>
                  <a:cubicBezTo>
                    <a:pt x="1851820" y="1516192"/>
                    <a:pt x="1856514" y="1499763"/>
                    <a:pt x="1863555" y="1480986"/>
                  </a:cubicBezTo>
                  <a:cubicBezTo>
                    <a:pt x="1865902" y="1473945"/>
                    <a:pt x="1868249" y="1464557"/>
                    <a:pt x="1870596" y="1457516"/>
                  </a:cubicBezTo>
                  <a:cubicBezTo>
                    <a:pt x="1877637" y="1438740"/>
                    <a:pt x="1882331" y="1422310"/>
                    <a:pt x="1889372" y="1405881"/>
                  </a:cubicBezTo>
                  <a:cubicBezTo>
                    <a:pt x="1891719" y="1398840"/>
                    <a:pt x="1894066" y="1391799"/>
                    <a:pt x="1896414" y="1384757"/>
                  </a:cubicBezTo>
                  <a:cubicBezTo>
                    <a:pt x="1912843" y="1335469"/>
                    <a:pt x="1931619" y="1288529"/>
                    <a:pt x="1948049" y="1243935"/>
                  </a:cubicBezTo>
                  <a:cubicBezTo>
                    <a:pt x="1952743" y="1234546"/>
                    <a:pt x="1955090" y="1222811"/>
                    <a:pt x="1959784" y="1213423"/>
                  </a:cubicBezTo>
                  <a:cubicBezTo>
                    <a:pt x="1964478" y="1201688"/>
                    <a:pt x="1969172" y="1187606"/>
                    <a:pt x="1973866" y="1175870"/>
                  </a:cubicBezTo>
                  <a:cubicBezTo>
                    <a:pt x="1978560" y="1164135"/>
                    <a:pt x="1983254" y="1152400"/>
                    <a:pt x="1987948" y="1140665"/>
                  </a:cubicBezTo>
                  <a:cubicBezTo>
                    <a:pt x="1992642" y="1131276"/>
                    <a:pt x="1994989" y="1121888"/>
                    <a:pt x="1999684" y="1110153"/>
                  </a:cubicBezTo>
                  <a:cubicBezTo>
                    <a:pt x="2004378" y="1096071"/>
                    <a:pt x="2011419" y="1081988"/>
                    <a:pt x="2016113" y="1070253"/>
                  </a:cubicBezTo>
                  <a:cubicBezTo>
                    <a:pt x="2018460" y="1063212"/>
                    <a:pt x="2023154" y="1056171"/>
                    <a:pt x="2025501" y="1049130"/>
                  </a:cubicBezTo>
                  <a:cubicBezTo>
                    <a:pt x="2032542" y="1035047"/>
                    <a:pt x="2037236" y="1020965"/>
                    <a:pt x="2044277" y="1006883"/>
                  </a:cubicBezTo>
                  <a:cubicBezTo>
                    <a:pt x="2046624" y="999842"/>
                    <a:pt x="2048972" y="995148"/>
                    <a:pt x="2051319" y="988107"/>
                  </a:cubicBezTo>
                  <a:cubicBezTo>
                    <a:pt x="2058360" y="974024"/>
                    <a:pt x="2063054" y="962289"/>
                    <a:pt x="2070095" y="948207"/>
                  </a:cubicBezTo>
                  <a:cubicBezTo>
                    <a:pt x="2072442" y="943513"/>
                    <a:pt x="2074789" y="938819"/>
                    <a:pt x="2077136" y="934125"/>
                  </a:cubicBezTo>
                  <a:cubicBezTo>
                    <a:pt x="2175712" y="915348"/>
                    <a:pt x="2276635" y="901266"/>
                    <a:pt x="2375211" y="891878"/>
                  </a:cubicBezTo>
                  <a:cubicBezTo>
                    <a:pt x="2389293" y="903613"/>
                    <a:pt x="2398681" y="915348"/>
                    <a:pt x="2408070" y="931777"/>
                  </a:cubicBezTo>
                  <a:cubicBezTo>
                    <a:pt x="2408070" y="929430"/>
                    <a:pt x="2408070" y="931777"/>
                    <a:pt x="2408070" y="931777"/>
                  </a:cubicBezTo>
                  <a:close/>
                  <a:moveTo>
                    <a:pt x="3044119" y="2358782"/>
                  </a:moveTo>
                  <a:cubicBezTo>
                    <a:pt x="3046466" y="2372864"/>
                    <a:pt x="3048813" y="2384599"/>
                    <a:pt x="3051160" y="2398681"/>
                  </a:cubicBezTo>
                  <a:cubicBezTo>
                    <a:pt x="3053508" y="2412764"/>
                    <a:pt x="3055854" y="2424499"/>
                    <a:pt x="3058202" y="2438581"/>
                  </a:cubicBezTo>
                  <a:cubicBezTo>
                    <a:pt x="3058202" y="2443275"/>
                    <a:pt x="3060548" y="2450317"/>
                    <a:pt x="3060548" y="2455011"/>
                  </a:cubicBezTo>
                  <a:cubicBezTo>
                    <a:pt x="3062896" y="2469093"/>
                    <a:pt x="3065243" y="2483175"/>
                    <a:pt x="3067590" y="2497258"/>
                  </a:cubicBezTo>
                  <a:cubicBezTo>
                    <a:pt x="3060548" y="2499605"/>
                    <a:pt x="3055854" y="2501952"/>
                    <a:pt x="3053508" y="2508993"/>
                  </a:cubicBezTo>
                  <a:cubicBezTo>
                    <a:pt x="3046466" y="2506646"/>
                    <a:pt x="3037078" y="2504299"/>
                    <a:pt x="3030037" y="2499605"/>
                  </a:cubicBezTo>
                  <a:cubicBezTo>
                    <a:pt x="3013608" y="2492563"/>
                    <a:pt x="2997178" y="2487869"/>
                    <a:pt x="2983096" y="2480828"/>
                  </a:cubicBezTo>
                  <a:cubicBezTo>
                    <a:pt x="2966667" y="2473787"/>
                    <a:pt x="2950237" y="2469093"/>
                    <a:pt x="2933808" y="2462052"/>
                  </a:cubicBezTo>
                  <a:cubicBezTo>
                    <a:pt x="2919726" y="2457358"/>
                    <a:pt x="2905644" y="2452664"/>
                    <a:pt x="2893908" y="2445622"/>
                  </a:cubicBezTo>
                  <a:cubicBezTo>
                    <a:pt x="2872785" y="2438581"/>
                    <a:pt x="2854008" y="2429193"/>
                    <a:pt x="2832885" y="2422152"/>
                  </a:cubicBezTo>
                  <a:cubicBezTo>
                    <a:pt x="2823497" y="2417458"/>
                    <a:pt x="2814109" y="2415111"/>
                    <a:pt x="2802374" y="2410417"/>
                  </a:cubicBezTo>
                  <a:cubicBezTo>
                    <a:pt x="2778903" y="2401028"/>
                    <a:pt x="2755433" y="2391640"/>
                    <a:pt x="2734309" y="2382252"/>
                  </a:cubicBezTo>
                  <a:cubicBezTo>
                    <a:pt x="2727268" y="2379905"/>
                    <a:pt x="2720227" y="2377558"/>
                    <a:pt x="2713186" y="2375211"/>
                  </a:cubicBezTo>
                  <a:cubicBezTo>
                    <a:pt x="2685021" y="2363476"/>
                    <a:pt x="2654510" y="2351741"/>
                    <a:pt x="2626345" y="2340005"/>
                  </a:cubicBezTo>
                  <a:cubicBezTo>
                    <a:pt x="2626345" y="2340005"/>
                    <a:pt x="2623998" y="2340005"/>
                    <a:pt x="2623998" y="2340005"/>
                  </a:cubicBezTo>
                  <a:cubicBezTo>
                    <a:pt x="2534810" y="2302453"/>
                    <a:pt x="2445622" y="2267247"/>
                    <a:pt x="2358782" y="2229694"/>
                  </a:cubicBezTo>
                  <a:cubicBezTo>
                    <a:pt x="2325923" y="2215612"/>
                    <a:pt x="2290717" y="2201530"/>
                    <a:pt x="2255512" y="2187447"/>
                  </a:cubicBezTo>
                  <a:cubicBezTo>
                    <a:pt x="2199183" y="2163977"/>
                    <a:pt x="2142854" y="2140506"/>
                    <a:pt x="2086524" y="2119383"/>
                  </a:cubicBezTo>
                  <a:cubicBezTo>
                    <a:pt x="2079483" y="2117036"/>
                    <a:pt x="2070095" y="2112342"/>
                    <a:pt x="2063054" y="2109995"/>
                  </a:cubicBezTo>
                  <a:cubicBezTo>
                    <a:pt x="2063054" y="2107648"/>
                    <a:pt x="2065401" y="2105301"/>
                    <a:pt x="2065401" y="2102954"/>
                  </a:cubicBezTo>
                  <a:cubicBezTo>
                    <a:pt x="2065401" y="2100607"/>
                    <a:pt x="2065401" y="2100607"/>
                    <a:pt x="2065401" y="2098260"/>
                  </a:cubicBezTo>
                  <a:cubicBezTo>
                    <a:pt x="2105301" y="2086524"/>
                    <a:pt x="2142854" y="2074789"/>
                    <a:pt x="2180406" y="2063054"/>
                  </a:cubicBezTo>
                  <a:cubicBezTo>
                    <a:pt x="2180406" y="2063054"/>
                    <a:pt x="2182753" y="2063054"/>
                    <a:pt x="2182753" y="2063054"/>
                  </a:cubicBezTo>
                  <a:cubicBezTo>
                    <a:pt x="2203877" y="2056013"/>
                    <a:pt x="2225000" y="2051319"/>
                    <a:pt x="2243776" y="2044277"/>
                  </a:cubicBezTo>
                  <a:cubicBezTo>
                    <a:pt x="2243776" y="2044277"/>
                    <a:pt x="2246123" y="2044277"/>
                    <a:pt x="2246123" y="2044277"/>
                  </a:cubicBezTo>
                  <a:cubicBezTo>
                    <a:pt x="2494910" y="1971519"/>
                    <a:pt x="2713186" y="1917537"/>
                    <a:pt x="2917379" y="1877637"/>
                  </a:cubicBezTo>
                  <a:cubicBezTo>
                    <a:pt x="2919726" y="1877637"/>
                    <a:pt x="2924420" y="1875290"/>
                    <a:pt x="2926767" y="1875290"/>
                  </a:cubicBezTo>
                  <a:cubicBezTo>
                    <a:pt x="2938502" y="1872943"/>
                    <a:pt x="2947890" y="1870596"/>
                    <a:pt x="2959626" y="1868249"/>
                  </a:cubicBezTo>
                  <a:cubicBezTo>
                    <a:pt x="2959626" y="1868249"/>
                    <a:pt x="2959626" y="1868249"/>
                    <a:pt x="2959626" y="1868249"/>
                  </a:cubicBezTo>
                  <a:cubicBezTo>
                    <a:pt x="2961973" y="1877637"/>
                    <a:pt x="2969014" y="1884678"/>
                    <a:pt x="2978402" y="1884678"/>
                  </a:cubicBezTo>
                  <a:cubicBezTo>
                    <a:pt x="2978402" y="1884678"/>
                    <a:pt x="2978402" y="1884678"/>
                    <a:pt x="2980749" y="1884678"/>
                  </a:cubicBezTo>
                  <a:cubicBezTo>
                    <a:pt x="2999525" y="2044277"/>
                    <a:pt x="3020649" y="2199183"/>
                    <a:pt x="3044119" y="2347047"/>
                  </a:cubicBezTo>
                  <a:cubicBezTo>
                    <a:pt x="3044119" y="2351741"/>
                    <a:pt x="3044119" y="2354088"/>
                    <a:pt x="3044119" y="2358782"/>
                  </a:cubicBezTo>
                  <a:close/>
                  <a:moveTo>
                    <a:pt x="3072284" y="2631039"/>
                  </a:moveTo>
                  <a:cubicBezTo>
                    <a:pt x="3072284" y="2663898"/>
                    <a:pt x="3074631" y="2696756"/>
                    <a:pt x="3074631" y="2727268"/>
                  </a:cubicBezTo>
                  <a:cubicBezTo>
                    <a:pt x="3074631" y="2731962"/>
                    <a:pt x="3074631" y="2739003"/>
                    <a:pt x="3074631" y="2743697"/>
                  </a:cubicBezTo>
                  <a:cubicBezTo>
                    <a:pt x="3074631" y="2778903"/>
                    <a:pt x="3076978" y="2814109"/>
                    <a:pt x="3076978" y="2849314"/>
                  </a:cubicBezTo>
                  <a:cubicBezTo>
                    <a:pt x="3076978" y="2851662"/>
                    <a:pt x="3076978" y="2854009"/>
                    <a:pt x="3076978" y="2854009"/>
                  </a:cubicBezTo>
                  <a:cubicBezTo>
                    <a:pt x="3084019" y="3032384"/>
                    <a:pt x="3093407" y="3203718"/>
                    <a:pt x="3105143" y="3370359"/>
                  </a:cubicBezTo>
                  <a:cubicBezTo>
                    <a:pt x="3100449" y="3370359"/>
                    <a:pt x="3093407" y="3375053"/>
                    <a:pt x="3091060" y="3379747"/>
                  </a:cubicBezTo>
                  <a:cubicBezTo>
                    <a:pt x="3086366" y="3377400"/>
                    <a:pt x="3079325" y="3372706"/>
                    <a:pt x="3074631" y="3370359"/>
                  </a:cubicBezTo>
                  <a:cubicBezTo>
                    <a:pt x="3065243" y="3365665"/>
                    <a:pt x="3058202" y="3360971"/>
                    <a:pt x="3048813" y="3353929"/>
                  </a:cubicBezTo>
                  <a:cubicBezTo>
                    <a:pt x="3037078" y="3346888"/>
                    <a:pt x="3027690" y="3339847"/>
                    <a:pt x="3015955" y="3332806"/>
                  </a:cubicBezTo>
                  <a:cubicBezTo>
                    <a:pt x="3006567" y="3328112"/>
                    <a:pt x="2999525" y="3321071"/>
                    <a:pt x="2990137" y="3316377"/>
                  </a:cubicBezTo>
                  <a:cubicBezTo>
                    <a:pt x="2978402" y="3309335"/>
                    <a:pt x="2969014" y="3302295"/>
                    <a:pt x="2957279" y="3295253"/>
                  </a:cubicBezTo>
                  <a:cubicBezTo>
                    <a:pt x="2947890" y="3288212"/>
                    <a:pt x="2938502" y="3283518"/>
                    <a:pt x="2931461" y="3276477"/>
                  </a:cubicBezTo>
                  <a:cubicBezTo>
                    <a:pt x="2922073" y="3269436"/>
                    <a:pt x="2912685" y="3262394"/>
                    <a:pt x="2903296" y="3257700"/>
                  </a:cubicBezTo>
                  <a:cubicBezTo>
                    <a:pt x="2891561" y="3250659"/>
                    <a:pt x="2882173" y="3243618"/>
                    <a:pt x="2870438" y="3234230"/>
                  </a:cubicBezTo>
                  <a:cubicBezTo>
                    <a:pt x="2865744" y="3231883"/>
                    <a:pt x="2861050" y="3227189"/>
                    <a:pt x="2856355" y="3224842"/>
                  </a:cubicBezTo>
                  <a:cubicBezTo>
                    <a:pt x="2785944" y="3173207"/>
                    <a:pt x="2710839" y="3114531"/>
                    <a:pt x="2635733" y="3051160"/>
                  </a:cubicBezTo>
                  <a:cubicBezTo>
                    <a:pt x="2638080" y="3048813"/>
                    <a:pt x="2640427" y="3044119"/>
                    <a:pt x="2640427" y="3039425"/>
                  </a:cubicBezTo>
                  <a:cubicBezTo>
                    <a:pt x="2640427" y="3032384"/>
                    <a:pt x="2638080" y="3027690"/>
                    <a:pt x="2633386" y="3025343"/>
                  </a:cubicBezTo>
                  <a:cubicBezTo>
                    <a:pt x="2736656" y="2900949"/>
                    <a:pt x="2842273" y="2774209"/>
                    <a:pt x="2952585" y="2649816"/>
                  </a:cubicBezTo>
                  <a:cubicBezTo>
                    <a:pt x="2961973" y="2640427"/>
                    <a:pt x="2969014" y="2631039"/>
                    <a:pt x="2978402" y="2621651"/>
                  </a:cubicBezTo>
                  <a:cubicBezTo>
                    <a:pt x="3004219" y="2593486"/>
                    <a:pt x="3030037" y="2565322"/>
                    <a:pt x="3053508" y="2534810"/>
                  </a:cubicBezTo>
                  <a:cubicBezTo>
                    <a:pt x="3055854" y="2537157"/>
                    <a:pt x="3060548" y="2539504"/>
                    <a:pt x="3065243" y="2539504"/>
                  </a:cubicBezTo>
                  <a:cubicBezTo>
                    <a:pt x="3065243" y="2567669"/>
                    <a:pt x="3065243" y="2595833"/>
                    <a:pt x="3067590" y="2621651"/>
                  </a:cubicBezTo>
                  <a:cubicBezTo>
                    <a:pt x="3072284" y="2623998"/>
                    <a:pt x="3072284" y="2626345"/>
                    <a:pt x="3072284" y="2631039"/>
                  </a:cubicBezTo>
                  <a:close/>
                  <a:moveTo>
                    <a:pt x="3051160" y="3544040"/>
                  </a:moveTo>
                  <a:cubicBezTo>
                    <a:pt x="3006567" y="3670781"/>
                    <a:pt x="2961973" y="3792827"/>
                    <a:pt x="2917379" y="3910179"/>
                  </a:cubicBezTo>
                  <a:cubicBezTo>
                    <a:pt x="2915032" y="3914873"/>
                    <a:pt x="2915032" y="3919567"/>
                    <a:pt x="2912685" y="3921915"/>
                  </a:cubicBezTo>
                  <a:cubicBezTo>
                    <a:pt x="2903296" y="3947732"/>
                    <a:pt x="2893908" y="3971203"/>
                    <a:pt x="2884520" y="3997020"/>
                  </a:cubicBezTo>
                  <a:cubicBezTo>
                    <a:pt x="2882173" y="4004061"/>
                    <a:pt x="2879826" y="4011102"/>
                    <a:pt x="2877479" y="4018144"/>
                  </a:cubicBezTo>
                  <a:cubicBezTo>
                    <a:pt x="2868091" y="4039267"/>
                    <a:pt x="2861050" y="4062737"/>
                    <a:pt x="2851661" y="4083861"/>
                  </a:cubicBezTo>
                  <a:cubicBezTo>
                    <a:pt x="2849314" y="4090902"/>
                    <a:pt x="2846967" y="4097943"/>
                    <a:pt x="2842273" y="4104984"/>
                  </a:cubicBezTo>
                  <a:cubicBezTo>
                    <a:pt x="2832885" y="4126108"/>
                    <a:pt x="2825844" y="4147231"/>
                    <a:pt x="2816456" y="4168354"/>
                  </a:cubicBezTo>
                  <a:cubicBezTo>
                    <a:pt x="2814109" y="4175396"/>
                    <a:pt x="2811762" y="4180090"/>
                    <a:pt x="2809415" y="4187131"/>
                  </a:cubicBezTo>
                  <a:cubicBezTo>
                    <a:pt x="2795332" y="4187131"/>
                    <a:pt x="2783597" y="4187131"/>
                    <a:pt x="2769515" y="4187131"/>
                  </a:cubicBezTo>
                  <a:cubicBezTo>
                    <a:pt x="2767168" y="4177743"/>
                    <a:pt x="2764821" y="4166007"/>
                    <a:pt x="2762474" y="4156619"/>
                  </a:cubicBezTo>
                  <a:cubicBezTo>
                    <a:pt x="2760127" y="4147231"/>
                    <a:pt x="2757780" y="4137843"/>
                    <a:pt x="2757780" y="4130802"/>
                  </a:cubicBezTo>
                  <a:cubicBezTo>
                    <a:pt x="2755433" y="4119066"/>
                    <a:pt x="2753086" y="4107331"/>
                    <a:pt x="2750738" y="4095596"/>
                  </a:cubicBezTo>
                  <a:cubicBezTo>
                    <a:pt x="2748391" y="4086208"/>
                    <a:pt x="2746044" y="4076820"/>
                    <a:pt x="2746044" y="4067431"/>
                  </a:cubicBezTo>
                  <a:cubicBezTo>
                    <a:pt x="2743697" y="4055696"/>
                    <a:pt x="2741350" y="4043961"/>
                    <a:pt x="2739003" y="4032226"/>
                  </a:cubicBezTo>
                  <a:cubicBezTo>
                    <a:pt x="2736656" y="4022838"/>
                    <a:pt x="2734309" y="4011102"/>
                    <a:pt x="2734309" y="4001714"/>
                  </a:cubicBezTo>
                  <a:cubicBezTo>
                    <a:pt x="2731962" y="3989979"/>
                    <a:pt x="2729615" y="3975897"/>
                    <a:pt x="2727268" y="3964162"/>
                  </a:cubicBezTo>
                  <a:cubicBezTo>
                    <a:pt x="2724921" y="3954773"/>
                    <a:pt x="2724921" y="3945385"/>
                    <a:pt x="2722574" y="3933650"/>
                  </a:cubicBezTo>
                  <a:cubicBezTo>
                    <a:pt x="2720227" y="3919567"/>
                    <a:pt x="2717880" y="3907832"/>
                    <a:pt x="2715533" y="3893750"/>
                  </a:cubicBezTo>
                  <a:cubicBezTo>
                    <a:pt x="2713186" y="3884362"/>
                    <a:pt x="2713186" y="3874974"/>
                    <a:pt x="2710839" y="3863238"/>
                  </a:cubicBezTo>
                  <a:cubicBezTo>
                    <a:pt x="2708492" y="3849156"/>
                    <a:pt x="2706145" y="3835074"/>
                    <a:pt x="2703797" y="3818645"/>
                  </a:cubicBezTo>
                  <a:cubicBezTo>
                    <a:pt x="2701450" y="3809256"/>
                    <a:pt x="2701450" y="3799868"/>
                    <a:pt x="2699103" y="3790480"/>
                  </a:cubicBezTo>
                  <a:cubicBezTo>
                    <a:pt x="2696756" y="3771704"/>
                    <a:pt x="2694409" y="3752927"/>
                    <a:pt x="2692062" y="3736498"/>
                  </a:cubicBezTo>
                  <a:cubicBezTo>
                    <a:pt x="2692062" y="3729457"/>
                    <a:pt x="2689715" y="3724763"/>
                    <a:pt x="2689715" y="3717722"/>
                  </a:cubicBezTo>
                  <a:cubicBezTo>
                    <a:pt x="2687368" y="3694251"/>
                    <a:pt x="2682674" y="3670781"/>
                    <a:pt x="2680327" y="3647310"/>
                  </a:cubicBezTo>
                  <a:cubicBezTo>
                    <a:pt x="2680327" y="3644963"/>
                    <a:pt x="2680327" y="3644963"/>
                    <a:pt x="2680327" y="3642616"/>
                  </a:cubicBezTo>
                  <a:cubicBezTo>
                    <a:pt x="2668592" y="3539346"/>
                    <a:pt x="2656857" y="3429035"/>
                    <a:pt x="2645121" y="3314030"/>
                  </a:cubicBezTo>
                  <a:cubicBezTo>
                    <a:pt x="2645121" y="3306989"/>
                    <a:pt x="2645121" y="3302295"/>
                    <a:pt x="2642774" y="3295253"/>
                  </a:cubicBezTo>
                  <a:cubicBezTo>
                    <a:pt x="2640427" y="3271783"/>
                    <a:pt x="2638080" y="3248312"/>
                    <a:pt x="2635733" y="3227189"/>
                  </a:cubicBezTo>
                  <a:cubicBezTo>
                    <a:pt x="2633386" y="3206065"/>
                    <a:pt x="2633386" y="3187289"/>
                    <a:pt x="2631039" y="3166166"/>
                  </a:cubicBezTo>
                  <a:cubicBezTo>
                    <a:pt x="2631039" y="3156777"/>
                    <a:pt x="2628692" y="3147389"/>
                    <a:pt x="2628692" y="3138001"/>
                  </a:cubicBezTo>
                  <a:cubicBezTo>
                    <a:pt x="2626345" y="3114531"/>
                    <a:pt x="2623998" y="3088713"/>
                    <a:pt x="2623998" y="3062896"/>
                  </a:cubicBezTo>
                  <a:cubicBezTo>
                    <a:pt x="2628692" y="3062896"/>
                    <a:pt x="2633386" y="3060549"/>
                    <a:pt x="2635733" y="3055855"/>
                  </a:cubicBezTo>
                  <a:cubicBezTo>
                    <a:pt x="2640427" y="3060549"/>
                    <a:pt x="2647469" y="3065243"/>
                    <a:pt x="2652163" y="3069937"/>
                  </a:cubicBezTo>
                  <a:cubicBezTo>
                    <a:pt x="2663898" y="3079325"/>
                    <a:pt x="2673286" y="3088713"/>
                    <a:pt x="2685021" y="3095754"/>
                  </a:cubicBezTo>
                  <a:cubicBezTo>
                    <a:pt x="2696756" y="3105142"/>
                    <a:pt x="2706145" y="3112184"/>
                    <a:pt x="2717880" y="3121572"/>
                  </a:cubicBezTo>
                  <a:cubicBezTo>
                    <a:pt x="2727268" y="3130960"/>
                    <a:pt x="2739003" y="3138001"/>
                    <a:pt x="2748391" y="3147389"/>
                  </a:cubicBezTo>
                  <a:cubicBezTo>
                    <a:pt x="2757780" y="3154431"/>
                    <a:pt x="2767168" y="3161472"/>
                    <a:pt x="2776556" y="3170860"/>
                  </a:cubicBezTo>
                  <a:cubicBezTo>
                    <a:pt x="2788291" y="3180248"/>
                    <a:pt x="2797679" y="3187289"/>
                    <a:pt x="2809415" y="3196677"/>
                  </a:cubicBezTo>
                  <a:cubicBezTo>
                    <a:pt x="2818803" y="3203718"/>
                    <a:pt x="2825844" y="3208413"/>
                    <a:pt x="2835232" y="3215454"/>
                  </a:cubicBezTo>
                  <a:cubicBezTo>
                    <a:pt x="2846967" y="3224842"/>
                    <a:pt x="2858703" y="3231883"/>
                    <a:pt x="2870438" y="3241271"/>
                  </a:cubicBezTo>
                  <a:cubicBezTo>
                    <a:pt x="2877479" y="3245965"/>
                    <a:pt x="2886867" y="3253006"/>
                    <a:pt x="2893908" y="3257700"/>
                  </a:cubicBezTo>
                  <a:cubicBezTo>
                    <a:pt x="2912685" y="3269436"/>
                    <a:pt x="2929114" y="3283518"/>
                    <a:pt x="2947890" y="3295253"/>
                  </a:cubicBezTo>
                  <a:cubicBezTo>
                    <a:pt x="2961973" y="3304641"/>
                    <a:pt x="2976055" y="3314030"/>
                    <a:pt x="2990137" y="3325765"/>
                  </a:cubicBezTo>
                  <a:cubicBezTo>
                    <a:pt x="2992484" y="3328112"/>
                    <a:pt x="2997178" y="3330459"/>
                    <a:pt x="2999525" y="3330459"/>
                  </a:cubicBezTo>
                  <a:cubicBezTo>
                    <a:pt x="3015955" y="3342194"/>
                    <a:pt x="3032384" y="3351582"/>
                    <a:pt x="3048813" y="3363318"/>
                  </a:cubicBezTo>
                  <a:cubicBezTo>
                    <a:pt x="3051160" y="3363318"/>
                    <a:pt x="3051160" y="3365665"/>
                    <a:pt x="3053508" y="3365665"/>
                  </a:cubicBezTo>
                  <a:cubicBezTo>
                    <a:pt x="3065243" y="3372706"/>
                    <a:pt x="3076978" y="3379747"/>
                    <a:pt x="3088713" y="3389135"/>
                  </a:cubicBezTo>
                  <a:cubicBezTo>
                    <a:pt x="3086366" y="3391482"/>
                    <a:pt x="3086366" y="3396176"/>
                    <a:pt x="3086366" y="3398523"/>
                  </a:cubicBezTo>
                  <a:cubicBezTo>
                    <a:pt x="3086366" y="3407912"/>
                    <a:pt x="3091060" y="3414952"/>
                    <a:pt x="3098101" y="3417300"/>
                  </a:cubicBezTo>
                  <a:cubicBezTo>
                    <a:pt x="3091060" y="3433729"/>
                    <a:pt x="3086366" y="3450158"/>
                    <a:pt x="3079325" y="3468935"/>
                  </a:cubicBezTo>
                  <a:cubicBezTo>
                    <a:pt x="3072284" y="3487711"/>
                    <a:pt x="3062896" y="3515876"/>
                    <a:pt x="3051160" y="3544040"/>
                  </a:cubicBezTo>
                  <a:close/>
                  <a:moveTo>
                    <a:pt x="2227347" y="4175396"/>
                  </a:moveTo>
                  <a:cubicBezTo>
                    <a:pt x="2210918" y="4170702"/>
                    <a:pt x="2194488" y="4168354"/>
                    <a:pt x="2178059" y="4163660"/>
                  </a:cubicBezTo>
                  <a:cubicBezTo>
                    <a:pt x="2161630" y="4158966"/>
                    <a:pt x="2147548" y="4154272"/>
                    <a:pt x="2131118" y="4149578"/>
                  </a:cubicBezTo>
                  <a:cubicBezTo>
                    <a:pt x="2114689" y="4144884"/>
                    <a:pt x="2098260" y="4140190"/>
                    <a:pt x="2081830" y="4135496"/>
                  </a:cubicBezTo>
                  <a:cubicBezTo>
                    <a:pt x="2065401" y="4130802"/>
                    <a:pt x="2051319" y="4126108"/>
                    <a:pt x="2034889" y="4121414"/>
                  </a:cubicBezTo>
                  <a:cubicBezTo>
                    <a:pt x="2018460" y="4116720"/>
                    <a:pt x="2002031" y="4112026"/>
                    <a:pt x="1985601" y="4107331"/>
                  </a:cubicBezTo>
                  <a:cubicBezTo>
                    <a:pt x="1969172" y="4102637"/>
                    <a:pt x="1955090" y="4097943"/>
                    <a:pt x="1938660" y="4090902"/>
                  </a:cubicBezTo>
                  <a:cubicBezTo>
                    <a:pt x="1922231" y="4086208"/>
                    <a:pt x="1905802" y="4079167"/>
                    <a:pt x="1889372" y="4074473"/>
                  </a:cubicBezTo>
                  <a:cubicBezTo>
                    <a:pt x="1872943" y="4069779"/>
                    <a:pt x="1858861" y="4062737"/>
                    <a:pt x="1842431" y="4058043"/>
                  </a:cubicBezTo>
                  <a:cubicBezTo>
                    <a:pt x="1837737" y="4055696"/>
                    <a:pt x="1833043" y="4055696"/>
                    <a:pt x="1828349" y="4053349"/>
                  </a:cubicBezTo>
                  <a:cubicBezTo>
                    <a:pt x="1833043" y="4051002"/>
                    <a:pt x="1837737" y="4048655"/>
                    <a:pt x="1840084" y="4041614"/>
                  </a:cubicBezTo>
                  <a:cubicBezTo>
                    <a:pt x="1842431" y="4041614"/>
                    <a:pt x="1844778" y="4043961"/>
                    <a:pt x="1844778" y="4043961"/>
                  </a:cubicBezTo>
                  <a:cubicBezTo>
                    <a:pt x="1856514" y="4048655"/>
                    <a:pt x="1870596" y="4053349"/>
                    <a:pt x="1882331" y="4058043"/>
                  </a:cubicBezTo>
                  <a:cubicBezTo>
                    <a:pt x="1887025" y="4060390"/>
                    <a:pt x="1891719" y="4060390"/>
                    <a:pt x="1896414" y="4062737"/>
                  </a:cubicBezTo>
                  <a:cubicBezTo>
                    <a:pt x="1948049" y="4081514"/>
                    <a:pt x="1997336" y="4097943"/>
                    <a:pt x="2046624" y="4114372"/>
                  </a:cubicBezTo>
                  <a:cubicBezTo>
                    <a:pt x="2051319" y="4116720"/>
                    <a:pt x="2058360" y="4116720"/>
                    <a:pt x="2063054" y="4119066"/>
                  </a:cubicBezTo>
                  <a:cubicBezTo>
                    <a:pt x="2074789" y="4123761"/>
                    <a:pt x="2086524" y="4126108"/>
                    <a:pt x="2098260" y="4128455"/>
                  </a:cubicBezTo>
                  <a:cubicBezTo>
                    <a:pt x="2107648" y="4130802"/>
                    <a:pt x="2114689" y="4133149"/>
                    <a:pt x="2124077" y="4135496"/>
                  </a:cubicBezTo>
                  <a:cubicBezTo>
                    <a:pt x="2135812" y="4137843"/>
                    <a:pt x="2145201" y="4142537"/>
                    <a:pt x="2156936" y="4144884"/>
                  </a:cubicBezTo>
                  <a:cubicBezTo>
                    <a:pt x="2166324" y="4147231"/>
                    <a:pt x="2175712" y="4149578"/>
                    <a:pt x="2185100" y="4151925"/>
                  </a:cubicBezTo>
                  <a:cubicBezTo>
                    <a:pt x="2194488" y="4154272"/>
                    <a:pt x="2203877" y="4156619"/>
                    <a:pt x="2215612" y="4158966"/>
                  </a:cubicBezTo>
                  <a:cubicBezTo>
                    <a:pt x="2225000" y="4161313"/>
                    <a:pt x="2236735" y="4163660"/>
                    <a:pt x="2246123" y="4166007"/>
                  </a:cubicBezTo>
                  <a:cubicBezTo>
                    <a:pt x="2255512" y="4168354"/>
                    <a:pt x="2264900" y="4170702"/>
                    <a:pt x="2274288" y="4173049"/>
                  </a:cubicBezTo>
                  <a:cubicBezTo>
                    <a:pt x="2286023" y="4175396"/>
                    <a:pt x="2295412" y="4177743"/>
                    <a:pt x="2307147" y="4180090"/>
                  </a:cubicBezTo>
                  <a:cubicBezTo>
                    <a:pt x="2316535" y="4182437"/>
                    <a:pt x="2325923" y="4184784"/>
                    <a:pt x="2332964" y="4184784"/>
                  </a:cubicBezTo>
                  <a:cubicBezTo>
                    <a:pt x="2344699" y="4187131"/>
                    <a:pt x="2354088" y="4189478"/>
                    <a:pt x="2365823" y="4191825"/>
                  </a:cubicBezTo>
                  <a:cubicBezTo>
                    <a:pt x="2375211" y="4194172"/>
                    <a:pt x="2382252" y="4194172"/>
                    <a:pt x="2391640" y="4196519"/>
                  </a:cubicBezTo>
                  <a:cubicBezTo>
                    <a:pt x="2403376" y="4198866"/>
                    <a:pt x="2412764" y="4201213"/>
                    <a:pt x="2424499" y="4203560"/>
                  </a:cubicBezTo>
                  <a:cubicBezTo>
                    <a:pt x="2433887" y="4205908"/>
                    <a:pt x="2440928" y="4205908"/>
                    <a:pt x="2450317" y="4208254"/>
                  </a:cubicBezTo>
                  <a:cubicBezTo>
                    <a:pt x="2462052" y="4210602"/>
                    <a:pt x="2471440" y="4212948"/>
                    <a:pt x="2483175" y="4212948"/>
                  </a:cubicBezTo>
                  <a:cubicBezTo>
                    <a:pt x="2492563" y="4215296"/>
                    <a:pt x="2499605" y="4215296"/>
                    <a:pt x="2508993" y="4217643"/>
                  </a:cubicBezTo>
                  <a:cubicBezTo>
                    <a:pt x="2520728" y="4219990"/>
                    <a:pt x="2530116" y="4219990"/>
                    <a:pt x="2541851" y="4222337"/>
                  </a:cubicBezTo>
                  <a:cubicBezTo>
                    <a:pt x="2551239" y="4224684"/>
                    <a:pt x="2558281" y="4224684"/>
                    <a:pt x="2567669" y="4224684"/>
                  </a:cubicBezTo>
                  <a:cubicBezTo>
                    <a:pt x="2579404" y="4227031"/>
                    <a:pt x="2588792" y="4227031"/>
                    <a:pt x="2600528" y="4229378"/>
                  </a:cubicBezTo>
                  <a:cubicBezTo>
                    <a:pt x="2609916" y="4229378"/>
                    <a:pt x="2616957" y="4231725"/>
                    <a:pt x="2626345" y="4231725"/>
                  </a:cubicBezTo>
                  <a:cubicBezTo>
                    <a:pt x="2638080" y="4234072"/>
                    <a:pt x="2647469" y="4234072"/>
                    <a:pt x="2659204" y="4236419"/>
                  </a:cubicBezTo>
                  <a:cubicBezTo>
                    <a:pt x="2668592" y="4236419"/>
                    <a:pt x="2675633" y="4238766"/>
                    <a:pt x="2685021" y="4238766"/>
                  </a:cubicBezTo>
                  <a:cubicBezTo>
                    <a:pt x="2696756" y="4238766"/>
                    <a:pt x="2706145" y="4241113"/>
                    <a:pt x="2717880" y="4241113"/>
                  </a:cubicBezTo>
                  <a:cubicBezTo>
                    <a:pt x="2727268" y="4241113"/>
                    <a:pt x="2734309" y="4243460"/>
                    <a:pt x="2743697" y="4243460"/>
                  </a:cubicBezTo>
                  <a:cubicBezTo>
                    <a:pt x="2748391" y="4243460"/>
                    <a:pt x="2753086" y="4243460"/>
                    <a:pt x="2757780" y="4243460"/>
                  </a:cubicBezTo>
                  <a:cubicBezTo>
                    <a:pt x="2757780" y="4243460"/>
                    <a:pt x="2757780" y="4243460"/>
                    <a:pt x="2757780" y="4243460"/>
                  </a:cubicBezTo>
                  <a:cubicBezTo>
                    <a:pt x="2757780" y="4245807"/>
                    <a:pt x="2757780" y="4248154"/>
                    <a:pt x="2760127" y="4250501"/>
                  </a:cubicBezTo>
                  <a:cubicBezTo>
                    <a:pt x="2757780" y="4250501"/>
                    <a:pt x="2755433" y="4252848"/>
                    <a:pt x="2753086" y="4252848"/>
                  </a:cubicBezTo>
                  <a:cubicBezTo>
                    <a:pt x="2750738" y="4252848"/>
                    <a:pt x="2748391" y="4255195"/>
                    <a:pt x="2746044" y="4255195"/>
                  </a:cubicBezTo>
                  <a:cubicBezTo>
                    <a:pt x="2731962" y="4252848"/>
                    <a:pt x="2715533" y="4252848"/>
                    <a:pt x="2701450" y="4250501"/>
                  </a:cubicBezTo>
                  <a:cubicBezTo>
                    <a:pt x="2685021" y="4248154"/>
                    <a:pt x="2670939" y="4248154"/>
                    <a:pt x="2654510" y="4245807"/>
                  </a:cubicBezTo>
                  <a:cubicBezTo>
                    <a:pt x="2638080" y="4243460"/>
                    <a:pt x="2621651" y="4241113"/>
                    <a:pt x="2607569" y="4238766"/>
                  </a:cubicBezTo>
                  <a:cubicBezTo>
                    <a:pt x="2591139" y="4236419"/>
                    <a:pt x="2577057" y="4234072"/>
                    <a:pt x="2560628" y="4231725"/>
                  </a:cubicBezTo>
                  <a:cubicBezTo>
                    <a:pt x="2544198" y="4229378"/>
                    <a:pt x="2527769" y="4227031"/>
                    <a:pt x="2511340" y="4224684"/>
                  </a:cubicBezTo>
                  <a:cubicBezTo>
                    <a:pt x="2494910" y="4222337"/>
                    <a:pt x="2480828" y="4219990"/>
                    <a:pt x="2464399" y="4217643"/>
                  </a:cubicBezTo>
                  <a:cubicBezTo>
                    <a:pt x="2447970" y="4215296"/>
                    <a:pt x="2431540" y="4210602"/>
                    <a:pt x="2417458" y="4208254"/>
                  </a:cubicBezTo>
                  <a:cubicBezTo>
                    <a:pt x="2401029" y="4205908"/>
                    <a:pt x="2384599" y="4201213"/>
                    <a:pt x="2370517" y="4198866"/>
                  </a:cubicBezTo>
                  <a:cubicBezTo>
                    <a:pt x="2354088" y="4196519"/>
                    <a:pt x="2337658" y="4191825"/>
                    <a:pt x="2323576" y="4187131"/>
                  </a:cubicBezTo>
                  <a:cubicBezTo>
                    <a:pt x="2307147" y="4182437"/>
                    <a:pt x="2290717" y="4180090"/>
                    <a:pt x="2276635" y="4175396"/>
                  </a:cubicBezTo>
                  <a:cubicBezTo>
                    <a:pt x="2260206" y="4182437"/>
                    <a:pt x="2243776" y="4180090"/>
                    <a:pt x="2227347" y="4175396"/>
                  </a:cubicBezTo>
                  <a:close/>
                  <a:moveTo>
                    <a:pt x="1807226" y="4074473"/>
                  </a:moveTo>
                  <a:cubicBezTo>
                    <a:pt x="1802532" y="4083861"/>
                    <a:pt x="1797838" y="4093249"/>
                    <a:pt x="1790797" y="4102637"/>
                  </a:cubicBezTo>
                  <a:cubicBezTo>
                    <a:pt x="1788449" y="4104984"/>
                    <a:pt x="1788449" y="4109678"/>
                    <a:pt x="1786102" y="4112026"/>
                  </a:cubicBezTo>
                  <a:cubicBezTo>
                    <a:pt x="1783755" y="4114372"/>
                    <a:pt x="1783755" y="4116720"/>
                    <a:pt x="1781408" y="4121414"/>
                  </a:cubicBezTo>
                  <a:cubicBezTo>
                    <a:pt x="1774367" y="4116720"/>
                    <a:pt x="1767326" y="4112026"/>
                    <a:pt x="1760285" y="4107331"/>
                  </a:cubicBezTo>
                  <a:cubicBezTo>
                    <a:pt x="1750897" y="4100290"/>
                    <a:pt x="1743856" y="4095596"/>
                    <a:pt x="1734467" y="4088555"/>
                  </a:cubicBezTo>
                  <a:cubicBezTo>
                    <a:pt x="1722732" y="4079167"/>
                    <a:pt x="1710997" y="4072125"/>
                    <a:pt x="1699262" y="4062737"/>
                  </a:cubicBezTo>
                  <a:cubicBezTo>
                    <a:pt x="1689873" y="4055696"/>
                    <a:pt x="1682832" y="4048655"/>
                    <a:pt x="1673444" y="4043961"/>
                  </a:cubicBezTo>
                  <a:cubicBezTo>
                    <a:pt x="1666403" y="4039267"/>
                    <a:pt x="1659362" y="4032226"/>
                    <a:pt x="1652321" y="4027532"/>
                  </a:cubicBezTo>
                  <a:cubicBezTo>
                    <a:pt x="1657015" y="4027532"/>
                    <a:pt x="1661709" y="4027532"/>
                    <a:pt x="1666403" y="4027532"/>
                  </a:cubicBezTo>
                  <a:cubicBezTo>
                    <a:pt x="1687526" y="4029879"/>
                    <a:pt x="1708650" y="4029879"/>
                    <a:pt x="1729773" y="4032226"/>
                  </a:cubicBezTo>
                  <a:cubicBezTo>
                    <a:pt x="1741508" y="4032226"/>
                    <a:pt x="1750897" y="4032226"/>
                    <a:pt x="1762632" y="4032226"/>
                  </a:cubicBezTo>
                  <a:cubicBezTo>
                    <a:pt x="1767326" y="4032226"/>
                    <a:pt x="1769673" y="4032226"/>
                    <a:pt x="1774367" y="4032226"/>
                  </a:cubicBezTo>
                  <a:cubicBezTo>
                    <a:pt x="1779061" y="4034573"/>
                    <a:pt x="1781408" y="4034573"/>
                    <a:pt x="1786102" y="4036920"/>
                  </a:cubicBezTo>
                  <a:cubicBezTo>
                    <a:pt x="1795491" y="4039267"/>
                    <a:pt x="1802532" y="4043961"/>
                    <a:pt x="1811920" y="4046308"/>
                  </a:cubicBezTo>
                  <a:cubicBezTo>
                    <a:pt x="1814267" y="4048655"/>
                    <a:pt x="1814267" y="4048655"/>
                    <a:pt x="1816614" y="4051002"/>
                  </a:cubicBezTo>
                  <a:cubicBezTo>
                    <a:pt x="1814267" y="4055696"/>
                    <a:pt x="1811920" y="4062737"/>
                    <a:pt x="1807226" y="4067431"/>
                  </a:cubicBezTo>
                  <a:cubicBezTo>
                    <a:pt x="1807226" y="4069779"/>
                    <a:pt x="1807226" y="4072125"/>
                    <a:pt x="1807226" y="4074473"/>
                  </a:cubicBezTo>
                  <a:close/>
                  <a:moveTo>
                    <a:pt x="1779061" y="4215296"/>
                  </a:moveTo>
                  <a:cubicBezTo>
                    <a:pt x="1781408" y="4217643"/>
                    <a:pt x="1783755" y="4219990"/>
                    <a:pt x="1786102" y="4222337"/>
                  </a:cubicBezTo>
                  <a:cubicBezTo>
                    <a:pt x="1786102" y="4222337"/>
                    <a:pt x="1786102" y="4224684"/>
                    <a:pt x="1783755" y="4224684"/>
                  </a:cubicBezTo>
                  <a:cubicBezTo>
                    <a:pt x="1774367" y="4219990"/>
                    <a:pt x="1767326" y="4212948"/>
                    <a:pt x="1757938" y="4208254"/>
                  </a:cubicBezTo>
                  <a:cubicBezTo>
                    <a:pt x="1750897" y="4203560"/>
                    <a:pt x="1746203" y="4201213"/>
                    <a:pt x="1739161" y="4196519"/>
                  </a:cubicBezTo>
                  <a:cubicBezTo>
                    <a:pt x="1741508" y="4191825"/>
                    <a:pt x="1743856" y="4187131"/>
                    <a:pt x="1748550" y="4182437"/>
                  </a:cubicBezTo>
                  <a:cubicBezTo>
                    <a:pt x="1753244" y="4187131"/>
                    <a:pt x="1757938" y="4194172"/>
                    <a:pt x="1764979" y="4198866"/>
                  </a:cubicBezTo>
                  <a:cubicBezTo>
                    <a:pt x="1769673" y="4205908"/>
                    <a:pt x="1774367" y="4210602"/>
                    <a:pt x="1779061" y="4215296"/>
                  </a:cubicBezTo>
                  <a:close/>
                  <a:moveTo>
                    <a:pt x="1722732" y="4222337"/>
                  </a:moveTo>
                  <a:cubicBezTo>
                    <a:pt x="1701609" y="4257542"/>
                    <a:pt x="1680485" y="4290401"/>
                    <a:pt x="1659362" y="4320913"/>
                  </a:cubicBezTo>
                  <a:cubicBezTo>
                    <a:pt x="1657015" y="4323260"/>
                    <a:pt x="1654668" y="4325607"/>
                    <a:pt x="1654668" y="4327954"/>
                  </a:cubicBezTo>
                  <a:cubicBezTo>
                    <a:pt x="1652321" y="4332648"/>
                    <a:pt x="1647627" y="4337342"/>
                    <a:pt x="1645280" y="4342036"/>
                  </a:cubicBezTo>
                  <a:cubicBezTo>
                    <a:pt x="1642933" y="4344383"/>
                    <a:pt x="1640586" y="4349077"/>
                    <a:pt x="1638239" y="4351424"/>
                  </a:cubicBezTo>
                  <a:cubicBezTo>
                    <a:pt x="1635891" y="4356118"/>
                    <a:pt x="1633544" y="4358466"/>
                    <a:pt x="1628850" y="4363160"/>
                  </a:cubicBezTo>
                  <a:cubicBezTo>
                    <a:pt x="1626503" y="4367854"/>
                    <a:pt x="1621809" y="4370201"/>
                    <a:pt x="1619462" y="4374895"/>
                  </a:cubicBezTo>
                  <a:cubicBezTo>
                    <a:pt x="1617115" y="4377242"/>
                    <a:pt x="1614768" y="4381936"/>
                    <a:pt x="1612421" y="4384283"/>
                  </a:cubicBezTo>
                  <a:cubicBezTo>
                    <a:pt x="1610074" y="4388977"/>
                    <a:pt x="1605380" y="4391324"/>
                    <a:pt x="1603033" y="4396018"/>
                  </a:cubicBezTo>
                  <a:cubicBezTo>
                    <a:pt x="1600686" y="4398365"/>
                    <a:pt x="1598339" y="4400712"/>
                    <a:pt x="1595992" y="4405406"/>
                  </a:cubicBezTo>
                  <a:cubicBezTo>
                    <a:pt x="1593645" y="4410100"/>
                    <a:pt x="1588950" y="4412447"/>
                    <a:pt x="1586603" y="4417142"/>
                  </a:cubicBezTo>
                  <a:cubicBezTo>
                    <a:pt x="1584256" y="4419489"/>
                    <a:pt x="1581909" y="4421836"/>
                    <a:pt x="1579562" y="4424183"/>
                  </a:cubicBezTo>
                  <a:cubicBezTo>
                    <a:pt x="1574868" y="4428877"/>
                    <a:pt x="1572521" y="4433571"/>
                    <a:pt x="1567827" y="4435918"/>
                  </a:cubicBezTo>
                  <a:cubicBezTo>
                    <a:pt x="1565480" y="4438265"/>
                    <a:pt x="1563133" y="4440612"/>
                    <a:pt x="1560786" y="4442959"/>
                  </a:cubicBezTo>
                  <a:cubicBezTo>
                    <a:pt x="1556092" y="4447653"/>
                    <a:pt x="1553745" y="4450000"/>
                    <a:pt x="1549051" y="4454694"/>
                  </a:cubicBezTo>
                  <a:cubicBezTo>
                    <a:pt x="1549051" y="4454694"/>
                    <a:pt x="1546704" y="4457041"/>
                    <a:pt x="1546704" y="4457041"/>
                  </a:cubicBezTo>
                  <a:cubicBezTo>
                    <a:pt x="1544357" y="4454694"/>
                    <a:pt x="1539662" y="4452347"/>
                    <a:pt x="1532621" y="4452347"/>
                  </a:cubicBezTo>
                  <a:cubicBezTo>
                    <a:pt x="1530274" y="4424183"/>
                    <a:pt x="1527927" y="4398365"/>
                    <a:pt x="1525580" y="4367854"/>
                  </a:cubicBezTo>
                  <a:cubicBezTo>
                    <a:pt x="1523233" y="4330301"/>
                    <a:pt x="1518539" y="4292748"/>
                    <a:pt x="1516192" y="4252848"/>
                  </a:cubicBezTo>
                  <a:cubicBezTo>
                    <a:pt x="1511498" y="4189478"/>
                    <a:pt x="1504457" y="4126108"/>
                    <a:pt x="1497416" y="4055696"/>
                  </a:cubicBezTo>
                  <a:cubicBezTo>
                    <a:pt x="1502110" y="4055696"/>
                    <a:pt x="1506804" y="4053349"/>
                    <a:pt x="1511498" y="4048655"/>
                  </a:cubicBezTo>
                  <a:cubicBezTo>
                    <a:pt x="1523233" y="4058043"/>
                    <a:pt x="1537315" y="4067431"/>
                    <a:pt x="1549051" y="4074473"/>
                  </a:cubicBezTo>
                  <a:cubicBezTo>
                    <a:pt x="1556092" y="4079167"/>
                    <a:pt x="1565480" y="4086208"/>
                    <a:pt x="1572521" y="4090902"/>
                  </a:cubicBezTo>
                  <a:cubicBezTo>
                    <a:pt x="1628850" y="4128455"/>
                    <a:pt x="1682832" y="4163660"/>
                    <a:pt x="1736814" y="4196519"/>
                  </a:cubicBezTo>
                  <a:cubicBezTo>
                    <a:pt x="1734467" y="4201213"/>
                    <a:pt x="1729773" y="4208254"/>
                    <a:pt x="1727426" y="4212948"/>
                  </a:cubicBezTo>
                  <a:cubicBezTo>
                    <a:pt x="1725079" y="4217643"/>
                    <a:pt x="1725079" y="4219990"/>
                    <a:pt x="1722732" y="4222337"/>
                  </a:cubicBezTo>
                  <a:close/>
                  <a:moveTo>
                    <a:pt x="1375369" y="4004061"/>
                  </a:moveTo>
                  <a:cubicBezTo>
                    <a:pt x="1351899" y="3997020"/>
                    <a:pt x="1326081" y="3989979"/>
                    <a:pt x="1302611" y="3982938"/>
                  </a:cubicBezTo>
                  <a:cubicBezTo>
                    <a:pt x="1290876" y="3978244"/>
                    <a:pt x="1281487" y="3975897"/>
                    <a:pt x="1269752" y="3971203"/>
                  </a:cubicBezTo>
                  <a:cubicBezTo>
                    <a:pt x="1253323" y="3966508"/>
                    <a:pt x="1236894" y="3959468"/>
                    <a:pt x="1220464" y="3954773"/>
                  </a:cubicBezTo>
                  <a:cubicBezTo>
                    <a:pt x="1222811" y="3954773"/>
                    <a:pt x="1222811" y="3954773"/>
                    <a:pt x="1225158" y="3957120"/>
                  </a:cubicBezTo>
                  <a:cubicBezTo>
                    <a:pt x="1241588" y="3961814"/>
                    <a:pt x="1255670" y="3966508"/>
                    <a:pt x="1272099" y="3968856"/>
                  </a:cubicBezTo>
                  <a:cubicBezTo>
                    <a:pt x="1283834" y="3971203"/>
                    <a:pt x="1295570" y="3973550"/>
                    <a:pt x="1307305" y="3975897"/>
                  </a:cubicBezTo>
                  <a:cubicBezTo>
                    <a:pt x="1323734" y="3980591"/>
                    <a:pt x="1342511" y="3982938"/>
                    <a:pt x="1358940" y="3987632"/>
                  </a:cubicBezTo>
                  <a:cubicBezTo>
                    <a:pt x="1370675" y="3989979"/>
                    <a:pt x="1382410" y="3992326"/>
                    <a:pt x="1394146" y="3994673"/>
                  </a:cubicBezTo>
                  <a:cubicBezTo>
                    <a:pt x="1412922" y="3997020"/>
                    <a:pt x="1431698" y="4001714"/>
                    <a:pt x="1450475" y="4004061"/>
                  </a:cubicBezTo>
                  <a:cubicBezTo>
                    <a:pt x="1462210" y="4006408"/>
                    <a:pt x="1476292" y="4006408"/>
                    <a:pt x="1488028" y="4008755"/>
                  </a:cubicBezTo>
                  <a:cubicBezTo>
                    <a:pt x="1490375" y="4008755"/>
                    <a:pt x="1495069" y="4008755"/>
                    <a:pt x="1497416" y="4011102"/>
                  </a:cubicBezTo>
                  <a:cubicBezTo>
                    <a:pt x="1497416" y="4013449"/>
                    <a:pt x="1497416" y="4015796"/>
                    <a:pt x="1497416" y="4018144"/>
                  </a:cubicBezTo>
                  <a:cubicBezTo>
                    <a:pt x="1497416" y="4018144"/>
                    <a:pt x="1497416" y="4018144"/>
                    <a:pt x="1495069" y="4018144"/>
                  </a:cubicBezTo>
                  <a:cubicBezTo>
                    <a:pt x="1485680" y="4018144"/>
                    <a:pt x="1478639" y="4025185"/>
                    <a:pt x="1476292" y="4032226"/>
                  </a:cubicBezTo>
                  <a:cubicBezTo>
                    <a:pt x="1450475" y="4025185"/>
                    <a:pt x="1422310" y="4020490"/>
                    <a:pt x="1396493" y="4011102"/>
                  </a:cubicBezTo>
                  <a:cubicBezTo>
                    <a:pt x="1389452" y="4008755"/>
                    <a:pt x="1382410" y="4006408"/>
                    <a:pt x="1375369" y="4004061"/>
                  </a:cubicBezTo>
                  <a:close/>
                  <a:moveTo>
                    <a:pt x="1154747" y="3935997"/>
                  </a:moveTo>
                  <a:cubicBezTo>
                    <a:pt x="1147706" y="3933650"/>
                    <a:pt x="1138318" y="3931303"/>
                    <a:pt x="1131276" y="3928956"/>
                  </a:cubicBezTo>
                  <a:cubicBezTo>
                    <a:pt x="1131276" y="3926609"/>
                    <a:pt x="1133623" y="3926609"/>
                    <a:pt x="1133623" y="3924262"/>
                  </a:cubicBezTo>
                  <a:cubicBezTo>
                    <a:pt x="1145359" y="3928956"/>
                    <a:pt x="1154747" y="3933650"/>
                    <a:pt x="1166482" y="3935997"/>
                  </a:cubicBezTo>
                  <a:cubicBezTo>
                    <a:pt x="1173523" y="3938344"/>
                    <a:pt x="1180564" y="3940691"/>
                    <a:pt x="1187605" y="3945385"/>
                  </a:cubicBezTo>
                  <a:cubicBezTo>
                    <a:pt x="1187605" y="3945385"/>
                    <a:pt x="1185258" y="3945385"/>
                    <a:pt x="1185258" y="3945385"/>
                  </a:cubicBezTo>
                  <a:cubicBezTo>
                    <a:pt x="1175870" y="3940691"/>
                    <a:pt x="1164135" y="3938344"/>
                    <a:pt x="1154747" y="3935997"/>
                  </a:cubicBezTo>
                  <a:close/>
                  <a:moveTo>
                    <a:pt x="1053824" y="3804562"/>
                  </a:moveTo>
                  <a:cubicBezTo>
                    <a:pt x="1053824" y="3792827"/>
                    <a:pt x="1053824" y="3781092"/>
                    <a:pt x="1051477" y="3769357"/>
                  </a:cubicBezTo>
                  <a:cubicBezTo>
                    <a:pt x="1051477" y="3755274"/>
                    <a:pt x="1051477" y="3738845"/>
                    <a:pt x="1049130" y="3722416"/>
                  </a:cubicBezTo>
                  <a:cubicBezTo>
                    <a:pt x="1049130" y="3717722"/>
                    <a:pt x="1049130" y="3710680"/>
                    <a:pt x="1049130" y="3705986"/>
                  </a:cubicBezTo>
                  <a:cubicBezTo>
                    <a:pt x="1049130" y="3705986"/>
                    <a:pt x="1051477" y="3705986"/>
                    <a:pt x="1051477" y="3705986"/>
                  </a:cubicBezTo>
                  <a:cubicBezTo>
                    <a:pt x="1051477" y="3710680"/>
                    <a:pt x="1053824" y="3715374"/>
                    <a:pt x="1053824" y="3720068"/>
                  </a:cubicBezTo>
                  <a:cubicBezTo>
                    <a:pt x="1056171" y="3729457"/>
                    <a:pt x="1058518" y="3738845"/>
                    <a:pt x="1060865" y="3750580"/>
                  </a:cubicBezTo>
                  <a:cubicBezTo>
                    <a:pt x="1063212" y="3759969"/>
                    <a:pt x="1065559" y="3771704"/>
                    <a:pt x="1067906" y="3781092"/>
                  </a:cubicBezTo>
                  <a:cubicBezTo>
                    <a:pt x="1070253" y="3790480"/>
                    <a:pt x="1072600" y="3799868"/>
                    <a:pt x="1074947" y="3806909"/>
                  </a:cubicBezTo>
                  <a:cubicBezTo>
                    <a:pt x="1077294" y="3816298"/>
                    <a:pt x="1079641" y="3823339"/>
                    <a:pt x="1081988" y="3832727"/>
                  </a:cubicBezTo>
                  <a:cubicBezTo>
                    <a:pt x="1072600" y="3830380"/>
                    <a:pt x="1063212" y="3828033"/>
                    <a:pt x="1056171" y="3823339"/>
                  </a:cubicBezTo>
                  <a:cubicBezTo>
                    <a:pt x="1053824" y="3818645"/>
                    <a:pt x="1053824" y="3811604"/>
                    <a:pt x="1053824" y="3804562"/>
                  </a:cubicBezTo>
                  <a:close/>
                  <a:moveTo>
                    <a:pt x="1093724" y="3713028"/>
                  </a:moveTo>
                  <a:cubicBezTo>
                    <a:pt x="1107806" y="3720068"/>
                    <a:pt x="1121888" y="3727110"/>
                    <a:pt x="1138318" y="3736498"/>
                  </a:cubicBezTo>
                  <a:cubicBezTo>
                    <a:pt x="1140665" y="3736498"/>
                    <a:pt x="1140665" y="3738845"/>
                    <a:pt x="1143012" y="3738845"/>
                  </a:cubicBezTo>
                  <a:cubicBezTo>
                    <a:pt x="1168829" y="3752927"/>
                    <a:pt x="1196994" y="3767009"/>
                    <a:pt x="1225158" y="3778745"/>
                  </a:cubicBezTo>
                  <a:cubicBezTo>
                    <a:pt x="1225158" y="3781092"/>
                    <a:pt x="1222811" y="3783439"/>
                    <a:pt x="1222811" y="3785786"/>
                  </a:cubicBezTo>
                  <a:cubicBezTo>
                    <a:pt x="1222811" y="3790480"/>
                    <a:pt x="1225158" y="3795174"/>
                    <a:pt x="1227505" y="3799868"/>
                  </a:cubicBezTo>
                  <a:cubicBezTo>
                    <a:pt x="1220464" y="3806909"/>
                    <a:pt x="1215770" y="3813950"/>
                    <a:pt x="1208729" y="3818645"/>
                  </a:cubicBezTo>
                  <a:cubicBezTo>
                    <a:pt x="1206382" y="3818645"/>
                    <a:pt x="1206382" y="3820992"/>
                    <a:pt x="1204035" y="3823339"/>
                  </a:cubicBezTo>
                  <a:cubicBezTo>
                    <a:pt x="1192300" y="3835074"/>
                    <a:pt x="1180564" y="3846809"/>
                    <a:pt x="1168829" y="3858544"/>
                  </a:cubicBezTo>
                  <a:cubicBezTo>
                    <a:pt x="1138318" y="3851503"/>
                    <a:pt x="1110153" y="3842115"/>
                    <a:pt x="1079641" y="3835074"/>
                  </a:cubicBezTo>
                  <a:cubicBezTo>
                    <a:pt x="1070253" y="3792827"/>
                    <a:pt x="1060865" y="3750580"/>
                    <a:pt x="1051477" y="3705986"/>
                  </a:cubicBezTo>
                  <a:cubicBezTo>
                    <a:pt x="1056171" y="3703639"/>
                    <a:pt x="1060865" y="3701292"/>
                    <a:pt x="1063212" y="3696598"/>
                  </a:cubicBezTo>
                  <a:cubicBezTo>
                    <a:pt x="1065559" y="3698945"/>
                    <a:pt x="1070253" y="3701292"/>
                    <a:pt x="1072600" y="3701292"/>
                  </a:cubicBezTo>
                  <a:cubicBezTo>
                    <a:pt x="1081988" y="3705986"/>
                    <a:pt x="1089030" y="3710680"/>
                    <a:pt x="1093724" y="3713028"/>
                  </a:cubicBezTo>
                  <a:close/>
                  <a:moveTo>
                    <a:pt x="1269752" y="3752927"/>
                  </a:moveTo>
                  <a:cubicBezTo>
                    <a:pt x="1274446" y="3745886"/>
                    <a:pt x="1281487" y="3736498"/>
                    <a:pt x="1286181" y="3729457"/>
                  </a:cubicBezTo>
                  <a:cubicBezTo>
                    <a:pt x="1288529" y="3727110"/>
                    <a:pt x="1290876" y="3722416"/>
                    <a:pt x="1293223" y="3720068"/>
                  </a:cubicBezTo>
                  <a:cubicBezTo>
                    <a:pt x="1300264" y="3710680"/>
                    <a:pt x="1307305" y="3701292"/>
                    <a:pt x="1314346" y="3691904"/>
                  </a:cubicBezTo>
                  <a:cubicBezTo>
                    <a:pt x="1316693" y="3689557"/>
                    <a:pt x="1316693" y="3687210"/>
                    <a:pt x="1319040" y="3687210"/>
                  </a:cubicBezTo>
                  <a:cubicBezTo>
                    <a:pt x="1422310" y="3536999"/>
                    <a:pt x="1523233" y="3363318"/>
                    <a:pt x="1638239" y="3156777"/>
                  </a:cubicBezTo>
                  <a:cubicBezTo>
                    <a:pt x="1640586" y="3159125"/>
                    <a:pt x="1642933" y="3159125"/>
                    <a:pt x="1647627" y="3159125"/>
                  </a:cubicBezTo>
                  <a:cubicBezTo>
                    <a:pt x="1649974" y="3159125"/>
                    <a:pt x="1652321" y="3159125"/>
                    <a:pt x="1654668" y="3156777"/>
                  </a:cubicBezTo>
                  <a:cubicBezTo>
                    <a:pt x="1661709" y="3173207"/>
                    <a:pt x="1671097" y="3191983"/>
                    <a:pt x="1678138" y="3208413"/>
                  </a:cubicBezTo>
                  <a:cubicBezTo>
                    <a:pt x="1680485" y="3213107"/>
                    <a:pt x="1682832" y="3217801"/>
                    <a:pt x="1685179" y="3222495"/>
                  </a:cubicBezTo>
                  <a:cubicBezTo>
                    <a:pt x="1694567" y="3241271"/>
                    <a:pt x="1703956" y="3260048"/>
                    <a:pt x="1710997" y="3278824"/>
                  </a:cubicBezTo>
                  <a:cubicBezTo>
                    <a:pt x="1713344" y="3285865"/>
                    <a:pt x="1718038" y="3292906"/>
                    <a:pt x="1720385" y="3299947"/>
                  </a:cubicBezTo>
                  <a:cubicBezTo>
                    <a:pt x="1729773" y="3318724"/>
                    <a:pt x="1736814" y="3335153"/>
                    <a:pt x="1746203" y="3351582"/>
                  </a:cubicBezTo>
                  <a:cubicBezTo>
                    <a:pt x="1750897" y="3358623"/>
                    <a:pt x="1753244" y="3368012"/>
                    <a:pt x="1757938" y="3375053"/>
                  </a:cubicBezTo>
                  <a:cubicBezTo>
                    <a:pt x="1769673" y="3398523"/>
                    <a:pt x="1779061" y="3419647"/>
                    <a:pt x="1790797" y="3440770"/>
                  </a:cubicBezTo>
                  <a:cubicBezTo>
                    <a:pt x="1793144" y="3443117"/>
                    <a:pt x="1793144" y="3445464"/>
                    <a:pt x="1795491" y="3447811"/>
                  </a:cubicBezTo>
                  <a:cubicBezTo>
                    <a:pt x="1807226" y="3471282"/>
                    <a:pt x="1818961" y="3494752"/>
                    <a:pt x="1830696" y="3518223"/>
                  </a:cubicBezTo>
                  <a:cubicBezTo>
                    <a:pt x="1830696" y="3518223"/>
                    <a:pt x="1830696" y="3518223"/>
                    <a:pt x="1830696" y="3518223"/>
                  </a:cubicBezTo>
                  <a:cubicBezTo>
                    <a:pt x="1842431" y="3541693"/>
                    <a:pt x="1854167" y="3565164"/>
                    <a:pt x="1865902" y="3586287"/>
                  </a:cubicBezTo>
                  <a:cubicBezTo>
                    <a:pt x="1868249" y="3590981"/>
                    <a:pt x="1870596" y="3593328"/>
                    <a:pt x="1872943" y="3598022"/>
                  </a:cubicBezTo>
                  <a:cubicBezTo>
                    <a:pt x="1882331" y="3616799"/>
                    <a:pt x="1891719" y="3635575"/>
                    <a:pt x="1901108" y="3652004"/>
                  </a:cubicBezTo>
                  <a:cubicBezTo>
                    <a:pt x="1908149" y="3663740"/>
                    <a:pt x="1915190" y="3675475"/>
                    <a:pt x="1919884" y="3687210"/>
                  </a:cubicBezTo>
                  <a:cubicBezTo>
                    <a:pt x="1922231" y="3691904"/>
                    <a:pt x="1924578" y="3694251"/>
                    <a:pt x="1926925" y="3698945"/>
                  </a:cubicBezTo>
                  <a:cubicBezTo>
                    <a:pt x="1922231" y="3701292"/>
                    <a:pt x="1917537" y="3708333"/>
                    <a:pt x="1917537" y="3715374"/>
                  </a:cubicBezTo>
                  <a:cubicBezTo>
                    <a:pt x="1917537" y="3715374"/>
                    <a:pt x="1917537" y="3717722"/>
                    <a:pt x="1917537" y="3717722"/>
                  </a:cubicBezTo>
                  <a:cubicBezTo>
                    <a:pt x="1915190" y="3717722"/>
                    <a:pt x="1910496" y="3720068"/>
                    <a:pt x="1908149" y="3720068"/>
                  </a:cubicBezTo>
                  <a:cubicBezTo>
                    <a:pt x="1891719" y="3722416"/>
                    <a:pt x="1872943" y="3727110"/>
                    <a:pt x="1856514" y="3729457"/>
                  </a:cubicBezTo>
                  <a:cubicBezTo>
                    <a:pt x="1842431" y="3731804"/>
                    <a:pt x="1826002" y="3734151"/>
                    <a:pt x="1811920" y="3736498"/>
                  </a:cubicBezTo>
                  <a:cubicBezTo>
                    <a:pt x="1800185" y="3738845"/>
                    <a:pt x="1788449" y="3741192"/>
                    <a:pt x="1779061" y="3743539"/>
                  </a:cubicBezTo>
                  <a:cubicBezTo>
                    <a:pt x="1760285" y="3745886"/>
                    <a:pt x="1743856" y="3748233"/>
                    <a:pt x="1725079" y="3752927"/>
                  </a:cubicBezTo>
                  <a:cubicBezTo>
                    <a:pt x="1718038" y="3752927"/>
                    <a:pt x="1710997" y="3755274"/>
                    <a:pt x="1703956" y="3755274"/>
                  </a:cubicBezTo>
                  <a:cubicBezTo>
                    <a:pt x="1682832" y="3757621"/>
                    <a:pt x="1664056" y="3759969"/>
                    <a:pt x="1645280" y="3762315"/>
                  </a:cubicBezTo>
                  <a:cubicBezTo>
                    <a:pt x="1640586" y="3762315"/>
                    <a:pt x="1635891" y="3764663"/>
                    <a:pt x="1628850" y="3764663"/>
                  </a:cubicBezTo>
                  <a:cubicBezTo>
                    <a:pt x="1607727" y="3767009"/>
                    <a:pt x="1586603" y="3769357"/>
                    <a:pt x="1565480" y="3771704"/>
                  </a:cubicBezTo>
                  <a:cubicBezTo>
                    <a:pt x="1560786" y="3771704"/>
                    <a:pt x="1558439" y="3771704"/>
                    <a:pt x="1553745" y="3771704"/>
                  </a:cubicBezTo>
                  <a:cubicBezTo>
                    <a:pt x="1532621" y="3774051"/>
                    <a:pt x="1511498" y="3774051"/>
                    <a:pt x="1490375" y="3776398"/>
                  </a:cubicBezTo>
                  <a:cubicBezTo>
                    <a:pt x="1488028" y="3776398"/>
                    <a:pt x="1485680" y="3776398"/>
                    <a:pt x="1483333" y="3776398"/>
                  </a:cubicBezTo>
                  <a:cubicBezTo>
                    <a:pt x="1462210" y="3778745"/>
                    <a:pt x="1441087" y="3778745"/>
                    <a:pt x="1422310" y="3778745"/>
                  </a:cubicBezTo>
                  <a:cubicBezTo>
                    <a:pt x="1419963" y="3778745"/>
                    <a:pt x="1415269" y="3778745"/>
                    <a:pt x="1412922" y="3778745"/>
                  </a:cubicBezTo>
                  <a:cubicBezTo>
                    <a:pt x="1389452" y="3778745"/>
                    <a:pt x="1365981" y="3778745"/>
                    <a:pt x="1344858" y="3778745"/>
                  </a:cubicBezTo>
                  <a:cubicBezTo>
                    <a:pt x="1328428" y="3778745"/>
                    <a:pt x="1311999" y="3778745"/>
                    <a:pt x="1295570" y="3778745"/>
                  </a:cubicBezTo>
                  <a:cubicBezTo>
                    <a:pt x="1286181" y="3778745"/>
                    <a:pt x="1276793" y="3778745"/>
                    <a:pt x="1265058" y="3778745"/>
                  </a:cubicBezTo>
                  <a:cubicBezTo>
                    <a:pt x="1265058" y="3771704"/>
                    <a:pt x="1262711" y="3767009"/>
                    <a:pt x="1258017" y="3762315"/>
                  </a:cubicBezTo>
                  <a:cubicBezTo>
                    <a:pt x="1258017" y="3759969"/>
                    <a:pt x="1260364" y="3759969"/>
                    <a:pt x="1260364" y="3757621"/>
                  </a:cubicBezTo>
                  <a:cubicBezTo>
                    <a:pt x="1262711" y="3762315"/>
                    <a:pt x="1265058" y="3757621"/>
                    <a:pt x="1269752" y="3752927"/>
                  </a:cubicBezTo>
                  <a:close/>
                  <a:moveTo>
                    <a:pt x="1816614" y="3128613"/>
                  </a:moveTo>
                  <a:cubicBezTo>
                    <a:pt x="1835390" y="3128613"/>
                    <a:pt x="1856514" y="3126266"/>
                    <a:pt x="1875290" y="3123919"/>
                  </a:cubicBezTo>
                  <a:cubicBezTo>
                    <a:pt x="1992642" y="3116878"/>
                    <a:pt x="2112342" y="3105142"/>
                    <a:pt x="2236735" y="3091060"/>
                  </a:cubicBezTo>
                  <a:cubicBezTo>
                    <a:pt x="2243776" y="3091060"/>
                    <a:pt x="2250818" y="3088713"/>
                    <a:pt x="2257859" y="3088713"/>
                  </a:cubicBezTo>
                  <a:cubicBezTo>
                    <a:pt x="2293064" y="3084019"/>
                    <a:pt x="2325923" y="3079325"/>
                    <a:pt x="2361129" y="3076978"/>
                  </a:cubicBezTo>
                  <a:cubicBezTo>
                    <a:pt x="2372864" y="3074631"/>
                    <a:pt x="2386946" y="3074631"/>
                    <a:pt x="2398681" y="3072284"/>
                  </a:cubicBezTo>
                  <a:cubicBezTo>
                    <a:pt x="2429193" y="3067590"/>
                    <a:pt x="2459705" y="3065243"/>
                    <a:pt x="2490216" y="3060549"/>
                  </a:cubicBezTo>
                  <a:cubicBezTo>
                    <a:pt x="2504299" y="3058201"/>
                    <a:pt x="2520728" y="3055855"/>
                    <a:pt x="2534810" y="3053507"/>
                  </a:cubicBezTo>
                  <a:cubicBezTo>
                    <a:pt x="2558281" y="3051160"/>
                    <a:pt x="2579404" y="3046466"/>
                    <a:pt x="2602875" y="3044119"/>
                  </a:cubicBezTo>
                  <a:cubicBezTo>
                    <a:pt x="2602875" y="3048813"/>
                    <a:pt x="2605222" y="3051160"/>
                    <a:pt x="2607569" y="3053507"/>
                  </a:cubicBezTo>
                  <a:cubicBezTo>
                    <a:pt x="2584098" y="3079325"/>
                    <a:pt x="2560628" y="3102796"/>
                    <a:pt x="2537157" y="3128613"/>
                  </a:cubicBezTo>
                  <a:cubicBezTo>
                    <a:pt x="2520728" y="3145042"/>
                    <a:pt x="2506646" y="3161472"/>
                    <a:pt x="2490216" y="3177901"/>
                  </a:cubicBezTo>
                  <a:cubicBezTo>
                    <a:pt x="2478481" y="3191983"/>
                    <a:pt x="2466746" y="3203718"/>
                    <a:pt x="2452664" y="3217801"/>
                  </a:cubicBezTo>
                  <a:cubicBezTo>
                    <a:pt x="2431540" y="3238924"/>
                    <a:pt x="2410417" y="3262394"/>
                    <a:pt x="2389293" y="3283518"/>
                  </a:cubicBezTo>
                  <a:cubicBezTo>
                    <a:pt x="2382252" y="3290559"/>
                    <a:pt x="2375211" y="3297600"/>
                    <a:pt x="2368170" y="3304641"/>
                  </a:cubicBezTo>
                  <a:cubicBezTo>
                    <a:pt x="2342352" y="3330459"/>
                    <a:pt x="2316535" y="3356276"/>
                    <a:pt x="2293064" y="3382094"/>
                  </a:cubicBezTo>
                  <a:cubicBezTo>
                    <a:pt x="2290717" y="3384441"/>
                    <a:pt x="2286023" y="3389135"/>
                    <a:pt x="2283676" y="3391482"/>
                  </a:cubicBezTo>
                  <a:cubicBezTo>
                    <a:pt x="2196835" y="3478323"/>
                    <a:pt x="2109995" y="3562816"/>
                    <a:pt x="2023154" y="3642616"/>
                  </a:cubicBezTo>
                  <a:cubicBezTo>
                    <a:pt x="2023154" y="3642616"/>
                    <a:pt x="2020807" y="3644963"/>
                    <a:pt x="2020807" y="3644963"/>
                  </a:cubicBezTo>
                  <a:cubicBezTo>
                    <a:pt x="1997336" y="3666087"/>
                    <a:pt x="1973866" y="3687210"/>
                    <a:pt x="1952743" y="3705986"/>
                  </a:cubicBezTo>
                  <a:cubicBezTo>
                    <a:pt x="1948049" y="3701292"/>
                    <a:pt x="1943355" y="3698945"/>
                    <a:pt x="1938660" y="3698945"/>
                  </a:cubicBezTo>
                  <a:cubicBezTo>
                    <a:pt x="1936313" y="3698945"/>
                    <a:pt x="1931619" y="3698945"/>
                    <a:pt x="1929272" y="3701292"/>
                  </a:cubicBezTo>
                  <a:cubicBezTo>
                    <a:pt x="1840084" y="3539346"/>
                    <a:pt x="1750897" y="3360971"/>
                    <a:pt x="1657015" y="3152083"/>
                  </a:cubicBezTo>
                  <a:cubicBezTo>
                    <a:pt x="1664056" y="3149737"/>
                    <a:pt x="1668750" y="3142695"/>
                    <a:pt x="1668750" y="3133307"/>
                  </a:cubicBezTo>
                  <a:cubicBezTo>
                    <a:pt x="1668750" y="3133307"/>
                    <a:pt x="1668750" y="3133307"/>
                    <a:pt x="1668750" y="3133307"/>
                  </a:cubicBezTo>
                  <a:cubicBezTo>
                    <a:pt x="1699262" y="3130960"/>
                    <a:pt x="1732120" y="3130960"/>
                    <a:pt x="1762632" y="3128613"/>
                  </a:cubicBezTo>
                  <a:cubicBezTo>
                    <a:pt x="1779061" y="3130960"/>
                    <a:pt x="1797838" y="3130960"/>
                    <a:pt x="1816614" y="3128613"/>
                  </a:cubicBezTo>
                  <a:close/>
                  <a:moveTo>
                    <a:pt x="2480828" y="2823497"/>
                  </a:moveTo>
                  <a:cubicBezTo>
                    <a:pt x="2478481" y="2821150"/>
                    <a:pt x="2476134" y="2816456"/>
                    <a:pt x="2473787" y="2814109"/>
                  </a:cubicBezTo>
                  <a:cubicBezTo>
                    <a:pt x="2330617" y="2591139"/>
                    <a:pt x="2192141" y="2358782"/>
                    <a:pt x="2053666" y="2119383"/>
                  </a:cubicBezTo>
                  <a:cubicBezTo>
                    <a:pt x="2056013" y="2117036"/>
                    <a:pt x="2058360" y="2114689"/>
                    <a:pt x="2060707" y="2109995"/>
                  </a:cubicBezTo>
                  <a:cubicBezTo>
                    <a:pt x="2081830" y="2119383"/>
                    <a:pt x="2100607" y="2126424"/>
                    <a:pt x="2121730" y="2135812"/>
                  </a:cubicBezTo>
                  <a:cubicBezTo>
                    <a:pt x="2199183" y="2168671"/>
                    <a:pt x="2278982" y="2201530"/>
                    <a:pt x="2356435" y="2232041"/>
                  </a:cubicBezTo>
                  <a:cubicBezTo>
                    <a:pt x="2436234" y="2264900"/>
                    <a:pt x="2518381" y="2300106"/>
                    <a:pt x="2598180" y="2332964"/>
                  </a:cubicBezTo>
                  <a:cubicBezTo>
                    <a:pt x="2605222" y="2335311"/>
                    <a:pt x="2612263" y="2340005"/>
                    <a:pt x="2621651" y="2342352"/>
                  </a:cubicBezTo>
                  <a:cubicBezTo>
                    <a:pt x="2631039" y="2347047"/>
                    <a:pt x="2642774" y="2351741"/>
                    <a:pt x="2652163" y="2354088"/>
                  </a:cubicBezTo>
                  <a:cubicBezTo>
                    <a:pt x="2670939" y="2361129"/>
                    <a:pt x="2692062" y="2370517"/>
                    <a:pt x="2710839" y="2377558"/>
                  </a:cubicBezTo>
                  <a:cubicBezTo>
                    <a:pt x="2717880" y="2379905"/>
                    <a:pt x="2724921" y="2382252"/>
                    <a:pt x="2729615" y="2384599"/>
                  </a:cubicBezTo>
                  <a:cubicBezTo>
                    <a:pt x="2753086" y="2393987"/>
                    <a:pt x="2776556" y="2403376"/>
                    <a:pt x="2800027" y="2412764"/>
                  </a:cubicBezTo>
                  <a:cubicBezTo>
                    <a:pt x="2802374" y="2412764"/>
                    <a:pt x="2804721" y="2415111"/>
                    <a:pt x="2807068" y="2415111"/>
                  </a:cubicBezTo>
                  <a:cubicBezTo>
                    <a:pt x="2889214" y="2447969"/>
                    <a:pt x="2969014" y="2478481"/>
                    <a:pt x="3051160" y="2508993"/>
                  </a:cubicBezTo>
                  <a:cubicBezTo>
                    <a:pt x="3051160" y="2511340"/>
                    <a:pt x="3048813" y="2513687"/>
                    <a:pt x="3048813" y="2516034"/>
                  </a:cubicBezTo>
                  <a:cubicBezTo>
                    <a:pt x="3048813" y="2520728"/>
                    <a:pt x="3051160" y="2527769"/>
                    <a:pt x="3055854" y="2530116"/>
                  </a:cubicBezTo>
                  <a:cubicBezTo>
                    <a:pt x="2912685" y="2692062"/>
                    <a:pt x="2771862" y="2858703"/>
                    <a:pt x="2635733" y="3020649"/>
                  </a:cubicBezTo>
                  <a:cubicBezTo>
                    <a:pt x="2633386" y="3018302"/>
                    <a:pt x="2628692" y="3015955"/>
                    <a:pt x="2623998" y="3015955"/>
                  </a:cubicBezTo>
                  <a:cubicBezTo>
                    <a:pt x="2619304" y="3015955"/>
                    <a:pt x="2616957" y="3018302"/>
                    <a:pt x="2614610" y="3018302"/>
                  </a:cubicBezTo>
                  <a:cubicBezTo>
                    <a:pt x="2593486" y="2987790"/>
                    <a:pt x="2570016" y="2954932"/>
                    <a:pt x="2548892" y="2922073"/>
                  </a:cubicBezTo>
                  <a:cubicBezTo>
                    <a:pt x="2525422" y="2891561"/>
                    <a:pt x="2504299" y="2856356"/>
                    <a:pt x="2480828" y="2823497"/>
                  </a:cubicBezTo>
                  <a:close/>
                  <a:moveTo>
                    <a:pt x="1933966" y="1703956"/>
                  </a:moveTo>
                  <a:cubicBezTo>
                    <a:pt x="1957437" y="1706303"/>
                    <a:pt x="1983254" y="1708650"/>
                    <a:pt x="2006725" y="1710997"/>
                  </a:cubicBezTo>
                  <a:cubicBezTo>
                    <a:pt x="2027848" y="1713344"/>
                    <a:pt x="2051319" y="1715691"/>
                    <a:pt x="2072442" y="1718038"/>
                  </a:cubicBezTo>
                  <a:cubicBezTo>
                    <a:pt x="2119383" y="1722732"/>
                    <a:pt x="2166324" y="1729773"/>
                    <a:pt x="2215612" y="1734467"/>
                  </a:cubicBezTo>
                  <a:cubicBezTo>
                    <a:pt x="2222653" y="1734467"/>
                    <a:pt x="2229694" y="1736814"/>
                    <a:pt x="2236735" y="1736814"/>
                  </a:cubicBezTo>
                  <a:cubicBezTo>
                    <a:pt x="2276635" y="1741508"/>
                    <a:pt x="2318882" y="1748550"/>
                    <a:pt x="2361129" y="1753244"/>
                  </a:cubicBezTo>
                  <a:cubicBezTo>
                    <a:pt x="2377558" y="1755591"/>
                    <a:pt x="2391640" y="1757938"/>
                    <a:pt x="2408070" y="1760285"/>
                  </a:cubicBezTo>
                  <a:cubicBezTo>
                    <a:pt x="2440928" y="1764979"/>
                    <a:pt x="2476134" y="1769673"/>
                    <a:pt x="2511340" y="1776714"/>
                  </a:cubicBezTo>
                  <a:cubicBezTo>
                    <a:pt x="2527769" y="1779061"/>
                    <a:pt x="2546545" y="1783755"/>
                    <a:pt x="2562975" y="1786102"/>
                  </a:cubicBezTo>
                  <a:cubicBezTo>
                    <a:pt x="2595833" y="1790796"/>
                    <a:pt x="2628692" y="1797838"/>
                    <a:pt x="2663898" y="1802532"/>
                  </a:cubicBezTo>
                  <a:cubicBezTo>
                    <a:pt x="2682674" y="1804879"/>
                    <a:pt x="2701450" y="1809573"/>
                    <a:pt x="2720227" y="1811920"/>
                  </a:cubicBezTo>
                  <a:cubicBezTo>
                    <a:pt x="2753086" y="1818961"/>
                    <a:pt x="2785944" y="1823655"/>
                    <a:pt x="2821150" y="1830696"/>
                  </a:cubicBezTo>
                  <a:cubicBezTo>
                    <a:pt x="2837579" y="1833043"/>
                    <a:pt x="2856355" y="1837737"/>
                    <a:pt x="2875132" y="1842432"/>
                  </a:cubicBezTo>
                  <a:cubicBezTo>
                    <a:pt x="2905644" y="1849473"/>
                    <a:pt x="2933808" y="1854167"/>
                    <a:pt x="2964320" y="1861208"/>
                  </a:cubicBezTo>
                  <a:cubicBezTo>
                    <a:pt x="2964320" y="1861208"/>
                    <a:pt x="2964320" y="1863555"/>
                    <a:pt x="2964320" y="1863555"/>
                  </a:cubicBezTo>
                  <a:cubicBezTo>
                    <a:pt x="2964320" y="1863555"/>
                    <a:pt x="2964320" y="1865902"/>
                    <a:pt x="2964320" y="1865902"/>
                  </a:cubicBezTo>
                  <a:cubicBezTo>
                    <a:pt x="2961973" y="1865902"/>
                    <a:pt x="2959626" y="1865902"/>
                    <a:pt x="2957279" y="1868249"/>
                  </a:cubicBezTo>
                  <a:cubicBezTo>
                    <a:pt x="2947890" y="1870596"/>
                    <a:pt x="2938502" y="1870596"/>
                    <a:pt x="2931461" y="1872943"/>
                  </a:cubicBezTo>
                  <a:cubicBezTo>
                    <a:pt x="2924420" y="1875290"/>
                    <a:pt x="2915032" y="1875290"/>
                    <a:pt x="2905644" y="1877637"/>
                  </a:cubicBezTo>
                  <a:cubicBezTo>
                    <a:pt x="2896255" y="1879984"/>
                    <a:pt x="2886867" y="1882331"/>
                    <a:pt x="2877479" y="1882331"/>
                  </a:cubicBezTo>
                  <a:cubicBezTo>
                    <a:pt x="2870438" y="1884678"/>
                    <a:pt x="2861050" y="1884678"/>
                    <a:pt x="2854008" y="1887025"/>
                  </a:cubicBezTo>
                  <a:cubicBezTo>
                    <a:pt x="2844620" y="1889372"/>
                    <a:pt x="2835232" y="1891719"/>
                    <a:pt x="2825844" y="1894066"/>
                  </a:cubicBezTo>
                  <a:cubicBezTo>
                    <a:pt x="2818803" y="1896413"/>
                    <a:pt x="2809415" y="1896413"/>
                    <a:pt x="2802374" y="1898761"/>
                  </a:cubicBezTo>
                  <a:cubicBezTo>
                    <a:pt x="2792985" y="1901108"/>
                    <a:pt x="2783597" y="1903455"/>
                    <a:pt x="2771862" y="1905802"/>
                  </a:cubicBezTo>
                  <a:cubicBezTo>
                    <a:pt x="2764821" y="1908149"/>
                    <a:pt x="2755433" y="1910496"/>
                    <a:pt x="2748391" y="1910496"/>
                  </a:cubicBezTo>
                  <a:cubicBezTo>
                    <a:pt x="2739003" y="1912843"/>
                    <a:pt x="2727268" y="1915190"/>
                    <a:pt x="2717880" y="1917537"/>
                  </a:cubicBezTo>
                  <a:cubicBezTo>
                    <a:pt x="2710839" y="1919884"/>
                    <a:pt x="2701450" y="1922231"/>
                    <a:pt x="2692062" y="1922231"/>
                  </a:cubicBezTo>
                  <a:cubicBezTo>
                    <a:pt x="2682674" y="1924578"/>
                    <a:pt x="2670939" y="1926925"/>
                    <a:pt x="2661551" y="1929272"/>
                  </a:cubicBezTo>
                  <a:cubicBezTo>
                    <a:pt x="2652163" y="1931619"/>
                    <a:pt x="2642774" y="1933966"/>
                    <a:pt x="2633386" y="1936313"/>
                  </a:cubicBezTo>
                  <a:cubicBezTo>
                    <a:pt x="2623998" y="1938660"/>
                    <a:pt x="2614610" y="1941007"/>
                    <a:pt x="2605222" y="1943354"/>
                  </a:cubicBezTo>
                  <a:cubicBezTo>
                    <a:pt x="2595833" y="1945702"/>
                    <a:pt x="2586445" y="1948049"/>
                    <a:pt x="2574710" y="1950396"/>
                  </a:cubicBezTo>
                  <a:cubicBezTo>
                    <a:pt x="2565322" y="1952743"/>
                    <a:pt x="2555934" y="1955090"/>
                    <a:pt x="2546545" y="1957437"/>
                  </a:cubicBezTo>
                  <a:cubicBezTo>
                    <a:pt x="2534810" y="1959784"/>
                    <a:pt x="2525422" y="1962131"/>
                    <a:pt x="2513687" y="1966825"/>
                  </a:cubicBezTo>
                  <a:cubicBezTo>
                    <a:pt x="2504299" y="1969172"/>
                    <a:pt x="2497258" y="1971519"/>
                    <a:pt x="2487869" y="1973866"/>
                  </a:cubicBezTo>
                  <a:cubicBezTo>
                    <a:pt x="2476134" y="1976213"/>
                    <a:pt x="2464399" y="1980907"/>
                    <a:pt x="2452664" y="1983254"/>
                  </a:cubicBezTo>
                  <a:cubicBezTo>
                    <a:pt x="2445622" y="1985601"/>
                    <a:pt x="2438581" y="1987948"/>
                    <a:pt x="2429193" y="1990295"/>
                  </a:cubicBezTo>
                  <a:cubicBezTo>
                    <a:pt x="2412764" y="1994990"/>
                    <a:pt x="2396334" y="1999684"/>
                    <a:pt x="2379905" y="2004378"/>
                  </a:cubicBezTo>
                  <a:cubicBezTo>
                    <a:pt x="2375211" y="2004378"/>
                    <a:pt x="2372864" y="2006725"/>
                    <a:pt x="2368170" y="2006725"/>
                  </a:cubicBezTo>
                  <a:cubicBezTo>
                    <a:pt x="2351741" y="2011419"/>
                    <a:pt x="2332964" y="2016113"/>
                    <a:pt x="2314188" y="2020807"/>
                  </a:cubicBezTo>
                  <a:cubicBezTo>
                    <a:pt x="2311841" y="2020807"/>
                    <a:pt x="2309494" y="2023154"/>
                    <a:pt x="2304800" y="2023154"/>
                  </a:cubicBezTo>
                  <a:cubicBezTo>
                    <a:pt x="2227347" y="2044277"/>
                    <a:pt x="2147548" y="2067748"/>
                    <a:pt x="2063054" y="2093565"/>
                  </a:cubicBezTo>
                  <a:cubicBezTo>
                    <a:pt x="2060707" y="2086524"/>
                    <a:pt x="2053666" y="2079483"/>
                    <a:pt x="2044277" y="2079483"/>
                  </a:cubicBezTo>
                  <a:cubicBezTo>
                    <a:pt x="2041930" y="2079483"/>
                    <a:pt x="2037236" y="2079483"/>
                    <a:pt x="2034889" y="2081830"/>
                  </a:cubicBezTo>
                  <a:cubicBezTo>
                    <a:pt x="2032542" y="2079483"/>
                    <a:pt x="2030195" y="2074789"/>
                    <a:pt x="2030195" y="2072442"/>
                  </a:cubicBezTo>
                  <a:cubicBezTo>
                    <a:pt x="2020807" y="2058360"/>
                    <a:pt x="2013766" y="2044277"/>
                    <a:pt x="2004378" y="2030195"/>
                  </a:cubicBezTo>
                  <a:cubicBezTo>
                    <a:pt x="1936313" y="1917537"/>
                    <a:pt x="1872943" y="1811920"/>
                    <a:pt x="1807226" y="1706303"/>
                  </a:cubicBezTo>
                  <a:cubicBezTo>
                    <a:pt x="1811920" y="1703956"/>
                    <a:pt x="1814267" y="1699262"/>
                    <a:pt x="1816614" y="1692221"/>
                  </a:cubicBezTo>
                  <a:cubicBezTo>
                    <a:pt x="1828349" y="1692221"/>
                    <a:pt x="1840084" y="1694568"/>
                    <a:pt x="1849473" y="1694568"/>
                  </a:cubicBezTo>
                  <a:cubicBezTo>
                    <a:pt x="1877637" y="1699262"/>
                    <a:pt x="1905802" y="1701609"/>
                    <a:pt x="1933966" y="1703956"/>
                  </a:cubicBezTo>
                  <a:close/>
                  <a:moveTo>
                    <a:pt x="1403534" y="2236735"/>
                  </a:moveTo>
                  <a:cubicBezTo>
                    <a:pt x="1403534" y="2232041"/>
                    <a:pt x="1401187" y="2229694"/>
                    <a:pt x="1396493" y="2227347"/>
                  </a:cubicBezTo>
                  <a:cubicBezTo>
                    <a:pt x="1516192" y="2060707"/>
                    <a:pt x="1645280" y="1884678"/>
                    <a:pt x="1783755" y="1708650"/>
                  </a:cubicBezTo>
                  <a:cubicBezTo>
                    <a:pt x="1786102" y="1710997"/>
                    <a:pt x="1790797" y="1713344"/>
                    <a:pt x="1795491" y="1713344"/>
                  </a:cubicBezTo>
                  <a:cubicBezTo>
                    <a:pt x="1800185" y="1713344"/>
                    <a:pt x="1802532" y="1713344"/>
                    <a:pt x="1804879" y="1710997"/>
                  </a:cubicBezTo>
                  <a:cubicBezTo>
                    <a:pt x="1828349" y="1748550"/>
                    <a:pt x="1851820" y="1788449"/>
                    <a:pt x="1875290" y="1826002"/>
                  </a:cubicBezTo>
                  <a:cubicBezTo>
                    <a:pt x="1917537" y="1894066"/>
                    <a:pt x="1957437" y="1962131"/>
                    <a:pt x="2002031" y="2034889"/>
                  </a:cubicBezTo>
                  <a:cubicBezTo>
                    <a:pt x="2011419" y="2051319"/>
                    <a:pt x="2023154" y="2070095"/>
                    <a:pt x="2032542" y="2086524"/>
                  </a:cubicBezTo>
                  <a:cubicBezTo>
                    <a:pt x="2027848" y="2091218"/>
                    <a:pt x="2023154" y="2095912"/>
                    <a:pt x="2023154" y="2102954"/>
                  </a:cubicBezTo>
                  <a:cubicBezTo>
                    <a:pt x="2023154" y="2102954"/>
                    <a:pt x="2023154" y="2105301"/>
                    <a:pt x="2023154" y="2105301"/>
                  </a:cubicBezTo>
                  <a:cubicBezTo>
                    <a:pt x="1973866" y="2114689"/>
                    <a:pt x="1924578" y="2124077"/>
                    <a:pt x="1872943" y="2135812"/>
                  </a:cubicBezTo>
                  <a:cubicBezTo>
                    <a:pt x="1732120" y="2163977"/>
                    <a:pt x="1577215" y="2196836"/>
                    <a:pt x="1403534" y="2236735"/>
                  </a:cubicBezTo>
                  <a:close/>
                  <a:moveTo>
                    <a:pt x="2631039" y="3130960"/>
                  </a:moveTo>
                  <a:cubicBezTo>
                    <a:pt x="2633386" y="3159125"/>
                    <a:pt x="2635733" y="3189636"/>
                    <a:pt x="2638080" y="3217801"/>
                  </a:cubicBezTo>
                  <a:cubicBezTo>
                    <a:pt x="2638080" y="3217801"/>
                    <a:pt x="2638080" y="3220148"/>
                    <a:pt x="2638080" y="3220148"/>
                  </a:cubicBezTo>
                  <a:cubicBezTo>
                    <a:pt x="2663898" y="3518223"/>
                    <a:pt x="2694409" y="3774051"/>
                    <a:pt x="2734309" y="3999367"/>
                  </a:cubicBezTo>
                  <a:cubicBezTo>
                    <a:pt x="2734309" y="4006408"/>
                    <a:pt x="2736656" y="4013449"/>
                    <a:pt x="2736656" y="4018144"/>
                  </a:cubicBezTo>
                  <a:cubicBezTo>
                    <a:pt x="2739003" y="4034573"/>
                    <a:pt x="2741350" y="4048655"/>
                    <a:pt x="2746044" y="4065085"/>
                  </a:cubicBezTo>
                  <a:cubicBezTo>
                    <a:pt x="2748391" y="4076820"/>
                    <a:pt x="2750738" y="4088555"/>
                    <a:pt x="2753086" y="4100290"/>
                  </a:cubicBezTo>
                  <a:cubicBezTo>
                    <a:pt x="2755433" y="4109678"/>
                    <a:pt x="2757780" y="4119066"/>
                    <a:pt x="2757780" y="4128455"/>
                  </a:cubicBezTo>
                  <a:cubicBezTo>
                    <a:pt x="2760127" y="4144884"/>
                    <a:pt x="2764821" y="4161313"/>
                    <a:pt x="2767168" y="4177743"/>
                  </a:cubicBezTo>
                  <a:cubicBezTo>
                    <a:pt x="2767168" y="4180090"/>
                    <a:pt x="2769515" y="4184784"/>
                    <a:pt x="2769515" y="4187131"/>
                  </a:cubicBezTo>
                  <a:cubicBezTo>
                    <a:pt x="2720227" y="4184784"/>
                    <a:pt x="2668592" y="4182437"/>
                    <a:pt x="2619304" y="4180090"/>
                  </a:cubicBezTo>
                  <a:cubicBezTo>
                    <a:pt x="2619304" y="4180090"/>
                    <a:pt x="2616957" y="4180090"/>
                    <a:pt x="2616957" y="4180090"/>
                  </a:cubicBezTo>
                  <a:cubicBezTo>
                    <a:pt x="2605222" y="4173049"/>
                    <a:pt x="2593486" y="4168354"/>
                    <a:pt x="2579404" y="4161313"/>
                  </a:cubicBezTo>
                  <a:cubicBezTo>
                    <a:pt x="2574710" y="4158966"/>
                    <a:pt x="2570016" y="4156619"/>
                    <a:pt x="2567669" y="4154272"/>
                  </a:cubicBezTo>
                  <a:cubicBezTo>
                    <a:pt x="2555934" y="4147231"/>
                    <a:pt x="2541851" y="4140190"/>
                    <a:pt x="2530116" y="4133149"/>
                  </a:cubicBezTo>
                  <a:cubicBezTo>
                    <a:pt x="2525422" y="4130802"/>
                    <a:pt x="2520728" y="4128455"/>
                    <a:pt x="2516034" y="4126108"/>
                  </a:cubicBezTo>
                  <a:cubicBezTo>
                    <a:pt x="2504299" y="4119066"/>
                    <a:pt x="2490216" y="4112026"/>
                    <a:pt x="2478481" y="4104984"/>
                  </a:cubicBezTo>
                  <a:cubicBezTo>
                    <a:pt x="2473787" y="4102637"/>
                    <a:pt x="2469093" y="4100290"/>
                    <a:pt x="2464399" y="4095596"/>
                  </a:cubicBezTo>
                  <a:cubicBezTo>
                    <a:pt x="2452664" y="4088555"/>
                    <a:pt x="2438581" y="4081514"/>
                    <a:pt x="2426846" y="4074473"/>
                  </a:cubicBezTo>
                  <a:cubicBezTo>
                    <a:pt x="2422152" y="4072125"/>
                    <a:pt x="2417458" y="4069779"/>
                    <a:pt x="2415111" y="4067431"/>
                  </a:cubicBezTo>
                  <a:cubicBezTo>
                    <a:pt x="2401029" y="4060390"/>
                    <a:pt x="2389293" y="4051002"/>
                    <a:pt x="2375211" y="4043961"/>
                  </a:cubicBezTo>
                  <a:cubicBezTo>
                    <a:pt x="2368170" y="4039267"/>
                    <a:pt x="2361129" y="4034573"/>
                    <a:pt x="2354088" y="4029879"/>
                  </a:cubicBezTo>
                  <a:cubicBezTo>
                    <a:pt x="2342352" y="4022838"/>
                    <a:pt x="2332964" y="4015796"/>
                    <a:pt x="2321229" y="4008755"/>
                  </a:cubicBezTo>
                  <a:cubicBezTo>
                    <a:pt x="2309494" y="4001714"/>
                    <a:pt x="2300106" y="3994673"/>
                    <a:pt x="2288370" y="3987632"/>
                  </a:cubicBezTo>
                  <a:cubicBezTo>
                    <a:pt x="2281329" y="3982938"/>
                    <a:pt x="2274288" y="3978244"/>
                    <a:pt x="2267247" y="3973550"/>
                  </a:cubicBezTo>
                  <a:cubicBezTo>
                    <a:pt x="2232041" y="3950079"/>
                    <a:pt x="2196835" y="3924262"/>
                    <a:pt x="2159283" y="3896097"/>
                  </a:cubicBezTo>
                  <a:cubicBezTo>
                    <a:pt x="2159283" y="3896097"/>
                    <a:pt x="2159283" y="3896097"/>
                    <a:pt x="2159283" y="3896097"/>
                  </a:cubicBezTo>
                  <a:cubicBezTo>
                    <a:pt x="2091218" y="3846809"/>
                    <a:pt x="2023154" y="3792827"/>
                    <a:pt x="1955090" y="3734151"/>
                  </a:cubicBezTo>
                  <a:cubicBezTo>
                    <a:pt x="1957437" y="3731804"/>
                    <a:pt x="1959784" y="3727110"/>
                    <a:pt x="1959784" y="3722416"/>
                  </a:cubicBezTo>
                  <a:cubicBezTo>
                    <a:pt x="1959784" y="3717722"/>
                    <a:pt x="1957437" y="3713028"/>
                    <a:pt x="1955090" y="3710680"/>
                  </a:cubicBezTo>
                  <a:cubicBezTo>
                    <a:pt x="1966825" y="3698945"/>
                    <a:pt x="1978560" y="3689557"/>
                    <a:pt x="1992642" y="3677822"/>
                  </a:cubicBezTo>
                  <a:cubicBezTo>
                    <a:pt x="2004378" y="3666087"/>
                    <a:pt x="2016113" y="3656698"/>
                    <a:pt x="2027848" y="3644963"/>
                  </a:cubicBezTo>
                  <a:cubicBezTo>
                    <a:pt x="2046624" y="3628534"/>
                    <a:pt x="2065401" y="3609757"/>
                    <a:pt x="2084177" y="3593328"/>
                  </a:cubicBezTo>
                  <a:cubicBezTo>
                    <a:pt x="2093565" y="3583940"/>
                    <a:pt x="2105301" y="3574552"/>
                    <a:pt x="2114689" y="3565164"/>
                  </a:cubicBezTo>
                  <a:cubicBezTo>
                    <a:pt x="2173365" y="3511182"/>
                    <a:pt x="2229694" y="3452505"/>
                    <a:pt x="2288370" y="3396176"/>
                  </a:cubicBezTo>
                  <a:cubicBezTo>
                    <a:pt x="2297759" y="3386788"/>
                    <a:pt x="2309494" y="3375053"/>
                    <a:pt x="2318882" y="3365665"/>
                  </a:cubicBezTo>
                  <a:cubicBezTo>
                    <a:pt x="2337658" y="3346888"/>
                    <a:pt x="2356435" y="3328112"/>
                    <a:pt x="2372864" y="3309335"/>
                  </a:cubicBezTo>
                  <a:cubicBezTo>
                    <a:pt x="2386946" y="3295253"/>
                    <a:pt x="2401029" y="3281171"/>
                    <a:pt x="2415111" y="3267089"/>
                  </a:cubicBezTo>
                  <a:cubicBezTo>
                    <a:pt x="2429193" y="3253006"/>
                    <a:pt x="2445622" y="3236577"/>
                    <a:pt x="2459705" y="3222495"/>
                  </a:cubicBezTo>
                  <a:cubicBezTo>
                    <a:pt x="2473787" y="3208413"/>
                    <a:pt x="2487869" y="3191983"/>
                    <a:pt x="2501952" y="3177901"/>
                  </a:cubicBezTo>
                  <a:cubicBezTo>
                    <a:pt x="2516034" y="3163819"/>
                    <a:pt x="2530116" y="3147389"/>
                    <a:pt x="2544198" y="3133307"/>
                  </a:cubicBezTo>
                  <a:cubicBezTo>
                    <a:pt x="2558281" y="3119225"/>
                    <a:pt x="2572363" y="3105142"/>
                    <a:pt x="2586445" y="3088713"/>
                  </a:cubicBezTo>
                  <a:cubicBezTo>
                    <a:pt x="2595833" y="3079325"/>
                    <a:pt x="2605222" y="3067590"/>
                    <a:pt x="2614610" y="3058201"/>
                  </a:cubicBezTo>
                  <a:cubicBezTo>
                    <a:pt x="2619304" y="3060549"/>
                    <a:pt x="2621651" y="3062896"/>
                    <a:pt x="2628692" y="3062896"/>
                  </a:cubicBezTo>
                  <a:cubicBezTo>
                    <a:pt x="2628692" y="3062896"/>
                    <a:pt x="2628692" y="3062896"/>
                    <a:pt x="2628692" y="3062896"/>
                  </a:cubicBezTo>
                  <a:cubicBezTo>
                    <a:pt x="2631039" y="3079325"/>
                    <a:pt x="2631039" y="3093407"/>
                    <a:pt x="2633386" y="3109836"/>
                  </a:cubicBezTo>
                  <a:cubicBezTo>
                    <a:pt x="2628692" y="3112184"/>
                    <a:pt x="2628692" y="3121572"/>
                    <a:pt x="2631039" y="3130960"/>
                  </a:cubicBezTo>
                  <a:close/>
                  <a:moveTo>
                    <a:pt x="2724921" y="4248154"/>
                  </a:moveTo>
                  <a:cubicBezTo>
                    <a:pt x="2713186" y="4248154"/>
                    <a:pt x="2701450" y="4245807"/>
                    <a:pt x="2689715" y="4245807"/>
                  </a:cubicBezTo>
                  <a:cubicBezTo>
                    <a:pt x="2682674" y="4245807"/>
                    <a:pt x="2673286" y="4243460"/>
                    <a:pt x="2666245" y="4243460"/>
                  </a:cubicBezTo>
                  <a:cubicBezTo>
                    <a:pt x="2654510" y="4241113"/>
                    <a:pt x="2642774" y="4241113"/>
                    <a:pt x="2631039" y="4238766"/>
                  </a:cubicBezTo>
                  <a:cubicBezTo>
                    <a:pt x="2623998" y="4238766"/>
                    <a:pt x="2614610" y="4236419"/>
                    <a:pt x="2607569" y="4236419"/>
                  </a:cubicBezTo>
                  <a:cubicBezTo>
                    <a:pt x="2595833" y="4234072"/>
                    <a:pt x="2584098" y="4234072"/>
                    <a:pt x="2572363" y="4231725"/>
                  </a:cubicBezTo>
                  <a:cubicBezTo>
                    <a:pt x="2565322" y="4231725"/>
                    <a:pt x="2558281" y="4229378"/>
                    <a:pt x="2548892" y="4229378"/>
                  </a:cubicBezTo>
                  <a:cubicBezTo>
                    <a:pt x="2537157" y="4227031"/>
                    <a:pt x="2525422" y="4224684"/>
                    <a:pt x="2511340" y="4224684"/>
                  </a:cubicBezTo>
                  <a:cubicBezTo>
                    <a:pt x="2504299" y="4224684"/>
                    <a:pt x="2497258" y="4222337"/>
                    <a:pt x="2490216" y="4222337"/>
                  </a:cubicBezTo>
                  <a:cubicBezTo>
                    <a:pt x="2478481" y="4219990"/>
                    <a:pt x="2464399" y="4217643"/>
                    <a:pt x="2452664" y="4215296"/>
                  </a:cubicBezTo>
                  <a:cubicBezTo>
                    <a:pt x="2445622" y="4212948"/>
                    <a:pt x="2438581" y="4212948"/>
                    <a:pt x="2431540" y="4210602"/>
                  </a:cubicBezTo>
                  <a:cubicBezTo>
                    <a:pt x="2419805" y="4208254"/>
                    <a:pt x="2405723" y="4205908"/>
                    <a:pt x="2393987" y="4203560"/>
                  </a:cubicBezTo>
                  <a:cubicBezTo>
                    <a:pt x="2386946" y="4201213"/>
                    <a:pt x="2379905" y="4201213"/>
                    <a:pt x="2372864" y="4198866"/>
                  </a:cubicBezTo>
                  <a:cubicBezTo>
                    <a:pt x="2361129" y="4196519"/>
                    <a:pt x="2347047" y="4194172"/>
                    <a:pt x="2335311" y="4189478"/>
                  </a:cubicBezTo>
                  <a:cubicBezTo>
                    <a:pt x="2328270" y="4187131"/>
                    <a:pt x="2321229" y="4187131"/>
                    <a:pt x="2314188" y="4184784"/>
                  </a:cubicBezTo>
                  <a:cubicBezTo>
                    <a:pt x="2300106" y="4182437"/>
                    <a:pt x="2288370" y="4177743"/>
                    <a:pt x="2274288" y="4175396"/>
                  </a:cubicBezTo>
                  <a:cubicBezTo>
                    <a:pt x="2267247" y="4173049"/>
                    <a:pt x="2260206" y="4173049"/>
                    <a:pt x="2253165" y="4170702"/>
                  </a:cubicBezTo>
                  <a:cubicBezTo>
                    <a:pt x="2239082" y="4168354"/>
                    <a:pt x="2227347" y="4163660"/>
                    <a:pt x="2213265" y="4161313"/>
                  </a:cubicBezTo>
                  <a:cubicBezTo>
                    <a:pt x="2206224" y="4158966"/>
                    <a:pt x="2199183" y="4158966"/>
                    <a:pt x="2192141" y="4156619"/>
                  </a:cubicBezTo>
                  <a:cubicBezTo>
                    <a:pt x="2178059" y="4151925"/>
                    <a:pt x="2166324" y="4149578"/>
                    <a:pt x="2152242" y="4144884"/>
                  </a:cubicBezTo>
                  <a:cubicBezTo>
                    <a:pt x="2145201" y="4142537"/>
                    <a:pt x="2138159" y="4140190"/>
                    <a:pt x="2131118" y="4140190"/>
                  </a:cubicBezTo>
                  <a:cubicBezTo>
                    <a:pt x="2117036" y="4135496"/>
                    <a:pt x="2105301" y="4133149"/>
                    <a:pt x="2091218" y="4128455"/>
                  </a:cubicBezTo>
                  <a:cubicBezTo>
                    <a:pt x="2084177" y="4126108"/>
                    <a:pt x="2077136" y="4123761"/>
                    <a:pt x="2070095" y="4121414"/>
                  </a:cubicBezTo>
                  <a:cubicBezTo>
                    <a:pt x="2056013" y="4116720"/>
                    <a:pt x="2044277" y="4112026"/>
                    <a:pt x="2030195" y="4107331"/>
                  </a:cubicBezTo>
                  <a:cubicBezTo>
                    <a:pt x="2023154" y="4104984"/>
                    <a:pt x="2016113" y="4102637"/>
                    <a:pt x="2009072" y="4100290"/>
                  </a:cubicBezTo>
                  <a:cubicBezTo>
                    <a:pt x="1990295" y="4093249"/>
                    <a:pt x="1971519" y="4086208"/>
                    <a:pt x="1950396" y="4081514"/>
                  </a:cubicBezTo>
                  <a:cubicBezTo>
                    <a:pt x="1950396" y="4081514"/>
                    <a:pt x="1948049" y="4081514"/>
                    <a:pt x="1948049" y="4081514"/>
                  </a:cubicBezTo>
                  <a:cubicBezTo>
                    <a:pt x="1926925" y="4074473"/>
                    <a:pt x="1908149" y="4067431"/>
                    <a:pt x="1887025" y="4060390"/>
                  </a:cubicBezTo>
                  <a:cubicBezTo>
                    <a:pt x="1879984" y="4058043"/>
                    <a:pt x="1872943" y="4055696"/>
                    <a:pt x="1865902" y="4051002"/>
                  </a:cubicBezTo>
                  <a:cubicBezTo>
                    <a:pt x="1858861" y="4048655"/>
                    <a:pt x="1851820" y="4046308"/>
                    <a:pt x="1844778" y="4043961"/>
                  </a:cubicBezTo>
                  <a:cubicBezTo>
                    <a:pt x="1844778" y="4041614"/>
                    <a:pt x="1844778" y="4041614"/>
                    <a:pt x="1844778" y="4039267"/>
                  </a:cubicBezTo>
                  <a:cubicBezTo>
                    <a:pt x="2100607" y="4116720"/>
                    <a:pt x="2358782" y="4163660"/>
                    <a:pt x="2614610" y="4184784"/>
                  </a:cubicBezTo>
                  <a:cubicBezTo>
                    <a:pt x="2619304" y="4187131"/>
                    <a:pt x="2621651" y="4189478"/>
                    <a:pt x="2626345" y="4189478"/>
                  </a:cubicBezTo>
                  <a:cubicBezTo>
                    <a:pt x="2633386" y="4191825"/>
                    <a:pt x="2640427" y="4196519"/>
                    <a:pt x="2647469" y="4198866"/>
                  </a:cubicBezTo>
                  <a:cubicBezTo>
                    <a:pt x="2656857" y="4203560"/>
                    <a:pt x="2666245" y="4208254"/>
                    <a:pt x="2675633" y="4212948"/>
                  </a:cubicBezTo>
                  <a:cubicBezTo>
                    <a:pt x="2682674" y="4215296"/>
                    <a:pt x="2692062" y="4219990"/>
                    <a:pt x="2699103" y="4222337"/>
                  </a:cubicBezTo>
                  <a:cubicBezTo>
                    <a:pt x="2708492" y="4227031"/>
                    <a:pt x="2717880" y="4229378"/>
                    <a:pt x="2727268" y="4234072"/>
                  </a:cubicBezTo>
                  <a:cubicBezTo>
                    <a:pt x="2734309" y="4236419"/>
                    <a:pt x="2743697" y="4241113"/>
                    <a:pt x="2750738" y="4243460"/>
                  </a:cubicBezTo>
                  <a:cubicBezTo>
                    <a:pt x="2753086" y="4245807"/>
                    <a:pt x="2757780" y="4245807"/>
                    <a:pt x="2760127" y="4248154"/>
                  </a:cubicBezTo>
                  <a:cubicBezTo>
                    <a:pt x="2760127" y="4250501"/>
                    <a:pt x="2760127" y="4250501"/>
                    <a:pt x="2760127" y="4252848"/>
                  </a:cubicBezTo>
                  <a:cubicBezTo>
                    <a:pt x="2755433" y="4252848"/>
                    <a:pt x="2750738" y="4252848"/>
                    <a:pt x="2743697" y="4252848"/>
                  </a:cubicBezTo>
                  <a:cubicBezTo>
                    <a:pt x="2739003" y="4248154"/>
                    <a:pt x="2731962" y="4248154"/>
                    <a:pt x="2724921" y="4248154"/>
                  </a:cubicBezTo>
                  <a:close/>
                  <a:moveTo>
                    <a:pt x="1729773" y="4029879"/>
                  </a:moveTo>
                  <a:cubicBezTo>
                    <a:pt x="1710997" y="4029879"/>
                    <a:pt x="1692220" y="4027532"/>
                    <a:pt x="1673444" y="4025185"/>
                  </a:cubicBezTo>
                  <a:cubicBezTo>
                    <a:pt x="1666403" y="4025185"/>
                    <a:pt x="1657015" y="4025185"/>
                    <a:pt x="1649974" y="4022838"/>
                  </a:cubicBezTo>
                  <a:cubicBezTo>
                    <a:pt x="1645280" y="4020490"/>
                    <a:pt x="1642933" y="4018144"/>
                    <a:pt x="1638239" y="4013449"/>
                  </a:cubicBezTo>
                  <a:cubicBezTo>
                    <a:pt x="1628850" y="4006408"/>
                    <a:pt x="1619462" y="3999367"/>
                    <a:pt x="1610074" y="3992326"/>
                  </a:cubicBezTo>
                  <a:cubicBezTo>
                    <a:pt x="1598339" y="3982938"/>
                    <a:pt x="1586603" y="3973550"/>
                    <a:pt x="1574868" y="3964162"/>
                  </a:cubicBezTo>
                  <a:cubicBezTo>
                    <a:pt x="1565480" y="3957120"/>
                    <a:pt x="1556092" y="3947732"/>
                    <a:pt x="1544357" y="3940691"/>
                  </a:cubicBezTo>
                  <a:cubicBezTo>
                    <a:pt x="1537315" y="3935997"/>
                    <a:pt x="1530274" y="3928956"/>
                    <a:pt x="1523233" y="3924262"/>
                  </a:cubicBezTo>
                  <a:cubicBezTo>
                    <a:pt x="1523233" y="3924262"/>
                    <a:pt x="1523233" y="3921915"/>
                    <a:pt x="1525580" y="3921915"/>
                  </a:cubicBezTo>
                  <a:cubicBezTo>
                    <a:pt x="1539662" y="3928956"/>
                    <a:pt x="1551398" y="3933650"/>
                    <a:pt x="1565480" y="3940691"/>
                  </a:cubicBezTo>
                  <a:cubicBezTo>
                    <a:pt x="1577215" y="3945385"/>
                    <a:pt x="1588950" y="3952426"/>
                    <a:pt x="1603033" y="3957120"/>
                  </a:cubicBezTo>
                  <a:cubicBezTo>
                    <a:pt x="1621809" y="3966508"/>
                    <a:pt x="1640586" y="3973550"/>
                    <a:pt x="1659362" y="3980591"/>
                  </a:cubicBezTo>
                  <a:cubicBezTo>
                    <a:pt x="1671097" y="3985285"/>
                    <a:pt x="1682832" y="3989979"/>
                    <a:pt x="1694567" y="3997020"/>
                  </a:cubicBezTo>
                  <a:cubicBezTo>
                    <a:pt x="1713344" y="4006408"/>
                    <a:pt x="1734467" y="4013449"/>
                    <a:pt x="1753244" y="4020490"/>
                  </a:cubicBezTo>
                  <a:cubicBezTo>
                    <a:pt x="1760285" y="4022838"/>
                    <a:pt x="1764979" y="4025185"/>
                    <a:pt x="1772020" y="4027532"/>
                  </a:cubicBezTo>
                  <a:cubicBezTo>
                    <a:pt x="1772020" y="4027532"/>
                    <a:pt x="1769673" y="4027532"/>
                    <a:pt x="1769673" y="4027532"/>
                  </a:cubicBezTo>
                  <a:cubicBezTo>
                    <a:pt x="1755591" y="4029879"/>
                    <a:pt x="1741508" y="4029879"/>
                    <a:pt x="1729773" y="4029879"/>
                  </a:cubicBezTo>
                  <a:close/>
                  <a:moveTo>
                    <a:pt x="1699262" y="4062737"/>
                  </a:moveTo>
                  <a:cubicBezTo>
                    <a:pt x="1713344" y="4072125"/>
                    <a:pt x="1725079" y="4081514"/>
                    <a:pt x="1739161" y="4090902"/>
                  </a:cubicBezTo>
                  <a:cubicBezTo>
                    <a:pt x="1746203" y="4095596"/>
                    <a:pt x="1753244" y="4100290"/>
                    <a:pt x="1760285" y="4107331"/>
                  </a:cubicBezTo>
                  <a:cubicBezTo>
                    <a:pt x="1767326" y="4112026"/>
                    <a:pt x="1774367" y="4116720"/>
                    <a:pt x="1781408" y="4121414"/>
                  </a:cubicBezTo>
                  <a:cubicBezTo>
                    <a:pt x="1779061" y="4126108"/>
                    <a:pt x="1776714" y="4130802"/>
                    <a:pt x="1774367" y="4135496"/>
                  </a:cubicBezTo>
                  <a:cubicBezTo>
                    <a:pt x="1772020" y="4140190"/>
                    <a:pt x="1769673" y="4144884"/>
                    <a:pt x="1767326" y="4149578"/>
                  </a:cubicBezTo>
                  <a:cubicBezTo>
                    <a:pt x="1764979" y="4156619"/>
                    <a:pt x="1760285" y="4161313"/>
                    <a:pt x="1757938" y="4168354"/>
                  </a:cubicBezTo>
                  <a:cubicBezTo>
                    <a:pt x="1755591" y="4173049"/>
                    <a:pt x="1753244" y="4177743"/>
                    <a:pt x="1750897" y="4182437"/>
                  </a:cubicBezTo>
                  <a:cubicBezTo>
                    <a:pt x="1746203" y="4177743"/>
                    <a:pt x="1741508" y="4170702"/>
                    <a:pt x="1734467" y="4166007"/>
                  </a:cubicBezTo>
                  <a:cubicBezTo>
                    <a:pt x="1729773" y="4161313"/>
                    <a:pt x="1727426" y="4156619"/>
                    <a:pt x="1722732" y="4151925"/>
                  </a:cubicBezTo>
                  <a:cubicBezTo>
                    <a:pt x="1715691" y="4144884"/>
                    <a:pt x="1708650" y="4135496"/>
                    <a:pt x="1699262" y="4128455"/>
                  </a:cubicBezTo>
                  <a:cubicBezTo>
                    <a:pt x="1694567" y="4123761"/>
                    <a:pt x="1689873" y="4119066"/>
                    <a:pt x="1685179" y="4112026"/>
                  </a:cubicBezTo>
                  <a:cubicBezTo>
                    <a:pt x="1678138" y="4104984"/>
                    <a:pt x="1671097" y="4095596"/>
                    <a:pt x="1664056" y="4088555"/>
                  </a:cubicBezTo>
                  <a:cubicBezTo>
                    <a:pt x="1659362" y="4083861"/>
                    <a:pt x="1654668" y="4076820"/>
                    <a:pt x="1649974" y="4072125"/>
                  </a:cubicBezTo>
                  <a:cubicBezTo>
                    <a:pt x="1642933" y="4065085"/>
                    <a:pt x="1635891" y="4055696"/>
                    <a:pt x="1628850" y="4048655"/>
                  </a:cubicBezTo>
                  <a:cubicBezTo>
                    <a:pt x="1624156" y="4043961"/>
                    <a:pt x="1619462" y="4039267"/>
                    <a:pt x="1614768" y="4032226"/>
                  </a:cubicBezTo>
                  <a:cubicBezTo>
                    <a:pt x="1612421" y="4027532"/>
                    <a:pt x="1607727" y="4025185"/>
                    <a:pt x="1605380" y="4020490"/>
                  </a:cubicBezTo>
                  <a:cubicBezTo>
                    <a:pt x="1617115" y="4020490"/>
                    <a:pt x="1628850" y="4022838"/>
                    <a:pt x="1638239" y="4022838"/>
                  </a:cubicBezTo>
                  <a:cubicBezTo>
                    <a:pt x="1642933" y="4022838"/>
                    <a:pt x="1647627" y="4022838"/>
                    <a:pt x="1652321" y="4022838"/>
                  </a:cubicBezTo>
                  <a:cubicBezTo>
                    <a:pt x="1661709" y="4029879"/>
                    <a:pt x="1668750" y="4034573"/>
                    <a:pt x="1678138" y="4041614"/>
                  </a:cubicBezTo>
                  <a:cubicBezTo>
                    <a:pt x="1682832" y="4051002"/>
                    <a:pt x="1689873" y="4058043"/>
                    <a:pt x="1699262" y="4062737"/>
                  </a:cubicBezTo>
                  <a:close/>
                  <a:moveTo>
                    <a:pt x="1680485" y="4161313"/>
                  </a:moveTo>
                  <a:cubicBezTo>
                    <a:pt x="1668750" y="4154272"/>
                    <a:pt x="1659362" y="4147231"/>
                    <a:pt x="1647627" y="4140190"/>
                  </a:cubicBezTo>
                  <a:cubicBezTo>
                    <a:pt x="1631197" y="4128455"/>
                    <a:pt x="1612421" y="4116720"/>
                    <a:pt x="1595992" y="4104984"/>
                  </a:cubicBezTo>
                  <a:cubicBezTo>
                    <a:pt x="1588950" y="4100290"/>
                    <a:pt x="1579562" y="4095596"/>
                    <a:pt x="1572521" y="4088555"/>
                  </a:cubicBezTo>
                  <a:cubicBezTo>
                    <a:pt x="1551398" y="4074473"/>
                    <a:pt x="1532621" y="4060390"/>
                    <a:pt x="1511498" y="4046308"/>
                  </a:cubicBezTo>
                  <a:cubicBezTo>
                    <a:pt x="1513845" y="4043961"/>
                    <a:pt x="1513845" y="4039267"/>
                    <a:pt x="1513845" y="4034573"/>
                  </a:cubicBezTo>
                  <a:cubicBezTo>
                    <a:pt x="1513845" y="4025185"/>
                    <a:pt x="1506804" y="4015796"/>
                    <a:pt x="1497416" y="4015796"/>
                  </a:cubicBezTo>
                  <a:cubicBezTo>
                    <a:pt x="1497416" y="4013449"/>
                    <a:pt x="1497416" y="4011102"/>
                    <a:pt x="1497416" y="4008755"/>
                  </a:cubicBezTo>
                  <a:cubicBezTo>
                    <a:pt x="1518539" y="4011102"/>
                    <a:pt x="1542009" y="4015796"/>
                    <a:pt x="1565480" y="4018144"/>
                  </a:cubicBezTo>
                  <a:cubicBezTo>
                    <a:pt x="1577215" y="4020490"/>
                    <a:pt x="1586603" y="4020490"/>
                    <a:pt x="1598339" y="4020490"/>
                  </a:cubicBezTo>
                  <a:cubicBezTo>
                    <a:pt x="1605380" y="4029879"/>
                    <a:pt x="1614768" y="4039267"/>
                    <a:pt x="1621809" y="4046308"/>
                  </a:cubicBezTo>
                  <a:cubicBezTo>
                    <a:pt x="1624156" y="4048655"/>
                    <a:pt x="1626503" y="4051002"/>
                    <a:pt x="1628850" y="4055696"/>
                  </a:cubicBezTo>
                  <a:cubicBezTo>
                    <a:pt x="1638239" y="4067431"/>
                    <a:pt x="1647627" y="4076820"/>
                    <a:pt x="1657015" y="4086208"/>
                  </a:cubicBezTo>
                  <a:cubicBezTo>
                    <a:pt x="1661709" y="4090902"/>
                    <a:pt x="1664056" y="4095596"/>
                    <a:pt x="1668750" y="4097943"/>
                  </a:cubicBezTo>
                  <a:cubicBezTo>
                    <a:pt x="1675791" y="4107331"/>
                    <a:pt x="1685179" y="4114372"/>
                    <a:pt x="1692220" y="4123761"/>
                  </a:cubicBezTo>
                  <a:cubicBezTo>
                    <a:pt x="1696915" y="4128455"/>
                    <a:pt x="1701609" y="4133149"/>
                    <a:pt x="1706303" y="4137843"/>
                  </a:cubicBezTo>
                  <a:cubicBezTo>
                    <a:pt x="1713344" y="4144884"/>
                    <a:pt x="1720385" y="4154272"/>
                    <a:pt x="1727426" y="4161313"/>
                  </a:cubicBezTo>
                  <a:cubicBezTo>
                    <a:pt x="1732120" y="4166007"/>
                    <a:pt x="1736814" y="4170702"/>
                    <a:pt x="1741508" y="4175396"/>
                  </a:cubicBezTo>
                  <a:cubicBezTo>
                    <a:pt x="1741508" y="4175396"/>
                    <a:pt x="1743856" y="4177743"/>
                    <a:pt x="1743856" y="4177743"/>
                  </a:cubicBezTo>
                  <a:cubicBezTo>
                    <a:pt x="1743856" y="4177743"/>
                    <a:pt x="1743856" y="4177743"/>
                    <a:pt x="1743856" y="4177743"/>
                  </a:cubicBezTo>
                  <a:cubicBezTo>
                    <a:pt x="1741508" y="4182437"/>
                    <a:pt x="1739161" y="4187131"/>
                    <a:pt x="1736814" y="4189478"/>
                  </a:cubicBezTo>
                  <a:cubicBezTo>
                    <a:pt x="1736814" y="4189478"/>
                    <a:pt x="1736814" y="4189478"/>
                    <a:pt x="1736814" y="4191825"/>
                  </a:cubicBezTo>
                  <a:cubicBezTo>
                    <a:pt x="1732120" y="4189478"/>
                    <a:pt x="1727426" y="4187131"/>
                    <a:pt x="1722732" y="4182437"/>
                  </a:cubicBezTo>
                  <a:cubicBezTo>
                    <a:pt x="1708650" y="4180090"/>
                    <a:pt x="1694567" y="4170702"/>
                    <a:pt x="1680485" y="4161313"/>
                  </a:cubicBezTo>
                  <a:close/>
                  <a:moveTo>
                    <a:pt x="1448128" y="4001714"/>
                  </a:moveTo>
                  <a:cubicBezTo>
                    <a:pt x="1429351" y="3999367"/>
                    <a:pt x="1410575" y="3994673"/>
                    <a:pt x="1391799" y="3992326"/>
                  </a:cubicBezTo>
                  <a:cubicBezTo>
                    <a:pt x="1380063" y="3989979"/>
                    <a:pt x="1370675" y="3987632"/>
                    <a:pt x="1358940" y="3987632"/>
                  </a:cubicBezTo>
                  <a:cubicBezTo>
                    <a:pt x="1335469" y="3982938"/>
                    <a:pt x="1311999" y="3978244"/>
                    <a:pt x="1290876" y="3973550"/>
                  </a:cubicBezTo>
                  <a:cubicBezTo>
                    <a:pt x="1281487" y="3971203"/>
                    <a:pt x="1272099" y="3968856"/>
                    <a:pt x="1262711" y="3966508"/>
                  </a:cubicBezTo>
                  <a:cubicBezTo>
                    <a:pt x="1241588" y="3961814"/>
                    <a:pt x="1222811" y="3957120"/>
                    <a:pt x="1204035" y="3950079"/>
                  </a:cubicBezTo>
                  <a:cubicBezTo>
                    <a:pt x="1194647" y="3947732"/>
                    <a:pt x="1185258" y="3943038"/>
                    <a:pt x="1175870" y="3938344"/>
                  </a:cubicBezTo>
                  <a:cubicBezTo>
                    <a:pt x="1161788" y="3933650"/>
                    <a:pt x="1147706" y="3928956"/>
                    <a:pt x="1135971" y="3921915"/>
                  </a:cubicBezTo>
                  <a:cubicBezTo>
                    <a:pt x="1135971" y="3921915"/>
                    <a:pt x="1135971" y="3919567"/>
                    <a:pt x="1135971" y="3919567"/>
                  </a:cubicBezTo>
                  <a:cubicBezTo>
                    <a:pt x="1138318" y="3919567"/>
                    <a:pt x="1143012" y="3919567"/>
                    <a:pt x="1145359" y="3921915"/>
                  </a:cubicBezTo>
                  <a:cubicBezTo>
                    <a:pt x="1152400" y="3921915"/>
                    <a:pt x="1157094" y="3924262"/>
                    <a:pt x="1164135" y="3924262"/>
                  </a:cubicBezTo>
                  <a:cubicBezTo>
                    <a:pt x="1173523" y="3924262"/>
                    <a:pt x="1182911" y="3926609"/>
                    <a:pt x="1192300" y="3926609"/>
                  </a:cubicBezTo>
                  <a:cubicBezTo>
                    <a:pt x="1199341" y="3926609"/>
                    <a:pt x="1204035" y="3926609"/>
                    <a:pt x="1211076" y="3928956"/>
                  </a:cubicBezTo>
                  <a:cubicBezTo>
                    <a:pt x="1220464" y="3928956"/>
                    <a:pt x="1232199" y="3928956"/>
                    <a:pt x="1241588" y="3931303"/>
                  </a:cubicBezTo>
                  <a:cubicBezTo>
                    <a:pt x="1246282" y="3931303"/>
                    <a:pt x="1250976" y="3931303"/>
                    <a:pt x="1258017" y="3931303"/>
                  </a:cubicBezTo>
                  <a:cubicBezTo>
                    <a:pt x="1274446" y="3931303"/>
                    <a:pt x="1288529" y="3931303"/>
                    <a:pt x="1304958" y="3931303"/>
                  </a:cubicBezTo>
                  <a:cubicBezTo>
                    <a:pt x="1304958" y="3931303"/>
                    <a:pt x="1304958" y="3931303"/>
                    <a:pt x="1304958" y="3931303"/>
                  </a:cubicBezTo>
                  <a:cubicBezTo>
                    <a:pt x="1304958" y="3931303"/>
                    <a:pt x="1307305" y="3931303"/>
                    <a:pt x="1307305" y="3931303"/>
                  </a:cubicBezTo>
                  <a:cubicBezTo>
                    <a:pt x="1323734" y="3931303"/>
                    <a:pt x="1337816" y="3931303"/>
                    <a:pt x="1354246" y="3931303"/>
                  </a:cubicBezTo>
                  <a:cubicBezTo>
                    <a:pt x="1361287" y="3931303"/>
                    <a:pt x="1365981" y="3931303"/>
                    <a:pt x="1370675" y="3931303"/>
                  </a:cubicBezTo>
                  <a:cubicBezTo>
                    <a:pt x="1382410" y="3931303"/>
                    <a:pt x="1391799" y="3931303"/>
                    <a:pt x="1403534" y="3928956"/>
                  </a:cubicBezTo>
                  <a:cubicBezTo>
                    <a:pt x="1410575" y="3928956"/>
                    <a:pt x="1417616" y="3928956"/>
                    <a:pt x="1424657" y="3926609"/>
                  </a:cubicBezTo>
                  <a:cubicBezTo>
                    <a:pt x="1434045" y="3926609"/>
                    <a:pt x="1443434" y="3924262"/>
                    <a:pt x="1455169" y="3924262"/>
                  </a:cubicBezTo>
                  <a:cubicBezTo>
                    <a:pt x="1464557" y="3924262"/>
                    <a:pt x="1473945" y="3921915"/>
                    <a:pt x="1483333" y="3921915"/>
                  </a:cubicBezTo>
                  <a:cubicBezTo>
                    <a:pt x="1485680" y="3921915"/>
                    <a:pt x="1485680" y="3921915"/>
                    <a:pt x="1488028" y="3921915"/>
                  </a:cubicBezTo>
                  <a:cubicBezTo>
                    <a:pt x="1490375" y="3931303"/>
                    <a:pt x="1495069" y="3938344"/>
                    <a:pt x="1504457" y="3938344"/>
                  </a:cubicBezTo>
                  <a:cubicBezTo>
                    <a:pt x="1504457" y="3947732"/>
                    <a:pt x="1502110" y="3954773"/>
                    <a:pt x="1502110" y="3964162"/>
                  </a:cubicBezTo>
                  <a:cubicBezTo>
                    <a:pt x="1499763" y="3980591"/>
                    <a:pt x="1499763" y="3997020"/>
                    <a:pt x="1497416" y="4011102"/>
                  </a:cubicBezTo>
                  <a:cubicBezTo>
                    <a:pt x="1492722" y="4011102"/>
                    <a:pt x="1488028" y="4011102"/>
                    <a:pt x="1483333" y="4008755"/>
                  </a:cubicBezTo>
                  <a:cubicBezTo>
                    <a:pt x="1471598" y="4004061"/>
                    <a:pt x="1459863" y="4001714"/>
                    <a:pt x="1448128" y="4001714"/>
                  </a:cubicBezTo>
                  <a:close/>
                  <a:moveTo>
                    <a:pt x="1293223" y="3790480"/>
                  </a:moveTo>
                  <a:cubicBezTo>
                    <a:pt x="1309652" y="3790480"/>
                    <a:pt x="1326081" y="3790480"/>
                    <a:pt x="1342511" y="3790480"/>
                  </a:cubicBezTo>
                  <a:cubicBezTo>
                    <a:pt x="1365981" y="3790480"/>
                    <a:pt x="1387104" y="3790480"/>
                    <a:pt x="1410575" y="3790480"/>
                  </a:cubicBezTo>
                  <a:cubicBezTo>
                    <a:pt x="1415269" y="3790480"/>
                    <a:pt x="1419963" y="3790480"/>
                    <a:pt x="1424657" y="3790480"/>
                  </a:cubicBezTo>
                  <a:cubicBezTo>
                    <a:pt x="1443434" y="3790480"/>
                    <a:pt x="1462210" y="3788133"/>
                    <a:pt x="1480986" y="3788133"/>
                  </a:cubicBezTo>
                  <a:cubicBezTo>
                    <a:pt x="1488028" y="3788133"/>
                    <a:pt x="1495069" y="3788133"/>
                    <a:pt x="1499763" y="3785786"/>
                  </a:cubicBezTo>
                  <a:cubicBezTo>
                    <a:pt x="1516192" y="3785786"/>
                    <a:pt x="1534968" y="3783439"/>
                    <a:pt x="1551398" y="3781092"/>
                  </a:cubicBezTo>
                  <a:cubicBezTo>
                    <a:pt x="1558439" y="3781092"/>
                    <a:pt x="1567827" y="3778745"/>
                    <a:pt x="1574868" y="3778745"/>
                  </a:cubicBezTo>
                  <a:cubicBezTo>
                    <a:pt x="1591298" y="3776398"/>
                    <a:pt x="1607727" y="3776398"/>
                    <a:pt x="1624156" y="3774051"/>
                  </a:cubicBezTo>
                  <a:cubicBezTo>
                    <a:pt x="1631197" y="3774051"/>
                    <a:pt x="1640586" y="3771704"/>
                    <a:pt x="1647627" y="3771704"/>
                  </a:cubicBezTo>
                  <a:cubicBezTo>
                    <a:pt x="1664056" y="3769357"/>
                    <a:pt x="1682832" y="3767009"/>
                    <a:pt x="1699262" y="3764663"/>
                  </a:cubicBezTo>
                  <a:cubicBezTo>
                    <a:pt x="1708650" y="3762315"/>
                    <a:pt x="1715691" y="3762315"/>
                    <a:pt x="1725079" y="3759969"/>
                  </a:cubicBezTo>
                  <a:cubicBezTo>
                    <a:pt x="1741508" y="3757621"/>
                    <a:pt x="1757938" y="3755274"/>
                    <a:pt x="1774367" y="3752927"/>
                  </a:cubicBezTo>
                  <a:cubicBezTo>
                    <a:pt x="1783755" y="3750580"/>
                    <a:pt x="1795491" y="3748233"/>
                    <a:pt x="1807226" y="3748233"/>
                  </a:cubicBezTo>
                  <a:cubicBezTo>
                    <a:pt x="1821308" y="3745886"/>
                    <a:pt x="1837737" y="3743539"/>
                    <a:pt x="1851820" y="3741192"/>
                  </a:cubicBezTo>
                  <a:cubicBezTo>
                    <a:pt x="1865902" y="3738845"/>
                    <a:pt x="1877637" y="3736498"/>
                    <a:pt x="1891719" y="3734151"/>
                  </a:cubicBezTo>
                  <a:cubicBezTo>
                    <a:pt x="1898761" y="3731804"/>
                    <a:pt x="1905802" y="3731804"/>
                    <a:pt x="1912843" y="3729457"/>
                  </a:cubicBezTo>
                  <a:cubicBezTo>
                    <a:pt x="1915190" y="3736498"/>
                    <a:pt x="1919884" y="3741192"/>
                    <a:pt x="1924578" y="3743539"/>
                  </a:cubicBezTo>
                  <a:cubicBezTo>
                    <a:pt x="1889372" y="3851503"/>
                    <a:pt x="1858861" y="3938344"/>
                    <a:pt x="1828349" y="4018144"/>
                  </a:cubicBezTo>
                  <a:cubicBezTo>
                    <a:pt x="1826002" y="4018144"/>
                    <a:pt x="1823655" y="4018144"/>
                    <a:pt x="1821308" y="4018144"/>
                  </a:cubicBezTo>
                  <a:cubicBezTo>
                    <a:pt x="1814267" y="4018144"/>
                    <a:pt x="1809573" y="4022838"/>
                    <a:pt x="1804879" y="4027532"/>
                  </a:cubicBezTo>
                  <a:cubicBezTo>
                    <a:pt x="1734467" y="4006408"/>
                    <a:pt x="1664056" y="3982938"/>
                    <a:pt x="1595992" y="3957120"/>
                  </a:cubicBezTo>
                  <a:cubicBezTo>
                    <a:pt x="1572521" y="3947732"/>
                    <a:pt x="1549051" y="3938344"/>
                    <a:pt x="1525580" y="3928956"/>
                  </a:cubicBezTo>
                  <a:cubicBezTo>
                    <a:pt x="1523233" y="3928956"/>
                    <a:pt x="1520886" y="3926609"/>
                    <a:pt x="1518539" y="3926609"/>
                  </a:cubicBezTo>
                  <a:cubicBezTo>
                    <a:pt x="1518539" y="3924262"/>
                    <a:pt x="1518539" y="3924262"/>
                    <a:pt x="1518539" y="3921915"/>
                  </a:cubicBezTo>
                  <a:cubicBezTo>
                    <a:pt x="1518539" y="3910179"/>
                    <a:pt x="1509151" y="3900791"/>
                    <a:pt x="1497416" y="3900791"/>
                  </a:cubicBezTo>
                  <a:cubicBezTo>
                    <a:pt x="1490375" y="3900791"/>
                    <a:pt x="1483333" y="3905485"/>
                    <a:pt x="1480986" y="3910179"/>
                  </a:cubicBezTo>
                  <a:cubicBezTo>
                    <a:pt x="1471598" y="3905485"/>
                    <a:pt x="1459863" y="3900791"/>
                    <a:pt x="1450475" y="3896097"/>
                  </a:cubicBezTo>
                  <a:cubicBezTo>
                    <a:pt x="1443434" y="3893750"/>
                    <a:pt x="1436392" y="3889056"/>
                    <a:pt x="1427004" y="3886709"/>
                  </a:cubicBezTo>
                  <a:cubicBezTo>
                    <a:pt x="1410575" y="3879668"/>
                    <a:pt x="1394146" y="3872627"/>
                    <a:pt x="1377716" y="3863238"/>
                  </a:cubicBezTo>
                  <a:cubicBezTo>
                    <a:pt x="1368328" y="3858544"/>
                    <a:pt x="1358940" y="3853850"/>
                    <a:pt x="1349552" y="3849156"/>
                  </a:cubicBezTo>
                  <a:cubicBezTo>
                    <a:pt x="1335469" y="3842115"/>
                    <a:pt x="1319040" y="3835074"/>
                    <a:pt x="1304958" y="3828033"/>
                  </a:cubicBezTo>
                  <a:cubicBezTo>
                    <a:pt x="1295570" y="3823339"/>
                    <a:pt x="1283834" y="3818645"/>
                    <a:pt x="1274446" y="3811604"/>
                  </a:cubicBezTo>
                  <a:cubicBezTo>
                    <a:pt x="1267405" y="3806909"/>
                    <a:pt x="1258017" y="3802215"/>
                    <a:pt x="1250976" y="3799868"/>
                  </a:cubicBezTo>
                  <a:cubicBezTo>
                    <a:pt x="1250976" y="3797521"/>
                    <a:pt x="1253323" y="3795174"/>
                    <a:pt x="1253323" y="3792827"/>
                  </a:cubicBezTo>
                  <a:cubicBezTo>
                    <a:pt x="1258017" y="3792827"/>
                    <a:pt x="1262711" y="3792827"/>
                    <a:pt x="1267405" y="3792827"/>
                  </a:cubicBezTo>
                  <a:cubicBezTo>
                    <a:pt x="1281487" y="3788133"/>
                    <a:pt x="1288529" y="3788133"/>
                    <a:pt x="1293223" y="3790480"/>
                  </a:cubicBezTo>
                  <a:close/>
                  <a:moveTo>
                    <a:pt x="1992642" y="3769357"/>
                  </a:moveTo>
                  <a:cubicBezTo>
                    <a:pt x="2030195" y="3799868"/>
                    <a:pt x="2065401" y="3828033"/>
                    <a:pt x="2102954" y="3856197"/>
                  </a:cubicBezTo>
                  <a:cubicBezTo>
                    <a:pt x="2105301" y="3856197"/>
                    <a:pt x="2105301" y="3858544"/>
                    <a:pt x="2107648" y="3858544"/>
                  </a:cubicBezTo>
                  <a:cubicBezTo>
                    <a:pt x="2124077" y="3870280"/>
                    <a:pt x="2140506" y="3884362"/>
                    <a:pt x="2156936" y="3896097"/>
                  </a:cubicBezTo>
                  <a:cubicBezTo>
                    <a:pt x="2161630" y="3898444"/>
                    <a:pt x="2166324" y="3903138"/>
                    <a:pt x="2171018" y="3905485"/>
                  </a:cubicBezTo>
                  <a:cubicBezTo>
                    <a:pt x="2185100" y="3914873"/>
                    <a:pt x="2196835" y="3924262"/>
                    <a:pt x="2210918" y="3933650"/>
                  </a:cubicBezTo>
                  <a:cubicBezTo>
                    <a:pt x="2217959" y="3938344"/>
                    <a:pt x="2222653" y="3943038"/>
                    <a:pt x="2229694" y="3945385"/>
                  </a:cubicBezTo>
                  <a:cubicBezTo>
                    <a:pt x="2241429" y="3954773"/>
                    <a:pt x="2253165" y="3961814"/>
                    <a:pt x="2264900" y="3971203"/>
                  </a:cubicBezTo>
                  <a:cubicBezTo>
                    <a:pt x="2271941" y="3975897"/>
                    <a:pt x="2276635" y="3980591"/>
                    <a:pt x="2283676" y="3982938"/>
                  </a:cubicBezTo>
                  <a:cubicBezTo>
                    <a:pt x="2295412" y="3989979"/>
                    <a:pt x="2307147" y="3999367"/>
                    <a:pt x="2318882" y="4006408"/>
                  </a:cubicBezTo>
                  <a:cubicBezTo>
                    <a:pt x="2325923" y="4011102"/>
                    <a:pt x="2330617" y="4013449"/>
                    <a:pt x="2337658" y="4018144"/>
                  </a:cubicBezTo>
                  <a:cubicBezTo>
                    <a:pt x="2349394" y="4025185"/>
                    <a:pt x="2361129" y="4032226"/>
                    <a:pt x="2370517" y="4039267"/>
                  </a:cubicBezTo>
                  <a:cubicBezTo>
                    <a:pt x="2377558" y="4043961"/>
                    <a:pt x="2382252" y="4046308"/>
                    <a:pt x="2389293" y="4051002"/>
                  </a:cubicBezTo>
                  <a:cubicBezTo>
                    <a:pt x="2401029" y="4058043"/>
                    <a:pt x="2412764" y="4065085"/>
                    <a:pt x="2422152" y="4072125"/>
                  </a:cubicBezTo>
                  <a:cubicBezTo>
                    <a:pt x="2429193" y="4076820"/>
                    <a:pt x="2433887" y="4079167"/>
                    <a:pt x="2440928" y="4083861"/>
                  </a:cubicBezTo>
                  <a:cubicBezTo>
                    <a:pt x="2452664" y="4090902"/>
                    <a:pt x="2462052" y="4097943"/>
                    <a:pt x="2473787" y="4102637"/>
                  </a:cubicBezTo>
                  <a:cubicBezTo>
                    <a:pt x="2480828" y="4107331"/>
                    <a:pt x="2487869" y="4109678"/>
                    <a:pt x="2492563" y="4114372"/>
                  </a:cubicBezTo>
                  <a:cubicBezTo>
                    <a:pt x="2504299" y="4121414"/>
                    <a:pt x="2513687" y="4126108"/>
                    <a:pt x="2525422" y="4133149"/>
                  </a:cubicBezTo>
                  <a:cubicBezTo>
                    <a:pt x="2532463" y="4137843"/>
                    <a:pt x="2539504" y="4140190"/>
                    <a:pt x="2546545" y="4142537"/>
                  </a:cubicBezTo>
                  <a:cubicBezTo>
                    <a:pt x="2555934" y="4147231"/>
                    <a:pt x="2567669" y="4154272"/>
                    <a:pt x="2577057" y="4158966"/>
                  </a:cubicBezTo>
                  <a:cubicBezTo>
                    <a:pt x="2584098" y="4163660"/>
                    <a:pt x="2591139" y="4166007"/>
                    <a:pt x="2598180" y="4168354"/>
                  </a:cubicBezTo>
                  <a:cubicBezTo>
                    <a:pt x="2602875" y="4170702"/>
                    <a:pt x="2607569" y="4173049"/>
                    <a:pt x="2612263" y="4175396"/>
                  </a:cubicBezTo>
                  <a:cubicBezTo>
                    <a:pt x="2358782" y="4156619"/>
                    <a:pt x="2100607" y="4107331"/>
                    <a:pt x="1847125" y="4029879"/>
                  </a:cubicBezTo>
                  <a:cubicBezTo>
                    <a:pt x="1847125" y="4029879"/>
                    <a:pt x="1847125" y="4029879"/>
                    <a:pt x="1847125" y="4029879"/>
                  </a:cubicBezTo>
                  <a:cubicBezTo>
                    <a:pt x="1847125" y="4020490"/>
                    <a:pt x="1842431" y="4013449"/>
                    <a:pt x="1835390" y="4011102"/>
                  </a:cubicBezTo>
                  <a:cubicBezTo>
                    <a:pt x="1844778" y="3985285"/>
                    <a:pt x="1854167" y="3959468"/>
                    <a:pt x="1863555" y="3931303"/>
                  </a:cubicBezTo>
                  <a:cubicBezTo>
                    <a:pt x="1884678" y="3872627"/>
                    <a:pt x="1905802" y="3809256"/>
                    <a:pt x="1929272" y="3736498"/>
                  </a:cubicBezTo>
                  <a:cubicBezTo>
                    <a:pt x="1931619" y="3736498"/>
                    <a:pt x="1933966" y="3736498"/>
                    <a:pt x="1933966" y="3736498"/>
                  </a:cubicBezTo>
                  <a:cubicBezTo>
                    <a:pt x="1941007" y="3736498"/>
                    <a:pt x="1945702" y="3734151"/>
                    <a:pt x="1948049" y="3729457"/>
                  </a:cubicBezTo>
                  <a:cubicBezTo>
                    <a:pt x="1957437" y="3738845"/>
                    <a:pt x="1969172" y="3745886"/>
                    <a:pt x="1978560" y="3755274"/>
                  </a:cubicBezTo>
                  <a:cubicBezTo>
                    <a:pt x="1985601" y="3762315"/>
                    <a:pt x="1987948" y="3764663"/>
                    <a:pt x="1992642" y="3769357"/>
                  </a:cubicBezTo>
                  <a:close/>
                  <a:moveTo>
                    <a:pt x="1703956" y="4001714"/>
                  </a:moveTo>
                  <a:cubicBezTo>
                    <a:pt x="1689873" y="3994673"/>
                    <a:pt x="1673444" y="3989979"/>
                    <a:pt x="1659362" y="3982938"/>
                  </a:cubicBezTo>
                  <a:cubicBezTo>
                    <a:pt x="1642933" y="3975897"/>
                    <a:pt x="1626503" y="3968856"/>
                    <a:pt x="1612421" y="3961814"/>
                  </a:cubicBezTo>
                  <a:cubicBezTo>
                    <a:pt x="1598339" y="3954773"/>
                    <a:pt x="1581909" y="3947732"/>
                    <a:pt x="1567827" y="3940691"/>
                  </a:cubicBezTo>
                  <a:cubicBezTo>
                    <a:pt x="1558439" y="3935997"/>
                    <a:pt x="1546704" y="3931303"/>
                    <a:pt x="1537315" y="3926609"/>
                  </a:cubicBezTo>
                  <a:cubicBezTo>
                    <a:pt x="1558439" y="3935997"/>
                    <a:pt x="1579562" y="3943038"/>
                    <a:pt x="1603033" y="3952426"/>
                  </a:cubicBezTo>
                  <a:cubicBezTo>
                    <a:pt x="1603033" y="3952426"/>
                    <a:pt x="1605380" y="3952426"/>
                    <a:pt x="1605380" y="3954773"/>
                  </a:cubicBezTo>
                  <a:cubicBezTo>
                    <a:pt x="1614768" y="3959468"/>
                    <a:pt x="1626503" y="3961814"/>
                    <a:pt x="1635891" y="3966508"/>
                  </a:cubicBezTo>
                  <a:cubicBezTo>
                    <a:pt x="1649974" y="3971203"/>
                    <a:pt x="1664056" y="3978244"/>
                    <a:pt x="1678138" y="3982938"/>
                  </a:cubicBezTo>
                  <a:cubicBezTo>
                    <a:pt x="1687526" y="3987632"/>
                    <a:pt x="1699262" y="3989979"/>
                    <a:pt x="1708650" y="3994673"/>
                  </a:cubicBezTo>
                  <a:cubicBezTo>
                    <a:pt x="1722732" y="3999367"/>
                    <a:pt x="1736814" y="4004061"/>
                    <a:pt x="1750897" y="4011102"/>
                  </a:cubicBezTo>
                  <a:cubicBezTo>
                    <a:pt x="1760285" y="4013449"/>
                    <a:pt x="1769673" y="4018144"/>
                    <a:pt x="1781408" y="4020490"/>
                  </a:cubicBezTo>
                  <a:cubicBezTo>
                    <a:pt x="1790797" y="4022838"/>
                    <a:pt x="1800185" y="4027532"/>
                    <a:pt x="1809573" y="4029879"/>
                  </a:cubicBezTo>
                  <a:cubicBezTo>
                    <a:pt x="1809573" y="4032226"/>
                    <a:pt x="1809573" y="4032226"/>
                    <a:pt x="1809573" y="4034573"/>
                  </a:cubicBezTo>
                  <a:cubicBezTo>
                    <a:pt x="1800185" y="4034573"/>
                    <a:pt x="1788449" y="4034573"/>
                    <a:pt x="1779061" y="4034573"/>
                  </a:cubicBezTo>
                  <a:cubicBezTo>
                    <a:pt x="1772020" y="4032226"/>
                    <a:pt x="1762632" y="4027532"/>
                    <a:pt x="1755591" y="4025185"/>
                  </a:cubicBezTo>
                  <a:cubicBezTo>
                    <a:pt x="1736814" y="4015796"/>
                    <a:pt x="1720385" y="4008755"/>
                    <a:pt x="1703956" y="4001714"/>
                  </a:cubicBezTo>
                  <a:close/>
                  <a:moveTo>
                    <a:pt x="1572521" y="3968856"/>
                  </a:moveTo>
                  <a:cubicBezTo>
                    <a:pt x="1584256" y="3978244"/>
                    <a:pt x="1598339" y="3987632"/>
                    <a:pt x="1610074" y="3997020"/>
                  </a:cubicBezTo>
                  <a:cubicBezTo>
                    <a:pt x="1619462" y="4004061"/>
                    <a:pt x="1626503" y="4011102"/>
                    <a:pt x="1635891" y="4015796"/>
                  </a:cubicBezTo>
                  <a:cubicBezTo>
                    <a:pt x="1638239" y="4018144"/>
                    <a:pt x="1642933" y="4020490"/>
                    <a:pt x="1645280" y="4022838"/>
                  </a:cubicBezTo>
                  <a:cubicBezTo>
                    <a:pt x="1640586" y="4022838"/>
                    <a:pt x="1638239" y="4022838"/>
                    <a:pt x="1633544" y="4022838"/>
                  </a:cubicBezTo>
                  <a:cubicBezTo>
                    <a:pt x="1621809" y="4022838"/>
                    <a:pt x="1610074" y="4020490"/>
                    <a:pt x="1598339" y="4020490"/>
                  </a:cubicBezTo>
                  <a:cubicBezTo>
                    <a:pt x="1593645" y="4015796"/>
                    <a:pt x="1591298" y="4011102"/>
                    <a:pt x="1586603" y="4006408"/>
                  </a:cubicBezTo>
                  <a:cubicBezTo>
                    <a:pt x="1581909" y="4001714"/>
                    <a:pt x="1577215" y="3997020"/>
                    <a:pt x="1572521" y="3989979"/>
                  </a:cubicBezTo>
                  <a:cubicBezTo>
                    <a:pt x="1563133" y="3980591"/>
                    <a:pt x="1556092" y="3971203"/>
                    <a:pt x="1546704" y="3961814"/>
                  </a:cubicBezTo>
                  <a:cubicBezTo>
                    <a:pt x="1542009" y="3957120"/>
                    <a:pt x="1537315" y="3952426"/>
                    <a:pt x="1532621" y="3947732"/>
                  </a:cubicBezTo>
                  <a:cubicBezTo>
                    <a:pt x="1527927" y="3943038"/>
                    <a:pt x="1523233" y="3935997"/>
                    <a:pt x="1518539" y="3928956"/>
                  </a:cubicBezTo>
                  <a:cubicBezTo>
                    <a:pt x="1518539" y="3928956"/>
                    <a:pt x="1518539" y="3928956"/>
                    <a:pt x="1520886" y="3926609"/>
                  </a:cubicBezTo>
                  <a:cubicBezTo>
                    <a:pt x="1530274" y="3933650"/>
                    <a:pt x="1537315" y="3940691"/>
                    <a:pt x="1546704" y="3945385"/>
                  </a:cubicBezTo>
                  <a:cubicBezTo>
                    <a:pt x="1556092" y="3954773"/>
                    <a:pt x="1565480" y="3961814"/>
                    <a:pt x="1572521" y="3968856"/>
                  </a:cubicBezTo>
                  <a:close/>
                  <a:moveTo>
                    <a:pt x="1539662" y="4013449"/>
                  </a:moveTo>
                  <a:cubicBezTo>
                    <a:pt x="1525580" y="4011102"/>
                    <a:pt x="1511498" y="4008755"/>
                    <a:pt x="1499763" y="4008755"/>
                  </a:cubicBezTo>
                  <a:cubicBezTo>
                    <a:pt x="1502110" y="3989979"/>
                    <a:pt x="1504457" y="3971203"/>
                    <a:pt x="1504457" y="3950079"/>
                  </a:cubicBezTo>
                  <a:cubicBezTo>
                    <a:pt x="1504457" y="3945385"/>
                    <a:pt x="1504457" y="3940691"/>
                    <a:pt x="1506804" y="3935997"/>
                  </a:cubicBezTo>
                  <a:cubicBezTo>
                    <a:pt x="1506804" y="3935997"/>
                    <a:pt x="1506804" y="3935997"/>
                    <a:pt x="1506804" y="3935997"/>
                  </a:cubicBezTo>
                  <a:cubicBezTo>
                    <a:pt x="1511498" y="3935997"/>
                    <a:pt x="1516192" y="3933650"/>
                    <a:pt x="1518539" y="3931303"/>
                  </a:cubicBezTo>
                  <a:cubicBezTo>
                    <a:pt x="1544357" y="3961814"/>
                    <a:pt x="1570174" y="3992326"/>
                    <a:pt x="1595992" y="4020490"/>
                  </a:cubicBezTo>
                  <a:cubicBezTo>
                    <a:pt x="1588950" y="4020490"/>
                    <a:pt x="1581909" y="4018144"/>
                    <a:pt x="1577215" y="4018144"/>
                  </a:cubicBezTo>
                  <a:cubicBezTo>
                    <a:pt x="1565480" y="4015796"/>
                    <a:pt x="1551398" y="4015796"/>
                    <a:pt x="1539662" y="4013449"/>
                  </a:cubicBezTo>
                  <a:close/>
                  <a:moveTo>
                    <a:pt x="1450475" y="3919567"/>
                  </a:moveTo>
                  <a:cubicBezTo>
                    <a:pt x="1441087" y="3919567"/>
                    <a:pt x="1431698" y="3921915"/>
                    <a:pt x="1422310" y="3921915"/>
                  </a:cubicBezTo>
                  <a:cubicBezTo>
                    <a:pt x="1415269" y="3921915"/>
                    <a:pt x="1408228" y="3921915"/>
                    <a:pt x="1401187" y="3924262"/>
                  </a:cubicBezTo>
                  <a:cubicBezTo>
                    <a:pt x="1389452" y="3924262"/>
                    <a:pt x="1380063" y="3924262"/>
                    <a:pt x="1368328" y="3926609"/>
                  </a:cubicBezTo>
                  <a:cubicBezTo>
                    <a:pt x="1361287" y="3926609"/>
                    <a:pt x="1356593" y="3926609"/>
                    <a:pt x="1349552" y="3926609"/>
                  </a:cubicBezTo>
                  <a:cubicBezTo>
                    <a:pt x="1333122" y="3926609"/>
                    <a:pt x="1316693" y="3926609"/>
                    <a:pt x="1300264" y="3926609"/>
                  </a:cubicBezTo>
                  <a:cubicBezTo>
                    <a:pt x="1243935" y="3926609"/>
                    <a:pt x="1187605" y="3924262"/>
                    <a:pt x="1133623" y="3917221"/>
                  </a:cubicBezTo>
                  <a:cubicBezTo>
                    <a:pt x="1133623" y="3917221"/>
                    <a:pt x="1133623" y="3917221"/>
                    <a:pt x="1133623" y="3914873"/>
                  </a:cubicBezTo>
                  <a:cubicBezTo>
                    <a:pt x="1133623" y="3907832"/>
                    <a:pt x="1131276" y="3903138"/>
                    <a:pt x="1126582" y="3898444"/>
                  </a:cubicBezTo>
                  <a:cubicBezTo>
                    <a:pt x="1128929" y="3896097"/>
                    <a:pt x="1133623" y="3893750"/>
                    <a:pt x="1135971" y="3889056"/>
                  </a:cubicBezTo>
                  <a:cubicBezTo>
                    <a:pt x="1143012" y="3882015"/>
                    <a:pt x="1152400" y="3874974"/>
                    <a:pt x="1159441" y="3867932"/>
                  </a:cubicBezTo>
                  <a:cubicBezTo>
                    <a:pt x="1164135" y="3865586"/>
                    <a:pt x="1166482" y="3860891"/>
                    <a:pt x="1171176" y="3858544"/>
                  </a:cubicBezTo>
                  <a:cubicBezTo>
                    <a:pt x="1272099" y="3884362"/>
                    <a:pt x="1377716" y="3900791"/>
                    <a:pt x="1488028" y="3912527"/>
                  </a:cubicBezTo>
                  <a:cubicBezTo>
                    <a:pt x="1488028" y="3912527"/>
                    <a:pt x="1488028" y="3912527"/>
                    <a:pt x="1488028" y="3912527"/>
                  </a:cubicBezTo>
                  <a:cubicBezTo>
                    <a:pt x="1488028" y="3912527"/>
                    <a:pt x="1488028" y="3912527"/>
                    <a:pt x="1488028" y="3914873"/>
                  </a:cubicBezTo>
                  <a:cubicBezTo>
                    <a:pt x="1483333" y="3914873"/>
                    <a:pt x="1480986" y="3914873"/>
                    <a:pt x="1476292" y="3917221"/>
                  </a:cubicBezTo>
                  <a:cubicBezTo>
                    <a:pt x="1466904" y="3917221"/>
                    <a:pt x="1459863" y="3919567"/>
                    <a:pt x="1450475" y="3919567"/>
                  </a:cubicBezTo>
                  <a:close/>
                  <a:moveTo>
                    <a:pt x="1243935" y="3806909"/>
                  </a:moveTo>
                  <a:cubicBezTo>
                    <a:pt x="1250976" y="3806909"/>
                    <a:pt x="1258017" y="3802215"/>
                    <a:pt x="1260364" y="3797521"/>
                  </a:cubicBezTo>
                  <a:cubicBezTo>
                    <a:pt x="1279140" y="3806909"/>
                    <a:pt x="1295570" y="3816298"/>
                    <a:pt x="1314346" y="3825686"/>
                  </a:cubicBezTo>
                  <a:cubicBezTo>
                    <a:pt x="1314346" y="3825686"/>
                    <a:pt x="1316693" y="3825686"/>
                    <a:pt x="1316693" y="3828033"/>
                  </a:cubicBezTo>
                  <a:cubicBezTo>
                    <a:pt x="1340164" y="3839768"/>
                    <a:pt x="1361287" y="3851503"/>
                    <a:pt x="1384757" y="3860891"/>
                  </a:cubicBezTo>
                  <a:cubicBezTo>
                    <a:pt x="1391799" y="3863238"/>
                    <a:pt x="1398840" y="3867932"/>
                    <a:pt x="1405881" y="3870280"/>
                  </a:cubicBezTo>
                  <a:cubicBezTo>
                    <a:pt x="1422310" y="3877321"/>
                    <a:pt x="1438739" y="3886709"/>
                    <a:pt x="1455169" y="3893750"/>
                  </a:cubicBezTo>
                  <a:cubicBezTo>
                    <a:pt x="1464557" y="3898444"/>
                    <a:pt x="1473945" y="3900791"/>
                    <a:pt x="1483333" y="3905485"/>
                  </a:cubicBezTo>
                  <a:cubicBezTo>
                    <a:pt x="1483333" y="3905485"/>
                    <a:pt x="1485680" y="3905485"/>
                    <a:pt x="1488028" y="3907832"/>
                  </a:cubicBezTo>
                  <a:cubicBezTo>
                    <a:pt x="1488028" y="3910179"/>
                    <a:pt x="1485680" y="3912527"/>
                    <a:pt x="1485680" y="3914873"/>
                  </a:cubicBezTo>
                  <a:cubicBezTo>
                    <a:pt x="1377716" y="3905485"/>
                    <a:pt x="1272099" y="3886709"/>
                    <a:pt x="1171176" y="3860891"/>
                  </a:cubicBezTo>
                  <a:cubicBezTo>
                    <a:pt x="1189953" y="3842115"/>
                    <a:pt x="1208729" y="3823339"/>
                    <a:pt x="1227505" y="3804562"/>
                  </a:cubicBezTo>
                  <a:cubicBezTo>
                    <a:pt x="1234546" y="3804562"/>
                    <a:pt x="1236894" y="3806909"/>
                    <a:pt x="1243935" y="3806909"/>
                  </a:cubicBezTo>
                  <a:close/>
                  <a:moveTo>
                    <a:pt x="1809573" y="4025185"/>
                  </a:moveTo>
                  <a:cubicBezTo>
                    <a:pt x="1764979" y="4011102"/>
                    <a:pt x="1722732" y="3994673"/>
                    <a:pt x="1678138" y="3978244"/>
                  </a:cubicBezTo>
                  <a:cubicBezTo>
                    <a:pt x="1722732" y="3994673"/>
                    <a:pt x="1767326" y="4008755"/>
                    <a:pt x="1811920" y="4022838"/>
                  </a:cubicBezTo>
                  <a:cubicBezTo>
                    <a:pt x="1809573" y="4025185"/>
                    <a:pt x="1809573" y="4025185"/>
                    <a:pt x="1809573" y="4025185"/>
                  </a:cubicBezTo>
                  <a:close/>
                  <a:moveTo>
                    <a:pt x="1135971" y="3889056"/>
                  </a:moveTo>
                  <a:cubicBezTo>
                    <a:pt x="1133623" y="3891403"/>
                    <a:pt x="1128929" y="3893750"/>
                    <a:pt x="1126582" y="3898444"/>
                  </a:cubicBezTo>
                  <a:cubicBezTo>
                    <a:pt x="1124235" y="3896097"/>
                    <a:pt x="1119541" y="3896097"/>
                    <a:pt x="1114847" y="3896097"/>
                  </a:cubicBezTo>
                  <a:cubicBezTo>
                    <a:pt x="1110153" y="3896097"/>
                    <a:pt x="1105459" y="3898444"/>
                    <a:pt x="1103112" y="3900791"/>
                  </a:cubicBezTo>
                  <a:cubicBezTo>
                    <a:pt x="1103112" y="3900791"/>
                    <a:pt x="1103112" y="3900791"/>
                    <a:pt x="1103112" y="3900791"/>
                  </a:cubicBezTo>
                  <a:cubicBezTo>
                    <a:pt x="1100765" y="3900791"/>
                    <a:pt x="1100765" y="3900791"/>
                    <a:pt x="1098418" y="3900791"/>
                  </a:cubicBezTo>
                  <a:cubicBezTo>
                    <a:pt x="1093724" y="3879668"/>
                    <a:pt x="1089030" y="3858544"/>
                    <a:pt x="1081988" y="3837421"/>
                  </a:cubicBezTo>
                  <a:cubicBezTo>
                    <a:pt x="1110153" y="3846809"/>
                    <a:pt x="1138318" y="3853850"/>
                    <a:pt x="1168829" y="3860891"/>
                  </a:cubicBezTo>
                  <a:cubicBezTo>
                    <a:pt x="1157094" y="3870280"/>
                    <a:pt x="1147706" y="3879668"/>
                    <a:pt x="1135971" y="3889056"/>
                  </a:cubicBezTo>
                  <a:close/>
                  <a:moveTo>
                    <a:pt x="1781408" y="4032226"/>
                  </a:moveTo>
                  <a:cubicBezTo>
                    <a:pt x="1790797" y="4032226"/>
                    <a:pt x="1797838" y="4032226"/>
                    <a:pt x="1807226" y="4032226"/>
                  </a:cubicBezTo>
                  <a:cubicBezTo>
                    <a:pt x="1807226" y="4036920"/>
                    <a:pt x="1809573" y="4039267"/>
                    <a:pt x="1811920" y="4041614"/>
                  </a:cubicBezTo>
                  <a:cubicBezTo>
                    <a:pt x="1807226" y="4039267"/>
                    <a:pt x="1802532" y="4039267"/>
                    <a:pt x="1800185" y="4036920"/>
                  </a:cubicBezTo>
                  <a:cubicBezTo>
                    <a:pt x="1793144" y="4036920"/>
                    <a:pt x="1788449" y="4034573"/>
                    <a:pt x="1781408" y="4032226"/>
                  </a:cubicBezTo>
                  <a:close/>
                  <a:moveTo>
                    <a:pt x="2764821" y="4262236"/>
                  </a:moveTo>
                  <a:cubicBezTo>
                    <a:pt x="2767168" y="4264584"/>
                    <a:pt x="2769515" y="4266930"/>
                    <a:pt x="2771862" y="4269278"/>
                  </a:cubicBezTo>
                  <a:cubicBezTo>
                    <a:pt x="2764821" y="4269278"/>
                    <a:pt x="2760127" y="4269278"/>
                    <a:pt x="2753086" y="4266930"/>
                  </a:cubicBezTo>
                  <a:cubicBezTo>
                    <a:pt x="2757780" y="4264584"/>
                    <a:pt x="2762474" y="4262236"/>
                    <a:pt x="2764821" y="4262236"/>
                  </a:cubicBezTo>
                  <a:close/>
                  <a:moveTo>
                    <a:pt x="2778903" y="4234072"/>
                  </a:moveTo>
                  <a:cubicBezTo>
                    <a:pt x="2771862" y="4236419"/>
                    <a:pt x="2767168" y="4238766"/>
                    <a:pt x="2764821" y="4245807"/>
                  </a:cubicBezTo>
                  <a:cubicBezTo>
                    <a:pt x="2753086" y="4241113"/>
                    <a:pt x="2743697" y="4236419"/>
                    <a:pt x="2731962" y="4231725"/>
                  </a:cubicBezTo>
                  <a:cubicBezTo>
                    <a:pt x="2727268" y="4229378"/>
                    <a:pt x="2722574" y="4227031"/>
                    <a:pt x="2720227" y="4227031"/>
                  </a:cubicBezTo>
                  <a:cubicBezTo>
                    <a:pt x="2708492" y="4222337"/>
                    <a:pt x="2694409" y="4215296"/>
                    <a:pt x="2682674" y="4210602"/>
                  </a:cubicBezTo>
                  <a:cubicBezTo>
                    <a:pt x="2677980" y="4208254"/>
                    <a:pt x="2673286" y="4205908"/>
                    <a:pt x="2668592" y="4203560"/>
                  </a:cubicBezTo>
                  <a:cubicBezTo>
                    <a:pt x="2656857" y="4198866"/>
                    <a:pt x="2645121" y="4191825"/>
                    <a:pt x="2631039" y="4187131"/>
                  </a:cubicBezTo>
                  <a:cubicBezTo>
                    <a:pt x="2628692" y="4184784"/>
                    <a:pt x="2626345" y="4184784"/>
                    <a:pt x="2623998" y="4182437"/>
                  </a:cubicBezTo>
                  <a:cubicBezTo>
                    <a:pt x="2673286" y="4187131"/>
                    <a:pt x="2722574" y="4189478"/>
                    <a:pt x="2769515" y="4189478"/>
                  </a:cubicBezTo>
                  <a:cubicBezTo>
                    <a:pt x="2769515" y="4189478"/>
                    <a:pt x="2769515" y="4191825"/>
                    <a:pt x="2769515" y="4191825"/>
                  </a:cubicBezTo>
                  <a:cubicBezTo>
                    <a:pt x="2771862" y="4205908"/>
                    <a:pt x="2776556" y="4219990"/>
                    <a:pt x="2778903" y="4234072"/>
                  </a:cubicBezTo>
                  <a:close/>
                  <a:moveTo>
                    <a:pt x="2790638" y="4234072"/>
                  </a:moveTo>
                  <a:cubicBezTo>
                    <a:pt x="2788291" y="4234072"/>
                    <a:pt x="2785944" y="4231725"/>
                    <a:pt x="2783597" y="4231725"/>
                  </a:cubicBezTo>
                  <a:cubicBezTo>
                    <a:pt x="2783597" y="4231725"/>
                    <a:pt x="2781250" y="4231725"/>
                    <a:pt x="2781250" y="4231725"/>
                  </a:cubicBezTo>
                  <a:cubicBezTo>
                    <a:pt x="2778903" y="4227031"/>
                    <a:pt x="2778903" y="4219990"/>
                    <a:pt x="2776556" y="4215296"/>
                  </a:cubicBezTo>
                  <a:cubicBezTo>
                    <a:pt x="2774209" y="4205908"/>
                    <a:pt x="2771862" y="4198866"/>
                    <a:pt x="2771862" y="4189478"/>
                  </a:cubicBezTo>
                  <a:cubicBezTo>
                    <a:pt x="2771862" y="4189478"/>
                    <a:pt x="2771862" y="4187131"/>
                    <a:pt x="2771862" y="4187131"/>
                  </a:cubicBezTo>
                  <a:cubicBezTo>
                    <a:pt x="2783597" y="4187131"/>
                    <a:pt x="2797679" y="4187131"/>
                    <a:pt x="2809415" y="4187131"/>
                  </a:cubicBezTo>
                  <a:lnTo>
                    <a:pt x="2809415" y="4187131"/>
                  </a:lnTo>
                  <a:cubicBezTo>
                    <a:pt x="2802374" y="4203560"/>
                    <a:pt x="2797679" y="4219990"/>
                    <a:pt x="2790638" y="4234072"/>
                  </a:cubicBezTo>
                  <a:close/>
                  <a:moveTo>
                    <a:pt x="1056171" y="3884362"/>
                  </a:moveTo>
                  <a:cubicBezTo>
                    <a:pt x="1056171" y="3872627"/>
                    <a:pt x="1053824" y="3858544"/>
                    <a:pt x="1053824" y="3846809"/>
                  </a:cubicBezTo>
                  <a:cubicBezTo>
                    <a:pt x="1053824" y="3839768"/>
                    <a:pt x="1053824" y="3835074"/>
                    <a:pt x="1053824" y="3828033"/>
                  </a:cubicBezTo>
                  <a:cubicBezTo>
                    <a:pt x="1063212" y="3830380"/>
                    <a:pt x="1072600" y="3832727"/>
                    <a:pt x="1079641" y="3837421"/>
                  </a:cubicBezTo>
                  <a:cubicBezTo>
                    <a:pt x="1079641" y="3837421"/>
                    <a:pt x="1079641" y="3839768"/>
                    <a:pt x="1079641" y="3839768"/>
                  </a:cubicBezTo>
                  <a:cubicBezTo>
                    <a:pt x="1081988" y="3849156"/>
                    <a:pt x="1084336" y="3858544"/>
                    <a:pt x="1086683" y="3865586"/>
                  </a:cubicBezTo>
                  <a:cubicBezTo>
                    <a:pt x="1089030" y="3877321"/>
                    <a:pt x="1091377" y="3889056"/>
                    <a:pt x="1096071" y="3900791"/>
                  </a:cubicBezTo>
                  <a:cubicBezTo>
                    <a:pt x="1093724" y="3900791"/>
                    <a:pt x="1091377" y="3903138"/>
                    <a:pt x="1089030" y="3905485"/>
                  </a:cubicBezTo>
                  <a:cubicBezTo>
                    <a:pt x="1077294" y="3900791"/>
                    <a:pt x="1067906" y="3896097"/>
                    <a:pt x="1056171" y="3893750"/>
                  </a:cubicBezTo>
                  <a:cubicBezTo>
                    <a:pt x="1056171" y="3889056"/>
                    <a:pt x="1056171" y="3886709"/>
                    <a:pt x="1056171" y="3884362"/>
                  </a:cubicBezTo>
                  <a:close/>
                  <a:moveTo>
                    <a:pt x="2792985" y="4269278"/>
                  </a:moveTo>
                  <a:cubicBezTo>
                    <a:pt x="2797679" y="4266930"/>
                    <a:pt x="2800027" y="4264584"/>
                    <a:pt x="2802374" y="4259889"/>
                  </a:cubicBezTo>
                  <a:cubicBezTo>
                    <a:pt x="2809415" y="4264584"/>
                    <a:pt x="2818803" y="4266930"/>
                    <a:pt x="2825844" y="4271625"/>
                  </a:cubicBezTo>
                  <a:cubicBezTo>
                    <a:pt x="2818803" y="4271625"/>
                    <a:pt x="2809415" y="4269278"/>
                    <a:pt x="2800027" y="4269278"/>
                  </a:cubicBezTo>
                  <a:cubicBezTo>
                    <a:pt x="2797679" y="4269278"/>
                    <a:pt x="2795332" y="4269278"/>
                    <a:pt x="2792985" y="4269278"/>
                  </a:cubicBezTo>
                  <a:close/>
                  <a:moveTo>
                    <a:pt x="2107648" y="873101"/>
                  </a:moveTo>
                  <a:cubicBezTo>
                    <a:pt x="2102954" y="882489"/>
                    <a:pt x="2098260" y="891878"/>
                    <a:pt x="2095913" y="901266"/>
                  </a:cubicBezTo>
                  <a:cubicBezTo>
                    <a:pt x="2091218" y="910654"/>
                    <a:pt x="2086524" y="920042"/>
                    <a:pt x="2081830" y="929430"/>
                  </a:cubicBezTo>
                  <a:cubicBezTo>
                    <a:pt x="2081830" y="929430"/>
                    <a:pt x="2081830" y="931777"/>
                    <a:pt x="2079483" y="931777"/>
                  </a:cubicBezTo>
                  <a:cubicBezTo>
                    <a:pt x="1898761" y="964636"/>
                    <a:pt x="1720385" y="1011577"/>
                    <a:pt x="1549051" y="1067906"/>
                  </a:cubicBezTo>
                  <a:cubicBezTo>
                    <a:pt x="1546704" y="1060865"/>
                    <a:pt x="1542009" y="1053824"/>
                    <a:pt x="1539662" y="1046783"/>
                  </a:cubicBezTo>
                  <a:cubicBezTo>
                    <a:pt x="1539662" y="1044436"/>
                    <a:pt x="1537315" y="1042089"/>
                    <a:pt x="1537315" y="1042089"/>
                  </a:cubicBezTo>
                  <a:cubicBezTo>
                    <a:pt x="1530274" y="1025659"/>
                    <a:pt x="1523233" y="1009230"/>
                    <a:pt x="1513845" y="992801"/>
                  </a:cubicBezTo>
                  <a:cubicBezTo>
                    <a:pt x="1513845" y="992801"/>
                    <a:pt x="1513845" y="992801"/>
                    <a:pt x="1513845" y="992801"/>
                  </a:cubicBezTo>
                  <a:cubicBezTo>
                    <a:pt x="1511498" y="988107"/>
                    <a:pt x="1509151" y="983412"/>
                    <a:pt x="1506804" y="978718"/>
                  </a:cubicBezTo>
                  <a:cubicBezTo>
                    <a:pt x="1699262" y="920042"/>
                    <a:pt x="1903455" y="880142"/>
                    <a:pt x="2114689" y="856672"/>
                  </a:cubicBezTo>
                  <a:cubicBezTo>
                    <a:pt x="2112342" y="859019"/>
                    <a:pt x="2109995" y="866060"/>
                    <a:pt x="2107648" y="873101"/>
                  </a:cubicBezTo>
                  <a:close/>
                  <a:moveTo>
                    <a:pt x="1342511" y="1143012"/>
                  </a:moveTo>
                  <a:cubicBezTo>
                    <a:pt x="1295570" y="1161788"/>
                    <a:pt x="1250976" y="1180564"/>
                    <a:pt x="1204035" y="1201688"/>
                  </a:cubicBezTo>
                  <a:cubicBezTo>
                    <a:pt x="1199341" y="1164135"/>
                    <a:pt x="1196994" y="1126582"/>
                    <a:pt x="1192300" y="1091377"/>
                  </a:cubicBezTo>
                  <a:cubicBezTo>
                    <a:pt x="1243935" y="1070253"/>
                    <a:pt x="1297917" y="1049130"/>
                    <a:pt x="1351899" y="1030353"/>
                  </a:cubicBezTo>
                  <a:cubicBezTo>
                    <a:pt x="1349552" y="1065559"/>
                    <a:pt x="1344858" y="1103112"/>
                    <a:pt x="1342511" y="1143012"/>
                  </a:cubicBezTo>
                  <a:close/>
                  <a:moveTo>
                    <a:pt x="847284" y="1180564"/>
                  </a:moveTo>
                  <a:cubicBezTo>
                    <a:pt x="847284" y="1201688"/>
                    <a:pt x="847284" y="1225158"/>
                    <a:pt x="844937" y="1246282"/>
                  </a:cubicBezTo>
                  <a:cubicBezTo>
                    <a:pt x="837896" y="1246282"/>
                    <a:pt x="833201" y="1250976"/>
                    <a:pt x="828507" y="1255670"/>
                  </a:cubicBezTo>
                  <a:cubicBezTo>
                    <a:pt x="828507" y="1255670"/>
                    <a:pt x="828507" y="1255670"/>
                    <a:pt x="828507" y="1255670"/>
                  </a:cubicBezTo>
                  <a:cubicBezTo>
                    <a:pt x="823813" y="1253323"/>
                    <a:pt x="819119" y="1248629"/>
                    <a:pt x="814425" y="1246282"/>
                  </a:cubicBezTo>
                  <a:cubicBezTo>
                    <a:pt x="809731" y="1243935"/>
                    <a:pt x="805037" y="1241588"/>
                    <a:pt x="800343" y="1239241"/>
                  </a:cubicBezTo>
                  <a:cubicBezTo>
                    <a:pt x="814425" y="1218117"/>
                    <a:pt x="830854" y="1199341"/>
                    <a:pt x="847284" y="1180564"/>
                  </a:cubicBezTo>
                  <a:cubicBezTo>
                    <a:pt x="844937" y="1180564"/>
                    <a:pt x="847284" y="1180564"/>
                    <a:pt x="847284" y="1180564"/>
                  </a:cubicBezTo>
                  <a:close/>
                  <a:moveTo>
                    <a:pt x="1302611" y="2079483"/>
                  </a:moveTo>
                  <a:cubicBezTo>
                    <a:pt x="1302611" y="2079483"/>
                    <a:pt x="1302611" y="2079483"/>
                    <a:pt x="1302611" y="2079483"/>
                  </a:cubicBezTo>
                  <a:cubicBezTo>
                    <a:pt x="1309652" y="2088871"/>
                    <a:pt x="1314346" y="2098260"/>
                    <a:pt x="1319040" y="2109995"/>
                  </a:cubicBezTo>
                  <a:cubicBezTo>
                    <a:pt x="1333122" y="2140506"/>
                    <a:pt x="1347205" y="2168671"/>
                    <a:pt x="1363634" y="2199183"/>
                  </a:cubicBezTo>
                  <a:lnTo>
                    <a:pt x="1377716" y="2227347"/>
                  </a:lnTo>
                  <a:cubicBezTo>
                    <a:pt x="1370675" y="2229694"/>
                    <a:pt x="1365981" y="2236735"/>
                    <a:pt x="1365981" y="2243776"/>
                  </a:cubicBezTo>
                  <a:cubicBezTo>
                    <a:pt x="1365981" y="2255512"/>
                    <a:pt x="1375369" y="2262553"/>
                    <a:pt x="1384757" y="2264900"/>
                  </a:cubicBezTo>
                  <a:cubicBezTo>
                    <a:pt x="1384757" y="2269594"/>
                    <a:pt x="1384757" y="2274288"/>
                    <a:pt x="1384757" y="2278982"/>
                  </a:cubicBezTo>
                  <a:cubicBezTo>
                    <a:pt x="1384757" y="2281329"/>
                    <a:pt x="1384757" y="2283676"/>
                    <a:pt x="1384757" y="2283676"/>
                  </a:cubicBezTo>
                  <a:cubicBezTo>
                    <a:pt x="1384757" y="2293064"/>
                    <a:pt x="1384757" y="2302453"/>
                    <a:pt x="1384757" y="2309494"/>
                  </a:cubicBezTo>
                  <a:cubicBezTo>
                    <a:pt x="1384757" y="2314188"/>
                    <a:pt x="1384757" y="2318882"/>
                    <a:pt x="1384757" y="2323576"/>
                  </a:cubicBezTo>
                  <a:cubicBezTo>
                    <a:pt x="1384757" y="2330617"/>
                    <a:pt x="1384757" y="2337658"/>
                    <a:pt x="1384757" y="2344700"/>
                  </a:cubicBezTo>
                  <a:cubicBezTo>
                    <a:pt x="1384757" y="2347047"/>
                    <a:pt x="1384757" y="2351741"/>
                    <a:pt x="1384757" y="2354088"/>
                  </a:cubicBezTo>
                  <a:cubicBezTo>
                    <a:pt x="1384757" y="2358782"/>
                    <a:pt x="1384757" y="2363476"/>
                    <a:pt x="1384757" y="2368170"/>
                  </a:cubicBezTo>
                  <a:cubicBezTo>
                    <a:pt x="1382410" y="2368170"/>
                    <a:pt x="1382410" y="2368170"/>
                    <a:pt x="1380063" y="2368170"/>
                  </a:cubicBezTo>
                  <a:cubicBezTo>
                    <a:pt x="1373022" y="2342352"/>
                    <a:pt x="1365981" y="2314188"/>
                    <a:pt x="1356593" y="2286023"/>
                  </a:cubicBezTo>
                  <a:cubicBezTo>
                    <a:pt x="1340164" y="2220306"/>
                    <a:pt x="1321387" y="2154589"/>
                    <a:pt x="1302611" y="2079483"/>
                  </a:cubicBezTo>
                  <a:close/>
                  <a:moveTo>
                    <a:pt x="65717" y="2821150"/>
                  </a:moveTo>
                  <a:cubicBezTo>
                    <a:pt x="70411" y="2825844"/>
                    <a:pt x="75105" y="2828191"/>
                    <a:pt x="79800" y="2828191"/>
                  </a:cubicBezTo>
                  <a:cubicBezTo>
                    <a:pt x="79800" y="2828191"/>
                    <a:pt x="82147" y="2828191"/>
                    <a:pt x="82147" y="2828191"/>
                  </a:cubicBezTo>
                  <a:cubicBezTo>
                    <a:pt x="84494" y="2842273"/>
                    <a:pt x="86841" y="2856356"/>
                    <a:pt x="89188" y="2868091"/>
                  </a:cubicBezTo>
                  <a:cubicBezTo>
                    <a:pt x="89188" y="2872785"/>
                    <a:pt x="91535" y="2877479"/>
                    <a:pt x="91535" y="2882173"/>
                  </a:cubicBezTo>
                  <a:cubicBezTo>
                    <a:pt x="89188" y="2882173"/>
                    <a:pt x="89188" y="2884520"/>
                    <a:pt x="86841" y="2884520"/>
                  </a:cubicBezTo>
                  <a:cubicBezTo>
                    <a:pt x="82147" y="2877479"/>
                    <a:pt x="77453" y="2868091"/>
                    <a:pt x="72758" y="2858703"/>
                  </a:cubicBezTo>
                  <a:cubicBezTo>
                    <a:pt x="72758" y="2844620"/>
                    <a:pt x="70411" y="2832885"/>
                    <a:pt x="65717" y="2821150"/>
                  </a:cubicBezTo>
                  <a:close/>
                  <a:moveTo>
                    <a:pt x="1058518" y="3914873"/>
                  </a:moveTo>
                  <a:cubicBezTo>
                    <a:pt x="1058518" y="3907832"/>
                    <a:pt x="1058518" y="3900791"/>
                    <a:pt x="1058518" y="3893750"/>
                  </a:cubicBezTo>
                  <a:cubicBezTo>
                    <a:pt x="1063212" y="3896097"/>
                    <a:pt x="1067906" y="3896097"/>
                    <a:pt x="1072600" y="3898444"/>
                  </a:cubicBezTo>
                  <a:cubicBezTo>
                    <a:pt x="1077294" y="3900791"/>
                    <a:pt x="1081988" y="3903138"/>
                    <a:pt x="1086683" y="3903138"/>
                  </a:cubicBezTo>
                  <a:cubicBezTo>
                    <a:pt x="1089030" y="3903138"/>
                    <a:pt x="1089030" y="3903138"/>
                    <a:pt x="1091377" y="3905485"/>
                  </a:cubicBezTo>
                  <a:cubicBezTo>
                    <a:pt x="1089030" y="3907832"/>
                    <a:pt x="1086683" y="3910179"/>
                    <a:pt x="1086683" y="3914873"/>
                  </a:cubicBezTo>
                  <a:cubicBezTo>
                    <a:pt x="1084336" y="3914873"/>
                    <a:pt x="1084336" y="3914873"/>
                    <a:pt x="1081988" y="3914873"/>
                  </a:cubicBezTo>
                  <a:cubicBezTo>
                    <a:pt x="1072600" y="3914873"/>
                    <a:pt x="1065559" y="3914873"/>
                    <a:pt x="1058518" y="3914873"/>
                  </a:cubicBezTo>
                  <a:close/>
                  <a:moveTo>
                    <a:pt x="4769198" y="2539504"/>
                  </a:moveTo>
                  <a:cubicBezTo>
                    <a:pt x="4764504" y="2551240"/>
                    <a:pt x="4759810" y="2562975"/>
                    <a:pt x="4755116" y="2577057"/>
                  </a:cubicBezTo>
                  <a:cubicBezTo>
                    <a:pt x="4752769" y="2584098"/>
                    <a:pt x="4750422" y="2591139"/>
                    <a:pt x="4745728" y="2598180"/>
                  </a:cubicBezTo>
                  <a:cubicBezTo>
                    <a:pt x="4738687" y="2616957"/>
                    <a:pt x="4729299" y="2638080"/>
                    <a:pt x="4719911" y="2656857"/>
                  </a:cubicBezTo>
                  <a:cubicBezTo>
                    <a:pt x="4717563" y="2659204"/>
                    <a:pt x="4717563" y="2663898"/>
                    <a:pt x="4715216" y="2666245"/>
                  </a:cubicBezTo>
                  <a:cubicBezTo>
                    <a:pt x="4708175" y="2682674"/>
                    <a:pt x="4701134" y="2701451"/>
                    <a:pt x="4691746" y="2717880"/>
                  </a:cubicBezTo>
                  <a:cubicBezTo>
                    <a:pt x="4689399" y="2724921"/>
                    <a:pt x="4684705" y="2731962"/>
                    <a:pt x="4682358" y="2739003"/>
                  </a:cubicBezTo>
                  <a:cubicBezTo>
                    <a:pt x="4675317" y="2753085"/>
                    <a:pt x="4670623" y="2767168"/>
                    <a:pt x="4663581" y="2778903"/>
                  </a:cubicBezTo>
                  <a:cubicBezTo>
                    <a:pt x="4658887" y="2788291"/>
                    <a:pt x="4656540" y="2795332"/>
                    <a:pt x="4651846" y="2804721"/>
                  </a:cubicBezTo>
                  <a:cubicBezTo>
                    <a:pt x="4647152" y="2818803"/>
                    <a:pt x="4640111" y="2830538"/>
                    <a:pt x="4635417" y="2844620"/>
                  </a:cubicBezTo>
                  <a:cubicBezTo>
                    <a:pt x="4630723" y="2854009"/>
                    <a:pt x="4628376" y="2863397"/>
                    <a:pt x="4623682" y="2872785"/>
                  </a:cubicBezTo>
                  <a:cubicBezTo>
                    <a:pt x="4618988" y="2884520"/>
                    <a:pt x="4611946" y="2898602"/>
                    <a:pt x="4607252" y="2910338"/>
                  </a:cubicBezTo>
                  <a:cubicBezTo>
                    <a:pt x="4602558" y="2919726"/>
                    <a:pt x="4597864" y="2929114"/>
                    <a:pt x="4593170" y="2938502"/>
                  </a:cubicBezTo>
                  <a:cubicBezTo>
                    <a:pt x="4590823" y="2945543"/>
                    <a:pt x="4588476" y="2950237"/>
                    <a:pt x="4583782" y="2957279"/>
                  </a:cubicBezTo>
                  <a:cubicBezTo>
                    <a:pt x="4586129" y="2952584"/>
                    <a:pt x="4588476" y="2947890"/>
                    <a:pt x="4590823" y="2943196"/>
                  </a:cubicBezTo>
                  <a:cubicBezTo>
                    <a:pt x="4595517" y="2933808"/>
                    <a:pt x="4600211" y="2922073"/>
                    <a:pt x="4602558" y="2912685"/>
                  </a:cubicBezTo>
                  <a:cubicBezTo>
                    <a:pt x="4607252" y="2903296"/>
                    <a:pt x="4609599" y="2893908"/>
                    <a:pt x="4614294" y="2884520"/>
                  </a:cubicBezTo>
                  <a:cubicBezTo>
                    <a:pt x="4637764" y="2825844"/>
                    <a:pt x="4661234" y="2769515"/>
                    <a:pt x="4682358" y="2717880"/>
                  </a:cubicBezTo>
                  <a:cubicBezTo>
                    <a:pt x="4710522" y="2652163"/>
                    <a:pt x="4736340" y="2593486"/>
                    <a:pt x="4759810" y="2537157"/>
                  </a:cubicBezTo>
                  <a:cubicBezTo>
                    <a:pt x="4766852" y="2539504"/>
                    <a:pt x="4766852" y="2539504"/>
                    <a:pt x="4769198" y="2539504"/>
                  </a:cubicBezTo>
                  <a:cubicBezTo>
                    <a:pt x="4769198" y="2539504"/>
                    <a:pt x="4769198" y="2539504"/>
                    <a:pt x="4769198" y="2539504"/>
                  </a:cubicBezTo>
                  <a:close/>
                  <a:moveTo>
                    <a:pt x="377874" y="1610074"/>
                  </a:moveTo>
                  <a:cubicBezTo>
                    <a:pt x="370833" y="1631197"/>
                    <a:pt x="363792" y="1649974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56751" y="1668750"/>
                    <a:pt x="356751" y="1668750"/>
                    <a:pt x="356751" y="1666403"/>
                  </a:cubicBezTo>
                  <a:cubicBezTo>
                    <a:pt x="356751" y="1659362"/>
                    <a:pt x="354404" y="1654668"/>
                    <a:pt x="349710" y="1649974"/>
                  </a:cubicBezTo>
                  <a:cubicBezTo>
                    <a:pt x="352057" y="1647627"/>
                    <a:pt x="354404" y="1645280"/>
                    <a:pt x="354404" y="1642933"/>
                  </a:cubicBezTo>
                  <a:cubicBezTo>
                    <a:pt x="363792" y="1631197"/>
                    <a:pt x="370833" y="1621809"/>
                    <a:pt x="377874" y="1610074"/>
                  </a:cubicBezTo>
                  <a:close/>
                  <a:moveTo>
                    <a:pt x="337975" y="1685179"/>
                  </a:moveTo>
                  <a:cubicBezTo>
                    <a:pt x="347363" y="1685179"/>
                    <a:pt x="354404" y="1680485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45016" y="1703956"/>
                    <a:pt x="333281" y="1739161"/>
                    <a:pt x="321545" y="1772020"/>
                  </a:cubicBezTo>
                  <a:cubicBezTo>
                    <a:pt x="326239" y="1743855"/>
                    <a:pt x="330934" y="1715691"/>
                    <a:pt x="337975" y="1685179"/>
                  </a:cubicBezTo>
                  <a:cubicBezTo>
                    <a:pt x="335628" y="1685179"/>
                    <a:pt x="335628" y="1685179"/>
                    <a:pt x="337975" y="1685179"/>
                  </a:cubicBezTo>
                  <a:close/>
                  <a:moveTo>
                    <a:pt x="44594" y="2731962"/>
                  </a:moveTo>
                  <a:cubicBezTo>
                    <a:pt x="46941" y="2741350"/>
                    <a:pt x="49288" y="2750738"/>
                    <a:pt x="49288" y="2760127"/>
                  </a:cubicBezTo>
                  <a:cubicBezTo>
                    <a:pt x="49288" y="2764821"/>
                    <a:pt x="51635" y="2769515"/>
                    <a:pt x="51635" y="2774209"/>
                  </a:cubicBezTo>
                  <a:cubicBezTo>
                    <a:pt x="53982" y="2783597"/>
                    <a:pt x="56329" y="2792985"/>
                    <a:pt x="58676" y="2802374"/>
                  </a:cubicBezTo>
                  <a:cubicBezTo>
                    <a:pt x="58676" y="2802374"/>
                    <a:pt x="58676" y="2804721"/>
                    <a:pt x="58676" y="2804721"/>
                  </a:cubicBezTo>
                  <a:cubicBezTo>
                    <a:pt x="58676" y="2804721"/>
                    <a:pt x="58676" y="2804721"/>
                    <a:pt x="58676" y="2807068"/>
                  </a:cubicBezTo>
                  <a:cubicBezTo>
                    <a:pt x="58676" y="2811762"/>
                    <a:pt x="61023" y="2814109"/>
                    <a:pt x="61023" y="2816456"/>
                  </a:cubicBezTo>
                  <a:cubicBezTo>
                    <a:pt x="61023" y="2816456"/>
                    <a:pt x="61023" y="2818803"/>
                    <a:pt x="61023" y="2818803"/>
                  </a:cubicBezTo>
                  <a:cubicBezTo>
                    <a:pt x="63370" y="2828191"/>
                    <a:pt x="65717" y="2835232"/>
                    <a:pt x="68064" y="2844620"/>
                  </a:cubicBezTo>
                  <a:cubicBezTo>
                    <a:pt x="58676" y="2814109"/>
                    <a:pt x="51635" y="2771862"/>
                    <a:pt x="44594" y="2731962"/>
                  </a:cubicBezTo>
                  <a:cubicBezTo>
                    <a:pt x="44594" y="2731962"/>
                    <a:pt x="44594" y="2731962"/>
                    <a:pt x="44594" y="2731962"/>
                  </a:cubicBezTo>
                  <a:close/>
                  <a:moveTo>
                    <a:pt x="77453" y="2863397"/>
                  </a:moveTo>
                  <a:cubicBezTo>
                    <a:pt x="82147" y="2870438"/>
                    <a:pt x="84494" y="2877479"/>
                    <a:pt x="89188" y="2882173"/>
                  </a:cubicBezTo>
                  <a:cubicBezTo>
                    <a:pt x="89188" y="2882173"/>
                    <a:pt x="89188" y="2882173"/>
                    <a:pt x="89188" y="2882173"/>
                  </a:cubicBezTo>
                  <a:cubicBezTo>
                    <a:pt x="89188" y="2882173"/>
                    <a:pt x="86841" y="2879826"/>
                    <a:pt x="84494" y="2879826"/>
                  </a:cubicBezTo>
                  <a:cubicBezTo>
                    <a:pt x="84494" y="2879826"/>
                    <a:pt x="84494" y="2879826"/>
                    <a:pt x="84494" y="2879826"/>
                  </a:cubicBezTo>
                  <a:cubicBezTo>
                    <a:pt x="84494" y="2877479"/>
                    <a:pt x="82147" y="2877479"/>
                    <a:pt x="82147" y="2875132"/>
                  </a:cubicBezTo>
                  <a:cubicBezTo>
                    <a:pt x="79800" y="2872785"/>
                    <a:pt x="77453" y="2868091"/>
                    <a:pt x="77453" y="2863397"/>
                  </a:cubicBezTo>
                  <a:cubicBezTo>
                    <a:pt x="77453" y="2865744"/>
                    <a:pt x="77453" y="2865744"/>
                    <a:pt x="77453" y="2863397"/>
                  </a:cubicBezTo>
                  <a:close/>
                  <a:moveTo>
                    <a:pt x="82147" y="2882173"/>
                  </a:moveTo>
                  <a:cubicBezTo>
                    <a:pt x="84494" y="2884520"/>
                    <a:pt x="84494" y="2884520"/>
                    <a:pt x="86841" y="2886867"/>
                  </a:cubicBezTo>
                  <a:cubicBezTo>
                    <a:pt x="86841" y="2889214"/>
                    <a:pt x="84494" y="2889214"/>
                    <a:pt x="84494" y="2891561"/>
                  </a:cubicBezTo>
                  <a:cubicBezTo>
                    <a:pt x="82147" y="2886867"/>
                    <a:pt x="82147" y="2882173"/>
                    <a:pt x="82147" y="2882173"/>
                  </a:cubicBezTo>
                  <a:cubicBezTo>
                    <a:pt x="82147" y="2879826"/>
                    <a:pt x="82147" y="2882173"/>
                    <a:pt x="82147" y="2882173"/>
                  </a:cubicBezTo>
                  <a:close/>
                  <a:moveTo>
                    <a:pt x="218275" y="3156777"/>
                  </a:moveTo>
                  <a:cubicBezTo>
                    <a:pt x="222969" y="3161472"/>
                    <a:pt x="227664" y="3163819"/>
                    <a:pt x="232358" y="3168513"/>
                  </a:cubicBezTo>
                  <a:cubicBezTo>
                    <a:pt x="237052" y="3170860"/>
                    <a:pt x="239399" y="3173207"/>
                    <a:pt x="244093" y="3175554"/>
                  </a:cubicBezTo>
                  <a:cubicBezTo>
                    <a:pt x="248787" y="3180248"/>
                    <a:pt x="255828" y="3182595"/>
                    <a:pt x="260522" y="3184942"/>
                  </a:cubicBezTo>
                  <a:cubicBezTo>
                    <a:pt x="262869" y="3187289"/>
                    <a:pt x="267563" y="3189636"/>
                    <a:pt x="269910" y="3191983"/>
                  </a:cubicBezTo>
                  <a:cubicBezTo>
                    <a:pt x="276951" y="3196677"/>
                    <a:pt x="283993" y="3199024"/>
                    <a:pt x="291034" y="3201371"/>
                  </a:cubicBezTo>
                  <a:cubicBezTo>
                    <a:pt x="293381" y="3201371"/>
                    <a:pt x="295728" y="3203718"/>
                    <a:pt x="298075" y="3203718"/>
                  </a:cubicBezTo>
                  <a:cubicBezTo>
                    <a:pt x="300422" y="3206065"/>
                    <a:pt x="305116" y="3206065"/>
                    <a:pt x="307463" y="3206065"/>
                  </a:cubicBezTo>
                  <a:cubicBezTo>
                    <a:pt x="307463" y="3208413"/>
                    <a:pt x="307463" y="3210759"/>
                    <a:pt x="307463" y="3210759"/>
                  </a:cubicBezTo>
                  <a:cubicBezTo>
                    <a:pt x="307463" y="3222495"/>
                    <a:pt x="316851" y="3231883"/>
                    <a:pt x="328587" y="3231883"/>
                  </a:cubicBezTo>
                  <a:cubicBezTo>
                    <a:pt x="330934" y="3231883"/>
                    <a:pt x="333281" y="3231883"/>
                    <a:pt x="337975" y="3229536"/>
                  </a:cubicBezTo>
                  <a:cubicBezTo>
                    <a:pt x="349710" y="3253006"/>
                    <a:pt x="361445" y="3274130"/>
                    <a:pt x="373180" y="3295253"/>
                  </a:cubicBezTo>
                  <a:cubicBezTo>
                    <a:pt x="377874" y="3302295"/>
                    <a:pt x="380222" y="3309335"/>
                    <a:pt x="384916" y="3316377"/>
                  </a:cubicBezTo>
                  <a:cubicBezTo>
                    <a:pt x="396651" y="3337500"/>
                    <a:pt x="406039" y="3356276"/>
                    <a:pt x="417774" y="3377400"/>
                  </a:cubicBezTo>
                  <a:cubicBezTo>
                    <a:pt x="422468" y="3386788"/>
                    <a:pt x="429509" y="3398523"/>
                    <a:pt x="434204" y="3407912"/>
                  </a:cubicBezTo>
                  <a:cubicBezTo>
                    <a:pt x="443592" y="3424341"/>
                    <a:pt x="452980" y="3440770"/>
                    <a:pt x="462368" y="3457199"/>
                  </a:cubicBezTo>
                  <a:cubicBezTo>
                    <a:pt x="467062" y="3466588"/>
                    <a:pt x="471756" y="3473629"/>
                    <a:pt x="476450" y="3483017"/>
                  </a:cubicBezTo>
                  <a:cubicBezTo>
                    <a:pt x="375527" y="3386788"/>
                    <a:pt x="291034" y="3274130"/>
                    <a:pt x="220622" y="3152083"/>
                  </a:cubicBezTo>
                  <a:cubicBezTo>
                    <a:pt x="215928" y="3154431"/>
                    <a:pt x="215928" y="3156777"/>
                    <a:pt x="218275" y="3156777"/>
                  </a:cubicBezTo>
                  <a:close/>
                  <a:moveTo>
                    <a:pt x="664214" y="3673128"/>
                  </a:moveTo>
                  <a:cubicBezTo>
                    <a:pt x="664214" y="3673128"/>
                    <a:pt x="666561" y="3675475"/>
                    <a:pt x="666561" y="3675475"/>
                  </a:cubicBezTo>
                  <a:cubicBezTo>
                    <a:pt x="675949" y="3682516"/>
                    <a:pt x="685338" y="3689557"/>
                    <a:pt x="697073" y="3696598"/>
                  </a:cubicBezTo>
                  <a:cubicBezTo>
                    <a:pt x="699420" y="3698945"/>
                    <a:pt x="704114" y="3701292"/>
                    <a:pt x="706461" y="3703639"/>
                  </a:cubicBezTo>
                  <a:cubicBezTo>
                    <a:pt x="715849" y="3710680"/>
                    <a:pt x="725237" y="3717722"/>
                    <a:pt x="736973" y="3724763"/>
                  </a:cubicBezTo>
                  <a:cubicBezTo>
                    <a:pt x="739320" y="3727110"/>
                    <a:pt x="744014" y="3729457"/>
                    <a:pt x="746361" y="3731804"/>
                  </a:cubicBezTo>
                  <a:cubicBezTo>
                    <a:pt x="755749" y="3738845"/>
                    <a:pt x="767484" y="3745886"/>
                    <a:pt x="776872" y="3750580"/>
                  </a:cubicBezTo>
                  <a:cubicBezTo>
                    <a:pt x="779219" y="3752927"/>
                    <a:pt x="783914" y="3755274"/>
                    <a:pt x="786261" y="3755274"/>
                  </a:cubicBezTo>
                  <a:cubicBezTo>
                    <a:pt x="795649" y="3762315"/>
                    <a:pt x="807384" y="3769357"/>
                    <a:pt x="816772" y="3774051"/>
                  </a:cubicBezTo>
                  <a:cubicBezTo>
                    <a:pt x="819119" y="3776398"/>
                    <a:pt x="821466" y="3776398"/>
                    <a:pt x="826160" y="3778745"/>
                  </a:cubicBezTo>
                  <a:cubicBezTo>
                    <a:pt x="835549" y="3785786"/>
                    <a:pt x="847284" y="3790480"/>
                    <a:pt x="856672" y="3797521"/>
                  </a:cubicBezTo>
                  <a:cubicBezTo>
                    <a:pt x="849631" y="3799868"/>
                    <a:pt x="844937" y="3802215"/>
                    <a:pt x="837896" y="3804562"/>
                  </a:cubicBezTo>
                  <a:cubicBezTo>
                    <a:pt x="835549" y="3804562"/>
                    <a:pt x="833201" y="3806909"/>
                    <a:pt x="833201" y="3806909"/>
                  </a:cubicBezTo>
                  <a:cubicBezTo>
                    <a:pt x="828507" y="3809256"/>
                    <a:pt x="821466" y="3811604"/>
                    <a:pt x="816772" y="3811604"/>
                  </a:cubicBezTo>
                  <a:cubicBezTo>
                    <a:pt x="814425" y="3811604"/>
                    <a:pt x="812078" y="3813950"/>
                    <a:pt x="807384" y="3813950"/>
                  </a:cubicBezTo>
                  <a:cubicBezTo>
                    <a:pt x="802690" y="3816298"/>
                    <a:pt x="797996" y="3816298"/>
                    <a:pt x="793302" y="3818645"/>
                  </a:cubicBezTo>
                  <a:cubicBezTo>
                    <a:pt x="790955" y="3818645"/>
                    <a:pt x="786261" y="3820992"/>
                    <a:pt x="783914" y="3820992"/>
                  </a:cubicBezTo>
                  <a:cubicBezTo>
                    <a:pt x="779219" y="3820992"/>
                    <a:pt x="776872" y="3823339"/>
                    <a:pt x="772178" y="3823339"/>
                  </a:cubicBezTo>
                  <a:cubicBezTo>
                    <a:pt x="767484" y="3823339"/>
                    <a:pt x="765137" y="3825686"/>
                    <a:pt x="762790" y="3825686"/>
                  </a:cubicBezTo>
                  <a:cubicBezTo>
                    <a:pt x="758096" y="3825686"/>
                    <a:pt x="755749" y="3828033"/>
                    <a:pt x="751055" y="3828033"/>
                  </a:cubicBezTo>
                  <a:cubicBezTo>
                    <a:pt x="748708" y="3828033"/>
                    <a:pt x="744014" y="3828033"/>
                    <a:pt x="741667" y="3830380"/>
                  </a:cubicBezTo>
                  <a:cubicBezTo>
                    <a:pt x="736973" y="3830380"/>
                    <a:pt x="734626" y="3830380"/>
                    <a:pt x="729931" y="3832727"/>
                  </a:cubicBezTo>
                  <a:cubicBezTo>
                    <a:pt x="727584" y="3832727"/>
                    <a:pt x="722890" y="3832727"/>
                    <a:pt x="720543" y="3832727"/>
                  </a:cubicBezTo>
                  <a:cubicBezTo>
                    <a:pt x="718196" y="3832727"/>
                    <a:pt x="715849" y="3832727"/>
                    <a:pt x="711155" y="3832727"/>
                  </a:cubicBezTo>
                  <a:cubicBezTo>
                    <a:pt x="708808" y="3832727"/>
                    <a:pt x="708808" y="3830380"/>
                    <a:pt x="706461" y="3830380"/>
                  </a:cubicBezTo>
                  <a:cubicBezTo>
                    <a:pt x="704114" y="3820992"/>
                    <a:pt x="697073" y="3813950"/>
                    <a:pt x="687685" y="3813950"/>
                  </a:cubicBezTo>
                  <a:cubicBezTo>
                    <a:pt x="687685" y="3813950"/>
                    <a:pt x="685338" y="3813950"/>
                    <a:pt x="685338" y="3813950"/>
                  </a:cubicBezTo>
                  <a:cubicBezTo>
                    <a:pt x="682991" y="3802215"/>
                    <a:pt x="680643" y="3792827"/>
                    <a:pt x="680643" y="3781092"/>
                  </a:cubicBezTo>
                  <a:cubicBezTo>
                    <a:pt x="675949" y="3745886"/>
                    <a:pt x="668908" y="3710680"/>
                    <a:pt x="664214" y="3673128"/>
                  </a:cubicBezTo>
                  <a:close/>
                  <a:moveTo>
                    <a:pt x="675949" y="3816298"/>
                  </a:move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1255" y="3816298"/>
                    <a:pt x="668908" y="3813950"/>
                    <a:pt x="666561" y="3811604"/>
                  </a:cubicBezTo>
                  <a:cubicBezTo>
                    <a:pt x="671255" y="3813950"/>
                    <a:pt x="673602" y="3816298"/>
                    <a:pt x="675949" y="3816298"/>
                  </a:cubicBezTo>
                  <a:close/>
                  <a:moveTo>
                    <a:pt x="1058518" y="3917221"/>
                  </a:moveTo>
                  <a:cubicBezTo>
                    <a:pt x="1065559" y="3917221"/>
                    <a:pt x="1072600" y="3917221"/>
                    <a:pt x="1079641" y="3917221"/>
                  </a:cubicBezTo>
                  <a:cubicBezTo>
                    <a:pt x="1079641" y="3917221"/>
                    <a:pt x="1079641" y="3917221"/>
                    <a:pt x="1079641" y="3917221"/>
                  </a:cubicBezTo>
                  <a:cubicBezTo>
                    <a:pt x="1079641" y="3917221"/>
                    <a:pt x="1081988" y="3917221"/>
                    <a:pt x="1081988" y="3917221"/>
                  </a:cubicBezTo>
                  <a:cubicBezTo>
                    <a:pt x="1081988" y="3917221"/>
                    <a:pt x="1081988" y="3919567"/>
                    <a:pt x="1081988" y="3919567"/>
                  </a:cubicBezTo>
                  <a:cubicBezTo>
                    <a:pt x="1081988" y="3926609"/>
                    <a:pt x="1086683" y="3933650"/>
                    <a:pt x="1091377" y="3935997"/>
                  </a:cubicBezTo>
                  <a:cubicBezTo>
                    <a:pt x="1089030" y="3940691"/>
                    <a:pt x="1084336" y="3947732"/>
                    <a:pt x="1081988" y="3952426"/>
                  </a:cubicBezTo>
                  <a:cubicBezTo>
                    <a:pt x="1079641" y="3954773"/>
                    <a:pt x="1079641" y="3957120"/>
                    <a:pt x="1077294" y="3959468"/>
                  </a:cubicBezTo>
                  <a:cubicBezTo>
                    <a:pt x="1074947" y="3964162"/>
                    <a:pt x="1072600" y="3966508"/>
                    <a:pt x="1070253" y="3971203"/>
                  </a:cubicBezTo>
                  <a:cubicBezTo>
                    <a:pt x="1067906" y="3968856"/>
                    <a:pt x="1063212" y="3968856"/>
                    <a:pt x="1060865" y="3968856"/>
                  </a:cubicBezTo>
                  <a:cubicBezTo>
                    <a:pt x="1060865" y="3968856"/>
                    <a:pt x="1060865" y="3968856"/>
                    <a:pt x="1060865" y="3968856"/>
                  </a:cubicBezTo>
                  <a:cubicBezTo>
                    <a:pt x="1060865" y="3961814"/>
                    <a:pt x="1060865" y="3954773"/>
                    <a:pt x="1060865" y="3945385"/>
                  </a:cubicBezTo>
                  <a:cubicBezTo>
                    <a:pt x="1058518" y="3935997"/>
                    <a:pt x="1058518" y="3926609"/>
                    <a:pt x="1058518" y="3917221"/>
                  </a:cubicBezTo>
                  <a:close/>
                  <a:moveTo>
                    <a:pt x="4112025" y="1103112"/>
                  </a:moveTo>
                  <a:cubicBezTo>
                    <a:pt x="4104984" y="1093724"/>
                    <a:pt x="4100290" y="1084335"/>
                    <a:pt x="4093249" y="1074947"/>
                  </a:cubicBezTo>
                  <a:cubicBezTo>
                    <a:pt x="4083861" y="1060865"/>
                    <a:pt x="4072126" y="1044436"/>
                    <a:pt x="4062738" y="1030353"/>
                  </a:cubicBezTo>
                  <a:cubicBezTo>
                    <a:pt x="4058043" y="1020965"/>
                    <a:pt x="4051002" y="1013924"/>
                    <a:pt x="4046308" y="1004536"/>
                  </a:cubicBezTo>
                  <a:cubicBezTo>
                    <a:pt x="4046308" y="1004536"/>
                    <a:pt x="4048655" y="1006883"/>
                    <a:pt x="4048655" y="1006883"/>
                  </a:cubicBezTo>
                  <a:cubicBezTo>
                    <a:pt x="4062738" y="1013924"/>
                    <a:pt x="4074473" y="1020965"/>
                    <a:pt x="4088555" y="1030353"/>
                  </a:cubicBezTo>
                  <a:cubicBezTo>
                    <a:pt x="4095596" y="1035047"/>
                    <a:pt x="4100290" y="1037394"/>
                    <a:pt x="4107331" y="1042089"/>
                  </a:cubicBezTo>
                  <a:cubicBezTo>
                    <a:pt x="4119067" y="1049130"/>
                    <a:pt x="4133149" y="1058518"/>
                    <a:pt x="4144884" y="1065559"/>
                  </a:cubicBezTo>
                  <a:cubicBezTo>
                    <a:pt x="4154272" y="1072600"/>
                    <a:pt x="4163660" y="1077294"/>
                    <a:pt x="4173049" y="1084335"/>
                  </a:cubicBezTo>
                  <a:cubicBezTo>
                    <a:pt x="4182437" y="1089030"/>
                    <a:pt x="4189478" y="1096071"/>
                    <a:pt x="4198866" y="1100765"/>
                  </a:cubicBezTo>
                  <a:cubicBezTo>
                    <a:pt x="4212948" y="1110153"/>
                    <a:pt x="4229378" y="1121888"/>
                    <a:pt x="4243460" y="1133623"/>
                  </a:cubicBezTo>
                  <a:cubicBezTo>
                    <a:pt x="4245807" y="1135970"/>
                    <a:pt x="4248154" y="1138318"/>
                    <a:pt x="4250501" y="1138318"/>
                  </a:cubicBezTo>
                  <a:cubicBezTo>
                    <a:pt x="4250501" y="1138318"/>
                    <a:pt x="4250501" y="1138318"/>
                    <a:pt x="4250501" y="1138318"/>
                  </a:cubicBezTo>
                  <a:cubicBezTo>
                    <a:pt x="4259889" y="1164135"/>
                    <a:pt x="4271625" y="1189953"/>
                    <a:pt x="4281013" y="1215770"/>
                  </a:cubicBezTo>
                  <a:cubicBezTo>
                    <a:pt x="4231725" y="1182911"/>
                    <a:pt x="4180090" y="1152400"/>
                    <a:pt x="4123761" y="1124235"/>
                  </a:cubicBezTo>
                  <a:cubicBezTo>
                    <a:pt x="4121414" y="1117194"/>
                    <a:pt x="4116719" y="1110153"/>
                    <a:pt x="4112025" y="1103112"/>
                  </a:cubicBezTo>
                  <a:close/>
                  <a:moveTo>
                    <a:pt x="563291" y="1189953"/>
                  </a:moveTo>
                  <a:cubicBezTo>
                    <a:pt x="553903" y="1206382"/>
                    <a:pt x="544515" y="1222811"/>
                    <a:pt x="537474" y="1241588"/>
                  </a:cubicBezTo>
                  <a:cubicBezTo>
                    <a:pt x="537474" y="1241588"/>
                    <a:pt x="537474" y="1241588"/>
                    <a:pt x="537474" y="1243935"/>
                  </a:cubicBezTo>
                  <a:cubicBezTo>
                    <a:pt x="528085" y="1262711"/>
                    <a:pt x="518697" y="1279140"/>
                    <a:pt x="509309" y="1297917"/>
                  </a:cubicBezTo>
                  <a:cubicBezTo>
                    <a:pt x="506962" y="1302611"/>
                    <a:pt x="504615" y="1304958"/>
                    <a:pt x="504615" y="1309652"/>
                  </a:cubicBezTo>
                  <a:cubicBezTo>
                    <a:pt x="497574" y="1323734"/>
                    <a:pt x="490533" y="1340164"/>
                    <a:pt x="481145" y="1354246"/>
                  </a:cubicBezTo>
                  <a:cubicBezTo>
                    <a:pt x="478797" y="1358940"/>
                    <a:pt x="476450" y="1365981"/>
                    <a:pt x="474103" y="1370675"/>
                  </a:cubicBezTo>
                  <a:cubicBezTo>
                    <a:pt x="469409" y="1380063"/>
                    <a:pt x="464715" y="1389451"/>
                    <a:pt x="460021" y="1401187"/>
                  </a:cubicBezTo>
                  <a:cubicBezTo>
                    <a:pt x="483492" y="1337817"/>
                    <a:pt x="506962" y="1276793"/>
                    <a:pt x="532780" y="1213423"/>
                  </a:cubicBezTo>
                  <a:cubicBezTo>
                    <a:pt x="535127" y="1213423"/>
                    <a:pt x="537474" y="1215770"/>
                    <a:pt x="539821" y="1215770"/>
                  </a:cubicBezTo>
                  <a:cubicBezTo>
                    <a:pt x="551556" y="1215770"/>
                    <a:pt x="560944" y="1206382"/>
                    <a:pt x="560944" y="1194647"/>
                  </a:cubicBezTo>
                  <a:cubicBezTo>
                    <a:pt x="560944" y="1194647"/>
                    <a:pt x="560944" y="1192300"/>
                    <a:pt x="560944" y="1192300"/>
                  </a:cubicBezTo>
                  <a:cubicBezTo>
                    <a:pt x="563291" y="1192300"/>
                    <a:pt x="563291" y="1192300"/>
                    <a:pt x="565638" y="1192300"/>
                  </a:cubicBezTo>
                  <a:cubicBezTo>
                    <a:pt x="560944" y="1189953"/>
                    <a:pt x="560944" y="1189953"/>
                    <a:pt x="563291" y="1189953"/>
                  </a:cubicBezTo>
                  <a:close/>
                  <a:moveTo>
                    <a:pt x="316851" y="1793144"/>
                  </a:moveTo>
                  <a:cubicBezTo>
                    <a:pt x="316851" y="1793144"/>
                    <a:pt x="316851" y="1795491"/>
                    <a:pt x="316851" y="1795491"/>
                  </a:cubicBezTo>
                  <a:cubicBezTo>
                    <a:pt x="314504" y="1807226"/>
                    <a:pt x="312157" y="1818961"/>
                    <a:pt x="312157" y="1833043"/>
                  </a:cubicBezTo>
                  <a:cubicBezTo>
                    <a:pt x="309810" y="1835390"/>
                    <a:pt x="307463" y="1837737"/>
                    <a:pt x="305116" y="1842432"/>
                  </a:cubicBezTo>
                  <a:cubicBezTo>
                    <a:pt x="305116" y="1842432"/>
                    <a:pt x="302769" y="1840084"/>
                    <a:pt x="300422" y="1840084"/>
                  </a:cubicBezTo>
                  <a:lnTo>
                    <a:pt x="302769" y="1835390"/>
                  </a:lnTo>
                  <a:cubicBezTo>
                    <a:pt x="307463" y="1818961"/>
                    <a:pt x="312157" y="1804879"/>
                    <a:pt x="316851" y="1793144"/>
                  </a:cubicBezTo>
                  <a:close/>
                  <a:moveTo>
                    <a:pt x="417774" y="1699262"/>
                  </a:moveTo>
                  <a:cubicBezTo>
                    <a:pt x="429509" y="1685179"/>
                    <a:pt x="441245" y="1673444"/>
                    <a:pt x="452980" y="1659362"/>
                  </a:cubicBezTo>
                  <a:cubicBezTo>
                    <a:pt x="462368" y="1647627"/>
                    <a:pt x="471756" y="1638238"/>
                    <a:pt x="481145" y="1626503"/>
                  </a:cubicBezTo>
                  <a:cubicBezTo>
                    <a:pt x="492880" y="1612421"/>
                    <a:pt x="504615" y="1598339"/>
                    <a:pt x="518697" y="1586603"/>
                  </a:cubicBezTo>
                  <a:cubicBezTo>
                    <a:pt x="528085" y="1574868"/>
                    <a:pt x="537474" y="1565480"/>
                    <a:pt x="546862" y="1553745"/>
                  </a:cubicBezTo>
                  <a:cubicBezTo>
                    <a:pt x="560944" y="1539662"/>
                    <a:pt x="575026" y="1525580"/>
                    <a:pt x="586762" y="1511498"/>
                  </a:cubicBezTo>
                  <a:cubicBezTo>
                    <a:pt x="596150" y="1502110"/>
                    <a:pt x="605538" y="1492722"/>
                    <a:pt x="614926" y="1480986"/>
                  </a:cubicBezTo>
                  <a:cubicBezTo>
                    <a:pt x="617273" y="1478639"/>
                    <a:pt x="617273" y="1478639"/>
                    <a:pt x="619620" y="1476292"/>
                  </a:cubicBezTo>
                  <a:cubicBezTo>
                    <a:pt x="612579" y="1485680"/>
                    <a:pt x="605538" y="1495069"/>
                    <a:pt x="600844" y="1504457"/>
                  </a:cubicBezTo>
                  <a:cubicBezTo>
                    <a:pt x="596150" y="1511498"/>
                    <a:pt x="589109" y="1520886"/>
                    <a:pt x="584415" y="1527927"/>
                  </a:cubicBezTo>
                  <a:cubicBezTo>
                    <a:pt x="577373" y="1539662"/>
                    <a:pt x="567985" y="1551398"/>
                    <a:pt x="560944" y="1563133"/>
                  </a:cubicBezTo>
                  <a:cubicBezTo>
                    <a:pt x="553903" y="1572521"/>
                    <a:pt x="546862" y="1581909"/>
                    <a:pt x="542168" y="1591297"/>
                  </a:cubicBezTo>
                  <a:cubicBezTo>
                    <a:pt x="537474" y="1598339"/>
                    <a:pt x="532780" y="1603033"/>
                    <a:pt x="530433" y="1610074"/>
                  </a:cubicBezTo>
                  <a:cubicBezTo>
                    <a:pt x="525738" y="1617115"/>
                    <a:pt x="521044" y="1624156"/>
                    <a:pt x="514003" y="1633544"/>
                  </a:cubicBezTo>
                  <a:cubicBezTo>
                    <a:pt x="485839" y="1657015"/>
                    <a:pt x="460021" y="1682832"/>
                    <a:pt x="431857" y="1708650"/>
                  </a:cubicBezTo>
                  <a:cubicBezTo>
                    <a:pt x="429509" y="1703956"/>
                    <a:pt x="424815" y="1703956"/>
                    <a:pt x="422468" y="1701609"/>
                  </a:cubicBezTo>
                  <a:cubicBezTo>
                    <a:pt x="420121" y="1699262"/>
                    <a:pt x="420121" y="1699262"/>
                    <a:pt x="417774" y="1699262"/>
                  </a:cubicBezTo>
                  <a:close/>
                  <a:moveTo>
                    <a:pt x="30512" y="2508993"/>
                  </a:moveTo>
                  <a:cubicBezTo>
                    <a:pt x="28165" y="2508993"/>
                    <a:pt x="28165" y="2508993"/>
                    <a:pt x="25818" y="2508993"/>
                  </a:cubicBezTo>
                  <a:cubicBezTo>
                    <a:pt x="25818" y="2506646"/>
                    <a:pt x="25818" y="2506646"/>
                    <a:pt x="25818" y="2504299"/>
                  </a:cubicBezTo>
                  <a:cubicBezTo>
                    <a:pt x="28165" y="2504299"/>
                    <a:pt x="28165" y="2504299"/>
                    <a:pt x="30512" y="2504299"/>
                  </a:cubicBezTo>
                  <a:cubicBezTo>
                    <a:pt x="30512" y="2504299"/>
                    <a:pt x="30512" y="2504299"/>
                    <a:pt x="30512" y="2504299"/>
                  </a:cubicBezTo>
                  <a:cubicBezTo>
                    <a:pt x="30512" y="2504299"/>
                    <a:pt x="30512" y="2506646"/>
                    <a:pt x="30512" y="2508993"/>
                  </a:cubicBezTo>
                  <a:close/>
                  <a:moveTo>
                    <a:pt x="126741" y="3025343"/>
                  </a:moveTo>
                  <a:cubicBezTo>
                    <a:pt x="124393" y="3013608"/>
                    <a:pt x="122046" y="2999525"/>
                    <a:pt x="117352" y="2987790"/>
                  </a:cubicBezTo>
                  <a:cubicBezTo>
                    <a:pt x="117352" y="2983096"/>
                    <a:pt x="115005" y="2976055"/>
                    <a:pt x="115005" y="2971361"/>
                  </a:cubicBezTo>
                  <a:cubicBezTo>
                    <a:pt x="112658" y="2957279"/>
                    <a:pt x="110311" y="2945543"/>
                    <a:pt x="105617" y="2931461"/>
                  </a:cubicBezTo>
                  <a:cubicBezTo>
                    <a:pt x="105617" y="2929114"/>
                    <a:pt x="103270" y="2924420"/>
                    <a:pt x="103270" y="2922073"/>
                  </a:cubicBezTo>
                  <a:cubicBezTo>
                    <a:pt x="103270" y="2922073"/>
                    <a:pt x="103270" y="2919726"/>
                    <a:pt x="103270" y="2919726"/>
                  </a:cubicBezTo>
                  <a:cubicBezTo>
                    <a:pt x="105617" y="2919726"/>
                    <a:pt x="105617" y="2919726"/>
                    <a:pt x="107964" y="2919726"/>
                  </a:cubicBezTo>
                  <a:cubicBezTo>
                    <a:pt x="110311" y="2931461"/>
                    <a:pt x="115005" y="2940849"/>
                    <a:pt x="117352" y="2952584"/>
                  </a:cubicBezTo>
                  <a:cubicBezTo>
                    <a:pt x="119699" y="2961973"/>
                    <a:pt x="122046" y="2969014"/>
                    <a:pt x="124393" y="2978402"/>
                  </a:cubicBezTo>
                  <a:cubicBezTo>
                    <a:pt x="129088" y="2994831"/>
                    <a:pt x="133782" y="3013608"/>
                    <a:pt x="138476" y="3030037"/>
                  </a:cubicBezTo>
                  <a:cubicBezTo>
                    <a:pt x="136129" y="3027690"/>
                    <a:pt x="133782" y="3027690"/>
                    <a:pt x="129088" y="3027690"/>
                  </a:cubicBezTo>
                  <a:cubicBezTo>
                    <a:pt x="126741" y="3025343"/>
                    <a:pt x="126741" y="3025343"/>
                    <a:pt x="126741" y="3025343"/>
                  </a:cubicBezTo>
                  <a:close/>
                  <a:moveTo>
                    <a:pt x="1030353" y="4304483"/>
                  </a:moveTo>
                  <a:cubicBezTo>
                    <a:pt x="1030353" y="4304483"/>
                    <a:pt x="1032700" y="4302136"/>
                    <a:pt x="1032700" y="4302136"/>
                  </a:cubicBezTo>
                  <a:cubicBezTo>
                    <a:pt x="1039742" y="4304483"/>
                    <a:pt x="1044436" y="4309177"/>
                    <a:pt x="1051477" y="4311525"/>
                  </a:cubicBezTo>
                  <a:cubicBezTo>
                    <a:pt x="1053824" y="4313871"/>
                    <a:pt x="1058518" y="4316219"/>
                    <a:pt x="1060865" y="4316219"/>
                  </a:cubicBezTo>
                  <a:cubicBezTo>
                    <a:pt x="1060865" y="4316219"/>
                    <a:pt x="1060865" y="4318565"/>
                    <a:pt x="1060865" y="4318565"/>
                  </a:cubicBezTo>
                  <a:cubicBezTo>
                    <a:pt x="1060865" y="4320913"/>
                    <a:pt x="1058518" y="4325607"/>
                    <a:pt x="1058518" y="4327954"/>
                  </a:cubicBezTo>
                  <a:cubicBezTo>
                    <a:pt x="1058518" y="4327954"/>
                    <a:pt x="1058518" y="4327954"/>
                    <a:pt x="1058518" y="4330301"/>
                  </a:cubicBezTo>
                  <a:cubicBezTo>
                    <a:pt x="1056171" y="4327954"/>
                    <a:pt x="1056171" y="4327954"/>
                    <a:pt x="1053824" y="4325607"/>
                  </a:cubicBezTo>
                  <a:cubicBezTo>
                    <a:pt x="1044436" y="4318565"/>
                    <a:pt x="1037395" y="4311525"/>
                    <a:pt x="1030353" y="4304483"/>
                  </a:cubicBezTo>
                  <a:close/>
                  <a:moveTo>
                    <a:pt x="4215296" y="3945385"/>
                  </a:moveTo>
                  <a:cubicBezTo>
                    <a:pt x="4217643" y="3943038"/>
                    <a:pt x="4219990" y="3938344"/>
                    <a:pt x="4222337" y="3935997"/>
                  </a:cubicBezTo>
                  <a:cubicBezTo>
                    <a:pt x="4224684" y="3938344"/>
                    <a:pt x="4227031" y="3938344"/>
                    <a:pt x="4229378" y="3938344"/>
                  </a:cubicBezTo>
                  <a:cubicBezTo>
                    <a:pt x="4229378" y="3943038"/>
                    <a:pt x="4227031" y="3945385"/>
                    <a:pt x="4227031" y="3947732"/>
                  </a:cubicBezTo>
                  <a:cubicBezTo>
                    <a:pt x="4227031" y="3950079"/>
                    <a:pt x="4224684" y="3954773"/>
                    <a:pt x="4224684" y="3957120"/>
                  </a:cubicBezTo>
                  <a:cubicBezTo>
                    <a:pt x="4224684" y="3959468"/>
                    <a:pt x="4224684" y="3961814"/>
                    <a:pt x="4222337" y="3964162"/>
                  </a:cubicBezTo>
                  <a:cubicBezTo>
                    <a:pt x="4219990" y="3964162"/>
                    <a:pt x="4217643" y="3961814"/>
                    <a:pt x="4215296" y="3961814"/>
                  </a:cubicBezTo>
                  <a:cubicBezTo>
                    <a:pt x="4215296" y="3961814"/>
                    <a:pt x="4215296" y="3961814"/>
                    <a:pt x="4215296" y="3961814"/>
                  </a:cubicBezTo>
                  <a:cubicBezTo>
                    <a:pt x="4215296" y="3959468"/>
                    <a:pt x="4215296" y="3957120"/>
                    <a:pt x="4215296" y="3954773"/>
                  </a:cubicBezTo>
                  <a:cubicBezTo>
                    <a:pt x="4215296" y="3952426"/>
                    <a:pt x="4215296" y="3950079"/>
                    <a:pt x="4215296" y="3945385"/>
                  </a:cubicBezTo>
                  <a:close/>
                  <a:moveTo>
                    <a:pt x="4227031" y="3966508"/>
                  </a:moveTo>
                  <a:cubicBezTo>
                    <a:pt x="4227031" y="3964162"/>
                    <a:pt x="4227031" y="3961814"/>
                    <a:pt x="4229378" y="3959468"/>
                  </a:cubicBezTo>
                  <a:cubicBezTo>
                    <a:pt x="4229378" y="3954773"/>
                    <a:pt x="4231725" y="3952426"/>
                    <a:pt x="4231725" y="3947732"/>
                  </a:cubicBezTo>
                  <a:cubicBezTo>
                    <a:pt x="4231725" y="3945385"/>
                    <a:pt x="4231725" y="3943038"/>
                    <a:pt x="4234072" y="3940691"/>
                  </a:cubicBezTo>
                  <a:cubicBezTo>
                    <a:pt x="4234072" y="3940691"/>
                    <a:pt x="4236419" y="3940691"/>
                    <a:pt x="4236419" y="3940691"/>
                  </a:cubicBezTo>
                  <a:cubicBezTo>
                    <a:pt x="4248154" y="3940691"/>
                    <a:pt x="4257542" y="3931303"/>
                    <a:pt x="4257542" y="3919567"/>
                  </a:cubicBezTo>
                  <a:cubicBezTo>
                    <a:pt x="4257542" y="3917221"/>
                    <a:pt x="4257542" y="3914873"/>
                    <a:pt x="4255195" y="3912527"/>
                  </a:cubicBezTo>
                  <a:cubicBezTo>
                    <a:pt x="4259889" y="3910179"/>
                    <a:pt x="4266931" y="3907832"/>
                    <a:pt x="4271625" y="3905485"/>
                  </a:cubicBezTo>
                  <a:cubicBezTo>
                    <a:pt x="4255195" y="3924262"/>
                    <a:pt x="4241113" y="3945385"/>
                    <a:pt x="4227031" y="3966508"/>
                  </a:cubicBezTo>
                  <a:cubicBezTo>
                    <a:pt x="4227031" y="3966508"/>
                    <a:pt x="4227031" y="3966508"/>
                    <a:pt x="4227031" y="3966508"/>
                  </a:cubicBezTo>
                  <a:close/>
                  <a:moveTo>
                    <a:pt x="4642458" y="3429035"/>
                  </a:moveTo>
                  <a:cubicBezTo>
                    <a:pt x="4642458" y="3431382"/>
                    <a:pt x="4642458" y="3431382"/>
                    <a:pt x="4640111" y="3433729"/>
                  </a:cubicBezTo>
                  <a:cubicBezTo>
                    <a:pt x="4640111" y="3433729"/>
                    <a:pt x="4640111" y="3433729"/>
                    <a:pt x="4640111" y="3436076"/>
                  </a:cubicBezTo>
                  <a:cubicBezTo>
                    <a:pt x="4642458" y="3429035"/>
                    <a:pt x="4644805" y="3421994"/>
                    <a:pt x="4647152" y="3414952"/>
                  </a:cubicBezTo>
                  <a:cubicBezTo>
                    <a:pt x="4647152" y="3414952"/>
                    <a:pt x="4647152" y="3412606"/>
                    <a:pt x="4647152" y="3412606"/>
                  </a:cubicBezTo>
                  <a:cubicBezTo>
                    <a:pt x="4647152" y="3417300"/>
                    <a:pt x="4644805" y="3421994"/>
                    <a:pt x="4642458" y="3429035"/>
                  </a:cubicBezTo>
                  <a:close/>
                  <a:moveTo>
                    <a:pt x="4663581" y="3346888"/>
                  </a:moveTo>
                  <a:cubicBezTo>
                    <a:pt x="4663581" y="3344541"/>
                    <a:pt x="4665929" y="3342194"/>
                    <a:pt x="4665929" y="3339847"/>
                  </a:cubicBezTo>
                  <a:cubicBezTo>
                    <a:pt x="4665929" y="3339847"/>
                    <a:pt x="4665929" y="3339847"/>
                    <a:pt x="4665929" y="3342194"/>
                  </a:cubicBezTo>
                  <a:cubicBezTo>
                    <a:pt x="4665929" y="3342194"/>
                    <a:pt x="4665929" y="3344541"/>
                    <a:pt x="4665929" y="3344541"/>
                  </a:cubicBezTo>
                  <a:cubicBezTo>
                    <a:pt x="4661234" y="3351582"/>
                    <a:pt x="4658887" y="3358623"/>
                    <a:pt x="4654193" y="3365665"/>
                  </a:cubicBezTo>
                  <a:cubicBezTo>
                    <a:pt x="4658887" y="3358623"/>
                    <a:pt x="4661234" y="3353929"/>
                    <a:pt x="4663581" y="3346888"/>
                  </a:cubicBezTo>
                  <a:close/>
                  <a:moveTo>
                    <a:pt x="4565005" y="3548734"/>
                  </a:moveTo>
                  <a:cubicBezTo>
                    <a:pt x="4565005" y="3546387"/>
                    <a:pt x="4567353" y="3546387"/>
                    <a:pt x="4567353" y="3544040"/>
                  </a:cubicBezTo>
                  <a:cubicBezTo>
                    <a:pt x="4567353" y="3544040"/>
                    <a:pt x="4567353" y="3544040"/>
                    <a:pt x="4567353" y="3544040"/>
                  </a:cubicBezTo>
                  <a:cubicBezTo>
                    <a:pt x="4567353" y="3544040"/>
                    <a:pt x="4567353" y="3546387"/>
                    <a:pt x="4565005" y="3546387"/>
                  </a:cubicBezTo>
                  <a:cubicBezTo>
                    <a:pt x="4565005" y="3546387"/>
                    <a:pt x="4565005" y="3546387"/>
                    <a:pt x="4565005" y="3548734"/>
                  </a:cubicBezTo>
                  <a:close/>
                  <a:moveTo>
                    <a:pt x="4780934" y="2487869"/>
                  </a:moveTo>
                  <a:cubicBezTo>
                    <a:pt x="4783281" y="2490216"/>
                    <a:pt x="4785628" y="2492563"/>
                    <a:pt x="4787975" y="2492563"/>
                  </a:cubicBezTo>
                  <a:cubicBezTo>
                    <a:pt x="4787975" y="2494910"/>
                    <a:pt x="4785628" y="2494910"/>
                    <a:pt x="4785628" y="2497258"/>
                  </a:cubicBezTo>
                  <a:cubicBezTo>
                    <a:pt x="4785628" y="2499605"/>
                    <a:pt x="4783281" y="2499605"/>
                    <a:pt x="4783281" y="2501952"/>
                  </a:cubicBezTo>
                  <a:cubicBezTo>
                    <a:pt x="4780934" y="2501952"/>
                    <a:pt x="4780934" y="2499605"/>
                    <a:pt x="4778587" y="2499605"/>
                  </a:cubicBezTo>
                  <a:cubicBezTo>
                    <a:pt x="4778587" y="2497258"/>
                    <a:pt x="4778587" y="2497258"/>
                    <a:pt x="4778587" y="2494910"/>
                  </a:cubicBezTo>
                  <a:cubicBezTo>
                    <a:pt x="4778587" y="2494910"/>
                    <a:pt x="4778587" y="2490216"/>
                    <a:pt x="4780934" y="2487869"/>
                  </a:cubicBezTo>
                  <a:close/>
                  <a:moveTo>
                    <a:pt x="4410100" y="1556092"/>
                  </a:moveTo>
                  <a:cubicBezTo>
                    <a:pt x="4424183" y="1595992"/>
                    <a:pt x="4440612" y="1638238"/>
                    <a:pt x="4454694" y="1680485"/>
                  </a:cubicBezTo>
                  <a:cubicBezTo>
                    <a:pt x="4454694" y="1680485"/>
                    <a:pt x="4454694" y="1680485"/>
                    <a:pt x="4454694" y="1680485"/>
                  </a:cubicBezTo>
                  <a:cubicBezTo>
                    <a:pt x="4450000" y="1671097"/>
                    <a:pt x="4445306" y="1661709"/>
                    <a:pt x="4440612" y="1652321"/>
                  </a:cubicBezTo>
                  <a:cubicBezTo>
                    <a:pt x="4435918" y="1645280"/>
                    <a:pt x="4433571" y="1638238"/>
                    <a:pt x="4428877" y="1631197"/>
                  </a:cubicBezTo>
                  <a:cubicBezTo>
                    <a:pt x="4421835" y="1617115"/>
                    <a:pt x="4414795" y="1603033"/>
                    <a:pt x="4405406" y="1588950"/>
                  </a:cubicBezTo>
                  <a:cubicBezTo>
                    <a:pt x="4400712" y="1579562"/>
                    <a:pt x="4396018" y="1572521"/>
                    <a:pt x="4391324" y="1563133"/>
                  </a:cubicBezTo>
                  <a:cubicBezTo>
                    <a:pt x="4384283" y="1549051"/>
                    <a:pt x="4377242" y="1537315"/>
                    <a:pt x="4367854" y="1523233"/>
                  </a:cubicBezTo>
                  <a:cubicBezTo>
                    <a:pt x="4363159" y="1513845"/>
                    <a:pt x="4358465" y="1504457"/>
                    <a:pt x="4353771" y="1495069"/>
                  </a:cubicBezTo>
                  <a:cubicBezTo>
                    <a:pt x="4346730" y="1480986"/>
                    <a:pt x="4339689" y="1469251"/>
                    <a:pt x="4330301" y="1455169"/>
                  </a:cubicBezTo>
                  <a:cubicBezTo>
                    <a:pt x="4325607" y="1445781"/>
                    <a:pt x="4318566" y="1436392"/>
                    <a:pt x="4313872" y="1427004"/>
                  </a:cubicBezTo>
                  <a:cubicBezTo>
                    <a:pt x="4306830" y="1412922"/>
                    <a:pt x="4299789" y="1401187"/>
                    <a:pt x="4290401" y="1387104"/>
                  </a:cubicBezTo>
                  <a:cubicBezTo>
                    <a:pt x="4283360" y="1377716"/>
                    <a:pt x="4278666" y="1365981"/>
                    <a:pt x="4271625" y="1356593"/>
                  </a:cubicBezTo>
                  <a:cubicBezTo>
                    <a:pt x="4264583" y="1342511"/>
                    <a:pt x="4255195" y="1330775"/>
                    <a:pt x="4248154" y="1316693"/>
                  </a:cubicBezTo>
                  <a:cubicBezTo>
                    <a:pt x="4241113" y="1304958"/>
                    <a:pt x="4236419" y="1295570"/>
                    <a:pt x="4229378" y="1283834"/>
                  </a:cubicBezTo>
                  <a:cubicBezTo>
                    <a:pt x="4222337" y="1269752"/>
                    <a:pt x="4212948" y="1258017"/>
                    <a:pt x="4203560" y="1243935"/>
                  </a:cubicBezTo>
                  <a:cubicBezTo>
                    <a:pt x="4196519" y="1234546"/>
                    <a:pt x="4191825" y="1222811"/>
                    <a:pt x="4184784" y="1213423"/>
                  </a:cubicBezTo>
                  <a:cubicBezTo>
                    <a:pt x="4175395" y="1199341"/>
                    <a:pt x="4166007" y="1185259"/>
                    <a:pt x="4158966" y="1171176"/>
                  </a:cubicBezTo>
                  <a:cubicBezTo>
                    <a:pt x="4151925" y="1161788"/>
                    <a:pt x="4147231" y="1150053"/>
                    <a:pt x="4140190" y="1140665"/>
                  </a:cubicBezTo>
                  <a:cubicBezTo>
                    <a:pt x="4135496" y="1133623"/>
                    <a:pt x="4130802" y="1128929"/>
                    <a:pt x="4128455" y="1121888"/>
                  </a:cubicBezTo>
                  <a:cubicBezTo>
                    <a:pt x="4182437" y="1150053"/>
                    <a:pt x="4234072" y="1180564"/>
                    <a:pt x="4283360" y="1213423"/>
                  </a:cubicBezTo>
                  <a:cubicBezTo>
                    <a:pt x="4288054" y="1222811"/>
                    <a:pt x="4290401" y="1232199"/>
                    <a:pt x="4295095" y="1241588"/>
                  </a:cubicBezTo>
                  <a:cubicBezTo>
                    <a:pt x="4334995" y="1349552"/>
                    <a:pt x="4372548" y="1455169"/>
                    <a:pt x="4410100" y="1556092"/>
                  </a:cubicBezTo>
                  <a:close/>
                  <a:moveTo>
                    <a:pt x="4675317" y="1607727"/>
                  </a:moveTo>
                  <a:cubicBezTo>
                    <a:pt x="4675317" y="1603033"/>
                    <a:pt x="4672970" y="1600686"/>
                    <a:pt x="4672970" y="1595992"/>
                  </a:cubicBezTo>
                  <a:cubicBezTo>
                    <a:pt x="4687052" y="1621809"/>
                    <a:pt x="4701134" y="1647627"/>
                    <a:pt x="4712869" y="1673444"/>
                  </a:cubicBezTo>
                  <a:cubicBezTo>
                    <a:pt x="4715216" y="1680485"/>
                    <a:pt x="4717563" y="1687526"/>
                    <a:pt x="4719911" y="1694568"/>
                  </a:cubicBezTo>
                  <a:cubicBezTo>
                    <a:pt x="4708175" y="1671097"/>
                    <a:pt x="4694093" y="1647627"/>
                    <a:pt x="4680011" y="1624156"/>
                  </a:cubicBezTo>
                  <a:cubicBezTo>
                    <a:pt x="4677664" y="1619462"/>
                    <a:pt x="4675317" y="1612421"/>
                    <a:pt x="4675317" y="1607727"/>
                  </a:cubicBezTo>
                  <a:close/>
                  <a:moveTo>
                    <a:pt x="4719911" y="1687526"/>
                  </a:moveTo>
                  <a:cubicBezTo>
                    <a:pt x="4733993" y="1715691"/>
                    <a:pt x="4745728" y="1746203"/>
                    <a:pt x="4757463" y="1774367"/>
                  </a:cubicBezTo>
                  <a:cubicBezTo>
                    <a:pt x="4757463" y="1774367"/>
                    <a:pt x="4757463" y="1774367"/>
                    <a:pt x="4757463" y="1774367"/>
                  </a:cubicBezTo>
                  <a:cubicBezTo>
                    <a:pt x="4748075" y="1750897"/>
                    <a:pt x="4736340" y="1727426"/>
                    <a:pt x="4726952" y="1703956"/>
                  </a:cubicBezTo>
                  <a:cubicBezTo>
                    <a:pt x="4722257" y="1701609"/>
                    <a:pt x="4722257" y="1694568"/>
                    <a:pt x="4719911" y="1687526"/>
                  </a:cubicBezTo>
                  <a:close/>
                  <a:moveTo>
                    <a:pt x="2433887" y="251134"/>
                  </a:moveTo>
                  <a:cubicBezTo>
                    <a:pt x="2433887" y="255828"/>
                    <a:pt x="2436234" y="258175"/>
                    <a:pt x="2436234" y="262869"/>
                  </a:cubicBezTo>
                  <a:cubicBezTo>
                    <a:pt x="2436234" y="267563"/>
                    <a:pt x="2438581" y="274604"/>
                    <a:pt x="2438581" y="279299"/>
                  </a:cubicBezTo>
                  <a:cubicBezTo>
                    <a:pt x="2438581" y="283993"/>
                    <a:pt x="2440928" y="286340"/>
                    <a:pt x="2440928" y="291034"/>
                  </a:cubicBezTo>
                  <a:cubicBezTo>
                    <a:pt x="2440928" y="295728"/>
                    <a:pt x="2443275" y="302769"/>
                    <a:pt x="2443275" y="309810"/>
                  </a:cubicBezTo>
                  <a:cubicBezTo>
                    <a:pt x="2443275" y="314504"/>
                    <a:pt x="2445622" y="316851"/>
                    <a:pt x="2445622" y="321545"/>
                  </a:cubicBezTo>
                  <a:cubicBezTo>
                    <a:pt x="2445622" y="328586"/>
                    <a:pt x="2447970" y="335628"/>
                    <a:pt x="2447970" y="340322"/>
                  </a:cubicBezTo>
                  <a:cubicBezTo>
                    <a:pt x="2447970" y="345016"/>
                    <a:pt x="2450317" y="347363"/>
                    <a:pt x="2450317" y="352057"/>
                  </a:cubicBezTo>
                  <a:cubicBezTo>
                    <a:pt x="2452664" y="359098"/>
                    <a:pt x="2452664" y="366139"/>
                    <a:pt x="2455011" y="373180"/>
                  </a:cubicBezTo>
                  <a:cubicBezTo>
                    <a:pt x="2455011" y="375527"/>
                    <a:pt x="2455011" y="380222"/>
                    <a:pt x="2457358" y="382569"/>
                  </a:cubicBezTo>
                  <a:cubicBezTo>
                    <a:pt x="2457358" y="387263"/>
                    <a:pt x="2459705" y="391957"/>
                    <a:pt x="2459705" y="398998"/>
                  </a:cubicBezTo>
                  <a:cubicBezTo>
                    <a:pt x="2457358" y="398998"/>
                    <a:pt x="2455011" y="398998"/>
                    <a:pt x="2455011" y="401345"/>
                  </a:cubicBezTo>
                  <a:cubicBezTo>
                    <a:pt x="2455011" y="398998"/>
                    <a:pt x="2452664" y="398998"/>
                    <a:pt x="2452664" y="396651"/>
                  </a:cubicBezTo>
                  <a:cubicBezTo>
                    <a:pt x="2450317" y="391957"/>
                    <a:pt x="2445622" y="384916"/>
                    <a:pt x="2443275" y="380222"/>
                  </a:cubicBezTo>
                  <a:cubicBezTo>
                    <a:pt x="2438581" y="373180"/>
                    <a:pt x="2436234" y="368486"/>
                    <a:pt x="2431540" y="361445"/>
                  </a:cubicBezTo>
                  <a:cubicBezTo>
                    <a:pt x="2429193" y="356751"/>
                    <a:pt x="2424499" y="352057"/>
                    <a:pt x="2422152" y="347363"/>
                  </a:cubicBezTo>
                  <a:cubicBezTo>
                    <a:pt x="2417458" y="340322"/>
                    <a:pt x="2412764" y="335628"/>
                    <a:pt x="2410417" y="328586"/>
                  </a:cubicBezTo>
                  <a:cubicBezTo>
                    <a:pt x="2408070" y="323892"/>
                    <a:pt x="2403376" y="319198"/>
                    <a:pt x="2401029" y="314504"/>
                  </a:cubicBezTo>
                  <a:cubicBezTo>
                    <a:pt x="2396334" y="307463"/>
                    <a:pt x="2391640" y="302769"/>
                    <a:pt x="2386946" y="295728"/>
                  </a:cubicBezTo>
                  <a:cubicBezTo>
                    <a:pt x="2384599" y="291034"/>
                    <a:pt x="2382252" y="288687"/>
                    <a:pt x="2379905" y="283993"/>
                  </a:cubicBezTo>
                  <a:cubicBezTo>
                    <a:pt x="2377558" y="281646"/>
                    <a:pt x="2375211" y="276951"/>
                    <a:pt x="2372864" y="274604"/>
                  </a:cubicBezTo>
                  <a:cubicBezTo>
                    <a:pt x="2372864" y="274604"/>
                    <a:pt x="2372864" y="274604"/>
                    <a:pt x="2372864" y="274604"/>
                  </a:cubicBezTo>
                  <a:cubicBezTo>
                    <a:pt x="2384599" y="274604"/>
                    <a:pt x="2393987" y="265216"/>
                    <a:pt x="2393987" y="253481"/>
                  </a:cubicBezTo>
                  <a:cubicBezTo>
                    <a:pt x="2393987" y="253481"/>
                    <a:pt x="2393987" y="253481"/>
                    <a:pt x="2393987" y="253481"/>
                  </a:cubicBezTo>
                  <a:cubicBezTo>
                    <a:pt x="2401029" y="253481"/>
                    <a:pt x="2410417" y="251134"/>
                    <a:pt x="2417458" y="251134"/>
                  </a:cubicBezTo>
                  <a:cubicBezTo>
                    <a:pt x="2422152" y="251134"/>
                    <a:pt x="2429193" y="251134"/>
                    <a:pt x="2433887" y="251134"/>
                  </a:cubicBezTo>
                  <a:close/>
                  <a:moveTo>
                    <a:pt x="603191" y="1114847"/>
                  </a:moveTo>
                  <a:cubicBezTo>
                    <a:pt x="603191" y="1114847"/>
                    <a:pt x="603191" y="1114847"/>
                    <a:pt x="603191" y="1114847"/>
                  </a:cubicBezTo>
                  <a:cubicBezTo>
                    <a:pt x="598497" y="1124235"/>
                    <a:pt x="596150" y="1128929"/>
                    <a:pt x="591456" y="1135970"/>
                  </a:cubicBezTo>
                  <a:cubicBezTo>
                    <a:pt x="584415" y="1150053"/>
                    <a:pt x="575026" y="1164135"/>
                    <a:pt x="567985" y="1178217"/>
                  </a:cubicBezTo>
                  <a:cubicBezTo>
                    <a:pt x="565638" y="1180564"/>
                    <a:pt x="565638" y="1182911"/>
                    <a:pt x="563291" y="1187606"/>
                  </a:cubicBezTo>
                  <a:cubicBezTo>
                    <a:pt x="563291" y="1187606"/>
                    <a:pt x="563291" y="1187606"/>
                    <a:pt x="563291" y="1189953"/>
                  </a:cubicBezTo>
                  <a:cubicBezTo>
                    <a:pt x="560944" y="1189953"/>
                    <a:pt x="560944" y="1189953"/>
                    <a:pt x="558597" y="1189953"/>
                  </a:cubicBezTo>
                  <a:cubicBezTo>
                    <a:pt x="558597" y="1189953"/>
                    <a:pt x="556250" y="1189953"/>
                    <a:pt x="556250" y="1189953"/>
                  </a:cubicBezTo>
                  <a:cubicBezTo>
                    <a:pt x="556250" y="1185259"/>
                    <a:pt x="553903" y="1182911"/>
                    <a:pt x="551556" y="1180564"/>
                  </a:cubicBezTo>
                  <a:cubicBezTo>
                    <a:pt x="563291" y="1166482"/>
                    <a:pt x="575026" y="1152400"/>
                    <a:pt x="586762" y="1138318"/>
                  </a:cubicBezTo>
                  <a:cubicBezTo>
                    <a:pt x="591456" y="1128929"/>
                    <a:pt x="598497" y="1121888"/>
                    <a:pt x="603191" y="1114847"/>
                  </a:cubicBezTo>
                  <a:close/>
                  <a:moveTo>
                    <a:pt x="312157" y="1833043"/>
                  </a:moveTo>
                  <a:cubicBezTo>
                    <a:pt x="319198" y="1823655"/>
                    <a:pt x="323892" y="1816614"/>
                    <a:pt x="330934" y="1807226"/>
                  </a:cubicBezTo>
                  <a:cubicBezTo>
                    <a:pt x="340322" y="1795491"/>
                    <a:pt x="347363" y="1783755"/>
                    <a:pt x="356751" y="1772020"/>
                  </a:cubicBezTo>
                  <a:cubicBezTo>
                    <a:pt x="366139" y="1757938"/>
                    <a:pt x="377874" y="1746203"/>
                    <a:pt x="389610" y="1732120"/>
                  </a:cubicBezTo>
                  <a:cubicBezTo>
                    <a:pt x="398998" y="1720385"/>
                    <a:pt x="406039" y="1710997"/>
                    <a:pt x="415427" y="1699262"/>
                  </a:cubicBezTo>
                  <a:cubicBezTo>
                    <a:pt x="417774" y="1701609"/>
                    <a:pt x="420121" y="1701609"/>
                    <a:pt x="422468" y="1701609"/>
                  </a:cubicBezTo>
                  <a:cubicBezTo>
                    <a:pt x="422468" y="1701609"/>
                    <a:pt x="422468" y="1701609"/>
                    <a:pt x="422468" y="1701609"/>
                  </a:cubicBezTo>
                  <a:cubicBezTo>
                    <a:pt x="424815" y="1703956"/>
                    <a:pt x="427162" y="1703956"/>
                    <a:pt x="429509" y="1706303"/>
                  </a:cubicBezTo>
                  <a:cubicBezTo>
                    <a:pt x="387263" y="1748550"/>
                    <a:pt x="349710" y="1790796"/>
                    <a:pt x="312157" y="1833043"/>
                  </a:cubicBezTo>
                  <a:cubicBezTo>
                    <a:pt x="312157" y="1833043"/>
                    <a:pt x="312157" y="1833043"/>
                    <a:pt x="312157" y="1833043"/>
                  </a:cubicBezTo>
                  <a:close/>
                  <a:moveTo>
                    <a:pt x="53982" y="2804721"/>
                  </a:move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lose/>
                  <a:moveTo>
                    <a:pt x="53982" y="2811762"/>
                  </a:moveTo>
                  <a:cubicBezTo>
                    <a:pt x="53982" y="2814109"/>
                    <a:pt x="56329" y="2816456"/>
                    <a:pt x="56329" y="2821150"/>
                  </a:cubicBezTo>
                  <a:cubicBezTo>
                    <a:pt x="58676" y="2830538"/>
                    <a:pt x="61023" y="2839926"/>
                    <a:pt x="63370" y="2849314"/>
                  </a:cubicBezTo>
                  <a:cubicBezTo>
                    <a:pt x="63370" y="2849314"/>
                    <a:pt x="63370" y="2849314"/>
                    <a:pt x="63370" y="2849314"/>
                  </a:cubicBezTo>
                  <a:cubicBezTo>
                    <a:pt x="63370" y="2849314"/>
                    <a:pt x="63370" y="2849314"/>
                    <a:pt x="63370" y="2846967"/>
                  </a:cubicBezTo>
                  <a:cubicBezTo>
                    <a:pt x="61023" y="2839926"/>
                    <a:pt x="58676" y="2830538"/>
                    <a:pt x="58676" y="2823497"/>
                  </a:cubicBezTo>
                  <a:cubicBezTo>
                    <a:pt x="56329" y="2818803"/>
                    <a:pt x="56329" y="2816456"/>
                    <a:pt x="53982" y="2811762"/>
                  </a:cubicBezTo>
                  <a:close/>
                  <a:moveTo>
                    <a:pt x="117352" y="3018302"/>
                  </a:move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lose/>
                  <a:moveTo>
                    <a:pt x="4630723" y="3457199"/>
                  </a:moveTo>
                  <a:cubicBezTo>
                    <a:pt x="4630723" y="3459547"/>
                    <a:pt x="4628376" y="3459547"/>
                    <a:pt x="4628376" y="3461893"/>
                  </a:cubicBezTo>
                  <a:cubicBezTo>
                    <a:pt x="4628376" y="3461893"/>
                    <a:pt x="4628376" y="3461893"/>
                    <a:pt x="4628376" y="3461893"/>
                  </a:cubicBezTo>
                  <a:cubicBezTo>
                    <a:pt x="4628376" y="3461893"/>
                    <a:pt x="4628376" y="3459547"/>
                    <a:pt x="4630723" y="3457199"/>
                  </a:cubicBezTo>
                  <a:close/>
                  <a:moveTo>
                    <a:pt x="4668275" y="3375053"/>
                  </a:moveTo>
                  <a:cubicBezTo>
                    <a:pt x="4670623" y="3365665"/>
                    <a:pt x="4675317" y="3356276"/>
                    <a:pt x="4677664" y="3349235"/>
                  </a:cubicBezTo>
                  <a:cubicBezTo>
                    <a:pt x="4677664" y="3349235"/>
                    <a:pt x="4680011" y="3349235"/>
                    <a:pt x="4680011" y="3349235"/>
                  </a:cubicBezTo>
                  <a:cubicBezTo>
                    <a:pt x="4675317" y="3360971"/>
                    <a:pt x="4670623" y="3370359"/>
                    <a:pt x="4665929" y="3382094"/>
                  </a:cubicBezTo>
                  <a:cubicBezTo>
                    <a:pt x="4665929" y="3379747"/>
                    <a:pt x="4668275" y="3377400"/>
                    <a:pt x="4668275" y="3375053"/>
                  </a:cubicBezTo>
                  <a:close/>
                  <a:moveTo>
                    <a:pt x="4764504" y="1959784"/>
                  </a:moveTo>
                  <a:cubicBezTo>
                    <a:pt x="4762157" y="1945702"/>
                    <a:pt x="4759810" y="1931619"/>
                    <a:pt x="4755116" y="1917537"/>
                  </a:cubicBezTo>
                  <a:cubicBezTo>
                    <a:pt x="4752769" y="1910496"/>
                    <a:pt x="4752769" y="1905802"/>
                    <a:pt x="4750422" y="1898761"/>
                  </a:cubicBezTo>
                  <a:cubicBezTo>
                    <a:pt x="4748075" y="1884678"/>
                    <a:pt x="4743381" y="1870596"/>
                    <a:pt x="4741034" y="1856514"/>
                  </a:cubicBezTo>
                  <a:cubicBezTo>
                    <a:pt x="4738687" y="1849473"/>
                    <a:pt x="4736340" y="1840084"/>
                    <a:pt x="4736340" y="1833043"/>
                  </a:cubicBezTo>
                  <a:cubicBezTo>
                    <a:pt x="4733993" y="1821308"/>
                    <a:pt x="4729299" y="1809573"/>
                    <a:pt x="4726952" y="1795491"/>
                  </a:cubicBezTo>
                  <a:cubicBezTo>
                    <a:pt x="4724605" y="1786102"/>
                    <a:pt x="4722257" y="1779061"/>
                    <a:pt x="4719911" y="1769673"/>
                  </a:cubicBezTo>
                  <a:cubicBezTo>
                    <a:pt x="4717563" y="1762632"/>
                    <a:pt x="4715216" y="1753244"/>
                    <a:pt x="4712869" y="1746203"/>
                  </a:cubicBezTo>
                  <a:lnTo>
                    <a:pt x="4712869" y="1746203"/>
                  </a:lnTo>
                  <a:cubicBezTo>
                    <a:pt x="4715216" y="1750897"/>
                    <a:pt x="4717563" y="1755591"/>
                    <a:pt x="4719911" y="1762632"/>
                  </a:cubicBezTo>
                  <a:cubicBezTo>
                    <a:pt x="4722257" y="1769673"/>
                    <a:pt x="4724605" y="1774367"/>
                    <a:pt x="4726952" y="1781408"/>
                  </a:cubicBezTo>
                  <a:cubicBezTo>
                    <a:pt x="4729299" y="1790796"/>
                    <a:pt x="4733993" y="1800185"/>
                    <a:pt x="4736340" y="1811920"/>
                  </a:cubicBezTo>
                  <a:cubicBezTo>
                    <a:pt x="4738687" y="1816614"/>
                    <a:pt x="4741034" y="1823655"/>
                    <a:pt x="4741034" y="1828349"/>
                  </a:cubicBezTo>
                  <a:cubicBezTo>
                    <a:pt x="4745728" y="1842432"/>
                    <a:pt x="4748075" y="1854167"/>
                    <a:pt x="4752769" y="1868249"/>
                  </a:cubicBezTo>
                  <a:cubicBezTo>
                    <a:pt x="4752769" y="1870596"/>
                    <a:pt x="4755116" y="1872943"/>
                    <a:pt x="4755116" y="1875290"/>
                  </a:cubicBezTo>
                  <a:cubicBezTo>
                    <a:pt x="4759810" y="1891719"/>
                    <a:pt x="4764504" y="1905802"/>
                    <a:pt x="4766852" y="1922231"/>
                  </a:cubicBezTo>
                  <a:cubicBezTo>
                    <a:pt x="4766852" y="1926925"/>
                    <a:pt x="4769198" y="1931619"/>
                    <a:pt x="4771546" y="1936313"/>
                  </a:cubicBezTo>
                  <a:cubicBezTo>
                    <a:pt x="4773892" y="1945702"/>
                    <a:pt x="4776240" y="1952743"/>
                    <a:pt x="4776240" y="1962131"/>
                  </a:cubicBezTo>
                  <a:cubicBezTo>
                    <a:pt x="4773892" y="1959784"/>
                    <a:pt x="4769198" y="1957437"/>
                    <a:pt x="4764504" y="1957437"/>
                  </a:cubicBezTo>
                  <a:cubicBezTo>
                    <a:pt x="4764504" y="1959784"/>
                    <a:pt x="4764504" y="1959784"/>
                    <a:pt x="4764504" y="1959784"/>
                  </a:cubicBezTo>
                  <a:close/>
                  <a:moveTo>
                    <a:pt x="4755116" y="1821308"/>
                  </a:moveTo>
                  <a:cubicBezTo>
                    <a:pt x="4755116" y="1818961"/>
                    <a:pt x="4752769" y="1814267"/>
                    <a:pt x="4752769" y="1811920"/>
                  </a:cubicBezTo>
                  <a:cubicBezTo>
                    <a:pt x="4745728" y="1783755"/>
                    <a:pt x="4738687" y="1755591"/>
                    <a:pt x="4729299" y="1727426"/>
                  </a:cubicBezTo>
                  <a:cubicBezTo>
                    <a:pt x="4729299" y="1725079"/>
                    <a:pt x="4726952" y="1722732"/>
                    <a:pt x="4726952" y="1718038"/>
                  </a:cubicBezTo>
                  <a:cubicBezTo>
                    <a:pt x="4736340" y="1739161"/>
                    <a:pt x="4745728" y="1757938"/>
                    <a:pt x="4752769" y="1779061"/>
                  </a:cubicBezTo>
                  <a:cubicBezTo>
                    <a:pt x="4750422" y="1781408"/>
                    <a:pt x="4748075" y="1786102"/>
                    <a:pt x="4748075" y="1790796"/>
                  </a:cubicBezTo>
                  <a:cubicBezTo>
                    <a:pt x="4748075" y="1800185"/>
                    <a:pt x="4755116" y="1807226"/>
                    <a:pt x="4764504" y="1809573"/>
                  </a:cubicBezTo>
                  <a:cubicBezTo>
                    <a:pt x="4766852" y="1814267"/>
                    <a:pt x="4766852" y="1816614"/>
                    <a:pt x="4769198" y="1821308"/>
                  </a:cubicBezTo>
                  <a:cubicBezTo>
                    <a:pt x="4769198" y="1823655"/>
                    <a:pt x="4769198" y="1823655"/>
                    <a:pt x="4769198" y="1823655"/>
                  </a:cubicBezTo>
                  <a:cubicBezTo>
                    <a:pt x="4764504" y="1828349"/>
                    <a:pt x="4762157" y="1833043"/>
                    <a:pt x="4762157" y="1840084"/>
                  </a:cubicBezTo>
                  <a:cubicBezTo>
                    <a:pt x="4762157" y="1844779"/>
                    <a:pt x="4764504" y="1847126"/>
                    <a:pt x="4766852" y="1851820"/>
                  </a:cubicBezTo>
                  <a:cubicBezTo>
                    <a:pt x="4764504" y="1854167"/>
                    <a:pt x="4764504" y="1856514"/>
                    <a:pt x="4762157" y="1858861"/>
                  </a:cubicBezTo>
                  <a:cubicBezTo>
                    <a:pt x="4762157" y="1844779"/>
                    <a:pt x="4759810" y="1833043"/>
                    <a:pt x="4755116" y="1821308"/>
                  </a:cubicBezTo>
                  <a:close/>
                  <a:moveTo>
                    <a:pt x="4745728" y="1727426"/>
                  </a:moveTo>
                  <a:cubicBezTo>
                    <a:pt x="4743381" y="1720385"/>
                    <a:pt x="4741034" y="1713344"/>
                    <a:pt x="4738687" y="1706303"/>
                  </a:cubicBezTo>
                  <a:cubicBezTo>
                    <a:pt x="4733993" y="1694568"/>
                    <a:pt x="4731646" y="1680485"/>
                    <a:pt x="4726952" y="1668750"/>
                  </a:cubicBezTo>
                  <a:cubicBezTo>
                    <a:pt x="4741034" y="1701609"/>
                    <a:pt x="4752769" y="1736814"/>
                    <a:pt x="4764504" y="1772020"/>
                  </a:cubicBezTo>
                  <a:cubicBezTo>
                    <a:pt x="4762157" y="1772020"/>
                    <a:pt x="4762157" y="1774367"/>
                    <a:pt x="4759810" y="1774367"/>
                  </a:cubicBezTo>
                  <a:cubicBezTo>
                    <a:pt x="4755116" y="1757938"/>
                    <a:pt x="4750422" y="1741508"/>
                    <a:pt x="4745728" y="1727426"/>
                  </a:cubicBezTo>
                  <a:close/>
                  <a:moveTo>
                    <a:pt x="4635417" y="1492722"/>
                  </a:moveTo>
                  <a:cubicBezTo>
                    <a:pt x="4637764" y="1502110"/>
                    <a:pt x="4642458" y="1509151"/>
                    <a:pt x="4644805" y="1518539"/>
                  </a:cubicBezTo>
                  <a:cubicBezTo>
                    <a:pt x="4647152" y="1525580"/>
                    <a:pt x="4649499" y="1532621"/>
                    <a:pt x="4651846" y="1539662"/>
                  </a:cubicBezTo>
                  <a:cubicBezTo>
                    <a:pt x="4654193" y="1549051"/>
                    <a:pt x="4658887" y="1558439"/>
                    <a:pt x="4661234" y="1565480"/>
                  </a:cubicBezTo>
                  <a:cubicBezTo>
                    <a:pt x="4663581" y="1570174"/>
                    <a:pt x="4663581" y="1577215"/>
                    <a:pt x="4665929" y="1581909"/>
                  </a:cubicBezTo>
                  <a:cubicBezTo>
                    <a:pt x="4658887" y="1570174"/>
                    <a:pt x="4651846" y="1558439"/>
                    <a:pt x="4644805" y="1546704"/>
                  </a:cubicBezTo>
                  <a:cubicBezTo>
                    <a:pt x="4640111" y="1537315"/>
                    <a:pt x="4637764" y="1527927"/>
                    <a:pt x="4633070" y="1518539"/>
                  </a:cubicBezTo>
                  <a:cubicBezTo>
                    <a:pt x="4630723" y="1511498"/>
                    <a:pt x="4626029" y="1502110"/>
                    <a:pt x="4623682" y="1495069"/>
                  </a:cubicBezTo>
                  <a:cubicBezTo>
                    <a:pt x="4618988" y="1485680"/>
                    <a:pt x="4614294" y="1473945"/>
                    <a:pt x="4609599" y="1464557"/>
                  </a:cubicBezTo>
                  <a:cubicBezTo>
                    <a:pt x="4607252" y="1457516"/>
                    <a:pt x="4602558" y="1450475"/>
                    <a:pt x="4600211" y="1443434"/>
                  </a:cubicBezTo>
                  <a:cubicBezTo>
                    <a:pt x="4595517" y="1431698"/>
                    <a:pt x="4590823" y="1422310"/>
                    <a:pt x="4586129" y="1410575"/>
                  </a:cubicBezTo>
                  <a:cubicBezTo>
                    <a:pt x="4583782" y="1408228"/>
                    <a:pt x="4583782" y="1403534"/>
                    <a:pt x="4581435" y="1401187"/>
                  </a:cubicBezTo>
                  <a:cubicBezTo>
                    <a:pt x="4597864" y="1424657"/>
                    <a:pt x="4616640" y="1450475"/>
                    <a:pt x="4630723" y="1476292"/>
                  </a:cubicBezTo>
                  <a:cubicBezTo>
                    <a:pt x="4630723" y="1480986"/>
                    <a:pt x="4633070" y="1488027"/>
                    <a:pt x="4635417" y="1492722"/>
                  </a:cubicBezTo>
                  <a:close/>
                  <a:moveTo>
                    <a:pt x="4574393" y="1391799"/>
                  </a:moveTo>
                  <a:cubicBezTo>
                    <a:pt x="4576741" y="1396493"/>
                    <a:pt x="4579088" y="1401187"/>
                    <a:pt x="4581435" y="1405881"/>
                  </a:cubicBezTo>
                  <a:cubicBezTo>
                    <a:pt x="4586129" y="1415269"/>
                    <a:pt x="4590823" y="1424657"/>
                    <a:pt x="4595517" y="1434045"/>
                  </a:cubicBezTo>
                  <a:cubicBezTo>
                    <a:pt x="4600211" y="1441087"/>
                    <a:pt x="4602558" y="1450475"/>
                    <a:pt x="4607252" y="1457516"/>
                  </a:cubicBezTo>
                  <a:cubicBezTo>
                    <a:pt x="4611946" y="1466904"/>
                    <a:pt x="4616640" y="1476292"/>
                    <a:pt x="4618988" y="1488027"/>
                  </a:cubicBezTo>
                  <a:cubicBezTo>
                    <a:pt x="4621334" y="1495069"/>
                    <a:pt x="4626029" y="1504457"/>
                    <a:pt x="4628376" y="1511498"/>
                  </a:cubicBezTo>
                  <a:cubicBezTo>
                    <a:pt x="4633070" y="1520886"/>
                    <a:pt x="4635417" y="1527927"/>
                    <a:pt x="4637764" y="1537315"/>
                  </a:cubicBezTo>
                  <a:cubicBezTo>
                    <a:pt x="4628376" y="1523233"/>
                    <a:pt x="4618988" y="1509151"/>
                    <a:pt x="4609599" y="1495069"/>
                  </a:cubicBezTo>
                  <a:cubicBezTo>
                    <a:pt x="4609599" y="1495069"/>
                    <a:pt x="4609599" y="1492722"/>
                    <a:pt x="4607252" y="1492722"/>
                  </a:cubicBezTo>
                  <a:cubicBezTo>
                    <a:pt x="4602558" y="1483333"/>
                    <a:pt x="4597864" y="1473945"/>
                    <a:pt x="4590823" y="1462210"/>
                  </a:cubicBezTo>
                  <a:cubicBezTo>
                    <a:pt x="4586129" y="1455169"/>
                    <a:pt x="4583782" y="1448128"/>
                    <a:pt x="4579088" y="1441087"/>
                  </a:cubicBezTo>
                  <a:cubicBezTo>
                    <a:pt x="4574393" y="1431698"/>
                    <a:pt x="4567353" y="1422310"/>
                    <a:pt x="4562658" y="1410575"/>
                  </a:cubicBezTo>
                  <a:cubicBezTo>
                    <a:pt x="4557964" y="1403534"/>
                    <a:pt x="4555617" y="1396493"/>
                    <a:pt x="4550923" y="1389451"/>
                  </a:cubicBezTo>
                  <a:cubicBezTo>
                    <a:pt x="4543882" y="1377716"/>
                    <a:pt x="4536841" y="1368328"/>
                    <a:pt x="4532147" y="1356593"/>
                  </a:cubicBezTo>
                  <a:cubicBezTo>
                    <a:pt x="4529800" y="1351899"/>
                    <a:pt x="4525106" y="1344858"/>
                    <a:pt x="4522759" y="1340164"/>
                  </a:cubicBezTo>
                  <a:cubicBezTo>
                    <a:pt x="4513371" y="1323734"/>
                    <a:pt x="4501635" y="1307305"/>
                    <a:pt x="4492247" y="1293223"/>
                  </a:cubicBezTo>
                  <a:cubicBezTo>
                    <a:pt x="4487553" y="1286181"/>
                    <a:pt x="4482859" y="1279140"/>
                    <a:pt x="4478165" y="1274446"/>
                  </a:cubicBezTo>
                  <a:cubicBezTo>
                    <a:pt x="4513371" y="1311999"/>
                    <a:pt x="4543882" y="1351899"/>
                    <a:pt x="4574393" y="1391799"/>
                  </a:cubicBezTo>
                  <a:close/>
                  <a:moveTo>
                    <a:pt x="3020649" y="373180"/>
                  </a:moveTo>
                  <a:cubicBezTo>
                    <a:pt x="3015955" y="375527"/>
                    <a:pt x="3013608" y="377874"/>
                    <a:pt x="3008914" y="377874"/>
                  </a:cubicBezTo>
                  <a:cubicBezTo>
                    <a:pt x="3006567" y="380222"/>
                    <a:pt x="3004219" y="380222"/>
                    <a:pt x="2999525" y="382569"/>
                  </a:cubicBezTo>
                  <a:cubicBezTo>
                    <a:pt x="2997178" y="377874"/>
                    <a:pt x="2992484" y="373180"/>
                    <a:pt x="2985443" y="373180"/>
                  </a:cubicBezTo>
                  <a:cubicBezTo>
                    <a:pt x="2985443" y="373180"/>
                    <a:pt x="2985443" y="373180"/>
                    <a:pt x="2985443" y="373180"/>
                  </a:cubicBezTo>
                  <a:cubicBezTo>
                    <a:pt x="2994831" y="373180"/>
                    <a:pt x="3004219" y="373180"/>
                    <a:pt x="3011261" y="373180"/>
                  </a:cubicBezTo>
                  <a:cubicBezTo>
                    <a:pt x="3013608" y="373180"/>
                    <a:pt x="3015955" y="373180"/>
                    <a:pt x="3020649" y="373180"/>
                  </a:cubicBezTo>
                  <a:close/>
                  <a:moveTo>
                    <a:pt x="2980749" y="373180"/>
                  </a:moveTo>
                  <a:cubicBezTo>
                    <a:pt x="2973708" y="373180"/>
                    <a:pt x="2969014" y="377874"/>
                    <a:pt x="2966667" y="382569"/>
                  </a:cubicBezTo>
                  <a:cubicBezTo>
                    <a:pt x="2964320" y="382569"/>
                    <a:pt x="2964320" y="380222"/>
                    <a:pt x="2961973" y="380222"/>
                  </a:cubicBezTo>
                  <a:cubicBezTo>
                    <a:pt x="2959626" y="377874"/>
                    <a:pt x="2954932" y="375527"/>
                    <a:pt x="2952585" y="373180"/>
                  </a:cubicBezTo>
                  <a:cubicBezTo>
                    <a:pt x="2952585" y="373180"/>
                    <a:pt x="2952585" y="373180"/>
                    <a:pt x="2952585" y="373180"/>
                  </a:cubicBezTo>
                  <a:cubicBezTo>
                    <a:pt x="2959626" y="373180"/>
                    <a:pt x="2971361" y="373180"/>
                    <a:pt x="2980749" y="373180"/>
                  </a:cubicBezTo>
                  <a:close/>
                  <a:moveTo>
                    <a:pt x="2408070" y="234705"/>
                  </a:moveTo>
                  <a:cubicBezTo>
                    <a:pt x="2412764" y="239399"/>
                    <a:pt x="2417458" y="244093"/>
                    <a:pt x="2424499" y="244093"/>
                  </a:cubicBezTo>
                  <a:cubicBezTo>
                    <a:pt x="2426846" y="244093"/>
                    <a:pt x="2429193" y="244093"/>
                    <a:pt x="2433887" y="241746"/>
                  </a:cubicBezTo>
                  <a:cubicBezTo>
                    <a:pt x="2433887" y="244093"/>
                    <a:pt x="2433887" y="246440"/>
                    <a:pt x="2436234" y="248787"/>
                  </a:cubicBezTo>
                  <a:cubicBezTo>
                    <a:pt x="2429193" y="248787"/>
                    <a:pt x="2419805" y="251134"/>
                    <a:pt x="2412764" y="251134"/>
                  </a:cubicBezTo>
                  <a:cubicBezTo>
                    <a:pt x="2408070" y="251134"/>
                    <a:pt x="2401029" y="251134"/>
                    <a:pt x="2396334" y="253481"/>
                  </a:cubicBezTo>
                  <a:cubicBezTo>
                    <a:pt x="2396334" y="251134"/>
                    <a:pt x="2393987" y="248787"/>
                    <a:pt x="2393987" y="246440"/>
                  </a:cubicBezTo>
                  <a:cubicBezTo>
                    <a:pt x="2396334" y="244093"/>
                    <a:pt x="2398681" y="244093"/>
                    <a:pt x="2401029" y="241746"/>
                  </a:cubicBezTo>
                  <a:cubicBezTo>
                    <a:pt x="2401029" y="239399"/>
                    <a:pt x="2405723" y="237052"/>
                    <a:pt x="2408070" y="234705"/>
                  </a:cubicBezTo>
                  <a:close/>
                  <a:moveTo>
                    <a:pt x="943513" y="781566"/>
                  </a:moveTo>
                  <a:cubicBezTo>
                    <a:pt x="938819" y="786261"/>
                    <a:pt x="931777" y="790955"/>
                    <a:pt x="927083" y="795649"/>
                  </a:cubicBezTo>
                  <a:cubicBezTo>
                    <a:pt x="920042" y="802690"/>
                    <a:pt x="910654" y="809731"/>
                    <a:pt x="903613" y="816772"/>
                  </a:cubicBezTo>
                  <a:cubicBezTo>
                    <a:pt x="896572" y="823813"/>
                    <a:pt x="887184" y="830854"/>
                    <a:pt x="880142" y="837896"/>
                  </a:cubicBezTo>
                  <a:cubicBezTo>
                    <a:pt x="875448" y="842590"/>
                    <a:pt x="870754" y="844937"/>
                    <a:pt x="866060" y="849631"/>
                  </a:cubicBezTo>
                  <a:cubicBezTo>
                    <a:pt x="863713" y="847284"/>
                    <a:pt x="863713" y="847284"/>
                    <a:pt x="861366" y="847284"/>
                  </a:cubicBezTo>
                  <a:cubicBezTo>
                    <a:pt x="861366" y="844937"/>
                    <a:pt x="863713" y="842590"/>
                    <a:pt x="863713" y="840243"/>
                  </a:cubicBezTo>
                  <a:cubicBezTo>
                    <a:pt x="866060" y="835549"/>
                    <a:pt x="868407" y="830854"/>
                    <a:pt x="870754" y="826160"/>
                  </a:cubicBezTo>
                  <a:cubicBezTo>
                    <a:pt x="875448" y="819119"/>
                    <a:pt x="880142" y="809731"/>
                    <a:pt x="882489" y="802690"/>
                  </a:cubicBezTo>
                  <a:cubicBezTo>
                    <a:pt x="884837" y="797996"/>
                    <a:pt x="887184" y="793302"/>
                    <a:pt x="889531" y="788608"/>
                  </a:cubicBezTo>
                  <a:cubicBezTo>
                    <a:pt x="889531" y="786261"/>
                    <a:pt x="891878" y="783914"/>
                    <a:pt x="891878" y="781566"/>
                  </a:cubicBezTo>
                  <a:cubicBezTo>
                    <a:pt x="896572" y="781566"/>
                    <a:pt x="903613" y="779219"/>
                    <a:pt x="908307" y="779219"/>
                  </a:cubicBezTo>
                  <a:cubicBezTo>
                    <a:pt x="922389" y="783914"/>
                    <a:pt x="931777" y="781566"/>
                    <a:pt x="943513" y="781566"/>
                  </a:cubicBezTo>
                  <a:close/>
                  <a:moveTo>
                    <a:pt x="788608" y="816772"/>
                  </a:move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86261" y="821466"/>
                    <a:pt x="783914" y="823813"/>
                    <a:pt x="781566" y="828507"/>
                  </a:cubicBezTo>
                  <a:cubicBezTo>
                    <a:pt x="779219" y="830854"/>
                    <a:pt x="779219" y="833202"/>
                    <a:pt x="776872" y="835549"/>
                  </a:cubicBezTo>
                  <a:cubicBezTo>
                    <a:pt x="781566" y="830854"/>
                    <a:pt x="783914" y="823813"/>
                    <a:pt x="788608" y="816772"/>
                  </a:cubicBezTo>
                  <a:cubicBezTo>
                    <a:pt x="788608" y="819119"/>
                    <a:pt x="788608" y="819119"/>
                    <a:pt x="788608" y="816772"/>
                  </a:cubicBezTo>
                  <a:close/>
                  <a:moveTo>
                    <a:pt x="422468" y="1232199"/>
                  </a:moveTo>
                  <a:cubicBezTo>
                    <a:pt x="417774" y="1234546"/>
                    <a:pt x="415427" y="1236893"/>
                    <a:pt x="410733" y="1239241"/>
                  </a:cubicBezTo>
                  <a:cubicBezTo>
                    <a:pt x="408386" y="1241588"/>
                    <a:pt x="408386" y="1241588"/>
                    <a:pt x="406039" y="1241588"/>
                  </a:cubicBezTo>
                  <a:cubicBezTo>
                    <a:pt x="413080" y="1229852"/>
                    <a:pt x="420121" y="1220464"/>
                    <a:pt x="427162" y="1208729"/>
                  </a:cubicBezTo>
                  <a:cubicBezTo>
                    <a:pt x="429509" y="1204035"/>
                    <a:pt x="434204" y="1199341"/>
                    <a:pt x="436551" y="1194647"/>
                  </a:cubicBezTo>
                  <a:cubicBezTo>
                    <a:pt x="441245" y="1187606"/>
                    <a:pt x="448286" y="1178217"/>
                    <a:pt x="452980" y="1171176"/>
                  </a:cubicBezTo>
                  <a:cubicBezTo>
                    <a:pt x="452980" y="1171176"/>
                    <a:pt x="455327" y="1173523"/>
                    <a:pt x="457674" y="1173523"/>
                  </a:cubicBezTo>
                  <a:cubicBezTo>
                    <a:pt x="457674" y="1175870"/>
                    <a:pt x="455327" y="1180564"/>
                    <a:pt x="455327" y="1182911"/>
                  </a:cubicBezTo>
                  <a:cubicBezTo>
                    <a:pt x="452980" y="1187606"/>
                    <a:pt x="452980" y="1189953"/>
                    <a:pt x="450633" y="1194647"/>
                  </a:cubicBezTo>
                  <a:cubicBezTo>
                    <a:pt x="448286" y="1199341"/>
                    <a:pt x="448286" y="1204035"/>
                    <a:pt x="445939" y="1208729"/>
                  </a:cubicBezTo>
                  <a:cubicBezTo>
                    <a:pt x="443592" y="1213423"/>
                    <a:pt x="443592" y="1215770"/>
                    <a:pt x="443592" y="1220464"/>
                  </a:cubicBezTo>
                  <a:cubicBezTo>
                    <a:pt x="443592" y="1220464"/>
                    <a:pt x="441245" y="1222811"/>
                    <a:pt x="441245" y="1222811"/>
                  </a:cubicBezTo>
                  <a:cubicBezTo>
                    <a:pt x="431857" y="1225158"/>
                    <a:pt x="427162" y="1227505"/>
                    <a:pt x="422468" y="1232199"/>
                  </a:cubicBezTo>
                  <a:close/>
                  <a:moveTo>
                    <a:pt x="253481" y="1718038"/>
                  </a:moveTo>
                  <a:cubicBezTo>
                    <a:pt x="253481" y="1718038"/>
                    <a:pt x="253481" y="1718038"/>
                    <a:pt x="253481" y="1718038"/>
                  </a:cubicBezTo>
                  <a:cubicBezTo>
                    <a:pt x="258175" y="1713344"/>
                    <a:pt x="262869" y="1710997"/>
                    <a:pt x="265216" y="1708650"/>
                  </a:cubicBezTo>
                  <a:cubicBezTo>
                    <a:pt x="269910" y="1706303"/>
                    <a:pt x="272257" y="1703956"/>
                    <a:pt x="276951" y="1701609"/>
                  </a:cubicBezTo>
                  <a:cubicBezTo>
                    <a:pt x="281646" y="1699262"/>
                    <a:pt x="283993" y="1696915"/>
                    <a:pt x="288687" y="1694568"/>
                  </a:cubicBezTo>
                  <a:cubicBezTo>
                    <a:pt x="293381" y="1692221"/>
                    <a:pt x="295728" y="1689873"/>
                    <a:pt x="300422" y="1687526"/>
                  </a:cubicBezTo>
                  <a:cubicBezTo>
                    <a:pt x="305116" y="1685179"/>
                    <a:pt x="307463" y="1682832"/>
                    <a:pt x="312157" y="1680485"/>
                  </a:cubicBezTo>
                  <a:cubicBezTo>
                    <a:pt x="314504" y="1678138"/>
                    <a:pt x="316851" y="1678138"/>
                    <a:pt x="319198" y="1675791"/>
                  </a:cubicBezTo>
                  <a:cubicBezTo>
                    <a:pt x="319198" y="1678138"/>
                    <a:pt x="321545" y="1680485"/>
                    <a:pt x="323892" y="1680485"/>
                  </a:cubicBezTo>
                  <a:cubicBezTo>
                    <a:pt x="319198" y="1685179"/>
                    <a:pt x="316851" y="1689873"/>
                    <a:pt x="312157" y="1694568"/>
                  </a:cubicBezTo>
                  <a:cubicBezTo>
                    <a:pt x="309810" y="1699262"/>
                    <a:pt x="305116" y="1701609"/>
                    <a:pt x="302769" y="1706303"/>
                  </a:cubicBezTo>
                  <a:cubicBezTo>
                    <a:pt x="293381" y="1718038"/>
                    <a:pt x="283993" y="1732120"/>
                    <a:pt x="272257" y="1743855"/>
                  </a:cubicBezTo>
                  <a:cubicBezTo>
                    <a:pt x="269910" y="1746203"/>
                    <a:pt x="267563" y="1750897"/>
                    <a:pt x="265216" y="1753244"/>
                  </a:cubicBezTo>
                  <a:cubicBezTo>
                    <a:pt x="265216" y="1753244"/>
                    <a:pt x="265216" y="1750897"/>
                    <a:pt x="265216" y="1750897"/>
                  </a:cubicBezTo>
                  <a:cubicBezTo>
                    <a:pt x="262869" y="1741508"/>
                    <a:pt x="258175" y="1729773"/>
                    <a:pt x="253481" y="1718038"/>
                  </a:cubicBezTo>
                  <a:close/>
                  <a:moveTo>
                    <a:pt x="93882" y="2952584"/>
                  </a:moveTo>
                  <a:cubicBezTo>
                    <a:pt x="93882" y="2952584"/>
                    <a:pt x="93882" y="2954932"/>
                    <a:pt x="93882" y="2954932"/>
                  </a:cubicBezTo>
                  <a:cubicBezTo>
                    <a:pt x="93882" y="2954932"/>
                    <a:pt x="93882" y="2957279"/>
                    <a:pt x="93882" y="2957279"/>
                  </a:cubicBezTo>
                  <a:cubicBezTo>
                    <a:pt x="93882" y="2957279"/>
                    <a:pt x="93882" y="2957279"/>
                    <a:pt x="93882" y="2957279"/>
                  </a:cubicBezTo>
                  <a:cubicBezTo>
                    <a:pt x="93882" y="2954932"/>
                    <a:pt x="93882" y="2954932"/>
                    <a:pt x="93882" y="2952584"/>
                  </a:cubicBezTo>
                  <a:close/>
                  <a:moveTo>
                    <a:pt x="1232199" y="4499288"/>
                  </a:moveTo>
                  <a:cubicBezTo>
                    <a:pt x="1234546" y="4499288"/>
                    <a:pt x="1234546" y="4499288"/>
                    <a:pt x="1236894" y="4499288"/>
                  </a:cubicBezTo>
                  <a:cubicBezTo>
                    <a:pt x="1236894" y="4499288"/>
                    <a:pt x="1236894" y="4501635"/>
                    <a:pt x="1236894" y="4501635"/>
                  </a:cubicBezTo>
                  <a:cubicBezTo>
                    <a:pt x="1236894" y="4501635"/>
                    <a:pt x="1236894" y="4501635"/>
                    <a:pt x="1236894" y="4503982"/>
                  </a:cubicBezTo>
                  <a:cubicBezTo>
                    <a:pt x="1234546" y="4501635"/>
                    <a:pt x="1229852" y="4499288"/>
                    <a:pt x="1227505" y="4496941"/>
                  </a:cubicBezTo>
                  <a:cubicBezTo>
                    <a:pt x="1227505" y="4499288"/>
                    <a:pt x="1229852" y="4499288"/>
                    <a:pt x="1232199" y="4499288"/>
                  </a:cubicBezTo>
                  <a:close/>
                  <a:moveTo>
                    <a:pt x="1938660" y="4790322"/>
                  </a:moveTo>
                  <a:cubicBezTo>
                    <a:pt x="1938660" y="4785628"/>
                    <a:pt x="1936313" y="4778587"/>
                    <a:pt x="1931619" y="4776239"/>
                  </a:cubicBezTo>
                  <a:cubicBezTo>
                    <a:pt x="1943355" y="4778587"/>
                    <a:pt x="1957437" y="4780934"/>
                    <a:pt x="1969172" y="4783281"/>
                  </a:cubicBezTo>
                  <a:cubicBezTo>
                    <a:pt x="1980907" y="4785628"/>
                    <a:pt x="1992642" y="4787975"/>
                    <a:pt x="2006725" y="4790322"/>
                  </a:cubicBezTo>
                  <a:cubicBezTo>
                    <a:pt x="2004378" y="4790322"/>
                    <a:pt x="1999684" y="4790322"/>
                    <a:pt x="1997336" y="4790322"/>
                  </a:cubicBezTo>
                  <a:cubicBezTo>
                    <a:pt x="1985601" y="4790322"/>
                    <a:pt x="1976213" y="4790322"/>
                    <a:pt x="1964478" y="4790322"/>
                  </a:cubicBezTo>
                  <a:cubicBezTo>
                    <a:pt x="1955090" y="4790322"/>
                    <a:pt x="1945702" y="4790322"/>
                    <a:pt x="1938660" y="4790322"/>
                  </a:cubicBezTo>
                  <a:close/>
                  <a:moveTo>
                    <a:pt x="4604905" y="3504140"/>
                  </a:moveTo>
                  <a:cubicBezTo>
                    <a:pt x="4607252" y="3501793"/>
                    <a:pt x="4607252" y="3499446"/>
                    <a:pt x="4609599" y="3497099"/>
                  </a:cubicBezTo>
                  <a:cubicBezTo>
                    <a:pt x="4611946" y="3499446"/>
                    <a:pt x="4611946" y="3499446"/>
                    <a:pt x="4614294" y="3499446"/>
                  </a:cubicBezTo>
                  <a:cubicBezTo>
                    <a:pt x="4611946" y="3504140"/>
                    <a:pt x="4609599" y="3508834"/>
                    <a:pt x="4607252" y="3513529"/>
                  </a:cubicBezTo>
                  <a:cubicBezTo>
                    <a:pt x="4604905" y="3513529"/>
                    <a:pt x="4602558" y="3511182"/>
                    <a:pt x="4600211" y="3511182"/>
                  </a:cubicBezTo>
                  <a:cubicBezTo>
                    <a:pt x="4602558" y="3508834"/>
                    <a:pt x="4602558" y="3506487"/>
                    <a:pt x="4604905" y="3504140"/>
                  </a:cubicBezTo>
                  <a:close/>
                  <a:moveTo>
                    <a:pt x="4640111" y="3440770"/>
                  </a:moveTo>
                  <a:cubicBezTo>
                    <a:pt x="4640111" y="3438423"/>
                    <a:pt x="4642458" y="3436076"/>
                    <a:pt x="4642458" y="3433729"/>
                  </a:cubicBezTo>
                  <a:cubicBezTo>
                    <a:pt x="4644805" y="3431382"/>
                    <a:pt x="4644805" y="3429035"/>
                    <a:pt x="4647152" y="3426688"/>
                  </a:cubicBezTo>
                  <a:cubicBezTo>
                    <a:pt x="4644805" y="3431382"/>
                    <a:pt x="4642458" y="3438423"/>
                    <a:pt x="4640111" y="3443117"/>
                  </a:cubicBezTo>
                  <a:cubicBezTo>
                    <a:pt x="4640111" y="3443117"/>
                    <a:pt x="4640111" y="3443117"/>
                    <a:pt x="4640111" y="3440770"/>
                  </a:cubicBezTo>
                  <a:close/>
                  <a:moveTo>
                    <a:pt x="4795016" y="1959784"/>
                  </a:moveTo>
                  <a:cubicBezTo>
                    <a:pt x="4795016" y="1957437"/>
                    <a:pt x="4795016" y="1955090"/>
                    <a:pt x="4795016" y="1955090"/>
                  </a:cubicBezTo>
                  <a:cubicBezTo>
                    <a:pt x="4795016" y="1945702"/>
                    <a:pt x="4792669" y="1933966"/>
                    <a:pt x="4792669" y="1924578"/>
                  </a:cubicBezTo>
                  <a:cubicBezTo>
                    <a:pt x="4792669" y="1922231"/>
                    <a:pt x="4792669" y="1922231"/>
                    <a:pt x="4792669" y="1919884"/>
                  </a:cubicBezTo>
                  <a:cubicBezTo>
                    <a:pt x="4792669" y="1910496"/>
                    <a:pt x="4790322" y="1903455"/>
                    <a:pt x="4790322" y="1896413"/>
                  </a:cubicBezTo>
                  <a:cubicBezTo>
                    <a:pt x="4790322" y="1894066"/>
                    <a:pt x="4790322" y="1891719"/>
                    <a:pt x="4790322" y="1889372"/>
                  </a:cubicBezTo>
                  <a:cubicBezTo>
                    <a:pt x="4790322" y="1887025"/>
                    <a:pt x="4790322" y="1887025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2669" y="1887025"/>
                    <a:pt x="4795016" y="1891719"/>
                    <a:pt x="4795016" y="1894066"/>
                  </a:cubicBezTo>
                  <a:cubicBezTo>
                    <a:pt x="4797363" y="1898761"/>
                    <a:pt x="4797363" y="1903455"/>
                    <a:pt x="4799710" y="1910496"/>
                  </a:cubicBezTo>
                  <a:cubicBezTo>
                    <a:pt x="4799710" y="1912843"/>
                    <a:pt x="4802057" y="1917537"/>
                    <a:pt x="4802057" y="1919884"/>
                  </a:cubicBezTo>
                  <a:cubicBezTo>
                    <a:pt x="4804404" y="1926925"/>
                    <a:pt x="4804404" y="1931619"/>
                    <a:pt x="4806751" y="1938660"/>
                  </a:cubicBezTo>
                  <a:cubicBezTo>
                    <a:pt x="4806751" y="1941007"/>
                    <a:pt x="4809098" y="1943354"/>
                    <a:pt x="4809098" y="1948049"/>
                  </a:cubicBezTo>
                  <a:cubicBezTo>
                    <a:pt x="4809098" y="1950396"/>
                    <a:pt x="4811445" y="1955090"/>
                    <a:pt x="4811445" y="1957437"/>
                  </a:cubicBezTo>
                  <a:cubicBezTo>
                    <a:pt x="4806751" y="1959784"/>
                    <a:pt x="4802057" y="1962131"/>
                    <a:pt x="4799710" y="1966825"/>
                  </a:cubicBezTo>
                  <a:cubicBezTo>
                    <a:pt x="4795016" y="1962131"/>
                    <a:pt x="4795016" y="1962131"/>
                    <a:pt x="4795016" y="1959784"/>
                  </a:cubicBezTo>
                  <a:close/>
                  <a:moveTo>
                    <a:pt x="4778587" y="1821308"/>
                  </a:moveTo>
                  <a:cubicBezTo>
                    <a:pt x="4778587" y="1821308"/>
                    <a:pt x="4776240" y="1821308"/>
                    <a:pt x="4776240" y="1821308"/>
                  </a:cubicBezTo>
                  <a:cubicBezTo>
                    <a:pt x="4773892" y="1816614"/>
                    <a:pt x="4773892" y="1811920"/>
                    <a:pt x="4771546" y="1809573"/>
                  </a:cubicBezTo>
                  <a:cubicBezTo>
                    <a:pt x="4771546" y="1809573"/>
                    <a:pt x="4771546" y="1809573"/>
                    <a:pt x="4771546" y="1809573"/>
                  </a:cubicBezTo>
                  <a:cubicBezTo>
                    <a:pt x="4773892" y="1809573"/>
                    <a:pt x="4773892" y="1809573"/>
                    <a:pt x="4776240" y="1809573"/>
                  </a:cubicBezTo>
                  <a:cubicBezTo>
                    <a:pt x="4776240" y="1814267"/>
                    <a:pt x="4778587" y="1816614"/>
                    <a:pt x="4778587" y="1821308"/>
                  </a:cubicBezTo>
                  <a:close/>
                  <a:moveTo>
                    <a:pt x="4607252" y="1401187"/>
                  </a:moveTo>
                  <a:cubicBezTo>
                    <a:pt x="4604905" y="1396493"/>
                    <a:pt x="4602558" y="1391799"/>
                    <a:pt x="4600211" y="1389451"/>
                  </a:cubicBezTo>
                  <a:cubicBezTo>
                    <a:pt x="4597864" y="1384757"/>
                    <a:pt x="4595517" y="1380063"/>
                    <a:pt x="4595517" y="1375369"/>
                  </a:cubicBezTo>
                  <a:cubicBezTo>
                    <a:pt x="4593170" y="1373022"/>
                    <a:pt x="4593170" y="1368328"/>
                    <a:pt x="4590823" y="1365981"/>
                  </a:cubicBezTo>
                  <a:cubicBezTo>
                    <a:pt x="4590823" y="1368328"/>
                    <a:pt x="4593170" y="1368328"/>
                    <a:pt x="4593170" y="1370675"/>
                  </a:cubicBezTo>
                  <a:cubicBezTo>
                    <a:pt x="4597864" y="1380063"/>
                    <a:pt x="4600211" y="1389451"/>
                    <a:pt x="4607252" y="1401187"/>
                  </a:cubicBezTo>
                  <a:close/>
                  <a:moveTo>
                    <a:pt x="309810" y="1354246"/>
                  </a:moveTo>
                  <a:cubicBezTo>
                    <a:pt x="307463" y="1356593"/>
                    <a:pt x="307463" y="1358940"/>
                    <a:pt x="305116" y="1361287"/>
                  </a:cubicBezTo>
                  <a:cubicBezTo>
                    <a:pt x="305116" y="1361287"/>
                    <a:pt x="305116" y="1363634"/>
                    <a:pt x="302769" y="1363634"/>
                  </a:cubicBezTo>
                  <a:cubicBezTo>
                    <a:pt x="302769" y="1361287"/>
                    <a:pt x="305116" y="1356593"/>
                    <a:pt x="305116" y="1354246"/>
                  </a:cubicBezTo>
                  <a:cubicBezTo>
                    <a:pt x="307463" y="1354246"/>
                    <a:pt x="309810" y="1354246"/>
                    <a:pt x="309810" y="1354246"/>
                  </a:cubicBezTo>
                  <a:close/>
                  <a:moveTo>
                    <a:pt x="93882" y="1966825"/>
                  </a:moveTo>
                  <a:cubicBezTo>
                    <a:pt x="96229" y="1959784"/>
                    <a:pt x="98576" y="1952743"/>
                    <a:pt x="100923" y="1945702"/>
                  </a:cubicBezTo>
                  <a:cubicBezTo>
                    <a:pt x="103270" y="1936313"/>
                    <a:pt x="105617" y="1929272"/>
                    <a:pt x="110311" y="1919884"/>
                  </a:cubicBezTo>
                  <a:cubicBezTo>
                    <a:pt x="112658" y="1912843"/>
                    <a:pt x="115005" y="1905802"/>
                    <a:pt x="117352" y="1901108"/>
                  </a:cubicBezTo>
                  <a:cubicBezTo>
                    <a:pt x="119699" y="1894066"/>
                    <a:pt x="122046" y="1889372"/>
                    <a:pt x="124393" y="1882331"/>
                  </a:cubicBezTo>
                  <a:cubicBezTo>
                    <a:pt x="126741" y="1877637"/>
                    <a:pt x="129088" y="1872943"/>
                    <a:pt x="131435" y="1868249"/>
                  </a:cubicBezTo>
                  <a:cubicBezTo>
                    <a:pt x="133782" y="1863555"/>
                    <a:pt x="136129" y="1861208"/>
                    <a:pt x="138476" y="1856514"/>
                  </a:cubicBezTo>
                  <a:cubicBezTo>
                    <a:pt x="140823" y="1851820"/>
                    <a:pt x="143170" y="1844779"/>
                    <a:pt x="147864" y="1840084"/>
                  </a:cubicBezTo>
                  <a:cubicBezTo>
                    <a:pt x="150211" y="1835390"/>
                    <a:pt x="152558" y="1833043"/>
                    <a:pt x="154905" y="1828349"/>
                  </a:cubicBezTo>
                  <a:cubicBezTo>
                    <a:pt x="157252" y="1823655"/>
                    <a:pt x="161946" y="1818961"/>
                    <a:pt x="164293" y="1814267"/>
                  </a:cubicBezTo>
                  <a:cubicBezTo>
                    <a:pt x="166640" y="1809573"/>
                    <a:pt x="168987" y="1807226"/>
                    <a:pt x="173681" y="1802532"/>
                  </a:cubicBezTo>
                  <a:cubicBezTo>
                    <a:pt x="176028" y="1797838"/>
                    <a:pt x="180723" y="1793144"/>
                    <a:pt x="183070" y="1788449"/>
                  </a:cubicBezTo>
                  <a:cubicBezTo>
                    <a:pt x="185417" y="1783755"/>
                    <a:pt x="190111" y="1781408"/>
                    <a:pt x="192458" y="1776714"/>
                  </a:cubicBezTo>
                  <a:cubicBezTo>
                    <a:pt x="194805" y="1772020"/>
                    <a:pt x="199499" y="1769673"/>
                    <a:pt x="201846" y="1764979"/>
                  </a:cubicBezTo>
                  <a:cubicBezTo>
                    <a:pt x="204193" y="1762632"/>
                    <a:pt x="208887" y="1757938"/>
                    <a:pt x="211234" y="1755591"/>
                  </a:cubicBezTo>
                  <a:cubicBezTo>
                    <a:pt x="215928" y="1750897"/>
                    <a:pt x="218275" y="1748550"/>
                    <a:pt x="222969" y="1743855"/>
                  </a:cubicBezTo>
                  <a:cubicBezTo>
                    <a:pt x="225316" y="1741508"/>
                    <a:pt x="230011" y="1736814"/>
                    <a:pt x="232358" y="1734467"/>
                  </a:cubicBezTo>
                  <a:cubicBezTo>
                    <a:pt x="237052" y="1732120"/>
                    <a:pt x="239399" y="1727426"/>
                    <a:pt x="244093" y="1725079"/>
                  </a:cubicBezTo>
                  <a:cubicBezTo>
                    <a:pt x="246440" y="1722732"/>
                    <a:pt x="248787" y="1720385"/>
                    <a:pt x="253481" y="1718038"/>
                  </a:cubicBezTo>
                  <a:cubicBezTo>
                    <a:pt x="253481" y="1720385"/>
                    <a:pt x="255828" y="1722732"/>
                    <a:pt x="255828" y="1727426"/>
                  </a:cubicBezTo>
                  <a:cubicBezTo>
                    <a:pt x="255828" y="1729773"/>
                    <a:pt x="258175" y="1729773"/>
                    <a:pt x="258175" y="1732120"/>
                  </a:cubicBezTo>
                  <a:cubicBezTo>
                    <a:pt x="260522" y="1739161"/>
                    <a:pt x="262869" y="1743855"/>
                    <a:pt x="265216" y="1750897"/>
                  </a:cubicBezTo>
                  <a:cubicBezTo>
                    <a:pt x="265216" y="1750897"/>
                    <a:pt x="265216" y="1750897"/>
                    <a:pt x="265216" y="1753244"/>
                  </a:cubicBezTo>
                  <a:cubicBezTo>
                    <a:pt x="265216" y="1753244"/>
                    <a:pt x="265216" y="1755591"/>
                    <a:pt x="265216" y="1755591"/>
                  </a:cubicBezTo>
                  <a:cubicBezTo>
                    <a:pt x="265216" y="1757938"/>
                    <a:pt x="262869" y="1757938"/>
                    <a:pt x="262869" y="1760285"/>
                  </a:cubicBezTo>
                  <a:cubicBezTo>
                    <a:pt x="255828" y="1767326"/>
                    <a:pt x="251134" y="1776714"/>
                    <a:pt x="244093" y="1783755"/>
                  </a:cubicBezTo>
                  <a:cubicBezTo>
                    <a:pt x="239399" y="1788449"/>
                    <a:pt x="237052" y="1795491"/>
                    <a:pt x="232358" y="1800185"/>
                  </a:cubicBezTo>
                  <a:cubicBezTo>
                    <a:pt x="227664" y="1807226"/>
                    <a:pt x="222969" y="1814267"/>
                    <a:pt x="215928" y="1823655"/>
                  </a:cubicBezTo>
                  <a:cubicBezTo>
                    <a:pt x="211234" y="1828349"/>
                    <a:pt x="208887" y="1835390"/>
                    <a:pt x="204193" y="1840084"/>
                  </a:cubicBezTo>
                  <a:cubicBezTo>
                    <a:pt x="201846" y="1842432"/>
                    <a:pt x="201846" y="1844779"/>
                    <a:pt x="199499" y="1847126"/>
                  </a:cubicBezTo>
                  <a:cubicBezTo>
                    <a:pt x="154905" y="1865902"/>
                    <a:pt x="112658" y="1912843"/>
                    <a:pt x="86841" y="1976213"/>
                  </a:cubicBezTo>
                  <a:cubicBezTo>
                    <a:pt x="89188" y="1973866"/>
                    <a:pt x="91535" y="1971519"/>
                    <a:pt x="93882" y="1966825"/>
                  </a:cubicBezTo>
                  <a:close/>
                  <a:moveTo>
                    <a:pt x="1718038" y="4726952"/>
                  </a:moveTo>
                  <a:cubicBezTo>
                    <a:pt x="1722732" y="4729299"/>
                    <a:pt x="1727426" y="4731646"/>
                    <a:pt x="1732120" y="4733993"/>
                  </a:cubicBezTo>
                  <a:cubicBezTo>
                    <a:pt x="1734467" y="4736340"/>
                    <a:pt x="1736814" y="4736340"/>
                    <a:pt x="1739161" y="4738687"/>
                  </a:cubicBezTo>
                  <a:cubicBezTo>
                    <a:pt x="1732120" y="4736340"/>
                    <a:pt x="1722732" y="4733993"/>
                    <a:pt x="1715691" y="4731646"/>
                  </a:cubicBezTo>
                  <a:cubicBezTo>
                    <a:pt x="1718038" y="4729299"/>
                    <a:pt x="1718038" y="4726952"/>
                    <a:pt x="1718038" y="4726952"/>
                  </a:cubicBezTo>
                  <a:close/>
                  <a:moveTo>
                    <a:pt x="2800027" y="4813792"/>
                  </a:moveTo>
                  <a:cubicBezTo>
                    <a:pt x="2800027" y="4811445"/>
                    <a:pt x="2797679" y="4809098"/>
                    <a:pt x="2797679" y="4806751"/>
                  </a:cubicBezTo>
                  <a:cubicBezTo>
                    <a:pt x="2797679" y="4806751"/>
                    <a:pt x="2797679" y="4806751"/>
                    <a:pt x="2797679" y="4806751"/>
                  </a:cubicBezTo>
                  <a:cubicBezTo>
                    <a:pt x="2797679" y="4806751"/>
                    <a:pt x="2800027" y="4806751"/>
                    <a:pt x="2800027" y="4804404"/>
                  </a:cubicBezTo>
                  <a:cubicBezTo>
                    <a:pt x="2802374" y="4809098"/>
                    <a:pt x="2807068" y="4811445"/>
                    <a:pt x="2811762" y="4811445"/>
                  </a:cubicBezTo>
                  <a:cubicBezTo>
                    <a:pt x="2807068" y="4811445"/>
                    <a:pt x="2802374" y="4811445"/>
                    <a:pt x="2800027" y="4813792"/>
                  </a:cubicBezTo>
                  <a:close/>
                  <a:moveTo>
                    <a:pt x="4696440" y="3314030"/>
                  </a:moveTo>
                  <a:cubicBezTo>
                    <a:pt x="4696440" y="3314030"/>
                    <a:pt x="4696440" y="3311683"/>
                    <a:pt x="4696440" y="3311683"/>
                  </a:cubicBezTo>
                  <a:cubicBezTo>
                    <a:pt x="4696440" y="3311683"/>
                    <a:pt x="4696440" y="3309335"/>
                    <a:pt x="4696440" y="3309335"/>
                  </a:cubicBezTo>
                  <a:cubicBezTo>
                    <a:pt x="4696440" y="3306989"/>
                    <a:pt x="4698787" y="3304641"/>
                    <a:pt x="4698787" y="3302295"/>
                  </a:cubicBezTo>
                  <a:cubicBezTo>
                    <a:pt x="4701134" y="3297600"/>
                    <a:pt x="4703481" y="3290559"/>
                    <a:pt x="4705828" y="3285865"/>
                  </a:cubicBezTo>
                  <a:cubicBezTo>
                    <a:pt x="4705828" y="3288212"/>
                    <a:pt x="4705828" y="3288212"/>
                    <a:pt x="4703481" y="3290559"/>
                  </a:cubicBezTo>
                  <a:cubicBezTo>
                    <a:pt x="4701134" y="3292906"/>
                    <a:pt x="4701134" y="3297600"/>
                    <a:pt x="4698787" y="3299947"/>
                  </a:cubicBezTo>
                  <a:cubicBezTo>
                    <a:pt x="4698787" y="3302295"/>
                    <a:pt x="4696440" y="3309335"/>
                    <a:pt x="4696440" y="3314030"/>
                  </a:cubicBezTo>
                  <a:close/>
                  <a:moveTo>
                    <a:pt x="4715216" y="3257700"/>
                  </a:moveTo>
                  <a:cubicBezTo>
                    <a:pt x="4715216" y="3260048"/>
                    <a:pt x="4712869" y="3262394"/>
                    <a:pt x="4712869" y="3264742"/>
                  </a:cubicBezTo>
                  <a:cubicBezTo>
                    <a:pt x="4710522" y="3269436"/>
                    <a:pt x="4708175" y="3276477"/>
                    <a:pt x="4705828" y="3281171"/>
                  </a:cubicBezTo>
                  <a:cubicBezTo>
                    <a:pt x="4703481" y="3283518"/>
                    <a:pt x="4703481" y="3288212"/>
                    <a:pt x="4701134" y="3290559"/>
                  </a:cubicBezTo>
                  <a:cubicBezTo>
                    <a:pt x="4698787" y="3295253"/>
                    <a:pt x="4696440" y="3299947"/>
                    <a:pt x="4694093" y="3304641"/>
                  </a:cubicBezTo>
                  <a:cubicBezTo>
                    <a:pt x="4694093" y="3306989"/>
                    <a:pt x="4691746" y="3306989"/>
                    <a:pt x="4691746" y="3309335"/>
                  </a:cubicBezTo>
                  <a:cubicBezTo>
                    <a:pt x="4691746" y="3309335"/>
                    <a:pt x="4691746" y="3309335"/>
                    <a:pt x="4691746" y="3306989"/>
                  </a:cubicBezTo>
                  <a:cubicBezTo>
                    <a:pt x="4691746" y="3304641"/>
                    <a:pt x="4694093" y="3299947"/>
                    <a:pt x="4694093" y="3297600"/>
                  </a:cubicBezTo>
                  <a:cubicBezTo>
                    <a:pt x="4696440" y="3290559"/>
                    <a:pt x="4698787" y="3281171"/>
                    <a:pt x="4701134" y="3274130"/>
                  </a:cubicBezTo>
                  <a:cubicBezTo>
                    <a:pt x="4703481" y="3269436"/>
                    <a:pt x="4705828" y="3262394"/>
                    <a:pt x="4705828" y="3257700"/>
                  </a:cubicBezTo>
                  <a:cubicBezTo>
                    <a:pt x="4708175" y="3255354"/>
                    <a:pt x="4708175" y="3250659"/>
                    <a:pt x="4710522" y="3248312"/>
                  </a:cubicBezTo>
                  <a:cubicBezTo>
                    <a:pt x="4712869" y="3250659"/>
                    <a:pt x="4712869" y="3250659"/>
                    <a:pt x="4715216" y="3250659"/>
                  </a:cubicBezTo>
                  <a:cubicBezTo>
                    <a:pt x="4717563" y="3253006"/>
                    <a:pt x="4717563" y="3255354"/>
                    <a:pt x="4715216" y="3257700"/>
                  </a:cubicBezTo>
                  <a:close/>
                  <a:moveTo>
                    <a:pt x="4712869" y="3243618"/>
                  </a:moveTo>
                  <a:cubicBezTo>
                    <a:pt x="4712869" y="3245965"/>
                    <a:pt x="4710522" y="3248312"/>
                    <a:pt x="4710522" y="3250659"/>
                  </a:cubicBezTo>
                  <a:cubicBezTo>
                    <a:pt x="4703481" y="3267089"/>
                    <a:pt x="4696440" y="3283518"/>
                    <a:pt x="4689399" y="3299947"/>
                  </a:cubicBezTo>
                  <a:cubicBezTo>
                    <a:pt x="4687052" y="3299947"/>
                    <a:pt x="4687052" y="3297600"/>
                    <a:pt x="4684705" y="3297600"/>
                  </a:cubicBezTo>
                  <a:cubicBezTo>
                    <a:pt x="4684705" y="3295253"/>
                    <a:pt x="4684705" y="3295253"/>
                    <a:pt x="4687052" y="3292906"/>
                  </a:cubicBezTo>
                  <a:cubicBezTo>
                    <a:pt x="4696440" y="3276477"/>
                    <a:pt x="4703481" y="3260048"/>
                    <a:pt x="4712869" y="3241271"/>
                  </a:cubicBezTo>
                  <a:cubicBezTo>
                    <a:pt x="4710522" y="3241271"/>
                    <a:pt x="4710522" y="3243618"/>
                    <a:pt x="4712869" y="3243618"/>
                  </a:cubicBezTo>
                  <a:close/>
                  <a:moveTo>
                    <a:pt x="4785628" y="2060707"/>
                  </a:moveTo>
                  <a:cubicBezTo>
                    <a:pt x="4785628" y="2060707"/>
                    <a:pt x="4785628" y="2058360"/>
                    <a:pt x="4785628" y="2058360"/>
                  </a:cubicBezTo>
                  <a:cubicBezTo>
                    <a:pt x="4780934" y="2039583"/>
                    <a:pt x="4778587" y="2020807"/>
                    <a:pt x="4773892" y="2002031"/>
                  </a:cubicBezTo>
                  <a:cubicBezTo>
                    <a:pt x="4773892" y="2002031"/>
                    <a:pt x="4773892" y="1999684"/>
                    <a:pt x="4773892" y="1999684"/>
                  </a:cubicBezTo>
                  <a:cubicBezTo>
                    <a:pt x="4773892" y="1999684"/>
                    <a:pt x="4773892" y="1999684"/>
                    <a:pt x="4773892" y="1999684"/>
                  </a:cubicBezTo>
                  <a:cubicBezTo>
                    <a:pt x="4773892" y="2002031"/>
                    <a:pt x="4776240" y="2004378"/>
                    <a:pt x="4776240" y="2006725"/>
                  </a:cubicBezTo>
                  <a:cubicBezTo>
                    <a:pt x="4778587" y="2011419"/>
                    <a:pt x="4778587" y="2016113"/>
                    <a:pt x="4780934" y="2020807"/>
                  </a:cubicBezTo>
                  <a:cubicBezTo>
                    <a:pt x="4783281" y="2027848"/>
                    <a:pt x="4785628" y="2034889"/>
                    <a:pt x="4787975" y="2041930"/>
                  </a:cubicBezTo>
                  <a:cubicBezTo>
                    <a:pt x="4790322" y="2046624"/>
                    <a:pt x="4790322" y="2051319"/>
                    <a:pt x="4792669" y="2056013"/>
                  </a:cubicBezTo>
                  <a:cubicBezTo>
                    <a:pt x="4795016" y="2065401"/>
                    <a:pt x="4797363" y="2072442"/>
                    <a:pt x="4799710" y="2081830"/>
                  </a:cubicBezTo>
                  <a:cubicBezTo>
                    <a:pt x="4799710" y="2086524"/>
                    <a:pt x="4802057" y="2088871"/>
                    <a:pt x="4802057" y="2093565"/>
                  </a:cubicBezTo>
                  <a:cubicBezTo>
                    <a:pt x="4804404" y="2100607"/>
                    <a:pt x="4804404" y="2107648"/>
                    <a:pt x="4806751" y="2112342"/>
                  </a:cubicBezTo>
                  <a:cubicBezTo>
                    <a:pt x="4804404" y="2112342"/>
                    <a:pt x="4802057" y="2114689"/>
                    <a:pt x="4799710" y="2114689"/>
                  </a:cubicBezTo>
                  <a:cubicBezTo>
                    <a:pt x="4792669" y="2098260"/>
                    <a:pt x="4790322" y="2079483"/>
                    <a:pt x="4785628" y="2060707"/>
                  </a:cubicBezTo>
                  <a:close/>
                  <a:moveTo>
                    <a:pt x="4593170" y="1377716"/>
                  </a:moveTo>
                  <a:cubicBezTo>
                    <a:pt x="4588476" y="1370675"/>
                    <a:pt x="4586129" y="1363634"/>
                    <a:pt x="4581435" y="1358940"/>
                  </a:cubicBezTo>
                  <a:cubicBezTo>
                    <a:pt x="4581435" y="1358940"/>
                    <a:pt x="4583782" y="1358940"/>
                    <a:pt x="4583782" y="1358940"/>
                  </a:cubicBezTo>
                  <a:cubicBezTo>
                    <a:pt x="4588476" y="1363634"/>
                    <a:pt x="4590823" y="1370675"/>
                    <a:pt x="4593170" y="1377716"/>
                  </a:cubicBezTo>
                  <a:close/>
                  <a:moveTo>
                    <a:pt x="3630881" y="467062"/>
                  </a:moveTo>
                  <a:cubicBezTo>
                    <a:pt x="3630881" y="464715"/>
                    <a:pt x="3628534" y="464715"/>
                    <a:pt x="3628534" y="462368"/>
                  </a:cubicBezTo>
                  <a:cubicBezTo>
                    <a:pt x="3628534" y="464715"/>
                    <a:pt x="3630881" y="464715"/>
                    <a:pt x="3630881" y="467062"/>
                  </a:cubicBezTo>
                  <a:cubicBezTo>
                    <a:pt x="3630881" y="467062"/>
                    <a:pt x="3630881" y="467062"/>
                    <a:pt x="3630881" y="467062"/>
                  </a:cubicBezTo>
                  <a:close/>
                  <a:moveTo>
                    <a:pt x="281646" y="3443117"/>
                  </a:moveTo>
                  <a:cubicBezTo>
                    <a:pt x="281646" y="3443117"/>
                    <a:pt x="281646" y="3443117"/>
                    <a:pt x="281646" y="3443117"/>
                  </a:cubicBezTo>
                  <a:cubicBezTo>
                    <a:pt x="288687" y="3457199"/>
                    <a:pt x="298075" y="3468935"/>
                    <a:pt x="305116" y="3480670"/>
                  </a:cubicBezTo>
                  <a:cubicBezTo>
                    <a:pt x="302769" y="3480670"/>
                    <a:pt x="302769" y="3483017"/>
                    <a:pt x="300422" y="3485364"/>
                  </a:cubicBezTo>
                  <a:cubicBezTo>
                    <a:pt x="298075" y="3480670"/>
                    <a:pt x="295728" y="3473629"/>
                    <a:pt x="293381" y="3466588"/>
                  </a:cubicBezTo>
                  <a:cubicBezTo>
                    <a:pt x="286340" y="3457199"/>
                    <a:pt x="283993" y="3450158"/>
                    <a:pt x="281646" y="3443117"/>
                  </a:cubicBezTo>
                  <a:close/>
                  <a:moveTo>
                    <a:pt x="964636" y="4339689"/>
                  </a:moveTo>
                  <a:cubicBezTo>
                    <a:pt x="964636" y="4339689"/>
                    <a:pt x="964636" y="4339689"/>
                    <a:pt x="964636" y="4339689"/>
                  </a:cubicBezTo>
                  <a:cubicBezTo>
                    <a:pt x="966983" y="4339689"/>
                    <a:pt x="969330" y="4342036"/>
                    <a:pt x="969330" y="4342036"/>
                  </a:cubicBezTo>
                  <a:cubicBezTo>
                    <a:pt x="966983" y="4342036"/>
                    <a:pt x="966983" y="4342036"/>
                    <a:pt x="964636" y="4344383"/>
                  </a:cubicBezTo>
                  <a:cubicBezTo>
                    <a:pt x="966983" y="4342036"/>
                    <a:pt x="964636" y="4342036"/>
                    <a:pt x="964636" y="4339689"/>
                  </a:cubicBezTo>
                  <a:cubicBezTo>
                    <a:pt x="964636" y="4339689"/>
                    <a:pt x="964636" y="4339689"/>
                    <a:pt x="964636" y="4339689"/>
                  </a:cubicBezTo>
                  <a:close/>
                  <a:moveTo>
                    <a:pt x="1009230" y="4381936"/>
                  </a:moveTo>
                  <a:cubicBezTo>
                    <a:pt x="1004536" y="4379589"/>
                    <a:pt x="997495" y="4374895"/>
                    <a:pt x="992801" y="4370201"/>
                  </a:cubicBezTo>
                  <a:cubicBezTo>
                    <a:pt x="995148" y="4367854"/>
                    <a:pt x="995148" y="4363160"/>
                    <a:pt x="995148" y="4360812"/>
                  </a:cubicBezTo>
                  <a:cubicBezTo>
                    <a:pt x="995148" y="4358466"/>
                    <a:pt x="995148" y="4356118"/>
                    <a:pt x="992801" y="4353771"/>
                  </a:cubicBezTo>
                  <a:cubicBezTo>
                    <a:pt x="992801" y="4353771"/>
                    <a:pt x="995148" y="4353771"/>
                    <a:pt x="995148" y="4356118"/>
                  </a:cubicBezTo>
                  <a:cubicBezTo>
                    <a:pt x="997495" y="4358466"/>
                    <a:pt x="1002189" y="4358466"/>
                    <a:pt x="1004536" y="4360812"/>
                  </a:cubicBezTo>
                  <a:cubicBezTo>
                    <a:pt x="1009230" y="4363160"/>
                    <a:pt x="1013924" y="4365506"/>
                    <a:pt x="1018618" y="4367854"/>
                  </a:cubicBezTo>
                  <a:cubicBezTo>
                    <a:pt x="1018618" y="4370201"/>
                    <a:pt x="1016271" y="4372548"/>
                    <a:pt x="1016271" y="4374895"/>
                  </a:cubicBezTo>
                  <a:cubicBezTo>
                    <a:pt x="1016271" y="4377242"/>
                    <a:pt x="1016271" y="4379589"/>
                    <a:pt x="1018618" y="4381936"/>
                  </a:cubicBezTo>
                  <a:cubicBezTo>
                    <a:pt x="1016271" y="4381936"/>
                    <a:pt x="1016271" y="4381936"/>
                    <a:pt x="1013924" y="4381936"/>
                  </a:cubicBezTo>
                  <a:cubicBezTo>
                    <a:pt x="1016271" y="4384283"/>
                    <a:pt x="1011577" y="4381936"/>
                    <a:pt x="1009230" y="4381936"/>
                  </a:cubicBezTo>
                  <a:close/>
                  <a:moveTo>
                    <a:pt x="1760285" y="4745728"/>
                  </a:moveTo>
                  <a:cubicBezTo>
                    <a:pt x="1769673" y="4748075"/>
                    <a:pt x="1779061" y="4750422"/>
                    <a:pt x="1788449" y="4755116"/>
                  </a:cubicBezTo>
                  <a:cubicBezTo>
                    <a:pt x="1797838" y="4757463"/>
                    <a:pt x="1804879" y="4759810"/>
                    <a:pt x="1814267" y="4762157"/>
                  </a:cubicBezTo>
                  <a:cubicBezTo>
                    <a:pt x="1816614" y="4762157"/>
                    <a:pt x="1818961" y="4764504"/>
                    <a:pt x="1821308" y="4764504"/>
                  </a:cubicBezTo>
                  <a:cubicBezTo>
                    <a:pt x="1821308" y="4764504"/>
                    <a:pt x="1821308" y="4766851"/>
                    <a:pt x="1818961" y="4766851"/>
                  </a:cubicBezTo>
                  <a:cubicBezTo>
                    <a:pt x="1816614" y="4766851"/>
                    <a:pt x="1816614" y="4766851"/>
                    <a:pt x="1814267" y="4766851"/>
                  </a:cubicBezTo>
                  <a:cubicBezTo>
                    <a:pt x="1804879" y="4764504"/>
                    <a:pt x="1797838" y="4762157"/>
                    <a:pt x="1788449" y="4759810"/>
                  </a:cubicBezTo>
                  <a:cubicBezTo>
                    <a:pt x="1781408" y="4757463"/>
                    <a:pt x="1776714" y="4755116"/>
                    <a:pt x="1769673" y="4750422"/>
                  </a:cubicBezTo>
                  <a:cubicBezTo>
                    <a:pt x="1767326" y="4750422"/>
                    <a:pt x="1762632" y="4748075"/>
                    <a:pt x="1760285" y="4745728"/>
                  </a:cubicBezTo>
                  <a:close/>
                  <a:moveTo>
                    <a:pt x="1854167" y="4780934"/>
                  </a:moveTo>
                  <a:cubicBezTo>
                    <a:pt x="1854167" y="4778587"/>
                    <a:pt x="1854167" y="4778587"/>
                    <a:pt x="1854167" y="4778587"/>
                  </a:cubicBezTo>
                  <a:cubicBezTo>
                    <a:pt x="1854167" y="4778587"/>
                    <a:pt x="1854167" y="4778587"/>
                    <a:pt x="1854167" y="4776239"/>
                  </a:cubicBezTo>
                  <a:cubicBezTo>
                    <a:pt x="1854167" y="4776239"/>
                    <a:pt x="1854167" y="4776239"/>
                    <a:pt x="1854167" y="4776239"/>
                  </a:cubicBezTo>
                  <a:cubicBezTo>
                    <a:pt x="1868249" y="4778587"/>
                    <a:pt x="1879984" y="4780934"/>
                    <a:pt x="1894066" y="4785628"/>
                  </a:cubicBezTo>
                  <a:cubicBezTo>
                    <a:pt x="1896414" y="4785628"/>
                    <a:pt x="1896414" y="4785628"/>
                    <a:pt x="1898761" y="4785628"/>
                  </a:cubicBezTo>
                  <a:cubicBezTo>
                    <a:pt x="1898761" y="4785628"/>
                    <a:pt x="1898761" y="4787975"/>
                    <a:pt x="1898761" y="4787975"/>
                  </a:cubicBezTo>
                  <a:cubicBezTo>
                    <a:pt x="1898761" y="4787975"/>
                    <a:pt x="1898761" y="4787975"/>
                    <a:pt x="1898761" y="4790322"/>
                  </a:cubicBezTo>
                  <a:cubicBezTo>
                    <a:pt x="1898761" y="4790322"/>
                    <a:pt x="1898761" y="4790322"/>
                    <a:pt x="1896414" y="4790322"/>
                  </a:cubicBezTo>
                  <a:cubicBezTo>
                    <a:pt x="1896414" y="4790322"/>
                    <a:pt x="1894066" y="4790322"/>
                    <a:pt x="1894066" y="4790322"/>
                  </a:cubicBezTo>
                  <a:cubicBezTo>
                    <a:pt x="1879984" y="4787975"/>
                    <a:pt x="1865902" y="4785628"/>
                    <a:pt x="1854167" y="4780934"/>
                  </a:cubicBezTo>
                  <a:close/>
                  <a:moveTo>
                    <a:pt x="1936313" y="4795016"/>
                  </a:moveTo>
                  <a:cubicBezTo>
                    <a:pt x="1966825" y="4802057"/>
                    <a:pt x="1997336" y="4809098"/>
                    <a:pt x="2027848" y="4813792"/>
                  </a:cubicBezTo>
                  <a:cubicBezTo>
                    <a:pt x="1997336" y="4809098"/>
                    <a:pt x="1966825" y="4804404"/>
                    <a:pt x="1936313" y="4797363"/>
                  </a:cubicBezTo>
                  <a:cubicBezTo>
                    <a:pt x="1936313" y="4797363"/>
                    <a:pt x="1936313" y="4797363"/>
                    <a:pt x="1936313" y="4795016"/>
                  </a:cubicBezTo>
                  <a:close/>
                  <a:moveTo>
                    <a:pt x="4651846" y="3419647"/>
                  </a:moveTo>
                  <a:cubicBezTo>
                    <a:pt x="4654193" y="3414952"/>
                    <a:pt x="4656540" y="3410258"/>
                    <a:pt x="4658887" y="3405564"/>
                  </a:cubicBezTo>
                  <a:cubicBezTo>
                    <a:pt x="4661234" y="3400870"/>
                    <a:pt x="4663581" y="3396176"/>
                    <a:pt x="4665929" y="3393829"/>
                  </a:cubicBezTo>
                  <a:cubicBezTo>
                    <a:pt x="4663581" y="3400870"/>
                    <a:pt x="4661234" y="3405564"/>
                    <a:pt x="4658887" y="3412606"/>
                  </a:cubicBezTo>
                  <a:cubicBezTo>
                    <a:pt x="4654193" y="3412606"/>
                    <a:pt x="4651846" y="3414952"/>
                    <a:pt x="4651846" y="3419647"/>
                  </a:cubicBezTo>
                  <a:close/>
                  <a:moveTo>
                    <a:pt x="4811445" y="2706145"/>
                  </a:moveTo>
                  <a:cubicBezTo>
                    <a:pt x="4811445" y="2703798"/>
                    <a:pt x="4811445" y="2703798"/>
                    <a:pt x="4811445" y="2701451"/>
                  </a:cubicBezTo>
                  <a:cubicBezTo>
                    <a:pt x="4811445" y="2701451"/>
                    <a:pt x="4811445" y="2703798"/>
                    <a:pt x="4811445" y="2706145"/>
                  </a:cubicBezTo>
                  <a:cubicBezTo>
                    <a:pt x="4811445" y="2703798"/>
                    <a:pt x="4811445" y="2703798"/>
                    <a:pt x="4811445" y="2706145"/>
                  </a:cubicBezTo>
                  <a:close/>
                  <a:moveTo>
                    <a:pt x="4818487" y="2626345"/>
                  </a:moveTo>
                  <a:cubicBezTo>
                    <a:pt x="4818487" y="2621651"/>
                    <a:pt x="4818487" y="2619304"/>
                    <a:pt x="4818487" y="2614610"/>
                  </a:cubicBezTo>
                  <a:cubicBezTo>
                    <a:pt x="4818487" y="2616957"/>
                    <a:pt x="4818487" y="2619304"/>
                    <a:pt x="4818487" y="2619304"/>
                  </a:cubicBezTo>
                  <a:cubicBezTo>
                    <a:pt x="4818487" y="2621651"/>
                    <a:pt x="4818487" y="2626345"/>
                    <a:pt x="4818487" y="2628692"/>
                  </a:cubicBezTo>
                  <a:cubicBezTo>
                    <a:pt x="4818487" y="2628692"/>
                    <a:pt x="4818487" y="2628692"/>
                    <a:pt x="4818487" y="2628692"/>
                  </a:cubicBezTo>
                  <a:cubicBezTo>
                    <a:pt x="4818487" y="2628692"/>
                    <a:pt x="4818487" y="2626345"/>
                    <a:pt x="4818487" y="2626345"/>
                  </a:cubicBezTo>
                  <a:close/>
                  <a:moveTo>
                    <a:pt x="302769" y="1354246"/>
                  </a:moveTo>
                  <a:cubicBezTo>
                    <a:pt x="305116" y="1354246"/>
                    <a:pt x="305116" y="1354246"/>
                    <a:pt x="302769" y="1354246"/>
                  </a:cubicBezTo>
                  <a:cubicBezTo>
                    <a:pt x="302769" y="1356593"/>
                    <a:pt x="302769" y="1361287"/>
                    <a:pt x="302769" y="1363634"/>
                  </a:cubicBezTo>
                  <a:cubicBezTo>
                    <a:pt x="302769" y="1365981"/>
                    <a:pt x="300422" y="1368328"/>
                    <a:pt x="300422" y="1370675"/>
                  </a:cubicBezTo>
                  <a:cubicBezTo>
                    <a:pt x="295728" y="1377716"/>
                    <a:pt x="293381" y="1382410"/>
                    <a:pt x="288687" y="1389451"/>
                  </a:cubicBezTo>
                  <a:cubicBezTo>
                    <a:pt x="283993" y="1396493"/>
                    <a:pt x="281646" y="1401187"/>
                    <a:pt x="276951" y="1408228"/>
                  </a:cubicBezTo>
                  <a:cubicBezTo>
                    <a:pt x="279299" y="1403534"/>
                    <a:pt x="281646" y="1401187"/>
                    <a:pt x="281646" y="1396493"/>
                  </a:cubicBezTo>
                  <a:cubicBezTo>
                    <a:pt x="291034" y="1380063"/>
                    <a:pt x="298075" y="1365981"/>
                    <a:pt x="302769" y="1354246"/>
                  </a:cubicBezTo>
                  <a:close/>
                  <a:moveTo>
                    <a:pt x="37553" y="2731962"/>
                  </a:moveTo>
                  <a:cubicBezTo>
                    <a:pt x="37553" y="2731962"/>
                    <a:pt x="37553" y="2734309"/>
                    <a:pt x="37553" y="2731962"/>
                  </a:cubicBezTo>
                  <a:cubicBezTo>
                    <a:pt x="39900" y="2750738"/>
                    <a:pt x="42247" y="2769515"/>
                    <a:pt x="44594" y="2785944"/>
                  </a:cubicBezTo>
                  <a:cubicBezTo>
                    <a:pt x="39900" y="2769515"/>
                    <a:pt x="37553" y="2750738"/>
                    <a:pt x="37553" y="2731962"/>
                  </a:cubicBezTo>
                  <a:cubicBezTo>
                    <a:pt x="35206" y="2731962"/>
                    <a:pt x="37553" y="2731962"/>
                    <a:pt x="37553" y="2731962"/>
                  </a:cubicBezTo>
                  <a:close/>
                  <a:moveTo>
                    <a:pt x="93882" y="2987790"/>
                  </a:moveTo>
                  <a:cubicBezTo>
                    <a:pt x="91535" y="2987790"/>
                    <a:pt x="89188" y="2990137"/>
                    <a:pt x="86841" y="2992484"/>
                  </a:cubicBezTo>
                  <a:cubicBezTo>
                    <a:pt x="72758" y="2936155"/>
                    <a:pt x="61023" y="2882173"/>
                    <a:pt x="51635" y="2825844"/>
                  </a:cubicBezTo>
                  <a:cubicBezTo>
                    <a:pt x="63370" y="2884520"/>
                    <a:pt x="77453" y="2938502"/>
                    <a:pt x="93882" y="2987790"/>
                  </a:cubicBezTo>
                  <a:close/>
                  <a:moveTo>
                    <a:pt x="992801" y="4372548"/>
                  </a:moveTo>
                  <a:cubicBezTo>
                    <a:pt x="995148" y="4374895"/>
                    <a:pt x="997495" y="4374895"/>
                    <a:pt x="999842" y="4377242"/>
                  </a:cubicBezTo>
                  <a:cubicBezTo>
                    <a:pt x="999842" y="4377242"/>
                    <a:pt x="1002189" y="4379589"/>
                    <a:pt x="1002189" y="4379589"/>
                  </a:cubicBezTo>
                  <a:cubicBezTo>
                    <a:pt x="999842" y="4379589"/>
                    <a:pt x="997495" y="4377242"/>
                    <a:pt x="995148" y="4377242"/>
                  </a:cubicBezTo>
                  <a:cubicBezTo>
                    <a:pt x="995148" y="4377242"/>
                    <a:pt x="992801" y="4374895"/>
                    <a:pt x="992801" y="4372548"/>
                  </a:cubicBezTo>
                  <a:cubicBezTo>
                    <a:pt x="992801" y="4372548"/>
                    <a:pt x="992801" y="4372548"/>
                    <a:pt x="992801" y="4372548"/>
                  </a:cubicBezTo>
                  <a:close/>
                  <a:moveTo>
                    <a:pt x="1013924" y="4384283"/>
                  </a:moveTo>
                  <a:cubicBezTo>
                    <a:pt x="1016271" y="4384283"/>
                    <a:pt x="1018618" y="4384283"/>
                    <a:pt x="1018618" y="4384283"/>
                  </a:cubicBezTo>
                  <a:cubicBezTo>
                    <a:pt x="1020965" y="4384283"/>
                    <a:pt x="1023312" y="4384283"/>
                    <a:pt x="1023312" y="4384283"/>
                  </a:cubicBezTo>
                  <a:cubicBezTo>
                    <a:pt x="1025659" y="4388977"/>
                    <a:pt x="1030353" y="4393671"/>
                    <a:pt x="1035047" y="4393671"/>
                  </a:cubicBezTo>
                  <a:cubicBezTo>
                    <a:pt x="1032700" y="4393671"/>
                    <a:pt x="1032700" y="4393671"/>
                    <a:pt x="1032700" y="4396018"/>
                  </a:cubicBezTo>
                  <a:cubicBezTo>
                    <a:pt x="1028006" y="4393671"/>
                    <a:pt x="1025659" y="4391324"/>
                    <a:pt x="1020965" y="4388977"/>
                  </a:cubicBezTo>
                  <a:cubicBezTo>
                    <a:pt x="1018618" y="4388977"/>
                    <a:pt x="1016271" y="4386630"/>
                    <a:pt x="1013924" y="4384283"/>
                  </a:cubicBezTo>
                  <a:close/>
                  <a:moveTo>
                    <a:pt x="1797838" y="4764504"/>
                  </a:moveTo>
                  <a:cubicBezTo>
                    <a:pt x="1804879" y="4766851"/>
                    <a:pt x="1809573" y="4766851"/>
                    <a:pt x="1816614" y="4769199"/>
                  </a:cubicBezTo>
                  <a:cubicBezTo>
                    <a:pt x="1816614" y="4769199"/>
                    <a:pt x="1816614" y="4771545"/>
                    <a:pt x="1814267" y="4771545"/>
                  </a:cubicBezTo>
                  <a:cubicBezTo>
                    <a:pt x="1809573" y="4769199"/>
                    <a:pt x="1804879" y="4769199"/>
                    <a:pt x="1800185" y="4766851"/>
                  </a:cubicBezTo>
                  <a:cubicBezTo>
                    <a:pt x="1800185" y="4764504"/>
                    <a:pt x="1800185" y="4764504"/>
                    <a:pt x="1797838" y="4764504"/>
                  </a:cubicBezTo>
                  <a:close/>
                  <a:moveTo>
                    <a:pt x="2800027" y="4816140"/>
                  </a:moveTo>
                  <a:cubicBezTo>
                    <a:pt x="2800027" y="4816140"/>
                    <a:pt x="2800027" y="4816140"/>
                    <a:pt x="2800027" y="4816140"/>
                  </a:cubicBezTo>
                  <a:cubicBezTo>
                    <a:pt x="2821150" y="4813792"/>
                    <a:pt x="2839926" y="4811445"/>
                    <a:pt x="2861050" y="4806751"/>
                  </a:cubicBezTo>
                  <a:cubicBezTo>
                    <a:pt x="2861050" y="4806751"/>
                    <a:pt x="2861050" y="4806751"/>
                    <a:pt x="2861050" y="4806751"/>
                  </a:cubicBezTo>
                  <a:cubicBezTo>
                    <a:pt x="2865744" y="4806751"/>
                    <a:pt x="2868091" y="4806751"/>
                    <a:pt x="2872785" y="4804404"/>
                  </a:cubicBezTo>
                  <a:cubicBezTo>
                    <a:pt x="2875132" y="4804404"/>
                    <a:pt x="2877479" y="4804404"/>
                    <a:pt x="2879826" y="4804404"/>
                  </a:cubicBezTo>
                  <a:cubicBezTo>
                    <a:pt x="2882173" y="4804404"/>
                    <a:pt x="2882173" y="4804404"/>
                    <a:pt x="2884520" y="4804404"/>
                  </a:cubicBezTo>
                  <a:cubicBezTo>
                    <a:pt x="2891561" y="4804404"/>
                    <a:pt x="2900949" y="4804404"/>
                    <a:pt x="2907991" y="4804404"/>
                  </a:cubicBezTo>
                  <a:cubicBezTo>
                    <a:pt x="2915032" y="4804404"/>
                    <a:pt x="2922073" y="4804404"/>
                    <a:pt x="2931461" y="4804404"/>
                  </a:cubicBezTo>
                  <a:cubicBezTo>
                    <a:pt x="2893908" y="4811445"/>
                    <a:pt x="2854008" y="4813792"/>
                    <a:pt x="2816456" y="4813792"/>
                  </a:cubicBezTo>
                  <a:cubicBezTo>
                    <a:pt x="2809415" y="4816140"/>
                    <a:pt x="2804721" y="4816140"/>
                    <a:pt x="2800027" y="4816140"/>
                  </a:cubicBezTo>
                  <a:close/>
                  <a:moveTo>
                    <a:pt x="2983096" y="4783281"/>
                  </a:moveTo>
                  <a:cubicBezTo>
                    <a:pt x="2983096" y="4783281"/>
                    <a:pt x="2980749" y="4780934"/>
                    <a:pt x="2978402" y="4780934"/>
                  </a:cubicBezTo>
                  <a:cubicBezTo>
                    <a:pt x="2997178" y="4778587"/>
                    <a:pt x="3015955" y="4776239"/>
                    <a:pt x="3032384" y="4773893"/>
                  </a:cubicBezTo>
                  <a:cubicBezTo>
                    <a:pt x="3027690" y="4773893"/>
                    <a:pt x="3022996" y="4776239"/>
                    <a:pt x="3018302" y="4776239"/>
                  </a:cubicBezTo>
                  <a:cubicBezTo>
                    <a:pt x="3008914" y="4778587"/>
                    <a:pt x="2997178" y="4780934"/>
                    <a:pt x="2983096" y="4783281"/>
                  </a:cubicBezTo>
                  <a:close/>
                  <a:moveTo>
                    <a:pt x="3473629" y="4623681"/>
                  </a:moveTo>
                  <a:cubicBezTo>
                    <a:pt x="3490058" y="4614293"/>
                    <a:pt x="3506487" y="4607252"/>
                    <a:pt x="3522917" y="4597864"/>
                  </a:cubicBezTo>
                  <a:cubicBezTo>
                    <a:pt x="3527611" y="4595517"/>
                    <a:pt x="3532305" y="4593170"/>
                    <a:pt x="3536999" y="4590823"/>
                  </a:cubicBezTo>
                  <a:cubicBezTo>
                    <a:pt x="3534652" y="4590823"/>
                    <a:pt x="3534652" y="4593170"/>
                    <a:pt x="3532305" y="4593170"/>
                  </a:cubicBezTo>
                  <a:cubicBezTo>
                    <a:pt x="3527611" y="4595517"/>
                    <a:pt x="3522917" y="4597864"/>
                    <a:pt x="3518223" y="4602558"/>
                  </a:cubicBezTo>
                  <a:cubicBezTo>
                    <a:pt x="3518223" y="4602558"/>
                    <a:pt x="3515876" y="4604905"/>
                    <a:pt x="3515876" y="4604905"/>
                  </a:cubicBezTo>
                  <a:cubicBezTo>
                    <a:pt x="3501793" y="4611946"/>
                    <a:pt x="3490058" y="4618987"/>
                    <a:pt x="3475976" y="4626029"/>
                  </a:cubicBezTo>
                  <a:cubicBezTo>
                    <a:pt x="3475976" y="4623681"/>
                    <a:pt x="3473629" y="4623681"/>
                    <a:pt x="3473629" y="4623681"/>
                  </a:cubicBezTo>
                  <a:close/>
                  <a:moveTo>
                    <a:pt x="3656698" y="4515718"/>
                  </a:moveTo>
                  <a:cubicBezTo>
                    <a:pt x="3659045" y="4515718"/>
                    <a:pt x="3659045" y="4513370"/>
                    <a:pt x="3661392" y="4513370"/>
                  </a:cubicBezTo>
                  <a:cubicBezTo>
                    <a:pt x="3666086" y="4508676"/>
                    <a:pt x="3673128" y="4506329"/>
                    <a:pt x="3677822" y="4501635"/>
                  </a:cubicBezTo>
                  <a:cubicBezTo>
                    <a:pt x="3673128" y="4506329"/>
                    <a:pt x="3666086" y="4508676"/>
                    <a:pt x="3661392" y="4513370"/>
                  </a:cubicBezTo>
                  <a:cubicBezTo>
                    <a:pt x="3659045" y="4513370"/>
                    <a:pt x="3659045" y="4515718"/>
                    <a:pt x="3656698" y="4515718"/>
                  </a:cubicBezTo>
                  <a:close/>
                  <a:moveTo>
                    <a:pt x="4818487" y="2616957"/>
                  </a:moveTo>
                  <a:cubicBezTo>
                    <a:pt x="4818487" y="2598180"/>
                    <a:pt x="4818487" y="2579404"/>
                    <a:pt x="4818487" y="2562975"/>
                  </a:cubicBezTo>
                  <a:cubicBezTo>
                    <a:pt x="4818487" y="2562975"/>
                    <a:pt x="4818487" y="2562975"/>
                    <a:pt x="4818487" y="2562975"/>
                  </a:cubicBezTo>
                  <a:cubicBezTo>
                    <a:pt x="4818487" y="2584098"/>
                    <a:pt x="4820833" y="2607569"/>
                    <a:pt x="4820833" y="2628692"/>
                  </a:cubicBezTo>
                  <a:cubicBezTo>
                    <a:pt x="4818487" y="2628692"/>
                    <a:pt x="4818487" y="2628692"/>
                    <a:pt x="4816139" y="2628692"/>
                  </a:cubicBezTo>
                  <a:cubicBezTo>
                    <a:pt x="4818487" y="2623998"/>
                    <a:pt x="4818487" y="2621651"/>
                    <a:pt x="4818487" y="2616957"/>
                  </a:cubicBezTo>
                  <a:close/>
                  <a:moveTo>
                    <a:pt x="4816139" y="2253165"/>
                  </a:moveTo>
                  <a:cubicBezTo>
                    <a:pt x="4816139" y="2246123"/>
                    <a:pt x="4816139" y="2241429"/>
                    <a:pt x="4816139" y="2234388"/>
                  </a:cubicBezTo>
                  <a:cubicBezTo>
                    <a:pt x="4816139" y="2227347"/>
                    <a:pt x="4816139" y="2220306"/>
                    <a:pt x="4816139" y="2215612"/>
                  </a:cubicBezTo>
                  <a:cubicBezTo>
                    <a:pt x="4816139" y="2194489"/>
                    <a:pt x="4813793" y="2173365"/>
                    <a:pt x="4813793" y="2152242"/>
                  </a:cubicBezTo>
                  <a:cubicBezTo>
                    <a:pt x="4816139" y="2152242"/>
                    <a:pt x="4818487" y="2152242"/>
                    <a:pt x="4818487" y="2152242"/>
                  </a:cubicBezTo>
                  <a:cubicBezTo>
                    <a:pt x="4818487" y="2168671"/>
                    <a:pt x="4818487" y="2185100"/>
                    <a:pt x="4818487" y="2201530"/>
                  </a:cubicBezTo>
                  <a:cubicBezTo>
                    <a:pt x="4816139" y="2217959"/>
                    <a:pt x="4816139" y="2234388"/>
                    <a:pt x="4816139" y="2253165"/>
                  </a:cubicBezTo>
                  <a:close/>
                  <a:moveTo>
                    <a:pt x="4816139" y="1999684"/>
                  </a:moveTo>
                  <a:cubicBezTo>
                    <a:pt x="4816139" y="1997337"/>
                    <a:pt x="4816139" y="1994990"/>
                    <a:pt x="4816139" y="1994990"/>
                  </a:cubicBezTo>
                  <a:cubicBezTo>
                    <a:pt x="4816139" y="1994990"/>
                    <a:pt x="4816139" y="1994990"/>
                    <a:pt x="4818487" y="1994990"/>
                  </a:cubicBezTo>
                  <a:cubicBezTo>
                    <a:pt x="4818487" y="1999684"/>
                    <a:pt x="4820833" y="2002031"/>
                    <a:pt x="4820833" y="2006725"/>
                  </a:cubicBezTo>
                  <a:cubicBezTo>
                    <a:pt x="4820833" y="2009072"/>
                    <a:pt x="4820833" y="2009072"/>
                    <a:pt x="4820833" y="2011419"/>
                  </a:cubicBezTo>
                  <a:cubicBezTo>
                    <a:pt x="4820833" y="2011419"/>
                    <a:pt x="4820833" y="2013766"/>
                    <a:pt x="4820833" y="2013766"/>
                  </a:cubicBezTo>
                  <a:cubicBezTo>
                    <a:pt x="4818487" y="2013766"/>
                    <a:pt x="4818487" y="2013766"/>
                    <a:pt x="4816139" y="2016113"/>
                  </a:cubicBezTo>
                  <a:cubicBezTo>
                    <a:pt x="4816139" y="2009072"/>
                    <a:pt x="4816139" y="2004378"/>
                    <a:pt x="4816139" y="1999684"/>
                  </a:cubicBezTo>
                  <a:close/>
                  <a:moveTo>
                    <a:pt x="3468935" y="298075"/>
                  </a:moveTo>
                  <a:cubicBezTo>
                    <a:pt x="3466588" y="295728"/>
                    <a:pt x="3466588" y="295728"/>
                    <a:pt x="3464241" y="293381"/>
                  </a:cubicBezTo>
                  <a:cubicBezTo>
                    <a:pt x="3466588" y="295728"/>
                    <a:pt x="3468935" y="295728"/>
                    <a:pt x="3468935" y="298075"/>
                  </a:cubicBezTo>
                  <a:cubicBezTo>
                    <a:pt x="3471282" y="298075"/>
                    <a:pt x="3471282" y="298075"/>
                    <a:pt x="3468935" y="298075"/>
                  </a:cubicBezTo>
                  <a:close/>
                  <a:moveTo>
                    <a:pt x="1002189" y="4381936"/>
                  </a:moveTo>
                  <a:cubicBezTo>
                    <a:pt x="1002189" y="4381936"/>
                    <a:pt x="1004536" y="4381936"/>
                    <a:pt x="1004536" y="4381936"/>
                  </a:cubicBezTo>
                  <a:cubicBezTo>
                    <a:pt x="1004536" y="4381936"/>
                    <a:pt x="1006883" y="4381936"/>
                    <a:pt x="1006883" y="4381936"/>
                  </a:cubicBezTo>
                  <a:cubicBezTo>
                    <a:pt x="1006883" y="4381936"/>
                    <a:pt x="1006883" y="4381936"/>
                    <a:pt x="1006883" y="4381936"/>
                  </a:cubicBezTo>
                  <a:cubicBezTo>
                    <a:pt x="1009230" y="4381936"/>
                    <a:pt x="1009230" y="4384283"/>
                    <a:pt x="1011577" y="4384283"/>
                  </a:cubicBezTo>
                  <a:cubicBezTo>
                    <a:pt x="1016271" y="4388977"/>
                    <a:pt x="1023312" y="4391324"/>
                    <a:pt x="1028006" y="4393671"/>
                  </a:cubicBezTo>
                  <a:cubicBezTo>
                    <a:pt x="1025659" y="4393671"/>
                    <a:pt x="1025659" y="4396018"/>
                    <a:pt x="1023312" y="4396018"/>
                  </a:cubicBezTo>
                  <a:cubicBezTo>
                    <a:pt x="1016271" y="4391324"/>
                    <a:pt x="1009230" y="4386630"/>
                    <a:pt x="1002189" y="4379589"/>
                  </a:cubicBezTo>
                  <a:cubicBezTo>
                    <a:pt x="1004536" y="4384283"/>
                    <a:pt x="1002189" y="4384283"/>
                    <a:pt x="1002189" y="4381936"/>
                  </a:cubicBezTo>
                  <a:close/>
                  <a:moveTo>
                    <a:pt x="2729615" y="4839610"/>
                  </a:moveTo>
                  <a:cubicBezTo>
                    <a:pt x="2731962" y="4839610"/>
                    <a:pt x="2734309" y="4837263"/>
                    <a:pt x="2736656" y="4837263"/>
                  </a:cubicBezTo>
                  <a:cubicBezTo>
                    <a:pt x="2736656" y="4837263"/>
                    <a:pt x="2739003" y="4837263"/>
                    <a:pt x="2741350" y="4834916"/>
                  </a:cubicBezTo>
                  <a:cubicBezTo>
                    <a:pt x="2748391" y="4832569"/>
                    <a:pt x="2753086" y="4830222"/>
                    <a:pt x="2760127" y="4827875"/>
                  </a:cubicBezTo>
                  <a:cubicBezTo>
                    <a:pt x="2762474" y="4827875"/>
                    <a:pt x="2762474" y="4825528"/>
                    <a:pt x="2764821" y="4825528"/>
                  </a:cubicBezTo>
                  <a:cubicBezTo>
                    <a:pt x="2764821" y="4825528"/>
                    <a:pt x="2764821" y="4825528"/>
                    <a:pt x="2764821" y="4825528"/>
                  </a:cubicBezTo>
                  <a:cubicBezTo>
                    <a:pt x="2767168" y="4827875"/>
                    <a:pt x="2769515" y="4832569"/>
                    <a:pt x="2774209" y="4832569"/>
                  </a:cubicBezTo>
                  <a:cubicBezTo>
                    <a:pt x="2762474" y="4834916"/>
                    <a:pt x="2750738" y="4834916"/>
                    <a:pt x="2739003" y="4837263"/>
                  </a:cubicBezTo>
                  <a:cubicBezTo>
                    <a:pt x="2734309" y="4839610"/>
                    <a:pt x="2731962" y="4839610"/>
                    <a:pt x="2729615" y="4839610"/>
                  </a:cubicBezTo>
                  <a:close/>
                  <a:moveTo>
                    <a:pt x="4752769" y="3147389"/>
                  </a:moveTo>
                  <a:cubicBezTo>
                    <a:pt x="4755116" y="3140348"/>
                    <a:pt x="4755116" y="3135654"/>
                    <a:pt x="4757463" y="3128613"/>
                  </a:cubicBezTo>
                  <a:cubicBezTo>
                    <a:pt x="4759810" y="3123919"/>
                    <a:pt x="4759810" y="3119225"/>
                    <a:pt x="4762157" y="3114531"/>
                  </a:cubicBezTo>
                  <a:cubicBezTo>
                    <a:pt x="4759810" y="3121572"/>
                    <a:pt x="4757463" y="3130960"/>
                    <a:pt x="4755116" y="3138001"/>
                  </a:cubicBezTo>
                  <a:cubicBezTo>
                    <a:pt x="4755116" y="3142695"/>
                    <a:pt x="4752769" y="3145042"/>
                    <a:pt x="4752769" y="3147389"/>
                  </a:cubicBezTo>
                  <a:close/>
                  <a:moveTo>
                    <a:pt x="4827875" y="2788291"/>
                  </a:moveTo>
                  <a:cubicBezTo>
                    <a:pt x="4820833" y="2788291"/>
                    <a:pt x="4816139" y="2792985"/>
                    <a:pt x="4811445" y="2797679"/>
                  </a:cubicBezTo>
                  <a:cubicBezTo>
                    <a:pt x="4811445" y="2792985"/>
                    <a:pt x="4811445" y="2788291"/>
                    <a:pt x="4813793" y="2781250"/>
                  </a:cubicBezTo>
                  <a:cubicBezTo>
                    <a:pt x="4816139" y="2757780"/>
                    <a:pt x="4816139" y="2734309"/>
                    <a:pt x="4818487" y="2710839"/>
                  </a:cubicBezTo>
                  <a:cubicBezTo>
                    <a:pt x="4818487" y="2710839"/>
                    <a:pt x="4818487" y="2708492"/>
                    <a:pt x="4818487" y="2708492"/>
                  </a:cubicBezTo>
                  <a:cubicBezTo>
                    <a:pt x="4818487" y="2694409"/>
                    <a:pt x="4818487" y="2680327"/>
                    <a:pt x="4820833" y="2666245"/>
                  </a:cubicBezTo>
                  <a:cubicBezTo>
                    <a:pt x="4823181" y="2666245"/>
                    <a:pt x="4825528" y="2666245"/>
                    <a:pt x="4827875" y="2668592"/>
                  </a:cubicBezTo>
                  <a:cubicBezTo>
                    <a:pt x="4825528" y="2715533"/>
                    <a:pt x="4827875" y="2755433"/>
                    <a:pt x="4827875" y="2788291"/>
                  </a:cubicBezTo>
                  <a:close/>
                  <a:moveTo>
                    <a:pt x="4802057" y="2398681"/>
                  </a:moveTo>
                  <a:cubicBezTo>
                    <a:pt x="4799710" y="2398681"/>
                    <a:pt x="4797363" y="2398681"/>
                    <a:pt x="4795016" y="2401028"/>
                  </a:cubicBezTo>
                  <a:cubicBezTo>
                    <a:pt x="4795016" y="2375211"/>
                    <a:pt x="4799710" y="2349394"/>
                    <a:pt x="4804404" y="2335311"/>
                  </a:cubicBezTo>
                  <a:cubicBezTo>
                    <a:pt x="4804404" y="2335311"/>
                    <a:pt x="4804404" y="2335311"/>
                    <a:pt x="4806751" y="2335311"/>
                  </a:cubicBezTo>
                  <a:cubicBezTo>
                    <a:pt x="4799710" y="2351741"/>
                    <a:pt x="4799710" y="2372864"/>
                    <a:pt x="4802057" y="2398681"/>
                  </a:cubicBezTo>
                  <a:close/>
                  <a:moveTo>
                    <a:pt x="4818487" y="2166324"/>
                  </a:moveTo>
                  <a:cubicBezTo>
                    <a:pt x="4818487" y="2163977"/>
                    <a:pt x="4818487" y="2161630"/>
                    <a:pt x="4818487" y="2159283"/>
                  </a:cubicBezTo>
                  <a:cubicBezTo>
                    <a:pt x="4818487" y="2154589"/>
                    <a:pt x="4818487" y="2152242"/>
                    <a:pt x="4818487" y="2147548"/>
                  </a:cubicBezTo>
                  <a:cubicBezTo>
                    <a:pt x="4818487" y="2147548"/>
                    <a:pt x="4818487" y="2147548"/>
                    <a:pt x="4818487" y="2147548"/>
                  </a:cubicBezTo>
                  <a:cubicBezTo>
                    <a:pt x="4818487" y="2154589"/>
                    <a:pt x="4818487" y="2161630"/>
                    <a:pt x="4818487" y="2166324"/>
                  </a:cubicBezTo>
                  <a:close/>
                  <a:moveTo>
                    <a:pt x="4818487" y="2114689"/>
                  </a:moveTo>
                  <a:cubicBezTo>
                    <a:pt x="4818487" y="2114689"/>
                    <a:pt x="4818487" y="2114689"/>
                    <a:pt x="4818487" y="2114689"/>
                  </a:cubicBezTo>
                  <a:cubicBezTo>
                    <a:pt x="4816139" y="2112342"/>
                    <a:pt x="4816139" y="2109995"/>
                    <a:pt x="4816139" y="2109995"/>
                  </a:cubicBezTo>
                  <a:cubicBezTo>
                    <a:pt x="4816139" y="2105301"/>
                    <a:pt x="4816139" y="2102954"/>
                    <a:pt x="4816139" y="2098260"/>
                  </a:cubicBezTo>
                  <a:cubicBezTo>
                    <a:pt x="4816139" y="2093565"/>
                    <a:pt x="4816139" y="2088871"/>
                    <a:pt x="4816139" y="2081830"/>
                  </a:cubicBezTo>
                  <a:cubicBezTo>
                    <a:pt x="4816139" y="2077136"/>
                    <a:pt x="4816139" y="2074789"/>
                    <a:pt x="4816139" y="2070095"/>
                  </a:cubicBezTo>
                  <a:cubicBezTo>
                    <a:pt x="4816139" y="2065401"/>
                    <a:pt x="4816139" y="2058360"/>
                    <a:pt x="4816139" y="2053666"/>
                  </a:cubicBezTo>
                  <a:cubicBezTo>
                    <a:pt x="4816139" y="2051319"/>
                    <a:pt x="4816139" y="2051319"/>
                    <a:pt x="4816139" y="2048971"/>
                  </a:cubicBezTo>
                  <a:cubicBezTo>
                    <a:pt x="4818487" y="2048971"/>
                    <a:pt x="4820833" y="2048971"/>
                    <a:pt x="4820833" y="2051319"/>
                  </a:cubicBezTo>
                  <a:cubicBezTo>
                    <a:pt x="4820833" y="2070095"/>
                    <a:pt x="4820833" y="2091218"/>
                    <a:pt x="4818487" y="2114689"/>
                  </a:cubicBezTo>
                  <a:close/>
                  <a:moveTo>
                    <a:pt x="3551081" y="291034"/>
                  </a:moveTo>
                  <a:cubicBezTo>
                    <a:pt x="3548734" y="293381"/>
                    <a:pt x="3546387" y="298075"/>
                    <a:pt x="3546387" y="302769"/>
                  </a:cubicBezTo>
                  <a:cubicBezTo>
                    <a:pt x="3546387" y="314504"/>
                    <a:pt x="3555775" y="323892"/>
                    <a:pt x="3567511" y="323892"/>
                  </a:cubicBezTo>
                  <a:cubicBezTo>
                    <a:pt x="3572205" y="323892"/>
                    <a:pt x="3576899" y="321545"/>
                    <a:pt x="3579246" y="319198"/>
                  </a:cubicBezTo>
                  <a:cubicBezTo>
                    <a:pt x="3579246" y="319198"/>
                    <a:pt x="3579246" y="319198"/>
                    <a:pt x="3579246" y="321545"/>
                  </a:cubicBezTo>
                  <a:cubicBezTo>
                    <a:pt x="3581593" y="323892"/>
                    <a:pt x="3583940" y="328586"/>
                    <a:pt x="3586287" y="330934"/>
                  </a:cubicBezTo>
                  <a:cubicBezTo>
                    <a:pt x="3586287" y="333281"/>
                    <a:pt x="3588634" y="335628"/>
                    <a:pt x="3588634" y="335628"/>
                  </a:cubicBezTo>
                  <a:cubicBezTo>
                    <a:pt x="3590981" y="340322"/>
                    <a:pt x="3593328" y="342669"/>
                    <a:pt x="3595675" y="347363"/>
                  </a:cubicBezTo>
                  <a:cubicBezTo>
                    <a:pt x="3595675" y="349710"/>
                    <a:pt x="3598022" y="352057"/>
                    <a:pt x="3598022" y="352057"/>
                  </a:cubicBezTo>
                  <a:cubicBezTo>
                    <a:pt x="3600369" y="356751"/>
                    <a:pt x="3602716" y="359098"/>
                    <a:pt x="3602716" y="363792"/>
                  </a:cubicBezTo>
                  <a:cubicBezTo>
                    <a:pt x="3600369" y="363792"/>
                    <a:pt x="3600369" y="361445"/>
                    <a:pt x="3598022" y="361445"/>
                  </a:cubicBezTo>
                  <a:cubicBezTo>
                    <a:pt x="3588634" y="356751"/>
                    <a:pt x="3579246" y="352057"/>
                    <a:pt x="3569858" y="345016"/>
                  </a:cubicBezTo>
                  <a:cubicBezTo>
                    <a:pt x="3560469" y="340322"/>
                    <a:pt x="3553428" y="335628"/>
                    <a:pt x="3544040" y="330934"/>
                  </a:cubicBezTo>
                  <a:cubicBezTo>
                    <a:pt x="3532305" y="323892"/>
                    <a:pt x="3518223" y="319198"/>
                    <a:pt x="3506487" y="312157"/>
                  </a:cubicBezTo>
                  <a:cubicBezTo>
                    <a:pt x="3506487" y="309810"/>
                    <a:pt x="3508834" y="307463"/>
                    <a:pt x="3508834" y="302769"/>
                  </a:cubicBezTo>
                  <a:cubicBezTo>
                    <a:pt x="3508834" y="298075"/>
                    <a:pt x="3506487" y="293381"/>
                    <a:pt x="3504140" y="291034"/>
                  </a:cubicBezTo>
                  <a:cubicBezTo>
                    <a:pt x="3506487" y="291034"/>
                    <a:pt x="3506487" y="288687"/>
                    <a:pt x="3508834" y="288687"/>
                  </a:cubicBezTo>
                  <a:cubicBezTo>
                    <a:pt x="3511182" y="288687"/>
                    <a:pt x="3513528" y="286340"/>
                    <a:pt x="3515876" y="286340"/>
                  </a:cubicBezTo>
                  <a:cubicBezTo>
                    <a:pt x="3515876" y="286340"/>
                    <a:pt x="3518223" y="286340"/>
                    <a:pt x="3520570" y="283993"/>
                  </a:cubicBezTo>
                  <a:cubicBezTo>
                    <a:pt x="3525264" y="283993"/>
                    <a:pt x="3527611" y="281646"/>
                    <a:pt x="3532305" y="281646"/>
                  </a:cubicBezTo>
                  <a:cubicBezTo>
                    <a:pt x="3536999" y="286340"/>
                    <a:pt x="3544040" y="288687"/>
                    <a:pt x="3551081" y="291034"/>
                  </a:cubicBezTo>
                  <a:close/>
                  <a:moveTo>
                    <a:pt x="51635" y="2027848"/>
                  </a:moveTo>
                  <a:cubicBezTo>
                    <a:pt x="51635" y="2027848"/>
                    <a:pt x="53982" y="2027848"/>
                    <a:pt x="56329" y="2027848"/>
                  </a:cubicBezTo>
                  <a:cubicBezTo>
                    <a:pt x="56329" y="2027848"/>
                    <a:pt x="56329" y="2030195"/>
                    <a:pt x="56329" y="2030195"/>
                  </a:cubicBezTo>
                  <a:cubicBezTo>
                    <a:pt x="56329" y="2032542"/>
                    <a:pt x="53982" y="2034889"/>
                    <a:pt x="53982" y="2037236"/>
                  </a:cubicBezTo>
                  <a:cubicBezTo>
                    <a:pt x="53982" y="2037236"/>
                    <a:pt x="53982" y="2037236"/>
                    <a:pt x="53982" y="2037236"/>
                  </a:cubicBezTo>
                  <a:cubicBezTo>
                    <a:pt x="51635" y="2037236"/>
                    <a:pt x="49288" y="2039583"/>
                    <a:pt x="46941" y="2039583"/>
                  </a:cubicBezTo>
                  <a:cubicBezTo>
                    <a:pt x="46941" y="2034889"/>
                    <a:pt x="49288" y="2030195"/>
                    <a:pt x="51635" y="2027848"/>
                  </a:cubicBezTo>
                  <a:close/>
                  <a:moveTo>
                    <a:pt x="25818" y="2255512"/>
                  </a:moveTo>
                  <a:cubicBezTo>
                    <a:pt x="28165" y="2185100"/>
                    <a:pt x="28165" y="2114689"/>
                    <a:pt x="39900" y="2065401"/>
                  </a:cubicBezTo>
                  <a:cubicBezTo>
                    <a:pt x="42247" y="2067748"/>
                    <a:pt x="42247" y="2070095"/>
                    <a:pt x="44594" y="2072442"/>
                  </a:cubicBezTo>
                  <a:cubicBezTo>
                    <a:pt x="44594" y="2074789"/>
                    <a:pt x="44594" y="2074789"/>
                    <a:pt x="44594" y="2077136"/>
                  </a:cubicBezTo>
                  <a:cubicBezTo>
                    <a:pt x="44594" y="2079483"/>
                    <a:pt x="44594" y="2081830"/>
                    <a:pt x="44594" y="2084177"/>
                  </a:cubicBezTo>
                  <a:cubicBezTo>
                    <a:pt x="44594" y="2086524"/>
                    <a:pt x="44594" y="2091218"/>
                    <a:pt x="42247" y="2093565"/>
                  </a:cubicBezTo>
                  <a:cubicBezTo>
                    <a:pt x="42247" y="2095912"/>
                    <a:pt x="42247" y="2098260"/>
                    <a:pt x="42247" y="2102954"/>
                  </a:cubicBezTo>
                  <a:cubicBezTo>
                    <a:pt x="42247" y="2105301"/>
                    <a:pt x="42247" y="2107648"/>
                    <a:pt x="42247" y="2112342"/>
                  </a:cubicBezTo>
                  <a:cubicBezTo>
                    <a:pt x="42247" y="2117036"/>
                    <a:pt x="39900" y="2124077"/>
                    <a:pt x="39900" y="2128771"/>
                  </a:cubicBezTo>
                  <a:cubicBezTo>
                    <a:pt x="39900" y="2131118"/>
                    <a:pt x="39900" y="2131118"/>
                    <a:pt x="39900" y="2133465"/>
                  </a:cubicBezTo>
                  <a:cubicBezTo>
                    <a:pt x="39900" y="2138159"/>
                    <a:pt x="39900" y="2142853"/>
                    <a:pt x="37553" y="2147548"/>
                  </a:cubicBezTo>
                  <a:cubicBezTo>
                    <a:pt x="37553" y="2149895"/>
                    <a:pt x="37553" y="2149895"/>
                    <a:pt x="37553" y="2152242"/>
                  </a:cubicBezTo>
                  <a:cubicBezTo>
                    <a:pt x="37553" y="2156936"/>
                    <a:pt x="37553" y="2161630"/>
                    <a:pt x="35206" y="2166324"/>
                  </a:cubicBezTo>
                  <a:cubicBezTo>
                    <a:pt x="35206" y="2168671"/>
                    <a:pt x="35206" y="2168671"/>
                    <a:pt x="35206" y="2171018"/>
                  </a:cubicBezTo>
                  <a:cubicBezTo>
                    <a:pt x="35206" y="2175712"/>
                    <a:pt x="35206" y="2180406"/>
                    <a:pt x="35206" y="2187447"/>
                  </a:cubicBezTo>
                  <a:cubicBezTo>
                    <a:pt x="35206" y="2189794"/>
                    <a:pt x="35206" y="2189794"/>
                    <a:pt x="35206" y="2192142"/>
                  </a:cubicBezTo>
                  <a:cubicBezTo>
                    <a:pt x="35206" y="2196836"/>
                    <a:pt x="35206" y="2201530"/>
                    <a:pt x="35206" y="2208571"/>
                  </a:cubicBezTo>
                  <a:cubicBezTo>
                    <a:pt x="35206" y="2210918"/>
                    <a:pt x="35206" y="2213265"/>
                    <a:pt x="35206" y="2213265"/>
                  </a:cubicBezTo>
                  <a:cubicBezTo>
                    <a:pt x="35206" y="2217959"/>
                    <a:pt x="35206" y="2225000"/>
                    <a:pt x="35206" y="2229694"/>
                  </a:cubicBezTo>
                  <a:cubicBezTo>
                    <a:pt x="35206" y="2232041"/>
                    <a:pt x="35206" y="2232041"/>
                    <a:pt x="35206" y="2234388"/>
                  </a:cubicBezTo>
                  <a:cubicBezTo>
                    <a:pt x="35206" y="2239082"/>
                    <a:pt x="35206" y="2246123"/>
                    <a:pt x="35206" y="2250818"/>
                  </a:cubicBezTo>
                  <a:cubicBezTo>
                    <a:pt x="28165" y="2250818"/>
                    <a:pt x="28165" y="2253165"/>
                    <a:pt x="25818" y="2255512"/>
                  </a:cubicBezTo>
                  <a:cubicBezTo>
                    <a:pt x="28165" y="2262553"/>
                    <a:pt x="28165" y="2267247"/>
                    <a:pt x="25818" y="2271941"/>
                  </a:cubicBezTo>
                  <a:cubicBezTo>
                    <a:pt x="25818" y="2274288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69594"/>
                    <a:pt x="25818" y="2262553"/>
                    <a:pt x="25818" y="2255512"/>
                  </a:cubicBezTo>
                  <a:close/>
                </a:path>
              </a:pathLst>
            </a:custGeom>
            <a:grpFill/>
            <a:ln w="23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4E93C303-626F-F997-C9FD-F7F26A404102}"/>
                </a:ext>
              </a:extLst>
            </p:cNvPr>
            <p:cNvSpPr/>
            <p:nvPr/>
          </p:nvSpPr>
          <p:spPr>
            <a:xfrm>
              <a:off x="3641561" y="533774"/>
              <a:ext cx="4853691" cy="4860733"/>
            </a:xfrm>
            <a:custGeom>
              <a:avLst/>
              <a:gdLst>
                <a:gd name="connsiteX0" fmla="*/ 4827875 w 4853691"/>
                <a:gd name="connsiteY0" fmla="*/ 2788291 h 4860733"/>
                <a:gd name="connsiteX1" fmla="*/ 4825528 w 4853691"/>
                <a:gd name="connsiteY1" fmla="*/ 2668592 h 4860733"/>
                <a:gd name="connsiteX2" fmla="*/ 4844304 w 4853691"/>
                <a:gd name="connsiteY2" fmla="*/ 2647468 h 4860733"/>
                <a:gd name="connsiteX3" fmla="*/ 4823181 w 4853691"/>
                <a:gd name="connsiteY3" fmla="*/ 2626345 h 4860733"/>
                <a:gd name="connsiteX4" fmla="*/ 4820833 w 4853691"/>
                <a:gd name="connsiteY4" fmla="*/ 2560628 h 4860733"/>
                <a:gd name="connsiteX5" fmla="*/ 4839610 w 4853691"/>
                <a:gd name="connsiteY5" fmla="*/ 2541851 h 4860733"/>
                <a:gd name="connsiteX6" fmla="*/ 4818487 w 4853691"/>
                <a:gd name="connsiteY6" fmla="*/ 2520728 h 4860733"/>
                <a:gd name="connsiteX7" fmla="*/ 4816139 w 4853691"/>
                <a:gd name="connsiteY7" fmla="*/ 2464399 h 4860733"/>
                <a:gd name="connsiteX8" fmla="*/ 4832569 w 4853691"/>
                <a:gd name="connsiteY8" fmla="*/ 2445622 h 4860733"/>
                <a:gd name="connsiteX9" fmla="*/ 4830222 w 4853691"/>
                <a:gd name="connsiteY9" fmla="*/ 2436234 h 4860733"/>
                <a:gd name="connsiteX10" fmla="*/ 4832569 w 4853691"/>
                <a:gd name="connsiteY10" fmla="*/ 2424499 h 4860733"/>
                <a:gd name="connsiteX11" fmla="*/ 4813793 w 4853691"/>
                <a:gd name="connsiteY11" fmla="*/ 2405723 h 4860733"/>
                <a:gd name="connsiteX12" fmla="*/ 4799710 w 4853691"/>
                <a:gd name="connsiteY12" fmla="*/ 2398681 h 4860733"/>
                <a:gd name="connsiteX13" fmla="*/ 4799710 w 4853691"/>
                <a:gd name="connsiteY13" fmla="*/ 2398681 h 4860733"/>
                <a:gd name="connsiteX14" fmla="*/ 4802057 w 4853691"/>
                <a:gd name="connsiteY14" fmla="*/ 2337658 h 4860733"/>
                <a:gd name="connsiteX15" fmla="*/ 4811445 w 4853691"/>
                <a:gd name="connsiteY15" fmla="*/ 2340005 h 4860733"/>
                <a:gd name="connsiteX16" fmla="*/ 4832569 w 4853691"/>
                <a:gd name="connsiteY16" fmla="*/ 2318882 h 4860733"/>
                <a:gd name="connsiteX17" fmla="*/ 4825528 w 4853691"/>
                <a:gd name="connsiteY17" fmla="*/ 2302453 h 4860733"/>
                <a:gd name="connsiteX18" fmla="*/ 4825528 w 4853691"/>
                <a:gd name="connsiteY18" fmla="*/ 2297759 h 4860733"/>
                <a:gd name="connsiteX19" fmla="*/ 4813793 w 4853691"/>
                <a:gd name="connsiteY19" fmla="*/ 2278982 h 4860733"/>
                <a:gd name="connsiteX20" fmla="*/ 4816139 w 4853691"/>
                <a:gd name="connsiteY20" fmla="*/ 2147548 h 4860733"/>
                <a:gd name="connsiteX21" fmla="*/ 4825528 w 4853691"/>
                <a:gd name="connsiteY21" fmla="*/ 2131118 h 4860733"/>
                <a:gd name="connsiteX22" fmla="*/ 4818487 w 4853691"/>
                <a:gd name="connsiteY22" fmla="*/ 2114689 h 4860733"/>
                <a:gd name="connsiteX23" fmla="*/ 4823181 w 4853691"/>
                <a:gd name="connsiteY23" fmla="*/ 2048971 h 4860733"/>
                <a:gd name="connsiteX24" fmla="*/ 4823181 w 4853691"/>
                <a:gd name="connsiteY24" fmla="*/ 2048971 h 4860733"/>
                <a:gd name="connsiteX25" fmla="*/ 4844304 w 4853691"/>
                <a:gd name="connsiteY25" fmla="*/ 2027848 h 4860733"/>
                <a:gd name="connsiteX26" fmla="*/ 4823181 w 4853691"/>
                <a:gd name="connsiteY26" fmla="*/ 2006725 h 4860733"/>
                <a:gd name="connsiteX27" fmla="*/ 4820833 w 4853691"/>
                <a:gd name="connsiteY27" fmla="*/ 2006725 h 4860733"/>
                <a:gd name="connsiteX28" fmla="*/ 4820833 w 4853691"/>
                <a:gd name="connsiteY28" fmla="*/ 2002031 h 4860733"/>
                <a:gd name="connsiteX29" fmla="*/ 4818487 w 4853691"/>
                <a:gd name="connsiteY29" fmla="*/ 1987948 h 4860733"/>
                <a:gd name="connsiteX30" fmla="*/ 4832569 w 4853691"/>
                <a:gd name="connsiteY30" fmla="*/ 1969172 h 4860733"/>
                <a:gd name="connsiteX31" fmla="*/ 4811445 w 4853691"/>
                <a:gd name="connsiteY31" fmla="*/ 1948049 h 4860733"/>
                <a:gd name="connsiteX32" fmla="*/ 4809098 w 4853691"/>
                <a:gd name="connsiteY32" fmla="*/ 1948049 h 4860733"/>
                <a:gd name="connsiteX33" fmla="*/ 4804404 w 4853691"/>
                <a:gd name="connsiteY33" fmla="*/ 1926925 h 4860733"/>
                <a:gd name="connsiteX34" fmla="*/ 4799710 w 4853691"/>
                <a:gd name="connsiteY34" fmla="*/ 1905802 h 4860733"/>
                <a:gd name="connsiteX35" fmla="*/ 4795016 w 4853691"/>
                <a:gd name="connsiteY35" fmla="*/ 1882331 h 4860733"/>
                <a:gd name="connsiteX36" fmla="*/ 4792669 w 4853691"/>
                <a:gd name="connsiteY36" fmla="*/ 1870596 h 4860733"/>
                <a:gd name="connsiteX37" fmla="*/ 4799710 w 4853691"/>
                <a:gd name="connsiteY37" fmla="*/ 1854167 h 4860733"/>
                <a:gd name="connsiteX38" fmla="*/ 4795016 w 4853691"/>
                <a:gd name="connsiteY38" fmla="*/ 1842432 h 4860733"/>
                <a:gd name="connsiteX39" fmla="*/ 4799710 w 4853691"/>
                <a:gd name="connsiteY39" fmla="*/ 1828349 h 4860733"/>
                <a:gd name="connsiteX40" fmla="*/ 4778587 w 4853691"/>
                <a:gd name="connsiteY40" fmla="*/ 1807226 h 4860733"/>
                <a:gd name="connsiteX41" fmla="*/ 4776240 w 4853691"/>
                <a:gd name="connsiteY41" fmla="*/ 1807226 h 4860733"/>
                <a:gd name="connsiteX42" fmla="*/ 4776240 w 4853691"/>
                <a:gd name="connsiteY42" fmla="*/ 1804879 h 4860733"/>
                <a:gd name="connsiteX43" fmla="*/ 4776240 w 4853691"/>
                <a:gd name="connsiteY43" fmla="*/ 1800185 h 4860733"/>
                <a:gd name="connsiteX44" fmla="*/ 4776240 w 4853691"/>
                <a:gd name="connsiteY44" fmla="*/ 1795491 h 4860733"/>
                <a:gd name="connsiteX45" fmla="*/ 4776240 w 4853691"/>
                <a:gd name="connsiteY45" fmla="*/ 1793144 h 4860733"/>
                <a:gd name="connsiteX46" fmla="*/ 4790322 w 4853691"/>
                <a:gd name="connsiteY46" fmla="*/ 1774367 h 4860733"/>
                <a:gd name="connsiteX47" fmla="*/ 4769198 w 4853691"/>
                <a:gd name="connsiteY47" fmla="*/ 1753244 h 4860733"/>
                <a:gd name="connsiteX48" fmla="*/ 4764504 w 4853691"/>
                <a:gd name="connsiteY48" fmla="*/ 1753244 h 4860733"/>
                <a:gd name="connsiteX49" fmla="*/ 4759810 w 4853691"/>
                <a:gd name="connsiteY49" fmla="*/ 1736814 h 4860733"/>
                <a:gd name="connsiteX50" fmla="*/ 4733993 w 4853691"/>
                <a:gd name="connsiteY50" fmla="*/ 1652321 h 4860733"/>
                <a:gd name="connsiteX51" fmla="*/ 4618988 w 4853691"/>
                <a:gd name="connsiteY51" fmla="*/ 1387104 h 4860733"/>
                <a:gd name="connsiteX52" fmla="*/ 4588476 w 4853691"/>
                <a:gd name="connsiteY52" fmla="*/ 1337817 h 4860733"/>
                <a:gd name="connsiteX53" fmla="*/ 4597864 w 4853691"/>
                <a:gd name="connsiteY53" fmla="*/ 1321387 h 4860733"/>
                <a:gd name="connsiteX54" fmla="*/ 4576741 w 4853691"/>
                <a:gd name="connsiteY54" fmla="*/ 1300264 h 4860733"/>
                <a:gd name="connsiteX55" fmla="*/ 4569699 w 4853691"/>
                <a:gd name="connsiteY55" fmla="*/ 1302611 h 4860733"/>
                <a:gd name="connsiteX56" fmla="*/ 4541535 w 4853691"/>
                <a:gd name="connsiteY56" fmla="*/ 1246282 h 4860733"/>
                <a:gd name="connsiteX57" fmla="*/ 4539188 w 4853691"/>
                <a:gd name="connsiteY57" fmla="*/ 1239241 h 4860733"/>
                <a:gd name="connsiteX58" fmla="*/ 4501635 w 4853691"/>
                <a:gd name="connsiteY58" fmla="*/ 1168829 h 4860733"/>
                <a:gd name="connsiteX59" fmla="*/ 4499288 w 4853691"/>
                <a:gd name="connsiteY59" fmla="*/ 1161788 h 4860733"/>
                <a:gd name="connsiteX60" fmla="*/ 4457041 w 4853691"/>
                <a:gd name="connsiteY60" fmla="*/ 1091377 h 4860733"/>
                <a:gd name="connsiteX61" fmla="*/ 4454694 w 4853691"/>
                <a:gd name="connsiteY61" fmla="*/ 1086683 h 4860733"/>
                <a:gd name="connsiteX62" fmla="*/ 4410100 w 4853691"/>
                <a:gd name="connsiteY62" fmla="*/ 1018618 h 4860733"/>
                <a:gd name="connsiteX63" fmla="*/ 4407753 w 4853691"/>
                <a:gd name="connsiteY63" fmla="*/ 1016271 h 4860733"/>
                <a:gd name="connsiteX64" fmla="*/ 4358465 w 4853691"/>
                <a:gd name="connsiteY64" fmla="*/ 950554 h 4860733"/>
                <a:gd name="connsiteX65" fmla="*/ 4358465 w 4853691"/>
                <a:gd name="connsiteY65" fmla="*/ 950554 h 4860733"/>
                <a:gd name="connsiteX66" fmla="*/ 4252848 w 4853691"/>
                <a:gd name="connsiteY66" fmla="*/ 828507 h 4860733"/>
                <a:gd name="connsiteX67" fmla="*/ 4250501 w 4853691"/>
                <a:gd name="connsiteY67" fmla="*/ 826160 h 4860733"/>
                <a:gd name="connsiteX68" fmla="*/ 4198866 w 4853691"/>
                <a:gd name="connsiteY68" fmla="*/ 774525 h 4860733"/>
                <a:gd name="connsiteX69" fmla="*/ 4194172 w 4853691"/>
                <a:gd name="connsiteY69" fmla="*/ 769831 h 4860733"/>
                <a:gd name="connsiteX70" fmla="*/ 4189478 w 4853691"/>
                <a:gd name="connsiteY70" fmla="*/ 765137 h 4860733"/>
                <a:gd name="connsiteX71" fmla="*/ 4175395 w 4853691"/>
                <a:gd name="connsiteY71" fmla="*/ 751055 h 4860733"/>
                <a:gd name="connsiteX72" fmla="*/ 4158966 w 4853691"/>
                <a:gd name="connsiteY72" fmla="*/ 736973 h 4860733"/>
                <a:gd name="connsiteX73" fmla="*/ 4154272 w 4853691"/>
                <a:gd name="connsiteY73" fmla="*/ 732279 h 4860733"/>
                <a:gd name="connsiteX74" fmla="*/ 4149578 w 4853691"/>
                <a:gd name="connsiteY74" fmla="*/ 727584 h 4860733"/>
                <a:gd name="connsiteX75" fmla="*/ 4130802 w 4853691"/>
                <a:gd name="connsiteY75" fmla="*/ 704114 h 4860733"/>
                <a:gd name="connsiteX76" fmla="*/ 4121414 w 4853691"/>
                <a:gd name="connsiteY76" fmla="*/ 694726 h 4860733"/>
                <a:gd name="connsiteX77" fmla="*/ 4104984 w 4853691"/>
                <a:gd name="connsiteY77" fmla="*/ 675949 h 4860733"/>
                <a:gd name="connsiteX78" fmla="*/ 4093249 w 4853691"/>
                <a:gd name="connsiteY78" fmla="*/ 664214 h 4860733"/>
                <a:gd name="connsiteX79" fmla="*/ 4079167 w 4853691"/>
                <a:gd name="connsiteY79" fmla="*/ 650132 h 4860733"/>
                <a:gd name="connsiteX80" fmla="*/ 4065084 w 4853691"/>
                <a:gd name="connsiteY80" fmla="*/ 636050 h 4860733"/>
                <a:gd name="connsiteX81" fmla="*/ 4058043 w 4853691"/>
                <a:gd name="connsiteY81" fmla="*/ 629008 h 4860733"/>
                <a:gd name="connsiteX82" fmla="*/ 4051002 w 4853691"/>
                <a:gd name="connsiteY82" fmla="*/ 624314 h 4860733"/>
                <a:gd name="connsiteX83" fmla="*/ 4036920 w 4853691"/>
                <a:gd name="connsiteY83" fmla="*/ 610232 h 4860733"/>
                <a:gd name="connsiteX84" fmla="*/ 4022837 w 4853691"/>
                <a:gd name="connsiteY84" fmla="*/ 598497 h 4860733"/>
                <a:gd name="connsiteX85" fmla="*/ 4011102 w 4853691"/>
                <a:gd name="connsiteY85" fmla="*/ 589109 h 4860733"/>
                <a:gd name="connsiteX86" fmla="*/ 3994673 w 4853691"/>
                <a:gd name="connsiteY86" fmla="*/ 575026 h 4860733"/>
                <a:gd name="connsiteX87" fmla="*/ 3985285 w 4853691"/>
                <a:gd name="connsiteY87" fmla="*/ 567985 h 4860733"/>
                <a:gd name="connsiteX88" fmla="*/ 3964161 w 4853691"/>
                <a:gd name="connsiteY88" fmla="*/ 553903 h 4860733"/>
                <a:gd name="connsiteX89" fmla="*/ 3957120 w 4853691"/>
                <a:gd name="connsiteY89" fmla="*/ 549209 h 4860733"/>
                <a:gd name="connsiteX90" fmla="*/ 3933650 w 4853691"/>
                <a:gd name="connsiteY90" fmla="*/ 535127 h 4860733"/>
                <a:gd name="connsiteX91" fmla="*/ 3928956 w 4853691"/>
                <a:gd name="connsiteY91" fmla="*/ 532780 h 4860733"/>
                <a:gd name="connsiteX92" fmla="*/ 3905485 w 4853691"/>
                <a:gd name="connsiteY92" fmla="*/ 518697 h 4860733"/>
                <a:gd name="connsiteX93" fmla="*/ 3900791 w 4853691"/>
                <a:gd name="connsiteY93" fmla="*/ 516350 h 4860733"/>
                <a:gd name="connsiteX94" fmla="*/ 3877321 w 4853691"/>
                <a:gd name="connsiteY94" fmla="*/ 504615 h 4860733"/>
                <a:gd name="connsiteX95" fmla="*/ 3872627 w 4853691"/>
                <a:gd name="connsiteY95" fmla="*/ 502268 h 4860733"/>
                <a:gd name="connsiteX96" fmla="*/ 3849156 w 4853691"/>
                <a:gd name="connsiteY96" fmla="*/ 492880 h 4860733"/>
                <a:gd name="connsiteX97" fmla="*/ 3842115 w 4853691"/>
                <a:gd name="connsiteY97" fmla="*/ 490533 h 4860733"/>
                <a:gd name="connsiteX98" fmla="*/ 3828033 w 4853691"/>
                <a:gd name="connsiteY98" fmla="*/ 485839 h 4860733"/>
                <a:gd name="connsiteX99" fmla="*/ 3811603 w 4853691"/>
                <a:gd name="connsiteY99" fmla="*/ 474103 h 4860733"/>
                <a:gd name="connsiteX100" fmla="*/ 3809256 w 4853691"/>
                <a:gd name="connsiteY100" fmla="*/ 471756 h 4860733"/>
                <a:gd name="connsiteX101" fmla="*/ 3762316 w 4853691"/>
                <a:gd name="connsiteY101" fmla="*/ 441245 h 4860733"/>
                <a:gd name="connsiteX102" fmla="*/ 3755274 w 4853691"/>
                <a:gd name="connsiteY102" fmla="*/ 436551 h 4860733"/>
                <a:gd name="connsiteX103" fmla="*/ 3713027 w 4853691"/>
                <a:gd name="connsiteY103" fmla="*/ 410733 h 4860733"/>
                <a:gd name="connsiteX104" fmla="*/ 3698945 w 4853691"/>
                <a:gd name="connsiteY104" fmla="*/ 403692 h 4860733"/>
                <a:gd name="connsiteX105" fmla="*/ 3661392 w 4853691"/>
                <a:gd name="connsiteY105" fmla="*/ 380222 h 4860733"/>
                <a:gd name="connsiteX106" fmla="*/ 3644963 w 4853691"/>
                <a:gd name="connsiteY106" fmla="*/ 370833 h 4860733"/>
                <a:gd name="connsiteX107" fmla="*/ 3616799 w 4853691"/>
                <a:gd name="connsiteY107" fmla="*/ 354404 h 4860733"/>
                <a:gd name="connsiteX108" fmla="*/ 3609758 w 4853691"/>
                <a:gd name="connsiteY108" fmla="*/ 340322 h 4860733"/>
                <a:gd name="connsiteX109" fmla="*/ 3607410 w 4853691"/>
                <a:gd name="connsiteY109" fmla="*/ 337975 h 4860733"/>
                <a:gd name="connsiteX110" fmla="*/ 3600369 w 4853691"/>
                <a:gd name="connsiteY110" fmla="*/ 323892 h 4860733"/>
                <a:gd name="connsiteX111" fmla="*/ 3598022 w 4853691"/>
                <a:gd name="connsiteY111" fmla="*/ 321545 h 4860733"/>
                <a:gd name="connsiteX112" fmla="*/ 3590981 w 4853691"/>
                <a:gd name="connsiteY112" fmla="*/ 309810 h 4860733"/>
                <a:gd name="connsiteX113" fmla="*/ 3598022 w 4853691"/>
                <a:gd name="connsiteY113" fmla="*/ 295728 h 4860733"/>
                <a:gd name="connsiteX114" fmla="*/ 3576899 w 4853691"/>
                <a:gd name="connsiteY114" fmla="*/ 274604 h 4860733"/>
                <a:gd name="connsiteX115" fmla="*/ 3560469 w 4853691"/>
                <a:gd name="connsiteY115" fmla="*/ 281646 h 4860733"/>
                <a:gd name="connsiteX116" fmla="*/ 3536999 w 4853691"/>
                <a:gd name="connsiteY116" fmla="*/ 276951 h 4860733"/>
                <a:gd name="connsiteX117" fmla="*/ 3525264 w 4853691"/>
                <a:gd name="connsiteY117" fmla="*/ 279299 h 4860733"/>
                <a:gd name="connsiteX118" fmla="*/ 3522917 w 4853691"/>
                <a:gd name="connsiteY118" fmla="*/ 279299 h 4860733"/>
                <a:gd name="connsiteX119" fmla="*/ 3515876 w 4853691"/>
                <a:gd name="connsiteY119" fmla="*/ 281646 h 4860733"/>
                <a:gd name="connsiteX120" fmla="*/ 3511182 w 4853691"/>
                <a:gd name="connsiteY120" fmla="*/ 283993 h 4860733"/>
                <a:gd name="connsiteX121" fmla="*/ 3497099 w 4853691"/>
                <a:gd name="connsiteY121" fmla="*/ 276951 h 4860733"/>
                <a:gd name="connsiteX122" fmla="*/ 3480670 w 4853691"/>
                <a:gd name="connsiteY122" fmla="*/ 286340 h 4860733"/>
                <a:gd name="connsiteX123" fmla="*/ 3466588 w 4853691"/>
                <a:gd name="connsiteY123" fmla="*/ 279299 h 4860733"/>
                <a:gd name="connsiteX124" fmla="*/ 3452505 w 4853691"/>
                <a:gd name="connsiteY124" fmla="*/ 267563 h 4860733"/>
                <a:gd name="connsiteX125" fmla="*/ 3440770 w 4853691"/>
                <a:gd name="connsiteY125" fmla="*/ 258175 h 4860733"/>
                <a:gd name="connsiteX126" fmla="*/ 3412605 w 4853691"/>
                <a:gd name="connsiteY126" fmla="*/ 237052 h 4860733"/>
                <a:gd name="connsiteX127" fmla="*/ 3400870 w 4853691"/>
                <a:gd name="connsiteY127" fmla="*/ 230011 h 4860733"/>
                <a:gd name="connsiteX128" fmla="*/ 3382094 w 4853691"/>
                <a:gd name="connsiteY128" fmla="*/ 218275 h 4860733"/>
                <a:gd name="connsiteX129" fmla="*/ 3368012 w 4853691"/>
                <a:gd name="connsiteY129" fmla="*/ 208887 h 4860733"/>
                <a:gd name="connsiteX130" fmla="*/ 3351582 w 4853691"/>
                <a:gd name="connsiteY130" fmla="*/ 199499 h 4860733"/>
                <a:gd name="connsiteX131" fmla="*/ 3337500 w 4853691"/>
                <a:gd name="connsiteY131" fmla="*/ 192458 h 4860733"/>
                <a:gd name="connsiteX132" fmla="*/ 3323418 w 4853691"/>
                <a:gd name="connsiteY132" fmla="*/ 183070 h 4860733"/>
                <a:gd name="connsiteX133" fmla="*/ 3309336 w 4853691"/>
                <a:gd name="connsiteY133" fmla="*/ 176028 h 4860733"/>
                <a:gd name="connsiteX134" fmla="*/ 3295253 w 4853691"/>
                <a:gd name="connsiteY134" fmla="*/ 168987 h 4860733"/>
                <a:gd name="connsiteX135" fmla="*/ 3278824 w 4853691"/>
                <a:gd name="connsiteY135" fmla="*/ 161946 h 4860733"/>
                <a:gd name="connsiteX136" fmla="*/ 3271783 w 4853691"/>
                <a:gd name="connsiteY136" fmla="*/ 159599 h 4860733"/>
                <a:gd name="connsiteX137" fmla="*/ 3231883 w 4853691"/>
                <a:gd name="connsiteY137" fmla="*/ 143170 h 4860733"/>
                <a:gd name="connsiteX138" fmla="*/ 3224842 w 4853691"/>
                <a:gd name="connsiteY138" fmla="*/ 140823 h 4860733"/>
                <a:gd name="connsiteX139" fmla="*/ 3206066 w 4853691"/>
                <a:gd name="connsiteY139" fmla="*/ 133782 h 4860733"/>
                <a:gd name="connsiteX140" fmla="*/ 3196677 w 4853691"/>
                <a:gd name="connsiteY140" fmla="*/ 131435 h 4860733"/>
                <a:gd name="connsiteX141" fmla="*/ 3177901 w 4853691"/>
                <a:gd name="connsiteY141" fmla="*/ 126741 h 4860733"/>
                <a:gd name="connsiteX142" fmla="*/ 3166166 w 4853691"/>
                <a:gd name="connsiteY142" fmla="*/ 124393 h 4860733"/>
                <a:gd name="connsiteX143" fmla="*/ 3156778 w 4853691"/>
                <a:gd name="connsiteY143" fmla="*/ 122046 h 4860733"/>
                <a:gd name="connsiteX144" fmla="*/ 3152083 w 4853691"/>
                <a:gd name="connsiteY144" fmla="*/ 119699 h 4860733"/>
                <a:gd name="connsiteX145" fmla="*/ 3147389 w 4853691"/>
                <a:gd name="connsiteY145" fmla="*/ 117352 h 4860733"/>
                <a:gd name="connsiteX146" fmla="*/ 3130960 w 4853691"/>
                <a:gd name="connsiteY146" fmla="*/ 112658 h 4860733"/>
                <a:gd name="connsiteX147" fmla="*/ 3128613 w 4853691"/>
                <a:gd name="connsiteY147" fmla="*/ 112658 h 4860733"/>
                <a:gd name="connsiteX148" fmla="*/ 3109837 w 4853691"/>
                <a:gd name="connsiteY148" fmla="*/ 110311 h 4860733"/>
                <a:gd name="connsiteX149" fmla="*/ 3105143 w 4853691"/>
                <a:gd name="connsiteY149" fmla="*/ 110311 h 4860733"/>
                <a:gd name="connsiteX150" fmla="*/ 3088713 w 4853691"/>
                <a:gd name="connsiteY150" fmla="*/ 110311 h 4860733"/>
                <a:gd name="connsiteX151" fmla="*/ 3086366 w 4853691"/>
                <a:gd name="connsiteY151" fmla="*/ 110311 h 4860733"/>
                <a:gd name="connsiteX152" fmla="*/ 3086366 w 4853691"/>
                <a:gd name="connsiteY152" fmla="*/ 110311 h 4860733"/>
                <a:gd name="connsiteX153" fmla="*/ 3069937 w 4853691"/>
                <a:gd name="connsiteY153" fmla="*/ 110311 h 4860733"/>
                <a:gd name="connsiteX154" fmla="*/ 3067590 w 4853691"/>
                <a:gd name="connsiteY154" fmla="*/ 110311 h 4860733"/>
                <a:gd name="connsiteX155" fmla="*/ 3048813 w 4853691"/>
                <a:gd name="connsiteY155" fmla="*/ 93882 h 4860733"/>
                <a:gd name="connsiteX156" fmla="*/ 3030037 w 4853691"/>
                <a:gd name="connsiteY156" fmla="*/ 105617 h 4860733"/>
                <a:gd name="connsiteX157" fmla="*/ 2997178 w 4853691"/>
                <a:gd name="connsiteY157" fmla="*/ 93882 h 4860733"/>
                <a:gd name="connsiteX158" fmla="*/ 2985443 w 4853691"/>
                <a:gd name="connsiteY158" fmla="*/ 89188 h 4860733"/>
                <a:gd name="connsiteX159" fmla="*/ 2947890 w 4853691"/>
                <a:gd name="connsiteY159" fmla="*/ 77453 h 4860733"/>
                <a:gd name="connsiteX160" fmla="*/ 2924420 w 4853691"/>
                <a:gd name="connsiteY160" fmla="*/ 70411 h 4860733"/>
                <a:gd name="connsiteX161" fmla="*/ 2893908 w 4853691"/>
                <a:gd name="connsiteY161" fmla="*/ 63370 h 4860733"/>
                <a:gd name="connsiteX162" fmla="*/ 2858703 w 4853691"/>
                <a:gd name="connsiteY162" fmla="*/ 53982 h 4860733"/>
                <a:gd name="connsiteX163" fmla="*/ 2832885 w 4853691"/>
                <a:gd name="connsiteY163" fmla="*/ 49288 h 4860733"/>
                <a:gd name="connsiteX164" fmla="*/ 2792985 w 4853691"/>
                <a:gd name="connsiteY164" fmla="*/ 39900 h 4860733"/>
                <a:gd name="connsiteX165" fmla="*/ 2767168 w 4853691"/>
                <a:gd name="connsiteY165" fmla="*/ 35206 h 4860733"/>
                <a:gd name="connsiteX166" fmla="*/ 2727268 w 4853691"/>
                <a:gd name="connsiteY166" fmla="*/ 28165 h 4860733"/>
                <a:gd name="connsiteX167" fmla="*/ 2694409 w 4853691"/>
                <a:gd name="connsiteY167" fmla="*/ 23470 h 4860733"/>
                <a:gd name="connsiteX168" fmla="*/ 2661551 w 4853691"/>
                <a:gd name="connsiteY168" fmla="*/ 18776 h 4860733"/>
                <a:gd name="connsiteX169" fmla="*/ 2628692 w 4853691"/>
                <a:gd name="connsiteY169" fmla="*/ 16429 h 4860733"/>
                <a:gd name="connsiteX170" fmla="*/ 2595833 w 4853691"/>
                <a:gd name="connsiteY170" fmla="*/ 14082 h 4860733"/>
                <a:gd name="connsiteX171" fmla="*/ 2530116 w 4853691"/>
                <a:gd name="connsiteY171" fmla="*/ 11735 h 4860733"/>
                <a:gd name="connsiteX172" fmla="*/ 2478481 w 4853691"/>
                <a:gd name="connsiteY172" fmla="*/ 11735 h 4860733"/>
                <a:gd name="connsiteX173" fmla="*/ 2462052 w 4853691"/>
                <a:gd name="connsiteY173" fmla="*/ 11735 h 4860733"/>
                <a:gd name="connsiteX174" fmla="*/ 2426846 w 4853691"/>
                <a:gd name="connsiteY174" fmla="*/ 14082 h 4860733"/>
                <a:gd name="connsiteX175" fmla="*/ 2417458 w 4853691"/>
                <a:gd name="connsiteY175" fmla="*/ 14082 h 4860733"/>
                <a:gd name="connsiteX176" fmla="*/ 2417458 w 4853691"/>
                <a:gd name="connsiteY176" fmla="*/ 14082 h 4860733"/>
                <a:gd name="connsiteX177" fmla="*/ 2410417 w 4853691"/>
                <a:gd name="connsiteY177" fmla="*/ 11735 h 4860733"/>
                <a:gd name="connsiteX178" fmla="*/ 2403376 w 4853691"/>
                <a:gd name="connsiteY178" fmla="*/ 9388 h 4860733"/>
                <a:gd name="connsiteX179" fmla="*/ 2391640 w 4853691"/>
                <a:gd name="connsiteY179" fmla="*/ 9388 h 4860733"/>
                <a:gd name="connsiteX180" fmla="*/ 2382252 w 4853691"/>
                <a:gd name="connsiteY180" fmla="*/ 9388 h 4860733"/>
                <a:gd name="connsiteX181" fmla="*/ 2379905 w 4853691"/>
                <a:gd name="connsiteY181" fmla="*/ 9388 h 4860733"/>
                <a:gd name="connsiteX182" fmla="*/ 2372864 w 4853691"/>
                <a:gd name="connsiteY182" fmla="*/ 11735 h 4860733"/>
                <a:gd name="connsiteX183" fmla="*/ 2372864 w 4853691"/>
                <a:gd name="connsiteY183" fmla="*/ 11735 h 4860733"/>
                <a:gd name="connsiteX184" fmla="*/ 2356435 w 4853691"/>
                <a:gd name="connsiteY184" fmla="*/ 0 h 4860733"/>
                <a:gd name="connsiteX185" fmla="*/ 2337658 w 4853691"/>
                <a:gd name="connsiteY185" fmla="*/ 16429 h 4860733"/>
                <a:gd name="connsiteX186" fmla="*/ 2332964 w 4853691"/>
                <a:gd name="connsiteY186" fmla="*/ 16429 h 4860733"/>
                <a:gd name="connsiteX187" fmla="*/ 2323576 w 4853691"/>
                <a:gd name="connsiteY187" fmla="*/ 16429 h 4860733"/>
                <a:gd name="connsiteX188" fmla="*/ 2293064 w 4853691"/>
                <a:gd name="connsiteY188" fmla="*/ 14082 h 4860733"/>
                <a:gd name="connsiteX189" fmla="*/ 2271941 w 4853691"/>
                <a:gd name="connsiteY189" fmla="*/ 14082 h 4860733"/>
                <a:gd name="connsiteX190" fmla="*/ 2269594 w 4853691"/>
                <a:gd name="connsiteY190" fmla="*/ 14082 h 4860733"/>
                <a:gd name="connsiteX191" fmla="*/ 2250818 w 4853691"/>
                <a:gd name="connsiteY191" fmla="*/ 16429 h 4860733"/>
                <a:gd name="connsiteX192" fmla="*/ 2248471 w 4853691"/>
                <a:gd name="connsiteY192" fmla="*/ 16429 h 4860733"/>
                <a:gd name="connsiteX193" fmla="*/ 2229694 w 4853691"/>
                <a:gd name="connsiteY193" fmla="*/ 18776 h 4860733"/>
                <a:gd name="connsiteX194" fmla="*/ 2227347 w 4853691"/>
                <a:gd name="connsiteY194" fmla="*/ 18776 h 4860733"/>
                <a:gd name="connsiteX195" fmla="*/ 2208571 w 4853691"/>
                <a:gd name="connsiteY195" fmla="*/ 23470 h 4860733"/>
                <a:gd name="connsiteX196" fmla="*/ 2206224 w 4853691"/>
                <a:gd name="connsiteY196" fmla="*/ 23470 h 4860733"/>
                <a:gd name="connsiteX197" fmla="*/ 2187447 w 4853691"/>
                <a:gd name="connsiteY197" fmla="*/ 28165 h 4860733"/>
                <a:gd name="connsiteX198" fmla="*/ 2185100 w 4853691"/>
                <a:gd name="connsiteY198" fmla="*/ 28165 h 4860733"/>
                <a:gd name="connsiteX199" fmla="*/ 2168671 w 4853691"/>
                <a:gd name="connsiteY199" fmla="*/ 35206 h 4860733"/>
                <a:gd name="connsiteX200" fmla="*/ 2163977 w 4853691"/>
                <a:gd name="connsiteY200" fmla="*/ 37553 h 4860733"/>
                <a:gd name="connsiteX201" fmla="*/ 2147548 w 4853691"/>
                <a:gd name="connsiteY201" fmla="*/ 44594 h 4860733"/>
                <a:gd name="connsiteX202" fmla="*/ 2145201 w 4853691"/>
                <a:gd name="connsiteY202" fmla="*/ 44594 h 4860733"/>
                <a:gd name="connsiteX203" fmla="*/ 2128771 w 4853691"/>
                <a:gd name="connsiteY203" fmla="*/ 32859 h 4860733"/>
                <a:gd name="connsiteX204" fmla="*/ 2109995 w 4853691"/>
                <a:gd name="connsiteY204" fmla="*/ 46941 h 4860733"/>
                <a:gd name="connsiteX205" fmla="*/ 2105301 w 4853691"/>
                <a:gd name="connsiteY205" fmla="*/ 46941 h 4860733"/>
                <a:gd name="connsiteX206" fmla="*/ 2086524 w 4853691"/>
                <a:gd name="connsiteY206" fmla="*/ 61023 h 4860733"/>
                <a:gd name="connsiteX207" fmla="*/ 2079483 w 4853691"/>
                <a:gd name="connsiteY207" fmla="*/ 61023 h 4860733"/>
                <a:gd name="connsiteX208" fmla="*/ 2067748 w 4853691"/>
                <a:gd name="connsiteY208" fmla="*/ 61023 h 4860733"/>
                <a:gd name="connsiteX209" fmla="*/ 2048972 w 4853691"/>
                <a:gd name="connsiteY209" fmla="*/ 61023 h 4860733"/>
                <a:gd name="connsiteX210" fmla="*/ 2025501 w 4853691"/>
                <a:gd name="connsiteY210" fmla="*/ 61023 h 4860733"/>
                <a:gd name="connsiteX211" fmla="*/ 2020807 w 4853691"/>
                <a:gd name="connsiteY211" fmla="*/ 61023 h 4860733"/>
                <a:gd name="connsiteX212" fmla="*/ 2002031 w 4853691"/>
                <a:gd name="connsiteY212" fmla="*/ 61023 h 4860733"/>
                <a:gd name="connsiteX213" fmla="*/ 1999684 w 4853691"/>
                <a:gd name="connsiteY213" fmla="*/ 61023 h 4860733"/>
                <a:gd name="connsiteX214" fmla="*/ 1978560 w 4853691"/>
                <a:gd name="connsiteY214" fmla="*/ 65717 h 4860733"/>
                <a:gd name="connsiteX215" fmla="*/ 1976213 w 4853691"/>
                <a:gd name="connsiteY215" fmla="*/ 65717 h 4860733"/>
                <a:gd name="connsiteX216" fmla="*/ 1952743 w 4853691"/>
                <a:gd name="connsiteY216" fmla="*/ 72758 h 4860733"/>
                <a:gd name="connsiteX217" fmla="*/ 1952743 w 4853691"/>
                <a:gd name="connsiteY217" fmla="*/ 72758 h 4860733"/>
                <a:gd name="connsiteX218" fmla="*/ 1879984 w 4853691"/>
                <a:gd name="connsiteY218" fmla="*/ 103270 h 4860733"/>
                <a:gd name="connsiteX219" fmla="*/ 1847125 w 4853691"/>
                <a:gd name="connsiteY219" fmla="*/ 110311 h 4860733"/>
                <a:gd name="connsiteX220" fmla="*/ 1830696 w 4853691"/>
                <a:gd name="connsiteY220" fmla="*/ 115005 h 4860733"/>
                <a:gd name="connsiteX221" fmla="*/ 1786102 w 4853691"/>
                <a:gd name="connsiteY221" fmla="*/ 126741 h 4860733"/>
                <a:gd name="connsiteX222" fmla="*/ 1772020 w 4853691"/>
                <a:gd name="connsiteY222" fmla="*/ 131435 h 4860733"/>
                <a:gd name="connsiteX223" fmla="*/ 1725079 w 4853691"/>
                <a:gd name="connsiteY223" fmla="*/ 143170 h 4860733"/>
                <a:gd name="connsiteX224" fmla="*/ 1715691 w 4853691"/>
                <a:gd name="connsiteY224" fmla="*/ 145517 h 4860733"/>
                <a:gd name="connsiteX225" fmla="*/ 1509151 w 4853691"/>
                <a:gd name="connsiteY225" fmla="*/ 215928 h 4860733"/>
                <a:gd name="connsiteX226" fmla="*/ 1495069 w 4853691"/>
                <a:gd name="connsiteY226" fmla="*/ 220622 h 4860733"/>
                <a:gd name="connsiteX227" fmla="*/ 1452822 w 4853691"/>
                <a:gd name="connsiteY227" fmla="*/ 234705 h 4860733"/>
                <a:gd name="connsiteX228" fmla="*/ 1431698 w 4853691"/>
                <a:gd name="connsiteY228" fmla="*/ 244093 h 4860733"/>
                <a:gd name="connsiteX229" fmla="*/ 1398840 w 4853691"/>
                <a:gd name="connsiteY229" fmla="*/ 258175 h 4860733"/>
                <a:gd name="connsiteX230" fmla="*/ 1370675 w 4853691"/>
                <a:gd name="connsiteY230" fmla="*/ 272257 h 4860733"/>
                <a:gd name="connsiteX231" fmla="*/ 1351899 w 4853691"/>
                <a:gd name="connsiteY231" fmla="*/ 281646 h 4860733"/>
                <a:gd name="connsiteX232" fmla="*/ 1340164 w 4853691"/>
                <a:gd name="connsiteY232" fmla="*/ 286340 h 4860733"/>
                <a:gd name="connsiteX233" fmla="*/ 1333122 w 4853691"/>
                <a:gd name="connsiteY233" fmla="*/ 288687 h 4860733"/>
                <a:gd name="connsiteX234" fmla="*/ 1307305 w 4853691"/>
                <a:gd name="connsiteY234" fmla="*/ 300422 h 4860733"/>
                <a:gd name="connsiteX235" fmla="*/ 1300264 w 4853691"/>
                <a:gd name="connsiteY235" fmla="*/ 305116 h 4860733"/>
                <a:gd name="connsiteX236" fmla="*/ 1274446 w 4853691"/>
                <a:gd name="connsiteY236" fmla="*/ 319198 h 4860733"/>
                <a:gd name="connsiteX237" fmla="*/ 1267405 w 4853691"/>
                <a:gd name="connsiteY237" fmla="*/ 323892 h 4860733"/>
                <a:gd name="connsiteX238" fmla="*/ 1253323 w 4853691"/>
                <a:gd name="connsiteY238" fmla="*/ 333281 h 4860733"/>
                <a:gd name="connsiteX239" fmla="*/ 1236894 w 4853691"/>
                <a:gd name="connsiteY239" fmla="*/ 323892 h 4860733"/>
                <a:gd name="connsiteX240" fmla="*/ 1215770 w 4853691"/>
                <a:gd name="connsiteY240" fmla="*/ 345016 h 4860733"/>
                <a:gd name="connsiteX241" fmla="*/ 1218117 w 4853691"/>
                <a:gd name="connsiteY241" fmla="*/ 352057 h 4860733"/>
                <a:gd name="connsiteX242" fmla="*/ 1201688 w 4853691"/>
                <a:gd name="connsiteY242" fmla="*/ 359098 h 4860733"/>
                <a:gd name="connsiteX243" fmla="*/ 1194647 w 4853691"/>
                <a:gd name="connsiteY243" fmla="*/ 363792 h 4860733"/>
                <a:gd name="connsiteX244" fmla="*/ 1166482 w 4853691"/>
                <a:gd name="connsiteY244" fmla="*/ 380222 h 4860733"/>
                <a:gd name="connsiteX245" fmla="*/ 1161788 w 4853691"/>
                <a:gd name="connsiteY245" fmla="*/ 384916 h 4860733"/>
                <a:gd name="connsiteX246" fmla="*/ 1091377 w 4853691"/>
                <a:gd name="connsiteY246" fmla="*/ 436551 h 4860733"/>
                <a:gd name="connsiteX247" fmla="*/ 1091377 w 4853691"/>
                <a:gd name="connsiteY247" fmla="*/ 436551 h 4860733"/>
                <a:gd name="connsiteX248" fmla="*/ 1056171 w 4853691"/>
                <a:gd name="connsiteY248" fmla="*/ 462368 h 4860733"/>
                <a:gd name="connsiteX249" fmla="*/ 1025659 w 4853691"/>
                <a:gd name="connsiteY249" fmla="*/ 483492 h 4860733"/>
                <a:gd name="connsiteX250" fmla="*/ 962289 w 4853691"/>
                <a:gd name="connsiteY250" fmla="*/ 532780 h 4860733"/>
                <a:gd name="connsiteX251" fmla="*/ 938819 w 4853691"/>
                <a:gd name="connsiteY251" fmla="*/ 553903 h 4860733"/>
                <a:gd name="connsiteX252" fmla="*/ 898919 w 4853691"/>
                <a:gd name="connsiteY252" fmla="*/ 586762 h 4860733"/>
                <a:gd name="connsiteX253" fmla="*/ 875448 w 4853691"/>
                <a:gd name="connsiteY253" fmla="*/ 607885 h 4860733"/>
                <a:gd name="connsiteX254" fmla="*/ 837896 w 4853691"/>
                <a:gd name="connsiteY254" fmla="*/ 643091 h 4860733"/>
                <a:gd name="connsiteX255" fmla="*/ 814425 w 4853691"/>
                <a:gd name="connsiteY255" fmla="*/ 664214 h 4860733"/>
                <a:gd name="connsiteX256" fmla="*/ 776872 w 4853691"/>
                <a:gd name="connsiteY256" fmla="*/ 701767 h 4860733"/>
                <a:gd name="connsiteX257" fmla="*/ 753402 w 4853691"/>
                <a:gd name="connsiteY257" fmla="*/ 725237 h 4860733"/>
                <a:gd name="connsiteX258" fmla="*/ 718196 w 4853691"/>
                <a:gd name="connsiteY258" fmla="*/ 762790 h 4860733"/>
                <a:gd name="connsiteX259" fmla="*/ 711155 w 4853691"/>
                <a:gd name="connsiteY259" fmla="*/ 769831 h 4860733"/>
                <a:gd name="connsiteX260" fmla="*/ 694726 w 4853691"/>
                <a:gd name="connsiteY260" fmla="*/ 788608 h 4860733"/>
                <a:gd name="connsiteX261" fmla="*/ 664214 w 4853691"/>
                <a:gd name="connsiteY261" fmla="*/ 823813 h 4860733"/>
                <a:gd name="connsiteX262" fmla="*/ 638397 w 4853691"/>
                <a:gd name="connsiteY262" fmla="*/ 854325 h 4860733"/>
                <a:gd name="connsiteX263" fmla="*/ 619620 w 4853691"/>
                <a:gd name="connsiteY263" fmla="*/ 875448 h 4860733"/>
                <a:gd name="connsiteX264" fmla="*/ 612579 w 4853691"/>
                <a:gd name="connsiteY264" fmla="*/ 880142 h 4860733"/>
                <a:gd name="connsiteX265" fmla="*/ 600844 w 4853691"/>
                <a:gd name="connsiteY265" fmla="*/ 889531 h 4860733"/>
                <a:gd name="connsiteX266" fmla="*/ 584415 w 4853691"/>
                <a:gd name="connsiteY266" fmla="*/ 905960 h 4860733"/>
                <a:gd name="connsiteX267" fmla="*/ 579721 w 4853691"/>
                <a:gd name="connsiteY267" fmla="*/ 910654 h 4860733"/>
                <a:gd name="connsiteX268" fmla="*/ 575026 w 4853691"/>
                <a:gd name="connsiteY268" fmla="*/ 915348 h 4860733"/>
                <a:gd name="connsiteX269" fmla="*/ 558597 w 4853691"/>
                <a:gd name="connsiteY269" fmla="*/ 931777 h 4860733"/>
                <a:gd name="connsiteX270" fmla="*/ 549209 w 4853691"/>
                <a:gd name="connsiteY270" fmla="*/ 941166 h 4860733"/>
                <a:gd name="connsiteX271" fmla="*/ 532780 w 4853691"/>
                <a:gd name="connsiteY271" fmla="*/ 959942 h 4860733"/>
                <a:gd name="connsiteX272" fmla="*/ 525738 w 4853691"/>
                <a:gd name="connsiteY272" fmla="*/ 966983 h 4860733"/>
                <a:gd name="connsiteX273" fmla="*/ 504615 w 4853691"/>
                <a:gd name="connsiteY273" fmla="*/ 992801 h 4860733"/>
                <a:gd name="connsiteX274" fmla="*/ 502268 w 4853691"/>
                <a:gd name="connsiteY274" fmla="*/ 995148 h 4860733"/>
                <a:gd name="connsiteX275" fmla="*/ 455327 w 4853691"/>
                <a:gd name="connsiteY275" fmla="*/ 1060865 h 4860733"/>
                <a:gd name="connsiteX276" fmla="*/ 450633 w 4853691"/>
                <a:gd name="connsiteY276" fmla="*/ 1067906 h 4860733"/>
                <a:gd name="connsiteX277" fmla="*/ 434204 w 4853691"/>
                <a:gd name="connsiteY277" fmla="*/ 1096071 h 4860733"/>
                <a:gd name="connsiteX278" fmla="*/ 429509 w 4853691"/>
                <a:gd name="connsiteY278" fmla="*/ 1105459 h 4860733"/>
                <a:gd name="connsiteX279" fmla="*/ 413080 w 4853691"/>
                <a:gd name="connsiteY279" fmla="*/ 1135970 h 4860733"/>
                <a:gd name="connsiteX280" fmla="*/ 408386 w 4853691"/>
                <a:gd name="connsiteY280" fmla="*/ 1143012 h 4860733"/>
                <a:gd name="connsiteX281" fmla="*/ 387263 w 4853691"/>
                <a:gd name="connsiteY281" fmla="*/ 1182911 h 4860733"/>
                <a:gd name="connsiteX282" fmla="*/ 387263 w 4853691"/>
                <a:gd name="connsiteY282" fmla="*/ 1185259 h 4860733"/>
                <a:gd name="connsiteX283" fmla="*/ 384916 w 4853691"/>
                <a:gd name="connsiteY283" fmla="*/ 1187606 h 4860733"/>
                <a:gd name="connsiteX284" fmla="*/ 380222 w 4853691"/>
                <a:gd name="connsiteY284" fmla="*/ 1194647 h 4860733"/>
                <a:gd name="connsiteX285" fmla="*/ 375527 w 4853691"/>
                <a:gd name="connsiteY285" fmla="*/ 1201688 h 4860733"/>
                <a:gd name="connsiteX286" fmla="*/ 370833 w 4853691"/>
                <a:gd name="connsiteY286" fmla="*/ 1208729 h 4860733"/>
                <a:gd name="connsiteX287" fmla="*/ 366139 w 4853691"/>
                <a:gd name="connsiteY287" fmla="*/ 1218117 h 4860733"/>
                <a:gd name="connsiteX288" fmla="*/ 363792 w 4853691"/>
                <a:gd name="connsiteY288" fmla="*/ 1222811 h 4860733"/>
                <a:gd name="connsiteX289" fmla="*/ 356751 w 4853691"/>
                <a:gd name="connsiteY289" fmla="*/ 1234546 h 4860733"/>
                <a:gd name="connsiteX290" fmla="*/ 354404 w 4853691"/>
                <a:gd name="connsiteY290" fmla="*/ 1239241 h 4860733"/>
                <a:gd name="connsiteX291" fmla="*/ 347363 w 4853691"/>
                <a:gd name="connsiteY291" fmla="*/ 1250976 h 4860733"/>
                <a:gd name="connsiteX292" fmla="*/ 345016 w 4853691"/>
                <a:gd name="connsiteY292" fmla="*/ 1255670 h 4860733"/>
                <a:gd name="connsiteX293" fmla="*/ 337975 w 4853691"/>
                <a:gd name="connsiteY293" fmla="*/ 1269752 h 4860733"/>
                <a:gd name="connsiteX294" fmla="*/ 335628 w 4853691"/>
                <a:gd name="connsiteY294" fmla="*/ 1274446 h 4860733"/>
                <a:gd name="connsiteX295" fmla="*/ 330934 w 4853691"/>
                <a:gd name="connsiteY295" fmla="*/ 1288529 h 4860733"/>
                <a:gd name="connsiteX296" fmla="*/ 328587 w 4853691"/>
                <a:gd name="connsiteY296" fmla="*/ 1295570 h 4860733"/>
                <a:gd name="connsiteX297" fmla="*/ 323892 w 4853691"/>
                <a:gd name="connsiteY297" fmla="*/ 1307305 h 4860733"/>
                <a:gd name="connsiteX298" fmla="*/ 323892 w 4853691"/>
                <a:gd name="connsiteY298" fmla="*/ 1309652 h 4860733"/>
                <a:gd name="connsiteX299" fmla="*/ 319198 w 4853691"/>
                <a:gd name="connsiteY299" fmla="*/ 1309652 h 4860733"/>
                <a:gd name="connsiteX300" fmla="*/ 298075 w 4853691"/>
                <a:gd name="connsiteY300" fmla="*/ 1330775 h 4860733"/>
                <a:gd name="connsiteX301" fmla="*/ 307463 w 4853691"/>
                <a:gd name="connsiteY301" fmla="*/ 1347205 h 4860733"/>
                <a:gd name="connsiteX302" fmla="*/ 276951 w 4853691"/>
                <a:gd name="connsiteY302" fmla="*/ 1394146 h 4860733"/>
                <a:gd name="connsiteX303" fmla="*/ 274604 w 4853691"/>
                <a:gd name="connsiteY303" fmla="*/ 1398840 h 4860733"/>
                <a:gd name="connsiteX304" fmla="*/ 255828 w 4853691"/>
                <a:gd name="connsiteY304" fmla="*/ 1429351 h 4860733"/>
                <a:gd name="connsiteX305" fmla="*/ 253481 w 4853691"/>
                <a:gd name="connsiteY305" fmla="*/ 1436392 h 4860733"/>
                <a:gd name="connsiteX306" fmla="*/ 237052 w 4853691"/>
                <a:gd name="connsiteY306" fmla="*/ 1466904 h 4860733"/>
                <a:gd name="connsiteX307" fmla="*/ 234705 w 4853691"/>
                <a:gd name="connsiteY307" fmla="*/ 1473945 h 4860733"/>
                <a:gd name="connsiteX308" fmla="*/ 220622 w 4853691"/>
                <a:gd name="connsiteY308" fmla="*/ 1504457 h 4860733"/>
                <a:gd name="connsiteX309" fmla="*/ 215928 w 4853691"/>
                <a:gd name="connsiteY309" fmla="*/ 1511498 h 4860733"/>
                <a:gd name="connsiteX310" fmla="*/ 201846 w 4853691"/>
                <a:gd name="connsiteY310" fmla="*/ 1542009 h 4860733"/>
                <a:gd name="connsiteX311" fmla="*/ 197152 w 4853691"/>
                <a:gd name="connsiteY311" fmla="*/ 1551398 h 4860733"/>
                <a:gd name="connsiteX312" fmla="*/ 185417 w 4853691"/>
                <a:gd name="connsiteY312" fmla="*/ 1581909 h 4860733"/>
                <a:gd name="connsiteX313" fmla="*/ 180723 w 4853691"/>
                <a:gd name="connsiteY313" fmla="*/ 1591297 h 4860733"/>
                <a:gd name="connsiteX314" fmla="*/ 168987 w 4853691"/>
                <a:gd name="connsiteY314" fmla="*/ 1624156 h 4860733"/>
                <a:gd name="connsiteX315" fmla="*/ 164293 w 4853691"/>
                <a:gd name="connsiteY315" fmla="*/ 1635891 h 4860733"/>
                <a:gd name="connsiteX316" fmla="*/ 152558 w 4853691"/>
                <a:gd name="connsiteY316" fmla="*/ 1668750 h 4860733"/>
                <a:gd name="connsiteX317" fmla="*/ 140823 w 4853691"/>
                <a:gd name="connsiteY317" fmla="*/ 1680485 h 4860733"/>
                <a:gd name="connsiteX318" fmla="*/ 129088 w 4853691"/>
                <a:gd name="connsiteY318" fmla="*/ 1713344 h 4860733"/>
                <a:gd name="connsiteX319" fmla="*/ 126741 w 4853691"/>
                <a:gd name="connsiteY319" fmla="*/ 1722732 h 4860733"/>
                <a:gd name="connsiteX320" fmla="*/ 115005 w 4853691"/>
                <a:gd name="connsiteY320" fmla="*/ 1760285 h 4860733"/>
                <a:gd name="connsiteX321" fmla="*/ 112658 w 4853691"/>
                <a:gd name="connsiteY321" fmla="*/ 1767326 h 4860733"/>
                <a:gd name="connsiteX322" fmla="*/ 100923 w 4853691"/>
                <a:gd name="connsiteY322" fmla="*/ 1807226 h 4860733"/>
                <a:gd name="connsiteX323" fmla="*/ 98576 w 4853691"/>
                <a:gd name="connsiteY323" fmla="*/ 1814267 h 4860733"/>
                <a:gd name="connsiteX324" fmla="*/ 89188 w 4853691"/>
                <a:gd name="connsiteY324" fmla="*/ 1856514 h 4860733"/>
                <a:gd name="connsiteX325" fmla="*/ 89188 w 4853691"/>
                <a:gd name="connsiteY325" fmla="*/ 1861208 h 4860733"/>
                <a:gd name="connsiteX326" fmla="*/ 79800 w 4853691"/>
                <a:gd name="connsiteY326" fmla="*/ 1905802 h 4860733"/>
                <a:gd name="connsiteX327" fmla="*/ 79800 w 4853691"/>
                <a:gd name="connsiteY327" fmla="*/ 1910496 h 4860733"/>
                <a:gd name="connsiteX328" fmla="*/ 70411 w 4853691"/>
                <a:gd name="connsiteY328" fmla="*/ 1957437 h 4860733"/>
                <a:gd name="connsiteX329" fmla="*/ 70411 w 4853691"/>
                <a:gd name="connsiteY329" fmla="*/ 1959784 h 4860733"/>
                <a:gd name="connsiteX330" fmla="*/ 63370 w 4853691"/>
                <a:gd name="connsiteY330" fmla="*/ 1990295 h 4860733"/>
                <a:gd name="connsiteX331" fmla="*/ 61023 w 4853691"/>
                <a:gd name="connsiteY331" fmla="*/ 1990295 h 4860733"/>
                <a:gd name="connsiteX332" fmla="*/ 39900 w 4853691"/>
                <a:gd name="connsiteY332" fmla="*/ 2011419 h 4860733"/>
                <a:gd name="connsiteX333" fmla="*/ 51635 w 4853691"/>
                <a:gd name="connsiteY333" fmla="*/ 2030195 h 4860733"/>
                <a:gd name="connsiteX334" fmla="*/ 44594 w 4853691"/>
                <a:gd name="connsiteY334" fmla="*/ 2044277 h 4860733"/>
                <a:gd name="connsiteX335" fmla="*/ 37553 w 4853691"/>
                <a:gd name="connsiteY335" fmla="*/ 2058360 h 4860733"/>
                <a:gd name="connsiteX336" fmla="*/ 39900 w 4853691"/>
                <a:gd name="connsiteY336" fmla="*/ 2065401 h 4860733"/>
                <a:gd name="connsiteX337" fmla="*/ 25818 w 4853691"/>
                <a:gd name="connsiteY337" fmla="*/ 2257859 h 4860733"/>
                <a:gd name="connsiteX338" fmla="*/ 25818 w 4853691"/>
                <a:gd name="connsiteY338" fmla="*/ 2281329 h 4860733"/>
                <a:gd name="connsiteX339" fmla="*/ 7041 w 4853691"/>
                <a:gd name="connsiteY339" fmla="*/ 2300106 h 4860733"/>
                <a:gd name="connsiteX340" fmla="*/ 23470 w 4853691"/>
                <a:gd name="connsiteY340" fmla="*/ 2318882 h 4860733"/>
                <a:gd name="connsiteX341" fmla="*/ 23470 w 4853691"/>
                <a:gd name="connsiteY341" fmla="*/ 2323576 h 4860733"/>
                <a:gd name="connsiteX342" fmla="*/ 2347 w 4853691"/>
                <a:gd name="connsiteY342" fmla="*/ 2344700 h 4860733"/>
                <a:gd name="connsiteX343" fmla="*/ 21123 w 4853691"/>
                <a:gd name="connsiteY343" fmla="*/ 2363476 h 4860733"/>
                <a:gd name="connsiteX344" fmla="*/ 18776 w 4853691"/>
                <a:gd name="connsiteY344" fmla="*/ 2433887 h 4860733"/>
                <a:gd name="connsiteX345" fmla="*/ 4694 w 4853691"/>
                <a:gd name="connsiteY345" fmla="*/ 2452664 h 4860733"/>
                <a:gd name="connsiteX346" fmla="*/ 7041 w 4853691"/>
                <a:gd name="connsiteY346" fmla="*/ 2459705 h 4860733"/>
                <a:gd name="connsiteX347" fmla="*/ 0 w 4853691"/>
                <a:gd name="connsiteY347" fmla="*/ 2473787 h 4860733"/>
                <a:gd name="connsiteX348" fmla="*/ 0 w 4853691"/>
                <a:gd name="connsiteY348" fmla="*/ 2478481 h 4860733"/>
                <a:gd name="connsiteX349" fmla="*/ 0 w 4853691"/>
                <a:gd name="connsiteY349" fmla="*/ 2480828 h 4860733"/>
                <a:gd name="connsiteX350" fmla="*/ 0 w 4853691"/>
                <a:gd name="connsiteY350" fmla="*/ 2480828 h 4860733"/>
                <a:gd name="connsiteX351" fmla="*/ 0 w 4853691"/>
                <a:gd name="connsiteY351" fmla="*/ 2483175 h 4860733"/>
                <a:gd name="connsiteX352" fmla="*/ 21123 w 4853691"/>
                <a:gd name="connsiteY352" fmla="*/ 2504299 h 4860733"/>
                <a:gd name="connsiteX353" fmla="*/ 23470 w 4853691"/>
                <a:gd name="connsiteY353" fmla="*/ 2504299 h 4860733"/>
                <a:gd name="connsiteX354" fmla="*/ 23470 w 4853691"/>
                <a:gd name="connsiteY354" fmla="*/ 2508993 h 4860733"/>
                <a:gd name="connsiteX355" fmla="*/ 4694 w 4853691"/>
                <a:gd name="connsiteY355" fmla="*/ 2527769 h 4860733"/>
                <a:gd name="connsiteX356" fmla="*/ 16429 w 4853691"/>
                <a:gd name="connsiteY356" fmla="*/ 2546545 h 4860733"/>
                <a:gd name="connsiteX357" fmla="*/ 4694 w 4853691"/>
                <a:gd name="connsiteY357" fmla="*/ 2565322 h 4860733"/>
                <a:gd name="connsiteX358" fmla="*/ 7041 w 4853691"/>
                <a:gd name="connsiteY358" fmla="*/ 2574710 h 4860733"/>
                <a:gd name="connsiteX359" fmla="*/ 7041 w 4853691"/>
                <a:gd name="connsiteY359" fmla="*/ 2577057 h 4860733"/>
                <a:gd name="connsiteX360" fmla="*/ 16429 w 4853691"/>
                <a:gd name="connsiteY360" fmla="*/ 2593486 h 4860733"/>
                <a:gd name="connsiteX361" fmla="*/ 16429 w 4853691"/>
                <a:gd name="connsiteY361" fmla="*/ 2595833 h 4860733"/>
                <a:gd name="connsiteX362" fmla="*/ 21123 w 4853691"/>
                <a:gd name="connsiteY362" fmla="*/ 2609916 h 4860733"/>
                <a:gd name="connsiteX363" fmla="*/ 7041 w 4853691"/>
                <a:gd name="connsiteY363" fmla="*/ 2628692 h 4860733"/>
                <a:gd name="connsiteX364" fmla="*/ 23470 w 4853691"/>
                <a:gd name="connsiteY364" fmla="*/ 2647468 h 4860733"/>
                <a:gd name="connsiteX365" fmla="*/ 9388 w 4853691"/>
                <a:gd name="connsiteY365" fmla="*/ 2666245 h 4860733"/>
                <a:gd name="connsiteX366" fmla="*/ 11735 w 4853691"/>
                <a:gd name="connsiteY366" fmla="*/ 2673286 h 4860733"/>
                <a:gd name="connsiteX367" fmla="*/ 16429 w 4853691"/>
                <a:gd name="connsiteY367" fmla="*/ 2682674 h 4860733"/>
                <a:gd name="connsiteX368" fmla="*/ 28165 w 4853691"/>
                <a:gd name="connsiteY368" fmla="*/ 2694409 h 4860733"/>
                <a:gd name="connsiteX369" fmla="*/ 28165 w 4853691"/>
                <a:gd name="connsiteY369" fmla="*/ 2694409 h 4860733"/>
                <a:gd name="connsiteX370" fmla="*/ 18776 w 4853691"/>
                <a:gd name="connsiteY370" fmla="*/ 2710839 h 4860733"/>
                <a:gd name="connsiteX371" fmla="*/ 32859 w 4853691"/>
                <a:gd name="connsiteY371" fmla="*/ 2729615 h 4860733"/>
                <a:gd name="connsiteX372" fmla="*/ 39900 w 4853691"/>
                <a:gd name="connsiteY372" fmla="*/ 2778903 h 4860733"/>
                <a:gd name="connsiteX373" fmla="*/ 39900 w 4853691"/>
                <a:gd name="connsiteY373" fmla="*/ 2783597 h 4860733"/>
                <a:gd name="connsiteX374" fmla="*/ 44594 w 4853691"/>
                <a:gd name="connsiteY374" fmla="*/ 2802374 h 4860733"/>
                <a:gd name="connsiteX375" fmla="*/ 44594 w 4853691"/>
                <a:gd name="connsiteY375" fmla="*/ 2804721 h 4860733"/>
                <a:gd name="connsiteX376" fmla="*/ 46941 w 4853691"/>
                <a:gd name="connsiteY376" fmla="*/ 2816456 h 4860733"/>
                <a:gd name="connsiteX377" fmla="*/ 58676 w 4853691"/>
                <a:gd name="connsiteY377" fmla="*/ 2884520 h 4860733"/>
                <a:gd name="connsiteX378" fmla="*/ 61023 w 4853691"/>
                <a:gd name="connsiteY378" fmla="*/ 2900949 h 4860733"/>
                <a:gd name="connsiteX379" fmla="*/ 65717 w 4853691"/>
                <a:gd name="connsiteY379" fmla="*/ 2929114 h 4860733"/>
                <a:gd name="connsiteX380" fmla="*/ 72758 w 4853691"/>
                <a:gd name="connsiteY380" fmla="*/ 2961973 h 4860733"/>
                <a:gd name="connsiteX381" fmla="*/ 75105 w 4853691"/>
                <a:gd name="connsiteY381" fmla="*/ 2976055 h 4860733"/>
                <a:gd name="connsiteX382" fmla="*/ 79800 w 4853691"/>
                <a:gd name="connsiteY382" fmla="*/ 2992484 h 4860733"/>
                <a:gd name="connsiteX383" fmla="*/ 75105 w 4853691"/>
                <a:gd name="connsiteY383" fmla="*/ 3004220 h 4860733"/>
                <a:gd name="connsiteX384" fmla="*/ 86841 w 4853691"/>
                <a:gd name="connsiteY384" fmla="*/ 3022996 h 4860733"/>
                <a:gd name="connsiteX385" fmla="*/ 91535 w 4853691"/>
                <a:gd name="connsiteY385" fmla="*/ 3041772 h 4860733"/>
                <a:gd name="connsiteX386" fmla="*/ 98576 w 4853691"/>
                <a:gd name="connsiteY386" fmla="*/ 3062896 h 4860733"/>
                <a:gd name="connsiteX387" fmla="*/ 117352 w 4853691"/>
                <a:gd name="connsiteY387" fmla="*/ 3128613 h 4860733"/>
                <a:gd name="connsiteX388" fmla="*/ 122046 w 4853691"/>
                <a:gd name="connsiteY388" fmla="*/ 3147389 h 4860733"/>
                <a:gd name="connsiteX389" fmla="*/ 140823 w 4853691"/>
                <a:gd name="connsiteY389" fmla="*/ 3201371 h 4860733"/>
                <a:gd name="connsiteX390" fmla="*/ 147864 w 4853691"/>
                <a:gd name="connsiteY390" fmla="*/ 3224842 h 4860733"/>
                <a:gd name="connsiteX391" fmla="*/ 171334 w 4853691"/>
                <a:gd name="connsiteY391" fmla="*/ 3288212 h 4860733"/>
                <a:gd name="connsiteX392" fmla="*/ 180723 w 4853691"/>
                <a:gd name="connsiteY392" fmla="*/ 3311683 h 4860733"/>
                <a:gd name="connsiteX393" fmla="*/ 190111 w 4853691"/>
                <a:gd name="connsiteY393" fmla="*/ 3332806 h 4860733"/>
                <a:gd name="connsiteX394" fmla="*/ 192458 w 4853691"/>
                <a:gd name="connsiteY394" fmla="*/ 3339847 h 4860733"/>
                <a:gd name="connsiteX395" fmla="*/ 199499 w 4853691"/>
                <a:gd name="connsiteY395" fmla="*/ 3358623 h 4860733"/>
                <a:gd name="connsiteX396" fmla="*/ 211234 w 4853691"/>
                <a:gd name="connsiteY396" fmla="*/ 3391482 h 4860733"/>
                <a:gd name="connsiteX397" fmla="*/ 218275 w 4853691"/>
                <a:gd name="connsiteY397" fmla="*/ 3407912 h 4860733"/>
                <a:gd name="connsiteX398" fmla="*/ 232358 w 4853691"/>
                <a:gd name="connsiteY398" fmla="*/ 3440770 h 4860733"/>
                <a:gd name="connsiteX399" fmla="*/ 234705 w 4853691"/>
                <a:gd name="connsiteY399" fmla="*/ 3445464 h 4860733"/>
                <a:gd name="connsiteX400" fmla="*/ 237052 w 4853691"/>
                <a:gd name="connsiteY400" fmla="*/ 3452505 h 4860733"/>
                <a:gd name="connsiteX401" fmla="*/ 255828 w 4853691"/>
                <a:gd name="connsiteY401" fmla="*/ 3492405 h 4860733"/>
                <a:gd name="connsiteX402" fmla="*/ 260522 w 4853691"/>
                <a:gd name="connsiteY402" fmla="*/ 3501793 h 4860733"/>
                <a:gd name="connsiteX403" fmla="*/ 281646 w 4853691"/>
                <a:gd name="connsiteY403" fmla="*/ 3546387 h 4860733"/>
                <a:gd name="connsiteX404" fmla="*/ 283993 w 4853691"/>
                <a:gd name="connsiteY404" fmla="*/ 3551081 h 4860733"/>
                <a:gd name="connsiteX405" fmla="*/ 445939 w 4853691"/>
                <a:gd name="connsiteY405" fmla="*/ 3820992 h 4860733"/>
                <a:gd name="connsiteX406" fmla="*/ 445939 w 4853691"/>
                <a:gd name="connsiteY406" fmla="*/ 3823339 h 4860733"/>
                <a:gd name="connsiteX407" fmla="*/ 492880 w 4853691"/>
                <a:gd name="connsiteY407" fmla="*/ 3893750 h 4860733"/>
                <a:gd name="connsiteX408" fmla="*/ 495227 w 4853691"/>
                <a:gd name="connsiteY408" fmla="*/ 3896097 h 4860733"/>
                <a:gd name="connsiteX409" fmla="*/ 506962 w 4853691"/>
                <a:gd name="connsiteY409" fmla="*/ 3912527 h 4860733"/>
                <a:gd name="connsiteX410" fmla="*/ 511656 w 4853691"/>
                <a:gd name="connsiteY410" fmla="*/ 3917221 h 4860733"/>
                <a:gd name="connsiteX411" fmla="*/ 523391 w 4853691"/>
                <a:gd name="connsiteY411" fmla="*/ 3928956 h 4860733"/>
                <a:gd name="connsiteX412" fmla="*/ 530433 w 4853691"/>
                <a:gd name="connsiteY412" fmla="*/ 3935997 h 4860733"/>
                <a:gd name="connsiteX413" fmla="*/ 539821 w 4853691"/>
                <a:gd name="connsiteY413" fmla="*/ 3945385 h 4860733"/>
                <a:gd name="connsiteX414" fmla="*/ 549209 w 4853691"/>
                <a:gd name="connsiteY414" fmla="*/ 3954773 h 4860733"/>
                <a:gd name="connsiteX415" fmla="*/ 556250 w 4853691"/>
                <a:gd name="connsiteY415" fmla="*/ 3961814 h 4860733"/>
                <a:gd name="connsiteX416" fmla="*/ 558597 w 4853691"/>
                <a:gd name="connsiteY416" fmla="*/ 3964162 h 4860733"/>
                <a:gd name="connsiteX417" fmla="*/ 553903 w 4853691"/>
                <a:gd name="connsiteY417" fmla="*/ 3975897 h 4860733"/>
                <a:gd name="connsiteX418" fmla="*/ 575026 w 4853691"/>
                <a:gd name="connsiteY418" fmla="*/ 3997020 h 4860733"/>
                <a:gd name="connsiteX419" fmla="*/ 586762 w 4853691"/>
                <a:gd name="connsiteY419" fmla="*/ 3992326 h 4860733"/>
                <a:gd name="connsiteX420" fmla="*/ 607885 w 4853691"/>
                <a:gd name="connsiteY420" fmla="*/ 4020490 h 4860733"/>
                <a:gd name="connsiteX421" fmla="*/ 617273 w 4853691"/>
                <a:gd name="connsiteY421" fmla="*/ 4032226 h 4860733"/>
                <a:gd name="connsiteX422" fmla="*/ 645438 w 4853691"/>
                <a:gd name="connsiteY422" fmla="*/ 4067431 h 4860733"/>
                <a:gd name="connsiteX423" fmla="*/ 652479 w 4853691"/>
                <a:gd name="connsiteY423" fmla="*/ 4074473 h 4860733"/>
                <a:gd name="connsiteX424" fmla="*/ 722890 w 4853691"/>
                <a:gd name="connsiteY424" fmla="*/ 4154272 h 4860733"/>
                <a:gd name="connsiteX425" fmla="*/ 727584 w 4853691"/>
                <a:gd name="connsiteY425" fmla="*/ 4158966 h 4860733"/>
                <a:gd name="connsiteX426" fmla="*/ 760443 w 4853691"/>
                <a:gd name="connsiteY426" fmla="*/ 4191825 h 4860733"/>
                <a:gd name="connsiteX427" fmla="*/ 762790 w 4853691"/>
                <a:gd name="connsiteY427" fmla="*/ 4194172 h 4860733"/>
                <a:gd name="connsiteX428" fmla="*/ 800343 w 4853691"/>
                <a:gd name="connsiteY428" fmla="*/ 4229378 h 4860733"/>
                <a:gd name="connsiteX429" fmla="*/ 802690 w 4853691"/>
                <a:gd name="connsiteY429" fmla="*/ 4231725 h 4860733"/>
                <a:gd name="connsiteX430" fmla="*/ 835549 w 4853691"/>
                <a:gd name="connsiteY430" fmla="*/ 4259889 h 4860733"/>
                <a:gd name="connsiteX431" fmla="*/ 842590 w 4853691"/>
                <a:gd name="connsiteY431" fmla="*/ 4266930 h 4860733"/>
                <a:gd name="connsiteX432" fmla="*/ 875448 w 4853691"/>
                <a:gd name="connsiteY432" fmla="*/ 4290401 h 4860733"/>
                <a:gd name="connsiteX433" fmla="*/ 880142 w 4853691"/>
                <a:gd name="connsiteY433" fmla="*/ 4292748 h 4860733"/>
                <a:gd name="connsiteX434" fmla="*/ 901266 w 4853691"/>
                <a:gd name="connsiteY434" fmla="*/ 4311525 h 4860733"/>
                <a:gd name="connsiteX435" fmla="*/ 917695 w 4853691"/>
                <a:gd name="connsiteY435" fmla="*/ 4325607 h 4860733"/>
                <a:gd name="connsiteX436" fmla="*/ 931777 w 4853691"/>
                <a:gd name="connsiteY436" fmla="*/ 4337342 h 4860733"/>
                <a:gd name="connsiteX437" fmla="*/ 931777 w 4853691"/>
                <a:gd name="connsiteY437" fmla="*/ 4337342 h 4860733"/>
                <a:gd name="connsiteX438" fmla="*/ 948207 w 4853691"/>
                <a:gd name="connsiteY438" fmla="*/ 4351424 h 4860733"/>
                <a:gd name="connsiteX439" fmla="*/ 943513 w 4853691"/>
                <a:gd name="connsiteY439" fmla="*/ 4363160 h 4860733"/>
                <a:gd name="connsiteX440" fmla="*/ 964636 w 4853691"/>
                <a:gd name="connsiteY440" fmla="*/ 4384283 h 4860733"/>
                <a:gd name="connsiteX441" fmla="*/ 978718 w 4853691"/>
                <a:gd name="connsiteY441" fmla="*/ 4377242 h 4860733"/>
                <a:gd name="connsiteX442" fmla="*/ 983412 w 4853691"/>
                <a:gd name="connsiteY442" fmla="*/ 4379589 h 4860733"/>
                <a:gd name="connsiteX443" fmla="*/ 992801 w 4853691"/>
                <a:gd name="connsiteY443" fmla="*/ 4386630 h 4860733"/>
                <a:gd name="connsiteX444" fmla="*/ 999842 w 4853691"/>
                <a:gd name="connsiteY444" fmla="*/ 4393671 h 4860733"/>
                <a:gd name="connsiteX445" fmla="*/ 1013924 w 4853691"/>
                <a:gd name="connsiteY445" fmla="*/ 4405406 h 4860733"/>
                <a:gd name="connsiteX446" fmla="*/ 1009230 w 4853691"/>
                <a:gd name="connsiteY446" fmla="*/ 4417142 h 4860733"/>
                <a:gd name="connsiteX447" fmla="*/ 1030353 w 4853691"/>
                <a:gd name="connsiteY447" fmla="*/ 4438265 h 4860733"/>
                <a:gd name="connsiteX448" fmla="*/ 1046783 w 4853691"/>
                <a:gd name="connsiteY448" fmla="*/ 4431224 h 4860733"/>
                <a:gd name="connsiteX449" fmla="*/ 1063212 w 4853691"/>
                <a:gd name="connsiteY449" fmla="*/ 4442959 h 4860733"/>
                <a:gd name="connsiteX450" fmla="*/ 1063212 w 4853691"/>
                <a:gd name="connsiteY450" fmla="*/ 4442959 h 4860733"/>
                <a:gd name="connsiteX451" fmla="*/ 1067906 w 4853691"/>
                <a:gd name="connsiteY451" fmla="*/ 4445306 h 4860733"/>
                <a:gd name="connsiteX452" fmla="*/ 1145359 w 4853691"/>
                <a:gd name="connsiteY452" fmla="*/ 4494594 h 4860733"/>
                <a:gd name="connsiteX453" fmla="*/ 1157094 w 4853691"/>
                <a:gd name="connsiteY453" fmla="*/ 4501635 h 4860733"/>
                <a:gd name="connsiteX454" fmla="*/ 1234546 w 4853691"/>
                <a:gd name="connsiteY454" fmla="*/ 4548576 h 4860733"/>
                <a:gd name="connsiteX455" fmla="*/ 1248629 w 4853691"/>
                <a:gd name="connsiteY455" fmla="*/ 4555617 h 4860733"/>
                <a:gd name="connsiteX456" fmla="*/ 1328428 w 4853691"/>
                <a:gd name="connsiteY456" fmla="*/ 4597864 h 4860733"/>
                <a:gd name="connsiteX457" fmla="*/ 1342511 w 4853691"/>
                <a:gd name="connsiteY457" fmla="*/ 4604905 h 4860733"/>
                <a:gd name="connsiteX458" fmla="*/ 1412922 w 4853691"/>
                <a:gd name="connsiteY458" fmla="*/ 4637764 h 4860733"/>
                <a:gd name="connsiteX459" fmla="*/ 1424657 w 4853691"/>
                <a:gd name="connsiteY459" fmla="*/ 4642458 h 4860733"/>
                <a:gd name="connsiteX460" fmla="*/ 1429351 w 4853691"/>
                <a:gd name="connsiteY460" fmla="*/ 4644805 h 4860733"/>
                <a:gd name="connsiteX461" fmla="*/ 1448128 w 4853691"/>
                <a:gd name="connsiteY461" fmla="*/ 4651846 h 4860733"/>
                <a:gd name="connsiteX462" fmla="*/ 1469251 w 4853691"/>
                <a:gd name="connsiteY462" fmla="*/ 4661234 h 4860733"/>
                <a:gd name="connsiteX463" fmla="*/ 1497416 w 4853691"/>
                <a:gd name="connsiteY463" fmla="*/ 4672970 h 4860733"/>
                <a:gd name="connsiteX464" fmla="*/ 1518539 w 4853691"/>
                <a:gd name="connsiteY464" fmla="*/ 4682358 h 4860733"/>
                <a:gd name="connsiteX465" fmla="*/ 1546704 w 4853691"/>
                <a:gd name="connsiteY465" fmla="*/ 4694093 h 4860733"/>
                <a:gd name="connsiteX466" fmla="*/ 1567827 w 4853691"/>
                <a:gd name="connsiteY466" fmla="*/ 4703481 h 4860733"/>
                <a:gd name="connsiteX467" fmla="*/ 1595992 w 4853691"/>
                <a:gd name="connsiteY467" fmla="*/ 4712869 h 4860733"/>
                <a:gd name="connsiteX468" fmla="*/ 1619462 w 4853691"/>
                <a:gd name="connsiteY468" fmla="*/ 4719911 h 4860733"/>
                <a:gd name="connsiteX469" fmla="*/ 1647627 w 4853691"/>
                <a:gd name="connsiteY469" fmla="*/ 4729299 h 4860733"/>
                <a:gd name="connsiteX470" fmla="*/ 1668750 w 4853691"/>
                <a:gd name="connsiteY470" fmla="*/ 4736340 h 4860733"/>
                <a:gd name="connsiteX471" fmla="*/ 1699262 w 4853691"/>
                <a:gd name="connsiteY471" fmla="*/ 4745728 h 4860733"/>
                <a:gd name="connsiteX472" fmla="*/ 1718038 w 4853691"/>
                <a:gd name="connsiteY472" fmla="*/ 4752769 h 4860733"/>
                <a:gd name="connsiteX473" fmla="*/ 1757938 w 4853691"/>
                <a:gd name="connsiteY473" fmla="*/ 4764504 h 4860733"/>
                <a:gd name="connsiteX474" fmla="*/ 1769673 w 4853691"/>
                <a:gd name="connsiteY474" fmla="*/ 4766851 h 4860733"/>
                <a:gd name="connsiteX475" fmla="*/ 1802532 w 4853691"/>
                <a:gd name="connsiteY475" fmla="*/ 4776239 h 4860733"/>
                <a:gd name="connsiteX476" fmla="*/ 1802532 w 4853691"/>
                <a:gd name="connsiteY476" fmla="*/ 4780934 h 4860733"/>
                <a:gd name="connsiteX477" fmla="*/ 1823655 w 4853691"/>
                <a:gd name="connsiteY477" fmla="*/ 4802057 h 4860733"/>
                <a:gd name="connsiteX478" fmla="*/ 1842431 w 4853691"/>
                <a:gd name="connsiteY478" fmla="*/ 4790322 h 4860733"/>
                <a:gd name="connsiteX479" fmla="*/ 1851820 w 4853691"/>
                <a:gd name="connsiteY479" fmla="*/ 4792669 h 4860733"/>
                <a:gd name="connsiteX480" fmla="*/ 1856514 w 4853691"/>
                <a:gd name="connsiteY480" fmla="*/ 4792669 h 4860733"/>
                <a:gd name="connsiteX481" fmla="*/ 1865902 w 4853691"/>
                <a:gd name="connsiteY481" fmla="*/ 4795016 h 4860733"/>
                <a:gd name="connsiteX482" fmla="*/ 1872943 w 4853691"/>
                <a:gd name="connsiteY482" fmla="*/ 4795016 h 4860733"/>
                <a:gd name="connsiteX483" fmla="*/ 1877637 w 4853691"/>
                <a:gd name="connsiteY483" fmla="*/ 4795016 h 4860733"/>
                <a:gd name="connsiteX484" fmla="*/ 1889372 w 4853691"/>
                <a:gd name="connsiteY484" fmla="*/ 4797363 h 4860733"/>
                <a:gd name="connsiteX485" fmla="*/ 1889372 w 4853691"/>
                <a:gd name="connsiteY485" fmla="*/ 4797363 h 4860733"/>
                <a:gd name="connsiteX486" fmla="*/ 1908149 w 4853691"/>
                <a:gd name="connsiteY486" fmla="*/ 4811445 h 4860733"/>
                <a:gd name="connsiteX487" fmla="*/ 1922231 w 4853691"/>
                <a:gd name="connsiteY487" fmla="*/ 4804404 h 4860733"/>
                <a:gd name="connsiteX488" fmla="*/ 1959784 w 4853691"/>
                <a:gd name="connsiteY488" fmla="*/ 4811445 h 4860733"/>
                <a:gd name="connsiteX489" fmla="*/ 1992642 w 4853691"/>
                <a:gd name="connsiteY489" fmla="*/ 4818486 h 4860733"/>
                <a:gd name="connsiteX490" fmla="*/ 2032542 w 4853691"/>
                <a:gd name="connsiteY490" fmla="*/ 4825528 h 4860733"/>
                <a:gd name="connsiteX491" fmla="*/ 2067748 w 4853691"/>
                <a:gd name="connsiteY491" fmla="*/ 4830222 h 4860733"/>
                <a:gd name="connsiteX492" fmla="*/ 2107648 w 4853691"/>
                <a:gd name="connsiteY492" fmla="*/ 4834916 h 4860733"/>
                <a:gd name="connsiteX493" fmla="*/ 2142854 w 4853691"/>
                <a:gd name="connsiteY493" fmla="*/ 4839610 h 4860733"/>
                <a:gd name="connsiteX494" fmla="*/ 2182753 w 4853691"/>
                <a:gd name="connsiteY494" fmla="*/ 4844304 h 4860733"/>
                <a:gd name="connsiteX495" fmla="*/ 2215612 w 4853691"/>
                <a:gd name="connsiteY495" fmla="*/ 4846651 h 4860733"/>
                <a:gd name="connsiteX496" fmla="*/ 2257859 w 4853691"/>
                <a:gd name="connsiteY496" fmla="*/ 4848998 h 4860733"/>
                <a:gd name="connsiteX497" fmla="*/ 2290717 w 4853691"/>
                <a:gd name="connsiteY497" fmla="*/ 4851345 h 4860733"/>
                <a:gd name="connsiteX498" fmla="*/ 2337658 w 4853691"/>
                <a:gd name="connsiteY498" fmla="*/ 4853692 h 4860733"/>
                <a:gd name="connsiteX499" fmla="*/ 2363476 w 4853691"/>
                <a:gd name="connsiteY499" fmla="*/ 4856039 h 4860733"/>
                <a:gd name="connsiteX500" fmla="*/ 2438581 w 4853691"/>
                <a:gd name="connsiteY500" fmla="*/ 4856039 h 4860733"/>
                <a:gd name="connsiteX501" fmla="*/ 2501952 w 4853691"/>
                <a:gd name="connsiteY501" fmla="*/ 4856039 h 4860733"/>
                <a:gd name="connsiteX502" fmla="*/ 2523075 w 4853691"/>
                <a:gd name="connsiteY502" fmla="*/ 4856039 h 4860733"/>
                <a:gd name="connsiteX503" fmla="*/ 2565322 w 4853691"/>
                <a:gd name="connsiteY503" fmla="*/ 4853692 h 4860733"/>
                <a:gd name="connsiteX504" fmla="*/ 2586445 w 4853691"/>
                <a:gd name="connsiteY504" fmla="*/ 4851345 h 4860733"/>
                <a:gd name="connsiteX505" fmla="*/ 2628692 w 4853691"/>
                <a:gd name="connsiteY505" fmla="*/ 4848998 h 4860733"/>
                <a:gd name="connsiteX506" fmla="*/ 2649816 w 4853691"/>
                <a:gd name="connsiteY506" fmla="*/ 4846651 h 4860733"/>
                <a:gd name="connsiteX507" fmla="*/ 2670939 w 4853691"/>
                <a:gd name="connsiteY507" fmla="*/ 4844304 h 4860733"/>
                <a:gd name="connsiteX508" fmla="*/ 2689715 w 4853691"/>
                <a:gd name="connsiteY508" fmla="*/ 4860733 h 4860733"/>
                <a:gd name="connsiteX509" fmla="*/ 2710839 w 4853691"/>
                <a:gd name="connsiteY509" fmla="*/ 4839610 h 4860733"/>
                <a:gd name="connsiteX510" fmla="*/ 2710839 w 4853691"/>
                <a:gd name="connsiteY510" fmla="*/ 4837263 h 4860733"/>
                <a:gd name="connsiteX511" fmla="*/ 2736656 w 4853691"/>
                <a:gd name="connsiteY511" fmla="*/ 4834916 h 4860733"/>
                <a:gd name="connsiteX512" fmla="*/ 2764821 w 4853691"/>
                <a:gd name="connsiteY512" fmla="*/ 4830222 h 4860733"/>
                <a:gd name="connsiteX513" fmla="*/ 2771862 w 4853691"/>
                <a:gd name="connsiteY513" fmla="*/ 4830222 h 4860733"/>
                <a:gd name="connsiteX514" fmla="*/ 2774209 w 4853691"/>
                <a:gd name="connsiteY514" fmla="*/ 4830222 h 4860733"/>
                <a:gd name="connsiteX515" fmla="*/ 2783597 w 4853691"/>
                <a:gd name="connsiteY515" fmla="*/ 4827875 h 4860733"/>
                <a:gd name="connsiteX516" fmla="*/ 2804721 w 4853691"/>
                <a:gd name="connsiteY516" fmla="*/ 4825528 h 4860733"/>
                <a:gd name="connsiteX517" fmla="*/ 2832885 w 4853691"/>
                <a:gd name="connsiteY517" fmla="*/ 4820834 h 4860733"/>
                <a:gd name="connsiteX518" fmla="*/ 2872785 w 4853691"/>
                <a:gd name="connsiteY518" fmla="*/ 4813792 h 4860733"/>
                <a:gd name="connsiteX519" fmla="*/ 2900949 w 4853691"/>
                <a:gd name="connsiteY519" fmla="*/ 4809098 h 4860733"/>
                <a:gd name="connsiteX520" fmla="*/ 2940849 w 4853691"/>
                <a:gd name="connsiteY520" fmla="*/ 4799710 h 4860733"/>
                <a:gd name="connsiteX521" fmla="*/ 2947890 w 4853691"/>
                <a:gd name="connsiteY521" fmla="*/ 4797363 h 4860733"/>
                <a:gd name="connsiteX522" fmla="*/ 2966667 w 4853691"/>
                <a:gd name="connsiteY522" fmla="*/ 4813792 h 4860733"/>
                <a:gd name="connsiteX523" fmla="*/ 2987790 w 4853691"/>
                <a:gd name="connsiteY523" fmla="*/ 4792669 h 4860733"/>
                <a:gd name="connsiteX524" fmla="*/ 2987790 w 4853691"/>
                <a:gd name="connsiteY524" fmla="*/ 4787975 h 4860733"/>
                <a:gd name="connsiteX525" fmla="*/ 3032384 w 4853691"/>
                <a:gd name="connsiteY525" fmla="*/ 4776239 h 4860733"/>
                <a:gd name="connsiteX526" fmla="*/ 3051160 w 4853691"/>
                <a:gd name="connsiteY526" fmla="*/ 4771545 h 4860733"/>
                <a:gd name="connsiteX527" fmla="*/ 3095754 w 4853691"/>
                <a:gd name="connsiteY527" fmla="*/ 4759810 h 4860733"/>
                <a:gd name="connsiteX528" fmla="*/ 3119225 w 4853691"/>
                <a:gd name="connsiteY528" fmla="*/ 4752769 h 4860733"/>
                <a:gd name="connsiteX529" fmla="*/ 3159125 w 4853691"/>
                <a:gd name="connsiteY529" fmla="*/ 4741034 h 4860733"/>
                <a:gd name="connsiteX530" fmla="*/ 3182595 w 4853691"/>
                <a:gd name="connsiteY530" fmla="*/ 4733993 h 4860733"/>
                <a:gd name="connsiteX531" fmla="*/ 3222495 w 4853691"/>
                <a:gd name="connsiteY531" fmla="*/ 4719911 h 4860733"/>
                <a:gd name="connsiteX532" fmla="*/ 3238924 w 4853691"/>
                <a:gd name="connsiteY532" fmla="*/ 4715216 h 4860733"/>
                <a:gd name="connsiteX533" fmla="*/ 3264742 w 4853691"/>
                <a:gd name="connsiteY533" fmla="*/ 4705828 h 4860733"/>
                <a:gd name="connsiteX534" fmla="*/ 3271783 w 4853691"/>
                <a:gd name="connsiteY534" fmla="*/ 4703481 h 4860733"/>
                <a:gd name="connsiteX535" fmla="*/ 3337500 w 4853691"/>
                <a:gd name="connsiteY535" fmla="*/ 4677664 h 4860733"/>
                <a:gd name="connsiteX536" fmla="*/ 3349235 w 4853691"/>
                <a:gd name="connsiteY536" fmla="*/ 4672970 h 4860733"/>
                <a:gd name="connsiteX537" fmla="*/ 3396176 w 4853691"/>
                <a:gd name="connsiteY537" fmla="*/ 4651846 h 4860733"/>
                <a:gd name="connsiteX538" fmla="*/ 3414953 w 4853691"/>
                <a:gd name="connsiteY538" fmla="*/ 4663582 h 4860733"/>
                <a:gd name="connsiteX539" fmla="*/ 3436076 w 4853691"/>
                <a:gd name="connsiteY539" fmla="*/ 4642458 h 4860733"/>
                <a:gd name="connsiteX540" fmla="*/ 3433729 w 4853691"/>
                <a:gd name="connsiteY540" fmla="*/ 4635417 h 4860733"/>
                <a:gd name="connsiteX541" fmla="*/ 3450158 w 4853691"/>
                <a:gd name="connsiteY541" fmla="*/ 4628376 h 4860733"/>
                <a:gd name="connsiteX542" fmla="*/ 3459546 w 4853691"/>
                <a:gd name="connsiteY542" fmla="*/ 4623681 h 4860733"/>
                <a:gd name="connsiteX543" fmla="*/ 3492405 w 4853691"/>
                <a:gd name="connsiteY543" fmla="*/ 4607252 h 4860733"/>
                <a:gd name="connsiteX544" fmla="*/ 3501793 w 4853691"/>
                <a:gd name="connsiteY544" fmla="*/ 4602558 h 4860733"/>
                <a:gd name="connsiteX545" fmla="*/ 3515876 w 4853691"/>
                <a:gd name="connsiteY545" fmla="*/ 4595517 h 4860733"/>
                <a:gd name="connsiteX546" fmla="*/ 3518223 w 4853691"/>
                <a:gd name="connsiteY546" fmla="*/ 4595517 h 4860733"/>
                <a:gd name="connsiteX547" fmla="*/ 3579246 w 4853691"/>
                <a:gd name="connsiteY547" fmla="*/ 4565005 h 4860733"/>
                <a:gd name="connsiteX548" fmla="*/ 3598022 w 4853691"/>
                <a:gd name="connsiteY548" fmla="*/ 4555617 h 4860733"/>
                <a:gd name="connsiteX549" fmla="*/ 3642616 w 4853691"/>
                <a:gd name="connsiteY549" fmla="*/ 4529800 h 4860733"/>
                <a:gd name="connsiteX550" fmla="*/ 3661392 w 4853691"/>
                <a:gd name="connsiteY550" fmla="*/ 4518064 h 4860733"/>
                <a:gd name="connsiteX551" fmla="*/ 3720069 w 4853691"/>
                <a:gd name="connsiteY551" fmla="*/ 4482859 h 4860733"/>
                <a:gd name="connsiteX552" fmla="*/ 3734151 w 4853691"/>
                <a:gd name="connsiteY552" fmla="*/ 4473471 h 4860733"/>
                <a:gd name="connsiteX553" fmla="*/ 3778745 w 4853691"/>
                <a:gd name="connsiteY553" fmla="*/ 4445306 h 4860733"/>
                <a:gd name="connsiteX554" fmla="*/ 3797521 w 4853691"/>
                <a:gd name="connsiteY554" fmla="*/ 4431224 h 4860733"/>
                <a:gd name="connsiteX555" fmla="*/ 3811603 w 4853691"/>
                <a:gd name="connsiteY555" fmla="*/ 4421836 h 4860733"/>
                <a:gd name="connsiteX556" fmla="*/ 3842115 w 4853691"/>
                <a:gd name="connsiteY556" fmla="*/ 4400712 h 4860733"/>
                <a:gd name="connsiteX557" fmla="*/ 3856197 w 4853691"/>
                <a:gd name="connsiteY557" fmla="*/ 4391324 h 4860733"/>
                <a:gd name="connsiteX558" fmla="*/ 3910180 w 4853691"/>
                <a:gd name="connsiteY558" fmla="*/ 4351424 h 4860733"/>
                <a:gd name="connsiteX559" fmla="*/ 3928956 w 4853691"/>
                <a:gd name="connsiteY559" fmla="*/ 4337342 h 4860733"/>
                <a:gd name="connsiteX560" fmla="*/ 3968856 w 4853691"/>
                <a:gd name="connsiteY560" fmla="*/ 4306830 h 4860733"/>
                <a:gd name="connsiteX561" fmla="*/ 3985285 w 4853691"/>
                <a:gd name="connsiteY561" fmla="*/ 4292748 h 4860733"/>
                <a:gd name="connsiteX562" fmla="*/ 4036920 w 4853691"/>
                <a:gd name="connsiteY562" fmla="*/ 4248154 h 4860733"/>
                <a:gd name="connsiteX563" fmla="*/ 4039267 w 4853691"/>
                <a:gd name="connsiteY563" fmla="*/ 4245807 h 4860733"/>
                <a:gd name="connsiteX564" fmla="*/ 4051002 w 4853691"/>
                <a:gd name="connsiteY564" fmla="*/ 4236419 h 4860733"/>
                <a:gd name="connsiteX565" fmla="*/ 4062738 w 4853691"/>
                <a:gd name="connsiteY565" fmla="*/ 4227031 h 4860733"/>
                <a:gd name="connsiteX566" fmla="*/ 4076820 w 4853691"/>
                <a:gd name="connsiteY566" fmla="*/ 4212948 h 4860733"/>
                <a:gd name="connsiteX567" fmla="*/ 4090902 w 4853691"/>
                <a:gd name="connsiteY567" fmla="*/ 4198866 h 4860733"/>
                <a:gd name="connsiteX568" fmla="*/ 4102637 w 4853691"/>
                <a:gd name="connsiteY568" fmla="*/ 4187131 h 4860733"/>
                <a:gd name="connsiteX569" fmla="*/ 4121414 w 4853691"/>
                <a:gd name="connsiteY569" fmla="*/ 4168354 h 4860733"/>
                <a:gd name="connsiteX570" fmla="*/ 4128455 w 4853691"/>
                <a:gd name="connsiteY570" fmla="*/ 4161313 h 4860733"/>
                <a:gd name="connsiteX571" fmla="*/ 4142537 w 4853691"/>
                <a:gd name="connsiteY571" fmla="*/ 4147231 h 4860733"/>
                <a:gd name="connsiteX572" fmla="*/ 4156619 w 4853691"/>
                <a:gd name="connsiteY572" fmla="*/ 4151925 h 4860733"/>
                <a:gd name="connsiteX573" fmla="*/ 4177743 w 4853691"/>
                <a:gd name="connsiteY573" fmla="*/ 4130802 h 4860733"/>
                <a:gd name="connsiteX574" fmla="*/ 4173049 w 4853691"/>
                <a:gd name="connsiteY574" fmla="*/ 4119066 h 4860733"/>
                <a:gd name="connsiteX575" fmla="*/ 4180090 w 4853691"/>
                <a:gd name="connsiteY575" fmla="*/ 4112026 h 4860733"/>
                <a:gd name="connsiteX576" fmla="*/ 4180090 w 4853691"/>
                <a:gd name="connsiteY576" fmla="*/ 4109678 h 4860733"/>
                <a:gd name="connsiteX577" fmla="*/ 4194172 w 4853691"/>
                <a:gd name="connsiteY577" fmla="*/ 4095596 h 4860733"/>
                <a:gd name="connsiteX578" fmla="*/ 4217643 w 4853691"/>
                <a:gd name="connsiteY578" fmla="*/ 4072125 h 4860733"/>
                <a:gd name="connsiteX579" fmla="*/ 4243460 w 4853691"/>
                <a:gd name="connsiteY579" fmla="*/ 4043961 h 4860733"/>
                <a:gd name="connsiteX580" fmla="*/ 4264583 w 4853691"/>
                <a:gd name="connsiteY580" fmla="*/ 4020490 h 4860733"/>
                <a:gd name="connsiteX581" fmla="*/ 4290401 w 4853691"/>
                <a:gd name="connsiteY581" fmla="*/ 3992326 h 4860733"/>
                <a:gd name="connsiteX582" fmla="*/ 4311524 w 4853691"/>
                <a:gd name="connsiteY582" fmla="*/ 3966508 h 4860733"/>
                <a:gd name="connsiteX583" fmla="*/ 4334995 w 4853691"/>
                <a:gd name="connsiteY583" fmla="*/ 3935997 h 4860733"/>
                <a:gd name="connsiteX584" fmla="*/ 4339689 w 4853691"/>
                <a:gd name="connsiteY584" fmla="*/ 3928956 h 4860733"/>
                <a:gd name="connsiteX585" fmla="*/ 4360812 w 4853691"/>
                <a:gd name="connsiteY585" fmla="*/ 3903138 h 4860733"/>
                <a:gd name="connsiteX586" fmla="*/ 4393671 w 4853691"/>
                <a:gd name="connsiteY586" fmla="*/ 3860891 h 4860733"/>
                <a:gd name="connsiteX587" fmla="*/ 4412447 w 4853691"/>
                <a:gd name="connsiteY587" fmla="*/ 3835074 h 4860733"/>
                <a:gd name="connsiteX588" fmla="*/ 4450000 w 4853691"/>
                <a:gd name="connsiteY588" fmla="*/ 3778745 h 4860733"/>
                <a:gd name="connsiteX589" fmla="*/ 4468776 w 4853691"/>
                <a:gd name="connsiteY589" fmla="*/ 3752927 h 4860733"/>
                <a:gd name="connsiteX590" fmla="*/ 4506329 w 4853691"/>
                <a:gd name="connsiteY590" fmla="*/ 3694251 h 4860733"/>
                <a:gd name="connsiteX591" fmla="*/ 4518065 w 4853691"/>
                <a:gd name="connsiteY591" fmla="*/ 3673128 h 4860733"/>
                <a:gd name="connsiteX592" fmla="*/ 4520412 w 4853691"/>
                <a:gd name="connsiteY592" fmla="*/ 3670781 h 4860733"/>
                <a:gd name="connsiteX593" fmla="*/ 4527453 w 4853691"/>
                <a:gd name="connsiteY593" fmla="*/ 3673128 h 4860733"/>
                <a:gd name="connsiteX594" fmla="*/ 4548576 w 4853691"/>
                <a:gd name="connsiteY594" fmla="*/ 3652004 h 4860733"/>
                <a:gd name="connsiteX595" fmla="*/ 4541535 w 4853691"/>
                <a:gd name="connsiteY595" fmla="*/ 3637922 h 4860733"/>
                <a:gd name="connsiteX596" fmla="*/ 4555617 w 4853691"/>
                <a:gd name="connsiteY596" fmla="*/ 3612105 h 4860733"/>
                <a:gd name="connsiteX597" fmla="*/ 4560311 w 4853691"/>
                <a:gd name="connsiteY597" fmla="*/ 3602716 h 4860733"/>
                <a:gd name="connsiteX598" fmla="*/ 4586129 w 4853691"/>
                <a:gd name="connsiteY598" fmla="*/ 3555775 h 4860733"/>
                <a:gd name="connsiteX599" fmla="*/ 4586129 w 4853691"/>
                <a:gd name="connsiteY599" fmla="*/ 3555775 h 4860733"/>
                <a:gd name="connsiteX600" fmla="*/ 4586129 w 4853691"/>
                <a:gd name="connsiteY600" fmla="*/ 3555775 h 4860733"/>
                <a:gd name="connsiteX601" fmla="*/ 4595517 w 4853691"/>
                <a:gd name="connsiteY601" fmla="*/ 3539346 h 4860733"/>
                <a:gd name="connsiteX602" fmla="*/ 4604905 w 4853691"/>
                <a:gd name="connsiteY602" fmla="*/ 3541693 h 4860733"/>
                <a:gd name="connsiteX603" fmla="*/ 4626029 w 4853691"/>
                <a:gd name="connsiteY603" fmla="*/ 3520570 h 4860733"/>
                <a:gd name="connsiteX604" fmla="*/ 4614294 w 4853691"/>
                <a:gd name="connsiteY604" fmla="*/ 3504140 h 4860733"/>
                <a:gd name="connsiteX605" fmla="*/ 4621334 w 4853691"/>
                <a:gd name="connsiteY605" fmla="*/ 3490058 h 4860733"/>
                <a:gd name="connsiteX606" fmla="*/ 4628376 w 4853691"/>
                <a:gd name="connsiteY606" fmla="*/ 3492405 h 4860733"/>
                <a:gd name="connsiteX607" fmla="*/ 4649499 w 4853691"/>
                <a:gd name="connsiteY607" fmla="*/ 3471282 h 4860733"/>
                <a:gd name="connsiteX608" fmla="*/ 4640111 w 4853691"/>
                <a:gd name="connsiteY608" fmla="*/ 3454853 h 4860733"/>
                <a:gd name="connsiteX609" fmla="*/ 4647152 w 4853691"/>
                <a:gd name="connsiteY609" fmla="*/ 3440770 h 4860733"/>
                <a:gd name="connsiteX610" fmla="*/ 4658887 w 4853691"/>
                <a:gd name="connsiteY610" fmla="*/ 3414952 h 4860733"/>
                <a:gd name="connsiteX611" fmla="*/ 4661234 w 4853691"/>
                <a:gd name="connsiteY611" fmla="*/ 3407912 h 4860733"/>
                <a:gd name="connsiteX612" fmla="*/ 4677664 w 4853691"/>
                <a:gd name="connsiteY612" fmla="*/ 3368012 h 4860733"/>
                <a:gd name="connsiteX613" fmla="*/ 4684705 w 4853691"/>
                <a:gd name="connsiteY613" fmla="*/ 3351582 h 4860733"/>
                <a:gd name="connsiteX614" fmla="*/ 4687052 w 4853691"/>
                <a:gd name="connsiteY614" fmla="*/ 3344541 h 4860733"/>
                <a:gd name="connsiteX615" fmla="*/ 4687052 w 4853691"/>
                <a:gd name="connsiteY615" fmla="*/ 3344541 h 4860733"/>
                <a:gd name="connsiteX616" fmla="*/ 4687052 w 4853691"/>
                <a:gd name="connsiteY616" fmla="*/ 3342194 h 4860733"/>
                <a:gd name="connsiteX617" fmla="*/ 4687052 w 4853691"/>
                <a:gd name="connsiteY617" fmla="*/ 3342194 h 4860733"/>
                <a:gd name="connsiteX618" fmla="*/ 4708175 w 4853691"/>
                <a:gd name="connsiteY618" fmla="*/ 3321071 h 4860733"/>
                <a:gd name="connsiteX619" fmla="*/ 4701134 w 4853691"/>
                <a:gd name="connsiteY619" fmla="*/ 3306989 h 4860733"/>
                <a:gd name="connsiteX620" fmla="*/ 4703481 w 4853691"/>
                <a:gd name="connsiteY620" fmla="*/ 3302295 h 4860733"/>
                <a:gd name="connsiteX621" fmla="*/ 4705828 w 4853691"/>
                <a:gd name="connsiteY621" fmla="*/ 3297600 h 4860733"/>
                <a:gd name="connsiteX622" fmla="*/ 4712869 w 4853691"/>
                <a:gd name="connsiteY622" fmla="*/ 3278824 h 4860733"/>
                <a:gd name="connsiteX623" fmla="*/ 4715216 w 4853691"/>
                <a:gd name="connsiteY623" fmla="*/ 3274130 h 4860733"/>
                <a:gd name="connsiteX624" fmla="*/ 4717563 w 4853691"/>
                <a:gd name="connsiteY624" fmla="*/ 3269436 h 4860733"/>
                <a:gd name="connsiteX625" fmla="*/ 4717563 w 4853691"/>
                <a:gd name="connsiteY625" fmla="*/ 3269436 h 4860733"/>
                <a:gd name="connsiteX626" fmla="*/ 4726952 w 4853691"/>
                <a:gd name="connsiteY626" fmla="*/ 3243618 h 4860733"/>
                <a:gd name="connsiteX627" fmla="*/ 4731646 w 4853691"/>
                <a:gd name="connsiteY627" fmla="*/ 3245965 h 4860733"/>
                <a:gd name="connsiteX628" fmla="*/ 4752769 w 4853691"/>
                <a:gd name="connsiteY628" fmla="*/ 3224842 h 4860733"/>
                <a:gd name="connsiteX629" fmla="*/ 4738687 w 4853691"/>
                <a:gd name="connsiteY629" fmla="*/ 3206065 h 4860733"/>
                <a:gd name="connsiteX630" fmla="*/ 4748075 w 4853691"/>
                <a:gd name="connsiteY630" fmla="*/ 3173207 h 4860733"/>
                <a:gd name="connsiteX631" fmla="*/ 4755116 w 4853691"/>
                <a:gd name="connsiteY631" fmla="*/ 3152083 h 4860733"/>
                <a:gd name="connsiteX632" fmla="*/ 4764504 w 4853691"/>
                <a:gd name="connsiteY632" fmla="*/ 3121572 h 4860733"/>
                <a:gd name="connsiteX633" fmla="*/ 4771546 w 4853691"/>
                <a:gd name="connsiteY633" fmla="*/ 3098101 h 4860733"/>
                <a:gd name="connsiteX634" fmla="*/ 4778587 w 4853691"/>
                <a:gd name="connsiteY634" fmla="*/ 3069937 h 4860733"/>
                <a:gd name="connsiteX635" fmla="*/ 4785628 w 4853691"/>
                <a:gd name="connsiteY635" fmla="*/ 3048813 h 4860733"/>
                <a:gd name="connsiteX636" fmla="*/ 4790322 w 4853691"/>
                <a:gd name="connsiteY636" fmla="*/ 3032384 h 4860733"/>
                <a:gd name="connsiteX637" fmla="*/ 4804404 w 4853691"/>
                <a:gd name="connsiteY637" fmla="*/ 2973708 h 4860733"/>
                <a:gd name="connsiteX638" fmla="*/ 4804404 w 4853691"/>
                <a:gd name="connsiteY638" fmla="*/ 2971361 h 4860733"/>
                <a:gd name="connsiteX639" fmla="*/ 4804404 w 4853691"/>
                <a:gd name="connsiteY639" fmla="*/ 2971361 h 4860733"/>
                <a:gd name="connsiteX640" fmla="*/ 4830222 w 4853691"/>
                <a:gd name="connsiteY640" fmla="*/ 2818803 h 4860733"/>
                <a:gd name="connsiteX641" fmla="*/ 4832569 w 4853691"/>
                <a:gd name="connsiteY641" fmla="*/ 2818803 h 4860733"/>
                <a:gd name="connsiteX642" fmla="*/ 4853692 w 4853691"/>
                <a:gd name="connsiteY642" fmla="*/ 2797679 h 4860733"/>
                <a:gd name="connsiteX643" fmla="*/ 4827875 w 4853691"/>
                <a:gd name="connsiteY643" fmla="*/ 2788291 h 4860733"/>
                <a:gd name="connsiteX644" fmla="*/ 4494594 w 4853691"/>
                <a:gd name="connsiteY644" fmla="*/ 3715374 h 4860733"/>
                <a:gd name="connsiteX645" fmla="*/ 4452347 w 4853691"/>
                <a:gd name="connsiteY645" fmla="*/ 3781092 h 4860733"/>
                <a:gd name="connsiteX646" fmla="*/ 4471124 w 4853691"/>
                <a:gd name="connsiteY646" fmla="*/ 3750580 h 4860733"/>
                <a:gd name="connsiteX647" fmla="*/ 4485206 w 4853691"/>
                <a:gd name="connsiteY647" fmla="*/ 3727110 h 4860733"/>
                <a:gd name="connsiteX648" fmla="*/ 4503982 w 4853691"/>
                <a:gd name="connsiteY648" fmla="*/ 3696598 h 4860733"/>
                <a:gd name="connsiteX649" fmla="*/ 4513371 w 4853691"/>
                <a:gd name="connsiteY649" fmla="*/ 3682516 h 4860733"/>
                <a:gd name="connsiteX650" fmla="*/ 4513371 w 4853691"/>
                <a:gd name="connsiteY650" fmla="*/ 3682516 h 4860733"/>
                <a:gd name="connsiteX651" fmla="*/ 4501635 w 4853691"/>
                <a:gd name="connsiteY651" fmla="*/ 3701292 h 4860733"/>
                <a:gd name="connsiteX652" fmla="*/ 4494594 w 4853691"/>
                <a:gd name="connsiteY652" fmla="*/ 3715374 h 4860733"/>
                <a:gd name="connsiteX653" fmla="*/ 3917220 w 4853691"/>
                <a:gd name="connsiteY653" fmla="*/ 4353771 h 4860733"/>
                <a:gd name="connsiteX654" fmla="*/ 3572205 w 4853691"/>
                <a:gd name="connsiteY654" fmla="*/ 4576741 h 4860733"/>
                <a:gd name="connsiteX655" fmla="*/ 3560469 w 4853691"/>
                <a:gd name="connsiteY655" fmla="*/ 4583782 h 4860733"/>
                <a:gd name="connsiteX656" fmla="*/ 3539346 w 4853691"/>
                <a:gd name="connsiteY656" fmla="*/ 4595517 h 4860733"/>
                <a:gd name="connsiteX657" fmla="*/ 3562817 w 4853691"/>
                <a:gd name="connsiteY657" fmla="*/ 4579088 h 4860733"/>
                <a:gd name="connsiteX658" fmla="*/ 3579246 w 4853691"/>
                <a:gd name="connsiteY658" fmla="*/ 4569700 h 4860733"/>
                <a:gd name="connsiteX659" fmla="*/ 3600369 w 4853691"/>
                <a:gd name="connsiteY659" fmla="*/ 4555617 h 4860733"/>
                <a:gd name="connsiteX660" fmla="*/ 3630881 w 4853691"/>
                <a:gd name="connsiteY660" fmla="*/ 4536841 h 4860733"/>
                <a:gd name="connsiteX661" fmla="*/ 3654351 w 4853691"/>
                <a:gd name="connsiteY661" fmla="*/ 4522759 h 4860733"/>
                <a:gd name="connsiteX662" fmla="*/ 3682516 w 4853691"/>
                <a:gd name="connsiteY662" fmla="*/ 4503982 h 4860733"/>
                <a:gd name="connsiteX663" fmla="*/ 3705986 w 4853691"/>
                <a:gd name="connsiteY663" fmla="*/ 4487553 h 4860733"/>
                <a:gd name="connsiteX664" fmla="*/ 3734151 w 4853691"/>
                <a:gd name="connsiteY664" fmla="*/ 4468777 h 4860733"/>
                <a:gd name="connsiteX665" fmla="*/ 3757622 w 4853691"/>
                <a:gd name="connsiteY665" fmla="*/ 4452347 h 4860733"/>
                <a:gd name="connsiteX666" fmla="*/ 3785786 w 4853691"/>
                <a:gd name="connsiteY666" fmla="*/ 4431224 h 4860733"/>
                <a:gd name="connsiteX667" fmla="*/ 3809256 w 4853691"/>
                <a:gd name="connsiteY667" fmla="*/ 4414794 h 4860733"/>
                <a:gd name="connsiteX668" fmla="*/ 3835074 w 4853691"/>
                <a:gd name="connsiteY668" fmla="*/ 4393671 h 4860733"/>
                <a:gd name="connsiteX669" fmla="*/ 3842115 w 4853691"/>
                <a:gd name="connsiteY669" fmla="*/ 4386630 h 4860733"/>
                <a:gd name="connsiteX670" fmla="*/ 3919568 w 4853691"/>
                <a:gd name="connsiteY670" fmla="*/ 4342036 h 4860733"/>
                <a:gd name="connsiteX671" fmla="*/ 3924262 w 4853691"/>
                <a:gd name="connsiteY671" fmla="*/ 4339689 h 4860733"/>
                <a:gd name="connsiteX672" fmla="*/ 3950079 w 4853691"/>
                <a:gd name="connsiteY672" fmla="*/ 4323260 h 4860733"/>
                <a:gd name="connsiteX673" fmla="*/ 3952426 w 4853691"/>
                <a:gd name="connsiteY673" fmla="*/ 4320913 h 4860733"/>
                <a:gd name="connsiteX674" fmla="*/ 4004061 w 4853691"/>
                <a:gd name="connsiteY674" fmla="*/ 4285707 h 4860733"/>
                <a:gd name="connsiteX675" fmla="*/ 3924262 w 4853691"/>
                <a:gd name="connsiteY675" fmla="*/ 4351424 h 4860733"/>
                <a:gd name="connsiteX676" fmla="*/ 3917220 w 4853691"/>
                <a:gd name="connsiteY676" fmla="*/ 4353771 h 4860733"/>
                <a:gd name="connsiteX677" fmla="*/ 3149736 w 4853691"/>
                <a:gd name="connsiteY677" fmla="*/ 4750422 h 4860733"/>
                <a:gd name="connsiteX678" fmla="*/ 3069937 w 4853691"/>
                <a:gd name="connsiteY678" fmla="*/ 4773893 h 4860733"/>
                <a:gd name="connsiteX679" fmla="*/ 3055854 w 4853691"/>
                <a:gd name="connsiteY679" fmla="*/ 4778587 h 4860733"/>
                <a:gd name="connsiteX680" fmla="*/ 2992484 w 4853691"/>
                <a:gd name="connsiteY680" fmla="*/ 4795016 h 4860733"/>
                <a:gd name="connsiteX681" fmla="*/ 2987790 w 4853691"/>
                <a:gd name="connsiteY681" fmla="*/ 4785628 h 4860733"/>
                <a:gd name="connsiteX682" fmla="*/ 3013608 w 4853691"/>
                <a:gd name="connsiteY682" fmla="*/ 4780934 h 4860733"/>
                <a:gd name="connsiteX683" fmla="*/ 3041772 w 4853691"/>
                <a:gd name="connsiteY683" fmla="*/ 4773893 h 4860733"/>
                <a:gd name="connsiteX684" fmla="*/ 3074631 w 4853691"/>
                <a:gd name="connsiteY684" fmla="*/ 4766851 h 4860733"/>
                <a:gd name="connsiteX685" fmla="*/ 3121572 w 4853691"/>
                <a:gd name="connsiteY685" fmla="*/ 4757463 h 4860733"/>
                <a:gd name="connsiteX686" fmla="*/ 3123919 w 4853691"/>
                <a:gd name="connsiteY686" fmla="*/ 4757463 h 4860733"/>
                <a:gd name="connsiteX687" fmla="*/ 3184942 w 4853691"/>
                <a:gd name="connsiteY687" fmla="*/ 4741034 h 4860733"/>
                <a:gd name="connsiteX688" fmla="*/ 3166166 w 4853691"/>
                <a:gd name="connsiteY688" fmla="*/ 4748075 h 4860733"/>
                <a:gd name="connsiteX689" fmla="*/ 3149736 w 4853691"/>
                <a:gd name="connsiteY689" fmla="*/ 4750422 h 4860733"/>
                <a:gd name="connsiteX690" fmla="*/ 2907991 w 4853691"/>
                <a:gd name="connsiteY690" fmla="*/ 4811445 h 4860733"/>
                <a:gd name="connsiteX691" fmla="*/ 2825844 w 4853691"/>
                <a:gd name="connsiteY691" fmla="*/ 4825528 h 4860733"/>
                <a:gd name="connsiteX692" fmla="*/ 2818803 w 4853691"/>
                <a:gd name="connsiteY692" fmla="*/ 4825528 h 4860733"/>
                <a:gd name="connsiteX693" fmla="*/ 2792985 w 4853691"/>
                <a:gd name="connsiteY693" fmla="*/ 4830222 h 4860733"/>
                <a:gd name="connsiteX694" fmla="*/ 2800027 w 4853691"/>
                <a:gd name="connsiteY694" fmla="*/ 4816140 h 4860733"/>
                <a:gd name="connsiteX695" fmla="*/ 2814109 w 4853691"/>
                <a:gd name="connsiteY695" fmla="*/ 4816140 h 4860733"/>
                <a:gd name="connsiteX696" fmla="*/ 2861050 w 4853691"/>
                <a:gd name="connsiteY696" fmla="*/ 4813792 h 4860733"/>
                <a:gd name="connsiteX697" fmla="*/ 2875132 w 4853691"/>
                <a:gd name="connsiteY697" fmla="*/ 4813792 h 4860733"/>
                <a:gd name="connsiteX698" fmla="*/ 2907991 w 4853691"/>
                <a:gd name="connsiteY698" fmla="*/ 4811445 h 4860733"/>
                <a:gd name="connsiteX699" fmla="*/ 2915032 w 4853691"/>
                <a:gd name="connsiteY699" fmla="*/ 4809098 h 4860733"/>
                <a:gd name="connsiteX700" fmla="*/ 2907991 w 4853691"/>
                <a:gd name="connsiteY700" fmla="*/ 4811445 h 4860733"/>
                <a:gd name="connsiteX701" fmla="*/ 2443275 w 4853691"/>
                <a:gd name="connsiteY701" fmla="*/ 4858386 h 4860733"/>
                <a:gd name="connsiteX702" fmla="*/ 1957437 w 4853691"/>
                <a:gd name="connsiteY702" fmla="*/ 4806751 h 4860733"/>
                <a:gd name="connsiteX703" fmla="*/ 1933966 w 4853691"/>
                <a:gd name="connsiteY703" fmla="*/ 4802057 h 4860733"/>
                <a:gd name="connsiteX704" fmla="*/ 1933966 w 4853691"/>
                <a:gd name="connsiteY704" fmla="*/ 4802057 h 4860733"/>
                <a:gd name="connsiteX705" fmla="*/ 1952743 w 4853691"/>
                <a:gd name="connsiteY705" fmla="*/ 4806751 h 4860733"/>
                <a:gd name="connsiteX706" fmla="*/ 1971519 w 4853691"/>
                <a:gd name="connsiteY706" fmla="*/ 4809098 h 4860733"/>
                <a:gd name="connsiteX707" fmla="*/ 2011419 w 4853691"/>
                <a:gd name="connsiteY707" fmla="*/ 4816140 h 4860733"/>
                <a:gd name="connsiteX708" fmla="*/ 2034889 w 4853691"/>
                <a:gd name="connsiteY708" fmla="*/ 4818486 h 4860733"/>
                <a:gd name="connsiteX709" fmla="*/ 2060707 w 4853691"/>
                <a:gd name="connsiteY709" fmla="*/ 4820834 h 4860733"/>
                <a:gd name="connsiteX710" fmla="*/ 2396334 w 4853691"/>
                <a:gd name="connsiteY710" fmla="*/ 4856039 h 4860733"/>
                <a:gd name="connsiteX711" fmla="*/ 2398681 w 4853691"/>
                <a:gd name="connsiteY711" fmla="*/ 4856039 h 4860733"/>
                <a:gd name="connsiteX712" fmla="*/ 2469093 w 4853691"/>
                <a:gd name="connsiteY712" fmla="*/ 4856039 h 4860733"/>
                <a:gd name="connsiteX713" fmla="*/ 2471440 w 4853691"/>
                <a:gd name="connsiteY713" fmla="*/ 4856039 h 4860733"/>
                <a:gd name="connsiteX714" fmla="*/ 2443275 w 4853691"/>
                <a:gd name="connsiteY714" fmla="*/ 4858386 h 4860733"/>
                <a:gd name="connsiteX715" fmla="*/ 1870596 w 4853691"/>
                <a:gd name="connsiteY715" fmla="*/ 4787975 h 4860733"/>
                <a:gd name="connsiteX716" fmla="*/ 1863555 w 4853691"/>
                <a:gd name="connsiteY716" fmla="*/ 4785628 h 4860733"/>
                <a:gd name="connsiteX717" fmla="*/ 1856514 w 4853691"/>
                <a:gd name="connsiteY717" fmla="*/ 4783281 h 4860733"/>
                <a:gd name="connsiteX718" fmla="*/ 1854167 w 4853691"/>
                <a:gd name="connsiteY718" fmla="*/ 4783281 h 4860733"/>
                <a:gd name="connsiteX719" fmla="*/ 1854167 w 4853691"/>
                <a:gd name="connsiteY719" fmla="*/ 4783281 h 4860733"/>
                <a:gd name="connsiteX720" fmla="*/ 1875290 w 4853691"/>
                <a:gd name="connsiteY720" fmla="*/ 4787975 h 4860733"/>
                <a:gd name="connsiteX721" fmla="*/ 1870596 w 4853691"/>
                <a:gd name="connsiteY721" fmla="*/ 4787975 h 4860733"/>
                <a:gd name="connsiteX722" fmla="*/ 1757938 w 4853691"/>
                <a:gd name="connsiteY722" fmla="*/ 4757463 h 4860733"/>
                <a:gd name="connsiteX723" fmla="*/ 1732120 w 4853691"/>
                <a:gd name="connsiteY723" fmla="*/ 4750422 h 4860733"/>
                <a:gd name="connsiteX724" fmla="*/ 1692220 w 4853691"/>
                <a:gd name="connsiteY724" fmla="*/ 4738687 h 4860733"/>
                <a:gd name="connsiteX725" fmla="*/ 1626503 w 4853691"/>
                <a:gd name="connsiteY725" fmla="*/ 4717563 h 4860733"/>
                <a:gd name="connsiteX726" fmla="*/ 1621809 w 4853691"/>
                <a:gd name="connsiteY726" fmla="*/ 4715216 h 4860733"/>
                <a:gd name="connsiteX727" fmla="*/ 1419963 w 4853691"/>
                <a:gd name="connsiteY727" fmla="*/ 4633070 h 4860733"/>
                <a:gd name="connsiteX728" fmla="*/ 1436392 w 4853691"/>
                <a:gd name="connsiteY728" fmla="*/ 4640111 h 4860733"/>
                <a:gd name="connsiteX729" fmla="*/ 1469251 w 4853691"/>
                <a:gd name="connsiteY729" fmla="*/ 4654193 h 4860733"/>
                <a:gd name="connsiteX730" fmla="*/ 1495069 w 4853691"/>
                <a:gd name="connsiteY730" fmla="*/ 4663582 h 4860733"/>
                <a:gd name="connsiteX731" fmla="*/ 1527927 w 4853691"/>
                <a:gd name="connsiteY731" fmla="*/ 4677664 h 4860733"/>
                <a:gd name="connsiteX732" fmla="*/ 1553745 w 4853691"/>
                <a:gd name="connsiteY732" fmla="*/ 4687052 h 4860733"/>
                <a:gd name="connsiteX733" fmla="*/ 1586603 w 4853691"/>
                <a:gd name="connsiteY733" fmla="*/ 4698787 h 4860733"/>
                <a:gd name="connsiteX734" fmla="*/ 1612421 w 4853691"/>
                <a:gd name="connsiteY734" fmla="*/ 4708175 h 4860733"/>
                <a:gd name="connsiteX735" fmla="*/ 1645280 w 4853691"/>
                <a:gd name="connsiteY735" fmla="*/ 4719911 h 4860733"/>
                <a:gd name="connsiteX736" fmla="*/ 1671097 w 4853691"/>
                <a:gd name="connsiteY736" fmla="*/ 4729299 h 4860733"/>
                <a:gd name="connsiteX737" fmla="*/ 1703956 w 4853691"/>
                <a:gd name="connsiteY737" fmla="*/ 4738687 h 4860733"/>
                <a:gd name="connsiteX738" fmla="*/ 1729773 w 4853691"/>
                <a:gd name="connsiteY738" fmla="*/ 4745728 h 4860733"/>
                <a:gd name="connsiteX739" fmla="*/ 1764979 w 4853691"/>
                <a:gd name="connsiteY739" fmla="*/ 4755116 h 4860733"/>
                <a:gd name="connsiteX740" fmla="*/ 1783755 w 4853691"/>
                <a:gd name="connsiteY740" fmla="*/ 4759810 h 4860733"/>
                <a:gd name="connsiteX741" fmla="*/ 1790797 w 4853691"/>
                <a:gd name="connsiteY741" fmla="*/ 4762157 h 4860733"/>
                <a:gd name="connsiteX742" fmla="*/ 1802532 w 4853691"/>
                <a:gd name="connsiteY742" fmla="*/ 4766851 h 4860733"/>
                <a:gd name="connsiteX743" fmla="*/ 1809573 w 4853691"/>
                <a:gd name="connsiteY743" fmla="*/ 4769199 h 4860733"/>
                <a:gd name="connsiteX744" fmla="*/ 1809573 w 4853691"/>
                <a:gd name="connsiteY744" fmla="*/ 4769199 h 4860733"/>
                <a:gd name="connsiteX745" fmla="*/ 1800185 w 4853691"/>
                <a:gd name="connsiteY745" fmla="*/ 4766851 h 4860733"/>
                <a:gd name="connsiteX746" fmla="*/ 1757938 w 4853691"/>
                <a:gd name="connsiteY746" fmla="*/ 4757463 h 4860733"/>
                <a:gd name="connsiteX747" fmla="*/ 917695 w 4853691"/>
                <a:gd name="connsiteY747" fmla="*/ 4311525 h 4860733"/>
                <a:gd name="connsiteX748" fmla="*/ 905960 w 4853691"/>
                <a:gd name="connsiteY748" fmla="*/ 4299789 h 4860733"/>
                <a:gd name="connsiteX749" fmla="*/ 910654 w 4853691"/>
                <a:gd name="connsiteY749" fmla="*/ 4302136 h 4860733"/>
                <a:gd name="connsiteX750" fmla="*/ 931777 w 4853691"/>
                <a:gd name="connsiteY750" fmla="*/ 4316219 h 4860733"/>
                <a:gd name="connsiteX751" fmla="*/ 936472 w 4853691"/>
                <a:gd name="connsiteY751" fmla="*/ 4318565 h 4860733"/>
                <a:gd name="connsiteX752" fmla="*/ 938819 w 4853691"/>
                <a:gd name="connsiteY752" fmla="*/ 4325607 h 4860733"/>
                <a:gd name="connsiteX753" fmla="*/ 931777 w 4853691"/>
                <a:gd name="connsiteY753" fmla="*/ 4320913 h 4860733"/>
                <a:gd name="connsiteX754" fmla="*/ 917695 w 4853691"/>
                <a:gd name="connsiteY754" fmla="*/ 4311525 h 4860733"/>
                <a:gd name="connsiteX755" fmla="*/ 844937 w 4853691"/>
                <a:gd name="connsiteY755" fmla="*/ 4255195 h 4860733"/>
                <a:gd name="connsiteX756" fmla="*/ 837896 w 4853691"/>
                <a:gd name="connsiteY756" fmla="*/ 4250501 h 4860733"/>
                <a:gd name="connsiteX757" fmla="*/ 772178 w 4853691"/>
                <a:gd name="connsiteY757" fmla="*/ 4191825 h 4860733"/>
                <a:gd name="connsiteX758" fmla="*/ 769831 w 4853691"/>
                <a:gd name="connsiteY758" fmla="*/ 4189478 h 4860733"/>
                <a:gd name="connsiteX759" fmla="*/ 739320 w 4853691"/>
                <a:gd name="connsiteY759" fmla="*/ 4158966 h 4860733"/>
                <a:gd name="connsiteX760" fmla="*/ 732279 w 4853691"/>
                <a:gd name="connsiteY760" fmla="*/ 4151925 h 4860733"/>
                <a:gd name="connsiteX761" fmla="*/ 706461 w 4853691"/>
                <a:gd name="connsiteY761" fmla="*/ 4123761 h 4860733"/>
                <a:gd name="connsiteX762" fmla="*/ 699420 w 4853691"/>
                <a:gd name="connsiteY762" fmla="*/ 4116720 h 4860733"/>
                <a:gd name="connsiteX763" fmla="*/ 671255 w 4853691"/>
                <a:gd name="connsiteY763" fmla="*/ 4083861 h 4860733"/>
                <a:gd name="connsiteX764" fmla="*/ 668908 w 4853691"/>
                <a:gd name="connsiteY764" fmla="*/ 4081514 h 4860733"/>
                <a:gd name="connsiteX765" fmla="*/ 636050 w 4853691"/>
                <a:gd name="connsiteY765" fmla="*/ 4041614 h 4860733"/>
                <a:gd name="connsiteX766" fmla="*/ 633703 w 4853691"/>
                <a:gd name="connsiteY766" fmla="*/ 4036920 h 4860733"/>
                <a:gd name="connsiteX767" fmla="*/ 607885 w 4853691"/>
                <a:gd name="connsiteY767" fmla="*/ 4001714 h 4860733"/>
                <a:gd name="connsiteX768" fmla="*/ 605538 w 4853691"/>
                <a:gd name="connsiteY768" fmla="*/ 3999367 h 4860733"/>
                <a:gd name="connsiteX769" fmla="*/ 612579 w 4853691"/>
                <a:gd name="connsiteY769" fmla="*/ 4008755 h 4860733"/>
                <a:gd name="connsiteX770" fmla="*/ 659520 w 4853691"/>
                <a:gd name="connsiteY770" fmla="*/ 4065085 h 4860733"/>
                <a:gd name="connsiteX771" fmla="*/ 668908 w 4853691"/>
                <a:gd name="connsiteY771" fmla="*/ 4076820 h 4860733"/>
                <a:gd name="connsiteX772" fmla="*/ 727584 w 4853691"/>
                <a:gd name="connsiteY772" fmla="*/ 4140190 h 4860733"/>
                <a:gd name="connsiteX773" fmla="*/ 741667 w 4853691"/>
                <a:gd name="connsiteY773" fmla="*/ 4154272 h 4860733"/>
                <a:gd name="connsiteX774" fmla="*/ 790955 w 4853691"/>
                <a:gd name="connsiteY774" fmla="*/ 4203560 h 4860733"/>
                <a:gd name="connsiteX775" fmla="*/ 807384 w 4853691"/>
                <a:gd name="connsiteY775" fmla="*/ 4219990 h 4860733"/>
                <a:gd name="connsiteX776" fmla="*/ 870754 w 4853691"/>
                <a:gd name="connsiteY776" fmla="*/ 4278666 h 4860733"/>
                <a:gd name="connsiteX777" fmla="*/ 870754 w 4853691"/>
                <a:gd name="connsiteY777" fmla="*/ 4278666 h 4860733"/>
                <a:gd name="connsiteX778" fmla="*/ 868407 w 4853691"/>
                <a:gd name="connsiteY778" fmla="*/ 4276319 h 4860733"/>
                <a:gd name="connsiteX779" fmla="*/ 844937 w 4853691"/>
                <a:gd name="connsiteY779" fmla="*/ 4255195 h 4860733"/>
                <a:gd name="connsiteX780" fmla="*/ 563291 w 4853691"/>
                <a:gd name="connsiteY780" fmla="*/ 3954773 h 4860733"/>
                <a:gd name="connsiteX781" fmla="*/ 546862 w 4853691"/>
                <a:gd name="connsiteY781" fmla="*/ 3940691 h 4860733"/>
                <a:gd name="connsiteX782" fmla="*/ 539821 w 4853691"/>
                <a:gd name="connsiteY782" fmla="*/ 3933650 h 4860733"/>
                <a:gd name="connsiteX783" fmla="*/ 530433 w 4853691"/>
                <a:gd name="connsiteY783" fmla="*/ 3924262 h 4860733"/>
                <a:gd name="connsiteX784" fmla="*/ 521044 w 4853691"/>
                <a:gd name="connsiteY784" fmla="*/ 3914873 h 4860733"/>
                <a:gd name="connsiteX785" fmla="*/ 516350 w 4853691"/>
                <a:gd name="connsiteY785" fmla="*/ 3907832 h 4860733"/>
                <a:gd name="connsiteX786" fmla="*/ 464715 w 4853691"/>
                <a:gd name="connsiteY786" fmla="*/ 3837421 h 4860733"/>
                <a:gd name="connsiteX787" fmla="*/ 464715 w 4853691"/>
                <a:gd name="connsiteY787" fmla="*/ 3835074 h 4860733"/>
                <a:gd name="connsiteX788" fmla="*/ 464715 w 4853691"/>
                <a:gd name="connsiteY788" fmla="*/ 3835074 h 4860733"/>
                <a:gd name="connsiteX789" fmla="*/ 485839 w 4853691"/>
                <a:gd name="connsiteY789" fmla="*/ 3863238 h 4860733"/>
                <a:gd name="connsiteX790" fmla="*/ 490533 w 4853691"/>
                <a:gd name="connsiteY790" fmla="*/ 3870280 h 4860733"/>
                <a:gd name="connsiteX791" fmla="*/ 511656 w 4853691"/>
                <a:gd name="connsiteY791" fmla="*/ 3893750 h 4860733"/>
                <a:gd name="connsiteX792" fmla="*/ 521044 w 4853691"/>
                <a:gd name="connsiteY792" fmla="*/ 3903138 h 4860733"/>
                <a:gd name="connsiteX793" fmla="*/ 539821 w 4853691"/>
                <a:gd name="connsiteY793" fmla="*/ 3921915 h 4860733"/>
                <a:gd name="connsiteX794" fmla="*/ 551556 w 4853691"/>
                <a:gd name="connsiteY794" fmla="*/ 3935997 h 4860733"/>
                <a:gd name="connsiteX795" fmla="*/ 563291 w 4853691"/>
                <a:gd name="connsiteY795" fmla="*/ 3954773 h 4860733"/>
                <a:gd name="connsiteX796" fmla="*/ 570332 w 4853691"/>
                <a:gd name="connsiteY796" fmla="*/ 3957120 h 4860733"/>
                <a:gd name="connsiteX797" fmla="*/ 570332 w 4853691"/>
                <a:gd name="connsiteY797" fmla="*/ 3959468 h 4860733"/>
                <a:gd name="connsiteX798" fmla="*/ 570332 w 4853691"/>
                <a:gd name="connsiteY798" fmla="*/ 3959468 h 4860733"/>
                <a:gd name="connsiteX799" fmla="*/ 563291 w 4853691"/>
                <a:gd name="connsiteY799" fmla="*/ 3954773 h 4860733"/>
                <a:gd name="connsiteX800" fmla="*/ 161946 w 4853691"/>
                <a:gd name="connsiteY800" fmla="*/ 3238924 h 4860733"/>
                <a:gd name="connsiteX801" fmla="*/ 152558 w 4853691"/>
                <a:gd name="connsiteY801" fmla="*/ 3210759 h 4860733"/>
                <a:gd name="connsiteX802" fmla="*/ 105617 w 4853691"/>
                <a:gd name="connsiteY802" fmla="*/ 3065243 h 4860733"/>
                <a:gd name="connsiteX803" fmla="*/ 103270 w 4853691"/>
                <a:gd name="connsiteY803" fmla="*/ 3053507 h 4860733"/>
                <a:gd name="connsiteX804" fmla="*/ 96229 w 4853691"/>
                <a:gd name="connsiteY804" fmla="*/ 3025343 h 4860733"/>
                <a:gd name="connsiteX805" fmla="*/ 100923 w 4853691"/>
                <a:gd name="connsiteY805" fmla="*/ 3025343 h 4860733"/>
                <a:gd name="connsiteX806" fmla="*/ 105617 w 4853691"/>
                <a:gd name="connsiteY806" fmla="*/ 3025343 h 4860733"/>
                <a:gd name="connsiteX807" fmla="*/ 110311 w 4853691"/>
                <a:gd name="connsiteY807" fmla="*/ 3044119 h 4860733"/>
                <a:gd name="connsiteX808" fmla="*/ 110311 w 4853691"/>
                <a:gd name="connsiteY808" fmla="*/ 3044119 h 4860733"/>
                <a:gd name="connsiteX809" fmla="*/ 112658 w 4853691"/>
                <a:gd name="connsiteY809" fmla="*/ 3053507 h 4860733"/>
                <a:gd name="connsiteX810" fmla="*/ 117352 w 4853691"/>
                <a:gd name="connsiteY810" fmla="*/ 3072284 h 4860733"/>
                <a:gd name="connsiteX811" fmla="*/ 122046 w 4853691"/>
                <a:gd name="connsiteY811" fmla="*/ 3093407 h 4860733"/>
                <a:gd name="connsiteX812" fmla="*/ 136129 w 4853691"/>
                <a:gd name="connsiteY812" fmla="*/ 3140348 h 4860733"/>
                <a:gd name="connsiteX813" fmla="*/ 143170 w 4853691"/>
                <a:gd name="connsiteY813" fmla="*/ 3161472 h 4860733"/>
                <a:gd name="connsiteX814" fmla="*/ 157252 w 4853691"/>
                <a:gd name="connsiteY814" fmla="*/ 3208413 h 4860733"/>
                <a:gd name="connsiteX815" fmla="*/ 161946 w 4853691"/>
                <a:gd name="connsiteY815" fmla="*/ 3227189 h 4860733"/>
                <a:gd name="connsiteX816" fmla="*/ 180723 w 4853691"/>
                <a:gd name="connsiteY816" fmla="*/ 3285865 h 4860733"/>
                <a:gd name="connsiteX817" fmla="*/ 176028 w 4853691"/>
                <a:gd name="connsiteY817" fmla="*/ 3271783 h 4860733"/>
                <a:gd name="connsiteX818" fmla="*/ 161946 w 4853691"/>
                <a:gd name="connsiteY818" fmla="*/ 3238924 h 4860733"/>
                <a:gd name="connsiteX819" fmla="*/ 32859 w 4853691"/>
                <a:gd name="connsiteY819" fmla="*/ 2192142 h 4860733"/>
                <a:gd name="connsiteX820" fmla="*/ 32859 w 4853691"/>
                <a:gd name="connsiteY820" fmla="*/ 2178059 h 4860733"/>
                <a:gd name="connsiteX821" fmla="*/ 32859 w 4853691"/>
                <a:gd name="connsiteY821" fmla="*/ 2168671 h 4860733"/>
                <a:gd name="connsiteX822" fmla="*/ 32859 w 4853691"/>
                <a:gd name="connsiteY822" fmla="*/ 2154589 h 4860733"/>
                <a:gd name="connsiteX823" fmla="*/ 32859 w 4853691"/>
                <a:gd name="connsiteY823" fmla="*/ 2147548 h 4860733"/>
                <a:gd name="connsiteX824" fmla="*/ 35206 w 4853691"/>
                <a:gd name="connsiteY824" fmla="*/ 2133465 h 4860733"/>
                <a:gd name="connsiteX825" fmla="*/ 35206 w 4853691"/>
                <a:gd name="connsiteY825" fmla="*/ 2126424 h 4860733"/>
                <a:gd name="connsiteX826" fmla="*/ 37553 w 4853691"/>
                <a:gd name="connsiteY826" fmla="*/ 2112342 h 4860733"/>
                <a:gd name="connsiteX827" fmla="*/ 37553 w 4853691"/>
                <a:gd name="connsiteY827" fmla="*/ 2107648 h 4860733"/>
                <a:gd name="connsiteX828" fmla="*/ 39900 w 4853691"/>
                <a:gd name="connsiteY828" fmla="*/ 2093565 h 4860733"/>
                <a:gd name="connsiteX829" fmla="*/ 39900 w 4853691"/>
                <a:gd name="connsiteY829" fmla="*/ 2088871 h 4860733"/>
                <a:gd name="connsiteX830" fmla="*/ 42247 w 4853691"/>
                <a:gd name="connsiteY830" fmla="*/ 2074789 h 4860733"/>
                <a:gd name="connsiteX831" fmla="*/ 42247 w 4853691"/>
                <a:gd name="connsiteY831" fmla="*/ 2072442 h 4860733"/>
                <a:gd name="connsiteX832" fmla="*/ 42247 w 4853691"/>
                <a:gd name="connsiteY832" fmla="*/ 2072442 h 4860733"/>
                <a:gd name="connsiteX833" fmla="*/ 42247 w 4853691"/>
                <a:gd name="connsiteY833" fmla="*/ 2072442 h 4860733"/>
                <a:gd name="connsiteX834" fmla="*/ 42247 w 4853691"/>
                <a:gd name="connsiteY834" fmla="*/ 2074789 h 4860733"/>
                <a:gd name="connsiteX835" fmla="*/ 39900 w 4853691"/>
                <a:gd name="connsiteY835" fmla="*/ 2088871 h 4860733"/>
                <a:gd name="connsiteX836" fmla="*/ 37553 w 4853691"/>
                <a:gd name="connsiteY836" fmla="*/ 2109995 h 4860733"/>
                <a:gd name="connsiteX837" fmla="*/ 35206 w 4853691"/>
                <a:gd name="connsiteY837" fmla="*/ 2126424 h 4860733"/>
                <a:gd name="connsiteX838" fmla="*/ 32859 w 4853691"/>
                <a:gd name="connsiteY838" fmla="*/ 2147548 h 4860733"/>
                <a:gd name="connsiteX839" fmla="*/ 30512 w 4853691"/>
                <a:gd name="connsiteY839" fmla="*/ 2163977 h 4860733"/>
                <a:gd name="connsiteX840" fmla="*/ 28165 w 4853691"/>
                <a:gd name="connsiteY840" fmla="*/ 2185100 h 4860733"/>
                <a:gd name="connsiteX841" fmla="*/ 28165 w 4853691"/>
                <a:gd name="connsiteY841" fmla="*/ 2192142 h 4860733"/>
                <a:gd name="connsiteX842" fmla="*/ 32859 w 4853691"/>
                <a:gd name="connsiteY842" fmla="*/ 2192142 h 4860733"/>
                <a:gd name="connsiteX843" fmla="*/ 91535 w 4853691"/>
                <a:gd name="connsiteY843" fmla="*/ 1856514 h 4860733"/>
                <a:gd name="connsiteX844" fmla="*/ 110311 w 4853691"/>
                <a:gd name="connsiteY844" fmla="*/ 1788449 h 4860733"/>
                <a:gd name="connsiteX845" fmla="*/ 115005 w 4853691"/>
                <a:gd name="connsiteY845" fmla="*/ 1776714 h 4860733"/>
                <a:gd name="connsiteX846" fmla="*/ 136129 w 4853691"/>
                <a:gd name="connsiteY846" fmla="*/ 1708650 h 4860733"/>
                <a:gd name="connsiteX847" fmla="*/ 138476 w 4853691"/>
                <a:gd name="connsiteY847" fmla="*/ 1703956 h 4860733"/>
                <a:gd name="connsiteX848" fmla="*/ 159599 w 4853691"/>
                <a:gd name="connsiteY848" fmla="*/ 1642933 h 4860733"/>
                <a:gd name="connsiteX849" fmla="*/ 164293 w 4853691"/>
                <a:gd name="connsiteY849" fmla="*/ 1633544 h 4860733"/>
                <a:gd name="connsiteX850" fmla="*/ 187764 w 4853691"/>
                <a:gd name="connsiteY850" fmla="*/ 1574868 h 4860733"/>
                <a:gd name="connsiteX851" fmla="*/ 187764 w 4853691"/>
                <a:gd name="connsiteY851" fmla="*/ 1563133 h 4860733"/>
                <a:gd name="connsiteX852" fmla="*/ 213581 w 4853691"/>
                <a:gd name="connsiteY852" fmla="*/ 1506804 h 4860733"/>
                <a:gd name="connsiteX853" fmla="*/ 218275 w 4853691"/>
                <a:gd name="connsiteY853" fmla="*/ 1499763 h 4860733"/>
                <a:gd name="connsiteX854" fmla="*/ 244093 w 4853691"/>
                <a:gd name="connsiteY854" fmla="*/ 1450475 h 4860733"/>
                <a:gd name="connsiteX855" fmla="*/ 246440 w 4853691"/>
                <a:gd name="connsiteY855" fmla="*/ 1443434 h 4860733"/>
                <a:gd name="connsiteX856" fmla="*/ 274604 w 4853691"/>
                <a:gd name="connsiteY856" fmla="*/ 1394146 h 4860733"/>
                <a:gd name="connsiteX857" fmla="*/ 281646 w 4853691"/>
                <a:gd name="connsiteY857" fmla="*/ 1384757 h 4860733"/>
                <a:gd name="connsiteX858" fmla="*/ 302769 w 4853691"/>
                <a:gd name="connsiteY858" fmla="*/ 1351899 h 4860733"/>
                <a:gd name="connsiteX859" fmla="*/ 302769 w 4853691"/>
                <a:gd name="connsiteY859" fmla="*/ 1351899 h 4860733"/>
                <a:gd name="connsiteX860" fmla="*/ 288687 w 4853691"/>
                <a:gd name="connsiteY860" fmla="*/ 1382410 h 4860733"/>
                <a:gd name="connsiteX861" fmla="*/ 272257 w 4853691"/>
                <a:gd name="connsiteY861" fmla="*/ 1419963 h 4860733"/>
                <a:gd name="connsiteX862" fmla="*/ 269910 w 4853691"/>
                <a:gd name="connsiteY862" fmla="*/ 1424657 h 4860733"/>
                <a:gd name="connsiteX863" fmla="*/ 260522 w 4853691"/>
                <a:gd name="connsiteY863" fmla="*/ 1441087 h 4860733"/>
                <a:gd name="connsiteX864" fmla="*/ 244093 w 4853691"/>
                <a:gd name="connsiteY864" fmla="*/ 1473945 h 4860733"/>
                <a:gd name="connsiteX865" fmla="*/ 232358 w 4853691"/>
                <a:gd name="connsiteY865" fmla="*/ 1495069 h 4860733"/>
                <a:gd name="connsiteX866" fmla="*/ 206540 w 4853691"/>
                <a:gd name="connsiteY866" fmla="*/ 1549051 h 4860733"/>
                <a:gd name="connsiteX867" fmla="*/ 176028 w 4853691"/>
                <a:gd name="connsiteY867" fmla="*/ 1617115 h 4860733"/>
                <a:gd name="connsiteX868" fmla="*/ 168987 w 4853691"/>
                <a:gd name="connsiteY868" fmla="*/ 1635891 h 4860733"/>
                <a:gd name="connsiteX869" fmla="*/ 147864 w 4853691"/>
                <a:gd name="connsiteY869" fmla="*/ 1692221 h 4860733"/>
                <a:gd name="connsiteX870" fmla="*/ 140823 w 4853691"/>
                <a:gd name="connsiteY870" fmla="*/ 1708650 h 4860733"/>
                <a:gd name="connsiteX871" fmla="*/ 117352 w 4853691"/>
                <a:gd name="connsiteY871" fmla="*/ 1779061 h 4860733"/>
                <a:gd name="connsiteX872" fmla="*/ 112658 w 4853691"/>
                <a:gd name="connsiteY872" fmla="*/ 1795491 h 4860733"/>
                <a:gd name="connsiteX873" fmla="*/ 96229 w 4853691"/>
                <a:gd name="connsiteY873" fmla="*/ 1854167 h 4860733"/>
                <a:gd name="connsiteX874" fmla="*/ 93882 w 4853691"/>
                <a:gd name="connsiteY874" fmla="*/ 1863555 h 4860733"/>
                <a:gd name="connsiteX875" fmla="*/ 91535 w 4853691"/>
                <a:gd name="connsiteY875" fmla="*/ 1856514 h 4860733"/>
                <a:gd name="connsiteX876" fmla="*/ 330934 w 4853691"/>
                <a:gd name="connsiteY876" fmla="*/ 1283834 h 4860733"/>
                <a:gd name="connsiteX877" fmla="*/ 342669 w 4853691"/>
                <a:gd name="connsiteY877" fmla="*/ 1258017 h 4860733"/>
                <a:gd name="connsiteX878" fmla="*/ 345016 w 4853691"/>
                <a:gd name="connsiteY878" fmla="*/ 1253323 h 4860733"/>
                <a:gd name="connsiteX879" fmla="*/ 373180 w 4853691"/>
                <a:gd name="connsiteY879" fmla="*/ 1204035 h 4860733"/>
                <a:gd name="connsiteX880" fmla="*/ 370833 w 4853691"/>
                <a:gd name="connsiteY880" fmla="*/ 1208729 h 4860733"/>
                <a:gd name="connsiteX881" fmla="*/ 347363 w 4853691"/>
                <a:gd name="connsiteY881" fmla="*/ 1258017 h 4860733"/>
                <a:gd name="connsiteX882" fmla="*/ 345016 w 4853691"/>
                <a:gd name="connsiteY882" fmla="*/ 1265058 h 4860733"/>
                <a:gd name="connsiteX883" fmla="*/ 321545 w 4853691"/>
                <a:gd name="connsiteY883" fmla="*/ 1319040 h 4860733"/>
                <a:gd name="connsiteX884" fmla="*/ 321545 w 4853691"/>
                <a:gd name="connsiteY884" fmla="*/ 1319040 h 4860733"/>
                <a:gd name="connsiteX885" fmla="*/ 330934 w 4853691"/>
                <a:gd name="connsiteY885" fmla="*/ 1290876 h 4860733"/>
                <a:gd name="connsiteX886" fmla="*/ 330934 w 4853691"/>
                <a:gd name="connsiteY886" fmla="*/ 1283834 h 4860733"/>
                <a:gd name="connsiteX887" fmla="*/ 406039 w 4853691"/>
                <a:gd name="connsiteY887" fmla="*/ 1143012 h 4860733"/>
                <a:gd name="connsiteX888" fmla="*/ 408386 w 4853691"/>
                <a:gd name="connsiteY888" fmla="*/ 1140665 h 4860733"/>
                <a:gd name="connsiteX889" fmla="*/ 427162 w 4853691"/>
                <a:gd name="connsiteY889" fmla="*/ 1107806 h 4860733"/>
                <a:gd name="connsiteX890" fmla="*/ 431857 w 4853691"/>
                <a:gd name="connsiteY890" fmla="*/ 1098418 h 4860733"/>
                <a:gd name="connsiteX891" fmla="*/ 448286 w 4853691"/>
                <a:gd name="connsiteY891" fmla="*/ 1070253 h 4860733"/>
                <a:gd name="connsiteX892" fmla="*/ 452980 w 4853691"/>
                <a:gd name="connsiteY892" fmla="*/ 1063212 h 4860733"/>
                <a:gd name="connsiteX893" fmla="*/ 497574 w 4853691"/>
                <a:gd name="connsiteY893" fmla="*/ 999842 h 4860733"/>
                <a:gd name="connsiteX894" fmla="*/ 499921 w 4853691"/>
                <a:gd name="connsiteY894" fmla="*/ 995148 h 4860733"/>
                <a:gd name="connsiteX895" fmla="*/ 518697 w 4853691"/>
                <a:gd name="connsiteY895" fmla="*/ 969330 h 4860733"/>
                <a:gd name="connsiteX896" fmla="*/ 523391 w 4853691"/>
                <a:gd name="connsiteY896" fmla="*/ 962289 h 4860733"/>
                <a:gd name="connsiteX897" fmla="*/ 539821 w 4853691"/>
                <a:gd name="connsiteY897" fmla="*/ 943513 h 4860733"/>
                <a:gd name="connsiteX898" fmla="*/ 546862 w 4853691"/>
                <a:gd name="connsiteY898" fmla="*/ 936472 h 4860733"/>
                <a:gd name="connsiteX899" fmla="*/ 563291 w 4853691"/>
                <a:gd name="connsiteY899" fmla="*/ 920042 h 4860733"/>
                <a:gd name="connsiteX900" fmla="*/ 570332 w 4853691"/>
                <a:gd name="connsiteY900" fmla="*/ 913001 h 4860733"/>
                <a:gd name="connsiteX901" fmla="*/ 589109 w 4853691"/>
                <a:gd name="connsiteY901" fmla="*/ 896572 h 4860733"/>
                <a:gd name="connsiteX902" fmla="*/ 596150 w 4853691"/>
                <a:gd name="connsiteY902" fmla="*/ 889531 h 4860733"/>
                <a:gd name="connsiteX903" fmla="*/ 598497 w 4853691"/>
                <a:gd name="connsiteY903" fmla="*/ 887184 h 4860733"/>
                <a:gd name="connsiteX904" fmla="*/ 591456 w 4853691"/>
                <a:gd name="connsiteY904" fmla="*/ 894225 h 4860733"/>
                <a:gd name="connsiteX905" fmla="*/ 575026 w 4853691"/>
                <a:gd name="connsiteY905" fmla="*/ 913001 h 4860733"/>
                <a:gd name="connsiteX906" fmla="*/ 542168 w 4853691"/>
                <a:gd name="connsiteY906" fmla="*/ 955248 h 4860733"/>
                <a:gd name="connsiteX907" fmla="*/ 525738 w 4853691"/>
                <a:gd name="connsiteY907" fmla="*/ 978718 h 4860733"/>
                <a:gd name="connsiteX908" fmla="*/ 490533 w 4853691"/>
                <a:gd name="connsiteY908" fmla="*/ 1028006 h 4860733"/>
                <a:gd name="connsiteX909" fmla="*/ 476450 w 4853691"/>
                <a:gd name="connsiteY909" fmla="*/ 1049130 h 4860733"/>
                <a:gd name="connsiteX910" fmla="*/ 441245 w 4853691"/>
                <a:gd name="connsiteY910" fmla="*/ 1100765 h 4860733"/>
                <a:gd name="connsiteX911" fmla="*/ 424815 w 4853691"/>
                <a:gd name="connsiteY911" fmla="*/ 1124235 h 4860733"/>
                <a:gd name="connsiteX912" fmla="*/ 406039 w 4853691"/>
                <a:gd name="connsiteY912" fmla="*/ 1152400 h 4860733"/>
                <a:gd name="connsiteX913" fmla="*/ 403692 w 4853691"/>
                <a:gd name="connsiteY913" fmla="*/ 1152400 h 4860733"/>
                <a:gd name="connsiteX914" fmla="*/ 384916 w 4853691"/>
                <a:gd name="connsiteY914" fmla="*/ 1168829 h 4860733"/>
                <a:gd name="connsiteX915" fmla="*/ 382569 w 4853691"/>
                <a:gd name="connsiteY915" fmla="*/ 1171176 h 4860733"/>
                <a:gd name="connsiteX916" fmla="*/ 377874 w 4853691"/>
                <a:gd name="connsiteY916" fmla="*/ 1175870 h 4860733"/>
                <a:gd name="connsiteX917" fmla="*/ 375527 w 4853691"/>
                <a:gd name="connsiteY917" fmla="*/ 1178217 h 4860733"/>
                <a:gd name="connsiteX918" fmla="*/ 377874 w 4853691"/>
                <a:gd name="connsiteY918" fmla="*/ 1175870 h 4860733"/>
                <a:gd name="connsiteX919" fmla="*/ 406039 w 4853691"/>
                <a:gd name="connsiteY919" fmla="*/ 1143012 h 4860733"/>
                <a:gd name="connsiteX920" fmla="*/ 1105459 w 4853691"/>
                <a:gd name="connsiteY920" fmla="*/ 424815 h 4860733"/>
                <a:gd name="connsiteX921" fmla="*/ 1128929 w 4853691"/>
                <a:gd name="connsiteY921" fmla="*/ 406039 h 4860733"/>
                <a:gd name="connsiteX922" fmla="*/ 1133623 w 4853691"/>
                <a:gd name="connsiteY922" fmla="*/ 401345 h 4860733"/>
                <a:gd name="connsiteX923" fmla="*/ 1154747 w 4853691"/>
                <a:gd name="connsiteY923" fmla="*/ 387263 h 4860733"/>
                <a:gd name="connsiteX924" fmla="*/ 1161788 w 4853691"/>
                <a:gd name="connsiteY924" fmla="*/ 382569 h 4860733"/>
                <a:gd name="connsiteX925" fmla="*/ 1180564 w 4853691"/>
                <a:gd name="connsiteY925" fmla="*/ 370833 h 4860733"/>
                <a:gd name="connsiteX926" fmla="*/ 1189953 w 4853691"/>
                <a:gd name="connsiteY926" fmla="*/ 366139 h 4860733"/>
                <a:gd name="connsiteX927" fmla="*/ 1206382 w 4853691"/>
                <a:gd name="connsiteY927" fmla="*/ 356751 h 4860733"/>
                <a:gd name="connsiteX928" fmla="*/ 1208729 w 4853691"/>
                <a:gd name="connsiteY928" fmla="*/ 354404 h 4860733"/>
                <a:gd name="connsiteX929" fmla="*/ 1208729 w 4853691"/>
                <a:gd name="connsiteY929" fmla="*/ 354404 h 4860733"/>
                <a:gd name="connsiteX930" fmla="*/ 1161788 w 4853691"/>
                <a:gd name="connsiteY930" fmla="*/ 384916 h 4860733"/>
                <a:gd name="connsiteX931" fmla="*/ 1152400 w 4853691"/>
                <a:gd name="connsiteY931" fmla="*/ 389610 h 4860733"/>
                <a:gd name="connsiteX932" fmla="*/ 1096071 w 4853691"/>
                <a:gd name="connsiteY932" fmla="*/ 427162 h 4860733"/>
                <a:gd name="connsiteX933" fmla="*/ 1105459 w 4853691"/>
                <a:gd name="connsiteY933" fmla="*/ 424815 h 4860733"/>
                <a:gd name="connsiteX934" fmla="*/ 1279140 w 4853691"/>
                <a:gd name="connsiteY934" fmla="*/ 316851 h 4860733"/>
                <a:gd name="connsiteX935" fmla="*/ 1295570 w 4853691"/>
                <a:gd name="connsiteY935" fmla="*/ 307463 h 4860733"/>
                <a:gd name="connsiteX936" fmla="*/ 1316693 w 4853691"/>
                <a:gd name="connsiteY936" fmla="*/ 298075 h 4860733"/>
                <a:gd name="connsiteX937" fmla="*/ 1328428 w 4853691"/>
                <a:gd name="connsiteY937" fmla="*/ 293381 h 4860733"/>
                <a:gd name="connsiteX938" fmla="*/ 1323734 w 4853691"/>
                <a:gd name="connsiteY938" fmla="*/ 295728 h 4860733"/>
                <a:gd name="connsiteX939" fmla="*/ 1260364 w 4853691"/>
                <a:gd name="connsiteY939" fmla="*/ 328586 h 4860733"/>
                <a:gd name="connsiteX940" fmla="*/ 1253323 w 4853691"/>
                <a:gd name="connsiteY940" fmla="*/ 330934 h 4860733"/>
                <a:gd name="connsiteX941" fmla="*/ 1255670 w 4853691"/>
                <a:gd name="connsiteY941" fmla="*/ 328586 h 4860733"/>
                <a:gd name="connsiteX942" fmla="*/ 1279140 w 4853691"/>
                <a:gd name="connsiteY942" fmla="*/ 316851 h 4860733"/>
                <a:gd name="connsiteX943" fmla="*/ 1377716 w 4853691"/>
                <a:gd name="connsiteY943" fmla="*/ 272257 h 4860733"/>
                <a:gd name="connsiteX944" fmla="*/ 1403534 w 4853691"/>
                <a:gd name="connsiteY944" fmla="*/ 260522 h 4860733"/>
                <a:gd name="connsiteX945" fmla="*/ 1436392 w 4853691"/>
                <a:gd name="connsiteY945" fmla="*/ 246440 h 4860733"/>
                <a:gd name="connsiteX946" fmla="*/ 1452822 w 4853691"/>
                <a:gd name="connsiteY946" fmla="*/ 239399 h 4860733"/>
                <a:gd name="connsiteX947" fmla="*/ 1654668 w 4853691"/>
                <a:gd name="connsiteY947" fmla="*/ 164293 h 4860733"/>
                <a:gd name="connsiteX948" fmla="*/ 1657015 w 4853691"/>
                <a:gd name="connsiteY948" fmla="*/ 164293 h 4860733"/>
                <a:gd name="connsiteX949" fmla="*/ 1706303 w 4853691"/>
                <a:gd name="connsiteY949" fmla="*/ 150211 h 4860733"/>
                <a:gd name="connsiteX950" fmla="*/ 1715691 w 4853691"/>
                <a:gd name="connsiteY950" fmla="*/ 147864 h 4860733"/>
                <a:gd name="connsiteX951" fmla="*/ 1762632 w 4853691"/>
                <a:gd name="connsiteY951" fmla="*/ 136129 h 4860733"/>
                <a:gd name="connsiteX952" fmla="*/ 1774367 w 4853691"/>
                <a:gd name="connsiteY952" fmla="*/ 133782 h 4860733"/>
                <a:gd name="connsiteX953" fmla="*/ 1818961 w 4853691"/>
                <a:gd name="connsiteY953" fmla="*/ 122046 h 4860733"/>
                <a:gd name="connsiteX954" fmla="*/ 1833043 w 4853691"/>
                <a:gd name="connsiteY954" fmla="*/ 119699 h 4860733"/>
                <a:gd name="connsiteX955" fmla="*/ 1868249 w 4853691"/>
                <a:gd name="connsiteY955" fmla="*/ 112658 h 4860733"/>
                <a:gd name="connsiteX956" fmla="*/ 1858861 w 4853691"/>
                <a:gd name="connsiteY956" fmla="*/ 117352 h 4860733"/>
                <a:gd name="connsiteX957" fmla="*/ 1847125 w 4853691"/>
                <a:gd name="connsiteY957" fmla="*/ 124393 h 4860733"/>
                <a:gd name="connsiteX958" fmla="*/ 1844778 w 4853691"/>
                <a:gd name="connsiteY958" fmla="*/ 126741 h 4860733"/>
                <a:gd name="connsiteX959" fmla="*/ 1835390 w 4853691"/>
                <a:gd name="connsiteY959" fmla="*/ 133782 h 4860733"/>
                <a:gd name="connsiteX960" fmla="*/ 1821308 w 4853691"/>
                <a:gd name="connsiteY960" fmla="*/ 143170 h 4860733"/>
                <a:gd name="connsiteX961" fmla="*/ 1809573 w 4853691"/>
                <a:gd name="connsiteY961" fmla="*/ 152558 h 4860733"/>
                <a:gd name="connsiteX962" fmla="*/ 1797838 w 4853691"/>
                <a:gd name="connsiteY962" fmla="*/ 154905 h 4860733"/>
                <a:gd name="connsiteX963" fmla="*/ 1783755 w 4853691"/>
                <a:gd name="connsiteY963" fmla="*/ 164293 h 4860733"/>
                <a:gd name="connsiteX964" fmla="*/ 1772020 w 4853691"/>
                <a:gd name="connsiteY964" fmla="*/ 173681 h 4860733"/>
                <a:gd name="connsiteX965" fmla="*/ 1757938 w 4853691"/>
                <a:gd name="connsiteY965" fmla="*/ 185417 h 4860733"/>
                <a:gd name="connsiteX966" fmla="*/ 1748550 w 4853691"/>
                <a:gd name="connsiteY966" fmla="*/ 194805 h 4860733"/>
                <a:gd name="connsiteX967" fmla="*/ 1736814 w 4853691"/>
                <a:gd name="connsiteY967" fmla="*/ 206540 h 4860733"/>
                <a:gd name="connsiteX968" fmla="*/ 1725079 w 4853691"/>
                <a:gd name="connsiteY968" fmla="*/ 218275 h 4860733"/>
                <a:gd name="connsiteX969" fmla="*/ 1713344 w 4853691"/>
                <a:gd name="connsiteY969" fmla="*/ 230011 h 4860733"/>
                <a:gd name="connsiteX970" fmla="*/ 1708650 w 4853691"/>
                <a:gd name="connsiteY970" fmla="*/ 234705 h 4860733"/>
                <a:gd name="connsiteX971" fmla="*/ 1685179 w 4853691"/>
                <a:gd name="connsiteY971" fmla="*/ 246440 h 4860733"/>
                <a:gd name="connsiteX972" fmla="*/ 1645280 w 4853691"/>
                <a:gd name="connsiteY972" fmla="*/ 269910 h 4860733"/>
                <a:gd name="connsiteX973" fmla="*/ 1633544 w 4853691"/>
                <a:gd name="connsiteY973" fmla="*/ 265216 h 4860733"/>
                <a:gd name="connsiteX974" fmla="*/ 1610074 w 4853691"/>
                <a:gd name="connsiteY974" fmla="*/ 260522 h 4860733"/>
                <a:gd name="connsiteX975" fmla="*/ 1595992 w 4853691"/>
                <a:gd name="connsiteY975" fmla="*/ 258175 h 4860733"/>
                <a:gd name="connsiteX976" fmla="*/ 1570174 w 4853691"/>
                <a:gd name="connsiteY976" fmla="*/ 253481 h 4860733"/>
                <a:gd name="connsiteX977" fmla="*/ 1558439 w 4853691"/>
                <a:gd name="connsiteY977" fmla="*/ 251134 h 4860733"/>
                <a:gd name="connsiteX978" fmla="*/ 1518539 w 4853691"/>
                <a:gd name="connsiteY978" fmla="*/ 248787 h 4860733"/>
                <a:gd name="connsiteX979" fmla="*/ 1480986 w 4853691"/>
                <a:gd name="connsiteY979" fmla="*/ 251134 h 4860733"/>
                <a:gd name="connsiteX980" fmla="*/ 1370675 w 4853691"/>
                <a:gd name="connsiteY980" fmla="*/ 272257 h 4860733"/>
                <a:gd name="connsiteX981" fmla="*/ 1368328 w 4853691"/>
                <a:gd name="connsiteY981" fmla="*/ 272257 h 4860733"/>
                <a:gd name="connsiteX982" fmla="*/ 1365981 w 4853691"/>
                <a:gd name="connsiteY982" fmla="*/ 272257 h 4860733"/>
                <a:gd name="connsiteX983" fmla="*/ 1377716 w 4853691"/>
                <a:gd name="connsiteY983" fmla="*/ 272257 h 4860733"/>
                <a:gd name="connsiteX984" fmla="*/ 2004378 w 4853691"/>
                <a:gd name="connsiteY984" fmla="*/ 63370 h 4860733"/>
                <a:gd name="connsiteX985" fmla="*/ 2025501 w 4853691"/>
                <a:gd name="connsiteY985" fmla="*/ 61023 h 4860733"/>
                <a:gd name="connsiteX986" fmla="*/ 2030195 w 4853691"/>
                <a:gd name="connsiteY986" fmla="*/ 61023 h 4860733"/>
                <a:gd name="connsiteX987" fmla="*/ 2053666 w 4853691"/>
                <a:gd name="connsiteY987" fmla="*/ 61023 h 4860733"/>
                <a:gd name="connsiteX988" fmla="*/ 2086524 w 4853691"/>
                <a:gd name="connsiteY988" fmla="*/ 63370 h 4860733"/>
                <a:gd name="connsiteX989" fmla="*/ 2088871 w 4853691"/>
                <a:gd name="connsiteY989" fmla="*/ 63370 h 4860733"/>
                <a:gd name="connsiteX990" fmla="*/ 2105301 w 4853691"/>
                <a:gd name="connsiteY990" fmla="*/ 65717 h 4860733"/>
                <a:gd name="connsiteX991" fmla="*/ 2105301 w 4853691"/>
                <a:gd name="connsiteY991" fmla="*/ 68064 h 4860733"/>
                <a:gd name="connsiteX992" fmla="*/ 2105301 w 4853691"/>
                <a:gd name="connsiteY992" fmla="*/ 70411 h 4860733"/>
                <a:gd name="connsiteX993" fmla="*/ 2093565 w 4853691"/>
                <a:gd name="connsiteY993" fmla="*/ 72758 h 4860733"/>
                <a:gd name="connsiteX994" fmla="*/ 2065401 w 4853691"/>
                <a:gd name="connsiteY994" fmla="*/ 75105 h 4860733"/>
                <a:gd name="connsiteX995" fmla="*/ 2027848 w 4853691"/>
                <a:gd name="connsiteY995" fmla="*/ 79800 h 4860733"/>
                <a:gd name="connsiteX996" fmla="*/ 2006725 w 4853691"/>
                <a:gd name="connsiteY996" fmla="*/ 82147 h 4860733"/>
                <a:gd name="connsiteX997" fmla="*/ 1952743 w 4853691"/>
                <a:gd name="connsiteY997" fmla="*/ 91535 h 4860733"/>
                <a:gd name="connsiteX998" fmla="*/ 1950396 w 4853691"/>
                <a:gd name="connsiteY998" fmla="*/ 91535 h 4860733"/>
                <a:gd name="connsiteX999" fmla="*/ 1889372 w 4853691"/>
                <a:gd name="connsiteY999" fmla="*/ 103270 h 4860733"/>
                <a:gd name="connsiteX1000" fmla="*/ 2004378 w 4853691"/>
                <a:gd name="connsiteY1000" fmla="*/ 63370 h 4860733"/>
                <a:gd name="connsiteX1001" fmla="*/ 2004378 w 4853691"/>
                <a:gd name="connsiteY1001" fmla="*/ 63370 h 4860733"/>
                <a:gd name="connsiteX1002" fmla="*/ 2154589 w 4853691"/>
                <a:gd name="connsiteY1002" fmla="*/ 53982 h 4860733"/>
                <a:gd name="connsiteX1003" fmla="*/ 2163977 w 4853691"/>
                <a:gd name="connsiteY1003" fmla="*/ 51635 h 4860733"/>
                <a:gd name="connsiteX1004" fmla="*/ 2175712 w 4853691"/>
                <a:gd name="connsiteY1004" fmla="*/ 46941 h 4860733"/>
                <a:gd name="connsiteX1005" fmla="*/ 2185100 w 4853691"/>
                <a:gd name="connsiteY1005" fmla="*/ 44594 h 4860733"/>
                <a:gd name="connsiteX1006" fmla="*/ 2196835 w 4853691"/>
                <a:gd name="connsiteY1006" fmla="*/ 42247 h 4860733"/>
                <a:gd name="connsiteX1007" fmla="*/ 2206224 w 4853691"/>
                <a:gd name="connsiteY1007" fmla="*/ 39900 h 4860733"/>
                <a:gd name="connsiteX1008" fmla="*/ 2217959 w 4853691"/>
                <a:gd name="connsiteY1008" fmla="*/ 37553 h 4860733"/>
                <a:gd name="connsiteX1009" fmla="*/ 2227347 w 4853691"/>
                <a:gd name="connsiteY1009" fmla="*/ 35206 h 4860733"/>
                <a:gd name="connsiteX1010" fmla="*/ 2239082 w 4853691"/>
                <a:gd name="connsiteY1010" fmla="*/ 32859 h 4860733"/>
                <a:gd name="connsiteX1011" fmla="*/ 2246123 w 4853691"/>
                <a:gd name="connsiteY1011" fmla="*/ 32859 h 4860733"/>
                <a:gd name="connsiteX1012" fmla="*/ 2260206 w 4853691"/>
                <a:gd name="connsiteY1012" fmla="*/ 30512 h 4860733"/>
                <a:gd name="connsiteX1013" fmla="*/ 2267247 w 4853691"/>
                <a:gd name="connsiteY1013" fmla="*/ 30512 h 4860733"/>
                <a:gd name="connsiteX1014" fmla="*/ 2288370 w 4853691"/>
                <a:gd name="connsiteY1014" fmla="*/ 30512 h 4860733"/>
                <a:gd name="connsiteX1015" fmla="*/ 2316535 w 4853691"/>
                <a:gd name="connsiteY1015" fmla="*/ 32859 h 4860733"/>
                <a:gd name="connsiteX1016" fmla="*/ 2325923 w 4853691"/>
                <a:gd name="connsiteY1016" fmla="*/ 32859 h 4860733"/>
                <a:gd name="connsiteX1017" fmla="*/ 2332964 w 4853691"/>
                <a:gd name="connsiteY1017" fmla="*/ 32859 h 4860733"/>
                <a:gd name="connsiteX1018" fmla="*/ 2332964 w 4853691"/>
                <a:gd name="connsiteY1018" fmla="*/ 35206 h 4860733"/>
                <a:gd name="connsiteX1019" fmla="*/ 2332964 w 4853691"/>
                <a:gd name="connsiteY1019" fmla="*/ 37553 h 4860733"/>
                <a:gd name="connsiteX1020" fmla="*/ 2295412 w 4853691"/>
                <a:gd name="connsiteY1020" fmla="*/ 42247 h 4860733"/>
                <a:gd name="connsiteX1021" fmla="*/ 2295412 w 4853691"/>
                <a:gd name="connsiteY1021" fmla="*/ 42247 h 4860733"/>
                <a:gd name="connsiteX1022" fmla="*/ 2239082 w 4853691"/>
                <a:gd name="connsiteY1022" fmla="*/ 49288 h 4860733"/>
                <a:gd name="connsiteX1023" fmla="*/ 2220306 w 4853691"/>
                <a:gd name="connsiteY1023" fmla="*/ 51635 h 4860733"/>
                <a:gd name="connsiteX1024" fmla="*/ 2182753 w 4853691"/>
                <a:gd name="connsiteY1024" fmla="*/ 58676 h 4860733"/>
                <a:gd name="connsiteX1025" fmla="*/ 2159283 w 4853691"/>
                <a:gd name="connsiteY1025" fmla="*/ 61023 h 4860733"/>
                <a:gd name="connsiteX1026" fmla="*/ 2140506 w 4853691"/>
                <a:gd name="connsiteY1026" fmla="*/ 63370 h 4860733"/>
                <a:gd name="connsiteX1027" fmla="*/ 2140506 w 4853691"/>
                <a:gd name="connsiteY1027" fmla="*/ 61023 h 4860733"/>
                <a:gd name="connsiteX1028" fmla="*/ 2142854 w 4853691"/>
                <a:gd name="connsiteY1028" fmla="*/ 58676 h 4860733"/>
                <a:gd name="connsiteX1029" fmla="*/ 2154589 w 4853691"/>
                <a:gd name="connsiteY1029" fmla="*/ 53982 h 4860733"/>
                <a:gd name="connsiteX1030" fmla="*/ 2372864 w 4853691"/>
                <a:gd name="connsiteY1030" fmla="*/ 25818 h 4860733"/>
                <a:gd name="connsiteX1031" fmla="*/ 2377558 w 4853691"/>
                <a:gd name="connsiteY1031" fmla="*/ 25818 h 4860733"/>
                <a:gd name="connsiteX1032" fmla="*/ 2386946 w 4853691"/>
                <a:gd name="connsiteY1032" fmla="*/ 25818 h 4860733"/>
                <a:gd name="connsiteX1033" fmla="*/ 2398681 w 4853691"/>
                <a:gd name="connsiteY1033" fmla="*/ 25818 h 4860733"/>
                <a:gd name="connsiteX1034" fmla="*/ 2401029 w 4853691"/>
                <a:gd name="connsiteY1034" fmla="*/ 25818 h 4860733"/>
                <a:gd name="connsiteX1035" fmla="*/ 2408070 w 4853691"/>
                <a:gd name="connsiteY1035" fmla="*/ 28165 h 4860733"/>
                <a:gd name="connsiteX1036" fmla="*/ 2401029 w 4853691"/>
                <a:gd name="connsiteY1036" fmla="*/ 28165 h 4860733"/>
                <a:gd name="connsiteX1037" fmla="*/ 2368170 w 4853691"/>
                <a:gd name="connsiteY1037" fmla="*/ 32859 h 4860733"/>
                <a:gd name="connsiteX1038" fmla="*/ 2368170 w 4853691"/>
                <a:gd name="connsiteY1038" fmla="*/ 28165 h 4860733"/>
                <a:gd name="connsiteX1039" fmla="*/ 2368170 w 4853691"/>
                <a:gd name="connsiteY1039" fmla="*/ 28165 h 4860733"/>
                <a:gd name="connsiteX1040" fmla="*/ 2372864 w 4853691"/>
                <a:gd name="connsiteY1040" fmla="*/ 25818 h 4860733"/>
                <a:gd name="connsiteX1041" fmla="*/ 2426846 w 4853691"/>
                <a:gd name="connsiteY1041" fmla="*/ 28165 h 4860733"/>
                <a:gd name="connsiteX1042" fmla="*/ 2462052 w 4853691"/>
                <a:gd name="connsiteY1042" fmla="*/ 25818 h 4860733"/>
                <a:gd name="connsiteX1043" fmla="*/ 2476134 w 4853691"/>
                <a:gd name="connsiteY1043" fmla="*/ 25818 h 4860733"/>
                <a:gd name="connsiteX1044" fmla="*/ 2525422 w 4853691"/>
                <a:gd name="connsiteY1044" fmla="*/ 25818 h 4860733"/>
                <a:gd name="connsiteX1045" fmla="*/ 2591139 w 4853691"/>
                <a:gd name="connsiteY1045" fmla="*/ 28165 h 4860733"/>
                <a:gd name="connsiteX1046" fmla="*/ 2612263 w 4853691"/>
                <a:gd name="connsiteY1046" fmla="*/ 30512 h 4860733"/>
                <a:gd name="connsiteX1047" fmla="*/ 2656857 w 4853691"/>
                <a:gd name="connsiteY1047" fmla="*/ 32859 h 4860733"/>
                <a:gd name="connsiteX1048" fmla="*/ 2682674 w 4853691"/>
                <a:gd name="connsiteY1048" fmla="*/ 35206 h 4860733"/>
                <a:gd name="connsiteX1049" fmla="*/ 2722574 w 4853691"/>
                <a:gd name="connsiteY1049" fmla="*/ 39900 h 4860733"/>
                <a:gd name="connsiteX1050" fmla="*/ 2748391 w 4853691"/>
                <a:gd name="connsiteY1050" fmla="*/ 44594 h 4860733"/>
                <a:gd name="connsiteX1051" fmla="*/ 2785944 w 4853691"/>
                <a:gd name="connsiteY1051" fmla="*/ 51635 h 4860733"/>
                <a:gd name="connsiteX1052" fmla="*/ 2814109 w 4853691"/>
                <a:gd name="connsiteY1052" fmla="*/ 56329 h 4860733"/>
                <a:gd name="connsiteX1053" fmla="*/ 2851661 w 4853691"/>
                <a:gd name="connsiteY1053" fmla="*/ 63370 h 4860733"/>
                <a:gd name="connsiteX1054" fmla="*/ 2879826 w 4853691"/>
                <a:gd name="connsiteY1054" fmla="*/ 70411 h 4860733"/>
                <a:gd name="connsiteX1055" fmla="*/ 2915032 w 4853691"/>
                <a:gd name="connsiteY1055" fmla="*/ 79800 h 4860733"/>
                <a:gd name="connsiteX1056" fmla="*/ 2943196 w 4853691"/>
                <a:gd name="connsiteY1056" fmla="*/ 89188 h 4860733"/>
                <a:gd name="connsiteX1057" fmla="*/ 2978402 w 4853691"/>
                <a:gd name="connsiteY1057" fmla="*/ 100923 h 4860733"/>
                <a:gd name="connsiteX1058" fmla="*/ 3006567 w 4853691"/>
                <a:gd name="connsiteY1058" fmla="*/ 110311 h 4860733"/>
                <a:gd name="connsiteX1059" fmla="*/ 3025343 w 4853691"/>
                <a:gd name="connsiteY1059" fmla="*/ 117352 h 4860733"/>
                <a:gd name="connsiteX1060" fmla="*/ 3025343 w 4853691"/>
                <a:gd name="connsiteY1060" fmla="*/ 119699 h 4860733"/>
                <a:gd name="connsiteX1061" fmla="*/ 3011261 w 4853691"/>
                <a:gd name="connsiteY1061" fmla="*/ 117352 h 4860733"/>
                <a:gd name="connsiteX1062" fmla="*/ 2987790 w 4853691"/>
                <a:gd name="connsiteY1062" fmla="*/ 112658 h 4860733"/>
                <a:gd name="connsiteX1063" fmla="*/ 2959626 w 4853691"/>
                <a:gd name="connsiteY1063" fmla="*/ 107964 h 4860733"/>
                <a:gd name="connsiteX1064" fmla="*/ 2936155 w 4853691"/>
                <a:gd name="connsiteY1064" fmla="*/ 103270 h 4860733"/>
                <a:gd name="connsiteX1065" fmla="*/ 2907991 w 4853691"/>
                <a:gd name="connsiteY1065" fmla="*/ 98576 h 4860733"/>
                <a:gd name="connsiteX1066" fmla="*/ 2884520 w 4853691"/>
                <a:gd name="connsiteY1066" fmla="*/ 96229 h 4860733"/>
                <a:gd name="connsiteX1067" fmla="*/ 2854008 w 4853691"/>
                <a:gd name="connsiteY1067" fmla="*/ 93882 h 4860733"/>
                <a:gd name="connsiteX1068" fmla="*/ 2830538 w 4853691"/>
                <a:gd name="connsiteY1068" fmla="*/ 91535 h 4860733"/>
                <a:gd name="connsiteX1069" fmla="*/ 2800027 w 4853691"/>
                <a:gd name="connsiteY1069" fmla="*/ 89188 h 4860733"/>
                <a:gd name="connsiteX1070" fmla="*/ 2778903 w 4853691"/>
                <a:gd name="connsiteY1070" fmla="*/ 86841 h 4860733"/>
                <a:gd name="connsiteX1071" fmla="*/ 2746044 w 4853691"/>
                <a:gd name="connsiteY1071" fmla="*/ 84494 h 4860733"/>
                <a:gd name="connsiteX1072" fmla="*/ 2724921 w 4853691"/>
                <a:gd name="connsiteY1072" fmla="*/ 82147 h 4860733"/>
                <a:gd name="connsiteX1073" fmla="*/ 2689715 w 4853691"/>
                <a:gd name="connsiteY1073" fmla="*/ 79800 h 4860733"/>
                <a:gd name="connsiteX1074" fmla="*/ 2673286 w 4853691"/>
                <a:gd name="connsiteY1074" fmla="*/ 79800 h 4860733"/>
                <a:gd name="connsiteX1075" fmla="*/ 2666245 w 4853691"/>
                <a:gd name="connsiteY1075" fmla="*/ 77453 h 4860733"/>
                <a:gd name="connsiteX1076" fmla="*/ 2626345 w 4853691"/>
                <a:gd name="connsiteY1076" fmla="*/ 68064 h 4860733"/>
                <a:gd name="connsiteX1077" fmla="*/ 2595833 w 4853691"/>
                <a:gd name="connsiteY1077" fmla="*/ 63370 h 4860733"/>
                <a:gd name="connsiteX1078" fmla="*/ 2558281 w 4853691"/>
                <a:gd name="connsiteY1078" fmla="*/ 56329 h 4860733"/>
                <a:gd name="connsiteX1079" fmla="*/ 2527769 w 4853691"/>
                <a:gd name="connsiteY1079" fmla="*/ 51635 h 4860733"/>
                <a:gd name="connsiteX1080" fmla="*/ 2490216 w 4853691"/>
                <a:gd name="connsiteY1080" fmla="*/ 46941 h 4860733"/>
                <a:gd name="connsiteX1081" fmla="*/ 2459705 w 4853691"/>
                <a:gd name="connsiteY1081" fmla="*/ 44594 h 4860733"/>
                <a:gd name="connsiteX1082" fmla="*/ 2438581 w 4853691"/>
                <a:gd name="connsiteY1082" fmla="*/ 42247 h 4860733"/>
                <a:gd name="connsiteX1083" fmla="*/ 2436234 w 4853691"/>
                <a:gd name="connsiteY1083" fmla="*/ 39900 h 4860733"/>
                <a:gd name="connsiteX1084" fmla="*/ 2431540 w 4853691"/>
                <a:gd name="connsiteY1084" fmla="*/ 37553 h 4860733"/>
                <a:gd name="connsiteX1085" fmla="*/ 2419805 w 4853691"/>
                <a:gd name="connsiteY1085" fmla="*/ 32859 h 4860733"/>
                <a:gd name="connsiteX1086" fmla="*/ 2417458 w 4853691"/>
                <a:gd name="connsiteY1086" fmla="*/ 30512 h 4860733"/>
                <a:gd name="connsiteX1087" fmla="*/ 2426846 w 4853691"/>
                <a:gd name="connsiteY1087" fmla="*/ 28165 h 4860733"/>
                <a:gd name="connsiteX1088" fmla="*/ 3074631 w 4853691"/>
                <a:gd name="connsiteY1088" fmla="*/ 117352 h 4860733"/>
                <a:gd name="connsiteX1089" fmla="*/ 3088713 w 4853691"/>
                <a:gd name="connsiteY1089" fmla="*/ 117352 h 4860733"/>
                <a:gd name="connsiteX1090" fmla="*/ 3098101 w 4853691"/>
                <a:gd name="connsiteY1090" fmla="*/ 117352 h 4860733"/>
                <a:gd name="connsiteX1091" fmla="*/ 3112184 w 4853691"/>
                <a:gd name="connsiteY1091" fmla="*/ 119699 h 4860733"/>
                <a:gd name="connsiteX1092" fmla="*/ 3121572 w 4853691"/>
                <a:gd name="connsiteY1092" fmla="*/ 122046 h 4860733"/>
                <a:gd name="connsiteX1093" fmla="*/ 3135654 w 4853691"/>
                <a:gd name="connsiteY1093" fmla="*/ 126741 h 4860733"/>
                <a:gd name="connsiteX1094" fmla="*/ 3140348 w 4853691"/>
                <a:gd name="connsiteY1094" fmla="*/ 129088 h 4860733"/>
                <a:gd name="connsiteX1095" fmla="*/ 3135654 w 4853691"/>
                <a:gd name="connsiteY1095" fmla="*/ 129088 h 4860733"/>
                <a:gd name="connsiteX1096" fmla="*/ 3105143 w 4853691"/>
                <a:gd name="connsiteY1096" fmla="*/ 124393 h 4860733"/>
                <a:gd name="connsiteX1097" fmla="*/ 3095754 w 4853691"/>
                <a:gd name="connsiteY1097" fmla="*/ 124393 h 4860733"/>
                <a:gd name="connsiteX1098" fmla="*/ 3060548 w 4853691"/>
                <a:gd name="connsiteY1098" fmla="*/ 122046 h 4860733"/>
                <a:gd name="connsiteX1099" fmla="*/ 3058202 w 4853691"/>
                <a:gd name="connsiteY1099" fmla="*/ 122046 h 4860733"/>
                <a:gd name="connsiteX1100" fmla="*/ 3058202 w 4853691"/>
                <a:gd name="connsiteY1100" fmla="*/ 119699 h 4860733"/>
                <a:gd name="connsiteX1101" fmla="*/ 3065243 w 4853691"/>
                <a:gd name="connsiteY1101" fmla="*/ 119699 h 4860733"/>
                <a:gd name="connsiteX1102" fmla="*/ 3074631 w 4853691"/>
                <a:gd name="connsiteY1102" fmla="*/ 117352 h 4860733"/>
                <a:gd name="connsiteX1103" fmla="*/ 3170860 w 4853691"/>
                <a:gd name="connsiteY1103" fmla="*/ 136129 h 4860733"/>
                <a:gd name="connsiteX1104" fmla="*/ 3182595 w 4853691"/>
                <a:gd name="connsiteY1104" fmla="*/ 138476 h 4860733"/>
                <a:gd name="connsiteX1105" fmla="*/ 3196677 w 4853691"/>
                <a:gd name="connsiteY1105" fmla="*/ 143170 h 4860733"/>
                <a:gd name="connsiteX1106" fmla="*/ 3208412 w 4853691"/>
                <a:gd name="connsiteY1106" fmla="*/ 147864 h 4860733"/>
                <a:gd name="connsiteX1107" fmla="*/ 3222495 w 4853691"/>
                <a:gd name="connsiteY1107" fmla="*/ 152558 h 4860733"/>
                <a:gd name="connsiteX1108" fmla="*/ 3236577 w 4853691"/>
                <a:gd name="connsiteY1108" fmla="*/ 157252 h 4860733"/>
                <a:gd name="connsiteX1109" fmla="*/ 3257701 w 4853691"/>
                <a:gd name="connsiteY1109" fmla="*/ 166640 h 4860733"/>
                <a:gd name="connsiteX1110" fmla="*/ 3276477 w 4853691"/>
                <a:gd name="connsiteY1110" fmla="*/ 173681 h 4860733"/>
                <a:gd name="connsiteX1111" fmla="*/ 3288212 w 4853691"/>
                <a:gd name="connsiteY1111" fmla="*/ 180723 h 4860733"/>
                <a:gd name="connsiteX1112" fmla="*/ 3304641 w 4853691"/>
                <a:gd name="connsiteY1112" fmla="*/ 187764 h 4860733"/>
                <a:gd name="connsiteX1113" fmla="*/ 3316377 w 4853691"/>
                <a:gd name="connsiteY1113" fmla="*/ 194805 h 4860733"/>
                <a:gd name="connsiteX1114" fmla="*/ 3332806 w 4853691"/>
                <a:gd name="connsiteY1114" fmla="*/ 204193 h 4860733"/>
                <a:gd name="connsiteX1115" fmla="*/ 3344541 w 4853691"/>
                <a:gd name="connsiteY1115" fmla="*/ 211234 h 4860733"/>
                <a:gd name="connsiteX1116" fmla="*/ 3363318 w 4853691"/>
                <a:gd name="connsiteY1116" fmla="*/ 222969 h 4860733"/>
                <a:gd name="connsiteX1117" fmla="*/ 3372706 w 4853691"/>
                <a:gd name="connsiteY1117" fmla="*/ 227664 h 4860733"/>
                <a:gd name="connsiteX1118" fmla="*/ 3400870 w 4853691"/>
                <a:gd name="connsiteY1118" fmla="*/ 246440 h 4860733"/>
                <a:gd name="connsiteX1119" fmla="*/ 3410259 w 4853691"/>
                <a:gd name="connsiteY1119" fmla="*/ 253481 h 4860733"/>
                <a:gd name="connsiteX1120" fmla="*/ 3426688 w 4853691"/>
                <a:gd name="connsiteY1120" fmla="*/ 267563 h 4860733"/>
                <a:gd name="connsiteX1121" fmla="*/ 3438423 w 4853691"/>
                <a:gd name="connsiteY1121" fmla="*/ 276951 h 4860733"/>
                <a:gd name="connsiteX1122" fmla="*/ 3445464 w 4853691"/>
                <a:gd name="connsiteY1122" fmla="*/ 281646 h 4860733"/>
                <a:gd name="connsiteX1123" fmla="*/ 3438423 w 4853691"/>
                <a:gd name="connsiteY1123" fmla="*/ 276951 h 4860733"/>
                <a:gd name="connsiteX1124" fmla="*/ 3417300 w 4853691"/>
                <a:gd name="connsiteY1124" fmla="*/ 267563 h 4860733"/>
                <a:gd name="connsiteX1125" fmla="*/ 3386788 w 4853691"/>
                <a:gd name="connsiteY1125" fmla="*/ 251134 h 4860733"/>
                <a:gd name="connsiteX1126" fmla="*/ 3365664 w 4853691"/>
                <a:gd name="connsiteY1126" fmla="*/ 241746 h 4860733"/>
                <a:gd name="connsiteX1127" fmla="*/ 3335153 w 4853691"/>
                <a:gd name="connsiteY1127" fmla="*/ 227664 h 4860733"/>
                <a:gd name="connsiteX1128" fmla="*/ 3311683 w 4853691"/>
                <a:gd name="connsiteY1128" fmla="*/ 218275 h 4860733"/>
                <a:gd name="connsiteX1129" fmla="*/ 3281171 w 4853691"/>
                <a:gd name="connsiteY1129" fmla="*/ 204193 h 4860733"/>
                <a:gd name="connsiteX1130" fmla="*/ 3257701 w 4853691"/>
                <a:gd name="connsiteY1130" fmla="*/ 194805 h 4860733"/>
                <a:gd name="connsiteX1131" fmla="*/ 3248312 w 4853691"/>
                <a:gd name="connsiteY1131" fmla="*/ 190111 h 4860733"/>
                <a:gd name="connsiteX1132" fmla="*/ 3236577 w 4853691"/>
                <a:gd name="connsiteY1132" fmla="*/ 180723 h 4860733"/>
                <a:gd name="connsiteX1133" fmla="*/ 3229536 w 4853691"/>
                <a:gd name="connsiteY1133" fmla="*/ 173681 h 4860733"/>
                <a:gd name="connsiteX1134" fmla="*/ 3210760 w 4853691"/>
                <a:gd name="connsiteY1134" fmla="*/ 159599 h 4860733"/>
                <a:gd name="connsiteX1135" fmla="*/ 3206066 w 4853691"/>
                <a:gd name="connsiteY1135" fmla="*/ 157252 h 4860733"/>
                <a:gd name="connsiteX1136" fmla="*/ 3189636 w 4853691"/>
                <a:gd name="connsiteY1136" fmla="*/ 145517 h 4860733"/>
                <a:gd name="connsiteX1137" fmla="*/ 3182595 w 4853691"/>
                <a:gd name="connsiteY1137" fmla="*/ 140823 h 4860733"/>
                <a:gd name="connsiteX1138" fmla="*/ 3168513 w 4853691"/>
                <a:gd name="connsiteY1138" fmla="*/ 133782 h 4860733"/>
                <a:gd name="connsiteX1139" fmla="*/ 3161472 w 4853691"/>
                <a:gd name="connsiteY1139" fmla="*/ 131435 h 4860733"/>
                <a:gd name="connsiteX1140" fmla="*/ 3159125 w 4853691"/>
                <a:gd name="connsiteY1140" fmla="*/ 129088 h 4860733"/>
                <a:gd name="connsiteX1141" fmla="*/ 3170860 w 4853691"/>
                <a:gd name="connsiteY1141" fmla="*/ 136129 h 4860733"/>
                <a:gd name="connsiteX1142" fmla="*/ 3560469 w 4853691"/>
                <a:gd name="connsiteY1142" fmla="*/ 342669 h 4860733"/>
                <a:gd name="connsiteX1143" fmla="*/ 3600369 w 4853691"/>
                <a:gd name="connsiteY1143" fmla="*/ 363792 h 4860733"/>
                <a:gd name="connsiteX1144" fmla="*/ 3605064 w 4853691"/>
                <a:gd name="connsiteY1144" fmla="*/ 366139 h 4860733"/>
                <a:gd name="connsiteX1145" fmla="*/ 3637922 w 4853691"/>
                <a:gd name="connsiteY1145" fmla="*/ 462368 h 4860733"/>
                <a:gd name="connsiteX1146" fmla="*/ 3633228 w 4853691"/>
                <a:gd name="connsiteY1146" fmla="*/ 464715 h 4860733"/>
                <a:gd name="connsiteX1147" fmla="*/ 3605064 w 4853691"/>
                <a:gd name="connsiteY1147" fmla="*/ 431857 h 4860733"/>
                <a:gd name="connsiteX1148" fmla="*/ 3598022 w 4853691"/>
                <a:gd name="connsiteY1148" fmla="*/ 424815 h 4860733"/>
                <a:gd name="connsiteX1149" fmla="*/ 3588634 w 4853691"/>
                <a:gd name="connsiteY1149" fmla="*/ 413080 h 4860733"/>
                <a:gd name="connsiteX1150" fmla="*/ 3572205 w 4853691"/>
                <a:gd name="connsiteY1150" fmla="*/ 391957 h 4860733"/>
                <a:gd name="connsiteX1151" fmla="*/ 3560469 w 4853691"/>
                <a:gd name="connsiteY1151" fmla="*/ 380222 h 4860733"/>
                <a:gd name="connsiteX1152" fmla="*/ 3544040 w 4853691"/>
                <a:gd name="connsiteY1152" fmla="*/ 361445 h 4860733"/>
                <a:gd name="connsiteX1153" fmla="*/ 3532305 w 4853691"/>
                <a:gd name="connsiteY1153" fmla="*/ 349710 h 4860733"/>
                <a:gd name="connsiteX1154" fmla="*/ 3515876 w 4853691"/>
                <a:gd name="connsiteY1154" fmla="*/ 333281 h 4860733"/>
                <a:gd name="connsiteX1155" fmla="*/ 3504140 w 4853691"/>
                <a:gd name="connsiteY1155" fmla="*/ 321545 h 4860733"/>
                <a:gd name="connsiteX1156" fmla="*/ 3501793 w 4853691"/>
                <a:gd name="connsiteY1156" fmla="*/ 319198 h 4860733"/>
                <a:gd name="connsiteX1157" fmla="*/ 3504140 w 4853691"/>
                <a:gd name="connsiteY1157" fmla="*/ 314504 h 4860733"/>
                <a:gd name="connsiteX1158" fmla="*/ 3544040 w 4853691"/>
                <a:gd name="connsiteY1158" fmla="*/ 335628 h 4860733"/>
                <a:gd name="connsiteX1159" fmla="*/ 3560469 w 4853691"/>
                <a:gd name="connsiteY1159" fmla="*/ 342669 h 4860733"/>
                <a:gd name="connsiteX1160" fmla="*/ 3652004 w 4853691"/>
                <a:gd name="connsiteY1160" fmla="*/ 394304 h 4860733"/>
                <a:gd name="connsiteX1161" fmla="*/ 3691904 w 4853691"/>
                <a:gd name="connsiteY1161" fmla="*/ 417774 h 4860733"/>
                <a:gd name="connsiteX1162" fmla="*/ 3703639 w 4853691"/>
                <a:gd name="connsiteY1162" fmla="*/ 424815 h 4860733"/>
                <a:gd name="connsiteX1163" fmla="*/ 3745886 w 4853691"/>
                <a:gd name="connsiteY1163" fmla="*/ 452980 h 4860733"/>
                <a:gd name="connsiteX1164" fmla="*/ 3750580 w 4853691"/>
                <a:gd name="connsiteY1164" fmla="*/ 457674 h 4860733"/>
                <a:gd name="connsiteX1165" fmla="*/ 3797521 w 4853691"/>
                <a:gd name="connsiteY1165" fmla="*/ 488186 h 4860733"/>
                <a:gd name="connsiteX1166" fmla="*/ 3799868 w 4853691"/>
                <a:gd name="connsiteY1166" fmla="*/ 488186 h 4860733"/>
                <a:gd name="connsiteX1167" fmla="*/ 3813950 w 4853691"/>
                <a:gd name="connsiteY1167" fmla="*/ 497574 h 4860733"/>
                <a:gd name="connsiteX1168" fmla="*/ 3809256 w 4853691"/>
                <a:gd name="connsiteY1168" fmla="*/ 495227 h 4860733"/>
                <a:gd name="connsiteX1169" fmla="*/ 3802215 w 4853691"/>
                <a:gd name="connsiteY1169" fmla="*/ 492880 h 4860733"/>
                <a:gd name="connsiteX1170" fmla="*/ 3778745 w 4853691"/>
                <a:gd name="connsiteY1170" fmla="*/ 485839 h 4860733"/>
                <a:gd name="connsiteX1171" fmla="*/ 3769357 w 4853691"/>
                <a:gd name="connsiteY1171" fmla="*/ 483492 h 4860733"/>
                <a:gd name="connsiteX1172" fmla="*/ 3750580 w 4853691"/>
                <a:gd name="connsiteY1172" fmla="*/ 478797 h 4860733"/>
                <a:gd name="connsiteX1173" fmla="*/ 3736498 w 4853691"/>
                <a:gd name="connsiteY1173" fmla="*/ 476450 h 4860733"/>
                <a:gd name="connsiteX1174" fmla="*/ 3722416 w 4853691"/>
                <a:gd name="connsiteY1174" fmla="*/ 474103 h 4860733"/>
                <a:gd name="connsiteX1175" fmla="*/ 3691904 w 4853691"/>
                <a:gd name="connsiteY1175" fmla="*/ 471756 h 4860733"/>
                <a:gd name="connsiteX1176" fmla="*/ 3668434 w 4853691"/>
                <a:gd name="connsiteY1176" fmla="*/ 471756 h 4860733"/>
                <a:gd name="connsiteX1177" fmla="*/ 3663740 w 4853691"/>
                <a:gd name="connsiteY1177" fmla="*/ 471756 h 4860733"/>
                <a:gd name="connsiteX1178" fmla="*/ 3644963 w 4853691"/>
                <a:gd name="connsiteY1178" fmla="*/ 455327 h 4860733"/>
                <a:gd name="connsiteX1179" fmla="*/ 3640269 w 4853691"/>
                <a:gd name="connsiteY1179" fmla="*/ 455327 h 4860733"/>
                <a:gd name="connsiteX1180" fmla="*/ 3607410 w 4853691"/>
                <a:gd name="connsiteY1180" fmla="*/ 361445 h 4860733"/>
                <a:gd name="connsiteX1181" fmla="*/ 3635575 w 4853691"/>
                <a:gd name="connsiteY1181" fmla="*/ 377874 h 4860733"/>
                <a:gd name="connsiteX1182" fmla="*/ 3652004 w 4853691"/>
                <a:gd name="connsiteY1182" fmla="*/ 394304 h 4860733"/>
                <a:gd name="connsiteX1183" fmla="*/ 3832727 w 4853691"/>
                <a:gd name="connsiteY1183" fmla="*/ 504615 h 4860733"/>
                <a:gd name="connsiteX1184" fmla="*/ 3835074 w 4853691"/>
                <a:gd name="connsiteY1184" fmla="*/ 506962 h 4860733"/>
                <a:gd name="connsiteX1185" fmla="*/ 3860891 w 4853691"/>
                <a:gd name="connsiteY1185" fmla="*/ 516350 h 4860733"/>
                <a:gd name="connsiteX1186" fmla="*/ 3863239 w 4853691"/>
                <a:gd name="connsiteY1186" fmla="*/ 516350 h 4860733"/>
                <a:gd name="connsiteX1187" fmla="*/ 3891403 w 4853691"/>
                <a:gd name="connsiteY1187" fmla="*/ 530433 h 4860733"/>
                <a:gd name="connsiteX1188" fmla="*/ 3891403 w 4853691"/>
                <a:gd name="connsiteY1188" fmla="*/ 530433 h 4860733"/>
                <a:gd name="connsiteX1189" fmla="*/ 4142537 w 4853691"/>
                <a:gd name="connsiteY1189" fmla="*/ 739320 h 4860733"/>
                <a:gd name="connsiteX1190" fmla="*/ 4137843 w 4853691"/>
                <a:gd name="connsiteY1190" fmla="*/ 736973 h 4860733"/>
                <a:gd name="connsiteX1191" fmla="*/ 4088555 w 4853691"/>
                <a:gd name="connsiteY1191" fmla="*/ 697073 h 4860733"/>
                <a:gd name="connsiteX1192" fmla="*/ 4076820 w 4853691"/>
                <a:gd name="connsiteY1192" fmla="*/ 687685 h 4860733"/>
                <a:gd name="connsiteX1193" fmla="*/ 4029879 w 4853691"/>
                <a:gd name="connsiteY1193" fmla="*/ 652479 h 4860733"/>
                <a:gd name="connsiteX1194" fmla="*/ 4015797 w 4853691"/>
                <a:gd name="connsiteY1194" fmla="*/ 643091 h 4860733"/>
                <a:gd name="connsiteX1195" fmla="*/ 3973550 w 4853691"/>
                <a:gd name="connsiteY1195" fmla="*/ 614926 h 4860733"/>
                <a:gd name="connsiteX1196" fmla="*/ 3968856 w 4853691"/>
                <a:gd name="connsiteY1196" fmla="*/ 612579 h 4860733"/>
                <a:gd name="connsiteX1197" fmla="*/ 3903138 w 4853691"/>
                <a:gd name="connsiteY1197" fmla="*/ 560944 h 4860733"/>
                <a:gd name="connsiteX1198" fmla="*/ 3898444 w 4853691"/>
                <a:gd name="connsiteY1198" fmla="*/ 558597 h 4860733"/>
                <a:gd name="connsiteX1199" fmla="*/ 3856197 w 4853691"/>
                <a:gd name="connsiteY1199" fmla="*/ 525738 h 4860733"/>
                <a:gd name="connsiteX1200" fmla="*/ 3846809 w 4853691"/>
                <a:gd name="connsiteY1200" fmla="*/ 518697 h 4860733"/>
                <a:gd name="connsiteX1201" fmla="*/ 3825686 w 4853691"/>
                <a:gd name="connsiteY1201" fmla="*/ 502268 h 4860733"/>
                <a:gd name="connsiteX1202" fmla="*/ 3832727 w 4853691"/>
                <a:gd name="connsiteY1202" fmla="*/ 504615 h 4860733"/>
                <a:gd name="connsiteX1203" fmla="*/ 4325607 w 4853691"/>
                <a:gd name="connsiteY1203" fmla="*/ 929430 h 4860733"/>
                <a:gd name="connsiteX1204" fmla="*/ 4344383 w 4853691"/>
                <a:gd name="connsiteY1204" fmla="*/ 952901 h 4860733"/>
                <a:gd name="connsiteX1205" fmla="*/ 4353771 w 4853691"/>
                <a:gd name="connsiteY1205" fmla="*/ 964636 h 4860733"/>
                <a:gd name="connsiteX1206" fmla="*/ 4370201 w 4853691"/>
                <a:gd name="connsiteY1206" fmla="*/ 985760 h 4860733"/>
                <a:gd name="connsiteX1207" fmla="*/ 4381936 w 4853691"/>
                <a:gd name="connsiteY1207" fmla="*/ 1002189 h 4860733"/>
                <a:gd name="connsiteX1208" fmla="*/ 4393671 w 4853691"/>
                <a:gd name="connsiteY1208" fmla="*/ 1018618 h 4860733"/>
                <a:gd name="connsiteX1209" fmla="*/ 4407753 w 4853691"/>
                <a:gd name="connsiteY1209" fmla="*/ 1039742 h 4860733"/>
                <a:gd name="connsiteX1210" fmla="*/ 4417141 w 4853691"/>
                <a:gd name="connsiteY1210" fmla="*/ 1053824 h 4860733"/>
                <a:gd name="connsiteX1211" fmla="*/ 4433571 w 4853691"/>
                <a:gd name="connsiteY1211" fmla="*/ 1077294 h 4860733"/>
                <a:gd name="connsiteX1212" fmla="*/ 4442959 w 4853691"/>
                <a:gd name="connsiteY1212" fmla="*/ 1089030 h 4860733"/>
                <a:gd name="connsiteX1213" fmla="*/ 4459388 w 4853691"/>
                <a:gd name="connsiteY1213" fmla="*/ 1114847 h 4860733"/>
                <a:gd name="connsiteX1214" fmla="*/ 4466430 w 4853691"/>
                <a:gd name="connsiteY1214" fmla="*/ 1126582 h 4860733"/>
                <a:gd name="connsiteX1215" fmla="*/ 4482859 w 4853691"/>
                <a:gd name="connsiteY1215" fmla="*/ 1152400 h 4860733"/>
                <a:gd name="connsiteX1216" fmla="*/ 4489900 w 4853691"/>
                <a:gd name="connsiteY1216" fmla="*/ 1164135 h 4860733"/>
                <a:gd name="connsiteX1217" fmla="*/ 4503982 w 4853691"/>
                <a:gd name="connsiteY1217" fmla="*/ 1189953 h 4860733"/>
                <a:gd name="connsiteX1218" fmla="*/ 4511023 w 4853691"/>
                <a:gd name="connsiteY1218" fmla="*/ 1204035 h 4860733"/>
                <a:gd name="connsiteX1219" fmla="*/ 4525106 w 4853691"/>
                <a:gd name="connsiteY1219" fmla="*/ 1229852 h 4860733"/>
                <a:gd name="connsiteX1220" fmla="*/ 4532147 w 4853691"/>
                <a:gd name="connsiteY1220" fmla="*/ 1246282 h 4860733"/>
                <a:gd name="connsiteX1221" fmla="*/ 4543882 w 4853691"/>
                <a:gd name="connsiteY1221" fmla="*/ 1269752 h 4860733"/>
                <a:gd name="connsiteX1222" fmla="*/ 4553270 w 4853691"/>
                <a:gd name="connsiteY1222" fmla="*/ 1286181 h 4860733"/>
                <a:gd name="connsiteX1223" fmla="*/ 4565005 w 4853691"/>
                <a:gd name="connsiteY1223" fmla="*/ 1309652 h 4860733"/>
                <a:gd name="connsiteX1224" fmla="*/ 4567353 w 4853691"/>
                <a:gd name="connsiteY1224" fmla="*/ 1316693 h 4860733"/>
                <a:gd name="connsiteX1225" fmla="*/ 4555617 w 4853691"/>
                <a:gd name="connsiteY1225" fmla="*/ 1295570 h 4860733"/>
                <a:gd name="connsiteX1226" fmla="*/ 4539188 w 4853691"/>
                <a:gd name="connsiteY1226" fmla="*/ 1267405 h 4860733"/>
                <a:gd name="connsiteX1227" fmla="*/ 4520412 w 4853691"/>
                <a:gd name="connsiteY1227" fmla="*/ 1234546 h 4860733"/>
                <a:gd name="connsiteX1228" fmla="*/ 4503982 w 4853691"/>
                <a:gd name="connsiteY1228" fmla="*/ 1208729 h 4860733"/>
                <a:gd name="connsiteX1229" fmla="*/ 4482859 w 4853691"/>
                <a:gd name="connsiteY1229" fmla="*/ 1178217 h 4860733"/>
                <a:gd name="connsiteX1230" fmla="*/ 4466430 w 4853691"/>
                <a:gd name="connsiteY1230" fmla="*/ 1152400 h 4860733"/>
                <a:gd name="connsiteX1231" fmla="*/ 4445306 w 4853691"/>
                <a:gd name="connsiteY1231" fmla="*/ 1121888 h 4860733"/>
                <a:gd name="connsiteX1232" fmla="*/ 4426530 w 4853691"/>
                <a:gd name="connsiteY1232" fmla="*/ 1096071 h 4860733"/>
                <a:gd name="connsiteX1233" fmla="*/ 4403059 w 4853691"/>
                <a:gd name="connsiteY1233" fmla="*/ 1065559 h 4860733"/>
                <a:gd name="connsiteX1234" fmla="*/ 4384283 w 4853691"/>
                <a:gd name="connsiteY1234" fmla="*/ 1042089 h 4860733"/>
                <a:gd name="connsiteX1235" fmla="*/ 4358465 w 4853691"/>
                <a:gd name="connsiteY1235" fmla="*/ 1011577 h 4860733"/>
                <a:gd name="connsiteX1236" fmla="*/ 4342036 w 4853691"/>
                <a:gd name="connsiteY1236" fmla="*/ 990454 h 4860733"/>
                <a:gd name="connsiteX1237" fmla="*/ 4313872 w 4853691"/>
                <a:gd name="connsiteY1237" fmla="*/ 957595 h 4860733"/>
                <a:gd name="connsiteX1238" fmla="*/ 4297442 w 4853691"/>
                <a:gd name="connsiteY1238" fmla="*/ 938819 h 4860733"/>
                <a:gd name="connsiteX1239" fmla="*/ 4264583 w 4853691"/>
                <a:gd name="connsiteY1239" fmla="*/ 905960 h 4860733"/>
                <a:gd name="connsiteX1240" fmla="*/ 4269277 w 4853691"/>
                <a:gd name="connsiteY1240" fmla="*/ 891878 h 4860733"/>
                <a:gd name="connsiteX1241" fmla="*/ 4248154 w 4853691"/>
                <a:gd name="connsiteY1241" fmla="*/ 870754 h 4860733"/>
                <a:gd name="connsiteX1242" fmla="*/ 4238766 w 4853691"/>
                <a:gd name="connsiteY1242" fmla="*/ 873101 h 4860733"/>
                <a:gd name="connsiteX1243" fmla="*/ 4156619 w 4853691"/>
                <a:gd name="connsiteY1243" fmla="*/ 758096 h 4860733"/>
                <a:gd name="connsiteX1244" fmla="*/ 4316218 w 4853691"/>
                <a:gd name="connsiteY1244" fmla="*/ 924736 h 4860733"/>
                <a:gd name="connsiteX1245" fmla="*/ 4325607 w 4853691"/>
                <a:gd name="connsiteY1245" fmla="*/ 929430 h 4860733"/>
                <a:gd name="connsiteX1246" fmla="*/ 4602558 w 4853691"/>
                <a:gd name="connsiteY1246" fmla="*/ 1375369 h 4860733"/>
                <a:gd name="connsiteX1247" fmla="*/ 4604905 w 4853691"/>
                <a:gd name="connsiteY1247" fmla="*/ 1380063 h 4860733"/>
                <a:gd name="connsiteX1248" fmla="*/ 4623682 w 4853691"/>
                <a:gd name="connsiteY1248" fmla="*/ 1412922 h 4860733"/>
                <a:gd name="connsiteX1249" fmla="*/ 4630723 w 4853691"/>
                <a:gd name="connsiteY1249" fmla="*/ 1424657 h 4860733"/>
                <a:gd name="connsiteX1250" fmla="*/ 4644805 w 4853691"/>
                <a:gd name="connsiteY1250" fmla="*/ 1452822 h 4860733"/>
                <a:gd name="connsiteX1251" fmla="*/ 4651846 w 4853691"/>
                <a:gd name="connsiteY1251" fmla="*/ 1466904 h 4860733"/>
                <a:gd name="connsiteX1252" fmla="*/ 4668275 w 4853691"/>
                <a:gd name="connsiteY1252" fmla="*/ 1502110 h 4860733"/>
                <a:gd name="connsiteX1253" fmla="*/ 4672970 w 4853691"/>
                <a:gd name="connsiteY1253" fmla="*/ 1509151 h 4860733"/>
                <a:gd name="connsiteX1254" fmla="*/ 4691746 w 4853691"/>
                <a:gd name="connsiteY1254" fmla="*/ 1553745 h 4860733"/>
                <a:gd name="connsiteX1255" fmla="*/ 4696440 w 4853691"/>
                <a:gd name="connsiteY1255" fmla="*/ 1565480 h 4860733"/>
                <a:gd name="connsiteX1256" fmla="*/ 4710522 w 4853691"/>
                <a:gd name="connsiteY1256" fmla="*/ 1600686 h 4860733"/>
                <a:gd name="connsiteX1257" fmla="*/ 4717563 w 4853691"/>
                <a:gd name="connsiteY1257" fmla="*/ 1617115 h 4860733"/>
                <a:gd name="connsiteX1258" fmla="*/ 4731646 w 4853691"/>
                <a:gd name="connsiteY1258" fmla="*/ 1654668 h 4860733"/>
                <a:gd name="connsiteX1259" fmla="*/ 4736340 w 4853691"/>
                <a:gd name="connsiteY1259" fmla="*/ 1668750 h 4860733"/>
                <a:gd name="connsiteX1260" fmla="*/ 4736340 w 4853691"/>
                <a:gd name="connsiteY1260" fmla="*/ 1671097 h 4860733"/>
                <a:gd name="connsiteX1261" fmla="*/ 4722257 w 4853691"/>
                <a:gd name="connsiteY1261" fmla="*/ 1631197 h 4860733"/>
                <a:gd name="connsiteX1262" fmla="*/ 4719911 w 4853691"/>
                <a:gd name="connsiteY1262" fmla="*/ 1626503 h 4860733"/>
                <a:gd name="connsiteX1263" fmla="*/ 4698787 w 4853691"/>
                <a:gd name="connsiteY1263" fmla="*/ 1572521 h 4860733"/>
                <a:gd name="connsiteX1264" fmla="*/ 4694093 w 4853691"/>
                <a:gd name="connsiteY1264" fmla="*/ 1560786 h 4860733"/>
                <a:gd name="connsiteX1265" fmla="*/ 4670623 w 4853691"/>
                <a:gd name="connsiteY1265" fmla="*/ 1506804 h 4860733"/>
                <a:gd name="connsiteX1266" fmla="*/ 4665929 w 4853691"/>
                <a:gd name="connsiteY1266" fmla="*/ 1497416 h 4860733"/>
                <a:gd name="connsiteX1267" fmla="*/ 4642458 w 4853691"/>
                <a:gd name="connsiteY1267" fmla="*/ 1448128 h 4860733"/>
                <a:gd name="connsiteX1268" fmla="*/ 4640111 w 4853691"/>
                <a:gd name="connsiteY1268" fmla="*/ 1443434 h 4860733"/>
                <a:gd name="connsiteX1269" fmla="*/ 4614294 w 4853691"/>
                <a:gd name="connsiteY1269" fmla="*/ 1394146 h 4860733"/>
                <a:gd name="connsiteX1270" fmla="*/ 4607252 w 4853691"/>
                <a:gd name="connsiteY1270" fmla="*/ 1382410 h 4860733"/>
                <a:gd name="connsiteX1271" fmla="*/ 4602558 w 4853691"/>
                <a:gd name="connsiteY1271" fmla="*/ 1375369 h 4860733"/>
                <a:gd name="connsiteX1272" fmla="*/ 4602558 w 4853691"/>
                <a:gd name="connsiteY1272" fmla="*/ 1375369 h 4860733"/>
                <a:gd name="connsiteX1273" fmla="*/ 4799710 w 4853691"/>
                <a:gd name="connsiteY1273" fmla="*/ 2342352 h 4860733"/>
                <a:gd name="connsiteX1274" fmla="*/ 4797363 w 4853691"/>
                <a:gd name="connsiteY1274" fmla="*/ 2351741 h 4860733"/>
                <a:gd name="connsiteX1275" fmla="*/ 4797363 w 4853691"/>
                <a:gd name="connsiteY1275" fmla="*/ 2354088 h 4860733"/>
                <a:gd name="connsiteX1276" fmla="*/ 4795016 w 4853691"/>
                <a:gd name="connsiteY1276" fmla="*/ 2363476 h 4860733"/>
                <a:gd name="connsiteX1277" fmla="*/ 4795016 w 4853691"/>
                <a:gd name="connsiteY1277" fmla="*/ 2365823 h 4860733"/>
                <a:gd name="connsiteX1278" fmla="*/ 4795016 w 4853691"/>
                <a:gd name="connsiteY1278" fmla="*/ 2377558 h 4860733"/>
                <a:gd name="connsiteX1279" fmla="*/ 4795016 w 4853691"/>
                <a:gd name="connsiteY1279" fmla="*/ 2382252 h 4860733"/>
                <a:gd name="connsiteX1280" fmla="*/ 4795016 w 4853691"/>
                <a:gd name="connsiteY1280" fmla="*/ 2393987 h 4860733"/>
                <a:gd name="connsiteX1281" fmla="*/ 4795016 w 4853691"/>
                <a:gd name="connsiteY1281" fmla="*/ 2398681 h 4860733"/>
                <a:gd name="connsiteX1282" fmla="*/ 4795016 w 4853691"/>
                <a:gd name="connsiteY1282" fmla="*/ 2401028 h 4860733"/>
                <a:gd name="connsiteX1283" fmla="*/ 4795016 w 4853691"/>
                <a:gd name="connsiteY1283" fmla="*/ 2401028 h 4860733"/>
                <a:gd name="connsiteX1284" fmla="*/ 4795016 w 4853691"/>
                <a:gd name="connsiteY1284" fmla="*/ 2398681 h 4860733"/>
                <a:gd name="connsiteX1285" fmla="*/ 4795016 w 4853691"/>
                <a:gd name="connsiteY1285" fmla="*/ 2384599 h 4860733"/>
                <a:gd name="connsiteX1286" fmla="*/ 4795016 w 4853691"/>
                <a:gd name="connsiteY1286" fmla="*/ 2379905 h 4860733"/>
                <a:gd name="connsiteX1287" fmla="*/ 4795016 w 4853691"/>
                <a:gd name="connsiteY1287" fmla="*/ 2361129 h 4860733"/>
                <a:gd name="connsiteX1288" fmla="*/ 4795016 w 4853691"/>
                <a:gd name="connsiteY1288" fmla="*/ 2356435 h 4860733"/>
                <a:gd name="connsiteX1289" fmla="*/ 4797363 w 4853691"/>
                <a:gd name="connsiteY1289" fmla="*/ 2342352 h 4860733"/>
                <a:gd name="connsiteX1290" fmla="*/ 4797363 w 4853691"/>
                <a:gd name="connsiteY1290" fmla="*/ 2337658 h 4860733"/>
                <a:gd name="connsiteX1291" fmla="*/ 4799710 w 4853691"/>
                <a:gd name="connsiteY1291" fmla="*/ 2328270 h 4860733"/>
                <a:gd name="connsiteX1292" fmla="*/ 4799710 w 4853691"/>
                <a:gd name="connsiteY1292" fmla="*/ 2328270 h 4860733"/>
                <a:gd name="connsiteX1293" fmla="*/ 4804404 w 4853691"/>
                <a:gd name="connsiteY1293" fmla="*/ 2335311 h 4860733"/>
                <a:gd name="connsiteX1294" fmla="*/ 4799710 w 4853691"/>
                <a:gd name="connsiteY1294" fmla="*/ 2342352 h 4860733"/>
                <a:gd name="connsiteX1295" fmla="*/ 4799710 w 4853691"/>
                <a:gd name="connsiteY1295" fmla="*/ 2342352 h 4860733"/>
                <a:gd name="connsiteX1296" fmla="*/ 4816139 w 4853691"/>
                <a:gd name="connsiteY1296" fmla="*/ 2703798 h 4860733"/>
                <a:gd name="connsiteX1297" fmla="*/ 4811445 w 4853691"/>
                <a:gd name="connsiteY1297" fmla="*/ 2776556 h 4860733"/>
                <a:gd name="connsiteX1298" fmla="*/ 4809098 w 4853691"/>
                <a:gd name="connsiteY1298" fmla="*/ 2792985 h 4860733"/>
                <a:gd name="connsiteX1299" fmla="*/ 4809098 w 4853691"/>
                <a:gd name="connsiteY1299" fmla="*/ 2800026 h 4860733"/>
                <a:gd name="connsiteX1300" fmla="*/ 4806751 w 4853691"/>
                <a:gd name="connsiteY1300" fmla="*/ 2809415 h 4860733"/>
                <a:gd name="connsiteX1301" fmla="*/ 4806751 w 4853691"/>
                <a:gd name="connsiteY1301" fmla="*/ 2814109 h 4860733"/>
                <a:gd name="connsiteX1302" fmla="*/ 4802057 w 4853691"/>
                <a:gd name="connsiteY1302" fmla="*/ 2865744 h 4860733"/>
                <a:gd name="connsiteX1303" fmla="*/ 4802057 w 4853691"/>
                <a:gd name="connsiteY1303" fmla="*/ 2868091 h 4860733"/>
                <a:gd name="connsiteX1304" fmla="*/ 4792669 w 4853691"/>
                <a:gd name="connsiteY1304" fmla="*/ 2938502 h 4860733"/>
                <a:gd name="connsiteX1305" fmla="*/ 4790322 w 4853691"/>
                <a:gd name="connsiteY1305" fmla="*/ 2952584 h 4860733"/>
                <a:gd name="connsiteX1306" fmla="*/ 4778587 w 4853691"/>
                <a:gd name="connsiteY1306" fmla="*/ 3018302 h 4860733"/>
                <a:gd name="connsiteX1307" fmla="*/ 4776240 w 4853691"/>
                <a:gd name="connsiteY1307" fmla="*/ 3030037 h 4860733"/>
                <a:gd name="connsiteX1308" fmla="*/ 4764504 w 4853691"/>
                <a:gd name="connsiteY1308" fmla="*/ 3088713 h 4860733"/>
                <a:gd name="connsiteX1309" fmla="*/ 4762157 w 4853691"/>
                <a:gd name="connsiteY1309" fmla="*/ 3100448 h 4860733"/>
                <a:gd name="connsiteX1310" fmla="*/ 4759810 w 4853691"/>
                <a:gd name="connsiteY1310" fmla="*/ 3112184 h 4860733"/>
                <a:gd name="connsiteX1311" fmla="*/ 4726952 w 4853691"/>
                <a:gd name="connsiteY1311" fmla="*/ 3196677 h 4860733"/>
                <a:gd name="connsiteX1312" fmla="*/ 4729299 w 4853691"/>
                <a:gd name="connsiteY1312" fmla="*/ 3191983 h 4860733"/>
                <a:gd name="connsiteX1313" fmla="*/ 4736340 w 4853691"/>
                <a:gd name="connsiteY1313" fmla="*/ 3166166 h 4860733"/>
                <a:gd name="connsiteX1314" fmla="*/ 4743381 w 4853691"/>
                <a:gd name="connsiteY1314" fmla="*/ 3138001 h 4860733"/>
                <a:gd name="connsiteX1315" fmla="*/ 4750422 w 4853691"/>
                <a:gd name="connsiteY1315" fmla="*/ 3112184 h 4860733"/>
                <a:gd name="connsiteX1316" fmla="*/ 4757463 w 4853691"/>
                <a:gd name="connsiteY1316" fmla="*/ 3081672 h 4860733"/>
                <a:gd name="connsiteX1317" fmla="*/ 4764504 w 4853691"/>
                <a:gd name="connsiteY1317" fmla="*/ 3055855 h 4860733"/>
                <a:gd name="connsiteX1318" fmla="*/ 4771546 w 4853691"/>
                <a:gd name="connsiteY1318" fmla="*/ 3025343 h 4860733"/>
                <a:gd name="connsiteX1319" fmla="*/ 4776240 w 4853691"/>
                <a:gd name="connsiteY1319" fmla="*/ 3001873 h 4860733"/>
                <a:gd name="connsiteX1320" fmla="*/ 4783281 w 4853691"/>
                <a:gd name="connsiteY1320" fmla="*/ 2966667 h 4860733"/>
                <a:gd name="connsiteX1321" fmla="*/ 4787975 w 4853691"/>
                <a:gd name="connsiteY1321" fmla="*/ 2945543 h 4860733"/>
                <a:gd name="connsiteX1322" fmla="*/ 4795016 w 4853691"/>
                <a:gd name="connsiteY1322" fmla="*/ 2898602 h 4860733"/>
                <a:gd name="connsiteX1323" fmla="*/ 4797363 w 4853691"/>
                <a:gd name="connsiteY1323" fmla="*/ 2889214 h 4860733"/>
                <a:gd name="connsiteX1324" fmla="*/ 4797363 w 4853691"/>
                <a:gd name="connsiteY1324" fmla="*/ 2889214 h 4860733"/>
                <a:gd name="connsiteX1325" fmla="*/ 4797363 w 4853691"/>
                <a:gd name="connsiteY1325" fmla="*/ 2889214 h 4860733"/>
                <a:gd name="connsiteX1326" fmla="*/ 4797363 w 4853691"/>
                <a:gd name="connsiteY1326" fmla="*/ 2886867 h 4860733"/>
                <a:gd name="connsiteX1327" fmla="*/ 4804404 w 4853691"/>
                <a:gd name="connsiteY1327" fmla="*/ 2825844 h 4860733"/>
                <a:gd name="connsiteX1328" fmla="*/ 4806751 w 4853691"/>
                <a:gd name="connsiteY1328" fmla="*/ 2804721 h 4860733"/>
                <a:gd name="connsiteX1329" fmla="*/ 4811445 w 4853691"/>
                <a:gd name="connsiteY1329" fmla="*/ 2760127 h 4860733"/>
                <a:gd name="connsiteX1330" fmla="*/ 4813793 w 4853691"/>
                <a:gd name="connsiteY1330" fmla="*/ 2736656 h 4860733"/>
                <a:gd name="connsiteX1331" fmla="*/ 4816139 w 4853691"/>
                <a:gd name="connsiteY1331" fmla="*/ 2694409 h 4860733"/>
                <a:gd name="connsiteX1332" fmla="*/ 4818487 w 4853691"/>
                <a:gd name="connsiteY1332" fmla="*/ 2670939 h 4860733"/>
                <a:gd name="connsiteX1333" fmla="*/ 4818487 w 4853691"/>
                <a:gd name="connsiteY1333" fmla="*/ 2666245 h 4860733"/>
                <a:gd name="connsiteX1334" fmla="*/ 4818487 w 4853691"/>
                <a:gd name="connsiteY1334" fmla="*/ 2666245 h 4860733"/>
                <a:gd name="connsiteX1335" fmla="*/ 4818487 w 4853691"/>
                <a:gd name="connsiteY1335" fmla="*/ 2689715 h 4860733"/>
                <a:gd name="connsiteX1336" fmla="*/ 4816139 w 4853691"/>
                <a:gd name="connsiteY1336" fmla="*/ 2703798 h 4860733"/>
                <a:gd name="connsiteX1337" fmla="*/ 4816139 w 4853691"/>
                <a:gd name="connsiteY1337" fmla="*/ 2882173 h 4860733"/>
                <a:gd name="connsiteX1338" fmla="*/ 4811445 w 4853691"/>
                <a:gd name="connsiteY1338" fmla="*/ 2903296 h 4860733"/>
                <a:gd name="connsiteX1339" fmla="*/ 4797363 w 4853691"/>
                <a:gd name="connsiteY1339" fmla="*/ 2971361 h 4860733"/>
                <a:gd name="connsiteX1340" fmla="*/ 4795016 w 4853691"/>
                <a:gd name="connsiteY1340" fmla="*/ 2978402 h 4860733"/>
                <a:gd name="connsiteX1341" fmla="*/ 4783281 w 4853691"/>
                <a:gd name="connsiteY1341" fmla="*/ 3030037 h 4860733"/>
                <a:gd name="connsiteX1342" fmla="*/ 4766852 w 4853691"/>
                <a:gd name="connsiteY1342" fmla="*/ 3086366 h 4860733"/>
                <a:gd name="connsiteX1343" fmla="*/ 4769198 w 4853691"/>
                <a:gd name="connsiteY1343" fmla="*/ 3076978 h 4860733"/>
                <a:gd name="connsiteX1344" fmla="*/ 4780934 w 4853691"/>
                <a:gd name="connsiteY1344" fmla="*/ 3020649 h 4860733"/>
                <a:gd name="connsiteX1345" fmla="*/ 4783281 w 4853691"/>
                <a:gd name="connsiteY1345" fmla="*/ 3013608 h 4860733"/>
                <a:gd name="connsiteX1346" fmla="*/ 4795016 w 4853691"/>
                <a:gd name="connsiteY1346" fmla="*/ 2950237 h 4860733"/>
                <a:gd name="connsiteX1347" fmla="*/ 4797363 w 4853691"/>
                <a:gd name="connsiteY1347" fmla="*/ 2933808 h 4860733"/>
                <a:gd name="connsiteX1348" fmla="*/ 4804404 w 4853691"/>
                <a:gd name="connsiteY1348" fmla="*/ 2870438 h 4860733"/>
                <a:gd name="connsiteX1349" fmla="*/ 4804404 w 4853691"/>
                <a:gd name="connsiteY1349" fmla="*/ 2865744 h 4860733"/>
                <a:gd name="connsiteX1350" fmla="*/ 4809098 w 4853691"/>
                <a:gd name="connsiteY1350" fmla="*/ 2816456 h 4860733"/>
                <a:gd name="connsiteX1351" fmla="*/ 4823181 w 4853691"/>
                <a:gd name="connsiteY1351" fmla="*/ 2825844 h 4860733"/>
                <a:gd name="connsiteX1352" fmla="*/ 4816139 w 4853691"/>
                <a:gd name="connsiteY1352" fmla="*/ 2882173 h 4860733"/>
                <a:gd name="connsiteX1353" fmla="*/ 4743381 w 4853691"/>
                <a:gd name="connsiteY1353" fmla="*/ 3170860 h 4860733"/>
                <a:gd name="connsiteX1354" fmla="*/ 4731646 w 4853691"/>
                <a:gd name="connsiteY1354" fmla="*/ 3210759 h 4860733"/>
                <a:gd name="connsiteX1355" fmla="*/ 4726952 w 4853691"/>
                <a:gd name="connsiteY1355" fmla="*/ 3210759 h 4860733"/>
                <a:gd name="connsiteX1356" fmla="*/ 4738687 w 4853691"/>
                <a:gd name="connsiteY1356" fmla="*/ 3177901 h 4860733"/>
                <a:gd name="connsiteX1357" fmla="*/ 4743381 w 4853691"/>
                <a:gd name="connsiteY1357" fmla="*/ 3166166 h 4860733"/>
                <a:gd name="connsiteX1358" fmla="*/ 4748075 w 4853691"/>
                <a:gd name="connsiteY1358" fmla="*/ 3154431 h 4860733"/>
                <a:gd name="connsiteX1359" fmla="*/ 4748075 w 4853691"/>
                <a:gd name="connsiteY1359" fmla="*/ 3156777 h 4860733"/>
                <a:gd name="connsiteX1360" fmla="*/ 4743381 w 4853691"/>
                <a:gd name="connsiteY1360" fmla="*/ 3170860 h 4860733"/>
                <a:gd name="connsiteX1361" fmla="*/ 4391324 w 4853691"/>
                <a:gd name="connsiteY1361" fmla="*/ 3867932 h 4860733"/>
                <a:gd name="connsiteX1362" fmla="*/ 4379589 w 4853691"/>
                <a:gd name="connsiteY1362" fmla="*/ 3884362 h 4860733"/>
                <a:gd name="connsiteX1363" fmla="*/ 4346730 w 4853691"/>
                <a:gd name="connsiteY1363" fmla="*/ 3928956 h 4860733"/>
                <a:gd name="connsiteX1364" fmla="*/ 4332648 w 4853691"/>
                <a:gd name="connsiteY1364" fmla="*/ 3947732 h 4860733"/>
                <a:gd name="connsiteX1365" fmla="*/ 4299789 w 4853691"/>
                <a:gd name="connsiteY1365" fmla="*/ 3987632 h 4860733"/>
                <a:gd name="connsiteX1366" fmla="*/ 4283360 w 4853691"/>
                <a:gd name="connsiteY1366" fmla="*/ 4006408 h 4860733"/>
                <a:gd name="connsiteX1367" fmla="*/ 4252848 w 4853691"/>
                <a:gd name="connsiteY1367" fmla="*/ 4041614 h 4860733"/>
                <a:gd name="connsiteX1368" fmla="*/ 4231725 w 4853691"/>
                <a:gd name="connsiteY1368" fmla="*/ 4065085 h 4860733"/>
                <a:gd name="connsiteX1369" fmla="*/ 4205907 w 4853691"/>
                <a:gd name="connsiteY1369" fmla="*/ 4093249 h 4860733"/>
                <a:gd name="connsiteX1370" fmla="*/ 4182437 w 4853691"/>
                <a:gd name="connsiteY1370" fmla="*/ 4119066 h 4860733"/>
                <a:gd name="connsiteX1371" fmla="*/ 4182437 w 4853691"/>
                <a:gd name="connsiteY1371" fmla="*/ 4116720 h 4860733"/>
                <a:gd name="connsiteX1372" fmla="*/ 4187131 w 4853691"/>
                <a:gd name="connsiteY1372" fmla="*/ 4107331 h 4860733"/>
                <a:gd name="connsiteX1373" fmla="*/ 4189478 w 4853691"/>
                <a:gd name="connsiteY1373" fmla="*/ 4100290 h 4860733"/>
                <a:gd name="connsiteX1374" fmla="*/ 4194172 w 4853691"/>
                <a:gd name="connsiteY1374" fmla="*/ 4090902 h 4860733"/>
                <a:gd name="connsiteX1375" fmla="*/ 4198866 w 4853691"/>
                <a:gd name="connsiteY1375" fmla="*/ 4076820 h 4860733"/>
                <a:gd name="connsiteX1376" fmla="*/ 4201213 w 4853691"/>
                <a:gd name="connsiteY1376" fmla="*/ 4072125 h 4860733"/>
                <a:gd name="connsiteX1377" fmla="*/ 4212948 w 4853691"/>
                <a:gd name="connsiteY1377" fmla="*/ 4029879 h 4860733"/>
                <a:gd name="connsiteX1378" fmla="*/ 4231725 w 4853691"/>
                <a:gd name="connsiteY1378" fmla="*/ 4008755 h 4860733"/>
                <a:gd name="connsiteX1379" fmla="*/ 4229378 w 4853691"/>
                <a:gd name="connsiteY1379" fmla="*/ 4001714 h 4860733"/>
                <a:gd name="connsiteX1380" fmla="*/ 4234072 w 4853691"/>
                <a:gd name="connsiteY1380" fmla="*/ 3994673 h 4860733"/>
                <a:gd name="connsiteX1381" fmla="*/ 4248154 w 4853691"/>
                <a:gd name="connsiteY1381" fmla="*/ 3982938 h 4860733"/>
                <a:gd name="connsiteX1382" fmla="*/ 4257542 w 4853691"/>
                <a:gd name="connsiteY1382" fmla="*/ 3975897 h 4860733"/>
                <a:gd name="connsiteX1383" fmla="*/ 4292748 w 4853691"/>
                <a:gd name="connsiteY1383" fmla="*/ 3945385 h 4860733"/>
                <a:gd name="connsiteX1384" fmla="*/ 4299789 w 4853691"/>
                <a:gd name="connsiteY1384" fmla="*/ 3940691 h 4860733"/>
                <a:gd name="connsiteX1385" fmla="*/ 4332648 w 4853691"/>
                <a:gd name="connsiteY1385" fmla="*/ 3910179 h 4860733"/>
                <a:gd name="connsiteX1386" fmla="*/ 4339689 w 4853691"/>
                <a:gd name="connsiteY1386" fmla="*/ 3903138 h 4860733"/>
                <a:gd name="connsiteX1387" fmla="*/ 4374895 w 4853691"/>
                <a:gd name="connsiteY1387" fmla="*/ 3867932 h 4860733"/>
                <a:gd name="connsiteX1388" fmla="*/ 4381936 w 4853691"/>
                <a:gd name="connsiteY1388" fmla="*/ 3858544 h 4860733"/>
                <a:gd name="connsiteX1389" fmla="*/ 4414795 w 4853691"/>
                <a:gd name="connsiteY1389" fmla="*/ 3820992 h 4860733"/>
                <a:gd name="connsiteX1390" fmla="*/ 4417141 w 4853691"/>
                <a:gd name="connsiteY1390" fmla="*/ 3816298 h 4860733"/>
                <a:gd name="connsiteX1391" fmla="*/ 4450000 w 4853691"/>
                <a:gd name="connsiteY1391" fmla="*/ 3774051 h 4860733"/>
                <a:gd name="connsiteX1392" fmla="*/ 4457041 w 4853691"/>
                <a:gd name="connsiteY1392" fmla="*/ 3764663 h 4860733"/>
                <a:gd name="connsiteX1393" fmla="*/ 4480512 w 4853691"/>
                <a:gd name="connsiteY1393" fmla="*/ 3729457 h 4860733"/>
                <a:gd name="connsiteX1394" fmla="*/ 4473471 w 4853691"/>
                <a:gd name="connsiteY1394" fmla="*/ 3738845 h 4860733"/>
                <a:gd name="connsiteX1395" fmla="*/ 4391324 w 4853691"/>
                <a:gd name="connsiteY1395" fmla="*/ 3867932 h 4860733"/>
                <a:gd name="connsiteX1396" fmla="*/ 4065084 w 4853691"/>
                <a:gd name="connsiteY1396" fmla="*/ 4229378 h 4860733"/>
                <a:gd name="connsiteX1397" fmla="*/ 4025185 w 4853691"/>
                <a:gd name="connsiteY1397" fmla="*/ 4264584 h 4860733"/>
                <a:gd name="connsiteX1398" fmla="*/ 4004061 w 4853691"/>
                <a:gd name="connsiteY1398" fmla="*/ 4281013 h 4860733"/>
                <a:gd name="connsiteX1399" fmla="*/ 3982938 w 4853691"/>
                <a:gd name="connsiteY1399" fmla="*/ 4297442 h 4860733"/>
                <a:gd name="connsiteX1400" fmla="*/ 3971203 w 4853691"/>
                <a:gd name="connsiteY1400" fmla="*/ 4304483 h 4860733"/>
                <a:gd name="connsiteX1401" fmla="*/ 3950079 w 4853691"/>
                <a:gd name="connsiteY1401" fmla="*/ 4318565 h 4860733"/>
                <a:gd name="connsiteX1402" fmla="*/ 3943038 w 4853691"/>
                <a:gd name="connsiteY1402" fmla="*/ 4323260 h 4860733"/>
                <a:gd name="connsiteX1403" fmla="*/ 3900791 w 4853691"/>
                <a:gd name="connsiteY1403" fmla="*/ 4351424 h 4860733"/>
                <a:gd name="connsiteX1404" fmla="*/ 3891403 w 4853691"/>
                <a:gd name="connsiteY1404" fmla="*/ 4356118 h 4860733"/>
                <a:gd name="connsiteX1405" fmla="*/ 3870279 w 4853691"/>
                <a:gd name="connsiteY1405" fmla="*/ 4367854 h 4860733"/>
                <a:gd name="connsiteX1406" fmla="*/ 3858544 w 4853691"/>
                <a:gd name="connsiteY1406" fmla="*/ 4374895 h 4860733"/>
                <a:gd name="connsiteX1407" fmla="*/ 3846809 w 4853691"/>
                <a:gd name="connsiteY1407" fmla="*/ 4381936 h 4860733"/>
                <a:gd name="connsiteX1408" fmla="*/ 3853850 w 4853691"/>
                <a:gd name="connsiteY1408" fmla="*/ 4374895 h 4860733"/>
                <a:gd name="connsiteX1409" fmla="*/ 3879668 w 4853691"/>
                <a:gd name="connsiteY1409" fmla="*/ 4353771 h 4860733"/>
                <a:gd name="connsiteX1410" fmla="*/ 3900791 w 4853691"/>
                <a:gd name="connsiteY1410" fmla="*/ 4334995 h 4860733"/>
                <a:gd name="connsiteX1411" fmla="*/ 3926609 w 4853691"/>
                <a:gd name="connsiteY1411" fmla="*/ 4311525 h 4860733"/>
                <a:gd name="connsiteX1412" fmla="*/ 3947732 w 4853691"/>
                <a:gd name="connsiteY1412" fmla="*/ 4292748 h 4860733"/>
                <a:gd name="connsiteX1413" fmla="*/ 3973550 w 4853691"/>
                <a:gd name="connsiteY1413" fmla="*/ 4266930 h 4860733"/>
                <a:gd name="connsiteX1414" fmla="*/ 3992326 w 4853691"/>
                <a:gd name="connsiteY1414" fmla="*/ 4248154 h 4860733"/>
                <a:gd name="connsiteX1415" fmla="*/ 4020491 w 4853691"/>
                <a:gd name="connsiteY1415" fmla="*/ 4222337 h 4860733"/>
                <a:gd name="connsiteX1416" fmla="*/ 4039267 w 4853691"/>
                <a:gd name="connsiteY1416" fmla="*/ 4203560 h 4860733"/>
                <a:gd name="connsiteX1417" fmla="*/ 4067432 w 4853691"/>
                <a:gd name="connsiteY1417" fmla="*/ 4173049 h 4860733"/>
                <a:gd name="connsiteX1418" fmla="*/ 4083861 w 4853691"/>
                <a:gd name="connsiteY1418" fmla="*/ 4156619 h 4860733"/>
                <a:gd name="connsiteX1419" fmla="*/ 4116719 w 4853691"/>
                <a:gd name="connsiteY1419" fmla="*/ 4121414 h 4860733"/>
                <a:gd name="connsiteX1420" fmla="*/ 4128455 w 4853691"/>
                <a:gd name="connsiteY1420" fmla="*/ 4109678 h 4860733"/>
                <a:gd name="connsiteX1421" fmla="*/ 4201213 w 4853691"/>
                <a:gd name="connsiteY1421" fmla="*/ 4022838 h 4860733"/>
                <a:gd name="connsiteX1422" fmla="*/ 4205907 w 4853691"/>
                <a:gd name="connsiteY1422" fmla="*/ 4025185 h 4860733"/>
                <a:gd name="connsiteX1423" fmla="*/ 4205907 w 4853691"/>
                <a:gd name="connsiteY1423" fmla="*/ 4027532 h 4860733"/>
                <a:gd name="connsiteX1424" fmla="*/ 4203560 w 4853691"/>
                <a:gd name="connsiteY1424" fmla="*/ 4036920 h 4860733"/>
                <a:gd name="connsiteX1425" fmla="*/ 4201213 w 4853691"/>
                <a:gd name="connsiteY1425" fmla="*/ 4046308 h 4860733"/>
                <a:gd name="connsiteX1426" fmla="*/ 4196519 w 4853691"/>
                <a:gd name="connsiteY1426" fmla="*/ 4055696 h 4860733"/>
                <a:gd name="connsiteX1427" fmla="*/ 4194172 w 4853691"/>
                <a:gd name="connsiteY1427" fmla="*/ 4065085 h 4860733"/>
                <a:gd name="connsiteX1428" fmla="*/ 4189478 w 4853691"/>
                <a:gd name="connsiteY1428" fmla="*/ 4074473 h 4860733"/>
                <a:gd name="connsiteX1429" fmla="*/ 4187131 w 4853691"/>
                <a:gd name="connsiteY1429" fmla="*/ 4081514 h 4860733"/>
                <a:gd name="connsiteX1430" fmla="*/ 4182437 w 4853691"/>
                <a:gd name="connsiteY1430" fmla="*/ 4093249 h 4860733"/>
                <a:gd name="connsiteX1431" fmla="*/ 4180090 w 4853691"/>
                <a:gd name="connsiteY1431" fmla="*/ 4100290 h 4860733"/>
                <a:gd name="connsiteX1432" fmla="*/ 4173049 w 4853691"/>
                <a:gd name="connsiteY1432" fmla="*/ 4112026 h 4860733"/>
                <a:gd name="connsiteX1433" fmla="*/ 4170701 w 4853691"/>
                <a:gd name="connsiteY1433" fmla="*/ 4116720 h 4860733"/>
                <a:gd name="connsiteX1434" fmla="*/ 4163660 w 4853691"/>
                <a:gd name="connsiteY1434" fmla="*/ 4128455 h 4860733"/>
                <a:gd name="connsiteX1435" fmla="*/ 4154272 w 4853691"/>
                <a:gd name="connsiteY1435" fmla="*/ 4126108 h 4860733"/>
                <a:gd name="connsiteX1436" fmla="*/ 4133149 w 4853691"/>
                <a:gd name="connsiteY1436" fmla="*/ 4147231 h 4860733"/>
                <a:gd name="connsiteX1437" fmla="*/ 4137843 w 4853691"/>
                <a:gd name="connsiteY1437" fmla="*/ 4161313 h 4860733"/>
                <a:gd name="connsiteX1438" fmla="*/ 4083861 w 4853691"/>
                <a:gd name="connsiteY1438" fmla="*/ 4212948 h 4860733"/>
                <a:gd name="connsiteX1439" fmla="*/ 4065084 w 4853691"/>
                <a:gd name="connsiteY1439" fmla="*/ 4229378 h 4860733"/>
                <a:gd name="connsiteX1440" fmla="*/ 3797521 w 4853691"/>
                <a:gd name="connsiteY1440" fmla="*/ 4417142 h 4860733"/>
                <a:gd name="connsiteX1441" fmla="*/ 3731804 w 4853691"/>
                <a:gd name="connsiteY1441" fmla="*/ 4466429 h 4860733"/>
                <a:gd name="connsiteX1442" fmla="*/ 3717721 w 4853691"/>
                <a:gd name="connsiteY1442" fmla="*/ 4475818 h 4860733"/>
                <a:gd name="connsiteX1443" fmla="*/ 3689557 w 4853691"/>
                <a:gd name="connsiteY1443" fmla="*/ 4494594 h 4860733"/>
                <a:gd name="connsiteX1444" fmla="*/ 3717721 w 4853691"/>
                <a:gd name="connsiteY1444" fmla="*/ 4475818 h 4860733"/>
                <a:gd name="connsiteX1445" fmla="*/ 3731804 w 4853691"/>
                <a:gd name="connsiteY1445" fmla="*/ 4464083 h 4860733"/>
                <a:gd name="connsiteX1446" fmla="*/ 3797521 w 4853691"/>
                <a:gd name="connsiteY1446" fmla="*/ 4414794 h 4860733"/>
                <a:gd name="connsiteX1447" fmla="*/ 3811603 w 4853691"/>
                <a:gd name="connsiteY1447" fmla="*/ 4403059 h 4860733"/>
                <a:gd name="connsiteX1448" fmla="*/ 3820992 w 4853691"/>
                <a:gd name="connsiteY1448" fmla="*/ 4396018 h 4860733"/>
                <a:gd name="connsiteX1449" fmla="*/ 3828033 w 4853691"/>
                <a:gd name="connsiteY1449" fmla="*/ 4391324 h 4860733"/>
                <a:gd name="connsiteX1450" fmla="*/ 3811603 w 4853691"/>
                <a:gd name="connsiteY1450" fmla="*/ 4405406 h 4860733"/>
                <a:gd name="connsiteX1451" fmla="*/ 3797521 w 4853691"/>
                <a:gd name="connsiteY1451" fmla="*/ 4417142 h 4860733"/>
                <a:gd name="connsiteX1452" fmla="*/ 3278824 w 4853691"/>
                <a:gd name="connsiteY1452" fmla="*/ 4705828 h 4860733"/>
                <a:gd name="connsiteX1453" fmla="*/ 3250659 w 4853691"/>
                <a:gd name="connsiteY1453" fmla="*/ 4717563 h 4860733"/>
                <a:gd name="connsiteX1454" fmla="*/ 3201371 w 4853691"/>
                <a:gd name="connsiteY1454" fmla="*/ 4733993 h 4860733"/>
                <a:gd name="connsiteX1455" fmla="*/ 3196677 w 4853691"/>
                <a:gd name="connsiteY1455" fmla="*/ 4733993 h 4860733"/>
                <a:gd name="connsiteX1456" fmla="*/ 3116878 w 4853691"/>
                <a:gd name="connsiteY1456" fmla="*/ 4755116 h 4860733"/>
                <a:gd name="connsiteX1457" fmla="*/ 3163819 w 4853691"/>
                <a:gd name="connsiteY1457" fmla="*/ 4743381 h 4860733"/>
                <a:gd name="connsiteX1458" fmla="*/ 3191983 w 4853691"/>
                <a:gd name="connsiteY1458" fmla="*/ 4736340 h 4860733"/>
                <a:gd name="connsiteX1459" fmla="*/ 3243618 w 4853691"/>
                <a:gd name="connsiteY1459" fmla="*/ 4719911 h 4860733"/>
                <a:gd name="connsiteX1460" fmla="*/ 3267089 w 4853691"/>
                <a:gd name="connsiteY1460" fmla="*/ 4712869 h 4860733"/>
                <a:gd name="connsiteX1461" fmla="*/ 3335153 w 4853691"/>
                <a:gd name="connsiteY1461" fmla="*/ 4687052 h 4860733"/>
                <a:gd name="connsiteX1462" fmla="*/ 3332806 w 4853691"/>
                <a:gd name="connsiteY1462" fmla="*/ 4687052 h 4860733"/>
                <a:gd name="connsiteX1463" fmla="*/ 3278824 w 4853691"/>
                <a:gd name="connsiteY1463" fmla="*/ 4705828 h 4860733"/>
                <a:gd name="connsiteX1464" fmla="*/ 2753086 w 4853691"/>
                <a:gd name="connsiteY1464" fmla="*/ 4830222 h 4860733"/>
                <a:gd name="connsiteX1465" fmla="*/ 2741350 w 4853691"/>
                <a:gd name="connsiteY1465" fmla="*/ 4834916 h 4860733"/>
                <a:gd name="connsiteX1466" fmla="*/ 2734309 w 4853691"/>
                <a:gd name="connsiteY1466" fmla="*/ 4837263 h 4860733"/>
                <a:gd name="connsiteX1467" fmla="*/ 2727268 w 4853691"/>
                <a:gd name="connsiteY1467" fmla="*/ 4839610 h 4860733"/>
                <a:gd name="connsiteX1468" fmla="*/ 2739003 w 4853691"/>
                <a:gd name="connsiteY1468" fmla="*/ 4834916 h 4860733"/>
                <a:gd name="connsiteX1469" fmla="*/ 2741350 w 4853691"/>
                <a:gd name="connsiteY1469" fmla="*/ 4834916 h 4860733"/>
                <a:gd name="connsiteX1470" fmla="*/ 2762474 w 4853691"/>
                <a:gd name="connsiteY1470" fmla="*/ 4825528 h 4860733"/>
                <a:gd name="connsiteX1471" fmla="*/ 2762474 w 4853691"/>
                <a:gd name="connsiteY1471" fmla="*/ 4825528 h 4860733"/>
                <a:gd name="connsiteX1472" fmla="*/ 2760127 w 4853691"/>
                <a:gd name="connsiteY1472" fmla="*/ 4827875 h 4860733"/>
                <a:gd name="connsiteX1473" fmla="*/ 2753086 w 4853691"/>
                <a:gd name="connsiteY1473" fmla="*/ 4830222 h 4860733"/>
                <a:gd name="connsiteX1474" fmla="*/ 2401029 w 4853691"/>
                <a:gd name="connsiteY1474" fmla="*/ 4853692 h 4860733"/>
                <a:gd name="connsiteX1475" fmla="*/ 2379905 w 4853691"/>
                <a:gd name="connsiteY1475" fmla="*/ 4853692 h 4860733"/>
                <a:gd name="connsiteX1476" fmla="*/ 2335311 w 4853691"/>
                <a:gd name="connsiteY1476" fmla="*/ 4851345 h 4860733"/>
                <a:gd name="connsiteX1477" fmla="*/ 2309494 w 4853691"/>
                <a:gd name="connsiteY1477" fmla="*/ 4848998 h 4860733"/>
                <a:gd name="connsiteX1478" fmla="*/ 2269594 w 4853691"/>
                <a:gd name="connsiteY1478" fmla="*/ 4846651 h 4860733"/>
                <a:gd name="connsiteX1479" fmla="*/ 2241429 w 4853691"/>
                <a:gd name="connsiteY1479" fmla="*/ 4844304 h 4860733"/>
                <a:gd name="connsiteX1480" fmla="*/ 2203877 w 4853691"/>
                <a:gd name="connsiteY1480" fmla="*/ 4839610 h 4860733"/>
                <a:gd name="connsiteX1481" fmla="*/ 2175712 w 4853691"/>
                <a:gd name="connsiteY1481" fmla="*/ 4834916 h 4860733"/>
                <a:gd name="connsiteX1482" fmla="*/ 2138159 w 4853691"/>
                <a:gd name="connsiteY1482" fmla="*/ 4830222 h 4860733"/>
                <a:gd name="connsiteX1483" fmla="*/ 2107648 w 4853691"/>
                <a:gd name="connsiteY1483" fmla="*/ 4825528 h 4860733"/>
                <a:gd name="connsiteX1484" fmla="*/ 2098260 w 4853691"/>
                <a:gd name="connsiteY1484" fmla="*/ 4823180 h 4860733"/>
                <a:gd name="connsiteX1485" fmla="*/ 2100607 w 4853691"/>
                <a:gd name="connsiteY1485" fmla="*/ 4823180 h 4860733"/>
                <a:gd name="connsiteX1486" fmla="*/ 2135812 w 4853691"/>
                <a:gd name="connsiteY1486" fmla="*/ 4827875 h 4860733"/>
                <a:gd name="connsiteX1487" fmla="*/ 2159283 w 4853691"/>
                <a:gd name="connsiteY1487" fmla="*/ 4830222 h 4860733"/>
                <a:gd name="connsiteX1488" fmla="*/ 2196835 w 4853691"/>
                <a:gd name="connsiteY1488" fmla="*/ 4832569 h 4860733"/>
                <a:gd name="connsiteX1489" fmla="*/ 2220306 w 4853691"/>
                <a:gd name="connsiteY1489" fmla="*/ 4834916 h 4860733"/>
                <a:gd name="connsiteX1490" fmla="*/ 2260206 w 4853691"/>
                <a:gd name="connsiteY1490" fmla="*/ 4837263 h 4860733"/>
                <a:gd name="connsiteX1491" fmla="*/ 2278982 w 4853691"/>
                <a:gd name="connsiteY1491" fmla="*/ 4837263 h 4860733"/>
                <a:gd name="connsiteX1492" fmla="*/ 2340005 w 4853691"/>
                <a:gd name="connsiteY1492" fmla="*/ 4837263 h 4860733"/>
                <a:gd name="connsiteX1493" fmla="*/ 2426846 w 4853691"/>
                <a:gd name="connsiteY1493" fmla="*/ 4834916 h 4860733"/>
                <a:gd name="connsiteX1494" fmla="*/ 2443275 w 4853691"/>
                <a:gd name="connsiteY1494" fmla="*/ 4834916 h 4860733"/>
                <a:gd name="connsiteX1495" fmla="*/ 2513687 w 4853691"/>
                <a:gd name="connsiteY1495" fmla="*/ 4830222 h 4860733"/>
                <a:gd name="connsiteX1496" fmla="*/ 2532463 w 4853691"/>
                <a:gd name="connsiteY1496" fmla="*/ 4827875 h 4860733"/>
                <a:gd name="connsiteX1497" fmla="*/ 2539504 w 4853691"/>
                <a:gd name="connsiteY1497" fmla="*/ 4827875 h 4860733"/>
                <a:gd name="connsiteX1498" fmla="*/ 2541851 w 4853691"/>
                <a:gd name="connsiteY1498" fmla="*/ 4827875 h 4860733"/>
                <a:gd name="connsiteX1499" fmla="*/ 2567669 w 4853691"/>
                <a:gd name="connsiteY1499" fmla="*/ 4825528 h 4860733"/>
                <a:gd name="connsiteX1500" fmla="*/ 2598180 w 4853691"/>
                <a:gd name="connsiteY1500" fmla="*/ 4823180 h 4860733"/>
                <a:gd name="connsiteX1501" fmla="*/ 2623998 w 4853691"/>
                <a:gd name="connsiteY1501" fmla="*/ 4820834 h 4860733"/>
                <a:gd name="connsiteX1502" fmla="*/ 2652163 w 4853691"/>
                <a:gd name="connsiteY1502" fmla="*/ 4818486 h 4860733"/>
                <a:gd name="connsiteX1503" fmla="*/ 2663898 w 4853691"/>
                <a:gd name="connsiteY1503" fmla="*/ 4816140 h 4860733"/>
                <a:gd name="connsiteX1504" fmla="*/ 2682674 w 4853691"/>
                <a:gd name="connsiteY1504" fmla="*/ 4830222 h 4860733"/>
                <a:gd name="connsiteX1505" fmla="*/ 2687368 w 4853691"/>
                <a:gd name="connsiteY1505" fmla="*/ 4830222 h 4860733"/>
                <a:gd name="connsiteX1506" fmla="*/ 2687368 w 4853691"/>
                <a:gd name="connsiteY1506" fmla="*/ 4830222 h 4860733"/>
                <a:gd name="connsiteX1507" fmla="*/ 2680327 w 4853691"/>
                <a:gd name="connsiteY1507" fmla="*/ 4844304 h 4860733"/>
                <a:gd name="connsiteX1508" fmla="*/ 2680327 w 4853691"/>
                <a:gd name="connsiteY1508" fmla="*/ 4844304 h 4860733"/>
                <a:gd name="connsiteX1509" fmla="*/ 2471440 w 4853691"/>
                <a:gd name="connsiteY1509" fmla="*/ 4853692 h 4860733"/>
                <a:gd name="connsiteX1510" fmla="*/ 2401029 w 4853691"/>
                <a:gd name="connsiteY1510" fmla="*/ 4853692 h 4860733"/>
                <a:gd name="connsiteX1511" fmla="*/ 1898761 w 4853691"/>
                <a:gd name="connsiteY1511" fmla="*/ 4792669 h 4860733"/>
                <a:gd name="connsiteX1512" fmla="*/ 1898761 w 4853691"/>
                <a:gd name="connsiteY1512" fmla="*/ 4792669 h 4860733"/>
                <a:gd name="connsiteX1513" fmla="*/ 1896414 w 4853691"/>
                <a:gd name="connsiteY1513" fmla="*/ 4792669 h 4860733"/>
                <a:gd name="connsiteX1514" fmla="*/ 1898761 w 4853691"/>
                <a:gd name="connsiteY1514" fmla="*/ 4792669 h 4860733"/>
                <a:gd name="connsiteX1515" fmla="*/ 1729773 w 4853691"/>
                <a:gd name="connsiteY1515" fmla="*/ 4743381 h 4860733"/>
                <a:gd name="connsiteX1516" fmla="*/ 1703956 w 4853691"/>
                <a:gd name="connsiteY1516" fmla="*/ 4736340 h 4860733"/>
                <a:gd name="connsiteX1517" fmla="*/ 1715691 w 4853691"/>
                <a:gd name="connsiteY1517" fmla="*/ 4731646 h 4860733"/>
                <a:gd name="connsiteX1518" fmla="*/ 1734467 w 4853691"/>
                <a:gd name="connsiteY1518" fmla="*/ 4738687 h 4860733"/>
                <a:gd name="connsiteX1519" fmla="*/ 1750897 w 4853691"/>
                <a:gd name="connsiteY1519" fmla="*/ 4743381 h 4860733"/>
                <a:gd name="connsiteX1520" fmla="*/ 1764979 w 4853691"/>
                <a:gd name="connsiteY1520" fmla="*/ 4750422 h 4860733"/>
                <a:gd name="connsiteX1521" fmla="*/ 1776714 w 4853691"/>
                <a:gd name="connsiteY1521" fmla="*/ 4755116 h 4860733"/>
                <a:gd name="connsiteX1522" fmla="*/ 1779061 w 4853691"/>
                <a:gd name="connsiteY1522" fmla="*/ 4755116 h 4860733"/>
                <a:gd name="connsiteX1523" fmla="*/ 1757938 w 4853691"/>
                <a:gd name="connsiteY1523" fmla="*/ 4750422 h 4860733"/>
                <a:gd name="connsiteX1524" fmla="*/ 1729773 w 4853691"/>
                <a:gd name="connsiteY1524" fmla="*/ 4743381 h 4860733"/>
                <a:gd name="connsiteX1525" fmla="*/ 1645280 w 4853691"/>
                <a:gd name="connsiteY1525" fmla="*/ 4717563 h 4860733"/>
                <a:gd name="connsiteX1526" fmla="*/ 1619462 w 4853691"/>
                <a:gd name="connsiteY1526" fmla="*/ 4708175 h 4860733"/>
                <a:gd name="connsiteX1527" fmla="*/ 1591298 w 4853691"/>
                <a:gd name="connsiteY1527" fmla="*/ 4698787 h 4860733"/>
                <a:gd name="connsiteX1528" fmla="*/ 1565480 w 4853691"/>
                <a:gd name="connsiteY1528" fmla="*/ 4689399 h 4860733"/>
                <a:gd name="connsiteX1529" fmla="*/ 1537315 w 4853691"/>
                <a:gd name="connsiteY1529" fmla="*/ 4677664 h 4860733"/>
                <a:gd name="connsiteX1530" fmla="*/ 1511498 w 4853691"/>
                <a:gd name="connsiteY1530" fmla="*/ 4668276 h 4860733"/>
                <a:gd name="connsiteX1531" fmla="*/ 1483333 w 4853691"/>
                <a:gd name="connsiteY1531" fmla="*/ 4656540 h 4860733"/>
                <a:gd name="connsiteX1532" fmla="*/ 1457516 w 4853691"/>
                <a:gd name="connsiteY1532" fmla="*/ 4644805 h 4860733"/>
                <a:gd name="connsiteX1533" fmla="*/ 1429351 w 4853691"/>
                <a:gd name="connsiteY1533" fmla="*/ 4633070 h 4860733"/>
                <a:gd name="connsiteX1534" fmla="*/ 1403534 w 4853691"/>
                <a:gd name="connsiteY1534" fmla="*/ 4621335 h 4860733"/>
                <a:gd name="connsiteX1535" fmla="*/ 1375369 w 4853691"/>
                <a:gd name="connsiteY1535" fmla="*/ 4607252 h 4860733"/>
                <a:gd name="connsiteX1536" fmla="*/ 1351899 w 4853691"/>
                <a:gd name="connsiteY1536" fmla="*/ 4595517 h 4860733"/>
                <a:gd name="connsiteX1537" fmla="*/ 1323734 w 4853691"/>
                <a:gd name="connsiteY1537" fmla="*/ 4581435 h 4860733"/>
                <a:gd name="connsiteX1538" fmla="*/ 1300264 w 4853691"/>
                <a:gd name="connsiteY1538" fmla="*/ 4569700 h 4860733"/>
                <a:gd name="connsiteX1539" fmla="*/ 1295570 w 4853691"/>
                <a:gd name="connsiteY1539" fmla="*/ 4567352 h 4860733"/>
                <a:gd name="connsiteX1540" fmla="*/ 1370675 w 4853691"/>
                <a:gd name="connsiteY1540" fmla="*/ 4602558 h 4860733"/>
                <a:gd name="connsiteX1541" fmla="*/ 1370675 w 4853691"/>
                <a:gd name="connsiteY1541" fmla="*/ 4602558 h 4860733"/>
                <a:gd name="connsiteX1542" fmla="*/ 1375369 w 4853691"/>
                <a:gd name="connsiteY1542" fmla="*/ 4604905 h 4860733"/>
                <a:gd name="connsiteX1543" fmla="*/ 1450475 w 4853691"/>
                <a:gd name="connsiteY1543" fmla="*/ 4637764 h 4860733"/>
                <a:gd name="connsiteX1544" fmla="*/ 1455169 w 4853691"/>
                <a:gd name="connsiteY1544" fmla="*/ 4640111 h 4860733"/>
                <a:gd name="connsiteX1545" fmla="*/ 1490375 w 4853691"/>
                <a:gd name="connsiteY1545" fmla="*/ 4654193 h 4860733"/>
                <a:gd name="connsiteX1546" fmla="*/ 1506804 w 4853691"/>
                <a:gd name="connsiteY1546" fmla="*/ 4658887 h 4860733"/>
                <a:gd name="connsiteX1547" fmla="*/ 1539662 w 4853691"/>
                <a:gd name="connsiteY1547" fmla="*/ 4670622 h 4860733"/>
                <a:gd name="connsiteX1548" fmla="*/ 1584256 w 4853691"/>
                <a:gd name="connsiteY1548" fmla="*/ 4684705 h 4860733"/>
                <a:gd name="connsiteX1549" fmla="*/ 1605380 w 4853691"/>
                <a:gd name="connsiteY1549" fmla="*/ 4691746 h 4860733"/>
                <a:gd name="connsiteX1550" fmla="*/ 1610074 w 4853691"/>
                <a:gd name="connsiteY1550" fmla="*/ 4694093 h 4860733"/>
                <a:gd name="connsiteX1551" fmla="*/ 1631197 w 4853691"/>
                <a:gd name="connsiteY1551" fmla="*/ 4701134 h 4860733"/>
                <a:gd name="connsiteX1552" fmla="*/ 1654668 w 4853691"/>
                <a:gd name="connsiteY1552" fmla="*/ 4710522 h 4860733"/>
                <a:gd name="connsiteX1553" fmla="*/ 1685179 w 4853691"/>
                <a:gd name="connsiteY1553" fmla="*/ 4722258 h 4860733"/>
                <a:gd name="connsiteX1554" fmla="*/ 1689873 w 4853691"/>
                <a:gd name="connsiteY1554" fmla="*/ 4724605 h 4860733"/>
                <a:gd name="connsiteX1555" fmla="*/ 1696915 w 4853691"/>
                <a:gd name="connsiteY1555" fmla="*/ 4736340 h 4860733"/>
                <a:gd name="connsiteX1556" fmla="*/ 1680485 w 4853691"/>
                <a:gd name="connsiteY1556" fmla="*/ 4731646 h 4860733"/>
                <a:gd name="connsiteX1557" fmla="*/ 1645280 w 4853691"/>
                <a:gd name="connsiteY1557" fmla="*/ 4717563 h 4860733"/>
                <a:gd name="connsiteX1558" fmla="*/ 959942 w 4853691"/>
                <a:gd name="connsiteY1558" fmla="*/ 4349077 h 4860733"/>
                <a:gd name="connsiteX1559" fmla="*/ 950554 w 4853691"/>
                <a:gd name="connsiteY1559" fmla="*/ 4342036 h 4860733"/>
                <a:gd name="connsiteX1560" fmla="*/ 955248 w 4853691"/>
                <a:gd name="connsiteY1560" fmla="*/ 4342036 h 4860733"/>
                <a:gd name="connsiteX1561" fmla="*/ 962289 w 4853691"/>
                <a:gd name="connsiteY1561" fmla="*/ 4339689 h 4860733"/>
                <a:gd name="connsiteX1562" fmla="*/ 964636 w 4853691"/>
                <a:gd name="connsiteY1562" fmla="*/ 4342036 h 4860733"/>
                <a:gd name="connsiteX1563" fmla="*/ 964636 w 4853691"/>
                <a:gd name="connsiteY1563" fmla="*/ 4344383 h 4860733"/>
                <a:gd name="connsiteX1564" fmla="*/ 959942 w 4853691"/>
                <a:gd name="connsiteY1564" fmla="*/ 4349077 h 4860733"/>
                <a:gd name="connsiteX1565" fmla="*/ 924736 w 4853691"/>
                <a:gd name="connsiteY1565" fmla="*/ 4311525 h 4860733"/>
                <a:gd name="connsiteX1566" fmla="*/ 891878 w 4853691"/>
                <a:gd name="connsiteY1566" fmla="*/ 4288054 h 4860733"/>
                <a:gd name="connsiteX1567" fmla="*/ 884837 w 4853691"/>
                <a:gd name="connsiteY1567" fmla="*/ 4281013 h 4860733"/>
                <a:gd name="connsiteX1568" fmla="*/ 866060 w 4853691"/>
                <a:gd name="connsiteY1568" fmla="*/ 4264584 h 4860733"/>
                <a:gd name="connsiteX1569" fmla="*/ 840243 w 4853691"/>
                <a:gd name="connsiteY1569" fmla="*/ 4241113 h 4860733"/>
                <a:gd name="connsiteX1570" fmla="*/ 821466 w 4853691"/>
                <a:gd name="connsiteY1570" fmla="*/ 4224684 h 4860733"/>
                <a:gd name="connsiteX1571" fmla="*/ 797996 w 4853691"/>
                <a:gd name="connsiteY1571" fmla="*/ 4201213 h 4860733"/>
                <a:gd name="connsiteX1572" fmla="*/ 779219 w 4853691"/>
                <a:gd name="connsiteY1572" fmla="*/ 4182437 h 4860733"/>
                <a:gd name="connsiteX1573" fmla="*/ 755749 w 4853691"/>
                <a:gd name="connsiteY1573" fmla="*/ 4158966 h 4860733"/>
                <a:gd name="connsiteX1574" fmla="*/ 736973 w 4853691"/>
                <a:gd name="connsiteY1574" fmla="*/ 4140190 h 4860733"/>
                <a:gd name="connsiteX1575" fmla="*/ 713502 w 4853691"/>
                <a:gd name="connsiteY1575" fmla="*/ 4114372 h 4860733"/>
                <a:gd name="connsiteX1576" fmla="*/ 697073 w 4853691"/>
                <a:gd name="connsiteY1576" fmla="*/ 4095596 h 4860733"/>
                <a:gd name="connsiteX1577" fmla="*/ 666561 w 4853691"/>
                <a:gd name="connsiteY1577" fmla="*/ 4062737 h 4860733"/>
                <a:gd name="connsiteX1578" fmla="*/ 657173 w 4853691"/>
                <a:gd name="connsiteY1578" fmla="*/ 4051002 h 4860733"/>
                <a:gd name="connsiteX1579" fmla="*/ 619620 w 4853691"/>
                <a:gd name="connsiteY1579" fmla="*/ 4006408 h 4860733"/>
                <a:gd name="connsiteX1580" fmla="*/ 619620 w 4853691"/>
                <a:gd name="connsiteY1580" fmla="*/ 4004061 h 4860733"/>
                <a:gd name="connsiteX1581" fmla="*/ 624314 w 4853691"/>
                <a:gd name="connsiteY1581" fmla="*/ 4008755 h 4860733"/>
                <a:gd name="connsiteX1582" fmla="*/ 640744 w 4853691"/>
                <a:gd name="connsiteY1582" fmla="*/ 4027532 h 4860733"/>
                <a:gd name="connsiteX1583" fmla="*/ 666561 w 4853691"/>
                <a:gd name="connsiteY1583" fmla="*/ 4053349 h 4860733"/>
                <a:gd name="connsiteX1584" fmla="*/ 685338 w 4853691"/>
                <a:gd name="connsiteY1584" fmla="*/ 4072125 h 4860733"/>
                <a:gd name="connsiteX1585" fmla="*/ 711155 w 4853691"/>
                <a:gd name="connsiteY1585" fmla="*/ 4097943 h 4860733"/>
                <a:gd name="connsiteX1586" fmla="*/ 729931 w 4853691"/>
                <a:gd name="connsiteY1586" fmla="*/ 4116720 h 4860733"/>
                <a:gd name="connsiteX1587" fmla="*/ 755749 w 4853691"/>
                <a:gd name="connsiteY1587" fmla="*/ 4142537 h 4860733"/>
                <a:gd name="connsiteX1588" fmla="*/ 774525 w 4853691"/>
                <a:gd name="connsiteY1588" fmla="*/ 4158966 h 4860733"/>
                <a:gd name="connsiteX1589" fmla="*/ 802690 w 4853691"/>
                <a:gd name="connsiteY1589" fmla="*/ 4184784 h 4860733"/>
                <a:gd name="connsiteX1590" fmla="*/ 821466 w 4853691"/>
                <a:gd name="connsiteY1590" fmla="*/ 4201213 h 4860733"/>
                <a:gd name="connsiteX1591" fmla="*/ 849631 w 4853691"/>
                <a:gd name="connsiteY1591" fmla="*/ 4227031 h 4860733"/>
                <a:gd name="connsiteX1592" fmla="*/ 866060 w 4853691"/>
                <a:gd name="connsiteY1592" fmla="*/ 4241113 h 4860733"/>
                <a:gd name="connsiteX1593" fmla="*/ 898919 w 4853691"/>
                <a:gd name="connsiteY1593" fmla="*/ 4266930 h 4860733"/>
                <a:gd name="connsiteX1594" fmla="*/ 913001 w 4853691"/>
                <a:gd name="connsiteY1594" fmla="*/ 4278666 h 4860733"/>
                <a:gd name="connsiteX1595" fmla="*/ 945860 w 4853691"/>
                <a:gd name="connsiteY1595" fmla="*/ 4304483 h 4860733"/>
                <a:gd name="connsiteX1596" fmla="*/ 941166 w 4853691"/>
                <a:gd name="connsiteY1596" fmla="*/ 4313871 h 4860733"/>
                <a:gd name="connsiteX1597" fmla="*/ 938819 w 4853691"/>
                <a:gd name="connsiteY1597" fmla="*/ 4311525 h 4860733"/>
                <a:gd name="connsiteX1598" fmla="*/ 924736 w 4853691"/>
                <a:gd name="connsiteY1598" fmla="*/ 4311525 h 4860733"/>
                <a:gd name="connsiteX1599" fmla="*/ 549209 w 4853691"/>
                <a:gd name="connsiteY1599" fmla="*/ 3933650 h 4860733"/>
                <a:gd name="connsiteX1600" fmla="*/ 488186 w 4853691"/>
                <a:gd name="connsiteY1600" fmla="*/ 3860891 h 4860733"/>
                <a:gd name="connsiteX1601" fmla="*/ 485839 w 4853691"/>
                <a:gd name="connsiteY1601" fmla="*/ 3856197 h 4860733"/>
                <a:gd name="connsiteX1602" fmla="*/ 457674 w 4853691"/>
                <a:gd name="connsiteY1602" fmla="*/ 3820992 h 4860733"/>
                <a:gd name="connsiteX1603" fmla="*/ 455327 w 4853691"/>
                <a:gd name="connsiteY1603" fmla="*/ 3818645 h 4860733"/>
                <a:gd name="connsiteX1604" fmla="*/ 436551 w 4853691"/>
                <a:gd name="connsiteY1604" fmla="*/ 3783439 h 4860733"/>
                <a:gd name="connsiteX1605" fmla="*/ 434204 w 4853691"/>
                <a:gd name="connsiteY1605" fmla="*/ 3778745 h 4860733"/>
                <a:gd name="connsiteX1606" fmla="*/ 420121 w 4853691"/>
                <a:gd name="connsiteY1606" fmla="*/ 3748233 h 4860733"/>
                <a:gd name="connsiteX1607" fmla="*/ 415427 w 4853691"/>
                <a:gd name="connsiteY1607" fmla="*/ 3738845 h 4860733"/>
                <a:gd name="connsiteX1608" fmla="*/ 415427 w 4853691"/>
                <a:gd name="connsiteY1608" fmla="*/ 3738845 h 4860733"/>
                <a:gd name="connsiteX1609" fmla="*/ 424815 w 4853691"/>
                <a:gd name="connsiteY1609" fmla="*/ 3755274 h 4860733"/>
                <a:gd name="connsiteX1610" fmla="*/ 438898 w 4853691"/>
                <a:gd name="connsiteY1610" fmla="*/ 3776398 h 4860733"/>
                <a:gd name="connsiteX1611" fmla="*/ 474103 w 4853691"/>
                <a:gd name="connsiteY1611" fmla="*/ 3828033 h 4860733"/>
                <a:gd name="connsiteX1612" fmla="*/ 492880 w 4853691"/>
                <a:gd name="connsiteY1612" fmla="*/ 3856197 h 4860733"/>
                <a:gd name="connsiteX1613" fmla="*/ 525738 w 4853691"/>
                <a:gd name="connsiteY1613" fmla="*/ 3898444 h 4860733"/>
                <a:gd name="connsiteX1614" fmla="*/ 549209 w 4853691"/>
                <a:gd name="connsiteY1614" fmla="*/ 3928956 h 4860733"/>
                <a:gd name="connsiteX1615" fmla="*/ 570332 w 4853691"/>
                <a:gd name="connsiteY1615" fmla="*/ 3957120 h 4860733"/>
                <a:gd name="connsiteX1616" fmla="*/ 556250 w 4853691"/>
                <a:gd name="connsiteY1616" fmla="*/ 3943038 h 4860733"/>
                <a:gd name="connsiteX1617" fmla="*/ 549209 w 4853691"/>
                <a:gd name="connsiteY1617" fmla="*/ 3933650 h 4860733"/>
                <a:gd name="connsiteX1618" fmla="*/ 410733 w 4853691"/>
                <a:gd name="connsiteY1618" fmla="*/ 3741192 h 4860733"/>
                <a:gd name="connsiteX1619" fmla="*/ 424815 w 4853691"/>
                <a:gd name="connsiteY1619" fmla="*/ 3769357 h 4860733"/>
                <a:gd name="connsiteX1620" fmla="*/ 427162 w 4853691"/>
                <a:gd name="connsiteY1620" fmla="*/ 3776398 h 4860733"/>
                <a:gd name="connsiteX1621" fmla="*/ 443592 w 4853691"/>
                <a:gd name="connsiteY1621" fmla="*/ 3806909 h 4860733"/>
                <a:gd name="connsiteX1622" fmla="*/ 445939 w 4853691"/>
                <a:gd name="connsiteY1622" fmla="*/ 3809256 h 4860733"/>
                <a:gd name="connsiteX1623" fmla="*/ 215928 w 4853691"/>
                <a:gd name="connsiteY1623" fmla="*/ 3377400 h 4860733"/>
                <a:gd name="connsiteX1624" fmla="*/ 237052 w 4853691"/>
                <a:gd name="connsiteY1624" fmla="*/ 3424341 h 4860733"/>
                <a:gd name="connsiteX1625" fmla="*/ 248787 w 4853691"/>
                <a:gd name="connsiteY1625" fmla="*/ 3450158 h 4860733"/>
                <a:gd name="connsiteX1626" fmla="*/ 267563 w 4853691"/>
                <a:gd name="connsiteY1626" fmla="*/ 3487711 h 4860733"/>
                <a:gd name="connsiteX1627" fmla="*/ 288687 w 4853691"/>
                <a:gd name="connsiteY1627" fmla="*/ 3527611 h 4860733"/>
                <a:gd name="connsiteX1628" fmla="*/ 302769 w 4853691"/>
                <a:gd name="connsiteY1628" fmla="*/ 3553428 h 4860733"/>
                <a:gd name="connsiteX1629" fmla="*/ 330934 w 4853691"/>
                <a:gd name="connsiteY1629" fmla="*/ 3605063 h 4860733"/>
                <a:gd name="connsiteX1630" fmla="*/ 342669 w 4853691"/>
                <a:gd name="connsiteY1630" fmla="*/ 3623840 h 4860733"/>
                <a:gd name="connsiteX1631" fmla="*/ 375527 w 4853691"/>
                <a:gd name="connsiteY1631" fmla="*/ 3680169 h 4860733"/>
                <a:gd name="connsiteX1632" fmla="*/ 387263 w 4853691"/>
                <a:gd name="connsiteY1632" fmla="*/ 3696598 h 4860733"/>
                <a:gd name="connsiteX1633" fmla="*/ 406039 w 4853691"/>
                <a:gd name="connsiteY1633" fmla="*/ 3724763 h 4860733"/>
                <a:gd name="connsiteX1634" fmla="*/ 408386 w 4853691"/>
                <a:gd name="connsiteY1634" fmla="*/ 3729457 h 4860733"/>
                <a:gd name="connsiteX1635" fmla="*/ 410733 w 4853691"/>
                <a:gd name="connsiteY1635" fmla="*/ 3741192 h 4860733"/>
                <a:gd name="connsiteX1636" fmla="*/ 173681 w 4853691"/>
                <a:gd name="connsiteY1636" fmla="*/ 3262394 h 4860733"/>
                <a:gd name="connsiteX1637" fmla="*/ 164293 w 4853691"/>
                <a:gd name="connsiteY1637" fmla="*/ 3231883 h 4860733"/>
                <a:gd name="connsiteX1638" fmla="*/ 150211 w 4853691"/>
                <a:gd name="connsiteY1638" fmla="*/ 3187289 h 4860733"/>
                <a:gd name="connsiteX1639" fmla="*/ 143170 w 4853691"/>
                <a:gd name="connsiteY1639" fmla="*/ 3163819 h 4860733"/>
                <a:gd name="connsiteX1640" fmla="*/ 124393 w 4853691"/>
                <a:gd name="connsiteY1640" fmla="*/ 3095754 h 4860733"/>
                <a:gd name="connsiteX1641" fmla="*/ 119699 w 4853691"/>
                <a:gd name="connsiteY1641" fmla="*/ 3076978 h 4860733"/>
                <a:gd name="connsiteX1642" fmla="*/ 115005 w 4853691"/>
                <a:gd name="connsiteY1642" fmla="*/ 3060549 h 4860733"/>
                <a:gd name="connsiteX1643" fmla="*/ 115005 w 4853691"/>
                <a:gd name="connsiteY1643" fmla="*/ 3060549 h 4860733"/>
                <a:gd name="connsiteX1644" fmla="*/ 115005 w 4853691"/>
                <a:gd name="connsiteY1644" fmla="*/ 3062896 h 4860733"/>
                <a:gd name="connsiteX1645" fmla="*/ 124393 w 4853691"/>
                <a:gd name="connsiteY1645" fmla="*/ 3091060 h 4860733"/>
                <a:gd name="connsiteX1646" fmla="*/ 136129 w 4853691"/>
                <a:gd name="connsiteY1646" fmla="*/ 3126266 h 4860733"/>
                <a:gd name="connsiteX1647" fmla="*/ 145517 w 4853691"/>
                <a:gd name="connsiteY1647" fmla="*/ 3154431 h 4860733"/>
                <a:gd name="connsiteX1648" fmla="*/ 157252 w 4853691"/>
                <a:gd name="connsiteY1648" fmla="*/ 3189636 h 4860733"/>
                <a:gd name="connsiteX1649" fmla="*/ 166640 w 4853691"/>
                <a:gd name="connsiteY1649" fmla="*/ 3215454 h 4860733"/>
                <a:gd name="connsiteX1650" fmla="*/ 180723 w 4853691"/>
                <a:gd name="connsiteY1650" fmla="*/ 3250659 h 4860733"/>
                <a:gd name="connsiteX1651" fmla="*/ 192458 w 4853691"/>
                <a:gd name="connsiteY1651" fmla="*/ 3276477 h 4860733"/>
                <a:gd name="connsiteX1652" fmla="*/ 208887 w 4853691"/>
                <a:gd name="connsiteY1652" fmla="*/ 3309335 h 4860733"/>
                <a:gd name="connsiteX1653" fmla="*/ 220622 w 4853691"/>
                <a:gd name="connsiteY1653" fmla="*/ 3332806 h 4860733"/>
                <a:gd name="connsiteX1654" fmla="*/ 237052 w 4853691"/>
                <a:gd name="connsiteY1654" fmla="*/ 3368012 h 4860733"/>
                <a:gd name="connsiteX1655" fmla="*/ 248787 w 4853691"/>
                <a:gd name="connsiteY1655" fmla="*/ 3389135 h 4860733"/>
                <a:gd name="connsiteX1656" fmla="*/ 269910 w 4853691"/>
                <a:gd name="connsiteY1656" fmla="*/ 3424341 h 4860733"/>
                <a:gd name="connsiteX1657" fmla="*/ 269910 w 4853691"/>
                <a:gd name="connsiteY1657" fmla="*/ 3424341 h 4860733"/>
                <a:gd name="connsiteX1658" fmla="*/ 279299 w 4853691"/>
                <a:gd name="connsiteY1658" fmla="*/ 3447811 h 4860733"/>
                <a:gd name="connsiteX1659" fmla="*/ 293381 w 4853691"/>
                <a:gd name="connsiteY1659" fmla="*/ 3480670 h 4860733"/>
                <a:gd name="connsiteX1660" fmla="*/ 295728 w 4853691"/>
                <a:gd name="connsiteY1660" fmla="*/ 3483017 h 4860733"/>
                <a:gd name="connsiteX1661" fmla="*/ 291034 w 4853691"/>
                <a:gd name="connsiteY1661" fmla="*/ 3494752 h 4860733"/>
                <a:gd name="connsiteX1662" fmla="*/ 309810 w 4853691"/>
                <a:gd name="connsiteY1662" fmla="*/ 3515876 h 4860733"/>
                <a:gd name="connsiteX1663" fmla="*/ 321545 w 4853691"/>
                <a:gd name="connsiteY1663" fmla="*/ 3539346 h 4860733"/>
                <a:gd name="connsiteX1664" fmla="*/ 333281 w 4853691"/>
                <a:gd name="connsiteY1664" fmla="*/ 3565164 h 4860733"/>
                <a:gd name="connsiteX1665" fmla="*/ 340322 w 4853691"/>
                <a:gd name="connsiteY1665" fmla="*/ 3581593 h 4860733"/>
                <a:gd name="connsiteX1666" fmla="*/ 391957 w 4853691"/>
                <a:gd name="connsiteY1666" fmla="*/ 3710680 h 4860733"/>
                <a:gd name="connsiteX1667" fmla="*/ 394304 w 4853691"/>
                <a:gd name="connsiteY1667" fmla="*/ 3715374 h 4860733"/>
                <a:gd name="connsiteX1668" fmla="*/ 394304 w 4853691"/>
                <a:gd name="connsiteY1668" fmla="*/ 3713028 h 4860733"/>
                <a:gd name="connsiteX1669" fmla="*/ 368486 w 4853691"/>
                <a:gd name="connsiteY1669" fmla="*/ 3673128 h 4860733"/>
                <a:gd name="connsiteX1670" fmla="*/ 347363 w 4853691"/>
                <a:gd name="connsiteY1670" fmla="*/ 3637922 h 4860733"/>
                <a:gd name="connsiteX1671" fmla="*/ 323892 w 4853691"/>
                <a:gd name="connsiteY1671" fmla="*/ 3598022 h 4860733"/>
                <a:gd name="connsiteX1672" fmla="*/ 305116 w 4853691"/>
                <a:gd name="connsiteY1672" fmla="*/ 3562816 h 4860733"/>
                <a:gd name="connsiteX1673" fmla="*/ 281646 w 4853691"/>
                <a:gd name="connsiteY1673" fmla="*/ 3518223 h 4860733"/>
                <a:gd name="connsiteX1674" fmla="*/ 265216 w 4853691"/>
                <a:gd name="connsiteY1674" fmla="*/ 3487711 h 4860733"/>
                <a:gd name="connsiteX1675" fmla="*/ 239399 w 4853691"/>
                <a:gd name="connsiteY1675" fmla="*/ 3433729 h 4860733"/>
                <a:gd name="connsiteX1676" fmla="*/ 227664 w 4853691"/>
                <a:gd name="connsiteY1676" fmla="*/ 3410258 h 4860733"/>
                <a:gd name="connsiteX1677" fmla="*/ 194805 w 4853691"/>
                <a:gd name="connsiteY1677" fmla="*/ 3335153 h 4860733"/>
                <a:gd name="connsiteX1678" fmla="*/ 185417 w 4853691"/>
                <a:gd name="connsiteY1678" fmla="*/ 3311683 h 4860733"/>
                <a:gd name="connsiteX1679" fmla="*/ 173681 w 4853691"/>
                <a:gd name="connsiteY1679" fmla="*/ 3262394 h 4860733"/>
                <a:gd name="connsiteX1680" fmla="*/ 37553 w 4853691"/>
                <a:gd name="connsiteY1680" fmla="*/ 2178059 h 4860733"/>
                <a:gd name="connsiteX1681" fmla="*/ 37553 w 4853691"/>
                <a:gd name="connsiteY1681" fmla="*/ 2168671 h 4860733"/>
                <a:gd name="connsiteX1682" fmla="*/ 42247 w 4853691"/>
                <a:gd name="connsiteY1682" fmla="*/ 2126424 h 4860733"/>
                <a:gd name="connsiteX1683" fmla="*/ 42247 w 4853691"/>
                <a:gd name="connsiteY1683" fmla="*/ 2124077 h 4860733"/>
                <a:gd name="connsiteX1684" fmla="*/ 49288 w 4853691"/>
                <a:gd name="connsiteY1684" fmla="*/ 2079483 h 4860733"/>
                <a:gd name="connsiteX1685" fmla="*/ 49288 w 4853691"/>
                <a:gd name="connsiteY1685" fmla="*/ 2074789 h 4860733"/>
                <a:gd name="connsiteX1686" fmla="*/ 53982 w 4853691"/>
                <a:gd name="connsiteY1686" fmla="*/ 2074789 h 4860733"/>
                <a:gd name="connsiteX1687" fmla="*/ 49288 w 4853691"/>
                <a:gd name="connsiteY1687" fmla="*/ 2112342 h 4860733"/>
                <a:gd name="connsiteX1688" fmla="*/ 46941 w 4853691"/>
                <a:gd name="connsiteY1688" fmla="*/ 2126424 h 4860733"/>
                <a:gd name="connsiteX1689" fmla="*/ 37553 w 4853691"/>
                <a:gd name="connsiteY1689" fmla="*/ 2178059 h 4860733"/>
                <a:gd name="connsiteX1690" fmla="*/ 37553 w 4853691"/>
                <a:gd name="connsiteY1690" fmla="*/ 2185100 h 4860733"/>
                <a:gd name="connsiteX1691" fmla="*/ 32859 w 4853691"/>
                <a:gd name="connsiteY1691" fmla="*/ 2227347 h 4860733"/>
                <a:gd name="connsiteX1692" fmla="*/ 32859 w 4853691"/>
                <a:gd name="connsiteY1692" fmla="*/ 2225000 h 4860733"/>
                <a:gd name="connsiteX1693" fmla="*/ 37553 w 4853691"/>
                <a:gd name="connsiteY1693" fmla="*/ 2178059 h 4860733"/>
                <a:gd name="connsiteX1694" fmla="*/ 77453 w 4853691"/>
                <a:gd name="connsiteY1694" fmla="*/ 1924578 h 4860733"/>
                <a:gd name="connsiteX1695" fmla="*/ 86841 w 4853691"/>
                <a:gd name="connsiteY1695" fmla="*/ 1887025 h 4860733"/>
                <a:gd name="connsiteX1696" fmla="*/ 93882 w 4853691"/>
                <a:gd name="connsiteY1696" fmla="*/ 1861208 h 4860733"/>
                <a:gd name="connsiteX1697" fmla="*/ 103270 w 4853691"/>
                <a:gd name="connsiteY1697" fmla="*/ 1828349 h 4860733"/>
                <a:gd name="connsiteX1698" fmla="*/ 112658 w 4853691"/>
                <a:gd name="connsiteY1698" fmla="*/ 1800185 h 4860733"/>
                <a:gd name="connsiteX1699" fmla="*/ 122046 w 4853691"/>
                <a:gd name="connsiteY1699" fmla="*/ 1769673 h 4860733"/>
                <a:gd name="connsiteX1700" fmla="*/ 131435 w 4853691"/>
                <a:gd name="connsiteY1700" fmla="*/ 1741508 h 4860733"/>
                <a:gd name="connsiteX1701" fmla="*/ 140823 w 4853691"/>
                <a:gd name="connsiteY1701" fmla="*/ 1713344 h 4860733"/>
                <a:gd name="connsiteX1702" fmla="*/ 147864 w 4853691"/>
                <a:gd name="connsiteY1702" fmla="*/ 1685179 h 4860733"/>
                <a:gd name="connsiteX1703" fmla="*/ 159599 w 4853691"/>
                <a:gd name="connsiteY1703" fmla="*/ 1657015 h 4860733"/>
                <a:gd name="connsiteX1704" fmla="*/ 171334 w 4853691"/>
                <a:gd name="connsiteY1704" fmla="*/ 1628850 h 4860733"/>
                <a:gd name="connsiteX1705" fmla="*/ 183070 w 4853691"/>
                <a:gd name="connsiteY1705" fmla="*/ 1600686 h 4860733"/>
                <a:gd name="connsiteX1706" fmla="*/ 194805 w 4853691"/>
                <a:gd name="connsiteY1706" fmla="*/ 1574868 h 4860733"/>
                <a:gd name="connsiteX1707" fmla="*/ 206540 w 4853691"/>
                <a:gd name="connsiteY1707" fmla="*/ 1546704 h 4860733"/>
                <a:gd name="connsiteX1708" fmla="*/ 218275 w 4853691"/>
                <a:gd name="connsiteY1708" fmla="*/ 1520886 h 4860733"/>
                <a:gd name="connsiteX1709" fmla="*/ 232358 w 4853691"/>
                <a:gd name="connsiteY1709" fmla="*/ 1495069 h 4860733"/>
                <a:gd name="connsiteX1710" fmla="*/ 246440 w 4853691"/>
                <a:gd name="connsiteY1710" fmla="*/ 1469251 h 4860733"/>
                <a:gd name="connsiteX1711" fmla="*/ 260522 w 4853691"/>
                <a:gd name="connsiteY1711" fmla="*/ 1443434 h 4860733"/>
                <a:gd name="connsiteX1712" fmla="*/ 265216 w 4853691"/>
                <a:gd name="connsiteY1712" fmla="*/ 1434045 h 4860733"/>
                <a:gd name="connsiteX1713" fmla="*/ 253481 w 4853691"/>
                <a:gd name="connsiteY1713" fmla="*/ 1464557 h 4860733"/>
                <a:gd name="connsiteX1714" fmla="*/ 239399 w 4853691"/>
                <a:gd name="connsiteY1714" fmla="*/ 1499763 h 4860733"/>
                <a:gd name="connsiteX1715" fmla="*/ 220622 w 4853691"/>
                <a:gd name="connsiteY1715" fmla="*/ 1546704 h 4860733"/>
                <a:gd name="connsiteX1716" fmla="*/ 206540 w 4853691"/>
                <a:gd name="connsiteY1716" fmla="*/ 1579562 h 4860733"/>
                <a:gd name="connsiteX1717" fmla="*/ 187764 w 4853691"/>
                <a:gd name="connsiteY1717" fmla="*/ 1631197 h 4860733"/>
                <a:gd name="connsiteX1718" fmla="*/ 176028 w 4853691"/>
                <a:gd name="connsiteY1718" fmla="*/ 1661709 h 4860733"/>
                <a:gd name="connsiteX1719" fmla="*/ 157252 w 4853691"/>
                <a:gd name="connsiteY1719" fmla="*/ 1722732 h 4860733"/>
                <a:gd name="connsiteX1720" fmla="*/ 152558 w 4853691"/>
                <a:gd name="connsiteY1720" fmla="*/ 1736814 h 4860733"/>
                <a:gd name="connsiteX1721" fmla="*/ 138476 w 4853691"/>
                <a:gd name="connsiteY1721" fmla="*/ 1772020 h 4860733"/>
                <a:gd name="connsiteX1722" fmla="*/ 131435 w 4853691"/>
                <a:gd name="connsiteY1722" fmla="*/ 1795491 h 4860733"/>
                <a:gd name="connsiteX1723" fmla="*/ 119699 w 4853691"/>
                <a:gd name="connsiteY1723" fmla="*/ 1828349 h 4860733"/>
                <a:gd name="connsiteX1724" fmla="*/ 112658 w 4853691"/>
                <a:gd name="connsiteY1724" fmla="*/ 1851820 h 4860733"/>
                <a:gd name="connsiteX1725" fmla="*/ 103270 w 4853691"/>
                <a:gd name="connsiteY1725" fmla="*/ 1884678 h 4860733"/>
                <a:gd name="connsiteX1726" fmla="*/ 96229 w 4853691"/>
                <a:gd name="connsiteY1726" fmla="*/ 1908149 h 4860733"/>
                <a:gd name="connsiteX1727" fmla="*/ 86841 w 4853691"/>
                <a:gd name="connsiteY1727" fmla="*/ 1938660 h 4860733"/>
                <a:gd name="connsiteX1728" fmla="*/ 79800 w 4853691"/>
                <a:gd name="connsiteY1728" fmla="*/ 1962131 h 4860733"/>
                <a:gd name="connsiteX1729" fmla="*/ 70411 w 4853691"/>
                <a:gd name="connsiteY1729" fmla="*/ 1985601 h 4860733"/>
                <a:gd name="connsiteX1730" fmla="*/ 70411 w 4853691"/>
                <a:gd name="connsiteY1730" fmla="*/ 1985601 h 4860733"/>
                <a:gd name="connsiteX1731" fmla="*/ 65717 w 4853691"/>
                <a:gd name="connsiteY1731" fmla="*/ 1987948 h 4860733"/>
                <a:gd name="connsiteX1732" fmla="*/ 65717 w 4853691"/>
                <a:gd name="connsiteY1732" fmla="*/ 1990295 h 4860733"/>
                <a:gd name="connsiteX1733" fmla="*/ 65717 w 4853691"/>
                <a:gd name="connsiteY1733" fmla="*/ 1992643 h 4860733"/>
                <a:gd name="connsiteX1734" fmla="*/ 63370 w 4853691"/>
                <a:gd name="connsiteY1734" fmla="*/ 1992643 h 4860733"/>
                <a:gd name="connsiteX1735" fmla="*/ 70411 w 4853691"/>
                <a:gd name="connsiteY1735" fmla="*/ 1948049 h 4860733"/>
                <a:gd name="connsiteX1736" fmla="*/ 77453 w 4853691"/>
                <a:gd name="connsiteY1736" fmla="*/ 1924578 h 4860733"/>
                <a:gd name="connsiteX1737" fmla="*/ 330934 w 4853691"/>
                <a:gd name="connsiteY1737" fmla="*/ 1293223 h 4860733"/>
                <a:gd name="connsiteX1738" fmla="*/ 345016 w 4853691"/>
                <a:gd name="connsiteY1738" fmla="*/ 1265058 h 4860733"/>
                <a:gd name="connsiteX1739" fmla="*/ 347363 w 4853691"/>
                <a:gd name="connsiteY1739" fmla="*/ 1260364 h 4860733"/>
                <a:gd name="connsiteX1740" fmla="*/ 363792 w 4853691"/>
                <a:gd name="connsiteY1740" fmla="*/ 1227505 h 4860733"/>
                <a:gd name="connsiteX1741" fmla="*/ 368486 w 4853691"/>
                <a:gd name="connsiteY1741" fmla="*/ 1218117 h 4860733"/>
                <a:gd name="connsiteX1742" fmla="*/ 380222 w 4853691"/>
                <a:gd name="connsiteY1742" fmla="*/ 1196994 h 4860733"/>
                <a:gd name="connsiteX1743" fmla="*/ 382569 w 4853691"/>
                <a:gd name="connsiteY1743" fmla="*/ 1192300 h 4860733"/>
                <a:gd name="connsiteX1744" fmla="*/ 415427 w 4853691"/>
                <a:gd name="connsiteY1744" fmla="*/ 1159441 h 4860733"/>
                <a:gd name="connsiteX1745" fmla="*/ 408386 w 4853691"/>
                <a:gd name="connsiteY1745" fmla="*/ 1171176 h 4860733"/>
                <a:gd name="connsiteX1746" fmla="*/ 394304 w 4853691"/>
                <a:gd name="connsiteY1746" fmla="*/ 1194647 h 4860733"/>
                <a:gd name="connsiteX1747" fmla="*/ 356751 w 4853691"/>
                <a:gd name="connsiteY1747" fmla="*/ 1258017 h 4860733"/>
                <a:gd name="connsiteX1748" fmla="*/ 352057 w 4853691"/>
                <a:gd name="connsiteY1748" fmla="*/ 1260364 h 4860733"/>
                <a:gd name="connsiteX1749" fmla="*/ 321545 w 4853691"/>
                <a:gd name="connsiteY1749" fmla="*/ 1314346 h 4860733"/>
                <a:gd name="connsiteX1750" fmla="*/ 326239 w 4853691"/>
                <a:gd name="connsiteY1750" fmla="*/ 1304958 h 4860733"/>
                <a:gd name="connsiteX1751" fmla="*/ 330934 w 4853691"/>
                <a:gd name="connsiteY1751" fmla="*/ 1293223 h 4860733"/>
                <a:gd name="connsiteX1752" fmla="*/ 621967 w 4853691"/>
                <a:gd name="connsiteY1752" fmla="*/ 875448 h 4860733"/>
                <a:gd name="connsiteX1753" fmla="*/ 631355 w 4853691"/>
                <a:gd name="connsiteY1753" fmla="*/ 868407 h 4860733"/>
                <a:gd name="connsiteX1754" fmla="*/ 650132 w 4853691"/>
                <a:gd name="connsiteY1754" fmla="*/ 856672 h 4860733"/>
                <a:gd name="connsiteX1755" fmla="*/ 657173 w 4853691"/>
                <a:gd name="connsiteY1755" fmla="*/ 851978 h 4860733"/>
                <a:gd name="connsiteX1756" fmla="*/ 682991 w 4853691"/>
                <a:gd name="connsiteY1756" fmla="*/ 837896 h 4860733"/>
                <a:gd name="connsiteX1757" fmla="*/ 690032 w 4853691"/>
                <a:gd name="connsiteY1757" fmla="*/ 835549 h 4860733"/>
                <a:gd name="connsiteX1758" fmla="*/ 708808 w 4853691"/>
                <a:gd name="connsiteY1758" fmla="*/ 826160 h 4860733"/>
                <a:gd name="connsiteX1759" fmla="*/ 718196 w 4853691"/>
                <a:gd name="connsiteY1759" fmla="*/ 821466 h 4860733"/>
                <a:gd name="connsiteX1760" fmla="*/ 734626 w 4853691"/>
                <a:gd name="connsiteY1760" fmla="*/ 816772 h 4860733"/>
                <a:gd name="connsiteX1761" fmla="*/ 744014 w 4853691"/>
                <a:gd name="connsiteY1761" fmla="*/ 814425 h 4860733"/>
                <a:gd name="connsiteX1762" fmla="*/ 760443 w 4853691"/>
                <a:gd name="connsiteY1762" fmla="*/ 809731 h 4860733"/>
                <a:gd name="connsiteX1763" fmla="*/ 769831 w 4853691"/>
                <a:gd name="connsiteY1763" fmla="*/ 807384 h 4860733"/>
                <a:gd name="connsiteX1764" fmla="*/ 776872 w 4853691"/>
                <a:gd name="connsiteY1764" fmla="*/ 807384 h 4860733"/>
                <a:gd name="connsiteX1765" fmla="*/ 781566 w 4853691"/>
                <a:gd name="connsiteY1765" fmla="*/ 816772 h 4860733"/>
                <a:gd name="connsiteX1766" fmla="*/ 767484 w 4853691"/>
                <a:gd name="connsiteY1766" fmla="*/ 828507 h 4860733"/>
                <a:gd name="connsiteX1767" fmla="*/ 748708 w 4853691"/>
                <a:gd name="connsiteY1767" fmla="*/ 844937 h 4860733"/>
                <a:gd name="connsiteX1768" fmla="*/ 720543 w 4853691"/>
                <a:gd name="connsiteY1768" fmla="*/ 870754 h 4860733"/>
                <a:gd name="connsiteX1769" fmla="*/ 701767 w 4853691"/>
                <a:gd name="connsiteY1769" fmla="*/ 887184 h 4860733"/>
                <a:gd name="connsiteX1770" fmla="*/ 673602 w 4853691"/>
                <a:gd name="connsiteY1770" fmla="*/ 915348 h 4860733"/>
                <a:gd name="connsiteX1771" fmla="*/ 657173 w 4853691"/>
                <a:gd name="connsiteY1771" fmla="*/ 929430 h 4860733"/>
                <a:gd name="connsiteX1772" fmla="*/ 624314 w 4853691"/>
                <a:gd name="connsiteY1772" fmla="*/ 962289 h 4860733"/>
                <a:gd name="connsiteX1773" fmla="*/ 614926 w 4853691"/>
                <a:gd name="connsiteY1773" fmla="*/ 971677 h 4860733"/>
                <a:gd name="connsiteX1774" fmla="*/ 495227 w 4853691"/>
                <a:gd name="connsiteY1774" fmla="*/ 1105459 h 4860733"/>
                <a:gd name="connsiteX1775" fmla="*/ 492880 w 4853691"/>
                <a:gd name="connsiteY1775" fmla="*/ 1107806 h 4860733"/>
                <a:gd name="connsiteX1776" fmla="*/ 481145 w 4853691"/>
                <a:gd name="connsiteY1776" fmla="*/ 1119541 h 4860733"/>
                <a:gd name="connsiteX1777" fmla="*/ 469409 w 4853691"/>
                <a:gd name="connsiteY1777" fmla="*/ 1131276 h 4860733"/>
                <a:gd name="connsiteX1778" fmla="*/ 462368 w 4853691"/>
                <a:gd name="connsiteY1778" fmla="*/ 1138318 h 4860733"/>
                <a:gd name="connsiteX1779" fmla="*/ 455327 w 4853691"/>
                <a:gd name="connsiteY1779" fmla="*/ 1135970 h 4860733"/>
                <a:gd name="connsiteX1780" fmla="*/ 438898 w 4853691"/>
                <a:gd name="connsiteY1780" fmla="*/ 1145359 h 4860733"/>
                <a:gd name="connsiteX1781" fmla="*/ 434204 w 4853691"/>
                <a:gd name="connsiteY1781" fmla="*/ 1145359 h 4860733"/>
                <a:gd name="connsiteX1782" fmla="*/ 427162 w 4853691"/>
                <a:gd name="connsiteY1782" fmla="*/ 1145359 h 4860733"/>
                <a:gd name="connsiteX1783" fmla="*/ 424815 w 4853691"/>
                <a:gd name="connsiteY1783" fmla="*/ 1145359 h 4860733"/>
                <a:gd name="connsiteX1784" fmla="*/ 420121 w 4853691"/>
                <a:gd name="connsiteY1784" fmla="*/ 1147706 h 4860733"/>
                <a:gd name="connsiteX1785" fmla="*/ 415427 w 4853691"/>
                <a:gd name="connsiteY1785" fmla="*/ 1150053 h 4860733"/>
                <a:gd name="connsiteX1786" fmla="*/ 413080 w 4853691"/>
                <a:gd name="connsiteY1786" fmla="*/ 1152400 h 4860733"/>
                <a:gd name="connsiteX1787" fmla="*/ 410733 w 4853691"/>
                <a:gd name="connsiteY1787" fmla="*/ 1152400 h 4860733"/>
                <a:gd name="connsiteX1788" fmla="*/ 607885 w 4853691"/>
                <a:gd name="connsiteY1788" fmla="*/ 880142 h 4860733"/>
                <a:gd name="connsiteX1789" fmla="*/ 621967 w 4853691"/>
                <a:gd name="connsiteY1789" fmla="*/ 875448 h 4860733"/>
                <a:gd name="connsiteX1790" fmla="*/ 767484 w 4853691"/>
                <a:gd name="connsiteY1790" fmla="*/ 805037 h 4860733"/>
                <a:gd name="connsiteX1791" fmla="*/ 748708 w 4853691"/>
                <a:gd name="connsiteY1791" fmla="*/ 809731 h 4860733"/>
                <a:gd name="connsiteX1792" fmla="*/ 739320 w 4853691"/>
                <a:gd name="connsiteY1792" fmla="*/ 812078 h 4860733"/>
                <a:gd name="connsiteX1793" fmla="*/ 720543 w 4853691"/>
                <a:gd name="connsiteY1793" fmla="*/ 819119 h 4860733"/>
                <a:gd name="connsiteX1794" fmla="*/ 711155 w 4853691"/>
                <a:gd name="connsiteY1794" fmla="*/ 821466 h 4860733"/>
                <a:gd name="connsiteX1795" fmla="*/ 685338 w 4853691"/>
                <a:gd name="connsiteY1795" fmla="*/ 833202 h 4860733"/>
                <a:gd name="connsiteX1796" fmla="*/ 682991 w 4853691"/>
                <a:gd name="connsiteY1796" fmla="*/ 835549 h 4860733"/>
                <a:gd name="connsiteX1797" fmla="*/ 659520 w 4853691"/>
                <a:gd name="connsiteY1797" fmla="*/ 847284 h 4860733"/>
                <a:gd name="connsiteX1798" fmla="*/ 650132 w 4853691"/>
                <a:gd name="connsiteY1798" fmla="*/ 851978 h 4860733"/>
                <a:gd name="connsiteX1799" fmla="*/ 631355 w 4853691"/>
                <a:gd name="connsiteY1799" fmla="*/ 863713 h 4860733"/>
                <a:gd name="connsiteX1800" fmla="*/ 621967 w 4853691"/>
                <a:gd name="connsiteY1800" fmla="*/ 870754 h 4860733"/>
                <a:gd name="connsiteX1801" fmla="*/ 617273 w 4853691"/>
                <a:gd name="connsiteY1801" fmla="*/ 873101 h 4860733"/>
                <a:gd name="connsiteX1802" fmla="*/ 1067906 w 4853691"/>
                <a:gd name="connsiteY1802" fmla="*/ 452980 h 4860733"/>
                <a:gd name="connsiteX1803" fmla="*/ 1002189 w 4853691"/>
                <a:gd name="connsiteY1803" fmla="*/ 516350 h 4860733"/>
                <a:gd name="connsiteX1804" fmla="*/ 995148 w 4853691"/>
                <a:gd name="connsiteY1804" fmla="*/ 525738 h 4860733"/>
                <a:gd name="connsiteX1805" fmla="*/ 971677 w 4853691"/>
                <a:gd name="connsiteY1805" fmla="*/ 551556 h 4860733"/>
                <a:gd name="connsiteX1806" fmla="*/ 962289 w 4853691"/>
                <a:gd name="connsiteY1806" fmla="*/ 563291 h 4860733"/>
                <a:gd name="connsiteX1807" fmla="*/ 941166 w 4853691"/>
                <a:gd name="connsiteY1807" fmla="*/ 589109 h 4860733"/>
                <a:gd name="connsiteX1808" fmla="*/ 931777 w 4853691"/>
                <a:gd name="connsiteY1808" fmla="*/ 600844 h 4860733"/>
                <a:gd name="connsiteX1809" fmla="*/ 903613 w 4853691"/>
                <a:gd name="connsiteY1809" fmla="*/ 638397 h 4860733"/>
                <a:gd name="connsiteX1810" fmla="*/ 891878 w 4853691"/>
                <a:gd name="connsiteY1810" fmla="*/ 654826 h 4860733"/>
                <a:gd name="connsiteX1811" fmla="*/ 873101 w 4853691"/>
                <a:gd name="connsiteY1811" fmla="*/ 680643 h 4860733"/>
                <a:gd name="connsiteX1812" fmla="*/ 861366 w 4853691"/>
                <a:gd name="connsiteY1812" fmla="*/ 699420 h 4860733"/>
                <a:gd name="connsiteX1813" fmla="*/ 842590 w 4853691"/>
                <a:gd name="connsiteY1813" fmla="*/ 729931 h 4860733"/>
                <a:gd name="connsiteX1814" fmla="*/ 830854 w 4853691"/>
                <a:gd name="connsiteY1814" fmla="*/ 748708 h 4860733"/>
                <a:gd name="connsiteX1815" fmla="*/ 816772 w 4853691"/>
                <a:gd name="connsiteY1815" fmla="*/ 769831 h 4860733"/>
                <a:gd name="connsiteX1816" fmla="*/ 809731 w 4853691"/>
                <a:gd name="connsiteY1816" fmla="*/ 779219 h 4860733"/>
                <a:gd name="connsiteX1817" fmla="*/ 800343 w 4853691"/>
                <a:gd name="connsiteY1817" fmla="*/ 776872 h 4860733"/>
                <a:gd name="connsiteX1818" fmla="*/ 779219 w 4853691"/>
                <a:gd name="connsiteY1818" fmla="*/ 797996 h 4860733"/>
                <a:gd name="connsiteX1819" fmla="*/ 779219 w 4853691"/>
                <a:gd name="connsiteY1819" fmla="*/ 797996 h 4860733"/>
                <a:gd name="connsiteX1820" fmla="*/ 772178 w 4853691"/>
                <a:gd name="connsiteY1820" fmla="*/ 797996 h 4860733"/>
                <a:gd name="connsiteX1821" fmla="*/ 767484 w 4853691"/>
                <a:gd name="connsiteY1821" fmla="*/ 805037 h 4860733"/>
                <a:gd name="connsiteX1822" fmla="*/ 1084336 w 4853691"/>
                <a:gd name="connsiteY1822" fmla="*/ 443592 h 4860733"/>
                <a:gd name="connsiteX1823" fmla="*/ 1084336 w 4853691"/>
                <a:gd name="connsiteY1823" fmla="*/ 443592 h 4860733"/>
                <a:gd name="connsiteX1824" fmla="*/ 1114847 w 4853691"/>
                <a:gd name="connsiteY1824" fmla="*/ 422468 h 4860733"/>
                <a:gd name="connsiteX1825" fmla="*/ 1147706 w 4853691"/>
                <a:gd name="connsiteY1825" fmla="*/ 398998 h 4860733"/>
                <a:gd name="connsiteX1826" fmla="*/ 1180564 w 4853691"/>
                <a:gd name="connsiteY1826" fmla="*/ 377874 h 4860733"/>
                <a:gd name="connsiteX1827" fmla="*/ 1201688 w 4853691"/>
                <a:gd name="connsiteY1827" fmla="*/ 363792 h 4860733"/>
                <a:gd name="connsiteX1828" fmla="*/ 1199341 w 4853691"/>
                <a:gd name="connsiteY1828" fmla="*/ 366139 h 4860733"/>
                <a:gd name="connsiteX1829" fmla="*/ 1185258 w 4853691"/>
                <a:gd name="connsiteY1829" fmla="*/ 377874 h 4860733"/>
                <a:gd name="connsiteX1830" fmla="*/ 1164135 w 4853691"/>
                <a:gd name="connsiteY1830" fmla="*/ 394304 h 4860733"/>
                <a:gd name="connsiteX1831" fmla="*/ 1150053 w 4853691"/>
                <a:gd name="connsiteY1831" fmla="*/ 406039 h 4860733"/>
                <a:gd name="connsiteX1832" fmla="*/ 1128929 w 4853691"/>
                <a:gd name="connsiteY1832" fmla="*/ 422468 h 4860733"/>
                <a:gd name="connsiteX1833" fmla="*/ 1114847 w 4853691"/>
                <a:gd name="connsiteY1833" fmla="*/ 434204 h 4860733"/>
                <a:gd name="connsiteX1834" fmla="*/ 1093724 w 4853691"/>
                <a:gd name="connsiteY1834" fmla="*/ 452980 h 4860733"/>
                <a:gd name="connsiteX1835" fmla="*/ 1079641 w 4853691"/>
                <a:gd name="connsiteY1835" fmla="*/ 467062 h 4860733"/>
                <a:gd name="connsiteX1836" fmla="*/ 1058518 w 4853691"/>
                <a:gd name="connsiteY1836" fmla="*/ 488186 h 4860733"/>
                <a:gd name="connsiteX1837" fmla="*/ 1044436 w 4853691"/>
                <a:gd name="connsiteY1837" fmla="*/ 502268 h 4860733"/>
                <a:gd name="connsiteX1838" fmla="*/ 1023312 w 4853691"/>
                <a:gd name="connsiteY1838" fmla="*/ 525738 h 4860733"/>
                <a:gd name="connsiteX1839" fmla="*/ 1011577 w 4853691"/>
                <a:gd name="connsiteY1839" fmla="*/ 539821 h 4860733"/>
                <a:gd name="connsiteX1840" fmla="*/ 988107 w 4853691"/>
                <a:gd name="connsiteY1840" fmla="*/ 565638 h 4860733"/>
                <a:gd name="connsiteX1841" fmla="*/ 976371 w 4853691"/>
                <a:gd name="connsiteY1841" fmla="*/ 577373 h 4860733"/>
                <a:gd name="connsiteX1842" fmla="*/ 941166 w 4853691"/>
                <a:gd name="connsiteY1842" fmla="*/ 617273 h 4860733"/>
                <a:gd name="connsiteX1843" fmla="*/ 833201 w 4853691"/>
                <a:gd name="connsiteY1843" fmla="*/ 758096 h 4860733"/>
                <a:gd name="connsiteX1844" fmla="*/ 835549 w 4853691"/>
                <a:gd name="connsiteY1844" fmla="*/ 753402 h 4860733"/>
                <a:gd name="connsiteX1845" fmla="*/ 844937 w 4853691"/>
                <a:gd name="connsiteY1845" fmla="*/ 739320 h 4860733"/>
                <a:gd name="connsiteX1846" fmla="*/ 866060 w 4853691"/>
                <a:gd name="connsiteY1846" fmla="*/ 706461 h 4860733"/>
                <a:gd name="connsiteX1847" fmla="*/ 877795 w 4853691"/>
                <a:gd name="connsiteY1847" fmla="*/ 690032 h 4860733"/>
                <a:gd name="connsiteX1848" fmla="*/ 901266 w 4853691"/>
                <a:gd name="connsiteY1848" fmla="*/ 657173 h 4860733"/>
                <a:gd name="connsiteX1849" fmla="*/ 910654 w 4853691"/>
                <a:gd name="connsiteY1849" fmla="*/ 645438 h 4860733"/>
                <a:gd name="connsiteX1850" fmla="*/ 941166 w 4853691"/>
                <a:gd name="connsiteY1850" fmla="*/ 605538 h 4860733"/>
                <a:gd name="connsiteX1851" fmla="*/ 952901 w 4853691"/>
                <a:gd name="connsiteY1851" fmla="*/ 591456 h 4860733"/>
                <a:gd name="connsiteX1852" fmla="*/ 976371 w 4853691"/>
                <a:gd name="connsiteY1852" fmla="*/ 563291 h 4860733"/>
                <a:gd name="connsiteX1853" fmla="*/ 985760 w 4853691"/>
                <a:gd name="connsiteY1853" fmla="*/ 551556 h 4860733"/>
                <a:gd name="connsiteX1854" fmla="*/ 1051477 w 4853691"/>
                <a:gd name="connsiteY1854" fmla="*/ 481145 h 4860733"/>
                <a:gd name="connsiteX1855" fmla="*/ 1056171 w 4853691"/>
                <a:gd name="connsiteY1855" fmla="*/ 476450 h 4860733"/>
                <a:gd name="connsiteX1856" fmla="*/ 1084336 w 4853691"/>
                <a:gd name="connsiteY1856" fmla="*/ 443592 h 4860733"/>
                <a:gd name="connsiteX1857" fmla="*/ 1307305 w 4853691"/>
                <a:gd name="connsiteY1857" fmla="*/ 305116 h 4860733"/>
                <a:gd name="connsiteX1858" fmla="*/ 1342511 w 4853691"/>
                <a:gd name="connsiteY1858" fmla="*/ 288687 h 4860733"/>
                <a:gd name="connsiteX1859" fmla="*/ 1347205 w 4853691"/>
                <a:gd name="connsiteY1859" fmla="*/ 286340 h 4860733"/>
                <a:gd name="connsiteX1860" fmla="*/ 1361287 w 4853691"/>
                <a:gd name="connsiteY1860" fmla="*/ 281646 h 4860733"/>
                <a:gd name="connsiteX1861" fmla="*/ 1375369 w 4853691"/>
                <a:gd name="connsiteY1861" fmla="*/ 276951 h 4860733"/>
                <a:gd name="connsiteX1862" fmla="*/ 1398840 w 4853691"/>
                <a:gd name="connsiteY1862" fmla="*/ 269910 h 4860733"/>
                <a:gd name="connsiteX1863" fmla="*/ 1415269 w 4853691"/>
                <a:gd name="connsiteY1863" fmla="*/ 265216 h 4860733"/>
                <a:gd name="connsiteX1864" fmla="*/ 1438739 w 4853691"/>
                <a:gd name="connsiteY1864" fmla="*/ 260522 h 4860733"/>
                <a:gd name="connsiteX1865" fmla="*/ 1457516 w 4853691"/>
                <a:gd name="connsiteY1865" fmla="*/ 258175 h 4860733"/>
                <a:gd name="connsiteX1866" fmla="*/ 1476292 w 4853691"/>
                <a:gd name="connsiteY1866" fmla="*/ 255828 h 4860733"/>
                <a:gd name="connsiteX1867" fmla="*/ 1516192 w 4853691"/>
                <a:gd name="connsiteY1867" fmla="*/ 253481 h 4860733"/>
                <a:gd name="connsiteX1868" fmla="*/ 1556092 w 4853691"/>
                <a:gd name="connsiteY1868" fmla="*/ 255828 h 4860733"/>
                <a:gd name="connsiteX1869" fmla="*/ 1567827 w 4853691"/>
                <a:gd name="connsiteY1869" fmla="*/ 258175 h 4860733"/>
                <a:gd name="connsiteX1870" fmla="*/ 1593645 w 4853691"/>
                <a:gd name="connsiteY1870" fmla="*/ 260522 h 4860733"/>
                <a:gd name="connsiteX1871" fmla="*/ 1610074 w 4853691"/>
                <a:gd name="connsiteY1871" fmla="*/ 262869 h 4860733"/>
                <a:gd name="connsiteX1872" fmla="*/ 1631197 w 4853691"/>
                <a:gd name="connsiteY1872" fmla="*/ 267563 h 4860733"/>
                <a:gd name="connsiteX1873" fmla="*/ 1640586 w 4853691"/>
                <a:gd name="connsiteY1873" fmla="*/ 269910 h 4860733"/>
                <a:gd name="connsiteX1874" fmla="*/ 1631197 w 4853691"/>
                <a:gd name="connsiteY1874" fmla="*/ 274604 h 4860733"/>
                <a:gd name="connsiteX1875" fmla="*/ 1619462 w 4853691"/>
                <a:gd name="connsiteY1875" fmla="*/ 281646 h 4860733"/>
                <a:gd name="connsiteX1876" fmla="*/ 1579562 w 4853691"/>
                <a:gd name="connsiteY1876" fmla="*/ 307463 h 4860733"/>
                <a:gd name="connsiteX1877" fmla="*/ 1567827 w 4853691"/>
                <a:gd name="connsiteY1877" fmla="*/ 314504 h 4860733"/>
                <a:gd name="connsiteX1878" fmla="*/ 1563133 w 4853691"/>
                <a:gd name="connsiteY1878" fmla="*/ 319198 h 4860733"/>
                <a:gd name="connsiteX1879" fmla="*/ 1549051 w 4853691"/>
                <a:gd name="connsiteY1879" fmla="*/ 323892 h 4860733"/>
                <a:gd name="connsiteX1880" fmla="*/ 1509151 w 4853691"/>
                <a:gd name="connsiteY1880" fmla="*/ 340322 h 4860733"/>
                <a:gd name="connsiteX1881" fmla="*/ 1490375 w 4853691"/>
                <a:gd name="connsiteY1881" fmla="*/ 349710 h 4860733"/>
                <a:gd name="connsiteX1882" fmla="*/ 1450475 w 4853691"/>
                <a:gd name="connsiteY1882" fmla="*/ 368486 h 4860733"/>
                <a:gd name="connsiteX1883" fmla="*/ 1434045 w 4853691"/>
                <a:gd name="connsiteY1883" fmla="*/ 375527 h 4860733"/>
                <a:gd name="connsiteX1884" fmla="*/ 1391799 w 4853691"/>
                <a:gd name="connsiteY1884" fmla="*/ 396651 h 4860733"/>
                <a:gd name="connsiteX1885" fmla="*/ 1375369 w 4853691"/>
                <a:gd name="connsiteY1885" fmla="*/ 403692 h 4860733"/>
                <a:gd name="connsiteX1886" fmla="*/ 1333122 w 4853691"/>
                <a:gd name="connsiteY1886" fmla="*/ 424815 h 4860733"/>
                <a:gd name="connsiteX1887" fmla="*/ 1319040 w 4853691"/>
                <a:gd name="connsiteY1887" fmla="*/ 431857 h 4860733"/>
                <a:gd name="connsiteX1888" fmla="*/ 1269752 w 4853691"/>
                <a:gd name="connsiteY1888" fmla="*/ 457674 h 4860733"/>
                <a:gd name="connsiteX1889" fmla="*/ 1267405 w 4853691"/>
                <a:gd name="connsiteY1889" fmla="*/ 460021 h 4860733"/>
                <a:gd name="connsiteX1890" fmla="*/ 1267405 w 4853691"/>
                <a:gd name="connsiteY1890" fmla="*/ 457674 h 4860733"/>
                <a:gd name="connsiteX1891" fmla="*/ 1267405 w 4853691"/>
                <a:gd name="connsiteY1891" fmla="*/ 457674 h 4860733"/>
                <a:gd name="connsiteX1892" fmla="*/ 1265058 w 4853691"/>
                <a:gd name="connsiteY1892" fmla="*/ 443592 h 4860733"/>
                <a:gd name="connsiteX1893" fmla="*/ 1265058 w 4853691"/>
                <a:gd name="connsiteY1893" fmla="*/ 441245 h 4860733"/>
                <a:gd name="connsiteX1894" fmla="*/ 1262711 w 4853691"/>
                <a:gd name="connsiteY1894" fmla="*/ 429510 h 4860733"/>
                <a:gd name="connsiteX1895" fmla="*/ 1262711 w 4853691"/>
                <a:gd name="connsiteY1895" fmla="*/ 427162 h 4860733"/>
                <a:gd name="connsiteX1896" fmla="*/ 1260364 w 4853691"/>
                <a:gd name="connsiteY1896" fmla="*/ 417774 h 4860733"/>
                <a:gd name="connsiteX1897" fmla="*/ 1260364 w 4853691"/>
                <a:gd name="connsiteY1897" fmla="*/ 413080 h 4860733"/>
                <a:gd name="connsiteX1898" fmla="*/ 1258017 w 4853691"/>
                <a:gd name="connsiteY1898" fmla="*/ 403692 h 4860733"/>
                <a:gd name="connsiteX1899" fmla="*/ 1258017 w 4853691"/>
                <a:gd name="connsiteY1899" fmla="*/ 398998 h 4860733"/>
                <a:gd name="connsiteX1900" fmla="*/ 1255670 w 4853691"/>
                <a:gd name="connsiteY1900" fmla="*/ 391957 h 4860733"/>
                <a:gd name="connsiteX1901" fmla="*/ 1255670 w 4853691"/>
                <a:gd name="connsiteY1901" fmla="*/ 387263 h 4860733"/>
                <a:gd name="connsiteX1902" fmla="*/ 1253323 w 4853691"/>
                <a:gd name="connsiteY1902" fmla="*/ 380222 h 4860733"/>
                <a:gd name="connsiteX1903" fmla="*/ 1253323 w 4853691"/>
                <a:gd name="connsiteY1903" fmla="*/ 375527 h 4860733"/>
                <a:gd name="connsiteX1904" fmla="*/ 1250976 w 4853691"/>
                <a:gd name="connsiteY1904" fmla="*/ 370833 h 4860733"/>
                <a:gd name="connsiteX1905" fmla="*/ 1250976 w 4853691"/>
                <a:gd name="connsiteY1905" fmla="*/ 366139 h 4860733"/>
                <a:gd name="connsiteX1906" fmla="*/ 1248629 w 4853691"/>
                <a:gd name="connsiteY1906" fmla="*/ 361445 h 4860733"/>
                <a:gd name="connsiteX1907" fmla="*/ 1246282 w 4853691"/>
                <a:gd name="connsiteY1907" fmla="*/ 359098 h 4860733"/>
                <a:gd name="connsiteX1908" fmla="*/ 1243935 w 4853691"/>
                <a:gd name="connsiteY1908" fmla="*/ 354404 h 4860733"/>
                <a:gd name="connsiteX1909" fmla="*/ 1241588 w 4853691"/>
                <a:gd name="connsiteY1909" fmla="*/ 352057 h 4860733"/>
                <a:gd name="connsiteX1910" fmla="*/ 1241588 w 4853691"/>
                <a:gd name="connsiteY1910" fmla="*/ 349710 h 4860733"/>
                <a:gd name="connsiteX1911" fmla="*/ 1248629 w 4853691"/>
                <a:gd name="connsiteY1911" fmla="*/ 335628 h 4860733"/>
                <a:gd name="connsiteX1912" fmla="*/ 1246282 w 4853691"/>
                <a:gd name="connsiteY1912" fmla="*/ 326239 h 4860733"/>
                <a:gd name="connsiteX1913" fmla="*/ 1283834 w 4853691"/>
                <a:gd name="connsiteY1913" fmla="*/ 305116 h 4860733"/>
                <a:gd name="connsiteX1914" fmla="*/ 1307305 w 4853691"/>
                <a:gd name="connsiteY1914" fmla="*/ 305116 h 4860733"/>
                <a:gd name="connsiteX1915" fmla="*/ 1699262 w 4853691"/>
                <a:gd name="connsiteY1915" fmla="*/ 241746 h 4860733"/>
                <a:gd name="connsiteX1916" fmla="*/ 1703956 w 4853691"/>
                <a:gd name="connsiteY1916" fmla="*/ 239399 h 4860733"/>
                <a:gd name="connsiteX1917" fmla="*/ 1699262 w 4853691"/>
                <a:gd name="connsiteY1917" fmla="*/ 241746 h 4860733"/>
                <a:gd name="connsiteX1918" fmla="*/ 1692220 w 4853691"/>
                <a:gd name="connsiteY1918" fmla="*/ 253481 h 4860733"/>
                <a:gd name="connsiteX1919" fmla="*/ 1682832 w 4853691"/>
                <a:gd name="connsiteY1919" fmla="*/ 265216 h 4860733"/>
                <a:gd name="connsiteX1920" fmla="*/ 1671097 w 4853691"/>
                <a:gd name="connsiteY1920" fmla="*/ 260522 h 4860733"/>
                <a:gd name="connsiteX1921" fmla="*/ 1666403 w 4853691"/>
                <a:gd name="connsiteY1921" fmla="*/ 260522 h 4860733"/>
                <a:gd name="connsiteX1922" fmla="*/ 1678138 w 4853691"/>
                <a:gd name="connsiteY1922" fmla="*/ 253481 h 4860733"/>
                <a:gd name="connsiteX1923" fmla="*/ 1699262 w 4853691"/>
                <a:gd name="connsiteY1923" fmla="*/ 241746 h 4860733"/>
                <a:gd name="connsiteX1924" fmla="*/ 1739161 w 4853691"/>
                <a:gd name="connsiteY1924" fmla="*/ 204193 h 4860733"/>
                <a:gd name="connsiteX1925" fmla="*/ 1753244 w 4853691"/>
                <a:gd name="connsiteY1925" fmla="*/ 190111 h 4860733"/>
                <a:gd name="connsiteX1926" fmla="*/ 1762632 w 4853691"/>
                <a:gd name="connsiteY1926" fmla="*/ 183070 h 4860733"/>
                <a:gd name="connsiteX1927" fmla="*/ 1779061 w 4853691"/>
                <a:gd name="connsiteY1927" fmla="*/ 168987 h 4860733"/>
                <a:gd name="connsiteX1928" fmla="*/ 1786102 w 4853691"/>
                <a:gd name="connsiteY1928" fmla="*/ 164293 h 4860733"/>
                <a:gd name="connsiteX1929" fmla="*/ 1807226 w 4853691"/>
                <a:gd name="connsiteY1929" fmla="*/ 150211 h 4860733"/>
                <a:gd name="connsiteX1930" fmla="*/ 1811920 w 4853691"/>
                <a:gd name="connsiteY1930" fmla="*/ 147864 h 4860733"/>
                <a:gd name="connsiteX1931" fmla="*/ 1833043 w 4853691"/>
                <a:gd name="connsiteY1931" fmla="*/ 133782 h 4860733"/>
                <a:gd name="connsiteX1932" fmla="*/ 1833043 w 4853691"/>
                <a:gd name="connsiteY1932" fmla="*/ 133782 h 4860733"/>
                <a:gd name="connsiteX1933" fmla="*/ 1879984 w 4853691"/>
                <a:gd name="connsiteY1933" fmla="*/ 105617 h 4860733"/>
                <a:gd name="connsiteX1934" fmla="*/ 1980907 w 4853691"/>
                <a:gd name="connsiteY1934" fmla="*/ 86841 h 4860733"/>
                <a:gd name="connsiteX1935" fmla="*/ 1999684 w 4853691"/>
                <a:gd name="connsiteY1935" fmla="*/ 84494 h 4860733"/>
                <a:gd name="connsiteX1936" fmla="*/ 2023154 w 4853691"/>
                <a:gd name="connsiteY1936" fmla="*/ 82147 h 4860733"/>
                <a:gd name="connsiteX1937" fmla="*/ 2060707 w 4853691"/>
                <a:gd name="connsiteY1937" fmla="*/ 77453 h 4860733"/>
                <a:gd name="connsiteX1938" fmla="*/ 2084177 w 4853691"/>
                <a:gd name="connsiteY1938" fmla="*/ 75105 h 4860733"/>
                <a:gd name="connsiteX1939" fmla="*/ 2105301 w 4853691"/>
                <a:gd name="connsiteY1939" fmla="*/ 72758 h 4860733"/>
                <a:gd name="connsiteX1940" fmla="*/ 2105301 w 4853691"/>
                <a:gd name="connsiteY1940" fmla="*/ 75105 h 4860733"/>
                <a:gd name="connsiteX1941" fmla="*/ 2091218 w 4853691"/>
                <a:gd name="connsiteY1941" fmla="*/ 79800 h 4860733"/>
                <a:gd name="connsiteX1942" fmla="*/ 2067748 w 4853691"/>
                <a:gd name="connsiteY1942" fmla="*/ 86841 h 4860733"/>
                <a:gd name="connsiteX1943" fmla="*/ 2039583 w 4853691"/>
                <a:gd name="connsiteY1943" fmla="*/ 96229 h 4860733"/>
                <a:gd name="connsiteX1944" fmla="*/ 2013766 w 4853691"/>
                <a:gd name="connsiteY1944" fmla="*/ 103270 h 4860733"/>
                <a:gd name="connsiteX1945" fmla="*/ 1985601 w 4853691"/>
                <a:gd name="connsiteY1945" fmla="*/ 112658 h 4860733"/>
                <a:gd name="connsiteX1946" fmla="*/ 1959784 w 4853691"/>
                <a:gd name="connsiteY1946" fmla="*/ 122046 h 4860733"/>
                <a:gd name="connsiteX1947" fmla="*/ 1929272 w 4853691"/>
                <a:gd name="connsiteY1947" fmla="*/ 133782 h 4860733"/>
                <a:gd name="connsiteX1948" fmla="*/ 1905802 w 4853691"/>
                <a:gd name="connsiteY1948" fmla="*/ 143170 h 4860733"/>
                <a:gd name="connsiteX1949" fmla="*/ 1875290 w 4853691"/>
                <a:gd name="connsiteY1949" fmla="*/ 157252 h 4860733"/>
                <a:gd name="connsiteX1950" fmla="*/ 1851820 w 4853691"/>
                <a:gd name="connsiteY1950" fmla="*/ 166640 h 4860733"/>
                <a:gd name="connsiteX1951" fmla="*/ 1818961 w 4853691"/>
                <a:gd name="connsiteY1951" fmla="*/ 180723 h 4860733"/>
                <a:gd name="connsiteX1952" fmla="*/ 1797838 w 4853691"/>
                <a:gd name="connsiteY1952" fmla="*/ 190111 h 4860733"/>
                <a:gd name="connsiteX1953" fmla="*/ 1762632 w 4853691"/>
                <a:gd name="connsiteY1953" fmla="*/ 208887 h 4860733"/>
                <a:gd name="connsiteX1954" fmla="*/ 1743856 w 4853691"/>
                <a:gd name="connsiteY1954" fmla="*/ 218275 h 4860733"/>
                <a:gd name="connsiteX1955" fmla="*/ 1718038 w 4853691"/>
                <a:gd name="connsiteY1955" fmla="*/ 232358 h 4860733"/>
                <a:gd name="connsiteX1956" fmla="*/ 1722732 w 4853691"/>
                <a:gd name="connsiteY1956" fmla="*/ 227664 h 4860733"/>
                <a:gd name="connsiteX1957" fmla="*/ 1734467 w 4853691"/>
                <a:gd name="connsiteY1957" fmla="*/ 215928 h 4860733"/>
                <a:gd name="connsiteX1958" fmla="*/ 1739161 w 4853691"/>
                <a:gd name="connsiteY1958" fmla="*/ 204193 h 4860733"/>
                <a:gd name="connsiteX1959" fmla="*/ 2180406 w 4853691"/>
                <a:gd name="connsiteY1959" fmla="*/ 58676 h 4860733"/>
                <a:gd name="connsiteX1960" fmla="*/ 2217959 w 4853691"/>
                <a:gd name="connsiteY1960" fmla="*/ 51635 h 4860733"/>
                <a:gd name="connsiteX1961" fmla="*/ 2236735 w 4853691"/>
                <a:gd name="connsiteY1961" fmla="*/ 49288 h 4860733"/>
                <a:gd name="connsiteX1962" fmla="*/ 2290717 w 4853691"/>
                <a:gd name="connsiteY1962" fmla="*/ 42247 h 4860733"/>
                <a:gd name="connsiteX1963" fmla="*/ 2293064 w 4853691"/>
                <a:gd name="connsiteY1963" fmla="*/ 42247 h 4860733"/>
                <a:gd name="connsiteX1964" fmla="*/ 2330617 w 4853691"/>
                <a:gd name="connsiteY1964" fmla="*/ 37553 h 4860733"/>
                <a:gd name="connsiteX1965" fmla="*/ 2349394 w 4853691"/>
                <a:gd name="connsiteY1965" fmla="*/ 53982 h 4860733"/>
                <a:gd name="connsiteX1966" fmla="*/ 2361129 w 4853691"/>
                <a:gd name="connsiteY1966" fmla="*/ 49288 h 4860733"/>
                <a:gd name="connsiteX1967" fmla="*/ 2368170 w 4853691"/>
                <a:gd name="connsiteY1967" fmla="*/ 58676 h 4860733"/>
                <a:gd name="connsiteX1968" fmla="*/ 2370517 w 4853691"/>
                <a:gd name="connsiteY1968" fmla="*/ 61023 h 4860733"/>
                <a:gd name="connsiteX1969" fmla="*/ 2379905 w 4853691"/>
                <a:gd name="connsiteY1969" fmla="*/ 77453 h 4860733"/>
                <a:gd name="connsiteX1970" fmla="*/ 2382252 w 4853691"/>
                <a:gd name="connsiteY1970" fmla="*/ 82147 h 4860733"/>
                <a:gd name="connsiteX1971" fmla="*/ 2386946 w 4853691"/>
                <a:gd name="connsiteY1971" fmla="*/ 91535 h 4860733"/>
                <a:gd name="connsiteX1972" fmla="*/ 2379905 w 4853691"/>
                <a:gd name="connsiteY1972" fmla="*/ 91535 h 4860733"/>
                <a:gd name="connsiteX1973" fmla="*/ 2344699 w 4853691"/>
                <a:gd name="connsiteY1973" fmla="*/ 96229 h 4860733"/>
                <a:gd name="connsiteX1974" fmla="*/ 2328270 w 4853691"/>
                <a:gd name="connsiteY1974" fmla="*/ 98576 h 4860733"/>
                <a:gd name="connsiteX1975" fmla="*/ 2293064 w 4853691"/>
                <a:gd name="connsiteY1975" fmla="*/ 103270 h 4860733"/>
                <a:gd name="connsiteX1976" fmla="*/ 2278982 w 4853691"/>
                <a:gd name="connsiteY1976" fmla="*/ 105617 h 4860733"/>
                <a:gd name="connsiteX1977" fmla="*/ 2243776 w 4853691"/>
                <a:gd name="connsiteY1977" fmla="*/ 110311 h 4860733"/>
                <a:gd name="connsiteX1978" fmla="*/ 2227347 w 4853691"/>
                <a:gd name="connsiteY1978" fmla="*/ 112658 h 4860733"/>
                <a:gd name="connsiteX1979" fmla="*/ 2215612 w 4853691"/>
                <a:gd name="connsiteY1979" fmla="*/ 115005 h 4860733"/>
                <a:gd name="connsiteX1980" fmla="*/ 2210918 w 4853691"/>
                <a:gd name="connsiteY1980" fmla="*/ 112658 h 4860733"/>
                <a:gd name="connsiteX1981" fmla="*/ 2199183 w 4853691"/>
                <a:gd name="connsiteY1981" fmla="*/ 105617 h 4860733"/>
                <a:gd name="connsiteX1982" fmla="*/ 2187447 w 4853691"/>
                <a:gd name="connsiteY1982" fmla="*/ 98576 h 4860733"/>
                <a:gd name="connsiteX1983" fmla="*/ 2178059 w 4853691"/>
                <a:gd name="connsiteY1983" fmla="*/ 93882 h 4860733"/>
                <a:gd name="connsiteX1984" fmla="*/ 2166324 w 4853691"/>
                <a:gd name="connsiteY1984" fmla="*/ 86841 h 4860733"/>
                <a:gd name="connsiteX1985" fmla="*/ 2156936 w 4853691"/>
                <a:gd name="connsiteY1985" fmla="*/ 79800 h 4860733"/>
                <a:gd name="connsiteX1986" fmla="*/ 2145201 w 4853691"/>
                <a:gd name="connsiteY1986" fmla="*/ 75105 h 4860733"/>
                <a:gd name="connsiteX1987" fmla="*/ 2140506 w 4853691"/>
                <a:gd name="connsiteY1987" fmla="*/ 72758 h 4860733"/>
                <a:gd name="connsiteX1988" fmla="*/ 2142854 w 4853691"/>
                <a:gd name="connsiteY1988" fmla="*/ 65717 h 4860733"/>
                <a:gd name="connsiteX1989" fmla="*/ 2142854 w 4853691"/>
                <a:gd name="connsiteY1989" fmla="*/ 63370 h 4860733"/>
                <a:gd name="connsiteX1990" fmla="*/ 2156936 w 4853691"/>
                <a:gd name="connsiteY1990" fmla="*/ 61023 h 4860733"/>
                <a:gd name="connsiteX1991" fmla="*/ 2180406 w 4853691"/>
                <a:gd name="connsiteY1991" fmla="*/ 58676 h 4860733"/>
                <a:gd name="connsiteX1992" fmla="*/ 2412764 w 4853691"/>
                <a:gd name="connsiteY1992" fmla="*/ 28165 h 4860733"/>
                <a:gd name="connsiteX1993" fmla="*/ 2415111 w 4853691"/>
                <a:gd name="connsiteY1993" fmla="*/ 28165 h 4860733"/>
                <a:gd name="connsiteX1994" fmla="*/ 2426846 w 4853691"/>
                <a:gd name="connsiteY1994" fmla="*/ 32859 h 4860733"/>
                <a:gd name="connsiteX1995" fmla="*/ 2431540 w 4853691"/>
                <a:gd name="connsiteY1995" fmla="*/ 35206 h 4860733"/>
                <a:gd name="connsiteX1996" fmla="*/ 2433887 w 4853691"/>
                <a:gd name="connsiteY1996" fmla="*/ 37553 h 4860733"/>
                <a:gd name="connsiteX1997" fmla="*/ 2419805 w 4853691"/>
                <a:gd name="connsiteY1997" fmla="*/ 35206 h 4860733"/>
                <a:gd name="connsiteX1998" fmla="*/ 2389293 w 4853691"/>
                <a:gd name="connsiteY1998" fmla="*/ 32859 h 4860733"/>
                <a:gd name="connsiteX1999" fmla="*/ 2368170 w 4853691"/>
                <a:gd name="connsiteY1999" fmla="*/ 30512 h 4860733"/>
                <a:gd name="connsiteX2000" fmla="*/ 2368170 w 4853691"/>
                <a:gd name="connsiteY2000" fmla="*/ 30512 h 4860733"/>
                <a:gd name="connsiteX2001" fmla="*/ 2368170 w 4853691"/>
                <a:gd name="connsiteY2001" fmla="*/ 28165 h 4860733"/>
                <a:gd name="connsiteX2002" fmla="*/ 2405723 w 4853691"/>
                <a:gd name="connsiteY2002" fmla="*/ 23470 h 4860733"/>
                <a:gd name="connsiteX2003" fmla="*/ 2412764 w 4853691"/>
                <a:gd name="connsiteY2003" fmla="*/ 28165 h 4860733"/>
                <a:gd name="connsiteX2004" fmla="*/ 2483175 w 4853691"/>
                <a:gd name="connsiteY2004" fmla="*/ 46941 h 4860733"/>
                <a:gd name="connsiteX2005" fmla="*/ 2520728 w 4853691"/>
                <a:gd name="connsiteY2005" fmla="*/ 51635 h 4860733"/>
                <a:gd name="connsiteX2006" fmla="*/ 2551239 w 4853691"/>
                <a:gd name="connsiteY2006" fmla="*/ 56329 h 4860733"/>
                <a:gd name="connsiteX2007" fmla="*/ 2591139 w 4853691"/>
                <a:gd name="connsiteY2007" fmla="*/ 63370 h 4860733"/>
                <a:gd name="connsiteX2008" fmla="*/ 2616957 w 4853691"/>
                <a:gd name="connsiteY2008" fmla="*/ 68064 h 4860733"/>
                <a:gd name="connsiteX2009" fmla="*/ 2663898 w 4853691"/>
                <a:gd name="connsiteY2009" fmla="*/ 77453 h 4860733"/>
                <a:gd name="connsiteX2010" fmla="*/ 2616957 w 4853691"/>
                <a:gd name="connsiteY2010" fmla="*/ 77453 h 4860733"/>
                <a:gd name="connsiteX2011" fmla="*/ 2548892 w 4853691"/>
                <a:gd name="connsiteY2011" fmla="*/ 77453 h 4860733"/>
                <a:gd name="connsiteX2012" fmla="*/ 2534810 w 4853691"/>
                <a:gd name="connsiteY2012" fmla="*/ 77453 h 4860733"/>
                <a:gd name="connsiteX2013" fmla="*/ 2499605 w 4853691"/>
                <a:gd name="connsiteY2013" fmla="*/ 79800 h 4860733"/>
                <a:gd name="connsiteX2014" fmla="*/ 2480828 w 4853691"/>
                <a:gd name="connsiteY2014" fmla="*/ 61023 h 4860733"/>
                <a:gd name="connsiteX2015" fmla="*/ 2469093 w 4853691"/>
                <a:gd name="connsiteY2015" fmla="*/ 65717 h 4860733"/>
                <a:gd name="connsiteX2016" fmla="*/ 2469093 w 4853691"/>
                <a:gd name="connsiteY2016" fmla="*/ 65717 h 4860733"/>
                <a:gd name="connsiteX2017" fmla="*/ 2464399 w 4853691"/>
                <a:gd name="connsiteY2017" fmla="*/ 61023 h 4860733"/>
                <a:gd name="connsiteX2018" fmla="*/ 2455011 w 4853691"/>
                <a:gd name="connsiteY2018" fmla="*/ 51635 h 4860733"/>
                <a:gd name="connsiteX2019" fmla="*/ 2450317 w 4853691"/>
                <a:gd name="connsiteY2019" fmla="*/ 46941 h 4860733"/>
                <a:gd name="connsiteX2020" fmla="*/ 2443275 w 4853691"/>
                <a:gd name="connsiteY2020" fmla="*/ 42247 h 4860733"/>
                <a:gd name="connsiteX2021" fmla="*/ 2452664 w 4853691"/>
                <a:gd name="connsiteY2021" fmla="*/ 42247 h 4860733"/>
                <a:gd name="connsiteX2022" fmla="*/ 2483175 w 4853691"/>
                <a:gd name="connsiteY2022" fmla="*/ 46941 h 4860733"/>
                <a:gd name="connsiteX2023" fmla="*/ 2722574 w 4853691"/>
                <a:gd name="connsiteY2023" fmla="*/ 82147 h 4860733"/>
                <a:gd name="connsiteX2024" fmla="*/ 2741350 w 4853691"/>
                <a:gd name="connsiteY2024" fmla="*/ 84494 h 4860733"/>
                <a:gd name="connsiteX2025" fmla="*/ 2774209 w 4853691"/>
                <a:gd name="connsiteY2025" fmla="*/ 86841 h 4860733"/>
                <a:gd name="connsiteX2026" fmla="*/ 2795332 w 4853691"/>
                <a:gd name="connsiteY2026" fmla="*/ 89188 h 4860733"/>
                <a:gd name="connsiteX2027" fmla="*/ 2828191 w 4853691"/>
                <a:gd name="connsiteY2027" fmla="*/ 91535 h 4860733"/>
                <a:gd name="connsiteX2028" fmla="*/ 2849314 w 4853691"/>
                <a:gd name="connsiteY2028" fmla="*/ 93882 h 4860733"/>
                <a:gd name="connsiteX2029" fmla="*/ 2879826 w 4853691"/>
                <a:gd name="connsiteY2029" fmla="*/ 96229 h 4860733"/>
                <a:gd name="connsiteX2030" fmla="*/ 2903296 w 4853691"/>
                <a:gd name="connsiteY2030" fmla="*/ 98576 h 4860733"/>
                <a:gd name="connsiteX2031" fmla="*/ 2933808 w 4853691"/>
                <a:gd name="connsiteY2031" fmla="*/ 103270 h 4860733"/>
                <a:gd name="connsiteX2032" fmla="*/ 2957279 w 4853691"/>
                <a:gd name="connsiteY2032" fmla="*/ 107964 h 4860733"/>
                <a:gd name="connsiteX2033" fmla="*/ 2985443 w 4853691"/>
                <a:gd name="connsiteY2033" fmla="*/ 112658 h 4860733"/>
                <a:gd name="connsiteX2034" fmla="*/ 3008914 w 4853691"/>
                <a:gd name="connsiteY2034" fmla="*/ 117352 h 4860733"/>
                <a:gd name="connsiteX2035" fmla="*/ 3020649 w 4853691"/>
                <a:gd name="connsiteY2035" fmla="*/ 119699 h 4860733"/>
                <a:gd name="connsiteX2036" fmla="*/ 3020649 w 4853691"/>
                <a:gd name="connsiteY2036" fmla="*/ 122046 h 4860733"/>
                <a:gd name="connsiteX2037" fmla="*/ 3020649 w 4853691"/>
                <a:gd name="connsiteY2037" fmla="*/ 122046 h 4860733"/>
                <a:gd name="connsiteX2038" fmla="*/ 3015955 w 4853691"/>
                <a:gd name="connsiteY2038" fmla="*/ 122046 h 4860733"/>
                <a:gd name="connsiteX2039" fmla="*/ 2994831 w 4853691"/>
                <a:gd name="connsiteY2039" fmla="*/ 124393 h 4860733"/>
                <a:gd name="connsiteX2040" fmla="*/ 2973708 w 4853691"/>
                <a:gd name="connsiteY2040" fmla="*/ 126741 h 4860733"/>
                <a:gd name="connsiteX2041" fmla="*/ 2952585 w 4853691"/>
                <a:gd name="connsiteY2041" fmla="*/ 129088 h 4860733"/>
                <a:gd name="connsiteX2042" fmla="*/ 2929114 w 4853691"/>
                <a:gd name="connsiteY2042" fmla="*/ 133782 h 4860733"/>
                <a:gd name="connsiteX2043" fmla="*/ 2910338 w 4853691"/>
                <a:gd name="connsiteY2043" fmla="*/ 138476 h 4860733"/>
                <a:gd name="connsiteX2044" fmla="*/ 2893908 w 4853691"/>
                <a:gd name="connsiteY2044" fmla="*/ 143170 h 4860733"/>
                <a:gd name="connsiteX2045" fmla="*/ 2830538 w 4853691"/>
                <a:gd name="connsiteY2045" fmla="*/ 122046 h 4860733"/>
                <a:gd name="connsiteX2046" fmla="*/ 2804721 w 4853691"/>
                <a:gd name="connsiteY2046" fmla="*/ 115005 h 4860733"/>
                <a:gd name="connsiteX2047" fmla="*/ 2760127 w 4853691"/>
                <a:gd name="connsiteY2047" fmla="*/ 100923 h 4860733"/>
                <a:gd name="connsiteX2048" fmla="*/ 2731962 w 4853691"/>
                <a:gd name="connsiteY2048" fmla="*/ 93882 h 4860733"/>
                <a:gd name="connsiteX2049" fmla="*/ 2692062 w 4853691"/>
                <a:gd name="connsiteY2049" fmla="*/ 82147 h 4860733"/>
                <a:gd name="connsiteX2050" fmla="*/ 2680327 w 4853691"/>
                <a:gd name="connsiteY2050" fmla="*/ 79800 h 4860733"/>
                <a:gd name="connsiteX2051" fmla="*/ 2687368 w 4853691"/>
                <a:gd name="connsiteY2051" fmla="*/ 79800 h 4860733"/>
                <a:gd name="connsiteX2052" fmla="*/ 2722574 w 4853691"/>
                <a:gd name="connsiteY2052" fmla="*/ 82147 h 4860733"/>
                <a:gd name="connsiteX2053" fmla="*/ 3072284 w 4853691"/>
                <a:gd name="connsiteY2053" fmla="*/ 122046 h 4860733"/>
                <a:gd name="connsiteX2054" fmla="*/ 3088713 w 4853691"/>
                <a:gd name="connsiteY2054" fmla="*/ 122046 h 4860733"/>
                <a:gd name="connsiteX2055" fmla="*/ 3098101 w 4853691"/>
                <a:gd name="connsiteY2055" fmla="*/ 122046 h 4860733"/>
                <a:gd name="connsiteX2056" fmla="*/ 3112184 w 4853691"/>
                <a:gd name="connsiteY2056" fmla="*/ 124393 h 4860733"/>
                <a:gd name="connsiteX2057" fmla="*/ 3123919 w 4853691"/>
                <a:gd name="connsiteY2057" fmla="*/ 126741 h 4860733"/>
                <a:gd name="connsiteX2058" fmla="*/ 3135654 w 4853691"/>
                <a:gd name="connsiteY2058" fmla="*/ 129088 h 4860733"/>
                <a:gd name="connsiteX2059" fmla="*/ 3145042 w 4853691"/>
                <a:gd name="connsiteY2059" fmla="*/ 131435 h 4860733"/>
                <a:gd name="connsiteX2060" fmla="*/ 3154430 w 4853691"/>
                <a:gd name="connsiteY2060" fmla="*/ 136129 h 4860733"/>
                <a:gd name="connsiteX2061" fmla="*/ 3161472 w 4853691"/>
                <a:gd name="connsiteY2061" fmla="*/ 138476 h 4860733"/>
                <a:gd name="connsiteX2062" fmla="*/ 3180248 w 4853691"/>
                <a:gd name="connsiteY2062" fmla="*/ 147864 h 4860733"/>
                <a:gd name="connsiteX2063" fmla="*/ 3189636 w 4853691"/>
                <a:gd name="connsiteY2063" fmla="*/ 152558 h 4860733"/>
                <a:gd name="connsiteX2064" fmla="*/ 3201371 w 4853691"/>
                <a:gd name="connsiteY2064" fmla="*/ 159599 h 4860733"/>
                <a:gd name="connsiteX2065" fmla="*/ 3210760 w 4853691"/>
                <a:gd name="connsiteY2065" fmla="*/ 166640 h 4860733"/>
                <a:gd name="connsiteX2066" fmla="*/ 3220148 w 4853691"/>
                <a:gd name="connsiteY2066" fmla="*/ 173681 h 4860733"/>
                <a:gd name="connsiteX2067" fmla="*/ 3229536 w 4853691"/>
                <a:gd name="connsiteY2067" fmla="*/ 180723 h 4860733"/>
                <a:gd name="connsiteX2068" fmla="*/ 3238924 w 4853691"/>
                <a:gd name="connsiteY2068" fmla="*/ 187764 h 4860733"/>
                <a:gd name="connsiteX2069" fmla="*/ 3238924 w 4853691"/>
                <a:gd name="connsiteY2069" fmla="*/ 187764 h 4860733"/>
                <a:gd name="connsiteX2070" fmla="*/ 3220148 w 4853691"/>
                <a:gd name="connsiteY2070" fmla="*/ 180723 h 4860733"/>
                <a:gd name="connsiteX2071" fmla="*/ 3199024 w 4853691"/>
                <a:gd name="connsiteY2071" fmla="*/ 171334 h 4860733"/>
                <a:gd name="connsiteX2072" fmla="*/ 3163819 w 4853691"/>
                <a:gd name="connsiteY2072" fmla="*/ 159599 h 4860733"/>
                <a:gd name="connsiteX2073" fmla="*/ 3145042 w 4853691"/>
                <a:gd name="connsiteY2073" fmla="*/ 152558 h 4860733"/>
                <a:gd name="connsiteX2074" fmla="*/ 3098101 w 4853691"/>
                <a:gd name="connsiteY2074" fmla="*/ 136129 h 4860733"/>
                <a:gd name="connsiteX2075" fmla="*/ 3091060 w 4853691"/>
                <a:gd name="connsiteY2075" fmla="*/ 133782 h 4860733"/>
                <a:gd name="connsiteX2076" fmla="*/ 3053508 w 4853691"/>
                <a:gd name="connsiteY2076" fmla="*/ 122046 h 4860733"/>
                <a:gd name="connsiteX2077" fmla="*/ 3053508 w 4853691"/>
                <a:gd name="connsiteY2077" fmla="*/ 117352 h 4860733"/>
                <a:gd name="connsiteX2078" fmla="*/ 3058202 w 4853691"/>
                <a:gd name="connsiteY2078" fmla="*/ 117352 h 4860733"/>
                <a:gd name="connsiteX2079" fmla="*/ 3072284 w 4853691"/>
                <a:gd name="connsiteY2079" fmla="*/ 122046 h 4860733"/>
                <a:gd name="connsiteX2080" fmla="*/ 3283518 w 4853691"/>
                <a:gd name="connsiteY2080" fmla="*/ 208887 h 4860733"/>
                <a:gd name="connsiteX2081" fmla="*/ 3314030 w 4853691"/>
                <a:gd name="connsiteY2081" fmla="*/ 222969 h 4860733"/>
                <a:gd name="connsiteX2082" fmla="*/ 3337500 w 4853691"/>
                <a:gd name="connsiteY2082" fmla="*/ 232358 h 4860733"/>
                <a:gd name="connsiteX2083" fmla="*/ 3368012 w 4853691"/>
                <a:gd name="connsiteY2083" fmla="*/ 246440 h 4860733"/>
                <a:gd name="connsiteX2084" fmla="*/ 3391482 w 4853691"/>
                <a:gd name="connsiteY2084" fmla="*/ 258175 h 4860733"/>
                <a:gd name="connsiteX2085" fmla="*/ 3421994 w 4853691"/>
                <a:gd name="connsiteY2085" fmla="*/ 272257 h 4860733"/>
                <a:gd name="connsiteX2086" fmla="*/ 3445464 w 4853691"/>
                <a:gd name="connsiteY2086" fmla="*/ 283993 h 4860733"/>
                <a:gd name="connsiteX2087" fmla="*/ 3459546 w 4853691"/>
                <a:gd name="connsiteY2087" fmla="*/ 291034 h 4860733"/>
                <a:gd name="connsiteX2088" fmla="*/ 3461894 w 4853691"/>
                <a:gd name="connsiteY2088" fmla="*/ 293381 h 4860733"/>
                <a:gd name="connsiteX2089" fmla="*/ 3471282 w 4853691"/>
                <a:gd name="connsiteY2089" fmla="*/ 302769 h 4860733"/>
                <a:gd name="connsiteX2090" fmla="*/ 3471282 w 4853691"/>
                <a:gd name="connsiteY2090" fmla="*/ 302769 h 4860733"/>
                <a:gd name="connsiteX2091" fmla="*/ 3471282 w 4853691"/>
                <a:gd name="connsiteY2091" fmla="*/ 302769 h 4860733"/>
                <a:gd name="connsiteX2092" fmla="*/ 3459546 w 4853691"/>
                <a:gd name="connsiteY2092" fmla="*/ 300422 h 4860733"/>
                <a:gd name="connsiteX2093" fmla="*/ 3440770 w 4853691"/>
                <a:gd name="connsiteY2093" fmla="*/ 298075 h 4860733"/>
                <a:gd name="connsiteX2094" fmla="*/ 3429035 w 4853691"/>
                <a:gd name="connsiteY2094" fmla="*/ 295728 h 4860733"/>
                <a:gd name="connsiteX2095" fmla="*/ 3407911 w 4853691"/>
                <a:gd name="connsiteY2095" fmla="*/ 293381 h 4860733"/>
                <a:gd name="connsiteX2096" fmla="*/ 3398523 w 4853691"/>
                <a:gd name="connsiteY2096" fmla="*/ 293381 h 4860733"/>
                <a:gd name="connsiteX2097" fmla="*/ 3368012 w 4853691"/>
                <a:gd name="connsiteY2097" fmla="*/ 293381 h 4860733"/>
                <a:gd name="connsiteX2098" fmla="*/ 3346888 w 4853691"/>
                <a:gd name="connsiteY2098" fmla="*/ 293381 h 4860733"/>
                <a:gd name="connsiteX2099" fmla="*/ 3342194 w 4853691"/>
                <a:gd name="connsiteY2099" fmla="*/ 286340 h 4860733"/>
                <a:gd name="connsiteX2100" fmla="*/ 3330459 w 4853691"/>
                <a:gd name="connsiteY2100" fmla="*/ 269910 h 4860733"/>
                <a:gd name="connsiteX2101" fmla="*/ 3323418 w 4853691"/>
                <a:gd name="connsiteY2101" fmla="*/ 260522 h 4860733"/>
                <a:gd name="connsiteX2102" fmla="*/ 3311683 w 4853691"/>
                <a:gd name="connsiteY2102" fmla="*/ 246440 h 4860733"/>
                <a:gd name="connsiteX2103" fmla="*/ 3304641 w 4853691"/>
                <a:gd name="connsiteY2103" fmla="*/ 237052 h 4860733"/>
                <a:gd name="connsiteX2104" fmla="*/ 3285865 w 4853691"/>
                <a:gd name="connsiteY2104" fmla="*/ 218275 h 4860733"/>
                <a:gd name="connsiteX2105" fmla="*/ 3278824 w 4853691"/>
                <a:gd name="connsiteY2105" fmla="*/ 211234 h 4860733"/>
                <a:gd name="connsiteX2106" fmla="*/ 3264742 w 4853691"/>
                <a:gd name="connsiteY2106" fmla="*/ 199499 h 4860733"/>
                <a:gd name="connsiteX2107" fmla="*/ 3260047 w 4853691"/>
                <a:gd name="connsiteY2107" fmla="*/ 194805 h 4860733"/>
                <a:gd name="connsiteX2108" fmla="*/ 3264742 w 4853691"/>
                <a:gd name="connsiteY2108" fmla="*/ 197152 h 4860733"/>
                <a:gd name="connsiteX2109" fmla="*/ 3283518 w 4853691"/>
                <a:gd name="connsiteY2109" fmla="*/ 208887 h 4860733"/>
                <a:gd name="connsiteX2110" fmla="*/ 3544040 w 4853691"/>
                <a:gd name="connsiteY2110" fmla="*/ 363792 h 4860733"/>
                <a:gd name="connsiteX2111" fmla="*/ 3569858 w 4853691"/>
                <a:gd name="connsiteY2111" fmla="*/ 391957 h 4860733"/>
                <a:gd name="connsiteX2112" fmla="*/ 3574552 w 4853691"/>
                <a:gd name="connsiteY2112" fmla="*/ 398998 h 4860733"/>
                <a:gd name="connsiteX2113" fmla="*/ 3555775 w 4853691"/>
                <a:gd name="connsiteY2113" fmla="*/ 377874 h 4860733"/>
                <a:gd name="connsiteX2114" fmla="*/ 3555775 w 4853691"/>
                <a:gd name="connsiteY2114" fmla="*/ 377874 h 4860733"/>
                <a:gd name="connsiteX2115" fmla="*/ 3515876 w 4853691"/>
                <a:gd name="connsiteY2115" fmla="*/ 337975 h 4860733"/>
                <a:gd name="connsiteX2116" fmla="*/ 3508834 w 4853691"/>
                <a:gd name="connsiteY2116" fmla="*/ 330934 h 4860733"/>
                <a:gd name="connsiteX2117" fmla="*/ 3499446 w 4853691"/>
                <a:gd name="connsiteY2117" fmla="*/ 323892 h 4860733"/>
                <a:gd name="connsiteX2118" fmla="*/ 3504140 w 4853691"/>
                <a:gd name="connsiteY2118" fmla="*/ 321545 h 4860733"/>
                <a:gd name="connsiteX2119" fmla="*/ 3544040 w 4853691"/>
                <a:gd name="connsiteY2119" fmla="*/ 363792 h 4860733"/>
                <a:gd name="connsiteX2120" fmla="*/ 3544040 w 4853691"/>
                <a:gd name="connsiteY2120" fmla="*/ 363792 h 4860733"/>
                <a:gd name="connsiteX2121" fmla="*/ 3691904 w 4853691"/>
                <a:gd name="connsiteY2121" fmla="*/ 478797 h 4860733"/>
                <a:gd name="connsiteX2122" fmla="*/ 3722416 w 4853691"/>
                <a:gd name="connsiteY2122" fmla="*/ 481145 h 4860733"/>
                <a:gd name="connsiteX2123" fmla="*/ 3734151 w 4853691"/>
                <a:gd name="connsiteY2123" fmla="*/ 483492 h 4860733"/>
                <a:gd name="connsiteX2124" fmla="*/ 3752927 w 4853691"/>
                <a:gd name="connsiteY2124" fmla="*/ 485839 h 4860733"/>
                <a:gd name="connsiteX2125" fmla="*/ 3769357 w 4853691"/>
                <a:gd name="connsiteY2125" fmla="*/ 488186 h 4860733"/>
                <a:gd name="connsiteX2126" fmla="*/ 3783439 w 4853691"/>
                <a:gd name="connsiteY2126" fmla="*/ 490533 h 4860733"/>
                <a:gd name="connsiteX2127" fmla="*/ 3802215 w 4853691"/>
                <a:gd name="connsiteY2127" fmla="*/ 495227 h 4860733"/>
                <a:gd name="connsiteX2128" fmla="*/ 3813950 w 4853691"/>
                <a:gd name="connsiteY2128" fmla="*/ 497574 h 4860733"/>
                <a:gd name="connsiteX2129" fmla="*/ 3823339 w 4853691"/>
                <a:gd name="connsiteY2129" fmla="*/ 499921 h 4860733"/>
                <a:gd name="connsiteX2130" fmla="*/ 3844462 w 4853691"/>
                <a:gd name="connsiteY2130" fmla="*/ 516350 h 4860733"/>
                <a:gd name="connsiteX2131" fmla="*/ 3858544 w 4853691"/>
                <a:gd name="connsiteY2131" fmla="*/ 525738 h 4860733"/>
                <a:gd name="connsiteX2132" fmla="*/ 3898444 w 4853691"/>
                <a:gd name="connsiteY2132" fmla="*/ 553903 h 4860733"/>
                <a:gd name="connsiteX2133" fmla="*/ 3905485 w 4853691"/>
                <a:gd name="connsiteY2133" fmla="*/ 558597 h 4860733"/>
                <a:gd name="connsiteX2134" fmla="*/ 3964161 w 4853691"/>
                <a:gd name="connsiteY2134" fmla="*/ 605538 h 4860733"/>
                <a:gd name="connsiteX2135" fmla="*/ 3959467 w 4853691"/>
                <a:gd name="connsiteY2135" fmla="*/ 603191 h 4860733"/>
                <a:gd name="connsiteX2136" fmla="*/ 3940691 w 4853691"/>
                <a:gd name="connsiteY2136" fmla="*/ 591456 h 4860733"/>
                <a:gd name="connsiteX2137" fmla="*/ 3921915 w 4853691"/>
                <a:gd name="connsiteY2137" fmla="*/ 582068 h 4860733"/>
                <a:gd name="connsiteX2138" fmla="*/ 3900791 w 4853691"/>
                <a:gd name="connsiteY2138" fmla="*/ 570332 h 4860733"/>
                <a:gd name="connsiteX2139" fmla="*/ 3858544 w 4853691"/>
                <a:gd name="connsiteY2139" fmla="*/ 549209 h 4860733"/>
                <a:gd name="connsiteX2140" fmla="*/ 3837421 w 4853691"/>
                <a:gd name="connsiteY2140" fmla="*/ 539821 h 4860733"/>
                <a:gd name="connsiteX2141" fmla="*/ 3790480 w 4853691"/>
                <a:gd name="connsiteY2141" fmla="*/ 521044 h 4860733"/>
                <a:gd name="connsiteX2142" fmla="*/ 3774051 w 4853691"/>
                <a:gd name="connsiteY2142" fmla="*/ 514003 h 4860733"/>
                <a:gd name="connsiteX2143" fmla="*/ 3722416 w 4853691"/>
                <a:gd name="connsiteY2143" fmla="*/ 497574 h 4860733"/>
                <a:gd name="connsiteX2144" fmla="*/ 3715375 w 4853691"/>
                <a:gd name="connsiteY2144" fmla="*/ 495227 h 4860733"/>
                <a:gd name="connsiteX2145" fmla="*/ 3670781 w 4853691"/>
                <a:gd name="connsiteY2145" fmla="*/ 483492 h 4860733"/>
                <a:gd name="connsiteX2146" fmla="*/ 3670781 w 4853691"/>
                <a:gd name="connsiteY2146" fmla="*/ 478797 h 4860733"/>
                <a:gd name="connsiteX2147" fmla="*/ 3670781 w 4853691"/>
                <a:gd name="connsiteY2147" fmla="*/ 478797 h 4860733"/>
                <a:gd name="connsiteX2148" fmla="*/ 3675475 w 4853691"/>
                <a:gd name="connsiteY2148" fmla="*/ 478797 h 4860733"/>
                <a:gd name="connsiteX2149" fmla="*/ 3691904 w 4853691"/>
                <a:gd name="connsiteY2149" fmla="*/ 478797 h 4860733"/>
                <a:gd name="connsiteX2150" fmla="*/ 4234072 w 4853691"/>
                <a:gd name="connsiteY2150" fmla="*/ 863713 h 4860733"/>
                <a:gd name="connsiteX2151" fmla="*/ 4241113 w 4853691"/>
                <a:gd name="connsiteY2151" fmla="*/ 873101 h 4860733"/>
                <a:gd name="connsiteX2152" fmla="*/ 4241113 w 4853691"/>
                <a:gd name="connsiteY2152" fmla="*/ 873101 h 4860733"/>
                <a:gd name="connsiteX2153" fmla="*/ 4234072 w 4853691"/>
                <a:gd name="connsiteY2153" fmla="*/ 866060 h 4860733"/>
                <a:gd name="connsiteX2154" fmla="*/ 4205907 w 4853691"/>
                <a:gd name="connsiteY2154" fmla="*/ 835549 h 4860733"/>
                <a:gd name="connsiteX2155" fmla="*/ 4184784 w 4853691"/>
                <a:gd name="connsiteY2155" fmla="*/ 814425 h 4860733"/>
                <a:gd name="connsiteX2156" fmla="*/ 4161313 w 4853691"/>
                <a:gd name="connsiteY2156" fmla="*/ 788608 h 4860733"/>
                <a:gd name="connsiteX2157" fmla="*/ 4137843 w 4853691"/>
                <a:gd name="connsiteY2157" fmla="*/ 765137 h 4860733"/>
                <a:gd name="connsiteX2158" fmla="*/ 4119067 w 4853691"/>
                <a:gd name="connsiteY2158" fmla="*/ 746361 h 4860733"/>
                <a:gd name="connsiteX2159" fmla="*/ 4090902 w 4853691"/>
                <a:gd name="connsiteY2159" fmla="*/ 718196 h 4860733"/>
                <a:gd name="connsiteX2160" fmla="*/ 4076820 w 4853691"/>
                <a:gd name="connsiteY2160" fmla="*/ 706461 h 4860733"/>
                <a:gd name="connsiteX2161" fmla="*/ 3985285 w 4853691"/>
                <a:gd name="connsiteY2161" fmla="*/ 624314 h 4860733"/>
                <a:gd name="connsiteX2162" fmla="*/ 4154272 w 4853691"/>
                <a:gd name="connsiteY2162" fmla="*/ 748708 h 4860733"/>
                <a:gd name="connsiteX2163" fmla="*/ 4229378 w 4853691"/>
                <a:gd name="connsiteY2163" fmla="*/ 849631 h 4860733"/>
                <a:gd name="connsiteX2164" fmla="*/ 4234072 w 4853691"/>
                <a:gd name="connsiteY2164" fmla="*/ 863713 h 4860733"/>
                <a:gd name="connsiteX2165" fmla="*/ 4304483 w 4853691"/>
                <a:gd name="connsiteY2165" fmla="*/ 948207 h 4860733"/>
                <a:gd name="connsiteX2166" fmla="*/ 4327954 w 4853691"/>
                <a:gd name="connsiteY2166" fmla="*/ 976371 h 4860733"/>
                <a:gd name="connsiteX2167" fmla="*/ 4349077 w 4853691"/>
                <a:gd name="connsiteY2167" fmla="*/ 999842 h 4860733"/>
                <a:gd name="connsiteX2168" fmla="*/ 4372548 w 4853691"/>
                <a:gd name="connsiteY2168" fmla="*/ 1028006 h 4860733"/>
                <a:gd name="connsiteX2169" fmla="*/ 4391324 w 4853691"/>
                <a:gd name="connsiteY2169" fmla="*/ 1051477 h 4860733"/>
                <a:gd name="connsiteX2170" fmla="*/ 4414795 w 4853691"/>
                <a:gd name="connsiteY2170" fmla="*/ 1081988 h 4860733"/>
                <a:gd name="connsiteX2171" fmla="*/ 4433571 w 4853691"/>
                <a:gd name="connsiteY2171" fmla="*/ 1105459 h 4860733"/>
                <a:gd name="connsiteX2172" fmla="*/ 4457041 w 4853691"/>
                <a:gd name="connsiteY2172" fmla="*/ 1138318 h 4860733"/>
                <a:gd name="connsiteX2173" fmla="*/ 4473471 w 4853691"/>
                <a:gd name="connsiteY2173" fmla="*/ 1161788 h 4860733"/>
                <a:gd name="connsiteX2174" fmla="*/ 4496941 w 4853691"/>
                <a:gd name="connsiteY2174" fmla="*/ 1196994 h 4860733"/>
                <a:gd name="connsiteX2175" fmla="*/ 4511023 w 4853691"/>
                <a:gd name="connsiteY2175" fmla="*/ 1218117 h 4860733"/>
                <a:gd name="connsiteX2176" fmla="*/ 4536841 w 4853691"/>
                <a:gd name="connsiteY2176" fmla="*/ 1260364 h 4860733"/>
                <a:gd name="connsiteX2177" fmla="*/ 4546229 w 4853691"/>
                <a:gd name="connsiteY2177" fmla="*/ 1276793 h 4860733"/>
                <a:gd name="connsiteX2178" fmla="*/ 4569699 w 4853691"/>
                <a:gd name="connsiteY2178" fmla="*/ 1321387 h 4860733"/>
                <a:gd name="connsiteX2179" fmla="*/ 4565005 w 4853691"/>
                <a:gd name="connsiteY2179" fmla="*/ 1326081 h 4860733"/>
                <a:gd name="connsiteX2180" fmla="*/ 4457041 w 4853691"/>
                <a:gd name="connsiteY2180" fmla="*/ 1168829 h 4860733"/>
                <a:gd name="connsiteX2181" fmla="*/ 4452347 w 4853691"/>
                <a:gd name="connsiteY2181" fmla="*/ 1161788 h 4860733"/>
                <a:gd name="connsiteX2182" fmla="*/ 4433571 w 4853691"/>
                <a:gd name="connsiteY2182" fmla="*/ 1133623 h 4860733"/>
                <a:gd name="connsiteX2183" fmla="*/ 4419489 w 4853691"/>
                <a:gd name="connsiteY2183" fmla="*/ 1110153 h 4860733"/>
                <a:gd name="connsiteX2184" fmla="*/ 4400712 w 4853691"/>
                <a:gd name="connsiteY2184" fmla="*/ 1084335 h 4860733"/>
                <a:gd name="connsiteX2185" fmla="*/ 4384283 w 4853691"/>
                <a:gd name="connsiteY2185" fmla="*/ 1060865 h 4860733"/>
                <a:gd name="connsiteX2186" fmla="*/ 4367854 w 4853691"/>
                <a:gd name="connsiteY2186" fmla="*/ 1035047 h 4860733"/>
                <a:gd name="connsiteX2187" fmla="*/ 4351424 w 4853691"/>
                <a:gd name="connsiteY2187" fmla="*/ 1011577 h 4860733"/>
                <a:gd name="connsiteX2188" fmla="*/ 4332648 w 4853691"/>
                <a:gd name="connsiteY2188" fmla="*/ 988107 h 4860733"/>
                <a:gd name="connsiteX2189" fmla="*/ 4313872 w 4853691"/>
                <a:gd name="connsiteY2189" fmla="*/ 964636 h 4860733"/>
                <a:gd name="connsiteX2190" fmla="*/ 4295095 w 4853691"/>
                <a:gd name="connsiteY2190" fmla="*/ 941166 h 4860733"/>
                <a:gd name="connsiteX2191" fmla="*/ 4276319 w 4853691"/>
                <a:gd name="connsiteY2191" fmla="*/ 917695 h 4860733"/>
                <a:gd name="connsiteX2192" fmla="*/ 4266931 w 4853691"/>
                <a:gd name="connsiteY2192" fmla="*/ 905960 h 4860733"/>
                <a:gd name="connsiteX2193" fmla="*/ 4281013 w 4853691"/>
                <a:gd name="connsiteY2193" fmla="*/ 920042 h 4860733"/>
                <a:gd name="connsiteX2194" fmla="*/ 4304483 w 4853691"/>
                <a:gd name="connsiteY2194" fmla="*/ 948207 h 4860733"/>
                <a:gd name="connsiteX2195" fmla="*/ 4602558 w 4853691"/>
                <a:gd name="connsiteY2195" fmla="*/ 1382410 h 4860733"/>
                <a:gd name="connsiteX2196" fmla="*/ 4616640 w 4853691"/>
                <a:gd name="connsiteY2196" fmla="*/ 1405881 h 4860733"/>
                <a:gd name="connsiteX2197" fmla="*/ 4633070 w 4853691"/>
                <a:gd name="connsiteY2197" fmla="*/ 1434045 h 4860733"/>
                <a:gd name="connsiteX2198" fmla="*/ 4644805 w 4853691"/>
                <a:gd name="connsiteY2198" fmla="*/ 1459863 h 4860733"/>
                <a:gd name="connsiteX2199" fmla="*/ 4658887 w 4853691"/>
                <a:gd name="connsiteY2199" fmla="*/ 1490375 h 4860733"/>
                <a:gd name="connsiteX2200" fmla="*/ 4670623 w 4853691"/>
                <a:gd name="connsiteY2200" fmla="*/ 1516192 h 4860733"/>
                <a:gd name="connsiteX2201" fmla="*/ 4684705 w 4853691"/>
                <a:gd name="connsiteY2201" fmla="*/ 1549051 h 4860733"/>
                <a:gd name="connsiteX2202" fmla="*/ 4696440 w 4853691"/>
                <a:gd name="connsiteY2202" fmla="*/ 1574868 h 4860733"/>
                <a:gd name="connsiteX2203" fmla="*/ 4710522 w 4853691"/>
                <a:gd name="connsiteY2203" fmla="*/ 1610074 h 4860733"/>
                <a:gd name="connsiteX2204" fmla="*/ 4719911 w 4853691"/>
                <a:gd name="connsiteY2204" fmla="*/ 1635891 h 4860733"/>
                <a:gd name="connsiteX2205" fmla="*/ 4731646 w 4853691"/>
                <a:gd name="connsiteY2205" fmla="*/ 1671097 h 4860733"/>
                <a:gd name="connsiteX2206" fmla="*/ 4719911 w 4853691"/>
                <a:gd name="connsiteY2206" fmla="*/ 1640586 h 4860733"/>
                <a:gd name="connsiteX2207" fmla="*/ 4719911 w 4853691"/>
                <a:gd name="connsiteY2207" fmla="*/ 1640586 h 4860733"/>
                <a:gd name="connsiteX2208" fmla="*/ 4689399 w 4853691"/>
                <a:gd name="connsiteY2208" fmla="*/ 1567827 h 4860733"/>
                <a:gd name="connsiteX2209" fmla="*/ 4684705 w 4853691"/>
                <a:gd name="connsiteY2209" fmla="*/ 1556092 h 4860733"/>
                <a:gd name="connsiteX2210" fmla="*/ 4680011 w 4853691"/>
                <a:gd name="connsiteY2210" fmla="*/ 1549051 h 4860733"/>
                <a:gd name="connsiteX2211" fmla="*/ 4672970 w 4853691"/>
                <a:gd name="connsiteY2211" fmla="*/ 1532621 h 4860733"/>
                <a:gd name="connsiteX2212" fmla="*/ 4661234 w 4853691"/>
                <a:gd name="connsiteY2212" fmla="*/ 1506804 h 4860733"/>
                <a:gd name="connsiteX2213" fmla="*/ 4644805 w 4853691"/>
                <a:gd name="connsiteY2213" fmla="*/ 1471598 h 4860733"/>
                <a:gd name="connsiteX2214" fmla="*/ 4633070 w 4853691"/>
                <a:gd name="connsiteY2214" fmla="*/ 1445781 h 4860733"/>
                <a:gd name="connsiteX2215" fmla="*/ 4616640 w 4853691"/>
                <a:gd name="connsiteY2215" fmla="*/ 1412922 h 4860733"/>
                <a:gd name="connsiteX2216" fmla="*/ 4602558 w 4853691"/>
                <a:gd name="connsiteY2216" fmla="*/ 1387104 h 4860733"/>
                <a:gd name="connsiteX2217" fmla="*/ 4597864 w 4853691"/>
                <a:gd name="connsiteY2217" fmla="*/ 1377716 h 4860733"/>
                <a:gd name="connsiteX2218" fmla="*/ 4602558 w 4853691"/>
                <a:gd name="connsiteY2218" fmla="*/ 1382410 h 4860733"/>
                <a:gd name="connsiteX2219" fmla="*/ 4813793 w 4853691"/>
                <a:gd name="connsiteY2219" fmla="*/ 2013766 h 4860733"/>
                <a:gd name="connsiteX2220" fmla="*/ 4813793 w 4853691"/>
                <a:gd name="connsiteY2220" fmla="*/ 2013766 h 4860733"/>
                <a:gd name="connsiteX2221" fmla="*/ 4811445 w 4853691"/>
                <a:gd name="connsiteY2221" fmla="*/ 2018460 h 4860733"/>
                <a:gd name="connsiteX2222" fmla="*/ 4811445 w 4853691"/>
                <a:gd name="connsiteY2222" fmla="*/ 2009072 h 4860733"/>
                <a:gd name="connsiteX2223" fmla="*/ 4811445 w 4853691"/>
                <a:gd name="connsiteY2223" fmla="*/ 2002031 h 4860733"/>
                <a:gd name="connsiteX2224" fmla="*/ 4811445 w 4853691"/>
                <a:gd name="connsiteY2224" fmla="*/ 1994990 h 4860733"/>
                <a:gd name="connsiteX2225" fmla="*/ 4811445 w 4853691"/>
                <a:gd name="connsiteY2225" fmla="*/ 1994990 h 4860733"/>
                <a:gd name="connsiteX2226" fmla="*/ 4811445 w 4853691"/>
                <a:gd name="connsiteY2226" fmla="*/ 1994990 h 4860733"/>
                <a:gd name="connsiteX2227" fmla="*/ 4811445 w 4853691"/>
                <a:gd name="connsiteY2227" fmla="*/ 2002031 h 4860733"/>
                <a:gd name="connsiteX2228" fmla="*/ 4813793 w 4853691"/>
                <a:gd name="connsiteY2228" fmla="*/ 2013766 h 4860733"/>
                <a:gd name="connsiteX2229" fmla="*/ 4816139 w 4853691"/>
                <a:gd name="connsiteY2229" fmla="*/ 2063054 h 4860733"/>
                <a:gd name="connsiteX2230" fmla="*/ 4816139 w 4853691"/>
                <a:gd name="connsiteY2230" fmla="*/ 2079483 h 4860733"/>
                <a:gd name="connsiteX2231" fmla="*/ 4816139 w 4853691"/>
                <a:gd name="connsiteY2231" fmla="*/ 2091218 h 4860733"/>
                <a:gd name="connsiteX2232" fmla="*/ 4816139 w 4853691"/>
                <a:gd name="connsiteY2232" fmla="*/ 2109995 h 4860733"/>
                <a:gd name="connsiteX2233" fmla="*/ 4816139 w 4853691"/>
                <a:gd name="connsiteY2233" fmla="*/ 2114689 h 4860733"/>
                <a:gd name="connsiteX2234" fmla="*/ 4809098 w 4853691"/>
                <a:gd name="connsiteY2234" fmla="*/ 2112342 h 4860733"/>
                <a:gd name="connsiteX2235" fmla="*/ 4809098 w 4853691"/>
                <a:gd name="connsiteY2235" fmla="*/ 2109995 h 4860733"/>
                <a:gd name="connsiteX2236" fmla="*/ 4809098 w 4853691"/>
                <a:gd name="connsiteY2236" fmla="*/ 2109995 h 4860733"/>
                <a:gd name="connsiteX2237" fmla="*/ 4809098 w 4853691"/>
                <a:gd name="connsiteY2237" fmla="*/ 2088871 h 4860733"/>
                <a:gd name="connsiteX2238" fmla="*/ 4809098 w 4853691"/>
                <a:gd name="connsiteY2238" fmla="*/ 2084177 h 4860733"/>
                <a:gd name="connsiteX2239" fmla="*/ 4809098 w 4853691"/>
                <a:gd name="connsiteY2239" fmla="*/ 2067748 h 4860733"/>
                <a:gd name="connsiteX2240" fmla="*/ 4809098 w 4853691"/>
                <a:gd name="connsiteY2240" fmla="*/ 2060707 h 4860733"/>
                <a:gd name="connsiteX2241" fmla="*/ 4809098 w 4853691"/>
                <a:gd name="connsiteY2241" fmla="*/ 2046624 h 4860733"/>
                <a:gd name="connsiteX2242" fmla="*/ 4809098 w 4853691"/>
                <a:gd name="connsiteY2242" fmla="*/ 2046624 h 4860733"/>
                <a:gd name="connsiteX2243" fmla="*/ 4813793 w 4853691"/>
                <a:gd name="connsiteY2243" fmla="*/ 2051319 h 4860733"/>
                <a:gd name="connsiteX2244" fmla="*/ 4813793 w 4853691"/>
                <a:gd name="connsiteY2244" fmla="*/ 2053666 h 4860733"/>
                <a:gd name="connsiteX2245" fmla="*/ 4816139 w 4853691"/>
                <a:gd name="connsiteY2245" fmla="*/ 2063054 h 4860733"/>
                <a:gd name="connsiteX2246" fmla="*/ 4813793 w 4853691"/>
                <a:gd name="connsiteY2246" fmla="*/ 2239082 h 4860733"/>
                <a:gd name="connsiteX2247" fmla="*/ 4813793 w 4853691"/>
                <a:gd name="connsiteY2247" fmla="*/ 2257859 h 4860733"/>
                <a:gd name="connsiteX2248" fmla="*/ 4813793 w 4853691"/>
                <a:gd name="connsiteY2248" fmla="*/ 2255512 h 4860733"/>
                <a:gd name="connsiteX2249" fmla="*/ 4809098 w 4853691"/>
                <a:gd name="connsiteY2249" fmla="*/ 2199183 h 4860733"/>
                <a:gd name="connsiteX2250" fmla="*/ 4809098 w 4853691"/>
                <a:gd name="connsiteY2250" fmla="*/ 2192142 h 4860733"/>
                <a:gd name="connsiteX2251" fmla="*/ 4804404 w 4853691"/>
                <a:gd name="connsiteY2251" fmla="*/ 2152242 h 4860733"/>
                <a:gd name="connsiteX2252" fmla="*/ 4811445 w 4853691"/>
                <a:gd name="connsiteY2252" fmla="*/ 2154589 h 4860733"/>
                <a:gd name="connsiteX2253" fmla="*/ 4811445 w 4853691"/>
                <a:gd name="connsiteY2253" fmla="*/ 2154589 h 4860733"/>
                <a:gd name="connsiteX2254" fmla="*/ 4816139 w 4853691"/>
                <a:gd name="connsiteY2254" fmla="*/ 2217959 h 4860733"/>
                <a:gd name="connsiteX2255" fmla="*/ 4813793 w 4853691"/>
                <a:gd name="connsiteY2255" fmla="*/ 2239082 h 4860733"/>
                <a:gd name="connsiteX2256" fmla="*/ 4792669 w 4853691"/>
                <a:gd name="connsiteY2256" fmla="*/ 2340005 h 4860733"/>
                <a:gd name="connsiteX2257" fmla="*/ 4792669 w 4853691"/>
                <a:gd name="connsiteY2257" fmla="*/ 2340005 h 4860733"/>
                <a:gd name="connsiteX2258" fmla="*/ 4790322 w 4853691"/>
                <a:gd name="connsiteY2258" fmla="*/ 2358782 h 4860733"/>
                <a:gd name="connsiteX2259" fmla="*/ 4790322 w 4853691"/>
                <a:gd name="connsiteY2259" fmla="*/ 2365823 h 4860733"/>
                <a:gd name="connsiteX2260" fmla="*/ 4790322 w 4853691"/>
                <a:gd name="connsiteY2260" fmla="*/ 2379905 h 4860733"/>
                <a:gd name="connsiteX2261" fmla="*/ 4790322 w 4853691"/>
                <a:gd name="connsiteY2261" fmla="*/ 2389293 h 4860733"/>
                <a:gd name="connsiteX2262" fmla="*/ 4790322 w 4853691"/>
                <a:gd name="connsiteY2262" fmla="*/ 2401028 h 4860733"/>
                <a:gd name="connsiteX2263" fmla="*/ 4790322 w 4853691"/>
                <a:gd name="connsiteY2263" fmla="*/ 2403376 h 4860733"/>
                <a:gd name="connsiteX2264" fmla="*/ 4783281 w 4853691"/>
                <a:gd name="connsiteY2264" fmla="*/ 2419805 h 4860733"/>
                <a:gd name="connsiteX2265" fmla="*/ 4785628 w 4853691"/>
                <a:gd name="connsiteY2265" fmla="*/ 2431540 h 4860733"/>
                <a:gd name="connsiteX2266" fmla="*/ 4776240 w 4853691"/>
                <a:gd name="connsiteY2266" fmla="*/ 2438581 h 4860733"/>
                <a:gd name="connsiteX2267" fmla="*/ 4776240 w 4853691"/>
                <a:gd name="connsiteY2267" fmla="*/ 2438581 h 4860733"/>
                <a:gd name="connsiteX2268" fmla="*/ 4773892 w 4853691"/>
                <a:gd name="connsiteY2268" fmla="*/ 2436234 h 4860733"/>
                <a:gd name="connsiteX2269" fmla="*/ 4771546 w 4853691"/>
                <a:gd name="connsiteY2269" fmla="*/ 2433887 h 4860733"/>
                <a:gd name="connsiteX2270" fmla="*/ 4769198 w 4853691"/>
                <a:gd name="connsiteY2270" fmla="*/ 2429193 h 4860733"/>
                <a:gd name="connsiteX2271" fmla="*/ 4766852 w 4853691"/>
                <a:gd name="connsiteY2271" fmla="*/ 2426846 h 4860733"/>
                <a:gd name="connsiteX2272" fmla="*/ 4764504 w 4853691"/>
                <a:gd name="connsiteY2272" fmla="*/ 2422152 h 4860733"/>
                <a:gd name="connsiteX2273" fmla="*/ 4762157 w 4853691"/>
                <a:gd name="connsiteY2273" fmla="*/ 2417458 h 4860733"/>
                <a:gd name="connsiteX2274" fmla="*/ 4759810 w 4853691"/>
                <a:gd name="connsiteY2274" fmla="*/ 2410417 h 4860733"/>
                <a:gd name="connsiteX2275" fmla="*/ 4757463 w 4853691"/>
                <a:gd name="connsiteY2275" fmla="*/ 2405723 h 4860733"/>
                <a:gd name="connsiteX2276" fmla="*/ 4755116 w 4853691"/>
                <a:gd name="connsiteY2276" fmla="*/ 2398681 h 4860733"/>
                <a:gd name="connsiteX2277" fmla="*/ 4752769 w 4853691"/>
                <a:gd name="connsiteY2277" fmla="*/ 2393987 h 4860733"/>
                <a:gd name="connsiteX2278" fmla="*/ 4750422 w 4853691"/>
                <a:gd name="connsiteY2278" fmla="*/ 2384599 h 4860733"/>
                <a:gd name="connsiteX2279" fmla="*/ 4748075 w 4853691"/>
                <a:gd name="connsiteY2279" fmla="*/ 2379905 h 4860733"/>
                <a:gd name="connsiteX2280" fmla="*/ 4745728 w 4853691"/>
                <a:gd name="connsiteY2280" fmla="*/ 2370517 h 4860733"/>
                <a:gd name="connsiteX2281" fmla="*/ 4745728 w 4853691"/>
                <a:gd name="connsiteY2281" fmla="*/ 2368170 h 4860733"/>
                <a:gd name="connsiteX2282" fmla="*/ 4743381 w 4853691"/>
                <a:gd name="connsiteY2282" fmla="*/ 2356435 h 4860733"/>
                <a:gd name="connsiteX2283" fmla="*/ 4743381 w 4853691"/>
                <a:gd name="connsiteY2283" fmla="*/ 2354088 h 4860733"/>
                <a:gd name="connsiteX2284" fmla="*/ 4738687 w 4853691"/>
                <a:gd name="connsiteY2284" fmla="*/ 2340005 h 4860733"/>
                <a:gd name="connsiteX2285" fmla="*/ 4738687 w 4853691"/>
                <a:gd name="connsiteY2285" fmla="*/ 2340005 h 4860733"/>
                <a:gd name="connsiteX2286" fmla="*/ 4729299 w 4853691"/>
                <a:gd name="connsiteY2286" fmla="*/ 2297759 h 4860733"/>
                <a:gd name="connsiteX2287" fmla="*/ 4743381 w 4853691"/>
                <a:gd name="connsiteY2287" fmla="*/ 2278982 h 4860733"/>
                <a:gd name="connsiteX2288" fmla="*/ 4722257 w 4853691"/>
                <a:gd name="connsiteY2288" fmla="*/ 2257859 h 4860733"/>
                <a:gd name="connsiteX2289" fmla="*/ 4719911 w 4853691"/>
                <a:gd name="connsiteY2289" fmla="*/ 2257859 h 4860733"/>
                <a:gd name="connsiteX2290" fmla="*/ 4715216 w 4853691"/>
                <a:gd name="connsiteY2290" fmla="*/ 2236735 h 4860733"/>
                <a:gd name="connsiteX2291" fmla="*/ 4710522 w 4853691"/>
                <a:gd name="connsiteY2291" fmla="*/ 2208571 h 4860733"/>
                <a:gd name="connsiteX2292" fmla="*/ 4708175 w 4853691"/>
                <a:gd name="connsiteY2292" fmla="*/ 2194489 h 4860733"/>
                <a:gd name="connsiteX2293" fmla="*/ 4703481 w 4853691"/>
                <a:gd name="connsiteY2293" fmla="*/ 2166324 h 4860733"/>
                <a:gd name="connsiteX2294" fmla="*/ 4701134 w 4853691"/>
                <a:gd name="connsiteY2294" fmla="*/ 2149895 h 4860733"/>
                <a:gd name="connsiteX2295" fmla="*/ 4696440 w 4853691"/>
                <a:gd name="connsiteY2295" fmla="*/ 2124077 h 4860733"/>
                <a:gd name="connsiteX2296" fmla="*/ 4694093 w 4853691"/>
                <a:gd name="connsiteY2296" fmla="*/ 2102954 h 4860733"/>
                <a:gd name="connsiteX2297" fmla="*/ 4691746 w 4853691"/>
                <a:gd name="connsiteY2297" fmla="*/ 2079483 h 4860733"/>
                <a:gd name="connsiteX2298" fmla="*/ 4689399 w 4853691"/>
                <a:gd name="connsiteY2298" fmla="*/ 2051319 h 4860733"/>
                <a:gd name="connsiteX2299" fmla="*/ 4687052 w 4853691"/>
                <a:gd name="connsiteY2299" fmla="*/ 2030195 h 4860733"/>
                <a:gd name="connsiteX2300" fmla="*/ 4682358 w 4853691"/>
                <a:gd name="connsiteY2300" fmla="*/ 1999684 h 4860733"/>
                <a:gd name="connsiteX2301" fmla="*/ 4680011 w 4853691"/>
                <a:gd name="connsiteY2301" fmla="*/ 1980907 h 4860733"/>
                <a:gd name="connsiteX2302" fmla="*/ 4675317 w 4853691"/>
                <a:gd name="connsiteY2302" fmla="*/ 1945702 h 4860733"/>
                <a:gd name="connsiteX2303" fmla="*/ 4672970 w 4853691"/>
                <a:gd name="connsiteY2303" fmla="*/ 1926925 h 4860733"/>
                <a:gd name="connsiteX2304" fmla="*/ 4670623 w 4853691"/>
                <a:gd name="connsiteY2304" fmla="*/ 1908149 h 4860733"/>
                <a:gd name="connsiteX2305" fmla="*/ 4680011 w 4853691"/>
                <a:gd name="connsiteY2305" fmla="*/ 1905802 h 4860733"/>
                <a:gd name="connsiteX2306" fmla="*/ 4682358 w 4853691"/>
                <a:gd name="connsiteY2306" fmla="*/ 1908149 h 4860733"/>
                <a:gd name="connsiteX2307" fmla="*/ 4689399 w 4853691"/>
                <a:gd name="connsiteY2307" fmla="*/ 1917537 h 4860733"/>
                <a:gd name="connsiteX2308" fmla="*/ 4696440 w 4853691"/>
                <a:gd name="connsiteY2308" fmla="*/ 1926925 h 4860733"/>
                <a:gd name="connsiteX2309" fmla="*/ 4701134 w 4853691"/>
                <a:gd name="connsiteY2309" fmla="*/ 1936313 h 4860733"/>
                <a:gd name="connsiteX2310" fmla="*/ 4708175 w 4853691"/>
                <a:gd name="connsiteY2310" fmla="*/ 1948049 h 4860733"/>
                <a:gd name="connsiteX2311" fmla="*/ 4712869 w 4853691"/>
                <a:gd name="connsiteY2311" fmla="*/ 1957437 h 4860733"/>
                <a:gd name="connsiteX2312" fmla="*/ 4719911 w 4853691"/>
                <a:gd name="connsiteY2312" fmla="*/ 1969172 h 4860733"/>
                <a:gd name="connsiteX2313" fmla="*/ 4724605 w 4853691"/>
                <a:gd name="connsiteY2313" fmla="*/ 1978560 h 4860733"/>
                <a:gd name="connsiteX2314" fmla="*/ 4731646 w 4853691"/>
                <a:gd name="connsiteY2314" fmla="*/ 1990295 h 4860733"/>
                <a:gd name="connsiteX2315" fmla="*/ 4736340 w 4853691"/>
                <a:gd name="connsiteY2315" fmla="*/ 2002031 h 4860733"/>
                <a:gd name="connsiteX2316" fmla="*/ 4741034 w 4853691"/>
                <a:gd name="connsiteY2316" fmla="*/ 2013766 h 4860733"/>
                <a:gd name="connsiteX2317" fmla="*/ 4745728 w 4853691"/>
                <a:gd name="connsiteY2317" fmla="*/ 2025501 h 4860733"/>
                <a:gd name="connsiteX2318" fmla="*/ 4750422 w 4853691"/>
                <a:gd name="connsiteY2318" fmla="*/ 2037236 h 4860733"/>
                <a:gd name="connsiteX2319" fmla="*/ 4755116 w 4853691"/>
                <a:gd name="connsiteY2319" fmla="*/ 2048971 h 4860733"/>
                <a:gd name="connsiteX2320" fmla="*/ 4759810 w 4853691"/>
                <a:gd name="connsiteY2320" fmla="*/ 2060707 h 4860733"/>
                <a:gd name="connsiteX2321" fmla="*/ 4764504 w 4853691"/>
                <a:gd name="connsiteY2321" fmla="*/ 2074789 h 4860733"/>
                <a:gd name="connsiteX2322" fmla="*/ 4769198 w 4853691"/>
                <a:gd name="connsiteY2322" fmla="*/ 2086524 h 4860733"/>
                <a:gd name="connsiteX2323" fmla="*/ 4773892 w 4853691"/>
                <a:gd name="connsiteY2323" fmla="*/ 2102954 h 4860733"/>
                <a:gd name="connsiteX2324" fmla="*/ 4776240 w 4853691"/>
                <a:gd name="connsiteY2324" fmla="*/ 2114689 h 4860733"/>
                <a:gd name="connsiteX2325" fmla="*/ 4780934 w 4853691"/>
                <a:gd name="connsiteY2325" fmla="*/ 2133465 h 4860733"/>
                <a:gd name="connsiteX2326" fmla="*/ 4783281 w 4853691"/>
                <a:gd name="connsiteY2326" fmla="*/ 2142853 h 4860733"/>
                <a:gd name="connsiteX2327" fmla="*/ 4787975 w 4853691"/>
                <a:gd name="connsiteY2327" fmla="*/ 2163977 h 4860733"/>
                <a:gd name="connsiteX2328" fmla="*/ 4790322 w 4853691"/>
                <a:gd name="connsiteY2328" fmla="*/ 2171018 h 4860733"/>
                <a:gd name="connsiteX2329" fmla="*/ 4795016 w 4853691"/>
                <a:gd name="connsiteY2329" fmla="*/ 2199183 h 4860733"/>
                <a:gd name="connsiteX2330" fmla="*/ 4795016 w 4853691"/>
                <a:gd name="connsiteY2330" fmla="*/ 2201530 h 4860733"/>
                <a:gd name="connsiteX2331" fmla="*/ 4804404 w 4853691"/>
                <a:gd name="connsiteY2331" fmla="*/ 2262553 h 4860733"/>
                <a:gd name="connsiteX2332" fmla="*/ 4806751 w 4853691"/>
                <a:gd name="connsiteY2332" fmla="*/ 2278982 h 4860733"/>
                <a:gd name="connsiteX2333" fmla="*/ 4790322 w 4853691"/>
                <a:gd name="connsiteY2333" fmla="*/ 2297759 h 4860733"/>
                <a:gd name="connsiteX2334" fmla="*/ 4797363 w 4853691"/>
                <a:gd name="connsiteY2334" fmla="*/ 2314188 h 4860733"/>
                <a:gd name="connsiteX2335" fmla="*/ 4795016 w 4853691"/>
                <a:gd name="connsiteY2335" fmla="*/ 2318882 h 4860733"/>
                <a:gd name="connsiteX2336" fmla="*/ 4795016 w 4853691"/>
                <a:gd name="connsiteY2336" fmla="*/ 2323576 h 4860733"/>
                <a:gd name="connsiteX2337" fmla="*/ 4795016 w 4853691"/>
                <a:gd name="connsiteY2337" fmla="*/ 2323576 h 4860733"/>
                <a:gd name="connsiteX2338" fmla="*/ 4792669 w 4853691"/>
                <a:gd name="connsiteY2338" fmla="*/ 2340005 h 4860733"/>
                <a:gd name="connsiteX2339" fmla="*/ 4804404 w 4853691"/>
                <a:gd name="connsiteY2339" fmla="*/ 2781250 h 4860733"/>
                <a:gd name="connsiteX2340" fmla="*/ 4797363 w 4853691"/>
                <a:gd name="connsiteY2340" fmla="*/ 2851662 h 4860733"/>
                <a:gd name="connsiteX2341" fmla="*/ 4795016 w 4853691"/>
                <a:gd name="connsiteY2341" fmla="*/ 2872785 h 4860733"/>
                <a:gd name="connsiteX2342" fmla="*/ 4785628 w 4853691"/>
                <a:gd name="connsiteY2342" fmla="*/ 2931461 h 4860733"/>
                <a:gd name="connsiteX2343" fmla="*/ 4783281 w 4853691"/>
                <a:gd name="connsiteY2343" fmla="*/ 2945543 h 4860733"/>
                <a:gd name="connsiteX2344" fmla="*/ 4769198 w 4853691"/>
                <a:gd name="connsiteY2344" fmla="*/ 3015955 h 4860733"/>
                <a:gd name="connsiteX2345" fmla="*/ 4764504 w 4853691"/>
                <a:gd name="connsiteY2345" fmla="*/ 3034731 h 4860733"/>
                <a:gd name="connsiteX2346" fmla="*/ 4752769 w 4853691"/>
                <a:gd name="connsiteY2346" fmla="*/ 3088713 h 4860733"/>
                <a:gd name="connsiteX2347" fmla="*/ 4748075 w 4853691"/>
                <a:gd name="connsiteY2347" fmla="*/ 3107490 h 4860733"/>
                <a:gd name="connsiteX2348" fmla="*/ 4729299 w 4853691"/>
                <a:gd name="connsiteY2348" fmla="*/ 3175554 h 4860733"/>
                <a:gd name="connsiteX2349" fmla="*/ 4724605 w 4853691"/>
                <a:gd name="connsiteY2349" fmla="*/ 3189636 h 4860733"/>
                <a:gd name="connsiteX2350" fmla="*/ 4717563 w 4853691"/>
                <a:gd name="connsiteY2350" fmla="*/ 3213107 h 4860733"/>
                <a:gd name="connsiteX2351" fmla="*/ 4717563 w 4853691"/>
                <a:gd name="connsiteY2351" fmla="*/ 3213107 h 4860733"/>
                <a:gd name="connsiteX2352" fmla="*/ 4705828 w 4853691"/>
                <a:gd name="connsiteY2352" fmla="*/ 3224842 h 4860733"/>
                <a:gd name="connsiteX2353" fmla="*/ 4787975 w 4853691"/>
                <a:gd name="connsiteY2353" fmla="*/ 2886867 h 4860733"/>
                <a:gd name="connsiteX2354" fmla="*/ 4790322 w 4853691"/>
                <a:gd name="connsiteY2354" fmla="*/ 2879826 h 4860733"/>
                <a:gd name="connsiteX2355" fmla="*/ 4790322 w 4853691"/>
                <a:gd name="connsiteY2355" fmla="*/ 2879826 h 4860733"/>
                <a:gd name="connsiteX2356" fmla="*/ 4790322 w 4853691"/>
                <a:gd name="connsiteY2356" fmla="*/ 2879826 h 4860733"/>
                <a:gd name="connsiteX2357" fmla="*/ 4802057 w 4853691"/>
                <a:gd name="connsiteY2357" fmla="*/ 2797679 h 4860733"/>
                <a:gd name="connsiteX2358" fmla="*/ 4804404 w 4853691"/>
                <a:gd name="connsiteY2358" fmla="*/ 2781250 h 4860733"/>
                <a:gd name="connsiteX2359" fmla="*/ 4811445 w 4853691"/>
                <a:gd name="connsiteY2359" fmla="*/ 2710839 h 4860733"/>
                <a:gd name="connsiteX2360" fmla="*/ 4806751 w 4853691"/>
                <a:gd name="connsiteY2360" fmla="*/ 2778903 h 4860733"/>
                <a:gd name="connsiteX2361" fmla="*/ 4804404 w 4853691"/>
                <a:gd name="connsiteY2361" fmla="*/ 2781250 h 4860733"/>
                <a:gd name="connsiteX2362" fmla="*/ 4755116 w 4853691"/>
                <a:gd name="connsiteY2362" fmla="*/ 3130960 h 4860733"/>
                <a:gd name="connsiteX2363" fmla="*/ 4750422 w 4853691"/>
                <a:gd name="connsiteY2363" fmla="*/ 3145042 h 4860733"/>
                <a:gd name="connsiteX2364" fmla="*/ 4743381 w 4853691"/>
                <a:gd name="connsiteY2364" fmla="*/ 3163819 h 4860733"/>
                <a:gd name="connsiteX2365" fmla="*/ 4724605 w 4853691"/>
                <a:gd name="connsiteY2365" fmla="*/ 3210759 h 4860733"/>
                <a:gd name="connsiteX2366" fmla="*/ 4722257 w 4853691"/>
                <a:gd name="connsiteY2366" fmla="*/ 3210759 h 4860733"/>
                <a:gd name="connsiteX2367" fmla="*/ 4724605 w 4853691"/>
                <a:gd name="connsiteY2367" fmla="*/ 3206065 h 4860733"/>
                <a:gd name="connsiteX2368" fmla="*/ 4755116 w 4853691"/>
                <a:gd name="connsiteY2368" fmla="*/ 3130960 h 4860733"/>
                <a:gd name="connsiteX2369" fmla="*/ 4755116 w 4853691"/>
                <a:gd name="connsiteY2369" fmla="*/ 3130960 h 4860733"/>
                <a:gd name="connsiteX2370" fmla="*/ 4478165 w 4853691"/>
                <a:gd name="connsiteY2370" fmla="*/ 3734151 h 4860733"/>
                <a:gd name="connsiteX2371" fmla="*/ 4466430 w 4853691"/>
                <a:gd name="connsiteY2371" fmla="*/ 3752927 h 4860733"/>
                <a:gd name="connsiteX2372" fmla="*/ 4454694 w 4853691"/>
                <a:gd name="connsiteY2372" fmla="*/ 3767009 h 4860733"/>
                <a:gd name="connsiteX2373" fmla="*/ 4442959 w 4853691"/>
                <a:gd name="connsiteY2373" fmla="*/ 3783439 h 4860733"/>
                <a:gd name="connsiteX2374" fmla="*/ 4431224 w 4853691"/>
                <a:gd name="connsiteY2374" fmla="*/ 3797521 h 4860733"/>
                <a:gd name="connsiteX2375" fmla="*/ 4419489 w 4853691"/>
                <a:gd name="connsiteY2375" fmla="*/ 3813950 h 4860733"/>
                <a:gd name="connsiteX2376" fmla="*/ 4407753 w 4853691"/>
                <a:gd name="connsiteY2376" fmla="*/ 3828033 h 4860733"/>
                <a:gd name="connsiteX2377" fmla="*/ 4396018 w 4853691"/>
                <a:gd name="connsiteY2377" fmla="*/ 3842115 h 4860733"/>
                <a:gd name="connsiteX2378" fmla="*/ 4384283 w 4853691"/>
                <a:gd name="connsiteY2378" fmla="*/ 3856197 h 4860733"/>
                <a:gd name="connsiteX2379" fmla="*/ 4372548 w 4853691"/>
                <a:gd name="connsiteY2379" fmla="*/ 3870280 h 4860733"/>
                <a:gd name="connsiteX2380" fmla="*/ 4360812 w 4853691"/>
                <a:gd name="connsiteY2380" fmla="*/ 3882015 h 4860733"/>
                <a:gd name="connsiteX2381" fmla="*/ 4349077 w 4853691"/>
                <a:gd name="connsiteY2381" fmla="*/ 3896097 h 4860733"/>
                <a:gd name="connsiteX2382" fmla="*/ 4337342 w 4853691"/>
                <a:gd name="connsiteY2382" fmla="*/ 3907832 h 4860733"/>
                <a:gd name="connsiteX2383" fmla="*/ 4325607 w 4853691"/>
                <a:gd name="connsiteY2383" fmla="*/ 3919567 h 4860733"/>
                <a:gd name="connsiteX2384" fmla="*/ 4313872 w 4853691"/>
                <a:gd name="connsiteY2384" fmla="*/ 3931303 h 4860733"/>
                <a:gd name="connsiteX2385" fmla="*/ 4299789 w 4853691"/>
                <a:gd name="connsiteY2385" fmla="*/ 3943038 h 4860733"/>
                <a:gd name="connsiteX2386" fmla="*/ 4288054 w 4853691"/>
                <a:gd name="connsiteY2386" fmla="*/ 3954773 h 4860733"/>
                <a:gd name="connsiteX2387" fmla="*/ 4273972 w 4853691"/>
                <a:gd name="connsiteY2387" fmla="*/ 3966508 h 4860733"/>
                <a:gd name="connsiteX2388" fmla="*/ 4262237 w 4853691"/>
                <a:gd name="connsiteY2388" fmla="*/ 3975897 h 4860733"/>
                <a:gd name="connsiteX2389" fmla="*/ 4248154 w 4853691"/>
                <a:gd name="connsiteY2389" fmla="*/ 3985285 h 4860733"/>
                <a:gd name="connsiteX2390" fmla="*/ 4241113 w 4853691"/>
                <a:gd name="connsiteY2390" fmla="*/ 3989979 h 4860733"/>
                <a:gd name="connsiteX2391" fmla="*/ 4241113 w 4853691"/>
                <a:gd name="connsiteY2391" fmla="*/ 3985285 h 4860733"/>
                <a:gd name="connsiteX2392" fmla="*/ 4241113 w 4853691"/>
                <a:gd name="connsiteY2392" fmla="*/ 3985285 h 4860733"/>
                <a:gd name="connsiteX2393" fmla="*/ 4255195 w 4853691"/>
                <a:gd name="connsiteY2393" fmla="*/ 3971203 h 4860733"/>
                <a:gd name="connsiteX2394" fmla="*/ 4273972 w 4853691"/>
                <a:gd name="connsiteY2394" fmla="*/ 3952426 h 4860733"/>
                <a:gd name="connsiteX2395" fmla="*/ 4290401 w 4853691"/>
                <a:gd name="connsiteY2395" fmla="*/ 3933650 h 4860733"/>
                <a:gd name="connsiteX2396" fmla="*/ 4306830 w 4853691"/>
                <a:gd name="connsiteY2396" fmla="*/ 3914873 h 4860733"/>
                <a:gd name="connsiteX2397" fmla="*/ 4323260 w 4853691"/>
                <a:gd name="connsiteY2397" fmla="*/ 3896097 h 4860733"/>
                <a:gd name="connsiteX2398" fmla="*/ 4339689 w 4853691"/>
                <a:gd name="connsiteY2398" fmla="*/ 3877321 h 4860733"/>
                <a:gd name="connsiteX2399" fmla="*/ 4356118 w 4853691"/>
                <a:gd name="connsiteY2399" fmla="*/ 3858544 h 4860733"/>
                <a:gd name="connsiteX2400" fmla="*/ 4372548 w 4853691"/>
                <a:gd name="connsiteY2400" fmla="*/ 3837421 h 4860733"/>
                <a:gd name="connsiteX2401" fmla="*/ 4372548 w 4853691"/>
                <a:gd name="connsiteY2401" fmla="*/ 3837421 h 4860733"/>
                <a:gd name="connsiteX2402" fmla="*/ 4386630 w 4853691"/>
                <a:gd name="connsiteY2402" fmla="*/ 3825686 h 4860733"/>
                <a:gd name="connsiteX2403" fmla="*/ 4403059 w 4853691"/>
                <a:gd name="connsiteY2403" fmla="*/ 3811604 h 4860733"/>
                <a:gd name="connsiteX2404" fmla="*/ 4421835 w 4853691"/>
                <a:gd name="connsiteY2404" fmla="*/ 3792827 h 4860733"/>
                <a:gd name="connsiteX2405" fmla="*/ 4435918 w 4853691"/>
                <a:gd name="connsiteY2405" fmla="*/ 3776398 h 4860733"/>
                <a:gd name="connsiteX2406" fmla="*/ 4454694 w 4853691"/>
                <a:gd name="connsiteY2406" fmla="*/ 3755274 h 4860733"/>
                <a:gd name="connsiteX2407" fmla="*/ 4468776 w 4853691"/>
                <a:gd name="connsiteY2407" fmla="*/ 3738845 h 4860733"/>
                <a:gd name="connsiteX2408" fmla="*/ 4487553 w 4853691"/>
                <a:gd name="connsiteY2408" fmla="*/ 3717722 h 4860733"/>
                <a:gd name="connsiteX2409" fmla="*/ 4501635 w 4853691"/>
                <a:gd name="connsiteY2409" fmla="*/ 3698945 h 4860733"/>
                <a:gd name="connsiteX2410" fmla="*/ 4508676 w 4853691"/>
                <a:gd name="connsiteY2410" fmla="*/ 3689557 h 4860733"/>
                <a:gd name="connsiteX2411" fmla="*/ 4501635 w 4853691"/>
                <a:gd name="connsiteY2411" fmla="*/ 3701292 h 4860733"/>
                <a:gd name="connsiteX2412" fmla="*/ 4489900 w 4853691"/>
                <a:gd name="connsiteY2412" fmla="*/ 3720068 h 4860733"/>
                <a:gd name="connsiteX2413" fmla="*/ 4478165 w 4853691"/>
                <a:gd name="connsiteY2413" fmla="*/ 3734151 h 4860733"/>
                <a:gd name="connsiteX2414" fmla="*/ 4205907 w 4853691"/>
                <a:gd name="connsiteY2414" fmla="*/ 4051002 h 4860733"/>
                <a:gd name="connsiteX2415" fmla="*/ 4203560 w 4853691"/>
                <a:gd name="connsiteY2415" fmla="*/ 4060390 h 4860733"/>
                <a:gd name="connsiteX2416" fmla="*/ 4201213 w 4853691"/>
                <a:gd name="connsiteY2416" fmla="*/ 4069779 h 4860733"/>
                <a:gd name="connsiteX2417" fmla="*/ 4196519 w 4853691"/>
                <a:gd name="connsiteY2417" fmla="*/ 4086208 h 4860733"/>
                <a:gd name="connsiteX2418" fmla="*/ 4194172 w 4853691"/>
                <a:gd name="connsiteY2418" fmla="*/ 4093249 h 4860733"/>
                <a:gd name="connsiteX2419" fmla="*/ 4189478 w 4853691"/>
                <a:gd name="connsiteY2419" fmla="*/ 4107331 h 4860733"/>
                <a:gd name="connsiteX2420" fmla="*/ 4187131 w 4853691"/>
                <a:gd name="connsiteY2420" fmla="*/ 4109678 h 4860733"/>
                <a:gd name="connsiteX2421" fmla="*/ 4180090 w 4853691"/>
                <a:gd name="connsiteY2421" fmla="*/ 4123761 h 4860733"/>
                <a:gd name="connsiteX2422" fmla="*/ 4170701 w 4853691"/>
                <a:gd name="connsiteY2422" fmla="*/ 4133149 h 4860733"/>
                <a:gd name="connsiteX2423" fmla="*/ 4168355 w 4853691"/>
                <a:gd name="connsiteY2423" fmla="*/ 4130802 h 4860733"/>
                <a:gd name="connsiteX2424" fmla="*/ 4168355 w 4853691"/>
                <a:gd name="connsiteY2424" fmla="*/ 4130802 h 4860733"/>
                <a:gd name="connsiteX2425" fmla="*/ 4173049 w 4853691"/>
                <a:gd name="connsiteY2425" fmla="*/ 4123761 h 4860733"/>
                <a:gd name="connsiteX2426" fmla="*/ 4177743 w 4853691"/>
                <a:gd name="connsiteY2426" fmla="*/ 4116720 h 4860733"/>
                <a:gd name="connsiteX2427" fmla="*/ 4182437 w 4853691"/>
                <a:gd name="connsiteY2427" fmla="*/ 4107331 h 4860733"/>
                <a:gd name="connsiteX2428" fmla="*/ 4184784 w 4853691"/>
                <a:gd name="connsiteY2428" fmla="*/ 4100290 h 4860733"/>
                <a:gd name="connsiteX2429" fmla="*/ 4189478 w 4853691"/>
                <a:gd name="connsiteY2429" fmla="*/ 4090902 h 4860733"/>
                <a:gd name="connsiteX2430" fmla="*/ 4191825 w 4853691"/>
                <a:gd name="connsiteY2430" fmla="*/ 4083861 h 4860733"/>
                <a:gd name="connsiteX2431" fmla="*/ 4196519 w 4853691"/>
                <a:gd name="connsiteY2431" fmla="*/ 4074473 h 4860733"/>
                <a:gd name="connsiteX2432" fmla="*/ 4198866 w 4853691"/>
                <a:gd name="connsiteY2432" fmla="*/ 4067431 h 4860733"/>
                <a:gd name="connsiteX2433" fmla="*/ 4203560 w 4853691"/>
                <a:gd name="connsiteY2433" fmla="*/ 4055696 h 4860733"/>
                <a:gd name="connsiteX2434" fmla="*/ 4205907 w 4853691"/>
                <a:gd name="connsiteY2434" fmla="*/ 4048655 h 4860733"/>
                <a:gd name="connsiteX2435" fmla="*/ 4210601 w 4853691"/>
                <a:gd name="connsiteY2435" fmla="*/ 4034573 h 4860733"/>
                <a:gd name="connsiteX2436" fmla="*/ 4212948 w 4853691"/>
                <a:gd name="connsiteY2436" fmla="*/ 4029879 h 4860733"/>
                <a:gd name="connsiteX2437" fmla="*/ 4212948 w 4853691"/>
                <a:gd name="connsiteY2437" fmla="*/ 4029879 h 4860733"/>
                <a:gd name="connsiteX2438" fmla="*/ 4217643 w 4853691"/>
                <a:gd name="connsiteY2438" fmla="*/ 4029879 h 4860733"/>
                <a:gd name="connsiteX2439" fmla="*/ 4215296 w 4853691"/>
                <a:gd name="connsiteY2439" fmla="*/ 4036920 h 4860733"/>
                <a:gd name="connsiteX2440" fmla="*/ 4205907 w 4853691"/>
                <a:gd name="connsiteY2440" fmla="*/ 4051002 h 4860733"/>
                <a:gd name="connsiteX2441" fmla="*/ 4142537 w 4853691"/>
                <a:gd name="connsiteY2441" fmla="*/ 4090902 h 4860733"/>
                <a:gd name="connsiteX2442" fmla="*/ 4090902 w 4853691"/>
                <a:gd name="connsiteY2442" fmla="*/ 4149578 h 4860733"/>
                <a:gd name="connsiteX2443" fmla="*/ 4083861 w 4853691"/>
                <a:gd name="connsiteY2443" fmla="*/ 4156619 h 4860733"/>
                <a:gd name="connsiteX2444" fmla="*/ 4025185 w 4853691"/>
                <a:gd name="connsiteY2444" fmla="*/ 4217643 h 4860733"/>
                <a:gd name="connsiteX2445" fmla="*/ 4008755 w 4853691"/>
                <a:gd name="connsiteY2445" fmla="*/ 4231725 h 4860733"/>
                <a:gd name="connsiteX2446" fmla="*/ 3957120 w 4853691"/>
                <a:gd name="connsiteY2446" fmla="*/ 4281013 h 4860733"/>
                <a:gd name="connsiteX2447" fmla="*/ 3945385 w 4853691"/>
                <a:gd name="connsiteY2447" fmla="*/ 4292748 h 4860733"/>
                <a:gd name="connsiteX2448" fmla="*/ 3882015 w 4853691"/>
                <a:gd name="connsiteY2448" fmla="*/ 4349077 h 4860733"/>
                <a:gd name="connsiteX2449" fmla="*/ 3867933 w 4853691"/>
                <a:gd name="connsiteY2449" fmla="*/ 4360812 h 4860733"/>
                <a:gd name="connsiteX2450" fmla="*/ 3837421 w 4853691"/>
                <a:gd name="connsiteY2450" fmla="*/ 4384283 h 4860733"/>
                <a:gd name="connsiteX2451" fmla="*/ 3830380 w 4853691"/>
                <a:gd name="connsiteY2451" fmla="*/ 4386630 h 4860733"/>
                <a:gd name="connsiteX2452" fmla="*/ 3828033 w 4853691"/>
                <a:gd name="connsiteY2452" fmla="*/ 4386630 h 4860733"/>
                <a:gd name="connsiteX2453" fmla="*/ 3867933 w 4853691"/>
                <a:gd name="connsiteY2453" fmla="*/ 4353771 h 4860733"/>
                <a:gd name="connsiteX2454" fmla="*/ 3884362 w 4853691"/>
                <a:gd name="connsiteY2454" fmla="*/ 4339689 h 4860733"/>
                <a:gd name="connsiteX2455" fmla="*/ 3947732 w 4853691"/>
                <a:gd name="connsiteY2455" fmla="*/ 4283360 h 4860733"/>
                <a:gd name="connsiteX2456" fmla="*/ 3957120 w 4853691"/>
                <a:gd name="connsiteY2456" fmla="*/ 4273972 h 4860733"/>
                <a:gd name="connsiteX2457" fmla="*/ 4011102 w 4853691"/>
                <a:gd name="connsiteY2457" fmla="*/ 4222337 h 4860733"/>
                <a:gd name="connsiteX2458" fmla="*/ 4027532 w 4853691"/>
                <a:gd name="connsiteY2458" fmla="*/ 4205908 h 4860733"/>
                <a:gd name="connsiteX2459" fmla="*/ 4088555 w 4853691"/>
                <a:gd name="connsiteY2459" fmla="*/ 4142537 h 4860733"/>
                <a:gd name="connsiteX2460" fmla="*/ 4090902 w 4853691"/>
                <a:gd name="connsiteY2460" fmla="*/ 4137843 h 4860733"/>
                <a:gd name="connsiteX2461" fmla="*/ 4147231 w 4853691"/>
                <a:gd name="connsiteY2461" fmla="*/ 4074473 h 4860733"/>
                <a:gd name="connsiteX2462" fmla="*/ 4161313 w 4853691"/>
                <a:gd name="connsiteY2462" fmla="*/ 4055696 h 4860733"/>
                <a:gd name="connsiteX2463" fmla="*/ 4196519 w 4853691"/>
                <a:gd name="connsiteY2463" fmla="*/ 4013449 h 4860733"/>
                <a:gd name="connsiteX2464" fmla="*/ 4201213 w 4853691"/>
                <a:gd name="connsiteY2464" fmla="*/ 4020490 h 4860733"/>
                <a:gd name="connsiteX2465" fmla="*/ 4158966 w 4853691"/>
                <a:gd name="connsiteY2465" fmla="*/ 4072125 h 4860733"/>
                <a:gd name="connsiteX2466" fmla="*/ 4142537 w 4853691"/>
                <a:gd name="connsiteY2466" fmla="*/ 4090902 h 4860733"/>
                <a:gd name="connsiteX2467" fmla="*/ 3790480 w 4853691"/>
                <a:gd name="connsiteY2467" fmla="*/ 4419489 h 4860733"/>
                <a:gd name="connsiteX2468" fmla="*/ 3755274 w 4853691"/>
                <a:gd name="connsiteY2468" fmla="*/ 4445306 h 4860733"/>
                <a:gd name="connsiteX2469" fmla="*/ 3738845 w 4853691"/>
                <a:gd name="connsiteY2469" fmla="*/ 4457041 h 4860733"/>
                <a:gd name="connsiteX2470" fmla="*/ 3698945 w 4853691"/>
                <a:gd name="connsiteY2470" fmla="*/ 4485206 h 4860733"/>
                <a:gd name="connsiteX2471" fmla="*/ 3684863 w 4853691"/>
                <a:gd name="connsiteY2471" fmla="*/ 4494594 h 4860733"/>
                <a:gd name="connsiteX2472" fmla="*/ 3642616 w 4853691"/>
                <a:gd name="connsiteY2472" fmla="*/ 4522759 h 4860733"/>
                <a:gd name="connsiteX2473" fmla="*/ 3633228 w 4853691"/>
                <a:gd name="connsiteY2473" fmla="*/ 4529800 h 4860733"/>
                <a:gd name="connsiteX2474" fmla="*/ 3586287 w 4853691"/>
                <a:gd name="connsiteY2474" fmla="*/ 4560311 h 4860733"/>
                <a:gd name="connsiteX2475" fmla="*/ 3607410 w 4853691"/>
                <a:gd name="connsiteY2475" fmla="*/ 4543882 h 4860733"/>
                <a:gd name="connsiteX2476" fmla="*/ 3619146 w 4853691"/>
                <a:gd name="connsiteY2476" fmla="*/ 4534494 h 4860733"/>
                <a:gd name="connsiteX2477" fmla="*/ 3642616 w 4853691"/>
                <a:gd name="connsiteY2477" fmla="*/ 4513370 h 4860733"/>
                <a:gd name="connsiteX2478" fmla="*/ 3652004 w 4853691"/>
                <a:gd name="connsiteY2478" fmla="*/ 4503982 h 4860733"/>
                <a:gd name="connsiteX2479" fmla="*/ 3682516 w 4853691"/>
                <a:gd name="connsiteY2479" fmla="*/ 4473471 h 4860733"/>
                <a:gd name="connsiteX2480" fmla="*/ 3689557 w 4853691"/>
                <a:gd name="connsiteY2480" fmla="*/ 4466429 h 4860733"/>
                <a:gd name="connsiteX2481" fmla="*/ 3708333 w 4853691"/>
                <a:gd name="connsiteY2481" fmla="*/ 4447653 h 4860733"/>
                <a:gd name="connsiteX2482" fmla="*/ 3722416 w 4853691"/>
                <a:gd name="connsiteY2482" fmla="*/ 4452347 h 4860733"/>
                <a:gd name="connsiteX2483" fmla="*/ 3743539 w 4853691"/>
                <a:gd name="connsiteY2483" fmla="*/ 4431224 h 4860733"/>
                <a:gd name="connsiteX2484" fmla="*/ 3743539 w 4853691"/>
                <a:gd name="connsiteY2484" fmla="*/ 4426530 h 4860733"/>
                <a:gd name="connsiteX2485" fmla="*/ 3757622 w 4853691"/>
                <a:gd name="connsiteY2485" fmla="*/ 4421836 h 4860733"/>
                <a:gd name="connsiteX2486" fmla="*/ 3769357 w 4853691"/>
                <a:gd name="connsiteY2486" fmla="*/ 4417142 h 4860733"/>
                <a:gd name="connsiteX2487" fmla="*/ 3788133 w 4853691"/>
                <a:gd name="connsiteY2487" fmla="*/ 4410100 h 4860733"/>
                <a:gd name="connsiteX2488" fmla="*/ 3804562 w 4853691"/>
                <a:gd name="connsiteY2488" fmla="*/ 4403059 h 4860733"/>
                <a:gd name="connsiteX2489" fmla="*/ 3816298 w 4853691"/>
                <a:gd name="connsiteY2489" fmla="*/ 4398365 h 4860733"/>
                <a:gd name="connsiteX2490" fmla="*/ 3809256 w 4853691"/>
                <a:gd name="connsiteY2490" fmla="*/ 4405406 h 4860733"/>
                <a:gd name="connsiteX2491" fmla="*/ 3790480 w 4853691"/>
                <a:gd name="connsiteY2491" fmla="*/ 4419489 h 4860733"/>
                <a:gd name="connsiteX2492" fmla="*/ 3332806 w 4853691"/>
                <a:gd name="connsiteY2492" fmla="*/ 4684705 h 4860733"/>
                <a:gd name="connsiteX2493" fmla="*/ 3288212 w 4853691"/>
                <a:gd name="connsiteY2493" fmla="*/ 4701134 h 4860733"/>
                <a:gd name="connsiteX2494" fmla="*/ 3255353 w 4853691"/>
                <a:gd name="connsiteY2494" fmla="*/ 4712869 h 4860733"/>
                <a:gd name="connsiteX2495" fmla="*/ 3208412 w 4853691"/>
                <a:gd name="connsiteY2495" fmla="*/ 4726952 h 4860733"/>
                <a:gd name="connsiteX2496" fmla="*/ 3177901 w 4853691"/>
                <a:gd name="connsiteY2496" fmla="*/ 4736340 h 4860733"/>
                <a:gd name="connsiteX2497" fmla="*/ 3128613 w 4853691"/>
                <a:gd name="connsiteY2497" fmla="*/ 4750422 h 4860733"/>
                <a:gd name="connsiteX2498" fmla="*/ 3100449 w 4853691"/>
                <a:gd name="connsiteY2498" fmla="*/ 4757463 h 4860733"/>
                <a:gd name="connsiteX2499" fmla="*/ 3076978 w 4853691"/>
                <a:gd name="connsiteY2499" fmla="*/ 4762157 h 4860733"/>
                <a:gd name="connsiteX2500" fmla="*/ 3055854 w 4853691"/>
                <a:gd name="connsiteY2500" fmla="*/ 4766851 h 4860733"/>
                <a:gd name="connsiteX2501" fmla="*/ 3051160 w 4853691"/>
                <a:gd name="connsiteY2501" fmla="*/ 4766851 h 4860733"/>
                <a:gd name="connsiteX2502" fmla="*/ 2978402 w 4853691"/>
                <a:gd name="connsiteY2502" fmla="*/ 4778587 h 4860733"/>
                <a:gd name="connsiteX2503" fmla="*/ 2973708 w 4853691"/>
                <a:gd name="connsiteY2503" fmla="*/ 4778587 h 4860733"/>
                <a:gd name="connsiteX2504" fmla="*/ 2964320 w 4853691"/>
                <a:gd name="connsiteY2504" fmla="*/ 4780934 h 4860733"/>
                <a:gd name="connsiteX2505" fmla="*/ 2907991 w 4853691"/>
                <a:gd name="connsiteY2505" fmla="*/ 4785628 h 4860733"/>
                <a:gd name="connsiteX2506" fmla="*/ 2893908 w 4853691"/>
                <a:gd name="connsiteY2506" fmla="*/ 4785628 h 4860733"/>
                <a:gd name="connsiteX2507" fmla="*/ 2837579 w 4853691"/>
                <a:gd name="connsiteY2507" fmla="*/ 4787975 h 4860733"/>
                <a:gd name="connsiteX2508" fmla="*/ 2837579 w 4853691"/>
                <a:gd name="connsiteY2508" fmla="*/ 4787975 h 4860733"/>
                <a:gd name="connsiteX2509" fmla="*/ 2837579 w 4853691"/>
                <a:gd name="connsiteY2509" fmla="*/ 4785628 h 4860733"/>
                <a:gd name="connsiteX2510" fmla="*/ 2856355 w 4853691"/>
                <a:gd name="connsiteY2510" fmla="*/ 4780934 h 4860733"/>
                <a:gd name="connsiteX2511" fmla="*/ 2879826 w 4853691"/>
                <a:gd name="connsiteY2511" fmla="*/ 4776239 h 4860733"/>
                <a:gd name="connsiteX2512" fmla="*/ 2912685 w 4853691"/>
                <a:gd name="connsiteY2512" fmla="*/ 4769199 h 4860733"/>
                <a:gd name="connsiteX2513" fmla="*/ 2938502 w 4853691"/>
                <a:gd name="connsiteY2513" fmla="*/ 4764504 h 4860733"/>
                <a:gd name="connsiteX2514" fmla="*/ 2971361 w 4853691"/>
                <a:gd name="connsiteY2514" fmla="*/ 4757463 h 4860733"/>
                <a:gd name="connsiteX2515" fmla="*/ 2997178 w 4853691"/>
                <a:gd name="connsiteY2515" fmla="*/ 4750422 h 4860733"/>
                <a:gd name="connsiteX2516" fmla="*/ 3030037 w 4853691"/>
                <a:gd name="connsiteY2516" fmla="*/ 4741034 h 4860733"/>
                <a:gd name="connsiteX2517" fmla="*/ 3055854 w 4853691"/>
                <a:gd name="connsiteY2517" fmla="*/ 4733993 h 4860733"/>
                <a:gd name="connsiteX2518" fmla="*/ 3088713 w 4853691"/>
                <a:gd name="connsiteY2518" fmla="*/ 4724605 h 4860733"/>
                <a:gd name="connsiteX2519" fmla="*/ 3114531 w 4853691"/>
                <a:gd name="connsiteY2519" fmla="*/ 4717563 h 4860733"/>
                <a:gd name="connsiteX2520" fmla="*/ 3147389 w 4853691"/>
                <a:gd name="connsiteY2520" fmla="*/ 4708175 h 4860733"/>
                <a:gd name="connsiteX2521" fmla="*/ 3173207 w 4853691"/>
                <a:gd name="connsiteY2521" fmla="*/ 4698787 h 4860733"/>
                <a:gd name="connsiteX2522" fmla="*/ 3206066 w 4853691"/>
                <a:gd name="connsiteY2522" fmla="*/ 4687052 h 4860733"/>
                <a:gd name="connsiteX2523" fmla="*/ 3229536 w 4853691"/>
                <a:gd name="connsiteY2523" fmla="*/ 4677664 h 4860733"/>
                <a:gd name="connsiteX2524" fmla="*/ 3285865 w 4853691"/>
                <a:gd name="connsiteY2524" fmla="*/ 4656540 h 4860733"/>
                <a:gd name="connsiteX2525" fmla="*/ 3321071 w 4853691"/>
                <a:gd name="connsiteY2525" fmla="*/ 4642458 h 4860733"/>
                <a:gd name="connsiteX2526" fmla="*/ 3382094 w 4853691"/>
                <a:gd name="connsiteY2526" fmla="*/ 4656540 h 4860733"/>
                <a:gd name="connsiteX2527" fmla="*/ 3393829 w 4853691"/>
                <a:gd name="connsiteY2527" fmla="*/ 4656540 h 4860733"/>
                <a:gd name="connsiteX2528" fmla="*/ 3393829 w 4853691"/>
                <a:gd name="connsiteY2528" fmla="*/ 4658887 h 4860733"/>
                <a:gd name="connsiteX2529" fmla="*/ 3365664 w 4853691"/>
                <a:gd name="connsiteY2529" fmla="*/ 4670622 h 4860733"/>
                <a:gd name="connsiteX2530" fmla="*/ 3332806 w 4853691"/>
                <a:gd name="connsiteY2530" fmla="*/ 4684705 h 4860733"/>
                <a:gd name="connsiteX2531" fmla="*/ 2954932 w 4853691"/>
                <a:gd name="connsiteY2531" fmla="*/ 4790322 h 4860733"/>
                <a:gd name="connsiteX2532" fmla="*/ 2943196 w 4853691"/>
                <a:gd name="connsiteY2532" fmla="*/ 4792669 h 4860733"/>
                <a:gd name="connsiteX2533" fmla="*/ 2929114 w 4853691"/>
                <a:gd name="connsiteY2533" fmla="*/ 4795016 h 4860733"/>
                <a:gd name="connsiteX2534" fmla="*/ 2872785 w 4853691"/>
                <a:gd name="connsiteY2534" fmla="*/ 4804404 h 4860733"/>
                <a:gd name="connsiteX2535" fmla="*/ 2863397 w 4853691"/>
                <a:gd name="connsiteY2535" fmla="*/ 4804404 h 4860733"/>
                <a:gd name="connsiteX2536" fmla="*/ 2854008 w 4853691"/>
                <a:gd name="connsiteY2536" fmla="*/ 4802057 h 4860733"/>
                <a:gd name="connsiteX2537" fmla="*/ 2839926 w 4853691"/>
                <a:gd name="connsiteY2537" fmla="*/ 4799710 h 4860733"/>
                <a:gd name="connsiteX2538" fmla="*/ 2835232 w 4853691"/>
                <a:gd name="connsiteY2538" fmla="*/ 4797363 h 4860733"/>
                <a:gd name="connsiteX2539" fmla="*/ 2835232 w 4853691"/>
                <a:gd name="connsiteY2539" fmla="*/ 4792669 h 4860733"/>
                <a:gd name="connsiteX2540" fmla="*/ 2886867 w 4853691"/>
                <a:gd name="connsiteY2540" fmla="*/ 4790322 h 4860733"/>
                <a:gd name="connsiteX2541" fmla="*/ 2898602 w 4853691"/>
                <a:gd name="connsiteY2541" fmla="*/ 4790322 h 4860733"/>
                <a:gd name="connsiteX2542" fmla="*/ 2959626 w 4853691"/>
                <a:gd name="connsiteY2542" fmla="*/ 4785628 h 4860733"/>
                <a:gd name="connsiteX2543" fmla="*/ 2954932 w 4853691"/>
                <a:gd name="connsiteY2543" fmla="*/ 4790322 h 4860733"/>
                <a:gd name="connsiteX2544" fmla="*/ 2947890 w 4853691"/>
                <a:gd name="connsiteY2544" fmla="*/ 4802057 h 4860733"/>
                <a:gd name="connsiteX2545" fmla="*/ 2938502 w 4853691"/>
                <a:gd name="connsiteY2545" fmla="*/ 4804404 h 4860733"/>
                <a:gd name="connsiteX2546" fmla="*/ 2907991 w 4853691"/>
                <a:gd name="connsiteY2546" fmla="*/ 4806751 h 4860733"/>
                <a:gd name="connsiteX2547" fmla="*/ 2884520 w 4853691"/>
                <a:gd name="connsiteY2547" fmla="*/ 4806751 h 4860733"/>
                <a:gd name="connsiteX2548" fmla="*/ 2877479 w 4853691"/>
                <a:gd name="connsiteY2548" fmla="*/ 4806751 h 4860733"/>
                <a:gd name="connsiteX2549" fmla="*/ 2936155 w 4853691"/>
                <a:gd name="connsiteY2549" fmla="*/ 4797363 h 4860733"/>
                <a:gd name="connsiteX2550" fmla="*/ 2952585 w 4853691"/>
                <a:gd name="connsiteY2550" fmla="*/ 4795016 h 4860733"/>
                <a:gd name="connsiteX2551" fmla="*/ 2950237 w 4853691"/>
                <a:gd name="connsiteY2551" fmla="*/ 4802057 h 4860733"/>
                <a:gd name="connsiteX2552" fmla="*/ 2950237 w 4853691"/>
                <a:gd name="connsiteY2552" fmla="*/ 4804404 h 4860733"/>
                <a:gd name="connsiteX2553" fmla="*/ 2947890 w 4853691"/>
                <a:gd name="connsiteY2553" fmla="*/ 4802057 h 4860733"/>
                <a:gd name="connsiteX2554" fmla="*/ 2832885 w 4853691"/>
                <a:gd name="connsiteY2554" fmla="*/ 4809098 h 4860733"/>
                <a:gd name="connsiteX2555" fmla="*/ 2825844 w 4853691"/>
                <a:gd name="connsiteY2555" fmla="*/ 4809098 h 4860733"/>
                <a:gd name="connsiteX2556" fmla="*/ 2835232 w 4853691"/>
                <a:gd name="connsiteY2556" fmla="*/ 4797363 h 4860733"/>
                <a:gd name="connsiteX2557" fmla="*/ 2839926 w 4853691"/>
                <a:gd name="connsiteY2557" fmla="*/ 4797363 h 4860733"/>
                <a:gd name="connsiteX2558" fmla="*/ 2856355 w 4853691"/>
                <a:gd name="connsiteY2558" fmla="*/ 4799710 h 4860733"/>
                <a:gd name="connsiteX2559" fmla="*/ 2861050 w 4853691"/>
                <a:gd name="connsiteY2559" fmla="*/ 4802057 h 4860733"/>
                <a:gd name="connsiteX2560" fmla="*/ 2865744 w 4853691"/>
                <a:gd name="connsiteY2560" fmla="*/ 4802057 h 4860733"/>
                <a:gd name="connsiteX2561" fmla="*/ 2861050 w 4853691"/>
                <a:gd name="connsiteY2561" fmla="*/ 4802057 h 4860733"/>
                <a:gd name="connsiteX2562" fmla="*/ 2832885 w 4853691"/>
                <a:gd name="connsiteY2562" fmla="*/ 4809098 h 4860733"/>
                <a:gd name="connsiteX2563" fmla="*/ 2753086 w 4853691"/>
                <a:gd name="connsiteY2563" fmla="*/ 4827875 h 4860733"/>
                <a:gd name="connsiteX2564" fmla="*/ 2724921 w 4853691"/>
                <a:gd name="connsiteY2564" fmla="*/ 4837263 h 4860733"/>
                <a:gd name="connsiteX2565" fmla="*/ 2724921 w 4853691"/>
                <a:gd name="connsiteY2565" fmla="*/ 4837263 h 4860733"/>
                <a:gd name="connsiteX2566" fmla="*/ 2715533 w 4853691"/>
                <a:gd name="connsiteY2566" fmla="*/ 4839610 h 4860733"/>
                <a:gd name="connsiteX2567" fmla="*/ 2696756 w 4853691"/>
                <a:gd name="connsiteY2567" fmla="*/ 4825528 h 4860733"/>
                <a:gd name="connsiteX2568" fmla="*/ 2689715 w 4853691"/>
                <a:gd name="connsiteY2568" fmla="*/ 4827875 h 4860733"/>
                <a:gd name="connsiteX2569" fmla="*/ 2696756 w 4853691"/>
                <a:gd name="connsiteY2569" fmla="*/ 4813792 h 4860733"/>
                <a:gd name="connsiteX2570" fmla="*/ 2727268 w 4853691"/>
                <a:gd name="connsiteY2570" fmla="*/ 4816140 h 4860733"/>
                <a:gd name="connsiteX2571" fmla="*/ 2736656 w 4853691"/>
                <a:gd name="connsiteY2571" fmla="*/ 4816140 h 4860733"/>
                <a:gd name="connsiteX2572" fmla="*/ 2757780 w 4853691"/>
                <a:gd name="connsiteY2572" fmla="*/ 4816140 h 4860733"/>
                <a:gd name="connsiteX2573" fmla="*/ 2760127 w 4853691"/>
                <a:gd name="connsiteY2573" fmla="*/ 4823180 h 4860733"/>
                <a:gd name="connsiteX2574" fmla="*/ 2753086 w 4853691"/>
                <a:gd name="connsiteY2574" fmla="*/ 4827875 h 4860733"/>
                <a:gd name="connsiteX2575" fmla="*/ 2753086 w 4853691"/>
                <a:gd name="connsiteY2575" fmla="*/ 4827875 h 4860733"/>
                <a:gd name="connsiteX2576" fmla="*/ 2619304 w 4853691"/>
                <a:gd name="connsiteY2576" fmla="*/ 4820834 h 4860733"/>
                <a:gd name="connsiteX2577" fmla="*/ 2612263 w 4853691"/>
                <a:gd name="connsiteY2577" fmla="*/ 4820834 h 4860733"/>
                <a:gd name="connsiteX2578" fmla="*/ 2656857 w 4853691"/>
                <a:gd name="connsiteY2578" fmla="*/ 4813792 h 4860733"/>
                <a:gd name="connsiteX2579" fmla="*/ 2656857 w 4853691"/>
                <a:gd name="connsiteY2579" fmla="*/ 4816140 h 4860733"/>
                <a:gd name="connsiteX2580" fmla="*/ 2647469 w 4853691"/>
                <a:gd name="connsiteY2580" fmla="*/ 4818486 h 4860733"/>
                <a:gd name="connsiteX2581" fmla="*/ 2619304 w 4853691"/>
                <a:gd name="connsiteY2581" fmla="*/ 4820834 h 4860733"/>
                <a:gd name="connsiteX2582" fmla="*/ 2417458 w 4853691"/>
                <a:gd name="connsiteY2582" fmla="*/ 4834916 h 4860733"/>
                <a:gd name="connsiteX2583" fmla="*/ 2335311 w 4853691"/>
                <a:gd name="connsiteY2583" fmla="*/ 4837263 h 4860733"/>
                <a:gd name="connsiteX2584" fmla="*/ 2271941 w 4853691"/>
                <a:gd name="connsiteY2584" fmla="*/ 4837263 h 4860733"/>
                <a:gd name="connsiteX2585" fmla="*/ 2201530 w 4853691"/>
                <a:gd name="connsiteY2585" fmla="*/ 4834916 h 4860733"/>
                <a:gd name="connsiteX2586" fmla="*/ 2058360 w 4853691"/>
                <a:gd name="connsiteY2586" fmla="*/ 4820834 h 4860733"/>
                <a:gd name="connsiteX2587" fmla="*/ 2037236 w 4853691"/>
                <a:gd name="connsiteY2587" fmla="*/ 4816140 h 4860733"/>
                <a:gd name="connsiteX2588" fmla="*/ 1999684 w 4853691"/>
                <a:gd name="connsiteY2588" fmla="*/ 4809098 h 4860733"/>
                <a:gd name="connsiteX2589" fmla="*/ 1971519 w 4853691"/>
                <a:gd name="connsiteY2589" fmla="*/ 4802057 h 4860733"/>
                <a:gd name="connsiteX2590" fmla="*/ 1959784 w 4853691"/>
                <a:gd name="connsiteY2590" fmla="*/ 4799710 h 4860733"/>
                <a:gd name="connsiteX2591" fmla="*/ 1964478 w 4853691"/>
                <a:gd name="connsiteY2591" fmla="*/ 4799710 h 4860733"/>
                <a:gd name="connsiteX2592" fmla="*/ 1987948 w 4853691"/>
                <a:gd name="connsiteY2592" fmla="*/ 4804404 h 4860733"/>
                <a:gd name="connsiteX2593" fmla="*/ 2018460 w 4853691"/>
                <a:gd name="connsiteY2593" fmla="*/ 4809098 h 4860733"/>
                <a:gd name="connsiteX2594" fmla="*/ 2041930 w 4853691"/>
                <a:gd name="connsiteY2594" fmla="*/ 4811445 h 4860733"/>
                <a:gd name="connsiteX2595" fmla="*/ 2072442 w 4853691"/>
                <a:gd name="connsiteY2595" fmla="*/ 4816140 h 4860733"/>
                <a:gd name="connsiteX2596" fmla="*/ 2095913 w 4853691"/>
                <a:gd name="connsiteY2596" fmla="*/ 4818486 h 4860733"/>
                <a:gd name="connsiteX2597" fmla="*/ 2126424 w 4853691"/>
                <a:gd name="connsiteY2597" fmla="*/ 4820834 h 4860733"/>
                <a:gd name="connsiteX2598" fmla="*/ 2149895 w 4853691"/>
                <a:gd name="connsiteY2598" fmla="*/ 4823180 h 4860733"/>
                <a:gd name="connsiteX2599" fmla="*/ 2180406 w 4853691"/>
                <a:gd name="connsiteY2599" fmla="*/ 4825528 h 4860733"/>
                <a:gd name="connsiteX2600" fmla="*/ 2203877 w 4853691"/>
                <a:gd name="connsiteY2600" fmla="*/ 4827875 h 4860733"/>
                <a:gd name="connsiteX2601" fmla="*/ 2236735 w 4853691"/>
                <a:gd name="connsiteY2601" fmla="*/ 4830222 h 4860733"/>
                <a:gd name="connsiteX2602" fmla="*/ 2257859 w 4853691"/>
                <a:gd name="connsiteY2602" fmla="*/ 4830222 h 4860733"/>
                <a:gd name="connsiteX2603" fmla="*/ 2295412 w 4853691"/>
                <a:gd name="connsiteY2603" fmla="*/ 4832569 h 4860733"/>
                <a:gd name="connsiteX2604" fmla="*/ 2314188 w 4853691"/>
                <a:gd name="connsiteY2604" fmla="*/ 4832569 h 4860733"/>
                <a:gd name="connsiteX2605" fmla="*/ 2368170 w 4853691"/>
                <a:gd name="connsiteY2605" fmla="*/ 4832569 h 4860733"/>
                <a:gd name="connsiteX2606" fmla="*/ 2424499 w 4853691"/>
                <a:gd name="connsiteY2606" fmla="*/ 4832569 h 4860733"/>
                <a:gd name="connsiteX2607" fmla="*/ 2445622 w 4853691"/>
                <a:gd name="connsiteY2607" fmla="*/ 4832569 h 4860733"/>
                <a:gd name="connsiteX2608" fmla="*/ 2452664 w 4853691"/>
                <a:gd name="connsiteY2608" fmla="*/ 4832569 h 4860733"/>
                <a:gd name="connsiteX2609" fmla="*/ 2443275 w 4853691"/>
                <a:gd name="connsiteY2609" fmla="*/ 4832569 h 4860733"/>
                <a:gd name="connsiteX2610" fmla="*/ 2417458 w 4853691"/>
                <a:gd name="connsiteY2610" fmla="*/ 4834916 h 4860733"/>
                <a:gd name="connsiteX2611" fmla="*/ 1628850 w 4853691"/>
                <a:gd name="connsiteY2611" fmla="*/ 4698787 h 4860733"/>
                <a:gd name="connsiteX2612" fmla="*/ 1621809 w 4853691"/>
                <a:gd name="connsiteY2612" fmla="*/ 4696440 h 4860733"/>
                <a:gd name="connsiteX2613" fmla="*/ 1628850 w 4853691"/>
                <a:gd name="connsiteY2613" fmla="*/ 4698787 h 4860733"/>
                <a:gd name="connsiteX2614" fmla="*/ 1649974 w 4853691"/>
                <a:gd name="connsiteY2614" fmla="*/ 4703481 h 4860733"/>
                <a:gd name="connsiteX2615" fmla="*/ 1682832 w 4853691"/>
                <a:gd name="connsiteY2615" fmla="*/ 4712869 h 4860733"/>
                <a:gd name="connsiteX2616" fmla="*/ 1682832 w 4853691"/>
                <a:gd name="connsiteY2616" fmla="*/ 4717563 h 4860733"/>
                <a:gd name="connsiteX2617" fmla="*/ 1682832 w 4853691"/>
                <a:gd name="connsiteY2617" fmla="*/ 4719911 h 4860733"/>
                <a:gd name="connsiteX2618" fmla="*/ 1652321 w 4853691"/>
                <a:gd name="connsiteY2618" fmla="*/ 4708175 h 4860733"/>
                <a:gd name="connsiteX2619" fmla="*/ 1628850 w 4853691"/>
                <a:gd name="connsiteY2619" fmla="*/ 4698787 h 4860733"/>
                <a:gd name="connsiteX2620" fmla="*/ 1534968 w 4853691"/>
                <a:gd name="connsiteY2620" fmla="*/ 4665928 h 4860733"/>
                <a:gd name="connsiteX2621" fmla="*/ 1466904 w 4853691"/>
                <a:gd name="connsiteY2621" fmla="*/ 4642458 h 4860733"/>
                <a:gd name="connsiteX2622" fmla="*/ 1455169 w 4853691"/>
                <a:gd name="connsiteY2622" fmla="*/ 4637764 h 4860733"/>
                <a:gd name="connsiteX2623" fmla="*/ 1377716 w 4853691"/>
                <a:gd name="connsiteY2623" fmla="*/ 4604905 h 4860733"/>
                <a:gd name="connsiteX2624" fmla="*/ 1375369 w 4853691"/>
                <a:gd name="connsiteY2624" fmla="*/ 4604905 h 4860733"/>
                <a:gd name="connsiteX2625" fmla="*/ 1300264 w 4853691"/>
                <a:gd name="connsiteY2625" fmla="*/ 4569700 h 4860733"/>
                <a:gd name="connsiteX2626" fmla="*/ 1281487 w 4853691"/>
                <a:gd name="connsiteY2626" fmla="*/ 4560311 h 4860733"/>
                <a:gd name="connsiteX2627" fmla="*/ 1227505 w 4853691"/>
                <a:gd name="connsiteY2627" fmla="*/ 4532147 h 4860733"/>
                <a:gd name="connsiteX2628" fmla="*/ 1201688 w 4853691"/>
                <a:gd name="connsiteY2628" fmla="*/ 4515718 h 4860733"/>
                <a:gd name="connsiteX2629" fmla="*/ 1154747 w 4853691"/>
                <a:gd name="connsiteY2629" fmla="*/ 4487553 h 4860733"/>
                <a:gd name="connsiteX2630" fmla="*/ 1124235 w 4853691"/>
                <a:gd name="connsiteY2630" fmla="*/ 4468777 h 4860733"/>
                <a:gd name="connsiteX2631" fmla="*/ 1096071 w 4853691"/>
                <a:gd name="connsiteY2631" fmla="*/ 4450000 h 4860733"/>
                <a:gd name="connsiteX2632" fmla="*/ 1098418 w 4853691"/>
                <a:gd name="connsiteY2632" fmla="*/ 4452347 h 4860733"/>
                <a:gd name="connsiteX2633" fmla="*/ 1117194 w 4853691"/>
                <a:gd name="connsiteY2633" fmla="*/ 4461735 h 4860733"/>
                <a:gd name="connsiteX2634" fmla="*/ 1126582 w 4853691"/>
                <a:gd name="connsiteY2634" fmla="*/ 4466429 h 4860733"/>
                <a:gd name="connsiteX2635" fmla="*/ 1143012 w 4853691"/>
                <a:gd name="connsiteY2635" fmla="*/ 4473471 h 4860733"/>
                <a:gd name="connsiteX2636" fmla="*/ 1150053 w 4853691"/>
                <a:gd name="connsiteY2636" fmla="*/ 4475818 h 4860733"/>
                <a:gd name="connsiteX2637" fmla="*/ 1173523 w 4853691"/>
                <a:gd name="connsiteY2637" fmla="*/ 4485206 h 4860733"/>
                <a:gd name="connsiteX2638" fmla="*/ 1178217 w 4853691"/>
                <a:gd name="connsiteY2638" fmla="*/ 4487553 h 4860733"/>
                <a:gd name="connsiteX2639" fmla="*/ 1196994 w 4853691"/>
                <a:gd name="connsiteY2639" fmla="*/ 4494594 h 4860733"/>
                <a:gd name="connsiteX2640" fmla="*/ 1204035 w 4853691"/>
                <a:gd name="connsiteY2640" fmla="*/ 4496941 h 4860733"/>
                <a:gd name="connsiteX2641" fmla="*/ 1218117 w 4853691"/>
                <a:gd name="connsiteY2641" fmla="*/ 4499288 h 4860733"/>
                <a:gd name="connsiteX2642" fmla="*/ 1220464 w 4853691"/>
                <a:gd name="connsiteY2642" fmla="*/ 4499288 h 4860733"/>
                <a:gd name="connsiteX2643" fmla="*/ 1234546 w 4853691"/>
                <a:gd name="connsiteY2643" fmla="*/ 4508676 h 4860733"/>
                <a:gd name="connsiteX2644" fmla="*/ 1253323 w 4853691"/>
                <a:gd name="connsiteY2644" fmla="*/ 4525106 h 4860733"/>
                <a:gd name="connsiteX2645" fmla="*/ 1258017 w 4853691"/>
                <a:gd name="connsiteY2645" fmla="*/ 4525106 h 4860733"/>
                <a:gd name="connsiteX2646" fmla="*/ 1272099 w 4853691"/>
                <a:gd name="connsiteY2646" fmla="*/ 4532147 h 4860733"/>
                <a:gd name="connsiteX2647" fmla="*/ 1295570 w 4853691"/>
                <a:gd name="connsiteY2647" fmla="*/ 4546229 h 4860733"/>
                <a:gd name="connsiteX2648" fmla="*/ 1323734 w 4853691"/>
                <a:gd name="connsiteY2648" fmla="*/ 4562658 h 4860733"/>
                <a:gd name="connsiteX2649" fmla="*/ 1349552 w 4853691"/>
                <a:gd name="connsiteY2649" fmla="*/ 4576741 h 4860733"/>
                <a:gd name="connsiteX2650" fmla="*/ 1377716 w 4853691"/>
                <a:gd name="connsiteY2650" fmla="*/ 4590823 h 4860733"/>
                <a:gd name="connsiteX2651" fmla="*/ 1403534 w 4853691"/>
                <a:gd name="connsiteY2651" fmla="*/ 4604905 h 4860733"/>
                <a:gd name="connsiteX2652" fmla="*/ 1457516 w 4853691"/>
                <a:gd name="connsiteY2652" fmla="*/ 4630723 h 4860733"/>
                <a:gd name="connsiteX2653" fmla="*/ 1511498 w 4853691"/>
                <a:gd name="connsiteY2653" fmla="*/ 4654193 h 4860733"/>
                <a:gd name="connsiteX2654" fmla="*/ 1530274 w 4853691"/>
                <a:gd name="connsiteY2654" fmla="*/ 4661234 h 4860733"/>
                <a:gd name="connsiteX2655" fmla="*/ 1565480 w 4853691"/>
                <a:gd name="connsiteY2655" fmla="*/ 4675317 h 4860733"/>
                <a:gd name="connsiteX2656" fmla="*/ 1577215 w 4853691"/>
                <a:gd name="connsiteY2656" fmla="*/ 4680011 h 4860733"/>
                <a:gd name="connsiteX2657" fmla="*/ 1560786 w 4853691"/>
                <a:gd name="connsiteY2657" fmla="*/ 4675317 h 4860733"/>
                <a:gd name="connsiteX2658" fmla="*/ 1534968 w 4853691"/>
                <a:gd name="connsiteY2658" fmla="*/ 4665928 h 4860733"/>
                <a:gd name="connsiteX2659" fmla="*/ 889531 w 4853691"/>
                <a:gd name="connsiteY2659" fmla="*/ 4266930 h 4860733"/>
                <a:gd name="connsiteX2660" fmla="*/ 859019 w 4853691"/>
                <a:gd name="connsiteY2660" fmla="*/ 4243460 h 4860733"/>
                <a:gd name="connsiteX2661" fmla="*/ 840243 w 4853691"/>
                <a:gd name="connsiteY2661" fmla="*/ 4227031 h 4860733"/>
                <a:gd name="connsiteX2662" fmla="*/ 812078 w 4853691"/>
                <a:gd name="connsiteY2662" fmla="*/ 4203560 h 4860733"/>
                <a:gd name="connsiteX2663" fmla="*/ 793302 w 4853691"/>
                <a:gd name="connsiteY2663" fmla="*/ 4184784 h 4860733"/>
                <a:gd name="connsiteX2664" fmla="*/ 767484 w 4853691"/>
                <a:gd name="connsiteY2664" fmla="*/ 4161313 h 4860733"/>
                <a:gd name="connsiteX2665" fmla="*/ 748708 w 4853691"/>
                <a:gd name="connsiteY2665" fmla="*/ 4142537 h 4860733"/>
                <a:gd name="connsiteX2666" fmla="*/ 722890 w 4853691"/>
                <a:gd name="connsiteY2666" fmla="*/ 4119066 h 4860733"/>
                <a:gd name="connsiteX2667" fmla="*/ 704114 w 4853691"/>
                <a:gd name="connsiteY2667" fmla="*/ 4100290 h 4860733"/>
                <a:gd name="connsiteX2668" fmla="*/ 680643 w 4853691"/>
                <a:gd name="connsiteY2668" fmla="*/ 4076820 h 4860733"/>
                <a:gd name="connsiteX2669" fmla="*/ 661867 w 4853691"/>
                <a:gd name="connsiteY2669" fmla="*/ 4058043 h 4860733"/>
                <a:gd name="connsiteX2670" fmla="*/ 638397 w 4853691"/>
                <a:gd name="connsiteY2670" fmla="*/ 4032226 h 4860733"/>
                <a:gd name="connsiteX2671" fmla="*/ 619620 w 4853691"/>
                <a:gd name="connsiteY2671" fmla="*/ 4011102 h 4860733"/>
                <a:gd name="connsiteX2672" fmla="*/ 612579 w 4853691"/>
                <a:gd name="connsiteY2672" fmla="*/ 4001714 h 4860733"/>
                <a:gd name="connsiteX2673" fmla="*/ 624314 w 4853691"/>
                <a:gd name="connsiteY2673" fmla="*/ 4011102 h 4860733"/>
                <a:gd name="connsiteX2674" fmla="*/ 645438 w 4853691"/>
                <a:gd name="connsiteY2674" fmla="*/ 4032226 h 4860733"/>
                <a:gd name="connsiteX2675" fmla="*/ 673602 w 4853691"/>
                <a:gd name="connsiteY2675" fmla="*/ 4058043 h 4860733"/>
                <a:gd name="connsiteX2676" fmla="*/ 694726 w 4853691"/>
                <a:gd name="connsiteY2676" fmla="*/ 4076820 h 4860733"/>
                <a:gd name="connsiteX2677" fmla="*/ 722890 w 4853691"/>
                <a:gd name="connsiteY2677" fmla="*/ 4100290 h 4860733"/>
                <a:gd name="connsiteX2678" fmla="*/ 744014 w 4853691"/>
                <a:gd name="connsiteY2678" fmla="*/ 4119066 h 4860733"/>
                <a:gd name="connsiteX2679" fmla="*/ 774525 w 4853691"/>
                <a:gd name="connsiteY2679" fmla="*/ 4142537 h 4860733"/>
                <a:gd name="connsiteX2680" fmla="*/ 797996 w 4853691"/>
                <a:gd name="connsiteY2680" fmla="*/ 4158966 h 4860733"/>
                <a:gd name="connsiteX2681" fmla="*/ 807384 w 4853691"/>
                <a:gd name="connsiteY2681" fmla="*/ 4166007 h 4860733"/>
                <a:gd name="connsiteX2682" fmla="*/ 830854 w 4853691"/>
                <a:gd name="connsiteY2682" fmla="*/ 4189478 h 4860733"/>
                <a:gd name="connsiteX2683" fmla="*/ 849631 w 4853691"/>
                <a:gd name="connsiteY2683" fmla="*/ 4205908 h 4860733"/>
                <a:gd name="connsiteX2684" fmla="*/ 882489 w 4853691"/>
                <a:gd name="connsiteY2684" fmla="*/ 4236419 h 4860733"/>
                <a:gd name="connsiteX2685" fmla="*/ 903613 w 4853691"/>
                <a:gd name="connsiteY2685" fmla="*/ 4255195 h 4860733"/>
                <a:gd name="connsiteX2686" fmla="*/ 936472 w 4853691"/>
                <a:gd name="connsiteY2686" fmla="*/ 4283360 h 4860733"/>
                <a:gd name="connsiteX2687" fmla="*/ 955248 w 4853691"/>
                <a:gd name="connsiteY2687" fmla="*/ 4299789 h 4860733"/>
                <a:gd name="connsiteX2688" fmla="*/ 945860 w 4853691"/>
                <a:gd name="connsiteY2688" fmla="*/ 4306830 h 4860733"/>
                <a:gd name="connsiteX2689" fmla="*/ 913001 w 4853691"/>
                <a:gd name="connsiteY2689" fmla="*/ 4281013 h 4860733"/>
                <a:gd name="connsiteX2690" fmla="*/ 889531 w 4853691"/>
                <a:gd name="connsiteY2690" fmla="*/ 4266930 h 4860733"/>
                <a:gd name="connsiteX2691" fmla="*/ 521044 w 4853691"/>
                <a:gd name="connsiteY2691" fmla="*/ 3889056 h 4860733"/>
                <a:gd name="connsiteX2692" fmla="*/ 488186 w 4853691"/>
                <a:gd name="connsiteY2692" fmla="*/ 3844462 h 4860733"/>
                <a:gd name="connsiteX2693" fmla="*/ 469409 w 4853691"/>
                <a:gd name="connsiteY2693" fmla="*/ 3816298 h 4860733"/>
                <a:gd name="connsiteX2694" fmla="*/ 422468 w 4853691"/>
                <a:gd name="connsiteY2694" fmla="*/ 3745886 h 4860733"/>
                <a:gd name="connsiteX2695" fmla="*/ 408386 w 4853691"/>
                <a:gd name="connsiteY2695" fmla="*/ 3724763 h 4860733"/>
                <a:gd name="connsiteX2696" fmla="*/ 403692 w 4853691"/>
                <a:gd name="connsiteY2696" fmla="*/ 3713028 h 4860733"/>
                <a:gd name="connsiteX2697" fmla="*/ 396651 w 4853691"/>
                <a:gd name="connsiteY2697" fmla="*/ 3698945 h 4860733"/>
                <a:gd name="connsiteX2698" fmla="*/ 391957 w 4853691"/>
                <a:gd name="connsiteY2698" fmla="*/ 3689557 h 4860733"/>
                <a:gd name="connsiteX2699" fmla="*/ 354404 w 4853691"/>
                <a:gd name="connsiteY2699" fmla="*/ 3595675 h 4860733"/>
                <a:gd name="connsiteX2700" fmla="*/ 354404 w 4853691"/>
                <a:gd name="connsiteY2700" fmla="*/ 3595675 h 4860733"/>
                <a:gd name="connsiteX2701" fmla="*/ 368486 w 4853691"/>
                <a:gd name="connsiteY2701" fmla="*/ 3621493 h 4860733"/>
                <a:gd name="connsiteX2702" fmla="*/ 384916 w 4853691"/>
                <a:gd name="connsiteY2702" fmla="*/ 3652004 h 4860733"/>
                <a:gd name="connsiteX2703" fmla="*/ 398998 w 4853691"/>
                <a:gd name="connsiteY2703" fmla="*/ 3675475 h 4860733"/>
                <a:gd name="connsiteX2704" fmla="*/ 415427 w 4853691"/>
                <a:gd name="connsiteY2704" fmla="*/ 3705986 h 4860733"/>
                <a:gd name="connsiteX2705" fmla="*/ 429509 w 4853691"/>
                <a:gd name="connsiteY2705" fmla="*/ 3729457 h 4860733"/>
                <a:gd name="connsiteX2706" fmla="*/ 445939 w 4853691"/>
                <a:gd name="connsiteY2706" fmla="*/ 3757621 h 4860733"/>
                <a:gd name="connsiteX2707" fmla="*/ 460021 w 4853691"/>
                <a:gd name="connsiteY2707" fmla="*/ 3781092 h 4860733"/>
                <a:gd name="connsiteX2708" fmla="*/ 476450 w 4853691"/>
                <a:gd name="connsiteY2708" fmla="*/ 3809256 h 4860733"/>
                <a:gd name="connsiteX2709" fmla="*/ 490533 w 4853691"/>
                <a:gd name="connsiteY2709" fmla="*/ 3832727 h 4860733"/>
                <a:gd name="connsiteX2710" fmla="*/ 509309 w 4853691"/>
                <a:gd name="connsiteY2710" fmla="*/ 3860891 h 4860733"/>
                <a:gd name="connsiteX2711" fmla="*/ 525738 w 4853691"/>
                <a:gd name="connsiteY2711" fmla="*/ 3884362 h 4860733"/>
                <a:gd name="connsiteX2712" fmla="*/ 544515 w 4853691"/>
                <a:gd name="connsiteY2712" fmla="*/ 3910179 h 4860733"/>
                <a:gd name="connsiteX2713" fmla="*/ 560944 w 4853691"/>
                <a:gd name="connsiteY2713" fmla="*/ 3933650 h 4860733"/>
                <a:gd name="connsiteX2714" fmla="*/ 565638 w 4853691"/>
                <a:gd name="connsiteY2714" fmla="*/ 3938344 h 4860733"/>
                <a:gd name="connsiteX2715" fmla="*/ 546862 w 4853691"/>
                <a:gd name="connsiteY2715" fmla="*/ 3914873 h 4860733"/>
                <a:gd name="connsiteX2716" fmla="*/ 521044 w 4853691"/>
                <a:gd name="connsiteY2716" fmla="*/ 3889056 h 4860733"/>
                <a:gd name="connsiteX2717" fmla="*/ 319198 w 4853691"/>
                <a:gd name="connsiteY2717" fmla="*/ 3525264 h 4860733"/>
                <a:gd name="connsiteX2718" fmla="*/ 314504 w 4853691"/>
                <a:gd name="connsiteY2718" fmla="*/ 3518223 h 4860733"/>
                <a:gd name="connsiteX2719" fmla="*/ 319198 w 4853691"/>
                <a:gd name="connsiteY2719" fmla="*/ 3518223 h 4860733"/>
                <a:gd name="connsiteX2720" fmla="*/ 337975 w 4853691"/>
                <a:gd name="connsiteY2720" fmla="*/ 3567510 h 4860733"/>
                <a:gd name="connsiteX2721" fmla="*/ 330934 w 4853691"/>
                <a:gd name="connsiteY2721" fmla="*/ 3553428 h 4860733"/>
                <a:gd name="connsiteX2722" fmla="*/ 319198 w 4853691"/>
                <a:gd name="connsiteY2722" fmla="*/ 3525264 h 4860733"/>
                <a:gd name="connsiteX2723" fmla="*/ 246440 w 4853691"/>
                <a:gd name="connsiteY2723" fmla="*/ 3379747 h 4860733"/>
                <a:gd name="connsiteX2724" fmla="*/ 230011 w 4853691"/>
                <a:gd name="connsiteY2724" fmla="*/ 3349235 h 4860733"/>
                <a:gd name="connsiteX2725" fmla="*/ 215928 w 4853691"/>
                <a:gd name="connsiteY2725" fmla="*/ 3323418 h 4860733"/>
                <a:gd name="connsiteX2726" fmla="*/ 201846 w 4853691"/>
                <a:gd name="connsiteY2726" fmla="*/ 3290559 h 4860733"/>
                <a:gd name="connsiteX2727" fmla="*/ 190111 w 4853691"/>
                <a:gd name="connsiteY2727" fmla="*/ 3262394 h 4860733"/>
                <a:gd name="connsiteX2728" fmla="*/ 176028 w 4853691"/>
                <a:gd name="connsiteY2728" fmla="*/ 3227189 h 4860733"/>
                <a:gd name="connsiteX2729" fmla="*/ 164293 w 4853691"/>
                <a:gd name="connsiteY2729" fmla="*/ 3201371 h 4860733"/>
                <a:gd name="connsiteX2730" fmla="*/ 150211 w 4853691"/>
                <a:gd name="connsiteY2730" fmla="*/ 3163819 h 4860733"/>
                <a:gd name="connsiteX2731" fmla="*/ 140823 w 4853691"/>
                <a:gd name="connsiteY2731" fmla="*/ 3138001 h 4860733"/>
                <a:gd name="connsiteX2732" fmla="*/ 126741 w 4853691"/>
                <a:gd name="connsiteY2732" fmla="*/ 3095754 h 4860733"/>
                <a:gd name="connsiteX2733" fmla="*/ 119699 w 4853691"/>
                <a:gd name="connsiteY2733" fmla="*/ 3072284 h 4860733"/>
                <a:gd name="connsiteX2734" fmla="*/ 117352 w 4853691"/>
                <a:gd name="connsiteY2734" fmla="*/ 3060549 h 4860733"/>
                <a:gd name="connsiteX2735" fmla="*/ 129088 w 4853691"/>
                <a:gd name="connsiteY2735" fmla="*/ 3065243 h 4860733"/>
                <a:gd name="connsiteX2736" fmla="*/ 133782 w 4853691"/>
                <a:gd name="connsiteY2736" fmla="*/ 3065243 h 4860733"/>
                <a:gd name="connsiteX2737" fmla="*/ 150211 w 4853691"/>
                <a:gd name="connsiteY2737" fmla="*/ 3112184 h 4860733"/>
                <a:gd name="connsiteX2738" fmla="*/ 157252 w 4853691"/>
                <a:gd name="connsiteY2738" fmla="*/ 3133307 h 4860733"/>
                <a:gd name="connsiteX2739" fmla="*/ 173681 w 4853691"/>
                <a:gd name="connsiteY2739" fmla="*/ 3177901 h 4860733"/>
                <a:gd name="connsiteX2740" fmla="*/ 183070 w 4853691"/>
                <a:gd name="connsiteY2740" fmla="*/ 3201371 h 4860733"/>
                <a:gd name="connsiteX2741" fmla="*/ 197152 w 4853691"/>
                <a:gd name="connsiteY2741" fmla="*/ 3241271 h 4860733"/>
                <a:gd name="connsiteX2742" fmla="*/ 206540 w 4853691"/>
                <a:gd name="connsiteY2742" fmla="*/ 3267089 h 4860733"/>
                <a:gd name="connsiteX2743" fmla="*/ 220622 w 4853691"/>
                <a:gd name="connsiteY2743" fmla="*/ 3304641 h 4860733"/>
                <a:gd name="connsiteX2744" fmla="*/ 230011 w 4853691"/>
                <a:gd name="connsiteY2744" fmla="*/ 3330459 h 4860733"/>
                <a:gd name="connsiteX2745" fmla="*/ 244093 w 4853691"/>
                <a:gd name="connsiteY2745" fmla="*/ 3365665 h 4860733"/>
                <a:gd name="connsiteX2746" fmla="*/ 255828 w 4853691"/>
                <a:gd name="connsiteY2746" fmla="*/ 3391482 h 4860733"/>
                <a:gd name="connsiteX2747" fmla="*/ 265216 w 4853691"/>
                <a:gd name="connsiteY2747" fmla="*/ 3412606 h 4860733"/>
                <a:gd name="connsiteX2748" fmla="*/ 262869 w 4853691"/>
                <a:gd name="connsiteY2748" fmla="*/ 3410258 h 4860733"/>
                <a:gd name="connsiteX2749" fmla="*/ 246440 w 4853691"/>
                <a:gd name="connsiteY2749" fmla="*/ 3379747 h 4860733"/>
                <a:gd name="connsiteX2750" fmla="*/ 82147 w 4853691"/>
                <a:gd name="connsiteY2750" fmla="*/ 2947890 h 4860733"/>
                <a:gd name="connsiteX2751" fmla="*/ 70411 w 4853691"/>
                <a:gd name="connsiteY2751" fmla="*/ 2907991 h 4860733"/>
                <a:gd name="connsiteX2752" fmla="*/ 68064 w 4853691"/>
                <a:gd name="connsiteY2752" fmla="*/ 2896255 h 4860733"/>
                <a:gd name="connsiteX2753" fmla="*/ 63370 w 4853691"/>
                <a:gd name="connsiteY2753" fmla="*/ 2879826 h 4860733"/>
                <a:gd name="connsiteX2754" fmla="*/ 63370 w 4853691"/>
                <a:gd name="connsiteY2754" fmla="*/ 2882173 h 4860733"/>
                <a:gd name="connsiteX2755" fmla="*/ 72758 w 4853691"/>
                <a:gd name="connsiteY2755" fmla="*/ 2917379 h 4860733"/>
                <a:gd name="connsiteX2756" fmla="*/ 75105 w 4853691"/>
                <a:gd name="connsiteY2756" fmla="*/ 2929114 h 4860733"/>
                <a:gd name="connsiteX2757" fmla="*/ 89188 w 4853691"/>
                <a:gd name="connsiteY2757" fmla="*/ 2966667 h 4860733"/>
                <a:gd name="connsiteX2758" fmla="*/ 91535 w 4853691"/>
                <a:gd name="connsiteY2758" fmla="*/ 2971361 h 4860733"/>
                <a:gd name="connsiteX2759" fmla="*/ 98576 w 4853691"/>
                <a:gd name="connsiteY2759" fmla="*/ 2987790 h 4860733"/>
                <a:gd name="connsiteX2760" fmla="*/ 98576 w 4853691"/>
                <a:gd name="connsiteY2760" fmla="*/ 2987790 h 4860733"/>
                <a:gd name="connsiteX2761" fmla="*/ 98576 w 4853691"/>
                <a:gd name="connsiteY2761" fmla="*/ 2987790 h 4860733"/>
                <a:gd name="connsiteX2762" fmla="*/ 93882 w 4853691"/>
                <a:gd name="connsiteY2762" fmla="*/ 2987790 h 4860733"/>
                <a:gd name="connsiteX2763" fmla="*/ 84494 w 4853691"/>
                <a:gd name="connsiteY2763" fmla="*/ 2957279 h 4860733"/>
                <a:gd name="connsiteX2764" fmla="*/ 82147 w 4853691"/>
                <a:gd name="connsiteY2764" fmla="*/ 2947890 h 4860733"/>
                <a:gd name="connsiteX2765" fmla="*/ 21123 w 4853691"/>
                <a:gd name="connsiteY2765" fmla="*/ 2405723 h 4860733"/>
                <a:gd name="connsiteX2766" fmla="*/ 23470 w 4853691"/>
                <a:gd name="connsiteY2766" fmla="*/ 2370517 h 4860733"/>
                <a:gd name="connsiteX2767" fmla="*/ 23470 w 4853691"/>
                <a:gd name="connsiteY2767" fmla="*/ 2368170 h 4860733"/>
                <a:gd name="connsiteX2768" fmla="*/ 23470 w 4853691"/>
                <a:gd name="connsiteY2768" fmla="*/ 2363476 h 4860733"/>
                <a:gd name="connsiteX2769" fmla="*/ 25818 w 4853691"/>
                <a:gd name="connsiteY2769" fmla="*/ 2363476 h 4860733"/>
                <a:gd name="connsiteX2770" fmla="*/ 25818 w 4853691"/>
                <a:gd name="connsiteY2770" fmla="*/ 2370517 h 4860733"/>
                <a:gd name="connsiteX2771" fmla="*/ 25818 w 4853691"/>
                <a:gd name="connsiteY2771" fmla="*/ 2389293 h 4860733"/>
                <a:gd name="connsiteX2772" fmla="*/ 25818 w 4853691"/>
                <a:gd name="connsiteY2772" fmla="*/ 2403376 h 4860733"/>
                <a:gd name="connsiteX2773" fmla="*/ 25818 w 4853691"/>
                <a:gd name="connsiteY2773" fmla="*/ 2424499 h 4860733"/>
                <a:gd name="connsiteX2774" fmla="*/ 25818 w 4853691"/>
                <a:gd name="connsiteY2774" fmla="*/ 2431540 h 4860733"/>
                <a:gd name="connsiteX2775" fmla="*/ 23470 w 4853691"/>
                <a:gd name="connsiteY2775" fmla="*/ 2431540 h 4860733"/>
                <a:gd name="connsiteX2776" fmla="*/ 18776 w 4853691"/>
                <a:gd name="connsiteY2776" fmla="*/ 2431540 h 4860733"/>
                <a:gd name="connsiteX2777" fmla="*/ 18776 w 4853691"/>
                <a:gd name="connsiteY2777" fmla="*/ 2408070 h 4860733"/>
                <a:gd name="connsiteX2778" fmla="*/ 21123 w 4853691"/>
                <a:gd name="connsiteY2778" fmla="*/ 2405723 h 4860733"/>
                <a:gd name="connsiteX2779" fmla="*/ 32859 w 4853691"/>
                <a:gd name="connsiteY2779" fmla="*/ 2229694 h 4860733"/>
                <a:gd name="connsiteX2780" fmla="*/ 37553 w 4853691"/>
                <a:gd name="connsiteY2780" fmla="*/ 2196836 h 4860733"/>
                <a:gd name="connsiteX2781" fmla="*/ 39900 w 4853691"/>
                <a:gd name="connsiteY2781" fmla="*/ 2175712 h 4860733"/>
                <a:gd name="connsiteX2782" fmla="*/ 44594 w 4853691"/>
                <a:gd name="connsiteY2782" fmla="*/ 2135812 h 4860733"/>
                <a:gd name="connsiteX2783" fmla="*/ 46941 w 4853691"/>
                <a:gd name="connsiteY2783" fmla="*/ 2117036 h 4860733"/>
                <a:gd name="connsiteX2784" fmla="*/ 53982 w 4853691"/>
                <a:gd name="connsiteY2784" fmla="*/ 2077136 h 4860733"/>
                <a:gd name="connsiteX2785" fmla="*/ 56329 w 4853691"/>
                <a:gd name="connsiteY2785" fmla="*/ 2077136 h 4860733"/>
                <a:gd name="connsiteX2786" fmla="*/ 77453 w 4853691"/>
                <a:gd name="connsiteY2786" fmla="*/ 2056013 h 4860733"/>
                <a:gd name="connsiteX2787" fmla="*/ 63370 w 4853691"/>
                <a:gd name="connsiteY2787" fmla="*/ 2037236 h 4860733"/>
                <a:gd name="connsiteX2788" fmla="*/ 65717 w 4853691"/>
                <a:gd name="connsiteY2788" fmla="*/ 2027848 h 4860733"/>
                <a:gd name="connsiteX2789" fmla="*/ 75105 w 4853691"/>
                <a:gd name="connsiteY2789" fmla="*/ 2020807 h 4860733"/>
                <a:gd name="connsiteX2790" fmla="*/ 82147 w 4853691"/>
                <a:gd name="connsiteY2790" fmla="*/ 2023154 h 4860733"/>
                <a:gd name="connsiteX2791" fmla="*/ 103270 w 4853691"/>
                <a:gd name="connsiteY2791" fmla="*/ 2002031 h 4860733"/>
                <a:gd name="connsiteX2792" fmla="*/ 91535 w 4853691"/>
                <a:gd name="connsiteY2792" fmla="*/ 1983254 h 4860733"/>
                <a:gd name="connsiteX2793" fmla="*/ 152558 w 4853691"/>
                <a:gd name="connsiteY2793" fmla="*/ 1887025 h 4860733"/>
                <a:gd name="connsiteX2794" fmla="*/ 201846 w 4853691"/>
                <a:gd name="connsiteY2794" fmla="*/ 1851820 h 4860733"/>
                <a:gd name="connsiteX2795" fmla="*/ 194805 w 4853691"/>
                <a:gd name="connsiteY2795" fmla="*/ 1863555 h 4860733"/>
                <a:gd name="connsiteX2796" fmla="*/ 183070 w 4853691"/>
                <a:gd name="connsiteY2796" fmla="*/ 1882331 h 4860733"/>
                <a:gd name="connsiteX2797" fmla="*/ 171334 w 4853691"/>
                <a:gd name="connsiteY2797" fmla="*/ 1903455 h 4860733"/>
                <a:gd name="connsiteX2798" fmla="*/ 157252 w 4853691"/>
                <a:gd name="connsiteY2798" fmla="*/ 1922231 h 4860733"/>
                <a:gd name="connsiteX2799" fmla="*/ 145517 w 4853691"/>
                <a:gd name="connsiteY2799" fmla="*/ 1943354 h 4860733"/>
                <a:gd name="connsiteX2800" fmla="*/ 136129 w 4853691"/>
                <a:gd name="connsiteY2800" fmla="*/ 1962131 h 4860733"/>
                <a:gd name="connsiteX2801" fmla="*/ 124393 w 4853691"/>
                <a:gd name="connsiteY2801" fmla="*/ 1983254 h 4860733"/>
                <a:gd name="connsiteX2802" fmla="*/ 115005 w 4853691"/>
                <a:gd name="connsiteY2802" fmla="*/ 2002031 h 4860733"/>
                <a:gd name="connsiteX2803" fmla="*/ 105617 w 4853691"/>
                <a:gd name="connsiteY2803" fmla="*/ 2023154 h 4860733"/>
                <a:gd name="connsiteX2804" fmla="*/ 98576 w 4853691"/>
                <a:gd name="connsiteY2804" fmla="*/ 2041930 h 4860733"/>
                <a:gd name="connsiteX2805" fmla="*/ 89188 w 4853691"/>
                <a:gd name="connsiteY2805" fmla="*/ 2063054 h 4860733"/>
                <a:gd name="connsiteX2806" fmla="*/ 82147 w 4853691"/>
                <a:gd name="connsiteY2806" fmla="*/ 2081830 h 4860733"/>
                <a:gd name="connsiteX2807" fmla="*/ 75105 w 4853691"/>
                <a:gd name="connsiteY2807" fmla="*/ 2102954 h 4860733"/>
                <a:gd name="connsiteX2808" fmla="*/ 68064 w 4853691"/>
                <a:gd name="connsiteY2808" fmla="*/ 2114689 h 4860733"/>
                <a:gd name="connsiteX2809" fmla="*/ 61023 w 4853691"/>
                <a:gd name="connsiteY2809" fmla="*/ 2135812 h 4860733"/>
                <a:gd name="connsiteX2810" fmla="*/ 56329 w 4853691"/>
                <a:gd name="connsiteY2810" fmla="*/ 2152242 h 4860733"/>
                <a:gd name="connsiteX2811" fmla="*/ 49288 w 4853691"/>
                <a:gd name="connsiteY2811" fmla="*/ 2173365 h 4860733"/>
                <a:gd name="connsiteX2812" fmla="*/ 46941 w 4853691"/>
                <a:gd name="connsiteY2812" fmla="*/ 2189794 h 4860733"/>
                <a:gd name="connsiteX2813" fmla="*/ 42247 w 4853691"/>
                <a:gd name="connsiteY2813" fmla="*/ 2210918 h 4860733"/>
                <a:gd name="connsiteX2814" fmla="*/ 37553 w 4853691"/>
                <a:gd name="connsiteY2814" fmla="*/ 2227347 h 4860733"/>
                <a:gd name="connsiteX2815" fmla="*/ 32859 w 4853691"/>
                <a:gd name="connsiteY2815" fmla="*/ 2248470 h 4860733"/>
                <a:gd name="connsiteX2816" fmla="*/ 30512 w 4853691"/>
                <a:gd name="connsiteY2816" fmla="*/ 2264900 h 4860733"/>
                <a:gd name="connsiteX2817" fmla="*/ 30512 w 4853691"/>
                <a:gd name="connsiteY2817" fmla="*/ 2264900 h 4860733"/>
                <a:gd name="connsiteX2818" fmla="*/ 30512 w 4853691"/>
                <a:gd name="connsiteY2818" fmla="*/ 2253165 h 4860733"/>
                <a:gd name="connsiteX2819" fmla="*/ 32859 w 4853691"/>
                <a:gd name="connsiteY2819" fmla="*/ 2229694 h 4860733"/>
                <a:gd name="connsiteX2820" fmla="*/ 56329 w 4853691"/>
                <a:gd name="connsiteY2820" fmla="*/ 2027848 h 4860733"/>
                <a:gd name="connsiteX2821" fmla="*/ 56329 w 4853691"/>
                <a:gd name="connsiteY2821" fmla="*/ 2027848 h 4860733"/>
                <a:gd name="connsiteX2822" fmla="*/ 56329 w 4853691"/>
                <a:gd name="connsiteY2822" fmla="*/ 2032542 h 4860733"/>
                <a:gd name="connsiteX2823" fmla="*/ 56329 w 4853691"/>
                <a:gd name="connsiteY2823" fmla="*/ 2034889 h 4860733"/>
                <a:gd name="connsiteX2824" fmla="*/ 56329 w 4853691"/>
                <a:gd name="connsiteY2824" fmla="*/ 2034889 h 4860733"/>
                <a:gd name="connsiteX2825" fmla="*/ 56329 w 4853691"/>
                <a:gd name="connsiteY2825" fmla="*/ 2027848 h 4860733"/>
                <a:gd name="connsiteX2826" fmla="*/ 82147 w 4853691"/>
                <a:gd name="connsiteY2826" fmla="*/ 1952743 h 4860733"/>
                <a:gd name="connsiteX2827" fmla="*/ 89188 w 4853691"/>
                <a:gd name="connsiteY2827" fmla="*/ 1926925 h 4860733"/>
                <a:gd name="connsiteX2828" fmla="*/ 98576 w 4853691"/>
                <a:gd name="connsiteY2828" fmla="*/ 1898761 h 4860733"/>
                <a:gd name="connsiteX2829" fmla="*/ 105617 w 4853691"/>
                <a:gd name="connsiteY2829" fmla="*/ 1872943 h 4860733"/>
                <a:gd name="connsiteX2830" fmla="*/ 115005 w 4853691"/>
                <a:gd name="connsiteY2830" fmla="*/ 1842432 h 4860733"/>
                <a:gd name="connsiteX2831" fmla="*/ 124393 w 4853691"/>
                <a:gd name="connsiteY2831" fmla="*/ 1816614 h 4860733"/>
                <a:gd name="connsiteX2832" fmla="*/ 133782 w 4853691"/>
                <a:gd name="connsiteY2832" fmla="*/ 1786102 h 4860733"/>
                <a:gd name="connsiteX2833" fmla="*/ 143170 w 4853691"/>
                <a:gd name="connsiteY2833" fmla="*/ 1760285 h 4860733"/>
                <a:gd name="connsiteX2834" fmla="*/ 145517 w 4853691"/>
                <a:gd name="connsiteY2834" fmla="*/ 1753244 h 4860733"/>
                <a:gd name="connsiteX2835" fmla="*/ 124393 w 4853691"/>
                <a:gd name="connsiteY2835" fmla="*/ 1828349 h 4860733"/>
                <a:gd name="connsiteX2836" fmla="*/ 124393 w 4853691"/>
                <a:gd name="connsiteY2836" fmla="*/ 1833043 h 4860733"/>
                <a:gd name="connsiteX2837" fmla="*/ 103270 w 4853691"/>
                <a:gd name="connsiteY2837" fmla="*/ 1915190 h 4860733"/>
                <a:gd name="connsiteX2838" fmla="*/ 100923 w 4853691"/>
                <a:gd name="connsiteY2838" fmla="*/ 1929272 h 4860733"/>
                <a:gd name="connsiteX2839" fmla="*/ 100923 w 4853691"/>
                <a:gd name="connsiteY2839" fmla="*/ 1929272 h 4860733"/>
                <a:gd name="connsiteX2840" fmla="*/ 91535 w 4853691"/>
                <a:gd name="connsiteY2840" fmla="*/ 1950396 h 4860733"/>
                <a:gd name="connsiteX2841" fmla="*/ 86841 w 4853691"/>
                <a:gd name="connsiteY2841" fmla="*/ 1959784 h 4860733"/>
                <a:gd name="connsiteX2842" fmla="*/ 77453 w 4853691"/>
                <a:gd name="connsiteY2842" fmla="*/ 1983254 h 4860733"/>
                <a:gd name="connsiteX2843" fmla="*/ 75105 w 4853691"/>
                <a:gd name="connsiteY2843" fmla="*/ 1983254 h 4860733"/>
                <a:gd name="connsiteX2844" fmla="*/ 75105 w 4853691"/>
                <a:gd name="connsiteY2844" fmla="*/ 1980907 h 4860733"/>
                <a:gd name="connsiteX2845" fmla="*/ 82147 w 4853691"/>
                <a:gd name="connsiteY2845" fmla="*/ 1952743 h 4860733"/>
                <a:gd name="connsiteX2846" fmla="*/ 178376 w 4853691"/>
                <a:gd name="connsiteY2846" fmla="*/ 1657015 h 4860733"/>
                <a:gd name="connsiteX2847" fmla="*/ 197152 w 4853691"/>
                <a:gd name="connsiteY2847" fmla="*/ 1603033 h 4860733"/>
                <a:gd name="connsiteX2848" fmla="*/ 206540 w 4853691"/>
                <a:gd name="connsiteY2848" fmla="*/ 1577215 h 4860733"/>
                <a:gd name="connsiteX2849" fmla="*/ 272257 w 4853691"/>
                <a:gd name="connsiteY2849" fmla="*/ 1419963 h 4860733"/>
                <a:gd name="connsiteX2850" fmla="*/ 272257 w 4853691"/>
                <a:gd name="connsiteY2850" fmla="*/ 1419963 h 4860733"/>
                <a:gd name="connsiteX2851" fmla="*/ 286340 w 4853691"/>
                <a:gd name="connsiteY2851" fmla="*/ 1394146 h 4860733"/>
                <a:gd name="connsiteX2852" fmla="*/ 298075 w 4853691"/>
                <a:gd name="connsiteY2852" fmla="*/ 1375369 h 4860733"/>
                <a:gd name="connsiteX2853" fmla="*/ 295728 w 4853691"/>
                <a:gd name="connsiteY2853" fmla="*/ 1380063 h 4860733"/>
                <a:gd name="connsiteX2854" fmla="*/ 291034 w 4853691"/>
                <a:gd name="connsiteY2854" fmla="*/ 1403534 h 4860733"/>
                <a:gd name="connsiteX2855" fmla="*/ 286340 w 4853691"/>
                <a:gd name="connsiteY2855" fmla="*/ 1422310 h 4860733"/>
                <a:gd name="connsiteX2856" fmla="*/ 281646 w 4853691"/>
                <a:gd name="connsiteY2856" fmla="*/ 1445781 h 4860733"/>
                <a:gd name="connsiteX2857" fmla="*/ 269910 w 4853691"/>
                <a:gd name="connsiteY2857" fmla="*/ 1466904 h 4860733"/>
                <a:gd name="connsiteX2858" fmla="*/ 255828 w 4853691"/>
                <a:gd name="connsiteY2858" fmla="*/ 1492722 h 4860733"/>
                <a:gd name="connsiteX2859" fmla="*/ 239399 w 4853691"/>
                <a:gd name="connsiteY2859" fmla="*/ 1523233 h 4860733"/>
                <a:gd name="connsiteX2860" fmla="*/ 227664 w 4853691"/>
                <a:gd name="connsiteY2860" fmla="*/ 1549051 h 4860733"/>
                <a:gd name="connsiteX2861" fmla="*/ 211234 w 4853691"/>
                <a:gd name="connsiteY2861" fmla="*/ 1581909 h 4860733"/>
                <a:gd name="connsiteX2862" fmla="*/ 199499 w 4853691"/>
                <a:gd name="connsiteY2862" fmla="*/ 1605380 h 4860733"/>
                <a:gd name="connsiteX2863" fmla="*/ 183070 w 4853691"/>
                <a:gd name="connsiteY2863" fmla="*/ 1645280 h 4860733"/>
                <a:gd name="connsiteX2864" fmla="*/ 178376 w 4853691"/>
                <a:gd name="connsiteY2864" fmla="*/ 1657015 h 4860733"/>
                <a:gd name="connsiteX2865" fmla="*/ 164293 w 4853691"/>
                <a:gd name="connsiteY2865" fmla="*/ 1696915 h 4860733"/>
                <a:gd name="connsiteX2866" fmla="*/ 166640 w 4853691"/>
                <a:gd name="connsiteY2866" fmla="*/ 1689873 h 4860733"/>
                <a:gd name="connsiteX2867" fmla="*/ 178376 w 4853691"/>
                <a:gd name="connsiteY2867" fmla="*/ 1657015 h 4860733"/>
                <a:gd name="connsiteX2868" fmla="*/ 354404 w 4853691"/>
                <a:gd name="connsiteY2868" fmla="*/ 1255670 h 4860733"/>
                <a:gd name="connsiteX2869" fmla="*/ 366139 w 4853691"/>
                <a:gd name="connsiteY2869" fmla="*/ 1234546 h 4860733"/>
                <a:gd name="connsiteX2870" fmla="*/ 396651 w 4853691"/>
                <a:gd name="connsiteY2870" fmla="*/ 1180564 h 4860733"/>
                <a:gd name="connsiteX2871" fmla="*/ 403692 w 4853691"/>
                <a:gd name="connsiteY2871" fmla="*/ 1168829 h 4860733"/>
                <a:gd name="connsiteX2872" fmla="*/ 413080 w 4853691"/>
                <a:gd name="connsiteY2872" fmla="*/ 1154747 h 4860733"/>
                <a:gd name="connsiteX2873" fmla="*/ 417774 w 4853691"/>
                <a:gd name="connsiteY2873" fmla="*/ 1152400 h 4860733"/>
                <a:gd name="connsiteX2874" fmla="*/ 417774 w 4853691"/>
                <a:gd name="connsiteY2874" fmla="*/ 1152400 h 4860733"/>
                <a:gd name="connsiteX2875" fmla="*/ 424815 w 4853691"/>
                <a:gd name="connsiteY2875" fmla="*/ 1150053 h 4860733"/>
                <a:gd name="connsiteX2876" fmla="*/ 427162 w 4853691"/>
                <a:gd name="connsiteY2876" fmla="*/ 1150053 h 4860733"/>
                <a:gd name="connsiteX2877" fmla="*/ 431857 w 4853691"/>
                <a:gd name="connsiteY2877" fmla="*/ 1147706 h 4860733"/>
                <a:gd name="connsiteX2878" fmla="*/ 438898 w 4853691"/>
                <a:gd name="connsiteY2878" fmla="*/ 1147706 h 4860733"/>
                <a:gd name="connsiteX2879" fmla="*/ 441245 w 4853691"/>
                <a:gd name="connsiteY2879" fmla="*/ 1147706 h 4860733"/>
                <a:gd name="connsiteX2880" fmla="*/ 438898 w 4853691"/>
                <a:gd name="connsiteY2880" fmla="*/ 1154747 h 4860733"/>
                <a:gd name="connsiteX2881" fmla="*/ 441245 w 4853691"/>
                <a:gd name="connsiteY2881" fmla="*/ 1161788 h 4860733"/>
                <a:gd name="connsiteX2882" fmla="*/ 438898 w 4853691"/>
                <a:gd name="connsiteY2882" fmla="*/ 1164135 h 4860733"/>
                <a:gd name="connsiteX2883" fmla="*/ 427162 w 4853691"/>
                <a:gd name="connsiteY2883" fmla="*/ 1175870 h 4860733"/>
                <a:gd name="connsiteX2884" fmla="*/ 415427 w 4853691"/>
                <a:gd name="connsiteY2884" fmla="*/ 1189953 h 4860733"/>
                <a:gd name="connsiteX2885" fmla="*/ 406039 w 4853691"/>
                <a:gd name="connsiteY2885" fmla="*/ 1201688 h 4860733"/>
                <a:gd name="connsiteX2886" fmla="*/ 394304 w 4853691"/>
                <a:gd name="connsiteY2886" fmla="*/ 1215770 h 4860733"/>
                <a:gd name="connsiteX2887" fmla="*/ 384916 w 4853691"/>
                <a:gd name="connsiteY2887" fmla="*/ 1227505 h 4860733"/>
                <a:gd name="connsiteX2888" fmla="*/ 373180 w 4853691"/>
                <a:gd name="connsiteY2888" fmla="*/ 1241588 h 4860733"/>
                <a:gd name="connsiteX2889" fmla="*/ 363792 w 4853691"/>
                <a:gd name="connsiteY2889" fmla="*/ 1255670 h 4860733"/>
                <a:gd name="connsiteX2890" fmla="*/ 352057 w 4853691"/>
                <a:gd name="connsiteY2890" fmla="*/ 1269752 h 4860733"/>
                <a:gd name="connsiteX2891" fmla="*/ 342669 w 4853691"/>
                <a:gd name="connsiteY2891" fmla="*/ 1283834 h 4860733"/>
                <a:gd name="connsiteX2892" fmla="*/ 333281 w 4853691"/>
                <a:gd name="connsiteY2892" fmla="*/ 1297917 h 4860733"/>
                <a:gd name="connsiteX2893" fmla="*/ 323892 w 4853691"/>
                <a:gd name="connsiteY2893" fmla="*/ 1311999 h 4860733"/>
                <a:gd name="connsiteX2894" fmla="*/ 319198 w 4853691"/>
                <a:gd name="connsiteY2894" fmla="*/ 1319040 h 4860733"/>
                <a:gd name="connsiteX2895" fmla="*/ 326239 w 4853691"/>
                <a:gd name="connsiteY2895" fmla="*/ 1304958 h 4860733"/>
                <a:gd name="connsiteX2896" fmla="*/ 354404 w 4853691"/>
                <a:gd name="connsiteY2896" fmla="*/ 1255670 h 4860733"/>
                <a:gd name="connsiteX2897" fmla="*/ 488186 w 4853691"/>
                <a:gd name="connsiteY2897" fmla="*/ 1121888 h 4860733"/>
                <a:gd name="connsiteX2898" fmla="*/ 495227 w 4853691"/>
                <a:gd name="connsiteY2898" fmla="*/ 1114847 h 4860733"/>
                <a:gd name="connsiteX2899" fmla="*/ 476450 w 4853691"/>
                <a:gd name="connsiteY2899" fmla="*/ 1140665 h 4860733"/>
                <a:gd name="connsiteX2900" fmla="*/ 474103 w 4853691"/>
                <a:gd name="connsiteY2900" fmla="*/ 1138318 h 4860733"/>
                <a:gd name="connsiteX2901" fmla="*/ 481145 w 4853691"/>
                <a:gd name="connsiteY2901" fmla="*/ 1131276 h 4860733"/>
                <a:gd name="connsiteX2902" fmla="*/ 488186 w 4853691"/>
                <a:gd name="connsiteY2902" fmla="*/ 1121888 h 4860733"/>
                <a:gd name="connsiteX2903" fmla="*/ 539821 w 4853691"/>
                <a:gd name="connsiteY2903" fmla="*/ 1063212 h 4860733"/>
                <a:gd name="connsiteX2904" fmla="*/ 563291 w 4853691"/>
                <a:gd name="connsiteY2904" fmla="*/ 1037394 h 4860733"/>
                <a:gd name="connsiteX2905" fmla="*/ 579721 w 4853691"/>
                <a:gd name="connsiteY2905" fmla="*/ 1018618 h 4860733"/>
                <a:gd name="connsiteX2906" fmla="*/ 603191 w 4853691"/>
                <a:gd name="connsiteY2906" fmla="*/ 995148 h 4860733"/>
                <a:gd name="connsiteX2907" fmla="*/ 621967 w 4853691"/>
                <a:gd name="connsiteY2907" fmla="*/ 974024 h 4860733"/>
                <a:gd name="connsiteX2908" fmla="*/ 643091 w 4853691"/>
                <a:gd name="connsiteY2908" fmla="*/ 950554 h 4860733"/>
                <a:gd name="connsiteX2909" fmla="*/ 664214 w 4853691"/>
                <a:gd name="connsiteY2909" fmla="*/ 929430 h 4860733"/>
                <a:gd name="connsiteX2910" fmla="*/ 685338 w 4853691"/>
                <a:gd name="connsiteY2910" fmla="*/ 908307 h 4860733"/>
                <a:gd name="connsiteX2911" fmla="*/ 708808 w 4853691"/>
                <a:gd name="connsiteY2911" fmla="*/ 887184 h 4860733"/>
                <a:gd name="connsiteX2912" fmla="*/ 729931 w 4853691"/>
                <a:gd name="connsiteY2912" fmla="*/ 868407 h 4860733"/>
                <a:gd name="connsiteX2913" fmla="*/ 755749 w 4853691"/>
                <a:gd name="connsiteY2913" fmla="*/ 844937 h 4860733"/>
                <a:gd name="connsiteX2914" fmla="*/ 774525 w 4853691"/>
                <a:gd name="connsiteY2914" fmla="*/ 828507 h 4860733"/>
                <a:gd name="connsiteX2915" fmla="*/ 788608 w 4853691"/>
                <a:gd name="connsiteY2915" fmla="*/ 816772 h 4860733"/>
                <a:gd name="connsiteX2916" fmla="*/ 788608 w 4853691"/>
                <a:gd name="connsiteY2916" fmla="*/ 816772 h 4860733"/>
                <a:gd name="connsiteX2917" fmla="*/ 697073 w 4853691"/>
                <a:gd name="connsiteY2917" fmla="*/ 959942 h 4860733"/>
                <a:gd name="connsiteX2918" fmla="*/ 687685 w 4853691"/>
                <a:gd name="connsiteY2918" fmla="*/ 957595 h 4860733"/>
                <a:gd name="connsiteX2919" fmla="*/ 666561 w 4853691"/>
                <a:gd name="connsiteY2919" fmla="*/ 978718 h 4860733"/>
                <a:gd name="connsiteX2920" fmla="*/ 668908 w 4853691"/>
                <a:gd name="connsiteY2920" fmla="*/ 988107 h 4860733"/>
                <a:gd name="connsiteX2921" fmla="*/ 659520 w 4853691"/>
                <a:gd name="connsiteY2921" fmla="*/ 992801 h 4860733"/>
                <a:gd name="connsiteX2922" fmla="*/ 654826 w 4853691"/>
                <a:gd name="connsiteY2922" fmla="*/ 995148 h 4860733"/>
                <a:gd name="connsiteX2923" fmla="*/ 636050 w 4853691"/>
                <a:gd name="connsiteY2923" fmla="*/ 1006883 h 4860733"/>
                <a:gd name="connsiteX2924" fmla="*/ 626661 w 4853691"/>
                <a:gd name="connsiteY2924" fmla="*/ 1013924 h 4860733"/>
                <a:gd name="connsiteX2925" fmla="*/ 610232 w 4853691"/>
                <a:gd name="connsiteY2925" fmla="*/ 1023312 h 4860733"/>
                <a:gd name="connsiteX2926" fmla="*/ 600844 w 4853691"/>
                <a:gd name="connsiteY2926" fmla="*/ 1030353 h 4860733"/>
                <a:gd name="connsiteX2927" fmla="*/ 586762 w 4853691"/>
                <a:gd name="connsiteY2927" fmla="*/ 1039742 h 4860733"/>
                <a:gd name="connsiteX2928" fmla="*/ 575026 w 4853691"/>
                <a:gd name="connsiteY2928" fmla="*/ 1046783 h 4860733"/>
                <a:gd name="connsiteX2929" fmla="*/ 560944 w 4853691"/>
                <a:gd name="connsiteY2929" fmla="*/ 1056171 h 4860733"/>
                <a:gd name="connsiteX2930" fmla="*/ 549209 w 4853691"/>
                <a:gd name="connsiteY2930" fmla="*/ 1065559 h 4860733"/>
                <a:gd name="connsiteX2931" fmla="*/ 535127 w 4853691"/>
                <a:gd name="connsiteY2931" fmla="*/ 1077294 h 4860733"/>
                <a:gd name="connsiteX2932" fmla="*/ 523391 w 4853691"/>
                <a:gd name="connsiteY2932" fmla="*/ 1086683 h 4860733"/>
                <a:gd name="connsiteX2933" fmla="*/ 511656 w 4853691"/>
                <a:gd name="connsiteY2933" fmla="*/ 1096071 h 4860733"/>
                <a:gd name="connsiteX2934" fmla="*/ 525738 w 4853691"/>
                <a:gd name="connsiteY2934" fmla="*/ 1079641 h 4860733"/>
                <a:gd name="connsiteX2935" fmla="*/ 539821 w 4853691"/>
                <a:gd name="connsiteY2935" fmla="*/ 1063212 h 4860733"/>
                <a:gd name="connsiteX2936" fmla="*/ 835549 w 4853691"/>
                <a:gd name="connsiteY2936" fmla="*/ 751055 h 4860733"/>
                <a:gd name="connsiteX2937" fmla="*/ 854325 w 4853691"/>
                <a:gd name="connsiteY2937" fmla="*/ 725237 h 4860733"/>
                <a:gd name="connsiteX2938" fmla="*/ 868407 w 4853691"/>
                <a:gd name="connsiteY2938" fmla="*/ 706461 h 4860733"/>
                <a:gd name="connsiteX2939" fmla="*/ 887184 w 4853691"/>
                <a:gd name="connsiteY2939" fmla="*/ 682991 h 4860733"/>
                <a:gd name="connsiteX2940" fmla="*/ 901266 w 4853691"/>
                <a:gd name="connsiteY2940" fmla="*/ 664214 h 4860733"/>
                <a:gd name="connsiteX2941" fmla="*/ 920042 w 4853691"/>
                <a:gd name="connsiteY2941" fmla="*/ 643091 h 4860733"/>
                <a:gd name="connsiteX2942" fmla="*/ 934124 w 4853691"/>
                <a:gd name="connsiteY2942" fmla="*/ 624314 h 4860733"/>
                <a:gd name="connsiteX2943" fmla="*/ 950554 w 4853691"/>
                <a:gd name="connsiteY2943" fmla="*/ 603191 h 4860733"/>
                <a:gd name="connsiteX2944" fmla="*/ 966983 w 4853691"/>
                <a:gd name="connsiteY2944" fmla="*/ 584415 h 4860733"/>
                <a:gd name="connsiteX2945" fmla="*/ 983412 w 4853691"/>
                <a:gd name="connsiteY2945" fmla="*/ 565638 h 4860733"/>
                <a:gd name="connsiteX2946" fmla="*/ 999842 w 4853691"/>
                <a:gd name="connsiteY2946" fmla="*/ 549209 h 4860733"/>
                <a:gd name="connsiteX2947" fmla="*/ 1016271 w 4853691"/>
                <a:gd name="connsiteY2947" fmla="*/ 530433 h 4860733"/>
                <a:gd name="connsiteX2948" fmla="*/ 1032700 w 4853691"/>
                <a:gd name="connsiteY2948" fmla="*/ 514003 h 4860733"/>
                <a:gd name="connsiteX2949" fmla="*/ 1049130 w 4853691"/>
                <a:gd name="connsiteY2949" fmla="*/ 497574 h 4860733"/>
                <a:gd name="connsiteX2950" fmla="*/ 1065559 w 4853691"/>
                <a:gd name="connsiteY2950" fmla="*/ 483492 h 4860733"/>
                <a:gd name="connsiteX2951" fmla="*/ 1081988 w 4853691"/>
                <a:gd name="connsiteY2951" fmla="*/ 467062 h 4860733"/>
                <a:gd name="connsiteX2952" fmla="*/ 1098418 w 4853691"/>
                <a:gd name="connsiteY2952" fmla="*/ 452980 h 4860733"/>
                <a:gd name="connsiteX2953" fmla="*/ 1117194 w 4853691"/>
                <a:gd name="connsiteY2953" fmla="*/ 436551 h 4860733"/>
                <a:gd name="connsiteX2954" fmla="*/ 1133623 w 4853691"/>
                <a:gd name="connsiteY2954" fmla="*/ 422468 h 4860733"/>
                <a:gd name="connsiteX2955" fmla="*/ 1152400 w 4853691"/>
                <a:gd name="connsiteY2955" fmla="*/ 408386 h 4860733"/>
                <a:gd name="connsiteX2956" fmla="*/ 1168829 w 4853691"/>
                <a:gd name="connsiteY2956" fmla="*/ 396651 h 4860733"/>
                <a:gd name="connsiteX2957" fmla="*/ 1187605 w 4853691"/>
                <a:gd name="connsiteY2957" fmla="*/ 382569 h 4860733"/>
                <a:gd name="connsiteX2958" fmla="*/ 1204035 w 4853691"/>
                <a:gd name="connsiteY2958" fmla="*/ 370833 h 4860733"/>
                <a:gd name="connsiteX2959" fmla="*/ 1206382 w 4853691"/>
                <a:gd name="connsiteY2959" fmla="*/ 368486 h 4860733"/>
                <a:gd name="connsiteX2960" fmla="*/ 1185258 w 4853691"/>
                <a:gd name="connsiteY2960" fmla="*/ 387263 h 4860733"/>
                <a:gd name="connsiteX2961" fmla="*/ 1173523 w 4853691"/>
                <a:gd name="connsiteY2961" fmla="*/ 389610 h 4860733"/>
                <a:gd name="connsiteX2962" fmla="*/ 1154747 w 4853691"/>
                <a:gd name="connsiteY2962" fmla="*/ 406039 h 4860733"/>
                <a:gd name="connsiteX2963" fmla="*/ 1145359 w 4853691"/>
                <a:gd name="connsiteY2963" fmla="*/ 415427 h 4860733"/>
                <a:gd name="connsiteX2964" fmla="*/ 1131276 w 4853691"/>
                <a:gd name="connsiteY2964" fmla="*/ 429510 h 4860733"/>
                <a:gd name="connsiteX2965" fmla="*/ 1121888 w 4853691"/>
                <a:gd name="connsiteY2965" fmla="*/ 438898 h 4860733"/>
                <a:gd name="connsiteX2966" fmla="*/ 1107806 w 4853691"/>
                <a:gd name="connsiteY2966" fmla="*/ 455327 h 4860733"/>
                <a:gd name="connsiteX2967" fmla="*/ 1098418 w 4853691"/>
                <a:gd name="connsiteY2967" fmla="*/ 467062 h 4860733"/>
                <a:gd name="connsiteX2968" fmla="*/ 1084336 w 4853691"/>
                <a:gd name="connsiteY2968" fmla="*/ 483492 h 4860733"/>
                <a:gd name="connsiteX2969" fmla="*/ 1074947 w 4853691"/>
                <a:gd name="connsiteY2969" fmla="*/ 495227 h 4860733"/>
                <a:gd name="connsiteX2970" fmla="*/ 1058518 w 4853691"/>
                <a:gd name="connsiteY2970" fmla="*/ 516350 h 4860733"/>
                <a:gd name="connsiteX2971" fmla="*/ 1051477 w 4853691"/>
                <a:gd name="connsiteY2971" fmla="*/ 525738 h 4860733"/>
                <a:gd name="connsiteX2972" fmla="*/ 1028006 w 4853691"/>
                <a:gd name="connsiteY2972" fmla="*/ 558597 h 4860733"/>
                <a:gd name="connsiteX2973" fmla="*/ 955248 w 4853691"/>
                <a:gd name="connsiteY2973" fmla="*/ 671255 h 4860733"/>
                <a:gd name="connsiteX2974" fmla="*/ 948207 w 4853691"/>
                <a:gd name="connsiteY2974" fmla="*/ 678296 h 4860733"/>
                <a:gd name="connsiteX2975" fmla="*/ 924736 w 4853691"/>
                <a:gd name="connsiteY2975" fmla="*/ 697073 h 4860733"/>
                <a:gd name="connsiteX2976" fmla="*/ 896572 w 4853691"/>
                <a:gd name="connsiteY2976" fmla="*/ 718196 h 4860733"/>
                <a:gd name="connsiteX2977" fmla="*/ 873101 w 4853691"/>
                <a:gd name="connsiteY2977" fmla="*/ 736973 h 4860733"/>
                <a:gd name="connsiteX2978" fmla="*/ 847284 w 4853691"/>
                <a:gd name="connsiteY2978" fmla="*/ 758096 h 4860733"/>
                <a:gd name="connsiteX2979" fmla="*/ 823813 w 4853691"/>
                <a:gd name="connsiteY2979" fmla="*/ 779219 h 4860733"/>
                <a:gd name="connsiteX2980" fmla="*/ 814425 w 4853691"/>
                <a:gd name="connsiteY2980" fmla="*/ 788608 h 4860733"/>
                <a:gd name="connsiteX2981" fmla="*/ 809731 w 4853691"/>
                <a:gd name="connsiteY2981" fmla="*/ 786261 h 4860733"/>
                <a:gd name="connsiteX2982" fmla="*/ 816772 w 4853691"/>
                <a:gd name="connsiteY2982" fmla="*/ 772178 h 4860733"/>
                <a:gd name="connsiteX2983" fmla="*/ 816772 w 4853691"/>
                <a:gd name="connsiteY2983" fmla="*/ 769831 h 4860733"/>
                <a:gd name="connsiteX2984" fmla="*/ 835549 w 4853691"/>
                <a:gd name="connsiteY2984" fmla="*/ 751055 h 4860733"/>
                <a:gd name="connsiteX2985" fmla="*/ 1246282 w 4853691"/>
                <a:gd name="connsiteY2985" fmla="*/ 363792 h 4860733"/>
                <a:gd name="connsiteX2986" fmla="*/ 1248629 w 4853691"/>
                <a:gd name="connsiteY2986" fmla="*/ 368486 h 4860733"/>
                <a:gd name="connsiteX2987" fmla="*/ 1250976 w 4853691"/>
                <a:gd name="connsiteY2987" fmla="*/ 370833 h 4860733"/>
                <a:gd name="connsiteX2988" fmla="*/ 1253323 w 4853691"/>
                <a:gd name="connsiteY2988" fmla="*/ 375527 h 4860733"/>
                <a:gd name="connsiteX2989" fmla="*/ 1255670 w 4853691"/>
                <a:gd name="connsiteY2989" fmla="*/ 380222 h 4860733"/>
                <a:gd name="connsiteX2990" fmla="*/ 1255670 w 4853691"/>
                <a:gd name="connsiteY2990" fmla="*/ 384916 h 4860733"/>
                <a:gd name="connsiteX2991" fmla="*/ 1258017 w 4853691"/>
                <a:gd name="connsiteY2991" fmla="*/ 389610 h 4860733"/>
                <a:gd name="connsiteX2992" fmla="*/ 1258017 w 4853691"/>
                <a:gd name="connsiteY2992" fmla="*/ 394304 h 4860733"/>
                <a:gd name="connsiteX2993" fmla="*/ 1260364 w 4853691"/>
                <a:gd name="connsiteY2993" fmla="*/ 398998 h 4860733"/>
                <a:gd name="connsiteX2994" fmla="*/ 1260364 w 4853691"/>
                <a:gd name="connsiteY2994" fmla="*/ 403692 h 4860733"/>
                <a:gd name="connsiteX2995" fmla="*/ 1262711 w 4853691"/>
                <a:gd name="connsiteY2995" fmla="*/ 410733 h 4860733"/>
                <a:gd name="connsiteX2996" fmla="*/ 1262711 w 4853691"/>
                <a:gd name="connsiteY2996" fmla="*/ 415427 h 4860733"/>
                <a:gd name="connsiteX2997" fmla="*/ 1265058 w 4853691"/>
                <a:gd name="connsiteY2997" fmla="*/ 422468 h 4860733"/>
                <a:gd name="connsiteX2998" fmla="*/ 1265058 w 4853691"/>
                <a:gd name="connsiteY2998" fmla="*/ 427162 h 4860733"/>
                <a:gd name="connsiteX2999" fmla="*/ 1267405 w 4853691"/>
                <a:gd name="connsiteY2999" fmla="*/ 436551 h 4860733"/>
                <a:gd name="connsiteX3000" fmla="*/ 1267405 w 4853691"/>
                <a:gd name="connsiteY3000" fmla="*/ 438898 h 4860733"/>
                <a:gd name="connsiteX3001" fmla="*/ 1269752 w 4853691"/>
                <a:gd name="connsiteY3001" fmla="*/ 450633 h 4860733"/>
                <a:gd name="connsiteX3002" fmla="*/ 1269752 w 4853691"/>
                <a:gd name="connsiteY3002" fmla="*/ 450633 h 4860733"/>
                <a:gd name="connsiteX3003" fmla="*/ 1272099 w 4853691"/>
                <a:gd name="connsiteY3003" fmla="*/ 467062 h 4860733"/>
                <a:gd name="connsiteX3004" fmla="*/ 1269752 w 4853691"/>
                <a:gd name="connsiteY3004" fmla="*/ 469409 h 4860733"/>
                <a:gd name="connsiteX3005" fmla="*/ 1213423 w 4853691"/>
                <a:gd name="connsiteY3005" fmla="*/ 502268 h 4860733"/>
                <a:gd name="connsiteX3006" fmla="*/ 1159441 w 4853691"/>
                <a:gd name="connsiteY3006" fmla="*/ 535127 h 4860733"/>
                <a:gd name="connsiteX3007" fmla="*/ 1147706 w 4853691"/>
                <a:gd name="connsiteY3007" fmla="*/ 542168 h 4860733"/>
                <a:gd name="connsiteX3008" fmla="*/ 1105459 w 4853691"/>
                <a:gd name="connsiteY3008" fmla="*/ 570332 h 4860733"/>
                <a:gd name="connsiteX3009" fmla="*/ 1089030 w 4853691"/>
                <a:gd name="connsiteY3009" fmla="*/ 582068 h 4860733"/>
                <a:gd name="connsiteX3010" fmla="*/ 1053824 w 4853691"/>
                <a:gd name="connsiteY3010" fmla="*/ 607885 h 4860733"/>
                <a:gd name="connsiteX3011" fmla="*/ 1035047 w 4853691"/>
                <a:gd name="connsiteY3011" fmla="*/ 621967 h 4860733"/>
                <a:gd name="connsiteX3012" fmla="*/ 1002189 w 4853691"/>
                <a:gd name="connsiteY3012" fmla="*/ 645438 h 4860733"/>
                <a:gd name="connsiteX3013" fmla="*/ 981065 w 4853691"/>
                <a:gd name="connsiteY3013" fmla="*/ 661867 h 4860733"/>
                <a:gd name="connsiteX3014" fmla="*/ 962289 w 4853691"/>
                <a:gd name="connsiteY3014" fmla="*/ 675949 h 4860733"/>
                <a:gd name="connsiteX3015" fmla="*/ 969330 w 4853691"/>
                <a:gd name="connsiteY3015" fmla="*/ 664214 h 4860733"/>
                <a:gd name="connsiteX3016" fmla="*/ 976371 w 4853691"/>
                <a:gd name="connsiteY3016" fmla="*/ 652479 h 4860733"/>
                <a:gd name="connsiteX3017" fmla="*/ 990454 w 4853691"/>
                <a:gd name="connsiteY3017" fmla="*/ 629008 h 4860733"/>
                <a:gd name="connsiteX3018" fmla="*/ 997495 w 4853691"/>
                <a:gd name="connsiteY3018" fmla="*/ 617273 h 4860733"/>
                <a:gd name="connsiteX3019" fmla="*/ 1011577 w 4853691"/>
                <a:gd name="connsiteY3019" fmla="*/ 596150 h 4860733"/>
                <a:gd name="connsiteX3020" fmla="*/ 1020965 w 4853691"/>
                <a:gd name="connsiteY3020" fmla="*/ 584415 h 4860733"/>
                <a:gd name="connsiteX3021" fmla="*/ 1037395 w 4853691"/>
                <a:gd name="connsiteY3021" fmla="*/ 563291 h 4860733"/>
                <a:gd name="connsiteX3022" fmla="*/ 1046783 w 4853691"/>
                <a:gd name="connsiteY3022" fmla="*/ 551556 h 4860733"/>
                <a:gd name="connsiteX3023" fmla="*/ 1063212 w 4853691"/>
                <a:gd name="connsiteY3023" fmla="*/ 530433 h 4860733"/>
                <a:gd name="connsiteX3024" fmla="*/ 1072600 w 4853691"/>
                <a:gd name="connsiteY3024" fmla="*/ 518697 h 4860733"/>
                <a:gd name="connsiteX3025" fmla="*/ 1089030 w 4853691"/>
                <a:gd name="connsiteY3025" fmla="*/ 497574 h 4860733"/>
                <a:gd name="connsiteX3026" fmla="*/ 1098418 w 4853691"/>
                <a:gd name="connsiteY3026" fmla="*/ 485839 h 4860733"/>
                <a:gd name="connsiteX3027" fmla="*/ 1114847 w 4853691"/>
                <a:gd name="connsiteY3027" fmla="*/ 464715 h 4860733"/>
                <a:gd name="connsiteX3028" fmla="*/ 1124235 w 4853691"/>
                <a:gd name="connsiteY3028" fmla="*/ 455327 h 4860733"/>
                <a:gd name="connsiteX3029" fmla="*/ 1145359 w 4853691"/>
                <a:gd name="connsiteY3029" fmla="*/ 434204 h 4860733"/>
                <a:gd name="connsiteX3030" fmla="*/ 1152400 w 4853691"/>
                <a:gd name="connsiteY3030" fmla="*/ 427162 h 4860733"/>
                <a:gd name="connsiteX3031" fmla="*/ 1208729 w 4853691"/>
                <a:gd name="connsiteY3031" fmla="*/ 375527 h 4860733"/>
                <a:gd name="connsiteX3032" fmla="*/ 1211076 w 4853691"/>
                <a:gd name="connsiteY3032" fmla="*/ 373180 h 4860733"/>
                <a:gd name="connsiteX3033" fmla="*/ 1220464 w 4853691"/>
                <a:gd name="connsiteY3033" fmla="*/ 366139 h 4860733"/>
                <a:gd name="connsiteX3034" fmla="*/ 1236894 w 4853691"/>
                <a:gd name="connsiteY3034" fmla="*/ 373180 h 4860733"/>
                <a:gd name="connsiteX3035" fmla="*/ 1250976 w 4853691"/>
                <a:gd name="connsiteY3035" fmla="*/ 368486 h 4860733"/>
                <a:gd name="connsiteX3036" fmla="*/ 1250976 w 4853691"/>
                <a:gd name="connsiteY3036" fmla="*/ 368486 h 4860733"/>
                <a:gd name="connsiteX3037" fmla="*/ 1246282 w 4853691"/>
                <a:gd name="connsiteY3037" fmla="*/ 363792 h 4860733"/>
                <a:gd name="connsiteX3038" fmla="*/ 1321387 w 4853691"/>
                <a:gd name="connsiteY3038" fmla="*/ 436551 h 4860733"/>
                <a:gd name="connsiteX3039" fmla="*/ 1351899 w 4853691"/>
                <a:gd name="connsiteY3039" fmla="*/ 420121 h 4860733"/>
                <a:gd name="connsiteX3040" fmla="*/ 1377716 w 4853691"/>
                <a:gd name="connsiteY3040" fmla="*/ 406039 h 4860733"/>
                <a:gd name="connsiteX3041" fmla="*/ 1405881 w 4853691"/>
                <a:gd name="connsiteY3041" fmla="*/ 391957 h 4860733"/>
                <a:gd name="connsiteX3042" fmla="*/ 1434045 w 4853691"/>
                <a:gd name="connsiteY3042" fmla="*/ 377874 h 4860733"/>
                <a:gd name="connsiteX3043" fmla="*/ 1462210 w 4853691"/>
                <a:gd name="connsiteY3043" fmla="*/ 363792 h 4860733"/>
                <a:gd name="connsiteX3044" fmla="*/ 1490375 w 4853691"/>
                <a:gd name="connsiteY3044" fmla="*/ 349710 h 4860733"/>
                <a:gd name="connsiteX3045" fmla="*/ 1518539 w 4853691"/>
                <a:gd name="connsiteY3045" fmla="*/ 337975 h 4860733"/>
                <a:gd name="connsiteX3046" fmla="*/ 1546704 w 4853691"/>
                <a:gd name="connsiteY3046" fmla="*/ 326239 h 4860733"/>
                <a:gd name="connsiteX3047" fmla="*/ 1553745 w 4853691"/>
                <a:gd name="connsiteY3047" fmla="*/ 323892 h 4860733"/>
                <a:gd name="connsiteX3048" fmla="*/ 1527927 w 4853691"/>
                <a:gd name="connsiteY3048" fmla="*/ 340322 h 4860733"/>
                <a:gd name="connsiteX3049" fmla="*/ 1516192 w 4853691"/>
                <a:gd name="connsiteY3049" fmla="*/ 349710 h 4860733"/>
                <a:gd name="connsiteX3050" fmla="*/ 1476292 w 4853691"/>
                <a:gd name="connsiteY3050" fmla="*/ 375527 h 4860733"/>
                <a:gd name="connsiteX3051" fmla="*/ 1462210 w 4853691"/>
                <a:gd name="connsiteY3051" fmla="*/ 387263 h 4860733"/>
                <a:gd name="connsiteX3052" fmla="*/ 1427004 w 4853691"/>
                <a:gd name="connsiteY3052" fmla="*/ 413080 h 4860733"/>
                <a:gd name="connsiteX3053" fmla="*/ 1410575 w 4853691"/>
                <a:gd name="connsiteY3053" fmla="*/ 427162 h 4860733"/>
                <a:gd name="connsiteX3054" fmla="*/ 1377716 w 4853691"/>
                <a:gd name="connsiteY3054" fmla="*/ 452980 h 4860733"/>
                <a:gd name="connsiteX3055" fmla="*/ 1358940 w 4853691"/>
                <a:gd name="connsiteY3055" fmla="*/ 469409 h 4860733"/>
                <a:gd name="connsiteX3056" fmla="*/ 1328428 w 4853691"/>
                <a:gd name="connsiteY3056" fmla="*/ 495227 h 4860733"/>
                <a:gd name="connsiteX3057" fmla="*/ 1307305 w 4853691"/>
                <a:gd name="connsiteY3057" fmla="*/ 514003 h 4860733"/>
                <a:gd name="connsiteX3058" fmla="*/ 1293223 w 4853691"/>
                <a:gd name="connsiteY3058" fmla="*/ 525738 h 4860733"/>
                <a:gd name="connsiteX3059" fmla="*/ 1279140 w 4853691"/>
                <a:gd name="connsiteY3059" fmla="*/ 518697 h 4860733"/>
                <a:gd name="connsiteX3060" fmla="*/ 1276793 w 4853691"/>
                <a:gd name="connsiteY3060" fmla="*/ 518697 h 4860733"/>
                <a:gd name="connsiteX3061" fmla="*/ 1276793 w 4853691"/>
                <a:gd name="connsiteY3061" fmla="*/ 511656 h 4860733"/>
                <a:gd name="connsiteX3062" fmla="*/ 1272099 w 4853691"/>
                <a:gd name="connsiteY3062" fmla="*/ 481145 h 4860733"/>
                <a:gd name="connsiteX3063" fmla="*/ 1272099 w 4853691"/>
                <a:gd name="connsiteY3063" fmla="*/ 481145 h 4860733"/>
                <a:gd name="connsiteX3064" fmla="*/ 1272099 w 4853691"/>
                <a:gd name="connsiteY3064" fmla="*/ 471756 h 4860733"/>
                <a:gd name="connsiteX3065" fmla="*/ 1300264 w 4853691"/>
                <a:gd name="connsiteY3065" fmla="*/ 455327 h 4860733"/>
                <a:gd name="connsiteX3066" fmla="*/ 1321387 w 4853691"/>
                <a:gd name="connsiteY3066" fmla="*/ 436551 h 4860733"/>
                <a:gd name="connsiteX3067" fmla="*/ 1621809 w 4853691"/>
                <a:gd name="connsiteY3067" fmla="*/ 286340 h 4860733"/>
                <a:gd name="connsiteX3068" fmla="*/ 1642933 w 4853691"/>
                <a:gd name="connsiteY3068" fmla="*/ 272257 h 4860733"/>
                <a:gd name="connsiteX3069" fmla="*/ 1647627 w 4853691"/>
                <a:gd name="connsiteY3069" fmla="*/ 274604 h 4860733"/>
                <a:gd name="connsiteX3070" fmla="*/ 1649974 w 4853691"/>
                <a:gd name="connsiteY3070" fmla="*/ 274604 h 4860733"/>
                <a:gd name="connsiteX3071" fmla="*/ 1649974 w 4853691"/>
                <a:gd name="connsiteY3071" fmla="*/ 279299 h 4860733"/>
                <a:gd name="connsiteX3072" fmla="*/ 1652321 w 4853691"/>
                <a:gd name="connsiteY3072" fmla="*/ 286340 h 4860733"/>
                <a:gd name="connsiteX3073" fmla="*/ 1633544 w 4853691"/>
                <a:gd name="connsiteY3073" fmla="*/ 293381 h 4860733"/>
                <a:gd name="connsiteX3074" fmla="*/ 1610074 w 4853691"/>
                <a:gd name="connsiteY3074" fmla="*/ 302769 h 4860733"/>
                <a:gd name="connsiteX3075" fmla="*/ 1572521 w 4853691"/>
                <a:gd name="connsiteY3075" fmla="*/ 316851 h 4860733"/>
                <a:gd name="connsiteX3076" fmla="*/ 1593645 w 4853691"/>
                <a:gd name="connsiteY3076" fmla="*/ 302769 h 4860733"/>
                <a:gd name="connsiteX3077" fmla="*/ 1621809 w 4853691"/>
                <a:gd name="connsiteY3077" fmla="*/ 286340 h 4860733"/>
                <a:gd name="connsiteX3078" fmla="*/ 1654668 w 4853691"/>
                <a:gd name="connsiteY3078" fmla="*/ 267563 h 4860733"/>
                <a:gd name="connsiteX3079" fmla="*/ 1649974 w 4853691"/>
                <a:gd name="connsiteY3079" fmla="*/ 274604 h 4860733"/>
                <a:gd name="connsiteX3080" fmla="*/ 1647627 w 4853691"/>
                <a:gd name="connsiteY3080" fmla="*/ 274604 h 4860733"/>
                <a:gd name="connsiteX3081" fmla="*/ 1645280 w 4853691"/>
                <a:gd name="connsiteY3081" fmla="*/ 274604 h 4860733"/>
                <a:gd name="connsiteX3082" fmla="*/ 1645280 w 4853691"/>
                <a:gd name="connsiteY3082" fmla="*/ 274604 h 4860733"/>
                <a:gd name="connsiteX3083" fmla="*/ 1654668 w 4853691"/>
                <a:gd name="connsiteY3083" fmla="*/ 267563 h 4860733"/>
                <a:gd name="connsiteX3084" fmla="*/ 1699262 w 4853691"/>
                <a:gd name="connsiteY3084" fmla="*/ 248787 h 4860733"/>
                <a:gd name="connsiteX3085" fmla="*/ 1710997 w 4853691"/>
                <a:gd name="connsiteY3085" fmla="*/ 237052 h 4860733"/>
                <a:gd name="connsiteX3086" fmla="*/ 1729773 w 4853691"/>
                <a:gd name="connsiteY3086" fmla="*/ 227664 h 4860733"/>
                <a:gd name="connsiteX3087" fmla="*/ 1753244 w 4853691"/>
                <a:gd name="connsiteY3087" fmla="*/ 215928 h 4860733"/>
                <a:gd name="connsiteX3088" fmla="*/ 1783755 w 4853691"/>
                <a:gd name="connsiteY3088" fmla="*/ 197152 h 4860733"/>
                <a:gd name="connsiteX3089" fmla="*/ 1807226 w 4853691"/>
                <a:gd name="connsiteY3089" fmla="*/ 185417 h 4860733"/>
                <a:gd name="connsiteX3090" fmla="*/ 1837737 w 4853691"/>
                <a:gd name="connsiteY3090" fmla="*/ 171334 h 4860733"/>
                <a:gd name="connsiteX3091" fmla="*/ 1861208 w 4853691"/>
                <a:gd name="connsiteY3091" fmla="*/ 161946 h 4860733"/>
                <a:gd name="connsiteX3092" fmla="*/ 1891719 w 4853691"/>
                <a:gd name="connsiteY3092" fmla="*/ 150211 h 4860733"/>
                <a:gd name="connsiteX3093" fmla="*/ 1915190 w 4853691"/>
                <a:gd name="connsiteY3093" fmla="*/ 140823 h 4860733"/>
                <a:gd name="connsiteX3094" fmla="*/ 1945702 w 4853691"/>
                <a:gd name="connsiteY3094" fmla="*/ 129088 h 4860733"/>
                <a:gd name="connsiteX3095" fmla="*/ 1966825 w 4853691"/>
                <a:gd name="connsiteY3095" fmla="*/ 119699 h 4860733"/>
                <a:gd name="connsiteX3096" fmla="*/ 2002031 w 4853691"/>
                <a:gd name="connsiteY3096" fmla="*/ 107964 h 4860733"/>
                <a:gd name="connsiteX3097" fmla="*/ 2020807 w 4853691"/>
                <a:gd name="connsiteY3097" fmla="*/ 100923 h 4860733"/>
                <a:gd name="connsiteX3098" fmla="*/ 2063054 w 4853691"/>
                <a:gd name="connsiteY3098" fmla="*/ 86841 h 4860733"/>
                <a:gd name="connsiteX3099" fmla="*/ 2079483 w 4853691"/>
                <a:gd name="connsiteY3099" fmla="*/ 82147 h 4860733"/>
                <a:gd name="connsiteX3100" fmla="*/ 2102954 w 4853691"/>
                <a:gd name="connsiteY3100" fmla="*/ 75105 h 4860733"/>
                <a:gd name="connsiteX3101" fmla="*/ 2121730 w 4853691"/>
                <a:gd name="connsiteY3101" fmla="*/ 89188 h 4860733"/>
                <a:gd name="connsiteX3102" fmla="*/ 2140506 w 4853691"/>
                <a:gd name="connsiteY3102" fmla="*/ 77453 h 4860733"/>
                <a:gd name="connsiteX3103" fmla="*/ 2210918 w 4853691"/>
                <a:gd name="connsiteY3103" fmla="*/ 115005 h 4860733"/>
                <a:gd name="connsiteX3104" fmla="*/ 2187447 w 4853691"/>
                <a:gd name="connsiteY3104" fmla="*/ 119699 h 4860733"/>
                <a:gd name="connsiteX3105" fmla="*/ 2173365 w 4853691"/>
                <a:gd name="connsiteY3105" fmla="*/ 122046 h 4860733"/>
                <a:gd name="connsiteX3106" fmla="*/ 2124077 w 4853691"/>
                <a:gd name="connsiteY3106" fmla="*/ 131435 h 4860733"/>
                <a:gd name="connsiteX3107" fmla="*/ 2121730 w 4853691"/>
                <a:gd name="connsiteY3107" fmla="*/ 131435 h 4860733"/>
                <a:gd name="connsiteX3108" fmla="*/ 2070095 w 4853691"/>
                <a:gd name="connsiteY3108" fmla="*/ 143170 h 4860733"/>
                <a:gd name="connsiteX3109" fmla="*/ 2053666 w 4853691"/>
                <a:gd name="connsiteY3109" fmla="*/ 147864 h 4860733"/>
                <a:gd name="connsiteX3110" fmla="*/ 2018460 w 4853691"/>
                <a:gd name="connsiteY3110" fmla="*/ 157252 h 4860733"/>
                <a:gd name="connsiteX3111" fmla="*/ 1997336 w 4853691"/>
                <a:gd name="connsiteY3111" fmla="*/ 164293 h 4860733"/>
                <a:gd name="connsiteX3112" fmla="*/ 1969172 w 4853691"/>
                <a:gd name="connsiteY3112" fmla="*/ 171334 h 4860733"/>
                <a:gd name="connsiteX3113" fmla="*/ 1945702 w 4853691"/>
                <a:gd name="connsiteY3113" fmla="*/ 178376 h 4860733"/>
                <a:gd name="connsiteX3114" fmla="*/ 1919884 w 4853691"/>
                <a:gd name="connsiteY3114" fmla="*/ 185417 h 4860733"/>
                <a:gd name="connsiteX3115" fmla="*/ 1896414 w 4853691"/>
                <a:gd name="connsiteY3115" fmla="*/ 192458 h 4860733"/>
                <a:gd name="connsiteX3116" fmla="*/ 1870596 w 4853691"/>
                <a:gd name="connsiteY3116" fmla="*/ 201846 h 4860733"/>
                <a:gd name="connsiteX3117" fmla="*/ 1847125 w 4853691"/>
                <a:gd name="connsiteY3117" fmla="*/ 211234 h 4860733"/>
                <a:gd name="connsiteX3118" fmla="*/ 1821308 w 4853691"/>
                <a:gd name="connsiteY3118" fmla="*/ 220622 h 4860733"/>
                <a:gd name="connsiteX3119" fmla="*/ 1795491 w 4853691"/>
                <a:gd name="connsiteY3119" fmla="*/ 230011 h 4860733"/>
                <a:gd name="connsiteX3120" fmla="*/ 1769673 w 4853691"/>
                <a:gd name="connsiteY3120" fmla="*/ 239399 h 4860733"/>
                <a:gd name="connsiteX3121" fmla="*/ 1746203 w 4853691"/>
                <a:gd name="connsiteY3121" fmla="*/ 248787 h 4860733"/>
                <a:gd name="connsiteX3122" fmla="*/ 1720385 w 4853691"/>
                <a:gd name="connsiteY3122" fmla="*/ 258175 h 4860733"/>
                <a:gd name="connsiteX3123" fmla="*/ 1696915 w 4853691"/>
                <a:gd name="connsiteY3123" fmla="*/ 267563 h 4860733"/>
                <a:gd name="connsiteX3124" fmla="*/ 1687526 w 4853691"/>
                <a:gd name="connsiteY3124" fmla="*/ 272257 h 4860733"/>
                <a:gd name="connsiteX3125" fmla="*/ 1682832 w 4853691"/>
                <a:gd name="connsiteY3125" fmla="*/ 265216 h 4860733"/>
                <a:gd name="connsiteX3126" fmla="*/ 1692220 w 4853691"/>
                <a:gd name="connsiteY3126" fmla="*/ 253481 h 4860733"/>
                <a:gd name="connsiteX3127" fmla="*/ 1699262 w 4853691"/>
                <a:gd name="connsiteY3127" fmla="*/ 248787 h 4860733"/>
                <a:gd name="connsiteX3128" fmla="*/ 2246123 w 4853691"/>
                <a:gd name="connsiteY3128" fmla="*/ 110311 h 4860733"/>
                <a:gd name="connsiteX3129" fmla="*/ 2361129 w 4853691"/>
                <a:gd name="connsiteY3129" fmla="*/ 93882 h 4860733"/>
                <a:gd name="connsiteX3130" fmla="*/ 2377558 w 4853691"/>
                <a:gd name="connsiteY3130" fmla="*/ 91535 h 4860733"/>
                <a:gd name="connsiteX3131" fmla="*/ 2386946 w 4853691"/>
                <a:gd name="connsiteY3131" fmla="*/ 91535 h 4860733"/>
                <a:gd name="connsiteX3132" fmla="*/ 2389293 w 4853691"/>
                <a:gd name="connsiteY3132" fmla="*/ 93882 h 4860733"/>
                <a:gd name="connsiteX3133" fmla="*/ 2391640 w 4853691"/>
                <a:gd name="connsiteY3133" fmla="*/ 100923 h 4860733"/>
                <a:gd name="connsiteX3134" fmla="*/ 2396334 w 4853691"/>
                <a:gd name="connsiteY3134" fmla="*/ 112658 h 4860733"/>
                <a:gd name="connsiteX3135" fmla="*/ 2398681 w 4853691"/>
                <a:gd name="connsiteY3135" fmla="*/ 122046 h 4860733"/>
                <a:gd name="connsiteX3136" fmla="*/ 2403376 w 4853691"/>
                <a:gd name="connsiteY3136" fmla="*/ 133782 h 4860733"/>
                <a:gd name="connsiteX3137" fmla="*/ 2405723 w 4853691"/>
                <a:gd name="connsiteY3137" fmla="*/ 145517 h 4860733"/>
                <a:gd name="connsiteX3138" fmla="*/ 2410417 w 4853691"/>
                <a:gd name="connsiteY3138" fmla="*/ 157252 h 4860733"/>
                <a:gd name="connsiteX3139" fmla="*/ 2415111 w 4853691"/>
                <a:gd name="connsiteY3139" fmla="*/ 168987 h 4860733"/>
                <a:gd name="connsiteX3140" fmla="*/ 2415111 w 4853691"/>
                <a:gd name="connsiteY3140" fmla="*/ 171334 h 4860733"/>
                <a:gd name="connsiteX3141" fmla="*/ 2412764 w 4853691"/>
                <a:gd name="connsiteY3141" fmla="*/ 176028 h 4860733"/>
                <a:gd name="connsiteX3142" fmla="*/ 2405723 w 4853691"/>
                <a:gd name="connsiteY3142" fmla="*/ 190111 h 4860733"/>
                <a:gd name="connsiteX3143" fmla="*/ 2401029 w 4853691"/>
                <a:gd name="connsiteY3143" fmla="*/ 199499 h 4860733"/>
                <a:gd name="connsiteX3144" fmla="*/ 2391640 w 4853691"/>
                <a:gd name="connsiteY3144" fmla="*/ 215928 h 4860733"/>
                <a:gd name="connsiteX3145" fmla="*/ 2382252 w 4853691"/>
                <a:gd name="connsiteY3145" fmla="*/ 234705 h 4860733"/>
                <a:gd name="connsiteX3146" fmla="*/ 2375211 w 4853691"/>
                <a:gd name="connsiteY3146" fmla="*/ 232358 h 4860733"/>
                <a:gd name="connsiteX3147" fmla="*/ 2356435 w 4853691"/>
                <a:gd name="connsiteY3147" fmla="*/ 248787 h 4860733"/>
                <a:gd name="connsiteX3148" fmla="*/ 2344699 w 4853691"/>
                <a:gd name="connsiteY3148" fmla="*/ 234705 h 4860733"/>
                <a:gd name="connsiteX3149" fmla="*/ 2340005 w 4853691"/>
                <a:gd name="connsiteY3149" fmla="*/ 230011 h 4860733"/>
                <a:gd name="connsiteX3150" fmla="*/ 2318882 w 4853691"/>
                <a:gd name="connsiteY3150" fmla="*/ 204193 h 4860733"/>
                <a:gd name="connsiteX3151" fmla="*/ 2318882 w 4853691"/>
                <a:gd name="connsiteY3151" fmla="*/ 204193 h 4860733"/>
                <a:gd name="connsiteX3152" fmla="*/ 2297759 w 4853691"/>
                <a:gd name="connsiteY3152" fmla="*/ 180723 h 4860733"/>
                <a:gd name="connsiteX3153" fmla="*/ 2290717 w 4853691"/>
                <a:gd name="connsiteY3153" fmla="*/ 173681 h 4860733"/>
                <a:gd name="connsiteX3154" fmla="*/ 2276635 w 4853691"/>
                <a:gd name="connsiteY3154" fmla="*/ 159599 h 4860733"/>
                <a:gd name="connsiteX3155" fmla="*/ 2267247 w 4853691"/>
                <a:gd name="connsiteY3155" fmla="*/ 152558 h 4860733"/>
                <a:gd name="connsiteX3156" fmla="*/ 2255512 w 4853691"/>
                <a:gd name="connsiteY3156" fmla="*/ 140823 h 4860733"/>
                <a:gd name="connsiteX3157" fmla="*/ 2246123 w 4853691"/>
                <a:gd name="connsiteY3157" fmla="*/ 133782 h 4860733"/>
                <a:gd name="connsiteX3158" fmla="*/ 2234388 w 4853691"/>
                <a:gd name="connsiteY3158" fmla="*/ 124393 h 4860733"/>
                <a:gd name="connsiteX3159" fmla="*/ 2225000 w 4853691"/>
                <a:gd name="connsiteY3159" fmla="*/ 117352 h 4860733"/>
                <a:gd name="connsiteX3160" fmla="*/ 2220306 w 4853691"/>
                <a:gd name="connsiteY3160" fmla="*/ 112658 h 4860733"/>
                <a:gd name="connsiteX3161" fmla="*/ 2229694 w 4853691"/>
                <a:gd name="connsiteY3161" fmla="*/ 110311 h 4860733"/>
                <a:gd name="connsiteX3162" fmla="*/ 2246123 w 4853691"/>
                <a:gd name="connsiteY3162" fmla="*/ 110311 h 4860733"/>
                <a:gd name="connsiteX3163" fmla="*/ 2379905 w 4853691"/>
                <a:gd name="connsiteY3163" fmla="*/ 77453 h 4860733"/>
                <a:gd name="connsiteX3164" fmla="*/ 2375211 w 4853691"/>
                <a:gd name="connsiteY3164" fmla="*/ 70411 h 4860733"/>
                <a:gd name="connsiteX3165" fmla="*/ 2370517 w 4853691"/>
                <a:gd name="connsiteY3165" fmla="*/ 61023 h 4860733"/>
                <a:gd name="connsiteX3166" fmla="*/ 2365823 w 4853691"/>
                <a:gd name="connsiteY3166" fmla="*/ 53982 h 4860733"/>
                <a:gd name="connsiteX3167" fmla="*/ 2361129 w 4853691"/>
                <a:gd name="connsiteY3167" fmla="*/ 49288 h 4860733"/>
                <a:gd name="connsiteX3168" fmla="*/ 2365823 w 4853691"/>
                <a:gd name="connsiteY3168" fmla="*/ 37553 h 4860733"/>
                <a:gd name="connsiteX3169" fmla="*/ 2379905 w 4853691"/>
                <a:gd name="connsiteY3169" fmla="*/ 39900 h 4860733"/>
                <a:gd name="connsiteX3170" fmla="*/ 2382252 w 4853691"/>
                <a:gd name="connsiteY3170" fmla="*/ 39900 h 4860733"/>
                <a:gd name="connsiteX3171" fmla="*/ 2410417 w 4853691"/>
                <a:gd name="connsiteY3171" fmla="*/ 49288 h 4860733"/>
                <a:gd name="connsiteX3172" fmla="*/ 2419805 w 4853691"/>
                <a:gd name="connsiteY3172" fmla="*/ 51635 h 4860733"/>
                <a:gd name="connsiteX3173" fmla="*/ 2440928 w 4853691"/>
                <a:gd name="connsiteY3173" fmla="*/ 61023 h 4860733"/>
                <a:gd name="connsiteX3174" fmla="*/ 2447970 w 4853691"/>
                <a:gd name="connsiteY3174" fmla="*/ 65717 h 4860733"/>
                <a:gd name="connsiteX3175" fmla="*/ 2459705 w 4853691"/>
                <a:gd name="connsiteY3175" fmla="*/ 72758 h 4860733"/>
                <a:gd name="connsiteX3176" fmla="*/ 2457358 w 4853691"/>
                <a:gd name="connsiteY3176" fmla="*/ 82147 h 4860733"/>
                <a:gd name="connsiteX3177" fmla="*/ 2457358 w 4853691"/>
                <a:gd name="connsiteY3177" fmla="*/ 82147 h 4860733"/>
                <a:gd name="connsiteX3178" fmla="*/ 2440928 w 4853691"/>
                <a:gd name="connsiteY3178" fmla="*/ 82147 h 4860733"/>
                <a:gd name="connsiteX3179" fmla="*/ 2424499 w 4853691"/>
                <a:gd name="connsiteY3179" fmla="*/ 82147 h 4860733"/>
                <a:gd name="connsiteX3180" fmla="*/ 2389293 w 4853691"/>
                <a:gd name="connsiteY3180" fmla="*/ 84494 h 4860733"/>
                <a:gd name="connsiteX3181" fmla="*/ 2382252 w 4853691"/>
                <a:gd name="connsiteY3181" fmla="*/ 84494 h 4860733"/>
                <a:gd name="connsiteX3182" fmla="*/ 2379905 w 4853691"/>
                <a:gd name="connsiteY3182" fmla="*/ 79800 h 4860733"/>
                <a:gd name="connsiteX3183" fmla="*/ 2379905 w 4853691"/>
                <a:gd name="connsiteY3183" fmla="*/ 77453 h 4860733"/>
                <a:gd name="connsiteX3184" fmla="*/ 2417458 w 4853691"/>
                <a:gd name="connsiteY3184" fmla="*/ 39900 h 4860733"/>
                <a:gd name="connsiteX3185" fmla="*/ 2438581 w 4853691"/>
                <a:gd name="connsiteY3185" fmla="*/ 42247 h 4860733"/>
                <a:gd name="connsiteX3186" fmla="*/ 2447970 w 4853691"/>
                <a:gd name="connsiteY3186" fmla="*/ 49288 h 4860733"/>
                <a:gd name="connsiteX3187" fmla="*/ 2452664 w 4853691"/>
                <a:gd name="connsiteY3187" fmla="*/ 53982 h 4860733"/>
                <a:gd name="connsiteX3188" fmla="*/ 2464399 w 4853691"/>
                <a:gd name="connsiteY3188" fmla="*/ 63370 h 4860733"/>
                <a:gd name="connsiteX3189" fmla="*/ 2469093 w 4853691"/>
                <a:gd name="connsiteY3189" fmla="*/ 68064 h 4860733"/>
                <a:gd name="connsiteX3190" fmla="*/ 2471440 w 4853691"/>
                <a:gd name="connsiteY3190" fmla="*/ 70411 h 4860733"/>
                <a:gd name="connsiteX3191" fmla="*/ 2466746 w 4853691"/>
                <a:gd name="connsiteY3191" fmla="*/ 75105 h 4860733"/>
                <a:gd name="connsiteX3192" fmla="*/ 2455011 w 4853691"/>
                <a:gd name="connsiteY3192" fmla="*/ 68064 h 4860733"/>
                <a:gd name="connsiteX3193" fmla="*/ 2445622 w 4853691"/>
                <a:gd name="connsiteY3193" fmla="*/ 63370 h 4860733"/>
                <a:gd name="connsiteX3194" fmla="*/ 2426846 w 4853691"/>
                <a:gd name="connsiteY3194" fmla="*/ 53982 h 4860733"/>
                <a:gd name="connsiteX3195" fmla="*/ 2417458 w 4853691"/>
                <a:gd name="connsiteY3195" fmla="*/ 51635 h 4860733"/>
                <a:gd name="connsiteX3196" fmla="*/ 2389293 w 4853691"/>
                <a:gd name="connsiteY3196" fmla="*/ 42247 h 4860733"/>
                <a:gd name="connsiteX3197" fmla="*/ 2386946 w 4853691"/>
                <a:gd name="connsiteY3197" fmla="*/ 42247 h 4860733"/>
                <a:gd name="connsiteX3198" fmla="*/ 2370517 w 4853691"/>
                <a:gd name="connsiteY3198" fmla="*/ 37553 h 4860733"/>
                <a:gd name="connsiteX3199" fmla="*/ 2384599 w 4853691"/>
                <a:gd name="connsiteY3199" fmla="*/ 37553 h 4860733"/>
                <a:gd name="connsiteX3200" fmla="*/ 2417458 w 4853691"/>
                <a:gd name="connsiteY3200" fmla="*/ 39900 h 4860733"/>
                <a:gd name="connsiteX3201" fmla="*/ 2548892 w 4853691"/>
                <a:gd name="connsiteY3201" fmla="*/ 82147 h 4860733"/>
                <a:gd name="connsiteX3202" fmla="*/ 2616957 w 4853691"/>
                <a:gd name="connsiteY3202" fmla="*/ 82147 h 4860733"/>
                <a:gd name="connsiteX3203" fmla="*/ 2670939 w 4853691"/>
                <a:gd name="connsiteY3203" fmla="*/ 82147 h 4860733"/>
                <a:gd name="connsiteX3204" fmla="*/ 2673286 w 4853691"/>
                <a:gd name="connsiteY3204" fmla="*/ 82147 h 4860733"/>
                <a:gd name="connsiteX3205" fmla="*/ 2685021 w 4853691"/>
                <a:gd name="connsiteY3205" fmla="*/ 84494 h 4860733"/>
                <a:gd name="connsiteX3206" fmla="*/ 2818803 w 4853691"/>
                <a:gd name="connsiteY3206" fmla="*/ 122046 h 4860733"/>
                <a:gd name="connsiteX3207" fmla="*/ 2828191 w 4853691"/>
                <a:gd name="connsiteY3207" fmla="*/ 124393 h 4860733"/>
                <a:gd name="connsiteX3208" fmla="*/ 2886867 w 4853691"/>
                <a:gd name="connsiteY3208" fmla="*/ 143170 h 4860733"/>
                <a:gd name="connsiteX3209" fmla="*/ 2891561 w 4853691"/>
                <a:gd name="connsiteY3209" fmla="*/ 145517 h 4860733"/>
                <a:gd name="connsiteX3210" fmla="*/ 2886867 w 4853691"/>
                <a:gd name="connsiteY3210" fmla="*/ 147864 h 4860733"/>
                <a:gd name="connsiteX3211" fmla="*/ 2868091 w 4853691"/>
                <a:gd name="connsiteY3211" fmla="*/ 154905 h 4860733"/>
                <a:gd name="connsiteX3212" fmla="*/ 2842273 w 4853691"/>
                <a:gd name="connsiteY3212" fmla="*/ 164293 h 4860733"/>
                <a:gd name="connsiteX3213" fmla="*/ 2823497 w 4853691"/>
                <a:gd name="connsiteY3213" fmla="*/ 171334 h 4860733"/>
                <a:gd name="connsiteX3214" fmla="*/ 2795332 w 4853691"/>
                <a:gd name="connsiteY3214" fmla="*/ 183070 h 4860733"/>
                <a:gd name="connsiteX3215" fmla="*/ 2778903 w 4853691"/>
                <a:gd name="connsiteY3215" fmla="*/ 190111 h 4860733"/>
                <a:gd name="connsiteX3216" fmla="*/ 2743697 w 4853691"/>
                <a:gd name="connsiteY3216" fmla="*/ 208887 h 4860733"/>
                <a:gd name="connsiteX3217" fmla="*/ 2736656 w 4853691"/>
                <a:gd name="connsiteY3217" fmla="*/ 213581 h 4860733"/>
                <a:gd name="connsiteX3218" fmla="*/ 2710839 w 4853691"/>
                <a:gd name="connsiteY3218" fmla="*/ 230011 h 4860733"/>
                <a:gd name="connsiteX3219" fmla="*/ 2694409 w 4853691"/>
                <a:gd name="connsiteY3219" fmla="*/ 220622 h 4860733"/>
                <a:gd name="connsiteX3220" fmla="*/ 2680327 w 4853691"/>
                <a:gd name="connsiteY3220" fmla="*/ 227664 h 4860733"/>
                <a:gd name="connsiteX3221" fmla="*/ 2645121 w 4853691"/>
                <a:gd name="connsiteY3221" fmla="*/ 197152 h 4860733"/>
                <a:gd name="connsiteX3222" fmla="*/ 2640427 w 4853691"/>
                <a:gd name="connsiteY3222" fmla="*/ 192458 h 4860733"/>
                <a:gd name="connsiteX3223" fmla="*/ 2623998 w 4853691"/>
                <a:gd name="connsiteY3223" fmla="*/ 180723 h 4860733"/>
                <a:gd name="connsiteX3224" fmla="*/ 2612263 w 4853691"/>
                <a:gd name="connsiteY3224" fmla="*/ 171334 h 4860733"/>
                <a:gd name="connsiteX3225" fmla="*/ 2598180 w 4853691"/>
                <a:gd name="connsiteY3225" fmla="*/ 161946 h 4860733"/>
                <a:gd name="connsiteX3226" fmla="*/ 2584098 w 4853691"/>
                <a:gd name="connsiteY3226" fmla="*/ 152558 h 4860733"/>
                <a:gd name="connsiteX3227" fmla="*/ 2572363 w 4853691"/>
                <a:gd name="connsiteY3227" fmla="*/ 143170 h 4860733"/>
                <a:gd name="connsiteX3228" fmla="*/ 2558281 w 4853691"/>
                <a:gd name="connsiteY3228" fmla="*/ 133782 h 4860733"/>
                <a:gd name="connsiteX3229" fmla="*/ 2546545 w 4853691"/>
                <a:gd name="connsiteY3229" fmla="*/ 126741 h 4860733"/>
                <a:gd name="connsiteX3230" fmla="*/ 2532463 w 4853691"/>
                <a:gd name="connsiteY3230" fmla="*/ 117352 h 4860733"/>
                <a:gd name="connsiteX3231" fmla="*/ 2520728 w 4853691"/>
                <a:gd name="connsiteY3231" fmla="*/ 110311 h 4860733"/>
                <a:gd name="connsiteX3232" fmla="*/ 2506646 w 4853691"/>
                <a:gd name="connsiteY3232" fmla="*/ 100923 h 4860733"/>
                <a:gd name="connsiteX3233" fmla="*/ 2497258 w 4853691"/>
                <a:gd name="connsiteY3233" fmla="*/ 96229 h 4860733"/>
                <a:gd name="connsiteX3234" fmla="*/ 2499605 w 4853691"/>
                <a:gd name="connsiteY3234" fmla="*/ 86841 h 4860733"/>
                <a:gd name="connsiteX3235" fmla="*/ 2499605 w 4853691"/>
                <a:gd name="connsiteY3235" fmla="*/ 86841 h 4860733"/>
                <a:gd name="connsiteX3236" fmla="*/ 2518381 w 4853691"/>
                <a:gd name="connsiteY3236" fmla="*/ 86841 h 4860733"/>
                <a:gd name="connsiteX3237" fmla="*/ 2548892 w 4853691"/>
                <a:gd name="connsiteY3237" fmla="*/ 82147 h 4860733"/>
                <a:gd name="connsiteX3238" fmla="*/ 2929114 w 4853691"/>
                <a:gd name="connsiteY3238" fmla="*/ 138476 h 4860733"/>
                <a:gd name="connsiteX3239" fmla="*/ 2954932 w 4853691"/>
                <a:gd name="connsiteY3239" fmla="*/ 131435 h 4860733"/>
                <a:gd name="connsiteX3240" fmla="*/ 2973708 w 4853691"/>
                <a:gd name="connsiteY3240" fmla="*/ 129088 h 4860733"/>
                <a:gd name="connsiteX3241" fmla="*/ 2997178 w 4853691"/>
                <a:gd name="connsiteY3241" fmla="*/ 124393 h 4860733"/>
                <a:gd name="connsiteX3242" fmla="*/ 3015955 w 4853691"/>
                <a:gd name="connsiteY3242" fmla="*/ 122046 h 4860733"/>
                <a:gd name="connsiteX3243" fmla="*/ 3018302 w 4853691"/>
                <a:gd name="connsiteY3243" fmla="*/ 122046 h 4860733"/>
                <a:gd name="connsiteX3244" fmla="*/ 3027690 w 4853691"/>
                <a:gd name="connsiteY3244" fmla="*/ 138476 h 4860733"/>
                <a:gd name="connsiteX3245" fmla="*/ 3027690 w 4853691"/>
                <a:gd name="connsiteY3245" fmla="*/ 138476 h 4860733"/>
                <a:gd name="connsiteX3246" fmla="*/ 3025343 w 4853691"/>
                <a:gd name="connsiteY3246" fmla="*/ 143170 h 4860733"/>
                <a:gd name="connsiteX3247" fmla="*/ 3022996 w 4853691"/>
                <a:gd name="connsiteY3247" fmla="*/ 150211 h 4860733"/>
                <a:gd name="connsiteX3248" fmla="*/ 3020649 w 4853691"/>
                <a:gd name="connsiteY3248" fmla="*/ 154905 h 4860733"/>
                <a:gd name="connsiteX3249" fmla="*/ 3018302 w 4853691"/>
                <a:gd name="connsiteY3249" fmla="*/ 164293 h 4860733"/>
                <a:gd name="connsiteX3250" fmla="*/ 3015955 w 4853691"/>
                <a:gd name="connsiteY3250" fmla="*/ 168987 h 4860733"/>
                <a:gd name="connsiteX3251" fmla="*/ 3013608 w 4853691"/>
                <a:gd name="connsiteY3251" fmla="*/ 178376 h 4860733"/>
                <a:gd name="connsiteX3252" fmla="*/ 3011261 w 4853691"/>
                <a:gd name="connsiteY3252" fmla="*/ 183070 h 4860733"/>
                <a:gd name="connsiteX3253" fmla="*/ 3008914 w 4853691"/>
                <a:gd name="connsiteY3253" fmla="*/ 190111 h 4860733"/>
                <a:gd name="connsiteX3254" fmla="*/ 2980749 w 4853691"/>
                <a:gd name="connsiteY3254" fmla="*/ 178376 h 4860733"/>
                <a:gd name="connsiteX3255" fmla="*/ 2961973 w 4853691"/>
                <a:gd name="connsiteY3255" fmla="*/ 171334 h 4860733"/>
                <a:gd name="connsiteX3256" fmla="*/ 2896255 w 4853691"/>
                <a:gd name="connsiteY3256" fmla="*/ 145517 h 4860733"/>
                <a:gd name="connsiteX3257" fmla="*/ 2893908 w 4853691"/>
                <a:gd name="connsiteY3257" fmla="*/ 145517 h 4860733"/>
                <a:gd name="connsiteX3258" fmla="*/ 2910338 w 4853691"/>
                <a:gd name="connsiteY3258" fmla="*/ 140823 h 4860733"/>
                <a:gd name="connsiteX3259" fmla="*/ 2929114 w 4853691"/>
                <a:gd name="connsiteY3259" fmla="*/ 138476 h 4860733"/>
                <a:gd name="connsiteX3260" fmla="*/ 3114531 w 4853691"/>
                <a:gd name="connsiteY3260" fmla="*/ 145517 h 4860733"/>
                <a:gd name="connsiteX3261" fmla="*/ 3152083 w 4853691"/>
                <a:gd name="connsiteY3261" fmla="*/ 157252 h 4860733"/>
                <a:gd name="connsiteX3262" fmla="*/ 3173207 w 4853691"/>
                <a:gd name="connsiteY3262" fmla="*/ 164293 h 4860733"/>
                <a:gd name="connsiteX3263" fmla="*/ 3206066 w 4853691"/>
                <a:gd name="connsiteY3263" fmla="*/ 176028 h 4860733"/>
                <a:gd name="connsiteX3264" fmla="*/ 3229536 w 4853691"/>
                <a:gd name="connsiteY3264" fmla="*/ 185417 h 4860733"/>
                <a:gd name="connsiteX3265" fmla="*/ 3253007 w 4853691"/>
                <a:gd name="connsiteY3265" fmla="*/ 194805 h 4860733"/>
                <a:gd name="connsiteX3266" fmla="*/ 3260047 w 4853691"/>
                <a:gd name="connsiteY3266" fmla="*/ 199499 h 4860733"/>
                <a:gd name="connsiteX3267" fmla="*/ 3271783 w 4853691"/>
                <a:gd name="connsiteY3267" fmla="*/ 211234 h 4860733"/>
                <a:gd name="connsiteX3268" fmla="*/ 3288212 w 4853691"/>
                <a:gd name="connsiteY3268" fmla="*/ 227664 h 4860733"/>
                <a:gd name="connsiteX3269" fmla="*/ 3297600 w 4853691"/>
                <a:gd name="connsiteY3269" fmla="*/ 237052 h 4860733"/>
                <a:gd name="connsiteX3270" fmla="*/ 3306988 w 4853691"/>
                <a:gd name="connsiteY3270" fmla="*/ 248787 h 4860733"/>
                <a:gd name="connsiteX3271" fmla="*/ 3316377 w 4853691"/>
                <a:gd name="connsiteY3271" fmla="*/ 260522 h 4860733"/>
                <a:gd name="connsiteX3272" fmla="*/ 3325765 w 4853691"/>
                <a:gd name="connsiteY3272" fmla="*/ 272257 h 4860733"/>
                <a:gd name="connsiteX3273" fmla="*/ 3335153 w 4853691"/>
                <a:gd name="connsiteY3273" fmla="*/ 286340 h 4860733"/>
                <a:gd name="connsiteX3274" fmla="*/ 3342194 w 4853691"/>
                <a:gd name="connsiteY3274" fmla="*/ 295728 h 4860733"/>
                <a:gd name="connsiteX3275" fmla="*/ 3318724 w 4853691"/>
                <a:gd name="connsiteY3275" fmla="*/ 295728 h 4860733"/>
                <a:gd name="connsiteX3276" fmla="*/ 3302294 w 4853691"/>
                <a:gd name="connsiteY3276" fmla="*/ 298075 h 4860733"/>
                <a:gd name="connsiteX3277" fmla="*/ 3271783 w 4853691"/>
                <a:gd name="connsiteY3277" fmla="*/ 300422 h 4860733"/>
                <a:gd name="connsiteX3278" fmla="*/ 3253007 w 4853691"/>
                <a:gd name="connsiteY3278" fmla="*/ 302769 h 4860733"/>
                <a:gd name="connsiteX3279" fmla="*/ 3238924 w 4853691"/>
                <a:gd name="connsiteY3279" fmla="*/ 305116 h 4860733"/>
                <a:gd name="connsiteX3280" fmla="*/ 3231883 w 4853691"/>
                <a:gd name="connsiteY3280" fmla="*/ 300422 h 4860733"/>
                <a:gd name="connsiteX3281" fmla="*/ 3191983 w 4853691"/>
                <a:gd name="connsiteY3281" fmla="*/ 279299 h 4860733"/>
                <a:gd name="connsiteX3282" fmla="*/ 3166166 w 4853691"/>
                <a:gd name="connsiteY3282" fmla="*/ 265216 h 4860733"/>
                <a:gd name="connsiteX3283" fmla="*/ 3126266 w 4853691"/>
                <a:gd name="connsiteY3283" fmla="*/ 244093 h 4860733"/>
                <a:gd name="connsiteX3284" fmla="*/ 3100449 w 4853691"/>
                <a:gd name="connsiteY3284" fmla="*/ 232358 h 4860733"/>
                <a:gd name="connsiteX3285" fmla="*/ 3058202 w 4853691"/>
                <a:gd name="connsiteY3285" fmla="*/ 211234 h 4860733"/>
                <a:gd name="connsiteX3286" fmla="*/ 3034731 w 4853691"/>
                <a:gd name="connsiteY3286" fmla="*/ 201846 h 4860733"/>
                <a:gd name="connsiteX3287" fmla="*/ 3018302 w 4853691"/>
                <a:gd name="connsiteY3287" fmla="*/ 194805 h 4860733"/>
                <a:gd name="connsiteX3288" fmla="*/ 3020649 w 4853691"/>
                <a:gd name="connsiteY3288" fmla="*/ 187764 h 4860733"/>
                <a:gd name="connsiteX3289" fmla="*/ 3022996 w 4853691"/>
                <a:gd name="connsiteY3289" fmla="*/ 180723 h 4860733"/>
                <a:gd name="connsiteX3290" fmla="*/ 3025343 w 4853691"/>
                <a:gd name="connsiteY3290" fmla="*/ 171334 h 4860733"/>
                <a:gd name="connsiteX3291" fmla="*/ 3027690 w 4853691"/>
                <a:gd name="connsiteY3291" fmla="*/ 164293 h 4860733"/>
                <a:gd name="connsiteX3292" fmla="*/ 3030037 w 4853691"/>
                <a:gd name="connsiteY3292" fmla="*/ 157252 h 4860733"/>
                <a:gd name="connsiteX3293" fmla="*/ 3032384 w 4853691"/>
                <a:gd name="connsiteY3293" fmla="*/ 152558 h 4860733"/>
                <a:gd name="connsiteX3294" fmla="*/ 3034731 w 4853691"/>
                <a:gd name="connsiteY3294" fmla="*/ 145517 h 4860733"/>
                <a:gd name="connsiteX3295" fmla="*/ 3037078 w 4853691"/>
                <a:gd name="connsiteY3295" fmla="*/ 140823 h 4860733"/>
                <a:gd name="connsiteX3296" fmla="*/ 3044119 w 4853691"/>
                <a:gd name="connsiteY3296" fmla="*/ 143170 h 4860733"/>
                <a:gd name="connsiteX3297" fmla="*/ 3062896 w 4853691"/>
                <a:gd name="connsiteY3297" fmla="*/ 129088 h 4860733"/>
                <a:gd name="connsiteX3298" fmla="*/ 3100449 w 4853691"/>
                <a:gd name="connsiteY3298" fmla="*/ 140823 h 4860733"/>
                <a:gd name="connsiteX3299" fmla="*/ 3114531 w 4853691"/>
                <a:gd name="connsiteY3299" fmla="*/ 145517 h 4860733"/>
                <a:gd name="connsiteX3300" fmla="*/ 3396176 w 4853691"/>
                <a:gd name="connsiteY3300" fmla="*/ 295728 h 4860733"/>
                <a:gd name="connsiteX3301" fmla="*/ 3414953 w 4853691"/>
                <a:gd name="connsiteY3301" fmla="*/ 298075 h 4860733"/>
                <a:gd name="connsiteX3302" fmla="*/ 3429035 w 4853691"/>
                <a:gd name="connsiteY3302" fmla="*/ 298075 h 4860733"/>
                <a:gd name="connsiteX3303" fmla="*/ 3440770 w 4853691"/>
                <a:gd name="connsiteY3303" fmla="*/ 300422 h 4860733"/>
                <a:gd name="connsiteX3304" fmla="*/ 3459546 w 4853691"/>
                <a:gd name="connsiteY3304" fmla="*/ 302769 h 4860733"/>
                <a:gd name="connsiteX3305" fmla="*/ 3464241 w 4853691"/>
                <a:gd name="connsiteY3305" fmla="*/ 302769 h 4860733"/>
                <a:gd name="connsiteX3306" fmla="*/ 3471282 w 4853691"/>
                <a:gd name="connsiteY3306" fmla="*/ 302769 h 4860733"/>
                <a:gd name="connsiteX3307" fmla="*/ 3471282 w 4853691"/>
                <a:gd name="connsiteY3307" fmla="*/ 305116 h 4860733"/>
                <a:gd name="connsiteX3308" fmla="*/ 3492405 w 4853691"/>
                <a:gd name="connsiteY3308" fmla="*/ 326239 h 4860733"/>
                <a:gd name="connsiteX3309" fmla="*/ 3499446 w 4853691"/>
                <a:gd name="connsiteY3309" fmla="*/ 323892 h 4860733"/>
                <a:gd name="connsiteX3310" fmla="*/ 3506487 w 4853691"/>
                <a:gd name="connsiteY3310" fmla="*/ 328586 h 4860733"/>
                <a:gd name="connsiteX3311" fmla="*/ 3513528 w 4853691"/>
                <a:gd name="connsiteY3311" fmla="*/ 335628 h 4860733"/>
                <a:gd name="connsiteX3312" fmla="*/ 3555775 w 4853691"/>
                <a:gd name="connsiteY3312" fmla="*/ 375527 h 4860733"/>
                <a:gd name="connsiteX3313" fmla="*/ 3558123 w 4853691"/>
                <a:gd name="connsiteY3313" fmla="*/ 377874 h 4860733"/>
                <a:gd name="connsiteX3314" fmla="*/ 3600369 w 4853691"/>
                <a:gd name="connsiteY3314" fmla="*/ 422468 h 4860733"/>
                <a:gd name="connsiteX3315" fmla="*/ 3605064 w 4853691"/>
                <a:gd name="connsiteY3315" fmla="*/ 427162 h 4860733"/>
                <a:gd name="connsiteX3316" fmla="*/ 3616799 w 4853691"/>
                <a:gd name="connsiteY3316" fmla="*/ 441245 h 4860733"/>
                <a:gd name="connsiteX3317" fmla="*/ 3630881 w 4853691"/>
                <a:gd name="connsiteY3317" fmla="*/ 460021 h 4860733"/>
                <a:gd name="connsiteX3318" fmla="*/ 3635575 w 4853691"/>
                <a:gd name="connsiteY3318" fmla="*/ 467062 h 4860733"/>
                <a:gd name="connsiteX3319" fmla="*/ 3630881 w 4853691"/>
                <a:gd name="connsiteY3319" fmla="*/ 474103 h 4860733"/>
                <a:gd name="connsiteX3320" fmla="*/ 3612104 w 4853691"/>
                <a:gd name="connsiteY3320" fmla="*/ 467062 h 4860733"/>
                <a:gd name="connsiteX3321" fmla="*/ 3595675 w 4853691"/>
                <a:gd name="connsiteY3321" fmla="*/ 462368 h 4860733"/>
                <a:gd name="connsiteX3322" fmla="*/ 3558123 w 4853691"/>
                <a:gd name="connsiteY3322" fmla="*/ 450633 h 4860733"/>
                <a:gd name="connsiteX3323" fmla="*/ 3541693 w 4853691"/>
                <a:gd name="connsiteY3323" fmla="*/ 445939 h 4860733"/>
                <a:gd name="connsiteX3324" fmla="*/ 3494752 w 4853691"/>
                <a:gd name="connsiteY3324" fmla="*/ 434204 h 4860733"/>
                <a:gd name="connsiteX3325" fmla="*/ 3485364 w 4853691"/>
                <a:gd name="connsiteY3325" fmla="*/ 431857 h 4860733"/>
                <a:gd name="connsiteX3326" fmla="*/ 3447811 w 4853691"/>
                <a:gd name="connsiteY3326" fmla="*/ 424815 h 4860733"/>
                <a:gd name="connsiteX3327" fmla="*/ 3447811 w 4853691"/>
                <a:gd name="connsiteY3327" fmla="*/ 422468 h 4860733"/>
                <a:gd name="connsiteX3328" fmla="*/ 3426688 w 4853691"/>
                <a:gd name="connsiteY3328" fmla="*/ 401345 h 4860733"/>
                <a:gd name="connsiteX3329" fmla="*/ 3417300 w 4853691"/>
                <a:gd name="connsiteY3329" fmla="*/ 403692 h 4860733"/>
                <a:gd name="connsiteX3330" fmla="*/ 3410259 w 4853691"/>
                <a:gd name="connsiteY3330" fmla="*/ 389610 h 4860733"/>
                <a:gd name="connsiteX3331" fmla="*/ 3405565 w 4853691"/>
                <a:gd name="connsiteY3331" fmla="*/ 380222 h 4860733"/>
                <a:gd name="connsiteX3332" fmla="*/ 3393829 w 4853691"/>
                <a:gd name="connsiteY3332" fmla="*/ 359098 h 4860733"/>
                <a:gd name="connsiteX3333" fmla="*/ 3386788 w 4853691"/>
                <a:gd name="connsiteY3333" fmla="*/ 349710 h 4860733"/>
                <a:gd name="connsiteX3334" fmla="*/ 3372706 w 4853691"/>
                <a:gd name="connsiteY3334" fmla="*/ 328586 h 4860733"/>
                <a:gd name="connsiteX3335" fmla="*/ 3368012 w 4853691"/>
                <a:gd name="connsiteY3335" fmla="*/ 321545 h 4860733"/>
                <a:gd name="connsiteX3336" fmla="*/ 3349235 w 4853691"/>
                <a:gd name="connsiteY3336" fmla="*/ 295728 h 4860733"/>
                <a:gd name="connsiteX3337" fmla="*/ 3349235 w 4853691"/>
                <a:gd name="connsiteY3337" fmla="*/ 293381 h 4860733"/>
                <a:gd name="connsiteX3338" fmla="*/ 3370359 w 4853691"/>
                <a:gd name="connsiteY3338" fmla="*/ 293381 h 4860733"/>
                <a:gd name="connsiteX3339" fmla="*/ 3396176 w 4853691"/>
                <a:gd name="connsiteY3339" fmla="*/ 295728 h 4860733"/>
                <a:gd name="connsiteX3340" fmla="*/ 3694251 w 4853691"/>
                <a:gd name="connsiteY3340" fmla="*/ 495227 h 4860733"/>
                <a:gd name="connsiteX3341" fmla="*/ 3722416 w 4853691"/>
                <a:gd name="connsiteY3341" fmla="*/ 502268 h 4860733"/>
                <a:gd name="connsiteX3342" fmla="*/ 3724763 w 4853691"/>
                <a:gd name="connsiteY3342" fmla="*/ 502268 h 4860733"/>
                <a:gd name="connsiteX3343" fmla="*/ 3973550 w 4853691"/>
                <a:gd name="connsiteY3343" fmla="*/ 617273 h 4860733"/>
                <a:gd name="connsiteX3344" fmla="*/ 4025185 w 4853691"/>
                <a:gd name="connsiteY3344" fmla="*/ 661867 h 4860733"/>
                <a:gd name="connsiteX3345" fmla="*/ 4036920 w 4853691"/>
                <a:gd name="connsiteY3345" fmla="*/ 671255 h 4860733"/>
                <a:gd name="connsiteX3346" fmla="*/ 4069778 w 4853691"/>
                <a:gd name="connsiteY3346" fmla="*/ 699420 h 4860733"/>
                <a:gd name="connsiteX3347" fmla="*/ 4088555 w 4853691"/>
                <a:gd name="connsiteY3347" fmla="*/ 715849 h 4860733"/>
                <a:gd name="connsiteX3348" fmla="*/ 4116719 w 4853691"/>
                <a:gd name="connsiteY3348" fmla="*/ 741667 h 4860733"/>
                <a:gd name="connsiteX3349" fmla="*/ 4140190 w 4853691"/>
                <a:gd name="connsiteY3349" fmla="*/ 762790 h 4860733"/>
                <a:gd name="connsiteX3350" fmla="*/ 4163660 w 4853691"/>
                <a:gd name="connsiteY3350" fmla="*/ 786261 h 4860733"/>
                <a:gd name="connsiteX3351" fmla="*/ 4205907 w 4853691"/>
                <a:gd name="connsiteY3351" fmla="*/ 833202 h 4860733"/>
                <a:gd name="connsiteX3352" fmla="*/ 4217643 w 4853691"/>
                <a:gd name="connsiteY3352" fmla="*/ 844937 h 4860733"/>
                <a:gd name="connsiteX3353" fmla="*/ 4243460 w 4853691"/>
                <a:gd name="connsiteY3353" fmla="*/ 873101 h 4860733"/>
                <a:gd name="connsiteX3354" fmla="*/ 4243460 w 4853691"/>
                <a:gd name="connsiteY3354" fmla="*/ 873101 h 4860733"/>
                <a:gd name="connsiteX3355" fmla="*/ 4236419 w 4853691"/>
                <a:gd name="connsiteY3355" fmla="*/ 868407 h 4860733"/>
                <a:gd name="connsiteX3356" fmla="*/ 4219990 w 4853691"/>
                <a:gd name="connsiteY3356" fmla="*/ 854325 h 4860733"/>
                <a:gd name="connsiteX3357" fmla="*/ 4205907 w 4853691"/>
                <a:gd name="connsiteY3357" fmla="*/ 842590 h 4860733"/>
                <a:gd name="connsiteX3358" fmla="*/ 4189478 w 4853691"/>
                <a:gd name="connsiteY3358" fmla="*/ 828507 h 4860733"/>
                <a:gd name="connsiteX3359" fmla="*/ 4175395 w 4853691"/>
                <a:gd name="connsiteY3359" fmla="*/ 816772 h 4860733"/>
                <a:gd name="connsiteX3360" fmla="*/ 4158966 w 4853691"/>
                <a:gd name="connsiteY3360" fmla="*/ 805037 h 4860733"/>
                <a:gd name="connsiteX3361" fmla="*/ 4142537 w 4853691"/>
                <a:gd name="connsiteY3361" fmla="*/ 793302 h 4860733"/>
                <a:gd name="connsiteX3362" fmla="*/ 4126108 w 4853691"/>
                <a:gd name="connsiteY3362" fmla="*/ 781566 h 4860733"/>
                <a:gd name="connsiteX3363" fmla="*/ 4109678 w 4853691"/>
                <a:gd name="connsiteY3363" fmla="*/ 769831 h 4860733"/>
                <a:gd name="connsiteX3364" fmla="*/ 4093249 w 4853691"/>
                <a:gd name="connsiteY3364" fmla="*/ 758096 h 4860733"/>
                <a:gd name="connsiteX3365" fmla="*/ 4076820 w 4853691"/>
                <a:gd name="connsiteY3365" fmla="*/ 746361 h 4860733"/>
                <a:gd name="connsiteX3366" fmla="*/ 4060390 w 4853691"/>
                <a:gd name="connsiteY3366" fmla="*/ 736973 h 4860733"/>
                <a:gd name="connsiteX3367" fmla="*/ 4043961 w 4853691"/>
                <a:gd name="connsiteY3367" fmla="*/ 725237 h 4860733"/>
                <a:gd name="connsiteX3368" fmla="*/ 4027532 w 4853691"/>
                <a:gd name="connsiteY3368" fmla="*/ 715849 h 4860733"/>
                <a:gd name="connsiteX3369" fmla="*/ 4008755 w 4853691"/>
                <a:gd name="connsiteY3369" fmla="*/ 706461 h 4860733"/>
                <a:gd name="connsiteX3370" fmla="*/ 3992326 w 4853691"/>
                <a:gd name="connsiteY3370" fmla="*/ 697073 h 4860733"/>
                <a:gd name="connsiteX3371" fmla="*/ 3973550 w 4853691"/>
                <a:gd name="connsiteY3371" fmla="*/ 687685 h 4860733"/>
                <a:gd name="connsiteX3372" fmla="*/ 3957120 w 4853691"/>
                <a:gd name="connsiteY3372" fmla="*/ 678296 h 4860733"/>
                <a:gd name="connsiteX3373" fmla="*/ 3943038 w 4853691"/>
                <a:gd name="connsiteY3373" fmla="*/ 671255 h 4860733"/>
                <a:gd name="connsiteX3374" fmla="*/ 3940691 w 4853691"/>
                <a:gd name="connsiteY3374" fmla="*/ 668908 h 4860733"/>
                <a:gd name="connsiteX3375" fmla="*/ 3917220 w 4853691"/>
                <a:gd name="connsiteY3375" fmla="*/ 652479 h 4860733"/>
                <a:gd name="connsiteX3376" fmla="*/ 3893750 w 4853691"/>
                <a:gd name="connsiteY3376" fmla="*/ 636050 h 4860733"/>
                <a:gd name="connsiteX3377" fmla="*/ 3870279 w 4853691"/>
                <a:gd name="connsiteY3377" fmla="*/ 619620 h 4860733"/>
                <a:gd name="connsiteX3378" fmla="*/ 3846809 w 4853691"/>
                <a:gd name="connsiteY3378" fmla="*/ 603191 h 4860733"/>
                <a:gd name="connsiteX3379" fmla="*/ 3823339 w 4853691"/>
                <a:gd name="connsiteY3379" fmla="*/ 586762 h 4860733"/>
                <a:gd name="connsiteX3380" fmla="*/ 3799868 w 4853691"/>
                <a:gd name="connsiteY3380" fmla="*/ 570332 h 4860733"/>
                <a:gd name="connsiteX3381" fmla="*/ 3776398 w 4853691"/>
                <a:gd name="connsiteY3381" fmla="*/ 556250 h 4860733"/>
                <a:gd name="connsiteX3382" fmla="*/ 3750580 w 4853691"/>
                <a:gd name="connsiteY3382" fmla="*/ 539821 h 4860733"/>
                <a:gd name="connsiteX3383" fmla="*/ 3724763 w 4853691"/>
                <a:gd name="connsiteY3383" fmla="*/ 525738 h 4860733"/>
                <a:gd name="connsiteX3384" fmla="*/ 3698945 w 4853691"/>
                <a:gd name="connsiteY3384" fmla="*/ 511656 h 4860733"/>
                <a:gd name="connsiteX3385" fmla="*/ 3673128 w 4853691"/>
                <a:gd name="connsiteY3385" fmla="*/ 497574 h 4860733"/>
                <a:gd name="connsiteX3386" fmla="*/ 3661392 w 4853691"/>
                <a:gd name="connsiteY3386" fmla="*/ 490533 h 4860733"/>
                <a:gd name="connsiteX3387" fmla="*/ 3663740 w 4853691"/>
                <a:gd name="connsiteY3387" fmla="*/ 488186 h 4860733"/>
                <a:gd name="connsiteX3388" fmla="*/ 3682516 w 4853691"/>
                <a:gd name="connsiteY3388" fmla="*/ 492880 h 4860733"/>
                <a:gd name="connsiteX3389" fmla="*/ 3694251 w 4853691"/>
                <a:gd name="connsiteY3389" fmla="*/ 495227 h 4860733"/>
                <a:gd name="connsiteX3390" fmla="*/ 4299789 w 4853691"/>
                <a:gd name="connsiteY3390" fmla="*/ 952901 h 4860733"/>
                <a:gd name="connsiteX3391" fmla="*/ 4323260 w 4853691"/>
                <a:gd name="connsiteY3391" fmla="*/ 983412 h 4860733"/>
                <a:gd name="connsiteX3392" fmla="*/ 4337342 w 4853691"/>
                <a:gd name="connsiteY3392" fmla="*/ 1002189 h 4860733"/>
                <a:gd name="connsiteX3393" fmla="*/ 4358465 w 4853691"/>
                <a:gd name="connsiteY3393" fmla="*/ 1030353 h 4860733"/>
                <a:gd name="connsiteX3394" fmla="*/ 4372548 w 4853691"/>
                <a:gd name="connsiteY3394" fmla="*/ 1051477 h 4860733"/>
                <a:gd name="connsiteX3395" fmla="*/ 4391324 w 4853691"/>
                <a:gd name="connsiteY3395" fmla="*/ 1079641 h 4860733"/>
                <a:gd name="connsiteX3396" fmla="*/ 4405406 w 4853691"/>
                <a:gd name="connsiteY3396" fmla="*/ 1100765 h 4860733"/>
                <a:gd name="connsiteX3397" fmla="*/ 4424183 w 4853691"/>
                <a:gd name="connsiteY3397" fmla="*/ 1128929 h 4860733"/>
                <a:gd name="connsiteX3398" fmla="*/ 4438265 w 4853691"/>
                <a:gd name="connsiteY3398" fmla="*/ 1150053 h 4860733"/>
                <a:gd name="connsiteX3399" fmla="*/ 4440612 w 4853691"/>
                <a:gd name="connsiteY3399" fmla="*/ 1154747 h 4860733"/>
                <a:gd name="connsiteX3400" fmla="*/ 4358465 w 4853691"/>
                <a:gd name="connsiteY3400" fmla="*/ 1053824 h 4860733"/>
                <a:gd name="connsiteX3401" fmla="*/ 4320913 w 4853691"/>
                <a:gd name="connsiteY3401" fmla="*/ 1011577 h 4860733"/>
                <a:gd name="connsiteX3402" fmla="*/ 4311524 w 4853691"/>
                <a:gd name="connsiteY3402" fmla="*/ 1002189 h 4860733"/>
                <a:gd name="connsiteX3403" fmla="*/ 4283360 w 4853691"/>
                <a:gd name="connsiteY3403" fmla="*/ 971677 h 4860733"/>
                <a:gd name="connsiteX3404" fmla="*/ 4269277 w 4853691"/>
                <a:gd name="connsiteY3404" fmla="*/ 957595 h 4860733"/>
                <a:gd name="connsiteX3405" fmla="*/ 4243460 w 4853691"/>
                <a:gd name="connsiteY3405" fmla="*/ 931777 h 4860733"/>
                <a:gd name="connsiteX3406" fmla="*/ 4227031 w 4853691"/>
                <a:gd name="connsiteY3406" fmla="*/ 917695 h 4860733"/>
                <a:gd name="connsiteX3407" fmla="*/ 4215296 w 4853691"/>
                <a:gd name="connsiteY3407" fmla="*/ 905960 h 4860733"/>
                <a:gd name="connsiteX3408" fmla="*/ 4219990 w 4853691"/>
                <a:gd name="connsiteY3408" fmla="*/ 903613 h 4860733"/>
                <a:gd name="connsiteX3409" fmla="*/ 4222337 w 4853691"/>
                <a:gd name="connsiteY3409" fmla="*/ 901266 h 4860733"/>
                <a:gd name="connsiteX3410" fmla="*/ 4229378 w 4853691"/>
                <a:gd name="connsiteY3410" fmla="*/ 898919 h 4860733"/>
                <a:gd name="connsiteX3411" fmla="*/ 4229378 w 4853691"/>
                <a:gd name="connsiteY3411" fmla="*/ 898919 h 4860733"/>
                <a:gd name="connsiteX3412" fmla="*/ 4248154 w 4853691"/>
                <a:gd name="connsiteY3412" fmla="*/ 913001 h 4860733"/>
                <a:gd name="connsiteX3413" fmla="*/ 4259889 w 4853691"/>
                <a:gd name="connsiteY3413" fmla="*/ 908307 h 4860733"/>
                <a:gd name="connsiteX3414" fmla="*/ 4283360 w 4853691"/>
                <a:gd name="connsiteY3414" fmla="*/ 938819 h 4860733"/>
                <a:gd name="connsiteX3415" fmla="*/ 4299789 w 4853691"/>
                <a:gd name="connsiteY3415" fmla="*/ 952901 h 4860733"/>
                <a:gd name="connsiteX3416" fmla="*/ 4487553 w 4853691"/>
                <a:gd name="connsiteY3416" fmla="*/ 1218117 h 4860733"/>
                <a:gd name="connsiteX3417" fmla="*/ 4499288 w 4853691"/>
                <a:gd name="connsiteY3417" fmla="*/ 1236893 h 4860733"/>
                <a:gd name="connsiteX3418" fmla="*/ 4518065 w 4853691"/>
                <a:gd name="connsiteY3418" fmla="*/ 1262711 h 4860733"/>
                <a:gd name="connsiteX3419" fmla="*/ 4529800 w 4853691"/>
                <a:gd name="connsiteY3419" fmla="*/ 1279140 h 4860733"/>
                <a:gd name="connsiteX3420" fmla="*/ 4546229 w 4853691"/>
                <a:gd name="connsiteY3420" fmla="*/ 1304958 h 4860733"/>
                <a:gd name="connsiteX3421" fmla="*/ 4557964 w 4853691"/>
                <a:gd name="connsiteY3421" fmla="*/ 1321387 h 4860733"/>
                <a:gd name="connsiteX3422" fmla="*/ 4560311 w 4853691"/>
                <a:gd name="connsiteY3422" fmla="*/ 1326081 h 4860733"/>
                <a:gd name="connsiteX3423" fmla="*/ 4557964 w 4853691"/>
                <a:gd name="connsiteY3423" fmla="*/ 1335469 h 4860733"/>
                <a:gd name="connsiteX3424" fmla="*/ 4579088 w 4853691"/>
                <a:gd name="connsiteY3424" fmla="*/ 1356593 h 4860733"/>
                <a:gd name="connsiteX3425" fmla="*/ 4581435 w 4853691"/>
                <a:gd name="connsiteY3425" fmla="*/ 1356593 h 4860733"/>
                <a:gd name="connsiteX3426" fmla="*/ 4586129 w 4853691"/>
                <a:gd name="connsiteY3426" fmla="*/ 1365981 h 4860733"/>
                <a:gd name="connsiteX3427" fmla="*/ 4600211 w 4853691"/>
                <a:gd name="connsiteY3427" fmla="*/ 1389451 h 4860733"/>
                <a:gd name="connsiteX3428" fmla="*/ 4602558 w 4853691"/>
                <a:gd name="connsiteY3428" fmla="*/ 1396493 h 4860733"/>
                <a:gd name="connsiteX3429" fmla="*/ 4614294 w 4853691"/>
                <a:gd name="connsiteY3429" fmla="*/ 1424657 h 4860733"/>
                <a:gd name="connsiteX3430" fmla="*/ 4621334 w 4853691"/>
                <a:gd name="connsiteY3430" fmla="*/ 1443434 h 4860733"/>
                <a:gd name="connsiteX3431" fmla="*/ 4630723 w 4853691"/>
                <a:gd name="connsiteY3431" fmla="*/ 1466904 h 4860733"/>
                <a:gd name="connsiteX3432" fmla="*/ 4630723 w 4853691"/>
                <a:gd name="connsiteY3432" fmla="*/ 1466904 h 4860733"/>
                <a:gd name="connsiteX3433" fmla="*/ 4621334 w 4853691"/>
                <a:gd name="connsiteY3433" fmla="*/ 1450475 h 4860733"/>
                <a:gd name="connsiteX3434" fmla="*/ 4604905 w 4853691"/>
                <a:gd name="connsiteY3434" fmla="*/ 1424657 h 4860733"/>
                <a:gd name="connsiteX3435" fmla="*/ 4595517 w 4853691"/>
                <a:gd name="connsiteY3435" fmla="*/ 1410575 h 4860733"/>
                <a:gd name="connsiteX3436" fmla="*/ 4581435 w 4853691"/>
                <a:gd name="connsiteY3436" fmla="*/ 1391799 h 4860733"/>
                <a:gd name="connsiteX3437" fmla="*/ 4581435 w 4853691"/>
                <a:gd name="connsiteY3437" fmla="*/ 1389451 h 4860733"/>
                <a:gd name="connsiteX3438" fmla="*/ 4565005 w 4853691"/>
                <a:gd name="connsiteY3438" fmla="*/ 1354246 h 4860733"/>
                <a:gd name="connsiteX3439" fmla="*/ 4555617 w 4853691"/>
                <a:gd name="connsiteY3439" fmla="*/ 1337817 h 4860733"/>
                <a:gd name="connsiteX3440" fmla="*/ 4527453 w 4853691"/>
                <a:gd name="connsiteY3440" fmla="*/ 1286181 h 4860733"/>
                <a:gd name="connsiteX3441" fmla="*/ 4499288 w 4853691"/>
                <a:gd name="connsiteY3441" fmla="*/ 1234546 h 4860733"/>
                <a:gd name="connsiteX3442" fmla="*/ 4487553 w 4853691"/>
                <a:gd name="connsiteY3442" fmla="*/ 1215770 h 4860733"/>
                <a:gd name="connsiteX3443" fmla="*/ 4471124 w 4853691"/>
                <a:gd name="connsiteY3443" fmla="*/ 1189953 h 4860733"/>
                <a:gd name="connsiteX3444" fmla="*/ 4473471 w 4853691"/>
                <a:gd name="connsiteY3444" fmla="*/ 1192300 h 4860733"/>
                <a:gd name="connsiteX3445" fmla="*/ 4487553 w 4853691"/>
                <a:gd name="connsiteY3445" fmla="*/ 1218117 h 4860733"/>
                <a:gd name="connsiteX3446" fmla="*/ 4616640 w 4853691"/>
                <a:gd name="connsiteY3446" fmla="*/ 1412922 h 4860733"/>
                <a:gd name="connsiteX3447" fmla="*/ 4633070 w 4853691"/>
                <a:gd name="connsiteY3447" fmla="*/ 1445781 h 4860733"/>
                <a:gd name="connsiteX3448" fmla="*/ 4647152 w 4853691"/>
                <a:gd name="connsiteY3448" fmla="*/ 1473945 h 4860733"/>
                <a:gd name="connsiteX3449" fmla="*/ 4658887 w 4853691"/>
                <a:gd name="connsiteY3449" fmla="*/ 1502110 h 4860733"/>
                <a:gd name="connsiteX3450" fmla="*/ 4654193 w 4853691"/>
                <a:gd name="connsiteY3450" fmla="*/ 1492722 h 4860733"/>
                <a:gd name="connsiteX3451" fmla="*/ 4647152 w 4853691"/>
                <a:gd name="connsiteY3451" fmla="*/ 1478639 h 4860733"/>
                <a:gd name="connsiteX3452" fmla="*/ 4618988 w 4853691"/>
                <a:gd name="connsiteY3452" fmla="*/ 1427004 h 4860733"/>
                <a:gd name="connsiteX3453" fmla="*/ 4593170 w 4853691"/>
                <a:gd name="connsiteY3453" fmla="*/ 1373022 h 4860733"/>
                <a:gd name="connsiteX3454" fmla="*/ 4593170 w 4853691"/>
                <a:gd name="connsiteY3454" fmla="*/ 1370675 h 4860733"/>
                <a:gd name="connsiteX3455" fmla="*/ 4600211 w 4853691"/>
                <a:gd name="connsiteY3455" fmla="*/ 1384757 h 4860733"/>
                <a:gd name="connsiteX3456" fmla="*/ 4616640 w 4853691"/>
                <a:gd name="connsiteY3456" fmla="*/ 1412922 h 4860733"/>
                <a:gd name="connsiteX3457" fmla="*/ 4719911 w 4853691"/>
                <a:gd name="connsiteY3457" fmla="*/ 1640586 h 4860733"/>
                <a:gd name="connsiteX3458" fmla="*/ 4726952 w 4853691"/>
                <a:gd name="connsiteY3458" fmla="*/ 1659362 h 4860733"/>
                <a:gd name="connsiteX3459" fmla="*/ 4731646 w 4853691"/>
                <a:gd name="connsiteY3459" fmla="*/ 1673444 h 4860733"/>
                <a:gd name="connsiteX3460" fmla="*/ 4724605 w 4853691"/>
                <a:gd name="connsiteY3460" fmla="*/ 1654668 h 4860733"/>
                <a:gd name="connsiteX3461" fmla="*/ 4719911 w 4853691"/>
                <a:gd name="connsiteY3461" fmla="*/ 1640586 h 4860733"/>
                <a:gd name="connsiteX3462" fmla="*/ 4717563 w 4853691"/>
                <a:gd name="connsiteY3462" fmla="*/ 1635891 h 4860733"/>
                <a:gd name="connsiteX3463" fmla="*/ 4705828 w 4853691"/>
                <a:gd name="connsiteY3463" fmla="*/ 1605380 h 4860733"/>
                <a:gd name="connsiteX3464" fmla="*/ 4708175 w 4853691"/>
                <a:gd name="connsiteY3464" fmla="*/ 1612421 h 4860733"/>
                <a:gd name="connsiteX3465" fmla="*/ 4719911 w 4853691"/>
                <a:gd name="connsiteY3465" fmla="*/ 1640586 h 4860733"/>
                <a:gd name="connsiteX3466" fmla="*/ 4809098 w 4853691"/>
                <a:gd name="connsiteY3466" fmla="*/ 2060707 h 4860733"/>
                <a:gd name="connsiteX3467" fmla="*/ 4809098 w 4853691"/>
                <a:gd name="connsiteY3467" fmla="*/ 2060707 h 4860733"/>
                <a:gd name="connsiteX3468" fmla="*/ 4809098 w 4853691"/>
                <a:gd name="connsiteY3468" fmla="*/ 2102954 h 4860733"/>
                <a:gd name="connsiteX3469" fmla="*/ 4809098 w 4853691"/>
                <a:gd name="connsiteY3469" fmla="*/ 2098260 h 4860733"/>
                <a:gd name="connsiteX3470" fmla="*/ 4809098 w 4853691"/>
                <a:gd name="connsiteY3470" fmla="*/ 2081830 h 4860733"/>
                <a:gd name="connsiteX3471" fmla="*/ 4806751 w 4853691"/>
                <a:gd name="connsiteY3471" fmla="*/ 2063054 h 4860733"/>
                <a:gd name="connsiteX3472" fmla="*/ 4806751 w 4853691"/>
                <a:gd name="connsiteY3472" fmla="*/ 2046624 h 4860733"/>
                <a:gd name="connsiteX3473" fmla="*/ 4804404 w 4853691"/>
                <a:gd name="connsiteY3473" fmla="*/ 2027848 h 4860733"/>
                <a:gd name="connsiteX3474" fmla="*/ 4802057 w 4853691"/>
                <a:gd name="connsiteY3474" fmla="*/ 2013766 h 4860733"/>
                <a:gd name="connsiteX3475" fmla="*/ 4799710 w 4853691"/>
                <a:gd name="connsiteY3475" fmla="*/ 1994990 h 4860733"/>
                <a:gd name="connsiteX3476" fmla="*/ 4799710 w 4853691"/>
                <a:gd name="connsiteY3476" fmla="*/ 1985601 h 4860733"/>
                <a:gd name="connsiteX3477" fmla="*/ 4811445 w 4853691"/>
                <a:gd name="connsiteY3477" fmla="*/ 1992643 h 4860733"/>
                <a:gd name="connsiteX3478" fmla="*/ 4811445 w 4853691"/>
                <a:gd name="connsiteY3478" fmla="*/ 1999684 h 4860733"/>
                <a:gd name="connsiteX3479" fmla="*/ 4811445 w 4853691"/>
                <a:gd name="connsiteY3479" fmla="*/ 2004378 h 4860733"/>
                <a:gd name="connsiteX3480" fmla="*/ 4811445 w 4853691"/>
                <a:gd name="connsiteY3480" fmla="*/ 2016113 h 4860733"/>
                <a:gd name="connsiteX3481" fmla="*/ 4811445 w 4853691"/>
                <a:gd name="connsiteY3481" fmla="*/ 2016113 h 4860733"/>
                <a:gd name="connsiteX3482" fmla="*/ 4806751 w 4853691"/>
                <a:gd name="connsiteY3482" fmla="*/ 2027848 h 4860733"/>
                <a:gd name="connsiteX3483" fmla="*/ 4809098 w 4853691"/>
                <a:gd name="connsiteY3483" fmla="*/ 2037236 h 4860733"/>
                <a:gd name="connsiteX3484" fmla="*/ 4809098 w 4853691"/>
                <a:gd name="connsiteY3484" fmla="*/ 2039583 h 4860733"/>
                <a:gd name="connsiteX3485" fmla="*/ 4809098 w 4853691"/>
                <a:gd name="connsiteY3485" fmla="*/ 2060707 h 4860733"/>
                <a:gd name="connsiteX3486" fmla="*/ 4802057 w 4853691"/>
                <a:gd name="connsiteY3486" fmla="*/ 2161630 h 4860733"/>
                <a:gd name="connsiteX3487" fmla="*/ 4809098 w 4853691"/>
                <a:gd name="connsiteY3487" fmla="*/ 2232041 h 4860733"/>
                <a:gd name="connsiteX3488" fmla="*/ 4809098 w 4853691"/>
                <a:gd name="connsiteY3488" fmla="*/ 2232041 h 4860733"/>
                <a:gd name="connsiteX3489" fmla="*/ 4811445 w 4853691"/>
                <a:gd name="connsiteY3489" fmla="*/ 2276635 h 4860733"/>
                <a:gd name="connsiteX3490" fmla="*/ 4809098 w 4853691"/>
                <a:gd name="connsiteY3490" fmla="*/ 2276635 h 4860733"/>
                <a:gd name="connsiteX3491" fmla="*/ 4809098 w 4853691"/>
                <a:gd name="connsiteY3491" fmla="*/ 2276635 h 4860733"/>
                <a:gd name="connsiteX3492" fmla="*/ 4804404 w 4853691"/>
                <a:gd name="connsiteY3492" fmla="*/ 2220306 h 4860733"/>
                <a:gd name="connsiteX3493" fmla="*/ 4802057 w 4853691"/>
                <a:gd name="connsiteY3493" fmla="*/ 2196836 h 4860733"/>
                <a:gd name="connsiteX3494" fmla="*/ 4795016 w 4853691"/>
                <a:gd name="connsiteY3494" fmla="*/ 2145201 h 4860733"/>
                <a:gd name="connsiteX3495" fmla="*/ 4799710 w 4853691"/>
                <a:gd name="connsiteY3495" fmla="*/ 2149895 h 4860733"/>
                <a:gd name="connsiteX3496" fmla="*/ 4799710 w 4853691"/>
                <a:gd name="connsiteY3496" fmla="*/ 2152242 h 4860733"/>
                <a:gd name="connsiteX3497" fmla="*/ 4802057 w 4853691"/>
                <a:gd name="connsiteY3497" fmla="*/ 2161630 h 4860733"/>
                <a:gd name="connsiteX3498" fmla="*/ 4785628 w 4853691"/>
                <a:gd name="connsiteY3498" fmla="*/ 2145201 h 4860733"/>
                <a:gd name="connsiteX3499" fmla="*/ 4776240 w 4853691"/>
                <a:gd name="connsiteY3499" fmla="*/ 2105301 h 4860733"/>
                <a:gd name="connsiteX3500" fmla="*/ 4773892 w 4853691"/>
                <a:gd name="connsiteY3500" fmla="*/ 2098260 h 4860733"/>
                <a:gd name="connsiteX3501" fmla="*/ 4762157 w 4853691"/>
                <a:gd name="connsiteY3501" fmla="*/ 2060707 h 4860733"/>
                <a:gd name="connsiteX3502" fmla="*/ 4762157 w 4853691"/>
                <a:gd name="connsiteY3502" fmla="*/ 2060707 h 4860733"/>
                <a:gd name="connsiteX3503" fmla="*/ 4748075 w 4853691"/>
                <a:gd name="connsiteY3503" fmla="*/ 2025501 h 4860733"/>
                <a:gd name="connsiteX3504" fmla="*/ 4745728 w 4853691"/>
                <a:gd name="connsiteY3504" fmla="*/ 2018460 h 4860733"/>
                <a:gd name="connsiteX3505" fmla="*/ 4731646 w 4853691"/>
                <a:gd name="connsiteY3505" fmla="*/ 1985601 h 4860733"/>
                <a:gd name="connsiteX3506" fmla="*/ 4729299 w 4853691"/>
                <a:gd name="connsiteY3506" fmla="*/ 1980907 h 4860733"/>
                <a:gd name="connsiteX3507" fmla="*/ 4715216 w 4853691"/>
                <a:gd name="connsiteY3507" fmla="*/ 1952743 h 4860733"/>
                <a:gd name="connsiteX3508" fmla="*/ 4712869 w 4853691"/>
                <a:gd name="connsiteY3508" fmla="*/ 1948049 h 4860733"/>
                <a:gd name="connsiteX3509" fmla="*/ 4696440 w 4853691"/>
                <a:gd name="connsiteY3509" fmla="*/ 1919884 h 4860733"/>
                <a:gd name="connsiteX3510" fmla="*/ 4691746 w 4853691"/>
                <a:gd name="connsiteY3510" fmla="*/ 1915190 h 4860733"/>
                <a:gd name="connsiteX3511" fmla="*/ 4684705 w 4853691"/>
                <a:gd name="connsiteY3511" fmla="*/ 1905802 h 4860733"/>
                <a:gd name="connsiteX3512" fmla="*/ 4691746 w 4853691"/>
                <a:gd name="connsiteY3512" fmla="*/ 1889372 h 4860733"/>
                <a:gd name="connsiteX3513" fmla="*/ 4670623 w 4853691"/>
                <a:gd name="connsiteY3513" fmla="*/ 1868249 h 4860733"/>
                <a:gd name="connsiteX3514" fmla="*/ 4668275 w 4853691"/>
                <a:gd name="connsiteY3514" fmla="*/ 1868249 h 4860733"/>
                <a:gd name="connsiteX3515" fmla="*/ 4663581 w 4853691"/>
                <a:gd name="connsiteY3515" fmla="*/ 1837737 h 4860733"/>
                <a:gd name="connsiteX3516" fmla="*/ 4663581 w 4853691"/>
                <a:gd name="connsiteY3516" fmla="*/ 1830696 h 4860733"/>
                <a:gd name="connsiteX3517" fmla="*/ 4661234 w 4853691"/>
                <a:gd name="connsiteY3517" fmla="*/ 1816614 h 4860733"/>
                <a:gd name="connsiteX3518" fmla="*/ 4658887 w 4853691"/>
                <a:gd name="connsiteY3518" fmla="*/ 1802532 h 4860733"/>
                <a:gd name="connsiteX3519" fmla="*/ 4658887 w 4853691"/>
                <a:gd name="connsiteY3519" fmla="*/ 1795491 h 4860733"/>
                <a:gd name="connsiteX3520" fmla="*/ 4658887 w 4853691"/>
                <a:gd name="connsiteY3520" fmla="*/ 1795491 h 4860733"/>
                <a:gd name="connsiteX3521" fmla="*/ 4663581 w 4853691"/>
                <a:gd name="connsiteY3521" fmla="*/ 1793144 h 4860733"/>
                <a:gd name="connsiteX3522" fmla="*/ 4682358 w 4853691"/>
                <a:gd name="connsiteY3522" fmla="*/ 1828349 h 4860733"/>
                <a:gd name="connsiteX3523" fmla="*/ 4689399 w 4853691"/>
                <a:gd name="connsiteY3523" fmla="*/ 1842432 h 4860733"/>
                <a:gd name="connsiteX3524" fmla="*/ 4708175 w 4853691"/>
                <a:gd name="connsiteY3524" fmla="*/ 1882331 h 4860733"/>
                <a:gd name="connsiteX3525" fmla="*/ 4717563 w 4853691"/>
                <a:gd name="connsiteY3525" fmla="*/ 1901108 h 4860733"/>
                <a:gd name="connsiteX3526" fmla="*/ 4731646 w 4853691"/>
                <a:gd name="connsiteY3526" fmla="*/ 1938660 h 4860733"/>
                <a:gd name="connsiteX3527" fmla="*/ 4738687 w 4853691"/>
                <a:gd name="connsiteY3527" fmla="*/ 1959784 h 4860733"/>
                <a:gd name="connsiteX3528" fmla="*/ 4752769 w 4853691"/>
                <a:gd name="connsiteY3528" fmla="*/ 2002031 h 4860733"/>
                <a:gd name="connsiteX3529" fmla="*/ 4757463 w 4853691"/>
                <a:gd name="connsiteY3529" fmla="*/ 2018460 h 4860733"/>
                <a:gd name="connsiteX3530" fmla="*/ 4773892 w 4853691"/>
                <a:gd name="connsiteY3530" fmla="*/ 2079483 h 4860733"/>
                <a:gd name="connsiteX3531" fmla="*/ 4776240 w 4853691"/>
                <a:gd name="connsiteY3531" fmla="*/ 2088871 h 4860733"/>
                <a:gd name="connsiteX3532" fmla="*/ 4785628 w 4853691"/>
                <a:gd name="connsiteY3532" fmla="*/ 2145201 h 4860733"/>
                <a:gd name="connsiteX3533" fmla="*/ 4790322 w 4853691"/>
                <a:gd name="connsiteY3533" fmla="*/ 2166324 h 4860733"/>
                <a:gd name="connsiteX3534" fmla="*/ 4792669 w 4853691"/>
                <a:gd name="connsiteY3534" fmla="*/ 2180406 h 4860733"/>
                <a:gd name="connsiteX3535" fmla="*/ 4785628 w 4853691"/>
                <a:gd name="connsiteY3535" fmla="*/ 2149895 h 4860733"/>
                <a:gd name="connsiteX3536" fmla="*/ 4785628 w 4853691"/>
                <a:gd name="connsiteY3536" fmla="*/ 2145201 h 4860733"/>
                <a:gd name="connsiteX3537" fmla="*/ 4672970 w 4853691"/>
                <a:gd name="connsiteY3537" fmla="*/ 1950396 h 4860733"/>
                <a:gd name="connsiteX3538" fmla="*/ 4675317 w 4853691"/>
                <a:gd name="connsiteY3538" fmla="*/ 1978560 h 4860733"/>
                <a:gd name="connsiteX3539" fmla="*/ 4677664 w 4853691"/>
                <a:gd name="connsiteY3539" fmla="*/ 2004378 h 4860733"/>
                <a:gd name="connsiteX3540" fmla="*/ 4680011 w 4853691"/>
                <a:gd name="connsiteY3540" fmla="*/ 2030195 h 4860733"/>
                <a:gd name="connsiteX3541" fmla="*/ 4682358 w 4853691"/>
                <a:gd name="connsiteY3541" fmla="*/ 2056013 h 4860733"/>
                <a:gd name="connsiteX3542" fmla="*/ 4684705 w 4853691"/>
                <a:gd name="connsiteY3542" fmla="*/ 2081830 h 4860733"/>
                <a:gd name="connsiteX3543" fmla="*/ 4687052 w 4853691"/>
                <a:gd name="connsiteY3543" fmla="*/ 2105301 h 4860733"/>
                <a:gd name="connsiteX3544" fmla="*/ 4691746 w 4853691"/>
                <a:gd name="connsiteY3544" fmla="*/ 2128771 h 4860733"/>
                <a:gd name="connsiteX3545" fmla="*/ 4694093 w 4853691"/>
                <a:gd name="connsiteY3545" fmla="*/ 2149895 h 4860733"/>
                <a:gd name="connsiteX3546" fmla="*/ 4698787 w 4853691"/>
                <a:gd name="connsiteY3546" fmla="*/ 2175712 h 4860733"/>
                <a:gd name="connsiteX3547" fmla="*/ 4701134 w 4853691"/>
                <a:gd name="connsiteY3547" fmla="*/ 2194489 h 4860733"/>
                <a:gd name="connsiteX3548" fmla="*/ 4705828 w 4853691"/>
                <a:gd name="connsiteY3548" fmla="*/ 2220306 h 4860733"/>
                <a:gd name="connsiteX3549" fmla="*/ 4708175 w 4853691"/>
                <a:gd name="connsiteY3549" fmla="*/ 2236735 h 4860733"/>
                <a:gd name="connsiteX3550" fmla="*/ 4712869 w 4853691"/>
                <a:gd name="connsiteY3550" fmla="*/ 2257859 h 4860733"/>
                <a:gd name="connsiteX3551" fmla="*/ 4696440 w 4853691"/>
                <a:gd name="connsiteY3551" fmla="*/ 2276635 h 4860733"/>
                <a:gd name="connsiteX3552" fmla="*/ 4717563 w 4853691"/>
                <a:gd name="connsiteY3552" fmla="*/ 2297759 h 4860733"/>
                <a:gd name="connsiteX3553" fmla="*/ 4722257 w 4853691"/>
                <a:gd name="connsiteY3553" fmla="*/ 2297759 h 4860733"/>
                <a:gd name="connsiteX3554" fmla="*/ 4724605 w 4853691"/>
                <a:gd name="connsiteY3554" fmla="*/ 2309494 h 4860733"/>
                <a:gd name="connsiteX3555" fmla="*/ 4724605 w 4853691"/>
                <a:gd name="connsiteY3555" fmla="*/ 2311841 h 4860733"/>
                <a:gd name="connsiteX3556" fmla="*/ 4726952 w 4853691"/>
                <a:gd name="connsiteY3556" fmla="*/ 2323576 h 4860733"/>
                <a:gd name="connsiteX3557" fmla="*/ 4726952 w 4853691"/>
                <a:gd name="connsiteY3557" fmla="*/ 2328270 h 4860733"/>
                <a:gd name="connsiteX3558" fmla="*/ 4729299 w 4853691"/>
                <a:gd name="connsiteY3558" fmla="*/ 2340005 h 4860733"/>
                <a:gd name="connsiteX3559" fmla="*/ 4731646 w 4853691"/>
                <a:gd name="connsiteY3559" fmla="*/ 2344700 h 4860733"/>
                <a:gd name="connsiteX3560" fmla="*/ 4733993 w 4853691"/>
                <a:gd name="connsiteY3560" fmla="*/ 2354088 h 4860733"/>
                <a:gd name="connsiteX3561" fmla="*/ 4736340 w 4853691"/>
                <a:gd name="connsiteY3561" fmla="*/ 2358782 h 4860733"/>
                <a:gd name="connsiteX3562" fmla="*/ 4738687 w 4853691"/>
                <a:gd name="connsiteY3562" fmla="*/ 2368170 h 4860733"/>
                <a:gd name="connsiteX3563" fmla="*/ 4741034 w 4853691"/>
                <a:gd name="connsiteY3563" fmla="*/ 2372864 h 4860733"/>
                <a:gd name="connsiteX3564" fmla="*/ 4743381 w 4853691"/>
                <a:gd name="connsiteY3564" fmla="*/ 2379905 h 4860733"/>
                <a:gd name="connsiteX3565" fmla="*/ 4745728 w 4853691"/>
                <a:gd name="connsiteY3565" fmla="*/ 2384599 h 4860733"/>
                <a:gd name="connsiteX3566" fmla="*/ 4748075 w 4853691"/>
                <a:gd name="connsiteY3566" fmla="*/ 2391640 h 4860733"/>
                <a:gd name="connsiteX3567" fmla="*/ 4750422 w 4853691"/>
                <a:gd name="connsiteY3567" fmla="*/ 2396334 h 4860733"/>
                <a:gd name="connsiteX3568" fmla="*/ 4752769 w 4853691"/>
                <a:gd name="connsiteY3568" fmla="*/ 2403376 h 4860733"/>
                <a:gd name="connsiteX3569" fmla="*/ 4755116 w 4853691"/>
                <a:gd name="connsiteY3569" fmla="*/ 2408070 h 4860733"/>
                <a:gd name="connsiteX3570" fmla="*/ 4757463 w 4853691"/>
                <a:gd name="connsiteY3570" fmla="*/ 2412764 h 4860733"/>
                <a:gd name="connsiteX3571" fmla="*/ 4759810 w 4853691"/>
                <a:gd name="connsiteY3571" fmla="*/ 2417458 h 4860733"/>
                <a:gd name="connsiteX3572" fmla="*/ 4762157 w 4853691"/>
                <a:gd name="connsiteY3572" fmla="*/ 2422152 h 4860733"/>
                <a:gd name="connsiteX3573" fmla="*/ 4764504 w 4853691"/>
                <a:gd name="connsiteY3573" fmla="*/ 2424499 h 4860733"/>
                <a:gd name="connsiteX3574" fmla="*/ 4766852 w 4853691"/>
                <a:gd name="connsiteY3574" fmla="*/ 2429193 h 4860733"/>
                <a:gd name="connsiteX3575" fmla="*/ 4769198 w 4853691"/>
                <a:gd name="connsiteY3575" fmla="*/ 2431540 h 4860733"/>
                <a:gd name="connsiteX3576" fmla="*/ 4771546 w 4853691"/>
                <a:gd name="connsiteY3576" fmla="*/ 2433887 h 4860733"/>
                <a:gd name="connsiteX3577" fmla="*/ 4771546 w 4853691"/>
                <a:gd name="connsiteY3577" fmla="*/ 2433887 h 4860733"/>
                <a:gd name="connsiteX3578" fmla="*/ 4769198 w 4853691"/>
                <a:gd name="connsiteY3578" fmla="*/ 2443275 h 4860733"/>
                <a:gd name="connsiteX3579" fmla="*/ 4771546 w 4853691"/>
                <a:gd name="connsiteY3579" fmla="*/ 2452664 h 4860733"/>
                <a:gd name="connsiteX3580" fmla="*/ 4769198 w 4853691"/>
                <a:gd name="connsiteY3580" fmla="*/ 2452664 h 4860733"/>
                <a:gd name="connsiteX3581" fmla="*/ 4764504 w 4853691"/>
                <a:gd name="connsiteY3581" fmla="*/ 2455011 h 4860733"/>
                <a:gd name="connsiteX3582" fmla="*/ 4755116 w 4853691"/>
                <a:gd name="connsiteY3582" fmla="*/ 2457358 h 4860733"/>
                <a:gd name="connsiteX3583" fmla="*/ 4750422 w 4853691"/>
                <a:gd name="connsiteY3583" fmla="*/ 2457358 h 4860733"/>
                <a:gd name="connsiteX3584" fmla="*/ 4736340 w 4853691"/>
                <a:gd name="connsiteY3584" fmla="*/ 2457358 h 4860733"/>
                <a:gd name="connsiteX3585" fmla="*/ 4729299 w 4853691"/>
                <a:gd name="connsiteY3585" fmla="*/ 2457358 h 4860733"/>
                <a:gd name="connsiteX3586" fmla="*/ 4729299 w 4853691"/>
                <a:gd name="connsiteY3586" fmla="*/ 2455011 h 4860733"/>
                <a:gd name="connsiteX3587" fmla="*/ 4708175 w 4853691"/>
                <a:gd name="connsiteY3587" fmla="*/ 2433887 h 4860733"/>
                <a:gd name="connsiteX3588" fmla="*/ 4703481 w 4853691"/>
                <a:gd name="connsiteY3588" fmla="*/ 2433887 h 4860733"/>
                <a:gd name="connsiteX3589" fmla="*/ 4694093 w 4853691"/>
                <a:gd name="connsiteY3589" fmla="*/ 2393987 h 4860733"/>
                <a:gd name="connsiteX3590" fmla="*/ 4691746 w 4853691"/>
                <a:gd name="connsiteY3590" fmla="*/ 2384599 h 4860733"/>
                <a:gd name="connsiteX3591" fmla="*/ 4687052 w 4853691"/>
                <a:gd name="connsiteY3591" fmla="*/ 2361129 h 4860733"/>
                <a:gd name="connsiteX3592" fmla="*/ 4684705 w 4853691"/>
                <a:gd name="connsiteY3592" fmla="*/ 2349394 h 4860733"/>
                <a:gd name="connsiteX3593" fmla="*/ 4682358 w 4853691"/>
                <a:gd name="connsiteY3593" fmla="*/ 2328270 h 4860733"/>
                <a:gd name="connsiteX3594" fmla="*/ 4680011 w 4853691"/>
                <a:gd name="connsiteY3594" fmla="*/ 2314188 h 4860733"/>
                <a:gd name="connsiteX3595" fmla="*/ 4677664 w 4853691"/>
                <a:gd name="connsiteY3595" fmla="*/ 2293064 h 4860733"/>
                <a:gd name="connsiteX3596" fmla="*/ 4675317 w 4853691"/>
                <a:gd name="connsiteY3596" fmla="*/ 2278982 h 4860733"/>
                <a:gd name="connsiteX3597" fmla="*/ 4672970 w 4853691"/>
                <a:gd name="connsiteY3597" fmla="*/ 2260206 h 4860733"/>
                <a:gd name="connsiteX3598" fmla="*/ 4670623 w 4853691"/>
                <a:gd name="connsiteY3598" fmla="*/ 2246123 h 4860733"/>
                <a:gd name="connsiteX3599" fmla="*/ 4668275 w 4853691"/>
                <a:gd name="connsiteY3599" fmla="*/ 2227347 h 4860733"/>
                <a:gd name="connsiteX3600" fmla="*/ 4665929 w 4853691"/>
                <a:gd name="connsiteY3600" fmla="*/ 2210918 h 4860733"/>
                <a:gd name="connsiteX3601" fmla="*/ 4663581 w 4853691"/>
                <a:gd name="connsiteY3601" fmla="*/ 2192142 h 4860733"/>
                <a:gd name="connsiteX3602" fmla="*/ 4661234 w 4853691"/>
                <a:gd name="connsiteY3602" fmla="*/ 2175712 h 4860733"/>
                <a:gd name="connsiteX3603" fmla="*/ 4658887 w 4853691"/>
                <a:gd name="connsiteY3603" fmla="*/ 2154589 h 4860733"/>
                <a:gd name="connsiteX3604" fmla="*/ 4658887 w 4853691"/>
                <a:gd name="connsiteY3604" fmla="*/ 2138159 h 4860733"/>
                <a:gd name="connsiteX3605" fmla="*/ 4658887 w 4853691"/>
                <a:gd name="connsiteY3605" fmla="*/ 2117036 h 4860733"/>
                <a:gd name="connsiteX3606" fmla="*/ 4658887 w 4853691"/>
                <a:gd name="connsiteY3606" fmla="*/ 2100607 h 4860733"/>
                <a:gd name="connsiteX3607" fmla="*/ 4658887 w 4853691"/>
                <a:gd name="connsiteY3607" fmla="*/ 2079483 h 4860733"/>
                <a:gd name="connsiteX3608" fmla="*/ 4658887 w 4853691"/>
                <a:gd name="connsiteY3608" fmla="*/ 2063054 h 4860733"/>
                <a:gd name="connsiteX3609" fmla="*/ 4658887 w 4853691"/>
                <a:gd name="connsiteY3609" fmla="*/ 2041930 h 4860733"/>
                <a:gd name="connsiteX3610" fmla="*/ 4658887 w 4853691"/>
                <a:gd name="connsiteY3610" fmla="*/ 2023154 h 4860733"/>
                <a:gd name="connsiteX3611" fmla="*/ 4658887 w 4853691"/>
                <a:gd name="connsiteY3611" fmla="*/ 2002031 h 4860733"/>
                <a:gd name="connsiteX3612" fmla="*/ 4658887 w 4853691"/>
                <a:gd name="connsiteY3612" fmla="*/ 1983254 h 4860733"/>
                <a:gd name="connsiteX3613" fmla="*/ 4658887 w 4853691"/>
                <a:gd name="connsiteY3613" fmla="*/ 1962131 h 4860733"/>
                <a:gd name="connsiteX3614" fmla="*/ 4658887 w 4853691"/>
                <a:gd name="connsiteY3614" fmla="*/ 1943354 h 4860733"/>
                <a:gd name="connsiteX3615" fmla="*/ 4658887 w 4853691"/>
                <a:gd name="connsiteY3615" fmla="*/ 1922231 h 4860733"/>
                <a:gd name="connsiteX3616" fmla="*/ 4658887 w 4853691"/>
                <a:gd name="connsiteY3616" fmla="*/ 1903455 h 4860733"/>
                <a:gd name="connsiteX3617" fmla="*/ 4658887 w 4853691"/>
                <a:gd name="connsiteY3617" fmla="*/ 1894066 h 4860733"/>
                <a:gd name="connsiteX3618" fmla="*/ 4658887 w 4853691"/>
                <a:gd name="connsiteY3618" fmla="*/ 1894066 h 4860733"/>
                <a:gd name="connsiteX3619" fmla="*/ 4661234 w 4853691"/>
                <a:gd name="connsiteY3619" fmla="*/ 1912843 h 4860733"/>
                <a:gd name="connsiteX3620" fmla="*/ 4672970 w 4853691"/>
                <a:gd name="connsiteY3620" fmla="*/ 1950396 h 4860733"/>
                <a:gd name="connsiteX3621" fmla="*/ 4809098 w 4853691"/>
                <a:gd name="connsiteY3621" fmla="*/ 2710839 h 4860733"/>
                <a:gd name="connsiteX3622" fmla="*/ 4804404 w 4853691"/>
                <a:gd name="connsiteY3622" fmla="*/ 2750738 h 4860733"/>
                <a:gd name="connsiteX3623" fmla="*/ 4802057 w 4853691"/>
                <a:gd name="connsiteY3623" fmla="*/ 2764821 h 4860733"/>
                <a:gd name="connsiteX3624" fmla="*/ 4795016 w 4853691"/>
                <a:gd name="connsiteY3624" fmla="*/ 2818803 h 4860733"/>
                <a:gd name="connsiteX3625" fmla="*/ 4792669 w 4853691"/>
                <a:gd name="connsiteY3625" fmla="*/ 2832885 h 4860733"/>
                <a:gd name="connsiteX3626" fmla="*/ 4785628 w 4853691"/>
                <a:gd name="connsiteY3626" fmla="*/ 2872785 h 4860733"/>
                <a:gd name="connsiteX3627" fmla="*/ 4783281 w 4853691"/>
                <a:gd name="connsiteY3627" fmla="*/ 2891561 h 4860733"/>
                <a:gd name="connsiteX3628" fmla="*/ 4776240 w 4853691"/>
                <a:gd name="connsiteY3628" fmla="*/ 2926767 h 4860733"/>
                <a:gd name="connsiteX3629" fmla="*/ 4771546 w 4853691"/>
                <a:gd name="connsiteY3629" fmla="*/ 2947890 h 4860733"/>
                <a:gd name="connsiteX3630" fmla="*/ 4764504 w 4853691"/>
                <a:gd name="connsiteY3630" fmla="*/ 2980749 h 4860733"/>
                <a:gd name="connsiteX3631" fmla="*/ 4759810 w 4853691"/>
                <a:gd name="connsiteY3631" fmla="*/ 3001873 h 4860733"/>
                <a:gd name="connsiteX3632" fmla="*/ 4752769 w 4853691"/>
                <a:gd name="connsiteY3632" fmla="*/ 3032384 h 4860733"/>
                <a:gd name="connsiteX3633" fmla="*/ 4748075 w 4853691"/>
                <a:gd name="connsiteY3633" fmla="*/ 3053507 h 4860733"/>
                <a:gd name="connsiteX3634" fmla="*/ 4741034 w 4853691"/>
                <a:gd name="connsiteY3634" fmla="*/ 3084019 h 4860733"/>
                <a:gd name="connsiteX3635" fmla="*/ 4736340 w 4853691"/>
                <a:gd name="connsiteY3635" fmla="*/ 3105142 h 4860733"/>
                <a:gd name="connsiteX3636" fmla="*/ 4726952 w 4853691"/>
                <a:gd name="connsiteY3636" fmla="*/ 3135654 h 4860733"/>
                <a:gd name="connsiteX3637" fmla="*/ 4719911 w 4853691"/>
                <a:gd name="connsiteY3637" fmla="*/ 3156777 h 4860733"/>
                <a:gd name="connsiteX3638" fmla="*/ 4710522 w 4853691"/>
                <a:gd name="connsiteY3638" fmla="*/ 3187289 h 4860733"/>
                <a:gd name="connsiteX3639" fmla="*/ 4703481 w 4853691"/>
                <a:gd name="connsiteY3639" fmla="*/ 3208413 h 4860733"/>
                <a:gd name="connsiteX3640" fmla="*/ 4691746 w 4853691"/>
                <a:gd name="connsiteY3640" fmla="*/ 3243618 h 4860733"/>
                <a:gd name="connsiteX3641" fmla="*/ 4687052 w 4853691"/>
                <a:gd name="connsiteY3641" fmla="*/ 3260048 h 4860733"/>
                <a:gd name="connsiteX3642" fmla="*/ 4687052 w 4853691"/>
                <a:gd name="connsiteY3642" fmla="*/ 3260048 h 4860733"/>
                <a:gd name="connsiteX3643" fmla="*/ 4694093 w 4853691"/>
                <a:gd name="connsiteY3643" fmla="*/ 3231883 h 4860733"/>
                <a:gd name="connsiteX3644" fmla="*/ 4705828 w 4853691"/>
                <a:gd name="connsiteY3644" fmla="*/ 3187289 h 4860733"/>
                <a:gd name="connsiteX3645" fmla="*/ 4719911 w 4853691"/>
                <a:gd name="connsiteY3645" fmla="*/ 3130960 h 4860733"/>
                <a:gd name="connsiteX3646" fmla="*/ 4731646 w 4853691"/>
                <a:gd name="connsiteY3646" fmla="*/ 3086366 h 4860733"/>
                <a:gd name="connsiteX3647" fmla="*/ 4743381 w 4853691"/>
                <a:gd name="connsiteY3647" fmla="*/ 3027690 h 4860733"/>
                <a:gd name="connsiteX3648" fmla="*/ 4752769 w 4853691"/>
                <a:gd name="connsiteY3648" fmla="*/ 2983096 h 4860733"/>
                <a:gd name="connsiteX3649" fmla="*/ 4764504 w 4853691"/>
                <a:gd name="connsiteY3649" fmla="*/ 2922073 h 4860733"/>
                <a:gd name="connsiteX3650" fmla="*/ 4771546 w 4853691"/>
                <a:gd name="connsiteY3650" fmla="*/ 2879826 h 4860733"/>
                <a:gd name="connsiteX3651" fmla="*/ 4780934 w 4853691"/>
                <a:gd name="connsiteY3651" fmla="*/ 2811762 h 4860733"/>
                <a:gd name="connsiteX3652" fmla="*/ 4785628 w 4853691"/>
                <a:gd name="connsiteY3652" fmla="*/ 2774209 h 4860733"/>
                <a:gd name="connsiteX3653" fmla="*/ 4795016 w 4853691"/>
                <a:gd name="connsiteY3653" fmla="*/ 2687368 h 4860733"/>
                <a:gd name="connsiteX3654" fmla="*/ 4797363 w 4853691"/>
                <a:gd name="connsiteY3654" fmla="*/ 2666245 h 4860733"/>
                <a:gd name="connsiteX3655" fmla="*/ 4799710 w 4853691"/>
                <a:gd name="connsiteY3655" fmla="*/ 2649816 h 4860733"/>
                <a:gd name="connsiteX3656" fmla="*/ 4804404 w 4853691"/>
                <a:gd name="connsiteY3656" fmla="*/ 2656857 h 4860733"/>
                <a:gd name="connsiteX3657" fmla="*/ 4802057 w 4853691"/>
                <a:gd name="connsiteY3657" fmla="*/ 2685021 h 4860733"/>
                <a:gd name="connsiteX3658" fmla="*/ 4809098 w 4853691"/>
                <a:gd name="connsiteY3658" fmla="*/ 2710839 h 4860733"/>
                <a:gd name="connsiteX3659" fmla="*/ 4696440 w 4853691"/>
                <a:gd name="connsiteY3659" fmla="*/ 3262394 h 4860733"/>
                <a:gd name="connsiteX3660" fmla="*/ 4705828 w 4853691"/>
                <a:gd name="connsiteY3660" fmla="*/ 3236577 h 4860733"/>
                <a:gd name="connsiteX3661" fmla="*/ 4710522 w 4853691"/>
                <a:gd name="connsiteY3661" fmla="*/ 3222495 h 4860733"/>
                <a:gd name="connsiteX3662" fmla="*/ 4708175 w 4853691"/>
                <a:gd name="connsiteY3662" fmla="*/ 3229536 h 4860733"/>
                <a:gd name="connsiteX3663" fmla="*/ 4710522 w 4853691"/>
                <a:gd name="connsiteY3663" fmla="*/ 3238924 h 4860733"/>
                <a:gd name="connsiteX3664" fmla="*/ 4691746 w 4853691"/>
                <a:gd name="connsiteY3664" fmla="*/ 3278824 h 4860733"/>
                <a:gd name="connsiteX3665" fmla="*/ 4694093 w 4853691"/>
                <a:gd name="connsiteY3665" fmla="*/ 3274130 h 4860733"/>
                <a:gd name="connsiteX3666" fmla="*/ 4696440 w 4853691"/>
                <a:gd name="connsiteY3666" fmla="*/ 3262394 h 4860733"/>
                <a:gd name="connsiteX3667" fmla="*/ 4480512 w 4853691"/>
                <a:gd name="connsiteY3667" fmla="*/ 3722416 h 4860733"/>
                <a:gd name="connsiteX3668" fmla="*/ 4459388 w 4853691"/>
                <a:gd name="connsiteY3668" fmla="*/ 3748233 h 4860733"/>
                <a:gd name="connsiteX3669" fmla="*/ 4445306 w 4853691"/>
                <a:gd name="connsiteY3669" fmla="*/ 3762315 h 4860733"/>
                <a:gd name="connsiteX3670" fmla="*/ 4424183 w 4853691"/>
                <a:gd name="connsiteY3670" fmla="*/ 3783439 h 4860733"/>
                <a:gd name="connsiteX3671" fmla="*/ 4410100 w 4853691"/>
                <a:gd name="connsiteY3671" fmla="*/ 3797521 h 4860733"/>
                <a:gd name="connsiteX3672" fmla="*/ 4388977 w 4853691"/>
                <a:gd name="connsiteY3672" fmla="*/ 3816298 h 4860733"/>
                <a:gd name="connsiteX3673" fmla="*/ 4377242 w 4853691"/>
                <a:gd name="connsiteY3673" fmla="*/ 3825686 h 4860733"/>
                <a:gd name="connsiteX3674" fmla="*/ 4386630 w 4853691"/>
                <a:gd name="connsiteY3674" fmla="*/ 3813950 h 4860733"/>
                <a:gd name="connsiteX3675" fmla="*/ 4403059 w 4853691"/>
                <a:gd name="connsiteY3675" fmla="*/ 3792827 h 4860733"/>
                <a:gd name="connsiteX3676" fmla="*/ 4417141 w 4853691"/>
                <a:gd name="connsiteY3676" fmla="*/ 3774051 h 4860733"/>
                <a:gd name="connsiteX3677" fmla="*/ 4438265 w 4853691"/>
                <a:gd name="connsiteY3677" fmla="*/ 3743539 h 4860733"/>
                <a:gd name="connsiteX3678" fmla="*/ 4457041 w 4853691"/>
                <a:gd name="connsiteY3678" fmla="*/ 3717722 h 4860733"/>
                <a:gd name="connsiteX3679" fmla="*/ 4475818 w 4853691"/>
                <a:gd name="connsiteY3679" fmla="*/ 3689557 h 4860733"/>
                <a:gd name="connsiteX3680" fmla="*/ 4487553 w 4853691"/>
                <a:gd name="connsiteY3680" fmla="*/ 3670781 h 4860733"/>
                <a:gd name="connsiteX3681" fmla="*/ 4489900 w 4853691"/>
                <a:gd name="connsiteY3681" fmla="*/ 3666087 h 4860733"/>
                <a:gd name="connsiteX3682" fmla="*/ 4489900 w 4853691"/>
                <a:gd name="connsiteY3682" fmla="*/ 3666087 h 4860733"/>
                <a:gd name="connsiteX3683" fmla="*/ 4503982 w 4853691"/>
                <a:gd name="connsiteY3683" fmla="*/ 3647310 h 4860733"/>
                <a:gd name="connsiteX3684" fmla="*/ 4513371 w 4853691"/>
                <a:gd name="connsiteY3684" fmla="*/ 3633228 h 4860733"/>
                <a:gd name="connsiteX3685" fmla="*/ 4518065 w 4853691"/>
                <a:gd name="connsiteY3685" fmla="*/ 3626187 h 4860733"/>
                <a:gd name="connsiteX3686" fmla="*/ 4527453 w 4853691"/>
                <a:gd name="connsiteY3686" fmla="*/ 3614451 h 4860733"/>
                <a:gd name="connsiteX3687" fmla="*/ 4553270 w 4853691"/>
                <a:gd name="connsiteY3687" fmla="*/ 3576899 h 4860733"/>
                <a:gd name="connsiteX3688" fmla="*/ 4557964 w 4853691"/>
                <a:gd name="connsiteY3688" fmla="*/ 3569858 h 4860733"/>
                <a:gd name="connsiteX3689" fmla="*/ 4579088 w 4853691"/>
                <a:gd name="connsiteY3689" fmla="*/ 3536999 h 4860733"/>
                <a:gd name="connsiteX3690" fmla="*/ 4586129 w 4853691"/>
                <a:gd name="connsiteY3690" fmla="*/ 3544040 h 4860733"/>
                <a:gd name="connsiteX3691" fmla="*/ 4576741 w 4853691"/>
                <a:gd name="connsiteY3691" fmla="*/ 3562816 h 4860733"/>
                <a:gd name="connsiteX3692" fmla="*/ 4562658 w 4853691"/>
                <a:gd name="connsiteY3692" fmla="*/ 3586287 h 4860733"/>
                <a:gd name="connsiteX3693" fmla="*/ 4529800 w 4853691"/>
                <a:gd name="connsiteY3693" fmla="*/ 3642616 h 4860733"/>
                <a:gd name="connsiteX3694" fmla="*/ 4520412 w 4853691"/>
                <a:gd name="connsiteY3694" fmla="*/ 3640269 h 4860733"/>
                <a:gd name="connsiteX3695" fmla="*/ 4499288 w 4853691"/>
                <a:gd name="connsiteY3695" fmla="*/ 3661392 h 4860733"/>
                <a:gd name="connsiteX3696" fmla="*/ 4506329 w 4853691"/>
                <a:gd name="connsiteY3696" fmla="*/ 3677822 h 4860733"/>
                <a:gd name="connsiteX3697" fmla="*/ 4487553 w 4853691"/>
                <a:gd name="connsiteY3697" fmla="*/ 3703639 h 4860733"/>
                <a:gd name="connsiteX3698" fmla="*/ 4480512 w 4853691"/>
                <a:gd name="connsiteY3698" fmla="*/ 3722416 h 4860733"/>
                <a:gd name="connsiteX3699" fmla="*/ 4316218 w 4853691"/>
                <a:gd name="connsiteY3699" fmla="*/ 3898444 h 4860733"/>
                <a:gd name="connsiteX3700" fmla="*/ 4309178 w 4853691"/>
                <a:gd name="connsiteY3700" fmla="*/ 3905485 h 4860733"/>
                <a:gd name="connsiteX3701" fmla="*/ 4271625 w 4853691"/>
                <a:gd name="connsiteY3701" fmla="*/ 3945385 h 4860733"/>
                <a:gd name="connsiteX3702" fmla="*/ 4259889 w 4853691"/>
                <a:gd name="connsiteY3702" fmla="*/ 3959468 h 4860733"/>
                <a:gd name="connsiteX3703" fmla="*/ 4238766 w 4853691"/>
                <a:gd name="connsiteY3703" fmla="*/ 3980591 h 4860733"/>
                <a:gd name="connsiteX3704" fmla="*/ 4234072 w 4853691"/>
                <a:gd name="connsiteY3704" fmla="*/ 3971203 h 4860733"/>
                <a:gd name="connsiteX3705" fmla="*/ 4264583 w 4853691"/>
                <a:gd name="connsiteY3705" fmla="*/ 3943038 h 4860733"/>
                <a:gd name="connsiteX3706" fmla="*/ 4276319 w 4853691"/>
                <a:gd name="connsiteY3706" fmla="*/ 3931303 h 4860733"/>
                <a:gd name="connsiteX3707" fmla="*/ 4311524 w 4853691"/>
                <a:gd name="connsiteY3707" fmla="*/ 3893750 h 4860733"/>
                <a:gd name="connsiteX3708" fmla="*/ 4320913 w 4853691"/>
                <a:gd name="connsiteY3708" fmla="*/ 3884362 h 4860733"/>
                <a:gd name="connsiteX3709" fmla="*/ 4344383 w 4853691"/>
                <a:gd name="connsiteY3709" fmla="*/ 3858544 h 4860733"/>
                <a:gd name="connsiteX3710" fmla="*/ 4351424 w 4853691"/>
                <a:gd name="connsiteY3710" fmla="*/ 3853850 h 4860733"/>
                <a:gd name="connsiteX3711" fmla="*/ 4367854 w 4853691"/>
                <a:gd name="connsiteY3711" fmla="*/ 3842115 h 4860733"/>
                <a:gd name="connsiteX3712" fmla="*/ 4367854 w 4853691"/>
                <a:gd name="connsiteY3712" fmla="*/ 3842115 h 4860733"/>
                <a:gd name="connsiteX3713" fmla="*/ 4360812 w 4853691"/>
                <a:gd name="connsiteY3713" fmla="*/ 3851503 h 4860733"/>
                <a:gd name="connsiteX3714" fmla="*/ 4316218 w 4853691"/>
                <a:gd name="connsiteY3714" fmla="*/ 3898444 h 4860733"/>
                <a:gd name="connsiteX3715" fmla="*/ 4170701 w 4853691"/>
                <a:gd name="connsiteY3715" fmla="*/ 4041614 h 4860733"/>
                <a:gd name="connsiteX3716" fmla="*/ 4147231 w 4853691"/>
                <a:gd name="connsiteY3716" fmla="*/ 4069779 h 4860733"/>
                <a:gd name="connsiteX3717" fmla="*/ 4126108 w 4853691"/>
                <a:gd name="connsiteY3717" fmla="*/ 4093249 h 4860733"/>
                <a:gd name="connsiteX3718" fmla="*/ 4100290 w 4853691"/>
                <a:gd name="connsiteY3718" fmla="*/ 4121414 h 4860733"/>
                <a:gd name="connsiteX3719" fmla="*/ 4079167 w 4853691"/>
                <a:gd name="connsiteY3719" fmla="*/ 4144884 h 4860733"/>
                <a:gd name="connsiteX3720" fmla="*/ 4053349 w 4853691"/>
                <a:gd name="connsiteY3720" fmla="*/ 4173049 h 4860733"/>
                <a:gd name="connsiteX3721" fmla="*/ 4032226 w 4853691"/>
                <a:gd name="connsiteY3721" fmla="*/ 4194172 h 4860733"/>
                <a:gd name="connsiteX3722" fmla="*/ 4004061 w 4853691"/>
                <a:gd name="connsiteY3722" fmla="*/ 4222337 h 4860733"/>
                <a:gd name="connsiteX3723" fmla="*/ 3982938 w 4853691"/>
                <a:gd name="connsiteY3723" fmla="*/ 4243460 h 4860733"/>
                <a:gd name="connsiteX3724" fmla="*/ 3954773 w 4853691"/>
                <a:gd name="connsiteY3724" fmla="*/ 4271625 h 4860733"/>
                <a:gd name="connsiteX3725" fmla="*/ 3935997 w 4853691"/>
                <a:gd name="connsiteY3725" fmla="*/ 4290401 h 4860733"/>
                <a:gd name="connsiteX3726" fmla="*/ 3905485 w 4853691"/>
                <a:gd name="connsiteY3726" fmla="*/ 4316219 h 4860733"/>
                <a:gd name="connsiteX3727" fmla="*/ 3886709 w 4853691"/>
                <a:gd name="connsiteY3727" fmla="*/ 4334995 h 4860733"/>
                <a:gd name="connsiteX3728" fmla="*/ 3856197 w 4853691"/>
                <a:gd name="connsiteY3728" fmla="*/ 4360812 h 4860733"/>
                <a:gd name="connsiteX3729" fmla="*/ 3837421 w 4853691"/>
                <a:gd name="connsiteY3729" fmla="*/ 4377242 h 4860733"/>
                <a:gd name="connsiteX3730" fmla="*/ 3818645 w 4853691"/>
                <a:gd name="connsiteY3730" fmla="*/ 4393671 h 4860733"/>
                <a:gd name="connsiteX3731" fmla="*/ 3804562 w 4853691"/>
                <a:gd name="connsiteY3731" fmla="*/ 4400712 h 4860733"/>
                <a:gd name="connsiteX3732" fmla="*/ 3790480 w 4853691"/>
                <a:gd name="connsiteY3732" fmla="*/ 4407753 h 4860733"/>
                <a:gd name="connsiteX3733" fmla="*/ 3767010 w 4853691"/>
                <a:gd name="connsiteY3733" fmla="*/ 4417142 h 4860733"/>
                <a:gd name="connsiteX3734" fmla="*/ 3755274 w 4853691"/>
                <a:gd name="connsiteY3734" fmla="*/ 4421836 h 4860733"/>
                <a:gd name="connsiteX3735" fmla="*/ 3736498 w 4853691"/>
                <a:gd name="connsiteY3735" fmla="*/ 4428877 h 4860733"/>
                <a:gd name="connsiteX3736" fmla="*/ 3734151 w 4853691"/>
                <a:gd name="connsiteY3736" fmla="*/ 4424183 h 4860733"/>
                <a:gd name="connsiteX3737" fmla="*/ 3755274 w 4853691"/>
                <a:gd name="connsiteY3737" fmla="*/ 4405406 h 4860733"/>
                <a:gd name="connsiteX3738" fmla="*/ 3788133 w 4853691"/>
                <a:gd name="connsiteY3738" fmla="*/ 4379589 h 4860733"/>
                <a:gd name="connsiteX3739" fmla="*/ 3825686 w 4853691"/>
                <a:gd name="connsiteY3739" fmla="*/ 4349077 h 4860733"/>
                <a:gd name="connsiteX3740" fmla="*/ 3856197 w 4853691"/>
                <a:gd name="connsiteY3740" fmla="*/ 4323260 h 4860733"/>
                <a:gd name="connsiteX3741" fmla="*/ 3896097 w 4853691"/>
                <a:gd name="connsiteY3741" fmla="*/ 4288054 h 4860733"/>
                <a:gd name="connsiteX3742" fmla="*/ 3921915 w 4853691"/>
                <a:gd name="connsiteY3742" fmla="*/ 4264584 h 4860733"/>
                <a:gd name="connsiteX3743" fmla="*/ 3966509 w 4853691"/>
                <a:gd name="connsiteY3743" fmla="*/ 4219990 h 4860733"/>
                <a:gd name="connsiteX3744" fmla="*/ 3985285 w 4853691"/>
                <a:gd name="connsiteY3744" fmla="*/ 4201213 h 4860733"/>
                <a:gd name="connsiteX3745" fmla="*/ 4097943 w 4853691"/>
                <a:gd name="connsiteY3745" fmla="*/ 4081514 h 4860733"/>
                <a:gd name="connsiteX3746" fmla="*/ 4107331 w 4853691"/>
                <a:gd name="connsiteY3746" fmla="*/ 4074473 h 4860733"/>
                <a:gd name="connsiteX3747" fmla="*/ 4130802 w 4853691"/>
                <a:gd name="connsiteY3747" fmla="*/ 4055696 h 4860733"/>
                <a:gd name="connsiteX3748" fmla="*/ 4158966 w 4853691"/>
                <a:gd name="connsiteY3748" fmla="*/ 4032226 h 4860733"/>
                <a:gd name="connsiteX3749" fmla="*/ 4182437 w 4853691"/>
                <a:gd name="connsiteY3749" fmla="*/ 4013449 h 4860733"/>
                <a:gd name="connsiteX3750" fmla="*/ 4187131 w 4853691"/>
                <a:gd name="connsiteY3750" fmla="*/ 4008755 h 4860733"/>
                <a:gd name="connsiteX3751" fmla="*/ 4187131 w 4853691"/>
                <a:gd name="connsiteY3751" fmla="*/ 4008755 h 4860733"/>
                <a:gd name="connsiteX3752" fmla="*/ 4189478 w 4853691"/>
                <a:gd name="connsiteY3752" fmla="*/ 4015796 h 4860733"/>
                <a:gd name="connsiteX3753" fmla="*/ 4187131 w 4853691"/>
                <a:gd name="connsiteY3753" fmla="*/ 4018144 h 4860733"/>
                <a:gd name="connsiteX3754" fmla="*/ 4170701 w 4853691"/>
                <a:gd name="connsiteY3754" fmla="*/ 4041614 h 4860733"/>
                <a:gd name="connsiteX3755" fmla="*/ 3675475 w 4853691"/>
                <a:gd name="connsiteY3755" fmla="*/ 4480512 h 4860733"/>
                <a:gd name="connsiteX3756" fmla="*/ 3644963 w 4853691"/>
                <a:gd name="connsiteY3756" fmla="*/ 4508676 h 4860733"/>
                <a:gd name="connsiteX3757" fmla="*/ 3635575 w 4853691"/>
                <a:gd name="connsiteY3757" fmla="*/ 4518064 h 4860733"/>
                <a:gd name="connsiteX3758" fmla="*/ 3612104 w 4853691"/>
                <a:gd name="connsiteY3758" fmla="*/ 4536841 h 4860733"/>
                <a:gd name="connsiteX3759" fmla="*/ 3598022 w 4853691"/>
                <a:gd name="connsiteY3759" fmla="*/ 4548576 h 4860733"/>
                <a:gd name="connsiteX3760" fmla="*/ 3576899 w 4853691"/>
                <a:gd name="connsiteY3760" fmla="*/ 4565005 h 4860733"/>
                <a:gd name="connsiteX3761" fmla="*/ 3569858 w 4853691"/>
                <a:gd name="connsiteY3761" fmla="*/ 4569700 h 4860733"/>
                <a:gd name="connsiteX3762" fmla="*/ 3431382 w 4853691"/>
                <a:gd name="connsiteY3762" fmla="*/ 4642458 h 4860733"/>
                <a:gd name="connsiteX3763" fmla="*/ 3414953 w 4853691"/>
                <a:gd name="connsiteY3763" fmla="*/ 4630723 h 4860733"/>
                <a:gd name="connsiteX3764" fmla="*/ 3393829 w 4853691"/>
                <a:gd name="connsiteY3764" fmla="*/ 4651846 h 4860733"/>
                <a:gd name="connsiteX3765" fmla="*/ 3393829 w 4853691"/>
                <a:gd name="connsiteY3765" fmla="*/ 4654193 h 4860733"/>
                <a:gd name="connsiteX3766" fmla="*/ 3382094 w 4853691"/>
                <a:gd name="connsiteY3766" fmla="*/ 4654193 h 4860733"/>
                <a:gd name="connsiteX3767" fmla="*/ 3323418 w 4853691"/>
                <a:gd name="connsiteY3767" fmla="*/ 4640111 h 4860733"/>
                <a:gd name="connsiteX3768" fmla="*/ 3342194 w 4853691"/>
                <a:gd name="connsiteY3768" fmla="*/ 4633070 h 4860733"/>
                <a:gd name="connsiteX3769" fmla="*/ 3363318 w 4853691"/>
                <a:gd name="connsiteY3769" fmla="*/ 4623681 h 4860733"/>
                <a:gd name="connsiteX3770" fmla="*/ 3398523 w 4853691"/>
                <a:gd name="connsiteY3770" fmla="*/ 4607252 h 4860733"/>
                <a:gd name="connsiteX3771" fmla="*/ 3424341 w 4853691"/>
                <a:gd name="connsiteY3771" fmla="*/ 4595517 h 4860733"/>
                <a:gd name="connsiteX3772" fmla="*/ 3454852 w 4853691"/>
                <a:gd name="connsiteY3772" fmla="*/ 4581435 h 4860733"/>
                <a:gd name="connsiteX3773" fmla="*/ 3480670 w 4853691"/>
                <a:gd name="connsiteY3773" fmla="*/ 4569700 h 4860733"/>
                <a:gd name="connsiteX3774" fmla="*/ 3508834 w 4853691"/>
                <a:gd name="connsiteY3774" fmla="*/ 4555617 h 4860733"/>
                <a:gd name="connsiteX3775" fmla="*/ 3534652 w 4853691"/>
                <a:gd name="connsiteY3775" fmla="*/ 4541535 h 4860733"/>
                <a:gd name="connsiteX3776" fmla="*/ 3562817 w 4853691"/>
                <a:gd name="connsiteY3776" fmla="*/ 4527453 h 4860733"/>
                <a:gd name="connsiteX3777" fmla="*/ 3588634 w 4853691"/>
                <a:gd name="connsiteY3777" fmla="*/ 4513370 h 4860733"/>
                <a:gd name="connsiteX3778" fmla="*/ 3614452 w 4853691"/>
                <a:gd name="connsiteY3778" fmla="*/ 4499288 h 4860733"/>
                <a:gd name="connsiteX3779" fmla="*/ 3640269 w 4853691"/>
                <a:gd name="connsiteY3779" fmla="*/ 4482859 h 4860733"/>
                <a:gd name="connsiteX3780" fmla="*/ 3666086 w 4853691"/>
                <a:gd name="connsiteY3780" fmla="*/ 4466429 h 4860733"/>
                <a:gd name="connsiteX3781" fmla="*/ 3691904 w 4853691"/>
                <a:gd name="connsiteY3781" fmla="*/ 4450000 h 4860733"/>
                <a:gd name="connsiteX3782" fmla="*/ 3703639 w 4853691"/>
                <a:gd name="connsiteY3782" fmla="*/ 4442959 h 4860733"/>
                <a:gd name="connsiteX3783" fmla="*/ 3705986 w 4853691"/>
                <a:gd name="connsiteY3783" fmla="*/ 4445306 h 4860733"/>
                <a:gd name="connsiteX3784" fmla="*/ 3684863 w 4853691"/>
                <a:gd name="connsiteY3784" fmla="*/ 4466429 h 4860733"/>
                <a:gd name="connsiteX3785" fmla="*/ 3675475 w 4853691"/>
                <a:gd name="connsiteY3785" fmla="*/ 4480512 h 4860733"/>
                <a:gd name="connsiteX3786" fmla="*/ 3278824 w 4853691"/>
                <a:gd name="connsiteY3786" fmla="*/ 4656540 h 4860733"/>
                <a:gd name="connsiteX3787" fmla="*/ 3248312 w 4853691"/>
                <a:gd name="connsiteY3787" fmla="*/ 4668276 h 4860733"/>
                <a:gd name="connsiteX3788" fmla="*/ 3222495 w 4853691"/>
                <a:gd name="connsiteY3788" fmla="*/ 4677664 h 4860733"/>
                <a:gd name="connsiteX3789" fmla="*/ 3189636 w 4853691"/>
                <a:gd name="connsiteY3789" fmla="*/ 4689399 h 4860733"/>
                <a:gd name="connsiteX3790" fmla="*/ 3163819 w 4853691"/>
                <a:gd name="connsiteY3790" fmla="*/ 4698787 h 4860733"/>
                <a:gd name="connsiteX3791" fmla="*/ 3130960 w 4853691"/>
                <a:gd name="connsiteY3791" fmla="*/ 4710522 h 4860733"/>
                <a:gd name="connsiteX3792" fmla="*/ 3105143 w 4853691"/>
                <a:gd name="connsiteY3792" fmla="*/ 4717563 h 4860733"/>
                <a:gd name="connsiteX3793" fmla="*/ 3072284 w 4853691"/>
                <a:gd name="connsiteY3793" fmla="*/ 4726952 h 4860733"/>
                <a:gd name="connsiteX3794" fmla="*/ 3046466 w 4853691"/>
                <a:gd name="connsiteY3794" fmla="*/ 4733993 h 4860733"/>
                <a:gd name="connsiteX3795" fmla="*/ 3011261 w 4853691"/>
                <a:gd name="connsiteY3795" fmla="*/ 4743381 h 4860733"/>
                <a:gd name="connsiteX3796" fmla="*/ 2987790 w 4853691"/>
                <a:gd name="connsiteY3796" fmla="*/ 4750422 h 4860733"/>
                <a:gd name="connsiteX3797" fmla="*/ 2952585 w 4853691"/>
                <a:gd name="connsiteY3797" fmla="*/ 4759810 h 4860733"/>
                <a:gd name="connsiteX3798" fmla="*/ 2929114 w 4853691"/>
                <a:gd name="connsiteY3798" fmla="*/ 4766851 h 4860733"/>
                <a:gd name="connsiteX3799" fmla="*/ 2893908 w 4853691"/>
                <a:gd name="connsiteY3799" fmla="*/ 4773893 h 4860733"/>
                <a:gd name="connsiteX3800" fmla="*/ 2870438 w 4853691"/>
                <a:gd name="connsiteY3800" fmla="*/ 4778587 h 4860733"/>
                <a:gd name="connsiteX3801" fmla="*/ 2830538 w 4853691"/>
                <a:gd name="connsiteY3801" fmla="*/ 4785628 h 4860733"/>
                <a:gd name="connsiteX3802" fmla="*/ 2825844 w 4853691"/>
                <a:gd name="connsiteY3802" fmla="*/ 4776239 h 4860733"/>
                <a:gd name="connsiteX3803" fmla="*/ 2830538 w 4853691"/>
                <a:gd name="connsiteY3803" fmla="*/ 4771545 h 4860733"/>
                <a:gd name="connsiteX3804" fmla="*/ 2839926 w 4853691"/>
                <a:gd name="connsiteY3804" fmla="*/ 4762157 h 4860733"/>
                <a:gd name="connsiteX3805" fmla="*/ 2851661 w 4853691"/>
                <a:gd name="connsiteY3805" fmla="*/ 4750422 h 4860733"/>
                <a:gd name="connsiteX3806" fmla="*/ 2861050 w 4853691"/>
                <a:gd name="connsiteY3806" fmla="*/ 4741034 h 4860733"/>
                <a:gd name="connsiteX3807" fmla="*/ 2872785 w 4853691"/>
                <a:gd name="connsiteY3807" fmla="*/ 4729299 h 4860733"/>
                <a:gd name="connsiteX3808" fmla="*/ 2879826 w 4853691"/>
                <a:gd name="connsiteY3808" fmla="*/ 4719911 h 4860733"/>
                <a:gd name="connsiteX3809" fmla="*/ 2891561 w 4853691"/>
                <a:gd name="connsiteY3809" fmla="*/ 4705828 h 4860733"/>
                <a:gd name="connsiteX3810" fmla="*/ 2898602 w 4853691"/>
                <a:gd name="connsiteY3810" fmla="*/ 4696440 h 4860733"/>
                <a:gd name="connsiteX3811" fmla="*/ 2910338 w 4853691"/>
                <a:gd name="connsiteY3811" fmla="*/ 4680011 h 4860733"/>
                <a:gd name="connsiteX3812" fmla="*/ 2917379 w 4853691"/>
                <a:gd name="connsiteY3812" fmla="*/ 4670622 h 4860733"/>
                <a:gd name="connsiteX3813" fmla="*/ 2929114 w 4853691"/>
                <a:gd name="connsiteY3813" fmla="*/ 4651846 h 4860733"/>
                <a:gd name="connsiteX3814" fmla="*/ 2936155 w 4853691"/>
                <a:gd name="connsiteY3814" fmla="*/ 4642458 h 4860733"/>
                <a:gd name="connsiteX3815" fmla="*/ 2947890 w 4853691"/>
                <a:gd name="connsiteY3815" fmla="*/ 4623681 h 4860733"/>
                <a:gd name="connsiteX3816" fmla="*/ 2950237 w 4853691"/>
                <a:gd name="connsiteY3816" fmla="*/ 4621335 h 4860733"/>
                <a:gd name="connsiteX3817" fmla="*/ 2966667 w 4853691"/>
                <a:gd name="connsiteY3817" fmla="*/ 4621335 h 4860733"/>
                <a:gd name="connsiteX3818" fmla="*/ 2990137 w 4853691"/>
                <a:gd name="connsiteY3818" fmla="*/ 4618987 h 4860733"/>
                <a:gd name="connsiteX3819" fmla="*/ 3022996 w 4853691"/>
                <a:gd name="connsiteY3819" fmla="*/ 4616641 h 4860733"/>
                <a:gd name="connsiteX3820" fmla="*/ 3048813 w 4853691"/>
                <a:gd name="connsiteY3820" fmla="*/ 4614293 h 4860733"/>
                <a:gd name="connsiteX3821" fmla="*/ 3081672 w 4853691"/>
                <a:gd name="connsiteY3821" fmla="*/ 4611946 h 4860733"/>
                <a:gd name="connsiteX3822" fmla="*/ 3107489 w 4853691"/>
                <a:gd name="connsiteY3822" fmla="*/ 4609599 h 4860733"/>
                <a:gd name="connsiteX3823" fmla="*/ 3138001 w 4853691"/>
                <a:gd name="connsiteY3823" fmla="*/ 4604905 h 4860733"/>
                <a:gd name="connsiteX3824" fmla="*/ 3163819 w 4853691"/>
                <a:gd name="connsiteY3824" fmla="*/ 4600211 h 4860733"/>
                <a:gd name="connsiteX3825" fmla="*/ 3194330 w 4853691"/>
                <a:gd name="connsiteY3825" fmla="*/ 4595517 h 4860733"/>
                <a:gd name="connsiteX3826" fmla="*/ 3217801 w 4853691"/>
                <a:gd name="connsiteY3826" fmla="*/ 4590823 h 4860733"/>
                <a:gd name="connsiteX3827" fmla="*/ 3238924 w 4853691"/>
                <a:gd name="connsiteY3827" fmla="*/ 4588476 h 4860733"/>
                <a:gd name="connsiteX3828" fmla="*/ 3316377 w 4853691"/>
                <a:gd name="connsiteY3828" fmla="*/ 4640111 h 4860733"/>
                <a:gd name="connsiteX3829" fmla="*/ 3304641 w 4853691"/>
                <a:gd name="connsiteY3829" fmla="*/ 4644805 h 4860733"/>
                <a:gd name="connsiteX3830" fmla="*/ 3278824 w 4853691"/>
                <a:gd name="connsiteY3830" fmla="*/ 4656540 h 4860733"/>
                <a:gd name="connsiteX3831" fmla="*/ 2713186 w 4853691"/>
                <a:gd name="connsiteY3831" fmla="*/ 4813792 h 4860733"/>
                <a:gd name="connsiteX3832" fmla="*/ 2701450 w 4853691"/>
                <a:gd name="connsiteY3832" fmla="*/ 4813792 h 4860733"/>
                <a:gd name="connsiteX3833" fmla="*/ 2703797 w 4853691"/>
                <a:gd name="connsiteY3833" fmla="*/ 4813792 h 4860733"/>
                <a:gd name="connsiteX3834" fmla="*/ 2729615 w 4853691"/>
                <a:gd name="connsiteY3834" fmla="*/ 4809098 h 4860733"/>
                <a:gd name="connsiteX3835" fmla="*/ 2757780 w 4853691"/>
                <a:gd name="connsiteY3835" fmla="*/ 4804404 h 4860733"/>
                <a:gd name="connsiteX3836" fmla="*/ 2764821 w 4853691"/>
                <a:gd name="connsiteY3836" fmla="*/ 4804404 h 4860733"/>
                <a:gd name="connsiteX3837" fmla="*/ 2760127 w 4853691"/>
                <a:gd name="connsiteY3837" fmla="*/ 4818486 h 4860733"/>
                <a:gd name="connsiteX3838" fmla="*/ 2729615 w 4853691"/>
                <a:gd name="connsiteY3838" fmla="*/ 4818486 h 4860733"/>
                <a:gd name="connsiteX3839" fmla="*/ 2713186 w 4853691"/>
                <a:gd name="connsiteY3839" fmla="*/ 4813792 h 4860733"/>
                <a:gd name="connsiteX3840" fmla="*/ 2480828 w 4853691"/>
                <a:gd name="connsiteY3840" fmla="*/ 4830222 h 4860733"/>
                <a:gd name="connsiteX3841" fmla="*/ 2443275 w 4853691"/>
                <a:gd name="connsiteY3841" fmla="*/ 4832569 h 4860733"/>
                <a:gd name="connsiteX3842" fmla="*/ 2426846 w 4853691"/>
                <a:gd name="connsiteY3842" fmla="*/ 4832569 h 4860733"/>
                <a:gd name="connsiteX3843" fmla="*/ 2370517 w 4853691"/>
                <a:gd name="connsiteY3843" fmla="*/ 4832569 h 4860733"/>
                <a:gd name="connsiteX3844" fmla="*/ 2314188 w 4853691"/>
                <a:gd name="connsiteY3844" fmla="*/ 4832569 h 4860733"/>
                <a:gd name="connsiteX3845" fmla="*/ 2297759 w 4853691"/>
                <a:gd name="connsiteY3845" fmla="*/ 4832569 h 4860733"/>
                <a:gd name="connsiteX3846" fmla="*/ 2257859 w 4853691"/>
                <a:gd name="connsiteY3846" fmla="*/ 4830222 h 4860733"/>
                <a:gd name="connsiteX3847" fmla="*/ 2236735 w 4853691"/>
                <a:gd name="connsiteY3847" fmla="*/ 4827875 h 4860733"/>
                <a:gd name="connsiteX3848" fmla="*/ 2201530 w 4853691"/>
                <a:gd name="connsiteY3848" fmla="*/ 4825528 h 4860733"/>
                <a:gd name="connsiteX3849" fmla="*/ 2180406 w 4853691"/>
                <a:gd name="connsiteY3849" fmla="*/ 4823180 h 4860733"/>
                <a:gd name="connsiteX3850" fmla="*/ 2147548 w 4853691"/>
                <a:gd name="connsiteY3850" fmla="*/ 4820834 h 4860733"/>
                <a:gd name="connsiteX3851" fmla="*/ 2124077 w 4853691"/>
                <a:gd name="connsiteY3851" fmla="*/ 4818486 h 4860733"/>
                <a:gd name="connsiteX3852" fmla="*/ 2091218 w 4853691"/>
                <a:gd name="connsiteY3852" fmla="*/ 4813792 h 4860733"/>
                <a:gd name="connsiteX3853" fmla="*/ 2067748 w 4853691"/>
                <a:gd name="connsiteY3853" fmla="*/ 4811445 h 4860733"/>
                <a:gd name="connsiteX3854" fmla="*/ 2034889 w 4853691"/>
                <a:gd name="connsiteY3854" fmla="*/ 4806751 h 4860733"/>
                <a:gd name="connsiteX3855" fmla="*/ 2011419 w 4853691"/>
                <a:gd name="connsiteY3855" fmla="*/ 4802057 h 4860733"/>
                <a:gd name="connsiteX3856" fmla="*/ 1980907 w 4853691"/>
                <a:gd name="connsiteY3856" fmla="*/ 4797363 h 4860733"/>
                <a:gd name="connsiteX3857" fmla="*/ 1957437 w 4853691"/>
                <a:gd name="connsiteY3857" fmla="*/ 4792669 h 4860733"/>
                <a:gd name="connsiteX3858" fmla="*/ 1941007 w 4853691"/>
                <a:gd name="connsiteY3858" fmla="*/ 4790322 h 4860733"/>
                <a:gd name="connsiteX3859" fmla="*/ 1941007 w 4853691"/>
                <a:gd name="connsiteY3859" fmla="*/ 4790322 h 4860733"/>
                <a:gd name="connsiteX3860" fmla="*/ 1966825 w 4853691"/>
                <a:gd name="connsiteY3860" fmla="*/ 4790322 h 4860733"/>
                <a:gd name="connsiteX3861" fmla="*/ 2016113 w 4853691"/>
                <a:gd name="connsiteY3861" fmla="*/ 4787975 h 4860733"/>
                <a:gd name="connsiteX3862" fmla="*/ 2020807 w 4853691"/>
                <a:gd name="connsiteY3862" fmla="*/ 4787975 h 4860733"/>
                <a:gd name="connsiteX3863" fmla="*/ 2063054 w 4853691"/>
                <a:gd name="connsiteY3863" fmla="*/ 4795016 h 4860733"/>
                <a:gd name="connsiteX3864" fmla="*/ 2112342 w 4853691"/>
                <a:gd name="connsiteY3864" fmla="*/ 4802057 h 4860733"/>
                <a:gd name="connsiteX3865" fmla="*/ 2152242 w 4853691"/>
                <a:gd name="connsiteY3865" fmla="*/ 4806751 h 4860733"/>
                <a:gd name="connsiteX3866" fmla="*/ 2203877 w 4853691"/>
                <a:gd name="connsiteY3866" fmla="*/ 4811445 h 4860733"/>
                <a:gd name="connsiteX3867" fmla="*/ 2241429 w 4853691"/>
                <a:gd name="connsiteY3867" fmla="*/ 4816140 h 4860733"/>
                <a:gd name="connsiteX3868" fmla="*/ 2300106 w 4853691"/>
                <a:gd name="connsiteY3868" fmla="*/ 4818486 h 4860733"/>
                <a:gd name="connsiteX3869" fmla="*/ 2330617 w 4853691"/>
                <a:gd name="connsiteY3869" fmla="*/ 4820834 h 4860733"/>
                <a:gd name="connsiteX3870" fmla="*/ 2422152 w 4853691"/>
                <a:gd name="connsiteY3870" fmla="*/ 4823180 h 4860733"/>
                <a:gd name="connsiteX3871" fmla="*/ 2422152 w 4853691"/>
                <a:gd name="connsiteY3871" fmla="*/ 4823180 h 4860733"/>
                <a:gd name="connsiteX3872" fmla="*/ 2483175 w 4853691"/>
                <a:gd name="connsiteY3872" fmla="*/ 4823180 h 4860733"/>
                <a:gd name="connsiteX3873" fmla="*/ 2501952 w 4853691"/>
                <a:gd name="connsiteY3873" fmla="*/ 4823180 h 4860733"/>
                <a:gd name="connsiteX3874" fmla="*/ 2541851 w 4853691"/>
                <a:gd name="connsiteY3874" fmla="*/ 4820834 h 4860733"/>
                <a:gd name="connsiteX3875" fmla="*/ 2565322 w 4853691"/>
                <a:gd name="connsiteY3875" fmla="*/ 4818486 h 4860733"/>
                <a:gd name="connsiteX3876" fmla="*/ 2602875 w 4853691"/>
                <a:gd name="connsiteY3876" fmla="*/ 4816140 h 4860733"/>
                <a:gd name="connsiteX3877" fmla="*/ 2626345 w 4853691"/>
                <a:gd name="connsiteY3877" fmla="*/ 4813792 h 4860733"/>
                <a:gd name="connsiteX3878" fmla="*/ 2635733 w 4853691"/>
                <a:gd name="connsiteY3878" fmla="*/ 4813792 h 4860733"/>
                <a:gd name="connsiteX3879" fmla="*/ 2612263 w 4853691"/>
                <a:gd name="connsiteY3879" fmla="*/ 4816140 h 4860733"/>
                <a:gd name="connsiteX3880" fmla="*/ 2579404 w 4853691"/>
                <a:gd name="connsiteY3880" fmla="*/ 4820834 h 4860733"/>
                <a:gd name="connsiteX3881" fmla="*/ 2532463 w 4853691"/>
                <a:gd name="connsiteY3881" fmla="*/ 4825528 h 4860733"/>
                <a:gd name="connsiteX3882" fmla="*/ 2501952 w 4853691"/>
                <a:gd name="connsiteY3882" fmla="*/ 4827875 h 4860733"/>
                <a:gd name="connsiteX3883" fmla="*/ 2480828 w 4853691"/>
                <a:gd name="connsiteY3883" fmla="*/ 4830222 h 4860733"/>
                <a:gd name="connsiteX3884" fmla="*/ 1854167 w 4853691"/>
                <a:gd name="connsiteY3884" fmla="*/ 4773893 h 4860733"/>
                <a:gd name="connsiteX3885" fmla="*/ 1854167 w 4853691"/>
                <a:gd name="connsiteY3885" fmla="*/ 4773893 h 4860733"/>
                <a:gd name="connsiteX3886" fmla="*/ 1870596 w 4853691"/>
                <a:gd name="connsiteY3886" fmla="*/ 4776239 h 4860733"/>
                <a:gd name="connsiteX3887" fmla="*/ 1877637 w 4853691"/>
                <a:gd name="connsiteY3887" fmla="*/ 4778587 h 4860733"/>
                <a:gd name="connsiteX3888" fmla="*/ 1870596 w 4853691"/>
                <a:gd name="connsiteY3888" fmla="*/ 4776239 h 4860733"/>
                <a:gd name="connsiteX3889" fmla="*/ 1854167 w 4853691"/>
                <a:gd name="connsiteY3889" fmla="*/ 4773893 h 4860733"/>
                <a:gd name="connsiteX3890" fmla="*/ 1767326 w 4853691"/>
                <a:gd name="connsiteY3890" fmla="*/ 4745728 h 4860733"/>
                <a:gd name="connsiteX3891" fmla="*/ 1750897 w 4853691"/>
                <a:gd name="connsiteY3891" fmla="*/ 4741034 h 4860733"/>
                <a:gd name="connsiteX3892" fmla="*/ 1736814 w 4853691"/>
                <a:gd name="connsiteY3892" fmla="*/ 4733993 h 4860733"/>
                <a:gd name="connsiteX3893" fmla="*/ 1722732 w 4853691"/>
                <a:gd name="connsiteY3893" fmla="*/ 4726952 h 4860733"/>
                <a:gd name="connsiteX3894" fmla="*/ 1720385 w 4853691"/>
                <a:gd name="connsiteY3894" fmla="*/ 4724605 h 4860733"/>
                <a:gd name="connsiteX3895" fmla="*/ 1720385 w 4853691"/>
                <a:gd name="connsiteY3895" fmla="*/ 4722258 h 4860733"/>
                <a:gd name="connsiteX3896" fmla="*/ 1750897 w 4853691"/>
                <a:gd name="connsiteY3896" fmla="*/ 4731646 h 4860733"/>
                <a:gd name="connsiteX3897" fmla="*/ 1790797 w 4853691"/>
                <a:gd name="connsiteY3897" fmla="*/ 4743381 h 4860733"/>
                <a:gd name="connsiteX3898" fmla="*/ 1837737 w 4853691"/>
                <a:gd name="connsiteY3898" fmla="*/ 4755116 h 4860733"/>
                <a:gd name="connsiteX3899" fmla="*/ 1849473 w 4853691"/>
                <a:gd name="connsiteY3899" fmla="*/ 4757463 h 4860733"/>
                <a:gd name="connsiteX3900" fmla="*/ 1854167 w 4853691"/>
                <a:gd name="connsiteY3900" fmla="*/ 4759810 h 4860733"/>
                <a:gd name="connsiteX3901" fmla="*/ 1865902 w 4853691"/>
                <a:gd name="connsiteY3901" fmla="*/ 4766851 h 4860733"/>
                <a:gd name="connsiteX3902" fmla="*/ 1877637 w 4853691"/>
                <a:gd name="connsiteY3902" fmla="*/ 4771545 h 4860733"/>
                <a:gd name="connsiteX3903" fmla="*/ 1889372 w 4853691"/>
                <a:gd name="connsiteY3903" fmla="*/ 4778587 h 4860733"/>
                <a:gd name="connsiteX3904" fmla="*/ 1898761 w 4853691"/>
                <a:gd name="connsiteY3904" fmla="*/ 4783281 h 4860733"/>
                <a:gd name="connsiteX3905" fmla="*/ 1898761 w 4853691"/>
                <a:gd name="connsiteY3905" fmla="*/ 4785628 h 4860733"/>
                <a:gd name="connsiteX3906" fmla="*/ 1882331 w 4853691"/>
                <a:gd name="connsiteY3906" fmla="*/ 4780934 h 4860733"/>
                <a:gd name="connsiteX3907" fmla="*/ 1856514 w 4853691"/>
                <a:gd name="connsiteY3907" fmla="*/ 4773893 h 4860733"/>
                <a:gd name="connsiteX3908" fmla="*/ 1854167 w 4853691"/>
                <a:gd name="connsiteY3908" fmla="*/ 4773893 h 4860733"/>
                <a:gd name="connsiteX3909" fmla="*/ 1835390 w 4853691"/>
                <a:gd name="connsiteY3909" fmla="*/ 4759810 h 4860733"/>
                <a:gd name="connsiteX3910" fmla="*/ 1823655 w 4853691"/>
                <a:gd name="connsiteY3910" fmla="*/ 4764504 h 4860733"/>
                <a:gd name="connsiteX3911" fmla="*/ 1800185 w 4853691"/>
                <a:gd name="connsiteY3911" fmla="*/ 4757463 h 4860733"/>
                <a:gd name="connsiteX3912" fmla="*/ 1767326 w 4853691"/>
                <a:gd name="connsiteY3912" fmla="*/ 4745728 h 4860733"/>
                <a:gd name="connsiteX3913" fmla="*/ 1614768 w 4853691"/>
                <a:gd name="connsiteY3913" fmla="*/ 4691746 h 4860733"/>
                <a:gd name="connsiteX3914" fmla="*/ 1603033 w 4853691"/>
                <a:gd name="connsiteY3914" fmla="*/ 4687052 h 4860733"/>
                <a:gd name="connsiteX3915" fmla="*/ 1593645 w 4853691"/>
                <a:gd name="connsiteY3915" fmla="*/ 4682358 h 4860733"/>
                <a:gd name="connsiteX3916" fmla="*/ 1572521 w 4853691"/>
                <a:gd name="connsiteY3916" fmla="*/ 4672970 h 4860733"/>
                <a:gd name="connsiteX3917" fmla="*/ 1534968 w 4853691"/>
                <a:gd name="connsiteY3917" fmla="*/ 4656540 h 4860733"/>
                <a:gd name="connsiteX3918" fmla="*/ 1518539 w 4853691"/>
                <a:gd name="connsiteY3918" fmla="*/ 4649499 h 4860733"/>
                <a:gd name="connsiteX3919" fmla="*/ 1466904 w 4853691"/>
                <a:gd name="connsiteY3919" fmla="*/ 4626029 h 4860733"/>
                <a:gd name="connsiteX3920" fmla="*/ 1462210 w 4853691"/>
                <a:gd name="connsiteY3920" fmla="*/ 4623681 h 4860733"/>
                <a:gd name="connsiteX3921" fmla="*/ 1408228 w 4853691"/>
                <a:gd name="connsiteY3921" fmla="*/ 4597864 h 4860733"/>
                <a:gd name="connsiteX3922" fmla="*/ 1396493 w 4853691"/>
                <a:gd name="connsiteY3922" fmla="*/ 4590823 h 4860733"/>
                <a:gd name="connsiteX3923" fmla="*/ 1354246 w 4853691"/>
                <a:gd name="connsiteY3923" fmla="*/ 4569700 h 4860733"/>
                <a:gd name="connsiteX3924" fmla="*/ 1335469 w 4853691"/>
                <a:gd name="connsiteY3924" fmla="*/ 4557964 h 4860733"/>
                <a:gd name="connsiteX3925" fmla="*/ 1302611 w 4853691"/>
                <a:gd name="connsiteY3925" fmla="*/ 4539188 h 4860733"/>
                <a:gd name="connsiteX3926" fmla="*/ 1279140 w 4853691"/>
                <a:gd name="connsiteY3926" fmla="*/ 4525106 h 4860733"/>
                <a:gd name="connsiteX3927" fmla="*/ 1265058 w 4853691"/>
                <a:gd name="connsiteY3927" fmla="*/ 4515718 h 4860733"/>
                <a:gd name="connsiteX3928" fmla="*/ 1274446 w 4853691"/>
                <a:gd name="connsiteY3928" fmla="*/ 4508676 h 4860733"/>
                <a:gd name="connsiteX3929" fmla="*/ 1309652 w 4853691"/>
                <a:gd name="connsiteY3929" fmla="*/ 4529800 h 4860733"/>
                <a:gd name="connsiteX3930" fmla="*/ 1321387 w 4853691"/>
                <a:gd name="connsiteY3930" fmla="*/ 4536841 h 4860733"/>
                <a:gd name="connsiteX3931" fmla="*/ 1363634 w 4853691"/>
                <a:gd name="connsiteY3931" fmla="*/ 4560311 h 4860733"/>
                <a:gd name="connsiteX3932" fmla="*/ 1382410 w 4853691"/>
                <a:gd name="connsiteY3932" fmla="*/ 4569700 h 4860733"/>
                <a:gd name="connsiteX3933" fmla="*/ 1417616 w 4853691"/>
                <a:gd name="connsiteY3933" fmla="*/ 4588476 h 4860733"/>
                <a:gd name="connsiteX3934" fmla="*/ 1438739 w 4853691"/>
                <a:gd name="connsiteY3934" fmla="*/ 4600211 h 4860733"/>
                <a:gd name="connsiteX3935" fmla="*/ 1471598 w 4853691"/>
                <a:gd name="connsiteY3935" fmla="*/ 4616641 h 4860733"/>
                <a:gd name="connsiteX3936" fmla="*/ 1495069 w 4853691"/>
                <a:gd name="connsiteY3936" fmla="*/ 4628376 h 4860733"/>
                <a:gd name="connsiteX3937" fmla="*/ 1527927 w 4853691"/>
                <a:gd name="connsiteY3937" fmla="*/ 4642458 h 4860733"/>
                <a:gd name="connsiteX3938" fmla="*/ 1551398 w 4853691"/>
                <a:gd name="connsiteY3938" fmla="*/ 4654193 h 4860733"/>
                <a:gd name="connsiteX3939" fmla="*/ 1581909 w 4853691"/>
                <a:gd name="connsiteY3939" fmla="*/ 4668276 h 4860733"/>
                <a:gd name="connsiteX3940" fmla="*/ 1607727 w 4853691"/>
                <a:gd name="connsiteY3940" fmla="*/ 4677664 h 4860733"/>
                <a:gd name="connsiteX3941" fmla="*/ 1638239 w 4853691"/>
                <a:gd name="connsiteY3941" fmla="*/ 4689399 h 4860733"/>
                <a:gd name="connsiteX3942" fmla="*/ 1664056 w 4853691"/>
                <a:gd name="connsiteY3942" fmla="*/ 4698787 h 4860733"/>
                <a:gd name="connsiteX3943" fmla="*/ 1682832 w 4853691"/>
                <a:gd name="connsiteY3943" fmla="*/ 4705828 h 4860733"/>
                <a:gd name="connsiteX3944" fmla="*/ 1682832 w 4853691"/>
                <a:gd name="connsiteY3944" fmla="*/ 4705828 h 4860733"/>
                <a:gd name="connsiteX3945" fmla="*/ 1647627 w 4853691"/>
                <a:gd name="connsiteY3945" fmla="*/ 4696440 h 4860733"/>
                <a:gd name="connsiteX3946" fmla="*/ 1614768 w 4853691"/>
                <a:gd name="connsiteY3946" fmla="*/ 4691746 h 4860733"/>
                <a:gd name="connsiteX3947" fmla="*/ 1201688 w 4853691"/>
                <a:gd name="connsiteY3947" fmla="*/ 4492247 h 4860733"/>
                <a:gd name="connsiteX3948" fmla="*/ 1187605 w 4853691"/>
                <a:gd name="connsiteY3948" fmla="*/ 4487553 h 4860733"/>
                <a:gd name="connsiteX3949" fmla="*/ 1175870 w 4853691"/>
                <a:gd name="connsiteY3949" fmla="*/ 4482859 h 4860733"/>
                <a:gd name="connsiteX3950" fmla="*/ 1161788 w 4853691"/>
                <a:gd name="connsiteY3950" fmla="*/ 4478165 h 4860733"/>
                <a:gd name="connsiteX3951" fmla="*/ 1150053 w 4853691"/>
                <a:gd name="connsiteY3951" fmla="*/ 4473471 h 4860733"/>
                <a:gd name="connsiteX3952" fmla="*/ 1135971 w 4853691"/>
                <a:gd name="connsiteY3952" fmla="*/ 4466429 h 4860733"/>
                <a:gd name="connsiteX3953" fmla="*/ 1124235 w 4853691"/>
                <a:gd name="connsiteY3953" fmla="*/ 4461735 h 4860733"/>
                <a:gd name="connsiteX3954" fmla="*/ 1110153 w 4853691"/>
                <a:gd name="connsiteY3954" fmla="*/ 4454694 h 4860733"/>
                <a:gd name="connsiteX3955" fmla="*/ 1098418 w 4853691"/>
                <a:gd name="connsiteY3955" fmla="*/ 4447653 h 4860733"/>
                <a:gd name="connsiteX3956" fmla="*/ 1086683 w 4853691"/>
                <a:gd name="connsiteY3956" fmla="*/ 4440612 h 4860733"/>
                <a:gd name="connsiteX3957" fmla="*/ 1074947 w 4853691"/>
                <a:gd name="connsiteY3957" fmla="*/ 4433571 h 4860733"/>
                <a:gd name="connsiteX3958" fmla="*/ 1063212 w 4853691"/>
                <a:gd name="connsiteY3958" fmla="*/ 4426530 h 4860733"/>
                <a:gd name="connsiteX3959" fmla="*/ 1063212 w 4853691"/>
                <a:gd name="connsiteY3959" fmla="*/ 4426530 h 4860733"/>
                <a:gd name="connsiteX3960" fmla="*/ 1065559 w 4853691"/>
                <a:gd name="connsiteY3960" fmla="*/ 4419489 h 4860733"/>
                <a:gd name="connsiteX3961" fmla="*/ 1070253 w 4853691"/>
                <a:gd name="connsiteY3961" fmla="*/ 4421836 h 4860733"/>
                <a:gd name="connsiteX3962" fmla="*/ 1081988 w 4853691"/>
                <a:gd name="connsiteY3962" fmla="*/ 4428877 h 4860733"/>
                <a:gd name="connsiteX3963" fmla="*/ 1105459 w 4853691"/>
                <a:gd name="connsiteY3963" fmla="*/ 4440612 h 4860733"/>
                <a:gd name="connsiteX3964" fmla="*/ 1114847 w 4853691"/>
                <a:gd name="connsiteY3964" fmla="*/ 4445306 h 4860733"/>
                <a:gd name="connsiteX3965" fmla="*/ 1147706 w 4853691"/>
                <a:gd name="connsiteY3965" fmla="*/ 4461735 h 4860733"/>
                <a:gd name="connsiteX3966" fmla="*/ 1154747 w 4853691"/>
                <a:gd name="connsiteY3966" fmla="*/ 4464083 h 4860733"/>
                <a:gd name="connsiteX3967" fmla="*/ 1182911 w 4853691"/>
                <a:gd name="connsiteY3967" fmla="*/ 4475818 h 4860733"/>
                <a:gd name="connsiteX3968" fmla="*/ 1192300 w 4853691"/>
                <a:gd name="connsiteY3968" fmla="*/ 4480512 h 4860733"/>
                <a:gd name="connsiteX3969" fmla="*/ 1194647 w 4853691"/>
                <a:gd name="connsiteY3969" fmla="*/ 4480512 h 4860733"/>
                <a:gd name="connsiteX3970" fmla="*/ 1218117 w 4853691"/>
                <a:gd name="connsiteY3970" fmla="*/ 4494594 h 4860733"/>
                <a:gd name="connsiteX3971" fmla="*/ 1215770 w 4853691"/>
                <a:gd name="connsiteY3971" fmla="*/ 4494594 h 4860733"/>
                <a:gd name="connsiteX3972" fmla="*/ 1201688 w 4853691"/>
                <a:gd name="connsiteY3972" fmla="*/ 4492247 h 4860733"/>
                <a:gd name="connsiteX3973" fmla="*/ 999842 w 4853691"/>
                <a:gd name="connsiteY3973" fmla="*/ 4356118 h 4860733"/>
                <a:gd name="connsiteX3974" fmla="*/ 995148 w 4853691"/>
                <a:gd name="connsiteY3974" fmla="*/ 4353771 h 4860733"/>
                <a:gd name="connsiteX3975" fmla="*/ 976371 w 4853691"/>
                <a:gd name="connsiteY3975" fmla="*/ 4342036 h 4860733"/>
                <a:gd name="connsiteX3976" fmla="*/ 974024 w 4853691"/>
                <a:gd name="connsiteY3976" fmla="*/ 4342036 h 4860733"/>
                <a:gd name="connsiteX3977" fmla="*/ 969330 w 4853691"/>
                <a:gd name="connsiteY3977" fmla="*/ 4339689 h 4860733"/>
                <a:gd name="connsiteX3978" fmla="*/ 966983 w 4853691"/>
                <a:gd name="connsiteY3978" fmla="*/ 4337342 h 4860733"/>
                <a:gd name="connsiteX3979" fmla="*/ 971677 w 4853691"/>
                <a:gd name="connsiteY3979" fmla="*/ 4332648 h 4860733"/>
                <a:gd name="connsiteX3980" fmla="*/ 1016271 w 4853691"/>
                <a:gd name="connsiteY3980" fmla="*/ 4363160 h 4860733"/>
                <a:gd name="connsiteX3981" fmla="*/ 1004536 w 4853691"/>
                <a:gd name="connsiteY3981" fmla="*/ 4358466 h 4860733"/>
                <a:gd name="connsiteX3982" fmla="*/ 999842 w 4853691"/>
                <a:gd name="connsiteY3982" fmla="*/ 4356118 h 4860733"/>
                <a:gd name="connsiteX3983" fmla="*/ 910654 w 4853691"/>
                <a:gd name="connsiteY3983" fmla="*/ 4266930 h 4860733"/>
                <a:gd name="connsiteX3984" fmla="*/ 880142 w 4853691"/>
                <a:gd name="connsiteY3984" fmla="*/ 4238766 h 4860733"/>
                <a:gd name="connsiteX3985" fmla="*/ 856672 w 4853691"/>
                <a:gd name="connsiteY3985" fmla="*/ 4217643 h 4860733"/>
                <a:gd name="connsiteX3986" fmla="*/ 828507 w 4853691"/>
                <a:gd name="connsiteY3986" fmla="*/ 4189478 h 4860733"/>
                <a:gd name="connsiteX3987" fmla="*/ 809731 w 4853691"/>
                <a:gd name="connsiteY3987" fmla="*/ 4170702 h 4860733"/>
                <a:gd name="connsiteX3988" fmla="*/ 823813 w 4853691"/>
                <a:gd name="connsiteY3988" fmla="*/ 4180090 h 4860733"/>
                <a:gd name="connsiteX3989" fmla="*/ 844937 w 4853691"/>
                <a:gd name="connsiteY3989" fmla="*/ 4196519 h 4860733"/>
                <a:gd name="connsiteX3990" fmla="*/ 877795 w 4853691"/>
                <a:gd name="connsiteY3990" fmla="*/ 4217643 h 4860733"/>
                <a:gd name="connsiteX3991" fmla="*/ 898919 w 4853691"/>
                <a:gd name="connsiteY3991" fmla="*/ 4231725 h 4860733"/>
                <a:gd name="connsiteX3992" fmla="*/ 938819 w 4853691"/>
                <a:gd name="connsiteY3992" fmla="*/ 4255195 h 4860733"/>
                <a:gd name="connsiteX3993" fmla="*/ 955248 w 4853691"/>
                <a:gd name="connsiteY3993" fmla="*/ 4264584 h 4860733"/>
                <a:gd name="connsiteX3994" fmla="*/ 995148 w 4853691"/>
                <a:gd name="connsiteY3994" fmla="*/ 4285707 h 4860733"/>
                <a:gd name="connsiteX3995" fmla="*/ 992801 w 4853691"/>
                <a:gd name="connsiteY3995" fmla="*/ 4295095 h 4860733"/>
                <a:gd name="connsiteX3996" fmla="*/ 997495 w 4853691"/>
                <a:gd name="connsiteY3996" fmla="*/ 4306830 h 4860733"/>
                <a:gd name="connsiteX3997" fmla="*/ 988107 w 4853691"/>
                <a:gd name="connsiteY3997" fmla="*/ 4311525 h 4860733"/>
                <a:gd name="connsiteX3998" fmla="*/ 983412 w 4853691"/>
                <a:gd name="connsiteY3998" fmla="*/ 4313871 h 4860733"/>
                <a:gd name="connsiteX3999" fmla="*/ 974024 w 4853691"/>
                <a:gd name="connsiteY3999" fmla="*/ 4318565 h 4860733"/>
                <a:gd name="connsiteX4000" fmla="*/ 955248 w 4853691"/>
                <a:gd name="connsiteY4000" fmla="*/ 4304483 h 4860733"/>
                <a:gd name="connsiteX4001" fmla="*/ 950554 w 4853691"/>
                <a:gd name="connsiteY4001" fmla="*/ 4304483 h 4860733"/>
                <a:gd name="connsiteX4002" fmla="*/ 931777 w 4853691"/>
                <a:gd name="connsiteY4002" fmla="*/ 4288054 h 4860733"/>
                <a:gd name="connsiteX4003" fmla="*/ 910654 w 4853691"/>
                <a:gd name="connsiteY4003" fmla="*/ 4266930 h 4860733"/>
                <a:gd name="connsiteX4004" fmla="*/ 739320 w 4853691"/>
                <a:gd name="connsiteY4004" fmla="*/ 4116720 h 4860733"/>
                <a:gd name="connsiteX4005" fmla="*/ 734626 w 4853691"/>
                <a:gd name="connsiteY4005" fmla="*/ 4114372 h 4860733"/>
                <a:gd name="connsiteX4006" fmla="*/ 682991 w 4853691"/>
                <a:gd name="connsiteY4006" fmla="*/ 4069779 h 4860733"/>
                <a:gd name="connsiteX4007" fmla="*/ 671255 w 4853691"/>
                <a:gd name="connsiteY4007" fmla="*/ 4058043 h 4860733"/>
                <a:gd name="connsiteX4008" fmla="*/ 633703 w 4853691"/>
                <a:gd name="connsiteY4008" fmla="*/ 4022838 h 4860733"/>
                <a:gd name="connsiteX4009" fmla="*/ 614926 w 4853691"/>
                <a:gd name="connsiteY4009" fmla="*/ 4004061 h 4860733"/>
                <a:gd name="connsiteX4010" fmla="*/ 598497 w 4853691"/>
                <a:gd name="connsiteY4010" fmla="*/ 3987632 h 4860733"/>
                <a:gd name="connsiteX4011" fmla="*/ 603191 w 4853691"/>
                <a:gd name="connsiteY4011" fmla="*/ 3973550 h 4860733"/>
                <a:gd name="connsiteX4012" fmla="*/ 603191 w 4853691"/>
                <a:gd name="connsiteY4012" fmla="*/ 3971203 h 4860733"/>
                <a:gd name="connsiteX4013" fmla="*/ 605538 w 4853691"/>
                <a:gd name="connsiteY4013" fmla="*/ 3971203 h 4860733"/>
                <a:gd name="connsiteX4014" fmla="*/ 607885 w 4853691"/>
                <a:gd name="connsiteY4014" fmla="*/ 3971203 h 4860733"/>
                <a:gd name="connsiteX4015" fmla="*/ 612579 w 4853691"/>
                <a:gd name="connsiteY4015" fmla="*/ 3968856 h 4860733"/>
                <a:gd name="connsiteX4016" fmla="*/ 614926 w 4853691"/>
                <a:gd name="connsiteY4016" fmla="*/ 3966508 h 4860733"/>
                <a:gd name="connsiteX4017" fmla="*/ 617273 w 4853691"/>
                <a:gd name="connsiteY4017" fmla="*/ 3964162 h 4860733"/>
                <a:gd name="connsiteX4018" fmla="*/ 633703 w 4853691"/>
                <a:gd name="connsiteY4018" fmla="*/ 3985285 h 4860733"/>
                <a:gd name="connsiteX4019" fmla="*/ 664214 w 4853691"/>
                <a:gd name="connsiteY4019" fmla="*/ 4020490 h 4860733"/>
                <a:gd name="connsiteX4020" fmla="*/ 680643 w 4853691"/>
                <a:gd name="connsiteY4020" fmla="*/ 4039267 h 4860733"/>
                <a:gd name="connsiteX4021" fmla="*/ 722890 w 4853691"/>
                <a:gd name="connsiteY4021" fmla="*/ 4086208 h 4860733"/>
                <a:gd name="connsiteX4022" fmla="*/ 727584 w 4853691"/>
                <a:gd name="connsiteY4022" fmla="*/ 4093249 h 4860733"/>
                <a:gd name="connsiteX4023" fmla="*/ 776872 w 4853691"/>
                <a:gd name="connsiteY4023" fmla="*/ 4144884 h 4860733"/>
                <a:gd name="connsiteX4024" fmla="*/ 788608 w 4853691"/>
                <a:gd name="connsiteY4024" fmla="*/ 4156619 h 4860733"/>
                <a:gd name="connsiteX4025" fmla="*/ 795649 w 4853691"/>
                <a:gd name="connsiteY4025" fmla="*/ 4163660 h 4860733"/>
                <a:gd name="connsiteX4026" fmla="*/ 788608 w 4853691"/>
                <a:gd name="connsiteY4026" fmla="*/ 4158966 h 4860733"/>
                <a:gd name="connsiteX4027" fmla="*/ 739320 w 4853691"/>
                <a:gd name="connsiteY4027" fmla="*/ 4116720 h 4860733"/>
                <a:gd name="connsiteX4028" fmla="*/ 539821 w 4853691"/>
                <a:gd name="connsiteY4028" fmla="*/ 3907832 h 4860733"/>
                <a:gd name="connsiteX4029" fmla="*/ 518697 w 4853691"/>
                <a:gd name="connsiteY4029" fmla="*/ 3874974 h 4860733"/>
                <a:gd name="connsiteX4030" fmla="*/ 504615 w 4853691"/>
                <a:gd name="connsiteY4030" fmla="*/ 3853850 h 4860733"/>
                <a:gd name="connsiteX4031" fmla="*/ 485839 w 4853691"/>
                <a:gd name="connsiteY4031" fmla="*/ 3823339 h 4860733"/>
                <a:gd name="connsiteX4032" fmla="*/ 471756 w 4853691"/>
                <a:gd name="connsiteY4032" fmla="*/ 3802215 h 4860733"/>
                <a:gd name="connsiteX4033" fmla="*/ 452980 w 4853691"/>
                <a:gd name="connsiteY4033" fmla="*/ 3771704 h 4860733"/>
                <a:gd name="connsiteX4034" fmla="*/ 438898 w 4853691"/>
                <a:gd name="connsiteY4034" fmla="*/ 3748233 h 4860733"/>
                <a:gd name="connsiteX4035" fmla="*/ 422468 w 4853691"/>
                <a:gd name="connsiteY4035" fmla="*/ 3717722 h 4860733"/>
                <a:gd name="connsiteX4036" fmla="*/ 408386 w 4853691"/>
                <a:gd name="connsiteY4036" fmla="*/ 3694251 h 4860733"/>
                <a:gd name="connsiteX4037" fmla="*/ 391957 w 4853691"/>
                <a:gd name="connsiteY4037" fmla="*/ 3663740 h 4860733"/>
                <a:gd name="connsiteX4038" fmla="*/ 377874 w 4853691"/>
                <a:gd name="connsiteY4038" fmla="*/ 3637922 h 4860733"/>
                <a:gd name="connsiteX4039" fmla="*/ 361445 w 4853691"/>
                <a:gd name="connsiteY4039" fmla="*/ 3607411 h 4860733"/>
                <a:gd name="connsiteX4040" fmla="*/ 347363 w 4853691"/>
                <a:gd name="connsiteY4040" fmla="*/ 3581593 h 4860733"/>
                <a:gd name="connsiteX4041" fmla="*/ 347363 w 4853691"/>
                <a:gd name="connsiteY4041" fmla="*/ 3579246 h 4860733"/>
                <a:gd name="connsiteX4042" fmla="*/ 335628 w 4853691"/>
                <a:gd name="connsiteY4042" fmla="*/ 3551081 h 4860733"/>
                <a:gd name="connsiteX4043" fmla="*/ 333281 w 4853691"/>
                <a:gd name="connsiteY4043" fmla="*/ 3546387 h 4860733"/>
                <a:gd name="connsiteX4044" fmla="*/ 321545 w 4853691"/>
                <a:gd name="connsiteY4044" fmla="*/ 3513529 h 4860733"/>
                <a:gd name="connsiteX4045" fmla="*/ 321545 w 4853691"/>
                <a:gd name="connsiteY4045" fmla="*/ 3513529 h 4860733"/>
                <a:gd name="connsiteX4046" fmla="*/ 333281 w 4853691"/>
                <a:gd name="connsiteY4046" fmla="*/ 3534652 h 4860733"/>
                <a:gd name="connsiteX4047" fmla="*/ 349710 w 4853691"/>
                <a:gd name="connsiteY4047" fmla="*/ 3565164 h 4860733"/>
                <a:gd name="connsiteX4048" fmla="*/ 368486 w 4853691"/>
                <a:gd name="connsiteY4048" fmla="*/ 3598022 h 4860733"/>
                <a:gd name="connsiteX4049" fmla="*/ 384916 w 4853691"/>
                <a:gd name="connsiteY4049" fmla="*/ 3626187 h 4860733"/>
                <a:gd name="connsiteX4050" fmla="*/ 406039 w 4853691"/>
                <a:gd name="connsiteY4050" fmla="*/ 3659045 h 4860733"/>
                <a:gd name="connsiteX4051" fmla="*/ 422468 w 4853691"/>
                <a:gd name="connsiteY4051" fmla="*/ 3687210 h 4860733"/>
                <a:gd name="connsiteX4052" fmla="*/ 443592 w 4853691"/>
                <a:gd name="connsiteY4052" fmla="*/ 3720068 h 4860733"/>
                <a:gd name="connsiteX4053" fmla="*/ 462368 w 4853691"/>
                <a:gd name="connsiteY4053" fmla="*/ 3748233 h 4860733"/>
                <a:gd name="connsiteX4054" fmla="*/ 485839 w 4853691"/>
                <a:gd name="connsiteY4054" fmla="*/ 3781092 h 4860733"/>
                <a:gd name="connsiteX4055" fmla="*/ 504615 w 4853691"/>
                <a:gd name="connsiteY4055" fmla="*/ 3806909 h 4860733"/>
                <a:gd name="connsiteX4056" fmla="*/ 528085 w 4853691"/>
                <a:gd name="connsiteY4056" fmla="*/ 3839768 h 4860733"/>
                <a:gd name="connsiteX4057" fmla="*/ 546862 w 4853691"/>
                <a:gd name="connsiteY4057" fmla="*/ 3865586 h 4860733"/>
                <a:gd name="connsiteX4058" fmla="*/ 572679 w 4853691"/>
                <a:gd name="connsiteY4058" fmla="*/ 3898444 h 4860733"/>
                <a:gd name="connsiteX4059" fmla="*/ 591456 w 4853691"/>
                <a:gd name="connsiteY4059" fmla="*/ 3921915 h 4860733"/>
                <a:gd name="connsiteX4060" fmla="*/ 617273 w 4853691"/>
                <a:gd name="connsiteY4060" fmla="*/ 3954773 h 4860733"/>
                <a:gd name="connsiteX4061" fmla="*/ 617273 w 4853691"/>
                <a:gd name="connsiteY4061" fmla="*/ 3954773 h 4860733"/>
                <a:gd name="connsiteX4062" fmla="*/ 614926 w 4853691"/>
                <a:gd name="connsiteY4062" fmla="*/ 3957120 h 4860733"/>
                <a:gd name="connsiteX4063" fmla="*/ 610232 w 4853691"/>
                <a:gd name="connsiteY4063" fmla="*/ 3959468 h 4860733"/>
                <a:gd name="connsiteX4064" fmla="*/ 607885 w 4853691"/>
                <a:gd name="connsiteY4064" fmla="*/ 3961814 h 4860733"/>
                <a:gd name="connsiteX4065" fmla="*/ 603191 w 4853691"/>
                <a:gd name="connsiteY4065" fmla="*/ 3964162 h 4860733"/>
                <a:gd name="connsiteX4066" fmla="*/ 603191 w 4853691"/>
                <a:gd name="connsiteY4066" fmla="*/ 3964162 h 4860733"/>
                <a:gd name="connsiteX4067" fmla="*/ 584415 w 4853691"/>
                <a:gd name="connsiteY4067" fmla="*/ 3947732 h 4860733"/>
                <a:gd name="connsiteX4068" fmla="*/ 572679 w 4853691"/>
                <a:gd name="connsiteY4068" fmla="*/ 3952426 h 4860733"/>
                <a:gd name="connsiteX4069" fmla="*/ 549209 w 4853691"/>
                <a:gd name="connsiteY4069" fmla="*/ 3919567 h 4860733"/>
                <a:gd name="connsiteX4070" fmla="*/ 539821 w 4853691"/>
                <a:gd name="connsiteY4070" fmla="*/ 3907832 h 4860733"/>
                <a:gd name="connsiteX4071" fmla="*/ 279299 w 4853691"/>
                <a:gd name="connsiteY4071" fmla="*/ 3436076 h 4860733"/>
                <a:gd name="connsiteX4072" fmla="*/ 272257 w 4853691"/>
                <a:gd name="connsiteY4072" fmla="*/ 3424341 h 4860733"/>
                <a:gd name="connsiteX4073" fmla="*/ 262869 w 4853691"/>
                <a:gd name="connsiteY4073" fmla="*/ 3403217 h 4860733"/>
                <a:gd name="connsiteX4074" fmla="*/ 248787 w 4853691"/>
                <a:gd name="connsiteY4074" fmla="*/ 3372706 h 4860733"/>
                <a:gd name="connsiteX4075" fmla="*/ 237052 w 4853691"/>
                <a:gd name="connsiteY4075" fmla="*/ 3342194 h 4860733"/>
                <a:gd name="connsiteX4076" fmla="*/ 225316 w 4853691"/>
                <a:gd name="connsiteY4076" fmla="*/ 3311683 h 4860733"/>
                <a:gd name="connsiteX4077" fmla="*/ 213581 w 4853691"/>
                <a:gd name="connsiteY4077" fmla="*/ 3281171 h 4860733"/>
                <a:gd name="connsiteX4078" fmla="*/ 201846 w 4853691"/>
                <a:gd name="connsiteY4078" fmla="*/ 3250659 h 4860733"/>
                <a:gd name="connsiteX4079" fmla="*/ 190111 w 4853691"/>
                <a:gd name="connsiteY4079" fmla="*/ 3217801 h 4860733"/>
                <a:gd name="connsiteX4080" fmla="*/ 178376 w 4853691"/>
                <a:gd name="connsiteY4080" fmla="*/ 3187289 h 4860733"/>
                <a:gd name="connsiteX4081" fmla="*/ 166640 w 4853691"/>
                <a:gd name="connsiteY4081" fmla="*/ 3154431 h 4860733"/>
                <a:gd name="connsiteX4082" fmla="*/ 154905 w 4853691"/>
                <a:gd name="connsiteY4082" fmla="*/ 3123919 h 4860733"/>
                <a:gd name="connsiteX4083" fmla="*/ 143170 w 4853691"/>
                <a:gd name="connsiteY4083" fmla="*/ 3088713 h 4860733"/>
                <a:gd name="connsiteX4084" fmla="*/ 136129 w 4853691"/>
                <a:gd name="connsiteY4084" fmla="*/ 3069937 h 4860733"/>
                <a:gd name="connsiteX4085" fmla="*/ 143170 w 4853691"/>
                <a:gd name="connsiteY4085" fmla="*/ 3084019 h 4860733"/>
                <a:gd name="connsiteX4086" fmla="*/ 154905 w 4853691"/>
                <a:gd name="connsiteY4086" fmla="*/ 3109836 h 4860733"/>
                <a:gd name="connsiteX4087" fmla="*/ 166640 w 4853691"/>
                <a:gd name="connsiteY4087" fmla="*/ 3135654 h 4860733"/>
                <a:gd name="connsiteX4088" fmla="*/ 178376 w 4853691"/>
                <a:gd name="connsiteY4088" fmla="*/ 3159125 h 4860733"/>
                <a:gd name="connsiteX4089" fmla="*/ 185417 w 4853691"/>
                <a:gd name="connsiteY4089" fmla="*/ 3173207 h 4860733"/>
                <a:gd name="connsiteX4090" fmla="*/ 194805 w 4853691"/>
                <a:gd name="connsiteY4090" fmla="*/ 3201371 h 4860733"/>
                <a:gd name="connsiteX4091" fmla="*/ 201846 w 4853691"/>
                <a:gd name="connsiteY4091" fmla="*/ 3222495 h 4860733"/>
                <a:gd name="connsiteX4092" fmla="*/ 220622 w 4853691"/>
                <a:gd name="connsiteY4092" fmla="*/ 3276477 h 4860733"/>
                <a:gd name="connsiteX4093" fmla="*/ 230011 w 4853691"/>
                <a:gd name="connsiteY4093" fmla="*/ 3302295 h 4860733"/>
                <a:gd name="connsiteX4094" fmla="*/ 248787 w 4853691"/>
                <a:gd name="connsiteY4094" fmla="*/ 3349235 h 4860733"/>
                <a:gd name="connsiteX4095" fmla="*/ 260522 w 4853691"/>
                <a:gd name="connsiteY4095" fmla="*/ 3377400 h 4860733"/>
                <a:gd name="connsiteX4096" fmla="*/ 279299 w 4853691"/>
                <a:gd name="connsiteY4096" fmla="*/ 3421994 h 4860733"/>
                <a:gd name="connsiteX4097" fmla="*/ 291034 w 4853691"/>
                <a:gd name="connsiteY4097" fmla="*/ 3450158 h 4860733"/>
                <a:gd name="connsiteX4098" fmla="*/ 305116 w 4853691"/>
                <a:gd name="connsiteY4098" fmla="*/ 3480670 h 4860733"/>
                <a:gd name="connsiteX4099" fmla="*/ 305116 w 4853691"/>
                <a:gd name="connsiteY4099" fmla="*/ 3480670 h 4860733"/>
                <a:gd name="connsiteX4100" fmla="*/ 295728 w 4853691"/>
                <a:gd name="connsiteY4100" fmla="*/ 3464241 h 4860733"/>
                <a:gd name="connsiteX4101" fmla="*/ 279299 w 4853691"/>
                <a:gd name="connsiteY4101" fmla="*/ 3436076 h 4860733"/>
                <a:gd name="connsiteX4102" fmla="*/ 110311 w 4853691"/>
                <a:gd name="connsiteY4102" fmla="*/ 3037078 h 4860733"/>
                <a:gd name="connsiteX4103" fmla="*/ 105617 w 4853691"/>
                <a:gd name="connsiteY4103" fmla="*/ 3025343 h 4860733"/>
                <a:gd name="connsiteX4104" fmla="*/ 115005 w 4853691"/>
                <a:gd name="connsiteY4104" fmla="*/ 3020649 h 4860733"/>
                <a:gd name="connsiteX4105" fmla="*/ 119699 w 4853691"/>
                <a:gd name="connsiteY4105" fmla="*/ 3030037 h 4860733"/>
                <a:gd name="connsiteX4106" fmla="*/ 110311 w 4853691"/>
                <a:gd name="connsiteY4106" fmla="*/ 3037078 h 4860733"/>
                <a:gd name="connsiteX4107" fmla="*/ 89188 w 4853691"/>
                <a:gd name="connsiteY4107" fmla="*/ 2947890 h 4860733"/>
                <a:gd name="connsiteX4108" fmla="*/ 84494 w 4853691"/>
                <a:gd name="connsiteY4108" fmla="*/ 2936155 h 4860733"/>
                <a:gd name="connsiteX4109" fmla="*/ 77453 w 4853691"/>
                <a:gd name="connsiteY4109" fmla="*/ 2910338 h 4860733"/>
                <a:gd name="connsiteX4110" fmla="*/ 75105 w 4853691"/>
                <a:gd name="connsiteY4110" fmla="*/ 2898602 h 4860733"/>
                <a:gd name="connsiteX4111" fmla="*/ 65717 w 4853691"/>
                <a:gd name="connsiteY4111" fmla="*/ 2861050 h 4860733"/>
                <a:gd name="connsiteX4112" fmla="*/ 63370 w 4853691"/>
                <a:gd name="connsiteY4112" fmla="*/ 2854009 h 4860733"/>
                <a:gd name="connsiteX4113" fmla="*/ 58676 w 4853691"/>
                <a:gd name="connsiteY4113" fmla="*/ 2837579 h 4860733"/>
                <a:gd name="connsiteX4114" fmla="*/ 61023 w 4853691"/>
                <a:gd name="connsiteY4114" fmla="*/ 2842273 h 4860733"/>
                <a:gd name="connsiteX4115" fmla="*/ 63370 w 4853691"/>
                <a:gd name="connsiteY4115" fmla="*/ 2846967 h 4860733"/>
                <a:gd name="connsiteX4116" fmla="*/ 72758 w 4853691"/>
                <a:gd name="connsiteY4116" fmla="*/ 2879826 h 4860733"/>
                <a:gd name="connsiteX4117" fmla="*/ 77453 w 4853691"/>
                <a:gd name="connsiteY4117" fmla="*/ 2896255 h 4860733"/>
                <a:gd name="connsiteX4118" fmla="*/ 96229 w 4853691"/>
                <a:gd name="connsiteY4118" fmla="*/ 2954932 h 4860733"/>
                <a:gd name="connsiteX4119" fmla="*/ 96229 w 4853691"/>
                <a:gd name="connsiteY4119" fmla="*/ 2954932 h 4860733"/>
                <a:gd name="connsiteX4120" fmla="*/ 103270 w 4853691"/>
                <a:gd name="connsiteY4120" fmla="*/ 2976055 h 4860733"/>
                <a:gd name="connsiteX4121" fmla="*/ 103270 w 4853691"/>
                <a:gd name="connsiteY4121" fmla="*/ 2980749 h 4860733"/>
                <a:gd name="connsiteX4122" fmla="*/ 98576 w 4853691"/>
                <a:gd name="connsiteY4122" fmla="*/ 2969014 h 4860733"/>
                <a:gd name="connsiteX4123" fmla="*/ 89188 w 4853691"/>
                <a:gd name="connsiteY4123" fmla="*/ 2947890 h 4860733"/>
                <a:gd name="connsiteX4124" fmla="*/ 32859 w 4853691"/>
                <a:gd name="connsiteY4124" fmla="*/ 2255512 h 4860733"/>
                <a:gd name="connsiteX4125" fmla="*/ 37553 w 4853691"/>
                <a:gd name="connsiteY4125" fmla="*/ 2236735 h 4860733"/>
                <a:gd name="connsiteX4126" fmla="*/ 42247 w 4853691"/>
                <a:gd name="connsiteY4126" fmla="*/ 2220306 h 4860733"/>
                <a:gd name="connsiteX4127" fmla="*/ 46941 w 4853691"/>
                <a:gd name="connsiteY4127" fmla="*/ 2201530 h 4860733"/>
                <a:gd name="connsiteX4128" fmla="*/ 51635 w 4853691"/>
                <a:gd name="connsiteY4128" fmla="*/ 2182753 h 4860733"/>
                <a:gd name="connsiteX4129" fmla="*/ 56329 w 4853691"/>
                <a:gd name="connsiteY4129" fmla="*/ 2163977 h 4860733"/>
                <a:gd name="connsiteX4130" fmla="*/ 61023 w 4853691"/>
                <a:gd name="connsiteY4130" fmla="*/ 2145201 h 4860733"/>
                <a:gd name="connsiteX4131" fmla="*/ 68064 w 4853691"/>
                <a:gd name="connsiteY4131" fmla="*/ 2124077 h 4860733"/>
                <a:gd name="connsiteX4132" fmla="*/ 75105 w 4853691"/>
                <a:gd name="connsiteY4132" fmla="*/ 2105301 h 4860733"/>
                <a:gd name="connsiteX4133" fmla="*/ 82147 w 4853691"/>
                <a:gd name="connsiteY4133" fmla="*/ 2084177 h 4860733"/>
                <a:gd name="connsiteX4134" fmla="*/ 89188 w 4853691"/>
                <a:gd name="connsiteY4134" fmla="*/ 2065401 h 4860733"/>
                <a:gd name="connsiteX4135" fmla="*/ 98576 w 4853691"/>
                <a:gd name="connsiteY4135" fmla="*/ 2044277 h 4860733"/>
                <a:gd name="connsiteX4136" fmla="*/ 105617 w 4853691"/>
                <a:gd name="connsiteY4136" fmla="*/ 2025501 h 4860733"/>
                <a:gd name="connsiteX4137" fmla="*/ 115005 w 4853691"/>
                <a:gd name="connsiteY4137" fmla="*/ 2004378 h 4860733"/>
                <a:gd name="connsiteX4138" fmla="*/ 124393 w 4853691"/>
                <a:gd name="connsiteY4138" fmla="*/ 1985601 h 4860733"/>
                <a:gd name="connsiteX4139" fmla="*/ 136129 w 4853691"/>
                <a:gd name="connsiteY4139" fmla="*/ 1964478 h 4860733"/>
                <a:gd name="connsiteX4140" fmla="*/ 145517 w 4853691"/>
                <a:gd name="connsiteY4140" fmla="*/ 1945702 h 4860733"/>
                <a:gd name="connsiteX4141" fmla="*/ 157252 w 4853691"/>
                <a:gd name="connsiteY4141" fmla="*/ 1924578 h 4860733"/>
                <a:gd name="connsiteX4142" fmla="*/ 166640 w 4853691"/>
                <a:gd name="connsiteY4142" fmla="*/ 1908149 h 4860733"/>
                <a:gd name="connsiteX4143" fmla="*/ 180723 w 4853691"/>
                <a:gd name="connsiteY4143" fmla="*/ 1884678 h 4860733"/>
                <a:gd name="connsiteX4144" fmla="*/ 192458 w 4853691"/>
                <a:gd name="connsiteY4144" fmla="*/ 1868249 h 4860733"/>
                <a:gd name="connsiteX4145" fmla="*/ 204193 w 4853691"/>
                <a:gd name="connsiteY4145" fmla="*/ 1851820 h 4860733"/>
                <a:gd name="connsiteX4146" fmla="*/ 246440 w 4853691"/>
                <a:gd name="connsiteY4146" fmla="*/ 1842432 h 4860733"/>
                <a:gd name="connsiteX4147" fmla="*/ 276951 w 4853691"/>
                <a:gd name="connsiteY4147" fmla="*/ 1847126 h 4860733"/>
                <a:gd name="connsiteX4148" fmla="*/ 274604 w 4853691"/>
                <a:gd name="connsiteY4148" fmla="*/ 1854167 h 4860733"/>
                <a:gd name="connsiteX4149" fmla="*/ 295728 w 4853691"/>
                <a:gd name="connsiteY4149" fmla="*/ 1875290 h 4860733"/>
                <a:gd name="connsiteX4150" fmla="*/ 307463 w 4853691"/>
                <a:gd name="connsiteY4150" fmla="*/ 1870596 h 4860733"/>
                <a:gd name="connsiteX4151" fmla="*/ 255828 w 4853691"/>
                <a:gd name="connsiteY4151" fmla="*/ 2311841 h 4860733"/>
                <a:gd name="connsiteX4152" fmla="*/ 255828 w 4853691"/>
                <a:gd name="connsiteY4152" fmla="*/ 2318882 h 4860733"/>
                <a:gd name="connsiteX4153" fmla="*/ 251134 w 4853691"/>
                <a:gd name="connsiteY4153" fmla="*/ 2361129 h 4860733"/>
                <a:gd name="connsiteX4154" fmla="*/ 251134 w 4853691"/>
                <a:gd name="connsiteY4154" fmla="*/ 2365823 h 4860733"/>
                <a:gd name="connsiteX4155" fmla="*/ 246440 w 4853691"/>
                <a:gd name="connsiteY4155" fmla="*/ 2408070 h 4860733"/>
                <a:gd name="connsiteX4156" fmla="*/ 246440 w 4853691"/>
                <a:gd name="connsiteY4156" fmla="*/ 2408070 h 4860733"/>
                <a:gd name="connsiteX4157" fmla="*/ 241746 w 4853691"/>
                <a:gd name="connsiteY4157" fmla="*/ 2450317 h 4860733"/>
                <a:gd name="connsiteX4158" fmla="*/ 241746 w 4853691"/>
                <a:gd name="connsiteY4158" fmla="*/ 2450317 h 4860733"/>
                <a:gd name="connsiteX4159" fmla="*/ 239399 w 4853691"/>
                <a:gd name="connsiteY4159" fmla="*/ 2473787 h 4860733"/>
                <a:gd name="connsiteX4160" fmla="*/ 239399 w 4853691"/>
                <a:gd name="connsiteY4160" fmla="*/ 2473787 h 4860733"/>
                <a:gd name="connsiteX4161" fmla="*/ 230011 w 4853691"/>
                <a:gd name="connsiteY4161" fmla="*/ 2476134 h 4860733"/>
                <a:gd name="connsiteX4162" fmla="*/ 218275 w 4853691"/>
                <a:gd name="connsiteY4162" fmla="*/ 2455011 h 4860733"/>
                <a:gd name="connsiteX4163" fmla="*/ 208887 w 4853691"/>
                <a:gd name="connsiteY4163" fmla="*/ 2436234 h 4860733"/>
                <a:gd name="connsiteX4164" fmla="*/ 199499 w 4853691"/>
                <a:gd name="connsiteY4164" fmla="*/ 2419805 h 4860733"/>
                <a:gd name="connsiteX4165" fmla="*/ 190111 w 4853691"/>
                <a:gd name="connsiteY4165" fmla="*/ 2401028 h 4860733"/>
                <a:gd name="connsiteX4166" fmla="*/ 180723 w 4853691"/>
                <a:gd name="connsiteY4166" fmla="*/ 2386946 h 4860733"/>
                <a:gd name="connsiteX4167" fmla="*/ 171334 w 4853691"/>
                <a:gd name="connsiteY4167" fmla="*/ 2370517 h 4860733"/>
                <a:gd name="connsiteX4168" fmla="*/ 164293 w 4853691"/>
                <a:gd name="connsiteY4168" fmla="*/ 2356435 h 4860733"/>
                <a:gd name="connsiteX4169" fmla="*/ 154905 w 4853691"/>
                <a:gd name="connsiteY4169" fmla="*/ 2340005 h 4860733"/>
                <a:gd name="connsiteX4170" fmla="*/ 147864 w 4853691"/>
                <a:gd name="connsiteY4170" fmla="*/ 2328270 h 4860733"/>
                <a:gd name="connsiteX4171" fmla="*/ 138476 w 4853691"/>
                <a:gd name="connsiteY4171" fmla="*/ 2314188 h 4860733"/>
                <a:gd name="connsiteX4172" fmla="*/ 131435 w 4853691"/>
                <a:gd name="connsiteY4172" fmla="*/ 2304800 h 4860733"/>
                <a:gd name="connsiteX4173" fmla="*/ 119699 w 4853691"/>
                <a:gd name="connsiteY4173" fmla="*/ 2290717 h 4860733"/>
                <a:gd name="connsiteX4174" fmla="*/ 112658 w 4853691"/>
                <a:gd name="connsiteY4174" fmla="*/ 2283676 h 4860733"/>
                <a:gd name="connsiteX4175" fmla="*/ 110311 w 4853691"/>
                <a:gd name="connsiteY4175" fmla="*/ 2281329 h 4860733"/>
                <a:gd name="connsiteX4176" fmla="*/ 115005 w 4853691"/>
                <a:gd name="connsiteY4176" fmla="*/ 2267247 h 4860733"/>
                <a:gd name="connsiteX4177" fmla="*/ 93882 w 4853691"/>
                <a:gd name="connsiteY4177" fmla="*/ 2246123 h 4860733"/>
                <a:gd name="connsiteX4178" fmla="*/ 77453 w 4853691"/>
                <a:gd name="connsiteY4178" fmla="*/ 2255512 h 4860733"/>
                <a:gd name="connsiteX4179" fmla="*/ 65717 w 4853691"/>
                <a:gd name="connsiteY4179" fmla="*/ 2253165 h 4860733"/>
                <a:gd name="connsiteX4180" fmla="*/ 56329 w 4853691"/>
                <a:gd name="connsiteY4180" fmla="*/ 2255512 h 4860733"/>
                <a:gd name="connsiteX4181" fmla="*/ 53982 w 4853691"/>
                <a:gd name="connsiteY4181" fmla="*/ 2255512 h 4860733"/>
                <a:gd name="connsiteX4182" fmla="*/ 44594 w 4853691"/>
                <a:gd name="connsiteY4182" fmla="*/ 2260206 h 4860733"/>
                <a:gd name="connsiteX4183" fmla="*/ 42247 w 4853691"/>
                <a:gd name="connsiteY4183" fmla="*/ 2262553 h 4860733"/>
                <a:gd name="connsiteX4184" fmla="*/ 35206 w 4853691"/>
                <a:gd name="connsiteY4184" fmla="*/ 2269594 h 4860733"/>
                <a:gd name="connsiteX4185" fmla="*/ 35206 w 4853691"/>
                <a:gd name="connsiteY4185" fmla="*/ 2269594 h 4860733"/>
                <a:gd name="connsiteX4186" fmla="*/ 32859 w 4853691"/>
                <a:gd name="connsiteY4186" fmla="*/ 2274288 h 4860733"/>
                <a:gd name="connsiteX4187" fmla="*/ 30512 w 4853691"/>
                <a:gd name="connsiteY4187" fmla="*/ 2274288 h 4860733"/>
                <a:gd name="connsiteX4188" fmla="*/ 30512 w 4853691"/>
                <a:gd name="connsiteY4188" fmla="*/ 2267247 h 4860733"/>
                <a:gd name="connsiteX4189" fmla="*/ 32859 w 4853691"/>
                <a:gd name="connsiteY4189" fmla="*/ 2255512 h 4860733"/>
                <a:gd name="connsiteX4190" fmla="*/ 89188 w 4853691"/>
                <a:gd name="connsiteY4190" fmla="*/ 1957437 h 4860733"/>
                <a:gd name="connsiteX4191" fmla="*/ 93882 w 4853691"/>
                <a:gd name="connsiteY4191" fmla="*/ 1945702 h 4860733"/>
                <a:gd name="connsiteX4192" fmla="*/ 96229 w 4853691"/>
                <a:gd name="connsiteY4192" fmla="*/ 1941007 h 4860733"/>
                <a:gd name="connsiteX4193" fmla="*/ 93882 w 4853691"/>
                <a:gd name="connsiteY4193" fmla="*/ 1948049 h 4860733"/>
                <a:gd name="connsiteX4194" fmla="*/ 86841 w 4853691"/>
                <a:gd name="connsiteY4194" fmla="*/ 1983254 h 4860733"/>
                <a:gd name="connsiteX4195" fmla="*/ 82147 w 4853691"/>
                <a:gd name="connsiteY4195" fmla="*/ 1983254 h 4860733"/>
                <a:gd name="connsiteX4196" fmla="*/ 79800 w 4853691"/>
                <a:gd name="connsiteY4196" fmla="*/ 1983254 h 4860733"/>
                <a:gd name="connsiteX4197" fmla="*/ 82147 w 4853691"/>
                <a:gd name="connsiteY4197" fmla="*/ 1978560 h 4860733"/>
                <a:gd name="connsiteX4198" fmla="*/ 89188 w 4853691"/>
                <a:gd name="connsiteY4198" fmla="*/ 1957437 h 4860733"/>
                <a:gd name="connsiteX4199" fmla="*/ 117352 w 4853691"/>
                <a:gd name="connsiteY4199" fmla="*/ 1861208 h 4860733"/>
                <a:gd name="connsiteX4200" fmla="*/ 126741 w 4853691"/>
                <a:gd name="connsiteY4200" fmla="*/ 1823655 h 4860733"/>
                <a:gd name="connsiteX4201" fmla="*/ 140823 w 4853691"/>
                <a:gd name="connsiteY4201" fmla="*/ 1776714 h 4860733"/>
                <a:gd name="connsiteX4202" fmla="*/ 152558 w 4853691"/>
                <a:gd name="connsiteY4202" fmla="*/ 1739161 h 4860733"/>
                <a:gd name="connsiteX4203" fmla="*/ 157252 w 4853691"/>
                <a:gd name="connsiteY4203" fmla="*/ 1725079 h 4860733"/>
                <a:gd name="connsiteX4204" fmla="*/ 164293 w 4853691"/>
                <a:gd name="connsiteY4204" fmla="*/ 1706303 h 4860733"/>
                <a:gd name="connsiteX4205" fmla="*/ 176028 w 4853691"/>
                <a:gd name="connsiteY4205" fmla="*/ 1675791 h 4860733"/>
                <a:gd name="connsiteX4206" fmla="*/ 187764 w 4853691"/>
                <a:gd name="connsiteY4206" fmla="*/ 1649974 h 4860733"/>
                <a:gd name="connsiteX4207" fmla="*/ 201846 w 4853691"/>
                <a:gd name="connsiteY4207" fmla="*/ 1619462 h 4860733"/>
                <a:gd name="connsiteX4208" fmla="*/ 213581 w 4853691"/>
                <a:gd name="connsiteY4208" fmla="*/ 1593645 h 4860733"/>
                <a:gd name="connsiteX4209" fmla="*/ 227664 w 4853691"/>
                <a:gd name="connsiteY4209" fmla="*/ 1563133 h 4860733"/>
                <a:gd name="connsiteX4210" fmla="*/ 239399 w 4853691"/>
                <a:gd name="connsiteY4210" fmla="*/ 1537315 h 4860733"/>
                <a:gd name="connsiteX4211" fmla="*/ 255828 w 4853691"/>
                <a:gd name="connsiteY4211" fmla="*/ 1506804 h 4860733"/>
                <a:gd name="connsiteX4212" fmla="*/ 267563 w 4853691"/>
                <a:gd name="connsiteY4212" fmla="*/ 1483333 h 4860733"/>
                <a:gd name="connsiteX4213" fmla="*/ 283993 w 4853691"/>
                <a:gd name="connsiteY4213" fmla="*/ 1450475 h 4860733"/>
                <a:gd name="connsiteX4214" fmla="*/ 283993 w 4853691"/>
                <a:gd name="connsiteY4214" fmla="*/ 1450475 h 4860733"/>
                <a:gd name="connsiteX4215" fmla="*/ 281646 w 4853691"/>
                <a:gd name="connsiteY4215" fmla="*/ 1462210 h 4860733"/>
                <a:gd name="connsiteX4216" fmla="*/ 276951 w 4853691"/>
                <a:gd name="connsiteY4216" fmla="*/ 1488027 h 4860733"/>
                <a:gd name="connsiteX4217" fmla="*/ 272257 w 4853691"/>
                <a:gd name="connsiteY4217" fmla="*/ 1506804 h 4860733"/>
                <a:gd name="connsiteX4218" fmla="*/ 267563 w 4853691"/>
                <a:gd name="connsiteY4218" fmla="*/ 1534968 h 4860733"/>
                <a:gd name="connsiteX4219" fmla="*/ 265216 w 4853691"/>
                <a:gd name="connsiteY4219" fmla="*/ 1551398 h 4860733"/>
                <a:gd name="connsiteX4220" fmla="*/ 258175 w 4853691"/>
                <a:gd name="connsiteY4220" fmla="*/ 1584256 h 4860733"/>
                <a:gd name="connsiteX4221" fmla="*/ 255828 w 4853691"/>
                <a:gd name="connsiteY4221" fmla="*/ 1595992 h 4860733"/>
                <a:gd name="connsiteX4222" fmla="*/ 241746 w 4853691"/>
                <a:gd name="connsiteY4222" fmla="*/ 1664056 h 4860733"/>
                <a:gd name="connsiteX4223" fmla="*/ 239399 w 4853691"/>
                <a:gd name="connsiteY4223" fmla="*/ 1664056 h 4860733"/>
                <a:gd name="connsiteX4224" fmla="*/ 218275 w 4853691"/>
                <a:gd name="connsiteY4224" fmla="*/ 1685179 h 4860733"/>
                <a:gd name="connsiteX4225" fmla="*/ 225316 w 4853691"/>
                <a:gd name="connsiteY4225" fmla="*/ 1699262 h 4860733"/>
                <a:gd name="connsiteX4226" fmla="*/ 213581 w 4853691"/>
                <a:gd name="connsiteY4226" fmla="*/ 1713344 h 4860733"/>
                <a:gd name="connsiteX4227" fmla="*/ 206540 w 4853691"/>
                <a:gd name="connsiteY4227" fmla="*/ 1725079 h 4860733"/>
                <a:gd name="connsiteX4228" fmla="*/ 192458 w 4853691"/>
                <a:gd name="connsiteY4228" fmla="*/ 1746203 h 4860733"/>
                <a:gd name="connsiteX4229" fmla="*/ 183070 w 4853691"/>
                <a:gd name="connsiteY4229" fmla="*/ 1760285 h 4860733"/>
                <a:gd name="connsiteX4230" fmla="*/ 171334 w 4853691"/>
                <a:gd name="connsiteY4230" fmla="*/ 1781408 h 4860733"/>
                <a:gd name="connsiteX4231" fmla="*/ 161946 w 4853691"/>
                <a:gd name="connsiteY4231" fmla="*/ 1797838 h 4860733"/>
                <a:gd name="connsiteX4232" fmla="*/ 150211 w 4853691"/>
                <a:gd name="connsiteY4232" fmla="*/ 1818961 h 4860733"/>
                <a:gd name="connsiteX4233" fmla="*/ 140823 w 4853691"/>
                <a:gd name="connsiteY4233" fmla="*/ 1833043 h 4860733"/>
                <a:gd name="connsiteX4234" fmla="*/ 131435 w 4853691"/>
                <a:gd name="connsiteY4234" fmla="*/ 1856514 h 4860733"/>
                <a:gd name="connsiteX4235" fmla="*/ 124393 w 4853691"/>
                <a:gd name="connsiteY4235" fmla="*/ 1875290 h 4860733"/>
                <a:gd name="connsiteX4236" fmla="*/ 122046 w 4853691"/>
                <a:gd name="connsiteY4236" fmla="*/ 1879984 h 4860733"/>
                <a:gd name="connsiteX4237" fmla="*/ 115005 w 4853691"/>
                <a:gd name="connsiteY4237" fmla="*/ 1891719 h 4860733"/>
                <a:gd name="connsiteX4238" fmla="*/ 110311 w 4853691"/>
                <a:gd name="connsiteY4238" fmla="*/ 1901108 h 4860733"/>
                <a:gd name="connsiteX4239" fmla="*/ 100923 w 4853691"/>
                <a:gd name="connsiteY4239" fmla="*/ 1919884 h 4860733"/>
                <a:gd name="connsiteX4240" fmla="*/ 100923 w 4853691"/>
                <a:gd name="connsiteY4240" fmla="*/ 1919884 h 4860733"/>
                <a:gd name="connsiteX4241" fmla="*/ 105617 w 4853691"/>
                <a:gd name="connsiteY4241" fmla="*/ 1903455 h 4860733"/>
                <a:gd name="connsiteX4242" fmla="*/ 117352 w 4853691"/>
                <a:gd name="connsiteY4242" fmla="*/ 1861208 h 4860733"/>
                <a:gd name="connsiteX4243" fmla="*/ 291034 w 4853691"/>
                <a:gd name="connsiteY4243" fmla="*/ 1417616 h 4860733"/>
                <a:gd name="connsiteX4244" fmla="*/ 298075 w 4853691"/>
                <a:gd name="connsiteY4244" fmla="*/ 1387104 h 4860733"/>
                <a:gd name="connsiteX4245" fmla="*/ 300422 w 4853691"/>
                <a:gd name="connsiteY4245" fmla="*/ 1375369 h 4860733"/>
                <a:gd name="connsiteX4246" fmla="*/ 302769 w 4853691"/>
                <a:gd name="connsiteY4246" fmla="*/ 1368328 h 4860733"/>
                <a:gd name="connsiteX4247" fmla="*/ 302769 w 4853691"/>
                <a:gd name="connsiteY4247" fmla="*/ 1368328 h 4860733"/>
                <a:gd name="connsiteX4248" fmla="*/ 312157 w 4853691"/>
                <a:gd name="connsiteY4248" fmla="*/ 1354246 h 4860733"/>
                <a:gd name="connsiteX4249" fmla="*/ 330934 w 4853691"/>
                <a:gd name="connsiteY4249" fmla="*/ 1333122 h 4860733"/>
                <a:gd name="connsiteX4250" fmla="*/ 328587 w 4853691"/>
                <a:gd name="connsiteY4250" fmla="*/ 1326081 h 4860733"/>
                <a:gd name="connsiteX4251" fmla="*/ 333281 w 4853691"/>
                <a:gd name="connsiteY4251" fmla="*/ 1319040 h 4860733"/>
                <a:gd name="connsiteX4252" fmla="*/ 349710 w 4853691"/>
                <a:gd name="connsiteY4252" fmla="*/ 1295570 h 4860733"/>
                <a:gd name="connsiteX4253" fmla="*/ 363792 w 4853691"/>
                <a:gd name="connsiteY4253" fmla="*/ 1276793 h 4860733"/>
                <a:gd name="connsiteX4254" fmla="*/ 375527 w 4853691"/>
                <a:gd name="connsiteY4254" fmla="*/ 1267405 h 4860733"/>
                <a:gd name="connsiteX4255" fmla="*/ 389610 w 4853691"/>
                <a:gd name="connsiteY4255" fmla="*/ 1255670 h 4860733"/>
                <a:gd name="connsiteX4256" fmla="*/ 396651 w 4853691"/>
                <a:gd name="connsiteY4256" fmla="*/ 1250976 h 4860733"/>
                <a:gd name="connsiteX4257" fmla="*/ 384916 w 4853691"/>
                <a:gd name="connsiteY4257" fmla="*/ 1269752 h 4860733"/>
                <a:gd name="connsiteX4258" fmla="*/ 366139 w 4853691"/>
                <a:gd name="connsiteY4258" fmla="*/ 1300264 h 4860733"/>
                <a:gd name="connsiteX4259" fmla="*/ 349710 w 4853691"/>
                <a:gd name="connsiteY4259" fmla="*/ 1326081 h 4860733"/>
                <a:gd name="connsiteX4260" fmla="*/ 333281 w 4853691"/>
                <a:gd name="connsiteY4260" fmla="*/ 1356593 h 4860733"/>
                <a:gd name="connsiteX4261" fmla="*/ 319198 w 4853691"/>
                <a:gd name="connsiteY4261" fmla="*/ 1382410 h 4860733"/>
                <a:gd name="connsiteX4262" fmla="*/ 302769 w 4853691"/>
                <a:gd name="connsiteY4262" fmla="*/ 1412922 h 4860733"/>
                <a:gd name="connsiteX4263" fmla="*/ 288687 w 4853691"/>
                <a:gd name="connsiteY4263" fmla="*/ 1438740 h 4860733"/>
                <a:gd name="connsiteX4264" fmla="*/ 286340 w 4853691"/>
                <a:gd name="connsiteY4264" fmla="*/ 1441087 h 4860733"/>
                <a:gd name="connsiteX4265" fmla="*/ 286340 w 4853691"/>
                <a:gd name="connsiteY4265" fmla="*/ 1436392 h 4860733"/>
                <a:gd name="connsiteX4266" fmla="*/ 291034 w 4853691"/>
                <a:gd name="connsiteY4266" fmla="*/ 1417616 h 4860733"/>
                <a:gd name="connsiteX4267" fmla="*/ 335628 w 4853691"/>
                <a:gd name="connsiteY4267" fmla="*/ 1297917 h 4860733"/>
                <a:gd name="connsiteX4268" fmla="*/ 345016 w 4853691"/>
                <a:gd name="connsiteY4268" fmla="*/ 1283834 h 4860733"/>
                <a:gd name="connsiteX4269" fmla="*/ 354404 w 4853691"/>
                <a:gd name="connsiteY4269" fmla="*/ 1269752 h 4860733"/>
                <a:gd name="connsiteX4270" fmla="*/ 363792 w 4853691"/>
                <a:gd name="connsiteY4270" fmla="*/ 1255670 h 4860733"/>
                <a:gd name="connsiteX4271" fmla="*/ 373180 w 4853691"/>
                <a:gd name="connsiteY4271" fmla="*/ 1241588 h 4860733"/>
                <a:gd name="connsiteX4272" fmla="*/ 384916 w 4853691"/>
                <a:gd name="connsiteY4272" fmla="*/ 1227505 h 4860733"/>
                <a:gd name="connsiteX4273" fmla="*/ 394304 w 4853691"/>
                <a:gd name="connsiteY4273" fmla="*/ 1215770 h 4860733"/>
                <a:gd name="connsiteX4274" fmla="*/ 406039 w 4853691"/>
                <a:gd name="connsiteY4274" fmla="*/ 1201688 h 4860733"/>
                <a:gd name="connsiteX4275" fmla="*/ 415427 w 4853691"/>
                <a:gd name="connsiteY4275" fmla="*/ 1189953 h 4860733"/>
                <a:gd name="connsiteX4276" fmla="*/ 427162 w 4853691"/>
                <a:gd name="connsiteY4276" fmla="*/ 1175870 h 4860733"/>
                <a:gd name="connsiteX4277" fmla="*/ 436551 w 4853691"/>
                <a:gd name="connsiteY4277" fmla="*/ 1164135 h 4860733"/>
                <a:gd name="connsiteX4278" fmla="*/ 438898 w 4853691"/>
                <a:gd name="connsiteY4278" fmla="*/ 1161788 h 4860733"/>
                <a:gd name="connsiteX4279" fmla="*/ 443592 w 4853691"/>
                <a:gd name="connsiteY4279" fmla="*/ 1168829 h 4860733"/>
                <a:gd name="connsiteX4280" fmla="*/ 431857 w 4853691"/>
                <a:gd name="connsiteY4280" fmla="*/ 1182911 h 4860733"/>
                <a:gd name="connsiteX4281" fmla="*/ 420121 w 4853691"/>
                <a:gd name="connsiteY4281" fmla="*/ 1196994 h 4860733"/>
                <a:gd name="connsiteX4282" fmla="*/ 398998 w 4853691"/>
                <a:gd name="connsiteY4282" fmla="*/ 1225158 h 4860733"/>
                <a:gd name="connsiteX4283" fmla="*/ 384916 w 4853691"/>
                <a:gd name="connsiteY4283" fmla="*/ 1241588 h 4860733"/>
                <a:gd name="connsiteX4284" fmla="*/ 366139 w 4853691"/>
                <a:gd name="connsiteY4284" fmla="*/ 1267405 h 4860733"/>
                <a:gd name="connsiteX4285" fmla="*/ 361445 w 4853691"/>
                <a:gd name="connsiteY4285" fmla="*/ 1274446 h 4860733"/>
                <a:gd name="connsiteX4286" fmla="*/ 352057 w 4853691"/>
                <a:gd name="connsiteY4286" fmla="*/ 1283834 h 4860733"/>
                <a:gd name="connsiteX4287" fmla="*/ 337975 w 4853691"/>
                <a:gd name="connsiteY4287" fmla="*/ 1297917 h 4860733"/>
                <a:gd name="connsiteX4288" fmla="*/ 326239 w 4853691"/>
                <a:gd name="connsiteY4288" fmla="*/ 1311999 h 4860733"/>
                <a:gd name="connsiteX4289" fmla="*/ 319198 w 4853691"/>
                <a:gd name="connsiteY4289" fmla="*/ 1319040 h 4860733"/>
                <a:gd name="connsiteX4290" fmla="*/ 319198 w 4853691"/>
                <a:gd name="connsiteY4290" fmla="*/ 1319040 h 4860733"/>
                <a:gd name="connsiteX4291" fmla="*/ 321545 w 4853691"/>
                <a:gd name="connsiteY4291" fmla="*/ 1314346 h 4860733"/>
                <a:gd name="connsiteX4292" fmla="*/ 335628 w 4853691"/>
                <a:gd name="connsiteY4292" fmla="*/ 1297917 h 4860733"/>
                <a:gd name="connsiteX4293" fmla="*/ 525738 w 4853691"/>
                <a:gd name="connsiteY4293" fmla="*/ 1086683 h 4860733"/>
                <a:gd name="connsiteX4294" fmla="*/ 532780 w 4853691"/>
                <a:gd name="connsiteY4294" fmla="*/ 1079641 h 4860733"/>
                <a:gd name="connsiteX4295" fmla="*/ 551556 w 4853691"/>
                <a:gd name="connsiteY4295" fmla="*/ 1065559 h 4860733"/>
                <a:gd name="connsiteX4296" fmla="*/ 558597 w 4853691"/>
                <a:gd name="connsiteY4296" fmla="*/ 1060865 h 4860733"/>
                <a:gd name="connsiteX4297" fmla="*/ 582068 w 4853691"/>
                <a:gd name="connsiteY4297" fmla="*/ 1044436 h 4860733"/>
                <a:gd name="connsiteX4298" fmla="*/ 582068 w 4853691"/>
                <a:gd name="connsiteY4298" fmla="*/ 1044436 h 4860733"/>
                <a:gd name="connsiteX4299" fmla="*/ 633703 w 4853691"/>
                <a:gd name="connsiteY4299" fmla="*/ 1011577 h 4860733"/>
                <a:gd name="connsiteX4300" fmla="*/ 638397 w 4853691"/>
                <a:gd name="connsiteY4300" fmla="*/ 1009230 h 4860733"/>
                <a:gd name="connsiteX4301" fmla="*/ 659520 w 4853691"/>
                <a:gd name="connsiteY4301" fmla="*/ 997495 h 4860733"/>
                <a:gd name="connsiteX4302" fmla="*/ 666561 w 4853691"/>
                <a:gd name="connsiteY4302" fmla="*/ 992801 h 4860733"/>
                <a:gd name="connsiteX4303" fmla="*/ 668908 w 4853691"/>
                <a:gd name="connsiteY4303" fmla="*/ 992801 h 4860733"/>
                <a:gd name="connsiteX4304" fmla="*/ 673602 w 4853691"/>
                <a:gd name="connsiteY4304" fmla="*/ 997495 h 4860733"/>
                <a:gd name="connsiteX4305" fmla="*/ 661867 w 4853691"/>
                <a:gd name="connsiteY4305" fmla="*/ 1011577 h 4860733"/>
                <a:gd name="connsiteX4306" fmla="*/ 645438 w 4853691"/>
                <a:gd name="connsiteY4306" fmla="*/ 1035047 h 4860733"/>
                <a:gd name="connsiteX4307" fmla="*/ 624314 w 4853691"/>
                <a:gd name="connsiteY4307" fmla="*/ 1065559 h 4860733"/>
                <a:gd name="connsiteX4308" fmla="*/ 607885 w 4853691"/>
                <a:gd name="connsiteY4308" fmla="*/ 1089030 h 4860733"/>
                <a:gd name="connsiteX4309" fmla="*/ 589109 w 4853691"/>
                <a:gd name="connsiteY4309" fmla="*/ 1114847 h 4860733"/>
                <a:gd name="connsiteX4310" fmla="*/ 544515 w 4853691"/>
                <a:gd name="connsiteY4310" fmla="*/ 1182911 h 4860733"/>
                <a:gd name="connsiteX4311" fmla="*/ 535127 w 4853691"/>
                <a:gd name="connsiteY4311" fmla="*/ 1180564 h 4860733"/>
                <a:gd name="connsiteX4312" fmla="*/ 514003 w 4853691"/>
                <a:gd name="connsiteY4312" fmla="*/ 1201688 h 4860733"/>
                <a:gd name="connsiteX4313" fmla="*/ 514003 w 4853691"/>
                <a:gd name="connsiteY4313" fmla="*/ 1204035 h 4860733"/>
                <a:gd name="connsiteX4314" fmla="*/ 504615 w 4853691"/>
                <a:gd name="connsiteY4314" fmla="*/ 1206382 h 4860733"/>
                <a:gd name="connsiteX4315" fmla="*/ 495227 w 4853691"/>
                <a:gd name="connsiteY4315" fmla="*/ 1208729 h 4860733"/>
                <a:gd name="connsiteX4316" fmla="*/ 476450 w 4853691"/>
                <a:gd name="connsiteY4316" fmla="*/ 1213423 h 4860733"/>
                <a:gd name="connsiteX4317" fmla="*/ 464715 w 4853691"/>
                <a:gd name="connsiteY4317" fmla="*/ 1218117 h 4860733"/>
                <a:gd name="connsiteX4318" fmla="*/ 448286 w 4853691"/>
                <a:gd name="connsiteY4318" fmla="*/ 1225158 h 4860733"/>
                <a:gd name="connsiteX4319" fmla="*/ 441245 w 4853691"/>
                <a:gd name="connsiteY4319" fmla="*/ 1227505 h 4860733"/>
                <a:gd name="connsiteX4320" fmla="*/ 455327 w 4853691"/>
                <a:gd name="connsiteY4320" fmla="*/ 1182911 h 4860733"/>
                <a:gd name="connsiteX4321" fmla="*/ 460021 w 4853691"/>
                <a:gd name="connsiteY4321" fmla="*/ 1182911 h 4860733"/>
                <a:gd name="connsiteX4322" fmla="*/ 481145 w 4853691"/>
                <a:gd name="connsiteY4322" fmla="*/ 1161788 h 4860733"/>
                <a:gd name="connsiteX4323" fmla="*/ 474103 w 4853691"/>
                <a:gd name="connsiteY4323" fmla="*/ 1147706 h 4860733"/>
                <a:gd name="connsiteX4324" fmla="*/ 502268 w 4853691"/>
                <a:gd name="connsiteY4324" fmla="*/ 1114847 h 4860733"/>
                <a:gd name="connsiteX4325" fmla="*/ 509309 w 4853691"/>
                <a:gd name="connsiteY4325" fmla="*/ 1107806 h 4860733"/>
                <a:gd name="connsiteX4326" fmla="*/ 525738 w 4853691"/>
                <a:gd name="connsiteY4326" fmla="*/ 1086683 h 4860733"/>
                <a:gd name="connsiteX4327" fmla="*/ 851978 w 4853691"/>
                <a:gd name="connsiteY4327" fmla="*/ 760443 h 4860733"/>
                <a:gd name="connsiteX4328" fmla="*/ 873101 w 4853691"/>
                <a:gd name="connsiteY4328" fmla="*/ 741667 h 4860733"/>
                <a:gd name="connsiteX4329" fmla="*/ 901266 w 4853691"/>
                <a:gd name="connsiteY4329" fmla="*/ 718196 h 4860733"/>
                <a:gd name="connsiteX4330" fmla="*/ 922389 w 4853691"/>
                <a:gd name="connsiteY4330" fmla="*/ 701767 h 4860733"/>
                <a:gd name="connsiteX4331" fmla="*/ 952901 w 4853691"/>
                <a:gd name="connsiteY4331" fmla="*/ 678296 h 4860733"/>
                <a:gd name="connsiteX4332" fmla="*/ 957595 w 4853691"/>
                <a:gd name="connsiteY4332" fmla="*/ 675949 h 4860733"/>
                <a:gd name="connsiteX4333" fmla="*/ 901266 w 4853691"/>
                <a:gd name="connsiteY4333" fmla="*/ 774525 h 4860733"/>
                <a:gd name="connsiteX4334" fmla="*/ 898919 w 4853691"/>
                <a:gd name="connsiteY4334" fmla="*/ 781566 h 4860733"/>
                <a:gd name="connsiteX4335" fmla="*/ 896572 w 4853691"/>
                <a:gd name="connsiteY4335" fmla="*/ 783914 h 4860733"/>
                <a:gd name="connsiteX4336" fmla="*/ 877795 w 4853691"/>
                <a:gd name="connsiteY4336" fmla="*/ 786261 h 4860733"/>
                <a:gd name="connsiteX4337" fmla="*/ 863713 w 4853691"/>
                <a:gd name="connsiteY4337" fmla="*/ 788608 h 4860733"/>
                <a:gd name="connsiteX4338" fmla="*/ 840243 w 4853691"/>
                <a:gd name="connsiteY4338" fmla="*/ 793302 h 4860733"/>
                <a:gd name="connsiteX4339" fmla="*/ 826160 w 4853691"/>
                <a:gd name="connsiteY4339" fmla="*/ 795649 h 4860733"/>
                <a:gd name="connsiteX4340" fmla="*/ 823813 w 4853691"/>
                <a:gd name="connsiteY4340" fmla="*/ 795649 h 4860733"/>
                <a:gd name="connsiteX4341" fmla="*/ 819119 w 4853691"/>
                <a:gd name="connsiteY4341" fmla="*/ 788608 h 4860733"/>
                <a:gd name="connsiteX4342" fmla="*/ 828507 w 4853691"/>
                <a:gd name="connsiteY4342" fmla="*/ 781566 h 4860733"/>
                <a:gd name="connsiteX4343" fmla="*/ 851978 w 4853691"/>
                <a:gd name="connsiteY4343" fmla="*/ 760443 h 4860733"/>
                <a:gd name="connsiteX4344" fmla="*/ 999842 w 4853691"/>
                <a:gd name="connsiteY4344" fmla="*/ 640744 h 4860733"/>
                <a:gd name="connsiteX4345" fmla="*/ 1016271 w 4853691"/>
                <a:gd name="connsiteY4345" fmla="*/ 629008 h 4860733"/>
                <a:gd name="connsiteX4346" fmla="*/ 1051477 w 4853691"/>
                <a:gd name="connsiteY4346" fmla="*/ 603191 h 4860733"/>
                <a:gd name="connsiteX4347" fmla="*/ 1060865 w 4853691"/>
                <a:gd name="connsiteY4347" fmla="*/ 596150 h 4860733"/>
                <a:gd name="connsiteX4348" fmla="*/ 1196994 w 4853691"/>
                <a:gd name="connsiteY4348" fmla="*/ 506962 h 4860733"/>
                <a:gd name="connsiteX4349" fmla="*/ 1211076 w 4853691"/>
                <a:gd name="connsiteY4349" fmla="*/ 497574 h 4860733"/>
                <a:gd name="connsiteX4350" fmla="*/ 1243935 w 4853691"/>
                <a:gd name="connsiteY4350" fmla="*/ 478797 h 4860733"/>
                <a:gd name="connsiteX4351" fmla="*/ 1265058 w 4853691"/>
                <a:gd name="connsiteY4351" fmla="*/ 467062 h 4860733"/>
                <a:gd name="connsiteX4352" fmla="*/ 1265058 w 4853691"/>
                <a:gd name="connsiteY4352" fmla="*/ 467062 h 4860733"/>
                <a:gd name="connsiteX4353" fmla="*/ 1269752 w 4853691"/>
                <a:gd name="connsiteY4353" fmla="*/ 506962 h 4860733"/>
                <a:gd name="connsiteX4354" fmla="*/ 1269752 w 4853691"/>
                <a:gd name="connsiteY4354" fmla="*/ 514003 h 4860733"/>
                <a:gd name="connsiteX4355" fmla="*/ 1253323 w 4853691"/>
                <a:gd name="connsiteY4355" fmla="*/ 532780 h 4860733"/>
                <a:gd name="connsiteX4356" fmla="*/ 1255670 w 4853691"/>
                <a:gd name="connsiteY4356" fmla="*/ 542168 h 4860733"/>
                <a:gd name="connsiteX4357" fmla="*/ 1161788 w 4853691"/>
                <a:gd name="connsiteY4357" fmla="*/ 605538 h 4860733"/>
                <a:gd name="connsiteX4358" fmla="*/ 1135971 w 4853691"/>
                <a:gd name="connsiteY4358" fmla="*/ 624314 h 4860733"/>
                <a:gd name="connsiteX4359" fmla="*/ 1107806 w 4853691"/>
                <a:gd name="connsiteY4359" fmla="*/ 645438 h 4860733"/>
                <a:gd name="connsiteX4360" fmla="*/ 1077294 w 4853691"/>
                <a:gd name="connsiteY4360" fmla="*/ 668908 h 4860733"/>
                <a:gd name="connsiteX4361" fmla="*/ 1053824 w 4853691"/>
                <a:gd name="connsiteY4361" fmla="*/ 685338 h 4860733"/>
                <a:gd name="connsiteX4362" fmla="*/ 1023312 w 4853691"/>
                <a:gd name="connsiteY4362" fmla="*/ 711155 h 4860733"/>
                <a:gd name="connsiteX4363" fmla="*/ 1002189 w 4853691"/>
                <a:gd name="connsiteY4363" fmla="*/ 727584 h 4860733"/>
                <a:gd name="connsiteX4364" fmla="*/ 971677 w 4853691"/>
                <a:gd name="connsiteY4364" fmla="*/ 753402 h 4860733"/>
                <a:gd name="connsiteX4365" fmla="*/ 950554 w 4853691"/>
                <a:gd name="connsiteY4365" fmla="*/ 772178 h 4860733"/>
                <a:gd name="connsiteX4366" fmla="*/ 941166 w 4853691"/>
                <a:gd name="connsiteY4366" fmla="*/ 779219 h 4860733"/>
                <a:gd name="connsiteX4367" fmla="*/ 908307 w 4853691"/>
                <a:gd name="connsiteY4367" fmla="*/ 779219 h 4860733"/>
                <a:gd name="connsiteX4368" fmla="*/ 896572 w 4853691"/>
                <a:gd name="connsiteY4368" fmla="*/ 779219 h 4860733"/>
                <a:gd name="connsiteX4369" fmla="*/ 891878 w 4853691"/>
                <a:gd name="connsiteY4369" fmla="*/ 779219 h 4860733"/>
                <a:gd name="connsiteX4370" fmla="*/ 901266 w 4853691"/>
                <a:gd name="connsiteY4370" fmla="*/ 762790 h 4860733"/>
                <a:gd name="connsiteX4371" fmla="*/ 908307 w 4853691"/>
                <a:gd name="connsiteY4371" fmla="*/ 748708 h 4860733"/>
                <a:gd name="connsiteX4372" fmla="*/ 922389 w 4853691"/>
                <a:gd name="connsiteY4372" fmla="*/ 725237 h 4860733"/>
                <a:gd name="connsiteX4373" fmla="*/ 929430 w 4853691"/>
                <a:gd name="connsiteY4373" fmla="*/ 711155 h 4860733"/>
                <a:gd name="connsiteX4374" fmla="*/ 943513 w 4853691"/>
                <a:gd name="connsiteY4374" fmla="*/ 687685 h 4860733"/>
                <a:gd name="connsiteX4375" fmla="*/ 950554 w 4853691"/>
                <a:gd name="connsiteY4375" fmla="*/ 673602 h 4860733"/>
                <a:gd name="connsiteX4376" fmla="*/ 955248 w 4853691"/>
                <a:gd name="connsiteY4376" fmla="*/ 666561 h 4860733"/>
                <a:gd name="connsiteX4377" fmla="*/ 966983 w 4853691"/>
                <a:gd name="connsiteY4377" fmla="*/ 657173 h 4860733"/>
                <a:gd name="connsiteX4378" fmla="*/ 999842 w 4853691"/>
                <a:gd name="connsiteY4378" fmla="*/ 640744 h 4860733"/>
                <a:gd name="connsiteX4379" fmla="*/ 1330775 w 4853691"/>
                <a:gd name="connsiteY4379" fmla="*/ 492880 h 4860733"/>
                <a:gd name="connsiteX4380" fmla="*/ 1358940 w 4853691"/>
                <a:gd name="connsiteY4380" fmla="*/ 471756 h 4860733"/>
                <a:gd name="connsiteX4381" fmla="*/ 1384757 w 4853691"/>
                <a:gd name="connsiteY4381" fmla="*/ 452980 h 4860733"/>
                <a:gd name="connsiteX4382" fmla="*/ 1412922 w 4853691"/>
                <a:gd name="connsiteY4382" fmla="*/ 431857 h 4860733"/>
                <a:gd name="connsiteX4383" fmla="*/ 1436392 w 4853691"/>
                <a:gd name="connsiteY4383" fmla="*/ 413080 h 4860733"/>
                <a:gd name="connsiteX4384" fmla="*/ 1464557 w 4853691"/>
                <a:gd name="connsiteY4384" fmla="*/ 391957 h 4860733"/>
                <a:gd name="connsiteX4385" fmla="*/ 1488028 w 4853691"/>
                <a:gd name="connsiteY4385" fmla="*/ 375527 h 4860733"/>
                <a:gd name="connsiteX4386" fmla="*/ 1516192 w 4853691"/>
                <a:gd name="connsiteY4386" fmla="*/ 356751 h 4860733"/>
                <a:gd name="connsiteX4387" fmla="*/ 1539662 w 4853691"/>
                <a:gd name="connsiteY4387" fmla="*/ 340322 h 4860733"/>
                <a:gd name="connsiteX4388" fmla="*/ 1563133 w 4853691"/>
                <a:gd name="connsiteY4388" fmla="*/ 326239 h 4860733"/>
                <a:gd name="connsiteX4389" fmla="*/ 1579562 w 4853691"/>
                <a:gd name="connsiteY4389" fmla="*/ 319198 h 4860733"/>
                <a:gd name="connsiteX4390" fmla="*/ 1607727 w 4853691"/>
                <a:gd name="connsiteY4390" fmla="*/ 307463 h 4860733"/>
                <a:gd name="connsiteX4391" fmla="*/ 1638239 w 4853691"/>
                <a:gd name="connsiteY4391" fmla="*/ 295728 h 4860733"/>
                <a:gd name="connsiteX4392" fmla="*/ 1649974 w 4853691"/>
                <a:gd name="connsiteY4392" fmla="*/ 291034 h 4860733"/>
                <a:gd name="connsiteX4393" fmla="*/ 1652321 w 4853691"/>
                <a:gd name="connsiteY4393" fmla="*/ 295728 h 4860733"/>
                <a:gd name="connsiteX4394" fmla="*/ 1649974 w 4853691"/>
                <a:gd name="connsiteY4394" fmla="*/ 298075 h 4860733"/>
                <a:gd name="connsiteX4395" fmla="*/ 1633544 w 4853691"/>
                <a:gd name="connsiteY4395" fmla="*/ 309810 h 4860733"/>
                <a:gd name="connsiteX4396" fmla="*/ 1617115 w 4853691"/>
                <a:gd name="connsiteY4396" fmla="*/ 323892 h 4860733"/>
                <a:gd name="connsiteX4397" fmla="*/ 1600686 w 4853691"/>
                <a:gd name="connsiteY4397" fmla="*/ 337975 h 4860733"/>
                <a:gd name="connsiteX4398" fmla="*/ 1584256 w 4853691"/>
                <a:gd name="connsiteY4398" fmla="*/ 352057 h 4860733"/>
                <a:gd name="connsiteX4399" fmla="*/ 1570174 w 4853691"/>
                <a:gd name="connsiteY4399" fmla="*/ 366139 h 4860733"/>
                <a:gd name="connsiteX4400" fmla="*/ 1553745 w 4853691"/>
                <a:gd name="connsiteY4400" fmla="*/ 380222 h 4860733"/>
                <a:gd name="connsiteX4401" fmla="*/ 1539662 w 4853691"/>
                <a:gd name="connsiteY4401" fmla="*/ 394304 h 4860733"/>
                <a:gd name="connsiteX4402" fmla="*/ 1523233 w 4853691"/>
                <a:gd name="connsiteY4402" fmla="*/ 410733 h 4860733"/>
                <a:gd name="connsiteX4403" fmla="*/ 1509151 w 4853691"/>
                <a:gd name="connsiteY4403" fmla="*/ 424815 h 4860733"/>
                <a:gd name="connsiteX4404" fmla="*/ 1490375 w 4853691"/>
                <a:gd name="connsiteY4404" fmla="*/ 441245 h 4860733"/>
                <a:gd name="connsiteX4405" fmla="*/ 1476292 w 4853691"/>
                <a:gd name="connsiteY4405" fmla="*/ 455327 h 4860733"/>
                <a:gd name="connsiteX4406" fmla="*/ 1457516 w 4853691"/>
                <a:gd name="connsiteY4406" fmla="*/ 474103 h 4860733"/>
                <a:gd name="connsiteX4407" fmla="*/ 1448128 w 4853691"/>
                <a:gd name="connsiteY4407" fmla="*/ 483492 h 4860733"/>
                <a:gd name="connsiteX4408" fmla="*/ 1441087 w 4853691"/>
                <a:gd name="connsiteY4408" fmla="*/ 485839 h 4860733"/>
                <a:gd name="connsiteX4409" fmla="*/ 1417616 w 4853691"/>
                <a:gd name="connsiteY4409" fmla="*/ 492880 h 4860733"/>
                <a:gd name="connsiteX4410" fmla="*/ 1394146 w 4853691"/>
                <a:gd name="connsiteY4410" fmla="*/ 499921 h 4860733"/>
                <a:gd name="connsiteX4411" fmla="*/ 1370675 w 4853691"/>
                <a:gd name="connsiteY4411" fmla="*/ 506962 h 4860733"/>
                <a:gd name="connsiteX4412" fmla="*/ 1347205 w 4853691"/>
                <a:gd name="connsiteY4412" fmla="*/ 514003 h 4860733"/>
                <a:gd name="connsiteX4413" fmla="*/ 1323734 w 4853691"/>
                <a:gd name="connsiteY4413" fmla="*/ 523391 h 4860733"/>
                <a:gd name="connsiteX4414" fmla="*/ 1300264 w 4853691"/>
                <a:gd name="connsiteY4414" fmla="*/ 532780 h 4860733"/>
                <a:gd name="connsiteX4415" fmla="*/ 1293223 w 4853691"/>
                <a:gd name="connsiteY4415" fmla="*/ 535127 h 4860733"/>
                <a:gd name="connsiteX4416" fmla="*/ 1290876 w 4853691"/>
                <a:gd name="connsiteY4416" fmla="*/ 530433 h 4860733"/>
                <a:gd name="connsiteX4417" fmla="*/ 1304958 w 4853691"/>
                <a:gd name="connsiteY4417" fmla="*/ 518697 h 4860733"/>
                <a:gd name="connsiteX4418" fmla="*/ 1330775 w 4853691"/>
                <a:gd name="connsiteY4418" fmla="*/ 492880 h 4860733"/>
                <a:gd name="connsiteX4419" fmla="*/ 1722732 w 4853691"/>
                <a:gd name="connsiteY4419" fmla="*/ 258175 h 4860733"/>
                <a:gd name="connsiteX4420" fmla="*/ 1750897 w 4853691"/>
                <a:gd name="connsiteY4420" fmla="*/ 246440 h 4860733"/>
                <a:gd name="connsiteX4421" fmla="*/ 1772020 w 4853691"/>
                <a:gd name="connsiteY4421" fmla="*/ 237052 h 4860733"/>
                <a:gd name="connsiteX4422" fmla="*/ 1800185 w 4853691"/>
                <a:gd name="connsiteY4422" fmla="*/ 227664 h 4860733"/>
                <a:gd name="connsiteX4423" fmla="*/ 1823655 w 4853691"/>
                <a:gd name="connsiteY4423" fmla="*/ 218275 h 4860733"/>
                <a:gd name="connsiteX4424" fmla="*/ 1849473 w 4853691"/>
                <a:gd name="connsiteY4424" fmla="*/ 208887 h 4860733"/>
                <a:gd name="connsiteX4425" fmla="*/ 1872943 w 4853691"/>
                <a:gd name="connsiteY4425" fmla="*/ 201846 h 4860733"/>
                <a:gd name="connsiteX4426" fmla="*/ 1898761 w 4853691"/>
                <a:gd name="connsiteY4426" fmla="*/ 192458 h 4860733"/>
                <a:gd name="connsiteX4427" fmla="*/ 1922231 w 4853691"/>
                <a:gd name="connsiteY4427" fmla="*/ 185417 h 4860733"/>
                <a:gd name="connsiteX4428" fmla="*/ 1948049 w 4853691"/>
                <a:gd name="connsiteY4428" fmla="*/ 178376 h 4860733"/>
                <a:gd name="connsiteX4429" fmla="*/ 1971519 w 4853691"/>
                <a:gd name="connsiteY4429" fmla="*/ 171334 h 4860733"/>
                <a:gd name="connsiteX4430" fmla="*/ 1997336 w 4853691"/>
                <a:gd name="connsiteY4430" fmla="*/ 164293 h 4860733"/>
                <a:gd name="connsiteX4431" fmla="*/ 2023154 w 4853691"/>
                <a:gd name="connsiteY4431" fmla="*/ 157252 h 4860733"/>
                <a:gd name="connsiteX4432" fmla="*/ 2048972 w 4853691"/>
                <a:gd name="connsiteY4432" fmla="*/ 150211 h 4860733"/>
                <a:gd name="connsiteX4433" fmla="*/ 2074789 w 4853691"/>
                <a:gd name="connsiteY4433" fmla="*/ 143170 h 4860733"/>
                <a:gd name="connsiteX4434" fmla="*/ 2100607 w 4853691"/>
                <a:gd name="connsiteY4434" fmla="*/ 138476 h 4860733"/>
                <a:gd name="connsiteX4435" fmla="*/ 2126424 w 4853691"/>
                <a:gd name="connsiteY4435" fmla="*/ 131435 h 4860733"/>
                <a:gd name="connsiteX4436" fmla="*/ 2149895 w 4853691"/>
                <a:gd name="connsiteY4436" fmla="*/ 126741 h 4860733"/>
                <a:gd name="connsiteX4437" fmla="*/ 2175712 w 4853691"/>
                <a:gd name="connsiteY4437" fmla="*/ 122046 h 4860733"/>
                <a:gd name="connsiteX4438" fmla="*/ 2199183 w 4853691"/>
                <a:gd name="connsiteY4438" fmla="*/ 117352 h 4860733"/>
                <a:gd name="connsiteX4439" fmla="*/ 2215612 w 4853691"/>
                <a:gd name="connsiteY4439" fmla="*/ 115005 h 4860733"/>
                <a:gd name="connsiteX4440" fmla="*/ 2271941 w 4853691"/>
                <a:gd name="connsiteY4440" fmla="*/ 159599 h 4860733"/>
                <a:gd name="connsiteX4441" fmla="*/ 2274288 w 4853691"/>
                <a:gd name="connsiteY4441" fmla="*/ 161946 h 4860733"/>
                <a:gd name="connsiteX4442" fmla="*/ 2290717 w 4853691"/>
                <a:gd name="connsiteY4442" fmla="*/ 178376 h 4860733"/>
                <a:gd name="connsiteX4443" fmla="*/ 2295412 w 4853691"/>
                <a:gd name="connsiteY4443" fmla="*/ 183070 h 4860733"/>
                <a:gd name="connsiteX4444" fmla="*/ 2311841 w 4853691"/>
                <a:gd name="connsiteY4444" fmla="*/ 199499 h 4860733"/>
                <a:gd name="connsiteX4445" fmla="*/ 2316535 w 4853691"/>
                <a:gd name="connsiteY4445" fmla="*/ 206540 h 4860733"/>
                <a:gd name="connsiteX4446" fmla="*/ 2330617 w 4853691"/>
                <a:gd name="connsiteY4446" fmla="*/ 222969 h 4860733"/>
                <a:gd name="connsiteX4447" fmla="*/ 2337658 w 4853691"/>
                <a:gd name="connsiteY4447" fmla="*/ 232358 h 4860733"/>
                <a:gd name="connsiteX4448" fmla="*/ 2349394 w 4853691"/>
                <a:gd name="connsiteY4448" fmla="*/ 246440 h 4860733"/>
                <a:gd name="connsiteX4449" fmla="*/ 2354088 w 4853691"/>
                <a:gd name="connsiteY4449" fmla="*/ 251134 h 4860733"/>
                <a:gd name="connsiteX4450" fmla="*/ 2344699 w 4853691"/>
                <a:gd name="connsiteY4450" fmla="*/ 251134 h 4860733"/>
                <a:gd name="connsiteX4451" fmla="*/ 2304800 w 4853691"/>
                <a:gd name="connsiteY4451" fmla="*/ 246440 h 4860733"/>
                <a:gd name="connsiteX4452" fmla="*/ 2283676 w 4853691"/>
                <a:gd name="connsiteY4452" fmla="*/ 244093 h 4860733"/>
                <a:gd name="connsiteX4453" fmla="*/ 2234388 w 4853691"/>
                <a:gd name="connsiteY4453" fmla="*/ 239399 h 4860733"/>
                <a:gd name="connsiteX4454" fmla="*/ 2210918 w 4853691"/>
                <a:gd name="connsiteY4454" fmla="*/ 239399 h 4860733"/>
                <a:gd name="connsiteX4455" fmla="*/ 2163977 w 4853691"/>
                <a:gd name="connsiteY4455" fmla="*/ 237052 h 4860733"/>
                <a:gd name="connsiteX4456" fmla="*/ 2093565 w 4853691"/>
                <a:gd name="connsiteY4456" fmla="*/ 237052 h 4860733"/>
                <a:gd name="connsiteX4457" fmla="*/ 2039583 w 4853691"/>
                <a:gd name="connsiteY4457" fmla="*/ 237052 h 4860733"/>
                <a:gd name="connsiteX4458" fmla="*/ 2020807 w 4853691"/>
                <a:gd name="connsiteY4458" fmla="*/ 237052 h 4860733"/>
                <a:gd name="connsiteX4459" fmla="*/ 1985601 w 4853691"/>
                <a:gd name="connsiteY4459" fmla="*/ 239399 h 4860733"/>
                <a:gd name="connsiteX4460" fmla="*/ 1964478 w 4853691"/>
                <a:gd name="connsiteY4460" fmla="*/ 241746 h 4860733"/>
                <a:gd name="connsiteX4461" fmla="*/ 1933966 w 4853691"/>
                <a:gd name="connsiteY4461" fmla="*/ 244093 h 4860733"/>
                <a:gd name="connsiteX4462" fmla="*/ 1910496 w 4853691"/>
                <a:gd name="connsiteY4462" fmla="*/ 246440 h 4860733"/>
                <a:gd name="connsiteX4463" fmla="*/ 1882331 w 4853691"/>
                <a:gd name="connsiteY4463" fmla="*/ 248787 h 4860733"/>
                <a:gd name="connsiteX4464" fmla="*/ 1858861 w 4853691"/>
                <a:gd name="connsiteY4464" fmla="*/ 251134 h 4860733"/>
                <a:gd name="connsiteX4465" fmla="*/ 1830696 w 4853691"/>
                <a:gd name="connsiteY4465" fmla="*/ 253481 h 4860733"/>
                <a:gd name="connsiteX4466" fmla="*/ 1807226 w 4853691"/>
                <a:gd name="connsiteY4466" fmla="*/ 255828 h 4860733"/>
                <a:gd name="connsiteX4467" fmla="*/ 1779061 w 4853691"/>
                <a:gd name="connsiteY4467" fmla="*/ 260522 h 4860733"/>
                <a:gd name="connsiteX4468" fmla="*/ 1755591 w 4853691"/>
                <a:gd name="connsiteY4468" fmla="*/ 265216 h 4860733"/>
                <a:gd name="connsiteX4469" fmla="*/ 1729773 w 4853691"/>
                <a:gd name="connsiteY4469" fmla="*/ 269910 h 4860733"/>
                <a:gd name="connsiteX4470" fmla="*/ 1706303 w 4853691"/>
                <a:gd name="connsiteY4470" fmla="*/ 274604 h 4860733"/>
                <a:gd name="connsiteX4471" fmla="*/ 1694567 w 4853691"/>
                <a:gd name="connsiteY4471" fmla="*/ 276951 h 4860733"/>
                <a:gd name="connsiteX4472" fmla="*/ 1694567 w 4853691"/>
                <a:gd name="connsiteY4472" fmla="*/ 274604 h 4860733"/>
                <a:gd name="connsiteX4473" fmla="*/ 1708650 w 4853691"/>
                <a:gd name="connsiteY4473" fmla="*/ 269910 h 4860733"/>
                <a:gd name="connsiteX4474" fmla="*/ 1722732 w 4853691"/>
                <a:gd name="connsiteY4474" fmla="*/ 258175 h 4860733"/>
                <a:gd name="connsiteX4475" fmla="*/ 2386946 w 4853691"/>
                <a:gd name="connsiteY4475" fmla="*/ 227664 h 4860733"/>
                <a:gd name="connsiteX4476" fmla="*/ 2398681 w 4853691"/>
                <a:gd name="connsiteY4476" fmla="*/ 201846 h 4860733"/>
                <a:gd name="connsiteX4477" fmla="*/ 2401029 w 4853691"/>
                <a:gd name="connsiteY4477" fmla="*/ 197152 h 4860733"/>
                <a:gd name="connsiteX4478" fmla="*/ 2412764 w 4853691"/>
                <a:gd name="connsiteY4478" fmla="*/ 178376 h 4860733"/>
                <a:gd name="connsiteX4479" fmla="*/ 2415111 w 4853691"/>
                <a:gd name="connsiteY4479" fmla="*/ 173681 h 4860733"/>
                <a:gd name="connsiteX4480" fmla="*/ 2417458 w 4853691"/>
                <a:gd name="connsiteY4480" fmla="*/ 180723 h 4860733"/>
                <a:gd name="connsiteX4481" fmla="*/ 2422152 w 4853691"/>
                <a:gd name="connsiteY4481" fmla="*/ 194805 h 4860733"/>
                <a:gd name="connsiteX4482" fmla="*/ 2424499 w 4853691"/>
                <a:gd name="connsiteY4482" fmla="*/ 204193 h 4860733"/>
                <a:gd name="connsiteX4483" fmla="*/ 2405723 w 4853691"/>
                <a:gd name="connsiteY4483" fmla="*/ 225316 h 4860733"/>
                <a:gd name="connsiteX4484" fmla="*/ 2408070 w 4853691"/>
                <a:gd name="connsiteY4484" fmla="*/ 234705 h 4860733"/>
                <a:gd name="connsiteX4485" fmla="*/ 2398681 w 4853691"/>
                <a:gd name="connsiteY4485" fmla="*/ 239399 h 4860733"/>
                <a:gd name="connsiteX4486" fmla="*/ 2393987 w 4853691"/>
                <a:gd name="connsiteY4486" fmla="*/ 244093 h 4860733"/>
                <a:gd name="connsiteX4487" fmla="*/ 2391640 w 4853691"/>
                <a:gd name="connsiteY4487" fmla="*/ 246440 h 4860733"/>
                <a:gd name="connsiteX4488" fmla="*/ 2384599 w 4853691"/>
                <a:gd name="connsiteY4488" fmla="*/ 239399 h 4860733"/>
                <a:gd name="connsiteX4489" fmla="*/ 2386946 w 4853691"/>
                <a:gd name="connsiteY4489" fmla="*/ 237052 h 4860733"/>
                <a:gd name="connsiteX4490" fmla="*/ 2386946 w 4853691"/>
                <a:gd name="connsiteY4490" fmla="*/ 227664 h 4860733"/>
                <a:gd name="connsiteX4491" fmla="*/ 2412764 w 4853691"/>
                <a:gd name="connsiteY4491" fmla="*/ 157252 h 4860733"/>
                <a:gd name="connsiteX4492" fmla="*/ 2408070 w 4853691"/>
                <a:gd name="connsiteY4492" fmla="*/ 145517 h 4860733"/>
                <a:gd name="connsiteX4493" fmla="*/ 2403376 w 4853691"/>
                <a:gd name="connsiteY4493" fmla="*/ 133782 h 4860733"/>
                <a:gd name="connsiteX4494" fmla="*/ 2398681 w 4853691"/>
                <a:gd name="connsiteY4494" fmla="*/ 122046 h 4860733"/>
                <a:gd name="connsiteX4495" fmla="*/ 2393987 w 4853691"/>
                <a:gd name="connsiteY4495" fmla="*/ 110311 h 4860733"/>
                <a:gd name="connsiteX4496" fmla="*/ 2389293 w 4853691"/>
                <a:gd name="connsiteY4496" fmla="*/ 100923 h 4860733"/>
                <a:gd name="connsiteX4497" fmla="*/ 2384599 w 4853691"/>
                <a:gd name="connsiteY4497" fmla="*/ 91535 h 4860733"/>
                <a:gd name="connsiteX4498" fmla="*/ 2382252 w 4853691"/>
                <a:gd name="connsiteY4498" fmla="*/ 89188 h 4860733"/>
                <a:gd name="connsiteX4499" fmla="*/ 2401029 w 4853691"/>
                <a:gd name="connsiteY4499" fmla="*/ 86841 h 4860733"/>
                <a:gd name="connsiteX4500" fmla="*/ 2422152 w 4853691"/>
                <a:gd name="connsiteY4500" fmla="*/ 84494 h 4860733"/>
                <a:gd name="connsiteX4501" fmla="*/ 2450317 w 4853691"/>
                <a:gd name="connsiteY4501" fmla="*/ 82147 h 4860733"/>
                <a:gd name="connsiteX4502" fmla="*/ 2455011 w 4853691"/>
                <a:gd name="connsiteY4502" fmla="*/ 82147 h 4860733"/>
                <a:gd name="connsiteX4503" fmla="*/ 2459705 w 4853691"/>
                <a:gd name="connsiteY4503" fmla="*/ 93882 h 4860733"/>
                <a:gd name="connsiteX4504" fmla="*/ 2457358 w 4853691"/>
                <a:gd name="connsiteY4504" fmla="*/ 96229 h 4860733"/>
                <a:gd name="connsiteX4505" fmla="*/ 2450317 w 4853691"/>
                <a:gd name="connsiteY4505" fmla="*/ 105617 h 4860733"/>
                <a:gd name="connsiteX4506" fmla="*/ 2443275 w 4853691"/>
                <a:gd name="connsiteY4506" fmla="*/ 112658 h 4860733"/>
                <a:gd name="connsiteX4507" fmla="*/ 2436234 w 4853691"/>
                <a:gd name="connsiteY4507" fmla="*/ 122046 h 4860733"/>
                <a:gd name="connsiteX4508" fmla="*/ 2429193 w 4853691"/>
                <a:gd name="connsiteY4508" fmla="*/ 131435 h 4860733"/>
                <a:gd name="connsiteX4509" fmla="*/ 2422152 w 4853691"/>
                <a:gd name="connsiteY4509" fmla="*/ 143170 h 4860733"/>
                <a:gd name="connsiteX4510" fmla="*/ 2415111 w 4853691"/>
                <a:gd name="connsiteY4510" fmla="*/ 152558 h 4860733"/>
                <a:gd name="connsiteX4511" fmla="*/ 2408070 w 4853691"/>
                <a:gd name="connsiteY4511" fmla="*/ 164293 h 4860733"/>
                <a:gd name="connsiteX4512" fmla="*/ 2405723 w 4853691"/>
                <a:gd name="connsiteY4512" fmla="*/ 166640 h 4860733"/>
                <a:gd name="connsiteX4513" fmla="*/ 2405723 w 4853691"/>
                <a:gd name="connsiteY4513" fmla="*/ 166640 h 4860733"/>
                <a:gd name="connsiteX4514" fmla="*/ 2412764 w 4853691"/>
                <a:gd name="connsiteY4514" fmla="*/ 157252 h 4860733"/>
                <a:gd name="connsiteX4515" fmla="*/ 2518381 w 4853691"/>
                <a:gd name="connsiteY4515" fmla="*/ 103270 h 4860733"/>
                <a:gd name="connsiteX4516" fmla="*/ 2579404 w 4853691"/>
                <a:gd name="connsiteY4516" fmla="*/ 143170 h 4860733"/>
                <a:gd name="connsiteX4517" fmla="*/ 2586445 w 4853691"/>
                <a:gd name="connsiteY4517" fmla="*/ 147864 h 4860733"/>
                <a:gd name="connsiteX4518" fmla="*/ 2605222 w 4853691"/>
                <a:gd name="connsiteY4518" fmla="*/ 161946 h 4860733"/>
                <a:gd name="connsiteX4519" fmla="*/ 2614610 w 4853691"/>
                <a:gd name="connsiteY4519" fmla="*/ 168987 h 4860733"/>
                <a:gd name="connsiteX4520" fmla="*/ 2633386 w 4853691"/>
                <a:gd name="connsiteY4520" fmla="*/ 183070 h 4860733"/>
                <a:gd name="connsiteX4521" fmla="*/ 2642774 w 4853691"/>
                <a:gd name="connsiteY4521" fmla="*/ 190111 h 4860733"/>
                <a:gd name="connsiteX4522" fmla="*/ 2661551 w 4853691"/>
                <a:gd name="connsiteY4522" fmla="*/ 204193 h 4860733"/>
                <a:gd name="connsiteX4523" fmla="*/ 2670939 w 4853691"/>
                <a:gd name="connsiteY4523" fmla="*/ 213581 h 4860733"/>
                <a:gd name="connsiteX4524" fmla="*/ 2685021 w 4853691"/>
                <a:gd name="connsiteY4524" fmla="*/ 225316 h 4860733"/>
                <a:gd name="connsiteX4525" fmla="*/ 2680327 w 4853691"/>
                <a:gd name="connsiteY4525" fmla="*/ 234705 h 4860733"/>
                <a:gd name="connsiteX4526" fmla="*/ 2668592 w 4853691"/>
                <a:gd name="connsiteY4526" fmla="*/ 234705 h 4860733"/>
                <a:gd name="connsiteX4527" fmla="*/ 2631039 w 4853691"/>
                <a:gd name="connsiteY4527" fmla="*/ 230011 h 4860733"/>
                <a:gd name="connsiteX4528" fmla="*/ 2588792 w 4853691"/>
                <a:gd name="connsiteY4528" fmla="*/ 227664 h 4860733"/>
                <a:gd name="connsiteX4529" fmla="*/ 2562975 w 4853691"/>
                <a:gd name="connsiteY4529" fmla="*/ 225316 h 4860733"/>
                <a:gd name="connsiteX4530" fmla="*/ 2494910 w 4853691"/>
                <a:gd name="connsiteY4530" fmla="*/ 222969 h 4860733"/>
                <a:gd name="connsiteX4531" fmla="*/ 2480828 w 4853691"/>
                <a:gd name="connsiteY4531" fmla="*/ 222969 h 4860733"/>
                <a:gd name="connsiteX4532" fmla="*/ 2447970 w 4853691"/>
                <a:gd name="connsiteY4532" fmla="*/ 222969 h 4860733"/>
                <a:gd name="connsiteX4533" fmla="*/ 2433887 w 4853691"/>
                <a:gd name="connsiteY4533" fmla="*/ 204193 h 4860733"/>
                <a:gd name="connsiteX4534" fmla="*/ 2433887 w 4853691"/>
                <a:gd name="connsiteY4534" fmla="*/ 201846 h 4860733"/>
                <a:gd name="connsiteX4535" fmla="*/ 2438581 w 4853691"/>
                <a:gd name="connsiteY4535" fmla="*/ 187764 h 4860733"/>
                <a:gd name="connsiteX4536" fmla="*/ 2440928 w 4853691"/>
                <a:gd name="connsiteY4536" fmla="*/ 180723 h 4860733"/>
                <a:gd name="connsiteX4537" fmla="*/ 2445622 w 4853691"/>
                <a:gd name="connsiteY4537" fmla="*/ 166640 h 4860733"/>
                <a:gd name="connsiteX4538" fmla="*/ 2447970 w 4853691"/>
                <a:gd name="connsiteY4538" fmla="*/ 161946 h 4860733"/>
                <a:gd name="connsiteX4539" fmla="*/ 2455011 w 4853691"/>
                <a:gd name="connsiteY4539" fmla="*/ 143170 h 4860733"/>
                <a:gd name="connsiteX4540" fmla="*/ 2457358 w 4853691"/>
                <a:gd name="connsiteY4540" fmla="*/ 136129 h 4860733"/>
                <a:gd name="connsiteX4541" fmla="*/ 2462052 w 4853691"/>
                <a:gd name="connsiteY4541" fmla="*/ 126741 h 4860733"/>
                <a:gd name="connsiteX4542" fmla="*/ 2466746 w 4853691"/>
                <a:gd name="connsiteY4542" fmla="*/ 117352 h 4860733"/>
                <a:gd name="connsiteX4543" fmla="*/ 2469093 w 4853691"/>
                <a:gd name="connsiteY4543" fmla="*/ 112658 h 4860733"/>
                <a:gd name="connsiteX4544" fmla="*/ 2473787 w 4853691"/>
                <a:gd name="connsiteY4544" fmla="*/ 103270 h 4860733"/>
                <a:gd name="connsiteX4545" fmla="*/ 2473787 w 4853691"/>
                <a:gd name="connsiteY4545" fmla="*/ 103270 h 4860733"/>
                <a:gd name="connsiteX4546" fmla="*/ 2483175 w 4853691"/>
                <a:gd name="connsiteY4546" fmla="*/ 105617 h 4860733"/>
                <a:gd name="connsiteX4547" fmla="*/ 2499605 w 4853691"/>
                <a:gd name="connsiteY4547" fmla="*/ 96229 h 4860733"/>
                <a:gd name="connsiteX4548" fmla="*/ 2508993 w 4853691"/>
                <a:gd name="connsiteY4548" fmla="*/ 100923 h 4860733"/>
                <a:gd name="connsiteX4549" fmla="*/ 2518381 w 4853691"/>
                <a:gd name="connsiteY4549" fmla="*/ 103270 h 4860733"/>
                <a:gd name="connsiteX4550" fmla="*/ 2743697 w 4853691"/>
                <a:gd name="connsiteY4550" fmla="*/ 213581 h 4860733"/>
                <a:gd name="connsiteX4551" fmla="*/ 2771862 w 4853691"/>
                <a:gd name="connsiteY4551" fmla="*/ 197152 h 4860733"/>
                <a:gd name="connsiteX4552" fmla="*/ 2785944 w 4853691"/>
                <a:gd name="connsiteY4552" fmla="*/ 190111 h 4860733"/>
                <a:gd name="connsiteX4553" fmla="*/ 2818803 w 4853691"/>
                <a:gd name="connsiteY4553" fmla="*/ 176028 h 4860733"/>
                <a:gd name="connsiteX4554" fmla="*/ 2830538 w 4853691"/>
                <a:gd name="connsiteY4554" fmla="*/ 171334 h 4860733"/>
                <a:gd name="connsiteX4555" fmla="*/ 2872785 w 4853691"/>
                <a:gd name="connsiteY4555" fmla="*/ 154905 h 4860733"/>
                <a:gd name="connsiteX4556" fmla="*/ 2882173 w 4853691"/>
                <a:gd name="connsiteY4556" fmla="*/ 152558 h 4860733"/>
                <a:gd name="connsiteX4557" fmla="*/ 2898602 w 4853691"/>
                <a:gd name="connsiteY4557" fmla="*/ 147864 h 4860733"/>
                <a:gd name="connsiteX4558" fmla="*/ 2907991 w 4853691"/>
                <a:gd name="connsiteY4558" fmla="*/ 150211 h 4860733"/>
                <a:gd name="connsiteX4559" fmla="*/ 2959626 w 4853691"/>
                <a:gd name="connsiteY4559" fmla="*/ 168987 h 4860733"/>
                <a:gd name="connsiteX4560" fmla="*/ 2978402 w 4853691"/>
                <a:gd name="connsiteY4560" fmla="*/ 178376 h 4860733"/>
                <a:gd name="connsiteX4561" fmla="*/ 3018302 w 4853691"/>
                <a:gd name="connsiteY4561" fmla="*/ 194805 h 4860733"/>
                <a:gd name="connsiteX4562" fmla="*/ 3018302 w 4853691"/>
                <a:gd name="connsiteY4562" fmla="*/ 197152 h 4860733"/>
                <a:gd name="connsiteX4563" fmla="*/ 3015955 w 4853691"/>
                <a:gd name="connsiteY4563" fmla="*/ 201846 h 4860733"/>
                <a:gd name="connsiteX4564" fmla="*/ 3013608 w 4853691"/>
                <a:gd name="connsiteY4564" fmla="*/ 213581 h 4860733"/>
                <a:gd name="connsiteX4565" fmla="*/ 3013608 w 4853691"/>
                <a:gd name="connsiteY4565" fmla="*/ 218275 h 4860733"/>
                <a:gd name="connsiteX4566" fmla="*/ 3011261 w 4853691"/>
                <a:gd name="connsiteY4566" fmla="*/ 234705 h 4860733"/>
                <a:gd name="connsiteX4567" fmla="*/ 3011261 w 4853691"/>
                <a:gd name="connsiteY4567" fmla="*/ 237052 h 4860733"/>
                <a:gd name="connsiteX4568" fmla="*/ 2997178 w 4853691"/>
                <a:gd name="connsiteY4568" fmla="*/ 330934 h 4860733"/>
                <a:gd name="connsiteX4569" fmla="*/ 2997178 w 4853691"/>
                <a:gd name="connsiteY4569" fmla="*/ 333281 h 4860733"/>
                <a:gd name="connsiteX4570" fmla="*/ 2994831 w 4853691"/>
                <a:gd name="connsiteY4570" fmla="*/ 349710 h 4860733"/>
                <a:gd name="connsiteX4571" fmla="*/ 2992484 w 4853691"/>
                <a:gd name="connsiteY4571" fmla="*/ 361445 h 4860733"/>
                <a:gd name="connsiteX4572" fmla="*/ 2992484 w 4853691"/>
                <a:gd name="connsiteY4572" fmla="*/ 370833 h 4860733"/>
                <a:gd name="connsiteX4573" fmla="*/ 2959626 w 4853691"/>
                <a:gd name="connsiteY4573" fmla="*/ 370833 h 4860733"/>
                <a:gd name="connsiteX4574" fmla="*/ 2957279 w 4853691"/>
                <a:gd name="connsiteY4574" fmla="*/ 370833 h 4860733"/>
                <a:gd name="connsiteX4575" fmla="*/ 2922073 w 4853691"/>
                <a:gd name="connsiteY4575" fmla="*/ 349710 h 4860733"/>
                <a:gd name="connsiteX4576" fmla="*/ 2882173 w 4853691"/>
                <a:gd name="connsiteY4576" fmla="*/ 326239 h 4860733"/>
                <a:gd name="connsiteX4577" fmla="*/ 2832885 w 4853691"/>
                <a:gd name="connsiteY4577" fmla="*/ 298075 h 4860733"/>
                <a:gd name="connsiteX4578" fmla="*/ 2783597 w 4853691"/>
                <a:gd name="connsiteY4578" fmla="*/ 272257 h 4860733"/>
                <a:gd name="connsiteX4579" fmla="*/ 2762474 w 4853691"/>
                <a:gd name="connsiteY4579" fmla="*/ 262869 h 4860733"/>
                <a:gd name="connsiteX4580" fmla="*/ 2731962 w 4853691"/>
                <a:gd name="connsiteY4580" fmla="*/ 248787 h 4860733"/>
                <a:gd name="connsiteX4581" fmla="*/ 2734309 w 4853691"/>
                <a:gd name="connsiteY4581" fmla="*/ 241746 h 4860733"/>
                <a:gd name="connsiteX4582" fmla="*/ 2731962 w 4853691"/>
                <a:gd name="connsiteY4582" fmla="*/ 232358 h 4860733"/>
                <a:gd name="connsiteX4583" fmla="*/ 2741350 w 4853691"/>
                <a:gd name="connsiteY4583" fmla="*/ 225316 h 4860733"/>
                <a:gd name="connsiteX4584" fmla="*/ 2743697 w 4853691"/>
                <a:gd name="connsiteY4584" fmla="*/ 213581 h 4860733"/>
                <a:gd name="connsiteX4585" fmla="*/ 3041772 w 4853691"/>
                <a:gd name="connsiteY4585" fmla="*/ 208887 h 4860733"/>
                <a:gd name="connsiteX4586" fmla="*/ 3088713 w 4853691"/>
                <a:gd name="connsiteY4586" fmla="*/ 230011 h 4860733"/>
                <a:gd name="connsiteX4587" fmla="*/ 3112184 w 4853691"/>
                <a:gd name="connsiteY4587" fmla="*/ 241746 h 4860733"/>
                <a:gd name="connsiteX4588" fmla="*/ 3156778 w 4853691"/>
                <a:gd name="connsiteY4588" fmla="*/ 262869 h 4860733"/>
                <a:gd name="connsiteX4589" fmla="*/ 3180248 w 4853691"/>
                <a:gd name="connsiteY4589" fmla="*/ 276951 h 4860733"/>
                <a:gd name="connsiteX4590" fmla="*/ 3222495 w 4853691"/>
                <a:gd name="connsiteY4590" fmla="*/ 300422 h 4860733"/>
                <a:gd name="connsiteX4591" fmla="*/ 3234230 w 4853691"/>
                <a:gd name="connsiteY4591" fmla="*/ 307463 h 4860733"/>
                <a:gd name="connsiteX4592" fmla="*/ 3222495 w 4853691"/>
                <a:gd name="connsiteY4592" fmla="*/ 309810 h 4860733"/>
                <a:gd name="connsiteX4593" fmla="*/ 3201371 w 4853691"/>
                <a:gd name="connsiteY4593" fmla="*/ 314504 h 4860733"/>
                <a:gd name="connsiteX4594" fmla="*/ 3173207 w 4853691"/>
                <a:gd name="connsiteY4594" fmla="*/ 321545 h 4860733"/>
                <a:gd name="connsiteX4595" fmla="*/ 3152083 w 4853691"/>
                <a:gd name="connsiteY4595" fmla="*/ 328586 h 4860733"/>
                <a:gd name="connsiteX4596" fmla="*/ 3126266 w 4853691"/>
                <a:gd name="connsiteY4596" fmla="*/ 335628 h 4860733"/>
                <a:gd name="connsiteX4597" fmla="*/ 3105143 w 4853691"/>
                <a:gd name="connsiteY4597" fmla="*/ 342669 h 4860733"/>
                <a:gd name="connsiteX4598" fmla="*/ 3079325 w 4853691"/>
                <a:gd name="connsiteY4598" fmla="*/ 352057 h 4860733"/>
                <a:gd name="connsiteX4599" fmla="*/ 3058202 w 4853691"/>
                <a:gd name="connsiteY4599" fmla="*/ 361445 h 4860733"/>
                <a:gd name="connsiteX4600" fmla="*/ 3032384 w 4853691"/>
                <a:gd name="connsiteY4600" fmla="*/ 373180 h 4860733"/>
                <a:gd name="connsiteX4601" fmla="*/ 3025343 w 4853691"/>
                <a:gd name="connsiteY4601" fmla="*/ 375527 h 4860733"/>
                <a:gd name="connsiteX4602" fmla="*/ 3013608 w 4853691"/>
                <a:gd name="connsiteY4602" fmla="*/ 375527 h 4860733"/>
                <a:gd name="connsiteX4603" fmla="*/ 2987790 w 4853691"/>
                <a:gd name="connsiteY4603" fmla="*/ 375527 h 4860733"/>
                <a:gd name="connsiteX4604" fmla="*/ 3013608 w 4853691"/>
                <a:gd name="connsiteY4604" fmla="*/ 206540 h 4860733"/>
                <a:gd name="connsiteX4605" fmla="*/ 3015955 w 4853691"/>
                <a:gd name="connsiteY4605" fmla="*/ 199499 h 4860733"/>
                <a:gd name="connsiteX4606" fmla="*/ 3015955 w 4853691"/>
                <a:gd name="connsiteY4606" fmla="*/ 199499 h 4860733"/>
                <a:gd name="connsiteX4607" fmla="*/ 3022996 w 4853691"/>
                <a:gd name="connsiteY4607" fmla="*/ 201846 h 4860733"/>
                <a:gd name="connsiteX4608" fmla="*/ 3041772 w 4853691"/>
                <a:gd name="connsiteY4608" fmla="*/ 208887 h 4860733"/>
                <a:gd name="connsiteX4609" fmla="*/ 3269436 w 4853691"/>
                <a:gd name="connsiteY4609" fmla="*/ 300422 h 4860733"/>
                <a:gd name="connsiteX4610" fmla="*/ 3302294 w 4853691"/>
                <a:gd name="connsiteY4610" fmla="*/ 298075 h 4860733"/>
                <a:gd name="connsiteX4611" fmla="*/ 3316377 w 4853691"/>
                <a:gd name="connsiteY4611" fmla="*/ 295728 h 4860733"/>
                <a:gd name="connsiteX4612" fmla="*/ 3339847 w 4853691"/>
                <a:gd name="connsiteY4612" fmla="*/ 295728 h 4860733"/>
                <a:gd name="connsiteX4613" fmla="*/ 3339847 w 4853691"/>
                <a:gd name="connsiteY4613" fmla="*/ 295728 h 4860733"/>
                <a:gd name="connsiteX4614" fmla="*/ 3356276 w 4853691"/>
                <a:gd name="connsiteY4614" fmla="*/ 319198 h 4860733"/>
                <a:gd name="connsiteX4615" fmla="*/ 3363318 w 4853691"/>
                <a:gd name="connsiteY4615" fmla="*/ 328586 h 4860733"/>
                <a:gd name="connsiteX4616" fmla="*/ 3375053 w 4853691"/>
                <a:gd name="connsiteY4616" fmla="*/ 347363 h 4860733"/>
                <a:gd name="connsiteX4617" fmla="*/ 3382094 w 4853691"/>
                <a:gd name="connsiteY4617" fmla="*/ 359098 h 4860733"/>
                <a:gd name="connsiteX4618" fmla="*/ 3393829 w 4853691"/>
                <a:gd name="connsiteY4618" fmla="*/ 377874 h 4860733"/>
                <a:gd name="connsiteX4619" fmla="*/ 3400870 w 4853691"/>
                <a:gd name="connsiteY4619" fmla="*/ 389610 h 4860733"/>
                <a:gd name="connsiteX4620" fmla="*/ 3410259 w 4853691"/>
                <a:gd name="connsiteY4620" fmla="*/ 406039 h 4860733"/>
                <a:gd name="connsiteX4621" fmla="*/ 3405565 w 4853691"/>
                <a:gd name="connsiteY4621" fmla="*/ 410733 h 4860733"/>
                <a:gd name="connsiteX4622" fmla="*/ 3377400 w 4853691"/>
                <a:gd name="connsiteY4622" fmla="*/ 391957 h 4860733"/>
                <a:gd name="connsiteX4623" fmla="*/ 3356276 w 4853691"/>
                <a:gd name="connsiteY4623" fmla="*/ 377874 h 4860733"/>
                <a:gd name="connsiteX4624" fmla="*/ 3314030 w 4853691"/>
                <a:gd name="connsiteY4624" fmla="*/ 352057 h 4860733"/>
                <a:gd name="connsiteX4625" fmla="*/ 3290559 w 4853691"/>
                <a:gd name="connsiteY4625" fmla="*/ 337975 h 4860733"/>
                <a:gd name="connsiteX4626" fmla="*/ 3250659 w 4853691"/>
                <a:gd name="connsiteY4626" fmla="*/ 314504 h 4860733"/>
                <a:gd name="connsiteX4627" fmla="*/ 3234230 w 4853691"/>
                <a:gd name="connsiteY4627" fmla="*/ 305116 h 4860733"/>
                <a:gd name="connsiteX4628" fmla="*/ 3248312 w 4853691"/>
                <a:gd name="connsiteY4628" fmla="*/ 302769 h 4860733"/>
                <a:gd name="connsiteX4629" fmla="*/ 3269436 w 4853691"/>
                <a:gd name="connsiteY4629" fmla="*/ 300422 h 4860733"/>
                <a:gd name="connsiteX4630" fmla="*/ 3480670 w 4853691"/>
                <a:gd name="connsiteY4630" fmla="*/ 436551 h 4860733"/>
                <a:gd name="connsiteX4631" fmla="*/ 3515876 w 4853691"/>
                <a:gd name="connsiteY4631" fmla="*/ 445939 h 4860733"/>
                <a:gd name="connsiteX4632" fmla="*/ 3562817 w 4853691"/>
                <a:gd name="connsiteY4632" fmla="*/ 457674 h 4860733"/>
                <a:gd name="connsiteX4633" fmla="*/ 3590981 w 4853691"/>
                <a:gd name="connsiteY4633" fmla="*/ 464715 h 4860733"/>
                <a:gd name="connsiteX4634" fmla="*/ 3616799 w 4853691"/>
                <a:gd name="connsiteY4634" fmla="*/ 471756 h 4860733"/>
                <a:gd name="connsiteX4635" fmla="*/ 3628534 w 4853691"/>
                <a:gd name="connsiteY4635" fmla="*/ 474103 h 4860733"/>
                <a:gd name="connsiteX4636" fmla="*/ 3628534 w 4853691"/>
                <a:gd name="connsiteY4636" fmla="*/ 478797 h 4860733"/>
                <a:gd name="connsiteX4637" fmla="*/ 3633228 w 4853691"/>
                <a:gd name="connsiteY4637" fmla="*/ 490533 h 4860733"/>
                <a:gd name="connsiteX4638" fmla="*/ 3630881 w 4853691"/>
                <a:gd name="connsiteY4638" fmla="*/ 492880 h 4860733"/>
                <a:gd name="connsiteX4639" fmla="*/ 3623840 w 4853691"/>
                <a:gd name="connsiteY4639" fmla="*/ 497574 h 4860733"/>
                <a:gd name="connsiteX4640" fmla="*/ 3616799 w 4853691"/>
                <a:gd name="connsiteY4640" fmla="*/ 504615 h 4860733"/>
                <a:gd name="connsiteX4641" fmla="*/ 3612104 w 4853691"/>
                <a:gd name="connsiteY4641" fmla="*/ 511656 h 4860733"/>
                <a:gd name="connsiteX4642" fmla="*/ 3605064 w 4853691"/>
                <a:gd name="connsiteY4642" fmla="*/ 518697 h 4860733"/>
                <a:gd name="connsiteX4643" fmla="*/ 3600369 w 4853691"/>
                <a:gd name="connsiteY4643" fmla="*/ 523391 h 4860733"/>
                <a:gd name="connsiteX4644" fmla="*/ 3598022 w 4853691"/>
                <a:gd name="connsiteY4644" fmla="*/ 525738 h 4860733"/>
                <a:gd name="connsiteX4645" fmla="*/ 3579246 w 4853691"/>
                <a:gd name="connsiteY4645" fmla="*/ 518697 h 4860733"/>
                <a:gd name="connsiteX4646" fmla="*/ 3541693 w 4853691"/>
                <a:gd name="connsiteY4646" fmla="*/ 504615 h 4860733"/>
                <a:gd name="connsiteX4647" fmla="*/ 3483017 w 4853691"/>
                <a:gd name="connsiteY4647" fmla="*/ 485839 h 4860733"/>
                <a:gd name="connsiteX4648" fmla="*/ 3450158 w 4853691"/>
                <a:gd name="connsiteY4648" fmla="*/ 474103 h 4860733"/>
                <a:gd name="connsiteX4649" fmla="*/ 3429035 w 4853691"/>
                <a:gd name="connsiteY4649" fmla="*/ 467062 h 4860733"/>
                <a:gd name="connsiteX4650" fmla="*/ 3429035 w 4853691"/>
                <a:gd name="connsiteY4650" fmla="*/ 452980 h 4860733"/>
                <a:gd name="connsiteX4651" fmla="*/ 3429035 w 4853691"/>
                <a:gd name="connsiteY4651" fmla="*/ 452980 h 4860733"/>
                <a:gd name="connsiteX4652" fmla="*/ 3426688 w 4853691"/>
                <a:gd name="connsiteY4652" fmla="*/ 436551 h 4860733"/>
                <a:gd name="connsiteX4653" fmla="*/ 3443117 w 4853691"/>
                <a:gd name="connsiteY4653" fmla="*/ 422468 h 4860733"/>
                <a:gd name="connsiteX4654" fmla="*/ 3454852 w 4853691"/>
                <a:gd name="connsiteY4654" fmla="*/ 424815 h 4860733"/>
                <a:gd name="connsiteX4655" fmla="*/ 3480670 w 4853691"/>
                <a:gd name="connsiteY4655" fmla="*/ 436551 h 4860733"/>
                <a:gd name="connsiteX4656" fmla="*/ 3705986 w 4853691"/>
                <a:gd name="connsiteY4656" fmla="*/ 516350 h 4860733"/>
                <a:gd name="connsiteX4657" fmla="*/ 3745886 w 4853691"/>
                <a:gd name="connsiteY4657" fmla="*/ 539821 h 4860733"/>
                <a:gd name="connsiteX4658" fmla="*/ 3762316 w 4853691"/>
                <a:gd name="connsiteY4658" fmla="*/ 549209 h 4860733"/>
                <a:gd name="connsiteX4659" fmla="*/ 3795174 w 4853691"/>
                <a:gd name="connsiteY4659" fmla="*/ 570332 h 4860733"/>
                <a:gd name="connsiteX4660" fmla="*/ 3813950 w 4853691"/>
                <a:gd name="connsiteY4660" fmla="*/ 582068 h 4860733"/>
                <a:gd name="connsiteX4661" fmla="*/ 3844462 w 4853691"/>
                <a:gd name="connsiteY4661" fmla="*/ 600844 h 4860733"/>
                <a:gd name="connsiteX4662" fmla="*/ 3863239 w 4853691"/>
                <a:gd name="connsiteY4662" fmla="*/ 612579 h 4860733"/>
                <a:gd name="connsiteX4663" fmla="*/ 3891403 w 4853691"/>
                <a:gd name="connsiteY4663" fmla="*/ 631355 h 4860733"/>
                <a:gd name="connsiteX4664" fmla="*/ 3910180 w 4853691"/>
                <a:gd name="connsiteY4664" fmla="*/ 645438 h 4860733"/>
                <a:gd name="connsiteX4665" fmla="*/ 3938344 w 4853691"/>
                <a:gd name="connsiteY4665" fmla="*/ 664214 h 4860733"/>
                <a:gd name="connsiteX4666" fmla="*/ 3938344 w 4853691"/>
                <a:gd name="connsiteY4666" fmla="*/ 664214 h 4860733"/>
                <a:gd name="connsiteX4667" fmla="*/ 3928956 w 4853691"/>
                <a:gd name="connsiteY4667" fmla="*/ 659520 h 4860733"/>
                <a:gd name="connsiteX4668" fmla="*/ 3910180 w 4853691"/>
                <a:gd name="connsiteY4668" fmla="*/ 650132 h 4860733"/>
                <a:gd name="connsiteX4669" fmla="*/ 3896097 w 4853691"/>
                <a:gd name="connsiteY4669" fmla="*/ 643091 h 4860733"/>
                <a:gd name="connsiteX4670" fmla="*/ 3874974 w 4853691"/>
                <a:gd name="connsiteY4670" fmla="*/ 633703 h 4860733"/>
                <a:gd name="connsiteX4671" fmla="*/ 3860891 w 4853691"/>
                <a:gd name="connsiteY4671" fmla="*/ 626661 h 4860733"/>
                <a:gd name="connsiteX4672" fmla="*/ 3839768 w 4853691"/>
                <a:gd name="connsiteY4672" fmla="*/ 617273 h 4860733"/>
                <a:gd name="connsiteX4673" fmla="*/ 3825686 w 4853691"/>
                <a:gd name="connsiteY4673" fmla="*/ 612579 h 4860733"/>
                <a:gd name="connsiteX4674" fmla="*/ 3799868 w 4853691"/>
                <a:gd name="connsiteY4674" fmla="*/ 603191 h 4860733"/>
                <a:gd name="connsiteX4675" fmla="*/ 3790480 w 4853691"/>
                <a:gd name="connsiteY4675" fmla="*/ 598497 h 4860733"/>
                <a:gd name="connsiteX4676" fmla="*/ 3757622 w 4853691"/>
                <a:gd name="connsiteY4676" fmla="*/ 589109 h 4860733"/>
                <a:gd name="connsiteX4677" fmla="*/ 3752927 w 4853691"/>
                <a:gd name="connsiteY4677" fmla="*/ 589109 h 4860733"/>
                <a:gd name="connsiteX4678" fmla="*/ 3736498 w 4853691"/>
                <a:gd name="connsiteY4678" fmla="*/ 584415 h 4860733"/>
                <a:gd name="connsiteX4679" fmla="*/ 3736498 w 4853691"/>
                <a:gd name="connsiteY4679" fmla="*/ 579720 h 4860733"/>
                <a:gd name="connsiteX4680" fmla="*/ 3715375 w 4853691"/>
                <a:gd name="connsiteY4680" fmla="*/ 558597 h 4860733"/>
                <a:gd name="connsiteX4681" fmla="*/ 3705986 w 4853691"/>
                <a:gd name="connsiteY4681" fmla="*/ 560944 h 4860733"/>
                <a:gd name="connsiteX4682" fmla="*/ 3687210 w 4853691"/>
                <a:gd name="connsiteY4682" fmla="*/ 535127 h 4860733"/>
                <a:gd name="connsiteX4683" fmla="*/ 3687210 w 4853691"/>
                <a:gd name="connsiteY4683" fmla="*/ 535127 h 4860733"/>
                <a:gd name="connsiteX4684" fmla="*/ 3659045 w 4853691"/>
                <a:gd name="connsiteY4684" fmla="*/ 495227 h 4860733"/>
                <a:gd name="connsiteX4685" fmla="*/ 3659045 w 4853691"/>
                <a:gd name="connsiteY4685" fmla="*/ 495227 h 4860733"/>
                <a:gd name="connsiteX4686" fmla="*/ 3666086 w 4853691"/>
                <a:gd name="connsiteY4686" fmla="*/ 488186 h 4860733"/>
                <a:gd name="connsiteX4687" fmla="*/ 3698945 w 4853691"/>
                <a:gd name="connsiteY4687" fmla="*/ 506962 h 4860733"/>
                <a:gd name="connsiteX4688" fmla="*/ 3705986 w 4853691"/>
                <a:gd name="connsiteY4688" fmla="*/ 516350 h 4860733"/>
                <a:gd name="connsiteX4689" fmla="*/ 3980591 w 4853691"/>
                <a:gd name="connsiteY4689" fmla="*/ 692379 h 4860733"/>
                <a:gd name="connsiteX4690" fmla="*/ 3994673 w 4853691"/>
                <a:gd name="connsiteY4690" fmla="*/ 701767 h 4860733"/>
                <a:gd name="connsiteX4691" fmla="*/ 4013449 w 4853691"/>
                <a:gd name="connsiteY4691" fmla="*/ 713502 h 4860733"/>
                <a:gd name="connsiteX4692" fmla="*/ 4027532 w 4853691"/>
                <a:gd name="connsiteY4692" fmla="*/ 722890 h 4860733"/>
                <a:gd name="connsiteX4693" fmla="*/ 4046308 w 4853691"/>
                <a:gd name="connsiteY4693" fmla="*/ 734626 h 4860733"/>
                <a:gd name="connsiteX4694" fmla="*/ 4060390 w 4853691"/>
                <a:gd name="connsiteY4694" fmla="*/ 744014 h 4860733"/>
                <a:gd name="connsiteX4695" fmla="*/ 4079167 w 4853691"/>
                <a:gd name="connsiteY4695" fmla="*/ 755749 h 4860733"/>
                <a:gd name="connsiteX4696" fmla="*/ 4093249 w 4853691"/>
                <a:gd name="connsiteY4696" fmla="*/ 765137 h 4860733"/>
                <a:gd name="connsiteX4697" fmla="*/ 4112025 w 4853691"/>
                <a:gd name="connsiteY4697" fmla="*/ 779219 h 4860733"/>
                <a:gd name="connsiteX4698" fmla="*/ 4126108 w 4853691"/>
                <a:gd name="connsiteY4698" fmla="*/ 788608 h 4860733"/>
                <a:gd name="connsiteX4699" fmla="*/ 4156619 w 4853691"/>
                <a:gd name="connsiteY4699" fmla="*/ 812078 h 4860733"/>
                <a:gd name="connsiteX4700" fmla="*/ 4170701 w 4853691"/>
                <a:gd name="connsiteY4700" fmla="*/ 823813 h 4860733"/>
                <a:gd name="connsiteX4701" fmla="*/ 4187131 w 4853691"/>
                <a:gd name="connsiteY4701" fmla="*/ 837896 h 4860733"/>
                <a:gd name="connsiteX4702" fmla="*/ 4203560 w 4853691"/>
                <a:gd name="connsiteY4702" fmla="*/ 851978 h 4860733"/>
                <a:gd name="connsiteX4703" fmla="*/ 4217643 w 4853691"/>
                <a:gd name="connsiteY4703" fmla="*/ 866060 h 4860733"/>
                <a:gd name="connsiteX4704" fmla="*/ 4231725 w 4853691"/>
                <a:gd name="connsiteY4704" fmla="*/ 880142 h 4860733"/>
                <a:gd name="connsiteX4705" fmla="*/ 4231725 w 4853691"/>
                <a:gd name="connsiteY4705" fmla="*/ 880142 h 4860733"/>
                <a:gd name="connsiteX4706" fmla="*/ 4227031 w 4853691"/>
                <a:gd name="connsiteY4706" fmla="*/ 891878 h 4860733"/>
                <a:gd name="connsiteX4707" fmla="*/ 4227031 w 4853691"/>
                <a:gd name="connsiteY4707" fmla="*/ 896572 h 4860733"/>
                <a:gd name="connsiteX4708" fmla="*/ 4227031 w 4853691"/>
                <a:gd name="connsiteY4708" fmla="*/ 896572 h 4860733"/>
                <a:gd name="connsiteX4709" fmla="*/ 4222337 w 4853691"/>
                <a:gd name="connsiteY4709" fmla="*/ 898919 h 4860733"/>
                <a:gd name="connsiteX4710" fmla="*/ 4217643 w 4853691"/>
                <a:gd name="connsiteY4710" fmla="*/ 901266 h 4860733"/>
                <a:gd name="connsiteX4711" fmla="*/ 4212948 w 4853691"/>
                <a:gd name="connsiteY4711" fmla="*/ 903613 h 4860733"/>
                <a:gd name="connsiteX4712" fmla="*/ 4201213 w 4853691"/>
                <a:gd name="connsiteY4712" fmla="*/ 891878 h 4860733"/>
                <a:gd name="connsiteX4713" fmla="*/ 4184784 w 4853691"/>
                <a:gd name="connsiteY4713" fmla="*/ 875448 h 4860733"/>
                <a:gd name="connsiteX4714" fmla="*/ 4158966 w 4853691"/>
                <a:gd name="connsiteY4714" fmla="*/ 851978 h 4860733"/>
                <a:gd name="connsiteX4715" fmla="*/ 4140190 w 4853691"/>
                <a:gd name="connsiteY4715" fmla="*/ 835549 h 4860733"/>
                <a:gd name="connsiteX4716" fmla="*/ 4116719 w 4853691"/>
                <a:gd name="connsiteY4716" fmla="*/ 814425 h 4860733"/>
                <a:gd name="connsiteX4717" fmla="*/ 4097943 w 4853691"/>
                <a:gd name="connsiteY4717" fmla="*/ 797996 h 4860733"/>
                <a:gd name="connsiteX4718" fmla="*/ 4074473 w 4853691"/>
                <a:gd name="connsiteY4718" fmla="*/ 776872 h 4860733"/>
                <a:gd name="connsiteX4719" fmla="*/ 4053349 w 4853691"/>
                <a:gd name="connsiteY4719" fmla="*/ 760443 h 4860733"/>
                <a:gd name="connsiteX4720" fmla="*/ 4029879 w 4853691"/>
                <a:gd name="connsiteY4720" fmla="*/ 741667 h 4860733"/>
                <a:gd name="connsiteX4721" fmla="*/ 4008755 w 4853691"/>
                <a:gd name="connsiteY4721" fmla="*/ 725237 h 4860733"/>
                <a:gd name="connsiteX4722" fmla="*/ 3985285 w 4853691"/>
                <a:gd name="connsiteY4722" fmla="*/ 706461 h 4860733"/>
                <a:gd name="connsiteX4723" fmla="*/ 3961814 w 4853691"/>
                <a:gd name="connsiteY4723" fmla="*/ 690032 h 4860733"/>
                <a:gd name="connsiteX4724" fmla="*/ 3947732 w 4853691"/>
                <a:gd name="connsiteY4724" fmla="*/ 680643 h 4860733"/>
                <a:gd name="connsiteX4725" fmla="*/ 3957120 w 4853691"/>
                <a:gd name="connsiteY4725" fmla="*/ 685338 h 4860733"/>
                <a:gd name="connsiteX4726" fmla="*/ 3980591 w 4853691"/>
                <a:gd name="connsiteY4726" fmla="*/ 692379 h 4860733"/>
                <a:gd name="connsiteX4727" fmla="*/ 4292748 w 4853691"/>
                <a:gd name="connsiteY4727" fmla="*/ 981065 h 4860733"/>
                <a:gd name="connsiteX4728" fmla="*/ 4320913 w 4853691"/>
                <a:gd name="connsiteY4728" fmla="*/ 1011577 h 4860733"/>
                <a:gd name="connsiteX4729" fmla="*/ 4332648 w 4853691"/>
                <a:gd name="connsiteY4729" fmla="*/ 1025659 h 4860733"/>
                <a:gd name="connsiteX4730" fmla="*/ 4356118 w 4853691"/>
                <a:gd name="connsiteY4730" fmla="*/ 1051477 h 4860733"/>
                <a:gd name="connsiteX4731" fmla="*/ 4370201 w 4853691"/>
                <a:gd name="connsiteY4731" fmla="*/ 1067906 h 4860733"/>
                <a:gd name="connsiteX4732" fmla="*/ 4391324 w 4853691"/>
                <a:gd name="connsiteY4732" fmla="*/ 1093724 h 4860733"/>
                <a:gd name="connsiteX4733" fmla="*/ 4405406 w 4853691"/>
                <a:gd name="connsiteY4733" fmla="*/ 1110153 h 4860733"/>
                <a:gd name="connsiteX4734" fmla="*/ 4426530 w 4853691"/>
                <a:gd name="connsiteY4734" fmla="*/ 1135970 h 4860733"/>
                <a:gd name="connsiteX4735" fmla="*/ 4440612 w 4853691"/>
                <a:gd name="connsiteY4735" fmla="*/ 1152400 h 4860733"/>
                <a:gd name="connsiteX4736" fmla="*/ 4459388 w 4853691"/>
                <a:gd name="connsiteY4736" fmla="*/ 1175870 h 4860733"/>
                <a:gd name="connsiteX4737" fmla="*/ 4459388 w 4853691"/>
                <a:gd name="connsiteY4737" fmla="*/ 1178217 h 4860733"/>
                <a:gd name="connsiteX4738" fmla="*/ 4473471 w 4853691"/>
                <a:gd name="connsiteY4738" fmla="*/ 1201688 h 4860733"/>
                <a:gd name="connsiteX4739" fmla="*/ 4489900 w 4853691"/>
                <a:gd name="connsiteY4739" fmla="*/ 1229852 h 4860733"/>
                <a:gd name="connsiteX4740" fmla="*/ 4503982 w 4853691"/>
                <a:gd name="connsiteY4740" fmla="*/ 1253323 h 4860733"/>
                <a:gd name="connsiteX4741" fmla="*/ 4520412 w 4853691"/>
                <a:gd name="connsiteY4741" fmla="*/ 1281487 h 4860733"/>
                <a:gd name="connsiteX4742" fmla="*/ 4532147 w 4853691"/>
                <a:gd name="connsiteY4742" fmla="*/ 1304958 h 4860733"/>
                <a:gd name="connsiteX4743" fmla="*/ 4546229 w 4853691"/>
                <a:gd name="connsiteY4743" fmla="*/ 1333122 h 4860733"/>
                <a:gd name="connsiteX4744" fmla="*/ 4557964 w 4853691"/>
                <a:gd name="connsiteY4744" fmla="*/ 1356593 h 4860733"/>
                <a:gd name="connsiteX4745" fmla="*/ 4572047 w 4853691"/>
                <a:gd name="connsiteY4745" fmla="*/ 1384757 h 4860733"/>
                <a:gd name="connsiteX4746" fmla="*/ 4572047 w 4853691"/>
                <a:gd name="connsiteY4746" fmla="*/ 1387104 h 4860733"/>
                <a:gd name="connsiteX4747" fmla="*/ 4565005 w 4853691"/>
                <a:gd name="connsiteY4747" fmla="*/ 1375369 h 4860733"/>
                <a:gd name="connsiteX4748" fmla="*/ 4503982 w 4853691"/>
                <a:gd name="connsiteY4748" fmla="*/ 1300264 h 4860733"/>
                <a:gd name="connsiteX4749" fmla="*/ 4492247 w 4853691"/>
                <a:gd name="connsiteY4749" fmla="*/ 1288529 h 4860733"/>
                <a:gd name="connsiteX4750" fmla="*/ 4473471 w 4853691"/>
                <a:gd name="connsiteY4750" fmla="*/ 1267405 h 4860733"/>
                <a:gd name="connsiteX4751" fmla="*/ 4346730 w 4853691"/>
                <a:gd name="connsiteY4751" fmla="*/ 1107806 h 4860733"/>
                <a:gd name="connsiteX4752" fmla="*/ 4344383 w 4853691"/>
                <a:gd name="connsiteY4752" fmla="*/ 1105459 h 4860733"/>
                <a:gd name="connsiteX4753" fmla="*/ 4306830 w 4853691"/>
                <a:gd name="connsiteY4753" fmla="*/ 1063212 h 4860733"/>
                <a:gd name="connsiteX4754" fmla="*/ 4299789 w 4853691"/>
                <a:gd name="connsiteY4754" fmla="*/ 1056171 h 4860733"/>
                <a:gd name="connsiteX4755" fmla="*/ 4264583 w 4853691"/>
                <a:gd name="connsiteY4755" fmla="*/ 1020965 h 4860733"/>
                <a:gd name="connsiteX4756" fmla="*/ 4250501 w 4853691"/>
                <a:gd name="connsiteY4756" fmla="*/ 1006883 h 4860733"/>
                <a:gd name="connsiteX4757" fmla="*/ 4222337 w 4853691"/>
                <a:gd name="connsiteY4757" fmla="*/ 981065 h 4860733"/>
                <a:gd name="connsiteX4758" fmla="*/ 4201213 w 4853691"/>
                <a:gd name="connsiteY4758" fmla="*/ 964636 h 4860733"/>
                <a:gd name="connsiteX4759" fmla="*/ 4191825 w 4853691"/>
                <a:gd name="connsiteY4759" fmla="*/ 957595 h 4860733"/>
                <a:gd name="connsiteX4760" fmla="*/ 4196519 w 4853691"/>
                <a:gd name="connsiteY4760" fmla="*/ 945860 h 4860733"/>
                <a:gd name="connsiteX4761" fmla="*/ 4189478 w 4853691"/>
                <a:gd name="connsiteY4761" fmla="*/ 931777 h 4860733"/>
                <a:gd name="connsiteX4762" fmla="*/ 4191825 w 4853691"/>
                <a:gd name="connsiteY4762" fmla="*/ 929430 h 4860733"/>
                <a:gd name="connsiteX4763" fmla="*/ 4196519 w 4853691"/>
                <a:gd name="connsiteY4763" fmla="*/ 924736 h 4860733"/>
                <a:gd name="connsiteX4764" fmla="*/ 4203560 w 4853691"/>
                <a:gd name="connsiteY4764" fmla="*/ 920042 h 4860733"/>
                <a:gd name="connsiteX4765" fmla="*/ 4208254 w 4853691"/>
                <a:gd name="connsiteY4765" fmla="*/ 917695 h 4860733"/>
                <a:gd name="connsiteX4766" fmla="*/ 4215296 w 4853691"/>
                <a:gd name="connsiteY4766" fmla="*/ 913001 h 4860733"/>
                <a:gd name="connsiteX4767" fmla="*/ 4217643 w 4853691"/>
                <a:gd name="connsiteY4767" fmla="*/ 910654 h 4860733"/>
                <a:gd name="connsiteX4768" fmla="*/ 4222337 w 4853691"/>
                <a:gd name="connsiteY4768" fmla="*/ 908307 h 4860733"/>
                <a:gd name="connsiteX4769" fmla="*/ 4288054 w 4853691"/>
                <a:gd name="connsiteY4769" fmla="*/ 976371 h 4860733"/>
                <a:gd name="connsiteX4770" fmla="*/ 4292748 w 4853691"/>
                <a:gd name="connsiteY4770" fmla="*/ 981065 h 4860733"/>
                <a:gd name="connsiteX4771" fmla="*/ 4618988 w 4853691"/>
                <a:gd name="connsiteY4771" fmla="*/ 1438740 h 4860733"/>
                <a:gd name="connsiteX4772" fmla="*/ 4611946 w 4853691"/>
                <a:gd name="connsiteY4772" fmla="*/ 1419963 h 4860733"/>
                <a:gd name="connsiteX4773" fmla="*/ 4604905 w 4853691"/>
                <a:gd name="connsiteY4773" fmla="*/ 1403534 h 4860733"/>
                <a:gd name="connsiteX4774" fmla="*/ 4611946 w 4853691"/>
                <a:gd name="connsiteY4774" fmla="*/ 1415269 h 4860733"/>
                <a:gd name="connsiteX4775" fmla="*/ 4618988 w 4853691"/>
                <a:gd name="connsiteY4775" fmla="*/ 1429351 h 4860733"/>
                <a:gd name="connsiteX4776" fmla="*/ 4626029 w 4853691"/>
                <a:gd name="connsiteY4776" fmla="*/ 1445781 h 4860733"/>
                <a:gd name="connsiteX4777" fmla="*/ 4630723 w 4853691"/>
                <a:gd name="connsiteY4777" fmla="*/ 1457516 h 4860733"/>
                <a:gd name="connsiteX4778" fmla="*/ 4656540 w 4853691"/>
                <a:gd name="connsiteY4778" fmla="*/ 1520886 h 4860733"/>
                <a:gd name="connsiteX4779" fmla="*/ 4651846 w 4853691"/>
                <a:gd name="connsiteY4779" fmla="*/ 1513845 h 4860733"/>
                <a:gd name="connsiteX4780" fmla="*/ 4642458 w 4853691"/>
                <a:gd name="connsiteY4780" fmla="*/ 1497416 h 4860733"/>
                <a:gd name="connsiteX4781" fmla="*/ 4630723 w 4853691"/>
                <a:gd name="connsiteY4781" fmla="*/ 1478639 h 4860733"/>
                <a:gd name="connsiteX4782" fmla="*/ 4626029 w 4853691"/>
                <a:gd name="connsiteY4782" fmla="*/ 1466904 h 4860733"/>
                <a:gd name="connsiteX4783" fmla="*/ 4618988 w 4853691"/>
                <a:gd name="connsiteY4783" fmla="*/ 1438740 h 4860733"/>
                <a:gd name="connsiteX4784" fmla="*/ 4635417 w 4853691"/>
                <a:gd name="connsiteY4784" fmla="*/ 1457516 h 4860733"/>
                <a:gd name="connsiteX4785" fmla="*/ 4658887 w 4853691"/>
                <a:gd name="connsiteY4785" fmla="*/ 1502110 h 4860733"/>
                <a:gd name="connsiteX4786" fmla="*/ 4661234 w 4853691"/>
                <a:gd name="connsiteY4786" fmla="*/ 1509151 h 4860733"/>
                <a:gd name="connsiteX4787" fmla="*/ 4680011 w 4853691"/>
                <a:gd name="connsiteY4787" fmla="*/ 1549051 h 4860733"/>
                <a:gd name="connsiteX4788" fmla="*/ 4680011 w 4853691"/>
                <a:gd name="connsiteY4788" fmla="*/ 1551398 h 4860733"/>
                <a:gd name="connsiteX4789" fmla="*/ 4687052 w 4853691"/>
                <a:gd name="connsiteY4789" fmla="*/ 1570174 h 4860733"/>
                <a:gd name="connsiteX4790" fmla="*/ 4698787 w 4853691"/>
                <a:gd name="connsiteY4790" fmla="*/ 1598339 h 4860733"/>
                <a:gd name="connsiteX4791" fmla="*/ 4705828 w 4853691"/>
                <a:gd name="connsiteY4791" fmla="*/ 1614768 h 4860733"/>
                <a:gd name="connsiteX4792" fmla="*/ 4675317 w 4853691"/>
                <a:gd name="connsiteY4792" fmla="*/ 1553745 h 4860733"/>
                <a:gd name="connsiteX4793" fmla="*/ 4668275 w 4853691"/>
                <a:gd name="connsiteY4793" fmla="*/ 1539662 h 4860733"/>
                <a:gd name="connsiteX4794" fmla="*/ 4663581 w 4853691"/>
                <a:gd name="connsiteY4794" fmla="*/ 1532621 h 4860733"/>
                <a:gd name="connsiteX4795" fmla="*/ 4633070 w 4853691"/>
                <a:gd name="connsiteY4795" fmla="*/ 1459863 h 4860733"/>
                <a:gd name="connsiteX4796" fmla="*/ 4628376 w 4853691"/>
                <a:gd name="connsiteY4796" fmla="*/ 1445781 h 4860733"/>
                <a:gd name="connsiteX4797" fmla="*/ 4628376 w 4853691"/>
                <a:gd name="connsiteY4797" fmla="*/ 1445781 h 4860733"/>
                <a:gd name="connsiteX4798" fmla="*/ 4628376 w 4853691"/>
                <a:gd name="connsiteY4798" fmla="*/ 1445781 h 4860733"/>
                <a:gd name="connsiteX4799" fmla="*/ 4635417 w 4853691"/>
                <a:gd name="connsiteY4799" fmla="*/ 1457516 h 4860733"/>
                <a:gd name="connsiteX4800" fmla="*/ 4799710 w 4853691"/>
                <a:gd name="connsiteY4800" fmla="*/ 2011419 h 4860733"/>
                <a:gd name="connsiteX4801" fmla="*/ 4799710 w 4853691"/>
                <a:gd name="connsiteY4801" fmla="*/ 2025501 h 4860733"/>
                <a:gd name="connsiteX4802" fmla="*/ 4802057 w 4853691"/>
                <a:gd name="connsiteY4802" fmla="*/ 2046624 h 4860733"/>
                <a:gd name="connsiteX4803" fmla="*/ 4802057 w 4853691"/>
                <a:gd name="connsiteY4803" fmla="*/ 2058360 h 4860733"/>
                <a:gd name="connsiteX4804" fmla="*/ 4804404 w 4853691"/>
                <a:gd name="connsiteY4804" fmla="*/ 2086524 h 4860733"/>
                <a:gd name="connsiteX4805" fmla="*/ 4804404 w 4853691"/>
                <a:gd name="connsiteY4805" fmla="*/ 2093565 h 4860733"/>
                <a:gd name="connsiteX4806" fmla="*/ 4804404 w 4853691"/>
                <a:gd name="connsiteY4806" fmla="*/ 2093565 h 4860733"/>
                <a:gd name="connsiteX4807" fmla="*/ 4804404 w 4853691"/>
                <a:gd name="connsiteY4807" fmla="*/ 2088871 h 4860733"/>
                <a:gd name="connsiteX4808" fmla="*/ 4792669 w 4853691"/>
                <a:gd name="connsiteY4808" fmla="*/ 2006725 h 4860733"/>
                <a:gd name="connsiteX4809" fmla="*/ 4790322 w 4853691"/>
                <a:gd name="connsiteY4809" fmla="*/ 1992643 h 4860733"/>
                <a:gd name="connsiteX4810" fmla="*/ 4776240 w 4853691"/>
                <a:gd name="connsiteY4810" fmla="*/ 1912843 h 4860733"/>
                <a:gd name="connsiteX4811" fmla="*/ 4773892 w 4853691"/>
                <a:gd name="connsiteY4811" fmla="*/ 1901108 h 4860733"/>
                <a:gd name="connsiteX4812" fmla="*/ 4769198 w 4853691"/>
                <a:gd name="connsiteY4812" fmla="*/ 1877637 h 4860733"/>
                <a:gd name="connsiteX4813" fmla="*/ 4783281 w 4853691"/>
                <a:gd name="connsiteY4813" fmla="*/ 1882331 h 4860733"/>
                <a:gd name="connsiteX4814" fmla="*/ 4785628 w 4853691"/>
                <a:gd name="connsiteY4814" fmla="*/ 1882331 h 4860733"/>
                <a:gd name="connsiteX4815" fmla="*/ 4785628 w 4853691"/>
                <a:gd name="connsiteY4815" fmla="*/ 1889372 h 4860733"/>
                <a:gd name="connsiteX4816" fmla="*/ 4787975 w 4853691"/>
                <a:gd name="connsiteY4816" fmla="*/ 1898761 h 4860733"/>
                <a:gd name="connsiteX4817" fmla="*/ 4790322 w 4853691"/>
                <a:gd name="connsiteY4817" fmla="*/ 1917537 h 4860733"/>
                <a:gd name="connsiteX4818" fmla="*/ 4792669 w 4853691"/>
                <a:gd name="connsiteY4818" fmla="*/ 1929272 h 4860733"/>
                <a:gd name="connsiteX4819" fmla="*/ 4795016 w 4853691"/>
                <a:gd name="connsiteY4819" fmla="*/ 1945702 h 4860733"/>
                <a:gd name="connsiteX4820" fmla="*/ 4797363 w 4853691"/>
                <a:gd name="connsiteY4820" fmla="*/ 1959784 h 4860733"/>
                <a:gd name="connsiteX4821" fmla="*/ 4797363 w 4853691"/>
                <a:gd name="connsiteY4821" fmla="*/ 1964478 h 4860733"/>
                <a:gd name="connsiteX4822" fmla="*/ 4795016 w 4853691"/>
                <a:gd name="connsiteY4822" fmla="*/ 1971519 h 4860733"/>
                <a:gd name="connsiteX4823" fmla="*/ 4797363 w 4853691"/>
                <a:gd name="connsiteY4823" fmla="*/ 1980907 h 4860733"/>
                <a:gd name="connsiteX4824" fmla="*/ 4797363 w 4853691"/>
                <a:gd name="connsiteY4824" fmla="*/ 1990295 h 4860733"/>
                <a:gd name="connsiteX4825" fmla="*/ 4799710 w 4853691"/>
                <a:gd name="connsiteY4825" fmla="*/ 2011419 h 4860733"/>
                <a:gd name="connsiteX4826" fmla="*/ 4799710 w 4853691"/>
                <a:gd name="connsiteY4826" fmla="*/ 2084177 h 4860733"/>
                <a:gd name="connsiteX4827" fmla="*/ 4795016 w 4853691"/>
                <a:gd name="connsiteY4827" fmla="*/ 2060707 h 4860733"/>
                <a:gd name="connsiteX4828" fmla="*/ 4792669 w 4853691"/>
                <a:gd name="connsiteY4828" fmla="*/ 2048971 h 4860733"/>
                <a:gd name="connsiteX4829" fmla="*/ 4785628 w 4853691"/>
                <a:gd name="connsiteY4829" fmla="*/ 2025501 h 4860733"/>
                <a:gd name="connsiteX4830" fmla="*/ 4783281 w 4853691"/>
                <a:gd name="connsiteY4830" fmla="*/ 2013766 h 4860733"/>
                <a:gd name="connsiteX4831" fmla="*/ 4778587 w 4853691"/>
                <a:gd name="connsiteY4831" fmla="*/ 1999684 h 4860733"/>
                <a:gd name="connsiteX4832" fmla="*/ 4787975 w 4853691"/>
                <a:gd name="connsiteY4832" fmla="*/ 1990295 h 4860733"/>
                <a:gd name="connsiteX4833" fmla="*/ 4787975 w 4853691"/>
                <a:gd name="connsiteY4833" fmla="*/ 1990295 h 4860733"/>
                <a:gd name="connsiteX4834" fmla="*/ 4795016 w 4853691"/>
                <a:gd name="connsiteY4834" fmla="*/ 2020807 h 4860733"/>
                <a:gd name="connsiteX4835" fmla="*/ 4799710 w 4853691"/>
                <a:gd name="connsiteY4835" fmla="*/ 2041930 h 4860733"/>
                <a:gd name="connsiteX4836" fmla="*/ 4804404 w 4853691"/>
                <a:gd name="connsiteY4836" fmla="*/ 2072442 h 4860733"/>
                <a:gd name="connsiteX4837" fmla="*/ 4806751 w 4853691"/>
                <a:gd name="connsiteY4837" fmla="*/ 2093565 h 4860733"/>
                <a:gd name="connsiteX4838" fmla="*/ 4809098 w 4853691"/>
                <a:gd name="connsiteY4838" fmla="*/ 2105301 h 4860733"/>
                <a:gd name="connsiteX4839" fmla="*/ 4809098 w 4853691"/>
                <a:gd name="connsiteY4839" fmla="*/ 2100607 h 4860733"/>
                <a:gd name="connsiteX4840" fmla="*/ 4799710 w 4853691"/>
                <a:gd name="connsiteY4840" fmla="*/ 2084177 h 4860733"/>
                <a:gd name="connsiteX4841" fmla="*/ 4787975 w 4853691"/>
                <a:gd name="connsiteY4841" fmla="*/ 2074789 h 4860733"/>
                <a:gd name="connsiteX4842" fmla="*/ 4790322 w 4853691"/>
                <a:gd name="connsiteY4842" fmla="*/ 2086524 h 4860733"/>
                <a:gd name="connsiteX4843" fmla="*/ 4795016 w 4853691"/>
                <a:gd name="connsiteY4843" fmla="*/ 2117036 h 4860733"/>
                <a:gd name="connsiteX4844" fmla="*/ 4790322 w 4853691"/>
                <a:gd name="connsiteY4844" fmla="*/ 2121730 h 4860733"/>
                <a:gd name="connsiteX4845" fmla="*/ 4790322 w 4853691"/>
                <a:gd name="connsiteY4845" fmla="*/ 2117036 h 4860733"/>
                <a:gd name="connsiteX4846" fmla="*/ 4783281 w 4853691"/>
                <a:gd name="connsiteY4846" fmla="*/ 2067748 h 4860733"/>
                <a:gd name="connsiteX4847" fmla="*/ 4778587 w 4853691"/>
                <a:gd name="connsiteY4847" fmla="*/ 2037236 h 4860733"/>
                <a:gd name="connsiteX4848" fmla="*/ 4773892 w 4853691"/>
                <a:gd name="connsiteY4848" fmla="*/ 2006725 h 4860733"/>
                <a:gd name="connsiteX4849" fmla="*/ 4773892 w 4853691"/>
                <a:gd name="connsiteY4849" fmla="*/ 2009072 h 4860733"/>
                <a:gd name="connsiteX4850" fmla="*/ 4787975 w 4853691"/>
                <a:gd name="connsiteY4850" fmla="*/ 2074789 h 4860733"/>
                <a:gd name="connsiteX4851" fmla="*/ 4799710 w 4853691"/>
                <a:gd name="connsiteY4851" fmla="*/ 2203877 h 4860733"/>
                <a:gd name="connsiteX4852" fmla="*/ 4802057 w 4853691"/>
                <a:gd name="connsiteY4852" fmla="*/ 2225000 h 4860733"/>
                <a:gd name="connsiteX4853" fmla="*/ 4802057 w 4853691"/>
                <a:gd name="connsiteY4853" fmla="*/ 2229694 h 4860733"/>
                <a:gd name="connsiteX4854" fmla="*/ 4802057 w 4853691"/>
                <a:gd name="connsiteY4854" fmla="*/ 2227347 h 4860733"/>
                <a:gd name="connsiteX4855" fmla="*/ 4799710 w 4853691"/>
                <a:gd name="connsiteY4855" fmla="*/ 2203877 h 4860733"/>
                <a:gd name="connsiteX4856" fmla="*/ 4790322 w 4853691"/>
                <a:gd name="connsiteY4856" fmla="*/ 2159283 h 4860733"/>
                <a:gd name="connsiteX4857" fmla="*/ 4785628 w 4853691"/>
                <a:gd name="connsiteY4857" fmla="*/ 2133465 h 4860733"/>
                <a:gd name="connsiteX4858" fmla="*/ 4776240 w 4853691"/>
                <a:gd name="connsiteY4858" fmla="*/ 2093565 h 4860733"/>
                <a:gd name="connsiteX4859" fmla="*/ 4769198 w 4853691"/>
                <a:gd name="connsiteY4859" fmla="*/ 2067748 h 4860733"/>
                <a:gd name="connsiteX4860" fmla="*/ 4759810 w 4853691"/>
                <a:gd name="connsiteY4860" fmla="*/ 2030195 h 4860733"/>
                <a:gd name="connsiteX4861" fmla="*/ 4752769 w 4853691"/>
                <a:gd name="connsiteY4861" fmla="*/ 2004378 h 4860733"/>
                <a:gd name="connsiteX4862" fmla="*/ 4741034 w 4853691"/>
                <a:gd name="connsiteY4862" fmla="*/ 1966825 h 4860733"/>
                <a:gd name="connsiteX4863" fmla="*/ 4731646 w 4853691"/>
                <a:gd name="connsiteY4863" fmla="*/ 1943354 h 4860733"/>
                <a:gd name="connsiteX4864" fmla="*/ 4717563 w 4853691"/>
                <a:gd name="connsiteY4864" fmla="*/ 1905802 h 4860733"/>
                <a:gd name="connsiteX4865" fmla="*/ 4708175 w 4853691"/>
                <a:gd name="connsiteY4865" fmla="*/ 1884678 h 4860733"/>
                <a:gd name="connsiteX4866" fmla="*/ 4684705 w 4853691"/>
                <a:gd name="connsiteY4866" fmla="*/ 1837737 h 4860733"/>
                <a:gd name="connsiteX4867" fmla="*/ 4682358 w 4853691"/>
                <a:gd name="connsiteY4867" fmla="*/ 1830696 h 4860733"/>
                <a:gd name="connsiteX4868" fmla="*/ 4661234 w 4853691"/>
                <a:gd name="connsiteY4868" fmla="*/ 1793144 h 4860733"/>
                <a:gd name="connsiteX4869" fmla="*/ 4663581 w 4853691"/>
                <a:gd name="connsiteY4869" fmla="*/ 1790796 h 4860733"/>
                <a:gd name="connsiteX4870" fmla="*/ 4668275 w 4853691"/>
                <a:gd name="connsiteY4870" fmla="*/ 1795491 h 4860733"/>
                <a:gd name="connsiteX4871" fmla="*/ 4677664 w 4853691"/>
                <a:gd name="connsiteY4871" fmla="*/ 1804879 h 4860733"/>
                <a:gd name="connsiteX4872" fmla="*/ 4684705 w 4853691"/>
                <a:gd name="connsiteY4872" fmla="*/ 1814267 h 4860733"/>
                <a:gd name="connsiteX4873" fmla="*/ 4691746 w 4853691"/>
                <a:gd name="connsiteY4873" fmla="*/ 1826002 h 4860733"/>
                <a:gd name="connsiteX4874" fmla="*/ 4698787 w 4853691"/>
                <a:gd name="connsiteY4874" fmla="*/ 1835390 h 4860733"/>
                <a:gd name="connsiteX4875" fmla="*/ 4705828 w 4853691"/>
                <a:gd name="connsiteY4875" fmla="*/ 1849473 h 4860733"/>
                <a:gd name="connsiteX4876" fmla="*/ 4712869 w 4853691"/>
                <a:gd name="connsiteY4876" fmla="*/ 1861208 h 4860733"/>
                <a:gd name="connsiteX4877" fmla="*/ 4722257 w 4853691"/>
                <a:gd name="connsiteY4877" fmla="*/ 1877637 h 4860733"/>
                <a:gd name="connsiteX4878" fmla="*/ 4726952 w 4853691"/>
                <a:gd name="connsiteY4878" fmla="*/ 1887025 h 4860733"/>
                <a:gd name="connsiteX4879" fmla="*/ 4736340 w 4853691"/>
                <a:gd name="connsiteY4879" fmla="*/ 1905802 h 4860733"/>
                <a:gd name="connsiteX4880" fmla="*/ 4741034 w 4853691"/>
                <a:gd name="connsiteY4880" fmla="*/ 1915190 h 4860733"/>
                <a:gd name="connsiteX4881" fmla="*/ 4750422 w 4853691"/>
                <a:gd name="connsiteY4881" fmla="*/ 1938660 h 4860733"/>
                <a:gd name="connsiteX4882" fmla="*/ 4752769 w 4853691"/>
                <a:gd name="connsiteY4882" fmla="*/ 1945702 h 4860733"/>
                <a:gd name="connsiteX4883" fmla="*/ 4757463 w 4853691"/>
                <a:gd name="connsiteY4883" fmla="*/ 1959784 h 4860733"/>
                <a:gd name="connsiteX4884" fmla="*/ 4745728 w 4853691"/>
                <a:gd name="connsiteY4884" fmla="*/ 1978560 h 4860733"/>
                <a:gd name="connsiteX4885" fmla="*/ 4766852 w 4853691"/>
                <a:gd name="connsiteY4885" fmla="*/ 1999684 h 4860733"/>
                <a:gd name="connsiteX4886" fmla="*/ 4769198 w 4853691"/>
                <a:gd name="connsiteY4886" fmla="*/ 1999684 h 4860733"/>
                <a:gd name="connsiteX4887" fmla="*/ 4778587 w 4853691"/>
                <a:gd name="connsiteY4887" fmla="*/ 2053666 h 4860733"/>
                <a:gd name="connsiteX4888" fmla="*/ 4783281 w 4853691"/>
                <a:gd name="connsiteY4888" fmla="*/ 2077136 h 4860733"/>
                <a:gd name="connsiteX4889" fmla="*/ 4790322 w 4853691"/>
                <a:gd name="connsiteY4889" fmla="*/ 2126424 h 4860733"/>
                <a:gd name="connsiteX4890" fmla="*/ 4787975 w 4853691"/>
                <a:gd name="connsiteY4890" fmla="*/ 2133465 h 4860733"/>
                <a:gd name="connsiteX4891" fmla="*/ 4792669 w 4853691"/>
                <a:gd name="connsiteY4891" fmla="*/ 2145201 h 4860733"/>
                <a:gd name="connsiteX4892" fmla="*/ 4792669 w 4853691"/>
                <a:gd name="connsiteY4892" fmla="*/ 2152242 h 4860733"/>
                <a:gd name="connsiteX4893" fmla="*/ 4799710 w 4853691"/>
                <a:gd name="connsiteY4893" fmla="*/ 2203877 h 4860733"/>
                <a:gd name="connsiteX4894" fmla="*/ 4656540 w 4853691"/>
                <a:gd name="connsiteY4894" fmla="*/ 1816614 h 4860733"/>
                <a:gd name="connsiteX4895" fmla="*/ 4658887 w 4853691"/>
                <a:gd name="connsiteY4895" fmla="*/ 1826002 h 4860733"/>
                <a:gd name="connsiteX4896" fmla="*/ 4661234 w 4853691"/>
                <a:gd name="connsiteY4896" fmla="*/ 1847126 h 4860733"/>
                <a:gd name="connsiteX4897" fmla="*/ 4661234 w 4853691"/>
                <a:gd name="connsiteY4897" fmla="*/ 1854167 h 4860733"/>
                <a:gd name="connsiteX4898" fmla="*/ 4663581 w 4853691"/>
                <a:gd name="connsiteY4898" fmla="*/ 1868249 h 4860733"/>
                <a:gd name="connsiteX4899" fmla="*/ 4656540 w 4853691"/>
                <a:gd name="connsiteY4899" fmla="*/ 1870596 h 4860733"/>
                <a:gd name="connsiteX4900" fmla="*/ 4654193 w 4853691"/>
                <a:gd name="connsiteY4900" fmla="*/ 1868249 h 4860733"/>
                <a:gd name="connsiteX4901" fmla="*/ 4644805 w 4853691"/>
                <a:gd name="connsiteY4901" fmla="*/ 1854167 h 4860733"/>
                <a:gd name="connsiteX4902" fmla="*/ 4630723 w 4853691"/>
                <a:gd name="connsiteY4902" fmla="*/ 1837737 h 4860733"/>
                <a:gd name="connsiteX4903" fmla="*/ 4621334 w 4853691"/>
                <a:gd name="connsiteY4903" fmla="*/ 1826002 h 4860733"/>
                <a:gd name="connsiteX4904" fmla="*/ 4604905 w 4853691"/>
                <a:gd name="connsiteY4904" fmla="*/ 1809573 h 4860733"/>
                <a:gd name="connsiteX4905" fmla="*/ 4595517 w 4853691"/>
                <a:gd name="connsiteY4905" fmla="*/ 1800185 h 4860733"/>
                <a:gd name="connsiteX4906" fmla="*/ 4574393 w 4853691"/>
                <a:gd name="connsiteY4906" fmla="*/ 1779061 h 4860733"/>
                <a:gd name="connsiteX4907" fmla="*/ 4569699 w 4853691"/>
                <a:gd name="connsiteY4907" fmla="*/ 1774367 h 4860733"/>
                <a:gd name="connsiteX4908" fmla="*/ 4543882 w 4853691"/>
                <a:gd name="connsiteY4908" fmla="*/ 1753244 h 4860733"/>
                <a:gd name="connsiteX4909" fmla="*/ 4536841 w 4853691"/>
                <a:gd name="connsiteY4909" fmla="*/ 1748550 h 4860733"/>
                <a:gd name="connsiteX4910" fmla="*/ 4515717 w 4853691"/>
                <a:gd name="connsiteY4910" fmla="*/ 1734467 h 4860733"/>
                <a:gd name="connsiteX4911" fmla="*/ 4503982 w 4853691"/>
                <a:gd name="connsiteY4911" fmla="*/ 1727426 h 4860733"/>
                <a:gd name="connsiteX4912" fmla="*/ 4487553 w 4853691"/>
                <a:gd name="connsiteY4912" fmla="*/ 1715691 h 4860733"/>
                <a:gd name="connsiteX4913" fmla="*/ 4475818 w 4853691"/>
                <a:gd name="connsiteY4913" fmla="*/ 1708650 h 4860733"/>
                <a:gd name="connsiteX4914" fmla="*/ 4478165 w 4853691"/>
                <a:gd name="connsiteY4914" fmla="*/ 1699262 h 4860733"/>
                <a:gd name="connsiteX4915" fmla="*/ 4478165 w 4853691"/>
                <a:gd name="connsiteY4915" fmla="*/ 1699262 h 4860733"/>
                <a:gd name="connsiteX4916" fmla="*/ 4487553 w 4853691"/>
                <a:gd name="connsiteY4916" fmla="*/ 1699262 h 4860733"/>
                <a:gd name="connsiteX4917" fmla="*/ 4508676 w 4853691"/>
                <a:gd name="connsiteY4917" fmla="*/ 1701609 h 4860733"/>
                <a:gd name="connsiteX4918" fmla="*/ 4513371 w 4853691"/>
                <a:gd name="connsiteY4918" fmla="*/ 1701609 h 4860733"/>
                <a:gd name="connsiteX4919" fmla="*/ 4529800 w 4853691"/>
                <a:gd name="connsiteY4919" fmla="*/ 1703956 h 4860733"/>
                <a:gd name="connsiteX4920" fmla="*/ 4536841 w 4853691"/>
                <a:gd name="connsiteY4920" fmla="*/ 1706303 h 4860733"/>
                <a:gd name="connsiteX4921" fmla="*/ 4550923 w 4853691"/>
                <a:gd name="connsiteY4921" fmla="*/ 1710997 h 4860733"/>
                <a:gd name="connsiteX4922" fmla="*/ 4557964 w 4853691"/>
                <a:gd name="connsiteY4922" fmla="*/ 1713344 h 4860733"/>
                <a:gd name="connsiteX4923" fmla="*/ 4572047 w 4853691"/>
                <a:gd name="connsiteY4923" fmla="*/ 1720385 h 4860733"/>
                <a:gd name="connsiteX4924" fmla="*/ 4576741 w 4853691"/>
                <a:gd name="connsiteY4924" fmla="*/ 1722732 h 4860733"/>
                <a:gd name="connsiteX4925" fmla="*/ 4590823 w 4853691"/>
                <a:gd name="connsiteY4925" fmla="*/ 1729773 h 4860733"/>
                <a:gd name="connsiteX4926" fmla="*/ 4595517 w 4853691"/>
                <a:gd name="connsiteY4926" fmla="*/ 1734467 h 4860733"/>
                <a:gd name="connsiteX4927" fmla="*/ 4609599 w 4853691"/>
                <a:gd name="connsiteY4927" fmla="*/ 1743855 h 4860733"/>
                <a:gd name="connsiteX4928" fmla="*/ 4616640 w 4853691"/>
                <a:gd name="connsiteY4928" fmla="*/ 1748550 h 4860733"/>
                <a:gd name="connsiteX4929" fmla="*/ 4628376 w 4853691"/>
                <a:gd name="connsiteY4929" fmla="*/ 1757938 h 4860733"/>
                <a:gd name="connsiteX4930" fmla="*/ 4630723 w 4853691"/>
                <a:gd name="connsiteY4930" fmla="*/ 1760285 h 4860733"/>
                <a:gd name="connsiteX4931" fmla="*/ 4626029 w 4853691"/>
                <a:gd name="connsiteY4931" fmla="*/ 1774367 h 4860733"/>
                <a:gd name="connsiteX4932" fmla="*/ 4647152 w 4853691"/>
                <a:gd name="connsiteY4932" fmla="*/ 1795491 h 4860733"/>
                <a:gd name="connsiteX4933" fmla="*/ 4649499 w 4853691"/>
                <a:gd name="connsiteY4933" fmla="*/ 1795491 h 4860733"/>
                <a:gd name="connsiteX4934" fmla="*/ 4649499 w 4853691"/>
                <a:gd name="connsiteY4934" fmla="*/ 1802532 h 4860733"/>
                <a:gd name="connsiteX4935" fmla="*/ 4656540 w 4853691"/>
                <a:gd name="connsiteY4935" fmla="*/ 1816614 h 4860733"/>
                <a:gd name="connsiteX4936" fmla="*/ 4668275 w 4853691"/>
                <a:gd name="connsiteY4936" fmla="*/ 2100607 h 4860733"/>
                <a:gd name="connsiteX4937" fmla="*/ 4668275 w 4853691"/>
                <a:gd name="connsiteY4937" fmla="*/ 2121730 h 4860733"/>
                <a:gd name="connsiteX4938" fmla="*/ 4668275 w 4853691"/>
                <a:gd name="connsiteY4938" fmla="*/ 2135812 h 4860733"/>
                <a:gd name="connsiteX4939" fmla="*/ 4670623 w 4853691"/>
                <a:gd name="connsiteY4939" fmla="*/ 2156936 h 4860733"/>
                <a:gd name="connsiteX4940" fmla="*/ 4670623 w 4853691"/>
                <a:gd name="connsiteY4940" fmla="*/ 2171018 h 4860733"/>
                <a:gd name="connsiteX4941" fmla="*/ 4672970 w 4853691"/>
                <a:gd name="connsiteY4941" fmla="*/ 2192142 h 4860733"/>
                <a:gd name="connsiteX4942" fmla="*/ 4675317 w 4853691"/>
                <a:gd name="connsiteY4942" fmla="*/ 2206224 h 4860733"/>
                <a:gd name="connsiteX4943" fmla="*/ 4677664 w 4853691"/>
                <a:gd name="connsiteY4943" fmla="*/ 2227347 h 4860733"/>
                <a:gd name="connsiteX4944" fmla="*/ 4680011 w 4853691"/>
                <a:gd name="connsiteY4944" fmla="*/ 2241429 h 4860733"/>
                <a:gd name="connsiteX4945" fmla="*/ 4682358 w 4853691"/>
                <a:gd name="connsiteY4945" fmla="*/ 2262553 h 4860733"/>
                <a:gd name="connsiteX4946" fmla="*/ 4684705 w 4853691"/>
                <a:gd name="connsiteY4946" fmla="*/ 2278982 h 4860733"/>
                <a:gd name="connsiteX4947" fmla="*/ 4687052 w 4853691"/>
                <a:gd name="connsiteY4947" fmla="*/ 2297759 h 4860733"/>
                <a:gd name="connsiteX4948" fmla="*/ 4689399 w 4853691"/>
                <a:gd name="connsiteY4948" fmla="*/ 2311841 h 4860733"/>
                <a:gd name="connsiteX4949" fmla="*/ 4691746 w 4853691"/>
                <a:gd name="connsiteY4949" fmla="*/ 2330617 h 4860733"/>
                <a:gd name="connsiteX4950" fmla="*/ 4694093 w 4853691"/>
                <a:gd name="connsiteY4950" fmla="*/ 2344700 h 4860733"/>
                <a:gd name="connsiteX4951" fmla="*/ 4696440 w 4853691"/>
                <a:gd name="connsiteY4951" fmla="*/ 2361129 h 4860733"/>
                <a:gd name="connsiteX4952" fmla="*/ 4698787 w 4853691"/>
                <a:gd name="connsiteY4952" fmla="*/ 2375211 h 4860733"/>
                <a:gd name="connsiteX4953" fmla="*/ 4701134 w 4853691"/>
                <a:gd name="connsiteY4953" fmla="*/ 2391640 h 4860733"/>
                <a:gd name="connsiteX4954" fmla="*/ 4703481 w 4853691"/>
                <a:gd name="connsiteY4954" fmla="*/ 2405723 h 4860733"/>
                <a:gd name="connsiteX4955" fmla="*/ 4705828 w 4853691"/>
                <a:gd name="connsiteY4955" fmla="*/ 2419805 h 4860733"/>
                <a:gd name="connsiteX4956" fmla="*/ 4708175 w 4853691"/>
                <a:gd name="connsiteY4956" fmla="*/ 2431540 h 4860733"/>
                <a:gd name="connsiteX4957" fmla="*/ 4701134 w 4853691"/>
                <a:gd name="connsiteY4957" fmla="*/ 2433887 h 4860733"/>
                <a:gd name="connsiteX4958" fmla="*/ 4696440 w 4853691"/>
                <a:gd name="connsiteY4958" fmla="*/ 2426846 h 4860733"/>
                <a:gd name="connsiteX4959" fmla="*/ 4691746 w 4853691"/>
                <a:gd name="connsiteY4959" fmla="*/ 2422152 h 4860733"/>
                <a:gd name="connsiteX4960" fmla="*/ 4687052 w 4853691"/>
                <a:gd name="connsiteY4960" fmla="*/ 2412764 h 4860733"/>
                <a:gd name="connsiteX4961" fmla="*/ 4682358 w 4853691"/>
                <a:gd name="connsiteY4961" fmla="*/ 2408070 h 4860733"/>
                <a:gd name="connsiteX4962" fmla="*/ 4677664 w 4853691"/>
                <a:gd name="connsiteY4962" fmla="*/ 2398681 h 4860733"/>
                <a:gd name="connsiteX4963" fmla="*/ 4675317 w 4853691"/>
                <a:gd name="connsiteY4963" fmla="*/ 2391640 h 4860733"/>
                <a:gd name="connsiteX4964" fmla="*/ 4670623 w 4853691"/>
                <a:gd name="connsiteY4964" fmla="*/ 2382252 h 4860733"/>
                <a:gd name="connsiteX4965" fmla="*/ 4668275 w 4853691"/>
                <a:gd name="connsiteY4965" fmla="*/ 2375211 h 4860733"/>
                <a:gd name="connsiteX4966" fmla="*/ 4663581 w 4853691"/>
                <a:gd name="connsiteY4966" fmla="*/ 2365823 h 4860733"/>
                <a:gd name="connsiteX4967" fmla="*/ 4661234 w 4853691"/>
                <a:gd name="connsiteY4967" fmla="*/ 2358782 h 4860733"/>
                <a:gd name="connsiteX4968" fmla="*/ 4656540 w 4853691"/>
                <a:gd name="connsiteY4968" fmla="*/ 2347047 h 4860733"/>
                <a:gd name="connsiteX4969" fmla="*/ 4654193 w 4853691"/>
                <a:gd name="connsiteY4969" fmla="*/ 2340005 h 4860733"/>
                <a:gd name="connsiteX4970" fmla="*/ 4649499 w 4853691"/>
                <a:gd name="connsiteY4970" fmla="*/ 2328270 h 4860733"/>
                <a:gd name="connsiteX4971" fmla="*/ 4647152 w 4853691"/>
                <a:gd name="connsiteY4971" fmla="*/ 2321229 h 4860733"/>
                <a:gd name="connsiteX4972" fmla="*/ 4642458 w 4853691"/>
                <a:gd name="connsiteY4972" fmla="*/ 2309494 h 4860733"/>
                <a:gd name="connsiteX4973" fmla="*/ 4640111 w 4853691"/>
                <a:gd name="connsiteY4973" fmla="*/ 2302453 h 4860733"/>
                <a:gd name="connsiteX4974" fmla="*/ 4635417 w 4853691"/>
                <a:gd name="connsiteY4974" fmla="*/ 2290717 h 4860733"/>
                <a:gd name="connsiteX4975" fmla="*/ 4633070 w 4853691"/>
                <a:gd name="connsiteY4975" fmla="*/ 2283676 h 4860733"/>
                <a:gd name="connsiteX4976" fmla="*/ 4628376 w 4853691"/>
                <a:gd name="connsiteY4976" fmla="*/ 2271941 h 4860733"/>
                <a:gd name="connsiteX4977" fmla="*/ 4626029 w 4853691"/>
                <a:gd name="connsiteY4977" fmla="*/ 2264900 h 4860733"/>
                <a:gd name="connsiteX4978" fmla="*/ 4621334 w 4853691"/>
                <a:gd name="connsiteY4978" fmla="*/ 2255512 h 4860733"/>
                <a:gd name="connsiteX4979" fmla="*/ 4618988 w 4853691"/>
                <a:gd name="connsiteY4979" fmla="*/ 2246123 h 4860733"/>
                <a:gd name="connsiteX4980" fmla="*/ 4616640 w 4853691"/>
                <a:gd name="connsiteY4980" fmla="*/ 2236735 h 4860733"/>
                <a:gd name="connsiteX4981" fmla="*/ 4611946 w 4853691"/>
                <a:gd name="connsiteY4981" fmla="*/ 2227347 h 4860733"/>
                <a:gd name="connsiteX4982" fmla="*/ 4609599 w 4853691"/>
                <a:gd name="connsiteY4982" fmla="*/ 2217959 h 4860733"/>
                <a:gd name="connsiteX4983" fmla="*/ 4604905 w 4853691"/>
                <a:gd name="connsiteY4983" fmla="*/ 2208571 h 4860733"/>
                <a:gd name="connsiteX4984" fmla="*/ 4602558 w 4853691"/>
                <a:gd name="connsiteY4984" fmla="*/ 2201530 h 4860733"/>
                <a:gd name="connsiteX4985" fmla="*/ 4597864 w 4853691"/>
                <a:gd name="connsiteY4985" fmla="*/ 2189794 h 4860733"/>
                <a:gd name="connsiteX4986" fmla="*/ 4611946 w 4853691"/>
                <a:gd name="connsiteY4986" fmla="*/ 2171018 h 4860733"/>
                <a:gd name="connsiteX4987" fmla="*/ 4590823 w 4853691"/>
                <a:gd name="connsiteY4987" fmla="*/ 2149895 h 4860733"/>
                <a:gd name="connsiteX4988" fmla="*/ 4586129 w 4853691"/>
                <a:gd name="connsiteY4988" fmla="*/ 2149895 h 4860733"/>
                <a:gd name="connsiteX4989" fmla="*/ 4576741 w 4853691"/>
                <a:gd name="connsiteY4989" fmla="*/ 2119383 h 4860733"/>
                <a:gd name="connsiteX4990" fmla="*/ 4574393 w 4853691"/>
                <a:gd name="connsiteY4990" fmla="*/ 2109995 h 4860733"/>
                <a:gd name="connsiteX4991" fmla="*/ 4569699 w 4853691"/>
                <a:gd name="connsiteY4991" fmla="*/ 2093565 h 4860733"/>
                <a:gd name="connsiteX4992" fmla="*/ 4567353 w 4853691"/>
                <a:gd name="connsiteY4992" fmla="*/ 2084177 h 4860733"/>
                <a:gd name="connsiteX4993" fmla="*/ 4562658 w 4853691"/>
                <a:gd name="connsiteY4993" fmla="*/ 2067748 h 4860733"/>
                <a:gd name="connsiteX4994" fmla="*/ 4560311 w 4853691"/>
                <a:gd name="connsiteY4994" fmla="*/ 2060707 h 4860733"/>
                <a:gd name="connsiteX4995" fmla="*/ 4471124 w 4853691"/>
                <a:gd name="connsiteY4995" fmla="*/ 1706303 h 4860733"/>
                <a:gd name="connsiteX4996" fmla="*/ 4482859 w 4853691"/>
                <a:gd name="connsiteY4996" fmla="*/ 1696915 h 4860733"/>
                <a:gd name="connsiteX4997" fmla="*/ 4494594 w 4853691"/>
                <a:gd name="connsiteY4997" fmla="*/ 1703956 h 4860733"/>
                <a:gd name="connsiteX4998" fmla="*/ 4508676 w 4853691"/>
                <a:gd name="connsiteY4998" fmla="*/ 1713344 h 4860733"/>
                <a:gd name="connsiteX4999" fmla="*/ 4522759 w 4853691"/>
                <a:gd name="connsiteY4999" fmla="*/ 1722732 h 4860733"/>
                <a:gd name="connsiteX5000" fmla="*/ 4536841 w 4853691"/>
                <a:gd name="connsiteY5000" fmla="*/ 1734467 h 4860733"/>
                <a:gd name="connsiteX5001" fmla="*/ 4548576 w 4853691"/>
                <a:gd name="connsiteY5001" fmla="*/ 1743855 h 4860733"/>
                <a:gd name="connsiteX5002" fmla="*/ 4565005 w 4853691"/>
                <a:gd name="connsiteY5002" fmla="*/ 1757938 h 4860733"/>
                <a:gd name="connsiteX5003" fmla="*/ 4576741 w 4853691"/>
                <a:gd name="connsiteY5003" fmla="*/ 1767326 h 4860733"/>
                <a:gd name="connsiteX5004" fmla="*/ 4593170 w 4853691"/>
                <a:gd name="connsiteY5004" fmla="*/ 1783755 h 4860733"/>
                <a:gd name="connsiteX5005" fmla="*/ 4602558 w 4853691"/>
                <a:gd name="connsiteY5005" fmla="*/ 1793144 h 4860733"/>
                <a:gd name="connsiteX5006" fmla="*/ 4618988 w 4853691"/>
                <a:gd name="connsiteY5006" fmla="*/ 1811920 h 4860733"/>
                <a:gd name="connsiteX5007" fmla="*/ 4626029 w 4853691"/>
                <a:gd name="connsiteY5007" fmla="*/ 1818961 h 4860733"/>
                <a:gd name="connsiteX5008" fmla="*/ 4658887 w 4853691"/>
                <a:gd name="connsiteY5008" fmla="*/ 1863555 h 4860733"/>
                <a:gd name="connsiteX5009" fmla="*/ 4649499 w 4853691"/>
                <a:gd name="connsiteY5009" fmla="*/ 1879984 h 4860733"/>
                <a:gd name="connsiteX5010" fmla="*/ 4668275 w 4853691"/>
                <a:gd name="connsiteY5010" fmla="*/ 1898761 h 4860733"/>
                <a:gd name="connsiteX5011" fmla="*/ 4668275 w 4853691"/>
                <a:gd name="connsiteY5011" fmla="*/ 1990295 h 4860733"/>
                <a:gd name="connsiteX5012" fmla="*/ 4668275 w 4853691"/>
                <a:gd name="connsiteY5012" fmla="*/ 1999684 h 4860733"/>
                <a:gd name="connsiteX5013" fmla="*/ 4668275 w 4853691"/>
                <a:gd name="connsiteY5013" fmla="*/ 2023154 h 4860733"/>
                <a:gd name="connsiteX5014" fmla="*/ 4668275 w 4853691"/>
                <a:gd name="connsiteY5014" fmla="*/ 2039583 h 4860733"/>
                <a:gd name="connsiteX5015" fmla="*/ 4668275 w 4853691"/>
                <a:gd name="connsiteY5015" fmla="*/ 2058360 h 4860733"/>
                <a:gd name="connsiteX5016" fmla="*/ 4668275 w 4853691"/>
                <a:gd name="connsiteY5016" fmla="*/ 2077136 h 4860733"/>
                <a:gd name="connsiteX5017" fmla="*/ 4668275 w 4853691"/>
                <a:gd name="connsiteY5017" fmla="*/ 2100607 h 4860733"/>
                <a:gd name="connsiteX5018" fmla="*/ 4757463 w 4853691"/>
                <a:gd name="connsiteY5018" fmla="*/ 2464399 h 4860733"/>
                <a:gd name="connsiteX5019" fmla="*/ 4762157 w 4853691"/>
                <a:gd name="connsiteY5019" fmla="*/ 2464399 h 4860733"/>
                <a:gd name="connsiteX5020" fmla="*/ 4773892 w 4853691"/>
                <a:gd name="connsiteY5020" fmla="*/ 2462052 h 4860733"/>
                <a:gd name="connsiteX5021" fmla="*/ 4776240 w 4853691"/>
                <a:gd name="connsiteY5021" fmla="*/ 2462052 h 4860733"/>
                <a:gd name="connsiteX5022" fmla="*/ 4776240 w 4853691"/>
                <a:gd name="connsiteY5022" fmla="*/ 2462052 h 4860733"/>
                <a:gd name="connsiteX5023" fmla="*/ 4773892 w 4853691"/>
                <a:gd name="connsiteY5023" fmla="*/ 2462052 h 4860733"/>
                <a:gd name="connsiteX5024" fmla="*/ 4757463 w 4853691"/>
                <a:gd name="connsiteY5024" fmla="*/ 2469093 h 4860733"/>
                <a:gd name="connsiteX5025" fmla="*/ 4750422 w 4853691"/>
                <a:gd name="connsiteY5025" fmla="*/ 2471440 h 4860733"/>
                <a:gd name="connsiteX5026" fmla="*/ 4733993 w 4853691"/>
                <a:gd name="connsiteY5026" fmla="*/ 2476134 h 4860733"/>
                <a:gd name="connsiteX5027" fmla="*/ 4729299 w 4853691"/>
                <a:gd name="connsiteY5027" fmla="*/ 2476134 h 4860733"/>
                <a:gd name="connsiteX5028" fmla="*/ 4729299 w 4853691"/>
                <a:gd name="connsiteY5028" fmla="*/ 2476134 h 4860733"/>
                <a:gd name="connsiteX5029" fmla="*/ 4733993 w 4853691"/>
                <a:gd name="connsiteY5029" fmla="*/ 2466746 h 4860733"/>
                <a:gd name="connsiteX5030" fmla="*/ 4741034 w 4853691"/>
                <a:gd name="connsiteY5030" fmla="*/ 2466746 h 4860733"/>
                <a:gd name="connsiteX5031" fmla="*/ 4757463 w 4853691"/>
                <a:gd name="connsiteY5031" fmla="*/ 2464399 h 4860733"/>
                <a:gd name="connsiteX5032" fmla="*/ 4816139 w 4853691"/>
                <a:gd name="connsiteY5032" fmla="*/ 2602875 h 4860733"/>
                <a:gd name="connsiteX5033" fmla="*/ 4813793 w 4853691"/>
                <a:gd name="connsiteY5033" fmla="*/ 2631039 h 4860733"/>
                <a:gd name="connsiteX5034" fmla="*/ 4806751 w 4853691"/>
                <a:gd name="connsiteY5034" fmla="*/ 2638080 h 4860733"/>
                <a:gd name="connsiteX5035" fmla="*/ 4811445 w 4853691"/>
                <a:gd name="connsiteY5035" fmla="*/ 2565322 h 4860733"/>
                <a:gd name="connsiteX5036" fmla="*/ 4811445 w 4853691"/>
                <a:gd name="connsiteY5036" fmla="*/ 2560628 h 4860733"/>
                <a:gd name="connsiteX5037" fmla="*/ 4816139 w 4853691"/>
                <a:gd name="connsiteY5037" fmla="*/ 2560628 h 4860733"/>
                <a:gd name="connsiteX5038" fmla="*/ 4816139 w 4853691"/>
                <a:gd name="connsiteY5038" fmla="*/ 2579404 h 4860733"/>
                <a:gd name="connsiteX5039" fmla="*/ 4816139 w 4853691"/>
                <a:gd name="connsiteY5039" fmla="*/ 2602875 h 4860733"/>
                <a:gd name="connsiteX5040" fmla="*/ 4799710 w 4853691"/>
                <a:gd name="connsiteY5040" fmla="*/ 2703798 h 4860733"/>
                <a:gd name="connsiteX5041" fmla="*/ 4792669 w 4853691"/>
                <a:gd name="connsiteY5041" fmla="*/ 2769515 h 4860733"/>
                <a:gd name="connsiteX5042" fmla="*/ 4787975 w 4853691"/>
                <a:gd name="connsiteY5042" fmla="*/ 2811762 h 4860733"/>
                <a:gd name="connsiteX5043" fmla="*/ 4778587 w 4853691"/>
                <a:gd name="connsiteY5043" fmla="*/ 2875132 h 4860733"/>
                <a:gd name="connsiteX5044" fmla="*/ 4771546 w 4853691"/>
                <a:gd name="connsiteY5044" fmla="*/ 2917379 h 4860733"/>
                <a:gd name="connsiteX5045" fmla="*/ 4759810 w 4853691"/>
                <a:gd name="connsiteY5045" fmla="*/ 2978402 h 4860733"/>
                <a:gd name="connsiteX5046" fmla="*/ 4752769 w 4853691"/>
                <a:gd name="connsiteY5046" fmla="*/ 3018302 h 4860733"/>
                <a:gd name="connsiteX5047" fmla="*/ 4738687 w 4853691"/>
                <a:gd name="connsiteY5047" fmla="*/ 3081672 h 4860733"/>
                <a:gd name="connsiteX5048" fmla="*/ 4729299 w 4853691"/>
                <a:gd name="connsiteY5048" fmla="*/ 3119225 h 4860733"/>
                <a:gd name="connsiteX5049" fmla="*/ 4710522 w 4853691"/>
                <a:gd name="connsiteY5049" fmla="*/ 3187289 h 4860733"/>
                <a:gd name="connsiteX5050" fmla="*/ 4703481 w 4853691"/>
                <a:gd name="connsiteY5050" fmla="*/ 3217801 h 4860733"/>
                <a:gd name="connsiteX5051" fmla="*/ 4680011 w 4853691"/>
                <a:gd name="connsiteY5051" fmla="*/ 3295253 h 4860733"/>
                <a:gd name="connsiteX5052" fmla="*/ 4675317 w 4853691"/>
                <a:gd name="connsiteY5052" fmla="*/ 3295253 h 4860733"/>
                <a:gd name="connsiteX5053" fmla="*/ 4670623 w 4853691"/>
                <a:gd name="connsiteY5053" fmla="*/ 3295253 h 4860733"/>
                <a:gd name="connsiteX5054" fmla="*/ 4670623 w 4853691"/>
                <a:gd name="connsiteY5054" fmla="*/ 3295253 h 4860733"/>
                <a:gd name="connsiteX5055" fmla="*/ 4668275 w 4853691"/>
                <a:gd name="connsiteY5055" fmla="*/ 3283518 h 4860733"/>
                <a:gd name="connsiteX5056" fmla="*/ 4665929 w 4853691"/>
                <a:gd name="connsiteY5056" fmla="*/ 3271783 h 4860733"/>
                <a:gd name="connsiteX5057" fmla="*/ 4663581 w 4853691"/>
                <a:gd name="connsiteY5057" fmla="*/ 3260048 h 4860733"/>
                <a:gd name="connsiteX5058" fmla="*/ 4661234 w 4853691"/>
                <a:gd name="connsiteY5058" fmla="*/ 3248312 h 4860733"/>
                <a:gd name="connsiteX5059" fmla="*/ 4658887 w 4853691"/>
                <a:gd name="connsiteY5059" fmla="*/ 3234230 h 4860733"/>
                <a:gd name="connsiteX5060" fmla="*/ 4656540 w 4853691"/>
                <a:gd name="connsiteY5060" fmla="*/ 3220148 h 4860733"/>
                <a:gd name="connsiteX5061" fmla="*/ 4656540 w 4853691"/>
                <a:gd name="connsiteY5061" fmla="*/ 3206065 h 4860733"/>
                <a:gd name="connsiteX5062" fmla="*/ 4654193 w 4853691"/>
                <a:gd name="connsiteY5062" fmla="*/ 3191983 h 4860733"/>
                <a:gd name="connsiteX5063" fmla="*/ 4654193 w 4853691"/>
                <a:gd name="connsiteY5063" fmla="*/ 3175554 h 4860733"/>
                <a:gd name="connsiteX5064" fmla="*/ 4654193 w 4853691"/>
                <a:gd name="connsiteY5064" fmla="*/ 3159125 h 4860733"/>
                <a:gd name="connsiteX5065" fmla="*/ 4651846 w 4853691"/>
                <a:gd name="connsiteY5065" fmla="*/ 3128613 h 4860733"/>
                <a:gd name="connsiteX5066" fmla="*/ 4651846 w 4853691"/>
                <a:gd name="connsiteY5066" fmla="*/ 3126266 h 4860733"/>
                <a:gd name="connsiteX5067" fmla="*/ 4651846 w 4853691"/>
                <a:gd name="connsiteY5067" fmla="*/ 3112184 h 4860733"/>
                <a:gd name="connsiteX5068" fmla="*/ 4670623 w 4853691"/>
                <a:gd name="connsiteY5068" fmla="*/ 3091060 h 4860733"/>
                <a:gd name="connsiteX5069" fmla="*/ 4661234 w 4853691"/>
                <a:gd name="connsiteY5069" fmla="*/ 3074631 h 4860733"/>
                <a:gd name="connsiteX5070" fmla="*/ 4680011 w 4853691"/>
                <a:gd name="connsiteY5070" fmla="*/ 3039425 h 4860733"/>
                <a:gd name="connsiteX5071" fmla="*/ 4684705 w 4853691"/>
                <a:gd name="connsiteY5071" fmla="*/ 3030037 h 4860733"/>
                <a:gd name="connsiteX5072" fmla="*/ 4703481 w 4853691"/>
                <a:gd name="connsiteY5072" fmla="*/ 2990137 h 4860733"/>
                <a:gd name="connsiteX5073" fmla="*/ 4712869 w 4853691"/>
                <a:gd name="connsiteY5073" fmla="*/ 2973708 h 4860733"/>
                <a:gd name="connsiteX5074" fmla="*/ 4712869 w 4853691"/>
                <a:gd name="connsiteY5074" fmla="*/ 2971361 h 4860733"/>
                <a:gd name="connsiteX5075" fmla="*/ 4715216 w 4853691"/>
                <a:gd name="connsiteY5075" fmla="*/ 2966667 h 4860733"/>
                <a:gd name="connsiteX5076" fmla="*/ 4736340 w 4853691"/>
                <a:gd name="connsiteY5076" fmla="*/ 2910338 h 4860733"/>
                <a:gd name="connsiteX5077" fmla="*/ 4738687 w 4853691"/>
                <a:gd name="connsiteY5077" fmla="*/ 2903296 h 4860733"/>
                <a:gd name="connsiteX5078" fmla="*/ 4757463 w 4853691"/>
                <a:gd name="connsiteY5078" fmla="*/ 2844620 h 4860733"/>
                <a:gd name="connsiteX5079" fmla="*/ 4759810 w 4853691"/>
                <a:gd name="connsiteY5079" fmla="*/ 2839926 h 4860733"/>
                <a:gd name="connsiteX5080" fmla="*/ 4776240 w 4853691"/>
                <a:gd name="connsiteY5080" fmla="*/ 2776556 h 4860733"/>
                <a:gd name="connsiteX5081" fmla="*/ 4778587 w 4853691"/>
                <a:gd name="connsiteY5081" fmla="*/ 2764821 h 4860733"/>
                <a:gd name="connsiteX5082" fmla="*/ 4792669 w 4853691"/>
                <a:gd name="connsiteY5082" fmla="*/ 2701451 h 4860733"/>
                <a:gd name="connsiteX5083" fmla="*/ 4795016 w 4853691"/>
                <a:gd name="connsiteY5083" fmla="*/ 2689715 h 4860733"/>
                <a:gd name="connsiteX5084" fmla="*/ 4804404 w 4853691"/>
                <a:gd name="connsiteY5084" fmla="*/ 2621651 h 4860733"/>
                <a:gd name="connsiteX5085" fmla="*/ 4804404 w 4853691"/>
                <a:gd name="connsiteY5085" fmla="*/ 2616957 h 4860733"/>
                <a:gd name="connsiteX5086" fmla="*/ 4811445 w 4853691"/>
                <a:gd name="connsiteY5086" fmla="*/ 2553587 h 4860733"/>
                <a:gd name="connsiteX5087" fmla="*/ 4811445 w 4853691"/>
                <a:gd name="connsiteY5087" fmla="*/ 2553587 h 4860733"/>
                <a:gd name="connsiteX5088" fmla="*/ 4809098 w 4853691"/>
                <a:gd name="connsiteY5088" fmla="*/ 2584098 h 4860733"/>
                <a:gd name="connsiteX5089" fmla="*/ 4806751 w 4853691"/>
                <a:gd name="connsiteY5089" fmla="*/ 2635733 h 4860733"/>
                <a:gd name="connsiteX5090" fmla="*/ 4804404 w 4853691"/>
                <a:gd name="connsiteY5090" fmla="*/ 2642774 h 4860733"/>
                <a:gd name="connsiteX5091" fmla="*/ 4804404 w 4853691"/>
                <a:gd name="connsiteY5091" fmla="*/ 2645121 h 4860733"/>
                <a:gd name="connsiteX5092" fmla="*/ 4804404 w 4853691"/>
                <a:gd name="connsiteY5092" fmla="*/ 2656857 h 4860733"/>
                <a:gd name="connsiteX5093" fmla="*/ 4799710 w 4853691"/>
                <a:gd name="connsiteY5093" fmla="*/ 2703798 h 4860733"/>
                <a:gd name="connsiteX5094" fmla="*/ 4450000 w 4853691"/>
                <a:gd name="connsiteY5094" fmla="*/ 3731804 h 4860733"/>
                <a:gd name="connsiteX5095" fmla="*/ 4412447 w 4853691"/>
                <a:gd name="connsiteY5095" fmla="*/ 3783439 h 4860733"/>
                <a:gd name="connsiteX5096" fmla="*/ 4403059 w 4853691"/>
                <a:gd name="connsiteY5096" fmla="*/ 3797521 h 4860733"/>
                <a:gd name="connsiteX5097" fmla="*/ 4372548 w 4853691"/>
                <a:gd name="connsiteY5097" fmla="*/ 3835074 h 4860733"/>
                <a:gd name="connsiteX5098" fmla="*/ 4356118 w 4853691"/>
                <a:gd name="connsiteY5098" fmla="*/ 3849156 h 4860733"/>
                <a:gd name="connsiteX5099" fmla="*/ 4351424 w 4853691"/>
                <a:gd name="connsiteY5099" fmla="*/ 3853850 h 4860733"/>
                <a:gd name="connsiteX5100" fmla="*/ 4363159 w 4853691"/>
                <a:gd name="connsiteY5100" fmla="*/ 3839768 h 4860733"/>
                <a:gd name="connsiteX5101" fmla="*/ 4372548 w 4853691"/>
                <a:gd name="connsiteY5101" fmla="*/ 3828033 h 4860733"/>
                <a:gd name="connsiteX5102" fmla="*/ 4405406 w 4853691"/>
                <a:gd name="connsiteY5102" fmla="*/ 3788133 h 4860733"/>
                <a:gd name="connsiteX5103" fmla="*/ 4414795 w 4853691"/>
                <a:gd name="connsiteY5103" fmla="*/ 3774051 h 4860733"/>
                <a:gd name="connsiteX5104" fmla="*/ 4452347 w 4853691"/>
                <a:gd name="connsiteY5104" fmla="*/ 3722416 h 4860733"/>
                <a:gd name="connsiteX5105" fmla="*/ 4457041 w 4853691"/>
                <a:gd name="connsiteY5105" fmla="*/ 3715374 h 4860733"/>
                <a:gd name="connsiteX5106" fmla="*/ 4464082 w 4853691"/>
                <a:gd name="connsiteY5106" fmla="*/ 3703639 h 4860733"/>
                <a:gd name="connsiteX5107" fmla="*/ 4475818 w 4853691"/>
                <a:gd name="connsiteY5107" fmla="*/ 3689557 h 4860733"/>
                <a:gd name="connsiteX5108" fmla="*/ 4480512 w 4853691"/>
                <a:gd name="connsiteY5108" fmla="*/ 3684863 h 4860733"/>
                <a:gd name="connsiteX5109" fmla="*/ 4457041 w 4853691"/>
                <a:gd name="connsiteY5109" fmla="*/ 3720068 h 4860733"/>
                <a:gd name="connsiteX5110" fmla="*/ 4450000 w 4853691"/>
                <a:gd name="connsiteY5110" fmla="*/ 3731804 h 4860733"/>
                <a:gd name="connsiteX5111" fmla="*/ 4306830 w 4853691"/>
                <a:gd name="connsiteY5111" fmla="*/ 3896097 h 4860733"/>
                <a:gd name="connsiteX5112" fmla="*/ 4290401 w 4853691"/>
                <a:gd name="connsiteY5112" fmla="*/ 3912527 h 4860733"/>
                <a:gd name="connsiteX5113" fmla="*/ 4271625 w 4853691"/>
                <a:gd name="connsiteY5113" fmla="*/ 3931303 h 4860733"/>
                <a:gd name="connsiteX5114" fmla="*/ 4255195 w 4853691"/>
                <a:gd name="connsiteY5114" fmla="*/ 3947732 h 4860733"/>
                <a:gd name="connsiteX5115" fmla="*/ 4236419 w 4853691"/>
                <a:gd name="connsiteY5115" fmla="*/ 3964162 h 4860733"/>
                <a:gd name="connsiteX5116" fmla="*/ 4231725 w 4853691"/>
                <a:gd name="connsiteY5116" fmla="*/ 3968856 h 4860733"/>
                <a:gd name="connsiteX5117" fmla="*/ 4229378 w 4853691"/>
                <a:gd name="connsiteY5117" fmla="*/ 3966508 h 4860733"/>
                <a:gd name="connsiteX5118" fmla="*/ 4236419 w 4853691"/>
                <a:gd name="connsiteY5118" fmla="*/ 3957120 h 4860733"/>
                <a:gd name="connsiteX5119" fmla="*/ 4252848 w 4853691"/>
                <a:gd name="connsiteY5119" fmla="*/ 3931303 h 4860733"/>
                <a:gd name="connsiteX5120" fmla="*/ 4266931 w 4853691"/>
                <a:gd name="connsiteY5120" fmla="*/ 3907832 h 4860733"/>
                <a:gd name="connsiteX5121" fmla="*/ 4273972 w 4853691"/>
                <a:gd name="connsiteY5121" fmla="*/ 3898444 h 4860733"/>
                <a:gd name="connsiteX5122" fmla="*/ 4276319 w 4853691"/>
                <a:gd name="connsiteY5122" fmla="*/ 3898444 h 4860733"/>
                <a:gd name="connsiteX5123" fmla="*/ 4288054 w 4853691"/>
                <a:gd name="connsiteY5123" fmla="*/ 3891403 h 4860733"/>
                <a:gd name="connsiteX5124" fmla="*/ 4313872 w 4853691"/>
                <a:gd name="connsiteY5124" fmla="*/ 3874974 h 4860733"/>
                <a:gd name="connsiteX5125" fmla="*/ 4327954 w 4853691"/>
                <a:gd name="connsiteY5125" fmla="*/ 3865586 h 4860733"/>
                <a:gd name="connsiteX5126" fmla="*/ 4337342 w 4853691"/>
                <a:gd name="connsiteY5126" fmla="*/ 3858544 h 4860733"/>
                <a:gd name="connsiteX5127" fmla="*/ 4323260 w 4853691"/>
                <a:gd name="connsiteY5127" fmla="*/ 3872627 h 4860733"/>
                <a:gd name="connsiteX5128" fmla="*/ 4306830 w 4853691"/>
                <a:gd name="connsiteY5128" fmla="*/ 3896097 h 4860733"/>
                <a:gd name="connsiteX5129" fmla="*/ 4166007 w 4853691"/>
                <a:gd name="connsiteY5129" fmla="*/ 4027532 h 4860733"/>
                <a:gd name="connsiteX5130" fmla="*/ 4130802 w 4853691"/>
                <a:gd name="connsiteY5130" fmla="*/ 4055696 h 4860733"/>
                <a:gd name="connsiteX5131" fmla="*/ 4114372 w 4853691"/>
                <a:gd name="connsiteY5131" fmla="*/ 4069779 h 4860733"/>
                <a:gd name="connsiteX5132" fmla="*/ 4109678 w 4853691"/>
                <a:gd name="connsiteY5132" fmla="*/ 4074473 h 4860733"/>
                <a:gd name="connsiteX5133" fmla="*/ 4116719 w 4853691"/>
                <a:gd name="connsiteY5133" fmla="*/ 4067431 h 4860733"/>
                <a:gd name="connsiteX5134" fmla="*/ 4137843 w 4853691"/>
                <a:gd name="connsiteY5134" fmla="*/ 4043961 h 4860733"/>
                <a:gd name="connsiteX5135" fmla="*/ 4177743 w 4853691"/>
                <a:gd name="connsiteY5135" fmla="*/ 3997020 h 4860733"/>
                <a:gd name="connsiteX5136" fmla="*/ 4201213 w 4853691"/>
                <a:gd name="connsiteY5136" fmla="*/ 3966508 h 4860733"/>
                <a:gd name="connsiteX5137" fmla="*/ 4215296 w 4853691"/>
                <a:gd name="connsiteY5137" fmla="*/ 3950079 h 4860733"/>
                <a:gd name="connsiteX5138" fmla="*/ 4217643 w 4853691"/>
                <a:gd name="connsiteY5138" fmla="*/ 3966508 h 4860733"/>
                <a:gd name="connsiteX5139" fmla="*/ 4201213 w 4853691"/>
                <a:gd name="connsiteY5139" fmla="*/ 3985285 h 4860733"/>
                <a:gd name="connsiteX5140" fmla="*/ 4203560 w 4853691"/>
                <a:gd name="connsiteY5140" fmla="*/ 3994673 h 4860733"/>
                <a:gd name="connsiteX5141" fmla="*/ 4196519 w 4853691"/>
                <a:gd name="connsiteY5141" fmla="*/ 4006408 h 4860733"/>
                <a:gd name="connsiteX5142" fmla="*/ 4182437 w 4853691"/>
                <a:gd name="connsiteY5142" fmla="*/ 4020490 h 4860733"/>
                <a:gd name="connsiteX5143" fmla="*/ 4166007 w 4853691"/>
                <a:gd name="connsiteY5143" fmla="*/ 4027532 h 4860733"/>
                <a:gd name="connsiteX5144" fmla="*/ 4048655 w 4853691"/>
                <a:gd name="connsiteY5144" fmla="*/ 4135496 h 4860733"/>
                <a:gd name="connsiteX5145" fmla="*/ 4013449 w 4853691"/>
                <a:gd name="connsiteY5145" fmla="*/ 4173049 h 4860733"/>
                <a:gd name="connsiteX5146" fmla="*/ 3987632 w 4853691"/>
                <a:gd name="connsiteY5146" fmla="*/ 4201213 h 4860733"/>
                <a:gd name="connsiteX5147" fmla="*/ 3947732 w 4853691"/>
                <a:gd name="connsiteY5147" fmla="*/ 4241113 h 4860733"/>
                <a:gd name="connsiteX5148" fmla="*/ 3924262 w 4853691"/>
                <a:gd name="connsiteY5148" fmla="*/ 4264584 h 4860733"/>
                <a:gd name="connsiteX5149" fmla="*/ 3874974 w 4853691"/>
                <a:gd name="connsiteY5149" fmla="*/ 4309177 h 4860733"/>
                <a:gd name="connsiteX5150" fmla="*/ 3858544 w 4853691"/>
                <a:gd name="connsiteY5150" fmla="*/ 4323260 h 4860733"/>
                <a:gd name="connsiteX5151" fmla="*/ 3738845 w 4853691"/>
                <a:gd name="connsiteY5151" fmla="*/ 4421836 h 4860733"/>
                <a:gd name="connsiteX5152" fmla="*/ 3724763 w 4853691"/>
                <a:gd name="connsiteY5152" fmla="*/ 4414794 h 4860733"/>
                <a:gd name="connsiteX5153" fmla="*/ 3703639 w 4853691"/>
                <a:gd name="connsiteY5153" fmla="*/ 4435918 h 4860733"/>
                <a:gd name="connsiteX5154" fmla="*/ 3705986 w 4853691"/>
                <a:gd name="connsiteY5154" fmla="*/ 4442959 h 4860733"/>
                <a:gd name="connsiteX5155" fmla="*/ 3243618 w 4853691"/>
                <a:gd name="connsiteY5155" fmla="*/ 4588476 h 4860733"/>
                <a:gd name="connsiteX5156" fmla="*/ 3227189 w 4853691"/>
                <a:gd name="connsiteY5156" fmla="*/ 4572047 h 4860733"/>
                <a:gd name="connsiteX5157" fmla="*/ 3189636 w 4853691"/>
                <a:gd name="connsiteY5157" fmla="*/ 4529800 h 4860733"/>
                <a:gd name="connsiteX5158" fmla="*/ 3189636 w 4853691"/>
                <a:gd name="connsiteY5158" fmla="*/ 4529800 h 4860733"/>
                <a:gd name="connsiteX5159" fmla="*/ 3173207 w 4853691"/>
                <a:gd name="connsiteY5159" fmla="*/ 4506329 h 4860733"/>
                <a:gd name="connsiteX5160" fmla="*/ 3170860 w 4853691"/>
                <a:gd name="connsiteY5160" fmla="*/ 4501635 h 4860733"/>
                <a:gd name="connsiteX5161" fmla="*/ 3452505 w 4853691"/>
                <a:gd name="connsiteY5161" fmla="*/ 4407753 h 4860733"/>
                <a:gd name="connsiteX5162" fmla="*/ 3734151 w 4853691"/>
                <a:gd name="connsiteY5162" fmla="*/ 4278666 h 4860733"/>
                <a:gd name="connsiteX5163" fmla="*/ 3757622 w 4853691"/>
                <a:gd name="connsiteY5163" fmla="*/ 4271625 h 4860733"/>
                <a:gd name="connsiteX5164" fmla="*/ 3776398 w 4853691"/>
                <a:gd name="connsiteY5164" fmla="*/ 4264584 h 4860733"/>
                <a:gd name="connsiteX5165" fmla="*/ 3820992 w 4853691"/>
                <a:gd name="connsiteY5165" fmla="*/ 4245807 h 4860733"/>
                <a:gd name="connsiteX5166" fmla="*/ 3846809 w 4853691"/>
                <a:gd name="connsiteY5166" fmla="*/ 4234072 h 4860733"/>
                <a:gd name="connsiteX5167" fmla="*/ 3884362 w 4853691"/>
                <a:gd name="connsiteY5167" fmla="*/ 4217643 h 4860733"/>
                <a:gd name="connsiteX5168" fmla="*/ 3910180 w 4853691"/>
                <a:gd name="connsiteY5168" fmla="*/ 4203560 h 4860733"/>
                <a:gd name="connsiteX5169" fmla="*/ 3945385 w 4853691"/>
                <a:gd name="connsiteY5169" fmla="*/ 4184784 h 4860733"/>
                <a:gd name="connsiteX5170" fmla="*/ 3971203 w 4853691"/>
                <a:gd name="connsiteY5170" fmla="*/ 4170702 h 4860733"/>
                <a:gd name="connsiteX5171" fmla="*/ 4004061 w 4853691"/>
                <a:gd name="connsiteY5171" fmla="*/ 4151925 h 4860733"/>
                <a:gd name="connsiteX5172" fmla="*/ 4029879 w 4853691"/>
                <a:gd name="connsiteY5172" fmla="*/ 4135496 h 4860733"/>
                <a:gd name="connsiteX5173" fmla="*/ 4062738 w 4853691"/>
                <a:gd name="connsiteY5173" fmla="*/ 4114372 h 4860733"/>
                <a:gd name="connsiteX5174" fmla="*/ 4086208 w 4853691"/>
                <a:gd name="connsiteY5174" fmla="*/ 4097943 h 4860733"/>
                <a:gd name="connsiteX5175" fmla="*/ 4100290 w 4853691"/>
                <a:gd name="connsiteY5175" fmla="*/ 4088555 h 4860733"/>
                <a:gd name="connsiteX5176" fmla="*/ 4083861 w 4853691"/>
                <a:gd name="connsiteY5176" fmla="*/ 4107331 h 4860733"/>
                <a:gd name="connsiteX5177" fmla="*/ 4048655 w 4853691"/>
                <a:gd name="connsiteY5177" fmla="*/ 4135496 h 4860733"/>
                <a:gd name="connsiteX5178" fmla="*/ 3663740 w 4853691"/>
                <a:gd name="connsiteY5178" fmla="*/ 4468777 h 4860733"/>
                <a:gd name="connsiteX5179" fmla="*/ 3637922 w 4853691"/>
                <a:gd name="connsiteY5179" fmla="*/ 4485206 h 4860733"/>
                <a:gd name="connsiteX5180" fmla="*/ 3612104 w 4853691"/>
                <a:gd name="connsiteY5180" fmla="*/ 4499288 h 4860733"/>
                <a:gd name="connsiteX5181" fmla="*/ 3583940 w 4853691"/>
                <a:gd name="connsiteY5181" fmla="*/ 4513370 h 4860733"/>
                <a:gd name="connsiteX5182" fmla="*/ 3558123 w 4853691"/>
                <a:gd name="connsiteY5182" fmla="*/ 4527453 h 4860733"/>
                <a:gd name="connsiteX5183" fmla="*/ 3529958 w 4853691"/>
                <a:gd name="connsiteY5183" fmla="*/ 4541535 h 4860733"/>
                <a:gd name="connsiteX5184" fmla="*/ 3504140 w 4853691"/>
                <a:gd name="connsiteY5184" fmla="*/ 4555617 h 4860733"/>
                <a:gd name="connsiteX5185" fmla="*/ 3475976 w 4853691"/>
                <a:gd name="connsiteY5185" fmla="*/ 4569700 h 4860733"/>
                <a:gd name="connsiteX5186" fmla="*/ 3450158 w 4853691"/>
                <a:gd name="connsiteY5186" fmla="*/ 4581435 h 4860733"/>
                <a:gd name="connsiteX5187" fmla="*/ 3419647 w 4853691"/>
                <a:gd name="connsiteY5187" fmla="*/ 4595517 h 4860733"/>
                <a:gd name="connsiteX5188" fmla="*/ 3393829 w 4853691"/>
                <a:gd name="connsiteY5188" fmla="*/ 4607252 h 4860733"/>
                <a:gd name="connsiteX5189" fmla="*/ 3363318 w 4853691"/>
                <a:gd name="connsiteY5189" fmla="*/ 4621335 h 4860733"/>
                <a:gd name="connsiteX5190" fmla="*/ 3337500 w 4853691"/>
                <a:gd name="connsiteY5190" fmla="*/ 4633070 h 4860733"/>
                <a:gd name="connsiteX5191" fmla="*/ 3321071 w 4853691"/>
                <a:gd name="connsiteY5191" fmla="*/ 4640111 h 4860733"/>
                <a:gd name="connsiteX5192" fmla="*/ 3243618 w 4853691"/>
                <a:gd name="connsiteY5192" fmla="*/ 4588476 h 4860733"/>
                <a:gd name="connsiteX5193" fmla="*/ 3253007 w 4853691"/>
                <a:gd name="connsiteY5193" fmla="*/ 4586129 h 4860733"/>
                <a:gd name="connsiteX5194" fmla="*/ 3276477 w 4853691"/>
                <a:gd name="connsiteY5194" fmla="*/ 4581435 h 4860733"/>
                <a:gd name="connsiteX5195" fmla="*/ 3306988 w 4853691"/>
                <a:gd name="connsiteY5195" fmla="*/ 4574394 h 4860733"/>
                <a:gd name="connsiteX5196" fmla="*/ 3330459 w 4853691"/>
                <a:gd name="connsiteY5196" fmla="*/ 4569700 h 4860733"/>
                <a:gd name="connsiteX5197" fmla="*/ 3360970 w 4853691"/>
                <a:gd name="connsiteY5197" fmla="*/ 4562658 h 4860733"/>
                <a:gd name="connsiteX5198" fmla="*/ 3384441 w 4853691"/>
                <a:gd name="connsiteY5198" fmla="*/ 4555617 h 4860733"/>
                <a:gd name="connsiteX5199" fmla="*/ 3414953 w 4853691"/>
                <a:gd name="connsiteY5199" fmla="*/ 4548576 h 4860733"/>
                <a:gd name="connsiteX5200" fmla="*/ 3438423 w 4853691"/>
                <a:gd name="connsiteY5200" fmla="*/ 4541535 h 4860733"/>
                <a:gd name="connsiteX5201" fmla="*/ 3468935 w 4853691"/>
                <a:gd name="connsiteY5201" fmla="*/ 4532147 h 4860733"/>
                <a:gd name="connsiteX5202" fmla="*/ 3492405 w 4853691"/>
                <a:gd name="connsiteY5202" fmla="*/ 4525106 h 4860733"/>
                <a:gd name="connsiteX5203" fmla="*/ 3520570 w 4853691"/>
                <a:gd name="connsiteY5203" fmla="*/ 4515718 h 4860733"/>
                <a:gd name="connsiteX5204" fmla="*/ 3541693 w 4853691"/>
                <a:gd name="connsiteY5204" fmla="*/ 4508676 h 4860733"/>
                <a:gd name="connsiteX5205" fmla="*/ 3569858 w 4853691"/>
                <a:gd name="connsiteY5205" fmla="*/ 4499288 h 4860733"/>
                <a:gd name="connsiteX5206" fmla="*/ 3590981 w 4853691"/>
                <a:gd name="connsiteY5206" fmla="*/ 4489900 h 4860733"/>
                <a:gd name="connsiteX5207" fmla="*/ 3619146 w 4853691"/>
                <a:gd name="connsiteY5207" fmla="*/ 4478165 h 4860733"/>
                <a:gd name="connsiteX5208" fmla="*/ 3640269 w 4853691"/>
                <a:gd name="connsiteY5208" fmla="*/ 4468777 h 4860733"/>
                <a:gd name="connsiteX5209" fmla="*/ 3668434 w 4853691"/>
                <a:gd name="connsiteY5209" fmla="*/ 4457041 h 4860733"/>
                <a:gd name="connsiteX5210" fmla="*/ 3689557 w 4853691"/>
                <a:gd name="connsiteY5210" fmla="*/ 4447653 h 4860733"/>
                <a:gd name="connsiteX5211" fmla="*/ 3703639 w 4853691"/>
                <a:gd name="connsiteY5211" fmla="*/ 4440612 h 4860733"/>
                <a:gd name="connsiteX5212" fmla="*/ 3703639 w 4853691"/>
                <a:gd name="connsiteY5212" fmla="*/ 4440612 h 4860733"/>
                <a:gd name="connsiteX5213" fmla="*/ 3687210 w 4853691"/>
                <a:gd name="connsiteY5213" fmla="*/ 4450000 h 4860733"/>
                <a:gd name="connsiteX5214" fmla="*/ 3663740 w 4853691"/>
                <a:gd name="connsiteY5214" fmla="*/ 4468777 h 4860733"/>
                <a:gd name="connsiteX5215" fmla="*/ 2936155 w 4853691"/>
                <a:gd name="connsiteY5215" fmla="*/ 4647152 h 4860733"/>
                <a:gd name="connsiteX5216" fmla="*/ 2926767 w 4853691"/>
                <a:gd name="connsiteY5216" fmla="*/ 4661234 h 4860733"/>
                <a:gd name="connsiteX5217" fmla="*/ 2917379 w 4853691"/>
                <a:gd name="connsiteY5217" fmla="*/ 4672970 h 4860733"/>
                <a:gd name="connsiteX5218" fmla="*/ 2907991 w 4853691"/>
                <a:gd name="connsiteY5218" fmla="*/ 4687052 h 4860733"/>
                <a:gd name="connsiteX5219" fmla="*/ 2898602 w 4853691"/>
                <a:gd name="connsiteY5219" fmla="*/ 4698787 h 4860733"/>
                <a:gd name="connsiteX5220" fmla="*/ 2889214 w 4853691"/>
                <a:gd name="connsiteY5220" fmla="*/ 4712869 h 4860733"/>
                <a:gd name="connsiteX5221" fmla="*/ 2879826 w 4853691"/>
                <a:gd name="connsiteY5221" fmla="*/ 4724605 h 4860733"/>
                <a:gd name="connsiteX5222" fmla="*/ 2868091 w 4853691"/>
                <a:gd name="connsiteY5222" fmla="*/ 4736340 h 4860733"/>
                <a:gd name="connsiteX5223" fmla="*/ 2858703 w 4853691"/>
                <a:gd name="connsiteY5223" fmla="*/ 4745728 h 4860733"/>
                <a:gd name="connsiteX5224" fmla="*/ 2846967 w 4853691"/>
                <a:gd name="connsiteY5224" fmla="*/ 4757463 h 4860733"/>
                <a:gd name="connsiteX5225" fmla="*/ 2837579 w 4853691"/>
                <a:gd name="connsiteY5225" fmla="*/ 4766851 h 4860733"/>
                <a:gd name="connsiteX5226" fmla="*/ 2825844 w 4853691"/>
                <a:gd name="connsiteY5226" fmla="*/ 4778587 h 4860733"/>
                <a:gd name="connsiteX5227" fmla="*/ 2811762 w 4853691"/>
                <a:gd name="connsiteY5227" fmla="*/ 4773893 h 4860733"/>
                <a:gd name="connsiteX5228" fmla="*/ 2792985 w 4853691"/>
                <a:gd name="connsiteY5228" fmla="*/ 4787975 h 4860733"/>
                <a:gd name="connsiteX5229" fmla="*/ 2757780 w 4853691"/>
                <a:gd name="connsiteY5229" fmla="*/ 4776239 h 4860733"/>
                <a:gd name="connsiteX5230" fmla="*/ 2741350 w 4853691"/>
                <a:gd name="connsiteY5230" fmla="*/ 4769199 h 4860733"/>
                <a:gd name="connsiteX5231" fmla="*/ 2746044 w 4853691"/>
                <a:gd name="connsiteY5231" fmla="*/ 4766851 h 4860733"/>
                <a:gd name="connsiteX5232" fmla="*/ 2760127 w 4853691"/>
                <a:gd name="connsiteY5232" fmla="*/ 4757463 h 4860733"/>
                <a:gd name="connsiteX5233" fmla="*/ 2771862 w 4853691"/>
                <a:gd name="connsiteY5233" fmla="*/ 4748075 h 4860733"/>
                <a:gd name="connsiteX5234" fmla="*/ 2790638 w 4853691"/>
                <a:gd name="connsiteY5234" fmla="*/ 4731646 h 4860733"/>
                <a:gd name="connsiteX5235" fmla="*/ 2804721 w 4853691"/>
                <a:gd name="connsiteY5235" fmla="*/ 4717563 h 4860733"/>
                <a:gd name="connsiteX5236" fmla="*/ 2818803 w 4853691"/>
                <a:gd name="connsiteY5236" fmla="*/ 4703481 h 4860733"/>
                <a:gd name="connsiteX5237" fmla="*/ 2830538 w 4853691"/>
                <a:gd name="connsiteY5237" fmla="*/ 4691746 h 4860733"/>
                <a:gd name="connsiteX5238" fmla="*/ 2844620 w 4853691"/>
                <a:gd name="connsiteY5238" fmla="*/ 4677664 h 4860733"/>
                <a:gd name="connsiteX5239" fmla="*/ 2856355 w 4853691"/>
                <a:gd name="connsiteY5239" fmla="*/ 4665928 h 4860733"/>
                <a:gd name="connsiteX5240" fmla="*/ 2870438 w 4853691"/>
                <a:gd name="connsiteY5240" fmla="*/ 4651846 h 4860733"/>
                <a:gd name="connsiteX5241" fmla="*/ 2882173 w 4853691"/>
                <a:gd name="connsiteY5241" fmla="*/ 4637764 h 4860733"/>
                <a:gd name="connsiteX5242" fmla="*/ 2893908 w 4853691"/>
                <a:gd name="connsiteY5242" fmla="*/ 4623681 h 4860733"/>
                <a:gd name="connsiteX5243" fmla="*/ 2910338 w 4853691"/>
                <a:gd name="connsiteY5243" fmla="*/ 4623681 h 4860733"/>
                <a:gd name="connsiteX5244" fmla="*/ 2929114 w 4853691"/>
                <a:gd name="connsiteY5244" fmla="*/ 4623681 h 4860733"/>
                <a:gd name="connsiteX5245" fmla="*/ 2947890 w 4853691"/>
                <a:gd name="connsiteY5245" fmla="*/ 4623681 h 4860733"/>
                <a:gd name="connsiteX5246" fmla="*/ 2940849 w 4853691"/>
                <a:gd name="connsiteY5246" fmla="*/ 4635417 h 4860733"/>
                <a:gd name="connsiteX5247" fmla="*/ 2936155 w 4853691"/>
                <a:gd name="connsiteY5247" fmla="*/ 4647152 h 4860733"/>
                <a:gd name="connsiteX5248" fmla="*/ 2788291 w 4853691"/>
                <a:gd name="connsiteY5248" fmla="*/ 4797363 h 4860733"/>
                <a:gd name="connsiteX5249" fmla="*/ 2795332 w 4853691"/>
                <a:gd name="connsiteY5249" fmla="*/ 4795016 h 4860733"/>
                <a:gd name="connsiteX5250" fmla="*/ 2797679 w 4853691"/>
                <a:gd name="connsiteY5250" fmla="*/ 4802057 h 4860733"/>
                <a:gd name="connsiteX5251" fmla="*/ 2795332 w 4853691"/>
                <a:gd name="connsiteY5251" fmla="*/ 4804404 h 4860733"/>
                <a:gd name="connsiteX5252" fmla="*/ 2788291 w 4853691"/>
                <a:gd name="connsiteY5252" fmla="*/ 4797363 h 4860733"/>
                <a:gd name="connsiteX5253" fmla="*/ 2729615 w 4853691"/>
                <a:gd name="connsiteY5253" fmla="*/ 4804404 h 4860733"/>
                <a:gd name="connsiteX5254" fmla="*/ 2701450 w 4853691"/>
                <a:gd name="connsiteY5254" fmla="*/ 4809098 h 4860733"/>
                <a:gd name="connsiteX5255" fmla="*/ 2696756 w 4853691"/>
                <a:gd name="connsiteY5255" fmla="*/ 4809098 h 4860733"/>
                <a:gd name="connsiteX5256" fmla="*/ 2694409 w 4853691"/>
                <a:gd name="connsiteY5256" fmla="*/ 4799710 h 4860733"/>
                <a:gd name="connsiteX5257" fmla="*/ 2703797 w 4853691"/>
                <a:gd name="connsiteY5257" fmla="*/ 4795016 h 4860733"/>
                <a:gd name="connsiteX5258" fmla="*/ 2715533 w 4853691"/>
                <a:gd name="connsiteY5258" fmla="*/ 4787975 h 4860733"/>
                <a:gd name="connsiteX5259" fmla="*/ 2727268 w 4853691"/>
                <a:gd name="connsiteY5259" fmla="*/ 4780934 h 4860733"/>
                <a:gd name="connsiteX5260" fmla="*/ 2739003 w 4853691"/>
                <a:gd name="connsiteY5260" fmla="*/ 4771545 h 4860733"/>
                <a:gd name="connsiteX5261" fmla="*/ 2743697 w 4853691"/>
                <a:gd name="connsiteY5261" fmla="*/ 4766851 h 4860733"/>
                <a:gd name="connsiteX5262" fmla="*/ 2753086 w 4853691"/>
                <a:gd name="connsiteY5262" fmla="*/ 4771545 h 4860733"/>
                <a:gd name="connsiteX5263" fmla="*/ 2774209 w 4853691"/>
                <a:gd name="connsiteY5263" fmla="*/ 4780934 h 4860733"/>
                <a:gd name="connsiteX5264" fmla="*/ 2790638 w 4853691"/>
                <a:gd name="connsiteY5264" fmla="*/ 4785628 h 4860733"/>
                <a:gd name="connsiteX5265" fmla="*/ 2792985 w 4853691"/>
                <a:gd name="connsiteY5265" fmla="*/ 4785628 h 4860733"/>
                <a:gd name="connsiteX5266" fmla="*/ 2792985 w 4853691"/>
                <a:gd name="connsiteY5266" fmla="*/ 4790322 h 4860733"/>
                <a:gd name="connsiteX5267" fmla="*/ 2792985 w 4853691"/>
                <a:gd name="connsiteY5267" fmla="*/ 4792669 h 4860733"/>
                <a:gd name="connsiteX5268" fmla="*/ 2783597 w 4853691"/>
                <a:gd name="connsiteY5268" fmla="*/ 4795016 h 4860733"/>
                <a:gd name="connsiteX5269" fmla="*/ 2781250 w 4853691"/>
                <a:gd name="connsiteY5269" fmla="*/ 4795016 h 4860733"/>
                <a:gd name="connsiteX5270" fmla="*/ 2776556 w 4853691"/>
                <a:gd name="connsiteY5270" fmla="*/ 4795016 h 4860733"/>
                <a:gd name="connsiteX5271" fmla="*/ 2767168 w 4853691"/>
                <a:gd name="connsiteY5271" fmla="*/ 4797363 h 4860733"/>
                <a:gd name="connsiteX5272" fmla="*/ 2755433 w 4853691"/>
                <a:gd name="connsiteY5272" fmla="*/ 4799710 h 4860733"/>
                <a:gd name="connsiteX5273" fmla="*/ 2729615 w 4853691"/>
                <a:gd name="connsiteY5273" fmla="*/ 4804404 h 4860733"/>
                <a:gd name="connsiteX5274" fmla="*/ 2607569 w 4853691"/>
                <a:gd name="connsiteY5274" fmla="*/ 4816140 h 4860733"/>
                <a:gd name="connsiteX5275" fmla="*/ 2572363 w 4853691"/>
                <a:gd name="connsiteY5275" fmla="*/ 4818486 h 4860733"/>
                <a:gd name="connsiteX5276" fmla="*/ 2546545 w 4853691"/>
                <a:gd name="connsiteY5276" fmla="*/ 4820834 h 4860733"/>
                <a:gd name="connsiteX5277" fmla="*/ 2506646 w 4853691"/>
                <a:gd name="connsiteY5277" fmla="*/ 4823180 h 4860733"/>
                <a:gd name="connsiteX5278" fmla="*/ 2485522 w 4853691"/>
                <a:gd name="connsiteY5278" fmla="*/ 4823180 h 4860733"/>
                <a:gd name="connsiteX5279" fmla="*/ 2424499 w 4853691"/>
                <a:gd name="connsiteY5279" fmla="*/ 4823180 h 4860733"/>
                <a:gd name="connsiteX5280" fmla="*/ 2424499 w 4853691"/>
                <a:gd name="connsiteY5280" fmla="*/ 4823180 h 4860733"/>
                <a:gd name="connsiteX5281" fmla="*/ 2023154 w 4853691"/>
                <a:gd name="connsiteY5281" fmla="*/ 4790322 h 4860733"/>
                <a:gd name="connsiteX5282" fmla="*/ 2203877 w 4853691"/>
                <a:gd name="connsiteY5282" fmla="*/ 4755116 h 4860733"/>
                <a:gd name="connsiteX5283" fmla="*/ 2241429 w 4853691"/>
                <a:gd name="connsiteY5283" fmla="*/ 4764504 h 4860733"/>
                <a:gd name="connsiteX5284" fmla="*/ 2267247 w 4853691"/>
                <a:gd name="connsiteY5284" fmla="*/ 4769199 h 4860733"/>
                <a:gd name="connsiteX5285" fmla="*/ 2311841 w 4853691"/>
                <a:gd name="connsiteY5285" fmla="*/ 4778587 h 4860733"/>
                <a:gd name="connsiteX5286" fmla="*/ 2340005 w 4853691"/>
                <a:gd name="connsiteY5286" fmla="*/ 4783281 h 4860733"/>
                <a:gd name="connsiteX5287" fmla="*/ 2384599 w 4853691"/>
                <a:gd name="connsiteY5287" fmla="*/ 4790322 h 4860733"/>
                <a:gd name="connsiteX5288" fmla="*/ 2412764 w 4853691"/>
                <a:gd name="connsiteY5288" fmla="*/ 4795016 h 4860733"/>
                <a:gd name="connsiteX5289" fmla="*/ 2455011 w 4853691"/>
                <a:gd name="connsiteY5289" fmla="*/ 4799710 h 4860733"/>
                <a:gd name="connsiteX5290" fmla="*/ 2483175 w 4853691"/>
                <a:gd name="connsiteY5290" fmla="*/ 4802057 h 4860733"/>
                <a:gd name="connsiteX5291" fmla="*/ 2525422 w 4853691"/>
                <a:gd name="connsiteY5291" fmla="*/ 4806751 h 4860733"/>
                <a:gd name="connsiteX5292" fmla="*/ 2555934 w 4853691"/>
                <a:gd name="connsiteY5292" fmla="*/ 4809098 h 4860733"/>
                <a:gd name="connsiteX5293" fmla="*/ 2595833 w 4853691"/>
                <a:gd name="connsiteY5293" fmla="*/ 4811445 h 4860733"/>
                <a:gd name="connsiteX5294" fmla="*/ 2626345 w 4853691"/>
                <a:gd name="connsiteY5294" fmla="*/ 4811445 h 4860733"/>
                <a:gd name="connsiteX5295" fmla="*/ 2661551 w 4853691"/>
                <a:gd name="connsiteY5295" fmla="*/ 4811445 h 4860733"/>
                <a:gd name="connsiteX5296" fmla="*/ 2661551 w 4853691"/>
                <a:gd name="connsiteY5296" fmla="*/ 4811445 h 4860733"/>
                <a:gd name="connsiteX5297" fmla="*/ 2638080 w 4853691"/>
                <a:gd name="connsiteY5297" fmla="*/ 4813792 h 4860733"/>
                <a:gd name="connsiteX5298" fmla="*/ 2607569 w 4853691"/>
                <a:gd name="connsiteY5298" fmla="*/ 4816140 h 4860733"/>
                <a:gd name="connsiteX5299" fmla="*/ 1769673 w 4853691"/>
                <a:gd name="connsiteY5299" fmla="*/ 4733993 h 4860733"/>
                <a:gd name="connsiteX5300" fmla="*/ 1722732 w 4853691"/>
                <a:gd name="connsiteY5300" fmla="*/ 4719911 h 4860733"/>
                <a:gd name="connsiteX5301" fmla="*/ 1722732 w 4853691"/>
                <a:gd name="connsiteY5301" fmla="*/ 4715216 h 4860733"/>
                <a:gd name="connsiteX5302" fmla="*/ 1701609 w 4853691"/>
                <a:gd name="connsiteY5302" fmla="*/ 4694093 h 4860733"/>
                <a:gd name="connsiteX5303" fmla="*/ 1687526 w 4853691"/>
                <a:gd name="connsiteY5303" fmla="*/ 4698787 h 4860733"/>
                <a:gd name="connsiteX5304" fmla="*/ 1659362 w 4853691"/>
                <a:gd name="connsiteY5304" fmla="*/ 4668276 h 4860733"/>
                <a:gd name="connsiteX5305" fmla="*/ 1649974 w 4853691"/>
                <a:gd name="connsiteY5305" fmla="*/ 4656540 h 4860733"/>
                <a:gd name="connsiteX5306" fmla="*/ 1638239 w 4853691"/>
                <a:gd name="connsiteY5306" fmla="*/ 4642458 h 4860733"/>
                <a:gd name="connsiteX5307" fmla="*/ 1626503 w 4853691"/>
                <a:gd name="connsiteY5307" fmla="*/ 4628376 h 4860733"/>
                <a:gd name="connsiteX5308" fmla="*/ 1617115 w 4853691"/>
                <a:gd name="connsiteY5308" fmla="*/ 4614293 h 4860733"/>
                <a:gd name="connsiteX5309" fmla="*/ 1605380 w 4853691"/>
                <a:gd name="connsiteY5309" fmla="*/ 4597864 h 4860733"/>
                <a:gd name="connsiteX5310" fmla="*/ 1595992 w 4853691"/>
                <a:gd name="connsiteY5310" fmla="*/ 4583782 h 4860733"/>
                <a:gd name="connsiteX5311" fmla="*/ 1584256 w 4853691"/>
                <a:gd name="connsiteY5311" fmla="*/ 4565005 h 4860733"/>
                <a:gd name="connsiteX5312" fmla="*/ 1574868 w 4853691"/>
                <a:gd name="connsiteY5312" fmla="*/ 4548576 h 4860733"/>
                <a:gd name="connsiteX5313" fmla="*/ 1565480 w 4853691"/>
                <a:gd name="connsiteY5313" fmla="*/ 4529800 h 4860733"/>
                <a:gd name="connsiteX5314" fmla="*/ 1556092 w 4853691"/>
                <a:gd name="connsiteY5314" fmla="*/ 4511024 h 4860733"/>
                <a:gd name="connsiteX5315" fmla="*/ 1546704 w 4853691"/>
                <a:gd name="connsiteY5315" fmla="*/ 4492247 h 4860733"/>
                <a:gd name="connsiteX5316" fmla="*/ 1546704 w 4853691"/>
                <a:gd name="connsiteY5316" fmla="*/ 4489900 h 4860733"/>
                <a:gd name="connsiteX5317" fmla="*/ 1549051 w 4853691"/>
                <a:gd name="connsiteY5317" fmla="*/ 4487553 h 4860733"/>
                <a:gd name="connsiteX5318" fmla="*/ 1560786 w 4853691"/>
                <a:gd name="connsiteY5318" fmla="*/ 4501635 h 4860733"/>
                <a:gd name="connsiteX5319" fmla="*/ 1570174 w 4853691"/>
                <a:gd name="connsiteY5319" fmla="*/ 4511024 h 4860733"/>
                <a:gd name="connsiteX5320" fmla="*/ 1586603 w 4853691"/>
                <a:gd name="connsiteY5320" fmla="*/ 4529800 h 4860733"/>
                <a:gd name="connsiteX5321" fmla="*/ 1595992 w 4853691"/>
                <a:gd name="connsiteY5321" fmla="*/ 4539188 h 4860733"/>
                <a:gd name="connsiteX5322" fmla="*/ 1610074 w 4853691"/>
                <a:gd name="connsiteY5322" fmla="*/ 4555617 h 4860733"/>
                <a:gd name="connsiteX5323" fmla="*/ 1619462 w 4853691"/>
                <a:gd name="connsiteY5323" fmla="*/ 4567352 h 4860733"/>
                <a:gd name="connsiteX5324" fmla="*/ 1633544 w 4853691"/>
                <a:gd name="connsiteY5324" fmla="*/ 4581435 h 4860733"/>
                <a:gd name="connsiteX5325" fmla="*/ 1645280 w 4853691"/>
                <a:gd name="connsiteY5325" fmla="*/ 4590823 h 4860733"/>
                <a:gd name="connsiteX5326" fmla="*/ 1659362 w 4853691"/>
                <a:gd name="connsiteY5326" fmla="*/ 4604905 h 4860733"/>
                <a:gd name="connsiteX5327" fmla="*/ 1671097 w 4853691"/>
                <a:gd name="connsiteY5327" fmla="*/ 4614293 h 4860733"/>
                <a:gd name="connsiteX5328" fmla="*/ 1685179 w 4853691"/>
                <a:gd name="connsiteY5328" fmla="*/ 4626029 h 4860733"/>
                <a:gd name="connsiteX5329" fmla="*/ 1696915 w 4853691"/>
                <a:gd name="connsiteY5329" fmla="*/ 4635417 h 4860733"/>
                <a:gd name="connsiteX5330" fmla="*/ 1708650 w 4853691"/>
                <a:gd name="connsiteY5330" fmla="*/ 4647152 h 4860733"/>
                <a:gd name="connsiteX5331" fmla="*/ 1720385 w 4853691"/>
                <a:gd name="connsiteY5331" fmla="*/ 4656540 h 4860733"/>
                <a:gd name="connsiteX5332" fmla="*/ 1732120 w 4853691"/>
                <a:gd name="connsiteY5332" fmla="*/ 4668276 h 4860733"/>
                <a:gd name="connsiteX5333" fmla="*/ 1743856 w 4853691"/>
                <a:gd name="connsiteY5333" fmla="*/ 4677664 h 4860733"/>
                <a:gd name="connsiteX5334" fmla="*/ 1755591 w 4853691"/>
                <a:gd name="connsiteY5334" fmla="*/ 4687052 h 4860733"/>
                <a:gd name="connsiteX5335" fmla="*/ 1767326 w 4853691"/>
                <a:gd name="connsiteY5335" fmla="*/ 4696440 h 4860733"/>
                <a:gd name="connsiteX5336" fmla="*/ 1779061 w 4853691"/>
                <a:gd name="connsiteY5336" fmla="*/ 4705828 h 4860733"/>
                <a:gd name="connsiteX5337" fmla="*/ 1790797 w 4853691"/>
                <a:gd name="connsiteY5337" fmla="*/ 4712869 h 4860733"/>
                <a:gd name="connsiteX5338" fmla="*/ 1802532 w 4853691"/>
                <a:gd name="connsiteY5338" fmla="*/ 4722258 h 4860733"/>
                <a:gd name="connsiteX5339" fmla="*/ 1814267 w 4853691"/>
                <a:gd name="connsiteY5339" fmla="*/ 4729299 h 4860733"/>
                <a:gd name="connsiteX5340" fmla="*/ 1826002 w 4853691"/>
                <a:gd name="connsiteY5340" fmla="*/ 4736340 h 4860733"/>
                <a:gd name="connsiteX5341" fmla="*/ 1837737 w 4853691"/>
                <a:gd name="connsiteY5341" fmla="*/ 4743381 h 4860733"/>
                <a:gd name="connsiteX5342" fmla="*/ 1849473 w 4853691"/>
                <a:gd name="connsiteY5342" fmla="*/ 4750422 h 4860733"/>
                <a:gd name="connsiteX5343" fmla="*/ 1849473 w 4853691"/>
                <a:gd name="connsiteY5343" fmla="*/ 4750422 h 4860733"/>
                <a:gd name="connsiteX5344" fmla="*/ 1793144 w 4853691"/>
                <a:gd name="connsiteY5344" fmla="*/ 4736340 h 4860733"/>
                <a:gd name="connsiteX5345" fmla="*/ 1769673 w 4853691"/>
                <a:gd name="connsiteY5345" fmla="*/ 4733993 h 4860733"/>
                <a:gd name="connsiteX5346" fmla="*/ 1642933 w 4853691"/>
                <a:gd name="connsiteY5346" fmla="*/ 4691746 h 4860733"/>
                <a:gd name="connsiteX5347" fmla="*/ 1610074 w 4853691"/>
                <a:gd name="connsiteY5347" fmla="*/ 4677664 h 4860733"/>
                <a:gd name="connsiteX5348" fmla="*/ 1586603 w 4853691"/>
                <a:gd name="connsiteY5348" fmla="*/ 4668276 h 4860733"/>
                <a:gd name="connsiteX5349" fmla="*/ 1551398 w 4853691"/>
                <a:gd name="connsiteY5349" fmla="*/ 4651846 h 4860733"/>
                <a:gd name="connsiteX5350" fmla="*/ 1532621 w 4853691"/>
                <a:gd name="connsiteY5350" fmla="*/ 4642458 h 4860733"/>
                <a:gd name="connsiteX5351" fmla="*/ 1476292 w 4853691"/>
                <a:gd name="connsiteY5351" fmla="*/ 4616641 h 4860733"/>
                <a:gd name="connsiteX5352" fmla="*/ 1471598 w 4853691"/>
                <a:gd name="connsiteY5352" fmla="*/ 4614293 h 4860733"/>
                <a:gd name="connsiteX5353" fmla="*/ 1419963 w 4853691"/>
                <a:gd name="connsiteY5353" fmla="*/ 4588476 h 4860733"/>
                <a:gd name="connsiteX5354" fmla="*/ 1403534 w 4853691"/>
                <a:gd name="connsiteY5354" fmla="*/ 4579088 h 4860733"/>
                <a:gd name="connsiteX5355" fmla="*/ 1365981 w 4853691"/>
                <a:gd name="connsiteY5355" fmla="*/ 4560311 h 4860733"/>
                <a:gd name="connsiteX5356" fmla="*/ 1347205 w 4853691"/>
                <a:gd name="connsiteY5356" fmla="*/ 4548576 h 4860733"/>
                <a:gd name="connsiteX5357" fmla="*/ 1311999 w 4853691"/>
                <a:gd name="connsiteY5357" fmla="*/ 4529800 h 4860733"/>
                <a:gd name="connsiteX5358" fmla="*/ 1290876 w 4853691"/>
                <a:gd name="connsiteY5358" fmla="*/ 4518064 h 4860733"/>
                <a:gd name="connsiteX5359" fmla="*/ 1274446 w 4853691"/>
                <a:gd name="connsiteY5359" fmla="*/ 4508676 h 4860733"/>
                <a:gd name="connsiteX5360" fmla="*/ 1276793 w 4853691"/>
                <a:gd name="connsiteY5360" fmla="*/ 4503982 h 4860733"/>
                <a:gd name="connsiteX5361" fmla="*/ 1286181 w 4853691"/>
                <a:gd name="connsiteY5361" fmla="*/ 4503982 h 4860733"/>
                <a:gd name="connsiteX5362" fmla="*/ 1300264 w 4853691"/>
                <a:gd name="connsiteY5362" fmla="*/ 4506329 h 4860733"/>
                <a:gd name="connsiteX5363" fmla="*/ 1340164 w 4853691"/>
                <a:gd name="connsiteY5363" fmla="*/ 4508676 h 4860733"/>
                <a:gd name="connsiteX5364" fmla="*/ 1340164 w 4853691"/>
                <a:gd name="connsiteY5364" fmla="*/ 4508676 h 4860733"/>
                <a:gd name="connsiteX5365" fmla="*/ 1342511 w 4853691"/>
                <a:gd name="connsiteY5365" fmla="*/ 4508676 h 4860733"/>
                <a:gd name="connsiteX5366" fmla="*/ 1363634 w 4853691"/>
                <a:gd name="connsiteY5366" fmla="*/ 4508676 h 4860733"/>
                <a:gd name="connsiteX5367" fmla="*/ 1370675 w 4853691"/>
                <a:gd name="connsiteY5367" fmla="*/ 4508676 h 4860733"/>
                <a:gd name="connsiteX5368" fmla="*/ 1389452 w 4853691"/>
                <a:gd name="connsiteY5368" fmla="*/ 4506329 h 4860733"/>
                <a:gd name="connsiteX5369" fmla="*/ 1394146 w 4853691"/>
                <a:gd name="connsiteY5369" fmla="*/ 4506329 h 4860733"/>
                <a:gd name="connsiteX5370" fmla="*/ 1412922 w 4853691"/>
                <a:gd name="connsiteY5370" fmla="*/ 4503982 h 4860733"/>
                <a:gd name="connsiteX5371" fmla="*/ 1417616 w 4853691"/>
                <a:gd name="connsiteY5371" fmla="*/ 4503982 h 4860733"/>
                <a:gd name="connsiteX5372" fmla="*/ 1438739 w 4853691"/>
                <a:gd name="connsiteY5372" fmla="*/ 4501635 h 4860733"/>
                <a:gd name="connsiteX5373" fmla="*/ 1441087 w 4853691"/>
                <a:gd name="connsiteY5373" fmla="*/ 4501635 h 4860733"/>
                <a:gd name="connsiteX5374" fmla="*/ 1462210 w 4853691"/>
                <a:gd name="connsiteY5374" fmla="*/ 4496941 h 4860733"/>
                <a:gd name="connsiteX5375" fmla="*/ 1464557 w 4853691"/>
                <a:gd name="connsiteY5375" fmla="*/ 4496941 h 4860733"/>
                <a:gd name="connsiteX5376" fmla="*/ 1488028 w 4853691"/>
                <a:gd name="connsiteY5376" fmla="*/ 4489900 h 4860733"/>
                <a:gd name="connsiteX5377" fmla="*/ 1490375 w 4853691"/>
                <a:gd name="connsiteY5377" fmla="*/ 4489900 h 4860733"/>
                <a:gd name="connsiteX5378" fmla="*/ 1513845 w 4853691"/>
                <a:gd name="connsiteY5378" fmla="*/ 4482859 h 4860733"/>
                <a:gd name="connsiteX5379" fmla="*/ 1516192 w 4853691"/>
                <a:gd name="connsiteY5379" fmla="*/ 4482859 h 4860733"/>
                <a:gd name="connsiteX5380" fmla="*/ 1518539 w 4853691"/>
                <a:gd name="connsiteY5380" fmla="*/ 4480512 h 4860733"/>
                <a:gd name="connsiteX5381" fmla="*/ 1523233 w 4853691"/>
                <a:gd name="connsiteY5381" fmla="*/ 4487553 h 4860733"/>
                <a:gd name="connsiteX5382" fmla="*/ 1537315 w 4853691"/>
                <a:gd name="connsiteY5382" fmla="*/ 4494594 h 4860733"/>
                <a:gd name="connsiteX5383" fmla="*/ 1544357 w 4853691"/>
                <a:gd name="connsiteY5383" fmla="*/ 4492247 h 4860733"/>
                <a:gd name="connsiteX5384" fmla="*/ 1574868 w 4853691"/>
                <a:gd name="connsiteY5384" fmla="*/ 4548576 h 4860733"/>
                <a:gd name="connsiteX5385" fmla="*/ 1579562 w 4853691"/>
                <a:gd name="connsiteY5385" fmla="*/ 4557964 h 4860733"/>
                <a:gd name="connsiteX5386" fmla="*/ 1595992 w 4853691"/>
                <a:gd name="connsiteY5386" fmla="*/ 4583782 h 4860733"/>
                <a:gd name="connsiteX5387" fmla="*/ 1603033 w 4853691"/>
                <a:gd name="connsiteY5387" fmla="*/ 4595517 h 4860733"/>
                <a:gd name="connsiteX5388" fmla="*/ 1617115 w 4853691"/>
                <a:gd name="connsiteY5388" fmla="*/ 4616641 h 4860733"/>
                <a:gd name="connsiteX5389" fmla="*/ 1626503 w 4853691"/>
                <a:gd name="connsiteY5389" fmla="*/ 4628376 h 4860733"/>
                <a:gd name="connsiteX5390" fmla="*/ 1638239 w 4853691"/>
                <a:gd name="connsiteY5390" fmla="*/ 4644805 h 4860733"/>
                <a:gd name="connsiteX5391" fmla="*/ 1647627 w 4853691"/>
                <a:gd name="connsiteY5391" fmla="*/ 4656540 h 4860733"/>
                <a:gd name="connsiteX5392" fmla="*/ 1659362 w 4853691"/>
                <a:gd name="connsiteY5392" fmla="*/ 4670622 h 4860733"/>
                <a:gd name="connsiteX5393" fmla="*/ 1668750 w 4853691"/>
                <a:gd name="connsiteY5393" fmla="*/ 4682358 h 4860733"/>
                <a:gd name="connsiteX5394" fmla="*/ 1680485 w 4853691"/>
                <a:gd name="connsiteY5394" fmla="*/ 4694093 h 4860733"/>
                <a:gd name="connsiteX5395" fmla="*/ 1689873 w 4853691"/>
                <a:gd name="connsiteY5395" fmla="*/ 4703481 h 4860733"/>
                <a:gd name="connsiteX5396" fmla="*/ 1685179 w 4853691"/>
                <a:gd name="connsiteY5396" fmla="*/ 4708175 h 4860733"/>
                <a:gd name="connsiteX5397" fmla="*/ 1671097 w 4853691"/>
                <a:gd name="connsiteY5397" fmla="*/ 4703481 h 4860733"/>
                <a:gd name="connsiteX5398" fmla="*/ 1642933 w 4853691"/>
                <a:gd name="connsiteY5398" fmla="*/ 4691746 h 4860733"/>
                <a:gd name="connsiteX5399" fmla="*/ 1161788 w 4853691"/>
                <a:gd name="connsiteY5399" fmla="*/ 4466429 h 4860733"/>
                <a:gd name="connsiteX5400" fmla="*/ 1145359 w 4853691"/>
                <a:gd name="connsiteY5400" fmla="*/ 4459388 h 4860733"/>
                <a:gd name="connsiteX5401" fmla="*/ 1126582 w 4853691"/>
                <a:gd name="connsiteY5401" fmla="*/ 4450000 h 4860733"/>
                <a:gd name="connsiteX5402" fmla="*/ 1110153 w 4853691"/>
                <a:gd name="connsiteY5402" fmla="*/ 4442959 h 4860733"/>
                <a:gd name="connsiteX5403" fmla="*/ 1091377 w 4853691"/>
                <a:gd name="connsiteY5403" fmla="*/ 4433571 h 4860733"/>
                <a:gd name="connsiteX5404" fmla="*/ 1077294 w 4853691"/>
                <a:gd name="connsiteY5404" fmla="*/ 4426530 h 4860733"/>
                <a:gd name="connsiteX5405" fmla="*/ 1063212 w 4853691"/>
                <a:gd name="connsiteY5405" fmla="*/ 4417142 h 4860733"/>
                <a:gd name="connsiteX5406" fmla="*/ 1063212 w 4853691"/>
                <a:gd name="connsiteY5406" fmla="*/ 4417142 h 4860733"/>
                <a:gd name="connsiteX5407" fmla="*/ 1049130 w 4853691"/>
                <a:gd name="connsiteY5407" fmla="*/ 4398365 h 4860733"/>
                <a:gd name="connsiteX5408" fmla="*/ 1056171 w 4853691"/>
                <a:gd name="connsiteY5408" fmla="*/ 4393671 h 4860733"/>
                <a:gd name="connsiteX5409" fmla="*/ 1079641 w 4853691"/>
                <a:gd name="connsiteY5409" fmla="*/ 4410100 h 4860733"/>
                <a:gd name="connsiteX5410" fmla="*/ 1091377 w 4853691"/>
                <a:gd name="connsiteY5410" fmla="*/ 4417142 h 4860733"/>
                <a:gd name="connsiteX5411" fmla="*/ 1121888 w 4853691"/>
                <a:gd name="connsiteY5411" fmla="*/ 4438265 h 4860733"/>
                <a:gd name="connsiteX5412" fmla="*/ 1140665 w 4853691"/>
                <a:gd name="connsiteY5412" fmla="*/ 4452347 h 4860733"/>
                <a:gd name="connsiteX5413" fmla="*/ 1171176 w 4853691"/>
                <a:gd name="connsiteY5413" fmla="*/ 4471123 h 4860733"/>
                <a:gd name="connsiteX5414" fmla="*/ 1182911 w 4853691"/>
                <a:gd name="connsiteY5414" fmla="*/ 4478165 h 4860733"/>
                <a:gd name="connsiteX5415" fmla="*/ 1178217 w 4853691"/>
                <a:gd name="connsiteY5415" fmla="*/ 4475818 h 4860733"/>
                <a:gd name="connsiteX5416" fmla="*/ 1161788 w 4853691"/>
                <a:gd name="connsiteY5416" fmla="*/ 4466429 h 4860733"/>
                <a:gd name="connsiteX5417" fmla="*/ 985760 w 4853691"/>
                <a:gd name="connsiteY5417" fmla="*/ 4311525 h 4860733"/>
                <a:gd name="connsiteX5418" fmla="*/ 999842 w 4853691"/>
                <a:gd name="connsiteY5418" fmla="*/ 4304483 h 4860733"/>
                <a:gd name="connsiteX5419" fmla="*/ 999842 w 4853691"/>
                <a:gd name="connsiteY5419" fmla="*/ 4304483 h 4860733"/>
                <a:gd name="connsiteX5420" fmla="*/ 1016271 w 4853691"/>
                <a:gd name="connsiteY5420" fmla="*/ 4311525 h 4860733"/>
                <a:gd name="connsiteX5421" fmla="*/ 1030353 w 4853691"/>
                <a:gd name="connsiteY5421" fmla="*/ 4306830 h 4860733"/>
                <a:gd name="connsiteX5422" fmla="*/ 1058518 w 4853691"/>
                <a:gd name="connsiteY5422" fmla="*/ 4334995 h 4860733"/>
                <a:gd name="connsiteX5423" fmla="*/ 1056171 w 4853691"/>
                <a:gd name="connsiteY5423" fmla="*/ 4339689 h 4860733"/>
                <a:gd name="connsiteX5424" fmla="*/ 1053824 w 4853691"/>
                <a:gd name="connsiteY5424" fmla="*/ 4349077 h 4860733"/>
                <a:gd name="connsiteX5425" fmla="*/ 1051477 w 4853691"/>
                <a:gd name="connsiteY5425" fmla="*/ 4356118 h 4860733"/>
                <a:gd name="connsiteX5426" fmla="*/ 1049130 w 4853691"/>
                <a:gd name="connsiteY5426" fmla="*/ 4358466 h 4860733"/>
                <a:gd name="connsiteX5427" fmla="*/ 1042089 w 4853691"/>
                <a:gd name="connsiteY5427" fmla="*/ 4356118 h 4860733"/>
                <a:gd name="connsiteX5428" fmla="*/ 1028006 w 4853691"/>
                <a:gd name="connsiteY5428" fmla="*/ 4363160 h 4860733"/>
                <a:gd name="connsiteX5429" fmla="*/ 1011577 w 4853691"/>
                <a:gd name="connsiteY5429" fmla="*/ 4349077 h 4860733"/>
                <a:gd name="connsiteX5430" fmla="*/ 978718 w 4853691"/>
                <a:gd name="connsiteY5430" fmla="*/ 4320913 h 4860733"/>
                <a:gd name="connsiteX5431" fmla="*/ 978718 w 4853691"/>
                <a:gd name="connsiteY5431" fmla="*/ 4318565 h 4860733"/>
                <a:gd name="connsiteX5432" fmla="*/ 978718 w 4853691"/>
                <a:gd name="connsiteY5432" fmla="*/ 4313871 h 4860733"/>
                <a:gd name="connsiteX5433" fmla="*/ 983412 w 4853691"/>
                <a:gd name="connsiteY5433" fmla="*/ 4311525 h 4860733"/>
                <a:gd name="connsiteX5434" fmla="*/ 985760 w 4853691"/>
                <a:gd name="connsiteY5434" fmla="*/ 4311525 h 4860733"/>
                <a:gd name="connsiteX5435" fmla="*/ 955248 w 4853691"/>
                <a:gd name="connsiteY5435" fmla="*/ 4259889 h 4860733"/>
                <a:gd name="connsiteX5436" fmla="*/ 922389 w 4853691"/>
                <a:gd name="connsiteY5436" fmla="*/ 4241113 h 4860733"/>
                <a:gd name="connsiteX5437" fmla="*/ 898919 w 4853691"/>
                <a:gd name="connsiteY5437" fmla="*/ 4227031 h 4860733"/>
                <a:gd name="connsiteX5438" fmla="*/ 863713 w 4853691"/>
                <a:gd name="connsiteY5438" fmla="*/ 4205908 h 4860733"/>
                <a:gd name="connsiteX5439" fmla="*/ 842590 w 4853691"/>
                <a:gd name="connsiteY5439" fmla="*/ 4191825 h 4860733"/>
                <a:gd name="connsiteX5440" fmla="*/ 805037 w 4853691"/>
                <a:gd name="connsiteY5440" fmla="*/ 4166007 h 4860733"/>
                <a:gd name="connsiteX5441" fmla="*/ 802690 w 4853691"/>
                <a:gd name="connsiteY5441" fmla="*/ 4163660 h 4860733"/>
                <a:gd name="connsiteX5442" fmla="*/ 779219 w 4853691"/>
                <a:gd name="connsiteY5442" fmla="*/ 4140190 h 4860733"/>
                <a:gd name="connsiteX5443" fmla="*/ 755749 w 4853691"/>
                <a:gd name="connsiteY5443" fmla="*/ 4116720 h 4860733"/>
                <a:gd name="connsiteX5444" fmla="*/ 729931 w 4853691"/>
                <a:gd name="connsiteY5444" fmla="*/ 4088555 h 4860733"/>
                <a:gd name="connsiteX5445" fmla="*/ 706461 w 4853691"/>
                <a:gd name="connsiteY5445" fmla="*/ 4062737 h 4860733"/>
                <a:gd name="connsiteX5446" fmla="*/ 680643 w 4853691"/>
                <a:gd name="connsiteY5446" fmla="*/ 4034573 h 4860733"/>
                <a:gd name="connsiteX5447" fmla="*/ 659520 w 4853691"/>
                <a:gd name="connsiteY5447" fmla="*/ 4008755 h 4860733"/>
                <a:gd name="connsiteX5448" fmla="*/ 636050 w 4853691"/>
                <a:gd name="connsiteY5448" fmla="*/ 3980591 h 4860733"/>
                <a:gd name="connsiteX5449" fmla="*/ 619620 w 4853691"/>
                <a:gd name="connsiteY5449" fmla="*/ 3959468 h 4860733"/>
                <a:gd name="connsiteX5450" fmla="*/ 621967 w 4853691"/>
                <a:gd name="connsiteY5450" fmla="*/ 3957120 h 4860733"/>
                <a:gd name="connsiteX5451" fmla="*/ 626661 w 4853691"/>
                <a:gd name="connsiteY5451" fmla="*/ 3952426 h 4860733"/>
                <a:gd name="connsiteX5452" fmla="*/ 629008 w 4853691"/>
                <a:gd name="connsiteY5452" fmla="*/ 3950079 h 4860733"/>
                <a:gd name="connsiteX5453" fmla="*/ 633703 w 4853691"/>
                <a:gd name="connsiteY5453" fmla="*/ 3945385 h 4860733"/>
                <a:gd name="connsiteX5454" fmla="*/ 636050 w 4853691"/>
                <a:gd name="connsiteY5454" fmla="*/ 3943038 h 4860733"/>
                <a:gd name="connsiteX5455" fmla="*/ 640744 w 4853691"/>
                <a:gd name="connsiteY5455" fmla="*/ 3938344 h 4860733"/>
                <a:gd name="connsiteX5456" fmla="*/ 643091 w 4853691"/>
                <a:gd name="connsiteY5456" fmla="*/ 3935997 h 4860733"/>
                <a:gd name="connsiteX5457" fmla="*/ 647785 w 4853691"/>
                <a:gd name="connsiteY5457" fmla="*/ 3928956 h 4860733"/>
                <a:gd name="connsiteX5458" fmla="*/ 650132 w 4853691"/>
                <a:gd name="connsiteY5458" fmla="*/ 3926609 h 4860733"/>
                <a:gd name="connsiteX5459" fmla="*/ 654826 w 4853691"/>
                <a:gd name="connsiteY5459" fmla="*/ 3919567 h 4860733"/>
                <a:gd name="connsiteX5460" fmla="*/ 657173 w 4853691"/>
                <a:gd name="connsiteY5460" fmla="*/ 3914873 h 4860733"/>
                <a:gd name="connsiteX5461" fmla="*/ 661867 w 4853691"/>
                <a:gd name="connsiteY5461" fmla="*/ 3907832 h 4860733"/>
                <a:gd name="connsiteX5462" fmla="*/ 664214 w 4853691"/>
                <a:gd name="connsiteY5462" fmla="*/ 3903138 h 4860733"/>
                <a:gd name="connsiteX5463" fmla="*/ 668908 w 4853691"/>
                <a:gd name="connsiteY5463" fmla="*/ 3896097 h 4860733"/>
                <a:gd name="connsiteX5464" fmla="*/ 671255 w 4853691"/>
                <a:gd name="connsiteY5464" fmla="*/ 3891403 h 4860733"/>
                <a:gd name="connsiteX5465" fmla="*/ 675949 w 4853691"/>
                <a:gd name="connsiteY5465" fmla="*/ 3882015 h 4860733"/>
                <a:gd name="connsiteX5466" fmla="*/ 678296 w 4853691"/>
                <a:gd name="connsiteY5466" fmla="*/ 3877321 h 4860733"/>
                <a:gd name="connsiteX5467" fmla="*/ 682991 w 4853691"/>
                <a:gd name="connsiteY5467" fmla="*/ 3867932 h 4860733"/>
                <a:gd name="connsiteX5468" fmla="*/ 685338 w 4853691"/>
                <a:gd name="connsiteY5468" fmla="*/ 3860891 h 4860733"/>
                <a:gd name="connsiteX5469" fmla="*/ 687685 w 4853691"/>
                <a:gd name="connsiteY5469" fmla="*/ 3853850 h 4860733"/>
                <a:gd name="connsiteX5470" fmla="*/ 694726 w 4853691"/>
                <a:gd name="connsiteY5470" fmla="*/ 3856197 h 4860733"/>
                <a:gd name="connsiteX5471" fmla="*/ 704114 w 4853691"/>
                <a:gd name="connsiteY5471" fmla="*/ 3853850 h 4860733"/>
                <a:gd name="connsiteX5472" fmla="*/ 708808 w 4853691"/>
                <a:gd name="connsiteY5472" fmla="*/ 3860891 h 4860733"/>
                <a:gd name="connsiteX5473" fmla="*/ 734626 w 4853691"/>
                <a:gd name="connsiteY5473" fmla="*/ 3903138 h 4860733"/>
                <a:gd name="connsiteX5474" fmla="*/ 769831 w 4853691"/>
                <a:gd name="connsiteY5474" fmla="*/ 3959468 h 4860733"/>
                <a:gd name="connsiteX5475" fmla="*/ 774525 w 4853691"/>
                <a:gd name="connsiteY5475" fmla="*/ 3968856 h 4860733"/>
                <a:gd name="connsiteX5476" fmla="*/ 814425 w 4853691"/>
                <a:gd name="connsiteY5476" fmla="*/ 4027532 h 4860733"/>
                <a:gd name="connsiteX5477" fmla="*/ 823813 w 4853691"/>
                <a:gd name="connsiteY5477" fmla="*/ 4041614 h 4860733"/>
                <a:gd name="connsiteX5478" fmla="*/ 854325 w 4853691"/>
                <a:gd name="connsiteY5478" fmla="*/ 4086208 h 4860733"/>
                <a:gd name="connsiteX5479" fmla="*/ 868407 w 4853691"/>
                <a:gd name="connsiteY5479" fmla="*/ 4104984 h 4860733"/>
                <a:gd name="connsiteX5480" fmla="*/ 896572 w 4853691"/>
                <a:gd name="connsiteY5480" fmla="*/ 4142537 h 4860733"/>
                <a:gd name="connsiteX5481" fmla="*/ 910654 w 4853691"/>
                <a:gd name="connsiteY5481" fmla="*/ 4161313 h 4860733"/>
                <a:gd name="connsiteX5482" fmla="*/ 936472 w 4853691"/>
                <a:gd name="connsiteY5482" fmla="*/ 4196519 h 4860733"/>
                <a:gd name="connsiteX5483" fmla="*/ 950554 w 4853691"/>
                <a:gd name="connsiteY5483" fmla="*/ 4215296 h 4860733"/>
                <a:gd name="connsiteX5484" fmla="*/ 976371 w 4853691"/>
                <a:gd name="connsiteY5484" fmla="*/ 4248154 h 4860733"/>
                <a:gd name="connsiteX5485" fmla="*/ 990454 w 4853691"/>
                <a:gd name="connsiteY5485" fmla="*/ 4264584 h 4860733"/>
                <a:gd name="connsiteX5486" fmla="*/ 1004536 w 4853691"/>
                <a:gd name="connsiteY5486" fmla="*/ 4281013 h 4860733"/>
                <a:gd name="connsiteX5487" fmla="*/ 999842 w 4853691"/>
                <a:gd name="connsiteY5487" fmla="*/ 4285707 h 4860733"/>
                <a:gd name="connsiteX5488" fmla="*/ 983412 w 4853691"/>
                <a:gd name="connsiteY5488" fmla="*/ 4276319 h 4860733"/>
                <a:gd name="connsiteX5489" fmla="*/ 955248 w 4853691"/>
                <a:gd name="connsiteY5489" fmla="*/ 4259889 h 4860733"/>
                <a:gd name="connsiteX5490" fmla="*/ 591456 w 4853691"/>
                <a:gd name="connsiteY5490" fmla="*/ 3924262 h 4860733"/>
                <a:gd name="connsiteX5491" fmla="*/ 570332 w 4853691"/>
                <a:gd name="connsiteY5491" fmla="*/ 3896097 h 4860733"/>
                <a:gd name="connsiteX5492" fmla="*/ 546862 w 4853691"/>
                <a:gd name="connsiteY5492" fmla="*/ 3867932 h 4860733"/>
                <a:gd name="connsiteX5493" fmla="*/ 525738 w 4853691"/>
                <a:gd name="connsiteY5493" fmla="*/ 3839768 h 4860733"/>
                <a:gd name="connsiteX5494" fmla="*/ 504615 w 4853691"/>
                <a:gd name="connsiteY5494" fmla="*/ 3809256 h 4860733"/>
                <a:gd name="connsiteX5495" fmla="*/ 483492 w 4853691"/>
                <a:gd name="connsiteY5495" fmla="*/ 3778745 h 4860733"/>
                <a:gd name="connsiteX5496" fmla="*/ 462368 w 4853691"/>
                <a:gd name="connsiteY5496" fmla="*/ 3748233 h 4860733"/>
                <a:gd name="connsiteX5497" fmla="*/ 443592 w 4853691"/>
                <a:gd name="connsiteY5497" fmla="*/ 3717722 h 4860733"/>
                <a:gd name="connsiteX5498" fmla="*/ 424815 w 4853691"/>
                <a:gd name="connsiteY5498" fmla="*/ 3687210 h 4860733"/>
                <a:gd name="connsiteX5499" fmla="*/ 406039 w 4853691"/>
                <a:gd name="connsiteY5499" fmla="*/ 3656698 h 4860733"/>
                <a:gd name="connsiteX5500" fmla="*/ 387263 w 4853691"/>
                <a:gd name="connsiteY5500" fmla="*/ 3626187 h 4860733"/>
                <a:gd name="connsiteX5501" fmla="*/ 368486 w 4853691"/>
                <a:gd name="connsiteY5501" fmla="*/ 3595675 h 4860733"/>
                <a:gd name="connsiteX5502" fmla="*/ 349710 w 4853691"/>
                <a:gd name="connsiteY5502" fmla="*/ 3565164 h 4860733"/>
                <a:gd name="connsiteX5503" fmla="*/ 333281 w 4853691"/>
                <a:gd name="connsiteY5503" fmla="*/ 3532305 h 4860733"/>
                <a:gd name="connsiteX5504" fmla="*/ 321545 w 4853691"/>
                <a:gd name="connsiteY5504" fmla="*/ 3511182 h 4860733"/>
                <a:gd name="connsiteX5505" fmla="*/ 321545 w 4853691"/>
                <a:gd name="connsiteY5505" fmla="*/ 3511182 h 4860733"/>
                <a:gd name="connsiteX5506" fmla="*/ 330934 w 4853691"/>
                <a:gd name="connsiteY5506" fmla="*/ 3525264 h 4860733"/>
                <a:gd name="connsiteX5507" fmla="*/ 347363 w 4853691"/>
                <a:gd name="connsiteY5507" fmla="*/ 3546387 h 4860733"/>
                <a:gd name="connsiteX5508" fmla="*/ 366139 w 4853691"/>
                <a:gd name="connsiteY5508" fmla="*/ 3569858 h 4860733"/>
                <a:gd name="connsiteX5509" fmla="*/ 382569 w 4853691"/>
                <a:gd name="connsiteY5509" fmla="*/ 3588634 h 4860733"/>
                <a:gd name="connsiteX5510" fmla="*/ 403692 w 4853691"/>
                <a:gd name="connsiteY5510" fmla="*/ 3612105 h 4860733"/>
                <a:gd name="connsiteX5511" fmla="*/ 420121 w 4853691"/>
                <a:gd name="connsiteY5511" fmla="*/ 3630881 h 4860733"/>
                <a:gd name="connsiteX5512" fmla="*/ 443592 w 4853691"/>
                <a:gd name="connsiteY5512" fmla="*/ 3652004 h 4860733"/>
                <a:gd name="connsiteX5513" fmla="*/ 462368 w 4853691"/>
                <a:gd name="connsiteY5513" fmla="*/ 3668434 h 4860733"/>
                <a:gd name="connsiteX5514" fmla="*/ 485839 w 4853691"/>
                <a:gd name="connsiteY5514" fmla="*/ 3689557 h 4860733"/>
                <a:gd name="connsiteX5515" fmla="*/ 504615 w 4853691"/>
                <a:gd name="connsiteY5515" fmla="*/ 3705986 h 4860733"/>
                <a:gd name="connsiteX5516" fmla="*/ 530433 w 4853691"/>
                <a:gd name="connsiteY5516" fmla="*/ 3727110 h 4860733"/>
                <a:gd name="connsiteX5517" fmla="*/ 549209 w 4853691"/>
                <a:gd name="connsiteY5517" fmla="*/ 3741192 h 4860733"/>
                <a:gd name="connsiteX5518" fmla="*/ 582068 w 4853691"/>
                <a:gd name="connsiteY5518" fmla="*/ 3762315 h 4860733"/>
                <a:gd name="connsiteX5519" fmla="*/ 596150 w 4853691"/>
                <a:gd name="connsiteY5519" fmla="*/ 3771704 h 4860733"/>
                <a:gd name="connsiteX5520" fmla="*/ 643091 w 4853691"/>
                <a:gd name="connsiteY5520" fmla="*/ 3799868 h 4860733"/>
                <a:gd name="connsiteX5521" fmla="*/ 657173 w 4853691"/>
                <a:gd name="connsiteY5521" fmla="*/ 3806909 h 4860733"/>
                <a:gd name="connsiteX5522" fmla="*/ 668908 w 4853691"/>
                <a:gd name="connsiteY5522" fmla="*/ 3818645 h 4860733"/>
                <a:gd name="connsiteX5523" fmla="*/ 664214 w 4853691"/>
                <a:gd name="connsiteY5523" fmla="*/ 3832727 h 4860733"/>
                <a:gd name="connsiteX5524" fmla="*/ 675949 w 4853691"/>
                <a:gd name="connsiteY5524" fmla="*/ 3851503 h 4860733"/>
                <a:gd name="connsiteX5525" fmla="*/ 673602 w 4853691"/>
                <a:gd name="connsiteY5525" fmla="*/ 3858544 h 4860733"/>
                <a:gd name="connsiteX5526" fmla="*/ 671255 w 4853691"/>
                <a:gd name="connsiteY5526" fmla="*/ 3865586 h 4860733"/>
                <a:gd name="connsiteX5527" fmla="*/ 666561 w 4853691"/>
                <a:gd name="connsiteY5527" fmla="*/ 3872627 h 4860733"/>
                <a:gd name="connsiteX5528" fmla="*/ 664214 w 4853691"/>
                <a:gd name="connsiteY5528" fmla="*/ 3879668 h 4860733"/>
                <a:gd name="connsiteX5529" fmla="*/ 661867 w 4853691"/>
                <a:gd name="connsiteY5529" fmla="*/ 3886709 h 4860733"/>
                <a:gd name="connsiteX5530" fmla="*/ 659520 w 4853691"/>
                <a:gd name="connsiteY5530" fmla="*/ 3893750 h 4860733"/>
                <a:gd name="connsiteX5531" fmla="*/ 657173 w 4853691"/>
                <a:gd name="connsiteY5531" fmla="*/ 3900791 h 4860733"/>
                <a:gd name="connsiteX5532" fmla="*/ 654826 w 4853691"/>
                <a:gd name="connsiteY5532" fmla="*/ 3907832 h 4860733"/>
                <a:gd name="connsiteX5533" fmla="*/ 652479 w 4853691"/>
                <a:gd name="connsiteY5533" fmla="*/ 3912527 h 4860733"/>
                <a:gd name="connsiteX5534" fmla="*/ 650132 w 4853691"/>
                <a:gd name="connsiteY5534" fmla="*/ 3919567 h 4860733"/>
                <a:gd name="connsiteX5535" fmla="*/ 647785 w 4853691"/>
                <a:gd name="connsiteY5535" fmla="*/ 3924262 h 4860733"/>
                <a:gd name="connsiteX5536" fmla="*/ 645438 w 4853691"/>
                <a:gd name="connsiteY5536" fmla="*/ 3928956 h 4860733"/>
                <a:gd name="connsiteX5537" fmla="*/ 643091 w 4853691"/>
                <a:gd name="connsiteY5537" fmla="*/ 3933650 h 4860733"/>
                <a:gd name="connsiteX5538" fmla="*/ 638397 w 4853691"/>
                <a:gd name="connsiteY5538" fmla="*/ 3938344 h 4860733"/>
                <a:gd name="connsiteX5539" fmla="*/ 636050 w 4853691"/>
                <a:gd name="connsiteY5539" fmla="*/ 3940691 h 4860733"/>
                <a:gd name="connsiteX5540" fmla="*/ 631355 w 4853691"/>
                <a:gd name="connsiteY5540" fmla="*/ 3945385 h 4860733"/>
                <a:gd name="connsiteX5541" fmla="*/ 629008 w 4853691"/>
                <a:gd name="connsiteY5541" fmla="*/ 3947732 h 4860733"/>
                <a:gd name="connsiteX5542" fmla="*/ 624314 w 4853691"/>
                <a:gd name="connsiteY5542" fmla="*/ 3952426 h 4860733"/>
                <a:gd name="connsiteX5543" fmla="*/ 621967 w 4853691"/>
                <a:gd name="connsiteY5543" fmla="*/ 3954773 h 4860733"/>
                <a:gd name="connsiteX5544" fmla="*/ 619620 w 4853691"/>
                <a:gd name="connsiteY5544" fmla="*/ 3957120 h 4860733"/>
                <a:gd name="connsiteX5545" fmla="*/ 617273 w 4853691"/>
                <a:gd name="connsiteY5545" fmla="*/ 3952426 h 4860733"/>
                <a:gd name="connsiteX5546" fmla="*/ 591456 w 4853691"/>
                <a:gd name="connsiteY5546" fmla="*/ 3924262 h 4860733"/>
                <a:gd name="connsiteX5547" fmla="*/ 274604 w 4853691"/>
                <a:gd name="connsiteY5547" fmla="*/ 3400870 h 4860733"/>
                <a:gd name="connsiteX5548" fmla="*/ 255828 w 4853691"/>
                <a:gd name="connsiteY5548" fmla="*/ 3353929 h 4860733"/>
                <a:gd name="connsiteX5549" fmla="*/ 244093 w 4853691"/>
                <a:gd name="connsiteY5549" fmla="*/ 3323418 h 4860733"/>
                <a:gd name="connsiteX5550" fmla="*/ 227664 w 4853691"/>
                <a:gd name="connsiteY5550" fmla="*/ 3281171 h 4860733"/>
                <a:gd name="connsiteX5551" fmla="*/ 215928 w 4853691"/>
                <a:gd name="connsiteY5551" fmla="*/ 3248312 h 4860733"/>
                <a:gd name="connsiteX5552" fmla="*/ 201846 w 4853691"/>
                <a:gd name="connsiteY5552" fmla="*/ 3208413 h 4860733"/>
                <a:gd name="connsiteX5553" fmla="*/ 192458 w 4853691"/>
                <a:gd name="connsiteY5553" fmla="*/ 3184942 h 4860733"/>
                <a:gd name="connsiteX5554" fmla="*/ 192458 w 4853691"/>
                <a:gd name="connsiteY5554" fmla="*/ 3187289 h 4860733"/>
                <a:gd name="connsiteX5555" fmla="*/ 204193 w 4853691"/>
                <a:gd name="connsiteY5555" fmla="*/ 3210759 h 4860733"/>
                <a:gd name="connsiteX5556" fmla="*/ 218275 w 4853691"/>
                <a:gd name="connsiteY5556" fmla="*/ 3236577 h 4860733"/>
                <a:gd name="connsiteX5557" fmla="*/ 232358 w 4853691"/>
                <a:gd name="connsiteY5557" fmla="*/ 3260048 h 4860733"/>
                <a:gd name="connsiteX5558" fmla="*/ 248787 w 4853691"/>
                <a:gd name="connsiteY5558" fmla="*/ 3288212 h 4860733"/>
                <a:gd name="connsiteX5559" fmla="*/ 262869 w 4853691"/>
                <a:gd name="connsiteY5559" fmla="*/ 3311683 h 4860733"/>
                <a:gd name="connsiteX5560" fmla="*/ 279299 w 4853691"/>
                <a:gd name="connsiteY5560" fmla="*/ 3339847 h 4860733"/>
                <a:gd name="connsiteX5561" fmla="*/ 293381 w 4853691"/>
                <a:gd name="connsiteY5561" fmla="*/ 3363318 h 4860733"/>
                <a:gd name="connsiteX5562" fmla="*/ 312157 w 4853691"/>
                <a:gd name="connsiteY5562" fmla="*/ 3391482 h 4860733"/>
                <a:gd name="connsiteX5563" fmla="*/ 326239 w 4853691"/>
                <a:gd name="connsiteY5563" fmla="*/ 3412606 h 4860733"/>
                <a:gd name="connsiteX5564" fmla="*/ 345016 w 4853691"/>
                <a:gd name="connsiteY5564" fmla="*/ 3440770 h 4860733"/>
                <a:gd name="connsiteX5565" fmla="*/ 359098 w 4853691"/>
                <a:gd name="connsiteY5565" fmla="*/ 3461893 h 4860733"/>
                <a:gd name="connsiteX5566" fmla="*/ 380222 w 4853691"/>
                <a:gd name="connsiteY5566" fmla="*/ 3490058 h 4860733"/>
                <a:gd name="connsiteX5567" fmla="*/ 396651 w 4853691"/>
                <a:gd name="connsiteY5567" fmla="*/ 3511182 h 4860733"/>
                <a:gd name="connsiteX5568" fmla="*/ 417774 w 4853691"/>
                <a:gd name="connsiteY5568" fmla="*/ 3539346 h 4860733"/>
                <a:gd name="connsiteX5569" fmla="*/ 434204 w 4853691"/>
                <a:gd name="connsiteY5569" fmla="*/ 3560470 h 4860733"/>
                <a:gd name="connsiteX5570" fmla="*/ 457674 w 4853691"/>
                <a:gd name="connsiteY5570" fmla="*/ 3588634 h 4860733"/>
                <a:gd name="connsiteX5571" fmla="*/ 474103 w 4853691"/>
                <a:gd name="connsiteY5571" fmla="*/ 3607411 h 4860733"/>
                <a:gd name="connsiteX5572" fmla="*/ 497574 w 4853691"/>
                <a:gd name="connsiteY5572" fmla="*/ 3635575 h 4860733"/>
                <a:gd name="connsiteX5573" fmla="*/ 514003 w 4853691"/>
                <a:gd name="connsiteY5573" fmla="*/ 3654351 h 4860733"/>
                <a:gd name="connsiteX5574" fmla="*/ 539821 w 4853691"/>
                <a:gd name="connsiteY5574" fmla="*/ 3682516 h 4860733"/>
                <a:gd name="connsiteX5575" fmla="*/ 556250 w 4853691"/>
                <a:gd name="connsiteY5575" fmla="*/ 3698945 h 4860733"/>
                <a:gd name="connsiteX5576" fmla="*/ 586762 w 4853691"/>
                <a:gd name="connsiteY5576" fmla="*/ 3729457 h 4860733"/>
                <a:gd name="connsiteX5577" fmla="*/ 600844 w 4853691"/>
                <a:gd name="connsiteY5577" fmla="*/ 3743539 h 4860733"/>
                <a:gd name="connsiteX5578" fmla="*/ 638397 w 4853691"/>
                <a:gd name="connsiteY5578" fmla="*/ 3781092 h 4860733"/>
                <a:gd name="connsiteX5579" fmla="*/ 645438 w 4853691"/>
                <a:gd name="connsiteY5579" fmla="*/ 3788133 h 4860733"/>
                <a:gd name="connsiteX5580" fmla="*/ 659520 w 4853691"/>
                <a:gd name="connsiteY5580" fmla="*/ 3802215 h 4860733"/>
                <a:gd name="connsiteX5581" fmla="*/ 330934 w 4853691"/>
                <a:gd name="connsiteY5581" fmla="*/ 3511182 h 4860733"/>
                <a:gd name="connsiteX5582" fmla="*/ 337975 w 4853691"/>
                <a:gd name="connsiteY5582" fmla="*/ 3494752 h 4860733"/>
                <a:gd name="connsiteX5583" fmla="*/ 316851 w 4853691"/>
                <a:gd name="connsiteY5583" fmla="*/ 3473629 h 4860733"/>
                <a:gd name="connsiteX5584" fmla="*/ 309810 w 4853691"/>
                <a:gd name="connsiteY5584" fmla="*/ 3475976 h 4860733"/>
                <a:gd name="connsiteX5585" fmla="*/ 286340 w 4853691"/>
                <a:gd name="connsiteY5585" fmla="*/ 3424341 h 4860733"/>
                <a:gd name="connsiteX5586" fmla="*/ 274604 w 4853691"/>
                <a:gd name="connsiteY5586" fmla="*/ 3400870 h 4860733"/>
                <a:gd name="connsiteX5587" fmla="*/ 166640 w 4853691"/>
                <a:gd name="connsiteY5587" fmla="*/ 3130960 h 4860733"/>
                <a:gd name="connsiteX5588" fmla="*/ 154905 w 4853691"/>
                <a:gd name="connsiteY5588" fmla="*/ 3102796 h 4860733"/>
                <a:gd name="connsiteX5589" fmla="*/ 145517 w 4853691"/>
                <a:gd name="connsiteY5589" fmla="*/ 3079325 h 4860733"/>
                <a:gd name="connsiteX5590" fmla="*/ 138476 w 4853691"/>
                <a:gd name="connsiteY5590" fmla="*/ 3065243 h 4860733"/>
                <a:gd name="connsiteX5591" fmla="*/ 138476 w 4853691"/>
                <a:gd name="connsiteY5591" fmla="*/ 3065243 h 4860733"/>
                <a:gd name="connsiteX5592" fmla="*/ 140823 w 4853691"/>
                <a:gd name="connsiteY5592" fmla="*/ 3069937 h 4860733"/>
                <a:gd name="connsiteX5593" fmla="*/ 150211 w 4853691"/>
                <a:gd name="connsiteY5593" fmla="*/ 3084019 h 4860733"/>
                <a:gd name="connsiteX5594" fmla="*/ 157252 w 4853691"/>
                <a:gd name="connsiteY5594" fmla="*/ 3095754 h 4860733"/>
                <a:gd name="connsiteX5595" fmla="*/ 168987 w 4853691"/>
                <a:gd name="connsiteY5595" fmla="*/ 3130960 h 4860733"/>
                <a:gd name="connsiteX5596" fmla="*/ 168987 w 4853691"/>
                <a:gd name="connsiteY5596" fmla="*/ 3133307 h 4860733"/>
                <a:gd name="connsiteX5597" fmla="*/ 178376 w 4853691"/>
                <a:gd name="connsiteY5597" fmla="*/ 3163819 h 4860733"/>
                <a:gd name="connsiteX5598" fmla="*/ 176028 w 4853691"/>
                <a:gd name="connsiteY5598" fmla="*/ 3159125 h 4860733"/>
                <a:gd name="connsiteX5599" fmla="*/ 166640 w 4853691"/>
                <a:gd name="connsiteY5599" fmla="*/ 3130960 h 4860733"/>
                <a:gd name="connsiteX5600" fmla="*/ 82147 w 4853691"/>
                <a:gd name="connsiteY5600" fmla="*/ 2912685 h 4860733"/>
                <a:gd name="connsiteX5601" fmla="*/ 77453 w 4853691"/>
                <a:gd name="connsiteY5601" fmla="*/ 2896255 h 4860733"/>
                <a:gd name="connsiteX5602" fmla="*/ 70411 w 4853691"/>
                <a:gd name="connsiteY5602" fmla="*/ 2868091 h 4860733"/>
                <a:gd name="connsiteX5603" fmla="*/ 68064 w 4853691"/>
                <a:gd name="connsiteY5603" fmla="*/ 2856356 h 4860733"/>
                <a:gd name="connsiteX5604" fmla="*/ 68064 w 4853691"/>
                <a:gd name="connsiteY5604" fmla="*/ 2856356 h 4860733"/>
                <a:gd name="connsiteX5605" fmla="*/ 70411 w 4853691"/>
                <a:gd name="connsiteY5605" fmla="*/ 2865744 h 4860733"/>
                <a:gd name="connsiteX5606" fmla="*/ 77453 w 4853691"/>
                <a:gd name="connsiteY5606" fmla="*/ 2893908 h 4860733"/>
                <a:gd name="connsiteX5607" fmla="*/ 82147 w 4853691"/>
                <a:gd name="connsiteY5607" fmla="*/ 2912685 h 4860733"/>
                <a:gd name="connsiteX5608" fmla="*/ 91535 w 4853691"/>
                <a:gd name="connsiteY5608" fmla="*/ 2940849 h 4860733"/>
                <a:gd name="connsiteX5609" fmla="*/ 93882 w 4853691"/>
                <a:gd name="connsiteY5609" fmla="*/ 2950237 h 4860733"/>
                <a:gd name="connsiteX5610" fmla="*/ 91535 w 4853691"/>
                <a:gd name="connsiteY5610" fmla="*/ 2943196 h 4860733"/>
                <a:gd name="connsiteX5611" fmla="*/ 82147 w 4853691"/>
                <a:gd name="connsiteY5611" fmla="*/ 2912685 h 4860733"/>
                <a:gd name="connsiteX5612" fmla="*/ 44594 w 4853691"/>
                <a:gd name="connsiteY5612" fmla="*/ 2774209 h 4860733"/>
                <a:gd name="connsiteX5613" fmla="*/ 44594 w 4853691"/>
                <a:gd name="connsiteY5613" fmla="*/ 2774209 h 4860733"/>
                <a:gd name="connsiteX5614" fmla="*/ 53982 w 4853691"/>
                <a:gd name="connsiteY5614" fmla="*/ 2818803 h 4860733"/>
                <a:gd name="connsiteX5615" fmla="*/ 56329 w 4853691"/>
                <a:gd name="connsiteY5615" fmla="*/ 2830538 h 4860733"/>
                <a:gd name="connsiteX5616" fmla="*/ 58676 w 4853691"/>
                <a:gd name="connsiteY5616" fmla="*/ 2837579 h 4860733"/>
                <a:gd name="connsiteX5617" fmla="*/ 53982 w 4853691"/>
                <a:gd name="connsiteY5617" fmla="*/ 2825844 h 4860733"/>
                <a:gd name="connsiteX5618" fmla="*/ 53982 w 4853691"/>
                <a:gd name="connsiteY5618" fmla="*/ 2823497 h 4860733"/>
                <a:gd name="connsiteX5619" fmla="*/ 51635 w 4853691"/>
                <a:gd name="connsiteY5619" fmla="*/ 2809415 h 4860733"/>
                <a:gd name="connsiteX5620" fmla="*/ 49288 w 4853691"/>
                <a:gd name="connsiteY5620" fmla="*/ 2800026 h 4860733"/>
                <a:gd name="connsiteX5621" fmla="*/ 44594 w 4853691"/>
                <a:gd name="connsiteY5621" fmla="*/ 2774209 h 4860733"/>
                <a:gd name="connsiteX5622" fmla="*/ 25818 w 4853691"/>
                <a:gd name="connsiteY5622" fmla="*/ 2323576 h 4860733"/>
                <a:gd name="connsiteX5623" fmla="*/ 25818 w 4853691"/>
                <a:gd name="connsiteY5623" fmla="*/ 2316535 h 4860733"/>
                <a:gd name="connsiteX5624" fmla="*/ 37553 w 4853691"/>
                <a:gd name="connsiteY5624" fmla="*/ 2311841 h 4860733"/>
                <a:gd name="connsiteX5625" fmla="*/ 37553 w 4853691"/>
                <a:gd name="connsiteY5625" fmla="*/ 2311841 h 4860733"/>
                <a:gd name="connsiteX5626" fmla="*/ 39900 w 4853691"/>
                <a:gd name="connsiteY5626" fmla="*/ 2318882 h 4860733"/>
                <a:gd name="connsiteX5627" fmla="*/ 42247 w 4853691"/>
                <a:gd name="connsiteY5627" fmla="*/ 2323576 h 4860733"/>
                <a:gd name="connsiteX5628" fmla="*/ 44594 w 4853691"/>
                <a:gd name="connsiteY5628" fmla="*/ 2332964 h 4860733"/>
                <a:gd name="connsiteX5629" fmla="*/ 46941 w 4853691"/>
                <a:gd name="connsiteY5629" fmla="*/ 2342352 h 4860733"/>
                <a:gd name="connsiteX5630" fmla="*/ 49288 w 4853691"/>
                <a:gd name="connsiteY5630" fmla="*/ 2354088 h 4860733"/>
                <a:gd name="connsiteX5631" fmla="*/ 49288 w 4853691"/>
                <a:gd name="connsiteY5631" fmla="*/ 2361129 h 4860733"/>
                <a:gd name="connsiteX5632" fmla="*/ 51635 w 4853691"/>
                <a:gd name="connsiteY5632" fmla="*/ 2377558 h 4860733"/>
                <a:gd name="connsiteX5633" fmla="*/ 51635 w 4853691"/>
                <a:gd name="connsiteY5633" fmla="*/ 2384599 h 4860733"/>
                <a:gd name="connsiteX5634" fmla="*/ 53982 w 4853691"/>
                <a:gd name="connsiteY5634" fmla="*/ 2405723 h 4860733"/>
                <a:gd name="connsiteX5635" fmla="*/ 53982 w 4853691"/>
                <a:gd name="connsiteY5635" fmla="*/ 2408070 h 4860733"/>
                <a:gd name="connsiteX5636" fmla="*/ 56329 w 4853691"/>
                <a:gd name="connsiteY5636" fmla="*/ 2436234 h 4860733"/>
                <a:gd name="connsiteX5637" fmla="*/ 58676 w 4853691"/>
                <a:gd name="connsiteY5637" fmla="*/ 2471440 h 4860733"/>
                <a:gd name="connsiteX5638" fmla="*/ 58676 w 4853691"/>
                <a:gd name="connsiteY5638" fmla="*/ 2476134 h 4860733"/>
                <a:gd name="connsiteX5639" fmla="*/ 63370 w 4853691"/>
                <a:gd name="connsiteY5639" fmla="*/ 2516034 h 4860733"/>
                <a:gd name="connsiteX5640" fmla="*/ 63370 w 4853691"/>
                <a:gd name="connsiteY5640" fmla="*/ 2518381 h 4860733"/>
                <a:gd name="connsiteX5641" fmla="*/ 68064 w 4853691"/>
                <a:gd name="connsiteY5641" fmla="*/ 2562975 h 4860733"/>
                <a:gd name="connsiteX5642" fmla="*/ 68064 w 4853691"/>
                <a:gd name="connsiteY5642" fmla="*/ 2562975 h 4860733"/>
                <a:gd name="connsiteX5643" fmla="*/ 72758 w 4853691"/>
                <a:gd name="connsiteY5643" fmla="*/ 2591139 h 4860733"/>
                <a:gd name="connsiteX5644" fmla="*/ 56329 w 4853691"/>
                <a:gd name="connsiteY5644" fmla="*/ 2607569 h 4860733"/>
                <a:gd name="connsiteX5645" fmla="*/ 49288 w 4853691"/>
                <a:gd name="connsiteY5645" fmla="*/ 2605222 h 4860733"/>
                <a:gd name="connsiteX5646" fmla="*/ 53982 w 4853691"/>
                <a:gd name="connsiteY5646" fmla="*/ 2593486 h 4860733"/>
                <a:gd name="connsiteX5647" fmla="*/ 44594 w 4853691"/>
                <a:gd name="connsiteY5647" fmla="*/ 2577057 h 4860733"/>
                <a:gd name="connsiteX5648" fmla="*/ 44594 w 4853691"/>
                <a:gd name="connsiteY5648" fmla="*/ 2574710 h 4860733"/>
                <a:gd name="connsiteX5649" fmla="*/ 42247 w 4853691"/>
                <a:gd name="connsiteY5649" fmla="*/ 2565322 h 4860733"/>
                <a:gd name="connsiteX5650" fmla="*/ 42247 w 4853691"/>
                <a:gd name="connsiteY5650" fmla="*/ 2562975 h 4860733"/>
                <a:gd name="connsiteX5651" fmla="*/ 32859 w 4853691"/>
                <a:gd name="connsiteY5651" fmla="*/ 2546545 h 4860733"/>
                <a:gd name="connsiteX5652" fmla="*/ 32859 w 4853691"/>
                <a:gd name="connsiteY5652" fmla="*/ 2544198 h 4860733"/>
                <a:gd name="connsiteX5653" fmla="*/ 42247 w 4853691"/>
                <a:gd name="connsiteY5653" fmla="*/ 2527769 h 4860733"/>
                <a:gd name="connsiteX5654" fmla="*/ 30512 w 4853691"/>
                <a:gd name="connsiteY5654" fmla="*/ 2508993 h 4860733"/>
                <a:gd name="connsiteX5655" fmla="*/ 30512 w 4853691"/>
                <a:gd name="connsiteY5655" fmla="*/ 2501952 h 4860733"/>
                <a:gd name="connsiteX5656" fmla="*/ 42247 w 4853691"/>
                <a:gd name="connsiteY5656" fmla="*/ 2483175 h 4860733"/>
                <a:gd name="connsiteX5657" fmla="*/ 37553 w 4853691"/>
                <a:gd name="connsiteY5657" fmla="*/ 2469093 h 4860733"/>
                <a:gd name="connsiteX5658" fmla="*/ 37553 w 4853691"/>
                <a:gd name="connsiteY5658" fmla="*/ 2466746 h 4860733"/>
                <a:gd name="connsiteX5659" fmla="*/ 44594 w 4853691"/>
                <a:gd name="connsiteY5659" fmla="*/ 2452664 h 4860733"/>
                <a:gd name="connsiteX5660" fmla="*/ 28165 w 4853691"/>
                <a:gd name="connsiteY5660" fmla="*/ 2433887 h 4860733"/>
                <a:gd name="connsiteX5661" fmla="*/ 25818 w 4853691"/>
                <a:gd name="connsiteY5661" fmla="*/ 2363476 h 4860733"/>
                <a:gd name="connsiteX5662" fmla="*/ 39900 w 4853691"/>
                <a:gd name="connsiteY5662" fmla="*/ 2344700 h 4860733"/>
                <a:gd name="connsiteX5663" fmla="*/ 25818 w 4853691"/>
                <a:gd name="connsiteY5663" fmla="*/ 2323576 h 4860733"/>
                <a:gd name="connsiteX5664" fmla="*/ 35206 w 4853691"/>
                <a:gd name="connsiteY5664" fmla="*/ 2274288 h 4860733"/>
                <a:gd name="connsiteX5665" fmla="*/ 37553 w 4853691"/>
                <a:gd name="connsiteY5665" fmla="*/ 2271941 h 4860733"/>
                <a:gd name="connsiteX5666" fmla="*/ 39900 w 4853691"/>
                <a:gd name="connsiteY5666" fmla="*/ 2269594 h 4860733"/>
                <a:gd name="connsiteX5667" fmla="*/ 42247 w 4853691"/>
                <a:gd name="connsiteY5667" fmla="*/ 2267247 h 4860733"/>
                <a:gd name="connsiteX5668" fmla="*/ 44594 w 4853691"/>
                <a:gd name="connsiteY5668" fmla="*/ 2264900 h 4860733"/>
                <a:gd name="connsiteX5669" fmla="*/ 46941 w 4853691"/>
                <a:gd name="connsiteY5669" fmla="*/ 2262553 h 4860733"/>
                <a:gd name="connsiteX5670" fmla="*/ 49288 w 4853691"/>
                <a:gd name="connsiteY5670" fmla="*/ 2260206 h 4860733"/>
                <a:gd name="connsiteX5671" fmla="*/ 53982 w 4853691"/>
                <a:gd name="connsiteY5671" fmla="*/ 2257859 h 4860733"/>
                <a:gd name="connsiteX5672" fmla="*/ 56329 w 4853691"/>
                <a:gd name="connsiteY5672" fmla="*/ 2257859 h 4860733"/>
                <a:gd name="connsiteX5673" fmla="*/ 63370 w 4853691"/>
                <a:gd name="connsiteY5673" fmla="*/ 2257859 h 4860733"/>
                <a:gd name="connsiteX5674" fmla="*/ 75105 w 4853691"/>
                <a:gd name="connsiteY5674" fmla="*/ 2260206 h 4860733"/>
                <a:gd name="connsiteX5675" fmla="*/ 70411 w 4853691"/>
                <a:gd name="connsiteY5675" fmla="*/ 2269594 h 4860733"/>
                <a:gd name="connsiteX5676" fmla="*/ 91535 w 4853691"/>
                <a:gd name="connsiteY5676" fmla="*/ 2290717 h 4860733"/>
                <a:gd name="connsiteX5677" fmla="*/ 105617 w 4853691"/>
                <a:gd name="connsiteY5677" fmla="*/ 2286023 h 4860733"/>
                <a:gd name="connsiteX5678" fmla="*/ 107964 w 4853691"/>
                <a:gd name="connsiteY5678" fmla="*/ 2288370 h 4860733"/>
                <a:gd name="connsiteX5679" fmla="*/ 110311 w 4853691"/>
                <a:gd name="connsiteY5679" fmla="*/ 2290717 h 4860733"/>
                <a:gd name="connsiteX5680" fmla="*/ 124393 w 4853691"/>
                <a:gd name="connsiteY5680" fmla="*/ 2309494 h 4860733"/>
                <a:gd name="connsiteX5681" fmla="*/ 126741 w 4853691"/>
                <a:gd name="connsiteY5681" fmla="*/ 2314188 h 4860733"/>
                <a:gd name="connsiteX5682" fmla="*/ 140823 w 4853691"/>
                <a:gd name="connsiteY5682" fmla="*/ 2335311 h 4860733"/>
                <a:gd name="connsiteX5683" fmla="*/ 143170 w 4853691"/>
                <a:gd name="connsiteY5683" fmla="*/ 2337658 h 4860733"/>
                <a:gd name="connsiteX5684" fmla="*/ 159599 w 4853691"/>
                <a:gd name="connsiteY5684" fmla="*/ 2361129 h 4860733"/>
                <a:gd name="connsiteX5685" fmla="*/ 164293 w 4853691"/>
                <a:gd name="connsiteY5685" fmla="*/ 2368170 h 4860733"/>
                <a:gd name="connsiteX5686" fmla="*/ 178376 w 4853691"/>
                <a:gd name="connsiteY5686" fmla="*/ 2389293 h 4860733"/>
                <a:gd name="connsiteX5687" fmla="*/ 185417 w 4853691"/>
                <a:gd name="connsiteY5687" fmla="*/ 2401028 h 4860733"/>
                <a:gd name="connsiteX5688" fmla="*/ 197152 w 4853691"/>
                <a:gd name="connsiteY5688" fmla="*/ 2419805 h 4860733"/>
                <a:gd name="connsiteX5689" fmla="*/ 227664 w 4853691"/>
                <a:gd name="connsiteY5689" fmla="*/ 2473787 h 4860733"/>
                <a:gd name="connsiteX5690" fmla="*/ 218275 w 4853691"/>
                <a:gd name="connsiteY5690" fmla="*/ 2490216 h 4860733"/>
                <a:gd name="connsiteX5691" fmla="*/ 222969 w 4853691"/>
                <a:gd name="connsiteY5691" fmla="*/ 2504299 h 4860733"/>
                <a:gd name="connsiteX5692" fmla="*/ 159599 w 4853691"/>
                <a:gd name="connsiteY5692" fmla="*/ 2562975 h 4860733"/>
                <a:gd name="connsiteX5693" fmla="*/ 152558 w 4853691"/>
                <a:gd name="connsiteY5693" fmla="*/ 2570016 h 4860733"/>
                <a:gd name="connsiteX5694" fmla="*/ 143170 w 4853691"/>
                <a:gd name="connsiteY5694" fmla="*/ 2577057 h 4860733"/>
                <a:gd name="connsiteX5695" fmla="*/ 133782 w 4853691"/>
                <a:gd name="connsiteY5695" fmla="*/ 2584098 h 4860733"/>
                <a:gd name="connsiteX5696" fmla="*/ 124393 w 4853691"/>
                <a:gd name="connsiteY5696" fmla="*/ 2588792 h 4860733"/>
                <a:gd name="connsiteX5697" fmla="*/ 115005 w 4853691"/>
                <a:gd name="connsiteY5697" fmla="*/ 2593486 h 4860733"/>
                <a:gd name="connsiteX5698" fmla="*/ 107964 w 4853691"/>
                <a:gd name="connsiteY5698" fmla="*/ 2595833 h 4860733"/>
                <a:gd name="connsiteX5699" fmla="*/ 100923 w 4853691"/>
                <a:gd name="connsiteY5699" fmla="*/ 2598180 h 4860733"/>
                <a:gd name="connsiteX5700" fmla="*/ 82147 w 4853691"/>
                <a:gd name="connsiteY5700" fmla="*/ 2584098 h 4860733"/>
                <a:gd name="connsiteX5701" fmla="*/ 79800 w 4853691"/>
                <a:gd name="connsiteY5701" fmla="*/ 2584098 h 4860733"/>
                <a:gd name="connsiteX5702" fmla="*/ 75105 w 4853691"/>
                <a:gd name="connsiteY5702" fmla="*/ 2555934 h 4860733"/>
                <a:gd name="connsiteX5703" fmla="*/ 75105 w 4853691"/>
                <a:gd name="connsiteY5703" fmla="*/ 2553587 h 4860733"/>
                <a:gd name="connsiteX5704" fmla="*/ 70411 w 4853691"/>
                <a:gd name="connsiteY5704" fmla="*/ 2508993 h 4860733"/>
                <a:gd name="connsiteX5705" fmla="*/ 70411 w 4853691"/>
                <a:gd name="connsiteY5705" fmla="*/ 2506646 h 4860733"/>
                <a:gd name="connsiteX5706" fmla="*/ 65717 w 4853691"/>
                <a:gd name="connsiteY5706" fmla="*/ 2466746 h 4860733"/>
                <a:gd name="connsiteX5707" fmla="*/ 65717 w 4853691"/>
                <a:gd name="connsiteY5707" fmla="*/ 2466746 h 4860733"/>
                <a:gd name="connsiteX5708" fmla="*/ 63370 w 4853691"/>
                <a:gd name="connsiteY5708" fmla="*/ 2429193 h 4860733"/>
                <a:gd name="connsiteX5709" fmla="*/ 58676 w 4853691"/>
                <a:gd name="connsiteY5709" fmla="*/ 2384599 h 4860733"/>
                <a:gd name="connsiteX5710" fmla="*/ 58676 w 4853691"/>
                <a:gd name="connsiteY5710" fmla="*/ 2375211 h 4860733"/>
                <a:gd name="connsiteX5711" fmla="*/ 56329 w 4853691"/>
                <a:gd name="connsiteY5711" fmla="*/ 2363476 h 4860733"/>
                <a:gd name="connsiteX5712" fmla="*/ 53982 w 4853691"/>
                <a:gd name="connsiteY5712" fmla="*/ 2351741 h 4860733"/>
                <a:gd name="connsiteX5713" fmla="*/ 51635 w 4853691"/>
                <a:gd name="connsiteY5713" fmla="*/ 2342352 h 4860733"/>
                <a:gd name="connsiteX5714" fmla="*/ 49288 w 4853691"/>
                <a:gd name="connsiteY5714" fmla="*/ 2332964 h 4860733"/>
                <a:gd name="connsiteX5715" fmla="*/ 46941 w 4853691"/>
                <a:gd name="connsiteY5715" fmla="*/ 2332964 h 4860733"/>
                <a:gd name="connsiteX5716" fmla="*/ 44594 w 4853691"/>
                <a:gd name="connsiteY5716" fmla="*/ 2323576 h 4860733"/>
                <a:gd name="connsiteX5717" fmla="*/ 42247 w 4853691"/>
                <a:gd name="connsiteY5717" fmla="*/ 2316535 h 4860733"/>
                <a:gd name="connsiteX5718" fmla="*/ 39900 w 4853691"/>
                <a:gd name="connsiteY5718" fmla="*/ 2309494 h 4860733"/>
                <a:gd name="connsiteX5719" fmla="*/ 46941 w 4853691"/>
                <a:gd name="connsiteY5719" fmla="*/ 2297759 h 4860733"/>
                <a:gd name="connsiteX5720" fmla="*/ 32859 w 4853691"/>
                <a:gd name="connsiteY5720" fmla="*/ 2278982 h 4860733"/>
                <a:gd name="connsiteX5721" fmla="*/ 32859 w 4853691"/>
                <a:gd name="connsiteY5721" fmla="*/ 2278982 h 4860733"/>
                <a:gd name="connsiteX5722" fmla="*/ 35206 w 4853691"/>
                <a:gd name="connsiteY5722" fmla="*/ 2274288 h 4860733"/>
                <a:gd name="connsiteX5723" fmla="*/ 241746 w 4853691"/>
                <a:gd name="connsiteY5723" fmla="*/ 2443275 h 4860733"/>
                <a:gd name="connsiteX5724" fmla="*/ 246440 w 4853691"/>
                <a:gd name="connsiteY5724" fmla="*/ 2405723 h 4860733"/>
                <a:gd name="connsiteX5725" fmla="*/ 246440 w 4853691"/>
                <a:gd name="connsiteY5725" fmla="*/ 2398681 h 4860733"/>
                <a:gd name="connsiteX5726" fmla="*/ 251134 w 4853691"/>
                <a:gd name="connsiteY5726" fmla="*/ 2361129 h 4860733"/>
                <a:gd name="connsiteX5727" fmla="*/ 251134 w 4853691"/>
                <a:gd name="connsiteY5727" fmla="*/ 2349394 h 4860733"/>
                <a:gd name="connsiteX5728" fmla="*/ 253481 w 4853691"/>
                <a:gd name="connsiteY5728" fmla="*/ 2314188 h 4860733"/>
                <a:gd name="connsiteX5729" fmla="*/ 255828 w 4853691"/>
                <a:gd name="connsiteY5729" fmla="*/ 2300106 h 4860733"/>
                <a:gd name="connsiteX5730" fmla="*/ 260522 w 4853691"/>
                <a:gd name="connsiteY5730" fmla="*/ 2267247 h 4860733"/>
                <a:gd name="connsiteX5731" fmla="*/ 262869 w 4853691"/>
                <a:gd name="connsiteY5731" fmla="*/ 2248470 h 4860733"/>
                <a:gd name="connsiteX5732" fmla="*/ 265216 w 4853691"/>
                <a:gd name="connsiteY5732" fmla="*/ 2217959 h 4860733"/>
                <a:gd name="connsiteX5733" fmla="*/ 267563 w 4853691"/>
                <a:gd name="connsiteY5733" fmla="*/ 2194489 h 4860733"/>
                <a:gd name="connsiteX5734" fmla="*/ 269910 w 4853691"/>
                <a:gd name="connsiteY5734" fmla="*/ 2166324 h 4860733"/>
                <a:gd name="connsiteX5735" fmla="*/ 272257 w 4853691"/>
                <a:gd name="connsiteY5735" fmla="*/ 2138159 h 4860733"/>
                <a:gd name="connsiteX5736" fmla="*/ 274604 w 4853691"/>
                <a:gd name="connsiteY5736" fmla="*/ 2114689 h 4860733"/>
                <a:gd name="connsiteX5737" fmla="*/ 279299 w 4853691"/>
                <a:gd name="connsiteY5737" fmla="*/ 2081830 h 4860733"/>
                <a:gd name="connsiteX5738" fmla="*/ 281646 w 4853691"/>
                <a:gd name="connsiteY5738" fmla="*/ 2063054 h 4860733"/>
                <a:gd name="connsiteX5739" fmla="*/ 286340 w 4853691"/>
                <a:gd name="connsiteY5739" fmla="*/ 2023154 h 4860733"/>
                <a:gd name="connsiteX5740" fmla="*/ 288687 w 4853691"/>
                <a:gd name="connsiteY5740" fmla="*/ 2009072 h 4860733"/>
                <a:gd name="connsiteX5741" fmla="*/ 293381 w 4853691"/>
                <a:gd name="connsiteY5741" fmla="*/ 1964478 h 4860733"/>
                <a:gd name="connsiteX5742" fmla="*/ 295728 w 4853691"/>
                <a:gd name="connsiteY5742" fmla="*/ 1955090 h 4860733"/>
                <a:gd name="connsiteX5743" fmla="*/ 302769 w 4853691"/>
                <a:gd name="connsiteY5743" fmla="*/ 1901108 h 4860733"/>
                <a:gd name="connsiteX5744" fmla="*/ 302769 w 4853691"/>
                <a:gd name="connsiteY5744" fmla="*/ 1898761 h 4860733"/>
                <a:gd name="connsiteX5745" fmla="*/ 305116 w 4853691"/>
                <a:gd name="connsiteY5745" fmla="*/ 1872943 h 4860733"/>
                <a:gd name="connsiteX5746" fmla="*/ 312157 w 4853691"/>
                <a:gd name="connsiteY5746" fmla="*/ 1858861 h 4860733"/>
                <a:gd name="connsiteX5747" fmla="*/ 309810 w 4853691"/>
                <a:gd name="connsiteY5747" fmla="*/ 1849473 h 4860733"/>
                <a:gd name="connsiteX5748" fmla="*/ 312157 w 4853691"/>
                <a:gd name="connsiteY5748" fmla="*/ 1840084 h 4860733"/>
                <a:gd name="connsiteX5749" fmla="*/ 431857 w 4853691"/>
                <a:gd name="connsiteY5749" fmla="*/ 1713344 h 4860733"/>
                <a:gd name="connsiteX5750" fmla="*/ 436551 w 4853691"/>
                <a:gd name="connsiteY5750" fmla="*/ 1715691 h 4860733"/>
                <a:gd name="connsiteX5751" fmla="*/ 434204 w 4853691"/>
                <a:gd name="connsiteY5751" fmla="*/ 1725079 h 4860733"/>
                <a:gd name="connsiteX5752" fmla="*/ 448286 w 4853691"/>
                <a:gd name="connsiteY5752" fmla="*/ 1743855 h 4860733"/>
                <a:gd name="connsiteX5753" fmla="*/ 436551 w 4853691"/>
                <a:gd name="connsiteY5753" fmla="*/ 1783755 h 4860733"/>
                <a:gd name="connsiteX5754" fmla="*/ 429509 w 4853691"/>
                <a:gd name="connsiteY5754" fmla="*/ 1802532 h 4860733"/>
                <a:gd name="connsiteX5755" fmla="*/ 424815 w 4853691"/>
                <a:gd name="connsiteY5755" fmla="*/ 1818961 h 4860733"/>
                <a:gd name="connsiteX5756" fmla="*/ 283993 w 4853691"/>
                <a:gd name="connsiteY5756" fmla="*/ 2321229 h 4860733"/>
                <a:gd name="connsiteX5757" fmla="*/ 265216 w 4853691"/>
                <a:gd name="connsiteY5757" fmla="*/ 2389293 h 4860733"/>
                <a:gd name="connsiteX5758" fmla="*/ 260522 w 4853691"/>
                <a:gd name="connsiteY5758" fmla="*/ 2410417 h 4860733"/>
                <a:gd name="connsiteX5759" fmla="*/ 258175 w 4853691"/>
                <a:gd name="connsiteY5759" fmla="*/ 2422152 h 4860733"/>
                <a:gd name="connsiteX5760" fmla="*/ 248787 w 4853691"/>
                <a:gd name="connsiteY5760" fmla="*/ 2452664 h 4860733"/>
                <a:gd name="connsiteX5761" fmla="*/ 246440 w 4853691"/>
                <a:gd name="connsiteY5761" fmla="*/ 2464399 h 4860733"/>
                <a:gd name="connsiteX5762" fmla="*/ 241746 w 4853691"/>
                <a:gd name="connsiteY5762" fmla="*/ 2478481 h 4860733"/>
                <a:gd name="connsiteX5763" fmla="*/ 239399 w 4853691"/>
                <a:gd name="connsiteY5763" fmla="*/ 2478481 h 4860733"/>
                <a:gd name="connsiteX5764" fmla="*/ 241746 w 4853691"/>
                <a:gd name="connsiteY5764" fmla="*/ 2450317 h 4860733"/>
                <a:gd name="connsiteX5765" fmla="*/ 241746 w 4853691"/>
                <a:gd name="connsiteY5765" fmla="*/ 2443275 h 4860733"/>
                <a:gd name="connsiteX5766" fmla="*/ 307463 w 4853691"/>
                <a:gd name="connsiteY5766" fmla="*/ 1842432 h 4860733"/>
                <a:gd name="connsiteX5767" fmla="*/ 309810 w 4853691"/>
                <a:gd name="connsiteY5767" fmla="*/ 1840084 h 4860733"/>
                <a:gd name="connsiteX5768" fmla="*/ 307463 w 4853691"/>
                <a:gd name="connsiteY5768" fmla="*/ 1842432 h 4860733"/>
                <a:gd name="connsiteX5769" fmla="*/ 307463 w 4853691"/>
                <a:gd name="connsiteY5769" fmla="*/ 1842432 h 4860733"/>
                <a:gd name="connsiteX5770" fmla="*/ 206540 w 4853691"/>
                <a:gd name="connsiteY5770" fmla="*/ 1844779 h 4860733"/>
                <a:gd name="connsiteX5771" fmla="*/ 215928 w 4853691"/>
                <a:gd name="connsiteY5771" fmla="*/ 1830696 h 4860733"/>
                <a:gd name="connsiteX5772" fmla="*/ 237052 w 4853691"/>
                <a:gd name="connsiteY5772" fmla="*/ 1802532 h 4860733"/>
                <a:gd name="connsiteX5773" fmla="*/ 244093 w 4853691"/>
                <a:gd name="connsiteY5773" fmla="*/ 1790796 h 4860733"/>
                <a:gd name="connsiteX5774" fmla="*/ 265216 w 4853691"/>
                <a:gd name="connsiteY5774" fmla="*/ 1760285 h 4860733"/>
                <a:gd name="connsiteX5775" fmla="*/ 269910 w 4853691"/>
                <a:gd name="connsiteY5775" fmla="*/ 1776714 h 4860733"/>
                <a:gd name="connsiteX5776" fmla="*/ 272257 w 4853691"/>
                <a:gd name="connsiteY5776" fmla="*/ 1783755 h 4860733"/>
                <a:gd name="connsiteX5777" fmla="*/ 276951 w 4853691"/>
                <a:gd name="connsiteY5777" fmla="*/ 1800185 h 4860733"/>
                <a:gd name="connsiteX5778" fmla="*/ 279299 w 4853691"/>
                <a:gd name="connsiteY5778" fmla="*/ 1811920 h 4860733"/>
                <a:gd name="connsiteX5779" fmla="*/ 283993 w 4853691"/>
                <a:gd name="connsiteY5779" fmla="*/ 1828349 h 4860733"/>
                <a:gd name="connsiteX5780" fmla="*/ 286340 w 4853691"/>
                <a:gd name="connsiteY5780" fmla="*/ 1840084 h 4860733"/>
                <a:gd name="connsiteX5781" fmla="*/ 274604 w 4853691"/>
                <a:gd name="connsiteY5781" fmla="*/ 1849473 h 4860733"/>
                <a:gd name="connsiteX5782" fmla="*/ 241746 w 4853691"/>
                <a:gd name="connsiteY5782" fmla="*/ 1842432 h 4860733"/>
                <a:gd name="connsiteX5783" fmla="*/ 201846 w 4853691"/>
                <a:gd name="connsiteY5783" fmla="*/ 1851820 h 4860733"/>
                <a:gd name="connsiteX5784" fmla="*/ 206540 w 4853691"/>
                <a:gd name="connsiteY5784" fmla="*/ 1844779 h 4860733"/>
                <a:gd name="connsiteX5785" fmla="*/ 241746 w 4853691"/>
                <a:gd name="connsiteY5785" fmla="*/ 1725079 h 4860733"/>
                <a:gd name="connsiteX5786" fmla="*/ 222969 w 4853691"/>
                <a:gd name="connsiteY5786" fmla="*/ 1741508 h 4860733"/>
                <a:gd name="connsiteX5787" fmla="*/ 218275 w 4853691"/>
                <a:gd name="connsiteY5787" fmla="*/ 1743855 h 4860733"/>
                <a:gd name="connsiteX5788" fmla="*/ 199499 w 4853691"/>
                <a:gd name="connsiteY5788" fmla="*/ 1762632 h 4860733"/>
                <a:gd name="connsiteX5789" fmla="*/ 197152 w 4853691"/>
                <a:gd name="connsiteY5789" fmla="*/ 1764979 h 4860733"/>
                <a:gd name="connsiteX5790" fmla="*/ 180723 w 4853691"/>
                <a:gd name="connsiteY5790" fmla="*/ 1788449 h 4860733"/>
                <a:gd name="connsiteX5791" fmla="*/ 178376 w 4853691"/>
                <a:gd name="connsiteY5791" fmla="*/ 1790796 h 4860733"/>
                <a:gd name="connsiteX5792" fmla="*/ 159599 w 4853691"/>
                <a:gd name="connsiteY5792" fmla="*/ 1816614 h 4860733"/>
                <a:gd name="connsiteX5793" fmla="*/ 143170 w 4853691"/>
                <a:gd name="connsiteY5793" fmla="*/ 1840084 h 4860733"/>
                <a:gd name="connsiteX5794" fmla="*/ 140823 w 4853691"/>
                <a:gd name="connsiteY5794" fmla="*/ 1847126 h 4860733"/>
                <a:gd name="connsiteX5795" fmla="*/ 131435 w 4853691"/>
                <a:gd name="connsiteY5795" fmla="*/ 1863555 h 4860733"/>
                <a:gd name="connsiteX5796" fmla="*/ 131435 w 4853691"/>
                <a:gd name="connsiteY5796" fmla="*/ 1863555 h 4860733"/>
                <a:gd name="connsiteX5797" fmla="*/ 133782 w 4853691"/>
                <a:gd name="connsiteY5797" fmla="*/ 1856514 h 4860733"/>
                <a:gd name="connsiteX5798" fmla="*/ 143170 w 4853691"/>
                <a:gd name="connsiteY5798" fmla="*/ 1833043 h 4860733"/>
                <a:gd name="connsiteX5799" fmla="*/ 150211 w 4853691"/>
                <a:gd name="connsiteY5799" fmla="*/ 1816614 h 4860733"/>
                <a:gd name="connsiteX5800" fmla="*/ 161946 w 4853691"/>
                <a:gd name="connsiteY5800" fmla="*/ 1795491 h 4860733"/>
                <a:gd name="connsiteX5801" fmla="*/ 168987 w 4853691"/>
                <a:gd name="connsiteY5801" fmla="*/ 1779061 h 4860733"/>
                <a:gd name="connsiteX5802" fmla="*/ 183070 w 4853691"/>
                <a:gd name="connsiteY5802" fmla="*/ 1757938 h 4860733"/>
                <a:gd name="connsiteX5803" fmla="*/ 190111 w 4853691"/>
                <a:gd name="connsiteY5803" fmla="*/ 1746203 h 4860733"/>
                <a:gd name="connsiteX5804" fmla="*/ 206540 w 4853691"/>
                <a:gd name="connsiteY5804" fmla="*/ 1722732 h 4860733"/>
                <a:gd name="connsiteX5805" fmla="*/ 213581 w 4853691"/>
                <a:gd name="connsiteY5805" fmla="*/ 1713344 h 4860733"/>
                <a:gd name="connsiteX5806" fmla="*/ 225316 w 4853691"/>
                <a:gd name="connsiteY5806" fmla="*/ 1699262 h 4860733"/>
                <a:gd name="connsiteX5807" fmla="*/ 234705 w 4853691"/>
                <a:gd name="connsiteY5807" fmla="*/ 1703956 h 4860733"/>
                <a:gd name="connsiteX5808" fmla="*/ 241746 w 4853691"/>
                <a:gd name="connsiteY5808" fmla="*/ 1701609 h 4860733"/>
                <a:gd name="connsiteX5809" fmla="*/ 246440 w 4853691"/>
                <a:gd name="connsiteY5809" fmla="*/ 1710997 h 4860733"/>
                <a:gd name="connsiteX5810" fmla="*/ 248787 w 4853691"/>
                <a:gd name="connsiteY5810" fmla="*/ 1715691 h 4860733"/>
                <a:gd name="connsiteX5811" fmla="*/ 248787 w 4853691"/>
                <a:gd name="connsiteY5811" fmla="*/ 1718038 h 4860733"/>
                <a:gd name="connsiteX5812" fmla="*/ 244093 w 4853691"/>
                <a:gd name="connsiteY5812" fmla="*/ 1720385 h 4860733"/>
                <a:gd name="connsiteX5813" fmla="*/ 241746 w 4853691"/>
                <a:gd name="connsiteY5813" fmla="*/ 1725079 h 4860733"/>
                <a:gd name="connsiteX5814" fmla="*/ 105617 w 4853691"/>
                <a:gd name="connsiteY5814" fmla="*/ 1917537 h 4860733"/>
                <a:gd name="connsiteX5815" fmla="*/ 96229 w 4853691"/>
                <a:gd name="connsiteY5815" fmla="*/ 1943354 h 4860733"/>
                <a:gd name="connsiteX5816" fmla="*/ 89188 w 4853691"/>
                <a:gd name="connsiteY5816" fmla="*/ 1964478 h 4860733"/>
                <a:gd name="connsiteX5817" fmla="*/ 86841 w 4853691"/>
                <a:gd name="connsiteY5817" fmla="*/ 1973866 h 4860733"/>
                <a:gd name="connsiteX5818" fmla="*/ 96229 w 4853691"/>
                <a:gd name="connsiteY5818" fmla="*/ 1943354 h 4860733"/>
                <a:gd name="connsiteX5819" fmla="*/ 98576 w 4853691"/>
                <a:gd name="connsiteY5819" fmla="*/ 1929272 h 4860733"/>
                <a:gd name="connsiteX5820" fmla="*/ 100923 w 4853691"/>
                <a:gd name="connsiteY5820" fmla="*/ 1924578 h 4860733"/>
                <a:gd name="connsiteX5821" fmla="*/ 105617 w 4853691"/>
                <a:gd name="connsiteY5821" fmla="*/ 1912843 h 4860733"/>
                <a:gd name="connsiteX5822" fmla="*/ 115005 w 4853691"/>
                <a:gd name="connsiteY5822" fmla="*/ 1894066 h 4860733"/>
                <a:gd name="connsiteX5823" fmla="*/ 115005 w 4853691"/>
                <a:gd name="connsiteY5823" fmla="*/ 1896413 h 4860733"/>
                <a:gd name="connsiteX5824" fmla="*/ 105617 w 4853691"/>
                <a:gd name="connsiteY5824" fmla="*/ 1917537 h 4860733"/>
                <a:gd name="connsiteX5825" fmla="*/ 58676 w 4853691"/>
                <a:gd name="connsiteY5825" fmla="*/ 2037236 h 4860733"/>
                <a:gd name="connsiteX5826" fmla="*/ 58676 w 4853691"/>
                <a:gd name="connsiteY5826" fmla="*/ 2037236 h 4860733"/>
                <a:gd name="connsiteX5827" fmla="*/ 56329 w 4853691"/>
                <a:gd name="connsiteY5827" fmla="*/ 2030195 h 4860733"/>
                <a:gd name="connsiteX5828" fmla="*/ 56329 w 4853691"/>
                <a:gd name="connsiteY5828" fmla="*/ 2027848 h 4860733"/>
                <a:gd name="connsiteX5829" fmla="*/ 56329 w 4853691"/>
                <a:gd name="connsiteY5829" fmla="*/ 2027848 h 4860733"/>
                <a:gd name="connsiteX5830" fmla="*/ 58676 w 4853691"/>
                <a:gd name="connsiteY5830" fmla="*/ 2027848 h 4860733"/>
                <a:gd name="connsiteX5831" fmla="*/ 58676 w 4853691"/>
                <a:gd name="connsiteY5831" fmla="*/ 2037236 h 4860733"/>
                <a:gd name="connsiteX5832" fmla="*/ 248787 w 4853691"/>
                <a:gd name="connsiteY5832" fmla="*/ 1621809 h 4860733"/>
                <a:gd name="connsiteX5833" fmla="*/ 255828 w 4853691"/>
                <a:gd name="connsiteY5833" fmla="*/ 1591297 h 4860733"/>
                <a:gd name="connsiteX5834" fmla="*/ 258175 w 4853691"/>
                <a:gd name="connsiteY5834" fmla="*/ 1574868 h 4860733"/>
                <a:gd name="connsiteX5835" fmla="*/ 262869 w 4853691"/>
                <a:gd name="connsiteY5835" fmla="*/ 1546704 h 4860733"/>
                <a:gd name="connsiteX5836" fmla="*/ 267563 w 4853691"/>
                <a:gd name="connsiteY5836" fmla="*/ 1527927 h 4860733"/>
                <a:gd name="connsiteX5837" fmla="*/ 272257 w 4853691"/>
                <a:gd name="connsiteY5837" fmla="*/ 1504457 h 4860733"/>
                <a:gd name="connsiteX5838" fmla="*/ 276951 w 4853691"/>
                <a:gd name="connsiteY5838" fmla="*/ 1483333 h 4860733"/>
                <a:gd name="connsiteX5839" fmla="*/ 281646 w 4853691"/>
                <a:gd name="connsiteY5839" fmla="*/ 1462210 h 4860733"/>
                <a:gd name="connsiteX5840" fmla="*/ 283993 w 4853691"/>
                <a:gd name="connsiteY5840" fmla="*/ 1448128 h 4860733"/>
                <a:gd name="connsiteX5841" fmla="*/ 293381 w 4853691"/>
                <a:gd name="connsiteY5841" fmla="*/ 1431698 h 4860733"/>
                <a:gd name="connsiteX5842" fmla="*/ 312157 w 4853691"/>
                <a:gd name="connsiteY5842" fmla="*/ 1398840 h 4860733"/>
                <a:gd name="connsiteX5843" fmla="*/ 323892 w 4853691"/>
                <a:gd name="connsiteY5843" fmla="*/ 1377716 h 4860733"/>
                <a:gd name="connsiteX5844" fmla="*/ 345016 w 4853691"/>
                <a:gd name="connsiteY5844" fmla="*/ 1340164 h 4860733"/>
                <a:gd name="connsiteX5845" fmla="*/ 356751 w 4853691"/>
                <a:gd name="connsiteY5845" fmla="*/ 1321387 h 4860733"/>
                <a:gd name="connsiteX5846" fmla="*/ 387263 w 4853691"/>
                <a:gd name="connsiteY5846" fmla="*/ 1272099 h 4860733"/>
                <a:gd name="connsiteX5847" fmla="*/ 389610 w 4853691"/>
                <a:gd name="connsiteY5847" fmla="*/ 1267405 h 4860733"/>
                <a:gd name="connsiteX5848" fmla="*/ 401345 w 4853691"/>
                <a:gd name="connsiteY5848" fmla="*/ 1250976 h 4860733"/>
                <a:gd name="connsiteX5849" fmla="*/ 403692 w 4853691"/>
                <a:gd name="connsiteY5849" fmla="*/ 1248629 h 4860733"/>
                <a:gd name="connsiteX5850" fmla="*/ 417774 w 4853691"/>
                <a:gd name="connsiteY5850" fmla="*/ 1239241 h 4860733"/>
                <a:gd name="connsiteX5851" fmla="*/ 431857 w 4853691"/>
                <a:gd name="connsiteY5851" fmla="*/ 1232199 h 4860733"/>
                <a:gd name="connsiteX5852" fmla="*/ 438898 w 4853691"/>
                <a:gd name="connsiteY5852" fmla="*/ 1227505 h 4860733"/>
                <a:gd name="connsiteX5853" fmla="*/ 434204 w 4853691"/>
                <a:gd name="connsiteY5853" fmla="*/ 1241588 h 4860733"/>
                <a:gd name="connsiteX5854" fmla="*/ 429509 w 4853691"/>
                <a:gd name="connsiteY5854" fmla="*/ 1255670 h 4860733"/>
                <a:gd name="connsiteX5855" fmla="*/ 424815 w 4853691"/>
                <a:gd name="connsiteY5855" fmla="*/ 1269752 h 4860733"/>
                <a:gd name="connsiteX5856" fmla="*/ 420121 w 4853691"/>
                <a:gd name="connsiteY5856" fmla="*/ 1283834 h 4860733"/>
                <a:gd name="connsiteX5857" fmla="*/ 415427 w 4853691"/>
                <a:gd name="connsiteY5857" fmla="*/ 1297917 h 4860733"/>
                <a:gd name="connsiteX5858" fmla="*/ 410733 w 4853691"/>
                <a:gd name="connsiteY5858" fmla="*/ 1311999 h 4860733"/>
                <a:gd name="connsiteX5859" fmla="*/ 406039 w 4853691"/>
                <a:gd name="connsiteY5859" fmla="*/ 1326081 h 4860733"/>
                <a:gd name="connsiteX5860" fmla="*/ 401345 w 4853691"/>
                <a:gd name="connsiteY5860" fmla="*/ 1342511 h 4860733"/>
                <a:gd name="connsiteX5861" fmla="*/ 396651 w 4853691"/>
                <a:gd name="connsiteY5861" fmla="*/ 1356593 h 4860733"/>
                <a:gd name="connsiteX5862" fmla="*/ 391957 w 4853691"/>
                <a:gd name="connsiteY5862" fmla="*/ 1373022 h 4860733"/>
                <a:gd name="connsiteX5863" fmla="*/ 387263 w 4853691"/>
                <a:gd name="connsiteY5863" fmla="*/ 1387104 h 4860733"/>
                <a:gd name="connsiteX5864" fmla="*/ 384916 w 4853691"/>
                <a:gd name="connsiteY5864" fmla="*/ 1398840 h 4860733"/>
                <a:gd name="connsiteX5865" fmla="*/ 361445 w 4853691"/>
                <a:gd name="connsiteY5865" fmla="*/ 1434045 h 4860733"/>
                <a:gd name="connsiteX5866" fmla="*/ 347363 w 4853691"/>
                <a:gd name="connsiteY5866" fmla="*/ 1457516 h 4860733"/>
                <a:gd name="connsiteX5867" fmla="*/ 326239 w 4853691"/>
                <a:gd name="connsiteY5867" fmla="*/ 1495069 h 4860733"/>
                <a:gd name="connsiteX5868" fmla="*/ 309810 w 4853691"/>
                <a:gd name="connsiteY5868" fmla="*/ 1523233 h 4860733"/>
                <a:gd name="connsiteX5869" fmla="*/ 291034 w 4853691"/>
                <a:gd name="connsiteY5869" fmla="*/ 1556092 h 4860733"/>
                <a:gd name="connsiteX5870" fmla="*/ 274604 w 4853691"/>
                <a:gd name="connsiteY5870" fmla="*/ 1586603 h 4860733"/>
                <a:gd name="connsiteX5871" fmla="*/ 258175 w 4853691"/>
                <a:gd name="connsiteY5871" fmla="*/ 1619462 h 4860733"/>
                <a:gd name="connsiteX5872" fmla="*/ 241746 w 4853691"/>
                <a:gd name="connsiteY5872" fmla="*/ 1652321 h 4860733"/>
                <a:gd name="connsiteX5873" fmla="*/ 234705 w 4853691"/>
                <a:gd name="connsiteY5873" fmla="*/ 1668750 h 4860733"/>
                <a:gd name="connsiteX5874" fmla="*/ 230011 w 4853691"/>
                <a:gd name="connsiteY5874" fmla="*/ 1668750 h 4860733"/>
                <a:gd name="connsiteX5875" fmla="*/ 234705 w 4853691"/>
                <a:gd name="connsiteY5875" fmla="*/ 1640586 h 4860733"/>
                <a:gd name="connsiteX5876" fmla="*/ 248787 w 4853691"/>
                <a:gd name="connsiteY5876" fmla="*/ 1621809 h 4860733"/>
                <a:gd name="connsiteX5877" fmla="*/ 382569 w 4853691"/>
                <a:gd name="connsiteY5877" fmla="*/ 1260364 h 4860733"/>
                <a:gd name="connsiteX5878" fmla="*/ 370833 w 4853691"/>
                <a:gd name="connsiteY5878" fmla="*/ 1269752 h 4860733"/>
                <a:gd name="connsiteX5879" fmla="*/ 384916 w 4853691"/>
                <a:gd name="connsiteY5879" fmla="*/ 1248629 h 4860733"/>
                <a:gd name="connsiteX5880" fmla="*/ 401345 w 4853691"/>
                <a:gd name="connsiteY5880" fmla="*/ 1225158 h 4860733"/>
                <a:gd name="connsiteX5881" fmla="*/ 420121 w 4853691"/>
                <a:gd name="connsiteY5881" fmla="*/ 1201688 h 4860733"/>
                <a:gd name="connsiteX5882" fmla="*/ 438898 w 4853691"/>
                <a:gd name="connsiteY5882" fmla="*/ 1180564 h 4860733"/>
                <a:gd name="connsiteX5883" fmla="*/ 450633 w 4853691"/>
                <a:gd name="connsiteY5883" fmla="*/ 1168829 h 4860733"/>
                <a:gd name="connsiteX5884" fmla="*/ 450633 w 4853691"/>
                <a:gd name="connsiteY5884" fmla="*/ 1168829 h 4860733"/>
                <a:gd name="connsiteX5885" fmla="*/ 438898 w 4853691"/>
                <a:gd name="connsiteY5885" fmla="*/ 1187606 h 4860733"/>
                <a:gd name="connsiteX5886" fmla="*/ 422468 w 4853691"/>
                <a:gd name="connsiteY5886" fmla="*/ 1213423 h 4860733"/>
                <a:gd name="connsiteX5887" fmla="*/ 403692 w 4853691"/>
                <a:gd name="connsiteY5887" fmla="*/ 1241588 h 4860733"/>
                <a:gd name="connsiteX5888" fmla="*/ 401345 w 4853691"/>
                <a:gd name="connsiteY5888" fmla="*/ 1243935 h 4860733"/>
                <a:gd name="connsiteX5889" fmla="*/ 394304 w 4853691"/>
                <a:gd name="connsiteY5889" fmla="*/ 1248629 h 4860733"/>
                <a:gd name="connsiteX5890" fmla="*/ 382569 w 4853691"/>
                <a:gd name="connsiteY5890" fmla="*/ 1260364 h 4860733"/>
                <a:gd name="connsiteX5891" fmla="*/ 337975 w 4853691"/>
                <a:gd name="connsiteY5891" fmla="*/ 1311999 h 4860733"/>
                <a:gd name="connsiteX5892" fmla="*/ 328587 w 4853691"/>
                <a:gd name="connsiteY5892" fmla="*/ 1326081 h 4860733"/>
                <a:gd name="connsiteX5893" fmla="*/ 323892 w 4853691"/>
                <a:gd name="connsiteY5893" fmla="*/ 1319040 h 4860733"/>
                <a:gd name="connsiteX5894" fmla="*/ 328587 w 4853691"/>
                <a:gd name="connsiteY5894" fmla="*/ 1311999 h 4860733"/>
                <a:gd name="connsiteX5895" fmla="*/ 335628 w 4853691"/>
                <a:gd name="connsiteY5895" fmla="*/ 1302611 h 4860733"/>
                <a:gd name="connsiteX5896" fmla="*/ 347363 w 4853691"/>
                <a:gd name="connsiteY5896" fmla="*/ 1290876 h 4860733"/>
                <a:gd name="connsiteX5897" fmla="*/ 356751 w 4853691"/>
                <a:gd name="connsiteY5897" fmla="*/ 1281487 h 4860733"/>
                <a:gd name="connsiteX5898" fmla="*/ 352057 w 4853691"/>
                <a:gd name="connsiteY5898" fmla="*/ 1288529 h 4860733"/>
                <a:gd name="connsiteX5899" fmla="*/ 337975 w 4853691"/>
                <a:gd name="connsiteY5899" fmla="*/ 1311999 h 4860733"/>
                <a:gd name="connsiteX5900" fmla="*/ 462368 w 4853691"/>
                <a:gd name="connsiteY5900" fmla="*/ 1213423 h 4860733"/>
                <a:gd name="connsiteX5901" fmla="*/ 476450 w 4853691"/>
                <a:gd name="connsiteY5901" fmla="*/ 1206382 h 4860733"/>
                <a:gd name="connsiteX5902" fmla="*/ 490533 w 4853691"/>
                <a:gd name="connsiteY5902" fmla="*/ 1201688 h 4860733"/>
                <a:gd name="connsiteX5903" fmla="*/ 504615 w 4853691"/>
                <a:gd name="connsiteY5903" fmla="*/ 1196994 h 4860733"/>
                <a:gd name="connsiteX5904" fmla="*/ 514003 w 4853691"/>
                <a:gd name="connsiteY5904" fmla="*/ 1194647 h 4860733"/>
                <a:gd name="connsiteX5905" fmla="*/ 521044 w 4853691"/>
                <a:gd name="connsiteY5905" fmla="*/ 1206382 h 4860733"/>
                <a:gd name="connsiteX5906" fmla="*/ 495227 w 4853691"/>
                <a:gd name="connsiteY5906" fmla="*/ 1241588 h 4860733"/>
                <a:gd name="connsiteX5907" fmla="*/ 488186 w 4853691"/>
                <a:gd name="connsiteY5907" fmla="*/ 1250976 h 4860733"/>
                <a:gd name="connsiteX5908" fmla="*/ 445939 w 4853691"/>
                <a:gd name="connsiteY5908" fmla="*/ 1309652 h 4860733"/>
                <a:gd name="connsiteX5909" fmla="*/ 445939 w 4853691"/>
                <a:gd name="connsiteY5909" fmla="*/ 1309652 h 4860733"/>
                <a:gd name="connsiteX5910" fmla="*/ 406039 w 4853691"/>
                <a:gd name="connsiteY5910" fmla="*/ 1368328 h 4860733"/>
                <a:gd name="connsiteX5911" fmla="*/ 394304 w 4853691"/>
                <a:gd name="connsiteY5911" fmla="*/ 1387104 h 4860733"/>
                <a:gd name="connsiteX5912" fmla="*/ 394304 w 4853691"/>
                <a:gd name="connsiteY5912" fmla="*/ 1387104 h 4860733"/>
                <a:gd name="connsiteX5913" fmla="*/ 396651 w 4853691"/>
                <a:gd name="connsiteY5913" fmla="*/ 1375369 h 4860733"/>
                <a:gd name="connsiteX5914" fmla="*/ 398998 w 4853691"/>
                <a:gd name="connsiteY5914" fmla="*/ 1368328 h 4860733"/>
                <a:gd name="connsiteX5915" fmla="*/ 406039 w 4853691"/>
                <a:gd name="connsiteY5915" fmla="*/ 1344858 h 4860733"/>
                <a:gd name="connsiteX5916" fmla="*/ 408386 w 4853691"/>
                <a:gd name="connsiteY5916" fmla="*/ 1340164 h 4860733"/>
                <a:gd name="connsiteX5917" fmla="*/ 415427 w 4853691"/>
                <a:gd name="connsiteY5917" fmla="*/ 1316693 h 4860733"/>
                <a:gd name="connsiteX5918" fmla="*/ 417774 w 4853691"/>
                <a:gd name="connsiteY5918" fmla="*/ 1311999 h 4860733"/>
                <a:gd name="connsiteX5919" fmla="*/ 424815 w 4853691"/>
                <a:gd name="connsiteY5919" fmla="*/ 1288529 h 4860733"/>
                <a:gd name="connsiteX5920" fmla="*/ 427162 w 4853691"/>
                <a:gd name="connsiteY5920" fmla="*/ 1283834 h 4860733"/>
                <a:gd name="connsiteX5921" fmla="*/ 434204 w 4853691"/>
                <a:gd name="connsiteY5921" fmla="*/ 1260364 h 4860733"/>
                <a:gd name="connsiteX5922" fmla="*/ 434204 w 4853691"/>
                <a:gd name="connsiteY5922" fmla="*/ 1258017 h 4860733"/>
                <a:gd name="connsiteX5923" fmla="*/ 441245 w 4853691"/>
                <a:gd name="connsiteY5923" fmla="*/ 1232199 h 4860733"/>
                <a:gd name="connsiteX5924" fmla="*/ 441245 w 4853691"/>
                <a:gd name="connsiteY5924" fmla="*/ 1229852 h 4860733"/>
                <a:gd name="connsiteX5925" fmla="*/ 443592 w 4853691"/>
                <a:gd name="connsiteY5925" fmla="*/ 1220464 h 4860733"/>
                <a:gd name="connsiteX5926" fmla="*/ 448286 w 4853691"/>
                <a:gd name="connsiteY5926" fmla="*/ 1218117 h 4860733"/>
                <a:gd name="connsiteX5927" fmla="*/ 462368 w 4853691"/>
                <a:gd name="connsiteY5927" fmla="*/ 1213423 h 4860733"/>
                <a:gd name="connsiteX5928" fmla="*/ 577373 w 4853691"/>
                <a:gd name="connsiteY5928" fmla="*/ 1133623 h 4860733"/>
                <a:gd name="connsiteX5929" fmla="*/ 598497 w 4853691"/>
                <a:gd name="connsiteY5929" fmla="*/ 1100765 h 4860733"/>
                <a:gd name="connsiteX5930" fmla="*/ 612579 w 4853691"/>
                <a:gd name="connsiteY5930" fmla="*/ 1079641 h 4860733"/>
                <a:gd name="connsiteX5931" fmla="*/ 638397 w 4853691"/>
                <a:gd name="connsiteY5931" fmla="*/ 1044436 h 4860733"/>
                <a:gd name="connsiteX5932" fmla="*/ 650132 w 4853691"/>
                <a:gd name="connsiteY5932" fmla="*/ 1028006 h 4860733"/>
                <a:gd name="connsiteX5933" fmla="*/ 673602 w 4853691"/>
                <a:gd name="connsiteY5933" fmla="*/ 995148 h 4860733"/>
                <a:gd name="connsiteX5934" fmla="*/ 661867 w 4853691"/>
                <a:gd name="connsiteY5934" fmla="*/ 1013924 h 4860733"/>
                <a:gd name="connsiteX5935" fmla="*/ 650132 w 4853691"/>
                <a:gd name="connsiteY5935" fmla="*/ 1032700 h 4860733"/>
                <a:gd name="connsiteX5936" fmla="*/ 633703 w 4853691"/>
                <a:gd name="connsiteY5936" fmla="*/ 1063212 h 4860733"/>
                <a:gd name="connsiteX5937" fmla="*/ 621967 w 4853691"/>
                <a:gd name="connsiteY5937" fmla="*/ 1081988 h 4860733"/>
                <a:gd name="connsiteX5938" fmla="*/ 610232 w 4853691"/>
                <a:gd name="connsiteY5938" fmla="*/ 1105459 h 4860733"/>
                <a:gd name="connsiteX5939" fmla="*/ 586762 w 4853691"/>
                <a:gd name="connsiteY5939" fmla="*/ 1133623 h 4860733"/>
                <a:gd name="connsiteX5940" fmla="*/ 549209 w 4853691"/>
                <a:gd name="connsiteY5940" fmla="*/ 1178217 h 4860733"/>
                <a:gd name="connsiteX5941" fmla="*/ 549209 w 4853691"/>
                <a:gd name="connsiteY5941" fmla="*/ 1178217 h 4860733"/>
                <a:gd name="connsiteX5942" fmla="*/ 563291 w 4853691"/>
                <a:gd name="connsiteY5942" fmla="*/ 1157094 h 4860733"/>
                <a:gd name="connsiteX5943" fmla="*/ 577373 w 4853691"/>
                <a:gd name="connsiteY5943" fmla="*/ 1133623 h 4860733"/>
                <a:gd name="connsiteX5944" fmla="*/ 847284 w 4853691"/>
                <a:gd name="connsiteY5944" fmla="*/ 790955 h 4860733"/>
                <a:gd name="connsiteX5945" fmla="*/ 873101 w 4853691"/>
                <a:gd name="connsiteY5945" fmla="*/ 786261 h 4860733"/>
                <a:gd name="connsiteX5946" fmla="*/ 884837 w 4853691"/>
                <a:gd name="connsiteY5946" fmla="*/ 786261 h 4860733"/>
                <a:gd name="connsiteX5947" fmla="*/ 891878 w 4853691"/>
                <a:gd name="connsiteY5947" fmla="*/ 786261 h 4860733"/>
                <a:gd name="connsiteX5948" fmla="*/ 873101 w 4853691"/>
                <a:gd name="connsiteY5948" fmla="*/ 819119 h 4860733"/>
                <a:gd name="connsiteX5949" fmla="*/ 861366 w 4853691"/>
                <a:gd name="connsiteY5949" fmla="*/ 840243 h 4860733"/>
                <a:gd name="connsiteX5950" fmla="*/ 856672 w 4853691"/>
                <a:gd name="connsiteY5950" fmla="*/ 847284 h 4860733"/>
                <a:gd name="connsiteX5951" fmla="*/ 847284 w 4853691"/>
                <a:gd name="connsiteY5951" fmla="*/ 844937 h 4860733"/>
                <a:gd name="connsiteX5952" fmla="*/ 826160 w 4853691"/>
                <a:gd name="connsiteY5952" fmla="*/ 866060 h 4860733"/>
                <a:gd name="connsiteX5953" fmla="*/ 828507 w 4853691"/>
                <a:gd name="connsiteY5953" fmla="*/ 875448 h 4860733"/>
                <a:gd name="connsiteX5954" fmla="*/ 802690 w 4853691"/>
                <a:gd name="connsiteY5954" fmla="*/ 891878 h 4860733"/>
                <a:gd name="connsiteX5955" fmla="*/ 788608 w 4853691"/>
                <a:gd name="connsiteY5955" fmla="*/ 901266 h 4860733"/>
                <a:gd name="connsiteX5956" fmla="*/ 760443 w 4853691"/>
                <a:gd name="connsiteY5956" fmla="*/ 920042 h 4860733"/>
                <a:gd name="connsiteX5957" fmla="*/ 744014 w 4853691"/>
                <a:gd name="connsiteY5957" fmla="*/ 931777 h 4860733"/>
                <a:gd name="connsiteX5958" fmla="*/ 720543 w 4853691"/>
                <a:gd name="connsiteY5958" fmla="*/ 948207 h 4860733"/>
                <a:gd name="connsiteX5959" fmla="*/ 704114 w 4853691"/>
                <a:gd name="connsiteY5959" fmla="*/ 962289 h 4860733"/>
                <a:gd name="connsiteX5960" fmla="*/ 697073 w 4853691"/>
                <a:gd name="connsiteY5960" fmla="*/ 966983 h 4860733"/>
                <a:gd name="connsiteX5961" fmla="*/ 692379 w 4853691"/>
                <a:gd name="connsiteY5961" fmla="*/ 962289 h 4860733"/>
                <a:gd name="connsiteX5962" fmla="*/ 692379 w 4853691"/>
                <a:gd name="connsiteY5962" fmla="*/ 962289 h 4860733"/>
                <a:gd name="connsiteX5963" fmla="*/ 692379 w 4853691"/>
                <a:gd name="connsiteY5963" fmla="*/ 962289 h 4860733"/>
                <a:gd name="connsiteX5964" fmla="*/ 706461 w 4853691"/>
                <a:gd name="connsiteY5964" fmla="*/ 938819 h 4860733"/>
                <a:gd name="connsiteX5965" fmla="*/ 722890 w 4853691"/>
                <a:gd name="connsiteY5965" fmla="*/ 915348 h 4860733"/>
                <a:gd name="connsiteX5966" fmla="*/ 736973 w 4853691"/>
                <a:gd name="connsiteY5966" fmla="*/ 894225 h 4860733"/>
                <a:gd name="connsiteX5967" fmla="*/ 751055 w 4853691"/>
                <a:gd name="connsiteY5967" fmla="*/ 873101 h 4860733"/>
                <a:gd name="connsiteX5968" fmla="*/ 786261 w 4853691"/>
                <a:gd name="connsiteY5968" fmla="*/ 823813 h 4860733"/>
                <a:gd name="connsiteX5969" fmla="*/ 797996 w 4853691"/>
                <a:gd name="connsiteY5969" fmla="*/ 826160 h 4860733"/>
                <a:gd name="connsiteX5970" fmla="*/ 819119 w 4853691"/>
                <a:gd name="connsiteY5970" fmla="*/ 805037 h 4860733"/>
                <a:gd name="connsiteX5971" fmla="*/ 819119 w 4853691"/>
                <a:gd name="connsiteY5971" fmla="*/ 800343 h 4860733"/>
                <a:gd name="connsiteX5972" fmla="*/ 835549 w 4853691"/>
                <a:gd name="connsiteY5972" fmla="*/ 795649 h 4860733"/>
                <a:gd name="connsiteX5973" fmla="*/ 847284 w 4853691"/>
                <a:gd name="connsiteY5973" fmla="*/ 790955 h 4860733"/>
                <a:gd name="connsiteX5974" fmla="*/ 971677 w 4853691"/>
                <a:gd name="connsiteY5974" fmla="*/ 760443 h 4860733"/>
                <a:gd name="connsiteX5975" fmla="*/ 1004536 w 4853691"/>
                <a:gd name="connsiteY5975" fmla="*/ 734626 h 4860733"/>
                <a:gd name="connsiteX5976" fmla="*/ 1028006 w 4853691"/>
                <a:gd name="connsiteY5976" fmla="*/ 715849 h 4860733"/>
                <a:gd name="connsiteX5977" fmla="*/ 1058518 w 4853691"/>
                <a:gd name="connsiteY5977" fmla="*/ 692379 h 4860733"/>
                <a:gd name="connsiteX5978" fmla="*/ 1084336 w 4853691"/>
                <a:gd name="connsiteY5978" fmla="*/ 673602 h 4860733"/>
                <a:gd name="connsiteX5979" fmla="*/ 1112500 w 4853691"/>
                <a:gd name="connsiteY5979" fmla="*/ 652479 h 4860733"/>
                <a:gd name="connsiteX5980" fmla="*/ 1138318 w 4853691"/>
                <a:gd name="connsiteY5980" fmla="*/ 633703 h 4860733"/>
                <a:gd name="connsiteX5981" fmla="*/ 1166482 w 4853691"/>
                <a:gd name="connsiteY5981" fmla="*/ 612579 h 4860733"/>
                <a:gd name="connsiteX5982" fmla="*/ 1192300 w 4853691"/>
                <a:gd name="connsiteY5982" fmla="*/ 593803 h 4860733"/>
                <a:gd name="connsiteX5983" fmla="*/ 1220464 w 4853691"/>
                <a:gd name="connsiteY5983" fmla="*/ 575026 h 4860733"/>
                <a:gd name="connsiteX5984" fmla="*/ 1246282 w 4853691"/>
                <a:gd name="connsiteY5984" fmla="*/ 558597 h 4860733"/>
                <a:gd name="connsiteX5985" fmla="*/ 1262711 w 4853691"/>
                <a:gd name="connsiteY5985" fmla="*/ 549209 h 4860733"/>
                <a:gd name="connsiteX5986" fmla="*/ 1267405 w 4853691"/>
                <a:gd name="connsiteY5986" fmla="*/ 553903 h 4860733"/>
                <a:gd name="connsiteX5987" fmla="*/ 1243935 w 4853691"/>
                <a:gd name="connsiteY5987" fmla="*/ 586762 h 4860733"/>
                <a:gd name="connsiteX5988" fmla="*/ 1215770 w 4853691"/>
                <a:gd name="connsiteY5988" fmla="*/ 626661 h 4860733"/>
                <a:gd name="connsiteX5989" fmla="*/ 1182911 w 4853691"/>
                <a:gd name="connsiteY5989" fmla="*/ 675949 h 4860733"/>
                <a:gd name="connsiteX5990" fmla="*/ 1157094 w 4853691"/>
                <a:gd name="connsiteY5990" fmla="*/ 715849 h 4860733"/>
                <a:gd name="connsiteX5991" fmla="*/ 1121888 w 4853691"/>
                <a:gd name="connsiteY5991" fmla="*/ 772178 h 4860733"/>
                <a:gd name="connsiteX5992" fmla="*/ 1103112 w 4853691"/>
                <a:gd name="connsiteY5992" fmla="*/ 802690 h 4860733"/>
                <a:gd name="connsiteX5993" fmla="*/ 1100765 w 4853691"/>
                <a:gd name="connsiteY5993" fmla="*/ 802690 h 4860733"/>
                <a:gd name="connsiteX5994" fmla="*/ 1086683 w 4853691"/>
                <a:gd name="connsiteY5994" fmla="*/ 800343 h 4860733"/>
                <a:gd name="connsiteX5995" fmla="*/ 1070253 w 4853691"/>
                <a:gd name="connsiteY5995" fmla="*/ 797996 h 4860733"/>
                <a:gd name="connsiteX5996" fmla="*/ 1058518 w 4853691"/>
                <a:gd name="connsiteY5996" fmla="*/ 795649 h 4860733"/>
                <a:gd name="connsiteX5997" fmla="*/ 1039742 w 4853691"/>
                <a:gd name="connsiteY5997" fmla="*/ 793302 h 4860733"/>
                <a:gd name="connsiteX5998" fmla="*/ 1030353 w 4853691"/>
                <a:gd name="connsiteY5998" fmla="*/ 790955 h 4860733"/>
                <a:gd name="connsiteX5999" fmla="*/ 1009230 w 4853691"/>
                <a:gd name="connsiteY5999" fmla="*/ 788608 h 4860733"/>
                <a:gd name="connsiteX6000" fmla="*/ 1002189 w 4853691"/>
                <a:gd name="connsiteY6000" fmla="*/ 788608 h 4860733"/>
                <a:gd name="connsiteX6001" fmla="*/ 981065 w 4853691"/>
                <a:gd name="connsiteY6001" fmla="*/ 786261 h 4860733"/>
                <a:gd name="connsiteX6002" fmla="*/ 974024 w 4853691"/>
                <a:gd name="connsiteY6002" fmla="*/ 786261 h 4860733"/>
                <a:gd name="connsiteX6003" fmla="*/ 948207 w 4853691"/>
                <a:gd name="connsiteY6003" fmla="*/ 786261 h 4860733"/>
                <a:gd name="connsiteX6004" fmla="*/ 945860 w 4853691"/>
                <a:gd name="connsiteY6004" fmla="*/ 786261 h 4860733"/>
                <a:gd name="connsiteX6005" fmla="*/ 950554 w 4853691"/>
                <a:gd name="connsiteY6005" fmla="*/ 781566 h 4860733"/>
                <a:gd name="connsiteX6006" fmla="*/ 971677 w 4853691"/>
                <a:gd name="connsiteY6006" fmla="*/ 760443 h 4860733"/>
                <a:gd name="connsiteX6007" fmla="*/ 1478639 w 4853691"/>
                <a:gd name="connsiteY6007" fmla="*/ 450633 h 4860733"/>
                <a:gd name="connsiteX6008" fmla="*/ 1492722 w 4853691"/>
                <a:gd name="connsiteY6008" fmla="*/ 436551 h 4860733"/>
                <a:gd name="connsiteX6009" fmla="*/ 1509151 w 4853691"/>
                <a:gd name="connsiteY6009" fmla="*/ 420121 h 4860733"/>
                <a:gd name="connsiteX6010" fmla="*/ 1523233 w 4853691"/>
                <a:gd name="connsiteY6010" fmla="*/ 406039 h 4860733"/>
                <a:gd name="connsiteX6011" fmla="*/ 1539662 w 4853691"/>
                <a:gd name="connsiteY6011" fmla="*/ 389610 h 4860733"/>
                <a:gd name="connsiteX6012" fmla="*/ 1553745 w 4853691"/>
                <a:gd name="connsiteY6012" fmla="*/ 377874 h 4860733"/>
                <a:gd name="connsiteX6013" fmla="*/ 1570174 w 4853691"/>
                <a:gd name="connsiteY6013" fmla="*/ 361445 h 4860733"/>
                <a:gd name="connsiteX6014" fmla="*/ 1584256 w 4853691"/>
                <a:gd name="connsiteY6014" fmla="*/ 349710 h 4860733"/>
                <a:gd name="connsiteX6015" fmla="*/ 1600686 w 4853691"/>
                <a:gd name="connsiteY6015" fmla="*/ 335628 h 4860733"/>
                <a:gd name="connsiteX6016" fmla="*/ 1614768 w 4853691"/>
                <a:gd name="connsiteY6016" fmla="*/ 323892 h 4860733"/>
                <a:gd name="connsiteX6017" fmla="*/ 1631197 w 4853691"/>
                <a:gd name="connsiteY6017" fmla="*/ 309810 h 4860733"/>
                <a:gd name="connsiteX6018" fmla="*/ 1645280 w 4853691"/>
                <a:gd name="connsiteY6018" fmla="*/ 298075 h 4860733"/>
                <a:gd name="connsiteX6019" fmla="*/ 1649974 w 4853691"/>
                <a:gd name="connsiteY6019" fmla="*/ 293381 h 4860733"/>
                <a:gd name="connsiteX6020" fmla="*/ 1652321 w 4853691"/>
                <a:gd name="connsiteY6020" fmla="*/ 295728 h 4860733"/>
                <a:gd name="connsiteX6021" fmla="*/ 1642933 w 4853691"/>
                <a:gd name="connsiteY6021" fmla="*/ 307463 h 4860733"/>
                <a:gd name="connsiteX6022" fmla="*/ 1626503 w 4853691"/>
                <a:gd name="connsiteY6022" fmla="*/ 328586 h 4860733"/>
                <a:gd name="connsiteX6023" fmla="*/ 1607727 w 4853691"/>
                <a:gd name="connsiteY6023" fmla="*/ 354404 h 4860733"/>
                <a:gd name="connsiteX6024" fmla="*/ 1591298 w 4853691"/>
                <a:gd name="connsiteY6024" fmla="*/ 375527 h 4860733"/>
                <a:gd name="connsiteX6025" fmla="*/ 1572521 w 4853691"/>
                <a:gd name="connsiteY6025" fmla="*/ 403692 h 4860733"/>
                <a:gd name="connsiteX6026" fmla="*/ 1556092 w 4853691"/>
                <a:gd name="connsiteY6026" fmla="*/ 427162 h 4860733"/>
                <a:gd name="connsiteX6027" fmla="*/ 1539662 w 4853691"/>
                <a:gd name="connsiteY6027" fmla="*/ 455327 h 4860733"/>
                <a:gd name="connsiteX6028" fmla="*/ 1539662 w 4853691"/>
                <a:gd name="connsiteY6028" fmla="*/ 455327 h 4860733"/>
                <a:gd name="connsiteX6029" fmla="*/ 1513845 w 4853691"/>
                <a:gd name="connsiteY6029" fmla="*/ 462368 h 4860733"/>
                <a:gd name="connsiteX6030" fmla="*/ 1490375 w 4853691"/>
                <a:gd name="connsiteY6030" fmla="*/ 469409 h 4860733"/>
                <a:gd name="connsiteX6031" fmla="*/ 1464557 w 4853691"/>
                <a:gd name="connsiteY6031" fmla="*/ 476450 h 4860733"/>
                <a:gd name="connsiteX6032" fmla="*/ 1450475 w 4853691"/>
                <a:gd name="connsiteY6032" fmla="*/ 481145 h 4860733"/>
                <a:gd name="connsiteX6033" fmla="*/ 1457516 w 4853691"/>
                <a:gd name="connsiteY6033" fmla="*/ 474103 h 4860733"/>
                <a:gd name="connsiteX6034" fmla="*/ 1478639 w 4853691"/>
                <a:gd name="connsiteY6034" fmla="*/ 450633 h 4860733"/>
                <a:gd name="connsiteX6035" fmla="*/ 1722732 w 4853691"/>
                <a:gd name="connsiteY6035" fmla="*/ 269910 h 4860733"/>
                <a:gd name="connsiteX6036" fmla="*/ 1750897 w 4853691"/>
                <a:gd name="connsiteY6036" fmla="*/ 265216 h 4860733"/>
                <a:gd name="connsiteX6037" fmla="*/ 1774367 w 4853691"/>
                <a:gd name="connsiteY6037" fmla="*/ 260522 h 4860733"/>
                <a:gd name="connsiteX6038" fmla="*/ 1802532 w 4853691"/>
                <a:gd name="connsiteY6038" fmla="*/ 255828 h 4860733"/>
                <a:gd name="connsiteX6039" fmla="*/ 1826002 w 4853691"/>
                <a:gd name="connsiteY6039" fmla="*/ 253481 h 4860733"/>
                <a:gd name="connsiteX6040" fmla="*/ 1854167 w 4853691"/>
                <a:gd name="connsiteY6040" fmla="*/ 251134 h 4860733"/>
                <a:gd name="connsiteX6041" fmla="*/ 1877637 w 4853691"/>
                <a:gd name="connsiteY6041" fmla="*/ 248787 h 4860733"/>
                <a:gd name="connsiteX6042" fmla="*/ 1908149 w 4853691"/>
                <a:gd name="connsiteY6042" fmla="*/ 246440 h 4860733"/>
                <a:gd name="connsiteX6043" fmla="*/ 1931619 w 4853691"/>
                <a:gd name="connsiteY6043" fmla="*/ 244093 h 4860733"/>
                <a:gd name="connsiteX6044" fmla="*/ 1962131 w 4853691"/>
                <a:gd name="connsiteY6044" fmla="*/ 241746 h 4860733"/>
                <a:gd name="connsiteX6045" fmla="*/ 1985601 w 4853691"/>
                <a:gd name="connsiteY6045" fmla="*/ 239399 h 4860733"/>
                <a:gd name="connsiteX6046" fmla="*/ 2018460 w 4853691"/>
                <a:gd name="connsiteY6046" fmla="*/ 237052 h 4860733"/>
                <a:gd name="connsiteX6047" fmla="*/ 2039583 w 4853691"/>
                <a:gd name="connsiteY6047" fmla="*/ 237052 h 4860733"/>
                <a:gd name="connsiteX6048" fmla="*/ 2093565 w 4853691"/>
                <a:gd name="connsiteY6048" fmla="*/ 237052 h 4860733"/>
                <a:gd name="connsiteX6049" fmla="*/ 2163977 w 4853691"/>
                <a:gd name="connsiteY6049" fmla="*/ 237052 h 4860733"/>
                <a:gd name="connsiteX6050" fmla="*/ 2182753 w 4853691"/>
                <a:gd name="connsiteY6050" fmla="*/ 237052 h 4860733"/>
                <a:gd name="connsiteX6051" fmla="*/ 2234388 w 4853691"/>
                <a:gd name="connsiteY6051" fmla="*/ 239399 h 4860733"/>
                <a:gd name="connsiteX6052" fmla="*/ 2257859 w 4853691"/>
                <a:gd name="connsiteY6052" fmla="*/ 241746 h 4860733"/>
                <a:gd name="connsiteX6053" fmla="*/ 2304800 w 4853691"/>
                <a:gd name="connsiteY6053" fmla="*/ 246440 h 4860733"/>
                <a:gd name="connsiteX6054" fmla="*/ 2332964 w 4853691"/>
                <a:gd name="connsiteY6054" fmla="*/ 248787 h 4860733"/>
                <a:gd name="connsiteX6055" fmla="*/ 2354088 w 4853691"/>
                <a:gd name="connsiteY6055" fmla="*/ 251134 h 4860733"/>
                <a:gd name="connsiteX6056" fmla="*/ 2354088 w 4853691"/>
                <a:gd name="connsiteY6056" fmla="*/ 253481 h 4860733"/>
                <a:gd name="connsiteX6057" fmla="*/ 2363476 w 4853691"/>
                <a:gd name="connsiteY6057" fmla="*/ 269910 h 4860733"/>
                <a:gd name="connsiteX6058" fmla="*/ 2351741 w 4853691"/>
                <a:gd name="connsiteY6058" fmla="*/ 293381 h 4860733"/>
                <a:gd name="connsiteX6059" fmla="*/ 2344699 w 4853691"/>
                <a:gd name="connsiteY6059" fmla="*/ 307463 h 4860733"/>
                <a:gd name="connsiteX6060" fmla="*/ 2330617 w 4853691"/>
                <a:gd name="connsiteY6060" fmla="*/ 335628 h 4860733"/>
                <a:gd name="connsiteX6061" fmla="*/ 2323576 w 4853691"/>
                <a:gd name="connsiteY6061" fmla="*/ 349710 h 4860733"/>
                <a:gd name="connsiteX6062" fmla="*/ 2309494 w 4853691"/>
                <a:gd name="connsiteY6062" fmla="*/ 380222 h 4860733"/>
                <a:gd name="connsiteX6063" fmla="*/ 2304800 w 4853691"/>
                <a:gd name="connsiteY6063" fmla="*/ 394304 h 4860733"/>
                <a:gd name="connsiteX6064" fmla="*/ 2274288 w 4853691"/>
                <a:gd name="connsiteY6064" fmla="*/ 391957 h 4860733"/>
                <a:gd name="connsiteX6065" fmla="*/ 2215612 w 4853691"/>
                <a:gd name="connsiteY6065" fmla="*/ 389610 h 4860733"/>
                <a:gd name="connsiteX6066" fmla="*/ 2180406 w 4853691"/>
                <a:gd name="connsiteY6066" fmla="*/ 387263 h 4860733"/>
                <a:gd name="connsiteX6067" fmla="*/ 2086524 w 4853691"/>
                <a:gd name="connsiteY6067" fmla="*/ 384916 h 4860733"/>
                <a:gd name="connsiteX6068" fmla="*/ 2032542 w 4853691"/>
                <a:gd name="connsiteY6068" fmla="*/ 384916 h 4860733"/>
                <a:gd name="connsiteX6069" fmla="*/ 2013766 w 4853691"/>
                <a:gd name="connsiteY6069" fmla="*/ 384916 h 4860733"/>
                <a:gd name="connsiteX6070" fmla="*/ 1978560 w 4853691"/>
                <a:gd name="connsiteY6070" fmla="*/ 384916 h 4860733"/>
                <a:gd name="connsiteX6071" fmla="*/ 1957437 w 4853691"/>
                <a:gd name="connsiteY6071" fmla="*/ 384916 h 4860733"/>
                <a:gd name="connsiteX6072" fmla="*/ 1924578 w 4853691"/>
                <a:gd name="connsiteY6072" fmla="*/ 387263 h 4860733"/>
                <a:gd name="connsiteX6073" fmla="*/ 1912843 w 4853691"/>
                <a:gd name="connsiteY6073" fmla="*/ 387263 h 4860733"/>
                <a:gd name="connsiteX6074" fmla="*/ 1898761 w 4853691"/>
                <a:gd name="connsiteY6074" fmla="*/ 377874 h 4860733"/>
                <a:gd name="connsiteX6075" fmla="*/ 1889372 w 4853691"/>
                <a:gd name="connsiteY6075" fmla="*/ 370833 h 4860733"/>
                <a:gd name="connsiteX6076" fmla="*/ 1865902 w 4853691"/>
                <a:gd name="connsiteY6076" fmla="*/ 356751 h 4860733"/>
                <a:gd name="connsiteX6077" fmla="*/ 1854167 w 4853691"/>
                <a:gd name="connsiteY6077" fmla="*/ 349710 h 4860733"/>
                <a:gd name="connsiteX6078" fmla="*/ 1833043 w 4853691"/>
                <a:gd name="connsiteY6078" fmla="*/ 337975 h 4860733"/>
                <a:gd name="connsiteX6079" fmla="*/ 1821308 w 4853691"/>
                <a:gd name="connsiteY6079" fmla="*/ 330934 h 4860733"/>
                <a:gd name="connsiteX6080" fmla="*/ 1800185 w 4853691"/>
                <a:gd name="connsiteY6080" fmla="*/ 319198 h 4860733"/>
                <a:gd name="connsiteX6081" fmla="*/ 1788449 w 4853691"/>
                <a:gd name="connsiteY6081" fmla="*/ 314504 h 4860733"/>
                <a:gd name="connsiteX6082" fmla="*/ 1767326 w 4853691"/>
                <a:gd name="connsiteY6082" fmla="*/ 305116 h 4860733"/>
                <a:gd name="connsiteX6083" fmla="*/ 1753244 w 4853691"/>
                <a:gd name="connsiteY6083" fmla="*/ 300422 h 4860733"/>
                <a:gd name="connsiteX6084" fmla="*/ 1734467 w 4853691"/>
                <a:gd name="connsiteY6084" fmla="*/ 293381 h 4860733"/>
                <a:gd name="connsiteX6085" fmla="*/ 1720385 w 4853691"/>
                <a:gd name="connsiteY6085" fmla="*/ 288687 h 4860733"/>
                <a:gd name="connsiteX6086" fmla="*/ 1701609 w 4853691"/>
                <a:gd name="connsiteY6086" fmla="*/ 281646 h 4860733"/>
                <a:gd name="connsiteX6087" fmla="*/ 1687526 w 4853691"/>
                <a:gd name="connsiteY6087" fmla="*/ 276951 h 4860733"/>
                <a:gd name="connsiteX6088" fmla="*/ 1687526 w 4853691"/>
                <a:gd name="connsiteY6088" fmla="*/ 276951 h 4860733"/>
                <a:gd name="connsiteX6089" fmla="*/ 1687526 w 4853691"/>
                <a:gd name="connsiteY6089" fmla="*/ 272257 h 4860733"/>
                <a:gd name="connsiteX6090" fmla="*/ 1687526 w 4853691"/>
                <a:gd name="connsiteY6090" fmla="*/ 269910 h 4860733"/>
                <a:gd name="connsiteX6091" fmla="*/ 1699262 w 4853691"/>
                <a:gd name="connsiteY6091" fmla="*/ 267563 h 4860733"/>
                <a:gd name="connsiteX6092" fmla="*/ 1722732 w 4853691"/>
                <a:gd name="connsiteY6092" fmla="*/ 269910 h 4860733"/>
                <a:gd name="connsiteX6093" fmla="*/ 2419805 w 4853691"/>
                <a:gd name="connsiteY6093" fmla="*/ 183070 h 4860733"/>
                <a:gd name="connsiteX6094" fmla="*/ 2417458 w 4853691"/>
                <a:gd name="connsiteY6094" fmla="*/ 173681 h 4860733"/>
                <a:gd name="connsiteX6095" fmla="*/ 2417458 w 4853691"/>
                <a:gd name="connsiteY6095" fmla="*/ 173681 h 4860733"/>
                <a:gd name="connsiteX6096" fmla="*/ 2426846 w 4853691"/>
                <a:gd name="connsiteY6096" fmla="*/ 159599 h 4860733"/>
                <a:gd name="connsiteX6097" fmla="*/ 2431540 w 4853691"/>
                <a:gd name="connsiteY6097" fmla="*/ 150211 h 4860733"/>
                <a:gd name="connsiteX6098" fmla="*/ 2438581 w 4853691"/>
                <a:gd name="connsiteY6098" fmla="*/ 138476 h 4860733"/>
                <a:gd name="connsiteX6099" fmla="*/ 2443275 w 4853691"/>
                <a:gd name="connsiteY6099" fmla="*/ 129088 h 4860733"/>
                <a:gd name="connsiteX6100" fmla="*/ 2450317 w 4853691"/>
                <a:gd name="connsiteY6100" fmla="*/ 119699 h 4860733"/>
                <a:gd name="connsiteX6101" fmla="*/ 2457358 w 4853691"/>
                <a:gd name="connsiteY6101" fmla="*/ 112658 h 4860733"/>
                <a:gd name="connsiteX6102" fmla="*/ 2464399 w 4853691"/>
                <a:gd name="connsiteY6102" fmla="*/ 103270 h 4860733"/>
                <a:gd name="connsiteX6103" fmla="*/ 2466746 w 4853691"/>
                <a:gd name="connsiteY6103" fmla="*/ 100923 h 4860733"/>
                <a:gd name="connsiteX6104" fmla="*/ 2469093 w 4853691"/>
                <a:gd name="connsiteY6104" fmla="*/ 103270 h 4860733"/>
                <a:gd name="connsiteX6105" fmla="*/ 2466746 w 4853691"/>
                <a:gd name="connsiteY6105" fmla="*/ 110311 h 4860733"/>
                <a:gd name="connsiteX6106" fmla="*/ 2464399 w 4853691"/>
                <a:gd name="connsiteY6106" fmla="*/ 117352 h 4860733"/>
                <a:gd name="connsiteX6107" fmla="*/ 2459705 w 4853691"/>
                <a:gd name="connsiteY6107" fmla="*/ 124393 h 4860733"/>
                <a:gd name="connsiteX6108" fmla="*/ 2457358 w 4853691"/>
                <a:gd name="connsiteY6108" fmla="*/ 131435 h 4860733"/>
                <a:gd name="connsiteX6109" fmla="*/ 2452664 w 4853691"/>
                <a:gd name="connsiteY6109" fmla="*/ 140823 h 4860733"/>
                <a:gd name="connsiteX6110" fmla="*/ 2450317 w 4853691"/>
                <a:gd name="connsiteY6110" fmla="*/ 147864 h 4860733"/>
                <a:gd name="connsiteX6111" fmla="*/ 2447970 w 4853691"/>
                <a:gd name="connsiteY6111" fmla="*/ 157252 h 4860733"/>
                <a:gd name="connsiteX6112" fmla="*/ 2445622 w 4853691"/>
                <a:gd name="connsiteY6112" fmla="*/ 166640 h 4860733"/>
                <a:gd name="connsiteX6113" fmla="*/ 2440928 w 4853691"/>
                <a:gd name="connsiteY6113" fmla="*/ 176028 h 4860733"/>
                <a:gd name="connsiteX6114" fmla="*/ 2438581 w 4853691"/>
                <a:gd name="connsiteY6114" fmla="*/ 185417 h 4860733"/>
                <a:gd name="connsiteX6115" fmla="*/ 2433887 w 4853691"/>
                <a:gd name="connsiteY6115" fmla="*/ 197152 h 4860733"/>
                <a:gd name="connsiteX6116" fmla="*/ 2431540 w 4853691"/>
                <a:gd name="connsiteY6116" fmla="*/ 206540 h 4860733"/>
                <a:gd name="connsiteX6117" fmla="*/ 2431540 w 4853691"/>
                <a:gd name="connsiteY6117" fmla="*/ 208887 h 4860733"/>
                <a:gd name="connsiteX6118" fmla="*/ 2426846 w 4853691"/>
                <a:gd name="connsiteY6118" fmla="*/ 208887 h 4860733"/>
                <a:gd name="connsiteX6119" fmla="*/ 2424499 w 4853691"/>
                <a:gd name="connsiteY6119" fmla="*/ 197152 h 4860733"/>
                <a:gd name="connsiteX6120" fmla="*/ 2419805 w 4853691"/>
                <a:gd name="connsiteY6120" fmla="*/ 183070 h 4860733"/>
                <a:gd name="connsiteX6121" fmla="*/ 2513687 w 4853691"/>
                <a:gd name="connsiteY6121" fmla="*/ 227664 h 4860733"/>
                <a:gd name="connsiteX6122" fmla="*/ 2555934 w 4853691"/>
                <a:gd name="connsiteY6122" fmla="*/ 230011 h 4860733"/>
                <a:gd name="connsiteX6123" fmla="*/ 2581751 w 4853691"/>
                <a:gd name="connsiteY6123" fmla="*/ 232358 h 4860733"/>
                <a:gd name="connsiteX6124" fmla="*/ 2621651 w 4853691"/>
                <a:gd name="connsiteY6124" fmla="*/ 234705 h 4860733"/>
                <a:gd name="connsiteX6125" fmla="*/ 2647469 w 4853691"/>
                <a:gd name="connsiteY6125" fmla="*/ 237052 h 4860733"/>
                <a:gd name="connsiteX6126" fmla="*/ 2675633 w 4853691"/>
                <a:gd name="connsiteY6126" fmla="*/ 239399 h 4860733"/>
                <a:gd name="connsiteX6127" fmla="*/ 2647469 w 4853691"/>
                <a:gd name="connsiteY6127" fmla="*/ 239399 h 4860733"/>
                <a:gd name="connsiteX6128" fmla="*/ 2579404 w 4853691"/>
                <a:gd name="connsiteY6128" fmla="*/ 239399 h 4860733"/>
                <a:gd name="connsiteX6129" fmla="*/ 2555934 w 4853691"/>
                <a:gd name="connsiteY6129" fmla="*/ 239399 h 4860733"/>
                <a:gd name="connsiteX6130" fmla="*/ 2511340 w 4853691"/>
                <a:gd name="connsiteY6130" fmla="*/ 241746 h 4860733"/>
                <a:gd name="connsiteX6131" fmla="*/ 2483175 w 4853691"/>
                <a:gd name="connsiteY6131" fmla="*/ 244093 h 4860733"/>
                <a:gd name="connsiteX6132" fmla="*/ 2443275 w 4853691"/>
                <a:gd name="connsiteY6132" fmla="*/ 246440 h 4860733"/>
                <a:gd name="connsiteX6133" fmla="*/ 2433887 w 4853691"/>
                <a:gd name="connsiteY6133" fmla="*/ 246440 h 4860733"/>
                <a:gd name="connsiteX6134" fmla="*/ 2431540 w 4853691"/>
                <a:gd name="connsiteY6134" fmla="*/ 239399 h 4860733"/>
                <a:gd name="connsiteX6135" fmla="*/ 2431540 w 4853691"/>
                <a:gd name="connsiteY6135" fmla="*/ 239399 h 4860733"/>
                <a:gd name="connsiteX6136" fmla="*/ 2440928 w 4853691"/>
                <a:gd name="connsiteY6136" fmla="*/ 222969 h 4860733"/>
                <a:gd name="connsiteX6137" fmla="*/ 2487869 w 4853691"/>
                <a:gd name="connsiteY6137" fmla="*/ 222969 h 4860733"/>
                <a:gd name="connsiteX6138" fmla="*/ 2513687 w 4853691"/>
                <a:gd name="connsiteY6138" fmla="*/ 227664 h 4860733"/>
                <a:gd name="connsiteX6139" fmla="*/ 2839926 w 4853691"/>
                <a:gd name="connsiteY6139" fmla="*/ 309810 h 4860733"/>
                <a:gd name="connsiteX6140" fmla="*/ 2879826 w 4853691"/>
                <a:gd name="connsiteY6140" fmla="*/ 330934 h 4860733"/>
                <a:gd name="connsiteX6141" fmla="*/ 2910338 w 4853691"/>
                <a:gd name="connsiteY6141" fmla="*/ 347363 h 4860733"/>
                <a:gd name="connsiteX6142" fmla="*/ 2945543 w 4853691"/>
                <a:gd name="connsiteY6142" fmla="*/ 368486 h 4860733"/>
                <a:gd name="connsiteX6143" fmla="*/ 2891561 w 4853691"/>
                <a:gd name="connsiteY6143" fmla="*/ 368486 h 4860733"/>
                <a:gd name="connsiteX6144" fmla="*/ 2870438 w 4853691"/>
                <a:gd name="connsiteY6144" fmla="*/ 368486 h 4860733"/>
                <a:gd name="connsiteX6145" fmla="*/ 2830538 w 4853691"/>
                <a:gd name="connsiteY6145" fmla="*/ 370833 h 4860733"/>
                <a:gd name="connsiteX6146" fmla="*/ 2809415 w 4853691"/>
                <a:gd name="connsiteY6146" fmla="*/ 373180 h 4860733"/>
                <a:gd name="connsiteX6147" fmla="*/ 2769515 w 4853691"/>
                <a:gd name="connsiteY6147" fmla="*/ 375527 h 4860733"/>
                <a:gd name="connsiteX6148" fmla="*/ 2748391 w 4853691"/>
                <a:gd name="connsiteY6148" fmla="*/ 377874 h 4860733"/>
                <a:gd name="connsiteX6149" fmla="*/ 2710839 w 4853691"/>
                <a:gd name="connsiteY6149" fmla="*/ 380222 h 4860733"/>
                <a:gd name="connsiteX6150" fmla="*/ 2689715 w 4853691"/>
                <a:gd name="connsiteY6150" fmla="*/ 382569 h 4860733"/>
                <a:gd name="connsiteX6151" fmla="*/ 2649816 w 4853691"/>
                <a:gd name="connsiteY6151" fmla="*/ 387263 h 4860733"/>
                <a:gd name="connsiteX6152" fmla="*/ 2628692 w 4853691"/>
                <a:gd name="connsiteY6152" fmla="*/ 389610 h 4860733"/>
                <a:gd name="connsiteX6153" fmla="*/ 2588792 w 4853691"/>
                <a:gd name="connsiteY6153" fmla="*/ 394304 h 4860733"/>
                <a:gd name="connsiteX6154" fmla="*/ 2570016 w 4853691"/>
                <a:gd name="connsiteY6154" fmla="*/ 396651 h 4860733"/>
                <a:gd name="connsiteX6155" fmla="*/ 2527769 w 4853691"/>
                <a:gd name="connsiteY6155" fmla="*/ 403692 h 4860733"/>
                <a:gd name="connsiteX6156" fmla="*/ 2508993 w 4853691"/>
                <a:gd name="connsiteY6156" fmla="*/ 406039 h 4860733"/>
                <a:gd name="connsiteX6157" fmla="*/ 2485522 w 4853691"/>
                <a:gd name="connsiteY6157" fmla="*/ 410733 h 4860733"/>
                <a:gd name="connsiteX6158" fmla="*/ 2471440 w 4853691"/>
                <a:gd name="connsiteY6158" fmla="*/ 396651 h 4860733"/>
                <a:gd name="connsiteX6159" fmla="*/ 2473787 w 4853691"/>
                <a:gd name="connsiteY6159" fmla="*/ 396651 h 4860733"/>
                <a:gd name="connsiteX6160" fmla="*/ 2490216 w 4853691"/>
                <a:gd name="connsiteY6160" fmla="*/ 382569 h 4860733"/>
                <a:gd name="connsiteX6161" fmla="*/ 2504299 w 4853691"/>
                <a:gd name="connsiteY6161" fmla="*/ 370833 h 4860733"/>
                <a:gd name="connsiteX6162" fmla="*/ 2520728 w 4853691"/>
                <a:gd name="connsiteY6162" fmla="*/ 356751 h 4860733"/>
                <a:gd name="connsiteX6163" fmla="*/ 2534810 w 4853691"/>
                <a:gd name="connsiteY6163" fmla="*/ 347363 h 4860733"/>
                <a:gd name="connsiteX6164" fmla="*/ 2551239 w 4853691"/>
                <a:gd name="connsiteY6164" fmla="*/ 335628 h 4860733"/>
                <a:gd name="connsiteX6165" fmla="*/ 2565322 w 4853691"/>
                <a:gd name="connsiteY6165" fmla="*/ 326239 h 4860733"/>
                <a:gd name="connsiteX6166" fmla="*/ 2581751 w 4853691"/>
                <a:gd name="connsiteY6166" fmla="*/ 314504 h 4860733"/>
                <a:gd name="connsiteX6167" fmla="*/ 2598180 w 4853691"/>
                <a:gd name="connsiteY6167" fmla="*/ 302769 h 4860733"/>
                <a:gd name="connsiteX6168" fmla="*/ 2612263 w 4853691"/>
                <a:gd name="connsiteY6168" fmla="*/ 293381 h 4860733"/>
                <a:gd name="connsiteX6169" fmla="*/ 2685021 w 4853691"/>
                <a:gd name="connsiteY6169" fmla="*/ 248787 h 4860733"/>
                <a:gd name="connsiteX6170" fmla="*/ 2701450 w 4853691"/>
                <a:gd name="connsiteY6170" fmla="*/ 258175 h 4860733"/>
                <a:gd name="connsiteX6171" fmla="*/ 2720227 w 4853691"/>
                <a:gd name="connsiteY6171" fmla="*/ 246440 h 4860733"/>
                <a:gd name="connsiteX6172" fmla="*/ 2816456 w 4853691"/>
                <a:gd name="connsiteY6172" fmla="*/ 293381 h 4860733"/>
                <a:gd name="connsiteX6173" fmla="*/ 2839926 w 4853691"/>
                <a:gd name="connsiteY6173" fmla="*/ 309810 h 4860733"/>
                <a:gd name="connsiteX6174" fmla="*/ 3055854 w 4853691"/>
                <a:gd name="connsiteY6174" fmla="*/ 359098 h 4860733"/>
                <a:gd name="connsiteX6175" fmla="*/ 3076978 w 4853691"/>
                <a:gd name="connsiteY6175" fmla="*/ 349710 h 4860733"/>
                <a:gd name="connsiteX6176" fmla="*/ 3102795 w 4853691"/>
                <a:gd name="connsiteY6176" fmla="*/ 340322 h 4860733"/>
                <a:gd name="connsiteX6177" fmla="*/ 3123919 w 4853691"/>
                <a:gd name="connsiteY6177" fmla="*/ 333281 h 4860733"/>
                <a:gd name="connsiteX6178" fmla="*/ 3149736 w 4853691"/>
                <a:gd name="connsiteY6178" fmla="*/ 326239 h 4860733"/>
                <a:gd name="connsiteX6179" fmla="*/ 3170860 w 4853691"/>
                <a:gd name="connsiteY6179" fmla="*/ 319198 h 4860733"/>
                <a:gd name="connsiteX6180" fmla="*/ 3199024 w 4853691"/>
                <a:gd name="connsiteY6180" fmla="*/ 312157 h 4860733"/>
                <a:gd name="connsiteX6181" fmla="*/ 3217801 w 4853691"/>
                <a:gd name="connsiteY6181" fmla="*/ 307463 h 4860733"/>
                <a:gd name="connsiteX6182" fmla="*/ 3231883 w 4853691"/>
                <a:gd name="connsiteY6182" fmla="*/ 305116 h 4860733"/>
                <a:gd name="connsiteX6183" fmla="*/ 3243618 w 4853691"/>
                <a:gd name="connsiteY6183" fmla="*/ 312157 h 4860733"/>
                <a:gd name="connsiteX6184" fmla="*/ 3283518 w 4853691"/>
                <a:gd name="connsiteY6184" fmla="*/ 335628 h 4860733"/>
                <a:gd name="connsiteX6185" fmla="*/ 3309336 w 4853691"/>
                <a:gd name="connsiteY6185" fmla="*/ 352057 h 4860733"/>
                <a:gd name="connsiteX6186" fmla="*/ 3349235 w 4853691"/>
                <a:gd name="connsiteY6186" fmla="*/ 375527 h 4860733"/>
                <a:gd name="connsiteX6187" fmla="*/ 3377400 w 4853691"/>
                <a:gd name="connsiteY6187" fmla="*/ 394304 h 4860733"/>
                <a:gd name="connsiteX6188" fmla="*/ 3400870 w 4853691"/>
                <a:gd name="connsiteY6188" fmla="*/ 408386 h 4860733"/>
                <a:gd name="connsiteX6189" fmla="*/ 3398523 w 4853691"/>
                <a:gd name="connsiteY6189" fmla="*/ 413080 h 4860733"/>
                <a:gd name="connsiteX6190" fmla="*/ 3384441 w 4853691"/>
                <a:gd name="connsiteY6190" fmla="*/ 410733 h 4860733"/>
                <a:gd name="connsiteX6191" fmla="*/ 3360970 w 4853691"/>
                <a:gd name="connsiteY6191" fmla="*/ 406039 h 4860733"/>
                <a:gd name="connsiteX6192" fmla="*/ 3328112 w 4853691"/>
                <a:gd name="connsiteY6192" fmla="*/ 398998 h 4860733"/>
                <a:gd name="connsiteX6193" fmla="*/ 3304641 w 4853691"/>
                <a:gd name="connsiteY6193" fmla="*/ 394304 h 4860733"/>
                <a:gd name="connsiteX6194" fmla="*/ 3271783 w 4853691"/>
                <a:gd name="connsiteY6194" fmla="*/ 389610 h 4860733"/>
                <a:gd name="connsiteX6195" fmla="*/ 3248312 w 4853691"/>
                <a:gd name="connsiteY6195" fmla="*/ 384916 h 4860733"/>
                <a:gd name="connsiteX6196" fmla="*/ 3213106 w 4853691"/>
                <a:gd name="connsiteY6196" fmla="*/ 380222 h 4860733"/>
                <a:gd name="connsiteX6197" fmla="*/ 3189636 w 4853691"/>
                <a:gd name="connsiteY6197" fmla="*/ 377874 h 4860733"/>
                <a:gd name="connsiteX6198" fmla="*/ 3154430 w 4853691"/>
                <a:gd name="connsiteY6198" fmla="*/ 375527 h 4860733"/>
                <a:gd name="connsiteX6199" fmla="*/ 3130960 w 4853691"/>
                <a:gd name="connsiteY6199" fmla="*/ 373180 h 4860733"/>
                <a:gd name="connsiteX6200" fmla="*/ 3093407 w 4853691"/>
                <a:gd name="connsiteY6200" fmla="*/ 370833 h 4860733"/>
                <a:gd name="connsiteX6201" fmla="*/ 3072284 w 4853691"/>
                <a:gd name="connsiteY6201" fmla="*/ 368486 h 4860733"/>
                <a:gd name="connsiteX6202" fmla="*/ 3032384 w 4853691"/>
                <a:gd name="connsiteY6202" fmla="*/ 366139 h 4860733"/>
                <a:gd name="connsiteX6203" fmla="*/ 3027690 w 4853691"/>
                <a:gd name="connsiteY6203" fmla="*/ 366139 h 4860733"/>
                <a:gd name="connsiteX6204" fmla="*/ 3032384 w 4853691"/>
                <a:gd name="connsiteY6204" fmla="*/ 363792 h 4860733"/>
                <a:gd name="connsiteX6205" fmla="*/ 3055854 w 4853691"/>
                <a:gd name="connsiteY6205" fmla="*/ 359098 h 4860733"/>
                <a:gd name="connsiteX6206" fmla="*/ 3424341 w 4853691"/>
                <a:gd name="connsiteY6206" fmla="*/ 460021 h 4860733"/>
                <a:gd name="connsiteX6207" fmla="*/ 3424341 w 4853691"/>
                <a:gd name="connsiteY6207" fmla="*/ 474103 h 4860733"/>
                <a:gd name="connsiteX6208" fmla="*/ 3356276 w 4853691"/>
                <a:gd name="connsiteY6208" fmla="*/ 455327 h 4860733"/>
                <a:gd name="connsiteX6209" fmla="*/ 3264742 w 4853691"/>
                <a:gd name="connsiteY6209" fmla="*/ 434204 h 4860733"/>
                <a:gd name="connsiteX6210" fmla="*/ 3234230 w 4853691"/>
                <a:gd name="connsiteY6210" fmla="*/ 429510 h 4860733"/>
                <a:gd name="connsiteX6211" fmla="*/ 3170860 w 4853691"/>
                <a:gd name="connsiteY6211" fmla="*/ 417774 h 4860733"/>
                <a:gd name="connsiteX6212" fmla="*/ 3135654 w 4853691"/>
                <a:gd name="connsiteY6212" fmla="*/ 413080 h 4860733"/>
                <a:gd name="connsiteX6213" fmla="*/ 3074631 w 4853691"/>
                <a:gd name="connsiteY6213" fmla="*/ 403692 h 4860733"/>
                <a:gd name="connsiteX6214" fmla="*/ 3037078 w 4853691"/>
                <a:gd name="connsiteY6214" fmla="*/ 398998 h 4860733"/>
                <a:gd name="connsiteX6215" fmla="*/ 2997178 w 4853691"/>
                <a:gd name="connsiteY6215" fmla="*/ 394304 h 4860733"/>
                <a:gd name="connsiteX6216" fmla="*/ 2997178 w 4853691"/>
                <a:gd name="connsiteY6216" fmla="*/ 394304 h 4860733"/>
                <a:gd name="connsiteX6217" fmla="*/ 2994831 w 4853691"/>
                <a:gd name="connsiteY6217" fmla="*/ 387263 h 4860733"/>
                <a:gd name="connsiteX6218" fmla="*/ 3001872 w 4853691"/>
                <a:gd name="connsiteY6218" fmla="*/ 382569 h 4860733"/>
                <a:gd name="connsiteX6219" fmla="*/ 3015955 w 4853691"/>
                <a:gd name="connsiteY6219" fmla="*/ 375527 h 4860733"/>
                <a:gd name="connsiteX6220" fmla="*/ 3051160 w 4853691"/>
                <a:gd name="connsiteY6220" fmla="*/ 377874 h 4860733"/>
                <a:gd name="connsiteX6221" fmla="*/ 3065243 w 4853691"/>
                <a:gd name="connsiteY6221" fmla="*/ 377874 h 4860733"/>
                <a:gd name="connsiteX6222" fmla="*/ 3114531 w 4853691"/>
                <a:gd name="connsiteY6222" fmla="*/ 380222 h 4860733"/>
                <a:gd name="connsiteX6223" fmla="*/ 3126266 w 4853691"/>
                <a:gd name="connsiteY6223" fmla="*/ 380222 h 4860733"/>
                <a:gd name="connsiteX6224" fmla="*/ 3175554 w 4853691"/>
                <a:gd name="connsiteY6224" fmla="*/ 384916 h 4860733"/>
                <a:gd name="connsiteX6225" fmla="*/ 3184942 w 4853691"/>
                <a:gd name="connsiteY6225" fmla="*/ 384916 h 4860733"/>
                <a:gd name="connsiteX6226" fmla="*/ 3229536 w 4853691"/>
                <a:gd name="connsiteY6226" fmla="*/ 389610 h 4860733"/>
                <a:gd name="connsiteX6227" fmla="*/ 3243618 w 4853691"/>
                <a:gd name="connsiteY6227" fmla="*/ 391957 h 4860733"/>
                <a:gd name="connsiteX6228" fmla="*/ 3283518 w 4853691"/>
                <a:gd name="connsiteY6228" fmla="*/ 398998 h 4860733"/>
                <a:gd name="connsiteX6229" fmla="*/ 3299947 w 4853691"/>
                <a:gd name="connsiteY6229" fmla="*/ 401345 h 4860733"/>
                <a:gd name="connsiteX6230" fmla="*/ 3332806 w 4853691"/>
                <a:gd name="connsiteY6230" fmla="*/ 408386 h 4860733"/>
                <a:gd name="connsiteX6231" fmla="*/ 3358624 w 4853691"/>
                <a:gd name="connsiteY6231" fmla="*/ 413080 h 4860733"/>
                <a:gd name="connsiteX6232" fmla="*/ 3382094 w 4853691"/>
                <a:gd name="connsiteY6232" fmla="*/ 417774 h 4860733"/>
                <a:gd name="connsiteX6233" fmla="*/ 3396176 w 4853691"/>
                <a:gd name="connsiteY6233" fmla="*/ 420121 h 4860733"/>
                <a:gd name="connsiteX6234" fmla="*/ 3396176 w 4853691"/>
                <a:gd name="connsiteY6234" fmla="*/ 422468 h 4860733"/>
                <a:gd name="connsiteX6235" fmla="*/ 3417300 w 4853691"/>
                <a:gd name="connsiteY6235" fmla="*/ 443592 h 4860733"/>
                <a:gd name="connsiteX6236" fmla="*/ 3417300 w 4853691"/>
                <a:gd name="connsiteY6236" fmla="*/ 443592 h 4860733"/>
                <a:gd name="connsiteX6237" fmla="*/ 3417300 w 4853691"/>
                <a:gd name="connsiteY6237" fmla="*/ 448286 h 4860733"/>
                <a:gd name="connsiteX6238" fmla="*/ 3424341 w 4853691"/>
                <a:gd name="connsiteY6238" fmla="*/ 460021 h 4860733"/>
                <a:gd name="connsiteX6239" fmla="*/ 3544040 w 4853691"/>
                <a:gd name="connsiteY6239" fmla="*/ 514003 h 4860733"/>
                <a:gd name="connsiteX6240" fmla="*/ 3593328 w 4853691"/>
                <a:gd name="connsiteY6240" fmla="*/ 532780 h 4860733"/>
                <a:gd name="connsiteX6241" fmla="*/ 3590981 w 4853691"/>
                <a:gd name="connsiteY6241" fmla="*/ 537474 h 4860733"/>
                <a:gd name="connsiteX6242" fmla="*/ 3586287 w 4853691"/>
                <a:gd name="connsiteY6242" fmla="*/ 542168 h 4860733"/>
                <a:gd name="connsiteX6243" fmla="*/ 3576899 w 4853691"/>
                <a:gd name="connsiteY6243" fmla="*/ 553903 h 4860733"/>
                <a:gd name="connsiteX6244" fmla="*/ 3574552 w 4853691"/>
                <a:gd name="connsiteY6244" fmla="*/ 556250 h 4860733"/>
                <a:gd name="connsiteX6245" fmla="*/ 3525264 w 4853691"/>
                <a:gd name="connsiteY6245" fmla="*/ 626661 h 4860733"/>
                <a:gd name="connsiteX6246" fmla="*/ 3525264 w 4853691"/>
                <a:gd name="connsiteY6246" fmla="*/ 626661 h 4860733"/>
                <a:gd name="connsiteX6247" fmla="*/ 3513528 w 4853691"/>
                <a:gd name="connsiteY6247" fmla="*/ 645438 h 4860733"/>
                <a:gd name="connsiteX6248" fmla="*/ 3511182 w 4853691"/>
                <a:gd name="connsiteY6248" fmla="*/ 647785 h 4860733"/>
                <a:gd name="connsiteX6249" fmla="*/ 3499446 w 4853691"/>
                <a:gd name="connsiteY6249" fmla="*/ 666561 h 4860733"/>
                <a:gd name="connsiteX6250" fmla="*/ 3497099 w 4853691"/>
                <a:gd name="connsiteY6250" fmla="*/ 671255 h 4860733"/>
                <a:gd name="connsiteX6251" fmla="*/ 3487711 w 4853691"/>
                <a:gd name="connsiteY6251" fmla="*/ 687685 h 4860733"/>
                <a:gd name="connsiteX6252" fmla="*/ 3483017 w 4853691"/>
                <a:gd name="connsiteY6252" fmla="*/ 694726 h 4860733"/>
                <a:gd name="connsiteX6253" fmla="*/ 3473629 w 4853691"/>
                <a:gd name="connsiteY6253" fmla="*/ 711155 h 4860733"/>
                <a:gd name="connsiteX6254" fmla="*/ 3468935 w 4853691"/>
                <a:gd name="connsiteY6254" fmla="*/ 720543 h 4860733"/>
                <a:gd name="connsiteX6255" fmla="*/ 3459546 w 4853691"/>
                <a:gd name="connsiteY6255" fmla="*/ 736973 h 4860733"/>
                <a:gd name="connsiteX6256" fmla="*/ 3454852 w 4853691"/>
                <a:gd name="connsiteY6256" fmla="*/ 746361 h 4860733"/>
                <a:gd name="connsiteX6257" fmla="*/ 3454852 w 4853691"/>
                <a:gd name="connsiteY6257" fmla="*/ 746361 h 4860733"/>
                <a:gd name="connsiteX6258" fmla="*/ 3445464 w 4853691"/>
                <a:gd name="connsiteY6258" fmla="*/ 744014 h 4860733"/>
                <a:gd name="connsiteX6259" fmla="*/ 3445464 w 4853691"/>
                <a:gd name="connsiteY6259" fmla="*/ 711155 h 4860733"/>
                <a:gd name="connsiteX6260" fmla="*/ 3445464 w 4853691"/>
                <a:gd name="connsiteY6260" fmla="*/ 697073 h 4860733"/>
                <a:gd name="connsiteX6261" fmla="*/ 3445464 w 4853691"/>
                <a:gd name="connsiteY6261" fmla="*/ 664214 h 4860733"/>
                <a:gd name="connsiteX6262" fmla="*/ 3445464 w 4853691"/>
                <a:gd name="connsiteY6262" fmla="*/ 638397 h 4860733"/>
                <a:gd name="connsiteX6263" fmla="*/ 3445464 w 4853691"/>
                <a:gd name="connsiteY6263" fmla="*/ 617273 h 4860733"/>
                <a:gd name="connsiteX6264" fmla="*/ 3443117 w 4853691"/>
                <a:gd name="connsiteY6264" fmla="*/ 582068 h 4860733"/>
                <a:gd name="connsiteX6265" fmla="*/ 3443117 w 4853691"/>
                <a:gd name="connsiteY6265" fmla="*/ 575026 h 4860733"/>
                <a:gd name="connsiteX6266" fmla="*/ 3436076 w 4853691"/>
                <a:gd name="connsiteY6266" fmla="*/ 471756 h 4860733"/>
                <a:gd name="connsiteX6267" fmla="*/ 3548734 w 4853691"/>
                <a:gd name="connsiteY6267" fmla="*/ 509309 h 4860733"/>
                <a:gd name="connsiteX6268" fmla="*/ 3544040 w 4853691"/>
                <a:gd name="connsiteY6268" fmla="*/ 514003 h 4860733"/>
                <a:gd name="connsiteX6269" fmla="*/ 3600369 w 4853691"/>
                <a:gd name="connsiteY6269" fmla="*/ 525738 h 4860733"/>
                <a:gd name="connsiteX6270" fmla="*/ 3609758 w 4853691"/>
                <a:gd name="connsiteY6270" fmla="*/ 514003 h 4860733"/>
                <a:gd name="connsiteX6271" fmla="*/ 3609758 w 4853691"/>
                <a:gd name="connsiteY6271" fmla="*/ 514003 h 4860733"/>
                <a:gd name="connsiteX6272" fmla="*/ 3621493 w 4853691"/>
                <a:gd name="connsiteY6272" fmla="*/ 502268 h 4860733"/>
                <a:gd name="connsiteX6273" fmla="*/ 3621493 w 4853691"/>
                <a:gd name="connsiteY6273" fmla="*/ 502268 h 4860733"/>
                <a:gd name="connsiteX6274" fmla="*/ 3628534 w 4853691"/>
                <a:gd name="connsiteY6274" fmla="*/ 495227 h 4860733"/>
                <a:gd name="connsiteX6275" fmla="*/ 3642616 w 4853691"/>
                <a:gd name="connsiteY6275" fmla="*/ 502268 h 4860733"/>
                <a:gd name="connsiteX6276" fmla="*/ 3652004 w 4853691"/>
                <a:gd name="connsiteY6276" fmla="*/ 499921 h 4860733"/>
                <a:gd name="connsiteX6277" fmla="*/ 3666086 w 4853691"/>
                <a:gd name="connsiteY6277" fmla="*/ 521044 h 4860733"/>
                <a:gd name="connsiteX6278" fmla="*/ 3680169 w 4853691"/>
                <a:gd name="connsiteY6278" fmla="*/ 539821 h 4860733"/>
                <a:gd name="connsiteX6279" fmla="*/ 3694251 w 4853691"/>
                <a:gd name="connsiteY6279" fmla="*/ 563291 h 4860733"/>
                <a:gd name="connsiteX6280" fmla="*/ 3696598 w 4853691"/>
                <a:gd name="connsiteY6280" fmla="*/ 567985 h 4860733"/>
                <a:gd name="connsiteX6281" fmla="*/ 3689557 w 4853691"/>
                <a:gd name="connsiteY6281" fmla="*/ 575026 h 4860733"/>
                <a:gd name="connsiteX6282" fmla="*/ 3656698 w 4853691"/>
                <a:gd name="connsiteY6282" fmla="*/ 560944 h 4860733"/>
                <a:gd name="connsiteX6283" fmla="*/ 3621493 w 4853691"/>
                <a:gd name="connsiteY6283" fmla="*/ 544515 h 4860733"/>
                <a:gd name="connsiteX6284" fmla="*/ 3590981 w 4853691"/>
                <a:gd name="connsiteY6284" fmla="*/ 532780 h 4860733"/>
                <a:gd name="connsiteX6285" fmla="*/ 3600369 w 4853691"/>
                <a:gd name="connsiteY6285" fmla="*/ 525738 h 4860733"/>
                <a:gd name="connsiteX6286" fmla="*/ 3600369 w 4853691"/>
                <a:gd name="connsiteY6286" fmla="*/ 525738 h 4860733"/>
                <a:gd name="connsiteX6287" fmla="*/ 3750580 w 4853691"/>
                <a:gd name="connsiteY6287" fmla="*/ 593803 h 4860733"/>
                <a:gd name="connsiteX6288" fmla="*/ 3769357 w 4853691"/>
                <a:gd name="connsiteY6288" fmla="*/ 600844 h 4860733"/>
                <a:gd name="connsiteX6289" fmla="*/ 3785786 w 4853691"/>
                <a:gd name="connsiteY6289" fmla="*/ 605538 h 4860733"/>
                <a:gd name="connsiteX6290" fmla="*/ 3804562 w 4853691"/>
                <a:gd name="connsiteY6290" fmla="*/ 612579 h 4860733"/>
                <a:gd name="connsiteX6291" fmla="*/ 3820992 w 4853691"/>
                <a:gd name="connsiteY6291" fmla="*/ 617273 h 4860733"/>
                <a:gd name="connsiteX6292" fmla="*/ 3839768 w 4853691"/>
                <a:gd name="connsiteY6292" fmla="*/ 624314 h 4860733"/>
                <a:gd name="connsiteX6293" fmla="*/ 3856197 w 4853691"/>
                <a:gd name="connsiteY6293" fmla="*/ 631355 h 4860733"/>
                <a:gd name="connsiteX6294" fmla="*/ 3874974 w 4853691"/>
                <a:gd name="connsiteY6294" fmla="*/ 638397 h 4860733"/>
                <a:gd name="connsiteX6295" fmla="*/ 3891403 w 4853691"/>
                <a:gd name="connsiteY6295" fmla="*/ 645438 h 4860733"/>
                <a:gd name="connsiteX6296" fmla="*/ 3910180 w 4853691"/>
                <a:gd name="connsiteY6296" fmla="*/ 654826 h 4860733"/>
                <a:gd name="connsiteX6297" fmla="*/ 3926609 w 4853691"/>
                <a:gd name="connsiteY6297" fmla="*/ 661867 h 4860733"/>
                <a:gd name="connsiteX6298" fmla="*/ 3940691 w 4853691"/>
                <a:gd name="connsiteY6298" fmla="*/ 668908 h 4860733"/>
                <a:gd name="connsiteX6299" fmla="*/ 3950079 w 4853691"/>
                <a:gd name="connsiteY6299" fmla="*/ 675949 h 4860733"/>
                <a:gd name="connsiteX6300" fmla="*/ 3975897 w 4853691"/>
                <a:gd name="connsiteY6300" fmla="*/ 697073 h 4860733"/>
                <a:gd name="connsiteX6301" fmla="*/ 3994673 w 4853691"/>
                <a:gd name="connsiteY6301" fmla="*/ 711155 h 4860733"/>
                <a:gd name="connsiteX6302" fmla="*/ 4020491 w 4853691"/>
                <a:gd name="connsiteY6302" fmla="*/ 732279 h 4860733"/>
                <a:gd name="connsiteX6303" fmla="*/ 4036920 w 4853691"/>
                <a:gd name="connsiteY6303" fmla="*/ 746361 h 4860733"/>
                <a:gd name="connsiteX6304" fmla="*/ 4062738 w 4853691"/>
                <a:gd name="connsiteY6304" fmla="*/ 767484 h 4860733"/>
                <a:gd name="connsiteX6305" fmla="*/ 4079167 w 4853691"/>
                <a:gd name="connsiteY6305" fmla="*/ 781566 h 4860733"/>
                <a:gd name="connsiteX6306" fmla="*/ 4104984 w 4853691"/>
                <a:gd name="connsiteY6306" fmla="*/ 805037 h 4860733"/>
                <a:gd name="connsiteX6307" fmla="*/ 4121414 w 4853691"/>
                <a:gd name="connsiteY6307" fmla="*/ 819119 h 4860733"/>
                <a:gd name="connsiteX6308" fmla="*/ 4149578 w 4853691"/>
                <a:gd name="connsiteY6308" fmla="*/ 844937 h 4860733"/>
                <a:gd name="connsiteX6309" fmla="*/ 4163660 w 4853691"/>
                <a:gd name="connsiteY6309" fmla="*/ 856672 h 4860733"/>
                <a:gd name="connsiteX6310" fmla="*/ 4194172 w 4853691"/>
                <a:gd name="connsiteY6310" fmla="*/ 887184 h 4860733"/>
                <a:gd name="connsiteX6311" fmla="*/ 4203560 w 4853691"/>
                <a:gd name="connsiteY6311" fmla="*/ 894225 h 4860733"/>
                <a:gd name="connsiteX6312" fmla="*/ 4212948 w 4853691"/>
                <a:gd name="connsiteY6312" fmla="*/ 903613 h 4860733"/>
                <a:gd name="connsiteX6313" fmla="*/ 4208254 w 4853691"/>
                <a:gd name="connsiteY6313" fmla="*/ 905960 h 4860733"/>
                <a:gd name="connsiteX6314" fmla="*/ 4201213 w 4853691"/>
                <a:gd name="connsiteY6314" fmla="*/ 910654 h 4860733"/>
                <a:gd name="connsiteX6315" fmla="*/ 4198866 w 4853691"/>
                <a:gd name="connsiteY6315" fmla="*/ 913001 h 4860733"/>
                <a:gd name="connsiteX6316" fmla="*/ 4182437 w 4853691"/>
                <a:gd name="connsiteY6316" fmla="*/ 927083 h 4860733"/>
                <a:gd name="connsiteX6317" fmla="*/ 4170701 w 4853691"/>
                <a:gd name="connsiteY6317" fmla="*/ 922389 h 4860733"/>
                <a:gd name="connsiteX6318" fmla="*/ 4156619 w 4853691"/>
                <a:gd name="connsiteY6318" fmla="*/ 927083 h 4860733"/>
                <a:gd name="connsiteX6319" fmla="*/ 4121414 w 4853691"/>
                <a:gd name="connsiteY6319" fmla="*/ 894225 h 4860733"/>
                <a:gd name="connsiteX6320" fmla="*/ 4116719 w 4853691"/>
                <a:gd name="connsiteY6320" fmla="*/ 891878 h 4860733"/>
                <a:gd name="connsiteX6321" fmla="*/ 4062738 w 4853691"/>
                <a:gd name="connsiteY6321" fmla="*/ 842590 h 4860733"/>
                <a:gd name="connsiteX6322" fmla="*/ 4046308 w 4853691"/>
                <a:gd name="connsiteY6322" fmla="*/ 828507 h 4860733"/>
                <a:gd name="connsiteX6323" fmla="*/ 4008755 w 4853691"/>
                <a:gd name="connsiteY6323" fmla="*/ 795649 h 4860733"/>
                <a:gd name="connsiteX6324" fmla="*/ 3985285 w 4853691"/>
                <a:gd name="connsiteY6324" fmla="*/ 776872 h 4860733"/>
                <a:gd name="connsiteX6325" fmla="*/ 3950079 w 4853691"/>
                <a:gd name="connsiteY6325" fmla="*/ 748708 h 4860733"/>
                <a:gd name="connsiteX6326" fmla="*/ 3926609 w 4853691"/>
                <a:gd name="connsiteY6326" fmla="*/ 729931 h 4860733"/>
                <a:gd name="connsiteX6327" fmla="*/ 3893750 w 4853691"/>
                <a:gd name="connsiteY6327" fmla="*/ 704114 h 4860733"/>
                <a:gd name="connsiteX6328" fmla="*/ 3867933 w 4853691"/>
                <a:gd name="connsiteY6328" fmla="*/ 685338 h 4860733"/>
                <a:gd name="connsiteX6329" fmla="*/ 3835074 w 4853691"/>
                <a:gd name="connsiteY6329" fmla="*/ 661867 h 4860733"/>
                <a:gd name="connsiteX6330" fmla="*/ 3809256 w 4853691"/>
                <a:gd name="connsiteY6330" fmla="*/ 643091 h 4860733"/>
                <a:gd name="connsiteX6331" fmla="*/ 3774051 w 4853691"/>
                <a:gd name="connsiteY6331" fmla="*/ 619620 h 4860733"/>
                <a:gd name="connsiteX6332" fmla="*/ 3745886 w 4853691"/>
                <a:gd name="connsiteY6332" fmla="*/ 603191 h 4860733"/>
                <a:gd name="connsiteX6333" fmla="*/ 3724763 w 4853691"/>
                <a:gd name="connsiteY6333" fmla="*/ 591456 h 4860733"/>
                <a:gd name="connsiteX6334" fmla="*/ 3727110 w 4853691"/>
                <a:gd name="connsiteY6334" fmla="*/ 586762 h 4860733"/>
                <a:gd name="connsiteX6335" fmla="*/ 3729457 w 4853691"/>
                <a:gd name="connsiteY6335" fmla="*/ 586762 h 4860733"/>
                <a:gd name="connsiteX6336" fmla="*/ 3750580 w 4853691"/>
                <a:gd name="connsiteY6336" fmla="*/ 593803 h 4860733"/>
                <a:gd name="connsiteX6337" fmla="*/ 4219990 w 4853691"/>
                <a:gd name="connsiteY6337" fmla="*/ 983412 h 4860733"/>
                <a:gd name="connsiteX6338" fmla="*/ 4243460 w 4853691"/>
                <a:gd name="connsiteY6338" fmla="*/ 1004536 h 4860733"/>
                <a:gd name="connsiteX6339" fmla="*/ 4262237 w 4853691"/>
                <a:gd name="connsiteY6339" fmla="*/ 1023312 h 4860733"/>
                <a:gd name="connsiteX6340" fmla="*/ 4285707 w 4853691"/>
                <a:gd name="connsiteY6340" fmla="*/ 1046783 h 4860733"/>
                <a:gd name="connsiteX6341" fmla="*/ 4304483 w 4853691"/>
                <a:gd name="connsiteY6341" fmla="*/ 1065559 h 4860733"/>
                <a:gd name="connsiteX6342" fmla="*/ 4325607 w 4853691"/>
                <a:gd name="connsiteY6342" fmla="*/ 1089030 h 4860733"/>
                <a:gd name="connsiteX6343" fmla="*/ 4344383 w 4853691"/>
                <a:gd name="connsiteY6343" fmla="*/ 1107806 h 4860733"/>
                <a:gd name="connsiteX6344" fmla="*/ 4365507 w 4853691"/>
                <a:gd name="connsiteY6344" fmla="*/ 1133623 h 4860733"/>
                <a:gd name="connsiteX6345" fmla="*/ 4381936 w 4853691"/>
                <a:gd name="connsiteY6345" fmla="*/ 1152400 h 4860733"/>
                <a:gd name="connsiteX6346" fmla="*/ 4403059 w 4853691"/>
                <a:gd name="connsiteY6346" fmla="*/ 1178217 h 4860733"/>
                <a:gd name="connsiteX6347" fmla="*/ 4419489 w 4853691"/>
                <a:gd name="connsiteY6347" fmla="*/ 1196994 h 4860733"/>
                <a:gd name="connsiteX6348" fmla="*/ 4440612 w 4853691"/>
                <a:gd name="connsiteY6348" fmla="*/ 1225158 h 4860733"/>
                <a:gd name="connsiteX6349" fmla="*/ 4454694 w 4853691"/>
                <a:gd name="connsiteY6349" fmla="*/ 1243935 h 4860733"/>
                <a:gd name="connsiteX6350" fmla="*/ 4459388 w 4853691"/>
                <a:gd name="connsiteY6350" fmla="*/ 1250976 h 4860733"/>
                <a:gd name="connsiteX6351" fmla="*/ 4452347 w 4853691"/>
                <a:gd name="connsiteY6351" fmla="*/ 1243935 h 4860733"/>
                <a:gd name="connsiteX6352" fmla="*/ 4431224 w 4853691"/>
                <a:gd name="connsiteY6352" fmla="*/ 1222811 h 4860733"/>
                <a:gd name="connsiteX6353" fmla="*/ 4417141 w 4853691"/>
                <a:gd name="connsiteY6353" fmla="*/ 1208729 h 4860733"/>
                <a:gd name="connsiteX6354" fmla="*/ 4396018 w 4853691"/>
                <a:gd name="connsiteY6354" fmla="*/ 1187606 h 4860733"/>
                <a:gd name="connsiteX6355" fmla="*/ 4381936 w 4853691"/>
                <a:gd name="connsiteY6355" fmla="*/ 1175870 h 4860733"/>
                <a:gd name="connsiteX6356" fmla="*/ 4356118 w 4853691"/>
                <a:gd name="connsiteY6356" fmla="*/ 1154747 h 4860733"/>
                <a:gd name="connsiteX6357" fmla="*/ 4344383 w 4853691"/>
                <a:gd name="connsiteY6357" fmla="*/ 1145359 h 4860733"/>
                <a:gd name="connsiteX6358" fmla="*/ 4320913 w 4853691"/>
                <a:gd name="connsiteY6358" fmla="*/ 1126582 h 4860733"/>
                <a:gd name="connsiteX6359" fmla="*/ 4325607 w 4853691"/>
                <a:gd name="connsiteY6359" fmla="*/ 1114847 h 4860733"/>
                <a:gd name="connsiteX6360" fmla="*/ 4304483 w 4853691"/>
                <a:gd name="connsiteY6360" fmla="*/ 1093724 h 4860733"/>
                <a:gd name="connsiteX6361" fmla="*/ 4290401 w 4853691"/>
                <a:gd name="connsiteY6361" fmla="*/ 1098418 h 4860733"/>
                <a:gd name="connsiteX6362" fmla="*/ 4283360 w 4853691"/>
                <a:gd name="connsiteY6362" fmla="*/ 1089030 h 4860733"/>
                <a:gd name="connsiteX6363" fmla="*/ 4248154 w 4853691"/>
                <a:gd name="connsiteY6363" fmla="*/ 1037394 h 4860733"/>
                <a:gd name="connsiteX6364" fmla="*/ 4212948 w 4853691"/>
                <a:gd name="connsiteY6364" fmla="*/ 990454 h 4860733"/>
                <a:gd name="connsiteX6365" fmla="*/ 4184784 w 4853691"/>
                <a:gd name="connsiteY6365" fmla="*/ 955248 h 4860733"/>
                <a:gd name="connsiteX6366" fmla="*/ 4187131 w 4853691"/>
                <a:gd name="connsiteY6366" fmla="*/ 952901 h 4860733"/>
                <a:gd name="connsiteX6367" fmla="*/ 4198866 w 4853691"/>
                <a:gd name="connsiteY6367" fmla="*/ 962289 h 4860733"/>
                <a:gd name="connsiteX6368" fmla="*/ 4219990 w 4853691"/>
                <a:gd name="connsiteY6368" fmla="*/ 983412 h 4860733"/>
                <a:gd name="connsiteX6369" fmla="*/ 4804404 w 4853691"/>
                <a:gd name="connsiteY6369" fmla="*/ 1931619 h 4860733"/>
                <a:gd name="connsiteX6370" fmla="*/ 4797363 w 4853691"/>
                <a:gd name="connsiteY6370" fmla="*/ 1905802 h 4860733"/>
                <a:gd name="connsiteX6371" fmla="*/ 4795016 w 4853691"/>
                <a:gd name="connsiteY6371" fmla="*/ 1896413 h 4860733"/>
                <a:gd name="connsiteX6372" fmla="*/ 4790322 w 4853691"/>
                <a:gd name="connsiteY6372" fmla="*/ 1884678 h 4860733"/>
                <a:gd name="connsiteX6373" fmla="*/ 4792669 w 4853691"/>
                <a:gd name="connsiteY6373" fmla="*/ 1884678 h 4860733"/>
                <a:gd name="connsiteX6374" fmla="*/ 4802057 w 4853691"/>
                <a:gd name="connsiteY6374" fmla="*/ 1922231 h 4860733"/>
                <a:gd name="connsiteX6375" fmla="*/ 4804404 w 4853691"/>
                <a:gd name="connsiteY6375" fmla="*/ 1931619 h 4860733"/>
                <a:gd name="connsiteX6376" fmla="*/ 4804404 w 4853691"/>
                <a:gd name="connsiteY6376" fmla="*/ 1931619 h 4860733"/>
                <a:gd name="connsiteX6377" fmla="*/ 4771546 w 4853691"/>
                <a:gd name="connsiteY6377" fmla="*/ 1894066 h 4860733"/>
                <a:gd name="connsiteX6378" fmla="*/ 4787975 w 4853691"/>
                <a:gd name="connsiteY6378" fmla="*/ 1973866 h 4860733"/>
                <a:gd name="connsiteX6379" fmla="*/ 4787975 w 4853691"/>
                <a:gd name="connsiteY6379" fmla="*/ 1978560 h 4860733"/>
                <a:gd name="connsiteX6380" fmla="*/ 4787975 w 4853691"/>
                <a:gd name="connsiteY6380" fmla="*/ 1978560 h 4860733"/>
                <a:gd name="connsiteX6381" fmla="*/ 4780934 w 4853691"/>
                <a:gd name="connsiteY6381" fmla="*/ 1964478 h 4860733"/>
                <a:gd name="connsiteX6382" fmla="*/ 4773892 w 4853691"/>
                <a:gd name="connsiteY6382" fmla="*/ 1929272 h 4860733"/>
                <a:gd name="connsiteX6383" fmla="*/ 4769198 w 4853691"/>
                <a:gd name="connsiteY6383" fmla="*/ 1912843 h 4860733"/>
                <a:gd name="connsiteX6384" fmla="*/ 4762157 w 4853691"/>
                <a:gd name="connsiteY6384" fmla="*/ 1882331 h 4860733"/>
                <a:gd name="connsiteX6385" fmla="*/ 4757463 w 4853691"/>
                <a:gd name="connsiteY6385" fmla="*/ 1863555 h 4860733"/>
                <a:gd name="connsiteX6386" fmla="*/ 4748075 w 4853691"/>
                <a:gd name="connsiteY6386" fmla="*/ 1835390 h 4860733"/>
                <a:gd name="connsiteX6387" fmla="*/ 4743381 w 4853691"/>
                <a:gd name="connsiteY6387" fmla="*/ 1816614 h 4860733"/>
                <a:gd name="connsiteX6388" fmla="*/ 4733993 w 4853691"/>
                <a:gd name="connsiteY6388" fmla="*/ 1786102 h 4860733"/>
                <a:gd name="connsiteX6389" fmla="*/ 4729299 w 4853691"/>
                <a:gd name="connsiteY6389" fmla="*/ 1769673 h 4860733"/>
                <a:gd name="connsiteX6390" fmla="*/ 4719911 w 4853691"/>
                <a:gd name="connsiteY6390" fmla="*/ 1743855 h 4860733"/>
                <a:gd name="connsiteX6391" fmla="*/ 4731646 w 4853691"/>
                <a:gd name="connsiteY6391" fmla="*/ 1725079 h 4860733"/>
                <a:gd name="connsiteX6392" fmla="*/ 4710522 w 4853691"/>
                <a:gd name="connsiteY6392" fmla="*/ 1703956 h 4860733"/>
                <a:gd name="connsiteX6393" fmla="*/ 4705828 w 4853691"/>
                <a:gd name="connsiteY6393" fmla="*/ 1703956 h 4860733"/>
                <a:gd name="connsiteX6394" fmla="*/ 4696440 w 4853691"/>
                <a:gd name="connsiteY6394" fmla="*/ 1673444 h 4860733"/>
                <a:gd name="connsiteX6395" fmla="*/ 4691746 w 4853691"/>
                <a:gd name="connsiteY6395" fmla="*/ 1652321 h 4860733"/>
                <a:gd name="connsiteX6396" fmla="*/ 4682358 w 4853691"/>
                <a:gd name="connsiteY6396" fmla="*/ 1621809 h 4860733"/>
                <a:gd name="connsiteX6397" fmla="*/ 4724605 w 4853691"/>
                <a:gd name="connsiteY6397" fmla="*/ 1699262 h 4860733"/>
                <a:gd name="connsiteX6398" fmla="*/ 4726952 w 4853691"/>
                <a:gd name="connsiteY6398" fmla="*/ 1706303 h 4860733"/>
                <a:gd name="connsiteX6399" fmla="*/ 4748075 w 4853691"/>
                <a:gd name="connsiteY6399" fmla="*/ 1783755 h 4860733"/>
                <a:gd name="connsiteX6400" fmla="*/ 4752769 w 4853691"/>
                <a:gd name="connsiteY6400" fmla="*/ 1797838 h 4860733"/>
                <a:gd name="connsiteX6401" fmla="*/ 4766852 w 4853691"/>
                <a:gd name="connsiteY6401" fmla="*/ 1854167 h 4860733"/>
                <a:gd name="connsiteX6402" fmla="*/ 4766852 w 4853691"/>
                <a:gd name="connsiteY6402" fmla="*/ 1856514 h 4860733"/>
                <a:gd name="connsiteX6403" fmla="*/ 4769198 w 4853691"/>
                <a:gd name="connsiteY6403" fmla="*/ 1865902 h 4860733"/>
                <a:gd name="connsiteX6404" fmla="*/ 4771546 w 4853691"/>
                <a:gd name="connsiteY6404" fmla="*/ 1875290 h 4860733"/>
                <a:gd name="connsiteX6405" fmla="*/ 4771546 w 4853691"/>
                <a:gd name="connsiteY6405" fmla="*/ 1894066 h 4860733"/>
                <a:gd name="connsiteX6406" fmla="*/ 4799710 w 4853691"/>
                <a:gd name="connsiteY6406" fmla="*/ 2065401 h 4860733"/>
                <a:gd name="connsiteX6407" fmla="*/ 4795016 w 4853691"/>
                <a:gd name="connsiteY6407" fmla="*/ 2034889 h 4860733"/>
                <a:gd name="connsiteX6408" fmla="*/ 4792669 w 4853691"/>
                <a:gd name="connsiteY6408" fmla="*/ 2025501 h 4860733"/>
                <a:gd name="connsiteX6409" fmla="*/ 4785628 w 4853691"/>
                <a:gd name="connsiteY6409" fmla="*/ 1987948 h 4860733"/>
                <a:gd name="connsiteX6410" fmla="*/ 4787975 w 4853691"/>
                <a:gd name="connsiteY6410" fmla="*/ 1980907 h 4860733"/>
                <a:gd name="connsiteX6411" fmla="*/ 4799710 w 4853691"/>
                <a:gd name="connsiteY6411" fmla="*/ 2060707 h 4860733"/>
                <a:gd name="connsiteX6412" fmla="*/ 4799710 w 4853691"/>
                <a:gd name="connsiteY6412" fmla="*/ 2065401 h 4860733"/>
                <a:gd name="connsiteX6413" fmla="*/ 4752769 w 4853691"/>
                <a:gd name="connsiteY6413" fmla="*/ 1941007 h 4860733"/>
                <a:gd name="connsiteX6414" fmla="*/ 4745728 w 4853691"/>
                <a:gd name="connsiteY6414" fmla="*/ 1924578 h 4860733"/>
                <a:gd name="connsiteX6415" fmla="*/ 4741034 w 4853691"/>
                <a:gd name="connsiteY6415" fmla="*/ 1910496 h 4860733"/>
                <a:gd name="connsiteX6416" fmla="*/ 4733993 w 4853691"/>
                <a:gd name="connsiteY6416" fmla="*/ 1894066 h 4860733"/>
                <a:gd name="connsiteX6417" fmla="*/ 4729299 w 4853691"/>
                <a:gd name="connsiteY6417" fmla="*/ 1882331 h 4860733"/>
                <a:gd name="connsiteX6418" fmla="*/ 4722257 w 4853691"/>
                <a:gd name="connsiteY6418" fmla="*/ 1868249 h 4860733"/>
                <a:gd name="connsiteX6419" fmla="*/ 4715216 w 4853691"/>
                <a:gd name="connsiteY6419" fmla="*/ 1856514 h 4860733"/>
                <a:gd name="connsiteX6420" fmla="*/ 4705828 w 4853691"/>
                <a:gd name="connsiteY6420" fmla="*/ 1842432 h 4860733"/>
                <a:gd name="connsiteX6421" fmla="*/ 4698787 w 4853691"/>
                <a:gd name="connsiteY6421" fmla="*/ 1833043 h 4860733"/>
                <a:gd name="connsiteX6422" fmla="*/ 4689399 w 4853691"/>
                <a:gd name="connsiteY6422" fmla="*/ 1818961 h 4860733"/>
                <a:gd name="connsiteX6423" fmla="*/ 4682358 w 4853691"/>
                <a:gd name="connsiteY6423" fmla="*/ 1809573 h 4860733"/>
                <a:gd name="connsiteX6424" fmla="*/ 4670623 w 4853691"/>
                <a:gd name="connsiteY6424" fmla="*/ 1795491 h 4860733"/>
                <a:gd name="connsiteX6425" fmla="*/ 4665929 w 4853691"/>
                <a:gd name="connsiteY6425" fmla="*/ 1790796 h 4860733"/>
                <a:gd name="connsiteX6426" fmla="*/ 4663581 w 4853691"/>
                <a:gd name="connsiteY6426" fmla="*/ 1788449 h 4860733"/>
                <a:gd name="connsiteX6427" fmla="*/ 4668275 w 4853691"/>
                <a:gd name="connsiteY6427" fmla="*/ 1774367 h 4860733"/>
                <a:gd name="connsiteX6428" fmla="*/ 4658887 w 4853691"/>
                <a:gd name="connsiteY6428" fmla="*/ 1757938 h 4860733"/>
                <a:gd name="connsiteX6429" fmla="*/ 4661234 w 4853691"/>
                <a:gd name="connsiteY6429" fmla="*/ 1755591 h 4860733"/>
                <a:gd name="connsiteX6430" fmla="*/ 4663581 w 4853691"/>
                <a:gd name="connsiteY6430" fmla="*/ 1753244 h 4860733"/>
                <a:gd name="connsiteX6431" fmla="*/ 4668275 w 4853691"/>
                <a:gd name="connsiteY6431" fmla="*/ 1748550 h 4860733"/>
                <a:gd name="connsiteX6432" fmla="*/ 4670623 w 4853691"/>
                <a:gd name="connsiteY6432" fmla="*/ 1746203 h 4860733"/>
                <a:gd name="connsiteX6433" fmla="*/ 4672970 w 4853691"/>
                <a:gd name="connsiteY6433" fmla="*/ 1743855 h 4860733"/>
                <a:gd name="connsiteX6434" fmla="*/ 4677664 w 4853691"/>
                <a:gd name="connsiteY6434" fmla="*/ 1741508 h 4860733"/>
                <a:gd name="connsiteX6435" fmla="*/ 4680011 w 4853691"/>
                <a:gd name="connsiteY6435" fmla="*/ 1739161 h 4860733"/>
                <a:gd name="connsiteX6436" fmla="*/ 4684705 w 4853691"/>
                <a:gd name="connsiteY6436" fmla="*/ 1736814 h 4860733"/>
                <a:gd name="connsiteX6437" fmla="*/ 4684705 w 4853691"/>
                <a:gd name="connsiteY6437" fmla="*/ 1736814 h 4860733"/>
                <a:gd name="connsiteX6438" fmla="*/ 4703481 w 4853691"/>
                <a:gd name="connsiteY6438" fmla="*/ 1753244 h 4860733"/>
                <a:gd name="connsiteX6439" fmla="*/ 4708175 w 4853691"/>
                <a:gd name="connsiteY6439" fmla="*/ 1753244 h 4860733"/>
                <a:gd name="connsiteX6440" fmla="*/ 4719911 w 4853691"/>
                <a:gd name="connsiteY6440" fmla="*/ 1793144 h 4860733"/>
                <a:gd name="connsiteX6441" fmla="*/ 4724605 w 4853691"/>
                <a:gd name="connsiteY6441" fmla="*/ 1811920 h 4860733"/>
                <a:gd name="connsiteX6442" fmla="*/ 4733993 w 4853691"/>
                <a:gd name="connsiteY6442" fmla="*/ 1851820 h 4860733"/>
                <a:gd name="connsiteX6443" fmla="*/ 4741034 w 4853691"/>
                <a:gd name="connsiteY6443" fmla="*/ 1877637 h 4860733"/>
                <a:gd name="connsiteX6444" fmla="*/ 4748075 w 4853691"/>
                <a:gd name="connsiteY6444" fmla="*/ 1912843 h 4860733"/>
                <a:gd name="connsiteX6445" fmla="*/ 4755116 w 4853691"/>
                <a:gd name="connsiteY6445" fmla="*/ 1943354 h 4860733"/>
                <a:gd name="connsiteX6446" fmla="*/ 4759810 w 4853691"/>
                <a:gd name="connsiteY6446" fmla="*/ 1962131 h 4860733"/>
                <a:gd name="connsiteX6447" fmla="*/ 4759810 w 4853691"/>
                <a:gd name="connsiteY6447" fmla="*/ 1962131 h 4860733"/>
                <a:gd name="connsiteX6448" fmla="*/ 4757463 w 4853691"/>
                <a:gd name="connsiteY6448" fmla="*/ 1957437 h 4860733"/>
                <a:gd name="connsiteX6449" fmla="*/ 4752769 w 4853691"/>
                <a:gd name="connsiteY6449" fmla="*/ 1941007 h 4860733"/>
                <a:gd name="connsiteX6450" fmla="*/ 4623682 w 4853691"/>
                <a:gd name="connsiteY6450" fmla="*/ 1746203 h 4860733"/>
                <a:gd name="connsiteX6451" fmla="*/ 4616640 w 4853691"/>
                <a:gd name="connsiteY6451" fmla="*/ 1739161 h 4860733"/>
                <a:gd name="connsiteX6452" fmla="*/ 4604905 w 4853691"/>
                <a:gd name="connsiteY6452" fmla="*/ 1732120 h 4860733"/>
                <a:gd name="connsiteX6453" fmla="*/ 4595517 w 4853691"/>
                <a:gd name="connsiteY6453" fmla="*/ 1727426 h 4860733"/>
                <a:gd name="connsiteX6454" fmla="*/ 4583782 w 4853691"/>
                <a:gd name="connsiteY6454" fmla="*/ 1720385 h 4860733"/>
                <a:gd name="connsiteX6455" fmla="*/ 4574393 w 4853691"/>
                <a:gd name="connsiteY6455" fmla="*/ 1715691 h 4860733"/>
                <a:gd name="connsiteX6456" fmla="*/ 4562658 w 4853691"/>
                <a:gd name="connsiteY6456" fmla="*/ 1710997 h 4860733"/>
                <a:gd name="connsiteX6457" fmla="*/ 4553270 w 4853691"/>
                <a:gd name="connsiteY6457" fmla="*/ 1708650 h 4860733"/>
                <a:gd name="connsiteX6458" fmla="*/ 4541535 w 4853691"/>
                <a:gd name="connsiteY6458" fmla="*/ 1703956 h 4860733"/>
                <a:gd name="connsiteX6459" fmla="*/ 4534494 w 4853691"/>
                <a:gd name="connsiteY6459" fmla="*/ 1701609 h 4860733"/>
                <a:gd name="connsiteX6460" fmla="*/ 4520412 w 4853691"/>
                <a:gd name="connsiteY6460" fmla="*/ 1699262 h 4860733"/>
                <a:gd name="connsiteX6461" fmla="*/ 4513371 w 4853691"/>
                <a:gd name="connsiteY6461" fmla="*/ 1696915 h 4860733"/>
                <a:gd name="connsiteX6462" fmla="*/ 4492247 w 4853691"/>
                <a:gd name="connsiteY6462" fmla="*/ 1694568 h 4860733"/>
                <a:gd name="connsiteX6463" fmla="*/ 4482859 w 4853691"/>
                <a:gd name="connsiteY6463" fmla="*/ 1694568 h 4860733"/>
                <a:gd name="connsiteX6464" fmla="*/ 4464082 w 4853691"/>
                <a:gd name="connsiteY6464" fmla="*/ 1678138 h 4860733"/>
                <a:gd name="connsiteX6465" fmla="*/ 4457041 w 4853691"/>
                <a:gd name="connsiteY6465" fmla="*/ 1680485 h 4860733"/>
                <a:gd name="connsiteX6466" fmla="*/ 4440612 w 4853691"/>
                <a:gd name="connsiteY6466" fmla="*/ 1633544 h 4860733"/>
                <a:gd name="connsiteX6467" fmla="*/ 4412447 w 4853691"/>
                <a:gd name="connsiteY6467" fmla="*/ 1556092 h 4860733"/>
                <a:gd name="connsiteX6468" fmla="*/ 4384283 w 4853691"/>
                <a:gd name="connsiteY6468" fmla="*/ 1478639 h 4860733"/>
                <a:gd name="connsiteX6469" fmla="*/ 4384283 w 4853691"/>
                <a:gd name="connsiteY6469" fmla="*/ 1476292 h 4860733"/>
                <a:gd name="connsiteX6470" fmla="*/ 4356118 w 4853691"/>
                <a:gd name="connsiteY6470" fmla="*/ 1401187 h 4860733"/>
                <a:gd name="connsiteX6471" fmla="*/ 4351424 w 4853691"/>
                <a:gd name="connsiteY6471" fmla="*/ 1389451 h 4860733"/>
                <a:gd name="connsiteX6472" fmla="*/ 4327954 w 4853691"/>
                <a:gd name="connsiteY6472" fmla="*/ 1323734 h 4860733"/>
                <a:gd name="connsiteX6473" fmla="*/ 4320913 w 4853691"/>
                <a:gd name="connsiteY6473" fmla="*/ 1307305 h 4860733"/>
                <a:gd name="connsiteX6474" fmla="*/ 4297442 w 4853691"/>
                <a:gd name="connsiteY6474" fmla="*/ 1246282 h 4860733"/>
                <a:gd name="connsiteX6475" fmla="*/ 4288054 w 4853691"/>
                <a:gd name="connsiteY6475" fmla="*/ 1225158 h 4860733"/>
                <a:gd name="connsiteX6476" fmla="*/ 4285707 w 4853691"/>
                <a:gd name="connsiteY6476" fmla="*/ 1220464 h 4860733"/>
                <a:gd name="connsiteX6477" fmla="*/ 4299789 w 4853691"/>
                <a:gd name="connsiteY6477" fmla="*/ 1229852 h 4860733"/>
                <a:gd name="connsiteX6478" fmla="*/ 4297442 w 4853691"/>
                <a:gd name="connsiteY6478" fmla="*/ 1239241 h 4860733"/>
                <a:gd name="connsiteX6479" fmla="*/ 4318566 w 4853691"/>
                <a:gd name="connsiteY6479" fmla="*/ 1260364 h 4860733"/>
                <a:gd name="connsiteX6480" fmla="*/ 4334995 w 4853691"/>
                <a:gd name="connsiteY6480" fmla="*/ 1253323 h 4860733"/>
                <a:gd name="connsiteX6481" fmla="*/ 4445306 w 4853691"/>
                <a:gd name="connsiteY6481" fmla="*/ 1342511 h 4860733"/>
                <a:gd name="connsiteX6482" fmla="*/ 4445306 w 4853691"/>
                <a:gd name="connsiteY6482" fmla="*/ 1344858 h 4860733"/>
                <a:gd name="connsiteX6483" fmla="*/ 4492247 w 4853691"/>
                <a:gd name="connsiteY6483" fmla="*/ 1431698 h 4860733"/>
                <a:gd name="connsiteX6484" fmla="*/ 4522759 w 4853691"/>
                <a:gd name="connsiteY6484" fmla="*/ 1490375 h 4860733"/>
                <a:gd name="connsiteX6485" fmla="*/ 4555617 w 4853691"/>
                <a:gd name="connsiteY6485" fmla="*/ 1556092 h 4860733"/>
                <a:gd name="connsiteX6486" fmla="*/ 4576741 w 4853691"/>
                <a:gd name="connsiteY6486" fmla="*/ 1603033 h 4860733"/>
                <a:gd name="connsiteX6487" fmla="*/ 4604905 w 4853691"/>
                <a:gd name="connsiteY6487" fmla="*/ 1666403 h 4860733"/>
                <a:gd name="connsiteX6488" fmla="*/ 4623682 w 4853691"/>
                <a:gd name="connsiteY6488" fmla="*/ 1713344 h 4860733"/>
                <a:gd name="connsiteX6489" fmla="*/ 4642458 w 4853691"/>
                <a:gd name="connsiteY6489" fmla="*/ 1760285 h 4860733"/>
                <a:gd name="connsiteX6490" fmla="*/ 4637764 w 4853691"/>
                <a:gd name="connsiteY6490" fmla="*/ 1764979 h 4860733"/>
                <a:gd name="connsiteX6491" fmla="*/ 4633070 w 4853691"/>
                <a:gd name="connsiteY6491" fmla="*/ 1760285 h 4860733"/>
                <a:gd name="connsiteX6492" fmla="*/ 4623682 w 4853691"/>
                <a:gd name="connsiteY6492" fmla="*/ 1746203 h 4860733"/>
                <a:gd name="connsiteX6493" fmla="*/ 4541535 w 4853691"/>
                <a:gd name="connsiteY6493" fmla="*/ 2027848 h 4860733"/>
                <a:gd name="connsiteX6494" fmla="*/ 4543882 w 4853691"/>
                <a:gd name="connsiteY6494" fmla="*/ 2039583 h 4860733"/>
                <a:gd name="connsiteX6495" fmla="*/ 4548576 w 4853691"/>
                <a:gd name="connsiteY6495" fmla="*/ 2056013 h 4860733"/>
                <a:gd name="connsiteX6496" fmla="*/ 4550923 w 4853691"/>
                <a:gd name="connsiteY6496" fmla="*/ 2060707 h 4860733"/>
                <a:gd name="connsiteX6497" fmla="*/ 4581435 w 4853691"/>
                <a:gd name="connsiteY6497" fmla="*/ 2163977 h 4860733"/>
                <a:gd name="connsiteX6498" fmla="*/ 4567353 w 4853691"/>
                <a:gd name="connsiteY6498" fmla="*/ 2182753 h 4860733"/>
                <a:gd name="connsiteX6499" fmla="*/ 4588476 w 4853691"/>
                <a:gd name="connsiteY6499" fmla="*/ 2203877 h 4860733"/>
                <a:gd name="connsiteX6500" fmla="*/ 4593170 w 4853691"/>
                <a:gd name="connsiteY6500" fmla="*/ 2203877 h 4860733"/>
                <a:gd name="connsiteX6501" fmla="*/ 4604905 w 4853691"/>
                <a:gd name="connsiteY6501" fmla="*/ 2241429 h 4860733"/>
                <a:gd name="connsiteX6502" fmla="*/ 4604905 w 4853691"/>
                <a:gd name="connsiteY6502" fmla="*/ 2243776 h 4860733"/>
                <a:gd name="connsiteX6503" fmla="*/ 4609599 w 4853691"/>
                <a:gd name="connsiteY6503" fmla="*/ 2260206 h 4860733"/>
                <a:gd name="connsiteX6504" fmla="*/ 4609599 w 4853691"/>
                <a:gd name="connsiteY6504" fmla="*/ 2262553 h 4860733"/>
                <a:gd name="connsiteX6505" fmla="*/ 4614294 w 4853691"/>
                <a:gd name="connsiteY6505" fmla="*/ 2276635 h 4860733"/>
                <a:gd name="connsiteX6506" fmla="*/ 4616640 w 4853691"/>
                <a:gd name="connsiteY6506" fmla="*/ 2281329 h 4860733"/>
                <a:gd name="connsiteX6507" fmla="*/ 4621334 w 4853691"/>
                <a:gd name="connsiteY6507" fmla="*/ 2295411 h 4860733"/>
                <a:gd name="connsiteX6508" fmla="*/ 4623682 w 4853691"/>
                <a:gd name="connsiteY6508" fmla="*/ 2300106 h 4860733"/>
                <a:gd name="connsiteX6509" fmla="*/ 4628376 w 4853691"/>
                <a:gd name="connsiteY6509" fmla="*/ 2314188 h 4860733"/>
                <a:gd name="connsiteX6510" fmla="*/ 4630723 w 4853691"/>
                <a:gd name="connsiteY6510" fmla="*/ 2321229 h 4860733"/>
                <a:gd name="connsiteX6511" fmla="*/ 4635417 w 4853691"/>
                <a:gd name="connsiteY6511" fmla="*/ 2332964 h 4860733"/>
                <a:gd name="connsiteX6512" fmla="*/ 4637764 w 4853691"/>
                <a:gd name="connsiteY6512" fmla="*/ 2340005 h 4860733"/>
                <a:gd name="connsiteX6513" fmla="*/ 4642458 w 4853691"/>
                <a:gd name="connsiteY6513" fmla="*/ 2351741 h 4860733"/>
                <a:gd name="connsiteX6514" fmla="*/ 4644805 w 4853691"/>
                <a:gd name="connsiteY6514" fmla="*/ 2358782 h 4860733"/>
                <a:gd name="connsiteX6515" fmla="*/ 4649499 w 4853691"/>
                <a:gd name="connsiteY6515" fmla="*/ 2368170 h 4860733"/>
                <a:gd name="connsiteX6516" fmla="*/ 4651846 w 4853691"/>
                <a:gd name="connsiteY6516" fmla="*/ 2375211 h 4860733"/>
                <a:gd name="connsiteX6517" fmla="*/ 4656540 w 4853691"/>
                <a:gd name="connsiteY6517" fmla="*/ 2384599 h 4860733"/>
                <a:gd name="connsiteX6518" fmla="*/ 4661234 w 4853691"/>
                <a:gd name="connsiteY6518" fmla="*/ 2391640 h 4860733"/>
                <a:gd name="connsiteX6519" fmla="*/ 4665929 w 4853691"/>
                <a:gd name="connsiteY6519" fmla="*/ 2401028 h 4860733"/>
                <a:gd name="connsiteX6520" fmla="*/ 4670623 w 4853691"/>
                <a:gd name="connsiteY6520" fmla="*/ 2408070 h 4860733"/>
                <a:gd name="connsiteX6521" fmla="*/ 4675317 w 4853691"/>
                <a:gd name="connsiteY6521" fmla="*/ 2415111 h 4860733"/>
                <a:gd name="connsiteX6522" fmla="*/ 4680011 w 4853691"/>
                <a:gd name="connsiteY6522" fmla="*/ 2422152 h 4860733"/>
                <a:gd name="connsiteX6523" fmla="*/ 4684705 w 4853691"/>
                <a:gd name="connsiteY6523" fmla="*/ 2429193 h 4860733"/>
                <a:gd name="connsiteX6524" fmla="*/ 4689399 w 4853691"/>
                <a:gd name="connsiteY6524" fmla="*/ 2436234 h 4860733"/>
                <a:gd name="connsiteX6525" fmla="*/ 4694093 w 4853691"/>
                <a:gd name="connsiteY6525" fmla="*/ 2440928 h 4860733"/>
                <a:gd name="connsiteX6526" fmla="*/ 4698787 w 4853691"/>
                <a:gd name="connsiteY6526" fmla="*/ 2445622 h 4860733"/>
                <a:gd name="connsiteX6527" fmla="*/ 4691746 w 4853691"/>
                <a:gd name="connsiteY6527" fmla="*/ 2455011 h 4860733"/>
                <a:gd name="connsiteX6528" fmla="*/ 4689399 w 4853691"/>
                <a:gd name="connsiteY6528" fmla="*/ 2455011 h 4860733"/>
                <a:gd name="connsiteX6529" fmla="*/ 4684705 w 4853691"/>
                <a:gd name="connsiteY6529" fmla="*/ 2452664 h 4860733"/>
                <a:gd name="connsiteX6530" fmla="*/ 4677664 w 4853691"/>
                <a:gd name="connsiteY6530" fmla="*/ 2450317 h 4860733"/>
                <a:gd name="connsiteX6531" fmla="*/ 4672970 w 4853691"/>
                <a:gd name="connsiteY6531" fmla="*/ 2447969 h 4860733"/>
                <a:gd name="connsiteX6532" fmla="*/ 4665929 w 4853691"/>
                <a:gd name="connsiteY6532" fmla="*/ 2445622 h 4860733"/>
                <a:gd name="connsiteX6533" fmla="*/ 4661234 w 4853691"/>
                <a:gd name="connsiteY6533" fmla="*/ 2443275 h 4860733"/>
                <a:gd name="connsiteX6534" fmla="*/ 4654193 w 4853691"/>
                <a:gd name="connsiteY6534" fmla="*/ 2438581 h 4860733"/>
                <a:gd name="connsiteX6535" fmla="*/ 4649499 w 4853691"/>
                <a:gd name="connsiteY6535" fmla="*/ 2436234 h 4860733"/>
                <a:gd name="connsiteX6536" fmla="*/ 4640111 w 4853691"/>
                <a:gd name="connsiteY6536" fmla="*/ 2431540 h 4860733"/>
                <a:gd name="connsiteX6537" fmla="*/ 4635417 w 4853691"/>
                <a:gd name="connsiteY6537" fmla="*/ 2429193 h 4860733"/>
                <a:gd name="connsiteX6538" fmla="*/ 4626029 w 4853691"/>
                <a:gd name="connsiteY6538" fmla="*/ 2424499 h 4860733"/>
                <a:gd name="connsiteX6539" fmla="*/ 4618988 w 4853691"/>
                <a:gd name="connsiteY6539" fmla="*/ 2419805 h 4860733"/>
                <a:gd name="connsiteX6540" fmla="*/ 4609599 w 4853691"/>
                <a:gd name="connsiteY6540" fmla="*/ 2415111 h 4860733"/>
                <a:gd name="connsiteX6541" fmla="*/ 4602558 w 4853691"/>
                <a:gd name="connsiteY6541" fmla="*/ 2410417 h 4860733"/>
                <a:gd name="connsiteX6542" fmla="*/ 4593170 w 4853691"/>
                <a:gd name="connsiteY6542" fmla="*/ 2403376 h 4860733"/>
                <a:gd name="connsiteX6543" fmla="*/ 4586129 w 4853691"/>
                <a:gd name="connsiteY6543" fmla="*/ 2398681 h 4860733"/>
                <a:gd name="connsiteX6544" fmla="*/ 4576741 w 4853691"/>
                <a:gd name="connsiteY6544" fmla="*/ 2391640 h 4860733"/>
                <a:gd name="connsiteX6545" fmla="*/ 4569699 w 4853691"/>
                <a:gd name="connsiteY6545" fmla="*/ 2386946 h 4860733"/>
                <a:gd name="connsiteX6546" fmla="*/ 4560311 w 4853691"/>
                <a:gd name="connsiteY6546" fmla="*/ 2379905 h 4860733"/>
                <a:gd name="connsiteX6547" fmla="*/ 4553270 w 4853691"/>
                <a:gd name="connsiteY6547" fmla="*/ 2372864 h 4860733"/>
                <a:gd name="connsiteX6548" fmla="*/ 4543882 w 4853691"/>
                <a:gd name="connsiteY6548" fmla="*/ 2365823 h 4860733"/>
                <a:gd name="connsiteX6549" fmla="*/ 4536841 w 4853691"/>
                <a:gd name="connsiteY6549" fmla="*/ 2358782 h 4860733"/>
                <a:gd name="connsiteX6550" fmla="*/ 4527453 w 4853691"/>
                <a:gd name="connsiteY6550" fmla="*/ 2349394 h 4860733"/>
                <a:gd name="connsiteX6551" fmla="*/ 4520412 w 4853691"/>
                <a:gd name="connsiteY6551" fmla="*/ 2342352 h 4860733"/>
                <a:gd name="connsiteX6552" fmla="*/ 4511023 w 4853691"/>
                <a:gd name="connsiteY6552" fmla="*/ 2332964 h 4860733"/>
                <a:gd name="connsiteX6553" fmla="*/ 4503982 w 4853691"/>
                <a:gd name="connsiteY6553" fmla="*/ 2325923 h 4860733"/>
                <a:gd name="connsiteX6554" fmla="*/ 4492247 w 4853691"/>
                <a:gd name="connsiteY6554" fmla="*/ 2314188 h 4860733"/>
                <a:gd name="connsiteX6555" fmla="*/ 4485206 w 4853691"/>
                <a:gd name="connsiteY6555" fmla="*/ 2307147 h 4860733"/>
                <a:gd name="connsiteX6556" fmla="*/ 4480512 w 4853691"/>
                <a:gd name="connsiteY6556" fmla="*/ 2302453 h 4860733"/>
                <a:gd name="connsiteX6557" fmla="*/ 4485206 w 4853691"/>
                <a:gd name="connsiteY6557" fmla="*/ 2288370 h 4860733"/>
                <a:gd name="connsiteX6558" fmla="*/ 4464082 w 4853691"/>
                <a:gd name="connsiteY6558" fmla="*/ 2267247 h 4860733"/>
                <a:gd name="connsiteX6559" fmla="*/ 4450000 w 4853691"/>
                <a:gd name="connsiteY6559" fmla="*/ 2271941 h 4860733"/>
                <a:gd name="connsiteX6560" fmla="*/ 4438265 w 4853691"/>
                <a:gd name="connsiteY6560" fmla="*/ 2257859 h 4860733"/>
                <a:gd name="connsiteX6561" fmla="*/ 4428877 w 4853691"/>
                <a:gd name="connsiteY6561" fmla="*/ 2248470 h 4860733"/>
                <a:gd name="connsiteX6562" fmla="*/ 4426530 w 4853691"/>
                <a:gd name="connsiteY6562" fmla="*/ 2246123 h 4860733"/>
                <a:gd name="connsiteX6563" fmla="*/ 4410100 w 4853691"/>
                <a:gd name="connsiteY6563" fmla="*/ 2229694 h 4860733"/>
                <a:gd name="connsiteX6564" fmla="*/ 4405406 w 4853691"/>
                <a:gd name="connsiteY6564" fmla="*/ 2222653 h 4860733"/>
                <a:gd name="connsiteX6565" fmla="*/ 4393671 w 4853691"/>
                <a:gd name="connsiteY6565" fmla="*/ 2208571 h 4860733"/>
                <a:gd name="connsiteX6566" fmla="*/ 4388977 w 4853691"/>
                <a:gd name="connsiteY6566" fmla="*/ 2203877 h 4860733"/>
                <a:gd name="connsiteX6567" fmla="*/ 4334995 w 4853691"/>
                <a:gd name="connsiteY6567" fmla="*/ 2142853 h 4860733"/>
                <a:gd name="connsiteX6568" fmla="*/ 4334995 w 4853691"/>
                <a:gd name="connsiteY6568" fmla="*/ 2142853 h 4860733"/>
                <a:gd name="connsiteX6569" fmla="*/ 4250501 w 4853691"/>
                <a:gd name="connsiteY6569" fmla="*/ 2041930 h 4860733"/>
                <a:gd name="connsiteX6570" fmla="*/ 4248154 w 4853691"/>
                <a:gd name="connsiteY6570" fmla="*/ 2039583 h 4860733"/>
                <a:gd name="connsiteX6571" fmla="*/ 4203560 w 4853691"/>
                <a:gd name="connsiteY6571" fmla="*/ 1983254 h 4860733"/>
                <a:gd name="connsiteX6572" fmla="*/ 4189478 w 4853691"/>
                <a:gd name="connsiteY6572" fmla="*/ 1964478 h 4860733"/>
                <a:gd name="connsiteX6573" fmla="*/ 4180090 w 4853691"/>
                <a:gd name="connsiteY6573" fmla="*/ 1950396 h 4860733"/>
                <a:gd name="connsiteX6574" fmla="*/ 4161313 w 4853691"/>
                <a:gd name="connsiteY6574" fmla="*/ 1926925 h 4860733"/>
                <a:gd name="connsiteX6575" fmla="*/ 4154272 w 4853691"/>
                <a:gd name="connsiteY6575" fmla="*/ 1917537 h 4860733"/>
                <a:gd name="connsiteX6576" fmla="*/ 4140190 w 4853691"/>
                <a:gd name="connsiteY6576" fmla="*/ 1898761 h 4860733"/>
                <a:gd name="connsiteX6577" fmla="*/ 4147231 w 4853691"/>
                <a:gd name="connsiteY6577" fmla="*/ 1882331 h 4860733"/>
                <a:gd name="connsiteX6578" fmla="*/ 4142537 w 4853691"/>
                <a:gd name="connsiteY6578" fmla="*/ 1868249 h 4860733"/>
                <a:gd name="connsiteX6579" fmla="*/ 4173049 w 4853691"/>
                <a:gd name="connsiteY6579" fmla="*/ 1840084 h 4860733"/>
                <a:gd name="connsiteX6580" fmla="*/ 4177743 w 4853691"/>
                <a:gd name="connsiteY6580" fmla="*/ 1835390 h 4860733"/>
                <a:gd name="connsiteX6581" fmla="*/ 4194172 w 4853691"/>
                <a:gd name="connsiteY6581" fmla="*/ 1818961 h 4860733"/>
                <a:gd name="connsiteX6582" fmla="*/ 4201213 w 4853691"/>
                <a:gd name="connsiteY6582" fmla="*/ 1811920 h 4860733"/>
                <a:gd name="connsiteX6583" fmla="*/ 4215296 w 4853691"/>
                <a:gd name="connsiteY6583" fmla="*/ 1800185 h 4860733"/>
                <a:gd name="connsiteX6584" fmla="*/ 4224684 w 4853691"/>
                <a:gd name="connsiteY6584" fmla="*/ 1793144 h 4860733"/>
                <a:gd name="connsiteX6585" fmla="*/ 4238766 w 4853691"/>
                <a:gd name="connsiteY6585" fmla="*/ 1783755 h 4860733"/>
                <a:gd name="connsiteX6586" fmla="*/ 4248154 w 4853691"/>
                <a:gd name="connsiteY6586" fmla="*/ 1776714 h 4860733"/>
                <a:gd name="connsiteX6587" fmla="*/ 4259889 w 4853691"/>
                <a:gd name="connsiteY6587" fmla="*/ 1767326 h 4860733"/>
                <a:gd name="connsiteX6588" fmla="*/ 4269277 w 4853691"/>
                <a:gd name="connsiteY6588" fmla="*/ 1760285 h 4860733"/>
                <a:gd name="connsiteX6589" fmla="*/ 4281013 w 4853691"/>
                <a:gd name="connsiteY6589" fmla="*/ 1753244 h 4860733"/>
                <a:gd name="connsiteX6590" fmla="*/ 4290401 w 4853691"/>
                <a:gd name="connsiteY6590" fmla="*/ 1746203 h 4860733"/>
                <a:gd name="connsiteX6591" fmla="*/ 4302136 w 4853691"/>
                <a:gd name="connsiteY6591" fmla="*/ 1739161 h 4860733"/>
                <a:gd name="connsiteX6592" fmla="*/ 4311524 w 4853691"/>
                <a:gd name="connsiteY6592" fmla="*/ 1734467 h 4860733"/>
                <a:gd name="connsiteX6593" fmla="*/ 4323260 w 4853691"/>
                <a:gd name="connsiteY6593" fmla="*/ 1729773 h 4860733"/>
                <a:gd name="connsiteX6594" fmla="*/ 4332648 w 4853691"/>
                <a:gd name="connsiteY6594" fmla="*/ 1725079 h 4860733"/>
                <a:gd name="connsiteX6595" fmla="*/ 4344383 w 4853691"/>
                <a:gd name="connsiteY6595" fmla="*/ 1720385 h 4860733"/>
                <a:gd name="connsiteX6596" fmla="*/ 4353771 w 4853691"/>
                <a:gd name="connsiteY6596" fmla="*/ 1715691 h 4860733"/>
                <a:gd name="connsiteX6597" fmla="*/ 4363159 w 4853691"/>
                <a:gd name="connsiteY6597" fmla="*/ 1710997 h 4860733"/>
                <a:gd name="connsiteX6598" fmla="*/ 4372548 w 4853691"/>
                <a:gd name="connsiteY6598" fmla="*/ 1708650 h 4860733"/>
                <a:gd name="connsiteX6599" fmla="*/ 4381936 w 4853691"/>
                <a:gd name="connsiteY6599" fmla="*/ 1706303 h 4860733"/>
                <a:gd name="connsiteX6600" fmla="*/ 4391324 w 4853691"/>
                <a:gd name="connsiteY6600" fmla="*/ 1703956 h 4860733"/>
                <a:gd name="connsiteX6601" fmla="*/ 4400712 w 4853691"/>
                <a:gd name="connsiteY6601" fmla="*/ 1701609 h 4860733"/>
                <a:gd name="connsiteX6602" fmla="*/ 4410100 w 4853691"/>
                <a:gd name="connsiteY6602" fmla="*/ 1699262 h 4860733"/>
                <a:gd name="connsiteX6603" fmla="*/ 4419489 w 4853691"/>
                <a:gd name="connsiteY6603" fmla="*/ 1696915 h 4860733"/>
                <a:gd name="connsiteX6604" fmla="*/ 4428877 w 4853691"/>
                <a:gd name="connsiteY6604" fmla="*/ 1694568 h 4860733"/>
                <a:gd name="connsiteX6605" fmla="*/ 4438265 w 4853691"/>
                <a:gd name="connsiteY6605" fmla="*/ 1694568 h 4860733"/>
                <a:gd name="connsiteX6606" fmla="*/ 4440612 w 4853691"/>
                <a:gd name="connsiteY6606" fmla="*/ 1694568 h 4860733"/>
                <a:gd name="connsiteX6607" fmla="*/ 4461736 w 4853691"/>
                <a:gd name="connsiteY6607" fmla="*/ 1713344 h 4860733"/>
                <a:gd name="connsiteX6608" fmla="*/ 4464082 w 4853691"/>
                <a:gd name="connsiteY6608" fmla="*/ 1713344 h 4860733"/>
                <a:gd name="connsiteX6609" fmla="*/ 4536841 w 4853691"/>
                <a:gd name="connsiteY6609" fmla="*/ 2011419 h 4860733"/>
                <a:gd name="connsiteX6610" fmla="*/ 4541535 w 4853691"/>
                <a:gd name="connsiteY6610" fmla="*/ 2027848 h 4860733"/>
                <a:gd name="connsiteX6611" fmla="*/ 4731646 w 4853691"/>
                <a:gd name="connsiteY6611" fmla="*/ 2476134 h 4860733"/>
                <a:gd name="connsiteX6612" fmla="*/ 4755116 w 4853691"/>
                <a:gd name="connsiteY6612" fmla="*/ 2471440 h 4860733"/>
                <a:gd name="connsiteX6613" fmla="*/ 4762157 w 4853691"/>
                <a:gd name="connsiteY6613" fmla="*/ 2469093 h 4860733"/>
                <a:gd name="connsiteX6614" fmla="*/ 4776240 w 4853691"/>
                <a:gd name="connsiteY6614" fmla="*/ 2464399 h 4860733"/>
                <a:gd name="connsiteX6615" fmla="*/ 4778587 w 4853691"/>
                <a:gd name="connsiteY6615" fmla="*/ 2462052 h 4860733"/>
                <a:gd name="connsiteX6616" fmla="*/ 4780934 w 4853691"/>
                <a:gd name="connsiteY6616" fmla="*/ 2466746 h 4860733"/>
                <a:gd name="connsiteX6617" fmla="*/ 4776240 w 4853691"/>
                <a:gd name="connsiteY6617" fmla="*/ 2480828 h 4860733"/>
                <a:gd name="connsiteX6618" fmla="*/ 4778587 w 4853691"/>
                <a:gd name="connsiteY6618" fmla="*/ 2490216 h 4860733"/>
                <a:gd name="connsiteX6619" fmla="*/ 4776240 w 4853691"/>
                <a:gd name="connsiteY6619" fmla="*/ 2497258 h 4860733"/>
                <a:gd name="connsiteX6620" fmla="*/ 4776240 w 4853691"/>
                <a:gd name="connsiteY6620" fmla="*/ 2501952 h 4860733"/>
                <a:gd name="connsiteX6621" fmla="*/ 4776240 w 4853691"/>
                <a:gd name="connsiteY6621" fmla="*/ 2504299 h 4860733"/>
                <a:gd name="connsiteX6622" fmla="*/ 4771546 w 4853691"/>
                <a:gd name="connsiteY6622" fmla="*/ 2504299 h 4860733"/>
                <a:gd name="connsiteX6623" fmla="*/ 4752769 w 4853691"/>
                <a:gd name="connsiteY6623" fmla="*/ 2523075 h 4860733"/>
                <a:gd name="connsiteX6624" fmla="*/ 4752769 w 4853691"/>
                <a:gd name="connsiteY6624" fmla="*/ 2523075 h 4860733"/>
                <a:gd name="connsiteX6625" fmla="*/ 4750422 w 4853691"/>
                <a:gd name="connsiteY6625" fmla="*/ 2520728 h 4860733"/>
                <a:gd name="connsiteX6626" fmla="*/ 4745728 w 4853691"/>
                <a:gd name="connsiteY6626" fmla="*/ 2518381 h 4860733"/>
                <a:gd name="connsiteX6627" fmla="*/ 4743381 w 4853691"/>
                <a:gd name="connsiteY6627" fmla="*/ 2516034 h 4860733"/>
                <a:gd name="connsiteX6628" fmla="*/ 4738687 w 4853691"/>
                <a:gd name="connsiteY6628" fmla="*/ 2513687 h 4860733"/>
                <a:gd name="connsiteX6629" fmla="*/ 4736340 w 4853691"/>
                <a:gd name="connsiteY6629" fmla="*/ 2511340 h 4860733"/>
                <a:gd name="connsiteX6630" fmla="*/ 4731646 w 4853691"/>
                <a:gd name="connsiteY6630" fmla="*/ 2508993 h 4860733"/>
                <a:gd name="connsiteX6631" fmla="*/ 4729299 w 4853691"/>
                <a:gd name="connsiteY6631" fmla="*/ 2506646 h 4860733"/>
                <a:gd name="connsiteX6632" fmla="*/ 4724605 w 4853691"/>
                <a:gd name="connsiteY6632" fmla="*/ 2501952 h 4860733"/>
                <a:gd name="connsiteX6633" fmla="*/ 4722257 w 4853691"/>
                <a:gd name="connsiteY6633" fmla="*/ 2499605 h 4860733"/>
                <a:gd name="connsiteX6634" fmla="*/ 4729299 w 4853691"/>
                <a:gd name="connsiteY6634" fmla="*/ 2483175 h 4860733"/>
                <a:gd name="connsiteX6635" fmla="*/ 4729299 w 4853691"/>
                <a:gd name="connsiteY6635" fmla="*/ 2483175 h 4860733"/>
                <a:gd name="connsiteX6636" fmla="*/ 4731646 w 4853691"/>
                <a:gd name="connsiteY6636" fmla="*/ 2483175 h 4860733"/>
                <a:gd name="connsiteX6637" fmla="*/ 4731646 w 4853691"/>
                <a:gd name="connsiteY6637" fmla="*/ 2476134 h 4860733"/>
                <a:gd name="connsiteX6638" fmla="*/ 4731646 w 4853691"/>
                <a:gd name="connsiteY6638" fmla="*/ 2476134 h 4860733"/>
                <a:gd name="connsiteX6639" fmla="*/ 4816139 w 4853691"/>
                <a:gd name="connsiteY6639" fmla="*/ 2494910 h 4860733"/>
                <a:gd name="connsiteX6640" fmla="*/ 4816139 w 4853691"/>
                <a:gd name="connsiteY6640" fmla="*/ 2520728 h 4860733"/>
                <a:gd name="connsiteX6641" fmla="*/ 4813793 w 4853691"/>
                <a:gd name="connsiteY6641" fmla="*/ 2520728 h 4860733"/>
                <a:gd name="connsiteX6642" fmla="*/ 4816139 w 4853691"/>
                <a:gd name="connsiteY6642" fmla="*/ 2478481 h 4860733"/>
                <a:gd name="connsiteX6643" fmla="*/ 4816139 w 4853691"/>
                <a:gd name="connsiteY6643" fmla="*/ 2476134 h 4860733"/>
                <a:gd name="connsiteX6644" fmla="*/ 4816139 w 4853691"/>
                <a:gd name="connsiteY6644" fmla="*/ 2473787 h 4860733"/>
                <a:gd name="connsiteX6645" fmla="*/ 4816139 w 4853691"/>
                <a:gd name="connsiteY6645" fmla="*/ 2466746 h 4860733"/>
                <a:gd name="connsiteX6646" fmla="*/ 4816139 w 4853691"/>
                <a:gd name="connsiteY6646" fmla="*/ 2466746 h 4860733"/>
                <a:gd name="connsiteX6647" fmla="*/ 4816139 w 4853691"/>
                <a:gd name="connsiteY6647" fmla="*/ 2473787 h 4860733"/>
                <a:gd name="connsiteX6648" fmla="*/ 4816139 w 4853691"/>
                <a:gd name="connsiteY6648" fmla="*/ 2494910 h 4860733"/>
                <a:gd name="connsiteX6649" fmla="*/ 4785628 w 4853691"/>
                <a:gd name="connsiteY6649" fmla="*/ 2722574 h 4860733"/>
                <a:gd name="connsiteX6650" fmla="*/ 4783281 w 4853691"/>
                <a:gd name="connsiteY6650" fmla="*/ 2736656 h 4860733"/>
                <a:gd name="connsiteX6651" fmla="*/ 4776240 w 4853691"/>
                <a:gd name="connsiteY6651" fmla="*/ 2774209 h 4860733"/>
                <a:gd name="connsiteX6652" fmla="*/ 4771546 w 4853691"/>
                <a:gd name="connsiteY6652" fmla="*/ 2790638 h 4860733"/>
                <a:gd name="connsiteX6653" fmla="*/ 4759810 w 4853691"/>
                <a:gd name="connsiteY6653" fmla="*/ 2837579 h 4860733"/>
                <a:gd name="connsiteX6654" fmla="*/ 4759810 w 4853691"/>
                <a:gd name="connsiteY6654" fmla="*/ 2839926 h 4860733"/>
                <a:gd name="connsiteX6655" fmla="*/ 4745728 w 4853691"/>
                <a:gd name="connsiteY6655" fmla="*/ 2886867 h 4860733"/>
                <a:gd name="connsiteX6656" fmla="*/ 4741034 w 4853691"/>
                <a:gd name="connsiteY6656" fmla="*/ 2900949 h 4860733"/>
                <a:gd name="connsiteX6657" fmla="*/ 4729299 w 4853691"/>
                <a:gd name="connsiteY6657" fmla="*/ 2933808 h 4860733"/>
                <a:gd name="connsiteX6658" fmla="*/ 4724605 w 4853691"/>
                <a:gd name="connsiteY6658" fmla="*/ 2947890 h 4860733"/>
                <a:gd name="connsiteX6659" fmla="*/ 4715216 w 4853691"/>
                <a:gd name="connsiteY6659" fmla="*/ 2971361 h 4860733"/>
                <a:gd name="connsiteX6660" fmla="*/ 4705828 w 4853691"/>
                <a:gd name="connsiteY6660" fmla="*/ 2959626 h 4860733"/>
                <a:gd name="connsiteX6661" fmla="*/ 4719911 w 4853691"/>
                <a:gd name="connsiteY6661" fmla="*/ 2929114 h 4860733"/>
                <a:gd name="connsiteX6662" fmla="*/ 4724605 w 4853691"/>
                <a:gd name="connsiteY6662" fmla="*/ 2917379 h 4860733"/>
                <a:gd name="connsiteX6663" fmla="*/ 4745728 w 4853691"/>
                <a:gd name="connsiteY6663" fmla="*/ 2865744 h 4860733"/>
                <a:gd name="connsiteX6664" fmla="*/ 4748075 w 4853691"/>
                <a:gd name="connsiteY6664" fmla="*/ 2856356 h 4860733"/>
                <a:gd name="connsiteX6665" fmla="*/ 4764504 w 4853691"/>
                <a:gd name="connsiteY6665" fmla="*/ 2807068 h 4860733"/>
                <a:gd name="connsiteX6666" fmla="*/ 4766852 w 4853691"/>
                <a:gd name="connsiteY6666" fmla="*/ 2797679 h 4860733"/>
                <a:gd name="connsiteX6667" fmla="*/ 4780934 w 4853691"/>
                <a:gd name="connsiteY6667" fmla="*/ 2741350 h 4860733"/>
                <a:gd name="connsiteX6668" fmla="*/ 4783281 w 4853691"/>
                <a:gd name="connsiteY6668" fmla="*/ 2727268 h 4860733"/>
                <a:gd name="connsiteX6669" fmla="*/ 4795016 w 4853691"/>
                <a:gd name="connsiteY6669" fmla="*/ 2668592 h 4860733"/>
                <a:gd name="connsiteX6670" fmla="*/ 4795016 w 4853691"/>
                <a:gd name="connsiteY6670" fmla="*/ 2668592 h 4860733"/>
                <a:gd name="connsiteX6671" fmla="*/ 4785628 w 4853691"/>
                <a:gd name="connsiteY6671" fmla="*/ 2722574 h 4860733"/>
                <a:gd name="connsiteX6672" fmla="*/ 4682358 w 4853691"/>
                <a:gd name="connsiteY6672" fmla="*/ 3037078 h 4860733"/>
                <a:gd name="connsiteX6673" fmla="*/ 4675317 w 4853691"/>
                <a:gd name="connsiteY6673" fmla="*/ 3048813 h 4860733"/>
                <a:gd name="connsiteX6674" fmla="*/ 4658887 w 4853691"/>
                <a:gd name="connsiteY6674" fmla="*/ 3079325 h 4860733"/>
                <a:gd name="connsiteX6675" fmla="*/ 4656540 w 4853691"/>
                <a:gd name="connsiteY6675" fmla="*/ 3079325 h 4860733"/>
                <a:gd name="connsiteX6676" fmla="*/ 4665929 w 4853691"/>
                <a:gd name="connsiteY6676" fmla="*/ 3055855 h 4860733"/>
                <a:gd name="connsiteX6677" fmla="*/ 4672970 w 4853691"/>
                <a:gd name="connsiteY6677" fmla="*/ 3037078 h 4860733"/>
                <a:gd name="connsiteX6678" fmla="*/ 4687052 w 4853691"/>
                <a:gd name="connsiteY6678" fmla="*/ 2999525 h 4860733"/>
                <a:gd name="connsiteX6679" fmla="*/ 4691746 w 4853691"/>
                <a:gd name="connsiteY6679" fmla="*/ 2999525 h 4860733"/>
                <a:gd name="connsiteX6680" fmla="*/ 4701134 w 4853691"/>
                <a:gd name="connsiteY6680" fmla="*/ 2997178 h 4860733"/>
                <a:gd name="connsiteX6681" fmla="*/ 4701134 w 4853691"/>
                <a:gd name="connsiteY6681" fmla="*/ 2997178 h 4860733"/>
                <a:gd name="connsiteX6682" fmla="*/ 4682358 w 4853691"/>
                <a:gd name="connsiteY6682" fmla="*/ 3037078 h 4860733"/>
                <a:gd name="connsiteX6683" fmla="*/ 4651846 w 4853691"/>
                <a:gd name="connsiteY6683" fmla="*/ 3145042 h 4860733"/>
                <a:gd name="connsiteX6684" fmla="*/ 4651846 w 4853691"/>
                <a:gd name="connsiteY6684" fmla="*/ 3163819 h 4860733"/>
                <a:gd name="connsiteX6685" fmla="*/ 4651846 w 4853691"/>
                <a:gd name="connsiteY6685" fmla="*/ 3177901 h 4860733"/>
                <a:gd name="connsiteX6686" fmla="*/ 4651846 w 4853691"/>
                <a:gd name="connsiteY6686" fmla="*/ 3194330 h 4860733"/>
                <a:gd name="connsiteX6687" fmla="*/ 4654193 w 4853691"/>
                <a:gd name="connsiteY6687" fmla="*/ 3210759 h 4860733"/>
                <a:gd name="connsiteX6688" fmla="*/ 4654193 w 4853691"/>
                <a:gd name="connsiteY6688" fmla="*/ 3224842 h 4860733"/>
                <a:gd name="connsiteX6689" fmla="*/ 4656540 w 4853691"/>
                <a:gd name="connsiteY6689" fmla="*/ 3241271 h 4860733"/>
                <a:gd name="connsiteX6690" fmla="*/ 4658887 w 4853691"/>
                <a:gd name="connsiteY6690" fmla="*/ 3250659 h 4860733"/>
                <a:gd name="connsiteX6691" fmla="*/ 4661234 w 4853691"/>
                <a:gd name="connsiteY6691" fmla="*/ 3269436 h 4860733"/>
                <a:gd name="connsiteX6692" fmla="*/ 4661234 w 4853691"/>
                <a:gd name="connsiteY6692" fmla="*/ 3274130 h 4860733"/>
                <a:gd name="connsiteX6693" fmla="*/ 4665929 w 4853691"/>
                <a:gd name="connsiteY6693" fmla="*/ 3295253 h 4860733"/>
                <a:gd name="connsiteX6694" fmla="*/ 4651846 w 4853691"/>
                <a:gd name="connsiteY6694" fmla="*/ 3314030 h 4860733"/>
                <a:gd name="connsiteX6695" fmla="*/ 4658887 w 4853691"/>
                <a:gd name="connsiteY6695" fmla="*/ 3328112 h 4860733"/>
                <a:gd name="connsiteX6696" fmla="*/ 4503982 w 4853691"/>
                <a:gd name="connsiteY6696" fmla="*/ 3551081 h 4860733"/>
                <a:gd name="connsiteX6697" fmla="*/ 4492247 w 4853691"/>
                <a:gd name="connsiteY6697" fmla="*/ 3546387 h 4860733"/>
                <a:gd name="connsiteX6698" fmla="*/ 4471124 w 4853691"/>
                <a:gd name="connsiteY6698" fmla="*/ 3567510 h 4860733"/>
                <a:gd name="connsiteX6699" fmla="*/ 4478165 w 4853691"/>
                <a:gd name="connsiteY6699" fmla="*/ 3581593 h 4860733"/>
                <a:gd name="connsiteX6700" fmla="*/ 4414795 w 4853691"/>
                <a:gd name="connsiteY6700" fmla="*/ 3647310 h 4860733"/>
                <a:gd name="connsiteX6701" fmla="*/ 4426530 w 4853691"/>
                <a:gd name="connsiteY6701" fmla="*/ 3623840 h 4860733"/>
                <a:gd name="connsiteX6702" fmla="*/ 4440612 w 4853691"/>
                <a:gd name="connsiteY6702" fmla="*/ 3598022 h 4860733"/>
                <a:gd name="connsiteX6703" fmla="*/ 4454694 w 4853691"/>
                <a:gd name="connsiteY6703" fmla="*/ 3569858 h 4860733"/>
                <a:gd name="connsiteX6704" fmla="*/ 4468776 w 4853691"/>
                <a:gd name="connsiteY6704" fmla="*/ 3539346 h 4860733"/>
                <a:gd name="connsiteX6705" fmla="*/ 4480512 w 4853691"/>
                <a:gd name="connsiteY6705" fmla="*/ 3513529 h 4860733"/>
                <a:gd name="connsiteX6706" fmla="*/ 4499288 w 4853691"/>
                <a:gd name="connsiteY6706" fmla="*/ 3471282 h 4860733"/>
                <a:gd name="connsiteX6707" fmla="*/ 4506329 w 4853691"/>
                <a:gd name="connsiteY6707" fmla="*/ 3457199 h 4860733"/>
                <a:gd name="connsiteX6708" fmla="*/ 4532147 w 4853691"/>
                <a:gd name="connsiteY6708" fmla="*/ 3398523 h 4860733"/>
                <a:gd name="connsiteX6709" fmla="*/ 4536841 w 4853691"/>
                <a:gd name="connsiteY6709" fmla="*/ 3389135 h 4860733"/>
                <a:gd name="connsiteX6710" fmla="*/ 4557964 w 4853691"/>
                <a:gd name="connsiteY6710" fmla="*/ 3339847 h 4860733"/>
                <a:gd name="connsiteX6711" fmla="*/ 4565005 w 4853691"/>
                <a:gd name="connsiteY6711" fmla="*/ 3323418 h 4860733"/>
                <a:gd name="connsiteX6712" fmla="*/ 4581435 w 4853691"/>
                <a:gd name="connsiteY6712" fmla="*/ 3278824 h 4860733"/>
                <a:gd name="connsiteX6713" fmla="*/ 4588476 w 4853691"/>
                <a:gd name="connsiteY6713" fmla="*/ 3260048 h 4860733"/>
                <a:gd name="connsiteX6714" fmla="*/ 4604905 w 4853691"/>
                <a:gd name="connsiteY6714" fmla="*/ 3217801 h 4860733"/>
                <a:gd name="connsiteX6715" fmla="*/ 4611946 w 4853691"/>
                <a:gd name="connsiteY6715" fmla="*/ 3196677 h 4860733"/>
                <a:gd name="connsiteX6716" fmla="*/ 4626029 w 4853691"/>
                <a:gd name="connsiteY6716" fmla="*/ 3156777 h 4860733"/>
                <a:gd name="connsiteX6717" fmla="*/ 4633070 w 4853691"/>
                <a:gd name="connsiteY6717" fmla="*/ 3133307 h 4860733"/>
                <a:gd name="connsiteX6718" fmla="*/ 4640111 w 4853691"/>
                <a:gd name="connsiteY6718" fmla="*/ 3109836 h 4860733"/>
                <a:gd name="connsiteX6719" fmla="*/ 4644805 w 4853691"/>
                <a:gd name="connsiteY6719" fmla="*/ 3109836 h 4860733"/>
                <a:gd name="connsiteX6720" fmla="*/ 4644805 w 4853691"/>
                <a:gd name="connsiteY6720" fmla="*/ 3126266 h 4860733"/>
                <a:gd name="connsiteX6721" fmla="*/ 4651846 w 4853691"/>
                <a:gd name="connsiteY6721" fmla="*/ 3145042 h 4860733"/>
                <a:gd name="connsiteX6722" fmla="*/ 4694093 w 4853691"/>
                <a:gd name="connsiteY6722" fmla="*/ 3290559 h 4860733"/>
                <a:gd name="connsiteX6723" fmla="*/ 4701134 w 4853691"/>
                <a:gd name="connsiteY6723" fmla="*/ 3274130 h 4860733"/>
                <a:gd name="connsiteX6724" fmla="*/ 4691746 w 4853691"/>
                <a:gd name="connsiteY6724" fmla="*/ 3304641 h 4860733"/>
                <a:gd name="connsiteX6725" fmla="*/ 4689399 w 4853691"/>
                <a:gd name="connsiteY6725" fmla="*/ 3302295 h 4860733"/>
                <a:gd name="connsiteX6726" fmla="*/ 4691746 w 4853691"/>
                <a:gd name="connsiteY6726" fmla="*/ 3299947 h 4860733"/>
                <a:gd name="connsiteX6727" fmla="*/ 4694093 w 4853691"/>
                <a:gd name="connsiteY6727" fmla="*/ 3290559 h 4860733"/>
                <a:gd name="connsiteX6728" fmla="*/ 4635417 w 4853691"/>
                <a:gd name="connsiteY6728" fmla="*/ 3452505 h 4860733"/>
                <a:gd name="connsiteX6729" fmla="*/ 4630723 w 4853691"/>
                <a:gd name="connsiteY6729" fmla="*/ 3464241 h 4860733"/>
                <a:gd name="connsiteX6730" fmla="*/ 4630723 w 4853691"/>
                <a:gd name="connsiteY6730" fmla="*/ 3464241 h 4860733"/>
                <a:gd name="connsiteX6731" fmla="*/ 4630723 w 4853691"/>
                <a:gd name="connsiteY6731" fmla="*/ 3464241 h 4860733"/>
                <a:gd name="connsiteX6732" fmla="*/ 4635417 w 4853691"/>
                <a:gd name="connsiteY6732" fmla="*/ 3452505 h 4860733"/>
                <a:gd name="connsiteX6733" fmla="*/ 4637764 w 4853691"/>
                <a:gd name="connsiteY6733" fmla="*/ 3447811 h 4860733"/>
                <a:gd name="connsiteX6734" fmla="*/ 4637764 w 4853691"/>
                <a:gd name="connsiteY6734" fmla="*/ 3445464 h 4860733"/>
                <a:gd name="connsiteX6735" fmla="*/ 4637764 w 4853691"/>
                <a:gd name="connsiteY6735" fmla="*/ 3445464 h 4860733"/>
                <a:gd name="connsiteX6736" fmla="*/ 4635417 w 4853691"/>
                <a:gd name="connsiteY6736" fmla="*/ 3452505 h 4860733"/>
                <a:gd name="connsiteX6737" fmla="*/ 4579088 w 4853691"/>
                <a:gd name="connsiteY6737" fmla="*/ 3532305 h 4860733"/>
                <a:gd name="connsiteX6738" fmla="*/ 4581435 w 4853691"/>
                <a:gd name="connsiteY6738" fmla="*/ 3539346 h 4860733"/>
                <a:gd name="connsiteX6739" fmla="*/ 4508676 w 4853691"/>
                <a:gd name="connsiteY6739" fmla="*/ 3647310 h 4860733"/>
                <a:gd name="connsiteX6740" fmla="*/ 4520412 w 4853691"/>
                <a:gd name="connsiteY6740" fmla="*/ 3628534 h 4860733"/>
                <a:gd name="connsiteX6741" fmla="*/ 4534494 w 4853691"/>
                <a:gd name="connsiteY6741" fmla="*/ 3605063 h 4860733"/>
                <a:gd name="connsiteX6742" fmla="*/ 4546229 w 4853691"/>
                <a:gd name="connsiteY6742" fmla="*/ 3583940 h 4860733"/>
                <a:gd name="connsiteX6743" fmla="*/ 4560311 w 4853691"/>
                <a:gd name="connsiteY6743" fmla="*/ 3560470 h 4860733"/>
                <a:gd name="connsiteX6744" fmla="*/ 4572047 w 4853691"/>
                <a:gd name="connsiteY6744" fmla="*/ 3539346 h 4860733"/>
                <a:gd name="connsiteX6745" fmla="*/ 4586129 w 4853691"/>
                <a:gd name="connsiteY6745" fmla="*/ 3515876 h 4860733"/>
                <a:gd name="connsiteX6746" fmla="*/ 4597864 w 4853691"/>
                <a:gd name="connsiteY6746" fmla="*/ 3494752 h 4860733"/>
                <a:gd name="connsiteX6747" fmla="*/ 4607252 w 4853691"/>
                <a:gd name="connsiteY6747" fmla="*/ 3478323 h 4860733"/>
                <a:gd name="connsiteX6748" fmla="*/ 4604905 w 4853691"/>
                <a:gd name="connsiteY6748" fmla="*/ 3485364 h 4860733"/>
                <a:gd name="connsiteX6749" fmla="*/ 4609599 w 4853691"/>
                <a:gd name="connsiteY6749" fmla="*/ 3497099 h 4860733"/>
                <a:gd name="connsiteX6750" fmla="*/ 4600211 w 4853691"/>
                <a:gd name="connsiteY6750" fmla="*/ 3515876 h 4860733"/>
                <a:gd name="connsiteX6751" fmla="*/ 4579088 w 4853691"/>
                <a:gd name="connsiteY6751" fmla="*/ 3532305 h 4860733"/>
                <a:gd name="connsiteX6752" fmla="*/ 4433571 w 4853691"/>
                <a:gd name="connsiteY6752" fmla="*/ 3743539 h 4860733"/>
                <a:gd name="connsiteX6753" fmla="*/ 4419489 w 4853691"/>
                <a:gd name="connsiteY6753" fmla="*/ 3762315 h 4860733"/>
                <a:gd name="connsiteX6754" fmla="*/ 4403059 w 4853691"/>
                <a:gd name="connsiteY6754" fmla="*/ 3783439 h 4860733"/>
                <a:gd name="connsiteX6755" fmla="*/ 4388977 w 4853691"/>
                <a:gd name="connsiteY6755" fmla="*/ 3802215 h 4860733"/>
                <a:gd name="connsiteX6756" fmla="*/ 4372548 w 4853691"/>
                <a:gd name="connsiteY6756" fmla="*/ 3820992 h 4860733"/>
                <a:gd name="connsiteX6757" fmla="*/ 4356118 w 4853691"/>
                <a:gd name="connsiteY6757" fmla="*/ 3839768 h 4860733"/>
                <a:gd name="connsiteX6758" fmla="*/ 4342036 w 4853691"/>
                <a:gd name="connsiteY6758" fmla="*/ 3856197 h 4860733"/>
                <a:gd name="connsiteX6759" fmla="*/ 4337342 w 4853691"/>
                <a:gd name="connsiteY6759" fmla="*/ 3860891 h 4860733"/>
                <a:gd name="connsiteX6760" fmla="*/ 4316218 w 4853691"/>
                <a:gd name="connsiteY6760" fmla="*/ 3874974 h 4860733"/>
                <a:gd name="connsiteX6761" fmla="*/ 4297442 w 4853691"/>
                <a:gd name="connsiteY6761" fmla="*/ 3886709 h 4860733"/>
                <a:gd name="connsiteX6762" fmla="*/ 4276319 w 4853691"/>
                <a:gd name="connsiteY6762" fmla="*/ 3898444 h 4860733"/>
                <a:gd name="connsiteX6763" fmla="*/ 4273972 w 4853691"/>
                <a:gd name="connsiteY6763" fmla="*/ 3900791 h 4860733"/>
                <a:gd name="connsiteX6764" fmla="*/ 4283360 w 4853691"/>
                <a:gd name="connsiteY6764" fmla="*/ 3886709 h 4860733"/>
                <a:gd name="connsiteX6765" fmla="*/ 4285707 w 4853691"/>
                <a:gd name="connsiteY6765" fmla="*/ 3882015 h 4860733"/>
                <a:gd name="connsiteX6766" fmla="*/ 4309178 w 4853691"/>
                <a:gd name="connsiteY6766" fmla="*/ 3863238 h 4860733"/>
                <a:gd name="connsiteX6767" fmla="*/ 4320913 w 4853691"/>
                <a:gd name="connsiteY6767" fmla="*/ 3853850 h 4860733"/>
                <a:gd name="connsiteX6768" fmla="*/ 4353771 w 4853691"/>
                <a:gd name="connsiteY6768" fmla="*/ 3823339 h 4860733"/>
                <a:gd name="connsiteX6769" fmla="*/ 4370201 w 4853691"/>
                <a:gd name="connsiteY6769" fmla="*/ 3809256 h 4860733"/>
                <a:gd name="connsiteX6770" fmla="*/ 4391324 w 4853691"/>
                <a:gd name="connsiteY6770" fmla="*/ 3788133 h 4860733"/>
                <a:gd name="connsiteX6771" fmla="*/ 4407753 w 4853691"/>
                <a:gd name="connsiteY6771" fmla="*/ 3771704 h 4860733"/>
                <a:gd name="connsiteX6772" fmla="*/ 4426530 w 4853691"/>
                <a:gd name="connsiteY6772" fmla="*/ 3750580 h 4860733"/>
                <a:gd name="connsiteX6773" fmla="*/ 4442959 w 4853691"/>
                <a:gd name="connsiteY6773" fmla="*/ 3731804 h 4860733"/>
                <a:gd name="connsiteX6774" fmla="*/ 4452347 w 4853691"/>
                <a:gd name="connsiteY6774" fmla="*/ 3722416 h 4860733"/>
                <a:gd name="connsiteX6775" fmla="*/ 4450000 w 4853691"/>
                <a:gd name="connsiteY6775" fmla="*/ 3724763 h 4860733"/>
                <a:gd name="connsiteX6776" fmla="*/ 4433571 w 4853691"/>
                <a:gd name="connsiteY6776" fmla="*/ 3743539 h 4860733"/>
                <a:gd name="connsiteX6777" fmla="*/ 4170701 w 4853691"/>
                <a:gd name="connsiteY6777" fmla="*/ 3997020 h 4860733"/>
                <a:gd name="connsiteX6778" fmla="*/ 4137843 w 4853691"/>
                <a:gd name="connsiteY6778" fmla="*/ 4034573 h 4860733"/>
                <a:gd name="connsiteX6779" fmla="*/ 4109678 w 4853691"/>
                <a:gd name="connsiteY6779" fmla="*/ 4067431 h 4860733"/>
                <a:gd name="connsiteX6780" fmla="*/ 4100290 w 4853691"/>
                <a:gd name="connsiteY6780" fmla="*/ 4079167 h 4860733"/>
                <a:gd name="connsiteX6781" fmla="*/ 4081514 w 4853691"/>
                <a:gd name="connsiteY6781" fmla="*/ 4093249 h 4860733"/>
                <a:gd name="connsiteX6782" fmla="*/ 4058043 w 4853691"/>
                <a:gd name="connsiteY6782" fmla="*/ 4109678 h 4860733"/>
                <a:gd name="connsiteX6783" fmla="*/ 4029879 w 4853691"/>
                <a:gd name="connsiteY6783" fmla="*/ 4128455 h 4860733"/>
                <a:gd name="connsiteX6784" fmla="*/ 4001714 w 4853691"/>
                <a:gd name="connsiteY6784" fmla="*/ 4147231 h 4860733"/>
                <a:gd name="connsiteX6785" fmla="*/ 3975897 w 4853691"/>
                <a:gd name="connsiteY6785" fmla="*/ 4163660 h 4860733"/>
                <a:gd name="connsiteX6786" fmla="*/ 3943038 w 4853691"/>
                <a:gd name="connsiteY6786" fmla="*/ 4182437 h 4860733"/>
                <a:gd name="connsiteX6787" fmla="*/ 3917220 w 4853691"/>
                <a:gd name="connsiteY6787" fmla="*/ 4196519 h 4860733"/>
                <a:gd name="connsiteX6788" fmla="*/ 3882015 w 4853691"/>
                <a:gd name="connsiteY6788" fmla="*/ 4215296 h 4860733"/>
                <a:gd name="connsiteX6789" fmla="*/ 3856197 w 4853691"/>
                <a:gd name="connsiteY6789" fmla="*/ 4227031 h 4860733"/>
                <a:gd name="connsiteX6790" fmla="*/ 3820992 w 4853691"/>
                <a:gd name="connsiteY6790" fmla="*/ 4243460 h 4860733"/>
                <a:gd name="connsiteX6791" fmla="*/ 3790480 w 4853691"/>
                <a:gd name="connsiteY6791" fmla="*/ 4255195 h 4860733"/>
                <a:gd name="connsiteX6792" fmla="*/ 3755274 w 4853691"/>
                <a:gd name="connsiteY6792" fmla="*/ 4269278 h 4860733"/>
                <a:gd name="connsiteX6793" fmla="*/ 3743539 w 4853691"/>
                <a:gd name="connsiteY6793" fmla="*/ 4273972 h 4860733"/>
                <a:gd name="connsiteX6794" fmla="*/ 3870279 w 4853691"/>
                <a:gd name="connsiteY6794" fmla="*/ 4201213 h 4860733"/>
                <a:gd name="connsiteX6795" fmla="*/ 3919568 w 4853691"/>
                <a:gd name="connsiteY6795" fmla="*/ 4170702 h 4860733"/>
                <a:gd name="connsiteX6796" fmla="*/ 3935997 w 4853691"/>
                <a:gd name="connsiteY6796" fmla="*/ 4158966 h 4860733"/>
                <a:gd name="connsiteX6797" fmla="*/ 3966509 w 4853691"/>
                <a:gd name="connsiteY6797" fmla="*/ 4137843 h 4860733"/>
                <a:gd name="connsiteX6798" fmla="*/ 3985285 w 4853691"/>
                <a:gd name="connsiteY6798" fmla="*/ 4123761 h 4860733"/>
                <a:gd name="connsiteX6799" fmla="*/ 4013449 w 4853691"/>
                <a:gd name="connsiteY6799" fmla="*/ 4104984 h 4860733"/>
                <a:gd name="connsiteX6800" fmla="*/ 4034573 w 4853691"/>
                <a:gd name="connsiteY6800" fmla="*/ 4090902 h 4860733"/>
                <a:gd name="connsiteX6801" fmla="*/ 4060390 w 4853691"/>
                <a:gd name="connsiteY6801" fmla="*/ 4072125 h 4860733"/>
                <a:gd name="connsiteX6802" fmla="*/ 4081514 w 4853691"/>
                <a:gd name="connsiteY6802" fmla="*/ 4055696 h 4860733"/>
                <a:gd name="connsiteX6803" fmla="*/ 4107331 w 4853691"/>
                <a:gd name="connsiteY6803" fmla="*/ 4036920 h 4860733"/>
                <a:gd name="connsiteX6804" fmla="*/ 4126108 w 4853691"/>
                <a:gd name="connsiteY6804" fmla="*/ 4020490 h 4860733"/>
                <a:gd name="connsiteX6805" fmla="*/ 4149578 w 4853691"/>
                <a:gd name="connsiteY6805" fmla="*/ 4001714 h 4860733"/>
                <a:gd name="connsiteX6806" fmla="*/ 4168355 w 4853691"/>
                <a:gd name="connsiteY6806" fmla="*/ 3985285 h 4860733"/>
                <a:gd name="connsiteX6807" fmla="*/ 4191825 w 4853691"/>
                <a:gd name="connsiteY6807" fmla="*/ 3966508 h 4860733"/>
                <a:gd name="connsiteX6808" fmla="*/ 4210601 w 4853691"/>
                <a:gd name="connsiteY6808" fmla="*/ 3950079 h 4860733"/>
                <a:gd name="connsiteX6809" fmla="*/ 4212948 w 4853691"/>
                <a:gd name="connsiteY6809" fmla="*/ 3947732 h 4860733"/>
                <a:gd name="connsiteX6810" fmla="*/ 4212948 w 4853691"/>
                <a:gd name="connsiteY6810" fmla="*/ 3952426 h 4860733"/>
                <a:gd name="connsiteX6811" fmla="*/ 4198866 w 4853691"/>
                <a:gd name="connsiteY6811" fmla="*/ 3971203 h 4860733"/>
                <a:gd name="connsiteX6812" fmla="*/ 4170701 w 4853691"/>
                <a:gd name="connsiteY6812" fmla="*/ 3997020 h 4860733"/>
                <a:gd name="connsiteX6813" fmla="*/ 3680169 w 4853691"/>
                <a:gd name="connsiteY6813" fmla="*/ 4302136 h 4860733"/>
                <a:gd name="connsiteX6814" fmla="*/ 3656698 w 4853691"/>
                <a:gd name="connsiteY6814" fmla="*/ 4313871 h 4860733"/>
                <a:gd name="connsiteX6815" fmla="*/ 3628534 w 4853691"/>
                <a:gd name="connsiteY6815" fmla="*/ 4327954 h 4860733"/>
                <a:gd name="connsiteX6816" fmla="*/ 3605064 w 4853691"/>
                <a:gd name="connsiteY6816" fmla="*/ 4339689 h 4860733"/>
                <a:gd name="connsiteX6817" fmla="*/ 3576899 w 4853691"/>
                <a:gd name="connsiteY6817" fmla="*/ 4353771 h 4860733"/>
                <a:gd name="connsiteX6818" fmla="*/ 3553428 w 4853691"/>
                <a:gd name="connsiteY6818" fmla="*/ 4365506 h 4860733"/>
                <a:gd name="connsiteX6819" fmla="*/ 3522917 w 4853691"/>
                <a:gd name="connsiteY6819" fmla="*/ 4377242 h 4860733"/>
                <a:gd name="connsiteX6820" fmla="*/ 3499446 w 4853691"/>
                <a:gd name="connsiteY6820" fmla="*/ 4386630 h 4860733"/>
                <a:gd name="connsiteX6821" fmla="*/ 3468935 w 4853691"/>
                <a:gd name="connsiteY6821" fmla="*/ 4398365 h 4860733"/>
                <a:gd name="connsiteX6822" fmla="*/ 3443117 w 4853691"/>
                <a:gd name="connsiteY6822" fmla="*/ 4407753 h 4860733"/>
                <a:gd name="connsiteX6823" fmla="*/ 3412605 w 4853691"/>
                <a:gd name="connsiteY6823" fmla="*/ 4419489 h 4860733"/>
                <a:gd name="connsiteX6824" fmla="*/ 3386788 w 4853691"/>
                <a:gd name="connsiteY6824" fmla="*/ 4428877 h 4860733"/>
                <a:gd name="connsiteX6825" fmla="*/ 3356276 w 4853691"/>
                <a:gd name="connsiteY6825" fmla="*/ 4440612 h 4860733"/>
                <a:gd name="connsiteX6826" fmla="*/ 3330459 w 4853691"/>
                <a:gd name="connsiteY6826" fmla="*/ 4450000 h 4860733"/>
                <a:gd name="connsiteX6827" fmla="*/ 3299947 w 4853691"/>
                <a:gd name="connsiteY6827" fmla="*/ 4459388 h 4860733"/>
                <a:gd name="connsiteX6828" fmla="*/ 3274130 w 4853691"/>
                <a:gd name="connsiteY6828" fmla="*/ 4466429 h 4860733"/>
                <a:gd name="connsiteX6829" fmla="*/ 3243618 w 4853691"/>
                <a:gd name="connsiteY6829" fmla="*/ 4475818 h 4860733"/>
                <a:gd name="connsiteX6830" fmla="*/ 3217801 w 4853691"/>
                <a:gd name="connsiteY6830" fmla="*/ 4482859 h 4860733"/>
                <a:gd name="connsiteX6831" fmla="*/ 3184942 w 4853691"/>
                <a:gd name="connsiteY6831" fmla="*/ 4492247 h 4860733"/>
                <a:gd name="connsiteX6832" fmla="*/ 3166166 w 4853691"/>
                <a:gd name="connsiteY6832" fmla="*/ 4496941 h 4860733"/>
                <a:gd name="connsiteX6833" fmla="*/ 3166166 w 4853691"/>
                <a:gd name="connsiteY6833" fmla="*/ 4496941 h 4860733"/>
                <a:gd name="connsiteX6834" fmla="*/ 3152083 w 4853691"/>
                <a:gd name="connsiteY6834" fmla="*/ 4478165 h 4860733"/>
                <a:gd name="connsiteX6835" fmla="*/ 3145042 w 4853691"/>
                <a:gd name="connsiteY6835" fmla="*/ 4466429 h 4860733"/>
                <a:gd name="connsiteX6836" fmla="*/ 3135654 w 4853691"/>
                <a:gd name="connsiteY6836" fmla="*/ 4450000 h 4860733"/>
                <a:gd name="connsiteX6837" fmla="*/ 3126266 w 4853691"/>
                <a:gd name="connsiteY6837" fmla="*/ 4435918 h 4860733"/>
                <a:gd name="connsiteX6838" fmla="*/ 3116878 w 4853691"/>
                <a:gd name="connsiteY6838" fmla="*/ 4421836 h 4860733"/>
                <a:gd name="connsiteX6839" fmla="*/ 3107489 w 4853691"/>
                <a:gd name="connsiteY6839" fmla="*/ 4407753 h 4860733"/>
                <a:gd name="connsiteX6840" fmla="*/ 3100449 w 4853691"/>
                <a:gd name="connsiteY6840" fmla="*/ 4393671 h 4860733"/>
                <a:gd name="connsiteX6841" fmla="*/ 3093407 w 4853691"/>
                <a:gd name="connsiteY6841" fmla="*/ 4379589 h 4860733"/>
                <a:gd name="connsiteX6842" fmla="*/ 3102795 w 4853691"/>
                <a:gd name="connsiteY6842" fmla="*/ 4363160 h 4860733"/>
                <a:gd name="connsiteX6843" fmla="*/ 3123919 w 4853691"/>
                <a:gd name="connsiteY6843" fmla="*/ 4365506 h 4860733"/>
                <a:gd name="connsiteX6844" fmla="*/ 3147389 w 4853691"/>
                <a:gd name="connsiteY6844" fmla="*/ 4367854 h 4860733"/>
                <a:gd name="connsiteX6845" fmla="*/ 3213106 w 4853691"/>
                <a:gd name="connsiteY6845" fmla="*/ 4370201 h 4860733"/>
                <a:gd name="connsiteX6846" fmla="*/ 3213106 w 4853691"/>
                <a:gd name="connsiteY6846" fmla="*/ 4370201 h 4860733"/>
                <a:gd name="connsiteX6847" fmla="*/ 3722416 w 4853691"/>
                <a:gd name="connsiteY6847" fmla="*/ 4281013 h 4860733"/>
                <a:gd name="connsiteX6848" fmla="*/ 3708333 w 4853691"/>
                <a:gd name="connsiteY6848" fmla="*/ 4288054 h 4860733"/>
                <a:gd name="connsiteX6849" fmla="*/ 3680169 w 4853691"/>
                <a:gd name="connsiteY6849" fmla="*/ 4302136 h 4860733"/>
                <a:gd name="connsiteX6850" fmla="*/ 3177901 w 4853691"/>
                <a:gd name="connsiteY6850" fmla="*/ 4520412 h 4860733"/>
                <a:gd name="connsiteX6851" fmla="*/ 3184942 w 4853691"/>
                <a:gd name="connsiteY6851" fmla="*/ 4529800 h 4860733"/>
                <a:gd name="connsiteX6852" fmla="*/ 3196677 w 4853691"/>
                <a:gd name="connsiteY6852" fmla="*/ 4543882 h 4860733"/>
                <a:gd name="connsiteX6853" fmla="*/ 3203718 w 4853691"/>
                <a:gd name="connsiteY6853" fmla="*/ 4553270 h 4860733"/>
                <a:gd name="connsiteX6854" fmla="*/ 3222495 w 4853691"/>
                <a:gd name="connsiteY6854" fmla="*/ 4574394 h 4860733"/>
                <a:gd name="connsiteX6855" fmla="*/ 3238924 w 4853691"/>
                <a:gd name="connsiteY6855" fmla="*/ 4588476 h 4860733"/>
                <a:gd name="connsiteX6856" fmla="*/ 2952585 w 4853691"/>
                <a:gd name="connsiteY6856" fmla="*/ 4621335 h 4860733"/>
                <a:gd name="connsiteX6857" fmla="*/ 2954932 w 4853691"/>
                <a:gd name="connsiteY6857" fmla="*/ 4616641 h 4860733"/>
                <a:gd name="connsiteX6858" fmla="*/ 2969014 w 4853691"/>
                <a:gd name="connsiteY6858" fmla="*/ 4593170 h 4860733"/>
                <a:gd name="connsiteX6859" fmla="*/ 2973708 w 4853691"/>
                <a:gd name="connsiteY6859" fmla="*/ 4583782 h 4860733"/>
                <a:gd name="connsiteX6860" fmla="*/ 2987790 w 4853691"/>
                <a:gd name="connsiteY6860" fmla="*/ 4555617 h 4860733"/>
                <a:gd name="connsiteX6861" fmla="*/ 2990137 w 4853691"/>
                <a:gd name="connsiteY6861" fmla="*/ 4550923 h 4860733"/>
                <a:gd name="connsiteX6862" fmla="*/ 2994831 w 4853691"/>
                <a:gd name="connsiteY6862" fmla="*/ 4539188 h 4860733"/>
                <a:gd name="connsiteX6863" fmla="*/ 3159125 w 4853691"/>
                <a:gd name="connsiteY6863" fmla="*/ 4499288 h 4860733"/>
                <a:gd name="connsiteX6864" fmla="*/ 3163819 w 4853691"/>
                <a:gd name="connsiteY6864" fmla="*/ 4503982 h 4860733"/>
                <a:gd name="connsiteX6865" fmla="*/ 3177901 w 4853691"/>
                <a:gd name="connsiteY6865" fmla="*/ 4520412 h 4860733"/>
                <a:gd name="connsiteX6866" fmla="*/ 2872785 w 4853691"/>
                <a:gd name="connsiteY6866" fmla="*/ 4649499 h 4860733"/>
                <a:gd name="connsiteX6867" fmla="*/ 2863397 w 4853691"/>
                <a:gd name="connsiteY6867" fmla="*/ 4661234 h 4860733"/>
                <a:gd name="connsiteX6868" fmla="*/ 2849314 w 4853691"/>
                <a:gd name="connsiteY6868" fmla="*/ 4677664 h 4860733"/>
                <a:gd name="connsiteX6869" fmla="*/ 2837579 w 4853691"/>
                <a:gd name="connsiteY6869" fmla="*/ 4689399 h 4860733"/>
                <a:gd name="connsiteX6870" fmla="*/ 2823497 w 4853691"/>
                <a:gd name="connsiteY6870" fmla="*/ 4703481 h 4860733"/>
                <a:gd name="connsiteX6871" fmla="*/ 2811762 w 4853691"/>
                <a:gd name="connsiteY6871" fmla="*/ 4715216 h 4860733"/>
                <a:gd name="connsiteX6872" fmla="*/ 2800027 w 4853691"/>
                <a:gd name="connsiteY6872" fmla="*/ 4726952 h 4860733"/>
                <a:gd name="connsiteX6873" fmla="*/ 2788291 w 4853691"/>
                <a:gd name="connsiteY6873" fmla="*/ 4736340 h 4860733"/>
                <a:gd name="connsiteX6874" fmla="*/ 2776556 w 4853691"/>
                <a:gd name="connsiteY6874" fmla="*/ 4745728 h 4860733"/>
                <a:gd name="connsiteX6875" fmla="*/ 2764821 w 4853691"/>
                <a:gd name="connsiteY6875" fmla="*/ 4755116 h 4860733"/>
                <a:gd name="connsiteX6876" fmla="*/ 2753086 w 4853691"/>
                <a:gd name="connsiteY6876" fmla="*/ 4764504 h 4860733"/>
                <a:gd name="connsiteX6877" fmla="*/ 2746044 w 4853691"/>
                <a:gd name="connsiteY6877" fmla="*/ 4769199 h 4860733"/>
                <a:gd name="connsiteX6878" fmla="*/ 2741350 w 4853691"/>
                <a:gd name="connsiteY6878" fmla="*/ 4766851 h 4860733"/>
                <a:gd name="connsiteX6879" fmla="*/ 2724921 w 4853691"/>
                <a:gd name="connsiteY6879" fmla="*/ 4759810 h 4860733"/>
                <a:gd name="connsiteX6880" fmla="*/ 2703797 w 4853691"/>
                <a:gd name="connsiteY6880" fmla="*/ 4748075 h 4860733"/>
                <a:gd name="connsiteX6881" fmla="*/ 2699103 w 4853691"/>
                <a:gd name="connsiteY6881" fmla="*/ 4745728 h 4860733"/>
                <a:gd name="connsiteX6882" fmla="*/ 2701450 w 4853691"/>
                <a:gd name="connsiteY6882" fmla="*/ 4738687 h 4860733"/>
                <a:gd name="connsiteX6883" fmla="*/ 2703797 w 4853691"/>
                <a:gd name="connsiteY6883" fmla="*/ 4726952 h 4860733"/>
                <a:gd name="connsiteX6884" fmla="*/ 2706145 w 4853691"/>
                <a:gd name="connsiteY6884" fmla="*/ 4712869 h 4860733"/>
                <a:gd name="connsiteX6885" fmla="*/ 2708492 w 4853691"/>
                <a:gd name="connsiteY6885" fmla="*/ 4701134 h 4860733"/>
                <a:gd name="connsiteX6886" fmla="*/ 2710839 w 4853691"/>
                <a:gd name="connsiteY6886" fmla="*/ 4684705 h 4860733"/>
                <a:gd name="connsiteX6887" fmla="*/ 2713186 w 4853691"/>
                <a:gd name="connsiteY6887" fmla="*/ 4672970 h 4860733"/>
                <a:gd name="connsiteX6888" fmla="*/ 2715533 w 4853691"/>
                <a:gd name="connsiteY6888" fmla="*/ 4654193 h 4860733"/>
                <a:gd name="connsiteX6889" fmla="*/ 2717880 w 4853691"/>
                <a:gd name="connsiteY6889" fmla="*/ 4642458 h 4860733"/>
                <a:gd name="connsiteX6890" fmla="*/ 2720227 w 4853691"/>
                <a:gd name="connsiteY6890" fmla="*/ 4628376 h 4860733"/>
                <a:gd name="connsiteX6891" fmla="*/ 2722574 w 4853691"/>
                <a:gd name="connsiteY6891" fmla="*/ 4628376 h 4860733"/>
                <a:gd name="connsiteX6892" fmla="*/ 2736656 w 4853691"/>
                <a:gd name="connsiteY6892" fmla="*/ 4623681 h 4860733"/>
                <a:gd name="connsiteX6893" fmla="*/ 2736656 w 4853691"/>
                <a:gd name="connsiteY6893" fmla="*/ 4623681 h 4860733"/>
                <a:gd name="connsiteX6894" fmla="*/ 2764821 w 4853691"/>
                <a:gd name="connsiteY6894" fmla="*/ 4626029 h 4860733"/>
                <a:gd name="connsiteX6895" fmla="*/ 2851661 w 4853691"/>
                <a:gd name="connsiteY6895" fmla="*/ 4628376 h 4860733"/>
                <a:gd name="connsiteX6896" fmla="*/ 2891561 w 4853691"/>
                <a:gd name="connsiteY6896" fmla="*/ 4628376 h 4860733"/>
                <a:gd name="connsiteX6897" fmla="*/ 2886867 w 4853691"/>
                <a:gd name="connsiteY6897" fmla="*/ 4635417 h 4860733"/>
                <a:gd name="connsiteX6898" fmla="*/ 2872785 w 4853691"/>
                <a:gd name="connsiteY6898" fmla="*/ 4649499 h 4860733"/>
                <a:gd name="connsiteX6899" fmla="*/ 2727268 w 4853691"/>
                <a:gd name="connsiteY6899" fmla="*/ 4778587 h 4860733"/>
                <a:gd name="connsiteX6900" fmla="*/ 2715533 w 4853691"/>
                <a:gd name="connsiteY6900" fmla="*/ 4785628 h 4860733"/>
                <a:gd name="connsiteX6901" fmla="*/ 2703797 w 4853691"/>
                <a:gd name="connsiteY6901" fmla="*/ 4792669 h 4860733"/>
                <a:gd name="connsiteX6902" fmla="*/ 2694409 w 4853691"/>
                <a:gd name="connsiteY6902" fmla="*/ 4797363 h 4860733"/>
                <a:gd name="connsiteX6903" fmla="*/ 2685021 w 4853691"/>
                <a:gd name="connsiteY6903" fmla="*/ 4790322 h 4860733"/>
                <a:gd name="connsiteX6904" fmla="*/ 2685021 w 4853691"/>
                <a:gd name="connsiteY6904" fmla="*/ 4790322 h 4860733"/>
                <a:gd name="connsiteX6905" fmla="*/ 2687368 w 4853691"/>
                <a:gd name="connsiteY6905" fmla="*/ 4780934 h 4860733"/>
                <a:gd name="connsiteX6906" fmla="*/ 2689715 w 4853691"/>
                <a:gd name="connsiteY6906" fmla="*/ 4771545 h 4860733"/>
                <a:gd name="connsiteX6907" fmla="*/ 2692062 w 4853691"/>
                <a:gd name="connsiteY6907" fmla="*/ 4759810 h 4860733"/>
                <a:gd name="connsiteX6908" fmla="*/ 2694409 w 4853691"/>
                <a:gd name="connsiteY6908" fmla="*/ 4748075 h 4860733"/>
                <a:gd name="connsiteX6909" fmla="*/ 2694409 w 4853691"/>
                <a:gd name="connsiteY6909" fmla="*/ 4745728 h 4860733"/>
                <a:gd name="connsiteX6910" fmla="*/ 2696756 w 4853691"/>
                <a:gd name="connsiteY6910" fmla="*/ 4748075 h 4860733"/>
                <a:gd name="connsiteX6911" fmla="*/ 2713186 w 4853691"/>
                <a:gd name="connsiteY6911" fmla="*/ 4755116 h 4860733"/>
                <a:gd name="connsiteX6912" fmla="*/ 2734309 w 4853691"/>
                <a:gd name="connsiteY6912" fmla="*/ 4766851 h 4860733"/>
                <a:gd name="connsiteX6913" fmla="*/ 2739003 w 4853691"/>
                <a:gd name="connsiteY6913" fmla="*/ 4769199 h 4860733"/>
                <a:gd name="connsiteX6914" fmla="*/ 2734309 w 4853691"/>
                <a:gd name="connsiteY6914" fmla="*/ 4771545 h 4860733"/>
                <a:gd name="connsiteX6915" fmla="*/ 2727268 w 4853691"/>
                <a:gd name="connsiteY6915" fmla="*/ 4778587 h 4860733"/>
                <a:gd name="connsiteX6916" fmla="*/ 2572363 w 4853691"/>
                <a:gd name="connsiteY6916" fmla="*/ 4806751 h 4860733"/>
                <a:gd name="connsiteX6917" fmla="*/ 2523075 w 4853691"/>
                <a:gd name="connsiteY6917" fmla="*/ 4804404 h 4860733"/>
                <a:gd name="connsiteX6918" fmla="*/ 2494910 w 4853691"/>
                <a:gd name="connsiteY6918" fmla="*/ 4802057 h 4860733"/>
                <a:gd name="connsiteX6919" fmla="*/ 2452664 w 4853691"/>
                <a:gd name="connsiteY6919" fmla="*/ 4797363 h 4860733"/>
                <a:gd name="connsiteX6920" fmla="*/ 2422152 w 4853691"/>
                <a:gd name="connsiteY6920" fmla="*/ 4792669 h 4860733"/>
                <a:gd name="connsiteX6921" fmla="*/ 2379905 w 4853691"/>
                <a:gd name="connsiteY6921" fmla="*/ 4787975 h 4860733"/>
                <a:gd name="connsiteX6922" fmla="*/ 2349394 w 4853691"/>
                <a:gd name="connsiteY6922" fmla="*/ 4783281 h 4860733"/>
                <a:gd name="connsiteX6923" fmla="*/ 2307147 w 4853691"/>
                <a:gd name="connsiteY6923" fmla="*/ 4776239 h 4860733"/>
                <a:gd name="connsiteX6924" fmla="*/ 2278982 w 4853691"/>
                <a:gd name="connsiteY6924" fmla="*/ 4769199 h 4860733"/>
                <a:gd name="connsiteX6925" fmla="*/ 2236735 w 4853691"/>
                <a:gd name="connsiteY6925" fmla="*/ 4759810 h 4860733"/>
                <a:gd name="connsiteX6926" fmla="*/ 2208571 w 4853691"/>
                <a:gd name="connsiteY6926" fmla="*/ 4752769 h 4860733"/>
                <a:gd name="connsiteX6927" fmla="*/ 2201530 w 4853691"/>
                <a:gd name="connsiteY6927" fmla="*/ 4750422 h 4860733"/>
                <a:gd name="connsiteX6928" fmla="*/ 2234388 w 4853691"/>
                <a:gd name="connsiteY6928" fmla="*/ 4738687 h 4860733"/>
                <a:gd name="connsiteX6929" fmla="*/ 2335311 w 4853691"/>
                <a:gd name="connsiteY6929" fmla="*/ 4694093 h 4860733"/>
                <a:gd name="connsiteX6930" fmla="*/ 2354088 w 4853691"/>
                <a:gd name="connsiteY6930" fmla="*/ 4684705 h 4860733"/>
                <a:gd name="connsiteX6931" fmla="*/ 2368170 w 4853691"/>
                <a:gd name="connsiteY6931" fmla="*/ 4677664 h 4860733"/>
                <a:gd name="connsiteX6932" fmla="*/ 2391640 w 4853691"/>
                <a:gd name="connsiteY6932" fmla="*/ 4665928 h 4860733"/>
                <a:gd name="connsiteX6933" fmla="*/ 2403376 w 4853691"/>
                <a:gd name="connsiteY6933" fmla="*/ 4658887 h 4860733"/>
                <a:gd name="connsiteX6934" fmla="*/ 2424499 w 4853691"/>
                <a:gd name="connsiteY6934" fmla="*/ 4647152 h 4860733"/>
                <a:gd name="connsiteX6935" fmla="*/ 2436234 w 4853691"/>
                <a:gd name="connsiteY6935" fmla="*/ 4640111 h 4860733"/>
                <a:gd name="connsiteX6936" fmla="*/ 2452664 w 4853691"/>
                <a:gd name="connsiteY6936" fmla="*/ 4628376 h 4860733"/>
                <a:gd name="connsiteX6937" fmla="*/ 2469093 w 4853691"/>
                <a:gd name="connsiteY6937" fmla="*/ 4618987 h 4860733"/>
                <a:gd name="connsiteX6938" fmla="*/ 2480828 w 4853691"/>
                <a:gd name="connsiteY6938" fmla="*/ 4609599 h 4860733"/>
                <a:gd name="connsiteX6939" fmla="*/ 2485522 w 4853691"/>
                <a:gd name="connsiteY6939" fmla="*/ 4607252 h 4860733"/>
                <a:gd name="connsiteX6940" fmla="*/ 2501952 w 4853691"/>
                <a:gd name="connsiteY6940" fmla="*/ 4616641 h 4860733"/>
                <a:gd name="connsiteX6941" fmla="*/ 2516034 w 4853691"/>
                <a:gd name="connsiteY6941" fmla="*/ 4609599 h 4860733"/>
                <a:gd name="connsiteX6942" fmla="*/ 2581751 w 4853691"/>
                <a:gd name="connsiteY6942" fmla="*/ 4665928 h 4860733"/>
                <a:gd name="connsiteX6943" fmla="*/ 2593486 w 4853691"/>
                <a:gd name="connsiteY6943" fmla="*/ 4672970 h 4860733"/>
                <a:gd name="connsiteX6944" fmla="*/ 2621651 w 4853691"/>
                <a:gd name="connsiteY6944" fmla="*/ 4694093 h 4860733"/>
                <a:gd name="connsiteX6945" fmla="*/ 2635733 w 4853691"/>
                <a:gd name="connsiteY6945" fmla="*/ 4703481 h 4860733"/>
                <a:gd name="connsiteX6946" fmla="*/ 2661551 w 4853691"/>
                <a:gd name="connsiteY6946" fmla="*/ 4719911 h 4860733"/>
                <a:gd name="connsiteX6947" fmla="*/ 2677980 w 4853691"/>
                <a:gd name="connsiteY6947" fmla="*/ 4729299 h 4860733"/>
                <a:gd name="connsiteX6948" fmla="*/ 2696756 w 4853691"/>
                <a:gd name="connsiteY6948" fmla="*/ 4741034 h 4860733"/>
                <a:gd name="connsiteX6949" fmla="*/ 2696756 w 4853691"/>
                <a:gd name="connsiteY6949" fmla="*/ 4745728 h 4860733"/>
                <a:gd name="connsiteX6950" fmla="*/ 2694409 w 4853691"/>
                <a:gd name="connsiteY6950" fmla="*/ 4752769 h 4860733"/>
                <a:gd name="connsiteX6951" fmla="*/ 2689715 w 4853691"/>
                <a:gd name="connsiteY6951" fmla="*/ 4766851 h 4860733"/>
                <a:gd name="connsiteX6952" fmla="*/ 2687368 w 4853691"/>
                <a:gd name="connsiteY6952" fmla="*/ 4776239 h 4860733"/>
                <a:gd name="connsiteX6953" fmla="*/ 2682674 w 4853691"/>
                <a:gd name="connsiteY6953" fmla="*/ 4787975 h 4860733"/>
                <a:gd name="connsiteX6954" fmla="*/ 2675633 w 4853691"/>
                <a:gd name="connsiteY6954" fmla="*/ 4785628 h 4860733"/>
                <a:gd name="connsiteX6955" fmla="*/ 2654510 w 4853691"/>
                <a:gd name="connsiteY6955" fmla="*/ 4804404 h 4860733"/>
                <a:gd name="connsiteX6956" fmla="*/ 2593486 w 4853691"/>
                <a:gd name="connsiteY6956" fmla="*/ 4804404 h 4860733"/>
                <a:gd name="connsiteX6957" fmla="*/ 2572363 w 4853691"/>
                <a:gd name="connsiteY6957" fmla="*/ 4806751 h 4860733"/>
                <a:gd name="connsiteX6958" fmla="*/ 1898761 w 4853691"/>
                <a:gd name="connsiteY6958" fmla="*/ 4780934 h 4860733"/>
                <a:gd name="connsiteX6959" fmla="*/ 1856514 w 4853691"/>
                <a:gd name="connsiteY6959" fmla="*/ 4759810 h 4860733"/>
                <a:gd name="connsiteX6960" fmla="*/ 1879984 w 4853691"/>
                <a:gd name="connsiteY6960" fmla="*/ 4764504 h 4860733"/>
                <a:gd name="connsiteX6961" fmla="*/ 1910496 w 4853691"/>
                <a:gd name="connsiteY6961" fmla="*/ 4771545 h 4860733"/>
                <a:gd name="connsiteX6962" fmla="*/ 1898761 w 4853691"/>
                <a:gd name="connsiteY6962" fmla="*/ 4780934 h 4860733"/>
                <a:gd name="connsiteX6963" fmla="*/ 1847125 w 4853691"/>
                <a:gd name="connsiteY6963" fmla="*/ 4752769 h 4860733"/>
                <a:gd name="connsiteX6964" fmla="*/ 1826002 w 4853691"/>
                <a:gd name="connsiteY6964" fmla="*/ 4741034 h 4860733"/>
                <a:gd name="connsiteX6965" fmla="*/ 1816614 w 4853691"/>
                <a:gd name="connsiteY6965" fmla="*/ 4736340 h 4860733"/>
                <a:gd name="connsiteX6966" fmla="*/ 1802532 w 4853691"/>
                <a:gd name="connsiteY6966" fmla="*/ 4726952 h 4860733"/>
                <a:gd name="connsiteX6967" fmla="*/ 1790797 w 4853691"/>
                <a:gd name="connsiteY6967" fmla="*/ 4719911 h 4860733"/>
                <a:gd name="connsiteX6968" fmla="*/ 1779061 w 4853691"/>
                <a:gd name="connsiteY6968" fmla="*/ 4712869 h 4860733"/>
                <a:gd name="connsiteX6969" fmla="*/ 1764979 w 4853691"/>
                <a:gd name="connsiteY6969" fmla="*/ 4703481 h 4860733"/>
                <a:gd name="connsiteX6970" fmla="*/ 1755591 w 4853691"/>
                <a:gd name="connsiteY6970" fmla="*/ 4696440 h 4860733"/>
                <a:gd name="connsiteX6971" fmla="*/ 1741508 w 4853691"/>
                <a:gd name="connsiteY6971" fmla="*/ 4684705 h 4860733"/>
                <a:gd name="connsiteX6972" fmla="*/ 1732120 w 4853691"/>
                <a:gd name="connsiteY6972" fmla="*/ 4677664 h 4860733"/>
                <a:gd name="connsiteX6973" fmla="*/ 1718038 w 4853691"/>
                <a:gd name="connsiteY6973" fmla="*/ 4665928 h 4860733"/>
                <a:gd name="connsiteX6974" fmla="*/ 1708650 w 4853691"/>
                <a:gd name="connsiteY6974" fmla="*/ 4658887 h 4860733"/>
                <a:gd name="connsiteX6975" fmla="*/ 1694567 w 4853691"/>
                <a:gd name="connsiteY6975" fmla="*/ 4647152 h 4860733"/>
                <a:gd name="connsiteX6976" fmla="*/ 1685179 w 4853691"/>
                <a:gd name="connsiteY6976" fmla="*/ 4637764 h 4860733"/>
                <a:gd name="connsiteX6977" fmla="*/ 1671097 w 4853691"/>
                <a:gd name="connsiteY6977" fmla="*/ 4623681 h 4860733"/>
                <a:gd name="connsiteX6978" fmla="*/ 1661709 w 4853691"/>
                <a:gd name="connsiteY6978" fmla="*/ 4614293 h 4860733"/>
                <a:gd name="connsiteX6979" fmla="*/ 1647627 w 4853691"/>
                <a:gd name="connsiteY6979" fmla="*/ 4600211 h 4860733"/>
                <a:gd name="connsiteX6980" fmla="*/ 1638239 w 4853691"/>
                <a:gd name="connsiteY6980" fmla="*/ 4590823 h 4860733"/>
                <a:gd name="connsiteX6981" fmla="*/ 1624156 w 4853691"/>
                <a:gd name="connsiteY6981" fmla="*/ 4576741 h 4860733"/>
                <a:gd name="connsiteX6982" fmla="*/ 1612421 w 4853691"/>
                <a:gd name="connsiteY6982" fmla="*/ 4565005 h 4860733"/>
                <a:gd name="connsiteX6983" fmla="*/ 1598339 w 4853691"/>
                <a:gd name="connsiteY6983" fmla="*/ 4550923 h 4860733"/>
                <a:gd name="connsiteX6984" fmla="*/ 1586603 w 4853691"/>
                <a:gd name="connsiteY6984" fmla="*/ 4539188 h 4860733"/>
                <a:gd name="connsiteX6985" fmla="*/ 1574868 w 4853691"/>
                <a:gd name="connsiteY6985" fmla="*/ 4525106 h 4860733"/>
                <a:gd name="connsiteX6986" fmla="*/ 1563133 w 4853691"/>
                <a:gd name="connsiteY6986" fmla="*/ 4511024 h 4860733"/>
                <a:gd name="connsiteX6987" fmla="*/ 1551398 w 4853691"/>
                <a:gd name="connsiteY6987" fmla="*/ 4496941 h 4860733"/>
                <a:gd name="connsiteX6988" fmla="*/ 1551398 w 4853691"/>
                <a:gd name="connsiteY6988" fmla="*/ 4494594 h 4860733"/>
                <a:gd name="connsiteX6989" fmla="*/ 1553745 w 4853691"/>
                <a:gd name="connsiteY6989" fmla="*/ 4489900 h 4860733"/>
                <a:gd name="connsiteX6990" fmla="*/ 1565480 w 4853691"/>
                <a:gd name="connsiteY6990" fmla="*/ 4496941 h 4860733"/>
                <a:gd name="connsiteX6991" fmla="*/ 1605380 w 4853691"/>
                <a:gd name="connsiteY6991" fmla="*/ 4520412 h 4860733"/>
                <a:gd name="connsiteX6992" fmla="*/ 1635891 w 4853691"/>
                <a:gd name="connsiteY6992" fmla="*/ 4536841 h 4860733"/>
                <a:gd name="connsiteX6993" fmla="*/ 1675791 w 4853691"/>
                <a:gd name="connsiteY6993" fmla="*/ 4557964 h 4860733"/>
                <a:gd name="connsiteX6994" fmla="*/ 1708650 w 4853691"/>
                <a:gd name="connsiteY6994" fmla="*/ 4574394 h 4860733"/>
                <a:gd name="connsiteX6995" fmla="*/ 1746203 w 4853691"/>
                <a:gd name="connsiteY6995" fmla="*/ 4593170 h 4860733"/>
                <a:gd name="connsiteX6996" fmla="*/ 1783755 w 4853691"/>
                <a:gd name="connsiteY6996" fmla="*/ 4611946 h 4860733"/>
                <a:gd name="connsiteX6997" fmla="*/ 1816614 w 4853691"/>
                <a:gd name="connsiteY6997" fmla="*/ 4626029 h 4860733"/>
                <a:gd name="connsiteX6998" fmla="*/ 1879984 w 4853691"/>
                <a:gd name="connsiteY6998" fmla="*/ 4654193 h 4860733"/>
                <a:gd name="connsiteX6999" fmla="*/ 1887025 w 4853691"/>
                <a:gd name="connsiteY6999" fmla="*/ 4656540 h 4860733"/>
                <a:gd name="connsiteX7000" fmla="*/ 1957437 w 4853691"/>
                <a:gd name="connsiteY7000" fmla="*/ 4684705 h 4860733"/>
                <a:gd name="connsiteX7001" fmla="*/ 1969172 w 4853691"/>
                <a:gd name="connsiteY7001" fmla="*/ 4689399 h 4860733"/>
                <a:gd name="connsiteX7002" fmla="*/ 2027848 w 4853691"/>
                <a:gd name="connsiteY7002" fmla="*/ 4710522 h 4860733"/>
                <a:gd name="connsiteX7003" fmla="*/ 2046624 w 4853691"/>
                <a:gd name="connsiteY7003" fmla="*/ 4717563 h 4860733"/>
                <a:gd name="connsiteX7004" fmla="*/ 2098260 w 4853691"/>
                <a:gd name="connsiteY7004" fmla="*/ 4733993 h 4860733"/>
                <a:gd name="connsiteX7005" fmla="*/ 2121730 w 4853691"/>
                <a:gd name="connsiteY7005" fmla="*/ 4741034 h 4860733"/>
                <a:gd name="connsiteX7006" fmla="*/ 2171018 w 4853691"/>
                <a:gd name="connsiteY7006" fmla="*/ 4755116 h 4860733"/>
                <a:gd name="connsiteX7007" fmla="*/ 2196835 w 4853691"/>
                <a:gd name="connsiteY7007" fmla="*/ 4762157 h 4860733"/>
                <a:gd name="connsiteX7008" fmla="*/ 2201530 w 4853691"/>
                <a:gd name="connsiteY7008" fmla="*/ 4764504 h 4860733"/>
                <a:gd name="connsiteX7009" fmla="*/ 2187447 w 4853691"/>
                <a:gd name="connsiteY7009" fmla="*/ 4769199 h 4860733"/>
                <a:gd name="connsiteX7010" fmla="*/ 2168671 w 4853691"/>
                <a:gd name="connsiteY7010" fmla="*/ 4773893 h 4860733"/>
                <a:gd name="connsiteX7011" fmla="*/ 2154589 w 4853691"/>
                <a:gd name="connsiteY7011" fmla="*/ 4778587 h 4860733"/>
                <a:gd name="connsiteX7012" fmla="*/ 2135812 w 4853691"/>
                <a:gd name="connsiteY7012" fmla="*/ 4783281 h 4860733"/>
                <a:gd name="connsiteX7013" fmla="*/ 2119383 w 4853691"/>
                <a:gd name="connsiteY7013" fmla="*/ 4785628 h 4860733"/>
                <a:gd name="connsiteX7014" fmla="*/ 2100607 w 4853691"/>
                <a:gd name="connsiteY7014" fmla="*/ 4790322 h 4860733"/>
                <a:gd name="connsiteX7015" fmla="*/ 2084177 w 4853691"/>
                <a:gd name="connsiteY7015" fmla="*/ 4792669 h 4860733"/>
                <a:gd name="connsiteX7016" fmla="*/ 2067748 w 4853691"/>
                <a:gd name="connsiteY7016" fmla="*/ 4795016 h 4860733"/>
                <a:gd name="connsiteX7017" fmla="*/ 2048972 w 4853691"/>
                <a:gd name="connsiteY7017" fmla="*/ 4797363 h 4860733"/>
                <a:gd name="connsiteX7018" fmla="*/ 2034889 w 4853691"/>
                <a:gd name="connsiteY7018" fmla="*/ 4799710 h 4860733"/>
                <a:gd name="connsiteX7019" fmla="*/ 2018460 w 4853691"/>
                <a:gd name="connsiteY7019" fmla="*/ 4799710 h 4860733"/>
                <a:gd name="connsiteX7020" fmla="*/ 1933966 w 4853691"/>
                <a:gd name="connsiteY7020" fmla="*/ 4783281 h 4860733"/>
                <a:gd name="connsiteX7021" fmla="*/ 1924578 w 4853691"/>
                <a:gd name="connsiteY7021" fmla="*/ 4780934 h 4860733"/>
                <a:gd name="connsiteX7022" fmla="*/ 1922231 w 4853691"/>
                <a:gd name="connsiteY7022" fmla="*/ 4780934 h 4860733"/>
                <a:gd name="connsiteX7023" fmla="*/ 1856514 w 4853691"/>
                <a:gd name="connsiteY7023" fmla="*/ 4766851 h 4860733"/>
                <a:gd name="connsiteX7024" fmla="*/ 1854167 w 4853691"/>
                <a:gd name="connsiteY7024" fmla="*/ 4764504 h 4860733"/>
                <a:gd name="connsiteX7025" fmla="*/ 1847125 w 4853691"/>
                <a:gd name="connsiteY7025" fmla="*/ 4752769 h 4860733"/>
                <a:gd name="connsiteX7026" fmla="*/ 1492722 w 4853691"/>
                <a:gd name="connsiteY7026" fmla="*/ 4485206 h 4860733"/>
                <a:gd name="connsiteX7027" fmla="*/ 1483333 w 4853691"/>
                <a:gd name="connsiteY7027" fmla="*/ 4487553 h 4860733"/>
                <a:gd name="connsiteX7028" fmla="*/ 1469251 w 4853691"/>
                <a:gd name="connsiteY7028" fmla="*/ 4492247 h 4860733"/>
                <a:gd name="connsiteX7029" fmla="*/ 1459863 w 4853691"/>
                <a:gd name="connsiteY7029" fmla="*/ 4494594 h 4860733"/>
                <a:gd name="connsiteX7030" fmla="*/ 1445781 w 4853691"/>
                <a:gd name="connsiteY7030" fmla="*/ 4496941 h 4860733"/>
                <a:gd name="connsiteX7031" fmla="*/ 1436392 w 4853691"/>
                <a:gd name="connsiteY7031" fmla="*/ 4499288 h 4860733"/>
                <a:gd name="connsiteX7032" fmla="*/ 1422310 w 4853691"/>
                <a:gd name="connsiteY7032" fmla="*/ 4501635 h 4860733"/>
                <a:gd name="connsiteX7033" fmla="*/ 1412922 w 4853691"/>
                <a:gd name="connsiteY7033" fmla="*/ 4503982 h 4860733"/>
                <a:gd name="connsiteX7034" fmla="*/ 1396493 w 4853691"/>
                <a:gd name="connsiteY7034" fmla="*/ 4506329 h 4860733"/>
                <a:gd name="connsiteX7035" fmla="*/ 1387104 w 4853691"/>
                <a:gd name="connsiteY7035" fmla="*/ 4506329 h 4860733"/>
                <a:gd name="connsiteX7036" fmla="*/ 1370675 w 4853691"/>
                <a:gd name="connsiteY7036" fmla="*/ 4506329 h 4860733"/>
                <a:gd name="connsiteX7037" fmla="*/ 1363634 w 4853691"/>
                <a:gd name="connsiteY7037" fmla="*/ 4506329 h 4860733"/>
                <a:gd name="connsiteX7038" fmla="*/ 1340164 w 4853691"/>
                <a:gd name="connsiteY7038" fmla="*/ 4506329 h 4860733"/>
                <a:gd name="connsiteX7039" fmla="*/ 1297917 w 4853691"/>
                <a:gd name="connsiteY7039" fmla="*/ 4503982 h 4860733"/>
                <a:gd name="connsiteX7040" fmla="*/ 1286181 w 4853691"/>
                <a:gd name="connsiteY7040" fmla="*/ 4501635 h 4860733"/>
                <a:gd name="connsiteX7041" fmla="*/ 1276793 w 4853691"/>
                <a:gd name="connsiteY7041" fmla="*/ 4501635 h 4860733"/>
                <a:gd name="connsiteX7042" fmla="*/ 1276793 w 4853691"/>
                <a:gd name="connsiteY7042" fmla="*/ 4499288 h 4860733"/>
                <a:gd name="connsiteX7043" fmla="*/ 1255670 w 4853691"/>
                <a:gd name="connsiteY7043" fmla="*/ 4478165 h 4860733"/>
                <a:gd name="connsiteX7044" fmla="*/ 1241588 w 4853691"/>
                <a:gd name="connsiteY7044" fmla="*/ 4485206 h 4860733"/>
                <a:gd name="connsiteX7045" fmla="*/ 1196994 w 4853691"/>
                <a:gd name="connsiteY7045" fmla="*/ 4450000 h 4860733"/>
                <a:gd name="connsiteX7046" fmla="*/ 1182911 w 4853691"/>
                <a:gd name="connsiteY7046" fmla="*/ 4438265 h 4860733"/>
                <a:gd name="connsiteX7047" fmla="*/ 1164135 w 4853691"/>
                <a:gd name="connsiteY7047" fmla="*/ 4421836 h 4860733"/>
                <a:gd name="connsiteX7048" fmla="*/ 1178217 w 4853691"/>
                <a:gd name="connsiteY7048" fmla="*/ 4426530 h 4860733"/>
                <a:gd name="connsiteX7049" fmla="*/ 1201688 w 4853691"/>
                <a:gd name="connsiteY7049" fmla="*/ 4433571 h 4860733"/>
                <a:gd name="connsiteX7050" fmla="*/ 1232199 w 4853691"/>
                <a:gd name="connsiteY7050" fmla="*/ 4440612 h 4860733"/>
                <a:gd name="connsiteX7051" fmla="*/ 1255670 w 4853691"/>
                <a:gd name="connsiteY7051" fmla="*/ 4447653 h 4860733"/>
                <a:gd name="connsiteX7052" fmla="*/ 1286181 w 4853691"/>
                <a:gd name="connsiteY7052" fmla="*/ 4454694 h 4860733"/>
                <a:gd name="connsiteX7053" fmla="*/ 1309652 w 4853691"/>
                <a:gd name="connsiteY7053" fmla="*/ 4459388 h 4860733"/>
                <a:gd name="connsiteX7054" fmla="*/ 1342511 w 4853691"/>
                <a:gd name="connsiteY7054" fmla="*/ 4464083 h 4860733"/>
                <a:gd name="connsiteX7055" fmla="*/ 1363634 w 4853691"/>
                <a:gd name="connsiteY7055" fmla="*/ 4466429 h 4860733"/>
                <a:gd name="connsiteX7056" fmla="*/ 1401187 w 4853691"/>
                <a:gd name="connsiteY7056" fmla="*/ 4468777 h 4860733"/>
                <a:gd name="connsiteX7057" fmla="*/ 1417616 w 4853691"/>
                <a:gd name="connsiteY7057" fmla="*/ 4471123 h 4860733"/>
                <a:gd name="connsiteX7058" fmla="*/ 1471598 w 4853691"/>
                <a:gd name="connsiteY7058" fmla="*/ 4473471 h 4860733"/>
                <a:gd name="connsiteX7059" fmla="*/ 1471598 w 4853691"/>
                <a:gd name="connsiteY7059" fmla="*/ 4473471 h 4860733"/>
                <a:gd name="connsiteX7060" fmla="*/ 1473945 w 4853691"/>
                <a:gd name="connsiteY7060" fmla="*/ 4473471 h 4860733"/>
                <a:gd name="connsiteX7061" fmla="*/ 1513845 w 4853691"/>
                <a:gd name="connsiteY7061" fmla="*/ 4471123 h 4860733"/>
                <a:gd name="connsiteX7062" fmla="*/ 1513845 w 4853691"/>
                <a:gd name="connsiteY7062" fmla="*/ 4473471 h 4860733"/>
                <a:gd name="connsiteX7063" fmla="*/ 1506804 w 4853691"/>
                <a:gd name="connsiteY7063" fmla="*/ 4475818 h 4860733"/>
                <a:gd name="connsiteX7064" fmla="*/ 1492722 w 4853691"/>
                <a:gd name="connsiteY7064" fmla="*/ 4485206 h 4860733"/>
                <a:gd name="connsiteX7065" fmla="*/ 1220464 w 4853691"/>
                <a:gd name="connsiteY7065" fmla="*/ 4496941 h 4860733"/>
                <a:gd name="connsiteX7066" fmla="*/ 1201688 w 4853691"/>
                <a:gd name="connsiteY7066" fmla="*/ 4485206 h 4860733"/>
                <a:gd name="connsiteX7067" fmla="*/ 1215770 w 4853691"/>
                <a:gd name="connsiteY7067" fmla="*/ 4489900 h 4860733"/>
                <a:gd name="connsiteX7068" fmla="*/ 1229852 w 4853691"/>
                <a:gd name="connsiteY7068" fmla="*/ 4494594 h 4860733"/>
                <a:gd name="connsiteX7069" fmla="*/ 1234546 w 4853691"/>
                <a:gd name="connsiteY7069" fmla="*/ 4496941 h 4860733"/>
                <a:gd name="connsiteX7070" fmla="*/ 1234546 w 4853691"/>
                <a:gd name="connsiteY7070" fmla="*/ 4499288 h 4860733"/>
                <a:gd name="connsiteX7071" fmla="*/ 1225158 w 4853691"/>
                <a:gd name="connsiteY7071" fmla="*/ 4496941 h 4860733"/>
                <a:gd name="connsiteX7072" fmla="*/ 1220464 w 4853691"/>
                <a:gd name="connsiteY7072" fmla="*/ 4496941 h 4860733"/>
                <a:gd name="connsiteX7073" fmla="*/ 1145359 w 4853691"/>
                <a:gd name="connsiteY7073" fmla="*/ 4447653 h 4860733"/>
                <a:gd name="connsiteX7074" fmla="*/ 1119541 w 4853691"/>
                <a:gd name="connsiteY7074" fmla="*/ 4431224 h 4860733"/>
                <a:gd name="connsiteX7075" fmla="*/ 1105459 w 4853691"/>
                <a:gd name="connsiteY7075" fmla="*/ 4421836 h 4860733"/>
                <a:gd name="connsiteX7076" fmla="*/ 1121888 w 4853691"/>
                <a:gd name="connsiteY7076" fmla="*/ 4431224 h 4860733"/>
                <a:gd name="connsiteX7077" fmla="*/ 1171176 w 4853691"/>
                <a:gd name="connsiteY7077" fmla="*/ 4459388 h 4860733"/>
                <a:gd name="connsiteX7078" fmla="*/ 1201688 w 4853691"/>
                <a:gd name="connsiteY7078" fmla="*/ 4475818 h 4860733"/>
                <a:gd name="connsiteX7079" fmla="*/ 1234546 w 4853691"/>
                <a:gd name="connsiteY7079" fmla="*/ 4494594 h 4860733"/>
                <a:gd name="connsiteX7080" fmla="*/ 1234546 w 4853691"/>
                <a:gd name="connsiteY7080" fmla="*/ 4494594 h 4860733"/>
                <a:gd name="connsiteX7081" fmla="*/ 1229852 w 4853691"/>
                <a:gd name="connsiteY7081" fmla="*/ 4492247 h 4860733"/>
                <a:gd name="connsiteX7082" fmla="*/ 1213423 w 4853691"/>
                <a:gd name="connsiteY7082" fmla="*/ 4485206 h 4860733"/>
                <a:gd name="connsiteX7083" fmla="*/ 1194647 w 4853691"/>
                <a:gd name="connsiteY7083" fmla="*/ 4478165 h 4860733"/>
                <a:gd name="connsiteX7084" fmla="*/ 1192300 w 4853691"/>
                <a:gd name="connsiteY7084" fmla="*/ 4475818 h 4860733"/>
                <a:gd name="connsiteX7085" fmla="*/ 1171176 w 4853691"/>
                <a:gd name="connsiteY7085" fmla="*/ 4461735 h 4860733"/>
                <a:gd name="connsiteX7086" fmla="*/ 1145359 w 4853691"/>
                <a:gd name="connsiteY7086" fmla="*/ 4447653 h 4860733"/>
                <a:gd name="connsiteX7087" fmla="*/ 1006883 w 4853691"/>
                <a:gd name="connsiteY7087" fmla="*/ 4349077 h 4860733"/>
                <a:gd name="connsiteX7088" fmla="*/ 1025659 w 4853691"/>
                <a:gd name="connsiteY7088" fmla="*/ 4363160 h 4860733"/>
                <a:gd name="connsiteX7089" fmla="*/ 1023312 w 4853691"/>
                <a:gd name="connsiteY7089" fmla="*/ 4365506 h 4860733"/>
                <a:gd name="connsiteX7090" fmla="*/ 971677 w 4853691"/>
                <a:gd name="connsiteY7090" fmla="*/ 4330301 h 4860733"/>
                <a:gd name="connsiteX7091" fmla="*/ 974024 w 4853691"/>
                <a:gd name="connsiteY7091" fmla="*/ 4323260 h 4860733"/>
                <a:gd name="connsiteX7092" fmla="*/ 981065 w 4853691"/>
                <a:gd name="connsiteY7092" fmla="*/ 4330301 h 4860733"/>
                <a:gd name="connsiteX7093" fmla="*/ 1006883 w 4853691"/>
                <a:gd name="connsiteY7093" fmla="*/ 4349077 h 4860733"/>
                <a:gd name="connsiteX7094" fmla="*/ 1053824 w 4853691"/>
                <a:gd name="connsiteY7094" fmla="*/ 4346730 h 4860733"/>
                <a:gd name="connsiteX7095" fmla="*/ 1056171 w 4853691"/>
                <a:gd name="connsiteY7095" fmla="*/ 4337342 h 4860733"/>
                <a:gd name="connsiteX7096" fmla="*/ 1056171 w 4853691"/>
                <a:gd name="connsiteY7096" fmla="*/ 4334995 h 4860733"/>
                <a:gd name="connsiteX7097" fmla="*/ 1070253 w 4853691"/>
                <a:gd name="connsiteY7097" fmla="*/ 4349077 h 4860733"/>
                <a:gd name="connsiteX7098" fmla="*/ 1086683 w 4853691"/>
                <a:gd name="connsiteY7098" fmla="*/ 4365506 h 4860733"/>
                <a:gd name="connsiteX7099" fmla="*/ 1128929 w 4853691"/>
                <a:gd name="connsiteY7099" fmla="*/ 4403059 h 4860733"/>
                <a:gd name="connsiteX7100" fmla="*/ 1150053 w 4853691"/>
                <a:gd name="connsiteY7100" fmla="*/ 4421836 h 4860733"/>
                <a:gd name="connsiteX7101" fmla="*/ 1140665 w 4853691"/>
                <a:gd name="connsiteY7101" fmla="*/ 4419489 h 4860733"/>
                <a:gd name="connsiteX7102" fmla="*/ 1119541 w 4853691"/>
                <a:gd name="connsiteY7102" fmla="*/ 4410100 h 4860733"/>
                <a:gd name="connsiteX7103" fmla="*/ 1089030 w 4853691"/>
                <a:gd name="connsiteY7103" fmla="*/ 4398365 h 4860733"/>
                <a:gd name="connsiteX7104" fmla="*/ 1070253 w 4853691"/>
                <a:gd name="connsiteY7104" fmla="*/ 4388977 h 4860733"/>
                <a:gd name="connsiteX7105" fmla="*/ 1056171 w 4853691"/>
                <a:gd name="connsiteY7105" fmla="*/ 4381936 h 4860733"/>
                <a:gd name="connsiteX7106" fmla="*/ 1058518 w 4853691"/>
                <a:gd name="connsiteY7106" fmla="*/ 4374895 h 4860733"/>
                <a:gd name="connsiteX7107" fmla="*/ 1046783 w 4853691"/>
                <a:gd name="connsiteY7107" fmla="*/ 4356118 h 4860733"/>
                <a:gd name="connsiteX7108" fmla="*/ 1049130 w 4853691"/>
                <a:gd name="connsiteY7108" fmla="*/ 4351424 h 4860733"/>
                <a:gd name="connsiteX7109" fmla="*/ 1053824 w 4853691"/>
                <a:gd name="connsiteY7109" fmla="*/ 4346730 h 4860733"/>
                <a:gd name="connsiteX7110" fmla="*/ 974024 w 4853691"/>
                <a:gd name="connsiteY7110" fmla="*/ 4241113 h 4860733"/>
                <a:gd name="connsiteX7111" fmla="*/ 955248 w 4853691"/>
                <a:gd name="connsiteY7111" fmla="*/ 4219990 h 4860733"/>
                <a:gd name="connsiteX7112" fmla="*/ 866060 w 4853691"/>
                <a:gd name="connsiteY7112" fmla="*/ 4102637 h 4860733"/>
                <a:gd name="connsiteX7113" fmla="*/ 849631 w 4853691"/>
                <a:gd name="connsiteY7113" fmla="*/ 4081514 h 4860733"/>
                <a:gd name="connsiteX7114" fmla="*/ 828507 w 4853691"/>
                <a:gd name="connsiteY7114" fmla="*/ 4051002 h 4860733"/>
                <a:gd name="connsiteX7115" fmla="*/ 809731 w 4853691"/>
                <a:gd name="connsiteY7115" fmla="*/ 4022838 h 4860733"/>
                <a:gd name="connsiteX7116" fmla="*/ 790955 w 4853691"/>
                <a:gd name="connsiteY7116" fmla="*/ 3992326 h 4860733"/>
                <a:gd name="connsiteX7117" fmla="*/ 769831 w 4853691"/>
                <a:gd name="connsiteY7117" fmla="*/ 3961814 h 4860733"/>
                <a:gd name="connsiteX7118" fmla="*/ 751055 w 4853691"/>
                <a:gd name="connsiteY7118" fmla="*/ 3931303 h 4860733"/>
                <a:gd name="connsiteX7119" fmla="*/ 729931 w 4853691"/>
                <a:gd name="connsiteY7119" fmla="*/ 3898444 h 4860733"/>
                <a:gd name="connsiteX7120" fmla="*/ 713502 w 4853691"/>
                <a:gd name="connsiteY7120" fmla="*/ 3870280 h 4860733"/>
                <a:gd name="connsiteX7121" fmla="*/ 699420 w 4853691"/>
                <a:gd name="connsiteY7121" fmla="*/ 3849156 h 4860733"/>
                <a:gd name="connsiteX7122" fmla="*/ 704114 w 4853691"/>
                <a:gd name="connsiteY7122" fmla="*/ 3844462 h 4860733"/>
                <a:gd name="connsiteX7123" fmla="*/ 713502 w 4853691"/>
                <a:gd name="connsiteY7123" fmla="*/ 3849156 h 4860733"/>
                <a:gd name="connsiteX7124" fmla="*/ 732279 w 4853691"/>
                <a:gd name="connsiteY7124" fmla="*/ 3860891 h 4860733"/>
                <a:gd name="connsiteX7125" fmla="*/ 758096 w 4853691"/>
                <a:gd name="connsiteY7125" fmla="*/ 3874974 h 4860733"/>
                <a:gd name="connsiteX7126" fmla="*/ 776872 w 4853691"/>
                <a:gd name="connsiteY7126" fmla="*/ 3884362 h 4860733"/>
                <a:gd name="connsiteX7127" fmla="*/ 802690 w 4853691"/>
                <a:gd name="connsiteY7127" fmla="*/ 3898444 h 4860733"/>
                <a:gd name="connsiteX7128" fmla="*/ 821466 w 4853691"/>
                <a:gd name="connsiteY7128" fmla="*/ 3907832 h 4860733"/>
                <a:gd name="connsiteX7129" fmla="*/ 849631 w 4853691"/>
                <a:gd name="connsiteY7129" fmla="*/ 3919567 h 4860733"/>
                <a:gd name="connsiteX7130" fmla="*/ 866060 w 4853691"/>
                <a:gd name="connsiteY7130" fmla="*/ 3926609 h 4860733"/>
                <a:gd name="connsiteX7131" fmla="*/ 896572 w 4853691"/>
                <a:gd name="connsiteY7131" fmla="*/ 3938344 h 4860733"/>
                <a:gd name="connsiteX7132" fmla="*/ 913001 w 4853691"/>
                <a:gd name="connsiteY7132" fmla="*/ 3945385 h 4860733"/>
                <a:gd name="connsiteX7133" fmla="*/ 952901 w 4853691"/>
                <a:gd name="connsiteY7133" fmla="*/ 3959468 h 4860733"/>
                <a:gd name="connsiteX7134" fmla="*/ 959942 w 4853691"/>
                <a:gd name="connsiteY7134" fmla="*/ 3961814 h 4860733"/>
                <a:gd name="connsiteX7135" fmla="*/ 1009230 w 4853691"/>
                <a:gd name="connsiteY7135" fmla="*/ 3978244 h 4860733"/>
                <a:gd name="connsiteX7136" fmla="*/ 1009230 w 4853691"/>
                <a:gd name="connsiteY7136" fmla="*/ 3978244 h 4860733"/>
                <a:gd name="connsiteX7137" fmla="*/ 1039742 w 4853691"/>
                <a:gd name="connsiteY7137" fmla="*/ 3987632 h 4860733"/>
                <a:gd name="connsiteX7138" fmla="*/ 1039742 w 4853691"/>
                <a:gd name="connsiteY7138" fmla="*/ 3992326 h 4860733"/>
                <a:gd name="connsiteX7139" fmla="*/ 1056171 w 4853691"/>
                <a:gd name="connsiteY7139" fmla="*/ 4011102 h 4860733"/>
                <a:gd name="connsiteX7140" fmla="*/ 1044436 w 4853691"/>
                <a:gd name="connsiteY7140" fmla="*/ 4102637 h 4860733"/>
                <a:gd name="connsiteX7141" fmla="*/ 1042089 w 4853691"/>
                <a:gd name="connsiteY7141" fmla="*/ 4116720 h 4860733"/>
                <a:gd name="connsiteX7142" fmla="*/ 1039742 w 4853691"/>
                <a:gd name="connsiteY7142" fmla="*/ 4135496 h 4860733"/>
                <a:gd name="connsiteX7143" fmla="*/ 1037395 w 4853691"/>
                <a:gd name="connsiteY7143" fmla="*/ 4156619 h 4860733"/>
                <a:gd name="connsiteX7144" fmla="*/ 1035047 w 4853691"/>
                <a:gd name="connsiteY7144" fmla="*/ 4175396 h 4860733"/>
                <a:gd name="connsiteX7145" fmla="*/ 1032700 w 4853691"/>
                <a:gd name="connsiteY7145" fmla="*/ 4194172 h 4860733"/>
                <a:gd name="connsiteX7146" fmla="*/ 1030353 w 4853691"/>
                <a:gd name="connsiteY7146" fmla="*/ 4212948 h 4860733"/>
                <a:gd name="connsiteX7147" fmla="*/ 1028006 w 4853691"/>
                <a:gd name="connsiteY7147" fmla="*/ 4231725 h 4860733"/>
                <a:gd name="connsiteX7148" fmla="*/ 1025659 w 4853691"/>
                <a:gd name="connsiteY7148" fmla="*/ 4250501 h 4860733"/>
                <a:gd name="connsiteX7149" fmla="*/ 1023312 w 4853691"/>
                <a:gd name="connsiteY7149" fmla="*/ 4266930 h 4860733"/>
                <a:gd name="connsiteX7150" fmla="*/ 1020965 w 4853691"/>
                <a:gd name="connsiteY7150" fmla="*/ 4278666 h 4860733"/>
                <a:gd name="connsiteX7151" fmla="*/ 1018618 w 4853691"/>
                <a:gd name="connsiteY7151" fmla="*/ 4278666 h 4860733"/>
                <a:gd name="connsiteX7152" fmla="*/ 1006883 w 4853691"/>
                <a:gd name="connsiteY7152" fmla="*/ 4283360 h 4860733"/>
                <a:gd name="connsiteX7153" fmla="*/ 997495 w 4853691"/>
                <a:gd name="connsiteY7153" fmla="*/ 4273972 h 4860733"/>
                <a:gd name="connsiteX7154" fmla="*/ 974024 w 4853691"/>
                <a:gd name="connsiteY7154" fmla="*/ 4241113 h 4860733"/>
                <a:gd name="connsiteX7155" fmla="*/ 640744 w 4853691"/>
                <a:gd name="connsiteY7155" fmla="*/ 3785786 h 4860733"/>
                <a:gd name="connsiteX7156" fmla="*/ 614926 w 4853691"/>
                <a:gd name="connsiteY7156" fmla="*/ 3759969 h 4860733"/>
                <a:gd name="connsiteX7157" fmla="*/ 596150 w 4853691"/>
                <a:gd name="connsiteY7157" fmla="*/ 3741192 h 4860733"/>
                <a:gd name="connsiteX7158" fmla="*/ 567985 w 4853691"/>
                <a:gd name="connsiteY7158" fmla="*/ 3713028 h 4860733"/>
                <a:gd name="connsiteX7159" fmla="*/ 551556 w 4853691"/>
                <a:gd name="connsiteY7159" fmla="*/ 3696598 h 4860733"/>
                <a:gd name="connsiteX7160" fmla="*/ 523391 w 4853691"/>
                <a:gd name="connsiteY7160" fmla="*/ 3663740 h 4860733"/>
                <a:gd name="connsiteX7161" fmla="*/ 509309 w 4853691"/>
                <a:gd name="connsiteY7161" fmla="*/ 3649657 h 4860733"/>
                <a:gd name="connsiteX7162" fmla="*/ 474103 w 4853691"/>
                <a:gd name="connsiteY7162" fmla="*/ 3609757 h 4860733"/>
                <a:gd name="connsiteX7163" fmla="*/ 467062 w 4853691"/>
                <a:gd name="connsiteY7163" fmla="*/ 3602716 h 4860733"/>
                <a:gd name="connsiteX7164" fmla="*/ 427162 w 4853691"/>
                <a:gd name="connsiteY7164" fmla="*/ 3553428 h 4860733"/>
                <a:gd name="connsiteX7165" fmla="*/ 424815 w 4853691"/>
                <a:gd name="connsiteY7165" fmla="*/ 3551081 h 4860733"/>
                <a:gd name="connsiteX7166" fmla="*/ 389610 w 4853691"/>
                <a:gd name="connsiteY7166" fmla="*/ 3504140 h 4860733"/>
                <a:gd name="connsiteX7167" fmla="*/ 377874 w 4853691"/>
                <a:gd name="connsiteY7167" fmla="*/ 3487711 h 4860733"/>
                <a:gd name="connsiteX7168" fmla="*/ 354404 w 4853691"/>
                <a:gd name="connsiteY7168" fmla="*/ 3454853 h 4860733"/>
                <a:gd name="connsiteX7169" fmla="*/ 340322 w 4853691"/>
                <a:gd name="connsiteY7169" fmla="*/ 3436076 h 4860733"/>
                <a:gd name="connsiteX7170" fmla="*/ 319198 w 4853691"/>
                <a:gd name="connsiteY7170" fmla="*/ 3405564 h 4860733"/>
                <a:gd name="connsiteX7171" fmla="*/ 305116 w 4853691"/>
                <a:gd name="connsiteY7171" fmla="*/ 3384441 h 4860733"/>
                <a:gd name="connsiteX7172" fmla="*/ 286340 w 4853691"/>
                <a:gd name="connsiteY7172" fmla="*/ 3356276 h 4860733"/>
                <a:gd name="connsiteX7173" fmla="*/ 272257 w 4853691"/>
                <a:gd name="connsiteY7173" fmla="*/ 3335153 h 4860733"/>
                <a:gd name="connsiteX7174" fmla="*/ 255828 w 4853691"/>
                <a:gd name="connsiteY7174" fmla="*/ 3306989 h 4860733"/>
                <a:gd name="connsiteX7175" fmla="*/ 241746 w 4853691"/>
                <a:gd name="connsiteY7175" fmla="*/ 3283518 h 4860733"/>
                <a:gd name="connsiteX7176" fmla="*/ 225316 w 4853691"/>
                <a:gd name="connsiteY7176" fmla="*/ 3255354 h 4860733"/>
                <a:gd name="connsiteX7177" fmla="*/ 213581 w 4853691"/>
                <a:gd name="connsiteY7177" fmla="*/ 3231883 h 4860733"/>
                <a:gd name="connsiteX7178" fmla="*/ 199499 w 4853691"/>
                <a:gd name="connsiteY7178" fmla="*/ 3203718 h 4860733"/>
                <a:gd name="connsiteX7179" fmla="*/ 187764 w 4853691"/>
                <a:gd name="connsiteY7179" fmla="*/ 3180248 h 4860733"/>
                <a:gd name="connsiteX7180" fmla="*/ 183070 w 4853691"/>
                <a:gd name="connsiteY7180" fmla="*/ 3168513 h 4860733"/>
                <a:gd name="connsiteX7181" fmla="*/ 171334 w 4853691"/>
                <a:gd name="connsiteY7181" fmla="*/ 3133307 h 4860733"/>
                <a:gd name="connsiteX7182" fmla="*/ 159599 w 4853691"/>
                <a:gd name="connsiteY7182" fmla="*/ 3098101 h 4860733"/>
                <a:gd name="connsiteX7183" fmla="*/ 157252 w 4853691"/>
                <a:gd name="connsiteY7183" fmla="*/ 3093407 h 4860733"/>
                <a:gd name="connsiteX7184" fmla="*/ 157252 w 4853691"/>
                <a:gd name="connsiteY7184" fmla="*/ 3093407 h 4860733"/>
                <a:gd name="connsiteX7185" fmla="*/ 166640 w 4853691"/>
                <a:gd name="connsiteY7185" fmla="*/ 3105142 h 4860733"/>
                <a:gd name="connsiteX7186" fmla="*/ 178376 w 4853691"/>
                <a:gd name="connsiteY7186" fmla="*/ 3119225 h 4860733"/>
                <a:gd name="connsiteX7187" fmla="*/ 187764 w 4853691"/>
                <a:gd name="connsiteY7187" fmla="*/ 3130960 h 4860733"/>
                <a:gd name="connsiteX7188" fmla="*/ 201846 w 4853691"/>
                <a:gd name="connsiteY7188" fmla="*/ 3142695 h 4860733"/>
                <a:gd name="connsiteX7189" fmla="*/ 204193 w 4853691"/>
                <a:gd name="connsiteY7189" fmla="*/ 3145042 h 4860733"/>
                <a:gd name="connsiteX7190" fmla="*/ 206540 w 4853691"/>
                <a:gd name="connsiteY7190" fmla="*/ 3149737 h 4860733"/>
                <a:gd name="connsiteX7191" fmla="*/ 218275 w 4853691"/>
                <a:gd name="connsiteY7191" fmla="*/ 3168513 h 4860733"/>
                <a:gd name="connsiteX7192" fmla="*/ 230011 w 4853691"/>
                <a:gd name="connsiteY7192" fmla="*/ 3187289 h 4860733"/>
                <a:gd name="connsiteX7193" fmla="*/ 241746 w 4853691"/>
                <a:gd name="connsiteY7193" fmla="*/ 3206065 h 4860733"/>
                <a:gd name="connsiteX7194" fmla="*/ 253481 w 4853691"/>
                <a:gd name="connsiteY7194" fmla="*/ 3224842 h 4860733"/>
                <a:gd name="connsiteX7195" fmla="*/ 265216 w 4853691"/>
                <a:gd name="connsiteY7195" fmla="*/ 3243618 h 4860733"/>
                <a:gd name="connsiteX7196" fmla="*/ 276951 w 4853691"/>
                <a:gd name="connsiteY7196" fmla="*/ 3262394 h 4860733"/>
                <a:gd name="connsiteX7197" fmla="*/ 291034 w 4853691"/>
                <a:gd name="connsiteY7197" fmla="*/ 3281171 h 4860733"/>
                <a:gd name="connsiteX7198" fmla="*/ 302769 w 4853691"/>
                <a:gd name="connsiteY7198" fmla="*/ 3299947 h 4860733"/>
                <a:gd name="connsiteX7199" fmla="*/ 316851 w 4853691"/>
                <a:gd name="connsiteY7199" fmla="*/ 3318724 h 4860733"/>
                <a:gd name="connsiteX7200" fmla="*/ 328587 w 4853691"/>
                <a:gd name="connsiteY7200" fmla="*/ 3337500 h 4860733"/>
                <a:gd name="connsiteX7201" fmla="*/ 342669 w 4853691"/>
                <a:gd name="connsiteY7201" fmla="*/ 3356276 h 4860733"/>
                <a:gd name="connsiteX7202" fmla="*/ 356751 w 4853691"/>
                <a:gd name="connsiteY7202" fmla="*/ 3372706 h 4860733"/>
                <a:gd name="connsiteX7203" fmla="*/ 373180 w 4853691"/>
                <a:gd name="connsiteY7203" fmla="*/ 3391482 h 4860733"/>
                <a:gd name="connsiteX7204" fmla="*/ 387263 w 4853691"/>
                <a:gd name="connsiteY7204" fmla="*/ 3407912 h 4860733"/>
                <a:gd name="connsiteX7205" fmla="*/ 403692 w 4853691"/>
                <a:gd name="connsiteY7205" fmla="*/ 3426688 h 4860733"/>
                <a:gd name="connsiteX7206" fmla="*/ 415427 w 4853691"/>
                <a:gd name="connsiteY7206" fmla="*/ 3440770 h 4860733"/>
                <a:gd name="connsiteX7207" fmla="*/ 434204 w 4853691"/>
                <a:gd name="connsiteY7207" fmla="*/ 3461893 h 4860733"/>
                <a:gd name="connsiteX7208" fmla="*/ 445939 w 4853691"/>
                <a:gd name="connsiteY7208" fmla="*/ 3473629 h 4860733"/>
                <a:gd name="connsiteX7209" fmla="*/ 478797 w 4853691"/>
                <a:gd name="connsiteY7209" fmla="*/ 3506487 h 4860733"/>
                <a:gd name="connsiteX7210" fmla="*/ 488186 w 4853691"/>
                <a:gd name="connsiteY7210" fmla="*/ 3513529 h 4860733"/>
                <a:gd name="connsiteX7211" fmla="*/ 497574 w 4853691"/>
                <a:gd name="connsiteY7211" fmla="*/ 3529958 h 4860733"/>
                <a:gd name="connsiteX7212" fmla="*/ 518697 w 4853691"/>
                <a:gd name="connsiteY7212" fmla="*/ 3565164 h 4860733"/>
                <a:gd name="connsiteX7213" fmla="*/ 542168 w 4853691"/>
                <a:gd name="connsiteY7213" fmla="*/ 3605063 h 4860733"/>
                <a:gd name="connsiteX7214" fmla="*/ 563291 w 4853691"/>
                <a:gd name="connsiteY7214" fmla="*/ 3640269 h 4860733"/>
                <a:gd name="connsiteX7215" fmla="*/ 586762 w 4853691"/>
                <a:gd name="connsiteY7215" fmla="*/ 3680169 h 4860733"/>
                <a:gd name="connsiteX7216" fmla="*/ 607885 w 4853691"/>
                <a:gd name="connsiteY7216" fmla="*/ 3713028 h 4860733"/>
                <a:gd name="connsiteX7217" fmla="*/ 633703 w 4853691"/>
                <a:gd name="connsiteY7217" fmla="*/ 3752927 h 4860733"/>
                <a:gd name="connsiteX7218" fmla="*/ 654826 w 4853691"/>
                <a:gd name="connsiteY7218" fmla="*/ 3783439 h 4860733"/>
                <a:gd name="connsiteX7219" fmla="*/ 668908 w 4853691"/>
                <a:gd name="connsiteY7219" fmla="*/ 3804562 h 4860733"/>
                <a:gd name="connsiteX7220" fmla="*/ 657173 w 4853691"/>
                <a:gd name="connsiteY7220" fmla="*/ 3797521 h 4860733"/>
                <a:gd name="connsiteX7221" fmla="*/ 654826 w 4853691"/>
                <a:gd name="connsiteY7221" fmla="*/ 3795174 h 4860733"/>
                <a:gd name="connsiteX7222" fmla="*/ 640744 w 4853691"/>
                <a:gd name="connsiteY7222" fmla="*/ 3785786 h 4860733"/>
                <a:gd name="connsiteX7223" fmla="*/ 147864 w 4853691"/>
                <a:gd name="connsiteY7223" fmla="*/ 3076978 h 4860733"/>
                <a:gd name="connsiteX7224" fmla="*/ 138476 w 4853691"/>
                <a:gd name="connsiteY7224" fmla="*/ 3062896 h 4860733"/>
                <a:gd name="connsiteX7225" fmla="*/ 145517 w 4853691"/>
                <a:gd name="connsiteY7225" fmla="*/ 3055855 h 4860733"/>
                <a:gd name="connsiteX7226" fmla="*/ 154905 w 4853691"/>
                <a:gd name="connsiteY7226" fmla="*/ 3086366 h 4860733"/>
                <a:gd name="connsiteX7227" fmla="*/ 154905 w 4853691"/>
                <a:gd name="connsiteY7227" fmla="*/ 3086366 h 4860733"/>
                <a:gd name="connsiteX7228" fmla="*/ 147864 w 4853691"/>
                <a:gd name="connsiteY7228" fmla="*/ 3076978 h 4860733"/>
                <a:gd name="connsiteX7229" fmla="*/ 103270 w 4853691"/>
                <a:gd name="connsiteY7229" fmla="*/ 2983096 h 4860733"/>
                <a:gd name="connsiteX7230" fmla="*/ 103270 w 4853691"/>
                <a:gd name="connsiteY7230" fmla="*/ 2980749 h 4860733"/>
                <a:gd name="connsiteX7231" fmla="*/ 105617 w 4853691"/>
                <a:gd name="connsiteY7231" fmla="*/ 2987790 h 4860733"/>
                <a:gd name="connsiteX7232" fmla="*/ 103270 w 4853691"/>
                <a:gd name="connsiteY7232" fmla="*/ 2987790 h 4860733"/>
                <a:gd name="connsiteX7233" fmla="*/ 103270 w 4853691"/>
                <a:gd name="connsiteY7233" fmla="*/ 2983096 h 4860733"/>
                <a:gd name="connsiteX7234" fmla="*/ 103270 w 4853691"/>
                <a:gd name="connsiteY7234" fmla="*/ 2983096 h 4860733"/>
                <a:gd name="connsiteX7235" fmla="*/ 91535 w 4853691"/>
                <a:gd name="connsiteY7235" fmla="*/ 2943196 h 4860733"/>
                <a:gd name="connsiteX7236" fmla="*/ 82147 w 4853691"/>
                <a:gd name="connsiteY7236" fmla="*/ 2915032 h 4860733"/>
                <a:gd name="connsiteX7237" fmla="*/ 77453 w 4853691"/>
                <a:gd name="connsiteY7237" fmla="*/ 2896255 h 4860733"/>
                <a:gd name="connsiteX7238" fmla="*/ 70411 w 4853691"/>
                <a:gd name="connsiteY7238" fmla="*/ 2868091 h 4860733"/>
                <a:gd name="connsiteX7239" fmla="*/ 68064 w 4853691"/>
                <a:gd name="connsiteY7239" fmla="*/ 2861050 h 4860733"/>
                <a:gd name="connsiteX7240" fmla="*/ 70411 w 4853691"/>
                <a:gd name="connsiteY7240" fmla="*/ 2863397 h 4860733"/>
                <a:gd name="connsiteX7241" fmla="*/ 77453 w 4853691"/>
                <a:gd name="connsiteY7241" fmla="*/ 2872785 h 4860733"/>
                <a:gd name="connsiteX7242" fmla="*/ 77453 w 4853691"/>
                <a:gd name="connsiteY7242" fmla="*/ 2875132 h 4860733"/>
                <a:gd name="connsiteX7243" fmla="*/ 82147 w 4853691"/>
                <a:gd name="connsiteY7243" fmla="*/ 2891561 h 4860733"/>
                <a:gd name="connsiteX7244" fmla="*/ 82147 w 4853691"/>
                <a:gd name="connsiteY7244" fmla="*/ 2893908 h 4860733"/>
                <a:gd name="connsiteX7245" fmla="*/ 82147 w 4853691"/>
                <a:gd name="connsiteY7245" fmla="*/ 2896255 h 4860733"/>
                <a:gd name="connsiteX7246" fmla="*/ 86841 w 4853691"/>
                <a:gd name="connsiteY7246" fmla="*/ 2910338 h 4860733"/>
                <a:gd name="connsiteX7247" fmla="*/ 86841 w 4853691"/>
                <a:gd name="connsiteY7247" fmla="*/ 2910338 h 4860733"/>
                <a:gd name="connsiteX7248" fmla="*/ 93882 w 4853691"/>
                <a:gd name="connsiteY7248" fmla="*/ 2936155 h 4860733"/>
                <a:gd name="connsiteX7249" fmla="*/ 98576 w 4853691"/>
                <a:gd name="connsiteY7249" fmla="*/ 2957279 h 4860733"/>
                <a:gd name="connsiteX7250" fmla="*/ 98576 w 4853691"/>
                <a:gd name="connsiteY7250" fmla="*/ 2964320 h 4860733"/>
                <a:gd name="connsiteX7251" fmla="*/ 98576 w 4853691"/>
                <a:gd name="connsiteY7251" fmla="*/ 2964320 h 4860733"/>
                <a:gd name="connsiteX7252" fmla="*/ 96229 w 4853691"/>
                <a:gd name="connsiteY7252" fmla="*/ 2959626 h 4860733"/>
                <a:gd name="connsiteX7253" fmla="*/ 91535 w 4853691"/>
                <a:gd name="connsiteY7253" fmla="*/ 2943196 h 4860733"/>
                <a:gd name="connsiteX7254" fmla="*/ 112658 w 4853691"/>
                <a:gd name="connsiteY7254" fmla="*/ 2600527 h 4860733"/>
                <a:gd name="connsiteX7255" fmla="*/ 126741 w 4853691"/>
                <a:gd name="connsiteY7255" fmla="*/ 2591139 h 4860733"/>
                <a:gd name="connsiteX7256" fmla="*/ 129088 w 4853691"/>
                <a:gd name="connsiteY7256" fmla="*/ 2588792 h 4860733"/>
                <a:gd name="connsiteX7257" fmla="*/ 168987 w 4853691"/>
                <a:gd name="connsiteY7257" fmla="*/ 2558281 h 4860733"/>
                <a:gd name="connsiteX7258" fmla="*/ 173681 w 4853691"/>
                <a:gd name="connsiteY7258" fmla="*/ 2553587 h 4860733"/>
                <a:gd name="connsiteX7259" fmla="*/ 190111 w 4853691"/>
                <a:gd name="connsiteY7259" fmla="*/ 2539504 h 4860733"/>
                <a:gd name="connsiteX7260" fmla="*/ 199499 w 4853691"/>
                <a:gd name="connsiteY7260" fmla="*/ 2532463 h 4860733"/>
                <a:gd name="connsiteX7261" fmla="*/ 213581 w 4853691"/>
                <a:gd name="connsiteY7261" fmla="*/ 2518381 h 4860733"/>
                <a:gd name="connsiteX7262" fmla="*/ 222969 w 4853691"/>
                <a:gd name="connsiteY7262" fmla="*/ 2508993 h 4860733"/>
                <a:gd name="connsiteX7263" fmla="*/ 230011 w 4853691"/>
                <a:gd name="connsiteY7263" fmla="*/ 2513687 h 4860733"/>
                <a:gd name="connsiteX7264" fmla="*/ 227664 w 4853691"/>
                <a:gd name="connsiteY7264" fmla="*/ 2527769 h 4860733"/>
                <a:gd name="connsiteX7265" fmla="*/ 220622 w 4853691"/>
                <a:gd name="connsiteY7265" fmla="*/ 2553587 h 4860733"/>
                <a:gd name="connsiteX7266" fmla="*/ 220622 w 4853691"/>
                <a:gd name="connsiteY7266" fmla="*/ 2558281 h 4860733"/>
                <a:gd name="connsiteX7267" fmla="*/ 183070 w 4853691"/>
                <a:gd name="connsiteY7267" fmla="*/ 2692062 h 4860733"/>
                <a:gd name="connsiteX7268" fmla="*/ 180723 w 4853691"/>
                <a:gd name="connsiteY7268" fmla="*/ 2696756 h 4860733"/>
                <a:gd name="connsiteX7269" fmla="*/ 176028 w 4853691"/>
                <a:gd name="connsiteY7269" fmla="*/ 2696756 h 4860733"/>
                <a:gd name="connsiteX7270" fmla="*/ 161946 w 4853691"/>
                <a:gd name="connsiteY7270" fmla="*/ 2701451 h 4860733"/>
                <a:gd name="connsiteX7271" fmla="*/ 152558 w 4853691"/>
                <a:gd name="connsiteY7271" fmla="*/ 2692062 h 4860733"/>
                <a:gd name="connsiteX7272" fmla="*/ 147864 w 4853691"/>
                <a:gd name="connsiteY7272" fmla="*/ 2687368 h 4860733"/>
                <a:gd name="connsiteX7273" fmla="*/ 122046 w 4853691"/>
                <a:gd name="connsiteY7273" fmla="*/ 2661551 h 4860733"/>
                <a:gd name="connsiteX7274" fmla="*/ 115005 w 4853691"/>
                <a:gd name="connsiteY7274" fmla="*/ 2654510 h 4860733"/>
                <a:gd name="connsiteX7275" fmla="*/ 98576 w 4853691"/>
                <a:gd name="connsiteY7275" fmla="*/ 2635733 h 4860733"/>
                <a:gd name="connsiteX7276" fmla="*/ 91535 w 4853691"/>
                <a:gd name="connsiteY7276" fmla="*/ 2626345 h 4860733"/>
                <a:gd name="connsiteX7277" fmla="*/ 91535 w 4853691"/>
                <a:gd name="connsiteY7277" fmla="*/ 2623998 h 4860733"/>
                <a:gd name="connsiteX7278" fmla="*/ 98576 w 4853691"/>
                <a:gd name="connsiteY7278" fmla="*/ 2609916 h 4860733"/>
                <a:gd name="connsiteX7279" fmla="*/ 98576 w 4853691"/>
                <a:gd name="connsiteY7279" fmla="*/ 2605222 h 4860733"/>
                <a:gd name="connsiteX7280" fmla="*/ 107964 w 4853691"/>
                <a:gd name="connsiteY7280" fmla="*/ 2600527 h 4860733"/>
                <a:gd name="connsiteX7281" fmla="*/ 112658 w 4853691"/>
                <a:gd name="connsiteY7281" fmla="*/ 2600527 h 4860733"/>
                <a:gd name="connsiteX7282" fmla="*/ 286340 w 4853691"/>
                <a:gd name="connsiteY7282" fmla="*/ 2321229 h 4860733"/>
                <a:gd name="connsiteX7283" fmla="*/ 363792 w 4853691"/>
                <a:gd name="connsiteY7283" fmla="*/ 2034889 h 4860733"/>
                <a:gd name="connsiteX7284" fmla="*/ 427162 w 4853691"/>
                <a:gd name="connsiteY7284" fmla="*/ 1809573 h 4860733"/>
                <a:gd name="connsiteX7285" fmla="*/ 429509 w 4853691"/>
                <a:gd name="connsiteY7285" fmla="*/ 1802532 h 4860733"/>
                <a:gd name="connsiteX7286" fmla="*/ 441245 w 4853691"/>
                <a:gd name="connsiteY7286" fmla="*/ 1767326 h 4860733"/>
                <a:gd name="connsiteX7287" fmla="*/ 448286 w 4853691"/>
                <a:gd name="connsiteY7287" fmla="*/ 1741508 h 4860733"/>
                <a:gd name="connsiteX7288" fmla="*/ 452980 w 4853691"/>
                <a:gd name="connsiteY7288" fmla="*/ 1741508 h 4860733"/>
                <a:gd name="connsiteX7289" fmla="*/ 471756 w 4853691"/>
                <a:gd name="connsiteY7289" fmla="*/ 1722732 h 4860733"/>
                <a:gd name="connsiteX7290" fmla="*/ 504615 w 4853691"/>
                <a:gd name="connsiteY7290" fmla="*/ 1725079 h 4860733"/>
                <a:gd name="connsiteX7291" fmla="*/ 521044 w 4853691"/>
                <a:gd name="connsiteY7291" fmla="*/ 1727426 h 4860733"/>
                <a:gd name="connsiteX7292" fmla="*/ 553903 w 4853691"/>
                <a:gd name="connsiteY7292" fmla="*/ 1732120 h 4860733"/>
                <a:gd name="connsiteX7293" fmla="*/ 575026 w 4853691"/>
                <a:gd name="connsiteY7293" fmla="*/ 1736814 h 4860733"/>
                <a:gd name="connsiteX7294" fmla="*/ 605538 w 4853691"/>
                <a:gd name="connsiteY7294" fmla="*/ 1741508 h 4860733"/>
                <a:gd name="connsiteX7295" fmla="*/ 631355 w 4853691"/>
                <a:gd name="connsiteY7295" fmla="*/ 1748550 h 4860733"/>
                <a:gd name="connsiteX7296" fmla="*/ 657173 w 4853691"/>
                <a:gd name="connsiteY7296" fmla="*/ 1755591 h 4860733"/>
                <a:gd name="connsiteX7297" fmla="*/ 682991 w 4853691"/>
                <a:gd name="connsiteY7297" fmla="*/ 1762632 h 4860733"/>
                <a:gd name="connsiteX7298" fmla="*/ 706461 w 4853691"/>
                <a:gd name="connsiteY7298" fmla="*/ 1769673 h 4860733"/>
                <a:gd name="connsiteX7299" fmla="*/ 734626 w 4853691"/>
                <a:gd name="connsiteY7299" fmla="*/ 1779061 h 4860733"/>
                <a:gd name="connsiteX7300" fmla="*/ 758096 w 4853691"/>
                <a:gd name="connsiteY7300" fmla="*/ 1786102 h 4860733"/>
                <a:gd name="connsiteX7301" fmla="*/ 788608 w 4853691"/>
                <a:gd name="connsiteY7301" fmla="*/ 1797838 h 4860733"/>
                <a:gd name="connsiteX7302" fmla="*/ 809731 w 4853691"/>
                <a:gd name="connsiteY7302" fmla="*/ 1804879 h 4860733"/>
                <a:gd name="connsiteX7303" fmla="*/ 844937 w 4853691"/>
                <a:gd name="connsiteY7303" fmla="*/ 1818961 h 4860733"/>
                <a:gd name="connsiteX7304" fmla="*/ 863713 w 4853691"/>
                <a:gd name="connsiteY7304" fmla="*/ 1826002 h 4860733"/>
                <a:gd name="connsiteX7305" fmla="*/ 901266 w 4853691"/>
                <a:gd name="connsiteY7305" fmla="*/ 1842432 h 4860733"/>
                <a:gd name="connsiteX7306" fmla="*/ 917695 w 4853691"/>
                <a:gd name="connsiteY7306" fmla="*/ 1849473 h 4860733"/>
                <a:gd name="connsiteX7307" fmla="*/ 957595 w 4853691"/>
                <a:gd name="connsiteY7307" fmla="*/ 1868249 h 4860733"/>
                <a:gd name="connsiteX7308" fmla="*/ 971677 w 4853691"/>
                <a:gd name="connsiteY7308" fmla="*/ 1875290 h 4860733"/>
                <a:gd name="connsiteX7309" fmla="*/ 1016271 w 4853691"/>
                <a:gd name="connsiteY7309" fmla="*/ 1898761 h 4860733"/>
                <a:gd name="connsiteX7310" fmla="*/ 1025659 w 4853691"/>
                <a:gd name="connsiteY7310" fmla="*/ 1903455 h 4860733"/>
                <a:gd name="connsiteX7311" fmla="*/ 1074947 w 4853691"/>
                <a:gd name="connsiteY7311" fmla="*/ 1929272 h 4860733"/>
                <a:gd name="connsiteX7312" fmla="*/ 1079641 w 4853691"/>
                <a:gd name="connsiteY7312" fmla="*/ 1931619 h 4860733"/>
                <a:gd name="connsiteX7313" fmla="*/ 1133623 w 4853691"/>
                <a:gd name="connsiteY7313" fmla="*/ 1962131 h 4860733"/>
                <a:gd name="connsiteX7314" fmla="*/ 1133623 w 4853691"/>
                <a:gd name="connsiteY7314" fmla="*/ 1962131 h 4860733"/>
                <a:gd name="connsiteX7315" fmla="*/ 1279140 w 4853691"/>
                <a:gd name="connsiteY7315" fmla="*/ 2048971 h 4860733"/>
                <a:gd name="connsiteX7316" fmla="*/ 1276793 w 4853691"/>
                <a:gd name="connsiteY7316" fmla="*/ 2058360 h 4860733"/>
                <a:gd name="connsiteX7317" fmla="*/ 1279140 w 4853691"/>
                <a:gd name="connsiteY7317" fmla="*/ 2065401 h 4860733"/>
                <a:gd name="connsiteX7318" fmla="*/ 877795 w 4853691"/>
                <a:gd name="connsiteY7318" fmla="*/ 2236735 h 4860733"/>
                <a:gd name="connsiteX7319" fmla="*/ 734626 w 4853691"/>
                <a:gd name="connsiteY7319" fmla="*/ 2297759 h 4860733"/>
                <a:gd name="connsiteX7320" fmla="*/ 697073 w 4853691"/>
                <a:gd name="connsiteY7320" fmla="*/ 2314188 h 4860733"/>
                <a:gd name="connsiteX7321" fmla="*/ 678296 w 4853691"/>
                <a:gd name="connsiteY7321" fmla="*/ 2302453 h 4860733"/>
                <a:gd name="connsiteX7322" fmla="*/ 657173 w 4853691"/>
                <a:gd name="connsiteY7322" fmla="*/ 2323576 h 4860733"/>
                <a:gd name="connsiteX7323" fmla="*/ 659520 w 4853691"/>
                <a:gd name="connsiteY7323" fmla="*/ 2330617 h 4860733"/>
                <a:gd name="connsiteX7324" fmla="*/ 445939 w 4853691"/>
                <a:gd name="connsiteY7324" fmla="*/ 2419805 h 4860733"/>
                <a:gd name="connsiteX7325" fmla="*/ 441245 w 4853691"/>
                <a:gd name="connsiteY7325" fmla="*/ 2422152 h 4860733"/>
                <a:gd name="connsiteX7326" fmla="*/ 389610 w 4853691"/>
                <a:gd name="connsiteY7326" fmla="*/ 2440928 h 4860733"/>
                <a:gd name="connsiteX7327" fmla="*/ 375527 w 4853691"/>
                <a:gd name="connsiteY7327" fmla="*/ 2445622 h 4860733"/>
                <a:gd name="connsiteX7328" fmla="*/ 335628 w 4853691"/>
                <a:gd name="connsiteY7328" fmla="*/ 2459705 h 4860733"/>
                <a:gd name="connsiteX7329" fmla="*/ 319198 w 4853691"/>
                <a:gd name="connsiteY7329" fmla="*/ 2466746 h 4860733"/>
                <a:gd name="connsiteX7330" fmla="*/ 286340 w 4853691"/>
                <a:gd name="connsiteY7330" fmla="*/ 2478481 h 4860733"/>
                <a:gd name="connsiteX7331" fmla="*/ 265216 w 4853691"/>
                <a:gd name="connsiteY7331" fmla="*/ 2485522 h 4860733"/>
                <a:gd name="connsiteX7332" fmla="*/ 255828 w 4853691"/>
                <a:gd name="connsiteY7332" fmla="*/ 2487869 h 4860733"/>
                <a:gd name="connsiteX7333" fmla="*/ 244093 w 4853691"/>
                <a:gd name="connsiteY7333" fmla="*/ 2476134 h 4860733"/>
                <a:gd name="connsiteX7334" fmla="*/ 272257 w 4853691"/>
                <a:gd name="connsiteY7334" fmla="*/ 2370517 h 4860733"/>
                <a:gd name="connsiteX7335" fmla="*/ 286340 w 4853691"/>
                <a:gd name="connsiteY7335" fmla="*/ 2321229 h 4860733"/>
                <a:gd name="connsiteX7336" fmla="*/ 283993 w 4853691"/>
                <a:gd name="connsiteY7336" fmla="*/ 1809573 h 4860733"/>
                <a:gd name="connsiteX7337" fmla="*/ 281646 w 4853691"/>
                <a:gd name="connsiteY7337" fmla="*/ 1797838 h 4860733"/>
                <a:gd name="connsiteX7338" fmla="*/ 276951 w 4853691"/>
                <a:gd name="connsiteY7338" fmla="*/ 1783755 h 4860733"/>
                <a:gd name="connsiteX7339" fmla="*/ 274604 w 4853691"/>
                <a:gd name="connsiteY7339" fmla="*/ 1774367 h 4860733"/>
                <a:gd name="connsiteX7340" fmla="*/ 269910 w 4853691"/>
                <a:gd name="connsiteY7340" fmla="*/ 1757938 h 4860733"/>
                <a:gd name="connsiteX7341" fmla="*/ 269910 w 4853691"/>
                <a:gd name="connsiteY7341" fmla="*/ 1755591 h 4860733"/>
                <a:gd name="connsiteX7342" fmla="*/ 276951 w 4853691"/>
                <a:gd name="connsiteY7342" fmla="*/ 1746203 h 4860733"/>
                <a:gd name="connsiteX7343" fmla="*/ 281646 w 4853691"/>
                <a:gd name="connsiteY7343" fmla="*/ 1741508 h 4860733"/>
                <a:gd name="connsiteX7344" fmla="*/ 307463 w 4853691"/>
                <a:gd name="connsiteY7344" fmla="*/ 1706303 h 4860733"/>
                <a:gd name="connsiteX7345" fmla="*/ 319198 w 4853691"/>
                <a:gd name="connsiteY7345" fmla="*/ 1692221 h 4860733"/>
                <a:gd name="connsiteX7346" fmla="*/ 328587 w 4853691"/>
                <a:gd name="connsiteY7346" fmla="*/ 1680485 h 4860733"/>
                <a:gd name="connsiteX7347" fmla="*/ 335628 w 4853691"/>
                <a:gd name="connsiteY7347" fmla="*/ 1682832 h 4860733"/>
                <a:gd name="connsiteX7348" fmla="*/ 335628 w 4853691"/>
                <a:gd name="connsiteY7348" fmla="*/ 1685179 h 4860733"/>
                <a:gd name="connsiteX7349" fmla="*/ 328587 w 4853691"/>
                <a:gd name="connsiteY7349" fmla="*/ 1722732 h 4860733"/>
                <a:gd name="connsiteX7350" fmla="*/ 326239 w 4853691"/>
                <a:gd name="connsiteY7350" fmla="*/ 1739161 h 4860733"/>
                <a:gd name="connsiteX7351" fmla="*/ 319198 w 4853691"/>
                <a:gd name="connsiteY7351" fmla="*/ 1779061 h 4860733"/>
                <a:gd name="connsiteX7352" fmla="*/ 302769 w 4853691"/>
                <a:gd name="connsiteY7352" fmla="*/ 1830696 h 4860733"/>
                <a:gd name="connsiteX7353" fmla="*/ 300422 w 4853691"/>
                <a:gd name="connsiteY7353" fmla="*/ 1835390 h 4860733"/>
                <a:gd name="connsiteX7354" fmla="*/ 295728 w 4853691"/>
                <a:gd name="connsiteY7354" fmla="*/ 1835390 h 4860733"/>
                <a:gd name="connsiteX7355" fmla="*/ 291034 w 4853691"/>
                <a:gd name="connsiteY7355" fmla="*/ 1835390 h 4860733"/>
                <a:gd name="connsiteX7356" fmla="*/ 288687 w 4853691"/>
                <a:gd name="connsiteY7356" fmla="*/ 1823655 h 4860733"/>
                <a:gd name="connsiteX7357" fmla="*/ 283993 w 4853691"/>
                <a:gd name="connsiteY7357" fmla="*/ 1809573 h 4860733"/>
                <a:gd name="connsiteX7358" fmla="*/ 295728 w 4853691"/>
                <a:gd name="connsiteY7358" fmla="*/ 1687526 h 4860733"/>
                <a:gd name="connsiteX7359" fmla="*/ 288687 w 4853691"/>
                <a:gd name="connsiteY7359" fmla="*/ 1692221 h 4860733"/>
                <a:gd name="connsiteX7360" fmla="*/ 272257 w 4853691"/>
                <a:gd name="connsiteY7360" fmla="*/ 1703956 h 4860733"/>
                <a:gd name="connsiteX7361" fmla="*/ 265216 w 4853691"/>
                <a:gd name="connsiteY7361" fmla="*/ 1708650 h 4860733"/>
                <a:gd name="connsiteX7362" fmla="*/ 253481 w 4853691"/>
                <a:gd name="connsiteY7362" fmla="*/ 1718038 h 4860733"/>
                <a:gd name="connsiteX7363" fmla="*/ 246440 w 4853691"/>
                <a:gd name="connsiteY7363" fmla="*/ 1701609 h 4860733"/>
                <a:gd name="connsiteX7364" fmla="*/ 258175 w 4853691"/>
                <a:gd name="connsiteY7364" fmla="*/ 1685179 h 4860733"/>
                <a:gd name="connsiteX7365" fmla="*/ 246440 w 4853691"/>
                <a:gd name="connsiteY7365" fmla="*/ 1668750 h 4860733"/>
                <a:gd name="connsiteX7366" fmla="*/ 269910 w 4853691"/>
                <a:gd name="connsiteY7366" fmla="*/ 1624156 h 4860733"/>
                <a:gd name="connsiteX7367" fmla="*/ 272257 w 4853691"/>
                <a:gd name="connsiteY7367" fmla="*/ 1619462 h 4860733"/>
                <a:gd name="connsiteX7368" fmla="*/ 302769 w 4853691"/>
                <a:gd name="connsiteY7368" fmla="*/ 1563133 h 4860733"/>
                <a:gd name="connsiteX7369" fmla="*/ 309810 w 4853691"/>
                <a:gd name="connsiteY7369" fmla="*/ 1549051 h 4860733"/>
                <a:gd name="connsiteX7370" fmla="*/ 335628 w 4853691"/>
                <a:gd name="connsiteY7370" fmla="*/ 1502110 h 4860733"/>
                <a:gd name="connsiteX7371" fmla="*/ 347363 w 4853691"/>
                <a:gd name="connsiteY7371" fmla="*/ 1483333 h 4860733"/>
                <a:gd name="connsiteX7372" fmla="*/ 373180 w 4853691"/>
                <a:gd name="connsiteY7372" fmla="*/ 1441087 h 4860733"/>
                <a:gd name="connsiteX7373" fmla="*/ 384916 w 4853691"/>
                <a:gd name="connsiteY7373" fmla="*/ 1419963 h 4860733"/>
                <a:gd name="connsiteX7374" fmla="*/ 394304 w 4853691"/>
                <a:gd name="connsiteY7374" fmla="*/ 1405881 h 4860733"/>
                <a:gd name="connsiteX7375" fmla="*/ 391957 w 4853691"/>
                <a:gd name="connsiteY7375" fmla="*/ 1419963 h 4860733"/>
                <a:gd name="connsiteX7376" fmla="*/ 387263 w 4853691"/>
                <a:gd name="connsiteY7376" fmla="*/ 1436392 h 4860733"/>
                <a:gd name="connsiteX7377" fmla="*/ 382569 w 4853691"/>
                <a:gd name="connsiteY7377" fmla="*/ 1452822 h 4860733"/>
                <a:gd name="connsiteX7378" fmla="*/ 377874 w 4853691"/>
                <a:gd name="connsiteY7378" fmla="*/ 1469251 h 4860733"/>
                <a:gd name="connsiteX7379" fmla="*/ 375527 w 4853691"/>
                <a:gd name="connsiteY7379" fmla="*/ 1480986 h 4860733"/>
                <a:gd name="connsiteX7380" fmla="*/ 373180 w 4853691"/>
                <a:gd name="connsiteY7380" fmla="*/ 1495069 h 4860733"/>
                <a:gd name="connsiteX7381" fmla="*/ 368486 w 4853691"/>
                <a:gd name="connsiteY7381" fmla="*/ 1516192 h 4860733"/>
                <a:gd name="connsiteX7382" fmla="*/ 366139 w 4853691"/>
                <a:gd name="connsiteY7382" fmla="*/ 1525580 h 4860733"/>
                <a:gd name="connsiteX7383" fmla="*/ 340322 w 4853691"/>
                <a:gd name="connsiteY7383" fmla="*/ 1647627 h 4860733"/>
                <a:gd name="connsiteX7384" fmla="*/ 337975 w 4853691"/>
                <a:gd name="connsiteY7384" fmla="*/ 1647627 h 4860733"/>
                <a:gd name="connsiteX7385" fmla="*/ 316851 w 4853691"/>
                <a:gd name="connsiteY7385" fmla="*/ 1668750 h 4860733"/>
                <a:gd name="connsiteX7386" fmla="*/ 319198 w 4853691"/>
                <a:gd name="connsiteY7386" fmla="*/ 1675791 h 4860733"/>
                <a:gd name="connsiteX7387" fmla="*/ 312157 w 4853691"/>
                <a:gd name="connsiteY7387" fmla="*/ 1678138 h 4860733"/>
                <a:gd name="connsiteX7388" fmla="*/ 295728 w 4853691"/>
                <a:gd name="connsiteY7388" fmla="*/ 1687526 h 4860733"/>
                <a:gd name="connsiteX7389" fmla="*/ 424815 w 4853691"/>
                <a:gd name="connsiteY7389" fmla="*/ 1351899 h 4860733"/>
                <a:gd name="connsiteX7390" fmla="*/ 448286 w 4853691"/>
                <a:gd name="connsiteY7390" fmla="*/ 1314346 h 4860733"/>
                <a:gd name="connsiteX7391" fmla="*/ 464715 w 4853691"/>
                <a:gd name="connsiteY7391" fmla="*/ 1288529 h 4860733"/>
                <a:gd name="connsiteX7392" fmla="*/ 488186 w 4853691"/>
                <a:gd name="connsiteY7392" fmla="*/ 1253323 h 4860733"/>
                <a:gd name="connsiteX7393" fmla="*/ 509309 w 4853691"/>
                <a:gd name="connsiteY7393" fmla="*/ 1225158 h 4860733"/>
                <a:gd name="connsiteX7394" fmla="*/ 523391 w 4853691"/>
                <a:gd name="connsiteY7394" fmla="*/ 1206382 h 4860733"/>
                <a:gd name="connsiteX7395" fmla="*/ 525738 w 4853691"/>
                <a:gd name="connsiteY7395" fmla="*/ 1208729 h 4860733"/>
                <a:gd name="connsiteX7396" fmla="*/ 516350 w 4853691"/>
                <a:gd name="connsiteY7396" fmla="*/ 1234546 h 4860733"/>
                <a:gd name="connsiteX7397" fmla="*/ 499921 w 4853691"/>
                <a:gd name="connsiteY7397" fmla="*/ 1274446 h 4860733"/>
                <a:gd name="connsiteX7398" fmla="*/ 483492 w 4853691"/>
                <a:gd name="connsiteY7398" fmla="*/ 1314346 h 4860733"/>
                <a:gd name="connsiteX7399" fmla="*/ 469409 w 4853691"/>
                <a:gd name="connsiteY7399" fmla="*/ 1354246 h 4860733"/>
                <a:gd name="connsiteX7400" fmla="*/ 452980 w 4853691"/>
                <a:gd name="connsiteY7400" fmla="*/ 1396493 h 4860733"/>
                <a:gd name="connsiteX7401" fmla="*/ 445939 w 4853691"/>
                <a:gd name="connsiteY7401" fmla="*/ 1415269 h 4860733"/>
                <a:gd name="connsiteX7402" fmla="*/ 438898 w 4853691"/>
                <a:gd name="connsiteY7402" fmla="*/ 1429351 h 4860733"/>
                <a:gd name="connsiteX7403" fmla="*/ 420121 w 4853691"/>
                <a:gd name="connsiteY7403" fmla="*/ 1469251 h 4860733"/>
                <a:gd name="connsiteX7404" fmla="*/ 410733 w 4853691"/>
                <a:gd name="connsiteY7404" fmla="*/ 1492722 h 4860733"/>
                <a:gd name="connsiteX7405" fmla="*/ 391957 w 4853691"/>
                <a:gd name="connsiteY7405" fmla="*/ 1532621 h 4860733"/>
                <a:gd name="connsiteX7406" fmla="*/ 380222 w 4853691"/>
                <a:gd name="connsiteY7406" fmla="*/ 1558439 h 4860733"/>
                <a:gd name="connsiteX7407" fmla="*/ 363792 w 4853691"/>
                <a:gd name="connsiteY7407" fmla="*/ 1598339 h 4860733"/>
                <a:gd name="connsiteX7408" fmla="*/ 352057 w 4853691"/>
                <a:gd name="connsiteY7408" fmla="*/ 1626503 h 4860733"/>
                <a:gd name="connsiteX7409" fmla="*/ 342669 w 4853691"/>
                <a:gd name="connsiteY7409" fmla="*/ 1649974 h 4860733"/>
                <a:gd name="connsiteX7410" fmla="*/ 340322 w 4853691"/>
                <a:gd name="connsiteY7410" fmla="*/ 1649974 h 4860733"/>
                <a:gd name="connsiteX7411" fmla="*/ 345016 w 4853691"/>
                <a:gd name="connsiteY7411" fmla="*/ 1624156 h 4860733"/>
                <a:gd name="connsiteX7412" fmla="*/ 347363 w 4853691"/>
                <a:gd name="connsiteY7412" fmla="*/ 1612421 h 4860733"/>
                <a:gd name="connsiteX7413" fmla="*/ 352057 w 4853691"/>
                <a:gd name="connsiteY7413" fmla="*/ 1586603 h 4860733"/>
                <a:gd name="connsiteX7414" fmla="*/ 354404 w 4853691"/>
                <a:gd name="connsiteY7414" fmla="*/ 1574868 h 4860733"/>
                <a:gd name="connsiteX7415" fmla="*/ 359098 w 4853691"/>
                <a:gd name="connsiteY7415" fmla="*/ 1549051 h 4860733"/>
                <a:gd name="connsiteX7416" fmla="*/ 361445 w 4853691"/>
                <a:gd name="connsiteY7416" fmla="*/ 1539662 h 4860733"/>
                <a:gd name="connsiteX7417" fmla="*/ 366139 w 4853691"/>
                <a:gd name="connsiteY7417" fmla="*/ 1513845 h 4860733"/>
                <a:gd name="connsiteX7418" fmla="*/ 368486 w 4853691"/>
                <a:gd name="connsiteY7418" fmla="*/ 1506804 h 4860733"/>
                <a:gd name="connsiteX7419" fmla="*/ 373180 w 4853691"/>
                <a:gd name="connsiteY7419" fmla="*/ 1480986 h 4860733"/>
                <a:gd name="connsiteX7420" fmla="*/ 375527 w 4853691"/>
                <a:gd name="connsiteY7420" fmla="*/ 1473945 h 4860733"/>
                <a:gd name="connsiteX7421" fmla="*/ 382569 w 4853691"/>
                <a:gd name="connsiteY7421" fmla="*/ 1448128 h 4860733"/>
                <a:gd name="connsiteX7422" fmla="*/ 384916 w 4853691"/>
                <a:gd name="connsiteY7422" fmla="*/ 1441087 h 4860733"/>
                <a:gd name="connsiteX7423" fmla="*/ 391957 w 4853691"/>
                <a:gd name="connsiteY7423" fmla="*/ 1415269 h 4860733"/>
                <a:gd name="connsiteX7424" fmla="*/ 394304 w 4853691"/>
                <a:gd name="connsiteY7424" fmla="*/ 1408228 h 4860733"/>
                <a:gd name="connsiteX7425" fmla="*/ 396651 w 4853691"/>
                <a:gd name="connsiteY7425" fmla="*/ 1398840 h 4860733"/>
                <a:gd name="connsiteX7426" fmla="*/ 410733 w 4853691"/>
                <a:gd name="connsiteY7426" fmla="*/ 1377716 h 4860733"/>
                <a:gd name="connsiteX7427" fmla="*/ 424815 w 4853691"/>
                <a:gd name="connsiteY7427" fmla="*/ 1351899 h 4860733"/>
                <a:gd name="connsiteX7428" fmla="*/ 640744 w 4853691"/>
                <a:gd name="connsiteY7428" fmla="*/ 1056171 h 4860733"/>
                <a:gd name="connsiteX7429" fmla="*/ 654826 w 4853691"/>
                <a:gd name="connsiteY7429" fmla="*/ 1032700 h 4860733"/>
                <a:gd name="connsiteX7430" fmla="*/ 671255 w 4853691"/>
                <a:gd name="connsiteY7430" fmla="*/ 1006883 h 4860733"/>
                <a:gd name="connsiteX7431" fmla="*/ 678296 w 4853691"/>
                <a:gd name="connsiteY7431" fmla="*/ 995148 h 4860733"/>
                <a:gd name="connsiteX7432" fmla="*/ 687685 w 4853691"/>
                <a:gd name="connsiteY7432" fmla="*/ 997495 h 4860733"/>
                <a:gd name="connsiteX7433" fmla="*/ 708808 w 4853691"/>
                <a:gd name="connsiteY7433" fmla="*/ 976371 h 4860733"/>
                <a:gd name="connsiteX7434" fmla="*/ 704114 w 4853691"/>
                <a:gd name="connsiteY7434" fmla="*/ 964636 h 4860733"/>
                <a:gd name="connsiteX7435" fmla="*/ 727584 w 4853691"/>
                <a:gd name="connsiteY7435" fmla="*/ 948207 h 4860733"/>
                <a:gd name="connsiteX7436" fmla="*/ 739320 w 4853691"/>
                <a:gd name="connsiteY7436" fmla="*/ 938819 h 4860733"/>
                <a:gd name="connsiteX7437" fmla="*/ 767484 w 4853691"/>
                <a:gd name="connsiteY7437" fmla="*/ 920042 h 4860733"/>
                <a:gd name="connsiteX7438" fmla="*/ 783914 w 4853691"/>
                <a:gd name="connsiteY7438" fmla="*/ 910654 h 4860733"/>
                <a:gd name="connsiteX7439" fmla="*/ 809731 w 4853691"/>
                <a:gd name="connsiteY7439" fmla="*/ 894225 h 4860733"/>
                <a:gd name="connsiteX7440" fmla="*/ 826160 w 4853691"/>
                <a:gd name="connsiteY7440" fmla="*/ 882489 h 4860733"/>
                <a:gd name="connsiteX7441" fmla="*/ 837896 w 4853691"/>
                <a:gd name="connsiteY7441" fmla="*/ 875448 h 4860733"/>
                <a:gd name="connsiteX7442" fmla="*/ 837896 w 4853691"/>
                <a:gd name="connsiteY7442" fmla="*/ 877795 h 4860733"/>
                <a:gd name="connsiteX7443" fmla="*/ 786261 w 4853691"/>
                <a:gd name="connsiteY7443" fmla="*/ 924736 h 4860733"/>
                <a:gd name="connsiteX7444" fmla="*/ 767484 w 4853691"/>
                <a:gd name="connsiteY7444" fmla="*/ 943513 h 4860733"/>
                <a:gd name="connsiteX7445" fmla="*/ 687685 w 4853691"/>
                <a:gd name="connsiteY7445" fmla="*/ 1020965 h 4860733"/>
                <a:gd name="connsiteX7446" fmla="*/ 668908 w 4853691"/>
                <a:gd name="connsiteY7446" fmla="*/ 1042089 h 4860733"/>
                <a:gd name="connsiteX7447" fmla="*/ 614926 w 4853691"/>
                <a:gd name="connsiteY7447" fmla="*/ 1100765 h 4860733"/>
                <a:gd name="connsiteX7448" fmla="*/ 624314 w 4853691"/>
                <a:gd name="connsiteY7448" fmla="*/ 1084335 h 4860733"/>
                <a:gd name="connsiteX7449" fmla="*/ 640744 w 4853691"/>
                <a:gd name="connsiteY7449" fmla="*/ 1056171 h 4860733"/>
                <a:gd name="connsiteX7450" fmla="*/ 910654 w 4853691"/>
                <a:gd name="connsiteY7450" fmla="*/ 812078 h 4860733"/>
                <a:gd name="connsiteX7451" fmla="*/ 945860 w 4853691"/>
                <a:gd name="connsiteY7451" fmla="*/ 781566 h 4860733"/>
                <a:gd name="connsiteX7452" fmla="*/ 950554 w 4853691"/>
                <a:gd name="connsiteY7452" fmla="*/ 781566 h 4860733"/>
                <a:gd name="connsiteX7453" fmla="*/ 976371 w 4853691"/>
                <a:gd name="connsiteY7453" fmla="*/ 781566 h 4860733"/>
                <a:gd name="connsiteX7454" fmla="*/ 985760 w 4853691"/>
                <a:gd name="connsiteY7454" fmla="*/ 781566 h 4860733"/>
                <a:gd name="connsiteX7455" fmla="*/ 1004536 w 4853691"/>
                <a:gd name="connsiteY7455" fmla="*/ 783914 h 4860733"/>
                <a:gd name="connsiteX7456" fmla="*/ 1013924 w 4853691"/>
                <a:gd name="connsiteY7456" fmla="*/ 783914 h 4860733"/>
                <a:gd name="connsiteX7457" fmla="*/ 1032700 w 4853691"/>
                <a:gd name="connsiteY7457" fmla="*/ 786261 h 4860733"/>
                <a:gd name="connsiteX7458" fmla="*/ 1042089 w 4853691"/>
                <a:gd name="connsiteY7458" fmla="*/ 788608 h 4860733"/>
                <a:gd name="connsiteX7459" fmla="*/ 1060865 w 4853691"/>
                <a:gd name="connsiteY7459" fmla="*/ 790955 h 4860733"/>
                <a:gd name="connsiteX7460" fmla="*/ 1070253 w 4853691"/>
                <a:gd name="connsiteY7460" fmla="*/ 793302 h 4860733"/>
                <a:gd name="connsiteX7461" fmla="*/ 1086683 w 4853691"/>
                <a:gd name="connsiteY7461" fmla="*/ 795649 h 4860733"/>
                <a:gd name="connsiteX7462" fmla="*/ 1098418 w 4853691"/>
                <a:gd name="connsiteY7462" fmla="*/ 797996 h 4860733"/>
                <a:gd name="connsiteX7463" fmla="*/ 1103112 w 4853691"/>
                <a:gd name="connsiteY7463" fmla="*/ 797996 h 4860733"/>
                <a:gd name="connsiteX7464" fmla="*/ 1100765 w 4853691"/>
                <a:gd name="connsiteY7464" fmla="*/ 800343 h 4860733"/>
                <a:gd name="connsiteX7465" fmla="*/ 1060865 w 4853691"/>
                <a:gd name="connsiteY7465" fmla="*/ 868407 h 4860733"/>
                <a:gd name="connsiteX7466" fmla="*/ 1046783 w 4853691"/>
                <a:gd name="connsiteY7466" fmla="*/ 894225 h 4860733"/>
                <a:gd name="connsiteX7467" fmla="*/ 1028006 w 4853691"/>
                <a:gd name="connsiteY7467" fmla="*/ 927083 h 4860733"/>
                <a:gd name="connsiteX7468" fmla="*/ 934124 w 4853691"/>
                <a:gd name="connsiteY7468" fmla="*/ 1004536 h 4860733"/>
                <a:gd name="connsiteX7469" fmla="*/ 931777 w 4853691"/>
                <a:gd name="connsiteY7469" fmla="*/ 1006883 h 4860733"/>
                <a:gd name="connsiteX7470" fmla="*/ 880142 w 4853691"/>
                <a:gd name="connsiteY7470" fmla="*/ 1053824 h 4860733"/>
                <a:gd name="connsiteX7471" fmla="*/ 868407 w 4853691"/>
                <a:gd name="connsiteY7471" fmla="*/ 1063212 h 4860733"/>
                <a:gd name="connsiteX7472" fmla="*/ 851978 w 4853691"/>
                <a:gd name="connsiteY7472" fmla="*/ 1077294 h 4860733"/>
                <a:gd name="connsiteX7473" fmla="*/ 851978 w 4853691"/>
                <a:gd name="connsiteY7473" fmla="*/ 1074947 h 4860733"/>
                <a:gd name="connsiteX7474" fmla="*/ 851978 w 4853691"/>
                <a:gd name="connsiteY7474" fmla="*/ 1046783 h 4860733"/>
                <a:gd name="connsiteX7475" fmla="*/ 851978 w 4853691"/>
                <a:gd name="connsiteY7475" fmla="*/ 1002189 h 4860733"/>
                <a:gd name="connsiteX7476" fmla="*/ 851978 w 4853691"/>
                <a:gd name="connsiteY7476" fmla="*/ 997495 h 4860733"/>
                <a:gd name="connsiteX7477" fmla="*/ 851978 w 4853691"/>
                <a:gd name="connsiteY7477" fmla="*/ 880142 h 4860733"/>
                <a:gd name="connsiteX7478" fmla="*/ 870754 w 4853691"/>
                <a:gd name="connsiteY7478" fmla="*/ 859019 h 4860733"/>
                <a:gd name="connsiteX7479" fmla="*/ 866060 w 4853691"/>
                <a:gd name="connsiteY7479" fmla="*/ 847284 h 4860733"/>
                <a:gd name="connsiteX7480" fmla="*/ 901266 w 4853691"/>
                <a:gd name="connsiteY7480" fmla="*/ 814425 h 4860733"/>
                <a:gd name="connsiteX7481" fmla="*/ 910654 w 4853691"/>
                <a:gd name="connsiteY7481" fmla="*/ 812078 h 4860733"/>
                <a:gd name="connsiteX7482" fmla="*/ 1157094 w 4853691"/>
                <a:gd name="connsiteY7482" fmla="*/ 713502 h 4860733"/>
                <a:gd name="connsiteX7483" fmla="*/ 1206382 w 4853691"/>
                <a:gd name="connsiteY7483" fmla="*/ 638397 h 4860733"/>
                <a:gd name="connsiteX7484" fmla="*/ 1215770 w 4853691"/>
                <a:gd name="connsiteY7484" fmla="*/ 624314 h 4860733"/>
                <a:gd name="connsiteX7485" fmla="*/ 1265058 w 4853691"/>
                <a:gd name="connsiteY7485" fmla="*/ 553903 h 4860733"/>
                <a:gd name="connsiteX7486" fmla="*/ 1276793 w 4853691"/>
                <a:gd name="connsiteY7486" fmla="*/ 556250 h 4860733"/>
                <a:gd name="connsiteX7487" fmla="*/ 1297917 w 4853691"/>
                <a:gd name="connsiteY7487" fmla="*/ 535127 h 4860733"/>
                <a:gd name="connsiteX7488" fmla="*/ 1295570 w 4853691"/>
                <a:gd name="connsiteY7488" fmla="*/ 528085 h 4860733"/>
                <a:gd name="connsiteX7489" fmla="*/ 1448128 w 4853691"/>
                <a:gd name="connsiteY7489" fmla="*/ 476450 h 4860733"/>
                <a:gd name="connsiteX7490" fmla="*/ 1448128 w 4853691"/>
                <a:gd name="connsiteY7490" fmla="*/ 476450 h 4860733"/>
                <a:gd name="connsiteX7491" fmla="*/ 1429351 w 4853691"/>
                <a:gd name="connsiteY7491" fmla="*/ 495227 h 4860733"/>
                <a:gd name="connsiteX7492" fmla="*/ 1417616 w 4853691"/>
                <a:gd name="connsiteY7492" fmla="*/ 509309 h 4860733"/>
                <a:gd name="connsiteX7493" fmla="*/ 1398840 w 4853691"/>
                <a:gd name="connsiteY7493" fmla="*/ 530433 h 4860733"/>
                <a:gd name="connsiteX7494" fmla="*/ 1387104 w 4853691"/>
                <a:gd name="connsiteY7494" fmla="*/ 544515 h 4860733"/>
                <a:gd name="connsiteX7495" fmla="*/ 1368328 w 4853691"/>
                <a:gd name="connsiteY7495" fmla="*/ 565638 h 4860733"/>
                <a:gd name="connsiteX7496" fmla="*/ 1356593 w 4853691"/>
                <a:gd name="connsiteY7496" fmla="*/ 579720 h 4860733"/>
                <a:gd name="connsiteX7497" fmla="*/ 1337816 w 4853691"/>
                <a:gd name="connsiteY7497" fmla="*/ 600844 h 4860733"/>
                <a:gd name="connsiteX7498" fmla="*/ 1326081 w 4853691"/>
                <a:gd name="connsiteY7498" fmla="*/ 614926 h 4860733"/>
                <a:gd name="connsiteX7499" fmla="*/ 1309652 w 4853691"/>
                <a:gd name="connsiteY7499" fmla="*/ 636050 h 4860733"/>
                <a:gd name="connsiteX7500" fmla="*/ 1295570 w 4853691"/>
                <a:gd name="connsiteY7500" fmla="*/ 652479 h 4860733"/>
                <a:gd name="connsiteX7501" fmla="*/ 1281487 w 4853691"/>
                <a:gd name="connsiteY7501" fmla="*/ 671255 h 4860733"/>
                <a:gd name="connsiteX7502" fmla="*/ 1265058 w 4853691"/>
                <a:gd name="connsiteY7502" fmla="*/ 690032 h 4860733"/>
                <a:gd name="connsiteX7503" fmla="*/ 1255670 w 4853691"/>
                <a:gd name="connsiteY7503" fmla="*/ 701767 h 4860733"/>
                <a:gd name="connsiteX7504" fmla="*/ 1182911 w 4853691"/>
                <a:gd name="connsiteY7504" fmla="*/ 797996 h 4860733"/>
                <a:gd name="connsiteX7505" fmla="*/ 1171176 w 4853691"/>
                <a:gd name="connsiteY7505" fmla="*/ 793302 h 4860733"/>
                <a:gd name="connsiteX7506" fmla="*/ 1152400 w 4853691"/>
                <a:gd name="connsiteY7506" fmla="*/ 807384 h 4860733"/>
                <a:gd name="connsiteX7507" fmla="*/ 1143012 w 4853691"/>
                <a:gd name="connsiteY7507" fmla="*/ 805037 h 4860733"/>
                <a:gd name="connsiteX7508" fmla="*/ 1133623 w 4853691"/>
                <a:gd name="connsiteY7508" fmla="*/ 802690 h 4860733"/>
                <a:gd name="connsiteX7509" fmla="*/ 1117194 w 4853691"/>
                <a:gd name="connsiteY7509" fmla="*/ 797996 h 4860733"/>
                <a:gd name="connsiteX7510" fmla="*/ 1107806 w 4853691"/>
                <a:gd name="connsiteY7510" fmla="*/ 795649 h 4860733"/>
                <a:gd name="connsiteX7511" fmla="*/ 1140665 w 4853691"/>
                <a:gd name="connsiteY7511" fmla="*/ 741667 h 4860733"/>
                <a:gd name="connsiteX7512" fmla="*/ 1157094 w 4853691"/>
                <a:gd name="connsiteY7512" fmla="*/ 713502 h 4860733"/>
                <a:gd name="connsiteX7513" fmla="*/ 1633544 w 4853691"/>
                <a:gd name="connsiteY7513" fmla="*/ 323892 h 4860733"/>
                <a:gd name="connsiteX7514" fmla="*/ 1657015 w 4853691"/>
                <a:gd name="connsiteY7514" fmla="*/ 295728 h 4860733"/>
                <a:gd name="connsiteX7515" fmla="*/ 1657015 w 4853691"/>
                <a:gd name="connsiteY7515" fmla="*/ 295728 h 4860733"/>
                <a:gd name="connsiteX7516" fmla="*/ 1668750 w 4853691"/>
                <a:gd name="connsiteY7516" fmla="*/ 300422 h 4860733"/>
                <a:gd name="connsiteX7517" fmla="*/ 1687526 w 4853691"/>
                <a:gd name="connsiteY7517" fmla="*/ 286340 h 4860733"/>
                <a:gd name="connsiteX7518" fmla="*/ 1699262 w 4853691"/>
                <a:gd name="connsiteY7518" fmla="*/ 291034 h 4860733"/>
                <a:gd name="connsiteX7519" fmla="*/ 1703956 w 4853691"/>
                <a:gd name="connsiteY7519" fmla="*/ 293381 h 4860733"/>
                <a:gd name="connsiteX7520" fmla="*/ 1729773 w 4853691"/>
                <a:gd name="connsiteY7520" fmla="*/ 302769 h 4860733"/>
                <a:gd name="connsiteX7521" fmla="*/ 1736814 w 4853691"/>
                <a:gd name="connsiteY7521" fmla="*/ 305116 h 4860733"/>
                <a:gd name="connsiteX7522" fmla="*/ 1760285 w 4853691"/>
                <a:gd name="connsiteY7522" fmla="*/ 314504 h 4860733"/>
                <a:gd name="connsiteX7523" fmla="*/ 1769673 w 4853691"/>
                <a:gd name="connsiteY7523" fmla="*/ 319198 h 4860733"/>
                <a:gd name="connsiteX7524" fmla="*/ 1790797 w 4853691"/>
                <a:gd name="connsiteY7524" fmla="*/ 328586 h 4860733"/>
                <a:gd name="connsiteX7525" fmla="*/ 1823655 w 4853691"/>
                <a:gd name="connsiteY7525" fmla="*/ 345016 h 4860733"/>
                <a:gd name="connsiteX7526" fmla="*/ 1826002 w 4853691"/>
                <a:gd name="connsiteY7526" fmla="*/ 345016 h 4860733"/>
                <a:gd name="connsiteX7527" fmla="*/ 1856514 w 4853691"/>
                <a:gd name="connsiteY7527" fmla="*/ 363792 h 4860733"/>
                <a:gd name="connsiteX7528" fmla="*/ 1863555 w 4853691"/>
                <a:gd name="connsiteY7528" fmla="*/ 368486 h 4860733"/>
                <a:gd name="connsiteX7529" fmla="*/ 1889372 w 4853691"/>
                <a:gd name="connsiteY7529" fmla="*/ 384916 h 4860733"/>
                <a:gd name="connsiteX7530" fmla="*/ 1898761 w 4853691"/>
                <a:gd name="connsiteY7530" fmla="*/ 391957 h 4860733"/>
                <a:gd name="connsiteX7531" fmla="*/ 1903455 w 4853691"/>
                <a:gd name="connsiteY7531" fmla="*/ 394304 h 4860733"/>
                <a:gd name="connsiteX7532" fmla="*/ 1896414 w 4853691"/>
                <a:gd name="connsiteY7532" fmla="*/ 394304 h 4860733"/>
                <a:gd name="connsiteX7533" fmla="*/ 1865902 w 4853691"/>
                <a:gd name="connsiteY7533" fmla="*/ 396651 h 4860733"/>
                <a:gd name="connsiteX7534" fmla="*/ 1842431 w 4853691"/>
                <a:gd name="connsiteY7534" fmla="*/ 398998 h 4860733"/>
                <a:gd name="connsiteX7535" fmla="*/ 1814267 w 4853691"/>
                <a:gd name="connsiteY7535" fmla="*/ 401345 h 4860733"/>
                <a:gd name="connsiteX7536" fmla="*/ 1790797 w 4853691"/>
                <a:gd name="connsiteY7536" fmla="*/ 403692 h 4860733"/>
                <a:gd name="connsiteX7537" fmla="*/ 1762632 w 4853691"/>
                <a:gd name="connsiteY7537" fmla="*/ 406039 h 4860733"/>
                <a:gd name="connsiteX7538" fmla="*/ 1739161 w 4853691"/>
                <a:gd name="connsiteY7538" fmla="*/ 408386 h 4860733"/>
                <a:gd name="connsiteX7539" fmla="*/ 1710997 w 4853691"/>
                <a:gd name="connsiteY7539" fmla="*/ 413080 h 4860733"/>
                <a:gd name="connsiteX7540" fmla="*/ 1687526 w 4853691"/>
                <a:gd name="connsiteY7540" fmla="*/ 417774 h 4860733"/>
                <a:gd name="connsiteX7541" fmla="*/ 1659362 w 4853691"/>
                <a:gd name="connsiteY7541" fmla="*/ 422468 h 4860733"/>
                <a:gd name="connsiteX7542" fmla="*/ 1635891 w 4853691"/>
                <a:gd name="connsiteY7542" fmla="*/ 427162 h 4860733"/>
                <a:gd name="connsiteX7543" fmla="*/ 1610074 w 4853691"/>
                <a:gd name="connsiteY7543" fmla="*/ 431857 h 4860733"/>
                <a:gd name="connsiteX7544" fmla="*/ 1586603 w 4853691"/>
                <a:gd name="connsiteY7544" fmla="*/ 436551 h 4860733"/>
                <a:gd name="connsiteX7545" fmla="*/ 1560786 w 4853691"/>
                <a:gd name="connsiteY7545" fmla="*/ 441245 h 4860733"/>
                <a:gd name="connsiteX7546" fmla="*/ 1539662 w 4853691"/>
                <a:gd name="connsiteY7546" fmla="*/ 445939 h 4860733"/>
                <a:gd name="connsiteX7547" fmla="*/ 1621809 w 4853691"/>
                <a:gd name="connsiteY7547" fmla="*/ 326239 h 4860733"/>
                <a:gd name="connsiteX7548" fmla="*/ 1633544 w 4853691"/>
                <a:gd name="connsiteY7548" fmla="*/ 323892 h 4860733"/>
                <a:gd name="connsiteX7549" fmla="*/ 1924578 w 4853691"/>
                <a:gd name="connsiteY7549" fmla="*/ 396651 h 4860733"/>
                <a:gd name="connsiteX7550" fmla="*/ 2016113 w 4853691"/>
                <a:gd name="connsiteY7550" fmla="*/ 391957 h 4860733"/>
                <a:gd name="connsiteX7551" fmla="*/ 2086524 w 4853691"/>
                <a:gd name="connsiteY7551" fmla="*/ 391957 h 4860733"/>
                <a:gd name="connsiteX7552" fmla="*/ 2180406 w 4853691"/>
                <a:gd name="connsiteY7552" fmla="*/ 394304 h 4860733"/>
                <a:gd name="connsiteX7553" fmla="*/ 2213265 w 4853691"/>
                <a:gd name="connsiteY7553" fmla="*/ 396651 h 4860733"/>
                <a:gd name="connsiteX7554" fmla="*/ 2274288 w 4853691"/>
                <a:gd name="connsiteY7554" fmla="*/ 398998 h 4860733"/>
                <a:gd name="connsiteX7555" fmla="*/ 2304800 w 4853691"/>
                <a:gd name="connsiteY7555" fmla="*/ 401345 h 4860733"/>
                <a:gd name="connsiteX7556" fmla="*/ 2302453 w 4853691"/>
                <a:gd name="connsiteY7556" fmla="*/ 406039 h 4860733"/>
                <a:gd name="connsiteX7557" fmla="*/ 2290717 w 4853691"/>
                <a:gd name="connsiteY7557" fmla="*/ 434204 h 4860733"/>
                <a:gd name="connsiteX7558" fmla="*/ 2278982 w 4853691"/>
                <a:gd name="connsiteY7558" fmla="*/ 464715 h 4860733"/>
                <a:gd name="connsiteX7559" fmla="*/ 2248471 w 4853691"/>
                <a:gd name="connsiteY7559" fmla="*/ 474103 h 4860733"/>
                <a:gd name="connsiteX7560" fmla="*/ 2192141 w 4853691"/>
                <a:gd name="connsiteY7560" fmla="*/ 492880 h 4860733"/>
                <a:gd name="connsiteX7561" fmla="*/ 2142854 w 4853691"/>
                <a:gd name="connsiteY7561" fmla="*/ 509309 h 4860733"/>
                <a:gd name="connsiteX7562" fmla="*/ 2086524 w 4853691"/>
                <a:gd name="connsiteY7562" fmla="*/ 528085 h 4860733"/>
                <a:gd name="connsiteX7563" fmla="*/ 2081830 w 4853691"/>
                <a:gd name="connsiteY7563" fmla="*/ 530433 h 4860733"/>
                <a:gd name="connsiteX7564" fmla="*/ 2034889 w 4853691"/>
                <a:gd name="connsiteY7564" fmla="*/ 490533 h 4860733"/>
                <a:gd name="connsiteX7565" fmla="*/ 2032542 w 4853691"/>
                <a:gd name="connsiteY7565" fmla="*/ 488186 h 4860733"/>
                <a:gd name="connsiteX7566" fmla="*/ 2002031 w 4853691"/>
                <a:gd name="connsiteY7566" fmla="*/ 462368 h 4860733"/>
                <a:gd name="connsiteX7567" fmla="*/ 1994989 w 4853691"/>
                <a:gd name="connsiteY7567" fmla="*/ 457674 h 4860733"/>
                <a:gd name="connsiteX7568" fmla="*/ 1966825 w 4853691"/>
                <a:gd name="connsiteY7568" fmla="*/ 436551 h 4860733"/>
                <a:gd name="connsiteX7569" fmla="*/ 1959784 w 4853691"/>
                <a:gd name="connsiteY7569" fmla="*/ 429510 h 4860733"/>
                <a:gd name="connsiteX7570" fmla="*/ 1933966 w 4853691"/>
                <a:gd name="connsiteY7570" fmla="*/ 410733 h 4860733"/>
                <a:gd name="connsiteX7571" fmla="*/ 1924578 w 4853691"/>
                <a:gd name="connsiteY7571" fmla="*/ 403692 h 4860733"/>
                <a:gd name="connsiteX7572" fmla="*/ 1917537 w 4853691"/>
                <a:gd name="connsiteY7572" fmla="*/ 398998 h 4860733"/>
                <a:gd name="connsiteX7573" fmla="*/ 1924578 w 4853691"/>
                <a:gd name="connsiteY7573" fmla="*/ 398998 h 4860733"/>
                <a:gd name="connsiteX7574" fmla="*/ 1924578 w 4853691"/>
                <a:gd name="connsiteY7574" fmla="*/ 396651 h 4860733"/>
                <a:gd name="connsiteX7575" fmla="*/ 2314188 w 4853691"/>
                <a:gd name="connsiteY7575" fmla="*/ 384916 h 4860733"/>
                <a:gd name="connsiteX7576" fmla="*/ 2365823 w 4853691"/>
                <a:gd name="connsiteY7576" fmla="*/ 274604 h 4860733"/>
                <a:gd name="connsiteX7577" fmla="*/ 2370517 w 4853691"/>
                <a:gd name="connsiteY7577" fmla="*/ 276951 h 4860733"/>
                <a:gd name="connsiteX7578" fmla="*/ 2379905 w 4853691"/>
                <a:gd name="connsiteY7578" fmla="*/ 288687 h 4860733"/>
                <a:gd name="connsiteX7579" fmla="*/ 2389293 w 4853691"/>
                <a:gd name="connsiteY7579" fmla="*/ 302769 h 4860733"/>
                <a:gd name="connsiteX7580" fmla="*/ 2401029 w 4853691"/>
                <a:gd name="connsiteY7580" fmla="*/ 319198 h 4860733"/>
                <a:gd name="connsiteX7581" fmla="*/ 2408070 w 4853691"/>
                <a:gd name="connsiteY7581" fmla="*/ 330934 h 4860733"/>
                <a:gd name="connsiteX7582" fmla="*/ 2422152 w 4853691"/>
                <a:gd name="connsiteY7582" fmla="*/ 349710 h 4860733"/>
                <a:gd name="connsiteX7583" fmla="*/ 2429193 w 4853691"/>
                <a:gd name="connsiteY7583" fmla="*/ 361445 h 4860733"/>
                <a:gd name="connsiteX7584" fmla="*/ 2443275 w 4853691"/>
                <a:gd name="connsiteY7584" fmla="*/ 384916 h 4860733"/>
                <a:gd name="connsiteX7585" fmla="*/ 2450317 w 4853691"/>
                <a:gd name="connsiteY7585" fmla="*/ 394304 h 4860733"/>
                <a:gd name="connsiteX7586" fmla="*/ 2455011 w 4853691"/>
                <a:gd name="connsiteY7586" fmla="*/ 403692 h 4860733"/>
                <a:gd name="connsiteX7587" fmla="*/ 2445622 w 4853691"/>
                <a:gd name="connsiteY7587" fmla="*/ 417774 h 4860733"/>
                <a:gd name="connsiteX7588" fmla="*/ 2429193 w 4853691"/>
                <a:gd name="connsiteY7588" fmla="*/ 415427 h 4860733"/>
                <a:gd name="connsiteX7589" fmla="*/ 2370517 w 4853691"/>
                <a:gd name="connsiteY7589" fmla="*/ 408386 h 4860733"/>
                <a:gd name="connsiteX7590" fmla="*/ 2325923 w 4853691"/>
                <a:gd name="connsiteY7590" fmla="*/ 403692 h 4860733"/>
                <a:gd name="connsiteX7591" fmla="*/ 2307147 w 4853691"/>
                <a:gd name="connsiteY7591" fmla="*/ 401345 h 4860733"/>
                <a:gd name="connsiteX7592" fmla="*/ 2307147 w 4853691"/>
                <a:gd name="connsiteY7592" fmla="*/ 401345 h 4860733"/>
                <a:gd name="connsiteX7593" fmla="*/ 2314188 w 4853691"/>
                <a:gd name="connsiteY7593" fmla="*/ 384916 h 4860733"/>
                <a:gd name="connsiteX7594" fmla="*/ 2579404 w 4853691"/>
                <a:gd name="connsiteY7594" fmla="*/ 241746 h 4860733"/>
                <a:gd name="connsiteX7595" fmla="*/ 2579404 w 4853691"/>
                <a:gd name="connsiteY7595" fmla="*/ 241746 h 4860733"/>
                <a:gd name="connsiteX7596" fmla="*/ 2649816 w 4853691"/>
                <a:gd name="connsiteY7596" fmla="*/ 241746 h 4860733"/>
                <a:gd name="connsiteX7597" fmla="*/ 2677980 w 4853691"/>
                <a:gd name="connsiteY7597" fmla="*/ 241746 h 4860733"/>
                <a:gd name="connsiteX7598" fmla="*/ 2680327 w 4853691"/>
                <a:gd name="connsiteY7598" fmla="*/ 251134 h 4860733"/>
                <a:gd name="connsiteX7599" fmla="*/ 2666245 w 4853691"/>
                <a:gd name="connsiteY7599" fmla="*/ 258175 h 4860733"/>
                <a:gd name="connsiteX7600" fmla="*/ 2654510 w 4853691"/>
                <a:gd name="connsiteY7600" fmla="*/ 265216 h 4860733"/>
                <a:gd name="connsiteX7601" fmla="*/ 2638080 w 4853691"/>
                <a:gd name="connsiteY7601" fmla="*/ 274604 h 4860733"/>
                <a:gd name="connsiteX7602" fmla="*/ 2626345 w 4853691"/>
                <a:gd name="connsiteY7602" fmla="*/ 281646 h 4860733"/>
                <a:gd name="connsiteX7603" fmla="*/ 2607569 w 4853691"/>
                <a:gd name="connsiteY7603" fmla="*/ 293381 h 4860733"/>
                <a:gd name="connsiteX7604" fmla="*/ 2595833 w 4853691"/>
                <a:gd name="connsiteY7604" fmla="*/ 300422 h 4860733"/>
                <a:gd name="connsiteX7605" fmla="*/ 2577057 w 4853691"/>
                <a:gd name="connsiteY7605" fmla="*/ 312157 h 4860733"/>
                <a:gd name="connsiteX7606" fmla="*/ 2565322 w 4853691"/>
                <a:gd name="connsiteY7606" fmla="*/ 321545 h 4860733"/>
                <a:gd name="connsiteX7607" fmla="*/ 2546545 w 4853691"/>
                <a:gd name="connsiteY7607" fmla="*/ 335628 h 4860733"/>
                <a:gd name="connsiteX7608" fmla="*/ 2534810 w 4853691"/>
                <a:gd name="connsiteY7608" fmla="*/ 345016 h 4860733"/>
                <a:gd name="connsiteX7609" fmla="*/ 2516034 w 4853691"/>
                <a:gd name="connsiteY7609" fmla="*/ 359098 h 4860733"/>
                <a:gd name="connsiteX7610" fmla="*/ 2506646 w 4853691"/>
                <a:gd name="connsiteY7610" fmla="*/ 366139 h 4860733"/>
                <a:gd name="connsiteX7611" fmla="*/ 2485522 w 4853691"/>
                <a:gd name="connsiteY7611" fmla="*/ 382569 h 4860733"/>
                <a:gd name="connsiteX7612" fmla="*/ 2483175 w 4853691"/>
                <a:gd name="connsiteY7612" fmla="*/ 384916 h 4860733"/>
                <a:gd name="connsiteX7613" fmla="*/ 2466746 w 4853691"/>
                <a:gd name="connsiteY7613" fmla="*/ 398998 h 4860733"/>
                <a:gd name="connsiteX7614" fmla="*/ 2464399 w 4853691"/>
                <a:gd name="connsiteY7614" fmla="*/ 398998 h 4860733"/>
                <a:gd name="connsiteX7615" fmla="*/ 2462052 w 4853691"/>
                <a:gd name="connsiteY7615" fmla="*/ 398998 h 4860733"/>
                <a:gd name="connsiteX7616" fmla="*/ 2438581 w 4853691"/>
                <a:gd name="connsiteY7616" fmla="*/ 265216 h 4860733"/>
                <a:gd name="connsiteX7617" fmla="*/ 2438581 w 4853691"/>
                <a:gd name="connsiteY7617" fmla="*/ 262869 h 4860733"/>
                <a:gd name="connsiteX7618" fmla="*/ 2436234 w 4853691"/>
                <a:gd name="connsiteY7618" fmla="*/ 248787 h 4860733"/>
                <a:gd name="connsiteX7619" fmla="*/ 2443275 w 4853691"/>
                <a:gd name="connsiteY7619" fmla="*/ 248787 h 4860733"/>
                <a:gd name="connsiteX7620" fmla="*/ 2579404 w 4853691"/>
                <a:gd name="connsiteY7620" fmla="*/ 241746 h 4860733"/>
                <a:gd name="connsiteX7621" fmla="*/ 2530116 w 4853691"/>
                <a:gd name="connsiteY7621" fmla="*/ 408386 h 4860733"/>
                <a:gd name="connsiteX7622" fmla="*/ 2570016 w 4853691"/>
                <a:gd name="connsiteY7622" fmla="*/ 401345 h 4860733"/>
                <a:gd name="connsiteX7623" fmla="*/ 2591139 w 4853691"/>
                <a:gd name="connsiteY7623" fmla="*/ 398998 h 4860733"/>
                <a:gd name="connsiteX7624" fmla="*/ 2631039 w 4853691"/>
                <a:gd name="connsiteY7624" fmla="*/ 394304 h 4860733"/>
                <a:gd name="connsiteX7625" fmla="*/ 2652163 w 4853691"/>
                <a:gd name="connsiteY7625" fmla="*/ 391957 h 4860733"/>
                <a:gd name="connsiteX7626" fmla="*/ 2692062 w 4853691"/>
                <a:gd name="connsiteY7626" fmla="*/ 387263 h 4860733"/>
                <a:gd name="connsiteX7627" fmla="*/ 2710839 w 4853691"/>
                <a:gd name="connsiteY7627" fmla="*/ 384916 h 4860733"/>
                <a:gd name="connsiteX7628" fmla="*/ 2753086 w 4853691"/>
                <a:gd name="connsiteY7628" fmla="*/ 380222 h 4860733"/>
                <a:gd name="connsiteX7629" fmla="*/ 2771862 w 4853691"/>
                <a:gd name="connsiteY7629" fmla="*/ 377874 h 4860733"/>
                <a:gd name="connsiteX7630" fmla="*/ 2814109 w 4853691"/>
                <a:gd name="connsiteY7630" fmla="*/ 375527 h 4860733"/>
                <a:gd name="connsiteX7631" fmla="*/ 2832885 w 4853691"/>
                <a:gd name="connsiteY7631" fmla="*/ 375527 h 4860733"/>
                <a:gd name="connsiteX7632" fmla="*/ 2875132 w 4853691"/>
                <a:gd name="connsiteY7632" fmla="*/ 373180 h 4860733"/>
                <a:gd name="connsiteX7633" fmla="*/ 2891561 w 4853691"/>
                <a:gd name="connsiteY7633" fmla="*/ 373180 h 4860733"/>
                <a:gd name="connsiteX7634" fmla="*/ 2947890 w 4853691"/>
                <a:gd name="connsiteY7634" fmla="*/ 373180 h 4860733"/>
                <a:gd name="connsiteX7635" fmla="*/ 2964320 w 4853691"/>
                <a:gd name="connsiteY7635" fmla="*/ 382569 h 4860733"/>
                <a:gd name="connsiteX7636" fmla="*/ 2961973 w 4853691"/>
                <a:gd name="connsiteY7636" fmla="*/ 391957 h 4860733"/>
                <a:gd name="connsiteX7637" fmla="*/ 2961973 w 4853691"/>
                <a:gd name="connsiteY7637" fmla="*/ 394304 h 4860733"/>
                <a:gd name="connsiteX7638" fmla="*/ 2952585 w 4853691"/>
                <a:gd name="connsiteY7638" fmla="*/ 396651 h 4860733"/>
                <a:gd name="connsiteX7639" fmla="*/ 2933808 w 4853691"/>
                <a:gd name="connsiteY7639" fmla="*/ 398998 h 4860733"/>
                <a:gd name="connsiteX7640" fmla="*/ 2905644 w 4853691"/>
                <a:gd name="connsiteY7640" fmla="*/ 403692 h 4860733"/>
                <a:gd name="connsiteX7641" fmla="*/ 2886867 w 4853691"/>
                <a:gd name="connsiteY7641" fmla="*/ 406039 h 4860733"/>
                <a:gd name="connsiteX7642" fmla="*/ 2856355 w 4853691"/>
                <a:gd name="connsiteY7642" fmla="*/ 413080 h 4860733"/>
                <a:gd name="connsiteX7643" fmla="*/ 2839926 w 4853691"/>
                <a:gd name="connsiteY7643" fmla="*/ 415427 h 4860733"/>
                <a:gd name="connsiteX7644" fmla="*/ 2809415 w 4853691"/>
                <a:gd name="connsiteY7644" fmla="*/ 422468 h 4860733"/>
                <a:gd name="connsiteX7645" fmla="*/ 2792985 w 4853691"/>
                <a:gd name="connsiteY7645" fmla="*/ 427162 h 4860733"/>
                <a:gd name="connsiteX7646" fmla="*/ 2757780 w 4853691"/>
                <a:gd name="connsiteY7646" fmla="*/ 436551 h 4860733"/>
                <a:gd name="connsiteX7647" fmla="*/ 2746044 w 4853691"/>
                <a:gd name="connsiteY7647" fmla="*/ 438898 h 4860733"/>
                <a:gd name="connsiteX7648" fmla="*/ 2703797 w 4853691"/>
                <a:gd name="connsiteY7648" fmla="*/ 450633 h 4860733"/>
                <a:gd name="connsiteX7649" fmla="*/ 2699103 w 4853691"/>
                <a:gd name="connsiteY7649" fmla="*/ 452980 h 4860733"/>
                <a:gd name="connsiteX7650" fmla="*/ 2668592 w 4853691"/>
                <a:gd name="connsiteY7650" fmla="*/ 462368 h 4860733"/>
                <a:gd name="connsiteX7651" fmla="*/ 2652163 w 4853691"/>
                <a:gd name="connsiteY7651" fmla="*/ 457674 h 4860733"/>
                <a:gd name="connsiteX7652" fmla="*/ 2626345 w 4853691"/>
                <a:gd name="connsiteY7652" fmla="*/ 450633 h 4860733"/>
                <a:gd name="connsiteX7653" fmla="*/ 2591139 w 4853691"/>
                <a:gd name="connsiteY7653" fmla="*/ 441245 h 4860733"/>
                <a:gd name="connsiteX7654" fmla="*/ 2565322 w 4853691"/>
                <a:gd name="connsiteY7654" fmla="*/ 436551 h 4860733"/>
                <a:gd name="connsiteX7655" fmla="*/ 2530116 w 4853691"/>
                <a:gd name="connsiteY7655" fmla="*/ 429510 h 4860733"/>
                <a:gd name="connsiteX7656" fmla="*/ 2506646 w 4853691"/>
                <a:gd name="connsiteY7656" fmla="*/ 424815 h 4860733"/>
                <a:gd name="connsiteX7657" fmla="*/ 2487869 w 4853691"/>
                <a:gd name="connsiteY7657" fmla="*/ 420121 h 4860733"/>
                <a:gd name="connsiteX7658" fmla="*/ 2487869 w 4853691"/>
                <a:gd name="connsiteY7658" fmla="*/ 417774 h 4860733"/>
                <a:gd name="connsiteX7659" fmla="*/ 2487869 w 4853691"/>
                <a:gd name="connsiteY7659" fmla="*/ 415427 h 4860733"/>
                <a:gd name="connsiteX7660" fmla="*/ 2506646 w 4853691"/>
                <a:gd name="connsiteY7660" fmla="*/ 413080 h 4860733"/>
                <a:gd name="connsiteX7661" fmla="*/ 2530116 w 4853691"/>
                <a:gd name="connsiteY7661" fmla="*/ 408386 h 4860733"/>
                <a:gd name="connsiteX7662" fmla="*/ 3079325 w 4853691"/>
                <a:gd name="connsiteY7662" fmla="*/ 403692 h 4860733"/>
                <a:gd name="connsiteX7663" fmla="*/ 3128613 w 4853691"/>
                <a:gd name="connsiteY7663" fmla="*/ 410733 h 4860733"/>
                <a:gd name="connsiteX7664" fmla="*/ 3173207 w 4853691"/>
                <a:gd name="connsiteY7664" fmla="*/ 417774 h 4860733"/>
                <a:gd name="connsiteX7665" fmla="*/ 3227189 w 4853691"/>
                <a:gd name="connsiteY7665" fmla="*/ 427162 h 4860733"/>
                <a:gd name="connsiteX7666" fmla="*/ 3267089 w 4853691"/>
                <a:gd name="connsiteY7666" fmla="*/ 434204 h 4860733"/>
                <a:gd name="connsiteX7667" fmla="*/ 3330459 w 4853691"/>
                <a:gd name="connsiteY7667" fmla="*/ 448286 h 4860733"/>
                <a:gd name="connsiteX7668" fmla="*/ 3360970 w 4853691"/>
                <a:gd name="connsiteY7668" fmla="*/ 455327 h 4860733"/>
                <a:gd name="connsiteX7669" fmla="*/ 3426688 w 4853691"/>
                <a:gd name="connsiteY7669" fmla="*/ 474103 h 4860733"/>
                <a:gd name="connsiteX7670" fmla="*/ 3438423 w 4853691"/>
                <a:gd name="connsiteY7670" fmla="*/ 718196 h 4860733"/>
                <a:gd name="connsiteX7671" fmla="*/ 3438423 w 4853691"/>
                <a:gd name="connsiteY7671" fmla="*/ 720543 h 4860733"/>
                <a:gd name="connsiteX7672" fmla="*/ 3438423 w 4853691"/>
                <a:gd name="connsiteY7672" fmla="*/ 748708 h 4860733"/>
                <a:gd name="connsiteX7673" fmla="*/ 3421994 w 4853691"/>
                <a:gd name="connsiteY7673" fmla="*/ 758096 h 4860733"/>
                <a:gd name="connsiteX7674" fmla="*/ 3412605 w 4853691"/>
                <a:gd name="connsiteY7674" fmla="*/ 753402 h 4860733"/>
                <a:gd name="connsiteX7675" fmla="*/ 3377400 w 4853691"/>
                <a:gd name="connsiteY7675" fmla="*/ 734626 h 4860733"/>
                <a:gd name="connsiteX7676" fmla="*/ 3353929 w 4853691"/>
                <a:gd name="connsiteY7676" fmla="*/ 722890 h 4860733"/>
                <a:gd name="connsiteX7677" fmla="*/ 3318724 w 4853691"/>
                <a:gd name="connsiteY7677" fmla="*/ 704114 h 4860733"/>
                <a:gd name="connsiteX7678" fmla="*/ 3299947 w 4853691"/>
                <a:gd name="connsiteY7678" fmla="*/ 694726 h 4860733"/>
                <a:gd name="connsiteX7679" fmla="*/ 3163819 w 4853691"/>
                <a:gd name="connsiteY7679" fmla="*/ 631355 h 4860733"/>
                <a:gd name="connsiteX7680" fmla="*/ 3138001 w 4853691"/>
                <a:gd name="connsiteY7680" fmla="*/ 619620 h 4860733"/>
                <a:gd name="connsiteX7681" fmla="*/ 3105143 w 4853691"/>
                <a:gd name="connsiteY7681" fmla="*/ 605538 h 4860733"/>
                <a:gd name="connsiteX7682" fmla="*/ 3095754 w 4853691"/>
                <a:gd name="connsiteY7682" fmla="*/ 600844 h 4860733"/>
                <a:gd name="connsiteX7683" fmla="*/ 3093407 w 4853691"/>
                <a:gd name="connsiteY7683" fmla="*/ 596150 h 4860733"/>
                <a:gd name="connsiteX7684" fmla="*/ 3084019 w 4853691"/>
                <a:gd name="connsiteY7684" fmla="*/ 577373 h 4860733"/>
                <a:gd name="connsiteX7685" fmla="*/ 3067590 w 4853691"/>
                <a:gd name="connsiteY7685" fmla="*/ 542168 h 4860733"/>
                <a:gd name="connsiteX7686" fmla="*/ 3055854 w 4853691"/>
                <a:gd name="connsiteY7686" fmla="*/ 518697 h 4860733"/>
                <a:gd name="connsiteX7687" fmla="*/ 3041772 w 4853691"/>
                <a:gd name="connsiteY7687" fmla="*/ 490533 h 4860733"/>
                <a:gd name="connsiteX7688" fmla="*/ 3027690 w 4853691"/>
                <a:gd name="connsiteY7688" fmla="*/ 462368 h 4860733"/>
                <a:gd name="connsiteX7689" fmla="*/ 3015955 w 4853691"/>
                <a:gd name="connsiteY7689" fmla="*/ 438898 h 4860733"/>
                <a:gd name="connsiteX7690" fmla="*/ 2999525 w 4853691"/>
                <a:gd name="connsiteY7690" fmla="*/ 408386 h 4860733"/>
                <a:gd name="connsiteX7691" fmla="*/ 2997178 w 4853691"/>
                <a:gd name="connsiteY7691" fmla="*/ 406039 h 4860733"/>
                <a:gd name="connsiteX7692" fmla="*/ 3006567 w 4853691"/>
                <a:gd name="connsiteY7692" fmla="*/ 391957 h 4860733"/>
                <a:gd name="connsiteX7693" fmla="*/ 3034731 w 4853691"/>
                <a:gd name="connsiteY7693" fmla="*/ 394304 h 4860733"/>
                <a:gd name="connsiteX7694" fmla="*/ 3079325 w 4853691"/>
                <a:gd name="connsiteY7694" fmla="*/ 403692 h 4860733"/>
                <a:gd name="connsiteX7695" fmla="*/ 3574552 w 4853691"/>
                <a:gd name="connsiteY7695" fmla="*/ 558597 h 4860733"/>
                <a:gd name="connsiteX7696" fmla="*/ 3579246 w 4853691"/>
                <a:gd name="connsiteY7696" fmla="*/ 553903 h 4860733"/>
                <a:gd name="connsiteX7697" fmla="*/ 3588634 w 4853691"/>
                <a:gd name="connsiteY7697" fmla="*/ 544515 h 4860733"/>
                <a:gd name="connsiteX7698" fmla="*/ 3590981 w 4853691"/>
                <a:gd name="connsiteY7698" fmla="*/ 542168 h 4860733"/>
                <a:gd name="connsiteX7699" fmla="*/ 3595675 w 4853691"/>
                <a:gd name="connsiteY7699" fmla="*/ 535127 h 4860733"/>
                <a:gd name="connsiteX7700" fmla="*/ 3628534 w 4853691"/>
                <a:gd name="connsiteY7700" fmla="*/ 546862 h 4860733"/>
                <a:gd name="connsiteX7701" fmla="*/ 3647310 w 4853691"/>
                <a:gd name="connsiteY7701" fmla="*/ 556250 h 4860733"/>
                <a:gd name="connsiteX7702" fmla="*/ 3694251 w 4853691"/>
                <a:gd name="connsiteY7702" fmla="*/ 577373 h 4860733"/>
                <a:gd name="connsiteX7703" fmla="*/ 3691904 w 4853691"/>
                <a:gd name="connsiteY7703" fmla="*/ 584415 h 4860733"/>
                <a:gd name="connsiteX7704" fmla="*/ 3703639 w 4853691"/>
                <a:gd name="connsiteY7704" fmla="*/ 603191 h 4860733"/>
                <a:gd name="connsiteX7705" fmla="*/ 3703639 w 4853691"/>
                <a:gd name="connsiteY7705" fmla="*/ 603191 h 4860733"/>
                <a:gd name="connsiteX7706" fmla="*/ 3701292 w 4853691"/>
                <a:gd name="connsiteY7706" fmla="*/ 610232 h 4860733"/>
                <a:gd name="connsiteX7707" fmla="*/ 3696598 w 4853691"/>
                <a:gd name="connsiteY7707" fmla="*/ 621967 h 4860733"/>
                <a:gd name="connsiteX7708" fmla="*/ 3694251 w 4853691"/>
                <a:gd name="connsiteY7708" fmla="*/ 629008 h 4860733"/>
                <a:gd name="connsiteX7709" fmla="*/ 3689557 w 4853691"/>
                <a:gd name="connsiteY7709" fmla="*/ 640744 h 4860733"/>
                <a:gd name="connsiteX7710" fmla="*/ 3687210 w 4853691"/>
                <a:gd name="connsiteY7710" fmla="*/ 647785 h 4860733"/>
                <a:gd name="connsiteX7711" fmla="*/ 3682516 w 4853691"/>
                <a:gd name="connsiteY7711" fmla="*/ 661867 h 4860733"/>
                <a:gd name="connsiteX7712" fmla="*/ 3680169 w 4853691"/>
                <a:gd name="connsiteY7712" fmla="*/ 666561 h 4860733"/>
                <a:gd name="connsiteX7713" fmla="*/ 3675475 w 4853691"/>
                <a:gd name="connsiteY7713" fmla="*/ 682991 h 4860733"/>
                <a:gd name="connsiteX7714" fmla="*/ 3675475 w 4853691"/>
                <a:gd name="connsiteY7714" fmla="*/ 687685 h 4860733"/>
                <a:gd name="connsiteX7715" fmla="*/ 3668434 w 4853691"/>
                <a:gd name="connsiteY7715" fmla="*/ 706461 h 4860733"/>
                <a:gd name="connsiteX7716" fmla="*/ 3668434 w 4853691"/>
                <a:gd name="connsiteY7716" fmla="*/ 708808 h 4860733"/>
                <a:gd name="connsiteX7717" fmla="*/ 3642616 w 4853691"/>
                <a:gd name="connsiteY7717" fmla="*/ 807384 h 4860733"/>
                <a:gd name="connsiteX7718" fmla="*/ 3630881 w 4853691"/>
                <a:gd name="connsiteY7718" fmla="*/ 805037 h 4860733"/>
                <a:gd name="connsiteX7719" fmla="*/ 3607410 w 4853691"/>
                <a:gd name="connsiteY7719" fmla="*/ 800343 h 4860733"/>
                <a:gd name="connsiteX7720" fmla="*/ 3569858 w 4853691"/>
                <a:gd name="connsiteY7720" fmla="*/ 790955 h 4860733"/>
                <a:gd name="connsiteX7721" fmla="*/ 3553428 w 4853691"/>
                <a:gd name="connsiteY7721" fmla="*/ 788608 h 4860733"/>
                <a:gd name="connsiteX7722" fmla="*/ 3508834 w 4853691"/>
                <a:gd name="connsiteY7722" fmla="*/ 779219 h 4860733"/>
                <a:gd name="connsiteX7723" fmla="*/ 3499446 w 4853691"/>
                <a:gd name="connsiteY7723" fmla="*/ 776872 h 4860733"/>
                <a:gd name="connsiteX7724" fmla="*/ 3464241 w 4853691"/>
                <a:gd name="connsiteY7724" fmla="*/ 772178 h 4860733"/>
                <a:gd name="connsiteX7725" fmla="*/ 3464241 w 4853691"/>
                <a:gd name="connsiteY7725" fmla="*/ 769831 h 4860733"/>
                <a:gd name="connsiteX7726" fmla="*/ 3454852 w 4853691"/>
                <a:gd name="connsiteY7726" fmla="*/ 753402 h 4860733"/>
                <a:gd name="connsiteX7727" fmla="*/ 3572205 w 4853691"/>
                <a:gd name="connsiteY7727" fmla="*/ 567985 h 4860733"/>
                <a:gd name="connsiteX7728" fmla="*/ 3574552 w 4853691"/>
                <a:gd name="connsiteY7728" fmla="*/ 558597 h 4860733"/>
                <a:gd name="connsiteX7729" fmla="*/ 3776398 w 4853691"/>
                <a:gd name="connsiteY7729" fmla="*/ 624314 h 4860733"/>
                <a:gd name="connsiteX7730" fmla="*/ 3806909 w 4853691"/>
                <a:gd name="connsiteY7730" fmla="*/ 645438 h 4860733"/>
                <a:gd name="connsiteX7731" fmla="*/ 3837421 w 4853691"/>
                <a:gd name="connsiteY7731" fmla="*/ 666561 h 4860733"/>
                <a:gd name="connsiteX7732" fmla="*/ 3867933 w 4853691"/>
                <a:gd name="connsiteY7732" fmla="*/ 687685 h 4860733"/>
                <a:gd name="connsiteX7733" fmla="*/ 3898444 w 4853691"/>
                <a:gd name="connsiteY7733" fmla="*/ 708808 h 4860733"/>
                <a:gd name="connsiteX7734" fmla="*/ 3928956 w 4853691"/>
                <a:gd name="connsiteY7734" fmla="*/ 729931 h 4860733"/>
                <a:gd name="connsiteX7735" fmla="*/ 3957120 w 4853691"/>
                <a:gd name="connsiteY7735" fmla="*/ 751055 h 4860733"/>
                <a:gd name="connsiteX7736" fmla="*/ 3987632 w 4853691"/>
                <a:gd name="connsiteY7736" fmla="*/ 774525 h 4860733"/>
                <a:gd name="connsiteX7737" fmla="*/ 4013449 w 4853691"/>
                <a:gd name="connsiteY7737" fmla="*/ 795649 h 4860733"/>
                <a:gd name="connsiteX7738" fmla="*/ 4043961 w 4853691"/>
                <a:gd name="connsiteY7738" fmla="*/ 821466 h 4860733"/>
                <a:gd name="connsiteX7739" fmla="*/ 4069778 w 4853691"/>
                <a:gd name="connsiteY7739" fmla="*/ 842590 h 4860733"/>
                <a:gd name="connsiteX7740" fmla="*/ 4102637 w 4853691"/>
                <a:gd name="connsiteY7740" fmla="*/ 873101 h 4860733"/>
                <a:gd name="connsiteX7741" fmla="*/ 4123761 w 4853691"/>
                <a:gd name="connsiteY7741" fmla="*/ 891878 h 4860733"/>
                <a:gd name="connsiteX7742" fmla="*/ 4161313 w 4853691"/>
                <a:gd name="connsiteY7742" fmla="*/ 929430 h 4860733"/>
                <a:gd name="connsiteX7743" fmla="*/ 4156619 w 4853691"/>
                <a:gd name="connsiteY7743" fmla="*/ 943513 h 4860733"/>
                <a:gd name="connsiteX7744" fmla="*/ 4177743 w 4853691"/>
                <a:gd name="connsiteY7744" fmla="*/ 964636 h 4860733"/>
                <a:gd name="connsiteX7745" fmla="*/ 4184784 w 4853691"/>
                <a:gd name="connsiteY7745" fmla="*/ 962289 h 4860733"/>
                <a:gd name="connsiteX7746" fmla="*/ 4222337 w 4853691"/>
                <a:gd name="connsiteY7746" fmla="*/ 1051477 h 4860733"/>
                <a:gd name="connsiteX7747" fmla="*/ 4130802 w 4853691"/>
                <a:gd name="connsiteY7747" fmla="*/ 995148 h 4860733"/>
                <a:gd name="connsiteX7748" fmla="*/ 4128455 w 4853691"/>
                <a:gd name="connsiteY7748" fmla="*/ 992801 h 4860733"/>
                <a:gd name="connsiteX7749" fmla="*/ 4081514 w 4853691"/>
                <a:gd name="connsiteY7749" fmla="*/ 966983 h 4860733"/>
                <a:gd name="connsiteX7750" fmla="*/ 4076820 w 4853691"/>
                <a:gd name="connsiteY7750" fmla="*/ 964636 h 4860733"/>
                <a:gd name="connsiteX7751" fmla="*/ 4027532 w 4853691"/>
                <a:gd name="connsiteY7751" fmla="*/ 938819 h 4860733"/>
                <a:gd name="connsiteX7752" fmla="*/ 4027532 w 4853691"/>
                <a:gd name="connsiteY7752" fmla="*/ 938819 h 4860733"/>
                <a:gd name="connsiteX7753" fmla="*/ 3997020 w 4853691"/>
                <a:gd name="connsiteY7753" fmla="*/ 924736 h 4860733"/>
                <a:gd name="connsiteX7754" fmla="*/ 3947732 w 4853691"/>
                <a:gd name="connsiteY7754" fmla="*/ 856672 h 4860733"/>
                <a:gd name="connsiteX7755" fmla="*/ 3935997 w 4853691"/>
                <a:gd name="connsiteY7755" fmla="*/ 842590 h 4860733"/>
                <a:gd name="connsiteX7756" fmla="*/ 3893750 w 4853691"/>
                <a:gd name="connsiteY7756" fmla="*/ 788608 h 4860733"/>
                <a:gd name="connsiteX7757" fmla="*/ 3872627 w 4853691"/>
                <a:gd name="connsiteY7757" fmla="*/ 762790 h 4860733"/>
                <a:gd name="connsiteX7758" fmla="*/ 3837421 w 4853691"/>
                <a:gd name="connsiteY7758" fmla="*/ 718196 h 4860733"/>
                <a:gd name="connsiteX7759" fmla="*/ 3813950 w 4853691"/>
                <a:gd name="connsiteY7759" fmla="*/ 690032 h 4860733"/>
                <a:gd name="connsiteX7760" fmla="*/ 3778745 w 4853691"/>
                <a:gd name="connsiteY7760" fmla="*/ 650132 h 4860733"/>
                <a:gd name="connsiteX7761" fmla="*/ 3752927 w 4853691"/>
                <a:gd name="connsiteY7761" fmla="*/ 621967 h 4860733"/>
                <a:gd name="connsiteX7762" fmla="*/ 3731804 w 4853691"/>
                <a:gd name="connsiteY7762" fmla="*/ 596150 h 4860733"/>
                <a:gd name="connsiteX7763" fmla="*/ 3734151 w 4853691"/>
                <a:gd name="connsiteY7763" fmla="*/ 593803 h 4860733"/>
                <a:gd name="connsiteX7764" fmla="*/ 3750580 w 4853691"/>
                <a:gd name="connsiteY7764" fmla="*/ 605538 h 4860733"/>
                <a:gd name="connsiteX7765" fmla="*/ 3776398 w 4853691"/>
                <a:gd name="connsiteY7765" fmla="*/ 624314 h 4860733"/>
                <a:gd name="connsiteX7766" fmla="*/ 4248154 w 4853691"/>
                <a:gd name="connsiteY7766" fmla="*/ 1042089 h 4860733"/>
                <a:gd name="connsiteX7767" fmla="*/ 4290401 w 4853691"/>
                <a:gd name="connsiteY7767" fmla="*/ 1100765 h 4860733"/>
                <a:gd name="connsiteX7768" fmla="*/ 4292748 w 4853691"/>
                <a:gd name="connsiteY7768" fmla="*/ 1103112 h 4860733"/>
                <a:gd name="connsiteX7769" fmla="*/ 4292748 w 4853691"/>
                <a:gd name="connsiteY7769" fmla="*/ 1103112 h 4860733"/>
                <a:gd name="connsiteX7770" fmla="*/ 4222337 w 4853691"/>
                <a:gd name="connsiteY7770" fmla="*/ 1053824 h 4860733"/>
                <a:gd name="connsiteX7771" fmla="*/ 4208254 w 4853691"/>
                <a:gd name="connsiteY7771" fmla="*/ 1018618 h 4860733"/>
                <a:gd name="connsiteX7772" fmla="*/ 4198866 w 4853691"/>
                <a:gd name="connsiteY7772" fmla="*/ 995148 h 4860733"/>
                <a:gd name="connsiteX7773" fmla="*/ 4184784 w 4853691"/>
                <a:gd name="connsiteY7773" fmla="*/ 962289 h 4860733"/>
                <a:gd name="connsiteX7774" fmla="*/ 4187131 w 4853691"/>
                <a:gd name="connsiteY7774" fmla="*/ 959942 h 4860733"/>
                <a:gd name="connsiteX7775" fmla="*/ 4219990 w 4853691"/>
                <a:gd name="connsiteY7775" fmla="*/ 1004536 h 4860733"/>
                <a:gd name="connsiteX7776" fmla="*/ 4248154 w 4853691"/>
                <a:gd name="connsiteY7776" fmla="*/ 1042089 h 4860733"/>
                <a:gd name="connsiteX7777" fmla="*/ 4466430 w 4853691"/>
                <a:gd name="connsiteY7777" fmla="*/ 1262711 h 4860733"/>
                <a:gd name="connsiteX7778" fmla="*/ 4473471 w 4853691"/>
                <a:gd name="connsiteY7778" fmla="*/ 1274446 h 4860733"/>
                <a:gd name="connsiteX7779" fmla="*/ 4487553 w 4853691"/>
                <a:gd name="connsiteY7779" fmla="*/ 1295570 h 4860733"/>
                <a:gd name="connsiteX7780" fmla="*/ 4508676 w 4853691"/>
                <a:gd name="connsiteY7780" fmla="*/ 1326081 h 4860733"/>
                <a:gd name="connsiteX7781" fmla="*/ 4522759 w 4853691"/>
                <a:gd name="connsiteY7781" fmla="*/ 1344858 h 4860733"/>
                <a:gd name="connsiteX7782" fmla="*/ 4541535 w 4853691"/>
                <a:gd name="connsiteY7782" fmla="*/ 1377716 h 4860733"/>
                <a:gd name="connsiteX7783" fmla="*/ 4553270 w 4853691"/>
                <a:gd name="connsiteY7783" fmla="*/ 1396493 h 4860733"/>
                <a:gd name="connsiteX7784" fmla="*/ 4572047 w 4853691"/>
                <a:gd name="connsiteY7784" fmla="*/ 1431698 h 4860733"/>
                <a:gd name="connsiteX7785" fmla="*/ 4581435 w 4853691"/>
                <a:gd name="connsiteY7785" fmla="*/ 1450475 h 4860733"/>
                <a:gd name="connsiteX7786" fmla="*/ 4600211 w 4853691"/>
                <a:gd name="connsiteY7786" fmla="*/ 1485680 h 4860733"/>
                <a:gd name="connsiteX7787" fmla="*/ 4567353 w 4853691"/>
                <a:gd name="connsiteY7787" fmla="*/ 1441087 h 4860733"/>
                <a:gd name="connsiteX7788" fmla="*/ 4562658 w 4853691"/>
                <a:gd name="connsiteY7788" fmla="*/ 1436392 h 4860733"/>
                <a:gd name="connsiteX7789" fmla="*/ 4539188 w 4853691"/>
                <a:gd name="connsiteY7789" fmla="*/ 1408228 h 4860733"/>
                <a:gd name="connsiteX7790" fmla="*/ 4527453 w 4853691"/>
                <a:gd name="connsiteY7790" fmla="*/ 1394146 h 4860733"/>
                <a:gd name="connsiteX7791" fmla="*/ 4506329 w 4853691"/>
                <a:gd name="connsiteY7791" fmla="*/ 1370675 h 4860733"/>
                <a:gd name="connsiteX7792" fmla="*/ 4489900 w 4853691"/>
                <a:gd name="connsiteY7792" fmla="*/ 1351899 h 4860733"/>
                <a:gd name="connsiteX7793" fmla="*/ 4471124 w 4853691"/>
                <a:gd name="connsiteY7793" fmla="*/ 1330775 h 4860733"/>
                <a:gd name="connsiteX7794" fmla="*/ 4450000 w 4853691"/>
                <a:gd name="connsiteY7794" fmla="*/ 1307305 h 4860733"/>
                <a:gd name="connsiteX7795" fmla="*/ 4435918 w 4853691"/>
                <a:gd name="connsiteY7795" fmla="*/ 1293223 h 4860733"/>
                <a:gd name="connsiteX7796" fmla="*/ 4412447 w 4853691"/>
                <a:gd name="connsiteY7796" fmla="*/ 1269752 h 4860733"/>
                <a:gd name="connsiteX7797" fmla="*/ 4417141 w 4853691"/>
                <a:gd name="connsiteY7797" fmla="*/ 1255670 h 4860733"/>
                <a:gd name="connsiteX7798" fmla="*/ 4396018 w 4853691"/>
                <a:gd name="connsiteY7798" fmla="*/ 1234546 h 4860733"/>
                <a:gd name="connsiteX7799" fmla="*/ 4381936 w 4853691"/>
                <a:gd name="connsiteY7799" fmla="*/ 1239241 h 4860733"/>
                <a:gd name="connsiteX7800" fmla="*/ 4379589 w 4853691"/>
                <a:gd name="connsiteY7800" fmla="*/ 1236893 h 4860733"/>
                <a:gd name="connsiteX7801" fmla="*/ 4349077 w 4853691"/>
                <a:gd name="connsiteY7801" fmla="*/ 1189953 h 4860733"/>
                <a:gd name="connsiteX7802" fmla="*/ 4313872 w 4853691"/>
                <a:gd name="connsiteY7802" fmla="*/ 1135970 h 4860733"/>
                <a:gd name="connsiteX7803" fmla="*/ 4309178 w 4853691"/>
                <a:gd name="connsiteY7803" fmla="*/ 1131276 h 4860733"/>
                <a:gd name="connsiteX7804" fmla="*/ 4316218 w 4853691"/>
                <a:gd name="connsiteY7804" fmla="*/ 1126582 h 4860733"/>
                <a:gd name="connsiteX7805" fmla="*/ 4457041 w 4853691"/>
                <a:gd name="connsiteY7805" fmla="*/ 1255670 h 4860733"/>
                <a:gd name="connsiteX7806" fmla="*/ 4466430 w 4853691"/>
                <a:gd name="connsiteY7806" fmla="*/ 1262711 h 4860733"/>
                <a:gd name="connsiteX7807" fmla="*/ 4658887 w 4853691"/>
                <a:gd name="connsiteY7807" fmla="*/ 1558439 h 4860733"/>
                <a:gd name="connsiteX7808" fmla="*/ 4649499 w 4853691"/>
                <a:gd name="connsiteY7808" fmla="*/ 1530274 h 4860733"/>
                <a:gd name="connsiteX7809" fmla="*/ 4642458 w 4853691"/>
                <a:gd name="connsiteY7809" fmla="*/ 1509151 h 4860733"/>
                <a:gd name="connsiteX7810" fmla="*/ 4633070 w 4853691"/>
                <a:gd name="connsiteY7810" fmla="*/ 1483333 h 4860733"/>
                <a:gd name="connsiteX7811" fmla="*/ 4633070 w 4853691"/>
                <a:gd name="connsiteY7811" fmla="*/ 1483333 h 4860733"/>
                <a:gd name="connsiteX7812" fmla="*/ 4661234 w 4853691"/>
                <a:gd name="connsiteY7812" fmla="*/ 1532621 h 4860733"/>
                <a:gd name="connsiteX7813" fmla="*/ 4661234 w 4853691"/>
                <a:gd name="connsiteY7813" fmla="*/ 1534968 h 4860733"/>
                <a:gd name="connsiteX7814" fmla="*/ 4689399 w 4853691"/>
                <a:gd name="connsiteY7814" fmla="*/ 1612421 h 4860733"/>
                <a:gd name="connsiteX7815" fmla="*/ 4691746 w 4853691"/>
                <a:gd name="connsiteY7815" fmla="*/ 1619462 h 4860733"/>
                <a:gd name="connsiteX7816" fmla="*/ 4703481 w 4853691"/>
                <a:gd name="connsiteY7816" fmla="*/ 1657015 h 4860733"/>
                <a:gd name="connsiteX7817" fmla="*/ 4691746 w 4853691"/>
                <a:gd name="connsiteY7817" fmla="*/ 1633544 h 4860733"/>
                <a:gd name="connsiteX7818" fmla="*/ 4691746 w 4853691"/>
                <a:gd name="connsiteY7818" fmla="*/ 1633544 h 4860733"/>
                <a:gd name="connsiteX7819" fmla="*/ 4665929 w 4853691"/>
                <a:gd name="connsiteY7819" fmla="*/ 1586603 h 4860733"/>
                <a:gd name="connsiteX7820" fmla="*/ 4663581 w 4853691"/>
                <a:gd name="connsiteY7820" fmla="*/ 1577215 h 4860733"/>
                <a:gd name="connsiteX7821" fmla="*/ 4658887 w 4853691"/>
                <a:gd name="connsiteY7821" fmla="*/ 1558439 h 4860733"/>
                <a:gd name="connsiteX7822" fmla="*/ 4724605 w 4853691"/>
                <a:gd name="connsiteY7822" fmla="*/ 1661709 h 4860733"/>
                <a:gd name="connsiteX7823" fmla="*/ 4738687 w 4853691"/>
                <a:gd name="connsiteY7823" fmla="*/ 1701609 h 4860733"/>
                <a:gd name="connsiteX7824" fmla="*/ 4745728 w 4853691"/>
                <a:gd name="connsiteY7824" fmla="*/ 1727426 h 4860733"/>
                <a:gd name="connsiteX7825" fmla="*/ 4759810 w 4853691"/>
                <a:gd name="connsiteY7825" fmla="*/ 1774367 h 4860733"/>
                <a:gd name="connsiteX7826" fmla="*/ 4759810 w 4853691"/>
                <a:gd name="connsiteY7826" fmla="*/ 1774367 h 4860733"/>
                <a:gd name="connsiteX7827" fmla="*/ 4738687 w 4853691"/>
                <a:gd name="connsiteY7827" fmla="*/ 1720385 h 4860733"/>
                <a:gd name="connsiteX7828" fmla="*/ 4738687 w 4853691"/>
                <a:gd name="connsiteY7828" fmla="*/ 1720385 h 4860733"/>
                <a:gd name="connsiteX7829" fmla="*/ 4719911 w 4853691"/>
                <a:gd name="connsiteY7829" fmla="*/ 1680485 h 4860733"/>
                <a:gd name="connsiteX7830" fmla="*/ 4719911 w 4853691"/>
                <a:gd name="connsiteY7830" fmla="*/ 1678138 h 4860733"/>
                <a:gd name="connsiteX7831" fmla="*/ 4719911 w 4853691"/>
                <a:gd name="connsiteY7831" fmla="*/ 1678138 h 4860733"/>
                <a:gd name="connsiteX7832" fmla="*/ 4708175 w 4853691"/>
                <a:gd name="connsiteY7832" fmla="*/ 1640586 h 4860733"/>
                <a:gd name="connsiteX7833" fmla="*/ 4705828 w 4853691"/>
                <a:gd name="connsiteY7833" fmla="*/ 1631197 h 4860733"/>
                <a:gd name="connsiteX7834" fmla="*/ 4677664 w 4853691"/>
                <a:gd name="connsiteY7834" fmla="*/ 1551398 h 4860733"/>
                <a:gd name="connsiteX7835" fmla="*/ 4675317 w 4853691"/>
                <a:gd name="connsiteY7835" fmla="*/ 1546704 h 4860733"/>
                <a:gd name="connsiteX7836" fmla="*/ 4719911 w 4853691"/>
                <a:gd name="connsiteY7836" fmla="*/ 1638238 h 4860733"/>
                <a:gd name="connsiteX7837" fmla="*/ 4724605 w 4853691"/>
                <a:gd name="connsiteY7837" fmla="*/ 1661709 h 4860733"/>
                <a:gd name="connsiteX7838" fmla="*/ 4689399 w 4853691"/>
                <a:gd name="connsiteY7838" fmla="*/ 1664056 h 4860733"/>
                <a:gd name="connsiteX7839" fmla="*/ 4696440 w 4853691"/>
                <a:gd name="connsiteY7839" fmla="*/ 1687526 h 4860733"/>
                <a:gd name="connsiteX7840" fmla="*/ 4698787 w 4853691"/>
                <a:gd name="connsiteY7840" fmla="*/ 1696915 h 4860733"/>
                <a:gd name="connsiteX7841" fmla="*/ 4694093 w 4853691"/>
                <a:gd name="connsiteY7841" fmla="*/ 1685179 h 4860733"/>
                <a:gd name="connsiteX7842" fmla="*/ 4687052 w 4853691"/>
                <a:gd name="connsiteY7842" fmla="*/ 1661709 h 4860733"/>
                <a:gd name="connsiteX7843" fmla="*/ 4675317 w 4853691"/>
                <a:gd name="connsiteY7843" fmla="*/ 1631197 h 4860733"/>
                <a:gd name="connsiteX7844" fmla="*/ 4665929 w 4853691"/>
                <a:gd name="connsiteY7844" fmla="*/ 1607727 h 4860733"/>
                <a:gd name="connsiteX7845" fmla="*/ 4665929 w 4853691"/>
                <a:gd name="connsiteY7845" fmla="*/ 1607727 h 4860733"/>
                <a:gd name="connsiteX7846" fmla="*/ 4677664 w 4853691"/>
                <a:gd name="connsiteY7846" fmla="*/ 1626503 h 4860733"/>
                <a:gd name="connsiteX7847" fmla="*/ 4682358 w 4853691"/>
                <a:gd name="connsiteY7847" fmla="*/ 1640586 h 4860733"/>
                <a:gd name="connsiteX7848" fmla="*/ 4689399 w 4853691"/>
                <a:gd name="connsiteY7848" fmla="*/ 1664056 h 4860733"/>
                <a:gd name="connsiteX7849" fmla="*/ 4680011 w 4853691"/>
                <a:gd name="connsiteY7849" fmla="*/ 1736814 h 4860733"/>
                <a:gd name="connsiteX7850" fmla="*/ 4680011 w 4853691"/>
                <a:gd name="connsiteY7850" fmla="*/ 1736814 h 4860733"/>
                <a:gd name="connsiteX7851" fmla="*/ 4663581 w 4853691"/>
                <a:gd name="connsiteY7851" fmla="*/ 1753244 h 4860733"/>
                <a:gd name="connsiteX7852" fmla="*/ 4661234 w 4853691"/>
                <a:gd name="connsiteY7852" fmla="*/ 1755591 h 4860733"/>
                <a:gd name="connsiteX7853" fmla="*/ 4658887 w 4853691"/>
                <a:gd name="connsiteY7853" fmla="*/ 1757938 h 4860733"/>
                <a:gd name="connsiteX7854" fmla="*/ 4649499 w 4853691"/>
                <a:gd name="connsiteY7854" fmla="*/ 1755591 h 4860733"/>
                <a:gd name="connsiteX7855" fmla="*/ 4642458 w 4853691"/>
                <a:gd name="connsiteY7855" fmla="*/ 1757938 h 4860733"/>
                <a:gd name="connsiteX7856" fmla="*/ 4616640 w 4853691"/>
                <a:gd name="connsiteY7856" fmla="*/ 1694568 h 4860733"/>
                <a:gd name="connsiteX7857" fmla="*/ 4604905 w 4853691"/>
                <a:gd name="connsiteY7857" fmla="*/ 1664056 h 4860733"/>
                <a:gd name="connsiteX7858" fmla="*/ 4555617 w 4853691"/>
                <a:gd name="connsiteY7858" fmla="*/ 1556092 h 4860733"/>
                <a:gd name="connsiteX7859" fmla="*/ 4539188 w 4853691"/>
                <a:gd name="connsiteY7859" fmla="*/ 1520886 h 4860733"/>
                <a:gd name="connsiteX7860" fmla="*/ 4503982 w 4853691"/>
                <a:gd name="connsiteY7860" fmla="*/ 1448128 h 4860733"/>
                <a:gd name="connsiteX7861" fmla="*/ 4480512 w 4853691"/>
                <a:gd name="connsiteY7861" fmla="*/ 1405881 h 4860733"/>
                <a:gd name="connsiteX7862" fmla="*/ 4447653 w 4853691"/>
                <a:gd name="connsiteY7862" fmla="*/ 1347205 h 4860733"/>
                <a:gd name="connsiteX7863" fmla="*/ 4642458 w 4853691"/>
                <a:gd name="connsiteY7863" fmla="*/ 1572521 h 4860733"/>
                <a:gd name="connsiteX7864" fmla="*/ 4687052 w 4853691"/>
                <a:gd name="connsiteY7864" fmla="*/ 1675791 h 4860733"/>
                <a:gd name="connsiteX7865" fmla="*/ 4694093 w 4853691"/>
                <a:gd name="connsiteY7865" fmla="*/ 1694568 h 4860733"/>
                <a:gd name="connsiteX7866" fmla="*/ 4701134 w 4853691"/>
                <a:gd name="connsiteY7866" fmla="*/ 1715691 h 4860733"/>
                <a:gd name="connsiteX7867" fmla="*/ 4689399 w 4853691"/>
                <a:gd name="connsiteY7867" fmla="*/ 1734467 h 4860733"/>
                <a:gd name="connsiteX7868" fmla="*/ 4689399 w 4853691"/>
                <a:gd name="connsiteY7868" fmla="*/ 1736814 h 4860733"/>
                <a:gd name="connsiteX7869" fmla="*/ 4687052 w 4853691"/>
                <a:gd name="connsiteY7869" fmla="*/ 1736814 h 4860733"/>
                <a:gd name="connsiteX7870" fmla="*/ 4680011 w 4853691"/>
                <a:gd name="connsiteY7870" fmla="*/ 1736814 h 4860733"/>
                <a:gd name="connsiteX7871" fmla="*/ 4318566 w 4853691"/>
                <a:gd name="connsiteY7871" fmla="*/ 1218117 h 4860733"/>
                <a:gd name="connsiteX7872" fmla="*/ 4302136 w 4853691"/>
                <a:gd name="connsiteY7872" fmla="*/ 1227505 h 4860733"/>
                <a:gd name="connsiteX7873" fmla="*/ 4285707 w 4853691"/>
                <a:gd name="connsiteY7873" fmla="*/ 1218117 h 4860733"/>
                <a:gd name="connsiteX7874" fmla="*/ 4266931 w 4853691"/>
                <a:gd name="connsiteY7874" fmla="*/ 1171176 h 4860733"/>
                <a:gd name="connsiteX7875" fmla="*/ 4257542 w 4853691"/>
                <a:gd name="connsiteY7875" fmla="*/ 1147706 h 4860733"/>
                <a:gd name="connsiteX7876" fmla="*/ 4255195 w 4853691"/>
                <a:gd name="connsiteY7876" fmla="*/ 1140665 h 4860733"/>
                <a:gd name="connsiteX7877" fmla="*/ 4332648 w 4853691"/>
                <a:gd name="connsiteY7877" fmla="*/ 1201688 h 4860733"/>
                <a:gd name="connsiteX7878" fmla="*/ 4381936 w 4853691"/>
                <a:gd name="connsiteY7878" fmla="*/ 1243935 h 4860733"/>
                <a:gd name="connsiteX7879" fmla="*/ 4377242 w 4853691"/>
                <a:gd name="connsiteY7879" fmla="*/ 1255670 h 4860733"/>
                <a:gd name="connsiteX7880" fmla="*/ 4398365 w 4853691"/>
                <a:gd name="connsiteY7880" fmla="*/ 1276793 h 4860733"/>
                <a:gd name="connsiteX7881" fmla="*/ 4403059 w 4853691"/>
                <a:gd name="connsiteY7881" fmla="*/ 1276793 h 4860733"/>
                <a:gd name="connsiteX7882" fmla="*/ 4419489 w 4853691"/>
                <a:gd name="connsiteY7882" fmla="*/ 1304958 h 4860733"/>
                <a:gd name="connsiteX7883" fmla="*/ 4438265 w 4853691"/>
                <a:gd name="connsiteY7883" fmla="*/ 1337817 h 4860733"/>
                <a:gd name="connsiteX7884" fmla="*/ 4332648 w 4853691"/>
                <a:gd name="connsiteY7884" fmla="*/ 1253323 h 4860733"/>
                <a:gd name="connsiteX7885" fmla="*/ 4337342 w 4853691"/>
                <a:gd name="connsiteY7885" fmla="*/ 1241588 h 4860733"/>
                <a:gd name="connsiteX7886" fmla="*/ 4318566 w 4853691"/>
                <a:gd name="connsiteY7886" fmla="*/ 1218117 h 4860733"/>
                <a:gd name="connsiteX7887" fmla="*/ 4426530 w 4853691"/>
                <a:gd name="connsiteY7887" fmla="*/ 1701609 h 4860733"/>
                <a:gd name="connsiteX7888" fmla="*/ 4417141 w 4853691"/>
                <a:gd name="connsiteY7888" fmla="*/ 1701609 h 4860733"/>
                <a:gd name="connsiteX7889" fmla="*/ 4410100 w 4853691"/>
                <a:gd name="connsiteY7889" fmla="*/ 1703956 h 4860733"/>
                <a:gd name="connsiteX7890" fmla="*/ 4398365 w 4853691"/>
                <a:gd name="connsiteY7890" fmla="*/ 1706303 h 4860733"/>
                <a:gd name="connsiteX7891" fmla="*/ 4391324 w 4853691"/>
                <a:gd name="connsiteY7891" fmla="*/ 1708650 h 4860733"/>
                <a:gd name="connsiteX7892" fmla="*/ 4379589 w 4853691"/>
                <a:gd name="connsiteY7892" fmla="*/ 1710997 h 4860733"/>
                <a:gd name="connsiteX7893" fmla="*/ 4372548 w 4853691"/>
                <a:gd name="connsiteY7893" fmla="*/ 1713344 h 4860733"/>
                <a:gd name="connsiteX7894" fmla="*/ 4360812 w 4853691"/>
                <a:gd name="connsiteY7894" fmla="*/ 1718038 h 4860733"/>
                <a:gd name="connsiteX7895" fmla="*/ 4353771 w 4853691"/>
                <a:gd name="connsiteY7895" fmla="*/ 1720385 h 4860733"/>
                <a:gd name="connsiteX7896" fmla="*/ 4342036 w 4853691"/>
                <a:gd name="connsiteY7896" fmla="*/ 1725079 h 4860733"/>
                <a:gd name="connsiteX7897" fmla="*/ 4334995 w 4853691"/>
                <a:gd name="connsiteY7897" fmla="*/ 1729773 h 4860733"/>
                <a:gd name="connsiteX7898" fmla="*/ 4323260 w 4853691"/>
                <a:gd name="connsiteY7898" fmla="*/ 1736814 h 4860733"/>
                <a:gd name="connsiteX7899" fmla="*/ 4316218 w 4853691"/>
                <a:gd name="connsiteY7899" fmla="*/ 1741508 h 4860733"/>
                <a:gd name="connsiteX7900" fmla="*/ 4304483 w 4853691"/>
                <a:gd name="connsiteY7900" fmla="*/ 1748550 h 4860733"/>
                <a:gd name="connsiteX7901" fmla="*/ 4297442 w 4853691"/>
                <a:gd name="connsiteY7901" fmla="*/ 1753244 h 4860733"/>
                <a:gd name="connsiteX7902" fmla="*/ 4283360 w 4853691"/>
                <a:gd name="connsiteY7902" fmla="*/ 1762632 h 4860733"/>
                <a:gd name="connsiteX7903" fmla="*/ 4276319 w 4853691"/>
                <a:gd name="connsiteY7903" fmla="*/ 1767326 h 4860733"/>
                <a:gd name="connsiteX7904" fmla="*/ 4262237 w 4853691"/>
                <a:gd name="connsiteY7904" fmla="*/ 1776714 h 4860733"/>
                <a:gd name="connsiteX7905" fmla="*/ 4257542 w 4853691"/>
                <a:gd name="connsiteY7905" fmla="*/ 1781408 h 4860733"/>
                <a:gd name="connsiteX7906" fmla="*/ 4241113 w 4853691"/>
                <a:gd name="connsiteY7906" fmla="*/ 1793144 h 4860733"/>
                <a:gd name="connsiteX7907" fmla="*/ 4238766 w 4853691"/>
                <a:gd name="connsiteY7907" fmla="*/ 1795491 h 4860733"/>
                <a:gd name="connsiteX7908" fmla="*/ 4219990 w 4853691"/>
                <a:gd name="connsiteY7908" fmla="*/ 1809573 h 4860733"/>
                <a:gd name="connsiteX7909" fmla="*/ 4217643 w 4853691"/>
                <a:gd name="connsiteY7909" fmla="*/ 1811920 h 4860733"/>
                <a:gd name="connsiteX7910" fmla="*/ 4198866 w 4853691"/>
                <a:gd name="connsiteY7910" fmla="*/ 1828349 h 4860733"/>
                <a:gd name="connsiteX7911" fmla="*/ 4196519 w 4853691"/>
                <a:gd name="connsiteY7911" fmla="*/ 1830696 h 4860733"/>
                <a:gd name="connsiteX7912" fmla="*/ 4147231 w 4853691"/>
                <a:gd name="connsiteY7912" fmla="*/ 1877637 h 4860733"/>
                <a:gd name="connsiteX7913" fmla="*/ 4133149 w 4853691"/>
                <a:gd name="connsiteY7913" fmla="*/ 1872943 h 4860733"/>
                <a:gd name="connsiteX7914" fmla="*/ 4116719 w 4853691"/>
                <a:gd name="connsiteY7914" fmla="*/ 1882331 h 4860733"/>
                <a:gd name="connsiteX7915" fmla="*/ 3940691 w 4853691"/>
                <a:gd name="connsiteY7915" fmla="*/ 1793144 h 4860733"/>
                <a:gd name="connsiteX7916" fmla="*/ 3921915 w 4853691"/>
                <a:gd name="connsiteY7916" fmla="*/ 1783755 h 4860733"/>
                <a:gd name="connsiteX7917" fmla="*/ 3884362 w 4853691"/>
                <a:gd name="connsiteY7917" fmla="*/ 1767326 h 4860733"/>
                <a:gd name="connsiteX7918" fmla="*/ 3846809 w 4853691"/>
                <a:gd name="connsiteY7918" fmla="*/ 1750897 h 4860733"/>
                <a:gd name="connsiteX7919" fmla="*/ 3816298 w 4853691"/>
                <a:gd name="connsiteY7919" fmla="*/ 1736814 h 4860733"/>
                <a:gd name="connsiteX7920" fmla="*/ 3771704 w 4853691"/>
                <a:gd name="connsiteY7920" fmla="*/ 1715691 h 4860733"/>
                <a:gd name="connsiteX7921" fmla="*/ 3745886 w 4853691"/>
                <a:gd name="connsiteY7921" fmla="*/ 1703956 h 4860733"/>
                <a:gd name="connsiteX7922" fmla="*/ 3696598 w 4853691"/>
                <a:gd name="connsiteY7922" fmla="*/ 1682832 h 4860733"/>
                <a:gd name="connsiteX7923" fmla="*/ 3673128 w 4853691"/>
                <a:gd name="connsiteY7923" fmla="*/ 1673444 h 4860733"/>
                <a:gd name="connsiteX7924" fmla="*/ 3619146 w 4853691"/>
                <a:gd name="connsiteY7924" fmla="*/ 1652321 h 4860733"/>
                <a:gd name="connsiteX7925" fmla="*/ 3598022 w 4853691"/>
                <a:gd name="connsiteY7925" fmla="*/ 1642933 h 4860733"/>
                <a:gd name="connsiteX7926" fmla="*/ 3558123 w 4853691"/>
                <a:gd name="connsiteY7926" fmla="*/ 1626503 h 4860733"/>
                <a:gd name="connsiteX7927" fmla="*/ 3560469 w 4853691"/>
                <a:gd name="connsiteY7927" fmla="*/ 1619462 h 4860733"/>
                <a:gd name="connsiteX7928" fmla="*/ 3560469 w 4853691"/>
                <a:gd name="connsiteY7928" fmla="*/ 1614768 h 4860733"/>
                <a:gd name="connsiteX7929" fmla="*/ 3569858 w 4853691"/>
                <a:gd name="connsiteY7929" fmla="*/ 1612421 h 4860733"/>
                <a:gd name="connsiteX7930" fmla="*/ 3595675 w 4853691"/>
                <a:gd name="connsiteY7930" fmla="*/ 1605380 h 4860733"/>
                <a:gd name="connsiteX7931" fmla="*/ 3621493 w 4853691"/>
                <a:gd name="connsiteY7931" fmla="*/ 1598339 h 4860733"/>
                <a:gd name="connsiteX7932" fmla="*/ 3647310 w 4853691"/>
                <a:gd name="connsiteY7932" fmla="*/ 1591297 h 4860733"/>
                <a:gd name="connsiteX7933" fmla="*/ 3673128 w 4853691"/>
                <a:gd name="connsiteY7933" fmla="*/ 1584256 h 4860733"/>
                <a:gd name="connsiteX7934" fmla="*/ 3698945 w 4853691"/>
                <a:gd name="connsiteY7934" fmla="*/ 1579562 h 4860733"/>
                <a:gd name="connsiteX7935" fmla="*/ 3727110 w 4853691"/>
                <a:gd name="connsiteY7935" fmla="*/ 1574868 h 4860733"/>
                <a:gd name="connsiteX7936" fmla="*/ 3752927 w 4853691"/>
                <a:gd name="connsiteY7936" fmla="*/ 1570174 h 4860733"/>
                <a:gd name="connsiteX7937" fmla="*/ 3781092 w 4853691"/>
                <a:gd name="connsiteY7937" fmla="*/ 1565480 h 4860733"/>
                <a:gd name="connsiteX7938" fmla="*/ 3804562 w 4853691"/>
                <a:gd name="connsiteY7938" fmla="*/ 1563133 h 4860733"/>
                <a:gd name="connsiteX7939" fmla="*/ 3835074 w 4853691"/>
                <a:gd name="connsiteY7939" fmla="*/ 1560786 h 4860733"/>
                <a:gd name="connsiteX7940" fmla="*/ 3856197 w 4853691"/>
                <a:gd name="connsiteY7940" fmla="*/ 1558439 h 4860733"/>
                <a:gd name="connsiteX7941" fmla="*/ 3889056 w 4853691"/>
                <a:gd name="connsiteY7941" fmla="*/ 1556092 h 4860733"/>
                <a:gd name="connsiteX7942" fmla="*/ 3907832 w 4853691"/>
                <a:gd name="connsiteY7942" fmla="*/ 1556092 h 4860733"/>
                <a:gd name="connsiteX7943" fmla="*/ 3959467 w 4853691"/>
                <a:gd name="connsiteY7943" fmla="*/ 1556092 h 4860733"/>
                <a:gd name="connsiteX7944" fmla="*/ 3997020 w 4853691"/>
                <a:gd name="connsiteY7944" fmla="*/ 1556092 h 4860733"/>
                <a:gd name="connsiteX7945" fmla="*/ 4008755 w 4853691"/>
                <a:gd name="connsiteY7945" fmla="*/ 1556092 h 4860733"/>
                <a:gd name="connsiteX7946" fmla="*/ 4034573 w 4853691"/>
                <a:gd name="connsiteY7946" fmla="*/ 1558439 h 4860733"/>
                <a:gd name="connsiteX7947" fmla="*/ 4048655 w 4853691"/>
                <a:gd name="connsiteY7947" fmla="*/ 1558439 h 4860733"/>
                <a:gd name="connsiteX7948" fmla="*/ 4072126 w 4853691"/>
                <a:gd name="connsiteY7948" fmla="*/ 1560786 h 4860733"/>
                <a:gd name="connsiteX7949" fmla="*/ 4086208 w 4853691"/>
                <a:gd name="connsiteY7949" fmla="*/ 1563133 h 4860733"/>
                <a:gd name="connsiteX7950" fmla="*/ 4107331 w 4853691"/>
                <a:gd name="connsiteY7950" fmla="*/ 1565480 h 4860733"/>
                <a:gd name="connsiteX7951" fmla="*/ 4121414 w 4853691"/>
                <a:gd name="connsiteY7951" fmla="*/ 1567827 h 4860733"/>
                <a:gd name="connsiteX7952" fmla="*/ 4140190 w 4853691"/>
                <a:gd name="connsiteY7952" fmla="*/ 1570174 h 4860733"/>
                <a:gd name="connsiteX7953" fmla="*/ 4154272 w 4853691"/>
                <a:gd name="connsiteY7953" fmla="*/ 1572521 h 4860733"/>
                <a:gd name="connsiteX7954" fmla="*/ 4173049 w 4853691"/>
                <a:gd name="connsiteY7954" fmla="*/ 1577215 h 4860733"/>
                <a:gd name="connsiteX7955" fmla="*/ 4187131 w 4853691"/>
                <a:gd name="connsiteY7955" fmla="*/ 1579562 h 4860733"/>
                <a:gd name="connsiteX7956" fmla="*/ 4205907 w 4853691"/>
                <a:gd name="connsiteY7956" fmla="*/ 1584256 h 4860733"/>
                <a:gd name="connsiteX7957" fmla="*/ 4219990 w 4853691"/>
                <a:gd name="connsiteY7957" fmla="*/ 1588950 h 4860733"/>
                <a:gd name="connsiteX7958" fmla="*/ 4236419 w 4853691"/>
                <a:gd name="connsiteY7958" fmla="*/ 1593645 h 4860733"/>
                <a:gd name="connsiteX7959" fmla="*/ 4250501 w 4853691"/>
                <a:gd name="connsiteY7959" fmla="*/ 1598339 h 4860733"/>
                <a:gd name="connsiteX7960" fmla="*/ 4266931 w 4853691"/>
                <a:gd name="connsiteY7960" fmla="*/ 1603033 h 4860733"/>
                <a:gd name="connsiteX7961" fmla="*/ 4281013 w 4853691"/>
                <a:gd name="connsiteY7961" fmla="*/ 1607727 h 4860733"/>
                <a:gd name="connsiteX7962" fmla="*/ 4297442 w 4853691"/>
                <a:gd name="connsiteY7962" fmla="*/ 1612421 h 4860733"/>
                <a:gd name="connsiteX7963" fmla="*/ 4311524 w 4853691"/>
                <a:gd name="connsiteY7963" fmla="*/ 1619462 h 4860733"/>
                <a:gd name="connsiteX7964" fmla="*/ 4325607 w 4853691"/>
                <a:gd name="connsiteY7964" fmla="*/ 1626503 h 4860733"/>
                <a:gd name="connsiteX7965" fmla="*/ 4339689 w 4853691"/>
                <a:gd name="connsiteY7965" fmla="*/ 1633544 h 4860733"/>
                <a:gd name="connsiteX7966" fmla="*/ 4353771 w 4853691"/>
                <a:gd name="connsiteY7966" fmla="*/ 1640586 h 4860733"/>
                <a:gd name="connsiteX7967" fmla="*/ 4367854 w 4853691"/>
                <a:gd name="connsiteY7967" fmla="*/ 1647627 h 4860733"/>
                <a:gd name="connsiteX7968" fmla="*/ 4381936 w 4853691"/>
                <a:gd name="connsiteY7968" fmla="*/ 1654668 h 4860733"/>
                <a:gd name="connsiteX7969" fmla="*/ 4396018 w 4853691"/>
                <a:gd name="connsiteY7969" fmla="*/ 1664056 h 4860733"/>
                <a:gd name="connsiteX7970" fmla="*/ 4407753 w 4853691"/>
                <a:gd name="connsiteY7970" fmla="*/ 1671097 h 4860733"/>
                <a:gd name="connsiteX7971" fmla="*/ 4421835 w 4853691"/>
                <a:gd name="connsiteY7971" fmla="*/ 1680485 h 4860733"/>
                <a:gd name="connsiteX7972" fmla="*/ 4433571 w 4853691"/>
                <a:gd name="connsiteY7972" fmla="*/ 1687526 h 4860733"/>
                <a:gd name="connsiteX7973" fmla="*/ 4442959 w 4853691"/>
                <a:gd name="connsiteY7973" fmla="*/ 1694568 h 4860733"/>
                <a:gd name="connsiteX7974" fmla="*/ 4440612 w 4853691"/>
                <a:gd name="connsiteY7974" fmla="*/ 1703956 h 4860733"/>
                <a:gd name="connsiteX7975" fmla="*/ 4433571 w 4853691"/>
                <a:gd name="connsiteY7975" fmla="*/ 1703956 h 4860733"/>
                <a:gd name="connsiteX7976" fmla="*/ 4426530 w 4853691"/>
                <a:gd name="connsiteY7976" fmla="*/ 1701609 h 4860733"/>
                <a:gd name="connsiteX7977" fmla="*/ 4154272 w 4853691"/>
                <a:gd name="connsiteY7977" fmla="*/ 1924578 h 4860733"/>
                <a:gd name="connsiteX7978" fmla="*/ 4173049 w 4853691"/>
                <a:gd name="connsiteY7978" fmla="*/ 1950396 h 4860733"/>
                <a:gd name="connsiteX7979" fmla="*/ 4180090 w 4853691"/>
                <a:gd name="connsiteY7979" fmla="*/ 1959784 h 4860733"/>
                <a:gd name="connsiteX7980" fmla="*/ 4196519 w 4853691"/>
                <a:gd name="connsiteY7980" fmla="*/ 1980907 h 4860733"/>
                <a:gd name="connsiteX7981" fmla="*/ 4203560 w 4853691"/>
                <a:gd name="connsiteY7981" fmla="*/ 1990295 h 4860733"/>
                <a:gd name="connsiteX7982" fmla="*/ 4217643 w 4853691"/>
                <a:gd name="connsiteY7982" fmla="*/ 2009072 h 4860733"/>
                <a:gd name="connsiteX7983" fmla="*/ 4227031 w 4853691"/>
                <a:gd name="connsiteY7983" fmla="*/ 2020807 h 4860733"/>
                <a:gd name="connsiteX7984" fmla="*/ 4241113 w 4853691"/>
                <a:gd name="connsiteY7984" fmla="*/ 2037236 h 4860733"/>
                <a:gd name="connsiteX7985" fmla="*/ 4250501 w 4853691"/>
                <a:gd name="connsiteY7985" fmla="*/ 2048971 h 4860733"/>
                <a:gd name="connsiteX7986" fmla="*/ 4262237 w 4853691"/>
                <a:gd name="connsiteY7986" fmla="*/ 2063054 h 4860733"/>
                <a:gd name="connsiteX7987" fmla="*/ 4271625 w 4853691"/>
                <a:gd name="connsiteY7987" fmla="*/ 2077136 h 4860733"/>
                <a:gd name="connsiteX7988" fmla="*/ 4281013 w 4853691"/>
                <a:gd name="connsiteY7988" fmla="*/ 2088871 h 4860733"/>
                <a:gd name="connsiteX7989" fmla="*/ 4292748 w 4853691"/>
                <a:gd name="connsiteY7989" fmla="*/ 2102954 h 4860733"/>
                <a:gd name="connsiteX7990" fmla="*/ 4302136 w 4853691"/>
                <a:gd name="connsiteY7990" fmla="*/ 2114689 h 4860733"/>
                <a:gd name="connsiteX7991" fmla="*/ 4313872 w 4853691"/>
                <a:gd name="connsiteY7991" fmla="*/ 2128771 h 4860733"/>
                <a:gd name="connsiteX7992" fmla="*/ 4320913 w 4853691"/>
                <a:gd name="connsiteY7992" fmla="*/ 2138159 h 4860733"/>
                <a:gd name="connsiteX7993" fmla="*/ 4332648 w 4853691"/>
                <a:gd name="connsiteY7993" fmla="*/ 2152242 h 4860733"/>
                <a:gd name="connsiteX7994" fmla="*/ 4339689 w 4853691"/>
                <a:gd name="connsiteY7994" fmla="*/ 2161630 h 4860733"/>
                <a:gd name="connsiteX7995" fmla="*/ 4351424 w 4853691"/>
                <a:gd name="connsiteY7995" fmla="*/ 2175712 h 4860733"/>
                <a:gd name="connsiteX7996" fmla="*/ 4358465 w 4853691"/>
                <a:gd name="connsiteY7996" fmla="*/ 2182753 h 4860733"/>
                <a:gd name="connsiteX7997" fmla="*/ 4370201 w 4853691"/>
                <a:gd name="connsiteY7997" fmla="*/ 2196836 h 4860733"/>
                <a:gd name="connsiteX7998" fmla="*/ 4377242 w 4853691"/>
                <a:gd name="connsiteY7998" fmla="*/ 2203877 h 4860733"/>
                <a:gd name="connsiteX7999" fmla="*/ 4388977 w 4853691"/>
                <a:gd name="connsiteY7999" fmla="*/ 2217959 h 4860733"/>
                <a:gd name="connsiteX8000" fmla="*/ 4396018 w 4853691"/>
                <a:gd name="connsiteY8000" fmla="*/ 2225000 h 4860733"/>
                <a:gd name="connsiteX8001" fmla="*/ 4407753 w 4853691"/>
                <a:gd name="connsiteY8001" fmla="*/ 2239082 h 4860733"/>
                <a:gd name="connsiteX8002" fmla="*/ 4412447 w 4853691"/>
                <a:gd name="connsiteY8002" fmla="*/ 2243776 h 4860733"/>
                <a:gd name="connsiteX8003" fmla="*/ 4424183 w 4853691"/>
                <a:gd name="connsiteY8003" fmla="*/ 2257859 h 4860733"/>
                <a:gd name="connsiteX8004" fmla="*/ 4428877 w 4853691"/>
                <a:gd name="connsiteY8004" fmla="*/ 2262553 h 4860733"/>
                <a:gd name="connsiteX8005" fmla="*/ 4442959 w 4853691"/>
                <a:gd name="connsiteY8005" fmla="*/ 2276635 h 4860733"/>
                <a:gd name="connsiteX8006" fmla="*/ 4445306 w 4853691"/>
                <a:gd name="connsiteY8006" fmla="*/ 2278982 h 4860733"/>
                <a:gd name="connsiteX8007" fmla="*/ 4440612 w 4853691"/>
                <a:gd name="connsiteY8007" fmla="*/ 2293064 h 4860733"/>
                <a:gd name="connsiteX8008" fmla="*/ 4461736 w 4853691"/>
                <a:gd name="connsiteY8008" fmla="*/ 2314188 h 4860733"/>
                <a:gd name="connsiteX8009" fmla="*/ 4475818 w 4853691"/>
                <a:gd name="connsiteY8009" fmla="*/ 2309494 h 4860733"/>
                <a:gd name="connsiteX8010" fmla="*/ 4480512 w 4853691"/>
                <a:gd name="connsiteY8010" fmla="*/ 2314188 h 4860733"/>
                <a:gd name="connsiteX8011" fmla="*/ 4482859 w 4853691"/>
                <a:gd name="connsiteY8011" fmla="*/ 2316535 h 4860733"/>
                <a:gd name="connsiteX8012" fmla="*/ 4499288 w 4853691"/>
                <a:gd name="connsiteY8012" fmla="*/ 2332964 h 4860733"/>
                <a:gd name="connsiteX8013" fmla="*/ 4501635 w 4853691"/>
                <a:gd name="connsiteY8013" fmla="*/ 2335311 h 4860733"/>
                <a:gd name="connsiteX8014" fmla="*/ 4518065 w 4853691"/>
                <a:gd name="connsiteY8014" fmla="*/ 2349394 h 4860733"/>
                <a:gd name="connsiteX8015" fmla="*/ 4520412 w 4853691"/>
                <a:gd name="connsiteY8015" fmla="*/ 2351741 h 4860733"/>
                <a:gd name="connsiteX8016" fmla="*/ 4534494 w 4853691"/>
                <a:gd name="connsiteY8016" fmla="*/ 2363476 h 4860733"/>
                <a:gd name="connsiteX8017" fmla="*/ 4539188 w 4853691"/>
                <a:gd name="connsiteY8017" fmla="*/ 2368170 h 4860733"/>
                <a:gd name="connsiteX8018" fmla="*/ 4550923 w 4853691"/>
                <a:gd name="connsiteY8018" fmla="*/ 2379905 h 4860733"/>
                <a:gd name="connsiteX8019" fmla="*/ 4555617 w 4853691"/>
                <a:gd name="connsiteY8019" fmla="*/ 2384599 h 4860733"/>
                <a:gd name="connsiteX8020" fmla="*/ 4567353 w 4853691"/>
                <a:gd name="connsiteY8020" fmla="*/ 2393987 h 4860733"/>
                <a:gd name="connsiteX8021" fmla="*/ 4572047 w 4853691"/>
                <a:gd name="connsiteY8021" fmla="*/ 2398681 h 4860733"/>
                <a:gd name="connsiteX8022" fmla="*/ 4583782 w 4853691"/>
                <a:gd name="connsiteY8022" fmla="*/ 2408070 h 4860733"/>
                <a:gd name="connsiteX8023" fmla="*/ 4588476 w 4853691"/>
                <a:gd name="connsiteY8023" fmla="*/ 2412764 h 4860733"/>
                <a:gd name="connsiteX8024" fmla="*/ 4597864 w 4853691"/>
                <a:gd name="connsiteY8024" fmla="*/ 2419805 h 4860733"/>
                <a:gd name="connsiteX8025" fmla="*/ 4604905 w 4853691"/>
                <a:gd name="connsiteY8025" fmla="*/ 2424499 h 4860733"/>
                <a:gd name="connsiteX8026" fmla="*/ 4614294 w 4853691"/>
                <a:gd name="connsiteY8026" fmla="*/ 2431540 h 4860733"/>
                <a:gd name="connsiteX8027" fmla="*/ 4621334 w 4853691"/>
                <a:gd name="connsiteY8027" fmla="*/ 2436234 h 4860733"/>
                <a:gd name="connsiteX8028" fmla="*/ 4630723 w 4853691"/>
                <a:gd name="connsiteY8028" fmla="*/ 2440928 h 4860733"/>
                <a:gd name="connsiteX8029" fmla="*/ 4637764 w 4853691"/>
                <a:gd name="connsiteY8029" fmla="*/ 2443275 h 4860733"/>
                <a:gd name="connsiteX8030" fmla="*/ 4644805 w 4853691"/>
                <a:gd name="connsiteY8030" fmla="*/ 2447969 h 4860733"/>
                <a:gd name="connsiteX8031" fmla="*/ 4651846 w 4853691"/>
                <a:gd name="connsiteY8031" fmla="*/ 2450317 h 4860733"/>
                <a:gd name="connsiteX8032" fmla="*/ 4658887 w 4853691"/>
                <a:gd name="connsiteY8032" fmla="*/ 2455011 h 4860733"/>
                <a:gd name="connsiteX8033" fmla="*/ 4665929 w 4853691"/>
                <a:gd name="connsiteY8033" fmla="*/ 2457358 h 4860733"/>
                <a:gd name="connsiteX8034" fmla="*/ 4672970 w 4853691"/>
                <a:gd name="connsiteY8034" fmla="*/ 2459705 h 4860733"/>
                <a:gd name="connsiteX8035" fmla="*/ 4680011 w 4853691"/>
                <a:gd name="connsiteY8035" fmla="*/ 2462052 h 4860733"/>
                <a:gd name="connsiteX8036" fmla="*/ 4687052 w 4853691"/>
                <a:gd name="connsiteY8036" fmla="*/ 2464399 h 4860733"/>
                <a:gd name="connsiteX8037" fmla="*/ 4694093 w 4853691"/>
                <a:gd name="connsiteY8037" fmla="*/ 2466746 h 4860733"/>
                <a:gd name="connsiteX8038" fmla="*/ 4696440 w 4853691"/>
                <a:gd name="connsiteY8038" fmla="*/ 2466746 h 4860733"/>
                <a:gd name="connsiteX8039" fmla="*/ 4696440 w 4853691"/>
                <a:gd name="connsiteY8039" fmla="*/ 2471440 h 4860733"/>
                <a:gd name="connsiteX8040" fmla="*/ 4696440 w 4853691"/>
                <a:gd name="connsiteY8040" fmla="*/ 2471440 h 4860733"/>
                <a:gd name="connsiteX8041" fmla="*/ 4691746 w 4853691"/>
                <a:gd name="connsiteY8041" fmla="*/ 2478481 h 4860733"/>
                <a:gd name="connsiteX8042" fmla="*/ 4684705 w 4853691"/>
                <a:gd name="connsiteY8042" fmla="*/ 2480828 h 4860733"/>
                <a:gd name="connsiteX8043" fmla="*/ 4661234 w 4853691"/>
                <a:gd name="connsiteY8043" fmla="*/ 2490216 h 4860733"/>
                <a:gd name="connsiteX8044" fmla="*/ 4621334 w 4853691"/>
                <a:gd name="connsiteY8044" fmla="*/ 2504299 h 4860733"/>
                <a:gd name="connsiteX8045" fmla="*/ 4602558 w 4853691"/>
                <a:gd name="connsiteY8045" fmla="*/ 2492563 h 4860733"/>
                <a:gd name="connsiteX8046" fmla="*/ 4586129 w 4853691"/>
                <a:gd name="connsiteY8046" fmla="*/ 2499605 h 4860733"/>
                <a:gd name="connsiteX8047" fmla="*/ 4541535 w 4853691"/>
                <a:gd name="connsiteY8047" fmla="*/ 2464399 h 4860733"/>
                <a:gd name="connsiteX8048" fmla="*/ 4534494 w 4853691"/>
                <a:gd name="connsiteY8048" fmla="*/ 2457358 h 4860733"/>
                <a:gd name="connsiteX8049" fmla="*/ 4511023 w 4853691"/>
                <a:gd name="connsiteY8049" fmla="*/ 2436234 h 4860733"/>
                <a:gd name="connsiteX8050" fmla="*/ 4501635 w 4853691"/>
                <a:gd name="connsiteY8050" fmla="*/ 2426846 h 4860733"/>
                <a:gd name="connsiteX8051" fmla="*/ 4480512 w 4853691"/>
                <a:gd name="connsiteY8051" fmla="*/ 2405723 h 4860733"/>
                <a:gd name="connsiteX8052" fmla="*/ 4468776 w 4853691"/>
                <a:gd name="connsiteY8052" fmla="*/ 2393987 h 4860733"/>
                <a:gd name="connsiteX8053" fmla="*/ 4450000 w 4853691"/>
                <a:gd name="connsiteY8053" fmla="*/ 2372864 h 4860733"/>
                <a:gd name="connsiteX8054" fmla="*/ 4438265 w 4853691"/>
                <a:gd name="connsiteY8054" fmla="*/ 2358782 h 4860733"/>
                <a:gd name="connsiteX8055" fmla="*/ 4419489 w 4853691"/>
                <a:gd name="connsiteY8055" fmla="*/ 2337658 h 4860733"/>
                <a:gd name="connsiteX8056" fmla="*/ 4407753 w 4853691"/>
                <a:gd name="connsiteY8056" fmla="*/ 2323576 h 4860733"/>
                <a:gd name="connsiteX8057" fmla="*/ 4391324 w 4853691"/>
                <a:gd name="connsiteY8057" fmla="*/ 2302453 h 4860733"/>
                <a:gd name="connsiteX8058" fmla="*/ 4379589 w 4853691"/>
                <a:gd name="connsiteY8058" fmla="*/ 2286023 h 4860733"/>
                <a:gd name="connsiteX8059" fmla="*/ 4363159 w 4853691"/>
                <a:gd name="connsiteY8059" fmla="*/ 2262553 h 4860733"/>
                <a:gd name="connsiteX8060" fmla="*/ 4351424 w 4853691"/>
                <a:gd name="connsiteY8060" fmla="*/ 2243776 h 4860733"/>
                <a:gd name="connsiteX8061" fmla="*/ 4334995 w 4853691"/>
                <a:gd name="connsiteY8061" fmla="*/ 2220306 h 4860733"/>
                <a:gd name="connsiteX8062" fmla="*/ 4323260 w 4853691"/>
                <a:gd name="connsiteY8062" fmla="*/ 2201530 h 4860733"/>
                <a:gd name="connsiteX8063" fmla="*/ 4306830 w 4853691"/>
                <a:gd name="connsiteY8063" fmla="*/ 2178059 h 4860733"/>
                <a:gd name="connsiteX8064" fmla="*/ 4292748 w 4853691"/>
                <a:gd name="connsiteY8064" fmla="*/ 2156936 h 4860733"/>
                <a:gd name="connsiteX8065" fmla="*/ 4276319 w 4853691"/>
                <a:gd name="connsiteY8065" fmla="*/ 2133465 h 4860733"/>
                <a:gd name="connsiteX8066" fmla="*/ 4262237 w 4853691"/>
                <a:gd name="connsiteY8066" fmla="*/ 2112342 h 4860733"/>
                <a:gd name="connsiteX8067" fmla="*/ 4245807 w 4853691"/>
                <a:gd name="connsiteY8067" fmla="*/ 2088871 h 4860733"/>
                <a:gd name="connsiteX8068" fmla="*/ 4231725 w 4853691"/>
                <a:gd name="connsiteY8068" fmla="*/ 2067748 h 4860733"/>
                <a:gd name="connsiteX8069" fmla="*/ 4215296 w 4853691"/>
                <a:gd name="connsiteY8069" fmla="*/ 2041930 h 4860733"/>
                <a:gd name="connsiteX8070" fmla="*/ 4201213 w 4853691"/>
                <a:gd name="connsiteY8070" fmla="*/ 2018460 h 4860733"/>
                <a:gd name="connsiteX8071" fmla="*/ 4187131 w 4853691"/>
                <a:gd name="connsiteY8071" fmla="*/ 1994990 h 4860733"/>
                <a:gd name="connsiteX8072" fmla="*/ 4173049 w 4853691"/>
                <a:gd name="connsiteY8072" fmla="*/ 1971519 h 4860733"/>
                <a:gd name="connsiteX8073" fmla="*/ 4158966 w 4853691"/>
                <a:gd name="connsiteY8073" fmla="*/ 1945702 h 4860733"/>
                <a:gd name="connsiteX8074" fmla="*/ 4144884 w 4853691"/>
                <a:gd name="connsiteY8074" fmla="*/ 1922231 h 4860733"/>
                <a:gd name="connsiteX8075" fmla="*/ 4137843 w 4853691"/>
                <a:gd name="connsiteY8075" fmla="*/ 1908149 h 4860733"/>
                <a:gd name="connsiteX8076" fmla="*/ 4137843 w 4853691"/>
                <a:gd name="connsiteY8076" fmla="*/ 1908149 h 4860733"/>
                <a:gd name="connsiteX8077" fmla="*/ 4149578 w 4853691"/>
                <a:gd name="connsiteY8077" fmla="*/ 1922231 h 4860733"/>
                <a:gd name="connsiteX8078" fmla="*/ 4154272 w 4853691"/>
                <a:gd name="connsiteY8078" fmla="*/ 1924578 h 4860733"/>
                <a:gd name="connsiteX8079" fmla="*/ 4724605 w 4853691"/>
                <a:gd name="connsiteY8079" fmla="*/ 2499605 h 4860733"/>
                <a:gd name="connsiteX8080" fmla="*/ 4726952 w 4853691"/>
                <a:gd name="connsiteY8080" fmla="*/ 2501952 h 4860733"/>
                <a:gd name="connsiteX8081" fmla="*/ 4731646 w 4853691"/>
                <a:gd name="connsiteY8081" fmla="*/ 2506646 h 4860733"/>
                <a:gd name="connsiteX8082" fmla="*/ 4733993 w 4853691"/>
                <a:gd name="connsiteY8082" fmla="*/ 2508993 h 4860733"/>
                <a:gd name="connsiteX8083" fmla="*/ 4738687 w 4853691"/>
                <a:gd name="connsiteY8083" fmla="*/ 2511340 h 4860733"/>
                <a:gd name="connsiteX8084" fmla="*/ 4741034 w 4853691"/>
                <a:gd name="connsiteY8084" fmla="*/ 2513687 h 4860733"/>
                <a:gd name="connsiteX8085" fmla="*/ 4745728 w 4853691"/>
                <a:gd name="connsiteY8085" fmla="*/ 2516034 h 4860733"/>
                <a:gd name="connsiteX8086" fmla="*/ 4748075 w 4853691"/>
                <a:gd name="connsiteY8086" fmla="*/ 2518381 h 4860733"/>
                <a:gd name="connsiteX8087" fmla="*/ 4748075 w 4853691"/>
                <a:gd name="connsiteY8087" fmla="*/ 2518381 h 4860733"/>
                <a:gd name="connsiteX8088" fmla="*/ 4748075 w 4853691"/>
                <a:gd name="connsiteY8088" fmla="*/ 2518381 h 4860733"/>
                <a:gd name="connsiteX8089" fmla="*/ 4752769 w 4853691"/>
                <a:gd name="connsiteY8089" fmla="*/ 2530116 h 4860733"/>
                <a:gd name="connsiteX8090" fmla="*/ 4745728 w 4853691"/>
                <a:gd name="connsiteY8090" fmla="*/ 2534810 h 4860733"/>
                <a:gd name="connsiteX8091" fmla="*/ 4738687 w 4853691"/>
                <a:gd name="connsiteY8091" fmla="*/ 2537157 h 4860733"/>
                <a:gd name="connsiteX8092" fmla="*/ 4726952 w 4853691"/>
                <a:gd name="connsiteY8092" fmla="*/ 2539504 h 4860733"/>
                <a:gd name="connsiteX8093" fmla="*/ 4719911 w 4853691"/>
                <a:gd name="connsiteY8093" fmla="*/ 2541851 h 4860733"/>
                <a:gd name="connsiteX8094" fmla="*/ 4701134 w 4853691"/>
                <a:gd name="connsiteY8094" fmla="*/ 2544198 h 4860733"/>
                <a:gd name="connsiteX8095" fmla="*/ 4701134 w 4853691"/>
                <a:gd name="connsiteY8095" fmla="*/ 2544198 h 4860733"/>
                <a:gd name="connsiteX8096" fmla="*/ 4687052 w 4853691"/>
                <a:gd name="connsiteY8096" fmla="*/ 2544198 h 4860733"/>
                <a:gd name="connsiteX8097" fmla="*/ 4682358 w 4853691"/>
                <a:gd name="connsiteY8097" fmla="*/ 2544198 h 4860733"/>
                <a:gd name="connsiteX8098" fmla="*/ 4672970 w 4853691"/>
                <a:gd name="connsiteY8098" fmla="*/ 2541851 h 4860733"/>
                <a:gd name="connsiteX8099" fmla="*/ 4668275 w 4853691"/>
                <a:gd name="connsiteY8099" fmla="*/ 2539504 h 4860733"/>
                <a:gd name="connsiteX8100" fmla="*/ 4658887 w 4853691"/>
                <a:gd name="connsiteY8100" fmla="*/ 2537157 h 4860733"/>
                <a:gd name="connsiteX8101" fmla="*/ 4654193 w 4853691"/>
                <a:gd name="connsiteY8101" fmla="*/ 2534810 h 4860733"/>
                <a:gd name="connsiteX8102" fmla="*/ 4647152 w 4853691"/>
                <a:gd name="connsiteY8102" fmla="*/ 2532463 h 4860733"/>
                <a:gd name="connsiteX8103" fmla="*/ 4640111 w 4853691"/>
                <a:gd name="connsiteY8103" fmla="*/ 2530116 h 4860733"/>
                <a:gd name="connsiteX8104" fmla="*/ 4633070 w 4853691"/>
                <a:gd name="connsiteY8104" fmla="*/ 2527769 h 4860733"/>
                <a:gd name="connsiteX8105" fmla="*/ 4626029 w 4853691"/>
                <a:gd name="connsiteY8105" fmla="*/ 2525422 h 4860733"/>
                <a:gd name="connsiteX8106" fmla="*/ 4618988 w 4853691"/>
                <a:gd name="connsiteY8106" fmla="*/ 2520728 h 4860733"/>
                <a:gd name="connsiteX8107" fmla="*/ 4611946 w 4853691"/>
                <a:gd name="connsiteY8107" fmla="*/ 2516034 h 4860733"/>
                <a:gd name="connsiteX8108" fmla="*/ 4607252 w 4853691"/>
                <a:gd name="connsiteY8108" fmla="*/ 2513687 h 4860733"/>
                <a:gd name="connsiteX8109" fmla="*/ 4611946 w 4853691"/>
                <a:gd name="connsiteY8109" fmla="*/ 2501952 h 4860733"/>
                <a:gd name="connsiteX8110" fmla="*/ 4611946 w 4853691"/>
                <a:gd name="connsiteY8110" fmla="*/ 2499605 h 4860733"/>
                <a:gd name="connsiteX8111" fmla="*/ 4623682 w 4853691"/>
                <a:gd name="connsiteY8111" fmla="*/ 2497258 h 4860733"/>
                <a:gd name="connsiteX8112" fmla="*/ 4644805 w 4853691"/>
                <a:gd name="connsiteY8112" fmla="*/ 2492563 h 4860733"/>
                <a:gd name="connsiteX8113" fmla="*/ 4651846 w 4853691"/>
                <a:gd name="connsiteY8113" fmla="*/ 2490216 h 4860733"/>
                <a:gd name="connsiteX8114" fmla="*/ 4684705 w 4853691"/>
                <a:gd name="connsiteY8114" fmla="*/ 2480828 h 4860733"/>
                <a:gd name="connsiteX8115" fmla="*/ 4703481 w 4853691"/>
                <a:gd name="connsiteY8115" fmla="*/ 2494910 h 4860733"/>
                <a:gd name="connsiteX8116" fmla="*/ 4715216 w 4853691"/>
                <a:gd name="connsiteY8116" fmla="*/ 2490216 h 4860733"/>
                <a:gd name="connsiteX8117" fmla="*/ 4717563 w 4853691"/>
                <a:gd name="connsiteY8117" fmla="*/ 2492563 h 4860733"/>
                <a:gd name="connsiteX8118" fmla="*/ 4724605 w 4853691"/>
                <a:gd name="connsiteY8118" fmla="*/ 2499605 h 4860733"/>
                <a:gd name="connsiteX8119" fmla="*/ 4804404 w 4853691"/>
                <a:gd name="connsiteY8119" fmla="*/ 2600527 h 4860733"/>
                <a:gd name="connsiteX8120" fmla="*/ 4797363 w 4853691"/>
                <a:gd name="connsiteY8120" fmla="*/ 2642774 h 4860733"/>
                <a:gd name="connsiteX8121" fmla="*/ 4792669 w 4853691"/>
                <a:gd name="connsiteY8121" fmla="*/ 2670939 h 4860733"/>
                <a:gd name="connsiteX8122" fmla="*/ 4783281 w 4853691"/>
                <a:gd name="connsiteY8122" fmla="*/ 2715533 h 4860733"/>
                <a:gd name="connsiteX8123" fmla="*/ 4778587 w 4853691"/>
                <a:gd name="connsiteY8123" fmla="*/ 2739003 h 4860733"/>
                <a:gd name="connsiteX8124" fmla="*/ 4764504 w 4853691"/>
                <a:gd name="connsiteY8124" fmla="*/ 2790638 h 4860733"/>
                <a:gd name="connsiteX8125" fmla="*/ 4762157 w 4853691"/>
                <a:gd name="connsiteY8125" fmla="*/ 2802374 h 4860733"/>
                <a:gd name="connsiteX8126" fmla="*/ 4741034 w 4853691"/>
                <a:gd name="connsiteY8126" fmla="*/ 2863397 h 4860733"/>
                <a:gd name="connsiteX8127" fmla="*/ 4733993 w 4853691"/>
                <a:gd name="connsiteY8127" fmla="*/ 2879826 h 4860733"/>
                <a:gd name="connsiteX8128" fmla="*/ 4717563 w 4853691"/>
                <a:gd name="connsiteY8128" fmla="*/ 2922073 h 4860733"/>
                <a:gd name="connsiteX8129" fmla="*/ 4705828 w 4853691"/>
                <a:gd name="connsiteY8129" fmla="*/ 2943196 h 4860733"/>
                <a:gd name="connsiteX8130" fmla="*/ 4698787 w 4853691"/>
                <a:gd name="connsiteY8130" fmla="*/ 2959626 h 4860733"/>
                <a:gd name="connsiteX8131" fmla="*/ 4694093 w 4853691"/>
                <a:gd name="connsiteY8131" fmla="*/ 2959626 h 4860733"/>
                <a:gd name="connsiteX8132" fmla="*/ 4696440 w 4853691"/>
                <a:gd name="connsiteY8132" fmla="*/ 2945543 h 4860733"/>
                <a:gd name="connsiteX8133" fmla="*/ 4696440 w 4853691"/>
                <a:gd name="connsiteY8133" fmla="*/ 2943196 h 4860733"/>
                <a:gd name="connsiteX8134" fmla="*/ 4701134 w 4853691"/>
                <a:gd name="connsiteY8134" fmla="*/ 2917379 h 4860733"/>
                <a:gd name="connsiteX8135" fmla="*/ 4703481 w 4853691"/>
                <a:gd name="connsiteY8135" fmla="*/ 2907991 h 4860733"/>
                <a:gd name="connsiteX8136" fmla="*/ 4705828 w 4853691"/>
                <a:gd name="connsiteY8136" fmla="*/ 2886867 h 4860733"/>
                <a:gd name="connsiteX8137" fmla="*/ 4708175 w 4853691"/>
                <a:gd name="connsiteY8137" fmla="*/ 2872785 h 4860733"/>
                <a:gd name="connsiteX8138" fmla="*/ 4710522 w 4853691"/>
                <a:gd name="connsiteY8138" fmla="*/ 2856356 h 4860733"/>
                <a:gd name="connsiteX8139" fmla="*/ 4712869 w 4853691"/>
                <a:gd name="connsiteY8139" fmla="*/ 2837579 h 4860733"/>
                <a:gd name="connsiteX8140" fmla="*/ 4715216 w 4853691"/>
                <a:gd name="connsiteY8140" fmla="*/ 2823497 h 4860733"/>
                <a:gd name="connsiteX8141" fmla="*/ 4719911 w 4853691"/>
                <a:gd name="connsiteY8141" fmla="*/ 2802374 h 4860733"/>
                <a:gd name="connsiteX8142" fmla="*/ 4722257 w 4853691"/>
                <a:gd name="connsiteY8142" fmla="*/ 2792985 h 4860733"/>
                <a:gd name="connsiteX8143" fmla="*/ 4726952 w 4853691"/>
                <a:gd name="connsiteY8143" fmla="*/ 2769515 h 4860733"/>
                <a:gd name="connsiteX8144" fmla="*/ 4729299 w 4853691"/>
                <a:gd name="connsiteY8144" fmla="*/ 2762474 h 4860733"/>
                <a:gd name="connsiteX8145" fmla="*/ 4733993 w 4853691"/>
                <a:gd name="connsiteY8145" fmla="*/ 2736656 h 4860733"/>
                <a:gd name="connsiteX8146" fmla="*/ 4736340 w 4853691"/>
                <a:gd name="connsiteY8146" fmla="*/ 2729615 h 4860733"/>
                <a:gd name="connsiteX8147" fmla="*/ 4741034 w 4853691"/>
                <a:gd name="connsiteY8147" fmla="*/ 2703798 h 4860733"/>
                <a:gd name="connsiteX8148" fmla="*/ 4741034 w 4853691"/>
                <a:gd name="connsiteY8148" fmla="*/ 2701451 h 4860733"/>
                <a:gd name="connsiteX8149" fmla="*/ 4771546 w 4853691"/>
                <a:gd name="connsiteY8149" fmla="*/ 2562975 h 4860733"/>
                <a:gd name="connsiteX8150" fmla="*/ 4773892 w 4853691"/>
                <a:gd name="connsiteY8150" fmla="*/ 2553587 h 4860733"/>
                <a:gd name="connsiteX8151" fmla="*/ 4778587 w 4853691"/>
                <a:gd name="connsiteY8151" fmla="*/ 2539504 h 4860733"/>
                <a:gd name="connsiteX8152" fmla="*/ 4780934 w 4853691"/>
                <a:gd name="connsiteY8152" fmla="*/ 2534810 h 4860733"/>
                <a:gd name="connsiteX8153" fmla="*/ 4792669 w 4853691"/>
                <a:gd name="connsiteY8153" fmla="*/ 2516034 h 4860733"/>
                <a:gd name="connsiteX8154" fmla="*/ 4787975 w 4853691"/>
                <a:gd name="connsiteY8154" fmla="*/ 2504299 h 4860733"/>
                <a:gd name="connsiteX8155" fmla="*/ 4790322 w 4853691"/>
                <a:gd name="connsiteY8155" fmla="*/ 2499605 h 4860733"/>
                <a:gd name="connsiteX8156" fmla="*/ 4792669 w 4853691"/>
                <a:gd name="connsiteY8156" fmla="*/ 2492563 h 4860733"/>
                <a:gd name="connsiteX8157" fmla="*/ 4797363 w 4853691"/>
                <a:gd name="connsiteY8157" fmla="*/ 2492563 h 4860733"/>
                <a:gd name="connsiteX8158" fmla="*/ 4813793 w 4853691"/>
                <a:gd name="connsiteY8158" fmla="*/ 2483175 h 4860733"/>
                <a:gd name="connsiteX8159" fmla="*/ 4813793 w 4853691"/>
                <a:gd name="connsiteY8159" fmla="*/ 2492563 h 4860733"/>
                <a:gd name="connsiteX8160" fmla="*/ 4811445 w 4853691"/>
                <a:gd name="connsiteY8160" fmla="*/ 2520728 h 4860733"/>
                <a:gd name="connsiteX8161" fmla="*/ 4799710 w 4853691"/>
                <a:gd name="connsiteY8161" fmla="*/ 2539504 h 4860733"/>
                <a:gd name="connsiteX8162" fmla="*/ 4806751 w 4853691"/>
                <a:gd name="connsiteY8162" fmla="*/ 2555934 h 4860733"/>
                <a:gd name="connsiteX8163" fmla="*/ 4804404 w 4853691"/>
                <a:gd name="connsiteY8163" fmla="*/ 2567669 h 4860733"/>
                <a:gd name="connsiteX8164" fmla="*/ 4804404 w 4853691"/>
                <a:gd name="connsiteY8164" fmla="*/ 2600527 h 4860733"/>
                <a:gd name="connsiteX8165" fmla="*/ 4665929 w 4853691"/>
                <a:gd name="connsiteY8165" fmla="*/ 3051160 h 4860733"/>
                <a:gd name="connsiteX8166" fmla="*/ 4656540 w 4853691"/>
                <a:gd name="connsiteY8166" fmla="*/ 3076978 h 4860733"/>
                <a:gd name="connsiteX8167" fmla="*/ 4649499 w 4853691"/>
                <a:gd name="connsiteY8167" fmla="*/ 3076978 h 4860733"/>
                <a:gd name="connsiteX8168" fmla="*/ 4647152 w 4853691"/>
                <a:gd name="connsiteY8168" fmla="*/ 3076978 h 4860733"/>
                <a:gd name="connsiteX8169" fmla="*/ 4647152 w 4853691"/>
                <a:gd name="connsiteY8169" fmla="*/ 3069937 h 4860733"/>
                <a:gd name="connsiteX8170" fmla="*/ 4647152 w 4853691"/>
                <a:gd name="connsiteY8170" fmla="*/ 3058201 h 4860733"/>
                <a:gd name="connsiteX8171" fmla="*/ 4644805 w 4853691"/>
                <a:gd name="connsiteY8171" fmla="*/ 3044119 h 4860733"/>
                <a:gd name="connsiteX8172" fmla="*/ 4644805 w 4853691"/>
                <a:gd name="connsiteY8172" fmla="*/ 3037078 h 4860733"/>
                <a:gd name="connsiteX8173" fmla="*/ 4642458 w 4853691"/>
                <a:gd name="connsiteY8173" fmla="*/ 3004220 h 4860733"/>
                <a:gd name="connsiteX8174" fmla="*/ 4658887 w 4853691"/>
                <a:gd name="connsiteY8174" fmla="*/ 2987790 h 4860733"/>
                <a:gd name="connsiteX8175" fmla="*/ 4661234 w 4853691"/>
                <a:gd name="connsiteY8175" fmla="*/ 2987790 h 4860733"/>
                <a:gd name="connsiteX8176" fmla="*/ 4663581 w 4853691"/>
                <a:gd name="connsiteY8176" fmla="*/ 2987790 h 4860733"/>
                <a:gd name="connsiteX8177" fmla="*/ 4670623 w 4853691"/>
                <a:gd name="connsiteY8177" fmla="*/ 2987790 h 4860733"/>
                <a:gd name="connsiteX8178" fmla="*/ 4682358 w 4853691"/>
                <a:gd name="connsiteY8178" fmla="*/ 2999525 h 4860733"/>
                <a:gd name="connsiteX8179" fmla="*/ 4668275 w 4853691"/>
                <a:gd name="connsiteY8179" fmla="*/ 3039425 h 4860733"/>
                <a:gd name="connsiteX8180" fmla="*/ 4665929 w 4853691"/>
                <a:gd name="connsiteY8180" fmla="*/ 3051160 h 4860733"/>
                <a:gd name="connsiteX8181" fmla="*/ 4595517 w 4853691"/>
                <a:gd name="connsiteY8181" fmla="*/ 3243618 h 4860733"/>
                <a:gd name="connsiteX8182" fmla="*/ 4590823 w 4853691"/>
                <a:gd name="connsiteY8182" fmla="*/ 3257700 h 4860733"/>
                <a:gd name="connsiteX8183" fmla="*/ 4550923 w 4853691"/>
                <a:gd name="connsiteY8183" fmla="*/ 3358623 h 4860733"/>
                <a:gd name="connsiteX8184" fmla="*/ 4543882 w 4853691"/>
                <a:gd name="connsiteY8184" fmla="*/ 3372706 h 4860733"/>
                <a:gd name="connsiteX8185" fmla="*/ 4501635 w 4853691"/>
                <a:gd name="connsiteY8185" fmla="*/ 3471282 h 4860733"/>
                <a:gd name="connsiteX8186" fmla="*/ 4496941 w 4853691"/>
                <a:gd name="connsiteY8186" fmla="*/ 3485364 h 4860733"/>
                <a:gd name="connsiteX8187" fmla="*/ 4450000 w 4853691"/>
                <a:gd name="connsiteY8187" fmla="*/ 3581593 h 4860733"/>
                <a:gd name="connsiteX8188" fmla="*/ 4445306 w 4853691"/>
                <a:gd name="connsiteY8188" fmla="*/ 3593328 h 4860733"/>
                <a:gd name="connsiteX8189" fmla="*/ 4414795 w 4853691"/>
                <a:gd name="connsiteY8189" fmla="*/ 3652004 h 4860733"/>
                <a:gd name="connsiteX8190" fmla="*/ 4290401 w 4853691"/>
                <a:gd name="connsiteY8190" fmla="*/ 3757621 h 4860733"/>
                <a:gd name="connsiteX8191" fmla="*/ 4299789 w 4853691"/>
                <a:gd name="connsiteY8191" fmla="*/ 3743539 h 4860733"/>
                <a:gd name="connsiteX8192" fmla="*/ 4339689 w 4853691"/>
                <a:gd name="connsiteY8192" fmla="*/ 3684863 h 4860733"/>
                <a:gd name="connsiteX8193" fmla="*/ 4365507 w 4853691"/>
                <a:gd name="connsiteY8193" fmla="*/ 3647310 h 4860733"/>
                <a:gd name="connsiteX8194" fmla="*/ 4400712 w 4853691"/>
                <a:gd name="connsiteY8194" fmla="*/ 3593328 h 4860733"/>
                <a:gd name="connsiteX8195" fmla="*/ 4426530 w 4853691"/>
                <a:gd name="connsiteY8195" fmla="*/ 3551081 h 4860733"/>
                <a:gd name="connsiteX8196" fmla="*/ 4457041 w 4853691"/>
                <a:gd name="connsiteY8196" fmla="*/ 3499446 h 4860733"/>
                <a:gd name="connsiteX8197" fmla="*/ 4480512 w 4853691"/>
                <a:gd name="connsiteY8197" fmla="*/ 3457199 h 4860733"/>
                <a:gd name="connsiteX8198" fmla="*/ 4508676 w 4853691"/>
                <a:gd name="connsiteY8198" fmla="*/ 3405564 h 4860733"/>
                <a:gd name="connsiteX8199" fmla="*/ 4532147 w 4853691"/>
                <a:gd name="connsiteY8199" fmla="*/ 3360971 h 4860733"/>
                <a:gd name="connsiteX8200" fmla="*/ 4557964 w 4853691"/>
                <a:gd name="connsiteY8200" fmla="*/ 3306989 h 4860733"/>
                <a:gd name="connsiteX8201" fmla="*/ 4579088 w 4853691"/>
                <a:gd name="connsiteY8201" fmla="*/ 3262394 h 4860733"/>
                <a:gd name="connsiteX8202" fmla="*/ 4602558 w 4853691"/>
                <a:gd name="connsiteY8202" fmla="*/ 3208413 h 4860733"/>
                <a:gd name="connsiteX8203" fmla="*/ 4621334 w 4853691"/>
                <a:gd name="connsiteY8203" fmla="*/ 3161472 h 4860733"/>
                <a:gd name="connsiteX8204" fmla="*/ 4635417 w 4853691"/>
                <a:gd name="connsiteY8204" fmla="*/ 3128613 h 4860733"/>
                <a:gd name="connsiteX8205" fmla="*/ 4633070 w 4853691"/>
                <a:gd name="connsiteY8205" fmla="*/ 3133307 h 4860733"/>
                <a:gd name="connsiteX8206" fmla="*/ 4595517 w 4853691"/>
                <a:gd name="connsiteY8206" fmla="*/ 3243618 h 4860733"/>
                <a:gd name="connsiteX8207" fmla="*/ 4494594 w 4853691"/>
                <a:gd name="connsiteY8207" fmla="*/ 3590981 h 4860733"/>
                <a:gd name="connsiteX8208" fmla="*/ 4515717 w 4853691"/>
                <a:gd name="connsiteY8208" fmla="*/ 3569858 h 4860733"/>
                <a:gd name="connsiteX8209" fmla="*/ 4508676 w 4853691"/>
                <a:gd name="connsiteY8209" fmla="*/ 3555775 h 4860733"/>
                <a:gd name="connsiteX8210" fmla="*/ 4663581 w 4853691"/>
                <a:gd name="connsiteY8210" fmla="*/ 3332806 h 4860733"/>
                <a:gd name="connsiteX8211" fmla="*/ 4665929 w 4853691"/>
                <a:gd name="connsiteY8211" fmla="*/ 3339847 h 4860733"/>
                <a:gd name="connsiteX8212" fmla="*/ 4637764 w 4853691"/>
                <a:gd name="connsiteY8212" fmla="*/ 3400870 h 4860733"/>
                <a:gd name="connsiteX8213" fmla="*/ 4464082 w 4853691"/>
                <a:gd name="connsiteY8213" fmla="*/ 3668434 h 4860733"/>
                <a:gd name="connsiteX8214" fmla="*/ 4461736 w 4853691"/>
                <a:gd name="connsiteY8214" fmla="*/ 3670781 h 4860733"/>
                <a:gd name="connsiteX8215" fmla="*/ 4424183 w 4853691"/>
                <a:gd name="connsiteY8215" fmla="*/ 3720068 h 4860733"/>
                <a:gd name="connsiteX8216" fmla="*/ 4419489 w 4853691"/>
                <a:gd name="connsiteY8216" fmla="*/ 3724763 h 4860733"/>
                <a:gd name="connsiteX8217" fmla="*/ 4381936 w 4853691"/>
                <a:gd name="connsiteY8217" fmla="*/ 3769357 h 4860733"/>
                <a:gd name="connsiteX8218" fmla="*/ 4374895 w 4853691"/>
                <a:gd name="connsiteY8218" fmla="*/ 3776398 h 4860733"/>
                <a:gd name="connsiteX8219" fmla="*/ 4337342 w 4853691"/>
                <a:gd name="connsiteY8219" fmla="*/ 3816298 h 4860733"/>
                <a:gd name="connsiteX8220" fmla="*/ 4327954 w 4853691"/>
                <a:gd name="connsiteY8220" fmla="*/ 3825686 h 4860733"/>
                <a:gd name="connsiteX8221" fmla="*/ 4304483 w 4853691"/>
                <a:gd name="connsiteY8221" fmla="*/ 3849156 h 4860733"/>
                <a:gd name="connsiteX8222" fmla="*/ 4311524 w 4853691"/>
                <a:gd name="connsiteY8222" fmla="*/ 3837421 h 4860733"/>
                <a:gd name="connsiteX8223" fmla="*/ 4325607 w 4853691"/>
                <a:gd name="connsiteY8223" fmla="*/ 3813950 h 4860733"/>
                <a:gd name="connsiteX8224" fmla="*/ 4342036 w 4853691"/>
                <a:gd name="connsiteY8224" fmla="*/ 3785786 h 4860733"/>
                <a:gd name="connsiteX8225" fmla="*/ 4356118 w 4853691"/>
                <a:gd name="connsiteY8225" fmla="*/ 3762315 h 4860733"/>
                <a:gd name="connsiteX8226" fmla="*/ 4372548 w 4853691"/>
                <a:gd name="connsiteY8226" fmla="*/ 3734151 h 4860733"/>
                <a:gd name="connsiteX8227" fmla="*/ 4386630 w 4853691"/>
                <a:gd name="connsiteY8227" fmla="*/ 3710680 h 4860733"/>
                <a:gd name="connsiteX8228" fmla="*/ 4403059 w 4853691"/>
                <a:gd name="connsiteY8228" fmla="*/ 3682516 h 4860733"/>
                <a:gd name="connsiteX8229" fmla="*/ 4417141 w 4853691"/>
                <a:gd name="connsiteY8229" fmla="*/ 3656698 h 4860733"/>
                <a:gd name="connsiteX8230" fmla="*/ 4417141 w 4853691"/>
                <a:gd name="connsiteY8230" fmla="*/ 3654351 h 4860733"/>
                <a:gd name="connsiteX8231" fmla="*/ 4485206 w 4853691"/>
                <a:gd name="connsiteY8231" fmla="*/ 3583940 h 4860733"/>
                <a:gd name="connsiteX8232" fmla="*/ 4494594 w 4853691"/>
                <a:gd name="connsiteY8232" fmla="*/ 3590981 h 4860733"/>
                <a:gd name="connsiteX8233" fmla="*/ 4665929 w 4853691"/>
                <a:gd name="connsiteY8233" fmla="*/ 3377400 h 4860733"/>
                <a:gd name="connsiteX8234" fmla="*/ 4656540 w 4853691"/>
                <a:gd name="connsiteY8234" fmla="*/ 3403217 h 4860733"/>
                <a:gd name="connsiteX8235" fmla="*/ 4647152 w 4853691"/>
                <a:gd name="connsiteY8235" fmla="*/ 3421994 h 4860733"/>
                <a:gd name="connsiteX8236" fmla="*/ 4647152 w 4853691"/>
                <a:gd name="connsiteY8236" fmla="*/ 3421994 h 4860733"/>
                <a:gd name="connsiteX8237" fmla="*/ 4649499 w 4853691"/>
                <a:gd name="connsiteY8237" fmla="*/ 3414952 h 4860733"/>
                <a:gd name="connsiteX8238" fmla="*/ 4658887 w 4853691"/>
                <a:gd name="connsiteY8238" fmla="*/ 3389135 h 4860733"/>
                <a:gd name="connsiteX8239" fmla="*/ 4658887 w 4853691"/>
                <a:gd name="connsiteY8239" fmla="*/ 3386788 h 4860733"/>
                <a:gd name="connsiteX8240" fmla="*/ 4665929 w 4853691"/>
                <a:gd name="connsiteY8240" fmla="*/ 3360971 h 4860733"/>
                <a:gd name="connsiteX8241" fmla="*/ 4668275 w 4853691"/>
                <a:gd name="connsiteY8241" fmla="*/ 3351582 h 4860733"/>
                <a:gd name="connsiteX8242" fmla="*/ 4670623 w 4853691"/>
                <a:gd name="connsiteY8242" fmla="*/ 3344541 h 4860733"/>
                <a:gd name="connsiteX8243" fmla="*/ 4677664 w 4853691"/>
                <a:gd name="connsiteY8243" fmla="*/ 3349235 h 4860733"/>
                <a:gd name="connsiteX8244" fmla="*/ 4670623 w 4853691"/>
                <a:gd name="connsiteY8244" fmla="*/ 3365665 h 4860733"/>
                <a:gd name="connsiteX8245" fmla="*/ 4665929 w 4853691"/>
                <a:gd name="connsiteY8245" fmla="*/ 3377400 h 4860733"/>
                <a:gd name="connsiteX8246" fmla="*/ 4623682 w 4853691"/>
                <a:gd name="connsiteY8246" fmla="*/ 3461893 h 4860733"/>
                <a:gd name="connsiteX8247" fmla="*/ 4607252 w 4853691"/>
                <a:gd name="connsiteY8247" fmla="*/ 3471282 h 4860733"/>
                <a:gd name="connsiteX8248" fmla="*/ 4609599 w 4853691"/>
                <a:gd name="connsiteY8248" fmla="*/ 3466588 h 4860733"/>
                <a:gd name="connsiteX8249" fmla="*/ 4621334 w 4853691"/>
                <a:gd name="connsiteY8249" fmla="*/ 3443117 h 4860733"/>
                <a:gd name="connsiteX8250" fmla="*/ 4633070 w 4853691"/>
                <a:gd name="connsiteY8250" fmla="*/ 3417300 h 4860733"/>
                <a:gd name="connsiteX8251" fmla="*/ 4642458 w 4853691"/>
                <a:gd name="connsiteY8251" fmla="*/ 3396176 h 4860733"/>
                <a:gd name="connsiteX8252" fmla="*/ 4665929 w 4853691"/>
                <a:gd name="connsiteY8252" fmla="*/ 3351582 h 4860733"/>
                <a:gd name="connsiteX8253" fmla="*/ 4661234 w 4853691"/>
                <a:gd name="connsiteY8253" fmla="*/ 3368012 h 4860733"/>
                <a:gd name="connsiteX8254" fmla="*/ 4656540 w 4853691"/>
                <a:gd name="connsiteY8254" fmla="*/ 3379747 h 4860733"/>
                <a:gd name="connsiteX8255" fmla="*/ 4651846 w 4853691"/>
                <a:gd name="connsiteY8255" fmla="*/ 3396176 h 4860733"/>
                <a:gd name="connsiteX8256" fmla="*/ 4647152 w 4853691"/>
                <a:gd name="connsiteY8256" fmla="*/ 3407912 h 4860733"/>
                <a:gd name="connsiteX8257" fmla="*/ 4642458 w 4853691"/>
                <a:gd name="connsiteY8257" fmla="*/ 3424341 h 4860733"/>
                <a:gd name="connsiteX8258" fmla="*/ 4637764 w 4853691"/>
                <a:gd name="connsiteY8258" fmla="*/ 3433729 h 4860733"/>
                <a:gd name="connsiteX8259" fmla="*/ 4635417 w 4853691"/>
                <a:gd name="connsiteY8259" fmla="*/ 3438423 h 4860733"/>
                <a:gd name="connsiteX8260" fmla="*/ 4623682 w 4853691"/>
                <a:gd name="connsiteY8260" fmla="*/ 3461893 h 4860733"/>
                <a:gd name="connsiteX8261" fmla="*/ 4623682 w 4853691"/>
                <a:gd name="connsiteY8261" fmla="*/ 3461893 h 4860733"/>
                <a:gd name="connsiteX8262" fmla="*/ 4532147 w 4853691"/>
                <a:gd name="connsiteY8262" fmla="*/ 3605063 h 4860733"/>
                <a:gd name="connsiteX8263" fmla="*/ 4499288 w 4853691"/>
                <a:gd name="connsiteY8263" fmla="*/ 3659045 h 4860733"/>
                <a:gd name="connsiteX8264" fmla="*/ 4494594 w 4853691"/>
                <a:gd name="connsiteY8264" fmla="*/ 3666087 h 4860733"/>
                <a:gd name="connsiteX8265" fmla="*/ 4482859 w 4853691"/>
                <a:gd name="connsiteY8265" fmla="*/ 3682516 h 4860733"/>
                <a:gd name="connsiteX8266" fmla="*/ 4489900 w 4853691"/>
                <a:gd name="connsiteY8266" fmla="*/ 3670781 h 4860733"/>
                <a:gd name="connsiteX8267" fmla="*/ 4499288 w 4853691"/>
                <a:gd name="connsiteY8267" fmla="*/ 3654351 h 4860733"/>
                <a:gd name="connsiteX8268" fmla="*/ 4529800 w 4853691"/>
                <a:gd name="connsiteY8268" fmla="*/ 3607411 h 4860733"/>
                <a:gd name="connsiteX8269" fmla="*/ 4534494 w 4853691"/>
                <a:gd name="connsiteY8269" fmla="*/ 3600369 h 4860733"/>
                <a:gd name="connsiteX8270" fmla="*/ 4560311 w 4853691"/>
                <a:gd name="connsiteY8270" fmla="*/ 3558122 h 4860733"/>
                <a:gd name="connsiteX8271" fmla="*/ 4534494 w 4853691"/>
                <a:gd name="connsiteY8271" fmla="*/ 3602716 h 4860733"/>
                <a:gd name="connsiteX8272" fmla="*/ 4532147 w 4853691"/>
                <a:gd name="connsiteY8272" fmla="*/ 3605063 h 4860733"/>
                <a:gd name="connsiteX8273" fmla="*/ 4323260 w 4853691"/>
                <a:gd name="connsiteY8273" fmla="*/ 3846809 h 4860733"/>
                <a:gd name="connsiteX8274" fmla="*/ 4292748 w 4853691"/>
                <a:gd name="connsiteY8274" fmla="*/ 3872627 h 4860733"/>
                <a:gd name="connsiteX8275" fmla="*/ 4288054 w 4853691"/>
                <a:gd name="connsiteY8275" fmla="*/ 3874974 h 4860733"/>
                <a:gd name="connsiteX8276" fmla="*/ 4295095 w 4853691"/>
                <a:gd name="connsiteY8276" fmla="*/ 3863238 h 4860733"/>
                <a:gd name="connsiteX8277" fmla="*/ 4299789 w 4853691"/>
                <a:gd name="connsiteY8277" fmla="*/ 3856197 h 4860733"/>
                <a:gd name="connsiteX8278" fmla="*/ 4384283 w 4853691"/>
                <a:gd name="connsiteY8278" fmla="*/ 3764663 h 4860733"/>
                <a:gd name="connsiteX8279" fmla="*/ 4386630 w 4853691"/>
                <a:gd name="connsiteY8279" fmla="*/ 3762315 h 4860733"/>
                <a:gd name="connsiteX8280" fmla="*/ 4431224 w 4853691"/>
                <a:gd name="connsiteY8280" fmla="*/ 3710680 h 4860733"/>
                <a:gd name="connsiteX8281" fmla="*/ 4438265 w 4853691"/>
                <a:gd name="connsiteY8281" fmla="*/ 3701292 h 4860733"/>
                <a:gd name="connsiteX8282" fmla="*/ 4473471 w 4853691"/>
                <a:gd name="connsiteY8282" fmla="*/ 3656698 h 4860733"/>
                <a:gd name="connsiteX8283" fmla="*/ 4482859 w 4853691"/>
                <a:gd name="connsiteY8283" fmla="*/ 3642616 h 4860733"/>
                <a:gd name="connsiteX8284" fmla="*/ 4513371 w 4853691"/>
                <a:gd name="connsiteY8284" fmla="*/ 3600369 h 4860733"/>
                <a:gd name="connsiteX8285" fmla="*/ 4525106 w 4853691"/>
                <a:gd name="connsiteY8285" fmla="*/ 3583940 h 4860733"/>
                <a:gd name="connsiteX8286" fmla="*/ 4553270 w 4853691"/>
                <a:gd name="connsiteY8286" fmla="*/ 3544040 h 4860733"/>
                <a:gd name="connsiteX8287" fmla="*/ 4565005 w 4853691"/>
                <a:gd name="connsiteY8287" fmla="*/ 3525264 h 4860733"/>
                <a:gd name="connsiteX8288" fmla="*/ 4579088 w 4853691"/>
                <a:gd name="connsiteY8288" fmla="*/ 3504140 h 4860733"/>
                <a:gd name="connsiteX8289" fmla="*/ 4593170 w 4853691"/>
                <a:gd name="connsiteY8289" fmla="*/ 3483017 h 4860733"/>
                <a:gd name="connsiteX8290" fmla="*/ 4600211 w 4853691"/>
                <a:gd name="connsiteY8290" fmla="*/ 3471282 h 4860733"/>
                <a:gd name="connsiteX8291" fmla="*/ 4626029 w 4853691"/>
                <a:gd name="connsiteY8291" fmla="*/ 3429035 h 4860733"/>
                <a:gd name="connsiteX8292" fmla="*/ 4621334 w 4853691"/>
                <a:gd name="connsiteY8292" fmla="*/ 3440770 h 4860733"/>
                <a:gd name="connsiteX8293" fmla="*/ 4611946 w 4853691"/>
                <a:gd name="connsiteY8293" fmla="*/ 3457199 h 4860733"/>
                <a:gd name="connsiteX8294" fmla="*/ 4597864 w 4853691"/>
                <a:gd name="connsiteY8294" fmla="*/ 3485364 h 4860733"/>
                <a:gd name="connsiteX8295" fmla="*/ 4588476 w 4853691"/>
                <a:gd name="connsiteY8295" fmla="*/ 3504140 h 4860733"/>
                <a:gd name="connsiteX8296" fmla="*/ 4574393 w 4853691"/>
                <a:gd name="connsiteY8296" fmla="*/ 3529958 h 4860733"/>
                <a:gd name="connsiteX8297" fmla="*/ 4562658 w 4853691"/>
                <a:gd name="connsiteY8297" fmla="*/ 3548734 h 4860733"/>
                <a:gd name="connsiteX8298" fmla="*/ 4548576 w 4853691"/>
                <a:gd name="connsiteY8298" fmla="*/ 3572205 h 4860733"/>
                <a:gd name="connsiteX8299" fmla="*/ 4536841 w 4853691"/>
                <a:gd name="connsiteY8299" fmla="*/ 3593328 h 4860733"/>
                <a:gd name="connsiteX8300" fmla="*/ 4522759 w 4853691"/>
                <a:gd name="connsiteY8300" fmla="*/ 3616799 h 4860733"/>
                <a:gd name="connsiteX8301" fmla="*/ 4511023 w 4853691"/>
                <a:gd name="connsiteY8301" fmla="*/ 3637922 h 4860733"/>
                <a:gd name="connsiteX8302" fmla="*/ 4496941 w 4853691"/>
                <a:gd name="connsiteY8302" fmla="*/ 3659045 h 4860733"/>
                <a:gd name="connsiteX8303" fmla="*/ 4482859 w 4853691"/>
                <a:gd name="connsiteY8303" fmla="*/ 3680169 h 4860733"/>
                <a:gd name="connsiteX8304" fmla="*/ 4468776 w 4853691"/>
                <a:gd name="connsiteY8304" fmla="*/ 3698945 h 4860733"/>
                <a:gd name="connsiteX8305" fmla="*/ 4330301 w 4853691"/>
                <a:gd name="connsiteY8305" fmla="*/ 3842115 h 4860733"/>
                <a:gd name="connsiteX8306" fmla="*/ 4323260 w 4853691"/>
                <a:gd name="connsiteY8306" fmla="*/ 3846809 h 4860733"/>
                <a:gd name="connsiteX8307" fmla="*/ 4278666 w 4853691"/>
                <a:gd name="connsiteY8307" fmla="*/ 3891403 h 4860733"/>
                <a:gd name="connsiteX8308" fmla="*/ 4271625 w 4853691"/>
                <a:gd name="connsiteY8308" fmla="*/ 3900791 h 4860733"/>
                <a:gd name="connsiteX8309" fmla="*/ 4259889 w 4853691"/>
                <a:gd name="connsiteY8309" fmla="*/ 3907832 h 4860733"/>
                <a:gd name="connsiteX8310" fmla="*/ 4252848 w 4853691"/>
                <a:gd name="connsiteY8310" fmla="*/ 3910179 h 4860733"/>
                <a:gd name="connsiteX8311" fmla="*/ 4250501 w 4853691"/>
                <a:gd name="connsiteY8311" fmla="*/ 3907832 h 4860733"/>
                <a:gd name="connsiteX8312" fmla="*/ 4264583 w 4853691"/>
                <a:gd name="connsiteY8312" fmla="*/ 3898444 h 4860733"/>
                <a:gd name="connsiteX8313" fmla="*/ 4278666 w 4853691"/>
                <a:gd name="connsiteY8313" fmla="*/ 3886709 h 4860733"/>
                <a:gd name="connsiteX8314" fmla="*/ 4281013 w 4853691"/>
                <a:gd name="connsiteY8314" fmla="*/ 3884362 h 4860733"/>
                <a:gd name="connsiteX8315" fmla="*/ 4278666 w 4853691"/>
                <a:gd name="connsiteY8315" fmla="*/ 3889056 h 4860733"/>
                <a:gd name="connsiteX8316" fmla="*/ 4278666 w 4853691"/>
                <a:gd name="connsiteY8316" fmla="*/ 3891403 h 4860733"/>
                <a:gd name="connsiteX8317" fmla="*/ 4182437 w 4853691"/>
                <a:gd name="connsiteY8317" fmla="*/ 3966508 h 4860733"/>
                <a:gd name="connsiteX8318" fmla="*/ 4161313 w 4853691"/>
                <a:gd name="connsiteY8318" fmla="*/ 3985285 h 4860733"/>
                <a:gd name="connsiteX8319" fmla="*/ 4140190 w 4853691"/>
                <a:gd name="connsiteY8319" fmla="*/ 4004061 h 4860733"/>
                <a:gd name="connsiteX8320" fmla="*/ 4116719 w 4853691"/>
                <a:gd name="connsiteY8320" fmla="*/ 4022838 h 4860733"/>
                <a:gd name="connsiteX8321" fmla="*/ 4095596 w 4853691"/>
                <a:gd name="connsiteY8321" fmla="*/ 4039267 h 4860733"/>
                <a:gd name="connsiteX8322" fmla="*/ 4072126 w 4853691"/>
                <a:gd name="connsiteY8322" fmla="*/ 4058043 h 4860733"/>
                <a:gd name="connsiteX8323" fmla="*/ 4051002 w 4853691"/>
                <a:gd name="connsiteY8323" fmla="*/ 4074473 h 4860733"/>
                <a:gd name="connsiteX8324" fmla="*/ 4027532 w 4853691"/>
                <a:gd name="connsiteY8324" fmla="*/ 4093249 h 4860733"/>
                <a:gd name="connsiteX8325" fmla="*/ 4004061 w 4853691"/>
                <a:gd name="connsiteY8325" fmla="*/ 4109678 h 4860733"/>
                <a:gd name="connsiteX8326" fmla="*/ 3980591 w 4853691"/>
                <a:gd name="connsiteY8326" fmla="*/ 4126108 h 4860733"/>
                <a:gd name="connsiteX8327" fmla="*/ 3957120 w 4853691"/>
                <a:gd name="connsiteY8327" fmla="*/ 4142537 h 4860733"/>
                <a:gd name="connsiteX8328" fmla="*/ 3931303 w 4853691"/>
                <a:gd name="connsiteY8328" fmla="*/ 4158966 h 4860733"/>
                <a:gd name="connsiteX8329" fmla="*/ 3907832 w 4853691"/>
                <a:gd name="connsiteY8329" fmla="*/ 4173049 h 4860733"/>
                <a:gd name="connsiteX8330" fmla="*/ 3882015 w 4853691"/>
                <a:gd name="connsiteY8330" fmla="*/ 4189478 h 4860733"/>
                <a:gd name="connsiteX8331" fmla="*/ 3858544 w 4853691"/>
                <a:gd name="connsiteY8331" fmla="*/ 4203560 h 4860733"/>
                <a:gd name="connsiteX8332" fmla="*/ 3832727 w 4853691"/>
                <a:gd name="connsiteY8332" fmla="*/ 4219990 h 4860733"/>
                <a:gd name="connsiteX8333" fmla="*/ 3809256 w 4853691"/>
                <a:gd name="connsiteY8333" fmla="*/ 4234072 h 4860733"/>
                <a:gd name="connsiteX8334" fmla="*/ 3783439 w 4853691"/>
                <a:gd name="connsiteY8334" fmla="*/ 4250501 h 4860733"/>
                <a:gd name="connsiteX8335" fmla="*/ 3759968 w 4853691"/>
                <a:gd name="connsiteY8335" fmla="*/ 4264584 h 4860733"/>
                <a:gd name="connsiteX8336" fmla="*/ 3736498 w 4853691"/>
                <a:gd name="connsiteY8336" fmla="*/ 4278666 h 4860733"/>
                <a:gd name="connsiteX8337" fmla="*/ 3722416 w 4853691"/>
                <a:gd name="connsiteY8337" fmla="*/ 4283360 h 4860733"/>
                <a:gd name="connsiteX8338" fmla="*/ 3691904 w 4853691"/>
                <a:gd name="connsiteY8338" fmla="*/ 4295095 h 4860733"/>
                <a:gd name="connsiteX8339" fmla="*/ 3647310 w 4853691"/>
                <a:gd name="connsiteY8339" fmla="*/ 4309177 h 4860733"/>
                <a:gd name="connsiteX8340" fmla="*/ 3626187 w 4853691"/>
                <a:gd name="connsiteY8340" fmla="*/ 4316219 h 4860733"/>
                <a:gd name="connsiteX8341" fmla="*/ 3581593 w 4853691"/>
                <a:gd name="connsiteY8341" fmla="*/ 4327954 h 4860733"/>
                <a:gd name="connsiteX8342" fmla="*/ 3560469 w 4853691"/>
                <a:gd name="connsiteY8342" fmla="*/ 4332648 h 4860733"/>
                <a:gd name="connsiteX8343" fmla="*/ 3501793 w 4853691"/>
                <a:gd name="connsiteY8343" fmla="*/ 4344383 h 4860733"/>
                <a:gd name="connsiteX8344" fmla="*/ 3494752 w 4853691"/>
                <a:gd name="connsiteY8344" fmla="*/ 4346730 h 4860733"/>
                <a:gd name="connsiteX8345" fmla="*/ 3220148 w 4853691"/>
                <a:gd name="connsiteY8345" fmla="*/ 4372548 h 4860733"/>
                <a:gd name="connsiteX8346" fmla="*/ 3156778 w 4853691"/>
                <a:gd name="connsiteY8346" fmla="*/ 4370201 h 4860733"/>
                <a:gd name="connsiteX8347" fmla="*/ 3135654 w 4853691"/>
                <a:gd name="connsiteY8347" fmla="*/ 4367854 h 4860733"/>
                <a:gd name="connsiteX8348" fmla="*/ 3109837 w 4853691"/>
                <a:gd name="connsiteY8348" fmla="*/ 4365506 h 4860733"/>
                <a:gd name="connsiteX8349" fmla="*/ 3109837 w 4853691"/>
                <a:gd name="connsiteY8349" fmla="*/ 4365506 h 4860733"/>
                <a:gd name="connsiteX8350" fmla="*/ 3109837 w 4853691"/>
                <a:gd name="connsiteY8350" fmla="*/ 4363160 h 4860733"/>
                <a:gd name="connsiteX8351" fmla="*/ 3133307 w 4853691"/>
                <a:gd name="connsiteY8351" fmla="*/ 4360812 h 4860733"/>
                <a:gd name="connsiteX8352" fmla="*/ 3173207 w 4853691"/>
                <a:gd name="connsiteY8352" fmla="*/ 4356118 h 4860733"/>
                <a:gd name="connsiteX8353" fmla="*/ 3210760 w 4853691"/>
                <a:gd name="connsiteY8353" fmla="*/ 4349077 h 4860733"/>
                <a:gd name="connsiteX8354" fmla="*/ 3250659 w 4853691"/>
                <a:gd name="connsiteY8354" fmla="*/ 4342036 h 4860733"/>
                <a:gd name="connsiteX8355" fmla="*/ 3271783 w 4853691"/>
                <a:gd name="connsiteY8355" fmla="*/ 4337342 h 4860733"/>
                <a:gd name="connsiteX8356" fmla="*/ 3316377 w 4853691"/>
                <a:gd name="connsiteY8356" fmla="*/ 4330301 h 4860733"/>
                <a:gd name="connsiteX8357" fmla="*/ 3360970 w 4853691"/>
                <a:gd name="connsiteY8357" fmla="*/ 4320913 h 4860733"/>
                <a:gd name="connsiteX8358" fmla="*/ 3412605 w 4853691"/>
                <a:gd name="connsiteY8358" fmla="*/ 4309177 h 4860733"/>
                <a:gd name="connsiteX8359" fmla="*/ 3457200 w 4853691"/>
                <a:gd name="connsiteY8359" fmla="*/ 4297442 h 4860733"/>
                <a:gd name="connsiteX8360" fmla="*/ 3506487 w 4853691"/>
                <a:gd name="connsiteY8360" fmla="*/ 4285707 h 4860733"/>
                <a:gd name="connsiteX8361" fmla="*/ 3548734 w 4853691"/>
                <a:gd name="connsiteY8361" fmla="*/ 4273972 h 4860733"/>
                <a:gd name="connsiteX8362" fmla="*/ 3598022 w 4853691"/>
                <a:gd name="connsiteY8362" fmla="*/ 4259889 h 4860733"/>
                <a:gd name="connsiteX8363" fmla="*/ 3640269 w 4853691"/>
                <a:gd name="connsiteY8363" fmla="*/ 4245807 h 4860733"/>
                <a:gd name="connsiteX8364" fmla="*/ 3687210 w 4853691"/>
                <a:gd name="connsiteY8364" fmla="*/ 4229378 h 4860733"/>
                <a:gd name="connsiteX8365" fmla="*/ 3727110 w 4853691"/>
                <a:gd name="connsiteY8365" fmla="*/ 4212948 h 4860733"/>
                <a:gd name="connsiteX8366" fmla="*/ 3771704 w 4853691"/>
                <a:gd name="connsiteY8366" fmla="*/ 4194172 h 4860733"/>
                <a:gd name="connsiteX8367" fmla="*/ 3811603 w 4853691"/>
                <a:gd name="connsiteY8367" fmla="*/ 4177743 h 4860733"/>
                <a:gd name="connsiteX8368" fmla="*/ 3856197 w 4853691"/>
                <a:gd name="connsiteY8368" fmla="*/ 4158966 h 4860733"/>
                <a:gd name="connsiteX8369" fmla="*/ 3893750 w 4853691"/>
                <a:gd name="connsiteY8369" fmla="*/ 4140190 h 4860733"/>
                <a:gd name="connsiteX8370" fmla="*/ 3935997 w 4853691"/>
                <a:gd name="connsiteY8370" fmla="*/ 4119066 h 4860733"/>
                <a:gd name="connsiteX8371" fmla="*/ 3973550 w 4853691"/>
                <a:gd name="connsiteY8371" fmla="*/ 4097943 h 4860733"/>
                <a:gd name="connsiteX8372" fmla="*/ 4013449 w 4853691"/>
                <a:gd name="connsiteY8372" fmla="*/ 4074473 h 4860733"/>
                <a:gd name="connsiteX8373" fmla="*/ 4048655 w 4853691"/>
                <a:gd name="connsiteY8373" fmla="*/ 4053349 h 4860733"/>
                <a:gd name="connsiteX8374" fmla="*/ 4086208 w 4853691"/>
                <a:gd name="connsiteY8374" fmla="*/ 4029879 h 4860733"/>
                <a:gd name="connsiteX8375" fmla="*/ 4121414 w 4853691"/>
                <a:gd name="connsiteY8375" fmla="*/ 4006408 h 4860733"/>
                <a:gd name="connsiteX8376" fmla="*/ 4158966 w 4853691"/>
                <a:gd name="connsiteY8376" fmla="*/ 3980591 h 4860733"/>
                <a:gd name="connsiteX8377" fmla="*/ 4191825 w 4853691"/>
                <a:gd name="connsiteY8377" fmla="*/ 3954773 h 4860733"/>
                <a:gd name="connsiteX8378" fmla="*/ 4215296 w 4853691"/>
                <a:gd name="connsiteY8378" fmla="*/ 3938344 h 4860733"/>
                <a:gd name="connsiteX8379" fmla="*/ 4205907 w 4853691"/>
                <a:gd name="connsiteY8379" fmla="*/ 3947732 h 4860733"/>
                <a:gd name="connsiteX8380" fmla="*/ 4182437 w 4853691"/>
                <a:gd name="connsiteY8380" fmla="*/ 3966508 h 4860733"/>
                <a:gd name="connsiteX8381" fmla="*/ 3098101 w 4853691"/>
                <a:gd name="connsiteY8381" fmla="*/ 4396018 h 4860733"/>
                <a:gd name="connsiteX8382" fmla="*/ 3107489 w 4853691"/>
                <a:gd name="connsiteY8382" fmla="*/ 4412447 h 4860733"/>
                <a:gd name="connsiteX8383" fmla="*/ 3114531 w 4853691"/>
                <a:gd name="connsiteY8383" fmla="*/ 4424183 h 4860733"/>
                <a:gd name="connsiteX8384" fmla="*/ 3123919 w 4853691"/>
                <a:gd name="connsiteY8384" fmla="*/ 4440612 h 4860733"/>
                <a:gd name="connsiteX8385" fmla="*/ 3130960 w 4853691"/>
                <a:gd name="connsiteY8385" fmla="*/ 4452347 h 4860733"/>
                <a:gd name="connsiteX8386" fmla="*/ 3140348 w 4853691"/>
                <a:gd name="connsiteY8386" fmla="*/ 4468777 h 4860733"/>
                <a:gd name="connsiteX8387" fmla="*/ 3147389 w 4853691"/>
                <a:gd name="connsiteY8387" fmla="*/ 4480512 h 4860733"/>
                <a:gd name="connsiteX8388" fmla="*/ 3156778 w 4853691"/>
                <a:gd name="connsiteY8388" fmla="*/ 4494594 h 4860733"/>
                <a:gd name="connsiteX8389" fmla="*/ 3159125 w 4853691"/>
                <a:gd name="connsiteY8389" fmla="*/ 4499288 h 4860733"/>
                <a:gd name="connsiteX8390" fmla="*/ 3154430 w 4853691"/>
                <a:gd name="connsiteY8390" fmla="*/ 4499288 h 4860733"/>
                <a:gd name="connsiteX8391" fmla="*/ 3121572 w 4853691"/>
                <a:gd name="connsiteY8391" fmla="*/ 4508676 h 4860733"/>
                <a:gd name="connsiteX8392" fmla="*/ 3095754 w 4853691"/>
                <a:gd name="connsiteY8392" fmla="*/ 4515718 h 4860733"/>
                <a:gd name="connsiteX8393" fmla="*/ 3062896 w 4853691"/>
                <a:gd name="connsiteY8393" fmla="*/ 4522759 h 4860733"/>
                <a:gd name="connsiteX8394" fmla="*/ 3037078 w 4853691"/>
                <a:gd name="connsiteY8394" fmla="*/ 4529800 h 4860733"/>
                <a:gd name="connsiteX8395" fmla="*/ 3004219 w 4853691"/>
                <a:gd name="connsiteY8395" fmla="*/ 4536841 h 4860733"/>
                <a:gd name="connsiteX8396" fmla="*/ 2994831 w 4853691"/>
                <a:gd name="connsiteY8396" fmla="*/ 4539188 h 4860733"/>
                <a:gd name="connsiteX8397" fmla="*/ 3025343 w 4853691"/>
                <a:gd name="connsiteY8397" fmla="*/ 4480512 h 4860733"/>
                <a:gd name="connsiteX8398" fmla="*/ 3025343 w 4853691"/>
                <a:gd name="connsiteY8398" fmla="*/ 4480512 h 4860733"/>
                <a:gd name="connsiteX8399" fmla="*/ 3044119 w 4853691"/>
                <a:gd name="connsiteY8399" fmla="*/ 4442959 h 4860733"/>
                <a:gd name="connsiteX8400" fmla="*/ 3053508 w 4853691"/>
                <a:gd name="connsiteY8400" fmla="*/ 4424183 h 4860733"/>
                <a:gd name="connsiteX8401" fmla="*/ 3062896 w 4853691"/>
                <a:gd name="connsiteY8401" fmla="*/ 4403059 h 4860733"/>
                <a:gd name="connsiteX8402" fmla="*/ 3072284 w 4853691"/>
                <a:gd name="connsiteY8402" fmla="*/ 4379589 h 4860733"/>
                <a:gd name="connsiteX8403" fmla="*/ 3079325 w 4853691"/>
                <a:gd name="connsiteY8403" fmla="*/ 4381936 h 4860733"/>
                <a:gd name="connsiteX8404" fmla="*/ 3088713 w 4853691"/>
                <a:gd name="connsiteY8404" fmla="*/ 4379589 h 4860733"/>
                <a:gd name="connsiteX8405" fmla="*/ 3088713 w 4853691"/>
                <a:gd name="connsiteY8405" fmla="*/ 4381936 h 4860733"/>
                <a:gd name="connsiteX8406" fmla="*/ 3098101 w 4853691"/>
                <a:gd name="connsiteY8406" fmla="*/ 4396018 h 4860733"/>
                <a:gd name="connsiteX8407" fmla="*/ 2980749 w 4853691"/>
                <a:gd name="connsiteY8407" fmla="*/ 4572047 h 4860733"/>
                <a:gd name="connsiteX8408" fmla="*/ 2973708 w 4853691"/>
                <a:gd name="connsiteY8408" fmla="*/ 4586129 h 4860733"/>
                <a:gd name="connsiteX8409" fmla="*/ 2964320 w 4853691"/>
                <a:gd name="connsiteY8409" fmla="*/ 4602558 h 4860733"/>
                <a:gd name="connsiteX8410" fmla="*/ 2957279 w 4853691"/>
                <a:gd name="connsiteY8410" fmla="*/ 4616641 h 4860733"/>
                <a:gd name="connsiteX8411" fmla="*/ 2954932 w 4853691"/>
                <a:gd name="connsiteY8411" fmla="*/ 4618987 h 4860733"/>
                <a:gd name="connsiteX8412" fmla="*/ 2900949 w 4853691"/>
                <a:gd name="connsiteY8412" fmla="*/ 4621335 h 4860733"/>
                <a:gd name="connsiteX8413" fmla="*/ 2912685 w 4853691"/>
                <a:gd name="connsiteY8413" fmla="*/ 4607252 h 4860733"/>
                <a:gd name="connsiteX8414" fmla="*/ 2926767 w 4853691"/>
                <a:gd name="connsiteY8414" fmla="*/ 4590823 h 4860733"/>
                <a:gd name="connsiteX8415" fmla="*/ 2938502 w 4853691"/>
                <a:gd name="connsiteY8415" fmla="*/ 4574394 h 4860733"/>
                <a:gd name="connsiteX8416" fmla="*/ 2952585 w 4853691"/>
                <a:gd name="connsiteY8416" fmla="*/ 4557964 h 4860733"/>
                <a:gd name="connsiteX8417" fmla="*/ 2961973 w 4853691"/>
                <a:gd name="connsiteY8417" fmla="*/ 4546229 h 4860733"/>
                <a:gd name="connsiteX8418" fmla="*/ 2992484 w 4853691"/>
                <a:gd name="connsiteY8418" fmla="*/ 4541535 h 4860733"/>
                <a:gd name="connsiteX8419" fmla="*/ 3001872 w 4853691"/>
                <a:gd name="connsiteY8419" fmla="*/ 4539188 h 4860733"/>
                <a:gd name="connsiteX8420" fmla="*/ 2994831 w 4853691"/>
                <a:gd name="connsiteY8420" fmla="*/ 4550923 h 4860733"/>
                <a:gd name="connsiteX8421" fmla="*/ 2980749 w 4853691"/>
                <a:gd name="connsiteY8421" fmla="*/ 4572047 h 4860733"/>
                <a:gd name="connsiteX8422" fmla="*/ 2769515 w 4853691"/>
                <a:gd name="connsiteY8422" fmla="*/ 4621335 h 4860733"/>
                <a:gd name="connsiteX8423" fmla="*/ 2741350 w 4853691"/>
                <a:gd name="connsiteY8423" fmla="*/ 4618987 h 4860733"/>
                <a:gd name="connsiteX8424" fmla="*/ 2746044 w 4853691"/>
                <a:gd name="connsiteY8424" fmla="*/ 4604905 h 4860733"/>
                <a:gd name="connsiteX8425" fmla="*/ 2729615 w 4853691"/>
                <a:gd name="connsiteY8425" fmla="*/ 4586129 h 4860733"/>
                <a:gd name="connsiteX8426" fmla="*/ 2729615 w 4853691"/>
                <a:gd name="connsiteY8426" fmla="*/ 4581435 h 4860733"/>
                <a:gd name="connsiteX8427" fmla="*/ 2746044 w 4853691"/>
                <a:gd name="connsiteY8427" fmla="*/ 4579088 h 4860733"/>
                <a:gd name="connsiteX8428" fmla="*/ 2778903 w 4853691"/>
                <a:gd name="connsiteY8428" fmla="*/ 4574394 h 4860733"/>
                <a:gd name="connsiteX8429" fmla="*/ 2804721 w 4853691"/>
                <a:gd name="connsiteY8429" fmla="*/ 4572047 h 4860733"/>
                <a:gd name="connsiteX8430" fmla="*/ 2839926 w 4853691"/>
                <a:gd name="connsiteY8430" fmla="*/ 4567352 h 4860733"/>
                <a:gd name="connsiteX8431" fmla="*/ 2863397 w 4853691"/>
                <a:gd name="connsiteY8431" fmla="*/ 4562658 h 4860733"/>
                <a:gd name="connsiteX8432" fmla="*/ 2903296 w 4853691"/>
                <a:gd name="connsiteY8432" fmla="*/ 4555617 h 4860733"/>
                <a:gd name="connsiteX8433" fmla="*/ 2922073 w 4853691"/>
                <a:gd name="connsiteY8433" fmla="*/ 4553270 h 4860733"/>
                <a:gd name="connsiteX8434" fmla="*/ 2947890 w 4853691"/>
                <a:gd name="connsiteY8434" fmla="*/ 4548576 h 4860733"/>
                <a:gd name="connsiteX8435" fmla="*/ 2940849 w 4853691"/>
                <a:gd name="connsiteY8435" fmla="*/ 4555617 h 4860733"/>
                <a:gd name="connsiteX8436" fmla="*/ 2938502 w 4853691"/>
                <a:gd name="connsiteY8436" fmla="*/ 4557964 h 4860733"/>
                <a:gd name="connsiteX8437" fmla="*/ 2915032 w 4853691"/>
                <a:gd name="connsiteY8437" fmla="*/ 4586129 h 4860733"/>
                <a:gd name="connsiteX8438" fmla="*/ 2907991 w 4853691"/>
                <a:gd name="connsiteY8438" fmla="*/ 4593170 h 4860733"/>
                <a:gd name="connsiteX8439" fmla="*/ 2889214 w 4853691"/>
                <a:gd name="connsiteY8439" fmla="*/ 4616641 h 4860733"/>
                <a:gd name="connsiteX8440" fmla="*/ 2886867 w 4853691"/>
                <a:gd name="connsiteY8440" fmla="*/ 4618987 h 4860733"/>
                <a:gd name="connsiteX8441" fmla="*/ 2844620 w 4853691"/>
                <a:gd name="connsiteY8441" fmla="*/ 4618987 h 4860733"/>
                <a:gd name="connsiteX8442" fmla="*/ 2769515 w 4853691"/>
                <a:gd name="connsiteY8442" fmla="*/ 4621335 h 4860733"/>
                <a:gd name="connsiteX8443" fmla="*/ 2720227 w 4853691"/>
                <a:gd name="connsiteY8443" fmla="*/ 4640111 h 4860733"/>
                <a:gd name="connsiteX8444" fmla="*/ 2715533 w 4853691"/>
                <a:gd name="connsiteY8444" fmla="*/ 4668276 h 4860733"/>
                <a:gd name="connsiteX8445" fmla="*/ 2715533 w 4853691"/>
                <a:gd name="connsiteY8445" fmla="*/ 4670622 h 4860733"/>
                <a:gd name="connsiteX8446" fmla="*/ 2710839 w 4853691"/>
                <a:gd name="connsiteY8446" fmla="*/ 4698787 h 4860733"/>
                <a:gd name="connsiteX8447" fmla="*/ 2710839 w 4853691"/>
                <a:gd name="connsiteY8447" fmla="*/ 4701134 h 4860733"/>
                <a:gd name="connsiteX8448" fmla="*/ 2706145 w 4853691"/>
                <a:gd name="connsiteY8448" fmla="*/ 4724605 h 4860733"/>
                <a:gd name="connsiteX8449" fmla="*/ 2703797 w 4853691"/>
                <a:gd name="connsiteY8449" fmla="*/ 4731646 h 4860733"/>
                <a:gd name="connsiteX8450" fmla="*/ 2701450 w 4853691"/>
                <a:gd name="connsiteY8450" fmla="*/ 4743381 h 4860733"/>
                <a:gd name="connsiteX8451" fmla="*/ 2689715 w 4853691"/>
                <a:gd name="connsiteY8451" fmla="*/ 4736340 h 4860733"/>
                <a:gd name="connsiteX8452" fmla="*/ 2668592 w 4853691"/>
                <a:gd name="connsiteY8452" fmla="*/ 4724605 h 4860733"/>
                <a:gd name="connsiteX8453" fmla="*/ 2649816 w 4853691"/>
                <a:gd name="connsiteY8453" fmla="*/ 4712869 h 4860733"/>
                <a:gd name="connsiteX8454" fmla="*/ 2628692 w 4853691"/>
                <a:gd name="connsiteY8454" fmla="*/ 4698787 h 4860733"/>
                <a:gd name="connsiteX8455" fmla="*/ 2609916 w 4853691"/>
                <a:gd name="connsiteY8455" fmla="*/ 4684705 h 4860733"/>
                <a:gd name="connsiteX8456" fmla="*/ 2588792 w 4853691"/>
                <a:gd name="connsiteY8456" fmla="*/ 4668276 h 4860733"/>
                <a:gd name="connsiteX8457" fmla="*/ 2570016 w 4853691"/>
                <a:gd name="connsiteY8457" fmla="*/ 4651846 h 4860733"/>
                <a:gd name="connsiteX8458" fmla="*/ 2548892 w 4853691"/>
                <a:gd name="connsiteY8458" fmla="*/ 4635417 h 4860733"/>
                <a:gd name="connsiteX8459" fmla="*/ 2527769 w 4853691"/>
                <a:gd name="connsiteY8459" fmla="*/ 4616641 h 4860733"/>
                <a:gd name="connsiteX8460" fmla="*/ 2520728 w 4853691"/>
                <a:gd name="connsiteY8460" fmla="*/ 4611946 h 4860733"/>
                <a:gd name="connsiteX8461" fmla="*/ 2525422 w 4853691"/>
                <a:gd name="connsiteY8461" fmla="*/ 4602558 h 4860733"/>
                <a:gd name="connsiteX8462" fmla="*/ 2555934 w 4853691"/>
                <a:gd name="connsiteY8462" fmla="*/ 4607252 h 4860733"/>
                <a:gd name="connsiteX8463" fmla="*/ 2595833 w 4853691"/>
                <a:gd name="connsiteY8463" fmla="*/ 4611946 h 4860733"/>
                <a:gd name="connsiteX8464" fmla="*/ 2649816 w 4853691"/>
                <a:gd name="connsiteY8464" fmla="*/ 4616641 h 4860733"/>
                <a:gd name="connsiteX8465" fmla="*/ 2685021 w 4853691"/>
                <a:gd name="connsiteY8465" fmla="*/ 4618987 h 4860733"/>
                <a:gd name="connsiteX8466" fmla="*/ 2715533 w 4853691"/>
                <a:gd name="connsiteY8466" fmla="*/ 4621335 h 4860733"/>
                <a:gd name="connsiteX8467" fmla="*/ 2724921 w 4853691"/>
                <a:gd name="connsiteY8467" fmla="*/ 4626029 h 4860733"/>
                <a:gd name="connsiteX8468" fmla="*/ 2720227 w 4853691"/>
                <a:gd name="connsiteY8468" fmla="*/ 4640111 h 4860733"/>
                <a:gd name="connsiteX8469" fmla="*/ 2720227 w 4853691"/>
                <a:gd name="connsiteY8469" fmla="*/ 4640111 h 4860733"/>
                <a:gd name="connsiteX8470" fmla="*/ 2469093 w 4853691"/>
                <a:gd name="connsiteY8470" fmla="*/ 4621335 h 4860733"/>
                <a:gd name="connsiteX8471" fmla="*/ 2450317 w 4853691"/>
                <a:gd name="connsiteY8471" fmla="*/ 4633070 h 4860733"/>
                <a:gd name="connsiteX8472" fmla="*/ 2433887 w 4853691"/>
                <a:gd name="connsiteY8472" fmla="*/ 4642458 h 4860733"/>
                <a:gd name="connsiteX8473" fmla="*/ 2415111 w 4853691"/>
                <a:gd name="connsiteY8473" fmla="*/ 4651846 h 4860733"/>
                <a:gd name="connsiteX8474" fmla="*/ 2398681 w 4853691"/>
                <a:gd name="connsiteY8474" fmla="*/ 4661234 h 4860733"/>
                <a:gd name="connsiteX8475" fmla="*/ 2382252 w 4853691"/>
                <a:gd name="connsiteY8475" fmla="*/ 4670622 h 4860733"/>
                <a:gd name="connsiteX8476" fmla="*/ 2365823 w 4853691"/>
                <a:gd name="connsiteY8476" fmla="*/ 4680011 h 4860733"/>
                <a:gd name="connsiteX8477" fmla="*/ 2349394 w 4853691"/>
                <a:gd name="connsiteY8477" fmla="*/ 4689399 h 4860733"/>
                <a:gd name="connsiteX8478" fmla="*/ 2330617 w 4853691"/>
                <a:gd name="connsiteY8478" fmla="*/ 4698787 h 4860733"/>
                <a:gd name="connsiteX8479" fmla="*/ 2314188 w 4853691"/>
                <a:gd name="connsiteY8479" fmla="*/ 4705828 h 4860733"/>
                <a:gd name="connsiteX8480" fmla="*/ 2295412 w 4853691"/>
                <a:gd name="connsiteY8480" fmla="*/ 4715216 h 4860733"/>
                <a:gd name="connsiteX8481" fmla="*/ 2278982 w 4853691"/>
                <a:gd name="connsiteY8481" fmla="*/ 4722258 h 4860733"/>
                <a:gd name="connsiteX8482" fmla="*/ 2260206 w 4853691"/>
                <a:gd name="connsiteY8482" fmla="*/ 4729299 h 4860733"/>
                <a:gd name="connsiteX8483" fmla="*/ 2246123 w 4853691"/>
                <a:gd name="connsiteY8483" fmla="*/ 4733993 h 4860733"/>
                <a:gd name="connsiteX8484" fmla="*/ 2227347 w 4853691"/>
                <a:gd name="connsiteY8484" fmla="*/ 4741034 h 4860733"/>
                <a:gd name="connsiteX8485" fmla="*/ 2210918 w 4853691"/>
                <a:gd name="connsiteY8485" fmla="*/ 4745728 h 4860733"/>
                <a:gd name="connsiteX8486" fmla="*/ 2194488 w 4853691"/>
                <a:gd name="connsiteY8486" fmla="*/ 4750422 h 4860733"/>
                <a:gd name="connsiteX8487" fmla="*/ 2161630 w 4853691"/>
                <a:gd name="connsiteY8487" fmla="*/ 4743381 h 4860733"/>
                <a:gd name="connsiteX8488" fmla="*/ 2131118 w 4853691"/>
                <a:gd name="connsiteY8488" fmla="*/ 4733993 h 4860733"/>
                <a:gd name="connsiteX8489" fmla="*/ 2088871 w 4853691"/>
                <a:gd name="connsiteY8489" fmla="*/ 4722258 h 4860733"/>
                <a:gd name="connsiteX8490" fmla="*/ 2058360 w 4853691"/>
                <a:gd name="connsiteY8490" fmla="*/ 4712869 h 4860733"/>
                <a:gd name="connsiteX8491" fmla="*/ 2016113 w 4853691"/>
                <a:gd name="connsiteY8491" fmla="*/ 4698787 h 4860733"/>
                <a:gd name="connsiteX8492" fmla="*/ 1985601 w 4853691"/>
                <a:gd name="connsiteY8492" fmla="*/ 4689399 h 4860733"/>
                <a:gd name="connsiteX8493" fmla="*/ 1943355 w 4853691"/>
                <a:gd name="connsiteY8493" fmla="*/ 4675317 h 4860733"/>
                <a:gd name="connsiteX8494" fmla="*/ 1912843 w 4853691"/>
                <a:gd name="connsiteY8494" fmla="*/ 4663582 h 4860733"/>
                <a:gd name="connsiteX8495" fmla="*/ 1872943 w 4853691"/>
                <a:gd name="connsiteY8495" fmla="*/ 4647152 h 4860733"/>
                <a:gd name="connsiteX8496" fmla="*/ 1842431 w 4853691"/>
                <a:gd name="connsiteY8496" fmla="*/ 4633070 h 4860733"/>
                <a:gd name="connsiteX8497" fmla="*/ 1802532 w 4853691"/>
                <a:gd name="connsiteY8497" fmla="*/ 4616641 h 4860733"/>
                <a:gd name="connsiteX8498" fmla="*/ 1772020 w 4853691"/>
                <a:gd name="connsiteY8498" fmla="*/ 4602558 h 4860733"/>
                <a:gd name="connsiteX8499" fmla="*/ 1732120 w 4853691"/>
                <a:gd name="connsiteY8499" fmla="*/ 4583782 h 4860733"/>
                <a:gd name="connsiteX8500" fmla="*/ 1701609 w 4853691"/>
                <a:gd name="connsiteY8500" fmla="*/ 4567352 h 4860733"/>
                <a:gd name="connsiteX8501" fmla="*/ 1664056 w 4853691"/>
                <a:gd name="connsiteY8501" fmla="*/ 4548576 h 4860733"/>
                <a:gd name="connsiteX8502" fmla="*/ 1633544 w 4853691"/>
                <a:gd name="connsiteY8502" fmla="*/ 4532147 h 4860733"/>
                <a:gd name="connsiteX8503" fmla="*/ 1595992 w 4853691"/>
                <a:gd name="connsiteY8503" fmla="*/ 4511024 h 4860733"/>
                <a:gd name="connsiteX8504" fmla="*/ 1565480 w 4853691"/>
                <a:gd name="connsiteY8504" fmla="*/ 4492247 h 4860733"/>
                <a:gd name="connsiteX8505" fmla="*/ 1546704 w 4853691"/>
                <a:gd name="connsiteY8505" fmla="*/ 4480512 h 4860733"/>
                <a:gd name="connsiteX8506" fmla="*/ 1546704 w 4853691"/>
                <a:gd name="connsiteY8506" fmla="*/ 4478165 h 4860733"/>
                <a:gd name="connsiteX8507" fmla="*/ 1581909 w 4853691"/>
                <a:gd name="connsiteY8507" fmla="*/ 4489900 h 4860733"/>
                <a:gd name="connsiteX8508" fmla="*/ 1624156 w 4853691"/>
                <a:gd name="connsiteY8508" fmla="*/ 4503982 h 4860733"/>
                <a:gd name="connsiteX8509" fmla="*/ 1678138 w 4853691"/>
                <a:gd name="connsiteY8509" fmla="*/ 4518064 h 4860733"/>
                <a:gd name="connsiteX8510" fmla="*/ 1720385 w 4853691"/>
                <a:gd name="connsiteY8510" fmla="*/ 4529800 h 4860733"/>
                <a:gd name="connsiteX8511" fmla="*/ 1776714 w 4853691"/>
                <a:gd name="connsiteY8511" fmla="*/ 4541535 h 4860733"/>
                <a:gd name="connsiteX8512" fmla="*/ 1818961 w 4853691"/>
                <a:gd name="connsiteY8512" fmla="*/ 4550923 h 4860733"/>
                <a:gd name="connsiteX8513" fmla="*/ 1877637 w 4853691"/>
                <a:gd name="connsiteY8513" fmla="*/ 4560311 h 4860733"/>
                <a:gd name="connsiteX8514" fmla="*/ 1919884 w 4853691"/>
                <a:gd name="connsiteY8514" fmla="*/ 4567352 h 4860733"/>
                <a:gd name="connsiteX8515" fmla="*/ 1980907 w 4853691"/>
                <a:gd name="connsiteY8515" fmla="*/ 4576741 h 4860733"/>
                <a:gd name="connsiteX8516" fmla="*/ 2020807 w 4853691"/>
                <a:gd name="connsiteY8516" fmla="*/ 4581435 h 4860733"/>
                <a:gd name="connsiteX8517" fmla="*/ 2084177 w 4853691"/>
                <a:gd name="connsiteY8517" fmla="*/ 4588476 h 4860733"/>
                <a:gd name="connsiteX8518" fmla="*/ 2124077 w 4853691"/>
                <a:gd name="connsiteY8518" fmla="*/ 4593170 h 4860733"/>
                <a:gd name="connsiteX8519" fmla="*/ 2194488 w 4853691"/>
                <a:gd name="connsiteY8519" fmla="*/ 4597864 h 4860733"/>
                <a:gd name="connsiteX8520" fmla="*/ 2229694 w 4853691"/>
                <a:gd name="connsiteY8520" fmla="*/ 4600211 h 4860733"/>
                <a:gd name="connsiteX8521" fmla="*/ 2332964 w 4853691"/>
                <a:gd name="connsiteY8521" fmla="*/ 4602558 h 4860733"/>
                <a:gd name="connsiteX8522" fmla="*/ 2332964 w 4853691"/>
                <a:gd name="connsiteY8522" fmla="*/ 4602558 h 4860733"/>
                <a:gd name="connsiteX8523" fmla="*/ 2332964 w 4853691"/>
                <a:gd name="connsiteY8523" fmla="*/ 4602558 h 4860733"/>
                <a:gd name="connsiteX8524" fmla="*/ 2412764 w 4853691"/>
                <a:gd name="connsiteY8524" fmla="*/ 4600211 h 4860733"/>
                <a:gd name="connsiteX8525" fmla="*/ 2438581 w 4853691"/>
                <a:gd name="connsiteY8525" fmla="*/ 4597864 h 4860733"/>
                <a:gd name="connsiteX8526" fmla="*/ 2476134 w 4853691"/>
                <a:gd name="connsiteY8526" fmla="*/ 4595517 h 4860733"/>
                <a:gd name="connsiteX8527" fmla="*/ 2478481 w 4853691"/>
                <a:gd name="connsiteY8527" fmla="*/ 4604905 h 4860733"/>
                <a:gd name="connsiteX8528" fmla="*/ 2476134 w 4853691"/>
                <a:gd name="connsiteY8528" fmla="*/ 4607252 h 4860733"/>
                <a:gd name="connsiteX8529" fmla="*/ 2469093 w 4853691"/>
                <a:gd name="connsiteY8529" fmla="*/ 4621335 h 4860733"/>
                <a:gd name="connsiteX8530" fmla="*/ 1415269 w 4853691"/>
                <a:gd name="connsiteY8530" fmla="*/ 4475818 h 4860733"/>
                <a:gd name="connsiteX8531" fmla="*/ 1396493 w 4853691"/>
                <a:gd name="connsiteY8531" fmla="*/ 4473471 h 4860733"/>
                <a:gd name="connsiteX8532" fmla="*/ 1361287 w 4853691"/>
                <a:gd name="connsiteY8532" fmla="*/ 4471123 h 4860733"/>
                <a:gd name="connsiteX8533" fmla="*/ 1333122 w 4853691"/>
                <a:gd name="connsiteY8533" fmla="*/ 4466429 h 4860733"/>
                <a:gd name="connsiteX8534" fmla="*/ 1304958 w 4853691"/>
                <a:gd name="connsiteY8534" fmla="*/ 4461735 h 4860733"/>
                <a:gd name="connsiteX8535" fmla="*/ 1276793 w 4853691"/>
                <a:gd name="connsiteY8535" fmla="*/ 4457041 h 4860733"/>
                <a:gd name="connsiteX8536" fmla="*/ 1248629 w 4853691"/>
                <a:gd name="connsiteY8536" fmla="*/ 4452347 h 4860733"/>
                <a:gd name="connsiteX8537" fmla="*/ 1222811 w 4853691"/>
                <a:gd name="connsiteY8537" fmla="*/ 4445306 h 4860733"/>
                <a:gd name="connsiteX8538" fmla="*/ 1194647 w 4853691"/>
                <a:gd name="connsiteY8538" fmla="*/ 4438265 h 4860733"/>
                <a:gd name="connsiteX8539" fmla="*/ 1171176 w 4853691"/>
                <a:gd name="connsiteY8539" fmla="*/ 4431224 h 4860733"/>
                <a:gd name="connsiteX8540" fmla="*/ 1154747 w 4853691"/>
                <a:gd name="connsiteY8540" fmla="*/ 4426530 h 4860733"/>
                <a:gd name="connsiteX8541" fmla="*/ 1131276 w 4853691"/>
                <a:gd name="connsiteY8541" fmla="*/ 4407753 h 4860733"/>
                <a:gd name="connsiteX8542" fmla="*/ 1110153 w 4853691"/>
                <a:gd name="connsiteY8542" fmla="*/ 4388977 h 4860733"/>
                <a:gd name="connsiteX8543" fmla="*/ 1072600 w 4853691"/>
                <a:gd name="connsiteY8543" fmla="*/ 4353771 h 4860733"/>
                <a:gd name="connsiteX8544" fmla="*/ 1056171 w 4853691"/>
                <a:gd name="connsiteY8544" fmla="*/ 4337342 h 4860733"/>
                <a:gd name="connsiteX8545" fmla="*/ 1056171 w 4853691"/>
                <a:gd name="connsiteY8545" fmla="*/ 4334995 h 4860733"/>
                <a:gd name="connsiteX8546" fmla="*/ 1058518 w 4853691"/>
                <a:gd name="connsiteY8546" fmla="*/ 4325607 h 4860733"/>
                <a:gd name="connsiteX8547" fmla="*/ 1058518 w 4853691"/>
                <a:gd name="connsiteY8547" fmla="*/ 4320913 h 4860733"/>
                <a:gd name="connsiteX8548" fmla="*/ 1072600 w 4853691"/>
                <a:gd name="connsiteY8548" fmla="*/ 4327954 h 4860733"/>
                <a:gd name="connsiteX8549" fmla="*/ 1107806 w 4853691"/>
                <a:gd name="connsiteY8549" fmla="*/ 4344383 h 4860733"/>
                <a:gd name="connsiteX8550" fmla="*/ 1133623 w 4853691"/>
                <a:gd name="connsiteY8550" fmla="*/ 4356118 h 4860733"/>
                <a:gd name="connsiteX8551" fmla="*/ 1171176 w 4853691"/>
                <a:gd name="connsiteY8551" fmla="*/ 4372548 h 4860733"/>
                <a:gd name="connsiteX8552" fmla="*/ 1196994 w 4853691"/>
                <a:gd name="connsiteY8552" fmla="*/ 4381936 h 4860733"/>
                <a:gd name="connsiteX8553" fmla="*/ 1239241 w 4853691"/>
                <a:gd name="connsiteY8553" fmla="*/ 4398365 h 4860733"/>
                <a:gd name="connsiteX8554" fmla="*/ 1262711 w 4853691"/>
                <a:gd name="connsiteY8554" fmla="*/ 4407753 h 4860733"/>
                <a:gd name="connsiteX8555" fmla="*/ 1316693 w 4853691"/>
                <a:gd name="connsiteY8555" fmla="*/ 4426530 h 4860733"/>
                <a:gd name="connsiteX8556" fmla="*/ 1326081 w 4853691"/>
                <a:gd name="connsiteY8556" fmla="*/ 4428877 h 4860733"/>
                <a:gd name="connsiteX8557" fmla="*/ 1391799 w 4853691"/>
                <a:gd name="connsiteY8557" fmla="*/ 4447653 h 4860733"/>
                <a:gd name="connsiteX8558" fmla="*/ 1410575 w 4853691"/>
                <a:gd name="connsiteY8558" fmla="*/ 4452347 h 4860733"/>
                <a:gd name="connsiteX8559" fmla="*/ 1459863 w 4853691"/>
                <a:gd name="connsiteY8559" fmla="*/ 4464083 h 4860733"/>
                <a:gd name="connsiteX8560" fmla="*/ 1485680 w 4853691"/>
                <a:gd name="connsiteY8560" fmla="*/ 4468777 h 4860733"/>
                <a:gd name="connsiteX8561" fmla="*/ 1511498 w 4853691"/>
                <a:gd name="connsiteY8561" fmla="*/ 4473471 h 4860733"/>
                <a:gd name="connsiteX8562" fmla="*/ 1511498 w 4853691"/>
                <a:gd name="connsiteY8562" fmla="*/ 4475818 h 4860733"/>
                <a:gd name="connsiteX8563" fmla="*/ 1511498 w 4853691"/>
                <a:gd name="connsiteY8563" fmla="*/ 4478165 h 4860733"/>
                <a:gd name="connsiteX8564" fmla="*/ 1469251 w 4853691"/>
                <a:gd name="connsiteY8564" fmla="*/ 4480512 h 4860733"/>
                <a:gd name="connsiteX8565" fmla="*/ 1415269 w 4853691"/>
                <a:gd name="connsiteY8565" fmla="*/ 4475818 h 4860733"/>
                <a:gd name="connsiteX8566" fmla="*/ 1218117 w 4853691"/>
                <a:gd name="connsiteY8566" fmla="*/ 4473471 h 4860733"/>
                <a:gd name="connsiteX8567" fmla="*/ 1239241 w 4853691"/>
                <a:gd name="connsiteY8567" fmla="*/ 4489900 h 4860733"/>
                <a:gd name="connsiteX8568" fmla="*/ 1239241 w 4853691"/>
                <a:gd name="connsiteY8568" fmla="*/ 4492247 h 4860733"/>
                <a:gd name="connsiteX8569" fmla="*/ 1206382 w 4853691"/>
                <a:gd name="connsiteY8569" fmla="*/ 4475818 h 4860733"/>
                <a:gd name="connsiteX8570" fmla="*/ 1175870 w 4853691"/>
                <a:gd name="connsiteY8570" fmla="*/ 4459388 h 4860733"/>
                <a:gd name="connsiteX8571" fmla="*/ 1126582 w 4853691"/>
                <a:gd name="connsiteY8571" fmla="*/ 4431224 h 4860733"/>
                <a:gd name="connsiteX8572" fmla="*/ 1100765 w 4853691"/>
                <a:gd name="connsiteY8572" fmla="*/ 4417142 h 4860733"/>
                <a:gd name="connsiteX8573" fmla="*/ 1081988 w 4853691"/>
                <a:gd name="connsiteY8573" fmla="*/ 4405406 h 4860733"/>
                <a:gd name="connsiteX8574" fmla="*/ 1072600 w 4853691"/>
                <a:gd name="connsiteY8574" fmla="*/ 4398365 h 4860733"/>
                <a:gd name="connsiteX8575" fmla="*/ 1060865 w 4853691"/>
                <a:gd name="connsiteY8575" fmla="*/ 4388977 h 4860733"/>
                <a:gd name="connsiteX8576" fmla="*/ 1060865 w 4853691"/>
                <a:gd name="connsiteY8576" fmla="*/ 4386630 h 4860733"/>
                <a:gd name="connsiteX8577" fmla="*/ 1072600 w 4853691"/>
                <a:gd name="connsiteY8577" fmla="*/ 4391324 h 4860733"/>
                <a:gd name="connsiteX8578" fmla="*/ 1098418 w 4853691"/>
                <a:gd name="connsiteY8578" fmla="*/ 4403059 h 4860733"/>
                <a:gd name="connsiteX8579" fmla="*/ 1124235 w 4853691"/>
                <a:gd name="connsiteY8579" fmla="*/ 4412447 h 4860733"/>
                <a:gd name="connsiteX8580" fmla="*/ 1150053 w 4853691"/>
                <a:gd name="connsiteY8580" fmla="*/ 4421836 h 4860733"/>
                <a:gd name="connsiteX8581" fmla="*/ 1159441 w 4853691"/>
                <a:gd name="connsiteY8581" fmla="*/ 4424183 h 4860733"/>
                <a:gd name="connsiteX8582" fmla="*/ 1192300 w 4853691"/>
                <a:gd name="connsiteY8582" fmla="*/ 4452347 h 4860733"/>
                <a:gd name="connsiteX8583" fmla="*/ 1218117 w 4853691"/>
                <a:gd name="connsiteY8583" fmla="*/ 4473471 h 4860733"/>
                <a:gd name="connsiteX8584" fmla="*/ 1039742 w 4853691"/>
                <a:gd name="connsiteY8584" fmla="*/ 4154272 h 4860733"/>
                <a:gd name="connsiteX8585" fmla="*/ 1042089 w 4853691"/>
                <a:gd name="connsiteY8585" fmla="*/ 4144884 h 4860733"/>
                <a:gd name="connsiteX8586" fmla="*/ 1046783 w 4853691"/>
                <a:gd name="connsiteY8586" fmla="*/ 4116720 h 4860733"/>
                <a:gd name="connsiteX8587" fmla="*/ 1046783 w 4853691"/>
                <a:gd name="connsiteY8587" fmla="*/ 4109678 h 4860733"/>
                <a:gd name="connsiteX8588" fmla="*/ 1051477 w 4853691"/>
                <a:gd name="connsiteY8588" fmla="*/ 4076820 h 4860733"/>
                <a:gd name="connsiteX8589" fmla="*/ 1051477 w 4853691"/>
                <a:gd name="connsiteY8589" fmla="*/ 4074473 h 4860733"/>
                <a:gd name="connsiteX8590" fmla="*/ 1056171 w 4853691"/>
                <a:gd name="connsiteY8590" fmla="*/ 4034573 h 4860733"/>
                <a:gd name="connsiteX8591" fmla="*/ 1056171 w 4853691"/>
                <a:gd name="connsiteY8591" fmla="*/ 4029879 h 4860733"/>
                <a:gd name="connsiteX8592" fmla="*/ 1058518 w 4853691"/>
                <a:gd name="connsiteY8592" fmla="*/ 4013449 h 4860733"/>
                <a:gd name="connsiteX8593" fmla="*/ 1060865 w 4853691"/>
                <a:gd name="connsiteY8593" fmla="*/ 4013449 h 4860733"/>
                <a:gd name="connsiteX8594" fmla="*/ 1072600 w 4853691"/>
                <a:gd name="connsiteY8594" fmla="*/ 4008755 h 4860733"/>
                <a:gd name="connsiteX8595" fmla="*/ 1091377 w 4853691"/>
                <a:gd name="connsiteY8595" fmla="*/ 4032226 h 4860733"/>
                <a:gd name="connsiteX8596" fmla="*/ 1103112 w 4853691"/>
                <a:gd name="connsiteY8596" fmla="*/ 4046308 h 4860733"/>
                <a:gd name="connsiteX8597" fmla="*/ 1084336 w 4853691"/>
                <a:gd name="connsiteY8597" fmla="*/ 4203560 h 4860733"/>
                <a:gd name="connsiteX8598" fmla="*/ 1081988 w 4853691"/>
                <a:gd name="connsiteY8598" fmla="*/ 4203560 h 4860733"/>
                <a:gd name="connsiteX8599" fmla="*/ 1060865 w 4853691"/>
                <a:gd name="connsiteY8599" fmla="*/ 4224684 h 4860733"/>
                <a:gd name="connsiteX8600" fmla="*/ 1077294 w 4853691"/>
                <a:gd name="connsiteY8600" fmla="*/ 4243460 h 4860733"/>
                <a:gd name="connsiteX8601" fmla="*/ 1077294 w 4853691"/>
                <a:gd name="connsiteY8601" fmla="*/ 4250501 h 4860733"/>
                <a:gd name="connsiteX8602" fmla="*/ 1077294 w 4853691"/>
                <a:gd name="connsiteY8602" fmla="*/ 4252848 h 4860733"/>
                <a:gd name="connsiteX8603" fmla="*/ 1072600 w 4853691"/>
                <a:gd name="connsiteY8603" fmla="*/ 4276319 h 4860733"/>
                <a:gd name="connsiteX8604" fmla="*/ 1070253 w 4853691"/>
                <a:gd name="connsiteY8604" fmla="*/ 4283360 h 4860733"/>
                <a:gd name="connsiteX8605" fmla="*/ 1067906 w 4853691"/>
                <a:gd name="connsiteY8605" fmla="*/ 4299789 h 4860733"/>
                <a:gd name="connsiteX8606" fmla="*/ 1065559 w 4853691"/>
                <a:gd name="connsiteY8606" fmla="*/ 4306830 h 4860733"/>
                <a:gd name="connsiteX8607" fmla="*/ 1063212 w 4853691"/>
                <a:gd name="connsiteY8607" fmla="*/ 4318565 h 4860733"/>
                <a:gd name="connsiteX8608" fmla="*/ 1063212 w 4853691"/>
                <a:gd name="connsiteY8608" fmla="*/ 4323260 h 4860733"/>
                <a:gd name="connsiteX8609" fmla="*/ 1035047 w 4853691"/>
                <a:gd name="connsiteY8609" fmla="*/ 4309177 h 4860733"/>
                <a:gd name="connsiteX8610" fmla="*/ 1037395 w 4853691"/>
                <a:gd name="connsiteY8610" fmla="*/ 4299789 h 4860733"/>
                <a:gd name="connsiteX8611" fmla="*/ 1020965 w 4853691"/>
                <a:gd name="connsiteY8611" fmla="*/ 4281013 h 4860733"/>
                <a:gd name="connsiteX8612" fmla="*/ 1037395 w 4853691"/>
                <a:gd name="connsiteY8612" fmla="*/ 4184784 h 4860733"/>
                <a:gd name="connsiteX8613" fmla="*/ 1039742 w 4853691"/>
                <a:gd name="connsiteY8613" fmla="*/ 4154272 h 4860733"/>
                <a:gd name="connsiteX8614" fmla="*/ 1009230 w 4853691"/>
                <a:gd name="connsiteY8614" fmla="*/ 3973550 h 4860733"/>
                <a:gd name="connsiteX8615" fmla="*/ 978718 w 4853691"/>
                <a:gd name="connsiteY8615" fmla="*/ 3964162 h 4860733"/>
                <a:gd name="connsiteX8616" fmla="*/ 957595 w 4853691"/>
                <a:gd name="connsiteY8616" fmla="*/ 3957120 h 4860733"/>
                <a:gd name="connsiteX8617" fmla="*/ 913001 w 4853691"/>
                <a:gd name="connsiteY8617" fmla="*/ 3940691 h 4860733"/>
                <a:gd name="connsiteX8618" fmla="*/ 898919 w 4853691"/>
                <a:gd name="connsiteY8618" fmla="*/ 3935997 h 4860733"/>
                <a:gd name="connsiteX8619" fmla="*/ 866060 w 4853691"/>
                <a:gd name="connsiteY8619" fmla="*/ 3921915 h 4860733"/>
                <a:gd name="connsiteX8620" fmla="*/ 849631 w 4853691"/>
                <a:gd name="connsiteY8620" fmla="*/ 3914873 h 4860733"/>
                <a:gd name="connsiteX8621" fmla="*/ 821466 w 4853691"/>
                <a:gd name="connsiteY8621" fmla="*/ 3903138 h 4860733"/>
                <a:gd name="connsiteX8622" fmla="*/ 802690 w 4853691"/>
                <a:gd name="connsiteY8622" fmla="*/ 3893750 h 4860733"/>
                <a:gd name="connsiteX8623" fmla="*/ 776872 w 4853691"/>
                <a:gd name="connsiteY8623" fmla="*/ 3882015 h 4860733"/>
                <a:gd name="connsiteX8624" fmla="*/ 758096 w 4853691"/>
                <a:gd name="connsiteY8624" fmla="*/ 3872627 h 4860733"/>
                <a:gd name="connsiteX8625" fmla="*/ 732279 w 4853691"/>
                <a:gd name="connsiteY8625" fmla="*/ 3858544 h 4860733"/>
                <a:gd name="connsiteX8626" fmla="*/ 713502 w 4853691"/>
                <a:gd name="connsiteY8626" fmla="*/ 3846809 h 4860733"/>
                <a:gd name="connsiteX8627" fmla="*/ 706461 w 4853691"/>
                <a:gd name="connsiteY8627" fmla="*/ 3842115 h 4860733"/>
                <a:gd name="connsiteX8628" fmla="*/ 708808 w 4853691"/>
                <a:gd name="connsiteY8628" fmla="*/ 3832727 h 4860733"/>
                <a:gd name="connsiteX8629" fmla="*/ 711155 w 4853691"/>
                <a:gd name="connsiteY8629" fmla="*/ 3832727 h 4860733"/>
                <a:gd name="connsiteX8630" fmla="*/ 711155 w 4853691"/>
                <a:gd name="connsiteY8630" fmla="*/ 3832727 h 4860733"/>
                <a:gd name="connsiteX8631" fmla="*/ 1056171 w 4853691"/>
                <a:gd name="connsiteY8631" fmla="*/ 3914873 h 4860733"/>
                <a:gd name="connsiteX8632" fmla="*/ 1056171 w 4853691"/>
                <a:gd name="connsiteY8632" fmla="*/ 3917221 h 4860733"/>
                <a:gd name="connsiteX8633" fmla="*/ 1058518 w 4853691"/>
                <a:gd name="connsiteY8633" fmla="*/ 3952426 h 4860733"/>
                <a:gd name="connsiteX8634" fmla="*/ 1058518 w 4853691"/>
                <a:gd name="connsiteY8634" fmla="*/ 3968856 h 4860733"/>
                <a:gd name="connsiteX8635" fmla="*/ 1042089 w 4853691"/>
                <a:gd name="connsiteY8635" fmla="*/ 3982938 h 4860733"/>
                <a:gd name="connsiteX8636" fmla="*/ 1042089 w 4853691"/>
                <a:gd name="connsiteY8636" fmla="*/ 3982938 h 4860733"/>
                <a:gd name="connsiteX8637" fmla="*/ 1009230 w 4853691"/>
                <a:gd name="connsiteY8637" fmla="*/ 3973550 h 4860733"/>
                <a:gd name="connsiteX8638" fmla="*/ 640744 w 4853691"/>
                <a:gd name="connsiteY8638" fmla="*/ 3762315 h 4860733"/>
                <a:gd name="connsiteX8639" fmla="*/ 614926 w 4853691"/>
                <a:gd name="connsiteY8639" fmla="*/ 3720068 h 4860733"/>
                <a:gd name="connsiteX8640" fmla="*/ 596150 w 4853691"/>
                <a:gd name="connsiteY8640" fmla="*/ 3689557 h 4860733"/>
                <a:gd name="connsiteX8641" fmla="*/ 570332 w 4853691"/>
                <a:gd name="connsiteY8641" fmla="*/ 3647310 h 4860733"/>
                <a:gd name="connsiteX8642" fmla="*/ 549209 w 4853691"/>
                <a:gd name="connsiteY8642" fmla="*/ 3614451 h 4860733"/>
                <a:gd name="connsiteX8643" fmla="*/ 523391 w 4853691"/>
                <a:gd name="connsiteY8643" fmla="*/ 3572205 h 4860733"/>
                <a:gd name="connsiteX8644" fmla="*/ 502268 w 4853691"/>
                <a:gd name="connsiteY8644" fmla="*/ 3539346 h 4860733"/>
                <a:gd name="connsiteX8645" fmla="*/ 495227 w 4853691"/>
                <a:gd name="connsiteY8645" fmla="*/ 3527611 h 4860733"/>
                <a:gd name="connsiteX8646" fmla="*/ 516350 w 4853691"/>
                <a:gd name="connsiteY8646" fmla="*/ 3548734 h 4860733"/>
                <a:gd name="connsiteX8647" fmla="*/ 523391 w 4853691"/>
                <a:gd name="connsiteY8647" fmla="*/ 3555775 h 4860733"/>
                <a:gd name="connsiteX8648" fmla="*/ 551556 w 4853691"/>
                <a:gd name="connsiteY8648" fmla="*/ 3581593 h 4860733"/>
                <a:gd name="connsiteX8649" fmla="*/ 558597 w 4853691"/>
                <a:gd name="connsiteY8649" fmla="*/ 3588634 h 4860733"/>
                <a:gd name="connsiteX8650" fmla="*/ 586762 w 4853691"/>
                <a:gd name="connsiteY8650" fmla="*/ 3614451 h 4860733"/>
                <a:gd name="connsiteX8651" fmla="*/ 593803 w 4853691"/>
                <a:gd name="connsiteY8651" fmla="*/ 3619146 h 4860733"/>
                <a:gd name="connsiteX8652" fmla="*/ 603191 w 4853691"/>
                <a:gd name="connsiteY8652" fmla="*/ 3628534 h 4860733"/>
                <a:gd name="connsiteX8653" fmla="*/ 621967 w 4853691"/>
                <a:gd name="connsiteY8653" fmla="*/ 3644963 h 4860733"/>
                <a:gd name="connsiteX8654" fmla="*/ 629008 w 4853691"/>
                <a:gd name="connsiteY8654" fmla="*/ 3652004 h 4860733"/>
                <a:gd name="connsiteX8655" fmla="*/ 657173 w 4853691"/>
                <a:gd name="connsiteY8655" fmla="*/ 3675475 h 4860733"/>
                <a:gd name="connsiteX8656" fmla="*/ 659520 w 4853691"/>
                <a:gd name="connsiteY8656" fmla="*/ 3677822 h 4860733"/>
                <a:gd name="connsiteX8657" fmla="*/ 664214 w 4853691"/>
                <a:gd name="connsiteY8657" fmla="*/ 3717722 h 4860733"/>
                <a:gd name="connsiteX8658" fmla="*/ 666561 w 4853691"/>
                <a:gd name="connsiteY8658" fmla="*/ 3729457 h 4860733"/>
                <a:gd name="connsiteX8659" fmla="*/ 673602 w 4853691"/>
                <a:gd name="connsiteY8659" fmla="*/ 3778745 h 4860733"/>
                <a:gd name="connsiteX8660" fmla="*/ 675949 w 4853691"/>
                <a:gd name="connsiteY8660" fmla="*/ 3790480 h 4860733"/>
                <a:gd name="connsiteX8661" fmla="*/ 680643 w 4853691"/>
                <a:gd name="connsiteY8661" fmla="*/ 3820992 h 4860733"/>
                <a:gd name="connsiteX8662" fmla="*/ 675949 w 4853691"/>
                <a:gd name="connsiteY8662" fmla="*/ 3823339 h 4860733"/>
                <a:gd name="connsiteX8663" fmla="*/ 673602 w 4853691"/>
                <a:gd name="connsiteY8663" fmla="*/ 3820992 h 4860733"/>
                <a:gd name="connsiteX8664" fmla="*/ 657173 w 4853691"/>
                <a:gd name="connsiteY8664" fmla="*/ 3797521 h 4860733"/>
                <a:gd name="connsiteX8665" fmla="*/ 640744 w 4853691"/>
                <a:gd name="connsiteY8665" fmla="*/ 3762315 h 4860733"/>
                <a:gd name="connsiteX8666" fmla="*/ 441245 w 4853691"/>
                <a:gd name="connsiteY8666" fmla="*/ 3471282 h 4860733"/>
                <a:gd name="connsiteX8667" fmla="*/ 403692 w 4853691"/>
                <a:gd name="connsiteY8667" fmla="*/ 3429035 h 4860733"/>
                <a:gd name="connsiteX8668" fmla="*/ 394304 w 4853691"/>
                <a:gd name="connsiteY8668" fmla="*/ 3419647 h 4860733"/>
                <a:gd name="connsiteX8669" fmla="*/ 354404 w 4853691"/>
                <a:gd name="connsiteY8669" fmla="*/ 3372706 h 4860733"/>
                <a:gd name="connsiteX8670" fmla="*/ 347363 w 4853691"/>
                <a:gd name="connsiteY8670" fmla="*/ 3363318 h 4860733"/>
                <a:gd name="connsiteX8671" fmla="*/ 314504 w 4853691"/>
                <a:gd name="connsiteY8671" fmla="*/ 3318724 h 4860733"/>
                <a:gd name="connsiteX8672" fmla="*/ 307463 w 4853691"/>
                <a:gd name="connsiteY8672" fmla="*/ 3309335 h 4860733"/>
                <a:gd name="connsiteX8673" fmla="*/ 272257 w 4853691"/>
                <a:gd name="connsiteY8673" fmla="*/ 3257700 h 4860733"/>
                <a:gd name="connsiteX8674" fmla="*/ 265216 w 4853691"/>
                <a:gd name="connsiteY8674" fmla="*/ 3245965 h 4860733"/>
                <a:gd name="connsiteX8675" fmla="*/ 234705 w 4853691"/>
                <a:gd name="connsiteY8675" fmla="*/ 3196677 h 4860733"/>
                <a:gd name="connsiteX8676" fmla="*/ 232358 w 4853691"/>
                <a:gd name="connsiteY8676" fmla="*/ 3194330 h 4860733"/>
                <a:gd name="connsiteX8677" fmla="*/ 469409 w 4853691"/>
                <a:gd name="connsiteY8677" fmla="*/ 3492405 h 4860733"/>
                <a:gd name="connsiteX8678" fmla="*/ 471756 w 4853691"/>
                <a:gd name="connsiteY8678" fmla="*/ 3497099 h 4860733"/>
                <a:gd name="connsiteX8679" fmla="*/ 485839 w 4853691"/>
                <a:gd name="connsiteY8679" fmla="*/ 3522917 h 4860733"/>
                <a:gd name="connsiteX8680" fmla="*/ 443592 w 4853691"/>
                <a:gd name="connsiteY8680" fmla="*/ 3480670 h 4860733"/>
                <a:gd name="connsiteX8681" fmla="*/ 441245 w 4853691"/>
                <a:gd name="connsiteY8681" fmla="*/ 3471282 h 4860733"/>
                <a:gd name="connsiteX8682" fmla="*/ 192458 w 4853691"/>
                <a:gd name="connsiteY8682" fmla="*/ 3130960 h 4860733"/>
                <a:gd name="connsiteX8683" fmla="*/ 178376 w 4853691"/>
                <a:gd name="connsiteY8683" fmla="*/ 3114531 h 4860733"/>
                <a:gd name="connsiteX8684" fmla="*/ 168987 w 4853691"/>
                <a:gd name="connsiteY8684" fmla="*/ 3105142 h 4860733"/>
                <a:gd name="connsiteX8685" fmla="*/ 159599 w 4853691"/>
                <a:gd name="connsiteY8685" fmla="*/ 3091060 h 4860733"/>
                <a:gd name="connsiteX8686" fmla="*/ 150211 w 4853691"/>
                <a:gd name="connsiteY8686" fmla="*/ 3060549 h 4860733"/>
                <a:gd name="connsiteX8687" fmla="*/ 147864 w 4853691"/>
                <a:gd name="connsiteY8687" fmla="*/ 3053507 h 4860733"/>
                <a:gd name="connsiteX8688" fmla="*/ 150211 w 4853691"/>
                <a:gd name="connsiteY8688" fmla="*/ 3046466 h 4860733"/>
                <a:gd name="connsiteX8689" fmla="*/ 140823 w 4853691"/>
                <a:gd name="connsiteY8689" fmla="*/ 3030037 h 4860733"/>
                <a:gd name="connsiteX8690" fmla="*/ 140823 w 4853691"/>
                <a:gd name="connsiteY8690" fmla="*/ 3027690 h 4860733"/>
                <a:gd name="connsiteX8691" fmla="*/ 129088 w 4853691"/>
                <a:gd name="connsiteY8691" fmla="*/ 2987790 h 4860733"/>
                <a:gd name="connsiteX8692" fmla="*/ 119699 w 4853691"/>
                <a:gd name="connsiteY8692" fmla="*/ 2952584 h 4860733"/>
                <a:gd name="connsiteX8693" fmla="*/ 112658 w 4853691"/>
                <a:gd name="connsiteY8693" fmla="*/ 2929114 h 4860733"/>
                <a:gd name="connsiteX8694" fmla="*/ 115005 w 4853691"/>
                <a:gd name="connsiteY8694" fmla="*/ 2933808 h 4860733"/>
                <a:gd name="connsiteX8695" fmla="*/ 122046 w 4853691"/>
                <a:gd name="connsiteY8695" fmla="*/ 2952584 h 4860733"/>
                <a:gd name="connsiteX8696" fmla="*/ 129088 w 4853691"/>
                <a:gd name="connsiteY8696" fmla="*/ 2973708 h 4860733"/>
                <a:gd name="connsiteX8697" fmla="*/ 136129 w 4853691"/>
                <a:gd name="connsiteY8697" fmla="*/ 2992484 h 4860733"/>
                <a:gd name="connsiteX8698" fmla="*/ 145517 w 4853691"/>
                <a:gd name="connsiteY8698" fmla="*/ 3013608 h 4860733"/>
                <a:gd name="connsiteX8699" fmla="*/ 154905 w 4853691"/>
                <a:gd name="connsiteY8699" fmla="*/ 3032384 h 4860733"/>
                <a:gd name="connsiteX8700" fmla="*/ 164293 w 4853691"/>
                <a:gd name="connsiteY8700" fmla="*/ 3053507 h 4860733"/>
                <a:gd name="connsiteX8701" fmla="*/ 173681 w 4853691"/>
                <a:gd name="connsiteY8701" fmla="*/ 3072284 h 4860733"/>
                <a:gd name="connsiteX8702" fmla="*/ 183070 w 4853691"/>
                <a:gd name="connsiteY8702" fmla="*/ 3093407 h 4860733"/>
                <a:gd name="connsiteX8703" fmla="*/ 192458 w 4853691"/>
                <a:gd name="connsiteY8703" fmla="*/ 3112184 h 4860733"/>
                <a:gd name="connsiteX8704" fmla="*/ 201846 w 4853691"/>
                <a:gd name="connsiteY8704" fmla="*/ 3133307 h 4860733"/>
                <a:gd name="connsiteX8705" fmla="*/ 206540 w 4853691"/>
                <a:gd name="connsiteY8705" fmla="*/ 3142695 h 4860733"/>
                <a:gd name="connsiteX8706" fmla="*/ 201846 w 4853691"/>
                <a:gd name="connsiteY8706" fmla="*/ 3138001 h 4860733"/>
                <a:gd name="connsiteX8707" fmla="*/ 192458 w 4853691"/>
                <a:gd name="connsiteY8707" fmla="*/ 3130960 h 4860733"/>
                <a:gd name="connsiteX8708" fmla="*/ 96229 w 4853691"/>
                <a:gd name="connsiteY8708" fmla="*/ 2936155 h 4860733"/>
                <a:gd name="connsiteX8709" fmla="*/ 89188 w 4853691"/>
                <a:gd name="connsiteY8709" fmla="*/ 2912685 h 4860733"/>
                <a:gd name="connsiteX8710" fmla="*/ 100923 w 4853691"/>
                <a:gd name="connsiteY8710" fmla="*/ 2917379 h 4860733"/>
                <a:gd name="connsiteX8711" fmla="*/ 100923 w 4853691"/>
                <a:gd name="connsiteY8711" fmla="*/ 2922073 h 4860733"/>
                <a:gd name="connsiteX8712" fmla="*/ 100923 w 4853691"/>
                <a:gd name="connsiteY8712" fmla="*/ 2929114 h 4860733"/>
                <a:gd name="connsiteX8713" fmla="*/ 100923 w 4853691"/>
                <a:gd name="connsiteY8713" fmla="*/ 2938502 h 4860733"/>
                <a:gd name="connsiteX8714" fmla="*/ 100923 w 4853691"/>
                <a:gd name="connsiteY8714" fmla="*/ 2954932 h 4860733"/>
                <a:gd name="connsiteX8715" fmla="*/ 98576 w 4853691"/>
                <a:gd name="connsiteY8715" fmla="*/ 2945543 h 4860733"/>
                <a:gd name="connsiteX8716" fmla="*/ 96229 w 4853691"/>
                <a:gd name="connsiteY8716" fmla="*/ 2936155 h 4860733"/>
                <a:gd name="connsiteX8717" fmla="*/ 58676 w 4853691"/>
                <a:gd name="connsiteY8717" fmla="*/ 2821150 h 4860733"/>
                <a:gd name="connsiteX8718" fmla="*/ 53982 w 4853691"/>
                <a:gd name="connsiteY8718" fmla="*/ 2807068 h 4860733"/>
                <a:gd name="connsiteX8719" fmla="*/ 46941 w 4853691"/>
                <a:gd name="connsiteY8719" fmla="*/ 2767168 h 4860733"/>
                <a:gd name="connsiteX8720" fmla="*/ 46941 w 4853691"/>
                <a:gd name="connsiteY8720" fmla="*/ 2762474 h 4860733"/>
                <a:gd name="connsiteX8721" fmla="*/ 42247 w 4853691"/>
                <a:gd name="connsiteY8721" fmla="*/ 2734309 h 4860733"/>
                <a:gd name="connsiteX8722" fmla="*/ 44594 w 4853691"/>
                <a:gd name="connsiteY8722" fmla="*/ 2734309 h 4860733"/>
                <a:gd name="connsiteX8723" fmla="*/ 75105 w 4853691"/>
                <a:gd name="connsiteY8723" fmla="*/ 2858703 h 4860733"/>
                <a:gd name="connsiteX8724" fmla="*/ 77453 w 4853691"/>
                <a:gd name="connsiteY8724" fmla="*/ 2868091 h 4860733"/>
                <a:gd name="connsiteX8725" fmla="*/ 79800 w 4853691"/>
                <a:gd name="connsiteY8725" fmla="*/ 2875132 h 4860733"/>
                <a:gd name="connsiteX8726" fmla="*/ 70411 w 4853691"/>
                <a:gd name="connsiteY8726" fmla="*/ 2858703 h 4860733"/>
                <a:gd name="connsiteX8727" fmla="*/ 68064 w 4853691"/>
                <a:gd name="connsiteY8727" fmla="*/ 2854009 h 4860733"/>
                <a:gd name="connsiteX8728" fmla="*/ 58676 w 4853691"/>
                <a:gd name="connsiteY8728" fmla="*/ 2821150 h 4860733"/>
                <a:gd name="connsiteX8729" fmla="*/ 58676 w 4853691"/>
                <a:gd name="connsiteY8729" fmla="*/ 2609916 h 4860733"/>
                <a:gd name="connsiteX8730" fmla="*/ 58676 w 4853691"/>
                <a:gd name="connsiteY8730" fmla="*/ 2609916 h 4860733"/>
                <a:gd name="connsiteX8731" fmla="*/ 58676 w 4853691"/>
                <a:gd name="connsiteY8731" fmla="*/ 2609916 h 4860733"/>
                <a:gd name="connsiteX8732" fmla="*/ 77453 w 4853691"/>
                <a:gd name="connsiteY8732" fmla="*/ 2631039 h 4860733"/>
                <a:gd name="connsiteX8733" fmla="*/ 77453 w 4853691"/>
                <a:gd name="connsiteY8733" fmla="*/ 2640427 h 4860733"/>
                <a:gd name="connsiteX8734" fmla="*/ 77453 w 4853691"/>
                <a:gd name="connsiteY8734" fmla="*/ 2652163 h 4860733"/>
                <a:gd name="connsiteX8735" fmla="*/ 77453 w 4853691"/>
                <a:gd name="connsiteY8735" fmla="*/ 2652163 h 4860733"/>
                <a:gd name="connsiteX8736" fmla="*/ 77453 w 4853691"/>
                <a:gd name="connsiteY8736" fmla="*/ 2668592 h 4860733"/>
                <a:gd name="connsiteX8737" fmla="*/ 77453 w 4853691"/>
                <a:gd name="connsiteY8737" fmla="*/ 2670939 h 4860733"/>
                <a:gd name="connsiteX8738" fmla="*/ 77453 w 4853691"/>
                <a:gd name="connsiteY8738" fmla="*/ 2685021 h 4860733"/>
                <a:gd name="connsiteX8739" fmla="*/ 77453 w 4853691"/>
                <a:gd name="connsiteY8739" fmla="*/ 2687368 h 4860733"/>
                <a:gd name="connsiteX8740" fmla="*/ 77453 w 4853691"/>
                <a:gd name="connsiteY8740" fmla="*/ 2701451 h 4860733"/>
                <a:gd name="connsiteX8741" fmla="*/ 77453 w 4853691"/>
                <a:gd name="connsiteY8741" fmla="*/ 2708492 h 4860733"/>
                <a:gd name="connsiteX8742" fmla="*/ 77453 w 4853691"/>
                <a:gd name="connsiteY8742" fmla="*/ 2717880 h 4860733"/>
                <a:gd name="connsiteX8743" fmla="*/ 77453 w 4853691"/>
                <a:gd name="connsiteY8743" fmla="*/ 2727268 h 4860733"/>
                <a:gd name="connsiteX8744" fmla="*/ 77453 w 4853691"/>
                <a:gd name="connsiteY8744" fmla="*/ 2731962 h 4860733"/>
                <a:gd name="connsiteX8745" fmla="*/ 72758 w 4853691"/>
                <a:gd name="connsiteY8745" fmla="*/ 2731962 h 4860733"/>
                <a:gd name="connsiteX8746" fmla="*/ 68064 w 4853691"/>
                <a:gd name="connsiteY8746" fmla="*/ 2720227 h 4860733"/>
                <a:gd name="connsiteX8747" fmla="*/ 70411 w 4853691"/>
                <a:gd name="connsiteY8747" fmla="*/ 2708492 h 4860733"/>
                <a:gd name="connsiteX8748" fmla="*/ 61023 w 4853691"/>
                <a:gd name="connsiteY8748" fmla="*/ 2680327 h 4860733"/>
                <a:gd name="connsiteX8749" fmla="*/ 63370 w 4853691"/>
                <a:gd name="connsiteY8749" fmla="*/ 2673286 h 4860733"/>
                <a:gd name="connsiteX8750" fmla="*/ 56329 w 4853691"/>
                <a:gd name="connsiteY8750" fmla="*/ 2656857 h 4860733"/>
                <a:gd name="connsiteX8751" fmla="*/ 49288 w 4853691"/>
                <a:gd name="connsiteY8751" fmla="*/ 2628692 h 4860733"/>
                <a:gd name="connsiteX8752" fmla="*/ 49288 w 4853691"/>
                <a:gd name="connsiteY8752" fmla="*/ 2623998 h 4860733"/>
                <a:gd name="connsiteX8753" fmla="*/ 44594 w 4853691"/>
                <a:gd name="connsiteY8753" fmla="*/ 2609916 h 4860733"/>
                <a:gd name="connsiteX8754" fmla="*/ 53982 w 4853691"/>
                <a:gd name="connsiteY8754" fmla="*/ 2605222 h 4860733"/>
                <a:gd name="connsiteX8755" fmla="*/ 53982 w 4853691"/>
                <a:gd name="connsiteY8755" fmla="*/ 2605222 h 4860733"/>
                <a:gd name="connsiteX8756" fmla="*/ 58676 w 4853691"/>
                <a:gd name="connsiteY8756" fmla="*/ 2609916 h 4860733"/>
                <a:gd name="connsiteX8757" fmla="*/ 100923 w 4853691"/>
                <a:gd name="connsiteY8757" fmla="*/ 2640427 h 4860733"/>
                <a:gd name="connsiteX8758" fmla="*/ 117352 w 4853691"/>
                <a:gd name="connsiteY8758" fmla="*/ 2656857 h 4860733"/>
                <a:gd name="connsiteX8759" fmla="*/ 124393 w 4853691"/>
                <a:gd name="connsiteY8759" fmla="*/ 2663898 h 4860733"/>
                <a:gd name="connsiteX8760" fmla="*/ 147864 w 4853691"/>
                <a:gd name="connsiteY8760" fmla="*/ 2689715 h 4860733"/>
                <a:gd name="connsiteX8761" fmla="*/ 152558 w 4853691"/>
                <a:gd name="connsiteY8761" fmla="*/ 2692062 h 4860733"/>
                <a:gd name="connsiteX8762" fmla="*/ 164293 w 4853691"/>
                <a:gd name="connsiteY8762" fmla="*/ 2701451 h 4860733"/>
                <a:gd name="connsiteX8763" fmla="*/ 161946 w 4853691"/>
                <a:gd name="connsiteY8763" fmla="*/ 2706145 h 4860733"/>
                <a:gd name="connsiteX8764" fmla="*/ 157252 w 4853691"/>
                <a:gd name="connsiteY8764" fmla="*/ 2703798 h 4860733"/>
                <a:gd name="connsiteX8765" fmla="*/ 147864 w 4853691"/>
                <a:gd name="connsiteY8765" fmla="*/ 2699103 h 4860733"/>
                <a:gd name="connsiteX8766" fmla="*/ 138476 w 4853691"/>
                <a:gd name="connsiteY8766" fmla="*/ 2694409 h 4860733"/>
                <a:gd name="connsiteX8767" fmla="*/ 140823 w 4853691"/>
                <a:gd name="connsiteY8767" fmla="*/ 2685021 h 4860733"/>
                <a:gd name="connsiteX8768" fmla="*/ 119699 w 4853691"/>
                <a:gd name="connsiteY8768" fmla="*/ 2663898 h 4860733"/>
                <a:gd name="connsiteX8769" fmla="*/ 110311 w 4853691"/>
                <a:gd name="connsiteY8769" fmla="*/ 2666245 h 4860733"/>
                <a:gd name="connsiteX8770" fmla="*/ 100923 w 4853691"/>
                <a:gd name="connsiteY8770" fmla="*/ 2647468 h 4860733"/>
                <a:gd name="connsiteX8771" fmla="*/ 93882 w 4853691"/>
                <a:gd name="connsiteY8771" fmla="*/ 2638080 h 4860733"/>
                <a:gd name="connsiteX8772" fmla="*/ 89188 w 4853691"/>
                <a:gd name="connsiteY8772" fmla="*/ 2628692 h 4860733"/>
                <a:gd name="connsiteX8773" fmla="*/ 91535 w 4853691"/>
                <a:gd name="connsiteY8773" fmla="*/ 2626345 h 4860733"/>
                <a:gd name="connsiteX8774" fmla="*/ 93882 w 4853691"/>
                <a:gd name="connsiteY8774" fmla="*/ 2628692 h 4860733"/>
                <a:gd name="connsiteX8775" fmla="*/ 100923 w 4853691"/>
                <a:gd name="connsiteY8775" fmla="*/ 2640427 h 4860733"/>
                <a:gd name="connsiteX8776" fmla="*/ 199499 w 4853691"/>
                <a:gd name="connsiteY8776" fmla="*/ 2638080 h 4860733"/>
                <a:gd name="connsiteX8777" fmla="*/ 206540 w 4853691"/>
                <a:gd name="connsiteY8777" fmla="*/ 2609916 h 4860733"/>
                <a:gd name="connsiteX8778" fmla="*/ 215928 w 4853691"/>
                <a:gd name="connsiteY8778" fmla="*/ 2574710 h 4860733"/>
                <a:gd name="connsiteX8779" fmla="*/ 220622 w 4853691"/>
                <a:gd name="connsiteY8779" fmla="*/ 2553587 h 4860733"/>
                <a:gd name="connsiteX8780" fmla="*/ 232358 w 4853691"/>
                <a:gd name="connsiteY8780" fmla="*/ 2513687 h 4860733"/>
                <a:gd name="connsiteX8781" fmla="*/ 234705 w 4853691"/>
                <a:gd name="connsiteY8781" fmla="*/ 2513687 h 4860733"/>
                <a:gd name="connsiteX8782" fmla="*/ 234705 w 4853691"/>
                <a:gd name="connsiteY8782" fmla="*/ 2534810 h 4860733"/>
                <a:gd name="connsiteX8783" fmla="*/ 234705 w 4853691"/>
                <a:gd name="connsiteY8783" fmla="*/ 2560628 h 4860733"/>
                <a:gd name="connsiteX8784" fmla="*/ 234705 w 4853691"/>
                <a:gd name="connsiteY8784" fmla="*/ 2595833 h 4860733"/>
                <a:gd name="connsiteX8785" fmla="*/ 234705 w 4853691"/>
                <a:gd name="connsiteY8785" fmla="*/ 2626345 h 4860733"/>
                <a:gd name="connsiteX8786" fmla="*/ 234705 w 4853691"/>
                <a:gd name="connsiteY8786" fmla="*/ 2654510 h 4860733"/>
                <a:gd name="connsiteX8787" fmla="*/ 234705 w 4853691"/>
                <a:gd name="connsiteY8787" fmla="*/ 2743697 h 4860733"/>
                <a:gd name="connsiteX8788" fmla="*/ 220622 w 4853691"/>
                <a:gd name="connsiteY8788" fmla="*/ 2750738 h 4860733"/>
                <a:gd name="connsiteX8789" fmla="*/ 215928 w 4853691"/>
                <a:gd name="connsiteY8789" fmla="*/ 2748391 h 4860733"/>
                <a:gd name="connsiteX8790" fmla="*/ 206540 w 4853691"/>
                <a:gd name="connsiteY8790" fmla="*/ 2741350 h 4860733"/>
                <a:gd name="connsiteX8791" fmla="*/ 194805 w 4853691"/>
                <a:gd name="connsiteY8791" fmla="*/ 2731962 h 4860733"/>
                <a:gd name="connsiteX8792" fmla="*/ 199499 w 4853691"/>
                <a:gd name="connsiteY8792" fmla="*/ 2720227 h 4860733"/>
                <a:gd name="connsiteX8793" fmla="*/ 185417 w 4853691"/>
                <a:gd name="connsiteY8793" fmla="*/ 2701451 h 4860733"/>
                <a:gd name="connsiteX8794" fmla="*/ 194805 w 4853691"/>
                <a:gd name="connsiteY8794" fmla="*/ 2668592 h 4860733"/>
                <a:gd name="connsiteX8795" fmla="*/ 199499 w 4853691"/>
                <a:gd name="connsiteY8795" fmla="*/ 2638080 h 4860733"/>
                <a:gd name="connsiteX8796" fmla="*/ 286340 w 4853691"/>
                <a:gd name="connsiteY8796" fmla="*/ 2480828 h 4860733"/>
                <a:gd name="connsiteX8797" fmla="*/ 305116 w 4853691"/>
                <a:gd name="connsiteY8797" fmla="*/ 2473787 h 4860733"/>
                <a:gd name="connsiteX8798" fmla="*/ 335628 w 4853691"/>
                <a:gd name="connsiteY8798" fmla="*/ 2462052 h 4860733"/>
                <a:gd name="connsiteX8799" fmla="*/ 352057 w 4853691"/>
                <a:gd name="connsiteY8799" fmla="*/ 2457358 h 4860733"/>
                <a:gd name="connsiteX8800" fmla="*/ 389610 w 4853691"/>
                <a:gd name="connsiteY8800" fmla="*/ 2443275 h 4860733"/>
                <a:gd name="connsiteX8801" fmla="*/ 398998 w 4853691"/>
                <a:gd name="connsiteY8801" fmla="*/ 2440928 h 4860733"/>
                <a:gd name="connsiteX8802" fmla="*/ 443592 w 4853691"/>
                <a:gd name="connsiteY8802" fmla="*/ 2422152 h 4860733"/>
                <a:gd name="connsiteX8803" fmla="*/ 450633 w 4853691"/>
                <a:gd name="connsiteY8803" fmla="*/ 2419805 h 4860733"/>
                <a:gd name="connsiteX8804" fmla="*/ 497574 w 4853691"/>
                <a:gd name="connsiteY8804" fmla="*/ 2401028 h 4860733"/>
                <a:gd name="connsiteX8805" fmla="*/ 514003 w 4853691"/>
                <a:gd name="connsiteY8805" fmla="*/ 2393987 h 4860733"/>
                <a:gd name="connsiteX8806" fmla="*/ 553903 w 4853691"/>
                <a:gd name="connsiteY8806" fmla="*/ 2377558 h 4860733"/>
                <a:gd name="connsiteX8807" fmla="*/ 596150 w 4853691"/>
                <a:gd name="connsiteY8807" fmla="*/ 2361129 h 4860733"/>
                <a:gd name="connsiteX8808" fmla="*/ 612579 w 4853691"/>
                <a:gd name="connsiteY8808" fmla="*/ 2354088 h 4860733"/>
                <a:gd name="connsiteX8809" fmla="*/ 652479 w 4853691"/>
                <a:gd name="connsiteY8809" fmla="*/ 2337658 h 4860733"/>
                <a:gd name="connsiteX8810" fmla="*/ 671255 w 4853691"/>
                <a:gd name="connsiteY8810" fmla="*/ 2349394 h 4860733"/>
                <a:gd name="connsiteX8811" fmla="*/ 692379 w 4853691"/>
                <a:gd name="connsiteY8811" fmla="*/ 2328270 h 4860733"/>
                <a:gd name="connsiteX8812" fmla="*/ 690032 w 4853691"/>
                <a:gd name="connsiteY8812" fmla="*/ 2321229 h 4860733"/>
                <a:gd name="connsiteX8813" fmla="*/ 870754 w 4853691"/>
                <a:gd name="connsiteY8813" fmla="*/ 2243776 h 4860733"/>
                <a:gd name="connsiteX8814" fmla="*/ 1180564 w 4853691"/>
                <a:gd name="connsiteY8814" fmla="*/ 2109995 h 4860733"/>
                <a:gd name="connsiteX8815" fmla="*/ 1208729 w 4853691"/>
                <a:gd name="connsiteY8815" fmla="*/ 2098260 h 4860733"/>
                <a:gd name="connsiteX8816" fmla="*/ 1269752 w 4853691"/>
                <a:gd name="connsiteY8816" fmla="*/ 2072442 h 4860733"/>
                <a:gd name="connsiteX8817" fmla="*/ 1276793 w 4853691"/>
                <a:gd name="connsiteY8817" fmla="*/ 2079483 h 4860733"/>
                <a:gd name="connsiteX8818" fmla="*/ 1222811 w 4853691"/>
                <a:gd name="connsiteY8818" fmla="*/ 2156936 h 4860733"/>
                <a:gd name="connsiteX8819" fmla="*/ 1201688 w 4853691"/>
                <a:gd name="connsiteY8819" fmla="*/ 2187447 h 4860733"/>
                <a:gd name="connsiteX8820" fmla="*/ 1121888 w 4853691"/>
                <a:gd name="connsiteY8820" fmla="*/ 2307147 h 4860733"/>
                <a:gd name="connsiteX8821" fmla="*/ 755749 w 4853691"/>
                <a:gd name="connsiteY8821" fmla="*/ 2828191 h 4860733"/>
                <a:gd name="connsiteX8822" fmla="*/ 755749 w 4853691"/>
                <a:gd name="connsiteY8822" fmla="*/ 2830538 h 4860733"/>
                <a:gd name="connsiteX8823" fmla="*/ 725237 w 4853691"/>
                <a:gd name="connsiteY8823" fmla="*/ 2870438 h 4860733"/>
                <a:gd name="connsiteX8824" fmla="*/ 720543 w 4853691"/>
                <a:gd name="connsiteY8824" fmla="*/ 2877479 h 4860733"/>
                <a:gd name="connsiteX8825" fmla="*/ 694726 w 4853691"/>
                <a:gd name="connsiteY8825" fmla="*/ 2910338 h 4860733"/>
                <a:gd name="connsiteX8826" fmla="*/ 687685 w 4853691"/>
                <a:gd name="connsiteY8826" fmla="*/ 2917379 h 4860733"/>
                <a:gd name="connsiteX8827" fmla="*/ 661867 w 4853691"/>
                <a:gd name="connsiteY8827" fmla="*/ 2947890 h 4860733"/>
                <a:gd name="connsiteX8828" fmla="*/ 654826 w 4853691"/>
                <a:gd name="connsiteY8828" fmla="*/ 2957279 h 4860733"/>
                <a:gd name="connsiteX8829" fmla="*/ 631355 w 4853691"/>
                <a:gd name="connsiteY8829" fmla="*/ 2985443 h 4860733"/>
                <a:gd name="connsiteX8830" fmla="*/ 621967 w 4853691"/>
                <a:gd name="connsiteY8830" fmla="*/ 2997178 h 4860733"/>
                <a:gd name="connsiteX8831" fmla="*/ 612579 w 4853691"/>
                <a:gd name="connsiteY8831" fmla="*/ 3006567 h 4860733"/>
                <a:gd name="connsiteX8832" fmla="*/ 600844 w 4853691"/>
                <a:gd name="connsiteY8832" fmla="*/ 3001873 h 4860733"/>
                <a:gd name="connsiteX8833" fmla="*/ 589109 w 4853691"/>
                <a:gd name="connsiteY8833" fmla="*/ 3004220 h 4860733"/>
                <a:gd name="connsiteX8834" fmla="*/ 563291 w 4853691"/>
                <a:gd name="connsiteY8834" fmla="*/ 2969014 h 4860733"/>
                <a:gd name="connsiteX8835" fmla="*/ 460021 w 4853691"/>
                <a:gd name="connsiteY8835" fmla="*/ 2818803 h 4860733"/>
                <a:gd name="connsiteX8836" fmla="*/ 340322 w 4853691"/>
                <a:gd name="connsiteY8836" fmla="*/ 2647468 h 4860733"/>
                <a:gd name="connsiteX8837" fmla="*/ 333281 w 4853691"/>
                <a:gd name="connsiteY8837" fmla="*/ 2635733 h 4860733"/>
                <a:gd name="connsiteX8838" fmla="*/ 312157 w 4853691"/>
                <a:gd name="connsiteY8838" fmla="*/ 2607569 h 4860733"/>
                <a:gd name="connsiteX8839" fmla="*/ 288687 w 4853691"/>
                <a:gd name="connsiteY8839" fmla="*/ 2574710 h 4860733"/>
                <a:gd name="connsiteX8840" fmla="*/ 286340 w 4853691"/>
                <a:gd name="connsiteY8840" fmla="*/ 2572363 h 4860733"/>
                <a:gd name="connsiteX8841" fmla="*/ 265216 w 4853691"/>
                <a:gd name="connsiteY8841" fmla="*/ 2541851 h 4860733"/>
                <a:gd name="connsiteX8842" fmla="*/ 260522 w 4853691"/>
                <a:gd name="connsiteY8842" fmla="*/ 2534810 h 4860733"/>
                <a:gd name="connsiteX8843" fmla="*/ 246440 w 4853691"/>
                <a:gd name="connsiteY8843" fmla="*/ 2516034 h 4860733"/>
                <a:gd name="connsiteX8844" fmla="*/ 253481 w 4853691"/>
                <a:gd name="connsiteY8844" fmla="*/ 2499605 h 4860733"/>
                <a:gd name="connsiteX8845" fmla="*/ 253481 w 4853691"/>
                <a:gd name="connsiteY8845" fmla="*/ 2494910 h 4860733"/>
                <a:gd name="connsiteX8846" fmla="*/ 258175 w 4853691"/>
                <a:gd name="connsiteY8846" fmla="*/ 2492563 h 4860733"/>
                <a:gd name="connsiteX8847" fmla="*/ 286340 w 4853691"/>
                <a:gd name="connsiteY8847" fmla="*/ 2480828 h 4860733"/>
                <a:gd name="connsiteX8848" fmla="*/ 1227505 w 4853691"/>
                <a:gd name="connsiteY8848" fmla="*/ 2016113 h 4860733"/>
                <a:gd name="connsiteX8849" fmla="*/ 1189953 w 4853691"/>
                <a:gd name="connsiteY8849" fmla="*/ 1992643 h 4860733"/>
                <a:gd name="connsiteX8850" fmla="*/ 1171176 w 4853691"/>
                <a:gd name="connsiteY8850" fmla="*/ 1980907 h 4860733"/>
                <a:gd name="connsiteX8851" fmla="*/ 1135971 w 4853691"/>
                <a:gd name="connsiteY8851" fmla="*/ 1959784 h 4860733"/>
                <a:gd name="connsiteX8852" fmla="*/ 1114847 w 4853691"/>
                <a:gd name="connsiteY8852" fmla="*/ 1948049 h 4860733"/>
                <a:gd name="connsiteX8853" fmla="*/ 1081988 w 4853691"/>
                <a:gd name="connsiteY8853" fmla="*/ 1929272 h 4860733"/>
                <a:gd name="connsiteX8854" fmla="*/ 1058518 w 4853691"/>
                <a:gd name="connsiteY8854" fmla="*/ 1917537 h 4860733"/>
                <a:gd name="connsiteX8855" fmla="*/ 1028006 w 4853691"/>
                <a:gd name="connsiteY8855" fmla="*/ 1901108 h 4860733"/>
                <a:gd name="connsiteX8856" fmla="*/ 1004536 w 4853691"/>
                <a:gd name="connsiteY8856" fmla="*/ 1889372 h 4860733"/>
                <a:gd name="connsiteX8857" fmla="*/ 974024 w 4853691"/>
                <a:gd name="connsiteY8857" fmla="*/ 1872943 h 4860733"/>
                <a:gd name="connsiteX8858" fmla="*/ 950554 w 4853691"/>
                <a:gd name="connsiteY8858" fmla="*/ 1861208 h 4860733"/>
                <a:gd name="connsiteX8859" fmla="*/ 920042 w 4853691"/>
                <a:gd name="connsiteY8859" fmla="*/ 1847126 h 4860733"/>
                <a:gd name="connsiteX8860" fmla="*/ 894225 w 4853691"/>
                <a:gd name="connsiteY8860" fmla="*/ 1835390 h 4860733"/>
                <a:gd name="connsiteX8861" fmla="*/ 866060 w 4853691"/>
                <a:gd name="connsiteY8861" fmla="*/ 1823655 h 4860733"/>
                <a:gd name="connsiteX8862" fmla="*/ 837896 w 4853691"/>
                <a:gd name="connsiteY8862" fmla="*/ 1811920 h 4860733"/>
                <a:gd name="connsiteX8863" fmla="*/ 812078 w 4853691"/>
                <a:gd name="connsiteY8863" fmla="*/ 1800185 h 4860733"/>
                <a:gd name="connsiteX8864" fmla="*/ 783914 w 4853691"/>
                <a:gd name="connsiteY8864" fmla="*/ 1788449 h 4860733"/>
                <a:gd name="connsiteX8865" fmla="*/ 758096 w 4853691"/>
                <a:gd name="connsiteY8865" fmla="*/ 1779061 h 4860733"/>
                <a:gd name="connsiteX8866" fmla="*/ 729931 w 4853691"/>
                <a:gd name="connsiteY8866" fmla="*/ 1769673 h 4860733"/>
                <a:gd name="connsiteX8867" fmla="*/ 704114 w 4853691"/>
                <a:gd name="connsiteY8867" fmla="*/ 1760285 h 4860733"/>
                <a:gd name="connsiteX8868" fmla="*/ 675949 w 4853691"/>
                <a:gd name="connsiteY8868" fmla="*/ 1750897 h 4860733"/>
                <a:gd name="connsiteX8869" fmla="*/ 652479 w 4853691"/>
                <a:gd name="connsiteY8869" fmla="*/ 1743855 h 4860733"/>
                <a:gd name="connsiteX8870" fmla="*/ 624314 w 4853691"/>
                <a:gd name="connsiteY8870" fmla="*/ 1736814 h 4860733"/>
                <a:gd name="connsiteX8871" fmla="*/ 603191 w 4853691"/>
                <a:gd name="connsiteY8871" fmla="*/ 1732120 h 4860733"/>
                <a:gd name="connsiteX8872" fmla="*/ 572679 w 4853691"/>
                <a:gd name="connsiteY8872" fmla="*/ 1727426 h 4860733"/>
                <a:gd name="connsiteX8873" fmla="*/ 553903 w 4853691"/>
                <a:gd name="connsiteY8873" fmla="*/ 1725079 h 4860733"/>
                <a:gd name="connsiteX8874" fmla="*/ 523391 w 4853691"/>
                <a:gd name="connsiteY8874" fmla="*/ 1720385 h 4860733"/>
                <a:gd name="connsiteX8875" fmla="*/ 506962 w 4853691"/>
                <a:gd name="connsiteY8875" fmla="*/ 1718038 h 4860733"/>
                <a:gd name="connsiteX8876" fmla="*/ 474103 w 4853691"/>
                <a:gd name="connsiteY8876" fmla="*/ 1715691 h 4860733"/>
                <a:gd name="connsiteX8877" fmla="*/ 464715 w 4853691"/>
                <a:gd name="connsiteY8877" fmla="*/ 1699262 h 4860733"/>
                <a:gd name="connsiteX8878" fmla="*/ 478797 w 4853691"/>
                <a:gd name="connsiteY8878" fmla="*/ 1675791 h 4860733"/>
                <a:gd name="connsiteX8879" fmla="*/ 497574 w 4853691"/>
                <a:gd name="connsiteY8879" fmla="*/ 1647627 h 4860733"/>
                <a:gd name="connsiteX8880" fmla="*/ 514003 w 4853691"/>
                <a:gd name="connsiteY8880" fmla="*/ 1624156 h 4860733"/>
                <a:gd name="connsiteX8881" fmla="*/ 1204035 w 4853691"/>
                <a:gd name="connsiteY8881" fmla="*/ 1194647 h 4860733"/>
                <a:gd name="connsiteX8882" fmla="*/ 1218117 w 4853691"/>
                <a:gd name="connsiteY8882" fmla="*/ 1335469 h 4860733"/>
                <a:gd name="connsiteX8883" fmla="*/ 1201688 w 4853691"/>
                <a:gd name="connsiteY8883" fmla="*/ 1354246 h 4860733"/>
                <a:gd name="connsiteX8884" fmla="*/ 1222811 w 4853691"/>
                <a:gd name="connsiteY8884" fmla="*/ 1375369 h 4860733"/>
                <a:gd name="connsiteX8885" fmla="*/ 1222811 w 4853691"/>
                <a:gd name="connsiteY8885" fmla="*/ 1375369 h 4860733"/>
                <a:gd name="connsiteX8886" fmla="*/ 1293223 w 4853691"/>
                <a:gd name="connsiteY8886" fmla="*/ 2032542 h 4860733"/>
                <a:gd name="connsiteX8887" fmla="*/ 1279140 w 4853691"/>
                <a:gd name="connsiteY8887" fmla="*/ 2041930 h 4860733"/>
                <a:gd name="connsiteX8888" fmla="*/ 1241588 w 4853691"/>
                <a:gd name="connsiteY8888" fmla="*/ 2018460 h 4860733"/>
                <a:gd name="connsiteX8889" fmla="*/ 1227505 w 4853691"/>
                <a:gd name="connsiteY8889" fmla="*/ 2016113 h 4860733"/>
                <a:gd name="connsiteX8890" fmla="*/ 384916 w 4853691"/>
                <a:gd name="connsiteY8890" fmla="*/ 1734467 h 4860733"/>
                <a:gd name="connsiteX8891" fmla="*/ 352057 w 4853691"/>
                <a:gd name="connsiteY8891" fmla="*/ 1776714 h 4860733"/>
                <a:gd name="connsiteX8892" fmla="*/ 328587 w 4853691"/>
                <a:gd name="connsiteY8892" fmla="*/ 1809573 h 4860733"/>
                <a:gd name="connsiteX8893" fmla="*/ 314504 w 4853691"/>
                <a:gd name="connsiteY8893" fmla="*/ 1828349 h 4860733"/>
                <a:gd name="connsiteX8894" fmla="*/ 321545 w 4853691"/>
                <a:gd name="connsiteY8894" fmla="*/ 1783755 h 4860733"/>
                <a:gd name="connsiteX8895" fmla="*/ 359098 w 4853691"/>
                <a:gd name="connsiteY8895" fmla="*/ 1673444 h 4860733"/>
                <a:gd name="connsiteX8896" fmla="*/ 366139 w 4853691"/>
                <a:gd name="connsiteY8896" fmla="*/ 1675791 h 4860733"/>
                <a:gd name="connsiteX8897" fmla="*/ 387263 w 4853691"/>
                <a:gd name="connsiteY8897" fmla="*/ 1685179 h 4860733"/>
                <a:gd name="connsiteX8898" fmla="*/ 394304 w 4853691"/>
                <a:gd name="connsiteY8898" fmla="*/ 1687526 h 4860733"/>
                <a:gd name="connsiteX8899" fmla="*/ 415427 w 4853691"/>
                <a:gd name="connsiteY8899" fmla="*/ 1699262 h 4860733"/>
                <a:gd name="connsiteX8900" fmla="*/ 413080 w 4853691"/>
                <a:gd name="connsiteY8900" fmla="*/ 1703956 h 4860733"/>
                <a:gd name="connsiteX8901" fmla="*/ 384916 w 4853691"/>
                <a:gd name="connsiteY8901" fmla="*/ 1734467 h 4860733"/>
                <a:gd name="connsiteX8902" fmla="*/ 368486 w 4853691"/>
                <a:gd name="connsiteY8902" fmla="*/ 1595992 h 4860733"/>
                <a:gd name="connsiteX8903" fmla="*/ 382569 w 4853691"/>
                <a:gd name="connsiteY8903" fmla="*/ 1563133 h 4860733"/>
                <a:gd name="connsiteX8904" fmla="*/ 396651 w 4853691"/>
                <a:gd name="connsiteY8904" fmla="*/ 1532621 h 4860733"/>
                <a:gd name="connsiteX8905" fmla="*/ 410733 w 4853691"/>
                <a:gd name="connsiteY8905" fmla="*/ 1499763 h 4860733"/>
                <a:gd name="connsiteX8906" fmla="*/ 424815 w 4853691"/>
                <a:gd name="connsiteY8906" fmla="*/ 1469251 h 4860733"/>
                <a:gd name="connsiteX8907" fmla="*/ 438898 w 4853691"/>
                <a:gd name="connsiteY8907" fmla="*/ 1438740 h 4860733"/>
                <a:gd name="connsiteX8908" fmla="*/ 441245 w 4853691"/>
                <a:gd name="connsiteY8908" fmla="*/ 1436392 h 4860733"/>
                <a:gd name="connsiteX8909" fmla="*/ 424815 w 4853691"/>
                <a:gd name="connsiteY8909" fmla="*/ 1483333 h 4860733"/>
                <a:gd name="connsiteX8910" fmla="*/ 413080 w 4853691"/>
                <a:gd name="connsiteY8910" fmla="*/ 1513845 h 4860733"/>
                <a:gd name="connsiteX8911" fmla="*/ 391957 w 4853691"/>
                <a:gd name="connsiteY8911" fmla="*/ 1574868 h 4860733"/>
                <a:gd name="connsiteX8912" fmla="*/ 384916 w 4853691"/>
                <a:gd name="connsiteY8912" fmla="*/ 1591297 h 4860733"/>
                <a:gd name="connsiteX8913" fmla="*/ 382569 w 4853691"/>
                <a:gd name="connsiteY8913" fmla="*/ 1600686 h 4860733"/>
                <a:gd name="connsiteX8914" fmla="*/ 361445 w 4853691"/>
                <a:gd name="connsiteY8914" fmla="*/ 1628850 h 4860733"/>
                <a:gd name="connsiteX8915" fmla="*/ 349710 w 4853691"/>
                <a:gd name="connsiteY8915" fmla="*/ 1645280 h 4860733"/>
                <a:gd name="connsiteX8916" fmla="*/ 347363 w 4853691"/>
                <a:gd name="connsiteY8916" fmla="*/ 1642933 h 4860733"/>
                <a:gd name="connsiteX8917" fmla="*/ 356751 w 4853691"/>
                <a:gd name="connsiteY8917" fmla="*/ 1621809 h 4860733"/>
                <a:gd name="connsiteX8918" fmla="*/ 368486 w 4853691"/>
                <a:gd name="connsiteY8918" fmla="*/ 1595992 h 4860733"/>
                <a:gd name="connsiteX8919" fmla="*/ 582068 w 4853691"/>
                <a:gd name="connsiteY8919" fmla="*/ 1157094 h 4860733"/>
                <a:gd name="connsiteX8920" fmla="*/ 596150 w 4853691"/>
                <a:gd name="connsiteY8920" fmla="*/ 1131276 h 4860733"/>
                <a:gd name="connsiteX8921" fmla="*/ 610232 w 4853691"/>
                <a:gd name="connsiteY8921" fmla="*/ 1105459 h 4860733"/>
                <a:gd name="connsiteX8922" fmla="*/ 666561 w 4853691"/>
                <a:gd name="connsiteY8922" fmla="*/ 1044436 h 4860733"/>
                <a:gd name="connsiteX8923" fmla="*/ 687685 w 4853691"/>
                <a:gd name="connsiteY8923" fmla="*/ 1023312 h 4860733"/>
                <a:gd name="connsiteX8924" fmla="*/ 767484 w 4853691"/>
                <a:gd name="connsiteY8924" fmla="*/ 943513 h 4860733"/>
                <a:gd name="connsiteX8925" fmla="*/ 802690 w 4853691"/>
                <a:gd name="connsiteY8925" fmla="*/ 910654 h 4860733"/>
                <a:gd name="connsiteX8926" fmla="*/ 837896 w 4853691"/>
                <a:gd name="connsiteY8926" fmla="*/ 877795 h 4860733"/>
                <a:gd name="connsiteX8927" fmla="*/ 851978 w 4853691"/>
                <a:gd name="connsiteY8927" fmla="*/ 882489 h 4860733"/>
                <a:gd name="connsiteX8928" fmla="*/ 851978 w 4853691"/>
                <a:gd name="connsiteY8928" fmla="*/ 948207 h 4860733"/>
                <a:gd name="connsiteX8929" fmla="*/ 851978 w 4853691"/>
                <a:gd name="connsiteY8929" fmla="*/ 952901 h 4860733"/>
                <a:gd name="connsiteX8930" fmla="*/ 849631 w 4853691"/>
                <a:gd name="connsiteY8930" fmla="*/ 1081988 h 4860733"/>
                <a:gd name="connsiteX8931" fmla="*/ 823813 w 4853691"/>
                <a:gd name="connsiteY8931" fmla="*/ 1105459 h 4860733"/>
                <a:gd name="connsiteX8932" fmla="*/ 807384 w 4853691"/>
                <a:gd name="connsiteY8932" fmla="*/ 1119541 h 4860733"/>
                <a:gd name="connsiteX8933" fmla="*/ 769831 w 4853691"/>
                <a:gd name="connsiteY8933" fmla="*/ 1157094 h 4860733"/>
                <a:gd name="connsiteX8934" fmla="*/ 753402 w 4853691"/>
                <a:gd name="connsiteY8934" fmla="*/ 1173523 h 4860733"/>
                <a:gd name="connsiteX8935" fmla="*/ 725237 w 4853691"/>
                <a:gd name="connsiteY8935" fmla="*/ 1201688 h 4860733"/>
                <a:gd name="connsiteX8936" fmla="*/ 708808 w 4853691"/>
                <a:gd name="connsiteY8936" fmla="*/ 1196994 h 4860733"/>
                <a:gd name="connsiteX8937" fmla="*/ 694726 w 4853691"/>
                <a:gd name="connsiteY8937" fmla="*/ 1192300 h 4860733"/>
                <a:gd name="connsiteX8938" fmla="*/ 675949 w 4853691"/>
                <a:gd name="connsiteY8938" fmla="*/ 1187606 h 4860733"/>
                <a:gd name="connsiteX8939" fmla="*/ 664214 w 4853691"/>
                <a:gd name="connsiteY8939" fmla="*/ 1185259 h 4860733"/>
                <a:gd name="connsiteX8940" fmla="*/ 643091 w 4853691"/>
                <a:gd name="connsiteY8940" fmla="*/ 1182911 h 4860733"/>
                <a:gd name="connsiteX8941" fmla="*/ 633703 w 4853691"/>
                <a:gd name="connsiteY8941" fmla="*/ 1180564 h 4860733"/>
                <a:gd name="connsiteX8942" fmla="*/ 603191 w 4853691"/>
                <a:gd name="connsiteY8942" fmla="*/ 1178217 h 4860733"/>
                <a:gd name="connsiteX8943" fmla="*/ 570332 w 4853691"/>
                <a:gd name="connsiteY8943" fmla="*/ 1180564 h 4860733"/>
                <a:gd name="connsiteX8944" fmla="*/ 567985 w 4853691"/>
                <a:gd name="connsiteY8944" fmla="*/ 1180564 h 4860733"/>
                <a:gd name="connsiteX8945" fmla="*/ 567985 w 4853691"/>
                <a:gd name="connsiteY8945" fmla="*/ 1178217 h 4860733"/>
                <a:gd name="connsiteX8946" fmla="*/ 582068 w 4853691"/>
                <a:gd name="connsiteY8946" fmla="*/ 1157094 h 4860733"/>
                <a:gd name="connsiteX8947" fmla="*/ 901266 w 4853691"/>
                <a:gd name="connsiteY8947" fmla="*/ 1037394 h 4860733"/>
                <a:gd name="connsiteX8948" fmla="*/ 929430 w 4853691"/>
                <a:gd name="connsiteY8948" fmla="*/ 1011577 h 4860733"/>
                <a:gd name="connsiteX8949" fmla="*/ 957595 w 4853691"/>
                <a:gd name="connsiteY8949" fmla="*/ 988107 h 4860733"/>
                <a:gd name="connsiteX8950" fmla="*/ 985760 w 4853691"/>
                <a:gd name="connsiteY8950" fmla="*/ 964636 h 4860733"/>
                <a:gd name="connsiteX8951" fmla="*/ 1013924 w 4853691"/>
                <a:gd name="connsiteY8951" fmla="*/ 941166 h 4860733"/>
                <a:gd name="connsiteX8952" fmla="*/ 1020965 w 4853691"/>
                <a:gd name="connsiteY8952" fmla="*/ 936472 h 4860733"/>
                <a:gd name="connsiteX8953" fmla="*/ 988107 w 4853691"/>
                <a:gd name="connsiteY8953" fmla="*/ 992801 h 4860733"/>
                <a:gd name="connsiteX8954" fmla="*/ 966983 w 4853691"/>
                <a:gd name="connsiteY8954" fmla="*/ 1030353 h 4860733"/>
                <a:gd name="connsiteX8955" fmla="*/ 964636 w 4853691"/>
                <a:gd name="connsiteY8955" fmla="*/ 1035047 h 4860733"/>
                <a:gd name="connsiteX8956" fmla="*/ 950554 w 4853691"/>
                <a:gd name="connsiteY8956" fmla="*/ 1051477 h 4860733"/>
                <a:gd name="connsiteX8957" fmla="*/ 934124 w 4853691"/>
                <a:gd name="connsiteY8957" fmla="*/ 1070253 h 4860733"/>
                <a:gd name="connsiteX8958" fmla="*/ 903613 w 4853691"/>
                <a:gd name="connsiteY8958" fmla="*/ 1105459 h 4860733"/>
                <a:gd name="connsiteX8959" fmla="*/ 889531 w 4853691"/>
                <a:gd name="connsiteY8959" fmla="*/ 1121888 h 4860733"/>
                <a:gd name="connsiteX8960" fmla="*/ 859019 w 4853691"/>
                <a:gd name="connsiteY8960" fmla="*/ 1159441 h 4860733"/>
                <a:gd name="connsiteX8961" fmla="*/ 844937 w 4853691"/>
                <a:gd name="connsiteY8961" fmla="*/ 1175870 h 4860733"/>
                <a:gd name="connsiteX8962" fmla="*/ 844937 w 4853691"/>
                <a:gd name="connsiteY8962" fmla="*/ 1175870 h 4860733"/>
                <a:gd name="connsiteX8963" fmla="*/ 844937 w 4853691"/>
                <a:gd name="connsiteY8963" fmla="*/ 1154747 h 4860733"/>
                <a:gd name="connsiteX8964" fmla="*/ 844937 w 4853691"/>
                <a:gd name="connsiteY8964" fmla="*/ 1135970 h 4860733"/>
                <a:gd name="connsiteX8965" fmla="*/ 844937 w 4853691"/>
                <a:gd name="connsiteY8965" fmla="*/ 1103112 h 4860733"/>
                <a:gd name="connsiteX8966" fmla="*/ 844937 w 4853691"/>
                <a:gd name="connsiteY8966" fmla="*/ 1086683 h 4860733"/>
                <a:gd name="connsiteX8967" fmla="*/ 868407 w 4853691"/>
                <a:gd name="connsiteY8967" fmla="*/ 1063212 h 4860733"/>
                <a:gd name="connsiteX8968" fmla="*/ 901266 w 4853691"/>
                <a:gd name="connsiteY8968" fmla="*/ 1037394 h 4860733"/>
                <a:gd name="connsiteX8969" fmla="*/ 1077294 w 4853691"/>
                <a:gd name="connsiteY8969" fmla="*/ 844937 h 4860733"/>
                <a:gd name="connsiteX8970" fmla="*/ 1100765 w 4853691"/>
                <a:gd name="connsiteY8970" fmla="*/ 805037 h 4860733"/>
                <a:gd name="connsiteX8971" fmla="*/ 1103112 w 4853691"/>
                <a:gd name="connsiteY8971" fmla="*/ 802690 h 4860733"/>
                <a:gd name="connsiteX8972" fmla="*/ 1112500 w 4853691"/>
                <a:gd name="connsiteY8972" fmla="*/ 805037 h 4860733"/>
                <a:gd name="connsiteX8973" fmla="*/ 1124235 w 4853691"/>
                <a:gd name="connsiteY8973" fmla="*/ 807384 h 4860733"/>
                <a:gd name="connsiteX8974" fmla="*/ 1138318 w 4853691"/>
                <a:gd name="connsiteY8974" fmla="*/ 812078 h 4860733"/>
                <a:gd name="connsiteX8975" fmla="*/ 1147706 w 4853691"/>
                <a:gd name="connsiteY8975" fmla="*/ 814425 h 4860733"/>
                <a:gd name="connsiteX8976" fmla="*/ 1147706 w 4853691"/>
                <a:gd name="connsiteY8976" fmla="*/ 819119 h 4860733"/>
                <a:gd name="connsiteX8977" fmla="*/ 1152400 w 4853691"/>
                <a:gd name="connsiteY8977" fmla="*/ 830854 h 4860733"/>
                <a:gd name="connsiteX8978" fmla="*/ 1110153 w 4853691"/>
                <a:gd name="connsiteY8978" fmla="*/ 863713 h 4860733"/>
                <a:gd name="connsiteX8979" fmla="*/ 1110153 w 4853691"/>
                <a:gd name="connsiteY8979" fmla="*/ 863713 h 4860733"/>
                <a:gd name="connsiteX8980" fmla="*/ 1032700 w 4853691"/>
                <a:gd name="connsiteY8980" fmla="*/ 924736 h 4860733"/>
                <a:gd name="connsiteX8981" fmla="*/ 1049130 w 4853691"/>
                <a:gd name="connsiteY8981" fmla="*/ 896572 h 4860733"/>
                <a:gd name="connsiteX8982" fmla="*/ 1077294 w 4853691"/>
                <a:gd name="connsiteY8982" fmla="*/ 844937 h 4860733"/>
                <a:gd name="connsiteX8983" fmla="*/ 1201688 w 4853691"/>
                <a:gd name="connsiteY8983" fmla="*/ 776872 h 4860733"/>
                <a:gd name="connsiteX8984" fmla="*/ 1213423 w 4853691"/>
                <a:gd name="connsiteY8984" fmla="*/ 762790 h 4860733"/>
                <a:gd name="connsiteX8985" fmla="*/ 1232199 w 4853691"/>
                <a:gd name="connsiteY8985" fmla="*/ 736973 h 4860733"/>
                <a:gd name="connsiteX8986" fmla="*/ 1243935 w 4853691"/>
                <a:gd name="connsiteY8986" fmla="*/ 722890 h 4860733"/>
                <a:gd name="connsiteX8987" fmla="*/ 1281487 w 4853691"/>
                <a:gd name="connsiteY8987" fmla="*/ 675949 h 4860733"/>
                <a:gd name="connsiteX8988" fmla="*/ 1295570 w 4853691"/>
                <a:gd name="connsiteY8988" fmla="*/ 659520 h 4860733"/>
                <a:gd name="connsiteX8989" fmla="*/ 1307305 w 4853691"/>
                <a:gd name="connsiteY8989" fmla="*/ 645438 h 4860733"/>
                <a:gd name="connsiteX8990" fmla="*/ 1326081 w 4853691"/>
                <a:gd name="connsiteY8990" fmla="*/ 621967 h 4860733"/>
                <a:gd name="connsiteX8991" fmla="*/ 1337816 w 4853691"/>
                <a:gd name="connsiteY8991" fmla="*/ 607885 h 4860733"/>
                <a:gd name="connsiteX8992" fmla="*/ 1356593 w 4853691"/>
                <a:gd name="connsiteY8992" fmla="*/ 586762 h 4860733"/>
                <a:gd name="connsiteX8993" fmla="*/ 1368328 w 4853691"/>
                <a:gd name="connsiteY8993" fmla="*/ 572679 h 4860733"/>
                <a:gd name="connsiteX8994" fmla="*/ 1387104 w 4853691"/>
                <a:gd name="connsiteY8994" fmla="*/ 551556 h 4860733"/>
                <a:gd name="connsiteX8995" fmla="*/ 1401187 w 4853691"/>
                <a:gd name="connsiteY8995" fmla="*/ 537474 h 4860733"/>
                <a:gd name="connsiteX8996" fmla="*/ 1419963 w 4853691"/>
                <a:gd name="connsiteY8996" fmla="*/ 518697 h 4860733"/>
                <a:gd name="connsiteX8997" fmla="*/ 1434045 w 4853691"/>
                <a:gd name="connsiteY8997" fmla="*/ 504615 h 4860733"/>
                <a:gd name="connsiteX8998" fmla="*/ 1452822 w 4853691"/>
                <a:gd name="connsiteY8998" fmla="*/ 485839 h 4860733"/>
                <a:gd name="connsiteX8999" fmla="*/ 1455169 w 4853691"/>
                <a:gd name="connsiteY8999" fmla="*/ 483492 h 4860733"/>
                <a:gd name="connsiteX9000" fmla="*/ 1544357 w 4853691"/>
                <a:gd name="connsiteY9000" fmla="*/ 460021 h 4860733"/>
                <a:gd name="connsiteX9001" fmla="*/ 1544357 w 4853691"/>
                <a:gd name="connsiteY9001" fmla="*/ 462368 h 4860733"/>
                <a:gd name="connsiteX9002" fmla="*/ 1530274 w 4853691"/>
                <a:gd name="connsiteY9002" fmla="*/ 485839 h 4860733"/>
                <a:gd name="connsiteX9003" fmla="*/ 1509151 w 4853691"/>
                <a:gd name="connsiteY9003" fmla="*/ 518697 h 4860733"/>
                <a:gd name="connsiteX9004" fmla="*/ 1495069 w 4853691"/>
                <a:gd name="connsiteY9004" fmla="*/ 544515 h 4860733"/>
                <a:gd name="connsiteX9005" fmla="*/ 1473945 w 4853691"/>
                <a:gd name="connsiteY9005" fmla="*/ 582068 h 4860733"/>
                <a:gd name="connsiteX9006" fmla="*/ 1459863 w 4853691"/>
                <a:gd name="connsiteY9006" fmla="*/ 607885 h 4860733"/>
                <a:gd name="connsiteX9007" fmla="*/ 1441087 w 4853691"/>
                <a:gd name="connsiteY9007" fmla="*/ 645438 h 4860733"/>
                <a:gd name="connsiteX9008" fmla="*/ 1424657 w 4853691"/>
                <a:gd name="connsiteY9008" fmla="*/ 675949 h 4860733"/>
                <a:gd name="connsiteX9009" fmla="*/ 1412922 w 4853691"/>
                <a:gd name="connsiteY9009" fmla="*/ 697073 h 4860733"/>
                <a:gd name="connsiteX9010" fmla="*/ 1398840 w 4853691"/>
                <a:gd name="connsiteY9010" fmla="*/ 727584 h 4860733"/>
                <a:gd name="connsiteX9011" fmla="*/ 1391799 w 4853691"/>
                <a:gd name="connsiteY9011" fmla="*/ 725237 h 4860733"/>
                <a:gd name="connsiteX9012" fmla="*/ 1370675 w 4853691"/>
                <a:gd name="connsiteY9012" fmla="*/ 746361 h 4860733"/>
                <a:gd name="connsiteX9013" fmla="*/ 1370675 w 4853691"/>
                <a:gd name="connsiteY9013" fmla="*/ 751055 h 4860733"/>
                <a:gd name="connsiteX9014" fmla="*/ 1347205 w 4853691"/>
                <a:gd name="connsiteY9014" fmla="*/ 758096 h 4860733"/>
                <a:gd name="connsiteX9015" fmla="*/ 1335469 w 4853691"/>
                <a:gd name="connsiteY9015" fmla="*/ 762790 h 4860733"/>
                <a:gd name="connsiteX9016" fmla="*/ 1311999 w 4853691"/>
                <a:gd name="connsiteY9016" fmla="*/ 772178 h 4860733"/>
                <a:gd name="connsiteX9017" fmla="*/ 1281487 w 4853691"/>
                <a:gd name="connsiteY9017" fmla="*/ 783914 h 4860733"/>
                <a:gd name="connsiteX9018" fmla="*/ 1255670 w 4853691"/>
                <a:gd name="connsiteY9018" fmla="*/ 793302 h 4860733"/>
                <a:gd name="connsiteX9019" fmla="*/ 1227505 w 4853691"/>
                <a:gd name="connsiteY9019" fmla="*/ 805037 h 4860733"/>
                <a:gd name="connsiteX9020" fmla="*/ 1199341 w 4853691"/>
                <a:gd name="connsiteY9020" fmla="*/ 816772 h 4860733"/>
                <a:gd name="connsiteX9021" fmla="*/ 1189953 w 4853691"/>
                <a:gd name="connsiteY9021" fmla="*/ 821466 h 4860733"/>
                <a:gd name="connsiteX9022" fmla="*/ 1185258 w 4853691"/>
                <a:gd name="connsiteY9022" fmla="*/ 814425 h 4860733"/>
                <a:gd name="connsiteX9023" fmla="*/ 1185258 w 4853691"/>
                <a:gd name="connsiteY9023" fmla="*/ 814425 h 4860733"/>
                <a:gd name="connsiteX9024" fmla="*/ 1201688 w 4853691"/>
                <a:gd name="connsiteY9024" fmla="*/ 776872 h 4860733"/>
                <a:gd name="connsiteX9025" fmla="*/ 1938660 w 4853691"/>
                <a:gd name="connsiteY9025" fmla="*/ 415427 h 4860733"/>
                <a:gd name="connsiteX9026" fmla="*/ 1964478 w 4853691"/>
                <a:gd name="connsiteY9026" fmla="*/ 434204 h 4860733"/>
                <a:gd name="connsiteX9027" fmla="*/ 1973866 w 4853691"/>
                <a:gd name="connsiteY9027" fmla="*/ 441245 h 4860733"/>
                <a:gd name="connsiteX9028" fmla="*/ 1997336 w 4853691"/>
                <a:gd name="connsiteY9028" fmla="*/ 460021 h 4860733"/>
                <a:gd name="connsiteX9029" fmla="*/ 2009072 w 4853691"/>
                <a:gd name="connsiteY9029" fmla="*/ 469409 h 4860733"/>
                <a:gd name="connsiteX9030" fmla="*/ 2032542 w 4853691"/>
                <a:gd name="connsiteY9030" fmla="*/ 488186 h 4860733"/>
                <a:gd name="connsiteX9031" fmla="*/ 2044277 w 4853691"/>
                <a:gd name="connsiteY9031" fmla="*/ 497574 h 4860733"/>
                <a:gd name="connsiteX9032" fmla="*/ 2067748 w 4853691"/>
                <a:gd name="connsiteY9032" fmla="*/ 518697 h 4860733"/>
                <a:gd name="connsiteX9033" fmla="*/ 2079483 w 4853691"/>
                <a:gd name="connsiteY9033" fmla="*/ 528085 h 4860733"/>
                <a:gd name="connsiteX9034" fmla="*/ 2032542 w 4853691"/>
                <a:gd name="connsiteY9034" fmla="*/ 544515 h 4860733"/>
                <a:gd name="connsiteX9035" fmla="*/ 1978560 w 4853691"/>
                <a:gd name="connsiteY9035" fmla="*/ 565638 h 4860733"/>
                <a:gd name="connsiteX9036" fmla="*/ 1924578 w 4853691"/>
                <a:gd name="connsiteY9036" fmla="*/ 586762 h 4860733"/>
                <a:gd name="connsiteX9037" fmla="*/ 1870596 w 4853691"/>
                <a:gd name="connsiteY9037" fmla="*/ 610232 h 4860733"/>
                <a:gd name="connsiteX9038" fmla="*/ 1816614 w 4853691"/>
                <a:gd name="connsiteY9038" fmla="*/ 633703 h 4860733"/>
                <a:gd name="connsiteX9039" fmla="*/ 1760285 w 4853691"/>
                <a:gd name="connsiteY9039" fmla="*/ 659520 h 4860733"/>
                <a:gd name="connsiteX9040" fmla="*/ 1736814 w 4853691"/>
                <a:gd name="connsiteY9040" fmla="*/ 671255 h 4860733"/>
                <a:gd name="connsiteX9041" fmla="*/ 1710997 w 4853691"/>
                <a:gd name="connsiteY9041" fmla="*/ 673602 h 4860733"/>
                <a:gd name="connsiteX9042" fmla="*/ 1678138 w 4853691"/>
                <a:gd name="connsiteY9042" fmla="*/ 678296 h 4860733"/>
                <a:gd name="connsiteX9043" fmla="*/ 1628850 w 4853691"/>
                <a:gd name="connsiteY9043" fmla="*/ 685338 h 4860733"/>
                <a:gd name="connsiteX9044" fmla="*/ 1595992 w 4853691"/>
                <a:gd name="connsiteY9044" fmla="*/ 690032 h 4860733"/>
                <a:gd name="connsiteX9045" fmla="*/ 1546704 w 4853691"/>
                <a:gd name="connsiteY9045" fmla="*/ 699420 h 4860733"/>
                <a:gd name="connsiteX9046" fmla="*/ 1511498 w 4853691"/>
                <a:gd name="connsiteY9046" fmla="*/ 706461 h 4860733"/>
                <a:gd name="connsiteX9047" fmla="*/ 1464557 w 4853691"/>
                <a:gd name="connsiteY9047" fmla="*/ 715849 h 4860733"/>
                <a:gd name="connsiteX9048" fmla="*/ 1429351 w 4853691"/>
                <a:gd name="connsiteY9048" fmla="*/ 725237 h 4860733"/>
                <a:gd name="connsiteX9049" fmla="*/ 1403534 w 4853691"/>
                <a:gd name="connsiteY9049" fmla="*/ 732279 h 4860733"/>
                <a:gd name="connsiteX9050" fmla="*/ 1394146 w 4853691"/>
                <a:gd name="connsiteY9050" fmla="*/ 720543 h 4860733"/>
                <a:gd name="connsiteX9051" fmla="*/ 1403534 w 4853691"/>
                <a:gd name="connsiteY9051" fmla="*/ 704114 h 4860733"/>
                <a:gd name="connsiteX9052" fmla="*/ 1422310 w 4853691"/>
                <a:gd name="connsiteY9052" fmla="*/ 666561 h 4860733"/>
                <a:gd name="connsiteX9053" fmla="*/ 1438739 w 4853691"/>
                <a:gd name="connsiteY9053" fmla="*/ 636050 h 4860733"/>
                <a:gd name="connsiteX9054" fmla="*/ 1457516 w 4853691"/>
                <a:gd name="connsiteY9054" fmla="*/ 600844 h 4860733"/>
                <a:gd name="connsiteX9055" fmla="*/ 1473945 w 4853691"/>
                <a:gd name="connsiteY9055" fmla="*/ 572679 h 4860733"/>
                <a:gd name="connsiteX9056" fmla="*/ 1492722 w 4853691"/>
                <a:gd name="connsiteY9056" fmla="*/ 537474 h 4860733"/>
                <a:gd name="connsiteX9057" fmla="*/ 1509151 w 4853691"/>
                <a:gd name="connsiteY9057" fmla="*/ 511656 h 4860733"/>
                <a:gd name="connsiteX9058" fmla="*/ 1527927 w 4853691"/>
                <a:gd name="connsiteY9058" fmla="*/ 478797 h 4860733"/>
                <a:gd name="connsiteX9059" fmla="*/ 1539662 w 4853691"/>
                <a:gd name="connsiteY9059" fmla="*/ 460021 h 4860733"/>
                <a:gd name="connsiteX9060" fmla="*/ 1544357 w 4853691"/>
                <a:gd name="connsiteY9060" fmla="*/ 452980 h 4860733"/>
                <a:gd name="connsiteX9061" fmla="*/ 1912843 w 4853691"/>
                <a:gd name="connsiteY9061" fmla="*/ 396651 h 4860733"/>
                <a:gd name="connsiteX9062" fmla="*/ 1931619 w 4853691"/>
                <a:gd name="connsiteY9062" fmla="*/ 408386 h 4860733"/>
                <a:gd name="connsiteX9063" fmla="*/ 1938660 w 4853691"/>
                <a:gd name="connsiteY9063" fmla="*/ 415427 h 4860733"/>
                <a:gd name="connsiteX9064" fmla="*/ 2152242 w 4853691"/>
                <a:gd name="connsiteY9064" fmla="*/ 506962 h 4860733"/>
                <a:gd name="connsiteX9065" fmla="*/ 2210918 w 4853691"/>
                <a:gd name="connsiteY9065" fmla="*/ 488186 h 4860733"/>
                <a:gd name="connsiteX9066" fmla="*/ 2255512 w 4853691"/>
                <a:gd name="connsiteY9066" fmla="*/ 474103 h 4860733"/>
                <a:gd name="connsiteX9067" fmla="*/ 2278982 w 4853691"/>
                <a:gd name="connsiteY9067" fmla="*/ 467062 h 4860733"/>
                <a:gd name="connsiteX9068" fmla="*/ 2253165 w 4853691"/>
                <a:gd name="connsiteY9068" fmla="*/ 542168 h 4860733"/>
                <a:gd name="connsiteX9069" fmla="*/ 2250818 w 4853691"/>
                <a:gd name="connsiteY9069" fmla="*/ 546862 h 4860733"/>
                <a:gd name="connsiteX9070" fmla="*/ 2234388 w 4853691"/>
                <a:gd name="connsiteY9070" fmla="*/ 600844 h 4860733"/>
                <a:gd name="connsiteX9071" fmla="*/ 2232041 w 4853691"/>
                <a:gd name="connsiteY9071" fmla="*/ 610232 h 4860733"/>
                <a:gd name="connsiteX9072" fmla="*/ 2222653 w 4853691"/>
                <a:gd name="connsiteY9072" fmla="*/ 643091 h 4860733"/>
                <a:gd name="connsiteX9073" fmla="*/ 2217959 w 4853691"/>
                <a:gd name="connsiteY9073" fmla="*/ 643091 h 4860733"/>
                <a:gd name="connsiteX9074" fmla="*/ 2203877 w 4853691"/>
                <a:gd name="connsiteY9074" fmla="*/ 647785 h 4860733"/>
                <a:gd name="connsiteX9075" fmla="*/ 2189794 w 4853691"/>
                <a:gd name="connsiteY9075" fmla="*/ 633703 h 4860733"/>
                <a:gd name="connsiteX9076" fmla="*/ 2180406 w 4853691"/>
                <a:gd name="connsiteY9076" fmla="*/ 624314 h 4860733"/>
                <a:gd name="connsiteX9077" fmla="*/ 2147548 w 4853691"/>
                <a:gd name="connsiteY9077" fmla="*/ 591456 h 4860733"/>
                <a:gd name="connsiteX9078" fmla="*/ 2145201 w 4853691"/>
                <a:gd name="connsiteY9078" fmla="*/ 589109 h 4860733"/>
                <a:gd name="connsiteX9079" fmla="*/ 2086524 w 4853691"/>
                <a:gd name="connsiteY9079" fmla="*/ 532780 h 4860733"/>
                <a:gd name="connsiteX9080" fmla="*/ 2109995 w 4853691"/>
                <a:gd name="connsiteY9080" fmla="*/ 525738 h 4860733"/>
                <a:gd name="connsiteX9081" fmla="*/ 2152242 w 4853691"/>
                <a:gd name="connsiteY9081" fmla="*/ 506962 h 4860733"/>
                <a:gd name="connsiteX9082" fmla="*/ 2293064 w 4853691"/>
                <a:gd name="connsiteY9082" fmla="*/ 434204 h 4860733"/>
                <a:gd name="connsiteX9083" fmla="*/ 2307147 w 4853691"/>
                <a:gd name="connsiteY9083" fmla="*/ 401345 h 4860733"/>
                <a:gd name="connsiteX9084" fmla="*/ 2314188 w 4853691"/>
                <a:gd name="connsiteY9084" fmla="*/ 401345 h 4860733"/>
                <a:gd name="connsiteX9085" fmla="*/ 2370517 w 4853691"/>
                <a:gd name="connsiteY9085" fmla="*/ 406039 h 4860733"/>
                <a:gd name="connsiteX9086" fmla="*/ 2410417 w 4853691"/>
                <a:gd name="connsiteY9086" fmla="*/ 410733 h 4860733"/>
                <a:gd name="connsiteX9087" fmla="*/ 2447970 w 4853691"/>
                <a:gd name="connsiteY9087" fmla="*/ 415427 h 4860733"/>
                <a:gd name="connsiteX9088" fmla="*/ 2447970 w 4853691"/>
                <a:gd name="connsiteY9088" fmla="*/ 417774 h 4860733"/>
                <a:gd name="connsiteX9089" fmla="*/ 2447970 w 4853691"/>
                <a:gd name="connsiteY9089" fmla="*/ 417774 h 4860733"/>
                <a:gd name="connsiteX9090" fmla="*/ 2443275 w 4853691"/>
                <a:gd name="connsiteY9090" fmla="*/ 422468 h 4860733"/>
                <a:gd name="connsiteX9091" fmla="*/ 2403376 w 4853691"/>
                <a:gd name="connsiteY9091" fmla="*/ 431857 h 4860733"/>
                <a:gd name="connsiteX9092" fmla="*/ 2358782 w 4853691"/>
                <a:gd name="connsiteY9092" fmla="*/ 443592 h 4860733"/>
                <a:gd name="connsiteX9093" fmla="*/ 2297759 w 4853691"/>
                <a:gd name="connsiteY9093" fmla="*/ 460021 h 4860733"/>
                <a:gd name="connsiteX9094" fmla="*/ 2283676 w 4853691"/>
                <a:gd name="connsiteY9094" fmla="*/ 464715 h 4860733"/>
                <a:gd name="connsiteX9095" fmla="*/ 2288370 w 4853691"/>
                <a:gd name="connsiteY9095" fmla="*/ 452980 h 4860733"/>
                <a:gd name="connsiteX9096" fmla="*/ 2293064 w 4853691"/>
                <a:gd name="connsiteY9096" fmla="*/ 434204 h 4860733"/>
                <a:gd name="connsiteX9097" fmla="*/ 2530116 w 4853691"/>
                <a:gd name="connsiteY9097" fmla="*/ 431857 h 4860733"/>
                <a:gd name="connsiteX9098" fmla="*/ 2562975 w 4853691"/>
                <a:gd name="connsiteY9098" fmla="*/ 438898 h 4860733"/>
                <a:gd name="connsiteX9099" fmla="*/ 2591139 w 4853691"/>
                <a:gd name="connsiteY9099" fmla="*/ 445939 h 4860733"/>
                <a:gd name="connsiteX9100" fmla="*/ 2623998 w 4853691"/>
                <a:gd name="connsiteY9100" fmla="*/ 452980 h 4860733"/>
                <a:gd name="connsiteX9101" fmla="*/ 2649816 w 4853691"/>
                <a:gd name="connsiteY9101" fmla="*/ 460021 h 4860733"/>
                <a:gd name="connsiteX9102" fmla="*/ 2663898 w 4853691"/>
                <a:gd name="connsiteY9102" fmla="*/ 464715 h 4860733"/>
                <a:gd name="connsiteX9103" fmla="*/ 2652163 w 4853691"/>
                <a:gd name="connsiteY9103" fmla="*/ 469409 h 4860733"/>
                <a:gd name="connsiteX9104" fmla="*/ 2638080 w 4853691"/>
                <a:gd name="connsiteY9104" fmla="*/ 474103 h 4860733"/>
                <a:gd name="connsiteX9105" fmla="*/ 2602875 w 4853691"/>
                <a:gd name="connsiteY9105" fmla="*/ 485839 h 4860733"/>
                <a:gd name="connsiteX9106" fmla="*/ 2598180 w 4853691"/>
                <a:gd name="connsiteY9106" fmla="*/ 488186 h 4860733"/>
                <a:gd name="connsiteX9107" fmla="*/ 2598180 w 4853691"/>
                <a:gd name="connsiteY9107" fmla="*/ 488186 h 4860733"/>
                <a:gd name="connsiteX9108" fmla="*/ 2577057 w 4853691"/>
                <a:gd name="connsiteY9108" fmla="*/ 476450 h 4860733"/>
                <a:gd name="connsiteX9109" fmla="*/ 2555934 w 4853691"/>
                <a:gd name="connsiteY9109" fmla="*/ 464715 h 4860733"/>
                <a:gd name="connsiteX9110" fmla="*/ 2534810 w 4853691"/>
                <a:gd name="connsiteY9110" fmla="*/ 455327 h 4860733"/>
                <a:gd name="connsiteX9111" fmla="*/ 2511340 w 4853691"/>
                <a:gd name="connsiteY9111" fmla="*/ 443592 h 4860733"/>
                <a:gd name="connsiteX9112" fmla="*/ 2490216 w 4853691"/>
                <a:gd name="connsiteY9112" fmla="*/ 434204 h 4860733"/>
                <a:gd name="connsiteX9113" fmla="*/ 2483175 w 4853691"/>
                <a:gd name="connsiteY9113" fmla="*/ 431857 h 4860733"/>
                <a:gd name="connsiteX9114" fmla="*/ 2483175 w 4853691"/>
                <a:gd name="connsiteY9114" fmla="*/ 429510 h 4860733"/>
                <a:gd name="connsiteX9115" fmla="*/ 2499605 w 4853691"/>
                <a:gd name="connsiteY9115" fmla="*/ 431857 h 4860733"/>
                <a:gd name="connsiteX9116" fmla="*/ 2530116 w 4853691"/>
                <a:gd name="connsiteY9116" fmla="*/ 431857 h 4860733"/>
                <a:gd name="connsiteX9117" fmla="*/ 2699103 w 4853691"/>
                <a:gd name="connsiteY9117" fmla="*/ 452980 h 4860733"/>
                <a:gd name="connsiteX9118" fmla="*/ 2727268 w 4853691"/>
                <a:gd name="connsiteY9118" fmla="*/ 445939 h 4860733"/>
                <a:gd name="connsiteX9119" fmla="*/ 2748391 w 4853691"/>
                <a:gd name="connsiteY9119" fmla="*/ 441245 h 4860733"/>
                <a:gd name="connsiteX9120" fmla="*/ 2776556 w 4853691"/>
                <a:gd name="connsiteY9120" fmla="*/ 434204 h 4860733"/>
                <a:gd name="connsiteX9121" fmla="*/ 2795332 w 4853691"/>
                <a:gd name="connsiteY9121" fmla="*/ 429510 h 4860733"/>
                <a:gd name="connsiteX9122" fmla="*/ 2825844 w 4853691"/>
                <a:gd name="connsiteY9122" fmla="*/ 422468 h 4860733"/>
                <a:gd name="connsiteX9123" fmla="*/ 2842273 w 4853691"/>
                <a:gd name="connsiteY9123" fmla="*/ 417774 h 4860733"/>
                <a:gd name="connsiteX9124" fmla="*/ 2872785 w 4853691"/>
                <a:gd name="connsiteY9124" fmla="*/ 410733 h 4860733"/>
                <a:gd name="connsiteX9125" fmla="*/ 2889214 w 4853691"/>
                <a:gd name="connsiteY9125" fmla="*/ 408386 h 4860733"/>
                <a:gd name="connsiteX9126" fmla="*/ 2919726 w 4853691"/>
                <a:gd name="connsiteY9126" fmla="*/ 403692 h 4860733"/>
                <a:gd name="connsiteX9127" fmla="*/ 2933808 w 4853691"/>
                <a:gd name="connsiteY9127" fmla="*/ 401345 h 4860733"/>
                <a:gd name="connsiteX9128" fmla="*/ 2961973 w 4853691"/>
                <a:gd name="connsiteY9128" fmla="*/ 396651 h 4860733"/>
                <a:gd name="connsiteX9129" fmla="*/ 2978402 w 4853691"/>
                <a:gd name="connsiteY9129" fmla="*/ 413080 h 4860733"/>
                <a:gd name="connsiteX9130" fmla="*/ 2978402 w 4853691"/>
                <a:gd name="connsiteY9130" fmla="*/ 420121 h 4860733"/>
                <a:gd name="connsiteX9131" fmla="*/ 2978402 w 4853691"/>
                <a:gd name="connsiteY9131" fmla="*/ 424815 h 4860733"/>
                <a:gd name="connsiteX9132" fmla="*/ 2976055 w 4853691"/>
                <a:gd name="connsiteY9132" fmla="*/ 448286 h 4860733"/>
                <a:gd name="connsiteX9133" fmla="*/ 2976055 w 4853691"/>
                <a:gd name="connsiteY9133" fmla="*/ 457674 h 4860733"/>
                <a:gd name="connsiteX9134" fmla="*/ 2973708 w 4853691"/>
                <a:gd name="connsiteY9134" fmla="*/ 478797 h 4860733"/>
                <a:gd name="connsiteX9135" fmla="*/ 2973708 w 4853691"/>
                <a:gd name="connsiteY9135" fmla="*/ 492880 h 4860733"/>
                <a:gd name="connsiteX9136" fmla="*/ 2973708 w 4853691"/>
                <a:gd name="connsiteY9136" fmla="*/ 506962 h 4860733"/>
                <a:gd name="connsiteX9137" fmla="*/ 2971361 w 4853691"/>
                <a:gd name="connsiteY9137" fmla="*/ 528085 h 4860733"/>
                <a:gd name="connsiteX9138" fmla="*/ 2971361 w 4853691"/>
                <a:gd name="connsiteY9138" fmla="*/ 537474 h 4860733"/>
                <a:gd name="connsiteX9139" fmla="*/ 2971361 w 4853691"/>
                <a:gd name="connsiteY9139" fmla="*/ 556250 h 4860733"/>
                <a:gd name="connsiteX9140" fmla="*/ 2957279 w 4853691"/>
                <a:gd name="connsiteY9140" fmla="*/ 551556 h 4860733"/>
                <a:gd name="connsiteX9141" fmla="*/ 2929114 w 4853691"/>
                <a:gd name="connsiteY9141" fmla="*/ 542168 h 4860733"/>
                <a:gd name="connsiteX9142" fmla="*/ 2896255 w 4853691"/>
                <a:gd name="connsiteY9142" fmla="*/ 530433 h 4860733"/>
                <a:gd name="connsiteX9143" fmla="*/ 2868091 w 4853691"/>
                <a:gd name="connsiteY9143" fmla="*/ 521044 h 4860733"/>
                <a:gd name="connsiteX9144" fmla="*/ 2835232 w 4853691"/>
                <a:gd name="connsiteY9144" fmla="*/ 511656 h 4860733"/>
                <a:gd name="connsiteX9145" fmla="*/ 2807068 w 4853691"/>
                <a:gd name="connsiteY9145" fmla="*/ 502268 h 4860733"/>
                <a:gd name="connsiteX9146" fmla="*/ 2774209 w 4853691"/>
                <a:gd name="connsiteY9146" fmla="*/ 492880 h 4860733"/>
                <a:gd name="connsiteX9147" fmla="*/ 2748391 w 4853691"/>
                <a:gd name="connsiteY9147" fmla="*/ 485839 h 4860733"/>
                <a:gd name="connsiteX9148" fmla="*/ 2713186 w 4853691"/>
                <a:gd name="connsiteY9148" fmla="*/ 476450 h 4860733"/>
                <a:gd name="connsiteX9149" fmla="*/ 2687368 w 4853691"/>
                <a:gd name="connsiteY9149" fmla="*/ 469409 h 4860733"/>
                <a:gd name="connsiteX9150" fmla="*/ 2673286 w 4853691"/>
                <a:gd name="connsiteY9150" fmla="*/ 464715 h 4860733"/>
                <a:gd name="connsiteX9151" fmla="*/ 2680327 w 4853691"/>
                <a:gd name="connsiteY9151" fmla="*/ 462368 h 4860733"/>
                <a:gd name="connsiteX9152" fmla="*/ 2699103 w 4853691"/>
                <a:gd name="connsiteY9152" fmla="*/ 452980 h 4860733"/>
                <a:gd name="connsiteX9153" fmla="*/ 3008914 w 4853691"/>
                <a:gd name="connsiteY9153" fmla="*/ 443592 h 4860733"/>
                <a:gd name="connsiteX9154" fmla="*/ 3025343 w 4853691"/>
                <a:gd name="connsiteY9154" fmla="*/ 474103 h 4860733"/>
                <a:gd name="connsiteX9155" fmla="*/ 3037078 w 4853691"/>
                <a:gd name="connsiteY9155" fmla="*/ 495227 h 4860733"/>
                <a:gd name="connsiteX9156" fmla="*/ 3051160 w 4853691"/>
                <a:gd name="connsiteY9156" fmla="*/ 523391 h 4860733"/>
                <a:gd name="connsiteX9157" fmla="*/ 3062896 w 4853691"/>
                <a:gd name="connsiteY9157" fmla="*/ 546862 h 4860733"/>
                <a:gd name="connsiteX9158" fmla="*/ 3076978 w 4853691"/>
                <a:gd name="connsiteY9158" fmla="*/ 572679 h 4860733"/>
                <a:gd name="connsiteX9159" fmla="*/ 3091060 w 4853691"/>
                <a:gd name="connsiteY9159" fmla="*/ 600844 h 4860733"/>
                <a:gd name="connsiteX9160" fmla="*/ 3093407 w 4853691"/>
                <a:gd name="connsiteY9160" fmla="*/ 603191 h 4860733"/>
                <a:gd name="connsiteX9161" fmla="*/ 3076978 w 4853691"/>
                <a:gd name="connsiteY9161" fmla="*/ 596150 h 4860733"/>
                <a:gd name="connsiteX9162" fmla="*/ 3046466 w 4853691"/>
                <a:gd name="connsiteY9162" fmla="*/ 584415 h 4860733"/>
                <a:gd name="connsiteX9163" fmla="*/ 3015955 w 4853691"/>
                <a:gd name="connsiteY9163" fmla="*/ 572679 h 4860733"/>
                <a:gd name="connsiteX9164" fmla="*/ 2987790 w 4853691"/>
                <a:gd name="connsiteY9164" fmla="*/ 560944 h 4860733"/>
                <a:gd name="connsiteX9165" fmla="*/ 2971361 w 4853691"/>
                <a:gd name="connsiteY9165" fmla="*/ 553903 h 4860733"/>
                <a:gd name="connsiteX9166" fmla="*/ 2973708 w 4853691"/>
                <a:gd name="connsiteY9166" fmla="*/ 528085 h 4860733"/>
                <a:gd name="connsiteX9167" fmla="*/ 2973708 w 4853691"/>
                <a:gd name="connsiteY9167" fmla="*/ 525738 h 4860733"/>
                <a:gd name="connsiteX9168" fmla="*/ 2976055 w 4853691"/>
                <a:gd name="connsiteY9168" fmla="*/ 492880 h 4860733"/>
                <a:gd name="connsiteX9169" fmla="*/ 2976055 w 4853691"/>
                <a:gd name="connsiteY9169" fmla="*/ 490533 h 4860733"/>
                <a:gd name="connsiteX9170" fmla="*/ 2978402 w 4853691"/>
                <a:gd name="connsiteY9170" fmla="*/ 460021 h 4860733"/>
                <a:gd name="connsiteX9171" fmla="*/ 2978402 w 4853691"/>
                <a:gd name="connsiteY9171" fmla="*/ 455327 h 4860733"/>
                <a:gd name="connsiteX9172" fmla="*/ 2980749 w 4853691"/>
                <a:gd name="connsiteY9172" fmla="*/ 429510 h 4860733"/>
                <a:gd name="connsiteX9173" fmla="*/ 2980749 w 4853691"/>
                <a:gd name="connsiteY9173" fmla="*/ 422468 h 4860733"/>
                <a:gd name="connsiteX9174" fmla="*/ 2983096 w 4853691"/>
                <a:gd name="connsiteY9174" fmla="*/ 408386 h 4860733"/>
                <a:gd name="connsiteX9175" fmla="*/ 2983096 w 4853691"/>
                <a:gd name="connsiteY9175" fmla="*/ 408386 h 4860733"/>
                <a:gd name="connsiteX9176" fmla="*/ 2992484 w 4853691"/>
                <a:gd name="connsiteY9176" fmla="*/ 406039 h 4860733"/>
                <a:gd name="connsiteX9177" fmla="*/ 3001872 w 4853691"/>
                <a:gd name="connsiteY9177" fmla="*/ 420121 h 4860733"/>
                <a:gd name="connsiteX9178" fmla="*/ 3008914 w 4853691"/>
                <a:gd name="connsiteY9178" fmla="*/ 443592 h 4860733"/>
                <a:gd name="connsiteX9179" fmla="*/ 3138001 w 4853691"/>
                <a:gd name="connsiteY9179" fmla="*/ 621967 h 4860733"/>
                <a:gd name="connsiteX9180" fmla="*/ 3175554 w 4853691"/>
                <a:gd name="connsiteY9180" fmla="*/ 638397 h 4860733"/>
                <a:gd name="connsiteX9181" fmla="*/ 3196677 w 4853691"/>
                <a:gd name="connsiteY9181" fmla="*/ 647785 h 4860733"/>
                <a:gd name="connsiteX9182" fmla="*/ 3257701 w 4853691"/>
                <a:gd name="connsiteY9182" fmla="*/ 675949 h 4860733"/>
                <a:gd name="connsiteX9183" fmla="*/ 3278824 w 4853691"/>
                <a:gd name="connsiteY9183" fmla="*/ 685338 h 4860733"/>
                <a:gd name="connsiteX9184" fmla="*/ 3318724 w 4853691"/>
                <a:gd name="connsiteY9184" fmla="*/ 704114 h 4860733"/>
                <a:gd name="connsiteX9185" fmla="*/ 3344541 w 4853691"/>
                <a:gd name="connsiteY9185" fmla="*/ 718196 h 4860733"/>
                <a:gd name="connsiteX9186" fmla="*/ 3377400 w 4853691"/>
                <a:gd name="connsiteY9186" fmla="*/ 734626 h 4860733"/>
                <a:gd name="connsiteX9187" fmla="*/ 3405565 w 4853691"/>
                <a:gd name="connsiteY9187" fmla="*/ 748708 h 4860733"/>
                <a:gd name="connsiteX9188" fmla="*/ 3421994 w 4853691"/>
                <a:gd name="connsiteY9188" fmla="*/ 758096 h 4860733"/>
                <a:gd name="connsiteX9189" fmla="*/ 3419647 w 4853691"/>
                <a:gd name="connsiteY9189" fmla="*/ 767484 h 4860733"/>
                <a:gd name="connsiteX9190" fmla="*/ 3421994 w 4853691"/>
                <a:gd name="connsiteY9190" fmla="*/ 774525 h 4860733"/>
                <a:gd name="connsiteX9191" fmla="*/ 3407911 w 4853691"/>
                <a:gd name="connsiteY9191" fmla="*/ 779219 h 4860733"/>
                <a:gd name="connsiteX9192" fmla="*/ 3375053 w 4853691"/>
                <a:gd name="connsiteY9192" fmla="*/ 790955 h 4860733"/>
                <a:gd name="connsiteX9193" fmla="*/ 3339847 w 4853691"/>
                <a:gd name="connsiteY9193" fmla="*/ 807384 h 4860733"/>
                <a:gd name="connsiteX9194" fmla="*/ 3311683 w 4853691"/>
                <a:gd name="connsiteY9194" fmla="*/ 819119 h 4860733"/>
                <a:gd name="connsiteX9195" fmla="*/ 3253007 w 4853691"/>
                <a:gd name="connsiteY9195" fmla="*/ 847284 h 4860733"/>
                <a:gd name="connsiteX9196" fmla="*/ 3243618 w 4853691"/>
                <a:gd name="connsiteY9196" fmla="*/ 851978 h 4860733"/>
                <a:gd name="connsiteX9197" fmla="*/ 3217801 w 4853691"/>
                <a:gd name="connsiteY9197" fmla="*/ 866060 h 4860733"/>
                <a:gd name="connsiteX9198" fmla="*/ 3170860 w 4853691"/>
                <a:gd name="connsiteY9198" fmla="*/ 762790 h 4860733"/>
                <a:gd name="connsiteX9199" fmla="*/ 3166166 w 4853691"/>
                <a:gd name="connsiteY9199" fmla="*/ 753402 h 4860733"/>
                <a:gd name="connsiteX9200" fmla="*/ 3145042 w 4853691"/>
                <a:gd name="connsiteY9200" fmla="*/ 706461 h 4860733"/>
                <a:gd name="connsiteX9201" fmla="*/ 3140348 w 4853691"/>
                <a:gd name="connsiteY9201" fmla="*/ 694726 h 4860733"/>
                <a:gd name="connsiteX9202" fmla="*/ 3119225 w 4853691"/>
                <a:gd name="connsiteY9202" fmla="*/ 650132 h 4860733"/>
                <a:gd name="connsiteX9203" fmla="*/ 3109837 w 4853691"/>
                <a:gd name="connsiteY9203" fmla="*/ 633703 h 4860733"/>
                <a:gd name="connsiteX9204" fmla="*/ 3095754 w 4853691"/>
                <a:gd name="connsiteY9204" fmla="*/ 605538 h 4860733"/>
                <a:gd name="connsiteX9205" fmla="*/ 3112184 w 4853691"/>
                <a:gd name="connsiteY9205" fmla="*/ 612579 h 4860733"/>
                <a:gd name="connsiteX9206" fmla="*/ 3138001 w 4853691"/>
                <a:gd name="connsiteY9206" fmla="*/ 621967 h 4860733"/>
                <a:gd name="connsiteX9207" fmla="*/ 3511182 w 4853691"/>
                <a:gd name="connsiteY9207" fmla="*/ 781566 h 4860733"/>
                <a:gd name="connsiteX9208" fmla="*/ 3544040 w 4853691"/>
                <a:gd name="connsiteY9208" fmla="*/ 788608 h 4860733"/>
                <a:gd name="connsiteX9209" fmla="*/ 3572205 w 4853691"/>
                <a:gd name="connsiteY9209" fmla="*/ 795649 h 4860733"/>
                <a:gd name="connsiteX9210" fmla="*/ 3602716 w 4853691"/>
                <a:gd name="connsiteY9210" fmla="*/ 802690 h 4860733"/>
                <a:gd name="connsiteX9211" fmla="*/ 3630881 w 4853691"/>
                <a:gd name="connsiteY9211" fmla="*/ 809731 h 4860733"/>
                <a:gd name="connsiteX9212" fmla="*/ 3635575 w 4853691"/>
                <a:gd name="connsiteY9212" fmla="*/ 812078 h 4860733"/>
                <a:gd name="connsiteX9213" fmla="*/ 3633228 w 4853691"/>
                <a:gd name="connsiteY9213" fmla="*/ 826160 h 4860733"/>
                <a:gd name="connsiteX9214" fmla="*/ 3623840 w 4853691"/>
                <a:gd name="connsiteY9214" fmla="*/ 823813 h 4860733"/>
                <a:gd name="connsiteX9215" fmla="*/ 3588634 w 4853691"/>
                <a:gd name="connsiteY9215" fmla="*/ 812078 h 4860733"/>
                <a:gd name="connsiteX9216" fmla="*/ 3555775 w 4853691"/>
                <a:gd name="connsiteY9216" fmla="*/ 802690 h 4860733"/>
                <a:gd name="connsiteX9217" fmla="*/ 3518223 w 4853691"/>
                <a:gd name="connsiteY9217" fmla="*/ 790955 h 4860733"/>
                <a:gd name="connsiteX9218" fmla="*/ 3485364 w 4853691"/>
                <a:gd name="connsiteY9218" fmla="*/ 781566 h 4860733"/>
                <a:gd name="connsiteX9219" fmla="*/ 3459546 w 4853691"/>
                <a:gd name="connsiteY9219" fmla="*/ 774525 h 4860733"/>
                <a:gd name="connsiteX9220" fmla="*/ 3480670 w 4853691"/>
                <a:gd name="connsiteY9220" fmla="*/ 776872 h 4860733"/>
                <a:gd name="connsiteX9221" fmla="*/ 3511182 w 4853691"/>
                <a:gd name="connsiteY9221" fmla="*/ 781566 h 4860733"/>
                <a:gd name="connsiteX9222" fmla="*/ 3644963 w 4853691"/>
                <a:gd name="connsiteY9222" fmla="*/ 795649 h 4860733"/>
                <a:gd name="connsiteX9223" fmla="*/ 3649657 w 4853691"/>
                <a:gd name="connsiteY9223" fmla="*/ 779219 h 4860733"/>
                <a:gd name="connsiteX9224" fmla="*/ 3652004 w 4853691"/>
                <a:gd name="connsiteY9224" fmla="*/ 769831 h 4860733"/>
                <a:gd name="connsiteX9225" fmla="*/ 3656698 w 4853691"/>
                <a:gd name="connsiteY9225" fmla="*/ 753402 h 4860733"/>
                <a:gd name="connsiteX9226" fmla="*/ 3659045 w 4853691"/>
                <a:gd name="connsiteY9226" fmla="*/ 744014 h 4860733"/>
                <a:gd name="connsiteX9227" fmla="*/ 3663740 w 4853691"/>
                <a:gd name="connsiteY9227" fmla="*/ 729931 h 4860733"/>
                <a:gd name="connsiteX9228" fmla="*/ 3666086 w 4853691"/>
                <a:gd name="connsiteY9228" fmla="*/ 720543 h 4860733"/>
                <a:gd name="connsiteX9229" fmla="*/ 3670781 w 4853691"/>
                <a:gd name="connsiteY9229" fmla="*/ 706461 h 4860733"/>
                <a:gd name="connsiteX9230" fmla="*/ 3673128 w 4853691"/>
                <a:gd name="connsiteY9230" fmla="*/ 697073 h 4860733"/>
                <a:gd name="connsiteX9231" fmla="*/ 3677822 w 4853691"/>
                <a:gd name="connsiteY9231" fmla="*/ 682991 h 4860733"/>
                <a:gd name="connsiteX9232" fmla="*/ 3680169 w 4853691"/>
                <a:gd name="connsiteY9232" fmla="*/ 673602 h 4860733"/>
                <a:gd name="connsiteX9233" fmla="*/ 3684863 w 4853691"/>
                <a:gd name="connsiteY9233" fmla="*/ 659520 h 4860733"/>
                <a:gd name="connsiteX9234" fmla="*/ 3687210 w 4853691"/>
                <a:gd name="connsiteY9234" fmla="*/ 652479 h 4860733"/>
                <a:gd name="connsiteX9235" fmla="*/ 3691904 w 4853691"/>
                <a:gd name="connsiteY9235" fmla="*/ 640744 h 4860733"/>
                <a:gd name="connsiteX9236" fmla="*/ 3694251 w 4853691"/>
                <a:gd name="connsiteY9236" fmla="*/ 633703 h 4860733"/>
                <a:gd name="connsiteX9237" fmla="*/ 3698945 w 4853691"/>
                <a:gd name="connsiteY9237" fmla="*/ 621967 h 4860733"/>
                <a:gd name="connsiteX9238" fmla="*/ 3701292 w 4853691"/>
                <a:gd name="connsiteY9238" fmla="*/ 614926 h 4860733"/>
                <a:gd name="connsiteX9239" fmla="*/ 3705986 w 4853691"/>
                <a:gd name="connsiteY9239" fmla="*/ 603191 h 4860733"/>
                <a:gd name="connsiteX9240" fmla="*/ 3705986 w 4853691"/>
                <a:gd name="connsiteY9240" fmla="*/ 603191 h 4860733"/>
                <a:gd name="connsiteX9241" fmla="*/ 3713027 w 4853691"/>
                <a:gd name="connsiteY9241" fmla="*/ 605538 h 4860733"/>
                <a:gd name="connsiteX9242" fmla="*/ 3724763 w 4853691"/>
                <a:gd name="connsiteY9242" fmla="*/ 600844 h 4860733"/>
                <a:gd name="connsiteX9243" fmla="*/ 3727110 w 4853691"/>
                <a:gd name="connsiteY9243" fmla="*/ 603191 h 4860733"/>
                <a:gd name="connsiteX9244" fmla="*/ 3771704 w 4853691"/>
                <a:gd name="connsiteY9244" fmla="*/ 652479 h 4860733"/>
                <a:gd name="connsiteX9245" fmla="*/ 3785786 w 4853691"/>
                <a:gd name="connsiteY9245" fmla="*/ 668908 h 4860733"/>
                <a:gd name="connsiteX9246" fmla="*/ 3830380 w 4853691"/>
                <a:gd name="connsiteY9246" fmla="*/ 720543 h 4860733"/>
                <a:gd name="connsiteX9247" fmla="*/ 3842115 w 4853691"/>
                <a:gd name="connsiteY9247" fmla="*/ 734626 h 4860733"/>
                <a:gd name="connsiteX9248" fmla="*/ 3903138 w 4853691"/>
                <a:gd name="connsiteY9248" fmla="*/ 812078 h 4860733"/>
                <a:gd name="connsiteX9249" fmla="*/ 3940691 w 4853691"/>
                <a:gd name="connsiteY9249" fmla="*/ 861366 h 4860733"/>
                <a:gd name="connsiteX9250" fmla="*/ 3957120 w 4853691"/>
                <a:gd name="connsiteY9250" fmla="*/ 884836 h 4860733"/>
                <a:gd name="connsiteX9251" fmla="*/ 3987632 w 4853691"/>
                <a:gd name="connsiteY9251" fmla="*/ 927083 h 4860733"/>
                <a:gd name="connsiteX9252" fmla="*/ 3973550 w 4853691"/>
                <a:gd name="connsiteY9252" fmla="*/ 920042 h 4860733"/>
                <a:gd name="connsiteX9253" fmla="*/ 3968856 w 4853691"/>
                <a:gd name="connsiteY9253" fmla="*/ 917695 h 4860733"/>
                <a:gd name="connsiteX9254" fmla="*/ 3921915 w 4853691"/>
                <a:gd name="connsiteY9254" fmla="*/ 898919 h 4860733"/>
                <a:gd name="connsiteX9255" fmla="*/ 3914874 w 4853691"/>
                <a:gd name="connsiteY9255" fmla="*/ 896572 h 4860733"/>
                <a:gd name="connsiteX9256" fmla="*/ 3870279 w 4853691"/>
                <a:gd name="connsiteY9256" fmla="*/ 880142 h 4860733"/>
                <a:gd name="connsiteX9257" fmla="*/ 3858544 w 4853691"/>
                <a:gd name="connsiteY9257" fmla="*/ 875448 h 4860733"/>
                <a:gd name="connsiteX9258" fmla="*/ 3816298 w 4853691"/>
                <a:gd name="connsiteY9258" fmla="*/ 861366 h 4860733"/>
                <a:gd name="connsiteX9259" fmla="*/ 3802215 w 4853691"/>
                <a:gd name="connsiteY9259" fmla="*/ 856672 h 4860733"/>
                <a:gd name="connsiteX9260" fmla="*/ 3764662 w 4853691"/>
                <a:gd name="connsiteY9260" fmla="*/ 844937 h 4860733"/>
                <a:gd name="connsiteX9261" fmla="*/ 3743539 w 4853691"/>
                <a:gd name="connsiteY9261" fmla="*/ 837896 h 4860733"/>
                <a:gd name="connsiteX9262" fmla="*/ 3710681 w 4853691"/>
                <a:gd name="connsiteY9262" fmla="*/ 828507 h 4860733"/>
                <a:gd name="connsiteX9263" fmla="*/ 3684863 w 4853691"/>
                <a:gd name="connsiteY9263" fmla="*/ 821466 h 4860733"/>
                <a:gd name="connsiteX9264" fmla="*/ 3654351 w 4853691"/>
                <a:gd name="connsiteY9264" fmla="*/ 814425 h 4860733"/>
                <a:gd name="connsiteX9265" fmla="*/ 3637922 w 4853691"/>
                <a:gd name="connsiteY9265" fmla="*/ 809731 h 4860733"/>
                <a:gd name="connsiteX9266" fmla="*/ 3637922 w 4853691"/>
                <a:gd name="connsiteY9266" fmla="*/ 809731 h 4860733"/>
                <a:gd name="connsiteX9267" fmla="*/ 3644963 w 4853691"/>
                <a:gd name="connsiteY9267" fmla="*/ 795649 h 4860733"/>
                <a:gd name="connsiteX9268" fmla="*/ 4022837 w 4853691"/>
                <a:gd name="connsiteY9268" fmla="*/ 943513 h 4860733"/>
                <a:gd name="connsiteX9269" fmla="*/ 4051002 w 4853691"/>
                <a:gd name="connsiteY9269" fmla="*/ 957595 h 4860733"/>
                <a:gd name="connsiteX9270" fmla="*/ 4072126 w 4853691"/>
                <a:gd name="connsiteY9270" fmla="*/ 969330 h 4860733"/>
                <a:gd name="connsiteX9271" fmla="*/ 4100290 w 4853691"/>
                <a:gd name="connsiteY9271" fmla="*/ 985760 h 4860733"/>
                <a:gd name="connsiteX9272" fmla="*/ 4121414 w 4853691"/>
                <a:gd name="connsiteY9272" fmla="*/ 997495 h 4860733"/>
                <a:gd name="connsiteX9273" fmla="*/ 4149578 w 4853691"/>
                <a:gd name="connsiteY9273" fmla="*/ 1013924 h 4860733"/>
                <a:gd name="connsiteX9274" fmla="*/ 4168355 w 4853691"/>
                <a:gd name="connsiteY9274" fmla="*/ 1025659 h 4860733"/>
                <a:gd name="connsiteX9275" fmla="*/ 4196519 w 4853691"/>
                <a:gd name="connsiteY9275" fmla="*/ 1044436 h 4860733"/>
                <a:gd name="connsiteX9276" fmla="*/ 4212948 w 4853691"/>
                <a:gd name="connsiteY9276" fmla="*/ 1056171 h 4860733"/>
                <a:gd name="connsiteX9277" fmla="*/ 4215296 w 4853691"/>
                <a:gd name="connsiteY9277" fmla="*/ 1058518 h 4860733"/>
                <a:gd name="connsiteX9278" fmla="*/ 4248154 w 4853691"/>
                <a:gd name="connsiteY9278" fmla="*/ 1138318 h 4860733"/>
                <a:gd name="connsiteX9279" fmla="*/ 4229378 w 4853691"/>
                <a:gd name="connsiteY9279" fmla="*/ 1124235 h 4860733"/>
                <a:gd name="connsiteX9280" fmla="*/ 4201213 w 4853691"/>
                <a:gd name="connsiteY9280" fmla="*/ 1103112 h 4860733"/>
                <a:gd name="connsiteX9281" fmla="*/ 4177743 w 4853691"/>
                <a:gd name="connsiteY9281" fmla="*/ 1086683 h 4860733"/>
                <a:gd name="connsiteX9282" fmla="*/ 4147231 w 4853691"/>
                <a:gd name="connsiteY9282" fmla="*/ 1067906 h 4860733"/>
                <a:gd name="connsiteX9283" fmla="*/ 4121414 w 4853691"/>
                <a:gd name="connsiteY9283" fmla="*/ 1051477 h 4860733"/>
                <a:gd name="connsiteX9284" fmla="*/ 4090902 w 4853691"/>
                <a:gd name="connsiteY9284" fmla="*/ 1032700 h 4860733"/>
                <a:gd name="connsiteX9285" fmla="*/ 4065084 w 4853691"/>
                <a:gd name="connsiteY9285" fmla="*/ 1016271 h 4860733"/>
                <a:gd name="connsiteX9286" fmla="*/ 4041614 w 4853691"/>
                <a:gd name="connsiteY9286" fmla="*/ 1002189 h 4860733"/>
                <a:gd name="connsiteX9287" fmla="*/ 4004061 w 4853691"/>
                <a:gd name="connsiteY9287" fmla="*/ 948207 h 4860733"/>
                <a:gd name="connsiteX9288" fmla="*/ 3992326 w 4853691"/>
                <a:gd name="connsiteY9288" fmla="*/ 931777 h 4860733"/>
                <a:gd name="connsiteX9289" fmla="*/ 3992326 w 4853691"/>
                <a:gd name="connsiteY9289" fmla="*/ 931777 h 4860733"/>
                <a:gd name="connsiteX9290" fmla="*/ 3999367 w 4853691"/>
                <a:gd name="connsiteY9290" fmla="*/ 934125 h 4860733"/>
                <a:gd name="connsiteX9291" fmla="*/ 4022837 w 4853691"/>
                <a:gd name="connsiteY9291" fmla="*/ 943513 h 4860733"/>
                <a:gd name="connsiteX9292" fmla="*/ 4356118 w 4853691"/>
                <a:gd name="connsiteY9292" fmla="*/ 1199341 h 4860733"/>
                <a:gd name="connsiteX9293" fmla="*/ 4381936 w 4853691"/>
                <a:gd name="connsiteY9293" fmla="*/ 1239241 h 4860733"/>
                <a:gd name="connsiteX9294" fmla="*/ 4381936 w 4853691"/>
                <a:gd name="connsiteY9294" fmla="*/ 1241588 h 4860733"/>
                <a:gd name="connsiteX9295" fmla="*/ 4351424 w 4853691"/>
                <a:gd name="connsiteY9295" fmla="*/ 1215770 h 4860733"/>
                <a:gd name="connsiteX9296" fmla="*/ 4334995 w 4853691"/>
                <a:gd name="connsiteY9296" fmla="*/ 1201688 h 4860733"/>
                <a:gd name="connsiteX9297" fmla="*/ 4304483 w 4853691"/>
                <a:gd name="connsiteY9297" fmla="*/ 1175870 h 4860733"/>
                <a:gd name="connsiteX9298" fmla="*/ 4283360 w 4853691"/>
                <a:gd name="connsiteY9298" fmla="*/ 1159441 h 4860733"/>
                <a:gd name="connsiteX9299" fmla="*/ 4252848 w 4853691"/>
                <a:gd name="connsiteY9299" fmla="*/ 1135970 h 4860733"/>
                <a:gd name="connsiteX9300" fmla="*/ 4252848 w 4853691"/>
                <a:gd name="connsiteY9300" fmla="*/ 1135970 h 4860733"/>
                <a:gd name="connsiteX9301" fmla="*/ 4236419 w 4853691"/>
                <a:gd name="connsiteY9301" fmla="*/ 1093724 h 4860733"/>
                <a:gd name="connsiteX9302" fmla="*/ 4227031 w 4853691"/>
                <a:gd name="connsiteY9302" fmla="*/ 1070253 h 4860733"/>
                <a:gd name="connsiteX9303" fmla="*/ 4222337 w 4853691"/>
                <a:gd name="connsiteY9303" fmla="*/ 1056171 h 4860733"/>
                <a:gd name="connsiteX9304" fmla="*/ 4248154 w 4853691"/>
                <a:gd name="connsiteY9304" fmla="*/ 1074947 h 4860733"/>
                <a:gd name="connsiteX9305" fmla="*/ 4262237 w 4853691"/>
                <a:gd name="connsiteY9305" fmla="*/ 1084335 h 4860733"/>
                <a:gd name="connsiteX9306" fmla="*/ 4290401 w 4853691"/>
                <a:gd name="connsiteY9306" fmla="*/ 1105459 h 4860733"/>
                <a:gd name="connsiteX9307" fmla="*/ 4285707 w 4853691"/>
                <a:gd name="connsiteY9307" fmla="*/ 1117194 h 4860733"/>
                <a:gd name="connsiteX9308" fmla="*/ 4306830 w 4853691"/>
                <a:gd name="connsiteY9308" fmla="*/ 1138318 h 4860733"/>
                <a:gd name="connsiteX9309" fmla="*/ 4313872 w 4853691"/>
                <a:gd name="connsiteY9309" fmla="*/ 1135970 h 4860733"/>
                <a:gd name="connsiteX9310" fmla="*/ 4318566 w 4853691"/>
                <a:gd name="connsiteY9310" fmla="*/ 1140665 h 4860733"/>
                <a:gd name="connsiteX9311" fmla="*/ 4356118 w 4853691"/>
                <a:gd name="connsiteY9311" fmla="*/ 1199341 h 4860733"/>
                <a:gd name="connsiteX9312" fmla="*/ 4471124 w 4853691"/>
                <a:gd name="connsiteY9312" fmla="*/ 1328428 h 4860733"/>
                <a:gd name="connsiteX9313" fmla="*/ 4478165 w 4853691"/>
                <a:gd name="connsiteY9313" fmla="*/ 1337817 h 4860733"/>
                <a:gd name="connsiteX9314" fmla="*/ 4508676 w 4853691"/>
                <a:gd name="connsiteY9314" fmla="*/ 1370675 h 4860733"/>
                <a:gd name="connsiteX9315" fmla="*/ 4513371 w 4853691"/>
                <a:gd name="connsiteY9315" fmla="*/ 1375369 h 4860733"/>
                <a:gd name="connsiteX9316" fmla="*/ 4607252 w 4853691"/>
                <a:gd name="connsiteY9316" fmla="*/ 1497416 h 4860733"/>
                <a:gd name="connsiteX9317" fmla="*/ 4611946 w 4853691"/>
                <a:gd name="connsiteY9317" fmla="*/ 1504457 h 4860733"/>
                <a:gd name="connsiteX9318" fmla="*/ 4633070 w 4853691"/>
                <a:gd name="connsiteY9318" fmla="*/ 1549051 h 4860733"/>
                <a:gd name="connsiteX9319" fmla="*/ 4637764 w 4853691"/>
                <a:gd name="connsiteY9319" fmla="*/ 1558439 h 4860733"/>
                <a:gd name="connsiteX9320" fmla="*/ 4637764 w 4853691"/>
                <a:gd name="connsiteY9320" fmla="*/ 1560786 h 4860733"/>
                <a:gd name="connsiteX9321" fmla="*/ 4442959 w 4853691"/>
                <a:gd name="connsiteY9321" fmla="*/ 1340164 h 4860733"/>
                <a:gd name="connsiteX9322" fmla="*/ 4417141 w 4853691"/>
                <a:gd name="connsiteY9322" fmla="*/ 1295570 h 4860733"/>
                <a:gd name="connsiteX9323" fmla="*/ 4405406 w 4853691"/>
                <a:gd name="connsiteY9323" fmla="*/ 1274446 h 4860733"/>
                <a:gd name="connsiteX9324" fmla="*/ 4412447 w 4853691"/>
                <a:gd name="connsiteY9324" fmla="*/ 1269752 h 4860733"/>
                <a:gd name="connsiteX9325" fmla="*/ 4433571 w 4853691"/>
                <a:gd name="connsiteY9325" fmla="*/ 1290876 h 4860733"/>
                <a:gd name="connsiteX9326" fmla="*/ 4442959 w 4853691"/>
                <a:gd name="connsiteY9326" fmla="*/ 1300264 h 4860733"/>
                <a:gd name="connsiteX9327" fmla="*/ 4471124 w 4853691"/>
                <a:gd name="connsiteY9327" fmla="*/ 1328428 h 4860733"/>
                <a:gd name="connsiteX9328" fmla="*/ 4675317 w 4853691"/>
                <a:gd name="connsiteY9328" fmla="*/ 1619462 h 4860733"/>
                <a:gd name="connsiteX9329" fmla="*/ 4663581 w 4853691"/>
                <a:gd name="connsiteY9329" fmla="*/ 1598339 h 4860733"/>
                <a:gd name="connsiteX9330" fmla="*/ 4654193 w 4853691"/>
                <a:gd name="connsiteY9330" fmla="*/ 1574868 h 4860733"/>
                <a:gd name="connsiteX9331" fmla="*/ 4649499 w 4853691"/>
                <a:gd name="connsiteY9331" fmla="*/ 1558439 h 4860733"/>
                <a:gd name="connsiteX9332" fmla="*/ 4668275 w 4853691"/>
                <a:gd name="connsiteY9332" fmla="*/ 1588950 h 4860733"/>
                <a:gd name="connsiteX9333" fmla="*/ 4675317 w 4853691"/>
                <a:gd name="connsiteY9333" fmla="*/ 1614768 h 4860733"/>
                <a:gd name="connsiteX9334" fmla="*/ 4675317 w 4853691"/>
                <a:gd name="connsiteY9334" fmla="*/ 1619462 h 4860733"/>
                <a:gd name="connsiteX9335" fmla="*/ 4670623 w 4853691"/>
                <a:gd name="connsiteY9335" fmla="*/ 1624156 h 4860733"/>
                <a:gd name="connsiteX9336" fmla="*/ 4682358 w 4853691"/>
                <a:gd name="connsiteY9336" fmla="*/ 1654668 h 4860733"/>
                <a:gd name="connsiteX9337" fmla="*/ 4691746 w 4853691"/>
                <a:gd name="connsiteY9337" fmla="*/ 1678138 h 4860733"/>
                <a:gd name="connsiteX9338" fmla="*/ 4691746 w 4853691"/>
                <a:gd name="connsiteY9338" fmla="*/ 1680485 h 4860733"/>
                <a:gd name="connsiteX9339" fmla="*/ 4689399 w 4853691"/>
                <a:gd name="connsiteY9339" fmla="*/ 1675791 h 4860733"/>
                <a:gd name="connsiteX9340" fmla="*/ 4680011 w 4853691"/>
                <a:gd name="connsiteY9340" fmla="*/ 1654668 h 4860733"/>
                <a:gd name="connsiteX9341" fmla="*/ 4665929 w 4853691"/>
                <a:gd name="connsiteY9341" fmla="*/ 1621809 h 4860733"/>
                <a:gd name="connsiteX9342" fmla="*/ 4656540 w 4853691"/>
                <a:gd name="connsiteY9342" fmla="*/ 1598339 h 4860733"/>
                <a:gd name="connsiteX9343" fmla="*/ 4647152 w 4853691"/>
                <a:gd name="connsiteY9343" fmla="*/ 1574868 h 4860733"/>
                <a:gd name="connsiteX9344" fmla="*/ 4661234 w 4853691"/>
                <a:gd name="connsiteY9344" fmla="*/ 1595992 h 4860733"/>
                <a:gd name="connsiteX9345" fmla="*/ 4661234 w 4853691"/>
                <a:gd name="connsiteY9345" fmla="*/ 1598339 h 4860733"/>
                <a:gd name="connsiteX9346" fmla="*/ 4670623 w 4853691"/>
                <a:gd name="connsiteY9346" fmla="*/ 1624156 h 4860733"/>
                <a:gd name="connsiteX9347" fmla="*/ 4618988 w 4853691"/>
                <a:gd name="connsiteY9347" fmla="*/ 1516192 h 4860733"/>
                <a:gd name="connsiteX9348" fmla="*/ 4614294 w 4853691"/>
                <a:gd name="connsiteY9348" fmla="*/ 1509151 h 4860733"/>
                <a:gd name="connsiteX9349" fmla="*/ 4640111 w 4853691"/>
                <a:gd name="connsiteY9349" fmla="*/ 1549051 h 4860733"/>
                <a:gd name="connsiteX9350" fmla="*/ 4647152 w 4853691"/>
                <a:gd name="connsiteY9350" fmla="*/ 1567827 h 4860733"/>
                <a:gd name="connsiteX9351" fmla="*/ 4654193 w 4853691"/>
                <a:gd name="connsiteY9351" fmla="*/ 1588950 h 4860733"/>
                <a:gd name="connsiteX9352" fmla="*/ 4649499 w 4853691"/>
                <a:gd name="connsiteY9352" fmla="*/ 1581909 h 4860733"/>
                <a:gd name="connsiteX9353" fmla="*/ 4640111 w 4853691"/>
                <a:gd name="connsiteY9353" fmla="*/ 1567827 h 4860733"/>
                <a:gd name="connsiteX9354" fmla="*/ 4630723 w 4853691"/>
                <a:gd name="connsiteY9354" fmla="*/ 1544357 h 4860733"/>
                <a:gd name="connsiteX9355" fmla="*/ 4618988 w 4853691"/>
                <a:gd name="connsiteY9355" fmla="*/ 1516192 h 4860733"/>
                <a:gd name="connsiteX9356" fmla="*/ 4156619 w 4853691"/>
                <a:gd name="connsiteY9356" fmla="*/ 1173523 h 4860733"/>
                <a:gd name="connsiteX9357" fmla="*/ 4187131 w 4853691"/>
                <a:gd name="connsiteY9357" fmla="*/ 1220464 h 4860733"/>
                <a:gd name="connsiteX9358" fmla="*/ 4203560 w 4853691"/>
                <a:gd name="connsiteY9358" fmla="*/ 1246282 h 4860733"/>
                <a:gd name="connsiteX9359" fmla="*/ 4231725 w 4853691"/>
                <a:gd name="connsiteY9359" fmla="*/ 1290876 h 4860733"/>
                <a:gd name="connsiteX9360" fmla="*/ 4248154 w 4853691"/>
                <a:gd name="connsiteY9360" fmla="*/ 1319040 h 4860733"/>
                <a:gd name="connsiteX9361" fmla="*/ 4273972 w 4853691"/>
                <a:gd name="connsiteY9361" fmla="*/ 1363634 h 4860733"/>
                <a:gd name="connsiteX9362" fmla="*/ 4290401 w 4853691"/>
                <a:gd name="connsiteY9362" fmla="*/ 1389451 h 4860733"/>
                <a:gd name="connsiteX9363" fmla="*/ 4316218 w 4853691"/>
                <a:gd name="connsiteY9363" fmla="*/ 1434045 h 4860733"/>
                <a:gd name="connsiteX9364" fmla="*/ 4330301 w 4853691"/>
                <a:gd name="connsiteY9364" fmla="*/ 1459863 h 4860733"/>
                <a:gd name="connsiteX9365" fmla="*/ 4353771 w 4853691"/>
                <a:gd name="connsiteY9365" fmla="*/ 1502110 h 4860733"/>
                <a:gd name="connsiteX9366" fmla="*/ 4370201 w 4853691"/>
                <a:gd name="connsiteY9366" fmla="*/ 1530274 h 4860733"/>
                <a:gd name="connsiteX9367" fmla="*/ 4391324 w 4853691"/>
                <a:gd name="connsiteY9367" fmla="*/ 1570174 h 4860733"/>
                <a:gd name="connsiteX9368" fmla="*/ 4407753 w 4853691"/>
                <a:gd name="connsiteY9368" fmla="*/ 1598339 h 4860733"/>
                <a:gd name="connsiteX9369" fmla="*/ 4428877 w 4853691"/>
                <a:gd name="connsiteY9369" fmla="*/ 1635891 h 4860733"/>
                <a:gd name="connsiteX9370" fmla="*/ 4445306 w 4853691"/>
                <a:gd name="connsiteY9370" fmla="*/ 1666403 h 4860733"/>
                <a:gd name="connsiteX9371" fmla="*/ 4454694 w 4853691"/>
                <a:gd name="connsiteY9371" fmla="*/ 1682832 h 4860733"/>
                <a:gd name="connsiteX9372" fmla="*/ 4450000 w 4853691"/>
                <a:gd name="connsiteY9372" fmla="*/ 1687526 h 4860733"/>
                <a:gd name="connsiteX9373" fmla="*/ 4440612 w 4853691"/>
                <a:gd name="connsiteY9373" fmla="*/ 1680485 h 4860733"/>
                <a:gd name="connsiteX9374" fmla="*/ 4426530 w 4853691"/>
                <a:gd name="connsiteY9374" fmla="*/ 1671097 h 4860733"/>
                <a:gd name="connsiteX9375" fmla="*/ 4414795 w 4853691"/>
                <a:gd name="connsiteY9375" fmla="*/ 1664056 h 4860733"/>
                <a:gd name="connsiteX9376" fmla="*/ 4398365 w 4853691"/>
                <a:gd name="connsiteY9376" fmla="*/ 1654668 h 4860733"/>
                <a:gd name="connsiteX9377" fmla="*/ 4386630 w 4853691"/>
                <a:gd name="connsiteY9377" fmla="*/ 1647627 h 4860733"/>
                <a:gd name="connsiteX9378" fmla="*/ 4370201 w 4853691"/>
                <a:gd name="connsiteY9378" fmla="*/ 1638238 h 4860733"/>
                <a:gd name="connsiteX9379" fmla="*/ 4358465 w 4853691"/>
                <a:gd name="connsiteY9379" fmla="*/ 1631197 h 4860733"/>
                <a:gd name="connsiteX9380" fmla="*/ 4342036 w 4853691"/>
                <a:gd name="connsiteY9380" fmla="*/ 1624156 h 4860733"/>
                <a:gd name="connsiteX9381" fmla="*/ 4330301 w 4853691"/>
                <a:gd name="connsiteY9381" fmla="*/ 1619462 h 4860733"/>
                <a:gd name="connsiteX9382" fmla="*/ 4311524 w 4853691"/>
                <a:gd name="connsiteY9382" fmla="*/ 1612421 h 4860733"/>
                <a:gd name="connsiteX9383" fmla="*/ 4299789 w 4853691"/>
                <a:gd name="connsiteY9383" fmla="*/ 1607727 h 4860733"/>
                <a:gd name="connsiteX9384" fmla="*/ 4281013 w 4853691"/>
                <a:gd name="connsiteY9384" fmla="*/ 1600686 h 4860733"/>
                <a:gd name="connsiteX9385" fmla="*/ 4269277 w 4853691"/>
                <a:gd name="connsiteY9385" fmla="*/ 1595992 h 4860733"/>
                <a:gd name="connsiteX9386" fmla="*/ 4250501 w 4853691"/>
                <a:gd name="connsiteY9386" fmla="*/ 1588950 h 4860733"/>
                <a:gd name="connsiteX9387" fmla="*/ 4238766 w 4853691"/>
                <a:gd name="connsiteY9387" fmla="*/ 1584256 h 4860733"/>
                <a:gd name="connsiteX9388" fmla="*/ 4219990 w 4853691"/>
                <a:gd name="connsiteY9388" fmla="*/ 1579562 h 4860733"/>
                <a:gd name="connsiteX9389" fmla="*/ 4208254 w 4853691"/>
                <a:gd name="connsiteY9389" fmla="*/ 1574868 h 4860733"/>
                <a:gd name="connsiteX9390" fmla="*/ 4187131 w 4853691"/>
                <a:gd name="connsiteY9390" fmla="*/ 1570174 h 4860733"/>
                <a:gd name="connsiteX9391" fmla="*/ 4173049 w 4853691"/>
                <a:gd name="connsiteY9391" fmla="*/ 1567827 h 4860733"/>
                <a:gd name="connsiteX9392" fmla="*/ 4151925 w 4853691"/>
                <a:gd name="connsiteY9392" fmla="*/ 1563133 h 4860733"/>
                <a:gd name="connsiteX9393" fmla="*/ 4137843 w 4853691"/>
                <a:gd name="connsiteY9393" fmla="*/ 1560786 h 4860733"/>
                <a:gd name="connsiteX9394" fmla="*/ 4116719 w 4853691"/>
                <a:gd name="connsiteY9394" fmla="*/ 1558439 h 4860733"/>
                <a:gd name="connsiteX9395" fmla="*/ 4102637 w 4853691"/>
                <a:gd name="connsiteY9395" fmla="*/ 1556092 h 4860733"/>
                <a:gd name="connsiteX9396" fmla="*/ 4081514 w 4853691"/>
                <a:gd name="connsiteY9396" fmla="*/ 1553745 h 4860733"/>
                <a:gd name="connsiteX9397" fmla="*/ 4067432 w 4853691"/>
                <a:gd name="connsiteY9397" fmla="*/ 1551398 h 4860733"/>
                <a:gd name="connsiteX9398" fmla="*/ 4043961 w 4853691"/>
                <a:gd name="connsiteY9398" fmla="*/ 1549051 h 4860733"/>
                <a:gd name="connsiteX9399" fmla="*/ 4029879 w 4853691"/>
                <a:gd name="connsiteY9399" fmla="*/ 1549051 h 4860733"/>
                <a:gd name="connsiteX9400" fmla="*/ 4006408 w 4853691"/>
                <a:gd name="connsiteY9400" fmla="*/ 1546704 h 4860733"/>
                <a:gd name="connsiteX9401" fmla="*/ 3994673 w 4853691"/>
                <a:gd name="connsiteY9401" fmla="*/ 1546704 h 4860733"/>
                <a:gd name="connsiteX9402" fmla="*/ 3957120 w 4853691"/>
                <a:gd name="connsiteY9402" fmla="*/ 1546704 h 4860733"/>
                <a:gd name="connsiteX9403" fmla="*/ 3905485 w 4853691"/>
                <a:gd name="connsiteY9403" fmla="*/ 1546704 h 4860733"/>
                <a:gd name="connsiteX9404" fmla="*/ 3884362 w 4853691"/>
                <a:gd name="connsiteY9404" fmla="*/ 1549051 h 4860733"/>
                <a:gd name="connsiteX9405" fmla="*/ 3853850 w 4853691"/>
                <a:gd name="connsiteY9405" fmla="*/ 1551398 h 4860733"/>
                <a:gd name="connsiteX9406" fmla="*/ 3828033 w 4853691"/>
                <a:gd name="connsiteY9406" fmla="*/ 1553745 h 4860733"/>
                <a:gd name="connsiteX9407" fmla="*/ 3802215 w 4853691"/>
                <a:gd name="connsiteY9407" fmla="*/ 1556092 h 4860733"/>
                <a:gd name="connsiteX9408" fmla="*/ 3774051 w 4853691"/>
                <a:gd name="connsiteY9408" fmla="*/ 1560786 h 4860733"/>
                <a:gd name="connsiteX9409" fmla="*/ 3750580 w 4853691"/>
                <a:gd name="connsiteY9409" fmla="*/ 1563133 h 4860733"/>
                <a:gd name="connsiteX9410" fmla="*/ 3720069 w 4853691"/>
                <a:gd name="connsiteY9410" fmla="*/ 1567827 h 4860733"/>
                <a:gd name="connsiteX9411" fmla="*/ 3698945 w 4853691"/>
                <a:gd name="connsiteY9411" fmla="*/ 1572521 h 4860733"/>
                <a:gd name="connsiteX9412" fmla="*/ 3666086 w 4853691"/>
                <a:gd name="connsiteY9412" fmla="*/ 1579562 h 4860733"/>
                <a:gd name="connsiteX9413" fmla="*/ 3644963 w 4853691"/>
                <a:gd name="connsiteY9413" fmla="*/ 1584256 h 4860733"/>
                <a:gd name="connsiteX9414" fmla="*/ 3609758 w 4853691"/>
                <a:gd name="connsiteY9414" fmla="*/ 1593645 h 4860733"/>
                <a:gd name="connsiteX9415" fmla="*/ 3593328 w 4853691"/>
                <a:gd name="connsiteY9415" fmla="*/ 1598339 h 4860733"/>
                <a:gd name="connsiteX9416" fmla="*/ 3558123 w 4853691"/>
                <a:gd name="connsiteY9416" fmla="*/ 1607727 h 4860733"/>
                <a:gd name="connsiteX9417" fmla="*/ 3541693 w 4853691"/>
                <a:gd name="connsiteY9417" fmla="*/ 1593645 h 4860733"/>
                <a:gd name="connsiteX9418" fmla="*/ 3546387 w 4853691"/>
                <a:gd name="connsiteY9418" fmla="*/ 1523233 h 4860733"/>
                <a:gd name="connsiteX9419" fmla="*/ 3548734 w 4853691"/>
                <a:gd name="connsiteY9419" fmla="*/ 1495069 h 4860733"/>
                <a:gd name="connsiteX9420" fmla="*/ 3553428 w 4853691"/>
                <a:gd name="connsiteY9420" fmla="*/ 1438740 h 4860733"/>
                <a:gd name="connsiteX9421" fmla="*/ 3558123 w 4853691"/>
                <a:gd name="connsiteY9421" fmla="*/ 1394146 h 4860733"/>
                <a:gd name="connsiteX9422" fmla="*/ 3562817 w 4853691"/>
                <a:gd name="connsiteY9422" fmla="*/ 1356593 h 4860733"/>
                <a:gd name="connsiteX9423" fmla="*/ 3567511 w 4853691"/>
                <a:gd name="connsiteY9423" fmla="*/ 1307305 h 4860733"/>
                <a:gd name="connsiteX9424" fmla="*/ 3569858 w 4853691"/>
                <a:gd name="connsiteY9424" fmla="*/ 1279140 h 4860733"/>
                <a:gd name="connsiteX9425" fmla="*/ 3576899 w 4853691"/>
                <a:gd name="connsiteY9425" fmla="*/ 1229852 h 4860733"/>
                <a:gd name="connsiteX9426" fmla="*/ 3579246 w 4853691"/>
                <a:gd name="connsiteY9426" fmla="*/ 1204035 h 4860733"/>
                <a:gd name="connsiteX9427" fmla="*/ 3583940 w 4853691"/>
                <a:gd name="connsiteY9427" fmla="*/ 1161788 h 4860733"/>
                <a:gd name="connsiteX9428" fmla="*/ 3588634 w 4853691"/>
                <a:gd name="connsiteY9428" fmla="*/ 1131276 h 4860733"/>
                <a:gd name="connsiteX9429" fmla="*/ 3593328 w 4853691"/>
                <a:gd name="connsiteY9429" fmla="*/ 1100765 h 4860733"/>
                <a:gd name="connsiteX9430" fmla="*/ 3600369 w 4853691"/>
                <a:gd name="connsiteY9430" fmla="*/ 1058518 h 4860733"/>
                <a:gd name="connsiteX9431" fmla="*/ 3607410 w 4853691"/>
                <a:gd name="connsiteY9431" fmla="*/ 1009230 h 4860733"/>
                <a:gd name="connsiteX9432" fmla="*/ 3609758 w 4853691"/>
                <a:gd name="connsiteY9432" fmla="*/ 1009230 h 4860733"/>
                <a:gd name="connsiteX9433" fmla="*/ 3630881 w 4853691"/>
                <a:gd name="connsiteY9433" fmla="*/ 988107 h 4860733"/>
                <a:gd name="connsiteX9434" fmla="*/ 3614452 w 4853691"/>
                <a:gd name="connsiteY9434" fmla="*/ 969330 h 4860733"/>
                <a:gd name="connsiteX9435" fmla="*/ 3616799 w 4853691"/>
                <a:gd name="connsiteY9435" fmla="*/ 955248 h 4860733"/>
                <a:gd name="connsiteX9436" fmla="*/ 3619146 w 4853691"/>
                <a:gd name="connsiteY9436" fmla="*/ 945860 h 4860733"/>
                <a:gd name="connsiteX9437" fmla="*/ 4133149 w 4853691"/>
                <a:gd name="connsiteY9437" fmla="*/ 1124235 h 4860733"/>
                <a:gd name="connsiteX9438" fmla="*/ 4147231 w 4853691"/>
                <a:gd name="connsiteY9438" fmla="*/ 1147706 h 4860733"/>
                <a:gd name="connsiteX9439" fmla="*/ 4156619 w 4853691"/>
                <a:gd name="connsiteY9439" fmla="*/ 1173523 h 4860733"/>
                <a:gd name="connsiteX9440" fmla="*/ 3612104 w 4853691"/>
                <a:gd name="connsiteY9440" fmla="*/ 1649974 h 4860733"/>
                <a:gd name="connsiteX9441" fmla="*/ 3642616 w 4853691"/>
                <a:gd name="connsiteY9441" fmla="*/ 1661709 h 4860733"/>
                <a:gd name="connsiteX9442" fmla="*/ 3689557 w 4853691"/>
                <a:gd name="connsiteY9442" fmla="*/ 1680485 h 4860733"/>
                <a:gd name="connsiteX9443" fmla="*/ 3752927 w 4853691"/>
                <a:gd name="connsiteY9443" fmla="*/ 1708650 h 4860733"/>
                <a:gd name="connsiteX9444" fmla="*/ 3767010 w 4853691"/>
                <a:gd name="connsiteY9444" fmla="*/ 1713344 h 4860733"/>
                <a:gd name="connsiteX9445" fmla="*/ 3842115 w 4853691"/>
                <a:gd name="connsiteY9445" fmla="*/ 1746203 h 4860733"/>
                <a:gd name="connsiteX9446" fmla="*/ 3863239 w 4853691"/>
                <a:gd name="connsiteY9446" fmla="*/ 1755591 h 4860733"/>
                <a:gd name="connsiteX9447" fmla="*/ 3917220 w 4853691"/>
                <a:gd name="connsiteY9447" fmla="*/ 1781408 h 4860733"/>
                <a:gd name="connsiteX9448" fmla="*/ 3945385 w 4853691"/>
                <a:gd name="connsiteY9448" fmla="*/ 1795491 h 4860733"/>
                <a:gd name="connsiteX9449" fmla="*/ 3989979 w 4853691"/>
                <a:gd name="connsiteY9449" fmla="*/ 1816614 h 4860733"/>
                <a:gd name="connsiteX9450" fmla="*/ 4022837 w 4853691"/>
                <a:gd name="connsiteY9450" fmla="*/ 1833043 h 4860733"/>
                <a:gd name="connsiteX9451" fmla="*/ 4060390 w 4853691"/>
                <a:gd name="connsiteY9451" fmla="*/ 1851820 h 4860733"/>
                <a:gd name="connsiteX9452" fmla="*/ 4095596 w 4853691"/>
                <a:gd name="connsiteY9452" fmla="*/ 1870596 h 4860733"/>
                <a:gd name="connsiteX9453" fmla="*/ 4112025 w 4853691"/>
                <a:gd name="connsiteY9453" fmla="*/ 1879984 h 4860733"/>
                <a:gd name="connsiteX9454" fmla="*/ 4109678 w 4853691"/>
                <a:gd name="connsiteY9454" fmla="*/ 1889372 h 4860733"/>
                <a:gd name="connsiteX9455" fmla="*/ 4114372 w 4853691"/>
                <a:gd name="connsiteY9455" fmla="*/ 1901108 h 4860733"/>
                <a:gd name="connsiteX9456" fmla="*/ 4104984 w 4853691"/>
                <a:gd name="connsiteY9456" fmla="*/ 1908149 h 4860733"/>
                <a:gd name="connsiteX9457" fmla="*/ 4093249 w 4853691"/>
                <a:gd name="connsiteY9457" fmla="*/ 1917537 h 4860733"/>
                <a:gd name="connsiteX9458" fmla="*/ 4072126 w 4853691"/>
                <a:gd name="connsiteY9458" fmla="*/ 1933966 h 4860733"/>
                <a:gd name="connsiteX9459" fmla="*/ 4055696 w 4853691"/>
                <a:gd name="connsiteY9459" fmla="*/ 1945702 h 4860733"/>
                <a:gd name="connsiteX9460" fmla="*/ 4039267 w 4853691"/>
                <a:gd name="connsiteY9460" fmla="*/ 1959784 h 4860733"/>
                <a:gd name="connsiteX9461" fmla="*/ 4020491 w 4853691"/>
                <a:gd name="connsiteY9461" fmla="*/ 1976213 h 4860733"/>
                <a:gd name="connsiteX9462" fmla="*/ 4006408 w 4853691"/>
                <a:gd name="connsiteY9462" fmla="*/ 1990295 h 4860733"/>
                <a:gd name="connsiteX9463" fmla="*/ 3982938 w 4853691"/>
                <a:gd name="connsiteY9463" fmla="*/ 2011419 h 4860733"/>
                <a:gd name="connsiteX9464" fmla="*/ 3971203 w 4853691"/>
                <a:gd name="connsiteY9464" fmla="*/ 2023154 h 4860733"/>
                <a:gd name="connsiteX9465" fmla="*/ 3945385 w 4853691"/>
                <a:gd name="connsiteY9465" fmla="*/ 2048971 h 4860733"/>
                <a:gd name="connsiteX9466" fmla="*/ 3938344 w 4853691"/>
                <a:gd name="connsiteY9466" fmla="*/ 2056013 h 4860733"/>
                <a:gd name="connsiteX9467" fmla="*/ 3907832 w 4853691"/>
                <a:gd name="connsiteY9467" fmla="*/ 2086524 h 4860733"/>
                <a:gd name="connsiteX9468" fmla="*/ 3907832 w 4853691"/>
                <a:gd name="connsiteY9468" fmla="*/ 2086524 h 4860733"/>
                <a:gd name="connsiteX9469" fmla="*/ 3830380 w 4853691"/>
                <a:gd name="connsiteY9469" fmla="*/ 2173365 h 4860733"/>
                <a:gd name="connsiteX9470" fmla="*/ 3795174 w 4853691"/>
                <a:gd name="connsiteY9470" fmla="*/ 2213265 h 4860733"/>
                <a:gd name="connsiteX9471" fmla="*/ 3792827 w 4853691"/>
                <a:gd name="connsiteY9471" fmla="*/ 2217959 h 4860733"/>
                <a:gd name="connsiteX9472" fmla="*/ 3762316 w 4853691"/>
                <a:gd name="connsiteY9472" fmla="*/ 2257859 h 4860733"/>
                <a:gd name="connsiteX9473" fmla="*/ 3755274 w 4853691"/>
                <a:gd name="connsiteY9473" fmla="*/ 2267247 h 4860733"/>
                <a:gd name="connsiteX9474" fmla="*/ 3727110 w 4853691"/>
                <a:gd name="connsiteY9474" fmla="*/ 2304800 h 4860733"/>
                <a:gd name="connsiteX9475" fmla="*/ 3717721 w 4853691"/>
                <a:gd name="connsiteY9475" fmla="*/ 2316535 h 4860733"/>
                <a:gd name="connsiteX9476" fmla="*/ 3691904 w 4853691"/>
                <a:gd name="connsiteY9476" fmla="*/ 2351741 h 4860733"/>
                <a:gd name="connsiteX9477" fmla="*/ 3675475 w 4853691"/>
                <a:gd name="connsiteY9477" fmla="*/ 2375211 h 4860733"/>
                <a:gd name="connsiteX9478" fmla="*/ 3656698 w 4853691"/>
                <a:gd name="connsiteY9478" fmla="*/ 2401028 h 4860733"/>
                <a:gd name="connsiteX9479" fmla="*/ 3630881 w 4853691"/>
                <a:gd name="connsiteY9479" fmla="*/ 2438581 h 4860733"/>
                <a:gd name="connsiteX9480" fmla="*/ 3619146 w 4853691"/>
                <a:gd name="connsiteY9480" fmla="*/ 2455011 h 4860733"/>
                <a:gd name="connsiteX9481" fmla="*/ 3581593 w 4853691"/>
                <a:gd name="connsiteY9481" fmla="*/ 2508993 h 4860733"/>
                <a:gd name="connsiteX9482" fmla="*/ 3581593 w 4853691"/>
                <a:gd name="connsiteY9482" fmla="*/ 2508993 h 4860733"/>
                <a:gd name="connsiteX9483" fmla="*/ 3551081 w 4853691"/>
                <a:gd name="connsiteY9483" fmla="*/ 2553587 h 4860733"/>
                <a:gd name="connsiteX9484" fmla="*/ 3541693 w 4853691"/>
                <a:gd name="connsiteY9484" fmla="*/ 2551240 h 4860733"/>
                <a:gd name="connsiteX9485" fmla="*/ 3541693 w 4853691"/>
                <a:gd name="connsiteY9485" fmla="*/ 2548892 h 4860733"/>
                <a:gd name="connsiteX9486" fmla="*/ 3539346 w 4853691"/>
                <a:gd name="connsiteY9486" fmla="*/ 2447969 h 4860733"/>
                <a:gd name="connsiteX9487" fmla="*/ 3539346 w 4853691"/>
                <a:gd name="connsiteY9487" fmla="*/ 2410417 h 4860733"/>
                <a:gd name="connsiteX9488" fmla="*/ 3536999 w 4853691"/>
                <a:gd name="connsiteY9488" fmla="*/ 2328270 h 4860733"/>
                <a:gd name="connsiteX9489" fmla="*/ 3536999 w 4853691"/>
                <a:gd name="connsiteY9489" fmla="*/ 2274288 h 4860733"/>
                <a:gd name="connsiteX9490" fmla="*/ 3536999 w 4853691"/>
                <a:gd name="connsiteY9490" fmla="*/ 2208571 h 4860733"/>
                <a:gd name="connsiteX9491" fmla="*/ 3536999 w 4853691"/>
                <a:gd name="connsiteY9491" fmla="*/ 2142853 h 4860733"/>
                <a:gd name="connsiteX9492" fmla="*/ 3536999 w 4853691"/>
                <a:gd name="connsiteY9492" fmla="*/ 2088871 h 4860733"/>
                <a:gd name="connsiteX9493" fmla="*/ 3536999 w 4853691"/>
                <a:gd name="connsiteY9493" fmla="*/ 2006725 h 4860733"/>
                <a:gd name="connsiteX9494" fmla="*/ 3536999 w 4853691"/>
                <a:gd name="connsiteY9494" fmla="*/ 1971519 h 4860733"/>
                <a:gd name="connsiteX9495" fmla="*/ 3539346 w 4853691"/>
                <a:gd name="connsiteY9495" fmla="*/ 1854167 h 4860733"/>
                <a:gd name="connsiteX9496" fmla="*/ 3541693 w 4853691"/>
                <a:gd name="connsiteY9496" fmla="*/ 1800185 h 4860733"/>
                <a:gd name="connsiteX9497" fmla="*/ 3544040 w 4853691"/>
                <a:gd name="connsiteY9497" fmla="*/ 1736814 h 4860733"/>
                <a:gd name="connsiteX9498" fmla="*/ 3546387 w 4853691"/>
                <a:gd name="connsiteY9498" fmla="*/ 1673444 h 4860733"/>
                <a:gd name="connsiteX9499" fmla="*/ 3548734 w 4853691"/>
                <a:gd name="connsiteY9499" fmla="*/ 1642933 h 4860733"/>
                <a:gd name="connsiteX9500" fmla="*/ 3548734 w 4853691"/>
                <a:gd name="connsiteY9500" fmla="*/ 1642933 h 4860733"/>
                <a:gd name="connsiteX9501" fmla="*/ 3567511 w 4853691"/>
                <a:gd name="connsiteY9501" fmla="*/ 1631197 h 4860733"/>
                <a:gd name="connsiteX9502" fmla="*/ 3572205 w 4853691"/>
                <a:gd name="connsiteY9502" fmla="*/ 1633544 h 4860733"/>
                <a:gd name="connsiteX9503" fmla="*/ 3612104 w 4853691"/>
                <a:gd name="connsiteY9503" fmla="*/ 1649974 h 4860733"/>
                <a:gd name="connsiteX9504" fmla="*/ 4156619 w 4853691"/>
                <a:gd name="connsiteY9504" fmla="*/ 1936313 h 4860733"/>
                <a:gd name="connsiteX9505" fmla="*/ 4180090 w 4853691"/>
                <a:gd name="connsiteY9505" fmla="*/ 1976213 h 4860733"/>
                <a:gd name="connsiteX9506" fmla="*/ 4184784 w 4853691"/>
                <a:gd name="connsiteY9506" fmla="*/ 1985601 h 4860733"/>
                <a:gd name="connsiteX9507" fmla="*/ 4210601 w 4853691"/>
                <a:gd name="connsiteY9507" fmla="*/ 2030195 h 4860733"/>
                <a:gd name="connsiteX9508" fmla="*/ 4212948 w 4853691"/>
                <a:gd name="connsiteY9508" fmla="*/ 2032542 h 4860733"/>
                <a:gd name="connsiteX9509" fmla="*/ 4445306 w 4853691"/>
                <a:gd name="connsiteY9509" fmla="*/ 2365823 h 4860733"/>
                <a:gd name="connsiteX9510" fmla="*/ 4447653 w 4853691"/>
                <a:gd name="connsiteY9510" fmla="*/ 2370517 h 4860733"/>
                <a:gd name="connsiteX9511" fmla="*/ 4473471 w 4853691"/>
                <a:gd name="connsiteY9511" fmla="*/ 2398681 h 4860733"/>
                <a:gd name="connsiteX9512" fmla="*/ 4480512 w 4853691"/>
                <a:gd name="connsiteY9512" fmla="*/ 2405723 h 4860733"/>
                <a:gd name="connsiteX9513" fmla="*/ 4501635 w 4853691"/>
                <a:gd name="connsiteY9513" fmla="*/ 2429193 h 4860733"/>
                <a:gd name="connsiteX9514" fmla="*/ 4513371 w 4853691"/>
                <a:gd name="connsiteY9514" fmla="*/ 2438581 h 4860733"/>
                <a:gd name="connsiteX9515" fmla="*/ 4532147 w 4853691"/>
                <a:gd name="connsiteY9515" fmla="*/ 2457358 h 4860733"/>
                <a:gd name="connsiteX9516" fmla="*/ 4543882 w 4853691"/>
                <a:gd name="connsiteY9516" fmla="*/ 2466746 h 4860733"/>
                <a:gd name="connsiteX9517" fmla="*/ 4560311 w 4853691"/>
                <a:gd name="connsiteY9517" fmla="*/ 2480828 h 4860733"/>
                <a:gd name="connsiteX9518" fmla="*/ 4574393 w 4853691"/>
                <a:gd name="connsiteY9518" fmla="*/ 2490216 h 4860733"/>
                <a:gd name="connsiteX9519" fmla="*/ 4576741 w 4853691"/>
                <a:gd name="connsiteY9519" fmla="*/ 2490216 h 4860733"/>
                <a:gd name="connsiteX9520" fmla="*/ 4572047 w 4853691"/>
                <a:gd name="connsiteY9520" fmla="*/ 2501952 h 4860733"/>
                <a:gd name="connsiteX9521" fmla="*/ 4574393 w 4853691"/>
                <a:gd name="connsiteY9521" fmla="*/ 2511340 h 4860733"/>
                <a:gd name="connsiteX9522" fmla="*/ 4534494 w 4853691"/>
                <a:gd name="connsiteY9522" fmla="*/ 2532463 h 4860733"/>
                <a:gd name="connsiteX9523" fmla="*/ 4534494 w 4853691"/>
                <a:gd name="connsiteY9523" fmla="*/ 2532463 h 4860733"/>
                <a:gd name="connsiteX9524" fmla="*/ 4337342 w 4853691"/>
                <a:gd name="connsiteY9524" fmla="*/ 2647468 h 4860733"/>
                <a:gd name="connsiteX9525" fmla="*/ 4292748 w 4853691"/>
                <a:gd name="connsiteY9525" fmla="*/ 2675633 h 4860733"/>
                <a:gd name="connsiteX9526" fmla="*/ 4285707 w 4853691"/>
                <a:gd name="connsiteY9526" fmla="*/ 2680327 h 4860733"/>
                <a:gd name="connsiteX9527" fmla="*/ 4227031 w 4853691"/>
                <a:gd name="connsiteY9527" fmla="*/ 2717880 h 4860733"/>
                <a:gd name="connsiteX9528" fmla="*/ 4208254 w 4853691"/>
                <a:gd name="connsiteY9528" fmla="*/ 2729615 h 4860733"/>
                <a:gd name="connsiteX9529" fmla="*/ 4158966 w 4853691"/>
                <a:gd name="connsiteY9529" fmla="*/ 2760127 h 4860733"/>
                <a:gd name="connsiteX9530" fmla="*/ 4112025 w 4853691"/>
                <a:gd name="connsiteY9530" fmla="*/ 2790638 h 4860733"/>
                <a:gd name="connsiteX9531" fmla="*/ 4104984 w 4853691"/>
                <a:gd name="connsiteY9531" fmla="*/ 2795332 h 4860733"/>
                <a:gd name="connsiteX9532" fmla="*/ 4088555 w 4853691"/>
                <a:gd name="connsiteY9532" fmla="*/ 2785944 h 4860733"/>
                <a:gd name="connsiteX9533" fmla="*/ 4088555 w 4853691"/>
                <a:gd name="connsiteY9533" fmla="*/ 2750738 h 4860733"/>
                <a:gd name="connsiteX9534" fmla="*/ 4088555 w 4853691"/>
                <a:gd name="connsiteY9534" fmla="*/ 2685021 h 4860733"/>
                <a:gd name="connsiteX9535" fmla="*/ 4088555 w 4853691"/>
                <a:gd name="connsiteY9535" fmla="*/ 2623998 h 4860733"/>
                <a:gd name="connsiteX9536" fmla="*/ 4088555 w 4853691"/>
                <a:gd name="connsiteY9536" fmla="*/ 2565322 h 4860733"/>
                <a:gd name="connsiteX9537" fmla="*/ 4090902 w 4853691"/>
                <a:gd name="connsiteY9537" fmla="*/ 2490216 h 4860733"/>
                <a:gd name="connsiteX9538" fmla="*/ 4093249 w 4853691"/>
                <a:gd name="connsiteY9538" fmla="*/ 2401028 h 4860733"/>
                <a:gd name="connsiteX9539" fmla="*/ 4095596 w 4853691"/>
                <a:gd name="connsiteY9539" fmla="*/ 2332964 h 4860733"/>
                <a:gd name="connsiteX9540" fmla="*/ 4097943 w 4853691"/>
                <a:gd name="connsiteY9540" fmla="*/ 2286023 h 4860733"/>
                <a:gd name="connsiteX9541" fmla="*/ 4100290 w 4853691"/>
                <a:gd name="connsiteY9541" fmla="*/ 2217959 h 4860733"/>
                <a:gd name="connsiteX9542" fmla="*/ 4102637 w 4853691"/>
                <a:gd name="connsiteY9542" fmla="*/ 2173365 h 4860733"/>
                <a:gd name="connsiteX9543" fmla="*/ 4107331 w 4853691"/>
                <a:gd name="connsiteY9543" fmla="*/ 2105301 h 4860733"/>
                <a:gd name="connsiteX9544" fmla="*/ 4109678 w 4853691"/>
                <a:gd name="connsiteY9544" fmla="*/ 2065401 h 4860733"/>
                <a:gd name="connsiteX9545" fmla="*/ 4114372 w 4853691"/>
                <a:gd name="connsiteY9545" fmla="*/ 1994990 h 4860733"/>
                <a:gd name="connsiteX9546" fmla="*/ 4116719 w 4853691"/>
                <a:gd name="connsiteY9546" fmla="*/ 1962131 h 4860733"/>
                <a:gd name="connsiteX9547" fmla="*/ 4121414 w 4853691"/>
                <a:gd name="connsiteY9547" fmla="*/ 1905802 h 4860733"/>
                <a:gd name="connsiteX9548" fmla="*/ 4121414 w 4853691"/>
                <a:gd name="connsiteY9548" fmla="*/ 1905802 h 4860733"/>
                <a:gd name="connsiteX9549" fmla="*/ 4130802 w 4853691"/>
                <a:gd name="connsiteY9549" fmla="*/ 1903455 h 4860733"/>
                <a:gd name="connsiteX9550" fmla="*/ 4142537 w 4853691"/>
                <a:gd name="connsiteY9550" fmla="*/ 1924578 h 4860733"/>
                <a:gd name="connsiteX9551" fmla="*/ 4156619 w 4853691"/>
                <a:gd name="connsiteY9551" fmla="*/ 1936313 h 4860733"/>
                <a:gd name="connsiteX9552" fmla="*/ 4642458 w 4853691"/>
                <a:gd name="connsiteY9552" fmla="*/ 2487869 h 4860733"/>
                <a:gd name="connsiteX9553" fmla="*/ 4682358 w 4853691"/>
                <a:gd name="connsiteY9553" fmla="*/ 2473787 h 4860733"/>
                <a:gd name="connsiteX9554" fmla="*/ 4689399 w 4853691"/>
                <a:gd name="connsiteY9554" fmla="*/ 2471440 h 4860733"/>
                <a:gd name="connsiteX9555" fmla="*/ 4689399 w 4853691"/>
                <a:gd name="connsiteY9555" fmla="*/ 2476134 h 4860733"/>
                <a:gd name="connsiteX9556" fmla="*/ 4689399 w 4853691"/>
                <a:gd name="connsiteY9556" fmla="*/ 2480828 h 4860733"/>
                <a:gd name="connsiteX9557" fmla="*/ 4684705 w 4853691"/>
                <a:gd name="connsiteY9557" fmla="*/ 2483175 h 4860733"/>
                <a:gd name="connsiteX9558" fmla="*/ 4677664 w 4853691"/>
                <a:gd name="connsiteY9558" fmla="*/ 2485522 h 4860733"/>
                <a:gd name="connsiteX9559" fmla="*/ 4661234 w 4853691"/>
                <a:gd name="connsiteY9559" fmla="*/ 2490216 h 4860733"/>
                <a:gd name="connsiteX9560" fmla="*/ 4649499 w 4853691"/>
                <a:gd name="connsiteY9560" fmla="*/ 2492563 h 4860733"/>
                <a:gd name="connsiteX9561" fmla="*/ 4633070 w 4853691"/>
                <a:gd name="connsiteY9561" fmla="*/ 2497258 h 4860733"/>
                <a:gd name="connsiteX9562" fmla="*/ 4621334 w 4853691"/>
                <a:gd name="connsiteY9562" fmla="*/ 2499605 h 4860733"/>
                <a:gd name="connsiteX9563" fmla="*/ 4618988 w 4853691"/>
                <a:gd name="connsiteY9563" fmla="*/ 2499605 h 4860733"/>
                <a:gd name="connsiteX9564" fmla="*/ 4618988 w 4853691"/>
                <a:gd name="connsiteY9564" fmla="*/ 2499605 h 4860733"/>
                <a:gd name="connsiteX9565" fmla="*/ 4640111 w 4853691"/>
                <a:gd name="connsiteY9565" fmla="*/ 2492563 h 4860733"/>
                <a:gd name="connsiteX9566" fmla="*/ 4642458 w 4853691"/>
                <a:gd name="connsiteY9566" fmla="*/ 2487869 h 4860733"/>
                <a:gd name="connsiteX9567" fmla="*/ 4623682 w 4853691"/>
                <a:gd name="connsiteY9567" fmla="*/ 2523075 h 4860733"/>
                <a:gd name="connsiteX9568" fmla="*/ 4630723 w 4853691"/>
                <a:gd name="connsiteY9568" fmla="*/ 2527769 h 4860733"/>
                <a:gd name="connsiteX9569" fmla="*/ 4637764 w 4853691"/>
                <a:gd name="connsiteY9569" fmla="*/ 2530116 h 4860733"/>
                <a:gd name="connsiteX9570" fmla="*/ 4644805 w 4853691"/>
                <a:gd name="connsiteY9570" fmla="*/ 2532463 h 4860733"/>
                <a:gd name="connsiteX9571" fmla="*/ 4651846 w 4853691"/>
                <a:gd name="connsiteY9571" fmla="*/ 2534810 h 4860733"/>
                <a:gd name="connsiteX9572" fmla="*/ 4658887 w 4853691"/>
                <a:gd name="connsiteY9572" fmla="*/ 2537157 h 4860733"/>
                <a:gd name="connsiteX9573" fmla="*/ 4665929 w 4853691"/>
                <a:gd name="connsiteY9573" fmla="*/ 2539504 h 4860733"/>
                <a:gd name="connsiteX9574" fmla="*/ 4672970 w 4853691"/>
                <a:gd name="connsiteY9574" fmla="*/ 2541851 h 4860733"/>
                <a:gd name="connsiteX9575" fmla="*/ 4677664 w 4853691"/>
                <a:gd name="connsiteY9575" fmla="*/ 2544198 h 4860733"/>
                <a:gd name="connsiteX9576" fmla="*/ 4687052 w 4853691"/>
                <a:gd name="connsiteY9576" fmla="*/ 2546545 h 4860733"/>
                <a:gd name="connsiteX9577" fmla="*/ 4691746 w 4853691"/>
                <a:gd name="connsiteY9577" fmla="*/ 2546545 h 4860733"/>
                <a:gd name="connsiteX9578" fmla="*/ 4703481 w 4853691"/>
                <a:gd name="connsiteY9578" fmla="*/ 2546545 h 4860733"/>
                <a:gd name="connsiteX9579" fmla="*/ 4703481 w 4853691"/>
                <a:gd name="connsiteY9579" fmla="*/ 2546545 h 4860733"/>
                <a:gd name="connsiteX9580" fmla="*/ 4703481 w 4853691"/>
                <a:gd name="connsiteY9580" fmla="*/ 2546545 h 4860733"/>
                <a:gd name="connsiteX9581" fmla="*/ 4703481 w 4853691"/>
                <a:gd name="connsiteY9581" fmla="*/ 2546545 h 4860733"/>
                <a:gd name="connsiteX9582" fmla="*/ 4722257 w 4853691"/>
                <a:gd name="connsiteY9582" fmla="*/ 2544198 h 4860733"/>
                <a:gd name="connsiteX9583" fmla="*/ 4726952 w 4853691"/>
                <a:gd name="connsiteY9583" fmla="*/ 2541851 h 4860733"/>
                <a:gd name="connsiteX9584" fmla="*/ 4738687 w 4853691"/>
                <a:gd name="connsiteY9584" fmla="*/ 2539504 h 4860733"/>
                <a:gd name="connsiteX9585" fmla="*/ 4745728 w 4853691"/>
                <a:gd name="connsiteY9585" fmla="*/ 2537157 h 4860733"/>
                <a:gd name="connsiteX9586" fmla="*/ 4755116 w 4853691"/>
                <a:gd name="connsiteY9586" fmla="*/ 2532463 h 4860733"/>
                <a:gd name="connsiteX9587" fmla="*/ 4759810 w 4853691"/>
                <a:gd name="connsiteY9587" fmla="*/ 2534810 h 4860733"/>
                <a:gd name="connsiteX9588" fmla="*/ 4757463 w 4853691"/>
                <a:gd name="connsiteY9588" fmla="*/ 2539504 h 4860733"/>
                <a:gd name="connsiteX9589" fmla="*/ 4748075 w 4853691"/>
                <a:gd name="connsiteY9589" fmla="*/ 2555934 h 4860733"/>
                <a:gd name="connsiteX9590" fmla="*/ 4736340 w 4853691"/>
                <a:gd name="connsiteY9590" fmla="*/ 2577057 h 4860733"/>
                <a:gd name="connsiteX9591" fmla="*/ 4726952 w 4853691"/>
                <a:gd name="connsiteY9591" fmla="*/ 2593486 h 4860733"/>
                <a:gd name="connsiteX9592" fmla="*/ 4712869 w 4853691"/>
                <a:gd name="connsiteY9592" fmla="*/ 2614610 h 4860733"/>
                <a:gd name="connsiteX9593" fmla="*/ 4701134 w 4853691"/>
                <a:gd name="connsiteY9593" fmla="*/ 2631039 h 4860733"/>
                <a:gd name="connsiteX9594" fmla="*/ 4684705 w 4853691"/>
                <a:gd name="connsiteY9594" fmla="*/ 2654510 h 4860733"/>
                <a:gd name="connsiteX9595" fmla="*/ 4675317 w 4853691"/>
                <a:gd name="connsiteY9595" fmla="*/ 2670939 h 4860733"/>
                <a:gd name="connsiteX9596" fmla="*/ 4656540 w 4853691"/>
                <a:gd name="connsiteY9596" fmla="*/ 2699103 h 4860733"/>
                <a:gd name="connsiteX9597" fmla="*/ 4647152 w 4853691"/>
                <a:gd name="connsiteY9597" fmla="*/ 2710839 h 4860733"/>
                <a:gd name="connsiteX9598" fmla="*/ 4583782 w 4853691"/>
                <a:gd name="connsiteY9598" fmla="*/ 2792985 h 4860733"/>
                <a:gd name="connsiteX9599" fmla="*/ 4579088 w 4853691"/>
                <a:gd name="connsiteY9599" fmla="*/ 2800026 h 4860733"/>
                <a:gd name="connsiteX9600" fmla="*/ 4560311 w 4853691"/>
                <a:gd name="connsiteY9600" fmla="*/ 2821150 h 4860733"/>
                <a:gd name="connsiteX9601" fmla="*/ 4550923 w 4853691"/>
                <a:gd name="connsiteY9601" fmla="*/ 2816456 h 4860733"/>
                <a:gd name="connsiteX9602" fmla="*/ 4553270 w 4853691"/>
                <a:gd name="connsiteY9602" fmla="*/ 2785944 h 4860733"/>
                <a:gd name="connsiteX9603" fmla="*/ 4553270 w 4853691"/>
                <a:gd name="connsiteY9603" fmla="*/ 2783597 h 4860733"/>
                <a:gd name="connsiteX9604" fmla="*/ 4557964 w 4853691"/>
                <a:gd name="connsiteY9604" fmla="*/ 2741350 h 4860733"/>
                <a:gd name="connsiteX9605" fmla="*/ 4557964 w 4853691"/>
                <a:gd name="connsiteY9605" fmla="*/ 2739003 h 4860733"/>
                <a:gd name="connsiteX9606" fmla="*/ 4581435 w 4853691"/>
                <a:gd name="connsiteY9606" fmla="*/ 2579404 h 4860733"/>
                <a:gd name="connsiteX9607" fmla="*/ 4581435 w 4853691"/>
                <a:gd name="connsiteY9607" fmla="*/ 2574710 h 4860733"/>
                <a:gd name="connsiteX9608" fmla="*/ 4586129 w 4853691"/>
                <a:gd name="connsiteY9608" fmla="*/ 2555934 h 4860733"/>
                <a:gd name="connsiteX9609" fmla="*/ 4588476 w 4853691"/>
                <a:gd name="connsiteY9609" fmla="*/ 2537157 h 4860733"/>
                <a:gd name="connsiteX9610" fmla="*/ 4590823 w 4853691"/>
                <a:gd name="connsiteY9610" fmla="*/ 2523075 h 4860733"/>
                <a:gd name="connsiteX9611" fmla="*/ 4590823 w 4853691"/>
                <a:gd name="connsiteY9611" fmla="*/ 2518381 h 4860733"/>
                <a:gd name="connsiteX9612" fmla="*/ 4593170 w 4853691"/>
                <a:gd name="connsiteY9612" fmla="*/ 2518381 h 4860733"/>
                <a:gd name="connsiteX9613" fmla="*/ 4609599 w 4853691"/>
                <a:gd name="connsiteY9613" fmla="*/ 2511340 h 4860733"/>
                <a:gd name="connsiteX9614" fmla="*/ 4614294 w 4853691"/>
                <a:gd name="connsiteY9614" fmla="*/ 2513687 h 4860733"/>
                <a:gd name="connsiteX9615" fmla="*/ 4623682 w 4853691"/>
                <a:gd name="connsiteY9615" fmla="*/ 2523075 h 4860733"/>
                <a:gd name="connsiteX9616" fmla="*/ 4785628 w 4853691"/>
                <a:gd name="connsiteY9616" fmla="*/ 2497258 h 4860733"/>
                <a:gd name="connsiteX9617" fmla="*/ 4787975 w 4853691"/>
                <a:gd name="connsiteY9617" fmla="*/ 2494910 h 4860733"/>
                <a:gd name="connsiteX9618" fmla="*/ 4785628 w 4853691"/>
                <a:gd name="connsiteY9618" fmla="*/ 2497258 h 4860733"/>
                <a:gd name="connsiteX9619" fmla="*/ 4783281 w 4853691"/>
                <a:gd name="connsiteY9619" fmla="*/ 2504299 h 4860733"/>
                <a:gd name="connsiteX9620" fmla="*/ 4780934 w 4853691"/>
                <a:gd name="connsiteY9620" fmla="*/ 2504299 h 4860733"/>
                <a:gd name="connsiteX9621" fmla="*/ 4780934 w 4853691"/>
                <a:gd name="connsiteY9621" fmla="*/ 2501952 h 4860733"/>
                <a:gd name="connsiteX9622" fmla="*/ 4785628 w 4853691"/>
                <a:gd name="connsiteY9622" fmla="*/ 2497258 h 4860733"/>
                <a:gd name="connsiteX9623" fmla="*/ 4813793 w 4853691"/>
                <a:gd name="connsiteY9623" fmla="*/ 2466746 h 4860733"/>
                <a:gd name="connsiteX9624" fmla="*/ 4813793 w 4853691"/>
                <a:gd name="connsiteY9624" fmla="*/ 2466746 h 4860733"/>
                <a:gd name="connsiteX9625" fmla="*/ 4813793 w 4853691"/>
                <a:gd name="connsiteY9625" fmla="*/ 2466746 h 4860733"/>
                <a:gd name="connsiteX9626" fmla="*/ 4813793 w 4853691"/>
                <a:gd name="connsiteY9626" fmla="*/ 2466746 h 4860733"/>
                <a:gd name="connsiteX9627" fmla="*/ 4769198 w 4853691"/>
                <a:gd name="connsiteY9627" fmla="*/ 2567669 h 4860733"/>
                <a:gd name="connsiteX9628" fmla="*/ 4757463 w 4853691"/>
                <a:gd name="connsiteY9628" fmla="*/ 2614610 h 4860733"/>
                <a:gd name="connsiteX9629" fmla="*/ 4757463 w 4853691"/>
                <a:gd name="connsiteY9629" fmla="*/ 2619304 h 4860733"/>
                <a:gd name="connsiteX9630" fmla="*/ 4745728 w 4853691"/>
                <a:gd name="connsiteY9630" fmla="*/ 2668592 h 4860733"/>
                <a:gd name="connsiteX9631" fmla="*/ 4745728 w 4853691"/>
                <a:gd name="connsiteY9631" fmla="*/ 2673286 h 4860733"/>
                <a:gd name="connsiteX9632" fmla="*/ 4736340 w 4853691"/>
                <a:gd name="connsiteY9632" fmla="*/ 2724921 h 4860733"/>
                <a:gd name="connsiteX9633" fmla="*/ 4733993 w 4853691"/>
                <a:gd name="connsiteY9633" fmla="*/ 2731962 h 4860733"/>
                <a:gd name="connsiteX9634" fmla="*/ 4724605 w 4853691"/>
                <a:gd name="connsiteY9634" fmla="*/ 2783597 h 4860733"/>
                <a:gd name="connsiteX9635" fmla="*/ 4722257 w 4853691"/>
                <a:gd name="connsiteY9635" fmla="*/ 2792985 h 4860733"/>
                <a:gd name="connsiteX9636" fmla="*/ 4712869 w 4853691"/>
                <a:gd name="connsiteY9636" fmla="*/ 2846967 h 4860733"/>
                <a:gd name="connsiteX9637" fmla="*/ 4710522 w 4853691"/>
                <a:gd name="connsiteY9637" fmla="*/ 2856356 h 4860733"/>
                <a:gd name="connsiteX9638" fmla="*/ 4701134 w 4853691"/>
                <a:gd name="connsiteY9638" fmla="*/ 2912685 h 4860733"/>
                <a:gd name="connsiteX9639" fmla="*/ 4701134 w 4853691"/>
                <a:gd name="connsiteY9639" fmla="*/ 2917379 h 4860733"/>
                <a:gd name="connsiteX9640" fmla="*/ 4694093 w 4853691"/>
                <a:gd name="connsiteY9640" fmla="*/ 2959626 h 4860733"/>
                <a:gd name="connsiteX9641" fmla="*/ 4691746 w 4853691"/>
                <a:gd name="connsiteY9641" fmla="*/ 2959626 h 4860733"/>
                <a:gd name="connsiteX9642" fmla="*/ 4670623 w 4853691"/>
                <a:gd name="connsiteY9642" fmla="*/ 2980749 h 4860733"/>
                <a:gd name="connsiteX9643" fmla="*/ 4670623 w 4853691"/>
                <a:gd name="connsiteY9643" fmla="*/ 2985443 h 4860733"/>
                <a:gd name="connsiteX9644" fmla="*/ 4661234 w 4853691"/>
                <a:gd name="connsiteY9644" fmla="*/ 2985443 h 4860733"/>
                <a:gd name="connsiteX9645" fmla="*/ 4658887 w 4853691"/>
                <a:gd name="connsiteY9645" fmla="*/ 2985443 h 4860733"/>
                <a:gd name="connsiteX9646" fmla="*/ 4658887 w 4853691"/>
                <a:gd name="connsiteY9646" fmla="*/ 2983096 h 4860733"/>
                <a:gd name="connsiteX9647" fmla="*/ 4644805 w 4853691"/>
                <a:gd name="connsiteY9647" fmla="*/ 2964320 h 4860733"/>
                <a:gd name="connsiteX9648" fmla="*/ 4649499 w 4853691"/>
                <a:gd name="connsiteY9648" fmla="*/ 2947890 h 4860733"/>
                <a:gd name="connsiteX9649" fmla="*/ 4658887 w 4853691"/>
                <a:gd name="connsiteY9649" fmla="*/ 2915032 h 4860733"/>
                <a:gd name="connsiteX9650" fmla="*/ 4668275 w 4853691"/>
                <a:gd name="connsiteY9650" fmla="*/ 2884520 h 4860733"/>
                <a:gd name="connsiteX9651" fmla="*/ 4672970 w 4853691"/>
                <a:gd name="connsiteY9651" fmla="*/ 2865744 h 4860733"/>
                <a:gd name="connsiteX9652" fmla="*/ 4684705 w 4853691"/>
                <a:gd name="connsiteY9652" fmla="*/ 2821150 h 4860733"/>
                <a:gd name="connsiteX9653" fmla="*/ 4691746 w 4853691"/>
                <a:gd name="connsiteY9653" fmla="*/ 2797679 h 4860733"/>
                <a:gd name="connsiteX9654" fmla="*/ 4703481 w 4853691"/>
                <a:gd name="connsiteY9654" fmla="*/ 2757780 h 4860733"/>
                <a:gd name="connsiteX9655" fmla="*/ 4710522 w 4853691"/>
                <a:gd name="connsiteY9655" fmla="*/ 2734309 h 4860733"/>
                <a:gd name="connsiteX9656" fmla="*/ 4722257 w 4853691"/>
                <a:gd name="connsiteY9656" fmla="*/ 2699103 h 4860733"/>
                <a:gd name="connsiteX9657" fmla="*/ 4729299 w 4853691"/>
                <a:gd name="connsiteY9657" fmla="*/ 2675633 h 4860733"/>
                <a:gd name="connsiteX9658" fmla="*/ 4738687 w 4853691"/>
                <a:gd name="connsiteY9658" fmla="*/ 2642774 h 4860733"/>
                <a:gd name="connsiteX9659" fmla="*/ 4745728 w 4853691"/>
                <a:gd name="connsiteY9659" fmla="*/ 2619304 h 4860733"/>
                <a:gd name="connsiteX9660" fmla="*/ 4755116 w 4853691"/>
                <a:gd name="connsiteY9660" fmla="*/ 2588792 h 4860733"/>
                <a:gd name="connsiteX9661" fmla="*/ 4762157 w 4853691"/>
                <a:gd name="connsiteY9661" fmla="*/ 2567669 h 4860733"/>
                <a:gd name="connsiteX9662" fmla="*/ 4771546 w 4853691"/>
                <a:gd name="connsiteY9662" fmla="*/ 2537157 h 4860733"/>
                <a:gd name="connsiteX9663" fmla="*/ 4771546 w 4853691"/>
                <a:gd name="connsiteY9663" fmla="*/ 2537157 h 4860733"/>
                <a:gd name="connsiteX9664" fmla="*/ 4773892 w 4853691"/>
                <a:gd name="connsiteY9664" fmla="*/ 2537157 h 4860733"/>
                <a:gd name="connsiteX9665" fmla="*/ 4766852 w 4853691"/>
                <a:gd name="connsiteY9665" fmla="*/ 2560628 h 4860733"/>
                <a:gd name="connsiteX9666" fmla="*/ 4769198 w 4853691"/>
                <a:gd name="connsiteY9666" fmla="*/ 2567669 h 4860733"/>
                <a:gd name="connsiteX9667" fmla="*/ 4644805 w 4853691"/>
                <a:gd name="connsiteY9667" fmla="*/ 3032384 h 4860733"/>
                <a:gd name="connsiteX9668" fmla="*/ 4644805 w 4853691"/>
                <a:gd name="connsiteY9668" fmla="*/ 3041772 h 4860733"/>
                <a:gd name="connsiteX9669" fmla="*/ 4647152 w 4853691"/>
                <a:gd name="connsiteY9669" fmla="*/ 3058201 h 4860733"/>
                <a:gd name="connsiteX9670" fmla="*/ 4647152 w 4853691"/>
                <a:gd name="connsiteY9670" fmla="*/ 3067590 h 4860733"/>
                <a:gd name="connsiteX9671" fmla="*/ 4647152 w 4853691"/>
                <a:gd name="connsiteY9671" fmla="*/ 3069937 h 4860733"/>
                <a:gd name="connsiteX9672" fmla="*/ 4647152 w 4853691"/>
                <a:gd name="connsiteY9672" fmla="*/ 3074631 h 4860733"/>
                <a:gd name="connsiteX9673" fmla="*/ 4630723 w 4853691"/>
                <a:gd name="connsiteY9673" fmla="*/ 3093407 h 4860733"/>
                <a:gd name="connsiteX9674" fmla="*/ 4640111 w 4853691"/>
                <a:gd name="connsiteY9674" fmla="*/ 3109836 h 4860733"/>
                <a:gd name="connsiteX9675" fmla="*/ 4600211 w 4853691"/>
                <a:gd name="connsiteY9675" fmla="*/ 3177901 h 4860733"/>
                <a:gd name="connsiteX9676" fmla="*/ 4595517 w 4853691"/>
                <a:gd name="connsiteY9676" fmla="*/ 3182595 h 4860733"/>
                <a:gd name="connsiteX9677" fmla="*/ 4572047 w 4853691"/>
                <a:gd name="connsiteY9677" fmla="*/ 3217801 h 4860733"/>
                <a:gd name="connsiteX9678" fmla="*/ 4565005 w 4853691"/>
                <a:gd name="connsiteY9678" fmla="*/ 3227189 h 4860733"/>
                <a:gd name="connsiteX9679" fmla="*/ 4541535 w 4853691"/>
                <a:gd name="connsiteY9679" fmla="*/ 3257700 h 4860733"/>
                <a:gd name="connsiteX9680" fmla="*/ 4532147 w 4853691"/>
                <a:gd name="connsiteY9680" fmla="*/ 3269436 h 4860733"/>
                <a:gd name="connsiteX9681" fmla="*/ 4511023 w 4853691"/>
                <a:gd name="connsiteY9681" fmla="*/ 3295253 h 4860733"/>
                <a:gd name="connsiteX9682" fmla="*/ 4499288 w 4853691"/>
                <a:gd name="connsiteY9682" fmla="*/ 3306989 h 4860733"/>
                <a:gd name="connsiteX9683" fmla="*/ 4478165 w 4853691"/>
                <a:gd name="connsiteY9683" fmla="*/ 3330459 h 4860733"/>
                <a:gd name="connsiteX9684" fmla="*/ 4466430 w 4853691"/>
                <a:gd name="connsiteY9684" fmla="*/ 3342194 h 4860733"/>
                <a:gd name="connsiteX9685" fmla="*/ 4445306 w 4853691"/>
                <a:gd name="connsiteY9685" fmla="*/ 3365665 h 4860733"/>
                <a:gd name="connsiteX9686" fmla="*/ 4431224 w 4853691"/>
                <a:gd name="connsiteY9686" fmla="*/ 3377400 h 4860733"/>
                <a:gd name="connsiteX9687" fmla="*/ 4410100 w 4853691"/>
                <a:gd name="connsiteY9687" fmla="*/ 3398523 h 4860733"/>
                <a:gd name="connsiteX9688" fmla="*/ 4396018 w 4853691"/>
                <a:gd name="connsiteY9688" fmla="*/ 3410258 h 4860733"/>
                <a:gd name="connsiteX9689" fmla="*/ 4374895 w 4853691"/>
                <a:gd name="connsiteY9689" fmla="*/ 3429035 h 4860733"/>
                <a:gd name="connsiteX9690" fmla="*/ 4358465 w 4853691"/>
                <a:gd name="connsiteY9690" fmla="*/ 3440770 h 4860733"/>
                <a:gd name="connsiteX9691" fmla="*/ 4337342 w 4853691"/>
                <a:gd name="connsiteY9691" fmla="*/ 3457199 h 4860733"/>
                <a:gd name="connsiteX9692" fmla="*/ 4320913 w 4853691"/>
                <a:gd name="connsiteY9692" fmla="*/ 3468935 h 4860733"/>
                <a:gd name="connsiteX9693" fmla="*/ 4299789 w 4853691"/>
                <a:gd name="connsiteY9693" fmla="*/ 3485364 h 4860733"/>
                <a:gd name="connsiteX9694" fmla="*/ 4281013 w 4853691"/>
                <a:gd name="connsiteY9694" fmla="*/ 3497099 h 4860733"/>
                <a:gd name="connsiteX9695" fmla="*/ 4259889 w 4853691"/>
                <a:gd name="connsiteY9695" fmla="*/ 3511182 h 4860733"/>
                <a:gd name="connsiteX9696" fmla="*/ 4241113 w 4853691"/>
                <a:gd name="connsiteY9696" fmla="*/ 3522917 h 4860733"/>
                <a:gd name="connsiteX9697" fmla="*/ 4219990 w 4853691"/>
                <a:gd name="connsiteY9697" fmla="*/ 3534652 h 4860733"/>
                <a:gd name="connsiteX9698" fmla="*/ 4201213 w 4853691"/>
                <a:gd name="connsiteY9698" fmla="*/ 3544040 h 4860733"/>
                <a:gd name="connsiteX9699" fmla="*/ 4180090 w 4853691"/>
                <a:gd name="connsiteY9699" fmla="*/ 3555775 h 4860733"/>
                <a:gd name="connsiteX9700" fmla="*/ 4158966 w 4853691"/>
                <a:gd name="connsiteY9700" fmla="*/ 3565164 h 4860733"/>
                <a:gd name="connsiteX9701" fmla="*/ 4135496 w 4853691"/>
                <a:gd name="connsiteY9701" fmla="*/ 3574552 h 4860733"/>
                <a:gd name="connsiteX9702" fmla="*/ 4114372 w 4853691"/>
                <a:gd name="connsiteY9702" fmla="*/ 3581593 h 4860733"/>
                <a:gd name="connsiteX9703" fmla="*/ 4107331 w 4853691"/>
                <a:gd name="connsiteY9703" fmla="*/ 3583940 h 4860733"/>
                <a:gd name="connsiteX9704" fmla="*/ 4104984 w 4853691"/>
                <a:gd name="connsiteY9704" fmla="*/ 3581593 h 4860733"/>
                <a:gd name="connsiteX9705" fmla="*/ 4116719 w 4853691"/>
                <a:gd name="connsiteY9705" fmla="*/ 3572205 h 4860733"/>
                <a:gd name="connsiteX9706" fmla="*/ 4133149 w 4853691"/>
                <a:gd name="connsiteY9706" fmla="*/ 3558122 h 4860733"/>
                <a:gd name="connsiteX9707" fmla="*/ 4158966 w 4853691"/>
                <a:gd name="connsiteY9707" fmla="*/ 3536999 h 4860733"/>
                <a:gd name="connsiteX9708" fmla="*/ 4175395 w 4853691"/>
                <a:gd name="connsiteY9708" fmla="*/ 3522917 h 4860733"/>
                <a:gd name="connsiteX9709" fmla="*/ 4201213 w 4853691"/>
                <a:gd name="connsiteY9709" fmla="*/ 3501793 h 4860733"/>
                <a:gd name="connsiteX9710" fmla="*/ 4217643 w 4853691"/>
                <a:gd name="connsiteY9710" fmla="*/ 3487711 h 4860733"/>
                <a:gd name="connsiteX9711" fmla="*/ 4241113 w 4853691"/>
                <a:gd name="connsiteY9711" fmla="*/ 3466588 h 4860733"/>
                <a:gd name="connsiteX9712" fmla="*/ 4257542 w 4853691"/>
                <a:gd name="connsiteY9712" fmla="*/ 3452505 h 4860733"/>
                <a:gd name="connsiteX9713" fmla="*/ 4281013 w 4853691"/>
                <a:gd name="connsiteY9713" fmla="*/ 3431382 h 4860733"/>
                <a:gd name="connsiteX9714" fmla="*/ 4295095 w 4853691"/>
                <a:gd name="connsiteY9714" fmla="*/ 3417300 h 4860733"/>
                <a:gd name="connsiteX9715" fmla="*/ 4318566 w 4853691"/>
                <a:gd name="connsiteY9715" fmla="*/ 3393829 h 4860733"/>
                <a:gd name="connsiteX9716" fmla="*/ 4332648 w 4853691"/>
                <a:gd name="connsiteY9716" fmla="*/ 3379747 h 4860733"/>
                <a:gd name="connsiteX9717" fmla="*/ 4356118 w 4853691"/>
                <a:gd name="connsiteY9717" fmla="*/ 3356276 h 4860733"/>
                <a:gd name="connsiteX9718" fmla="*/ 4370201 w 4853691"/>
                <a:gd name="connsiteY9718" fmla="*/ 3342194 h 4860733"/>
                <a:gd name="connsiteX9719" fmla="*/ 4393671 w 4853691"/>
                <a:gd name="connsiteY9719" fmla="*/ 3316377 h 4860733"/>
                <a:gd name="connsiteX9720" fmla="*/ 4405406 w 4853691"/>
                <a:gd name="connsiteY9720" fmla="*/ 3302295 h 4860733"/>
                <a:gd name="connsiteX9721" fmla="*/ 4428877 w 4853691"/>
                <a:gd name="connsiteY9721" fmla="*/ 3276477 h 4860733"/>
                <a:gd name="connsiteX9722" fmla="*/ 4440612 w 4853691"/>
                <a:gd name="connsiteY9722" fmla="*/ 3262394 h 4860733"/>
                <a:gd name="connsiteX9723" fmla="*/ 4466430 w 4853691"/>
                <a:gd name="connsiteY9723" fmla="*/ 3229536 h 4860733"/>
                <a:gd name="connsiteX9724" fmla="*/ 4471124 w 4853691"/>
                <a:gd name="connsiteY9724" fmla="*/ 3222495 h 4860733"/>
                <a:gd name="connsiteX9725" fmla="*/ 4501635 w 4853691"/>
                <a:gd name="connsiteY9725" fmla="*/ 3182595 h 4860733"/>
                <a:gd name="connsiteX9726" fmla="*/ 4508676 w 4853691"/>
                <a:gd name="connsiteY9726" fmla="*/ 3173207 h 4860733"/>
                <a:gd name="connsiteX9727" fmla="*/ 4532147 w 4853691"/>
                <a:gd name="connsiteY9727" fmla="*/ 3142695 h 4860733"/>
                <a:gd name="connsiteX9728" fmla="*/ 4541535 w 4853691"/>
                <a:gd name="connsiteY9728" fmla="*/ 3128613 h 4860733"/>
                <a:gd name="connsiteX9729" fmla="*/ 4560311 w 4853691"/>
                <a:gd name="connsiteY9729" fmla="*/ 3100448 h 4860733"/>
                <a:gd name="connsiteX9730" fmla="*/ 4569699 w 4853691"/>
                <a:gd name="connsiteY9730" fmla="*/ 3084019 h 4860733"/>
                <a:gd name="connsiteX9731" fmla="*/ 4586129 w 4853691"/>
                <a:gd name="connsiteY9731" fmla="*/ 3058201 h 4860733"/>
                <a:gd name="connsiteX9732" fmla="*/ 4595517 w 4853691"/>
                <a:gd name="connsiteY9732" fmla="*/ 3041772 h 4860733"/>
                <a:gd name="connsiteX9733" fmla="*/ 4611946 w 4853691"/>
                <a:gd name="connsiteY9733" fmla="*/ 3013608 h 4860733"/>
                <a:gd name="connsiteX9734" fmla="*/ 4621334 w 4853691"/>
                <a:gd name="connsiteY9734" fmla="*/ 2997178 h 4860733"/>
                <a:gd name="connsiteX9735" fmla="*/ 4628376 w 4853691"/>
                <a:gd name="connsiteY9735" fmla="*/ 2985443 h 4860733"/>
                <a:gd name="connsiteX9736" fmla="*/ 4637764 w 4853691"/>
                <a:gd name="connsiteY9736" fmla="*/ 2987790 h 4860733"/>
                <a:gd name="connsiteX9737" fmla="*/ 4637764 w 4853691"/>
                <a:gd name="connsiteY9737" fmla="*/ 2987790 h 4860733"/>
                <a:gd name="connsiteX9738" fmla="*/ 4637764 w 4853691"/>
                <a:gd name="connsiteY9738" fmla="*/ 2999525 h 4860733"/>
                <a:gd name="connsiteX9739" fmla="*/ 4644805 w 4853691"/>
                <a:gd name="connsiteY9739" fmla="*/ 3032384 h 4860733"/>
                <a:gd name="connsiteX9740" fmla="*/ 4604905 w 4853691"/>
                <a:gd name="connsiteY9740" fmla="*/ 3203718 h 4860733"/>
                <a:gd name="connsiteX9741" fmla="*/ 4579088 w 4853691"/>
                <a:gd name="connsiteY9741" fmla="*/ 3257700 h 4860733"/>
                <a:gd name="connsiteX9742" fmla="*/ 4557964 w 4853691"/>
                <a:gd name="connsiteY9742" fmla="*/ 3304641 h 4860733"/>
                <a:gd name="connsiteX9743" fmla="*/ 4532147 w 4853691"/>
                <a:gd name="connsiteY9743" fmla="*/ 3358623 h 4860733"/>
                <a:gd name="connsiteX9744" fmla="*/ 4508676 w 4853691"/>
                <a:gd name="connsiteY9744" fmla="*/ 3403217 h 4860733"/>
                <a:gd name="connsiteX9745" fmla="*/ 4478165 w 4853691"/>
                <a:gd name="connsiteY9745" fmla="*/ 3457199 h 4860733"/>
                <a:gd name="connsiteX9746" fmla="*/ 4454694 w 4853691"/>
                <a:gd name="connsiteY9746" fmla="*/ 3499446 h 4860733"/>
                <a:gd name="connsiteX9747" fmla="*/ 4421835 w 4853691"/>
                <a:gd name="connsiteY9747" fmla="*/ 3555775 h 4860733"/>
                <a:gd name="connsiteX9748" fmla="*/ 4398365 w 4853691"/>
                <a:gd name="connsiteY9748" fmla="*/ 3595675 h 4860733"/>
                <a:gd name="connsiteX9749" fmla="*/ 4360812 w 4853691"/>
                <a:gd name="connsiteY9749" fmla="*/ 3654351 h 4860733"/>
                <a:gd name="connsiteX9750" fmla="*/ 4337342 w 4853691"/>
                <a:gd name="connsiteY9750" fmla="*/ 3689557 h 4860733"/>
                <a:gd name="connsiteX9751" fmla="*/ 4290401 w 4853691"/>
                <a:gd name="connsiteY9751" fmla="*/ 3757621 h 4860733"/>
                <a:gd name="connsiteX9752" fmla="*/ 4283360 w 4853691"/>
                <a:gd name="connsiteY9752" fmla="*/ 3767009 h 4860733"/>
                <a:gd name="connsiteX9753" fmla="*/ 4187131 w 4853691"/>
                <a:gd name="connsiteY9753" fmla="*/ 3837421 h 4860733"/>
                <a:gd name="connsiteX9754" fmla="*/ 4184784 w 4853691"/>
                <a:gd name="connsiteY9754" fmla="*/ 3832727 h 4860733"/>
                <a:gd name="connsiteX9755" fmla="*/ 4177743 w 4853691"/>
                <a:gd name="connsiteY9755" fmla="*/ 3820992 h 4860733"/>
                <a:gd name="connsiteX9756" fmla="*/ 4168355 w 4853691"/>
                <a:gd name="connsiteY9756" fmla="*/ 3804562 h 4860733"/>
                <a:gd name="connsiteX9757" fmla="*/ 4161313 w 4853691"/>
                <a:gd name="connsiteY9757" fmla="*/ 3792827 h 4860733"/>
                <a:gd name="connsiteX9758" fmla="*/ 4151925 w 4853691"/>
                <a:gd name="connsiteY9758" fmla="*/ 3774051 h 4860733"/>
                <a:gd name="connsiteX9759" fmla="*/ 4147231 w 4853691"/>
                <a:gd name="connsiteY9759" fmla="*/ 3762315 h 4860733"/>
                <a:gd name="connsiteX9760" fmla="*/ 4137843 w 4853691"/>
                <a:gd name="connsiteY9760" fmla="*/ 3738845 h 4860733"/>
                <a:gd name="connsiteX9761" fmla="*/ 4133149 w 4853691"/>
                <a:gd name="connsiteY9761" fmla="*/ 3729457 h 4860733"/>
                <a:gd name="connsiteX9762" fmla="*/ 4119067 w 4853691"/>
                <a:gd name="connsiteY9762" fmla="*/ 3691904 h 4860733"/>
                <a:gd name="connsiteX9763" fmla="*/ 4116719 w 4853691"/>
                <a:gd name="connsiteY9763" fmla="*/ 3682516 h 4860733"/>
                <a:gd name="connsiteX9764" fmla="*/ 4104984 w 4853691"/>
                <a:gd name="connsiteY9764" fmla="*/ 3652004 h 4860733"/>
                <a:gd name="connsiteX9765" fmla="*/ 4097943 w 4853691"/>
                <a:gd name="connsiteY9765" fmla="*/ 3628534 h 4860733"/>
                <a:gd name="connsiteX9766" fmla="*/ 4097943 w 4853691"/>
                <a:gd name="connsiteY9766" fmla="*/ 3626187 h 4860733"/>
                <a:gd name="connsiteX9767" fmla="*/ 4112025 w 4853691"/>
                <a:gd name="connsiteY9767" fmla="*/ 3607411 h 4860733"/>
                <a:gd name="connsiteX9768" fmla="*/ 4109678 w 4853691"/>
                <a:gd name="connsiteY9768" fmla="*/ 3600369 h 4860733"/>
                <a:gd name="connsiteX9769" fmla="*/ 4116719 w 4853691"/>
                <a:gd name="connsiteY9769" fmla="*/ 3598022 h 4860733"/>
                <a:gd name="connsiteX9770" fmla="*/ 4135496 w 4853691"/>
                <a:gd name="connsiteY9770" fmla="*/ 3590981 h 4860733"/>
                <a:gd name="connsiteX9771" fmla="*/ 4166007 w 4853691"/>
                <a:gd name="connsiteY9771" fmla="*/ 3576899 h 4860733"/>
                <a:gd name="connsiteX9772" fmla="*/ 4177743 w 4853691"/>
                <a:gd name="connsiteY9772" fmla="*/ 3572205 h 4860733"/>
                <a:gd name="connsiteX9773" fmla="*/ 4212948 w 4853691"/>
                <a:gd name="connsiteY9773" fmla="*/ 3553428 h 4860733"/>
                <a:gd name="connsiteX9774" fmla="*/ 4219990 w 4853691"/>
                <a:gd name="connsiteY9774" fmla="*/ 3548734 h 4860733"/>
                <a:gd name="connsiteX9775" fmla="*/ 4257542 w 4853691"/>
                <a:gd name="connsiteY9775" fmla="*/ 3527611 h 4860733"/>
                <a:gd name="connsiteX9776" fmla="*/ 4259889 w 4853691"/>
                <a:gd name="connsiteY9776" fmla="*/ 3525264 h 4860733"/>
                <a:gd name="connsiteX9777" fmla="*/ 4414795 w 4853691"/>
                <a:gd name="connsiteY9777" fmla="*/ 3410258 h 4860733"/>
                <a:gd name="connsiteX9778" fmla="*/ 4450000 w 4853691"/>
                <a:gd name="connsiteY9778" fmla="*/ 3377400 h 4860733"/>
                <a:gd name="connsiteX9779" fmla="*/ 4461736 w 4853691"/>
                <a:gd name="connsiteY9779" fmla="*/ 3365665 h 4860733"/>
                <a:gd name="connsiteX9780" fmla="*/ 4482859 w 4853691"/>
                <a:gd name="connsiteY9780" fmla="*/ 3342194 h 4860733"/>
                <a:gd name="connsiteX9781" fmla="*/ 4494594 w 4853691"/>
                <a:gd name="connsiteY9781" fmla="*/ 3328112 h 4860733"/>
                <a:gd name="connsiteX9782" fmla="*/ 4513371 w 4853691"/>
                <a:gd name="connsiteY9782" fmla="*/ 3306989 h 4860733"/>
                <a:gd name="connsiteX9783" fmla="*/ 4525106 w 4853691"/>
                <a:gd name="connsiteY9783" fmla="*/ 3290559 h 4860733"/>
                <a:gd name="connsiteX9784" fmla="*/ 4541535 w 4853691"/>
                <a:gd name="connsiteY9784" fmla="*/ 3269436 h 4860733"/>
                <a:gd name="connsiteX9785" fmla="*/ 4553270 w 4853691"/>
                <a:gd name="connsiteY9785" fmla="*/ 3253006 h 4860733"/>
                <a:gd name="connsiteX9786" fmla="*/ 4569699 w 4853691"/>
                <a:gd name="connsiteY9786" fmla="*/ 3231883 h 4860733"/>
                <a:gd name="connsiteX9787" fmla="*/ 4581435 w 4853691"/>
                <a:gd name="connsiteY9787" fmla="*/ 3215454 h 4860733"/>
                <a:gd name="connsiteX9788" fmla="*/ 4595517 w 4853691"/>
                <a:gd name="connsiteY9788" fmla="*/ 3191983 h 4860733"/>
                <a:gd name="connsiteX9789" fmla="*/ 4607252 w 4853691"/>
                <a:gd name="connsiteY9789" fmla="*/ 3173207 h 4860733"/>
                <a:gd name="connsiteX9790" fmla="*/ 4621334 w 4853691"/>
                <a:gd name="connsiteY9790" fmla="*/ 3149737 h 4860733"/>
                <a:gd name="connsiteX9791" fmla="*/ 4633070 w 4853691"/>
                <a:gd name="connsiteY9791" fmla="*/ 3130960 h 4860733"/>
                <a:gd name="connsiteX9792" fmla="*/ 4640111 w 4853691"/>
                <a:gd name="connsiteY9792" fmla="*/ 3119225 h 4860733"/>
                <a:gd name="connsiteX9793" fmla="*/ 4640111 w 4853691"/>
                <a:gd name="connsiteY9793" fmla="*/ 3119225 h 4860733"/>
                <a:gd name="connsiteX9794" fmla="*/ 4621334 w 4853691"/>
                <a:gd name="connsiteY9794" fmla="*/ 3161472 h 4860733"/>
                <a:gd name="connsiteX9795" fmla="*/ 4604905 w 4853691"/>
                <a:gd name="connsiteY9795" fmla="*/ 3203718 h 4860733"/>
                <a:gd name="connsiteX9796" fmla="*/ 4396018 w 4853691"/>
                <a:gd name="connsiteY9796" fmla="*/ 3689557 h 4860733"/>
                <a:gd name="connsiteX9797" fmla="*/ 4391324 w 4853691"/>
                <a:gd name="connsiteY9797" fmla="*/ 3698945 h 4860733"/>
                <a:gd name="connsiteX9798" fmla="*/ 4339689 w 4853691"/>
                <a:gd name="connsiteY9798" fmla="*/ 3792827 h 4860733"/>
                <a:gd name="connsiteX9799" fmla="*/ 4334995 w 4853691"/>
                <a:gd name="connsiteY9799" fmla="*/ 3799868 h 4860733"/>
                <a:gd name="connsiteX9800" fmla="*/ 4299789 w 4853691"/>
                <a:gd name="connsiteY9800" fmla="*/ 3856197 h 4860733"/>
                <a:gd name="connsiteX9801" fmla="*/ 4290401 w 4853691"/>
                <a:gd name="connsiteY9801" fmla="*/ 3865586 h 4860733"/>
                <a:gd name="connsiteX9802" fmla="*/ 4281013 w 4853691"/>
                <a:gd name="connsiteY9802" fmla="*/ 3874974 h 4860733"/>
                <a:gd name="connsiteX9803" fmla="*/ 4248154 w 4853691"/>
                <a:gd name="connsiteY9803" fmla="*/ 3907832 h 4860733"/>
                <a:gd name="connsiteX9804" fmla="*/ 4234072 w 4853691"/>
                <a:gd name="connsiteY9804" fmla="*/ 3903138 h 4860733"/>
                <a:gd name="connsiteX9805" fmla="*/ 4212948 w 4853691"/>
                <a:gd name="connsiteY9805" fmla="*/ 3924262 h 4860733"/>
                <a:gd name="connsiteX9806" fmla="*/ 4217643 w 4853691"/>
                <a:gd name="connsiteY9806" fmla="*/ 3935997 h 4860733"/>
                <a:gd name="connsiteX9807" fmla="*/ 4212948 w 4853691"/>
                <a:gd name="connsiteY9807" fmla="*/ 3938344 h 4860733"/>
                <a:gd name="connsiteX9808" fmla="*/ 4212948 w 4853691"/>
                <a:gd name="connsiteY9808" fmla="*/ 3933650 h 4860733"/>
                <a:gd name="connsiteX9809" fmla="*/ 4210601 w 4853691"/>
                <a:gd name="connsiteY9809" fmla="*/ 3891403 h 4860733"/>
                <a:gd name="connsiteX9810" fmla="*/ 4229378 w 4853691"/>
                <a:gd name="connsiteY9810" fmla="*/ 3872627 h 4860733"/>
                <a:gd name="connsiteX9811" fmla="*/ 4222337 w 4853691"/>
                <a:gd name="connsiteY9811" fmla="*/ 3856197 h 4860733"/>
                <a:gd name="connsiteX9812" fmla="*/ 4276319 w 4853691"/>
                <a:gd name="connsiteY9812" fmla="*/ 3783439 h 4860733"/>
                <a:gd name="connsiteX9813" fmla="*/ 4285707 w 4853691"/>
                <a:gd name="connsiteY9813" fmla="*/ 3769357 h 4860733"/>
                <a:gd name="connsiteX9814" fmla="*/ 4410100 w 4853691"/>
                <a:gd name="connsiteY9814" fmla="*/ 3661392 h 4860733"/>
                <a:gd name="connsiteX9815" fmla="*/ 4396018 w 4853691"/>
                <a:gd name="connsiteY9815" fmla="*/ 3689557 h 4860733"/>
                <a:gd name="connsiteX9816" fmla="*/ 4257542 w 4853691"/>
                <a:gd name="connsiteY9816" fmla="*/ 3900791 h 4860733"/>
                <a:gd name="connsiteX9817" fmla="*/ 4250501 w 4853691"/>
                <a:gd name="connsiteY9817" fmla="*/ 3905485 h 4860733"/>
                <a:gd name="connsiteX9818" fmla="*/ 4250501 w 4853691"/>
                <a:gd name="connsiteY9818" fmla="*/ 3905485 h 4860733"/>
                <a:gd name="connsiteX9819" fmla="*/ 4273972 w 4853691"/>
                <a:gd name="connsiteY9819" fmla="*/ 3882015 h 4860733"/>
                <a:gd name="connsiteX9820" fmla="*/ 4290401 w 4853691"/>
                <a:gd name="connsiteY9820" fmla="*/ 3865586 h 4860733"/>
                <a:gd name="connsiteX9821" fmla="*/ 4295095 w 4853691"/>
                <a:gd name="connsiteY9821" fmla="*/ 3860891 h 4860733"/>
                <a:gd name="connsiteX9822" fmla="*/ 4285707 w 4853691"/>
                <a:gd name="connsiteY9822" fmla="*/ 3877321 h 4860733"/>
                <a:gd name="connsiteX9823" fmla="*/ 4283360 w 4853691"/>
                <a:gd name="connsiteY9823" fmla="*/ 3879668 h 4860733"/>
                <a:gd name="connsiteX9824" fmla="*/ 4257542 w 4853691"/>
                <a:gd name="connsiteY9824" fmla="*/ 3900791 h 4860733"/>
                <a:gd name="connsiteX9825" fmla="*/ 4215296 w 4853691"/>
                <a:gd name="connsiteY9825" fmla="*/ 3943038 h 4860733"/>
                <a:gd name="connsiteX9826" fmla="*/ 4215296 w 4853691"/>
                <a:gd name="connsiteY9826" fmla="*/ 3940691 h 4860733"/>
                <a:gd name="connsiteX9827" fmla="*/ 4222337 w 4853691"/>
                <a:gd name="connsiteY9827" fmla="*/ 3935997 h 4860733"/>
                <a:gd name="connsiteX9828" fmla="*/ 4222337 w 4853691"/>
                <a:gd name="connsiteY9828" fmla="*/ 3935997 h 4860733"/>
                <a:gd name="connsiteX9829" fmla="*/ 4215296 w 4853691"/>
                <a:gd name="connsiteY9829" fmla="*/ 3943038 h 4860733"/>
                <a:gd name="connsiteX9830" fmla="*/ 4215296 w 4853691"/>
                <a:gd name="connsiteY9830" fmla="*/ 3943038 h 4860733"/>
                <a:gd name="connsiteX9831" fmla="*/ 4144884 w 4853691"/>
                <a:gd name="connsiteY9831" fmla="*/ 3987632 h 4860733"/>
                <a:gd name="connsiteX9832" fmla="*/ 4107331 w 4853691"/>
                <a:gd name="connsiteY9832" fmla="*/ 4013449 h 4860733"/>
                <a:gd name="connsiteX9833" fmla="*/ 4074473 w 4853691"/>
                <a:gd name="connsiteY9833" fmla="*/ 4034573 h 4860733"/>
                <a:gd name="connsiteX9834" fmla="*/ 4034573 w 4853691"/>
                <a:gd name="connsiteY9834" fmla="*/ 4058043 h 4860733"/>
                <a:gd name="connsiteX9835" fmla="*/ 3999367 w 4853691"/>
                <a:gd name="connsiteY9835" fmla="*/ 4079167 h 4860733"/>
                <a:gd name="connsiteX9836" fmla="*/ 3959467 w 4853691"/>
                <a:gd name="connsiteY9836" fmla="*/ 4102637 h 4860733"/>
                <a:gd name="connsiteX9837" fmla="*/ 3921915 w 4853691"/>
                <a:gd name="connsiteY9837" fmla="*/ 4121414 h 4860733"/>
                <a:gd name="connsiteX9838" fmla="*/ 3879668 w 4853691"/>
                <a:gd name="connsiteY9838" fmla="*/ 4142537 h 4860733"/>
                <a:gd name="connsiteX9839" fmla="*/ 3842115 w 4853691"/>
                <a:gd name="connsiteY9839" fmla="*/ 4161313 h 4860733"/>
                <a:gd name="connsiteX9840" fmla="*/ 3797521 w 4853691"/>
                <a:gd name="connsiteY9840" fmla="*/ 4180090 h 4860733"/>
                <a:gd name="connsiteX9841" fmla="*/ 3757622 w 4853691"/>
                <a:gd name="connsiteY9841" fmla="*/ 4196519 h 4860733"/>
                <a:gd name="connsiteX9842" fmla="*/ 3710681 w 4853691"/>
                <a:gd name="connsiteY9842" fmla="*/ 4215296 h 4860733"/>
                <a:gd name="connsiteX9843" fmla="*/ 3670781 w 4853691"/>
                <a:gd name="connsiteY9843" fmla="*/ 4229378 h 4860733"/>
                <a:gd name="connsiteX9844" fmla="*/ 3623840 w 4853691"/>
                <a:gd name="connsiteY9844" fmla="*/ 4245807 h 4860733"/>
                <a:gd name="connsiteX9845" fmla="*/ 3583940 w 4853691"/>
                <a:gd name="connsiteY9845" fmla="*/ 4259889 h 4860733"/>
                <a:gd name="connsiteX9846" fmla="*/ 3534652 w 4853691"/>
                <a:gd name="connsiteY9846" fmla="*/ 4273972 h 4860733"/>
                <a:gd name="connsiteX9847" fmla="*/ 3494752 w 4853691"/>
                <a:gd name="connsiteY9847" fmla="*/ 4285707 h 4860733"/>
                <a:gd name="connsiteX9848" fmla="*/ 3443117 w 4853691"/>
                <a:gd name="connsiteY9848" fmla="*/ 4297442 h 4860733"/>
                <a:gd name="connsiteX9849" fmla="*/ 3400870 w 4853691"/>
                <a:gd name="connsiteY9849" fmla="*/ 4306830 h 4860733"/>
                <a:gd name="connsiteX9850" fmla="*/ 3346888 w 4853691"/>
                <a:gd name="connsiteY9850" fmla="*/ 4318565 h 4860733"/>
                <a:gd name="connsiteX9851" fmla="*/ 3332806 w 4853691"/>
                <a:gd name="connsiteY9851" fmla="*/ 4320913 h 4860733"/>
                <a:gd name="connsiteX9852" fmla="*/ 3360970 w 4853691"/>
                <a:gd name="connsiteY9852" fmla="*/ 4313871 h 4860733"/>
                <a:gd name="connsiteX9853" fmla="*/ 3400870 w 4853691"/>
                <a:gd name="connsiteY9853" fmla="*/ 4304483 h 4860733"/>
                <a:gd name="connsiteX9854" fmla="*/ 3438423 w 4853691"/>
                <a:gd name="connsiteY9854" fmla="*/ 4295095 h 4860733"/>
                <a:gd name="connsiteX9855" fmla="*/ 3478323 w 4853691"/>
                <a:gd name="connsiteY9855" fmla="*/ 4283360 h 4860733"/>
                <a:gd name="connsiteX9856" fmla="*/ 3513528 w 4853691"/>
                <a:gd name="connsiteY9856" fmla="*/ 4271625 h 4860733"/>
                <a:gd name="connsiteX9857" fmla="*/ 3551081 w 4853691"/>
                <a:gd name="connsiteY9857" fmla="*/ 4259889 h 4860733"/>
                <a:gd name="connsiteX9858" fmla="*/ 3586287 w 4853691"/>
                <a:gd name="connsiteY9858" fmla="*/ 4245807 h 4860733"/>
                <a:gd name="connsiteX9859" fmla="*/ 3623840 w 4853691"/>
                <a:gd name="connsiteY9859" fmla="*/ 4231725 h 4860733"/>
                <a:gd name="connsiteX9860" fmla="*/ 3659045 w 4853691"/>
                <a:gd name="connsiteY9860" fmla="*/ 4217643 h 4860733"/>
                <a:gd name="connsiteX9861" fmla="*/ 3696598 w 4853691"/>
                <a:gd name="connsiteY9861" fmla="*/ 4201213 h 4860733"/>
                <a:gd name="connsiteX9862" fmla="*/ 3731804 w 4853691"/>
                <a:gd name="connsiteY9862" fmla="*/ 4184784 h 4860733"/>
                <a:gd name="connsiteX9863" fmla="*/ 3767010 w 4853691"/>
                <a:gd name="connsiteY9863" fmla="*/ 4168354 h 4860733"/>
                <a:gd name="connsiteX9864" fmla="*/ 3781092 w 4853691"/>
                <a:gd name="connsiteY9864" fmla="*/ 4161313 h 4860733"/>
                <a:gd name="connsiteX9865" fmla="*/ 3792827 w 4853691"/>
                <a:gd name="connsiteY9865" fmla="*/ 4156619 h 4860733"/>
                <a:gd name="connsiteX9866" fmla="*/ 3830380 w 4853691"/>
                <a:gd name="connsiteY9866" fmla="*/ 4142537 h 4860733"/>
                <a:gd name="connsiteX9867" fmla="*/ 3863239 w 4853691"/>
                <a:gd name="connsiteY9867" fmla="*/ 4130802 h 4860733"/>
                <a:gd name="connsiteX9868" fmla="*/ 3900791 w 4853691"/>
                <a:gd name="connsiteY9868" fmla="*/ 4114372 h 4860733"/>
                <a:gd name="connsiteX9869" fmla="*/ 3931303 w 4853691"/>
                <a:gd name="connsiteY9869" fmla="*/ 4100290 h 4860733"/>
                <a:gd name="connsiteX9870" fmla="*/ 3966509 w 4853691"/>
                <a:gd name="connsiteY9870" fmla="*/ 4083861 h 4860733"/>
                <a:gd name="connsiteX9871" fmla="*/ 3997020 w 4853691"/>
                <a:gd name="connsiteY9871" fmla="*/ 4069779 h 4860733"/>
                <a:gd name="connsiteX9872" fmla="*/ 4032226 w 4853691"/>
                <a:gd name="connsiteY9872" fmla="*/ 4051002 h 4860733"/>
                <a:gd name="connsiteX9873" fmla="*/ 4060390 w 4853691"/>
                <a:gd name="connsiteY9873" fmla="*/ 4034573 h 4860733"/>
                <a:gd name="connsiteX9874" fmla="*/ 4095596 w 4853691"/>
                <a:gd name="connsiteY9874" fmla="*/ 4013449 h 4860733"/>
                <a:gd name="connsiteX9875" fmla="*/ 4123761 w 4853691"/>
                <a:gd name="connsiteY9875" fmla="*/ 3997020 h 4860733"/>
                <a:gd name="connsiteX9876" fmla="*/ 4156619 w 4853691"/>
                <a:gd name="connsiteY9876" fmla="*/ 3975897 h 4860733"/>
                <a:gd name="connsiteX9877" fmla="*/ 4182437 w 4853691"/>
                <a:gd name="connsiteY9877" fmla="*/ 3959468 h 4860733"/>
                <a:gd name="connsiteX9878" fmla="*/ 4177743 w 4853691"/>
                <a:gd name="connsiteY9878" fmla="*/ 3964162 h 4860733"/>
                <a:gd name="connsiteX9879" fmla="*/ 4144884 w 4853691"/>
                <a:gd name="connsiteY9879" fmla="*/ 3987632 h 4860733"/>
                <a:gd name="connsiteX9880" fmla="*/ 3123919 w 4853691"/>
                <a:gd name="connsiteY9880" fmla="*/ 4356118 h 4860733"/>
                <a:gd name="connsiteX9881" fmla="*/ 3102795 w 4853691"/>
                <a:gd name="connsiteY9881" fmla="*/ 4358466 h 4860733"/>
                <a:gd name="connsiteX9882" fmla="*/ 3102795 w 4853691"/>
                <a:gd name="connsiteY9882" fmla="*/ 4358466 h 4860733"/>
                <a:gd name="connsiteX9883" fmla="*/ 3114531 w 4853691"/>
                <a:gd name="connsiteY9883" fmla="*/ 4356118 h 4860733"/>
                <a:gd name="connsiteX9884" fmla="*/ 3161472 w 4853691"/>
                <a:gd name="connsiteY9884" fmla="*/ 4351424 h 4860733"/>
                <a:gd name="connsiteX9885" fmla="*/ 3177901 w 4853691"/>
                <a:gd name="connsiteY9885" fmla="*/ 4349077 h 4860733"/>
                <a:gd name="connsiteX9886" fmla="*/ 3166166 w 4853691"/>
                <a:gd name="connsiteY9886" fmla="*/ 4351424 h 4860733"/>
                <a:gd name="connsiteX9887" fmla="*/ 3123919 w 4853691"/>
                <a:gd name="connsiteY9887" fmla="*/ 4356118 h 4860733"/>
                <a:gd name="connsiteX9888" fmla="*/ 3062896 w 4853691"/>
                <a:gd name="connsiteY9888" fmla="*/ 4407753 h 4860733"/>
                <a:gd name="connsiteX9889" fmla="*/ 3053508 w 4853691"/>
                <a:gd name="connsiteY9889" fmla="*/ 4426530 h 4860733"/>
                <a:gd name="connsiteX9890" fmla="*/ 3044119 w 4853691"/>
                <a:gd name="connsiteY9890" fmla="*/ 4445306 h 4860733"/>
                <a:gd name="connsiteX9891" fmla="*/ 3034731 w 4853691"/>
                <a:gd name="connsiteY9891" fmla="*/ 4464083 h 4860733"/>
                <a:gd name="connsiteX9892" fmla="*/ 3025343 w 4853691"/>
                <a:gd name="connsiteY9892" fmla="*/ 4482859 h 4860733"/>
                <a:gd name="connsiteX9893" fmla="*/ 3015955 w 4853691"/>
                <a:gd name="connsiteY9893" fmla="*/ 4501635 h 4860733"/>
                <a:gd name="connsiteX9894" fmla="*/ 3006567 w 4853691"/>
                <a:gd name="connsiteY9894" fmla="*/ 4518064 h 4860733"/>
                <a:gd name="connsiteX9895" fmla="*/ 2997178 w 4853691"/>
                <a:gd name="connsiteY9895" fmla="*/ 4536841 h 4860733"/>
                <a:gd name="connsiteX9896" fmla="*/ 2997178 w 4853691"/>
                <a:gd name="connsiteY9896" fmla="*/ 4539188 h 4860733"/>
                <a:gd name="connsiteX9897" fmla="*/ 2983096 w 4853691"/>
                <a:gd name="connsiteY9897" fmla="*/ 4541535 h 4860733"/>
                <a:gd name="connsiteX9898" fmla="*/ 2957279 w 4853691"/>
                <a:gd name="connsiteY9898" fmla="*/ 4546229 h 4860733"/>
                <a:gd name="connsiteX9899" fmla="*/ 2959626 w 4853691"/>
                <a:gd name="connsiteY9899" fmla="*/ 4543882 h 4860733"/>
                <a:gd name="connsiteX9900" fmla="*/ 2973708 w 4853691"/>
                <a:gd name="connsiteY9900" fmla="*/ 4525106 h 4860733"/>
                <a:gd name="connsiteX9901" fmla="*/ 2985443 w 4853691"/>
                <a:gd name="connsiteY9901" fmla="*/ 4508676 h 4860733"/>
                <a:gd name="connsiteX9902" fmla="*/ 2999525 w 4853691"/>
                <a:gd name="connsiteY9902" fmla="*/ 4489900 h 4860733"/>
                <a:gd name="connsiteX9903" fmla="*/ 3011261 w 4853691"/>
                <a:gd name="connsiteY9903" fmla="*/ 4471123 h 4860733"/>
                <a:gd name="connsiteX9904" fmla="*/ 3025343 w 4853691"/>
                <a:gd name="connsiteY9904" fmla="*/ 4450000 h 4860733"/>
                <a:gd name="connsiteX9905" fmla="*/ 3037078 w 4853691"/>
                <a:gd name="connsiteY9905" fmla="*/ 4431224 h 4860733"/>
                <a:gd name="connsiteX9906" fmla="*/ 3051160 w 4853691"/>
                <a:gd name="connsiteY9906" fmla="*/ 4410100 h 4860733"/>
                <a:gd name="connsiteX9907" fmla="*/ 3062896 w 4853691"/>
                <a:gd name="connsiteY9907" fmla="*/ 4391324 h 4860733"/>
                <a:gd name="connsiteX9908" fmla="*/ 3069937 w 4853691"/>
                <a:gd name="connsiteY9908" fmla="*/ 4379589 h 4860733"/>
                <a:gd name="connsiteX9909" fmla="*/ 3069937 w 4853691"/>
                <a:gd name="connsiteY9909" fmla="*/ 4379589 h 4860733"/>
                <a:gd name="connsiteX9910" fmla="*/ 3067590 w 4853691"/>
                <a:gd name="connsiteY9910" fmla="*/ 4386630 h 4860733"/>
                <a:gd name="connsiteX9911" fmla="*/ 3062896 w 4853691"/>
                <a:gd name="connsiteY9911" fmla="*/ 4407753 h 4860733"/>
                <a:gd name="connsiteX9912" fmla="*/ 2924420 w 4853691"/>
                <a:gd name="connsiteY9912" fmla="*/ 4553270 h 4860733"/>
                <a:gd name="connsiteX9913" fmla="*/ 2889214 w 4853691"/>
                <a:gd name="connsiteY9913" fmla="*/ 4557964 h 4860733"/>
                <a:gd name="connsiteX9914" fmla="*/ 2863397 w 4853691"/>
                <a:gd name="connsiteY9914" fmla="*/ 4562658 h 4860733"/>
                <a:gd name="connsiteX9915" fmla="*/ 2828191 w 4853691"/>
                <a:gd name="connsiteY9915" fmla="*/ 4567352 h 4860733"/>
                <a:gd name="connsiteX9916" fmla="*/ 2804721 w 4853691"/>
                <a:gd name="connsiteY9916" fmla="*/ 4572047 h 4860733"/>
                <a:gd name="connsiteX9917" fmla="*/ 2769515 w 4853691"/>
                <a:gd name="connsiteY9917" fmla="*/ 4576741 h 4860733"/>
                <a:gd name="connsiteX9918" fmla="*/ 2746044 w 4853691"/>
                <a:gd name="connsiteY9918" fmla="*/ 4579088 h 4860733"/>
                <a:gd name="connsiteX9919" fmla="*/ 2731962 w 4853691"/>
                <a:gd name="connsiteY9919" fmla="*/ 4581435 h 4860733"/>
                <a:gd name="connsiteX9920" fmla="*/ 2764821 w 4853691"/>
                <a:gd name="connsiteY9920" fmla="*/ 4374895 h 4860733"/>
                <a:gd name="connsiteX9921" fmla="*/ 2807068 w 4853691"/>
                <a:gd name="connsiteY9921" fmla="*/ 4374895 h 4860733"/>
                <a:gd name="connsiteX9922" fmla="*/ 2807068 w 4853691"/>
                <a:gd name="connsiteY9922" fmla="*/ 4374895 h 4860733"/>
                <a:gd name="connsiteX9923" fmla="*/ 2807068 w 4853691"/>
                <a:gd name="connsiteY9923" fmla="*/ 4374895 h 4860733"/>
                <a:gd name="connsiteX9924" fmla="*/ 2807068 w 4853691"/>
                <a:gd name="connsiteY9924" fmla="*/ 4374895 h 4860733"/>
                <a:gd name="connsiteX9925" fmla="*/ 2910338 w 4853691"/>
                <a:gd name="connsiteY9925" fmla="*/ 4372548 h 4860733"/>
                <a:gd name="connsiteX9926" fmla="*/ 2950237 w 4853691"/>
                <a:gd name="connsiteY9926" fmla="*/ 4370201 h 4860733"/>
                <a:gd name="connsiteX9927" fmla="*/ 3013608 w 4853691"/>
                <a:gd name="connsiteY9927" fmla="*/ 4367854 h 4860733"/>
                <a:gd name="connsiteX9928" fmla="*/ 3058202 w 4853691"/>
                <a:gd name="connsiteY9928" fmla="*/ 4363160 h 4860733"/>
                <a:gd name="connsiteX9929" fmla="*/ 3062896 w 4853691"/>
                <a:gd name="connsiteY9929" fmla="*/ 4363160 h 4860733"/>
                <a:gd name="connsiteX9930" fmla="*/ 3062896 w 4853691"/>
                <a:gd name="connsiteY9930" fmla="*/ 4363160 h 4860733"/>
                <a:gd name="connsiteX9931" fmla="*/ 3072284 w 4853691"/>
                <a:gd name="connsiteY9931" fmla="*/ 4379589 h 4860733"/>
                <a:gd name="connsiteX9932" fmla="*/ 2957279 w 4853691"/>
                <a:gd name="connsiteY9932" fmla="*/ 4548576 h 4860733"/>
                <a:gd name="connsiteX9933" fmla="*/ 2952585 w 4853691"/>
                <a:gd name="connsiteY9933" fmla="*/ 4548576 h 4860733"/>
                <a:gd name="connsiteX9934" fmla="*/ 2924420 w 4853691"/>
                <a:gd name="connsiteY9934" fmla="*/ 4553270 h 4860733"/>
                <a:gd name="connsiteX9935" fmla="*/ 2649816 w 4853691"/>
                <a:gd name="connsiteY9935" fmla="*/ 4614293 h 4860733"/>
                <a:gd name="connsiteX9936" fmla="*/ 2595833 w 4853691"/>
                <a:gd name="connsiteY9936" fmla="*/ 4609599 h 4860733"/>
                <a:gd name="connsiteX9937" fmla="*/ 2560628 w 4853691"/>
                <a:gd name="connsiteY9937" fmla="*/ 4604905 h 4860733"/>
                <a:gd name="connsiteX9938" fmla="*/ 2525422 w 4853691"/>
                <a:gd name="connsiteY9938" fmla="*/ 4600211 h 4860733"/>
                <a:gd name="connsiteX9939" fmla="*/ 2525422 w 4853691"/>
                <a:gd name="connsiteY9939" fmla="*/ 4597864 h 4860733"/>
                <a:gd name="connsiteX9940" fmla="*/ 2541851 w 4853691"/>
                <a:gd name="connsiteY9940" fmla="*/ 4597864 h 4860733"/>
                <a:gd name="connsiteX9941" fmla="*/ 2570016 w 4853691"/>
                <a:gd name="connsiteY9941" fmla="*/ 4597864 h 4860733"/>
                <a:gd name="connsiteX9942" fmla="*/ 2602875 w 4853691"/>
                <a:gd name="connsiteY9942" fmla="*/ 4595517 h 4860733"/>
                <a:gd name="connsiteX9943" fmla="*/ 2631039 w 4853691"/>
                <a:gd name="connsiteY9943" fmla="*/ 4593170 h 4860733"/>
                <a:gd name="connsiteX9944" fmla="*/ 2663898 w 4853691"/>
                <a:gd name="connsiteY9944" fmla="*/ 4590823 h 4860733"/>
                <a:gd name="connsiteX9945" fmla="*/ 2692062 w 4853691"/>
                <a:gd name="connsiteY9945" fmla="*/ 4588476 h 4860733"/>
                <a:gd name="connsiteX9946" fmla="*/ 2724921 w 4853691"/>
                <a:gd name="connsiteY9946" fmla="*/ 4586129 h 4860733"/>
                <a:gd name="connsiteX9947" fmla="*/ 2734309 w 4853691"/>
                <a:gd name="connsiteY9947" fmla="*/ 4586129 h 4860733"/>
                <a:gd name="connsiteX9948" fmla="*/ 2734309 w 4853691"/>
                <a:gd name="connsiteY9948" fmla="*/ 4590823 h 4860733"/>
                <a:gd name="connsiteX9949" fmla="*/ 2731962 w 4853691"/>
                <a:gd name="connsiteY9949" fmla="*/ 4590823 h 4860733"/>
                <a:gd name="connsiteX9950" fmla="*/ 2710839 w 4853691"/>
                <a:gd name="connsiteY9950" fmla="*/ 4611946 h 4860733"/>
                <a:gd name="connsiteX9951" fmla="*/ 2715533 w 4853691"/>
                <a:gd name="connsiteY9951" fmla="*/ 4623681 h 4860733"/>
                <a:gd name="connsiteX9952" fmla="*/ 2687368 w 4853691"/>
                <a:gd name="connsiteY9952" fmla="*/ 4621335 h 4860733"/>
                <a:gd name="connsiteX9953" fmla="*/ 2649816 w 4853691"/>
                <a:gd name="connsiteY9953" fmla="*/ 4614293 h 4860733"/>
                <a:gd name="connsiteX9954" fmla="*/ 2422152 w 4853691"/>
                <a:gd name="connsiteY9954" fmla="*/ 4600211 h 4860733"/>
                <a:gd name="connsiteX9955" fmla="*/ 2340005 w 4853691"/>
                <a:gd name="connsiteY9955" fmla="*/ 4602558 h 4860733"/>
                <a:gd name="connsiteX9956" fmla="*/ 2236735 w 4853691"/>
                <a:gd name="connsiteY9956" fmla="*/ 4600211 h 4860733"/>
                <a:gd name="connsiteX9957" fmla="*/ 2206224 w 4853691"/>
                <a:gd name="connsiteY9957" fmla="*/ 4597864 h 4860733"/>
                <a:gd name="connsiteX9958" fmla="*/ 2133465 w 4853691"/>
                <a:gd name="connsiteY9958" fmla="*/ 4593170 h 4860733"/>
                <a:gd name="connsiteX9959" fmla="*/ 2095913 w 4853691"/>
                <a:gd name="connsiteY9959" fmla="*/ 4588476 h 4860733"/>
                <a:gd name="connsiteX9960" fmla="*/ 2032542 w 4853691"/>
                <a:gd name="connsiteY9960" fmla="*/ 4581435 h 4860733"/>
                <a:gd name="connsiteX9961" fmla="*/ 1992642 w 4853691"/>
                <a:gd name="connsiteY9961" fmla="*/ 4576741 h 4860733"/>
                <a:gd name="connsiteX9962" fmla="*/ 1931619 w 4853691"/>
                <a:gd name="connsiteY9962" fmla="*/ 4567352 h 4860733"/>
                <a:gd name="connsiteX9963" fmla="*/ 1889372 w 4853691"/>
                <a:gd name="connsiteY9963" fmla="*/ 4560311 h 4860733"/>
                <a:gd name="connsiteX9964" fmla="*/ 1830696 w 4853691"/>
                <a:gd name="connsiteY9964" fmla="*/ 4550923 h 4860733"/>
                <a:gd name="connsiteX9965" fmla="*/ 1788449 w 4853691"/>
                <a:gd name="connsiteY9965" fmla="*/ 4541535 h 4860733"/>
                <a:gd name="connsiteX9966" fmla="*/ 1732120 w 4853691"/>
                <a:gd name="connsiteY9966" fmla="*/ 4529800 h 4860733"/>
                <a:gd name="connsiteX9967" fmla="*/ 1687526 w 4853691"/>
                <a:gd name="connsiteY9967" fmla="*/ 4518064 h 4860733"/>
                <a:gd name="connsiteX9968" fmla="*/ 1633544 w 4853691"/>
                <a:gd name="connsiteY9968" fmla="*/ 4503982 h 4860733"/>
                <a:gd name="connsiteX9969" fmla="*/ 1588950 w 4853691"/>
                <a:gd name="connsiteY9969" fmla="*/ 4489900 h 4860733"/>
                <a:gd name="connsiteX9970" fmla="*/ 1556092 w 4853691"/>
                <a:gd name="connsiteY9970" fmla="*/ 4480512 h 4860733"/>
                <a:gd name="connsiteX9971" fmla="*/ 1556092 w 4853691"/>
                <a:gd name="connsiteY9971" fmla="*/ 4478165 h 4860733"/>
                <a:gd name="connsiteX9972" fmla="*/ 1570174 w 4853691"/>
                <a:gd name="connsiteY9972" fmla="*/ 4480512 h 4860733"/>
                <a:gd name="connsiteX9973" fmla="*/ 1595992 w 4853691"/>
                <a:gd name="connsiteY9973" fmla="*/ 4482859 h 4860733"/>
                <a:gd name="connsiteX9974" fmla="*/ 1631197 w 4853691"/>
                <a:gd name="connsiteY9974" fmla="*/ 4485206 h 4860733"/>
                <a:gd name="connsiteX9975" fmla="*/ 1654668 w 4853691"/>
                <a:gd name="connsiteY9975" fmla="*/ 4487553 h 4860733"/>
                <a:gd name="connsiteX9976" fmla="*/ 1694567 w 4853691"/>
                <a:gd name="connsiteY9976" fmla="*/ 4489900 h 4860733"/>
                <a:gd name="connsiteX9977" fmla="*/ 1715691 w 4853691"/>
                <a:gd name="connsiteY9977" fmla="*/ 4489900 h 4860733"/>
                <a:gd name="connsiteX9978" fmla="*/ 1776714 w 4853691"/>
                <a:gd name="connsiteY9978" fmla="*/ 4489900 h 4860733"/>
                <a:gd name="connsiteX9979" fmla="*/ 2232041 w 4853691"/>
                <a:gd name="connsiteY9979" fmla="*/ 4438265 h 4860733"/>
                <a:gd name="connsiteX9980" fmla="*/ 2257859 w 4853691"/>
                <a:gd name="connsiteY9980" fmla="*/ 4457041 h 4860733"/>
                <a:gd name="connsiteX9981" fmla="*/ 2278982 w 4853691"/>
                <a:gd name="connsiteY9981" fmla="*/ 4471123 h 4860733"/>
                <a:gd name="connsiteX9982" fmla="*/ 2321229 w 4853691"/>
                <a:gd name="connsiteY9982" fmla="*/ 4496941 h 4860733"/>
                <a:gd name="connsiteX9983" fmla="*/ 2342352 w 4853691"/>
                <a:gd name="connsiteY9983" fmla="*/ 4508676 h 4860733"/>
                <a:gd name="connsiteX9984" fmla="*/ 2382252 w 4853691"/>
                <a:gd name="connsiteY9984" fmla="*/ 4532147 h 4860733"/>
                <a:gd name="connsiteX9985" fmla="*/ 2405723 w 4853691"/>
                <a:gd name="connsiteY9985" fmla="*/ 4543882 h 4860733"/>
                <a:gd name="connsiteX9986" fmla="*/ 2443275 w 4853691"/>
                <a:gd name="connsiteY9986" fmla="*/ 4565005 h 4860733"/>
                <a:gd name="connsiteX9987" fmla="*/ 2466746 w 4853691"/>
                <a:gd name="connsiteY9987" fmla="*/ 4576741 h 4860733"/>
                <a:gd name="connsiteX9988" fmla="*/ 2485522 w 4853691"/>
                <a:gd name="connsiteY9988" fmla="*/ 4586129 h 4860733"/>
                <a:gd name="connsiteX9989" fmla="*/ 2483175 w 4853691"/>
                <a:gd name="connsiteY9989" fmla="*/ 4595517 h 4860733"/>
                <a:gd name="connsiteX9990" fmla="*/ 2483175 w 4853691"/>
                <a:gd name="connsiteY9990" fmla="*/ 4595517 h 4860733"/>
                <a:gd name="connsiteX9991" fmla="*/ 2447970 w 4853691"/>
                <a:gd name="connsiteY9991" fmla="*/ 4597864 h 4860733"/>
                <a:gd name="connsiteX9992" fmla="*/ 2422152 w 4853691"/>
                <a:gd name="connsiteY9992" fmla="*/ 4600211 h 4860733"/>
                <a:gd name="connsiteX9993" fmla="*/ 1464557 w 4853691"/>
                <a:gd name="connsiteY9993" fmla="*/ 4457041 h 4860733"/>
                <a:gd name="connsiteX9994" fmla="*/ 1429351 w 4853691"/>
                <a:gd name="connsiteY9994" fmla="*/ 4447653 h 4860733"/>
                <a:gd name="connsiteX9995" fmla="*/ 1398840 w 4853691"/>
                <a:gd name="connsiteY9995" fmla="*/ 4440612 h 4860733"/>
                <a:gd name="connsiteX9996" fmla="*/ 1363634 w 4853691"/>
                <a:gd name="connsiteY9996" fmla="*/ 4431224 h 4860733"/>
                <a:gd name="connsiteX9997" fmla="*/ 1333122 w 4853691"/>
                <a:gd name="connsiteY9997" fmla="*/ 4421836 h 4860733"/>
                <a:gd name="connsiteX9998" fmla="*/ 1297917 w 4853691"/>
                <a:gd name="connsiteY9998" fmla="*/ 4410100 h 4860733"/>
                <a:gd name="connsiteX9999" fmla="*/ 1267405 w 4853691"/>
                <a:gd name="connsiteY9999" fmla="*/ 4400712 h 4860733"/>
                <a:gd name="connsiteX10000" fmla="*/ 1229852 w 4853691"/>
                <a:gd name="connsiteY10000" fmla="*/ 4386630 h 4860733"/>
                <a:gd name="connsiteX10001" fmla="*/ 1204035 w 4853691"/>
                <a:gd name="connsiteY10001" fmla="*/ 4377242 h 4860733"/>
                <a:gd name="connsiteX10002" fmla="*/ 1159441 w 4853691"/>
                <a:gd name="connsiteY10002" fmla="*/ 4358466 h 4860733"/>
                <a:gd name="connsiteX10003" fmla="*/ 1143012 w 4853691"/>
                <a:gd name="connsiteY10003" fmla="*/ 4351424 h 4860733"/>
                <a:gd name="connsiteX10004" fmla="*/ 1081988 w 4853691"/>
                <a:gd name="connsiteY10004" fmla="*/ 4323260 h 4860733"/>
                <a:gd name="connsiteX10005" fmla="*/ 1079641 w 4853691"/>
                <a:gd name="connsiteY10005" fmla="*/ 4320913 h 4860733"/>
                <a:gd name="connsiteX10006" fmla="*/ 1070253 w 4853691"/>
                <a:gd name="connsiteY10006" fmla="*/ 4316219 h 4860733"/>
                <a:gd name="connsiteX10007" fmla="*/ 1070253 w 4853691"/>
                <a:gd name="connsiteY10007" fmla="*/ 4311525 h 4860733"/>
                <a:gd name="connsiteX10008" fmla="*/ 1072600 w 4853691"/>
                <a:gd name="connsiteY10008" fmla="*/ 4302136 h 4860733"/>
                <a:gd name="connsiteX10009" fmla="*/ 1074947 w 4853691"/>
                <a:gd name="connsiteY10009" fmla="*/ 4290401 h 4860733"/>
                <a:gd name="connsiteX10010" fmla="*/ 1077294 w 4853691"/>
                <a:gd name="connsiteY10010" fmla="*/ 4278666 h 4860733"/>
                <a:gd name="connsiteX10011" fmla="*/ 1079641 w 4853691"/>
                <a:gd name="connsiteY10011" fmla="*/ 4266930 h 4860733"/>
                <a:gd name="connsiteX10012" fmla="*/ 1081988 w 4853691"/>
                <a:gd name="connsiteY10012" fmla="*/ 4248154 h 4860733"/>
                <a:gd name="connsiteX10013" fmla="*/ 1081988 w 4853691"/>
                <a:gd name="connsiteY10013" fmla="*/ 4243460 h 4860733"/>
                <a:gd name="connsiteX10014" fmla="*/ 1081988 w 4853691"/>
                <a:gd name="connsiteY10014" fmla="*/ 4238766 h 4860733"/>
                <a:gd name="connsiteX10015" fmla="*/ 1084336 w 4853691"/>
                <a:gd name="connsiteY10015" fmla="*/ 4238766 h 4860733"/>
                <a:gd name="connsiteX10016" fmla="*/ 1105459 w 4853691"/>
                <a:gd name="connsiteY10016" fmla="*/ 4217643 h 4860733"/>
                <a:gd name="connsiteX10017" fmla="*/ 1089030 w 4853691"/>
                <a:gd name="connsiteY10017" fmla="*/ 4198866 h 4860733"/>
                <a:gd name="connsiteX10018" fmla="*/ 1096071 w 4853691"/>
                <a:gd name="connsiteY10018" fmla="*/ 4154272 h 4860733"/>
                <a:gd name="connsiteX10019" fmla="*/ 1096071 w 4853691"/>
                <a:gd name="connsiteY10019" fmla="*/ 4151925 h 4860733"/>
                <a:gd name="connsiteX10020" fmla="*/ 1100765 w 4853691"/>
                <a:gd name="connsiteY10020" fmla="*/ 4119066 h 4860733"/>
                <a:gd name="connsiteX10021" fmla="*/ 1100765 w 4853691"/>
                <a:gd name="connsiteY10021" fmla="*/ 4109678 h 4860733"/>
                <a:gd name="connsiteX10022" fmla="*/ 1103112 w 4853691"/>
                <a:gd name="connsiteY10022" fmla="*/ 4081514 h 4860733"/>
                <a:gd name="connsiteX10023" fmla="*/ 1103112 w 4853691"/>
                <a:gd name="connsiteY10023" fmla="*/ 4069779 h 4860733"/>
                <a:gd name="connsiteX10024" fmla="*/ 1105459 w 4853691"/>
                <a:gd name="connsiteY10024" fmla="*/ 4041614 h 4860733"/>
                <a:gd name="connsiteX10025" fmla="*/ 1105459 w 4853691"/>
                <a:gd name="connsiteY10025" fmla="*/ 4039267 h 4860733"/>
                <a:gd name="connsiteX10026" fmla="*/ 1119541 w 4853691"/>
                <a:gd name="connsiteY10026" fmla="*/ 4058043 h 4860733"/>
                <a:gd name="connsiteX10027" fmla="*/ 1145359 w 4853691"/>
                <a:gd name="connsiteY10027" fmla="*/ 4088555 h 4860733"/>
                <a:gd name="connsiteX10028" fmla="*/ 1272099 w 4853691"/>
                <a:gd name="connsiteY10028" fmla="*/ 4227031 h 4860733"/>
                <a:gd name="connsiteX10029" fmla="*/ 1295570 w 4853691"/>
                <a:gd name="connsiteY10029" fmla="*/ 4250501 h 4860733"/>
                <a:gd name="connsiteX10030" fmla="*/ 1323734 w 4853691"/>
                <a:gd name="connsiteY10030" fmla="*/ 4278666 h 4860733"/>
                <a:gd name="connsiteX10031" fmla="*/ 1354246 w 4853691"/>
                <a:gd name="connsiteY10031" fmla="*/ 4309177 h 4860733"/>
                <a:gd name="connsiteX10032" fmla="*/ 1380063 w 4853691"/>
                <a:gd name="connsiteY10032" fmla="*/ 4334995 h 4860733"/>
                <a:gd name="connsiteX10033" fmla="*/ 1412922 w 4853691"/>
                <a:gd name="connsiteY10033" fmla="*/ 4365506 h 4860733"/>
                <a:gd name="connsiteX10034" fmla="*/ 1436392 w 4853691"/>
                <a:gd name="connsiteY10034" fmla="*/ 4386630 h 4860733"/>
                <a:gd name="connsiteX10035" fmla="*/ 1471598 w 4853691"/>
                <a:gd name="connsiteY10035" fmla="*/ 4417142 h 4860733"/>
                <a:gd name="connsiteX10036" fmla="*/ 1495069 w 4853691"/>
                <a:gd name="connsiteY10036" fmla="*/ 4435918 h 4860733"/>
                <a:gd name="connsiteX10037" fmla="*/ 1518539 w 4853691"/>
                <a:gd name="connsiteY10037" fmla="*/ 4454694 h 4860733"/>
                <a:gd name="connsiteX10038" fmla="*/ 1516192 w 4853691"/>
                <a:gd name="connsiteY10038" fmla="*/ 4461735 h 4860733"/>
                <a:gd name="connsiteX10039" fmla="*/ 1497416 w 4853691"/>
                <a:gd name="connsiteY10039" fmla="*/ 4457041 h 4860733"/>
                <a:gd name="connsiteX10040" fmla="*/ 1464557 w 4853691"/>
                <a:gd name="connsiteY10040" fmla="*/ 4457041 h 4860733"/>
                <a:gd name="connsiteX10041" fmla="*/ 610232 w 4853691"/>
                <a:gd name="connsiteY10041" fmla="*/ 3628534 h 4860733"/>
                <a:gd name="connsiteX10042" fmla="*/ 605538 w 4853691"/>
                <a:gd name="connsiteY10042" fmla="*/ 3623840 h 4860733"/>
                <a:gd name="connsiteX10043" fmla="*/ 610232 w 4853691"/>
                <a:gd name="connsiteY10043" fmla="*/ 3623840 h 4860733"/>
                <a:gd name="connsiteX10044" fmla="*/ 626661 w 4853691"/>
                <a:gd name="connsiteY10044" fmla="*/ 3616799 h 4860733"/>
                <a:gd name="connsiteX10045" fmla="*/ 659520 w 4853691"/>
                <a:gd name="connsiteY10045" fmla="*/ 3640269 h 4860733"/>
                <a:gd name="connsiteX10046" fmla="*/ 659520 w 4853691"/>
                <a:gd name="connsiteY10046" fmla="*/ 3647310 h 4860733"/>
                <a:gd name="connsiteX10047" fmla="*/ 661867 w 4853691"/>
                <a:gd name="connsiteY10047" fmla="*/ 3659045 h 4860733"/>
                <a:gd name="connsiteX10048" fmla="*/ 664214 w 4853691"/>
                <a:gd name="connsiteY10048" fmla="*/ 3670781 h 4860733"/>
                <a:gd name="connsiteX10049" fmla="*/ 661867 w 4853691"/>
                <a:gd name="connsiteY10049" fmla="*/ 3668434 h 4860733"/>
                <a:gd name="connsiteX10050" fmla="*/ 610232 w 4853691"/>
                <a:gd name="connsiteY10050" fmla="*/ 3628534 h 4860733"/>
                <a:gd name="connsiteX10051" fmla="*/ 549209 w 4853691"/>
                <a:gd name="connsiteY10051" fmla="*/ 3576899 h 4860733"/>
                <a:gd name="connsiteX10052" fmla="*/ 502268 w 4853691"/>
                <a:gd name="connsiteY10052" fmla="*/ 3532305 h 4860733"/>
                <a:gd name="connsiteX10053" fmla="*/ 495227 w 4853691"/>
                <a:gd name="connsiteY10053" fmla="*/ 3525264 h 4860733"/>
                <a:gd name="connsiteX10054" fmla="*/ 478797 w 4853691"/>
                <a:gd name="connsiteY10054" fmla="*/ 3499446 h 4860733"/>
                <a:gd name="connsiteX10055" fmla="*/ 476450 w 4853691"/>
                <a:gd name="connsiteY10055" fmla="*/ 3497099 h 4860733"/>
                <a:gd name="connsiteX10056" fmla="*/ 593803 w 4853691"/>
                <a:gd name="connsiteY10056" fmla="*/ 3595675 h 4860733"/>
                <a:gd name="connsiteX10057" fmla="*/ 589109 w 4853691"/>
                <a:gd name="connsiteY10057" fmla="*/ 3607411 h 4860733"/>
                <a:gd name="connsiteX10058" fmla="*/ 591456 w 4853691"/>
                <a:gd name="connsiteY10058" fmla="*/ 3614451 h 4860733"/>
                <a:gd name="connsiteX10059" fmla="*/ 549209 w 4853691"/>
                <a:gd name="connsiteY10059" fmla="*/ 3576899 h 4860733"/>
                <a:gd name="connsiteX10060" fmla="*/ 549209 w 4853691"/>
                <a:gd name="connsiteY10060" fmla="*/ 3576899 h 4860733"/>
                <a:gd name="connsiteX10061" fmla="*/ 115005 w 4853691"/>
                <a:gd name="connsiteY10061" fmla="*/ 2983096 h 4860733"/>
                <a:gd name="connsiteX10062" fmla="*/ 117352 w 4853691"/>
                <a:gd name="connsiteY10062" fmla="*/ 2997178 h 4860733"/>
                <a:gd name="connsiteX10063" fmla="*/ 112658 w 4853691"/>
                <a:gd name="connsiteY10063" fmla="*/ 2992484 h 4860733"/>
                <a:gd name="connsiteX10064" fmla="*/ 103270 w 4853691"/>
                <a:gd name="connsiteY10064" fmla="*/ 2959626 h 4860733"/>
                <a:gd name="connsiteX10065" fmla="*/ 103270 w 4853691"/>
                <a:gd name="connsiteY10065" fmla="*/ 2945543 h 4860733"/>
                <a:gd name="connsiteX10066" fmla="*/ 103270 w 4853691"/>
                <a:gd name="connsiteY10066" fmla="*/ 2933808 h 4860733"/>
                <a:gd name="connsiteX10067" fmla="*/ 103270 w 4853691"/>
                <a:gd name="connsiteY10067" fmla="*/ 2931461 h 4860733"/>
                <a:gd name="connsiteX10068" fmla="*/ 105617 w 4853691"/>
                <a:gd name="connsiteY10068" fmla="*/ 2947890 h 4860733"/>
                <a:gd name="connsiteX10069" fmla="*/ 115005 w 4853691"/>
                <a:gd name="connsiteY10069" fmla="*/ 2983096 h 4860733"/>
                <a:gd name="connsiteX10070" fmla="*/ 124393 w 4853691"/>
                <a:gd name="connsiteY10070" fmla="*/ 3025343 h 4860733"/>
                <a:gd name="connsiteX10071" fmla="*/ 122046 w 4853691"/>
                <a:gd name="connsiteY10071" fmla="*/ 3018302 h 4860733"/>
                <a:gd name="connsiteX10072" fmla="*/ 119699 w 4853691"/>
                <a:gd name="connsiteY10072" fmla="*/ 3011261 h 4860733"/>
                <a:gd name="connsiteX10073" fmla="*/ 119699 w 4853691"/>
                <a:gd name="connsiteY10073" fmla="*/ 3008914 h 4860733"/>
                <a:gd name="connsiteX10074" fmla="*/ 124393 w 4853691"/>
                <a:gd name="connsiteY10074" fmla="*/ 3025343 h 4860733"/>
                <a:gd name="connsiteX10075" fmla="*/ 117352 w 4853691"/>
                <a:gd name="connsiteY10075" fmla="*/ 3015955 h 4860733"/>
                <a:gd name="connsiteX10076" fmla="*/ 117352 w 4853691"/>
                <a:gd name="connsiteY10076" fmla="*/ 3015955 h 4860733"/>
                <a:gd name="connsiteX10077" fmla="*/ 117352 w 4853691"/>
                <a:gd name="connsiteY10077" fmla="*/ 3015955 h 4860733"/>
                <a:gd name="connsiteX10078" fmla="*/ 117352 w 4853691"/>
                <a:gd name="connsiteY10078" fmla="*/ 3015955 h 4860733"/>
                <a:gd name="connsiteX10079" fmla="*/ 110311 w 4853691"/>
                <a:gd name="connsiteY10079" fmla="*/ 2985443 h 4860733"/>
                <a:gd name="connsiteX10080" fmla="*/ 110311 w 4853691"/>
                <a:gd name="connsiteY10080" fmla="*/ 2987790 h 4860733"/>
                <a:gd name="connsiteX10081" fmla="*/ 110311 w 4853691"/>
                <a:gd name="connsiteY10081" fmla="*/ 2985443 h 4860733"/>
                <a:gd name="connsiteX10082" fmla="*/ 103270 w 4853691"/>
                <a:gd name="connsiteY10082" fmla="*/ 2971361 h 4860733"/>
                <a:gd name="connsiteX10083" fmla="*/ 103270 w 4853691"/>
                <a:gd name="connsiteY10083" fmla="*/ 2964320 h 4860733"/>
                <a:gd name="connsiteX10084" fmla="*/ 110311 w 4853691"/>
                <a:gd name="connsiteY10084" fmla="*/ 2985443 h 4860733"/>
                <a:gd name="connsiteX10085" fmla="*/ 70411 w 4853691"/>
                <a:gd name="connsiteY10085" fmla="*/ 2713186 h 4860733"/>
                <a:gd name="connsiteX10086" fmla="*/ 77453 w 4853691"/>
                <a:gd name="connsiteY10086" fmla="*/ 2731962 h 4860733"/>
                <a:gd name="connsiteX10087" fmla="*/ 72758 w 4853691"/>
                <a:gd name="connsiteY10087" fmla="*/ 2734309 h 4860733"/>
                <a:gd name="connsiteX10088" fmla="*/ 70411 w 4853691"/>
                <a:gd name="connsiteY10088" fmla="*/ 2731962 h 4860733"/>
                <a:gd name="connsiteX10089" fmla="*/ 63370 w 4853691"/>
                <a:gd name="connsiteY10089" fmla="*/ 2720227 h 4860733"/>
                <a:gd name="connsiteX10090" fmla="*/ 58676 w 4853691"/>
                <a:gd name="connsiteY10090" fmla="*/ 2713186 h 4860733"/>
                <a:gd name="connsiteX10091" fmla="*/ 58676 w 4853691"/>
                <a:gd name="connsiteY10091" fmla="*/ 2710839 h 4860733"/>
                <a:gd name="connsiteX10092" fmla="*/ 49288 w 4853691"/>
                <a:gd name="connsiteY10092" fmla="*/ 2694409 h 4860733"/>
                <a:gd name="connsiteX10093" fmla="*/ 49288 w 4853691"/>
                <a:gd name="connsiteY10093" fmla="*/ 2692062 h 4860733"/>
                <a:gd name="connsiteX10094" fmla="*/ 58676 w 4853691"/>
                <a:gd name="connsiteY10094" fmla="*/ 2682674 h 4860733"/>
                <a:gd name="connsiteX10095" fmla="*/ 65717 w 4853691"/>
                <a:gd name="connsiteY10095" fmla="*/ 2708492 h 4860733"/>
                <a:gd name="connsiteX10096" fmla="*/ 70411 w 4853691"/>
                <a:gd name="connsiteY10096" fmla="*/ 2713186 h 4860733"/>
                <a:gd name="connsiteX10097" fmla="*/ 79800 w 4853691"/>
                <a:gd name="connsiteY10097" fmla="*/ 2670939 h 4860733"/>
                <a:gd name="connsiteX10098" fmla="*/ 79800 w 4853691"/>
                <a:gd name="connsiteY10098" fmla="*/ 2663898 h 4860733"/>
                <a:gd name="connsiteX10099" fmla="*/ 79800 w 4853691"/>
                <a:gd name="connsiteY10099" fmla="*/ 2654510 h 4860733"/>
                <a:gd name="connsiteX10100" fmla="*/ 79800 w 4853691"/>
                <a:gd name="connsiteY10100" fmla="*/ 2638080 h 4860733"/>
                <a:gd name="connsiteX10101" fmla="*/ 79800 w 4853691"/>
                <a:gd name="connsiteY10101" fmla="*/ 2635733 h 4860733"/>
                <a:gd name="connsiteX10102" fmla="*/ 79800 w 4853691"/>
                <a:gd name="connsiteY10102" fmla="*/ 2633386 h 4860733"/>
                <a:gd name="connsiteX10103" fmla="*/ 86841 w 4853691"/>
                <a:gd name="connsiteY10103" fmla="*/ 2631039 h 4860733"/>
                <a:gd name="connsiteX10104" fmla="*/ 91535 w 4853691"/>
                <a:gd name="connsiteY10104" fmla="*/ 2642774 h 4860733"/>
                <a:gd name="connsiteX10105" fmla="*/ 96229 w 4853691"/>
                <a:gd name="connsiteY10105" fmla="*/ 2652163 h 4860733"/>
                <a:gd name="connsiteX10106" fmla="*/ 105617 w 4853691"/>
                <a:gd name="connsiteY10106" fmla="*/ 2673286 h 4860733"/>
                <a:gd name="connsiteX10107" fmla="*/ 96229 w 4853691"/>
                <a:gd name="connsiteY10107" fmla="*/ 2689715 h 4860733"/>
                <a:gd name="connsiteX10108" fmla="*/ 107964 w 4853691"/>
                <a:gd name="connsiteY10108" fmla="*/ 2708492 h 4860733"/>
                <a:gd name="connsiteX10109" fmla="*/ 107964 w 4853691"/>
                <a:gd name="connsiteY10109" fmla="*/ 2710839 h 4860733"/>
                <a:gd name="connsiteX10110" fmla="*/ 107964 w 4853691"/>
                <a:gd name="connsiteY10110" fmla="*/ 2710839 h 4860733"/>
                <a:gd name="connsiteX10111" fmla="*/ 100923 w 4853691"/>
                <a:gd name="connsiteY10111" fmla="*/ 2724921 h 4860733"/>
                <a:gd name="connsiteX10112" fmla="*/ 100923 w 4853691"/>
                <a:gd name="connsiteY10112" fmla="*/ 2727268 h 4860733"/>
                <a:gd name="connsiteX10113" fmla="*/ 96229 w 4853691"/>
                <a:gd name="connsiteY10113" fmla="*/ 2736656 h 4860733"/>
                <a:gd name="connsiteX10114" fmla="*/ 86841 w 4853691"/>
                <a:gd name="connsiteY10114" fmla="*/ 2734309 h 4860733"/>
                <a:gd name="connsiteX10115" fmla="*/ 86841 w 4853691"/>
                <a:gd name="connsiteY10115" fmla="*/ 2706145 h 4860733"/>
                <a:gd name="connsiteX10116" fmla="*/ 79800 w 4853691"/>
                <a:gd name="connsiteY10116" fmla="*/ 2670939 h 4860733"/>
                <a:gd name="connsiteX10117" fmla="*/ 147864 w 4853691"/>
                <a:gd name="connsiteY10117" fmla="*/ 2706145 h 4860733"/>
                <a:gd name="connsiteX10118" fmla="*/ 157252 w 4853691"/>
                <a:gd name="connsiteY10118" fmla="*/ 2710839 h 4860733"/>
                <a:gd name="connsiteX10119" fmla="*/ 154905 w 4853691"/>
                <a:gd name="connsiteY10119" fmla="*/ 2717880 h 4860733"/>
                <a:gd name="connsiteX10120" fmla="*/ 159599 w 4853691"/>
                <a:gd name="connsiteY10120" fmla="*/ 2729615 h 4860733"/>
                <a:gd name="connsiteX10121" fmla="*/ 159599 w 4853691"/>
                <a:gd name="connsiteY10121" fmla="*/ 2729615 h 4860733"/>
                <a:gd name="connsiteX10122" fmla="*/ 154905 w 4853691"/>
                <a:gd name="connsiteY10122" fmla="*/ 2734309 h 4860733"/>
                <a:gd name="connsiteX10123" fmla="*/ 150211 w 4853691"/>
                <a:gd name="connsiteY10123" fmla="*/ 2736656 h 4860733"/>
                <a:gd name="connsiteX10124" fmla="*/ 145517 w 4853691"/>
                <a:gd name="connsiteY10124" fmla="*/ 2739003 h 4860733"/>
                <a:gd name="connsiteX10125" fmla="*/ 140823 w 4853691"/>
                <a:gd name="connsiteY10125" fmla="*/ 2741350 h 4860733"/>
                <a:gd name="connsiteX10126" fmla="*/ 136129 w 4853691"/>
                <a:gd name="connsiteY10126" fmla="*/ 2743697 h 4860733"/>
                <a:gd name="connsiteX10127" fmla="*/ 131435 w 4853691"/>
                <a:gd name="connsiteY10127" fmla="*/ 2746044 h 4860733"/>
                <a:gd name="connsiteX10128" fmla="*/ 126741 w 4853691"/>
                <a:gd name="connsiteY10128" fmla="*/ 2748391 h 4860733"/>
                <a:gd name="connsiteX10129" fmla="*/ 122046 w 4853691"/>
                <a:gd name="connsiteY10129" fmla="*/ 2750738 h 4860733"/>
                <a:gd name="connsiteX10130" fmla="*/ 117352 w 4853691"/>
                <a:gd name="connsiteY10130" fmla="*/ 2753085 h 4860733"/>
                <a:gd name="connsiteX10131" fmla="*/ 112658 w 4853691"/>
                <a:gd name="connsiteY10131" fmla="*/ 2755433 h 4860733"/>
                <a:gd name="connsiteX10132" fmla="*/ 110311 w 4853691"/>
                <a:gd name="connsiteY10132" fmla="*/ 2755433 h 4860733"/>
                <a:gd name="connsiteX10133" fmla="*/ 105617 w 4853691"/>
                <a:gd name="connsiteY10133" fmla="*/ 2755433 h 4860733"/>
                <a:gd name="connsiteX10134" fmla="*/ 105617 w 4853691"/>
                <a:gd name="connsiteY10134" fmla="*/ 2753085 h 4860733"/>
                <a:gd name="connsiteX10135" fmla="*/ 96229 w 4853691"/>
                <a:gd name="connsiteY10135" fmla="*/ 2736656 h 4860733"/>
                <a:gd name="connsiteX10136" fmla="*/ 100923 w 4853691"/>
                <a:gd name="connsiteY10136" fmla="*/ 2727268 h 4860733"/>
                <a:gd name="connsiteX10137" fmla="*/ 100923 w 4853691"/>
                <a:gd name="connsiteY10137" fmla="*/ 2724921 h 4860733"/>
                <a:gd name="connsiteX10138" fmla="*/ 107964 w 4853691"/>
                <a:gd name="connsiteY10138" fmla="*/ 2710839 h 4860733"/>
                <a:gd name="connsiteX10139" fmla="*/ 107964 w 4853691"/>
                <a:gd name="connsiteY10139" fmla="*/ 2708492 h 4860733"/>
                <a:gd name="connsiteX10140" fmla="*/ 107964 w 4853691"/>
                <a:gd name="connsiteY10140" fmla="*/ 2706145 h 4860733"/>
                <a:gd name="connsiteX10141" fmla="*/ 115005 w 4853691"/>
                <a:gd name="connsiteY10141" fmla="*/ 2708492 h 4860733"/>
                <a:gd name="connsiteX10142" fmla="*/ 131435 w 4853691"/>
                <a:gd name="connsiteY10142" fmla="*/ 2699103 h 4860733"/>
                <a:gd name="connsiteX10143" fmla="*/ 143170 w 4853691"/>
                <a:gd name="connsiteY10143" fmla="*/ 2706145 h 4860733"/>
                <a:gd name="connsiteX10144" fmla="*/ 147864 w 4853691"/>
                <a:gd name="connsiteY10144" fmla="*/ 2706145 h 4860733"/>
                <a:gd name="connsiteX10145" fmla="*/ 211234 w 4853691"/>
                <a:gd name="connsiteY10145" fmla="*/ 2746044 h 4860733"/>
                <a:gd name="connsiteX10146" fmla="*/ 218275 w 4853691"/>
                <a:gd name="connsiteY10146" fmla="*/ 2750738 h 4860733"/>
                <a:gd name="connsiteX10147" fmla="*/ 213581 w 4853691"/>
                <a:gd name="connsiteY10147" fmla="*/ 2762474 h 4860733"/>
                <a:gd name="connsiteX10148" fmla="*/ 213581 w 4853691"/>
                <a:gd name="connsiteY10148" fmla="*/ 2767168 h 4860733"/>
                <a:gd name="connsiteX10149" fmla="*/ 213581 w 4853691"/>
                <a:gd name="connsiteY10149" fmla="*/ 2767168 h 4860733"/>
                <a:gd name="connsiteX10150" fmla="*/ 204193 w 4853691"/>
                <a:gd name="connsiteY10150" fmla="*/ 2769515 h 4860733"/>
                <a:gd name="connsiteX10151" fmla="*/ 194805 w 4853691"/>
                <a:gd name="connsiteY10151" fmla="*/ 2771862 h 4860733"/>
                <a:gd name="connsiteX10152" fmla="*/ 183070 w 4853691"/>
                <a:gd name="connsiteY10152" fmla="*/ 2774209 h 4860733"/>
                <a:gd name="connsiteX10153" fmla="*/ 176028 w 4853691"/>
                <a:gd name="connsiteY10153" fmla="*/ 2776556 h 4860733"/>
                <a:gd name="connsiteX10154" fmla="*/ 157252 w 4853691"/>
                <a:gd name="connsiteY10154" fmla="*/ 2776556 h 4860733"/>
                <a:gd name="connsiteX10155" fmla="*/ 136129 w 4853691"/>
                <a:gd name="connsiteY10155" fmla="*/ 2774209 h 4860733"/>
                <a:gd name="connsiteX10156" fmla="*/ 129088 w 4853691"/>
                <a:gd name="connsiteY10156" fmla="*/ 2771862 h 4860733"/>
                <a:gd name="connsiteX10157" fmla="*/ 115005 w 4853691"/>
                <a:gd name="connsiteY10157" fmla="*/ 2769515 h 4860733"/>
                <a:gd name="connsiteX10158" fmla="*/ 107964 w 4853691"/>
                <a:gd name="connsiteY10158" fmla="*/ 2767168 h 4860733"/>
                <a:gd name="connsiteX10159" fmla="*/ 98576 w 4853691"/>
                <a:gd name="connsiteY10159" fmla="*/ 2762474 h 4860733"/>
                <a:gd name="connsiteX10160" fmla="*/ 98576 w 4853691"/>
                <a:gd name="connsiteY10160" fmla="*/ 2762474 h 4860733"/>
                <a:gd name="connsiteX10161" fmla="*/ 100923 w 4853691"/>
                <a:gd name="connsiteY10161" fmla="*/ 2755433 h 4860733"/>
                <a:gd name="connsiteX10162" fmla="*/ 105617 w 4853691"/>
                <a:gd name="connsiteY10162" fmla="*/ 2755433 h 4860733"/>
                <a:gd name="connsiteX10163" fmla="*/ 107964 w 4853691"/>
                <a:gd name="connsiteY10163" fmla="*/ 2755433 h 4860733"/>
                <a:gd name="connsiteX10164" fmla="*/ 115005 w 4853691"/>
                <a:gd name="connsiteY10164" fmla="*/ 2753085 h 4860733"/>
                <a:gd name="connsiteX10165" fmla="*/ 119699 w 4853691"/>
                <a:gd name="connsiteY10165" fmla="*/ 2750738 h 4860733"/>
                <a:gd name="connsiteX10166" fmla="*/ 124393 w 4853691"/>
                <a:gd name="connsiteY10166" fmla="*/ 2748391 h 4860733"/>
                <a:gd name="connsiteX10167" fmla="*/ 129088 w 4853691"/>
                <a:gd name="connsiteY10167" fmla="*/ 2746044 h 4860733"/>
                <a:gd name="connsiteX10168" fmla="*/ 133782 w 4853691"/>
                <a:gd name="connsiteY10168" fmla="*/ 2743697 h 4860733"/>
                <a:gd name="connsiteX10169" fmla="*/ 138476 w 4853691"/>
                <a:gd name="connsiteY10169" fmla="*/ 2741350 h 4860733"/>
                <a:gd name="connsiteX10170" fmla="*/ 143170 w 4853691"/>
                <a:gd name="connsiteY10170" fmla="*/ 2739003 h 4860733"/>
                <a:gd name="connsiteX10171" fmla="*/ 147864 w 4853691"/>
                <a:gd name="connsiteY10171" fmla="*/ 2736656 h 4860733"/>
                <a:gd name="connsiteX10172" fmla="*/ 152558 w 4853691"/>
                <a:gd name="connsiteY10172" fmla="*/ 2734309 h 4860733"/>
                <a:gd name="connsiteX10173" fmla="*/ 157252 w 4853691"/>
                <a:gd name="connsiteY10173" fmla="*/ 2729615 h 4860733"/>
                <a:gd name="connsiteX10174" fmla="*/ 157252 w 4853691"/>
                <a:gd name="connsiteY10174" fmla="*/ 2729615 h 4860733"/>
                <a:gd name="connsiteX10175" fmla="*/ 171334 w 4853691"/>
                <a:gd name="connsiteY10175" fmla="*/ 2736656 h 4860733"/>
                <a:gd name="connsiteX10176" fmla="*/ 185417 w 4853691"/>
                <a:gd name="connsiteY10176" fmla="*/ 2729615 h 4860733"/>
                <a:gd name="connsiteX10177" fmla="*/ 197152 w 4853691"/>
                <a:gd name="connsiteY10177" fmla="*/ 2739003 h 4860733"/>
                <a:gd name="connsiteX10178" fmla="*/ 211234 w 4853691"/>
                <a:gd name="connsiteY10178" fmla="*/ 2746044 h 4860733"/>
                <a:gd name="connsiteX10179" fmla="*/ 234705 w 4853691"/>
                <a:gd name="connsiteY10179" fmla="*/ 2670939 h 4860733"/>
                <a:gd name="connsiteX10180" fmla="*/ 234705 w 4853691"/>
                <a:gd name="connsiteY10180" fmla="*/ 2626345 h 4860733"/>
                <a:gd name="connsiteX10181" fmla="*/ 234705 w 4853691"/>
                <a:gd name="connsiteY10181" fmla="*/ 2602875 h 4860733"/>
                <a:gd name="connsiteX10182" fmla="*/ 234705 w 4853691"/>
                <a:gd name="connsiteY10182" fmla="*/ 2560628 h 4860733"/>
                <a:gd name="connsiteX10183" fmla="*/ 234705 w 4853691"/>
                <a:gd name="connsiteY10183" fmla="*/ 2544198 h 4860733"/>
                <a:gd name="connsiteX10184" fmla="*/ 234705 w 4853691"/>
                <a:gd name="connsiteY10184" fmla="*/ 2516034 h 4860733"/>
                <a:gd name="connsiteX10185" fmla="*/ 239399 w 4853691"/>
                <a:gd name="connsiteY10185" fmla="*/ 2516034 h 4860733"/>
                <a:gd name="connsiteX10186" fmla="*/ 241746 w 4853691"/>
                <a:gd name="connsiteY10186" fmla="*/ 2525422 h 4860733"/>
                <a:gd name="connsiteX10187" fmla="*/ 251134 w 4853691"/>
                <a:gd name="connsiteY10187" fmla="*/ 2551240 h 4860733"/>
                <a:gd name="connsiteX10188" fmla="*/ 255828 w 4853691"/>
                <a:gd name="connsiteY10188" fmla="*/ 2565322 h 4860733"/>
                <a:gd name="connsiteX10189" fmla="*/ 309810 w 4853691"/>
                <a:gd name="connsiteY10189" fmla="*/ 2710839 h 4860733"/>
                <a:gd name="connsiteX10190" fmla="*/ 323892 w 4853691"/>
                <a:gd name="connsiteY10190" fmla="*/ 2750738 h 4860733"/>
                <a:gd name="connsiteX10191" fmla="*/ 333281 w 4853691"/>
                <a:gd name="connsiteY10191" fmla="*/ 2776556 h 4860733"/>
                <a:gd name="connsiteX10192" fmla="*/ 321545 w 4853691"/>
                <a:gd name="connsiteY10192" fmla="*/ 2790638 h 4860733"/>
                <a:gd name="connsiteX10193" fmla="*/ 309810 w 4853691"/>
                <a:gd name="connsiteY10193" fmla="*/ 2788291 h 4860733"/>
                <a:gd name="connsiteX10194" fmla="*/ 293381 w 4853691"/>
                <a:gd name="connsiteY10194" fmla="*/ 2783597 h 4860733"/>
                <a:gd name="connsiteX10195" fmla="*/ 281646 w 4853691"/>
                <a:gd name="connsiteY10195" fmla="*/ 2781250 h 4860733"/>
                <a:gd name="connsiteX10196" fmla="*/ 262869 w 4853691"/>
                <a:gd name="connsiteY10196" fmla="*/ 2776556 h 4860733"/>
                <a:gd name="connsiteX10197" fmla="*/ 246440 w 4853691"/>
                <a:gd name="connsiteY10197" fmla="*/ 2771862 h 4860733"/>
                <a:gd name="connsiteX10198" fmla="*/ 246440 w 4853691"/>
                <a:gd name="connsiteY10198" fmla="*/ 2767168 h 4860733"/>
                <a:gd name="connsiteX10199" fmla="*/ 227664 w 4853691"/>
                <a:gd name="connsiteY10199" fmla="*/ 2746044 h 4860733"/>
                <a:gd name="connsiteX10200" fmla="*/ 227664 w 4853691"/>
                <a:gd name="connsiteY10200" fmla="*/ 2696756 h 4860733"/>
                <a:gd name="connsiteX10201" fmla="*/ 234705 w 4853691"/>
                <a:gd name="connsiteY10201" fmla="*/ 2670939 h 4860733"/>
                <a:gd name="connsiteX10202" fmla="*/ 265216 w 4853691"/>
                <a:gd name="connsiteY10202" fmla="*/ 2532463 h 4860733"/>
                <a:gd name="connsiteX10203" fmla="*/ 279299 w 4853691"/>
                <a:gd name="connsiteY10203" fmla="*/ 2551240 h 4860733"/>
                <a:gd name="connsiteX10204" fmla="*/ 291034 w 4853691"/>
                <a:gd name="connsiteY10204" fmla="*/ 2567669 h 4860733"/>
                <a:gd name="connsiteX10205" fmla="*/ 305116 w 4853691"/>
                <a:gd name="connsiteY10205" fmla="*/ 2588792 h 4860733"/>
                <a:gd name="connsiteX10206" fmla="*/ 316851 w 4853691"/>
                <a:gd name="connsiteY10206" fmla="*/ 2605222 h 4860733"/>
                <a:gd name="connsiteX10207" fmla="*/ 333281 w 4853691"/>
                <a:gd name="connsiteY10207" fmla="*/ 2628692 h 4860733"/>
                <a:gd name="connsiteX10208" fmla="*/ 345016 w 4853691"/>
                <a:gd name="connsiteY10208" fmla="*/ 2645121 h 4860733"/>
                <a:gd name="connsiteX10209" fmla="*/ 363792 w 4853691"/>
                <a:gd name="connsiteY10209" fmla="*/ 2673286 h 4860733"/>
                <a:gd name="connsiteX10210" fmla="*/ 373180 w 4853691"/>
                <a:gd name="connsiteY10210" fmla="*/ 2687368 h 4860733"/>
                <a:gd name="connsiteX10211" fmla="*/ 398998 w 4853691"/>
                <a:gd name="connsiteY10211" fmla="*/ 2724921 h 4860733"/>
                <a:gd name="connsiteX10212" fmla="*/ 401345 w 4853691"/>
                <a:gd name="connsiteY10212" fmla="*/ 2727268 h 4860733"/>
                <a:gd name="connsiteX10213" fmla="*/ 462368 w 4853691"/>
                <a:gd name="connsiteY10213" fmla="*/ 2816456 h 4860733"/>
                <a:gd name="connsiteX10214" fmla="*/ 521044 w 4853691"/>
                <a:gd name="connsiteY10214" fmla="*/ 2898602 h 4860733"/>
                <a:gd name="connsiteX10215" fmla="*/ 530433 w 4853691"/>
                <a:gd name="connsiteY10215" fmla="*/ 2912685 h 4860733"/>
                <a:gd name="connsiteX10216" fmla="*/ 542168 w 4853691"/>
                <a:gd name="connsiteY10216" fmla="*/ 2929114 h 4860733"/>
                <a:gd name="connsiteX10217" fmla="*/ 565638 w 4853691"/>
                <a:gd name="connsiteY10217" fmla="*/ 2964320 h 4860733"/>
                <a:gd name="connsiteX10218" fmla="*/ 572679 w 4853691"/>
                <a:gd name="connsiteY10218" fmla="*/ 2976055 h 4860733"/>
                <a:gd name="connsiteX10219" fmla="*/ 591456 w 4853691"/>
                <a:gd name="connsiteY10219" fmla="*/ 3001873 h 4860733"/>
                <a:gd name="connsiteX10220" fmla="*/ 589109 w 4853691"/>
                <a:gd name="connsiteY10220" fmla="*/ 3004220 h 4860733"/>
                <a:gd name="connsiteX10221" fmla="*/ 556250 w 4853691"/>
                <a:gd name="connsiteY10221" fmla="*/ 2978402 h 4860733"/>
                <a:gd name="connsiteX10222" fmla="*/ 535127 w 4853691"/>
                <a:gd name="connsiteY10222" fmla="*/ 2961973 h 4860733"/>
                <a:gd name="connsiteX10223" fmla="*/ 490533 w 4853691"/>
                <a:gd name="connsiteY10223" fmla="*/ 2924420 h 4860733"/>
                <a:gd name="connsiteX10224" fmla="*/ 469409 w 4853691"/>
                <a:gd name="connsiteY10224" fmla="*/ 2905643 h 4860733"/>
                <a:gd name="connsiteX10225" fmla="*/ 415427 w 4853691"/>
                <a:gd name="connsiteY10225" fmla="*/ 2858703 h 4860733"/>
                <a:gd name="connsiteX10226" fmla="*/ 406039 w 4853691"/>
                <a:gd name="connsiteY10226" fmla="*/ 2851662 h 4860733"/>
                <a:gd name="connsiteX10227" fmla="*/ 359098 w 4853691"/>
                <a:gd name="connsiteY10227" fmla="*/ 2809415 h 4860733"/>
                <a:gd name="connsiteX10228" fmla="*/ 363792 w 4853691"/>
                <a:gd name="connsiteY10228" fmla="*/ 2797679 h 4860733"/>
                <a:gd name="connsiteX10229" fmla="*/ 342669 w 4853691"/>
                <a:gd name="connsiteY10229" fmla="*/ 2776556 h 4860733"/>
                <a:gd name="connsiteX10230" fmla="*/ 335628 w 4853691"/>
                <a:gd name="connsiteY10230" fmla="*/ 2776556 h 4860733"/>
                <a:gd name="connsiteX10231" fmla="*/ 323892 w 4853691"/>
                <a:gd name="connsiteY10231" fmla="*/ 2746044 h 4860733"/>
                <a:gd name="connsiteX10232" fmla="*/ 309810 w 4853691"/>
                <a:gd name="connsiteY10232" fmla="*/ 2708492 h 4860733"/>
                <a:gd name="connsiteX10233" fmla="*/ 300422 w 4853691"/>
                <a:gd name="connsiteY10233" fmla="*/ 2682674 h 4860733"/>
                <a:gd name="connsiteX10234" fmla="*/ 239399 w 4853691"/>
                <a:gd name="connsiteY10234" fmla="*/ 2518381 h 4860733"/>
                <a:gd name="connsiteX10235" fmla="*/ 239399 w 4853691"/>
                <a:gd name="connsiteY10235" fmla="*/ 2518381 h 4860733"/>
                <a:gd name="connsiteX10236" fmla="*/ 241746 w 4853691"/>
                <a:gd name="connsiteY10236" fmla="*/ 2516034 h 4860733"/>
                <a:gd name="connsiteX10237" fmla="*/ 246440 w 4853691"/>
                <a:gd name="connsiteY10237" fmla="*/ 2520728 h 4860733"/>
                <a:gd name="connsiteX10238" fmla="*/ 265216 w 4853691"/>
                <a:gd name="connsiteY10238" fmla="*/ 2532463 h 4860733"/>
                <a:gd name="connsiteX10239" fmla="*/ 638397 w 4853691"/>
                <a:gd name="connsiteY10239" fmla="*/ 2978402 h 4860733"/>
                <a:gd name="connsiteX10240" fmla="*/ 654826 w 4853691"/>
                <a:gd name="connsiteY10240" fmla="*/ 2957279 h 4860733"/>
                <a:gd name="connsiteX10241" fmla="*/ 668908 w 4853691"/>
                <a:gd name="connsiteY10241" fmla="*/ 2940849 h 4860733"/>
                <a:gd name="connsiteX10242" fmla="*/ 685338 w 4853691"/>
                <a:gd name="connsiteY10242" fmla="*/ 2919726 h 4860733"/>
                <a:gd name="connsiteX10243" fmla="*/ 699420 w 4853691"/>
                <a:gd name="connsiteY10243" fmla="*/ 2903296 h 4860733"/>
                <a:gd name="connsiteX10244" fmla="*/ 718196 w 4853691"/>
                <a:gd name="connsiteY10244" fmla="*/ 2882173 h 4860733"/>
                <a:gd name="connsiteX10245" fmla="*/ 732279 w 4853691"/>
                <a:gd name="connsiteY10245" fmla="*/ 2865744 h 4860733"/>
                <a:gd name="connsiteX10246" fmla="*/ 751055 w 4853691"/>
                <a:gd name="connsiteY10246" fmla="*/ 2842273 h 4860733"/>
                <a:gd name="connsiteX10247" fmla="*/ 765137 w 4853691"/>
                <a:gd name="connsiteY10247" fmla="*/ 2823497 h 4860733"/>
                <a:gd name="connsiteX10248" fmla="*/ 781566 w 4853691"/>
                <a:gd name="connsiteY10248" fmla="*/ 2800026 h 4860733"/>
                <a:gd name="connsiteX10249" fmla="*/ 795649 w 4853691"/>
                <a:gd name="connsiteY10249" fmla="*/ 2781250 h 4860733"/>
                <a:gd name="connsiteX10250" fmla="*/ 812078 w 4853691"/>
                <a:gd name="connsiteY10250" fmla="*/ 2757780 h 4860733"/>
                <a:gd name="connsiteX10251" fmla="*/ 826160 w 4853691"/>
                <a:gd name="connsiteY10251" fmla="*/ 2739003 h 4860733"/>
                <a:gd name="connsiteX10252" fmla="*/ 842590 w 4853691"/>
                <a:gd name="connsiteY10252" fmla="*/ 2715533 h 4860733"/>
                <a:gd name="connsiteX10253" fmla="*/ 856672 w 4853691"/>
                <a:gd name="connsiteY10253" fmla="*/ 2694409 h 4860733"/>
                <a:gd name="connsiteX10254" fmla="*/ 873101 w 4853691"/>
                <a:gd name="connsiteY10254" fmla="*/ 2673286 h 4860733"/>
                <a:gd name="connsiteX10255" fmla="*/ 889531 w 4853691"/>
                <a:gd name="connsiteY10255" fmla="*/ 2649816 h 4860733"/>
                <a:gd name="connsiteX10256" fmla="*/ 903613 w 4853691"/>
                <a:gd name="connsiteY10256" fmla="*/ 2628692 h 4860733"/>
                <a:gd name="connsiteX10257" fmla="*/ 922389 w 4853691"/>
                <a:gd name="connsiteY10257" fmla="*/ 2602875 h 4860733"/>
                <a:gd name="connsiteX10258" fmla="*/ 936472 w 4853691"/>
                <a:gd name="connsiteY10258" fmla="*/ 2584098 h 4860733"/>
                <a:gd name="connsiteX10259" fmla="*/ 955248 w 4853691"/>
                <a:gd name="connsiteY10259" fmla="*/ 2555934 h 4860733"/>
                <a:gd name="connsiteX10260" fmla="*/ 964636 w 4853691"/>
                <a:gd name="connsiteY10260" fmla="*/ 2541851 h 4860733"/>
                <a:gd name="connsiteX10261" fmla="*/ 988107 w 4853691"/>
                <a:gd name="connsiteY10261" fmla="*/ 2506646 h 4860733"/>
                <a:gd name="connsiteX10262" fmla="*/ 990454 w 4853691"/>
                <a:gd name="connsiteY10262" fmla="*/ 2501952 h 4860733"/>
                <a:gd name="connsiteX10263" fmla="*/ 1124235 w 4853691"/>
                <a:gd name="connsiteY10263" fmla="*/ 2304800 h 4860733"/>
                <a:gd name="connsiteX10264" fmla="*/ 1204035 w 4853691"/>
                <a:gd name="connsiteY10264" fmla="*/ 2185100 h 4860733"/>
                <a:gd name="connsiteX10265" fmla="*/ 1208729 w 4853691"/>
                <a:gd name="connsiteY10265" fmla="*/ 2178059 h 4860733"/>
                <a:gd name="connsiteX10266" fmla="*/ 1276793 w 4853691"/>
                <a:gd name="connsiteY10266" fmla="*/ 2077136 h 4860733"/>
                <a:gd name="connsiteX10267" fmla="*/ 1295570 w 4853691"/>
                <a:gd name="connsiteY10267" fmla="*/ 2079483 h 4860733"/>
                <a:gd name="connsiteX10268" fmla="*/ 1300264 w 4853691"/>
                <a:gd name="connsiteY10268" fmla="*/ 2079483 h 4860733"/>
                <a:gd name="connsiteX10269" fmla="*/ 1323734 w 4853691"/>
                <a:gd name="connsiteY10269" fmla="*/ 2168671 h 4860733"/>
                <a:gd name="connsiteX10270" fmla="*/ 1377716 w 4853691"/>
                <a:gd name="connsiteY10270" fmla="*/ 2365823 h 4860733"/>
                <a:gd name="connsiteX10271" fmla="*/ 1363634 w 4853691"/>
                <a:gd name="connsiteY10271" fmla="*/ 2384599 h 4860733"/>
                <a:gd name="connsiteX10272" fmla="*/ 1368328 w 4853691"/>
                <a:gd name="connsiteY10272" fmla="*/ 2396334 h 4860733"/>
                <a:gd name="connsiteX10273" fmla="*/ 1368328 w 4853691"/>
                <a:gd name="connsiteY10273" fmla="*/ 2396334 h 4860733"/>
                <a:gd name="connsiteX10274" fmla="*/ 1265058 w 4853691"/>
                <a:gd name="connsiteY10274" fmla="*/ 2492563 h 4860733"/>
                <a:gd name="connsiteX10275" fmla="*/ 1253323 w 4853691"/>
                <a:gd name="connsiteY10275" fmla="*/ 2501952 h 4860733"/>
                <a:gd name="connsiteX10276" fmla="*/ 1213423 w 4853691"/>
                <a:gd name="connsiteY10276" fmla="*/ 2537157 h 4860733"/>
                <a:gd name="connsiteX10277" fmla="*/ 1194647 w 4853691"/>
                <a:gd name="connsiteY10277" fmla="*/ 2553587 h 4860733"/>
                <a:gd name="connsiteX10278" fmla="*/ 1161788 w 4853691"/>
                <a:gd name="connsiteY10278" fmla="*/ 2581751 h 4860733"/>
                <a:gd name="connsiteX10279" fmla="*/ 1140665 w 4853691"/>
                <a:gd name="connsiteY10279" fmla="*/ 2600527 h 4860733"/>
                <a:gd name="connsiteX10280" fmla="*/ 1112500 w 4853691"/>
                <a:gd name="connsiteY10280" fmla="*/ 2623998 h 4860733"/>
                <a:gd name="connsiteX10281" fmla="*/ 1086683 w 4853691"/>
                <a:gd name="connsiteY10281" fmla="*/ 2645121 h 4860733"/>
                <a:gd name="connsiteX10282" fmla="*/ 1063212 w 4853691"/>
                <a:gd name="connsiteY10282" fmla="*/ 2666245 h 4860733"/>
                <a:gd name="connsiteX10283" fmla="*/ 1039742 w 4853691"/>
                <a:gd name="connsiteY10283" fmla="*/ 2687368 h 4860733"/>
                <a:gd name="connsiteX10284" fmla="*/ 1016271 w 4853691"/>
                <a:gd name="connsiteY10284" fmla="*/ 2708492 h 4860733"/>
                <a:gd name="connsiteX10285" fmla="*/ 992801 w 4853691"/>
                <a:gd name="connsiteY10285" fmla="*/ 2729615 h 4860733"/>
                <a:gd name="connsiteX10286" fmla="*/ 969330 w 4853691"/>
                <a:gd name="connsiteY10286" fmla="*/ 2748391 h 4860733"/>
                <a:gd name="connsiteX10287" fmla="*/ 945860 w 4853691"/>
                <a:gd name="connsiteY10287" fmla="*/ 2767168 h 4860733"/>
                <a:gd name="connsiteX10288" fmla="*/ 922389 w 4853691"/>
                <a:gd name="connsiteY10288" fmla="*/ 2785944 h 4860733"/>
                <a:gd name="connsiteX10289" fmla="*/ 898919 w 4853691"/>
                <a:gd name="connsiteY10289" fmla="*/ 2804721 h 4860733"/>
                <a:gd name="connsiteX10290" fmla="*/ 875448 w 4853691"/>
                <a:gd name="connsiteY10290" fmla="*/ 2823497 h 4860733"/>
                <a:gd name="connsiteX10291" fmla="*/ 851978 w 4853691"/>
                <a:gd name="connsiteY10291" fmla="*/ 2842273 h 4860733"/>
                <a:gd name="connsiteX10292" fmla="*/ 828507 w 4853691"/>
                <a:gd name="connsiteY10292" fmla="*/ 2858703 h 4860733"/>
                <a:gd name="connsiteX10293" fmla="*/ 805037 w 4853691"/>
                <a:gd name="connsiteY10293" fmla="*/ 2875132 h 4860733"/>
                <a:gd name="connsiteX10294" fmla="*/ 781566 w 4853691"/>
                <a:gd name="connsiteY10294" fmla="*/ 2891561 h 4860733"/>
                <a:gd name="connsiteX10295" fmla="*/ 758096 w 4853691"/>
                <a:gd name="connsiteY10295" fmla="*/ 2907991 h 4860733"/>
                <a:gd name="connsiteX10296" fmla="*/ 734626 w 4853691"/>
                <a:gd name="connsiteY10296" fmla="*/ 2924420 h 4860733"/>
                <a:gd name="connsiteX10297" fmla="*/ 711155 w 4853691"/>
                <a:gd name="connsiteY10297" fmla="*/ 2938502 h 4860733"/>
                <a:gd name="connsiteX10298" fmla="*/ 687685 w 4853691"/>
                <a:gd name="connsiteY10298" fmla="*/ 2952584 h 4860733"/>
                <a:gd name="connsiteX10299" fmla="*/ 666561 w 4853691"/>
                <a:gd name="connsiteY10299" fmla="*/ 2966667 h 4860733"/>
                <a:gd name="connsiteX10300" fmla="*/ 643091 w 4853691"/>
                <a:gd name="connsiteY10300" fmla="*/ 2980749 h 4860733"/>
                <a:gd name="connsiteX10301" fmla="*/ 621967 w 4853691"/>
                <a:gd name="connsiteY10301" fmla="*/ 2992484 h 4860733"/>
                <a:gd name="connsiteX10302" fmla="*/ 614926 w 4853691"/>
                <a:gd name="connsiteY10302" fmla="*/ 2997178 h 4860733"/>
                <a:gd name="connsiteX10303" fmla="*/ 612579 w 4853691"/>
                <a:gd name="connsiteY10303" fmla="*/ 2992484 h 4860733"/>
                <a:gd name="connsiteX10304" fmla="*/ 617273 w 4853691"/>
                <a:gd name="connsiteY10304" fmla="*/ 2987790 h 4860733"/>
                <a:gd name="connsiteX10305" fmla="*/ 638397 w 4853691"/>
                <a:gd name="connsiteY10305" fmla="*/ 2978402 h 4860733"/>
                <a:gd name="connsiteX10306" fmla="*/ 452980 w 4853691"/>
                <a:gd name="connsiteY10306" fmla="*/ 1701609 h 4860733"/>
                <a:gd name="connsiteX10307" fmla="*/ 436551 w 4853691"/>
                <a:gd name="connsiteY10307" fmla="*/ 1710997 h 4860733"/>
                <a:gd name="connsiteX10308" fmla="*/ 431857 w 4853691"/>
                <a:gd name="connsiteY10308" fmla="*/ 1708650 h 4860733"/>
                <a:gd name="connsiteX10309" fmla="*/ 509309 w 4853691"/>
                <a:gd name="connsiteY10309" fmla="*/ 1638238 h 4860733"/>
                <a:gd name="connsiteX10310" fmla="*/ 464715 w 4853691"/>
                <a:gd name="connsiteY10310" fmla="*/ 1706303 h 4860733"/>
                <a:gd name="connsiteX10311" fmla="*/ 452980 w 4853691"/>
                <a:gd name="connsiteY10311" fmla="*/ 1701609 h 4860733"/>
                <a:gd name="connsiteX10312" fmla="*/ 521044 w 4853691"/>
                <a:gd name="connsiteY10312" fmla="*/ 1621809 h 4860733"/>
                <a:gd name="connsiteX10313" fmla="*/ 542168 w 4853691"/>
                <a:gd name="connsiteY10313" fmla="*/ 1588950 h 4860733"/>
                <a:gd name="connsiteX10314" fmla="*/ 558597 w 4853691"/>
                <a:gd name="connsiteY10314" fmla="*/ 1565480 h 4860733"/>
                <a:gd name="connsiteX10315" fmla="*/ 586762 w 4853691"/>
                <a:gd name="connsiteY10315" fmla="*/ 1525580 h 4860733"/>
                <a:gd name="connsiteX10316" fmla="*/ 593803 w 4853691"/>
                <a:gd name="connsiteY10316" fmla="*/ 1516192 h 4860733"/>
                <a:gd name="connsiteX10317" fmla="*/ 626661 w 4853691"/>
                <a:gd name="connsiteY10317" fmla="*/ 1469251 h 4860733"/>
                <a:gd name="connsiteX10318" fmla="*/ 661867 w 4853691"/>
                <a:gd name="connsiteY10318" fmla="*/ 1434045 h 4860733"/>
                <a:gd name="connsiteX10319" fmla="*/ 687685 w 4853691"/>
                <a:gd name="connsiteY10319" fmla="*/ 1408228 h 4860733"/>
                <a:gd name="connsiteX10320" fmla="*/ 748708 w 4853691"/>
                <a:gd name="connsiteY10320" fmla="*/ 1351899 h 4860733"/>
                <a:gd name="connsiteX10321" fmla="*/ 765137 w 4853691"/>
                <a:gd name="connsiteY10321" fmla="*/ 1337817 h 4860733"/>
                <a:gd name="connsiteX10322" fmla="*/ 830854 w 4853691"/>
                <a:gd name="connsiteY10322" fmla="*/ 1281487 h 4860733"/>
                <a:gd name="connsiteX10323" fmla="*/ 844937 w 4853691"/>
                <a:gd name="connsiteY10323" fmla="*/ 1288529 h 4860733"/>
                <a:gd name="connsiteX10324" fmla="*/ 866060 w 4853691"/>
                <a:gd name="connsiteY10324" fmla="*/ 1267405 h 4860733"/>
                <a:gd name="connsiteX10325" fmla="*/ 863713 w 4853691"/>
                <a:gd name="connsiteY10325" fmla="*/ 1258017 h 4860733"/>
                <a:gd name="connsiteX10326" fmla="*/ 1192300 w 4853691"/>
                <a:gd name="connsiteY10326" fmla="*/ 1091377 h 4860733"/>
                <a:gd name="connsiteX10327" fmla="*/ 1204035 w 4853691"/>
                <a:gd name="connsiteY10327" fmla="*/ 1201688 h 4860733"/>
                <a:gd name="connsiteX10328" fmla="*/ 816772 w 4853691"/>
                <a:gd name="connsiteY10328" fmla="*/ 1408228 h 4860733"/>
                <a:gd name="connsiteX10329" fmla="*/ 518697 w 4853691"/>
                <a:gd name="connsiteY10329" fmla="*/ 1628850 h 4860733"/>
                <a:gd name="connsiteX10330" fmla="*/ 521044 w 4853691"/>
                <a:gd name="connsiteY10330" fmla="*/ 1621809 h 4860733"/>
                <a:gd name="connsiteX10331" fmla="*/ 584415 w 4853691"/>
                <a:gd name="connsiteY10331" fmla="*/ 1509151 h 4860733"/>
                <a:gd name="connsiteX10332" fmla="*/ 539821 w 4853691"/>
                <a:gd name="connsiteY10332" fmla="*/ 1553745 h 4860733"/>
                <a:gd name="connsiteX10333" fmla="*/ 511656 w 4853691"/>
                <a:gd name="connsiteY10333" fmla="*/ 1584256 h 4860733"/>
                <a:gd name="connsiteX10334" fmla="*/ 474103 w 4853691"/>
                <a:gd name="connsiteY10334" fmla="*/ 1626503 h 4860733"/>
                <a:gd name="connsiteX10335" fmla="*/ 445939 w 4853691"/>
                <a:gd name="connsiteY10335" fmla="*/ 1659362 h 4860733"/>
                <a:gd name="connsiteX10336" fmla="*/ 415427 w 4853691"/>
                <a:gd name="connsiteY10336" fmla="*/ 1696915 h 4860733"/>
                <a:gd name="connsiteX10337" fmla="*/ 394304 w 4853691"/>
                <a:gd name="connsiteY10337" fmla="*/ 1685179 h 4860733"/>
                <a:gd name="connsiteX10338" fmla="*/ 384916 w 4853691"/>
                <a:gd name="connsiteY10338" fmla="*/ 1680485 h 4860733"/>
                <a:gd name="connsiteX10339" fmla="*/ 366139 w 4853691"/>
                <a:gd name="connsiteY10339" fmla="*/ 1671097 h 4860733"/>
                <a:gd name="connsiteX10340" fmla="*/ 359098 w 4853691"/>
                <a:gd name="connsiteY10340" fmla="*/ 1668750 h 4860733"/>
                <a:gd name="connsiteX10341" fmla="*/ 382569 w 4853691"/>
                <a:gd name="connsiteY10341" fmla="*/ 1603033 h 4860733"/>
                <a:gd name="connsiteX10342" fmla="*/ 450633 w 4853691"/>
                <a:gd name="connsiteY10342" fmla="*/ 1511498 h 4860733"/>
                <a:gd name="connsiteX10343" fmla="*/ 469409 w 4853691"/>
                <a:gd name="connsiteY10343" fmla="*/ 1488027 h 4860733"/>
                <a:gd name="connsiteX10344" fmla="*/ 492880 w 4853691"/>
                <a:gd name="connsiteY10344" fmla="*/ 1457516 h 4860733"/>
                <a:gd name="connsiteX10345" fmla="*/ 514003 w 4853691"/>
                <a:gd name="connsiteY10345" fmla="*/ 1431698 h 4860733"/>
                <a:gd name="connsiteX10346" fmla="*/ 537474 w 4853691"/>
                <a:gd name="connsiteY10346" fmla="*/ 1403534 h 4860733"/>
                <a:gd name="connsiteX10347" fmla="*/ 560944 w 4853691"/>
                <a:gd name="connsiteY10347" fmla="*/ 1375369 h 4860733"/>
                <a:gd name="connsiteX10348" fmla="*/ 584415 w 4853691"/>
                <a:gd name="connsiteY10348" fmla="*/ 1347205 h 4860733"/>
                <a:gd name="connsiteX10349" fmla="*/ 607885 w 4853691"/>
                <a:gd name="connsiteY10349" fmla="*/ 1319040 h 4860733"/>
                <a:gd name="connsiteX10350" fmla="*/ 631355 w 4853691"/>
                <a:gd name="connsiteY10350" fmla="*/ 1293223 h 4860733"/>
                <a:gd name="connsiteX10351" fmla="*/ 657173 w 4853691"/>
                <a:gd name="connsiteY10351" fmla="*/ 1265058 h 4860733"/>
                <a:gd name="connsiteX10352" fmla="*/ 682991 w 4853691"/>
                <a:gd name="connsiteY10352" fmla="*/ 1239241 h 4860733"/>
                <a:gd name="connsiteX10353" fmla="*/ 708808 w 4853691"/>
                <a:gd name="connsiteY10353" fmla="*/ 1211076 h 4860733"/>
                <a:gd name="connsiteX10354" fmla="*/ 718196 w 4853691"/>
                <a:gd name="connsiteY10354" fmla="*/ 1201688 h 4860733"/>
                <a:gd name="connsiteX10355" fmla="*/ 734626 w 4853691"/>
                <a:gd name="connsiteY10355" fmla="*/ 1208729 h 4860733"/>
                <a:gd name="connsiteX10356" fmla="*/ 748708 w 4853691"/>
                <a:gd name="connsiteY10356" fmla="*/ 1213423 h 4860733"/>
                <a:gd name="connsiteX10357" fmla="*/ 767484 w 4853691"/>
                <a:gd name="connsiteY10357" fmla="*/ 1220464 h 4860733"/>
                <a:gd name="connsiteX10358" fmla="*/ 779219 w 4853691"/>
                <a:gd name="connsiteY10358" fmla="*/ 1225158 h 4860733"/>
                <a:gd name="connsiteX10359" fmla="*/ 793302 w 4853691"/>
                <a:gd name="connsiteY10359" fmla="*/ 1232199 h 4860733"/>
                <a:gd name="connsiteX10360" fmla="*/ 769831 w 4853691"/>
                <a:gd name="connsiteY10360" fmla="*/ 1262711 h 4860733"/>
                <a:gd name="connsiteX10361" fmla="*/ 755749 w 4853691"/>
                <a:gd name="connsiteY10361" fmla="*/ 1279140 h 4860733"/>
                <a:gd name="connsiteX10362" fmla="*/ 725237 w 4853691"/>
                <a:gd name="connsiteY10362" fmla="*/ 1319040 h 4860733"/>
                <a:gd name="connsiteX10363" fmla="*/ 711155 w 4853691"/>
                <a:gd name="connsiteY10363" fmla="*/ 1335469 h 4860733"/>
                <a:gd name="connsiteX10364" fmla="*/ 680643 w 4853691"/>
                <a:gd name="connsiteY10364" fmla="*/ 1375369 h 4860733"/>
                <a:gd name="connsiteX10365" fmla="*/ 666561 w 4853691"/>
                <a:gd name="connsiteY10365" fmla="*/ 1394146 h 4860733"/>
                <a:gd name="connsiteX10366" fmla="*/ 636050 w 4853691"/>
                <a:gd name="connsiteY10366" fmla="*/ 1434045 h 4860733"/>
                <a:gd name="connsiteX10367" fmla="*/ 621967 w 4853691"/>
                <a:gd name="connsiteY10367" fmla="*/ 1455169 h 4860733"/>
                <a:gd name="connsiteX10368" fmla="*/ 619620 w 4853691"/>
                <a:gd name="connsiteY10368" fmla="*/ 1457516 h 4860733"/>
                <a:gd name="connsiteX10369" fmla="*/ 605538 w 4853691"/>
                <a:gd name="connsiteY10369" fmla="*/ 1471598 h 4860733"/>
                <a:gd name="connsiteX10370" fmla="*/ 584415 w 4853691"/>
                <a:gd name="connsiteY10370" fmla="*/ 1509151 h 4860733"/>
                <a:gd name="connsiteX10371" fmla="*/ 467062 w 4853691"/>
                <a:gd name="connsiteY10371" fmla="*/ 1380063 h 4860733"/>
                <a:gd name="connsiteX10372" fmla="*/ 481145 w 4853691"/>
                <a:gd name="connsiteY10372" fmla="*/ 1351899 h 4860733"/>
                <a:gd name="connsiteX10373" fmla="*/ 495227 w 4853691"/>
                <a:gd name="connsiteY10373" fmla="*/ 1323734 h 4860733"/>
                <a:gd name="connsiteX10374" fmla="*/ 509309 w 4853691"/>
                <a:gd name="connsiteY10374" fmla="*/ 1295570 h 4860733"/>
                <a:gd name="connsiteX10375" fmla="*/ 523391 w 4853691"/>
                <a:gd name="connsiteY10375" fmla="*/ 1267405 h 4860733"/>
                <a:gd name="connsiteX10376" fmla="*/ 537474 w 4853691"/>
                <a:gd name="connsiteY10376" fmla="*/ 1241588 h 4860733"/>
                <a:gd name="connsiteX10377" fmla="*/ 551556 w 4853691"/>
                <a:gd name="connsiteY10377" fmla="*/ 1213423 h 4860733"/>
                <a:gd name="connsiteX10378" fmla="*/ 563291 w 4853691"/>
                <a:gd name="connsiteY10378" fmla="*/ 1189953 h 4860733"/>
                <a:gd name="connsiteX10379" fmla="*/ 567985 w 4853691"/>
                <a:gd name="connsiteY10379" fmla="*/ 1189953 h 4860733"/>
                <a:gd name="connsiteX10380" fmla="*/ 600844 w 4853691"/>
                <a:gd name="connsiteY10380" fmla="*/ 1187606 h 4860733"/>
                <a:gd name="connsiteX10381" fmla="*/ 629008 w 4853691"/>
                <a:gd name="connsiteY10381" fmla="*/ 1189953 h 4860733"/>
                <a:gd name="connsiteX10382" fmla="*/ 640744 w 4853691"/>
                <a:gd name="connsiteY10382" fmla="*/ 1192300 h 4860733"/>
                <a:gd name="connsiteX10383" fmla="*/ 657173 w 4853691"/>
                <a:gd name="connsiteY10383" fmla="*/ 1194647 h 4860733"/>
                <a:gd name="connsiteX10384" fmla="*/ 671255 w 4853691"/>
                <a:gd name="connsiteY10384" fmla="*/ 1196994 h 4860733"/>
                <a:gd name="connsiteX10385" fmla="*/ 687685 w 4853691"/>
                <a:gd name="connsiteY10385" fmla="*/ 1199341 h 4860733"/>
                <a:gd name="connsiteX10386" fmla="*/ 704114 w 4853691"/>
                <a:gd name="connsiteY10386" fmla="*/ 1204035 h 4860733"/>
                <a:gd name="connsiteX10387" fmla="*/ 718196 w 4853691"/>
                <a:gd name="connsiteY10387" fmla="*/ 1208729 h 4860733"/>
                <a:gd name="connsiteX10388" fmla="*/ 711155 w 4853691"/>
                <a:gd name="connsiteY10388" fmla="*/ 1215770 h 4860733"/>
                <a:gd name="connsiteX10389" fmla="*/ 692379 w 4853691"/>
                <a:gd name="connsiteY10389" fmla="*/ 1234546 h 4860733"/>
                <a:gd name="connsiteX10390" fmla="*/ 659520 w 4853691"/>
                <a:gd name="connsiteY10390" fmla="*/ 1267405 h 4860733"/>
                <a:gd name="connsiteX10391" fmla="*/ 640744 w 4853691"/>
                <a:gd name="connsiteY10391" fmla="*/ 1288529 h 4860733"/>
                <a:gd name="connsiteX10392" fmla="*/ 610232 w 4853691"/>
                <a:gd name="connsiteY10392" fmla="*/ 1321387 h 4860733"/>
                <a:gd name="connsiteX10393" fmla="*/ 589109 w 4853691"/>
                <a:gd name="connsiteY10393" fmla="*/ 1344858 h 4860733"/>
                <a:gd name="connsiteX10394" fmla="*/ 560944 w 4853691"/>
                <a:gd name="connsiteY10394" fmla="*/ 1377716 h 4860733"/>
                <a:gd name="connsiteX10395" fmla="*/ 539821 w 4853691"/>
                <a:gd name="connsiteY10395" fmla="*/ 1401187 h 4860733"/>
                <a:gd name="connsiteX10396" fmla="*/ 511656 w 4853691"/>
                <a:gd name="connsiteY10396" fmla="*/ 1434045 h 4860733"/>
                <a:gd name="connsiteX10397" fmla="*/ 490533 w 4853691"/>
                <a:gd name="connsiteY10397" fmla="*/ 1459863 h 4860733"/>
                <a:gd name="connsiteX10398" fmla="*/ 464715 w 4853691"/>
                <a:gd name="connsiteY10398" fmla="*/ 1490375 h 4860733"/>
                <a:gd name="connsiteX10399" fmla="*/ 443592 w 4853691"/>
                <a:gd name="connsiteY10399" fmla="*/ 1516192 h 4860733"/>
                <a:gd name="connsiteX10400" fmla="*/ 420121 w 4853691"/>
                <a:gd name="connsiteY10400" fmla="*/ 1546704 h 4860733"/>
                <a:gd name="connsiteX10401" fmla="*/ 398998 w 4853691"/>
                <a:gd name="connsiteY10401" fmla="*/ 1574868 h 4860733"/>
                <a:gd name="connsiteX10402" fmla="*/ 380222 w 4853691"/>
                <a:gd name="connsiteY10402" fmla="*/ 1600686 h 4860733"/>
                <a:gd name="connsiteX10403" fmla="*/ 445939 w 4853691"/>
                <a:gd name="connsiteY10403" fmla="*/ 1417616 h 4860733"/>
                <a:gd name="connsiteX10404" fmla="*/ 448286 w 4853691"/>
                <a:gd name="connsiteY10404" fmla="*/ 1410575 h 4860733"/>
                <a:gd name="connsiteX10405" fmla="*/ 467062 w 4853691"/>
                <a:gd name="connsiteY10405" fmla="*/ 1380063 h 4860733"/>
                <a:gd name="connsiteX10406" fmla="*/ 765137 w 4853691"/>
                <a:gd name="connsiteY10406" fmla="*/ 1164135 h 4860733"/>
                <a:gd name="connsiteX10407" fmla="*/ 790955 w 4853691"/>
                <a:gd name="connsiteY10407" fmla="*/ 1138318 h 4860733"/>
                <a:gd name="connsiteX10408" fmla="*/ 819119 w 4853691"/>
                <a:gd name="connsiteY10408" fmla="*/ 1112500 h 4860733"/>
                <a:gd name="connsiteX10409" fmla="*/ 847284 w 4853691"/>
                <a:gd name="connsiteY10409" fmla="*/ 1086683 h 4860733"/>
                <a:gd name="connsiteX10410" fmla="*/ 849631 w 4853691"/>
                <a:gd name="connsiteY10410" fmla="*/ 1084335 h 4860733"/>
                <a:gd name="connsiteX10411" fmla="*/ 847284 w 4853691"/>
                <a:gd name="connsiteY10411" fmla="*/ 1175870 h 4860733"/>
                <a:gd name="connsiteX10412" fmla="*/ 819119 w 4853691"/>
                <a:gd name="connsiteY10412" fmla="*/ 1211076 h 4860733"/>
                <a:gd name="connsiteX10413" fmla="*/ 805037 w 4853691"/>
                <a:gd name="connsiteY10413" fmla="*/ 1227505 h 4860733"/>
                <a:gd name="connsiteX10414" fmla="*/ 797996 w 4853691"/>
                <a:gd name="connsiteY10414" fmla="*/ 1234546 h 4860733"/>
                <a:gd name="connsiteX10415" fmla="*/ 797996 w 4853691"/>
                <a:gd name="connsiteY10415" fmla="*/ 1234546 h 4860733"/>
                <a:gd name="connsiteX10416" fmla="*/ 783914 w 4853691"/>
                <a:gd name="connsiteY10416" fmla="*/ 1227505 h 4860733"/>
                <a:gd name="connsiteX10417" fmla="*/ 767484 w 4853691"/>
                <a:gd name="connsiteY10417" fmla="*/ 1220464 h 4860733"/>
                <a:gd name="connsiteX10418" fmla="*/ 753402 w 4853691"/>
                <a:gd name="connsiteY10418" fmla="*/ 1213423 h 4860733"/>
                <a:gd name="connsiteX10419" fmla="*/ 736973 w 4853691"/>
                <a:gd name="connsiteY10419" fmla="*/ 1206382 h 4860733"/>
                <a:gd name="connsiteX10420" fmla="*/ 725237 w 4853691"/>
                <a:gd name="connsiteY10420" fmla="*/ 1201688 h 4860733"/>
                <a:gd name="connsiteX10421" fmla="*/ 739320 w 4853691"/>
                <a:gd name="connsiteY10421" fmla="*/ 1187606 h 4860733"/>
                <a:gd name="connsiteX10422" fmla="*/ 765137 w 4853691"/>
                <a:gd name="connsiteY10422" fmla="*/ 1164135 h 4860733"/>
                <a:gd name="connsiteX10423" fmla="*/ 884837 w 4853691"/>
                <a:gd name="connsiteY10423" fmla="*/ 1133623 h 4860733"/>
                <a:gd name="connsiteX10424" fmla="*/ 896572 w 4853691"/>
                <a:gd name="connsiteY10424" fmla="*/ 1119541 h 4860733"/>
                <a:gd name="connsiteX10425" fmla="*/ 924736 w 4853691"/>
                <a:gd name="connsiteY10425" fmla="*/ 1086683 h 4860733"/>
                <a:gd name="connsiteX10426" fmla="*/ 941166 w 4853691"/>
                <a:gd name="connsiteY10426" fmla="*/ 1065559 h 4860733"/>
                <a:gd name="connsiteX10427" fmla="*/ 964636 w 4853691"/>
                <a:gd name="connsiteY10427" fmla="*/ 1039742 h 4860733"/>
                <a:gd name="connsiteX10428" fmla="*/ 964636 w 4853691"/>
                <a:gd name="connsiteY10428" fmla="*/ 1039742 h 4860733"/>
                <a:gd name="connsiteX10429" fmla="*/ 941166 w 4853691"/>
                <a:gd name="connsiteY10429" fmla="*/ 1081988 h 4860733"/>
                <a:gd name="connsiteX10430" fmla="*/ 917695 w 4853691"/>
                <a:gd name="connsiteY10430" fmla="*/ 1124235 h 4860733"/>
                <a:gd name="connsiteX10431" fmla="*/ 891878 w 4853691"/>
                <a:gd name="connsiteY10431" fmla="*/ 1173523 h 4860733"/>
                <a:gd name="connsiteX10432" fmla="*/ 870754 w 4853691"/>
                <a:gd name="connsiteY10432" fmla="*/ 1213423 h 4860733"/>
                <a:gd name="connsiteX10433" fmla="*/ 854325 w 4853691"/>
                <a:gd name="connsiteY10433" fmla="*/ 1246282 h 4860733"/>
                <a:gd name="connsiteX10434" fmla="*/ 847284 w 4853691"/>
                <a:gd name="connsiteY10434" fmla="*/ 1243935 h 4860733"/>
                <a:gd name="connsiteX10435" fmla="*/ 847284 w 4853691"/>
                <a:gd name="connsiteY10435" fmla="*/ 1206382 h 4860733"/>
                <a:gd name="connsiteX10436" fmla="*/ 847284 w 4853691"/>
                <a:gd name="connsiteY10436" fmla="*/ 1194647 h 4860733"/>
                <a:gd name="connsiteX10437" fmla="*/ 847284 w 4853691"/>
                <a:gd name="connsiteY10437" fmla="*/ 1178217 h 4860733"/>
                <a:gd name="connsiteX10438" fmla="*/ 849631 w 4853691"/>
                <a:gd name="connsiteY10438" fmla="*/ 1175870 h 4860733"/>
                <a:gd name="connsiteX10439" fmla="*/ 884837 w 4853691"/>
                <a:gd name="connsiteY10439" fmla="*/ 1133623 h 4860733"/>
                <a:gd name="connsiteX10440" fmla="*/ 1020965 w 4853691"/>
                <a:gd name="connsiteY10440" fmla="*/ 941166 h 4860733"/>
                <a:gd name="connsiteX10441" fmla="*/ 1025659 w 4853691"/>
                <a:gd name="connsiteY10441" fmla="*/ 931777 h 4860733"/>
                <a:gd name="connsiteX10442" fmla="*/ 1044436 w 4853691"/>
                <a:gd name="connsiteY10442" fmla="*/ 917695 h 4860733"/>
                <a:gd name="connsiteX10443" fmla="*/ 1074947 w 4853691"/>
                <a:gd name="connsiteY10443" fmla="*/ 894225 h 4860733"/>
                <a:gd name="connsiteX10444" fmla="*/ 1105459 w 4853691"/>
                <a:gd name="connsiteY10444" fmla="*/ 870754 h 4860733"/>
                <a:gd name="connsiteX10445" fmla="*/ 1135971 w 4853691"/>
                <a:gd name="connsiteY10445" fmla="*/ 847284 h 4860733"/>
                <a:gd name="connsiteX10446" fmla="*/ 1154747 w 4853691"/>
                <a:gd name="connsiteY10446" fmla="*/ 833202 h 4860733"/>
                <a:gd name="connsiteX10447" fmla="*/ 1154747 w 4853691"/>
                <a:gd name="connsiteY10447" fmla="*/ 833202 h 4860733"/>
                <a:gd name="connsiteX10448" fmla="*/ 1138318 w 4853691"/>
                <a:gd name="connsiteY10448" fmla="*/ 849631 h 4860733"/>
                <a:gd name="connsiteX10449" fmla="*/ 1119541 w 4853691"/>
                <a:gd name="connsiteY10449" fmla="*/ 868407 h 4860733"/>
                <a:gd name="connsiteX10450" fmla="*/ 1091377 w 4853691"/>
                <a:gd name="connsiteY10450" fmla="*/ 896572 h 4860733"/>
                <a:gd name="connsiteX10451" fmla="*/ 1072600 w 4853691"/>
                <a:gd name="connsiteY10451" fmla="*/ 915348 h 4860733"/>
                <a:gd name="connsiteX10452" fmla="*/ 1044436 w 4853691"/>
                <a:gd name="connsiteY10452" fmla="*/ 945860 h 4860733"/>
                <a:gd name="connsiteX10453" fmla="*/ 1028006 w 4853691"/>
                <a:gd name="connsiteY10453" fmla="*/ 964636 h 4860733"/>
                <a:gd name="connsiteX10454" fmla="*/ 999842 w 4853691"/>
                <a:gd name="connsiteY10454" fmla="*/ 997495 h 4860733"/>
                <a:gd name="connsiteX10455" fmla="*/ 983412 w 4853691"/>
                <a:gd name="connsiteY10455" fmla="*/ 1016271 h 4860733"/>
                <a:gd name="connsiteX10456" fmla="*/ 974024 w 4853691"/>
                <a:gd name="connsiteY10456" fmla="*/ 1025659 h 4860733"/>
                <a:gd name="connsiteX10457" fmla="*/ 992801 w 4853691"/>
                <a:gd name="connsiteY10457" fmla="*/ 990454 h 4860733"/>
                <a:gd name="connsiteX10458" fmla="*/ 1020965 w 4853691"/>
                <a:gd name="connsiteY10458" fmla="*/ 941166 h 4860733"/>
                <a:gd name="connsiteX10459" fmla="*/ 1222811 w 4853691"/>
                <a:gd name="connsiteY10459" fmla="*/ 797996 h 4860733"/>
                <a:gd name="connsiteX10460" fmla="*/ 1276793 w 4853691"/>
                <a:gd name="connsiteY10460" fmla="*/ 776872 h 4860733"/>
                <a:gd name="connsiteX10461" fmla="*/ 1323734 w 4853691"/>
                <a:gd name="connsiteY10461" fmla="*/ 760443 h 4860733"/>
                <a:gd name="connsiteX10462" fmla="*/ 1330775 w 4853691"/>
                <a:gd name="connsiteY10462" fmla="*/ 758096 h 4860733"/>
                <a:gd name="connsiteX10463" fmla="*/ 1368328 w 4853691"/>
                <a:gd name="connsiteY10463" fmla="*/ 746361 h 4860733"/>
                <a:gd name="connsiteX10464" fmla="*/ 1384757 w 4853691"/>
                <a:gd name="connsiteY10464" fmla="*/ 758096 h 4860733"/>
                <a:gd name="connsiteX10465" fmla="*/ 1380063 w 4853691"/>
                <a:gd name="connsiteY10465" fmla="*/ 783914 h 4860733"/>
                <a:gd name="connsiteX10466" fmla="*/ 1377716 w 4853691"/>
                <a:gd name="connsiteY10466" fmla="*/ 802690 h 4860733"/>
                <a:gd name="connsiteX10467" fmla="*/ 1370675 w 4853691"/>
                <a:gd name="connsiteY10467" fmla="*/ 859019 h 4860733"/>
                <a:gd name="connsiteX10468" fmla="*/ 1368328 w 4853691"/>
                <a:gd name="connsiteY10468" fmla="*/ 870754 h 4860733"/>
                <a:gd name="connsiteX10469" fmla="*/ 1368328 w 4853691"/>
                <a:gd name="connsiteY10469" fmla="*/ 875448 h 4860733"/>
                <a:gd name="connsiteX10470" fmla="*/ 1361287 w 4853691"/>
                <a:gd name="connsiteY10470" fmla="*/ 882489 h 4860733"/>
                <a:gd name="connsiteX10471" fmla="*/ 1311999 w 4853691"/>
                <a:gd name="connsiteY10471" fmla="*/ 913001 h 4860733"/>
                <a:gd name="connsiteX10472" fmla="*/ 1265058 w 4853691"/>
                <a:gd name="connsiteY10472" fmla="*/ 945860 h 4860733"/>
                <a:gd name="connsiteX10473" fmla="*/ 1218117 w 4853691"/>
                <a:gd name="connsiteY10473" fmla="*/ 978718 h 4860733"/>
                <a:gd name="connsiteX10474" fmla="*/ 1187605 w 4853691"/>
                <a:gd name="connsiteY10474" fmla="*/ 999842 h 4860733"/>
                <a:gd name="connsiteX10475" fmla="*/ 1185258 w 4853691"/>
                <a:gd name="connsiteY10475" fmla="*/ 985760 h 4860733"/>
                <a:gd name="connsiteX10476" fmla="*/ 1175870 w 4853691"/>
                <a:gd name="connsiteY10476" fmla="*/ 875448 h 4860733"/>
                <a:gd name="connsiteX10477" fmla="*/ 1171176 w 4853691"/>
                <a:gd name="connsiteY10477" fmla="*/ 837896 h 4860733"/>
                <a:gd name="connsiteX10478" fmla="*/ 1187605 w 4853691"/>
                <a:gd name="connsiteY10478" fmla="*/ 819119 h 4860733"/>
                <a:gd name="connsiteX10479" fmla="*/ 1185258 w 4853691"/>
                <a:gd name="connsiteY10479" fmla="*/ 812078 h 4860733"/>
                <a:gd name="connsiteX10480" fmla="*/ 1192300 w 4853691"/>
                <a:gd name="connsiteY10480" fmla="*/ 809731 h 4860733"/>
                <a:gd name="connsiteX10481" fmla="*/ 1222811 w 4853691"/>
                <a:gd name="connsiteY10481" fmla="*/ 797996 h 4860733"/>
                <a:gd name="connsiteX10482" fmla="*/ 1466904 w 4853691"/>
                <a:gd name="connsiteY10482" fmla="*/ 720543 h 4860733"/>
                <a:gd name="connsiteX10483" fmla="*/ 1530274 w 4853691"/>
                <a:gd name="connsiteY10483" fmla="*/ 706461 h 4860733"/>
                <a:gd name="connsiteX10484" fmla="*/ 1546704 w 4853691"/>
                <a:gd name="connsiteY10484" fmla="*/ 704114 h 4860733"/>
                <a:gd name="connsiteX10485" fmla="*/ 1607727 w 4853691"/>
                <a:gd name="connsiteY10485" fmla="*/ 694726 h 4860733"/>
                <a:gd name="connsiteX10486" fmla="*/ 1628850 w 4853691"/>
                <a:gd name="connsiteY10486" fmla="*/ 690032 h 4860733"/>
                <a:gd name="connsiteX10487" fmla="*/ 1685179 w 4853691"/>
                <a:gd name="connsiteY10487" fmla="*/ 682991 h 4860733"/>
                <a:gd name="connsiteX10488" fmla="*/ 1710997 w 4853691"/>
                <a:gd name="connsiteY10488" fmla="*/ 678296 h 4860733"/>
                <a:gd name="connsiteX10489" fmla="*/ 1732120 w 4853691"/>
                <a:gd name="connsiteY10489" fmla="*/ 675949 h 4860733"/>
                <a:gd name="connsiteX10490" fmla="*/ 1710997 w 4853691"/>
                <a:gd name="connsiteY10490" fmla="*/ 685338 h 4860733"/>
                <a:gd name="connsiteX10491" fmla="*/ 1605380 w 4853691"/>
                <a:gd name="connsiteY10491" fmla="*/ 739320 h 4860733"/>
                <a:gd name="connsiteX10492" fmla="*/ 1506804 w 4853691"/>
                <a:gd name="connsiteY10492" fmla="*/ 793302 h 4860733"/>
                <a:gd name="connsiteX10493" fmla="*/ 1469251 w 4853691"/>
                <a:gd name="connsiteY10493" fmla="*/ 816772 h 4860733"/>
                <a:gd name="connsiteX10494" fmla="*/ 1441087 w 4853691"/>
                <a:gd name="connsiteY10494" fmla="*/ 833202 h 4860733"/>
                <a:gd name="connsiteX10495" fmla="*/ 1441087 w 4853691"/>
                <a:gd name="connsiteY10495" fmla="*/ 833202 h 4860733"/>
                <a:gd name="connsiteX10496" fmla="*/ 1441087 w 4853691"/>
                <a:gd name="connsiteY10496" fmla="*/ 830854 h 4860733"/>
                <a:gd name="connsiteX10497" fmla="*/ 1415269 w 4853691"/>
                <a:gd name="connsiteY10497" fmla="*/ 783914 h 4860733"/>
                <a:gd name="connsiteX10498" fmla="*/ 1415269 w 4853691"/>
                <a:gd name="connsiteY10498" fmla="*/ 781566 h 4860733"/>
                <a:gd name="connsiteX10499" fmla="*/ 1398840 w 4853691"/>
                <a:gd name="connsiteY10499" fmla="*/ 753402 h 4860733"/>
                <a:gd name="connsiteX10500" fmla="*/ 1408228 w 4853691"/>
                <a:gd name="connsiteY10500" fmla="*/ 736973 h 4860733"/>
                <a:gd name="connsiteX10501" fmla="*/ 1408228 w 4853691"/>
                <a:gd name="connsiteY10501" fmla="*/ 732279 h 4860733"/>
                <a:gd name="connsiteX10502" fmla="*/ 1459863 w 4853691"/>
                <a:gd name="connsiteY10502" fmla="*/ 720543 h 4860733"/>
                <a:gd name="connsiteX10503" fmla="*/ 1466904 w 4853691"/>
                <a:gd name="connsiteY10503" fmla="*/ 720543 h 4860733"/>
                <a:gd name="connsiteX10504" fmla="*/ 1840084 w 4853691"/>
                <a:gd name="connsiteY10504" fmla="*/ 626661 h 4860733"/>
                <a:gd name="connsiteX10505" fmla="*/ 1894066 w 4853691"/>
                <a:gd name="connsiteY10505" fmla="*/ 603191 h 4860733"/>
                <a:gd name="connsiteX10506" fmla="*/ 1943355 w 4853691"/>
                <a:gd name="connsiteY10506" fmla="*/ 582068 h 4860733"/>
                <a:gd name="connsiteX10507" fmla="*/ 1999684 w 4853691"/>
                <a:gd name="connsiteY10507" fmla="*/ 560944 h 4860733"/>
                <a:gd name="connsiteX10508" fmla="*/ 2046624 w 4853691"/>
                <a:gd name="connsiteY10508" fmla="*/ 542168 h 4860733"/>
                <a:gd name="connsiteX10509" fmla="*/ 2079483 w 4853691"/>
                <a:gd name="connsiteY10509" fmla="*/ 530433 h 4860733"/>
                <a:gd name="connsiteX10510" fmla="*/ 2079483 w 4853691"/>
                <a:gd name="connsiteY10510" fmla="*/ 530433 h 4860733"/>
                <a:gd name="connsiteX10511" fmla="*/ 2102954 w 4853691"/>
                <a:gd name="connsiteY10511" fmla="*/ 551556 h 4860733"/>
                <a:gd name="connsiteX10512" fmla="*/ 2114689 w 4853691"/>
                <a:gd name="connsiteY10512" fmla="*/ 563291 h 4860733"/>
                <a:gd name="connsiteX10513" fmla="*/ 2138159 w 4853691"/>
                <a:gd name="connsiteY10513" fmla="*/ 584415 h 4860733"/>
                <a:gd name="connsiteX10514" fmla="*/ 2152242 w 4853691"/>
                <a:gd name="connsiteY10514" fmla="*/ 598497 h 4860733"/>
                <a:gd name="connsiteX10515" fmla="*/ 2173365 w 4853691"/>
                <a:gd name="connsiteY10515" fmla="*/ 619620 h 4860733"/>
                <a:gd name="connsiteX10516" fmla="*/ 2187447 w 4853691"/>
                <a:gd name="connsiteY10516" fmla="*/ 633703 h 4860733"/>
                <a:gd name="connsiteX10517" fmla="*/ 2196835 w 4853691"/>
                <a:gd name="connsiteY10517" fmla="*/ 643091 h 4860733"/>
                <a:gd name="connsiteX10518" fmla="*/ 2192141 w 4853691"/>
                <a:gd name="connsiteY10518" fmla="*/ 654826 h 4860733"/>
                <a:gd name="connsiteX10519" fmla="*/ 2147548 w 4853691"/>
                <a:gd name="connsiteY10519" fmla="*/ 652479 h 4860733"/>
                <a:gd name="connsiteX10520" fmla="*/ 2128771 w 4853691"/>
                <a:gd name="connsiteY10520" fmla="*/ 652479 h 4860733"/>
                <a:gd name="connsiteX10521" fmla="*/ 2046624 w 4853691"/>
                <a:gd name="connsiteY10521" fmla="*/ 652479 h 4860733"/>
                <a:gd name="connsiteX10522" fmla="*/ 1959784 w 4853691"/>
                <a:gd name="connsiteY10522" fmla="*/ 654826 h 4860733"/>
                <a:gd name="connsiteX10523" fmla="*/ 1936313 w 4853691"/>
                <a:gd name="connsiteY10523" fmla="*/ 654826 h 4860733"/>
                <a:gd name="connsiteX10524" fmla="*/ 1872943 w 4853691"/>
                <a:gd name="connsiteY10524" fmla="*/ 657173 h 4860733"/>
                <a:gd name="connsiteX10525" fmla="*/ 1840084 w 4853691"/>
                <a:gd name="connsiteY10525" fmla="*/ 659520 h 4860733"/>
                <a:gd name="connsiteX10526" fmla="*/ 1788449 w 4853691"/>
                <a:gd name="connsiteY10526" fmla="*/ 664214 h 4860733"/>
                <a:gd name="connsiteX10527" fmla="*/ 1755591 w 4853691"/>
                <a:gd name="connsiteY10527" fmla="*/ 668908 h 4860733"/>
                <a:gd name="connsiteX10528" fmla="*/ 1734467 w 4853691"/>
                <a:gd name="connsiteY10528" fmla="*/ 671255 h 4860733"/>
                <a:gd name="connsiteX10529" fmla="*/ 1786102 w 4853691"/>
                <a:gd name="connsiteY10529" fmla="*/ 647785 h 4860733"/>
                <a:gd name="connsiteX10530" fmla="*/ 1840084 w 4853691"/>
                <a:gd name="connsiteY10530" fmla="*/ 626661 h 4860733"/>
                <a:gd name="connsiteX10531" fmla="*/ 2234388 w 4853691"/>
                <a:gd name="connsiteY10531" fmla="*/ 598497 h 4860733"/>
                <a:gd name="connsiteX10532" fmla="*/ 2243776 w 4853691"/>
                <a:gd name="connsiteY10532" fmla="*/ 567985 h 4860733"/>
                <a:gd name="connsiteX10533" fmla="*/ 2253165 w 4853691"/>
                <a:gd name="connsiteY10533" fmla="*/ 542168 h 4860733"/>
                <a:gd name="connsiteX10534" fmla="*/ 2264900 w 4853691"/>
                <a:gd name="connsiteY10534" fmla="*/ 511656 h 4860733"/>
                <a:gd name="connsiteX10535" fmla="*/ 2274288 w 4853691"/>
                <a:gd name="connsiteY10535" fmla="*/ 488186 h 4860733"/>
                <a:gd name="connsiteX10536" fmla="*/ 2281329 w 4853691"/>
                <a:gd name="connsiteY10536" fmla="*/ 469409 h 4860733"/>
                <a:gd name="connsiteX10537" fmla="*/ 2321229 w 4853691"/>
                <a:gd name="connsiteY10537" fmla="*/ 457674 h 4860733"/>
                <a:gd name="connsiteX10538" fmla="*/ 2361129 w 4853691"/>
                <a:gd name="connsiteY10538" fmla="*/ 445939 h 4860733"/>
                <a:gd name="connsiteX10539" fmla="*/ 2436234 w 4853691"/>
                <a:gd name="connsiteY10539" fmla="*/ 427162 h 4860733"/>
                <a:gd name="connsiteX10540" fmla="*/ 2403376 w 4853691"/>
                <a:gd name="connsiteY10540" fmla="*/ 455327 h 4860733"/>
                <a:gd name="connsiteX10541" fmla="*/ 2393987 w 4853691"/>
                <a:gd name="connsiteY10541" fmla="*/ 464715 h 4860733"/>
                <a:gd name="connsiteX10542" fmla="*/ 2377558 w 4853691"/>
                <a:gd name="connsiteY10542" fmla="*/ 481145 h 4860733"/>
                <a:gd name="connsiteX10543" fmla="*/ 2365823 w 4853691"/>
                <a:gd name="connsiteY10543" fmla="*/ 492880 h 4860733"/>
                <a:gd name="connsiteX10544" fmla="*/ 2349394 w 4853691"/>
                <a:gd name="connsiteY10544" fmla="*/ 509309 h 4860733"/>
                <a:gd name="connsiteX10545" fmla="*/ 2335311 w 4853691"/>
                <a:gd name="connsiteY10545" fmla="*/ 523391 h 4860733"/>
                <a:gd name="connsiteX10546" fmla="*/ 2321229 w 4853691"/>
                <a:gd name="connsiteY10546" fmla="*/ 537474 h 4860733"/>
                <a:gd name="connsiteX10547" fmla="*/ 2304800 w 4853691"/>
                <a:gd name="connsiteY10547" fmla="*/ 553903 h 4860733"/>
                <a:gd name="connsiteX10548" fmla="*/ 2293064 w 4853691"/>
                <a:gd name="connsiteY10548" fmla="*/ 567985 h 4860733"/>
                <a:gd name="connsiteX10549" fmla="*/ 2276635 w 4853691"/>
                <a:gd name="connsiteY10549" fmla="*/ 586762 h 4860733"/>
                <a:gd name="connsiteX10550" fmla="*/ 2264900 w 4853691"/>
                <a:gd name="connsiteY10550" fmla="*/ 600844 h 4860733"/>
                <a:gd name="connsiteX10551" fmla="*/ 2246123 w 4853691"/>
                <a:gd name="connsiteY10551" fmla="*/ 621967 h 4860733"/>
                <a:gd name="connsiteX10552" fmla="*/ 2234388 w 4853691"/>
                <a:gd name="connsiteY10552" fmla="*/ 636050 h 4860733"/>
                <a:gd name="connsiteX10553" fmla="*/ 2227347 w 4853691"/>
                <a:gd name="connsiteY10553" fmla="*/ 645438 h 4860733"/>
                <a:gd name="connsiteX10554" fmla="*/ 2222653 w 4853691"/>
                <a:gd name="connsiteY10554" fmla="*/ 643091 h 4860733"/>
                <a:gd name="connsiteX10555" fmla="*/ 2227347 w 4853691"/>
                <a:gd name="connsiteY10555" fmla="*/ 629008 h 4860733"/>
                <a:gd name="connsiteX10556" fmla="*/ 2234388 w 4853691"/>
                <a:gd name="connsiteY10556" fmla="*/ 598497 h 4860733"/>
                <a:gd name="connsiteX10557" fmla="*/ 2633386 w 4853691"/>
                <a:gd name="connsiteY10557" fmla="*/ 474103 h 4860733"/>
                <a:gd name="connsiteX10558" fmla="*/ 2652163 w 4853691"/>
                <a:gd name="connsiteY10558" fmla="*/ 467062 h 4860733"/>
                <a:gd name="connsiteX10559" fmla="*/ 2668592 w 4853691"/>
                <a:gd name="connsiteY10559" fmla="*/ 462368 h 4860733"/>
                <a:gd name="connsiteX10560" fmla="*/ 2687368 w 4853691"/>
                <a:gd name="connsiteY10560" fmla="*/ 467062 h 4860733"/>
                <a:gd name="connsiteX10561" fmla="*/ 2713186 w 4853691"/>
                <a:gd name="connsiteY10561" fmla="*/ 474103 h 4860733"/>
                <a:gd name="connsiteX10562" fmla="*/ 2748391 w 4853691"/>
                <a:gd name="connsiteY10562" fmla="*/ 483492 h 4860733"/>
                <a:gd name="connsiteX10563" fmla="*/ 2774209 w 4853691"/>
                <a:gd name="connsiteY10563" fmla="*/ 490533 h 4860733"/>
                <a:gd name="connsiteX10564" fmla="*/ 2809415 w 4853691"/>
                <a:gd name="connsiteY10564" fmla="*/ 502268 h 4860733"/>
                <a:gd name="connsiteX10565" fmla="*/ 2835232 w 4853691"/>
                <a:gd name="connsiteY10565" fmla="*/ 509309 h 4860733"/>
                <a:gd name="connsiteX10566" fmla="*/ 2870438 w 4853691"/>
                <a:gd name="connsiteY10566" fmla="*/ 521044 h 4860733"/>
                <a:gd name="connsiteX10567" fmla="*/ 2896255 w 4853691"/>
                <a:gd name="connsiteY10567" fmla="*/ 530433 h 4860733"/>
                <a:gd name="connsiteX10568" fmla="*/ 2931461 w 4853691"/>
                <a:gd name="connsiteY10568" fmla="*/ 542168 h 4860733"/>
                <a:gd name="connsiteX10569" fmla="*/ 2954932 w 4853691"/>
                <a:gd name="connsiteY10569" fmla="*/ 551556 h 4860733"/>
                <a:gd name="connsiteX10570" fmla="*/ 2969014 w 4853691"/>
                <a:gd name="connsiteY10570" fmla="*/ 556250 h 4860733"/>
                <a:gd name="connsiteX10571" fmla="*/ 2969014 w 4853691"/>
                <a:gd name="connsiteY10571" fmla="*/ 563291 h 4860733"/>
                <a:gd name="connsiteX10572" fmla="*/ 2969014 w 4853691"/>
                <a:gd name="connsiteY10572" fmla="*/ 565638 h 4860733"/>
                <a:gd name="connsiteX10573" fmla="*/ 2961973 w 4853691"/>
                <a:gd name="connsiteY10573" fmla="*/ 718196 h 4860733"/>
                <a:gd name="connsiteX10574" fmla="*/ 2950237 w 4853691"/>
                <a:gd name="connsiteY10574" fmla="*/ 708808 h 4860733"/>
                <a:gd name="connsiteX10575" fmla="*/ 2931461 w 4853691"/>
                <a:gd name="connsiteY10575" fmla="*/ 694726 h 4860733"/>
                <a:gd name="connsiteX10576" fmla="*/ 2905644 w 4853691"/>
                <a:gd name="connsiteY10576" fmla="*/ 675949 h 4860733"/>
                <a:gd name="connsiteX10577" fmla="*/ 2884520 w 4853691"/>
                <a:gd name="connsiteY10577" fmla="*/ 661867 h 4860733"/>
                <a:gd name="connsiteX10578" fmla="*/ 2861050 w 4853691"/>
                <a:gd name="connsiteY10578" fmla="*/ 645438 h 4860733"/>
                <a:gd name="connsiteX10579" fmla="*/ 2839926 w 4853691"/>
                <a:gd name="connsiteY10579" fmla="*/ 631355 h 4860733"/>
                <a:gd name="connsiteX10580" fmla="*/ 2816456 w 4853691"/>
                <a:gd name="connsiteY10580" fmla="*/ 614926 h 4860733"/>
                <a:gd name="connsiteX10581" fmla="*/ 2795332 w 4853691"/>
                <a:gd name="connsiteY10581" fmla="*/ 600844 h 4860733"/>
                <a:gd name="connsiteX10582" fmla="*/ 2771862 w 4853691"/>
                <a:gd name="connsiteY10582" fmla="*/ 586762 h 4860733"/>
                <a:gd name="connsiteX10583" fmla="*/ 2750738 w 4853691"/>
                <a:gd name="connsiteY10583" fmla="*/ 572679 h 4860733"/>
                <a:gd name="connsiteX10584" fmla="*/ 2727268 w 4853691"/>
                <a:gd name="connsiteY10584" fmla="*/ 558597 h 4860733"/>
                <a:gd name="connsiteX10585" fmla="*/ 2706145 w 4853691"/>
                <a:gd name="connsiteY10585" fmla="*/ 546862 h 4860733"/>
                <a:gd name="connsiteX10586" fmla="*/ 2682674 w 4853691"/>
                <a:gd name="connsiteY10586" fmla="*/ 532780 h 4860733"/>
                <a:gd name="connsiteX10587" fmla="*/ 2661551 w 4853691"/>
                <a:gd name="connsiteY10587" fmla="*/ 521044 h 4860733"/>
                <a:gd name="connsiteX10588" fmla="*/ 2638080 w 4853691"/>
                <a:gd name="connsiteY10588" fmla="*/ 506962 h 4860733"/>
                <a:gd name="connsiteX10589" fmla="*/ 2616957 w 4853691"/>
                <a:gd name="connsiteY10589" fmla="*/ 495227 h 4860733"/>
                <a:gd name="connsiteX10590" fmla="*/ 2598180 w 4853691"/>
                <a:gd name="connsiteY10590" fmla="*/ 483492 h 4860733"/>
                <a:gd name="connsiteX10591" fmla="*/ 2600528 w 4853691"/>
                <a:gd name="connsiteY10591" fmla="*/ 483492 h 4860733"/>
                <a:gd name="connsiteX10592" fmla="*/ 2633386 w 4853691"/>
                <a:gd name="connsiteY10592" fmla="*/ 474103 h 4860733"/>
                <a:gd name="connsiteX10593" fmla="*/ 3015955 w 4853691"/>
                <a:gd name="connsiteY10593" fmla="*/ 575026 h 4860733"/>
                <a:gd name="connsiteX10594" fmla="*/ 3051160 w 4853691"/>
                <a:gd name="connsiteY10594" fmla="*/ 589109 h 4860733"/>
                <a:gd name="connsiteX10595" fmla="*/ 3076978 w 4853691"/>
                <a:gd name="connsiteY10595" fmla="*/ 598497 h 4860733"/>
                <a:gd name="connsiteX10596" fmla="*/ 3093407 w 4853691"/>
                <a:gd name="connsiteY10596" fmla="*/ 605538 h 4860733"/>
                <a:gd name="connsiteX10597" fmla="*/ 3102795 w 4853691"/>
                <a:gd name="connsiteY10597" fmla="*/ 624314 h 4860733"/>
                <a:gd name="connsiteX10598" fmla="*/ 3116878 w 4853691"/>
                <a:gd name="connsiteY10598" fmla="*/ 654826 h 4860733"/>
                <a:gd name="connsiteX10599" fmla="*/ 3126266 w 4853691"/>
                <a:gd name="connsiteY10599" fmla="*/ 675949 h 4860733"/>
                <a:gd name="connsiteX10600" fmla="*/ 3142695 w 4853691"/>
                <a:gd name="connsiteY10600" fmla="*/ 711155 h 4860733"/>
                <a:gd name="connsiteX10601" fmla="*/ 3149736 w 4853691"/>
                <a:gd name="connsiteY10601" fmla="*/ 727584 h 4860733"/>
                <a:gd name="connsiteX10602" fmla="*/ 3168513 w 4853691"/>
                <a:gd name="connsiteY10602" fmla="*/ 767484 h 4860733"/>
                <a:gd name="connsiteX10603" fmla="*/ 3175554 w 4853691"/>
                <a:gd name="connsiteY10603" fmla="*/ 781566 h 4860733"/>
                <a:gd name="connsiteX10604" fmla="*/ 3194330 w 4853691"/>
                <a:gd name="connsiteY10604" fmla="*/ 826160 h 4860733"/>
                <a:gd name="connsiteX10605" fmla="*/ 3196677 w 4853691"/>
                <a:gd name="connsiteY10605" fmla="*/ 833202 h 4860733"/>
                <a:gd name="connsiteX10606" fmla="*/ 3213106 w 4853691"/>
                <a:gd name="connsiteY10606" fmla="*/ 870754 h 4860733"/>
                <a:gd name="connsiteX10607" fmla="*/ 3189636 w 4853691"/>
                <a:gd name="connsiteY10607" fmla="*/ 882489 h 4860733"/>
                <a:gd name="connsiteX10608" fmla="*/ 3173207 w 4853691"/>
                <a:gd name="connsiteY10608" fmla="*/ 873101 h 4860733"/>
                <a:gd name="connsiteX10609" fmla="*/ 3159125 w 4853691"/>
                <a:gd name="connsiteY10609" fmla="*/ 880142 h 4860733"/>
                <a:gd name="connsiteX10610" fmla="*/ 3084019 w 4853691"/>
                <a:gd name="connsiteY10610" fmla="*/ 819119 h 4860733"/>
                <a:gd name="connsiteX10611" fmla="*/ 3076978 w 4853691"/>
                <a:gd name="connsiteY10611" fmla="*/ 814425 h 4860733"/>
                <a:gd name="connsiteX10612" fmla="*/ 3039425 w 4853691"/>
                <a:gd name="connsiteY10612" fmla="*/ 783914 h 4860733"/>
                <a:gd name="connsiteX10613" fmla="*/ 3025343 w 4853691"/>
                <a:gd name="connsiteY10613" fmla="*/ 772178 h 4860733"/>
                <a:gd name="connsiteX10614" fmla="*/ 2994831 w 4853691"/>
                <a:gd name="connsiteY10614" fmla="*/ 748708 h 4860733"/>
                <a:gd name="connsiteX10615" fmla="*/ 2976055 w 4853691"/>
                <a:gd name="connsiteY10615" fmla="*/ 734626 h 4860733"/>
                <a:gd name="connsiteX10616" fmla="*/ 2961973 w 4853691"/>
                <a:gd name="connsiteY10616" fmla="*/ 725237 h 4860733"/>
                <a:gd name="connsiteX10617" fmla="*/ 2964320 w 4853691"/>
                <a:gd name="connsiteY10617" fmla="*/ 685338 h 4860733"/>
                <a:gd name="connsiteX10618" fmla="*/ 2964320 w 4853691"/>
                <a:gd name="connsiteY10618" fmla="*/ 685338 h 4860733"/>
                <a:gd name="connsiteX10619" fmla="*/ 2971361 w 4853691"/>
                <a:gd name="connsiteY10619" fmla="*/ 565638 h 4860733"/>
                <a:gd name="connsiteX10620" fmla="*/ 2992484 w 4853691"/>
                <a:gd name="connsiteY10620" fmla="*/ 572679 h 4860733"/>
                <a:gd name="connsiteX10621" fmla="*/ 3015955 w 4853691"/>
                <a:gd name="connsiteY10621" fmla="*/ 575026 h 4860733"/>
                <a:gd name="connsiteX10622" fmla="*/ 3281171 w 4853691"/>
                <a:gd name="connsiteY10622" fmla="*/ 835549 h 4860733"/>
                <a:gd name="connsiteX10623" fmla="*/ 3311683 w 4853691"/>
                <a:gd name="connsiteY10623" fmla="*/ 821466 h 4860733"/>
                <a:gd name="connsiteX10624" fmla="*/ 3351582 w 4853691"/>
                <a:gd name="connsiteY10624" fmla="*/ 805037 h 4860733"/>
                <a:gd name="connsiteX10625" fmla="*/ 3377400 w 4853691"/>
                <a:gd name="connsiteY10625" fmla="*/ 793302 h 4860733"/>
                <a:gd name="connsiteX10626" fmla="*/ 3421994 w 4853691"/>
                <a:gd name="connsiteY10626" fmla="*/ 776872 h 4860733"/>
                <a:gd name="connsiteX10627" fmla="*/ 3440770 w 4853691"/>
                <a:gd name="connsiteY10627" fmla="*/ 788608 h 4860733"/>
                <a:gd name="connsiteX10628" fmla="*/ 3459546 w 4853691"/>
                <a:gd name="connsiteY10628" fmla="*/ 774525 h 4860733"/>
                <a:gd name="connsiteX10629" fmla="*/ 3581593 w 4853691"/>
                <a:gd name="connsiteY10629" fmla="*/ 807384 h 4860733"/>
                <a:gd name="connsiteX10630" fmla="*/ 3590981 w 4853691"/>
                <a:gd name="connsiteY10630" fmla="*/ 809731 h 4860733"/>
                <a:gd name="connsiteX10631" fmla="*/ 3633228 w 4853691"/>
                <a:gd name="connsiteY10631" fmla="*/ 823813 h 4860733"/>
                <a:gd name="connsiteX10632" fmla="*/ 3609758 w 4853691"/>
                <a:gd name="connsiteY10632" fmla="*/ 943513 h 4860733"/>
                <a:gd name="connsiteX10633" fmla="*/ 3227189 w 4853691"/>
                <a:gd name="connsiteY10633" fmla="*/ 889531 h 4860733"/>
                <a:gd name="connsiteX10634" fmla="*/ 3215454 w 4853691"/>
                <a:gd name="connsiteY10634" fmla="*/ 866060 h 4860733"/>
                <a:gd name="connsiteX10635" fmla="*/ 3241271 w 4853691"/>
                <a:gd name="connsiteY10635" fmla="*/ 851978 h 4860733"/>
                <a:gd name="connsiteX10636" fmla="*/ 3281171 w 4853691"/>
                <a:gd name="connsiteY10636" fmla="*/ 835549 h 4860733"/>
                <a:gd name="connsiteX10637" fmla="*/ 3691904 w 4853691"/>
                <a:gd name="connsiteY10637" fmla="*/ 821466 h 4860733"/>
                <a:gd name="connsiteX10638" fmla="*/ 3722416 w 4853691"/>
                <a:gd name="connsiteY10638" fmla="*/ 830854 h 4860733"/>
                <a:gd name="connsiteX10639" fmla="*/ 3748233 w 4853691"/>
                <a:gd name="connsiteY10639" fmla="*/ 837896 h 4860733"/>
                <a:gd name="connsiteX10640" fmla="*/ 3778745 w 4853691"/>
                <a:gd name="connsiteY10640" fmla="*/ 847284 h 4860733"/>
                <a:gd name="connsiteX10641" fmla="*/ 3804562 w 4853691"/>
                <a:gd name="connsiteY10641" fmla="*/ 856672 h 4860733"/>
                <a:gd name="connsiteX10642" fmla="*/ 3835074 w 4853691"/>
                <a:gd name="connsiteY10642" fmla="*/ 868407 h 4860733"/>
                <a:gd name="connsiteX10643" fmla="*/ 3860891 w 4853691"/>
                <a:gd name="connsiteY10643" fmla="*/ 877795 h 4860733"/>
                <a:gd name="connsiteX10644" fmla="*/ 3891403 w 4853691"/>
                <a:gd name="connsiteY10644" fmla="*/ 889531 h 4860733"/>
                <a:gd name="connsiteX10645" fmla="*/ 3914874 w 4853691"/>
                <a:gd name="connsiteY10645" fmla="*/ 898919 h 4860733"/>
                <a:gd name="connsiteX10646" fmla="*/ 3945385 w 4853691"/>
                <a:gd name="connsiteY10646" fmla="*/ 910654 h 4860733"/>
                <a:gd name="connsiteX10647" fmla="*/ 3968856 w 4853691"/>
                <a:gd name="connsiteY10647" fmla="*/ 920042 h 4860733"/>
                <a:gd name="connsiteX10648" fmla="*/ 3987632 w 4853691"/>
                <a:gd name="connsiteY10648" fmla="*/ 929430 h 4860733"/>
                <a:gd name="connsiteX10649" fmla="*/ 3989979 w 4853691"/>
                <a:gd name="connsiteY10649" fmla="*/ 931777 h 4860733"/>
                <a:gd name="connsiteX10650" fmla="*/ 4006408 w 4853691"/>
                <a:gd name="connsiteY10650" fmla="*/ 955248 h 4860733"/>
                <a:gd name="connsiteX10651" fmla="*/ 4036920 w 4853691"/>
                <a:gd name="connsiteY10651" fmla="*/ 997495 h 4860733"/>
                <a:gd name="connsiteX10652" fmla="*/ 4032226 w 4853691"/>
                <a:gd name="connsiteY10652" fmla="*/ 995148 h 4860733"/>
                <a:gd name="connsiteX10653" fmla="*/ 4004061 w 4853691"/>
                <a:gd name="connsiteY10653" fmla="*/ 981065 h 4860733"/>
                <a:gd name="connsiteX10654" fmla="*/ 3973550 w 4853691"/>
                <a:gd name="connsiteY10654" fmla="*/ 964636 h 4860733"/>
                <a:gd name="connsiteX10655" fmla="*/ 3945385 w 4853691"/>
                <a:gd name="connsiteY10655" fmla="*/ 950554 h 4860733"/>
                <a:gd name="connsiteX10656" fmla="*/ 3912526 w 4853691"/>
                <a:gd name="connsiteY10656" fmla="*/ 934125 h 4860733"/>
                <a:gd name="connsiteX10657" fmla="*/ 3882015 w 4853691"/>
                <a:gd name="connsiteY10657" fmla="*/ 920042 h 4860733"/>
                <a:gd name="connsiteX10658" fmla="*/ 3849156 w 4853691"/>
                <a:gd name="connsiteY10658" fmla="*/ 905960 h 4860733"/>
                <a:gd name="connsiteX10659" fmla="*/ 3818645 w 4853691"/>
                <a:gd name="connsiteY10659" fmla="*/ 894225 h 4860733"/>
                <a:gd name="connsiteX10660" fmla="*/ 3785786 w 4853691"/>
                <a:gd name="connsiteY10660" fmla="*/ 880142 h 4860733"/>
                <a:gd name="connsiteX10661" fmla="*/ 3755274 w 4853691"/>
                <a:gd name="connsiteY10661" fmla="*/ 868407 h 4860733"/>
                <a:gd name="connsiteX10662" fmla="*/ 3720069 w 4853691"/>
                <a:gd name="connsiteY10662" fmla="*/ 854325 h 4860733"/>
                <a:gd name="connsiteX10663" fmla="*/ 3689557 w 4853691"/>
                <a:gd name="connsiteY10663" fmla="*/ 842590 h 4860733"/>
                <a:gd name="connsiteX10664" fmla="*/ 3654351 w 4853691"/>
                <a:gd name="connsiteY10664" fmla="*/ 830854 h 4860733"/>
                <a:gd name="connsiteX10665" fmla="*/ 3633228 w 4853691"/>
                <a:gd name="connsiteY10665" fmla="*/ 823813 h 4860733"/>
                <a:gd name="connsiteX10666" fmla="*/ 3633228 w 4853691"/>
                <a:gd name="connsiteY10666" fmla="*/ 819119 h 4860733"/>
                <a:gd name="connsiteX10667" fmla="*/ 3635575 w 4853691"/>
                <a:gd name="connsiteY10667" fmla="*/ 807384 h 4860733"/>
                <a:gd name="connsiteX10668" fmla="*/ 3659045 w 4853691"/>
                <a:gd name="connsiteY10668" fmla="*/ 814425 h 4860733"/>
                <a:gd name="connsiteX10669" fmla="*/ 3691904 w 4853691"/>
                <a:gd name="connsiteY10669" fmla="*/ 821466 h 4860733"/>
                <a:gd name="connsiteX10670" fmla="*/ 4060390 w 4853691"/>
                <a:gd name="connsiteY10670" fmla="*/ 1025659 h 4860733"/>
                <a:gd name="connsiteX10671" fmla="*/ 4093249 w 4853691"/>
                <a:gd name="connsiteY10671" fmla="*/ 1074947 h 4860733"/>
                <a:gd name="connsiteX10672" fmla="*/ 4109678 w 4853691"/>
                <a:gd name="connsiteY10672" fmla="*/ 1100765 h 4860733"/>
                <a:gd name="connsiteX10673" fmla="*/ 4123761 w 4853691"/>
                <a:gd name="connsiteY10673" fmla="*/ 1121888 h 4860733"/>
                <a:gd name="connsiteX10674" fmla="*/ 3612104 w 4853691"/>
                <a:gd name="connsiteY10674" fmla="*/ 945860 h 4860733"/>
                <a:gd name="connsiteX10675" fmla="*/ 3612104 w 4853691"/>
                <a:gd name="connsiteY10675" fmla="*/ 943513 h 4860733"/>
                <a:gd name="connsiteX10676" fmla="*/ 3614452 w 4853691"/>
                <a:gd name="connsiteY10676" fmla="*/ 924736 h 4860733"/>
                <a:gd name="connsiteX10677" fmla="*/ 3619146 w 4853691"/>
                <a:gd name="connsiteY10677" fmla="*/ 896572 h 4860733"/>
                <a:gd name="connsiteX10678" fmla="*/ 3619146 w 4853691"/>
                <a:gd name="connsiteY10678" fmla="*/ 891878 h 4860733"/>
                <a:gd name="connsiteX10679" fmla="*/ 3623840 w 4853691"/>
                <a:gd name="connsiteY10679" fmla="*/ 873101 h 4860733"/>
                <a:gd name="connsiteX10680" fmla="*/ 3626187 w 4853691"/>
                <a:gd name="connsiteY10680" fmla="*/ 861366 h 4860733"/>
                <a:gd name="connsiteX10681" fmla="*/ 3628534 w 4853691"/>
                <a:gd name="connsiteY10681" fmla="*/ 847284 h 4860733"/>
                <a:gd name="connsiteX10682" fmla="*/ 3630881 w 4853691"/>
                <a:gd name="connsiteY10682" fmla="*/ 833202 h 4860733"/>
                <a:gd name="connsiteX10683" fmla="*/ 3633228 w 4853691"/>
                <a:gd name="connsiteY10683" fmla="*/ 823813 h 4860733"/>
                <a:gd name="connsiteX10684" fmla="*/ 3647310 w 4853691"/>
                <a:gd name="connsiteY10684" fmla="*/ 828507 h 4860733"/>
                <a:gd name="connsiteX10685" fmla="*/ 3656698 w 4853691"/>
                <a:gd name="connsiteY10685" fmla="*/ 830854 h 4860733"/>
                <a:gd name="connsiteX10686" fmla="*/ 3715375 w 4853691"/>
                <a:gd name="connsiteY10686" fmla="*/ 851978 h 4860733"/>
                <a:gd name="connsiteX10687" fmla="*/ 3734151 w 4853691"/>
                <a:gd name="connsiteY10687" fmla="*/ 859019 h 4860733"/>
                <a:gd name="connsiteX10688" fmla="*/ 3783439 w 4853691"/>
                <a:gd name="connsiteY10688" fmla="*/ 877795 h 4860733"/>
                <a:gd name="connsiteX10689" fmla="*/ 3809256 w 4853691"/>
                <a:gd name="connsiteY10689" fmla="*/ 887184 h 4860733"/>
                <a:gd name="connsiteX10690" fmla="*/ 3849156 w 4853691"/>
                <a:gd name="connsiteY10690" fmla="*/ 903613 h 4860733"/>
                <a:gd name="connsiteX10691" fmla="*/ 3872627 w 4853691"/>
                <a:gd name="connsiteY10691" fmla="*/ 913001 h 4860733"/>
                <a:gd name="connsiteX10692" fmla="*/ 3912526 w 4853691"/>
                <a:gd name="connsiteY10692" fmla="*/ 931777 h 4860733"/>
                <a:gd name="connsiteX10693" fmla="*/ 3940691 w 4853691"/>
                <a:gd name="connsiteY10693" fmla="*/ 945860 h 4860733"/>
                <a:gd name="connsiteX10694" fmla="*/ 3973550 w 4853691"/>
                <a:gd name="connsiteY10694" fmla="*/ 962289 h 4860733"/>
                <a:gd name="connsiteX10695" fmla="*/ 3992326 w 4853691"/>
                <a:gd name="connsiteY10695" fmla="*/ 971677 h 4860733"/>
                <a:gd name="connsiteX10696" fmla="*/ 4032226 w 4853691"/>
                <a:gd name="connsiteY10696" fmla="*/ 992801 h 4860733"/>
                <a:gd name="connsiteX10697" fmla="*/ 4043961 w 4853691"/>
                <a:gd name="connsiteY10697" fmla="*/ 999842 h 4860733"/>
                <a:gd name="connsiteX10698" fmla="*/ 4043961 w 4853691"/>
                <a:gd name="connsiteY10698" fmla="*/ 1002189 h 4860733"/>
                <a:gd name="connsiteX10699" fmla="*/ 4060390 w 4853691"/>
                <a:gd name="connsiteY10699" fmla="*/ 1025659 h 4860733"/>
                <a:gd name="connsiteX10700" fmla="*/ 3586287 w 4853691"/>
                <a:gd name="connsiteY10700" fmla="*/ 1098418 h 4860733"/>
                <a:gd name="connsiteX10701" fmla="*/ 3581593 w 4853691"/>
                <a:gd name="connsiteY10701" fmla="*/ 1131276 h 4860733"/>
                <a:gd name="connsiteX10702" fmla="*/ 3576899 w 4853691"/>
                <a:gd name="connsiteY10702" fmla="*/ 1173523 h 4860733"/>
                <a:gd name="connsiteX10703" fmla="*/ 3572205 w 4853691"/>
                <a:gd name="connsiteY10703" fmla="*/ 1204035 h 4860733"/>
                <a:gd name="connsiteX10704" fmla="*/ 3567511 w 4853691"/>
                <a:gd name="connsiteY10704" fmla="*/ 1246282 h 4860733"/>
                <a:gd name="connsiteX10705" fmla="*/ 3562817 w 4853691"/>
                <a:gd name="connsiteY10705" fmla="*/ 1281487 h 4860733"/>
                <a:gd name="connsiteX10706" fmla="*/ 3558123 w 4853691"/>
                <a:gd name="connsiteY10706" fmla="*/ 1321387 h 4860733"/>
                <a:gd name="connsiteX10707" fmla="*/ 3553428 w 4853691"/>
                <a:gd name="connsiteY10707" fmla="*/ 1358940 h 4860733"/>
                <a:gd name="connsiteX10708" fmla="*/ 3548734 w 4853691"/>
                <a:gd name="connsiteY10708" fmla="*/ 1398840 h 4860733"/>
                <a:gd name="connsiteX10709" fmla="*/ 3544040 w 4853691"/>
                <a:gd name="connsiteY10709" fmla="*/ 1441087 h 4860733"/>
                <a:gd name="connsiteX10710" fmla="*/ 3539346 w 4853691"/>
                <a:gd name="connsiteY10710" fmla="*/ 1483333 h 4860733"/>
                <a:gd name="connsiteX10711" fmla="*/ 3534652 w 4853691"/>
                <a:gd name="connsiteY10711" fmla="*/ 1525580 h 4860733"/>
                <a:gd name="connsiteX10712" fmla="*/ 3529958 w 4853691"/>
                <a:gd name="connsiteY10712" fmla="*/ 1574868 h 4860733"/>
                <a:gd name="connsiteX10713" fmla="*/ 3527611 w 4853691"/>
                <a:gd name="connsiteY10713" fmla="*/ 1595992 h 4860733"/>
                <a:gd name="connsiteX10714" fmla="*/ 3527611 w 4853691"/>
                <a:gd name="connsiteY10714" fmla="*/ 1595992 h 4860733"/>
                <a:gd name="connsiteX10715" fmla="*/ 3520570 w 4853691"/>
                <a:gd name="connsiteY10715" fmla="*/ 1598339 h 4860733"/>
                <a:gd name="connsiteX10716" fmla="*/ 3513528 w 4853691"/>
                <a:gd name="connsiteY10716" fmla="*/ 1581909 h 4860733"/>
                <a:gd name="connsiteX10717" fmla="*/ 3492405 w 4853691"/>
                <a:gd name="connsiteY10717" fmla="*/ 1534968 h 4860733"/>
                <a:gd name="connsiteX10718" fmla="*/ 3464241 w 4853691"/>
                <a:gd name="connsiteY10718" fmla="*/ 1466904 h 4860733"/>
                <a:gd name="connsiteX10719" fmla="*/ 3459546 w 4853691"/>
                <a:gd name="connsiteY10719" fmla="*/ 1457516 h 4860733"/>
                <a:gd name="connsiteX10720" fmla="*/ 3393829 w 4853691"/>
                <a:gd name="connsiteY10720" fmla="*/ 1300264 h 4860733"/>
                <a:gd name="connsiteX10721" fmla="*/ 3222495 w 4853691"/>
                <a:gd name="connsiteY10721" fmla="*/ 894225 h 4860733"/>
                <a:gd name="connsiteX10722" fmla="*/ 3602716 w 4853691"/>
                <a:gd name="connsiteY10722" fmla="*/ 948207 h 4860733"/>
                <a:gd name="connsiteX10723" fmla="*/ 3598022 w 4853691"/>
                <a:gd name="connsiteY10723" fmla="*/ 971677 h 4860733"/>
                <a:gd name="connsiteX10724" fmla="*/ 3595675 w 4853691"/>
                <a:gd name="connsiteY10724" fmla="*/ 971677 h 4860733"/>
                <a:gd name="connsiteX10725" fmla="*/ 3574552 w 4853691"/>
                <a:gd name="connsiteY10725" fmla="*/ 992801 h 4860733"/>
                <a:gd name="connsiteX10726" fmla="*/ 3590981 w 4853691"/>
                <a:gd name="connsiteY10726" fmla="*/ 1011577 h 4860733"/>
                <a:gd name="connsiteX10727" fmla="*/ 3583940 w 4853691"/>
                <a:gd name="connsiteY10727" fmla="*/ 1060865 h 4860733"/>
                <a:gd name="connsiteX10728" fmla="*/ 3586287 w 4853691"/>
                <a:gd name="connsiteY10728" fmla="*/ 1098418 h 4860733"/>
                <a:gd name="connsiteX10729" fmla="*/ 3520570 w 4853691"/>
                <a:gd name="connsiteY10729" fmla="*/ 2365823 h 4860733"/>
                <a:gd name="connsiteX10730" fmla="*/ 3522917 w 4853691"/>
                <a:gd name="connsiteY10730" fmla="*/ 2443275 h 4860733"/>
                <a:gd name="connsiteX10731" fmla="*/ 3525264 w 4853691"/>
                <a:gd name="connsiteY10731" fmla="*/ 2501952 h 4860733"/>
                <a:gd name="connsiteX10732" fmla="*/ 3527611 w 4853691"/>
                <a:gd name="connsiteY10732" fmla="*/ 2546545 h 4860733"/>
                <a:gd name="connsiteX10733" fmla="*/ 3515876 w 4853691"/>
                <a:gd name="connsiteY10733" fmla="*/ 2551240 h 4860733"/>
                <a:gd name="connsiteX10734" fmla="*/ 3487711 w 4853691"/>
                <a:gd name="connsiteY10734" fmla="*/ 2518381 h 4860733"/>
                <a:gd name="connsiteX10735" fmla="*/ 3457200 w 4853691"/>
                <a:gd name="connsiteY10735" fmla="*/ 2483175 h 4860733"/>
                <a:gd name="connsiteX10736" fmla="*/ 3417300 w 4853691"/>
                <a:gd name="connsiteY10736" fmla="*/ 2433887 h 4860733"/>
                <a:gd name="connsiteX10737" fmla="*/ 3386788 w 4853691"/>
                <a:gd name="connsiteY10737" fmla="*/ 2398681 h 4860733"/>
                <a:gd name="connsiteX10738" fmla="*/ 3344541 w 4853691"/>
                <a:gd name="connsiteY10738" fmla="*/ 2347047 h 4860733"/>
                <a:gd name="connsiteX10739" fmla="*/ 3316377 w 4853691"/>
                <a:gd name="connsiteY10739" fmla="*/ 2311841 h 4860733"/>
                <a:gd name="connsiteX10740" fmla="*/ 3269436 w 4853691"/>
                <a:gd name="connsiteY10740" fmla="*/ 2250818 h 4860733"/>
                <a:gd name="connsiteX10741" fmla="*/ 3248312 w 4853691"/>
                <a:gd name="connsiteY10741" fmla="*/ 2222653 h 4860733"/>
                <a:gd name="connsiteX10742" fmla="*/ 3180248 w 4853691"/>
                <a:gd name="connsiteY10742" fmla="*/ 2133465 h 4860733"/>
                <a:gd name="connsiteX10743" fmla="*/ 3180248 w 4853691"/>
                <a:gd name="connsiteY10743" fmla="*/ 2131118 h 4860733"/>
                <a:gd name="connsiteX10744" fmla="*/ 2992484 w 4853691"/>
                <a:gd name="connsiteY10744" fmla="*/ 1877637 h 4860733"/>
                <a:gd name="connsiteX10745" fmla="*/ 2999525 w 4853691"/>
                <a:gd name="connsiteY10745" fmla="*/ 1861208 h 4860733"/>
                <a:gd name="connsiteX10746" fmla="*/ 2997178 w 4853691"/>
                <a:gd name="connsiteY10746" fmla="*/ 1851820 h 4860733"/>
                <a:gd name="connsiteX10747" fmla="*/ 3041772 w 4853691"/>
                <a:gd name="connsiteY10747" fmla="*/ 1828349 h 4860733"/>
                <a:gd name="connsiteX10748" fmla="*/ 3055854 w 4853691"/>
                <a:gd name="connsiteY10748" fmla="*/ 1821308 h 4860733"/>
                <a:gd name="connsiteX10749" fmla="*/ 3119225 w 4853691"/>
                <a:gd name="connsiteY10749" fmla="*/ 1788449 h 4860733"/>
                <a:gd name="connsiteX10750" fmla="*/ 3128613 w 4853691"/>
                <a:gd name="connsiteY10750" fmla="*/ 1783755 h 4860733"/>
                <a:gd name="connsiteX10751" fmla="*/ 3269436 w 4853691"/>
                <a:gd name="connsiteY10751" fmla="*/ 1715691 h 4860733"/>
                <a:gd name="connsiteX10752" fmla="*/ 3288212 w 4853691"/>
                <a:gd name="connsiteY10752" fmla="*/ 1706303 h 4860733"/>
                <a:gd name="connsiteX10753" fmla="*/ 3337500 w 4853691"/>
                <a:gd name="connsiteY10753" fmla="*/ 1685179 h 4860733"/>
                <a:gd name="connsiteX10754" fmla="*/ 3363318 w 4853691"/>
                <a:gd name="connsiteY10754" fmla="*/ 1673444 h 4860733"/>
                <a:gd name="connsiteX10755" fmla="*/ 3403217 w 4853691"/>
                <a:gd name="connsiteY10755" fmla="*/ 1657015 h 4860733"/>
                <a:gd name="connsiteX10756" fmla="*/ 3436076 w 4853691"/>
                <a:gd name="connsiteY10756" fmla="*/ 1645280 h 4860733"/>
                <a:gd name="connsiteX10757" fmla="*/ 3468935 w 4853691"/>
                <a:gd name="connsiteY10757" fmla="*/ 1633544 h 4860733"/>
                <a:gd name="connsiteX10758" fmla="*/ 3501793 w 4853691"/>
                <a:gd name="connsiteY10758" fmla="*/ 1621809 h 4860733"/>
                <a:gd name="connsiteX10759" fmla="*/ 3513528 w 4853691"/>
                <a:gd name="connsiteY10759" fmla="*/ 1617115 h 4860733"/>
                <a:gd name="connsiteX10760" fmla="*/ 3529958 w 4853691"/>
                <a:gd name="connsiteY10760" fmla="*/ 1628850 h 4860733"/>
                <a:gd name="connsiteX10761" fmla="*/ 3518223 w 4853691"/>
                <a:gd name="connsiteY10761" fmla="*/ 2196836 h 4860733"/>
                <a:gd name="connsiteX10762" fmla="*/ 3518223 w 4853691"/>
                <a:gd name="connsiteY10762" fmla="*/ 2220306 h 4860733"/>
                <a:gd name="connsiteX10763" fmla="*/ 3518223 w 4853691"/>
                <a:gd name="connsiteY10763" fmla="*/ 2316535 h 4860733"/>
                <a:gd name="connsiteX10764" fmla="*/ 3520570 w 4853691"/>
                <a:gd name="connsiteY10764" fmla="*/ 2365823 h 4860733"/>
                <a:gd name="connsiteX10765" fmla="*/ 3844462 w 4853691"/>
                <a:gd name="connsiteY10765" fmla="*/ 2149895 h 4860733"/>
                <a:gd name="connsiteX10766" fmla="*/ 3879668 w 4853691"/>
                <a:gd name="connsiteY10766" fmla="*/ 2112342 h 4860733"/>
                <a:gd name="connsiteX10767" fmla="*/ 3889056 w 4853691"/>
                <a:gd name="connsiteY10767" fmla="*/ 2100607 h 4860733"/>
                <a:gd name="connsiteX10768" fmla="*/ 3919568 w 4853691"/>
                <a:gd name="connsiteY10768" fmla="*/ 2070095 h 4860733"/>
                <a:gd name="connsiteX10769" fmla="*/ 3933650 w 4853691"/>
                <a:gd name="connsiteY10769" fmla="*/ 2056013 h 4860733"/>
                <a:gd name="connsiteX10770" fmla="*/ 3959467 w 4853691"/>
                <a:gd name="connsiteY10770" fmla="*/ 2030195 h 4860733"/>
                <a:gd name="connsiteX10771" fmla="*/ 3975897 w 4853691"/>
                <a:gd name="connsiteY10771" fmla="*/ 2013766 h 4860733"/>
                <a:gd name="connsiteX10772" fmla="*/ 3999367 w 4853691"/>
                <a:gd name="connsiteY10772" fmla="*/ 1990295 h 4860733"/>
                <a:gd name="connsiteX10773" fmla="*/ 4018143 w 4853691"/>
                <a:gd name="connsiteY10773" fmla="*/ 1973866 h 4860733"/>
                <a:gd name="connsiteX10774" fmla="*/ 4041614 w 4853691"/>
                <a:gd name="connsiteY10774" fmla="*/ 1952743 h 4860733"/>
                <a:gd name="connsiteX10775" fmla="*/ 4062738 w 4853691"/>
                <a:gd name="connsiteY10775" fmla="*/ 1936313 h 4860733"/>
                <a:gd name="connsiteX10776" fmla="*/ 4083861 w 4853691"/>
                <a:gd name="connsiteY10776" fmla="*/ 1917537 h 4860733"/>
                <a:gd name="connsiteX10777" fmla="*/ 4104984 w 4853691"/>
                <a:gd name="connsiteY10777" fmla="*/ 1901108 h 4860733"/>
                <a:gd name="connsiteX10778" fmla="*/ 4112025 w 4853691"/>
                <a:gd name="connsiteY10778" fmla="*/ 1896413 h 4860733"/>
                <a:gd name="connsiteX10779" fmla="*/ 4123761 w 4853691"/>
                <a:gd name="connsiteY10779" fmla="*/ 1903455 h 4860733"/>
                <a:gd name="connsiteX10780" fmla="*/ 4119067 w 4853691"/>
                <a:gd name="connsiteY10780" fmla="*/ 1952743 h 4860733"/>
                <a:gd name="connsiteX10781" fmla="*/ 4114372 w 4853691"/>
                <a:gd name="connsiteY10781" fmla="*/ 1992643 h 4860733"/>
                <a:gd name="connsiteX10782" fmla="*/ 4109678 w 4853691"/>
                <a:gd name="connsiteY10782" fmla="*/ 2053666 h 4860733"/>
                <a:gd name="connsiteX10783" fmla="*/ 4104984 w 4853691"/>
                <a:gd name="connsiteY10783" fmla="*/ 2102954 h 4860733"/>
                <a:gd name="connsiteX10784" fmla="*/ 4100290 w 4853691"/>
                <a:gd name="connsiteY10784" fmla="*/ 2166324 h 4860733"/>
                <a:gd name="connsiteX10785" fmla="*/ 4097943 w 4853691"/>
                <a:gd name="connsiteY10785" fmla="*/ 2215612 h 4860733"/>
                <a:gd name="connsiteX10786" fmla="*/ 4095596 w 4853691"/>
                <a:gd name="connsiteY10786" fmla="*/ 2288370 h 4860733"/>
                <a:gd name="connsiteX10787" fmla="*/ 4093249 w 4853691"/>
                <a:gd name="connsiteY10787" fmla="*/ 2330617 h 4860733"/>
                <a:gd name="connsiteX10788" fmla="*/ 4088555 w 4853691"/>
                <a:gd name="connsiteY10788" fmla="*/ 2783597 h 4860733"/>
                <a:gd name="connsiteX10789" fmla="*/ 4069778 w 4853691"/>
                <a:gd name="connsiteY10789" fmla="*/ 2797679 h 4860733"/>
                <a:gd name="connsiteX10790" fmla="*/ 4039267 w 4853691"/>
                <a:gd name="connsiteY10790" fmla="*/ 2788291 h 4860733"/>
                <a:gd name="connsiteX10791" fmla="*/ 4027532 w 4853691"/>
                <a:gd name="connsiteY10791" fmla="*/ 2785944 h 4860733"/>
                <a:gd name="connsiteX10792" fmla="*/ 3980591 w 4853691"/>
                <a:gd name="connsiteY10792" fmla="*/ 2771862 h 4860733"/>
                <a:gd name="connsiteX10793" fmla="*/ 3961814 w 4853691"/>
                <a:gd name="connsiteY10793" fmla="*/ 2767168 h 4860733"/>
                <a:gd name="connsiteX10794" fmla="*/ 3917220 w 4853691"/>
                <a:gd name="connsiteY10794" fmla="*/ 2750738 h 4860733"/>
                <a:gd name="connsiteX10795" fmla="*/ 3893750 w 4853691"/>
                <a:gd name="connsiteY10795" fmla="*/ 2741350 h 4860733"/>
                <a:gd name="connsiteX10796" fmla="*/ 3849156 w 4853691"/>
                <a:gd name="connsiteY10796" fmla="*/ 2722574 h 4860733"/>
                <a:gd name="connsiteX10797" fmla="*/ 3825686 w 4853691"/>
                <a:gd name="connsiteY10797" fmla="*/ 2713186 h 4860733"/>
                <a:gd name="connsiteX10798" fmla="*/ 3757622 w 4853691"/>
                <a:gd name="connsiteY10798" fmla="*/ 2682674 h 4860733"/>
                <a:gd name="connsiteX10799" fmla="*/ 3752927 w 4853691"/>
                <a:gd name="connsiteY10799" fmla="*/ 2680327 h 4860733"/>
                <a:gd name="connsiteX10800" fmla="*/ 3677822 w 4853691"/>
                <a:gd name="connsiteY10800" fmla="*/ 2645121 h 4860733"/>
                <a:gd name="connsiteX10801" fmla="*/ 3663740 w 4853691"/>
                <a:gd name="connsiteY10801" fmla="*/ 2638080 h 4860733"/>
                <a:gd name="connsiteX10802" fmla="*/ 3600369 w 4853691"/>
                <a:gd name="connsiteY10802" fmla="*/ 2605222 h 4860733"/>
                <a:gd name="connsiteX10803" fmla="*/ 3574552 w 4853691"/>
                <a:gd name="connsiteY10803" fmla="*/ 2591139 h 4860733"/>
                <a:gd name="connsiteX10804" fmla="*/ 3539346 w 4853691"/>
                <a:gd name="connsiteY10804" fmla="*/ 2572363 h 4860733"/>
                <a:gd name="connsiteX10805" fmla="*/ 3541693 w 4853691"/>
                <a:gd name="connsiteY10805" fmla="*/ 2562975 h 4860733"/>
                <a:gd name="connsiteX10806" fmla="*/ 3532305 w 4853691"/>
                <a:gd name="connsiteY10806" fmla="*/ 2546545 h 4860733"/>
                <a:gd name="connsiteX10807" fmla="*/ 3832727 w 4853691"/>
                <a:gd name="connsiteY10807" fmla="*/ 2152242 h 4860733"/>
                <a:gd name="connsiteX10808" fmla="*/ 3844462 w 4853691"/>
                <a:gd name="connsiteY10808" fmla="*/ 2149895 h 4860733"/>
                <a:gd name="connsiteX10809" fmla="*/ 4431224 w 4853691"/>
                <a:gd name="connsiteY10809" fmla="*/ 2595833 h 4860733"/>
                <a:gd name="connsiteX10810" fmla="*/ 4482859 w 4853691"/>
                <a:gd name="connsiteY10810" fmla="*/ 2565322 h 4860733"/>
                <a:gd name="connsiteX10811" fmla="*/ 4499288 w 4853691"/>
                <a:gd name="connsiteY10811" fmla="*/ 2555934 h 4860733"/>
                <a:gd name="connsiteX10812" fmla="*/ 4539188 w 4853691"/>
                <a:gd name="connsiteY10812" fmla="*/ 2532463 h 4860733"/>
                <a:gd name="connsiteX10813" fmla="*/ 4560311 w 4853691"/>
                <a:gd name="connsiteY10813" fmla="*/ 2520728 h 4860733"/>
                <a:gd name="connsiteX10814" fmla="*/ 4579088 w 4853691"/>
                <a:gd name="connsiteY10814" fmla="*/ 2511340 h 4860733"/>
                <a:gd name="connsiteX10815" fmla="*/ 4590823 w 4853691"/>
                <a:gd name="connsiteY10815" fmla="*/ 2520728 h 4860733"/>
                <a:gd name="connsiteX10816" fmla="*/ 4588476 w 4853691"/>
                <a:gd name="connsiteY10816" fmla="*/ 2530116 h 4860733"/>
                <a:gd name="connsiteX10817" fmla="*/ 4586129 w 4853691"/>
                <a:gd name="connsiteY10817" fmla="*/ 2537157 h 4860733"/>
                <a:gd name="connsiteX10818" fmla="*/ 4581435 w 4853691"/>
                <a:gd name="connsiteY10818" fmla="*/ 2565322 h 4860733"/>
                <a:gd name="connsiteX10819" fmla="*/ 4579088 w 4853691"/>
                <a:gd name="connsiteY10819" fmla="*/ 2574710 h 4860733"/>
                <a:gd name="connsiteX10820" fmla="*/ 4574393 w 4853691"/>
                <a:gd name="connsiteY10820" fmla="*/ 2605222 h 4860733"/>
                <a:gd name="connsiteX10821" fmla="*/ 4572047 w 4853691"/>
                <a:gd name="connsiteY10821" fmla="*/ 2614610 h 4860733"/>
                <a:gd name="connsiteX10822" fmla="*/ 4567353 w 4853691"/>
                <a:gd name="connsiteY10822" fmla="*/ 2647468 h 4860733"/>
                <a:gd name="connsiteX10823" fmla="*/ 4565005 w 4853691"/>
                <a:gd name="connsiteY10823" fmla="*/ 2656857 h 4860733"/>
                <a:gd name="connsiteX10824" fmla="*/ 4553270 w 4853691"/>
                <a:gd name="connsiteY10824" fmla="*/ 2741350 h 4860733"/>
                <a:gd name="connsiteX10825" fmla="*/ 4553270 w 4853691"/>
                <a:gd name="connsiteY10825" fmla="*/ 2743697 h 4860733"/>
                <a:gd name="connsiteX10826" fmla="*/ 4548576 w 4853691"/>
                <a:gd name="connsiteY10826" fmla="*/ 2776556 h 4860733"/>
                <a:gd name="connsiteX10827" fmla="*/ 4543882 w 4853691"/>
                <a:gd name="connsiteY10827" fmla="*/ 2816456 h 4860733"/>
                <a:gd name="connsiteX10828" fmla="*/ 4541535 w 4853691"/>
                <a:gd name="connsiteY10828" fmla="*/ 2816456 h 4860733"/>
                <a:gd name="connsiteX10829" fmla="*/ 4520412 w 4853691"/>
                <a:gd name="connsiteY10829" fmla="*/ 2837579 h 4860733"/>
                <a:gd name="connsiteX10830" fmla="*/ 4522759 w 4853691"/>
                <a:gd name="connsiteY10830" fmla="*/ 2844620 h 4860733"/>
                <a:gd name="connsiteX10831" fmla="*/ 4518065 w 4853691"/>
                <a:gd name="connsiteY10831" fmla="*/ 2846967 h 4860733"/>
                <a:gd name="connsiteX10832" fmla="*/ 4503982 w 4853691"/>
                <a:gd name="connsiteY10832" fmla="*/ 2851662 h 4860733"/>
                <a:gd name="connsiteX10833" fmla="*/ 4475818 w 4853691"/>
                <a:gd name="connsiteY10833" fmla="*/ 2858703 h 4860733"/>
                <a:gd name="connsiteX10834" fmla="*/ 4464082 w 4853691"/>
                <a:gd name="connsiteY10834" fmla="*/ 2861050 h 4860733"/>
                <a:gd name="connsiteX10835" fmla="*/ 4433571 w 4853691"/>
                <a:gd name="connsiteY10835" fmla="*/ 2865744 h 4860733"/>
                <a:gd name="connsiteX10836" fmla="*/ 4421835 w 4853691"/>
                <a:gd name="connsiteY10836" fmla="*/ 2868091 h 4860733"/>
                <a:gd name="connsiteX10837" fmla="*/ 4381936 w 4853691"/>
                <a:gd name="connsiteY10837" fmla="*/ 2870438 h 4860733"/>
                <a:gd name="connsiteX10838" fmla="*/ 4377242 w 4853691"/>
                <a:gd name="connsiteY10838" fmla="*/ 2870438 h 4860733"/>
                <a:gd name="connsiteX10839" fmla="*/ 4344383 w 4853691"/>
                <a:gd name="connsiteY10839" fmla="*/ 2870438 h 4860733"/>
                <a:gd name="connsiteX10840" fmla="*/ 4337342 w 4853691"/>
                <a:gd name="connsiteY10840" fmla="*/ 2870438 h 4860733"/>
                <a:gd name="connsiteX10841" fmla="*/ 4309178 w 4853691"/>
                <a:gd name="connsiteY10841" fmla="*/ 2868091 h 4860733"/>
                <a:gd name="connsiteX10842" fmla="*/ 4297442 w 4853691"/>
                <a:gd name="connsiteY10842" fmla="*/ 2865744 h 4860733"/>
                <a:gd name="connsiteX10843" fmla="*/ 4273972 w 4853691"/>
                <a:gd name="connsiteY10843" fmla="*/ 2863397 h 4860733"/>
                <a:gd name="connsiteX10844" fmla="*/ 4259889 w 4853691"/>
                <a:gd name="connsiteY10844" fmla="*/ 2861050 h 4860733"/>
                <a:gd name="connsiteX10845" fmla="*/ 4238766 w 4853691"/>
                <a:gd name="connsiteY10845" fmla="*/ 2856356 h 4860733"/>
                <a:gd name="connsiteX10846" fmla="*/ 4222337 w 4853691"/>
                <a:gd name="connsiteY10846" fmla="*/ 2851662 h 4860733"/>
                <a:gd name="connsiteX10847" fmla="*/ 4203560 w 4853691"/>
                <a:gd name="connsiteY10847" fmla="*/ 2846967 h 4860733"/>
                <a:gd name="connsiteX10848" fmla="*/ 4184784 w 4853691"/>
                <a:gd name="connsiteY10848" fmla="*/ 2842273 h 4860733"/>
                <a:gd name="connsiteX10849" fmla="*/ 4166007 w 4853691"/>
                <a:gd name="connsiteY10849" fmla="*/ 2837579 h 4860733"/>
                <a:gd name="connsiteX10850" fmla="*/ 4147231 w 4853691"/>
                <a:gd name="connsiteY10850" fmla="*/ 2830538 h 4860733"/>
                <a:gd name="connsiteX10851" fmla="*/ 4128455 w 4853691"/>
                <a:gd name="connsiteY10851" fmla="*/ 2823497 h 4860733"/>
                <a:gd name="connsiteX10852" fmla="*/ 4109678 w 4853691"/>
                <a:gd name="connsiteY10852" fmla="*/ 2816456 h 4860733"/>
                <a:gd name="connsiteX10853" fmla="*/ 4107331 w 4853691"/>
                <a:gd name="connsiteY10853" fmla="*/ 2816456 h 4860733"/>
                <a:gd name="connsiteX10854" fmla="*/ 4109678 w 4853691"/>
                <a:gd name="connsiteY10854" fmla="*/ 2809415 h 4860733"/>
                <a:gd name="connsiteX10855" fmla="*/ 4107331 w 4853691"/>
                <a:gd name="connsiteY10855" fmla="*/ 2800026 h 4860733"/>
                <a:gd name="connsiteX10856" fmla="*/ 4419489 w 4853691"/>
                <a:gd name="connsiteY10856" fmla="*/ 2605222 h 4860733"/>
                <a:gd name="connsiteX10857" fmla="*/ 4431224 w 4853691"/>
                <a:gd name="connsiteY10857" fmla="*/ 2595833 h 4860733"/>
                <a:gd name="connsiteX10858" fmla="*/ 4593170 w 4853691"/>
                <a:gd name="connsiteY10858" fmla="*/ 2785944 h 4860733"/>
                <a:gd name="connsiteX10859" fmla="*/ 4616640 w 4853691"/>
                <a:gd name="connsiteY10859" fmla="*/ 2757780 h 4860733"/>
                <a:gd name="connsiteX10860" fmla="*/ 4628376 w 4853691"/>
                <a:gd name="connsiteY10860" fmla="*/ 2743697 h 4860733"/>
                <a:gd name="connsiteX10861" fmla="*/ 4647152 w 4853691"/>
                <a:gd name="connsiteY10861" fmla="*/ 2717880 h 4860733"/>
                <a:gd name="connsiteX10862" fmla="*/ 4658887 w 4853691"/>
                <a:gd name="connsiteY10862" fmla="*/ 2701451 h 4860733"/>
                <a:gd name="connsiteX10863" fmla="*/ 4675317 w 4853691"/>
                <a:gd name="connsiteY10863" fmla="*/ 2677980 h 4860733"/>
                <a:gd name="connsiteX10864" fmla="*/ 4687052 w 4853691"/>
                <a:gd name="connsiteY10864" fmla="*/ 2661551 h 4860733"/>
                <a:gd name="connsiteX10865" fmla="*/ 4703481 w 4853691"/>
                <a:gd name="connsiteY10865" fmla="*/ 2638080 h 4860733"/>
                <a:gd name="connsiteX10866" fmla="*/ 4712869 w 4853691"/>
                <a:gd name="connsiteY10866" fmla="*/ 2621651 h 4860733"/>
                <a:gd name="connsiteX10867" fmla="*/ 4726952 w 4853691"/>
                <a:gd name="connsiteY10867" fmla="*/ 2600527 h 4860733"/>
                <a:gd name="connsiteX10868" fmla="*/ 4736340 w 4853691"/>
                <a:gd name="connsiteY10868" fmla="*/ 2584098 h 4860733"/>
                <a:gd name="connsiteX10869" fmla="*/ 4748075 w 4853691"/>
                <a:gd name="connsiteY10869" fmla="*/ 2562975 h 4860733"/>
                <a:gd name="connsiteX10870" fmla="*/ 4757463 w 4853691"/>
                <a:gd name="connsiteY10870" fmla="*/ 2546545 h 4860733"/>
                <a:gd name="connsiteX10871" fmla="*/ 4764504 w 4853691"/>
                <a:gd name="connsiteY10871" fmla="*/ 2537157 h 4860733"/>
                <a:gd name="connsiteX10872" fmla="*/ 4759810 w 4853691"/>
                <a:gd name="connsiteY10872" fmla="*/ 2546545 h 4860733"/>
                <a:gd name="connsiteX10873" fmla="*/ 4750422 w 4853691"/>
                <a:gd name="connsiteY10873" fmla="*/ 2567669 h 4860733"/>
                <a:gd name="connsiteX10874" fmla="*/ 4743381 w 4853691"/>
                <a:gd name="connsiteY10874" fmla="*/ 2586445 h 4860733"/>
                <a:gd name="connsiteX10875" fmla="*/ 4733993 w 4853691"/>
                <a:gd name="connsiteY10875" fmla="*/ 2607569 h 4860733"/>
                <a:gd name="connsiteX10876" fmla="*/ 4726952 w 4853691"/>
                <a:gd name="connsiteY10876" fmla="*/ 2626345 h 4860733"/>
                <a:gd name="connsiteX10877" fmla="*/ 4717563 w 4853691"/>
                <a:gd name="connsiteY10877" fmla="*/ 2649816 h 4860733"/>
                <a:gd name="connsiteX10878" fmla="*/ 4710522 w 4853691"/>
                <a:gd name="connsiteY10878" fmla="*/ 2668592 h 4860733"/>
                <a:gd name="connsiteX10879" fmla="*/ 4701134 w 4853691"/>
                <a:gd name="connsiteY10879" fmla="*/ 2692062 h 4860733"/>
                <a:gd name="connsiteX10880" fmla="*/ 4691746 w 4853691"/>
                <a:gd name="connsiteY10880" fmla="*/ 2713186 h 4860733"/>
                <a:gd name="connsiteX10881" fmla="*/ 4682358 w 4853691"/>
                <a:gd name="connsiteY10881" fmla="*/ 2736656 h 4860733"/>
                <a:gd name="connsiteX10882" fmla="*/ 4672970 w 4853691"/>
                <a:gd name="connsiteY10882" fmla="*/ 2760127 h 4860733"/>
                <a:gd name="connsiteX10883" fmla="*/ 4663581 w 4853691"/>
                <a:gd name="connsiteY10883" fmla="*/ 2783597 h 4860733"/>
                <a:gd name="connsiteX10884" fmla="*/ 4623682 w 4853691"/>
                <a:gd name="connsiteY10884" fmla="*/ 2882173 h 4860733"/>
                <a:gd name="connsiteX10885" fmla="*/ 4597864 w 4853691"/>
                <a:gd name="connsiteY10885" fmla="*/ 2945543 h 4860733"/>
                <a:gd name="connsiteX10886" fmla="*/ 4586129 w 4853691"/>
                <a:gd name="connsiteY10886" fmla="*/ 2976055 h 4860733"/>
                <a:gd name="connsiteX10887" fmla="*/ 4579088 w 4853691"/>
                <a:gd name="connsiteY10887" fmla="*/ 2973708 h 4860733"/>
                <a:gd name="connsiteX10888" fmla="*/ 4576741 w 4853691"/>
                <a:gd name="connsiteY10888" fmla="*/ 2973708 h 4860733"/>
                <a:gd name="connsiteX10889" fmla="*/ 4576741 w 4853691"/>
                <a:gd name="connsiteY10889" fmla="*/ 2969014 h 4860733"/>
                <a:gd name="connsiteX10890" fmla="*/ 4574393 w 4853691"/>
                <a:gd name="connsiteY10890" fmla="*/ 2954932 h 4860733"/>
                <a:gd name="connsiteX10891" fmla="*/ 4569699 w 4853691"/>
                <a:gd name="connsiteY10891" fmla="*/ 2931461 h 4860733"/>
                <a:gd name="connsiteX10892" fmla="*/ 4567353 w 4853691"/>
                <a:gd name="connsiteY10892" fmla="*/ 2917379 h 4860733"/>
                <a:gd name="connsiteX10893" fmla="*/ 4562658 w 4853691"/>
                <a:gd name="connsiteY10893" fmla="*/ 2884520 h 4860733"/>
                <a:gd name="connsiteX10894" fmla="*/ 4562658 w 4853691"/>
                <a:gd name="connsiteY10894" fmla="*/ 2877479 h 4860733"/>
                <a:gd name="connsiteX10895" fmla="*/ 4560311 w 4853691"/>
                <a:gd name="connsiteY10895" fmla="*/ 2856356 h 4860733"/>
                <a:gd name="connsiteX10896" fmla="*/ 4576741 w 4853691"/>
                <a:gd name="connsiteY10896" fmla="*/ 2837579 h 4860733"/>
                <a:gd name="connsiteX10897" fmla="*/ 4569699 w 4853691"/>
                <a:gd name="connsiteY10897" fmla="*/ 2823497 h 4860733"/>
                <a:gd name="connsiteX10898" fmla="*/ 4590823 w 4853691"/>
                <a:gd name="connsiteY10898" fmla="*/ 2797679 h 4860733"/>
                <a:gd name="connsiteX10899" fmla="*/ 4593170 w 4853691"/>
                <a:gd name="connsiteY10899" fmla="*/ 2785944 h 4860733"/>
                <a:gd name="connsiteX10900" fmla="*/ 4764504 w 4853691"/>
                <a:gd name="connsiteY10900" fmla="*/ 2570016 h 4860733"/>
                <a:gd name="connsiteX10901" fmla="*/ 4757463 w 4853691"/>
                <a:gd name="connsiteY10901" fmla="*/ 2591139 h 4860733"/>
                <a:gd name="connsiteX10902" fmla="*/ 4748075 w 4853691"/>
                <a:gd name="connsiteY10902" fmla="*/ 2619304 h 4860733"/>
                <a:gd name="connsiteX10903" fmla="*/ 4741034 w 4853691"/>
                <a:gd name="connsiteY10903" fmla="*/ 2642774 h 4860733"/>
                <a:gd name="connsiteX10904" fmla="*/ 4731646 w 4853691"/>
                <a:gd name="connsiteY10904" fmla="*/ 2673286 h 4860733"/>
                <a:gd name="connsiteX10905" fmla="*/ 4724605 w 4853691"/>
                <a:gd name="connsiteY10905" fmla="*/ 2699103 h 4860733"/>
                <a:gd name="connsiteX10906" fmla="*/ 4715216 w 4853691"/>
                <a:gd name="connsiteY10906" fmla="*/ 2729615 h 4860733"/>
                <a:gd name="connsiteX10907" fmla="*/ 4705828 w 4853691"/>
                <a:gd name="connsiteY10907" fmla="*/ 2757780 h 4860733"/>
                <a:gd name="connsiteX10908" fmla="*/ 4696440 w 4853691"/>
                <a:gd name="connsiteY10908" fmla="*/ 2788291 h 4860733"/>
                <a:gd name="connsiteX10909" fmla="*/ 4687052 w 4853691"/>
                <a:gd name="connsiteY10909" fmla="*/ 2818803 h 4860733"/>
                <a:gd name="connsiteX10910" fmla="*/ 4677664 w 4853691"/>
                <a:gd name="connsiteY10910" fmla="*/ 2846967 h 4860733"/>
                <a:gd name="connsiteX10911" fmla="*/ 4649499 w 4853691"/>
                <a:gd name="connsiteY10911" fmla="*/ 2943196 h 4860733"/>
                <a:gd name="connsiteX10912" fmla="*/ 4644805 w 4853691"/>
                <a:gd name="connsiteY10912" fmla="*/ 2959626 h 4860733"/>
                <a:gd name="connsiteX10913" fmla="*/ 4640111 w 4853691"/>
                <a:gd name="connsiteY10913" fmla="*/ 2959626 h 4860733"/>
                <a:gd name="connsiteX10914" fmla="*/ 4618988 w 4853691"/>
                <a:gd name="connsiteY10914" fmla="*/ 2980749 h 4860733"/>
                <a:gd name="connsiteX10915" fmla="*/ 4621334 w 4853691"/>
                <a:gd name="connsiteY10915" fmla="*/ 2987790 h 4860733"/>
                <a:gd name="connsiteX10916" fmla="*/ 4604905 w 4853691"/>
                <a:gd name="connsiteY10916" fmla="*/ 2992484 h 4860733"/>
                <a:gd name="connsiteX10917" fmla="*/ 4604905 w 4853691"/>
                <a:gd name="connsiteY10917" fmla="*/ 2992484 h 4860733"/>
                <a:gd name="connsiteX10918" fmla="*/ 4590823 w 4853691"/>
                <a:gd name="connsiteY10918" fmla="*/ 2994831 h 4860733"/>
                <a:gd name="connsiteX10919" fmla="*/ 4579088 w 4853691"/>
                <a:gd name="connsiteY10919" fmla="*/ 2978402 h 4860733"/>
                <a:gd name="connsiteX10920" fmla="*/ 4602558 w 4853691"/>
                <a:gd name="connsiteY10920" fmla="*/ 2929114 h 4860733"/>
                <a:gd name="connsiteX10921" fmla="*/ 4611946 w 4853691"/>
                <a:gd name="connsiteY10921" fmla="*/ 2910338 h 4860733"/>
                <a:gd name="connsiteX10922" fmla="*/ 4633070 w 4853691"/>
                <a:gd name="connsiteY10922" fmla="*/ 2863397 h 4860733"/>
                <a:gd name="connsiteX10923" fmla="*/ 4642458 w 4853691"/>
                <a:gd name="connsiteY10923" fmla="*/ 2839926 h 4860733"/>
                <a:gd name="connsiteX10924" fmla="*/ 4661234 w 4853691"/>
                <a:gd name="connsiteY10924" fmla="*/ 2797679 h 4860733"/>
                <a:gd name="connsiteX10925" fmla="*/ 4672970 w 4853691"/>
                <a:gd name="connsiteY10925" fmla="*/ 2774209 h 4860733"/>
                <a:gd name="connsiteX10926" fmla="*/ 4689399 w 4853691"/>
                <a:gd name="connsiteY10926" fmla="*/ 2734309 h 4860733"/>
                <a:gd name="connsiteX10927" fmla="*/ 4701134 w 4853691"/>
                <a:gd name="connsiteY10927" fmla="*/ 2710839 h 4860733"/>
                <a:gd name="connsiteX10928" fmla="*/ 4717563 w 4853691"/>
                <a:gd name="connsiteY10928" fmla="*/ 2673286 h 4860733"/>
                <a:gd name="connsiteX10929" fmla="*/ 4726952 w 4853691"/>
                <a:gd name="connsiteY10929" fmla="*/ 2649816 h 4860733"/>
                <a:gd name="connsiteX10930" fmla="*/ 4743381 w 4853691"/>
                <a:gd name="connsiteY10930" fmla="*/ 2612263 h 4860733"/>
                <a:gd name="connsiteX10931" fmla="*/ 4752769 w 4853691"/>
                <a:gd name="connsiteY10931" fmla="*/ 2588792 h 4860733"/>
                <a:gd name="connsiteX10932" fmla="*/ 4769198 w 4853691"/>
                <a:gd name="connsiteY10932" fmla="*/ 2551240 h 4860733"/>
                <a:gd name="connsiteX10933" fmla="*/ 4773892 w 4853691"/>
                <a:gd name="connsiteY10933" fmla="*/ 2541851 h 4860733"/>
                <a:gd name="connsiteX10934" fmla="*/ 4776240 w 4853691"/>
                <a:gd name="connsiteY10934" fmla="*/ 2541851 h 4860733"/>
                <a:gd name="connsiteX10935" fmla="*/ 4776240 w 4853691"/>
                <a:gd name="connsiteY10935" fmla="*/ 2541851 h 4860733"/>
                <a:gd name="connsiteX10936" fmla="*/ 4764504 w 4853691"/>
                <a:gd name="connsiteY10936" fmla="*/ 2570016 h 4860733"/>
                <a:gd name="connsiteX10937" fmla="*/ 4616640 w 4853691"/>
                <a:gd name="connsiteY10937" fmla="*/ 3025343 h 4860733"/>
                <a:gd name="connsiteX10938" fmla="*/ 4595517 w 4853691"/>
                <a:gd name="connsiteY10938" fmla="*/ 3060549 h 4860733"/>
                <a:gd name="connsiteX10939" fmla="*/ 4590823 w 4853691"/>
                <a:gd name="connsiteY10939" fmla="*/ 3067590 h 4860733"/>
                <a:gd name="connsiteX10940" fmla="*/ 4506329 w 4853691"/>
                <a:gd name="connsiteY10940" fmla="*/ 3194330 h 4860733"/>
                <a:gd name="connsiteX10941" fmla="*/ 4496941 w 4853691"/>
                <a:gd name="connsiteY10941" fmla="*/ 3206065 h 4860733"/>
                <a:gd name="connsiteX10942" fmla="*/ 4473471 w 4853691"/>
                <a:gd name="connsiteY10942" fmla="*/ 3236577 h 4860733"/>
                <a:gd name="connsiteX10943" fmla="*/ 4461736 w 4853691"/>
                <a:gd name="connsiteY10943" fmla="*/ 3250659 h 4860733"/>
                <a:gd name="connsiteX10944" fmla="*/ 4440612 w 4853691"/>
                <a:gd name="connsiteY10944" fmla="*/ 3276477 h 4860733"/>
                <a:gd name="connsiteX10945" fmla="*/ 4426530 w 4853691"/>
                <a:gd name="connsiteY10945" fmla="*/ 3292906 h 4860733"/>
                <a:gd name="connsiteX10946" fmla="*/ 4405406 w 4853691"/>
                <a:gd name="connsiteY10946" fmla="*/ 3316377 h 4860733"/>
                <a:gd name="connsiteX10947" fmla="*/ 4391324 w 4853691"/>
                <a:gd name="connsiteY10947" fmla="*/ 3332806 h 4860733"/>
                <a:gd name="connsiteX10948" fmla="*/ 4370201 w 4853691"/>
                <a:gd name="connsiteY10948" fmla="*/ 3353929 h 4860733"/>
                <a:gd name="connsiteX10949" fmla="*/ 4353771 w 4853691"/>
                <a:gd name="connsiteY10949" fmla="*/ 3370359 h 4860733"/>
                <a:gd name="connsiteX10950" fmla="*/ 4332648 w 4853691"/>
                <a:gd name="connsiteY10950" fmla="*/ 3391482 h 4860733"/>
                <a:gd name="connsiteX10951" fmla="*/ 4316218 w 4853691"/>
                <a:gd name="connsiteY10951" fmla="*/ 3407912 h 4860733"/>
                <a:gd name="connsiteX10952" fmla="*/ 4295095 w 4853691"/>
                <a:gd name="connsiteY10952" fmla="*/ 3429035 h 4860733"/>
                <a:gd name="connsiteX10953" fmla="*/ 4278666 w 4853691"/>
                <a:gd name="connsiteY10953" fmla="*/ 3445464 h 4860733"/>
                <a:gd name="connsiteX10954" fmla="*/ 4257542 w 4853691"/>
                <a:gd name="connsiteY10954" fmla="*/ 3464241 h 4860733"/>
                <a:gd name="connsiteX10955" fmla="*/ 4238766 w 4853691"/>
                <a:gd name="connsiteY10955" fmla="*/ 3480670 h 4860733"/>
                <a:gd name="connsiteX10956" fmla="*/ 4217643 w 4853691"/>
                <a:gd name="connsiteY10956" fmla="*/ 3499446 h 4860733"/>
                <a:gd name="connsiteX10957" fmla="*/ 4198866 w 4853691"/>
                <a:gd name="connsiteY10957" fmla="*/ 3515876 h 4860733"/>
                <a:gd name="connsiteX10958" fmla="*/ 4177743 w 4853691"/>
                <a:gd name="connsiteY10958" fmla="*/ 3534652 h 4860733"/>
                <a:gd name="connsiteX10959" fmla="*/ 4158966 w 4853691"/>
                <a:gd name="connsiteY10959" fmla="*/ 3551081 h 4860733"/>
                <a:gd name="connsiteX10960" fmla="*/ 4135496 w 4853691"/>
                <a:gd name="connsiteY10960" fmla="*/ 3569858 h 4860733"/>
                <a:gd name="connsiteX10961" fmla="*/ 4114372 w 4853691"/>
                <a:gd name="connsiteY10961" fmla="*/ 3583940 h 4860733"/>
                <a:gd name="connsiteX10962" fmla="*/ 4102637 w 4853691"/>
                <a:gd name="connsiteY10962" fmla="*/ 3590981 h 4860733"/>
                <a:gd name="connsiteX10963" fmla="*/ 4102637 w 4853691"/>
                <a:gd name="connsiteY10963" fmla="*/ 3588634 h 4860733"/>
                <a:gd name="connsiteX10964" fmla="*/ 4128455 w 4853691"/>
                <a:gd name="connsiteY10964" fmla="*/ 3560470 h 4860733"/>
                <a:gd name="connsiteX10965" fmla="*/ 4161313 w 4853691"/>
                <a:gd name="connsiteY10965" fmla="*/ 3525264 h 4860733"/>
                <a:gd name="connsiteX10966" fmla="*/ 4196519 w 4853691"/>
                <a:gd name="connsiteY10966" fmla="*/ 3485364 h 4860733"/>
                <a:gd name="connsiteX10967" fmla="*/ 4227031 w 4853691"/>
                <a:gd name="connsiteY10967" fmla="*/ 3450158 h 4860733"/>
                <a:gd name="connsiteX10968" fmla="*/ 4262237 w 4853691"/>
                <a:gd name="connsiteY10968" fmla="*/ 3407912 h 4860733"/>
                <a:gd name="connsiteX10969" fmla="*/ 4290401 w 4853691"/>
                <a:gd name="connsiteY10969" fmla="*/ 3375053 h 4860733"/>
                <a:gd name="connsiteX10970" fmla="*/ 4325607 w 4853691"/>
                <a:gd name="connsiteY10970" fmla="*/ 3330459 h 4860733"/>
                <a:gd name="connsiteX10971" fmla="*/ 4351424 w 4853691"/>
                <a:gd name="connsiteY10971" fmla="*/ 3299947 h 4860733"/>
                <a:gd name="connsiteX10972" fmla="*/ 4386630 w 4853691"/>
                <a:gd name="connsiteY10972" fmla="*/ 3253006 h 4860733"/>
                <a:gd name="connsiteX10973" fmla="*/ 4410100 w 4853691"/>
                <a:gd name="connsiteY10973" fmla="*/ 3222495 h 4860733"/>
                <a:gd name="connsiteX10974" fmla="*/ 4447653 w 4853691"/>
                <a:gd name="connsiteY10974" fmla="*/ 3170860 h 4860733"/>
                <a:gd name="connsiteX10975" fmla="*/ 4464082 w 4853691"/>
                <a:gd name="connsiteY10975" fmla="*/ 3147389 h 4860733"/>
                <a:gd name="connsiteX10976" fmla="*/ 4508676 w 4853691"/>
                <a:gd name="connsiteY10976" fmla="*/ 3079325 h 4860733"/>
                <a:gd name="connsiteX10977" fmla="*/ 4515717 w 4853691"/>
                <a:gd name="connsiteY10977" fmla="*/ 3069937 h 4860733"/>
                <a:gd name="connsiteX10978" fmla="*/ 4553270 w 4853691"/>
                <a:gd name="connsiteY10978" fmla="*/ 3008914 h 4860733"/>
                <a:gd name="connsiteX10979" fmla="*/ 4562658 w 4853691"/>
                <a:gd name="connsiteY10979" fmla="*/ 3011261 h 4860733"/>
                <a:gd name="connsiteX10980" fmla="*/ 4583782 w 4853691"/>
                <a:gd name="connsiteY10980" fmla="*/ 2992484 h 4860733"/>
                <a:gd name="connsiteX10981" fmla="*/ 4586129 w 4853691"/>
                <a:gd name="connsiteY10981" fmla="*/ 2992484 h 4860733"/>
                <a:gd name="connsiteX10982" fmla="*/ 4595517 w 4853691"/>
                <a:gd name="connsiteY10982" fmla="*/ 2990137 h 4860733"/>
                <a:gd name="connsiteX10983" fmla="*/ 4602558 w 4853691"/>
                <a:gd name="connsiteY10983" fmla="*/ 2987790 h 4860733"/>
                <a:gd name="connsiteX10984" fmla="*/ 4611946 w 4853691"/>
                <a:gd name="connsiteY10984" fmla="*/ 2985443 h 4860733"/>
                <a:gd name="connsiteX10985" fmla="*/ 4616640 w 4853691"/>
                <a:gd name="connsiteY10985" fmla="*/ 2985443 h 4860733"/>
                <a:gd name="connsiteX10986" fmla="*/ 4623682 w 4853691"/>
                <a:gd name="connsiteY10986" fmla="*/ 2994831 h 4860733"/>
                <a:gd name="connsiteX10987" fmla="*/ 4614294 w 4853691"/>
                <a:gd name="connsiteY10987" fmla="*/ 3011261 h 4860733"/>
                <a:gd name="connsiteX10988" fmla="*/ 4616640 w 4853691"/>
                <a:gd name="connsiteY10988" fmla="*/ 3025343 h 4860733"/>
                <a:gd name="connsiteX10989" fmla="*/ 4107331 w 4853691"/>
                <a:gd name="connsiteY10989" fmla="*/ 3659045 h 4860733"/>
                <a:gd name="connsiteX10990" fmla="*/ 4116719 w 4853691"/>
                <a:gd name="connsiteY10990" fmla="*/ 3687210 h 4860733"/>
                <a:gd name="connsiteX10991" fmla="*/ 4121414 w 4853691"/>
                <a:gd name="connsiteY10991" fmla="*/ 3701292 h 4860733"/>
                <a:gd name="connsiteX10992" fmla="*/ 4130802 w 4853691"/>
                <a:gd name="connsiteY10992" fmla="*/ 3727110 h 4860733"/>
                <a:gd name="connsiteX10993" fmla="*/ 4135496 w 4853691"/>
                <a:gd name="connsiteY10993" fmla="*/ 3736498 h 4860733"/>
                <a:gd name="connsiteX10994" fmla="*/ 4151925 w 4853691"/>
                <a:gd name="connsiteY10994" fmla="*/ 3774051 h 4860733"/>
                <a:gd name="connsiteX10995" fmla="*/ 4161313 w 4853691"/>
                <a:gd name="connsiteY10995" fmla="*/ 3790480 h 4860733"/>
                <a:gd name="connsiteX10996" fmla="*/ 4166007 w 4853691"/>
                <a:gd name="connsiteY10996" fmla="*/ 3802215 h 4860733"/>
                <a:gd name="connsiteX10997" fmla="*/ 4175395 w 4853691"/>
                <a:gd name="connsiteY10997" fmla="*/ 3818645 h 4860733"/>
                <a:gd name="connsiteX10998" fmla="*/ 4180090 w 4853691"/>
                <a:gd name="connsiteY10998" fmla="*/ 3828033 h 4860733"/>
                <a:gd name="connsiteX10999" fmla="*/ 4184784 w 4853691"/>
                <a:gd name="connsiteY10999" fmla="*/ 3835074 h 4860733"/>
                <a:gd name="connsiteX11000" fmla="*/ 3731804 w 4853691"/>
                <a:gd name="connsiteY11000" fmla="*/ 4053349 h 4860733"/>
                <a:gd name="connsiteX11001" fmla="*/ 3713027 w 4853691"/>
                <a:gd name="connsiteY11001" fmla="*/ 4041614 h 4860733"/>
                <a:gd name="connsiteX11002" fmla="*/ 3691904 w 4853691"/>
                <a:gd name="connsiteY11002" fmla="*/ 4062737 h 4860733"/>
                <a:gd name="connsiteX11003" fmla="*/ 3691904 w 4853691"/>
                <a:gd name="connsiteY11003" fmla="*/ 4067431 h 4860733"/>
                <a:gd name="connsiteX11004" fmla="*/ 3480670 w 4853691"/>
                <a:gd name="connsiteY11004" fmla="*/ 4123761 h 4860733"/>
                <a:gd name="connsiteX11005" fmla="*/ 3487711 w 4853691"/>
                <a:gd name="connsiteY11005" fmla="*/ 4119066 h 4860733"/>
                <a:gd name="connsiteX11006" fmla="*/ 3520570 w 4853691"/>
                <a:gd name="connsiteY11006" fmla="*/ 4095596 h 4860733"/>
                <a:gd name="connsiteX11007" fmla="*/ 3553428 w 4853691"/>
                <a:gd name="connsiteY11007" fmla="*/ 4072125 h 4860733"/>
                <a:gd name="connsiteX11008" fmla="*/ 3619146 w 4853691"/>
                <a:gd name="connsiteY11008" fmla="*/ 4022838 h 4860733"/>
                <a:gd name="connsiteX11009" fmla="*/ 3680169 w 4853691"/>
                <a:gd name="connsiteY11009" fmla="*/ 3975897 h 4860733"/>
                <a:gd name="connsiteX11010" fmla="*/ 3684863 w 4853691"/>
                <a:gd name="connsiteY11010" fmla="*/ 3973550 h 4860733"/>
                <a:gd name="connsiteX11011" fmla="*/ 3741192 w 4853691"/>
                <a:gd name="connsiteY11011" fmla="*/ 3926609 h 4860733"/>
                <a:gd name="connsiteX11012" fmla="*/ 3752927 w 4853691"/>
                <a:gd name="connsiteY11012" fmla="*/ 3917221 h 4860733"/>
                <a:gd name="connsiteX11013" fmla="*/ 3799868 w 4853691"/>
                <a:gd name="connsiteY11013" fmla="*/ 3877321 h 4860733"/>
                <a:gd name="connsiteX11014" fmla="*/ 3809256 w 4853691"/>
                <a:gd name="connsiteY11014" fmla="*/ 3867932 h 4860733"/>
                <a:gd name="connsiteX11015" fmla="*/ 3858544 w 4853691"/>
                <a:gd name="connsiteY11015" fmla="*/ 3823339 h 4860733"/>
                <a:gd name="connsiteX11016" fmla="*/ 3874974 w 4853691"/>
                <a:gd name="connsiteY11016" fmla="*/ 3809256 h 4860733"/>
                <a:gd name="connsiteX11017" fmla="*/ 3917220 w 4853691"/>
                <a:gd name="connsiteY11017" fmla="*/ 3769357 h 4860733"/>
                <a:gd name="connsiteX11018" fmla="*/ 3938344 w 4853691"/>
                <a:gd name="connsiteY11018" fmla="*/ 3748233 h 4860733"/>
                <a:gd name="connsiteX11019" fmla="*/ 3975897 w 4853691"/>
                <a:gd name="connsiteY11019" fmla="*/ 3713028 h 4860733"/>
                <a:gd name="connsiteX11020" fmla="*/ 4001714 w 4853691"/>
                <a:gd name="connsiteY11020" fmla="*/ 3687210 h 4860733"/>
                <a:gd name="connsiteX11021" fmla="*/ 4032226 w 4853691"/>
                <a:gd name="connsiteY11021" fmla="*/ 3656698 h 4860733"/>
                <a:gd name="connsiteX11022" fmla="*/ 4060390 w 4853691"/>
                <a:gd name="connsiteY11022" fmla="*/ 3626187 h 4860733"/>
                <a:gd name="connsiteX11023" fmla="*/ 4074473 w 4853691"/>
                <a:gd name="connsiteY11023" fmla="*/ 3612105 h 4860733"/>
                <a:gd name="connsiteX11024" fmla="*/ 4088555 w 4853691"/>
                <a:gd name="connsiteY11024" fmla="*/ 3616799 h 4860733"/>
                <a:gd name="connsiteX11025" fmla="*/ 4093249 w 4853691"/>
                <a:gd name="connsiteY11025" fmla="*/ 3616799 h 4860733"/>
                <a:gd name="connsiteX11026" fmla="*/ 4102637 w 4853691"/>
                <a:gd name="connsiteY11026" fmla="*/ 3644963 h 4860733"/>
                <a:gd name="connsiteX11027" fmla="*/ 4107331 w 4853691"/>
                <a:gd name="connsiteY11027" fmla="*/ 3659045 h 4860733"/>
                <a:gd name="connsiteX11028" fmla="*/ 4276319 w 4853691"/>
                <a:gd name="connsiteY11028" fmla="*/ 3776398 h 4860733"/>
                <a:gd name="connsiteX11029" fmla="*/ 4219990 w 4853691"/>
                <a:gd name="connsiteY11029" fmla="*/ 3849156 h 4860733"/>
                <a:gd name="connsiteX11030" fmla="*/ 4208254 w 4853691"/>
                <a:gd name="connsiteY11030" fmla="*/ 3844462 h 4860733"/>
                <a:gd name="connsiteX11031" fmla="*/ 4196519 w 4853691"/>
                <a:gd name="connsiteY11031" fmla="*/ 3849156 h 4860733"/>
                <a:gd name="connsiteX11032" fmla="*/ 4191825 w 4853691"/>
                <a:gd name="connsiteY11032" fmla="*/ 3842115 h 4860733"/>
                <a:gd name="connsiteX11033" fmla="*/ 4187131 w 4853691"/>
                <a:gd name="connsiteY11033" fmla="*/ 3835074 h 4860733"/>
                <a:gd name="connsiteX11034" fmla="*/ 4278666 w 4853691"/>
                <a:gd name="connsiteY11034" fmla="*/ 3769357 h 4860733"/>
                <a:gd name="connsiteX11035" fmla="*/ 4276319 w 4853691"/>
                <a:gd name="connsiteY11035" fmla="*/ 3776398 h 4860733"/>
                <a:gd name="connsiteX11036" fmla="*/ 4210601 w 4853691"/>
                <a:gd name="connsiteY11036" fmla="*/ 3900791 h 4860733"/>
                <a:gd name="connsiteX11037" fmla="*/ 4212948 w 4853691"/>
                <a:gd name="connsiteY11037" fmla="*/ 3935997 h 4860733"/>
                <a:gd name="connsiteX11038" fmla="*/ 3795174 w 4853691"/>
                <a:gd name="connsiteY11038" fmla="*/ 4156619 h 4860733"/>
                <a:gd name="connsiteX11039" fmla="*/ 3804562 w 4853691"/>
                <a:gd name="connsiteY11039" fmla="*/ 4151925 h 4860733"/>
                <a:gd name="connsiteX11040" fmla="*/ 3839768 w 4853691"/>
                <a:gd name="connsiteY11040" fmla="*/ 4133149 h 4860733"/>
                <a:gd name="connsiteX11041" fmla="*/ 3874974 w 4853691"/>
                <a:gd name="connsiteY11041" fmla="*/ 4114372 h 4860733"/>
                <a:gd name="connsiteX11042" fmla="*/ 3907832 w 4853691"/>
                <a:gd name="connsiteY11042" fmla="*/ 4095596 h 4860733"/>
                <a:gd name="connsiteX11043" fmla="*/ 3943038 w 4853691"/>
                <a:gd name="connsiteY11043" fmla="*/ 4074473 h 4860733"/>
                <a:gd name="connsiteX11044" fmla="*/ 3973550 w 4853691"/>
                <a:gd name="connsiteY11044" fmla="*/ 4055696 h 4860733"/>
                <a:gd name="connsiteX11045" fmla="*/ 4006408 w 4853691"/>
                <a:gd name="connsiteY11045" fmla="*/ 4032226 h 4860733"/>
                <a:gd name="connsiteX11046" fmla="*/ 4060390 w 4853691"/>
                <a:gd name="connsiteY11046" fmla="*/ 3992326 h 4860733"/>
                <a:gd name="connsiteX11047" fmla="*/ 4095596 w 4853691"/>
                <a:gd name="connsiteY11047" fmla="*/ 3966508 h 4860733"/>
                <a:gd name="connsiteX11048" fmla="*/ 4123761 w 4853691"/>
                <a:gd name="connsiteY11048" fmla="*/ 3943038 h 4860733"/>
                <a:gd name="connsiteX11049" fmla="*/ 4154272 w 4853691"/>
                <a:gd name="connsiteY11049" fmla="*/ 3919567 h 4860733"/>
                <a:gd name="connsiteX11050" fmla="*/ 4182437 w 4853691"/>
                <a:gd name="connsiteY11050" fmla="*/ 3893750 h 4860733"/>
                <a:gd name="connsiteX11051" fmla="*/ 4196519 w 4853691"/>
                <a:gd name="connsiteY11051" fmla="*/ 3882015 h 4860733"/>
                <a:gd name="connsiteX11052" fmla="*/ 4210601 w 4853691"/>
                <a:gd name="connsiteY11052" fmla="*/ 3889056 h 4860733"/>
                <a:gd name="connsiteX11053" fmla="*/ 4210601 w 4853691"/>
                <a:gd name="connsiteY11053" fmla="*/ 3889056 h 4860733"/>
                <a:gd name="connsiteX11054" fmla="*/ 4210601 w 4853691"/>
                <a:gd name="connsiteY11054" fmla="*/ 3896097 h 4860733"/>
                <a:gd name="connsiteX11055" fmla="*/ 4210601 w 4853691"/>
                <a:gd name="connsiteY11055" fmla="*/ 3900791 h 4860733"/>
                <a:gd name="connsiteX11056" fmla="*/ 3729457 w 4853691"/>
                <a:gd name="connsiteY11056" fmla="*/ 4187131 h 4860733"/>
                <a:gd name="connsiteX11057" fmla="*/ 3696598 w 4853691"/>
                <a:gd name="connsiteY11057" fmla="*/ 4201213 h 4860733"/>
                <a:gd name="connsiteX11058" fmla="*/ 3659045 w 4853691"/>
                <a:gd name="connsiteY11058" fmla="*/ 4217643 h 4860733"/>
                <a:gd name="connsiteX11059" fmla="*/ 3623840 w 4853691"/>
                <a:gd name="connsiteY11059" fmla="*/ 4231725 h 4860733"/>
                <a:gd name="connsiteX11060" fmla="*/ 3583940 w 4853691"/>
                <a:gd name="connsiteY11060" fmla="*/ 4245807 h 4860733"/>
                <a:gd name="connsiteX11061" fmla="*/ 3548734 w 4853691"/>
                <a:gd name="connsiteY11061" fmla="*/ 4257542 h 4860733"/>
                <a:gd name="connsiteX11062" fmla="*/ 3508834 w 4853691"/>
                <a:gd name="connsiteY11062" fmla="*/ 4271625 h 4860733"/>
                <a:gd name="connsiteX11063" fmla="*/ 3473629 w 4853691"/>
                <a:gd name="connsiteY11063" fmla="*/ 4283360 h 4860733"/>
                <a:gd name="connsiteX11064" fmla="*/ 3433729 w 4853691"/>
                <a:gd name="connsiteY11064" fmla="*/ 4295095 h 4860733"/>
                <a:gd name="connsiteX11065" fmla="*/ 3398523 w 4853691"/>
                <a:gd name="connsiteY11065" fmla="*/ 4304483 h 4860733"/>
                <a:gd name="connsiteX11066" fmla="*/ 3358624 w 4853691"/>
                <a:gd name="connsiteY11066" fmla="*/ 4313871 h 4860733"/>
                <a:gd name="connsiteX11067" fmla="*/ 3321071 w 4853691"/>
                <a:gd name="connsiteY11067" fmla="*/ 4323260 h 4860733"/>
                <a:gd name="connsiteX11068" fmla="*/ 3281171 w 4853691"/>
                <a:gd name="connsiteY11068" fmla="*/ 4332648 h 4860733"/>
                <a:gd name="connsiteX11069" fmla="*/ 3267089 w 4853691"/>
                <a:gd name="connsiteY11069" fmla="*/ 4334995 h 4860733"/>
                <a:gd name="connsiteX11070" fmla="*/ 3250659 w 4853691"/>
                <a:gd name="connsiteY11070" fmla="*/ 4337342 h 4860733"/>
                <a:gd name="connsiteX11071" fmla="*/ 3210760 w 4853691"/>
                <a:gd name="connsiteY11071" fmla="*/ 4344383 h 4860733"/>
                <a:gd name="connsiteX11072" fmla="*/ 3152083 w 4853691"/>
                <a:gd name="connsiteY11072" fmla="*/ 4351424 h 4860733"/>
                <a:gd name="connsiteX11073" fmla="*/ 3112184 w 4853691"/>
                <a:gd name="connsiteY11073" fmla="*/ 4356118 h 4860733"/>
                <a:gd name="connsiteX11074" fmla="*/ 3102795 w 4853691"/>
                <a:gd name="connsiteY11074" fmla="*/ 4356118 h 4860733"/>
                <a:gd name="connsiteX11075" fmla="*/ 3102795 w 4853691"/>
                <a:gd name="connsiteY11075" fmla="*/ 4353771 h 4860733"/>
                <a:gd name="connsiteX11076" fmla="*/ 3123919 w 4853691"/>
                <a:gd name="connsiteY11076" fmla="*/ 4342036 h 4860733"/>
                <a:gd name="connsiteX11077" fmla="*/ 3154430 w 4853691"/>
                <a:gd name="connsiteY11077" fmla="*/ 4325607 h 4860733"/>
                <a:gd name="connsiteX11078" fmla="*/ 3191983 w 4853691"/>
                <a:gd name="connsiteY11078" fmla="*/ 4304483 h 4860733"/>
                <a:gd name="connsiteX11079" fmla="*/ 3222495 w 4853691"/>
                <a:gd name="connsiteY11079" fmla="*/ 4288054 h 4860733"/>
                <a:gd name="connsiteX11080" fmla="*/ 3250659 w 4853691"/>
                <a:gd name="connsiteY11080" fmla="*/ 4271625 h 4860733"/>
                <a:gd name="connsiteX11081" fmla="*/ 3288212 w 4853691"/>
                <a:gd name="connsiteY11081" fmla="*/ 4269278 h 4860733"/>
                <a:gd name="connsiteX11082" fmla="*/ 3325765 w 4853691"/>
                <a:gd name="connsiteY11082" fmla="*/ 4264584 h 4860733"/>
                <a:gd name="connsiteX11083" fmla="*/ 3370359 w 4853691"/>
                <a:gd name="connsiteY11083" fmla="*/ 4259889 h 4860733"/>
                <a:gd name="connsiteX11084" fmla="*/ 3407911 w 4853691"/>
                <a:gd name="connsiteY11084" fmla="*/ 4255195 h 4860733"/>
                <a:gd name="connsiteX11085" fmla="*/ 3450158 w 4853691"/>
                <a:gd name="connsiteY11085" fmla="*/ 4248154 h 4860733"/>
                <a:gd name="connsiteX11086" fmla="*/ 3487711 w 4853691"/>
                <a:gd name="connsiteY11086" fmla="*/ 4241113 h 4860733"/>
                <a:gd name="connsiteX11087" fmla="*/ 3529958 w 4853691"/>
                <a:gd name="connsiteY11087" fmla="*/ 4234072 h 4860733"/>
                <a:gd name="connsiteX11088" fmla="*/ 3567511 w 4853691"/>
                <a:gd name="connsiteY11088" fmla="*/ 4227031 h 4860733"/>
                <a:gd name="connsiteX11089" fmla="*/ 3607410 w 4853691"/>
                <a:gd name="connsiteY11089" fmla="*/ 4217643 h 4860733"/>
                <a:gd name="connsiteX11090" fmla="*/ 3642616 w 4853691"/>
                <a:gd name="connsiteY11090" fmla="*/ 4208254 h 4860733"/>
                <a:gd name="connsiteX11091" fmla="*/ 3682516 w 4853691"/>
                <a:gd name="connsiteY11091" fmla="*/ 4196519 h 4860733"/>
                <a:gd name="connsiteX11092" fmla="*/ 3717721 w 4853691"/>
                <a:gd name="connsiteY11092" fmla="*/ 4184784 h 4860733"/>
                <a:gd name="connsiteX11093" fmla="*/ 3757622 w 4853691"/>
                <a:gd name="connsiteY11093" fmla="*/ 4173049 h 4860733"/>
                <a:gd name="connsiteX11094" fmla="*/ 3769357 w 4853691"/>
                <a:gd name="connsiteY11094" fmla="*/ 4168354 h 4860733"/>
                <a:gd name="connsiteX11095" fmla="*/ 3767010 w 4853691"/>
                <a:gd name="connsiteY11095" fmla="*/ 4170702 h 4860733"/>
                <a:gd name="connsiteX11096" fmla="*/ 3729457 w 4853691"/>
                <a:gd name="connsiteY11096" fmla="*/ 4187131 h 4860733"/>
                <a:gd name="connsiteX11097" fmla="*/ 3013608 w 4853691"/>
                <a:gd name="connsiteY11097" fmla="*/ 4365506 h 4860733"/>
                <a:gd name="connsiteX11098" fmla="*/ 2943196 w 4853691"/>
                <a:gd name="connsiteY11098" fmla="*/ 4370201 h 4860733"/>
                <a:gd name="connsiteX11099" fmla="*/ 2912685 w 4853691"/>
                <a:gd name="connsiteY11099" fmla="*/ 4372548 h 4860733"/>
                <a:gd name="connsiteX11100" fmla="*/ 2809415 w 4853691"/>
                <a:gd name="connsiteY11100" fmla="*/ 4374895 h 4860733"/>
                <a:gd name="connsiteX11101" fmla="*/ 2767168 w 4853691"/>
                <a:gd name="connsiteY11101" fmla="*/ 4374895 h 4860733"/>
                <a:gd name="connsiteX11102" fmla="*/ 2769515 w 4853691"/>
                <a:gd name="connsiteY11102" fmla="*/ 4358466 h 4860733"/>
                <a:gd name="connsiteX11103" fmla="*/ 2781250 w 4853691"/>
                <a:gd name="connsiteY11103" fmla="*/ 4273972 h 4860733"/>
                <a:gd name="connsiteX11104" fmla="*/ 2783597 w 4853691"/>
                <a:gd name="connsiteY11104" fmla="*/ 4273972 h 4860733"/>
                <a:gd name="connsiteX11105" fmla="*/ 2788291 w 4853691"/>
                <a:gd name="connsiteY11105" fmla="*/ 4273972 h 4860733"/>
                <a:gd name="connsiteX11106" fmla="*/ 2830538 w 4853691"/>
                <a:gd name="connsiteY11106" fmla="*/ 4276319 h 4860733"/>
                <a:gd name="connsiteX11107" fmla="*/ 2858703 w 4853691"/>
                <a:gd name="connsiteY11107" fmla="*/ 4288054 h 4860733"/>
                <a:gd name="connsiteX11108" fmla="*/ 2858703 w 4853691"/>
                <a:gd name="connsiteY11108" fmla="*/ 4288054 h 4860733"/>
                <a:gd name="connsiteX11109" fmla="*/ 2933808 w 4853691"/>
                <a:gd name="connsiteY11109" fmla="*/ 4316219 h 4860733"/>
                <a:gd name="connsiteX11110" fmla="*/ 2933808 w 4853691"/>
                <a:gd name="connsiteY11110" fmla="*/ 4316219 h 4860733"/>
                <a:gd name="connsiteX11111" fmla="*/ 3006567 w 4853691"/>
                <a:gd name="connsiteY11111" fmla="*/ 4342036 h 4860733"/>
                <a:gd name="connsiteX11112" fmla="*/ 3008914 w 4853691"/>
                <a:gd name="connsiteY11112" fmla="*/ 4342036 h 4860733"/>
                <a:gd name="connsiteX11113" fmla="*/ 3065243 w 4853691"/>
                <a:gd name="connsiteY11113" fmla="*/ 4358466 h 4860733"/>
                <a:gd name="connsiteX11114" fmla="*/ 3065243 w 4853691"/>
                <a:gd name="connsiteY11114" fmla="*/ 4360812 h 4860733"/>
                <a:gd name="connsiteX11115" fmla="*/ 3051160 w 4853691"/>
                <a:gd name="connsiteY11115" fmla="*/ 4363160 h 4860733"/>
                <a:gd name="connsiteX11116" fmla="*/ 3013608 w 4853691"/>
                <a:gd name="connsiteY11116" fmla="*/ 4365506 h 4860733"/>
                <a:gd name="connsiteX11117" fmla="*/ 2685021 w 4853691"/>
                <a:gd name="connsiteY11117" fmla="*/ 4586129 h 4860733"/>
                <a:gd name="connsiteX11118" fmla="*/ 2642774 w 4853691"/>
                <a:gd name="connsiteY11118" fmla="*/ 4588476 h 4860733"/>
                <a:gd name="connsiteX11119" fmla="*/ 2623998 w 4853691"/>
                <a:gd name="connsiteY11119" fmla="*/ 4590823 h 4860733"/>
                <a:gd name="connsiteX11120" fmla="*/ 2570016 w 4853691"/>
                <a:gd name="connsiteY11120" fmla="*/ 4593170 h 4860733"/>
                <a:gd name="connsiteX11121" fmla="*/ 2562975 w 4853691"/>
                <a:gd name="connsiteY11121" fmla="*/ 4593170 h 4860733"/>
                <a:gd name="connsiteX11122" fmla="*/ 2523075 w 4853691"/>
                <a:gd name="connsiteY11122" fmla="*/ 4595517 h 4860733"/>
                <a:gd name="connsiteX11123" fmla="*/ 2501952 w 4853691"/>
                <a:gd name="connsiteY11123" fmla="*/ 4576741 h 4860733"/>
                <a:gd name="connsiteX11124" fmla="*/ 2485522 w 4853691"/>
                <a:gd name="connsiteY11124" fmla="*/ 4586129 h 4860733"/>
                <a:gd name="connsiteX11125" fmla="*/ 2443275 w 4853691"/>
                <a:gd name="connsiteY11125" fmla="*/ 4565005 h 4860733"/>
                <a:gd name="connsiteX11126" fmla="*/ 2436234 w 4853691"/>
                <a:gd name="connsiteY11126" fmla="*/ 4560311 h 4860733"/>
                <a:gd name="connsiteX11127" fmla="*/ 2382252 w 4853691"/>
                <a:gd name="connsiteY11127" fmla="*/ 4529800 h 4860733"/>
                <a:gd name="connsiteX11128" fmla="*/ 2361129 w 4853691"/>
                <a:gd name="connsiteY11128" fmla="*/ 4518064 h 4860733"/>
                <a:gd name="connsiteX11129" fmla="*/ 2321229 w 4853691"/>
                <a:gd name="connsiteY11129" fmla="*/ 4494594 h 4860733"/>
                <a:gd name="connsiteX11130" fmla="*/ 2297759 w 4853691"/>
                <a:gd name="connsiteY11130" fmla="*/ 4480512 h 4860733"/>
                <a:gd name="connsiteX11131" fmla="*/ 2257859 w 4853691"/>
                <a:gd name="connsiteY11131" fmla="*/ 4454694 h 4860733"/>
                <a:gd name="connsiteX11132" fmla="*/ 2234388 w 4853691"/>
                <a:gd name="connsiteY11132" fmla="*/ 4438265 h 4860733"/>
                <a:gd name="connsiteX11133" fmla="*/ 2232041 w 4853691"/>
                <a:gd name="connsiteY11133" fmla="*/ 4438265 h 4860733"/>
                <a:gd name="connsiteX11134" fmla="*/ 2281329 w 4853691"/>
                <a:gd name="connsiteY11134" fmla="*/ 4426530 h 4860733"/>
                <a:gd name="connsiteX11135" fmla="*/ 2342352 w 4853691"/>
                <a:gd name="connsiteY11135" fmla="*/ 4410100 h 4860733"/>
                <a:gd name="connsiteX11136" fmla="*/ 2356435 w 4853691"/>
                <a:gd name="connsiteY11136" fmla="*/ 4405406 h 4860733"/>
                <a:gd name="connsiteX11137" fmla="*/ 2405723 w 4853691"/>
                <a:gd name="connsiteY11137" fmla="*/ 4391324 h 4860733"/>
                <a:gd name="connsiteX11138" fmla="*/ 2417458 w 4853691"/>
                <a:gd name="connsiteY11138" fmla="*/ 4386630 h 4860733"/>
                <a:gd name="connsiteX11139" fmla="*/ 2469093 w 4853691"/>
                <a:gd name="connsiteY11139" fmla="*/ 4370201 h 4860733"/>
                <a:gd name="connsiteX11140" fmla="*/ 2476134 w 4853691"/>
                <a:gd name="connsiteY11140" fmla="*/ 4367854 h 4860733"/>
                <a:gd name="connsiteX11141" fmla="*/ 2511340 w 4853691"/>
                <a:gd name="connsiteY11141" fmla="*/ 4356118 h 4860733"/>
                <a:gd name="connsiteX11142" fmla="*/ 2586445 w 4853691"/>
                <a:gd name="connsiteY11142" fmla="*/ 4363160 h 4860733"/>
                <a:gd name="connsiteX11143" fmla="*/ 2602875 w 4853691"/>
                <a:gd name="connsiteY11143" fmla="*/ 4365506 h 4860733"/>
                <a:gd name="connsiteX11144" fmla="*/ 2694409 w 4853691"/>
                <a:gd name="connsiteY11144" fmla="*/ 4370201 h 4860733"/>
                <a:gd name="connsiteX11145" fmla="*/ 2703797 w 4853691"/>
                <a:gd name="connsiteY11145" fmla="*/ 4370201 h 4860733"/>
                <a:gd name="connsiteX11146" fmla="*/ 2762474 w 4853691"/>
                <a:gd name="connsiteY11146" fmla="*/ 4370201 h 4860733"/>
                <a:gd name="connsiteX11147" fmla="*/ 2757780 w 4853691"/>
                <a:gd name="connsiteY11147" fmla="*/ 4400712 h 4860733"/>
                <a:gd name="connsiteX11148" fmla="*/ 2757780 w 4853691"/>
                <a:gd name="connsiteY11148" fmla="*/ 4403059 h 4860733"/>
                <a:gd name="connsiteX11149" fmla="*/ 2750738 w 4853691"/>
                <a:gd name="connsiteY11149" fmla="*/ 4445306 h 4860733"/>
                <a:gd name="connsiteX11150" fmla="*/ 2727268 w 4853691"/>
                <a:gd name="connsiteY11150" fmla="*/ 4579088 h 4860733"/>
                <a:gd name="connsiteX11151" fmla="*/ 2703797 w 4853691"/>
                <a:gd name="connsiteY11151" fmla="*/ 4581435 h 4860733"/>
                <a:gd name="connsiteX11152" fmla="*/ 2685021 w 4853691"/>
                <a:gd name="connsiteY11152" fmla="*/ 4586129 h 4860733"/>
                <a:gd name="connsiteX11153" fmla="*/ 2171018 w 4853691"/>
                <a:gd name="connsiteY11153" fmla="*/ 4450000 h 4860733"/>
                <a:gd name="connsiteX11154" fmla="*/ 2142854 w 4853691"/>
                <a:gd name="connsiteY11154" fmla="*/ 4454694 h 4860733"/>
                <a:gd name="connsiteX11155" fmla="*/ 2107648 w 4853691"/>
                <a:gd name="connsiteY11155" fmla="*/ 4461735 h 4860733"/>
                <a:gd name="connsiteX11156" fmla="*/ 2079483 w 4853691"/>
                <a:gd name="connsiteY11156" fmla="*/ 4466429 h 4860733"/>
                <a:gd name="connsiteX11157" fmla="*/ 2044277 w 4853691"/>
                <a:gd name="connsiteY11157" fmla="*/ 4471123 h 4860733"/>
                <a:gd name="connsiteX11158" fmla="*/ 2018460 w 4853691"/>
                <a:gd name="connsiteY11158" fmla="*/ 4475818 h 4860733"/>
                <a:gd name="connsiteX11159" fmla="*/ 1983254 w 4853691"/>
                <a:gd name="connsiteY11159" fmla="*/ 4480512 h 4860733"/>
                <a:gd name="connsiteX11160" fmla="*/ 1957437 w 4853691"/>
                <a:gd name="connsiteY11160" fmla="*/ 4482859 h 4860733"/>
                <a:gd name="connsiteX11161" fmla="*/ 1922231 w 4853691"/>
                <a:gd name="connsiteY11161" fmla="*/ 4485206 h 4860733"/>
                <a:gd name="connsiteX11162" fmla="*/ 1896414 w 4853691"/>
                <a:gd name="connsiteY11162" fmla="*/ 4487553 h 4860733"/>
                <a:gd name="connsiteX11163" fmla="*/ 1856514 w 4853691"/>
                <a:gd name="connsiteY11163" fmla="*/ 4489900 h 4860733"/>
                <a:gd name="connsiteX11164" fmla="*/ 1835390 w 4853691"/>
                <a:gd name="connsiteY11164" fmla="*/ 4489900 h 4860733"/>
                <a:gd name="connsiteX11165" fmla="*/ 1776714 w 4853691"/>
                <a:gd name="connsiteY11165" fmla="*/ 4489900 h 4860733"/>
                <a:gd name="connsiteX11166" fmla="*/ 1715691 w 4853691"/>
                <a:gd name="connsiteY11166" fmla="*/ 4489900 h 4860733"/>
                <a:gd name="connsiteX11167" fmla="*/ 1699262 w 4853691"/>
                <a:gd name="connsiteY11167" fmla="*/ 4489900 h 4860733"/>
                <a:gd name="connsiteX11168" fmla="*/ 1654668 w 4853691"/>
                <a:gd name="connsiteY11168" fmla="*/ 4487553 h 4860733"/>
                <a:gd name="connsiteX11169" fmla="*/ 1633544 w 4853691"/>
                <a:gd name="connsiteY11169" fmla="*/ 4485206 h 4860733"/>
                <a:gd name="connsiteX11170" fmla="*/ 1595992 w 4853691"/>
                <a:gd name="connsiteY11170" fmla="*/ 4482859 h 4860733"/>
                <a:gd name="connsiteX11171" fmla="*/ 1565480 w 4853691"/>
                <a:gd name="connsiteY11171" fmla="*/ 4478165 h 4860733"/>
                <a:gd name="connsiteX11172" fmla="*/ 1556092 w 4853691"/>
                <a:gd name="connsiteY11172" fmla="*/ 4478165 h 4860733"/>
                <a:gd name="connsiteX11173" fmla="*/ 1556092 w 4853691"/>
                <a:gd name="connsiteY11173" fmla="*/ 4475818 h 4860733"/>
                <a:gd name="connsiteX11174" fmla="*/ 1567827 w 4853691"/>
                <a:gd name="connsiteY11174" fmla="*/ 4473471 h 4860733"/>
                <a:gd name="connsiteX11175" fmla="*/ 1593645 w 4853691"/>
                <a:gd name="connsiteY11175" fmla="*/ 4468777 h 4860733"/>
                <a:gd name="connsiteX11176" fmla="*/ 1624156 w 4853691"/>
                <a:gd name="connsiteY11176" fmla="*/ 4459388 h 4860733"/>
                <a:gd name="connsiteX11177" fmla="*/ 1649974 w 4853691"/>
                <a:gd name="connsiteY11177" fmla="*/ 4452347 h 4860733"/>
                <a:gd name="connsiteX11178" fmla="*/ 1680485 w 4853691"/>
                <a:gd name="connsiteY11178" fmla="*/ 4440612 h 4860733"/>
                <a:gd name="connsiteX11179" fmla="*/ 1706303 w 4853691"/>
                <a:gd name="connsiteY11179" fmla="*/ 4431224 h 4860733"/>
                <a:gd name="connsiteX11180" fmla="*/ 1739161 w 4853691"/>
                <a:gd name="connsiteY11180" fmla="*/ 4417142 h 4860733"/>
                <a:gd name="connsiteX11181" fmla="*/ 1762632 w 4853691"/>
                <a:gd name="connsiteY11181" fmla="*/ 4407753 h 4860733"/>
                <a:gd name="connsiteX11182" fmla="*/ 1800185 w 4853691"/>
                <a:gd name="connsiteY11182" fmla="*/ 4388977 h 4860733"/>
                <a:gd name="connsiteX11183" fmla="*/ 1821308 w 4853691"/>
                <a:gd name="connsiteY11183" fmla="*/ 4379589 h 4860733"/>
                <a:gd name="connsiteX11184" fmla="*/ 1865902 w 4853691"/>
                <a:gd name="connsiteY11184" fmla="*/ 4353771 h 4860733"/>
                <a:gd name="connsiteX11185" fmla="*/ 1877637 w 4853691"/>
                <a:gd name="connsiteY11185" fmla="*/ 4346730 h 4860733"/>
                <a:gd name="connsiteX11186" fmla="*/ 1978560 w 4853691"/>
                <a:gd name="connsiteY11186" fmla="*/ 4281013 h 4860733"/>
                <a:gd name="connsiteX11187" fmla="*/ 1994989 w 4853691"/>
                <a:gd name="connsiteY11187" fmla="*/ 4290401 h 4860733"/>
                <a:gd name="connsiteX11188" fmla="*/ 2009072 w 4853691"/>
                <a:gd name="connsiteY11188" fmla="*/ 4283360 h 4860733"/>
                <a:gd name="connsiteX11189" fmla="*/ 2013766 w 4853691"/>
                <a:gd name="connsiteY11189" fmla="*/ 4288054 h 4860733"/>
                <a:gd name="connsiteX11190" fmla="*/ 2084177 w 4853691"/>
                <a:gd name="connsiteY11190" fmla="*/ 4342036 h 4860733"/>
                <a:gd name="connsiteX11191" fmla="*/ 2124077 w 4853691"/>
                <a:gd name="connsiteY11191" fmla="*/ 4372548 h 4860733"/>
                <a:gd name="connsiteX11192" fmla="*/ 2147548 w 4853691"/>
                <a:gd name="connsiteY11192" fmla="*/ 4388977 h 4860733"/>
                <a:gd name="connsiteX11193" fmla="*/ 2189794 w 4853691"/>
                <a:gd name="connsiteY11193" fmla="*/ 4419489 h 4860733"/>
                <a:gd name="connsiteX11194" fmla="*/ 2213265 w 4853691"/>
                <a:gd name="connsiteY11194" fmla="*/ 4433571 h 4860733"/>
                <a:gd name="connsiteX11195" fmla="*/ 2225000 w 4853691"/>
                <a:gd name="connsiteY11195" fmla="*/ 4442959 h 4860733"/>
                <a:gd name="connsiteX11196" fmla="*/ 2201530 w 4853691"/>
                <a:gd name="connsiteY11196" fmla="*/ 4447653 h 4860733"/>
                <a:gd name="connsiteX11197" fmla="*/ 2171018 w 4853691"/>
                <a:gd name="connsiteY11197" fmla="*/ 4450000 h 4860733"/>
                <a:gd name="connsiteX11198" fmla="*/ 1469251 w 4853691"/>
                <a:gd name="connsiteY11198" fmla="*/ 4417142 h 4860733"/>
                <a:gd name="connsiteX11199" fmla="*/ 1438739 w 4853691"/>
                <a:gd name="connsiteY11199" fmla="*/ 4388977 h 4860733"/>
                <a:gd name="connsiteX11200" fmla="*/ 1410575 w 4853691"/>
                <a:gd name="connsiteY11200" fmla="*/ 4365506 h 4860733"/>
                <a:gd name="connsiteX11201" fmla="*/ 1380063 w 4853691"/>
                <a:gd name="connsiteY11201" fmla="*/ 4334995 h 4860733"/>
                <a:gd name="connsiteX11202" fmla="*/ 1354246 w 4853691"/>
                <a:gd name="connsiteY11202" fmla="*/ 4309177 h 4860733"/>
                <a:gd name="connsiteX11203" fmla="*/ 1321387 w 4853691"/>
                <a:gd name="connsiteY11203" fmla="*/ 4276319 h 4860733"/>
                <a:gd name="connsiteX11204" fmla="*/ 1295570 w 4853691"/>
                <a:gd name="connsiteY11204" fmla="*/ 4250501 h 4860733"/>
                <a:gd name="connsiteX11205" fmla="*/ 1262711 w 4853691"/>
                <a:gd name="connsiteY11205" fmla="*/ 4215296 h 4860733"/>
                <a:gd name="connsiteX11206" fmla="*/ 1236894 w 4853691"/>
                <a:gd name="connsiteY11206" fmla="*/ 4189478 h 4860733"/>
                <a:gd name="connsiteX11207" fmla="*/ 1201688 w 4853691"/>
                <a:gd name="connsiteY11207" fmla="*/ 4151925 h 4860733"/>
                <a:gd name="connsiteX11208" fmla="*/ 1178217 w 4853691"/>
                <a:gd name="connsiteY11208" fmla="*/ 4126108 h 4860733"/>
                <a:gd name="connsiteX11209" fmla="*/ 1138318 w 4853691"/>
                <a:gd name="connsiteY11209" fmla="*/ 4079167 h 4860733"/>
                <a:gd name="connsiteX11210" fmla="*/ 1119541 w 4853691"/>
                <a:gd name="connsiteY11210" fmla="*/ 4058043 h 4860733"/>
                <a:gd name="connsiteX11211" fmla="*/ 1105459 w 4853691"/>
                <a:gd name="connsiteY11211" fmla="*/ 4039267 h 4860733"/>
                <a:gd name="connsiteX11212" fmla="*/ 1105459 w 4853691"/>
                <a:gd name="connsiteY11212" fmla="*/ 4027532 h 4860733"/>
                <a:gd name="connsiteX11213" fmla="*/ 1107806 w 4853691"/>
                <a:gd name="connsiteY11213" fmla="*/ 4001714 h 4860733"/>
                <a:gd name="connsiteX11214" fmla="*/ 1110153 w 4853691"/>
                <a:gd name="connsiteY11214" fmla="*/ 3980591 h 4860733"/>
                <a:gd name="connsiteX11215" fmla="*/ 1112500 w 4853691"/>
                <a:gd name="connsiteY11215" fmla="*/ 3959468 h 4860733"/>
                <a:gd name="connsiteX11216" fmla="*/ 1114847 w 4853691"/>
                <a:gd name="connsiteY11216" fmla="*/ 3938344 h 4860733"/>
                <a:gd name="connsiteX11217" fmla="*/ 1154747 w 4853691"/>
                <a:gd name="connsiteY11217" fmla="*/ 3999367 h 4860733"/>
                <a:gd name="connsiteX11218" fmla="*/ 1154747 w 4853691"/>
                <a:gd name="connsiteY11218" fmla="*/ 3999367 h 4860733"/>
                <a:gd name="connsiteX11219" fmla="*/ 1206382 w 4853691"/>
                <a:gd name="connsiteY11219" fmla="*/ 4074473 h 4860733"/>
                <a:gd name="connsiteX11220" fmla="*/ 1208729 w 4853691"/>
                <a:gd name="connsiteY11220" fmla="*/ 4076820 h 4860733"/>
                <a:gd name="connsiteX11221" fmla="*/ 1258017 w 4853691"/>
                <a:gd name="connsiteY11221" fmla="*/ 4144884 h 4860733"/>
                <a:gd name="connsiteX11222" fmla="*/ 1262711 w 4853691"/>
                <a:gd name="connsiteY11222" fmla="*/ 4149578 h 4860733"/>
                <a:gd name="connsiteX11223" fmla="*/ 1309652 w 4853691"/>
                <a:gd name="connsiteY11223" fmla="*/ 4212948 h 4860733"/>
                <a:gd name="connsiteX11224" fmla="*/ 1314346 w 4853691"/>
                <a:gd name="connsiteY11224" fmla="*/ 4217643 h 4860733"/>
                <a:gd name="connsiteX11225" fmla="*/ 1361287 w 4853691"/>
                <a:gd name="connsiteY11225" fmla="*/ 4276319 h 4860733"/>
                <a:gd name="connsiteX11226" fmla="*/ 1365981 w 4853691"/>
                <a:gd name="connsiteY11226" fmla="*/ 4283360 h 4860733"/>
                <a:gd name="connsiteX11227" fmla="*/ 1412922 w 4853691"/>
                <a:gd name="connsiteY11227" fmla="*/ 4339689 h 4860733"/>
                <a:gd name="connsiteX11228" fmla="*/ 1417616 w 4853691"/>
                <a:gd name="connsiteY11228" fmla="*/ 4346730 h 4860733"/>
                <a:gd name="connsiteX11229" fmla="*/ 1464557 w 4853691"/>
                <a:gd name="connsiteY11229" fmla="*/ 4398365 h 4860733"/>
                <a:gd name="connsiteX11230" fmla="*/ 1471598 w 4853691"/>
                <a:gd name="connsiteY11230" fmla="*/ 4405406 h 4860733"/>
                <a:gd name="connsiteX11231" fmla="*/ 1518539 w 4853691"/>
                <a:gd name="connsiteY11231" fmla="*/ 4454694 h 4860733"/>
                <a:gd name="connsiteX11232" fmla="*/ 1520886 w 4853691"/>
                <a:gd name="connsiteY11232" fmla="*/ 4457041 h 4860733"/>
                <a:gd name="connsiteX11233" fmla="*/ 1520886 w 4853691"/>
                <a:gd name="connsiteY11233" fmla="*/ 4457041 h 4860733"/>
                <a:gd name="connsiteX11234" fmla="*/ 1497416 w 4853691"/>
                <a:gd name="connsiteY11234" fmla="*/ 4438265 h 4860733"/>
                <a:gd name="connsiteX11235" fmla="*/ 1469251 w 4853691"/>
                <a:gd name="connsiteY11235" fmla="*/ 4417142 h 4860733"/>
                <a:gd name="connsiteX11236" fmla="*/ 1072600 w 4853691"/>
                <a:gd name="connsiteY11236" fmla="*/ 3973550 h 4860733"/>
                <a:gd name="connsiteX11237" fmla="*/ 1084336 w 4853691"/>
                <a:gd name="connsiteY11237" fmla="*/ 3957120 h 4860733"/>
                <a:gd name="connsiteX11238" fmla="*/ 1089030 w 4853691"/>
                <a:gd name="connsiteY11238" fmla="*/ 3950079 h 4860733"/>
                <a:gd name="connsiteX11239" fmla="*/ 1096071 w 4853691"/>
                <a:gd name="connsiteY11239" fmla="*/ 3938344 h 4860733"/>
                <a:gd name="connsiteX11240" fmla="*/ 1105459 w 4853691"/>
                <a:gd name="connsiteY11240" fmla="*/ 3940691 h 4860733"/>
                <a:gd name="connsiteX11241" fmla="*/ 1114847 w 4853691"/>
                <a:gd name="connsiteY11241" fmla="*/ 3938344 h 4860733"/>
                <a:gd name="connsiteX11242" fmla="*/ 1114847 w 4853691"/>
                <a:gd name="connsiteY11242" fmla="*/ 3938344 h 4860733"/>
                <a:gd name="connsiteX11243" fmla="*/ 1105459 w 4853691"/>
                <a:gd name="connsiteY11243" fmla="*/ 4041614 h 4860733"/>
                <a:gd name="connsiteX11244" fmla="*/ 1074947 w 4853691"/>
                <a:gd name="connsiteY11244" fmla="*/ 4006408 h 4860733"/>
                <a:gd name="connsiteX11245" fmla="*/ 1081988 w 4853691"/>
                <a:gd name="connsiteY11245" fmla="*/ 3992326 h 4860733"/>
                <a:gd name="connsiteX11246" fmla="*/ 1072600 w 4853691"/>
                <a:gd name="connsiteY11246" fmla="*/ 3973550 h 4860733"/>
                <a:gd name="connsiteX11247" fmla="*/ 755749 w 4853691"/>
                <a:gd name="connsiteY11247" fmla="*/ 3851503 h 4860733"/>
                <a:gd name="connsiteX11248" fmla="*/ 751055 w 4853691"/>
                <a:gd name="connsiteY11248" fmla="*/ 3849156 h 4860733"/>
                <a:gd name="connsiteX11249" fmla="*/ 715849 w 4853691"/>
                <a:gd name="connsiteY11249" fmla="*/ 3832727 h 4860733"/>
                <a:gd name="connsiteX11250" fmla="*/ 722890 w 4853691"/>
                <a:gd name="connsiteY11250" fmla="*/ 3832727 h 4860733"/>
                <a:gd name="connsiteX11251" fmla="*/ 732279 w 4853691"/>
                <a:gd name="connsiteY11251" fmla="*/ 3832727 h 4860733"/>
                <a:gd name="connsiteX11252" fmla="*/ 744014 w 4853691"/>
                <a:gd name="connsiteY11252" fmla="*/ 3830380 h 4860733"/>
                <a:gd name="connsiteX11253" fmla="*/ 753402 w 4853691"/>
                <a:gd name="connsiteY11253" fmla="*/ 3828033 h 4860733"/>
                <a:gd name="connsiteX11254" fmla="*/ 765137 w 4853691"/>
                <a:gd name="connsiteY11254" fmla="*/ 3825686 h 4860733"/>
                <a:gd name="connsiteX11255" fmla="*/ 774525 w 4853691"/>
                <a:gd name="connsiteY11255" fmla="*/ 3823339 h 4860733"/>
                <a:gd name="connsiteX11256" fmla="*/ 786261 w 4853691"/>
                <a:gd name="connsiteY11256" fmla="*/ 3820992 h 4860733"/>
                <a:gd name="connsiteX11257" fmla="*/ 795649 w 4853691"/>
                <a:gd name="connsiteY11257" fmla="*/ 3818645 h 4860733"/>
                <a:gd name="connsiteX11258" fmla="*/ 809731 w 4853691"/>
                <a:gd name="connsiteY11258" fmla="*/ 3813950 h 4860733"/>
                <a:gd name="connsiteX11259" fmla="*/ 819119 w 4853691"/>
                <a:gd name="connsiteY11259" fmla="*/ 3811604 h 4860733"/>
                <a:gd name="connsiteX11260" fmla="*/ 833201 w 4853691"/>
                <a:gd name="connsiteY11260" fmla="*/ 3806909 h 4860733"/>
                <a:gd name="connsiteX11261" fmla="*/ 842590 w 4853691"/>
                <a:gd name="connsiteY11261" fmla="*/ 3804562 h 4860733"/>
                <a:gd name="connsiteX11262" fmla="*/ 856672 w 4853691"/>
                <a:gd name="connsiteY11262" fmla="*/ 3799868 h 4860733"/>
                <a:gd name="connsiteX11263" fmla="*/ 861366 w 4853691"/>
                <a:gd name="connsiteY11263" fmla="*/ 3797521 h 4860733"/>
                <a:gd name="connsiteX11264" fmla="*/ 870754 w 4853691"/>
                <a:gd name="connsiteY11264" fmla="*/ 3802215 h 4860733"/>
                <a:gd name="connsiteX11265" fmla="*/ 903613 w 4853691"/>
                <a:gd name="connsiteY11265" fmla="*/ 3818645 h 4860733"/>
                <a:gd name="connsiteX11266" fmla="*/ 913001 w 4853691"/>
                <a:gd name="connsiteY11266" fmla="*/ 3823339 h 4860733"/>
                <a:gd name="connsiteX11267" fmla="*/ 945860 w 4853691"/>
                <a:gd name="connsiteY11267" fmla="*/ 3839768 h 4860733"/>
                <a:gd name="connsiteX11268" fmla="*/ 957595 w 4853691"/>
                <a:gd name="connsiteY11268" fmla="*/ 3844462 h 4860733"/>
                <a:gd name="connsiteX11269" fmla="*/ 990454 w 4853691"/>
                <a:gd name="connsiteY11269" fmla="*/ 3858544 h 4860733"/>
                <a:gd name="connsiteX11270" fmla="*/ 1002189 w 4853691"/>
                <a:gd name="connsiteY11270" fmla="*/ 3863238 h 4860733"/>
                <a:gd name="connsiteX11271" fmla="*/ 1032700 w 4853691"/>
                <a:gd name="connsiteY11271" fmla="*/ 3877321 h 4860733"/>
                <a:gd name="connsiteX11272" fmla="*/ 1044436 w 4853691"/>
                <a:gd name="connsiteY11272" fmla="*/ 3882015 h 4860733"/>
                <a:gd name="connsiteX11273" fmla="*/ 1060865 w 4853691"/>
                <a:gd name="connsiteY11273" fmla="*/ 3889056 h 4860733"/>
                <a:gd name="connsiteX11274" fmla="*/ 1060865 w 4853691"/>
                <a:gd name="connsiteY11274" fmla="*/ 3896097 h 4860733"/>
                <a:gd name="connsiteX11275" fmla="*/ 1060865 w 4853691"/>
                <a:gd name="connsiteY11275" fmla="*/ 3910179 h 4860733"/>
                <a:gd name="connsiteX11276" fmla="*/ 772178 w 4853691"/>
                <a:gd name="connsiteY11276" fmla="*/ 3851503 h 4860733"/>
                <a:gd name="connsiteX11277" fmla="*/ 755749 w 4853691"/>
                <a:gd name="connsiteY11277" fmla="*/ 3851503 h 4860733"/>
                <a:gd name="connsiteX11278" fmla="*/ 837896 w 4853691"/>
                <a:gd name="connsiteY11278" fmla="*/ 3785786 h 4860733"/>
                <a:gd name="connsiteX11279" fmla="*/ 788608 w 4853691"/>
                <a:gd name="connsiteY11279" fmla="*/ 3757621 h 4860733"/>
                <a:gd name="connsiteX11280" fmla="*/ 779219 w 4853691"/>
                <a:gd name="connsiteY11280" fmla="*/ 3750580 h 4860733"/>
                <a:gd name="connsiteX11281" fmla="*/ 725237 w 4853691"/>
                <a:gd name="connsiteY11281" fmla="*/ 3715374 h 4860733"/>
                <a:gd name="connsiteX11282" fmla="*/ 713502 w 4853691"/>
                <a:gd name="connsiteY11282" fmla="*/ 3708333 h 4860733"/>
                <a:gd name="connsiteX11283" fmla="*/ 666561 w 4853691"/>
                <a:gd name="connsiteY11283" fmla="*/ 3673128 h 4860733"/>
                <a:gd name="connsiteX11284" fmla="*/ 664214 w 4853691"/>
                <a:gd name="connsiteY11284" fmla="*/ 3673128 h 4860733"/>
                <a:gd name="connsiteX11285" fmla="*/ 659520 w 4853691"/>
                <a:gd name="connsiteY11285" fmla="*/ 3642616 h 4860733"/>
                <a:gd name="connsiteX11286" fmla="*/ 908307 w 4853691"/>
                <a:gd name="connsiteY11286" fmla="*/ 3774051 h 4860733"/>
                <a:gd name="connsiteX11287" fmla="*/ 856672 w 4853691"/>
                <a:gd name="connsiteY11287" fmla="*/ 3797521 h 4860733"/>
                <a:gd name="connsiteX11288" fmla="*/ 847284 w 4853691"/>
                <a:gd name="connsiteY11288" fmla="*/ 3792827 h 4860733"/>
                <a:gd name="connsiteX11289" fmla="*/ 837896 w 4853691"/>
                <a:gd name="connsiteY11289" fmla="*/ 3785786 h 4860733"/>
                <a:gd name="connsiteX11290" fmla="*/ 610232 w 4853691"/>
                <a:gd name="connsiteY11290" fmla="*/ 3583940 h 4860733"/>
                <a:gd name="connsiteX11291" fmla="*/ 593803 w 4853691"/>
                <a:gd name="connsiteY11291" fmla="*/ 3590981 h 4860733"/>
                <a:gd name="connsiteX11292" fmla="*/ 474103 w 4853691"/>
                <a:gd name="connsiteY11292" fmla="*/ 3490058 h 4860733"/>
                <a:gd name="connsiteX11293" fmla="*/ 431857 w 4853691"/>
                <a:gd name="connsiteY11293" fmla="*/ 3414952 h 4860733"/>
                <a:gd name="connsiteX11294" fmla="*/ 413080 w 4853691"/>
                <a:gd name="connsiteY11294" fmla="*/ 3382094 h 4860733"/>
                <a:gd name="connsiteX11295" fmla="*/ 389610 w 4853691"/>
                <a:gd name="connsiteY11295" fmla="*/ 3337500 h 4860733"/>
                <a:gd name="connsiteX11296" fmla="*/ 368486 w 4853691"/>
                <a:gd name="connsiteY11296" fmla="*/ 3299947 h 4860733"/>
                <a:gd name="connsiteX11297" fmla="*/ 347363 w 4853691"/>
                <a:gd name="connsiteY11297" fmla="*/ 3257700 h 4860733"/>
                <a:gd name="connsiteX11298" fmla="*/ 333281 w 4853691"/>
                <a:gd name="connsiteY11298" fmla="*/ 3231883 h 4860733"/>
                <a:gd name="connsiteX11299" fmla="*/ 340322 w 4853691"/>
                <a:gd name="connsiteY11299" fmla="*/ 3224842 h 4860733"/>
                <a:gd name="connsiteX11300" fmla="*/ 349710 w 4853691"/>
                <a:gd name="connsiteY11300" fmla="*/ 3229536 h 4860733"/>
                <a:gd name="connsiteX11301" fmla="*/ 363792 w 4853691"/>
                <a:gd name="connsiteY11301" fmla="*/ 3234230 h 4860733"/>
                <a:gd name="connsiteX11302" fmla="*/ 377874 w 4853691"/>
                <a:gd name="connsiteY11302" fmla="*/ 3238924 h 4860733"/>
                <a:gd name="connsiteX11303" fmla="*/ 391957 w 4853691"/>
                <a:gd name="connsiteY11303" fmla="*/ 3243618 h 4860733"/>
                <a:gd name="connsiteX11304" fmla="*/ 406039 w 4853691"/>
                <a:gd name="connsiteY11304" fmla="*/ 3248312 h 4860733"/>
                <a:gd name="connsiteX11305" fmla="*/ 422468 w 4853691"/>
                <a:gd name="connsiteY11305" fmla="*/ 3253006 h 4860733"/>
                <a:gd name="connsiteX11306" fmla="*/ 436551 w 4853691"/>
                <a:gd name="connsiteY11306" fmla="*/ 3255354 h 4860733"/>
                <a:gd name="connsiteX11307" fmla="*/ 455327 w 4853691"/>
                <a:gd name="connsiteY11307" fmla="*/ 3257700 h 4860733"/>
                <a:gd name="connsiteX11308" fmla="*/ 469409 w 4853691"/>
                <a:gd name="connsiteY11308" fmla="*/ 3260048 h 4860733"/>
                <a:gd name="connsiteX11309" fmla="*/ 488186 w 4853691"/>
                <a:gd name="connsiteY11309" fmla="*/ 3262394 h 4860733"/>
                <a:gd name="connsiteX11310" fmla="*/ 499921 w 4853691"/>
                <a:gd name="connsiteY11310" fmla="*/ 3264742 h 4860733"/>
                <a:gd name="connsiteX11311" fmla="*/ 523391 w 4853691"/>
                <a:gd name="connsiteY11311" fmla="*/ 3267089 h 4860733"/>
                <a:gd name="connsiteX11312" fmla="*/ 535127 w 4853691"/>
                <a:gd name="connsiteY11312" fmla="*/ 3267089 h 4860733"/>
                <a:gd name="connsiteX11313" fmla="*/ 570332 w 4853691"/>
                <a:gd name="connsiteY11313" fmla="*/ 3267089 h 4860733"/>
                <a:gd name="connsiteX11314" fmla="*/ 570332 w 4853691"/>
                <a:gd name="connsiteY11314" fmla="*/ 3267089 h 4860733"/>
                <a:gd name="connsiteX11315" fmla="*/ 570332 w 4853691"/>
                <a:gd name="connsiteY11315" fmla="*/ 3267089 h 4860733"/>
                <a:gd name="connsiteX11316" fmla="*/ 596150 w 4853691"/>
                <a:gd name="connsiteY11316" fmla="*/ 3267089 h 4860733"/>
                <a:gd name="connsiteX11317" fmla="*/ 617273 w 4853691"/>
                <a:gd name="connsiteY11317" fmla="*/ 3285865 h 4860733"/>
                <a:gd name="connsiteX11318" fmla="*/ 617273 w 4853691"/>
                <a:gd name="connsiteY11318" fmla="*/ 3285865 h 4860733"/>
                <a:gd name="connsiteX11319" fmla="*/ 640744 w 4853691"/>
                <a:gd name="connsiteY11319" fmla="*/ 3504140 h 4860733"/>
                <a:gd name="connsiteX11320" fmla="*/ 640744 w 4853691"/>
                <a:gd name="connsiteY11320" fmla="*/ 3511182 h 4860733"/>
                <a:gd name="connsiteX11321" fmla="*/ 647785 w 4853691"/>
                <a:gd name="connsiteY11321" fmla="*/ 3574552 h 4860733"/>
                <a:gd name="connsiteX11322" fmla="*/ 650132 w 4853691"/>
                <a:gd name="connsiteY11322" fmla="*/ 3586287 h 4860733"/>
                <a:gd name="connsiteX11323" fmla="*/ 657173 w 4853691"/>
                <a:gd name="connsiteY11323" fmla="*/ 3635575 h 4860733"/>
                <a:gd name="connsiteX11324" fmla="*/ 626661 w 4853691"/>
                <a:gd name="connsiteY11324" fmla="*/ 3614451 h 4860733"/>
                <a:gd name="connsiteX11325" fmla="*/ 629008 w 4853691"/>
                <a:gd name="connsiteY11325" fmla="*/ 3602716 h 4860733"/>
                <a:gd name="connsiteX11326" fmla="*/ 610232 w 4853691"/>
                <a:gd name="connsiteY11326" fmla="*/ 3583940 h 4860733"/>
                <a:gd name="connsiteX11327" fmla="*/ 281646 w 4853691"/>
                <a:gd name="connsiteY11327" fmla="*/ 3196677 h 4860733"/>
                <a:gd name="connsiteX11328" fmla="*/ 267563 w 4853691"/>
                <a:gd name="connsiteY11328" fmla="*/ 3189636 h 4860733"/>
                <a:gd name="connsiteX11329" fmla="*/ 253481 w 4853691"/>
                <a:gd name="connsiteY11329" fmla="*/ 3180248 h 4860733"/>
                <a:gd name="connsiteX11330" fmla="*/ 241746 w 4853691"/>
                <a:gd name="connsiteY11330" fmla="*/ 3173207 h 4860733"/>
                <a:gd name="connsiteX11331" fmla="*/ 227664 w 4853691"/>
                <a:gd name="connsiteY11331" fmla="*/ 3161472 h 4860733"/>
                <a:gd name="connsiteX11332" fmla="*/ 215928 w 4853691"/>
                <a:gd name="connsiteY11332" fmla="*/ 3152083 h 4860733"/>
                <a:gd name="connsiteX11333" fmla="*/ 211234 w 4853691"/>
                <a:gd name="connsiteY11333" fmla="*/ 3149737 h 4860733"/>
                <a:gd name="connsiteX11334" fmla="*/ 107964 w 4853691"/>
                <a:gd name="connsiteY11334" fmla="*/ 2917379 h 4860733"/>
                <a:gd name="connsiteX11335" fmla="*/ 119699 w 4853691"/>
                <a:gd name="connsiteY11335" fmla="*/ 2903296 h 4860733"/>
                <a:gd name="connsiteX11336" fmla="*/ 124393 w 4853691"/>
                <a:gd name="connsiteY11336" fmla="*/ 2910338 h 4860733"/>
                <a:gd name="connsiteX11337" fmla="*/ 138476 w 4853691"/>
                <a:gd name="connsiteY11337" fmla="*/ 2938502 h 4860733"/>
                <a:gd name="connsiteX11338" fmla="*/ 150211 w 4853691"/>
                <a:gd name="connsiteY11338" fmla="*/ 2959626 h 4860733"/>
                <a:gd name="connsiteX11339" fmla="*/ 166640 w 4853691"/>
                <a:gd name="connsiteY11339" fmla="*/ 2987790 h 4860733"/>
                <a:gd name="connsiteX11340" fmla="*/ 178376 w 4853691"/>
                <a:gd name="connsiteY11340" fmla="*/ 3008914 h 4860733"/>
                <a:gd name="connsiteX11341" fmla="*/ 197152 w 4853691"/>
                <a:gd name="connsiteY11341" fmla="*/ 3039425 h 4860733"/>
                <a:gd name="connsiteX11342" fmla="*/ 211234 w 4853691"/>
                <a:gd name="connsiteY11342" fmla="*/ 3060549 h 4860733"/>
                <a:gd name="connsiteX11343" fmla="*/ 232358 w 4853691"/>
                <a:gd name="connsiteY11343" fmla="*/ 3093407 h 4860733"/>
                <a:gd name="connsiteX11344" fmla="*/ 244093 w 4853691"/>
                <a:gd name="connsiteY11344" fmla="*/ 3112184 h 4860733"/>
                <a:gd name="connsiteX11345" fmla="*/ 281646 w 4853691"/>
                <a:gd name="connsiteY11345" fmla="*/ 3163819 h 4860733"/>
                <a:gd name="connsiteX11346" fmla="*/ 298075 w 4853691"/>
                <a:gd name="connsiteY11346" fmla="*/ 3184942 h 4860733"/>
                <a:gd name="connsiteX11347" fmla="*/ 309810 w 4853691"/>
                <a:gd name="connsiteY11347" fmla="*/ 3199024 h 4860733"/>
                <a:gd name="connsiteX11348" fmla="*/ 305116 w 4853691"/>
                <a:gd name="connsiteY11348" fmla="*/ 3206065 h 4860733"/>
                <a:gd name="connsiteX11349" fmla="*/ 293381 w 4853691"/>
                <a:gd name="connsiteY11349" fmla="*/ 3201371 h 4860733"/>
                <a:gd name="connsiteX11350" fmla="*/ 281646 w 4853691"/>
                <a:gd name="connsiteY11350" fmla="*/ 3196677 h 4860733"/>
                <a:gd name="connsiteX11351" fmla="*/ 56329 w 4853691"/>
                <a:gd name="connsiteY11351" fmla="*/ 2774209 h 4860733"/>
                <a:gd name="connsiteX11352" fmla="*/ 46941 w 4853691"/>
                <a:gd name="connsiteY11352" fmla="*/ 2731962 h 4860733"/>
                <a:gd name="connsiteX11353" fmla="*/ 49288 w 4853691"/>
                <a:gd name="connsiteY11353" fmla="*/ 2731962 h 4860733"/>
                <a:gd name="connsiteX11354" fmla="*/ 51635 w 4853691"/>
                <a:gd name="connsiteY11354" fmla="*/ 2741350 h 4860733"/>
                <a:gd name="connsiteX11355" fmla="*/ 56329 w 4853691"/>
                <a:gd name="connsiteY11355" fmla="*/ 2753085 h 4860733"/>
                <a:gd name="connsiteX11356" fmla="*/ 63370 w 4853691"/>
                <a:gd name="connsiteY11356" fmla="*/ 2774209 h 4860733"/>
                <a:gd name="connsiteX11357" fmla="*/ 68064 w 4853691"/>
                <a:gd name="connsiteY11357" fmla="*/ 2783597 h 4860733"/>
                <a:gd name="connsiteX11358" fmla="*/ 72758 w 4853691"/>
                <a:gd name="connsiteY11358" fmla="*/ 2792985 h 4860733"/>
                <a:gd name="connsiteX11359" fmla="*/ 63370 w 4853691"/>
                <a:gd name="connsiteY11359" fmla="*/ 2804721 h 4860733"/>
                <a:gd name="connsiteX11360" fmla="*/ 61023 w 4853691"/>
                <a:gd name="connsiteY11360" fmla="*/ 2790638 h 4860733"/>
                <a:gd name="connsiteX11361" fmla="*/ 56329 w 4853691"/>
                <a:gd name="connsiteY11361" fmla="*/ 2774209 h 4860733"/>
                <a:gd name="connsiteX11362" fmla="*/ 68064 w 4853691"/>
                <a:gd name="connsiteY11362" fmla="*/ 2731962 h 4860733"/>
                <a:gd name="connsiteX11363" fmla="*/ 70411 w 4853691"/>
                <a:gd name="connsiteY11363" fmla="*/ 2736656 h 4860733"/>
                <a:gd name="connsiteX11364" fmla="*/ 63370 w 4853691"/>
                <a:gd name="connsiteY11364" fmla="*/ 2748391 h 4860733"/>
                <a:gd name="connsiteX11365" fmla="*/ 61023 w 4853691"/>
                <a:gd name="connsiteY11365" fmla="*/ 2741350 h 4860733"/>
                <a:gd name="connsiteX11366" fmla="*/ 56329 w 4853691"/>
                <a:gd name="connsiteY11366" fmla="*/ 2722574 h 4860733"/>
                <a:gd name="connsiteX11367" fmla="*/ 58676 w 4853691"/>
                <a:gd name="connsiteY11367" fmla="*/ 2715533 h 4860733"/>
                <a:gd name="connsiteX11368" fmla="*/ 58676 w 4853691"/>
                <a:gd name="connsiteY11368" fmla="*/ 2717880 h 4860733"/>
                <a:gd name="connsiteX11369" fmla="*/ 68064 w 4853691"/>
                <a:gd name="connsiteY11369" fmla="*/ 2731962 h 4860733"/>
                <a:gd name="connsiteX11370" fmla="*/ 110311 w 4853691"/>
                <a:gd name="connsiteY11370" fmla="*/ 2769515 h 4860733"/>
                <a:gd name="connsiteX11371" fmla="*/ 117352 w 4853691"/>
                <a:gd name="connsiteY11371" fmla="*/ 2771862 h 4860733"/>
                <a:gd name="connsiteX11372" fmla="*/ 131435 w 4853691"/>
                <a:gd name="connsiteY11372" fmla="*/ 2774209 h 4860733"/>
                <a:gd name="connsiteX11373" fmla="*/ 138476 w 4853691"/>
                <a:gd name="connsiteY11373" fmla="*/ 2776556 h 4860733"/>
                <a:gd name="connsiteX11374" fmla="*/ 159599 w 4853691"/>
                <a:gd name="connsiteY11374" fmla="*/ 2778903 h 4860733"/>
                <a:gd name="connsiteX11375" fmla="*/ 159599 w 4853691"/>
                <a:gd name="connsiteY11375" fmla="*/ 2778903 h 4860733"/>
                <a:gd name="connsiteX11376" fmla="*/ 159599 w 4853691"/>
                <a:gd name="connsiteY11376" fmla="*/ 2778903 h 4860733"/>
                <a:gd name="connsiteX11377" fmla="*/ 176028 w 4853691"/>
                <a:gd name="connsiteY11377" fmla="*/ 2778903 h 4860733"/>
                <a:gd name="connsiteX11378" fmla="*/ 183070 w 4853691"/>
                <a:gd name="connsiteY11378" fmla="*/ 2778903 h 4860733"/>
                <a:gd name="connsiteX11379" fmla="*/ 194805 w 4853691"/>
                <a:gd name="connsiteY11379" fmla="*/ 2776556 h 4860733"/>
                <a:gd name="connsiteX11380" fmla="*/ 201846 w 4853691"/>
                <a:gd name="connsiteY11380" fmla="*/ 2774209 h 4860733"/>
                <a:gd name="connsiteX11381" fmla="*/ 213581 w 4853691"/>
                <a:gd name="connsiteY11381" fmla="*/ 2771862 h 4860733"/>
                <a:gd name="connsiteX11382" fmla="*/ 213581 w 4853691"/>
                <a:gd name="connsiteY11382" fmla="*/ 2771862 h 4860733"/>
                <a:gd name="connsiteX11383" fmla="*/ 232358 w 4853691"/>
                <a:gd name="connsiteY11383" fmla="*/ 2783597 h 4860733"/>
                <a:gd name="connsiteX11384" fmla="*/ 234705 w 4853691"/>
                <a:gd name="connsiteY11384" fmla="*/ 2783597 h 4860733"/>
                <a:gd name="connsiteX11385" fmla="*/ 265216 w 4853691"/>
                <a:gd name="connsiteY11385" fmla="*/ 2947890 h 4860733"/>
                <a:gd name="connsiteX11386" fmla="*/ 267563 w 4853691"/>
                <a:gd name="connsiteY11386" fmla="*/ 2957279 h 4860733"/>
                <a:gd name="connsiteX11387" fmla="*/ 276951 w 4853691"/>
                <a:gd name="connsiteY11387" fmla="*/ 3004220 h 4860733"/>
                <a:gd name="connsiteX11388" fmla="*/ 279299 w 4853691"/>
                <a:gd name="connsiteY11388" fmla="*/ 3020649 h 4860733"/>
                <a:gd name="connsiteX11389" fmla="*/ 286340 w 4853691"/>
                <a:gd name="connsiteY11389" fmla="*/ 3060549 h 4860733"/>
                <a:gd name="connsiteX11390" fmla="*/ 291034 w 4853691"/>
                <a:gd name="connsiteY11390" fmla="*/ 3076978 h 4860733"/>
                <a:gd name="connsiteX11391" fmla="*/ 298075 w 4853691"/>
                <a:gd name="connsiteY11391" fmla="*/ 3112184 h 4860733"/>
                <a:gd name="connsiteX11392" fmla="*/ 302769 w 4853691"/>
                <a:gd name="connsiteY11392" fmla="*/ 3128613 h 4860733"/>
                <a:gd name="connsiteX11393" fmla="*/ 309810 w 4853691"/>
                <a:gd name="connsiteY11393" fmla="*/ 3163819 h 4860733"/>
                <a:gd name="connsiteX11394" fmla="*/ 314504 w 4853691"/>
                <a:gd name="connsiteY11394" fmla="*/ 3180248 h 4860733"/>
                <a:gd name="connsiteX11395" fmla="*/ 319198 w 4853691"/>
                <a:gd name="connsiteY11395" fmla="*/ 3196677 h 4860733"/>
                <a:gd name="connsiteX11396" fmla="*/ 314504 w 4853691"/>
                <a:gd name="connsiteY11396" fmla="*/ 3199024 h 4860733"/>
                <a:gd name="connsiteX11397" fmla="*/ 300422 w 4853691"/>
                <a:gd name="connsiteY11397" fmla="*/ 3175554 h 4860733"/>
                <a:gd name="connsiteX11398" fmla="*/ 286340 w 4853691"/>
                <a:gd name="connsiteY11398" fmla="*/ 3152083 h 4860733"/>
                <a:gd name="connsiteX11399" fmla="*/ 262869 w 4853691"/>
                <a:gd name="connsiteY11399" fmla="*/ 3114531 h 4860733"/>
                <a:gd name="connsiteX11400" fmla="*/ 248787 w 4853691"/>
                <a:gd name="connsiteY11400" fmla="*/ 3091060 h 4860733"/>
                <a:gd name="connsiteX11401" fmla="*/ 225316 w 4853691"/>
                <a:gd name="connsiteY11401" fmla="*/ 3048813 h 4860733"/>
                <a:gd name="connsiteX11402" fmla="*/ 215928 w 4853691"/>
                <a:gd name="connsiteY11402" fmla="*/ 3030037 h 4860733"/>
                <a:gd name="connsiteX11403" fmla="*/ 185417 w 4853691"/>
                <a:gd name="connsiteY11403" fmla="*/ 2973708 h 4860733"/>
                <a:gd name="connsiteX11404" fmla="*/ 185417 w 4853691"/>
                <a:gd name="connsiteY11404" fmla="*/ 2971361 h 4860733"/>
                <a:gd name="connsiteX11405" fmla="*/ 157252 w 4853691"/>
                <a:gd name="connsiteY11405" fmla="*/ 2915032 h 4860733"/>
                <a:gd name="connsiteX11406" fmla="*/ 147864 w 4853691"/>
                <a:gd name="connsiteY11406" fmla="*/ 2896255 h 4860733"/>
                <a:gd name="connsiteX11407" fmla="*/ 129088 w 4853691"/>
                <a:gd name="connsiteY11407" fmla="*/ 2858703 h 4860733"/>
                <a:gd name="connsiteX11408" fmla="*/ 119699 w 4853691"/>
                <a:gd name="connsiteY11408" fmla="*/ 2835232 h 4860733"/>
                <a:gd name="connsiteX11409" fmla="*/ 105617 w 4853691"/>
                <a:gd name="connsiteY11409" fmla="*/ 2804721 h 4860733"/>
                <a:gd name="connsiteX11410" fmla="*/ 96229 w 4853691"/>
                <a:gd name="connsiteY11410" fmla="*/ 2778903 h 4860733"/>
                <a:gd name="connsiteX11411" fmla="*/ 91535 w 4853691"/>
                <a:gd name="connsiteY11411" fmla="*/ 2767168 h 4860733"/>
                <a:gd name="connsiteX11412" fmla="*/ 98576 w 4853691"/>
                <a:gd name="connsiteY11412" fmla="*/ 2760127 h 4860733"/>
                <a:gd name="connsiteX11413" fmla="*/ 98576 w 4853691"/>
                <a:gd name="connsiteY11413" fmla="*/ 2760127 h 4860733"/>
                <a:gd name="connsiteX11414" fmla="*/ 110311 w 4853691"/>
                <a:gd name="connsiteY11414" fmla="*/ 2769515 h 4860733"/>
                <a:gd name="connsiteX11415" fmla="*/ 276951 w 4853691"/>
                <a:gd name="connsiteY11415" fmla="*/ 2776556 h 4860733"/>
                <a:gd name="connsiteX11416" fmla="*/ 286340 w 4853691"/>
                <a:gd name="connsiteY11416" fmla="*/ 2778903 h 4860733"/>
                <a:gd name="connsiteX11417" fmla="*/ 314504 w 4853691"/>
                <a:gd name="connsiteY11417" fmla="*/ 2785944 h 4860733"/>
                <a:gd name="connsiteX11418" fmla="*/ 323892 w 4853691"/>
                <a:gd name="connsiteY11418" fmla="*/ 2788291 h 4860733"/>
                <a:gd name="connsiteX11419" fmla="*/ 326239 w 4853691"/>
                <a:gd name="connsiteY11419" fmla="*/ 2788291 h 4860733"/>
                <a:gd name="connsiteX11420" fmla="*/ 326239 w 4853691"/>
                <a:gd name="connsiteY11420" fmla="*/ 2790638 h 4860733"/>
                <a:gd name="connsiteX11421" fmla="*/ 345016 w 4853691"/>
                <a:gd name="connsiteY11421" fmla="*/ 2809415 h 4860733"/>
                <a:gd name="connsiteX11422" fmla="*/ 335628 w 4853691"/>
                <a:gd name="connsiteY11422" fmla="*/ 2997178 h 4860733"/>
                <a:gd name="connsiteX11423" fmla="*/ 333281 w 4853691"/>
                <a:gd name="connsiteY11423" fmla="*/ 3020649 h 4860733"/>
                <a:gd name="connsiteX11424" fmla="*/ 328587 w 4853691"/>
                <a:gd name="connsiteY11424" fmla="*/ 3102796 h 4860733"/>
                <a:gd name="connsiteX11425" fmla="*/ 326239 w 4853691"/>
                <a:gd name="connsiteY11425" fmla="*/ 3152083 h 4860733"/>
                <a:gd name="connsiteX11426" fmla="*/ 323892 w 4853691"/>
                <a:gd name="connsiteY11426" fmla="*/ 3194330 h 4860733"/>
                <a:gd name="connsiteX11427" fmla="*/ 323892 w 4853691"/>
                <a:gd name="connsiteY11427" fmla="*/ 3194330 h 4860733"/>
                <a:gd name="connsiteX11428" fmla="*/ 319198 w 4853691"/>
                <a:gd name="connsiteY11428" fmla="*/ 3194330 h 4860733"/>
                <a:gd name="connsiteX11429" fmla="*/ 312157 w 4853691"/>
                <a:gd name="connsiteY11429" fmla="*/ 3159125 h 4860733"/>
                <a:gd name="connsiteX11430" fmla="*/ 307463 w 4853691"/>
                <a:gd name="connsiteY11430" fmla="*/ 3142695 h 4860733"/>
                <a:gd name="connsiteX11431" fmla="*/ 300422 w 4853691"/>
                <a:gd name="connsiteY11431" fmla="*/ 3107490 h 4860733"/>
                <a:gd name="connsiteX11432" fmla="*/ 295728 w 4853691"/>
                <a:gd name="connsiteY11432" fmla="*/ 3086366 h 4860733"/>
                <a:gd name="connsiteX11433" fmla="*/ 288687 w 4853691"/>
                <a:gd name="connsiteY11433" fmla="*/ 3053507 h 4860733"/>
                <a:gd name="connsiteX11434" fmla="*/ 283993 w 4853691"/>
                <a:gd name="connsiteY11434" fmla="*/ 3030037 h 4860733"/>
                <a:gd name="connsiteX11435" fmla="*/ 276951 w 4853691"/>
                <a:gd name="connsiteY11435" fmla="*/ 2999525 h 4860733"/>
                <a:gd name="connsiteX11436" fmla="*/ 269910 w 4853691"/>
                <a:gd name="connsiteY11436" fmla="*/ 2969014 h 4860733"/>
                <a:gd name="connsiteX11437" fmla="*/ 265216 w 4853691"/>
                <a:gd name="connsiteY11437" fmla="*/ 2943196 h 4860733"/>
                <a:gd name="connsiteX11438" fmla="*/ 258175 w 4853691"/>
                <a:gd name="connsiteY11438" fmla="*/ 2910338 h 4860733"/>
                <a:gd name="connsiteX11439" fmla="*/ 253481 w 4853691"/>
                <a:gd name="connsiteY11439" fmla="*/ 2884520 h 4860733"/>
                <a:gd name="connsiteX11440" fmla="*/ 251134 w 4853691"/>
                <a:gd name="connsiteY11440" fmla="*/ 2872785 h 4860733"/>
                <a:gd name="connsiteX11441" fmla="*/ 232358 w 4853691"/>
                <a:gd name="connsiteY11441" fmla="*/ 2778903 h 4860733"/>
                <a:gd name="connsiteX11442" fmla="*/ 246440 w 4853691"/>
                <a:gd name="connsiteY11442" fmla="*/ 2767168 h 4860733"/>
                <a:gd name="connsiteX11443" fmla="*/ 253481 w 4853691"/>
                <a:gd name="connsiteY11443" fmla="*/ 2769515 h 4860733"/>
                <a:gd name="connsiteX11444" fmla="*/ 276951 w 4853691"/>
                <a:gd name="connsiteY11444" fmla="*/ 2776556 h 4860733"/>
                <a:gd name="connsiteX11445" fmla="*/ 410733 w 4853691"/>
                <a:gd name="connsiteY11445" fmla="*/ 2849314 h 4860733"/>
                <a:gd name="connsiteX11446" fmla="*/ 450633 w 4853691"/>
                <a:gd name="connsiteY11446" fmla="*/ 2884520 h 4860733"/>
                <a:gd name="connsiteX11447" fmla="*/ 474103 w 4853691"/>
                <a:gd name="connsiteY11447" fmla="*/ 2903296 h 4860733"/>
                <a:gd name="connsiteX11448" fmla="*/ 530433 w 4853691"/>
                <a:gd name="connsiteY11448" fmla="*/ 2950237 h 4860733"/>
                <a:gd name="connsiteX11449" fmla="*/ 539821 w 4853691"/>
                <a:gd name="connsiteY11449" fmla="*/ 2957279 h 4860733"/>
                <a:gd name="connsiteX11450" fmla="*/ 591456 w 4853691"/>
                <a:gd name="connsiteY11450" fmla="*/ 2999525 h 4860733"/>
                <a:gd name="connsiteX11451" fmla="*/ 586762 w 4853691"/>
                <a:gd name="connsiteY11451" fmla="*/ 3011261 h 4860733"/>
                <a:gd name="connsiteX11452" fmla="*/ 607885 w 4853691"/>
                <a:gd name="connsiteY11452" fmla="*/ 3032384 h 4860733"/>
                <a:gd name="connsiteX11453" fmla="*/ 612579 w 4853691"/>
                <a:gd name="connsiteY11453" fmla="*/ 3126266 h 4860733"/>
                <a:gd name="connsiteX11454" fmla="*/ 612579 w 4853691"/>
                <a:gd name="connsiteY11454" fmla="*/ 3140348 h 4860733"/>
                <a:gd name="connsiteX11455" fmla="*/ 612579 w 4853691"/>
                <a:gd name="connsiteY11455" fmla="*/ 3159125 h 4860733"/>
                <a:gd name="connsiteX11456" fmla="*/ 614926 w 4853691"/>
                <a:gd name="connsiteY11456" fmla="*/ 3203718 h 4860733"/>
                <a:gd name="connsiteX11457" fmla="*/ 614926 w 4853691"/>
                <a:gd name="connsiteY11457" fmla="*/ 3206065 h 4860733"/>
                <a:gd name="connsiteX11458" fmla="*/ 617273 w 4853691"/>
                <a:gd name="connsiteY11458" fmla="*/ 3243618 h 4860733"/>
                <a:gd name="connsiteX11459" fmla="*/ 610232 w 4853691"/>
                <a:gd name="connsiteY11459" fmla="*/ 3245965 h 4860733"/>
                <a:gd name="connsiteX11460" fmla="*/ 575026 w 4853691"/>
                <a:gd name="connsiteY11460" fmla="*/ 3187289 h 4860733"/>
                <a:gd name="connsiteX11461" fmla="*/ 549209 w 4853691"/>
                <a:gd name="connsiteY11461" fmla="*/ 3142695 h 4860733"/>
                <a:gd name="connsiteX11462" fmla="*/ 511656 w 4853691"/>
                <a:gd name="connsiteY11462" fmla="*/ 3076978 h 4860733"/>
                <a:gd name="connsiteX11463" fmla="*/ 431857 w 4853691"/>
                <a:gd name="connsiteY11463" fmla="*/ 2933808 h 4860733"/>
                <a:gd name="connsiteX11464" fmla="*/ 417774 w 4853691"/>
                <a:gd name="connsiteY11464" fmla="*/ 2907991 h 4860733"/>
                <a:gd name="connsiteX11465" fmla="*/ 361445 w 4853691"/>
                <a:gd name="connsiteY11465" fmla="*/ 2804721 h 4860733"/>
                <a:gd name="connsiteX11466" fmla="*/ 366139 w 4853691"/>
                <a:gd name="connsiteY11466" fmla="*/ 2802374 h 4860733"/>
                <a:gd name="connsiteX11467" fmla="*/ 380222 w 4853691"/>
                <a:gd name="connsiteY11467" fmla="*/ 2814109 h 4860733"/>
                <a:gd name="connsiteX11468" fmla="*/ 410733 w 4853691"/>
                <a:gd name="connsiteY11468" fmla="*/ 2849314 h 4860733"/>
                <a:gd name="connsiteX11469" fmla="*/ 652479 w 4853691"/>
                <a:gd name="connsiteY11469" fmla="*/ 2990137 h 4860733"/>
                <a:gd name="connsiteX11470" fmla="*/ 675949 w 4853691"/>
                <a:gd name="connsiteY11470" fmla="*/ 2976055 h 4860733"/>
                <a:gd name="connsiteX11471" fmla="*/ 697073 w 4853691"/>
                <a:gd name="connsiteY11471" fmla="*/ 2964320 h 4860733"/>
                <a:gd name="connsiteX11472" fmla="*/ 722890 w 4853691"/>
                <a:gd name="connsiteY11472" fmla="*/ 2947890 h 4860733"/>
                <a:gd name="connsiteX11473" fmla="*/ 744014 w 4853691"/>
                <a:gd name="connsiteY11473" fmla="*/ 2933808 h 4860733"/>
                <a:gd name="connsiteX11474" fmla="*/ 769831 w 4853691"/>
                <a:gd name="connsiteY11474" fmla="*/ 2915032 h 4860733"/>
                <a:gd name="connsiteX11475" fmla="*/ 788608 w 4853691"/>
                <a:gd name="connsiteY11475" fmla="*/ 2900949 h 4860733"/>
                <a:gd name="connsiteX11476" fmla="*/ 814425 w 4853691"/>
                <a:gd name="connsiteY11476" fmla="*/ 2882173 h 4860733"/>
                <a:gd name="connsiteX11477" fmla="*/ 835549 w 4853691"/>
                <a:gd name="connsiteY11477" fmla="*/ 2868091 h 4860733"/>
                <a:gd name="connsiteX11478" fmla="*/ 861366 w 4853691"/>
                <a:gd name="connsiteY11478" fmla="*/ 2849314 h 4860733"/>
                <a:gd name="connsiteX11479" fmla="*/ 882489 w 4853691"/>
                <a:gd name="connsiteY11479" fmla="*/ 2832885 h 4860733"/>
                <a:gd name="connsiteX11480" fmla="*/ 908307 w 4853691"/>
                <a:gd name="connsiteY11480" fmla="*/ 2811762 h 4860733"/>
                <a:gd name="connsiteX11481" fmla="*/ 929430 w 4853691"/>
                <a:gd name="connsiteY11481" fmla="*/ 2795332 h 4860733"/>
                <a:gd name="connsiteX11482" fmla="*/ 957595 w 4853691"/>
                <a:gd name="connsiteY11482" fmla="*/ 2774209 h 4860733"/>
                <a:gd name="connsiteX11483" fmla="*/ 976371 w 4853691"/>
                <a:gd name="connsiteY11483" fmla="*/ 2757780 h 4860733"/>
                <a:gd name="connsiteX11484" fmla="*/ 1004536 w 4853691"/>
                <a:gd name="connsiteY11484" fmla="*/ 2734309 h 4860733"/>
                <a:gd name="connsiteX11485" fmla="*/ 1023312 w 4853691"/>
                <a:gd name="connsiteY11485" fmla="*/ 2717880 h 4860733"/>
                <a:gd name="connsiteX11486" fmla="*/ 1056171 w 4853691"/>
                <a:gd name="connsiteY11486" fmla="*/ 2689715 h 4860733"/>
                <a:gd name="connsiteX11487" fmla="*/ 1070253 w 4853691"/>
                <a:gd name="connsiteY11487" fmla="*/ 2677980 h 4860733"/>
                <a:gd name="connsiteX11488" fmla="*/ 1107806 w 4853691"/>
                <a:gd name="connsiteY11488" fmla="*/ 2645121 h 4860733"/>
                <a:gd name="connsiteX11489" fmla="*/ 1119541 w 4853691"/>
                <a:gd name="connsiteY11489" fmla="*/ 2635733 h 4860733"/>
                <a:gd name="connsiteX11490" fmla="*/ 1159441 w 4853691"/>
                <a:gd name="connsiteY11490" fmla="*/ 2600527 h 4860733"/>
                <a:gd name="connsiteX11491" fmla="*/ 1168829 w 4853691"/>
                <a:gd name="connsiteY11491" fmla="*/ 2591139 h 4860733"/>
                <a:gd name="connsiteX11492" fmla="*/ 1373022 w 4853691"/>
                <a:gd name="connsiteY11492" fmla="*/ 2403376 h 4860733"/>
                <a:gd name="connsiteX11493" fmla="*/ 1373022 w 4853691"/>
                <a:gd name="connsiteY11493" fmla="*/ 2403376 h 4860733"/>
                <a:gd name="connsiteX11494" fmla="*/ 1387104 w 4853691"/>
                <a:gd name="connsiteY11494" fmla="*/ 2410417 h 4860733"/>
                <a:gd name="connsiteX11495" fmla="*/ 1391799 w 4853691"/>
                <a:gd name="connsiteY11495" fmla="*/ 2410417 h 4860733"/>
                <a:gd name="connsiteX11496" fmla="*/ 1424657 w 4853691"/>
                <a:gd name="connsiteY11496" fmla="*/ 2513687 h 4860733"/>
                <a:gd name="connsiteX11497" fmla="*/ 1424657 w 4853691"/>
                <a:gd name="connsiteY11497" fmla="*/ 2516034 h 4860733"/>
                <a:gd name="connsiteX11498" fmla="*/ 1483333 w 4853691"/>
                <a:gd name="connsiteY11498" fmla="*/ 2692062 h 4860733"/>
                <a:gd name="connsiteX11499" fmla="*/ 1485680 w 4853691"/>
                <a:gd name="connsiteY11499" fmla="*/ 2699103 h 4860733"/>
                <a:gd name="connsiteX11500" fmla="*/ 1495069 w 4853691"/>
                <a:gd name="connsiteY11500" fmla="*/ 2727268 h 4860733"/>
                <a:gd name="connsiteX11501" fmla="*/ 1502110 w 4853691"/>
                <a:gd name="connsiteY11501" fmla="*/ 2748391 h 4860733"/>
                <a:gd name="connsiteX11502" fmla="*/ 1504457 w 4853691"/>
                <a:gd name="connsiteY11502" fmla="*/ 2755433 h 4860733"/>
                <a:gd name="connsiteX11503" fmla="*/ 1638239 w 4853691"/>
                <a:gd name="connsiteY11503" fmla="*/ 3128613 h 4860733"/>
                <a:gd name="connsiteX11504" fmla="*/ 1626503 w 4853691"/>
                <a:gd name="connsiteY11504" fmla="*/ 3145042 h 4860733"/>
                <a:gd name="connsiteX11505" fmla="*/ 1572521 w 4853691"/>
                <a:gd name="connsiteY11505" fmla="*/ 3145042 h 4860733"/>
                <a:gd name="connsiteX11506" fmla="*/ 1567827 w 4853691"/>
                <a:gd name="connsiteY11506" fmla="*/ 3145042 h 4860733"/>
                <a:gd name="connsiteX11507" fmla="*/ 1072600 w 4853691"/>
                <a:gd name="connsiteY11507" fmla="*/ 3114531 h 4860733"/>
                <a:gd name="connsiteX11508" fmla="*/ 1072600 w 4853691"/>
                <a:gd name="connsiteY11508" fmla="*/ 3114531 h 4860733"/>
                <a:gd name="connsiteX11509" fmla="*/ 1009230 w 4853691"/>
                <a:gd name="connsiteY11509" fmla="*/ 3107490 h 4860733"/>
                <a:gd name="connsiteX11510" fmla="*/ 1004536 w 4853691"/>
                <a:gd name="connsiteY11510" fmla="*/ 3107490 h 4860733"/>
                <a:gd name="connsiteX11511" fmla="*/ 948207 w 4853691"/>
                <a:gd name="connsiteY11511" fmla="*/ 3100448 h 4860733"/>
                <a:gd name="connsiteX11512" fmla="*/ 938819 w 4853691"/>
                <a:gd name="connsiteY11512" fmla="*/ 3098101 h 4860733"/>
                <a:gd name="connsiteX11513" fmla="*/ 887184 w 4853691"/>
                <a:gd name="connsiteY11513" fmla="*/ 3088713 h 4860733"/>
                <a:gd name="connsiteX11514" fmla="*/ 875448 w 4853691"/>
                <a:gd name="connsiteY11514" fmla="*/ 3086366 h 4860733"/>
                <a:gd name="connsiteX11515" fmla="*/ 828507 w 4853691"/>
                <a:gd name="connsiteY11515" fmla="*/ 3076978 h 4860733"/>
                <a:gd name="connsiteX11516" fmla="*/ 814425 w 4853691"/>
                <a:gd name="connsiteY11516" fmla="*/ 3074631 h 4860733"/>
                <a:gd name="connsiteX11517" fmla="*/ 772178 w 4853691"/>
                <a:gd name="connsiteY11517" fmla="*/ 3065243 h 4860733"/>
                <a:gd name="connsiteX11518" fmla="*/ 755749 w 4853691"/>
                <a:gd name="connsiteY11518" fmla="*/ 3060549 h 4860733"/>
                <a:gd name="connsiteX11519" fmla="*/ 715849 w 4853691"/>
                <a:gd name="connsiteY11519" fmla="*/ 3051160 h 4860733"/>
                <a:gd name="connsiteX11520" fmla="*/ 699420 w 4853691"/>
                <a:gd name="connsiteY11520" fmla="*/ 3046466 h 4860733"/>
                <a:gd name="connsiteX11521" fmla="*/ 661867 w 4853691"/>
                <a:gd name="connsiteY11521" fmla="*/ 3037078 h 4860733"/>
                <a:gd name="connsiteX11522" fmla="*/ 643091 w 4853691"/>
                <a:gd name="connsiteY11522" fmla="*/ 3032384 h 4860733"/>
                <a:gd name="connsiteX11523" fmla="*/ 626661 w 4853691"/>
                <a:gd name="connsiteY11523" fmla="*/ 3027690 h 4860733"/>
                <a:gd name="connsiteX11524" fmla="*/ 626661 w 4853691"/>
                <a:gd name="connsiteY11524" fmla="*/ 3022996 h 4860733"/>
                <a:gd name="connsiteX11525" fmla="*/ 624314 w 4853691"/>
                <a:gd name="connsiteY11525" fmla="*/ 3013608 h 4860733"/>
                <a:gd name="connsiteX11526" fmla="*/ 633703 w 4853691"/>
                <a:gd name="connsiteY11526" fmla="*/ 3008914 h 4860733"/>
                <a:gd name="connsiteX11527" fmla="*/ 652479 w 4853691"/>
                <a:gd name="connsiteY11527" fmla="*/ 2990137 h 4860733"/>
                <a:gd name="connsiteX11528" fmla="*/ 1286181 w 4853691"/>
                <a:gd name="connsiteY11528" fmla="*/ 1971519 h 4860733"/>
                <a:gd name="connsiteX11529" fmla="*/ 1281487 w 4853691"/>
                <a:gd name="connsiteY11529" fmla="*/ 1933966 h 4860733"/>
                <a:gd name="connsiteX11530" fmla="*/ 1276793 w 4853691"/>
                <a:gd name="connsiteY11530" fmla="*/ 1887025 h 4860733"/>
                <a:gd name="connsiteX11531" fmla="*/ 1274446 w 4853691"/>
                <a:gd name="connsiteY11531" fmla="*/ 1856514 h 4860733"/>
                <a:gd name="connsiteX11532" fmla="*/ 1267405 w 4853691"/>
                <a:gd name="connsiteY11532" fmla="*/ 1802532 h 4860733"/>
                <a:gd name="connsiteX11533" fmla="*/ 1265058 w 4853691"/>
                <a:gd name="connsiteY11533" fmla="*/ 1779061 h 4860733"/>
                <a:gd name="connsiteX11534" fmla="*/ 1258017 w 4853691"/>
                <a:gd name="connsiteY11534" fmla="*/ 1718038 h 4860733"/>
                <a:gd name="connsiteX11535" fmla="*/ 1255670 w 4853691"/>
                <a:gd name="connsiteY11535" fmla="*/ 1701609 h 4860733"/>
                <a:gd name="connsiteX11536" fmla="*/ 1248629 w 4853691"/>
                <a:gd name="connsiteY11536" fmla="*/ 1631197 h 4860733"/>
                <a:gd name="connsiteX11537" fmla="*/ 1248629 w 4853691"/>
                <a:gd name="connsiteY11537" fmla="*/ 1621809 h 4860733"/>
                <a:gd name="connsiteX11538" fmla="*/ 1241588 w 4853691"/>
                <a:gd name="connsiteY11538" fmla="*/ 1544357 h 4860733"/>
                <a:gd name="connsiteX11539" fmla="*/ 1241588 w 4853691"/>
                <a:gd name="connsiteY11539" fmla="*/ 1537315 h 4860733"/>
                <a:gd name="connsiteX11540" fmla="*/ 1225158 w 4853691"/>
                <a:gd name="connsiteY11540" fmla="*/ 1382410 h 4860733"/>
                <a:gd name="connsiteX11541" fmla="*/ 1241588 w 4853691"/>
                <a:gd name="connsiteY11541" fmla="*/ 1363634 h 4860733"/>
                <a:gd name="connsiteX11542" fmla="*/ 1220464 w 4853691"/>
                <a:gd name="connsiteY11542" fmla="*/ 1342511 h 4860733"/>
                <a:gd name="connsiteX11543" fmla="*/ 1220464 w 4853691"/>
                <a:gd name="connsiteY11543" fmla="*/ 1342511 h 4860733"/>
                <a:gd name="connsiteX11544" fmla="*/ 1213423 w 4853691"/>
                <a:gd name="connsiteY11544" fmla="*/ 1262711 h 4860733"/>
                <a:gd name="connsiteX11545" fmla="*/ 1206382 w 4853691"/>
                <a:gd name="connsiteY11545" fmla="*/ 1199341 h 4860733"/>
                <a:gd name="connsiteX11546" fmla="*/ 1342511 w 4853691"/>
                <a:gd name="connsiteY11546" fmla="*/ 1140665 h 4860733"/>
                <a:gd name="connsiteX11547" fmla="*/ 1328428 w 4853691"/>
                <a:gd name="connsiteY11547" fmla="*/ 1314346 h 4860733"/>
                <a:gd name="connsiteX11548" fmla="*/ 1328428 w 4853691"/>
                <a:gd name="connsiteY11548" fmla="*/ 1314346 h 4860733"/>
                <a:gd name="connsiteX11549" fmla="*/ 1307305 w 4853691"/>
                <a:gd name="connsiteY11549" fmla="*/ 1335469 h 4860733"/>
                <a:gd name="connsiteX11550" fmla="*/ 1326081 w 4853691"/>
                <a:gd name="connsiteY11550" fmla="*/ 1354246 h 4860733"/>
                <a:gd name="connsiteX11551" fmla="*/ 1321387 w 4853691"/>
                <a:gd name="connsiteY11551" fmla="*/ 1417616 h 4860733"/>
                <a:gd name="connsiteX11552" fmla="*/ 1319040 w 4853691"/>
                <a:gd name="connsiteY11552" fmla="*/ 1443434 h 4860733"/>
                <a:gd name="connsiteX11553" fmla="*/ 1314346 w 4853691"/>
                <a:gd name="connsiteY11553" fmla="*/ 1502110 h 4860733"/>
                <a:gd name="connsiteX11554" fmla="*/ 1311999 w 4853691"/>
                <a:gd name="connsiteY11554" fmla="*/ 1537315 h 4860733"/>
                <a:gd name="connsiteX11555" fmla="*/ 1309652 w 4853691"/>
                <a:gd name="connsiteY11555" fmla="*/ 1588950 h 4860733"/>
                <a:gd name="connsiteX11556" fmla="*/ 1307305 w 4853691"/>
                <a:gd name="connsiteY11556" fmla="*/ 1626503 h 4860733"/>
                <a:gd name="connsiteX11557" fmla="*/ 1304958 w 4853691"/>
                <a:gd name="connsiteY11557" fmla="*/ 1675791 h 4860733"/>
                <a:gd name="connsiteX11558" fmla="*/ 1302611 w 4853691"/>
                <a:gd name="connsiteY11558" fmla="*/ 1718038 h 4860733"/>
                <a:gd name="connsiteX11559" fmla="*/ 1300264 w 4853691"/>
                <a:gd name="connsiteY11559" fmla="*/ 1767326 h 4860733"/>
                <a:gd name="connsiteX11560" fmla="*/ 1297917 w 4853691"/>
                <a:gd name="connsiteY11560" fmla="*/ 1807226 h 4860733"/>
                <a:gd name="connsiteX11561" fmla="*/ 1295570 w 4853691"/>
                <a:gd name="connsiteY11561" fmla="*/ 1858861 h 4860733"/>
                <a:gd name="connsiteX11562" fmla="*/ 1293223 w 4853691"/>
                <a:gd name="connsiteY11562" fmla="*/ 1896413 h 4860733"/>
                <a:gd name="connsiteX11563" fmla="*/ 1290876 w 4853691"/>
                <a:gd name="connsiteY11563" fmla="*/ 1952743 h 4860733"/>
                <a:gd name="connsiteX11564" fmla="*/ 1290876 w 4853691"/>
                <a:gd name="connsiteY11564" fmla="*/ 1985601 h 4860733"/>
                <a:gd name="connsiteX11565" fmla="*/ 1288529 w 4853691"/>
                <a:gd name="connsiteY11565" fmla="*/ 2030195 h 4860733"/>
                <a:gd name="connsiteX11566" fmla="*/ 1288529 w 4853691"/>
                <a:gd name="connsiteY11566" fmla="*/ 2030195 h 4860733"/>
                <a:gd name="connsiteX11567" fmla="*/ 1290876 w 4853691"/>
                <a:gd name="connsiteY11567" fmla="*/ 2009072 h 4860733"/>
                <a:gd name="connsiteX11568" fmla="*/ 1286181 w 4853691"/>
                <a:gd name="connsiteY11568" fmla="*/ 1971519 h 4860733"/>
                <a:gd name="connsiteX11569" fmla="*/ 1124235 w 4853691"/>
                <a:gd name="connsiteY11569" fmla="*/ 1117194 h 4860733"/>
                <a:gd name="connsiteX11570" fmla="*/ 1086683 w 4853691"/>
                <a:gd name="connsiteY11570" fmla="*/ 1135970 h 4860733"/>
                <a:gd name="connsiteX11571" fmla="*/ 1030353 w 4853691"/>
                <a:gd name="connsiteY11571" fmla="*/ 1161788 h 4860733"/>
                <a:gd name="connsiteX11572" fmla="*/ 990454 w 4853691"/>
                <a:gd name="connsiteY11572" fmla="*/ 1182911 h 4860733"/>
                <a:gd name="connsiteX11573" fmla="*/ 938819 w 4853691"/>
                <a:gd name="connsiteY11573" fmla="*/ 1211076 h 4860733"/>
                <a:gd name="connsiteX11574" fmla="*/ 898919 w 4853691"/>
                <a:gd name="connsiteY11574" fmla="*/ 1234546 h 4860733"/>
                <a:gd name="connsiteX11575" fmla="*/ 863713 w 4853691"/>
                <a:gd name="connsiteY11575" fmla="*/ 1255670 h 4860733"/>
                <a:gd name="connsiteX11576" fmla="*/ 863713 w 4853691"/>
                <a:gd name="connsiteY11576" fmla="*/ 1253323 h 4860733"/>
                <a:gd name="connsiteX11577" fmla="*/ 898919 w 4853691"/>
                <a:gd name="connsiteY11577" fmla="*/ 1222811 h 4860733"/>
                <a:gd name="connsiteX11578" fmla="*/ 945860 w 4853691"/>
                <a:gd name="connsiteY11578" fmla="*/ 1182911 h 4860733"/>
                <a:gd name="connsiteX11579" fmla="*/ 992801 w 4853691"/>
                <a:gd name="connsiteY11579" fmla="*/ 1145359 h 4860733"/>
                <a:gd name="connsiteX11580" fmla="*/ 1039742 w 4853691"/>
                <a:gd name="connsiteY11580" fmla="*/ 1107806 h 4860733"/>
                <a:gd name="connsiteX11581" fmla="*/ 1089030 w 4853691"/>
                <a:gd name="connsiteY11581" fmla="*/ 1072600 h 4860733"/>
                <a:gd name="connsiteX11582" fmla="*/ 1135971 w 4853691"/>
                <a:gd name="connsiteY11582" fmla="*/ 1037394 h 4860733"/>
                <a:gd name="connsiteX11583" fmla="*/ 1185258 w 4853691"/>
                <a:gd name="connsiteY11583" fmla="*/ 1002189 h 4860733"/>
                <a:gd name="connsiteX11584" fmla="*/ 1192300 w 4853691"/>
                <a:gd name="connsiteY11584" fmla="*/ 1086683 h 4860733"/>
                <a:gd name="connsiteX11585" fmla="*/ 1182911 w 4853691"/>
                <a:gd name="connsiteY11585" fmla="*/ 1091377 h 4860733"/>
                <a:gd name="connsiteX11586" fmla="*/ 1124235 w 4853691"/>
                <a:gd name="connsiteY11586" fmla="*/ 1117194 h 4860733"/>
                <a:gd name="connsiteX11587" fmla="*/ 762790 w 4853691"/>
                <a:gd name="connsiteY11587" fmla="*/ 1337817 h 4860733"/>
                <a:gd name="connsiteX11588" fmla="*/ 685338 w 4853691"/>
                <a:gd name="connsiteY11588" fmla="*/ 1410575 h 4860733"/>
                <a:gd name="connsiteX11589" fmla="*/ 664214 w 4853691"/>
                <a:gd name="connsiteY11589" fmla="*/ 1431698 h 4860733"/>
                <a:gd name="connsiteX11590" fmla="*/ 633703 w 4853691"/>
                <a:gd name="connsiteY11590" fmla="*/ 1462210 h 4860733"/>
                <a:gd name="connsiteX11591" fmla="*/ 797996 w 4853691"/>
                <a:gd name="connsiteY11591" fmla="*/ 1241588 h 4860733"/>
                <a:gd name="connsiteX11592" fmla="*/ 800343 w 4853691"/>
                <a:gd name="connsiteY11592" fmla="*/ 1243935 h 4860733"/>
                <a:gd name="connsiteX11593" fmla="*/ 812078 w 4853691"/>
                <a:gd name="connsiteY11593" fmla="*/ 1250976 h 4860733"/>
                <a:gd name="connsiteX11594" fmla="*/ 826160 w 4853691"/>
                <a:gd name="connsiteY11594" fmla="*/ 1260364 h 4860733"/>
                <a:gd name="connsiteX11595" fmla="*/ 823813 w 4853691"/>
                <a:gd name="connsiteY11595" fmla="*/ 1269752 h 4860733"/>
                <a:gd name="connsiteX11596" fmla="*/ 828507 w 4853691"/>
                <a:gd name="connsiteY11596" fmla="*/ 1281487 h 4860733"/>
                <a:gd name="connsiteX11597" fmla="*/ 769831 w 4853691"/>
                <a:gd name="connsiteY11597" fmla="*/ 1333122 h 4860733"/>
                <a:gd name="connsiteX11598" fmla="*/ 762790 w 4853691"/>
                <a:gd name="connsiteY11598" fmla="*/ 1337817 h 4860733"/>
                <a:gd name="connsiteX11599" fmla="*/ 894225 w 4853691"/>
                <a:gd name="connsiteY11599" fmla="*/ 1175870 h 4860733"/>
                <a:gd name="connsiteX11600" fmla="*/ 917695 w 4853691"/>
                <a:gd name="connsiteY11600" fmla="*/ 1131276 h 4860733"/>
                <a:gd name="connsiteX11601" fmla="*/ 943513 w 4853691"/>
                <a:gd name="connsiteY11601" fmla="*/ 1084335 h 4860733"/>
                <a:gd name="connsiteX11602" fmla="*/ 969330 w 4853691"/>
                <a:gd name="connsiteY11602" fmla="*/ 1037394 h 4860733"/>
                <a:gd name="connsiteX11603" fmla="*/ 971677 w 4853691"/>
                <a:gd name="connsiteY11603" fmla="*/ 1035047 h 4860733"/>
                <a:gd name="connsiteX11604" fmla="*/ 988107 w 4853691"/>
                <a:gd name="connsiteY11604" fmla="*/ 1016271 h 4860733"/>
                <a:gd name="connsiteX11605" fmla="*/ 1009230 w 4853691"/>
                <a:gd name="connsiteY11605" fmla="*/ 992801 h 4860733"/>
                <a:gd name="connsiteX11606" fmla="*/ 1032700 w 4853691"/>
                <a:gd name="connsiteY11606" fmla="*/ 966983 h 4860733"/>
                <a:gd name="connsiteX11607" fmla="*/ 1053824 w 4853691"/>
                <a:gd name="connsiteY11607" fmla="*/ 943513 h 4860733"/>
                <a:gd name="connsiteX11608" fmla="*/ 1077294 w 4853691"/>
                <a:gd name="connsiteY11608" fmla="*/ 917695 h 4860733"/>
                <a:gd name="connsiteX11609" fmla="*/ 1098418 w 4853691"/>
                <a:gd name="connsiteY11609" fmla="*/ 894225 h 4860733"/>
                <a:gd name="connsiteX11610" fmla="*/ 1121888 w 4853691"/>
                <a:gd name="connsiteY11610" fmla="*/ 870754 h 4860733"/>
                <a:gd name="connsiteX11611" fmla="*/ 1145359 w 4853691"/>
                <a:gd name="connsiteY11611" fmla="*/ 847284 h 4860733"/>
                <a:gd name="connsiteX11612" fmla="*/ 1154747 w 4853691"/>
                <a:gd name="connsiteY11612" fmla="*/ 837896 h 4860733"/>
                <a:gd name="connsiteX11613" fmla="*/ 1168829 w 4853691"/>
                <a:gd name="connsiteY11613" fmla="*/ 842590 h 4860733"/>
                <a:gd name="connsiteX11614" fmla="*/ 1168829 w 4853691"/>
                <a:gd name="connsiteY11614" fmla="*/ 842590 h 4860733"/>
                <a:gd name="connsiteX11615" fmla="*/ 1182911 w 4853691"/>
                <a:gd name="connsiteY11615" fmla="*/ 990454 h 4860733"/>
                <a:gd name="connsiteX11616" fmla="*/ 1185258 w 4853691"/>
                <a:gd name="connsiteY11616" fmla="*/ 1004536 h 4860733"/>
                <a:gd name="connsiteX11617" fmla="*/ 1168829 w 4853691"/>
                <a:gd name="connsiteY11617" fmla="*/ 1016271 h 4860733"/>
                <a:gd name="connsiteX11618" fmla="*/ 1121888 w 4853691"/>
                <a:gd name="connsiteY11618" fmla="*/ 1049130 h 4860733"/>
                <a:gd name="connsiteX11619" fmla="*/ 1077294 w 4853691"/>
                <a:gd name="connsiteY11619" fmla="*/ 1081988 h 4860733"/>
                <a:gd name="connsiteX11620" fmla="*/ 1028006 w 4853691"/>
                <a:gd name="connsiteY11620" fmla="*/ 1119541 h 4860733"/>
                <a:gd name="connsiteX11621" fmla="*/ 988107 w 4853691"/>
                <a:gd name="connsiteY11621" fmla="*/ 1152400 h 4860733"/>
                <a:gd name="connsiteX11622" fmla="*/ 936472 w 4853691"/>
                <a:gd name="connsiteY11622" fmla="*/ 1192300 h 4860733"/>
                <a:gd name="connsiteX11623" fmla="*/ 901266 w 4853691"/>
                <a:gd name="connsiteY11623" fmla="*/ 1222811 h 4860733"/>
                <a:gd name="connsiteX11624" fmla="*/ 861366 w 4853691"/>
                <a:gd name="connsiteY11624" fmla="*/ 1255670 h 4860733"/>
                <a:gd name="connsiteX11625" fmla="*/ 856672 w 4853691"/>
                <a:gd name="connsiteY11625" fmla="*/ 1250976 h 4860733"/>
                <a:gd name="connsiteX11626" fmla="*/ 868407 w 4853691"/>
                <a:gd name="connsiteY11626" fmla="*/ 1229852 h 4860733"/>
                <a:gd name="connsiteX11627" fmla="*/ 894225 w 4853691"/>
                <a:gd name="connsiteY11627" fmla="*/ 1175870 h 4860733"/>
                <a:gd name="connsiteX11628" fmla="*/ 1283834 w 4853691"/>
                <a:gd name="connsiteY11628" fmla="*/ 934125 h 4860733"/>
                <a:gd name="connsiteX11629" fmla="*/ 1333122 w 4853691"/>
                <a:gd name="connsiteY11629" fmla="*/ 901266 h 4860733"/>
                <a:gd name="connsiteX11630" fmla="*/ 1368328 w 4853691"/>
                <a:gd name="connsiteY11630" fmla="*/ 877795 h 4860733"/>
                <a:gd name="connsiteX11631" fmla="*/ 1361287 w 4853691"/>
                <a:gd name="connsiteY11631" fmla="*/ 931777 h 4860733"/>
                <a:gd name="connsiteX11632" fmla="*/ 1361287 w 4853691"/>
                <a:gd name="connsiteY11632" fmla="*/ 941166 h 4860733"/>
                <a:gd name="connsiteX11633" fmla="*/ 1351899 w 4853691"/>
                <a:gd name="connsiteY11633" fmla="*/ 1023312 h 4860733"/>
                <a:gd name="connsiteX11634" fmla="*/ 1321387 w 4853691"/>
                <a:gd name="connsiteY11634" fmla="*/ 1035047 h 4860733"/>
                <a:gd name="connsiteX11635" fmla="*/ 1283834 w 4853691"/>
                <a:gd name="connsiteY11635" fmla="*/ 1049130 h 4860733"/>
                <a:gd name="connsiteX11636" fmla="*/ 1220464 w 4853691"/>
                <a:gd name="connsiteY11636" fmla="*/ 1072600 h 4860733"/>
                <a:gd name="connsiteX11637" fmla="*/ 1192300 w 4853691"/>
                <a:gd name="connsiteY11637" fmla="*/ 1084335 h 4860733"/>
                <a:gd name="connsiteX11638" fmla="*/ 1185258 w 4853691"/>
                <a:gd name="connsiteY11638" fmla="*/ 997495 h 4860733"/>
                <a:gd name="connsiteX11639" fmla="*/ 1232199 w 4853691"/>
                <a:gd name="connsiteY11639" fmla="*/ 964636 h 4860733"/>
                <a:gd name="connsiteX11640" fmla="*/ 1283834 w 4853691"/>
                <a:gd name="connsiteY11640" fmla="*/ 934125 h 4860733"/>
                <a:gd name="connsiteX11641" fmla="*/ 1373022 w 4853691"/>
                <a:gd name="connsiteY11641" fmla="*/ 861366 h 4860733"/>
                <a:gd name="connsiteX11642" fmla="*/ 1380063 w 4853691"/>
                <a:gd name="connsiteY11642" fmla="*/ 805037 h 4860733"/>
                <a:gd name="connsiteX11643" fmla="*/ 1382410 w 4853691"/>
                <a:gd name="connsiteY11643" fmla="*/ 788608 h 4860733"/>
                <a:gd name="connsiteX11644" fmla="*/ 1387104 w 4853691"/>
                <a:gd name="connsiteY11644" fmla="*/ 758096 h 4860733"/>
                <a:gd name="connsiteX11645" fmla="*/ 1389452 w 4853691"/>
                <a:gd name="connsiteY11645" fmla="*/ 758096 h 4860733"/>
                <a:gd name="connsiteX11646" fmla="*/ 1398840 w 4853691"/>
                <a:gd name="connsiteY11646" fmla="*/ 755749 h 4860733"/>
                <a:gd name="connsiteX11647" fmla="*/ 1401187 w 4853691"/>
                <a:gd name="connsiteY11647" fmla="*/ 760443 h 4860733"/>
                <a:gd name="connsiteX11648" fmla="*/ 1415269 w 4853691"/>
                <a:gd name="connsiteY11648" fmla="*/ 788608 h 4860733"/>
                <a:gd name="connsiteX11649" fmla="*/ 1427004 w 4853691"/>
                <a:gd name="connsiteY11649" fmla="*/ 809731 h 4860733"/>
                <a:gd name="connsiteX11650" fmla="*/ 1441087 w 4853691"/>
                <a:gd name="connsiteY11650" fmla="*/ 835549 h 4860733"/>
                <a:gd name="connsiteX11651" fmla="*/ 1410575 w 4853691"/>
                <a:gd name="connsiteY11651" fmla="*/ 854325 h 4860733"/>
                <a:gd name="connsiteX11652" fmla="*/ 1373022 w 4853691"/>
                <a:gd name="connsiteY11652" fmla="*/ 877795 h 4860733"/>
                <a:gd name="connsiteX11653" fmla="*/ 1373022 w 4853691"/>
                <a:gd name="connsiteY11653" fmla="*/ 873101 h 4860733"/>
                <a:gd name="connsiteX11654" fmla="*/ 1373022 w 4853691"/>
                <a:gd name="connsiteY11654" fmla="*/ 861366 h 4860733"/>
                <a:gd name="connsiteX11655" fmla="*/ 1532621 w 4853691"/>
                <a:gd name="connsiteY11655" fmla="*/ 781566 h 4860733"/>
                <a:gd name="connsiteX11656" fmla="*/ 1586603 w 4853691"/>
                <a:gd name="connsiteY11656" fmla="*/ 753402 h 4860733"/>
                <a:gd name="connsiteX11657" fmla="*/ 1635891 w 4853691"/>
                <a:gd name="connsiteY11657" fmla="*/ 727584 h 4860733"/>
                <a:gd name="connsiteX11658" fmla="*/ 1689873 w 4853691"/>
                <a:gd name="connsiteY11658" fmla="*/ 699420 h 4860733"/>
                <a:gd name="connsiteX11659" fmla="*/ 1736814 w 4853691"/>
                <a:gd name="connsiteY11659" fmla="*/ 675949 h 4860733"/>
                <a:gd name="connsiteX11660" fmla="*/ 1767326 w 4853691"/>
                <a:gd name="connsiteY11660" fmla="*/ 673602 h 4860733"/>
                <a:gd name="connsiteX11661" fmla="*/ 1795491 w 4853691"/>
                <a:gd name="connsiteY11661" fmla="*/ 671255 h 4860733"/>
                <a:gd name="connsiteX11662" fmla="*/ 1849473 w 4853691"/>
                <a:gd name="connsiteY11662" fmla="*/ 666561 h 4860733"/>
                <a:gd name="connsiteX11663" fmla="*/ 1879984 w 4853691"/>
                <a:gd name="connsiteY11663" fmla="*/ 664214 h 4860733"/>
                <a:gd name="connsiteX11664" fmla="*/ 1938660 w 4853691"/>
                <a:gd name="connsiteY11664" fmla="*/ 661867 h 4860733"/>
                <a:gd name="connsiteX11665" fmla="*/ 1966825 w 4853691"/>
                <a:gd name="connsiteY11665" fmla="*/ 659520 h 4860733"/>
                <a:gd name="connsiteX11666" fmla="*/ 2053666 w 4853691"/>
                <a:gd name="connsiteY11666" fmla="*/ 657173 h 4860733"/>
                <a:gd name="connsiteX11667" fmla="*/ 2135812 w 4853691"/>
                <a:gd name="connsiteY11667" fmla="*/ 657173 h 4860733"/>
                <a:gd name="connsiteX11668" fmla="*/ 2180406 w 4853691"/>
                <a:gd name="connsiteY11668" fmla="*/ 659520 h 4860733"/>
                <a:gd name="connsiteX11669" fmla="*/ 2196835 w 4853691"/>
                <a:gd name="connsiteY11669" fmla="*/ 659520 h 4860733"/>
                <a:gd name="connsiteX11670" fmla="*/ 2206224 w 4853691"/>
                <a:gd name="connsiteY11670" fmla="*/ 675949 h 4860733"/>
                <a:gd name="connsiteX11671" fmla="*/ 2203877 w 4853691"/>
                <a:gd name="connsiteY11671" fmla="*/ 680643 h 4860733"/>
                <a:gd name="connsiteX11672" fmla="*/ 2189794 w 4853691"/>
                <a:gd name="connsiteY11672" fmla="*/ 708808 h 4860733"/>
                <a:gd name="connsiteX11673" fmla="*/ 2178059 w 4853691"/>
                <a:gd name="connsiteY11673" fmla="*/ 732279 h 4860733"/>
                <a:gd name="connsiteX11674" fmla="*/ 2163977 w 4853691"/>
                <a:gd name="connsiteY11674" fmla="*/ 760443 h 4860733"/>
                <a:gd name="connsiteX11675" fmla="*/ 2152242 w 4853691"/>
                <a:gd name="connsiteY11675" fmla="*/ 781566 h 4860733"/>
                <a:gd name="connsiteX11676" fmla="*/ 2135812 w 4853691"/>
                <a:gd name="connsiteY11676" fmla="*/ 812078 h 4860733"/>
                <a:gd name="connsiteX11677" fmla="*/ 2124077 w 4853691"/>
                <a:gd name="connsiteY11677" fmla="*/ 835549 h 4860733"/>
                <a:gd name="connsiteX11678" fmla="*/ 2119383 w 4853691"/>
                <a:gd name="connsiteY11678" fmla="*/ 847284 h 4860733"/>
                <a:gd name="connsiteX11679" fmla="*/ 1638239 w 4853691"/>
                <a:gd name="connsiteY11679" fmla="*/ 934125 h 4860733"/>
                <a:gd name="connsiteX11680" fmla="*/ 1530274 w 4853691"/>
                <a:gd name="connsiteY11680" fmla="*/ 964636 h 4860733"/>
                <a:gd name="connsiteX11681" fmla="*/ 1509151 w 4853691"/>
                <a:gd name="connsiteY11681" fmla="*/ 971677 h 4860733"/>
                <a:gd name="connsiteX11682" fmla="*/ 1466904 w 4853691"/>
                <a:gd name="connsiteY11682" fmla="*/ 882489 h 4860733"/>
                <a:gd name="connsiteX11683" fmla="*/ 1464557 w 4853691"/>
                <a:gd name="connsiteY11683" fmla="*/ 877795 h 4860733"/>
                <a:gd name="connsiteX11684" fmla="*/ 1441087 w 4853691"/>
                <a:gd name="connsiteY11684" fmla="*/ 833202 h 4860733"/>
                <a:gd name="connsiteX11685" fmla="*/ 1485680 w 4853691"/>
                <a:gd name="connsiteY11685" fmla="*/ 807384 h 4860733"/>
                <a:gd name="connsiteX11686" fmla="*/ 1532621 w 4853691"/>
                <a:gd name="connsiteY11686" fmla="*/ 781566 h 4860733"/>
                <a:gd name="connsiteX11687" fmla="*/ 2246123 w 4853691"/>
                <a:gd name="connsiteY11687" fmla="*/ 624314 h 4860733"/>
                <a:gd name="connsiteX11688" fmla="*/ 2260206 w 4853691"/>
                <a:gd name="connsiteY11688" fmla="*/ 607885 h 4860733"/>
                <a:gd name="connsiteX11689" fmla="*/ 2276635 w 4853691"/>
                <a:gd name="connsiteY11689" fmla="*/ 589109 h 4860733"/>
                <a:gd name="connsiteX11690" fmla="*/ 2290717 w 4853691"/>
                <a:gd name="connsiteY11690" fmla="*/ 575026 h 4860733"/>
                <a:gd name="connsiteX11691" fmla="*/ 2307147 w 4853691"/>
                <a:gd name="connsiteY11691" fmla="*/ 556250 h 4860733"/>
                <a:gd name="connsiteX11692" fmla="*/ 2321229 w 4853691"/>
                <a:gd name="connsiteY11692" fmla="*/ 542168 h 4860733"/>
                <a:gd name="connsiteX11693" fmla="*/ 2337658 w 4853691"/>
                <a:gd name="connsiteY11693" fmla="*/ 525738 h 4860733"/>
                <a:gd name="connsiteX11694" fmla="*/ 2351741 w 4853691"/>
                <a:gd name="connsiteY11694" fmla="*/ 511656 h 4860733"/>
                <a:gd name="connsiteX11695" fmla="*/ 2368170 w 4853691"/>
                <a:gd name="connsiteY11695" fmla="*/ 495227 h 4860733"/>
                <a:gd name="connsiteX11696" fmla="*/ 2382252 w 4853691"/>
                <a:gd name="connsiteY11696" fmla="*/ 481145 h 4860733"/>
                <a:gd name="connsiteX11697" fmla="*/ 2398681 w 4853691"/>
                <a:gd name="connsiteY11697" fmla="*/ 464715 h 4860733"/>
                <a:gd name="connsiteX11698" fmla="*/ 2412764 w 4853691"/>
                <a:gd name="connsiteY11698" fmla="*/ 450633 h 4860733"/>
                <a:gd name="connsiteX11699" fmla="*/ 2429193 w 4853691"/>
                <a:gd name="connsiteY11699" fmla="*/ 436551 h 4860733"/>
                <a:gd name="connsiteX11700" fmla="*/ 2440928 w 4853691"/>
                <a:gd name="connsiteY11700" fmla="*/ 424815 h 4860733"/>
                <a:gd name="connsiteX11701" fmla="*/ 2447970 w 4853691"/>
                <a:gd name="connsiteY11701" fmla="*/ 422468 h 4860733"/>
                <a:gd name="connsiteX11702" fmla="*/ 2466746 w 4853691"/>
                <a:gd name="connsiteY11702" fmla="*/ 436551 h 4860733"/>
                <a:gd name="connsiteX11703" fmla="*/ 2485522 w 4853691"/>
                <a:gd name="connsiteY11703" fmla="*/ 424815 h 4860733"/>
                <a:gd name="connsiteX11704" fmla="*/ 2598180 w 4853691"/>
                <a:gd name="connsiteY11704" fmla="*/ 481145 h 4860733"/>
                <a:gd name="connsiteX11705" fmla="*/ 2586445 w 4853691"/>
                <a:gd name="connsiteY11705" fmla="*/ 485839 h 4860733"/>
                <a:gd name="connsiteX11706" fmla="*/ 2555934 w 4853691"/>
                <a:gd name="connsiteY11706" fmla="*/ 497574 h 4860733"/>
                <a:gd name="connsiteX11707" fmla="*/ 2537157 w 4853691"/>
                <a:gd name="connsiteY11707" fmla="*/ 504615 h 4860733"/>
                <a:gd name="connsiteX11708" fmla="*/ 2508993 w 4853691"/>
                <a:gd name="connsiteY11708" fmla="*/ 516350 h 4860733"/>
                <a:gd name="connsiteX11709" fmla="*/ 2487869 w 4853691"/>
                <a:gd name="connsiteY11709" fmla="*/ 525738 h 4860733"/>
                <a:gd name="connsiteX11710" fmla="*/ 2459705 w 4853691"/>
                <a:gd name="connsiteY11710" fmla="*/ 537474 h 4860733"/>
                <a:gd name="connsiteX11711" fmla="*/ 2438581 w 4853691"/>
                <a:gd name="connsiteY11711" fmla="*/ 546862 h 4860733"/>
                <a:gd name="connsiteX11712" fmla="*/ 2410417 w 4853691"/>
                <a:gd name="connsiteY11712" fmla="*/ 558597 h 4860733"/>
                <a:gd name="connsiteX11713" fmla="*/ 2389293 w 4853691"/>
                <a:gd name="connsiteY11713" fmla="*/ 567985 h 4860733"/>
                <a:gd name="connsiteX11714" fmla="*/ 2361129 w 4853691"/>
                <a:gd name="connsiteY11714" fmla="*/ 579720 h 4860733"/>
                <a:gd name="connsiteX11715" fmla="*/ 2340005 w 4853691"/>
                <a:gd name="connsiteY11715" fmla="*/ 591456 h 4860733"/>
                <a:gd name="connsiteX11716" fmla="*/ 2311841 w 4853691"/>
                <a:gd name="connsiteY11716" fmla="*/ 605538 h 4860733"/>
                <a:gd name="connsiteX11717" fmla="*/ 2290717 w 4853691"/>
                <a:gd name="connsiteY11717" fmla="*/ 617273 h 4860733"/>
                <a:gd name="connsiteX11718" fmla="*/ 2262553 w 4853691"/>
                <a:gd name="connsiteY11718" fmla="*/ 631355 h 4860733"/>
                <a:gd name="connsiteX11719" fmla="*/ 2241429 w 4853691"/>
                <a:gd name="connsiteY11719" fmla="*/ 643091 h 4860733"/>
                <a:gd name="connsiteX11720" fmla="*/ 2229694 w 4853691"/>
                <a:gd name="connsiteY11720" fmla="*/ 650132 h 4860733"/>
                <a:gd name="connsiteX11721" fmla="*/ 2227347 w 4853691"/>
                <a:gd name="connsiteY11721" fmla="*/ 645438 h 4860733"/>
                <a:gd name="connsiteX11722" fmla="*/ 2229694 w 4853691"/>
                <a:gd name="connsiteY11722" fmla="*/ 643091 h 4860733"/>
                <a:gd name="connsiteX11723" fmla="*/ 2246123 w 4853691"/>
                <a:gd name="connsiteY11723" fmla="*/ 624314 h 4860733"/>
                <a:gd name="connsiteX11724" fmla="*/ 2447970 w 4853691"/>
                <a:gd name="connsiteY11724" fmla="*/ 422468 h 4860733"/>
                <a:gd name="connsiteX11725" fmla="*/ 2445622 w 4853691"/>
                <a:gd name="connsiteY11725" fmla="*/ 422468 h 4860733"/>
                <a:gd name="connsiteX11726" fmla="*/ 2447970 w 4853691"/>
                <a:gd name="connsiteY11726" fmla="*/ 422468 h 4860733"/>
                <a:gd name="connsiteX11727" fmla="*/ 2447970 w 4853691"/>
                <a:gd name="connsiteY11727" fmla="*/ 422468 h 4860733"/>
                <a:gd name="connsiteX11728" fmla="*/ 2682674 w 4853691"/>
                <a:gd name="connsiteY11728" fmla="*/ 532780 h 4860733"/>
                <a:gd name="connsiteX11729" fmla="*/ 2710839 w 4853691"/>
                <a:gd name="connsiteY11729" fmla="*/ 549209 h 4860733"/>
                <a:gd name="connsiteX11730" fmla="*/ 2727268 w 4853691"/>
                <a:gd name="connsiteY11730" fmla="*/ 558597 h 4860733"/>
                <a:gd name="connsiteX11731" fmla="*/ 2750738 w 4853691"/>
                <a:gd name="connsiteY11731" fmla="*/ 572679 h 4860733"/>
                <a:gd name="connsiteX11732" fmla="*/ 2771862 w 4853691"/>
                <a:gd name="connsiteY11732" fmla="*/ 584415 h 4860733"/>
                <a:gd name="connsiteX11733" fmla="*/ 2792985 w 4853691"/>
                <a:gd name="connsiteY11733" fmla="*/ 598497 h 4860733"/>
                <a:gd name="connsiteX11734" fmla="*/ 2816456 w 4853691"/>
                <a:gd name="connsiteY11734" fmla="*/ 612579 h 4860733"/>
                <a:gd name="connsiteX11735" fmla="*/ 2835232 w 4853691"/>
                <a:gd name="connsiteY11735" fmla="*/ 626661 h 4860733"/>
                <a:gd name="connsiteX11736" fmla="*/ 2861050 w 4853691"/>
                <a:gd name="connsiteY11736" fmla="*/ 643091 h 4860733"/>
                <a:gd name="connsiteX11737" fmla="*/ 2879826 w 4853691"/>
                <a:gd name="connsiteY11737" fmla="*/ 654826 h 4860733"/>
                <a:gd name="connsiteX11738" fmla="*/ 2905644 w 4853691"/>
                <a:gd name="connsiteY11738" fmla="*/ 673602 h 4860733"/>
                <a:gd name="connsiteX11739" fmla="*/ 2922073 w 4853691"/>
                <a:gd name="connsiteY11739" fmla="*/ 685338 h 4860733"/>
                <a:gd name="connsiteX11740" fmla="*/ 2950237 w 4853691"/>
                <a:gd name="connsiteY11740" fmla="*/ 704114 h 4860733"/>
                <a:gd name="connsiteX11741" fmla="*/ 2964320 w 4853691"/>
                <a:gd name="connsiteY11741" fmla="*/ 713502 h 4860733"/>
                <a:gd name="connsiteX11742" fmla="*/ 2959626 w 4853691"/>
                <a:gd name="connsiteY11742" fmla="*/ 849631 h 4860733"/>
                <a:gd name="connsiteX11743" fmla="*/ 2931461 w 4853691"/>
                <a:gd name="connsiteY11743" fmla="*/ 847284 h 4860733"/>
                <a:gd name="connsiteX11744" fmla="*/ 2882173 w 4853691"/>
                <a:gd name="connsiteY11744" fmla="*/ 842590 h 4860733"/>
                <a:gd name="connsiteX11745" fmla="*/ 2849314 w 4853691"/>
                <a:gd name="connsiteY11745" fmla="*/ 840243 h 4860733"/>
                <a:gd name="connsiteX11746" fmla="*/ 2800027 w 4853691"/>
                <a:gd name="connsiteY11746" fmla="*/ 835549 h 4860733"/>
                <a:gd name="connsiteX11747" fmla="*/ 2767168 w 4853691"/>
                <a:gd name="connsiteY11747" fmla="*/ 833202 h 4860733"/>
                <a:gd name="connsiteX11748" fmla="*/ 2717880 w 4853691"/>
                <a:gd name="connsiteY11748" fmla="*/ 830854 h 4860733"/>
                <a:gd name="connsiteX11749" fmla="*/ 2685021 w 4853691"/>
                <a:gd name="connsiteY11749" fmla="*/ 828507 h 4860733"/>
                <a:gd name="connsiteX11750" fmla="*/ 2631039 w 4853691"/>
                <a:gd name="connsiteY11750" fmla="*/ 826160 h 4860733"/>
                <a:gd name="connsiteX11751" fmla="*/ 2602875 w 4853691"/>
                <a:gd name="connsiteY11751" fmla="*/ 826160 h 4860733"/>
                <a:gd name="connsiteX11752" fmla="*/ 2520728 w 4853691"/>
                <a:gd name="connsiteY11752" fmla="*/ 826160 h 4860733"/>
                <a:gd name="connsiteX11753" fmla="*/ 2344699 w 4853691"/>
                <a:gd name="connsiteY11753" fmla="*/ 830854 h 4860733"/>
                <a:gd name="connsiteX11754" fmla="*/ 2332964 w 4853691"/>
                <a:gd name="connsiteY11754" fmla="*/ 814425 h 4860733"/>
                <a:gd name="connsiteX11755" fmla="*/ 2316535 w 4853691"/>
                <a:gd name="connsiteY11755" fmla="*/ 793302 h 4860733"/>
                <a:gd name="connsiteX11756" fmla="*/ 2293064 w 4853691"/>
                <a:gd name="connsiteY11756" fmla="*/ 760443 h 4860733"/>
                <a:gd name="connsiteX11757" fmla="*/ 2271941 w 4853691"/>
                <a:gd name="connsiteY11757" fmla="*/ 732279 h 4860733"/>
                <a:gd name="connsiteX11758" fmla="*/ 2255512 w 4853691"/>
                <a:gd name="connsiteY11758" fmla="*/ 708808 h 4860733"/>
                <a:gd name="connsiteX11759" fmla="*/ 2229694 w 4853691"/>
                <a:gd name="connsiteY11759" fmla="*/ 673602 h 4860733"/>
                <a:gd name="connsiteX11760" fmla="*/ 2229694 w 4853691"/>
                <a:gd name="connsiteY11760" fmla="*/ 671255 h 4860733"/>
                <a:gd name="connsiteX11761" fmla="*/ 2236735 w 4853691"/>
                <a:gd name="connsiteY11761" fmla="*/ 654826 h 4860733"/>
                <a:gd name="connsiteX11762" fmla="*/ 2234388 w 4853691"/>
                <a:gd name="connsiteY11762" fmla="*/ 645438 h 4860733"/>
                <a:gd name="connsiteX11763" fmla="*/ 2267247 w 4853691"/>
                <a:gd name="connsiteY11763" fmla="*/ 626661 h 4860733"/>
                <a:gd name="connsiteX11764" fmla="*/ 2278982 w 4853691"/>
                <a:gd name="connsiteY11764" fmla="*/ 619620 h 4860733"/>
                <a:gd name="connsiteX11765" fmla="*/ 2314188 w 4853691"/>
                <a:gd name="connsiteY11765" fmla="*/ 600844 h 4860733"/>
                <a:gd name="connsiteX11766" fmla="*/ 2330617 w 4853691"/>
                <a:gd name="connsiteY11766" fmla="*/ 591456 h 4860733"/>
                <a:gd name="connsiteX11767" fmla="*/ 2363476 w 4853691"/>
                <a:gd name="connsiteY11767" fmla="*/ 575026 h 4860733"/>
                <a:gd name="connsiteX11768" fmla="*/ 2379905 w 4853691"/>
                <a:gd name="connsiteY11768" fmla="*/ 567985 h 4860733"/>
                <a:gd name="connsiteX11769" fmla="*/ 2412764 w 4853691"/>
                <a:gd name="connsiteY11769" fmla="*/ 553903 h 4860733"/>
                <a:gd name="connsiteX11770" fmla="*/ 2431540 w 4853691"/>
                <a:gd name="connsiteY11770" fmla="*/ 546862 h 4860733"/>
                <a:gd name="connsiteX11771" fmla="*/ 2462052 w 4853691"/>
                <a:gd name="connsiteY11771" fmla="*/ 532780 h 4860733"/>
                <a:gd name="connsiteX11772" fmla="*/ 2473787 w 4853691"/>
                <a:gd name="connsiteY11772" fmla="*/ 528085 h 4860733"/>
                <a:gd name="connsiteX11773" fmla="*/ 2508993 w 4853691"/>
                <a:gd name="connsiteY11773" fmla="*/ 514003 h 4860733"/>
                <a:gd name="connsiteX11774" fmla="*/ 2525422 w 4853691"/>
                <a:gd name="connsiteY11774" fmla="*/ 506962 h 4860733"/>
                <a:gd name="connsiteX11775" fmla="*/ 2581751 w 4853691"/>
                <a:gd name="connsiteY11775" fmla="*/ 485839 h 4860733"/>
                <a:gd name="connsiteX11776" fmla="*/ 2600528 w 4853691"/>
                <a:gd name="connsiteY11776" fmla="*/ 478797 h 4860733"/>
                <a:gd name="connsiteX11777" fmla="*/ 2673286 w 4853691"/>
                <a:gd name="connsiteY11777" fmla="*/ 518697 h 4860733"/>
                <a:gd name="connsiteX11778" fmla="*/ 2682674 w 4853691"/>
                <a:gd name="connsiteY11778" fmla="*/ 532780 h 4860733"/>
                <a:gd name="connsiteX11779" fmla="*/ 2992484 w 4853691"/>
                <a:gd name="connsiteY11779" fmla="*/ 744014 h 4860733"/>
                <a:gd name="connsiteX11780" fmla="*/ 3008914 w 4853691"/>
                <a:gd name="connsiteY11780" fmla="*/ 755749 h 4860733"/>
                <a:gd name="connsiteX11781" fmla="*/ 3037078 w 4853691"/>
                <a:gd name="connsiteY11781" fmla="*/ 779219 h 4860733"/>
                <a:gd name="connsiteX11782" fmla="*/ 3053508 w 4853691"/>
                <a:gd name="connsiteY11782" fmla="*/ 790955 h 4860733"/>
                <a:gd name="connsiteX11783" fmla="*/ 3084019 w 4853691"/>
                <a:gd name="connsiteY11783" fmla="*/ 814425 h 4860733"/>
                <a:gd name="connsiteX11784" fmla="*/ 3098101 w 4853691"/>
                <a:gd name="connsiteY11784" fmla="*/ 826160 h 4860733"/>
                <a:gd name="connsiteX11785" fmla="*/ 3128613 w 4853691"/>
                <a:gd name="connsiteY11785" fmla="*/ 851978 h 4860733"/>
                <a:gd name="connsiteX11786" fmla="*/ 3145042 w 4853691"/>
                <a:gd name="connsiteY11786" fmla="*/ 863713 h 4860733"/>
                <a:gd name="connsiteX11787" fmla="*/ 3161472 w 4853691"/>
                <a:gd name="connsiteY11787" fmla="*/ 877795 h 4860733"/>
                <a:gd name="connsiteX11788" fmla="*/ 3156778 w 4853691"/>
                <a:gd name="connsiteY11788" fmla="*/ 884836 h 4860733"/>
                <a:gd name="connsiteX11789" fmla="*/ 3133307 w 4853691"/>
                <a:gd name="connsiteY11789" fmla="*/ 880142 h 4860733"/>
                <a:gd name="connsiteX11790" fmla="*/ 3093407 w 4853691"/>
                <a:gd name="connsiteY11790" fmla="*/ 873101 h 4860733"/>
                <a:gd name="connsiteX11791" fmla="*/ 3048813 w 4853691"/>
                <a:gd name="connsiteY11791" fmla="*/ 866060 h 4860733"/>
                <a:gd name="connsiteX11792" fmla="*/ 3013608 w 4853691"/>
                <a:gd name="connsiteY11792" fmla="*/ 861366 h 4860733"/>
                <a:gd name="connsiteX11793" fmla="*/ 2966667 w 4853691"/>
                <a:gd name="connsiteY11793" fmla="*/ 856672 h 4860733"/>
                <a:gd name="connsiteX11794" fmla="*/ 2961973 w 4853691"/>
                <a:gd name="connsiteY11794" fmla="*/ 856672 h 4860733"/>
                <a:gd name="connsiteX11795" fmla="*/ 2961973 w 4853691"/>
                <a:gd name="connsiteY11795" fmla="*/ 842590 h 4860733"/>
                <a:gd name="connsiteX11796" fmla="*/ 2961973 w 4853691"/>
                <a:gd name="connsiteY11796" fmla="*/ 816772 h 4860733"/>
                <a:gd name="connsiteX11797" fmla="*/ 2961973 w 4853691"/>
                <a:gd name="connsiteY11797" fmla="*/ 800343 h 4860733"/>
                <a:gd name="connsiteX11798" fmla="*/ 2961973 w 4853691"/>
                <a:gd name="connsiteY11798" fmla="*/ 762790 h 4860733"/>
                <a:gd name="connsiteX11799" fmla="*/ 2961973 w 4853691"/>
                <a:gd name="connsiteY11799" fmla="*/ 758096 h 4860733"/>
                <a:gd name="connsiteX11800" fmla="*/ 2964320 w 4853691"/>
                <a:gd name="connsiteY11800" fmla="*/ 722890 h 4860733"/>
                <a:gd name="connsiteX11801" fmla="*/ 2964320 w 4853691"/>
                <a:gd name="connsiteY11801" fmla="*/ 722890 h 4860733"/>
                <a:gd name="connsiteX11802" fmla="*/ 2992484 w 4853691"/>
                <a:gd name="connsiteY11802" fmla="*/ 744014 h 4860733"/>
                <a:gd name="connsiteX11803" fmla="*/ 3497099 w 4853691"/>
                <a:gd name="connsiteY11803" fmla="*/ 1537315 h 4860733"/>
                <a:gd name="connsiteX11804" fmla="*/ 3522917 w 4853691"/>
                <a:gd name="connsiteY11804" fmla="*/ 1598339 h 4860733"/>
                <a:gd name="connsiteX11805" fmla="*/ 3511182 w 4853691"/>
                <a:gd name="connsiteY11805" fmla="*/ 1617115 h 4860733"/>
                <a:gd name="connsiteX11806" fmla="*/ 3511182 w 4853691"/>
                <a:gd name="connsiteY11806" fmla="*/ 1621809 h 4860733"/>
                <a:gd name="connsiteX11807" fmla="*/ 3508834 w 4853691"/>
                <a:gd name="connsiteY11807" fmla="*/ 1621809 h 4860733"/>
                <a:gd name="connsiteX11808" fmla="*/ 3466588 w 4853691"/>
                <a:gd name="connsiteY11808" fmla="*/ 1635891 h 4860733"/>
                <a:gd name="connsiteX11809" fmla="*/ 3433729 w 4853691"/>
                <a:gd name="connsiteY11809" fmla="*/ 1647627 h 4860733"/>
                <a:gd name="connsiteX11810" fmla="*/ 3403217 w 4853691"/>
                <a:gd name="connsiteY11810" fmla="*/ 1659362 h 4860733"/>
                <a:gd name="connsiteX11811" fmla="*/ 3344541 w 4853691"/>
                <a:gd name="connsiteY11811" fmla="*/ 1682832 h 4860733"/>
                <a:gd name="connsiteX11812" fmla="*/ 3335153 w 4853691"/>
                <a:gd name="connsiteY11812" fmla="*/ 1685179 h 4860733"/>
                <a:gd name="connsiteX11813" fmla="*/ 3126266 w 4853691"/>
                <a:gd name="connsiteY11813" fmla="*/ 1781408 h 4860733"/>
                <a:gd name="connsiteX11814" fmla="*/ 3116878 w 4853691"/>
                <a:gd name="connsiteY11814" fmla="*/ 1786102 h 4860733"/>
                <a:gd name="connsiteX11815" fmla="*/ 3053508 w 4853691"/>
                <a:gd name="connsiteY11815" fmla="*/ 1818961 h 4860733"/>
                <a:gd name="connsiteX11816" fmla="*/ 3037078 w 4853691"/>
                <a:gd name="connsiteY11816" fmla="*/ 1828349 h 4860733"/>
                <a:gd name="connsiteX11817" fmla="*/ 2994831 w 4853691"/>
                <a:gd name="connsiteY11817" fmla="*/ 1851820 h 4860733"/>
                <a:gd name="connsiteX11818" fmla="*/ 2978402 w 4853691"/>
                <a:gd name="connsiteY11818" fmla="*/ 1842432 h 4860733"/>
                <a:gd name="connsiteX11819" fmla="*/ 2978402 w 4853691"/>
                <a:gd name="connsiteY11819" fmla="*/ 1842432 h 4860733"/>
                <a:gd name="connsiteX11820" fmla="*/ 2969014 w 4853691"/>
                <a:gd name="connsiteY11820" fmla="*/ 1649974 h 4860733"/>
                <a:gd name="connsiteX11821" fmla="*/ 2969014 w 4853691"/>
                <a:gd name="connsiteY11821" fmla="*/ 1645280 h 4860733"/>
                <a:gd name="connsiteX11822" fmla="*/ 2966667 w 4853691"/>
                <a:gd name="connsiteY11822" fmla="*/ 1558439 h 4860733"/>
                <a:gd name="connsiteX11823" fmla="*/ 2966667 w 4853691"/>
                <a:gd name="connsiteY11823" fmla="*/ 1539662 h 4860733"/>
                <a:gd name="connsiteX11824" fmla="*/ 2964320 w 4853691"/>
                <a:gd name="connsiteY11824" fmla="*/ 1445781 h 4860733"/>
                <a:gd name="connsiteX11825" fmla="*/ 2964320 w 4853691"/>
                <a:gd name="connsiteY11825" fmla="*/ 1434045 h 4860733"/>
                <a:gd name="connsiteX11826" fmla="*/ 2959626 w 4853691"/>
                <a:gd name="connsiteY11826" fmla="*/ 1234546 h 4860733"/>
                <a:gd name="connsiteX11827" fmla="*/ 2959626 w 4853691"/>
                <a:gd name="connsiteY11827" fmla="*/ 1225158 h 4860733"/>
                <a:gd name="connsiteX11828" fmla="*/ 2959626 w 4853691"/>
                <a:gd name="connsiteY11828" fmla="*/ 1042089 h 4860733"/>
                <a:gd name="connsiteX11829" fmla="*/ 2978402 w 4853691"/>
                <a:gd name="connsiteY11829" fmla="*/ 1020965 h 4860733"/>
                <a:gd name="connsiteX11830" fmla="*/ 2959626 w 4853691"/>
                <a:gd name="connsiteY11830" fmla="*/ 999842 h 4860733"/>
                <a:gd name="connsiteX11831" fmla="*/ 2959626 w 4853691"/>
                <a:gd name="connsiteY11831" fmla="*/ 974024 h 4860733"/>
                <a:gd name="connsiteX11832" fmla="*/ 2959626 w 4853691"/>
                <a:gd name="connsiteY11832" fmla="*/ 962289 h 4860733"/>
                <a:gd name="connsiteX11833" fmla="*/ 2959626 w 4853691"/>
                <a:gd name="connsiteY11833" fmla="*/ 927083 h 4860733"/>
                <a:gd name="connsiteX11834" fmla="*/ 2959626 w 4853691"/>
                <a:gd name="connsiteY11834" fmla="*/ 908307 h 4860733"/>
                <a:gd name="connsiteX11835" fmla="*/ 2959626 w 4853691"/>
                <a:gd name="connsiteY11835" fmla="*/ 882489 h 4860733"/>
                <a:gd name="connsiteX11836" fmla="*/ 2959626 w 4853691"/>
                <a:gd name="connsiteY11836" fmla="*/ 870754 h 4860733"/>
                <a:gd name="connsiteX11837" fmla="*/ 3154430 w 4853691"/>
                <a:gd name="connsiteY11837" fmla="*/ 884836 h 4860733"/>
                <a:gd name="connsiteX11838" fmla="*/ 3154430 w 4853691"/>
                <a:gd name="connsiteY11838" fmla="*/ 884836 h 4860733"/>
                <a:gd name="connsiteX11839" fmla="*/ 3175554 w 4853691"/>
                <a:gd name="connsiteY11839" fmla="*/ 905960 h 4860733"/>
                <a:gd name="connsiteX11840" fmla="*/ 3194330 w 4853691"/>
                <a:gd name="connsiteY11840" fmla="*/ 887184 h 4860733"/>
                <a:gd name="connsiteX11841" fmla="*/ 3227189 w 4853691"/>
                <a:gd name="connsiteY11841" fmla="*/ 889531 h 4860733"/>
                <a:gd name="connsiteX11842" fmla="*/ 3398523 w 4853691"/>
                <a:gd name="connsiteY11842" fmla="*/ 1295570 h 4860733"/>
                <a:gd name="connsiteX11843" fmla="*/ 3497099 w 4853691"/>
                <a:gd name="connsiteY11843" fmla="*/ 1537315 h 4860733"/>
                <a:gd name="connsiteX11844" fmla="*/ 3464241 w 4853691"/>
                <a:gd name="connsiteY11844" fmla="*/ 2492563 h 4860733"/>
                <a:gd name="connsiteX11845" fmla="*/ 3515876 w 4853691"/>
                <a:gd name="connsiteY11845" fmla="*/ 2551240 h 4860733"/>
                <a:gd name="connsiteX11846" fmla="*/ 3508834 w 4853691"/>
                <a:gd name="connsiteY11846" fmla="*/ 2562975 h 4860733"/>
                <a:gd name="connsiteX11847" fmla="*/ 3201371 w 4853691"/>
                <a:gd name="connsiteY11847" fmla="*/ 2530116 h 4860733"/>
                <a:gd name="connsiteX11848" fmla="*/ 3194330 w 4853691"/>
                <a:gd name="connsiteY11848" fmla="*/ 2530116 h 4860733"/>
                <a:gd name="connsiteX11849" fmla="*/ 3189636 w 4853691"/>
                <a:gd name="connsiteY11849" fmla="*/ 2530116 h 4860733"/>
                <a:gd name="connsiteX11850" fmla="*/ 3091060 w 4853691"/>
                <a:gd name="connsiteY11850" fmla="*/ 2518381 h 4860733"/>
                <a:gd name="connsiteX11851" fmla="*/ 3091060 w 4853691"/>
                <a:gd name="connsiteY11851" fmla="*/ 2516034 h 4860733"/>
                <a:gd name="connsiteX11852" fmla="*/ 3069937 w 4853691"/>
                <a:gd name="connsiteY11852" fmla="*/ 2494910 h 4860733"/>
                <a:gd name="connsiteX11853" fmla="*/ 3067590 w 4853691"/>
                <a:gd name="connsiteY11853" fmla="*/ 2494910 h 4860733"/>
                <a:gd name="connsiteX11854" fmla="*/ 2980749 w 4853691"/>
                <a:gd name="connsiteY11854" fmla="*/ 1879984 h 4860733"/>
                <a:gd name="connsiteX11855" fmla="*/ 2987790 w 4853691"/>
                <a:gd name="connsiteY11855" fmla="*/ 1877637 h 4860733"/>
                <a:gd name="connsiteX11856" fmla="*/ 3452505 w 4853691"/>
                <a:gd name="connsiteY11856" fmla="*/ 2483175 h 4860733"/>
                <a:gd name="connsiteX11857" fmla="*/ 3464241 w 4853691"/>
                <a:gd name="connsiteY11857" fmla="*/ 2492563 h 4860733"/>
                <a:gd name="connsiteX11858" fmla="*/ 3607410 w 4853691"/>
                <a:gd name="connsiteY11858" fmla="*/ 2612263 h 4860733"/>
                <a:gd name="connsiteX11859" fmla="*/ 3757622 w 4853691"/>
                <a:gd name="connsiteY11859" fmla="*/ 2687368 h 4860733"/>
                <a:gd name="connsiteX11860" fmla="*/ 3776398 w 4853691"/>
                <a:gd name="connsiteY11860" fmla="*/ 2696756 h 4860733"/>
                <a:gd name="connsiteX11861" fmla="*/ 3828033 w 4853691"/>
                <a:gd name="connsiteY11861" fmla="*/ 2720227 h 4860733"/>
                <a:gd name="connsiteX11862" fmla="*/ 3851503 w 4853691"/>
                <a:gd name="connsiteY11862" fmla="*/ 2729615 h 4860733"/>
                <a:gd name="connsiteX11863" fmla="*/ 3896097 w 4853691"/>
                <a:gd name="connsiteY11863" fmla="*/ 2748391 h 4860733"/>
                <a:gd name="connsiteX11864" fmla="*/ 3924262 w 4853691"/>
                <a:gd name="connsiteY11864" fmla="*/ 2757780 h 4860733"/>
                <a:gd name="connsiteX11865" fmla="*/ 3964161 w 4853691"/>
                <a:gd name="connsiteY11865" fmla="*/ 2771862 h 4860733"/>
                <a:gd name="connsiteX11866" fmla="*/ 3992326 w 4853691"/>
                <a:gd name="connsiteY11866" fmla="*/ 2781250 h 4860733"/>
                <a:gd name="connsiteX11867" fmla="*/ 4027532 w 4853691"/>
                <a:gd name="connsiteY11867" fmla="*/ 2792985 h 4860733"/>
                <a:gd name="connsiteX11868" fmla="*/ 4058043 w 4853691"/>
                <a:gd name="connsiteY11868" fmla="*/ 2800026 h 4860733"/>
                <a:gd name="connsiteX11869" fmla="*/ 4072126 w 4853691"/>
                <a:gd name="connsiteY11869" fmla="*/ 2804721 h 4860733"/>
                <a:gd name="connsiteX11870" fmla="*/ 4072126 w 4853691"/>
                <a:gd name="connsiteY11870" fmla="*/ 2809415 h 4860733"/>
                <a:gd name="connsiteX11871" fmla="*/ 4074473 w 4853691"/>
                <a:gd name="connsiteY11871" fmla="*/ 2818803 h 4860733"/>
                <a:gd name="connsiteX11872" fmla="*/ 3989979 w 4853691"/>
                <a:gd name="connsiteY11872" fmla="*/ 2870438 h 4860733"/>
                <a:gd name="connsiteX11873" fmla="*/ 3846809 w 4853691"/>
                <a:gd name="connsiteY11873" fmla="*/ 2959626 h 4860733"/>
                <a:gd name="connsiteX11874" fmla="*/ 3778745 w 4853691"/>
                <a:gd name="connsiteY11874" fmla="*/ 3001873 h 4860733"/>
                <a:gd name="connsiteX11875" fmla="*/ 3764662 w 4853691"/>
                <a:gd name="connsiteY11875" fmla="*/ 3011261 h 4860733"/>
                <a:gd name="connsiteX11876" fmla="*/ 3673128 w 4853691"/>
                <a:gd name="connsiteY11876" fmla="*/ 3067590 h 4860733"/>
                <a:gd name="connsiteX11877" fmla="*/ 3654351 w 4853691"/>
                <a:gd name="connsiteY11877" fmla="*/ 3079325 h 4860733"/>
                <a:gd name="connsiteX11878" fmla="*/ 3565163 w 4853691"/>
                <a:gd name="connsiteY11878" fmla="*/ 3133307 h 4860733"/>
                <a:gd name="connsiteX11879" fmla="*/ 3548734 w 4853691"/>
                <a:gd name="connsiteY11879" fmla="*/ 3142695 h 4860733"/>
                <a:gd name="connsiteX11880" fmla="*/ 3454852 w 4853691"/>
                <a:gd name="connsiteY11880" fmla="*/ 3199024 h 4860733"/>
                <a:gd name="connsiteX11881" fmla="*/ 3436076 w 4853691"/>
                <a:gd name="connsiteY11881" fmla="*/ 3208413 h 4860733"/>
                <a:gd name="connsiteX11882" fmla="*/ 3342194 w 4853691"/>
                <a:gd name="connsiteY11882" fmla="*/ 3262394 h 4860733"/>
                <a:gd name="connsiteX11883" fmla="*/ 3330459 w 4853691"/>
                <a:gd name="connsiteY11883" fmla="*/ 3269436 h 4860733"/>
                <a:gd name="connsiteX11884" fmla="*/ 3227189 w 4853691"/>
                <a:gd name="connsiteY11884" fmla="*/ 3328112 h 4860733"/>
                <a:gd name="connsiteX11885" fmla="*/ 3210760 w 4853691"/>
                <a:gd name="connsiteY11885" fmla="*/ 3337500 h 4860733"/>
                <a:gd name="connsiteX11886" fmla="*/ 3126266 w 4853691"/>
                <a:gd name="connsiteY11886" fmla="*/ 3384441 h 4860733"/>
                <a:gd name="connsiteX11887" fmla="*/ 3119225 w 4853691"/>
                <a:gd name="connsiteY11887" fmla="*/ 3377400 h 4860733"/>
                <a:gd name="connsiteX11888" fmla="*/ 3208412 w 4853691"/>
                <a:gd name="connsiteY11888" fmla="*/ 3194330 h 4860733"/>
                <a:gd name="connsiteX11889" fmla="*/ 3236577 w 4853691"/>
                <a:gd name="connsiteY11889" fmla="*/ 3138001 h 4860733"/>
                <a:gd name="connsiteX11890" fmla="*/ 3260047 w 4853691"/>
                <a:gd name="connsiteY11890" fmla="*/ 3091060 h 4860733"/>
                <a:gd name="connsiteX11891" fmla="*/ 3297600 w 4853691"/>
                <a:gd name="connsiteY11891" fmla="*/ 3015955 h 4860733"/>
                <a:gd name="connsiteX11892" fmla="*/ 3311683 w 4853691"/>
                <a:gd name="connsiteY11892" fmla="*/ 2987790 h 4860733"/>
                <a:gd name="connsiteX11893" fmla="*/ 3363318 w 4853691"/>
                <a:gd name="connsiteY11893" fmla="*/ 2886867 h 4860733"/>
                <a:gd name="connsiteX11894" fmla="*/ 3365664 w 4853691"/>
                <a:gd name="connsiteY11894" fmla="*/ 2882173 h 4860733"/>
                <a:gd name="connsiteX11895" fmla="*/ 3473629 w 4853691"/>
                <a:gd name="connsiteY11895" fmla="*/ 2675633 h 4860733"/>
                <a:gd name="connsiteX11896" fmla="*/ 3518223 w 4853691"/>
                <a:gd name="connsiteY11896" fmla="*/ 2593486 h 4860733"/>
                <a:gd name="connsiteX11897" fmla="*/ 3520570 w 4853691"/>
                <a:gd name="connsiteY11897" fmla="*/ 2588792 h 4860733"/>
                <a:gd name="connsiteX11898" fmla="*/ 3529958 w 4853691"/>
                <a:gd name="connsiteY11898" fmla="*/ 2591139 h 4860733"/>
                <a:gd name="connsiteX11899" fmla="*/ 3546387 w 4853691"/>
                <a:gd name="connsiteY11899" fmla="*/ 2581751 h 4860733"/>
                <a:gd name="connsiteX11900" fmla="*/ 3602716 w 4853691"/>
                <a:gd name="connsiteY11900" fmla="*/ 2612263 h 4860733"/>
                <a:gd name="connsiteX11901" fmla="*/ 3607410 w 4853691"/>
                <a:gd name="connsiteY11901" fmla="*/ 2612263 h 4860733"/>
                <a:gd name="connsiteX11902" fmla="*/ 4130802 w 4853691"/>
                <a:gd name="connsiteY11902" fmla="*/ 2823497 h 4860733"/>
                <a:gd name="connsiteX11903" fmla="*/ 4151925 w 4853691"/>
                <a:gd name="connsiteY11903" fmla="*/ 2830538 h 4860733"/>
                <a:gd name="connsiteX11904" fmla="*/ 4168355 w 4853691"/>
                <a:gd name="connsiteY11904" fmla="*/ 2835232 h 4860733"/>
                <a:gd name="connsiteX11905" fmla="*/ 4191825 w 4853691"/>
                <a:gd name="connsiteY11905" fmla="*/ 2842273 h 4860733"/>
                <a:gd name="connsiteX11906" fmla="*/ 4205907 w 4853691"/>
                <a:gd name="connsiteY11906" fmla="*/ 2846967 h 4860733"/>
                <a:gd name="connsiteX11907" fmla="*/ 4229378 w 4853691"/>
                <a:gd name="connsiteY11907" fmla="*/ 2851662 h 4860733"/>
                <a:gd name="connsiteX11908" fmla="*/ 4241113 w 4853691"/>
                <a:gd name="connsiteY11908" fmla="*/ 2854009 h 4860733"/>
                <a:gd name="connsiteX11909" fmla="*/ 4264583 w 4853691"/>
                <a:gd name="connsiteY11909" fmla="*/ 2858703 h 4860733"/>
                <a:gd name="connsiteX11910" fmla="*/ 4276319 w 4853691"/>
                <a:gd name="connsiteY11910" fmla="*/ 2861050 h 4860733"/>
                <a:gd name="connsiteX11911" fmla="*/ 4299789 w 4853691"/>
                <a:gd name="connsiteY11911" fmla="*/ 2863397 h 4860733"/>
                <a:gd name="connsiteX11912" fmla="*/ 4311524 w 4853691"/>
                <a:gd name="connsiteY11912" fmla="*/ 2865744 h 4860733"/>
                <a:gd name="connsiteX11913" fmla="*/ 4334995 w 4853691"/>
                <a:gd name="connsiteY11913" fmla="*/ 2868091 h 4860733"/>
                <a:gd name="connsiteX11914" fmla="*/ 4344383 w 4853691"/>
                <a:gd name="connsiteY11914" fmla="*/ 2868091 h 4860733"/>
                <a:gd name="connsiteX11915" fmla="*/ 4377242 w 4853691"/>
                <a:gd name="connsiteY11915" fmla="*/ 2868091 h 4860733"/>
                <a:gd name="connsiteX11916" fmla="*/ 4377242 w 4853691"/>
                <a:gd name="connsiteY11916" fmla="*/ 2868091 h 4860733"/>
                <a:gd name="connsiteX11917" fmla="*/ 4421835 w 4853691"/>
                <a:gd name="connsiteY11917" fmla="*/ 2865744 h 4860733"/>
                <a:gd name="connsiteX11918" fmla="*/ 4435918 w 4853691"/>
                <a:gd name="connsiteY11918" fmla="*/ 2863397 h 4860733"/>
                <a:gd name="connsiteX11919" fmla="*/ 4464082 w 4853691"/>
                <a:gd name="connsiteY11919" fmla="*/ 2858703 h 4860733"/>
                <a:gd name="connsiteX11920" fmla="*/ 4480512 w 4853691"/>
                <a:gd name="connsiteY11920" fmla="*/ 2854009 h 4860733"/>
                <a:gd name="connsiteX11921" fmla="*/ 4503982 w 4853691"/>
                <a:gd name="connsiteY11921" fmla="*/ 2849314 h 4860733"/>
                <a:gd name="connsiteX11922" fmla="*/ 4520412 w 4853691"/>
                <a:gd name="connsiteY11922" fmla="*/ 2842273 h 4860733"/>
                <a:gd name="connsiteX11923" fmla="*/ 4522759 w 4853691"/>
                <a:gd name="connsiteY11923" fmla="*/ 2842273 h 4860733"/>
                <a:gd name="connsiteX11924" fmla="*/ 4529800 w 4853691"/>
                <a:gd name="connsiteY11924" fmla="*/ 2851662 h 4860733"/>
                <a:gd name="connsiteX11925" fmla="*/ 4520412 w 4853691"/>
                <a:gd name="connsiteY11925" fmla="*/ 2870438 h 4860733"/>
                <a:gd name="connsiteX11926" fmla="*/ 4452347 w 4853691"/>
                <a:gd name="connsiteY11926" fmla="*/ 2985443 h 4860733"/>
                <a:gd name="connsiteX11927" fmla="*/ 4323260 w 4853691"/>
                <a:gd name="connsiteY11927" fmla="*/ 3206065 h 4860733"/>
                <a:gd name="connsiteX11928" fmla="*/ 4295095 w 4853691"/>
                <a:gd name="connsiteY11928" fmla="*/ 3253006 h 4860733"/>
                <a:gd name="connsiteX11929" fmla="*/ 4276319 w 4853691"/>
                <a:gd name="connsiteY11929" fmla="*/ 3283518 h 4860733"/>
                <a:gd name="connsiteX11930" fmla="*/ 4248154 w 4853691"/>
                <a:gd name="connsiteY11930" fmla="*/ 3332806 h 4860733"/>
                <a:gd name="connsiteX11931" fmla="*/ 4229378 w 4853691"/>
                <a:gd name="connsiteY11931" fmla="*/ 3363318 h 4860733"/>
                <a:gd name="connsiteX11932" fmla="*/ 4201213 w 4853691"/>
                <a:gd name="connsiteY11932" fmla="*/ 3410258 h 4860733"/>
                <a:gd name="connsiteX11933" fmla="*/ 4182437 w 4853691"/>
                <a:gd name="connsiteY11933" fmla="*/ 3440770 h 4860733"/>
                <a:gd name="connsiteX11934" fmla="*/ 4151925 w 4853691"/>
                <a:gd name="connsiteY11934" fmla="*/ 3490058 h 4860733"/>
                <a:gd name="connsiteX11935" fmla="*/ 4133149 w 4853691"/>
                <a:gd name="connsiteY11935" fmla="*/ 3520570 h 4860733"/>
                <a:gd name="connsiteX11936" fmla="*/ 4102637 w 4853691"/>
                <a:gd name="connsiteY11936" fmla="*/ 3567510 h 4860733"/>
                <a:gd name="connsiteX11937" fmla="*/ 4090902 w 4853691"/>
                <a:gd name="connsiteY11937" fmla="*/ 3586287 h 4860733"/>
                <a:gd name="connsiteX11938" fmla="*/ 4081514 w 4853691"/>
                <a:gd name="connsiteY11938" fmla="*/ 3583940 h 4860733"/>
                <a:gd name="connsiteX11939" fmla="*/ 4081514 w 4853691"/>
                <a:gd name="connsiteY11939" fmla="*/ 3583940 h 4860733"/>
                <a:gd name="connsiteX11940" fmla="*/ 4079167 w 4853691"/>
                <a:gd name="connsiteY11940" fmla="*/ 3555775 h 4860733"/>
                <a:gd name="connsiteX11941" fmla="*/ 4076820 w 4853691"/>
                <a:gd name="connsiteY11941" fmla="*/ 3511182 h 4860733"/>
                <a:gd name="connsiteX11942" fmla="*/ 4074473 w 4853691"/>
                <a:gd name="connsiteY11942" fmla="*/ 3454853 h 4860733"/>
                <a:gd name="connsiteX11943" fmla="*/ 4074473 w 4853691"/>
                <a:gd name="connsiteY11943" fmla="*/ 3417300 h 4860733"/>
                <a:gd name="connsiteX11944" fmla="*/ 4074473 w 4853691"/>
                <a:gd name="connsiteY11944" fmla="*/ 3356276 h 4860733"/>
                <a:gd name="connsiteX11945" fmla="*/ 4074473 w 4853691"/>
                <a:gd name="connsiteY11945" fmla="*/ 3321071 h 4860733"/>
                <a:gd name="connsiteX11946" fmla="*/ 4074473 w 4853691"/>
                <a:gd name="connsiteY11946" fmla="*/ 3257700 h 4860733"/>
                <a:gd name="connsiteX11947" fmla="*/ 4074473 w 4853691"/>
                <a:gd name="connsiteY11947" fmla="*/ 3224842 h 4860733"/>
                <a:gd name="connsiteX11948" fmla="*/ 4074473 w 4853691"/>
                <a:gd name="connsiteY11948" fmla="*/ 3168513 h 4860733"/>
                <a:gd name="connsiteX11949" fmla="*/ 4074473 w 4853691"/>
                <a:gd name="connsiteY11949" fmla="*/ 3123919 h 4860733"/>
                <a:gd name="connsiteX11950" fmla="*/ 4074473 w 4853691"/>
                <a:gd name="connsiteY11950" fmla="*/ 3119225 h 4860733"/>
                <a:gd name="connsiteX11951" fmla="*/ 4083861 w 4853691"/>
                <a:gd name="connsiteY11951" fmla="*/ 2832885 h 4860733"/>
                <a:gd name="connsiteX11952" fmla="*/ 4083861 w 4853691"/>
                <a:gd name="connsiteY11952" fmla="*/ 2832885 h 4860733"/>
                <a:gd name="connsiteX11953" fmla="*/ 4102637 w 4853691"/>
                <a:gd name="connsiteY11953" fmla="*/ 2821150 h 4860733"/>
                <a:gd name="connsiteX11954" fmla="*/ 4102637 w 4853691"/>
                <a:gd name="connsiteY11954" fmla="*/ 2821150 h 4860733"/>
                <a:gd name="connsiteX11955" fmla="*/ 4130802 w 4853691"/>
                <a:gd name="connsiteY11955" fmla="*/ 2823497 h 4860733"/>
                <a:gd name="connsiteX11956" fmla="*/ 4553270 w 4853691"/>
                <a:gd name="connsiteY11956" fmla="*/ 2879826 h 4860733"/>
                <a:gd name="connsiteX11957" fmla="*/ 4557964 w 4853691"/>
                <a:gd name="connsiteY11957" fmla="*/ 2907991 h 4860733"/>
                <a:gd name="connsiteX11958" fmla="*/ 4560311 w 4853691"/>
                <a:gd name="connsiteY11958" fmla="*/ 2919726 h 4860733"/>
                <a:gd name="connsiteX11959" fmla="*/ 4569699 w 4853691"/>
                <a:gd name="connsiteY11959" fmla="*/ 2976055 h 4860733"/>
                <a:gd name="connsiteX11960" fmla="*/ 4553270 w 4853691"/>
                <a:gd name="connsiteY11960" fmla="*/ 2994831 h 4860733"/>
                <a:gd name="connsiteX11961" fmla="*/ 4562658 w 4853691"/>
                <a:gd name="connsiteY11961" fmla="*/ 3011261 h 4860733"/>
                <a:gd name="connsiteX11962" fmla="*/ 4525106 w 4853691"/>
                <a:gd name="connsiteY11962" fmla="*/ 3072284 h 4860733"/>
                <a:gd name="connsiteX11963" fmla="*/ 4513371 w 4853691"/>
                <a:gd name="connsiteY11963" fmla="*/ 3088713 h 4860733"/>
                <a:gd name="connsiteX11964" fmla="*/ 4471124 w 4853691"/>
                <a:gd name="connsiteY11964" fmla="*/ 3149737 h 4860733"/>
                <a:gd name="connsiteX11965" fmla="*/ 4452347 w 4853691"/>
                <a:gd name="connsiteY11965" fmla="*/ 3175554 h 4860733"/>
                <a:gd name="connsiteX11966" fmla="*/ 4414795 w 4853691"/>
                <a:gd name="connsiteY11966" fmla="*/ 3227189 h 4860733"/>
                <a:gd name="connsiteX11967" fmla="*/ 4391324 w 4853691"/>
                <a:gd name="connsiteY11967" fmla="*/ 3257700 h 4860733"/>
                <a:gd name="connsiteX11968" fmla="*/ 4356118 w 4853691"/>
                <a:gd name="connsiteY11968" fmla="*/ 3304641 h 4860733"/>
                <a:gd name="connsiteX11969" fmla="*/ 4330301 w 4853691"/>
                <a:gd name="connsiteY11969" fmla="*/ 3337500 h 4860733"/>
                <a:gd name="connsiteX11970" fmla="*/ 4295095 w 4853691"/>
                <a:gd name="connsiteY11970" fmla="*/ 3382094 h 4860733"/>
                <a:gd name="connsiteX11971" fmla="*/ 4266931 w 4853691"/>
                <a:gd name="connsiteY11971" fmla="*/ 3414952 h 4860733"/>
                <a:gd name="connsiteX11972" fmla="*/ 4231725 w 4853691"/>
                <a:gd name="connsiteY11972" fmla="*/ 3454853 h 4860733"/>
                <a:gd name="connsiteX11973" fmla="*/ 4198866 w 4853691"/>
                <a:gd name="connsiteY11973" fmla="*/ 3490058 h 4860733"/>
                <a:gd name="connsiteX11974" fmla="*/ 4163660 w 4853691"/>
                <a:gd name="connsiteY11974" fmla="*/ 3527611 h 4860733"/>
                <a:gd name="connsiteX11975" fmla="*/ 4128455 w 4853691"/>
                <a:gd name="connsiteY11975" fmla="*/ 3562816 h 4860733"/>
                <a:gd name="connsiteX11976" fmla="*/ 4104984 w 4853691"/>
                <a:gd name="connsiteY11976" fmla="*/ 3588634 h 4860733"/>
                <a:gd name="connsiteX11977" fmla="*/ 4102637 w 4853691"/>
                <a:gd name="connsiteY11977" fmla="*/ 3586287 h 4860733"/>
                <a:gd name="connsiteX11978" fmla="*/ 4119067 w 4853691"/>
                <a:gd name="connsiteY11978" fmla="*/ 3562816 h 4860733"/>
                <a:gd name="connsiteX11979" fmla="*/ 4144884 w 4853691"/>
                <a:gd name="connsiteY11979" fmla="*/ 3520570 h 4860733"/>
                <a:gd name="connsiteX11980" fmla="*/ 4170701 w 4853691"/>
                <a:gd name="connsiteY11980" fmla="*/ 3480670 h 4860733"/>
                <a:gd name="connsiteX11981" fmla="*/ 4194172 w 4853691"/>
                <a:gd name="connsiteY11981" fmla="*/ 3440770 h 4860733"/>
                <a:gd name="connsiteX11982" fmla="*/ 4222337 w 4853691"/>
                <a:gd name="connsiteY11982" fmla="*/ 3396176 h 4860733"/>
                <a:gd name="connsiteX11983" fmla="*/ 4243460 w 4853691"/>
                <a:gd name="connsiteY11983" fmla="*/ 3363318 h 4860733"/>
                <a:gd name="connsiteX11984" fmla="*/ 4273972 w 4853691"/>
                <a:gd name="connsiteY11984" fmla="*/ 3314030 h 4860733"/>
                <a:gd name="connsiteX11985" fmla="*/ 4290401 w 4853691"/>
                <a:gd name="connsiteY11985" fmla="*/ 3285865 h 4860733"/>
                <a:gd name="connsiteX11986" fmla="*/ 4323260 w 4853691"/>
                <a:gd name="connsiteY11986" fmla="*/ 3231883 h 4860733"/>
                <a:gd name="connsiteX11987" fmla="*/ 4334995 w 4853691"/>
                <a:gd name="connsiteY11987" fmla="*/ 3210759 h 4860733"/>
                <a:gd name="connsiteX11988" fmla="*/ 4372548 w 4853691"/>
                <a:gd name="connsiteY11988" fmla="*/ 3147389 h 4860733"/>
                <a:gd name="connsiteX11989" fmla="*/ 4379589 w 4853691"/>
                <a:gd name="connsiteY11989" fmla="*/ 3135654 h 4860733"/>
                <a:gd name="connsiteX11990" fmla="*/ 4421835 w 4853691"/>
                <a:gd name="connsiteY11990" fmla="*/ 3062896 h 4860733"/>
                <a:gd name="connsiteX11991" fmla="*/ 4421835 w 4853691"/>
                <a:gd name="connsiteY11991" fmla="*/ 3062896 h 4860733"/>
                <a:gd name="connsiteX11992" fmla="*/ 4464082 w 4853691"/>
                <a:gd name="connsiteY11992" fmla="*/ 2992484 h 4860733"/>
                <a:gd name="connsiteX11993" fmla="*/ 4511023 w 4853691"/>
                <a:gd name="connsiteY11993" fmla="*/ 2910338 h 4860733"/>
                <a:gd name="connsiteX11994" fmla="*/ 4541535 w 4853691"/>
                <a:gd name="connsiteY11994" fmla="*/ 2861050 h 4860733"/>
                <a:gd name="connsiteX11995" fmla="*/ 4550923 w 4853691"/>
                <a:gd name="connsiteY11995" fmla="*/ 2863397 h 4860733"/>
                <a:gd name="connsiteX11996" fmla="*/ 4553270 w 4853691"/>
                <a:gd name="connsiteY11996" fmla="*/ 2863397 h 4860733"/>
                <a:gd name="connsiteX11997" fmla="*/ 4553270 w 4853691"/>
                <a:gd name="connsiteY11997" fmla="*/ 2863397 h 4860733"/>
                <a:gd name="connsiteX11998" fmla="*/ 4553270 w 4853691"/>
                <a:gd name="connsiteY11998" fmla="*/ 2879826 h 4860733"/>
                <a:gd name="connsiteX11999" fmla="*/ 4029879 w 4853691"/>
                <a:gd name="connsiteY11999" fmla="*/ 3661392 h 4860733"/>
                <a:gd name="connsiteX12000" fmla="*/ 3997020 w 4853691"/>
                <a:gd name="connsiteY12000" fmla="*/ 3694251 h 4860733"/>
                <a:gd name="connsiteX12001" fmla="*/ 3971203 w 4853691"/>
                <a:gd name="connsiteY12001" fmla="*/ 3720068 h 4860733"/>
                <a:gd name="connsiteX12002" fmla="*/ 3938344 w 4853691"/>
                <a:gd name="connsiteY12002" fmla="*/ 3750580 h 4860733"/>
                <a:gd name="connsiteX12003" fmla="*/ 3910180 w 4853691"/>
                <a:gd name="connsiteY12003" fmla="*/ 3776398 h 4860733"/>
                <a:gd name="connsiteX12004" fmla="*/ 3879668 w 4853691"/>
                <a:gd name="connsiteY12004" fmla="*/ 3804562 h 4860733"/>
                <a:gd name="connsiteX12005" fmla="*/ 3851503 w 4853691"/>
                <a:gd name="connsiteY12005" fmla="*/ 3830380 h 4860733"/>
                <a:gd name="connsiteX12006" fmla="*/ 3820992 w 4853691"/>
                <a:gd name="connsiteY12006" fmla="*/ 3856197 h 4860733"/>
                <a:gd name="connsiteX12007" fmla="*/ 3790480 w 4853691"/>
                <a:gd name="connsiteY12007" fmla="*/ 3882015 h 4860733"/>
                <a:gd name="connsiteX12008" fmla="*/ 3759968 w 4853691"/>
                <a:gd name="connsiteY12008" fmla="*/ 3907832 h 4860733"/>
                <a:gd name="connsiteX12009" fmla="*/ 3727110 w 4853691"/>
                <a:gd name="connsiteY12009" fmla="*/ 3933650 h 4860733"/>
                <a:gd name="connsiteX12010" fmla="*/ 3698945 w 4853691"/>
                <a:gd name="connsiteY12010" fmla="*/ 3957120 h 4860733"/>
                <a:gd name="connsiteX12011" fmla="*/ 3666086 w 4853691"/>
                <a:gd name="connsiteY12011" fmla="*/ 3982938 h 4860733"/>
                <a:gd name="connsiteX12012" fmla="*/ 3637922 w 4853691"/>
                <a:gd name="connsiteY12012" fmla="*/ 4006408 h 4860733"/>
                <a:gd name="connsiteX12013" fmla="*/ 3605064 w 4853691"/>
                <a:gd name="connsiteY12013" fmla="*/ 4032226 h 4860733"/>
                <a:gd name="connsiteX12014" fmla="*/ 3579246 w 4853691"/>
                <a:gd name="connsiteY12014" fmla="*/ 4051002 h 4860733"/>
                <a:gd name="connsiteX12015" fmla="*/ 3541693 w 4853691"/>
                <a:gd name="connsiteY12015" fmla="*/ 4079167 h 4860733"/>
                <a:gd name="connsiteX12016" fmla="*/ 3518223 w 4853691"/>
                <a:gd name="connsiteY12016" fmla="*/ 4095596 h 4860733"/>
                <a:gd name="connsiteX12017" fmla="*/ 3480670 w 4853691"/>
                <a:gd name="connsiteY12017" fmla="*/ 4121414 h 4860733"/>
                <a:gd name="connsiteX12018" fmla="*/ 3084019 w 4853691"/>
                <a:gd name="connsiteY12018" fmla="*/ 4177743 h 4860733"/>
                <a:gd name="connsiteX12019" fmla="*/ 3095754 w 4853691"/>
                <a:gd name="connsiteY12019" fmla="*/ 3689557 h 4860733"/>
                <a:gd name="connsiteX12020" fmla="*/ 3098101 w 4853691"/>
                <a:gd name="connsiteY12020" fmla="*/ 3649657 h 4860733"/>
                <a:gd name="connsiteX12021" fmla="*/ 3100449 w 4853691"/>
                <a:gd name="connsiteY12021" fmla="*/ 3595675 h 4860733"/>
                <a:gd name="connsiteX12022" fmla="*/ 3105143 w 4853691"/>
                <a:gd name="connsiteY12022" fmla="*/ 3520570 h 4860733"/>
                <a:gd name="connsiteX12023" fmla="*/ 3107489 w 4853691"/>
                <a:gd name="connsiteY12023" fmla="*/ 3494752 h 4860733"/>
                <a:gd name="connsiteX12024" fmla="*/ 3112184 w 4853691"/>
                <a:gd name="connsiteY12024" fmla="*/ 3407912 h 4860733"/>
                <a:gd name="connsiteX12025" fmla="*/ 3112184 w 4853691"/>
                <a:gd name="connsiteY12025" fmla="*/ 3407912 h 4860733"/>
                <a:gd name="connsiteX12026" fmla="*/ 3128613 w 4853691"/>
                <a:gd name="connsiteY12026" fmla="*/ 3398523 h 4860733"/>
                <a:gd name="connsiteX12027" fmla="*/ 3149736 w 4853691"/>
                <a:gd name="connsiteY12027" fmla="*/ 3410258 h 4860733"/>
                <a:gd name="connsiteX12028" fmla="*/ 3163819 w 4853691"/>
                <a:gd name="connsiteY12028" fmla="*/ 3417300 h 4860733"/>
                <a:gd name="connsiteX12029" fmla="*/ 3201371 w 4853691"/>
                <a:gd name="connsiteY12029" fmla="*/ 3436076 h 4860733"/>
                <a:gd name="connsiteX12030" fmla="*/ 3215454 w 4853691"/>
                <a:gd name="connsiteY12030" fmla="*/ 3443117 h 4860733"/>
                <a:gd name="connsiteX12031" fmla="*/ 3255353 w 4853691"/>
                <a:gd name="connsiteY12031" fmla="*/ 3461893 h 4860733"/>
                <a:gd name="connsiteX12032" fmla="*/ 3267089 w 4853691"/>
                <a:gd name="connsiteY12032" fmla="*/ 3468935 h 4860733"/>
                <a:gd name="connsiteX12033" fmla="*/ 3306988 w 4853691"/>
                <a:gd name="connsiteY12033" fmla="*/ 3485364 h 4860733"/>
                <a:gd name="connsiteX12034" fmla="*/ 3318724 w 4853691"/>
                <a:gd name="connsiteY12034" fmla="*/ 3490058 h 4860733"/>
                <a:gd name="connsiteX12035" fmla="*/ 3356276 w 4853691"/>
                <a:gd name="connsiteY12035" fmla="*/ 3506487 h 4860733"/>
                <a:gd name="connsiteX12036" fmla="*/ 3370359 w 4853691"/>
                <a:gd name="connsiteY12036" fmla="*/ 3511182 h 4860733"/>
                <a:gd name="connsiteX12037" fmla="*/ 3407911 w 4853691"/>
                <a:gd name="connsiteY12037" fmla="*/ 3525264 h 4860733"/>
                <a:gd name="connsiteX12038" fmla="*/ 3419647 w 4853691"/>
                <a:gd name="connsiteY12038" fmla="*/ 3529958 h 4860733"/>
                <a:gd name="connsiteX12039" fmla="*/ 3457200 w 4853691"/>
                <a:gd name="connsiteY12039" fmla="*/ 3544040 h 4860733"/>
                <a:gd name="connsiteX12040" fmla="*/ 3468935 w 4853691"/>
                <a:gd name="connsiteY12040" fmla="*/ 3548734 h 4860733"/>
                <a:gd name="connsiteX12041" fmla="*/ 3506487 w 4853691"/>
                <a:gd name="connsiteY12041" fmla="*/ 3560470 h 4860733"/>
                <a:gd name="connsiteX12042" fmla="*/ 3518223 w 4853691"/>
                <a:gd name="connsiteY12042" fmla="*/ 3565164 h 4860733"/>
                <a:gd name="connsiteX12043" fmla="*/ 3553428 w 4853691"/>
                <a:gd name="connsiteY12043" fmla="*/ 3574552 h 4860733"/>
                <a:gd name="connsiteX12044" fmla="*/ 3565163 w 4853691"/>
                <a:gd name="connsiteY12044" fmla="*/ 3576899 h 4860733"/>
                <a:gd name="connsiteX12045" fmla="*/ 3600369 w 4853691"/>
                <a:gd name="connsiteY12045" fmla="*/ 3586287 h 4860733"/>
                <a:gd name="connsiteX12046" fmla="*/ 3612104 w 4853691"/>
                <a:gd name="connsiteY12046" fmla="*/ 3588634 h 4860733"/>
                <a:gd name="connsiteX12047" fmla="*/ 3644963 w 4853691"/>
                <a:gd name="connsiteY12047" fmla="*/ 3595675 h 4860733"/>
                <a:gd name="connsiteX12048" fmla="*/ 3659045 w 4853691"/>
                <a:gd name="connsiteY12048" fmla="*/ 3598022 h 4860733"/>
                <a:gd name="connsiteX12049" fmla="*/ 3689557 w 4853691"/>
                <a:gd name="connsiteY12049" fmla="*/ 3602716 h 4860733"/>
                <a:gd name="connsiteX12050" fmla="*/ 3705986 w 4853691"/>
                <a:gd name="connsiteY12050" fmla="*/ 3605063 h 4860733"/>
                <a:gd name="connsiteX12051" fmla="*/ 3738845 w 4853691"/>
                <a:gd name="connsiteY12051" fmla="*/ 3609757 h 4860733"/>
                <a:gd name="connsiteX12052" fmla="*/ 3752927 w 4853691"/>
                <a:gd name="connsiteY12052" fmla="*/ 3612105 h 4860733"/>
                <a:gd name="connsiteX12053" fmla="*/ 3781092 w 4853691"/>
                <a:gd name="connsiteY12053" fmla="*/ 3614451 h 4860733"/>
                <a:gd name="connsiteX12054" fmla="*/ 3797521 w 4853691"/>
                <a:gd name="connsiteY12054" fmla="*/ 3616799 h 4860733"/>
                <a:gd name="connsiteX12055" fmla="*/ 3823339 w 4853691"/>
                <a:gd name="connsiteY12055" fmla="*/ 3619146 h 4860733"/>
                <a:gd name="connsiteX12056" fmla="*/ 3842115 w 4853691"/>
                <a:gd name="connsiteY12056" fmla="*/ 3621493 h 4860733"/>
                <a:gd name="connsiteX12057" fmla="*/ 3886709 w 4853691"/>
                <a:gd name="connsiteY12057" fmla="*/ 3621493 h 4860733"/>
                <a:gd name="connsiteX12058" fmla="*/ 3886709 w 4853691"/>
                <a:gd name="connsiteY12058" fmla="*/ 3621493 h 4860733"/>
                <a:gd name="connsiteX12059" fmla="*/ 3886709 w 4853691"/>
                <a:gd name="connsiteY12059" fmla="*/ 3621493 h 4860733"/>
                <a:gd name="connsiteX12060" fmla="*/ 3938344 w 4853691"/>
                <a:gd name="connsiteY12060" fmla="*/ 3619146 h 4860733"/>
                <a:gd name="connsiteX12061" fmla="*/ 3954773 w 4853691"/>
                <a:gd name="connsiteY12061" fmla="*/ 3616799 h 4860733"/>
                <a:gd name="connsiteX12062" fmla="*/ 3989979 w 4853691"/>
                <a:gd name="connsiteY12062" fmla="*/ 3614451 h 4860733"/>
                <a:gd name="connsiteX12063" fmla="*/ 4008755 w 4853691"/>
                <a:gd name="connsiteY12063" fmla="*/ 3612105 h 4860733"/>
                <a:gd name="connsiteX12064" fmla="*/ 4039267 w 4853691"/>
                <a:gd name="connsiteY12064" fmla="*/ 3607411 h 4860733"/>
                <a:gd name="connsiteX12065" fmla="*/ 4058043 w 4853691"/>
                <a:gd name="connsiteY12065" fmla="*/ 3602716 h 4860733"/>
                <a:gd name="connsiteX12066" fmla="*/ 4069778 w 4853691"/>
                <a:gd name="connsiteY12066" fmla="*/ 3600369 h 4860733"/>
                <a:gd name="connsiteX12067" fmla="*/ 4074473 w 4853691"/>
                <a:gd name="connsiteY12067" fmla="*/ 3609757 h 4860733"/>
                <a:gd name="connsiteX12068" fmla="*/ 4053349 w 4853691"/>
                <a:gd name="connsiteY12068" fmla="*/ 3630881 h 4860733"/>
                <a:gd name="connsiteX12069" fmla="*/ 4029879 w 4853691"/>
                <a:gd name="connsiteY12069" fmla="*/ 3661392 h 4860733"/>
                <a:gd name="connsiteX12070" fmla="*/ 3715375 w 4853691"/>
                <a:gd name="connsiteY12070" fmla="*/ 4081514 h 4860733"/>
                <a:gd name="connsiteX12071" fmla="*/ 3736498 w 4853691"/>
                <a:gd name="connsiteY12071" fmla="*/ 4060390 h 4860733"/>
                <a:gd name="connsiteX12072" fmla="*/ 3736498 w 4853691"/>
                <a:gd name="connsiteY12072" fmla="*/ 4055696 h 4860733"/>
                <a:gd name="connsiteX12073" fmla="*/ 4189478 w 4853691"/>
                <a:gd name="connsiteY12073" fmla="*/ 3837421 h 4860733"/>
                <a:gd name="connsiteX12074" fmla="*/ 4194172 w 4853691"/>
                <a:gd name="connsiteY12074" fmla="*/ 3844462 h 4860733"/>
                <a:gd name="connsiteX12075" fmla="*/ 4198866 w 4853691"/>
                <a:gd name="connsiteY12075" fmla="*/ 3851503 h 4860733"/>
                <a:gd name="connsiteX12076" fmla="*/ 4191825 w 4853691"/>
                <a:gd name="connsiteY12076" fmla="*/ 3867932 h 4860733"/>
                <a:gd name="connsiteX12077" fmla="*/ 4196519 w 4853691"/>
                <a:gd name="connsiteY12077" fmla="*/ 3879668 h 4860733"/>
                <a:gd name="connsiteX12078" fmla="*/ 4173049 w 4853691"/>
                <a:gd name="connsiteY12078" fmla="*/ 3900791 h 4860733"/>
                <a:gd name="connsiteX12079" fmla="*/ 4154272 w 4853691"/>
                <a:gd name="connsiteY12079" fmla="*/ 3917221 h 4860733"/>
                <a:gd name="connsiteX12080" fmla="*/ 4109678 w 4853691"/>
                <a:gd name="connsiteY12080" fmla="*/ 3954773 h 4860733"/>
                <a:gd name="connsiteX12081" fmla="*/ 4095596 w 4853691"/>
                <a:gd name="connsiteY12081" fmla="*/ 3966508 h 4860733"/>
                <a:gd name="connsiteX12082" fmla="*/ 4034573 w 4853691"/>
                <a:gd name="connsiteY12082" fmla="*/ 4011102 h 4860733"/>
                <a:gd name="connsiteX12083" fmla="*/ 4011102 w 4853691"/>
                <a:gd name="connsiteY12083" fmla="*/ 4027532 h 4860733"/>
                <a:gd name="connsiteX12084" fmla="*/ 3971203 w 4853691"/>
                <a:gd name="connsiteY12084" fmla="*/ 4053349 h 4860733"/>
                <a:gd name="connsiteX12085" fmla="*/ 3940691 w 4853691"/>
                <a:gd name="connsiteY12085" fmla="*/ 4072125 h 4860733"/>
                <a:gd name="connsiteX12086" fmla="*/ 3905485 w 4853691"/>
                <a:gd name="connsiteY12086" fmla="*/ 4093249 h 4860733"/>
                <a:gd name="connsiteX12087" fmla="*/ 3870279 w 4853691"/>
                <a:gd name="connsiteY12087" fmla="*/ 4112026 h 4860733"/>
                <a:gd name="connsiteX12088" fmla="*/ 3837421 w 4853691"/>
                <a:gd name="connsiteY12088" fmla="*/ 4130802 h 4860733"/>
                <a:gd name="connsiteX12089" fmla="*/ 3799868 w 4853691"/>
                <a:gd name="connsiteY12089" fmla="*/ 4149578 h 4860733"/>
                <a:gd name="connsiteX12090" fmla="*/ 3781092 w 4853691"/>
                <a:gd name="connsiteY12090" fmla="*/ 4158966 h 4860733"/>
                <a:gd name="connsiteX12091" fmla="*/ 3253007 w 4853691"/>
                <a:gd name="connsiteY12091" fmla="*/ 4266930 h 4860733"/>
                <a:gd name="connsiteX12092" fmla="*/ 3257701 w 4853691"/>
                <a:gd name="connsiteY12092" fmla="*/ 4264584 h 4860733"/>
                <a:gd name="connsiteX12093" fmla="*/ 3288212 w 4853691"/>
                <a:gd name="connsiteY12093" fmla="*/ 4245807 h 4860733"/>
                <a:gd name="connsiteX12094" fmla="*/ 3325765 w 4853691"/>
                <a:gd name="connsiteY12094" fmla="*/ 4222337 h 4860733"/>
                <a:gd name="connsiteX12095" fmla="*/ 3356276 w 4853691"/>
                <a:gd name="connsiteY12095" fmla="*/ 4203560 h 4860733"/>
                <a:gd name="connsiteX12096" fmla="*/ 3391482 w 4853691"/>
                <a:gd name="connsiteY12096" fmla="*/ 4180090 h 4860733"/>
                <a:gd name="connsiteX12097" fmla="*/ 3424341 w 4853691"/>
                <a:gd name="connsiteY12097" fmla="*/ 4158966 h 4860733"/>
                <a:gd name="connsiteX12098" fmla="*/ 3457200 w 4853691"/>
                <a:gd name="connsiteY12098" fmla="*/ 4135496 h 4860733"/>
                <a:gd name="connsiteX12099" fmla="*/ 3480670 w 4853691"/>
                <a:gd name="connsiteY12099" fmla="*/ 4119066 h 4860733"/>
                <a:gd name="connsiteX12100" fmla="*/ 3696598 w 4853691"/>
                <a:gd name="connsiteY12100" fmla="*/ 4060390 h 4860733"/>
                <a:gd name="connsiteX12101" fmla="*/ 3715375 w 4853691"/>
                <a:gd name="connsiteY12101" fmla="*/ 4081514 h 4860733"/>
                <a:gd name="connsiteX12102" fmla="*/ 3191983 w 4853691"/>
                <a:gd name="connsiteY12102" fmla="*/ 4304483 h 4860733"/>
                <a:gd name="connsiteX12103" fmla="*/ 3152083 w 4853691"/>
                <a:gd name="connsiteY12103" fmla="*/ 4327954 h 4860733"/>
                <a:gd name="connsiteX12104" fmla="*/ 3128613 w 4853691"/>
                <a:gd name="connsiteY12104" fmla="*/ 4339689 h 4860733"/>
                <a:gd name="connsiteX12105" fmla="*/ 3102795 w 4853691"/>
                <a:gd name="connsiteY12105" fmla="*/ 4353771 h 4860733"/>
                <a:gd name="connsiteX12106" fmla="*/ 3086366 w 4853691"/>
                <a:gd name="connsiteY12106" fmla="*/ 4344383 h 4860733"/>
                <a:gd name="connsiteX12107" fmla="*/ 3086366 w 4853691"/>
                <a:gd name="connsiteY12107" fmla="*/ 4283360 h 4860733"/>
                <a:gd name="connsiteX12108" fmla="*/ 3121572 w 4853691"/>
                <a:gd name="connsiteY12108" fmla="*/ 4283360 h 4860733"/>
                <a:gd name="connsiteX12109" fmla="*/ 3152083 w 4853691"/>
                <a:gd name="connsiteY12109" fmla="*/ 4281013 h 4860733"/>
                <a:gd name="connsiteX12110" fmla="*/ 3206066 w 4853691"/>
                <a:gd name="connsiteY12110" fmla="*/ 4278666 h 4860733"/>
                <a:gd name="connsiteX12111" fmla="*/ 3243618 w 4853691"/>
                <a:gd name="connsiteY12111" fmla="*/ 4276319 h 4860733"/>
                <a:gd name="connsiteX12112" fmla="*/ 3250659 w 4853691"/>
                <a:gd name="connsiteY12112" fmla="*/ 4276319 h 4860733"/>
                <a:gd name="connsiteX12113" fmla="*/ 3222495 w 4853691"/>
                <a:gd name="connsiteY12113" fmla="*/ 4292748 h 4860733"/>
                <a:gd name="connsiteX12114" fmla="*/ 3191983 w 4853691"/>
                <a:gd name="connsiteY12114" fmla="*/ 4304483 h 4860733"/>
                <a:gd name="connsiteX12115" fmla="*/ 3030037 w 4853691"/>
                <a:gd name="connsiteY12115" fmla="*/ 4346730 h 4860733"/>
                <a:gd name="connsiteX12116" fmla="*/ 3011261 w 4853691"/>
                <a:gd name="connsiteY12116" fmla="*/ 4339689 h 4860733"/>
                <a:gd name="connsiteX12117" fmla="*/ 2994831 w 4853691"/>
                <a:gd name="connsiteY12117" fmla="*/ 4334995 h 4860733"/>
                <a:gd name="connsiteX12118" fmla="*/ 2973708 w 4853691"/>
                <a:gd name="connsiteY12118" fmla="*/ 4327954 h 4860733"/>
                <a:gd name="connsiteX12119" fmla="*/ 2961973 w 4853691"/>
                <a:gd name="connsiteY12119" fmla="*/ 4323260 h 4860733"/>
                <a:gd name="connsiteX12120" fmla="*/ 2837579 w 4853691"/>
                <a:gd name="connsiteY12120" fmla="*/ 4273972 h 4860733"/>
                <a:gd name="connsiteX12121" fmla="*/ 3032384 w 4853691"/>
                <a:gd name="connsiteY12121" fmla="*/ 4281013 h 4860733"/>
                <a:gd name="connsiteX12122" fmla="*/ 3032384 w 4853691"/>
                <a:gd name="connsiteY12122" fmla="*/ 4281013 h 4860733"/>
                <a:gd name="connsiteX12123" fmla="*/ 3034731 w 4853691"/>
                <a:gd name="connsiteY12123" fmla="*/ 4281013 h 4860733"/>
                <a:gd name="connsiteX12124" fmla="*/ 3084019 w 4853691"/>
                <a:gd name="connsiteY12124" fmla="*/ 4281013 h 4860733"/>
                <a:gd name="connsiteX12125" fmla="*/ 3084019 w 4853691"/>
                <a:gd name="connsiteY12125" fmla="*/ 4342036 h 4860733"/>
                <a:gd name="connsiteX12126" fmla="*/ 3065243 w 4853691"/>
                <a:gd name="connsiteY12126" fmla="*/ 4356118 h 4860733"/>
                <a:gd name="connsiteX12127" fmla="*/ 3046466 w 4853691"/>
                <a:gd name="connsiteY12127" fmla="*/ 4351424 h 4860733"/>
                <a:gd name="connsiteX12128" fmla="*/ 3030037 w 4853691"/>
                <a:gd name="connsiteY12128" fmla="*/ 4346730 h 4860733"/>
                <a:gd name="connsiteX12129" fmla="*/ 2767168 w 4853691"/>
                <a:gd name="connsiteY12129" fmla="*/ 4356118 h 4860733"/>
                <a:gd name="connsiteX12130" fmla="*/ 2767168 w 4853691"/>
                <a:gd name="connsiteY12130" fmla="*/ 4363160 h 4860733"/>
                <a:gd name="connsiteX12131" fmla="*/ 2764821 w 4853691"/>
                <a:gd name="connsiteY12131" fmla="*/ 4372548 h 4860733"/>
                <a:gd name="connsiteX12132" fmla="*/ 2518381 w 4853691"/>
                <a:gd name="connsiteY12132" fmla="*/ 4358466 h 4860733"/>
                <a:gd name="connsiteX12133" fmla="*/ 2532463 w 4853691"/>
                <a:gd name="connsiteY12133" fmla="*/ 4353771 h 4860733"/>
                <a:gd name="connsiteX12134" fmla="*/ 2541851 w 4853691"/>
                <a:gd name="connsiteY12134" fmla="*/ 4351424 h 4860733"/>
                <a:gd name="connsiteX12135" fmla="*/ 2595833 w 4853691"/>
                <a:gd name="connsiteY12135" fmla="*/ 4332648 h 4860733"/>
                <a:gd name="connsiteX12136" fmla="*/ 2605222 w 4853691"/>
                <a:gd name="connsiteY12136" fmla="*/ 4327954 h 4860733"/>
                <a:gd name="connsiteX12137" fmla="*/ 2659204 w 4853691"/>
                <a:gd name="connsiteY12137" fmla="*/ 4306830 h 4860733"/>
                <a:gd name="connsiteX12138" fmla="*/ 2670939 w 4853691"/>
                <a:gd name="connsiteY12138" fmla="*/ 4302136 h 4860733"/>
                <a:gd name="connsiteX12139" fmla="*/ 2722574 w 4853691"/>
                <a:gd name="connsiteY12139" fmla="*/ 4281013 h 4860733"/>
                <a:gd name="connsiteX12140" fmla="*/ 2739003 w 4853691"/>
                <a:gd name="connsiteY12140" fmla="*/ 4273972 h 4860733"/>
                <a:gd name="connsiteX12141" fmla="*/ 2750738 w 4853691"/>
                <a:gd name="connsiteY12141" fmla="*/ 4269278 h 4860733"/>
                <a:gd name="connsiteX12142" fmla="*/ 2776556 w 4853691"/>
                <a:gd name="connsiteY12142" fmla="*/ 4271625 h 4860733"/>
                <a:gd name="connsiteX12143" fmla="*/ 2781250 w 4853691"/>
                <a:gd name="connsiteY12143" fmla="*/ 4273972 h 4860733"/>
                <a:gd name="connsiteX12144" fmla="*/ 2771862 w 4853691"/>
                <a:gd name="connsiteY12144" fmla="*/ 4337342 h 4860733"/>
                <a:gd name="connsiteX12145" fmla="*/ 2767168 w 4853691"/>
                <a:gd name="connsiteY12145" fmla="*/ 4356118 h 4860733"/>
                <a:gd name="connsiteX12146" fmla="*/ 2459705 w 4853691"/>
                <a:gd name="connsiteY12146" fmla="*/ 4374895 h 4860733"/>
                <a:gd name="connsiteX12147" fmla="*/ 2429193 w 4853691"/>
                <a:gd name="connsiteY12147" fmla="*/ 4384283 h 4860733"/>
                <a:gd name="connsiteX12148" fmla="*/ 2396334 w 4853691"/>
                <a:gd name="connsiteY12148" fmla="*/ 4393671 h 4860733"/>
                <a:gd name="connsiteX12149" fmla="*/ 2363476 w 4853691"/>
                <a:gd name="connsiteY12149" fmla="*/ 4403059 h 4860733"/>
                <a:gd name="connsiteX12150" fmla="*/ 2332964 w 4853691"/>
                <a:gd name="connsiteY12150" fmla="*/ 4412447 h 4860733"/>
                <a:gd name="connsiteX12151" fmla="*/ 2300106 w 4853691"/>
                <a:gd name="connsiteY12151" fmla="*/ 4421836 h 4860733"/>
                <a:gd name="connsiteX12152" fmla="*/ 2269594 w 4853691"/>
                <a:gd name="connsiteY12152" fmla="*/ 4428877 h 4860733"/>
                <a:gd name="connsiteX12153" fmla="*/ 2236735 w 4853691"/>
                <a:gd name="connsiteY12153" fmla="*/ 4435918 h 4860733"/>
                <a:gd name="connsiteX12154" fmla="*/ 2234388 w 4853691"/>
                <a:gd name="connsiteY12154" fmla="*/ 4435918 h 4860733"/>
                <a:gd name="connsiteX12155" fmla="*/ 2199183 w 4853691"/>
                <a:gd name="connsiteY12155" fmla="*/ 4412447 h 4860733"/>
                <a:gd name="connsiteX12156" fmla="*/ 2173365 w 4853691"/>
                <a:gd name="connsiteY12156" fmla="*/ 4393671 h 4860733"/>
                <a:gd name="connsiteX12157" fmla="*/ 2135812 w 4853691"/>
                <a:gd name="connsiteY12157" fmla="*/ 4365506 h 4860733"/>
                <a:gd name="connsiteX12158" fmla="*/ 2109995 w 4853691"/>
                <a:gd name="connsiteY12158" fmla="*/ 4346730 h 4860733"/>
                <a:gd name="connsiteX12159" fmla="*/ 2072442 w 4853691"/>
                <a:gd name="connsiteY12159" fmla="*/ 4318565 h 4860733"/>
                <a:gd name="connsiteX12160" fmla="*/ 2044277 w 4853691"/>
                <a:gd name="connsiteY12160" fmla="*/ 4297442 h 4860733"/>
                <a:gd name="connsiteX12161" fmla="*/ 2020807 w 4853691"/>
                <a:gd name="connsiteY12161" fmla="*/ 4278666 h 4860733"/>
                <a:gd name="connsiteX12162" fmla="*/ 2023154 w 4853691"/>
                <a:gd name="connsiteY12162" fmla="*/ 4271625 h 4860733"/>
                <a:gd name="connsiteX12163" fmla="*/ 2063054 w 4853691"/>
                <a:gd name="connsiteY12163" fmla="*/ 4281013 h 4860733"/>
                <a:gd name="connsiteX12164" fmla="*/ 2105301 w 4853691"/>
                <a:gd name="connsiteY12164" fmla="*/ 4292748 h 4860733"/>
                <a:gd name="connsiteX12165" fmla="*/ 2168671 w 4853691"/>
                <a:gd name="connsiteY12165" fmla="*/ 4306830 h 4860733"/>
                <a:gd name="connsiteX12166" fmla="*/ 2206224 w 4853691"/>
                <a:gd name="connsiteY12166" fmla="*/ 4313871 h 4860733"/>
                <a:gd name="connsiteX12167" fmla="*/ 2274288 w 4853691"/>
                <a:gd name="connsiteY12167" fmla="*/ 4325607 h 4860733"/>
                <a:gd name="connsiteX12168" fmla="*/ 2307147 w 4853691"/>
                <a:gd name="connsiteY12168" fmla="*/ 4332648 h 4860733"/>
                <a:gd name="connsiteX12169" fmla="*/ 2379905 w 4853691"/>
                <a:gd name="connsiteY12169" fmla="*/ 4344383 h 4860733"/>
                <a:gd name="connsiteX12170" fmla="*/ 2408070 w 4853691"/>
                <a:gd name="connsiteY12170" fmla="*/ 4349077 h 4860733"/>
                <a:gd name="connsiteX12171" fmla="*/ 2487869 w 4853691"/>
                <a:gd name="connsiteY12171" fmla="*/ 4358466 h 4860733"/>
                <a:gd name="connsiteX12172" fmla="*/ 2508993 w 4853691"/>
                <a:gd name="connsiteY12172" fmla="*/ 4360812 h 4860733"/>
                <a:gd name="connsiteX12173" fmla="*/ 2513687 w 4853691"/>
                <a:gd name="connsiteY12173" fmla="*/ 4360812 h 4860733"/>
                <a:gd name="connsiteX12174" fmla="*/ 2497258 w 4853691"/>
                <a:gd name="connsiteY12174" fmla="*/ 4365506 h 4860733"/>
                <a:gd name="connsiteX12175" fmla="*/ 2459705 w 4853691"/>
                <a:gd name="connsiteY12175" fmla="*/ 4374895 h 4860733"/>
                <a:gd name="connsiteX12176" fmla="*/ 1938660 w 4853691"/>
                <a:gd name="connsiteY12176" fmla="*/ 4304483 h 4860733"/>
                <a:gd name="connsiteX12177" fmla="*/ 1884678 w 4853691"/>
                <a:gd name="connsiteY12177" fmla="*/ 4337342 h 4860733"/>
                <a:gd name="connsiteX12178" fmla="*/ 1879984 w 4853691"/>
                <a:gd name="connsiteY12178" fmla="*/ 4339689 h 4860733"/>
                <a:gd name="connsiteX12179" fmla="*/ 1821308 w 4853691"/>
                <a:gd name="connsiteY12179" fmla="*/ 4372548 h 4860733"/>
                <a:gd name="connsiteX12180" fmla="*/ 1802532 w 4853691"/>
                <a:gd name="connsiteY12180" fmla="*/ 4381936 h 4860733"/>
                <a:gd name="connsiteX12181" fmla="*/ 1762632 w 4853691"/>
                <a:gd name="connsiteY12181" fmla="*/ 4400712 h 4860733"/>
                <a:gd name="connsiteX12182" fmla="*/ 1741508 w 4853691"/>
                <a:gd name="connsiteY12182" fmla="*/ 4410100 h 4860733"/>
                <a:gd name="connsiteX12183" fmla="*/ 1706303 w 4853691"/>
                <a:gd name="connsiteY12183" fmla="*/ 4424183 h 4860733"/>
                <a:gd name="connsiteX12184" fmla="*/ 1682832 w 4853691"/>
                <a:gd name="connsiteY12184" fmla="*/ 4431224 h 4860733"/>
                <a:gd name="connsiteX12185" fmla="*/ 1647627 w 4853691"/>
                <a:gd name="connsiteY12185" fmla="*/ 4442959 h 4860733"/>
                <a:gd name="connsiteX12186" fmla="*/ 1624156 w 4853691"/>
                <a:gd name="connsiteY12186" fmla="*/ 4450000 h 4860733"/>
                <a:gd name="connsiteX12187" fmla="*/ 1591298 w 4853691"/>
                <a:gd name="connsiteY12187" fmla="*/ 4459388 h 4860733"/>
                <a:gd name="connsiteX12188" fmla="*/ 1567827 w 4853691"/>
                <a:gd name="connsiteY12188" fmla="*/ 4464083 h 4860733"/>
                <a:gd name="connsiteX12189" fmla="*/ 1551398 w 4853691"/>
                <a:gd name="connsiteY12189" fmla="*/ 4466429 h 4860733"/>
                <a:gd name="connsiteX12190" fmla="*/ 1549051 w 4853691"/>
                <a:gd name="connsiteY12190" fmla="*/ 4461735 h 4860733"/>
                <a:gd name="connsiteX12191" fmla="*/ 1551398 w 4853691"/>
                <a:gd name="connsiteY12191" fmla="*/ 4459388 h 4860733"/>
                <a:gd name="connsiteX12192" fmla="*/ 1565480 w 4853691"/>
                <a:gd name="connsiteY12192" fmla="*/ 4450000 h 4860733"/>
                <a:gd name="connsiteX12193" fmla="*/ 1584256 w 4853691"/>
                <a:gd name="connsiteY12193" fmla="*/ 4438265 h 4860733"/>
                <a:gd name="connsiteX12194" fmla="*/ 1598339 w 4853691"/>
                <a:gd name="connsiteY12194" fmla="*/ 4428877 h 4860733"/>
                <a:gd name="connsiteX12195" fmla="*/ 1617115 w 4853691"/>
                <a:gd name="connsiteY12195" fmla="*/ 4414794 h 4860733"/>
                <a:gd name="connsiteX12196" fmla="*/ 1631197 w 4853691"/>
                <a:gd name="connsiteY12196" fmla="*/ 4403059 h 4860733"/>
                <a:gd name="connsiteX12197" fmla="*/ 1649974 w 4853691"/>
                <a:gd name="connsiteY12197" fmla="*/ 4386630 h 4860733"/>
                <a:gd name="connsiteX12198" fmla="*/ 1664056 w 4853691"/>
                <a:gd name="connsiteY12198" fmla="*/ 4374895 h 4860733"/>
                <a:gd name="connsiteX12199" fmla="*/ 1685179 w 4853691"/>
                <a:gd name="connsiteY12199" fmla="*/ 4353771 h 4860733"/>
                <a:gd name="connsiteX12200" fmla="*/ 1696915 w 4853691"/>
                <a:gd name="connsiteY12200" fmla="*/ 4342036 h 4860733"/>
                <a:gd name="connsiteX12201" fmla="*/ 1720385 w 4853691"/>
                <a:gd name="connsiteY12201" fmla="*/ 4318565 h 4860733"/>
                <a:gd name="connsiteX12202" fmla="*/ 1729773 w 4853691"/>
                <a:gd name="connsiteY12202" fmla="*/ 4309177 h 4860733"/>
                <a:gd name="connsiteX12203" fmla="*/ 1760285 w 4853691"/>
                <a:gd name="connsiteY12203" fmla="*/ 4276319 h 4860733"/>
                <a:gd name="connsiteX12204" fmla="*/ 1762632 w 4853691"/>
                <a:gd name="connsiteY12204" fmla="*/ 4273972 h 4860733"/>
                <a:gd name="connsiteX12205" fmla="*/ 1783755 w 4853691"/>
                <a:gd name="connsiteY12205" fmla="*/ 4250501 h 4860733"/>
                <a:gd name="connsiteX12206" fmla="*/ 1795491 w 4853691"/>
                <a:gd name="connsiteY12206" fmla="*/ 4255195 h 4860733"/>
                <a:gd name="connsiteX12207" fmla="*/ 1814267 w 4853691"/>
                <a:gd name="connsiteY12207" fmla="*/ 4238766 h 4860733"/>
                <a:gd name="connsiteX12208" fmla="*/ 1891719 w 4853691"/>
                <a:gd name="connsiteY12208" fmla="*/ 4250501 h 4860733"/>
                <a:gd name="connsiteX12209" fmla="*/ 1919884 w 4853691"/>
                <a:gd name="connsiteY12209" fmla="*/ 4255195 h 4860733"/>
                <a:gd name="connsiteX12210" fmla="*/ 1973866 w 4853691"/>
                <a:gd name="connsiteY12210" fmla="*/ 4262236 h 4860733"/>
                <a:gd name="connsiteX12211" fmla="*/ 1973866 w 4853691"/>
                <a:gd name="connsiteY12211" fmla="*/ 4264584 h 4860733"/>
                <a:gd name="connsiteX12212" fmla="*/ 1976213 w 4853691"/>
                <a:gd name="connsiteY12212" fmla="*/ 4273972 h 4860733"/>
                <a:gd name="connsiteX12213" fmla="*/ 1950396 w 4853691"/>
                <a:gd name="connsiteY12213" fmla="*/ 4292748 h 4860733"/>
                <a:gd name="connsiteX12214" fmla="*/ 1938660 w 4853691"/>
                <a:gd name="connsiteY12214" fmla="*/ 4304483 h 4860733"/>
                <a:gd name="connsiteX12215" fmla="*/ 1495069 w 4853691"/>
                <a:gd name="connsiteY12215" fmla="*/ 4433571 h 4860733"/>
                <a:gd name="connsiteX12216" fmla="*/ 1478639 w 4853691"/>
                <a:gd name="connsiteY12216" fmla="*/ 4417142 h 4860733"/>
                <a:gd name="connsiteX12217" fmla="*/ 1471598 w 4853691"/>
                <a:gd name="connsiteY12217" fmla="*/ 4407753 h 4860733"/>
                <a:gd name="connsiteX12218" fmla="*/ 1452822 w 4853691"/>
                <a:gd name="connsiteY12218" fmla="*/ 4386630 h 4860733"/>
                <a:gd name="connsiteX12219" fmla="*/ 1450475 w 4853691"/>
                <a:gd name="connsiteY12219" fmla="*/ 4381936 h 4860733"/>
                <a:gd name="connsiteX12220" fmla="*/ 1380063 w 4853691"/>
                <a:gd name="connsiteY12220" fmla="*/ 4299789 h 4860733"/>
                <a:gd name="connsiteX12221" fmla="*/ 1375369 w 4853691"/>
                <a:gd name="connsiteY12221" fmla="*/ 4292748 h 4860733"/>
                <a:gd name="connsiteX12222" fmla="*/ 1354246 w 4853691"/>
                <a:gd name="connsiteY12222" fmla="*/ 4266930 h 4860733"/>
                <a:gd name="connsiteX12223" fmla="*/ 1347205 w 4853691"/>
                <a:gd name="connsiteY12223" fmla="*/ 4259889 h 4860733"/>
                <a:gd name="connsiteX12224" fmla="*/ 1328428 w 4853691"/>
                <a:gd name="connsiteY12224" fmla="*/ 4236419 h 4860733"/>
                <a:gd name="connsiteX12225" fmla="*/ 1321387 w 4853691"/>
                <a:gd name="connsiteY12225" fmla="*/ 4227031 h 4860733"/>
                <a:gd name="connsiteX12226" fmla="*/ 1304958 w 4853691"/>
                <a:gd name="connsiteY12226" fmla="*/ 4205908 h 4860733"/>
                <a:gd name="connsiteX12227" fmla="*/ 1295570 w 4853691"/>
                <a:gd name="connsiteY12227" fmla="*/ 4194172 h 4860733"/>
                <a:gd name="connsiteX12228" fmla="*/ 1279140 w 4853691"/>
                <a:gd name="connsiteY12228" fmla="*/ 4173049 h 4860733"/>
                <a:gd name="connsiteX12229" fmla="*/ 1269752 w 4853691"/>
                <a:gd name="connsiteY12229" fmla="*/ 4158966 h 4860733"/>
                <a:gd name="connsiteX12230" fmla="*/ 1253323 w 4853691"/>
                <a:gd name="connsiteY12230" fmla="*/ 4135496 h 4860733"/>
                <a:gd name="connsiteX12231" fmla="*/ 1243935 w 4853691"/>
                <a:gd name="connsiteY12231" fmla="*/ 4121414 h 4860733"/>
                <a:gd name="connsiteX12232" fmla="*/ 1225158 w 4853691"/>
                <a:gd name="connsiteY12232" fmla="*/ 4095596 h 4860733"/>
                <a:gd name="connsiteX12233" fmla="*/ 1215770 w 4853691"/>
                <a:gd name="connsiteY12233" fmla="*/ 4083861 h 4860733"/>
                <a:gd name="connsiteX12234" fmla="*/ 1196994 w 4853691"/>
                <a:gd name="connsiteY12234" fmla="*/ 4058043 h 4860733"/>
                <a:gd name="connsiteX12235" fmla="*/ 1187605 w 4853691"/>
                <a:gd name="connsiteY12235" fmla="*/ 4043961 h 4860733"/>
                <a:gd name="connsiteX12236" fmla="*/ 1168829 w 4853691"/>
                <a:gd name="connsiteY12236" fmla="*/ 4015796 h 4860733"/>
                <a:gd name="connsiteX12237" fmla="*/ 1159441 w 4853691"/>
                <a:gd name="connsiteY12237" fmla="*/ 4004061 h 4860733"/>
                <a:gd name="connsiteX12238" fmla="*/ 1140665 w 4853691"/>
                <a:gd name="connsiteY12238" fmla="*/ 3975897 h 4860733"/>
                <a:gd name="connsiteX12239" fmla="*/ 1131276 w 4853691"/>
                <a:gd name="connsiteY12239" fmla="*/ 3964162 h 4860733"/>
                <a:gd name="connsiteX12240" fmla="*/ 1114847 w 4853691"/>
                <a:gd name="connsiteY12240" fmla="*/ 3938344 h 4860733"/>
                <a:gd name="connsiteX12241" fmla="*/ 1114847 w 4853691"/>
                <a:gd name="connsiteY12241" fmla="*/ 3935997 h 4860733"/>
                <a:gd name="connsiteX12242" fmla="*/ 1114847 w 4853691"/>
                <a:gd name="connsiteY12242" fmla="*/ 3935997 h 4860733"/>
                <a:gd name="connsiteX12243" fmla="*/ 1114847 w 4853691"/>
                <a:gd name="connsiteY12243" fmla="*/ 3935997 h 4860733"/>
                <a:gd name="connsiteX12244" fmla="*/ 1124235 w 4853691"/>
                <a:gd name="connsiteY12244" fmla="*/ 3933650 h 4860733"/>
                <a:gd name="connsiteX12245" fmla="*/ 1143012 w 4853691"/>
                <a:gd name="connsiteY12245" fmla="*/ 3961814 h 4860733"/>
                <a:gd name="connsiteX12246" fmla="*/ 1152400 w 4853691"/>
                <a:gd name="connsiteY12246" fmla="*/ 3975897 h 4860733"/>
                <a:gd name="connsiteX12247" fmla="*/ 1171176 w 4853691"/>
                <a:gd name="connsiteY12247" fmla="*/ 4004061 h 4860733"/>
                <a:gd name="connsiteX12248" fmla="*/ 1185258 w 4853691"/>
                <a:gd name="connsiteY12248" fmla="*/ 4025185 h 4860733"/>
                <a:gd name="connsiteX12249" fmla="*/ 1199341 w 4853691"/>
                <a:gd name="connsiteY12249" fmla="*/ 4046308 h 4860733"/>
                <a:gd name="connsiteX12250" fmla="*/ 1215770 w 4853691"/>
                <a:gd name="connsiteY12250" fmla="*/ 4069779 h 4860733"/>
                <a:gd name="connsiteX12251" fmla="*/ 1227505 w 4853691"/>
                <a:gd name="connsiteY12251" fmla="*/ 4086208 h 4860733"/>
                <a:gd name="connsiteX12252" fmla="*/ 1243935 w 4853691"/>
                <a:gd name="connsiteY12252" fmla="*/ 4109678 h 4860733"/>
                <a:gd name="connsiteX12253" fmla="*/ 1255670 w 4853691"/>
                <a:gd name="connsiteY12253" fmla="*/ 4126108 h 4860733"/>
                <a:gd name="connsiteX12254" fmla="*/ 1274446 w 4853691"/>
                <a:gd name="connsiteY12254" fmla="*/ 4151925 h 4860733"/>
                <a:gd name="connsiteX12255" fmla="*/ 1283834 w 4853691"/>
                <a:gd name="connsiteY12255" fmla="*/ 4163660 h 4860733"/>
                <a:gd name="connsiteX12256" fmla="*/ 1297917 w 4853691"/>
                <a:gd name="connsiteY12256" fmla="*/ 4184784 h 4860733"/>
                <a:gd name="connsiteX12257" fmla="*/ 1361287 w 4853691"/>
                <a:gd name="connsiteY12257" fmla="*/ 4269278 h 4860733"/>
                <a:gd name="connsiteX12258" fmla="*/ 1361287 w 4853691"/>
                <a:gd name="connsiteY12258" fmla="*/ 4269278 h 4860733"/>
                <a:gd name="connsiteX12259" fmla="*/ 1410575 w 4853691"/>
                <a:gd name="connsiteY12259" fmla="*/ 4332648 h 4860733"/>
                <a:gd name="connsiteX12260" fmla="*/ 1410575 w 4853691"/>
                <a:gd name="connsiteY12260" fmla="*/ 4332648 h 4860733"/>
                <a:gd name="connsiteX12261" fmla="*/ 1434045 w 4853691"/>
                <a:gd name="connsiteY12261" fmla="*/ 4360812 h 4860733"/>
                <a:gd name="connsiteX12262" fmla="*/ 1436392 w 4853691"/>
                <a:gd name="connsiteY12262" fmla="*/ 4363160 h 4860733"/>
                <a:gd name="connsiteX12263" fmla="*/ 1457516 w 4853691"/>
                <a:gd name="connsiteY12263" fmla="*/ 4388977 h 4860733"/>
                <a:gd name="connsiteX12264" fmla="*/ 1462210 w 4853691"/>
                <a:gd name="connsiteY12264" fmla="*/ 4393671 h 4860733"/>
                <a:gd name="connsiteX12265" fmla="*/ 1480986 w 4853691"/>
                <a:gd name="connsiteY12265" fmla="*/ 4417142 h 4860733"/>
                <a:gd name="connsiteX12266" fmla="*/ 1485680 w 4853691"/>
                <a:gd name="connsiteY12266" fmla="*/ 4421836 h 4860733"/>
                <a:gd name="connsiteX12267" fmla="*/ 1504457 w 4853691"/>
                <a:gd name="connsiteY12267" fmla="*/ 4442959 h 4860733"/>
                <a:gd name="connsiteX12268" fmla="*/ 1509151 w 4853691"/>
                <a:gd name="connsiteY12268" fmla="*/ 4447653 h 4860733"/>
                <a:gd name="connsiteX12269" fmla="*/ 1509151 w 4853691"/>
                <a:gd name="connsiteY12269" fmla="*/ 4447653 h 4860733"/>
                <a:gd name="connsiteX12270" fmla="*/ 1495069 w 4853691"/>
                <a:gd name="connsiteY12270" fmla="*/ 4433571 h 4860733"/>
                <a:gd name="connsiteX12271" fmla="*/ 1039742 w 4853691"/>
                <a:gd name="connsiteY12271" fmla="*/ 3884362 h 4860733"/>
                <a:gd name="connsiteX12272" fmla="*/ 978718 w 4853691"/>
                <a:gd name="connsiteY12272" fmla="*/ 3858544 h 4860733"/>
                <a:gd name="connsiteX12273" fmla="*/ 971677 w 4853691"/>
                <a:gd name="connsiteY12273" fmla="*/ 3853850 h 4860733"/>
                <a:gd name="connsiteX12274" fmla="*/ 917695 w 4853691"/>
                <a:gd name="connsiteY12274" fmla="*/ 3828033 h 4860733"/>
                <a:gd name="connsiteX12275" fmla="*/ 905960 w 4853691"/>
                <a:gd name="connsiteY12275" fmla="*/ 3820992 h 4860733"/>
                <a:gd name="connsiteX12276" fmla="*/ 861366 w 4853691"/>
                <a:gd name="connsiteY12276" fmla="*/ 3795174 h 4860733"/>
                <a:gd name="connsiteX12277" fmla="*/ 861366 w 4853691"/>
                <a:gd name="connsiteY12277" fmla="*/ 3795174 h 4860733"/>
                <a:gd name="connsiteX12278" fmla="*/ 875448 w 4853691"/>
                <a:gd name="connsiteY12278" fmla="*/ 3788133 h 4860733"/>
                <a:gd name="connsiteX12279" fmla="*/ 882489 w 4853691"/>
                <a:gd name="connsiteY12279" fmla="*/ 3785786 h 4860733"/>
                <a:gd name="connsiteX12280" fmla="*/ 898919 w 4853691"/>
                <a:gd name="connsiteY12280" fmla="*/ 3778745 h 4860733"/>
                <a:gd name="connsiteX12281" fmla="*/ 905960 w 4853691"/>
                <a:gd name="connsiteY12281" fmla="*/ 3776398 h 4860733"/>
                <a:gd name="connsiteX12282" fmla="*/ 910654 w 4853691"/>
                <a:gd name="connsiteY12282" fmla="*/ 3774051 h 4860733"/>
                <a:gd name="connsiteX12283" fmla="*/ 1051477 w 4853691"/>
                <a:gd name="connsiteY12283" fmla="*/ 3825686 h 4860733"/>
                <a:gd name="connsiteX12284" fmla="*/ 1053824 w 4853691"/>
                <a:gd name="connsiteY12284" fmla="*/ 3891403 h 4860733"/>
                <a:gd name="connsiteX12285" fmla="*/ 1051477 w 4853691"/>
                <a:gd name="connsiteY12285" fmla="*/ 3891403 h 4860733"/>
                <a:gd name="connsiteX12286" fmla="*/ 1039742 w 4853691"/>
                <a:gd name="connsiteY12286" fmla="*/ 3884362 h 4860733"/>
                <a:gd name="connsiteX12287" fmla="*/ 633703 w 4853691"/>
                <a:gd name="connsiteY12287" fmla="*/ 3429035 h 4860733"/>
                <a:gd name="connsiteX12288" fmla="*/ 631355 w 4853691"/>
                <a:gd name="connsiteY12288" fmla="*/ 3405564 h 4860733"/>
                <a:gd name="connsiteX12289" fmla="*/ 626661 w 4853691"/>
                <a:gd name="connsiteY12289" fmla="*/ 3351582 h 4860733"/>
                <a:gd name="connsiteX12290" fmla="*/ 621967 w 4853691"/>
                <a:gd name="connsiteY12290" fmla="*/ 3297600 h 4860733"/>
                <a:gd name="connsiteX12291" fmla="*/ 621967 w 4853691"/>
                <a:gd name="connsiteY12291" fmla="*/ 3285865 h 4860733"/>
                <a:gd name="connsiteX12292" fmla="*/ 631355 w 4853691"/>
                <a:gd name="connsiteY12292" fmla="*/ 3281171 h 4860733"/>
                <a:gd name="connsiteX12293" fmla="*/ 661867 w 4853691"/>
                <a:gd name="connsiteY12293" fmla="*/ 3314030 h 4860733"/>
                <a:gd name="connsiteX12294" fmla="*/ 671255 w 4853691"/>
                <a:gd name="connsiteY12294" fmla="*/ 3323418 h 4860733"/>
                <a:gd name="connsiteX12295" fmla="*/ 715849 w 4853691"/>
                <a:gd name="connsiteY12295" fmla="*/ 3370359 h 4860733"/>
                <a:gd name="connsiteX12296" fmla="*/ 725237 w 4853691"/>
                <a:gd name="connsiteY12296" fmla="*/ 3379747 h 4860733"/>
                <a:gd name="connsiteX12297" fmla="*/ 769831 w 4853691"/>
                <a:gd name="connsiteY12297" fmla="*/ 3426688 h 4860733"/>
                <a:gd name="connsiteX12298" fmla="*/ 776872 w 4853691"/>
                <a:gd name="connsiteY12298" fmla="*/ 3433729 h 4860733"/>
                <a:gd name="connsiteX12299" fmla="*/ 823813 w 4853691"/>
                <a:gd name="connsiteY12299" fmla="*/ 3480670 h 4860733"/>
                <a:gd name="connsiteX12300" fmla="*/ 830854 w 4853691"/>
                <a:gd name="connsiteY12300" fmla="*/ 3487711 h 4860733"/>
                <a:gd name="connsiteX12301" fmla="*/ 877795 w 4853691"/>
                <a:gd name="connsiteY12301" fmla="*/ 3532305 h 4860733"/>
                <a:gd name="connsiteX12302" fmla="*/ 884837 w 4853691"/>
                <a:gd name="connsiteY12302" fmla="*/ 3539346 h 4860733"/>
                <a:gd name="connsiteX12303" fmla="*/ 936472 w 4853691"/>
                <a:gd name="connsiteY12303" fmla="*/ 3588634 h 4860733"/>
                <a:gd name="connsiteX12304" fmla="*/ 1032700 w 4853691"/>
                <a:gd name="connsiteY12304" fmla="*/ 3675475 h 4860733"/>
                <a:gd name="connsiteX12305" fmla="*/ 1028006 w 4853691"/>
                <a:gd name="connsiteY12305" fmla="*/ 3687210 h 4860733"/>
                <a:gd name="connsiteX12306" fmla="*/ 1032700 w 4853691"/>
                <a:gd name="connsiteY12306" fmla="*/ 3698945 h 4860733"/>
                <a:gd name="connsiteX12307" fmla="*/ 1025659 w 4853691"/>
                <a:gd name="connsiteY12307" fmla="*/ 3703639 h 4860733"/>
                <a:gd name="connsiteX12308" fmla="*/ 1023312 w 4853691"/>
                <a:gd name="connsiteY12308" fmla="*/ 3705986 h 4860733"/>
                <a:gd name="connsiteX12309" fmla="*/ 999842 w 4853691"/>
                <a:gd name="connsiteY12309" fmla="*/ 3722416 h 4860733"/>
                <a:gd name="connsiteX12310" fmla="*/ 999842 w 4853691"/>
                <a:gd name="connsiteY12310" fmla="*/ 3722416 h 4860733"/>
                <a:gd name="connsiteX12311" fmla="*/ 910654 w 4853691"/>
                <a:gd name="connsiteY12311" fmla="*/ 3774051 h 4860733"/>
                <a:gd name="connsiteX12312" fmla="*/ 659520 w 4853691"/>
                <a:gd name="connsiteY12312" fmla="*/ 3640269 h 4860733"/>
                <a:gd name="connsiteX12313" fmla="*/ 633703 w 4853691"/>
                <a:gd name="connsiteY12313" fmla="*/ 3429035 h 4860733"/>
                <a:gd name="connsiteX12314" fmla="*/ 535127 w 4853691"/>
                <a:gd name="connsiteY12314" fmla="*/ 3267089 h 4860733"/>
                <a:gd name="connsiteX12315" fmla="*/ 521044 w 4853691"/>
                <a:gd name="connsiteY12315" fmla="*/ 3267089 h 4860733"/>
                <a:gd name="connsiteX12316" fmla="*/ 502268 w 4853691"/>
                <a:gd name="connsiteY12316" fmla="*/ 3264742 h 4860733"/>
                <a:gd name="connsiteX12317" fmla="*/ 485839 w 4853691"/>
                <a:gd name="connsiteY12317" fmla="*/ 3262394 h 4860733"/>
                <a:gd name="connsiteX12318" fmla="*/ 469409 w 4853691"/>
                <a:gd name="connsiteY12318" fmla="*/ 3260048 h 4860733"/>
                <a:gd name="connsiteX12319" fmla="*/ 455327 w 4853691"/>
                <a:gd name="connsiteY12319" fmla="*/ 3257700 h 4860733"/>
                <a:gd name="connsiteX12320" fmla="*/ 438898 w 4853691"/>
                <a:gd name="connsiteY12320" fmla="*/ 3255354 h 4860733"/>
                <a:gd name="connsiteX12321" fmla="*/ 424815 w 4853691"/>
                <a:gd name="connsiteY12321" fmla="*/ 3253006 h 4860733"/>
                <a:gd name="connsiteX12322" fmla="*/ 408386 w 4853691"/>
                <a:gd name="connsiteY12322" fmla="*/ 3248312 h 4860733"/>
                <a:gd name="connsiteX12323" fmla="*/ 396651 w 4853691"/>
                <a:gd name="connsiteY12323" fmla="*/ 3243618 h 4860733"/>
                <a:gd name="connsiteX12324" fmla="*/ 380222 w 4853691"/>
                <a:gd name="connsiteY12324" fmla="*/ 3238924 h 4860733"/>
                <a:gd name="connsiteX12325" fmla="*/ 368486 w 4853691"/>
                <a:gd name="connsiteY12325" fmla="*/ 3234230 h 4860733"/>
                <a:gd name="connsiteX12326" fmla="*/ 352057 w 4853691"/>
                <a:gd name="connsiteY12326" fmla="*/ 3227189 h 4860733"/>
                <a:gd name="connsiteX12327" fmla="*/ 342669 w 4853691"/>
                <a:gd name="connsiteY12327" fmla="*/ 3222495 h 4860733"/>
                <a:gd name="connsiteX12328" fmla="*/ 345016 w 4853691"/>
                <a:gd name="connsiteY12328" fmla="*/ 3215454 h 4860733"/>
                <a:gd name="connsiteX12329" fmla="*/ 326239 w 4853691"/>
                <a:gd name="connsiteY12329" fmla="*/ 3196677 h 4860733"/>
                <a:gd name="connsiteX12330" fmla="*/ 330934 w 4853691"/>
                <a:gd name="connsiteY12330" fmla="*/ 3114531 h 4860733"/>
                <a:gd name="connsiteX12331" fmla="*/ 330934 w 4853691"/>
                <a:gd name="connsiteY12331" fmla="*/ 3107490 h 4860733"/>
                <a:gd name="connsiteX12332" fmla="*/ 330934 w 4853691"/>
                <a:gd name="connsiteY12332" fmla="*/ 3100448 h 4860733"/>
                <a:gd name="connsiteX12333" fmla="*/ 347363 w 4853691"/>
                <a:gd name="connsiteY12333" fmla="*/ 2814109 h 4860733"/>
                <a:gd name="connsiteX12334" fmla="*/ 347363 w 4853691"/>
                <a:gd name="connsiteY12334" fmla="*/ 2814109 h 4860733"/>
                <a:gd name="connsiteX12335" fmla="*/ 356751 w 4853691"/>
                <a:gd name="connsiteY12335" fmla="*/ 2811762 h 4860733"/>
                <a:gd name="connsiteX12336" fmla="*/ 605538 w 4853691"/>
                <a:gd name="connsiteY12336" fmla="*/ 3250659 h 4860733"/>
                <a:gd name="connsiteX12337" fmla="*/ 596150 w 4853691"/>
                <a:gd name="connsiteY12337" fmla="*/ 3267089 h 4860733"/>
                <a:gd name="connsiteX12338" fmla="*/ 570332 w 4853691"/>
                <a:gd name="connsiteY12338" fmla="*/ 3267089 h 4860733"/>
                <a:gd name="connsiteX12339" fmla="*/ 535127 w 4853691"/>
                <a:gd name="connsiteY12339" fmla="*/ 3267089 h 4860733"/>
                <a:gd name="connsiteX12340" fmla="*/ 281646 w 4853691"/>
                <a:gd name="connsiteY12340" fmla="*/ 3156777 h 4860733"/>
                <a:gd name="connsiteX12341" fmla="*/ 260522 w 4853691"/>
                <a:gd name="connsiteY12341" fmla="*/ 3128613 h 4860733"/>
                <a:gd name="connsiteX12342" fmla="*/ 244093 w 4853691"/>
                <a:gd name="connsiteY12342" fmla="*/ 3105142 h 4860733"/>
                <a:gd name="connsiteX12343" fmla="*/ 225316 w 4853691"/>
                <a:gd name="connsiteY12343" fmla="*/ 3076978 h 4860733"/>
                <a:gd name="connsiteX12344" fmla="*/ 211234 w 4853691"/>
                <a:gd name="connsiteY12344" fmla="*/ 3053507 h 4860733"/>
                <a:gd name="connsiteX12345" fmla="*/ 192458 w 4853691"/>
                <a:gd name="connsiteY12345" fmla="*/ 3025343 h 4860733"/>
                <a:gd name="connsiteX12346" fmla="*/ 178376 w 4853691"/>
                <a:gd name="connsiteY12346" fmla="*/ 3004220 h 4860733"/>
                <a:gd name="connsiteX12347" fmla="*/ 161946 w 4853691"/>
                <a:gd name="connsiteY12347" fmla="*/ 2976055 h 4860733"/>
                <a:gd name="connsiteX12348" fmla="*/ 150211 w 4853691"/>
                <a:gd name="connsiteY12348" fmla="*/ 2954932 h 4860733"/>
                <a:gd name="connsiteX12349" fmla="*/ 133782 w 4853691"/>
                <a:gd name="connsiteY12349" fmla="*/ 2924420 h 4860733"/>
                <a:gd name="connsiteX12350" fmla="*/ 124393 w 4853691"/>
                <a:gd name="connsiteY12350" fmla="*/ 2905643 h 4860733"/>
                <a:gd name="connsiteX12351" fmla="*/ 122046 w 4853691"/>
                <a:gd name="connsiteY12351" fmla="*/ 2900949 h 4860733"/>
                <a:gd name="connsiteX12352" fmla="*/ 122046 w 4853691"/>
                <a:gd name="connsiteY12352" fmla="*/ 2898602 h 4860733"/>
                <a:gd name="connsiteX12353" fmla="*/ 112658 w 4853691"/>
                <a:gd name="connsiteY12353" fmla="*/ 2882173 h 4860733"/>
                <a:gd name="connsiteX12354" fmla="*/ 107964 w 4853691"/>
                <a:gd name="connsiteY12354" fmla="*/ 2872785 h 4860733"/>
                <a:gd name="connsiteX12355" fmla="*/ 100923 w 4853691"/>
                <a:gd name="connsiteY12355" fmla="*/ 2856356 h 4860733"/>
                <a:gd name="connsiteX12356" fmla="*/ 89188 w 4853691"/>
                <a:gd name="connsiteY12356" fmla="*/ 2825844 h 4860733"/>
                <a:gd name="connsiteX12357" fmla="*/ 100923 w 4853691"/>
                <a:gd name="connsiteY12357" fmla="*/ 2807068 h 4860733"/>
                <a:gd name="connsiteX12358" fmla="*/ 82147 w 4853691"/>
                <a:gd name="connsiteY12358" fmla="*/ 2785944 h 4860733"/>
                <a:gd name="connsiteX12359" fmla="*/ 82147 w 4853691"/>
                <a:gd name="connsiteY12359" fmla="*/ 2771862 h 4860733"/>
                <a:gd name="connsiteX12360" fmla="*/ 89188 w 4853691"/>
                <a:gd name="connsiteY12360" fmla="*/ 2769515 h 4860733"/>
                <a:gd name="connsiteX12361" fmla="*/ 96229 w 4853691"/>
                <a:gd name="connsiteY12361" fmla="*/ 2783597 h 4860733"/>
                <a:gd name="connsiteX12362" fmla="*/ 105617 w 4853691"/>
                <a:gd name="connsiteY12362" fmla="*/ 2804721 h 4860733"/>
                <a:gd name="connsiteX12363" fmla="*/ 124393 w 4853691"/>
                <a:gd name="connsiteY12363" fmla="*/ 2849314 h 4860733"/>
                <a:gd name="connsiteX12364" fmla="*/ 131435 w 4853691"/>
                <a:gd name="connsiteY12364" fmla="*/ 2863397 h 4860733"/>
                <a:gd name="connsiteX12365" fmla="*/ 154905 w 4853691"/>
                <a:gd name="connsiteY12365" fmla="*/ 2912685 h 4860733"/>
                <a:gd name="connsiteX12366" fmla="*/ 164293 w 4853691"/>
                <a:gd name="connsiteY12366" fmla="*/ 2931461 h 4860733"/>
                <a:gd name="connsiteX12367" fmla="*/ 183070 w 4853691"/>
                <a:gd name="connsiteY12367" fmla="*/ 2969014 h 4860733"/>
                <a:gd name="connsiteX12368" fmla="*/ 194805 w 4853691"/>
                <a:gd name="connsiteY12368" fmla="*/ 2990137 h 4860733"/>
                <a:gd name="connsiteX12369" fmla="*/ 213581 w 4853691"/>
                <a:gd name="connsiteY12369" fmla="*/ 3025343 h 4860733"/>
                <a:gd name="connsiteX12370" fmla="*/ 227664 w 4853691"/>
                <a:gd name="connsiteY12370" fmla="*/ 3048813 h 4860733"/>
                <a:gd name="connsiteX12371" fmla="*/ 248787 w 4853691"/>
                <a:gd name="connsiteY12371" fmla="*/ 3084019 h 4860733"/>
                <a:gd name="connsiteX12372" fmla="*/ 262869 w 4853691"/>
                <a:gd name="connsiteY12372" fmla="*/ 3107490 h 4860733"/>
                <a:gd name="connsiteX12373" fmla="*/ 283993 w 4853691"/>
                <a:gd name="connsiteY12373" fmla="*/ 3142695 h 4860733"/>
                <a:gd name="connsiteX12374" fmla="*/ 300422 w 4853691"/>
                <a:gd name="connsiteY12374" fmla="*/ 3168513 h 4860733"/>
                <a:gd name="connsiteX12375" fmla="*/ 316851 w 4853691"/>
                <a:gd name="connsiteY12375" fmla="*/ 3194330 h 4860733"/>
                <a:gd name="connsiteX12376" fmla="*/ 316851 w 4853691"/>
                <a:gd name="connsiteY12376" fmla="*/ 3194330 h 4860733"/>
                <a:gd name="connsiteX12377" fmla="*/ 302769 w 4853691"/>
                <a:gd name="connsiteY12377" fmla="*/ 3175554 h 4860733"/>
                <a:gd name="connsiteX12378" fmla="*/ 281646 w 4853691"/>
                <a:gd name="connsiteY12378" fmla="*/ 3156777 h 4860733"/>
                <a:gd name="connsiteX12379" fmla="*/ 103270 w 4853691"/>
                <a:gd name="connsiteY12379" fmla="*/ 2877479 h 4860733"/>
                <a:gd name="connsiteX12380" fmla="*/ 96229 w 4853691"/>
                <a:gd name="connsiteY12380" fmla="*/ 2879826 h 4860733"/>
                <a:gd name="connsiteX12381" fmla="*/ 93882 w 4853691"/>
                <a:gd name="connsiteY12381" fmla="*/ 2872785 h 4860733"/>
                <a:gd name="connsiteX12382" fmla="*/ 86841 w 4853691"/>
                <a:gd name="connsiteY12382" fmla="*/ 2837579 h 4860733"/>
                <a:gd name="connsiteX12383" fmla="*/ 84494 w 4853691"/>
                <a:gd name="connsiteY12383" fmla="*/ 2825844 h 4860733"/>
                <a:gd name="connsiteX12384" fmla="*/ 86841 w 4853691"/>
                <a:gd name="connsiteY12384" fmla="*/ 2825844 h 4860733"/>
                <a:gd name="connsiteX12385" fmla="*/ 91535 w 4853691"/>
                <a:gd name="connsiteY12385" fmla="*/ 2837579 h 4860733"/>
                <a:gd name="connsiteX12386" fmla="*/ 100923 w 4853691"/>
                <a:gd name="connsiteY12386" fmla="*/ 2858703 h 4860733"/>
                <a:gd name="connsiteX12387" fmla="*/ 110311 w 4853691"/>
                <a:gd name="connsiteY12387" fmla="*/ 2877479 h 4860733"/>
                <a:gd name="connsiteX12388" fmla="*/ 103270 w 4853691"/>
                <a:gd name="connsiteY12388" fmla="*/ 2877479 h 4860733"/>
                <a:gd name="connsiteX12389" fmla="*/ 65717 w 4853691"/>
                <a:gd name="connsiteY12389" fmla="*/ 2771862 h 4860733"/>
                <a:gd name="connsiteX12390" fmla="*/ 58676 w 4853691"/>
                <a:gd name="connsiteY12390" fmla="*/ 2753085 h 4860733"/>
                <a:gd name="connsiteX12391" fmla="*/ 53982 w 4853691"/>
                <a:gd name="connsiteY12391" fmla="*/ 2741350 h 4860733"/>
                <a:gd name="connsiteX12392" fmla="*/ 49288 w 4853691"/>
                <a:gd name="connsiteY12392" fmla="*/ 2729615 h 4860733"/>
                <a:gd name="connsiteX12393" fmla="*/ 53982 w 4853691"/>
                <a:gd name="connsiteY12393" fmla="*/ 2727268 h 4860733"/>
                <a:gd name="connsiteX12394" fmla="*/ 53982 w 4853691"/>
                <a:gd name="connsiteY12394" fmla="*/ 2729615 h 4860733"/>
                <a:gd name="connsiteX12395" fmla="*/ 56329 w 4853691"/>
                <a:gd name="connsiteY12395" fmla="*/ 2736656 h 4860733"/>
                <a:gd name="connsiteX12396" fmla="*/ 61023 w 4853691"/>
                <a:gd name="connsiteY12396" fmla="*/ 2753085 h 4860733"/>
                <a:gd name="connsiteX12397" fmla="*/ 63370 w 4853691"/>
                <a:gd name="connsiteY12397" fmla="*/ 2762474 h 4860733"/>
                <a:gd name="connsiteX12398" fmla="*/ 72758 w 4853691"/>
                <a:gd name="connsiteY12398" fmla="*/ 2788291 h 4860733"/>
                <a:gd name="connsiteX12399" fmla="*/ 72758 w 4853691"/>
                <a:gd name="connsiteY12399" fmla="*/ 2788291 h 4860733"/>
                <a:gd name="connsiteX12400" fmla="*/ 70411 w 4853691"/>
                <a:gd name="connsiteY12400" fmla="*/ 2783597 h 4860733"/>
                <a:gd name="connsiteX12401" fmla="*/ 65717 w 4853691"/>
                <a:gd name="connsiteY12401" fmla="*/ 2771862 h 4860733"/>
                <a:gd name="connsiteX12402" fmla="*/ 49288 w 4853691"/>
                <a:gd name="connsiteY12402" fmla="*/ 2694409 h 4860733"/>
                <a:gd name="connsiteX12403" fmla="*/ 49288 w 4853691"/>
                <a:gd name="connsiteY12403" fmla="*/ 2694409 h 4860733"/>
                <a:gd name="connsiteX12404" fmla="*/ 49288 w 4853691"/>
                <a:gd name="connsiteY12404" fmla="*/ 2694409 h 4860733"/>
                <a:gd name="connsiteX12405" fmla="*/ 49288 w 4853691"/>
                <a:gd name="connsiteY12405" fmla="*/ 2694409 h 4860733"/>
                <a:gd name="connsiteX12406" fmla="*/ 49288 w 4853691"/>
                <a:gd name="connsiteY12406" fmla="*/ 2694409 h 4860733"/>
                <a:gd name="connsiteX12407" fmla="*/ 49288 w 4853691"/>
                <a:gd name="connsiteY12407" fmla="*/ 2694409 h 4860733"/>
                <a:gd name="connsiteX12408" fmla="*/ 39900 w 4853691"/>
                <a:gd name="connsiteY12408" fmla="*/ 2647468 h 4860733"/>
                <a:gd name="connsiteX12409" fmla="*/ 35206 w 4853691"/>
                <a:gd name="connsiteY12409" fmla="*/ 2645121 h 4860733"/>
                <a:gd name="connsiteX12410" fmla="*/ 39900 w 4853691"/>
                <a:gd name="connsiteY12410" fmla="*/ 2642774 h 4860733"/>
                <a:gd name="connsiteX12411" fmla="*/ 39900 w 4853691"/>
                <a:gd name="connsiteY12411" fmla="*/ 2647468 h 4860733"/>
                <a:gd name="connsiteX12412" fmla="*/ 46941 w 4853691"/>
                <a:gd name="connsiteY12412" fmla="*/ 2654510 h 4860733"/>
                <a:gd name="connsiteX12413" fmla="*/ 39900 w 4853691"/>
                <a:gd name="connsiteY12413" fmla="*/ 2647468 h 4860733"/>
                <a:gd name="connsiteX12414" fmla="*/ 39900 w 4853691"/>
                <a:gd name="connsiteY12414" fmla="*/ 2640427 h 4860733"/>
                <a:gd name="connsiteX12415" fmla="*/ 44594 w 4853691"/>
                <a:gd name="connsiteY12415" fmla="*/ 2633386 h 4860733"/>
                <a:gd name="connsiteX12416" fmla="*/ 51635 w 4853691"/>
                <a:gd name="connsiteY12416" fmla="*/ 2654510 h 4860733"/>
                <a:gd name="connsiteX12417" fmla="*/ 46941 w 4853691"/>
                <a:gd name="connsiteY12417" fmla="*/ 2654510 h 4860733"/>
                <a:gd name="connsiteX12418" fmla="*/ 79800 w 4853691"/>
                <a:gd name="connsiteY12418" fmla="*/ 2785944 h 4860733"/>
                <a:gd name="connsiteX12419" fmla="*/ 75105 w 4853691"/>
                <a:gd name="connsiteY12419" fmla="*/ 2785944 h 4860733"/>
                <a:gd name="connsiteX12420" fmla="*/ 68064 w 4853691"/>
                <a:gd name="connsiteY12420" fmla="*/ 2764821 h 4860733"/>
                <a:gd name="connsiteX12421" fmla="*/ 79800 w 4853691"/>
                <a:gd name="connsiteY12421" fmla="*/ 2769515 h 4860733"/>
                <a:gd name="connsiteX12422" fmla="*/ 79800 w 4853691"/>
                <a:gd name="connsiteY12422" fmla="*/ 2785944 h 4860733"/>
                <a:gd name="connsiteX12423" fmla="*/ 607885 w 4853691"/>
                <a:gd name="connsiteY12423" fmla="*/ 3046466 h 4860733"/>
                <a:gd name="connsiteX12424" fmla="*/ 607885 w 4853691"/>
                <a:gd name="connsiteY12424" fmla="*/ 3034731 h 4860733"/>
                <a:gd name="connsiteX12425" fmla="*/ 614926 w 4853691"/>
                <a:gd name="connsiteY12425" fmla="*/ 3032384 h 4860733"/>
                <a:gd name="connsiteX12426" fmla="*/ 619620 w 4853691"/>
                <a:gd name="connsiteY12426" fmla="*/ 3041772 h 4860733"/>
                <a:gd name="connsiteX12427" fmla="*/ 652479 w 4853691"/>
                <a:gd name="connsiteY12427" fmla="*/ 3093407 h 4860733"/>
                <a:gd name="connsiteX12428" fmla="*/ 680643 w 4853691"/>
                <a:gd name="connsiteY12428" fmla="*/ 3138001 h 4860733"/>
                <a:gd name="connsiteX12429" fmla="*/ 701767 w 4853691"/>
                <a:gd name="connsiteY12429" fmla="*/ 3170860 h 4860733"/>
                <a:gd name="connsiteX12430" fmla="*/ 807384 w 4853691"/>
                <a:gd name="connsiteY12430" fmla="*/ 3335153 h 4860733"/>
                <a:gd name="connsiteX12431" fmla="*/ 823813 w 4853691"/>
                <a:gd name="connsiteY12431" fmla="*/ 3358623 h 4860733"/>
                <a:gd name="connsiteX12432" fmla="*/ 863713 w 4853691"/>
                <a:gd name="connsiteY12432" fmla="*/ 3419647 h 4860733"/>
                <a:gd name="connsiteX12433" fmla="*/ 887184 w 4853691"/>
                <a:gd name="connsiteY12433" fmla="*/ 3452505 h 4860733"/>
                <a:gd name="connsiteX12434" fmla="*/ 922389 w 4853691"/>
                <a:gd name="connsiteY12434" fmla="*/ 3506487 h 4860733"/>
                <a:gd name="connsiteX12435" fmla="*/ 948207 w 4853691"/>
                <a:gd name="connsiteY12435" fmla="*/ 3544040 h 4860733"/>
                <a:gd name="connsiteX12436" fmla="*/ 981065 w 4853691"/>
                <a:gd name="connsiteY12436" fmla="*/ 3593328 h 4860733"/>
                <a:gd name="connsiteX12437" fmla="*/ 1013924 w 4853691"/>
                <a:gd name="connsiteY12437" fmla="*/ 3637922 h 4860733"/>
                <a:gd name="connsiteX12438" fmla="*/ 1035047 w 4853691"/>
                <a:gd name="connsiteY12438" fmla="*/ 3668434 h 4860733"/>
                <a:gd name="connsiteX12439" fmla="*/ 1032700 w 4853691"/>
                <a:gd name="connsiteY12439" fmla="*/ 3670781 h 4860733"/>
                <a:gd name="connsiteX12440" fmla="*/ 1016271 w 4853691"/>
                <a:gd name="connsiteY12440" fmla="*/ 3656698 h 4860733"/>
                <a:gd name="connsiteX12441" fmla="*/ 990454 w 4853691"/>
                <a:gd name="connsiteY12441" fmla="*/ 3633228 h 4860733"/>
                <a:gd name="connsiteX12442" fmla="*/ 964636 w 4853691"/>
                <a:gd name="connsiteY12442" fmla="*/ 3609757 h 4860733"/>
                <a:gd name="connsiteX12443" fmla="*/ 936472 w 4853691"/>
                <a:gd name="connsiteY12443" fmla="*/ 3583940 h 4860733"/>
                <a:gd name="connsiteX12444" fmla="*/ 910654 w 4853691"/>
                <a:gd name="connsiteY12444" fmla="*/ 3560470 h 4860733"/>
                <a:gd name="connsiteX12445" fmla="*/ 882489 w 4853691"/>
                <a:gd name="connsiteY12445" fmla="*/ 3534652 h 4860733"/>
                <a:gd name="connsiteX12446" fmla="*/ 856672 w 4853691"/>
                <a:gd name="connsiteY12446" fmla="*/ 3511182 h 4860733"/>
                <a:gd name="connsiteX12447" fmla="*/ 828507 w 4853691"/>
                <a:gd name="connsiteY12447" fmla="*/ 3483017 h 4860733"/>
                <a:gd name="connsiteX12448" fmla="*/ 805037 w 4853691"/>
                <a:gd name="connsiteY12448" fmla="*/ 3459547 h 4860733"/>
                <a:gd name="connsiteX12449" fmla="*/ 774525 w 4853691"/>
                <a:gd name="connsiteY12449" fmla="*/ 3431382 h 4860733"/>
                <a:gd name="connsiteX12450" fmla="*/ 751055 w 4853691"/>
                <a:gd name="connsiteY12450" fmla="*/ 3407912 h 4860733"/>
                <a:gd name="connsiteX12451" fmla="*/ 720543 w 4853691"/>
                <a:gd name="connsiteY12451" fmla="*/ 3377400 h 4860733"/>
                <a:gd name="connsiteX12452" fmla="*/ 699420 w 4853691"/>
                <a:gd name="connsiteY12452" fmla="*/ 3356276 h 4860733"/>
                <a:gd name="connsiteX12453" fmla="*/ 629008 w 4853691"/>
                <a:gd name="connsiteY12453" fmla="*/ 3281171 h 4860733"/>
                <a:gd name="connsiteX12454" fmla="*/ 633703 w 4853691"/>
                <a:gd name="connsiteY12454" fmla="*/ 3267089 h 4860733"/>
                <a:gd name="connsiteX12455" fmla="*/ 612579 w 4853691"/>
                <a:gd name="connsiteY12455" fmla="*/ 3245965 h 4860733"/>
                <a:gd name="connsiteX12456" fmla="*/ 612579 w 4853691"/>
                <a:gd name="connsiteY12456" fmla="*/ 3245965 h 4860733"/>
                <a:gd name="connsiteX12457" fmla="*/ 605538 w 4853691"/>
                <a:gd name="connsiteY12457" fmla="*/ 3081672 h 4860733"/>
                <a:gd name="connsiteX12458" fmla="*/ 607885 w 4853691"/>
                <a:gd name="connsiteY12458" fmla="*/ 3046466 h 4860733"/>
                <a:gd name="connsiteX12459" fmla="*/ 659520 w 4853691"/>
                <a:gd name="connsiteY12459" fmla="*/ 3030037 h 4860733"/>
                <a:gd name="connsiteX12460" fmla="*/ 685338 w 4853691"/>
                <a:gd name="connsiteY12460" fmla="*/ 3037078 h 4860733"/>
                <a:gd name="connsiteX12461" fmla="*/ 713502 w 4853691"/>
                <a:gd name="connsiteY12461" fmla="*/ 3044119 h 4860733"/>
                <a:gd name="connsiteX12462" fmla="*/ 741667 w 4853691"/>
                <a:gd name="connsiteY12462" fmla="*/ 3051160 h 4860733"/>
                <a:gd name="connsiteX12463" fmla="*/ 767484 w 4853691"/>
                <a:gd name="connsiteY12463" fmla="*/ 3058201 h 4860733"/>
                <a:gd name="connsiteX12464" fmla="*/ 800343 w 4853691"/>
                <a:gd name="connsiteY12464" fmla="*/ 3065243 h 4860733"/>
                <a:gd name="connsiteX12465" fmla="*/ 826160 w 4853691"/>
                <a:gd name="connsiteY12465" fmla="*/ 3069937 h 4860733"/>
                <a:gd name="connsiteX12466" fmla="*/ 861366 w 4853691"/>
                <a:gd name="connsiteY12466" fmla="*/ 3076978 h 4860733"/>
                <a:gd name="connsiteX12467" fmla="*/ 884837 w 4853691"/>
                <a:gd name="connsiteY12467" fmla="*/ 3081672 h 4860733"/>
                <a:gd name="connsiteX12468" fmla="*/ 922389 w 4853691"/>
                <a:gd name="connsiteY12468" fmla="*/ 3088713 h 4860733"/>
                <a:gd name="connsiteX12469" fmla="*/ 945860 w 4853691"/>
                <a:gd name="connsiteY12469" fmla="*/ 3093407 h 4860733"/>
                <a:gd name="connsiteX12470" fmla="*/ 988107 w 4853691"/>
                <a:gd name="connsiteY12470" fmla="*/ 3100448 h 4860733"/>
                <a:gd name="connsiteX12471" fmla="*/ 1009230 w 4853691"/>
                <a:gd name="connsiteY12471" fmla="*/ 3102796 h 4860733"/>
                <a:gd name="connsiteX12472" fmla="*/ 1060865 w 4853691"/>
                <a:gd name="connsiteY12472" fmla="*/ 3109836 h 4860733"/>
                <a:gd name="connsiteX12473" fmla="*/ 1074947 w 4853691"/>
                <a:gd name="connsiteY12473" fmla="*/ 3112184 h 4860733"/>
                <a:gd name="connsiteX12474" fmla="*/ 1138318 w 4853691"/>
                <a:gd name="connsiteY12474" fmla="*/ 3119225 h 4860733"/>
                <a:gd name="connsiteX12475" fmla="*/ 1140665 w 4853691"/>
                <a:gd name="connsiteY12475" fmla="*/ 3119225 h 4860733"/>
                <a:gd name="connsiteX12476" fmla="*/ 1276793 w 4853691"/>
                <a:gd name="connsiteY12476" fmla="*/ 3130960 h 4860733"/>
                <a:gd name="connsiteX12477" fmla="*/ 1276793 w 4853691"/>
                <a:gd name="connsiteY12477" fmla="*/ 3130960 h 4860733"/>
                <a:gd name="connsiteX12478" fmla="*/ 1347205 w 4853691"/>
                <a:gd name="connsiteY12478" fmla="*/ 3135654 h 4860733"/>
                <a:gd name="connsiteX12479" fmla="*/ 1356593 w 4853691"/>
                <a:gd name="connsiteY12479" fmla="*/ 3135654 h 4860733"/>
                <a:gd name="connsiteX12480" fmla="*/ 1419963 w 4853691"/>
                <a:gd name="connsiteY12480" fmla="*/ 3138001 h 4860733"/>
                <a:gd name="connsiteX12481" fmla="*/ 1443434 w 4853691"/>
                <a:gd name="connsiteY12481" fmla="*/ 3138001 h 4860733"/>
                <a:gd name="connsiteX12482" fmla="*/ 1495069 w 4853691"/>
                <a:gd name="connsiteY12482" fmla="*/ 3140348 h 4860733"/>
                <a:gd name="connsiteX12483" fmla="*/ 1525580 w 4853691"/>
                <a:gd name="connsiteY12483" fmla="*/ 3140348 h 4860733"/>
                <a:gd name="connsiteX12484" fmla="*/ 1570174 w 4853691"/>
                <a:gd name="connsiteY12484" fmla="*/ 3140348 h 4860733"/>
                <a:gd name="connsiteX12485" fmla="*/ 1605380 w 4853691"/>
                <a:gd name="connsiteY12485" fmla="*/ 3140348 h 4860733"/>
                <a:gd name="connsiteX12486" fmla="*/ 1628850 w 4853691"/>
                <a:gd name="connsiteY12486" fmla="*/ 3140348 h 4860733"/>
                <a:gd name="connsiteX12487" fmla="*/ 1635891 w 4853691"/>
                <a:gd name="connsiteY12487" fmla="*/ 3154431 h 4860733"/>
                <a:gd name="connsiteX12488" fmla="*/ 1584256 w 4853691"/>
                <a:gd name="connsiteY12488" fmla="*/ 3210759 h 4860733"/>
                <a:gd name="connsiteX12489" fmla="*/ 1579562 w 4853691"/>
                <a:gd name="connsiteY12489" fmla="*/ 3215454 h 4860733"/>
                <a:gd name="connsiteX12490" fmla="*/ 1556092 w 4853691"/>
                <a:gd name="connsiteY12490" fmla="*/ 3241271 h 4860733"/>
                <a:gd name="connsiteX12491" fmla="*/ 1544357 w 4853691"/>
                <a:gd name="connsiteY12491" fmla="*/ 3253006 h 4860733"/>
                <a:gd name="connsiteX12492" fmla="*/ 1525580 w 4853691"/>
                <a:gd name="connsiteY12492" fmla="*/ 3274130 h 4860733"/>
                <a:gd name="connsiteX12493" fmla="*/ 1509151 w 4853691"/>
                <a:gd name="connsiteY12493" fmla="*/ 3292906 h 4860733"/>
                <a:gd name="connsiteX12494" fmla="*/ 1495069 w 4853691"/>
                <a:gd name="connsiteY12494" fmla="*/ 3309335 h 4860733"/>
                <a:gd name="connsiteX12495" fmla="*/ 1473945 w 4853691"/>
                <a:gd name="connsiteY12495" fmla="*/ 3330459 h 4860733"/>
                <a:gd name="connsiteX12496" fmla="*/ 1462210 w 4853691"/>
                <a:gd name="connsiteY12496" fmla="*/ 3342194 h 4860733"/>
                <a:gd name="connsiteX12497" fmla="*/ 1436392 w 4853691"/>
                <a:gd name="connsiteY12497" fmla="*/ 3368012 h 4860733"/>
                <a:gd name="connsiteX12498" fmla="*/ 1429351 w 4853691"/>
                <a:gd name="connsiteY12498" fmla="*/ 3375053 h 4860733"/>
                <a:gd name="connsiteX12499" fmla="*/ 1398840 w 4853691"/>
                <a:gd name="connsiteY12499" fmla="*/ 3405564 h 4860733"/>
                <a:gd name="connsiteX12500" fmla="*/ 1398840 w 4853691"/>
                <a:gd name="connsiteY12500" fmla="*/ 3405564 h 4860733"/>
                <a:gd name="connsiteX12501" fmla="*/ 1178217 w 4853691"/>
                <a:gd name="connsiteY12501" fmla="*/ 3600369 h 4860733"/>
                <a:gd name="connsiteX12502" fmla="*/ 1171176 w 4853691"/>
                <a:gd name="connsiteY12502" fmla="*/ 3605063 h 4860733"/>
                <a:gd name="connsiteX12503" fmla="*/ 1147706 w 4853691"/>
                <a:gd name="connsiteY12503" fmla="*/ 3621493 h 4860733"/>
                <a:gd name="connsiteX12504" fmla="*/ 1131276 w 4853691"/>
                <a:gd name="connsiteY12504" fmla="*/ 3633228 h 4860733"/>
                <a:gd name="connsiteX12505" fmla="*/ 1114847 w 4853691"/>
                <a:gd name="connsiteY12505" fmla="*/ 3644963 h 4860733"/>
                <a:gd name="connsiteX12506" fmla="*/ 1093724 w 4853691"/>
                <a:gd name="connsiteY12506" fmla="*/ 3661392 h 4860733"/>
                <a:gd name="connsiteX12507" fmla="*/ 1081988 w 4853691"/>
                <a:gd name="connsiteY12507" fmla="*/ 3668434 h 4860733"/>
                <a:gd name="connsiteX12508" fmla="*/ 1070253 w 4853691"/>
                <a:gd name="connsiteY12508" fmla="*/ 3675475 h 4860733"/>
                <a:gd name="connsiteX12509" fmla="*/ 1053824 w 4853691"/>
                <a:gd name="connsiteY12509" fmla="*/ 3666087 h 4860733"/>
                <a:gd name="connsiteX12510" fmla="*/ 1042089 w 4853691"/>
                <a:gd name="connsiteY12510" fmla="*/ 3670781 h 4860733"/>
                <a:gd name="connsiteX12511" fmla="*/ 868407 w 4853691"/>
                <a:gd name="connsiteY12511" fmla="*/ 3421994 h 4860733"/>
                <a:gd name="connsiteX12512" fmla="*/ 859019 w 4853691"/>
                <a:gd name="connsiteY12512" fmla="*/ 3407912 h 4860733"/>
                <a:gd name="connsiteX12513" fmla="*/ 812078 w 4853691"/>
                <a:gd name="connsiteY12513" fmla="*/ 3337500 h 4860733"/>
                <a:gd name="connsiteX12514" fmla="*/ 795649 w 4853691"/>
                <a:gd name="connsiteY12514" fmla="*/ 3311683 h 4860733"/>
                <a:gd name="connsiteX12515" fmla="*/ 758096 w 4853691"/>
                <a:gd name="connsiteY12515" fmla="*/ 3253006 h 4860733"/>
                <a:gd name="connsiteX12516" fmla="*/ 734626 w 4853691"/>
                <a:gd name="connsiteY12516" fmla="*/ 3217801 h 4860733"/>
                <a:gd name="connsiteX12517" fmla="*/ 706461 w 4853691"/>
                <a:gd name="connsiteY12517" fmla="*/ 3170860 h 4860733"/>
                <a:gd name="connsiteX12518" fmla="*/ 668908 w 4853691"/>
                <a:gd name="connsiteY12518" fmla="*/ 3112184 h 4860733"/>
                <a:gd name="connsiteX12519" fmla="*/ 657173 w 4853691"/>
                <a:gd name="connsiteY12519" fmla="*/ 3093407 h 4860733"/>
                <a:gd name="connsiteX12520" fmla="*/ 619620 w 4853691"/>
                <a:gd name="connsiteY12520" fmla="*/ 3032384 h 4860733"/>
                <a:gd name="connsiteX12521" fmla="*/ 626661 w 4853691"/>
                <a:gd name="connsiteY12521" fmla="*/ 3022996 h 4860733"/>
                <a:gd name="connsiteX12522" fmla="*/ 633703 w 4853691"/>
                <a:gd name="connsiteY12522" fmla="*/ 3025343 h 4860733"/>
                <a:gd name="connsiteX12523" fmla="*/ 659520 w 4853691"/>
                <a:gd name="connsiteY12523" fmla="*/ 3030037 h 4860733"/>
                <a:gd name="connsiteX12524" fmla="*/ 1621809 w 4853691"/>
                <a:gd name="connsiteY12524" fmla="*/ 3067590 h 4860733"/>
                <a:gd name="connsiteX12525" fmla="*/ 1610074 w 4853691"/>
                <a:gd name="connsiteY12525" fmla="*/ 3034731 h 4860733"/>
                <a:gd name="connsiteX12526" fmla="*/ 1603033 w 4853691"/>
                <a:gd name="connsiteY12526" fmla="*/ 3013608 h 4860733"/>
                <a:gd name="connsiteX12527" fmla="*/ 1591298 w 4853691"/>
                <a:gd name="connsiteY12527" fmla="*/ 2985443 h 4860733"/>
                <a:gd name="connsiteX12528" fmla="*/ 1581909 w 4853691"/>
                <a:gd name="connsiteY12528" fmla="*/ 2957279 h 4860733"/>
                <a:gd name="connsiteX12529" fmla="*/ 1574868 w 4853691"/>
                <a:gd name="connsiteY12529" fmla="*/ 2933808 h 4860733"/>
                <a:gd name="connsiteX12530" fmla="*/ 1560786 w 4853691"/>
                <a:gd name="connsiteY12530" fmla="*/ 2893908 h 4860733"/>
                <a:gd name="connsiteX12531" fmla="*/ 1556092 w 4853691"/>
                <a:gd name="connsiteY12531" fmla="*/ 2882173 h 4860733"/>
                <a:gd name="connsiteX12532" fmla="*/ 1523233 w 4853691"/>
                <a:gd name="connsiteY12532" fmla="*/ 2788291 h 4860733"/>
                <a:gd name="connsiteX12533" fmla="*/ 1520886 w 4853691"/>
                <a:gd name="connsiteY12533" fmla="*/ 2783597 h 4860733"/>
                <a:gd name="connsiteX12534" fmla="*/ 1391799 w 4853691"/>
                <a:gd name="connsiteY12534" fmla="*/ 2403376 h 4860733"/>
                <a:gd name="connsiteX12535" fmla="*/ 1405881 w 4853691"/>
                <a:gd name="connsiteY12535" fmla="*/ 2384599 h 4860733"/>
                <a:gd name="connsiteX12536" fmla="*/ 1403534 w 4853691"/>
                <a:gd name="connsiteY12536" fmla="*/ 2377558 h 4860733"/>
                <a:gd name="connsiteX12537" fmla="*/ 1513845 w 4853691"/>
                <a:gd name="connsiteY12537" fmla="*/ 2328270 h 4860733"/>
                <a:gd name="connsiteX12538" fmla="*/ 1642933 w 4853691"/>
                <a:gd name="connsiteY12538" fmla="*/ 2271941 h 4860733"/>
                <a:gd name="connsiteX12539" fmla="*/ 2020807 w 4853691"/>
                <a:gd name="connsiteY12539" fmla="*/ 2109995 h 4860733"/>
                <a:gd name="connsiteX12540" fmla="*/ 2025501 w 4853691"/>
                <a:gd name="connsiteY12540" fmla="*/ 2107648 h 4860733"/>
                <a:gd name="connsiteX12541" fmla="*/ 2034889 w 4853691"/>
                <a:gd name="connsiteY12541" fmla="*/ 2117036 h 4860733"/>
                <a:gd name="connsiteX12542" fmla="*/ 1976213 w 4853691"/>
                <a:gd name="connsiteY12542" fmla="*/ 2262553 h 4860733"/>
                <a:gd name="connsiteX12543" fmla="*/ 1955090 w 4853691"/>
                <a:gd name="connsiteY12543" fmla="*/ 2314188 h 4860733"/>
                <a:gd name="connsiteX12544" fmla="*/ 1882331 w 4853691"/>
                <a:gd name="connsiteY12544" fmla="*/ 2499605 h 4860733"/>
                <a:gd name="connsiteX12545" fmla="*/ 1870596 w 4853691"/>
                <a:gd name="connsiteY12545" fmla="*/ 2527769 h 4860733"/>
                <a:gd name="connsiteX12546" fmla="*/ 1809573 w 4853691"/>
                <a:gd name="connsiteY12546" fmla="*/ 2687368 h 4860733"/>
                <a:gd name="connsiteX12547" fmla="*/ 1790797 w 4853691"/>
                <a:gd name="connsiteY12547" fmla="*/ 2739003 h 4860733"/>
                <a:gd name="connsiteX12548" fmla="*/ 1713344 w 4853691"/>
                <a:gd name="connsiteY12548" fmla="*/ 2947890 h 4860733"/>
                <a:gd name="connsiteX12549" fmla="*/ 1649974 w 4853691"/>
                <a:gd name="connsiteY12549" fmla="*/ 3116878 h 4860733"/>
                <a:gd name="connsiteX12550" fmla="*/ 1642933 w 4853691"/>
                <a:gd name="connsiteY12550" fmla="*/ 3114531 h 4860733"/>
                <a:gd name="connsiteX12551" fmla="*/ 1635891 w 4853691"/>
                <a:gd name="connsiteY12551" fmla="*/ 3116878 h 4860733"/>
                <a:gd name="connsiteX12552" fmla="*/ 1624156 w 4853691"/>
                <a:gd name="connsiteY12552" fmla="*/ 3084019 h 4860733"/>
                <a:gd name="connsiteX12553" fmla="*/ 1621809 w 4853691"/>
                <a:gd name="connsiteY12553" fmla="*/ 3067590 h 4860733"/>
                <a:gd name="connsiteX12554" fmla="*/ 1300264 w 4853691"/>
                <a:gd name="connsiteY12554" fmla="*/ 1962131 h 4860733"/>
                <a:gd name="connsiteX12555" fmla="*/ 1300264 w 4853691"/>
                <a:gd name="connsiteY12555" fmla="*/ 1952743 h 4860733"/>
                <a:gd name="connsiteX12556" fmla="*/ 1302611 w 4853691"/>
                <a:gd name="connsiteY12556" fmla="*/ 1868249 h 4860733"/>
                <a:gd name="connsiteX12557" fmla="*/ 1302611 w 4853691"/>
                <a:gd name="connsiteY12557" fmla="*/ 1851820 h 4860733"/>
                <a:gd name="connsiteX12558" fmla="*/ 1304958 w 4853691"/>
                <a:gd name="connsiteY12558" fmla="*/ 1776714 h 4860733"/>
                <a:gd name="connsiteX12559" fmla="*/ 1307305 w 4853691"/>
                <a:gd name="connsiteY12559" fmla="*/ 1725079 h 4860733"/>
                <a:gd name="connsiteX12560" fmla="*/ 1309652 w 4853691"/>
                <a:gd name="connsiteY12560" fmla="*/ 1685179 h 4860733"/>
                <a:gd name="connsiteX12561" fmla="*/ 1311999 w 4853691"/>
                <a:gd name="connsiteY12561" fmla="*/ 1614768 h 4860733"/>
                <a:gd name="connsiteX12562" fmla="*/ 1311999 w 4853691"/>
                <a:gd name="connsiteY12562" fmla="*/ 1595992 h 4860733"/>
                <a:gd name="connsiteX12563" fmla="*/ 1326081 w 4853691"/>
                <a:gd name="connsiteY12563" fmla="*/ 1356593 h 4860733"/>
                <a:gd name="connsiteX12564" fmla="*/ 1326081 w 4853691"/>
                <a:gd name="connsiteY12564" fmla="*/ 1356593 h 4860733"/>
                <a:gd name="connsiteX12565" fmla="*/ 1347205 w 4853691"/>
                <a:gd name="connsiteY12565" fmla="*/ 1335469 h 4860733"/>
                <a:gd name="connsiteX12566" fmla="*/ 1328428 w 4853691"/>
                <a:gd name="connsiteY12566" fmla="*/ 1316693 h 4860733"/>
                <a:gd name="connsiteX12567" fmla="*/ 1333122 w 4853691"/>
                <a:gd name="connsiteY12567" fmla="*/ 1250976 h 4860733"/>
                <a:gd name="connsiteX12568" fmla="*/ 1335469 w 4853691"/>
                <a:gd name="connsiteY12568" fmla="*/ 1225158 h 4860733"/>
                <a:gd name="connsiteX12569" fmla="*/ 1340164 w 4853691"/>
                <a:gd name="connsiteY12569" fmla="*/ 1168829 h 4860733"/>
                <a:gd name="connsiteX12570" fmla="*/ 1342511 w 4853691"/>
                <a:gd name="connsiteY12570" fmla="*/ 1145359 h 4860733"/>
                <a:gd name="connsiteX12571" fmla="*/ 1342511 w 4853691"/>
                <a:gd name="connsiteY12571" fmla="*/ 1140665 h 4860733"/>
                <a:gd name="connsiteX12572" fmla="*/ 1490375 w 4853691"/>
                <a:gd name="connsiteY12572" fmla="*/ 1084335 h 4860733"/>
                <a:gd name="connsiteX12573" fmla="*/ 1509151 w 4853691"/>
                <a:gd name="connsiteY12573" fmla="*/ 1096071 h 4860733"/>
                <a:gd name="connsiteX12574" fmla="*/ 1530274 w 4853691"/>
                <a:gd name="connsiteY12574" fmla="*/ 1074947 h 4860733"/>
                <a:gd name="connsiteX12575" fmla="*/ 1530274 w 4853691"/>
                <a:gd name="connsiteY12575" fmla="*/ 1070253 h 4860733"/>
                <a:gd name="connsiteX12576" fmla="*/ 1549051 w 4853691"/>
                <a:gd name="connsiteY12576" fmla="*/ 1063212 h 4860733"/>
                <a:gd name="connsiteX12577" fmla="*/ 1556092 w 4853691"/>
                <a:gd name="connsiteY12577" fmla="*/ 1077294 h 4860733"/>
                <a:gd name="connsiteX12578" fmla="*/ 1565480 w 4853691"/>
                <a:gd name="connsiteY12578" fmla="*/ 1098418 h 4860733"/>
                <a:gd name="connsiteX12579" fmla="*/ 1584256 w 4853691"/>
                <a:gd name="connsiteY12579" fmla="*/ 1140665 h 4860733"/>
                <a:gd name="connsiteX12580" fmla="*/ 1591298 w 4853691"/>
                <a:gd name="connsiteY12580" fmla="*/ 1157094 h 4860733"/>
                <a:gd name="connsiteX12581" fmla="*/ 1612421 w 4853691"/>
                <a:gd name="connsiteY12581" fmla="*/ 1208729 h 4860733"/>
                <a:gd name="connsiteX12582" fmla="*/ 1617115 w 4853691"/>
                <a:gd name="connsiteY12582" fmla="*/ 1218117 h 4860733"/>
                <a:gd name="connsiteX12583" fmla="*/ 1640586 w 4853691"/>
                <a:gd name="connsiteY12583" fmla="*/ 1276793 h 4860733"/>
                <a:gd name="connsiteX12584" fmla="*/ 1640586 w 4853691"/>
                <a:gd name="connsiteY12584" fmla="*/ 1279140 h 4860733"/>
                <a:gd name="connsiteX12585" fmla="*/ 1790797 w 4853691"/>
                <a:gd name="connsiteY12585" fmla="*/ 1668750 h 4860733"/>
                <a:gd name="connsiteX12586" fmla="*/ 1779061 w 4853691"/>
                <a:gd name="connsiteY12586" fmla="*/ 1687526 h 4860733"/>
                <a:gd name="connsiteX12587" fmla="*/ 1783755 w 4853691"/>
                <a:gd name="connsiteY12587" fmla="*/ 1699262 h 4860733"/>
                <a:gd name="connsiteX12588" fmla="*/ 1746203 w 4853691"/>
                <a:gd name="connsiteY12588" fmla="*/ 1725079 h 4860733"/>
                <a:gd name="connsiteX12589" fmla="*/ 1732120 w 4853691"/>
                <a:gd name="connsiteY12589" fmla="*/ 1734467 h 4860733"/>
                <a:gd name="connsiteX12590" fmla="*/ 1715691 w 4853691"/>
                <a:gd name="connsiteY12590" fmla="*/ 1746203 h 4860733"/>
                <a:gd name="connsiteX12591" fmla="*/ 1551398 w 4853691"/>
                <a:gd name="connsiteY12591" fmla="*/ 1865902 h 4860733"/>
                <a:gd name="connsiteX12592" fmla="*/ 1534968 w 4853691"/>
                <a:gd name="connsiteY12592" fmla="*/ 1877637 h 4860733"/>
                <a:gd name="connsiteX12593" fmla="*/ 1509151 w 4853691"/>
                <a:gd name="connsiteY12593" fmla="*/ 1896413 h 4860733"/>
                <a:gd name="connsiteX12594" fmla="*/ 1473945 w 4853691"/>
                <a:gd name="connsiteY12594" fmla="*/ 1922231 h 4860733"/>
                <a:gd name="connsiteX12595" fmla="*/ 1466904 w 4853691"/>
                <a:gd name="connsiteY12595" fmla="*/ 1926925 h 4860733"/>
                <a:gd name="connsiteX12596" fmla="*/ 1316693 w 4853691"/>
                <a:gd name="connsiteY12596" fmla="*/ 2039583 h 4860733"/>
                <a:gd name="connsiteX12597" fmla="*/ 1302611 w 4853691"/>
                <a:gd name="connsiteY12597" fmla="*/ 2032542 h 4860733"/>
                <a:gd name="connsiteX12598" fmla="*/ 1302611 w 4853691"/>
                <a:gd name="connsiteY12598" fmla="*/ 2030195 h 4860733"/>
                <a:gd name="connsiteX12599" fmla="*/ 1300264 w 4853691"/>
                <a:gd name="connsiteY12599" fmla="*/ 1962131 h 4860733"/>
                <a:gd name="connsiteX12600" fmla="*/ 1356593 w 4853691"/>
                <a:gd name="connsiteY12600" fmla="*/ 1004536 h 4860733"/>
                <a:gd name="connsiteX12601" fmla="*/ 1363634 w 4853691"/>
                <a:gd name="connsiteY12601" fmla="*/ 943513 h 4860733"/>
                <a:gd name="connsiteX12602" fmla="*/ 1363634 w 4853691"/>
                <a:gd name="connsiteY12602" fmla="*/ 934125 h 4860733"/>
                <a:gd name="connsiteX12603" fmla="*/ 1370675 w 4853691"/>
                <a:gd name="connsiteY12603" fmla="*/ 880142 h 4860733"/>
                <a:gd name="connsiteX12604" fmla="*/ 1382410 w 4853691"/>
                <a:gd name="connsiteY12604" fmla="*/ 873101 h 4860733"/>
                <a:gd name="connsiteX12605" fmla="*/ 1431698 w 4853691"/>
                <a:gd name="connsiteY12605" fmla="*/ 842590 h 4860733"/>
                <a:gd name="connsiteX12606" fmla="*/ 1438739 w 4853691"/>
                <a:gd name="connsiteY12606" fmla="*/ 837896 h 4860733"/>
                <a:gd name="connsiteX12607" fmla="*/ 1450475 w 4853691"/>
                <a:gd name="connsiteY12607" fmla="*/ 861366 h 4860733"/>
                <a:gd name="connsiteX12608" fmla="*/ 1464557 w 4853691"/>
                <a:gd name="connsiteY12608" fmla="*/ 889531 h 4860733"/>
                <a:gd name="connsiteX12609" fmla="*/ 1476292 w 4853691"/>
                <a:gd name="connsiteY12609" fmla="*/ 915348 h 4860733"/>
                <a:gd name="connsiteX12610" fmla="*/ 1488028 w 4853691"/>
                <a:gd name="connsiteY12610" fmla="*/ 941166 h 4860733"/>
                <a:gd name="connsiteX12611" fmla="*/ 1502110 w 4853691"/>
                <a:gd name="connsiteY12611" fmla="*/ 971677 h 4860733"/>
                <a:gd name="connsiteX12612" fmla="*/ 1504457 w 4853691"/>
                <a:gd name="connsiteY12612" fmla="*/ 978718 h 4860733"/>
                <a:gd name="connsiteX12613" fmla="*/ 1497416 w 4853691"/>
                <a:gd name="connsiteY12613" fmla="*/ 976371 h 4860733"/>
                <a:gd name="connsiteX12614" fmla="*/ 1422310 w 4853691"/>
                <a:gd name="connsiteY12614" fmla="*/ 999842 h 4860733"/>
                <a:gd name="connsiteX12615" fmla="*/ 1387104 w 4853691"/>
                <a:gd name="connsiteY12615" fmla="*/ 1011577 h 4860733"/>
                <a:gd name="connsiteX12616" fmla="*/ 1354246 w 4853691"/>
                <a:gd name="connsiteY12616" fmla="*/ 1023312 h 4860733"/>
                <a:gd name="connsiteX12617" fmla="*/ 1354246 w 4853691"/>
                <a:gd name="connsiteY12617" fmla="*/ 1016271 h 4860733"/>
                <a:gd name="connsiteX12618" fmla="*/ 1356593 w 4853691"/>
                <a:gd name="connsiteY12618" fmla="*/ 1004536 h 4860733"/>
                <a:gd name="connsiteX12619" fmla="*/ 2135812 w 4853691"/>
                <a:gd name="connsiteY12619" fmla="*/ 819119 h 4860733"/>
                <a:gd name="connsiteX12620" fmla="*/ 2152242 w 4853691"/>
                <a:gd name="connsiteY12620" fmla="*/ 783914 h 4860733"/>
                <a:gd name="connsiteX12621" fmla="*/ 2161630 w 4853691"/>
                <a:gd name="connsiteY12621" fmla="*/ 765137 h 4860733"/>
                <a:gd name="connsiteX12622" fmla="*/ 2178059 w 4853691"/>
                <a:gd name="connsiteY12622" fmla="*/ 732279 h 4860733"/>
                <a:gd name="connsiteX12623" fmla="*/ 2187447 w 4853691"/>
                <a:gd name="connsiteY12623" fmla="*/ 713502 h 4860733"/>
                <a:gd name="connsiteX12624" fmla="*/ 2203877 w 4853691"/>
                <a:gd name="connsiteY12624" fmla="*/ 680643 h 4860733"/>
                <a:gd name="connsiteX12625" fmla="*/ 2203877 w 4853691"/>
                <a:gd name="connsiteY12625" fmla="*/ 680643 h 4860733"/>
                <a:gd name="connsiteX12626" fmla="*/ 2213265 w 4853691"/>
                <a:gd name="connsiteY12626" fmla="*/ 682991 h 4860733"/>
                <a:gd name="connsiteX12627" fmla="*/ 2225000 w 4853691"/>
                <a:gd name="connsiteY12627" fmla="*/ 678296 h 4860733"/>
                <a:gd name="connsiteX12628" fmla="*/ 2246123 w 4853691"/>
                <a:gd name="connsiteY12628" fmla="*/ 704114 h 4860733"/>
                <a:gd name="connsiteX12629" fmla="*/ 2253165 w 4853691"/>
                <a:gd name="connsiteY12629" fmla="*/ 713502 h 4860733"/>
                <a:gd name="connsiteX12630" fmla="*/ 2278982 w 4853691"/>
                <a:gd name="connsiteY12630" fmla="*/ 748708 h 4860733"/>
                <a:gd name="connsiteX12631" fmla="*/ 2290717 w 4853691"/>
                <a:gd name="connsiteY12631" fmla="*/ 765137 h 4860733"/>
                <a:gd name="connsiteX12632" fmla="*/ 2311841 w 4853691"/>
                <a:gd name="connsiteY12632" fmla="*/ 793302 h 4860733"/>
                <a:gd name="connsiteX12633" fmla="*/ 2330617 w 4853691"/>
                <a:gd name="connsiteY12633" fmla="*/ 819119 h 4860733"/>
                <a:gd name="connsiteX12634" fmla="*/ 2340005 w 4853691"/>
                <a:gd name="connsiteY12634" fmla="*/ 833202 h 4860733"/>
                <a:gd name="connsiteX12635" fmla="*/ 2117036 w 4853691"/>
                <a:gd name="connsiteY12635" fmla="*/ 849631 h 4860733"/>
                <a:gd name="connsiteX12636" fmla="*/ 2124077 w 4853691"/>
                <a:gd name="connsiteY12636" fmla="*/ 833202 h 4860733"/>
                <a:gd name="connsiteX12637" fmla="*/ 2135812 w 4853691"/>
                <a:gd name="connsiteY12637" fmla="*/ 819119 h 4860733"/>
                <a:gd name="connsiteX12638" fmla="*/ 2600528 w 4853691"/>
                <a:gd name="connsiteY12638" fmla="*/ 833202 h 4860733"/>
                <a:gd name="connsiteX12639" fmla="*/ 2626345 w 4853691"/>
                <a:gd name="connsiteY12639" fmla="*/ 833202 h 4860733"/>
                <a:gd name="connsiteX12640" fmla="*/ 2680327 w 4853691"/>
                <a:gd name="connsiteY12640" fmla="*/ 835549 h 4860733"/>
                <a:gd name="connsiteX12641" fmla="*/ 2713186 w 4853691"/>
                <a:gd name="connsiteY12641" fmla="*/ 837896 h 4860733"/>
                <a:gd name="connsiteX12642" fmla="*/ 2762474 w 4853691"/>
                <a:gd name="connsiteY12642" fmla="*/ 840243 h 4860733"/>
                <a:gd name="connsiteX12643" fmla="*/ 2795332 w 4853691"/>
                <a:gd name="connsiteY12643" fmla="*/ 842590 h 4860733"/>
                <a:gd name="connsiteX12644" fmla="*/ 2842273 w 4853691"/>
                <a:gd name="connsiteY12644" fmla="*/ 847284 h 4860733"/>
                <a:gd name="connsiteX12645" fmla="*/ 2877479 w 4853691"/>
                <a:gd name="connsiteY12645" fmla="*/ 849631 h 4860733"/>
                <a:gd name="connsiteX12646" fmla="*/ 2922073 w 4853691"/>
                <a:gd name="connsiteY12646" fmla="*/ 854325 h 4860733"/>
                <a:gd name="connsiteX12647" fmla="*/ 2957279 w 4853691"/>
                <a:gd name="connsiteY12647" fmla="*/ 859019 h 4860733"/>
                <a:gd name="connsiteX12648" fmla="*/ 2957279 w 4853691"/>
                <a:gd name="connsiteY12648" fmla="*/ 873101 h 4860733"/>
                <a:gd name="connsiteX12649" fmla="*/ 2783597 w 4853691"/>
                <a:gd name="connsiteY12649" fmla="*/ 868407 h 4860733"/>
                <a:gd name="connsiteX12650" fmla="*/ 2379905 w 4853691"/>
                <a:gd name="connsiteY12650" fmla="*/ 889531 h 4860733"/>
                <a:gd name="connsiteX12651" fmla="*/ 2370517 w 4853691"/>
                <a:gd name="connsiteY12651" fmla="*/ 875448 h 4860733"/>
                <a:gd name="connsiteX12652" fmla="*/ 2361129 w 4853691"/>
                <a:gd name="connsiteY12652" fmla="*/ 861366 h 4860733"/>
                <a:gd name="connsiteX12653" fmla="*/ 2344699 w 4853691"/>
                <a:gd name="connsiteY12653" fmla="*/ 837896 h 4860733"/>
                <a:gd name="connsiteX12654" fmla="*/ 2520728 w 4853691"/>
                <a:gd name="connsiteY12654" fmla="*/ 833202 h 4860733"/>
                <a:gd name="connsiteX12655" fmla="*/ 2600528 w 4853691"/>
                <a:gd name="connsiteY12655" fmla="*/ 833202 h 4860733"/>
                <a:gd name="connsiteX12656" fmla="*/ 3039425 w 4853691"/>
                <a:gd name="connsiteY12656" fmla="*/ 868407 h 4860733"/>
                <a:gd name="connsiteX12657" fmla="*/ 3084019 w 4853691"/>
                <a:gd name="connsiteY12657" fmla="*/ 875448 h 4860733"/>
                <a:gd name="connsiteX12658" fmla="*/ 3121572 w 4853691"/>
                <a:gd name="connsiteY12658" fmla="*/ 880142 h 4860733"/>
                <a:gd name="connsiteX12659" fmla="*/ 3149736 w 4853691"/>
                <a:gd name="connsiteY12659" fmla="*/ 884836 h 4860733"/>
                <a:gd name="connsiteX12660" fmla="*/ 2964320 w 4853691"/>
                <a:gd name="connsiteY12660" fmla="*/ 870754 h 4860733"/>
                <a:gd name="connsiteX12661" fmla="*/ 2964320 w 4853691"/>
                <a:gd name="connsiteY12661" fmla="*/ 866060 h 4860733"/>
                <a:gd name="connsiteX12662" fmla="*/ 2964320 w 4853691"/>
                <a:gd name="connsiteY12662" fmla="*/ 859019 h 4860733"/>
                <a:gd name="connsiteX12663" fmla="*/ 3006567 w 4853691"/>
                <a:gd name="connsiteY12663" fmla="*/ 863713 h 4860733"/>
                <a:gd name="connsiteX12664" fmla="*/ 3039425 w 4853691"/>
                <a:gd name="connsiteY12664" fmla="*/ 868407 h 4860733"/>
                <a:gd name="connsiteX12665" fmla="*/ 3215454 w 4853691"/>
                <a:gd name="connsiteY12665" fmla="*/ 868407 h 4860733"/>
                <a:gd name="connsiteX12666" fmla="*/ 3224842 w 4853691"/>
                <a:gd name="connsiteY12666" fmla="*/ 891878 h 4860733"/>
                <a:gd name="connsiteX12667" fmla="*/ 3191983 w 4853691"/>
                <a:gd name="connsiteY12667" fmla="*/ 889531 h 4860733"/>
                <a:gd name="connsiteX12668" fmla="*/ 3191983 w 4853691"/>
                <a:gd name="connsiteY12668" fmla="*/ 889531 h 4860733"/>
                <a:gd name="connsiteX12669" fmla="*/ 3189636 w 4853691"/>
                <a:gd name="connsiteY12669" fmla="*/ 880142 h 4860733"/>
                <a:gd name="connsiteX12670" fmla="*/ 3206066 w 4853691"/>
                <a:gd name="connsiteY12670" fmla="*/ 870754 h 4860733"/>
                <a:gd name="connsiteX12671" fmla="*/ 3215454 w 4853691"/>
                <a:gd name="connsiteY12671" fmla="*/ 868407 h 4860733"/>
                <a:gd name="connsiteX12672" fmla="*/ 2957279 w 4853691"/>
                <a:gd name="connsiteY12672" fmla="*/ 1002189 h 4860733"/>
                <a:gd name="connsiteX12673" fmla="*/ 2938502 w 4853691"/>
                <a:gd name="connsiteY12673" fmla="*/ 1023312 h 4860733"/>
                <a:gd name="connsiteX12674" fmla="*/ 2957279 w 4853691"/>
                <a:gd name="connsiteY12674" fmla="*/ 1044436 h 4860733"/>
                <a:gd name="connsiteX12675" fmla="*/ 2959626 w 4853691"/>
                <a:gd name="connsiteY12675" fmla="*/ 1330775 h 4860733"/>
                <a:gd name="connsiteX12676" fmla="*/ 2959626 w 4853691"/>
                <a:gd name="connsiteY12676" fmla="*/ 1335469 h 4860733"/>
                <a:gd name="connsiteX12677" fmla="*/ 2961973 w 4853691"/>
                <a:gd name="connsiteY12677" fmla="*/ 1436392 h 4860733"/>
                <a:gd name="connsiteX12678" fmla="*/ 2961973 w 4853691"/>
                <a:gd name="connsiteY12678" fmla="*/ 1452822 h 4860733"/>
                <a:gd name="connsiteX12679" fmla="*/ 2964320 w 4853691"/>
                <a:gd name="connsiteY12679" fmla="*/ 1542009 h 4860733"/>
                <a:gd name="connsiteX12680" fmla="*/ 2964320 w 4853691"/>
                <a:gd name="connsiteY12680" fmla="*/ 1572521 h 4860733"/>
                <a:gd name="connsiteX12681" fmla="*/ 2966667 w 4853691"/>
                <a:gd name="connsiteY12681" fmla="*/ 1647627 h 4860733"/>
                <a:gd name="connsiteX12682" fmla="*/ 2969014 w 4853691"/>
                <a:gd name="connsiteY12682" fmla="*/ 1701609 h 4860733"/>
                <a:gd name="connsiteX12683" fmla="*/ 2971361 w 4853691"/>
                <a:gd name="connsiteY12683" fmla="*/ 1755591 h 4860733"/>
                <a:gd name="connsiteX12684" fmla="*/ 2976055 w 4853691"/>
                <a:gd name="connsiteY12684" fmla="*/ 1837737 h 4860733"/>
                <a:gd name="connsiteX12685" fmla="*/ 2976055 w 4853691"/>
                <a:gd name="connsiteY12685" fmla="*/ 1847126 h 4860733"/>
                <a:gd name="connsiteX12686" fmla="*/ 2969014 w 4853691"/>
                <a:gd name="connsiteY12686" fmla="*/ 1849473 h 4860733"/>
                <a:gd name="connsiteX12687" fmla="*/ 2966667 w 4853691"/>
                <a:gd name="connsiteY12687" fmla="*/ 1844779 h 4860733"/>
                <a:gd name="connsiteX12688" fmla="*/ 2938502 w 4853691"/>
                <a:gd name="connsiteY12688" fmla="*/ 1795491 h 4860733"/>
                <a:gd name="connsiteX12689" fmla="*/ 2863397 w 4853691"/>
                <a:gd name="connsiteY12689" fmla="*/ 1671097 h 4860733"/>
                <a:gd name="connsiteX12690" fmla="*/ 2856355 w 4853691"/>
                <a:gd name="connsiteY12690" fmla="*/ 1659362 h 4860733"/>
                <a:gd name="connsiteX12691" fmla="*/ 2816456 w 4853691"/>
                <a:gd name="connsiteY12691" fmla="*/ 1593645 h 4860733"/>
                <a:gd name="connsiteX12692" fmla="*/ 2741350 w 4853691"/>
                <a:gd name="connsiteY12692" fmla="*/ 1466904 h 4860733"/>
                <a:gd name="connsiteX12693" fmla="*/ 2739003 w 4853691"/>
                <a:gd name="connsiteY12693" fmla="*/ 1462210 h 4860733"/>
                <a:gd name="connsiteX12694" fmla="*/ 2483175 w 4853691"/>
                <a:gd name="connsiteY12694" fmla="*/ 1044436 h 4860733"/>
                <a:gd name="connsiteX12695" fmla="*/ 2483175 w 4853691"/>
                <a:gd name="connsiteY12695" fmla="*/ 1044436 h 4860733"/>
                <a:gd name="connsiteX12696" fmla="*/ 2445622 w 4853691"/>
                <a:gd name="connsiteY12696" fmla="*/ 988107 h 4860733"/>
                <a:gd name="connsiteX12697" fmla="*/ 2443275 w 4853691"/>
                <a:gd name="connsiteY12697" fmla="*/ 983412 h 4860733"/>
                <a:gd name="connsiteX12698" fmla="*/ 2408070 w 4853691"/>
                <a:gd name="connsiteY12698" fmla="*/ 931777 h 4860733"/>
                <a:gd name="connsiteX12699" fmla="*/ 2398681 w 4853691"/>
                <a:gd name="connsiteY12699" fmla="*/ 917695 h 4860733"/>
                <a:gd name="connsiteX12700" fmla="*/ 2382252 w 4853691"/>
                <a:gd name="connsiteY12700" fmla="*/ 891878 h 4860733"/>
                <a:gd name="connsiteX12701" fmla="*/ 2785944 w 4853691"/>
                <a:gd name="connsiteY12701" fmla="*/ 870754 h 4860733"/>
                <a:gd name="connsiteX12702" fmla="*/ 2959626 w 4853691"/>
                <a:gd name="connsiteY12702" fmla="*/ 875448 h 4860733"/>
                <a:gd name="connsiteX12703" fmla="*/ 2957279 w 4853691"/>
                <a:gd name="connsiteY12703" fmla="*/ 971677 h 4860733"/>
                <a:gd name="connsiteX12704" fmla="*/ 2957279 w 4853691"/>
                <a:gd name="connsiteY12704" fmla="*/ 1002189 h 4860733"/>
                <a:gd name="connsiteX12705" fmla="*/ 3421994 w 4853691"/>
                <a:gd name="connsiteY12705" fmla="*/ 2558281 h 4860733"/>
                <a:gd name="connsiteX12706" fmla="*/ 3445464 w 4853691"/>
                <a:gd name="connsiteY12706" fmla="*/ 2560628 h 4860733"/>
                <a:gd name="connsiteX12707" fmla="*/ 3473629 w 4853691"/>
                <a:gd name="connsiteY12707" fmla="*/ 2562975 h 4860733"/>
                <a:gd name="connsiteX12708" fmla="*/ 3506487 w 4853691"/>
                <a:gd name="connsiteY12708" fmla="*/ 2565322 h 4860733"/>
                <a:gd name="connsiteX12709" fmla="*/ 3506487 w 4853691"/>
                <a:gd name="connsiteY12709" fmla="*/ 2565322 h 4860733"/>
                <a:gd name="connsiteX12710" fmla="*/ 3515876 w 4853691"/>
                <a:gd name="connsiteY12710" fmla="*/ 2581751 h 4860733"/>
                <a:gd name="connsiteX12711" fmla="*/ 3490058 w 4853691"/>
                <a:gd name="connsiteY12711" fmla="*/ 2628692 h 4860733"/>
                <a:gd name="connsiteX12712" fmla="*/ 3468935 w 4853691"/>
                <a:gd name="connsiteY12712" fmla="*/ 2666245 h 4860733"/>
                <a:gd name="connsiteX12713" fmla="*/ 3360970 w 4853691"/>
                <a:gd name="connsiteY12713" fmla="*/ 2875132 h 4860733"/>
                <a:gd name="connsiteX12714" fmla="*/ 3351582 w 4853691"/>
                <a:gd name="connsiteY12714" fmla="*/ 2893908 h 4860733"/>
                <a:gd name="connsiteX12715" fmla="*/ 3306988 w 4853691"/>
                <a:gd name="connsiteY12715" fmla="*/ 2980749 h 4860733"/>
                <a:gd name="connsiteX12716" fmla="*/ 3276477 w 4853691"/>
                <a:gd name="connsiteY12716" fmla="*/ 3044119 h 4860733"/>
                <a:gd name="connsiteX12717" fmla="*/ 3255353 w 4853691"/>
                <a:gd name="connsiteY12717" fmla="*/ 3084019 h 4860733"/>
                <a:gd name="connsiteX12718" fmla="*/ 3114531 w 4853691"/>
                <a:gd name="connsiteY12718" fmla="*/ 3370359 h 4860733"/>
                <a:gd name="connsiteX12719" fmla="*/ 3107489 w 4853691"/>
                <a:gd name="connsiteY12719" fmla="*/ 3368012 h 4860733"/>
                <a:gd name="connsiteX12720" fmla="*/ 3107489 w 4853691"/>
                <a:gd name="connsiteY12720" fmla="*/ 3368012 h 4860733"/>
                <a:gd name="connsiteX12721" fmla="*/ 3107489 w 4853691"/>
                <a:gd name="connsiteY12721" fmla="*/ 3353929 h 4860733"/>
                <a:gd name="connsiteX12722" fmla="*/ 3102795 w 4853691"/>
                <a:gd name="connsiteY12722" fmla="*/ 3281171 h 4860733"/>
                <a:gd name="connsiteX12723" fmla="*/ 3100449 w 4853691"/>
                <a:gd name="connsiteY12723" fmla="*/ 3238924 h 4860733"/>
                <a:gd name="connsiteX12724" fmla="*/ 3095754 w 4853691"/>
                <a:gd name="connsiteY12724" fmla="*/ 3175554 h 4860733"/>
                <a:gd name="connsiteX12725" fmla="*/ 3093407 w 4853691"/>
                <a:gd name="connsiteY12725" fmla="*/ 3123919 h 4860733"/>
                <a:gd name="connsiteX12726" fmla="*/ 3091060 w 4853691"/>
                <a:gd name="connsiteY12726" fmla="*/ 3067590 h 4860733"/>
                <a:gd name="connsiteX12727" fmla="*/ 3088713 w 4853691"/>
                <a:gd name="connsiteY12727" fmla="*/ 3001873 h 4860733"/>
                <a:gd name="connsiteX12728" fmla="*/ 3086366 w 4853691"/>
                <a:gd name="connsiteY12728" fmla="*/ 2959626 h 4860733"/>
                <a:gd name="connsiteX12729" fmla="*/ 3081672 w 4853691"/>
                <a:gd name="connsiteY12729" fmla="*/ 2865744 h 4860733"/>
                <a:gd name="connsiteX12730" fmla="*/ 3081672 w 4853691"/>
                <a:gd name="connsiteY12730" fmla="*/ 2849314 h 4860733"/>
                <a:gd name="connsiteX12731" fmla="*/ 3074631 w 4853691"/>
                <a:gd name="connsiteY12731" fmla="*/ 2532463 h 4860733"/>
                <a:gd name="connsiteX12732" fmla="*/ 3093407 w 4853691"/>
                <a:gd name="connsiteY12732" fmla="*/ 2516034 h 4860733"/>
                <a:gd name="connsiteX12733" fmla="*/ 3135654 w 4853691"/>
                <a:gd name="connsiteY12733" fmla="*/ 2520728 h 4860733"/>
                <a:gd name="connsiteX12734" fmla="*/ 3421994 w 4853691"/>
                <a:gd name="connsiteY12734" fmla="*/ 2558281 h 4860733"/>
                <a:gd name="connsiteX12735" fmla="*/ 3227189 w 4853691"/>
                <a:gd name="connsiteY12735" fmla="*/ 3325765 h 4860733"/>
                <a:gd name="connsiteX12736" fmla="*/ 3281171 w 4853691"/>
                <a:gd name="connsiteY12736" fmla="*/ 3295253 h 4860733"/>
                <a:gd name="connsiteX12737" fmla="*/ 3342194 w 4853691"/>
                <a:gd name="connsiteY12737" fmla="*/ 3260048 h 4860733"/>
                <a:gd name="connsiteX12738" fmla="*/ 3407911 w 4853691"/>
                <a:gd name="connsiteY12738" fmla="*/ 3222495 h 4860733"/>
                <a:gd name="connsiteX12739" fmla="*/ 3454852 w 4853691"/>
                <a:gd name="connsiteY12739" fmla="*/ 3194330 h 4860733"/>
                <a:gd name="connsiteX12740" fmla="*/ 3522917 w 4853691"/>
                <a:gd name="connsiteY12740" fmla="*/ 3154431 h 4860733"/>
                <a:gd name="connsiteX12741" fmla="*/ 3565163 w 4853691"/>
                <a:gd name="connsiteY12741" fmla="*/ 3128613 h 4860733"/>
                <a:gd name="connsiteX12742" fmla="*/ 3623840 w 4853691"/>
                <a:gd name="connsiteY12742" fmla="*/ 3093407 h 4860733"/>
                <a:gd name="connsiteX12743" fmla="*/ 3673128 w 4853691"/>
                <a:gd name="connsiteY12743" fmla="*/ 3062896 h 4860733"/>
                <a:gd name="connsiteX12744" fmla="*/ 3724763 w 4853691"/>
                <a:gd name="connsiteY12744" fmla="*/ 3032384 h 4860733"/>
                <a:gd name="connsiteX12745" fmla="*/ 3781092 w 4853691"/>
                <a:gd name="connsiteY12745" fmla="*/ 2997178 h 4860733"/>
                <a:gd name="connsiteX12746" fmla="*/ 3799868 w 4853691"/>
                <a:gd name="connsiteY12746" fmla="*/ 2985443 h 4860733"/>
                <a:gd name="connsiteX12747" fmla="*/ 3992326 w 4853691"/>
                <a:gd name="connsiteY12747" fmla="*/ 2868091 h 4860733"/>
                <a:gd name="connsiteX12748" fmla="*/ 4076820 w 4853691"/>
                <a:gd name="connsiteY12748" fmla="*/ 2816456 h 4860733"/>
                <a:gd name="connsiteX12749" fmla="*/ 4090902 w 4853691"/>
                <a:gd name="connsiteY12749" fmla="*/ 2825844 h 4860733"/>
                <a:gd name="connsiteX12750" fmla="*/ 4086208 w 4853691"/>
                <a:gd name="connsiteY12750" fmla="*/ 2903296 h 4860733"/>
                <a:gd name="connsiteX12751" fmla="*/ 4086208 w 4853691"/>
                <a:gd name="connsiteY12751" fmla="*/ 2912685 h 4860733"/>
                <a:gd name="connsiteX12752" fmla="*/ 4081514 w 4853691"/>
                <a:gd name="connsiteY12752" fmla="*/ 3414952 h 4860733"/>
                <a:gd name="connsiteX12753" fmla="*/ 4081514 w 4853691"/>
                <a:gd name="connsiteY12753" fmla="*/ 3419647 h 4860733"/>
                <a:gd name="connsiteX12754" fmla="*/ 4083861 w 4853691"/>
                <a:gd name="connsiteY12754" fmla="*/ 3508834 h 4860733"/>
                <a:gd name="connsiteX12755" fmla="*/ 4086208 w 4853691"/>
                <a:gd name="connsiteY12755" fmla="*/ 3546387 h 4860733"/>
                <a:gd name="connsiteX12756" fmla="*/ 4088555 w 4853691"/>
                <a:gd name="connsiteY12756" fmla="*/ 3581593 h 4860733"/>
                <a:gd name="connsiteX12757" fmla="*/ 4069778 w 4853691"/>
                <a:gd name="connsiteY12757" fmla="*/ 3600369 h 4860733"/>
                <a:gd name="connsiteX12758" fmla="*/ 4069778 w 4853691"/>
                <a:gd name="connsiteY12758" fmla="*/ 3602716 h 4860733"/>
                <a:gd name="connsiteX12759" fmla="*/ 4060390 w 4853691"/>
                <a:gd name="connsiteY12759" fmla="*/ 3605063 h 4860733"/>
                <a:gd name="connsiteX12760" fmla="*/ 4039267 w 4853691"/>
                <a:gd name="connsiteY12760" fmla="*/ 3609757 h 4860733"/>
                <a:gd name="connsiteX12761" fmla="*/ 4008755 w 4853691"/>
                <a:gd name="connsiteY12761" fmla="*/ 3614451 h 4860733"/>
                <a:gd name="connsiteX12762" fmla="*/ 3987632 w 4853691"/>
                <a:gd name="connsiteY12762" fmla="*/ 3616799 h 4860733"/>
                <a:gd name="connsiteX12763" fmla="*/ 3952426 w 4853691"/>
                <a:gd name="connsiteY12763" fmla="*/ 3619146 h 4860733"/>
                <a:gd name="connsiteX12764" fmla="*/ 3935997 w 4853691"/>
                <a:gd name="connsiteY12764" fmla="*/ 3621493 h 4860733"/>
                <a:gd name="connsiteX12765" fmla="*/ 3882015 w 4853691"/>
                <a:gd name="connsiteY12765" fmla="*/ 3623840 h 4860733"/>
                <a:gd name="connsiteX12766" fmla="*/ 3797521 w 4853691"/>
                <a:gd name="connsiteY12766" fmla="*/ 3619146 h 4860733"/>
                <a:gd name="connsiteX12767" fmla="*/ 3795174 w 4853691"/>
                <a:gd name="connsiteY12767" fmla="*/ 3619146 h 4860733"/>
                <a:gd name="connsiteX12768" fmla="*/ 3764662 w 4853691"/>
                <a:gd name="connsiteY12768" fmla="*/ 3616799 h 4860733"/>
                <a:gd name="connsiteX12769" fmla="*/ 3750580 w 4853691"/>
                <a:gd name="connsiteY12769" fmla="*/ 3614451 h 4860733"/>
                <a:gd name="connsiteX12770" fmla="*/ 3727110 w 4853691"/>
                <a:gd name="connsiteY12770" fmla="*/ 3612105 h 4860733"/>
                <a:gd name="connsiteX12771" fmla="*/ 3705986 w 4853691"/>
                <a:gd name="connsiteY12771" fmla="*/ 3609757 h 4860733"/>
                <a:gd name="connsiteX12772" fmla="*/ 3682516 w 4853691"/>
                <a:gd name="connsiteY12772" fmla="*/ 3605063 h 4860733"/>
                <a:gd name="connsiteX12773" fmla="*/ 3659045 w 4853691"/>
                <a:gd name="connsiteY12773" fmla="*/ 3600369 h 4860733"/>
                <a:gd name="connsiteX12774" fmla="*/ 3637922 w 4853691"/>
                <a:gd name="connsiteY12774" fmla="*/ 3595675 h 4860733"/>
                <a:gd name="connsiteX12775" fmla="*/ 3612104 w 4853691"/>
                <a:gd name="connsiteY12775" fmla="*/ 3590981 h 4860733"/>
                <a:gd name="connsiteX12776" fmla="*/ 3593328 w 4853691"/>
                <a:gd name="connsiteY12776" fmla="*/ 3586287 h 4860733"/>
                <a:gd name="connsiteX12777" fmla="*/ 3562817 w 4853691"/>
                <a:gd name="connsiteY12777" fmla="*/ 3579246 h 4860733"/>
                <a:gd name="connsiteX12778" fmla="*/ 3546387 w 4853691"/>
                <a:gd name="connsiteY12778" fmla="*/ 3574552 h 4860733"/>
                <a:gd name="connsiteX12779" fmla="*/ 3515876 w 4853691"/>
                <a:gd name="connsiteY12779" fmla="*/ 3565164 h 4860733"/>
                <a:gd name="connsiteX12780" fmla="*/ 3499446 w 4853691"/>
                <a:gd name="connsiteY12780" fmla="*/ 3560470 h 4860733"/>
                <a:gd name="connsiteX12781" fmla="*/ 3466588 w 4853691"/>
                <a:gd name="connsiteY12781" fmla="*/ 3551081 h 4860733"/>
                <a:gd name="connsiteX12782" fmla="*/ 3450158 w 4853691"/>
                <a:gd name="connsiteY12782" fmla="*/ 3544040 h 4860733"/>
                <a:gd name="connsiteX12783" fmla="*/ 3417300 w 4853691"/>
                <a:gd name="connsiteY12783" fmla="*/ 3532305 h 4860733"/>
                <a:gd name="connsiteX12784" fmla="*/ 3400870 w 4853691"/>
                <a:gd name="connsiteY12784" fmla="*/ 3525264 h 4860733"/>
                <a:gd name="connsiteX12785" fmla="*/ 3368012 w 4853691"/>
                <a:gd name="connsiteY12785" fmla="*/ 3513529 h 4860733"/>
                <a:gd name="connsiteX12786" fmla="*/ 3349235 w 4853691"/>
                <a:gd name="connsiteY12786" fmla="*/ 3506487 h 4860733"/>
                <a:gd name="connsiteX12787" fmla="*/ 3316377 w 4853691"/>
                <a:gd name="connsiteY12787" fmla="*/ 3492405 h 4860733"/>
                <a:gd name="connsiteX12788" fmla="*/ 3295253 w 4853691"/>
                <a:gd name="connsiteY12788" fmla="*/ 3483017 h 4860733"/>
                <a:gd name="connsiteX12789" fmla="*/ 3264742 w 4853691"/>
                <a:gd name="connsiteY12789" fmla="*/ 3468935 h 4860733"/>
                <a:gd name="connsiteX12790" fmla="*/ 3241271 w 4853691"/>
                <a:gd name="connsiteY12790" fmla="*/ 3457199 h 4860733"/>
                <a:gd name="connsiteX12791" fmla="*/ 3213106 w 4853691"/>
                <a:gd name="connsiteY12791" fmla="*/ 3443117 h 4860733"/>
                <a:gd name="connsiteX12792" fmla="*/ 3184942 w 4853691"/>
                <a:gd name="connsiteY12792" fmla="*/ 3429035 h 4860733"/>
                <a:gd name="connsiteX12793" fmla="*/ 3161472 w 4853691"/>
                <a:gd name="connsiteY12793" fmla="*/ 3417300 h 4860733"/>
                <a:gd name="connsiteX12794" fmla="*/ 3128613 w 4853691"/>
                <a:gd name="connsiteY12794" fmla="*/ 3398523 h 4860733"/>
                <a:gd name="connsiteX12795" fmla="*/ 3126266 w 4853691"/>
                <a:gd name="connsiteY12795" fmla="*/ 3398523 h 4860733"/>
                <a:gd name="connsiteX12796" fmla="*/ 3128613 w 4853691"/>
                <a:gd name="connsiteY12796" fmla="*/ 3389135 h 4860733"/>
                <a:gd name="connsiteX12797" fmla="*/ 3126266 w 4853691"/>
                <a:gd name="connsiteY12797" fmla="*/ 3379747 h 4860733"/>
                <a:gd name="connsiteX12798" fmla="*/ 3140348 w 4853691"/>
                <a:gd name="connsiteY12798" fmla="*/ 3372706 h 4860733"/>
                <a:gd name="connsiteX12799" fmla="*/ 3227189 w 4853691"/>
                <a:gd name="connsiteY12799" fmla="*/ 3325765 h 4860733"/>
                <a:gd name="connsiteX12800" fmla="*/ 3100449 w 4853691"/>
                <a:gd name="connsiteY12800" fmla="*/ 3522917 h 4860733"/>
                <a:gd name="connsiteX12801" fmla="*/ 3095754 w 4853691"/>
                <a:gd name="connsiteY12801" fmla="*/ 3626187 h 4860733"/>
                <a:gd name="connsiteX12802" fmla="*/ 3093407 w 4853691"/>
                <a:gd name="connsiteY12802" fmla="*/ 3652004 h 4860733"/>
                <a:gd name="connsiteX12803" fmla="*/ 3088713 w 4853691"/>
                <a:gd name="connsiteY12803" fmla="*/ 3750580 h 4860733"/>
                <a:gd name="connsiteX12804" fmla="*/ 3088713 w 4853691"/>
                <a:gd name="connsiteY12804" fmla="*/ 3778745 h 4860733"/>
                <a:gd name="connsiteX12805" fmla="*/ 3086366 w 4853691"/>
                <a:gd name="connsiteY12805" fmla="*/ 3874974 h 4860733"/>
                <a:gd name="connsiteX12806" fmla="*/ 3086366 w 4853691"/>
                <a:gd name="connsiteY12806" fmla="*/ 3903138 h 4860733"/>
                <a:gd name="connsiteX12807" fmla="*/ 3084019 w 4853691"/>
                <a:gd name="connsiteY12807" fmla="*/ 3999367 h 4860733"/>
                <a:gd name="connsiteX12808" fmla="*/ 3084019 w 4853691"/>
                <a:gd name="connsiteY12808" fmla="*/ 4022838 h 4860733"/>
                <a:gd name="connsiteX12809" fmla="*/ 3081672 w 4853691"/>
                <a:gd name="connsiteY12809" fmla="*/ 4180090 h 4860733"/>
                <a:gd name="connsiteX12810" fmla="*/ 2870438 w 4853691"/>
                <a:gd name="connsiteY12810" fmla="*/ 4187131 h 4860733"/>
                <a:gd name="connsiteX12811" fmla="*/ 2870438 w 4853691"/>
                <a:gd name="connsiteY12811" fmla="*/ 4187131 h 4860733"/>
                <a:gd name="connsiteX12812" fmla="*/ 2811762 w 4853691"/>
                <a:gd name="connsiteY12812" fmla="*/ 4187131 h 4860733"/>
                <a:gd name="connsiteX12813" fmla="*/ 2818803 w 4853691"/>
                <a:gd name="connsiteY12813" fmla="*/ 4170702 h 4860733"/>
                <a:gd name="connsiteX12814" fmla="*/ 3053508 w 4853691"/>
                <a:gd name="connsiteY12814" fmla="*/ 3546387 h 4860733"/>
                <a:gd name="connsiteX12815" fmla="*/ 3088713 w 4853691"/>
                <a:gd name="connsiteY12815" fmla="*/ 3450158 h 4860733"/>
                <a:gd name="connsiteX12816" fmla="*/ 3102795 w 4853691"/>
                <a:gd name="connsiteY12816" fmla="*/ 3410258 h 4860733"/>
                <a:gd name="connsiteX12817" fmla="*/ 3107489 w 4853691"/>
                <a:gd name="connsiteY12817" fmla="*/ 3410258 h 4860733"/>
                <a:gd name="connsiteX12818" fmla="*/ 3102795 w 4853691"/>
                <a:gd name="connsiteY12818" fmla="*/ 3499446 h 4860733"/>
                <a:gd name="connsiteX12819" fmla="*/ 3100449 w 4853691"/>
                <a:gd name="connsiteY12819" fmla="*/ 3522917 h 4860733"/>
                <a:gd name="connsiteX12820" fmla="*/ 3417300 w 4853691"/>
                <a:gd name="connsiteY12820" fmla="*/ 4168354 h 4860733"/>
                <a:gd name="connsiteX12821" fmla="*/ 3414953 w 4853691"/>
                <a:gd name="connsiteY12821" fmla="*/ 4170702 h 4860733"/>
                <a:gd name="connsiteX12822" fmla="*/ 3384441 w 4853691"/>
                <a:gd name="connsiteY12822" fmla="*/ 4191825 h 4860733"/>
                <a:gd name="connsiteX12823" fmla="*/ 3351582 w 4853691"/>
                <a:gd name="connsiteY12823" fmla="*/ 4212948 h 4860733"/>
                <a:gd name="connsiteX12824" fmla="*/ 3321071 w 4853691"/>
                <a:gd name="connsiteY12824" fmla="*/ 4231725 h 4860733"/>
                <a:gd name="connsiteX12825" fmla="*/ 3285865 w 4853691"/>
                <a:gd name="connsiteY12825" fmla="*/ 4252848 h 4860733"/>
                <a:gd name="connsiteX12826" fmla="*/ 3257701 w 4853691"/>
                <a:gd name="connsiteY12826" fmla="*/ 4269278 h 4860733"/>
                <a:gd name="connsiteX12827" fmla="*/ 3253007 w 4853691"/>
                <a:gd name="connsiteY12827" fmla="*/ 4271625 h 4860733"/>
                <a:gd name="connsiteX12828" fmla="*/ 3086366 w 4853691"/>
                <a:gd name="connsiteY12828" fmla="*/ 4281013 h 4860733"/>
                <a:gd name="connsiteX12829" fmla="*/ 3086366 w 4853691"/>
                <a:gd name="connsiteY12829" fmla="*/ 4184784 h 4860733"/>
                <a:gd name="connsiteX12830" fmla="*/ 3480670 w 4853691"/>
                <a:gd name="connsiteY12830" fmla="*/ 4128455 h 4860733"/>
                <a:gd name="connsiteX12831" fmla="*/ 3417300 w 4853691"/>
                <a:gd name="connsiteY12831" fmla="*/ 4168354 h 4860733"/>
                <a:gd name="connsiteX12832" fmla="*/ 2938502 w 4853691"/>
                <a:gd name="connsiteY12832" fmla="*/ 4278666 h 4860733"/>
                <a:gd name="connsiteX12833" fmla="*/ 2898602 w 4853691"/>
                <a:gd name="connsiteY12833" fmla="*/ 4276319 h 4860733"/>
                <a:gd name="connsiteX12834" fmla="*/ 2844620 w 4853691"/>
                <a:gd name="connsiteY12834" fmla="*/ 4273972 h 4860733"/>
                <a:gd name="connsiteX12835" fmla="*/ 2830538 w 4853691"/>
                <a:gd name="connsiteY12835" fmla="*/ 4273972 h 4860733"/>
                <a:gd name="connsiteX12836" fmla="*/ 2825844 w 4853691"/>
                <a:gd name="connsiteY12836" fmla="*/ 4271625 h 4860733"/>
                <a:gd name="connsiteX12837" fmla="*/ 2821150 w 4853691"/>
                <a:gd name="connsiteY12837" fmla="*/ 4269278 h 4860733"/>
                <a:gd name="connsiteX12838" fmla="*/ 2802374 w 4853691"/>
                <a:gd name="connsiteY12838" fmla="*/ 4259889 h 4860733"/>
                <a:gd name="connsiteX12839" fmla="*/ 2804721 w 4853691"/>
                <a:gd name="connsiteY12839" fmla="*/ 4252848 h 4860733"/>
                <a:gd name="connsiteX12840" fmla="*/ 2792985 w 4853691"/>
                <a:gd name="connsiteY12840" fmla="*/ 4234072 h 4860733"/>
                <a:gd name="connsiteX12841" fmla="*/ 2807068 w 4853691"/>
                <a:gd name="connsiteY12841" fmla="*/ 4198866 h 4860733"/>
                <a:gd name="connsiteX12842" fmla="*/ 2811762 w 4853691"/>
                <a:gd name="connsiteY12842" fmla="*/ 4187131 h 4860733"/>
                <a:gd name="connsiteX12843" fmla="*/ 2872785 w 4853691"/>
                <a:gd name="connsiteY12843" fmla="*/ 4187131 h 4860733"/>
                <a:gd name="connsiteX12844" fmla="*/ 2872785 w 4853691"/>
                <a:gd name="connsiteY12844" fmla="*/ 4187131 h 4860733"/>
                <a:gd name="connsiteX12845" fmla="*/ 3084019 w 4853691"/>
                <a:gd name="connsiteY12845" fmla="*/ 4180090 h 4860733"/>
                <a:gd name="connsiteX12846" fmla="*/ 3084019 w 4853691"/>
                <a:gd name="connsiteY12846" fmla="*/ 4276319 h 4860733"/>
                <a:gd name="connsiteX12847" fmla="*/ 3032384 w 4853691"/>
                <a:gd name="connsiteY12847" fmla="*/ 4276319 h 4860733"/>
                <a:gd name="connsiteX12848" fmla="*/ 2938502 w 4853691"/>
                <a:gd name="connsiteY12848" fmla="*/ 4278666 h 4860733"/>
                <a:gd name="connsiteX12849" fmla="*/ 2692062 w 4853691"/>
                <a:gd name="connsiteY12849" fmla="*/ 4290401 h 4860733"/>
                <a:gd name="connsiteX12850" fmla="*/ 2654510 w 4853691"/>
                <a:gd name="connsiteY12850" fmla="*/ 4306830 h 4860733"/>
                <a:gd name="connsiteX12851" fmla="*/ 2626345 w 4853691"/>
                <a:gd name="connsiteY12851" fmla="*/ 4316219 h 4860733"/>
                <a:gd name="connsiteX12852" fmla="*/ 2588792 w 4853691"/>
                <a:gd name="connsiteY12852" fmla="*/ 4330301 h 4860733"/>
                <a:gd name="connsiteX12853" fmla="*/ 2560628 w 4853691"/>
                <a:gd name="connsiteY12853" fmla="*/ 4339689 h 4860733"/>
                <a:gd name="connsiteX12854" fmla="*/ 2525422 w 4853691"/>
                <a:gd name="connsiteY12854" fmla="*/ 4351424 h 4860733"/>
                <a:gd name="connsiteX12855" fmla="*/ 2516034 w 4853691"/>
                <a:gd name="connsiteY12855" fmla="*/ 4353771 h 4860733"/>
                <a:gd name="connsiteX12856" fmla="*/ 2318882 w 4853691"/>
                <a:gd name="connsiteY12856" fmla="*/ 4327954 h 4860733"/>
                <a:gd name="connsiteX12857" fmla="*/ 2304800 w 4853691"/>
                <a:gd name="connsiteY12857" fmla="*/ 4325607 h 4860733"/>
                <a:gd name="connsiteX12858" fmla="*/ 2269594 w 4853691"/>
                <a:gd name="connsiteY12858" fmla="*/ 4318565 h 4860733"/>
                <a:gd name="connsiteX12859" fmla="*/ 2023154 w 4853691"/>
                <a:gd name="connsiteY12859" fmla="*/ 4264584 h 4860733"/>
                <a:gd name="connsiteX12860" fmla="*/ 2023154 w 4853691"/>
                <a:gd name="connsiteY12860" fmla="*/ 4259889 h 4860733"/>
                <a:gd name="connsiteX12861" fmla="*/ 2002031 w 4853691"/>
                <a:gd name="connsiteY12861" fmla="*/ 4238766 h 4860733"/>
                <a:gd name="connsiteX12862" fmla="*/ 1985601 w 4853691"/>
                <a:gd name="connsiteY12862" fmla="*/ 4248154 h 4860733"/>
                <a:gd name="connsiteX12863" fmla="*/ 1952743 w 4853691"/>
                <a:gd name="connsiteY12863" fmla="*/ 4227031 h 4860733"/>
                <a:gd name="connsiteX12864" fmla="*/ 1943355 w 4853691"/>
                <a:gd name="connsiteY12864" fmla="*/ 4219990 h 4860733"/>
                <a:gd name="connsiteX12865" fmla="*/ 1910496 w 4853691"/>
                <a:gd name="connsiteY12865" fmla="*/ 4198866 h 4860733"/>
                <a:gd name="connsiteX12866" fmla="*/ 1882331 w 4853691"/>
                <a:gd name="connsiteY12866" fmla="*/ 4180090 h 4860733"/>
                <a:gd name="connsiteX12867" fmla="*/ 1854167 w 4853691"/>
                <a:gd name="connsiteY12867" fmla="*/ 4161313 h 4860733"/>
                <a:gd name="connsiteX12868" fmla="*/ 1821308 w 4853691"/>
                <a:gd name="connsiteY12868" fmla="*/ 4140190 h 4860733"/>
                <a:gd name="connsiteX12869" fmla="*/ 1795491 w 4853691"/>
                <a:gd name="connsiteY12869" fmla="*/ 4121414 h 4860733"/>
                <a:gd name="connsiteX12870" fmla="*/ 1783755 w 4853691"/>
                <a:gd name="connsiteY12870" fmla="*/ 4112026 h 4860733"/>
                <a:gd name="connsiteX12871" fmla="*/ 1809573 w 4853691"/>
                <a:gd name="connsiteY12871" fmla="*/ 4065085 h 4860733"/>
                <a:gd name="connsiteX12872" fmla="*/ 1814267 w 4853691"/>
                <a:gd name="connsiteY12872" fmla="*/ 4058043 h 4860733"/>
                <a:gd name="connsiteX12873" fmla="*/ 1821308 w 4853691"/>
                <a:gd name="connsiteY12873" fmla="*/ 4043961 h 4860733"/>
                <a:gd name="connsiteX12874" fmla="*/ 1830696 w 4853691"/>
                <a:gd name="connsiteY12874" fmla="*/ 4046308 h 4860733"/>
                <a:gd name="connsiteX12875" fmla="*/ 1833043 w 4853691"/>
                <a:gd name="connsiteY12875" fmla="*/ 4046308 h 4860733"/>
                <a:gd name="connsiteX12876" fmla="*/ 1854167 w 4853691"/>
                <a:gd name="connsiteY12876" fmla="*/ 4053349 h 4860733"/>
                <a:gd name="connsiteX12877" fmla="*/ 1884678 w 4853691"/>
                <a:gd name="connsiteY12877" fmla="*/ 4065085 h 4860733"/>
                <a:gd name="connsiteX12878" fmla="*/ 1955090 w 4853691"/>
                <a:gd name="connsiteY12878" fmla="*/ 4088555 h 4860733"/>
                <a:gd name="connsiteX12879" fmla="*/ 1978560 w 4853691"/>
                <a:gd name="connsiteY12879" fmla="*/ 4095596 h 4860733"/>
                <a:gd name="connsiteX12880" fmla="*/ 2063054 w 4853691"/>
                <a:gd name="connsiteY12880" fmla="*/ 4121414 h 4860733"/>
                <a:gd name="connsiteX12881" fmla="*/ 2074789 w 4853691"/>
                <a:gd name="connsiteY12881" fmla="*/ 4123761 h 4860733"/>
                <a:gd name="connsiteX12882" fmla="*/ 2267247 w 4853691"/>
                <a:gd name="connsiteY12882" fmla="*/ 4175396 h 4860733"/>
                <a:gd name="connsiteX12883" fmla="*/ 2748391 w 4853691"/>
                <a:gd name="connsiteY12883" fmla="*/ 4257542 h 4860733"/>
                <a:gd name="connsiteX12884" fmla="*/ 2720227 w 4853691"/>
                <a:gd name="connsiteY12884" fmla="*/ 4269278 h 4860733"/>
                <a:gd name="connsiteX12885" fmla="*/ 2692062 w 4853691"/>
                <a:gd name="connsiteY12885" fmla="*/ 4290401 h 4860733"/>
                <a:gd name="connsiteX12886" fmla="*/ 1898761 w 4853691"/>
                <a:gd name="connsiteY12886" fmla="*/ 4250501 h 4860733"/>
                <a:gd name="connsiteX12887" fmla="*/ 1821308 w 4853691"/>
                <a:gd name="connsiteY12887" fmla="*/ 4238766 h 4860733"/>
                <a:gd name="connsiteX12888" fmla="*/ 1821308 w 4853691"/>
                <a:gd name="connsiteY12888" fmla="*/ 4236419 h 4860733"/>
                <a:gd name="connsiteX12889" fmla="*/ 1800185 w 4853691"/>
                <a:gd name="connsiteY12889" fmla="*/ 4215296 h 4860733"/>
                <a:gd name="connsiteX12890" fmla="*/ 1786102 w 4853691"/>
                <a:gd name="connsiteY12890" fmla="*/ 4219990 h 4860733"/>
                <a:gd name="connsiteX12891" fmla="*/ 1764979 w 4853691"/>
                <a:gd name="connsiteY12891" fmla="*/ 4198866 h 4860733"/>
                <a:gd name="connsiteX12892" fmla="*/ 1755591 w 4853691"/>
                <a:gd name="connsiteY12892" fmla="*/ 4189478 h 4860733"/>
                <a:gd name="connsiteX12893" fmla="*/ 1746203 w 4853691"/>
                <a:gd name="connsiteY12893" fmla="*/ 4180090 h 4860733"/>
                <a:gd name="connsiteX12894" fmla="*/ 1779061 w 4853691"/>
                <a:gd name="connsiteY12894" fmla="*/ 4121414 h 4860733"/>
                <a:gd name="connsiteX12895" fmla="*/ 1800185 w 4853691"/>
                <a:gd name="connsiteY12895" fmla="*/ 4135496 h 4860733"/>
                <a:gd name="connsiteX12896" fmla="*/ 1816614 w 4853691"/>
                <a:gd name="connsiteY12896" fmla="*/ 4147231 h 4860733"/>
                <a:gd name="connsiteX12897" fmla="*/ 1875290 w 4853691"/>
                <a:gd name="connsiteY12897" fmla="*/ 4187131 h 4860733"/>
                <a:gd name="connsiteX12898" fmla="*/ 1901108 w 4853691"/>
                <a:gd name="connsiteY12898" fmla="*/ 4203560 h 4860733"/>
                <a:gd name="connsiteX12899" fmla="*/ 1933966 w 4853691"/>
                <a:gd name="connsiteY12899" fmla="*/ 4224684 h 4860733"/>
                <a:gd name="connsiteX12900" fmla="*/ 1964478 w 4853691"/>
                <a:gd name="connsiteY12900" fmla="*/ 4243460 h 4860733"/>
                <a:gd name="connsiteX12901" fmla="*/ 1978560 w 4853691"/>
                <a:gd name="connsiteY12901" fmla="*/ 4252848 h 4860733"/>
                <a:gd name="connsiteX12902" fmla="*/ 1976213 w 4853691"/>
                <a:gd name="connsiteY12902" fmla="*/ 4259889 h 4860733"/>
                <a:gd name="connsiteX12903" fmla="*/ 1926925 w 4853691"/>
                <a:gd name="connsiteY12903" fmla="*/ 4252848 h 4860733"/>
                <a:gd name="connsiteX12904" fmla="*/ 1898761 w 4853691"/>
                <a:gd name="connsiteY12904" fmla="*/ 4250501 h 4860733"/>
                <a:gd name="connsiteX12905" fmla="*/ 1767326 w 4853691"/>
                <a:gd name="connsiteY12905" fmla="*/ 4276319 h 4860733"/>
                <a:gd name="connsiteX12906" fmla="*/ 1743856 w 4853691"/>
                <a:gd name="connsiteY12906" fmla="*/ 4304483 h 4860733"/>
                <a:gd name="connsiteX12907" fmla="*/ 1734467 w 4853691"/>
                <a:gd name="connsiteY12907" fmla="*/ 4313871 h 4860733"/>
                <a:gd name="connsiteX12908" fmla="*/ 1668750 w 4853691"/>
                <a:gd name="connsiteY12908" fmla="*/ 4379589 h 4860733"/>
                <a:gd name="connsiteX12909" fmla="*/ 1659362 w 4853691"/>
                <a:gd name="connsiteY12909" fmla="*/ 4386630 h 4860733"/>
                <a:gd name="connsiteX12910" fmla="*/ 1633544 w 4853691"/>
                <a:gd name="connsiteY12910" fmla="*/ 4407753 h 4860733"/>
                <a:gd name="connsiteX12911" fmla="*/ 1621809 w 4853691"/>
                <a:gd name="connsiteY12911" fmla="*/ 4417142 h 4860733"/>
                <a:gd name="connsiteX12912" fmla="*/ 1600686 w 4853691"/>
                <a:gd name="connsiteY12912" fmla="*/ 4433571 h 4860733"/>
                <a:gd name="connsiteX12913" fmla="*/ 1584256 w 4853691"/>
                <a:gd name="connsiteY12913" fmla="*/ 4445306 h 4860733"/>
                <a:gd name="connsiteX12914" fmla="*/ 1565480 w 4853691"/>
                <a:gd name="connsiteY12914" fmla="*/ 4457041 h 4860733"/>
                <a:gd name="connsiteX12915" fmla="*/ 1549051 w 4853691"/>
                <a:gd name="connsiteY12915" fmla="*/ 4466429 h 4860733"/>
                <a:gd name="connsiteX12916" fmla="*/ 1549051 w 4853691"/>
                <a:gd name="connsiteY12916" fmla="*/ 4466429 h 4860733"/>
                <a:gd name="connsiteX12917" fmla="*/ 1544357 w 4853691"/>
                <a:gd name="connsiteY12917" fmla="*/ 4461735 h 4860733"/>
                <a:gd name="connsiteX12918" fmla="*/ 1544357 w 4853691"/>
                <a:gd name="connsiteY12918" fmla="*/ 4461735 h 4860733"/>
                <a:gd name="connsiteX12919" fmla="*/ 1549051 w 4853691"/>
                <a:gd name="connsiteY12919" fmla="*/ 4457041 h 4860733"/>
                <a:gd name="connsiteX12920" fmla="*/ 1558439 w 4853691"/>
                <a:gd name="connsiteY12920" fmla="*/ 4447653 h 4860733"/>
                <a:gd name="connsiteX12921" fmla="*/ 1567827 w 4853691"/>
                <a:gd name="connsiteY12921" fmla="*/ 4438265 h 4860733"/>
                <a:gd name="connsiteX12922" fmla="*/ 1577215 w 4853691"/>
                <a:gd name="connsiteY12922" fmla="*/ 4428877 h 4860733"/>
                <a:gd name="connsiteX12923" fmla="*/ 1584256 w 4853691"/>
                <a:gd name="connsiteY12923" fmla="*/ 4419489 h 4860733"/>
                <a:gd name="connsiteX12924" fmla="*/ 1593645 w 4853691"/>
                <a:gd name="connsiteY12924" fmla="*/ 4407753 h 4860733"/>
                <a:gd name="connsiteX12925" fmla="*/ 1600686 w 4853691"/>
                <a:gd name="connsiteY12925" fmla="*/ 4400712 h 4860733"/>
                <a:gd name="connsiteX12926" fmla="*/ 1612421 w 4853691"/>
                <a:gd name="connsiteY12926" fmla="*/ 4386630 h 4860733"/>
                <a:gd name="connsiteX12927" fmla="*/ 1617115 w 4853691"/>
                <a:gd name="connsiteY12927" fmla="*/ 4379589 h 4860733"/>
                <a:gd name="connsiteX12928" fmla="*/ 1631197 w 4853691"/>
                <a:gd name="connsiteY12928" fmla="*/ 4363160 h 4860733"/>
                <a:gd name="connsiteX12929" fmla="*/ 1635891 w 4853691"/>
                <a:gd name="connsiteY12929" fmla="*/ 4356118 h 4860733"/>
                <a:gd name="connsiteX12930" fmla="*/ 1649974 w 4853691"/>
                <a:gd name="connsiteY12930" fmla="*/ 4337342 h 4860733"/>
                <a:gd name="connsiteX12931" fmla="*/ 1654668 w 4853691"/>
                <a:gd name="connsiteY12931" fmla="*/ 4332648 h 4860733"/>
                <a:gd name="connsiteX12932" fmla="*/ 1671097 w 4853691"/>
                <a:gd name="connsiteY12932" fmla="*/ 4311525 h 4860733"/>
                <a:gd name="connsiteX12933" fmla="*/ 1673444 w 4853691"/>
                <a:gd name="connsiteY12933" fmla="*/ 4306830 h 4860733"/>
                <a:gd name="connsiteX12934" fmla="*/ 1689873 w 4853691"/>
                <a:gd name="connsiteY12934" fmla="*/ 4281013 h 4860733"/>
                <a:gd name="connsiteX12935" fmla="*/ 1692220 w 4853691"/>
                <a:gd name="connsiteY12935" fmla="*/ 4278666 h 4860733"/>
                <a:gd name="connsiteX12936" fmla="*/ 1739161 w 4853691"/>
                <a:gd name="connsiteY12936" fmla="*/ 4201213 h 4860733"/>
                <a:gd name="connsiteX12937" fmla="*/ 1783755 w 4853691"/>
                <a:gd name="connsiteY12937" fmla="*/ 4227031 h 4860733"/>
                <a:gd name="connsiteX12938" fmla="*/ 1781408 w 4853691"/>
                <a:gd name="connsiteY12938" fmla="*/ 4236419 h 4860733"/>
                <a:gd name="connsiteX12939" fmla="*/ 1788449 w 4853691"/>
                <a:gd name="connsiteY12939" fmla="*/ 4250501 h 4860733"/>
                <a:gd name="connsiteX12940" fmla="*/ 1783755 w 4853691"/>
                <a:gd name="connsiteY12940" fmla="*/ 4255195 h 4860733"/>
                <a:gd name="connsiteX12941" fmla="*/ 1767326 w 4853691"/>
                <a:gd name="connsiteY12941" fmla="*/ 4276319 h 4860733"/>
                <a:gd name="connsiteX12942" fmla="*/ 1499763 w 4853691"/>
                <a:gd name="connsiteY12942" fmla="*/ 4433571 h 4860733"/>
                <a:gd name="connsiteX12943" fmla="*/ 1485680 w 4853691"/>
                <a:gd name="connsiteY12943" fmla="*/ 4419489 h 4860733"/>
                <a:gd name="connsiteX12944" fmla="*/ 1476292 w 4853691"/>
                <a:gd name="connsiteY12944" fmla="*/ 4407753 h 4860733"/>
                <a:gd name="connsiteX12945" fmla="*/ 1462210 w 4853691"/>
                <a:gd name="connsiteY12945" fmla="*/ 4391324 h 4860733"/>
                <a:gd name="connsiteX12946" fmla="*/ 1452822 w 4853691"/>
                <a:gd name="connsiteY12946" fmla="*/ 4381936 h 4860733"/>
                <a:gd name="connsiteX12947" fmla="*/ 1436392 w 4853691"/>
                <a:gd name="connsiteY12947" fmla="*/ 4363160 h 4860733"/>
                <a:gd name="connsiteX12948" fmla="*/ 1429351 w 4853691"/>
                <a:gd name="connsiteY12948" fmla="*/ 4353771 h 4860733"/>
                <a:gd name="connsiteX12949" fmla="*/ 1410575 w 4853691"/>
                <a:gd name="connsiteY12949" fmla="*/ 4332648 h 4860733"/>
                <a:gd name="connsiteX12950" fmla="*/ 1403534 w 4853691"/>
                <a:gd name="connsiteY12950" fmla="*/ 4325607 h 4860733"/>
                <a:gd name="connsiteX12951" fmla="*/ 1384757 w 4853691"/>
                <a:gd name="connsiteY12951" fmla="*/ 4302136 h 4860733"/>
                <a:gd name="connsiteX12952" fmla="*/ 1380063 w 4853691"/>
                <a:gd name="connsiteY12952" fmla="*/ 4295095 h 4860733"/>
                <a:gd name="connsiteX12953" fmla="*/ 1358940 w 4853691"/>
                <a:gd name="connsiteY12953" fmla="*/ 4269278 h 4860733"/>
                <a:gd name="connsiteX12954" fmla="*/ 1356593 w 4853691"/>
                <a:gd name="connsiteY12954" fmla="*/ 4266930 h 4860733"/>
                <a:gd name="connsiteX12955" fmla="*/ 1262711 w 4853691"/>
                <a:gd name="connsiteY12955" fmla="*/ 4140190 h 4860733"/>
                <a:gd name="connsiteX12956" fmla="*/ 1253323 w 4853691"/>
                <a:gd name="connsiteY12956" fmla="*/ 4126108 h 4860733"/>
                <a:gd name="connsiteX12957" fmla="*/ 1243935 w 4853691"/>
                <a:gd name="connsiteY12957" fmla="*/ 4112026 h 4860733"/>
                <a:gd name="connsiteX12958" fmla="*/ 1227505 w 4853691"/>
                <a:gd name="connsiteY12958" fmla="*/ 4088555 h 4860733"/>
                <a:gd name="connsiteX12959" fmla="*/ 1220464 w 4853691"/>
                <a:gd name="connsiteY12959" fmla="*/ 4079167 h 4860733"/>
                <a:gd name="connsiteX12960" fmla="*/ 1199341 w 4853691"/>
                <a:gd name="connsiteY12960" fmla="*/ 4048655 h 4860733"/>
                <a:gd name="connsiteX12961" fmla="*/ 1194647 w 4853691"/>
                <a:gd name="connsiteY12961" fmla="*/ 4039267 h 4860733"/>
                <a:gd name="connsiteX12962" fmla="*/ 1171176 w 4853691"/>
                <a:gd name="connsiteY12962" fmla="*/ 4006408 h 4860733"/>
                <a:gd name="connsiteX12963" fmla="*/ 1168829 w 4853691"/>
                <a:gd name="connsiteY12963" fmla="*/ 4001714 h 4860733"/>
                <a:gd name="connsiteX12964" fmla="*/ 1143012 w 4853691"/>
                <a:gd name="connsiteY12964" fmla="*/ 3964162 h 4860733"/>
                <a:gd name="connsiteX12965" fmla="*/ 1143012 w 4853691"/>
                <a:gd name="connsiteY12965" fmla="*/ 3961814 h 4860733"/>
                <a:gd name="connsiteX12966" fmla="*/ 1126582 w 4853691"/>
                <a:gd name="connsiteY12966" fmla="*/ 3935997 h 4860733"/>
                <a:gd name="connsiteX12967" fmla="*/ 1128929 w 4853691"/>
                <a:gd name="connsiteY12967" fmla="*/ 3933650 h 4860733"/>
                <a:gd name="connsiteX12968" fmla="*/ 1143012 w 4853691"/>
                <a:gd name="connsiteY12968" fmla="*/ 3938344 h 4860733"/>
                <a:gd name="connsiteX12969" fmla="*/ 1185258 w 4853691"/>
                <a:gd name="connsiteY12969" fmla="*/ 3950079 h 4860733"/>
                <a:gd name="connsiteX12970" fmla="*/ 1199341 w 4853691"/>
                <a:gd name="connsiteY12970" fmla="*/ 3954773 h 4860733"/>
                <a:gd name="connsiteX12971" fmla="*/ 1204035 w 4853691"/>
                <a:gd name="connsiteY12971" fmla="*/ 3957120 h 4860733"/>
                <a:gd name="connsiteX12972" fmla="*/ 1253323 w 4853691"/>
                <a:gd name="connsiteY12972" fmla="*/ 3973550 h 4860733"/>
                <a:gd name="connsiteX12973" fmla="*/ 1297917 w 4853691"/>
                <a:gd name="connsiteY12973" fmla="*/ 3987632 h 4860733"/>
                <a:gd name="connsiteX12974" fmla="*/ 1356593 w 4853691"/>
                <a:gd name="connsiteY12974" fmla="*/ 4004061 h 4860733"/>
                <a:gd name="connsiteX12975" fmla="*/ 1394146 w 4853691"/>
                <a:gd name="connsiteY12975" fmla="*/ 4015796 h 4860733"/>
                <a:gd name="connsiteX12976" fmla="*/ 1473945 w 4853691"/>
                <a:gd name="connsiteY12976" fmla="*/ 4036920 h 4860733"/>
                <a:gd name="connsiteX12977" fmla="*/ 1473945 w 4853691"/>
                <a:gd name="connsiteY12977" fmla="*/ 4041614 h 4860733"/>
                <a:gd name="connsiteX12978" fmla="*/ 1495069 w 4853691"/>
                <a:gd name="connsiteY12978" fmla="*/ 4062737 h 4860733"/>
                <a:gd name="connsiteX12979" fmla="*/ 1495069 w 4853691"/>
                <a:gd name="connsiteY12979" fmla="*/ 4062737 h 4860733"/>
                <a:gd name="connsiteX12980" fmla="*/ 1497416 w 4853691"/>
                <a:gd name="connsiteY12980" fmla="*/ 4100290 h 4860733"/>
                <a:gd name="connsiteX12981" fmla="*/ 1497416 w 4853691"/>
                <a:gd name="connsiteY12981" fmla="*/ 4100290 h 4860733"/>
                <a:gd name="connsiteX12982" fmla="*/ 1511498 w 4853691"/>
                <a:gd name="connsiteY12982" fmla="*/ 4259889 h 4860733"/>
                <a:gd name="connsiteX12983" fmla="*/ 1525580 w 4853691"/>
                <a:gd name="connsiteY12983" fmla="*/ 4424183 h 4860733"/>
                <a:gd name="connsiteX12984" fmla="*/ 1525580 w 4853691"/>
                <a:gd name="connsiteY12984" fmla="*/ 4428877 h 4860733"/>
                <a:gd name="connsiteX12985" fmla="*/ 1527927 w 4853691"/>
                <a:gd name="connsiteY12985" fmla="*/ 4454694 h 4860733"/>
                <a:gd name="connsiteX12986" fmla="*/ 1527927 w 4853691"/>
                <a:gd name="connsiteY12986" fmla="*/ 4459388 h 4860733"/>
                <a:gd name="connsiteX12987" fmla="*/ 1516192 w 4853691"/>
                <a:gd name="connsiteY12987" fmla="*/ 4464083 h 4860733"/>
                <a:gd name="connsiteX12988" fmla="*/ 1506804 w 4853691"/>
                <a:gd name="connsiteY12988" fmla="*/ 4452347 h 4860733"/>
                <a:gd name="connsiteX12989" fmla="*/ 1499763 w 4853691"/>
                <a:gd name="connsiteY12989" fmla="*/ 4433571 h 4860733"/>
                <a:gd name="connsiteX12990" fmla="*/ 922389 w 4853691"/>
                <a:gd name="connsiteY12990" fmla="*/ 3767009 h 4860733"/>
                <a:gd name="connsiteX12991" fmla="*/ 927083 w 4853691"/>
                <a:gd name="connsiteY12991" fmla="*/ 3764663 h 4860733"/>
                <a:gd name="connsiteX12992" fmla="*/ 950554 w 4853691"/>
                <a:gd name="connsiteY12992" fmla="*/ 3750580 h 4860733"/>
                <a:gd name="connsiteX12993" fmla="*/ 957595 w 4853691"/>
                <a:gd name="connsiteY12993" fmla="*/ 3745886 h 4860733"/>
                <a:gd name="connsiteX12994" fmla="*/ 974024 w 4853691"/>
                <a:gd name="connsiteY12994" fmla="*/ 3736498 h 4860733"/>
                <a:gd name="connsiteX12995" fmla="*/ 988107 w 4853691"/>
                <a:gd name="connsiteY12995" fmla="*/ 3727110 h 4860733"/>
                <a:gd name="connsiteX12996" fmla="*/ 999842 w 4853691"/>
                <a:gd name="connsiteY12996" fmla="*/ 3720068 h 4860733"/>
                <a:gd name="connsiteX12997" fmla="*/ 1013924 w 4853691"/>
                <a:gd name="connsiteY12997" fmla="*/ 3710680 h 4860733"/>
                <a:gd name="connsiteX12998" fmla="*/ 1023312 w 4853691"/>
                <a:gd name="connsiteY12998" fmla="*/ 3703639 h 4860733"/>
                <a:gd name="connsiteX12999" fmla="*/ 1032700 w 4853691"/>
                <a:gd name="connsiteY12999" fmla="*/ 3696598 h 4860733"/>
                <a:gd name="connsiteX13000" fmla="*/ 1049130 w 4853691"/>
                <a:gd name="connsiteY13000" fmla="*/ 3703639 h 4860733"/>
                <a:gd name="connsiteX13001" fmla="*/ 1049130 w 4853691"/>
                <a:gd name="connsiteY13001" fmla="*/ 3727110 h 4860733"/>
                <a:gd name="connsiteX13002" fmla="*/ 1051477 w 4853691"/>
                <a:gd name="connsiteY13002" fmla="*/ 3820992 h 4860733"/>
                <a:gd name="connsiteX13003" fmla="*/ 910654 w 4853691"/>
                <a:gd name="connsiteY13003" fmla="*/ 3769357 h 4860733"/>
                <a:gd name="connsiteX13004" fmla="*/ 922389 w 4853691"/>
                <a:gd name="connsiteY13004" fmla="*/ 3767009 h 4860733"/>
                <a:gd name="connsiteX13005" fmla="*/ 1089030 w 4853691"/>
                <a:gd name="connsiteY13005" fmla="*/ 3661392 h 4860733"/>
                <a:gd name="connsiteX13006" fmla="*/ 1112500 w 4853691"/>
                <a:gd name="connsiteY13006" fmla="*/ 3644963 h 4860733"/>
                <a:gd name="connsiteX13007" fmla="*/ 1128929 w 4853691"/>
                <a:gd name="connsiteY13007" fmla="*/ 3633228 h 4860733"/>
                <a:gd name="connsiteX13008" fmla="*/ 1152400 w 4853691"/>
                <a:gd name="connsiteY13008" fmla="*/ 3614451 h 4860733"/>
                <a:gd name="connsiteX13009" fmla="*/ 1187605 w 4853691"/>
                <a:gd name="connsiteY13009" fmla="*/ 3586287 h 4860733"/>
                <a:gd name="connsiteX13010" fmla="*/ 1204035 w 4853691"/>
                <a:gd name="connsiteY13010" fmla="*/ 3572205 h 4860733"/>
                <a:gd name="connsiteX13011" fmla="*/ 1225158 w 4853691"/>
                <a:gd name="connsiteY13011" fmla="*/ 3555775 h 4860733"/>
                <a:gd name="connsiteX13012" fmla="*/ 1241588 w 4853691"/>
                <a:gd name="connsiteY13012" fmla="*/ 3541693 h 4860733"/>
                <a:gd name="connsiteX13013" fmla="*/ 1262711 w 4853691"/>
                <a:gd name="connsiteY13013" fmla="*/ 3522917 h 4860733"/>
                <a:gd name="connsiteX13014" fmla="*/ 1279140 w 4853691"/>
                <a:gd name="connsiteY13014" fmla="*/ 3508834 h 4860733"/>
                <a:gd name="connsiteX13015" fmla="*/ 1300264 w 4853691"/>
                <a:gd name="connsiteY13015" fmla="*/ 3490058 h 4860733"/>
                <a:gd name="connsiteX13016" fmla="*/ 1316693 w 4853691"/>
                <a:gd name="connsiteY13016" fmla="*/ 3475976 h 4860733"/>
                <a:gd name="connsiteX13017" fmla="*/ 1337816 w 4853691"/>
                <a:gd name="connsiteY13017" fmla="*/ 3454853 h 4860733"/>
                <a:gd name="connsiteX13018" fmla="*/ 1354246 w 4853691"/>
                <a:gd name="connsiteY13018" fmla="*/ 3440770 h 4860733"/>
                <a:gd name="connsiteX13019" fmla="*/ 1375369 w 4853691"/>
                <a:gd name="connsiteY13019" fmla="*/ 3419647 h 4860733"/>
                <a:gd name="connsiteX13020" fmla="*/ 1391799 w 4853691"/>
                <a:gd name="connsiteY13020" fmla="*/ 3405564 h 4860733"/>
                <a:gd name="connsiteX13021" fmla="*/ 1412922 w 4853691"/>
                <a:gd name="connsiteY13021" fmla="*/ 3384441 h 4860733"/>
                <a:gd name="connsiteX13022" fmla="*/ 1427004 w 4853691"/>
                <a:gd name="connsiteY13022" fmla="*/ 3370359 h 4860733"/>
                <a:gd name="connsiteX13023" fmla="*/ 1448128 w 4853691"/>
                <a:gd name="connsiteY13023" fmla="*/ 3346888 h 4860733"/>
                <a:gd name="connsiteX13024" fmla="*/ 1462210 w 4853691"/>
                <a:gd name="connsiteY13024" fmla="*/ 3332806 h 4860733"/>
                <a:gd name="connsiteX13025" fmla="*/ 1483333 w 4853691"/>
                <a:gd name="connsiteY13025" fmla="*/ 3309335 h 4860733"/>
                <a:gd name="connsiteX13026" fmla="*/ 1497416 w 4853691"/>
                <a:gd name="connsiteY13026" fmla="*/ 3295253 h 4860733"/>
                <a:gd name="connsiteX13027" fmla="*/ 1518539 w 4853691"/>
                <a:gd name="connsiteY13027" fmla="*/ 3271783 h 4860733"/>
                <a:gd name="connsiteX13028" fmla="*/ 1532621 w 4853691"/>
                <a:gd name="connsiteY13028" fmla="*/ 3257700 h 4860733"/>
                <a:gd name="connsiteX13029" fmla="*/ 1553745 w 4853691"/>
                <a:gd name="connsiteY13029" fmla="*/ 3234230 h 4860733"/>
                <a:gd name="connsiteX13030" fmla="*/ 1567827 w 4853691"/>
                <a:gd name="connsiteY13030" fmla="*/ 3220148 h 4860733"/>
                <a:gd name="connsiteX13031" fmla="*/ 1591298 w 4853691"/>
                <a:gd name="connsiteY13031" fmla="*/ 3194330 h 4860733"/>
                <a:gd name="connsiteX13032" fmla="*/ 1603033 w 4853691"/>
                <a:gd name="connsiteY13032" fmla="*/ 3180248 h 4860733"/>
                <a:gd name="connsiteX13033" fmla="*/ 1626503 w 4853691"/>
                <a:gd name="connsiteY13033" fmla="*/ 3152083 h 4860733"/>
                <a:gd name="connsiteX13034" fmla="*/ 1626503 w 4853691"/>
                <a:gd name="connsiteY13034" fmla="*/ 3152083 h 4860733"/>
                <a:gd name="connsiteX13035" fmla="*/ 1628850 w 4853691"/>
                <a:gd name="connsiteY13035" fmla="*/ 3154431 h 4860733"/>
                <a:gd name="connsiteX13036" fmla="*/ 1621809 w 4853691"/>
                <a:gd name="connsiteY13036" fmla="*/ 3166166 h 4860733"/>
                <a:gd name="connsiteX13037" fmla="*/ 1607727 w 4853691"/>
                <a:gd name="connsiteY13037" fmla="*/ 3189636 h 4860733"/>
                <a:gd name="connsiteX13038" fmla="*/ 1593645 w 4853691"/>
                <a:gd name="connsiteY13038" fmla="*/ 3213107 h 4860733"/>
                <a:gd name="connsiteX13039" fmla="*/ 1579562 w 4853691"/>
                <a:gd name="connsiteY13039" fmla="*/ 3236577 h 4860733"/>
                <a:gd name="connsiteX13040" fmla="*/ 1567827 w 4853691"/>
                <a:gd name="connsiteY13040" fmla="*/ 3257700 h 4860733"/>
                <a:gd name="connsiteX13041" fmla="*/ 1553745 w 4853691"/>
                <a:gd name="connsiteY13041" fmla="*/ 3283518 h 4860733"/>
                <a:gd name="connsiteX13042" fmla="*/ 1542009 w 4853691"/>
                <a:gd name="connsiteY13042" fmla="*/ 3302295 h 4860733"/>
                <a:gd name="connsiteX13043" fmla="*/ 1527927 w 4853691"/>
                <a:gd name="connsiteY13043" fmla="*/ 3328112 h 4860733"/>
                <a:gd name="connsiteX13044" fmla="*/ 1516192 w 4853691"/>
                <a:gd name="connsiteY13044" fmla="*/ 3346888 h 4860733"/>
                <a:gd name="connsiteX13045" fmla="*/ 1502110 w 4853691"/>
                <a:gd name="connsiteY13045" fmla="*/ 3372706 h 4860733"/>
                <a:gd name="connsiteX13046" fmla="*/ 1492722 w 4853691"/>
                <a:gd name="connsiteY13046" fmla="*/ 3391482 h 4860733"/>
                <a:gd name="connsiteX13047" fmla="*/ 1478639 w 4853691"/>
                <a:gd name="connsiteY13047" fmla="*/ 3417300 h 4860733"/>
                <a:gd name="connsiteX13048" fmla="*/ 1469251 w 4853691"/>
                <a:gd name="connsiteY13048" fmla="*/ 3433729 h 4860733"/>
                <a:gd name="connsiteX13049" fmla="*/ 1455169 w 4853691"/>
                <a:gd name="connsiteY13049" fmla="*/ 3457199 h 4860733"/>
                <a:gd name="connsiteX13050" fmla="*/ 1445781 w 4853691"/>
                <a:gd name="connsiteY13050" fmla="*/ 3473629 h 4860733"/>
                <a:gd name="connsiteX13051" fmla="*/ 1431698 w 4853691"/>
                <a:gd name="connsiteY13051" fmla="*/ 3499446 h 4860733"/>
                <a:gd name="connsiteX13052" fmla="*/ 1422310 w 4853691"/>
                <a:gd name="connsiteY13052" fmla="*/ 3513529 h 4860733"/>
                <a:gd name="connsiteX13053" fmla="*/ 1405881 w 4853691"/>
                <a:gd name="connsiteY13053" fmla="*/ 3539346 h 4860733"/>
                <a:gd name="connsiteX13054" fmla="*/ 1398840 w 4853691"/>
                <a:gd name="connsiteY13054" fmla="*/ 3551081 h 4860733"/>
                <a:gd name="connsiteX13055" fmla="*/ 1382410 w 4853691"/>
                <a:gd name="connsiteY13055" fmla="*/ 3579246 h 4860733"/>
                <a:gd name="connsiteX13056" fmla="*/ 1375369 w 4853691"/>
                <a:gd name="connsiteY13056" fmla="*/ 3588634 h 4860733"/>
                <a:gd name="connsiteX13057" fmla="*/ 1356593 w 4853691"/>
                <a:gd name="connsiteY13057" fmla="*/ 3616799 h 4860733"/>
                <a:gd name="connsiteX13058" fmla="*/ 1351899 w 4853691"/>
                <a:gd name="connsiteY13058" fmla="*/ 3623840 h 4860733"/>
                <a:gd name="connsiteX13059" fmla="*/ 1246282 w 4853691"/>
                <a:gd name="connsiteY13059" fmla="*/ 3774051 h 4860733"/>
                <a:gd name="connsiteX13060" fmla="*/ 1234546 w 4853691"/>
                <a:gd name="connsiteY13060" fmla="*/ 3769357 h 4860733"/>
                <a:gd name="connsiteX13061" fmla="*/ 1215770 w 4853691"/>
                <a:gd name="connsiteY13061" fmla="*/ 3781092 h 4860733"/>
                <a:gd name="connsiteX13062" fmla="*/ 1206382 w 4853691"/>
                <a:gd name="connsiteY13062" fmla="*/ 3776398 h 4860733"/>
                <a:gd name="connsiteX13063" fmla="*/ 1091377 w 4853691"/>
                <a:gd name="connsiteY13063" fmla="*/ 3717722 h 4860733"/>
                <a:gd name="connsiteX13064" fmla="*/ 1086683 w 4853691"/>
                <a:gd name="connsiteY13064" fmla="*/ 3715374 h 4860733"/>
                <a:gd name="connsiteX13065" fmla="*/ 1056171 w 4853691"/>
                <a:gd name="connsiteY13065" fmla="*/ 3698945 h 4860733"/>
                <a:gd name="connsiteX13066" fmla="*/ 1058518 w 4853691"/>
                <a:gd name="connsiteY13066" fmla="*/ 3689557 h 4860733"/>
                <a:gd name="connsiteX13067" fmla="*/ 1056171 w 4853691"/>
                <a:gd name="connsiteY13067" fmla="*/ 3680169 h 4860733"/>
                <a:gd name="connsiteX13068" fmla="*/ 1063212 w 4853691"/>
                <a:gd name="connsiteY13068" fmla="*/ 3675475 h 4860733"/>
                <a:gd name="connsiteX13069" fmla="*/ 1089030 w 4853691"/>
                <a:gd name="connsiteY13069" fmla="*/ 3661392 h 4860733"/>
                <a:gd name="connsiteX13070" fmla="*/ 1795491 w 4853691"/>
                <a:gd name="connsiteY13070" fmla="*/ 2741350 h 4860733"/>
                <a:gd name="connsiteX13071" fmla="*/ 1936313 w 4853691"/>
                <a:gd name="connsiteY13071" fmla="*/ 2375211 h 4860733"/>
                <a:gd name="connsiteX13072" fmla="*/ 1957437 w 4853691"/>
                <a:gd name="connsiteY13072" fmla="*/ 2318882 h 4860733"/>
                <a:gd name="connsiteX13073" fmla="*/ 1997336 w 4853691"/>
                <a:gd name="connsiteY13073" fmla="*/ 2220306 h 4860733"/>
                <a:gd name="connsiteX13074" fmla="*/ 2037236 w 4853691"/>
                <a:gd name="connsiteY13074" fmla="*/ 2121730 h 4860733"/>
                <a:gd name="connsiteX13075" fmla="*/ 2044277 w 4853691"/>
                <a:gd name="connsiteY13075" fmla="*/ 2124077 h 4860733"/>
                <a:gd name="connsiteX13076" fmla="*/ 2053666 w 4853691"/>
                <a:gd name="connsiteY13076" fmla="*/ 2121730 h 4860733"/>
                <a:gd name="connsiteX13077" fmla="*/ 2548892 w 4853691"/>
                <a:gd name="connsiteY13077" fmla="*/ 2929114 h 4860733"/>
                <a:gd name="connsiteX13078" fmla="*/ 2551239 w 4853691"/>
                <a:gd name="connsiteY13078" fmla="*/ 2933808 h 4860733"/>
                <a:gd name="connsiteX13079" fmla="*/ 2612263 w 4853691"/>
                <a:gd name="connsiteY13079" fmla="*/ 3022996 h 4860733"/>
                <a:gd name="connsiteX13080" fmla="*/ 2602875 w 4853691"/>
                <a:gd name="connsiteY13080" fmla="*/ 3039425 h 4860733"/>
                <a:gd name="connsiteX13081" fmla="*/ 2602875 w 4853691"/>
                <a:gd name="connsiteY13081" fmla="*/ 3041772 h 4860733"/>
                <a:gd name="connsiteX13082" fmla="*/ 2490216 w 4853691"/>
                <a:gd name="connsiteY13082" fmla="*/ 3058201 h 4860733"/>
                <a:gd name="connsiteX13083" fmla="*/ 2485522 w 4853691"/>
                <a:gd name="connsiteY13083" fmla="*/ 3058201 h 4860733"/>
                <a:gd name="connsiteX13084" fmla="*/ 2361129 w 4853691"/>
                <a:gd name="connsiteY13084" fmla="*/ 3074631 h 4860733"/>
                <a:gd name="connsiteX13085" fmla="*/ 2344699 w 4853691"/>
                <a:gd name="connsiteY13085" fmla="*/ 3076978 h 4860733"/>
                <a:gd name="connsiteX13086" fmla="*/ 2121730 w 4853691"/>
                <a:gd name="connsiteY13086" fmla="*/ 3102796 h 4860733"/>
                <a:gd name="connsiteX13087" fmla="*/ 2112342 w 4853691"/>
                <a:gd name="connsiteY13087" fmla="*/ 3102796 h 4860733"/>
                <a:gd name="connsiteX13088" fmla="*/ 2084177 w 4853691"/>
                <a:gd name="connsiteY13088" fmla="*/ 3105142 h 4860733"/>
                <a:gd name="connsiteX13089" fmla="*/ 1992642 w 4853691"/>
                <a:gd name="connsiteY13089" fmla="*/ 3114531 h 4860733"/>
                <a:gd name="connsiteX13090" fmla="*/ 1959784 w 4853691"/>
                <a:gd name="connsiteY13090" fmla="*/ 3116878 h 4860733"/>
                <a:gd name="connsiteX13091" fmla="*/ 1875290 w 4853691"/>
                <a:gd name="connsiteY13091" fmla="*/ 3123919 h 4860733"/>
                <a:gd name="connsiteX13092" fmla="*/ 1840084 w 4853691"/>
                <a:gd name="connsiteY13092" fmla="*/ 3126266 h 4860733"/>
                <a:gd name="connsiteX13093" fmla="*/ 1760285 w 4853691"/>
                <a:gd name="connsiteY13093" fmla="*/ 3130960 h 4860733"/>
                <a:gd name="connsiteX13094" fmla="*/ 1718038 w 4853691"/>
                <a:gd name="connsiteY13094" fmla="*/ 3133307 h 4860733"/>
                <a:gd name="connsiteX13095" fmla="*/ 1666403 w 4853691"/>
                <a:gd name="connsiteY13095" fmla="*/ 3135654 h 4860733"/>
                <a:gd name="connsiteX13096" fmla="*/ 1654668 w 4853691"/>
                <a:gd name="connsiteY13096" fmla="*/ 3119225 h 4860733"/>
                <a:gd name="connsiteX13097" fmla="*/ 1718038 w 4853691"/>
                <a:gd name="connsiteY13097" fmla="*/ 2950237 h 4860733"/>
                <a:gd name="connsiteX13098" fmla="*/ 1795491 w 4853691"/>
                <a:gd name="connsiteY13098" fmla="*/ 2741350 h 4860733"/>
                <a:gd name="connsiteX13099" fmla="*/ 1905802 w 4853691"/>
                <a:gd name="connsiteY13099" fmla="*/ 2159283 h 4860733"/>
                <a:gd name="connsiteX13100" fmla="*/ 1816614 w 4853691"/>
                <a:gd name="connsiteY13100" fmla="*/ 2196836 h 4860733"/>
                <a:gd name="connsiteX13101" fmla="*/ 1774367 w 4853691"/>
                <a:gd name="connsiteY13101" fmla="*/ 2215612 h 4860733"/>
                <a:gd name="connsiteX13102" fmla="*/ 1671097 w 4853691"/>
                <a:gd name="connsiteY13102" fmla="*/ 2260206 h 4860733"/>
                <a:gd name="connsiteX13103" fmla="*/ 1645280 w 4853691"/>
                <a:gd name="connsiteY13103" fmla="*/ 2271941 h 4860733"/>
                <a:gd name="connsiteX13104" fmla="*/ 1516192 w 4853691"/>
                <a:gd name="connsiteY13104" fmla="*/ 2328270 h 4860733"/>
                <a:gd name="connsiteX13105" fmla="*/ 1405881 w 4853691"/>
                <a:gd name="connsiteY13105" fmla="*/ 2377558 h 4860733"/>
                <a:gd name="connsiteX13106" fmla="*/ 1389452 w 4853691"/>
                <a:gd name="connsiteY13106" fmla="*/ 2365823 h 4860733"/>
                <a:gd name="connsiteX13107" fmla="*/ 1389452 w 4853691"/>
                <a:gd name="connsiteY13107" fmla="*/ 2318882 h 4860733"/>
                <a:gd name="connsiteX13108" fmla="*/ 1389452 w 4853691"/>
                <a:gd name="connsiteY13108" fmla="*/ 2288370 h 4860733"/>
                <a:gd name="connsiteX13109" fmla="*/ 1389452 w 4853691"/>
                <a:gd name="connsiteY13109" fmla="*/ 2264900 h 4860733"/>
                <a:gd name="connsiteX13110" fmla="*/ 1408228 w 4853691"/>
                <a:gd name="connsiteY13110" fmla="*/ 2243776 h 4860733"/>
                <a:gd name="connsiteX13111" fmla="*/ 1408228 w 4853691"/>
                <a:gd name="connsiteY13111" fmla="*/ 2241429 h 4860733"/>
                <a:gd name="connsiteX13112" fmla="*/ 1560786 w 4853691"/>
                <a:gd name="connsiteY13112" fmla="*/ 2206224 h 4860733"/>
                <a:gd name="connsiteX13113" fmla="*/ 1567827 w 4853691"/>
                <a:gd name="connsiteY13113" fmla="*/ 2203877 h 4860733"/>
                <a:gd name="connsiteX13114" fmla="*/ 1612421 w 4853691"/>
                <a:gd name="connsiteY13114" fmla="*/ 2194489 h 4860733"/>
                <a:gd name="connsiteX13115" fmla="*/ 1654668 w 4853691"/>
                <a:gd name="connsiteY13115" fmla="*/ 2185100 h 4860733"/>
                <a:gd name="connsiteX13116" fmla="*/ 1685179 w 4853691"/>
                <a:gd name="connsiteY13116" fmla="*/ 2178059 h 4860733"/>
                <a:gd name="connsiteX13117" fmla="*/ 1736814 w 4853691"/>
                <a:gd name="connsiteY13117" fmla="*/ 2166324 h 4860733"/>
                <a:gd name="connsiteX13118" fmla="*/ 1762632 w 4853691"/>
                <a:gd name="connsiteY13118" fmla="*/ 2161630 h 4860733"/>
                <a:gd name="connsiteX13119" fmla="*/ 1816614 w 4853691"/>
                <a:gd name="connsiteY13119" fmla="*/ 2149895 h 4860733"/>
                <a:gd name="connsiteX13120" fmla="*/ 1840084 w 4853691"/>
                <a:gd name="connsiteY13120" fmla="*/ 2145201 h 4860733"/>
                <a:gd name="connsiteX13121" fmla="*/ 1894066 w 4853691"/>
                <a:gd name="connsiteY13121" fmla="*/ 2133465 h 4860733"/>
                <a:gd name="connsiteX13122" fmla="*/ 1917537 w 4853691"/>
                <a:gd name="connsiteY13122" fmla="*/ 2128771 h 4860733"/>
                <a:gd name="connsiteX13123" fmla="*/ 1971519 w 4853691"/>
                <a:gd name="connsiteY13123" fmla="*/ 2117036 h 4860733"/>
                <a:gd name="connsiteX13124" fmla="*/ 1992642 w 4853691"/>
                <a:gd name="connsiteY13124" fmla="*/ 2112342 h 4860733"/>
                <a:gd name="connsiteX13125" fmla="*/ 2027848 w 4853691"/>
                <a:gd name="connsiteY13125" fmla="*/ 2105301 h 4860733"/>
                <a:gd name="connsiteX13126" fmla="*/ 2027848 w 4853691"/>
                <a:gd name="connsiteY13126" fmla="*/ 2107648 h 4860733"/>
                <a:gd name="connsiteX13127" fmla="*/ 1962131 w 4853691"/>
                <a:gd name="connsiteY13127" fmla="*/ 2135812 h 4860733"/>
                <a:gd name="connsiteX13128" fmla="*/ 1905802 w 4853691"/>
                <a:gd name="connsiteY13128" fmla="*/ 2159283 h 4860733"/>
                <a:gd name="connsiteX13129" fmla="*/ 1316693 w 4853691"/>
                <a:gd name="connsiteY13129" fmla="*/ 2060707 h 4860733"/>
                <a:gd name="connsiteX13130" fmla="*/ 1311999 w 4853691"/>
                <a:gd name="connsiteY13130" fmla="*/ 2048971 h 4860733"/>
                <a:gd name="connsiteX13131" fmla="*/ 1384757 w 4853691"/>
                <a:gd name="connsiteY13131" fmla="*/ 1994990 h 4860733"/>
                <a:gd name="connsiteX13132" fmla="*/ 1410575 w 4853691"/>
                <a:gd name="connsiteY13132" fmla="*/ 1976213 h 4860733"/>
                <a:gd name="connsiteX13133" fmla="*/ 1427004 w 4853691"/>
                <a:gd name="connsiteY13133" fmla="*/ 1964478 h 4860733"/>
                <a:gd name="connsiteX13134" fmla="*/ 1469251 w 4853691"/>
                <a:gd name="connsiteY13134" fmla="*/ 1931619 h 4860733"/>
                <a:gd name="connsiteX13135" fmla="*/ 1490375 w 4853691"/>
                <a:gd name="connsiteY13135" fmla="*/ 1915190 h 4860733"/>
                <a:gd name="connsiteX13136" fmla="*/ 1530274 w 4853691"/>
                <a:gd name="connsiteY13136" fmla="*/ 1884678 h 4860733"/>
                <a:gd name="connsiteX13137" fmla="*/ 1563133 w 4853691"/>
                <a:gd name="connsiteY13137" fmla="*/ 1861208 h 4860733"/>
                <a:gd name="connsiteX13138" fmla="*/ 1593645 w 4853691"/>
                <a:gd name="connsiteY13138" fmla="*/ 1837737 h 4860733"/>
                <a:gd name="connsiteX13139" fmla="*/ 1633544 w 4853691"/>
                <a:gd name="connsiteY13139" fmla="*/ 1809573 h 4860733"/>
                <a:gd name="connsiteX13140" fmla="*/ 1659362 w 4853691"/>
                <a:gd name="connsiteY13140" fmla="*/ 1790796 h 4860733"/>
                <a:gd name="connsiteX13141" fmla="*/ 1701609 w 4853691"/>
                <a:gd name="connsiteY13141" fmla="*/ 1762632 h 4860733"/>
                <a:gd name="connsiteX13142" fmla="*/ 1727426 w 4853691"/>
                <a:gd name="connsiteY13142" fmla="*/ 1743855 h 4860733"/>
                <a:gd name="connsiteX13143" fmla="*/ 1769673 w 4853691"/>
                <a:gd name="connsiteY13143" fmla="*/ 1713344 h 4860733"/>
                <a:gd name="connsiteX13144" fmla="*/ 1781408 w 4853691"/>
                <a:gd name="connsiteY13144" fmla="*/ 1703956 h 4860733"/>
                <a:gd name="connsiteX13145" fmla="*/ 1783755 w 4853691"/>
                <a:gd name="connsiteY13145" fmla="*/ 1706303 h 4860733"/>
                <a:gd name="connsiteX13146" fmla="*/ 1764979 w 4853691"/>
                <a:gd name="connsiteY13146" fmla="*/ 1729773 h 4860733"/>
                <a:gd name="connsiteX13147" fmla="*/ 1739161 w 4853691"/>
                <a:gd name="connsiteY13147" fmla="*/ 1762632 h 4860733"/>
                <a:gd name="connsiteX13148" fmla="*/ 1710997 w 4853691"/>
                <a:gd name="connsiteY13148" fmla="*/ 1800185 h 4860733"/>
                <a:gd name="connsiteX13149" fmla="*/ 1687526 w 4853691"/>
                <a:gd name="connsiteY13149" fmla="*/ 1830696 h 4860733"/>
                <a:gd name="connsiteX13150" fmla="*/ 1654668 w 4853691"/>
                <a:gd name="connsiteY13150" fmla="*/ 1875290 h 4860733"/>
                <a:gd name="connsiteX13151" fmla="*/ 1635891 w 4853691"/>
                <a:gd name="connsiteY13151" fmla="*/ 1898761 h 4860733"/>
                <a:gd name="connsiteX13152" fmla="*/ 1593645 w 4853691"/>
                <a:gd name="connsiteY13152" fmla="*/ 1955090 h 4860733"/>
                <a:gd name="connsiteX13153" fmla="*/ 1584256 w 4853691"/>
                <a:gd name="connsiteY13153" fmla="*/ 1969172 h 4860733"/>
                <a:gd name="connsiteX13154" fmla="*/ 1434045 w 4853691"/>
                <a:gd name="connsiteY13154" fmla="*/ 2173365 h 4860733"/>
                <a:gd name="connsiteX13155" fmla="*/ 1396493 w 4853691"/>
                <a:gd name="connsiteY13155" fmla="*/ 2225000 h 4860733"/>
                <a:gd name="connsiteX13156" fmla="*/ 1384757 w 4853691"/>
                <a:gd name="connsiteY13156" fmla="*/ 2220306 h 4860733"/>
                <a:gd name="connsiteX13157" fmla="*/ 1377716 w 4853691"/>
                <a:gd name="connsiteY13157" fmla="*/ 2222653 h 4860733"/>
                <a:gd name="connsiteX13158" fmla="*/ 1363634 w 4853691"/>
                <a:gd name="connsiteY13158" fmla="*/ 2196836 h 4860733"/>
                <a:gd name="connsiteX13159" fmla="*/ 1304958 w 4853691"/>
                <a:gd name="connsiteY13159" fmla="*/ 2077136 h 4860733"/>
                <a:gd name="connsiteX13160" fmla="*/ 1316693 w 4853691"/>
                <a:gd name="connsiteY13160" fmla="*/ 2060707 h 4860733"/>
                <a:gd name="connsiteX13161" fmla="*/ 1706303 w 4853691"/>
                <a:gd name="connsiteY13161" fmla="*/ 1455169 h 4860733"/>
                <a:gd name="connsiteX13162" fmla="*/ 1664056 w 4853691"/>
                <a:gd name="connsiteY13162" fmla="*/ 1344858 h 4860733"/>
                <a:gd name="connsiteX13163" fmla="*/ 1661709 w 4853691"/>
                <a:gd name="connsiteY13163" fmla="*/ 1337817 h 4860733"/>
                <a:gd name="connsiteX13164" fmla="*/ 1614768 w 4853691"/>
                <a:gd name="connsiteY13164" fmla="*/ 1220464 h 4860733"/>
                <a:gd name="connsiteX13165" fmla="*/ 1610074 w 4853691"/>
                <a:gd name="connsiteY13165" fmla="*/ 1211076 h 4860733"/>
                <a:gd name="connsiteX13166" fmla="*/ 1588950 w 4853691"/>
                <a:gd name="connsiteY13166" fmla="*/ 1159441 h 4860733"/>
                <a:gd name="connsiteX13167" fmla="*/ 1586603 w 4853691"/>
                <a:gd name="connsiteY13167" fmla="*/ 1154747 h 4860733"/>
                <a:gd name="connsiteX13168" fmla="*/ 1549051 w 4853691"/>
                <a:gd name="connsiteY13168" fmla="*/ 1065559 h 4860733"/>
                <a:gd name="connsiteX13169" fmla="*/ 2079483 w 4853691"/>
                <a:gd name="connsiteY13169" fmla="*/ 929430 h 4860733"/>
                <a:gd name="connsiteX13170" fmla="*/ 2067748 w 4853691"/>
                <a:gd name="connsiteY13170" fmla="*/ 955248 h 4860733"/>
                <a:gd name="connsiteX13171" fmla="*/ 2056013 w 4853691"/>
                <a:gd name="connsiteY13171" fmla="*/ 983412 h 4860733"/>
                <a:gd name="connsiteX13172" fmla="*/ 2041930 w 4853691"/>
                <a:gd name="connsiteY13172" fmla="*/ 1018618 h 4860733"/>
                <a:gd name="connsiteX13173" fmla="*/ 2030195 w 4853691"/>
                <a:gd name="connsiteY13173" fmla="*/ 1044436 h 4860733"/>
                <a:gd name="connsiteX13174" fmla="*/ 1978560 w 4853691"/>
                <a:gd name="connsiteY13174" fmla="*/ 1171176 h 4860733"/>
                <a:gd name="connsiteX13175" fmla="*/ 1978560 w 4853691"/>
                <a:gd name="connsiteY13175" fmla="*/ 1173523 h 4860733"/>
                <a:gd name="connsiteX13176" fmla="*/ 1952743 w 4853691"/>
                <a:gd name="connsiteY13176" fmla="*/ 1236893 h 4860733"/>
                <a:gd name="connsiteX13177" fmla="*/ 1950396 w 4853691"/>
                <a:gd name="connsiteY13177" fmla="*/ 1246282 h 4860733"/>
                <a:gd name="connsiteX13178" fmla="*/ 1926925 w 4853691"/>
                <a:gd name="connsiteY13178" fmla="*/ 1304958 h 4860733"/>
                <a:gd name="connsiteX13179" fmla="*/ 1924578 w 4853691"/>
                <a:gd name="connsiteY13179" fmla="*/ 1311999 h 4860733"/>
                <a:gd name="connsiteX13180" fmla="*/ 1901108 w 4853691"/>
                <a:gd name="connsiteY13180" fmla="*/ 1375369 h 4860733"/>
                <a:gd name="connsiteX13181" fmla="*/ 1898761 w 4853691"/>
                <a:gd name="connsiteY13181" fmla="*/ 1380063 h 4860733"/>
                <a:gd name="connsiteX13182" fmla="*/ 1802532 w 4853691"/>
                <a:gd name="connsiteY13182" fmla="*/ 1666403 h 4860733"/>
                <a:gd name="connsiteX13183" fmla="*/ 1797838 w 4853691"/>
                <a:gd name="connsiteY13183" fmla="*/ 1666403 h 4860733"/>
                <a:gd name="connsiteX13184" fmla="*/ 1790797 w 4853691"/>
                <a:gd name="connsiteY13184" fmla="*/ 1668750 h 4860733"/>
                <a:gd name="connsiteX13185" fmla="*/ 1750897 w 4853691"/>
                <a:gd name="connsiteY13185" fmla="*/ 1563133 h 4860733"/>
                <a:gd name="connsiteX13186" fmla="*/ 1706303 w 4853691"/>
                <a:gd name="connsiteY13186" fmla="*/ 1455169 h 4860733"/>
                <a:gd name="connsiteX13187" fmla="*/ 1511498 w 4853691"/>
                <a:gd name="connsiteY13187" fmla="*/ 1060865 h 4860733"/>
                <a:gd name="connsiteX13188" fmla="*/ 1490375 w 4853691"/>
                <a:gd name="connsiteY13188" fmla="*/ 1081988 h 4860733"/>
                <a:gd name="connsiteX13189" fmla="*/ 1490375 w 4853691"/>
                <a:gd name="connsiteY13189" fmla="*/ 1089030 h 4860733"/>
                <a:gd name="connsiteX13190" fmla="*/ 1342511 w 4853691"/>
                <a:gd name="connsiteY13190" fmla="*/ 1143012 h 4860733"/>
                <a:gd name="connsiteX13191" fmla="*/ 1347205 w 4853691"/>
                <a:gd name="connsiteY13191" fmla="*/ 1093724 h 4860733"/>
                <a:gd name="connsiteX13192" fmla="*/ 1349552 w 4853691"/>
                <a:gd name="connsiteY13192" fmla="*/ 1077294 h 4860733"/>
                <a:gd name="connsiteX13193" fmla="*/ 1354246 w 4853691"/>
                <a:gd name="connsiteY13193" fmla="*/ 1028006 h 4860733"/>
                <a:gd name="connsiteX13194" fmla="*/ 1506804 w 4853691"/>
                <a:gd name="connsiteY13194" fmla="*/ 978718 h 4860733"/>
                <a:gd name="connsiteX13195" fmla="*/ 1513845 w 4853691"/>
                <a:gd name="connsiteY13195" fmla="*/ 995148 h 4860733"/>
                <a:gd name="connsiteX13196" fmla="*/ 1527927 w 4853691"/>
                <a:gd name="connsiteY13196" fmla="*/ 1028006 h 4860733"/>
                <a:gd name="connsiteX13197" fmla="*/ 1537315 w 4853691"/>
                <a:gd name="connsiteY13197" fmla="*/ 1049130 h 4860733"/>
                <a:gd name="connsiteX13198" fmla="*/ 1546704 w 4853691"/>
                <a:gd name="connsiteY13198" fmla="*/ 1070253 h 4860733"/>
                <a:gd name="connsiteX13199" fmla="*/ 1530274 w 4853691"/>
                <a:gd name="connsiteY13199" fmla="*/ 1074947 h 4860733"/>
                <a:gd name="connsiteX13200" fmla="*/ 1511498 w 4853691"/>
                <a:gd name="connsiteY13200" fmla="*/ 1060865 h 4860733"/>
                <a:gd name="connsiteX13201" fmla="*/ 2100607 w 4853691"/>
                <a:gd name="connsiteY13201" fmla="*/ 891878 h 4860733"/>
                <a:gd name="connsiteX13202" fmla="*/ 2109995 w 4853691"/>
                <a:gd name="connsiteY13202" fmla="*/ 873101 h 4860733"/>
                <a:gd name="connsiteX13203" fmla="*/ 2119383 w 4853691"/>
                <a:gd name="connsiteY13203" fmla="*/ 854325 h 4860733"/>
                <a:gd name="connsiteX13204" fmla="*/ 2344699 w 4853691"/>
                <a:gd name="connsiteY13204" fmla="*/ 835549 h 4860733"/>
                <a:gd name="connsiteX13205" fmla="*/ 2349394 w 4853691"/>
                <a:gd name="connsiteY13205" fmla="*/ 840243 h 4860733"/>
                <a:gd name="connsiteX13206" fmla="*/ 2372864 w 4853691"/>
                <a:gd name="connsiteY13206" fmla="*/ 873101 h 4860733"/>
                <a:gd name="connsiteX13207" fmla="*/ 2382252 w 4853691"/>
                <a:gd name="connsiteY13207" fmla="*/ 884836 h 4860733"/>
                <a:gd name="connsiteX13208" fmla="*/ 2382252 w 4853691"/>
                <a:gd name="connsiteY13208" fmla="*/ 884836 h 4860733"/>
                <a:gd name="connsiteX13209" fmla="*/ 2142854 w 4853691"/>
                <a:gd name="connsiteY13209" fmla="*/ 917695 h 4860733"/>
                <a:gd name="connsiteX13210" fmla="*/ 2084177 w 4853691"/>
                <a:gd name="connsiteY13210" fmla="*/ 927083 h 4860733"/>
                <a:gd name="connsiteX13211" fmla="*/ 2084177 w 4853691"/>
                <a:gd name="connsiteY13211" fmla="*/ 924736 h 4860733"/>
                <a:gd name="connsiteX13212" fmla="*/ 2100607 w 4853691"/>
                <a:gd name="connsiteY13212" fmla="*/ 891878 h 4860733"/>
                <a:gd name="connsiteX13213" fmla="*/ 2408070 w 4853691"/>
                <a:gd name="connsiteY13213" fmla="*/ 931777 h 4860733"/>
                <a:gd name="connsiteX13214" fmla="*/ 2816456 w 4853691"/>
                <a:gd name="connsiteY13214" fmla="*/ 1593645 h 4860733"/>
                <a:gd name="connsiteX13215" fmla="*/ 2964320 w 4853691"/>
                <a:gd name="connsiteY13215" fmla="*/ 1842432 h 4860733"/>
                <a:gd name="connsiteX13216" fmla="*/ 2966667 w 4853691"/>
                <a:gd name="connsiteY13216" fmla="*/ 1847126 h 4860733"/>
                <a:gd name="connsiteX13217" fmla="*/ 2957279 w 4853691"/>
                <a:gd name="connsiteY13217" fmla="*/ 1858861 h 4860733"/>
                <a:gd name="connsiteX13218" fmla="*/ 2863397 w 4853691"/>
                <a:gd name="connsiteY13218" fmla="*/ 1840084 h 4860733"/>
                <a:gd name="connsiteX13219" fmla="*/ 2814109 w 4853691"/>
                <a:gd name="connsiteY13219" fmla="*/ 1830696 h 4860733"/>
                <a:gd name="connsiteX13220" fmla="*/ 2710839 w 4853691"/>
                <a:gd name="connsiteY13220" fmla="*/ 1811920 h 4860733"/>
                <a:gd name="connsiteX13221" fmla="*/ 2656857 w 4853691"/>
                <a:gd name="connsiteY13221" fmla="*/ 1802532 h 4860733"/>
                <a:gd name="connsiteX13222" fmla="*/ 2572363 w 4853691"/>
                <a:gd name="connsiteY13222" fmla="*/ 1788449 h 4860733"/>
                <a:gd name="connsiteX13223" fmla="*/ 2504299 w 4853691"/>
                <a:gd name="connsiteY13223" fmla="*/ 1776714 h 4860733"/>
                <a:gd name="connsiteX13224" fmla="*/ 2438581 w 4853691"/>
                <a:gd name="connsiteY13224" fmla="*/ 1767326 h 4860733"/>
                <a:gd name="connsiteX13225" fmla="*/ 2354088 w 4853691"/>
                <a:gd name="connsiteY13225" fmla="*/ 1755591 h 4860733"/>
                <a:gd name="connsiteX13226" fmla="*/ 2347047 w 4853691"/>
                <a:gd name="connsiteY13226" fmla="*/ 1755591 h 4860733"/>
                <a:gd name="connsiteX13227" fmla="*/ 2084177 w 4853691"/>
                <a:gd name="connsiteY13227" fmla="*/ 1722732 h 4860733"/>
                <a:gd name="connsiteX13228" fmla="*/ 2065401 w 4853691"/>
                <a:gd name="connsiteY13228" fmla="*/ 1720385 h 4860733"/>
                <a:gd name="connsiteX13229" fmla="*/ 1980907 w 4853691"/>
                <a:gd name="connsiteY13229" fmla="*/ 1710997 h 4860733"/>
                <a:gd name="connsiteX13230" fmla="*/ 1926925 w 4853691"/>
                <a:gd name="connsiteY13230" fmla="*/ 1706303 h 4860733"/>
                <a:gd name="connsiteX13231" fmla="*/ 1858861 w 4853691"/>
                <a:gd name="connsiteY13231" fmla="*/ 1701609 h 4860733"/>
                <a:gd name="connsiteX13232" fmla="*/ 1809573 w 4853691"/>
                <a:gd name="connsiteY13232" fmla="*/ 1696915 h 4860733"/>
                <a:gd name="connsiteX13233" fmla="*/ 1809573 w 4853691"/>
                <a:gd name="connsiteY13233" fmla="*/ 1696915 h 4860733"/>
                <a:gd name="connsiteX13234" fmla="*/ 1795491 w 4853691"/>
                <a:gd name="connsiteY13234" fmla="*/ 1678138 h 4860733"/>
                <a:gd name="connsiteX13235" fmla="*/ 1804879 w 4853691"/>
                <a:gd name="connsiteY13235" fmla="*/ 1649974 h 4860733"/>
                <a:gd name="connsiteX13236" fmla="*/ 1816614 w 4853691"/>
                <a:gd name="connsiteY13236" fmla="*/ 1614768 h 4860733"/>
                <a:gd name="connsiteX13237" fmla="*/ 1833043 w 4853691"/>
                <a:gd name="connsiteY13237" fmla="*/ 1567827 h 4860733"/>
                <a:gd name="connsiteX13238" fmla="*/ 1844778 w 4853691"/>
                <a:gd name="connsiteY13238" fmla="*/ 1534968 h 4860733"/>
                <a:gd name="connsiteX13239" fmla="*/ 1863555 w 4853691"/>
                <a:gd name="connsiteY13239" fmla="*/ 1480986 h 4860733"/>
                <a:gd name="connsiteX13240" fmla="*/ 1870596 w 4853691"/>
                <a:gd name="connsiteY13240" fmla="*/ 1457516 h 4860733"/>
                <a:gd name="connsiteX13241" fmla="*/ 1889372 w 4853691"/>
                <a:gd name="connsiteY13241" fmla="*/ 1405881 h 4860733"/>
                <a:gd name="connsiteX13242" fmla="*/ 1896414 w 4853691"/>
                <a:gd name="connsiteY13242" fmla="*/ 1384757 h 4860733"/>
                <a:gd name="connsiteX13243" fmla="*/ 1948049 w 4853691"/>
                <a:gd name="connsiteY13243" fmla="*/ 1243935 h 4860733"/>
                <a:gd name="connsiteX13244" fmla="*/ 1959784 w 4853691"/>
                <a:gd name="connsiteY13244" fmla="*/ 1213423 h 4860733"/>
                <a:gd name="connsiteX13245" fmla="*/ 1973866 w 4853691"/>
                <a:gd name="connsiteY13245" fmla="*/ 1175870 h 4860733"/>
                <a:gd name="connsiteX13246" fmla="*/ 1987948 w 4853691"/>
                <a:gd name="connsiteY13246" fmla="*/ 1140665 h 4860733"/>
                <a:gd name="connsiteX13247" fmla="*/ 1999684 w 4853691"/>
                <a:gd name="connsiteY13247" fmla="*/ 1110153 h 4860733"/>
                <a:gd name="connsiteX13248" fmla="*/ 2016113 w 4853691"/>
                <a:gd name="connsiteY13248" fmla="*/ 1070253 h 4860733"/>
                <a:gd name="connsiteX13249" fmla="*/ 2025501 w 4853691"/>
                <a:gd name="connsiteY13249" fmla="*/ 1049130 h 4860733"/>
                <a:gd name="connsiteX13250" fmla="*/ 2044277 w 4853691"/>
                <a:gd name="connsiteY13250" fmla="*/ 1006883 h 4860733"/>
                <a:gd name="connsiteX13251" fmla="*/ 2051319 w 4853691"/>
                <a:gd name="connsiteY13251" fmla="*/ 988107 h 4860733"/>
                <a:gd name="connsiteX13252" fmla="*/ 2070095 w 4853691"/>
                <a:gd name="connsiteY13252" fmla="*/ 948207 h 4860733"/>
                <a:gd name="connsiteX13253" fmla="*/ 2077136 w 4853691"/>
                <a:gd name="connsiteY13253" fmla="*/ 934125 h 4860733"/>
                <a:gd name="connsiteX13254" fmla="*/ 2375211 w 4853691"/>
                <a:gd name="connsiteY13254" fmla="*/ 891878 h 4860733"/>
                <a:gd name="connsiteX13255" fmla="*/ 2408070 w 4853691"/>
                <a:gd name="connsiteY13255" fmla="*/ 931777 h 4860733"/>
                <a:gd name="connsiteX13256" fmla="*/ 2408070 w 4853691"/>
                <a:gd name="connsiteY13256" fmla="*/ 931777 h 4860733"/>
                <a:gd name="connsiteX13257" fmla="*/ 3044119 w 4853691"/>
                <a:gd name="connsiteY13257" fmla="*/ 2358782 h 4860733"/>
                <a:gd name="connsiteX13258" fmla="*/ 3051160 w 4853691"/>
                <a:gd name="connsiteY13258" fmla="*/ 2398681 h 4860733"/>
                <a:gd name="connsiteX13259" fmla="*/ 3058202 w 4853691"/>
                <a:gd name="connsiteY13259" fmla="*/ 2438581 h 4860733"/>
                <a:gd name="connsiteX13260" fmla="*/ 3060548 w 4853691"/>
                <a:gd name="connsiteY13260" fmla="*/ 2455011 h 4860733"/>
                <a:gd name="connsiteX13261" fmla="*/ 3067590 w 4853691"/>
                <a:gd name="connsiteY13261" fmla="*/ 2497258 h 4860733"/>
                <a:gd name="connsiteX13262" fmla="*/ 3053508 w 4853691"/>
                <a:gd name="connsiteY13262" fmla="*/ 2508993 h 4860733"/>
                <a:gd name="connsiteX13263" fmla="*/ 3030037 w 4853691"/>
                <a:gd name="connsiteY13263" fmla="*/ 2499605 h 4860733"/>
                <a:gd name="connsiteX13264" fmla="*/ 2983096 w 4853691"/>
                <a:gd name="connsiteY13264" fmla="*/ 2480828 h 4860733"/>
                <a:gd name="connsiteX13265" fmla="*/ 2933808 w 4853691"/>
                <a:gd name="connsiteY13265" fmla="*/ 2462052 h 4860733"/>
                <a:gd name="connsiteX13266" fmla="*/ 2893908 w 4853691"/>
                <a:gd name="connsiteY13266" fmla="*/ 2445622 h 4860733"/>
                <a:gd name="connsiteX13267" fmla="*/ 2832885 w 4853691"/>
                <a:gd name="connsiteY13267" fmla="*/ 2422152 h 4860733"/>
                <a:gd name="connsiteX13268" fmla="*/ 2802374 w 4853691"/>
                <a:gd name="connsiteY13268" fmla="*/ 2410417 h 4860733"/>
                <a:gd name="connsiteX13269" fmla="*/ 2734309 w 4853691"/>
                <a:gd name="connsiteY13269" fmla="*/ 2382252 h 4860733"/>
                <a:gd name="connsiteX13270" fmla="*/ 2713186 w 4853691"/>
                <a:gd name="connsiteY13270" fmla="*/ 2375211 h 4860733"/>
                <a:gd name="connsiteX13271" fmla="*/ 2626345 w 4853691"/>
                <a:gd name="connsiteY13271" fmla="*/ 2340005 h 4860733"/>
                <a:gd name="connsiteX13272" fmla="*/ 2623998 w 4853691"/>
                <a:gd name="connsiteY13272" fmla="*/ 2340005 h 4860733"/>
                <a:gd name="connsiteX13273" fmla="*/ 2358782 w 4853691"/>
                <a:gd name="connsiteY13273" fmla="*/ 2229694 h 4860733"/>
                <a:gd name="connsiteX13274" fmla="*/ 2255512 w 4853691"/>
                <a:gd name="connsiteY13274" fmla="*/ 2187447 h 4860733"/>
                <a:gd name="connsiteX13275" fmla="*/ 2086524 w 4853691"/>
                <a:gd name="connsiteY13275" fmla="*/ 2119383 h 4860733"/>
                <a:gd name="connsiteX13276" fmla="*/ 2063054 w 4853691"/>
                <a:gd name="connsiteY13276" fmla="*/ 2109995 h 4860733"/>
                <a:gd name="connsiteX13277" fmla="*/ 2065401 w 4853691"/>
                <a:gd name="connsiteY13277" fmla="*/ 2102954 h 4860733"/>
                <a:gd name="connsiteX13278" fmla="*/ 2065401 w 4853691"/>
                <a:gd name="connsiteY13278" fmla="*/ 2098260 h 4860733"/>
                <a:gd name="connsiteX13279" fmla="*/ 2180406 w 4853691"/>
                <a:gd name="connsiteY13279" fmla="*/ 2063054 h 4860733"/>
                <a:gd name="connsiteX13280" fmla="*/ 2182753 w 4853691"/>
                <a:gd name="connsiteY13280" fmla="*/ 2063054 h 4860733"/>
                <a:gd name="connsiteX13281" fmla="*/ 2243776 w 4853691"/>
                <a:gd name="connsiteY13281" fmla="*/ 2044277 h 4860733"/>
                <a:gd name="connsiteX13282" fmla="*/ 2246123 w 4853691"/>
                <a:gd name="connsiteY13282" fmla="*/ 2044277 h 4860733"/>
                <a:gd name="connsiteX13283" fmla="*/ 2917379 w 4853691"/>
                <a:gd name="connsiteY13283" fmla="*/ 1877637 h 4860733"/>
                <a:gd name="connsiteX13284" fmla="*/ 2926767 w 4853691"/>
                <a:gd name="connsiteY13284" fmla="*/ 1875290 h 4860733"/>
                <a:gd name="connsiteX13285" fmla="*/ 2959626 w 4853691"/>
                <a:gd name="connsiteY13285" fmla="*/ 1868249 h 4860733"/>
                <a:gd name="connsiteX13286" fmla="*/ 2959626 w 4853691"/>
                <a:gd name="connsiteY13286" fmla="*/ 1868249 h 4860733"/>
                <a:gd name="connsiteX13287" fmla="*/ 2978402 w 4853691"/>
                <a:gd name="connsiteY13287" fmla="*/ 1884678 h 4860733"/>
                <a:gd name="connsiteX13288" fmla="*/ 2980749 w 4853691"/>
                <a:gd name="connsiteY13288" fmla="*/ 1884678 h 4860733"/>
                <a:gd name="connsiteX13289" fmla="*/ 3044119 w 4853691"/>
                <a:gd name="connsiteY13289" fmla="*/ 2347047 h 4860733"/>
                <a:gd name="connsiteX13290" fmla="*/ 3044119 w 4853691"/>
                <a:gd name="connsiteY13290" fmla="*/ 2358782 h 4860733"/>
                <a:gd name="connsiteX13291" fmla="*/ 3072284 w 4853691"/>
                <a:gd name="connsiteY13291" fmla="*/ 2631039 h 4860733"/>
                <a:gd name="connsiteX13292" fmla="*/ 3074631 w 4853691"/>
                <a:gd name="connsiteY13292" fmla="*/ 2727268 h 4860733"/>
                <a:gd name="connsiteX13293" fmla="*/ 3074631 w 4853691"/>
                <a:gd name="connsiteY13293" fmla="*/ 2743697 h 4860733"/>
                <a:gd name="connsiteX13294" fmla="*/ 3076978 w 4853691"/>
                <a:gd name="connsiteY13294" fmla="*/ 2849314 h 4860733"/>
                <a:gd name="connsiteX13295" fmla="*/ 3076978 w 4853691"/>
                <a:gd name="connsiteY13295" fmla="*/ 2854009 h 4860733"/>
                <a:gd name="connsiteX13296" fmla="*/ 3105143 w 4853691"/>
                <a:gd name="connsiteY13296" fmla="*/ 3370359 h 4860733"/>
                <a:gd name="connsiteX13297" fmla="*/ 3091060 w 4853691"/>
                <a:gd name="connsiteY13297" fmla="*/ 3379747 h 4860733"/>
                <a:gd name="connsiteX13298" fmla="*/ 3074631 w 4853691"/>
                <a:gd name="connsiteY13298" fmla="*/ 3370359 h 4860733"/>
                <a:gd name="connsiteX13299" fmla="*/ 3048813 w 4853691"/>
                <a:gd name="connsiteY13299" fmla="*/ 3353929 h 4860733"/>
                <a:gd name="connsiteX13300" fmla="*/ 3015955 w 4853691"/>
                <a:gd name="connsiteY13300" fmla="*/ 3332806 h 4860733"/>
                <a:gd name="connsiteX13301" fmla="*/ 2990137 w 4853691"/>
                <a:gd name="connsiteY13301" fmla="*/ 3316377 h 4860733"/>
                <a:gd name="connsiteX13302" fmla="*/ 2957279 w 4853691"/>
                <a:gd name="connsiteY13302" fmla="*/ 3295253 h 4860733"/>
                <a:gd name="connsiteX13303" fmla="*/ 2931461 w 4853691"/>
                <a:gd name="connsiteY13303" fmla="*/ 3276477 h 4860733"/>
                <a:gd name="connsiteX13304" fmla="*/ 2903296 w 4853691"/>
                <a:gd name="connsiteY13304" fmla="*/ 3257700 h 4860733"/>
                <a:gd name="connsiteX13305" fmla="*/ 2870438 w 4853691"/>
                <a:gd name="connsiteY13305" fmla="*/ 3234230 h 4860733"/>
                <a:gd name="connsiteX13306" fmla="*/ 2856355 w 4853691"/>
                <a:gd name="connsiteY13306" fmla="*/ 3224842 h 4860733"/>
                <a:gd name="connsiteX13307" fmla="*/ 2635733 w 4853691"/>
                <a:gd name="connsiteY13307" fmla="*/ 3051160 h 4860733"/>
                <a:gd name="connsiteX13308" fmla="*/ 2640427 w 4853691"/>
                <a:gd name="connsiteY13308" fmla="*/ 3039425 h 4860733"/>
                <a:gd name="connsiteX13309" fmla="*/ 2633386 w 4853691"/>
                <a:gd name="connsiteY13309" fmla="*/ 3025343 h 4860733"/>
                <a:gd name="connsiteX13310" fmla="*/ 2952585 w 4853691"/>
                <a:gd name="connsiteY13310" fmla="*/ 2649816 h 4860733"/>
                <a:gd name="connsiteX13311" fmla="*/ 2978402 w 4853691"/>
                <a:gd name="connsiteY13311" fmla="*/ 2621651 h 4860733"/>
                <a:gd name="connsiteX13312" fmla="*/ 3053508 w 4853691"/>
                <a:gd name="connsiteY13312" fmla="*/ 2534810 h 4860733"/>
                <a:gd name="connsiteX13313" fmla="*/ 3065243 w 4853691"/>
                <a:gd name="connsiteY13313" fmla="*/ 2539504 h 4860733"/>
                <a:gd name="connsiteX13314" fmla="*/ 3067590 w 4853691"/>
                <a:gd name="connsiteY13314" fmla="*/ 2621651 h 4860733"/>
                <a:gd name="connsiteX13315" fmla="*/ 3072284 w 4853691"/>
                <a:gd name="connsiteY13315" fmla="*/ 2631039 h 4860733"/>
                <a:gd name="connsiteX13316" fmla="*/ 3051160 w 4853691"/>
                <a:gd name="connsiteY13316" fmla="*/ 3544040 h 4860733"/>
                <a:gd name="connsiteX13317" fmla="*/ 2917379 w 4853691"/>
                <a:gd name="connsiteY13317" fmla="*/ 3910179 h 4860733"/>
                <a:gd name="connsiteX13318" fmla="*/ 2912685 w 4853691"/>
                <a:gd name="connsiteY13318" fmla="*/ 3921915 h 4860733"/>
                <a:gd name="connsiteX13319" fmla="*/ 2884520 w 4853691"/>
                <a:gd name="connsiteY13319" fmla="*/ 3997020 h 4860733"/>
                <a:gd name="connsiteX13320" fmla="*/ 2877479 w 4853691"/>
                <a:gd name="connsiteY13320" fmla="*/ 4018144 h 4860733"/>
                <a:gd name="connsiteX13321" fmla="*/ 2851661 w 4853691"/>
                <a:gd name="connsiteY13321" fmla="*/ 4083861 h 4860733"/>
                <a:gd name="connsiteX13322" fmla="*/ 2842273 w 4853691"/>
                <a:gd name="connsiteY13322" fmla="*/ 4104984 h 4860733"/>
                <a:gd name="connsiteX13323" fmla="*/ 2816456 w 4853691"/>
                <a:gd name="connsiteY13323" fmla="*/ 4168354 h 4860733"/>
                <a:gd name="connsiteX13324" fmla="*/ 2809415 w 4853691"/>
                <a:gd name="connsiteY13324" fmla="*/ 4187131 h 4860733"/>
                <a:gd name="connsiteX13325" fmla="*/ 2769515 w 4853691"/>
                <a:gd name="connsiteY13325" fmla="*/ 4187131 h 4860733"/>
                <a:gd name="connsiteX13326" fmla="*/ 2762474 w 4853691"/>
                <a:gd name="connsiteY13326" fmla="*/ 4156619 h 4860733"/>
                <a:gd name="connsiteX13327" fmla="*/ 2757780 w 4853691"/>
                <a:gd name="connsiteY13327" fmla="*/ 4130802 h 4860733"/>
                <a:gd name="connsiteX13328" fmla="*/ 2750738 w 4853691"/>
                <a:gd name="connsiteY13328" fmla="*/ 4095596 h 4860733"/>
                <a:gd name="connsiteX13329" fmla="*/ 2746044 w 4853691"/>
                <a:gd name="connsiteY13329" fmla="*/ 4067431 h 4860733"/>
                <a:gd name="connsiteX13330" fmla="*/ 2739003 w 4853691"/>
                <a:gd name="connsiteY13330" fmla="*/ 4032226 h 4860733"/>
                <a:gd name="connsiteX13331" fmla="*/ 2734309 w 4853691"/>
                <a:gd name="connsiteY13331" fmla="*/ 4001714 h 4860733"/>
                <a:gd name="connsiteX13332" fmla="*/ 2727268 w 4853691"/>
                <a:gd name="connsiteY13332" fmla="*/ 3964162 h 4860733"/>
                <a:gd name="connsiteX13333" fmla="*/ 2722574 w 4853691"/>
                <a:gd name="connsiteY13333" fmla="*/ 3933650 h 4860733"/>
                <a:gd name="connsiteX13334" fmla="*/ 2715533 w 4853691"/>
                <a:gd name="connsiteY13334" fmla="*/ 3893750 h 4860733"/>
                <a:gd name="connsiteX13335" fmla="*/ 2710839 w 4853691"/>
                <a:gd name="connsiteY13335" fmla="*/ 3863238 h 4860733"/>
                <a:gd name="connsiteX13336" fmla="*/ 2703797 w 4853691"/>
                <a:gd name="connsiteY13336" fmla="*/ 3818645 h 4860733"/>
                <a:gd name="connsiteX13337" fmla="*/ 2699103 w 4853691"/>
                <a:gd name="connsiteY13337" fmla="*/ 3790480 h 4860733"/>
                <a:gd name="connsiteX13338" fmla="*/ 2692062 w 4853691"/>
                <a:gd name="connsiteY13338" fmla="*/ 3736498 h 4860733"/>
                <a:gd name="connsiteX13339" fmla="*/ 2689715 w 4853691"/>
                <a:gd name="connsiteY13339" fmla="*/ 3717722 h 4860733"/>
                <a:gd name="connsiteX13340" fmla="*/ 2680327 w 4853691"/>
                <a:gd name="connsiteY13340" fmla="*/ 3647310 h 4860733"/>
                <a:gd name="connsiteX13341" fmla="*/ 2680327 w 4853691"/>
                <a:gd name="connsiteY13341" fmla="*/ 3642616 h 4860733"/>
                <a:gd name="connsiteX13342" fmla="*/ 2645121 w 4853691"/>
                <a:gd name="connsiteY13342" fmla="*/ 3314030 h 4860733"/>
                <a:gd name="connsiteX13343" fmla="*/ 2642774 w 4853691"/>
                <a:gd name="connsiteY13343" fmla="*/ 3295253 h 4860733"/>
                <a:gd name="connsiteX13344" fmla="*/ 2635733 w 4853691"/>
                <a:gd name="connsiteY13344" fmla="*/ 3227189 h 4860733"/>
                <a:gd name="connsiteX13345" fmla="*/ 2631039 w 4853691"/>
                <a:gd name="connsiteY13345" fmla="*/ 3166166 h 4860733"/>
                <a:gd name="connsiteX13346" fmla="*/ 2628692 w 4853691"/>
                <a:gd name="connsiteY13346" fmla="*/ 3138001 h 4860733"/>
                <a:gd name="connsiteX13347" fmla="*/ 2623998 w 4853691"/>
                <a:gd name="connsiteY13347" fmla="*/ 3062896 h 4860733"/>
                <a:gd name="connsiteX13348" fmla="*/ 2635733 w 4853691"/>
                <a:gd name="connsiteY13348" fmla="*/ 3055855 h 4860733"/>
                <a:gd name="connsiteX13349" fmla="*/ 2652163 w 4853691"/>
                <a:gd name="connsiteY13349" fmla="*/ 3069937 h 4860733"/>
                <a:gd name="connsiteX13350" fmla="*/ 2685021 w 4853691"/>
                <a:gd name="connsiteY13350" fmla="*/ 3095754 h 4860733"/>
                <a:gd name="connsiteX13351" fmla="*/ 2717880 w 4853691"/>
                <a:gd name="connsiteY13351" fmla="*/ 3121572 h 4860733"/>
                <a:gd name="connsiteX13352" fmla="*/ 2748391 w 4853691"/>
                <a:gd name="connsiteY13352" fmla="*/ 3147389 h 4860733"/>
                <a:gd name="connsiteX13353" fmla="*/ 2776556 w 4853691"/>
                <a:gd name="connsiteY13353" fmla="*/ 3170860 h 4860733"/>
                <a:gd name="connsiteX13354" fmla="*/ 2809415 w 4853691"/>
                <a:gd name="connsiteY13354" fmla="*/ 3196677 h 4860733"/>
                <a:gd name="connsiteX13355" fmla="*/ 2835232 w 4853691"/>
                <a:gd name="connsiteY13355" fmla="*/ 3215454 h 4860733"/>
                <a:gd name="connsiteX13356" fmla="*/ 2870438 w 4853691"/>
                <a:gd name="connsiteY13356" fmla="*/ 3241271 h 4860733"/>
                <a:gd name="connsiteX13357" fmla="*/ 2893908 w 4853691"/>
                <a:gd name="connsiteY13357" fmla="*/ 3257700 h 4860733"/>
                <a:gd name="connsiteX13358" fmla="*/ 2947890 w 4853691"/>
                <a:gd name="connsiteY13358" fmla="*/ 3295253 h 4860733"/>
                <a:gd name="connsiteX13359" fmla="*/ 2990137 w 4853691"/>
                <a:gd name="connsiteY13359" fmla="*/ 3325765 h 4860733"/>
                <a:gd name="connsiteX13360" fmla="*/ 2999525 w 4853691"/>
                <a:gd name="connsiteY13360" fmla="*/ 3330459 h 4860733"/>
                <a:gd name="connsiteX13361" fmla="*/ 3048813 w 4853691"/>
                <a:gd name="connsiteY13361" fmla="*/ 3363318 h 4860733"/>
                <a:gd name="connsiteX13362" fmla="*/ 3053508 w 4853691"/>
                <a:gd name="connsiteY13362" fmla="*/ 3365665 h 4860733"/>
                <a:gd name="connsiteX13363" fmla="*/ 3088713 w 4853691"/>
                <a:gd name="connsiteY13363" fmla="*/ 3389135 h 4860733"/>
                <a:gd name="connsiteX13364" fmla="*/ 3086366 w 4853691"/>
                <a:gd name="connsiteY13364" fmla="*/ 3398523 h 4860733"/>
                <a:gd name="connsiteX13365" fmla="*/ 3098101 w 4853691"/>
                <a:gd name="connsiteY13365" fmla="*/ 3417300 h 4860733"/>
                <a:gd name="connsiteX13366" fmla="*/ 3079325 w 4853691"/>
                <a:gd name="connsiteY13366" fmla="*/ 3468935 h 4860733"/>
                <a:gd name="connsiteX13367" fmla="*/ 3051160 w 4853691"/>
                <a:gd name="connsiteY13367" fmla="*/ 3544040 h 4860733"/>
                <a:gd name="connsiteX13368" fmla="*/ 2227347 w 4853691"/>
                <a:gd name="connsiteY13368" fmla="*/ 4175396 h 4860733"/>
                <a:gd name="connsiteX13369" fmla="*/ 2178059 w 4853691"/>
                <a:gd name="connsiteY13369" fmla="*/ 4163660 h 4860733"/>
                <a:gd name="connsiteX13370" fmla="*/ 2131118 w 4853691"/>
                <a:gd name="connsiteY13370" fmla="*/ 4149578 h 4860733"/>
                <a:gd name="connsiteX13371" fmla="*/ 2081830 w 4853691"/>
                <a:gd name="connsiteY13371" fmla="*/ 4135496 h 4860733"/>
                <a:gd name="connsiteX13372" fmla="*/ 2034889 w 4853691"/>
                <a:gd name="connsiteY13372" fmla="*/ 4121414 h 4860733"/>
                <a:gd name="connsiteX13373" fmla="*/ 1985601 w 4853691"/>
                <a:gd name="connsiteY13373" fmla="*/ 4107331 h 4860733"/>
                <a:gd name="connsiteX13374" fmla="*/ 1938660 w 4853691"/>
                <a:gd name="connsiteY13374" fmla="*/ 4090902 h 4860733"/>
                <a:gd name="connsiteX13375" fmla="*/ 1889372 w 4853691"/>
                <a:gd name="connsiteY13375" fmla="*/ 4074473 h 4860733"/>
                <a:gd name="connsiteX13376" fmla="*/ 1842431 w 4853691"/>
                <a:gd name="connsiteY13376" fmla="*/ 4058043 h 4860733"/>
                <a:gd name="connsiteX13377" fmla="*/ 1828349 w 4853691"/>
                <a:gd name="connsiteY13377" fmla="*/ 4053349 h 4860733"/>
                <a:gd name="connsiteX13378" fmla="*/ 1840084 w 4853691"/>
                <a:gd name="connsiteY13378" fmla="*/ 4041614 h 4860733"/>
                <a:gd name="connsiteX13379" fmla="*/ 1844778 w 4853691"/>
                <a:gd name="connsiteY13379" fmla="*/ 4043961 h 4860733"/>
                <a:gd name="connsiteX13380" fmla="*/ 1882331 w 4853691"/>
                <a:gd name="connsiteY13380" fmla="*/ 4058043 h 4860733"/>
                <a:gd name="connsiteX13381" fmla="*/ 1896414 w 4853691"/>
                <a:gd name="connsiteY13381" fmla="*/ 4062737 h 4860733"/>
                <a:gd name="connsiteX13382" fmla="*/ 2046624 w 4853691"/>
                <a:gd name="connsiteY13382" fmla="*/ 4114372 h 4860733"/>
                <a:gd name="connsiteX13383" fmla="*/ 2063054 w 4853691"/>
                <a:gd name="connsiteY13383" fmla="*/ 4119066 h 4860733"/>
                <a:gd name="connsiteX13384" fmla="*/ 2098260 w 4853691"/>
                <a:gd name="connsiteY13384" fmla="*/ 4128455 h 4860733"/>
                <a:gd name="connsiteX13385" fmla="*/ 2124077 w 4853691"/>
                <a:gd name="connsiteY13385" fmla="*/ 4135496 h 4860733"/>
                <a:gd name="connsiteX13386" fmla="*/ 2156936 w 4853691"/>
                <a:gd name="connsiteY13386" fmla="*/ 4144884 h 4860733"/>
                <a:gd name="connsiteX13387" fmla="*/ 2185100 w 4853691"/>
                <a:gd name="connsiteY13387" fmla="*/ 4151925 h 4860733"/>
                <a:gd name="connsiteX13388" fmla="*/ 2215612 w 4853691"/>
                <a:gd name="connsiteY13388" fmla="*/ 4158966 h 4860733"/>
                <a:gd name="connsiteX13389" fmla="*/ 2246123 w 4853691"/>
                <a:gd name="connsiteY13389" fmla="*/ 4166007 h 4860733"/>
                <a:gd name="connsiteX13390" fmla="*/ 2274288 w 4853691"/>
                <a:gd name="connsiteY13390" fmla="*/ 4173049 h 4860733"/>
                <a:gd name="connsiteX13391" fmla="*/ 2307147 w 4853691"/>
                <a:gd name="connsiteY13391" fmla="*/ 4180090 h 4860733"/>
                <a:gd name="connsiteX13392" fmla="*/ 2332964 w 4853691"/>
                <a:gd name="connsiteY13392" fmla="*/ 4184784 h 4860733"/>
                <a:gd name="connsiteX13393" fmla="*/ 2365823 w 4853691"/>
                <a:gd name="connsiteY13393" fmla="*/ 4191825 h 4860733"/>
                <a:gd name="connsiteX13394" fmla="*/ 2391640 w 4853691"/>
                <a:gd name="connsiteY13394" fmla="*/ 4196519 h 4860733"/>
                <a:gd name="connsiteX13395" fmla="*/ 2424499 w 4853691"/>
                <a:gd name="connsiteY13395" fmla="*/ 4203560 h 4860733"/>
                <a:gd name="connsiteX13396" fmla="*/ 2450317 w 4853691"/>
                <a:gd name="connsiteY13396" fmla="*/ 4208254 h 4860733"/>
                <a:gd name="connsiteX13397" fmla="*/ 2483175 w 4853691"/>
                <a:gd name="connsiteY13397" fmla="*/ 4212948 h 4860733"/>
                <a:gd name="connsiteX13398" fmla="*/ 2508993 w 4853691"/>
                <a:gd name="connsiteY13398" fmla="*/ 4217643 h 4860733"/>
                <a:gd name="connsiteX13399" fmla="*/ 2541851 w 4853691"/>
                <a:gd name="connsiteY13399" fmla="*/ 4222337 h 4860733"/>
                <a:gd name="connsiteX13400" fmla="*/ 2567669 w 4853691"/>
                <a:gd name="connsiteY13400" fmla="*/ 4224684 h 4860733"/>
                <a:gd name="connsiteX13401" fmla="*/ 2600528 w 4853691"/>
                <a:gd name="connsiteY13401" fmla="*/ 4229378 h 4860733"/>
                <a:gd name="connsiteX13402" fmla="*/ 2626345 w 4853691"/>
                <a:gd name="connsiteY13402" fmla="*/ 4231725 h 4860733"/>
                <a:gd name="connsiteX13403" fmla="*/ 2659204 w 4853691"/>
                <a:gd name="connsiteY13403" fmla="*/ 4236419 h 4860733"/>
                <a:gd name="connsiteX13404" fmla="*/ 2685021 w 4853691"/>
                <a:gd name="connsiteY13404" fmla="*/ 4238766 h 4860733"/>
                <a:gd name="connsiteX13405" fmla="*/ 2717880 w 4853691"/>
                <a:gd name="connsiteY13405" fmla="*/ 4241113 h 4860733"/>
                <a:gd name="connsiteX13406" fmla="*/ 2743697 w 4853691"/>
                <a:gd name="connsiteY13406" fmla="*/ 4243460 h 4860733"/>
                <a:gd name="connsiteX13407" fmla="*/ 2757780 w 4853691"/>
                <a:gd name="connsiteY13407" fmla="*/ 4243460 h 4860733"/>
                <a:gd name="connsiteX13408" fmla="*/ 2757780 w 4853691"/>
                <a:gd name="connsiteY13408" fmla="*/ 4243460 h 4860733"/>
                <a:gd name="connsiteX13409" fmla="*/ 2760127 w 4853691"/>
                <a:gd name="connsiteY13409" fmla="*/ 4250501 h 4860733"/>
                <a:gd name="connsiteX13410" fmla="*/ 2753086 w 4853691"/>
                <a:gd name="connsiteY13410" fmla="*/ 4252848 h 4860733"/>
                <a:gd name="connsiteX13411" fmla="*/ 2746044 w 4853691"/>
                <a:gd name="connsiteY13411" fmla="*/ 4255195 h 4860733"/>
                <a:gd name="connsiteX13412" fmla="*/ 2701450 w 4853691"/>
                <a:gd name="connsiteY13412" fmla="*/ 4250501 h 4860733"/>
                <a:gd name="connsiteX13413" fmla="*/ 2654510 w 4853691"/>
                <a:gd name="connsiteY13413" fmla="*/ 4245807 h 4860733"/>
                <a:gd name="connsiteX13414" fmla="*/ 2607569 w 4853691"/>
                <a:gd name="connsiteY13414" fmla="*/ 4238766 h 4860733"/>
                <a:gd name="connsiteX13415" fmla="*/ 2560628 w 4853691"/>
                <a:gd name="connsiteY13415" fmla="*/ 4231725 h 4860733"/>
                <a:gd name="connsiteX13416" fmla="*/ 2511340 w 4853691"/>
                <a:gd name="connsiteY13416" fmla="*/ 4224684 h 4860733"/>
                <a:gd name="connsiteX13417" fmla="*/ 2464399 w 4853691"/>
                <a:gd name="connsiteY13417" fmla="*/ 4217643 h 4860733"/>
                <a:gd name="connsiteX13418" fmla="*/ 2417458 w 4853691"/>
                <a:gd name="connsiteY13418" fmla="*/ 4208254 h 4860733"/>
                <a:gd name="connsiteX13419" fmla="*/ 2370517 w 4853691"/>
                <a:gd name="connsiteY13419" fmla="*/ 4198866 h 4860733"/>
                <a:gd name="connsiteX13420" fmla="*/ 2323576 w 4853691"/>
                <a:gd name="connsiteY13420" fmla="*/ 4187131 h 4860733"/>
                <a:gd name="connsiteX13421" fmla="*/ 2276635 w 4853691"/>
                <a:gd name="connsiteY13421" fmla="*/ 4175396 h 4860733"/>
                <a:gd name="connsiteX13422" fmla="*/ 2227347 w 4853691"/>
                <a:gd name="connsiteY13422" fmla="*/ 4175396 h 4860733"/>
                <a:gd name="connsiteX13423" fmla="*/ 1807226 w 4853691"/>
                <a:gd name="connsiteY13423" fmla="*/ 4074473 h 4860733"/>
                <a:gd name="connsiteX13424" fmla="*/ 1790797 w 4853691"/>
                <a:gd name="connsiteY13424" fmla="*/ 4102637 h 4860733"/>
                <a:gd name="connsiteX13425" fmla="*/ 1786102 w 4853691"/>
                <a:gd name="connsiteY13425" fmla="*/ 4112026 h 4860733"/>
                <a:gd name="connsiteX13426" fmla="*/ 1781408 w 4853691"/>
                <a:gd name="connsiteY13426" fmla="*/ 4121414 h 4860733"/>
                <a:gd name="connsiteX13427" fmla="*/ 1760285 w 4853691"/>
                <a:gd name="connsiteY13427" fmla="*/ 4107331 h 4860733"/>
                <a:gd name="connsiteX13428" fmla="*/ 1734467 w 4853691"/>
                <a:gd name="connsiteY13428" fmla="*/ 4088555 h 4860733"/>
                <a:gd name="connsiteX13429" fmla="*/ 1699262 w 4853691"/>
                <a:gd name="connsiteY13429" fmla="*/ 4062737 h 4860733"/>
                <a:gd name="connsiteX13430" fmla="*/ 1673444 w 4853691"/>
                <a:gd name="connsiteY13430" fmla="*/ 4043961 h 4860733"/>
                <a:gd name="connsiteX13431" fmla="*/ 1652321 w 4853691"/>
                <a:gd name="connsiteY13431" fmla="*/ 4027532 h 4860733"/>
                <a:gd name="connsiteX13432" fmla="*/ 1666403 w 4853691"/>
                <a:gd name="connsiteY13432" fmla="*/ 4027532 h 4860733"/>
                <a:gd name="connsiteX13433" fmla="*/ 1729773 w 4853691"/>
                <a:gd name="connsiteY13433" fmla="*/ 4032226 h 4860733"/>
                <a:gd name="connsiteX13434" fmla="*/ 1762632 w 4853691"/>
                <a:gd name="connsiteY13434" fmla="*/ 4032226 h 4860733"/>
                <a:gd name="connsiteX13435" fmla="*/ 1774367 w 4853691"/>
                <a:gd name="connsiteY13435" fmla="*/ 4032226 h 4860733"/>
                <a:gd name="connsiteX13436" fmla="*/ 1786102 w 4853691"/>
                <a:gd name="connsiteY13436" fmla="*/ 4036920 h 4860733"/>
                <a:gd name="connsiteX13437" fmla="*/ 1811920 w 4853691"/>
                <a:gd name="connsiteY13437" fmla="*/ 4046308 h 4860733"/>
                <a:gd name="connsiteX13438" fmla="*/ 1816614 w 4853691"/>
                <a:gd name="connsiteY13438" fmla="*/ 4051002 h 4860733"/>
                <a:gd name="connsiteX13439" fmla="*/ 1807226 w 4853691"/>
                <a:gd name="connsiteY13439" fmla="*/ 4067431 h 4860733"/>
                <a:gd name="connsiteX13440" fmla="*/ 1807226 w 4853691"/>
                <a:gd name="connsiteY13440" fmla="*/ 4074473 h 4860733"/>
                <a:gd name="connsiteX13441" fmla="*/ 1779061 w 4853691"/>
                <a:gd name="connsiteY13441" fmla="*/ 4215296 h 4860733"/>
                <a:gd name="connsiteX13442" fmla="*/ 1786102 w 4853691"/>
                <a:gd name="connsiteY13442" fmla="*/ 4222337 h 4860733"/>
                <a:gd name="connsiteX13443" fmla="*/ 1783755 w 4853691"/>
                <a:gd name="connsiteY13443" fmla="*/ 4224684 h 4860733"/>
                <a:gd name="connsiteX13444" fmla="*/ 1757938 w 4853691"/>
                <a:gd name="connsiteY13444" fmla="*/ 4208254 h 4860733"/>
                <a:gd name="connsiteX13445" fmla="*/ 1739161 w 4853691"/>
                <a:gd name="connsiteY13445" fmla="*/ 4196519 h 4860733"/>
                <a:gd name="connsiteX13446" fmla="*/ 1748550 w 4853691"/>
                <a:gd name="connsiteY13446" fmla="*/ 4182437 h 4860733"/>
                <a:gd name="connsiteX13447" fmla="*/ 1764979 w 4853691"/>
                <a:gd name="connsiteY13447" fmla="*/ 4198866 h 4860733"/>
                <a:gd name="connsiteX13448" fmla="*/ 1779061 w 4853691"/>
                <a:gd name="connsiteY13448" fmla="*/ 4215296 h 4860733"/>
                <a:gd name="connsiteX13449" fmla="*/ 1722732 w 4853691"/>
                <a:gd name="connsiteY13449" fmla="*/ 4222337 h 4860733"/>
                <a:gd name="connsiteX13450" fmla="*/ 1659362 w 4853691"/>
                <a:gd name="connsiteY13450" fmla="*/ 4320913 h 4860733"/>
                <a:gd name="connsiteX13451" fmla="*/ 1654668 w 4853691"/>
                <a:gd name="connsiteY13451" fmla="*/ 4327954 h 4860733"/>
                <a:gd name="connsiteX13452" fmla="*/ 1645280 w 4853691"/>
                <a:gd name="connsiteY13452" fmla="*/ 4342036 h 4860733"/>
                <a:gd name="connsiteX13453" fmla="*/ 1638239 w 4853691"/>
                <a:gd name="connsiteY13453" fmla="*/ 4351424 h 4860733"/>
                <a:gd name="connsiteX13454" fmla="*/ 1628850 w 4853691"/>
                <a:gd name="connsiteY13454" fmla="*/ 4363160 h 4860733"/>
                <a:gd name="connsiteX13455" fmla="*/ 1619462 w 4853691"/>
                <a:gd name="connsiteY13455" fmla="*/ 4374895 h 4860733"/>
                <a:gd name="connsiteX13456" fmla="*/ 1612421 w 4853691"/>
                <a:gd name="connsiteY13456" fmla="*/ 4384283 h 4860733"/>
                <a:gd name="connsiteX13457" fmla="*/ 1603033 w 4853691"/>
                <a:gd name="connsiteY13457" fmla="*/ 4396018 h 4860733"/>
                <a:gd name="connsiteX13458" fmla="*/ 1595992 w 4853691"/>
                <a:gd name="connsiteY13458" fmla="*/ 4405406 h 4860733"/>
                <a:gd name="connsiteX13459" fmla="*/ 1586603 w 4853691"/>
                <a:gd name="connsiteY13459" fmla="*/ 4417142 h 4860733"/>
                <a:gd name="connsiteX13460" fmla="*/ 1579562 w 4853691"/>
                <a:gd name="connsiteY13460" fmla="*/ 4424183 h 4860733"/>
                <a:gd name="connsiteX13461" fmla="*/ 1567827 w 4853691"/>
                <a:gd name="connsiteY13461" fmla="*/ 4435918 h 4860733"/>
                <a:gd name="connsiteX13462" fmla="*/ 1560786 w 4853691"/>
                <a:gd name="connsiteY13462" fmla="*/ 4442959 h 4860733"/>
                <a:gd name="connsiteX13463" fmla="*/ 1549051 w 4853691"/>
                <a:gd name="connsiteY13463" fmla="*/ 4454694 h 4860733"/>
                <a:gd name="connsiteX13464" fmla="*/ 1546704 w 4853691"/>
                <a:gd name="connsiteY13464" fmla="*/ 4457041 h 4860733"/>
                <a:gd name="connsiteX13465" fmla="*/ 1532621 w 4853691"/>
                <a:gd name="connsiteY13465" fmla="*/ 4452347 h 4860733"/>
                <a:gd name="connsiteX13466" fmla="*/ 1525580 w 4853691"/>
                <a:gd name="connsiteY13466" fmla="*/ 4367854 h 4860733"/>
                <a:gd name="connsiteX13467" fmla="*/ 1516192 w 4853691"/>
                <a:gd name="connsiteY13467" fmla="*/ 4252848 h 4860733"/>
                <a:gd name="connsiteX13468" fmla="*/ 1497416 w 4853691"/>
                <a:gd name="connsiteY13468" fmla="*/ 4055696 h 4860733"/>
                <a:gd name="connsiteX13469" fmla="*/ 1511498 w 4853691"/>
                <a:gd name="connsiteY13469" fmla="*/ 4048655 h 4860733"/>
                <a:gd name="connsiteX13470" fmla="*/ 1549051 w 4853691"/>
                <a:gd name="connsiteY13470" fmla="*/ 4074473 h 4860733"/>
                <a:gd name="connsiteX13471" fmla="*/ 1572521 w 4853691"/>
                <a:gd name="connsiteY13471" fmla="*/ 4090902 h 4860733"/>
                <a:gd name="connsiteX13472" fmla="*/ 1736814 w 4853691"/>
                <a:gd name="connsiteY13472" fmla="*/ 4196519 h 4860733"/>
                <a:gd name="connsiteX13473" fmla="*/ 1727426 w 4853691"/>
                <a:gd name="connsiteY13473" fmla="*/ 4212948 h 4860733"/>
                <a:gd name="connsiteX13474" fmla="*/ 1722732 w 4853691"/>
                <a:gd name="connsiteY13474" fmla="*/ 4222337 h 4860733"/>
                <a:gd name="connsiteX13475" fmla="*/ 1375369 w 4853691"/>
                <a:gd name="connsiteY13475" fmla="*/ 4004061 h 4860733"/>
                <a:gd name="connsiteX13476" fmla="*/ 1302611 w 4853691"/>
                <a:gd name="connsiteY13476" fmla="*/ 3982938 h 4860733"/>
                <a:gd name="connsiteX13477" fmla="*/ 1269752 w 4853691"/>
                <a:gd name="connsiteY13477" fmla="*/ 3971203 h 4860733"/>
                <a:gd name="connsiteX13478" fmla="*/ 1220464 w 4853691"/>
                <a:gd name="connsiteY13478" fmla="*/ 3954773 h 4860733"/>
                <a:gd name="connsiteX13479" fmla="*/ 1225158 w 4853691"/>
                <a:gd name="connsiteY13479" fmla="*/ 3957120 h 4860733"/>
                <a:gd name="connsiteX13480" fmla="*/ 1272099 w 4853691"/>
                <a:gd name="connsiteY13480" fmla="*/ 3968856 h 4860733"/>
                <a:gd name="connsiteX13481" fmla="*/ 1307305 w 4853691"/>
                <a:gd name="connsiteY13481" fmla="*/ 3975897 h 4860733"/>
                <a:gd name="connsiteX13482" fmla="*/ 1358940 w 4853691"/>
                <a:gd name="connsiteY13482" fmla="*/ 3987632 h 4860733"/>
                <a:gd name="connsiteX13483" fmla="*/ 1394146 w 4853691"/>
                <a:gd name="connsiteY13483" fmla="*/ 3994673 h 4860733"/>
                <a:gd name="connsiteX13484" fmla="*/ 1450475 w 4853691"/>
                <a:gd name="connsiteY13484" fmla="*/ 4004061 h 4860733"/>
                <a:gd name="connsiteX13485" fmla="*/ 1488028 w 4853691"/>
                <a:gd name="connsiteY13485" fmla="*/ 4008755 h 4860733"/>
                <a:gd name="connsiteX13486" fmla="*/ 1497416 w 4853691"/>
                <a:gd name="connsiteY13486" fmla="*/ 4011102 h 4860733"/>
                <a:gd name="connsiteX13487" fmla="*/ 1497416 w 4853691"/>
                <a:gd name="connsiteY13487" fmla="*/ 4018144 h 4860733"/>
                <a:gd name="connsiteX13488" fmla="*/ 1495069 w 4853691"/>
                <a:gd name="connsiteY13488" fmla="*/ 4018144 h 4860733"/>
                <a:gd name="connsiteX13489" fmla="*/ 1476292 w 4853691"/>
                <a:gd name="connsiteY13489" fmla="*/ 4032226 h 4860733"/>
                <a:gd name="connsiteX13490" fmla="*/ 1396493 w 4853691"/>
                <a:gd name="connsiteY13490" fmla="*/ 4011102 h 4860733"/>
                <a:gd name="connsiteX13491" fmla="*/ 1375369 w 4853691"/>
                <a:gd name="connsiteY13491" fmla="*/ 4004061 h 4860733"/>
                <a:gd name="connsiteX13492" fmla="*/ 1154747 w 4853691"/>
                <a:gd name="connsiteY13492" fmla="*/ 3935997 h 4860733"/>
                <a:gd name="connsiteX13493" fmla="*/ 1131276 w 4853691"/>
                <a:gd name="connsiteY13493" fmla="*/ 3928956 h 4860733"/>
                <a:gd name="connsiteX13494" fmla="*/ 1133623 w 4853691"/>
                <a:gd name="connsiteY13494" fmla="*/ 3924262 h 4860733"/>
                <a:gd name="connsiteX13495" fmla="*/ 1166482 w 4853691"/>
                <a:gd name="connsiteY13495" fmla="*/ 3935997 h 4860733"/>
                <a:gd name="connsiteX13496" fmla="*/ 1187605 w 4853691"/>
                <a:gd name="connsiteY13496" fmla="*/ 3945385 h 4860733"/>
                <a:gd name="connsiteX13497" fmla="*/ 1185258 w 4853691"/>
                <a:gd name="connsiteY13497" fmla="*/ 3945385 h 4860733"/>
                <a:gd name="connsiteX13498" fmla="*/ 1154747 w 4853691"/>
                <a:gd name="connsiteY13498" fmla="*/ 3935997 h 4860733"/>
                <a:gd name="connsiteX13499" fmla="*/ 1053824 w 4853691"/>
                <a:gd name="connsiteY13499" fmla="*/ 3804562 h 4860733"/>
                <a:gd name="connsiteX13500" fmla="*/ 1051477 w 4853691"/>
                <a:gd name="connsiteY13500" fmla="*/ 3769357 h 4860733"/>
                <a:gd name="connsiteX13501" fmla="*/ 1049130 w 4853691"/>
                <a:gd name="connsiteY13501" fmla="*/ 3722416 h 4860733"/>
                <a:gd name="connsiteX13502" fmla="*/ 1049130 w 4853691"/>
                <a:gd name="connsiteY13502" fmla="*/ 3705986 h 4860733"/>
                <a:gd name="connsiteX13503" fmla="*/ 1051477 w 4853691"/>
                <a:gd name="connsiteY13503" fmla="*/ 3705986 h 4860733"/>
                <a:gd name="connsiteX13504" fmla="*/ 1053824 w 4853691"/>
                <a:gd name="connsiteY13504" fmla="*/ 3720068 h 4860733"/>
                <a:gd name="connsiteX13505" fmla="*/ 1060865 w 4853691"/>
                <a:gd name="connsiteY13505" fmla="*/ 3750580 h 4860733"/>
                <a:gd name="connsiteX13506" fmla="*/ 1067906 w 4853691"/>
                <a:gd name="connsiteY13506" fmla="*/ 3781092 h 4860733"/>
                <a:gd name="connsiteX13507" fmla="*/ 1074947 w 4853691"/>
                <a:gd name="connsiteY13507" fmla="*/ 3806909 h 4860733"/>
                <a:gd name="connsiteX13508" fmla="*/ 1081988 w 4853691"/>
                <a:gd name="connsiteY13508" fmla="*/ 3832727 h 4860733"/>
                <a:gd name="connsiteX13509" fmla="*/ 1056171 w 4853691"/>
                <a:gd name="connsiteY13509" fmla="*/ 3823339 h 4860733"/>
                <a:gd name="connsiteX13510" fmla="*/ 1053824 w 4853691"/>
                <a:gd name="connsiteY13510" fmla="*/ 3804562 h 4860733"/>
                <a:gd name="connsiteX13511" fmla="*/ 1093724 w 4853691"/>
                <a:gd name="connsiteY13511" fmla="*/ 3713028 h 4860733"/>
                <a:gd name="connsiteX13512" fmla="*/ 1138318 w 4853691"/>
                <a:gd name="connsiteY13512" fmla="*/ 3736498 h 4860733"/>
                <a:gd name="connsiteX13513" fmla="*/ 1143012 w 4853691"/>
                <a:gd name="connsiteY13513" fmla="*/ 3738845 h 4860733"/>
                <a:gd name="connsiteX13514" fmla="*/ 1225158 w 4853691"/>
                <a:gd name="connsiteY13514" fmla="*/ 3778745 h 4860733"/>
                <a:gd name="connsiteX13515" fmla="*/ 1222811 w 4853691"/>
                <a:gd name="connsiteY13515" fmla="*/ 3785786 h 4860733"/>
                <a:gd name="connsiteX13516" fmla="*/ 1227505 w 4853691"/>
                <a:gd name="connsiteY13516" fmla="*/ 3799868 h 4860733"/>
                <a:gd name="connsiteX13517" fmla="*/ 1208729 w 4853691"/>
                <a:gd name="connsiteY13517" fmla="*/ 3818645 h 4860733"/>
                <a:gd name="connsiteX13518" fmla="*/ 1204035 w 4853691"/>
                <a:gd name="connsiteY13518" fmla="*/ 3823339 h 4860733"/>
                <a:gd name="connsiteX13519" fmla="*/ 1168829 w 4853691"/>
                <a:gd name="connsiteY13519" fmla="*/ 3858544 h 4860733"/>
                <a:gd name="connsiteX13520" fmla="*/ 1079641 w 4853691"/>
                <a:gd name="connsiteY13520" fmla="*/ 3835074 h 4860733"/>
                <a:gd name="connsiteX13521" fmla="*/ 1051477 w 4853691"/>
                <a:gd name="connsiteY13521" fmla="*/ 3705986 h 4860733"/>
                <a:gd name="connsiteX13522" fmla="*/ 1063212 w 4853691"/>
                <a:gd name="connsiteY13522" fmla="*/ 3696598 h 4860733"/>
                <a:gd name="connsiteX13523" fmla="*/ 1072600 w 4853691"/>
                <a:gd name="connsiteY13523" fmla="*/ 3701292 h 4860733"/>
                <a:gd name="connsiteX13524" fmla="*/ 1093724 w 4853691"/>
                <a:gd name="connsiteY13524" fmla="*/ 3713028 h 4860733"/>
                <a:gd name="connsiteX13525" fmla="*/ 1269752 w 4853691"/>
                <a:gd name="connsiteY13525" fmla="*/ 3752927 h 4860733"/>
                <a:gd name="connsiteX13526" fmla="*/ 1286181 w 4853691"/>
                <a:gd name="connsiteY13526" fmla="*/ 3729457 h 4860733"/>
                <a:gd name="connsiteX13527" fmla="*/ 1293223 w 4853691"/>
                <a:gd name="connsiteY13527" fmla="*/ 3720068 h 4860733"/>
                <a:gd name="connsiteX13528" fmla="*/ 1314346 w 4853691"/>
                <a:gd name="connsiteY13528" fmla="*/ 3691904 h 4860733"/>
                <a:gd name="connsiteX13529" fmla="*/ 1319040 w 4853691"/>
                <a:gd name="connsiteY13529" fmla="*/ 3687210 h 4860733"/>
                <a:gd name="connsiteX13530" fmla="*/ 1638239 w 4853691"/>
                <a:gd name="connsiteY13530" fmla="*/ 3156777 h 4860733"/>
                <a:gd name="connsiteX13531" fmla="*/ 1647627 w 4853691"/>
                <a:gd name="connsiteY13531" fmla="*/ 3159125 h 4860733"/>
                <a:gd name="connsiteX13532" fmla="*/ 1654668 w 4853691"/>
                <a:gd name="connsiteY13532" fmla="*/ 3156777 h 4860733"/>
                <a:gd name="connsiteX13533" fmla="*/ 1678138 w 4853691"/>
                <a:gd name="connsiteY13533" fmla="*/ 3208413 h 4860733"/>
                <a:gd name="connsiteX13534" fmla="*/ 1685179 w 4853691"/>
                <a:gd name="connsiteY13534" fmla="*/ 3222495 h 4860733"/>
                <a:gd name="connsiteX13535" fmla="*/ 1710997 w 4853691"/>
                <a:gd name="connsiteY13535" fmla="*/ 3278824 h 4860733"/>
                <a:gd name="connsiteX13536" fmla="*/ 1720385 w 4853691"/>
                <a:gd name="connsiteY13536" fmla="*/ 3299947 h 4860733"/>
                <a:gd name="connsiteX13537" fmla="*/ 1746203 w 4853691"/>
                <a:gd name="connsiteY13537" fmla="*/ 3351582 h 4860733"/>
                <a:gd name="connsiteX13538" fmla="*/ 1757938 w 4853691"/>
                <a:gd name="connsiteY13538" fmla="*/ 3375053 h 4860733"/>
                <a:gd name="connsiteX13539" fmla="*/ 1790797 w 4853691"/>
                <a:gd name="connsiteY13539" fmla="*/ 3440770 h 4860733"/>
                <a:gd name="connsiteX13540" fmla="*/ 1795491 w 4853691"/>
                <a:gd name="connsiteY13540" fmla="*/ 3447811 h 4860733"/>
                <a:gd name="connsiteX13541" fmla="*/ 1830696 w 4853691"/>
                <a:gd name="connsiteY13541" fmla="*/ 3518223 h 4860733"/>
                <a:gd name="connsiteX13542" fmla="*/ 1830696 w 4853691"/>
                <a:gd name="connsiteY13542" fmla="*/ 3518223 h 4860733"/>
                <a:gd name="connsiteX13543" fmla="*/ 1865902 w 4853691"/>
                <a:gd name="connsiteY13543" fmla="*/ 3586287 h 4860733"/>
                <a:gd name="connsiteX13544" fmla="*/ 1872943 w 4853691"/>
                <a:gd name="connsiteY13544" fmla="*/ 3598022 h 4860733"/>
                <a:gd name="connsiteX13545" fmla="*/ 1901108 w 4853691"/>
                <a:gd name="connsiteY13545" fmla="*/ 3652004 h 4860733"/>
                <a:gd name="connsiteX13546" fmla="*/ 1919884 w 4853691"/>
                <a:gd name="connsiteY13546" fmla="*/ 3687210 h 4860733"/>
                <a:gd name="connsiteX13547" fmla="*/ 1926925 w 4853691"/>
                <a:gd name="connsiteY13547" fmla="*/ 3698945 h 4860733"/>
                <a:gd name="connsiteX13548" fmla="*/ 1917537 w 4853691"/>
                <a:gd name="connsiteY13548" fmla="*/ 3715374 h 4860733"/>
                <a:gd name="connsiteX13549" fmla="*/ 1917537 w 4853691"/>
                <a:gd name="connsiteY13549" fmla="*/ 3717722 h 4860733"/>
                <a:gd name="connsiteX13550" fmla="*/ 1908149 w 4853691"/>
                <a:gd name="connsiteY13550" fmla="*/ 3720068 h 4860733"/>
                <a:gd name="connsiteX13551" fmla="*/ 1856514 w 4853691"/>
                <a:gd name="connsiteY13551" fmla="*/ 3729457 h 4860733"/>
                <a:gd name="connsiteX13552" fmla="*/ 1811920 w 4853691"/>
                <a:gd name="connsiteY13552" fmla="*/ 3736498 h 4860733"/>
                <a:gd name="connsiteX13553" fmla="*/ 1779061 w 4853691"/>
                <a:gd name="connsiteY13553" fmla="*/ 3743539 h 4860733"/>
                <a:gd name="connsiteX13554" fmla="*/ 1725079 w 4853691"/>
                <a:gd name="connsiteY13554" fmla="*/ 3752927 h 4860733"/>
                <a:gd name="connsiteX13555" fmla="*/ 1703956 w 4853691"/>
                <a:gd name="connsiteY13555" fmla="*/ 3755274 h 4860733"/>
                <a:gd name="connsiteX13556" fmla="*/ 1645280 w 4853691"/>
                <a:gd name="connsiteY13556" fmla="*/ 3762315 h 4860733"/>
                <a:gd name="connsiteX13557" fmla="*/ 1628850 w 4853691"/>
                <a:gd name="connsiteY13557" fmla="*/ 3764663 h 4860733"/>
                <a:gd name="connsiteX13558" fmla="*/ 1565480 w 4853691"/>
                <a:gd name="connsiteY13558" fmla="*/ 3771704 h 4860733"/>
                <a:gd name="connsiteX13559" fmla="*/ 1553745 w 4853691"/>
                <a:gd name="connsiteY13559" fmla="*/ 3771704 h 4860733"/>
                <a:gd name="connsiteX13560" fmla="*/ 1490375 w 4853691"/>
                <a:gd name="connsiteY13560" fmla="*/ 3776398 h 4860733"/>
                <a:gd name="connsiteX13561" fmla="*/ 1483333 w 4853691"/>
                <a:gd name="connsiteY13561" fmla="*/ 3776398 h 4860733"/>
                <a:gd name="connsiteX13562" fmla="*/ 1422310 w 4853691"/>
                <a:gd name="connsiteY13562" fmla="*/ 3778745 h 4860733"/>
                <a:gd name="connsiteX13563" fmla="*/ 1412922 w 4853691"/>
                <a:gd name="connsiteY13563" fmla="*/ 3778745 h 4860733"/>
                <a:gd name="connsiteX13564" fmla="*/ 1344858 w 4853691"/>
                <a:gd name="connsiteY13564" fmla="*/ 3778745 h 4860733"/>
                <a:gd name="connsiteX13565" fmla="*/ 1295570 w 4853691"/>
                <a:gd name="connsiteY13565" fmla="*/ 3778745 h 4860733"/>
                <a:gd name="connsiteX13566" fmla="*/ 1265058 w 4853691"/>
                <a:gd name="connsiteY13566" fmla="*/ 3778745 h 4860733"/>
                <a:gd name="connsiteX13567" fmla="*/ 1258017 w 4853691"/>
                <a:gd name="connsiteY13567" fmla="*/ 3762315 h 4860733"/>
                <a:gd name="connsiteX13568" fmla="*/ 1260364 w 4853691"/>
                <a:gd name="connsiteY13568" fmla="*/ 3757621 h 4860733"/>
                <a:gd name="connsiteX13569" fmla="*/ 1269752 w 4853691"/>
                <a:gd name="connsiteY13569" fmla="*/ 3752927 h 4860733"/>
                <a:gd name="connsiteX13570" fmla="*/ 1816614 w 4853691"/>
                <a:gd name="connsiteY13570" fmla="*/ 3128613 h 4860733"/>
                <a:gd name="connsiteX13571" fmla="*/ 1875290 w 4853691"/>
                <a:gd name="connsiteY13571" fmla="*/ 3123919 h 4860733"/>
                <a:gd name="connsiteX13572" fmla="*/ 2236735 w 4853691"/>
                <a:gd name="connsiteY13572" fmla="*/ 3091060 h 4860733"/>
                <a:gd name="connsiteX13573" fmla="*/ 2257859 w 4853691"/>
                <a:gd name="connsiteY13573" fmla="*/ 3088713 h 4860733"/>
                <a:gd name="connsiteX13574" fmla="*/ 2361129 w 4853691"/>
                <a:gd name="connsiteY13574" fmla="*/ 3076978 h 4860733"/>
                <a:gd name="connsiteX13575" fmla="*/ 2398681 w 4853691"/>
                <a:gd name="connsiteY13575" fmla="*/ 3072284 h 4860733"/>
                <a:gd name="connsiteX13576" fmla="*/ 2490216 w 4853691"/>
                <a:gd name="connsiteY13576" fmla="*/ 3060549 h 4860733"/>
                <a:gd name="connsiteX13577" fmla="*/ 2534810 w 4853691"/>
                <a:gd name="connsiteY13577" fmla="*/ 3053507 h 4860733"/>
                <a:gd name="connsiteX13578" fmla="*/ 2602875 w 4853691"/>
                <a:gd name="connsiteY13578" fmla="*/ 3044119 h 4860733"/>
                <a:gd name="connsiteX13579" fmla="*/ 2607569 w 4853691"/>
                <a:gd name="connsiteY13579" fmla="*/ 3053507 h 4860733"/>
                <a:gd name="connsiteX13580" fmla="*/ 2537157 w 4853691"/>
                <a:gd name="connsiteY13580" fmla="*/ 3128613 h 4860733"/>
                <a:gd name="connsiteX13581" fmla="*/ 2490216 w 4853691"/>
                <a:gd name="connsiteY13581" fmla="*/ 3177901 h 4860733"/>
                <a:gd name="connsiteX13582" fmla="*/ 2452664 w 4853691"/>
                <a:gd name="connsiteY13582" fmla="*/ 3217801 h 4860733"/>
                <a:gd name="connsiteX13583" fmla="*/ 2389293 w 4853691"/>
                <a:gd name="connsiteY13583" fmla="*/ 3283518 h 4860733"/>
                <a:gd name="connsiteX13584" fmla="*/ 2368170 w 4853691"/>
                <a:gd name="connsiteY13584" fmla="*/ 3304641 h 4860733"/>
                <a:gd name="connsiteX13585" fmla="*/ 2293064 w 4853691"/>
                <a:gd name="connsiteY13585" fmla="*/ 3382094 h 4860733"/>
                <a:gd name="connsiteX13586" fmla="*/ 2283676 w 4853691"/>
                <a:gd name="connsiteY13586" fmla="*/ 3391482 h 4860733"/>
                <a:gd name="connsiteX13587" fmla="*/ 2023154 w 4853691"/>
                <a:gd name="connsiteY13587" fmla="*/ 3642616 h 4860733"/>
                <a:gd name="connsiteX13588" fmla="*/ 2020807 w 4853691"/>
                <a:gd name="connsiteY13588" fmla="*/ 3644963 h 4860733"/>
                <a:gd name="connsiteX13589" fmla="*/ 1952743 w 4853691"/>
                <a:gd name="connsiteY13589" fmla="*/ 3705986 h 4860733"/>
                <a:gd name="connsiteX13590" fmla="*/ 1938660 w 4853691"/>
                <a:gd name="connsiteY13590" fmla="*/ 3698945 h 4860733"/>
                <a:gd name="connsiteX13591" fmla="*/ 1929272 w 4853691"/>
                <a:gd name="connsiteY13591" fmla="*/ 3701292 h 4860733"/>
                <a:gd name="connsiteX13592" fmla="*/ 1657015 w 4853691"/>
                <a:gd name="connsiteY13592" fmla="*/ 3152083 h 4860733"/>
                <a:gd name="connsiteX13593" fmla="*/ 1668750 w 4853691"/>
                <a:gd name="connsiteY13593" fmla="*/ 3133307 h 4860733"/>
                <a:gd name="connsiteX13594" fmla="*/ 1668750 w 4853691"/>
                <a:gd name="connsiteY13594" fmla="*/ 3133307 h 4860733"/>
                <a:gd name="connsiteX13595" fmla="*/ 1762632 w 4853691"/>
                <a:gd name="connsiteY13595" fmla="*/ 3128613 h 4860733"/>
                <a:gd name="connsiteX13596" fmla="*/ 1816614 w 4853691"/>
                <a:gd name="connsiteY13596" fmla="*/ 3128613 h 4860733"/>
                <a:gd name="connsiteX13597" fmla="*/ 2480828 w 4853691"/>
                <a:gd name="connsiteY13597" fmla="*/ 2823497 h 4860733"/>
                <a:gd name="connsiteX13598" fmla="*/ 2473787 w 4853691"/>
                <a:gd name="connsiteY13598" fmla="*/ 2814109 h 4860733"/>
                <a:gd name="connsiteX13599" fmla="*/ 2053666 w 4853691"/>
                <a:gd name="connsiteY13599" fmla="*/ 2119383 h 4860733"/>
                <a:gd name="connsiteX13600" fmla="*/ 2060707 w 4853691"/>
                <a:gd name="connsiteY13600" fmla="*/ 2109995 h 4860733"/>
                <a:gd name="connsiteX13601" fmla="*/ 2121730 w 4853691"/>
                <a:gd name="connsiteY13601" fmla="*/ 2135812 h 4860733"/>
                <a:gd name="connsiteX13602" fmla="*/ 2356435 w 4853691"/>
                <a:gd name="connsiteY13602" fmla="*/ 2232041 h 4860733"/>
                <a:gd name="connsiteX13603" fmla="*/ 2598180 w 4853691"/>
                <a:gd name="connsiteY13603" fmla="*/ 2332964 h 4860733"/>
                <a:gd name="connsiteX13604" fmla="*/ 2621651 w 4853691"/>
                <a:gd name="connsiteY13604" fmla="*/ 2342352 h 4860733"/>
                <a:gd name="connsiteX13605" fmla="*/ 2652163 w 4853691"/>
                <a:gd name="connsiteY13605" fmla="*/ 2354088 h 4860733"/>
                <a:gd name="connsiteX13606" fmla="*/ 2710839 w 4853691"/>
                <a:gd name="connsiteY13606" fmla="*/ 2377558 h 4860733"/>
                <a:gd name="connsiteX13607" fmla="*/ 2729615 w 4853691"/>
                <a:gd name="connsiteY13607" fmla="*/ 2384599 h 4860733"/>
                <a:gd name="connsiteX13608" fmla="*/ 2800027 w 4853691"/>
                <a:gd name="connsiteY13608" fmla="*/ 2412764 h 4860733"/>
                <a:gd name="connsiteX13609" fmla="*/ 2807068 w 4853691"/>
                <a:gd name="connsiteY13609" fmla="*/ 2415111 h 4860733"/>
                <a:gd name="connsiteX13610" fmla="*/ 3051160 w 4853691"/>
                <a:gd name="connsiteY13610" fmla="*/ 2508993 h 4860733"/>
                <a:gd name="connsiteX13611" fmla="*/ 3048813 w 4853691"/>
                <a:gd name="connsiteY13611" fmla="*/ 2516034 h 4860733"/>
                <a:gd name="connsiteX13612" fmla="*/ 3055854 w 4853691"/>
                <a:gd name="connsiteY13612" fmla="*/ 2530116 h 4860733"/>
                <a:gd name="connsiteX13613" fmla="*/ 2635733 w 4853691"/>
                <a:gd name="connsiteY13613" fmla="*/ 3020649 h 4860733"/>
                <a:gd name="connsiteX13614" fmla="*/ 2623998 w 4853691"/>
                <a:gd name="connsiteY13614" fmla="*/ 3015955 h 4860733"/>
                <a:gd name="connsiteX13615" fmla="*/ 2614610 w 4853691"/>
                <a:gd name="connsiteY13615" fmla="*/ 3018302 h 4860733"/>
                <a:gd name="connsiteX13616" fmla="*/ 2548892 w 4853691"/>
                <a:gd name="connsiteY13616" fmla="*/ 2922073 h 4860733"/>
                <a:gd name="connsiteX13617" fmla="*/ 2480828 w 4853691"/>
                <a:gd name="connsiteY13617" fmla="*/ 2823497 h 4860733"/>
                <a:gd name="connsiteX13618" fmla="*/ 1933966 w 4853691"/>
                <a:gd name="connsiteY13618" fmla="*/ 1703956 h 4860733"/>
                <a:gd name="connsiteX13619" fmla="*/ 2006725 w 4853691"/>
                <a:gd name="connsiteY13619" fmla="*/ 1710997 h 4860733"/>
                <a:gd name="connsiteX13620" fmla="*/ 2072442 w 4853691"/>
                <a:gd name="connsiteY13620" fmla="*/ 1718038 h 4860733"/>
                <a:gd name="connsiteX13621" fmla="*/ 2215612 w 4853691"/>
                <a:gd name="connsiteY13621" fmla="*/ 1734467 h 4860733"/>
                <a:gd name="connsiteX13622" fmla="*/ 2236735 w 4853691"/>
                <a:gd name="connsiteY13622" fmla="*/ 1736814 h 4860733"/>
                <a:gd name="connsiteX13623" fmla="*/ 2361129 w 4853691"/>
                <a:gd name="connsiteY13623" fmla="*/ 1753244 h 4860733"/>
                <a:gd name="connsiteX13624" fmla="*/ 2408070 w 4853691"/>
                <a:gd name="connsiteY13624" fmla="*/ 1760285 h 4860733"/>
                <a:gd name="connsiteX13625" fmla="*/ 2511340 w 4853691"/>
                <a:gd name="connsiteY13625" fmla="*/ 1776714 h 4860733"/>
                <a:gd name="connsiteX13626" fmla="*/ 2562975 w 4853691"/>
                <a:gd name="connsiteY13626" fmla="*/ 1786102 h 4860733"/>
                <a:gd name="connsiteX13627" fmla="*/ 2663898 w 4853691"/>
                <a:gd name="connsiteY13627" fmla="*/ 1802532 h 4860733"/>
                <a:gd name="connsiteX13628" fmla="*/ 2720227 w 4853691"/>
                <a:gd name="connsiteY13628" fmla="*/ 1811920 h 4860733"/>
                <a:gd name="connsiteX13629" fmla="*/ 2821150 w 4853691"/>
                <a:gd name="connsiteY13629" fmla="*/ 1830696 h 4860733"/>
                <a:gd name="connsiteX13630" fmla="*/ 2875132 w 4853691"/>
                <a:gd name="connsiteY13630" fmla="*/ 1842432 h 4860733"/>
                <a:gd name="connsiteX13631" fmla="*/ 2964320 w 4853691"/>
                <a:gd name="connsiteY13631" fmla="*/ 1861208 h 4860733"/>
                <a:gd name="connsiteX13632" fmla="*/ 2964320 w 4853691"/>
                <a:gd name="connsiteY13632" fmla="*/ 1863555 h 4860733"/>
                <a:gd name="connsiteX13633" fmla="*/ 2964320 w 4853691"/>
                <a:gd name="connsiteY13633" fmla="*/ 1865902 h 4860733"/>
                <a:gd name="connsiteX13634" fmla="*/ 2957279 w 4853691"/>
                <a:gd name="connsiteY13634" fmla="*/ 1868249 h 4860733"/>
                <a:gd name="connsiteX13635" fmla="*/ 2931461 w 4853691"/>
                <a:gd name="connsiteY13635" fmla="*/ 1872943 h 4860733"/>
                <a:gd name="connsiteX13636" fmla="*/ 2905644 w 4853691"/>
                <a:gd name="connsiteY13636" fmla="*/ 1877637 h 4860733"/>
                <a:gd name="connsiteX13637" fmla="*/ 2877479 w 4853691"/>
                <a:gd name="connsiteY13637" fmla="*/ 1882331 h 4860733"/>
                <a:gd name="connsiteX13638" fmla="*/ 2854008 w 4853691"/>
                <a:gd name="connsiteY13638" fmla="*/ 1887025 h 4860733"/>
                <a:gd name="connsiteX13639" fmla="*/ 2825844 w 4853691"/>
                <a:gd name="connsiteY13639" fmla="*/ 1894066 h 4860733"/>
                <a:gd name="connsiteX13640" fmla="*/ 2802374 w 4853691"/>
                <a:gd name="connsiteY13640" fmla="*/ 1898761 h 4860733"/>
                <a:gd name="connsiteX13641" fmla="*/ 2771862 w 4853691"/>
                <a:gd name="connsiteY13641" fmla="*/ 1905802 h 4860733"/>
                <a:gd name="connsiteX13642" fmla="*/ 2748391 w 4853691"/>
                <a:gd name="connsiteY13642" fmla="*/ 1910496 h 4860733"/>
                <a:gd name="connsiteX13643" fmla="*/ 2717880 w 4853691"/>
                <a:gd name="connsiteY13643" fmla="*/ 1917537 h 4860733"/>
                <a:gd name="connsiteX13644" fmla="*/ 2692062 w 4853691"/>
                <a:gd name="connsiteY13644" fmla="*/ 1922231 h 4860733"/>
                <a:gd name="connsiteX13645" fmla="*/ 2661551 w 4853691"/>
                <a:gd name="connsiteY13645" fmla="*/ 1929272 h 4860733"/>
                <a:gd name="connsiteX13646" fmla="*/ 2633386 w 4853691"/>
                <a:gd name="connsiteY13646" fmla="*/ 1936313 h 4860733"/>
                <a:gd name="connsiteX13647" fmla="*/ 2605222 w 4853691"/>
                <a:gd name="connsiteY13647" fmla="*/ 1943354 h 4860733"/>
                <a:gd name="connsiteX13648" fmla="*/ 2574710 w 4853691"/>
                <a:gd name="connsiteY13648" fmla="*/ 1950396 h 4860733"/>
                <a:gd name="connsiteX13649" fmla="*/ 2546545 w 4853691"/>
                <a:gd name="connsiteY13649" fmla="*/ 1957437 h 4860733"/>
                <a:gd name="connsiteX13650" fmla="*/ 2513687 w 4853691"/>
                <a:gd name="connsiteY13650" fmla="*/ 1966825 h 4860733"/>
                <a:gd name="connsiteX13651" fmla="*/ 2487869 w 4853691"/>
                <a:gd name="connsiteY13651" fmla="*/ 1973866 h 4860733"/>
                <a:gd name="connsiteX13652" fmla="*/ 2452664 w 4853691"/>
                <a:gd name="connsiteY13652" fmla="*/ 1983254 h 4860733"/>
                <a:gd name="connsiteX13653" fmla="*/ 2429193 w 4853691"/>
                <a:gd name="connsiteY13653" fmla="*/ 1990295 h 4860733"/>
                <a:gd name="connsiteX13654" fmla="*/ 2379905 w 4853691"/>
                <a:gd name="connsiteY13654" fmla="*/ 2004378 h 4860733"/>
                <a:gd name="connsiteX13655" fmla="*/ 2368170 w 4853691"/>
                <a:gd name="connsiteY13655" fmla="*/ 2006725 h 4860733"/>
                <a:gd name="connsiteX13656" fmla="*/ 2314188 w 4853691"/>
                <a:gd name="connsiteY13656" fmla="*/ 2020807 h 4860733"/>
                <a:gd name="connsiteX13657" fmla="*/ 2304800 w 4853691"/>
                <a:gd name="connsiteY13657" fmla="*/ 2023154 h 4860733"/>
                <a:gd name="connsiteX13658" fmla="*/ 2063054 w 4853691"/>
                <a:gd name="connsiteY13658" fmla="*/ 2093565 h 4860733"/>
                <a:gd name="connsiteX13659" fmla="*/ 2044277 w 4853691"/>
                <a:gd name="connsiteY13659" fmla="*/ 2079483 h 4860733"/>
                <a:gd name="connsiteX13660" fmla="*/ 2034889 w 4853691"/>
                <a:gd name="connsiteY13660" fmla="*/ 2081830 h 4860733"/>
                <a:gd name="connsiteX13661" fmla="*/ 2030195 w 4853691"/>
                <a:gd name="connsiteY13661" fmla="*/ 2072442 h 4860733"/>
                <a:gd name="connsiteX13662" fmla="*/ 2004378 w 4853691"/>
                <a:gd name="connsiteY13662" fmla="*/ 2030195 h 4860733"/>
                <a:gd name="connsiteX13663" fmla="*/ 1807226 w 4853691"/>
                <a:gd name="connsiteY13663" fmla="*/ 1706303 h 4860733"/>
                <a:gd name="connsiteX13664" fmla="*/ 1816614 w 4853691"/>
                <a:gd name="connsiteY13664" fmla="*/ 1692221 h 4860733"/>
                <a:gd name="connsiteX13665" fmla="*/ 1849473 w 4853691"/>
                <a:gd name="connsiteY13665" fmla="*/ 1694568 h 4860733"/>
                <a:gd name="connsiteX13666" fmla="*/ 1933966 w 4853691"/>
                <a:gd name="connsiteY13666" fmla="*/ 1703956 h 4860733"/>
                <a:gd name="connsiteX13667" fmla="*/ 1403534 w 4853691"/>
                <a:gd name="connsiteY13667" fmla="*/ 2236735 h 4860733"/>
                <a:gd name="connsiteX13668" fmla="*/ 1396493 w 4853691"/>
                <a:gd name="connsiteY13668" fmla="*/ 2227347 h 4860733"/>
                <a:gd name="connsiteX13669" fmla="*/ 1783755 w 4853691"/>
                <a:gd name="connsiteY13669" fmla="*/ 1708650 h 4860733"/>
                <a:gd name="connsiteX13670" fmla="*/ 1795491 w 4853691"/>
                <a:gd name="connsiteY13670" fmla="*/ 1713344 h 4860733"/>
                <a:gd name="connsiteX13671" fmla="*/ 1804879 w 4853691"/>
                <a:gd name="connsiteY13671" fmla="*/ 1710997 h 4860733"/>
                <a:gd name="connsiteX13672" fmla="*/ 1875290 w 4853691"/>
                <a:gd name="connsiteY13672" fmla="*/ 1826002 h 4860733"/>
                <a:gd name="connsiteX13673" fmla="*/ 2002031 w 4853691"/>
                <a:gd name="connsiteY13673" fmla="*/ 2034889 h 4860733"/>
                <a:gd name="connsiteX13674" fmla="*/ 2032542 w 4853691"/>
                <a:gd name="connsiteY13674" fmla="*/ 2086524 h 4860733"/>
                <a:gd name="connsiteX13675" fmla="*/ 2023154 w 4853691"/>
                <a:gd name="connsiteY13675" fmla="*/ 2102954 h 4860733"/>
                <a:gd name="connsiteX13676" fmla="*/ 2023154 w 4853691"/>
                <a:gd name="connsiteY13676" fmla="*/ 2105301 h 4860733"/>
                <a:gd name="connsiteX13677" fmla="*/ 1872943 w 4853691"/>
                <a:gd name="connsiteY13677" fmla="*/ 2135812 h 4860733"/>
                <a:gd name="connsiteX13678" fmla="*/ 1403534 w 4853691"/>
                <a:gd name="connsiteY13678" fmla="*/ 2236735 h 4860733"/>
                <a:gd name="connsiteX13679" fmla="*/ 2631039 w 4853691"/>
                <a:gd name="connsiteY13679" fmla="*/ 3130960 h 4860733"/>
                <a:gd name="connsiteX13680" fmla="*/ 2638080 w 4853691"/>
                <a:gd name="connsiteY13680" fmla="*/ 3217801 h 4860733"/>
                <a:gd name="connsiteX13681" fmla="*/ 2638080 w 4853691"/>
                <a:gd name="connsiteY13681" fmla="*/ 3220148 h 4860733"/>
                <a:gd name="connsiteX13682" fmla="*/ 2734309 w 4853691"/>
                <a:gd name="connsiteY13682" fmla="*/ 3999367 h 4860733"/>
                <a:gd name="connsiteX13683" fmla="*/ 2736656 w 4853691"/>
                <a:gd name="connsiteY13683" fmla="*/ 4018144 h 4860733"/>
                <a:gd name="connsiteX13684" fmla="*/ 2746044 w 4853691"/>
                <a:gd name="connsiteY13684" fmla="*/ 4065085 h 4860733"/>
                <a:gd name="connsiteX13685" fmla="*/ 2753086 w 4853691"/>
                <a:gd name="connsiteY13685" fmla="*/ 4100290 h 4860733"/>
                <a:gd name="connsiteX13686" fmla="*/ 2757780 w 4853691"/>
                <a:gd name="connsiteY13686" fmla="*/ 4128455 h 4860733"/>
                <a:gd name="connsiteX13687" fmla="*/ 2767168 w 4853691"/>
                <a:gd name="connsiteY13687" fmla="*/ 4177743 h 4860733"/>
                <a:gd name="connsiteX13688" fmla="*/ 2769515 w 4853691"/>
                <a:gd name="connsiteY13688" fmla="*/ 4187131 h 4860733"/>
                <a:gd name="connsiteX13689" fmla="*/ 2619304 w 4853691"/>
                <a:gd name="connsiteY13689" fmla="*/ 4180090 h 4860733"/>
                <a:gd name="connsiteX13690" fmla="*/ 2616957 w 4853691"/>
                <a:gd name="connsiteY13690" fmla="*/ 4180090 h 4860733"/>
                <a:gd name="connsiteX13691" fmla="*/ 2579404 w 4853691"/>
                <a:gd name="connsiteY13691" fmla="*/ 4161313 h 4860733"/>
                <a:gd name="connsiteX13692" fmla="*/ 2567669 w 4853691"/>
                <a:gd name="connsiteY13692" fmla="*/ 4154272 h 4860733"/>
                <a:gd name="connsiteX13693" fmla="*/ 2530116 w 4853691"/>
                <a:gd name="connsiteY13693" fmla="*/ 4133149 h 4860733"/>
                <a:gd name="connsiteX13694" fmla="*/ 2516034 w 4853691"/>
                <a:gd name="connsiteY13694" fmla="*/ 4126108 h 4860733"/>
                <a:gd name="connsiteX13695" fmla="*/ 2478481 w 4853691"/>
                <a:gd name="connsiteY13695" fmla="*/ 4104984 h 4860733"/>
                <a:gd name="connsiteX13696" fmla="*/ 2464399 w 4853691"/>
                <a:gd name="connsiteY13696" fmla="*/ 4095596 h 4860733"/>
                <a:gd name="connsiteX13697" fmla="*/ 2426846 w 4853691"/>
                <a:gd name="connsiteY13697" fmla="*/ 4074473 h 4860733"/>
                <a:gd name="connsiteX13698" fmla="*/ 2415111 w 4853691"/>
                <a:gd name="connsiteY13698" fmla="*/ 4067431 h 4860733"/>
                <a:gd name="connsiteX13699" fmla="*/ 2375211 w 4853691"/>
                <a:gd name="connsiteY13699" fmla="*/ 4043961 h 4860733"/>
                <a:gd name="connsiteX13700" fmla="*/ 2354088 w 4853691"/>
                <a:gd name="connsiteY13700" fmla="*/ 4029879 h 4860733"/>
                <a:gd name="connsiteX13701" fmla="*/ 2321229 w 4853691"/>
                <a:gd name="connsiteY13701" fmla="*/ 4008755 h 4860733"/>
                <a:gd name="connsiteX13702" fmla="*/ 2288370 w 4853691"/>
                <a:gd name="connsiteY13702" fmla="*/ 3987632 h 4860733"/>
                <a:gd name="connsiteX13703" fmla="*/ 2267247 w 4853691"/>
                <a:gd name="connsiteY13703" fmla="*/ 3973550 h 4860733"/>
                <a:gd name="connsiteX13704" fmla="*/ 2159283 w 4853691"/>
                <a:gd name="connsiteY13704" fmla="*/ 3896097 h 4860733"/>
                <a:gd name="connsiteX13705" fmla="*/ 2159283 w 4853691"/>
                <a:gd name="connsiteY13705" fmla="*/ 3896097 h 4860733"/>
                <a:gd name="connsiteX13706" fmla="*/ 1955090 w 4853691"/>
                <a:gd name="connsiteY13706" fmla="*/ 3734151 h 4860733"/>
                <a:gd name="connsiteX13707" fmla="*/ 1959784 w 4853691"/>
                <a:gd name="connsiteY13707" fmla="*/ 3722416 h 4860733"/>
                <a:gd name="connsiteX13708" fmla="*/ 1955090 w 4853691"/>
                <a:gd name="connsiteY13708" fmla="*/ 3710680 h 4860733"/>
                <a:gd name="connsiteX13709" fmla="*/ 1992642 w 4853691"/>
                <a:gd name="connsiteY13709" fmla="*/ 3677822 h 4860733"/>
                <a:gd name="connsiteX13710" fmla="*/ 2027848 w 4853691"/>
                <a:gd name="connsiteY13710" fmla="*/ 3644963 h 4860733"/>
                <a:gd name="connsiteX13711" fmla="*/ 2084177 w 4853691"/>
                <a:gd name="connsiteY13711" fmla="*/ 3593328 h 4860733"/>
                <a:gd name="connsiteX13712" fmla="*/ 2114689 w 4853691"/>
                <a:gd name="connsiteY13712" fmla="*/ 3565164 h 4860733"/>
                <a:gd name="connsiteX13713" fmla="*/ 2288370 w 4853691"/>
                <a:gd name="connsiteY13713" fmla="*/ 3396176 h 4860733"/>
                <a:gd name="connsiteX13714" fmla="*/ 2318882 w 4853691"/>
                <a:gd name="connsiteY13714" fmla="*/ 3365665 h 4860733"/>
                <a:gd name="connsiteX13715" fmla="*/ 2372864 w 4853691"/>
                <a:gd name="connsiteY13715" fmla="*/ 3309335 h 4860733"/>
                <a:gd name="connsiteX13716" fmla="*/ 2415111 w 4853691"/>
                <a:gd name="connsiteY13716" fmla="*/ 3267089 h 4860733"/>
                <a:gd name="connsiteX13717" fmla="*/ 2459705 w 4853691"/>
                <a:gd name="connsiteY13717" fmla="*/ 3222495 h 4860733"/>
                <a:gd name="connsiteX13718" fmla="*/ 2501952 w 4853691"/>
                <a:gd name="connsiteY13718" fmla="*/ 3177901 h 4860733"/>
                <a:gd name="connsiteX13719" fmla="*/ 2544198 w 4853691"/>
                <a:gd name="connsiteY13719" fmla="*/ 3133307 h 4860733"/>
                <a:gd name="connsiteX13720" fmla="*/ 2586445 w 4853691"/>
                <a:gd name="connsiteY13720" fmla="*/ 3088713 h 4860733"/>
                <a:gd name="connsiteX13721" fmla="*/ 2614610 w 4853691"/>
                <a:gd name="connsiteY13721" fmla="*/ 3058201 h 4860733"/>
                <a:gd name="connsiteX13722" fmla="*/ 2628692 w 4853691"/>
                <a:gd name="connsiteY13722" fmla="*/ 3062896 h 4860733"/>
                <a:gd name="connsiteX13723" fmla="*/ 2628692 w 4853691"/>
                <a:gd name="connsiteY13723" fmla="*/ 3062896 h 4860733"/>
                <a:gd name="connsiteX13724" fmla="*/ 2633386 w 4853691"/>
                <a:gd name="connsiteY13724" fmla="*/ 3109836 h 4860733"/>
                <a:gd name="connsiteX13725" fmla="*/ 2631039 w 4853691"/>
                <a:gd name="connsiteY13725" fmla="*/ 3130960 h 4860733"/>
                <a:gd name="connsiteX13726" fmla="*/ 2724921 w 4853691"/>
                <a:gd name="connsiteY13726" fmla="*/ 4248154 h 4860733"/>
                <a:gd name="connsiteX13727" fmla="*/ 2689715 w 4853691"/>
                <a:gd name="connsiteY13727" fmla="*/ 4245807 h 4860733"/>
                <a:gd name="connsiteX13728" fmla="*/ 2666245 w 4853691"/>
                <a:gd name="connsiteY13728" fmla="*/ 4243460 h 4860733"/>
                <a:gd name="connsiteX13729" fmla="*/ 2631039 w 4853691"/>
                <a:gd name="connsiteY13729" fmla="*/ 4238766 h 4860733"/>
                <a:gd name="connsiteX13730" fmla="*/ 2607569 w 4853691"/>
                <a:gd name="connsiteY13730" fmla="*/ 4236419 h 4860733"/>
                <a:gd name="connsiteX13731" fmla="*/ 2572363 w 4853691"/>
                <a:gd name="connsiteY13731" fmla="*/ 4231725 h 4860733"/>
                <a:gd name="connsiteX13732" fmla="*/ 2548892 w 4853691"/>
                <a:gd name="connsiteY13732" fmla="*/ 4229378 h 4860733"/>
                <a:gd name="connsiteX13733" fmla="*/ 2511340 w 4853691"/>
                <a:gd name="connsiteY13733" fmla="*/ 4224684 h 4860733"/>
                <a:gd name="connsiteX13734" fmla="*/ 2490216 w 4853691"/>
                <a:gd name="connsiteY13734" fmla="*/ 4222337 h 4860733"/>
                <a:gd name="connsiteX13735" fmla="*/ 2452664 w 4853691"/>
                <a:gd name="connsiteY13735" fmla="*/ 4215296 h 4860733"/>
                <a:gd name="connsiteX13736" fmla="*/ 2431540 w 4853691"/>
                <a:gd name="connsiteY13736" fmla="*/ 4210602 h 4860733"/>
                <a:gd name="connsiteX13737" fmla="*/ 2393987 w 4853691"/>
                <a:gd name="connsiteY13737" fmla="*/ 4203560 h 4860733"/>
                <a:gd name="connsiteX13738" fmla="*/ 2372864 w 4853691"/>
                <a:gd name="connsiteY13738" fmla="*/ 4198866 h 4860733"/>
                <a:gd name="connsiteX13739" fmla="*/ 2335311 w 4853691"/>
                <a:gd name="connsiteY13739" fmla="*/ 4189478 h 4860733"/>
                <a:gd name="connsiteX13740" fmla="*/ 2314188 w 4853691"/>
                <a:gd name="connsiteY13740" fmla="*/ 4184784 h 4860733"/>
                <a:gd name="connsiteX13741" fmla="*/ 2274288 w 4853691"/>
                <a:gd name="connsiteY13741" fmla="*/ 4175396 h 4860733"/>
                <a:gd name="connsiteX13742" fmla="*/ 2253165 w 4853691"/>
                <a:gd name="connsiteY13742" fmla="*/ 4170702 h 4860733"/>
                <a:gd name="connsiteX13743" fmla="*/ 2213265 w 4853691"/>
                <a:gd name="connsiteY13743" fmla="*/ 4161313 h 4860733"/>
                <a:gd name="connsiteX13744" fmla="*/ 2192141 w 4853691"/>
                <a:gd name="connsiteY13744" fmla="*/ 4156619 h 4860733"/>
                <a:gd name="connsiteX13745" fmla="*/ 2152242 w 4853691"/>
                <a:gd name="connsiteY13745" fmla="*/ 4144884 h 4860733"/>
                <a:gd name="connsiteX13746" fmla="*/ 2131118 w 4853691"/>
                <a:gd name="connsiteY13746" fmla="*/ 4140190 h 4860733"/>
                <a:gd name="connsiteX13747" fmla="*/ 2091218 w 4853691"/>
                <a:gd name="connsiteY13747" fmla="*/ 4128455 h 4860733"/>
                <a:gd name="connsiteX13748" fmla="*/ 2070095 w 4853691"/>
                <a:gd name="connsiteY13748" fmla="*/ 4121414 h 4860733"/>
                <a:gd name="connsiteX13749" fmla="*/ 2030195 w 4853691"/>
                <a:gd name="connsiteY13749" fmla="*/ 4107331 h 4860733"/>
                <a:gd name="connsiteX13750" fmla="*/ 2009072 w 4853691"/>
                <a:gd name="connsiteY13750" fmla="*/ 4100290 h 4860733"/>
                <a:gd name="connsiteX13751" fmla="*/ 1950396 w 4853691"/>
                <a:gd name="connsiteY13751" fmla="*/ 4081514 h 4860733"/>
                <a:gd name="connsiteX13752" fmla="*/ 1948049 w 4853691"/>
                <a:gd name="connsiteY13752" fmla="*/ 4081514 h 4860733"/>
                <a:gd name="connsiteX13753" fmla="*/ 1887025 w 4853691"/>
                <a:gd name="connsiteY13753" fmla="*/ 4060390 h 4860733"/>
                <a:gd name="connsiteX13754" fmla="*/ 1865902 w 4853691"/>
                <a:gd name="connsiteY13754" fmla="*/ 4051002 h 4860733"/>
                <a:gd name="connsiteX13755" fmla="*/ 1844778 w 4853691"/>
                <a:gd name="connsiteY13755" fmla="*/ 4043961 h 4860733"/>
                <a:gd name="connsiteX13756" fmla="*/ 1844778 w 4853691"/>
                <a:gd name="connsiteY13756" fmla="*/ 4039267 h 4860733"/>
                <a:gd name="connsiteX13757" fmla="*/ 2614610 w 4853691"/>
                <a:gd name="connsiteY13757" fmla="*/ 4184784 h 4860733"/>
                <a:gd name="connsiteX13758" fmla="*/ 2626345 w 4853691"/>
                <a:gd name="connsiteY13758" fmla="*/ 4189478 h 4860733"/>
                <a:gd name="connsiteX13759" fmla="*/ 2647469 w 4853691"/>
                <a:gd name="connsiteY13759" fmla="*/ 4198866 h 4860733"/>
                <a:gd name="connsiteX13760" fmla="*/ 2675633 w 4853691"/>
                <a:gd name="connsiteY13760" fmla="*/ 4212948 h 4860733"/>
                <a:gd name="connsiteX13761" fmla="*/ 2699103 w 4853691"/>
                <a:gd name="connsiteY13761" fmla="*/ 4222337 h 4860733"/>
                <a:gd name="connsiteX13762" fmla="*/ 2727268 w 4853691"/>
                <a:gd name="connsiteY13762" fmla="*/ 4234072 h 4860733"/>
                <a:gd name="connsiteX13763" fmla="*/ 2750738 w 4853691"/>
                <a:gd name="connsiteY13763" fmla="*/ 4243460 h 4860733"/>
                <a:gd name="connsiteX13764" fmla="*/ 2760127 w 4853691"/>
                <a:gd name="connsiteY13764" fmla="*/ 4248154 h 4860733"/>
                <a:gd name="connsiteX13765" fmla="*/ 2760127 w 4853691"/>
                <a:gd name="connsiteY13765" fmla="*/ 4252848 h 4860733"/>
                <a:gd name="connsiteX13766" fmla="*/ 2743697 w 4853691"/>
                <a:gd name="connsiteY13766" fmla="*/ 4252848 h 4860733"/>
                <a:gd name="connsiteX13767" fmla="*/ 2724921 w 4853691"/>
                <a:gd name="connsiteY13767" fmla="*/ 4248154 h 4860733"/>
                <a:gd name="connsiteX13768" fmla="*/ 1729773 w 4853691"/>
                <a:gd name="connsiteY13768" fmla="*/ 4029879 h 4860733"/>
                <a:gd name="connsiteX13769" fmla="*/ 1673444 w 4853691"/>
                <a:gd name="connsiteY13769" fmla="*/ 4025185 h 4860733"/>
                <a:gd name="connsiteX13770" fmla="*/ 1649974 w 4853691"/>
                <a:gd name="connsiteY13770" fmla="*/ 4022838 h 4860733"/>
                <a:gd name="connsiteX13771" fmla="*/ 1638239 w 4853691"/>
                <a:gd name="connsiteY13771" fmla="*/ 4013449 h 4860733"/>
                <a:gd name="connsiteX13772" fmla="*/ 1610074 w 4853691"/>
                <a:gd name="connsiteY13772" fmla="*/ 3992326 h 4860733"/>
                <a:gd name="connsiteX13773" fmla="*/ 1574868 w 4853691"/>
                <a:gd name="connsiteY13773" fmla="*/ 3964162 h 4860733"/>
                <a:gd name="connsiteX13774" fmla="*/ 1544357 w 4853691"/>
                <a:gd name="connsiteY13774" fmla="*/ 3940691 h 4860733"/>
                <a:gd name="connsiteX13775" fmla="*/ 1523233 w 4853691"/>
                <a:gd name="connsiteY13775" fmla="*/ 3924262 h 4860733"/>
                <a:gd name="connsiteX13776" fmla="*/ 1525580 w 4853691"/>
                <a:gd name="connsiteY13776" fmla="*/ 3921915 h 4860733"/>
                <a:gd name="connsiteX13777" fmla="*/ 1565480 w 4853691"/>
                <a:gd name="connsiteY13777" fmla="*/ 3940691 h 4860733"/>
                <a:gd name="connsiteX13778" fmla="*/ 1603033 w 4853691"/>
                <a:gd name="connsiteY13778" fmla="*/ 3957120 h 4860733"/>
                <a:gd name="connsiteX13779" fmla="*/ 1659362 w 4853691"/>
                <a:gd name="connsiteY13779" fmla="*/ 3980591 h 4860733"/>
                <a:gd name="connsiteX13780" fmla="*/ 1694567 w 4853691"/>
                <a:gd name="connsiteY13780" fmla="*/ 3997020 h 4860733"/>
                <a:gd name="connsiteX13781" fmla="*/ 1753244 w 4853691"/>
                <a:gd name="connsiteY13781" fmla="*/ 4020490 h 4860733"/>
                <a:gd name="connsiteX13782" fmla="*/ 1772020 w 4853691"/>
                <a:gd name="connsiteY13782" fmla="*/ 4027532 h 4860733"/>
                <a:gd name="connsiteX13783" fmla="*/ 1769673 w 4853691"/>
                <a:gd name="connsiteY13783" fmla="*/ 4027532 h 4860733"/>
                <a:gd name="connsiteX13784" fmla="*/ 1729773 w 4853691"/>
                <a:gd name="connsiteY13784" fmla="*/ 4029879 h 4860733"/>
                <a:gd name="connsiteX13785" fmla="*/ 1699262 w 4853691"/>
                <a:gd name="connsiteY13785" fmla="*/ 4062737 h 4860733"/>
                <a:gd name="connsiteX13786" fmla="*/ 1739161 w 4853691"/>
                <a:gd name="connsiteY13786" fmla="*/ 4090902 h 4860733"/>
                <a:gd name="connsiteX13787" fmla="*/ 1760285 w 4853691"/>
                <a:gd name="connsiteY13787" fmla="*/ 4107331 h 4860733"/>
                <a:gd name="connsiteX13788" fmla="*/ 1781408 w 4853691"/>
                <a:gd name="connsiteY13788" fmla="*/ 4121414 h 4860733"/>
                <a:gd name="connsiteX13789" fmla="*/ 1774367 w 4853691"/>
                <a:gd name="connsiteY13789" fmla="*/ 4135496 h 4860733"/>
                <a:gd name="connsiteX13790" fmla="*/ 1767326 w 4853691"/>
                <a:gd name="connsiteY13790" fmla="*/ 4149578 h 4860733"/>
                <a:gd name="connsiteX13791" fmla="*/ 1757938 w 4853691"/>
                <a:gd name="connsiteY13791" fmla="*/ 4168354 h 4860733"/>
                <a:gd name="connsiteX13792" fmla="*/ 1750897 w 4853691"/>
                <a:gd name="connsiteY13792" fmla="*/ 4182437 h 4860733"/>
                <a:gd name="connsiteX13793" fmla="*/ 1734467 w 4853691"/>
                <a:gd name="connsiteY13793" fmla="*/ 4166007 h 4860733"/>
                <a:gd name="connsiteX13794" fmla="*/ 1722732 w 4853691"/>
                <a:gd name="connsiteY13794" fmla="*/ 4151925 h 4860733"/>
                <a:gd name="connsiteX13795" fmla="*/ 1699262 w 4853691"/>
                <a:gd name="connsiteY13795" fmla="*/ 4128455 h 4860733"/>
                <a:gd name="connsiteX13796" fmla="*/ 1685179 w 4853691"/>
                <a:gd name="connsiteY13796" fmla="*/ 4112026 h 4860733"/>
                <a:gd name="connsiteX13797" fmla="*/ 1664056 w 4853691"/>
                <a:gd name="connsiteY13797" fmla="*/ 4088555 h 4860733"/>
                <a:gd name="connsiteX13798" fmla="*/ 1649974 w 4853691"/>
                <a:gd name="connsiteY13798" fmla="*/ 4072125 h 4860733"/>
                <a:gd name="connsiteX13799" fmla="*/ 1628850 w 4853691"/>
                <a:gd name="connsiteY13799" fmla="*/ 4048655 h 4860733"/>
                <a:gd name="connsiteX13800" fmla="*/ 1614768 w 4853691"/>
                <a:gd name="connsiteY13800" fmla="*/ 4032226 h 4860733"/>
                <a:gd name="connsiteX13801" fmla="*/ 1605380 w 4853691"/>
                <a:gd name="connsiteY13801" fmla="*/ 4020490 h 4860733"/>
                <a:gd name="connsiteX13802" fmla="*/ 1638239 w 4853691"/>
                <a:gd name="connsiteY13802" fmla="*/ 4022838 h 4860733"/>
                <a:gd name="connsiteX13803" fmla="*/ 1652321 w 4853691"/>
                <a:gd name="connsiteY13803" fmla="*/ 4022838 h 4860733"/>
                <a:gd name="connsiteX13804" fmla="*/ 1678138 w 4853691"/>
                <a:gd name="connsiteY13804" fmla="*/ 4041614 h 4860733"/>
                <a:gd name="connsiteX13805" fmla="*/ 1699262 w 4853691"/>
                <a:gd name="connsiteY13805" fmla="*/ 4062737 h 4860733"/>
                <a:gd name="connsiteX13806" fmla="*/ 1680485 w 4853691"/>
                <a:gd name="connsiteY13806" fmla="*/ 4161313 h 4860733"/>
                <a:gd name="connsiteX13807" fmla="*/ 1647627 w 4853691"/>
                <a:gd name="connsiteY13807" fmla="*/ 4140190 h 4860733"/>
                <a:gd name="connsiteX13808" fmla="*/ 1595992 w 4853691"/>
                <a:gd name="connsiteY13808" fmla="*/ 4104984 h 4860733"/>
                <a:gd name="connsiteX13809" fmla="*/ 1572521 w 4853691"/>
                <a:gd name="connsiteY13809" fmla="*/ 4088555 h 4860733"/>
                <a:gd name="connsiteX13810" fmla="*/ 1511498 w 4853691"/>
                <a:gd name="connsiteY13810" fmla="*/ 4046308 h 4860733"/>
                <a:gd name="connsiteX13811" fmla="*/ 1513845 w 4853691"/>
                <a:gd name="connsiteY13811" fmla="*/ 4034573 h 4860733"/>
                <a:gd name="connsiteX13812" fmla="*/ 1497416 w 4853691"/>
                <a:gd name="connsiteY13812" fmla="*/ 4015796 h 4860733"/>
                <a:gd name="connsiteX13813" fmla="*/ 1497416 w 4853691"/>
                <a:gd name="connsiteY13813" fmla="*/ 4008755 h 4860733"/>
                <a:gd name="connsiteX13814" fmla="*/ 1565480 w 4853691"/>
                <a:gd name="connsiteY13814" fmla="*/ 4018144 h 4860733"/>
                <a:gd name="connsiteX13815" fmla="*/ 1598339 w 4853691"/>
                <a:gd name="connsiteY13815" fmla="*/ 4020490 h 4860733"/>
                <a:gd name="connsiteX13816" fmla="*/ 1621809 w 4853691"/>
                <a:gd name="connsiteY13816" fmla="*/ 4046308 h 4860733"/>
                <a:gd name="connsiteX13817" fmla="*/ 1628850 w 4853691"/>
                <a:gd name="connsiteY13817" fmla="*/ 4055696 h 4860733"/>
                <a:gd name="connsiteX13818" fmla="*/ 1657015 w 4853691"/>
                <a:gd name="connsiteY13818" fmla="*/ 4086208 h 4860733"/>
                <a:gd name="connsiteX13819" fmla="*/ 1668750 w 4853691"/>
                <a:gd name="connsiteY13819" fmla="*/ 4097943 h 4860733"/>
                <a:gd name="connsiteX13820" fmla="*/ 1692220 w 4853691"/>
                <a:gd name="connsiteY13820" fmla="*/ 4123761 h 4860733"/>
                <a:gd name="connsiteX13821" fmla="*/ 1706303 w 4853691"/>
                <a:gd name="connsiteY13821" fmla="*/ 4137843 h 4860733"/>
                <a:gd name="connsiteX13822" fmla="*/ 1727426 w 4853691"/>
                <a:gd name="connsiteY13822" fmla="*/ 4161313 h 4860733"/>
                <a:gd name="connsiteX13823" fmla="*/ 1741508 w 4853691"/>
                <a:gd name="connsiteY13823" fmla="*/ 4175396 h 4860733"/>
                <a:gd name="connsiteX13824" fmla="*/ 1743856 w 4853691"/>
                <a:gd name="connsiteY13824" fmla="*/ 4177743 h 4860733"/>
                <a:gd name="connsiteX13825" fmla="*/ 1743856 w 4853691"/>
                <a:gd name="connsiteY13825" fmla="*/ 4177743 h 4860733"/>
                <a:gd name="connsiteX13826" fmla="*/ 1736814 w 4853691"/>
                <a:gd name="connsiteY13826" fmla="*/ 4189478 h 4860733"/>
                <a:gd name="connsiteX13827" fmla="*/ 1736814 w 4853691"/>
                <a:gd name="connsiteY13827" fmla="*/ 4191825 h 4860733"/>
                <a:gd name="connsiteX13828" fmla="*/ 1722732 w 4853691"/>
                <a:gd name="connsiteY13828" fmla="*/ 4182437 h 4860733"/>
                <a:gd name="connsiteX13829" fmla="*/ 1680485 w 4853691"/>
                <a:gd name="connsiteY13829" fmla="*/ 4161313 h 4860733"/>
                <a:gd name="connsiteX13830" fmla="*/ 1448128 w 4853691"/>
                <a:gd name="connsiteY13830" fmla="*/ 4001714 h 4860733"/>
                <a:gd name="connsiteX13831" fmla="*/ 1391799 w 4853691"/>
                <a:gd name="connsiteY13831" fmla="*/ 3992326 h 4860733"/>
                <a:gd name="connsiteX13832" fmla="*/ 1358940 w 4853691"/>
                <a:gd name="connsiteY13832" fmla="*/ 3987632 h 4860733"/>
                <a:gd name="connsiteX13833" fmla="*/ 1290876 w 4853691"/>
                <a:gd name="connsiteY13833" fmla="*/ 3973550 h 4860733"/>
                <a:gd name="connsiteX13834" fmla="*/ 1262711 w 4853691"/>
                <a:gd name="connsiteY13834" fmla="*/ 3966508 h 4860733"/>
                <a:gd name="connsiteX13835" fmla="*/ 1204035 w 4853691"/>
                <a:gd name="connsiteY13835" fmla="*/ 3950079 h 4860733"/>
                <a:gd name="connsiteX13836" fmla="*/ 1175870 w 4853691"/>
                <a:gd name="connsiteY13836" fmla="*/ 3938344 h 4860733"/>
                <a:gd name="connsiteX13837" fmla="*/ 1135971 w 4853691"/>
                <a:gd name="connsiteY13837" fmla="*/ 3921915 h 4860733"/>
                <a:gd name="connsiteX13838" fmla="*/ 1135971 w 4853691"/>
                <a:gd name="connsiteY13838" fmla="*/ 3919567 h 4860733"/>
                <a:gd name="connsiteX13839" fmla="*/ 1145359 w 4853691"/>
                <a:gd name="connsiteY13839" fmla="*/ 3921915 h 4860733"/>
                <a:gd name="connsiteX13840" fmla="*/ 1164135 w 4853691"/>
                <a:gd name="connsiteY13840" fmla="*/ 3924262 h 4860733"/>
                <a:gd name="connsiteX13841" fmla="*/ 1192300 w 4853691"/>
                <a:gd name="connsiteY13841" fmla="*/ 3926609 h 4860733"/>
                <a:gd name="connsiteX13842" fmla="*/ 1211076 w 4853691"/>
                <a:gd name="connsiteY13842" fmla="*/ 3928956 h 4860733"/>
                <a:gd name="connsiteX13843" fmla="*/ 1241588 w 4853691"/>
                <a:gd name="connsiteY13843" fmla="*/ 3931303 h 4860733"/>
                <a:gd name="connsiteX13844" fmla="*/ 1258017 w 4853691"/>
                <a:gd name="connsiteY13844" fmla="*/ 3931303 h 4860733"/>
                <a:gd name="connsiteX13845" fmla="*/ 1304958 w 4853691"/>
                <a:gd name="connsiteY13845" fmla="*/ 3931303 h 4860733"/>
                <a:gd name="connsiteX13846" fmla="*/ 1304958 w 4853691"/>
                <a:gd name="connsiteY13846" fmla="*/ 3931303 h 4860733"/>
                <a:gd name="connsiteX13847" fmla="*/ 1307305 w 4853691"/>
                <a:gd name="connsiteY13847" fmla="*/ 3931303 h 4860733"/>
                <a:gd name="connsiteX13848" fmla="*/ 1354246 w 4853691"/>
                <a:gd name="connsiteY13848" fmla="*/ 3931303 h 4860733"/>
                <a:gd name="connsiteX13849" fmla="*/ 1370675 w 4853691"/>
                <a:gd name="connsiteY13849" fmla="*/ 3931303 h 4860733"/>
                <a:gd name="connsiteX13850" fmla="*/ 1403534 w 4853691"/>
                <a:gd name="connsiteY13850" fmla="*/ 3928956 h 4860733"/>
                <a:gd name="connsiteX13851" fmla="*/ 1424657 w 4853691"/>
                <a:gd name="connsiteY13851" fmla="*/ 3926609 h 4860733"/>
                <a:gd name="connsiteX13852" fmla="*/ 1455169 w 4853691"/>
                <a:gd name="connsiteY13852" fmla="*/ 3924262 h 4860733"/>
                <a:gd name="connsiteX13853" fmla="*/ 1483333 w 4853691"/>
                <a:gd name="connsiteY13853" fmla="*/ 3921915 h 4860733"/>
                <a:gd name="connsiteX13854" fmla="*/ 1488028 w 4853691"/>
                <a:gd name="connsiteY13854" fmla="*/ 3921915 h 4860733"/>
                <a:gd name="connsiteX13855" fmla="*/ 1504457 w 4853691"/>
                <a:gd name="connsiteY13855" fmla="*/ 3938344 h 4860733"/>
                <a:gd name="connsiteX13856" fmla="*/ 1502110 w 4853691"/>
                <a:gd name="connsiteY13856" fmla="*/ 3964162 h 4860733"/>
                <a:gd name="connsiteX13857" fmla="*/ 1497416 w 4853691"/>
                <a:gd name="connsiteY13857" fmla="*/ 4011102 h 4860733"/>
                <a:gd name="connsiteX13858" fmla="*/ 1483333 w 4853691"/>
                <a:gd name="connsiteY13858" fmla="*/ 4008755 h 4860733"/>
                <a:gd name="connsiteX13859" fmla="*/ 1448128 w 4853691"/>
                <a:gd name="connsiteY13859" fmla="*/ 4001714 h 4860733"/>
                <a:gd name="connsiteX13860" fmla="*/ 1293223 w 4853691"/>
                <a:gd name="connsiteY13860" fmla="*/ 3790480 h 4860733"/>
                <a:gd name="connsiteX13861" fmla="*/ 1342511 w 4853691"/>
                <a:gd name="connsiteY13861" fmla="*/ 3790480 h 4860733"/>
                <a:gd name="connsiteX13862" fmla="*/ 1410575 w 4853691"/>
                <a:gd name="connsiteY13862" fmla="*/ 3790480 h 4860733"/>
                <a:gd name="connsiteX13863" fmla="*/ 1424657 w 4853691"/>
                <a:gd name="connsiteY13863" fmla="*/ 3790480 h 4860733"/>
                <a:gd name="connsiteX13864" fmla="*/ 1480986 w 4853691"/>
                <a:gd name="connsiteY13864" fmla="*/ 3788133 h 4860733"/>
                <a:gd name="connsiteX13865" fmla="*/ 1499763 w 4853691"/>
                <a:gd name="connsiteY13865" fmla="*/ 3785786 h 4860733"/>
                <a:gd name="connsiteX13866" fmla="*/ 1551398 w 4853691"/>
                <a:gd name="connsiteY13866" fmla="*/ 3781092 h 4860733"/>
                <a:gd name="connsiteX13867" fmla="*/ 1574868 w 4853691"/>
                <a:gd name="connsiteY13867" fmla="*/ 3778745 h 4860733"/>
                <a:gd name="connsiteX13868" fmla="*/ 1624156 w 4853691"/>
                <a:gd name="connsiteY13868" fmla="*/ 3774051 h 4860733"/>
                <a:gd name="connsiteX13869" fmla="*/ 1647627 w 4853691"/>
                <a:gd name="connsiteY13869" fmla="*/ 3771704 h 4860733"/>
                <a:gd name="connsiteX13870" fmla="*/ 1699262 w 4853691"/>
                <a:gd name="connsiteY13870" fmla="*/ 3764663 h 4860733"/>
                <a:gd name="connsiteX13871" fmla="*/ 1725079 w 4853691"/>
                <a:gd name="connsiteY13871" fmla="*/ 3759969 h 4860733"/>
                <a:gd name="connsiteX13872" fmla="*/ 1774367 w 4853691"/>
                <a:gd name="connsiteY13872" fmla="*/ 3752927 h 4860733"/>
                <a:gd name="connsiteX13873" fmla="*/ 1807226 w 4853691"/>
                <a:gd name="connsiteY13873" fmla="*/ 3748233 h 4860733"/>
                <a:gd name="connsiteX13874" fmla="*/ 1851820 w 4853691"/>
                <a:gd name="connsiteY13874" fmla="*/ 3741192 h 4860733"/>
                <a:gd name="connsiteX13875" fmla="*/ 1891719 w 4853691"/>
                <a:gd name="connsiteY13875" fmla="*/ 3734151 h 4860733"/>
                <a:gd name="connsiteX13876" fmla="*/ 1912843 w 4853691"/>
                <a:gd name="connsiteY13876" fmla="*/ 3729457 h 4860733"/>
                <a:gd name="connsiteX13877" fmla="*/ 1924578 w 4853691"/>
                <a:gd name="connsiteY13877" fmla="*/ 3743539 h 4860733"/>
                <a:gd name="connsiteX13878" fmla="*/ 1828349 w 4853691"/>
                <a:gd name="connsiteY13878" fmla="*/ 4018144 h 4860733"/>
                <a:gd name="connsiteX13879" fmla="*/ 1821308 w 4853691"/>
                <a:gd name="connsiteY13879" fmla="*/ 4018144 h 4860733"/>
                <a:gd name="connsiteX13880" fmla="*/ 1804879 w 4853691"/>
                <a:gd name="connsiteY13880" fmla="*/ 4027532 h 4860733"/>
                <a:gd name="connsiteX13881" fmla="*/ 1595992 w 4853691"/>
                <a:gd name="connsiteY13881" fmla="*/ 3957120 h 4860733"/>
                <a:gd name="connsiteX13882" fmla="*/ 1525580 w 4853691"/>
                <a:gd name="connsiteY13882" fmla="*/ 3928956 h 4860733"/>
                <a:gd name="connsiteX13883" fmla="*/ 1518539 w 4853691"/>
                <a:gd name="connsiteY13883" fmla="*/ 3926609 h 4860733"/>
                <a:gd name="connsiteX13884" fmla="*/ 1518539 w 4853691"/>
                <a:gd name="connsiteY13884" fmla="*/ 3921915 h 4860733"/>
                <a:gd name="connsiteX13885" fmla="*/ 1497416 w 4853691"/>
                <a:gd name="connsiteY13885" fmla="*/ 3900791 h 4860733"/>
                <a:gd name="connsiteX13886" fmla="*/ 1480986 w 4853691"/>
                <a:gd name="connsiteY13886" fmla="*/ 3910179 h 4860733"/>
                <a:gd name="connsiteX13887" fmla="*/ 1450475 w 4853691"/>
                <a:gd name="connsiteY13887" fmla="*/ 3896097 h 4860733"/>
                <a:gd name="connsiteX13888" fmla="*/ 1427004 w 4853691"/>
                <a:gd name="connsiteY13888" fmla="*/ 3886709 h 4860733"/>
                <a:gd name="connsiteX13889" fmla="*/ 1377716 w 4853691"/>
                <a:gd name="connsiteY13889" fmla="*/ 3863238 h 4860733"/>
                <a:gd name="connsiteX13890" fmla="*/ 1349552 w 4853691"/>
                <a:gd name="connsiteY13890" fmla="*/ 3849156 h 4860733"/>
                <a:gd name="connsiteX13891" fmla="*/ 1304958 w 4853691"/>
                <a:gd name="connsiteY13891" fmla="*/ 3828033 h 4860733"/>
                <a:gd name="connsiteX13892" fmla="*/ 1274446 w 4853691"/>
                <a:gd name="connsiteY13892" fmla="*/ 3811604 h 4860733"/>
                <a:gd name="connsiteX13893" fmla="*/ 1250976 w 4853691"/>
                <a:gd name="connsiteY13893" fmla="*/ 3799868 h 4860733"/>
                <a:gd name="connsiteX13894" fmla="*/ 1253323 w 4853691"/>
                <a:gd name="connsiteY13894" fmla="*/ 3792827 h 4860733"/>
                <a:gd name="connsiteX13895" fmla="*/ 1267405 w 4853691"/>
                <a:gd name="connsiteY13895" fmla="*/ 3792827 h 4860733"/>
                <a:gd name="connsiteX13896" fmla="*/ 1293223 w 4853691"/>
                <a:gd name="connsiteY13896" fmla="*/ 3790480 h 4860733"/>
                <a:gd name="connsiteX13897" fmla="*/ 1992642 w 4853691"/>
                <a:gd name="connsiteY13897" fmla="*/ 3769357 h 4860733"/>
                <a:gd name="connsiteX13898" fmla="*/ 2102954 w 4853691"/>
                <a:gd name="connsiteY13898" fmla="*/ 3856197 h 4860733"/>
                <a:gd name="connsiteX13899" fmla="*/ 2107648 w 4853691"/>
                <a:gd name="connsiteY13899" fmla="*/ 3858544 h 4860733"/>
                <a:gd name="connsiteX13900" fmla="*/ 2156936 w 4853691"/>
                <a:gd name="connsiteY13900" fmla="*/ 3896097 h 4860733"/>
                <a:gd name="connsiteX13901" fmla="*/ 2171018 w 4853691"/>
                <a:gd name="connsiteY13901" fmla="*/ 3905485 h 4860733"/>
                <a:gd name="connsiteX13902" fmla="*/ 2210918 w 4853691"/>
                <a:gd name="connsiteY13902" fmla="*/ 3933650 h 4860733"/>
                <a:gd name="connsiteX13903" fmla="*/ 2229694 w 4853691"/>
                <a:gd name="connsiteY13903" fmla="*/ 3945385 h 4860733"/>
                <a:gd name="connsiteX13904" fmla="*/ 2264900 w 4853691"/>
                <a:gd name="connsiteY13904" fmla="*/ 3971203 h 4860733"/>
                <a:gd name="connsiteX13905" fmla="*/ 2283676 w 4853691"/>
                <a:gd name="connsiteY13905" fmla="*/ 3982938 h 4860733"/>
                <a:gd name="connsiteX13906" fmla="*/ 2318882 w 4853691"/>
                <a:gd name="connsiteY13906" fmla="*/ 4006408 h 4860733"/>
                <a:gd name="connsiteX13907" fmla="*/ 2337658 w 4853691"/>
                <a:gd name="connsiteY13907" fmla="*/ 4018144 h 4860733"/>
                <a:gd name="connsiteX13908" fmla="*/ 2370517 w 4853691"/>
                <a:gd name="connsiteY13908" fmla="*/ 4039267 h 4860733"/>
                <a:gd name="connsiteX13909" fmla="*/ 2389293 w 4853691"/>
                <a:gd name="connsiteY13909" fmla="*/ 4051002 h 4860733"/>
                <a:gd name="connsiteX13910" fmla="*/ 2422152 w 4853691"/>
                <a:gd name="connsiteY13910" fmla="*/ 4072125 h 4860733"/>
                <a:gd name="connsiteX13911" fmla="*/ 2440928 w 4853691"/>
                <a:gd name="connsiteY13911" fmla="*/ 4083861 h 4860733"/>
                <a:gd name="connsiteX13912" fmla="*/ 2473787 w 4853691"/>
                <a:gd name="connsiteY13912" fmla="*/ 4102637 h 4860733"/>
                <a:gd name="connsiteX13913" fmla="*/ 2492563 w 4853691"/>
                <a:gd name="connsiteY13913" fmla="*/ 4114372 h 4860733"/>
                <a:gd name="connsiteX13914" fmla="*/ 2525422 w 4853691"/>
                <a:gd name="connsiteY13914" fmla="*/ 4133149 h 4860733"/>
                <a:gd name="connsiteX13915" fmla="*/ 2546545 w 4853691"/>
                <a:gd name="connsiteY13915" fmla="*/ 4142537 h 4860733"/>
                <a:gd name="connsiteX13916" fmla="*/ 2577057 w 4853691"/>
                <a:gd name="connsiteY13916" fmla="*/ 4158966 h 4860733"/>
                <a:gd name="connsiteX13917" fmla="*/ 2598180 w 4853691"/>
                <a:gd name="connsiteY13917" fmla="*/ 4168354 h 4860733"/>
                <a:gd name="connsiteX13918" fmla="*/ 2612263 w 4853691"/>
                <a:gd name="connsiteY13918" fmla="*/ 4175396 h 4860733"/>
                <a:gd name="connsiteX13919" fmla="*/ 1847125 w 4853691"/>
                <a:gd name="connsiteY13919" fmla="*/ 4029879 h 4860733"/>
                <a:gd name="connsiteX13920" fmla="*/ 1847125 w 4853691"/>
                <a:gd name="connsiteY13920" fmla="*/ 4029879 h 4860733"/>
                <a:gd name="connsiteX13921" fmla="*/ 1835390 w 4853691"/>
                <a:gd name="connsiteY13921" fmla="*/ 4011102 h 4860733"/>
                <a:gd name="connsiteX13922" fmla="*/ 1863555 w 4853691"/>
                <a:gd name="connsiteY13922" fmla="*/ 3931303 h 4860733"/>
                <a:gd name="connsiteX13923" fmla="*/ 1929272 w 4853691"/>
                <a:gd name="connsiteY13923" fmla="*/ 3736498 h 4860733"/>
                <a:gd name="connsiteX13924" fmla="*/ 1933966 w 4853691"/>
                <a:gd name="connsiteY13924" fmla="*/ 3736498 h 4860733"/>
                <a:gd name="connsiteX13925" fmla="*/ 1948049 w 4853691"/>
                <a:gd name="connsiteY13925" fmla="*/ 3729457 h 4860733"/>
                <a:gd name="connsiteX13926" fmla="*/ 1978560 w 4853691"/>
                <a:gd name="connsiteY13926" fmla="*/ 3755274 h 4860733"/>
                <a:gd name="connsiteX13927" fmla="*/ 1992642 w 4853691"/>
                <a:gd name="connsiteY13927" fmla="*/ 3769357 h 4860733"/>
                <a:gd name="connsiteX13928" fmla="*/ 1703956 w 4853691"/>
                <a:gd name="connsiteY13928" fmla="*/ 4001714 h 4860733"/>
                <a:gd name="connsiteX13929" fmla="*/ 1659362 w 4853691"/>
                <a:gd name="connsiteY13929" fmla="*/ 3982938 h 4860733"/>
                <a:gd name="connsiteX13930" fmla="*/ 1612421 w 4853691"/>
                <a:gd name="connsiteY13930" fmla="*/ 3961814 h 4860733"/>
                <a:gd name="connsiteX13931" fmla="*/ 1567827 w 4853691"/>
                <a:gd name="connsiteY13931" fmla="*/ 3940691 h 4860733"/>
                <a:gd name="connsiteX13932" fmla="*/ 1537315 w 4853691"/>
                <a:gd name="connsiteY13932" fmla="*/ 3926609 h 4860733"/>
                <a:gd name="connsiteX13933" fmla="*/ 1603033 w 4853691"/>
                <a:gd name="connsiteY13933" fmla="*/ 3952426 h 4860733"/>
                <a:gd name="connsiteX13934" fmla="*/ 1605380 w 4853691"/>
                <a:gd name="connsiteY13934" fmla="*/ 3954773 h 4860733"/>
                <a:gd name="connsiteX13935" fmla="*/ 1635891 w 4853691"/>
                <a:gd name="connsiteY13935" fmla="*/ 3966508 h 4860733"/>
                <a:gd name="connsiteX13936" fmla="*/ 1678138 w 4853691"/>
                <a:gd name="connsiteY13936" fmla="*/ 3982938 h 4860733"/>
                <a:gd name="connsiteX13937" fmla="*/ 1708650 w 4853691"/>
                <a:gd name="connsiteY13937" fmla="*/ 3994673 h 4860733"/>
                <a:gd name="connsiteX13938" fmla="*/ 1750897 w 4853691"/>
                <a:gd name="connsiteY13938" fmla="*/ 4011102 h 4860733"/>
                <a:gd name="connsiteX13939" fmla="*/ 1781408 w 4853691"/>
                <a:gd name="connsiteY13939" fmla="*/ 4020490 h 4860733"/>
                <a:gd name="connsiteX13940" fmla="*/ 1809573 w 4853691"/>
                <a:gd name="connsiteY13940" fmla="*/ 4029879 h 4860733"/>
                <a:gd name="connsiteX13941" fmla="*/ 1809573 w 4853691"/>
                <a:gd name="connsiteY13941" fmla="*/ 4034573 h 4860733"/>
                <a:gd name="connsiteX13942" fmla="*/ 1779061 w 4853691"/>
                <a:gd name="connsiteY13942" fmla="*/ 4034573 h 4860733"/>
                <a:gd name="connsiteX13943" fmla="*/ 1755591 w 4853691"/>
                <a:gd name="connsiteY13943" fmla="*/ 4025185 h 4860733"/>
                <a:gd name="connsiteX13944" fmla="*/ 1703956 w 4853691"/>
                <a:gd name="connsiteY13944" fmla="*/ 4001714 h 4860733"/>
                <a:gd name="connsiteX13945" fmla="*/ 1572521 w 4853691"/>
                <a:gd name="connsiteY13945" fmla="*/ 3968856 h 4860733"/>
                <a:gd name="connsiteX13946" fmla="*/ 1610074 w 4853691"/>
                <a:gd name="connsiteY13946" fmla="*/ 3997020 h 4860733"/>
                <a:gd name="connsiteX13947" fmla="*/ 1635891 w 4853691"/>
                <a:gd name="connsiteY13947" fmla="*/ 4015796 h 4860733"/>
                <a:gd name="connsiteX13948" fmla="*/ 1645280 w 4853691"/>
                <a:gd name="connsiteY13948" fmla="*/ 4022838 h 4860733"/>
                <a:gd name="connsiteX13949" fmla="*/ 1633544 w 4853691"/>
                <a:gd name="connsiteY13949" fmla="*/ 4022838 h 4860733"/>
                <a:gd name="connsiteX13950" fmla="*/ 1598339 w 4853691"/>
                <a:gd name="connsiteY13950" fmla="*/ 4020490 h 4860733"/>
                <a:gd name="connsiteX13951" fmla="*/ 1586603 w 4853691"/>
                <a:gd name="connsiteY13951" fmla="*/ 4006408 h 4860733"/>
                <a:gd name="connsiteX13952" fmla="*/ 1572521 w 4853691"/>
                <a:gd name="connsiteY13952" fmla="*/ 3989979 h 4860733"/>
                <a:gd name="connsiteX13953" fmla="*/ 1546704 w 4853691"/>
                <a:gd name="connsiteY13953" fmla="*/ 3961814 h 4860733"/>
                <a:gd name="connsiteX13954" fmla="*/ 1532621 w 4853691"/>
                <a:gd name="connsiteY13954" fmla="*/ 3947732 h 4860733"/>
                <a:gd name="connsiteX13955" fmla="*/ 1518539 w 4853691"/>
                <a:gd name="connsiteY13955" fmla="*/ 3928956 h 4860733"/>
                <a:gd name="connsiteX13956" fmla="*/ 1520886 w 4853691"/>
                <a:gd name="connsiteY13956" fmla="*/ 3926609 h 4860733"/>
                <a:gd name="connsiteX13957" fmla="*/ 1546704 w 4853691"/>
                <a:gd name="connsiteY13957" fmla="*/ 3945385 h 4860733"/>
                <a:gd name="connsiteX13958" fmla="*/ 1572521 w 4853691"/>
                <a:gd name="connsiteY13958" fmla="*/ 3968856 h 4860733"/>
                <a:gd name="connsiteX13959" fmla="*/ 1539662 w 4853691"/>
                <a:gd name="connsiteY13959" fmla="*/ 4013449 h 4860733"/>
                <a:gd name="connsiteX13960" fmla="*/ 1499763 w 4853691"/>
                <a:gd name="connsiteY13960" fmla="*/ 4008755 h 4860733"/>
                <a:gd name="connsiteX13961" fmla="*/ 1504457 w 4853691"/>
                <a:gd name="connsiteY13961" fmla="*/ 3950079 h 4860733"/>
                <a:gd name="connsiteX13962" fmla="*/ 1506804 w 4853691"/>
                <a:gd name="connsiteY13962" fmla="*/ 3935997 h 4860733"/>
                <a:gd name="connsiteX13963" fmla="*/ 1506804 w 4853691"/>
                <a:gd name="connsiteY13963" fmla="*/ 3935997 h 4860733"/>
                <a:gd name="connsiteX13964" fmla="*/ 1518539 w 4853691"/>
                <a:gd name="connsiteY13964" fmla="*/ 3931303 h 4860733"/>
                <a:gd name="connsiteX13965" fmla="*/ 1595992 w 4853691"/>
                <a:gd name="connsiteY13965" fmla="*/ 4020490 h 4860733"/>
                <a:gd name="connsiteX13966" fmla="*/ 1577215 w 4853691"/>
                <a:gd name="connsiteY13966" fmla="*/ 4018144 h 4860733"/>
                <a:gd name="connsiteX13967" fmla="*/ 1539662 w 4853691"/>
                <a:gd name="connsiteY13967" fmla="*/ 4013449 h 4860733"/>
                <a:gd name="connsiteX13968" fmla="*/ 1450475 w 4853691"/>
                <a:gd name="connsiteY13968" fmla="*/ 3919567 h 4860733"/>
                <a:gd name="connsiteX13969" fmla="*/ 1422310 w 4853691"/>
                <a:gd name="connsiteY13969" fmla="*/ 3921915 h 4860733"/>
                <a:gd name="connsiteX13970" fmla="*/ 1401187 w 4853691"/>
                <a:gd name="connsiteY13970" fmla="*/ 3924262 h 4860733"/>
                <a:gd name="connsiteX13971" fmla="*/ 1368328 w 4853691"/>
                <a:gd name="connsiteY13971" fmla="*/ 3926609 h 4860733"/>
                <a:gd name="connsiteX13972" fmla="*/ 1349552 w 4853691"/>
                <a:gd name="connsiteY13972" fmla="*/ 3926609 h 4860733"/>
                <a:gd name="connsiteX13973" fmla="*/ 1300264 w 4853691"/>
                <a:gd name="connsiteY13973" fmla="*/ 3926609 h 4860733"/>
                <a:gd name="connsiteX13974" fmla="*/ 1133623 w 4853691"/>
                <a:gd name="connsiteY13974" fmla="*/ 3917221 h 4860733"/>
                <a:gd name="connsiteX13975" fmla="*/ 1133623 w 4853691"/>
                <a:gd name="connsiteY13975" fmla="*/ 3914873 h 4860733"/>
                <a:gd name="connsiteX13976" fmla="*/ 1126582 w 4853691"/>
                <a:gd name="connsiteY13976" fmla="*/ 3898444 h 4860733"/>
                <a:gd name="connsiteX13977" fmla="*/ 1135971 w 4853691"/>
                <a:gd name="connsiteY13977" fmla="*/ 3889056 h 4860733"/>
                <a:gd name="connsiteX13978" fmla="*/ 1159441 w 4853691"/>
                <a:gd name="connsiteY13978" fmla="*/ 3867932 h 4860733"/>
                <a:gd name="connsiteX13979" fmla="*/ 1171176 w 4853691"/>
                <a:gd name="connsiteY13979" fmla="*/ 3858544 h 4860733"/>
                <a:gd name="connsiteX13980" fmla="*/ 1488028 w 4853691"/>
                <a:gd name="connsiteY13980" fmla="*/ 3912527 h 4860733"/>
                <a:gd name="connsiteX13981" fmla="*/ 1488028 w 4853691"/>
                <a:gd name="connsiteY13981" fmla="*/ 3912527 h 4860733"/>
                <a:gd name="connsiteX13982" fmla="*/ 1488028 w 4853691"/>
                <a:gd name="connsiteY13982" fmla="*/ 3914873 h 4860733"/>
                <a:gd name="connsiteX13983" fmla="*/ 1476292 w 4853691"/>
                <a:gd name="connsiteY13983" fmla="*/ 3917221 h 4860733"/>
                <a:gd name="connsiteX13984" fmla="*/ 1450475 w 4853691"/>
                <a:gd name="connsiteY13984" fmla="*/ 3919567 h 4860733"/>
                <a:gd name="connsiteX13985" fmla="*/ 1243935 w 4853691"/>
                <a:gd name="connsiteY13985" fmla="*/ 3806909 h 4860733"/>
                <a:gd name="connsiteX13986" fmla="*/ 1260364 w 4853691"/>
                <a:gd name="connsiteY13986" fmla="*/ 3797521 h 4860733"/>
                <a:gd name="connsiteX13987" fmla="*/ 1314346 w 4853691"/>
                <a:gd name="connsiteY13987" fmla="*/ 3825686 h 4860733"/>
                <a:gd name="connsiteX13988" fmla="*/ 1316693 w 4853691"/>
                <a:gd name="connsiteY13988" fmla="*/ 3828033 h 4860733"/>
                <a:gd name="connsiteX13989" fmla="*/ 1384757 w 4853691"/>
                <a:gd name="connsiteY13989" fmla="*/ 3860891 h 4860733"/>
                <a:gd name="connsiteX13990" fmla="*/ 1405881 w 4853691"/>
                <a:gd name="connsiteY13990" fmla="*/ 3870280 h 4860733"/>
                <a:gd name="connsiteX13991" fmla="*/ 1455169 w 4853691"/>
                <a:gd name="connsiteY13991" fmla="*/ 3893750 h 4860733"/>
                <a:gd name="connsiteX13992" fmla="*/ 1483333 w 4853691"/>
                <a:gd name="connsiteY13992" fmla="*/ 3905485 h 4860733"/>
                <a:gd name="connsiteX13993" fmla="*/ 1488028 w 4853691"/>
                <a:gd name="connsiteY13993" fmla="*/ 3907832 h 4860733"/>
                <a:gd name="connsiteX13994" fmla="*/ 1485680 w 4853691"/>
                <a:gd name="connsiteY13994" fmla="*/ 3914873 h 4860733"/>
                <a:gd name="connsiteX13995" fmla="*/ 1171176 w 4853691"/>
                <a:gd name="connsiteY13995" fmla="*/ 3860891 h 4860733"/>
                <a:gd name="connsiteX13996" fmla="*/ 1227505 w 4853691"/>
                <a:gd name="connsiteY13996" fmla="*/ 3804562 h 4860733"/>
                <a:gd name="connsiteX13997" fmla="*/ 1243935 w 4853691"/>
                <a:gd name="connsiteY13997" fmla="*/ 3806909 h 4860733"/>
                <a:gd name="connsiteX13998" fmla="*/ 1809573 w 4853691"/>
                <a:gd name="connsiteY13998" fmla="*/ 4025185 h 4860733"/>
                <a:gd name="connsiteX13999" fmla="*/ 1678138 w 4853691"/>
                <a:gd name="connsiteY13999" fmla="*/ 3978244 h 4860733"/>
                <a:gd name="connsiteX14000" fmla="*/ 1811920 w 4853691"/>
                <a:gd name="connsiteY14000" fmla="*/ 4022838 h 4860733"/>
                <a:gd name="connsiteX14001" fmla="*/ 1809573 w 4853691"/>
                <a:gd name="connsiteY14001" fmla="*/ 4025185 h 4860733"/>
                <a:gd name="connsiteX14002" fmla="*/ 1135971 w 4853691"/>
                <a:gd name="connsiteY14002" fmla="*/ 3889056 h 4860733"/>
                <a:gd name="connsiteX14003" fmla="*/ 1126582 w 4853691"/>
                <a:gd name="connsiteY14003" fmla="*/ 3898444 h 4860733"/>
                <a:gd name="connsiteX14004" fmla="*/ 1114847 w 4853691"/>
                <a:gd name="connsiteY14004" fmla="*/ 3896097 h 4860733"/>
                <a:gd name="connsiteX14005" fmla="*/ 1103112 w 4853691"/>
                <a:gd name="connsiteY14005" fmla="*/ 3900791 h 4860733"/>
                <a:gd name="connsiteX14006" fmla="*/ 1103112 w 4853691"/>
                <a:gd name="connsiteY14006" fmla="*/ 3900791 h 4860733"/>
                <a:gd name="connsiteX14007" fmla="*/ 1098418 w 4853691"/>
                <a:gd name="connsiteY14007" fmla="*/ 3900791 h 4860733"/>
                <a:gd name="connsiteX14008" fmla="*/ 1081988 w 4853691"/>
                <a:gd name="connsiteY14008" fmla="*/ 3837421 h 4860733"/>
                <a:gd name="connsiteX14009" fmla="*/ 1168829 w 4853691"/>
                <a:gd name="connsiteY14009" fmla="*/ 3860891 h 4860733"/>
                <a:gd name="connsiteX14010" fmla="*/ 1135971 w 4853691"/>
                <a:gd name="connsiteY14010" fmla="*/ 3889056 h 4860733"/>
                <a:gd name="connsiteX14011" fmla="*/ 1781408 w 4853691"/>
                <a:gd name="connsiteY14011" fmla="*/ 4032226 h 4860733"/>
                <a:gd name="connsiteX14012" fmla="*/ 1807226 w 4853691"/>
                <a:gd name="connsiteY14012" fmla="*/ 4032226 h 4860733"/>
                <a:gd name="connsiteX14013" fmla="*/ 1811920 w 4853691"/>
                <a:gd name="connsiteY14013" fmla="*/ 4041614 h 4860733"/>
                <a:gd name="connsiteX14014" fmla="*/ 1800185 w 4853691"/>
                <a:gd name="connsiteY14014" fmla="*/ 4036920 h 4860733"/>
                <a:gd name="connsiteX14015" fmla="*/ 1781408 w 4853691"/>
                <a:gd name="connsiteY14015" fmla="*/ 4032226 h 4860733"/>
                <a:gd name="connsiteX14016" fmla="*/ 2764821 w 4853691"/>
                <a:gd name="connsiteY14016" fmla="*/ 4262236 h 4860733"/>
                <a:gd name="connsiteX14017" fmla="*/ 2771862 w 4853691"/>
                <a:gd name="connsiteY14017" fmla="*/ 4269278 h 4860733"/>
                <a:gd name="connsiteX14018" fmla="*/ 2753086 w 4853691"/>
                <a:gd name="connsiteY14018" fmla="*/ 4266930 h 4860733"/>
                <a:gd name="connsiteX14019" fmla="*/ 2764821 w 4853691"/>
                <a:gd name="connsiteY14019" fmla="*/ 4262236 h 4860733"/>
                <a:gd name="connsiteX14020" fmla="*/ 2778903 w 4853691"/>
                <a:gd name="connsiteY14020" fmla="*/ 4234072 h 4860733"/>
                <a:gd name="connsiteX14021" fmla="*/ 2764821 w 4853691"/>
                <a:gd name="connsiteY14021" fmla="*/ 4245807 h 4860733"/>
                <a:gd name="connsiteX14022" fmla="*/ 2731962 w 4853691"/>
                <a:gd name="connsiteY14022" fmla="*/ 4231725 h 4860733"/>
                <a:gd name="connsiteX14023" fmla="*/ 2720227 w 4853691"/>
                <a:gd name="connsiteY14023" fmla="*/ 4227031 h 4860733"/>
                <a:gd name="connsiteX14024" fmla="*/ 2682674 w 4853691"/>
                <a:gd name="connsiteY14024" fmla="*/ 4210602 h 4860733"/>
                <a:gd name="connsiteX14025" fmla="*/ 2668592 w 4853691"/>
                <a:gd name="connsiteY14025" fmla="*/ 4203560 h 4860733"/>
                <a:gd name="connsiteX14026" fmla="*/ 2631039 w 4853691"/>
                <a:gd name="connsiteY14026" fmla="*/ 4187131 h 4860733"/>
                <a:gd name="connsiteX14027" fmla="*/ 2623998 w 4853691"/>
                <a:gd name="connsiteY14027" fmla="*/ 4182437 h 4860733"/>
                <a:gd name="connsiteX14028" fmla="*/ 2769515 w 4853691"/>
                <a:gd name="connsiteY14028" fmla="*/ 4189478 h 4860733"/>
                <a:gd name="connsiteX14029" fmla="*/ 2769515 w 4853691"/>
                <a:gd name="connsiteY14029" fmla="*/ 4191825 h 4860733"/>
                <a:gd name="connsiteX14030" fmla="*/ 2778903 w 4853691"/>
                <a:gd name="connsiteY14030" fmla="*/ 4234072 h 4860733"/>
                <a:gd name="connsiteX14031" fmla="*/ 2790638 w 4853691"/>
                <a:gd name="connsiteY14031" fmla="*/ 4234072 h 4860733"/>
                <a:gd name="connsiteX14032" fmla="*/ 2783597 w 4853691"/>
                <a:gd name="connsiteY14032" fmla="*/ 4231725 h 4860733"/>
                <a:gd name="connsiteX14033" fmla="*/ 2781250 w 4853691"/>
                <a:gd name="connsiteY14033" fmla="*/ 4231725 h 4860733"/>
                <a:gd name="connsiteX14034" fmla="*/ 2776556 w 4853691"/>
                <a:gd name="connsiteY14034" fmla="*/ 4215296 h 4860733"/>
                <a:gd name="connsiteX14035" fmla="*/ 2771862 w 4853691"/>
                <a:gd name="connsiteY14035" fmla="*/ 4189478 h 4860733"/>
                <a:gd name="connsiteX14036" fmla="*/ 2771862 w 4853691"/>
                <a:gd name="connsiteY14036" fmla="*/ 4187131 h 4860733"/>
                <a:gd name="connsiteX14037" fmla="*/ 2809415 w 4853691"/>
                <a:gd name="connsiteY14037" fmla="*/ 4187131 h 4860733"/>
                <a:gd name="connsiteX14038" fmla="*/ 2809415 w 4853691"/>
                <a:gd name="connsiteY14038" fmla="*/ 4187131 h 4860733"/>
                <a:gd name="connsiteX14039" fmla="*/ 2790638 w 4853691"/>
                <a:gd name="connsiteY14039" fmla="*/ 4234072 h 4860733"/>
                <a:gd name="connsiteX14040" fmla="*/ 1056171 w 4853691"/>
                <a:gd name="connsiteY14040" fmla="*/ 3884362 h 4860733"/>
                <a:gd name="connsiteX14041" fmla="*/ 1053824 w 4853691"/>
                <a:gd name="connsiteY14041" fmla="*/ 3846809 h 4860733"/>
                <a:gd name="connsiteX14042" fmla="*/ 1053824 w 4853691"/>
                <a:gd name="connsiteY14042" fmla="*/ 3828033 h 4860733"/>
                <a:gd name="connsiteX14043" fmla="*/ 1079641 w 4853691"/>
                <a:gd name="connsiteY14043" fmla="*/ 3837421 h 4860733"/>
                <a:gd name="connsiteX14044" fmla="*/ 1079641 w 4853691"/>
                <a:gd name="connsiteY14044" fmla="*/ 3839768 h 4860733"/>
                <a:gd name="connsiteX14045" fmla="*/ 1086683 w 4853691"/>
                <a:gd name="connsiteY14045" fmla="*/ 3865586 h 4860733"/>
                <a:gd name="connsiteX14046" fmla="*/ 1096071 w 4853691"/>
                <a:gd name="connsiteY14046" fmla="*/ 3900791 h 4860733"/>
                <a:gd name="connsiteX14047" fmla="*/ 1089030 w 4853691"/>
                <a:gd name="connsiteY14047" fmla="*/ 3905485 h 4860733"/>
                <a:gd name="connsiteX14048" fmla="*/ 1056171 w 4853691"/>
                <a:gd name="connsiteY14048" fmla="*/ 3893750 h 4860733"/>
                <a:gd name="connsiteX14049" fmla="*/ 1056171 w 4853691"/>
                <a:gd name="connsiteY14049" fmla="*/ 3884362 h 4860733"/>
                <a:gd name="connsiteX14050" fmla="*/ 2792985 w 4853691"/>
                <a:gd name="connsiteY14050" fmla="*/ 4269278 h 4860733"/>
                <a:gd name="connsiteX14051" fmla="*/ 2802374 w 4853691"/>
                <a:gd name="connsiteY14051" fmla="*/ 4259889 h 4860733"/>
                <a:gd name="connsiteX14052" fmla="*/ 2825844 w 4853691"/>
                <a:gd name="connsiteY14052" fmla="*/ 4271625 h 4860733"/>
                <a:gd name="connsiteX14053" fmla="*/ 2800027 w 4853691"/>
                <a:gd name="connsiteY14053" fmla="*/ 4269278 h 4860733"/>
                <a:gd name="connsiteX14054" fmla="*/ 2792985 w 4853691"/>
                <a:gd name="connsiteY14054" fmla="*/ 4269278 h 4860733"/>
                <a:gd name="connsiteX14055" fmla="*/ 2107648 w 4853691"/>
                <a:gd name="connsiteY14055" fmla="*/ 873101 h 4860733"/>
                <a:gd name="connsiteX14056" fmla="*/ 2095913 w 4853691"/>
                <a:gd name="connsiteY14056" fmla="*/ 901266 h 4860733"/>
                <a:gd name="connsiteX14057" fmla="*/ 2081830 w 4853691"/>
                <a:gd name="connsiteY14057" fmla="*/ 929430 h 4860733"/>
                <a:gd name="connsiteX14058" fmla="*/ 2079483 w 4853691"/>
                <a:gd name="connsiteY14058" fmla="*/ 931777 h 4860733"/>
                <a:gd name="connsiteX14059" fmla="*/ 1549051 w 4853691"/>
                <a:gd name="connsiteY14059" fmla="*/ 1067906 h 4860733"/>
                <a:gd name="connsiteX14060" fmla="*/ 1539662 w 4853691"/>
                <a:gd name="connsiteY14060" fmla="*/ 1046783 h 4860733"/>
                <a:gd name="connsiteX14061" fmla="*/ 1537315 w 4853691"/>
                <a:gd name="connsiteY14061" fmla="*/ 1042089 h 4860733"/>
                <a:gd name="connsiteX14062" fmla="*/ 1513845 w 4853691"/>
                <a:gd name="connsiteY14062" fmla="*/ 992801 h 4860733"/>
                <a:gd name="connsiteX14063" fmla="*/ 1513845 w 4853691"/>
                <a:gd name="connsiteY14063" fmla="*/ 992801 h 4860733"/>
                <a:gd name="connsiteX14064" fmla="*/ 1506804 w 4853691"/>
                <a:gd name="connsiteY14064" fmla="*/ 978718 h 4860733"/>
                <a:gd name="connsiteX14065" fmla="*/ 2114689 w 4853691"/>
                <a:gd name="connsiteY14065" fmla="*/ 856672 h 4860733"/>
                <a:gd name="connsiteX14066" fmla="*/ 2107648 w 4853691"/>
                <a:gd name="connsiteY14066" fmla="*/ 873101 h 4860733"/>
                <a:gd name="connsiteX14067" fmla="*/ 1342511 w 4853691"/>
                <a:gd name="connsiteY14067" fmla="*/ 1143012 h 4860733"/>
                <a:gd name="connsiteX14068" fmla="*/ 1204035 w 4853691"/>
                <a:gd name="connsiteY14068" fmla="*/ 1201688 h 4860733"/>
                <a:gd name="connsiteX14069" fmla="*/ 1192300 w 4853691"/>
                <a:gd name="connsiteY14069" fmla="*/ 1091377 h 4860733"/>
                <a:gd name="connsiteX14070" fmla="*/ 1351899 w 4853691"/>
                <a:gd name="connsiteY14070" fmla="*/ 1030353 h 4860733"/>
                <a:gd name="connsiteX14071" fmla="*/ 1342511 w 4853691"/>
                <a:gd name="connsiteY14071" fmla="*/ 1143012 h 4860733"/>
                <a:gd name="connsiteX14072" fmla="*/ 847284 w 4853691"/>
                <a:gd name="connsiteY14072" fmla="*/ 1180564 h 4860733"/>
                <a:gd name="connsiteX14073" fmla="*/ 844937 w 4853691"/>
                <a:gd name="connsiteY14073" fmla="*/ 1246282 h 4860733"/>
                <a:gd name="connsiteX14074" fmla="*/ 828507 w 4853691"/>
                <a:gd name="connsiteY14074" fmla="*/ 1255670 h 4860733"/>
                <a:gd name="connsiteX14075" fmla="*/ 828507 w 4853691"/>
                <a:gd name="connsiteY14075" fmla="*/ 1255670 h 4860733"/>
                <a:gd name="connsiteX14076" fmla="*/ 814425 w 4853691"/>
                <a:gd name="connsiteY14076" fmla="*/ 1246282 h 4860733"/>
                <a:gd name="connsiteX14077" fmla="*/ 800343 w 4853691"/>
                <a:gd name="connsiteY14077" fmla="*/ 1239241 h 4860733"/>
                <a:gd name="connsiteX14078" fmla="*/ 847284 w 4853691"/>
                <a:gd name="connsiteY14078" fmla="*/ 1180564 h 4860733"/>
                <a:gd name="connsiteX14079" fmla="*/ 847284 w 4853691"/>
                <a:gd name="connsiteY14079" fmla="*/ 1180564 h 4860733"/>
                <a:gd name="connsiteX14080" fmla="*/ 1302611 w 4853691"/>
                <a:gd name="connsiteY14080" fmla="*/ 2079483 h 4860733"/>
                <a:gd name="connsiteX14081" fmla="*/ 1302611 w 4853691"/>
                <a:gd name="connsiteY14081" fmla="*/ 2079483 h 4860733"/>
                <a:gd name="connsiteX14082" fmla="*/ 1319040 w 4853691"/>
                <a:gd name="connsiteY14082" fmla="*/ 2109995 h 4860733"/>
                <a:gd name="connsiteX14083" fmla="*/ 1363634 w 4853691"/>
                <a:gd name="connsiteY14083" fmla="*/ 2199183 h 4860733"/>
                <a:gd name="connsiteX14084" fmla="*/ 1377716 w 4853691"/>
                <a:gd name="connsiteY14084" fmla="*/ 2227347 h 4860733"/>
                <a:gd name="connsiteX14085" fmla="*/ 1365981 w 4853691"/>
                <a:gd name="connsiteY14085" fmla="*/ 2243776 h 4860733"/>
                <a:gd name="connsiteX14086" fmla="*/ 1384757 w 4853691"/>
                <a:gd name="connsiteY14086" fmla="*/ 2264900 h 4860733"/>
                <a:gd name="connsiteX14087" fmla="*/ 1384757 w 4853691"/>
                <a:gd name="connsiteY14087" fmla="*/ 2278982 h 4860733"/>
                <a:gd name="connsiteX14088" fmla="*/ 1384757 w 4853691"/>
                <a:gd name="connsiteY14088" fmla="*/ 2283676 h 4860733"/>
                <a:gd name="connsiteX14089" fmla="*/ 1384757 w 4853691"/>
                <a:gd name="connsiteY14089" fmla="*/ 2309494 h 4860733"/>
                <a:gd name="connsiteX14090" fmla="*/ 1384757 w 4853691"/>
                <a:gd name="connsiteY14090" fmla="*/ 2323576 h 4860733"/>
                <a:gd name="connsiteX14091" fmla="*/ 1384757 w 4853691"/>
                <a:gd name="connsiteY14091" fmla="*/ 2344700 h 4860733"/>
                <a:gd name="connsiteX14092" fmla="*/ 1384757 w 4853691"/>
                <a:gd name="connsiteY14092" fmla="*/ 2354088 h 4860733"/>
                <a:gd name="connsiteX14093" fmla="*/ 1384757 w 4853691"/>
                <a:gd name="connsiteY14093" fmla="*/ 2368170 h 4860733"/>
                <a:gd name="connsiteX14094" fmla="*/ 1380063 w 4853691"/>
                <a:gd name="connsiteY14094" fmla="*/ 2368170 h 4860733"/>
                <a:gd name="connsiteX14095" fmla="*/ 1356593 w 4853691"/>
                <a:gd name="connsiteY14095" fmla="*/ 2286023 h 4860733"/>
                <a:gd name="connsiteX14096" fmla="*/ 1302611 w 4853691"/>
                <a:gd name="connsiteY14096" fmla="*/ 2079483 h 4860733"/>
                <a:gd name="connsiteX14097" fmla="*/ 65717 w 4853691"/>
                <a:gd name="connsiteY14097" fmla="*/ 2821150 h 4860733"/>
                <a:gd name="connsiteX14098" fmla="*/ 79800 w 4853691"/>
                <a:gd name="connsiteY14098" fmla="*/ 2828191 h 4860733"/>
                <a:gd name="connsiteX14099" fmla="*/ 82147 w 4853691"/>
                <a:gd name="connsiteY14099" fmla="*/ 2828191 h 4860733"/>
                <a:gd name="connsiteX14100" fmla="*/ 89188 w 4853691"/>
                <a:gd name="connsiteY14100" fmla="*/ 2868091 h 4860733"/>
                <a:gd name="connsiteX14101" fmla="*/ 91535 w 4853691"/>
                <a:gd name="connsiteY14101" fmla="*/ 2882173 h 4860733"/>
                <a:gd name="connsiteX14102" fmla="*/ 86841 w 4853691"/>
                <a:gd name="connsiteY14102" fmla="*/ 2884520 h 4860733"/>
                <a:gd name="connsiteX14103" fmla="*/ 72758 w 4853691"/>
                <a:gd name="connsiteY14103" fmla="*/ 2858703 h 4860733"/>
                <a:gd name="connsiteX14104" fmla="*/ 65717 w 4853691"/>
                <a:gd name="connsiteY14104" fmla="*/ 2821150 h 4860733"/>
                <a:gd name="connsiteX14105" fmla="*/ 1058518 w 4853691"/>
                <a:gd name="connsiteY14105" fmla="*/ 3914873 h 4860733"/>
                <a:gd name="connsiteX14106" fmla="*/ 1058518 w 4853691"/>
                <a:gd name="connsiteY14106" fmla="*/ 3893750 h 4860733"/>
                <a:gd name="connsiteX14107" fmla="*/ 1072600 w 4853691"/>
                <a:gd name="connsiteY14107" fmla="*/ 3898444 h 4860733"/>
                <a:gd name="connsiteX14108" fmla="*/ 1086683 w 4853691"/>
                <a:gd name="connsiteY14108" fmla="*/ 3903138 h 4860733"/>
                <a:gd name="connsiteX14109" fmla="*/ 1091377 w 4853691"/>
                <a:gd name="connsiteY14109" fmla="*/ 3905485 h 4860733"/>
                <a:gd name="connsiteX14110" fmla="*/ 1086683 w 4853691"/>
                <a:gd name="connsiteY14110" fmla="*/ 3914873 h 4860733"/>
                <a:gd name="connsiteX14111" fmla="*/ 1081988 w 4853691"/>
                <a:gd name="connsiteY14111" fmla="*/ 3914873 h 4860733"/>
                <a:gd name="connsiteX14112" fmla="*/ 1058518 w 4853691"/>
                <a:gd name="connsiteY14112" fmla="*/ 3914873 h 4860733"/>
                <a:gd name="connsiteX14113" fmla="*/ 4769198 w 4853691"/>
                <a:gd name="connsiteY14113" fmla="*/ 2539504 h 4860733"/>
                <a:gd name="connsiteX14114" fmla="*/ 4755116 w 4853691"/>
                <a:gd name="connsiteY14114" fmla="*/ 2577057 h 4860733"/>
                <a:gd name="connsiteX14115" fmla="*/ 4745728 w 4853691"/>
                <a:gd name="connsiteY14115" fmla="*/ 2598180 h 4860733"/>
                <a:gd name="connsiteX14116" fmla="*/ 4719911 w 4853691"/>
                <a:gd name="connsiteY14116" fmla="*/ 2656857 h 4860733"/>
                <a:gd name="connsiteX14117" fmla="*/ 4715216 w 4853691"/>
                <a:gd name="connsiteY14117" fmla="*/ 2666245 h 4860733"/>
                <a:gd name="connsiteX14118" fmla="*/ 4691746 w 4853691"/>
                <a:gd name="connsiteY14118" fmla="*/ 2717880 h 4860733"/>
                <a:gd name="connsiteX14119" fmla="*/ 4682358 w 4853691"/>
                <a:gd name="connsiteY14119" fmla="*/ 2739003 h 4860733"/>
                <a:gd name="connsiteX14120" fmla="*/ 4663581 w 4853691"/>
                <a:gd name="connsiteY14120" fmla="*/ 2778903 h 4860733"/>
                <a:gd name="connsiteX14121" fmla="*/ 4651846 w 4853691"/>
                <a:gd name="connsiteY14121" fmla="*/ 2804721 h 4860733"/>
                <a:gd name="connsiteX14122" fmla="*/ 4635417 w 4853691"/>
                <a:gd name="connsiteY14122" fmla="*/ 2844620 h 4860733"/>
                <a:gd name="connsiteX14123" fmla="*/ 4623682 w 4853691"/>
                <a:gd name="connsiteY14123" fmla="*/ 2872785 h 4860733"/>
                <a:gd name="connsiteX14124" fmla="*/ 4607252 w 4853691"/>
                <a:gd name="connsiteY14124" fmla="*/ 2910338 h 4860733"/>
                <a:gd name="connsiteX14125" fmla="*/ 4593170 w 4853691"/>
                <a:gd name="connsiteY14125" fmla="*/ 2938502 h 4860733"/>
                <a:gd name="connsiteX14126" fmla="*/ 4583782 w 4853691"/>
                <a:gd name="connsiteY14126" fmla="*/ 2957279 h 4860733"/>
                <a:gd name="connsiteX14127" fmla="*/ 4590823 w 4853691"/>
                <a:gd name="connsiteY14127" fmla="*/ 2943196 h 4860733"/>
                <a:gd name="connsiteX14128" fmla="*/ 4602558 w 4853691"/>
                <a:gd name="connsiteY14128" fmla="*/ 2912685 h 4860733"/>
                <a:gd name="connsiteX14129" fmla="*/ 4614294 w 4853691"/>
                <a:gd name="connsiteY14129" fmla="*/ 2884520 h 4860733"/>
                <a:gd name="connsiteX14130" fmla="*/ 4682358 w 4853691"/>
                <a:gd name="connsiteY14130" fmla="*/ 2717880 h 4860733"/>
                <a:gd name="connsiteX14131" fmla="*/ 4759810 w 4853691"/>
                <a:gd name="connsiteY14131" fmla="*/ 2537157 h 4860733"/>
                <a:gd name="connsiteX14132" fmla="*/ 4769198 w 4853691"/>
                <a:gd name="connsiteY14132" fmla="*/ 2539504 h 4860733"/>
                <a:gd name="connsiteX14133" fmla="*/ 4769198 w 4853691"/>
                <a:gd name="connsiteY14133" fmla="*/ 2539504 h 4860733"/>
                <a:gd name="connsiteX14134" fmla="*/ 377874 w 4853691"/>
                <a:gd name="connsiteY14134" fmla="*/ 1610074 h 4860733"/>
                <a:gd name="connsiteX14135" fmla="*/ 356751 w 4853691"/>
                <a:gd name="connsiteY14135" fmla="*/ 1671097 h 4860733"/>
                <a:gd name="connsiteX14136" fmla="*/ 356751 w 4853691"/>
                <a:gd name="connsiteY14136" fmla="*/ 1671097 h 4860733"/>
                <a:gd name="connsiteX14137" fmla="*/ 356751 w 4853691"/>
                <a:gd name="connsiteY14137" fmla="*/ 1666403 h 4860733"/>
                <a:gd name="connsiteX14138" fmla="*/ 349710 w 4853691"/>
                <a:gd name="connsiteY14138" fmla="*/ 1649974 h 4860733"/>
                <a:gd name="connsiteX14139" fmla="*/ 354404 w 4853691"/>
                <a:gd name="connsiteY14139" fmla="*/ 1642933 h 4860733"/>
                <a:gd name="connsiteX14140" fmla="*/ 377874 w 4853691"/>
                <a:gd name="connsiteY14140" fmla="*/ 1610074 h 4860733"/>
                <a:gd name="connsiteX14141" fmla="*/ 337975 w 4853691"/>
                <a:gd name="connsiteY14141" fmla="*/ 1685179 h 4860733"/>
                <a:gd name="connsiteX14142" fmla="*/ 356751 w 4853691"/>
                <a:gd name="connsiteY14142" fmla="*/ 1671097 h 4860733"/>
                <a:gd name="connsiteX14143" fmla="*/ 356751 w 4853691"/>
                <a:gd name="connsiteY14143" fmla="*/ 1671097 h 4860733"/>
                <a:gd name="connsiteX14144" fmla="*/ 321545 w 4853691"/>
                <a:gd name="connsiteY14144" fmla="*/ 1772020 h 4860733"/>
                <a:gd name="connsiteX14145" fmla="*/ 337975 w 4853691"/>
                <a:gd name="connsiteY14145" fmla="*/ 1685179 h 4860733"/>
                <a:gd name="connsiteX14146" fmla="*/ 337975 w 4853691"/>
                <a:gd name="connsiteY14146" fmla="*/ 1685179 h 4860733"/>
                <a:gd name="connsiteX14147" fmla="*/ 44594 w 4853691"/>
                <a:gd name="connsiteY14147" fmla="*/ 2731962 h 4860733"/>
                <a:gd name="connsiteX14148" fmla="*/ 49288 w 4853691"/>
                <a:gd name="connsiteY14148" fmla="*/ 2760127 h 4860733"/>
                <a:gd name="connsiteX14149" fmla="*/ 51635 w 4853691"/>
                <a:gd name="connsiteY14149" fmla="*/ 2774209 h 4860733"/>
                <a:gd name="connsiteX14150" fmla="*/ 58676 w 4853691"/>
                <a:gd name="connsiteY14150" fmla="*/ 2802374 h 4860733"/>
                <a:gd name="connsiteX14151" fmla="*/ 58676 w 4853691"/>
                <a:gd name="connsiteY14151" fmla="*/ 2804721 h 4860733"/>
                <a:gd name="connsiteX14152" fmla="*/ 58676 w 4853691"/>
                <a:gd name="connsiteY14152" fmla="*/ 2807068 h 4860733"/>
                <a:gd name="connsiteX14153" fmla="*/ 61023 w 4853691"/>
                <a:gd name="connsiteY14153" fmla="*/ 2816456 h 4860733"/>
                <a:gd name="connsiteX14154" fmla="*/ 61023 w 4853691"/>
                <a:gd name="connsiteY14154" fmla="*/ 2818803 h 4860733"/>
                <a:gd name="connsiteX14155" fmla="*/ 68064 w 4853691"/>
                <a:gd name="connsiteY14155" fmla="*/ 2844620 h 4860733"/>
                <a:gd name="connsiteX14156" fmla="*/ 44594 w 4853691"/>
                <a:gd name="connsiteY14156" fmla="*/ 2731962 h 4860733"/>
                <a:gd name="connsiteX14157" fmla="*/ 44594 w 4853691"/>
                <a:gd name="connsiteY14157" fmla="*/ 2731962 h 4860733"/>
                <a:gd name="connsiteX14158" fmla="*/ 77453 w 4853691"/>
                <a:gd name="connsiteY14158" fmla="*/ 2863397 h 4860733"/>
                <a:gd name="connsiteX14159" fmla="*/ 89188 w 4853691"/>
                <a:gd name="connsiteY14159" fmla="*/ 2882173 h 4860733"/>
                <a:gd name="connsiteX14160" fmla="*/ 89188 w 4853691"/>
                <a:gd name="connsiteY14160" fmla="*/ 2882173 h 4860733"/>
                <a:gd name="connsiteX14161" fmla="*/ 84494 w 4853691"/>
                <a:gd name="connsiteY14161" fmla="*/ 2879826 h 4860733"/>
                <a:gd name="connsiteX14162" fmla="*/ 84494 w 4853691"/>
                <a:gd name="connsiteY14162" fmla="*/ 2879826 h 4860733"/>
                <a:gd name="connsiteX14163" fmla="*/ 82147 w 4853691"/>
                <a:gd name="connsiteY14163" fmla="*/ 2875132 h 4860733"/>
                <a:gd name="connsiteX14164" fmla="*/ 77453 w 4853691"/>
                <a:gd name="connsiteY14164" fmla="*/ 2863397 h 4860733"/>
                <a:gd name="connsiteX14165" fmla="*/ 77453 w 4853691"/>
                <a:gd name="connsiteY14165" fmla="*/ 2863397 h 4860733"/>
                <a:gd name="connsiteX14166" fmla="*/ 82147 w 4853691"/>
                <a:gd name="connsiteY14166" fmla="*/ 2882173 h 4860733"/>
                <a:gd name="connsiteX14167" fmla="*/ 86841 w 4853691"/>
                <a:gd name="connsiteY14167" fmla="*/ 2886867 h 4860733"/>
                <a:gd name="connsiteX14168" fmla="*/ 84494 w 4853691"/>
                <a:gd name="connsiteY14168" fmla="*/ 2891561 h 4860733"/>
                <a:gd name="connsiteX14169" fmla="*/ 82147 w 4853691"/>
                <a:gd name="connsiteY14169" fmla="*/ 2882173 h 4860733"/>
                <a:gd name="connsiteX14170" fmla="*/ 82147 w 4853691"/>
                <a:gd name="connsiteY14170" fmla="*/ 2882173 h 4860733"/>
                <a:gd name="connsiteX14171" fmla="*/ 218275 w 4853691"/>
                <a:gd name="connsiteY14171" fmla="*/ 3156777 h 4860733"/>
                <a:gd name="connsiteX14172" fmla="*/ 232358 w 4853691"/>
                <a:gd name="connsiteY14172" fmla="*/ 3168513 h 4860733"/>
                <a:gd name="connsiteX14173" fmla="*/ 244093 w 4853691"/>
                <a:gd name="connsiteY14173" fmla="*/ 3175554 h 4860733"/>
                <a:gd name="connsiteX14174" fmla="*/ 260522 w 4853691"/>
                <a:gd name="connsiteY14174" fmla="*/ 3184942 h 4860733"/>
                <a:gd name="connsiteX14175" fmla="*/ 269910 w 4853691"/>
                <a:gd name="connsiteY14175" fmla="*/ 3191983 h 4860733"/>
                <a:gd name="connsiteX14176" fmla="*/ 291034 w 4853691"/>
                <a:gd name="connsiteY14176" fmla="*/ 3201371 h 4860733"/>
                <a:gd name="connsiteX14177" fmla="*/ 298075 w 4853691"/>
                <a:gd name="connsiteY14177" fmla="*/ 3203718 h 4860733"/>
                <a:gd name="connsiteX14178" fmla="*/ 307463 w 4853691"/>
                <a:gd name="connsiteY14178" fmla="*/ 3206065 h 4860733"/>
                <a:gd name="connsiteX14179" fmla="*/ 307463 w 4853691"/>
                <a:gd name="connsiteY14179" fmla="*/ 3210759 h 4860733"/>
                <a:gd name="connsiteX14180" fmla="*/ 328587 w 4853691"/>
                <a:gd name="connsiteY14180" fmla="*/ 3231883 h 4860733"/>
                <a:gd name="connsiteX14181" fmla="*/ 337975 w 4853691"/>
                <a:gd name="connsiteY14181" fmla="*/ 3229536 h 4860733"/>
                <a:gd name="connsiteX14182" fmla="*/ 373180 w 4853691"/>
                <a:gd name="connsiteY14182" fmla="*/ 3295253 h 4860733"/>
                <a:gd name="connsiteX14183" fmla="*/ 384916 w 4853691"/>
                <a:gd name="connsiteY14183" fmla="*/ 3316377 h 4860733"/>
                <a:gd name="connsiteX14184" fmla="*/ 417774 w 4853691"/>
                <a:gd name="connsiteY14184" fmla="*/ 3377400 h 4860733"/>
                <a:gd name="connsiteX14185" fmla="*/ 434204 w 4853691"/>
                <a:gd name="connsiteY14185" fmla="*/ 3407912 h 4860733"/>
                <a:gd name="connsiteX14186" fmla="*/ 462368 w 4853691"/>
                <a:gd name="connsiteY14186" fmla="*/ 3457199 h 4860733"/>
                <a:gd name="connsiteX14187" fmla="*/ 476450 w 4853691"/>
                <a:gd name="connsiteY14187" fmla="*/ 3483017 h 4860733"/>
                <a:gd name="connsiteX14188" fmla="*/ 220622 w 4853691"/>
                <a:gd name="connsiteY14188" fmla="*/ 3152083 h 4860733"/>
                <a:gd name="connsiteX14189" fmla="*/ 218275 w 4853691"/>
                <a:gd name="connsiteY14189" fmla="*/ 3156777 h 4860733"/>
                <a:gd name="connsiteX14190" fmla="*/ 664214 w 4853691"/>
                <a:gd name="connsiteY14190" fmla="*/ 3673128 h 4860733"/>
                <a:gd name="connsiteX14191" fmla="*/ 666561 w 4853691"/>
                <a:gd name="connsiteY14191" fmla="*/ 3675475 h 4860733"/>
                <a:gd name="connsiteX14192" fmla="*/ 697073 w 4853691"/>
                <a:gd name="connsiteY14192" fmla="*/ 3696598 h 4860733"/>
                <a:gd name="connsiteX14193" fmla="*/ 706461 w 4853691"/>
                <a:gd name="connsiteY14193" fmla="*/ 3703639 h 4860733"/>
                <a:gd name="connsiteX14194" fmla="*/ 736973 w 4853691"/>
                <a:gd name="connsiteY14194" fmla="*/ 3724763 h 4860733"/>
                <a:gd name="connsiteX14195" fmla="*/ 746361 w 4853691"/>
                <a:gd name="connsiteY14195" fmla="*/ 3731804 h 4860733"/>
                <a:gd name="connsiteX14196" fmla="*/ 776872 w 4853691"/>
                <a:gd name="connsiteY14196" fmla="*/ 3750580 h 4860733"/>
                <a:gd name="connsiteX14197" fmla="*/ 786261 w 4853691"/>
                <a:gd name="connsiteY14197" fmla="*/ 3755274 h 4860733"/>
                <a:gd name="connsiteX14198" fmla="*/ 816772 w 4853691"/>
                <a:gd name="connsiteY14198" fmla="*/ 3774051 h 4860733"/>
                <a:gd name="connsiteX14199" fmla="*/ 826160 w 4853691"/>
                <a:gd name="connsiteY14199" fmla="*/ 3778745 h 4860733"/>
                <a:gd name="connsiteX14200" fmla="*/ 856672 w 4853691"/>
                <a:gd name="connsiteY14200" fmla="*/ 3797521 h 4860733"/>
                <a:gd name="connsiteX14201" fmla="*/ 837896 w 4853691"/>
                <a:gd name="connsiteY14201" fmla="*/ 3804562 h 4860733"/>
                <a:gd name="connsiteX14202" fmla="*/ 833201 w 4853691"/>
                <a:gd name="connsiteY14202" fmla="*/ 3806909 h 4860733"/>
                <a:gd name="connsiteX14203" fmla="*/ 816772 w 4853691"/>
                <a:gd name="connsiteY14203" fmla="*/ 3811604 h 4860733"/>
                <a:gd name="connsiteX14204" fmla="*/ 807384 w 4853691"/>
                <a:gd name="connsiteY14204" fmla="*/ 3813950 h 4860733"/>
                <a:gd name="connsiteX14205" fmla="*/ 793302 w 4853691"/>
                <a:gd name="connsiteY14205" fmla="*/ 3818645 h 4860733"/>
                <a:gd name="connsiteX14206" fmla="*/ 783914 w 4853691"/>
                <a:gd name="connsiteY14206" fmla="*/ 3820992 h 4860733"/>
                <a:gd name="connsiteX14207" fmla="*/ 772178 w 4853691"/>
                <a:gd name="connsiteY14207" fmla="*/ 3823339 h 4860733"/>
                <a:gd name="connsiteX14208" fmla="*/ 762790 w 4853691"/>
                <a:gd name="connsiteY14208" fmla="*/ 3825686 h 4860733"/>
                <a:gd name="connsiteX14209" fmla="*/ 751055 w 4853691"/>
                <a:gd name="connsiteY14209" fmla="*/ 3828033 h 4860733"/>
                <a:gd name="connsiteX14210" fmla="*/ 741667 w 4853691"/>
                <a:gd name="connsiteY14210" fmla="*/ 3830380 h 4860733"/>
                <a:gd name="connsiteX14211" fmla="*/ 729931 w 4853691"/>
                <a:gd name="connsiteY14211" fmla="*/ 3832727 h 4860733"/>
                <a:gd name="connsiteX14212" fmla="*/ 720543 w 4853691"/>
                <a:gd name="connsiteY14212" fmla="*/ 3832727 h 4860733"/>
                <a:gd name="connsiteX14213" fmla="*/ 711155 w 4853691"/>
                <a:gd name="connsiteY14213" fmla="*/ 3832727 h 4860733"/>
                <a:gd name="connsiteX14214" fmla="*/ 706461 w 4853691"/>
                <a:gd name="connsiteY14214" fmla="*/ 3830380 h 4860733"/>
                <a:gd name="connsiteX14215" fmla="*/ 687685 w 4853691"/>
                <a:gd name="connsiteY14215" fmla="*/ 3813950 h 4860733"/>
                <a:gd name="connsiteX14216" fmla="*/ 685338 w 4853691"/>
                <a:gd name="connsiteY14216" fmla="*/ 3813950 h 4860733"/>
                <a:gd name="connsiteX14217" fmla="*/ 680643 w 4853691"/>
                <a:gd name="connsiteY14217" fmla="*/ 3781092 h 4860733"/>
                <a:gd name="connsiteX14218" fmla="*/ 664214 w 4853691"/>
                <a:gd name="connsiteY14218" fmla="*/ 3673128 h 4860733"/>
                <a:gd name="connsiteX14219" fmla="*/ 675949 w 4853691"/>
                <a:gd name="connsiteY14219" fmla="*/ 3816298 h 4860733"/>
                <a:gd name="connsiteX14220" fmla="*/ 675949 w 4853691"/>
                <a:gd name="connsiteY14220" fmla="*/ 3816298 h 4860733"/>
                <a:gd name="connsiteX14221" fmla="*/ 675949 w 4853691"/>
                <a:gd name="connsiteY14221" fmla="*/ 3816298 h 4860733"/>
                <a:gd name="connsiteX14222" fmla="*/ 666561 w 4853691"/>
                <a:gd name="connsiteY14222" fmla="*/ 3811604 h 4860733"/>
                <a:gd name="connsiteX14223" fmla="*/ 675949 w 4853691"/>
                <a:gd name="connsiteY14223" fmla="*/ 3816298 h 4860733"/>
                <a:gd name="connsiteX14224" fmla="*/ 1058518 w 4853691"/>
                <a:gd name="connsiteY14224" fmla="*/ 3917221 h 4860733"/>
                <a:gd name="connsiteX14225" fmla="*/ 1079641 w 4853691"/>
                <a:gd name="connsiteY14225" fmla="*/ 3917221 h 4860733"/>
                <a:gd name="connsiteX14226" fmla="*/ 1079641 w 4853691"/>
                <a:gd name="connsiteY14226" fmla="*/ 3917221 h 4860733"/>
                <a:gd name="connsiteX14227" fmla="*/ 1081988 w 4853691"/>
                <a:gd name="connsiteY14227" fmla="*/ 3917221 h 4860733"/>
                <a:gd name="connsiteX14228" fmla="*/ 1081988 w 4853691"/>
                <a:gd name="connsiteY14228" fmla="*/ 3919567 h 4860733"/>
                <a:gd name="connsiteX14229" fmla="*/ 1091377 w 4853691"/>
                <a:gd name="connsiteY14229" fmla="*/ 3935997 h 4860733"/>
                <a:gd name="connsiteX14230" fmla="*/ 1081988 w 4853691"/>
                <a:gd name="connsiteY14230" fmla="*/ 3952426 h 4860733"/>
                <a:gd name="connsiteX14231" fmla="*/ 1077294 w 4853691"/>
                <a:gd name="connsiteY14231" fmla="*/ 3959468 h 4860733"/>
                <a:gd name="connsiteX14232" fmla="*/ 1070253 w 4853691"/>
                <a:gd name="connsiteY14232" fmla="*/ 3971203 h 4860733"/>
                <a:gd name="connsiteX14233" fmla="*/ 1060865 w 4853691"/>
                <a:gd name="connsiteY14233" fmla="*/ 3968856 h 4860733"/>
                <a:gd name="connsiteX14234" fmla="*/ 1060865 w 4853691"/>
                <a:gd name="connsiteY14234" fmla="*/ 3968856 h 4860733"/>
                <a:gd name="connsiteX14235" fmla="*/ 1060865 w 4853691"/>
                <a:gd name="connsiteY14235" fmla="*/ 3945385 h 4860733"/>
                <a:gd name="connsiteX14236" fmla="*/ 1058518 w 4853691"/>
                <a:gd name="connsiteY14236" fmla="*/ 3917221 h 4860733"/>
                <a:gd name="connsiteX14237" fmla="*/ 4112025 w 4853691"/>
                <a:gd name="connsiteY14237" fmla="*/ 1103112 h 4860733"/>
                <a:gd name="connsiteX14238" fmla="*/ 4093249 w 4853691"/>
                <a:gd name="connsiteY14238" fmla="*/ 1074947 h 4860733"/>
                <a:gd name="connsiteX14239" fmla="*/ 4062738 w 4853691"/>
                <a:gd name="connsiteY14239" fmla="*/ 1030353 h 4860733"/>
                <a:gd name="connsiteX14240" fmla="*/ 4046308 w 4853691"/>
                <a:gd name="connsiteY14240" fmla="*/ 1004536 h 4860733"/>
                <a:gd name="connsiteX14241" fmla="*/ 4048655 w 4853691"/>
                <a:gd name="connsiteY14241" fmla="*/ 1006883 h 4860733"/>
                <a:gd name="connsiteX14242" fmla="*/ 4088555 w 4853691"/>
                <a:gd name="connsiteY14242" fmla="*/ 1030353 h 4860733"/>
                <a:gd name="connsiteX14243" fmla="*/ 4107331 w 4853691"/>
                <a:gd name="connsiteY14243" fmla="*/ 1042089 h 4860733"/>
                <a:gd name="connsiteX14244" fmla="*/ 4144884 w 4853691"/>
                <a:gd name="connsiteY14244" fmla="*/ 1065559 h 4860733"/>
                <a:gd name="connsiteX14245" fmla="*/ 4173049 w 4853691"/>
                <a:gd name="connsiteY14245" fmla="*/ 1084335 h 4860733"/>
                <a:gd name="connsiteX14246" fmla="*/ 4198866 w 4853691"/>
                <a:gd name="connsiteY14246" fmla="*/ 1100765 h 4860733"/>
                <a:gd name="connsiteX14247" fmla="*/ 4243460 w 4853691"/>
                <a:gd name="connsiteY14247" fmla="*/ 1133623 h 4860733"/>
                <a:gd name="connsiteX14248" fmla="*/ 4250501 w 4853691"/>
                <a:gd name="connsiteY14248" fmla="*/ 1138318 h 4860733"/>
                <a:gd name="connsiteX14249" fmla="*/ 4250501 w 4853691"/>
                <a:gd name="connsiteY14249" fmla="*/ 1138318 h 4860733"/>
                <a:gd name="connsiteX14250" fmla="*/ 4281013 w 4853691"/>
                <a:gd name="connsiteY14250" fmla="*/ 1215770 h 4860733"/>
                <a:gd name="connsiteX14251" fmla="*/ 4123761 w 4853691"/>
                <a:gd name="connsiteY14251" fmla="*/ 1124235 h 4860733"/>
                <a:gd name="connsiteX14252" fmla="*/ 4112025 w 4853691"/>
                <a:gd name="connsiteY14252" fmla="*/ 1103112 h 4860733"/>
                <a:gd name="connsiteX14253" fmla="*/ 563291 w 4853691"/>
                <a:gd name="connsiteY14253" fmla="*/ 1189953 h 4860733"/>
                <a:gd name="connsiteX14254" fmla="*/ 537474 w 4853691"/>
                <a:gd name="connsiteY14254" fmla="*/ 1241588 h 4860733"/>
                <a:gd name="connsiteX14255" fmla="*/ 537474 w 4853691"/>
                <a:gd name="connsiteY14255" fmla="*/ 1243935 h 4860733"/>
                <a:gd name="connsiteX14256" fmla="*/ 509309 w 4853691"/>
                <a:gd name="connsiteY14256" fmla="*/ 1297917 h 4860733"/>
                <a:gd name="connsiteX14257" fmla="*/ 504615 w 4853691"/>
                <a:gd name="connsiteY14257" fmla="*/ 1309652 h 4860733"/>
                <a:gd name="connsiteX14258" fmla="*/ 481145 w 4853691"/>
                <a:gd name="connsiteY14258" fmla="*/ 1354246 h 4860733"/>
                <a:gd name="connsiteX14259" fmla="*/ 474103 w 4853691"/>
                <a:gd name="connsiteY14259" fmla="*/ 1370675 h 4860733"/>
                <a:gd name="connsiteX14260" fmla="*/ 460021 w 4853691"/>
                <a:gd name="connsiteY14260" fmla="*/ 1401187 h 4860733"/>
                <a:gd name="connsiteX14261" fmla="*/ 532780 w 4853691"/>
                <a:gd name="connsiteY14261" fmla="*/ 1213423 h 4860733"/>
                <a:gd name="connsiteX14262" fmla="*/ 539821 w 4853691"/>
                <a:gd name="connsiteY14262" fmla="*/ 1215770 h 4860733"/>
                <a:gd name="connsiteX14263" fmla="*/ 560944 w 4853691"/>
                <a:gd name="connsiteY14263" fmla="*/ 1194647 h 4860733"/>
                <a:gd name="connsiteX14264" fmla="*/ 560944 w 4853691"/>
                <a:gd name="connsiteY14264" fmla="*/ 1192300 h 4860733"/>
                <a:gd name="connsiteX14265" fmla="*/ 565638 w 4853691"/>
                <a:gd name="connsiteY14265" fmla="*/ 1192300 h 4860733"/>
                <a:gd name="connsiteX14266" fmla="*/ 563291 w 4853691"/>
                <a:gd name="connsiteY14266" fmla="*/ 1189953 h 4860733"/>
                <a:gd name="connsiteX14267" fmla="*/ 316851 w 4853691"/>
                <a:gd name="connsiteY14267" fmla="*/ 1793144 h 4860733"/>
                <a:gd name="connsiteX14268" fmla="*/ 316851 w 4853691"/>
                <a:gd name="connsiteY14268" fmla="*/ 1795491 h 4860733"/>
                <a:gd name="connsiteX14269" fmla="*/ 312157 w 4853691"/>
                <a:gd name="connsiteY14269" fmla="*/ 1833043 h 4860733"/>
                <a:gd name="connsiteX14270" fmla="*/ 305116 w 4853691"/>
                <a:gd name="connsiteY14270" fmla="*/ 1842432 h 4860733"/>
                <a:gd name="connsiteX14271" fmla="*/ 300422 w 4853691"/>
                <a:gd name="connsiteY14271" fmla="*/ 1840084 h 4860733"/>
                <a:gd name="connsiteX14272" fmla="*/ 302769 w 4853691"/>
                <a:gd name="connsiteY14272" fmla="*/ 1835390 h 4860733"/>
                <a:gd name="connsiteX14273" fmla="*/ 316851 w 4853691"/>
                <a:gd name="connsiteY14273" fmla="*/ 1793144 h 4860733"/>
                <a:gd name="connsiteX14274" fmla="*/ 417774 w 4853691"/>
                <a:gd name="connsiteY14274" fmla="*/ 1699262 h 4860733"/>
                <a:gd name="connsiteX14275" fmla="*/ 452980 w 4853691"/>
                <a:gd name="connsiteY14275" fmla="*/ 1659362 h 4860733"/>
                <a:gd name="connsiteX14276" fmla="*/ 481145 w 4853691"/>
                <a:gd name="connsiteY14276" fmla="*/ 1626503 h 4860733"/>
                <a:gd name="connsiteX14277" fmla="*/ 518697 w 4853691"/>
                <a:gd name="connsiteY14277" fmla="*/ 1586603 h 4860733"/>
                <a:gd name="connsiteX14278" fmla="*/ 546862 w 4853691"/>
                <a:gd name="connsiteY14278" fmla="*/ 1553745 h 4860733"/>
                <a:gd name="connsiteX14279" fmla="*/ 586762 w 4853691"/>
                <a:gd name="connsiteY14279" fmla="*/ 1511498 h 4860733"/>
                <a:gd name="connsiteX14280" fmla="*/ 614926 w 4853691"/>
                <a:gd name="connsiteY14280" fmla="*/ 1480986 h 4860733"/>
                <a:gd name="connsiteX14281" fmla="*/ 619620 w 4853691"/>
                <a:gd name="connsiteY14281" fmla="*/ 1476292 h 4860733"/>
                <a:gd name="connsiteX14282" fmla="*/ 600844 w 4853691"/>
                <a:gd name="connsiteY14282" fmla="*/ 1504457 h 4860733"/>
                <a:gd name="connsiteX14283" fmla="*/ 584415 w 4853691"/>
                <a:gd name="connsiteY14283" fmla="*/ 1527927 h 4860733"/>
                <a:gd name="connsiteX14284" fmla="*/ 560944 w 4853691"/>
                <a:gd name="connsiteY14284" fmla="*/ 1563133 h 4860733"/>
                <a:gd name="connsiteX14285" fmla="*/ 542168 w 4853691"/>
                <a:gd name="connsiteY14285" fmla="*/ 1591297 h 4860733"/>
                <a:gd name="connsiteX14286" fmla="*/ 530433 w 4853691"/>
                <a:gd name="connsiteY14286" fmla="*/ 1610074 h 4860733"/>
                <a:gd name="connsiteX14287" fmla="*/ 514003 w 4853691"/>
                <a:gd name="connsiteY14287" fmla="*/ 1633544 h 4860733"/>
                <a:gd name="connsiteX14288" fmla="*/ 431857 w 4853691"/>
                <a:gd name="connsiteY14288" fmla="*/ 1708650 h 4860733"/>
                <a:gd name="connsiteX14289" fmla="*/ 422468 w 4853691"/>
                <a:gd name="connsiteY14289" fmla="*/ 1701609 h 4860733"/>
                <a:gd name="connsiteX14290" fmla="*/ 417774 w 4853691"/>
                <a:gd name="connsiteY14290" fmla="*/ 1699262 h 4860733"/>
                <a:gd name="connsiteX14291" fmla="*/ 30512 w 4853691"/>
                <a:gd name="connsiteY14291" fmla="*/ 2508993 h 4860733"/>
                <a:gd name="connsiteX14292" fmla="*/ 25818 w 4853691"/>
                <a:gd name="connsiteY14292" fmla="*/ 2508993 h 4860733"/>
                <a:gd name="connsiteX14293" fmla="*/ 25818 w 4853691"/>
                <a:gd name="connsiteY14293" fmla="*/ 2504299 h 4860733"/>
                <a:gd name="connsiteX14294" fmla="*/ 30512 w 4853691"/>
                <a:gd name="connsiteY14294" fmla="*/ 2504299 h 4860733"/>
                <a:gd name="connsiteX14295" fmla="*/ 30512 w 4853691"/>
                <a:gd name="connsiteY14295" fmla="*/ 2504299 h 4860733"/>
                <a:gd name="connsiteX14296" fmla="*/ 30512 w 4853691"/>
                <a:gd name="connsiteY14296" fmla="*/ 2508993 h 4860733"/>
                <a:gd name="connsiteX14297" fmla="*/ 126741 w 4853691"/>
                <a:gd name="connsiteY14297" fmla="*/ 3025343 h 4860733"/>
                <a:gd name="connsiteX14298" fmla="*/ 117352 w 4853691"/>
                <a:gd name="connsiteY14298" fmla="*/ 2987790 h 4860733"/>
                <a:gd name="connsiteX14299" fmla="*/ 115005 w 4853691"/>
                <a:gd name="connsiteY14299" fmla="*/ 2971361 h 4860733"/>
                <a:gd name="connsiteX14300" fmla="*/ 105617 w 4853691"/>
                <a:gd name="connsiteY14300" fmla="*/ 2931461 h 4860733"/>
                <a:gd name="connsiteX14301" fmla="*/ 103270 w 4853691"/>
                <a:gd name="connsiteY14301" fmla="*/ 2922073 h 4860733"/>
                <a:gd name="connsiteX14302" fmla="*/ 103270 w 4853691"/>
                <a:gd name="connsiteY14302" fmla="*/ 2919726 h 4860733"/>
                <a:gd name="connsiteX14303" fmla="*/ 107964 w 4853691"/>
                <a:gd name="connsiteY14303" fmla="*/ 2919726 h 4860733"/>
                <a:gd name="connsiteX14304" fmla="*/ 117352 w 4853691"/>
                <a:gd name="connsiteY14304" fmla="*/ 2952584 h 4860733"/>
                <a:gd name="connsiteX14305" fmla="*/ 124393 w 4853691"/>
                <a:gd name="connsiteY14305" fmla="*/ 2978402 h 4860733"/>
                <a:gd name="connsiteX14306" fmla="*/ 138476 w 4853691"/>
                <a:gd name="connsiteY14306" fmla="*/ 3030037 h 4860733"/>
                <a:gd name="connsiteX14307" fmla="*/ 129088 w 4853691"/>
                <a:gd name="connsiteY14307" fmla="*/ 3027690 h 4860733"/>
                <a:gd name="connsiteX14308" fmla="*/ 126741 w 4853691"/>
                <a:gd name="connsiteY14308" fmla="*/ 3025343 h 4860733"/>
                <a:gd name="connsiteX14309" fmla="*/ 1030353 w 4853691"/>
                <a:gd name="connsiteY14309" fmla="*/ 4304483 h 4860733"/>
                <a:gd name="connsiteX14310" fmla="*/ 1032700 w 4853691"/>
                <a:gd name="connsiteY14310" fmla="*/ 4302136 h 4860733"/>
                <a:gd name="connsiteX14311" fmla="*/ 1051477 w 4853691"/>
                <a:gd name="connsiteY14311" fmla="*/ 4311525 h 4860733"/>
                <a:gd name="connsiteX14312" fmla="*/ 1060865 w 4853691"/>
                <a:gd name="connsiteY14312" fmla="*/ 4316219 h 4860733"/>
                <a:gd name="connsiteX14313" fmla="*/ 1060865 w 4853691"/>
                <a:gd name="connsiteY14313" fmla="*/ 4318565 h 4860733"/>
                <a:gd name="connsiteX14314" fmla="*/ 1058518 w 4853691"/>
                <a:gd name="connsiteY14314" fmla="*/ 4327954 h 4860733"/>
                <a:gd name="connsiteX14315" fmla="*/ 1058518 w 4853691"/>
                <a:gd name="connsiteY14315" fmla="*/ 4330301 h 4860733"/>
                <a:gd name="connsiteX14316" fmla="*/ 1053824 w 4853691"/>
                <a:gd name="connsiteY14316" fmla="*/ 4325607 h 4860733"/>
                <a:gd name="connsiteX14317" fmla="*/ 1030353 w 4853691"/>
                <a:gd name="connsiteY14317" fmla="*/ 4304483 h 4860733"/>
                <a:gd name="connsiteX14318" fmla="*/ 4215296 w 4853691"/>
                <a:gd name="connsiteY14318" fmla="*/ 3945385 h 4860733"/>
                <a:gd name="connsiteX14319" fmla="*/ 4222337 w 4853691"/>
                <a:gd name="connsiteY14319" fmla="*/ 3935997 h 4860733"/>
                <a:gd name="connsiteX14320" fmla="*/ 4229378 w 4853691"/>
                <a:gd name="connsiteY14320" fmla="*/ 3938344 h 4860733"/>
                <a:gd name="connsiteX14321" fmla="*/ 4227031 w 4853691"/>
                <a:gd name="connsiteY14321" fmla="*/ 3947732 h 4860733"/>
                <a:gd name="connsiteX14322" fmla="*/ 4224684 w 4853691"/>
                <a:gd name="connsiteY14322" fmla="*/ 3957120 h 4860733"/>
                <a:gd name="connsiteX14323" fmla="*/ 4222337 w 4853691"/>
                <a:gd name="connsiteY14323" fmla="*/ 3964162 h 4860733"/>
                <a:gd name="connsiteX14324" fmla="*/ 4215296 w 4853691"/>
                <a:gd name="connsiteY14324" fmla="*/ 3961814 h 4860733"/>
                <a:gd name="connsiteX14325" fmla="*/ 4215296 w 4853691"/>
                <a:gd name="connsiteY14325" fmla="*/ 3961814 h 4860733"/>
                <a:gd name="connsiteX14326" fmla="*/ 4215296 w 4853691"/>
                <a:gd name="connsiteY14326" fmla="*/ 3954773 h 4860733"/>
                <a:gd name="connsiteX14327" fmla="*/ 4215296 w 4853691"/>
                <a:gd name="connsiteY14327" fmla="*/ 3945385 h 4860733"/>
                <a:gd name="connsiteX14328" fmla="*/ 4227031 w 4853691"/>
                <a:gd name="connsiteY14328" fmla="*/ 3966508 h 4860733"/>
                <a:gd name="connsiteX14329" fmla="*/ 4229378 w 4853691"/>
                <a:gd name="connsiteY14329" fmla="*/ 3959468 h 4860733"/>
                <a:gd name="connsiteX14330" fmla="*/ 4231725 w 4853691"/>
                <a:gd name="connsiteY14330" fmla="*/ 3947732 h 4860733"/>
                <a:gd name="connsiteX14331" fmla="*/ 4234072 w 4853691"/>
                <a:gd name="connsiteY14331" fmla="*/ 3940691 h 4860733"/>
                <a:gd name="connsiteX14332" fmla="*/ 4236419 w 4853691"/>
                <a:gd name="connsiteY14332" fmla="*/ 3940691 h 4860733"/>
                <a:gd name="connsiteX14333" fmla="*/ 4257542 w 4853691"/>
                <a:gd name="connsiteY14333" fmla="*/ 3919567 h 4860733"/>
                <a:gd name="connsiteX14334" fmla="*/ 4255195 w 4853691"/>
                <a:gd name="connsiteY14334" fmla="*/ 3912527 h 4860733"/>
                <a:gd name="connsiteX14335" fmla="*/ 4271625 w 4853691"/>
                <a:gd name="connsiteY14335" fmla="*/ 3905485 h 4860733"/>
                <a:gd name="connsiteX14336" fmla="*/ 4227031 w 4853691"/>
                <a:gd name="connsiteY14336" fmla="*/ 3966508 h 4860733"/>
                <a:gd name="connsiteX14337" fmla="*/ 4227031 w 4853691"/>
                <a:gd name="connsiteY14337" fmla="*/ 3966508 h 4860733"/>
                <a:gd name="connsiteX14338" fmla="*/ 4642458 w 4853691"/>
                <a:gd name="connsiteY14338" fmla="*/ 3429035 h 4860733"/>
                <a:gd name="connsiteX14339" fmla="*/ 4640111 w 4853691"/>
                <a:gd name="connsiteY14339" fmla="*/ 3433729 h 4860733"/>
                <a:gd name="connsiteX14340" fmla="*/ 4640111 w 4853691"/>
                <a:gd name="connsiteY14340" fmla="*/ 3436076 h 4860733"/>
                <a:gd name="connsiteX14341" fmla="*/ 4647152 w 4853691"/>
                <a:gd name="connsiteY14341" fmla="*/ 3414952 h 4860733"/>
                <a:gd name="connsiteX14342" fmla="*/ 4647152 w 4853691"/>
                <a:gd name="connsiteY14342" fmla="*/ 3412606 h 4860733"/>
                <a:gd name="connsiteX14343" fmla="*/ 4642458 w 4853691"/>
                <a:gd name="connsiteY14343" fmla="*/ 3429035 h 4860733"/>
                <a:gd name="connsiteX14344" fmla="*/ 4663581 w 4853691"/>
                <a:gd name="connsiteY14344" fmla="*/ 3346888 h 4860733"/>
                <a:gd name="connsiteX14345" fmla="*/ 4665929 w 4853691"/>
                <a:gd name="connsiteY14345" fmla="*/ 3339847 h 4860733"/>
                <a:gd name="connsiteX14346" fmla="*/ 4665929 w 4853691"/>
                <a:gd name="connsiteY14346" fmla="*/ 3342194 h 4860733"/>
                <a:gd name="connsiteX14347" fmla="*/ 4665929 w 4853691"/>
                <a:gd name="connsiteY14347" fmla="*/ 3344541 h 4860733"/>
                <a:gd name="connsiteX14348" fmla="*/ 4654193 w 4853691"/>
                <a:gd name="connsiteY14348" fmla="*/ 3365665 h 4860733"/>
                <a:gd name="connsiteX14349" fmla="*/ 4663581 w 4853691"/>
                <a:gd name="connsiteY14349" fmla="*/ 3346888 h 4860733"/>
                <a:gd name="connsiteX14350" fmla="*/ 4565005 w 4853691"/>
                <a:gd name="connsiteY14350" fmla="*/ 3548734 h 4860733"/>
                <a:gd name="connsiteX14351" fmla="*/ 4567353 w 4853691"/>
                <a:gd name="connsiteY14351" fmla="*/ 3544040 h 4860733"/>
                <a:gd name="connsiteX14352" fmla="*/ 4567353 w 4853691"/>
                <a:gd name="connsiteY14352" fmla="*/ 3544040 h 4860733"/>
                <a:gd name="connsiteX14353" fmla="*/ 4565005 w 4853691"/>
                <a:gd name="connsiteY14353" fmla="*/ 3546387 h 4860733"/>
                <a:gd name="connsiteX14354" fmla="*/ 4565005 w 4853691"/>
                <a:gd name="connsiteY14354" fmla="*/ 3548734 h 4860733"/>
                <a:gd name="connsiteX14355" fmla="*/ 4780934 w 4853691"/>
                <a:gd name="connsiteY14355" fmla="*/ 2487869 h 4860733"/>
                <a:gd name="connsiteX14356" fmla="*/ 4787975 w 4853691"/>
                <a:gd name="connsiteY14356" fmla="*/ 2492563 h 4860733"/>
                <a:gd name="connsiteX14357" fmla="*/ 4785628 w 4853691"/>
                <a:gd name="connsiteY14357" fmla="*/ 2497258 h 4860733"/>
                <a:gd name="connsiteX14358" fmla="*/ 4783281 w 4853691"/>
                <a:gd name="connsiteY14358" fmla="*/ 2501952 h 4860733"/>
                <a:gd name="connsiteX14359" fmla="*/ 4778587 w 4853691"/>
                <a:gd name="connsiteY14359" fmla="*/ 2499605 h 4860733"/>
                <a:gd name="connsiteX14360" fmla="*/ 4778587 w 4853691"/>
                <a:gd name="connsiteY14360" fmla="*/ 2494910 h 4860733"/>
                <a:gd name="connsiteX14361" fmla="*/ 4780934 w 4853691"/>
                <a:gd name="connsiteY14361" fmla="*/ 2487869 h 4860733"/>
                <a:gd name="connsiteX14362" fmla="*/ 4410100 w 4853691"/>
                <a:gd name="connsiteY14362" fmla="*/ 1556092 h 4860733"/>
                <a:gd name="connsiteX14363" fmla="*/ 4454694 w 4853691"/>
                <a:gd name="connsiteY14363" fmla="*/ 1680485 h 4860733"/>
                <a:gd name="connsiteX14364" fmla="*/ 4454694 w 4853691"/>
                <a:gd name="connsiteY14364" fmla="*/ 1680485 h 4860733"/>
                <a:gd name="connsiteX14365" fmla="*/ 4440612 w 4853691"/>
                <a:gd name="connsiteY14365" fmla="*/ 1652321 h 4860733"/>
                <a:gd name="connsiteX14366" fmla="*/ 4428877 w 4853691"/>
                <a:gd name="connsiteY14366" fmla="*/ 1631197 h 4860733"/>
                <a:gd name="connsiteX14367" fmla="*/ 4405406 w 4853691"/>
                <a:gd name="connsiteY14367" fmla="*/ 1588950 h 4860733"/>
                <a:gd name="connsiteX14368" fmla="*/ 4391324 w 4853691"/>
                <a:gd name="connsiteY14368" fmla="*/ 1563133 h 4860733"/>
                <a:gd name="connsiteX14369" fmla="*/ 4367854 w 4853691"/>
                <a:gd name="connsiteY14369" fmla="*/ 1523233 h 4860733"/>
                <a:gd name="connsiteX14370" fmla="*/ 4353771 w 4853691"/>
                <a:gd name="connsiteY14370" fmla="*/ 1495069 h 4860733"/>
                <a:gd name="connsiteX14371" fmla="*/ 4330301 w 4853691"/>
                <a:gd name="connsiteY14371" fmla="*/ 1455169 h 4860733"/>
                <a:gd name="connsiteX14372" fmla="*/ 4313872 w 4853691"/>
                <a:gd name="connsiteY14372" fmla="*/ 1427004 h 4860733"/>
                <a:gd name="connsiteX14373" fmla="*/ 4290401 w 4853691"/>
                <a:gd name="connsiteY14373" fmla="*/ 1387104 h 4860733"/>
                <a:gd name="connsiteX14374" fmla="*/ 4271625 w 4853691"/>
                <a:gd name="connsiteY14374" fmla="*/ 1356593 h 4860733"/>
                <a:gd name="connsiteX14375" fmla="*/ 4248154 w 4853691"/>
                <a:gd name="connsiteY14375" fmla="*/ 1316693 h 4860733"/>
                <a:gd name="connsiteX14376" fmla="*/ 4229378 w 4853691"/>
                <a:gd name="connsiteY14376" fmla="*/ 1283834 h 4860733"/>
                <a:gd name="connsiteX14377" fmla="*/ 4203560 w 4853691"/>
                <a:gd name="connsiteY14377" fmla="*/ 1243935 h 4860733"/>
                <a:gd name="connsiteX14378" fmla="*/ 4184784 w 4853691"/>
                <a:gd name="connsiteY14378" fmla="*/ 1213423 h 4860733"/>
                <a:gd name="connsiteX14379" fmla="*/ 4158966 w 4853691"/>
                <a:gd name="connsiteY14379" fmla="*/ 1171176 h 4860733"/>
                <a:gd name="connsiteX14380" fmla="*/ 4140190 w 4853691"/>
                <a:gd name="connsiteY14380" fmla="*/ 1140665 h 4860733"/>
                <a:gd name="connsiteX14381" fmla="*/ 4128455 w 4853691"/>
                <a:gd name="connsiteY14381" fmla="*/ 1121888 h 4860733"/>
                <a:gd name="connsiteX14382" fmla="*/ 4283360 w 4853691"/>
                <a:gd name="connsiteY14382" fmla="*/ 1213423 h 4860733"/>
                <a:gd name="connsiteX14383" fmla="*/ 4295095 w 4853691"/>
                <a:gd name="connsiteY14383" fmla="*/ 1241588 h 4860733"/>
                <a:gd name="connsiteX14384" fmla="*/ 4410100 w 4853691"/>
                <a:gd name="connsiteY14384" fmla="*/ 1556092 h 4860733"/>
                <a:gd name="connsiteX14385" fmla="*/ 4675317 w 4853691"/>
                <a:gd name="connsiteY14385" fmla="*/ 1607727 h 4860733"/>
                <a:gd name="connsiteX14386" fmla="*/ 4672970 w 4853691"/>
                <a:gd name="connsiteY14386" fmla="*/ 1595992 h 4860733"/>
                <a:gd name="connsiteX14387" fmla="*/ 4712869 w 4853691"/>
                <a:gd name="connsiteY14387" fmla="*/ 1673444 h 4860733"/>
                <a:gd name="connsiteX14388" fmla="*/ 4719911 w 4853691"/>
                <a:gd name="connsiteY14388" fmla="*/ 1694568 h 4860733"/>
                <a:gd name="connsiteX14389" fmla="*/ 4680011 w 4853691"/>
                <a:gd name="connsiteY14389" fmla="*/ 1624156 h 4860733"/>
                <a:gd name="connsiteX14390" fmla="*/ 4675317 w 4853691"/>
                <a:gd name="connsiteY14390" fmla="*/ 1607727 h 4860733"/>
                <a:gd name="connsiteX14391" fmla="*/ 4719911 w 4853691"/>
                <a:gd name="connsiteY14391" fmla="*/ 1687526 h 4860733"/>
                <a:gd name="connsiteX14392" fmla="*/ 4757463 w 4853691"/>
                <a:gd name="connsiteY14392" fmla="*/ 1774367 h 4860733"/>
                <a:gd name="connsiteX14393" fmla="*/ 4757463 w 4853691"/>
                <a:gd name="connsiteY14393" fmla="*/ 1774367 h 4860733"/>
                <a:gd name="connsiteX14394" fmla="*/ 4726952 w 4853691"/>
                <a:gd name="connsiteY14394" fmla="*/ 1703956 h 4860733"/>
                <a:gd name="connsiteX14395" fmla="*/ 4719911 w 4853691"/>
                <a:gd name="connsiteY14395" fmla="*/ 1687526 h 4860733"/>
                <a:gd name="connsiteX14396" fmla="*/ 2433887 w 4853691"/>
                <a:gd name="connsiteY14396" fmla="*/ 251134 h 4860733"/>
                <a:gd name="connsiteX14397" fmla="*/ 2436234 w 4853691"/>
                <a:gd name="connsiteY14397" fmla="*/ 262869 h 4860733"/>
                <a:gd name="connsiteX14398" fmla="*/ 2438581 w 4853691"/>
                <a:gd name="connsiteY14398" fmla="*/ 279299 h 4860733"/>
                <a:gd name="connsiteX14399" fmla="*/ 2440928 w 4853691"/>
                <a:gd name="connsiteY14399" fmla="*/ 291034 h 4860733"/>
                <a:gd name="connsiteX14400" fmla="*/ 2443275 w 4853691"/>
                <a:gd name="connsiteY14400" fmla="*/ 309810 h 4860733"/>
                <a:gd name="connsiteX14401" fmla="*/ 2445622 w 4853691"/>
                <a:gd name="connsiteY14401" fmla="*/ 321545 h 4860733"/>
                <a:gd name="connsiteX14402" fmla="*/ 2447970 w 4853691"/>
                <a:gd name="connsiteY14402" fmla="*/ 340322 h 4860733"/>
                <a:gd name="connsiteX14403" fmla="*/ 2450317 w 4853691"/>
                <a:gd name="connsiteY14403" fmla="*/ 352057 h 4860733"/>
                <a:gd name="connsiteX14404" fmla="*/ 2455011 w 4853691"/>
                <a:gd name="connsiteY14404" fmla="*/ 373180 h 4860733"/>
                <a:gd name="connsiteX14405" fmla="*/ 2457358 w 4853691"/>
                <a:gd name="connsiteY14405" fmla="*/ 382569 h 4860733"/>
                <a:gd name="connsiteX14406" fmla="*/ 2459705 w 4853691"/>
                <a:gd name="connsiteY14406" fmla="*/ 398998 h 4860733"/>
                <a:gd name="connsiteX14407" fmla="*/ 2455011 w 4853691"/>
                <a:gd name="connsiteY14407" fmla="*/ 401345 h 4860733"/>
                <a:gd name="connsiteX14408" fmla="*/ 2452664 w 4853691"/>
                <a:gd name="connsiteY14408" fmla="*/ 396651 h 4860733"/>
                <a:gd name="connsiteX14409" fmla="*/ 2443275 w 4853691"/>
                <a:gd name="connsiteY14409" fmla="*/ 380222 h 4860733"/>
                <a:gd name="connsiteX14410" fmla="*/ 2431540 w 4853691"/>
                <a:gd name="connsiteY14410" fmla="*/ 361445 h 4860733"/>
                <a:gd name="connsiteX14411" fmla="*/ 2422152 w 4853691"/>
                <a:gd name="connsiteY14411" fmla="*/ 347363 h 4860733"/>
                <a:gd name="connsiteX14412" fmla="*/ 2410417 w 4853691"/>
                <a:gd name="connsiteY14412" fmla="*/ 328586 h 4860733"/>
                <a:gd name="connsiteX14413" fmla="*/ 2401029 w 4853691"/>
                <a:gd name="connsiteY14413" fmla="*/ 314504 h 4860733"/>
                <a:gd name="connsiteX14414" fmla="*/ 2386946 w 4853691"/>
                <a:gd name="connsiteY14414" fmla="*/ 295728 h 4860733"/>
                <a:gd name="connsiteX14415" fmla="*/ 2379905 w 4853691"/>
                <a:gd name="connsiteY14415" fmla="*/ 283993 h 4860733"/>
                <a:gd name="connsiteX14416" fmla="*/ 2372864 w 4853691"/>
                <a:gd name="connsiteY14416" fmla="*/ 274604 h 4860733"/>
                <a:gd name="connsiteX14417" fmla="*/ 2372864 w 4853691"/>
                <a:gd name="connsiteY14417" fmla="*/ 274604 h 4860733"/>
                <a:gd name="connsiteX14418" fmla="*/ 2393987 w 4853691"/>
                <a:gd name="connsiteY14418" fmla="*/ 253481 h 4860733"/>
                <a:gd name="connsiteX14419" fmla="*/ 2393987 w 4853691"/>
                <a:gd name="connsiteY14419" fmla="*/ 253481 h 4860733"/>
                <a:gd name="connsiteX14420" fmla="*/ 2417458 w 4853691"/>
                <a:gd name="connsiteY14420" fmla="*/ 251134 h 4860733"/>
                <a:gd name="connsiteX14421" fmla="*/ 2433887 w 4853691"/>
                <a:gd name="connsiteY14421" fmla="*/ 251134 h 4860733"/>
                <a:gd name="connsiteX14422" fmla="*/ 603191 w 4853691"/>
                <a:gd name="connsiteY14422" fmla="*/ 1114847 h 4860733"/>
                <a:gd name="connsiteX14423" fmla="*/ 603191 w 4853691"/>
                <a:gd name="connsiteY14423" fmla="*/ 1114847 h 4860733"/>
                <a:gd name="connsiteX14424" fmla="*/ 591456 w 4853691"/>
                <a:gd name="connsiteY14424" fmla="*/ 1135970 h 4860733"/>
                <a:gd name="connsiteX14425" fmla="*/ 567985 w 4853691"/>
                <a:gd name="connsiteY14425" fmla="*/ 1178217 h 4860733"/>
                <a:gd name="connsiteX14426" fmla="*/ 563291 w 4853691"/>
                <a:gd name="connsiteY14426" fmla="*/ 1187606 h 4860733"/>
                <a:gd name="connsiteX14427" fmla="*/ 563291 w 4853691"/>
                <a:gd name="connsiteY14427" fmla="*/ 1189953 h 4860733"/>
                <a:gd name="connsiteX14428" fmla="*/ 558597 w 4853691"/>
                <a:gd name="connsiteY14428" fmla="*/ 1189953 h 4860733"/>
                <a:gd name="connsiteX14429" fmla="*/ 556250 w 4853691"/>
                <a:gd name="connsiteY14429" fmla="*/ 1189953 h 4860733"/>
                <a:gd name="connsiteX14430" fmla="*/ 551556 w 4853691"/>
                <a:gd name="connsiteY14430" fmla="*/ 1180564 h 4860733"/>
                <a:gd name="connsiteX14431" fmla="*/ 586762 w 4853691"/>
                <a:gd name="connsiteY14431" fmla="*/ 1138318 h 4860733"/>
                <a:gd name="connsiteX14432" fmla="*/ 603191 w 4853691"/>
                <a:gd name="connsiteY14432" fmla="*/ 1114847 h 4860733"/>
                <a:gd name="connsiteX14433" fmla="*/ 312157 w 4853691"/>
                <a:gd name="connsiteY14433" fmla="*/ 1833043 h 4860733"/>
                <a:gd name="connsiteX14434" fmla="*/ 330934 w 4853691"/>
                <a:gd name="connsiteY14434" fmla="*/ 1807226 h 4860733"/>
                <a:gd name="connsiteX14435" fmla="*/ 356751 w 4853691"/>
                <a:gd name="connsiteY14435" fmla="*/ 1772020 h 4860733"/>
                <a:gd name="connsiteX14436" fmla="*/ 389610 w 4853691"/>
                <a:gd name="connsiteY14436" fmla="*/ 1732120 h 4860733"/>
                <a:gd name="connsiteX14437" fmla="*/ 415427 w 4853691"/>
                <a:gd name="connsiteY14437" fmla="*/ 1699262 h 4860733"/>
                <a:gd name="connsiteX14438" fmla="*/ 422468 w 4853691"/>
                <a:gd name="connsiteY14438" fmla="*/ 1701609 h 4860733"/>
                <a:gd name="connsiteX14439" fmla="*/ 422468 w 4853691"/>
                <a:gd name="connsiteY14439" fmla="*/ 1701609 h 4860733"/>
                <a:gd name="connsiteX14440" fmla="*/ 429509 w 4853691"/>
                <a:gd name="connsiteY14440" fmla="*/ 1706303 h 4860733"/>
                <a:gd name="connsiteX14441" fmla="*/ 312157 w 4853691"/>
                <a:gd name="connsiteY14441" fmla="*/ 1833043 h 4860733"/>
                <a:gd name="connsiteX14442" fmla="*/ 312157 w 4853691"/>
                <a:gd name="connsiteY14442" fmla="*/ 1833043 h 4860733"/>
                <a:gd name="connsiteX14443" fmla="*/ 53982 w 4853691"/>
                <a:gd name="connsiteY14443" fmla="*/ 2804721 h 4860733"/>
                <a:gd name="connsiteX14444" fmla="*/ 53982 w 4853691"/>
                <a:gd name="connsiteY14444" fmla="*/ 2804721 h 4860733"/>
                <a:gd name="connsiteX14445" fmla="*/ 53982 w 4853691"/>
                <a:gd name="connsiteY14445" fmla="*/ 2804721 h 4860733"/>
                <a:gd name="connsiteX14446" fmla="*/ 53982 w 4853691"/>
                <a:gd name="connsiteY14446" fmla="*/ 2804721 h 4860733"/>
                <a:gd name="connsiteX14447" fmla="*/ 53982 w 4853691"/>
                <a:gd name="connsiteY14447" fmla="*/ 2811762 h 4860733"/>
                <a:gd name="connsiteX14448" fmla="*/ 56329 w 4853691"/>
                <a:gd name="connsiteY14448" fmla="*/ 2821150 h 4860733"/>
                <a:gd name="connsiteX14449" fmla="*/ 63370 w 4853691"/>
                <a:gd name="connsiteY14449" fmla="*/ 2849314 h 4860733"/>
                <a:gd name="connsiteX14450" fmla="*/ 63370 w 4853691"/>
                <a:gd name="connsiteY14450" fmla="*/ 2849314 h 4860733"/>
                <a:gd name="connsiteX14451" fmla="*/ 63370 w 4853691"/>
                <a:gd name="connsiteY14451" fmla="*/ 2846967 h 4860733"/>
                <a:gd name="connsiteX14452" fmla="*/ 58676 w 4853691"/>
                <a:gd name="connsiteY14452" fmla="*/ 2823497 h 4860733"/>
                <a:gd name="connsiteX14453" fmla="*/ 53982 w 4853691"/>
                <a:gd name="connsiteY14453" fmla="*/ 2811762 h 4860733"/>
                <a:gd name="connsiteX14454" fmla="*/ 117352 w 4853691"/>
                <a:gd name="connsiteY14454" fmla="*/ 3018302 h 4860733"/>
                <a:gd name="connsiteX14455" fmla="*/ 117352 w 4853691"/>
                <a:gd name="connsiteY14455" fmla="*/ 3018302 h 4860733"/>
                <a:gd name="connsiteX14456" fmla="*/ 117352 w 4853691"/>
                <a:gd name="connsiteY14456" fmla="*/ 3018302 h 4860733"/>
                <a:gd name="connsiteX14457" fmla="*/ 117352 w 4853691"/>
                <a:gd name="connsiteY14457" fmla="*/ 3018302 h 4860733"/>
                <a:gd name="connsiteX14458" fmla="*/ 4630723 w 4853691"/>
                <a:gd name="connsiteY14458" fmla="*/ 3457199 h 4860733"/>
                <a:gd name="connsiteX14459" fmla="*/ 4628376 w 4853691"/>
                <a:gd name="connsiteY14459" fmla="*/ 3461893 h 4860733"/>
                <a:gd name="connsiteX14460" fmla="*/ 4628376 w 4853691"/>
                <a:gd name="connsiteY14460" fmla="*/ 3461893 h 4860733"/>
                <a:gd name="connsiteX14461" fmla="*/ 4630723 w 4853691"/>
                <a:gd name="connsiteY14461" fmla="*/ 3457199 h 4860733"/>
                <a:gd name="connsiteX14462" fmla="*/ 4668275 w 4853691"/>
                <a:gd name="connsiteY14462" fmla="*/ 3375053 h 4860733"/>
                <a:gd name="connsiteX14463" fmla="*/ 4677664 w 4853691"/>
                <a:gd name="connsiteY14463" fmla="*/ 3349235 h 4860733"/>
                <a:gd name="connsiteX14464" fmla="*/ 4680011 w 4853691"/>
                <a:gd name="connsiteY14464" fmla="*/ 3349235 h 4860733"/>
                <a:gd name="connsiteX14465" fmla="*/ 4665929 w 4853691"/>
                <a:gd name="connsiteY14465" fmla="*/ 3382094 h 4860733"/>
                <a:gd name="connsiteX14466" fmla="*/ 4668275 w 4853691"/>
                <a:gd name="connsiteY14466" fmla="*/ 3375053 h 4860733"/>
                <a:gd name="connsiteX14467" fmla="*/ 4764504 w 4853691"/>
                <a:gd name="connsiteY14467" fmla="*/ 1959784 h 4860733"/>
                <a:gd name="connsiteX14468" fmla="*/ 4755116 w 4853691"/>
                <a:gd name="connsiteY14468" fmla="*/ 1917537 h 4860733"/>
                <a:gd name="connsiteX14469" fmla="*/ 4750422 w 4853691"/>
                <a:gd name="connsiteY14469" fmla="*/ 1898761 h 4860733"/>
                <a:gd name="connsiteX14470" fmla="*/ 4741034 w 4853691"/>
                <a:gd name="connsiteY14470" fmla="*/ 1856514 h 4860733"/>
                <a:gd name="connsiteX14471" fmla="*/ 4736340 w 4853691"/>
                <a:gd name="connsiteY14471" fmla="*/ 1833043 h 4860733"/>
                <a:gd name="connsiteX14472" fmla="*/ 4726952 w 4853691"/>
                <a:gd name="connsiteY14472" fmla="*/ 1795491 h 4860733"/>
                <a:gd name="connsiteX14473" fmla="*/ 4719911 w 4853691"/>
                <a:gd name="connsiteY14473" fmla="*/ 1769673 h 4860733"/>
                <a:gd name="connsiteX14474" fmla="*/ 4712869 w 4853691"/>
                <a:gd name="connsiteY14474" fmla="*/ 1746203 h 4860733"/>
                <a:gd name="connsiteX14475" fmla="*/ 4712869 w 4853691"/>
                <a:gd name="connsiteY14475" fmla="*/ 1746203 h 4860733"/>
                <a:gd name="connsiteX14476" fmla="*/ 4719911 w 4853691"/>
                <a:gd name="connsiteY14476" fmla="*/ 1762632 h 4860733"/>
                <a:gd name="connsiteX14477" fmla="*/ 4726952 w 4853691"/>
                <a:gd name="connsiteY14477" fmla="*/ 1781408 h 4860733"/>
                <a:gd name="connsiteX14478" fmla="*/ 4736340 w 4853691"/>
                <a:gd name="connsiteY14478" fmla="*/ 1811920 h 4860733"/>
                <a:gd name="connsiteX14479" fmla="*/ 4741034 w 4853691"/>
                <a:gd name="connsiteY14479" fmla="*/ 1828349 h 4860733"/>
                <a:gd name="connsiteX14480" fmla="*/ 4752769 w 4853691"/>
                <a:gd name="connsiteY14480" fmla="*/ 1868249 h 4860733"/>
                <a:gd name="connsiteX14481" fmla="*/ 4755116 w 4853691"/>
                <a:gd name="connsiteY14481" fmla="*/ 1875290 h 4860733"/>
                <a:gd name="connsiteX14482" fmla="*/ 4766852 w 4853691"/>
                <a:gd name="connsiteY14482" fmla="*/ 1922231 h 4860733"/>
                <a:gd name="connsiteX14483" fmla="*/ 4771546 w 4853691"/>
                <a:gd name="connsiteY14483" fmla="*/ 1936313 h 4860733"/>
                <a:gd name="connsiteX14484" fmla="*/ 4776240 w 4853691"/>
                <a:gd name="connsiteY14484" fmla="*/ 1962131 h 4860733"/>
                <a:gd name="connsiteX14485" fmla="*/ 4764504 w 4853691"/>
                <a:gd name="connsiteY14485" fmla="*/ 1957437 h 4860733"/>
                <a:gd name="connsiteX14486" fmla="*/ 4764504 w 4853691"/>
                <a:gd name="connsiteY14486" fmla="*/ 1959784 h 4860733"/>
                <a:gd name="connsiteX14487" fmla="*/ 4755116 w 4853691"/>
                <a:gd name="connsiteY14487" fmla="*/ 1821308 h 4860733"/>
                <a:gd name="connsiteX14488" fmla="*/ 4752769 w 4853691"/>
                <a:gd name="connsiteY14488" fmla="*/ 1811920 h 4860733"/>
                <a:gd name="connsiteX14489" fmla="*/ 4729299 w 4853691"/>
                <a:gd name="connsiteY14489" fmla="*/ 1727426 h 4860733"/>
                <a:gd name="connsiteX14490" fmla="*/ 4726952 w 4853691"/>
                <a:gd name="connsiteY14490" fmla="*/ 1718038 h 4860733"/>
                <a:gd name="connsiteX14491" fmla="*/ 4752769 w 4853691"/>
                <a:gd name="connsiteY14491" fmla="*/ 1779061 h 4860733"/>
                <a:gd name="connsiteX14492" fmla="*/ 4748075 w 4853691"/>
                <a:gd name="connsiteY14492" fmla="*/ 1790796 h 4860733"/>
                <a:gd name="connsiteX14493" fmla="*/ 4764504 w 4853691"/>
                <a:gd name="connsiteY14493" fmla="*/ 1809573 h 4860733"/>
                <a:gd name="connsiteX14494" fmla="*/ 4769198 w 4853691"/>
                <a:gd name="connsiteY14494" fmla="*/ 1821308 h 4860733"/>
                <a:gd name="connsiteX14495" fmla="*/ 4769198 w 4853691"/>
                <a:gd name="connsiteY14495" fmla="*/ 1823655 h 4860733"/>
                <a:gd name="connsiteX14496" fmla="*/ 4762157 w 4853691"/>
                <a:gd name="connsiteY14496" fmla="*/ 1840084 h 4860733"/>
                <a:gd name="connsiteX14497" fmla="*/ 4766852 w 4853691"/>
                <a:gd name="connsiteY14497" fmla="*/ 1851820 h 4860733"/>
                <a:gd name="connsiteX14498" fmla="*/ 4762157 w 4853691"/>
                <a:gd name="connsiteY14498" fmla="*/ 1858861 h 4860733"/>
                <a:gd name="connsiteX14499" fmla="*/ 4755116 w 4853691"/>
                <a:gd name="connsiteY14499" fmla="*/ 1821308 h 4860733"/>
                <a:gd name="connsiteX14500" fmla="*/ 4745728 w 4853691"/>
                <a:gd name="connsiteY14500" fmla="*/ 1727426 h 4860733"/>
                <a:gd name="connsiteX14501" fmla="*/ 4738687 w 4853691"/>
                <a:gd name="connsiteY14501" fmla="*/ 1706303 h 4860733"/>
                <a:gd name="connsiteX14502" fmla="*/ 4726952 w 4853691"/>
                <a:gd name="connsiteY14502" fmla="*/ 1668750 h 4860733"/>
                <a:gd name="connsiteX14503" fmla="*/ 4764504 w 4853691"/>
                <a:gd name="connsiteY14503" fmla="*/ 1772020 h 4860733"/>
                <a:gd name="connsiteX14504" fmla="*/ 4759810 w 4853691"/>
                <a:gd name="connsiteY14504" fmla="*/ 1774367 h 4860733"/>
                <a:gd name="connsiteX14505" fmla="*/ 4745728 w 4853691"/>
                <a:gd name="connsiteY14505" fmla="*/ 1727426 h 4860733"/>
                <a:gd name="connsiteX14506" fmla="*/ 4635417 w 4853691"/>
                <a:gd name="connsiteY14506" fmla="*/ 1492722 h 4860733"/>
                <a:gd name="connsiteX14507" fmla="*/ 4644805 w 4853691"/>
                <a:gd name="connsiteY14507" fmla="*/ 1518539 h 4860733"/>
                <a:gd name="connsiteX14508" fmla="*/ 4651846 w 4853691"/>
                <a:gd name="connsiteY14508" fmla="*/ 1539662 h 4860733"/>
                <a:gd name="connsiteX14509" fmla="*/ 4661234 w 4853691"/>
                <a:gd name="connsiteY14509" fmla="*/ 1565480 h 4860733"/>
                <a:gd name="connsiteX14510" fmla="*/ 4665929 w 4853691"/>
                <a:gd name="connsiteY14510" fmla="*/ 1581909 h 4860733"/>
                <a:gd name="connsiteX14511" fmla="*/ 4644805 w 4853691"/>
                <a:gd name="connsiteY14511" fmla="*/ 1546704 h 4860733"/>
                <a:gd name="connsiteX14512" fmla="*/ 4633070 w 4853691"/>
                <a:gd name="connsiteY14512" fmla="*/ 1518539 h 4860733"/>
                <a:gd name="connsiteX14513" fmla="*/ 4623682 w 4853691"/>
                <a:gd name="connsiteY14513" fmla="*/ 1495069 h 4860733"/>
                <a:gd name="connsiteX14514" fmla="*/ 4609599 w 4853691"/>
                <a:gd name="connsiteY14514" fmla="*/ 1464557 h 4860733"/>
                <a:gd name="connsiteX14515" fmla="*/ 4600211 w 4853691"/>
                <a:gd name="connsiteY14515" fmla="*/ 1443434 h 4860733"/>
                <a:gd name="connsiteX14516" fmla="*/ 4586129 w 4853691"/>
                <a:gd name="connsiteY14516" fmla="*/ 1410575 h 4860733"/>
                <a:gd name="connsiteX14517" fmla="*/ 4581435 w 4853691"/>
                <a:gd name="connsiteY14517" fmla="*/ 1401187 h 4860733"/>
                <a:gd name="connsiteX14518" fmla="*/ 4630723 w 4853691"/>
                <a:gd name="connsiteY14518" fmla="*/ 1476292 h 4860733"/>
                <a:gd name="connsiteX14519" fmla="*/ 4635417 w 4853691"/>
                <a:gd name="connsiteY14519" fmla="*/ 1492722 h 4860733"/>
                <a:gd name="connsiteX14520" fmla="*/ 4574393 w 4853691"/>
                <a:gd name="connsiteY14520" fmla="*/ 1391799 h 4860733"/>
                <a:gd name="connsiteX14521" fmla="*/ 4581435 w 4853691"/>
                <a:gd name="connsiteY14521" fmla="*/ 1405881 h 4860733"/>
                <a:gd name="connsiteX14522" fmla="*/ 4595517 w 4853691"/>
                <a:gd name="connsiteY14522" fmla="*/ 1434045 h 4860733"/>
                <a:gd name="connsiteX14523" fmla="*/ 4607252 w 4853691"/>
                <a:gd name="connsiteY14523" fmla="*/ 1457516 h 4860733"/>
                <a:gd name="connsiteX14524" fmla="*/ 4618988 w 4853691"/>
                <a:gd name="connsiteY14524" fmla="*/ 1488027 h 4860733"/>
                <a:gd name="connsiteX14525" fmla="*/ 4628376 w 4853691"/>
                <a:gd name="connsiteY14525" fmla="*/ 1511498 h 4860733"/>
                <a:gd name="connsiteX14526" fmla="*/ 4637764 w 4853691"/>
                <a:gd name="connsiteY14526" fmla="*/ 1537315 h 4860733"/>
                <a:gd name="connsiteX14527" fmla="*/ 4609599 w 4853691"/>
                <a:gd name="connsiteY14527" fmla="*/ 1495069 h 4860733"/>
                <a:gd name="connsiteX14528" fmla="*/ 4607252 w 4853691"/>
                <a:gd name="connsiteY14528" fmla="*/ 1492722 h 4860733"/>
                <a:gd name="connsiteX14529" fmla="*/ 4590823 w 4853691"/>
                <a:gd name="connsiteY14529" fmla="*/ 1462210 h 4860733"/>
                <a:gd name="connsiteX14530" fmla="*/ 4579088 w 4853691"/>
                <a:gd name="connsiteY14530" fmla="*/ 1441087 h 4860733"/>
                <a:gd name="connsiteX14531" fmla="*/ 4562658 w 4853691"/>
                <a:gd name="connsiteY14531" fmla="*/ 1410575 h 4860733"/>
                <a:gd name="connsiteX14532" fmla="*/ 4550923 w 4853691"/>
                <a:gd name="connsiteY14532" fmla="*/ 1389451 h 4860733"/>
                <a:gd name="connsiteX14533" fmla="*/ 4532147 w 4853691"/>
                <a:gd name="connsiteY14533" fmla="*/ 1356593 h 4860733"/>
                <a:gd name="connsiteX14534" fmla="*/ 4522759 w 4853691"/>
                <a:gd name="connsiteY14534" fmla="*/ 1340164 h 4860733"/>
                <a:gd name="connsiteX14535" fmla="*/ 4492247 w 4853691"/>
                <a:gd name="connsiteY14535" fmla="*/ 1293223 h 4860733"/>
                <a:gd name="connsiteX14536" fmla="*/ 4478165 w 4853691"/>
                <a:gd name="connsiteY14536" fmla="*/ 1274446 h 4860733"/>
                <a:gd name="connsiteX14537" fmla="*/ 4574393 w 4853691"/>
                <a:gd name="connsiteY14537" fmla="*/ 1391799 h 4860733"/>
                <a:gd name="connsiteX14538" fmla="*/ 3020649 w 4853691"/>
                <a:gd name="connsiteY14538" fmla="*/ 373180 h 4860733"/>
                <a:gd name="connsiteX14539" fmla="*/ 3008914 w 4853691"/>
                <a:gd name="connsiteY14539" fmla="*/ 377874 h 4860733"/>
                <a:gd name="connsiteX14540" fmla="*/ 2999525 w 4853691"/>
                <a:gd name="connsiteY14540" fmla="*/ 382569 h 4860733"/>
                <a:gd name="connsiteX14541" fmla="*/ 2985443 w 4853691"/>
                <a:gd name="connsiteY14541" fmla="*/ 373180 h 4860733"/>
                <a:gd name="connsiteX14542" fmla="*/ 2985443 w 4853691"/>
                <a:gd name="connsiteY14542" fmla="*/ 373180 h 4860733"/>
                <a:gd name="connsiteX14543" fmla="*/ 3011261 w 4853691"/>
                <a:gd name="connsiteY14543" fmla="*/ 373180 h 4860733"/>
                <a:gd name="connsiteX14544" fmla="*/ 3020649 w 4853691"/>
                <a:gd name="connsiteY14544" fmla="*/ 373180 h 4860733"/>
                <a:gd name="connsiteX14545" fmla="*/ 2980749 w 4853691"/>
                <a:gd name="connsiteY14545" fmla="*/ 373180 h 4860733"/>
                <a:gd name="connsiteX14546" fmla="*/ 2966667 w 4853691"/>
                <a:gd name="connsiteY14546" fmla="*/ 382569 h 4860733"/>
                <a:gd name="connsiteX14547" fmla="*/ 2961973 w 4853691"/>
                <a:gd name="connsiteY14547" fmla="*/ 380222 h 4860733"/>
                <a:gd name="connsiteX14548" fmla="*/ 2952585 w 4853691"/>
                <a:gd name="connsiteY14548" fmla="*/ 373180 h 4860733"/>
                <a:gd name="connsiteX14549" fmla="*/ 2952585 w 4853691"/>
                <a:gd name="connsiteY14549" fmla="*/ 373180 h 4860733"/>
                <a:gd name="connsiteX14550" fmla="*/ 2980749 w 4853691"/>
                <a:gd name="connsiteY14550" fmla="*/ 373180 h 4860733"/>
                <a:gd name="connsiteX14551" fmla="*/ 2408070 w 4853691"/>
                <a:gd name="connsiteY14551" fmla="*/ 234705 h 4860733"/>
                <a:gd name="connsiteX14552" fmla="*/ 2424499 w 4853691"/>
                <a:gd name="connsiteY14552" fmla="*/ 244093 h 4860733"/>
                <a:gd name="connsiteX14553" fmla="*/ 2433887 w 4853691"/>
                <a:gd name="connsiteY14553" fmla="*/ 241746 h 4860733"/>
                <a:gd name="connsiteX14554" fmla="*/ 2436234 w 4853691"/>
                <a:gd name="connsiteY14554" fmla="*/ 248787 h 4860733"/>
                <a:gd name="connsiteX14555" fmla="*/ 2412764 w 4853691"/>
                <a:gd name="connsiteY14555" fmla="*/ 251134 h 4860733"/>
                <a:gd name="connsiteX14556" fmla="*/ 2396334 w 4853691"/>
                <a:gd name="connsiteY14556" fmla="*/ 253481 h 4860733"/>
                <a:gd name="connsiteX14557" fmla="*/ 2393987 w 4853691"/>
                <a:gd name="connsiteY14557" fmla="*/ 246440 h 4860733"/>
                <a:gd name="connsiteX14558" fmla="*/ 2401029 w 4853691"/>
                <a:gd name="connsiteY14558" fmla="*/ 241746 h 4860733"/>
                <a:gd name="connsiteX14559" fmla="*/ 2408070 w 4853691"/>
                <a:gd name="connsiteY14559" fmla="*/ 234705 h 4860733"/>
                <a:gd name="connsiteX14560" fmla="*/ 943513 w 4853691"/>
                <a:gd name="connsiteY14560" fmla="*/ 781566 h 4860733"/>
                <a:gd name="connsiteX14561" fmla="*/ 927083 w 4853691"/>
                <a:gd name="connsiteY14561" fmla="*/ 795649 h 4860733"/>
                <a:gd name="connsiteX14562" fmla="*/ 903613 w 4853691"/>
                <a:gd name="connsiteY14562" fmla="*/ 816772 h 4860733"/>
                <a:gd name="connsiteX14563" fmla="*/ 880142 w 4853691"/>
                <a:gd name="connsiteY14563" fmla="*/ 837896 h 4860733"/>
                <a:gd name="connsiteX14564" fmla="*/ 866060 w 4853691"/>
                <a:gd name="connsiteY14564" fmla="*/ 849631 h 4860733"/>
                <a:gd name="connsiteX14565" fmla="*/ 861366 w 4853691"/>
                <a:gd name="connsiteY14565" fmla="*/ 847284 h 4860733"/>
                <a:gd name="connsiteX14566" fmla="*/ 863713 w 4853691"/>
                <a:gd name="connsiteY14566" fmla="*/ 840243 h 4860733"/>
                <a:gd name="connsiteX14567" fmla="*/ 870754 w 4853691"/>
                <a:gd name="connsiteY14567" fmla="*/ 826160 h 4860733"/>
                <a:gd name="connsiteX14568" fmla="*/ 882489 w 4853691"/>
                <a:gd name="connsiteY14568" fmla="*/ 802690 h 4860733"/>
                <a:gd name="connsiteX14569" fmla="*/ 889531 w 4853691"/>
                <a:gd name="connsiteY14569" fmla="*/ 788608 h 4860733"/>
                <a:gd name="connsiteX14570" fmla="*/ 891878 w 4853691"/>
                <a:gd name="connsiteY14570" fmla="*/ 781566 h 4860733"/>
                <a:gd name="connsiteX14571" fmla="*/ 908307 w 4853691"/>
                <a:gd name="connsiteY14571" fmla="*/ 779219 h 4860733"/>
                <a:gd name="connsiteX14572" fmla="*/ 943513 w 4853691"/>
                <a:gd name="connsiteY14572" fmla="*/ 781566 h 4860733"/>
                <a:gd name="connsiteX14573" fmla="*/ 788608 w 4853691"/>
                <a:gd name="connsiteY14573" fmla="*/ 816772 h 4860733"/>
                <a:gd name="connsiteX14574" fmla="*/ 788608 w 4853691"/>
                <a:gd name="connsiteY14574" fmla="*/ 816772 h 4860733"/>
                <a:gd name="connsiteX14575" fmla="*/ 781566 w 4853691"/>
                <a:gd name="connsiteY14575" fmla="*/ 828507 h 4860733"/>
                <a:gd name="connsiteX14576" fmla="*/ 776872 w 4853691"/>
                <a:gd name="connsiteY14576" fmla="*/ 835549 h 4860733"/>
                <a:gd name="connsiteX14577" fmla="*/ 788608 w 4853691"/>
                <a:gd name="connsiteY14577" fmla="*/ 816772 h 4860733"/>
                <a:gd name="connsiteX14578" fmla="*/ 788608 w 4853691"/>
                <a:gd name="connsiteY14578" fmla="*/ 816772 h 4860733"/>
                <a:gd name="connsiteX14579" fmla="*/ 422468 w 4853691"/>
                <a:gd name="connsiteY14579" fmla="*/ 1232199 h 4860733"/>
                <a:gd name="connsiteX14580" fmla="*/ 410733 w 4853691"/>
                <a:gd name="connsiteY14580" fmla="*/ 1239241 h 4860733"/>
                <a:gd name="connsiteX14581" fmla="*/ 406039 w 4853691"/>
                <a:gd name="connsiteY14581" fmla="*/ 1241588 h 4860733"/>
                <a:gd name="connsiteX14582" fmla="*/ 427162 w 4853691"/>
                <a:gd name="connsiteY14582" fmla="*/ 1208729 h 4860733"/>
                <a:gd name="connsiteX14583" fmla="*/ 436551 w 4853691"/>
                <a:gd name="connsiteY14583" fmla="*/ 1194647 h 4860733"/>
                <a:gd name="connsiteX14584" fmla="*/ 452980 w 4853691"/>
                <a:gd name="connsiteY14584" fmla="*/ 1171176 h 4860733"/>
                <a:gd name="connsiteX14585" fmla="*/ 457674 w 4853691"/>
                <a:gd name="connsiteY14585" fmla="*/ 1173523 h 4860733"/>
                <a:gd name="connsiteX14586" fmla="*/ 455327 w 4853691"/>
                <a:gd name="connsiteY14586" fmla="*/ 1182911 h 4860733"/>
                <a:gd name="connsiteX14587" fmla="*/ 450633 w 4853691"/>
                <a:gd name="connsiteY14587" fmla="*/ 1194647 h 4860733"/>
                <a:gd name="connsiteX14588" fmla="*/ 445939 w 4853691"/>
                <a:gd name="connsiteY14588" fmla="*/ 1208729 h 4860733"/>
                <a:gd name="connsiteX14589" fmla="*/ 443592 w 4853691"/>
                <a:gd name="connsiteY14589" fmla="*/ 1220464 h 4860733"/>
                <a:gd name="connsiteX14590" fmla="*/ 441245 w 4853691"/>
                <a:gd name="connsiteY14590" fmla="*/ 1222811 h 4860733"/>
                <a:gd name="connsiteX14591" fmla="*/ 422468 w 4853691"/>
                <a:gd name="connsiteY14591" fmla="*/ 1232199 h 4860733"/>
                <a:gd name="connsiteX14592" fmla="*/ 253481 w 4853691"/>
                <a:gd name="connsiteY14592" fmla="*/ 1718038 h 4860733"/>
                <a:gd name="connsiteX14593" fmla="*/ 253481 w 4853691"/>
                <a:gd name="connsiteY14593" fmla="*/ 1718038 h 4860733"/>
                <a:gd name="connsiteX14594" fmla="*/ 265216 w 4853691"/>
                <a:gd name="connsiteY14594" fmla="*/ 1708650 h 4860733"/>
                <a:gd name="connsiteX14595" fmla="*/ 276951 w 4853691"/>
                <a:gd name="connsiteY14595" fmla="*/ 1701609 h 4860733"/>
                <a:gd name="connsiteX14596" fmla="*/ 288687 w 4853691"/>
                <a:gd name="connsiteY14596" fmla="*/ 1694568 h 4860733"/>
                <a:gd name="connsiteX14597" fmla="*/ 300422 w 4853691"/>
                <a:gd name="connsiteY14597" fmla="*/ 1687526 h 4860733"/>
                <a:gd name="connsiteX14598" fmla="*/ 312157 w 4853691"/>
                <a:gd name="connsiteY14598" fmla="*/ 1680485 h 4860733"/>
                <a:gd name="connsiteX14599" fmla="*/ 319198 w 4853691"/>
                <a:gd name="connsiteY14599" fmla="*/ 1675791 h 4860733"/>
                <a:gd name="connsiteX14600" fmla="*/ 323892 w 4853691"/>
                <a:gd name="connsiteY14600" fmla="*/ 1680485 h 4860733"/>
                <a:gd name="connsiteX14601" fmla="*/ 312157 w 4853691"/>
                <a:gd name="connsiteY14601" fmla="*/ 1694568 h 4860733"/>
                <a:gd name="connsiteX14602" fmla="*/ 302769 w 4853691"/>
                <a:gd name="connsiteY14602" fmla="*/ 1706303 h 4860733"/>
                <a:gd name="connsiteX14603" fmla="*/ 272257 w 4853691"/>
                <a:gd name="connsiteY14603" fmla="*/ 1743855 h 4860733"/>
                <a:gd name="connsiteX14604" fmla="*/ 265216 w 4853691"/>
                <a:gd name="connsiteY14604" fmla="*/ 1753244 h 4860733"/>
                <a:gd name="connsiteX14605" fmla="*/ 265216 w 4853691"/>
                <a:gd name="connsiteY14605" fmla="*/ 1750897 h 4860733"/>
                <a:gd name="connsiteX14606" fmla="*/ 253481 w 4853691"/>
                <a:gd name="connsiteY14606" fmla="*/ 1718038 h 4860733"/>
                <a:gd name="connsiteX14607" fmla="*/ 93882 w 4853691"/>
                <a:gd name="connsiteY14607" fmla="*/ 2952584 h 4860733"/>
                <a:gd name="connsiteX14608" fmla="*/ 93882 w 4853691"/>
                <a:gd name="connsiteY14608" fmla="*/ 2954932 h 4860733"/>
                <a:gd name="connsiteX14609" fmla="*/ 93882 w 4853691"/>
                <a:gd name="connsiteY14609" fmla="*/ 2957279 h 4860733"/>
                <a:gd name="connsiteX14610" fmla="*/ 93882 w 4853691"/>
                <a:gd name="connsiteY14610" fmla="*/ 2957279 h 4860733"/>
                <a:gd name="connsiteX14611" fmla="*/ 93882 w 4853691"/>
                <a:gd name="connsiteY14611" fmla="*/ 2952584 h 4860733"/>
                <a:gd name="connsiteX14612" fmla="*/ 1232199 w 4853691"/>
                <a:gd name="connsiteY14612" fmla="*/ 4499288 h 4860733"/>
                <a:gd name="connsiteX14613" fmla="*/ 1236894 w 4853691"/>
                <a:gd name="connsiteY14613" fmla="*/ 4499288 h 4860733"/>
                <a:gd name="connsiteX14614" fmla="*/ 1236894 w 4853691"/>
                <a:gd name="connsiteY14614" fmla="*/ 4501635 h 4860733"/>
                <a:gd name="connsiteX14615" fmla="*/ 1236894 w 4853691"/>
                <a:gd name="connsiteY14615" fmla="*/ 4503982 h 4860733"/>
                <a:gd name="connsiteX14616" fmla="*/ 1227505 w 4853691"/>
                <a:gd name="connsiteY14616" fmla="*/ 4496941 h 4860733"/>
                <a:gd name="connsiteX14617" fmla="*/ 1232199 w 4853691"/>
                <a:gd name="connsiteY14617" fmla="*/ 4499288 h 4860733"/>
                <a:gd name="connsiteX14618" fmla="*/ 1938660 w 4853691"/>
                <a:gd name="connsiteY14618" fmla="*/ 4790322 h 4860733"/>
                <a:gd name="connsiteX14619" fmla="*/ 1931619 w 4853691"/>
                <a:gd name="connsiteY14619" fmla="*/ 4776239 h 4860733"/>
                <a:gd name="connsiteX14620" fmla="*/ 1969172 w 4853691"/>
                <a:gd name="connsiteY14620" fmla="*/ 4783281 h 4860733"/>
                <a:gd name="connsiteX14621" fmla="*/ 2006725 w 4853691"/>
                <a:gd name="connsiteY14621" fmla="*/ 4790322 h 4860733"/>
                <a:gd name="connsiteX14622" fmla="*/ 1997336 w 4853691"/>
                <a:gd name="connsiteY14622" fmla="*/ 4790322 h 4860733"/>
                <a:gd name="connsiteX14623" fmla="*/ 1964478 w 4853691"/>
                <a:gd name="connsiteY14623" fmla="*/ 4790322 h 4860733"/>
                <a:gd name="connsiteX14624" fmla="*/ 1938660 w 4853691"/>
                <a:gd name="connsiteY14624" fmla="*/ 4790322 h 4860733"/>
                <a:gd name="connsiteX14625" fmla="*/ 4604905 w 4853691"/>
                <a:gd name="connsiteY14625" fmla="*/ 3504140 h 4860733"/>
                <a:gd name="connsiteX14626" fmla="*/ 4609599 w 4853691"/>
                <a:gd name="connsiteY14626" fmla="*/ 3497099 h 4860733"/>
                <a:gd name="connsiteX14627" fmla="*/ 4614294 w 4853691"/>
                <a:gd name="connsiteY14627" fmla="*/ 3499446 h 4860733"/>
                <a:gd name="connsiteX14628" fmla="*/ 4607252 w 4853691"/>
                <a:gd name="connsiteY14628" fmla="*/ 3513529 h 4860733"/>
                <a:gd name="connsiteX14629" fmla="*/ 4600211 w 4853691"/>
                <a:gd name="connsiteY14629" fmla="*/ 3511182 h 4860733"/>
                <a:gd name="connsiteX14630" fmla="*/ 4604905 w 4853691"/>
                <a:gd name="connsiteY14630" fmla="*/ 3504140 h 4860733"/>
                <a:gd name="connsiteX14631" fmla="*/ 4640111 w 4853691"/>
                <a:gd name="connsiteY14631" fmla="*/ 3440770 h 4860733"/>
                <a:gd name="connsiteX14632" fmla="*/ 4642458 w 4853691"/>
                <a:gd name="connsiteY14632" fmla="*/ 3433729 h 4860733"/>
                <a:gd name="connsiteX14633" fmla="*/ 4647152 w 4853691"/>
                <a:gd name="connsiteY14633" fmla="*/ 3426688 h 4860733"/>
                <a:gd name="connsiteX14634" fmla="*/ 4640111 w 4853691"/>
                <a:gd name="connsiteY14634" fmla="*/ 3443117 h 4860733"/>
                <a:gd name="connsiteX14635" fmla="*/ 4640111 w 4853691"/>
                <a:gd name="connsiteY14635" fmla="*/ 3440770 h 4860733"/>
                <a:gd name="connsiteX14636" fmla="*/ 4795016 w 4853691"/>
                <a:gd name="connsiteY14636" fmla="*/ 1959784 h 4860733"/>
                <a:gd name="connsiteX14637" fmla="*/ 4795016 w 4853691"/>
                <a:gd name="connsiteY14637" fmla="*/ 1955090 h 4860733"/>
                <a:gd name="connsiteX14638" fmla="*/ 4792669 w 4853691"/>
                <a:gd name="connsiteY14638" fmla="*/ 1924578 h 4860733"/>
                <a:gd name="connsiteX14639" fmla="*/ 4792669 w 4853691"/>
                <a:gd name="connsiteY14639" fmla="*/ 1919884 h 4860733"/>
                <a:gd name="connsiteX14640" fmla="*/ 4790322 w 4853691"/>
                <a:gd name="connsiteY14640" fmla="*/ 1896413 h 4860733"/>
                <a:gd name="connsiteX14641" fmla="*/ 4790322 w 4853691"/>
                <a:gd name="connsiteY14641" fmla="*/ 1889372 h 4860733"/>
                <a:gd name="connsiteX14642" fmla="*/ 4790322 w 4853691"/>
                <a:gd name="connsiteY14642" fmla="*/ 1884678 h 4860733"/>
                <a:gd name="connsiteX14643" fmla="*/ 4792669 w 4853691"/>
                <a:gd name="connsiteY14643" fmla="*/ 1884678 h 4860733"/>
                <a:gd name="connsiteX14644" fmla="*/ 4795016 w 4853691"/>
                <a:gd name="connsiteY14644" fmla="*/ 1894066 h 4860733"/>
                <a:gd name="connsiteX14645" fmla="*/ 4799710 w 4853691"/>
                <a:gd name="connsiteY14645" fmla="*/ 1910496 h 4860733"/>
                <a:gd name="connsiteX14646" fmla="*/ 4802057 w 4853691"/>
                <a:gd name="connsiteY14646" fmla="*/ 1919884 h 4860733"/>
                <a:gd name="connsiteX14647" fmla="*/ 4806751 w 4853691"/>
                <a:gd name="connsiteY14647" fmla="*/ 1938660 h 4860733"/>
                <a:gd name="connsiteX14648" fmla="*/ 4809098 w 4853691"/>
                <a:gd name="connsiteY14648" fmla="*/ 1948049 h 4860733"/>
                <a:gd name="connsiteX14649" fmla="*/ 4811445 w 4853691"/>
                <a:gd name="connsiteY14649" fmla="*/ 1957437 h 4860733"/>
                <a:gd name="connsiteX14650" fmla="*/ 4799710 w 4853691"/>
                <a:gd name="connsiteY14650" fmla="*/ 1966825 h 4860733"/>
                <a:gd name="connsiteX14651" fmla="*/ 4795016 w 4853691"/>
                <a:gd name="connsiteY14651" fmla="*/ 1959784 h 4860733"/>
                <a:gd name="connsiteX14652" fmla="*/ 4778587 w 4853691"/>
                <a:gd name="connsiteY14652" fmla="*/ 1821308 h 4860733"/>
                <a:gd name="connsiteX14653" fmla="*/ 4776240 w 4853691"/>
                <a:gd name="connsiteY14653" fmla="*/ 1821308 h 4860733"/>
                <a:gd name="connsiteX14654" fmla="*/ 4771546 w 4853691"/>
                <a:gd name="connsiteY14654" fmla="*/ 1809573 h 4860733"/>
                <a:gd name="connsiteX14655" fmla="*/ 4771546 w 4853691"/>
                <a:gd name="connsiteY14655" fmla="*/ 1809573 h 4860733"/>
                <a:gd name="connsiteX14656" fmla="*/ 4776240 w 4853691"/>
                <a:gd name="connsiteY14656" fmla="*/ 1809573 h 4860733"/>
                <a:gd name="connsiteX14657" fmla="*/ 4778587 w 4853691"/>
                <a:gd name="connsiteY14657" fmla="*/ 1821308 h 4860733"/>
                <a:gd name="connsiteX14658" fmla="*/ 4607252 w 4853691"/>
                <a:gd name="connsiteY14658" fmla="*/ 1401187 h 4860733"/>
                <a:gd name="connsiteX14659" fmla="*/ 4600211 w 4853691"/>
                <a:gd name="connsiteY14659" fmla="*/ 1389451 h 4860733"/>
                <a:gd name="connsiteX14660" fmla="*/ 4595517 w 4853691"/>
                <a:gd name="connsiteY14660" fmla="*/ 1375369 h 4860733"/>
                <a:gd name="connsiteX14661" fmla="*/ 4590823 w 4853691"/>
                <a:gd name="connsiteY14661" fmla="*/ 1365981 h 4860733"/>
                <a:gd name="connsiteX14662" fmla="*/ 4593170 w 4853691"/>
                <a:gd name="connsiteY14662" fmla="*/ 1370675 h 4860733"/>
                <a:gd name="connsiteX14663" fmla="*/ 4607252 w 4853691"/>
                <a:gd name="connsiteY14663" fmla="*/ 1401187 h 4860733"/>
                <a:gd name="connsiteX14664" fmla="*/ 309810 w 4853691"/>
                <a:gd name="connsiteY14664" fmla="*/ 1354246 h 4860733"/>
                <a:gd name="connsiteX14665" fmla="*/ 305116 w 4853691"/>
                <a:gd name="connsiteY14665" fmla="*/ 1361287 h 4860733"/>
                <a:gd name="connsiteX14666" fmla="*/ 302769 w 4853691"/>
                <a:gd name="connsiteY14666" fmla="*/ 1363634 h 4860733"/>
                <a:gd name="connsiteX14667" fmla="*/ 305116 w 4853691"/>
                <a:gd name="connsiteY14667" fmla="*/ 1354246 h 4860733"/>
                <a:gd name="connsiteX14668" fmla="*/ 309810 w 4853691"/>
                <a:gd name="connsiteY14668" fmla="*/ 1354246 h 4860733"/>
                <a:gd name="connsiteX14669" fmla="*/ 93882 w 4853691"/>
                <a:gd name="connsiteY14669" fmla="*/ 1966825 h 4860733"/>
                <a:gd name="connsiteX14670" fmla="*/ 100923 w 4853691"/>
                <a:gd name="connsiteY14670" fmla="*/ 1945702 h 4860733"/>
                <a:gd name="connsiteX14671" fmla="*/ 110311 w 4853691"/>
                <a:gd name="connsiteY14671" fmla="*/ 1919884 h 4860733"/>
                <a:gd name="connsiteX14672" fmla="*/ 117352 w 4853691"/>
                <a:gd name="connsiteY14672" fmla="*/ 1901108 h 4860733"/>
                <a:gd name="connsiteX14673" fmla="*/ 124393 w 4853691"/>
                <a:gd name="connsiteY14673" fmla="*/ 1882331 h 4860733"/>
                <a:gd name="connsiteX14674" fmla="*/ 131435 w 4853691"/>
                <a:gd name="connsiteY14674" fmla="*/ 1868249 h 4860733"/>
                <a:gd name="connsiteX14675" fmla="*/ 138476 w 4853691"/>
                <a:gd name="connsiteY14675" fmla="*/ 1856514 h 4860733"/>
                <a:gd name="connsiteX14676" fmla="*/ 147864 w 4853691"/>
                <a:gd name="connsiteY14676" fmla="*/ 1840084 h 4860733"/>
                <a:gd name="connsiteX14677" fmla="*/ 154905 w 4853691"/>
                <a:gd name="connsiteY14677" fmla="*/ 1828349 h 4860733"/>
                <a:gd name="connsiteX14678" fmla="*/ 164293 w 4853691"/>
                <a:gd name="connsiteY14678" fmla="*/ 1814267 h 4860733"/>
                <a:gd name="connsiteX14679" fmla="*/ 173681 w 4853691"/>
                <a:gd name="connsiteY14679" fmla="*/ 1802532 h 4860733"/>
                <a:gd name="connsiteX14680" fmla="*/ 183070 w 4853691"/>
                <a:gd name="connsiteY14680" fmla="*/ 1788449 h 4860733"/>
                <a:gd name="connsiteX14681" fmla="*/ 192458 w 4853691"/>
                <a:gd name="connsiteY14681" fmla="*/ 1776714 h 4860733"/>
                <a:gd name="connsiteX14682" fmla="*/ 201846 w 4853691"/>
                <a:gd name="connsiteY14682" fmla="*/ 1764979 h 4860733"/>
                <a:gd name="connsiteX14683" fmla="*/ 211234 w 4853691"/>
                <a:gd name="connsiteY14683" fmla="*/ 1755591 h 4860733"/>
                <a:gd name="connsiteX14684" fmla="*/ 222969 w 4853691"/>
                <a:gd name="connsiteY14684" fmla="*/ 1743855 h 4860733"/>
                <a:gd name="connsiteX14685" fmla="*/ 232358 w 4853691"/>
                <a:gd name="connsiteY14685" fmla="*/ 1734467 h 4860733"/>
                <a:gd name="connsiteX14686" fmla="*/ 244093 w 4853691"/>
                <a:gd name="connsiteY14686" fmla="*/ 1725079 h 4860733"/>
                <a:gd name="connsiteX14687" fmla="*/ 253481 w 4853691"/>
                <a:gd name="connsiteY14687" fmla="*/ 1718038 h 4860733"/>
                <a:gd name="connsiteX14688" fmla="*/ 255828 w 4853691"/>
                <a:gd name="connsiteY14688" fmla="*/ 1727426 h 4860733"/>
                <a:gd name="connsiteX14689" fmla="*/ 258175 w 4853691"/>
                <a:gd name="connsiteY14689" fmla="*/ 1732120 h 4860733"/>
                <a:gd name="connsiteX14690" fmla="*/ 265216 w 4853691"/>
                <a:gd name="connsiteY14690" fmla="*/ 1750897 h 4860733"/>
                <a:gd name="connsiteX14691" fmla="*/ 265216 w 4853691"/>
                <a:gd name="connsiteY14691" fmla="*/ 1753244 h 4860733"/>
                <a:gd name="connsiteX14692" fmla="*/ 265216 w 4853691"/>
                <a:gd name="connsiteY14692" fmla="*/ 1755591 h 4860733"/>
                <a:gd name="connsiteX14693" fmla="*/ 262869 w 4853691"/>
                <a:gd name="connsiteY14693" fmla="*/ 1760285 h 4860733"/>
                <a:gd name="connsiteX14694" fmla="*/ 244093 w 4853691"/>
                <a:gd name="connsiteY14694" fmla="*/ 1783755 h 4860733"/>
                <a:gd name="connsiteX14695" fmla="*/ 232358 w 4853691"/>
                <a:gd name="connsiteY14695" fmla="*/ 1800185 h 4860733"/>
                <a:gd name="connsiteX14696" fmla="*/ 215928 w 4853691"/>
                <a:gd name="connsiteY14696" fmla="*/ 1823655 h 4860733"/>
                <a:gd name="connsiteX14697" fmla="*/ 204193 w 4853691"/>
                <a:gd name="connsiteY14697" fmla="*/ 1840084 h 4860733"/>
                <a:gd name="connsiteX14698" fmla="*/ 199499 w 4853691"/>
                <a:gd name="connsiteY14698" fmla="*/ 1847126 h 4860733"/>
                <a:gd name="connsiteX14699" fmla="*/ 86841 w 4853691"/>
                <a:gd name="connsiteY14699" fmla="*/ 1976213 h 4860733"/>
                <a:gd name="connsiteX14700" fmla="*/ 93882 w 4853691"/>
                <a:gd name="connsiteY14700" fmla="*/ 1966825 h 4860733"/>
                <a:gd name="connsiteX14701" fmla="*/ 1718038 w 4853691"/>
                <a:gd name="connsiteY14701" fmla="*/ 4726952 h 4860733"/>
                <a:gd name="connsiteX14702" fmla="*/ 1732120 w 4853691"/>
                <a:gd name="connsiteY14702" fmla="*/ 4733993 h 4860733"/>
                <a:gd name="connsiteX14703" fmla="*/ 1739161 w 4853691"/>
                <a:gd name="connsiteY14703" fmla="*/ 4738687 h 4860733"/>
                <a:gd name="connsiteX14704" fmla="*/ 1715691 w 4853691"/>
                <a:gd name="connsiteY14704" fmla="*/ 4731646 h 4860733"/>
                <a:gd name="connsiteX14705" fmla="*/ 1718038 w 4853691"/>
                <a:gd name="connsiteY14705" fmla="*/ 4726952 h 4860733"/>
                <a:gd name="connsiteX14706" fmla="*/ 2800027 w 4853691"/>
                <a:gd name="connsiteY14706" fmla="*/ 4813792 h 4860733"/>
                <a:gd name="connsiteX14707" fmla="*/ 2797679 w 4853691"/>
                <a:gd name="connsiteY14707" fmla="*/ 4806751 h 4860733"/>
                <a:gd name="connsiteX14708" fmla="*/ 2797679 w 4853691"/>
                <a:gd name="connsiteY14708" fmla="*/ 4806751 h 4860733"/>
                <a:gd name="connsiteX14709" fmla="*/ 2800027 w 4853691"/>
                <a:gd name="connsiteY14709" fmla="*/ 4804404 h 4860733"/>
                <a:gd name="connsiteX14710" fmla="*/ 2811762 w 4853691"/>
                <a:gd name="connsiteY14710" fmla="*/ 4811445 h 4860733"/>
                <a:gd name="connsiteX14711" fmla="*/ 2800027 w 4853691"/>
                <a:gd name="connsiteY14711" fmla="*/ 4813792 h 4860733"/>
                <a:gd name="connsiteX14712" fmla="*/ 4696440 w 4853691"/>
                <a:gd name="connsiteY14712" fmla="*/ 3314030 h 4860733"/>
                <a:gd name="connsiteX14713" fmla="*/ 4696440 w 4853691"/>
                <a:gd name="connsiteY14713" fmla="*/ 3311683 h 4860733"/>
                <a:gd name="connsiteX14714" fmla="*/ 4696440 w 4853691"/>
                <a:gd name="connsiteY14714" fmla="*/ 3309335 h 4860733"/>
                <a:gd name="connsiteX14715" fmla="*/ 4698787 w 4853691"/>
                <a:gd name="connsiteY14715" fmla="*/ 3302295 h 4860733"/>
                <a:gd name="connsiteX14716" fmla="*/ 4705828 w 4853691"/>
                <a:gd name="connsiteY14716" fmla="*/ 3285865 h 4860733"/>
                <a:gd name="connsiteX14717" fmla="*/ 4703481 w 4853691"/>
                <a:gd name="connsiteY14717" fmla="*/ 3290559 h 4860733"/>
                <a:gd name="connsiteX14718" fmla="*/ 4698787 w 4853691"/>
                <a:gd name="connsiteY14718" fmla="*/ 3299947 h 4860733"/>
                <a:gd name="connsiteX14719" fmla="*/ 4696440 w 4853691"/>
                <a:gd name="connsiteY14719" fmla="*/ 3314030 h 4860733"/>
                <a:gd name="connsiteX14720" fmla="*/ 4715216 w 4853691"/>
                <a:gd name="connsiteY14720" fmla="*/ 3257700 h 4860733"/>
                <a:gd name="connsiteX14721" fmla="*/ 4712869 w 4853691"/>
                <a:gd name="connsiteY14721" fmla="*/ 3264742 h 4860733"/>
                <a:gd name="connsiteX14722" fmla="*/ 4705828 w 4853691"/>
                <a:gd name="connsiteY14722" fmla="*/ 3281171 h 4860733"/>
                <a:gd name="connsiteX14723" fmla="*/ 4701134 w 4853691"/>
                <a:gd name="connsiteY14723" fmla="*/ 3290559 h 4860733"/>
                <a:gd name="connsiteX14724" fmla="*/ 4694093 w 4853691"/>
                <a:gd name="connsiteY14724" fmla="*/ 3304641 h 4860733"/>
                <a:gd name="connsiteX14725" fmla="*/ 4691746 w 4853691"/>
                <a:gd name="connsiteY14725" fmla="*/ 3309335 h 4860733"/>
                <a:gd name="connsiteX14726" fmla="*/ 4691746 w 4853691"/>
                <a:gd name="connsiteY14726" fmla="*/ 3306989 h 4860733"/>
                <a:gd name="connsiteX14727" fmla="*/ 4694093 w 4853691"/>
                <a:gd name="connsiteY14727" fmla="*/ 3297600 h 4860733"/>
                <a:gd name="connsiteX14728" fmla="*/ 4701134 w 4853691"/>
                <a:gd name="connsiteY14728" fmla="*/ 3274130 h 4860733"/>
                <a:gd name="connsiteX14729" fmla="*/ 4705828 w 4853691"/>
                <a:gd name="connsiteY14729" fmla="*/ 3257700 h 4860733"/>
                <a:gd name="connsiteX14730" fmla="*/ 4710522 w 4853691"/>
                <a:gd name="connsiteY14730" fmla="*/ 3248312 h 4860733"/>
                <a:gd name="connsiteX14731" fmla="*/ 4715216 w 4853691"/>
                <a:gd name="connsiteY14731" fmla="*/ 3250659 h 4860733"/>
                <a:gd name="connsiteX14732" fmla="*/ 4715216 w 4853691"/>
                <a:gd name="connsiteY14732" fmla="*/ 3257700 h 4860733"/>
                <a:gd name="connsiteX14733" fmla="*/ 4712869 w 4853691"/>
                <a:gd name="connsiteY14733" fmla="*/ 3243618 h 4860733"/>
                <a:gd name="connsiteX14734" fmla="*/ 4710522 w 4853691"/>
                <a:gd name="connsiteY14734" fmla="*/ 3250659 h 4860733"/>
                <a:gd name="connsiteX14735" fmla="*/ 4689399 w 4853691"/>
                <a:gd name="connsiteY14735" fmla="*/ 3299947 h 4860733"/>
                <a:gd name="connsiteX14736" fmla="*/ 4684705 w 4853691"/>
                <a:gd name="connsiteY14736" fmla="*/ 3297600 h 4860733"/>
                <a:gd name="connsiteX14737" fmla="*/ 4687052 w 4853691"/>
                <a:gd name="connsiteY14737" fmla="*/ 3292906 h 4860733"/>
                <a:gd name="connsiteX14738" fmla="*/ 4712869 w 4853691"/>
                <a:gd name="connsiteY14738" fmla="*/ 3241271 h 4860733"/>
                <a:gd name="connsiteX14739" fmla="*/ 4712869 w 4853691"/>
                <a:gd name="connsiteY14739" fmla="*/ 3243618 h 4860733"/>
                <a:gd name="connsiteX14740" fmla="*/ 4785628 w 4853691"/>
                <a:gd name="connsiteY14740" fmla="*/ 2060707 h 4860733"/>
                <a:gd name="connsiteX14741" fmla="*/ 4785628 w 4853691"/>
                <a:gd name="connsiteY14741" fmla="*/ 2058360 h 4860733"/>
                <a:gd name="connsiteX14742" fmla="*/ 4773892 w 4853691"/>
                <a:gd name="connsiteY14742" fmla="*/ 2002031 h 4860733"/>
                <a:gd name="connsiteX14743" fmla="*/ 4773892 w 4853691"/>
                <a:gd name="connsiteY14743" fmla="*/ 1999684 h 4860733"/>
                <a:gd name="connsiteX14744" fmla="*/ 4773892 w 4853691"/>
                <a:gd name="connsiteY14744" fmla="*/ 1999684 h 4860733"/>
                <a:gd name="connsiteX14745" fmla="*/ 4776240 w 4853691"/>
                <a:gd name="connsiteY14745" fmla="*/ 2006725 h 4860733"/>
                <a:gd name="connsiteX14746" fmla="*/ 4780934 w 4853691"/>
                <a:gd name="connsiteY14746" fmla="*/ 2020807 h 4860733"/>
                <a:gd name="connsiteX14747" fmla="*/ 4787975 w 4853691"/>
                <a:gd name="connsiteY14747" fmla="*/ 2041930 h 4860733"/>
                <a:gd name="connsiteX14748" fmla="*/ 4792669 w 4853691"/>
                <a:gd name="connsiteY14748" fmla="*/ 2056013 h 4860733"/>
                <a:gd name="connsiteX14749" fmla="*/ 4799710 w 4853691"/>
                <a:gd name="connsiteY14749" fmla="*/ 2081830 h 4860733"/>
                <a:gd name="connsiteX14750" fmla="*/ 4802057 w 4853691"/>
                <a:gd name="connsiteY14750" fmla="*/ 2093565 h 4860733"/>
                <a:gd name="connsiteX14751" fmla="*/ 4806751 w 4853691"/>
                <a:gd name="connsiteY14751" fmla="*/ 2112342 h 4860733"/>
                <a:gd name="connsiteX14752" fmla="*/ 4799710 w 4853691"/>
                <a:gd name="connsiteY14752" fmla="*/ 2114689 h 4860733"/>
                <a:gd name="connsiteX14753" fmla="*/ 4785628 w 4853691"/>
                <a:gd name="connsiteY14753" fmla="*/ 2060707 h 4860733"/>
                <a:gd name="connsiteX14754" fmla="*/ 4593170 w 4853691"/>
                <a:gd name="connsiteY14754" fmla="*/ 1377716 h 4860733"/>
                <a:gd name="connsiteX14755" fmla="*/ 4581435 w 4853691"/>
                <a:gd name="connsiteY14755" fmla="*/ 1358940 h 4860733"/>
                <a:gd name="connsiteX14756" fmla="*/ 4583782 w 4853691"/>
                <a:gd name="connsiteY14756" fmla="*/ 1358940 h 4860733"/>
                <a:gd name="connsiteX14757" fmla="*/ 4593170 w 4853691"/>
                <a:gd name="connsiteY14757" fmla="*/ 1377716 h 4860733"/>
                <a:gd name="connsiteX14758" fmla="*/ 3630881 w 4853691"/>
                <a:gd name="connsiteY14758" fmla="*/ 467062 h 4860733"/>
                <a:gd name="connsiteX14759" fmla="*/ 3628534 w 4853691"/>
                <a:gd name="connsiteY14759" fmla="*/ 462368 h 4860733"/>
                <a:gd name="connsiteX14760" fmla="*/ 3630881 w 4853691"/>
                <a:gd name="connsiteY14760" fmla="*/ 467062 h 4860733"/>
                <a:gd name="connsiteX14761" fmla="*/ 3630881 w 4853691"/>
                <a:gd name="connsiteY14761" fmla="*/ 467062 h 4860733"/>
                <a:gd name="connsiteX14762" fmla="*/ 281646 w 4853691"/>
                <a:gd name="connsiteY14762" fmla="*/ 3443117 h 4860733"/>
                <a:gd name="connsiteX14763" fmla="*/ 281646 w 4853691"/>
                <a:gd name="connsiteY14763" fmla="*/ 3443117 h 4860733"/>
                <a:gd name="connsiteX14764" fmla="*/ 305116 w 4853691"/>
                <a:gd name="connsiteY14764" fmla="*/ 3480670 h 4860733"/>
                <a:gd name="connsiteX14765" fmla="*/ 300422 w 4853691"/>
                <a:gd name="connsiteY14765" fmla="*/ 3485364 h 4860733"/>
                <a:gd name="connsiteX14766" fmla="*/ 293381 w 4853691"/>
                <a:gd name="connsiteY14766" fmla="*/ 3466588 h 4860733"/>
                <a:gd name="connsiteX14767" fmla="*/ 281646 w 4853691"/>
                <a:gd name="connsiteY14767" fmla="*/ 3443117 h 4860733"/>
                <a:gd name="connsiteX14768" fmla="*/ 964636 w 4853691"/>
                <a:gd name="connsiteY14768" fmla="*/ 4339689 h 4860733"/>
                <a:gd name="connsiteX14769" fmla="*/ 964636 w 4853691"/>
                <a:gd name="connsiteY14769" fmla="*/ 4339689 h 4860733"/>
                <a:gd name="connsiteX14770" fmla="*/ 969330 w 4853691"/>
                <a:gd name="connsiteY14770" fmla="*/ 4342036 h 4860733"/>
                <a:gd name="connsiteX14771" fmla="*/ 964636 w 4853691"/>
                <a:gd name="connsiteY14771" fmla="*/ 4344383 h 4860733"/>
                <a:gd name="connsiteX14772" fmla="*/ 964636 w 4853691"/>
                <a:gd name="connsiteY14772" fmla="*/ 4339689 h 4860733"/>
                <a:gd name="connsiteX14773" fmla="*/ 964636 w 4853691"/>
                <a:gd name="connsiteY14773" fmla="*/ 4339689 h 4860733"/>
                <a:gd name="connsiteX14774" fmla="*/ 1009230 w 4853691"/>
                <a:gd name="connsiteY14774" fmla="*/ 4381936 h 4860733"/>
                <a:gd name="connsiteX14775" fmla="*/ 992801 w 4853691"/>
                <a:gd name="connsiteY14775" fmla="*/ 4370201 h 4860733"/>
                <a:gd name="connsiteX14776" fmla="*/ 995148 w 4853691"/>
                <a:gd name="connsiteY14776" fmla="*/ 4360812 h 4860733"/>
                <a:gd name="connsiteX14777" fmla="*/ 992801 w 4853691"/>
                <a:gd name="connsiteY14777" fmla="*/ 4353771 h 4860733"/>
                <a:gd name="connsiteX14778" fmla="*/ 995148 w 4853691"/>
                <a:gd name="connsiteY14778" fmla="*/ 4356118 h 4860733"/>
                <a:gd name="connsiteX14779" fmla="*/ 1004536 w 4853691"/>
                <a:gd name="connsiteY14779" fmla="*/ 4360812 h 4860733"/>
                <a:gd name="connsiteX14780" fmla="*/ 1018618 w 4853691"/>
                <a:gd name="connsiteY14780" fmla="*/ 4367854 h 4860733"/>
                <a:gd name="connsiteX14781" fmla="*/ 1016271 w 4853691"/>
                <a:gd name="connsiteY14781" fmla="*/ 4374895 h 4860733"/>
                <a:gd name="connsiteX14782" fmla="*/ 1018618 w 4853691"/>
                <a:gd name="connsiteY14782" fmla="*/ 4381936 h 4860733"/>
                <a:gd name="connsiteX14783" fmla="*/ 1013924 w 4853691"/>
                <a:gd name="connsiteY14783" fmla="*/ 4381936 h 4860733"/>
                <a:gd name="connsiteX14784" fmla="*/ 1009230 w 4853691"/>
                <a:gd name="connsiteY14784" fmla="*/ 4381936 h 4860733"/>
                <a:gd name="connsiteX14785" fmla="*/ 1760285 w 4853691"/>
                <a:gd name="connsiteY14785" fmla="*/ 4745728 h 4860733"/>
                <a:gd name="connsiteX14786" fmla="*/ 1788449 w 4853691"/>
                <a:gd name="connsiteY14786" fmla="*/ 4755116 h 4860733"/>
                <a:gd name="connsiteX14787" fmla="*/ 1814267 w 4853691"/>
                <a:gd name="connsiteY14787" fmla="*/ 4762157 h 4860733"/>
                <a:gd name="connsiteX14788" fmla="*/ 1821308 w 4853691"/>
                <a:gd name="connsiteY14788" fmla="*/ 4764504 h 4860733"/>
                <a:gd name="connsiteX14789" fmla="*/ 1818961 w 4853691"/>
                <a:gd name="connsiteY14789" fmla="*/ 4766851 h 4860733"/>
                <a:gd name="connsiteX14790" fmla="*/ 1814267 w 4853691"/>
                <a:gd name="connsiteY14790" fmla="*/ 4766851 h 4860733"/>
                <a:gd name="connsiteX14791" fmla="*/ 1788449 w 4853691"/>
                <a:gd name="connsiteY14791" fmla="*/ 4759810 h 4860733"/>
                <a:gd name="connsiteX14792" fmla="*/ 1769673 w 4853691"/>
                <a:gd name="connsiteY14792" fmla="*/ 4750422 h 4860733"/>
                <a:gd name="connsiteX14793" fmla="*/ 1760285 w 4853691"/>
                <a:gd name="connsiteY14793" fmla="*/ 4745728 h 4860733"/>
                <a:gd name="connsiteX14794" fmla="*/ 1854167 w 4853691"/>
                <a:gd name="connsiteY14794" fmla="*/ 4780934 h 4860733"/>
                <a:gd name="connsiteX14795" fmla="*/ 1854167 w 4853691"/>
                <a:gd name="connsiteY14795" fmla="*/ 4778587 h 4860733"/>
                <a:gd name="connsiteX14796" fmla="*/ 1854167 w 4853691"/>
                <a:gd name="connsiteY14796" fmla="*/ 4776239 h 4860733"/>
                <a:gd name="connsiteX14797" fmla="*/ 1854167 w 4853691"/>
                <a:gd name="connsiteY14797" fmla="*/ 4776239 h 4860733"/>
                <a:gd name="connsiteX14798" fmla="*/ 1894066 w 4853691"/>
                <a:gd name="connsiteY14798" fmla="*/ 4785628 h 4860733"/>
                <a:gd name="connsiteX14799" fmla="*/ 1898761 w 4853691"/>
                <a:gd name="connsiteY14799" fmla="*/ 4785628 h 4860733"/>
                <a:gd name="connsiteX14800" fmla="*/ 1898761 w 4853691"/>
                <a:gd name="connsiteY14800" fmla="*/ 4787975 h 4860733"/>
                <a:gd name="connsiteX14801" fmla="*/ 1898761 w 4853691"/>
                <a:gd name="connsiteY14801" fmla="*/ 4790322 h 4860733"/>
                <a:gd name="connsiteX14802" fmla="*/ 1896414 w 4853691"/>
                <a:gd name="connsiteY14802" fmla="*/ 4790322 h 4860733"/>
                <a:gd name="connsiteX14803" fmla="*/ 1894066 w 4853691"/>
                <a:gd name="connsiteY14803" fmla="*/ 4790322 h 4860733"/>
                <a:gd name="connsiteX14804" fmla="*/ 1854167 w 4853691"/>
                <a:gd name="connsiteY14804" fmla="*/ 4780934 h 4860733"/>
                <a:gd name="connsiteX14805" fmla="*/ 1936313 w 4853691"/>
                <a:gd name="connsiteY14805" fmla="*/ 4795016 h 4860733"/>
                <a:gd name="connsiteX14806" fmla="*/ 2027848 w 4853691"/>
                <a:gd name="connsiteY14806" fmla="*/ 4813792 h 4860733"/>
                <a:gd name="connsiteX14807" fmla="*/ 1936313 w 4853691"/>
                <a:gd name="connsiteY14807" fmla="*/ 4797363 h 4860733"/>
                <a:gd name="connsiteX14808" fmla="*/ 1936313 w 4853691"/>
                <a:gd name="connsiteY14808" fmla="*/ 4795016 h 4860733"/>
                <a:gd name="connsiteX14809" fmla="*/ 4651846 w 4853691"/>
                <a:gd name="connsiteY14809" fmla="*/ 3419647 h 4860733"/>
                <a:gd name="connsiteX14810" fmla="*/ 4658887 w 4853691"/>
                <a:gd name="connsiteY14810" fmla="*/ 3405564 h 4860733"/>
                <a:gd name="connsiteX14811" fmla="*/ 4665929 w 4853691"/>
                <a:gd name="connsiteY14811" fmla="*/ 3393829 h 4860733"/>
                <a:gd name="connsiteX14812" fmla="*/ 4658887 w 4853691"/>
                <a:gd name="connsiteY14812" fmla="*/ 3412606 h 4860733"/>
                <a:gd name="connsiteX14813" fmla="*/ 4651846 w 4853691"/>
                <a:gd name="connsiteY14813" fmla="*/ 3419647 h 4860733"/>
                <a:gd name="connsiteX14814" fmla="*/ 4811445 w 4853691"/>
                <a:gd name="connsiteY14814" fmla="*/ 2706145 h 4860733"/>
                <a:gd name="connsiteX14815" fmla="*/ 4811445 w 4853691"/>
                <a:gd name="connsiteY14815" fmla="*/ 2701451 h 4860733"/>
                <a:gd name="connsiteX14816" fmla="*/ 4811445 w 4853691"/>
                <a:gd name="connsiteY14816" fmla="*/ 2706145 h 4860733"/>
                <a:gd name="connsiteX14817" fmla="*/ 4811445 w 4853691"/>
                <a:gd name="connsiteY14817" fmla="*/ 2706145 h 4860733"/>
                <a:gd name="connsiteX14818" fmla="*/ 4818487 w 4853691"/>
                <a:gd name="connsiteY14818" fmla="*/ 2626345 h 4860733"/>
                <a:gd name="connsiteX14819" fmla="*/ 4818487 w 4853691"/>
                <a:gd name="connsiteY14819" fmla="*/ 2614610 h 4860733"/>
                <a:gd name="connsiteX14820" fmla="*/ 4818487 w 4853691"/>
                <a:gd name="connsiteY14820" fmla="*/ 2619304 h 4860733"/>
                <a:gd name="connsiteX14821" fmla="*/ 4818487 w 4853691"/>
                <a:gd name="connsiteY14821" fmla="*/ 2628692 h 4860733"/>
                <a:gd name="connsiteX14822" fmla="*/ 4818487 w 4853691"/>
                <a:gd name="connsiteY14822" fmla="*/ 2628692 h 4860733"/>
                <a:gd name="connsiteX14823" fmla="*/ 4818487 w 4853691"/>
                <a:gd name="connsiteY14823" fmla="*/ 2626345 h 4860733"/>
                <a:gd name="connsiteX14824" fmla="*/ 302769 w 4853691"/>
                <a:gd name="connsiteY14824" fmla="*/ 1354246 h 4860733"/>
                <a:gd name="connsiteX14825" fmla="*/ 302769 w 4853691"/>
                <a:gd name="connsiteY14825" fmla="*/ 1354246 h 4860733"/>
                <a:gd name="connsiteX14826" fmla="*/ 302769 w 4853691"/>
                <a:gd name="connsiteY14826" fmla="*/ 1363634 h 4860733"/>
                <a:gd name="connsiteX14827" fmla="*/ 300422 w 4853691"/>
                <a:gd name="connsiteY14827" fmla="*/ 1370675 h 4860733"/>
                <a:gd name="connsiteX14828" fmla="*/ 288687 w 4853691"/>
                <a:gd name="connsiteY14828" fmla="*/ 1389451 h 4860733"/>
                <a:gd name="connsiteX14829" fmla="*/ 276951 w 4853691"/>
                <a:gd name="connsiteY14829" fmla="*/ 1408228 h 4860733"/>
                <a:gd name="connsiteX14830" fmla="*/ 281646 w 4853691"/>
                <a:gd name="connsiteY14830" fmla="*/ 1396493 h 4860733"/>
                <a:gd name="connsiteX14831" fmla="*/ 302769 w 4853691"/>
                <a:gd name="connsiteY14831" fmla="*/ 1354246 h 4860733"/>
                <a:gd name="connsiteX14832" fmla="*/ 37553 w 4853691"/>
                <a:gd name="connsiteY14832" fmla="*/ 2731962 h 4860733"/>
                <a:gd name="connsiteX14833" fmla="*/ 37553 w 4853691"/>
                <a:gd name="connsiteY14833" fmla="*/ 2731962 h 4860733"/>
                <a:gd name="connsiteX14834" fmla="*/ 44594 w 4853691"/>
                <a:gd name="connsiteY14834" fmla="*/ 2785944 h 4860733"/>
                <a:gd name="connsiteX14835" fmla="*/ 37553 w 4853691"/>
                <a:gd name="connsiteY14835" fmla="*/ 2731962 h 4860733"/>
                <a:gd name="connsiteX14836" fmla="*/ 37553 w 4853691"/>
                <a:gd name="connsiteY14836" fmla="*/ 2731962 h 4860733"/>
                <a:gd name="connsiteX14837" fmla="*/ 93882 w 4853691"/>
                <a:gd name="connsiteY14837" fmla="*/ 2987790 h 4860733"/>
                <a:gd name="connsiteX14838" fmla="*/ 86841 w 4853691"/>
                <a:gd name="connsiteY14838" fmla="*/ 2992484 h 4860733"/>
                <a:gd name="connsiteX14839" fmla="*/ 51635 w 4853691"/>
                <a:gd name="connsiteY14839" fmla="*/ 2825844 h 4860733"/>
                <a:gd name="connsiteX14840" fmla="*/ 93882 w 4853691"/>
                <a:gd name="connsiteY14840" fmla="*/ 2987790 h 4860733"/>
                <a:gd name="connsiteX14841" fmla="*/ 992801 w 4853691"/>
                <a:gd name="connsiteY14841" fmla="*/ 4372548 h 4860733"/>
                <a:gd name="connsiteX14842" fmla="*/ 999842 w 4853691"/>
                <a:gd name="connsiteY14842" fmla="*/ 4377242 h 4860733"/>
                <a:gd name="connsiteX14843" fmla="*/ 1002189 w 4853691"/>
                <a:gd name="connsiteY14843" fmla="*/ 4379589 h 4860733"/>
                <a:gd name="connsiteX14844" fmla="*/ 995148 w 4853691"/>
                <a:gd name="connsiteY14844" fmla="*/ 4377242 h 4860733"/>
                <a:gd name="connsiteX14845" fmla="*/ 992801 w 4853691"/>
                <a:gd name="connsiteY14845" fmla="*/ 4372548 h 4860733"/>
                <a:gd name="connsiteX14846" fmla="*/ 992801 w 4853691"/>
                <a:gd name="connsiteY14846" fmla="*/ 4372548 h 4860733"/>
                <a:gd name="connsiteX14847" fmla="*/ 1013924 w 4853691"/>
                <a:gd name="connsiteY14847" fmla="*/ 4384283 h 4860733"/>
                <a:gd name="connsiteX14848" fmla="*/ 1018618 w 4853691"/>
                <a:gd name="connsiteY14848" fmla="*/ 4384283 h 4860733"/>
                <a:gd name="connsiteX14849" fmla="*/ 1023312 w 4853691"/>
                <a:gd name="connsiteY14849" fmla="*/ 4384283 h 4860733"/>
                <a:gd name="connsiteX14850" fmla="*/ 1035047 w 4853691"/>
                <a:gd name="connsiteY14850" fmla="*/ 4393671 h 4860733"/>
                <a:gd name="connsiteX14851" fmla="*/ 1032700 w 4853691"/>
                <a:gd name="connsiteY14851" fmla="*/ 4396018 h 4860733"/>
                <a:gd name="connsiteX14852" fmla="*/ 1020965 w 4853691"/>
                <a:gd name="connsiteY14852" fmla="*/ 4388977 h 4860733"/>
                <a:gd name="connsiteX14853" fmla="*/ 1013924 w 4853691"/>
                <a:gd name="connsiteY14853" fmla="*/ 4384283 h 4860733"/>
                <a:gd name="connsiteX14854" fmla="*/ 1797838 w 4853691"/>
                <a:gd name="connsiteY14854" fmla="*/ 4764504 h 4860733"/>
                <a:gd name="connsiteX14855" fmla="*/ 1816614 w 4853691"/>
                <a:gd name="connsiteY14855" fmla="*/ 4769199 h 4860733"/>
                <a:gd name="connsiteX14856" fmla="*/ 1814267 w 4853691"/>
                <a:gd name="connsiteY14856" fmla="*/ 4771545 h 4860733"/>
                <a:gd name="connsiteX14857" fmla="*/ 1800185 w 4853691"/>
                <a:gd name="connsiteY14857" fmla="*/ 4766851 h 4860733"/>
                <a:gd name="connsiteX14858" fmla="*/ 1797838 w 4853691"/>
                <a:gd name="connsiteY14858" fmla="*/ 4764504 h 4860733"/>
                <a:gd name="connsiteX14859" fmla="*/ 2800027 w 4853691"/>
                <a:gd name="connsiteY14859" fmla="*/ 4816140 h 4860733"/>
                <a:gd name="connsiteX14860" fmla="*/ 2800027 w 4853691"/>
                <a:gd name="connsiteY14860" fmla="*/ 4816140 h 4860733"/>
                <a:gd name="connsiteX14861" fmla="*/ 2861050 w 4853691"/>
                <a:gd name="connsiteY14861" fmla="*/ 4806751 h 4860733"/>
                <a:gd name="connsiteX14862" fmla="*/ 2861050 w 4853691"/>
                <a:gd name="connsiteY14862" fmla="*/ 4806751 h 4860733"/>
                <a:gd name="connsiteX14863" fmla="*/ 2872785 w 4853691"/>
                <a:gd name="connsiteY14863" fmla="*/ 4804404 h 4860733"/>
                <a:gd name="connsiteX14864" fmla="*/ 2879826 w 4853691"/>
                <a:gd name="connsiteY14864" fmla="*/ 4804404 h 4860733"/>
                <a:gd name="connsiteX14865" fmla="*/ 2884520 w 4853691"/>
                <a:gd name="connsiteY14865" fmla="*/ 4804404 h 4860733"/>
                <a:gd name="connsiteX14866" fmla="*/ 2907991 w 4853691"/>
                <a:gd name="connsiteY14866" fmla="*/ 4804404 h 4860733"/>
                <a:gd name="connsiteX14867" fmla="*/ 2931461 w 4853691"/>
                <a:gd name="connsiteY14867" fmla="*/ 4804404 h 4860733"/>
                <a:gd name="connsiteX14868" fmla="*/ 2816456 w 4853691"/>
                <a:gd name="connsiteY14868" fmla="*/ 4813792 h 4860733"/>
                <a:gd name="connsiteX14869" fmla="*/ 2800027 w 4853691"/>
                <a:gd name="connsiteY14869" fmla="*/ 4816140 h 4860733"/>
                <a:gd name="connsiteX14870" fmla="*/ 2983096 w 4853691"/>
                <a:gd name="connsiteY14870" fmla="*/ 4783281 h 4860733"/>
                <a:gd name="connsiteX14871" fmla="*/ 2978402 w 4853691"/>
                <a:gd name="connsiteY14871" fmla="*/ 4780934 h 4860733"/>
                <a:gd name="connsiteX14872" fmla="*/ 3032384 w 4853691"/>
                <a:gd name="connsiteY14872" fmla="*/ 4773893 h 4860733"/>
                <a:gd name="connsiteX14873" fmla="*/ 3018302 w 4853691"/>
                <a:gd name="connsiteY14873" fmla="*/ 4776239 h 4860733"/>
                <a:gd name="connsiteX14874" fmla="*/ 2983096 w 4853691"/>
                <a:gd name="connsiteY14874" fmla="*/ 4783281 h 4860733"/>
                <a:gd name="connsiteX14875" fmla="*/ 3473629 w 4853691"/>
                <a:gd name="connsiteY14875" fmla="*/ 4623681 h 4860733"/>
                <a:gd name="connsiteX14876" fmla="*/ 3522917 w 4853691"/>
                <a:gd name="connsiteY14876" fmla="*/ 4597864 h 4860733"/>
                <a:gd name="connsiteX14877" fmla="*/ 3536999 w 4853691"/>
                <a:gd name="connsiteY14877" fmla="*/ 4590823 h 4860733"/>
                <a:gd name="connsiteX14878" fmla="*/ 3532305 w 4853691"/>
                <a:gd name="connsiteY14878" fmla="*/ 4593170 h 4860733"/>
                <a:gd name="connsiteX14879" fmla="*/ 3518223 w 4853691"/>
                <a:gd name="connsiteY14879" fmla="*/ 4602558 h 4860733"/>
                <a:gd name="connsiteX14880" fmla="*/ 3515876 w 4853691"/>
                <a:gd name="connsiteY14880" fmla="*/ 4604905 h 4860733"/>
                <a:gd name="connsiteX14881" fmla="*/ 3475976 w 4853691"/>
                <a:gd name="connsiteY14881" fmla="*/ 4626029 h 4860733"/>
                <a:gd name="connsiteX14882" fmla="*/ 3473629 w 4853691"/>
                <a:gd name="connsiteY14882" fmla="*/ 4623681 h 4860733"/>
                <a:gd name="connsiteX14883" fmla="*/ 3656698 w 4853691"/>
                <a:gd name="connsiteY14883" fmla="*/ 4515718 h 4860733"/>
                <a:gd name="connsiteX14884" fmla="*/ 3661392 w 4853691"/>
                <a:gd name="connsiteY14884" fmla="*/ 4513370 h 4860733"/>
                <a:gd name="connsiteX14885" fmla="*/ 3677822 w 4853691"/>
                <a:gd name="connsiteY14885" fmla="*/ 4501635 h 4860733"/>
                <a:gd name="connsiteX14886" fmla="*/ 3661392 w 4853691"/>
                <a:gd name="connsiteY14886" fmla="*/ 4513370 h 4860733"/>
                <a:gd name="connsiteX14887" fmla="*/ 3656698 w 4853691"/>
                <a:gd name="connsiteY14887" fmla="*/ 4515718 h 4860733"/>
                <a:gd name="connsiteX14888" fmla="*/ 4818487 w 4853691"/>
                <a:gd name="connsiteY14888" fmla="*/ 2616957 h 4860733"/>
                <a:gd name="connsiteX14889" fmla="*/ 4818487 w 4853691"/>
                <a:gd name="connsiteY14889" fmla="*/ 2562975 h 4860733"/>
                <a:gd name="connsiteX14890" fmla="*/ 4818487 w 4853691"/>
                <a:gd name="connsiteY14890" fmla="*/ 2562975 h 4860733"/>
                <a:gd name="connsiteX14891" fmla="*/ 4820833 w 4853691"/>
                <a:gd name="connsiteY14891" fmla="*/ 2628692 h 4860733"/>
                <a:gd name="connsiteX14892" fmla="*/ 4816139 w 4853691"/>
                <a:gd name="connsiteY14892" fmla="*/ 2628692 h 4860733"/>
                <a:gd name="connsiteX14893" fmla="*/ 4818487 w 4853691"/>
                <a:gd name="connsiteY14893" fmla="*/ 2616957 h 4860733"/>
                <a:gd name="connsiteX14894" fmla="*/ 4816139 w 4853691"/>
                <a:gd name="connsiteY14894" fmla="*/ 2253165 h 4860733"/>
                <a:gd name="connsiteX14895" fmla="*/ 4816139 w 4853691"/>
                <a:gd name="connsiteY14895" fmla="*/ 2234388 h 4860733"/>
                <a:gd name="connsiteX14896" fmla="*/ 4816139 w 4853691"/>
                <a:gd name="connsiteY14896" fmla="*/ 2215612 h 4860733"/>
                <a:gd name="connsiteX14897" fmla="*/ 4813793 w 4853691"/>
                <a:gd name="connsiteY14897" fmla="*/ 2152242 h 4860733"/>
                <a:gd name="connsiteX14898" fmla="*/ 4818487 w 4853691"/>
                <a:gd name="connsiteY14898" fmla="*/ 2152242 h 4860733"/>
                <a:gd name="connsiteX14899" fmla="*/ 4818487 w 4853691"/>
                <a:gd name="connsiteY14899" fmla="*/ 2201530 h 4860733"/>
                <a:gd name="connsiteX14900" fmla="*/ 4816139 w 4853691"/>
                <a:gd name="connsiteY14900" fmla="*/ 2253165 h 4860733"/>
                <a:gd name="connsiteX14901" fmla="*/ 4816139 w 4853691"/>
                <a:gd name="connsiteY14901" fmla="*/ 1999684 h 4860733"/>
                <a:gd name="connsiteX14902" fmla="*/ 4816139 w 4853691"/>
                <a:gd name="connsiteY14902" fmla="*/ 1994990 h 4860733"/>
                <a:gd name="connsiteX14903" fmla="*/ 4818487 w 4853691"/>
                <a:gd name="connsiteY14903" fmla="*/ 1994990 h 4860733"/>
                <a:gd name="connsiteX14904" fmla="*/ 4820833 w 4853691"/>
                <a:gd name="connsiteY14904" fmla="*/ 2006725 h 4860733"/>
                <a:gd name="connsiteX14905" fmla="*/ 4820833 w 4853691"/>
                <a:gd name="connsiteY14905" fmla="*/ 2011419 h 4860733"/>
                <a:gd name="connsiteX14906" fmla="*/ 4820833 w 4853691"/>
                <a:gd name="connsiteY14906" fmla="*/ 2013766 h 4860733"/>
                <a:gd name="connsiteX14907" fmla="*/ 4816139 w 4853691"/>
                <a:gd name="connsiteY14907" fmla="*/ 2016113 h 4860733"/>
                <a:gd name="connsiteX14908" fmla="*/ 4816139 w 4853691"/>
                <a:gd name="connsiteY14908" fmla="*/ 1999684 h 4860733"/>
                <a:gd name="connsiteX14909" fmla="*/ 3468935 w 4853691"/>
                <a:gd name="connsiteY14909" fmla="*/ 298075 h 4860733"/>
                <a:gd name="connsiteX14910" fmla="*/ 3464241 w 4853691"/>
                <a:gd name="connsiteY14910" fmla="*/ 293381 h 4860733"/>
                <a:gd name="connsiteX14911" fmla="*/ 3468935 w 4853691"/>
                <a:gd name="connsiteY14911" fmla="*/ 298075 h 4860733"/>
                <a:gd name="connsiteX14912" fmla="*/ 3468935 w 4853691"/>
                <a:gd name="connsiteY14912" fmla="*/ 298075 h 4860733"/>
                <a:gd name="connsiteX14913" fmla="*/ 1002189 w 4853691"/>
                <a:gd name="connsiteY14913" fmla="*/ 4381936 h 4860733"/>
                <a:gd name="connsiteX14914" fmla="*/ 1004536 w 4853691"/>
                <a:gd name="connsiteY14914" fmla="*/ 4381936 h 4860733"/>
                <a:gd name="connsiteX14915" fmla="*/ 1006883 w 4853691"/>
                <a:gd name="connsiteY14915" fmla="*/ 4381936 h 4860733"/>
                <a:gd name="connsiteX14916" fmla="*/ 1006883 w 4853691"/>
                <a:gd name="connsiteY14916" fmla="*/ 4381936 h 4860733"/>
                <a:gd name="connsiteX14917" fmla="*/ 1011577 w 4853691"/>
                <a:gd name="connsiteY14917" fmla="*/ 4384283 h 4860733"/>
                <a:gd name="connsiteX14918" fmla="*/ 1028006 w 4853691"/>
                <a:gd name="connsiteY14918" fmla="*/ 4393671 h 4860733"/>
                <a:gd name="connsiteX14919" fmla="*/ 1023312 w 4853691"/>
                <a:gd name="connsiteY14919" fmla="*/ 4396018 h 4860733"/>
                <a:gd name="connsiteX14920" fmla="*/ 1002189 w 4853691"/>
                <a:gd name="connsiteY14920" fmla="*/ 4379589 h 4860733"/>
                <a:gd name="connsiteX14921" fmla="*/ 1002189 w 4853691"/>
                <a:gd name="connsiteY14921" fmla="*/ 4381936 h 4860733"/>
                <a:gd name="connsiteX14922" fmla="*/ 2729615 w 4853691"/>
                <a:gd name="connsiteY14922" fmla="*/ 4839610 h 4860733"/>
                <a:gd name="connsiteX14923" fmla="*/ 2736656 w 4853691"/>
                <a:gd name="connsiteY14923" fmla="*/ 4837263 h 4860733"/>
                <a:gd name="connsiteX14924" fmla="*/ 2741350 w 4853691"/>
                <a:gd name="connsiteY14924" fmla="*/ 4834916 h 4860733"/>
                <a:gd name="connsiteX14925" fmla="*/ 2760127 w 4853691"/>
                <a:gd name="connsiteY14925" fmla="*/ 4827875 h 4860733"/>
                <a:gd name="connsiteX14926" fmla="*/ 2764821 w 4853691"/>
                <a:gd name="connsiteY14926" fmla="*/ 4825528 h 4860733"/>
                <a:gd name="connsiteX14927" fmla="*/ 2764821 w 4853691"/>
                <a:gd name="connsiteY14927" fmla="*/ 4825528 h 4860733"/>
                <a:gd name="connsiteX14928" fmla="*/ 2774209 w 4853691"/>
                <a:gd name="connsiteY14928" fmla="*/ 4832569 h 4860733"/>
                <a:gd name="connsiteX14929" fmla="*/ 2739003 w 4853691"/>
                <a:gd name="connsiteY14929" fmla="*/ 4837263 h 4860733"/>
                <a:gd name="connsiteX14930" fmla="*/ 2729615 w 4853691"/>
                <a:gd name="connsiteY14930" fmla="*/ 4839610 h 4860733"/>
                <a:gd name="connsiteX14931" fmla="*/ 4752769 w 4853691"/>
                <a:gd name="connsiteY14931" fmla="*/ 3147389 h 4860733"/>
                <a:gd name="connsiteX14932" fmla="*/ 4757463 w 4853691"/>
                <a:gd name="connsiteY14932" fmla="*/ 3128613 h 4860733"/>
                <a:gd name="connsiteX14933" fmla="*/ 4762157 w 4853691"/>
                <a:gd name="connsiteY14933" fmla="*/ 3114531 h 4860733"/>
                <a:gd name="connsiteX14934" fmla="*/ 4755116 w 4853691"/>
                <a:gd name="connsiteY14934" fmla="*/ 3138001 h 4860733"/>
                <a:gd name="connsiteX14935" fmla="*/ 4752769 w 4853691"/>
                <a:gd name="connsiteY14935" fmla="*/ 3147389 h 4860733"/>
                <a:gd name="connsiteX14936" fmla="*/ 4827875 w 4853691"/>
                <a:gd name="connsiteY14936" fmla="*/ 2788291 h 4860733"/>
                <a:gd name="connsiteX14937" fmla="*/ 4811445 w 4853691"/>
                <a:gd name="connsiteY14937" fmla="*/ 2797679 h 4860733"/>
                <a:gd name="connsiteX14938" fmla="*/ 4813793 w 4853691"/>
                <a:gd name="connsiteY14938" fmla="*/ 2781250 h 4860733"/>
                <a:gd name="connsiteX14939" fmla="*/ 4818487 w 4853691"/>
                <a:gd name="connsiteY14939" fmla="*/ 2710839 h 4860733"/>
                <a:gd name="connsiteX14940" fmla="*/ 4818487 w 4853691"/>
                <a:gd name="connsiteY14940" fmla="*/ 2708492 h 4860733"/>
                <a:gd name="connsiteX14941" fmla="*/ 4820833 w 4853691"/>
                <a:gd name="connsiteY14941" fmla="*/ 2666245 h 4860733"/>
                <a:gd name="connsiteX14942" fmla="*/ 4827875 w 4853691"/>
                <a:gd name="connsiteY14942" fmla="*/ 2668592 h 4860733"/>
                <a:gd name="connsiteX14943" fmla="*/ 4827875 w 4853691"/>
                <a:gd name="connsiteY14943" fmla="*/ 2788291 h 4860733"/>
                <a:gd name="connsiteX14944" fmla="*/ 4802057 w 4853691"/>
                <a:gd name="connsiteY14944" fmla="*/ 2398681 h 4860733"/>
                <a:gd name="connsiteX14945" fmla="*/ 4795016 w 4853691"/>
                <a:gd name="connsiteY14945" fmla="*/ 2401028 h 4860733"/>
                <a:gd name="connsiteX14946" fmla="*/ 4804404 w 4853691"/>
                <a:gd name="connsiteY14946" fmla="*/ 2335311 h 4860733"/>
                <a:gd name="connsiteX14947" fmla="*/ 4806751 w 4853691"/>
                <a:gd name="connsiteY14947" fmla="*/ 2335311 h 4860733"/>
                <a:gd name="connsiteX14948" fmla="*/ 4802057 w 4853691"/>
                <a:gd name="connsiteY14948" fmla="*/ 2398681 h 4860733"/>
                <a:gd name="connsiteX14949" fmla="*/ 4818487 w 4853691"/>
                <a:gd name="connsiteY14949" fmla="*/ 2166324 h 4860733"/>
                <a:gd name="connsiteX14950" fmla="*/ 4818487 w 4853691"/>
                <a:gd name="connsiteY14950" fmla="*/ 2159283 h 4860733"/>
                <a:gd name="connsiteX14951" fmla="*/ 4818487 w 4853691"/>
                <a:gd name="connsiteY14951" fmla="*/ 2147548 h 4860733"/>
                <a:gd name="connsiteX14952" fmla="*/ 4818487 w 4853691"/>
                <a:gd name="connsiteY14952" fmla="*/ 2147548 h 4860733"/>
                <a:gd name="connsiteX14953" fmla="*/ 4818487 w 4853691"/>
                <a:gd name="connsiteY14953" fmla="*/ 2166324 h 4860733"/>
                <a:gd name="connsiteX14954" fmla="*/ 4818487 w 4853691"/>
                <a:gd name="connsiteY14954" fmla="*/ 2114689 h 4860733"/>
                <a:gd name="connsiteX14955" fmla="*/ 4818487 w 4853691"/>
                <a:gd name="connsiteY14955" fmla="*/ 2114689 h 4860733"/>
                <a:gd name="connsiteX14956" fmla="*/ 4816139 w 4853691"/>
                <a:gd name="connsiteY14956" fmla="*/ 2109995 h 4860733"/>
                <a:gd name="connsiteX14957" fmla="*/ 4816139 w 4853691"/>
                <a:gd name="connsiteY14957" fmla="*/ 2098260 h 4860733"/>
                <a:gd name="connsiteX14958" fmla="*/ 4816139 w 4853691"/>
                <a:gd name="connsiteY14958" fmla="*/ 2081830 h 4860733"/>
                <a:gd name="connsiteX14959" fmla="*/ 4816139 w 4853691"/>
                <a:gd name="connsiteY14959" fmla="*/ 2070095 h 4860733"/>
                <a:gd name="connsiteX14960" fmla="*/ 4816139 w 4853691"/>
                <a:gd name="connsiteY14960" fmla="*/ 2053666 h 4860733"/>
                <a:gd name="connsiteX14961" fmla="*/ 4816139 w 4853691"/>
                <a:gd name="connsiteY14961" fmla="*/ 2048971 h 4860733"/>
                <a:gd name="connsiteX14962" fmla="*/ 4820833 w 4853691"/>
                <a:gd name="connsiteY14962" fmla="*/ 2051319 h 4860733"/>
                <a:gd name="connsiteX14963" fmla="*/ 4818487 w 4853691"/>
                <a:gd name="connsiteY14963" fmla="*/ 2114689 h 4860733"/>
                <a:gd name="connsiteX14964" fmla="*/ 3551081 w 4853691"/>
                <a:gd name="connsiteY14964" fmla="*/ 291034 h 4860733"/>
                <a:gd name="connsiteX14965" fmla="*/ 3546387 w 4853691"/>
                <a:gd name="connsiteY14965" fmla="*/ 302769 h 4860733"/>
                <a:gd name="connsiteX14966" fmla="*/ 3567511 w 4853691"/>
                <a:gd name="connsiteY14966" fmla="*/ 323892 h 4860733"/>
                <a:gd name="connsiteX14967" fmla="*/ 3579246 w 4853691"/>
                <a:gd name="connsiteY14967" fmla="*/ 319198 h 4860733"/>
                <a:gd name="connsiteX14968" fmla="*/ 3579246 w 4853691"/>
                <a:gd name="connsiteY14968" fmla="*/ 321545 h 4860733"/>
                <a:gd name="connsiteX14969" fmla="*/ 3586287 w 4853691"/>
                <a:gd name="connsiteY14969" fmla="*/ 330934 h 4860733"/>
                <a:gd name="connsiteX14970" fmla="*/ 3588634 w 4853691"/>
                <a:gd name="connsiteY14970" fmla="*/ 335628 h 4860733"/>
                <a:gd name="connsiteX14971" fmla="*/ 3595675 w 4853691"/>
                <a:gd name="connsiteY14971" fmla="*/ 347363 h 4860733"/>
                <a:gd name="connsiteX14972" fmla="*/ 3598022 w 4853691"/>
                <a:gd name="connsiteY14972" fmla="*/ 352057 h 4860733"/>
                <a:gd name="connsiteX14973" fmla="*/ 3602716 w 4853691"/>
                <a:gd name="connsiteY14973" fmla="*/ 363792 h 4860733"/>
                <a:gd name="connsiteX14974" fmla="*/ 3598022 w 4853691"/>
                <a:gd name="connsiteY14974" fmla="*/ 361445 h 4860733"/>
                <a:gd name="connsiteX14975" fmla="*/ 3569858 w 4853691"/>
                <a:gd name="connsiteY14975" fmla="*/ 345016 h 4860733"/>
                <a:gd name="connsiteX14976" fmla="*/ 3544040 w 4853691"/>
                <a:gd name="connsiteY14976" fmla="*/ 330934 h 4860733"/>
                <a:gd name="connsiteX14977" fmla="*/ 3506487 w 4853691"/>
                <a:gd name="connsiteY14977" fmla="*/ 312157 h 4860733"/>
                <a:gd name="connsiteX14978" fmla="*/ 3508834 w 4853691"/>
                <a:gd name="connsiteY14978" fmla="*/ 302769 h 4860733"/>
                <a:gd name="connsiteX14979" fmla="*/ 3504140 w 4853691"/>
                <a:gd name="connsiteY14979" fmla="*/ 291034 h 4860733"/>
                <a:gd name="connsiteX14980" fmla="*/ 3508834 w 4853691"/>
                <a:gd name="connsiteY14980" fmla="*/ 288687 h 4860733"/>
                <a:gd name="connsiteX14981" fmla="*/ 3515876 w 4853691"/>
                <a:gd name="connsiteY14981" fmla="*/ 286340 h 4860733"/>
                <a:gd name="connsiteX14982" fmla="*/ 3520570 w 4853691"/>
                <a:gd name="connsiteY14982" fmla="*/ 283993 h 4860733"/>
                <a:gd name="connsiteX14983" fmla="*/ 3532305 w 4853691"/>
                <a:gd name="connsiteY14983" fmla="*/ 281646 h 4860733"/>
                <a:gd name="connsiteX14984" fmla="*/ 3551081 w 4853691"/>
                <a:gd name="connsiteY14984" fmla="*/ 291034 h 4860733"/>
                <a:gd name="connsiteX14985" fmla="*/ 51635 w 4853691"/>
                <a:gd name="connsiteY14985" fmla="*/ 2027848 h 4860733"/>
                <a:gd name="connsiteX14986" fmla="*/ 56329 w 4853691"/>
                <a:gd name="connsiteY14986" fmla="*/ 2027848 h 4860733"/>
                <a:gd name="connsiteX14987" fmla="*/ 56329 w 4853691"/>
                <a:gd name="connsiteY14987" fmla="*/ 2030195 h 4860733"/>
                <a:gd name="connsiteX14988" fmla="*/ 53982 w 4853691"/>
                <a:gd name="connsiteY14988" fmla="*/ 2037236 h 4860733"/>
                <a:gd name="connsiteX14989" fmla="*/ 53982 w 4853691"/>
                <a:gd name="connsiteY14989" fmla="*/ 2037236 h 4860733"/>
                <a:gd name="connsiteX14990" fmla="*/ 46941 w 4853691"/>
                <a:gd name="connsiteY14990" fmla="*/ 2039583 h 4860733"/>
                <a:gd name="connsiteX14991" fmla="*/ 51635 w 4853691"/>
                <a:gd name="connsiteY14991" fmla="*/ 2027848 h 4860733"/>
                <a:gd name="connsiteX14992" fmla="*/ 25818 w 4853691"/>
                <a:gd name="connsiteY14992" fmla="*/ 2255512 h 4860733"/>
                <a:gd name="connsiteX14993" fmla="*/ 39900 w 4853691"/>
                <a:gd name="connsiteY14993" fmla="*/ 2065401 h 4860733"/>
                <a:gd name="connsiteX14994" fmla="*/ 44594 w 4853691"/>
                <a:gd name="connsiteY14994" fmla="*/ 2072442 h 4860733"/>
                <a:gd name="connsiteX14995" fmla="*/ 44594 w 4853691"/>
                <a:gd name="connsiteY14995" fmla="*/ 2077136 h 4860733"/>
                <a:gd name="connsiteX14996" fmla="*/ 44594 w 4853691"/>
                <a:gd name="connsiteY14996" fmla="*/ 2084177 h 4860733"/>
                <a:gd name="connsiteX14997" fmla="*/ 42247 w 4853691"/>
                <a:gd name="connsiteY14997" fmla="*/ 2093565 h 4860733"/>
                <a:gd name="connsiteX14998" fmla="*/ 42247 w 4853691"/>
                <a:gd name="connsiteY14998" fmla="*/ 2102954 h 4860733"/>
                <a:gd name="connsiteX14999" fmla="*/ 42247 w 4853691"/>
                <a:gd name="connsiteY14999" fmla="*/ 2112342 h 4860733"/>
                <a:gd name="connsiteX15000" fmla="*/ 39900 w 4853691"/>
                <a:gd name="connsiteY15000" fmla="*/ 2128771 h 4860733"/>
                <a:gd name="connsiteX15001" fmla="*/ 39900 w 4853691"/>
                <a:gd name="connsiteY15001" fmla="*/ 2133465 h 4860733"/>
                <a:gd name="connsiteX15002" fmla="*/ 37553 w 4853691"/>
                <a:gd name="connsiteY15002" fmla="*/ 2147548 h 4860733"/>
                <a:gd name="connsiteX15003" fmla="*/ 37553 w 4853691"/>
                <a:gd name="connsiteY15003" fmla="*/ 2152242 h 4860733"/>
                <a:gd name="connsiteX15004" fmla="*/ 35206 w 4853691"/>
                <a:gd name="connsiteY15004" fmla="*/ 2166324 h 4860733"/>
                <a:gd name="connsiteX15005" fmla="*/ 35206 w 4853691"/>
                <a:gd name="connsiteY15005" fmla="*/ 2171018 h 4860733"/>
                <a:gd name="connsiteX15006" fmla="*/ 35206 w 4853691"/>
                <a:gd name="connsiteY15006" fmla="*/ 2187447 h 4860733"/>
                <a:gd name="connsiteX15007" fmla="*/ 35206 w 4853691"/>
                <a:gd name="connsiteY15007" fmla="*/ 2192142 h 4860733"/>
                <a:gd name="connsiteX15008" fmla="*/ 35206 w 4853691"/>
                <a:gd name="connsiteY15008" fmla="*/ 2208571 h 4860733"/>
                <a:gd name="connsiteX15009" fmla="*/ 35206 w 4853691"/>
                <a:gd name="connsiteY15009" fmla="*/ 2213265 h 4860733"/>
                <a:gd name="connsiteX15010" fmla="*/ 35206 w 4853691"/>
                <a:gd name="connsiteY15010" fmla="*/ 2229694 h 4860733"/>
                <a:gd name="connsiteX15011" fmla="*/ 35206 w 4853691"/>
                <a:gd name="connsiteY15011" fmla="*/ 2234388 h 4860733"/>
                <a:gd name="connsiteX15012" fmla="*/ 35206 w 4853691"/>
                <a:gd name="connsiteY15012" fmla="*/ 2250818 h 4860733"/>
                <a:gd name="connsiteX15013" fmla="*/ 25818 w 4853691"/>
                <a:gd name="connsiteY15013" fmla="*/ 2255512 h 4860733"/>
                <a:gd name="connsiteX15014" fmla="*/ 25818 w 4853691"/>
                <a:gd name="connsiteY15014" fmla="*/ 2271941 h 4860733"/>
                <a:gd name="connsiteX15015" fmla="*/ 25818 w 4853691"/>
                <a:gd name="connsiteY15015" fmla="*/ 2276635 h 4860733"/>
                <a:gd name="connsiteX15016" fmla="*/ 25818 w 4853691"/>
                <a:gd name="connsiteY15016" fmla="*/ 2276635 h 4860733"/>
                <a:gd name="connsiteX15017" fmla="*/ 25818 w 4853691"/>
                <a:gd name="connsiteY15017" fmla="*/ 2276635 h 4860733"/>
                <a:gd name="connsiteX15018" fmla="*/ 25818 w 4853691"/>
                <a:gd name="connsiteY15018" fmla="*/ 2276635 h 4860733"/>
                <a:gd name="connsiteX15019" fmla="*/ 25818 w 4853691"/>
                <a:gd name="connsiteY15019" fmla="*/ 2255512 h 486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</a:cxnLst>
              <a:rect l="l" t="t" r="r" b="b"/>
              <a:pathLst>
                <a:path w="4853691" h="4860733">
                  <a:moveTo>
                    <a:pt x="4827875" y="2788291"/>
                  </a:moveTo>
                  <a:cubicBezTo>
                    <a:pt x="4827875" y="2753085"/>
                    <a:pt x="4827875" y="2715533"/>
                    <a:pt x="4825528" y="2668592"/>
                  </a:cubicBezTo>
                  <a:cubicBezTo>
                    <a:pt x="4834916" y="2668592"/>
                    <a:pt x="4844304" y="2659204"/>
                    <a:pt x="4844304" y="2647468"/>
                  </a:cubicBezTo>
                  <a:cubicBezTo>
                    <a:pt x="4844304" y="2635733"/>
                    <a:pt x="4834916" y="2626345"/>
                    <a:pt x="4823181" y="2626345"/>
                  </a:cubicBezTo>
                  <a:cubicBezTo>
                    <a:pt x="4823181" y="2602875"/>
                    <a:pt x="4820833" y="2581751"/>
                    <a:pt x="4820833" y="2560628"/>
                  </a:cubicBezTo>
                  <a:cubicBezTo>
                    <a:pt x="4830222" y="2560628"/>
                    <a:pt x="4839610" y="2551240"/>
                    <a:pt x="4839610" y="2541851"/>
                  </a:cubicBezTo>
                  <a:cubicBezTo>
                    <a:pt x="4839610" y="2530116"/>
                    <a:pt x="4830222" y="2520728"/>
                    <a:pt x="4818487" y="2520728"/>
                  </a:cubicBezTo>
                  <a:cubicBezTo>
                    <a:pt x="4818487" y="2501952"/>
                    <a:pt x="4816139" y="2483175"/>
                    <a:pt x="4816139" y="2464399"/>
                  </a:cubicBezTo>
                  <a:cubicBezTo>
                    <a:pt x="4825528" y="2462052"/>
                    <a:pt x="4832569" y="2455011"/>
                    <a:pt x="4832569" y="2445622"/>
                  </a:cubicBezTo>
                  <a:cubicBezTo>
                    <a:pt x="4832569" y="2440928"/>
                    <a:pt x="4830222" y="2438581"/>
                    <a:pt x="4830222" y="2436234"/>
                  </a:cubicBezTo>
                  <a:cubicBezTo>
                    <a:pt x="4832569" y="2433887"/>
                    <a:pt x="4832569" y="2429193"/>
                    <a:pt x="4832569" y="2424499"/>
                  </a:cubicBezTo>
                  <a:cubicBezTo>
                    <a:pt x="4832569" y="2415111"/>
                    <a:pt x="4825528" y="2405723"/>
                    <a:pt x="4813793" y="2405723"/>
                  </a:cubicBezTo>
                  <a:cubicBezTo>
                    <a:pt x="4809098" y="2401028"/>
                    <a:pt x="4804404" y="2398681"/>
                    <a:pt x="4799710" y="2398681"/>
                  </a:cubicBezTo>
                  <a:cubicBezTo>
                    <a:pt x="4799710" y="2398681"/>
                    <a:pt x="4799710" y="2398681"/>
                    <a:pt x="4799710" y="2398681"/>
                  </a:cubicBezTo>
                  <a:cubicBezTo>
                    <a:pt x="4797363" y="2377558"/>
                    <a:pt x="4797363" y="2351741"/>
                    <a:pt x="4802057" y="2337658"/>
                  </a:cubicBezTo>
                  <a:cubicBezTo>
                    <a:pt x="4804404" y="2340005"/>
                    <a:pt x="4809098" y="2340005"/>
                    <a:pt x="4811445" y="2340005"/>
                  </a:cubicBezTo>
                  <a:cubicBezTo>
                    <a:pt x="4823181" y="2340005"/>
                    <a:pt x="4832569" y="2330617"/>
                    <a:pt x="4832569" y="2318882"/>
                  </a:cubicBezTo>
                  <a:cubicBezTo>
                    <a:pt x="4832569" y="2311841"/>
                    <a:pt x="4830222" y="2307147"/>
                    <a:pt x="4825528" y="2302453"/>
                  </a:cubicBezTo>
                  <a:cubicBezTo>
                    <a:pt x="4825528" y="2300106"/>
                    <a:pt x="4825528" y="2297759"/>
                    <a:pt x="4825528" y="2297759"/>
                  </a:cubicBezTo>
                  <a:cubicBezTo>
                    <a:pt x="4825528" y="2288370"/>
                    <a:pt x="4820833" y="2281329"/>
                    <a:pt x="4813793" y="2278982"/>
                  </a:cubicBezTo>
                  <a:cubicBezTo>
                    <a:pt x="4813793" y="2229694"/>
                    <a:pt x="4816139" y="2185100"/>
                    <a:pt x="4816139" y="2147548"/>
                  </a:cubicBezTo>
                  <a:cubicBezTo>
                    <a:pt x="4820833" y="2142853"/>
                    <a:pt x="4825528" y="2138159"/>
                    <a:pt x="4825528" y="2131118"/>
                  </a:cubicBezTo>
                  <a:cubicBezTo>
                    <a:pt x="4825528" y="2124077"/>
                    <a:pt x="4823181" y="2119383"/>
                    <a:pt x="4818487" y="2114689"/>
                  </a:cubicBezTo>
                  <a:cubicBezTo>
                    <a:pt x="4818487" y="2088871"/>
                    <a:pt x="4820833" y="2067748"/>
                    <a:pt x="4823181" y="2048971"/>
                  </a:cubicBezTo>
                  <a:cubicBezTo>
                    <a:pt x="4823181" y="2048971"/>
                    <a:pt x="4823181" y="2048971"/>
                    <a:pt x="4823181" y="2048971"/>
                  </a:cubicBezTo>
                  <a:cubicBezTo>
                    <a:pt x="4834916" y="2048971"/>
                    <a:pt x="4844304" y="2039583"/>
                    <a:pt x="4844304" y="2027848"/>
                  </a:cubicBezTo>
                  <a:cubicBezTo>
                    <a:pt x="4844304" y="2016113"/>
                    <a:pt x="4834916" y="2006725"/>
                    <a:pt x="4823181" y="2006725"/>
                  </a:cubicBezTo>
                  <a:cubicBezTo>
                    <a:pt x="4823181" y="2006725"/>
                    <a:pt x="4820833" y="2006725"/>
                    <a:pt x="4820833" y="2006725"/>
                  </a:cubicBezTo>
                  <a:cubicBezTo>
                    <a:pt x="4820833" y="2004378"/>
                    <a:pt x="4820833" y="2004378"/>
                    <a:pt x="4820833" y="2002031"/>
                  </a:cubicBezTo>
                  <a:cubicBezTo>
                    <a:pt x="4820833" y="1997337"/>
                    <a:pt x="4818487" y="1992643"/>
                    <a:pt x="4818487" y="1987948"/>
                  </a:cubicBezTo>
                  <a:cubicBezTo>
                    <a:pt x="4825528" y="1985601"/>
                    <a:pt x="4832569" y="1978560"/>
                    <a:pt x="4832569" y="1969172"/>
                  </a:cubicBezTo>
                  <a:cubicBezTo>
                    <a:pt x="4832569" y="1957437"/>
                    <a:pt x="4823181" y="1948049"/>
                    <a:pt x="4811445" y="1948049"/>
                  </a:cubicBezTo>
                  <a:cubicBezTo>
                    <a:pt x="4811445" y="1948049"/>
                    <a:pt x="4811445" y="1948049"/>
                    <a:pt x="4809098" y="1948049"/>
                  </a:cubicBezTo>
                  <a:cubicBezTo>
                    <a:pt x="4806751" y="1941007"/>
                    <a:pt x="4806751" y="1933966"/>
                    <a:pt x="4804404" y="1926925"/>
                  </a:cubicBezTo>
                  <a:cubicBezTo>
                    <a:pt x="4802057" y="1919884"/>
                    <a:pt x="4802057" y="1912843"/>
                    <a:pt x="4799710" y="1905802"/>
                  </a:cubicBezTo>
                  <a:cubicBezTo>
                    <a:pt x="4797363" y="1898761"/>
                    <a:pt x="4797363" y="1891719"/>
                    <a:pt x="4795016" y="1882331"/>
                  </a:cubicBezTo>
                  <a:cubicBezTo>
                    <a:pt x="4795016" y="1877637"/>
                    <a:pt x="4792669" y="1875290"/>
                    <a:pt x="4792669" y="1870596"/>
                  </a:cubicBezTo>
                  <a:cubicBezTo>
                    <a:pt x="4797363" y="1865902"/>
                    <a:pt x="4799710" y="1861208"/>
                    <a:pt x="4799710" y="1854167"/>
                  </a:cubicBezTo>
                  <a:cubicBezTo>
                    <a:pt x="4799710" y="1849473"/>
                    <a:pt x="4797363" y="1847126"/>
                    <a:pt x="4795016" y="1842432"/>
                  </a:cubicBezTo>
                  <a:cubicBezTo>
                    <a:pt x="4797363" y="1837737"/>
                    <a:pt x="4799710" y="1835390"/>
                    <a:pt x="4799710" y="1828349"/>
                  </a:cubicBezTo>
                  <a:cubicBezTo>
                    <a:pt x="4799710" y="1816614"/>
                    <a:pt x="4790322" y="1807226"/>
                    <a:pt x="4778587" y="1807226"/>
                  </a:cubicBezTo>
                  <a:cubicBezTo>
                    <a:pt x="4776240" y="1807226"/>
                    <a:pt x="4776240" y="1807226"/>
                    <a:pt x="4776240" y="1807226"/>
                  </a:cubicBezTo>
                  <a:cubicBezTo>
                    <a:pt x="4776240" y="1807226"/>
                    <a:pt x="4776240" y="1804879"/>
                    <a:pt x="4776240" y="1804879"/>
                  </a:cubicBezTo>
                  <a:cubicBezTo>
                    <a:pt x="4776240" y="1802532"/>
                    <a:pt x="4776240" y="1802532"/>
                    <a:pt x="4776240" y="1800185"/>
                  </a:cubicBezTo>
                  <a:cubicBezTo>
                    <a:pt x="4776240" y="1797838"/>
                    <a:pt x="4776240" y="1797838"/>
                    <a:pt x="4776240" y="1795491"/>
                  </a:cubicBezTo>
                  <a:cubicBezTo>
                    <a:pt x="4776240" y="1795491"/>
                    <a:pt x="4776240" y="1793144"/>
                    <a:pt x="4776240" y="1793144"/>
                  </a:cubicBezTo>
                  <a:cubicBezTo>
                    <a:pt x="4783281" y="1790796"/>
                    <a:pt x="4790322" y="1783755"/>
                    <a:pt x="4790322" y="1774367"/>
                  </a:cubicBezTo>
                  <a:cubicBezTo>
                    <a:pt x="4790322" y="1762632"/>
                    <a:pt x="4780934" y="1753244"/>
                    <a:pt x="4769198" y="1753244"/>
                  </a:cubicBezTo>
                  <a:cubicBezTo>
                    <a:pt x="4766852" y="1753244"/>
                    <a:pt x="4766852" y="1753244"/>
                    <a:pt x="4764504" y="1753244"/>
                  </a:cubicBezTo>
                  <a:cubicBezTo>
                    <a:pt x="4762157" y="1748550"/>
                    <a:pt x="4762157" y="1741508"/>
                    <a:pt x="4759810" y="1736814"/>
                  </a:cubicBezTo>
                  <a:cubicBezTo>
                    <a:pt x="4750422" y="1706303"/>
                    <a:pt x="4743381" y="1678138"/>
                    <a:pt x="4733993" y="1652321"/>
                  </a:cubicBezTo>
                  <a:cubicBezTo>
                    <a:pt x="4698787" y="1549051"/>
                    <a:pt x="4661234" y="1459863"/>
                    <a:pt x="4618988" y="1387104"/>
                  </a:cubicBezTo>
                  <a:cubicBezTo>
                    <a:pt x="4609599" y="1370675"/>
                    <a:pt x="4597864" y="1354246"/>
                    <a:pt x="4588476" y="1337817"/>
                  </a:cubicBezTo>
                  <a:cubicBezTo>
                    <a:pt x="4593170" y="1333122"/>
                    <a:pt x="4597864" y="1328428"/>
                    <a:pt x="4597864" y="1321387"/>
                  </a:cubicBezTo>
                  <a:cubicBezTo>
                    <a:pt x="4597864" y="1309652"/>
                    <a:pt x="4588476" y="1300264"/>
                    <a:pt x="4576741" y="1300264"/>
                  </a:cubicBezTo>
                  <a:cubicBezTo>
                    <a:pt x="4574393" y="1300264"/>
                    <a:pt x="4572047" y="1300264"/>
                    <a:pt x="4569699" y="1302611"/>
                  </a:cubicBezTo>
                  <a:cubicBezTo>
                    <a:pt x="4560311" y="1283834"/>
                    <a:pt x="4550923" y="1265058"/>
                    <a:pt x="4541535" y="1246282"/>
                  </a:cubicBezTo>
                  <a:cubicBezTo>
                    <a:pt x="4541535" y="1243935"/>
                    <a:pt x="4539188" y="1241588"/>
                    <a:pt x="4539188" y="1239241"/>
                  </a:cubicBezTo>
                  <a:cubicBezTo>
                    <a:pt x="4527453" y="1215770"/>
                    <a:pt x="4513371" y="1192300"/>
                    <a:pt x="4501635" y="1168829"/>
                  </a:cubicBezTo>
                  <a:cubicBezTo>
                    <a:pt x="4499288" y="1166482"/>
                    <a:pt x="4499288" y="1164135"/>
                    <a:pt x="4499288" y="1161788"/>
                  </a:cubicBezTo>
                  <a:cubicBezTo>
                    <a:pt x="4485206" y="1138318"/>
                    <a:pt x="4471124" y="1114847"/>
                    <a:pt x="4457041" y="1091377"/>
                  </a:cubicBezTo>
                  <a:cubicBezTo>
                    <a:pt x="4457041" y="1089030"/>
                    <a:pt x="4454694" y="1089030"/>
                    <a:pt x="4454694" y="1086683"/>
                  </a:cubicBezTo>
                  <a:cubicBezTo>
                    <a:pt x="4440612" y="1063212"/>
                    <a:pt x="4424183" y="1042089"/>
                    <a:pt x="4410100" y="1018618"/>
                  </a:cubicBezTo>
                  <a:cubicBezTo>
                    <a:pt x="4410100" y="1018618"/>
                    <a:pt x="4407753" y="1016271"/>
                    <a:pt x="4407753" y="1016271"/>
                  </a:cubicBezTo>
                  <a:cubicBezTo>
                    <a:pt x="4391324" y="992801"/>
                    <a:pt x="4374895" y="971677"/>
                    <a:pt x="4358465" y="950554"/>
                  </a:cubicBezTo>
                  <a:cubicBezTo>
                    <a:pt x="4358465" y="950554"/>
                    <a:pt x="4358465" y="950554"/>
                    <a:pt x="4358465" y="950554"/>
                  </a:cubicBezTo>
                  <a:cubicBezTo>
                    <a:pt x="4325607" y="908307"/>
                    <a:pt x="4290401" y="866060"/>
                    <a:pt x="4252848" y="828507"/>
                  </a:cubicBezTo>
                  <a:cubicBezTo>
                    <a:pt x="4252848" y="828507"/>
                    <a:pt x="4250501" y="826160"/>
                    <a:pt x="4250501" y="826160"/>
                  </a:cubicBezTo>
                  <a:cubicBezTo>
                    <a:pt x="4234072" y="807384"/>
                    <a:pt x="4215296" y="790955"/>
                    <a:pt x="4198866" y="774525"/>
                  </a:cubicBezTo>
                  <a:cubicBezTo>
                    <a:pt x="4196519" y="772178"/>
                    <a:pt x="4196519" y="772178"/>
                    <a:pt x="4194172" y="769831"/>
                  </a:cubicBezTo>
                  <a:cubicBezTo>
                    <a:pt x="4191825" y="767484"/>
                    <a:pt x="4191825" y="767484"/>
                    <a:pt x="4189478" y="765137"/>
                  </a:cubicBezTo>
                  <a:cubicBezTo>
                    <a:pt x="4184784" y="760443"/>
                    <a:pt x="4180090" y="755749"/>
                    <a:pt x="4175395" y="751055"/>
                  </a:cubicBezTo>
                  <a:cubicBezTo>
                    <a:pt x="4170701" y="746361"/>
                    <a:pt x="4163660" y="741667"/>
                    <a:pt x="4158966" y="736973"/>
                  </a:cubicBezTo>
                  <a:cubicBezTo>
                    <a:pt x="4156619" y="734626"/>
                    <a:pt x="4154272" y="734626"/>
                    <a:pt x="4154272" y="732279"/>
                  </a:cubicBezTo>
                  <a:cubicBezTo>
                    <a:pt x="4151925" y="729931"/>
                    <a:pt x="4151925" y="729931"/>
                    <a:pt x="4149578" y="727584"/>
                  </a:cubicBezTo>
                  <a:cubicBezTo>
                    <a:pt x="4142537" y="720543"/>
                    <a:pt x="4135496" y="711155"/>
                    <a:pt x="4130802" y="704114"/>
                  </a:cubicBezTo>
                  <a:cubicBezTo>
                    <a:pt x="4128455" y="701767"/>
                    <a:pt x="4126108" y="697073"/>
                    <a:pt x="4121414" y="694726"/>
                  </a:cubicBezTo>
                  <a:cubicBezTo>
                    <a:pt x="4116719" y="687685"/>
                    <a:pt x="4109678" y="682991"/>
                    <a:pt x="4104984" y="675949"/>
                  </a:cubicBezTo>
                  <a:cubicBezTo>
                    <a:pt x="4100290" y="671255"/>
                    <a:pt x="4097943" y="668908"/>
                    <a:pt x="4093249" y="664214"/>
                  </a:cubicBezTo>
                  <a:cubicBezTo>
                    <a:pt x="4088555" y="659520"/>
                    <a:pt x="4083861" y="654826"/>
                    <a:pt x="4079167" y="650132"/>
                  </a:cubicBezTo>
                  <a:cubicBezTo>
                    <a:pt x="4074473" y="645438"/>
                    <a:pt x="4069778" y="640744"/>
                    <a:pt x="4065084" y="636050"/>
                  </a:cubicBezTo>
                  <a:cubicBezTo>
                    <a:pt x="4062738" y="633703"/>
                    <a:pt x="4060390" y="631355"/>
                    <a:pt x="4058043" y="629008"/>
                  </a:cubicBezTo>
                  <a:cubicBezTo>
                    <a:pt x="4055696" y="626661"/>
                    <a:pt x="4053349" y="624314"/>
                    <a:pt x="4051002" y="624314"/>
                  </a:cubicBezTo>
                  <a:cubicBezTo>
                    <a:pt x="4046308" y="619620"/>
                    <a:pt x="4041614" y="614926"/>
                    <a:pt x="4036920" y="610232"/>
                  </a:cubicBezTo>
                  <a:cubicBezTo>
                    <a:pt x="4032226" y="605538"/>
                    <a:pt x="4027532" y="600844"/>
                    <a:pt x="4022837" y="598497"/>
                  </a:cubicBezTo>
                  <a:cubicBezTo>
                    <a:pt x="4018143" y="596150"/>
                    <a:pt x="4013449" y="591456"/>
                    <a:pt x="4011102" y="589109"/>
                  </a:cubicBezTo>
                  <a:cubicBezTo>
                    <a:pt x="4006408" y="584415"/>
                    <a:pt x="3999367" y="579720"/>
                    <a:pt x="3994673" y="575026"/>
                  </a:cubicBezTo>
                  <a:cubicBezTo>
                    <a:pt x="3992326" y="572679"/>
                    <a:pt x="3987632" y="570332"/>
                    <a:pt x="3985285" y="567985"/>
                  </a:cubicBezTo>
                  <a:cubicBezTo>
                    <a:pt x="3978244" y="563291"/>
                    <a:pt x="3971203" y="558597"/>
                    <a:pt x="3964161" y="553903"/>
                  </a:cubicBezTo>
                  <a:cubicBezTo>
                    <a:pt x="3961814" y="551556"/>
                    <a:pt x="3959467" y="551556"/>
                    <a:pt x="3957120" y="549209"/>
                  </a:cubicBezTo>
                  <a:cubicBezTo>
                    <a:pt x="3950079" y="544515"/>
                    <a:pt x="3943038" y="539821"/>
                    <a:pt x="3933650" y="535127"/>
                  </a:cubicBezTo>
                  <a:cubicBezTo>
                    <a:pt x="3931303" y="535127"/>
                    <a:pt x="3928956" y="532780"/>
                    <a:pt x="3928956" y="532780"/>
                  </a:cubicBezTo>
                  <a:cubicBezTo>
                    <a:pt x="3921915" y="528085"/>
                    <a:pt x="3912526" y="523391"/>
                    <a:pt x="3905485" y="518697"/>
                  </a:cubicBezTo>
                  <a:cubicBezTo>
                    <a:pt x="3903138" y="518697"/>
                    <a:pt x="3903138" y="516350"/>
                    <a:pt x="3900791" y="516350"/>
                  </a:cubicBezTo>
                  <a:cubicBezTo>
                    <a:pt x="3893750" y="511656"/>
                    <a:pt x="3884362" y="509309"/>
                    <a:pt x="3877321" y="504615"/>
                  </a:cubicBezTo>
                  <a:cubicBezTo>
                    <a:pt x="3874974" y="504615"/>
                    <a:pt x="3874974" y="502268"/>
                    <a:pt x="3872627" y="502268"/>
                  </a:cubicBezTo>
                  <a:cubicBezTo>
                    <a:pt x="3865585" y="499921"/>
                    <a:pt x="3856197" y="495227"/>
                    <a:pt x="3849156" y="492880"/>
                  </a:cubicBezTo>
                  <a:cubicBezTo>
                    <a:pt x="3846809" y="492880"/>
                    <a:pt x="3844462" y="490533"/>
                    <a:pt x="3842115" y="490533"/>
                  </a:cubicBezTo>
                  <a:cubicBezTo>
                    <a:pt x="3837421" y="488186"/>
                    <a:pt x="3832727" y="488186"/>
                    <a:pt x="3828033" y="485839"/>
                  </a:cubicBezTo>
                  <a:cubicBezTo>
                    <a:pt x="3823339" y="481145"/>
                    <a:pt x="3816298" y="478797"/>
                    <a:pt x="3811603" y="474103"/>
                  </a:cubicBezTo>
                  <a:cubicBezTo>
                    <a:pt x="3811603" y="474103"/>
                    <a:pt x="3809256" y="471756"/>
                    <a:pt x="3809256" y="471756"/>
                  </a:cubicBezTo>
                  <a:cubicBezTo>
                    <a:pt x="3792827" y="462368"/>
                    <a:pt x="3778745" y="450633"/>
                    <a:pt x="3762316" y="441245"/>
                  </a:cubicBezTo>
                  <a:cubicBezTo>
                    <a:pt x="3759968" y="438898"/>
                    <a:pt x="3757622" y="438898"/>
                    <a:pt x="3755274" y="436551"/>
                  </a:cubicBezTo>
                  <a:cubicBezTo>
                    <a:pt x="3741192" y="427162"/>
                    <a:pt x="3727110" y="417774"/>
                    <a:pt x="3713027" y="410733"/>
                  </a:cubicBezTo>
                  <a:cubicBezTo>
                    <a:pt x="3708333" y="408386"/>
                    <a:pt x="3703639" y="406039"/>
                    <a:pt x="3698945" y="403692"/>
                  </a:cubicBezTo>
                  <a:cubicBezTo>
                    <a:pt x="3687210" y="396651"/>
                    <a:pt x="3673128" y="387263"/>
                    <a:pt x="3661392" y="380222"/>
                  </a:cubicBezTo>
                  <a:cubicBezTo>
                    <a:pt x="3656698" y="377874"/>
                    <a:pt x="3649657" y="373180"/>
                    <a:pt x="3644963" y="370833"/>
                  </a:cubicBezTo>
                  <a:cubicBezTo>
                    <a:pt x="3635575" y="366139"/>
                    <a:pt x="3626187" y="359098"/>
                    <a:pt x="3616799" y="354404"/>
                  </a:cubicBezTo>
                  <a:cubicBezTo>
                    <a:pt x="3614452" y="349710"/>
                    <a:pt x="3612104" y="345016"/>
                    <a:pt x="3609758" y="340322"/>
                  </a:cubicBezTo>
                  <a:cubicBezTo>
                    <a:pt x="3609758" y="340322"/>
                    <a:pt x="3609758" y="337975"/>
                    <a:pt x="3607410" y="337975"/>
                  </a:cubicBezTo>
                  <a:cubicBezTo>
                    <a:pt x="3605064" y="333281"/>
                    <a:pt x="3602716" y="328586"/>
                    <a:pt x="3600369" y="323892"/>
                  </a:cubicBezTo>
                  <a:cubicBezTo>
                    <a:pt x="3600369" y="323892"/>
                    <a:pt x="3600369" y="321545"/>
                    <a:pt x="3598022" y="321545"/>
                  </a:cubicBezTo>
                  <a:cubicBezTo>
                    <a:pt x="3595675" y="316851"/>
                    <a:pt x="3593328" y="312157"/>
                    <a:pt x="3590981" y="309810"/>
                  </a:cubicBezTo>
                  <a:cubicBezTo>
                    <a:pt x="3595675" y="305116"/>
                    <a:pt x="3598022" y="300422"/>
                    <a:pt x="3598022" y="295728"/>
                  </a:cubicBezTo>
                  <a:cubicBezTo>
                    <a:pt x="3598022" y="283993"/>
                    <a:pt x="3588634" y="274604"/>
                    <a:pt x="3576899" y="274604"/>
                  </a:cubicBezTo>
                  <a:cubicBezTo>
                    <a:pt x="3569858" y="274604"/>
                    <a:pt x="3565163" y="276951"/>
                    <a:pt x="3560469" y="281646"/>
                  </a:cubicBezTo>
                  <a:cubicBezTo>
                    <a:pt x="3553428" y="279299"/>
                    <a:pt x="3546387" y="276951"/>
                    <a:pt x="3536999" y="276951"/>
                  </a:cubicBezTo>
                  <a:cubicBezTo>
                    <a:pt x="3532305" y="276951"/>
                    <a:pt x="3529958" y="276951"/>
                    <a:pt x="3525264" y="279299"/>
                  </a:cubicBezTo>
                  <a:cubicBezTo>
                    <a:pt x="3525264" y="279299"/>
                    <a:pt x="3522917" y="279299"/>
                    <a:pt x="3522917" y="279299"/>
                  </a:cubicBezTo>
                  <a:cubicBezTo>
                    <a:pt x="3520570" y="279299"/>
                    <a:pt x="3518223" y="281646"/>
                    <a:pt x="3515876" y="281646"/>
                  </a:cubicBezTo>
                  <a:cubicBezTo>
                    <a:pt x="3513528" y="281646"/>
                    <a:pt x="3513528" y="283993"/>
                    <a:pt x="3511182" y="283993"/>
                  </a:cubicBezTo>
                  <a:cubicBezTo>
                    <a:pt x="3506487" y="279299"/>
                    <a:pt x="3501793" y="276951"/>
                    <a:pt x="3497099" y="276951"/>
                  </a:cubicBezTo>
                  <a:cubicBezTo>
                    <a:pt x="3490058" y="276951"/>
                    <a:pt x="3483017" y="281646"/>
                    <a:pt x="3480670" y="286340"/>
                  </a:cubicBezTo>
                  <a:cubicBezTo>
                    <a:pt x="3475976" y="283993"/>
                    <a:pt x="3471282" y="281646"/>
                    <a:pt x="3466588" y="279299"/>
                  </a:cubicBezTo>
                  <a:cubicBezTo>
                    <a:pt x="3461894" y="274604"/>
                    <a:pt x="3457200" y="272257"/>
                    <a:pt x="3452505" y="267563"/>
                  </a:cubicBezTo>
                  <a:cubicBezTo>
                    <a:pt x="3447811" y="265216"/>
                    <a:pt x="3445464" y="260522"/>
                    <a:pt x="3440770" y="258175"/>
                  </a:cubicBezTo>
                  <a:cubicBezTo>
                    <a:pt x="3431382" y="251134"/>
                    <a:pt x="3421994" y="244093"/>
                    <a:pt x="3412605" y="237052"/>
                  </a:cubicBezTo>
                  <a:cubicBezTo>
                    <a:pt x="3407911" y="234705"/>
                    <a:pt x="3405565" y="232358"/>
                    <a:pt x="3400870" y="230011"/>
                  </a:cubicBezTo>
                  <a:cubicBezTo>
                    <a:pt x="3393829" y="225316"/>
                    <a:pt x="3389135" y="220622"/>
                    <a:pt x="3382094" y="218275"/>
                  </a:cubicBezTo>
                  <a:cubicBezTo>
                    <a:pt x="3377400" y="215928"/>
                    <a:pt x="3372706" y="213581"/>
                    <a:pt x="3368012" y="208887"/>
                  </a:cubicBezTo>
                  <a:cubicBezTo>
                    <a:pt x="3363318" y="206540"/>
                    <a:pt x="3356276" y="201846"/>
                    <a:pt x="3351582" y="199499"/>
                  </a:cubicBezTo>
                  <a:cubicBezTo>
                    <a:pt x="3346888" y="197152"/>
                    <a:pt x="3342194" y="194805"/>
                    <a:pt x="3337500" y="192458"/>
                  </a:cubicBezTo>
                  <a:cubicBezTo>
                    <a:pt x="3332806" y="190111"/>
                    <a:pt x="3328112" y="187764"/>
                    <a:pt x="3323418" y="183070"/>
                  </a:cubicBezTo>
                  <a:cubicBezTo>
                    <a:pt x="3318724" y="180723"/>
                    <a:pt x="3314030" y="178376"/>
                    <a:pt x="3309336" y="176028"/>
                  </a:cubicBezTo>
                  <a:cubicBezTo>
                    <a:pt x="3304641" y="173681"/>
                    <a:pt x="3299947" y="171334"/>
                    <a:pt x="3295253" y="168987"/>
                  </a:cubicBezTo>
                  <a:cubicBezTo>
                    <a:pt x="3290559" y="166640"/>
                    <a:pt x="3283518" y="164293"/>
                    <a:pt x="3278824" y="161946"/>
                  </a:cubicBezTo>
                  <a:cubicBezTo>
                    <a:pt x="3276477" y="159599"/>
                    <a:pt x="3274130" y="159599"/>
                    <a:pt x="3271783" y="159599"/>
                  </a:cubicBezTo>
                  <a:cubicBezTo>
                    <a:pt x="3257701" y="154905"/>
                    <a:pt x="3245965" y="147864"/>
                    <a:pt x="3231883" y="143170"/>
                  </a:cubicBezTo>
                  <a:cubicBezTo>
                    <a:pt x="3229536" y="143170"/>
                    <a:pt x="3227189" y="140823"/>
                    <a:pt x="3224842" y="140823"/>
                  </a:cubicBezTo>
                  <a:cubicBezTo>
                    <a:pt x="3217801" y="138476"/>
                    <a:pt x="3213106" y="136129"/>
                    <a:pt x="3206066" y="133782"/>
                  </a:cubicBezTo>
                  <a:cubicBezTo>
                    <a:pt x="3203718" y="133782"/>
                    <a:pt x="3199024" y="131435"/>
                    <a:pt x="3196677" y="131435"/>
                  </a:cubicBezTo>
                  <a:cubicBezTo>
                    <a:pt x="3189636" y="129088"/>
                    <a:pt x="3184942" y="129088"/>
                    <a:pt x="3177901" y="126741"/>
                  </a:cubicBezTo>
                  <a:cubicBezTo>
                    <a:pt x="3173207" y="126741"/>
                    <a:pt x="3170860" y="124393"/>
                    <a:pt x="3166166" y="124393"/>
                  </a:cubicBezTo>
                  <a:cubicBezTo>
                    <a:pt x="3161472" y="124393"/>
                    <a:pt x="3159125" y="122046"/>
                    <a:pt x="3156778" y="122046"/>
                  </a:cubicBezTo>
                  <a:cubicBezTo>
                    <a:pt x="3154430" y="122046"/>
                    <a:pt x="3154430" y="122046"/>
                    <a:pt x="3152083" y="119699"/>
                  </a:cubicBezTo>
                  <a:cubicBezTo>
                    <a:pt x="3149736" y="119699"/>
                    <a:pt x="3149736" y="117352"/>
                    <a:pt x="3147389" y="117352"/>
                  </a:cubicBezTo>
                  <a:cubicBezTo>
                    <a:pt x="3142695" y="115005"/>
                    <a:pt x="3135654" y="112658"/>
                    <a:pt x="3130960" y="112658"/>
                  </a:cubicBezTo>
                  <a:cubicBezTo>
                    <a:pt x="3130960" y="112658"/>
                    <a:pt x="3128613" y="112658"/>
                    <a:pt x="3128613" y="112658"/>
                  </a:cubicBezTo>
                  <a:cubicBezTo>
                    <a:pt x="3121572" y="110311"/>
                    <a:pt x="3116878" y="110311"/>
                    <a:pt x="3109837" y="110311"/>
                  </a:cubicBezTo>
                  <a:cubicBezTo>
                    <a:pt x="3107489" y="110311"/>
                    <a:pt x="3105143" y="110311"/>
                    <a:pt x="3105143" y="110311"/>
                  </a:cubicBezTo>
                  <a:cubicBezTo>
                    <a:pt x="3100449" y="110311"/>
                    <a:pt x="3095754" y="110311"/>
                    <a:pt x="3088713" y="110311"/>
                  </a:cubicBezTo>
                  <a:cubicBezTo>
                    <a:pt x="3088713" y="110311"/>
                    <a:pt x="3086366" y="110311"/>
                    <a:pt x="3086366" y="110311"/>
                  </a:cubicBezTo>
                  <a:cubicBezTo>
                    <a:pt x="3086366" y="110311"/>
                    <a:pt x="3086366" y="110311"/>
                    <a:pt x="3086366" y="110311"/>
                  </a:cubicBezTo>
                  <a:cubicBezTo>
                    <a:pt x="3081672" y="110311"/>
                    <a:pt x="3074631" y="110311"/>
                    <a:pt x="3069937" y="110311"/>
                  </a:cubicBezTo>
                  <a:cubicBezTo>
                    <a:pt x="3069937" y="110311"/>
                    <a:pt x="3067590" y="110311"/>
                    <a:pt x="3067590" y="110311"/>
                  </a:cubicBezTo>
                  <a:cubicBezTo>
                    <a:pt x="3065243" y="100923"/>
                    <a:pt x="3058202" y="93882"/>
                    <a:pt x="3048813" y="93882"/>
                  </a:cubicBezTo>
                  <a:cubicBezTo>
                    <a:pt x="3039425" y="93882"/>
                    <a:pt x="3032384" y="98576"/>
                    <a:pt x="3030037" y="105617"/>
                  </a:cubicBezTo>
                  <a:cubicBezTo>
                    <a:pt x="3018302" y="100923"/>
                    <a:pt x="3008914" y="96229"/>
                    <a:pt x="2997178" y="93882"/>
                  </a:cubicBezTo>
                  <a:cubicBezTo>
                    <a:pt x="2992484" y="91535"/>
                    <a:pt x="2990137" y="91535"/>
                    <a:pt x="2985443" y="89188"/>
                  </a:cubicBezTo>
                  <a:cubicBezTo>
                    <a:pt x="2973708" y="84494"/>
                    <a:pt x="2959626" y="79800"/>
                    <a:pt x="2947890" y="77453"/>
                  </a:cubicBezTo>
                  <a:cubicBezTo>
                    <a:pt x="2938502" y="75105"/>
                    <a:pt x="2931461" y="72758"/>
                    <a:pt x="2924420" y="70411"/>
                  </a:cubicBezTo>
                  <a:cubicBezTo>
                    <a:pt x="2915032" y="68064"/>
                    <a:pt x="2905644" y="65717"/>
                    <a:pt x="2893908" y="63370"/>
                  </a:cubicBezTo>
                  <a:cubicBezTo>
                    <a:pt x="2882173" y="61023"/>
                    <a:pt x="2870438" y="56329"/>
                    <a:pt x="2858703" y="53982"/>
                  </a:cubicBezTo>
                  <a:cubicBezTo>
                    <a:pt x="2849314" y="51635"/>
                    <a:pt x="2842273" y="49288"/>
                    <a:pt x="2832885" y="49288"/>
                  </a:cubicBezTo>
                  <a:cubicBezTo>
                    <a:pt x="2821150" y="46941"/>
                    <a:pt x="2807068" y="42247"/>
                    <a:pt x="2792985" y="39900"/>
                  </a:cubicBezTo>
                  <a:cubicBezTo>
                    <a:pt x="2783597" y="37553"/>
                    <a:pt x="2776556" y="37553"/>
                    <a:pt x="2767168" y="35206"/>
                  </a:cubicBezTo>
                  <a:cubicBezTo>
                    <a:pt x="2753086" y="32859"/>
                    <a:pt x="2741350" y="30512"/>
                    <a:pt x="2727268" y="28165"/>
                  </a:cubicBezTo>
                  <a:cubicBezTo>
                    <a:pt x="2715533" y="25818"/>
                    <a:pt x="2706145" y="25818"/>
                    <a:pt x="2694409" y="23470"/>
                  </a:cubicBezTo>
                  <a:cubicBezTo>
                    <a:pt x="2682674" y="21123"/>
                    <a:pt x="2673286" y="21123"/>
                    <a:pt x="2661551" y="18776"/>
                  </a:cubicBezTo>
                  <a:cubicBezTo>
                    <a:pt x="2649816" y="18776"/>
                    <a:pt x="2640427" y="16429"/>
                    <a:pt x="2628692" y="16429"/>
                  </a:cubicBezTo>
                  <a:cubicBezTo>
                    <a:pt x="2616957" y="16429"/>
                    <a:pt x="2607569" y="14082"/>
                    <a:pt x="2595833" y="14082"/>
                  </a:cubicBezTo>
                  <a:cubicBezTo>
                    <a:pt x="2574710" y="14082"/>
                    <a:pt x="2551239" y="11735"/>
                    <a:pt x="2530116" y="11735"/>
                  </a:cubicBezTo>
                  <a:cubicBezTo>
                    <a:pt x="2513687" y="11735"/>
                    <a:pt x="2494910" y="11735"/>
                    <a:pt x="2478481" y="11735"/>
                  </a:cubicBezTo>
                  <a:cubicBezTo>
                    <a:pt x="2473787" y="11735"/>
                    <a:pt x="2466746" y="11735"/>
                    <a:pt x="2462052" y="11735"/>
                  </a:cubicBezTo>
                  <a:cubicBezTo>
                    <a:pt x="2450317" y="11735"/>
                    <a:pt x="2438581" y="14082"/>
                    <a:pt x="2426846" y="14082"/>
                  </a:cubicBezTo>
                  <a:cubicBezTo>
                    <a:pt x="2424499" y="14082"/>
                    <a:pt x="2419805" y="14082"/>
                    <a:pt x="2417458" y="14082"/>
                  </a:cubicBezTo>
                  <a:cubicBezTo>
                    <a:pt x="2417458" y="14082"/>
                    <a:pt x="2417458" y="14082"/>
                    <a:pt x="2417458" y="14082"/>
                  </a:cubicBezTo>
                  <a:cubicBezTo>
                    <a:pt x="2415111" y="14082"/>
                    <a:pt x="2412764" y="14082"/>
                    <a:pt x="2410417" y="11735"/>
                  </a:cubicBezTo>
                  <a:cubicBezTo>
                    <a:pt x="2408070" y="11735"/>
                    <a:pt x="2405723" y="9388"/>
                    <a:pt x="2403376" y="9388"/>
                  </a:cubicBezTo>
                  <a:cubicBezTo>
                    <a:pt x="2398681" y="9388"/>
                    <a:pt x="2393987" y="9388"/>
                    <a:pt x="2391640" y="9388"/>
                  </a:cubicBezTo>
                  <a:cubicBezTo>
                    <a:pt x="2389293" y="9388"/>
                    <a:pt x="2384599" y="9388"/>
                    <a:pt x="2382252" y="9388"/>
                  </a:cubicBezTo>
                  <a:cubicBezTo>
                    <a:pt x="2382252" y="9388"/>
                    <a:pt x="2379905" y="9388"/>
                    <a:pt x="2379905" y="9388"/>
                  </a:cubicBezTo>
                  <a:cubicBezTo>
                    <a:pt x="2377558" y="9388"/>
                    <a:pt x="2375211" y="9388"/>
                    <a:pt x="2372864" y="11735"/>
                  </a:cubicBezTo>
                  <a:lnTo>
                    <a:pt x="2372864" y="11735"/>
                  </a:lnTo>
                  <a:cubicBezTo>
                    <a:pt x="2368170" y="4694"/>
                    <a:pt x="2363476" y="0"/>
                    <a:pt x="2356435" y="0"/>
                  </a:cubicBezTo>
                  <a:cubicBezTo>
                    <a:pt x="2347047" y="0"/>
                    <a:pt x="2340005" y="7041"/>
                    <a:pt x="2337658" y="16429"/>
                  </a:cubicBezTo>
                  <a:cubicBezTo>
                    <a:pt x="2335311" y="16429"/>
                    <a:pt x="2332964" y="16429"/>
                    <a:pt x="2332964" y="16429"/>
                  </a:cubicBezTo>
                  <a:cubicBezTo>
                    <a:pt x="2330617" y="16429"/>
                    <a:pt x="2328270" y="16429"/>
                    <a:pt x="2323576" y="16429"/>
                  </a:cubicBezTo>
                  <a:cubicBezTo>
                    <a:pt x="2314188" y="16429"/>
                    <a:pt x="2304800" y="14082"/>
                    <a:pt x="2293064" y="14082"/>
                  </a:cubicBezTo>
                  <a:cubicBezTo>
                    <a:pt x="2286023" y="14082"/>
                    <a:pt x="2278982" y="14082"/>
                    <a:pt x="2271941" y="14082"/>
                  </a:cubicBezTo>
                  <a:cubicBezTo>
                    <a:pt x="2271941" y="14082"/>
                    <a:pt x="2271941" y="14082"/>
                    <a:pt x="2269594" y="14082"/>
                  </a:cubicBezTo>
                  <a:cubicBezTo>
                    <a:pt x="2262553" y="14082"/>
                    <a:pt x="2255512" y="14082"/>
                    <a:pt x="2250818" y="16429"/>
                  </a:cubicBezTo>
                  <a:cubicBezTo>
                    <a:pt x="2250818" y="16429"/>
                    <a:pt x="2248471" y="16429"/>
                    <a:pt x="2248471" y="16429"/>
                  </a:cubicBezTo>
                  <a:cubicBezTo>
                    <a:pt x="2241429" y="16429"/>
                    <a:pt x="2236735" y="18776"/>
                    <a:pt x="2229694" y="18776"/>
                  </a:cubicBezTo>
                  <a:cubicBezTo>
                    <a:pt x="2229694" y="18776"/>
                    <a:pt x="2227347" y="18776"/>
                    <a:pt x="2227347" y="18776"/>
                  </a:cubicBezTo>
                  <a:cubicBezTo>
                    <a:pt x="2220306" y="21123"/>
                    <a:pt x="2215612" y="21123"/>
                    <a:pt x="2208571" y="23470"/>
                  </a:cubicBezTo>
                  <a:cubicBezTo>
                    <a:pt x="2208571" y="23470"/>
                    <a:pt x="2206224" y="23470"/>
                    <a:pt x="2206224" y="23470"/>
                  </a:cubicBezTo>
                  <a:cubicBezTo>
                    <a:pt x="2199183" y="25818"/>
                    <a:pt x="2194488" y="25818"/>
                    <a:pt x="2187447" y="28165"/>
                  </a:cubicBezTo>
                  <a:cubicBezTo>
                    <a:pt x="2187447" y="28165"/>
                    <a:pt x="2185100" y="28165"/>
                    <a:pt x="2185100" y="28165"/>
                  </a:cubicBezTo>
                  <a:cubicBezTo>
                    <a:pt x="2180406" y="30512"/>
                    <a:pt x="2173365" y="32859"/>
                    <a:pt x="2168671" y="35206"/>
                  </a:cubicBezTo>
                  <a:cubicBezTo>
                    <a:pt x="2166324" y="35206"/>
                    <a:pt x="2166324" y="35206"/>
                    <a:pt x="2163977" y="37553"/>
                  </a:cubicBezTo>
                  <a:cubicBezTo>
                    <a:pt x="2159283" y="39900"/>
                    <a:pt x="2152242" y="42247"/>
                    <a:pt x="2147548" y="44594"/>
                  </a:cubicBezTo>
                  <a:cubicBezTo>
                    <a:pt x="2147548" y="44594"/>
                    <a:pt x="2147548" y="44594"/>
                    <a:pt x="2145201" y="44594"/>
                  </a:cubicBezTo>
                  <a:cubicBezTo>
                    <a:pt x="2140506" y="37553"/>
                    <a:pt x="2135812" y="32859"/>
                    <a:pt x="2128771" y="32859"/>
                  </a:cubicBezTo>
                  <a:cubicBezTo>
                    <a:pt x="2119383" y="32859"/>
                    <a:pt x="2112342" y="39900"/>
                    <a:pt x="2109995" y="46941"/>
                  </a:cubicBezTo>
                  <a:cubicBezTo>
                    <a:pt x="2107648" y="46941"/>
                    <a:pt x="2107648" y="46941"/>
                    <a:pt x="2105301" y="46941"/>
                  </a:cubicBezTo>
                  <a:cubicBezTo>
                    <a:pt x="2095913" y="61023"/>
                    <a:pt x="2091218" y="61023"/>
                    <a:pt x="2086524" y="61023"/>
                  </a:cubicBezTo>
                  <a:cubicBezTo>
                    <a:pt x="2084177" y="61023"/>
                    <a:pt x="2081830" y="61023"/>
                    <a:pt x="2079483" y="61023"/>
                  </a:cubicBezTo>
                  <a:cubicBezTo>
                    <a:pt x="2074789" y="61023"/>
                    <a:pt x="2072442" y="61023"/>
                    <a:pt x="2067748" y="61023"/>
                  </a:cubicBezTo>
                  <a:cubicBezTo>
                    <a:pt x="2060707" y="61023"/>
                    <a:pt x="2056013" y="61023"/>
                    <a:pt x="2048972" y="61023"/>
                  </a:cubicBezTo>
                  <a:cubicBezTo>
                    <a:pt x="2041930" y="61023"/>
                    <a:pt x="2032542" y="61023"/>
                    <a:pt x="2025501" y="61023"/>
                  </a:cubicBezTo>
                  <a:cubicBezTo>
                    <a:pt x="2023154" y="61023"/>
                    <a:pt x="2023154" y="61023"/>
                    <a:pt x="2020807" y="61023"/>
                  </a:cubicBezTo>
                  <a:cubicBezTo>
                    <a:pt x="2016113" y="61023"/>
                    <a:pt x="2009072" y="61023"/>
                    <a:pt x="2002031" y="61023"/>
                  </a:cubicBezTo>
                  <a:cubicBezTo>
                    <a:pt x="2002031" y="61023"/>
                    <a:pt x="1999684" y="61023"/>
                    <a:pt x="1999684" y="61023"/>
                  </a:cubicBezTo>
                  <a:cubicBezTo>
                    <a:pt x="1992642" y="61023"/>
                    <a:pt x="1985601" y="63370"/>
                    <a:pt x="1978560" y="65717"/>
                  </a:cubicBezTo>
                  <a:cubicBezTo>
                    <a:pt x="1978560" y="65717"/>
                    <a:pt x="1976213" y="65717"/>
                    <a:pt x="1976213" y="65717"/>
                  </a:cubicBezTo>
                  <a:cubicBezTo>
                    <a:pt x="1969172" y="68064"/>
                    <a:pt x="1959784" y="70411"/>
                    <a:pt x="1952743" y="72758"/>
                  </a:cubicBezTo>
                  <a:cubicBezTo>
                    <a:pt x="1952743" y="72758"/>
                    <a:pt x="1952743" y="72758"/>
                    <a:pt x="1952743" y="72758"/>
                  </a:cubicBezTo>
                  <a:cubicBezTo>
                    <a:pt x="1929272" y="79800"/>
                    <a:pt x="1903455" y="89188"/>
                    <a:pt x="1879984" y="103270"/>
                  </a:cubicBezTo>
                  <a:cubicBezTo>
                    <a:pt x="1868249" y="105617"/>
                    <a:pt x="1858861" y="107964"/>
                    <a:pt x="1847125" y="110311"/>
                  </a:cubicBezTo>
                  <a:cubicBezTo>
                    <a:pt x="1840084" y="112658"/>
                    <a:pt x="1835390" y="112658"/>
                    <a:pt x="1830696" y="115005"/>
                  </a:cubicBezTo>
                  <a:cubicBezTo>
                    <a:pt x="1816614" y="117352"/>
                    <a:pt x="1800185" y="122046"/>
                    <a:pt x="1786102" y="126741"/>
                  </a:cubicBezTo>
                  <a:cubicBezTo>
                    <a:pt x="1781408" y="129088"/>
                    <a:pt x="1776714" y="129088"/>
                    <a:pt x="1772020" y="131435"/>
                  </a:cubicBezTo>
                  <a:cubicBezTo>
                    <a:pt x="1755591" y="136129"/>
                    <a:pt x="1741508" y="140823"/>
                    <a:pt x="1725079" y="143170"/>
                  </a:cubicBezTo>
                  <a:cubicBezTo>
                    <a:pt x="1722732" y="143170"/>
                    <a:pt x="1718038" y="145517"/>
                    <a:pt x="1715691" y="145517"/>
                  </a:cubicBezTo>
                  <a:cubicBezTo>
                    <a:pt x="1645280" y="166640"/>
                    <a:pt x="1577215" y="190111"/>
                    <a:pt x="1509151" y="215928"/>
                  </a:cubicBezTo>
                  <a:cubicBezTo>
                    <a:pt x="1504457" y="218275"/>
                    <a:pt x="1499763" y="218275"/>
                    <a:pt x="1495069" y="220622"/>
                  </a:cubicBezTo>
                  <a:cubicBezTo>
                    <a:pt x="1478639" y="225316"/>
                    <a:pt x="1466904" y="230011"/>
                    <a:pt x="1452822" y="234705"/>
                  </a:cubicBezTo>
                  <a:cubicBezTo>
                    <a:pt x="1445781" y="237052"/>
                    <a:pt x="1438739" y="241746"/>
                    <a:pt x="1431698" y="244093"/>
                  </a:cubicBezTo>
                  <a:cubicBezTo>
                    <a:pt x="1419963" y="248787"/>
                    <a:pt x="1408228" y="253481"/>
                    <a:pt x="1398840" y="258175"/>
                  </a:cubicBezTo>
                  <a:cubicBezTo>
                    <a:pt x="1389452" y="262869"/>
                    <a:pt x="1380063" y="267563"/>
                    <a:pt x="1370675" y="272257"/>
                  </a:cubicBezTo>
                  <a:cubicBezTo>
                    <a:pt x="1363634" y="274604"/>
                    <a:pt x="1356593" y="279299"/>
                    <a:pt x="1351899" y="281646"/>
                  </a:cubicBezTo>
                  <a:cubicBezTo>
                    <a:pt x="1347205" y="283993"/>
                    <a:pt x="1342511" y="283993"/>
                    <a:pt x="1340164" y="286340"/>
                  </a:cubicBezTo>
                  <a:cubicBezTo>
                    <a:pt x="1337816" y="286340"/>
                    <a:pt x="1335469" y="288687"/>
                    <a:pt x="1333122" y="288687"/>
                  </a:cubicBezTo>
                  <a:cubicBezTo>
                    <a:pt x="1323734" y="293381"/>
                    <a:pt x="1314346" y="295728"/>
                    <a:pt x="1307305" y="300422"/>
                  </a:cubicBezTo>
                  <a:cubicBezTo>
                    <a:pt x="1304958" y="302769"/>
                    <a:pt x="1302611" y="302769"/>
                    <a:pt x="1300264" y="305116"/>
                  </a:cubicBezTo>
                  <a:cubicBezTo>
                    <a:pt x="1290876" y="309810"/>
                    <a:pt x="1283834" y="314504"/>
                    <a:pt x="1274446" y="319198"/>
                  </a:cubicBezTo>
                  <a:cubicBezTo>
                    <a:pt x="1272099" y="321545"/>
                    <a:pt x="1269752" y="321545"/>
                    <a:pt x="1267405" y="323892"/>
                  </a:cubicBezTo>
                  <a:cubicBezTo>
                    <a:pt x="1262711" y="326239"/>
                    <a:pt x="1258017" y="330934"/>
                    <a:pt x="1253323" y="333281"/>
                  </a:cubicBezTo>
                  <a:cubicBezTo>
                    <a:pt x="1248629" y="328586"/>
                    <a:pt x="1243935" y="323892"/>
                    <a:pt x="1236894" y="323892"/>
                  </a:cubicBezTo>
                  <a:cubicBezTo>
                    <a:pt x="1225158" y="323892"/>
                    <a:pt x="1215770" y="333281"/>
                    <a:pt x="1215770" y="345016"/>
                  </a:cubicBezTo>
                  <a:cubicBezTo>
                    <a:pt x="1215770" y="347363"/>
                    <a:pt x="1215770" y="349710"/>
                    <a:pt x="1218117" y="352057"/>
                  </a:cubicBezTo>
                  <a:cubicBezTo>
                    <a:pt x="1213423" y="354404"/>
                    <a:pt x="1208729" y="356751"/>
                    <a:pt x="1201688" y="359098"/>
                  </a:cubicBezTo>
                  <a:cubicBezTo>
                    <a:pt x="1199341" y="361445"/>
                    <a:pt x="1196994" y="361445"/>
                    <a:pt x="1194647" y="363792"/>
                  </a:cubicBezTo>
                  <a:cubicBezTo>
                    <a:pt x="1185258" y="368486"/>
                    <a:pt x="1175870" y="375527"/>
                    <a:pt x="1166482" y="380222"/>
                  </a:cubicBezTo>
                  <a:cubicBezTo>
                    <a:pt x="1164135" y="382569"/>
                    <a:pt x="1161788" y="382569"/>
                    <a:pt x="1161788" y="384916"/>
                  </a:cubicBezTo>
                  <a:cubicBezTo>
                    <a:pt x="1138318" y="398998"/>
                    <a:pt x="1114847" y="417774"/>
                    <a:pt x="1091377" y="436551"/>
                  </a:cubicBezTo>
                  <a:cubicBezTo>
                    <a:pt x="1091377" y="436551"/>
                    <a:pt x="1091377" y="436551"/>
                    <a:pt x="1091377" y="436551"/>
                  </a:cubicBezTo>
                  <a:cubicBezTo>
                    <a:pt x="1079641" y="443592"/>
                    <a:pt x="1067906" y="452980"/>
                    <a:pt x="1056171" y="462368"/>
                  </a:cubicBezTo>
                  <a:cubicBezTo>
                    <a:pt x="1046783" y="469409"/>
                    <a:pt x="1035047" y="476450"/>
                    <a:pt x="1025659" y="483492"/>
                  </a:cubicBezTo>
                  <a:cubicBezTo>
                    <a:pt x="1004536" y="499921"/>
                    <a:pt x="983412" y="516350"/>
                    <a:pt x="962289" y="532780"/>
                  </a:cubicBezTo>
                  <a:cubicBezTo>
                    <a:pt x="952901" y="539821"/>
                    <a:pt x="945860" y="546862"/>
                    <a:pt x="938819" y="553903"/>
                  </a:cubicBezTo>
                  <a:cubicBezTo>
                    <a:pt x="924736" y="565638"/>
                    <a:pt x="913001" y="575026"/>
                    <a:pt x="898919" y="586762"/>
                  </a:cubicBezTo>
                  <a:cubicBezTo>
                    <a:pt x="891878" y="593803"/>
                    <a:pt x="882489" y="600844"/>
                    <a:pt x="875448" y="607885"/>
                  </a:cubicBezTo>
                  <a:cubicBezTo>
                    <a:pt x="861366" y="619620"/>
                    <a:pt x="849631" y="631355"/>
                    <a:pt x="837896" y="643091"/>
                  </a:cubicBezTo>
                  <a:cubicBezTo>
                    <a:pt x="830854" y="650132"/>
                    <a:pt x="823813" y="657173"/>
                    <a:pt x="814425" y="664214"/>
                  </a:cubicBezTo>
                  <a:cubicBezTo>
                    <a:pt x="802690" y="675949"/>
                    <a:pt x="788608" y="687685"/>
                    <a:pt x="776872" y="701767"/>
                  </a:cubicBezTo>
                  <a:cubicBezTo>
                    <a:pt x="769831" y="708808"/>
                    <a:pt x="762790" y="718196"/>
                    <a:pt x="753402" y="725237"/>
                  </a:cubicBezTo>
                  <a:cubicBezTo>
                    <a:pt x="741667" y="736973"/>
                    <a:pt x="729931" y="751055"/>
                    <a:pt x="718196" y="762790"/>
                  </a:cubicBezTo>
                  <a:cubicBezTo>
                    <a:pt x="715849" y="765137"/>
                    <a:pt x="713502" y="767484"/>
                    <a:pt x="711155" y="769831"/>
                  </a:cubicBezTo>
                  <a:cubicBezTo>
                    <a:pt x="704114" y="776872"/>
                    <a:pt x="699420" y="783914"/>
                    <a:pt x="694726" y="788608"/>
                  </a:cubicBezTo>
                  <a:cubicBezTo>
                    <a:pt x="682991" y="800343"/>
                    <a:pt x="673602" y="812078"/>
                    <a:pt x="664214" y="823813"/>
                  </a:cubicBezTo>
                  <a:cubicBezTo>
                    <a:pt x="654826" y="833202"/>
                    <a:pt x="647785" y="844937"/>
                    <a:pt x="638397" y="854325"/>
                  </a:cubicBezTo>
                  <a:cubicBezTo>
                    <a:pt x="631355" y="861366"/>
                    <a:pt x="626661" y="868407"/>
                    <a:pt x="619620" y="875448"/>
                  </a:cubicBezTo>
                  <a:cubicBezTo>
                    <a:pt x="617273" y="877795"/>
                    <a:pt x="614926" y="880142"/>
                    <a:pt x="612579" y="880142"/>
                  </a:cubicBezTo>
                  <a:cubicBezTo>
                    <a:pt x="607885" y="882489"/>
                    <a:pt x="605538" y="887184"/>
                    <a:pt x="600844" y="889531"/>
                  </a:cubicBezTo>
                  <a:cubicBezTo>
                    <a:pt x="593803" y="894225"/>
                    <a:pt x="589109" y="898919"/>
                    <a:pt x="584415" y="905960"/>
                  </a:cubicBezTo>
                  <a:cubicBezTo>
                    <a:pt x="582068" y="908307"/>
                    <a:pt x="579721" y="908307"/>
                    <a:pt x="579721" y="910654"/>
                  </a:cubicBezTo>
                  <a:cubicBezTo>
                    <a:pt x="577373" y="913001"/>
                    <a:pt x="577373" y="913001"/>
                    <a:pt x="575026" y="915348"/>
                  </a:cubicBezTo>
                  <a:cubicBezTo>
                    <a:pt x="570332" y="920042"/>
                    <a:pt x="565638" y="927083"/>
                    <a:pt x="558597" y="931777"/>
                  </a:cubicBezTo>
                  <a:cubicBezTo>
                    <a:pt x="556250" y="934125"/>
                    <a:pt x="553903" y="938819"/>
                    <a:pt x="549209" y="941166"/>
                  </a:cubicBezTo>
                  <a:cubicBezTo>
                    <a:pt x="542168" y="948207"/>
                    <a:pt x="537474" y="955248"/>
                    <a:pt x="532780" y="959942"/>
                  </a:cubicBezTo>
                  <a:cubicBezTo>
                    <a:pt x="530433" y="962289"/>
                    <a:pt x="528085" y="964636"/>
                    <a:pt x="525738" y="966983"/>
                  </a:cubicBezTo>
                  <a:cubicBezTo>
                    <a:pt x="518697" y="976371"/>
                    <a:pt x="511656" y="983412"/>
                    <a:pt x="504615" y="992801"/>
                  </a:cubicBezTo>
                  <a:cubicBezTo>
                    <a:pt x="504615" y="995148"/>
                    <a:pt x="502268" y="995148"/>
                    <a:pt x="502268" y="995148"/>
                  </a:cubicBezTo>
                  <a:cubicBezTo>
                    <a:pt x="485839" y="1016271"/>
                    <a:pt x="469409" y="1039742"/>
                    <a:pt x="455327" y="1060865"/>
                  </a:cubicBezTo>
                  <a:cubicBezTo>
                    <a:pt x="452980" y="1063212"/>
                    <a:pt x="452980" y="1065559"/>
                    <a:pt x="450633" y="1067906"/>
                  </a:cubicBezTo>
                  <a:cubicBezTo>
                    <a:pt x="443592" y="1077294"/>
                    <a:pt x="438898" y="1086683"/>
                    <a:pt x="434204" y="1096071"/>
                  </a:cubicBezTo>
                  <a:cubicBezTo>
                    <a:pt x="431857" y="1098418"/>
                    <a:pt x="429509" y="1103112"/>
                    <a:pt x="429509" y="1105459"/>
                  </a:cubicBezTo>
                  <a:cubicBezTo>
                    <a:pt x="422468" y="1114847"/>
                    <a:pt x="417774" y="1126582"/>
                    <a:pt x="413080" y="1135970"/>
                  </a:cubicBezTo>
                  <a:cubicBezTo>
                    <a:pt x="410733" y="1138318"/>
                    <a:pt x="410733" y="1140665"/>
                    <a:pt x="408386" y="1143012"/>
                  </a:cubicBezTo>
                  <a:cubicBezTo>
                    <a:pt x="401345" y="1157094"/>
                    <a:pt x="394304" y="1168829"/>
                    <a:pt x="387263" y="1182911"/>
                  </a:cubicBezTo>
                  <a:cubicBezTo>
                    <a:pt x="387263" y="1182911"/>
                    <a:pt x="387263" y="1182911"/>
                    <a:pt x="387263" y="1185259"/>
                  </a:cubicBezTo>
                  <a:cubicBezTo>
                    <a:pt x="387263" y="1185259"/>
                    <a:pt x="384916" y="1187606"/>
                    <a:pt x="384916" y="1187606"/>
                  </a:cubicBezTo>
                  <a:cubicBezTo>
                    <a:pt x="382569" y="1189953"/>
                    <a:pt x="382569" y="1192300"/>
                    <a:pt x="380222" y="1194647"/>
                  </a:cubicBezTo>
                  <a:cubicBezTo>
                    <a:pt x="377874" y="1196994"/>
                    <a:pt x="377874" y="1199341"/>
                    <a:pt x="375527" y="1201688"/>
                  </a:cubicBezTo>
                  <a:cubicBezTo>
                    <a:pt x="373180" y="1204035"/>
                    <a:pt x="373180" y="1206382"/>
                    <a:pt x="370833" y="1208729"/>
                  </a:cubicBezTo>
                  <a:cubicBezTo>
                    <a:pt x="368486" y="1211076"/>
                    <a:pt x="366139" y="1215770"/>
                    <a:pt x="366139" y="1218117"/>
                  </a:cubicBezTo>
                  <a:cubicBezTo>
                    <a:pt x="366139" y="1220464"/>
                    <a:pt x="363792" y="1220464"/>
                    <a:pt x="363792" y="1222811"/>
                  </a:cubicBezTo>
                  <a:cubicBezTo>
                    <a:pt x="361445" y="1227505"/>
                    <a:pt x="359098" y="1229852"/>
                    <a:pt x="356751" y="1234546"/>
                  </a:cubicBezTo>
                  <a:cubicBezTo>
                    <a:pt x="356751" y="1236893"/>
                    <a:pt x="354404" y="1236893"/>
                    <a:pt x="354404" y="1239241"/>
                  </a:cubicBezTo>
                  <a:cubicBezTo>
                    <a:pt x="352057" y="1243935"/>
                    <a:pt x="349710" y="1248629"/>
                    <a:pt x="347363" y="1250976"/>
                  </a:cubicBezTo>
                  <a:cubicBezTo>
                    <a:pt x="347363" y="1253323"/>
                    <a:pt x="345016" y="1253323"/>
                    <a:pt x="345016" y="1255670"/>
                  </a:cubicBezTo>
                  <a:cubicBezTo>
                    <a:pt x="342669" y="1260364"/>
                    <a:pt x="340322" y="1265058"/>
                    <a:pt x="337975" y="1269752"/>
                  </a:cubicBezTo>
                  <a:cubicBezTo>
                    <a:pt x="337975" y="1272099"/>
                    <a:pt x="335628" y="1272099"/>
                    <a:pt x="335628" y="1274446"/>
                  </a:cubicBezTo>
                  <a:cubicBezTo>
                    <a:pt x="333281" y="1279140"/>
                    <a:pt x="330934" y="1283834"/>
                    <a:pt x="330934" y="1288529"/>
                  </a:cubicBezTo>
                  <a:cubicBezTo>
                    <a:pt x="330934" y="1290876"/>
                    <a:pt x="328587" y="1293223"/>
                    <a:pt x="328587" y="1295570"/>
                  </a:cubicBezTo>
                  <a:cubicBezTo>
                    <a:pt x="326239" y="1300264"/>
                    <a:pt x="326239" y="1304958"/>
                    <a:pt x="323892" y="1307305"/>
                  </a:cubicBezTo>
                  <a:cubicBezTo>
                    <a:pt x="323892" y="1307305"/>
                    <a:pt x="323892" y="1307305"/>
                    <a:pt x="323892" y="1309652"/>
                  </a:cubicBezTo>
                  <a:cubicBezTo>
                    <a:pt x="321545" y="1309652"/>
                    <a:pt x="321545" y="1309652"/>
                    <a:pt x="319198" y="1309652"/>
                  </a:cubicBezTo>
                  <a:cubicBezTo>
                    <a:pt x="307463" y="1309652"/>
                    <a:pt x="298075" y="1319040"/>
                    <a:pt x="298075" y="1330775"/>
                  </a:cubicBezTo>
                  <a:cubicBezTo>
                    <a:pt x="298075" y="1337817"/>
                    <a:pt x="300422" y="1342511"/>
                    <a:pt x="307463" y="1347205"/>
                  </a:cubicBezTo>
                  <a:cubicBezTo>
                    <a:pt x="295728" y="1363634"/>
                    <a:pt x="286340" y="1377716"/>
                    <a:pt x="276951" y="1394146"/>
                  </a:cubicBezTo>
                  <a:cubicBezTo>
                    <a:pt x="276951" y="1394146"/>
                    <a:pt x="274604" y="1396493"/>
                    <a:pt x="274604" y="1398840"/>
                  </a:cubicBezTo>
                  <a:cubicBezTo>
                    <a:pt x="267563" y="1408228"/>
                    <a:pt x="262869" y="1419963"/>
                    <a:pt x="255828" y="1429351"/>
                  </a:cubicBezTo>
                  <a:cubicBezTo>
                    <a:pt x="255828" y="1431698"/>
                    <a:pt x="253481" y="1434045"/>
                    <a:pt x="253481" y="1436392"/>
                  </a:cubicBezTo>
                  <a:cubicBezTo>
                    <a:pt x="248787" y="1445781"/>
                    <a:pt x="241746" y="1455169"/>
                    <a:pt x="237052" y="1466904"/>
                  </a:cubicBezTo>
                  <a:cubicBezTo>
                    <a:pt x="237052" y="1469251"/>
                    <a:pt x="234705" y="1471598"/>
                    <a:pt x="234705" y="1473945"/>
                  </a:cubicBezTo>
                  <a:cubicBezTo>
                    <a:pt x="230011" y="1483333"/>
                    <a:pt x="225316" y="1495069"/>
                    <a:pt x="220622" y="1504457"/>
                  </a:cubicBezTo>
                  <a:cubicBezTo>
                    <a:pt x="218275" y="1506804"/>
                    <a:pt x="218275" y="1509151"/>
                    <a:pt x="215928" y="1511498"/>
                  </a:cubicBezTo>
                  <a:cubicBezTo>
                    <a:pt x="211234" y="1520886"/>
                    <a:pt x="206540" y="1532621"/>
                    <a:pt x="201846" y="1542009"/>
                  </a:cubicBezTo>
                  <a:cubicBezTo>
                    <a:pt x="199499" y="1544357"/>
                    <a:pt x="199499" y="1549051"/>
                    <a:pt x="197152" y="1551398"/>
                  </a:cubicBezTo>
                  <a:cubicBezTo>
                    <a:pt x="192458" y="1560786"/>
                    <a:pt x="187764" y="1570174"/>
                    <a:pt x="185417" y="1581909"/>
                  </a:cubicBezTo>
                  <a:cubicBezTo>
                    <a:pt x="183070" y="1584256"/>
                    <a:pt x="183070" y="1588950"/>
                    <a:pt x="180723" y="1591297"/>
                  </a:cubicBezTo>
                  <a:cubicBezTo>
                    <a:pt x="176028" y="1600686"/>
                    <a:pt x="171334" y="1612421"/>
                    <a:pt x="168987" y="1624156"/>
                  </a:cubicBezTo>
                  <a:cubicBezTo>
                    <a:pt x="166640" y="1628850"/>
                    <a:pt x="166640" y="1631197"/>
                    <a:pt x="164293" y="1635891"/>
                  </a:cubicBezTo>
                  <a:cubicBezTo>
                    <a:pt x="159599" y="1647627"/>
                    <a:pt x="157252" y="1657015"/>
                    <a:pt x="152558" y="1668750"/>
                  </a:cubicBezTo>
                  <a:cubicBezTo>
                    <a:pt x="143170" y="1673444"/>
                    <a:pt x="140823" y="1678138"/>
                    <a:pt x="140823" y="1680485"/>
                  </a:cubicBezTo>
                  <a:cubicBezTo>
                    <a:pt x="136129" y="1692221"/>
                    <a:pt x="133782" y="1701609"/>
                    <a:pt x="129088" y="1713344"/>
                  </a:cubicBezTo>
                  <a:cubicBezTo>
                    <a:pt x="129088" y="1715691"/>
                    <a:pt x="126741" y="1718038"/>
                    <a:pt x="126741" y="1722732"/>
                  </a:cubicBezTo>
                  <a:cubicBezTo>
                    <a:pt x="122046" y="1734467"/>
                    <a:pt x="119699" y="1746203"/>
                    <a:pt x="115005" y="1760285"/>
                  </a:cubicBezTo>
                  <a:cubicBezTo>
                    <a:pt x="115005" y="1762632"/>
                    <a:pt x="112658" y="1764979"/>
                    <a:pt x="112658" y="1767326"/>
                  </a:cubicBezTo>
                  <a:cubicBezTo>
                    <a:pt x="107964" y="1781408"/>
                    <a:pt x="105617" y="1793144"/>
                    <a:pt x="100923" y="1807226"/>
                  </a:cubicBezTo>
                  <a:cubicBezTo>
                    <a:pt x="100923" y="1809573"/>
                    <a:pt x="98576" y="1811920"/>
                    <a:pt x="98576" y="1814267"/>
                  </a:cubicBezTo>
                  <a:cubicBezTo>
                    <a:pt x="93882" y="1828349"/>
                    <a:pt x="91535" y="1842432"/>
                    <a:pt x="89188" y="1856514"/>
                  </a:cubicBezTo>
                  <a:cubicBezTo>
                    <a:pt x="89188" y="1858861"/>
                    <a:pt x="89188" y="1858861"/>
                    <a:pt x="89188" y="1861208"/>
                  </a:cubicBezTo>
                  <a:cubicBezTo>
                    <a:pt x="84494" y="1875290"/>
                    <a:pt x="82147" y="1891719"/>
                    <a:pt x="79800" y="1905802"/>
                  </a:cubicBezTo>
                  <a:cubicBezTo>
                    <a:pt x="79800" y="1908149"/>
                    <a:pt x="79800" y="1910496"/>
                    <a:pt x="79800" y="1910496"/>
                  </a:cubicBezTo>
                  <a:cubicBezTo>
                    <a:pt x="77453" y="1924578"/>
                    <a:pt x="72758" y="1941007"/>
                    <a:pt x="70411" y="1957437"/>
                  </a:cubicBezTo>
                  <a:cubicBezTo>
                    <a:pt x="70411" y="1957437"/>
                    <a:pt x="70411" y="1959784"/>
                    <a:pt x="70411" y="1959784"/>
                  </a:cubicBezTo>
                  <a:cubicBezTo>
                    <a:pt x="68064" y="1969172"/>
                    <a:pt x="65717" y="1980907"/>
                    <a:pt x="63370" y="1990295"/>
                  </a:cubicBezTo>
                  <a:cubicBezTo>
                    <a:pt x="63370" y="1990295"/>
                    <a:pt x="61023" y="1990295"/>
                    <a:pt x="61023" y="1990295"/>
                  </a:cubicBezTo>
                  <a:cubicBezTo>
                    <a:pt x="49288" y="1990295"/>
                    <a:pt x="39900" y="1999684"/>
                    <a:pt x="39900" y="2011419"/>
                  </a:cubicBezTo>
                  <a:cubicBezTo>
                    <a:pt x="39900" y="2018460"/>
                    <a:pt x="44594" y="2025501"/>
                    <a:pt x="51635" y="2030195"/>
                  </a:cubicBezTo>
                  <a:cubicBezTo>
                    <a:pt x="49288" y="2034889"/>
                    <a:pt x="46941" y="2039583"/>
                    <a:pt x="44594" y="2044277"/>
                  </a:cubicBezTo>
                  <a:cubicBezTo>
                    <a:pt x="39900" y="2048971"/>
                    <a:pt x="37553" y="2053666"/>
                    <a:pt x="37553" y="2058360"/>
                  </a:cubicBezTo>
                  <a:cubicBezTo>
                    <a:pt x="37553" y="2060707"/>
                    <a:pt x="37553" y="2063054"/>
                    <a:pt x="39900" y="2065401"/>
                  </a:cubicBezTo>
                  <a:cubicBezTo>
                    <a:pt x="30512" y="2112342"/>
                    <a:pt x="28165" y="2185100"/>
                    <a:pt x="25818" y="2257859"/>
                  </a:cubicBezTo>
                  <a:cubicBezTo>
                    <a:pt x="25818" y="2264900"/>
                    <a:pt x="25818" y="2274288"/>
                    <a:pt x="25818" y="2281329"/>
                  </a:cubicBezTo>
                  <a:cubicBezTo>
                    <a:pt x="16429" y="2283676"/>
                    <a:pt x="7041" y="2290717"/>
                    <a:pt x="7041" y="2300106"/>
                  </a:cubicBezTo>
                  <a:cubicBezTo>
                    <a:pt x="7041" y="2309494"/>
                    <a:pt x="14082" y="2318882"/>
                    <a:pt x="23470" y="2318882"/>
                  </a:cubicBezTo>
                  <a:cubicBezTo>
                    <a:pt x="23470" y="2321229"/>
                    <a:pt x="23470" y="2323576"/>
                    <a:pt x="23470" y="2323576"/>
                  </a:cubicBezTo>
                  <a:cubicBezTo>
                    <a:pt x="11735" y="2323576"/>
                    <a:pt x="2347" y="2332964"/>
                    <a:pt x="2347" y="2344700"/>
                  </a:cubicBezTo>
                  <a:cubicBezTo>
                    <a:pt x="2347" y="2354088"/>
                    <a:pt x="11735" y="2363476"/>
                    <a:pt x="21123" y="2363476"/>
                  </a:cubicBezTo>
                  <a:cubicBezTo>
                    <a:pt x="21123" y="2391640"/>
                    <a:pt x="18776" y="2415111"/>
                    <a:pt x="18776" y="2433887"/>
                  </a:cubicBezTo>
                  <a:cubicBezTo>
                    <a:pt x="11735" y="2436234"/>
                    <a:pt x="4694" y="2443275"/>
                    <a:pt x="4694" y="2452664"/>
                  </a:cubicBezTo>
                  <a:cubicBezTo>
                    <a:pt x="4694" y="2455011"/>
                    <a:pt x="4694" y="2457358"/>
                    <a:pt x="7041" y="2459705"/>
                  </a:cubicBezTo>
                  <a:cubicBezTo>
                    <a:pt x="2347" y="2464399"/>
                    <a:pt x="0" y="2469093"/>
                    <a:pt x="0" y="2473787"/>
                  </a:cubicBezTo>
                  <a:cubicBezTo>
                    <a:pt x="0" y="2476134"/>
                    <a:pt x="0" y="2476134"/>
                    <a:pt x="0" y="2478481"/>
                  </a:cubicBezTo>
                  <a:cubicBezTo>
                    <a:pt x="0" y="2478481"/>
                    <a:pt x="0" y="2478481"/>
                    <a:pt x="0" y="2480828"/>
                  </a:cubicBezTo>
                  <a:cubicBezTo>
                    <a:pt x="0" y="2480828"/>
                    <a:pt x="0" y="2480828"/>
                    <a:pt x="0" y="2480828"/>
                  </a:cubicBezTo>
                  <a:cubicBezTo>
                    <a:pt x="0" y="2480828"/>
                    <a:pt x="0" y="2483175"/>
                    <a:pt x="0" y="2483175"/>
                  </a:cubicBezTo>
                  <a:cubicBezTo>
                    <a:pt x="0" y="2494910"/>
                    <a:pt x="9388" y="2504299"/>
                    <a:pt x="21123" y="2504299"/>
                  </a:cubicBezTo>
                  <a:cubicBezTo>
                    <a:pt x="21123" y="2504299"/>
                    <a:pt x="23470" y="2504299"/>
                    <a:pt x="23470" y="2504299"/>
                  </a:cubicBezTo>
                  <a:cubicBezTo>
                    <a:pt x="23470" y="2506646"/>
                    <a:pt x="23470" y="2506646"/>
                    <a:pt x="23470" y="2508993"/>
                  </a:cubicBezTo>
                  <a:cubicBezTo>
                    <a:pt x="14082" y="2508993"/>
                    <a:pt x="4694" y="2518381"/>
                    <a:pt x="4694" y="2527769"/>
                  </a:cubicBezTo>
                  <a:cubicBezTo>
                    <a:pt x="4694" y="2534810"/>
                    <a:pt x="9388" y="2541851"/>
                    <a:pt x="16429" y="2546545"/>
                  </a:cubicBezTo>
                  <a:cubicBezTo>
                    <a:pt x="9388" y="2548892"/>
                    <a:pt x="4694" y="2555934"/>
                    <a:pt x="4694" y="2565322"/>
                  </a:cubicBezTo>
                  <a:cubicBezTo>
                    <a:pt x="4694" y="2570016"/>
                    <a:pt x="7041" y="2572363"/>
                    <a:pt x="7041" y="2574710"/>
                  </a:cubicBezTo>
                  <a:cubicBezTo>
                    <a:pt x="7041" y="2574710"/>
                    <a:pt x="7041" y="2577057"/>
                    <a:pt x="7041" y="2577057"/>
                  </a:cubicBezTo>
                  <a:cubicBezTo>
                    <a:pt x="7041" y="2584098"/>
                    <a:pt x="11735" y="2591139"/>
                    <a:pt x="16429" y="2593486"/>
                  </a:cubicBezTo>
                  <a:cubicBezTo>
                    <a:pt x="16429" y="2593486"/>
                    <a:pt x="16429" y="2593486"/>
                    <a:pt x="16429" y="2595833"/>
                  </a:cubicBezTo>
                  <a:cubicBezTo>
                    <a:pt x="16429" y="2600527"/>
                    <a:pt x="18776" y="2605222"/>
                    <a:pt x="21123" y="2609916"/>
                  </a:cubicBezTo>
                  <a:cubicBezTo>
                    <a:pt x="11735" y="2612263"/>
                    <a:pt x="7041" y="2619304"/>
                    <a:pt x="7041" y="2628692"/>
                  </a:cubicBezTo>
                  <a:cubicBezTo>
                    <a:pt x="7041" y="2638080"/>
                    <a:pt x="14082" y="2645121"/>
                    <a:pt x="23470" y="2647468"/>
                  </a:cubicBezTo>
                  <a:cubicBezTo>
                    <a:pt x="16429" y="2649816"/>
                    <a:pt x="9388" y="2656857"/>
                    <a:pt x="9388" y="2666245"/>
                  </a:cubicBezTo>
                  <a:cubicBezTo>
                    <a:pt x="9388" y="2668592"/>
                    <a:pt x="9388" y="2670939"/>
                    <a:pt x="11735" y="2673286"/>
                  </a:cubicBezTo>
                  <a:cubicBezTo>
                    <a:pt x="11735" y="2675633"/>
                    <a:pt x="14082" y="2680327"/>
                    <a:pt x="16429" y="2682674"/>
                  </a:cubicBezTo>
                  <a:cubicBezTo>
                    <a:pt x="18776" y="2687368"/>
                    <a:pt x="23470" y="2692062"/>
                    <a:pt x="28165" y="2694409"/>
                  </a:cubicBezTo>
                  <a:cubicBezTo>
                    <a:pt x="28165" y="2694409"/>
                    <a:pt x="28165" y="2694409"/>
                    <a:pt x="28165" y="2694409"/>
                  </a:cubicBezTo>
                  <a:cubicBezTo>
                    <a:pt x="23470" y="2696756"/>
                    <a:pt x="18776" y="2703798"/>
                    <a:pt x="18776" y="2710839"/>
                  </a:cubicBezTo>
                  <a:cubicBezTo>
                    <a:pt x="18776" y="2720227"/>
                    <a:pt x="23470" y="2727268"/>
                    <a:pt x="32859" y="2729615"/>
                  </a:cubicBezTo>
                  <a:cubicBezTo>
                    <a:pt x="35206" y="2746044"/>
                    <a:pt x="37553" y="2762474"/>
                    <a:pt x="39900" y="2778903"/>
                  </a:cubicBezTo>
                  <a:cubicBezTo>
                    <a:pt x="39900" y="2781250"/>
                    <a:pt x="39900" y="2781250"/>
                    <a:pt x="39900" y="2783597"/>
                  </a:cubicBezTo>
                  <a:cubicBezTo>
                    <a:pt x="42247" y="2790638"/>
                    <a:pt x="42247" y="2795332"/>
                    <a:pt x="44594" y="2802374"/>
                  </a:cubicBezTo>
                  <a:cubicBezTo>
                    <a:pt x="44594" y="2802374"/>
                    <a:pt x="44594" y="2804721"/>
                    <a:pt x="44594" y="2804721"/>
                  </a:cubicBezTo>
                  <a:cubicBezTo>
                    <a:pt x="44594" y="2809415"/>
                    <a:pt x="46941" y="2811762"/>
                    <a:pt x="46941" y="2816456"/>
                  </a:cubicBezTo>
                  <a:cubicBezTo>
                    <a:pt x="51635" y="2839926"/>
                    <a:pt x="53982" y="2863397"/>
                    <a:pt x="58676" y="2884520"/>
                  </a:cubicBezTo>
                  <a:cubicBezTo>
                    <a:pt x="58676" y="2889214"/>
                    <a:pt x="61023" y="2893908"/>
                    <a:pt x="61023" y="2900949"/>
                  </a:cubicBezTo>
                  <a:cubicBezTo>
                    <a:pt x="63370" y="2910338"/>
                    <a:pt x="65717" y="2919726"/>
                    <a:pt x="65717" y="2929114"/>
                  </a:cubicBezTo>
                  <a:cubicBezTo>
                    <a:pt x="68064" y="2940849"/>
                    <a:pt x="70411" y="2950237"/>
                    <a:pt x="72758" y="2961973"/>
                  </a:cubicBezTo>
                  <a:cubicBezTo>
                    <a:pt x="72758" y="2966667"/>
                    <a:pt x="75105" y="2971361"/>
                    <a:pt x="75105" y="2976055"/>
                  </a:cubicBezTo>
                  <a:cubicBezTo>
                    <a:pt x="77453" y="2980749"/>
                    <a:pt x="77453" y="2987790"/>
                    <a:pt x="79800" y="2992484"/>
                  </a:cubicBezTo>
                  <a:cubicBezTo>
                    <a:pt x="77453" y="2994831"/>
                    <a:pt x="75105" y="2999525"/>
                    <a:pt x="75105" y="3004220"/>
                  </a:cubicBezTo>
                  <a:cubicBezTo>
                    <a:pt x="75105" y="3013608"/>
                    <a:pt x="79800" y="3020649"/>
                    <a:pt x="86841" y="3022996"/>
                  </a:cubicBezTo>
                  <a:cubicBezTo>
                    <a:pt x="89188" y="3030037"/>
                    <a:pt x="89188" y="3034731"/>
                    <a:pt x="91535" y="3041772"/>
                  </a:cubicBezTo>
                  <a:cubicBezTo>
                    <a:pt x="93882" y="3048813"/>
                    <a:pt x="96229" y="3055855"/>
                    <a:pt x="98576" y="3062896"/>
                  </a:cubicBezTo>
                  <a:cubicBezTo>
                    <a:pt x="105617" y="3084019"/>
                    <a:pt x="110311" y="3107490"/>
                    <a:pt x="117352" y="3128613"/>
                  </a:cubicBezTo>
                  <a:cubicBezTo>
                    <a:pt x="119699" y="3135654"/>
                    <a:pt x="122046" y="3140348"/>
                    <a:pt x="122046" y="3147389"/>
                  </a:cubicBezTo>
                  <a:cubicBezTo>
                    <a:pt x="126741" y="3166166"/>
                    <a:pt x="133782" y="3182595"/>
                    <a:pt x="140823" y="3201371"/>
                  </a:cubicBezTo>
                  <a:cubicBezTo>
                    <a:pt x="143170" y="3208413"/>
                    <a:pt x="145517" y="3217801"/>
                    <a:pt x="147864" y="3224842"/>
                  </a:cubicBezTo>
                  <a:cubicBezTo>
                    <a:pt x="154905" y="3245965"/>
                    <a:pt x="164293" y="3267089"/>
                    <a:pt x="171334" y="3288212"/>
                  </a:cubicBezTo>
                  <a:cubicBezTo>
                    <a:pt x="173681" y="3295253"/>
                    <a:pt x="178376" y="3302295"/>
                    <a:pt x="180723" y="3311683"/>
                  </a:cubicBezTo>
                  <a:cubicBezTo>
                    <a:pt x="183070" y="3318724"/>
                    <a:pt x="185417" y="3325765"/>
                    <a:pt x="190111" y="3332806"/>
                  </a:cubicBezTo>
                  <a:cubicBezTo>
                    <a:pt x="190111" y="3335153"/>
                    <a:pt x="192458" y="3337500"/>
                    <a:pt x="192458" y="3339847"/>
                  </a:cubicBezTo>
                  <a:cubicBezTo>
                    <a:pt x="194805" y="3346888"/>
                    <a:pt x="197152" y="3351582"/>
                    <a:pt x="199499" y="3358623"/>
                  </a:cubicBezTo>
                  <a:cubicBezTo>
                    <a:pt x="204193" y="3370359"/>
                    <a:pt x="208887" y="3379747"/>
                    <a:pt x="211234" y="3391482"/>
                  </a:cubicBezTo>
                  <a:cubicBezTo>
                    <a:pt x="213581" y="3396176"/>
                    <a:pt x="215928" y="3403217"/>
                    <a:pt x="218275" y="3407912"/>
                  </a:cubicBezTo>
                  <a:cubicBezTo>
                    <a:pt x="222969" y="3419647"/>
                    <a:pt x="227664" y="3431382"/>
                    <a:pt x="232358" y="3440770"/>
                  </a:cubicBezTo>
                  <a:cubicBezTo>
                    <a:pt x="232358" y="3443117"/>
                    <a:pt x="234705" y="3443117"/>
                    <a:pt x="234705" y="3445464"/>
                  </a:cubicBezTo>
                  <a:cubicBezTo>
                    <a:pt x="237052" y="3447811"/>
                    <a:pt x="237052" y="3450158"/>
                    <a:pt x="237052" y="3452505"/>
                  </a:cubicBezTo>
                  <a:cubicBezTo>
                    <a:pt x="241746" y="3466588"/>
                    <a:pt x="248787" y="3480670"/>
                    <a:pt x="255828" y="3492405"/>
                  </a:cubicBezTo>
                  <a:cubicBezTo>
                    <a:pt x="258175" y="3494752"/>
                    <a:pt x="258175" y="3499446"/>
                    <a:pt x="260522" y="3501793"/>
                  </a:cubicBezTo>
                  <a:cubicBezTo>
                    <a:pt x="267563" y="3515876"/>
                    <a:pt x="274604" y="3532305"/>
                    <a:pt x="281646" y="3546387"/>
                  </a:cubicBezTo>
                  <a:cubicBezTo>
                    <a:pt x="281646" y="3546387"/>
                    <a:pt x="281646" y="3548734"/>
                    <a:pt x="283993" y="3551081"/>
                  </a:cubicBezTo>
                  <a:cubicBezTo>
                    <a:pt x="333281" y="3649657"/>
                    <a:pt x="387263" y="3741192"/>
                    <a:pt x="445939" y="3820992"/>
                  </a:cubicBezTo>
                  <a:cubicBezTo>
                    <a:pt x="445939" y="3820992"/>
                    <a:pt x="445939" y="3820992"/>
                    <a:pt x="445939" y="3823339"/>
                  </a:cubicBezTo>
                  <a:cubicBezTo>
                    <a:pt x="460021" y="3849156"/>
                    <a:pt x="476450" y="3872627"/>
                    <a:pt x="492880" y="3893750"/>
                  </a:cubicBezTo>
                  <a:cubicBezTo>
                    <a:pt x="492880" y="3893750"/>
                    <a:pt x="495227" y="3896097"/>
                    <a:pt x="495227" y="3896097"/>
                  </a:cubicBezTo>
                  <a:cubicBezTo>
                    <a:pt x="499921" y="3900791"/>
                    <a:pt x="504615" y="3907832"/>
                    <a:pt x="506962" y="3912527"/>
                  </a:cubicBezTo>
                  <a:cubicBezTo>
                    <a:pt x="509309" y="3914873"/>
                    <a:pt x="509309" y="3917221"/>
                    <a:pt x="511656" y="3917221"/>
                  </a:cubicBezTo>
                  <a:cubicBezTo>
                    <a:pt x="516350" y="3921915"/>
                    <a:pt x="518697" y="3926609"/>
                    <a:pt x="523391" y="3928956"/>
                  </a:cubicBezTo>
                  <a:cubicBezTo>
                    <a:pt x="525738" y="3931303"/>
                    <a:pt x="528085" y="3933650"/>
                    <a:pt x="530433" y="3935997"/>
                  </a:cubicBezTo>
                  <a:cubicBezTo>
                    <a:pt x="532780" y="3938344"/>
                    <a:pt x="537474" y="3943038"/>
                    <a:pt x="539821" y="3945385"/>
                  </a:cubicBezTo>
                  <a:cubicBezTo>
                    <a:pt x="542168" y="3947732"/>
                    <a:pt x="546862" y="3952426"/>
                    <a:pt x="549209" y="3954773"/>
                  </a:cubicBezTo>
                  <a:cubicBezTo>
                    <a:pt x="551556" y="3957120"/>
                    <a:pt x="553903" y="3959468"/>
                    <a:pt x="556250" y="3961814"/>
                  </a:cubicBezTo>
                  <a:cubicBezTo>
                    <a:pt x="556250" y="3961814"/>
                    <a:pt x="558597" y="3964162"/>
                    <a:pt x="558597" y="3964162"/>
                  </a:cubicBezTo>
                  <a:cubicBezTo>
                    <a:pt x="556250" y="3966508"/>
                    <a:pt x="553903" y="3971203"/>
                    <a:pt x="553903" y="3975897"/>
                  </a:cubicBezTo>
                  <a:cubicBezTo>
                    <a:pt x="553903" y="3987632"/>
                    <a:pt x="563291" y="3997020"/>
                    <a:pt x="575026" y="3997020"/>
                  </a:cubicBezTo>
                  <a:cubicBezTo>
                    <a:pt x="579721" y="3997020"/>
                    <a:pt x="582068" y="3994673"/>
                    <a:pt x="586762" y="3992326"/>
                  </a:cubicBezTo>
                  <a:cubicBezTo>
                    <a:pt x="593803" y="4001714"/>
                    <a:pt x="600844" y="4011102"/>
                    <a:pt x="607885" y="4020490"/>
                  </a:cubicBezTo>
                  <a:cubicBezTo>
                    <a:pt x="610232" y="4025185"/>
                    <a:pt x="612579" y="4027532"/>
                    <a:pt x="617273" y="4032226"/>
                  </a:cubicBezTo>
                  <a:cubicBezTo>
                    <a:pt x="626661" y="4043961"/>
                    <a:pt x="636050" y="4055696"/>
                    <a:pt x="645438" y="4067431"/>
                  </a:cubicBezTo>
                  <a:cubicBezTo>
                    <a:pt x="647785" y="4069779"/>
                    <a:pt x="650132" y="4072125"/>
                    <a:pt x="652479" y="4074473"/>
                  </a:cubicBezTo>
                  <a:cubicBezTo>
                    <a:pt x="675949" y="4102637"/>
                    <a:pt x="699420" y="4128455"/>
                    <a:pt x="722890" y="4154272"/>
                  </a:cubicBezTo>
                  <a:cubicBezTo>
                    <a:pt x="725237" y="4156619"/>
                    <a:pt x="727584" y="4158966"/>
                    <a:pt x="727584" y="4158966"/>
                  </a:cubicBezTo>
                  <a:cubicBezTo>
                    <a:pt x="739320" y="4170702"/>
                    <a:pt x="751055" y="4182437"/>
                    <a:pt x="760443" y="4191825"/>
                  </a:cubicBezTo>
                  <a:cubicBezTo>
                    <a:pt x="760443" y="4191825"/>
                    <a:pt x="762790" y="4194172"/>
                    <a:pt x="762790" y="4194172"/>
                  </a:cubicBezTo>
                  <a:cubicBezTo>
                    <a:pt x="774525" y="4205908"/>
                    <a:pt x="788608" y="4217643"/>
                    <a:pt x="800343" y="4229378"/>
                  </a:cubicBezTo>
                  <a:cubicBezTo>
                    <a:pt x="800343" y="4229378"/>
                    <a:pt x="802690" y="4229378"/>
                    <a:pt x="802690" y="4231725"/>
                  </a:cubicBezTo>
                  <a:cubicBezTo>
                    <a:pt x="814425" y="4241113"/>
                    <a:pt x="826160" y="4250501"/>
                    <a:pt x="835549" y="4259889"/>
                  </a:cubicBezTo>
                  <a:cubicBezTo>
                    <a:pt x="837896" y="4262236"/>
                    <a:pt x="840243" y="4264584"/>
                    <a:pt x="842590" y="4266930"/>
                  </a:cubicBezTo>
                  <a:cubicBezTo>
                    <a:pt x="854325" y="4276319"/>
                    <a:pt x="863713" y="4283360"/>
                    <a:pt x="875448" y="4290401"/>
                  </a:cubicBezTo>
                  <a:cubicBezTo>
                    <a:pt x="877795" y="4290401"/>
                    <a:pt x="877795" y="4292748"/>
                    <a:pt x="880142" y="4292748"/>
                  </a:cubicBezTo>
                  <a:cubicBezTo>
                    <a:pt x="887184" y="4299789"/>
                    <a:pt x="894225" y="4304483"/>
                    <a:pt x="901266" y="4311525"/>
                  </a:cubicBezTo>
                  <a:cubicBezTo>
                    <a:pt x="905960" y="4316219"/>
                    <a:pt x="910654" y="4320913"/>
                    <a:pt x="917695" y="4325607"/>
                  </a:cubicBezTo>
                  <a:cubicBezTo>
                    <a:pt x="922389" y="4330301"/>
                    <a:pt x="927083" y="4332648"/>
                    <a:pt x="931777" y="4337342"/>
                  </a:cubicBezTo>
                  <a:cubicBezTo>
                    <a:pt x="931777" y="4337342"/>
                    <a:pt x="931777" y="4337342"/>
                    <a:pt x="931777" y="4337342"/>
                  </a:cubicBezTo>
                  <a:cubicBezTo>
                    <a:pt x="936472" y="4342036"/>
                    <a:pt x="943513" y="4346730"/>
                    <a:pt x="948207" y="4351424"/>
                  </a:cubicBezTo>
                  <a:cubicBezTo>
                    <a:pt x="945860" y="4353771"/>
                    <a:pt x="943513" y="4358466"/>
                    <a:pt x="943513" y="4363160"/>
                  </a:cubicBezTo>
                  <a:cubicBezTo>
                    <a:pt x="943513" y="4374895"/>
                    <a:pt x="952901" y="4384283"/>
                    <a:pt x="964636" y="4384283"/>
                  </a:cubicBezTo>
                  <a:cubicBezTo>
                    <a:pt x="969330" y="4384283"/>
                    <a:pt x="976371" y="4381936"/>
                    <a:pt x="978718" y="4377242"/>
                  </a:cubicBezTo>
                  <a:cubicBezTo>
                    <a:pt x="981065" y="4377242"/>
                    <a:pt x="981065" y="4379589"/>
                    <a:pt x="983412" y="4379589"/>
                  </a:cubicBezTo>
                  <a:cubicBezTo>
                    <a:pt x="985760" y="4381936"/>
                    <a:pt x="990454" y="4384283"/>
                    <a:pt x="992801" y="4386630"/>
                  </a:cubicBezTo>
                  <a:cubicBezTo>
                    <a:pt x="995148" y="4388977"/>
                    <a:pt x="997495" y="4391324"/>
                    <a:pt x="999842" y="4393671"/>
                  </a:cubicBezTo>
                  <a:cubicBezTo>
                    <a:pt x="1004536" y="4398365"/>
                    <a:pt x="1009230" y="4400712"/>
                    <a:pt x="1013924" y="4405406"/>
                  </a:cubicBezTo>
                  <a:cubicBezTo>
                    <a:pt x="1011577" y="4407753"/>
                    <a:pt x="1009230" y="4412447"/>
                    <a:pt x="1009230" y="4417142"/>
                  </a:cubicBezTo>
                  <a:cubicBezTo>
                    <a:pt x="1009230" y="4428877"/>
                    <a:pt x="1018618" y="4438265"/>
                    <a:pt x="1030353" y="4438265"/>
                  </a:cubicBezTo>
                  <a:cubicBezTo>
                    <a:pt x="1037395" y="4438265"/>
                    <a:pt x="1042089" y="4435918"/>
                    <a:pt x="1046783" y="4431224"/>
                  </a:cubicBezTo>
                  <a:cubicBezTo>
                    <a:pt x="1051477" y="4435918"/>
                    <a:pt x="1056171" y="4438265"/>
                    <a:pt x="1063212" y="4442959"/>
                  </a:cubicBezTo>
                  <a:lnTo>
                    <a:pt x="1063212" y="4442959"/>
                  </a:lnTo>
                  <a:cubicBezTo>
                    <a:pt x="1065559" y="4442959"/>
                    <a:pt x="1065559" y="4445306"/>
                    <a:pt x="1067906" y="4445306"/>
                  </a:cubicBezTo>
                  <a:cubicBezTo>
                    <a:pt x="1093724" y="4461735"/>
                    <a:pt x="1119541" y="4478165"/>
                    <a:pt x="1145359" y="4494594"/>
                  </a:cubicBezTo>
                  <a:cubicBezTo>
                    <a:pt x="1150053" y="4496941"/>
                    <a:pt x="1154747" y="4499288"/>
                    <a:pt x="1157094" y="4501635"/>
                  </a:cubicBezTo>
                  <a:cubicBezTo>
                    <a:pt x="1182911" y="4518064"/>
                    <a:pt x="1208729" y="4532147"/>
                    <a:pt x="1234546" y="4548576"/>
                  </a:cubicBezTo>
                  <a:cubicBezTo>
                    <a:pt x="1239241" y="4550923"/>
                    <a:pt x="1243935" y="4553270"/>
                    <a:pt x="1248629" y="4555617"/>
                  </a:cubicBezTo>
                  <a:cubicBezTo>
                    <a:pt x="1274446" y="4569700"/>
                    <a:pt x="1302611" y="4583782"/>
                    <a:pt x="1328428" y="4597864"/>
                  </a:cubicBezTo>
                  <a:cubicBezTo>
                    <a:pt x="1333122" y="4600211"/>
                    <a:pt x="1337816" y="4602558"/>
                    <a:pt x="1342511" y="4604905"/>
                  </a:cubicBezTo>
                  <a:cubicBezTo>
                    <a:pt x="1365981" y="4616641"/>
                    <a:pt x="1389452" y="4628376"/>
                    <a:pt x="1412922" y="4637764"/>
                  </a:cubicBezTo>
                  <a:cubicBezTo>
                    <a:pt x="1417616" y="4640111"/>
                    <a:pt x="1419963" y="4642458"/>
                    <a:pt x="1424657" y="4642458"/>
                  </a:cubicBezTo>
                  <a:cubicBezTo>
                    <a:pt x="1427004" y="4642458"/>
                    <a:pt x="1429351" y="4644805"/>
                    <a:pt x="1429351" y="4644805"/>
                  </a:cubicBezTo>
                  <a:cubicBezTo>
                    <a:pt x="1436392" y="4647152"/>
                    <a:pt x="1441087" y="4649499"/>
                    <a:pt x="1448128" y="4651846"/>
                  </a:cubicBezTo>
                  <a:cubicBezTo>
                    <a:pt x="1455169" y="4654193"/>
                    <a:pt x="1462210" y="4658887"/>
                    <a:pt x="1469251" y="4661234"/>
                  </a:cubicBezTo>
                  <a:cubicBezTo>
                    <a:pt x="1478639" y="4665928"/>
                    <a:pt x="1488028" y="4668276"/>
                    <a:pt x="1497416" y="4672970"/>
                  </a:cubicBezTo>
                  <a:cubicBezTo>
                    <a:pt x="1504457" y="4675317"/>
                    <a:pt x="1511498" y="4680011"/>
                    <a:pt x="1518539" y="4682358"/>
                  </a:cubicBezTo>
                  <a:cubicBezTo>
                    <a:pt x="1527927" y="4687052"/>
                    <a:pt x="1537315" y="4689399"/>
                    <a:pt x="1546704" y="4694093"/>
                  </a:cubicBezTo>
                  <a:cubicBezTo>
                    <a:pt x="1553745" y="4696440"/>
                    <a:pt x="1560786" y="4698787"/>
                    <a:pt x="1567827" y="4703481"/>
                  </a:cubicBezTo>
                  <a:cubicBezTo>
                    <a:pt x="1577215" y="4705828"/>
                    <a:pt x="1586603" y="4710522"/>
                    <a:pt x="1595992" y="4712869"/>
                  </a:cubicBezTo>
                  <a:cubicBezTo>
                    <a:pt x="1603033" y="4715216"/>
                    <a:pt x="1610074" y="4717563"/>
                    <a:pt x="1619462" y="4719911"/>
                  </a:cubicBezTo>
                  <a:cubicBezTo>
                    <a:pt x="1628850" y="4722258"/>
                    <a:pt x="1638239" y="4726952"/>
                    <a:pt x="1647627" y="4729299"/>
                  </a:cubicBezTo>
                  <a:cubicBezTo>
                    <a:pt x="1654668" y="4731646"/>
                    <a:pt x="1661709" y="4733993"/>
                    <a:pt x="1668750" y="4736340"/>
                  </a:cubicBezTo>
                  <a:cubicBezTo>
                    <a:pt x="1678138" y="4738687"/>
                    <a:pt x="1689873" y="4743381"/>
                    <a:pt x="1699262" y="4745728"/>
                  </a:cubicBezTo>
                  <a:cubicBezTo>
                    <a:pt x="1706303" y="4748075"/>
                    <a:pt x="1713344" y="4750422"/>
                    <a:pt x="1718038" y="4752769"/>
                  </a:cubicBezTo>
                  <a:cubicBezTo>
                    <a:pt x="1732120" y="4757463"/>
                    <a:pt x="1743856" y="4759810"/>
                    <a:pt x="1757938" y="4764504"/>
                  </a:cubicBezTo>
                  <a:cubicBezTo>
                    <a:pt x="1762632" y="4764504"/>
                    <a:pt x="1764979" y="4766851"/>
                    <a:pt x="1769673" y="4766851"/>
                  </a:cubicBezTo>
                  <a:cubicBezTo>
                    <a:pt x="1781408" y="4769199"/>
                    <a:pt x="1790797" y="4771545"/>
                    <a:pt x="1802532" y="4776239"/>
                  </a:cubicBezTo>
                  <a:cubicBezTo>
                    <a:pt x="1802532" y="4778587"/>
                    <a:pt x="1802532" y="4778587"/>
                    <a:pt x="1802532" y="4780934"/>
                  </a:cubicBezTo>
                  <a:cubicBezTo>
                    <a:pt x="1802532" y="4792669"/>
                    <a:pt x="1811920" y="4802057"/>
                    <a:pt x="1823655" y="4802057"/>
                  </a:cubicBezTo>
                  <a:cubicBezTo>
                    <a:pt x="1833043" y="4802057"/>
                    <a:pt x="1840084" y="4797363"/>
                    <a:pt x="1842431" y="4790322"/>
                  </a:cubicBezTo>
                  <a:cubicBezTo>
                    <a:pt x="1844778" y="4790322"/>
                    <a:pt x="1849473" y="4792669"/>
                    <a:pt x="1851820" y="4792669"/>
                  </a:cubicBezTo>
                  <a:cubicBezTo>
                    <a:pt x="1854167" y="4792669"/>
                    <a:pt x="1856514" y="4792669"/>
                    <a:pt x="1856514" y="4792669"/>
                  </a:cubicBezTo>
                  <a:cubicBezTo>
                    <a:pt x="1858861" y="4792669"/>
                    <a:pt x="1863555" y="4792669"/>
                    <a:pt x="1865902" y="4795016"/>
                  </a:cubicBezTo>
                  <a:cubicBezTo>
                    <a:pt x="1868249" y="4795016"/>
                    <a:pt x="1870596" y="4795016"/>
                    <a:pt x="1872943" y="4795016"/>
                  </a:cubicBezTo>
                  <a:cubicBezTo>
                    <a:pt x="1875290" y="4795016"/>
                    <a:pt x="1877637" y="4795016"/>
                    <a:pt x="1877637" y="4795016"/>
                  </a:cubicBezTo>
                  <a:cubicBezTo>
                    <a:pt x="1882331" y="4795016"/>
                    <a:pt x="1884678" y="4797363"/>
                    <a:pt x="1889372" y="4797363"/>
                  </a:cubicBezTo>
                  <a:lnTo>
                    <a:pt x="1889372" y="4797363"/>
                  </a:lnTo>
                  <a:cubicBezTo>
                    <a:pt x="1891719" y="4806751"/>
                    <a:pt x="1898761" y="4811445"/>
                    <a:pt x="1908149" y="4811445"/>
                  </a:cubicBezTo>
                  <a:cubicBezTo>
                    <a:pt x="1915190" y="4811445"/>
                    <a:pt x="1919884" y="4809098"/>
                    <a:pt x="1922231" y="4804404"/>
                  </a:cubicBezTo>
                  <a:cubicBezTo>
                    <a:pt x="1933966" y="4806751"/>
                    <a:pt x="1948049" y="4809098"/>
                    <a:pt x="1959784" y="4811445"/>
                  </a:cubicBezTo>
                  <a:cubicBezTo>
                    <a:pt x="1971519" y="4813792"/>
                    <a:pt x="1980907" y="4816140"/>
                    <a:pt x="1992642" y="4818486"/>
                  </a:cubicBezTo>
                  <a:cubicBezTo>
                    <a:pt x="2006725" y="4820834"/>
                    <a:pt x="2018460" y="4823180"/>
                    <a:pt x="2032542" y="4825528"/>
                  </a:cubicBezTo>
                  <a:cubicBezTo>
                    <a:pt x="2044277" y="4827875"/>
                    <a:pt x="2056013" y="4830222"/>
                    <a:pt x="2067748" y="4830222"/>
                  </a:cubicBezTo>
                  <a:cubicBezTo>
                    <a:pt x="2081830" y="4832569"/>
                    <a:pt x="2093565" y="4834916"/>
                    <a:pt x="2107648" y="4834916"/>
                  </a:cubicBezTo>
                  <a:cubicBezTo>
                    <a:pt x="2119383" y="4837263"/>
                    <a:pt x="2131118" y="4837263"/>
                    <a:pt x="2142854" y="4839610"/>
                  </a:cubicBezTo>
                  <a:cubicBezTo>
                    <a:pt x="2156936" y="4841957"/>
                    <a:pt x="2168671" y="4841957"/>
                    <a:pt x="2182753" y="4844304"/>
                  </a:cubicBezTo>
                  <a:cubicBezTo>
                    <a:pt x="2194488" y="4846651"/>
                    <a:pt x="2206224" y="4846651"/>
                    <a:pt x="2215612" y="4846651"/>
                  </a:cubicBezTo>
                  <a:cubicBezTo>
                    <a:pt x="2229694" y="4848998"/>
                    <a:pt x="2243776" y="4848998"/>
                    <a:pt x="2257859" y="4848998"/>
                  </a:cubicBezTo>
                  <a:cubicBezTo>
                    <a:pt x="2269594" y="4848998"/>
                    <a:pt x="2278982" y="4851345"/>
                    <a:pt x="2290717" y="4851345"/>
                  </a:cubicBezTo>
                  <a:cubicBezTo>
                    <a:pt x="2307147" y="4851345"/>
                    <a:pt x="2321229" y="4853692"/>
                    <a:pt x="2337658" y="4853692"/>
                  </a:cubicBezTo>
                  <a:cubicBezTo>
                    <a:pt x="2347047" y="4853692"/>
                    <a:pt x="2354088" y="4853692"/>
                    <a:pt x="2363476" y="4856039"/>
                  </a:cubicBezTo>
                  <a:cubicBezTo>
                    <a:pt x="2389293" y="4856039"/>
                    <a:pt x="2412764" y="4856039"/>
                    <a:pt x="2438581" y="4856039"/>
                  </a:cubicBezTo>
                  <a:cubicBezTo>
                    <a:pt x="2459705" y="4856039"/>
                    <a:pt x="2480828" y="4856039"/>
                    <a:pt x="2501952" y="4856039"/>
                  </a:cubicBezTo>
                  <a:cubicBezTo>
                    <a:pt x="2508993" y="4856039"/>
                    <a:pt x="2516034" y="4856039"/>
                    <a:pt x="2523075" y="4856039"/>
                  </a:cubicBezTo>
                  <a:cubicBezTo>
                    <a:pt x="2537157" y="4856039"/>
                    <a:pt x="2551239" y="4856039"/>
                    <a:pt x="2565322" y="4853692"/>
                  </a:cubicBezTo>
                  <a:cubicBezTo>
                    <a:pt x="2572363" y="4853692"/>
                    <a:pt x="2579404" y="4853692"/>
                    <a:pt x="2586445" y="4851345"/>
                  </a:cubicBezTo>
                  <a:cubicBezTo>
                    <a:pt x="2600528" y="4851345"/>
                    <a:pt x="2614610" y="4848998"/>
                    <a:pt x="2628692" y="4848998"/>
                  </a:cubicBezTo>
                  <a:cubicBezTo>
                    <a:pt x="2635733" y="4848998"/>
                    <a:pt x="2642774" y="4846651"/>
                    <a:pt x="2649816" y="4846651"/>
                  </a:cubicBezTo>
                  <a:cubicBezTo>
                    <a:pt x="2656857" y="4846651"/>
                    <a:pt x="2663898" y="4844304"/>
                    <a:pt x="2670939" y="4844304"/>
                  </a:cubicBezTo>
                  <a:cubicBezTo>
                    <a:pt x="2673286" y="4853692"/>
                    <a:pt x="2680327" y="4860733"/>
                    <a:pt x="2689715" y="4860733"/>
                  </a:cubicBezTo>
                  <a:cubicBezTo>
                    <a:pt x="2701450" y="4860733"/>
                    <a:pt x="2710839" y="4851345"/>
                    <a:pt x="2710839" y="4839610"/>
                  </a:cubicBezTo>
                  <a:cubicBezTo>
                    <a:pt x="2710839" y="4839610"/>
                    <a:pt x="2710839" y="4839610"/>
                    <a:pt x="2710839" y="4837263"/>
                  </a:cubicBezTo>
                  <a:cubicBezTo>
                    <a:pt x="2720227" y="4837263"/>
                    <a:pt x="2727268" y="4834916"/>
                    <a:pt x="2736656" y="4834916"/>
                  </a:cubicBezTo>
                  <a:cubicBezTo>
                    <a:pt x="2746044" y="4834916"/>
                    <a:pt x="2755433" y="4832569"/>
                    <a:pt x="2764821" y="4830222"/>
                  </a:cubicBezTo>
                  <a:cubicBezTo>
                    <a:pt x="2767168" y="4830222"/>
                    <a:pt x="2769515" y="4830222"/>
                    <a:pt x="2771862" y="4830222"/>
                  </a:cubicBezTo>
                  <a:cubicBezTo>
                    <a:pt x="2771862" y="4830222"/>
                    <a:pt x="2774209" y="4830222"/>
                    <a:pt x="2774209" y="4830222"/>
                  </a:cubicBezTo>
                  <a:cubicBezTo>
                    <a:pt x="2776556" y="4830222"/>
                    <a:pt x="2781250" y="4830222"/>
                    <a:pt x="2783597" y="4827875"/>
                  </a:cubicBezTo>
                  <a:cubicBezTo>
                    <a:pt x="2790638" y="4827875"/>
                    <a:pt x="2797679" y="4825528"/>
                    <a:pt x="2804721" y="4825528"/>
                  </a:cubicBezTo>
                  <a:cubicBezTo>
                    <a:pt x="2814109" y="4823180"/>
                    <a:pt x="2823497" y="4823180"/>
                    <a:pt x="2832885" y="4820834"/>
                  </a:cubicBezTo>
                  <a:cubicBezTo>
                    <a:pt x="2846967" y="4818486"/>
                    <a:pt x="2858703" y="4816140"/>
                    <a:pt x="2872785" y="4813792"/>
                  </a:cubicBezTo>
                  <a:cubicBezTo>
                    <a:pt x="2882173" y="4811445"/>
                    <a:pt x="2891561" y="4811445"/>
                    <a:pt x="2900949" y="4809098"/>
                  </a:cubicBezTo>
                  <a:cubicBezTo>
                    <a:pt x="2915032" y="4806751"/>
                    <a:pt x="2929114" y="4804404"/>
                    <a:pt x="2940849" y="4799710"/>
                  </a:cubicBezTo>
                  <a:cubicBezTo>
                    <a:pt x="2943196" y="4799710"/>
                    <a:pt x="2945543" y="4799710"/>
                    <a:pt x="2947890" y="4797363"/>
                  </a:cubicBezTo>
                  <a:cubicBezTo>
                    <a:pt x="2950237" y="4806751"/>
                    <a:pt x="2957279" y="4813792"/>
                    <a:pt x="2966667" y="4813792"/>
                  </a:cubicBezTo>
                  <a:cubicBezTo>
                    <a:pt x="2978402" y="4813792"/>
                    <a:pt x="2987790" y="4804404"/>
                    <a:pt x="2987790" y="4792669"/>
                  </a:cubicBezTo>
                  <a:cubicBezTo>
                    <a:pt x="2987790" y="4790322"/>
                    <a:pt x="2987790" y="4790322"/>
                    <a:pt x="2987790" y="4787975"/>
                  </a:cubicBezTo>
                  <a:cubicBezTo>
                    <a:pt x="3001872" y="4785628"/>
                    <a:pt x="3015955" y="4780934"/>
                    <a:pt x="3032384" y="4776239"/>
                  </a:cubicBezTo>
                  <a:cubicBezTo>
                    <a:pt x="3039425" y="4773893"/>
                    <a:pt x="3044119" y="4773893"/>
                    <a:pt x="3051160" y="4771545"/>
                  </a:cubicBezTo>
                  <a:cubicBezTo>
                    <a:pt x="3065243" y="4766851"/>
                    <a:pt x="3081672" y="4764504"/>
                    <a:pt x="3095754" y="4759810"/>
                  </a:cubicBezTo>
                  <a:cubicBezTo>
                    <a:pt x="3102795" y="4757463"/>
                    <a:pt x="3109837" y="4755116"/>
                    <a:pt x="3119225" y="4752769"/>
                  </a:cubicBezTo>
                  <a:cubicBezTo>
                    <a:pt x="3133307" y="4748075"/>
                    <a:pt x="3145042" y="4745728"/>
                    <a:pt x="3159125" y="4741034"/>
                  </a:cubicBezTo>
                  <a:cubicBezTo>
                    <a:pt x="3166166" y="4738687"/>
                    <a:pt x="3175554" y="4736340"/>
                    <a:pt x="3182595" y="4733993"/>
                  </a:cubicBezTo>
                  <a:cubicBezTo>
                    <a:pt x="3196677" y="4729299"/>
                    <a:pt x="3208412" y="4724605"/>
                    <a:pt x="3222495" y="4719911"/>
                  </a:cubicBezTo>
                  <a:cubicBezTo>
                    <a:pt x="3227189" y="4717563"/>
                    <a:pt x="3234230" y="4715216"/>
                    <a:pt x="3238924" y="4715216"/>
                  </a:cubicBezTo>
                  <a:cubicBezTo>
                    <a:pt x="3248312" y="4712869"/>
                    <a:pt x="3255353" y="4708175"/>
                    <a:pt x="3264742" y="4705828"/>
                  </a:cubicBezTo>
                  <a:cubicBezTo>
                    <a:pt x="3267089" y="4705828"/>
                    <a:pt x="3269436" y="4703481"/>
                    <a:pt x="3271783" y="4703481"/>
                  </a:cubicBezTo>
                  <a:cubicBezTo>
                    <a:pt x="3292906" y="4696440"/>
                    <a:pt x="3316377" y="4687052"/>
                    <a:pt x="3337500" y="4677664"/>
                  </a:cubicBezTo>
                  <a:cubicBezTo>
                    <a:pt x="3342194" y="4675317"/>
                    <a:pt x="3344541" y="4675317"/>
                    <a:pt x="3349235" y="4672970"/>
                  </a:cubicBezTo>
                  <a:cubicBezTo>
                    <a:pt x="3365664" y="4665928"/>
                    <a:pt x="3379747" y="4658887"/>
                    <a:pt x="3396176" y="4651846"/>
                  </a:cubicBezTo>
                  <a:cubicBezTo>
                    <a:pt x="3398523" y="4658887"/>
                    <a:pt x="3405565" y="4663582"/>
                    <a:pt x="3414953" y="4663582"/>
                  </a:cubicBezTo>
                  <a:cubicBezTo>
                    <a:pt x="3426688" y="4663582"/>
                    <a:pt x="3436076" y="4654193"/>
                    <a:pt x="3436076" y="4642458"/>
                  </a:cubicBezTo>
                  <a:cubicBezTo>
                    <a:pt x="3436076" y="4640111"/>
                    <a:pt x="3436076" y="4637764"/>
                    <a:pt x="3433729" y="4635417"/>
                  </a:cubicBezTo>
                  <a:cubicBezTo>
                    <a:pt x="3438423" y="4633070"/>
                    <a:pt x="3443117" y="4630723"/>
                    <a:pt x="3450158" y="4628376"/>
                  </a:cubicBezTo>
                  <a:cubicBezTo>
                    <a:pt x="3452505" y="4626029"/>
                    <a:pt x="3457200" y="4626029"/>
                    <a:pt x="3459546" y="4623681"/>
                  </a:cubicBezTo>
                  <a:cubicBezTo>
                    <a:pt x="3471282" y="4618987"/>
                    <a:pt x="3480670" y="4614293"/>
                    <a:pt x="3492405" y="4607252"/>
                  </a:cubicBezTo>
                  <a:cubicBezTo>
                    <a:pt x="3494752" y="4604905"/>
                    <a:pt x="3499446" y="4604905"/>
                    <a:pt x="3501793" y="4602558"/>
                  </a:cubicBezTo>
                  <a:cubicBezTo>
                    <a:pt x="3506487" y="4600211"/>
                    <a:pt x="3511182" y="4597864"/>
                    <a:pt x="3515876" y="4595517"/>
                  </a:cubicBezTo>
                  <a:cubicBezTo>
                    <a:pt x="3515876" y="4595517"/>
                    <a:pt x="3515876" y="4595517"/>
                    <a:pt x="3518223" y="4595517"/>
                  </a:cubicBezTo>
                  <a:cubicBezTo>
                    <a:pt x="3539346" y="4586129"/>
                    <a:pt x="3558123" y="4574394"/>
                    <a:pt x="3579246" y="4565005"/>
                  </a:cubicBezTo>
                  <a:cubicBezTo>
                    <a:pt x="3586287" y="4562658"/>
                    <a:pt x="3590981" y="4557964"/>
                    <a:pt x="3598022" y="4555617"/>
                  </a:cubicBezTo>
                  <a:cubicBezTo>
                    <a:pt x="3612104" y="4548576"/>
                    <a:pt x="3628534" y="4539188"/>
                    <a:pt x="3642616" y="4529800"/>
                  </a:cubicBezTo>
                  <a:cubicBezTo>
                    <a:pt x="3649657" y="4525106"/>
                    <a:pt x="3654351" y="4522759"/>
                    <a:pt x="3661392" y="4518064"/>
                  </a:cubicBezTo>
                  <a:cubicBezTo>
                    <a:pt x="3680169" y="4506329"/>
                    <a:pt x="3698945" y="4494594"/>
                    <a:pt x="3720069" y="4482859"/>
                  </a:cubicBezTo>
                  <a:cubicBezTo>
                    <a:pt x="3724763" y="4480512"/>
                    <a:pt x="3729457" y="4475818"/>
                    <a:pt x="3734151" y="4473471"/>
                  </a:cubicBezTo>
                  <a:cubicBezTo>
                    <a:pt x="3748233" y="4464083"/>
                    <a:pt x="3764662" y="4454694"/>
                    <a:pt x="3778745" y="4445306"/>
                  </a:cubicBezTo>
                  <a:cubicBezTo>
                    <a:pt x="3785786" y="4440612"/>
                    <a:pt x="3792827" y="4435918"/>
                    <a:pt x="3797521" y="4431224"/>
                  </a:cubicBezTo>
                  <a:cubicBezTo>
                    <a:pt x="3802215" y="4428877"/>
                    <a:pt x="3806909" y="4424183"/>
                    <a:pt x="3811603" y="4421836"/>
                  </a:cubicBezTo>
                  <a:cubicBezTo>
                    <a:pt x="3820992" y="4414794"/>
                    <a:pt x="3832727" y="4407753"/>
                    <a:pt x="3842115" y="4400712"/>
                  </a:cubicBezTo>
                  <a:cubicBezTo>
                    <a:pt x="3846809" y="4398365"/>
                    <a:pt x="3851503" y="4393671"/>
                    <a:pt x="3856197" y="4391324"/>
                  </a:cubicBezTo>
                  <a:cubicBezTo>
                    <a:pt x="3874974" y="4377242"/>
                    <a:pt x="3891403" y="4365506"/>
                    <a:pt x="3910180" y="4351424"/>
                  </a:cubicBezTo>
                  <a:cubicBezTo>
                    <a:pt x="3917220" y="4346730"/>
                    <a:pt x="3921915" y="4342036"/>
                    <a:pt x="3928956" y="4337342"/>
                  </a:cubicBezTo>
                  <a:cubicBezTo>
                    <a:pt x="3943038" y="4327954"/>
                    <a:pt x="3954773" y="4316219"/>
                    <a:pt x="3968856" y="4306830"/>
                  </a:cubicBezTo>
                  <a:cubicBezTo>
                    <a:pt x="3973550" y="4302136"/>
                    <a:pt x="3980591" y="4297442"/>
                    <a:pt x="3985285" y="4292748"/>
                  </a:cubicBezTo>
                  <a:cubicBezTo>
                    <a:pt x="4001714" y="4278666"/>
                    <a:pt x="4020491" y="4264584"/>
                    <a:pt x="4036920" y="4248154"/>
                  </a:cubicBezTo>
                  <a:cubicBezTo>
                    <a:pt x="4036920" y="4248154"/>
                    <a:pt x="4039267" y="4245807"/>
                    <a:pt x="4039267" y="4245807"/>
                  </a:cubicBezTo>
                  <a:cubicBezTo>
                    <a:pt x="4043961" y="4243460"/>
                    <a:pt x="4046308" y="4238766"/>
                    <a:pt x="4051002" y="4236419"/>
                  </a:cubicBezTo>
                  <a:cubicBezTo>
                    <a:pt x="4055696" y="4234072"/>
                    <a:pt x="4058043" y="4229378"/>
                    <a:pt x="4062738" y="4227031"/>
                  </a:cubicBezTo>
                  <a:cubicBezTo>
                    <a:pt x="4067432" y="4222337"/>
                    <a:pt x="4072126" y="4217643"/>
                    <a:pt x="4076820" y="4212948"/>
                  </a:cubicBezTo>
                  <a:cubicBezTo>
                    <a:pt x="4081514" y="4208254"/>
                    <a:pt x="4086208" y="4203560"/>
                    <a:pt x="4090902" y="4198866"/>
                  </a:cubicBezTo>
                  <a:cubicBezTo>
                    <a:pt x="4095596" y="4194172"/>
                    <a:pt x="4097943" y="4191825"/>
                    <a:pt x="4102637" y="4187131"/>
                  </a:cubicBezTo>
                  <a:cubicBezTo>
                    <a:pt x="4109678" y="4180090"/>
                    <a:pt x="4114372" y="4175396"/>
                    <a:pt x="4121414" y="4168354"/>
                  </a:cubicBezTo>
                  <a:cubicBezTo>
                    <a:pt x="4123761" y="4166007"/>
                    <a:pt x="4126108" y="4163660"/>
                    <a:pt x="4128455" y="4161313"/>
                  </a:cubicBezTo>
                  <a:cubicBezTo>
                    <a:pt x="4133149" y="4156619"/>
                    <a:pt x="4137843" y="4151925"/>
                    <a:pt x="4142537" y="4147231"/>
                  </a:cubicBezTo>
                  <a:cubicBezTo>
                    <a:pt x="4147231" y="4149578"/>
                    <a:pt x="4149578" y="4151925"/>
                    <a:pt x="4156619" y="4151925"/>
                  </a:cubicBezTo>
                  <a:cubicBezTo>
                    <a:pt x="4168355" y="4151925"/>
                    <a:pt x="4177743" y="4142537"/>
                    <a:pt x="4177743" y="4130802"/>
                  </a:cubicBezTo>
                  <a:cubicBezTo>
                    <a:pt x="4177743" y="4126108"/>
                    <a:pt x="4175395" y="4121414"/>
                    <a:pt x="4173049" y="4119066"/>
                  </a:cubicBezTo>
                  <a:cubicBezTo>
                    <a:pt x="4175395" y="4116720"/>
                    <a:pt x="4177743" y="4114372"/>
                    <a:pt x="4180090" y="4112026"/>
                  </a:cubicBezTo>
                  <a:cubicBezTo>
                    <a:pt x="4180090" y="4112026"/>
                    <a:pt x="4180090" y="4112026"/>
                    <a:pt x="4180090" y="4109678"/>
                  </a:cubicBezTo>
                  <a:cubicBezTo>
                    <a:pt x="4184784" y="4104984"/>
                    <a:pt x="4189478" y="4100290"/>
                    <a:pt x="4194172" y="4095596"/>
                  </a:cubicBezTo>
                  <a:cubicBezTo>
                    <a:pt x="4201213" y="4088555"/>
                    <a:pt x="4210601" y="4079167"/>
                    <a:pt x="4217643" y="4072125"/>
                  </a:cubicBezTo>
                  <a:cubicBezTo>
                    <a:pt x="4227031" y="4062737"/>
                    <a:pt x="4234072" y="4053349"/>
                    <a:pt x="4243460" y="4043961"/>
                  </a:cubicBezTo>
                  <a:cubicBezTo>
                    <a:pt x="4250501" y="4036920"/>
                    <a:pt x="4257542" y="4027532"/>
                    <a:pt x="4264583" y="4020490"/>
                  </a:cubicBezTo>
                  <a:cubicBezTo>
                    <a:pt x="4273972" y="4011102"/>
                    <a:pt x="4281013" y="4001714"/>
                    <a:pt x="4290401" y="3992326"/>
                  </a:cubicBezTo>
                  <a:cubicBezTo>
                    <a:pt x="4297442" y="3982938"/>
                    <a:pt x="4304483" y="3975897"/>
                    <a:pt x="4311524" y="3966508"/>
                  </a:cubicBezTo>
                  <a:cubicBezTo>
                    <a:pt x="4318566" y="3957120"/>
                    <a:pt x="4327954" y="3947732"/>
                    <a:pt x="4334995" y="3935997"/>
                  </a:cubicBezTo>
                  <a:cubicBezTo>
                    <a:pt x="4337342" y="3933650"/>
                    <a:pt x="4339689" y="3931303"/>
                    <a:pt x="4339689" y="3928956"/>
                  </a:cubicBezTo>
                  <a:cubicBezTo>
                    <a:pt x="4346730" y="3919567"/>
                    <a:pt x="4353771" y="3912527"/>
                    <a:pt x="4360812" y="3903138"/>
                  </a:cubicBezTo>
                  <a:cubicBezTo>
                    <a:pt x="4372548" y="3889056"/>
                    <a:pt x="4381936" y="3874974"/>
                    <a:pt x="4393671" y="3860891"/>
                  </a:cubicBezTo>
                  <a:cubicBezTo>
                    <a:pt x="4400712" y="3851503"/>
                    <a:pt x="4405406" y="3844462"/>
                    <a:pt x="4412447" y="3835074"/>
                  </a:cubicBezTo>
                  <a:cubicBezTo>
                    <a:pt x="4426530" y="3816298"/>
                    <a:pt x="4438265" y="3797521"/>
                    <a:pt x="4450000" y="3778745"/>
                  </a:cubicBezTo>
                  <a:cubicBezTo>
                    <a:pt x="4457041" y="3769357"/>
                    <a:pt x="4461736" y="3759969"/>
                    <a:pt x="4468776" y="3752927"/>
                  </a:cubicBezTo>
                  <a:cubicBezTo>
                    <a:pt x="4482859" y="3734151"/>
                    <a:pt x="4494594" y="3713028"/>
                    <a:pt x="4506329" y="3694251"/>
                  </a:cubicBezTo>
                  <a:cubicBezTo>
                    <a:pt x="4511023" y="3687210"/>
                    <a:pt x="4513371" y="3680169"/>
                    <a:pt x="4518065" y="3673128"/>
                  </a:cubicBezTo>
                  <a:cubicBezTo>
                    <a:pt x="4518065" y="3673128"/>
                    <a:pt x="4520412" y="3670781"/>
                    <a:pt x="4520412" y="3670781"/>
                  </a:cubicBezTo>
                  <a:cubicBezTo>
                    <a:pt x="4522759" y="3670781"/>
                    <a:pt x="4525106" y="3673128"/>
                    <a:pt x="4527453" y="3673128"/>
                  </a:cubicBezTo>
                  <a:cubicBezTo>
                    <a:pt x="4539188" y="3673128"/>
                    <a:pt x="4548576" y="3663740"/>
                    <a:pt x="4548576" y="3652004"/>
                  </a:cubicBezTo>
                  <a:cubicBezTo>
                    <a:pt x="4548576" y="3644963"/>
                    <a:pt x="4546229" y="3640269"/>
                    <a:pt x="4541535" y="3637922"/>
                  </a:cubicBezTo>
                  <a:cubicBezTo>
                    <a:pt x="4546229" y="3628534"/>
                    <a:pt x="4550923" y="3621493"/>
                    <a:pt x="4555617" y="3612105"/>
                  </a:cubicBezTo>
                  <a:cubicBezTo>
                    <a:pt x="4557964" y="3609757"/>
                    <a:pt x="4557964" y="3607411"/>
                    <a:pt x="4560311" y="3602716"/>
                  </a:cubicBezTo>
                  <a:cubicBezTo>
                    <a:pt x="4569699" y="3586287"/>
                    <a:pt x="4576741" y="3569858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8476" y="3551081"/>
                    <a:pt x="4590823" y="3544040"/>
                    <a:pt x="4595517" y="3539346"/>
                  </a:cubicBezTo>
                  <a:cubicBezTo>
                    <a:pt x="4597864" y="3539346"/>
                    <a:pt x="4600211" y="3541693"/>
                    <a:pt x="4604905" y="3541693"/>
                  </a:cubicBezTo>
                  <a:cubicBezTo>
                    <a:pt x="4616640" y="3541693"/>
                    <a:pt x="4626029" y="3532305"/>
                    <a:pt x="4626029" y="3520570"/>
                  </a:cubicBezTo>
                  <a:cubicBezTo>
                    <a:pt x="4626029" y="3513529"/>
                    <a:pt x="4621334" y="3506487"/>
                    <a:pt x="4614294" y="3504140"/>
                  </a:cubicBezTo>
                  <a:cubicBezTo>
                    <a:pt x="4616640" y="3499446"/>
                    <a:pt x="4618988" y="3494752"/>
                    <a:pt x="4621334" y="3490058"/>
                  </a:cubicBezTo>
                  <a:cubicBezTo>
                    <a:pt x="4623682" y="3490058"/>
                    <a:pt x="4626029" y="3492405"/>
                    <a:pt x="4628376" y="3492405"/>
                  </a:cubicBezTo>
                  <a:cubicBezTo>
                    <a:pt x="4640111" y="3492405"/>
                    <a:pt x="4649499" y="3483017"/>
                    <a:pt x="4649499" y="3471282"/>
                  </a:cubicBezTo>
                  <a:cubicBezTo>
                    <a:pt x="4649499" y="3464241"/>
                    <a:pt x="4644805" y="3457199"/>
                    <a:pt x="4640111" y="3454853"/>
                  </a:cubicBezTo>
                  <a:cubicBezTo>
                    <a:pt x="4642458" y="3450158"/>
                    <a:pt x="4644805" y="3445464"/>
                    <a:pt x="4647152" y="3440770"/>
                  </a:cubicBezTo>
                  <a:cubicBezTo>
                    <a:pt x="4651846" y="3431382"/>
                    <a:pt x="4654193" y="3424341"/>
                    <a:pt x="4658887" y="3414952"/>
                  </a:cubicBezTo>
                  <a:cubicBezTo>
                    <a:pt x="4658887" y="3412606"/>
                    <a:pt x="4661234" y="3410258"/>
                    <a:pt x="4661234" y="3407912"/>
                  </a:cubicBezTo>
                  <a:cubicBezTo>
                    <a:pt x="4665929" y="3393829"/>
                    <a:pt x="4672970" y="3382094"/>
                    <a:pt x="4677664" y="3368012"/>
                  </a:cubicBezTo>
                  <a:cubicBezTo>
                    <a:pt x="4680011" y="3363318"/>
                    <a:pt x="4682358" y="3356276"/>
                    <a:pt x="4684705" y="3351582"/>
                  </a:cubicBezTo>
                  <a:cubicBezTo>
                    <a:pt x="4684705" y="3349235"/>
                    <a:pt x="4687052" y="3346888"/>
                    <a:pt x="4687052" y="3344541"/>
                  </a:cubicBezTo>
                  <a:lnTo>
                    <a:pt x="4687052" y="3344541"/>
                  </a:lnTo>
                  <a:cubicBezTo>
                    <a:pt x="4687052" y="3344541"/>
                    <a:pt x="4687052" y="3342194"/>
                    <a:pt x="4687052" y="3342194"/>
                  </a:cubicBezTo>
                  <a:cubicBezTo>
                    <a:pt x="4687052" y="3342194"/>
                    <a:pt x="4687052" y="3342194"/>
                    <a:pt x="4687052" y="3342194"/>
                  </a:cubicBezTo>
                  <a:cubicBezTo>
                    <a:pt x="4698787" y="3342194"/>
                    <a:pt x="4708175" y="3332806"/>
                    <a:pt x="4708175" y="3321071"/>
                  </a:cubicBezTo>
                  <a:cubicBezTo>
                    <a:pt x="4708175" y="3314030"/>
                    <a:pt x="4705828" y="3309335"/>
                    <a:pt x="4701134" y="3306989"/>
                  </a:cubicBezTo>
                  <a:cubicBezTo>
                    <a:pt x="4701134" y="3304641"/>
                    <a:pt x="4701134" y="3304641"/>
                    <a:pt x="4703481" y="3302295"/>
                  </a:cubicBezTo>
                  <a:cubicBezTo>
                    <a:pt x="4703481" y="3299947"/>
                    <a:pt x="4705828" y="3297600"/>
                    <a:pt x="4705828" y="3297600"/>
                  </a:cubicBezTo>
                  <a:cubicBezTo>
                    <a:pt x="4708175" y="3290559"/>
                    <a:pt x="4710522" y="3285865"/>
                    <a:pt x="4712869" y="3278824"/>
                  </a:cubicBezTo>
                  <a:cubicBezTo>
                    <a:pt x="4712869" y="3276477"/>
                    <a:pt x="4715216" y="3276477"/>
                    <a:pt x="4715216" y="3274130"/>
                  </a:cubicBezTo>
                  <a:cubicBezTo>
                    <a:pt x="4715216" y="3271783"/>
                    <a:pt x="4717563" y="3271783"/>
                    <a:pt x="4717563" y="3269436"/>
                  </a:cubicBezTo>
                  <a:lnTo>
                    <a:pt x="4717563" y="3269436"/>
                  </a:lnTo>
                  <a:cubicBezTo>
                    <a:pt x="4719911" y="3260048"/>
                    <a:pt x="4724605" y="3253006"/>
                    <a:pt x="4726952" y="3243618"/>
                  </a:cubicBezTo>
                  <a:cubicBezTo>
                    <a:pt x="4729299" y="3243618"/>
                    <a:pt x="4731646" y="3245965"/>
                    <a:pt x="4731646" y="3245965"/>
                  </a:cubicBezTo>
                  <a:cubicBezTo>
                    <a:pt x="4743381" y="3245965"/>
                    <a:pt x="4752769" y="3236577"/>
                    <a:pt x="4752769" y="3224842"/>
                  </a:cubicBezTo>
                  <a:cubicBezTo>
                    <a:pt x="4752769" y="3215454"/>
                    <a:pt x="4748075" y="3208413"/>
                    <a:pt x="4738687" y="3206065"/>
                  </a:cubicBezTo>
                  <a:cubicBezTo>
                    <a:pt x="4741034" y="3194330"/>
                    <a:pt x="4745728" y="3184942"/>
                    <a:pt x="4748075" y="3173207"/>
                  </a:cubicBezTo>
                  <a:cubicBezTo>
                    <a:pt x="4750422" y="3166166"/>
                    <a:pt x="4752769" y="3159125"/>
                    <a:pt x="4755116" y="3152083"/>
                  </a:cubicBezTo>
                  <a:cubicBezTo>
                    <a:pt x="4757463" y="3142695"/>
                    <a:pt x="4762157" y="3130960"/>
                    <a:pt x="4764504" y="3121572"/>
                  </a:cubicBezTo>
                  <a:cubicBezTo>
                    <a:pt x="4766852" y="3114531"/>
                    <a:pt x="4769198" y="3107490"/>
                    <a:pt x="4771546" y="3098101"/>
                  </a:cubicBezTo>
                  <a:cubicBezTo>
                    <a:pt x="4773892" y="3088713"/>
                    <a:pt x="4776240" y="3079325"/>
                    <a:pt x="4778587" y="3069937"/>
                  </a:cubicBezTo>
                  <a:cubicBezTo>
                    <a:pt x="4780934" y="3062896"/>
                    <a:pt x="4783281" y="3055855"/>
                    <a:pt x="4785628" y="3048813"/>
                  </a:cubicBezTo>
                  <a:cubicBezTo>
                    <a:pt x="4787975" y="3044119"/>
                    <a:pt x="4787975" y="3039425"/>
                    <a:pt x="4790322" y="3032384"/>
                  </a:cubicBezTo>
                  <a:cubicBezTo>
                    <a:pt x="4795016" y="3013608"/>
                    <a:pt x="4799710" y="2992484"/>
                    <a:pt x="4804404" y="2973708"/>
                  </a:cubicBezTo>
                  <a:cubicBezTo>
                    <a:pt x="4804404" y="2973708"/>
                    <a:pt x="4804404" y="2973708"/>
                    <a:pt x="4804404" y="2971361"/>
                  </a:cubicBezTo>
                  <a:lnTo>
                    <a:pt x="4804404" y="2971361"/>
                  </a:lnTo>
                  <a:cubicBezTo>
                    <a:pt x="4816139" y="2922073"/>
                    <a:pt x="4825528" y="2870438"/>
                    <a:pt x="4830222" y="2818803"/>
                  </a:cubicBezTo>
                  <a:cubicBezTo>
                    <a:pt x="4830222" y="2818803"/>
                    <a:pt x="4830222" y="2818803"/>
                    <a:pt x="4832569" y="2818803"/>
                  </a:cubicBezTo>
                  <a:cubicBezTo>
                    <a:pt x="4844304" y="2818803"/>
                    <a:pt x="4853692" y="2809415"/>
                    <a:pt x="4853692" y="2797679"/>
                  </a:cubicBezTo>
                  <a:cubicBezTo>
                    <a:pt x="4846651" y="2797679"/>
                    <a:pt x="4839610" y="2788291"/>
                    <a:pt x="4827875" y="2788291"/>
                  </a:cubicBezTo>
                  <a:close/>
                  <a:moveTo>
                    <a:pt x="4494594" y="3715374"/>
                  </a:moveTo>
                  <a:cubicBezTo>
                    <a:pt x="4480512" y="3738845"/>
                    <a:pt x="4466430" y="3759969"/>
                    <a:pt x="4452347" y="3781092"/>
                  </a:cubicBezTo>
                  <a:cubicBezTo>
                    <a:pt x="4459388" y="3771704"/>
                    <a:pt x="4466430" y="3759969"/>
                    <a:pt x="4471124" y="3750580"/>
                  </a:cubicBezTo>
                  <a:cubicBezTo>
                    <a:pt x="4475818" y="3743539"/>
                    <a:pt x="4480512" y="3734151"/>
                    <a:pt x="4485206" y="3727110"/>
                  </a:cubicBezTo>
                  <a:cubicBezTo>
                    <a:pt x="4492247" y="3717722"/>
                    <a:pt x="4496941" y="3708333"/>
                    <a:pt x="4503982" y="3696598"/>
                  </a:cubicBezTo>
                  <a:cubicBezTo>
                    <a:pt x="4506329" y="3691904"/>
                    <a:pt x="4511023" y="3687210"/>
                    <a:pt x="4513371" y="3682516"/>
                  </a:cubicBezTo>
                  <a:cubicBezTo>
                    <a:pt x="4513371" y="3682516"/>
                    <a:pt x="4513371" y="3682516"/>
                    <a:pt x="4513371" y="3682516"/>
                  </a:cubicBezTo>
                  <a:cubicBezTo>
                    <a:pt x="4508676" y="3689557"/>
                    <a:pt x="4506329" y="3694251"/>
                    <a:pt x="4501635" y="3701292"/>
                  </a:cubicBezTo>
                  <a:cubicBezTo>
                    <a:pt x="4501635" y="3705986"/>
                    <a:pt x="4499288" y="3710680"/>
                    <a:pt x="4494594" y="3715374"/>
                  </a:cubicBezTo>
                  <a:close/>
                  <a:moveTo>
                    <a:pt x="3917220" y="4353771"/>
                  </a:moveTo>
                  <a:cubicBezTo>
                    <a:pt x="3809256" y="4438265"/>
                    <a:pt x="3691904" y="4511024"/>
                    <a:pt x="3572205" y="4576741"/>
                  </a:cubicBezTo>
                  <a:cubicBezTo>
                    <a:pt x="3567511" y="4579088"/>
                    <a:pt x="3562817" y="4581435"/>
                    <a:pt x="3560469" y="4583782"/>
                  </a:cubicBezTo>
                  <a:cubicBezTo>
                    <a:pt x="3553428" y="4588476"/>
                    <a:pt x="3546387" y="4590823"/>
                    <a:pt x="3539346" y="4595517"/>
                  </a:cubicBezTo>
                  <a:cubicBezTo>
                    <a:pt x="3546387" y="4590823"/>
                    <a:pt x="3555775" y="4586129"/>
                    <a:pt x="3562817" y="4579088"/>
                  </a:cubicBezTo>
                  <a:cubicBezTo>
                    <a:pt x="3567511" y="4576741"/>
                    <a:pt x="3574552" y="4572047"/>
                    <a:pt x="3579246" y="4569700"/>
                  </a:cubicBezTo>
                  <a:cubicBezTo>
                    <a:pt x="3586287" y="4565005"/>
                    <a:pt x="3593328" y="4560311"/>
                    <a:pt x="3600369" y="4555617"/>
                  </a:cubicBezTo>
                  <a:cubicBezTo>
                    <a:pt x="3609758" y="4548576"/>
                    <a:pt x="3621493" y="4543882"/>
                    <a:pt x="3630881" y="4536841"/>
                  </a:cubicBezTo>
                  <a:cubicBezTo>
                    <a:pt x="3637922" y="4532147"/>
                    <a:pt x="3644963" y="4527453"/>
                    <a:pt x="3654351" y="4522759"/>
                  </a:cubicBezTo>
                  <a:cubicBezTo>
                    <a:pt x="3663740" y="4515718"/>
                    <a:pt x="3673128" y="4511024"/>
                    <a:pt x="3682516" y="4503982"/>
                  </a:cubicBezTo>
                  <a:cubicBezTo>
                    <a:pt x="3689557" y="4499288"/>
                    <a:pt x="3698945" y="4494594"/>
                    <a:pt x="3705986" y="4487553"/>
                  </a:cubicBezTo>
                  <a:cubicBezTo>
                    <a:pt x="3715375" y="4480512"/>
                    <a:pt x="3724763" y="4475818"/>
                    <a:pt x="3734151" y="4468777"/>
                  </a:cubicBezTo>
                  <a:cubicBezTo>
                    <a:pt x="3741192" y="4464083"/>
                    <a:pt x="3750580" y="4457041"/>
                    <a:pt x="3757622" y="4452347"/>
                  </a:cubicBezTo>
                  <a:cubicBezTo>
                    <a:pt x="3767010" y="4445306"/>
                    <a:pt x="3776398" y="4438265"/>
                    <a:pt x="3785786" y="4431224"/>
                  </a:cubicBezTo>
                  <a:cubicBezTo>
                    <a:pt x="3792827" y="4426530"/>
                    <a:pt x="3799868" y="4419489"/>
                    <a:pt x="3809256" y="4414794"/>
                  </a:cubicBezTo>
                  <a:cubicBezTo>
                    <a:pt x="3818645" y="4407753"/>
                    <a:pt x="3828033" y="4400712"/>
                    <a:pt x="3835074" y="4393671"/>
                  </a:cubicBezTo>
                  <a:cubicBezTo>
                    <a:pt x="3837421" y="4391324"/>
                    <a:pt x="3839768" y="4388977"/>
                    <a:pt x="3842115" y="4386630"/>
                  </a:cubicBezTo>
                  <a:cubicBezTo>
                    <a:pt x="3867933" y="4372548"/>
                    <a:pt x="3893750" y="4358466"/>
                    <a:pt x="3919568" y="4342036"/>
                  </a:cubicBezTo>
                  <a:cubicBezTo>
                    <a:pt x="3921915" y="4342036"/>
                    <a:pt x="3921915" y="4339689"/>
                    <a:pt x="3924262" y="4339689"/>
                  </a:cubicBezTo>
                  <a:cubicBezTo>
                    <a:pt x="3933650" y="4334995"/>
                    <a:pt x="3940691" y="4330301"/>
                    <a:pt x="3950079" y="4323260"/>
                  </a:cubicBezTo>
                  <a:cubicBezTo>
                    <a:pt x="3950079" y="4323260"/>
                    <a:pt x="3952426" y="4320913"/>
                    <a:pt x="3952426" y="4320913"/>
                  </a:cubicBezTo>
                  <a:cubicBezTo>
                    <a:pt x="3968856" y="4309177"/>
                    <a:pt x="3987632" y="4297442"/>
                    <a:pt x="4004061" y="4285707"/>
                  </a:cubicBezTo>
                  <a:cubicBezTo>
                    <a:pt x="3978244" y="4309177"/>
                    <a:pt x="3950079" y="4330301"/>
                    <a:pt x="3924262" y="4351424"/>
                  </a:cubicBezTo>
                  <a:cubicBezTo>
                    <a:pt x="3919568" y="4351424"/>
                    <a:pt x="3917220" y="4351424"/>
                    <a:pt x="3917220" y="4353771"/>
                  </a:cubicBezTo>
                  <a:close/>
                  <a:moveTo>
                    <a:pt x="3149736" y="4750422"/>
                  </a:moveTo>
                  <a:cubicBezTo>
                    <a:pt x="3123919" y="4757463"/>
                    <a:pt x="3098101" y="4766851"/>
                    <a:pt x="3069937" y="4773893"/>
                  </a:cubicBezTo>
                  <a:cubicBezTo>
                    <a:pt x="3065243" y="4776239"/>
                    <a:pt x="3060548" y="4776239"/>
                    <a:pt x="3055854" y="4778587"/>
                  </a:cubicBezTo>
                  <a:cubicBezTo>
                    <a:pt x="3034731" y="4783281"/>
                    <a:pt x="3013608" y="4790322"/>
                    <a:pt x="2992484" y="4795016"/>
                  </a:cubicBezTo>
                  <a:cubicBezTo>
                    <a:pt x="2992484" y="4792669"/>
                    <a:pt x="2990137" y="4787975"/>
                    <a:pt x="2987790" y="4785628"/>
                  </a:cubicBezTo>
                  <a:cubicBezTo>
                    <a:pt x="2997178" y="4783281"/>
                    <a:pt x="3004219" y="4783281"/>
                    <a:pt x="3013608" y="4780934"/>
                  </a:cubicBezTo>
                  <a:cubicBezTo>
                    <a:pt x="3022996" y="4778587"/>
                    <a:pt x="3032384" y="4776239"/>
                    <a:pt x="3041772" y="4773893"/>
                  </a:cubicBezTo>
                  <a:cubicBezTo>
                    <a:pt x="3053508" y="4771545"/>
                    <a:pt x="3062896" y="4769199"/>
                    <a:pt x="3074631" y="4766851"/>
                  </a:cubicBezTo>
                  <a:cubicBezTo>
                    <a:pt x="3091060" y="4764504"/>
                    <a:pt x="3107489" y="4759810"/>
                    <a:pt x="3121572" y="4757463"/>
                  </a:cubicBezTo>
                  <a:cubicBezTo>
                    <a:pt x="3121572" y="4757463"/>
                    <a:pt x="3121572" y="4757463"/>
                    <a:pt x="3123919" y="4757463"/>
                  </a:cubicBezTo>
                  <a:cubicBezTo>
                    <a:pt x="3145042" y="4752769"/>
                    <a:pt x="3163819" y="4748075"/>
                    <a:pt x="3184942" y="4741034"/>
                  </a:cubicBezTo>
                  <a:cubicBezTo>
                    <a:pt x="3177901" y="4743381"/>
                    <a:pt x="3173207" y="4745728"/>
                    <a:pt x="3166166" y="4748075"/>
                  </a:cubicBezTo>
                  <a:cubicBezTo>
                    <a:pt x="3159125" y="4748075"/>
                    <a:pt x="3154430" y="4750422"/>
                    <a:pt x="3149736" y="4750422"/>
                  </a:cubicBezTo>
                  <a:close/>
                  <a:moveTo>
                    <a:pt x="2907991" y="4811445"/>
                  </a:moveTo>
                  <a:cubicBezTo>
                    <a:pt x="2879826" y="4816140"/>
                    <a:pt x="2851661" y="4820834"/>
                    <a:pt x="2825844" y="4825528"/>
                  </a:cubicBezTo>
                  <a:cubicBezTo>
                    <a:pt x="2823497" y="4825528"/>
                    <a:pt x="2821150" y="4825528"/>
                    <a:pt x="2818803" y="4825528"/>
                  </a:cubicBezTo>
                  <a:cubicBezTo>
                    <a:pt x="2809415" y="4827875"/>
                    <a:pt x="2802374" y="4827875"/>
                    <a:pt x="2792985" y="4830222"/>
                  </a:cubicBezTo>
                  <a:cubicBezTo>
                    <a:pt x="2797679" y="4827875"/>
                    <a:pt x="2800027" y="4820834"/>
                    <a:pt x="2800027" y="4816140"/>
                  </a:cubicBezTo>
                  <a:cubicBezTo>
                    <a:pt x="2804721" y="4816140"/>
                    <a:pt x="2809415" y="4816140"/>
                    <a:pt x="2814109" y="4816140"/>
                  </a:cubicBezTo>
                  <a:cubicBezTo>
                    <a:pt x="2830538" y="4816140"/>
                    <a:pt x="2844620" y="4816140"/>
                    <a:pt x="2861050" y="4813792"/>
                  </a:cubicBezTo>
                  <a:cubicBezTo>
                    <a:pt x="2865744" y="4813792"/>
                    <a:pt x="2870438" y="4813792"/>
                    <a:pt x="2875132" y="4813792"/>
                  </a:cubicBezTo>
                  <a:cubicBezTo>
                    <a:pt x="2886867" y="4813792"/>
                    <a:pt x="2896255" y="4813792"/>
                    <a:pt x="2907991" y="4811445"/>
                  </a:cubicBezTo>
                  <a:cubicBezTo>
                    <a:pt x="2910338" y="4811445"/>
                    <a:pt x="2912685" y="4809098"/>
                    <a:pt x="2915032" y="4809098"/>
                  </a:cubicBezTo>
                  <a:cubicBezTo>
                    <a:pt x="2912685" y="4811445"/>
                    <a:pt x="2910338" y="4811445"/>
                    <a:pt x="2907991" y="4811445"/>
                  </a:cubicBezTo>
                  <a:close/>
                  <a:moveTo>
                    <a:pt x="2443275" y="4858386"/>
                  </a:moveTo>
                  <a:cubicBezTo>
                    <a:pt x="2278982" y="4858386"/>
                    <a:pt x="2117036" y="4841957"/>
                    <a:pt x="1957437" y="4806751"/>
                  </a:cubicBezTo>
                  <a:cubicBezTo>
                    <a:pt x="1950396" y="4804404"/>
                    <a:pt x="1941007" y="4802057"/>
                    <a:pt x="1933966" y="4802057"/>
                  </a:cubicBezTo>
                  <a:cubicBezTo>
                    <a:pt x="1933966" y="4802057"/>
                    <a:pt x="1933966" y="4802057"/>
                    <a:pt x="1933966" y="4802057"/>
                  </a:cubicBezTo>
                  <a:cubicBezTo>
                    <a:pt x="1941007" y="4804404"/>
                    <a:pt x="1945702" y="4804404"/>
                    <a:pt x="1952743" y="4806751"/>
                  </a:cubicBezTo>
                  <a:cubicBezTo>
                    <a:pt x="1959784" y="4809098"/>
                    <a:pt x="1966825" y="4809098"/>
                    <a:pt x="1971519" y="4809098"/>
                  </a:cubicBezTo>
                  <a:cubicBezTo>
                    <a:pt x="1985601" y="4811445"/>
                    <a:pt x="1997336" y="4813792"/>
                    <a:pt x="2011419" y="4816140"/>
                  </a:cubicBezTo>
                  <a:cubicBezTo>
                    <a:pt x="2018460" y="4816140"/>
                    <a:pt x="2025501" y="4818486"/>
                    <a:pt x="2034889" y="4818486"/>
                  </a:cubicBezTo>
                  <a:cubicBezTo>
                    <a:pt x="2044277" y="4818486"/>
                    <a:pt x="2051319" y="4820834"/>
                    <a:pt x="2060707" y="4820834"/>
                  </a:cubicBezTo>
                  <a:cubicBezTo>
                    <a:pt x="2171018" y="4841957"/>
                    <a:pt x="2283676" y="4853692"/>
                    <a:pt x="2396334" y="4856039"/>
                  </a:cubicBezTo>
                  <a:cubicBezTo>
                    <a:pt x="2396334" y="4856039"/>
                    <a:pt x="2398681" y="4856039"/>
                    <a:pt x="2398681" y="4856039"/>
                  </a:cubicBezTo>
                  <a:cubicBezTo>
                    <a:pt x="2422152" y="4856039"/>
                    <a:pt x="2445622" y="4856039"/>
                    <a:pt x="2469093" y="4856039"/>
                  </a:cubicBezTo>
                  <a:cubicBezTo>
                    <a:pt x="2469093" y="4856039"/>
                    <a:pt x="2471440" y="4856039"/>
                    <a:pt x="2471440" y="4856039"/>
                  </a:cubicBezTo>
                  <a:cubicBezTo>
                    <a:pt x="2462052" y="4858386"/>
                    <a:pt x="2452664" y="4858386"/>
                    <a:pt x="2443275" y="4858386"/>
                  </a:cubicBezTo>
                  <a:close/>
                  <a:moveTo>
                    <a:pt x="1870596" y="4787975"/>
                  </a:moveTo>
                  <a:cubicBezTo>
                    <a:pt x="1868249" y="4787975"/>
                    <a:pt x="1865902" y="4787975"/>
                    <a:pt x="1863555" y="4785628"/>
                  </a:cubicBezTo>
                  <a:cubicBezTo>
                    <a:pt x="1861208" y="4785628"/>
                    <a:pt x="1858861" y="4783281"/>
                    <a:pt x="1856514" y="4783281"/>
                  </a:cubicBezTo>
                  <a:cubicBezTo>
                    <a:pt x="1856514" y="4783281"/>
                    <a:pt x="1854167" y="4783281"/>
                    <a:pt x="1854167" y="4783281"/>
                  </a:cubicBezTo>
                  <a:cubicBezTo>
                    <a:pt x="1854167" y="4783281"/>
                    <a:pt x="1854167" y="4783281"/>
                    <a:pt x="1854167" y="4783281"/>
                  </a:cubicBezTo>
                  <a:cubicBezTo>
                    <a:pt x="1861208" y="4785628"/>
                    <a:pt x="1868249" y="4787975"/>
                    <a:pt x="1875290" y="4787975"/>
                  </a:cubicBezTo>
                  <a:cubicBezTo>
                    <a:pt x="1872943" y="4790322"/>
                    <a:pt x="1870596" y="4790322"/>
                    <a:pt x="1870596" y="4787975"/>
                  </a:cubicBezTo>
                  <a:close/>
                  <a:moveTo>
                    <a:pt x="1757938" y="4757463"/>
                  </a:moveTo>
                  <a:cubicBezTo>
                    <a:pt x="1748550" y="4755116"/>
                    <a:pt x="1741508" y="4752769"/>
                    <a:pt x="1732120" y="4750422"/>
                  </a:cubicBezTo>
                  <a:cubicBezTo>
                    <a:pt x="1718038" y="4745728"/>
                    <a:pt x="1706303" y="4743381"/>
                    <a:pt x="1692220" y="4738687"/>
                  </a:cubicBezTo>
                  <a:cubicBezTo>
                    <a:pt x="1671097" y="4731646"/>
                    <a:pt x="1647627" y="4724605"/>
                    <a:pt x="1626503" y="4717563"/>
                  </a:cubicBezTo>
                  <a:cubicBezTo>
                    <a:pt x="1624156" y="4717563"/>
                    <a:pt x="1624156" y="4717563"/>
                    <a:pt x="1621809" y="4715216"/>
                  </a:cubicBezTo>
                  <a:cubicBezTo>
                    <a:pt x="1553745" y="4691746"/>
                    <a:pt x="1485680" y="4663582"/>
                    <a:pt x="1419963" y="4633070"/>
                  </a:cubicBezTo>
                  <a:cubicBezTo>
                    <a:pt x="1424657" y="4635417"/>
                    <a:pt x="1431698" y="4637764"/>
                    <a:pt x="1436392" y="4640111"/>
                  </a:cubicBezTo>
                  <a:cubicBezTo>
                    <a:pt x="1448128" y="4644805"/>
                    <a:pt x="1459863" y="4649499"/>
                    <a:pt x="1469251" y="4654193"/>
                  </a:cubicBezTo>
                  <a:cubicBezTo>
                    <a:pt x="1478639" y="4658887"/>
                    <a:pt x="1485680" y="4661234"/>
                    <a:pt x="1495069" y="4663582"/>
                  </a:cubicBezTo>
                  <a:cubicBezTo>
                    <a:pt x="1506804" y="4668276"/>
                    <a:pt x="1516192" y="4672970"/>
                    <a:pt x="1527927" y="4677664"/>
                  </a:cubicBezTo>
                  <a:cubicBezTo>
                    <a:pt x="1537315" y="4680011"/>
                    <a:pt x="1544357" y="4684705"/>
                    <a:pt x="1553745" y="4687052"/>
                  </a:cubicBezTo>
                  <a:cubicBezTo>
                    <a:pt x="1565480" y="4691746"/>
                    <a:pt x="1574868" y="4696440"/>
                    <a:pt x="1586603" y="4698787"/>
                  </a:cubicBezTo>
                  <a:cubicBezTo>
                    <a:pt x="1595992" y="4701134"/>
                    <a:pt x="1603033" y="4705828"/>
                    <a:pt x="1612421" y="4708175"/>
                  </a:cubicBezTo>
                  <a:cubicBezTo>
                    <a:pt x="1624156" y="4712869"/>
                    <a:pt x="1633544" y="4715216"/>
                    <a:pt x="1645280" y="4719911"/>
                  </a:cubicBezTo>
                  <a:cubicBezTo>
                    <a:pt x="1654668" y="4722258"/>
                    <a:pt x="1661709" y="4724605"/>
                    <a:pt x="1671097" y="4729299"/>
                  </a:cubicBezTo>
                  <a:cubicBezTo>
                    <a:pt x="1682832" y="4733993"/>
                    <a:pt x="1694567" y="4736340"/>
                    <a:pt x="1703956" y="4738687"/>
                  </a:cubicBezTo>
                  <a:cubicBezTo>
                    <a:pt x="1713344" y="4741034"/>
                    <a:pt x="1720385" y="4743381"/>
                    <a:pt x="1729773" y="4745728"/>
                  </a:cubicBezTo>
                  <a:cubicBezTo>
                    <a:pt x="1741508" y="4748075"/>
                    <a:pt x="1753244" y="4752769"/>
                    <a:pt x="1764979" y="4755116"/>
                  </a:cubicBezTo>
                  <a:cubicBezTo>
                    <a:pt x="1772020" y="4757463"/>
                    <a:pt x="1776714" y="4757463"/>
                    <a:pt x="1783755" y="4759810"/>
                  </a:cubicBezTo>
                  <a:cubicBezTo>
                    <a:pt x="1786102" y="4759810"/>
                    <a:pt x="1788449" y="4762157"/>
                    <a:pt x="1790797" y="4762157"/>
                  </a:cubicBezTo>
                  <a:cubicBezTo>
                    <a:pt x="1795491" y="4764504"/>
                    <a:pt x="1797838" y="4764504"/>
                    <a:pt x="1802532" y="4766851"/>
                  </a:cubicBezTo>
                  <a:cubicBezTo>
                    <a:pt x="1804879" y="4766851"/>
                    <a:pt x="1807226" y="4769199"/>
                    <a:pt x="1809573" y="4769199"/>
                  </a:cubicBezTo>
                  <a:cubicBezTo>
                    <a:pt x="1809573" y="4769199"/>
                    <a:pt x="1809573" y="4769199"/>
                    <a:pt x="1809573" y="4769199"/>
                  </a:cubicBezTo>
                  <a:cubicBezTo>
                    <a:pt x="1807226" y="4769199"/>
                    <a:pt x="1802532" y="4766851"/>
                    <a:pt x="1800185" y="4766851"/>
                  </a:cubicBezTo>
                  <a:cubicBezTo>
                    <a:pt x="1788449" y="4766851"/>
                    <a:pt x="1774367" y="4762157"/>
                    <a:pt x="1757938" y="4757463"/>
                  </a:cubicBezTo>
                  <a:close/>
                  <a:moveTo>
                    <a:pt x="917695" y="4311525"/>
                  </a:moveTo>
                  <a:cubicBezTo>
                    <a:pt x="913001" y="4309177"/>
                    <a:pt x="910654" y="4304483"/>
                    <a:pt x="905960" y="4299789"/>
                  </a:cubicBezTo>
                  <a:cubicBezTo>
                    <a:pt x="908307" y="4302136"/>
                    <a:pt x="910654" y="4302136"/>
                    <a:pt x="910654" y="4302136"/>
                  </a:cubicBezTo>
                  <a:cubicBezTo>
                    <a:pt x="917695" y="4306830"/>
                    <a:pt x="924736" y="4311525"/>
                    <a:pt x="931777" y="4316219"/>
                  </a:cubicBezTo>
                  <a:cubicBezTo>
                    <a:pt x="934124" y="4316219"/>
                    <a:pt x="934124" y="4318565"/>
                    <a:pt x="936472" y="4318565"/>
                  </a:cubicBezTo>
                  <a:cubicBezTo>
                    <a:pt x="936472" y="4320913"/>
                    <a:pt x="936472" y="4323260"/>
                    <a:pt x="938819" y="4325607"/>
                  </a:cubicBezTo>
                  <a:cubicBezTo>
                    <a:pt x="936472" y="4323260"/>
                    <a:pt x="934124" y="4320913"/>
                    <a:pt x="931777" y="4320913"/>
                  </a:cubicBezTo>
                  <a:cubicBezTo>
                    <a:pt x="927083" y="4320913"/>
                    <a:pt x="922389" y="4316219"/>
                    <a:pt x="917695" y="4311525"/>
                  </a:cubicBezTo>
                  <a:close/>
                  <a:moveTo>
                    <a:pt x="844937" y="4255195"/>
                  </a:moveTo>
                  <a:cubicBezTo>
                    <a:pt x="842590" y="4252848"/>
                    <a:pt x="840243" y="4252848"/>
                    <a:pt x="837896" y="4250501"/>
                  </a:cubicBezTo>
                  <a:cubicBezTo>
                    <a:pt x="814425" y="4231725"/>
                    <a:pt x="793302" y="4212948"/>
                    <a:pt x="772178" y="4191825"/>
                  </a:cubicBezTo>
                  <a:cubicBezTo>
                    <a:pt x="772178" y="4191825"/>
                    <a:pt x="769831" y="4189478"/>
                    <a:pt x="769831" y="4189478"/>
                  </a:cubicBezTo>
                  <a:cubicBezTo>
                    <a:pt x="760443" y="4180090"/>
                    <a:pt x="751055" y="4170702"/>
                    <a:pt x="739320" y="4158966"/>
                  </a:cubicBezTo>
                  <a:cubicBezTo>
                    <a:pt x="736973" y="4156619"/>
                    <a:pt x="734626" y="4154272"/>
                    <a:pt x="732279" y="4151925"/>
                  </a:cubicBezTo>
                  <a:cubicBezTo>
                    <a:pt x="722890" y="4142537"/>
                    <a:pt x="713502" y="4133149"/>
                    <a:pt x="706461" y="4123761"/>
                  </a:cubicBezTo>
                  <a:cubicBezTo>
                    <a:pt x="704114" y="4121414"/>
                    <a:pt x="701767" y="4119066"/>
                    <a:pt x="699420" y="4116720"/>
                  </a:cubicBezTo>
                  <a:cubicBezTo>
                    <a:pt x="690032" y="4104984"/>
                    <a:pt x="680643" y="4095596"/>
                    <a:pt x="671255" y="4083861"/>
                  </a:cubicBezTo>
                  <a:cubicBezTo>
                    <a:pt x="671255" y="4081514"/>
                    <a:pt x="668908" y="4081514"/>
                    <a:pt x="668908" y="4081514"/>
                  </a:cubicBezTo>
                  <a:cubicBezTo>
                    <a:pt x="657173" y="4069779"/>
                    <a:pt x="647785" y="4055696"/>
                    <a:pt x="636050" y="4041614"/>
                  </a:cubicBezTo>
                  <a:cubicBezTo>
                    <a:pt x="636050" y="4039267"/>
                    <a:pt x="633703" y="4039267"/>
                    <a:pt x="633703" y="4036920"/>
                  </a:cubicBezTo>
                  <a:cubicBezTo>
                    <a:pt x="624314" y="4025185"/>
                    <a:pt x="614926" y="4013449"/>
                    <a:pt x="607885" y="4001714"/>
                  </a:cubicBezTo>
                  <a:cubicBezTo>
                    <a:pt x="607885" y="4001714"/>
                    <a:pt x="605538" y="3999367"/>
                    <a:pt x="605538" y="3999367"/>
                  </a:cubicBezTo>
                  <a:cubicBezTo>
                    <a:pt x="607885" y="4001714"/>
                    <a:pt x="610232" y="4006408"/>
                    <a:pt x="612579" y="4008755"/>
                  </a:cubicBezTo>
                  <a:cubicBezTo>
                    <a:pt x="629008" y="4027532"/>
                    <a:pt x="643091" y="4046308"/>
                    <a:pt x="659520" y="4065085"/>
                  </a:cubicBezTo>
                  <a:cubicBezTo>
                    <a:pt x="661867" y="4069779"/>
                    <a:pt x="666561" y="4072125"/>
                    <a:pt x="668908" y="4076820"/>
                  </a:cubicBezTo>
                  <a:cubicBezTo>
                    <a:pt x="687685" y="4097943"/>
                    <a:pt x="708808" y="4119066"/>
                    <a:pt x="727584" y="4140190"/>
                  </a:cubicBezTo>
                  <a:cubicBezTo>
                    <a:pt x="732279" y="4144884"/>
                    <a:pt x="736973" y="4149578"/>
                    <a:pt x="741667" y="4154272"/>
                  </a:cubicBezTo>
                  <a:cubicBezTo>
                    <a:pt x="758096" y="4170702"/>
                    <a:pt x="774525" y="4187131"/>
                    <a:pt x="790955" y="4203560"/>
                  </a:cubicBezTo>
                  <a:cubicBezTo>
                    <a:pt x="795649" y="4208254"/>
                    <a:pt x="800343" y="4212948"/>
                    <a:pt x="807384" y="4219990"/>
                  </a:cubicBezTo>
                  <a:cubicBezTo>
                    <a:pt x="828507" y="4238766"/>
                    <a:pt x="849631" y="4259889"/>
                    <a:pt x="870754" y="4278666"/>
                  </a:cubicBezTo>
                  <a:cubicBezTo>
                    <a:pt x="870754" y="4278666"/>
                    <a:pt x="870754" y="4278666"/>
                    <a:pt x="870754" y="4278666"/>
                  </a:cubicBezTo>
                  <a:cubicBezTo>
                    <a:pt x="870754" y="4278666"/>
                    <a:pt x="868407" y="4276319"/>
                    <a:pt x="868407" y="4276319"/>
                  </a:cubicBezTo>
                  <a:cubicBezTo>
                    <a:pt x="861366" y="4266930"/>
                    <a:pt x="851978" y="4259889"/>
                    <a:pt x="844937" y="4255195"/>
                  </a:cubicBezTo>
                  <a:close/>
                  <a:moveTo>
                    <a:pt x="563291" y="3954773"/>
                  </a:moveTo>
                  <a:cubicBezTo>
                    <a:pt x="558597" y="3950079"/>
                    <a:pt x="551556" y="3945385"/>
                    <a:pt x="546862" y="3940691"/>
                  </a:cubicBezTo>
                  <a:cubicBezTo>
                    <a:pt x="544515" y="3938344"/>
                    <a:pt x="542168" y="3935997"/>
                    <a:pt x="539821" y="3933650"/>
                  </a:cubicBezTo>
                  <a:cubicBezTo>
                    <a:pt x="537474" y="3931303"/>
                    <a:pt x="532780" y="3926609"/>
                    <a:pt x="530433" y="3924262"/>
                  </a:cubicBezTo>
                  <a:cubicBezTo>
                    <a:pt x="528085" y="3921915"/>
                    <a:pt x="523391" y="3917221"/>
                    <a:pt x="521044" y="3914873"/>
                  </a:cubicBezTo>
                  <a:cubicBezTo>
                    <a:pt x="518697" y="3912527"/>
                    <a:pt x="516350" y="3910179"/>
                    <a:pt x="516350" y="3907832"/>
                  </a:cubicBezTo>
                  <a:cubicBezTo>
                    <a:pt x="499921" y="3886709"/>
                    <a:pt x="481145" y="3863238"/>
                    <a:pt x="464715" y="3837421"/>
                  </a:cubicBezTo>
                  <a:cubicBezTo>
                    <a:pt x="464715" y="3837421"/>
                    <a:pt x="464715" y="3837421"/>
                    <a:pt x="464715" y="3835074"/>
                  </a:cubicBezTo>
                  <a:cubicBezTo>
                    <a:pt x="464715" y="3835074"/>
                    <a:pt x="464715" y="3835074"/>
                    <a:pt x="464715" y="3835074"/>
                  </a:cubicBezTo>
                  <a:cubicBezTo>
                    <a:pt x="471756" y="3844462"/>
                    <a:pt x="478797" y="3853850"/>
                    <a:pt x="485839" y="3863238"/>
                  </a:cubicBezTo>
                  <a:cubicBezTo>
                    <a:pt x="488186" y="3865586"/>
                    <a:pt x="490533" y="3867932"/>
                    <a:pt x="490533" y="3870280"/>
                  </a:cubicBezTo>
                  <a:cubicBezTo>
                    <a:pt x="497574" y="3879668"/>
                    <a:pt x="504615" y="3886709"/>
                    <a:pt x="511656" y="3893750"/>
                  </a:cubicBezTo>
                  <a:cubicBezTo>
                    <a:pt x="514003" y="3896097"/>
                    <a:pt x="516350" y="3900791"/>
                    <a:pt x="521044" y="3903138"/>
                  </a:cubicBezTo>
                  <a:cubicBezTo>
                    <a:pt x="525738" y="3910179"/>
                    <a:pt x="532780" y="3917221"/>
                    <a:pt x="539821" y="3921915"/>
                  </a:cubicBezTo>
                  <a:cubicBezTo>
                    <a:pt x="544515" y="3926609"/>
                    <a:pt x="546862" y="3931303"/>
                    <a:pt x="551556" y="3935997"/>
                  </a:cubicBezTo>
                  <a:cubicBezTo>
                    <a:pt x="556250" y="3943038"/>
                    <a:pt x="560944" y="3947732"/>
                    <a:pt x="563291" y="3954773"/>
                  </a:cubicBezTo>
                  <a:cubicBezTo>
                    <a:pt x="565638" y="3954773"/>
                    <a:pt x="567985" y="3957120"/>
                    <a:pt x="570332" y="3957120"/>
                  </a:cubicBezTo>
                  <a:cubicBezTo>
                    <a:pt x="570332" y="3957120"/>
                    <a:pt x="570332" y="3957120"/>
                    <a:pt x="570332" y="3959468"/>
                  </a:cubicBezTo>
                  <a:cubicBezTo>
                    <a:pt x="570332" y="3959468"/>
                    <a:pt x="570332" y="3959468"/>
                    <a:pt x="570332" y="3959468"/>
                  </a:cubicBezTo>
                  <a:cubicBezTo>
                    <a:pt x="567985" y="3957120"/>
                    <a:pt x="565638" y="3957120"/>
                    <a:pt x="563291" y="3954773"/>
                  </a:cubicBezTo>
                  <a:close/>
                  <a:moveTo>
                    <a:pt x="161946" y="3238924"/>
                  </a:moveTo>
                  <a:cubicBezTo>
                    <a:pt x="159599" y="3229536"/>
                    <a:pt x="154905" y="3220148"/>
                    <a:pt x="152558" y="3210759"/>
                  </a:cubicBezTo>
                  <a:cubicBezTo>
                    <a:pt x="136129" y="3161472"/>
                    <a:pt x="119699" y="3112184"/>
                    <a:pt x="105617" y="3065243"/>
                  </a:cubicBezTo>
                  <a:cubicBezTo>
                    <a:pt x="105617" y="3060549"/>
                    <a:pt x="103270" y="3058201"/>
                    <a:pt x="103270" y="3053507"/>
                  </a:cubicBezTo>
                  <a:cubicBezTo>
                    <a:pt x="100923" y="3044119"/>
                    <a:pt x="98576" y="3034731"/>
                    <a:pt x="96229" y="3025343"/>
                  </a:cubicBezTo>
                  <a:cubicBezTo>
                    <a:pt x="98576" y="3025343"/>
                    <a:pt x="98576" y="3025343"/>
                    <a:pt x="100923" y="3025343"/>
                  </a:cubicBezTo>
                  <a:cubicBezTo>
                    <a:pt x="103270" y="3025343"/>
                    <a:pt x="103270" y="3025343"/>
                    <a:pt x="105617" y="3025343"/>
                  </a:cubicBezTo>
                  <a:cubicBezTo>
                    <a:pt x="107964" y="3032384"/>
                    <a:pt x="107964" y="3037078"/>
                    <a:pt x="110311" y="3044119"/>
                  </a:cubicBezTo>
                  <a:cubicBezTo>
                    <a:pt x="110311" y="3044119"/>
                    <a:pt x="110311" y="3044119"/>
                    <a:pt x="110311" y="3044119"/>
                  </a:cubicBezTo>
                  <a:cubicBezTo>
                    <a:pt x="110311" y="3046466"/>
                    <a:pt x="110311" y="3051160"/>
                    <a:pt x="112658" y="3053507"/>
                  </a:cubicBezTo>
                  <a:cubicBezTo>
                    <a:pt x="115005" y="3060549"/>
                    <a:pt x="115005" y="3065243"/>
                    <a:pt x="117352" y="3072284"/>
                  </a:cubicBezTo>
                  <a:cubicBezTo>
                    <a:pt x="119699" y="3079325"/>
                    <a:pt x="122046" y="3086366"/>
                    <a:pt x="122046" y="3093407"/>
                  </a:cubicBezTo>
                  <a:cubicBezTo>
                    <a:pt x="126741" y="3109836"/>
                    <a:pt x="131435" y="3123919"/>
                    <a:pt x="136129" y="3140348"/>
                  </a:cubicBezTo>
                  <a:cubicBezTo>
                    <a:pt x="138476" y="3147389"/>
                    <a:pt x="140823" y="3154431"/>
                    <a:pt x="143170" y="3161472"/>
                  </a:cubicBezTo>
                  <a:cubicBezTo>
                    <a:pt x="147864" y="3177901"/>
                    <a:pt x="152558" y="3191983"/>
                    <a:pt x="157252" y="3208413"/>
                  </a:cubicBezTo>
                  <a:cubicBezTo>
                    <a:pt x="159599" y="3215454"/>
                    <a:pt x="161946" y="3220148"/>
                    <a:pt x="161946" y="3227189"/>
                  </a:cubicBezTo>
                  <a:cubicBezTo>
                    <a:pt x="168987" y="3245965"/>
                    <a:pt x="173681" y="3267089"/>
                    <a:pt x="180723" y="3285865"/>
                  </a:cubicBezTo>
                  <a:cubicBezTo>
                    <a:pt x="178376" y="3281171"/>
                    <a:pt x="176028" y="3276477"/>
                    <a:pt x="176028" y="3271783"/>
                  </a:cubicBezTo>
                  <a:cubicBezTo>
                    <a:pt x="171334" y="3260048"/>
                    <a:pt x="166640" y="3248312"/>
                    <a:pt x="161946" y="3238924"/>
                  </a:cubicBezTo>
                  <a:close/>
                  <a:moveTo>
                    <a:pt x="32859" y="2192142"/>
                  </a:moveTo>
                  <a:cubicBezTo>
                    <a:pt x="32859" y="2187447"/>
                    <a:pt x="32859" y="2182753"/>
                    <a:pt x="32859" y="2178059"/>
                  </a:cubicBezTo>
                  <a:cubicBezTo>
                    <a:pt x="32859" y="2175712"/>
                    <a:pt x="32859" y="2171018"/>
                    <a:pt x="32859" y="2168671"/>
                  </a:cubicBezTo>
                  <a:cubicBezTo>
                    <a:pt x="32859" y="2163977"/>
                    <a:pt x="32859" y="2159283"/>
                    <a:pt x="32859" y="2154589"/>
                  </a:cubicBezTo>
                  <a:cubicBezTo>
                    <a:pt x="32859" y="2152242"/>
                    <a:pt x="32859" y="2149895"/>
                    <a:pt x="32859" y="2147548"/>
                  </a:cubicBezTo>
                  <a:cubicBezTo>
                    <a:pt x="32859" y="2142853"/>
                    <a:pt x="32859" y="2138159"/>
                    <a:pt x="35206" y="2133465"/>
                  </a:cubicBezTo>
                  <a:cubicBezTo>
                    <a:pt x="35206" y="2131118"/>
                    <a:pt x="35206" y="2128771"/>
                    <a:pt x="35206" y="2126424"/>
                  </a:cubicBezTo>
                  <a:cubicBezTo>
                    <a:pt x="35206" y="2121730"/>
                    <a:pt x="35206" y="2117036"/>
                    <a:pt x="37553" y="2112342"/>
                  </a:cubicBezTo>
                  <a:cubicBezTo>
                    <a:pt x="37553" y="2109995"/>
                    <a:pt x="37553" y="2109995"/>
                    <a:pt x="37553" y="2107648"/>
                  </a:cubicBezTo>
                  <a:cubicBezTo>
                    <a:pt x="37553" y="2102954"/>
                    <a:pt x="39900" y="2098260"/>
                    <a:pt x="39900" y="2093565"/>
                  </a:cubicBezTo>
                  <a:cubicBezTo>
                    <a:pt x="39900" y="2091218"/>
                    <a:pt x="39900" y="2091218"/>
                    <a:pt x="39900" y="2088871"/>
                  </a:cubicBezTo>
                  <a:cubicBezTo>
                    <a:pt x="39900" y="2084177"/>
                    <a:pt x="42247" y="2079483"/>
                    <a:pt x="42247" y="2074789"/>
                  </a:cubicBezTo>
                  <a:cubicBezTo>
                    <a:pt x="42247" y="2074789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4789"/>
                    <a:pt x="42247" y="2074789"/>
                  </a:cubicBezTo>
                  <a:cubicBezTo>
                    <a:pt x="42247" y="2079483"/>
                    <a:pt x="39900" y="2084177"/>
                    <a:pt x="39900" y="2088871"/>
                  </a:cubicBezTo>
                  <a:cubicBezTo>
                    <a:pt x="39900" y="2095912"/>
                    <a:pt x="37553" y="2102954"/>
                    <a:pt x="37553" y="2109995"/>
                  </a:cubicBezTo>
                  <a:cubicBezTo>
                    <a:pt x="37553" y="2114689"/>
                    <a:pt x="35206" y="2119383"/>
                    <a:pt x="35206" y="2126424"/>
                  </a:cubicBezTo>
                  <a:cubicBezTo>
                    <a:pt x="35206" y="2133465"/>
                    <a:pt x="32859" y="2140506"/>
                    <a:pt x="32859" y="2147548"/>
                  </a:cubicBezTo>
                  <a:cubicBezTo>
                    <a:pt x="32859" y="2152242"/>
                    <a:pt x="32859" y="2159283"/>
                    <a:pt x="30512" y="2163977"/>
                  </a:cubicBezTo>
                  <a:cubicBezTo>
                    <a:pt x="30512" y="2171018"/>
                    <a:pt x="28165" y="2178059"/>
                    <a:pt x="28165" y="2185100"/>
                  </a:cubicBezTo>
                  <a:cubicBezTo>
                    <a:pt x="28165" y="2187447"/>
                    <a:pt x="28165" y="2189794"/>
                    <a:pt x="28165" y="2192142"/>
                  </a:cubicBezTo>
                  <a:cubicBezTo>
                    <a:pt x="32859" y="2194489"/>
                    <a:pt x="32859" y="2192142"/>
                    <a:pt x="32859" y="2192142"/>
                  </a:cubicBezTo>
                  <a:close/>
                  <a:moveTo>
                    <a:pt x="91535" y="1856514"/>
                  </a:moveTo>
                  <a:cubicBezTo>
                    <a:pt x="96229" y="1833043"/>
                    <a:pt x="103270" y="1809573"/>
                    <a:pt x="110311" y="1788449"/>
                  </a:cubicBezTo>
                  <a:cubicBezTo>
                    <a:pt x="110311" y="1783755"/>
                    <a:pt x="112658" y="1779061"/>
                    <a:pt x="115005" y="1776714"/>
                  </a:cubicBezTo>
                  <a:cubicBezTo>
                    <a:pt x="122046" y="1753244"/>
                    <a:pt x="129088" y="1732120"/>
                    <a:pt x="136129" y="1708650"/>
                  </a:cubicBezTo>
                  <a:cubicBezTo>
                    <a:pt x="136129" y="1706303"/>
                    <a:pt x="136129" y="1706303"/>
                    <a:pt x="138476" y="1703956"/>
                  </a:cubicBezTo>
                  <a:cubicBezTo>
                    <a:pt x="145517" y="1682832"/>
                    <a:pt x="152558" y="1661709"/>
                    <a:pt x="159599" y="1642933"/>
                  </a:cubicBezTo>
                  <a:cubicBezTo>
                    <a:pt x="161946" y="1640586"/>
                    <a:pt x="161946" y="1635891"/>
                    <a:pt x="164293" y="1633544"/>
                  </a:cubicBezTo>
                  <a:cubicBezTo>
                    <a:pt x="171334" y="1612421"/>
                    <a:pt x="178376" y="1593645"/>
                    <a:pt x="187764" y="1574868"/>
                  </a:cubicBezTo>
                  <a:cubicBezTo>
                    <a:pt x="183070" y="1570174"/>
                    <a:pt x="185417" y="1565480"/>
                    <a:pt x="187764" y="1563133"/>
                  </a:cubicBezTo>
                  <a:cubicBezTo>
                    <a:pt x="194805" y="1544357"/>
                    <a:pt x="204193" y="1525580"/>
                    <a:pt x="213581" y="1506804"/>
                  </a:cubicBezTo>
                  <a:cubicBezTo>
                    <a:pt x="215928" y="1504457"/>
                    <a:pt x="215928" y="1502110"/>
                    <a:pt x="218275" y="1499763"/>
                  </a:cubicBezTo>
                  <a:cubicBezTo>
                    <a:pt x="227664" y="1483333"/>
                    <a:pt x="234705" y="1464557"/>
                    <a:pt x="244093" y="1450475"/>
                  </a:cubicBezTo>
                  <a:cubicBezTo>
                    <a:pt x="244093" y="1448128"/>
                    <a:pt x="246440" y="1445781"/>
                    <a:pt x="246440" y="1443434"/>
                  </a:cubicBezTo>
                  <a:cubicBezTo>
                    <a:pt x="255828" y="1427004"/>
                    <a:pt x="265216" y="1410575"/>
                    <a:pt x="274604" y="1394146"/>
                  </a:cubicBezTo>
                  <a:cubicBezTo>
                    <a:pt x="276951" y="1391799"/>
                    <a:pt x="279299" y="1387104"/>
                    <a:pt x="281646" y="1384757"/>
                  </a:cubicBezTo>
                  <a:cubicBezTo>
                    <a:pt x="288687" y="1373022"/>
                    <a:pt x="295728" y="1363634"/>
                    <a:pt x="302769" y="1351899"/>
                  </a:cubicBezTo>
                  <a:cubicBezTo>
                    <a:pt x="302769" y="1351899"/>
                    <a:pt x="302769" y="1351899"/>
                    <a:pt x="302769" y="1351899"/>
                  </a:cubicBezTo>
                  <a:cubicBezTo>
                    <a:pt x="298075" y="1361287"/>
                    <a:pt x="293381" y="1370675"/>
                    <a:pt x="288687" y="1382410"/>
                  </a:cubicBezTo>
                  <a:cubicBezTo>
                    <a:pt x="283993" y="1394146"/>
                    <a:pt x="276951" y="1405881"/>
                    <a:pt x="272257" y="1419963"/>
                  </a:cubicBezTo>
                  <a:cubicBezTo>
                    <a:pt x="272257" y="1422310"/>
                    <a:pt x="269910" y="1422310"/>
                    <a:pt x="269910" y="1424657"/>
                  </a:cubicBezTo>
                  <a:cubicBezTo>
                    <a:pt x="267563" y="1429351"/>
                    <a:pt x="262869" y="1436392"/>
                    <a:pt x="260522" y="1441087"/>
                  </a:cubicBezTo>
                  <a:cubicBezTo>
                    <a:pt x="253481" y="1450475"/>
                    <a:pt x="248787" y="1462210"/>
                    <a:pt x="244093" y="1473945"/>
                  </a:cubicBezTo>
                  <a:cubicBezTo>
                    <a:pt x="239399" y="1480986"/>
                    <a:pt x="237052" y="1488027"/>
                    <a:pt x="232358" y="1495069"/>
                  </a:cubicBezTo>
                  <a:cubicBezTo>
                    <a:pt x="222969" y="1513845"/>
                    <a:pt x="213581" y="1530274"/>
                    <a:pt x="206540" y="1549051"/>
                  </a:cubicBezTo>
                  <a:cubicBezTo>
                    <a:pt x="194805" y="1572521"/>
                    <a:pt x="185417" y="1593645"/>
                    <a:pt x="176028" y="1617115"/>
                  </a:cubicBezTo>
                  <a:cubicBezTo>
                    <a:pt x="173681" y="1624156"/>
                    <a:pt x="171334" y="1628850"/>
                    <a:pt x="168987" y="1635891"/>
                  </a:cubicBezTo>
                  <a:cubicBezTo>
                    <a:pt x="161946" y="1654668"/>
                    <a:pt x="154905" y="1673444"/>
                    <a:pt x="147864" y="1692221"/>
                  </a:cubicBezTo>
                  <a:cubicBezTo>
                    <a:pt x="145517" y="1696915"/>
                    <a:pt x="143170" y="1701609"/>
                    <a:pt x="140823" y="1708650"/>
                  </a:cubicBezTo>
                  <a:cubicBezTo>
                    <a:pt x="131435" y="1732120"/>
                    <a:pt x="124393" y="1755591"/>
                    <a:pt x="117352" y="1779061"/>
                  </a:cubicBezTo>
                  <a:cubicBezTo>
                    <a:pt x="115005" y="1783755"/>
                    <a:pt x="115005" y="1790796"/>
                    <a:pt x="112658" y="1795491"/>
                  </a:cubicBezTo>
                  <a:cubicBezTo>
                    <a:pt x="107964" y="1814267"/>
                    <a:pt x="100923" y="1833043"/>
                    <a:pt x="96229" y="1854167"/>
                  </a:cubicBezTo>
                  <a:cubicBezTo>
                    <a:pt x="96229" y="1856514"/>
                    <a:pt x="93882" y="1861208"/>
                    <a:pt x="93882" y="1863555"/>
                  </a:cubicBezTo>
                  <a:cubicBezTo>
                    <a:pt x="91535" y="1858861"/>
                    <a:pt x="91535" y="1858861"/>
                    <a:pt x="91535" y="1856514"/>
                  </a:cubicBezTo>
                  <a:close/>
                  <a:moveTo>
                    <a:pt x="330934" y="1283834"/>
                  </a:moveTo>
                  <a:cubicBezTo>
                    <a:pt x="335628" y="1274446"/>
                    <a:pt x="337975" y="1265058"/>
                    <a:pt x="342669" y="1258017"/>
                  </a:cubicBezTo>
                  <a:cubicBezTo>
                    <a:pt x="342669" y="1255670"/>
                    <a:pt x="345016" y="1255670"/>
                    <a:pt x="345016" y="1253323"/>
                  </a:cubicBezTo>
                  <a:cubicBezTo>
                    <a:pt x="354404" y="1234546"/>
                    <a:pt x="363792" y="1218117"/>
                    <a:pt x="373180" y="1204035"/>
                  </a:cubicBezTo>
                  <a:cubicBezTo>
                    <a:pt x="373180" y="1206382"/>
                    <a:pt x="370833" y="1206382"/>
                    <a:pt x="370833" y="1208729"/>
                  </a:cubicBezTo>
                  <a:cubicBezTo>
                    <a:pt x="361445" y="1225158"/>
                    <a:pt x="354404" y="1241588"/>
                    <a:pt x="347363" y="1258017"/>
                  </a:cubicBezTo>
                  <a:cubicBezTo>
                    <a:pt x="347363" y="1260364"/>
                    <a:pt x="345016" y="1262711"/>
                    <a:pt x="345016" y="1265058"/>
                  </a:cubicBezTo>
                  <a:cubicBezTo>
                    <a:pt x="335628" y="1283834"/>
                    <a:pt x="328587" y="1300264"/>
                    <a:pt x="321545" y="1319040"/>
                  </a:cubicBezTo>
                  <a:cubicBezTo>
                    <a:pt x="321545" y="1319040"/>
                    <a:pt x="321545" y="1319040"/>
                    <a:pt x="321545" y="1319040"/>
                  </a:cubicBezTo>
                  <a:cubicBezTo>
                    <a:pt x="323892" y="1309652"/>
                    <a:pt x="328587" y="1300264"/>
                    <a:pt x="330934" y="1290876"/>
                  </a:cubicBezTo>
                  <a:cubicBezTo>
                    <a:pt x="328587" y="1286181"/>
                    <a:pt x="328587" y="1286181"/>
                    <a:pt x="330934" y="1283834"/>
                  </a:cubicBezTo>
                  <a:close/>
                  <a:moveTo>
                    <a:pt x="406039" y="1143012"/>
                  </a:moveTo>
                  <a:cubicBezTo>
                    <a:pt x="406039" y="1143012"/>
                    <a:pt x="406039" y="1140665"/>
                    <a:pt x="408386" y="1140665"/>
                  </a:cubicBezTo>
                  <a:cubicBezTo>
                    <a:pt x="415427" y="1128929"/>
                    <a:pt x="420121" y="1119541"/>
                    <a:pt x="427162" y="1107806"/>
                  </a:cubicBezTo>
                  <a:cubicBezTo>
                    <a:pt x="429509" y="1105459"/>
                    <a:pt x="429509" y="1103112"/>
                    <a:pt x="431857" y="1098418"/>
                  </a:cubicBezTo>
                  <a:cubicBezTo>
                    <a:pt x="436551" y="1089030"/>
                    <a:pt x="443592" y="1079641"/>
                    <a:pt x="448286" y="1070253"/>
                  </a:cubicBezTo>
                  <a:cubicBezTo>
                    <a:pt x="450633" y="1067906"/>
                    <a:pt x="450633" y="1065559"/>
                    <a:pt x="452980" y="1063212"/>
                  </a:cubicBezTo>
                  <a:cubicBezTo>
                    <a:pt x="467062" y="1039742"/>
                    <a:pt x="483492" y="1018618"/>
                    <a:pt x="497574" y="999842"/>
                  </a:cubicBezTo>
                  <a:cubicBezTo>
                    <a:pt x="497574" y="997495"/>
                    <a:pt x="499921" y="997495"/>
                    <a:pt x="499921" y="995148"/>
                  </a:cubicBezTo>
                  <a:cubicBezTo>
                    <a:pt x="506962" y="985760"/>
                    <a:pt x="514003" y="978718"/>
                    <a:pt x="518697" y="969330"/>
                  </a:cubicBezTo>
                  <a:cubicBezTo>
                    <a:pt x="521044" y="966983"/>
                    <a:pt x="523391" y="964636"/>
                    <a:pt x="523391" y="962289"/>
                  </a:cubicBezTo>
                  <a:cubicBezTo>
                    <a:pt x="528085" y="955248"/>
                    <a:pt x="535127" y="948207"/>
                    <a:pt x="539821" y="943513"/>
                  </a:cubicBezTo>
                  <a:cubicBezTo>
                    <a:pt x="542168" y="941166"/>
                    <a:pt x="544515" y="938819"/>
                    <a:pt x="546862" y="936472"/>
                  </a:cubicBezTo>
                  <a:cubicBezTo>
                    <a:pt x="551556" y="931777"/>
                    <a:pt x="558597" y="924736"/>
                    <a:pt x="563291" y="920042"/>
                  </a:cubicBezTo>
                  <a:cubicBezTo>
                    <a:pt x="565638" y="917695"/>
                    <a:pt x="567985" y="915348"/>
                    <a:pt x="570332" y="913001"/>
                  </a:cubicBezTo>
                  <a:cubicBezTo>
                    <a:pt x="577373" y="905960"/>
                    <a:pt x="582068" y="901266"/>
                    <a:pt x="589109" y="896572"/>
                  </a:cubicBezTo>
                  <a:cubicBezTo>
                    <a:pt x="591456" y="894225"/>
                    <a:pt x="593803" y="891878"/>
                    <a:pt x="596150" y="889531"/>
                  </a:cubicBezTo>
                  <a:cubicBezTo>
                    <a:pt x="596150" y="889531"/>
                    <a:pt x="598497" y="887184"/>
                    <a:pt x="598497" y="887184"/>
                  </a:cubicBezTo>
                  <a:cubicBezTo>
                    <a:pt x="596150" y="889531"/>
                    <a:pt x="593803" y="891878"/>
                    <a:pt x="591456" y="894225"/>
                  </a:cubicBezTo>
                  <a:cubicBezTo>
                    <a:pt x="586762" y="901266"/>
                    <a:pt x="582068" y="908307"/>
                    <a:pt x="575026" y="913001"/>
                  </a:cubicBezTo>
                  <a:cubicBezTo>
                    <a:pt x="563291" y="927083"/>
                    <a:pt x="553903" y="941166"/>
                    <a:pt x="542168" y="955248"/>
                  </a:cubicBezTo>
                  <a:cubicBezTo>
                    <a:pt x="537474" y="962289"/>
                    <a:pt x="530433" y="969330"/>
                    <a:pt x="525738" y="978718"/>
                  </a:cubicBezTo>
                  <a:cubicBezTo>
                    <a:pt x="514003" y="995148"/>
                    <a:pt x="502268" y="1011577"/>
                    <a:pt x="490533" y="1028006"/>
                  </a:cubicBezTo>
                  <a:cubicBezTo>
                    <a:pt x="485839" y="1035047"/>
                    <a:pt x="481145" y="1042089"/>
                    <a:pt x="476450" y="1049130"/>
                  </a:cubicBezTo>
                  <a:cubicBezTo>
                    <a:pt x="464715" y="1065559"/>
                    <a:pt x="452980" y="1084335"/>
                    <a:pt x="441245" y="1100765"/>
                  </a:cubicBezTo>
                  <a:cubicBezTo>
                    <a:pt x="436551" y="1107806"/>
                    <a:pt x="431857" y="1117194"/>
                    <a:pt x="424815" y="1124235"/>
                  </a:cubicBezTo>
                  <a:cubicBezTo>
                    <a:pt x="417774" y="1133623"/>
                    <a:pt x="413080" y="1143012"/>
                    <a:pt x="406039" y="1152400"/>
                  </a:cubicBezTo>
                  <a:cubicBezTo>
                    <a:pt x="406039" y="1152400"/>
                    <a:pt x="406039" y="1152400"/>
                    <a:pt x="403692" y="1152400"/>
                  </a:cubicBezTo>
                  <a:cubicBezTo>
                    <a:pt x="396651" y="1157094"/>
                    <a:pt x="391957" y="1161788"/>
                    <a:pt x="384916" y="1168829"/>
                  </a:cubicBezTo>
                  <a:cubicBezTo>
                    <a:pt x="384916" y="1168829"/>
                    <a:pt x="382569" y="1171176"/>
                    <a:pt x="382569" y="1171176"/>
                  </a:cubicBezTo>
                  <a:cubicBezTo>
                    <a:pt x="380222" y="1173523"/>
                    <a:pt x="380222" y="1173523"/>
                    <a:pt x="377874" y="1175870"/>
                  </a:cubicBezTo>
                  <a:cubicBezTo>
                    <a:pt x="377874" y="1178217"/>
                    <a:pt x="375527" y="1178217"/>
                    <a:pt x="375527" y="1178217"/>
                  </a:cubicBezTo>
                  <a:cubicBezTo>
                    <a:pt x="375527" y="1178217"/>
                    <a:pt x="375527" y="1175870"/>
                    <a:pt x="377874" y="1175870"/>
                  </a:cubicBezTo>
                  <a:cubicBezTo>
                    <a:pt x="391957" y="1168829"/>
                    <a:pt x="398998" y="1154747"/>
                    <a:pt x="406039" y="1143012"/>
                  </a:cubicBezTo>
                  <a:close/>
                  <a:moveTo>
                    <a:pt x="1105459" y="424815"/>
                  </a:moveTo>
                  <a:cubicBezTo>
                    <a:pt x="1112500" y="417774"/>
                    <a:pt x="1121888" y="413080"/>
                    <a:pt x="1128929" y="406039"/>
                  </a:cubicBezTo>
                  <a:cubicBezTo>
                    <a:pt x="1131276" y="403692"/>
                    <a:pt x="1133623" y="403692"/>
                    <a:pt x="1133623" y="401345"/>
                  </a:cubicBezTo>
                  <a:cubicBezTo>
                    <a:pt x="1140665" y="396651"/>
                    <a:pt x="1147706" y="391957"/>
                    <a:pt x="1154747" y="387263"/>
                  </a:cubicBezTo>
                  <a:cubicBezTo>
                    <a:pt x="1157094" y="384916"/>
                    <a:pt x="1159441" y="384916"/>
                    <a:pt x="1161788" y="382569"/>
                  </a:cubicBezTo>
                  <a:cubicBezTo>
                    <a:pt x="1168829" y="377874"/>
                    <a:pt x="1175870" y="375527"/>
                    <a:pt x="1180564" y="370833"/>
                  </a:cubicBezTo>
                  <a:cubicBezTo>
                    <a:pt x="1182911" y="368486"/>
                    <a:pt x="1187605" y="366139"/>
                    <a:pt x="1189953" y="366139"/>
                  </a:cubicBezTo>
                  <a:cubicBezTo>
                    <a:pt x="1194647" y="363792"/>
                    <a:pt x="1201688" y="359098"/>
                    <a:pt x="1206382" y="356751"/>
                  </a:cubicBezTo>
                  <a:cubicBezTo>
                    <a:pt x="1206382" y="356751"/>
                    <a:pt x="1208729" y="356751"/>
                    <a:pt x="1208729" y="354404"/>
                  </a:cubicBezTo>
                  <a:lnTo>
                    <a:pt x="1208729" y="354404"/>
                  </a:lnTo>
                  <a:cubicBezTo>
                    <a:pt x="1192300" y="363792"/>
                    <a:pt x="1178217" y="373180"/>
                    <a:pt x="1161788" y="384916"/>
                  </a:cubicBezTo>
                  <a:cubicBezTo>
                    <a:pt x="1159441" y="387263"/>
                    <a:pt x="1157094" y="387263"/>
                    <a:pt x="1152400" y="389610"/>
                  </a:cubicBezTo>
                  <a:cubicBezTo>
                    <a:pt x="1133623" y="401345"/>
                    <a:pt x="1114847" y="413080"/>
                    <a:pt x="1096071" y="427162"/>
                  </a:cubicBezTo>
                  <a:cubicBezTo>
                    <a:pt x="1103112" y="427162"/>
                    <a:pt x="1105459" y="424815"/>
                    <a:pt x="1105459" y="424815"/>
                  </a:cubicBezTo>
                  <a:close/>
                  <a:moveTo>
                    <a:pt x="1279140" y="316851"/>
                  </a:moveTo>
                  <a:cubicBezTo>
                    <a:pt x="1283834" y="314504"/>
                    <a:pt x="1290876" y="309810"/>
                    <a:pt x="1295570" y="307463"/>
                  </a:cubicBezTo>
                  <a:cubicBezTo>
                    <a:pt x="1302611" y="305116"/>
                    <a:pt x="1309652" y="300422"/>
                    <a:pt x="1316693" y="298075"/>
                  </a:cubicBezTo>
                  <a:cubicBezTo>
                    <a:pt x="1321387" y="295728"/>
                    <a:pt x="1323734" y="293381"/>
                    <a:pt x="1328428" y="293381"/>
                  </a:cubicBezTo>
                  <a:cubicBezTo>
                    <a:pt x="1326081" y="293381"/>
                    <a:pt x="1326081" y="295728"/>
                    <a:pt x="1323734" y="295728"/>
                  </a:cubicBezTo>
                  <a:cubicBezTo>
                    <a:pt x="1302611" y="307463"/>
                    <a:pt x="1281487" y="316851"/>
                    <a:pt x="1260364" y="328586"/>
                  </a:cubicBezTo>
                  <a:cubicBezTo>
                    <a:pt x="1258017" y="328586"/>
                    <a:pt x="1255670" y="330934"/>
                    <a:pt x="1253323" y="330934"/>
                  </a:cubicBezTo>
                  <a:cubicBezTo>
                    <a:pt x="1253323" y="330934"/>
                    <a:pt x="1255670" y="328586"/>
                    <a:pt x="1255670" y="328586"/>
                  </a:cubicBezTo>
                  <a:cubicBezTo>
                    <a:pt x="1262711" y="326239"/>
                    <a:pt x="1272099" y="321545"/>
                    <a:pt x="1279140" y="316851"/>
                  </a:cubicBezTo>
                  <a:close/>
                  <a:moveTo>
                    <a:pt x="1377716" y="272257"/>
                  </a:moveTo>
                  <a:cubicBezTo>
                    <a:pt x="1387104" y="267563"/>
                    <a:pt x="1394146" y="265216"/>
                    <a:pt x="1403534" y="260522"/>
                  </a:cubicBezTo>
                  <a:cubicBezTo>
                    <a:pt x="1415269" y="255828"/>
                    <a:pt x="1427004" y="251134"/>
                    <a:pt x="1436392" y="246440"/>
                  </a:cubicBezTo>
                  <a:cubicBezTo>
                    <a:pt x="1441087" y="244093"/>
                    <a:pt x="1448128" y="241746"/>
                    <a:pt x="1452822" y="239399"/>
                  </a:cubicBezTo>
                  <a:cubicBezTo>
                    <a:pt x="1518539" y="211234"/>
                    <a:pt x="1586603" y="185417"/>
                    <a:pt x="1654668" y="164293"/>
                  </a:cubicBezTo>
                  <a:cubicBezTo>
                    <a:pt x="1654668" y="164293"/>
                    <a:pt x="1657015" y="164293"/>
                    <a:pt x="1657015" y="164293"/>
                  </a:cubicBezTo>
                  <a:cubicBezTo>
                    <a:pt x="1673444" y="159599"/>
                    <a:pt x="1689873" y="154905"/>
                    <a:pt x="1706303" y="150211"/>
                  </a:cubicBezTo>
                  <a:cubicBezTo>
                    <a:pt x="1708650" y="150211"/>
                    <a:pt x="1713344" y="147864"/>
                    <a:pt x="1715691" y="147864"/>
                  </a:cubicBezTo>
                  <a:cubicBezTo>
                    <a:pt x="1732120" y="143170"/>
                    <a:pt x="1746203" y="138476"/>
                    <a:pt x="1762632" y="136129"/>
                  </a:cubicBezTo>
                  <a:cubicBezTo>
                    <a:pt x="1767326" y="136129"/>
                    <a:pt x="1772020" y="133782"/>
                    <a:pt x="1774367" y="133782"/>
                  </a:cubicBezTo>
                  <a:cubicBezTo>
                    <a:pt x="1788449" y="129088"/>
                    <a:pt x="1804879" y="126741"/>
                    <a:pt x="1818961" y="122046"/>
                  </a:cubicBezTo>
                  <a:cubicBezTo>
                    <a:pt x="1823655" y="122046"/>
                    <a:pt x="1828349" y="119699"/>
                    <a:pt x="1833043" y="119699"/>
                  </a:cubicBezTo>
                  <a:cubicBezTo>
                    <a:pt x="1844778" y="117352"/>
                    <a:pt x="1856514" y="115005"/>
                    <a:pt x="1868249" y="112658"/>
                  </a:cubicBezTo>
                  <a:cubicBezTo>
                    <a:pt x="1865902" y="115005"/>
                    <a:pt x="1863555" y="115005"/>
                    <a:pt x="1858861" y="117352"/>
                  </a:cubicBezTo>
                  <a:cubicBezTo>
                    <a:pt x="1854167" y="119699"/>
                    <a:pt x="1849473" y="122046"/>
                    <a:pt x="1847125" y="124393"/>
                  </a:cubicBezTo>
                  <a:cubicBezTo>
                    <a:pt x="1847125" y="124393"/>
                    <a:pt x="1844778" y="124393"/>
                    <a:pt x="1844778" y="126741"/>
                  </a:cubicBezTo>
                  <a:cubicBezTo>
                    <a:pt x="1840084" y="129088"/>
                    <a:pt x="1837737" y="131435"/>
                    <a:pt x="1835390" y="133782"/>
                  </a:cubicBezTo>
                  <a:cubicBezTo>
                    <a:pt x="1830696" y="136129"/>
                    <a:pt x="1826002" y="140823"/>
                    <a:pt x="1821308" y="143170"/>
                  </a:cubicBezTo>
                  <a:cubicBezTo>
                    <a:pt x="1816614" y="145517"/>
                    <a:pt x="1814267" y="147864"/>
                    <a:pt x="1809573" y="152558"/>
                  </a:cubicBezTo>
                  <a:cubicBezTo>
                    <a:pt x="1807226" y="147864"/>
                    <a:pt x="1802532" y="150211"/>
                    <a:pt x="1797838" y="154905"/>
                  </a:cubicBezTo>
                  <a:cubicBezTo>
                    <a:pt x="1793144" y="157252"/>
                    <a:pt x="1788449" y="161946"/>
                    <a:pt x="1783755" y="164293"/>
                  </a:cubicBezTo>
                  <a:cubicBezTo>
                    <a:pt x="1779061" y="166640"/>
                    <a:pt x="1776714" y="171334"/>
                    <a:pt x="1772020" y="173681"/>
                  </a:cubicBezTo>
                  <a:cubicBezTo>
                    <a:pt x="1767326" y="178376"/>
                    <a:pt x="1762632" y="180723"/>
                    <a:pt x="1757938" y="185417"/>
                  </a:cubicBezTo>
                  <a:cubicBezTo>
                    <a:pt x="1755591" y="187764"/>
                    <a:pt x="1750897" y="192458"/>
                    <a:pt x="1748550" y="194805"/>
                  </a:cubicBezTo>
                  <a:cubicBezTo>
                    <a:pt x="1746203" y="197152"/>
                    <a:pt x="1741508" y="201846"/>
                    <a:pt x="1736814" y="206540"/>
                  </a:cubicBezTo>
                  <a:cubicBezTo>
                    <a:pt x="1732120" y="211234"/>
                    <a:pt x="1729773" y="213581"/>
                    <a:pt x="1725079" y="218275"/>
                  </a:cubicBezTo>
                  <a:cubicBezTo>
                    <a:pt x="1720385" y="220622"/>
                    <a:pt x="1718038" y="225316"/>
                    <a:pt x="1713344" y="230011"/>
                  </a:cubicBezTo>
                  <a:cubicBezTo>
                    <a:pt x="1710997" y="232358"/>
                    <a:pt x="1708650" y="234705"/>
                    <a:pt x="1708650" y="234705"/>
                  </a:cubicBezTo>
                  <a:cubicBezTo>
                    <a:pt x="1701609" y="239399"/>
                    <a:pt x="1692220" y="244093"/>
                    <a:pt x="1685179" y="246440"/>
                  </a:cubicBezTo>
                  <a:cubicBezTo>
                    <a:pt x="1671097" y="253481"/>
                    <a:pt x="1659362" y="262869"/>
                    <a:pt x="1645280" y="269910"/>
                  </a:cubicBezTo>
                  <a:cubicBezTo>
                    <a:pt x="1640586" y="269910"/>
                    <a:pt x="1638239" y="267563"/>
                    <a:pt x="1633544" y="265216"/>
                  </a:cubicBezTo>
                  <a:cubicBezTo>
                    <a:pt x="1626503" y="262869"/>
                    <a:pt x="1617115" y="260522"/>
                    <a:pt x="1610074" y="260522"/>
                  </a:cubicBezTo>
                  <a:cubicBezTo>
                    <a:pt x="1605380" y="260522"/>
                    <a:pt x="1600686" y="258175"/>
                    <a:pt x="1595992" y="258175"/>
                  </a:cubicBezTo>
                  <a:cubicBezTo>
                    <a:pt x="1586603" y="255828"/>
                    <a:pt x="1577215" y="255828"/>
                    <a:pt x="1570174" y="253481"/>
                  </a:cubicBezTo>
                  <a:cubicBezTo>
                    <a:pt x="1565480" y="253481"/>
                    <a:pt x="1563133" y="251134"/>
                    <a:pt x="1558439" y="251134"/>
                  </a:cubicBezTo>
                  <a:cubicBezTo>
                    <a:pt x="1544357" y="251134"/>
                    <a:pt x="1532621" y="248787"/>
                    <a:pt x="1518539" y="248787"/>
                  </a:cubicBezTo>
                  <a:cubicBezTo>
                    <a:pt x="1506804" y="248787"/>
                    <a:pt x="1492722" y="248787"/>
                    <a:pt x="1480986" y="251134"/>
                  </a:cubicBezTo>
                  <a:cubicBezTo>
                    <a:pt x="1443434" y="253481"/>
                    <a:pt x="1408228" y="260522"/>
                    <a:pt x="1370675" y="272257"/>
                  </a:cubicBezTo>
                  <a:cubicBezTo>
                    <a:pt x="1370675" y="272257"/>
                    <a:pt x="1370675" y="272257"/>
                    <a:pt x="1368328" y="272257"/>
                  </a:cubicBezTo>
                  <a:cubicBezTo>
                    <a:pt x="1368328" y="272257"/>
                    <a:pt x="1365981" y="272257"/>
                    <a:pt x="1365981" y="272257"/>
                  </a:cubicBezTo>
                  <a:cubicBezTo>
                    <a:pt x="1370675" y="274604"/>
                    <a:pt x="1373022" y="272257"/>
                    <a:pt x="1377716" y="272257"/>
                  </a:cubicBezTo>
                  <a:close/>
                  <a:moveTo>
                    <a:pt x="2004378" y="63370"/>
                  </a:moveTo>
                  <a:cubicBezTo>
                    <a:pt x="2011419" y="63370"/>
                    <a:pt x="2018460" y="61023"/>
                    <a:pt x="2025501" y="61023"/>
                  </a:cubicBezTo>
                  <a:cubicBezTo>
                    <a:pt x="2027848" y="61023"/>
                    <a:pt x="2027848" y="61023"/>
                    <a:pt x="2030195" y="61023"/>
                  </a:cubicBezTo>
                  <a:cubicBezTo>
                    <a:pt x="2037236" y="61023"/>
                    <a:pt x="2044277" y="61023"/>
                    <a:pt x="2053666" y="61023"/>
                  </a:cubicBezTo>
                  <a:cubicBezTo>
                    <a:pt x="2065401" y="61023"/>
                    <a:pt x="2074789" y="61023"/>
                    <a:pt x="2086524" y="63370"/>
                  </a:cubicBezTo>
                  <a:cubicBezTo>
                    <a:pt x="2086524" y="63370"/>
                    <a:pt x="2088871" y="63370"/>
                    <a:pt x="2088871" y="63370"/>
                  </a:cubicBezTo>
                  <a:cubicBezTo>
                    <a:pt x="2095913" y="63370"/>
                    <a:pt x="2100607" y="65717"/>
                    <a:pt x="2105301" y="65717"/>
                  </a:cubicBezTo>
                  <a:cubicBezTo>
                    <a:pt x="2105301" y="65717"/>
                    <a:pt x="2105301" y="68064"/>
                    <a:pt x="2105301" y="68064"/>
                  </a:cubicBezTo>
                  <a:cubicBezTo>
                    <a:pt x="2105301" y="68064"/>
                    <a:pt x="2105301" y="68064"/>
                    <a:pt x="2105301" y="70411"/>
                  </a:cubicBezTo>
                  <a:cubicBezTo>
                    <a:pt x="2100607" y="70411"/>
                    <a:pt x="2098260" y="70411"/>
                    <a:pt x="2093565" y="72758"/>
                  </a:cubicBezTo>
                  <a:cubicBezTo>
                    <a:pt x="2084177" y="72758"/>
                    <a:pt x="2074789" y="75105"/>
                    <a:pt x="2065401" y="75105"/>
                  </a:cubicBezTo>
                  <a:cubicBezTo>
                    <a:pt x="2053666" y="77453"/>
                    <a:pt x="2039583" y="77453"/>
                    <a:pt x="2027848" y="79800"/>
                  </a:cubicBezTo>
                  <a:cubicBezTo>
                    <a:pt x="2020807" y="79800"/>
                    <a:pt x="2013766" y="82147"/>
                    <a:pt x="2006725" y="82147"/>
                  </a:cubicBezTo>
                  <a:cubicBezTo>
                    <a:pt x="1987948" y="84494"/>
                    <a:pt x="1971519" y="86841"/>
                    <a:pt x="1952743" y="91535"/>
                  </a:cubicBezTo>
                  <a:cubicBezTo>
                    <a:pt x="1952743" y="91535"/>
                    <a:pt x="1950396" y="91535"/>
                    <a:pt x="1950396" y="91535"/>
                  </a:cubicBezTo>
                  <a:cubicBezTo>
                    <a:pt x="1929272" y="96229"/>
                    <a:pt x="1908149" y="98576"/>
                    <a:pt x="1889372" y="103270"/>
                  </a:cubicBezTo>
                  <a:cubicBezTo>
                    <a:pt x="1924578" y="82147"/>
                    <a:pt x="1964478" y="70411"/>
                    <a:pt x="2004378" y="63370"/>
                  </a:cubicBezTo>
                  <a:cubicBezTo>
                    <a:pt x="2002031" y="63370"/>
                    <a:pt x="2002031" y="63370"/>
                    <a:pt x="2004378" y="63370"/>
                  </a:cubicBezTo>
                  <a:close/>
                  <a:moveTo>
                    <a:pt x="2154589" y="53982"/>
                  </a:moveTo>
                  <a:cubicBezTo>
                    <a:pt x="2156936" y="51635"/>
                    <a:pt x="2159283" y="51635"/>
                    <a:pt x="2163977" y="51635"/>
                  </a:cubicBezTo>
                  <a:cubicBezTo>
                    <a:pt x="2168671" y="49288"/>
                    <a:pt x="2171018" y="49288"/>
                    <a:pt x="2175712" y="46941"/>
                  </a:cubicBezTo>
                  <a:cubicBezTo>
                    <a:pt x="2178059" y="46941"/>
                    <a:pt x="2180406" y="44594"/>
                    <a:pt x="2185100" y="44594"/>
                  </a:cubicBezTo>
                  <a:cubicBezTo>
                    <a:pt x="2189794" y="44594"/>
                    <a:pt x="2192141" y="42247"/>
                    <a:pt x="2196835" y="42247"/>
                  </a:cubicBezTo>
                  <a:cubicBezTo>
                    <a:pt x="2199183" y="42247"/>
                    <a:pt x="2201530" y="39900"/>
                    <a:pt x="2206224" y="39900"/>
                  </a:cubicBezTo>
                  <a:cubicBezTo>
                    <a:pt x="2210918" y="39900"/>
                    <a:pt x="2213265" y="37553"/>
                    <a:pt x="2217959" y="37553"/>
                  </a:cubicBezTo>
                  <a:cubicBezTo>
                    <a:pt x="2220306" y="37553"/>
                    <a:pt x="2222653" y="35206"/>
                    <a:pt x="2227347" y="35206"/>
                  </a:cubicBezTo>
                  <a:cubicBezTo>
                    <a:pt x="2232041" y="35206"/>
                    <a:pt x="2236735" y="32859"/>
                    <a:pt x="2239082" y="32859"/>
                  </a:cubicBezTo>
                  <a:cubicBezTo>
                    <a:pt x="2241429" y="32859"/>
                    <a:pt x="2243776" y="32859"/>
                    <a:pt x="2246123" y="32859"/>
                  </a:cubicBezTo>
                  <a:cubicBezTo>
                    <a:pt x="2250818" y="32859"/>
                    <a:pt x="2255512" y="32859"/>
                    <a:pt x="2260206" y="30512"/>
                  </a:cubicBezTo>
                  <a:cubicBezTo>
                    <a:pt x="2262553" y="30512"/>
                    <a:pt x="2264900" y="30512"/>
                    <a:pt x="2267247" y="30512"/>
                  </a:cubicBezTo>
                  <a:cubicBezTo>
                    <a:pt x="2274288" y="30512"/>
                    <a:pt x="2281329" y="30512"/>
                    <a:pt x="2288370" y="30512"/>
                  </a:cubicBezTo>
                  <a:cubicBezTo>
                    <a:pt x="2297759" y="30512"/>
                    <a:pt x="2307147" y="30512"/>
                    <a:pt x="2316535" y="32859"/>
                  </a:cubicBezTo>
                  <a:cubicBezTo>
                    <a:pt x="2318882" y="32859"/>
                    <a:pt x="2321229" y="32859"/>
                    <a:pt x="2325923" y="32859"/>
                  </a:cubicBezTo>
                  <a:cubicBezTo>
                    <a:pt x="2328270" y="32859"/>
                    <a:pt x="2330617" y="32859"/>
                    <a:pt x="2332964" y="32859"/>
                  </a:cubicBezTo>
                  <a:cubicBezTo>
                    <a:pt x="2332964" y="32859"/>
                    <a:pt x="2332964" y="35206"/>
                    <a:pt x="2332964" y="35206"/>
                  </a:cubicBezTo>
                  <a:cubicBezTo>
                    <a:pt x="2332964" y="35206"/>
                    <a:pt x="2332964" y="35206"/>
                    <a:pt x="2332964" y="37553"/>
                  </a:cubicBezTo>
                  <a:cubicBezTo>
                    <a:pt x="2321229" y="39900"/>
                    <a:pt x="2309494" y="39900"/>
                    <a:pt x="2295412" y="42247"/>
                  </a:cubicBezTo>
                  <a:lnTo>
                    <a:pt x="2295412" y="42247"/>
                  </a:lnTo>
                  <a:cubicBezTo>
                    <a:pt x="2276635" y="44594"/>
                    <a:pt x="2257859" y="46941"/>
                    <a:pt x="2239082" y="49288"/>
                  </a:cubicBezTo>
                  <a:cubicBezTo>
                    <a:pt x="2232041" y="49288"/>
                    <a:pt x="2227347" y="51635"/>
                    <a:pt x="2220306" y="51635"/>
                  </a:cubicBezTo>
                  <a:cubicBezTo>
                    <a:pt x="2208571" y="53982"/>
                    <a:pt x="2194488" y="56329"/>
                    <a:pt x="2182753" y="58676"/>
                  </a:cubicBezTo>
                  <a:cubicBezTo>
                    <a:pt x="2173365" y="56329"/>
                    <a:pt x="2166324" y="58676"/>
                    <a:pt x="2159283" y="61023"/>
                  </a:cubicBezTo>
                  <a:cubicBezTo>
                    <a:pt x="2154589" y="61023"/>
                    <a:pt x="2147548" y="63370"/>
                    <a:pt x="2140506" y="63370"/>
                  </a:cubicBezTo>
                  <a:cubicBezTo>
                    <a:pt x="2140506" y="63370"/>
                    <a:pt x="2140506" y="61023"/>
                    <a:pt x="2140506" y="61023"/>
                  </a:cubicBezTo>
                  <a:cubicBezTo>
                    <a:pt x="2140506" y="61023"/>
                    <a:pt x="2142854" y="61023"/>
                    <a:pt x="2142854" y="58676"/>
                  </a:cubicBezTo>
                  <a:cubicBezTo>
                    <a:pt x="2147548" y="56329"/>
                    <a:pt x="2152242" y="56329"/>
                    <a:pt x="2154589" y="53982"/>
                  </a:cubicBezTo>
                  <a:close/>
                  <a:moveTo>
                    <a:pt x="2372864" y="25818"/>
                  </a:moveTo>
                  <a:cubicBezTo>
                    <a:pt x="2375211" y="25818"/>
                    <a:pt x="2375211" y="25818"/>
                    <a:pt x="2377558" y="25818"/>
                  </a:cubicBezTo>
                  <a:cubicBezTo>
                    <a:pt x="2379905" y="25818"/>
                    <a:pt x="2382252" y="25818"/>
                    <a:pt x="2386946" y="25818"/>
                  </a:cubicBezTo>
                  <a:cubicBezTo>
                    <a:pt x="2391640" y="25818"/>
                    <a:pt x="2393987" y="25818"/>
                    <a:pt x="2398681" y="25818"/>
                  </a:cubicBezTo>
                  <a:cubicBezTo>
                    <a:pt x="2398681" y="25818"/>
                    <a:pt x="2401029" y="25818"/>
                    <a:pt x="2401029" y="25818"/>
                  </a:cubicBezTo>
                  <a:cubicBezTo>
                    <a:pt x="2403376" y="25818"/>
                    <a:pt x="2405723" y="25818"/>
                    <a:pt x="2408070" y="28165"/>
                  </a:cubicBezTo>
                  <a:cubicBezTo>
                    <a:pt x="2405723" y="28165"/>
                    <a:pt x="2403376" y="28165"/>
                    <a:pt x="2401029" y="28165"/>
                  </a:cubicBezTo>
                  <a:cubicBezTo>
                    <a:pt x="2389293" y="28165"/>
                    <a:pt x="2379905" y="30512"/>
                    <a:pt x="2368170" y="32859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68170" y="28165"/>
                    <a:pt x="2368170" y="28165"/>
                    <a:pt x="2368170" y="28165"/>
                  </a:cubicBezTo>
                  <a:cubicBezTo>
                    <a:pt x="2370517" y="25818"/>
                    <a:pt x="2370517" y="25818"/>
                    <a:pt x="2372864" y="25818"/>
                  </a:cubicBezTo>
                  <a:close/>
                  <a:moveTo>
                    <a:pt x="2426846" y="28165"/>
                  </a:moveTo>
                  <a:cubicBezTo>
                    <a:pt x="2438581" y="28165"/>
                    <a:pt x="2450317" y="25818"/>
                    <a:pt x="2462052" y="25818"/>
                  </a:cubicBezTo>
                  <a:cubicBezTo>
                    <a:pt x="2466746" y="25818"/>
                    <a:pt x="2471440" y="25818"/>
                    <a:pt x="2476134" y="25818"/>
                  </a:cubicBezTo>
                  <a:cubicBezTo>
                    <a:pt x="2492563" y="25818"/>
                    <a:pt x="2508993" y="25818"/>
                    <a:pt x="2525422" y="25818"/>
                  </a:cubicBezTo>
                  <a:cubicBezTo>
                    <a:pt x="2546545" y="25818"/>
                    <a:pt x="2567669" y="25818"/>
                    <a:pt x="2591139" y="28165"/>
                  </a:cubicBezTo>
                  <a:cubicBezTo>
                    <a:pt x="2598180" y="28165"/>
                    <a:pt x="2605222" y="28165"/>
                    <a:pt x="2612263" y="30512"/>
                  </a:cubicBezTo>
                  <a:cubicBezTo>
                    <a:pt x="2626345" y="30512"/>
                    <a:pt x="2640427" y="32859"/>
                    <a:pt x="2656857" y="32859"/>
                  </a:cubicBezTo>
                  <a:cubicBezTo>
                    <a:pt x="2666245" y="32859"/>
                    <a:pt x="2673286" y="35206"/>
                    <a:pt x="2682674" y="35206"/>
                  </a:cubicBezTo>
                  <a:cubicBezTo>
                    <a:pt x="2696756" y="37553"/>
                    <a:pt x="2708492" y="37553"/>
                    <a:pt x="2722574" y="39900"/>
                  </a:cubicBezTo>
                  <a:cubicBezTo>
                    <a:pt x="2731962" y="42247"/>
                    <a:pt x="2741350" y="42247"/>
                    <a:pt x="2748391" y="44594"/>
                  </a:cubicBezTo>
                  <a:cubicBezTo>
                    <a:pt x="2760127" y="46941"/>
                    <a:pt x="2774209" y="49288"/>
                    <a:pt x="2785944" y="51635"/>
                  </a:cubicBezTo>
                  <a:cubicBezTo>
                    <a:pt x="2795332" y="53982"/>
                    <a:pt x="2804721" y="56329"/>
                    <a:pt x="2814109" y="56329"/>
                  </a:cubicBezTo>
                  <a:cubicBezTo>
                    <a:pt x="2825844" y="58676"/>
                    <a:pt x="2837579" y="61023"/>
                    <a:pt x="2851661" y="63370"/>
                  </a:cubicBezTo>
                  <a:cubicBezTo>
                    <a:pt x="2861050" y="65717"/>
                    <a:pt x="2870438" y="68064"/>
                    <a:pt x="2879826" y="70411"/>
                  </a:cubicBezTo>
                  <a:cubicBezTo>
                    <a:pt x="2891561" y="72758"/>
                    <a:pt x="2903296" y="77453"/>
                    <a:pt x="2915032" y="79800"/>
                  </a:cubicBezTo>
                  <a:cubicBezTo>
                    <a:pt x="2924420" y="82147"/>
                    <a:pt x="2933808" y="84494"/>
                    <a:pt x="2943196" y="89188"/>
                  </a:cubicBezTo>
                  <a:cubicBezTo>
                    <a:pt x="2954932" y="93882"/>
                    <a:pt x="2966667" y="96229"/>
                    <a:pt x="2978402" y="100923"/>
                  </a:cubicBezTo>
                  <a:cubicBezTo>
                    <a:pt x="2987790" y="103270"/>
                    <a:pt x="2997178" y="107964"/>
                    <a:pt x="3006567" y="110311"/>
                  </a:cubicBezTo>
                  <a:cubicBezTo>
                    <a:pt x="3013608" y="112658"/>
                    <a:pt x="3020649" y="115005"/>
                    <a:pt x="3025343" y="117352"/>
                  </a:cubicBezTo>
                  <a:cubicBezTo>
                    <a:pt x="3025343" y="117352"/>
                    <a:pt x="3025343" y="117352"/>
                    <a:pt x="3025343" y="119699"/>
                  </a:cubicBezTo>
                  <a:cubicBezTo>
                    <a:pt x="3020649" y="119699"/>
                    <a:pt x="3015955" y="117352"/>
                    <a:pt x="3011261" y="117352"/>
                  </a:cubicBezTo>
                  <a:cubicBezTo>
                    <a:pt x="3004219" y="115005"/>
                    <a:pt x="2994831" y="115005"/>
                    <a:pt x="2987790" y="112658"/>
                  </a:cubicBezTo>
                  <a:cubicBezTo>
                    <a:pt x="2978402" y="110311"/>
                    <a:pt x="2969014" y="110311"/>
                    <a:pt x="2959626" y="107964"/>
                  </a:cubicBezTo>
                  <a:cubicBezTo>
                    <a:pt x="2952585" y="105617"/>
                    <a:pt x="2943196" y="105617"/>
                    <a:pt x="2936155" y="103270"/>
                  </a:cubicBezTo>
                  <a:cubicBezTo>
                    <a:pt x="2926767" y="100923"/>
                    <a:pt x="2917379" y="100923"/>
                    <a:pt x="2907991" y="98576"/>
                  </a:cubicBezTo>
                  <a:cubicBezTo>
                    <a:pt x="2900949" y="98576"/>
                    <a:pt x="2893908" y="96229"/>
                    <a:pt x="2884520" y="96229"/>
                  </a:cubicBezTo>
                  <a:cubicBezTo>
                    <a:pt x="2875132" y="93882"/>
                    <a:pt x="2865744" y="93882"/>
                    <a:pt x="2854008" y="93882"/>
                  </a:cubicBezTo>
                  <a:cubicBezTo>
                    <a:pt x="2846967" y="93882"/>
                    <a:pt x="2839926" y="91535"/>
                    <a:pt x="2830538" y="91535"/>
                  </a:cubicBezTo>
                  <a:cubicBezTo>
                    <a:pt x="2821150" y="91535"/>
                    <a:pt x="2809415" y="89188"/>
                    <a:pt x="2800027" y="89188"/>
                  </a:cubicBezTo>
                  <a:cubicBezTo>
                    <a:pt x="2792985" y="89188"/>
                    <a:pt x="2785944" y="86841"/>
                    <a:pt x="2778903" y="86841"/>
                  </a:cubicBezTo>
                  <a:cubicBezTo>
                    <a:pt x="2767168" y="86841"/>
                    <a:pt x="2757780" y="84494"/>
                    <a:pt x="2746044" y="84494"/>
                  </a:cubicBezTo>
                  <a:cubicBezTo>
                    <a:pt x="2739003" y="84494"/>
                    <a:pt x="2731962" y="84494"/>
                    <a:pt x="2724921" y="82147"/>
                  </a:cubicBezTo>
                  <a:cubicBezTo>
                    <a:pt x="2713186" y="82147"/>
                    <a:pt x="2701450" y="82147"/>
                    <a:pt x="2689715" y="79800"/>
                  </a:cubicBezTo>
                  <a:cubicBezTo>
                    <a:pt x="2685021" y="79800"/>
                    <a:pt x="2677980" y="79800"/>
                    <a:pt x="2673286" y="79800"/>
                  </a:cubicBezTo>
                  <a:cubicBezTo>
                    <a:pt x="2670939" y="79800"/>
                    <a:pt x="2668592" y="77453"/>
                    <a:pt x="2666245" y="77453"/>
                  </a:cubicBezTo>
                  <a:cubicBezTo>
                    <a:pt x="2652163" y="75105"/>
                    <a:pt x="2640427" y="70411"/>
                    <a:pt x="2626345" y="68064"/>
                  </a:cubicBezTo>
                  <a:cubicBezTo>
                    <a:pt x="2616957" y="65717"/>
                    <a:pt x="2607569" y="63370"/>
                    <a:pt x="2595833" y="63370"/>
                  </a:cubicBezTo>
                  <a:cubicBezTo>
                    <a:pt x="2584098" y="61023"/>
                    <a:pt x="2570016" y="58676"/>
                    <a:pt x="2558281" y="56329"/>
                  </a:cubicBezTo>
                  <a:cubicBezTo>
                    <a:pt x="2548892" y="53982"/>
                    <a:pt x="2539504" y="53982"/>
                    <a:pt x="2527769" y="51635"/>
                  </a:cubicBezTo>
                  <a:cubicBezTo>
                    <a:pt x="2516034" y="49288"/>
                    <a:pt x="2501952" y="46941"/>
                    <a:pt x="2490216" y="46941"/>
                  </a:cubicBezTo>
                  <a:cubicBezTo>
                    <a:pt x="2480828" y="44594"/>
                    <a:pt x="2471440" y="44594"/>
                    <a:pt x="2459705" y="44594"/>
                  </a:cubicBezTo>
                  <a:cubicBezTo>
                    <a:pt x="2452664" y="44594"/>
                    <a:pt x="2445622" y="42247"/>
                    <a:pt x="2438581" y="42247"/>
                  </a:cubicBezTo>
                  <a:cubicBezTo>
                    <a:pt x="2438581" y="42247"/>
                    <a:pt x="2436234" y="39900"/>
                    <a:pt x="2436234" y="39900"/>
                  </a:cubicBezTo>
                  <a:cubicBezTo>
                    <a:pt x="2433887" y="39900"/>
                    <a:pt x="2431540" y="37553"/>
                    <a:pt x="2431540" y="37553"/>
                  </a:cubicBezTo>
                  <a:cubicBezTo>
                    <a:pt x="2429193" y="35206"/>
                    <a:pt x="2424499" y="32859"/>
                    <a:pt x="2419805" y="32859"/>
                  </a:cubicBezTo>
                  <a:cubicBezTo>
                    <a:pt x="2419805" y="32859"/>
                    <a:pt x="2417458" y="32859"/>
                    <a:pt x="2417458" y="30512"/>
                  </a:cubicBezTo>
                  <a:cubicBezTo>
                    <a:pt x="2419805" y="28165"/>
                    <a:pt x="2422152" y="28165"/>
                    <a:pt x="2426846" y="28165"/>
                  </a:cubicBezTo>
                  <a:close/>
                  <a:moveTo>
                    <a:pt x="3074631" y="117352"/>
                  </a:moveTo>
                  <a:cubicBezTo>
                    <a:pt x="3079325" y="117352"/>
                    <a:pt x="3084019" y="117352"/>
                    <a:pt x="3088713" y="117352"/>
                  </a:cubicBezTo>
                  <a:cubicBezTo>
                    <a:pt x="3091060" y="117352"/>
                    <a:pt x="3095754" y="117352"/>
                    <a:pt x="3098101" y="117352"/>
                  </a:cubicBezTo>
                  <a:cubicBezTo>
                    <a:pt x="3102795" y="117352"/>
                    <a:pt x="3107489" y="117352"/>
                    <a:pt x="3112184" y="119699"/>
                  </a:cubicBezTo>
                  <a:cubicBezTo>
                    <a:pt x="3114531" y="119699"/>
                    <a:pt x="3116878" y="119699"/>
                    <a:pt x="3121572" y="122046"/>
                  </a:cubicBezTo>
                  <a:cubicBezTo>
                    <a:pt x="3126266" y="122046"/>
                    <a:pt x="3130960" y="124393"/>
                    <a:pt x="3135654" y="126741"/>
                  </a:cubicBezTo>
                  <a:cubicBezTo>
                    <a:pt x="3138001" y="126741"/>
                    <a:pt x="3140348" y="126741"/>
                    <a:pt x="3140348" y="129088"/>
                  </a:cubicBezTo>
                  <a:cubicBezTo>
                    <a:pt x="3138001" y="129088"/>
                    <a:pt x="3138001" y="129088"/>
                    <a:pt x="3135654" y="129088"/>
                  </a:cubicBezTo>
                  <a:cubicBezTo>
                    <a:pt x="3126266" y="126741"/>
                    <a:pt x="3116878" y="126741"/>
                    <a:pt x="3105143" y="124393"/>
                  </a:cubicBezTo>
                  <a:cubicBezTo>
                    <a:pt x="3102795" y="124393"/>
                    <a:pt x="3098101" y="124393"/>
                    <a:pt x="3095754" y="124393"/>
                  </a:cubicBezTo>
                  <a:cubicBezTo>
                    <a:pt x="3084019" y="124393"/>
                    <a:pt x="3072284" y="122046"/>
                    <a:pt x="3060548" y="122046"/>
                  </a:cubicBezTo>
                  <a:cubicBezTo>
                    <a:pt x="3060548" y="122046"/>
                    <a:pt x="3060548" y="122046"/>
                    <a:pt x="3058202" y="122046"/>
                  </a:cubicBezTo>
                  <a:cubicBezTo>
                    <a:pt x="3058202" y="122046"/>
                    <a:pt x="3058202" y="122046"/>
                    <a:pt x="3058202" y="119699"/>
                  </a:cubicBezTo>
                  <a:cubicBezTo>
                    <a:pt x="3060548" y="119699"/>
                    <a:pt x="3062896" y="119699"/>
                    <a:pt x="3065243" y="119699"/>
                  </a:cubicBezTo>
                  <a:cubicBezTo>
                    <a:pt x="3069937" y="117352"/>
                    <a:pt x="3072284" y="117352"/>
                    <a:pt x="3074631" y="117352"/>
                  </a:cubicBezTo>
                  <a:close/>
                  <a:moveTo>
                    <a:pt x="3170860" y="136129"/>
                  </a:moveTo>
                  <a:cubicBezTo>
                    <a:pt x="3175554" y="136129"/>
                    <a:pt x="3180248" y="138476"/>
                    <a:pt x="3182595" y="138476"/>
                  </a:cubicBezTo>
                  <a:cubicBezTo>
                    <a:pt x="3187289" y="140823"/>
                    <a:pt x="3191983" y="140823"/>
                    <a:pt x="3196677" y="143170"/>
                  </a:cubicBezTo>
                  <a:cubicBezTo>
                    <a:pt x="3201371" y="145517"/>
                    <a:pt x="3206066" y="145517"/>
                    <a:pt x="3208412" y="147864"/>
                  </a:cubicBezTo>
                  <a:cubicBezTo>
                    <a:pt x="3213106" y="150211"/>
                    <a:pt x="3217801" y="150211"/>
                    <a:pt x="3222495" y="152558"/>
                  </a:cubicBezTo>
                  <a:cubicBezTo>
                    <a:pt x="3227189" y="154905"/>
                    <a:pt x="3231883" y="154905"/>
                    <a:pt x="3236577" y="157252"/>
                  </a:cubicBezTo>
                  <a:cubicBezTo>
                    <a:pt x="3243618" y="159599"/>
                    <a:pt x="3250659" y="161946"/>
                    <a:pt x="3257701" y="166640"/>
                  </a:cubicBezTo>
                  <a:cubicBezTo>
                    <a:pt x="3264742" y="168987"/>
                    <a:pt x="3269436" y="171334"/>
                    <a:pt x="3276477" y="173681"/>
                  </a:cubicBezTo>
                  <a:cubicBezTo>
                    <a:pt x="3281171" y="176028"/>
                    <a:pt x="3285865" y="178376"/>
                    <a:pt x="3288212" y="180723"/>
                  </a:cubicBezTo>
                  <a:cubicBezTo>
                    <a:pt x="3292906" y="183070"/>
                    <a:pt x="3297600" y="185417"/>
                    <a:pt x="3304641" y="187764"/>
                  </a:cubicBezTo>
                  <a:cubicBezTo>
                    <a:pt x="3309336" y="190111"/>
                    <a:pt x="3314030" y="192458"/>
                    <a:pt x="3316377" y="194805"/>
                  </a:cubicBezTo>
                  <a:cubicBezTo>
                    <a:pt x="3321071" y="197152"/>
                    <a:pt x="3328112" y="201846"/>
                    <a:pt x="3332806" y="204193"/>
                  </a:cubicBezTo>
                  <a:cubicBezTo>
                    <a:pt x="3337500" y="206540"/>
                    <a:pt x="3339847" y="208887"/>
                    <a:pt x="3344541" y="211234"/>
                  </a:cubicBezTo>
                  <a:cubicBezTo>
                    <a:pt x="3351582" y="215928"/>
                    <a:pt x="3358624" y="218275"/>
                    <a:pt x="3363318" y="222969"/>
                  </a:cubicBezTo>
                  <a:cubicBezTo>
                    <a:pt x="3365664" y="225316"/>
                    <a:pt x="3368012" y="225316"/>
                    <a:pt x="3372706" y="227664"/>
                  </a:cubicBezTo>
                  <a:cubicBezTo>
                    <a:pt x="3382094" y="234705"/>
                    <a:pt x="3391482" y="239399"/>
                    <a:pt x="3400870" y="246440"/>
                  </a:cubicBezTo>
                  <a:cubicBezTo>
                    <a:pt x="3403217" y="248787"/>
                    <a:pt x="3407911" y="251134"/>
                    <a:pt x="3410259" y="253481"/>
                  </a:cubicBezTo>
                  <a:cubicBezTo>
                    <a:pt x="3414953" y="258175"/>
                    <a:pt x="3421994" y="262869"/>
                    <a:pt x="3426688" y="267563"/>
                  </a:cubicBezTo>
                  <a:cubicBezTo>
                    <a:pt x="3431382" y="269910"/>
                    <a:pt x="3433729" y="274604"/>
                    <a:pt x="3438423" y="276951"/>
                  </a:cubicBezTo>
                  <a:cubicBezTo>
                    <a:pt x="3440770" y="279299"/>
                    <a:pt x="3443117" y="281646"/>
                    <a:pt x="3445464" y="281646"/>
                  </a:cubicBezTo>
                  <a:cubicBezTo>
                    <a:pt x="3443117" y="279299"/>
                    <a:pt x="3440770" y="279299"/>
                    <a:pt x="3438423" y="276951"/>
                  </a:cubicBezTo>
                  <a:cubicBezTo>
                    <a:pt x="3431382" y="272257"/>
                    <a:pt x="3424341" y="269910"/>
                    <a:pt x="3417300" y="267563"/>
                  </a:cubicBezTo>
                  <a:cubicBezTo>
                    <a:pt x="3407911" y="262869"/>
                    <a:pt x="3396176" y="258175"/>
                    <a:pt x="3386788" y="251134"/>
                  </a:cubicBezTo>
                  <a:cubicBezTo>
                    <a:pt x="3379747" y="248787"/>
                    <a:pt x="3372706" y="244093"/>
                    <a:pt x="3365664" y="241746"/>
                  </a:cubicBezTo>
                  <a:cubicBezTo>
                    <a:pt x="3356276" y="237052"/>
                    <a:pt x="3344541" y="232358"/>
                    <a:pt x="3335153" y="227664"/>
                  </a:cubicBezTo>
                  <a:cubicBezTo>
                    <a:pt x="3328112" y="225316"/>
                    <a:pt x="3321071" y="220622"/>
                    <a:pt x="3311683" y="218275"/>
                  </a:cubicBezTo>
                  <a:cubicBezTo>
                    <a:pt x="3302294" y="213581"/>
                    <a:pt x="3290559" y="208887"/>
                    <a:pt x="3281171" y="204193"/>
                  </a:cubicBezTo>
                  <a:cubicBezTo>
                    <a:pt x="3274130" y="201846"/>
                    <a:pt x="3267089" y="197152"/>
                    <a:pt x="3257701" y="194805"/>
                  </a:cubicBezTo>
                  <a:cubicBezTo>
                    <a:pt x="3255353" y="192458"/>
                    <a:pt x="3250659" y="192458"/>
                    <a:pt x="3248312" y="190111"/>
                  </a:cubicBezTo>
                  <a:cubicBezTo>
                    <a:pt x="3243618" y="185417"/>
                    <a:pt x="3241271" y="183070"/>
                    <a:pt x="3236577" y="180723"/>
                  </a:cubicBezTo>
                  <a:cubicBezTo>
                    <a:pt x="3234230" y="178376"/>
                    <a:pt x="3231883" y="176028"/>
                    <a:pt x="3229536" y="173681"/>
                  </a:cubicBezTo>
                  <a:cubicBezTo>
                    <a:pt x="3222495" y="168987"/>
                    <a:pt x="3217801" y="164293"/>
                    <a:pt x="3210760" y="159599"/>
                  </a:cubicBezTo>
                  <a:cubicBezTo>
                    <a:pt x="3208412" y="159599"/>
                    <a:pt x="3208412" y="157252"/>
                    <a:pt x="3206066" y="157252"/>
                  </a:cubicBezTo>
                  <a:cubicBezTo>
                    <a:pt x="3201371" y="152558"/>
                    <a:pt x="3194330" y="150211"/>
                    <a:pt x="3189636" y="145517"/>
                  </a:cubicBezTo>
                  <a:cubicBezTo>
                    <a:pt x="3187289" y="143170"/>
                    <a:pt x="3184942" y="143170"/>
                    <a:pt x="3182595" y="140823"/>
                  </a:cubicBezTo>
                  <a:cubicBezTo>
                    <a:pt x="3177901" y="138476"/>
                    <a:pt x="3173207" y="136129"/>
                    <a:pt x="3168513" y="133782"/>
                  </a:cubicBezTo>
                  <a:cubicBezTo>
                    <a:pt x="3166166" y="133782"/>
                    <a:pt x="3163819" y="131435"/>
                    <a:pt x="3161472" y="131435"/>
                  </a:cubicBezTo>
                  <a:cubicBezTo>
                    <a:pt x="3161472" y="131435"/>
                    <a:pt x="3159125" y="131435"/>
                    <a:pt x="3159125" y="129088"/>
                  </a:cubicBezTo>
                  <a:cubicBezTo>
                    <a:pt x="3163819" y="133782"/>
                    <a:pt x="3166166" y="136129"/>
                    <a:pt x="3170860" y="136129"/>
                  </a:cubicBezTo>
                  <a:close/>
                  <a:moveTo>
                    <a:pt x="3560469" y="342669"/>
                  </a:moveTo>
                  <a:cubicBezTo>
                    <a:pt x="3574552" y="349710"/>
                    <a:pt x="3586287" y="356751"/>
                    <a:pt x="3600369" y="363792"/>
                  </a:cubicBezTo>
                  <a:cubicBezTo>
                    <a:pt x="3602716" y="363792"/>
                    <a:pt x="3602716" y="366139"/>
                    <a:pt x="3605064" y="366139"/>
                  </a:cubicBezTo>
                  <a:cubicBezTo>
                    <a:pt x="3616799" y="391957"/>
                    <a:pt x="3626187" y="422468"/>
                    <a:pt x="3637922" y="462368"/>
                  </a:cubicBezTo>
                  <a:cubicBezTo>
                    <a:pt x="3635575" y="462368"/>
                    <a:pt x="3633228" y="464715"/>
                    <a:pt x="3633228" y="464715"/>
                  </a:cubicBezTo>
                  <a:cubicBezTo>
                    <a:pt x="3623840" y="452980"/>
                    <a:pt x="3614452" y="441245"/>
                    <a:pt x="3605064" y="431857"/>
                  </a:cubicBezTo>
                  <a:cubicBezTo>
                    <a:pt x="3602716" y="429510"/>
                    <a:pt x="3600369" y="427162"/>
                    <a:pt x="3598022" y="424815"/>
                  </a:cubicBezTo>
                  <a:cubicBezTo>
                    <a:pt x="3595675" y="420121"/>
                    <a:pt x="3590981" y="417774"/>
                    <a:pt x="3588634" y="413080"/>
                  </a:cubicBezTo>
                  <a:cubicBezTo>
                    <a:pt x="3583940" y="406039"/>
                    <a:pt x="3576899" y="398998"/>
                    <a:pt x="3572205" y="391957"/>
                  </a:cubicBezTo>
                  <a:cubicBezTo>
                    <a:pt x="3567511" y="387263"/>
                    <a:pt x="3565163" y="382569"/>
                    <a:pt x="3560469" y="380222"/>
                  </a:cubicBezTo>
                  <a:cubicBezTo>
                    <a:pt x="3555775" y="373180"/>
                    <a:pt x="3548734" y="368486"/>
                    <a:pt x="3544040" y="361445"/>
                  </a:cubicBezTo>
                  <a:cubicBezTo>
                    <a:pt x="3539346" y="356751"/>
                    <a:pt x="3536999" y="352057"/>
                    <a:pt x="3532305" y="349710"/>
                  </a:cubicBezTo>
                  <a:cubicBezTo>
                    <a:pt x="3527611" y="345016"/>
                    <a:pt x="3522917" y="337975"/>
                    <a:pt x="3515876" y="333281"/>
                  </a:cubicBezTo>
                  <a:cubicBezTo>
                    <a:pt x="3511182" y="328586"/>
                    <a:pt x="3508834" y="326239"/>
                    <a:pt x="3504140" y="321545"/>
                  </a:cubicBezTo>
                  <a:cubicBezTo>
                    <a:pt x="3504140" y="321545"/>
                    <a:pt x="3501793" y="319198"/>
                    <a:pt x="3501793" y="319198"/>
                  </a:cubicBezTo>
                  <a:cubicBezTo>
                    <a:pt x="3501793" y="319198"/>
                    <a:pt x="3504140" y="316851"/>
                    <a:pt x="3504140" y="314504"/>
                  </a:cubicBezTo>
                  <a:cubicBezTo>
                    <a:pt x="3518223" y="321545"/>
                    <a:pt x="3529958" y="328586"/>
                    <a:pt x="3544040" y="335628"/>
                  </a:cubicBezTo>
                  <a:cubicBezTo>
                    <a:pt x="3551081" y="337975"/>
                    <a:pt x="3555775" y="340322"/>
                    <a:pt x="3560469" y="342669"/>
                  </a:cubicBezTo>
                  <a:close/>
                  <a:moveTo>
                    <a:pt x="3652004" y="394304"/>
                  </a:moveTo>
                  <a:cubicBezTo>
                    <a:pt x="3666086" y="401345"/>
                    <a:pt x="3677822" y="410733"/>
                    <a:pt x="3691904" y="417774"/>
                  </a:cubicBezTo>
                  <a:cubicBezTo>
                    <a:pt x="3696598" y="420121"/>
                    <a:pt x="3698945" y="422468"/>
                    <a:pt x="3703639" y="424815"/>
                  </a:cubicBezTo>
                  <a:cubicBezTo>
                    <a:pt x="3717721" y="434204"/>
                    <a:pt x="3731804" y="443592"/>
                    <a:pt x="3745886" y="452980"/>
                  </a:cubicBezTo>
                  <a:cubicBezTo>
                    <a:pt x="3748233" y="455327"/>
                    <a:pt x="3750580" y="455327"/>
                    <a:pt x="3750580" y="457674"/>
                  </a:cubicBezTo>
                  <a:cubicBezTo>
                    <a:pt x="3767010" y="467062"/>
                    <a:pt x="3781092" y="478797"/>
                    <a:pt x="3797521" y="488186"/>
                  </a:cubicBezTo>
                  <a:cubicBezTo>
                    <a:pt x="3797521" y="488186"/>
                    <a:pt x="3797521" y="488186"/>
                    <a:pt x="3799868" y="488186"/>
                  </a:cubicBezTo>
                  <a:cubicBezTo>
                    <a:pt x="3804562" y="490533"/>
                    <a:pt x="3809256" y="495227"/>
                    <a:pt x="3813950" y="497574"/>
                  </a:cubicBezTo>
                  <a:cubicBezTo>
                    <a:pt x="3811603" y="497574"/>
                    <a:pt x="3811603" y="497574"/>
                    <a:pt x="3809256" y="495227"/>
                  </a:cubicBezTo>
                  <a:cubicBezTo>
                    <a:pt x="3806909" y="495227"/>
                    <a:pt x="3804562" y="492880"/>
                    <a:pt x="3802215" y="492880"/>
                  </a:cubicBezTo>
                  <a:cubicBezTo>
                    <a:pt x="3795174" y="490533"/>
                    <a:pt x="3788133" y="488186"/>
                    <a:pt x="3778745" y="485839"/>
                  </a:cubicBezTo>
                  <a:cubicBezTo>
                    <a:pt x="3776398" y="485839"/>
                    <a:pt x="3771704" y="483492"/>
                    <a:pt x="3769357" y="483492"/>
                  </a:cubicBezTo>
                  <a:cubicBezTo>
                    <a:pt x="3762316" y="481145"/>
                    <a:pt x="3755274" y="481145"/>
                    <a:pt x="3750580" y="478797"/>
                  </a:cubicBezTo>
                  <a:cubicBezTo>
                    <a:pt x="3745886" y="478797"/>
                    <a:pt x="3741192" y="476450"/>
                    <a:pt x="3736498" y="476450"/>
                  </a:cubicBezTo>
                  <a:cubicBezTo>
                    <a:pt x="3731804" y="476450"/>
                    <a:pt x="3727110" y="474103"/>
                    <a:pt x="3722416" y="474103"/>
                  </a:cubicBezTo>
                  <a:cubicBezTo>
                    <a:pt x="3713027" y="474103"/>
                    <a:pt x="3703639" y="471756"/>
                    <a:pt x="3691904" y="471756"/>
                  </a:cubicBezTo>
                  <a:cubicBezTo>
                    <a:pt x="3684863" y="471756"/>
                    <a:pt x="3675475" y="471756"/>
                    <a:pt x="3668434" y="471756"/>
                  </a:cubicBezTo>
                  <a:cubicBezTo>
                    <a:pt x="3666086" y="471756"/>
                    <a:pt x="3666086" y="471756"/>
                    <a:pt x="3663740" y="471756"/>
                  </a:cubicBezTo>
                  <a:cubicBezTo>
                    <a:pt x="3661392" y="462368"/>
                    <a:pt x="3654351" y="455327"/>
                    <a:pt x="3644963" y="455327"/>
                  </a:cubicBezTo>
                  <a:cubicBezTo>
                    <a:pt x="3642616" y="455327"/>
                    <a:pt x="3642616" y="455327"/>
                    <a:pt x="3640269" y="455327"/>
                  </a:cubicBezTo>
                  <a:cubicBezTo>
                    <a:pt x="3628534" y="417774"/>
                    <a:pt x="3619146" y="387263"/>
                    <a:pt x="3607410" y="361445"/>
                  </a:cubicBezTo>
                  <a:cubicBezTo>
                    <a:pt x="3616799" y="366139"/>
                    <a:pt x="3626187" y="373180"/>
                    <a:pt x="3635575" y="377874"/>
                  </a:cubicBezTo>
                  <a:cubicBezTo>
                    <a:pt x="3642616" y="387263"/>
                    <a:pt x="3647310" y="389610"/>
                    <a:pt x="3652004" y="394304"/>
                  </a:cubicBezTo>
                  <a:close/>
                  <a:moveTo>
                    <a:pt x="3832727" y="504615"/>
                  </a:moveTo>
                  <a:cubicBezTo>
                    <a:pt x="3832727" y="504615"/>
                    <a:pt x="3835074" y="504615"/>
                    <a:pt x="3835074" y="506962"/>
                  </a:cubicBezTo>
                  <a:cubicBezTo>
                    <a:pt x="3844462" y="509309"/>
                    <a:pt x="3851503" y="514003"/>
                    <a:pt x="3860891" y="516350"/>
                  </a:cubicBezTo>
                  <a:cubicBezTo>
                    <a:pt x="3860891" y="516350"/>
                    <a:pt x="3863239" y="516350"/>
                    <a:pt x="3863239" y="516350"/>
                  </a:cubicBezTo>
                  <a:cubicBezTo>
                    <a:pt x="3872627" y="521044"/>
                    <a:pt x="3882015" y="525738"/>
                    <a:pt x="3891403" y="530433"/>
                  </a:cubicBezTo>
                  <a:cubicBezTo>
                    <a:pt x="3891403" y="530433"/>
                    <a:pt x="3891403" y="530433"/>
                    <a:pt x="3891403" y="530433"/>
                  </a:cubicBezTo>
                  <a:cubicBezTo>
                    <a:pt x="3978244" y="575026"/>
                    <a:pt x="4062738" y="645438"/>
                    <a:pt x="4142537" y="739320"/>
                  </a:cubicBezTo>
                  <a:cubicBezTo>
                    <a:pt x="4140190" y="739320"/>
                    <a:pt x="4140190" y="736973"/>
                    <a:pt x="4137843" y="736973"/>
                  </a:cubicBezTo>
                  <a:cubicBezTo>
                    <a:pt x="4121414" y="722890"/>
                    <a:pt x="4104984" y="711155"/>
                    <a:pt x="4088555" y="697073"/>
                  </a:cubicBezTo>
                  <a:cubicBezTo>
                    <a:pt x="4083861" y="694726"/>
                    <a:pt x="4081514" y="690032"/>
                    <a:pt x="4076820" y="687685"/>
                  </a:cubicBezTo>
                  <a:cubicBezTo>
                    <a:pt x="4060390" y="675949"/>
                    <a:pt x="4046308" y="664214"/>
                    <a:pt x="4029879" y="652479"/>
                  </a:cubicBezTo>
                  <a:cubicBezTo>
                    <a:pt x="4025185" y="650132"/>
                    <a:pt x="4020491" y="645438"/>
                    <a:pt x="4015797" y="643091"/>
                  </a:cubicBezTo>
                  <a:cubicBezTo>
                    <a:pt x="4001714" y="633703"/>
                    <a:pt x="3987632" y="624314"/>
                    <a:pt x="3973550" y="614926"/>
                  </a:cubicBezTo>
                  <a:cubicBezTo>
                    <a:pt x="3971203" y="614926"/>
                    <a:pt x="3971203" y="612579"/>
                    <a:pt x="3968856" y="612579"/>
                  </a:cubicBezTo>
                  <a:cubicBezTo>
                    <a:pt x="3947732" y="593803"/>
                    <a:pt x="3924262" y="577373"/>
                    <a:pt x="3903138" y="560944"/>
                  </a:cubicBezTo>
                  <a:cubicBezTo>
                    <a:pt x="3900791" y="560944"/>
                    <a:pt x="3900791" y="558597"/>
                    <a:pt x="3898444" y="558597"/>
                  </a:cubicBezTo>
                  <a:cubicBezTo>
                    <a:pt x="3884362" y="546862"/>
                    <a:pt x="3870279" y="537474"/>
                    <a:pt x="3856197" y="525738"/>
                  </a:cubicBezTo>
                  <a:cubicBezTo>
                    <a:pt x="3853850" y="523391"/>
                    <a:pt x="3851503" y="521044"/>
                    <a:pt x="3846809" y="518697"/>
                  </a:cubicBezTo>
                  <a:cubicBezTo>
                    <a:pt x="3839768" y="514003"/>
                    <a:pt x="3832727" y="506962"/>
                    <a:pt x="3825686" y="502268"/>
                  </a:cubicBezTo>
                  <a:cubicBezTo>
                    <a:pt x="3828033" y="504615"/>
                    <a:pt x="3830380" y="504615"/>
                    <a:pt x="3832727" y="504615"/>
                  </a:cubicBezTo>
                  <a:close/>
                  <a:moveTo>
                    <a:pt x="4325607" y="929430"/>
                  </a:moveTo>
                  <a:cubicBezTo>
                    <a:pt x="4332648" y="936472"/>
                    <a:pt x="4339689" y="945860"/>
                    <a:pt x="4344383" y="952901"/>
                  </a:cubicBezTo>
                  <a:cubicBezTo>
                    <a:pt x="4346730" y="957595"/>
                    <a:pt x="4351424" y="959942"/>
                    <a:pt x="4353771" y="964636"/>
                  </a:cubicBezTo>
                  <a:cubicBezTo>
                    <a:pt x="4358465" y="971677"/>
                    <a:pt x="4363159" y="978718"/>
                    <a:pt x="4370201" y="985760"/>
                  </a:cubicBezTo>
                  <a:cubicBezTo>
                    <a:pt x="4374895" y="990454"/>
                    <a:pt x="4377242" y="997495"/>
                    <a:pt x="4381936" y="1002189"/>
                  </a:cubicBezTo>
                  <a:cubicBezTo>
                    <a:pt x="4386630" y="1006883"/>
                    <a:pt x="4388977" y="1013924"/>
                    <a:pt x="4393671" y="1018618"/>
                  </a:cubicBezTo>
                  <a:cubicBezTo>
                    <a:pt x="4398365" y="1025659"/>
                    <a:pt x="4403059" y="1032700"/>
                    <a:pt x="4407753" y="1039742"/>
                  </a:cubicBezTo>
                  <a:cubicBezTo>
                    <a:pt x="4410100" y="1044436"/>
                    <a:pt x="4414795" y="1049130"/>
                    <a:pt x="4417141" y="1053824"/>
                  </a:cubicBezTo>
                  <a:cubicBezTo>
                    <a:pt x="4421835" y="1060865"/>
                    <a:pt x="4426530" y="1067906"/>
                    <a:pt x="4433571" y="1077294"/>
                  </a:cubicBezTo>
                  <a:cubicBezTo>
                    <a:pt x="4435918" y="1081988"/>
                    <a:pt x="4438265" y="1086683"/>
                    <a:pt x="4442959" y="1089030"/>
                  </a:cubicBezTo>
                  <a:cubicBezTo>
                    <a:pt x="4447653" y="1098418"/>
                    <a:pt x="4454694" y="1105459"/>
                    <a:pt x="4459388" y="1114847"/>
                  </a:cubicBezTo>
                  <a:cubicBezTo>
                    <a:pt x="4461736" y="1119541"/>
                    <a:pt x="4464082" y="1121888"/>
                    <a:pt x="4466430" y="1126582"/>
                  </a:cubicBezTo>
                  <a:cubicBezTo>
                    <a:pt x="4471124" y="1135970"/>
                    <a:pt x="4475818" y="1143012"/>
                    <a:pt x="4482859" y="1152400"/>
                  </a:cubicBezTo>
                  <a:cubicBezTo>
                    <a:pt x="4485206" y="1157094"/>
                    <a:pt x="4487553" y="1161788"/>
                    <a:pt x="4489900" y="1164135"/>
                  </a:cubicBezTo>
                  <a:cubicBezTo>
                    <a:pt x="4494594" y="1173523"/>
                    <a:pt x="4499288" y="1180564"/>
                    <a:pt x="4503982" y="1189953"/>
                  </a:cubicBezTo>
                  <a:cubicBezTo>
                    <a:pt x="4506329" y="1194647"/>
                    <a:pt x="4508676" y="1199341"/>
                    <a:pt x="4511023" y="1204035"/>
                  </a:cubicBezTo>
                  <a:cubicBezTo>
                    <a:pt x="4515717" y="1213423"/>
                    <a:pt x="4520412" y="1220464"/>
                    <a:pt x="4525106" y="1229852"/>
                  </a:cubicBezTo>
                  <a:cubicBezTo>
                    <a:pt x="4527453" y="1234546"/>
                    <a:pt x="4529800" y="1239241"/>
                    <a:pt x="4532147" y="1246282"/>
                  </a:cubicBezTo>
                  <a:cubicBezTo>
                    <a:pt x="4536841" y="1253323"/>
                    <a:pt x="4541535" y="1262711"/>
                    <a:pt x="4543882" y="1269752"/>
                  </a:cubicBezTo>
                  <a:cubicBezTo>
                    <a:pt x="4546229" y="1274446"/>
                    <a:pt x="4548576" y="1281487"/>
                    <a:pt x="4553270" y="1286181"/>
                  </a:cubicBezTo>
                  <a:cubicBezTo>
                    <a:pt x="4557964" y="1293223"/>
                    <a:pt x="4560311" y="1302611"/>
                    <a:pt x="4565005" y="1309652"/>
                  </a:cubicBezTo>
                  <a:cubicBezTo>
                    <a:pt x="4565005" y="1311999"/>
                    <a:pt x="4567353" y="1314346"/>
                    <a:pt x="4567353" y="1316693"/>
                  </a:cubicBezTo>
                  <a:cubicBezTo>
                    <a:pt x="4562658" y="1309652"/>
                    <a:pt x="4560311" y="1302611"/>
                    <a:pt x="4555617" y="1295570"/>
                  </a:cubicBezTo>
                  <a:cubicBezTo>
                    <a:pt x="4550923" y="1286181"/>
                    <a:pt x="4546229" y="1276793"/>
                    <a:pt x="4539188" y="1267405"/>
                  </a:cubicBezTo>
                  <a:cubicBezTo>
                    <a:pt x="4532147" y="1255670"/>
                    <a:pt x="4525106" y="1246282"/>
                    <a:pt x="4520412" y="1234546"/>
                  </a:cubicBezTo>
                  <a:cubicBezTo>
                    <a:pt x="4515717" y="1225158"/>
                    <a:pt x="4508676" y="1215770"/>
                    <a:pt x="4503982" y="1208729"/>
                  </a:cubicBezTo>
                  <a:cubicBezTo>
                    <a:pt x="4496941" y="1196994"/>
                    <a:pt x="4489900" y="1187606"/>
                    <a:pt x="4482859" y="1178217"/>
                  </a:cubicBezTo>
                  <a:cubicBezTo>
                    <a:pt x="4478165" y="1168829"/>
                    <a:pt x="4471124" y="1161788"/>
                    <a:pt x="4466430" y="1152400"/>
                  </a:cubicBezTo>
                  <a:cubicBezTo>
                    <a:pt x="4459388" y="1143012"/>
                    <a:pt x="4452347" y="1131276"/>
                    <a:pt x="4445306" y="1121888"/>
                  </a:cubicBezTo>
                  <a:cubicBezTo>
                    <a:pt x="4438265" y="1112500"/>
                    <a:pt x="4433571" y="1105459"/>
                    <a:pt x="4426530" y="1096071"/>
                  </a:cubicBezTo>
                  <a:cubicBezTo>
                    <a:pt x="4419489" y="1086683"/>
                    <a:pt x="4410100" y="1074947"/>
                    <a:pt x="4403059" y="1065559"/>
                  </a:cubicBezTo>
                  <a:cubicBezTo>
                    <a:pt x="4396018" y="1058518"/>
                    <a:pt x="4391324" y="1049130"/>
                    <a:pt x="4384283" y="1042089"/>
                  </a:cubicBezTo>
                  <a:cubicBezTo>
                    <a:pt x="4377242" y="1032700"/>
                    <a:pt x="4367854" y="1020965"/>
                    <a:pt x="4358465" y="1011577"/>
                  </a:cubicBezTo>
                  <a:cubicBezTo>
                    <a:pt x="4351424" y="1004536"/>
                    <a:pt x="4346730" y="997495"/>
                    <a:pt x="4342036" y="990454"/>
                  </a:cubicBezTo>
                  <a:cubicBezTo>
                    <a:pt x="4332648" y="978718"/>
                    <a:pt x="4323260" y="969330"/>
                    <a:pt x="4313872" y="957595"/>
                  </a:cubicBezTo>
                  <a:cubicBezTo>
                    <a:pt x="4309178" y="950554"/>
                    <a:pt x="4302136" y="945860"/>
                    <a:pt x="4297442" y="938819"/>
                  </a:cubicBezTo>
                  <a:cubicBezTo>
                    <a:pt x="4288054" y="927083"/>
                    <a:pt x="4276319" y="915348"/>
                    <a:pt x="4264583" y="905960"/>
                  </a:cubicBezTo>
                  <a:cubicBezTo>
                    <a:pt x="4269277" y="901266"/>
                    <a:pt x="4269277" y="896572"/>
                    <a:pt x="4269277" y="891878"/>
                  </a:cubicBezTo>
                  <a:cubicBezTo>
                    <a:pt x="4269277" y="880142"/>
                    <a:pt x="4259889" y="870754"/>
                    <a:pt x="4248154" y="870754"/>
                  </a:cubicBezTo>
                  <a:cubicBezTo>
                    <a:pt x="4243460" y="870754"/>
                    <a:pt x="4241113" y="873101"/>
                    <a:pt x="4238766" y="873101"/>
                  </a:cubicBezTo>
                  <a:cubicBezTo>
                    <a:pt x="4212948" y="830854"/>
                    <a:pt x="4184784" y="793302"/>
                    <a:pt x="4156619" y="758096"/>
                  </a:cubicBezTo>
                  <a:cubicBezTo>
                    <a:pt x="4212948" y="807384"/>
                    <a:pt x="4266931" y="863713"/>
                    <a:pt x="4316218" y="924736"/>
                  </a:cubicBezTo>
                  <a:cubicBezTo>
                    <a:pt x="4320913" y="924736"/>
                    <a:pt x="4323260" y="927083"/>
                    <a:pt x="4325607" y="929430"/>
                  </a:cubicBezTo>
                  <a:close/>
                  <a:moveTo>
                    <a:pt x="4602558" y="1375369"/>
                  </a:moveTo>
                  <a:cubicBezTo>
                    <a:pt x="4602558" y="1377716"/>
                    <a:pt x="4604905" y="1377716"/>
                    <a:pt x="4604905" y="1380063"/>
                  </a:cubicBezTo>
                  <a:cubicBezTo>
                    <a:pt x="4611946" y="1389451"/>
                    <a:pt x="4616640" y="1401187"/>
                    <a:pt x="4623682" y="1412922"/>
                  </a:cubicBezTo>
                  <a:cubicBezTo>
                    <a:pt x="4626029" y="1417616"/>
                    <a:pt x="4628376" y="1422310"/>
                    <a:pt x="4630723" y="1424657"/>
                  </a:cubicBezTo>
                  <a:cubicBezTo>
                    <a:pt x="4635417" y="1434045"/>
                    <a:pt x="4640111" y="1443434"/>
                    <a:pt x="4644805" y="1452822"/>
                  </a:cubicBezTo>
                  <a:cubicBezTo>
                    <a:pt x="4647152" y="1457516"/>
                    <a:pt x="4649499" y="1462210"/>
                    <a:pt x="4651846" y="1466904"/>
                  </a:cubicBezTo>
                  <a:cubicBezTo>
                    <a:pt x="4656540" y="1478639"/>
                    <a:pt x="4663581" y="1490375"/>
                    <a:pt x="4668275" y="1502110"/>
                  </a:cubicBezTo>
                  <a:cubicBezTo>
                    <a:pt x="4670623" y="1504457"/>
                    <a:pt x="4670623" y="1506804"/>
                    <a:pt x="4672970" y="1509151"/>
                  </a:cubicBezTo>
                  <a:cubicBezTo>
                    <a:pt x="4680011" y="1523233"/>
                    <a:pt x="4687052" y="1539662"/>
                    <a:pt x="4691746" y="1553745"/>
                  </a:cubicBezTo>
                  <a:cubicBezTo>
                    <a:pt x="4694093" y="1558439"/>
                    <a:pt x="4694093" y="1563133"/>
                    <a:pt x="4696440" y="1565480"/>
                  </a:cubicBezTo>
                  <a:cubicBezTo>
                    <a:pt x="4701134" y="1577215"/>
                    <a:pt x="4705828" y="1588950"/>
                    <a:pt x="4710522" y="1600686"/>
                  </a:cubicBezTo>
                  <a:cubicBezTo>
                    <a:pt x="4712869" y="1605380"/>
                    <a:pt x="4715216" y="1612421"/>
                    <a:pt x="4717563" y="1617115"/>
                  </a:cubicBezTo>
                  <a:cubicBezTo>
                    <a:pt x="4722257" y="1628850"/>
                    <a:pt x="4726952" y="1642933"/>
                    <a:pt x="4731646" y="1654668"/>
                  </a:cubicBezTo>
                  <a:cubicBezTo>
                    <a:pt x="4733993" y="1659362"/>
                    <a:pt x="4733993" y="1664056"/>
                    <a:pt x="4736340" y="1668750"/>
                  </a:cubicBezTo>
                  <a:cubicBezTo>
                    <a:pt x="4736340" y="1668750"/>
                    <a:pt x="4736340" y="1671097"/>
                    <a:pt x="4736340" y="1671097"/>
                  </a:cubicBezTo>
                  <a:cubicBezTo>
                    <a:pt x="4731646" y="1657015"/>
                    <a:pt x="4726952" y="1645280"/>
                    <a:pt x="4722257" y="1631197"/>
                  </a:cubicBezTo>
                  <a:cubicBezTo>
                    <a:pt x="4722257" y="1628850"/>
                    <a:pt x="4722257" y="1628850"/>
                    <a:pt x="4719911" y="1626503"/>
                  </a:cubicBezTo>
                  <a:cubicBezTo>
                    <a:pt x="4712869" y="1607727"/>
                    <a:pt x="4705828" y="1591297"/>
                    <a:pt x="4698787" y="1572521"/>
                  </a:cubicBezTo>
                  <a:cubicBezTo>
                    <a:pt x="4696440" y="1567827"/>
                    <a:pt x="4696440" y="1565480"/>
                    <a:pt x="4694093" y="1560786"/>
                  </a:cubicBezTo>
                  <a:cubicBezTo>
                    <a:pt x="4687052" y="1542009"/>
                    <a:pt x="4680011" y="1525580"/>
                    <a:pt x="4670623" y="1506804"/>
                  </a:cubicBezTo>
                  <a:cubicBezTo>
                    <a:pt x="4668275" y="1502110"/>
                    <a:pt x="4668275" y="1499763"/>
                    <a:pt x="4665929" y="1497416"/>
                  </a:cubicBezTo>
                  <a:cubicBezTo>
                    <a:pt x="4658887" y="1480986"/>
                    <a:pt x="4649499" y="1464557"/>
                    <a:pt x="4642458" y="1448128"/>
                  </a:cubicBezTo>
                  <a:cubicBezTo>
                    <a:pt x="4642458" y="1445781"/>
                    <a:pt x="4640111" y="1445781"/>
                    <a:pt x="4640111" y="1443434"/>
                  </a:cubicBezTo>
                  <a:cubicBezTo>
                    <a:pt x="4630723" y="1427004"/>
                    <a:pt x="4623682" y="1410575"/>
                    <a:pt x="4614294" y="1394146"/>
                  </a:cubicBezTo>
                  <a:cubicBezTo>
                    <a:pt x="4611946" y="1389451"/>
                    <a:pt x="4609599" y="1387104"/>
                    <a:pt x="4607252" y="1382410"/>
                  </a:cubicBezTo>
                  <a:cubicBezTo>
                    <a:pt x="4604905" y="1382410"/>
                    <a:pt x="4602558" y="1380063"/>
                    <a:pt x="4602558" y="1375369"/>
                  </a:cubicBezTo>
                  <a:cubicBezTo>
                    <a:pt x="4602558" y="1375369"/>
                    <a:pt x="4602558" y="1375369"/>
                    <a:pt x="4602558" y="1375369"/>
                  </a:cubicBezTo>
                  <a:close/>
                  <a:moveTo>
                    <a:pt x="4799710" y="2342352"/>
                  </a:moveTo>
                  <a:cubicBezTo>
                    <a:pt x="4799710" y="2344700"/>
                    <a:pt x="4797363" y="2349394"/>
                    <a:pt x="4797363" y="2351741"/>
                  </a:cubicBezTo>
                  <a:cubicBezTo>
                    <a:pt x="4797363" y="2351741"/>
                    <a:pt x="4797363" y="2354088"/>
                    <a:pt x="4797363" y="2354088"/>
                  </a:cubicBezTo>
                  <a:cubicBezTo>
                    <a:pt x="4797363" y="2356435"/>
                    <a:pt x="4797363" y="2361129"/>
                    <a:pt x="4795016" y="2363476"/>
                  </a:cubicBezTo>
                  <a:cubicBezTo>
                    <a:pt x="4795016" y="2363476"/>
                    <a:pt x="4795016" y="2365823"/>
                    <a:pt x="4795016" y="2365823"/>
                  </a:cubicBezTo>
                  <a:cubicBezTo>
                    <a:pt x="4795016" y="2370517"/>
                    <a:pt x="4795016" y="2372864"/>
                    <a:pt x="4795016" y="2377558"/>
                  </a:cubicBezTo>
                  <a:cubicBezTo>
                    <a:pt x="4795016" y="2379905"/>
                    <a:pt x="4795016" y="2379905"/>
                    <a:pt x="4795016" y="2382252"/>
                  </a:cubicBezTo>
                  <a:cubicBezTo>
                    <a:pt x="4795016" y="2386946"/>
                    <a:pt x="4795016" y="2389293"/>
                    <a:pt x="4795016" y="2393987"/>
                  </a:cubicBezTo>
                  <a:cubicBezTo>
                    <a:pt x="4795016" y="2396334"/>
                    <a:pt x="4795016" y="2396334"/>
                    <a:pt x="4795016" y="2398681"/>
                  </a:cubicBezTo>
                  <a:cubicBezTo>
                    <a:pt x="4795016" y="2398681"/>
                    <a:pt x="4795016" y="2398681"/>
                    <a:pt x="4795016" y="2401028"/>
                  </a:cubicBezTo>
                  <a:cubicBezTo>
                    <a:pt x="4795016" y="2401028"/>
                    <a:pt x="4795016" y="2401028"/>
                    <a:pt x="4795016" y="2401028"/>
                  </a:cubicBezTo>
                  <a:cubicBezTo>
                    <a:pt x="4795016" y="2401028"/>
                    <a:pt x="4795016" y="2398681"/>
                    <a:pt x="4795016" y="2398681"/>
                  </a:cubicBezTo>
                  <a:cubicBezTo>
                    <a:pt x="4795016" y="2393987"/>
                    <a:pt x="4795016" y="2389293"/>
                    <a:pt x="4795016" y="2384599"/>
                  </a:cubicBezTo>
                  <a:cubicBezTo>
                    <a:pt x="4795016" y="2382252"/>
                    <a:pt x="4795016" y="2379905"/>
                    <a:pt x="4795016" y="2379905"/>
                  </a:cubicBezTo>
                  <a:cubicBezTo>
                    <a:pt x="4795016" y="2372864"/>
                    <a:pt x="4795016" y="2368170"/>
                    <a:pt x="4795016" y="2361129"/>
                  </a:cubicBezTo>
                  <a:cubicBezTo>
                    <a:pt x="4795016" y="2358782"/>
                    <a:pt x="4795016" y="2358782"/>
                    <a:pt x="4795016" y="2356435"/>
                  </a:cubicBezTo>
                  <a:cubicBezTo>
                    <a:pt x="4795016" y="2351741"/>
                    <a:pt x="4795016" y="2347047"/>
                    <a:pt x="4797363" y="2342352"/>
                  </a:cubicBezTo>
                  <a:cubicBezTo>
                    <a:pt x="4797363" y="2340005"/>
                    <a:pt x="4797363" y="2337658"/>
                    <a:pt x="4797363" y="2337658"/>
                  </a:cubicBezTo>
                  <a:cubicBezTo>
                    <a:pt x="4797363" y="2332964"/>
                    <a:pt x="4799710" y="2330617"/>
                    <a:pt x="4799710" y="2328270"/>
                  </a:cubicBezTo>
                  <a:cubicBezTo>
                    <a:pt x="4799710" y="2328270"/>
                    <a:pt x="4799710" y="2328270"/>
                    <a:pt x="4799710" y="2328270"/>
                  </a:cubicBezTo>
                  <a:cubicBezTo>
                    <a:pt x="4799710" y="2330617"/>
                    <a:pt x="4802057" y="2332964"/>
                    <a:pt x="4804404" y="2335311"/>
                  </a:cubicBezTo>
                  <a:cubicBezTo>
                    <a:pt x="4802057" y="2335311"/>
                    <a:pt x="4799710" y="2337658"/>
                    <a:pt x="4799710" y="2342352"/>
                  </a:cubicBezTo>
                  <a:cubicBezTo>
                    <a:pt x="4799710" y="2340005"/>
                    <a:pt x="4799710" y="2342352"/>
                    <a:pt x="4799710" y="2342352"/>
                  </a:cubicBezTo>
                  <a:close/>
                  <a:moveTo>
                    <a:pt x="4816139" y="2703798"/>
                  </a:moveTo>
                  <a:cubicBezTo>
                    <a:pt x="4816139" y="2729615"/>
                    <a:pt x="4813793" y="2753085"/>
                    <a:pt x="4811445" y="2776556"/>
                  </a:cubicBezTo>
                  <a:cubicBezTo>
                    <a:pt x="4811445" y="2781250"/>
                    <a:pt x="4811445" y="2785944"/>
                    <a:pt x="4809098" y="2792985"/>
                  </a:cubicBezTo>
                  <a:cubicBezTo>
                    <a:pt x="4809098" y="2795332"/>
                    <a:pt x="4809098" y="2797679"/>
                    <a:pt x="4809098" y="2800026"/>
                  </a:cubicBezTo>
                  <a:cubicBezTo>
                    <a:pt x="4809098" y="2802374"/>
                    <a:pt x="4806751" y="2804721"/>
                    <a:pt x="4806751" y="2809415"/>
                  </a:cubicBezTo>
                  <a:cubicBezTo>
                    <a:pt x="4806751" y="2811762"/>
                    <a:pt x="4806751" y="2811762"/>
                    <a:pt x="4806751" y="2814109"/>
                  </a:cubicBezTo>
                  <a:cubicBezTo>
                    <a:pt x="4804404" y="2832885"/>
                    <a:pt x="4804404" y="2849314"/>
                    <a:pt x="4802057" y="2865744"/>
                  </a:cubicBezTo>
                  <a:cubicBezTo>
                    <a:pt x="4802057" y="2865744"/>
                    <a:pt x="4802057" y="2865744"/>
                    <a:pt x="4802057" y="2868091"/>
                  </a:cubicBezTo>
                  <a:cubicBezTo>
                    <a:pt x="4799710" y="2891561"/>
                    <a:pt x="4797363" y="2915032"/>
                    <a:pt x="4792669" y="2938502"/>
                  </a:cubicBezTo>
                  <a:cubicBezTo>
                    <a:pt x="4792669" y="2943196"/>
                    <a:pt x="4790322" y="2947890"/>
                    <a:pt x="4790322" y="2952584"/>
                  </a:cubicBezTo>
                  <a:cubicBezTo>
                    <a:pt x="4787975" y="2976055"/>
                    <a:pt x="4783281" y="2997178"/>
                    <a:pt x="4778587" y="3018302"/>
                  </a:cubicBezTo>
                  <a:cubicBezTo>
                    <a:pt x="4778587" y="3022996"/>
                    <a:pt x="4776240" y="3025343"/>
                    <a:pt x="4776240" y="3030037"/>
                  </a:cubicBezTo>
                  <a:cubicBezTo>
                    <a:pt x="4771546" y="3048813"/>
                    <a:pt x="4769198" y="3069937"/>
                    <a:pt x="4764504" y="3088713"/>
                  </a:cubicBezTo>
                  <a:cubicBezTo>
                    <a:pt x="4764504" y="3093407"/>
                    <a:pt x="4762157" y="3095754"/>
                    <a:pt x="4762157" y="3100448"/>
                  </a:cubicBezTo>
                  <a:cubicBezTo>
                    <a:pt x="4762157" y="3105142"/>
                    <a:pt x="4759810" y="3107490"/>
                    <a:pt x="4759810" y="3112184"/>
                  </a:cubicBezTo>
                  <a:cubicBezTo>
                    <a:pt x="4750422" y="3140348"/>
                    <a:pt x="4738687" y="3168513"/>
                    <a:pt x="4726952" y="3196677"/>
                  </a:cubicBezTo>
                  <a:cubicBezTo>
                    <a:pt x="4726952" y="3194330"/>
                    <a:pt x="4726952" y="3194330"/>
                    <a:pt x="4729299" y="3191983"/>
                  </a:cubicBezTo>
                  <a:cubicBezTo>
                    <a:pt x="4731646" y="3182595"/>
                    <a:pt x="4733993" y="3175554"/>
                    <a:pt x="4736340" y="3166166"/>
                  </a:cubicBezTo>
                  <a:cubicBezTo>
                    <a:pt x="4738687" y="3156777"/>
                    <a:pt x="4741034" y="3147389"/>
                    <a:pt x="4743381" y="3138001"/>
                  </a:cubicBezTo>
                  <a:cubicBezTo>
                    <a:pt x="4745728" y="3128613"/>
                    <a:pt x="4748075" y="3121572"/>
                    <a:pt x="4750422" y="3112184"/>
                  </a:cubicBezTo>
                  <a:cubicBezTo>
                    <a:pt x="4752769" y="3102796"/>
                    <a:pt x="4755116" y="3093407"/>
                    <a:pt x="4757463" y="3081672"/>
                  </a:cubicBezTo>
                  <a:cubicBezTo>
                    <a:pt x="4759810" y="3072284"/>
                    <a:pt x="4762157" y="3065243"/>
                    <a:pt x="4764504" y="3055855"/>
                  </a:cubicBezTo>
                  <a:cubicBezTo>
                    <a:pt x="4766852" y="3046466"/>
                    <a:pt x="4769198" y="3034731"/>
                    <a:pt x="4771546" y="3025343"/>
                  </a:cubicBezTo>
                  <a:cubicBezTo>
                    <a:pt x="4773892" y="3018302"/>
                    <a:pt x="4773892" y="3008914"/>
                    <a:pt x="4776240" y="3001873"/>
                  </a:cubicBezTo>
                  <a:cubicBezTo>
                    <a:pt x="4778587" y="2990137"/>
                    <a:pt x="4780934" y="2978402"/>
                    <a:pt x="4783281" y="2966667"/>
                  </a:cubicBezTo>
                  <a:cubicBezTo>
                    <a:pt x="4785628" y="2959626"/>
                    <a:pt x="4785628" y="2952584"/>
                    <a:pt x="4787975" y="2945543"/>
                  </a:cubicBezTo>
                  <a:cubicBezTo>
                    <a:pt x="4790322" y="2929114"/>
                    <a:pt x="4792669" y="2915032"/>
                    <a:pt x="4795016" y="2898602"/>
                  </a:cubicBezTo>
                  <a:cubicBezTo>
                    <a:pt x="4795016" y="2896255"/>
                    <a:pt x="4795016" y="2891561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6867"/>
                  </a:cubicBezTo>
                  <a:cubicBezTo>
                    <a:pt x="4799710" y="2865744"/>
                    <a:pt x="4802057" y="2844620"/>
                    <a:pt x="4804404" y="2825844"/>
                  </a:cubicBezTo>
                  <a:cubicBezTo>
                    <a:pt x="4804404" y="2818803"/>
                    <a:pt x="4806751" y="2811762"/>
                    <a:pt x="4806751" y="2804721"/>
                  </a:cubicBezTo>
                  <a:cubicBezTo>
                    <a:pt x="4809098" y="2790638"/>
                    <a:pt x="4809098" y="2776556"/>
                    <a:pt x="4811445" y="2760127"/>
                  </a:cubicBezTo>
                  <a:cubicBezTo>
                    <a:pt x="4811445" y="2753085"/>
                    <a:pt x="4813793" y="2743697"/>
                    <a:pt x="4813793" y="2736656"/>
                  </a:cubicBezTo>
                  <a:cubicBezTo>
                    <a:pt x="4813793" y="2722574"/>
                    <a:pt x="4816139" y="2708492"/>
                    <a:pt x="4816139" y="2694409"/>
                  </a:cubicBezTo>
                  <a:cubicBezTo>
                    <a:pt x="4816139" y="2687368"/>
                    <a:pt x="4816139" y="2677980"/>
                    <a:pt x="4818487" y="2670939"/>
                  </a:cubicBezTo>
                  <a:cubicBezTo>
                    <a:pt x="4818487" y="2668592"/>
                    <a:pt x="4818487" y="2666245"/>
                    <a:pt x="4818487" y="2666245"/>
                  </a:cubicBezTo>
                  <a:cubicBezTo>
                    <a:pt x="4818487" y="2666245"/>
                    <a:pt x="4818487" y="2666245"/>
                    <a:pt x="4818487" y="2666245"/>
                  </a:cubicBezTo>
                  <a:cubicBezTo>
                    <a:pt x="4818487" y="2673286"/>
                    <a:pt x="4818487" y="2682674"/>
                    <a:pt x="4818487" y="2689715"/>
                  </a:cubicBezTo>
                  <a:cubicBezTo>
                    <a:pt x="4816139" y="2694409"/>
                    <a:pt x="4816139" y="2699103"/>
                    <a:pt x="4816139" y="2703798"/>
                  </a:cubicBezTo>
                  <a:close/>
                  <a:moveTo>
                    <a:pt x="4816139" y="2882173"/>
                  </a:moveTo>
                  <a:cubicBezTo>
                    <a:pt x="4816139" y="2889214"/>
                    <a:pt x="4813793" y="2896255"/>
                    <a:pt x="4811445" y="2903296"/>
                  </a:cubicBezTo>
                  <a:cubicBezTo>
                    <a:pt x="4806751" y="2926767"/>
                    <a:pt x="4802057" y="2947890"/>
                    <a:pt x="4797363" y="2971361"/>
                  </a:cubicBezTo>
                  <a:cubicBezTo>
                    <a:pt x="4797363" y="2973708"/>
                    <a:pt x="4797363" y="2976055"/>
                    <a:pt x="4795016" y="2978402"/>
                  </a:cubicBezTo>
                  <a:cubicBezTo>
                    <a:pt x="4790322" y="2994831"/>
                    <a:pt x="4785628" y="3013608"/>
                    <a:pt x="4783281" y="3030037"/>
                  </a:cubicBezTo>
                  <a:cubicBezTo>
                    <a:pt x="4778587" y="3048813"/>
                    <a:pt x="4771546" y="3067590"/>
                    <a:pt x="4766852" y="3086366"/>
                  </a:cubicBezTo>
                  <a:cubicBezTo>
                    <a:pt x="4766852" y="3084019"/>
                    <a:pt x="4769198" y="3079325"/>
                    <a:pt x="4769198" y="3076978"/>
                  </a:cubicBezTo>
                  <a:cubicBezTo>
                    <a:pt x="4773892" y="3058201"/>
                    <a:pt x="4776240" y="3039425"/>
                    <a:pt x="4780934" y="3020649"/>
                  </a:cubicBezTo>
                  <a:cubicBezTo>
                    <a:pt x="4780934" y="3018302"/>
                    <a:pt x="4780934" y="3015955"/>
                    <a:pt x="4783281" y="3013608"/>
                  </a:cubicBezTo>
                  <a:cubicBezTo>
                    <a:pt x="4787975" y="2992484"/>
                    <a:pt x="4790322" y="2971361"/>
                    <a:pt x="4795016" y="2950237"/>
                  </a:cubicBezTo>
                  <a:cubicBezTo>
                    <a:pt x="4795016" y="2945543"/>
                    <a:pt x="4797363" y="2940849"/>
                    <a:pt x="4797363" y="2933808"/>
                  </a:cubicBezTo>
                  <a:cubicBezTo>
                    <a:pt x="4799710" y="2912685"/>
                    <a:pt x="4802057" y="2891561"/>
                    <a:pt x="4804404" y="2870438"/>
                  </a:cubicBezTo>
                  <a:cubicBezTo>
                    <a:pt x="4804404" y="2868091"/>
                    <a:pt x="4804404" y="2865744"/>
                    <a:pt x="4804404" y="2865744"/>
                  </a:cubicBezTo>
                  <a:cubicBezTo>
                    <a:pt x="4806751" y="2849314"/>
                    <a:pt x="4806751" y="2832885"/>
                    <a:pt x="4809098" y="2816456"/>
                  </a:cubicBezTo>
                  <a:cubicBezTo>
                    <a:pt x="4811445" y="2821150"/>
                    <a:pt x="4816139" y="2825844"/>
                    <a:pt x="4823181" y="2825844"/>
                  </a:cubicBezTo>
                  <a:cubicBezTo>
                    <a:pt x="4820833" y="2846967"/>
                    <a:pt x="4818487" y="2863397"/>
                    <a:pt x="4816139" y="2882173"/>
                  </a:cubicBezTo>
                  <a:close/>
                  <a:moveTo>
                    <a:pt x="4743381" y="3170860"/>
                  </a:moveTo>
                  <a:cubicBezTo>
                    <a:pt x="4738687" y="3184942"/>
                    <a:pt x="4736340" y="3196677"/>
                    <a:pt x="4731646" y="3210759"/>
                  </a:cubicBezTo>
                  <a:cubicBezTo>
                    <a:pt x="4729299" y="3210759"/>
                    <a:pt x="4729299" y="3210759"/>
                    <a:pt x="4726952" y="3210759"/>
                  </a:cubicBezTo>
                  <a:cubicBezTo>
                    <a:pt x="4731646" y="3199024"/>
                    <a:pt x="4736340" y="3189636"/>
                    <a:pt x="4738687" y="3177901"/>
                  </a:cubicBezTo>
                  <a:cubicBezTo>
                    <a:pt x="4741034" y="3173207"/>
                    <a:pt x="4741034" y="3170860"/>
                    <a:pt x="4743381" y="3166166"/>
                  </a:cubicBezTo>
                  <a:cubicBezTo>
                    <a:pt x="4745728" y="3161472"/>
                    <a:pt x="4745728" y="3156777"/>
                    <a:pt x="4748075" y="3154431"/>
                  </a:cubicBezTo>
                  <a:cubicBezTo>
                    <a:pt x="4748075" y="3154431"/>
                    <a:pt x="4748075" y="3156777"/>
                    <a:pt x="4748075" y="3156777"/>
                  </a:cubicBezTo>
                  <a:cubicBezTo>
                    <a:pt x="4748075" y="3161472"/>
                    <a:pt x="4745728" y="3166166"/>
                    <a:pt x="4743381" y="3170860"/>
                  </a:cubicBezTo>
                  <a:close/>
                  <a:moveTo>
                    <a:pt x="4391324" y="3867932"/>
                  </a:moveTo>
                  <a:cubicBezTo>
                    <a:pt x="4386630" y="3872627"/>
                    <a:pt x="4384283" y="3879668"/>
                    <a:pt x="4379589" y="3884362"/>
                  </a:cubicBezTo>
                  <a:cubicBezTo>
                    <a:pt x="4367854" y="3898444"/>
                    <a:pt x="4358465" y="3912527"/>
                    <a:pt x="4346730" y="3928956"/>
                  </a:cubicBezTo>
                  <a:cubicBezTo>
                    <a:pt x="4342036" y="3935997"/>
                    <a:pt x="4337342" y="3940691"/>
                    <a:pt x="4332648" y="3947732"/>
                  </a:cubicBezTo>
                  <a:cubicBezTo>
                    <a:pt x="4323260" y="3961814"/>
                    <a:pt x="4311524" y="3973550"/>
                    <a:pt x="4299789" y="3987632"/>
                  </a:cubicBezTo>
                  <a:cubicBezTo>
                    <a:pt x="4295095" y="3994673"/>
                    <a:pt x="4290401" y="3999367"/>
                    <a:pt x="4283360" y="4006408"/>
                  </a:cubicBezTo>
                  <a:cubicBezTo>
                    <a:pt x="4273972" y="4018144"/>
                    <a:pt x="4262237" y="4029879"/>
                    <a:pt x="4252848" y="4041614"/>
                  </a:cubicBezTo>
                  <a:cubicBezTo>
                    <a:pt x="4245807" y="4048655"/>
                    <a:pt x="4238766" y="4058043"/>
                    <a:pt x="4231725" y="4065085"/>
                  </a:cubicBezTo>
                  <a:cubicBezTo>
                    <a:pt x="4222337" y="4074473"/>
                    <a:pt x="4212948" y="4083861"/>
                    <a:pt x="4205907" y="4093249"/>
                  </a:cubicBezTo>
                  <a:cubicBezTo>
                    <a:pt x="4198866" y="4102637"/>
                    <a:pt x="4189478" y="4109678"/>
                    <a:pt x="4182437" y="4119066"/>
                  </a:cubicBezTo>
                  <a:cubicBezTo>
                    <a:pt x="4182437" y="4119066"/>
                    <a:pt x="4182437" y="4119066"/>
                    <a:pt x="4182437" y="4116720"/>
                  </a:cubicBezTo>
                  <a:cubicBezTo>
                    <a:pt x="4184784" y="4114372"/>
                    <a:pt x="4184784" y="4112026"/>
                    <a:pt x="4187131" y="4107331"/>
                  </a:cubicBezTo>
                  <a:cubicBezTo>
                    <a:pt x="4187131" y="4104984"/>
                    <a:pt x="4189478" y="4102637"/>
                    <a:pt x="4189478" y="4100290"/>
                  </a:cubicBezTo>
                  <a:cubicBezTo>
                    <a:pt x="4191825" y="4097943"/>
                    <a:pt x="4191825" y="4095596"/>
                    <a:pt x="4194172" y="4090902"/>
                  </a:cubicBezTo>
                  <a:cubicBezTo>
                    <a:pt x="4196519" y="4086208"/>
                    <a:pt x="4198866" y="4081514"/>
                    <a:pt x="4198866" y="4076820"/>
                  </a:cubicBezTo>
                  <a:cubicBezTo>
                    <a:pt x="4198866" y="4074473"/>
                    <a:pt x="4201213" y="4072125"/>
                    <a:pt x="4201213" y="4072125"/>
                  </a:cubicBezTo>
                  <a:cubicBezTo>
                    <a:pt x="4205907" y="4060390"/>
                    <a:pt x="4208254" y="4046308"/>
                    <a:pt x="4212948" y="4029879"/>
                  </a:cubicBezTo>
                  <a:cubicBezTo>
                    <a:pt x="4224684" y="4029879"/>
                    <a:pt x="4231725" y="4020490"/>
                    <a:pt x="4231725" y="4008755"/>
                  </a:cubicBezTo>
                  <a:cubicBezTo>
                    <a:pt x="4231725" y="4006408"/>
                    <a:pt x="4231725" y="4004061"/>
                    <a:pt x="4229378" y="4001714"/>
                  </a:cubicBezTo>
                  <a:cubicBezTo>
                    <a:pt x="4231725" y="3999367"/>
                    <a:pt x="4234072" y="3997020"/>
                    <a:pt x="4234072" y="3994673"/>
                  </a:cubicBezTo>
                  <a:cubicBezTo>
                    <a:pt x="4238766" y="3989979"/>
                    <a:pt x="4243460" y="3987632"/>
                    <a:pt x="4248154" y="3982938"/>
                  </a:cubicBezTo>
                  <a:cubicBezTo>
                    <a:pt x="4250501" y="3980591"/>
                    <a:pt x="4252848" y="3978244"/>
                    <a:pt x="4257542" y="3975897"/>
                  </a:cubicBezTo>
                  <a:cubicBezTo>
                    <a:pt x="4269277" y="3966508"/>
                    <a:pt x="4281013" y="3957120"/>
                    <a:pt x="4292748" y="3945385"/>
                  </a:cubicBezTo>
                  <a:cubicBezTo>
                    <a:pt x="4295095" y="3943038"/>
                    <a:pt x="4297442" y="3940691"/>
                    <a:pt x="4299789" y="3940691"/>
                  </a:cubicBezTo>
                  <a:cubicBezTo>
                    <a:pt x="4311524" y="3931303"/>
                    <a:pt x="4320913" y="3921915"/>
                    <a:pt x="4332648" y="3910179"/>
                  </a:cubicBezTo>
                  <a:cubicBezTo>
                    <a:pt x="4334995" y="3907832"/>
                    <a:pt x="4337342" y="3905485"/>
                    <a:pt x="4339689" y="3903138"/>
                  </a:cubicBezTo>
                  <a:cubicBezTo>
                    <a:pt x="4351424" y="3891403"/>
                    <a:pt x="4363159" y="3879668"/>
                    <a:pt x="4374895" y="3867932"/>
                  </a:cubicBezTo>
                  <a:cubicBezTo>
                    <a:pt x="4377242" y="3865586"/>
                    <a:pt x="4379589" y="3863238"/>
                    <a:pt x="4381936" y="3858544"/>
                  </a:cubicBezTo>
                  <a:cubicBezTo>
                    <a:pt x="4393671" y="3846809"/>
                    <a:pt x="4403059" y="3835074"/>
                    <a:pt x="4414795" y="3820992"/>
                  </a:cubicBezTo>
                  <a:cubicBezTo>
                    <a:pt x="4414795" y="3818645"/>
                    <a:pt x="4417141" y="3818645"/>
                    <a:pt x="4417141" y="3816298"/>
                  </a:cubicBezTo>
                  <a:cubicBezTo>
                    <a:pt x="4428877" y="3802215"/>
                    <a:pt x="4440612" y="3788133"/>
                    <a:pt x="4450000" y="3774051"/>
                  </a:cubicBezTo>
                  <a:cubicBezTo>
                    <a:pt x="4452347" y="3771704"/>
                    <a:pt x="4454694" y="3767009"/>
                    <a:pt x="4457041" y="3764663"/>
                  </a:cubicBezTo>
                  <a:cubicBezTo>
                    <a:pt x="4464082" y="3752927"/>
                    <a:pt x="4473471" y="3741192"/>
                    <a:pt x="4480512" y="3729457"/>
                  </a:cubicBezTo>
                  <a:cubicBezTo>
                    <a:pt x="4478165" y="3731804"/>
                    <a:pt x="4475818" y="3736498"/>
                    <a:pt x="4473471" y="3738845"/>
                  </a:cubicBezTo>
                  <a:cubicBezTo>
                    <a:pt x="4450000" y="3783439"/>
                    <a:pt x="4421835" y="3828033"/>
                    <a:pt x="4391324" y="3867932"/>
                  </a:cubicBezTo>
                  <a:close/>
                  <a:moveTo>
                    <a:pt x="4065084" y="4229378"/>
                  </a:moveTo>
                  <a:cubicBezTo>
                    <a:pt x="4051002" y="4241113"/>
                    <a:pt x="4036920" y="4252848"/>
                    <a:pt x="4025185" y="4264584"/>
                  </a:cubicBezTo>
                  <a:cubicBezTo>
                    <a:pt x="4018143" y="4269278"/>
                    <a:pt x="4011102" y="4276319"/>
                    <a:pt x="4004061" y="4281013"/>
                  </a:cubicBezTo>
                  <a:cubicBezTo>
                    <a:pt x="3997020" y="4285707"/>
                    <a:pt x="3989979" y="4292748"/>
                    <a:pt x="3982938" y="4297442"/>
                  </a:cubicBezTo>
                  <a:cubicBezTo>
                    <a:pt x="3978244" y="4299789"/>
                    <a:pt x="3975897" y="4302136"/>
                    <a:pt x="3971203" y="4304483"/>
                  </a:cubicBezTo>
                  <a:cubicBezTo>
                    <a:pt x="3964161" y="4309177"/>
                    <a:pt x="3957120" y="4313871"/>
                    <a:pt x="3950079" y="4318565"/>
                  </a:cubicBezTo>
                  <a:cubicBezTo>
                    <a:pt x="3947732" y="4320913"/>
                    <a:pt x="3945385" y="4320913"/>
                    <a:pt x="3943038" y="4323260"/>
                  </a:cubicBezTo>
                  <a:cubicBezTo>
                    <a:pt x="3928956" y="4332648"/>
                    <a:pt x="3914874" y="4342036"/>
                    <a:pt x="3900791" y="4351424"/>
                  </a:cubicBezTo>
                  <a:cubicBezTo>
                    <a:pt x="3898444" y="4353771"/>
                    <a:pt x="3896097" y="4353771"/>
                    <a:pt x="3891403" y="4356118"/>
                  </a:cubicBezTo>
                  <a:cubicBezTo>
                    <a:pt x="3884362" y="4360812"/>
                    <a:pt x="3877321" y="4365506"/>
                    <a:pt x="3870279" y="4367854"/>
                  </a:cubicBezTo>
                  <a:cubicBezTo>
                    <a:pt x="3865585" y="4370201"/>
                    <a:pt x="3860891" y="4372548"/>
                    <a:pt x="3858544" y="4374895"/>
                  </a:cubicBezTo>
                  <a:cubicBezTo>
                    <a:pt x="3853850" y="4377242"/>
                    <a:pt x="3849156" y="4379589"/>
                    <a:pt x="3846809" y="4381936"/>
                  </a:cubicBezTo>
                  <a:cubicBezTo>
                    <a:pt x="3849156" y="4379589"/>
                    <a:pt x="3851503" y="4377242"/>
                    <a:pt x="3853850" y="4374895"/>
                  </a:cubicBezTo>
                  <a:cubicBezTo>
                    <a:pt x="3863239" y="4367854"/>
                    <a:pt x="3872627" y="4360812"/>
                    <a:pt x="3879668" y="4353771"/>
                  </a:cubicBezTo>
                  <a:cubicBezTo>
                    <a:pt x="3886709" y="4346730"/>
                    <a:pt x="3893750" y="4342036"/>
                    <a:pt x="3900791" y="4334995"/>
                  </a:cubicBezTo>
                  <a:cubicBezTo>
                    <a:pt x="3910180" y="4327954"/>
                    <a:pt x="3919568" y="4318565"/>
                    <a:pt x="3926609" y="4311525"/>
                  </a:cubicBezTo>
                  <a:cubicBezTo>
                    <a:pt x="3933650" y="4304483"/>
                    <a:pt x="3940691" y="4299789"/>
                    <a:pt x="3947732" y="4292748"/>
                  </a:cubicBezTo>
                  <a:cubicBezTo>
                    <a:pt x="3957120" y="4285707"/>
                    <a:pt x="3966509" y="4276319"/>
                    <a:pt x="3973550" y="4266930"/>
                  </a:cubicBezTo>
                  <a:cubicBezTo>
                    <a:pt x="3980591" y="4259889"/>
                    <a:pt x="3987632" y="4255195"/>
                    <a:pt x="3992326" y="4248154"/>
                  </a:cubicBezTo>
                  <a:cubicBezTo>
                    <a:pt x="4001714" y="4238766"/>
                    <a:pt x="4011102" y="4229378"/>
                    <a:pt x="4020491" y="4222337"/>
                  </a:cubicBezTo>
                  <a:cubicBezTo>
                    <a:pt x="4027532" y="4215296"/>
                    <a:pt x="4032226" y="4210602"/>
                    <a:pt x="4039267" y="4203560"/>
                  </a:cubicBezTo>
                  <a:cubicBezTo>
                    <a:pt x="4048655" y="4194172"/>
                    <a:pt x="4058043" y="4184784"/>
                    <a:pt x="4067432" y="4173049"/>
                  </a:cubicBezTo>
                  <a:cubicBezTo>
                    <a:pt x="4072126" y="4168354"/>
                    <a:pt x="4079167" y="4161313"/>
                    <a:pt x="4083861" y="4156619"/>
                  </a:cubicBezTo>
                  <a:cubicBezTo>
                    <a:pt x="4095596" y="4144884"/>
                    <a:pt x="4104984" y="4133149"/>
                    <a:pt x="4116719" y="4121414"/>
                  </a:cubicBezTo>
                  <a:cubicBezTo>
                    <a:pt x="4121414" y="4116720"/>
                    <a:pt x="4123761" y="4114372"/>
                    <a:pt x="4128455" y="4109678"/>
                  </a:cubicBezTo>
                  <a:cubicBezTo>
                    <a:pt x="4154272" y="4081514"/>
                    <a:pt x="4177743" y="4053349"/>
                    <a:pt x="4201213" y="4022838"/>
                  </a:cubicBezTo>
                  <a:cubicBezTo>
                    <a:pt x="4203560" y="4025185"/>
                    <a:pt x="4203560" y="4025185"/>
                    <a:pt x="4205907" y="4025185"/>
                  </a:cubicBezTo>
                  <a:cubicBezTo>
                    <a:pt x="4205907" y="4025185"/>
                    <a:pt x="4205907" y="4027532"/>
                    <a:pt x="4205907" y="4027532"/>
                  </a:cubicBezTo>
                  <a:cubicBezTo>
                    <a:pt x="4205907" y="4029879"/>
                    <a:pt x="4203560" y="4034573"/>
                    <a:pt x="4203560" y="4036920"/>
                  </a:cubicBezTo>
                  <a:cubicBezTo>
                    <a:pt x="4203560" y="4039267"/>
                    <a:pt x="4201213" y="4043961"/>
                    <a:pt x="4201213" y="4046308"/>
                  </a:cubicBezTo>
                  <a:cubicBezTo>
                    <a:pt x="4198866" y="4048655"/>
                    <a:pt x="4198866" y="4053349"/>
                    <a:pt x="4196519" y="4055696"/>
                  </a:cubicBezTo>
                  <a:cubicBezTo>
                    <a:pt x="4196519" y="4058043"/>
                    <a:pt x="4194172" y="4062737"/>
                    <a:pt x="4194172" y="4065085"/>
                  </a:cubicBezTo>
                  <a:cubicBezTo>
                    <a:pt x="4191825" y="4067431"/>
                    <a:pt x="4191825" y="4072125"/>
                    <a:pt x="4189478" y="4074473"/>
                  </a:cubicBezTo>
                  <a:cubicBezTo>
                    <a:pt x="4189478" y="4076820"/>
                    <a:pt x="4187131" y="4079167"/>
                    <a:pt x="4187131" y="4081514"/>
                  </a:cubicBezTo>
                  <a:cubicBezTo>
                    <a:pt x="4184784" y="4086208"/>
                    <a:pt x="4184784" y="4088555"/>
                    <a:pt x="4182437" y="4093249"/>
                  </a:cubicBezTo>
                  <a:cubicBezTo>
                    <a:pt x="4182437" y="4095596"/>
                    <a:pt x="4180090" y="4097943"/>
                    <a:pt x="4180090" y="4100290"/>
                  </a:cubicBezTo>
                  <a:cubicBezTo>
                    <a:pt x="4177743" y="4104984"/>
                    <a:pt x="4175395" y="4109678"/>
                    <a:pt x="4173049" y="4112026"/>
                  </a:cubicBezTo>
                  <a:cubicBezTo>
                    <a:pt x="4173049" y="4112026"/>
                    <a:pt x="4173049" y="4114372"/>
                    <a:pt x="4170701" y="4116720"/>
                  </a:cubicBezTo>
                  <a:cubicBezTo>
                    <a:pt x="4168355" y="4121414"/>
                    <a:pt x="4166007" y="4123761"/>
                    <a:pt x="4163660" y="4128455"/>
                  </a:cubicBezTo>
                  <a:cubicBezTo>
                    <a:pt x="4161313" y="4126108"/>
                    <a:pt x="4156619" y="4126108"/>
                    <a:pt x="4154272" y="4126108"/>
                  </a:cubicBezTo>
                  <a:cubicBezTo>
                    <a:pt x="4142537" y="4126108"/>
                    <a:pt x="4133149" y="4135496"/>
                    <a:pt x="4133149" y="4147231"/>
                  </a:cubicBezTo>
                  <a:cubicBezTo>
                    <a:pt x="4133149" y="4151925"/>
                    <a:pt x="4135496" y="4156619"/>
                    <a:pt x="4137843" y="4161313"/>
                  </a:cubicBezTo>
                  <a:cubicBezTo>
                    <a:pt x="4119067" y="4180090"/>
                    <a:pt x="4102637" y="4196519"/>
                    <a:pt x="4083861" y="4212948"/>
                  </a:cubicBezTo>
                  <a:cubicBezTo>
                    <a:pt x="4079167" y="4217643"/>
                    <a:pt x="4072126" y="4222337"/>
                    <a:pt x="4065084" y="4229378"/>
                  </a:cubicBezTo>
                  <a:close/>
                  <a:moveTo>
                    <a:pt x="3797521" y="4417142"/>
                  </a:moveTo>
                  <a:cubicBezTo>
                    <a:pt x="3776398" y="4433571"/>
                    <a:pt x="3752927" y="4450000"/>
                    <a:pt x="3731804" y="4466429"/>
                  </a:cubicBezTo>
                  <a:cubicBezTo>
                    <a:pt x="3727110" y="4468777"/>
                    <a:pt x="3722416" y="4473471"/>
                    <a:pt x="3717721" y="4475818"/>
                  </a:cubicBezTo>
                  <a:cubicBezTo>
                    <a:pt x="3708333" y="4482859"/>
                    <a:pt x="3698945" y="4487553"/>
                    <a:pt x="3689557" y="4494594"/>
                  </a:cubicBezTo>
                  <a:cubicBezTo>
                    <a:pt x="3698945" y="4487553"/>
                    <a:pt x="3708333" y="4480512"/>
                    <a:pt x="3717721" y="4475818"/>
                  </a:cubicBezTo>
                  <a:cubicBezTo>
                    <a:pt x="3722416" y="4471123"/>
                    <a:pt x="3727110" y="4468777"/>
                    <a:pt x="3731804" y="4464083"/>
                  </a:cubicBezTo>
                  <a:cubicBezTo>
                    <a:pt x="3755274" y="4447653"/>
                    <a:pt x="3776398" y="4431224"/>
                    <a:pt x="3797521" y="4414794"/>
                  </a:cubicBezTo>
                  <a:cubicBezTo>
                    <a:pt x="3802215" y="4410100"/>
                    <a:pt x="3806909" y="4407753"/>
                    <a:pt x="3811603" y="4403059"/>
                  </a:cubicBezTo>
                  <a:cubicBezTo>
                    <a:pt x="3813950" y="4400712"/>
                    <a:pt x="3816298" y="4398365"/>
                    <a:pt x="3820992" y="4396018"/>
                  </a:cubicBezTo>
                  <a:cubicBezTo>
                    <a:pt x="3823339" y="4393671"/>
                    <a:pt x="3825686" y="4393671"/>
                    <a:pt x="3828033" y="4391324"/>
                  </a:cubicBezTo>
                  <a:cubicBezTo>
                    <a:pt x="3823339" y="4396018"/>
                    <a:pt x="3816298" y="4400712"/>
                    <a:pt x="3811603" y="4405406"/>
                  </a:cubicBezTo>
                  <a:cubicBezTo>
                    <a:pt x="3806909" y="4407753"/>
                    <a:pt x="3802215" y="4412447"/>
                    <a:pt x="3797521" y="4417142"/>
                  </a:cubicBezTo>
                  <a:close/>
                  <a:moveTo>
                    <a:pt x="3278824" y="4705828"/>
                  </a:moveTo>
                  <a:cubicBezTo>
                    <a:pt x="3269436" y="4710522"/>
                    <a:pt x="3260047" y="4712869"/>
                    <a:pt x="3250659" y="4717563"/>
                  </a:cubicBezTo>
                  <a:cubicBezTo>
                    <a:pt x="3234230" y="4722258"/>
                    <a:pt x="3217801" y="4729299"/>
                    <a:pt x="3201371" y="4733993"/>
                  </a:cubicBezTo>
                  <a:cubicBezTo>
                    <a:pt x="3199024" y="4733993"/>
                    <a:pt x="3199024" y="4733993"/>
                    <a:pt x="3196677" y="4733993"/>
                  </a:cubicBezTo>
                  <a:cubicBezTo>
                    <a:pt x="3170860" y="4741034"/>
                    <a:pt x="3142695" y="4748075"/>
                    <a:pt x="3116878" y="4755116"/>
                  </a:cubicBezTo>
                  <a:cubicBezTo>
                    <a:pt x="3133307" y="4750422"/>
                    <a:pt x="3147389" y="4745728"/>
                    <a:pt x="3163819" y="4743381"/>
                  </a:cubicBezTo>
                  <a:cubicBezTo>
                    <a:pt x="3173207" y="4741034"/>
                    <a:pt x="3182595" y="4738687"/>
                    <a:pt x="3191983" y="4736340"/>
                  </a:cubicBezTo>
                  <a:cubicBezTo>
                    <a:pt x="3208412" y="4731646"/>
                    <a:pt x="3224842" y="4724605"/>
                    <a:pt x="3243618" y="4719911"/>
                  </a:cubicBezTo>
                  <a:cubicBezTo>
                    <a:pt x="3250659" y="4717563"/>
                    <a:pt x="3257701" y="4715216"/>
                    <a:pt x="3267089" y="4712869"/>
                  </a:cubicBezTo>
                  <a:cubicBezTo>
                    <a:pt x="3290559" y="4705828"/>
                    <a:pt x="3314030" y="4696440"/>
                    <a:pt x="3335153" y="4687052"/>
                  </a:cubicBezTo>
                  <a:cubicBezTo>
                    <a:pt x="3335153" y="4687052"/>
                    <a:pt x="3335153" y="4687052"/>
                    <a:pt x="3332806" y="4687052"/>
                  </a:cubicBezTo>
                  <a:cubicBezTo>
                    <a:pt x="3314030" y="4694093"/>
                    <a:pt x="3297600" y="4698787"/>
                    <a:pt x="3278824" y="4705828"/>
                  </a:cubicBezTo>
                  <a:close/>
                  <a:moveTo>
                    <a:pt x="2753086" y="4830222"/>
                  </a:moveTo>
                  <a:cubicBezTo>
                    <a:pt x="2748391" y="4832569"/>
                    <a:pt x="2746044" y="4832569"/>
                    <a:pt x="2741350" y="4834916"/>
                  </a:cubicBezTo>
                  <a:cubicBezTo>
                    <a:pt x="2739003" y="4834916"/>
                    <a:pt x="2736656" y="4837263"/>
                    <a:pt x="2734309" y="4837263"/>
                  </a:cubicBezTo>
                  <a:cubicBezTo>
                    <a:pt x="2731962" y="4837263"/>
                    <a:pt x="2729615" y="4837263"/>
                    <a:pt x="2727268" y="4839610"/>
                  </a:cubicBezTo>
                  <a:cubicBezTo>
                    <a:pt x="2731962" y="4837263"/>
                    <a:pt x="2736656" y="4837263"/>
                    <a:pt x="2739003" y="4834916"/>
                  </a:cubicBezTo>
                  <a:cubicBezTo>
                    <a:pt x="2739003" y="4834916"/>
                    <a:pt x="2739003" y="4834916"/>
                    <a:pt x="2741350" y="4834916"/>
                  </a:cubicBezTo>
                  <a:cubicBezTo>
                    <a:pt x="2748391" y="4832569"/>
                    <a:pt x="2755433" y="4830222"/>
                    <a:pt x="2762474" y="4825528"/>
                  </a:cubicBezTo>
                  <a:cubicBezTo>
                    <a:pt x="2762474" y="4825528"/>
                    <a:pt x="2762474" y="4825528"/>
                    <a:pt x="2762474" y="4825528"/>
                  </a:cubicBezTo>
                  <a:cubicBezTo>
                    <a:pt x="2762474" y="4825528"/>
                    <a:pt x="2760127" y="4825528"/>
                    <a:pt x="2760127" y="4827875"/>
                  </a:cubicBezTo>
                  <a:cubicBezTo>
                    <a:pt x="2757780" y="4827875"/>
                    <a:pt x="2755433" y="4827875"/>
                    <a:pt x="2753086" y="4830222"/>
                  </a:cubicBezTo>
                  <a:close/>
                  <a:moveTo>
                    <a:pt x="2401029" y="4853692"/>
                  </a:moveTo>
                  <a:cubicBezTo>
                    <a:pt x="2393987" y="4853692"/>
                    <a:pt x="2386946" y="4853692"/>
                    <a:pt x="2379905" y="4853692"/>
                  </a:cubicBezTo>
                  <a:cubicBezTo>
                    <a:pt x="2365823" y="4853692"/>
                    <a:pt x="2349394" y="4853692"/>
                    <a:pt x="2335311" y="4851345"/>
                  </a:cubicBezTo>
                  <a:cubicBezTo>
                    <a:pt x="2325923" y="4851345"/>
                    <a:pt x="2316535" y="4848998"/>
                    <a:pt x="2309494" y="4848998"/>
                  </a:cubicBezTo>
                  <a:cubicBezTo>
                    <a:pt x="2295412" y="4848998"/>
                    <a:pt x="2283676" y="4846651"/>
                    <a:pt x="2269594" y="4846651"/>
                  </a:cubicBezTo>
                  <a:cubicBezTo>
                    <a:pt x="2260206" y="4846651"/>
                    <a:pt x="2250818" y="4844304"/>
                    <a:pt x="2241429" y="4844304"/>
                  </a:cubicBezTo>
                  <a:cubicBezTo>
                    <a:pt x="2229694" y="4841957"/>
                    <a:pt x="2215612" y="4841957"/>
                    <a:pt x="2203877" y="4839610"/>
                  </a:cubicBezTo>
                  <a:cubicBezTo>
                    <a:pt x="2194488" y="4837263"/>
                    <a:pt x="2185100" y="4837263"/>
                    <a:pt x="2175712" y="4834916"/>
                  </a:cubicBezTo>
                  <a:cubicBezTo>
                    <a:pt x="2163977" y="4832569"/>
                    <a:pt x="2149895" y="4832569"/>
                    <a:pt x="2138159" y="4830222"/>
                  </a:cubicBezTo>
                  <a:cubicBezTo>
                    <a:pt x="2128771" y="4827875"/>
                    <a:pt x="2119383" y="4827875"/>
                    <a:pt x="2107648" y="4825528"/>
                  </a:cubicBezTo>
                  <a:cubicBezTo>
                    <a:pt x="2105301" y="4825528"/>
                    <a:pt x="2100607" y="4825528"/>
                    <a:pt x="2098260" y="4823180"/>
                  </a:cubicBezTo>
                  <a:cubicBezTo>
                    <a:pt x="2098260" y="4823180"/>
                    <a:pt x="2098260" y="4823180"/>
                    <a:pt x="2100607" y="4823180"/>
                  </a:cubicBezTo>
                  <a:cubicBezTo>
                    <a:pt x="2112342" y="4825528"/>
                    <a:pt x="2124077" y="4825528"/>
                    <a:pt x="2135812" y="4827875"/>
                  </a:cubicBezTo>
                  <a:cubicBezTo>
                    <a:pt x="2142854" y="4827875"/>
                    <a:pt x="2152242" y="4830222"/>
                    <a:pt x="2159283" y="4830222"/>
                  </a:cubicBezTo>
                  <a:cubicBezTo>
                    <a:pt x="2171018" y="4830222"/>
                    <a:pt x="2185100" y="4832569"/>
                    <a:pt x="2196835" y="4832569"/>
                  </a:cubicBezTo>
                  <a:cubicBezTo>
                    <a:pt x="2203877" y="4832569"/>
                    <a:pt x="2213265" y="4832569"/>
                    <a:pt x="2220306" y="4834916"/>
                  </a:cubicBezTo>
                  <a:cubicBezTo>
                    <a:pt x="2234388" y="4834916"/>
                    <a:pt x="2246123" y="4837263"/>
                    <a:pt x="2260206" y="4837263"/>
                  </a:cubicBezTo>
                  <a:cubicBezTo>
                    <a:pt x="2267247" y="4837263"/>
                    <a:pt x="2274288" y="4837263"/>
                    <a:pt x="2278982" y="4837263"/>
                  </a:cubicBezTo>
                  <a:cubicBezTo>
                    <a:pt x="2300106" y="4837263"/>
                    <a:pt x="2318882" y="4837263"/>
                    <a:pt x="2340005" y="4837263"/>
                  </a:cubicBezTo>
                  <a:cubicBezTo>
                    <a:pt x="2368170" y="4837263"/>
                    <a:pt x="2396334" y="4837263"/>
                    <a:pt x="2426846" y="4834916"/>
                  </a:cubicBezTo>
                  <a:cubicBezTo>
                    <a:pt x="2431540" y="4834916"/>
                    <a:pt x="2436234" y="4834916"/>
                    <a:pt x="2443275" y="4834916"/>
                  </a:cubicBezTo>
                  <a:cubicBezTo>
                    <a:pt x="2466746" y="4832569"/>
                    <a:pt x="2490216" y="4832569"/>
                    <a:pt x="2513687" y="4830222"/>
                  </a:cubicBezTo>
                  <a:cubicBezTo>
                    <a:pt x="2520728" y="4830222"/>
                    <a:pt x="2525422" y="4827875"/>
                    <a:pt x="2532463" y="4827875"/>
                  </a:cubicBezTo>
                  <a:cubicBezTo>
                    <a:pt x="2534810" y="4827875"/>
                    <a:pt x="2537157" y="4827875"/>
                    <a:pt x="2539504" y="4827875"/>
                  </a:cubicBezTo>
                  <a:cubicBezTo>
                    <a:pt x="2539504" y="4827875"/>
                    <a:pt x="2541851" y="4827875"/>
                    <a:pt x="2541851" y="4827875"/>
                  </a:cubicBezTo>
                  <a:cubicBezTo>
                    <a:pt x="2551239" y="4827875"/>
                    <a:pt x="2558281" y="4825528"/>
                    <a:pt x="2567669" y="4825528"/>
                  </a:cubicBezTo>
                  <a:cubicBezTo>
                    <a:pt x="2577057" y="4825528"/>
                    <a:pt x="2588792" y="4823180"/>
                    <a:pt x="2598180" y="4823180"/>
                  </a:cubicBezTo>
                  <a:cubicBezTo>
                    <a:pt x="2607569" y="4823180"/>
                    <a:pt x="2614610" y="4820834"/>
                    <a:pt x="2623998" y="4820834"/>
                  </a:cubicBezTo>
                  <a:cubicBezTo>
                    <a:pt x="2633386" y="4820834"/>
                    <a:pt x="2642774" y="4818486"/>
                    <a:pt x="2652163" y="4818486"/>
                  </a:cubicBezTo>
                  <a:cubicBezTo>
                    <a:pt x="2656857" y="4818486"/>
                    <a:pt x="2659204" y="4818486"/>
                    <a:pt x="2663898" y="4816140"/>
                  </a:cubicBezTo>
                  <a:cubicBezTo>
                    <a:pt x="2666245" y="4823180"/>
                    <a:pt x="2673286" y="4830222"/>
                    <a:pt x="2682674" y="4830222"/>
                  </a:cubicBezTo>
                  <a:cubicBezTo>
                    <a:pt x="2685021" y="4830222"/>
                    <a:pt x="2685021" y="4830222"/>
                    <a:pt x="2687368" y="4830222"/>
                  </a:cubicBezTo>
                  <a:cubicBezTo>
                    <a:pt x="2687368" y="4830222"/>
                    <a:pt x="2687368" y="4830222"/>
                    <a:pt x="2687368" y="4830222"/>
                  </a:cubicBezTo>
                  <a:cubicBezTo>
                    <a:pt x="2682674" y="4834916"/>
                    <a:pt x="2680327" y="4839610"/>
                    <a:pt x="2680327" y="4844304"/>
                  </a:cubicBezTo>
                  <a:cubicBezTo>
                    <a:pt x="2680327" y="4844304"/>
                    <a:pt x="2680327" y="4844304"/>
                    <a:pt x="2680327" y="4844304"/>
                  </a:cubicBezTo>
                  <a:cubicBezTo>
                    <a:pt x="2612263" y="4851345"/>
                    <a:pt x="2541851" y="4853692"/>
                    <a:pt x="2471440" y="4853692"/>
                  </a:cubicBezTo>
                  <a:cubicBezTo>
                    <a:pt x="2445622" y="4856039"/>
                    <a:pt x="2422152" y="4856039"/>
                    <a:pt x="2401029" y="4853692"/>
                  </a:cubicBezTo>
                  <a:close/>
                  <a:moveTo>
                    <a:pt x="1898761" y="4792669"/>
                  </a:moveTo>
                  <a:lnTo>
                    <a:pt x="1898761" y="4792669"/>
                  </a:lnTo>
                  <a:cubicBezTo>
                    <a:pt x="1898761" y="4792669"/>
                    <a:pt x="1896414" y="4792669"/>
                    <a:pt x="1896414" y="4792669"/>
                  </a:cubicBezTo>
                  <a:cubicBezTo>
                    <a:pt x="1896414" y="4792669"/>
                    <a:pt x="1896414" y="4792669"/>
                    <a:pt x="1898761" y="4792669"/>
                  </a:cubicBezTo>
                  <a:close/>
                  <a:moveTo>
                    <a:pt x="1729773" y="4743381"/>
                  </a:moveTo>
                  <a:cubicBezTo>
                    <a:pt x="1720385" y="4741034"/>
                    <a:pt x="1713344" y="4738687"/>
                    <a:pt x="1703956" y="4736340"/>
                  </a:cubicBezTo>
                  <a:cubicBezTo>
                    <a:pt x="1708650" y="4736340"/>
                    <a:pt x="1710997" y="4733993"/>
                    <a:pt x="1715691" y="4731646"/>
                  </a:cubicBezTo>
                  <a:cubicBezTo>
                    <a:pt x="1722732" y="4733993"/>
                    <a:pt x="1727426" y="4736340"/>
                    <a:pt x="1734467" y="4738687"/>
                  </a:cubicBezTo>
                  <a:cubicBezTo>
                    <a:pt x="1739161" y="4741034"/>
                    <a:pt x="1746203" y="4743381"/>
                    <a:pt x="1750897" y="4743381"/>
                  </a:cubicBezTo>
                  <a:cubicBezTo>
                    <a:pt x="1755591" y="4745728"/>
                    <a:pt x="1760285" y="4748075"/>
                    <a:pt x="1764979" y="4750422"/>
                  </a:cubicBezTo>
                  <a:cubicBezTo>
                    <a:pt x="1769673" y="4752769"/>
                    <a:pt x="1772020" y="4752769"/>
                    <a:pt x="1776714" y="4755116"/>
                  </a:cubicBezTo>
                  <a:cubicBezTo>
                    <a:pt x="1776714" y="4755116"/>
                    <a:pt x="1779061" y="4755116"/>
                    <a:pt x="1779061" y="4755116"/>
                  </a:cubicBezTo>
                  <a:cubicBezTo>
                    <a:pt x="1772020" y="4752769"/>
                    <a:pt x="1764979" y="4750422"/>
                    <a:pt x="1757938" y="4750422"/>
                  </a:cubicBezTo>
                  <a:cubicBezTo>
                    <a:pt x="1746203" y="4748075"/>
                    <a:pt x="1739161" y="4745728"/>
                    <a:pt x="1729773" y="4743381"/>
                  </a:cubicBezTo>
                  <a:close/>
                  <a:moveTo>
                    <a:pt x="1645280" y="4717563"/>
                  </a:moveTo>
                  <a:cubicBezTo>
                    <a:pt x="1635891" y="4715216"/>
                    <a:pt x="1626503" y="4710522"/>
                    <a:pt x="1619462" y="4708175"/>
                  </a:cubicBezTo>
                  <a:cubicBezTo>
                    <a:pt x="1610074" y="4705828"/>
                    <a:pt x="1600686" y="4701134"/>
                    <a:pt x="1591298" y="4698787"/>
                  </a:cubicBezTo>
                  <a:cubicBezTo>
                    <a:pt x="1581909" y="4696440"/>
                    <a:pt x="1574868" y="4691746"/>
                    <a:pt x="1565480" y="4689399"/>
                  </a:cubicBezTo>
                  <a:cubicBezTo>
                    <a:pt x="1556092" y="4684705"/>
                    <a:pt x="1546704" y="4682358"/>
                    <a:pt x="1537315" y="4677664"/>
                  </a:cubicBezTo>
                  <a:cubicBezTo>
                    <a:pt x="1527927" y="4675317"/>
                    <a:pt x="1520886" y="4670622"/>
                    <a:pt x="1511498" y="4668276"/>
                  </a:cubicBezTo>
                  <a:cubicBezTo>
                    <a:pt x="1502110" y="4663582"/>
                    <a:pt x="1492722" y="4661234"/>
                    <a:pt x="1483333" y="4656540"/>
                  </a:cubicBezTo>
                  <a:cubicBezTo>
                    <a:pt x="1473945" y="4654193"/>
                    <a:pt x="1466904" y="4649499"/>
                    <a:pt x="1457516" y="4644805"/>
                  </a:cubicBezTo>
                  <a:cubicBezTo>
                    <a:pt x="1448128" y="4640111"/>
                    <a:pt x="1438739" y="4635417"/>
                    <a:pt x="1429351" y="4633070"/>
                  </a:cubicBezTo>
                  <a:cubicBezTo>
                    <a:pt x="1419963" y="4628376"/>
                    <a:pt x="1412922" y="4626029"/>
                    <a:pt x="1403534" y="4621335"/>
                  </a:cubicBezTo>
                  <a:cubicBezTo>
                    <a:pt x="1394146" y="4616641"/>
                    <a:pt x="1384757" y="4611946"/>
                    <a:pt x="1375369" y="4607252"/>
                  </a:cubicBezTo>
                  <a:cubicBezTo>
                    <a:pt x="1368328" y="4602558"/>
                    <a:pt x="1358940" y="4600211"/>
                    <a:pt x="1351899" y="4595517"/>
                  </a:cubicBezTo>
                  <a:cubicBezTo>
                    <a:pt x="1342511" y="4590823"/>
                    <a:pt x="1333122" y="4586129"/>
                    <a:pt x="1323734" y="4581435"/>
                  </a:cubicBezTo>
                  <a:cubicBezTo>
                    <a:pt x="1316693" y="4576741"/>
                    <a:pt x="1307305" y="4574394"/>
                    <a:pt x="1300264" y="4569700"/>
                  </a:cubicBezTo>
                  <a:cubicBezTo>
                    <a:pt x="1297917" y="4569700"/>
                    <a:pt x="1297917" y="4567352"/>
                    <a:pt x="1295570" y="4567352"/>
                  </a:cubicBezTo>
                  <a:cubicBezTo>
                    <a:pt x="1319040" y="4579088"/>
                    <a:pt x="1344858" y="4590823"/>
                    <a:pt x="1370675" y="4602558"/>
                  </a:cubicBezTo>
                  <a:cubicBezTo>
                    <a:pt x="1370675" y="4602558"/>
                    <a:pt x="1370675" y="4602558"/>
                    <a:pt x="1370675" y="4602558"/>
                  </a:cubicBezTo>
                  <a:cubicBezTo>
                    <a:pt x="1373022" y="4602558"/>
                    <a:pt x="1373022" y="4604905"/>
                    <a:pt x="1375369" y="4604905"/>
                  </a:cubicBezTo>
                  <a:cubicBezTo>
                    <a:pt x="1401187" y="4616641"/>
                    <a:pt x="1424657" y="4626029"/>
                    <a:pt x="1450475" y="4637764"/>
                  </a:cubicBezTo>
                  <a:cubicBezTo>
                    <a:pt x="1452822" y="4637764"/>
                    <a:pt x="1452822" y="4637764"/>
                    <a:pt x="1455169" y="4640111"/>
                  </a:cubicBezTo>
                  <a:cubicBezTo>
                    <a:pt x="1466904" y="4644805"/>
                    <a:pt x="1478639" y="4649499"/>
                    <a:pt x="1490375" y="4654193"/>
                  </a:cubicBezTo>
                  <a:cubicBezTo>
                    <a:pt x="1495069" y="4656540"/>
                    <a:pt x="1499763" y="4658887"/>
                    <a:pt x="1506804" y="4658887"/>
                  </a:cubicBezTo>
                  <a:cubicBezTo>
                    <a:pt x="1518539" y="4663582"/>
                    <a:pt x="1527927" y="4665928"/>
                    <a:pt x="1539662" y="4670622"/>
                  </a:cubicBezTo>
                  <a:cubicBezTo>
                    <a:pt x="1553745" y="4675317"/>
                    <a:pt x="1567827" y="4680011"/>
                    <a:pt x="1584256" y="4684705"/>
                  </a:cubicBezTo>
                  <a:cubicBezTo>
                    <a:pt x="1591298" y="4687052"/>
                    <a:pt x="1598339" y="4689399"/>
                    <a:pt x="1605380" y="4691746"/>
                  </a:cubicBezTo>
                  <a:cubicBezTo>
                    <a:pt x="1607727" y="4691746"/>
                    <a:pt x="1607727" y="4691746"/>
                    <a:pt x="1610074" y="4694093"/>
                  </a:cubicBezTo>
                  <a:cubicBezTo>
                    <a:pt x="1617115" y="4696440"/>
                    <a:pt x="1624156" y="4698787"/>
                    <a:pt x="1631197" y="4701134"/>
                  </a:cubicBezTo>
                  <a:cubicBezTo>
                    <a:pt x="1638239" y="4703481"/>
                    <a:pt x="1647627" y="4708175"/>
                    <a:pt x="1654668" y="4710522"/>
                  </a:cubicBezTo>
                  <a:cubicBezTo>
                    <a:pt x="1664056" y="4715216"/>
                    <a:pt x="1675791" y="4717563"/>
                    <a:pt x="1685179" y="4722258"/>
                  </a:cubicBezTo>
                  <a:cubicBezTo>
                    <a:pt x="1687526" y="4722258"/>
                    <a:pt x="1689873" y="4724605"/>
                    <a:pt x="1689873" y="4724605"/>
                  </a:cubicBezTo>
                  <a:cubicBezTo>
                    <a:pt x="1689873" y="4729299"/>
                    <a:pt x="1694567" y="4733993"/>
                    <a:pt x="1696915" y="4736340"/>
                  </a:cubicBezTo>
                  <a:cubicBezTo>
                    <a:pt x="1692220" y="4733993"/>
                    <a:pt x="1685179" y="4733993"/>
                    <a:pt x="1680485" y="4731646"/>
                  </a:cubicBezTo>
                  <a:cubicBezTo>
                    <a:pt x="1664056" y="4722258"/>
                    <a:pt x="1654668" y="4719911"/>
                    <a:pt x="1645280" y="4717563"/>
                  </a:cubicBezTo>
                  <a:close/>
                  <a:moveTo>
                    <a:pt x="959942" y="4349077"/>
                  </a:moveTo>
                  <a:cubicBezTo>
                    <a:pt x="957595" y="4346730"/>
                    <a:pt x="952901" y="4344383"/>
                    <a:pt x="950554" y="4342036"/>
                  </a:cubicBezTo>
                  <a:cubicBezTo>
                    <a:pt x="952901" y="4342036"/>
                    <a:pt x="952901" y="4342036"/>
                    <a:pt x="955248" y="4342036"/>
                  </a:cubicBezTo>
                  <a:cubicBezTo>
                    <a:pt x="957595" y="4342036"/>
                    <a:pt x="959942" y="4342036"/>
                    <a:pt x="962289" y="4339689"/>
                  </a:cubicBezTo>
                  <a:cubicBezTo>
                    <a:pt x="962289" y="4342036"/>
                    <a:pt x="962289" y="4342036"/>
                    <a:pt x="964636" y="4342036"/>
                  </a:cubicBezTo>
                  <a:cubicBezTo>
                    <a:pt x="964636" y="4342036"/>
                    <a:pt x="964636" y="4342036"/>
                    <a:pt x="964636" y="4344383"/>
                  </a:cubicBezTo>
                  <a:cubicBezTo>
                    <a:pt x="964636" y="4344383"/>
                    <a:pt x="962289" y="4346730"/>
                    <a:pt x="959942" y="4349077"/>
                  </a:cubicBezTo>
                  <a:close/>
                  <a:moveTo>
                    <a:pt x="924736" y="4311525"/>
                  </a:moveTo>
                  <a:cubicBezTo>
                    <a:pt x="913001" y="4304483"/>
                    <a:pt x="901266" y="4297442"/>
                    <a:pt x="891878" y="4288054"/>
                  </a:cubicBezTo>
                  <a:cubicBezTo>
                    <a:pt x="889531" y="4285707"/>
                    <a:pt x="887184" y="4283360"/>
                    <a:pt x="884837" y="4281013"/>
                  </a:cubicBezTo>
                  <a:cubicBezTo>
                    <a:pt x="877795" y="4276319"/>
                    <a:pt x="873101" y="4271625"/>
                    <a:pt x="866060" y="4264584"/>
                  </a:cubicBezTo>
                  <a:cubicBezTo>
                    <a:pt x="856672" y="4257542"/>
                    <a:pt x="849631" y="4248154"/>
                    <a:pt x="840243" y="4241113"/>
                  </a:cubicBezTo>
                  <a:cubicBezTo>
                    <a:pt x="833201" y="4236419"/>
                    <a:pt x="828507" y="4229378"/>
                    <a:pt x="821466" y="4224684"/>
                  </a:cubicBezTo>
                  <a:cubicBezTo>
                    <a:pt x="814425" y="4217643"/>
                    <a:pt x="805037" y="4210602"/>
                    <a:pt x="797996" y="4201213"/>
                  </a:cubicBezTo>
                  <a:cubicBezTo>
                    <a:pt x="790955" y="4194172"/>
                    <a:pt x="786261" y="4189478"/>
                    <a:pt x="779219" y="4182437"/>
                  </a:cubicBezTo>
                  <a:cubicBezTo>
                    <a:pt x="772178" y="4175396"/>
                    <a:pt x="762790" y="4166007"/>
                    <a:pt x="755749" y="4158966"/>
                  </a:cubicBezTo>
                  <a:cubicBezTo>
                    <a:pt x="748708" y="4151925"/>
                    <a:pt x="744014" y="4147231"/>
                    <a:pt x="736973" y="4140190"/>
                  </a:cubicBezTo>
                  <a:cubicBezTo>
                    <a:pt x="729931" y="4130802"/>
                    <a:pt x="720543" y="4123761"/>
                    <a:pt x="713502" y="4114372"/>
                  </a:cubicBezTo>
                  <a:cubicBezTo>
                    <a:pt x="708808" y="4109678"/>
                    <a:pt x="701767" y="4102637"/>
                    <a:pt x="697073" y="4095596"/>
                  </a:cubicBezTo>
                  <a:cubicBezTo>
                    <a:pt x="687685" y="4083861"/>
                    <a:pt x="675949" y="4074473"/>
                    <a:pt x="666561" y="4062737"/>
                  </a:cubicBezTo>
                  <a:cubicBezTo>
                    <a:pt x="664214" y="4058043"/>
                    <a:pt x="659520" y="4055696"/>
                    <a:pt x="657173" y="4051002"/>
                  </a:cubicBezTo>
                  <a:cubicBezTo>
                    <a:pt x="643091" y="4036920"/>
                    <a:pt x="631355" y="4020490"/>
                    <a:pt x="619620" y="4006408"/>
                  </a:cubicBezTo>
                  <a:cubicBezTo>
                    <a:pt x="619620" y="4006408"/>
                    <a:pt x="619620" y="4006408"/>
                    <a:pt x="619620" y="4004061"/>
                  </a:cubicBezTo>
                  <a:cubicBezTo>
                    <a:pt x="621967" y="4006408"/>
                    <a:pt x="621967" y="4006408"/>
                    <a:pt x="624314" y="4008755"/>
                  </a:cubicBezTo>
                  <a:cubicBezTo>
                    <a:pt x="629008" y="4015796"/>
                    <a:pt x="636050" y="4020490"/>
                    <a:pt x="640744" y="4027532"/>
                  </a:cubicBezTo>
                  <a:cubicBezTo>
                    <a:pt x="647785" y="4036920"/>
                    <a:pt x="657173" y="4046308"/>
                    <a:pt x="666561" y="4053349"/>
                  </a:cubicBezTo>
                  <a:cubicBezTo>
                    <a:pt x="673602" y="4060390"/>
                    <a:pt x="678296" y="4065085"/>
                    <a:pt x="685338" y="4072125"/>
                  </a:cubicBezTo>
                  <a:cubicBezTo>
                    <a:pt x="694726" y="4081514"/>
                    <a:pt x="701767" y="4088555"/>
                    <a:pt x="711155" y="4097943"/>
                  </a:cubicBezTo>
                  <a:cubicBezTo>
                    <a:pt x="718196" y="4104984"/>
                    <a:pt x="722890" y="4109678"/>
                    <a:pt x="729931" y="4116720"/>
                  </a:cubicBezTo>
                  <a:cubicBezTo>
                    <a:pt x="739320" y="4126108"/>
                    <a:pt x="746361" y="4133149"/>
                    <a:pt x="755749" y="4142537"/>
                  </a:cubicBezTo>
                  <a:cubicBezTo>
                    <a:pt x="762790" y="4147231"/>
                    <a:pt x="767484" y="4154272"/>
                    <a:pt x="774525" y="4158966"/>
                  </a:cubicBezTo>
                  <a:cubicBezTo>
                    <a:pt x="783914" y="4168354"/>
                    <a:pt x="793302" y="4175396"/>
                    <a:pt x="802690" y="4184784"/>
                  </a:cubicBezTo>
                  <a:cubicBezTo>
                    <a:pt x="809731" y="4189478"/>
                    <a:pt x="814425" y="4196519"/>
                    <a:pt x="821466" y="4201213"/>
                  </a:cubicBezTo>
                  <a:cubicBezTo>
                    <a:pt x="830854" y="4210602"/>
                    <a:pt x="840243" y="4217643"/>
                    <a:pt x="849631" y="4227031"/>
                  </a:cubicBezTo>
                  <a:cubicBezTo>
                    <a:pt x="854325" y="4231725"/>
                    <a:pt x="861366" y="4236419"/>
                    <a:pt x="866060" y="4241113"/>
                  </a:cubicBezTo>
                  <a:cubicBezTo>
                    <a:pt x="877795" y="4250501"/>
                    <a:pt x="887184" y="4259889"/>
                    <a:pt x="898919" y="4266930"/>
                  </a:cubicBezTo>
                  <a:cubicBezTo>
                    <a:pt x="903613" y="4271625"/>
                    <a:pt x="908307" y="4273972"/>
                    <a:pt x="913001" y="4278666"/>
                  </a:cubicBezTo>
                  <a:cubicBezTo>
                    <a:pt x="924736" y="4288054"/>
                    <a:pt x="934124" y="4295095"/>
                    <a:pt x="945860" y="4304483"/>
                  </a:cubicBezTo>
                  <a:cubicBezTo>
                    <a:pt x="943513" y="4306830"/>
                    <a:pt x="941166" y="4311525"/>
                    <a:pt x="941166" y="4313871"/>
                  </a:cubicBezTo>
                  <a:cubicBezTo>
                    <a:pt x="941166" y="4313871"/>
                    <a:pt x="938819" y="4311525"/>
                    <a:pt x="938819" y="4311525"/>
                  </a:cubicBezTo>
                  <a:cubicBezTo>
                    <a:pt x="929430" y="4316219"/>
                    <a:pt x="927083" y="4313871"/>
                    <a:pt x="924736" y="4311525"/>
                  </a:cubicBezTo>
                  <a:close/>
                  <a:moveTo>
                    <a:pt x="549209" y="3933650"/>
                  </a:moveTo>
                  <a:cubicBezTo>
                    <a:pt x="528085" y="3910179"/>
                    <a:pt x="506962" y="3886709"/>
                    <a:pt x="488186" y="3860891"/>
                  </a:cubicBezTo>
                  <a:cubicBezTo>
                    <a:pt x="488186" y="3858544"/>
                    <a:pt x="485839" y="3858544"/>
                    <a:pt x="485839" y="3856197"/>
                  </a:cubicBezTo>
                  <a:cubicBezTo>
                    <a:pt x="476450" y="3844462"/>
                    <a:pt x="467062" y="3832727"/>
                    <a:pt x="457674" y="3820992"/>
                  </a:cubicBezTo>
                  <a:cubicBezTo>
                    <a:pt x="457674" y="3820992"/>
                    <a:pt x="455327" y="3818645"/>
                    <a:pt x="455327" y="3818645"/>
                  </a:cubicBezTo>
                  <a:cubicBezTo>
                    <a:pt x="448286" y="3806909"/>
                    <a:pt x="441245" y="3795174"/>
                    <a:pt x="436551" y="3783439"/>
                  </a:cubicBezTo>
                  <a:cubicBezTo>
                    <a:pt x="436551" y="3781092"/>
                    <a:pt x="434204" y="3778745"/>
                    <a:pt x="434204" y="3778745"/>
                  </a:cubicBezTo>
                  <a:cubicBezTo>
                    <a:pt x="429509" y="3769357"/>
                    <a:pt x="424815" y="3759969"/>
                    <a:pt x="420121" y="3748233"/>
                  </a:cubicBezTo>
                  <a:cubicBezTo>
                    <a:pt x="417774" y="3745886"/>
                    <a:pt x="417774" y="3741192"/>
                    <a:pt x="415427" y="3738845"/>
                  </a:cubicBezTo>
                  <a:cubicBezTo>
                    <a:pt x="415427" y="3738845"/>
                    <a:pt x="415427" y="3738845"/>
                    <a:pt x="415427" y="3738845"/>
                  </a:cubicBezTo>
                  <a:cubicBezTo>
                    <a:pt x="417774" y="3743539"/>
                    <a:pt x="422468" y="3750580"/>
                    <a:pt x="424815" y="3755274"/>
                  </a:cubicBezTo>
                  <a:cubicBezTo>
                    <a:pt x="429509" y="3762315"/>
                    <a:pt x="434204" y="3769357"/>
                    <a:pt x="438898" y="3776398"/>
                  </a:cubicBezTo>
                  <a:cubicBezTo>
                    <a:pt x="450633" y="3792827"/>
                    <a:pt x="462368" y="3809256"/>
                    <a:pt x="474103" y="3828033"/>
                  </a:cubicBezTo>
                  <a:cubicBezTo>
                    <a:pt x="481145" y="3837421"/>
                    <a:pt x="488186" y="3846809"/>
                    <a:pt x="492880" y="3856197"/>
                  </a:cubicBezTo>
                  <a:cubicBezTo>
                    <a:pt x="502268" y="3870280"/>
                    <a:pt x="514003" y="3884362"/>
                    <a:pt x="525738" y="3898444"/>
                  </a:cubicBezTo>
                  <a:cubicBezTo>
                    <a:pt x="532780" y="3910179"/>
                    <a:pt x="542168" y="3919567"/>
                    <a:pt x="549209" y="3928956"/>
                  </a:cubicBezTo>
                  <a:cubicBezTo>
                    <a:pt x="556250" y="3938344"/>
                    <a:pt x="563291" y="3947732"/>
                    <a:pt x="570332" y="3957120"/>
                  </a:cubicBezTo>
                  <a:cubicBezTo>
                    <a:pt x="565638" y="3952426"/>
                    <a:pt x="560944" y="3947732"/>
                    <a:pt x="556250" y="3943038"/>
                  </a:cubicBezTo>
                  <a:cubicBezTo>
                    <a:pt x="553903" y="3940691"/>
                    <a:pt x="551556" y="3935997"/>
                    <a:pt x="549209" y="3933650"/>
                  </a:cubicBezTo>
                  <a:close/>
                  <a:moveTo>
                    <a:pt x="410733" y="3741192"/>
                  </a:moveTo>
                  <a:cubicBezTo>
                    <a:pt x="415427" y="3750580"/>
                    <a:pt x="420121" y="3759969"/>
                    <a:pt x="424815" y="3769357"/>
                  </a:cubicBezTo>
                  <a:cubicBezTo>
                    <a:pt x="424815" y="3771704"/>
                    <a:pt x="427162" y="3774051"/>
                    <a:pt x="427162" y="3776398"/>
                  </a:cubicBezTo>
                  <a:cubicBezTo>
                    <a:pt x="431857" y="3785786"/>
                    <a:pt x="436551" y="3797521"/>
                    <a:pt x="443592" y="3806909"/>
                  </a:cubicBezTo>
                  <a:cubicBezTo>
                    <a:pt x="443592" y="3806909"/>
                    <a:pt x="443592" y="3809256"/>
                    <a:pt x="445939" y="3809256"/>
                  </a:cubicBezTo>
                  <a:cubicBezTo>
                    <a:pt x="356751" y="3687210"/>
                    <a:pt x="279299" y="3541693"/>
                    <a:pt x="215928" y="3377400"/>
                  </a:cubicBezTo>
                  <a:cubicBezTo>
                    <a:pt x="222969" y="3393829"/>
                    <a:pt x="230011" y="3407912"/>
                    <a:pt x="237052" y="3424341"/>
                  </a:cubicBezTo>
                  <a:cubicBezTo>
                    <a:pt x="241746" y="3433729"/>
                    <a:pt x="244093" y="3443117"/>
                    <a:pt x="248787" y="3450158"/>
                  </a:cubicBezTo>
                  <a:cubicBezTo>
                    <a:pt x="255828" y="3461893"/>
                    <a:pt x="260522" y="3475976"/>
                    <a:pt x="267563" y="3487711"/>
                  </a:cubicBezTo>
                  <a:cubicBezTo>
                    <a:pt x="274604" y="3501793"/>
                    <a:pt x="281646" y="3515876"/>
                    <a:pt x="288687" y="3527611"/>
                  </a:cubicBezTo>
                  <a:cubicBezTo>
                    <a:pt x="293381" y="3536999"/>
                    <a:pt x="298075" y="3544040"/>
                    <a:pt x="302769" y="3553428"/>
                  </a:cubicBezTo>
                  <a:cubicBezTo>
                    <a:pt x="312157" y="3569858"/>
                    <a:pt x="321545" y="3588634"/>
                    <a:pt x="330934" y="3605063"/>
                  </a:cubicBezTo>
                  <a:cubicBezTo>
                    <a:pt x="333281" y="3612105"/>
                    <a:pt x="337975" y="3616799"/>
                    <a:pt x="342669" y="3623840"/>
                  </a:cubicBezTo>
                  <a:cubicBezTo>
                    <a:pt x="354404" y="3642616"/>
                    <a:pt x="366139" y="3661392"/>
                    <a:pt x="375527" y="3680169"/>
                  </a:cubicBezTo>
                  <a:cubicBezTo>
                    <a:pt x="380222" y="3684863"/>
                    <a:pt x="382569" y="3691904"/>
                    <a:pt x="387263" y="3696598"/>
                  </a:cubicBezTo>
                  <a:cubicBezTo>
                    <a:pt x="391957" y="3705986"/>
                    <a:pt x="398998" y="3715374"/>
                    <a:pt x="406039" y="3724763"/>
                  </a:cubicBezTo>
                  <a:cubicBezTo>
                    <a:pt x="406039" y="3727110"/>
                    <a:pt x="408386" y="3727110"/>
                    <a:pt x="408386" y="3729457"/>
                  </a:cubicBezTo>
                  <a:cubicBezTo>
                    <a:pt x="408386" y="3734151"/>
                    <a:pt x="410733" y="3736498"/>
                    <a:pt x="410733" y="3741192"/>
                  </a:cubicBezTo>
                  <a:close/>
                  <a:moveTo>
                    <a:pt x="173681" y="3262394"/>
                  </a:moveTo>
                  <a:cubicBezTo>
                    <a:pt x="171334" y="3253006"/>
                    <a:pt x="166640" y="3241271"/>
                    <a:pt x="164293" y="3231883"/>
                  </a:cubicBezTo>
                  <a:cubicBezTo>
                    <a:pt x="159599" y="3217801"/>
                    <a:pt x="154905" y="3203718"/>
                    <a:pt x="150211" y="3187289"/>
                  </a:cubicBezTo>
                  <a:cubicBezTo>
                    <a:pt x="147864" y="3180248"/>
                    <a:pt x="145517" y="3170860"/>
                    <a:pt x="143170" y="3163819"/>
                  </a:cubicBezTo>
                  <a:cubicBezTo>
                    <a:pt x="136129" y="3140348"/>
                    <a:pt x="129088" y="3119225"/>
                    <a:pt x="124393" y="3095754"/>
                  </a:cubicBezTo>
                  <a:cubicBezTo>
                    <a:pt x="122046" y="3088713"/>
                    <a:pt x="122046" y="3084019"/>
                    <a:pt x="119699" y="3076978"/>
                  </a:cubicBezTo>
                  <a:cubicBezTo>
                    <a:pt x="117352" y="3072284"/>
                    <a:pt x="117352" y="3065243"/>
                    <a:pt x="115005" y="3060549"/>
                  </a:cubicBezTo>
                  <a:cubicBezTo>
                    <a:pt x="115005" y="3060549"/>
                    <a:pt x="115005" y="3060549"/>
                    <a:pt x="115005" y="3060549"/>
                  </a:cubicBezTo>
                  <a:cubicBezTo>
                    <a:pt x="115005" y="3060549"/>
                    <a:pt x="115005" y="3062896"/>
                    <a:pt x="115005" y="3062896"/>
                  </a:cubicBezTo>
                  <a:cubicBezTo>
                    <a:pt x="117352" y="3072284"/>
                    <a:pt x="122046" y="3081672"/>
                    <a:pt x="124393" y="3091060"/>
                  </a:cubicBezTo>
                  <a:cubicBezTo>
                    <a:pt x="129088" y="3102796"/>
                    <a:pt x="131435" y="3114531"/>
                    <a:pt x="136129" y="3126266"/>
                  </a:cubicBezTo>
                  <a:cubicBezTo>
                    <a:pt x="138476" y="3135654"/>
                    <a:pt x="143170" y="3145042"/>
                    <a:pt x="145517" y="3154431"/>
                  </a:cubicBezTo>
                  <a:cubicBezTo>
                    <a:pt x="150211" y="3166166"/>
                    <a:pt x="154905" y="3177901"/>
                    <a:pt x="157252" y="3189636"/>
                  </a:cubicBezTo>
                  <a:cubicBezTo>
                    <a:pt x="159599" y="3199024"/>
                    <a:pt x="164293" y="3208413"/>
                    <a:pt x="166640" y="3215454"/>
                  </a:cubicBezTo>
                  <a:cubicBezTo>
                    <a:pt x="171334" y="3227189"/>
                    <a:pt x="176028" y="3238924"/>
                    <a:pt x="180723" y="3250659"/>
                  </a:cubicBezTo>
                  <a:cubicBezTo>
                    <a:pt x="185417" y="3260048"/>
                    <a:pt x="187764" y="3267089"/>
                    <a:pt x="192458" y="3276477"/>
                  </a:cubicBezTo>
                  <a:cubicBezTo>
                    <a:pt x="197152" y="3288212"/>
                    <a:pt x="201846" y="3299947"/>
                    <a:pt x="208887" y="3309335"/>
                  </a:cubicBezTo>
                  <a:cubicBezTo>
                    <a:pt x="213581" y="3316377"/>
                    <a:pt x="215928" y="3325765"/>
                    <a:pt x="220622" y="3332806"/>
                  </a:cubicBezTo>
                  <a:cubicBezTo>
                    <a:pt x="225316" y="3344541"/>
                    <a:pt x="232358" y="3356276"/>
                    <a:pt x="237052" y="3368012"/>
                  </a:cubicBezTo>
                  <a:cubicBezTo>
                    <a:pt x="241746" y="3375053"/>
                    <a:pt x="244093" y="3382094"/>
                    <a:pt x="248787" y="3389135"/>
                  </a:cubicBezTo>
                  <a:cubicBezTo>
                    <a:pt x="255828" y="3400870"/>
                    <a:pt x="262869" y="3412606"/>
                    <a:pt x="269910" y="3424341"/>
                  </a:cubicBezTo>
                  <a:cubicBezTo>
                    <a:pt x="269910" y="3424341"/>
                    <a:pt x="269910" y="3424341"/>
                    <a:pt x="269910" y="3424341"/>
                  </a:cubicBezTo>
                  <a:cubicBezTo>
                    <a:pt x="272257" y="3431382"/>
                    <a:pt x="276951" y="3440770"/>
                    <a:pt x="279299" y="3447811"/>
                  </a:cubicBezTo>
                  <a:cubicBezTo>
                    <a:pt x="283993" y="3459547"/>
                    <a:pt x="288687" y="3471282"/>
                    <a:pt x="293381" y="3480670"/>
                  </a:cubicBezTo>
                  <a:cubicBezTo>
                    <a:pt x="293381" y="3480670"/>
                    <a:pt x="293381" y="3483017"/>
                    <a:pt x="295728" y="3483017"/>
                  </a:cubicBezTo>
                  <a:cubicBezTo>
                    <a:pt x="293381" y="3485364"/>
                    <a:pt x="291034" y="3490058"/>
                    <a:pt x="291034" y="3494752"/>
                  </a:cubicBezTo>
                  <a:cubicBezTo>
                    <a:pt x="291034" y="3506487"/>
                    <a:pt x="298075" y="3513529"/>
                    <a:pt x="309810" y="3515876"/>
                  </a:cubicBezTo>
                  <a:cubicBezTo>
                    <a:pt x="314504" y="3522917"/>
                    <a:pt x="316851" y="3532305"/>
                    <a:pt x="321545" y="3539346"/>
                  </a:cubicBezTo>
                  <a:cubicBezTo>
                    <a:pt x="326239" y="3548734"/>
                    <a:pt x="330934" y="3555775"/>
                    <a:pt x="333281" y="3565164"/>
                  </a:cubicBezTo>
                  <a:cubicBezTo>
                    <a:pt x="335628" y="3569858"/>
                    <a:pt x="337975" y="3574552"/>
                    <a:pt x="340322" y="3581593"/>
                  </a:cubicBezTo>
                  <a:cubicBezTo>
                    <a:pt x="356751" y="3623840"/>
                    <a:pt x="373180" y="3668434"/>
                    <a:pt x="391957" y="3710680"/>
                  </a:cubicBezTo>
                  <a:cubicBezTo>
                    <a:pt x="391957" y="3713028"/>
                    <a:pt x="394304" y="3715374"/>
                    <a:pt x="394304" y="3715374"/>
                  </a:cubicBezTo>
                  <a:cubicBezTo>
                    <a:pt x="394304" y="3715374"/>
                    <a:pt x="394304" y="3715374"/>
                    <a:pt x="394304" y="3713028"/>
                  </a:cubicBezTo>
                  <a:cubicBezTo>
                    <a:pt x="384916" y="3698945"/>
                    <a:pt x="377874" y="3687210"/>
                    <a:pt x="368486" y="3673128"/>
                  </a:cubicBezTo>
                  <a:cubicBezTo>
                    <a:pt x="361445" y="3661392"/>
                    <a:pt x="354404" y="3649657"/>
                    <a:pt x="347363" y="3637922"/>
                  </a:cubicBezTo>
                  <a:cubicBezTo>
                    <a:pt x="340322" y="3623840"/>
                    <a:pt x="330934" y="3612105"/>
                    <a:pt x="323892" y="3598022"/>
                  </a:cubicBezTo>
                  <a:cubicBezTo>
                    <a:pt x="316851" y="3586287"/>
                    <a:pt x="312157" y="3574552"/>
                    <a:pt x="305116" y="3562816"/>
                  </a:cubicBezTo>
                  <a:cubicBezTo>
                    <a:pt x="298075" y="3548734"/>
                    <a:pt x="288687" y="3532305"/>
                    <a:pt x="281646" y="3518223"/>
                  </a:cubicBezTo>
                  <a:cubicBezTo>
                    <a:pt x="276951" y="3508834"/>
                    <a:pt x="272257" y="3497099"/>
                    <a:pt x="265216" y="3487711"/>
                  </a:cubicBezTo>
                  <a:cubicBezTo>
                    <a:pt x="255828" y="3468935"/>
                    <a:pt x="246440" y="3452505"/>
                    <a:pt x="239399" y="3433729"/>
                  </a:cubicBezTo>
                  <a:cubicBezTo>
                    <a:pt x="234705" y="3426688"/>
                    <a:pt x="232358" y="3419647"/>
                    <a:pt x="227664" y="3410258"/>
                  </a:cubicBezTo>
                  <a:cubicBezTo>
                    <a:pt x="215928" y="3386788"/>
                    <a:pt x="206540" y="3360971"/>
                    <a:pt x="194805" y="3335153"/>
                  </a:cubicBezTo>
                  <a:cubicBezTo>
                    <a:pt x="192458" y="3328112"/>
                    <a:pt x="187764" y="3318724"/>
                    <a:pt x="185417" y="3311683"/>
                  </a:cubicBezTo>
                  <a:cubicBezTo>
                    <a:pt x="185417" y="3295253"/>
                    <a:pt x="180723" y="3278824"/>
                    <a:pt x="173681" y="3262394"/>
                  </a:cubicBezTo>
                  <a:close/>
                  <a:moveTo>
                    <a:pt x="37553" y="2178059"/>
                  </a:moveTo>
                  <a:cubicBezTo>
                    <a:pt x="37553" y="2175712"/>
                    <a:pt x="37553" y="2171018"/>
                    <a:pt x="37553" y="2168671"/>
                  </a:cubicBezTo>
                  <a:cubicBezTo>
                    <a:pt x="39900" y="2154589"/>
                    <a:pt x="39900" y="2140506"/>
                    <a:pt x="42247" y="2126424"/>
                  </a:cubicBezTo>
                  <a:cubicBezTo>
                    <a:pt x="42247" y="2126424"/>
                    <a:pt x="42247" y="2124077"/>
                    <a:pt x="42247" y="2124077"/>
                  </a:cubicBezTo>
                  <a:cubicBezTo>
                    <a:pt x="44594" y="2107648"/>
                    <a:pt x="46941" y="2091218"/>
                    <a:pt x="49288" y="2079483"/>
                  </a:cubicBezTo>
                  <a:cubicBezTo>
                    <a:pt x="49288" y="2077136"/>
                    <a:pt x="49288" y="2077136"/>
                    <a:pt x="49288" y="2074789"/>
                  </a:cubicBezTo>
                  <a:cubicBezTo>
                    <a:pt x="49288" y="2074789"/>
                    <a:pt x="51635" y="2074789"/>
                    <a:pt x="53982" y="2074789"/>
                  </a:cubicBezTo>
                  <a:cubicBezTo>
                    <a:pt x="51635" y="2086524"/>
                    <a:pt x="49288" y="2100607"/>
                    <a:pt x="49288" y="2112342"/>
                  </a:cubicBezTo>
                  <a:cubicBezTo>
                    <a:pt x="49288" y="2117036"/>
                    <a:pt x="46941" y="2121730"/>
                    <a:pt x="46941" y="2126424"/>
                  </a:cubicBezTo>
                  <a:cubicBezTo>
                    <a:pt x="42247" y="2145201"/>
                    <a:pt x="39900" y="2161630"/>
                    <a:pt x="37553" y="2178059"/>
                  </a:cubicBezTo>
                  <a:cubicBezTo>
                    <a:pt x="37553" y="2180406"/>
                    <a:pt x="37553" y="2182753"/>
                    <a:pt x="37553" y="2185100"/>
                  </a:cubicBezTo>
                  <a:cubicBezTo>
                    <a:pt x="35206" y="2199183"/>
                    <a:pt x="35206" y="2213265"/>
                    <a:pt x="32859" y="2227347"/>
                  </a:cubicBezTo>
                  <a:cubicBezTo>
                    <a:pt x="32859" y="2227347"/>
                    <a:pt x="32859" y="2227347"/>
                    <a:pt x="32859" y="2225000"/>
                  </a:cubicBezTo>
                  <a:cubicBezTo>
                    <a:pt x="32859" y="2208571"/>
                    <a:pt x="35206" y="2192142"/>
                    <a:pt x="37553" y="2178059"/>
                  </a:cubicBezTo>
                  <a:close/>
                  <a:moveTo>
                    <a:pt x="77453" y="1924578"/>
                  </a:moveTo>
                  <a:cubicBezTo>
                    <a:pt x="79800" y="1912843"/>
                    <a:pt x="82147" y="1901108"/>
                    <a:pt x="86841" y="1887025"/>
                  </a:cubicBezTo>
                  <a:cubicBezTo>
                    <a:pt x="89188" y="1877637"/>
                    <a:pt x="91535" y="1868249"/>
                    <a:pt x="93882" y="1861208"/>
                  </a:cubicBezTo>
                  <a:cubicBezTo>
                    <a:pt x="96229" y="1849473"/>
                    <a:pt x="98576" y="1840084"/>
                    <a:pt x="103270" y="1828349"/>
                  </a:cubicBezTo>
                  <a:cubicBezTo>
                    <a:pt x="105617" y="1818961"/>
                    <a:pt x="107964" y="1809573"/>
                    <a:pt x="112658" y="1800185"/>
                  </a:cubicBezTo>
                  <a:cubicBezTo>
                    <a:pt x="115005" y="1790796"/>
                    <a:pt x="119699" y="1779061"/>
                    <a:pt x="122046" y="1769673"/>
                  </a:cubicBezTo>
                  <a:cubicBezTo>
                    <a:pt x="124393" y="1760285"/>
                    <a:pt x="129088" y="1750897"/>
                    <a:pt x="131435" y="1741508"/>
                  </a:cubicBezTo>
                  <a:cubicBezTo>
                    <a:pt x="133782" y="1732120"/>
                    <a:pt x="138476" y="1722732"/>
                    <a:pt x="140823" y="1713344"/>
                  </a:cubicBezTo>
                  <a:cubicBezTo>
                    <a:pt x="140823" y="1703956"/>
                    <a:pt x="143170" y="1694568"/>
                    <a:pt x="147864" y="1685179"/>
                  </a:cubicBezTo>
                  <a:cubicBezTo>
                    <a:pt x="152558" y="1675791"/>
                    <a:pt x="154905" y="1666403"/>
                    <a:pt x="159599" y="1657015"/>
                  </a:cubicBezTo>
                  <a:cubicBezTo>
                    <a:pt x="164293" y="1647627"/>
                    <a:pt x="166640" y="1638238"/>
                    <a:pt x="171334" y="1628850"/>
                  </a:cubicBezTo>
                  <a:cubicBezTo>
                    <a:pt x="176028" y="1619462"/>
                    <a:pt x="178376" y="1610074"/>
                    <a:pt x="183070" y="1600686"/>
                  </a:cubicBezTo>
                  <a:cubicBezTo>
                    <a:pt x="187764" y="1591297"/>
                    <a:pt x="190111" y="1581909"/>
                    <a:pt x="194805" y="1574868"/>
                  </a:cubicBezTo>
                  <a:cubicBezTo>
                    <a:pt x="199499" y="1565480"/>
                    <a:pt x="201846" y="1556092"/>
                    <a:pt x="206540" y="1546704"/>
                  </a:cubicBezTo>
                  <a:cubicBezTo>
                    <a:pt x="211234" y="1537315"/>
                    <a:pt x="215928" y="1530274"/>
                    <a:pt x="218275" y="1520886"/>
                  </a:cubicBezTo>
                  <a:cubicBezTo>
                    <a:pt x="222969" y="1511498"/>
                    <a:pt x="227664" y="1502110"/>
                    <a:pt x="232358" y="1495069"/>
                  </a:cubicBezTo>
                  <a:cubicBezTo>
                    <a:pt x="237052" y="1485680"/>
                    <a:pt x="241746" y="1478639"/>
                    <a:pt x="246440" y="1469251"/>
                  </a:cubicBezTo>
                  <a:cubicBezTo>
                    <a:pt x="251134" y="1459863"/>
                    <a:pt x="255828" y="1450475"/>
                    <a:pt x="260522" y="1443434"/>
                  </a:cubicBezTo>
                  <a:cubicBezTo>
                    <a:pt x="262869" y="1441087"/>
                    <a:pt x="265216" y="1436392"/>
                    <a:pt x="265216" y="1434045"/>
                  </a:cubicBezTo>
                  <a:cubicBezTo>
                    <a:pt x="260522" y="1443434"/>
                    <a:pt x="255828" y="1455169"/>
                    <a:pt x="253481" y="1464557"/>
                  </a:cubicBezTo>
                  <a:cubicBezTo>
                    <a:pt x="248787" y="1476292"/>
                    <a:pt x="244093" y="1488027"/>
                    <a:pt x="239399" y="1499763"/>
                  </a:cubicBezTo>
                  <a:cubicBezTo>
                    <a:pt x="232358" y="1516192"/>
                    <a:pt x="227664" y="1532621"/>
                    <a:pt x="220622" y="1546704"/>
                  </a:cubicBezTo>
                  <a:cubicBezTo>
                    <a:pt x="215928" y="1558439"/>
                    <a:pt x="211234" y="1570174"/>
                    <a:pt x="206540" y="1579562"/>
                  </a:cubicBezTo>
                  <a:cubicBezTo>
                    <a:pt x="199499" y="1595992"/>
                    <a:pt x="194805" y="1614768"/>
                    <a:pt x="187764" y="1631197"/>
                  </a:cubicBezTo>
                  <a:cubicBezTo>
                    <a:pt x="183070" y="1640586"/>
                    <a:pt x="180723" y="1652321"/>
                    <a:pt x="176028" y="1661709"/>
                  </a:cubicBezTo>
                  <a:cubicBezTo>
                    <a:pt x="168987" y="1682832"/>
                    <a:pt x="161946" y="1701609"/>
                    <a:pt x="157252" y="1722732"/>
                  </a:cubicBezTo>
                  <a:cubicBezTo>
                    <a:pt x="154905" y="1727426"/>
                    <a:pt x="154905" y="1732120"/>
                    <a:pt x="152558" y="1736814"/>
                  </a:cubicBezTo>
                  <a:cubicBezTo>
                    <a:pt x="147864" y="1748550"/>
                    <a:pt x="143170" y="1760285"/>
                    <a:pt x="138476" y="1772020"/>
                  </a:cubicBezTo>
                  <a:cubicBezTo>
                    <a:pt x="136129" y="1779061"/>
                    <a:pt x="133782" y="1788449"/>
                    <a:pt x="131435" y="1795491"/>
                  </a:cubicBezTo>
                  <a:cubicBezTo>
                    <a:pt x="126741" y="1807226"/>
                    <a:pt x="124393" y="1816614"/>
                    <a:pt x="119699" y="1828349"/>
                  </a:cubicBezTo>
                  <a:cubicBezTo>
                    <a:pt x="117352" y="1835390"/>
                    <a:pt x="115005" y="1844779"/>
                    <a:pt x="112658" y="1851820"/>
                  </a:cubicBezTo>
                  <a:cubicBezTo>
                    <a:pt x="110311" y="1863555"/>
                    <a:pt x="105617" y="1872943"/>
                    <a:pt x="103270" y="1884678"/>
                  </a:cubicBezTo>
                  <a:cubicBezTo>
                    <a:pt x="100923" y="1891719"/>
                    <a:pt x="98576" y="1901108"/>
                    <a:pt x="96229" y="1908149"/>
                  </a:cubicBezTo>
                  <a:cubicBezTo>
                    <a:pt x="93882" y="1917537"/>
                    <a:pt x="89188" y="1929272"/>
                    <a:pt x="86841" y="1938660"/>
                  </a:cubicBezTo>
                  <a:cubicBezTo>
                    <a:pt x="84494" y="1948049"/>
                    <a:pt x="82147" y="1955090"/>
                    <a:pt x="79800" y="1962131"/>
                  </a:cubicBezTo>
                  <a:cubicBezTo>
                    <a:pt x="75105" y="1971519"/>
                    <a:pt x="72758" y="1978560"/>
                    <a:pt x="70411" y="1985601"/>
                  </a:cubicBezTo>
                  <a:cubicBezTo>
                    <a:pt x="70411" y="1985601"/>
                    <a:pt x="70411" y="1985601"/>
                    <a:pt x="70411" y="1985601"/>
                  </a:cubicBezTo>
                  <a:cubicBezTo>
                    <a:pt x="68064" y="1985601"/>
                    <a:pt x="68064" y="1985601"/>
                    <a:pt x="65717" y="1987948"/>
                  </a:cubicBezTo>
                  <a:cubicBezTo>
                    <a:pt x="65717" y="1987948"/>
                    <a:pt x="65717" y="1987948"/>
                    <a:pt x="65717" y="1990295"/>
                  </a:cubicBezTo>
                  <a:cubicBezTo>
                    <a:pt x="65717" y="1990295"/>
                    <a:pt x="65717" y="1990295"/>
                    <a:pt x="65717" y="1992643"/>
                  </a:cubicBezTo>
                  <a:cubicBezTo>
                    <a:pt x="65717" y="1992643"/>
                    <a:pt x="65717" y="1992643"/>
                    <a:pt x="63370" y="1992643"/>
                  </a:cubicBezTo>
                  <a:cubicBezTo>
                    <a:pt x="65717" y="1976213"/>
                    <a:pt x="68064" y="1962131"/>
                    <a:pt x="70411" y="1948049"/>
                  </a:cubicBezTo>
                  <a:cubicBezTo>
                    <a:pt x="72758" y="1941007"/>
                    <a:pt x="75105" y="1931619"/>
                    <a:pt x="77453" y="1924578"/>
                  </a:cubicBezTo>
                  <a:close/>
                  <a:moveTo>
                    <a:pt x="330934" y="1293223"/>
                  </a:moveTo>
                  <a:cubicBezTo>
                    <a:pt x="335628" y="1283834"/>
                    <a:pt x="340322" y="1274446"/>
                    <a:pt x="345016" y="1265058"/>
                  </a:cubicBezTo>
                  <a:cubicBezTo>
                    <a:pt x="345016" y="1262711"/>
                    <a:pt x="347363" y="1262711"/>
                    <a:pt x="347363" y="1260364"/>
                  </a:cubicBezTo>
                  <a:cubicBezTo>
                    <a:pt x="352057" y="1248629"/>
                    <a:pt x="356751" y="1239241"/>
                    <a:pt x="363792" y="1227505"/>
                  </a:cubicBezTo>
                  <a:cubicBezTo>
                    <a:pt x="366139" y="1225158"/>
                    <a:pt x="366139" y="1220464"/>
                    <a:pt x="368486" y="1218117"/>
                  </a:cubicBezTo>
                  <a:cubicBezTo>
                    <a:pt x="373180" y="1211076"/>
                    <a:pt x="375527" y="1204035"/>
                    <a:pt x="380222" y="1196994"/>
                  </a:cubicBezTo>
                  <a:cubicBezTo>
                    <a:pt x="380222" y="1194647"/>
                    <a:pt x="382569" y="1194647"/>
                    <a:pt x="382569" y="1192300"/>
                  </a:cubicBezTo>
                  <a:cubicBezTo>
                    <a:pt x="394304" y="1178217"/>
                    <a:pt x="403692" y="1166482"/>
                    <a:pt x="415427" y="1159441"/>
                  </a:cubicBezTo>
                  <a:cubicBezTo>
                    <a:pt x="413080" y="1164135"/>
                    <a:pt x="410733" y="1166482"/>
                    <a:pt x="408386" y="1171176"/>
                  </a:cubicBezTo>
                  <a:cubicBezTo>
                    <a:pt x="403692" y="1178217"/>
                    <a:pt x="398998" y="1187606"/>
                    <a:pt x="394304" y="1194647"/>
                  </a:cubicBezTo>
                  <a:cubicBezTo>
                    <a:pt x="382569" y="1215770"/>
                    <a:pt x="368486" y="1236893"/>
                    <a:pt x="356751" y="1258017"/>
                  </a:cubicBezTo>
                  <a:cubicBezTo>
                    <a:pt x="352057" y="1258017"/>
                    <a:pt x="352057" y="1258017"/>
                    <a:pt x="352057" y="1260364"/>
                  </a:cubicBezTo>
                  <a:cubicBezTo>
                    <a:pt x="342669" y="1279140"/>
                    <a:pt x="330934" y="1295570"/>
                    <a:pt x="321545" y="1314346"/>
                  </a:cubicBezTo>
                  <a:cubicBezTo>
                    <a:pt x="323892" y="1311999"/>
                    <a:pt x="323892" y="1307305"/>
                    <a:pt x="326239" y="1304958"/>
                  </a:cubicBezTo>
                  <a:cubicBezTo>
                    <a:pt x="326239" y="1300264"/>
                    <a:pt x="328587" y="1297917"/>
                    <a:pt x="330934" y="1293223"/>
                  </a:cubicBezTo>
                  <a:close/>
                  <a:moveTo>
                    <a:pt x="621967" y="875448"/>
                  </a:moveTo>
                  <a:cubicBezTo>
                    <a:pt x="624314" y="873101"/>
                    <a:pt x="629008" y="870754"/>
                    <a:pt x="631355" y="868407"/>
                  </a:cubicBezTo>
                  <a:cubicBezTo>
                    <a:pt x="638397" y="863713"/>
                    <a:pt x="643091" y="859019"/>
                    <a:pt x="650132" y="856672"/>
                  </a:cubicBezTo>
                  <a:cubicBezTo>
                    <a:pt x="652479" y="854325"/>
                    <a:pt x="654826" y="854325"/>
                    <a:pt x="657173" y="851978"/>
                  </a:cubicBezTo>
                  <a:cubicBezTo>
                    <a:pt x="666561" y="847284"/>
                    <a:pt x="673602" y="842590"/>
                    <a:pt x="682991" y="837896"/>
                  </a:cubicBezTo>
                  <a:cubicBezTo>
                    <a:pt x="685338" y="837896"/>
                    <a:pt x="687685" y="835549"/>
                    <a:pt x="690032" y="835549"/>
                  </a:cubicBezTo>
                  <a:cubicBezTo>
                    <a:pt x="697073" y="833202"/>
                    <a:pt x="704114" y="828507"/>
                    <a:pt x="708808" y="826160"/>
                  </a:cubicBezTo>
                  <a:cubicBezTo>
                    <a:pt x="711155" y="823813"/>
                    <a:pt x="715849" y="823813"/>
                    <a:pt x="718196" y="821466"/>
                  </a:cubicBezTo>
                  <a:cubicBezTo>
                    <a:pt x="722890" y="819119"/>
                    <a:pt x="729931" y="816772"/>
                    <a:pt x="734626" y="816772"/>
                  </a:cubicBezTo>
                  <a:cubicBezTo>
                    <a:pt x="736973" y="816772"/>
                    <a:pt x="741667" y="814425"/>
                    <a:pt x="744014" y="814425"/>
                  </a:cubicBezTo>
                  <a:cubicBezTo>
                    <a:pt x="748708" y="812078"/>
                    <a:pt x="755749" y="812078"/>
                    <a:pt x="760443" y="809731"/>
                  </a:cubicBezTo>
                  <a:cubicBezTo>
                    <a:pt x="762790" y="809731"/>
                    <a:pt x="767484" y="807384"/>
                    <a:pt x="769831" y="807384"/>
                  </a:cubicBezTo>
                  <a:cubicBezTo>
                    <a:pt x="772178" y="807384"/>
                    <a:pt x="774525" y="807384"/>
                    <a:pt x="776872" y="807384"/>
                  </a:cubicBezTo>
                  <a:cubicBezTo>
                    <a:pt x="776872" y="812078"/>
                    <a:pt x="779219" y="814425"/>
                    <a:pt x="781566" y="816772"/>
                  </a:cubicBezTo>
                  <a:cubicBezTo>
                    <a:pt x="776872" y="821466"/>
                    <a:pt x="772178" y="823813"/>
                    <a:pt x="767484" y="828507"/>
                  </a:cubicBezTo>
                  <a:cubicBezTo>
                    <a:pt x="760443" y="833202"/>
                    <a:pt x="755749" y="840243"/>
                    <a:pt x="748708" y="844937"/>
                  </a:cubicBezTo>
                  <a:cubicBezTo>
                    <a:pt x="739320" y="854325"/>
                    <a:pt x="729931" y="861366"/>
                    <a:pt x="720543" y="870754"/>
                  </a:cubicBezTo>
                  <a:cubicBezTo>
                    <a:pt x="713502" y="875448"/>
                    <a:pt x="708808" y="882489"/>
                    <a:pt x="701767" y="887184"/>
                  </a:cubicBezTo>
                  <a:cubicBezTo>
                    <a:pt x="692379" y="896572"/>
                    <a:pt x="682991" y="905960"/>
                    <a:pt x="673602" y="915348"/>
                  </a:cubicBezTo>
                  <a:cubicBezTo>
                    <a:pt x="668908" y="920042"/>
                    <a:pt x="664214" y="924736"/>
                    <a:pt x="657173" y="929430"/>
                  </a:cubicBezTo>
                  <a:cubicBezTo>
                    <a:pt x="645438" y="941166"/>
                    <a:pt x="636050" y="950554"/>
                    <a:pt x="624314" y="962289"/>
                  </a:cubicBezTo>
                  <a:cubicBezTo>
                    <a:pt x="621967" y="964636"/>
                    <a:pt x="617273" y="969330"/>
                    <a:pt x="614926" y="971677"/>
                  </a:cubicBezTo>
                  <a:cubicBezTo>
                    <a:pt x="572679" y="1013924"/>
                    <a:pt x="532780" y="1060865"/>
                    <a:pt x="495227" y="1105459"/>
                  </a:cubicBezTo>
                  <a:cubicBezTo>
                    <a:pt x="495227" y="1105459"/>
                    <a:pt x="492880" y="1107806"/>
                    <a:pt x="492880" y="1107806"/>
                  </a:cubicBezTo>
                  <a:cubicBezTo>
                    <a:pt x="488186" y="1112500"/>
                    <a:pt x="483492" y="1114847"/>
                    <a:pt x="481145" y="1119541"/>
                  </a:cubicBezTo>
                  <a:cubicBezTo>
                    <a:pt x="476450" y="1121888"/>
                    <a:pt x="474103" y="1126582"/>
                    <a:pt x="469409" y="1131276"/>
                  </a:cubicBezTo>
                  <a:cubicBezTo>
                    <a:pt x="467062" y="1133623"/>
                    <a:pt x="464715" y="1135970"/>
                    <a:pt x="462368" y="1138318"/>
                  </a:cubicBezTo>
                  <a:cubicBezTo>
                    <a:pt x="460021" y="1138318"/>
                    <a:pt x="457674" y="1135970"/>
                    <a:pt x="455327" y="1135970"/>
                  </a:cubicBezTo>
                  <a:cubicBezTo>
                    <a:pt x="448286" y="1135970"/>
                    <a:pt x="441245" y="1140665"/>
                    <a:pt x="438898" y="1145359"/>
                  </a:cubicBezTo>
                  <a:cubicBezTo>
                    <a:pt x="436551" y="1145359"/>
                    <a:pt x="436551" y="1145359"/>
                    <a:pt x="434204" y="1145359"/>
                  </a:cubicBezTo>
                  <a:cubicBezTo>
                    <a:pt x="431857" y="1145359"/>
                    <a:pt x="429509" y="1145359"/>
                    <a:pt x="427162" y="1145359"/>
                  </a:cubicBezTo>
                  <a:cubicBezTo>
                    <a:pt x="427162" y="1145359"/>
                    <a:pt x="424815" y="1145359"/>
                    <a:pt x="424815" y="1145359"/>
                  </a:cubicBezTo>
                  <a:cubicBezTo>
                    <a:pt x="422468" y="1145359"/>
                    <a:pt x="422468" y="1145359"/>
                    <a:pt x="420121" y="1147706"/>
                  </a:cubicBezTo>
                  <a:cubicBezTo>
                    <a:pt x="417774" y="1147706"/>
                    <a:pt x="417774" y="1150053"/>
                    <a:pt x="415427" y="1150053"/>
                  </a:cubicBezTo>
                  <a:cubicBezTo>
                    <a:pt x="415427" y="1150053"/>
                    <a:pt x="413080" y="1150053"/>
                    <a:pt x="413080" y="1152400"/>
                  </a:cubicBezTo>
                  <a:cubicBezTo>
                    <a:pt x="413080" y="1152400"/>
                    <a:pt x="410733" y="1152400"/>
                    <a:pt x="410733" y="1152400"/>
                  </a:cubicBezTo>
                  <a:cubicBezTo>
                    <a:pt x="469409" y="1058518"/>
                    <a:pt x="535127" y="966983"/>
                    <a:pt x="607885" y="880142"/>
                  </a:cubicBezTo>
                  <a:cubicBezTo>
                    <a:pt x="617273" y="877795"/>
                    <a:pt x="619620" y="875448"/>
                    <a:pt x="621967" y="875448"/>
                  </a:cubicBezTo>
                  <a:close/>
                  <a:moveTo>
                    <a:pt x="767484" y="805037"/>
                  </a:moveTo>
                  <a:cubicBezTo>
                    <a:pt x="760443" y="805037"/>
                    <a:pt x="755749" y="807384"/>
                    <a:pt x="748708" y="809731"/>
                  </a:cubicBezTo>
                  <a:cubicBezTo>
                    <a:pt x="746361" y="809731"/>
                    <a:pt x="741667" y="812078"/>
                    <a:pt x="739320" y="812078"/>
                  </a:cubicBezTo>
                  <a:cubicBezTo>
                    <a:pt x="732279" y="814425"/>
                    <a:pt x="727584" y="816772"/>
                    <a:pt x="720543" y="819119"/>
                  </a:cubicBezTo>
                  <a:cubicBezTo>
                    <a:pt x="718196" y="819119"/>
                    <a:pt x="715849" y="821466"/>
                    <a:pt x="711155" y="821466"/>
                  </a:cubicBezTo>
                  <a:cubicBezTo>
                    <a:pt x="701767" y="823813"/>
                    <a:pt x="694726" y="828507"/>
                    <a:pt x="685338" y="833202"/>
                  </a:cubicBezTo>
                  <a:cubicBezTo>
                    <a:pt x="685338" y="833202"/>
                    <a:pt x="682991" y="835549"/>
                    <a:pt x="682991" y="835549"/>
                  </a:cubicBezTo>
                  <a:cubicBezTo>
                    <a:pt x="675949" y="840243"/>
                    <a:pt x="666561" y="842590"/>
                    <a:pt x="659520" y="847284"/>
                  </a:cubicBezTo>
                  <a:cubicBezTo>
                    <a:pt x="657173" y="849631"/>
                    <a:pt x="654826" y="851978"/>
                    <a:pt x="650132" y="851978"/>
                  </a:cubicBezTo>
                  <a:cubicBezTo>
                    <a:pt x="643091" y="856672"/>
                    <a:pt x="638397" y="859019"/>
                    <a:pt x="631355" y="863713"/>
                  </a:cubicBezTo>
                  <a:cubicBezTo>
                    <a:pt x="629008" y="866060"/>
                    <a:pt x="624314" y="868407"/>
                    <a:pt x="621967" y="870754"/>
                  </a:cubicBezTo>
                  <a:cubicBezTo>
                    <a:pt x="621967" y="870754"/>
                    <a:pt x="619620" y="873101"/>
                    <a:pt x="617273" y="873101"/>
                  </a:cubicBezTo>
                  <a:cubicBezTo>
                    <a:pt x="751055" y="713502"/>
                    <a:pt x="903613" y="570332"/>
                    <a:pt x="1067906" y="452980"/>
                  </a:cubicBezTo>
                  <a:cubicBezTo>
                    <a:pt x="1046783" y="471756"/>
                    <a:pt x="1025659" y="492880"/>
                    <a:pt x="1002189" y="516350"/>
                  </a:cubicBezTo>
                  <a:cubicBezTo>
                    <a:pt x="999842" y="518697"/>
                    <a:pt x="997495" y="521044"/>
                    <a:pt x="995148" y="525738"/>
                  </a:cubicBezTo>
                  <a:cubicBezTo>
                    <a:pt x="988107" y="535127"/>
                    <a:pt x="978718" y="542168"/>
                    <a:pt x="971677" y="551556"/>
                  </a:cubicBezTo>
                  <a:cubicBezTo>
                    <a:pt x="969330" y="556250"/>
                    <a:pt x="964636" y="558597"/>
                    <a:pt x="962289" y="563291"/>
                  </a:cubicBezTo>
                  <a:cubicBezTo>
                    <a:pt x="955248" y="572679"/>
                    <a:pt x="948207" y="582068"/>
                    <a:pt x="941166" y="589109"/>
                  </a:cubicBezTo>
                  <a:cubicBezTo>
                    <a:pt x="938819" y="593803"/>
                    <a:pt x="934124" y="596150"/>
                    <a:pt x="931777" y="600844"/>
                  </a:cubicBezTo>
                  <a:cubicBezTo>
                    <a:pt x="922389" y="612579"/>
                    <a:pt x="913001" y="626661"/>
                    <a:pt x="903613" y="638397"/>
                  </a:cubicBezTo>
                  <a:cubicBezTo>
                    <a:pt x="898919" y="643091"/>
                    <a:pt x="896572" y="650132"/>
                    <a:pt x="891878" y="654826"/>
                  </a:cubicBezTo>
                  <a:cubicBezTo>
                    <a:pt x="884837" y="664214"/>
                    <a:pt x="880142" y="673602"/>
                    <a:pt x="873101" y="680643"/>
                  </a:cubicBezTo>
                  <a:cubicBezTo>
                    <a:pt x="868407" y="687685"/>
                    <a:pt x="863713" y="692379"/>
                    <a:pt x="861366" y="699420"/>
                  </a:cubicBezTo>
                  <a:cubicBezTo>
                    <a:pt x="854325" y="708808"/>
                    <a:pt x="849631" y="718196"/>
                    <a:pt x="842590" y="729931"/>
                  </a:cubicBezTo>
                  <a:cubicBezTo>
                    <a:pt x="837896" y="736973"/>
                    <a:pt x="835549" y="741667"/>
                    <a:pt x="830854" y="748708"/>
                  </a:cubicBezTo>
                  <a:cubicBezTo>
                    <a:pt x="826160" y="755749"/>
                    <a:pt x="821466" y="762790"/>
                    <a:pt x="816772" y="769831"/>
                  </a:cubicBezTo>
                  <a:cubicBezTo>
                    <a:pt x="814425" y="772178"/>
                    <a:pt x="812078" y="776872"/>
                    <a:pt x="809731" y="779219"/>
                  </a:cubicBezTo>
                  <a:cubicBezTo>
                    <a:pt x="807384" y="776872"/>
                    <a:pt x="805037" y="776872"/>
                    <a:pt x="800343" y="776872"/>
                  </a:cubicBezTo>
                  <a:cubicBezTo>
                    <a:pt x="788608" y="776872"/>
                    <a:pt x="779219" y="786261"/>
                    <a:pt x="779219" y="797996"/>
                  </a:cubicBezTo>
                  <a:cubicBezTo>
                    <a:pt x="779219" y="797996"/>
                    <a:pt x="779219" y="797996"/>
                    <a:pt x="779219" y="797996"/>
                  </a:cubicBezTo>
                  <a:cubicBezTo>
                    <a:pt x="776872" y="797996"/>
                    <a:pt x="774525" y="797996"/>
                    <a:pt x="772178" y="797996"/>
                  </a:cubicBezTo>
                  <a:cubicBezTo>
                    <a:pt x="772178" y="805037"/>
                    <a:pt x="769831" y="805037"/>
                    <a:pt x="767484" y="805037"/>
                  </a:cubicBezTo>
                  <a:close/>
                  <a:moveTo>
                    <a:pt x="1084336" y="443592"/>
                  </a:moveTo>
                  <a:cubicBezTo>
                    <a:pt x="1084336" y="443592"/>
                    <a:pt x="1084336" y="443592"/>
                    <a:pt x="1084336" y="443592"/>
                  </a:cubicBezTo>
                  <a:cubicBezTo>
                    <a:pt x="1093724" y="436551"/>
                    <a:pt x="1105459" y="429510"/>
                    <a:pt x="1114847" y="422468"/>
                  </a:cubicBezTo>
                  <a:cubicBezTo>
                    <a:pt x="1126582" y="415427"/>
                    <a:pt x="1135971" y="408386"/>
                    <a:pt x="1147706" y="398998"/>
                  </a:cubicBezTo>
                  <a:cubicBezTo>
                    <a:pt x="1159441" y="391957"/>
                    <a:pt x="1168829" y="384916"/>
                    <a:pt x="1180564" y="377874"/>
                  </a:cubicBezTo>
                  <a:cubicBezTo>
                    <a:pt x="1187605" y="373180"/>
                    <a:pt x="1194647" y="368486"/>
                    <a:pt x="1201688" y="363792"/>
                  </a:cubicBezTo>
                  <a:cubicBezTo>
                    <a:pt x="1201688" y="363792"/>
                    <a:pt x="1199341" y="366139"/>
                    <a:pt x="1199341" y="366139"/>
                  </a:cubicBezTo>
                  <a:cubicBezTo>
                    <a:pt x="1194647" y="370833"/>
                    <a:pt x="1189953" y="373180"/>
                    <a:pt x="1185258" y="377874"/>
                  </a:cubicBezTo>
                  <a:cubicBezTo>
                    <a:pt x="1178217" y="382569"/>
                    <a:pt x="1171176" y="387263"/>
                    <a:pt x="1164135" y="394304"/>
                  </a:cubicBezTo>
                  <a:cubicBezTo>
                    <a:pt x="1159441" y="398998"/>
                    <a:pt x="1154747" y="401345"/>
                    <a:pt x="1150053" y="406039"/>
                  </a:cubicBezTo>
                  <a:cubicBezTo>
                    <a:pt x="1143012" y="410733"/>
                    <a:pt x="1135971" y="417774"/>
                    <a:pt x="1128929" y="422468"/>
                  </a:cubicBezTo>
                  <a:cubicBezTo>
                    <a:pt x="1124235" y="427162"/>
                    <a:pt x="1119541" y="431857"/>
                    <a:pt x="1114847" y="434204"/>
                  </a:cubicBezTo>
                  <a:cubicBezTo>
                    <a:pt x="1107806" y="441245"/>
                    <a:pt x="1100765" y="445939"/>
                    <a:pt x="1093724" y="452980"/>
                  </a:cubicBezTo>
                  <a:cubicBezTo>
                    <a:pt x="1089030" y="457674"/>
                    <a:pt x="1084336" y="462368"/>
                    <a:pt x="1079641" y="467062"/>
                  </a:cubicBezTo>
                  <a:cubicBezTo>
                    <a:pt x="1072600" y="474103"/>
                    <a:pt x="1065559" y="481145"/>
                    <a:pt x="1058518" y="488186"/>
                  </a:cubicBezTo>
                  <a:cubicBezTo>
                    <a:pt x="1053824" y="492880"/>
                    <a:pt x="1049130" y="497574"/>
                    <a:pt x="1044436" y="502268"/>
                  </a:cubicBezTo>
                  <a:cubicBezTo>
                    <a:pt x="1037395" y="509309"/>
                    <a:pt x="1030353" y="516350"/>
                    <a:pt x="1023312" y="525738"/>
                  </a:cubicBezTo>
                  <a:cubicBezTo>
                    <a:pt x="1018618" y="530433"/>
                    <a:pt x="1013924" y="535127"/>
                    <a:pt x="1011577" y="539821"/>
                  </a:cubicBezTo>
                  <a:cubicBezTo>
                    <a:pt x="1004536" y="549209"/>
                    <a:pt x="995148" y="556250"/>
                    <a:pt x="988107" y="565638"/>
                  </a:cubicBezTo>
                  <a:cubicBezTo>
                    <a:pt x="983412" y="570332"/>
                    <a:pt x="981065" y="572679"/>
                    <a:pt x="976371" y="577373"/>
                  </a:cubicBezTo>
                  <a:cubicBezTo>
                    <a:pt x="964636" y="591456"/>
                    <a:pt x="952901" y="603191"/>
                    <a:pt x="941166" y="617273"/>
                  </a:cubicBezTo>
                  <a:cubicBezTo>
                    <a:pt x="905960" y="659520"/>
                    <a:pt x="868407" y="706461"/>
                    <a:pt x="833201" y="758096"/>
                  </a:cubicBezTo>
                  <a:cubicBezTo>
                    <a:pt x="833201" y="755749"/>
                    <a:pt x="835549" y="753402"/>
                    <a:pt x="835549" y="753402"/>
                  </a:cubicBezTo>
                  <a:cubicBezTo>
                    <a:pt x="837896" y="748708"/>
                    <a:pt x="842590" y="744014"/>
                    <a:pt x="844937" y="739320"/>
                  </a:cubicBezTo>
                  <a:cubicBezTo>
                    <a:pt x="851978" y="727584"/>
                    <a:pt x="859019" y="715849"/>
                    <a:pt x="866060" y="706461"/>
                  </a:cubicBezTo>
                  <a:cubicBezTo>
                    <a:pt x="870754" y="701767"/>
                    <a:pt x="873101" y="694726"/>
                    <a:pt x="877795" y="690032"/>
                  </a:cubicBezTo>
                  <a:cubicBezTo>
                    <a:pt x="884837" y="678296"/>
                    <a:pt x="894225" y="666561"/>
                    <a:pt x="901266" y="657173"/>
                  </a:cubicBezTo>
                  <a:cubicBezTo>
                    <a:pt x="903613" y="652479"/>
                    <a:pt x="905960" y="650132"/>
                    <a:pt x="910654" y="645438"/>
                  </a:cubicBezTo>
                  <a:cubicBezTo>
                    <a:pt x="920042" y="631355"/>
                    <a:pt x="931777" y="617273"/>
                    <a:pt x="941166" y="605538"/>
                  </a:cubicBezTo>
                  <a:cubicBezTo>
                    <a:pt x="945860" y="600844"/>
                    <a:pt x="948207" y="596150"/>
                    <a:pt x="952901" y="591456"/>
                  </a:cubicBezTo>
                  <a:cubicBezTo>
                    <a:pt x="959942" y="582068"/>
                    <a:pt x="966983" y="572679"/>
                    <a:pt x="976371" y="563291"/>
                  </a:cubicBezTo>
                  <a:cubicBezTo>
                    <a:pt x="978718" y="558597"/>
                    <a:pt x="983412" y="556250"/>
                    <a:pt x="985760" y="551556"/>
                  </a:cubicBezTo>
                  <a:cubicBezTo>
                    <a:pt x="1006883" y="525738"/>
                    <a:pt x="1030353" y="502268"/>
                    <a:pt x="1051477" y="481145"/>
                  </a:cubicBezTo>
                  <a:cubicBezTo>
                    <a:pt x="1053824" y="478797"/>
                    <a:pt x="1053824" y="478797"/>
                    <a:pt x="1056171" y="476450"/>
                  </a:cubicBezTo>
                  <a:cubicBezTo>
                    <a:pt x="1063212" y="462368"/>
                    <a:pt x="1072600" y="452980"/>
                    <a:pt x="1084336" y="443592"/>
                  </a:cubicBezTo>
                  <a:close/>
                  <a:moveTo>
                    <a:pt x="1307305" y="305116"/>
                  </a:moveTo>
                  <a:cubicBezTo>
                    <a:pt x="1319040" y="298075"/>
                    <a:pt x="1330775" y="293381"/>
                    <a:pt x="1342511" y="288687"/>
                  </a:cubicBezTo>
                  <a:cubicBezTo>
                    <a:pt x="1344858" y="288687"/>
                    <a:pt x="1347205" y="286340"/>
                    <a:pt x="1347205" y="286340"/>
                  </a:cubicBezTo>
                  <a:cubicBezTo>
                    <a:pt x="1351899" y="283993"/>
                    <a:pt x="1356593" y="281646"/>
                    <a:pt x="1361287" y="281646"/>
                  </a:cubicBezTo>
                  <a:cubicBezTo>
                    <a:pt x="1365981" y="279299"/>
                    <a:pt x="1370675" y="279299"/>
                    <a:pt x="1375369" y="276951"/>
                  </a:cubicBezTo>
                  <a:cubicBezTo>
                    <a:pt x="1382410" y="274604"/>
                    <a:pt x="1391799" y="272257"/>
                    <a:pt x="1398840" y="269910"/>
                  </a:cubicBezTo>
                  <a:cubicBezTo>
                    <a:pt x="1403534" y="267563"/>
                    <a:pt x="1408228" y="267563"/>
                    <a:pt x="1415269" y="265216"/>
                  </a:cubicBezTo>
                  <a:cubicBezTo>
                    <a:pt x="1422310" y="262869"/>
                    <a:pt x="1429351" y="262869"/>
                    <a:pt x="1438739" y="260522"/>
                  </a:cubicBezTo>
                  <a:cubicBezTo>
                    <a:pt x="1445781" y="260522"/>
                    <a:pt x="1452822" y="258175"/>
                    <a:pt x="1457516" y="258175"/>
                  </a:cubicBezTo>
                  <a:cubicBezTo>
                    <a:pt x="1464557" y="258175"/>
                    <a:pt x="1469251" y="255828"/>
                    <a:pt x="1476292" y="255828"/>
                  </a:cubicBezTo>
                  <a:cubicBezTo>
                    <a:pt x="1490375" y="255828"/>
                    <a:pt x="1502110" y="253481"/>
                    <a:pt x="1516192" y="253481"/>
                  </a:cubicBezTo>
                  <a:cubicBezTo>
                    <a:pt x="1530274" y="253481"/>
                    <a:pt x="1542009" y="253481"/>
                    <a:pt x="1556092" y="255828"/>
                  </a:cubicBezTo>
                  <a:cubicBezTo>
                    <a:pt x="1560786" y="255828"/>
                    <a:pt x="1565480" y="255828"/>
                    <a:pt x="1567827" y="258175"/>
                  </a:cubicBezTo>
                  <a:cubicBezTo>
                    <a:pt x="1577215" y="258175"/>
                    <a:pt x="1584256" y="260522"/>
                    <a:pt x="1593645" y="260522"/>
                  </a:cubicBezTo>
                  <a:cubicBezTo>
                    <a:pt x="1598339" y="260522"/>
                    <a:pt x="1603033" y="262869"/>
                    <a:pt x="1610074" y="262869"/>
                  </a:cubicBezTo>
                  <a:cubicBezTo>
                    <a:pt x="1617115" y="265216"/>
                    <a:pt x="1624156" y="265216"/>
                    <a:pt x="1631197" y="267563"/>
                  </a:cubicBezTo>
                  <a:cubicBezTo>
                    <a:pt x="1633544" y="267563"/>
                    <a:pt x="1638239" y="269910"/>
                    <a:pt x="1640586" y="269910"/>
                  </a:cubicBezTo>
                  <a:cubicBezTo>
                    <a:pt x="1638239" y="272257"/>
                    <a:pt x="1633544" y="272257"/>
                    <a:pt x="1631197" y="274604"/>
                  </a:cubicBezTo>
                  <a:cubicBezTo>
                    <a:pt x="1626503" y="276951"/>
                    <a:pt x="1624156" y="279299"/>
                    <a:pt x="1619462" y="281646"/>
                  </a:cubicBezTo>
                  <a:cubicBezTo>
                    <a:pt x="1605380" y="288687"/>
                    <a:pt x="1593645" y="298075"/>
                    <a:pt x="1579562" y="307463"/>
                  </a:cubicBezTo>
                  <a:cubicBezTo>
                    <a:pt x="1574868" y="309810"/>
                    <a:pt x="1572521" y="312157"/>
                    <a:pt x="1567827" y="314504"/>
                  </a:cubicBezTo>
                  <a:cubicBezTo>
                    <a:pt x="1565480" y="316851"/>
                    <a:pt x="1563133" y="316851"/>
                    <a:pt x="1563133" y="319198"/>
                  </a:cubicBezTo>
                  <a:cubicBezTo>
                    <a:pt x="1558439" y="321545"/>
                    <a:pt x="1553745" y="323892"/>
                    <a:pt x="1549051" y="323892"/>
                  </a:cubicBezTo>
                  <a:cubicBezTo>
                    <a:pt x="1534968" y="328586"/>
                    <a:pt x="1523233" y="335628"/>
                    <a:pt x="1509151" y="340322"/>
                  </a:cubicBezTo>
                  <a:cubicBezTo>
                    <a:pt x="1502110" y="342669"/>
                    <a:pt x="1495069" y="345016"/>
                    <a:pt x="1490375" y="349710"/>
                  </a:cubicBezTo>
                  <a:cubicBezTo>
                    <a:pt x="1476292" y="356751"/>
                    <a:pt x="1462210" y="361445"/>
                    <a:pt x="1450475" y="368486"/>
                  </a:cubicBezTo>
                  <a:cubicBezTo>
                    <a:pt x="1445781" y="370833"/>
                    <a:pt x="1438739" y="373180"/>
                    <a:pt x="1434045" y="375527"/>
                  </a:cubicBezTo>
                  <a:cubicBezTo>
                    <a:pt x="1419963" y="382569"/>
                    <a:pt x="1405881" y="389610"/>
                    <a:pt x="1391799" y="396651"/>
                  </a:cubicBezTo>
                  <a:cubicBezTo>
                    <a:pt x="1387104" y="398998"/>
                    <a:pt x="1382410" y="401345"/>
                    <a:pt x="1375369" y="403692"/>
                  </a:cubicBezTo>
                  <a:cubicBezTo>
                    <a:pt x="1361287" y="410733"/>
                    <a:pt x="1347205" y="417774"/>
                    <a:pt x="1333122" y="424815"/>
                  </a:cubicBezTo>
                  <a:cubicBezTo>
                    <a:pt x="1328428" y="427162"/>
                    <a:pt x="1323734" y="429510"/>
                    <a:pt x="1319040" y="431857"/>
                  </a:cubicBezTo>
                  <a:cubicBezTo>
                    <a:pt x="1302611" y="441245"/>
                    <a:pt x="1286181" y="450633"/>
                    <a:pt x="1269752" y="457674"/>
                  </a:cubicBezTo>
                  <a:cubicBezTo>
                    <a:pt x="1269752" y="457674"/>
                    <a:pt x="1267405" y="457674"/>
                    <a:pt x="1267405" y="460021"/>
                  </a:cubicBezTo>
                  <a:cubicBezTo>
                    <a:pt x="1267405" y="460021"/>
                    <a:pt x="1267405" y="457674"/>
                    <a:pt x="1267405" y="457674"/>
                  </a:cubicBezTo>
                  <a:cubicBezTo>
                    <a:pt x="1267405" y="457674"/>
                    <a:pt x="1267405" y="457674"/>
                    <a:pt x="1267405" y="457674"/>
                  </a:cubicBezTo>
                  <a:cubicBezTo>
                    <a:pt x="1267405" y="452980"/>
                    <a:pt x="1267405" y="448286"/>
                    <a:pt x="1265058" y="443592"/>
                  </a:cubicBezTo>
                  <a:cubicBezTo>
                    <a:pt x="1265058" y="443592"/>
                    <a:pt x="1265058" y="443592"/>
                    <a:pt x="1265058" y="441245"/>
                  </a:cubicBezTo>
                  <a:cubicBezTo>
                    <a:pt x="1265058" y="436551"/>
                    <a:pt x="1265058" y="434204"/>
                    <a:pt x="1262711" y="429510"/>
                  </a:cubicBezTo>
                  <a:cubicBezTo>
                    <a:pt x="1262711" y="429510"/>
                    <a:pt x="1262711" y="427162"/>
                    <a:pt x="1262711" y="427162"/>
                  </a:cubicBezTo>
                  <a:cubicBezTo>
                    <a:pt x="1262711" y="424815"/>
                    <a:pt x="1262711" y="420121"/>
                    <a:pt x="1260364" y="417774"/>
                  </a:cubicBezTo>
                  <a:cubicBezTo>
                    <a:pt x="1260364" y="415427"/>
                    <a:pt x="1260364" y="415427"/>
                    <a:pt x="1260364" y="413080"/>
                  </a:cubicBezTo>
                  <a:cubicBezTo>
                    <a:pt x="1260364" y="410733"/>
                    <a:pt x="1260364" y="408386"/>
                    <a:pt x="1258017" y="403692"/>
                  </a:cubicBezTo>
                  <a:cubicBezTo>
                    <a:pt x="1258017" y="401345"/>
                    <a:pt x="1258017" y="401345"/>
                    <a:pt x="1258017" y="398998"/>
                  </a:cubicBezTo>
                  <a:cubicBezTo>
                    <a:pt x="1258017" y="396651"/>
                    <a:pt x="1258017" y="394304"/>
                    <a:pt x="1255670" y="391957"/>
                  </a:cubicBezTo>
                  <a:cubicBezTo>
                    <a:pt x="1255670" y="389610"/>
                    <a:pt x="1255670" y="389610"/>
                    <a:pt x="1255670" y="387263"/>
                  </a:cubicBezTo>
                  <a:cubicBezTo>
                    <a:pt x="1255670" y="384916"/>
                    <a:pt x="1255670" y="382569"/>
                    <a:pt x="1253323" y="380222"/>
                  </a:cubicBezTo>
                  <a:cubicBezTo>
                    <a:pt x="1253323" y="377874"/>
                    <a:pt x="1253323" y="377874"/>
                    <a:pt x="1253323" y="375527"/>
                  </a:cubicBezTo>
                  <a:cubicBezTo>
                    <a:pt x="1253323" y="373180"/>
                    <a:pt x="1253323" y="370833"/>
                    <a:pt x="1250976" y="370833"/>
                  </a:cubicBezTo>
                  <a:cubicBezTo>
                    <a:pt x="1250976" y="368486"/>
                    <a:pt x="1250976" y="368486"/>
                    <a:pt x="1250976" y="366139"/>
                  </a:cubicBezTo>
                  <a:cubicBezTo>
                    <a:pt x="1250976" y="363792"/>
                    <a:pt x="1250976" y="363792"/>
                    <a:pt x="1248629" y="361445"/>
                  </a:cubicBezTo>
                  <a:cubicBezTo>
                    <a:pt x="1248629" y="361445"/>
                    <a:pt x="1248629" y="359098"/>
                    <a:pt x="1246282" y="359098"/>
                  </a:cubicBezTo>
                  <a:cubicBezTo>
                    <a:pt x="1246282" y="356751"/>
                    <a:pt x="1246282" y="356751"/>
                    <a:pt x="1243935" y="354404"/>
                  </a:cubicBezTo>
                  <a:cubicBezTo>
                    <a:pt x="1243935" y="354404"/>
                    <a:pt x="1243935" y="352057"/>
                    <a:pt x="1241588" y="352057"/>
                  </a:cubicBezTo>
                  <a:cubicBezTo>
                    <a:pt x="1241588" y="352057"/>
                    <a:pt x="1241588" y="352057"/>
                    <a:pt x="1241588" y="349710"/>
                  </a:cubicBezTo>
                  <a:cubicBezTo>
                    <a:pt x="1246282" y="345016"/>
                    <a:pt x="1248629" y="340322"/>
                    <a:pt x="1248629" y="335628"/>
                  </a:cubicBezTo>
                  <a:cubicBezTo>
                    <a:pt x="1248629" y="333281"/>
                    <a:pt x="1248629" y="328586"/>
                    <a:pt x="1246282" y="326239"/>
                  </a:cubicBezTo>
                  <a:cubicBezTo>
                    <a:pt x="1258017" y="319198"/>
                    <a:pt x="1272099" y="312157"/>
                    <a:pt x="1283834" y="305116"/>
                  </a:cubicBezTo>
                  <a:cubicBezTo>
                    <a:pt x="1293223" y="312157"/>
                    <a:pt x="1300264" y="309810"/>
                    <a:pt x="1307305" y="305116"/>
                  </a:cubicBezTo>
                  <a:close/>
                  <a:moveTo>
                    <a:pt x="1699262" y="241746"/>
                  </a:moveTo>
                  <a:cubicBezTo>
                    <a:pt x="1701609" y="241746"/>
                    <a:pt x="1703956" y="239399"/>
                    <a:pt x="1703956" y="239399"/>
                  </a:cubicBezTo>
                  <a:cubicBezTo>
                    <a:pt x="1703956" y="239399"/>
                    <a:pt x="1701609" y="241746"/>
                    <a:pt x="1699262" y="241746"/>
                  </a:cubicBezTo>
                  <a:cubicBezTo>
                    <a:pt x="1696915" y="246440"/>
                    <a:pt x="1694567" y="251134"/>
                    <a:pt x="1692220" y="253481"/>
                  </a:cubicBezTo>
                  <a:cubicBezTo>
                    <a:pt x="1689873" y="258175"/>
                    <a:pt x="1685179" y="260522"/>
                    <a:pt x="1682832" y="265216"/>
                  </a:cubicBezTo>
                  <a:cubicBezTo>
                    <a:pt x="1680485" y="262869"/>
                    <a:pt x="1675791" y="260522"/>
                    <a:pt x="1671097" y="260522"/>
                  </a:cubicBezTo>
                  <a:cubicBezTo>
                    <a:pt x="1668750" y="260522"/>
                    <a:pt x="1668750" y="260522"/>
                    <a:pt x="1666403" y="260522"/>
                  </a:cubicBezTo>
                  <a:cubicBezTo>
                    <a:pt x="1668750" y="258175"/>
                    <a:pt x="1673444" y="255828"/>
                    <a:pt x="1678138" y="253481"/>
                  </a:cubicBezTo>
                  <a:cubicBezTo>
                    <a:pt x="1682832" y="251134"/>
                    <a:pt x="1692220" y="246440"/>
                    <a:pt x="1699262" y="241746"/>
                  </a:cubicBezTo>
                  <a:close/>
                  <a:moveTo>
                    <a:pt x="1739161" y="204193"/>
                  </a:moveTo>
                  <a:cubicBezTo>
                    <a:pt x="1743856" y="199499"/>
                    <a:pt x="1748550" y="194805"/>
                    <a:pt x="1753244" y="190111"/>
                  </a:cubicBezTo>
                  <a:cubicBezTo>
                    <a:pt x="1755591" y="187764"/>
                    <a:pt x="1760285" y="185417"/>
                    <a:pt x="1762632" y="183070"/>
                  </a:cubicBezTo>
                  <a:cubicBezTo>
                    <a:pt x="1767326" y="178376"/>
                    <a:pt x="1774367" y="173681"/>
                    <a:pt x="1779061" y="168987"/>
                  </a:cubicBezTo>
                  <a:cubicBezTo>
                    <a:pt x="1781408" y="166640"/>
                    <a:pt x="1783755" y="164293"/>
                    <a:pt x="1786102" y="164293"/>
                  </a:cubicBezTo>
                  <a:cubicBezTo>
                    <a:pt x="1793144" y="159599"/>
                    <a:pt x="1800185" y="154905"/>
                    <a:pt x="1807226" y="150211"/>
                  </a:cubicBezTo>
                  <a:cubicBezTo>
                    <a:pt x="1809573" y="150211"/>
                    <a:pt x="1809573" y="147864"/>
                    <a:pt x="1811920" y="147864"/>
                  </a:cubicBezTo>
                  <a:cubicBezTo>
                    <a:pt x="1818961" y="143170"/>
                    <a:pt x="1826002" y="138476"/>
                    <a:pt x="1833043" y="133782"/>
                  </a:cubicBezTo>
                  <a:cubicBezTo>
                    <a:pt x="1833043" y="133782"/>
                    <a:pt x="1833043" y="133782"/>
                    <a:pt x="1833043" y="133782"/>
                  </a:cubicBezTo>
                  <a:cubicBezTo>
                    <a:pt x="1849473" y="124393"/>
                    <a:pt x="1863555" y="115005"/>
                    <a:pt x="1879984" y="105617"/>
                  </a:cubicBezTo>
                  <a:cubicBezTo>
                    <a:pt x="1912843" y="98576"/>
                    <a:pt x="1948049" y="91535"/>
                    <a:pt x="1980907" y="86841"/>
                  </a:cubicBezTo>
                  <a:cubicBezTo>
                    <a:pt x="1987948" y="86841"/>
                    <a:pt x="1992642" y="84494"/>
                    <a:pt x="1999684" y="84494"/>
                  </a:cubicBezTo>
                  <a:cubicBezTo>
                    <a:pt x="2006725" y="82147"/>
                    <a:pt x="2016113" y="82147"/>
                    <a:pt x="2023154" y="82147"/>
                  </a:cubicBezTo>
                  <a:cubicBezTo>
                    <a:pt x="2034889" y="79800"/>
                    <a:pt x="2046624" y="79800"/>
                    <a:pt x="2060707" y="77453"/>
                  </a:cubicBezTo>
                  <a:cubicBezTo>
                    <a:pt x="2067748" y="77453"/>
                    <a:pt x="2074789" y="75105"/>
                    <a:pt x="2084177" y="75105"/>
                  </a:cubicBezTo>
                  <a:cubicBezTo>
                    <a:pt x="2091218" y="75105"/>
                    <a:pt x="2098260" y="72758"/>
                    <a:pt x="2105301" y="72758"/>
                  </a:cubicBezTo>
                  <a:cubicBezTo>
                    <a:pt x="2105301" y="72758"/>
                    <a:pt x="2105301" y="72758"/>
                    <a:pt x="2105301" y="75105"/>
                  </a:cubicBezTo>
                  <a:cubicBezTo>
                    <a:pt x="2100607" y="77453"/>
                    <a:pt x="2095913" y="77453"/>
                    <a:pt x="2091218" y="79800"/>
                  </a:cubicBezTo>
                  <a:cubicBezTo>
                    <a:pt x="2084177" y="82147"/>
                    <a:pt x="2074789" y="84494"/>
                    <a:pt x="2067748" y="86841"/>
                  </a:cubicBezTo>
                  <a:cubicBezTo>
                    <a:pt x="2058360" y="89188"/>
                    <a:pt x="2048972" y="93882"/>
                    <a:pt x="2039583" y="96229"/>
                  </a:cubicBezTo>
                  <a:cubicBezTo>
                    <a:pt x="2032542" y="98576"/>
                    <a:pt x="2023154" y="100923"/>
                    <a:pt x="2013766" y="103270"/>
                  </a:cubicBezTo>
                  <a:cubicBezTo>
                    <a:pt x="2004378" y="105617"/>
                    <a:pt x="1994989" y="110311"/>
                    <a:pt x="1985601" y="112658"/>
                  </a:cubicBezTo>
                  <a:cubicBezTo>
                    <a:pt x="1976213" y="115005"/>
                    <a:pt x="1969172" y="117352"/>
                    <a:pt x="1959784" y="122046"/>
                  </a:cubicBezTo>
                  <a:cubicBezTo>
                    <a:pt x="1950396" y="126741"/>
                    <a:pt x="1941007" y="129088"/>
                    <a:pt x="1929272" y="133782"/>
                  </a:cubicBezTo>
                  <a:cubicBezTo>
                    <a:pt x="1922231" y="136129"/>
                    <a:pt x="1912843" y="140823"/>
                    <a:pt x="1905802" y="143170"/>
                  </a:cubicBezTo>
                  <a:cubicBezTo>
                    <a:pt x="1896414" y="147864"/>
                    <a:pt x="1884678" y="152558"/>
                    <a:pt x="1875290" y="157252"/>
                  </a:cubicBezTo>
                  <a:cubicBezTo>
                    <a:pt x="1868249" y="159599"/>
                    <a:pt x="1858861" y="164293"/>
                    <a:pt x="1851820" y="166640"/>
                  </a:cubicBezTo>
                  <a:cubicBezTo>
                    <a:pt x="1840084" y="171334"/>
                    <a:pt x="1830696" y="176028"/>
                    <a:pt x="1818961" y="180723"/>
                  </a:cubicBezTo>
                  <a:cubicBezTo>
                    <a:pt x="1811920" y="183070"/>
                    <a:pt x="1804879" y="187764"/>
                    <a:pt x="1797838" y="190111"/>
                  </a:cubicBezTo>
                  <a:cubicBezTo>
                    <a:pt x="1786102" y="197152"/>
                    <a:pt x="1774367" y="201846"/>
                    <a:pt x="1762632" y="208887"/>
                  </a:cubicBezTo>
                  <a:cubicBezTo>
                    <a:pt x="1755591" y="211234"/>
                    <a:pt x="1750897" y="215928"/>
                    <a:pt x="1743856" y="218275"/>
                  </a:cubicBezTo>
                  <a:cubicBezTo>
                    <a:pt x="1734467" y="222969"/>
                    <a:pt x="1727426" y="227664"/>
                    <a:pt x="1718038" y="232358"/>
                  </a:cubicBezTo>
                  <a:cubicBezTo>
                    <a:pt x="1720385" y="230011"/>
                    <a:pt x="1720385" y="230011"/>
                    <a:pt x="1722732" y="227664"/>
                  </a:cubicBezTo>
                  <a:cubicBezTo>
                    <a:pt x="1727426" y="222969"/>
                    <a:pt x="1729773" y="220622"/>
                    <a:pt x="1734467" y="215928"/>
                  </a:cubicBezTo>
                  <a:cubicBezTo>
                    <a:pt x="1732120" y="213581"/>
                    <a:pt x="1736814" y="208887"/>
                    <a:pt x="1739161" y="204193"/>
                  </a:cubicBezTo>
                  <a:close/>
                  <a:moveTo>
                    <a:pt x="2180406" y="58676"/>
                  </a:moveTo>
                  <a:cubicBezTo>
                    <a:pt x="2192141" y="56329"/>
                    <a:pt x="2206224" y="53982"/>
                    <a:pt x="2217959" y="51635"/>
                  </a:cubicBezTo>
                  <a:cubicBezTo>
                    <a:pt x="2225000" y="51635"/>
                    <a:pt x="2229694" y="49288"/>
                    <a:pt x="2236735" y="49288"/>
                  </a:cubicBezTo>
                  <a:cubicBezTo>
                    <a:pt x="2255512" y="46941"/>
                    <a:pt x="2271941" y="44594"/>
                    <a:pt x="2290717" y="42247"/>
                  </a:cubicBezTo>
                  <a:cubicBezTo>
                    <a:pt x="2290717" y="42247"/>
                    <a:pt x="2293064" y="42247"/>
                    <a:pt x="2293064" y="42247"/>
                  </a:cubicBezTo>
                  <a:cubicBezTo>
                    <a:pt x="2304800" y="39900"/>
                    <a:pt x="2316535" y="39900"/>
                    <a:pt x="2330617" y="37553"/>
                  </a:cubicBezTo>
                  <a:cubicBezTo>
                    <a:pt x="2332964" y="46941"/>
                    <a:pt x="2340005" y="53982"/>
                    <a:pt x="2349394" y="53982"/>
                  </a:cubicBezTo>
                  <a:cubicBezTo>
                    <a:pt x="2354088" y="53982"/>
                    <a:pt x="2358782" y="51635"/>
                    <a:pt x="2361129" y="49288"/>
                  </a:cubicBezTo>
                  <a:cubicBezTo>
                    <a:pt x="2363476" y="51635"/>
                    <a:pt x="2365823" y="53982"/>
                    <a:pt x="2368170" y="58676"/>
                  </a:cubicBezTo>
                  <a:cubicBezTo>
                    <a:pt x="2368170" y="58676"/>
                    <a:pt x="2368170" y="61023"/>
                    <a:pt x="2370517" y="61023"/>
                  </a:cubicBezTo>
                  <a:cubicBezTo>
                    <a:pt x="2372864" y="65717"/>
                    <a:pt x="2377558" y="70411"/>
                    <a:pt x="2379905" y="77453"/>
                  </a:cubicBezTo>
                  <a:cubicBezTo>
                    <a:pt x="2379905" y="79800"/>
                    <a:pt x="2382252" y="79800"/>
                    <a:pt x="2382252" y="82147"/>
                  </a:cubicBezTo>
                  <a:cubicBezTo>
                    <a:pt x="2384599" y="84494"/>
                    <a:pt x="2384599" y="89188"/>
                    <a:pt x="2386946" y="91535"/>
                  </a:cubicBezTo>
                  <a:cubicBezTo>
                    <a:pt x="2384599" y="91535"/>
                    <a:pt x="2382252" y="91535"/>
                    <a:pt x="2379905" y="91535"/>
                  </a:cubicBezTo>
                  <a:cubicBezTo>
                    <a:pt x="2368170" y="93882"/>
                    <a:pt x="2356435" y="93882"/>
                    <a:pt x="2344699" y="96229"/>
                  </a:cubicBezTo>
                  <a:cubicBezTo>
                    <a:pt x="2340005" y="96229"/>
                    <a:pt x="2335311" y="98576"/>
                    <a:pt x="2328270" y="98576"/>
                  </a:cubicBezTo>
                  <a:cubicBezTo>
                    <a:pt x="2316535" y="100923"/>
                    <a:pt x="2304800" y="100923"/>
                    <a:pt x="2293064" y="103270"/>
                  </a:cubicBezTo>
                  <a:cubicBezTo>
                    <a:pt x="2288370" y="103270"/>
                    <a:pt x="2283676" y="105617"/>
                    <a:pt x="2278982" y="105617"/>
                  </a:cubicBezTo>
                  <a:cubicBezTo>
                    <a:pt x="2267247" y="107964"/>
                    <a:pt x="2255512" y="110311"/>
                    <a:pt x="2243776" y="110311"/>
                  </a:cubicBezTo>
                  <a:cubicBezTo>
                    <a:pt x="2239082" y="110311"/>
                    <a:pt x="2234388" y="112658"/>
                    <a:pt x="2227347" y="112658"/>
                  </a:cubicBezTo>
                  <a:cubicBezTo>
                    <a:pt x="2222653" y="112658"/>
                    <a:pt x="2220306" y="115005"/>
                    <a:pt x="2215612" y="115005"/>
                  </a:cubicBezTo>
                  <a:cubicBezTo>
                    <a:pt x="2213265" y="115005"/>
                    <a:pt x="2213265" y="112658"/>
                    <a:pt x="2210918" y="112658"/>
                  </a:cubicBezTo>
                  <a:cubicBezTo>
                    <a:pt x="2206224" y="107964"/>
                    <a:pt x="2203877" y="107964"/>
                    <a:pt x="2199183" y="105617"/>
                  </a:cubicBezTo>
                  <a:cubicBezTo>
                    <a:pt x="2194488" y="103270"/>
                    <a:pt x="2192141" y="100923"/>
                    <a:pt x="2187447" y="98576"/>
                  </a:cubicBezTo>
                  <a:cubicBezTo>
                    <a:pt x="2185100" y="96229"/>
                    <a:pt x="2180406" y="93882"/>
                    <a:pt x="2178059" y="93882"/>
                  </a:cubicBezTo>
                  <a:cubicBezTo>
                    <a:pt x="2173365" y="91535"/>
                    <a:pt x="2171018" y="89188"/>
                    <a:pt x="2166324" y="86841"/>
                  </a:cubicBezTo>
                  <a:cubicBezTo>
                    <a:pt x="2163977" y="84494"/>
                    <a:pt x="2159283" y="82147"/>
                    <a:pt x="2156936" y="79800"/>
                  </a:cubicBezTo>
                  <a:cubicBezTo>
                    <a:pt x="2152242" y="77453"/>
                    <a:pt x="2149895" y="77453"/>
                    <a:pt x="2145201" y="75105"/>
                  </a:cubicBezTo>
                  <a:cubicBezTo>
                    <a:pt x="2142854" y="75105"/>
                    <a:pt x="2142854" y="75105"/>
                    <a:pt x="2140506" y="72758"/>
                  </a:cubicBezTo>
                  <a:cubicBezTo>
                    <a:pt x="2140506" y="70411"/>
                    <a:pt x="2142854" y="68064"/>
                    <a:pt x="2142854" y="65717"/>
                  </a:cubicBezTo>
                  <a:cubicBezTo>
                    <a:pt x="2142854" y="65717"/>
                    <a:pt x="2142854" y="63370"/>
                    <a:pt x="2142854" y="63370"/>
                  </a:cubicBezTo>
                  <a:cubicBezTo>
                    <a:pt x="2147548" y="63370"/>
                    <a:pt x="2152242" y="61023"/>
                    <a:pt x="2156936" y="61023"/>
                  </a:cubicBezTo>
                  <a:cubicBezTo>
                    <a:pt x="2163977" y="61023"/>
                    <a:pt x="2171018" y="58676"/>
                    <a:pt x="2180406" y="58676"/>
                  </a:cubicBezTo>
                  <a:close/>
                  <a:moveTo>
                    <a:pt x="2412764" y="28165"/>
                  </a:moveTo>
                  <a:cubicBezTo>
                    <a:pt x="2412764" y="28165"/>
                    <a:pt x="2415111" y="28165"/>
                    <a:pt x="2415111" y="28165"/>
                  </a:cubicBezTo>
                  <a:cubicBezTo>
                    <a:pt x="2419805" y="30512"/>
                    <a:pt x="2424499" y="32859"/>
                    <a:pt x="2426846" y="32859"/>
                  </a:cubicBezTo>
                  <a:cubicBezTo>
                    <a:pt x="2429193" y="32859"/>
                    <a:pt x="2429193" y="35206"/>
                    <a:pt x="2431540" y="35206"/>
                  </a:cubicBezTo>
                  <a:cubicBezTo>
                    <a:pt x="2431540" y="35206"/>
                    <a:pt x="2433887" y="35206"/>
                    <a:pt x="2433887" y="37553"/>
                  </a:cubicBezTo>
                  <a:cubicBezTo>
                    <a:pt x="2429193" y="37553"/>
                    <a:pt x="2424499" y="37553"/>
                    <a:pt x="2419805" y="35206"/>
                  </a:cubicBezTo>
                  <a:cubicBezTo>
                    <a:pt x="2410417" y="35206"/>
                    <a:pt x="2401029" y="32859"/>
                    <a:pt x="2389293" y="32859"/>
                  </a:cubicBezTo>
                  <a:cubicBezTo>
                    <a:pt x="2382252" y="32859"/>
                    <a:pt x="2375211" y="32859"/>
                    <a:pt x="2368170" y="30512"/>
                  </a:cubicBezTo>
                  <a:cubicBezTo>
                    <a:pt x="2368170" y="30512"/>
                    <a:pt x="2368170" y="30512"/>
                    <a:pt x="2368170" y="30512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79905" y="25818"/>
                    <a:pt x="2393987" y="25818"/>
                    <a:pt x="2405723" y="23470"/>
                  </a:cubicBezTo>
                  <a:cubicBezTo>
                    <a:pt x="2410417" y="28165"/>
                    <a:pt x="2410417" y="28165"/>
                    <a:pt x="2412764" y="28165"/>
                  </a:cubicBezTo>
                  <a:close/>
                  <a:moveTo>
                    <a:pt x="2483175" y="46941"/>
                  </a:moveTo>
                  <a:cubicBezTo>
                    <a:pt x="2494910" y="49288"/>
                    <a:pt x="2506646" y="49288"/>
                    <a:pt x="2520728" y="51635"/>
                  </a:cubicBezTo>
                  <a:cubicBezTo>
                    <a:pt x="2530116" y="53982"/>
                    <a:pt x="2541851" y="53982"/>
                    <a:pt x="2551239" y="56329"/>
                  </a:cubicBezTo>
                  <a:cubicBezTo>
                    <a:pt x="2565322" y="58676"/>
                    <a:pt x="2579404" y="61023"/>
                    <a:pt x="2591139" y="63370"/>
                  </a:cubicBezTo>
                  <a:cubicBezTo>
                    <a:pt x="2600528" y="65717"/>
                    <a:pt x="2607569" y="65717"/>
                    <a:pt x="2616957" y="68064"/>
                  </a:cubicBezTo>
                  <a:cubicBezTo>
                    <a:pt x="2633386" y="70411"/>
                    <a:pt x="2647469" y="75105"/>
                    <a:pt x="2663898" y="77453"/>
                  </a:cubicBezTo>
                  <a:cubicBezTo>
                    <a:pt x="2647469" y="77453"/>
                    <a:pt x="2633386" y="77453"/>
                    <a:pt x="2616957" y="77453"/>
                  </a:cubicBezTo>
                  <a:cubicBezTo>
                    <a:pt x="2593486" y="77453"/>
                    <a:pt x="2572363" y="77453"/>
                    <a:pt x="2548892" y="77453"/>
                  </a:cubicBezTo>
                  <a:cubicBezTo>
                    <a:pt x="2544198" y="77453"/>
                    <a:pt x="2539504" y="77453"/>
                    <a:pt x="2534810" y="77453"/>
                  </a:cubicBezTo>
                  <a:cubicBezTo>
                    <a:pt x="2523075" y="77453"/>
                    <a:pt x="2511340" y="77453"/>
                    <a:pt x="2499605" y="79800"/>
                  </a:cubicBezTo>
                  <a:cubicBezTo>
                    <a:pt x="2499605" y="70411"/>
                    <a:pt x="2490216" y="61023"/>
                    <a:pt x="2480828" y="61023"/>
                  </a:cubicBezTo>
                  <a:cubicBezTo>
                    <a:pt x="2476134" y="61023"/>
                    <a:pt x="2473787" y="63370"/>
                    <a:pt x="2469093" y="65717"/>
                  </a:cubicBezTo>
                  <a:cubicBezTo>
                    <a:pt x="2469093" y="65717"/>
                    <a:pt x="2469093" y="65717"/>
                    <a:pt x="2469093" y="65717"/>
                  </a:cubicBezTo>
                  <a:cubicBezTo>
                    <a:pt x="2466746" y="63370"/>
                    <a:pt x="2466746" y="63370"/>
                    <a:pt x="2464399" y="61023"/>
                  </a:cubicBezTo>
                  <a:cubicBezTo>
                    <a:pt x="2462052" y="58676"/>
                    <a:pt x="2457358" y="53982"/>
                    <a:pt x="2455011" y="51635"/>
                  </a:cubicBezTo>
                  <a:cubicBezTo>
                    <a:pt x="2452664" y="49288"/>
                    <a:pt x="2452664" y="49288"/>
                    <a:pt x="2450317" y="46941"/>
                  </a:cubicBezTo>
                  <a:cubicBezTo>
                    <a:pt x="2447970" y="44594"/>
                    <a:pt x="2445622" y="42247"/>
                    <a:pt x="2443275" y="42247"/>
                  </a:cubicBezTo>
                  <a:cubicBezTo>
                    <a:pt x="2445622" y="42247"/>
                    <a:pt x="2450317" y="42247"/>
                    <a:pt x="2452664" y="42247"/>
                  </a:cubicBezTo>
                  <a:cubicBezTo>
                    <a:pt x="2462052" y="44594"/>
                    <a:pt x="2471440" y="44594"/>
                    <a:pt x="2483175" y="46941"/>
                  </a:cubicBezTo>
                  <a:close/>
                  <a:moveTo>
                    <a:pt x="2722574" y="82147"/>
                  </a:moveTo>
                  <a:cubicBezTo>
                    <a:pt x="2729615" y="82147"/>
                    <a:pt x="2736656" y="82147"/>
                    <a:pt x="2741350" y="84494"/>
                  </a:cubicBezTo>
                  <a:cubicBezTo>
                    <a:pt x="2753086" y="84494"/>
                    <a:pt x="2762474" y="86841"/>
                    <a:pt x="2774209" y="86841"/>
                  </a:cubicBezTo>
                  <a:cubicBezTo>
                    <a:pt x="2781250" y="86841"/>
                    <a:pt x="2788291" y="89188"/>
                    <a:pt x="2795332" y="89188"/>
                  </a:cubicBezTo>
                  <a:cubicBezTo>
                    <a:pt x="2807068" y="89188"/>
                    <a:pt x="2816456" y="91535"/>
                    <a:pt x="2828191" y="91535"/>
                  </a:cubicBezTo>
                  <a:cubicBezTo>
                    <a:pt x="2835232" y="91535"/>
                    <a:pt x="2842273" y="93882"/>
                    <a:pt x="2849314" y="93882"/>
                  </a:cubicBezTo>
                  <a:cubicBezTo>
                    <a:pt x="2858703" y="93882"/>
                    <a:pt x="2870438" y="96229"/>
                    <a:pt x="2879826" y="96229"/>
                  </a:cubicBezTo>
                  <a:cubicBezTo>
                    <a:pt x="2886867" y="96229"/>
                    <a:pt x="2893908" y="98576"/>
                    <a:pt x="2903296" y="98576"/>
                  </a:cubicBezTo>
                  <a:cubicBezTo>
                    <a:pt x="2912685" y="100923"/>
                    <a:pt x="2922073" y="100923"/>
                    <a:pt x="2933808" y="103270"/>
                  </a:cubicBezTo>
                  <a:cubicBezTo>
                    <a:pt x="2940849" y="103270"/>
                    <a:pt x="2950237" y="105617"/>
                    <a:pt x="2957279" y="107964"/>
                  </a:cubicBezTo>
                  <a:cubicBezTo>
                    <a:pt x="2966667" y="110311"/>
                    <a:pt x="2976055" y="110311"/>
                    <a:pt x="2985443" y="112658"/>
                  </a:cubicBezTo>
                  <a:cubicBezTo>
                    <a:pt x="2992484" y="115005"/>
                    <a:pt x="3001872" y="115005"/>
                    <a:pt x="3008914" y="117352"/>
                  </a:cubicBezTo>
                  <a:cubicBezTo>
                    <a:pt x="3013608" y="117352"/>
                    <a:pt x="3015955" y="119699"/>
                    <a:pt x="3020649" y="119699"/>
                  </a:cubicBezTo>
                  <a:cubicBezTo>
                    <a:pt x="3020649" y="119699"/>
                    <a:pt x="3020649" y="122046"/>
                    <a:pt x="3020649" y="122046"/>
                  </a:cubicBezTo>
                  <a:cubicBezTo>
                    <a:pt x="3020649" y="122046"/>
                    <a:pt x="3020649" y="122046"/>
                    <a:pt x="3020649" y="122046"/>
                  </a:cubicBezTo>
                  <a:cubicBezTo>
                    <a:pt x="3018302" y="122046"/>
                    <a:pt x="3015955" y="122046"/>
                    <a:pt x="3015955" y="122046"/>
                  </a:cubicBezTo>
                  <a:cubicBezTo>
                    <a:pt x="3008914" y="122046"/>
                    <a:pt x="3001872" y="122046"/>
                    <a:pt x="2994831" y="124393"/>
                  </a:cubicBezTo>
                  <a:cubicBezTo>
                    <a:pt x="2987790" y="124393"/>
                    <a:pt x="2980749" y="126741"/>
                    <a:pt x="2973708" y="126741"/>
                  </a:cubicBezTo>
                  <a:cubicBezTo>
                    <a:pt x="2966667" y="126741"/>
                    <a:pt x="2959626" y="129088"/>
                    <a:pt x="2952585" y="129088"/>
                  </a:cubicBezTo>
                  <a:cubicBezTo>
                    <a:pt x="2945543" y="131435"/>
                    <a:pt x="2938502" y="131435"/>
                    <a:pt x="2929114" y="133782"/>
                  </a:cubicBezTo>
                  <a:cubicBezTo>
                    <a:pt x="2922073" y="136129"/>
                    <a:pt x="2915032" y="136129"/>
                    <a:pt x="2910338" y="138476"/>
                  </a:cubicBezTo>
                  <a:cubicBezTo>
                    <a:pt x="2905644" y="140823"/>
                    <a:pt x="2898602" y="140823"/>
                    <a:pt x="2893908" y="143170"/>
                  </a:cubicBezTo>
                  <a:cubicBezTo>
                    <a:pt x="2872785" y="136129"/>
                    <a:pt x="2851661" y="129088"/>
                    <a:pt x="2830538" y="122046"/>
                  </a:cubicBezTo>
                  <a:cubicBezTo>
                    <a:pt x="2821150" y="119699"/>
                    <a:pt x="2814109" y="117352"/>
                    <a:pt x="2804721" y="115005"/>
                  </a:cubicBezTo>
                  <a:cubicBezTo>
                    <a:pt x="2790638" y="110311"/>
                    <a:pt x="2776556" y="105617"/>
                    <a:pt x="2760127" y="100923"/>
                  </a:cubicBezTo>
                  <a:cubicBezTo>
                    <a:pt x="2750738" y="98576"/>
                    <a:pt x="2741350" y="96229"/>
                    <a:pt x="2731962" y="93882"/>
                  </a:cubicBezTo>
                  <a:cubicBezTo>
                    <a:pt x="2717880" y="89188"/>
                    <a:pt x="2706145" y="86841"/>
                    <a:pt x="2692062" y="82147"/>
                  </a:cubicBezTo>
                  <a:cubicBezTo>
                    <a:pt x="2687368" y="82147"/>
                    <a:pt x="2685021" y="79800"/>
                    <a:pt x="2680327" y="79800"/>
                  </a:cubicBezTo>
                  <a:cubicBezTo>
                    <a:pt x="2682674" y="79800"/>
                    <a:pt x="2685021" y="79800"/>
                    <a:pt x="2687368" y="79800"/>
                  </a:cubicBezTo>
                  <a:cubicBezTo>
                    <a:pt x="2699103" y="82147"/>
                    <a:pt x="2710839" y="82147"/>
                    <a:pt x="2722574" y="82147"/>
                  </a:cubicBezTo>
                  <a:close/>
                  <a:moveTo>
                    <a:pt x="3072284" y="122046"/>
                  </a:moveTo>
                  <a:cubicBezTo>
                    <a:pt x="3076978" y="122046"/>
                    <a:pt x="3084019" y="122046"/>
                    <a:pt x="3088713" y="122046"/>
                  </a:cubicBezTo>
                  <a:cubicBezTo>
                    <a:pt x="3091060" y="122046"/>
                    <a:pt x="3095754" y="122046"/>
                    <a:pt x="3098101" y="122046"/>
                  </a:cubicBezTo>
                  <a:cubicBezTo>
                    <a:pt x="3102795" y="122046"/>
                    <a:pt x="3107489" y="122046"/>
                    <a:pt x="3112184" y="124393"/>
                  </a:cubicBezTo>
                  <a:cubicBezTo>
                    <a:pt x="3116878" y="124393"/>
                    <a:pt x="3119225" y="124393"/>
                    <a:pt x="3123919" y="126741"/>
                  </a:cubicBezTo>
                  <a:cubicBezTo>
                    <a:pt x="3128613" y="126741"/>
                    <a:pt x="3133307" y="129088"/>
                    <a:pt x="3135654" y="129088"/>
                  </a:cubicBezTo>
                  <a:cubicBezTo>
                    <a:pt x="3138001" y="129088"/>
                    <a:pt x="3142695" y="131435"/>
                    <a:pt x="3145042" y="131435"/>
                  </a:cubicBezTo>
                  <a:cubicBezTo>
                    <a:pt x="3147389" y="133782"/>
                    <a:pt x="3152083" y="133782"/>
                    <a:pt x="3154430" y="136129"/>
                  </a:cubicBezTo>
                  <a:cubicBezTo>
                    <a:pt x="3156778" y="136129"/>
                    <a:pt x="3159125" y="138476"/>
                    <a:pt x="3161472" y="138476"/>
                  </a:cubicBezTo>
                  <a:cubicBezTo>
                    <a:pt x="3168513" y="140823"/>
                    <a:pt x="3173207" y="145517"/>
                    <a:pt x="3180248" y="147864"/>
                  </a:cubicBezTo>
                  <a:cubicBezTo>
                    <a:pt x="3182595" y="150211"/>
                    <a:pt x="3184942" y="152558"/>
                    <a:pt x="3189636" y="152558"/>
                  </a:cubicBezTo>
                  <a:cubicBezTo>
                    <a:pt x="3194330" y="154905"/>
                    <a:pt x="3196677" y="157252"/>
                    <a:pt x="3201371" y="159599"/>
                  </a:cubicBezTo>
                  <a:cubicBezTo>
                    <a:pt x="3203718" y="161946"/>
                    <a:pt x="3208412" y="164293"/>
                    <a:pt x="3210760" y="166640"/>
                  </a:cubicBezTo>
                  <a:cubicBezTo>
                    <a:pt x="3213106" y="168987"/>
                    <a:pt x="3217801" y="171334"/>
                    <a:pt x="3220148" y="173681"/>
                  </a:cubicBezTo>
                  <a:cubicBezTo>
                    <a:pt x="3222495" y="176028"/>
                    <a:pt x="3227189" y="178376"/>
                    <a:pt x="3229536" y="180723"/>
                  </a:cubicBezTo>
                  <a:cubicBezTo>
                    <a:pt x="3231883" y="183070"/>
                    <a:pt x="3236577" y="185417"/>
                    <a:pt x="3238924" y="187764"/>
                  </a:cubicBezTo>
                  <a:cubicBezTo>
                    <a:pt x="3238924" y="187764"/>
                    <a:pt x="3238924" y="187764"/>
                    <a:pt x="3238924" y="187764"/>
                  </a:cubicBezTo>
                  <a:cubicBezTo>
                    <a:pt x="3231883" y="185417"/>
                    <a:pt x="3227189" y="183070"/>
                    <a:pt x="3220148" y="180723"/>
                  </a:cubicBezTo>
                  <a:cubicBezTo>
                    <a:pt x="3213106" y="178376"/>
                    <a:pt x="3206066" y="176028"/>
                    <a:pt x="3199024" y="171334"/>
                  </a:cubicBezTo>
                  <a:cubicBezTo>
                    <a:pt x="3187289" y="166640"/>
                    <a:pt x="3175554" y="161946"/>
                    <a:pt x="3163819" y="159599"/>
                  </a:cubicBezTo>
                  <a:cubicBezTo>
                    <a:pt x="3156778" y="157252"/>
                    <a:pt x="3149736" y="154905"/>
                    <a:pt x="3145042" y="152558"/>
                  </a:cubicBezTo>
                  <a:cubicBezTo>
                    <a:pt x="3128613" y="147864"/>
                    <a:pt x="3112184" y="140823"/>
                    <a:pt x="3098101" y="136129"/>
                  </a:cubicBezTo>
                  <a:cubicBezTo>
                    <a:pt x="3095754" y="136129"/>
                    <a:pt x="3093407" y="133782"/>
                    <a:pt x="3091060" y="133782"/>
                  </a:cubicBezTo>
                  <a:cubicBezTo>
                    <a:pt x="3079325" y="129088"/>
                    <a:pt x="3065243" y="126741"/>
                    <a:pt x="3053508" y="122046"/>
                  </a:cubicBezTo>
                  <a:cubicBezTo>
                    <a:pt x="3053508" y="119699"/>
                    <a:pt x="3053508" y="119699"/>
                    <a:pt x="3053508" y="117352"/>
                  </a:cubicBezTo>
                  <a:cubicBezTo>
                    <a:pt x="3055854" y="117352"/>
                    <a:pt x="3055854" y="117352"/>
                    <a:pt x="3058202" y="117352"/>
                  </a:cubicBezTo>
                  <a:cubicBezTo>
                    <a:pt x="3067590" y="122046"/>
                    <a:pt x="3069937" y="122046"/>
                    <a:pt x="3072284" y="122046"/>
                  </a:cubicBezTo>
                  <a:close/>
                  <a:moveTo>
                    <a:pt x="3283518" y="208887"/>
                  </a:moveTo>
                  <a:cubicBezTo>
                    <a:pt x="3292906" y="213581"/>
                    <a:pt x="3304641" y="218275"/>
                    <a:pt x="3314030" y="222969"/>
                  </a:cubicBezTo>
                  <a:cubicBezTo>
                    <a:pt x="3321071" y="225316"/>
                    <a:pt x="3330459" y="230011"/>
                    <a:pt x="3337500" y="232358"/>
                  </a:cubicBezTo>
                  <a:cubicBezTo>
                    <a:pt x="3346888" y="237052"/>
                    <a:pt x="3358624" y="241746"/>
                    <a:pt x="3368012" y="246440"/>
                  </a:cubicBezTo>
                  <a:cubicBezTo>
                    <a:pt x="3375053" y="248787"/>
                    <a:pt x="3384441" y="253481"/>
                    <a:pt x="3391482" y="258175"/>
                  </a:cubicBezTo>
                  <a:cubicBezTo>
                    <a:pt x="3400870" y="262869"/>
                    <a:pt x="3412605" y="267563"/>
                    <a:pt x="3421994" y="272257"/>
                  </a:cubicBezTo>
                  <a:cubicBezTo>
                    <a:pt x="3429035" y="276951"/>
                    <a:pt x="3438423" y="279299"/>
                    <a:pt x="3445464" y="283993"/>
                  </a:cubicBezTo>
                  <a:cubicBezTo>
                    <a:pt x="3450158" y="286340"/>
                    <a:pt x="3454852" y="288687"/>
                    <a:pt x="3459546" y="291034"/>
                  </a:cubicBezTo>
                  <a:cubicBezTo>
                    <a:pt x="3459546" y="291034"/>
                    <a:pt x="3461894" y="293381"/>
                    <a:pt x="3461894" y="293381"/>
                  </a:cubicBezTo>
                  <a:cubicBezTo>
                    <a:pt x="3464241" y="295728"/>
                    <a:pt x="3468935" y="298075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66588" y="302769"/>
                    <a:pt x="3464241" y="300422"/>
                    <a:pt x="3459546" y="300422"/>
                  </a:cubicBezTo>
                  <a:cubicBezTo>
                    <a:pt x="3452505" y="300422"/>
                    <a:pt x="3447811" y="298075"/>
                    <a:pt x="3440770" y="298075"/>
                  </a:cubicBezTo>
                  <a:cubicBezTo>
                    <a:pt x="3436076" y="298075"/>
                    <a:pt x="3433729" y="298075"/>
                    <a:pt x="3429035" y="295728"/>
                  </a:cubicBezTo>
                  <a:cubicBezTo>
                    <a:pt x="3421994" y="295728"/>
                    <a:pt x="3414953" y="295728"/>
                    <a:pt x="3407911" y="293381"/>
                  </a:cubicBezTo>
                  <a:cubicBezTo>
                    <a:pt x="3405565" y="293381"/>
                    <a:pt x="3400870" y="293381"/>
                    <a:pt x="3398523" y="293381"/>
                  </a:cubicBezTo>
                  <a:cubicBezTo>
                    <a:pt x="3389135" y="293381"/>
                    <a:pt x="3377400" y="293381"/>
                    <a:pt x="3368012" y="293381"/>
                  </a:cubicBezTo>
                  <a:cubicBezTo>
                    <a:pt x="3360970" y="293381"/>
                    <a:pt x="3353929" y="293381"/>
                    <a:pt x="3346888" y="293381"/>
                  </a:cubicBezTo>
                  <a:cubicBezTo>
                    <a:pt x="3344541" y="291034"/>
                    <a:pt x="3344541" y="288687"/>
                    <a:pt x="3342194" y="286340"/>
                  </a:cubicBezTo>
                  <a:cubicBezTo>
                    <a:pt x="3337500" y="281646"/>
                    <a:pt x="3335153" y="276951"/>
                    <a:pt x="3330459" y="269910"/>
                  </a:cubicBezTo>
                  <a:cubicBezTo>
                    <a:pt x="3328112" y="267563"/>
                    <a:pt x="3325765" y="262869"/>
                    <a:pt x="3323418" y="260522"/>
                  </a:cubicBezTo>
                  <a:cubicBezTo>
                    <a:pt x="3318724" y="255828"/>
                    <a:pt x="3316377" y="251134"/>
                    <a:pt x="3311683" y="246440"/>
                  </a:cubicBezTo>
                  <a:cubicBezTo>
                    <a:pt x="3309336" y="244093"/>
                    <a:pt x="3306988" y="241746"/>
                    <a:pt x="3304641" y="237052"/>
                  </a:cubicBezTo>
                  <a:cubicBezTo>
                    <a:pt x="3297600" y="230011"/>
                    <a:pt x="3292906" y="222969"/>
                    <a:pt x="3285865" y="218275"/>
                  </a:cubicBezTo>
                  <a:cubicBezTo>
                    <a:pt x="3283518" y="215928"/>
                    <a:pt x="3281171" y="213581"/>
                    <a:pt x="3278824" y="211234"/>
                  </a:cubicBezTo>
                  <a:cubicBezTo>
                    <a:pt x="3274130" y="206540"/>
                    <a:pt x="3269436" y="201846"/>
                    <a:pt x="3264742" y="199499"/>
                  </a:cubicBezTo>
                  <a:cubicBezTo>
                    <a:pt x="3262395" y="199499"/>
                    <a:pt x="3262395" y="197152"/>
                    <a:pt x="3260047" y="194805"/>
                  </a:cubicBezTo>
                  <a:cubicBezTo>
                    <a:pt x="3262395" y="194805"/>
                    <a:pt x="3262395" y="194805"/>
                    <a:pt x="3264742" y="197152"/>
                  </a:cubicBezTo>
                  <a:cubicBezTo>
                    <a:pt x="3267089" y="201846"/>
                    <a:pt x="3274130" y="204193"/>
                    <a:pt x="3283518" y="208887"/>
                  </a:cubicBezTo>
                  <a:close/>
                  <a:moveTo>
                    <a:pt x="3544040" y="363792"/>
                  </a:moveTo>
                  <a:cubicBezTo>
                    <a:pt x="3553428" y="373180"/>
                    <a:pt x="3560469" y="382569"/>
                    <a:pt x="3569858" y="391957"/>
                  </a:cubicBezTo>
                  <a:cubicBezTo>
                    <a:pt x="3572205" y="394304"/>
                    <a:pt x="3574552" y="396651"/>
                    <a:pt x="3574552" y="398998"/>
                  </a:cubicBezTo>
                  <a:cubicBezTo>
                    <a:pt x="3567511" y="391957"/>
                    <a:pt x="3560469" y="384916"/>
                    <a:pt x="3555775" y="377874"/>
                  </a:cubicBezTo>
                  <a:cubicBezTo>
                    <a:pt x="3555775" y="377874"/>
                    <a:pt x="3555775" y="377874"/>
                    <a:pt x="3555775" y="377874"/>
                  </a:cubicBezTo>
                  <a:cubicBezTo>
                    <a:pt x="3541693" y="363792"/>
                    <a:pt x="3527611" y="349710"/>
                    <a:pt x="3515876" y="337975"/>
                  </a:cubicBezTo>
                  <a:cubicBezTo>
                    <a:pt x="3513528" y="335628"/>
                    <a:pt x="3511182" y="333281"/>
                    <a:pt x="3508834" y="330934"/>
                  </a:cubicBezTo>
                  <a:cubicBezTo>
                    <a:pt x="3506487" y="328586"/>
                    <a:pt x="3504140" y="326239"/>
                    <a:pt x="3499446" y="323892"/>
                  </a:cubicBezTo>
                  <a:cubicBezTo>
                    <a:pt x="3501793" y="323892"/>
                    <a:pt x="3501793" y="321545"/>
                    <a:pt x="3504140" y="321545"/>
                  </a:cubicBezTo>
                  <a:cubicBezTo>
                    <a:pt x="3518223" y="335628"/>
                    <a:pt x="3529958" y="347363"/>
                    <a:pt x="3544040" y="363792"/>
                  </a:cubicBezTo>
                  <a:cubicBezTo>
                    <a:pt x="3544040" y="361445"/>
                    <a:pt x="3544040" y="363792"/>
                    <a:pt x="3544040" y="363792"/>
                  </a:cubicBezTo>
                  <a:close/>
                  <a:moveTo>
                    <a:pt x="3691904" y="478797"/>
                  </a:moveTo>
                  <a:cubicBezTo>
                    <a:pt x="3701292" y="478797"/>
                    <a:pt x="3710681" y="478797"/>
                    <a:pt x="3722416" y="481145"/>
                  </a:cubicBezTo>
                  <a:cubicBezTo>
                    <a:pt x="3727110" y="481145"/>
                    <a:pt x="3729457" y="481145"/>
                    <a:pt x="3734151" y="483492"/>
                  </a:cubicBezTo>
                  <a:cubicBezTo>
                    <a:pt x="3741192" y="483492"/>
                    <a:pt x="3745886" y="485839"/>
                    <a:pt x="3752927" y="485839"/>
                  </a:cubicBezTo>
                  <a:cubicBezTo>
                    <a:pt x="3757622" y="485839"/>
                    <a:pt x="3764662" y="488186"/>
                    <a:pt x="3769357" y="488186"/>
                  </a:cubicBezTo>
                  <a:cubicBezTo>
                    <a:pt x="3774051" y="488186"/>
                    <a:pt x="3778745" y="490533"/>
                    <a:pt x="3783439" y="490533"/>
                  </a:cubicBezTo>
                  <a:cubicBezTo>
                    <a:pt x="3790480" y="492880"/>
                    <a:pt x="3795174" y="492880"/>
                    <a:pt x="3802215" y="495227"/>
                  </a:cubicBezTo>
                  <a:cubicBezTo>
                    <a:pt x="3806909" y="495227"/>
                    <a:pt x="3809256" y="497574"/>
                    <a:pt x="3813950" y="497574"/>
                  </a:cubicBezTo>
                  <a:cubicBezTo>
                    <a:pt x="3816298" y="497574"/>
                    <a:pt x="3820992" y="499921"/>
                    <a:pt x="3823339" y="499921"/>
                  </a:cubicBezTo>
                  <a:cubicBezTo>
                    <a:pt x="3830380" y="504615"/>
                    <a:pt x="3837421" y="509309"/>
                    <a:pt x="3844462" y="516350"/>
                  </a:cubicBezTo>
                  <a:cubicBezTo>
                    <a:pt x="3849156" y="518697"/>
                    <a:pt x="3853850" y="523391"/>
                    <a:pt x="3858544" y="525738"/>
                  </a:cubicBezTo>
                  <a:cubicBezTo>
                    <a:pt x="3872627" y="535127"/>
                    <a:pt x="3884362" y="544515"/>
                    <a:pt x="3898444" y="553903"/>
                  </a:cubicBezTo>
                  <a:cubicBezTo>
                    <a:pt x="3900791" y="556250"/>
                    <a:pt x="3903138" y="556250"/>
                    <a:pt x="3905485" y="558597"/>
                  </a:cubicBezTo>
                  <a:cubicBezTo>
                    <a:pt x="3926609" y="575026"/>
                    <a:pt x="3945385" y="589109"/>
                    <a:pt x="3964161" y="605538"/>
                  </a:cubicBezTo>
                  <a:cubicBezTo>
                    <a:pt x="3961814" y="605538"/>
                    <a:pt x="3961814" y="603191"/>
                    <a:pt x="3959467" y="603191"/>
                  </a:cubicBezTo>
                  <a:cubicBezTo>
                    <a:pt x="3952426" y="598497"/>
                    <a:pt x="3947732" y="596150"/>
                    <a:pt x="3940691" y="591456"/>
                  </a:cubicBezTo>
                  <a:cubicBezTo>
                    <a:pt x="3933650" y="589109"/>
                    <a:pt x="3928956" y="584415"/>
                    <a:pt x="3921915" y="582068"/>
                  </a:cubicBezTo>
                  <a:cubicBezTo>
                    <a:pt x="3914874" y="577373"/>
                    <a:pt x="3907832" y="575026"/>
                    <a:pt x="3900791" y="570332"/>
                  </a:cubicBezTo>
                  <a:cubicBezTo>
                    <a:pt x="3886709" y="563291"/>
                    <a:pt x="3872627" y="556250"/>
                    <a:pt x="3858544" y="549209"/>
                  </a:cubicBezTo>
                  <a:cubicBezTo>
                    <a:pt x="3851503" y="546862"/>
                    <a:pt x="3844462" y="542168"/>
                    <a:pt x="3837421" y="539821"/>
                  </a:cubicBezTo>
                  <a:cubicBezTo>
                    <a:pt x="3820992" y="532780"/>
                    <a:pt x="3806909" y="525738"/>
                    <a:pt x="3790480" y="521044"/>
                  </a:cubicBezTo>
                  <a:cubicBezTo>
                    <a:pt x="3785786" y="518697"/>
                    <a:pt x="3778745" y="516350"/>
                    <a:pt x="3774051" y="514003"/>
                  </a:cubicBezTo>
                  <a:cubicBezTo>
                    <a:pt x="3757622" y="506962"/>
                    <a:pt x="3738845" y="502268"/>
                    <a:pt x="3722416" y="497574"/>
                  </a:cubicBezTo>
                  <a:cubicBezTo>
                    <a:pt x="3720069" y="497574"/>
                    <a:pt x="3717721" y="495227"/>
                    <a:pt x="3715375" y="495227"/>
                  </a:cubicBezTo>
                  <a:cubicBezTo>
                    <a:pt x="3701292" y="490533"/>
                    <a:pt x="3684863" y="485839"/>
                    <a:pt x="3670781" y="483492"/>
                  </a:cubicBezTo>
                  <a:cubicBezTo>
                    <a:pt x="3670781" y="481145"/>
                    <a:pt x="3670781" y="481145"/>
                    <a:pt x="3670781" y="478797"/>
                  </a:cubicBezTo>
                  <a:cubicBezTo>
                    <a:pt x="3670781" y="478797"/>
                    <a:pt x="3670781" y="478797"/>
                    <a:pt x="3670781" y="478797"/>
                  </a:cubicBezTo>
                  <a:cubicBezTo>
                    <a:pt x="3673128" y="478797"/>
                    <a:pt x="3673128" y="478797"/>
                    <a:pt x="3675475" y="478797"/>
                  </a:cubicBezTo>
                  <a:cubicBezTo>
                    <a:pt x="3677822" y="478797"/>
                    <a:pt x="3684863" y="478797"/>
                    <a:pt x="3691904" y="478797"/>
                  </a:cubicBezTo>
                  <a:close/>
                  <a:moveTo>
                    <a:pt x="4234072" y="863713"/>
                  </a:moveTo>
                  <a:cubicBezTo>
                    <a:pt x="4236419" y="866060"/>
                    <a:pt x="4238766" y="870754"/>
                    <a:pt x="4241113" y="873101"/>
                  </a:cubicBezTo>
                  <a:cubicBezTo>
                    <a:pt x="4241113" y="873101"/>
                    <a:pt x="4241113" y="873101"/>
                    <a:pt x="4241113" y="873101"/>
                  </a:cubicBezTo>
                  <a:cubicBezTo>
                    <a:pt x="4238766" y="870754"/>
                    <a:pt x="4236419" y="868407"/>
                    <a:pt x="4234072" y="866060"/>
                  </a:cubicBezTo>
                  <a:cubicBezTo>
                    <a:pt x="4224684" y="856672"/>
                    <a:pt x="4215296" y="844937"/>
                    <a:pt x="4205907" y="835549"/>
                  </a:cubicBezTo>
                  <a:cubicBezTo>
                    <a:pt x="4198866" y="828507"/>
                    <a:pt x="4191825" y="821466"/>
                    <a:pt x="4184784" y="814425"/>
                  </a:cubicBezTo>
                  <a:cubicBezTo>
                    <a:pt x="4177743" y="805037"/>
                    <a:pt x="4168355" y="797996"/>
                    <a:pt x="4161313" y="788608"/>
                  </a:cubicBezTo>
                  <a:cubicBezTo>
                    <a:pt x="4154272" y="779219"/>
                    <a:pt x="4144884" y="772178"/>
                    <a:pt x="4137843" y="765137"/>
                  </a:cubicBezTo>
                  <a:cubicBezTo>
                    <a:pt x="4130802" y="758096"/>
                    <a:pt x="4123761" y="751055"/>
                    <a:pt x="4119067" y="746361"/>
                  </a:cubicBezTo>
                  <a:cubicBezTo>
                    <a:pt x="4109678" y="736973"/>
                    <a:pt x="4100290" y="727584"/>
                    <a:pt x="4090902" y="718196"/>
                  </a:cubicBezTo>
                  <a:cubicBezTo>
                    <a:pt x="4086208" y="713502"/>
                    <a:pt x="4081514" y="711155"/>
                    <a:pt x="4076820" y="706461"/>
                  </a:cubicBezTo>
                  <a:cubicBezTo>
                    <a:pt x="4046308" y="678296"/>
                    <a:pt x="4015797" y="652479"/>
                    <a:pt x="3985285" y="624314"/>
                  </a:cubicBezTo>
                  <a:cubicBezTo>
                    <a:pt x="4043961" y="661867"/>
                    <a:pt x="4100290" y="701767"/>
                    <a:pt x="4154272" y="748708"/>
                  </a:cubicBezTo>
                  <a:cubicBezTo>
                    <a:pt x="4180090" y="779219"/>
                    <a:pt x="4205907" y="814425"/>
                    <a:pt x="4229378" y="849631"/>
                  </a:cubicBezTo>
                  <a:cubicBezTo>
                    <a:pt x="4229378" y="854325"/>
                    <a:pt x="4231725" y="859019"/>
                    <a:pt x="4234072" y="863713"/>
                  </a:cubicBezTo>
                  <a:close/>
                  <a:moveTo>
                    <a:pt x="4304483" y="948207"/>
                  </a:moveTo>
                  <a:cubicBezTo>
                    <a:pt x="4311524" y="957595"/>
                    <a:pt x="4320913" y="966983"/>
                    <a:pt x="4327954" y="976371"/>
                  </a:cubicBezTo>
                  <a:cubicBezTo>
                    <a:pt x="4334995" y="983412"/>
                    <a:pt x="4342036" y="992801"/>
                    <a:pt x="4349077" y="999842"/>
                  </a:cubicBezTo>
                  <a:cubicBezTo>
                    <a:pt x="4356118" y="1009230"/>
                    <a:pt x="4365507" y="1018618"/>
                    <a:pt x="4372548" y="1028006"/>
                  </a:cubicBezTo>
                  <a:cubicBezTo>
                    <a:pt x="4379589" y="1035047"/>
                    <a:pt x="4384283" y="1044436"/>
                    <a:pt x="4391324" y="1051477"/>
                  </a:cubicBezTo>
                  <a:cubicBezTo>
                    <a:pt x="4398365" y="1060865"/>
                    <a:pt x="4407753" y="1072600"/>
                    <a:pt x="4414795" y="1081988"/>
                  </a:cubicBezTo>
                  <a:cubicBezTo>
                    <a:pt x="4419489" y="1089030"/>
                    <a:pt x="4426530" y="1098418"/>
                    <a:pt x="4433571" y="1105459"/>
                  </a:cubicBezTo>
                  <a:cubicBezTo>
                    <a:pt x="4440612" y="1117194"/>
                    <a:pt x="4450000" y="1126582"/>
                    <a:pt x="4457041" y="1138318"/>
                  </a:cubicBezTo>
                  <a:cubicBezTo>
                    <a:pt x="4461736" y="1145359"/>
                    <a:pt x="4468776" y="1154747"/>
                    <a:pt x="4473471" y="1161788"/>
                  </a:cubicBezTo>
                  <a:cubicBezTo>
                    <a:pt x="4480512" y="1173523"/>
                    <a:pt x="4489900" y="1185259"/>
                    <a:pt x="4496941" y="1196994"/>
                  </a:cubicBezTo>
                  <a:cubicBezTo>
                    <a:pt x="4501635" y="1204035"/>
                    <a:pt x="4506329" y="1211076"/>
                    <a:pt x="4511023" y="1218117"/>
                  </a:cubicBezTo>
                  <a:cubicBezTo>
                    <a:pt x="4520412" y="1232199"/>
                    <a:pt x="4527453" y="1246282"/>
                    <a:pt x="4536841" y="1260364"/>
                  </a:cubicBezTo>
                  <a:cubicBezTo>
                    <a:pt x="4539188" y="1265058"/>
                    <a:pt x="4543882" y="1272099"/>
                    <a:pt x="4546229" y="1276793"/>
                  </a:cubicBezTo>
                  <a:cubicBezTo>
                    <a:pt x="4555617" y="1290876"/>
                    <a:pt x="4562658" y="1304958"/>
                    <a:pt x="4569699" y="1321387"/>
                  </a:cubicBezTo>
                  <a:cubicBezTo>
                    <a:pt x="4567353" y="1323734"/>
                    <a:pt x="4565005" y="1323734"/>
                    <a:pt x="4565005" y="1326081"/>
                  </a:cubicBezTo>
                  <a:cubicBezTo>
                    <a:pt x="4532147" y="1272099"/>
                    <a:pt x="4496941" y="1220464"/>
                    <a:pt x="4457041" y="1168829"/>
                  </a:cubicBezTo>
                  <a:cubicBezTo>
                    <a:pt x="4454694" y="1166482"/>
                    <a:pt x="4454694" y="1164135"/>
                    <a:pt x="4452347" y="1161788"/>
                  </a:cubicBezTo>
                  <a:cubicBezTo>
                    <a:pt x="4447653" y="1152400"/>
                    <a:pt x="4440612" y="1143012"/>
                    <a:pt x="4433571" y="1133623"/>
                  </a:cubicBezTo>
                  <a:cubicBezTo>
                    <a:pt x="4428877" y="1126582"/>
                    <a:pt x="4424183" y="1119541"/>
                    <a:pt x="4419489" y="1110153"/>
                  </a:cubicBezTo>
                  <a:cubicBezTo>
                    <a:pt x="4412447" y="1100765"/>
                    <a:pt x="4407753" y="1091377"/>
                    <a:pt x="4400712" y="1084335"/>
                  </a:cubicBezTo>
                  <a:cubicBezTo>
                    <a:pt x="4396018" y="1077294"/>
                    <a:pt x="4391324" y="1070253"/>
                    <a:pt x="4384283" y="1060865"/>
                  </a:cubicBezTo>
                  <a:cubicBezTo>
                    <a:pt x="4379589" y="1051477"/>
                    <a:pt x="4372548" y="1044436"/>
                    <a:pt x="4367854" y="1035047"/>
                  </a:cubicBezTo>
                  <a:cubicBezTo>
                    <a:pt x="4363159" y="1028006"/>
                    <a:pt x="4356118" y="1018618"/>
                    <a:pt x="4351424" y="1011577"/>
                  </a:cubicBezTo>
                  <a:cubicBezTo>
                    <a:pt x="4344383" y="1004536"/>
                    <a:pt x="4339689" y="995148"/>
                    <a:pt x="4332648" y="988107"/>
                  </a:cubicBezTo>
                  <a:cubicBezTo>
                    <a:pt x="4327954" y="981065"/>
                    <a:pt x="4320913" y="971677"/>
                    <a:pt x="4313872" y="964636"/>
                  </a:cubicBezTo>
                  <a:cubicBezTo>
                    <a:pt x="4306830" y="957595"/>
                    <a:pt x="4302136" y="948207"/>
                    <a:pt x="4295095" y="941166"/>
                  </a:cubicBezTo>
                  <a:cubicBezTo>
                    <a:pt x="4288054" y="934125"/>
                    <a:pt x="4283360" y="924736"/>
                    <a:pt x="4276319" y="917695"/>
                  </a:cubicBezTo>
                  <a:cubicBezTo>
                    <a:pt x="4273972" y="913001"/>
                    <a:pt x="4269277" y="910654"/>
                    <a:pt x="4266931" y="905960"/>
                  </a:cubicBezTo>
                  <a:cubicBezTo>
                    <a:pt x="4271625" y="910654"/>
                    <a:pt x="4276319" y="915348"/>
                    <a:pt x="4281013" y="920042"/>
                  </a:cubicBezTo>
                  <a:cubicBezTo>
                    <a:pt x="4290401" y="931777"/>
                    <a:pt x="4297442" y="941166"/>
                    <a:pt x="4304483" y="948207"/>
                  </a:cubicBezTo>
                  <a:close/>
                  <a:moveTo>
                    <a:pt x="4602558" y="1382410"/>
                  </a:moveTo>
                  <a:cubicBezTo>
                    <a:pt x="4607252" y="1389451"/>
                    <a:pt x="4611946" y="1398840"/>
                    <a:pt x="4616640" y="1405881"/>
                  </a:cubicBezTo>
                  <a:cubicBezTo>
                    <a:pt x="4621334" y="1415269"/>
                    <a:pt x="4628376" y="1424657"/>
                    <a:pt x="4633070" y="1434045"/>
                  </a:cubicBezTo>
                  <a:cubicBezTo>
                    <a:pt x="4637764" y="1441087"/>
                    <a:pt x="4642458" y="1450475"/>
                    <a:pt x="4644805" y="1459863"/>
                  </a:cubicBezTo>
                  <a:cubicBezTo>
                    <a:pt x="4649499" y="1469251"/>
                    <a:pt x="4654193" y="1480986"/>
                    <a:pt x="4658887" y="1490375"/>
                  </a:cubicBezTo>
                  <a:cubicBezTo>
                    <a:pt x="4663581" y="1499763"/>
                    <a:pt x="4665929" y="1506804"/>
                    <a:pt x="4670623" y="1516192"/>
                  </a:cubicBezTo>
                  <a:cubicBezTo>
                    <a:pt x="4675317" y="1527927"/>
                    <a:pt x="4680011" y="1537315"/>
                    <a:pt x="4684705" y="1549051"/>
                  </a:cubicBezTo>
                  <a:cubicBezTo>
                    <a:pt x="4689399" y="1558439"/>
                    <a:pt x="4691746" y="1565480"/>
                    <a:pt x="4696440" y="1574868"/>
                  </a:cubicBezTo>
                  <a:cubicBezTo>
                    <a:pt x="4701134" y="1586603"/>
                    <a:pt x="4705828" y="1598339"/>
                    <a:pt x="4710522" y="1610074"/>
                  </a:cubicBezTo>
                  <a:cubicBezTo>
                    <a:pt x="4712869" y="1619462"/>
                    <a:pt x="4717563" y="1626503"/>
                    <a:pt x="4719911" y="1635891"/>
                  </a:cubicBezTo>
                  <a:cubicBezTo>
                    <a:pt x="4724605" y="1647627"/>
                    <a:pt x="4729299" y="1659362"/>
                    <a:pt x="4731646" y="1671097"/>
                  </a:cubicBezTo>
                  <a:cubicBezTo>
                    <a:pt x="4726952" y="1661709"/>
                    <a:pt x="4724605" y="1649974"/>
                    <a:pt x="4719911" y="1640586"/>
                  </a:cubicBezTo>
                  <a:cubicBezTo>
                    <a:pt x="4719911" y="1640586"/>
                    <a:pt x="4719911" y="1640586"/>
                    <a:pt x="4719911" y="1640586"/>
                  </a:cubicBezTo>
                  <a:cubicBezTo>
                    <a:pt x="4710522" y="1617115"/>
                    <a:pt x="4701134" y="1593645"/>
                    <a:pt x="4689399" y="1567827"/>
                  </a:cubicBezTo>
                  <a:cubicBezTo>
                    <a:pt x="4687052" y="1563133"/>
                    <a:pt x="4684705" y="1558439"/>
                    <a:pt x="4684705" y="1556092"/>
                  </a:cubicBezTo>
                  <a:cubicBezTo>
                    <a:pt x="4682358" y="1553745"/>
                    <a:pt x="4682358" y="1551398"/>
                    <a:pt x="4680011" y="1549051"/>
                  </a:cubicBezTo>
                  <a:cubicBezTo>
                    <a:pt x="4677664" y="1544357"/>
                    <a:pt x="4675317" y="1537315"/>
                    <a:pt x="4672970" y="1532621"/>
                  </a:cubicBezTo>
                  <a:cubicBezTo>
                    <a:pt x="4668275" y="1523233"/>
                    <a:pt x="4665929" y="1513845"/>
                    <a:pt x="4661234" y="1506804"/>
                  </a:cubicBezTo>
                  <a:cubicBezTo>
                    <a:pt x="4656540" y="1495069"/>
                    <a:pt x="4651846" y="1483333"/>
                    <a:pt x="4644805" y="1471598"/>
                  </a:cubicBezTo>
                  <a:cubicBezTo>
                    <a:pt x="4640111" y="1462210"/>
                    <a:pt x="4635417" y="1452822"/>
                    <a:pt x="4633070" y="1445781"/>
                  </a:cubicBezTo>
                  <a:cubicBezTo>
                    <a:pt x="4628376" y="1434045"/>
                    <a:pt x="4621334" y="1424657"/>
                    <a:pt x="4616640" y="1412922"/>
                  </a:cubicBezTo>
                  <a:cubicBezTo>
                    <a:pt x="4611946" y="1403534"/>
                    <a:pt x="4607252" y="1394146"/>
                    <a:pt x="4602558" y="1387104"/>
                  </a:cubicBezTo>
                  <a:cubicBezTo>
                    <a:pt x="4600211" y="1384757"/>
                    <a:pt x="4600211" y="1382410"/>
                    <a:pt x="4597864" y="1377716"/>
                  </a:cubicBezTo>
                  <a:cubicBezTo>
                    <a:pt x="4602558" y="1380063"/>
                    <a:pt x="4602558" y="1382410"/>
                    <a:pt x="4602558" y="1382410"/>
                  </a:cubicBezTo>
                  <a:close/>
                  <a:moveTo>
                    <a:pt x="4813793" y="2013766"/>
                  </a:moveTo>
                  <a:cubicBezTo>
                    <a:pt x="4813793" y="2013766"/>
                    <a:pt x="4813793" y="2013766"/>
                    <a:pt x="4813793" y="2013766"/>
                  </a:cubicBezTo>
                  <a:cubicBezTo>
                    <a:pt x="4813793" y="2016113"/>
                    <a:pt x="4811445" y="2018460"/>
                    <a:pt x="4811445" y="2018460"/>
                  </a:cubicBezTo>
                  <a:cubicBezTo>
                    <a:pt x="4811445" y="2016113"/>
                    <a:pt x="4811445" y="2011419"/>
                    <a:pt x="4811445" y="2009072"/>
                  </a:cubicBezTo>
                  <a:cubicBezTo>
                    <a:pt x="4811445" y="2006725"/>
                    <a:pt x="4811445" y="2004378"/>
                    <a:pt x="4811445" y="2002031"/>
                  </a:cubicBezTo>
                  <a:cubicBezTo>
                    <a:pt x="4811445" y="1999684"/>
                    <a:pt x="4811445" y="1997337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7337"/>
                    <a:pt x="4811445" y="1999684"/>
                    <a:pt x="4811445" y="2002031"/>
                  </a:cubicBezTo>
                  <a:cubicBezTo>
                    <a:pt x="4813793" y="2006725"/>
                    <a:pt x="4813793" y="2009072"/>
                    <a:pt x="4813793" y="2013766"/>
                  </a:cubicBezTo>
                  <a:close/>
                  <a:moveTo>
                    <a:pt x="4816139" y="2063054"/>
                  </a:moveTo>
                  <a:cubicBezTo>
                    <a:pt x="4816139" y="2067748"/>
                    <a:pt x="4816139" y="2074789"/>
                    <a:pt x="4816139" y="2079483"/>
                  </a:cubicBezTo>
                  <a:cubicBezTo>
                    <a:pt x="4816139" y="2084177"/>
                    <a:pt x="4816139" y="2086524"/>
                    <a:pt x="4816139" y="2091218"/>
                  </a:cubicBezTo>
                  <a:cubicBezTo>
                    <a:pt x="4816139" y="2098260"/>
                    <a:pt x="4816139" y="2102954"/>
                    <a:pt x="4816139" y="2109995"/>
                  </a:cubicBezTo>
                  <a:cubicBezTo>
                    <a:pt x="4816139" y="2112342"/>
                    <a:pt x="4816139" y="2114689"/>
                    <a:pt x="4816139" y="2114689"/>
                  </a:cubicBezTo>
                  <a:cubicBezTo>
                    <a:pt x="4813793" y="2114689"/>
                    <a:pt x="4811445" y="2112342"/>
                    <a:pt x="4809098" y="2112342"/>
                  </a:cubicBezTo>
                  <a:cubicBezTo>
                    <a:pt x="4809098" y="2112342"/>
                    <a:pt x="4809098" y="2109995"/>
                    <a:pt x="4809098" y="2109995"/>
                  </a:cubicBezTo>
                  <a:cubicBezTo>
                    <a:pt x="4809098" y="2109995"/>
                    <a:pt x="4809098" y="2109995"/>
                    <a:pt x="4809098" y="2109995"/>
                  </a:cubicBezTo>
                  <a:cubicBezTo>
                    <a:pt x="4809098" y="2102954"/>
                    <a:pt x="4809098" y="2095912"/>
                    <a:pt x="4809098" y="2088871"/>
                  </a:cubicBezTo>
                  <a:cubicBezTo>
                    <a:pt x="4809098" y="2086524"/>
                    <a:pt x="4809098" y="2086524"/>
                    <a:pt x="4809098" y="2084177"/>
                  </a:cubicBezTo>
                  <a:cubicBezTo>
                    <a:pt x="4809098" y="2079483"/>
                    <a:pt x="4809098" y="2072442"/>
                    <a:pt x="4809098" y="2067748"/>
                  </a:cubicBezTo>
                  <a:cubicBezTo>
                    <a:pt x="4809098" y="2065401"/>
                    <a:pt x="4809098" y="2063054"/>
                    <a:pt x="4809098" y="2060707"/>
                  </a:cubicBezTo>
                  <a:cubicBezTo>
                    <a:pt x="4809098" y="2056013"/>
                    <a:pt x="4809098" y="2051319"/>
                    <a:pt x="4809098" y="2046624"/>
                  </a:cubicBezTo>
                  <a:cubicBezTo>
                    <a:pt x="4809098" y="2046624"/>
                    <a:pt x="4809098" y="2046624"/>
                    <a:pt x="4809098" y="2046624"/>
                  </a:cubicBezTo>
                  <a:cubicBezTo>
                    <a:pt x="4811445" y="2048971"/>
                    <a:pt x="4811445" y="2048971"/>
                    <a:pt x="4813793" y="2051319"/>
                  </a:cubicBezTo>
                  <a:cubicBezTo>
                    <a:pt x="4813793" y="2051319"/>
                    <a:pt x="4813793" y="2053666"/>
                    <a:pt x="4813793" y="2053666"/>
                  </a:cubicBezTo>
                  <a:cubicBezTo>
                    <a:pt x="4816139" y="2056013"/>
                    <a:pt x="4816139" y="2060707"/>
                    <a:pt x="4816139" y="2063054"/>
                  </a:cubicBezTo>
                  <a:close/>
                  <a:moveTo>
                    <a:pt x="4813793" y="2239082"/>
                  </a:moveTo>
                  <a:cubicBezTo>
                    <a:pt x="4813793" y="2246123"/>
                    <a:pt x="4813793" y="2250818"/>
                    <a:pt x="4813793" y="2257859"/>
                  </a:cubicBezTo>
                  <a:cubicBezTo>
                    <a:pt x="4813793" y="2257859"/>
                    <a:pt x="4813793" y="2255512"/>
                    <a:pt x="4813793" y="2255512"/>
                  </a:cubicBezTo>
                  <a:cubicBezTo>
                    <a:pt x="4811445" y="2236735"/>
                    <a:pt x="4811445" y="2217959"/>
                    <a:pt x="4809098" y="2199183"/>
                  </a:cubicBezTo>
                  <a:cubicBezTo>
                    <a:pt x="4809098" y="2196836"/>
                    <a:pt x="4809098" y="2194489"/>
                    <a:pt x="4809098" y="2192142"/>
                  </a:cubicBezTo>
                  <a:cubicBezTo>
                    <a:pt x="4806751" y="2178059"/>
                    <a:pt x="4806751" y="2163977"/>
                    <a:pt x="4804404" y="2152242"/>
                  </a:cubicBezTo>
                  <a:cubicBezTo>
                    <a:pt x="4806751" y="2152242"/>
                    <a:pt x="4809098" y="2154589"/>
                    <a:pt x="4811445" y="2154589"/>
                  </a:cubicBezTo>
                  <a:cubicBezTo>
                    <a:pt x="4811445" y="2154589"/>
                    <a:pt x="4811445" y="2154589"/>
                    <a:pt x="4811445" y="2154589"/>
                  </a:cubicBezTo>
                  <a:cubicBezTo>
                    <a:pt x="4813793" y="2175712"/>
                    <a:pt x="4813793" y="2196836"/>
                    <a:pt x="4816139" y="2217959"/>
                  </a:cubicBezTo>
                  <a:cubicBezTo>
                    <a:pt x="4811445" y="2222653"/>
                    <a:pt x="4811445" y="2229694"/>
                    <a:pt x="4813793" y="2239082"/>
                  </a:cubicBezTo>
                  <a:close/>
                  <a:moveTo>
                    <a:pt x="4792669" y="2340005"/>
                  </a:moveTo>
                  <a:cubicBezTo>
                    <a:pt x="4792669" y="2340005"/>
                    <a:pt x="4792669" y="2340005"/>
                    <a:pt x="4792669" y="2340005"/>
                  </a:cubicBezTo>
                  <a:cubicBezTo>
                    <a:pt x="4792669" y="2347047"/>
                    <a:pt x="4790322" y="2351741"/>
                    <a:pt x="4790322" y="2358782"/>
                  </a:cubicBezTo>
                  <a:cubicBezTo>
                    <a:pt x="4790322" y="2361129"/>
                    <a:pt x="4790322" y="2363476"/>
                    <a:pt x="4790322" y="2365823"/>
                  </a:cubicBezTo>
                  <a:cubicBezTo>
                    <a:pt x="4790322" y="2370517"/>
                    <a:pt x="4790322" y="2375211"/>
                    <a:pt x="4790322" y="2379905"/>
                  </a:cubicBezTo>
                  <a:cubicBezTo>
                    <a:pt x="4790322" y="2382252"/>
                    <a:pt x="4790322" y="2386946"/>
                    <a:pt x="4790322" y="2389293"/>
                  </a:cubicBezTo>
                  <a:cubicBezTo>
                    <a:pt x="4790322" y="2393987"/>
                    <a:pt x="4790322" y="2398681"/>
                    <a:pt x="4790322" y="2401028"/>
                  </a:cubicBezTo>
                  <a:cubicBezTo>
                    <a:pt x="4790322" y="2401028"/>
                    <a:pt x="4790322" y="2401028"/>
                    <a:pt x="4790322" y="2403376"/>
                  </a:cubicBezTo>
                  <a:cubicBezTo>
                    <a:pt x="4785628" y="2408070"/>
                    <a:pt x="4783281" y="2412764"/>
                    <a:pt x="4783281" y="2419805"/>
                  </a:cubicBezTo>
                  <a:cubicBezTo>
                    <a:pt x="4783281" y="2424499"/>
                    <a:pt x="4785628" y="2426846"/>
                    <a:pt x="4785628" y="2431540"/>
                  </a:cubicBezTo>
                  <a:cubicBezTo>
                    <a:pt x="4780934" y="2433887"/>
                    <a:pt x="4778587" y="2436234"/>
                    <a:pt x="4776240" y="2438581"/>
                  </a:cubicBezTo>
                  <a:cubicBezTo>
                    <a:pt x="4776240" y="2438581"/>
                    <a:pt x="4776240" y="2438581"/>
                    <a:pt x="4776240" y="2438581"/>
                  </a:cubicBezTo>
                  <a:cubicBezTo>
                    <a:pt x="4776240" y="2438581"/>
                    <a:pt x="4773892" y="2436234"/>
                    <a:pt x="4773892" y="2436234"/>
                  </a:cubicBezTo>
                  <a:cubicBezTo>
                    <a:pt x="4773892" y="2436234"/>
                    <a:pt x="4771546" y="2433887"/>
                    <a:pt x="4771546" y="2433887"/>
                  </a:cubicBezTo>
                  <a:cubicBezTo>
                    <a:pt x="4771546" y="2431540"/>
                    <a:pt x="4769198" y="2431540"/>
                    <a:pt x="4769198" y="2429193"/>
                  </a:cubicBezTo>
                  <a:cubicBezTo>
                    <a:pt x="4769198" y="2426846"/>
                    <a:pt x="4766852" y="2426846"/>
                    <a:pt x="4766852" y="2426846"/>
                  </a:cubicBezTo>
                  <a:cubicBezTo>
                    <a:pt x="4766852" y="2424499"/>
                    <a:pt x="4764504" y="2424499"/>
                    <a:pt x="4764504" y="2422152"/>
                  </a:cubicBezTo>
                  <a:cubicBezTo>
                    <a:pt x="4764504" y="2419805"/>
                    <a:pt x="4762157" y="2419805"/>
                    <a:pt x="4762157" y="2417458"/>
                  </a:cubicBezTo>
                  <a:cubicBezTo>
                    <a:pt x="4762157" y="2415111"/>
                    <a:pt x="4759810" y="2412764"/>
                    <a:pt x="4759810" y="2410417"/>
                  </a:cubicBezTo>
                  <a:cubicBezTo>
                    <a:pt x="4759810" y="2408070"/>
                    <a:pt x="4759810" y="2408070"/>
                    <a:pt x="4757463" y="2405723"/>
                  </a:cubicBezTo>
                  <a:cubicBezTo>
                    <a:pt x="4757463" y="2403376"/>
                    <a:pt x="4755116" y="2401028"/>
                    <a:pt x="4755116" y="2398681"/>
                  </a:cubicBezTo>
                  <a:cubicBezTo>
                    <a:pt x="4755116" y="2396334"/>
                    <a:pt x="4755116" y="2396334"/>
                    <a:pt x="4752769" y="2393987"/>
                  </a:cubicBezTo>
                  <a:cubicBezTo>
                    <a:pt x="4752769" y="2391640"/>
                    <a:pt x="4750422" y="2389293"/>
                    <a:pt x="4750422" y="2384599"/>
                  </a:cubicBezTo>
                  <a:cubicBezTo>
                    <a:pt x="4750422" y="2382252"/>
                    <a:pt x="4750422" y="2382252"/>
                    <a:pt x="4748075" y="2379905"/>
                  </a:cubicBezTo>
                  <a:cubicBezTo>
                    <a:pt x="4748075" y="2377558"/>
                    <a:pt x="4745728" y="2372864"/>
                    <a:pt x="4745728" y="2370517"/>
                  </a:cubicBezTo>
                  <a:cubicBezTo>
                    <a:pt x="4745728" y="2370517"/>
                    <a:pt x="4745728" y="2368170"/>
                    <a:pt x="4745728" y="2368170"/>
                  </a:cubicBezTo>
                  <a:cubicBezTo>
                    <a:pt x="4745728" y="2365823"/>
                    <a:pt x="4743381" y="2361129"/>
                    <a:pt x="4743381" y="2356435"/>
                  </a:cubicBezTo>
                  <a:cubicBezTo>
                    <a:pt x="4743381" y="2356435"/>
                    <a:pt x="4743381" y="2354088"/>
                    <a:pt x="4743381" y="2354088"/>
                  </a:cubicBezTo>
                  <a:cubicBezTo>
                    <a:pt x="4741034" y="2349394"/>
                    <a:pt x="4741034" y="2344700"/>
                    <a:pt x="4738687" y="2340005"/>
                  </a:cubicBezTo>
                  <a:cubicBezTo>
                    <a:pt x="4738687" y="2340005"/>
                    <a:pt x="4738687" y="2340005"/>
                    <a:pt x="4738687" y="2340005"/>
                  </a:cubicBezTo>
                  <a:cubicBezTo>
                    <a:pt x="4736340" y="2325923"/>
                    <a:pt x="4731646" y="2311841"/>
                    <a:pt x="4729299" y="2297759"/>
                  </a:cubicBezTo>
                  <a:cubicBezTo>
                    <a:pt x="4738687" y="2295411"/>
                    <a:pt x="4743381" y="2288370"/>
                    <a:pt x="4743381" y="2278982"/>
                  </a:cubicBezTo>
                  <a:cubicBezTo>
                    <a:pt x="4743381" y="2267247"/>
                    <a:pt x="4733993" y="2257859"/>
                    <a:pt x="4722257" y="2257859"/>
                  </a:cubicBezTo>
                  <a:cubicBezTo>
                    <a:pt x="4722257" y="2257859"/>
                    <a:pt x="4719911" y="2257859"/>
                    <a:pt x="4719911" y="2257859"/>
                  </a:cubicBezTo>
                  <a:cubicBezTo>
                    <a:pt x="4717563" y="2250818"/>
                    <a:pt x="4717563" y="2243776"/>
                    <a:pt x="4715216" y="2236735"/>
                  </a:cubicBezTo>
                  <a:cubicBezTo>
                    <a:pt x="4712869" y="2227347"/>
                    <a:pt x="4712869" y="2217959"/>
                    <a:pt x="4710522" y="2208571"/>
                  </a:cubicBezTo>
                  <a:cubicBezTo>
                    <a:pt x="4710522" y="2203877"/>
                    <a:pt x="4708175" y="2199183"/>
                    <a:pt x="4708175" y="2194489"/>
                  </a:cubicBezTo>
                  <a:cubicBezTo>
                    <a:pt x="4705828" y="2185100"/>
                    <a:pt x="4705828" y="2175712"/>
                    <a:pt x="4703481" y="2166324"/>
                  </a:cubicBezTo>
                  <a:cubicBezTo>
                    <a:pt x="4703481" y="2161630"/>
                    <a:pt x="4701134" y="2154589"/>
                    <a:pt x="4701134" y="2149895"/>
                  </a:cubicBezTo>
                  <a:cubicBezTo>
                    <a:pt x="4698787" y="2140506"/>
                    <a:pt x="4698787" y="2133465"/>
                    <a:pt x="4696440" y="2124077"/>
                  </a:cubicBezTo>
                  <a:cubicBezTo>
                    <a:pt x="4696440" y="2117036"/>
                    <a:pt x="4694093" y="2109995"/>
                    <a:pt x="4694093" y="2102954"/>
                  </a:cubicBezTo>
                  <a:cubicBezTo>
                    <a:pt x="4694093" y="2095912"/>
                    <a:pt x="4691746" y="2088871"/>
                    <a:pt x="4691746" y="2079483"/>
                  </a:cubicBezTo>
                  <a:cubicBezTo>
                    <a:pt x="4689399" y="2070095"/>
                    <a:pt x="4689399" y="2060707"/>
                    <a:pt x="4689399" y="2051319"/>
                  </a:cubicBezTo>
                  <a:cubicBezTo>
                    <a:pt x="4689399" y="2044277"/>
                    <a:pt x="4687052" y="2037236"/>
                    <a:pt x="4687052" y="2030195"/>
                  </a:cubicBezTo>
                  <a:cubicBezTo>
                    <a:pt x="4687052" y="2020807"/>
                    <a:pt x="4684705" y="2009072"/>
                    <a:pt x="4682358" y="1999684"/>
                  </a:cubicBezTo>
                  <a:cubicBezTo>
                    <a:pt x="4682358" y="1992643"/>
                    <a:pt x="4680011" y="1985601"/>
                    <a:pt x="4680011" y="1980907"/>
                  </a:cubicBezTo>
                  <a:cubicBezTo>
                    <a:pt x="4677664" y="1969172"/>
                    <a:pt x="4677664" y="1957437"/>
                    <a:pt x="4675317" y="1945702"/>
                  </a:cubicBezTo>
                  <a:cubicBezTo>
                    <a:pt x="4675317" y="1938660"/>
                    <a:pt x="4675317" y="1933966"/>
                    <a:pt x="4672970" y="1926925"/>
                  </a:cubicBezTo>
                  <a:cubicBezTo>
                    <a:pt x="4672970" y="1919884"/>
                    <a:pt x="4672970" y="1915190"/>
                    <a:pt x="4670623" y="1908149"/>
                  </a:cubicBezTo>
                  <a:cubicBezTo>
                    <a:pt x="4672970" y="1908149"/>
                    <a:pt x="4677664" y="1905802"/>
                    <a:pt x="4680011" y="1905802"/>
                  </a:cubicBezTo>
                  <a:cubicBezTo>
                    <a:pt x="4680011" y="1905802"/>
                    <a:pt x="4682358" y="1908149"/>
                    <a:pt x="4682358" y="1908149"/>
                  </a:cubicBezTo>
                  <a:cubicBezTo>
                    <a:pt x="4684705" y="1910496"/>
                    <a:pt x="4687052" y="1912843"/>
                    <a:pt x="4689399" y="1917537"/>
                  </a:cubicBezTo>
                  <a:cubicBezTo>
                    <a:pt x="4691746" y="1919884"/>
                    <a:pt x="4694093" y="1924578"/>
                    <a:pt x="4696440" y="1926925"/>
                  </a:cubicBezTo>
                  <a:cubicBezTo>
                    <a:pt x="4698787" y="1929272"/>
                    <a:pt x="4701134" y="1933966"/>
                    <a:pt x="4701134" y="1936313"/>
                  </a:cubicBezTo>
                  <a:cubicBezTo>
                    <a:pt x="4703481" y="1941007"/>
                    <a:pt x="4705828" y="1943354"/>
                    <a:pt x="4708175" y="1948049"/>
                  </a:cubicBezTo>
                  <a:cubicBezTo>
                    <a:pt x="4710522" y="1950396"/>
                    <a:pt x="4712869" y="1955090"/>
                    <a:pt x="4712869" y="1957437"/>
                  </a:cubicBezTo>
                  <a:cubicBezTo>
                    <a:pt x="4715216" y="1962131"/>
                    <a:pt x="4717563" y="1964478"/>
                    <a:pt x="4719911" y="1969172"/>
                  </a:cubicBezTo>
                  <a:cubicBezTo>
                    <a:pt x="4722257" y="1971519"/>
                    <a:pt x="4722257" y="1976213"/>
                    <a:pt x="4724605" y="1978560"/>
                  </a:cubicBezTo>
                  <a:cubicBezTo>
                    <a:pt x="4726952" y="1983254"/>
                    <a:pt x="4729299" y="1985601"/>
                    <a:pt x="4731646" y="1990295"/>
                  </a:cubicBezTo>
                  <a:cubicBezTo>
                    <a:pt x="4733993" y="1994990"/>
                    <a:pt x="4733993" y="1997337"/>
                    <a:pt x="4736340" y="2002031"/>
                  </a:cubicBezTo>
                  <a:cubicBezTo>
                    <a:pt x="4738687" y="2006725"/>
                    <a:pt x="4741034" y="2009072"/>
                    <a:pt x="4741034" y="2013766"/>
                  </a:cubicBezTo>
                  <a:cubicBezTo>
                    <a:pt x="4743381" y="2018460"/>
                    <a:pt x="4743381" y="2020807"/>
                    <a:pt x="4745728" y="2025501"/>
                  </a:cubicBezTo>
                  <a:cubicBezTo>
                    <a:pt x="4748075" y="2030195"/>
                    <a:pt x="4748075" y="2032542"/>
                    <a:pt x="4750422" y="2037236"/>
                  </a:cubicBezTo>
                  <a:cubicBezTo>
                    <a:pt x="4752769" y="2041930"/>
                    <a:pt x="4752769" y="2046624"/>
                    <a:pt x="4755116" y="2048971"/>
                  </a:cubicBezTo>
                  <a:cubicBezTo>
                    <a:pt x="4757463" y="2053666"/>
                    <a:pt x="4757463" y="2058360"/>
                    <a:pt x="4759810" y="2060707"/>
                  </a:cubicBezTo>
                  <a:cubicBezTo>
                    <a:pt x="4762157" y="2065401"/>
                    <a:pt x="4762157" y="2070095"/>
                    <a:pt x="4764504" y="2074789"/>
                  </a:cubicBezTo>
                  <a:cubicBezTo>
                    <a:pt x="4766852" y="2079483"/>
                    <a:pt x="4766852" y="2081830"/>
                    <a:pt x="4769198" y="2086524"/>
                  </a:cubicBezTo>
                  <a:cubicBezTo>
                    <a:pt x="4771546" y="2091218"/>
                    <a:pt x="4771546" y="2098260"/>
                    <a:pt x="4773892" y="2102954"/>
                  </a:cubicBezTo>
                  <a:cubicBezTo>
                    <a:pt x="4773892" y="2107648"/>
                    <a:pt x="4776240" y="2109995"/>
                    <a:pt x="4776240" y="2114689"/>
                  </a:cubicBezTo>
                  <a:cubicBezTo>
                    <a:pt x="4778587" y="2121730"/>
                    <a:pt x="4778587" y="2126424"/>
                    <a:pt x="4780934" y="2133465"/>
                  </a:cubicBezTo>
                  <a:cubicBezTo>
                    <a:pt x="4780934" y="2135812"/>
                    <a:pt x="4783281" y="2140506"/>
                    <a:pt x="4783281" y="2142853"/>
                  </a:cubicBezTo>
                  <a:cubicBezTo>
                    <a:pt x="4785628" y="2149895"/>
                    <a:pt x="4785628" y="2156936"/>
                    <a:pt x="4787975" y="2163977"/>
                  </a:cubicBezTo>
                  <a:cubicBezTo>
                    <a:pt x="4787975" y="2166324"/>
                    <a:pt x="4787975" y="2168671"/>
                    <a:pt x="4790322" y="2171018"/>
                  </a:cubicBezTo>
                  <a:cubicBezTo>
                    <a:pt x="4792669" y="2180406"/>
                    <a:pt x="4795016" y="2189794"/>
                    <a:pt x="4795016" y="2199183"/>
                  </a:cubicBezTo>
                  <a:cubicBezTo>
                    <a:pt x="4795016" y="2199183"/>
                    <a:pt x="4795016" y="2201530"/>
                    <a:pt x="4795016" y="2201530"/>
                  </a:cubicBezTo>
                  <a:cubicBezTo>
                    <a:pt x="4799710" y="2220306"/>
                    <a:pt x="4802057" y="2241429"/>
                    <a:pt x="4804404" y="2262553"/>
                  </a:cubicBezTo>
                  <a:cubicBezTo>
                    <a:pt x="4804404" y="2267247"/>
                    <a:pt x="4806751" y="2271941"/>
                    <a:pt x="4806751" y="2278982"/>
                  </a:cubicBezTo>
                  <a:cubicBezTo>
                    <a:pt x="4797363" y="2281329"/>
                    <a:pt x="4790322" y="2288370"/>
                    <a:pt x="4790322" y="2297759"/>
                  </a:cubicBezTo>
                  <a:cubicBezTo>
                    <a:pt x="4790322" y="2304800"/>
                    <a:pt x="4792669" y="2309494"/>
                    <a:pt x="4797363" y="2314188"/>
                  </a:cubicBezTo>
                  <a:cubicBezTo>
                    <a:pt x="4797363" y="2316535"/>
                    <a:pt x="4795016" y="2318882"/>
                    <a:pt x="4795016" y="2318882"/>
                  </a:cubicBezTo>
                  <a:cubicBezTo>
                    <a:pt x="4795016" y="2321229"/>
                    <a:pt x="4795016" y="2321229"/>
                    <a:pt x="4795016" y="2323576"/>
                  </a:cubicBezTo>
                  <a:cubicBezTo>
                    <a:pt x="4795016" y="2323576"/>
                    <a:pt x="4795016" y="2323576"/>
                    <a:pt x="4795016" y="2323576"/>
                  </a:cubicBezTo>
                  <a:cubicBezTo>
                    <a:pt x="4795016" y="2328270"/>
                    <a:pt x="4792669" y="2335311"/>
                    <a:pt x="4792669" y="2340005"/>
                  </a:cubicBezTo>
                  <a:close/>
                  <a:moveTo>
                    <a:pt x="4804404" y="2781250"/>
                  </a:moveTo>
                  <a:cubicBezTo>
                    <a:pt x="4802057" y="2804721"/>
                    <a:pt x="4799710" y="2828191"/>
                    <a:pt x="4797363" y="2851662"/>
                  </a:cubicBezTo>
                  <a:cubicBezTo>
                    <a:pt x="4797363" y="2858703"/>
                    <a:pt x="4795016" y="2865744"/>
                    <a:pt x="4795016" y="2872785"/>
                  </a:cubicBezTo>
                  <a:cubicBezTo>
                    <a:pt x="4792669" y="2891561"/>
                    <a:pt x="4790322" y="2912685"/>
                    <a:pt x="4785628" y="2931461"/>
                  </a:cubicBezTo>
                  <a:cubicBezTo>
                    <a:pt x="4785628" y="2936155"/>
                    <a:pt x="4783281" y="2940849"/>
                    <a:pt x="4783281" y="2945543"/>
                  </a:cubicBezTo>
                  <a:cubicBezTo>
                    <a:pt x="4778587" y="2969014"/>
                    <a:pt x="4773892" y="2992484"/>
                    <a:pt x="4769198" y="3015955"/>
                  </a:cubicBezTo>
                  <a:cubicBezTo>
                    <a:pt x="4766852" y="3022996"/>
                    <a:pt x="4766852" y="3027690"/>
                    <a:pt x="4764504" y="3034731"/>
                  </a:cubicBezTo>
                  <a:cubicBezTo>
                    <a:pt x="4759810" y="3053507"/>
                    <a:pt x="4757463" y="3072284"/>
                    <a:pt x="4752769" y="3088713"/>
                  </a:cubicBezTo>
                  <a:cubicBezTo>
                    <a:pt x="4750422" y="3095754"/>
                    <a:pt x="4750422" y="3100448"/>
                    <a:pt x="4748075" y="3107490"/>
                  </a:cubicBezTo>
                  <a:cubicBezTo>
                    <a:pt x="4743381" y="3130960"/>
                    <a:pt x="4736340" y="3152083"/>
                    <a:pt x="4729299" y="3175554"/>
                  </a:cubicBezTo>
                  <a:cubicBezTo>
                    <a:pt x="4726952" y="3180248"/>
                    <a:pt x="4726952" y="3184942"/>
                    <a:pt x="4724605" y="3189636"/>
                  </a:cubicBezTo>
                  <a:cubicBezTo>
                    <a:pt x="4722257" y="3196677"/>
                    <a:pt x="4719911" y="3206065"/>
                    <a:pt x="4717563" y="3213107"/>
                  </a:cubicBezTo>
                  <a:cubicBezTo>
                    <a:pt x="4717563" y="3213107"/>
                    <a:pt x="4717563" y="3213107"/>
                    <a:pt x="4717563" y="3213107"/>
                  </a:cubicBezTo>
                  <a:cubicBezTo>
                    <a:pt x="4712869" y="3215454"/>
                    <a:pt x="4708175" y="3217801"/>
                    <a:pt x="4705828" y="3224842"/>
                  </a:cubicBezTo>
                  <a:cubicBezTo>
                    <a:pt x="4741034" y="3114531"/>
                    <a:pt x="4769198" y="3001873"/>
                    <a:pt x="4787975" y="2886867"/>
                  </a:cubicBezTo>
                  <a:cubicBezTo>
                    <a:pt x="4787975" y="2884520"/>
                    <a:pt x="4787975" y="2882173"/>
                    <a:pt x="4790322" y="2879826"/>
                  </a:cubicBezTo>
                  <a:lnTo>
                    <a:pt x="4790322" y="2879826"/>
                  </a:lnTo>
                  <a:cubicBezTo>
                    <a:pt x="4790322" y="2879826"/>
                    <a:pt x="4790322" y="2879826"/>
                    <a:pt x="4790322" y="2879826"/>
                  </a:cubicBezTo>
                  <a:cubicBezTo>
                    <a:pt x="4795016" y="2851662"/>
                    <a:pt x="4797363" y="2825844"/>
                    <a:pt x="4802057" y="2797679"/>
                  </a:cubicBezTo>
                  <a:cubicBezTo>
                    <a:pt x="4802057" y="2790638"/>
                    <a:pt x="4804404" y="2783597"/>
                    <a:pt x="4804404" y="2781250"/>
                  </a:cubicBezTo>
                  <a:cubicBezTo>
                    <a:pt x="4806751" y="2755433"/>
                    <a:pt x="4809098" y="2734309"/>
                    <a:pt x="4811445" y="2710839"/>
                  </a:cubicBezTo>
                  <a:cubicBezTo>
                    <a:pt x="4809098" y="2734309"/>
                    <a:pt x="4809098" y="2755433"/>
                    <a:pt x="4806751" y="2778903"/>
                  </a:cubicBezTo>
                  <a:cubicBezTo>
                    <a:pt x="4804404" y="2778903"/>
                    <a:pt x="4804404" y="2778903"/>
                    <a:pt x="4804404" y="2781250"/>
                  </a:cubicBezTo>
                  <a:close/>
                  <a:moveTo>
                    <a:pt x="4755116" y="3130960"/>
                  </a:moveTo>
                  <a:cubicBezTo>
                    <a:pt x="4752769" y="3135654"/>
                    <a:pt x="4752769" y="3140348"/>
                    <a:pt x="4750422" y="3145042"/>
                  </a:cubicBezTo>
                  <a:cubicBezTo>
                    <a:pt x="4748075" y="3152083"/>
                    <a:pt x="4745728" y="3156777"/>
                    <a:pt x="4743381" y="3163819"/>
                  </a:cubicBezTo>
                  <a:cubicBezTo>
                    <a:pt x="4738687" y="3180248"/>
                    <a:pt x="4731646" y="3194330"/>
                    <a:pt x="4724605" y="3210759"/>
                  </a:cubicBezTo>
                  <a:cubicBezTo>
                    <a:pt x="4724605" y="3210759"/>
                    <a:pt x="4722257" y="3210759"/>
                    <a:pt x="4722257" y="3210759"/>
                  </a:cubicBezTo>
                  <a:cubicBezTo>
                    <a:pt x="4722257" y="3208413"/>
                    <a:pt x="4722257" y="3208413"/>
                    <a:pt x="4724605" y="3206065"/>
                  </a:cubicBezTo>
                  <a:cubicBezTo>
                    <a:pt x="4736340" y="3180248"/>
                    <a:pt x="4745728" y="3154431"/>
                    <a:pt x="4755116" y="3130960"/>
                  </a:cubicBezTo>
                  <a:cubicBezTo>
                    <a:pt x="4755116" y="3128613"/>
                    <a:pt x="4755116" y="3128613"/>
                    <a:pt x="4755116" y="3130960"/>
                  </a:cubicBezTo>
                  <a:close/>
                  <a:moveTo>
                    <a:pt x="4478165" y="3734151"/>
                  </a:moveTo>
                  <a:cubicBezTo>
                    <a:pt x="4473471" y="3741192"/>
                    <a:pt x="4471124" y="3745886"/>
                    <a:pt x="4466430" y="3752927"/>
                  </a:cubicBezTo>
                  <a:cubicBezTo>
                    <a:pt x="4461736" y="3757621"/>
                    <a:pt x="4459388" y="3762315"/>
                    <a:pt x="4454694" y="3767009"/>
                  </a:cubicBezTo>
                  <a:cubicBezTo>
                    <a:pt x="4450000" y="3771704"/>
                    <a:pt x="4447653" y="3778745"/>
                    <a:pt x="4442959" y="3783439"/>
                  </a:cubicBezTo>
                  <a:cubicBezTo>
                    <a:pt x="4438265" y="3788133"/>
                    <a:pt x="4435918" y="3792827"/>
                    <a:pt x="4431224" y="3797521"/>
                  </a:cubicBezTo>
                  <a:cubicBezTo>
                    <a:pt x="4426530" y="3802215"/>
                    <a:pt x="4424183" y="3806909"/>
                    <a:pt x="4419489" y="3813950"/>
                  </a:cubicBezTo>
                  <a:cubicBezTo>
                    <a:pt x="4414795" y="3818645"/>
                    <a:pt x="4412447" y="3823339"/>
                    <a:pt x="4407753" y="3828033"/>
                  </a:cubicBezTo>
                  <a:cubicBezTo>
                    <a:pt x="4403059" y="3832727"/>
                    <a:pt x="4398365" y="3837421"/>
                    <a:pt x="4396018" y="3842115"/>
                  </a:cubicBezTo>
                  <a:cubicBezTo>
                    <a:pt x="4391324" y="3846809"/>
                    <a:pt x="4388977" y="3851503"/>
                    <a:pt x="4384283" y="3856197"/>
                  </a:cubicBezTo>
                  <a:cubicBezTo>
                    <a:pt x="4379589" y="3860891"/>
                    <a:pt x="4374895" y="3865586"/>
                    <a:pt x="4372548" y="3870280"/>
                  </a:cubicBezTo>
                  <a:cubicBezTo>
                    <a:pt x="4367854" y="3874974"/>
                    <a:pt x="4365507" y="3879668"/>
                    <a:pt x="4360812" y="3882015"/>
                  </a:cubicBezTo>
                  <a:cubicBezTo>
                    <a:pt x="4356118" y="3886709"/>
                    <a:pt x="4351424" y="3891403"/>
                    <a:pt x="4349077" y="3896097"/>
                  </a:cubicBezTo>
                  <a:cubicBezTo>
                    <a:pt x="4344383" y="3900791"/>
                    <a:pt x="4342036" y="3903138"/>
                    <a:pt x="4337342" y="3907832"/>
                  </a:cubicBezTo>
                  <a:cubicBezTo>
                    <a:pt x="4332648" y="3912527"/>
                    <a:pt x="4327954" y="3917221"/>
                    <a:pt x="4325607" y="3919567"/>
                  </a:cubicBezTo>
                  <a:cubicBezTo>
                    <a:pt x="4320913" y="3924262"/>
                    <a:pt x="4316218" y="3926609"/>
                    <a:pt x="4313872" y="3931303"/>
                  </a:cubicBezTo>
                  <a:cubicBezTo>
                    <a:pt x="4309178" y="3935997"/>
                    <a:pt x="4304483" y="3938344"/>
                    <a:pt x="4299789" y="3943038"/>
                  </a:cubicBezTo>
                  <a:cubicBezTo>
                    <a:pt x="4295095" y="3947732"/>
                    <a:pt x="4290401" y="3950079"/>
                    <a:pt x="4288054" y="3954773"/>
                  </a:cubicBezTo>
                  <a:cubicBezTo>
                    <a:pt x="4283360" y="3959468"/>
                    <a:pt x="4278666" y="3961814"/>
                    <a:pt x="4273972" y="3966508"/>
                  </a:cubicBezTo>
                  <a:cubicBezTo>
                    <a:pt x="4269277" y="3968856"/>
                    <a:pt x="4264583" y="3973550"/>
                    <a:pt x="4262237" y="3975897"/>
                  </a:cubicBezTo>
                  <a:cubicBezTo>
                    <a:pt x="4257542" y="3978244"/>
                    <a:pt x="4252848" y="3982938"/>
                    <a:pt x="4248154" y="3985285"/>
                  </a:cubicBezTo>
                  <a:cubicBezTo>
                    <a:pt x="4245807" y="3987632"/>
                    <a:pt x="4243460" y="3987632"/>
                    <a:pt x="4241113" y="3989979"/>
                  </a:cubicBezTo>
                  <a:cubicBezTo>
                    <a:pt x="4241113" y="3987632"/>
                    <a:pt x="4241113" y="3987632"/>
                    <a:pt x="4241113" y="3985285"/>
                  </a:cubicBezTo>
                  <a:cubicBezTo>
                    <a:pt x="4241113" y="3985285"/>
                    <a:pt x="4241113" y="3985285"/>
                    <a:pt x="4241113" y="3985285"/>
                  </a:cubicBezTo>
                  <a:cubicBezTo>
                    <a:pt x="4245807" y="3980591"/>
                    <a:pt x="4250501" y="3975897"/>
                    <a:pt x="4255195" y="3971203"/>
                  </a:cubicBezTo>
                  <a:cubicBezTo>
                    <a:pt x="4262237" y="3964162"/>
                    <a:pt x="4266931" y="3959468"/>
                    <a:pt x="4273972" y="3952426"/>
                  </a:cubicBezTo>
                  <a:cubicBezTo>
                    <a:pt x="4278666" y="3947732"/>
                    <a:pt x="4285707" y="3940691"/>
                    <a:pt x="4290401" y="3933650"/>
                  </a:cubicBezTo>
                  <a:cubicBezTo>
                    <a:pt x="4295095" y="3926609"/>
                    <a:pt x="4302136" y="3921915"/>
                    <a:pt x="4306830" y="3914873"/>
                  </a:cubicBezTo>
                  <a:cubicBezTo>
                    <a:pt x="4311524" y="3907832"/>
                    <a:pt x="4318566" y="3903138"/>
                    <a:pt x="4323260" y="3896097"/>
                  </a:cubicBezTo>
                  <a:cubicBezTo>
                    <a:pt x="4330301" y="3889056"/>
                    <a:pt x="4334995" y="3882015"/>
                    <a:pt x="4339689" y="3877321"/>
                  </a:cubicBezTo>
                  <a:cubicBezTo>
                    <a:pt x="4344383" y="3870280"/>
                    <a:pt x="4351424" y="3865586"/>
                    <a:pt x="4356118" y="3858544"/>
                  </a:cubicBezTo>
                  <a:cubicBezTo>
                    <a:pt x="4360812" y="3851503"/>
                    <a:pt x="4367854" y="3844462"/>
                    <a:pt x="4372548" y="3837421"/>
                  </a:cubicBezTo>
                  <a:cubicBezTo>
                    <a:pt x="4372548" y="3837421"/>
                    <a:pt x="4372548" y="3837421"/>
                    <a:pt x="4372548" y="3837421"/>
                  </a:cubicBezTo>
                  <a:cubicBezTo>
                    <a:pt x="4377242" y="3832727"/>
                    <a:pt x="4381936" y="3830380"/>
                    <a:pt x="4386630" y="3825686"/>
                  </a:cubicBezTo>
                  <a:cubicBezTo>
                    <a:pt x="4391324" y="3820992"/>
                    <a:pt x="4396018" y="3816298"/>
                    <a:pt x="4403059" y="3811604"/>
                  </a:cubicBezTo>
                  <a:cubicBezTo>
                    <a:pt x="4410100" y="3804562"/>
                    <a:pt x="4417141" y="3799868"/>
                    <a:pt x="4421835" y="3792827"/>
                  </a:cubicBezTo>
                  <a:cubicBezTo>
                    <a:pt x="4426530" y="3788133"/>
                    <a:pt x="4431224" y="3783439"/>
                    <a:pt x="4435918" y="3776398"/>
                  </a:cubicBezTo>
                  <a:cubicBezTo>
                    <a:pt x="4442959" y="3769357"/>
                    <a:pt x="4447653" y="3762315"/>
                    <a:pt x="4454694" y="3755274"/>
                  </a:cubicBezTo>
                  <a:cubicBezTo>
                    <a:pt x="4459388" y="3750580"/>
                    <a:pt x="4464082" y="3743539"/>
                    <a:pt x="4468776" y="3738845"/>
                  </a:cubicBezTo>
                  <a:cubicBezTo>
                    <a:pt x="4475818" y="3731804"/>
                    <a:pt x="4480512" y="3724763"/>
                    <a:pt x="4487553" y="3717722"/>
                  </a:cubicBezTo>
                  <a:cubicBezTo>
                    <a:pt x="4492247" y="3710680"/>
                    <a:pt x="4496941" y="3705986"/>
                    <a:pt x="4501635" y="3698945"/>
                  </a:cubicBezTo>
                  <a:cubicBezTo>
                    <a:pt x="4503982" y="3694251"/>
                    <a:pt x="4506329" y="3691904"/>
                    <a:pt x="4508676" y="3689557"/>
                  </a:cubicBezTo>
                  <a:cubicBezTo>
                    <a:pt x="4506329" y="3694251"/>
                    <a:pt x="4503982" y="3696598"/>
                    <a:pt x="4501635" y="3701292"/>
                  </a:cubicBezTo>
                  <a:cubicBezTo>
                    <a:pt x="4496941" y="3708333"/>
                    <a:pt x="4494594" y="3713028"/>
                    <a:pt x="4489900" y="3720068"/>
                  </a:cubicBezTo>
                  <a:cubicBezTo>
                    <a:pt x="4485206" y="3722416"/>
                    <a:pt x="4482859" y="3727110"/>
                    <a:pt x="4478165" y="3734151"/>
                  </a:cubicBezTo>
                  <a:close/>
                  <a:moveTo>
                    <a:pt x="4205907" y="4051002"/>
                  </a:moveTo>
                  <a:cubicBezTo>
                    <a:pt x="4205907" y="4055696"/>
                    <a:pt x="4203560" y="4058043"/>
                    <a:pt x="4203560" y="4060390"/>
                  </a:cubicBezTo>
                  <a:cubicBezTo>
                    <a:pt x="4203560" y="4062737"/>
                    <a:pt x="4201213" y="4067431"/>
                    <a:pt x="4201213" y="4069779"/>
                  </a:cubicBezTo>
                  <a:cubicBezTo>
                    <a:pt x="4198866" y="4074473"/>
                    <a:pt x="4196519" y="4081514"/>
                    <a:pt x="4196519" y="4086208"/>
                  </a:cubicBezTo>
                  <a:cubicBezTo>
                    <a:pt x="4196519" y="4088555"/>
                    <a:pt x="4194172" y="4090902"/>
                    <a:pt x="4194172" y="4093249"/>
                  </a:cubicBezTo>
                  <a:cubicBezTo>
                    <a:pt x="4191825" y="4097943"/>
                    <a:pt x="4189478" y="4102637"/>
                    <a:pt x="4189478" y="4107331"/>
                  </a:cubicBezTo>
                  <a:cubicBezTo>
                    <a:pt x="4189478" y="4107331"/>
                    <a:pt x="4189478" y="4109678"/>
                    <a:pt x="4187131" y="4109678"/>
                  </a:cubicBezTo>
                  <a:cubicBezTo>
                    <a:pt x="4184784" y="4114372"/>
                    <a:pt x="4182437" y="4119066"/>
                    <a:pt x="4180090" y="4123761"/>
                  </a:cubicBezTo>
                  <a:cubicBezTo>
                    <a:pt x="4177743" y="4126108"/>
                    <a:pt x="4173049" y="4130802"/>
                    <a:pt x="4170701" y="4133149"/>
                  </a:cubicBezTo>
                  <a:cubicBezTo>
                    <a:pt x="4170701" y="4133149"/>
                    <a:pt x="4168355" y="4133149"/>
                    <a:pt x="4168355" y="4130802"/>
                  </a:cubicBezTo>
                  <a:cubicBezTo>
                    <a:pt x="4168355" y="4130802"/>
                    <a:pt x="4168355" y="4130802"/>
                    <a:pt x="4168355" y="4130802"/>
                  </a:cubicBezTo>
                  <a:cubicBezTo>
                    <a:pt x="4170701" y="4128455"/>
                    <a:pt x="4170701" y="4126108"/>
                    <a:pt x="4173049" y="4123761"/>
                  </a:cubicBezTo>
                  <a:cubicBezTo>
                    <a:pt x="4173049" y="4121414"/>
                    <a:pt x="4175395" y="4119066"/>
                    <a:pt x="4177743" y="4116720"/>
                  </a:cubicBezTo>
                  <a:cubicBezTo>
                    <a:pt x="4180090" y="4114372"/>
                    <a:pt x="4180090" y="4112026"/>
                    <a:pt x="4182437" y="4107331"/>
                  </a:cubicBezTo>
                  <a:cubicBezTo>
                    <a:pt x="4184784" y="4104984"/>
                    <a:pt x="4184784" y="4102637"/>
                    <a:pt x="4184784" y="4100290"/>
                  </a:cubicBezTo>
                  <a:cubicBezTo>
                    <a:pt x="4187131" y="4097943"/>
                    <a:pt x="4187131" y="4093249"/>
                    <a:pt x="4189478" y="4090902"/>
                  </a:cubicBezTo>
                  <a:cubicBezTo>
                    <a:pt x="4189478" y="4088555"/>
                    <a:pt x="4191825" y="4086208"/>
                    <a:pt x="4191825" y="4083861"/>
                  </a:cubicBezTo>
                  <a:cubicBezTo>
                    <a:pt x="4194172" y="4081514"/>
                    <a:pt x="4194172" y="4076820"/>
                    <a:pt x="4196519" y="4074473"/>
                  </a:cubicBezTo>
                  <a:cubicBezTo>
                    <a:pt x="4196519" y="4072125"/>
                    <a:pt x="4198866" y="4069779"/>
                    <a:pt x="4198866" y="4067431"/>
                  </a:cubicBezTo>
                  <a:cubicBezTo>
                    <a:pt x="4201213" y="4062737"/>
                    <a:pt x="4201213" y="4060390"/>
                    <a:pt x="4203560" y="4055696"/>
                  </a:cubicBezTo>
                  <a:cubicBezTo>
                    <a:pt x="4203560" y="4053349"/>
                    <a:pt x="4205907" y="4051002"/>
                    <a:pt x="4205907" y="4048655"/>
                  </a:cubicBezTo>
                  <a:cubicBezTo>
                    <a:pt x="4208254" y="4043961"/>
                    <a:pt x="4208254" y="4039267"/>
                    <a:pt x="4210601" y="4034573"/>
                  </a:cubicBezTo>
                  <a:cubicBezTo>
                    <a:pt x="4210601" y="4032226"/>
                    <a:pt x="4210601" y="4032226"/>
                    <a:pt x="4212948" y="4029879"/>
                  </a:cubicBezTo>
                  <a:cubicBezTo>
                    <a:pt x="4212948" y="4029879"/>
                    <a:pt x="4212948" y="4029879"/>
                    <a:pt x="4212948" y="4029879"/>
                  </a:cubicBezTo>
                  <a:cubicBezTo>
                    <a:pt x="4215296" y="4029879"/>
                    <a:pt x="4215296" y="4029879"/>
                    <a:pt x="4217643" y="4029879"/>
                  </a:cubicBezTo>
                  <a:cubicBezTo>
                    <a:pt x="4217643" y="4032226"/>
                    <a:pt x="4217643" y="4034573"/>
                    <a:pt x="4215296" y="4036920"/>
                  </a:cubicBezTo>
                  <a:cubicBezTo>
                    <a:pt x="4208254" y="4039267"/>
                    <a:pt x="4208254" y="4043961"/>
                    <a:pt x="4205907" y="4051002"/>
                  </a:cubicBezTo>
                  <a:close/>
                  <a:moveTo>
                    <a:pt x="4142537" y="4090902"/>
                  </a:moveTo>
                  <a:cubicBezTo>
                    <a:pt x="4126108" y="4109678"/>
                    <a:pt x="4107331" y="4130802"/>
                    <a:pt x="4090902" y="4149578"/>
                  </a:cubicBezTo>
                  <a:cubicBezTo>
                    <a:pt x="4088555" y="4151925"/>
                    <a:pt x="4086208" y="4154272"/>
                    <a:pt x="4083861" y="4156619"/>
                  </a:cubicBezTo>
                  <a:cubicBezTo>
                    <a:pt x="4065084" y="4177743"/>
                    <a:pt x="4043961" y="4198866"/>
                    <a:pt x="4025185" y="4217643"/>
                  </a:cubicBezTo>
                  <a:cubicBezTo>
                    <a:pt x="4020491" y="4222337"/>
                    <a:pt x="4015797" y="4227031"/>
                    <a:pt x="4008755" y="4231725"/>
                  </a:cubicBezTo>
                  <a:cubicBezTo>
                    <a:pt x="3992326" y="4248154"/>
                    <a:pt x="3973550" y="4264584"/>
                    <a:pt x="3957120" y="4281013"/>
                  </a:cubicBezTo>
                  <a:cubicBezTo>
                    <a:pt x="3952426" y="4283360"/>
                    <a:pt x="3950079" y="4288054"/>
                    <a:pt x="3945385" y="4292748"/>
                  </a:cubicBezTo>
                  <a:cubicBezTo>
                    <a:pt x="3924262" y="4311525"/>
                    <a:pt x="3903138" y="4330301"/>
                    <a:pt x="3882015" y="4349077"/>
                  </a:cubicBezTo>
                  <a:cubicBezTo>
                    <a:pt x="3877321" y="4353771"/>
                    <a:pt x="3872627" y="4358466"/>
                    <a:pt x="3867933" y="4360812"/>
                  </a:cubicBezTo>
                  <a:cubicBezTo>
                    <a:pt x="3858544" y="4370201"/>
                    <a:pt x="3846809" y="4377242"/>
                    <a:pt x="3837421" y="4384283"/>
                  </a:cubicBezTo>
                  <a:cubicBezTo>
                    <a:pt x="3835074" y="4384283"/>
                    <a:pt x="3832727" y="4386630"/>
                    <a:pt x="3830380" y="4386630"/>
                  </a:cubicBezTo>
                  <a:cubicBezTo>
                    <a:pt x="3830380" y="4386630"/>
                    <a:pt x="3828033" y="4386630"/>
                    <a:pt x="3828033" y="4386630"/>
                  </a:cubicBezTo>
                  <a:cubicBezTo>
                    <a:pt x="3842115" y="4374895"/>
                    <a:pt x="3853850" y="4365506"/>
                    <a:pt x="3867933" y="4353771"/>
                  </a:cubicBezTo>
                  <a:cubicBezTo>
                    <a:pt x="3872627" y="4349077"/>
                    <a:pt x="3879668" y="4344383"/>
                    <a:pt x="3884362" y="4339689"/>
                  </a:cubicBezTo>
                  <a:cubicBezTo>
                    <a:pt x="3905485" y="4320913"/>
                    <a:pt x="3926609" y="4302136"/>
                    <a:pt x="3947732" y="4283360"/>
                  </a:cubicBezTo>
                  <a:cubicBezTo>
                    <a:pt x="3950079" y="4281013"/>
                    <a:pt x="3954773" y="4276319"/>
                    <a:pt x="3957120" y="4273972"/>
                  </a:cubicBezTo>
                  <a:cubicBezTo>
                    <a:pt x="3975897" y="4257542"/>
                    <a:pt x="3992326" y="4238766"/>
                    <a:pt x="4011102" y="4222337"/>
                  </a:cubicBezTo>
                  <a:cubicBezTo>
                    <a:pt x="4015797" y="4217643"/>
                    <a:pt x="4022837" y="4210602"/>
                    <a:pt x="4027532" y="4205908"/>
                  </a:cubicBezTo>
                  <a:cubicBezTo>
                    <a:pt x="4048655" y="4184784"/>
                    <a:pt x="4067432" y="4163660"/>
                    <a:pt x="4088555" y="4142537"/>
                  </a:cubicBezTo>
                  <a:cubicBezTo>
                    <a:pt x="4088555" y="4140190"/>
                    <a:pt x="4090902" y="4140190"/>
                    <a:pt x="4090902" y="4137843"/>
                  </a:cubicBezTo>
                  <a:cubicBezTo>
                    <a:pt x="4109678" y="4116720"/>
                    <a:pt x="4128455" y="4095596"/>
                    <a:pt x="4147231" y="4074473"/>
                  </a:cubicBezTo>
                  <a:cubicBezTo>
                    <a:pt x="4151925" y="4067431"/>
                    <a:pt x="4156619" y="4062737"/>
                    <a:pt x="4161313" y="4055696"/>
                  </a:cubicBezTo>
                  <a:cubicBezTo>
                    <a:pt x="4173049" y="4041614"/>
                    <a:pt x="4184784" y="4027532"/>
                    <a:pt x="4196519" y="4013449"/>
                  </a:cubicBezTo>
                  <a:cubicBezTo>
                    <a:pt x="4196519" y="4015796"/>
                    <a:pt x="4198866" y="4018144"/>
                    <a:pt x="4201213" y="4020490"/>
                  </a:cubicBezTo>
                  <a:cubicBezTo>
                    <a:pt x="4187131" y="4039267"/>
                    <a:pt x="4173049" y="4055696"/>
                    <a:pt x="4158966" y="4072125"/>
                  </a:cubicBezTo>
                  <a:cubicBezTo>
                    <a:pt x="4151925" y="4079167"/>
                    <a:pt x="4147231" y="4086208"/>
                    <a:pt x="4142537" y="4090902"/>
                  </a:cubicBezTo>
                  <a:close/>
                  <a:moveTo>
                    <a:pt x="3790480" y="4419489"/>
                  </a:moveTo>
                  <a:cubicBezTo>
                    <a:pt x="3778745" y="4428877"/>
                    <a:pt x="3767010" y="4438265"/>
                    <a:pt x="3755274" y="4445306"/>
                  </a:cubicBezTo>
                  <a:cubicBezTo>
                    <a:pt x="3750580" y="4450000"/>
                    <a:pt x="3743539" y="4454694"/>
                    <a:pt x="3738845" y="4457041"/>
                  </a:cubicBezTo>
                  <a:cubicBezTo>
                    <a:pt x="3727110" y="4466429"/>
                    <a:pt x="3713027" y="4475818"/>
                    <a:pt x="3698945" y="4485206"/>
                  </a:cubicBezTo>
                  <a:cubicBezTo>
                    <a:pt x="3694251" y="4487553"/>
                    <a:pt x="3689557" y="4492247"/>
                    <a:pt x="3684863" y="4494594"/>
                  </a:cubicBezTo>
                  <a:cubicBezTo>
                    <a:pt x="3670781" y="4503982"/>
                    <a:pt x="3656698" y="4513370"/>
                    <a:pt x="3642616" y="4522759"/>
                  </a:cubicBezTo>
                  <a:cubicBezTo>
                    <a:pt x="3640269" y="4525106"/>
                    <a:pt x="3635575" y="4527453"/>
                    <a:pt x="3633228" y="4529800"/>
                  </a:cubicBezTo>
                  <a:cubicBezTo>
                    <a:pt x="3616799" y="4539188"/>
                    <a:pt x="3600369" y="4548576"/>
                    <a:pt x="3586287" y="4560311"/>
                  </a:cubicBezTo>
                  <a:cubicBezTo>
                    <a:pt x="3593328" y="4555617"/>
                    <a:pt x="3600369" y="4550923"/>
                    <a:pt x="3607410" y="4543882"/>
                  </a:cubicBezTo>
                  <a:cubicBezTo>
                    <a:pt x="3612104" y="4541535"/>
                    <a:pt x="3614452" y="4539188"/>
                    <a:pt x="3619146" y="4534494"/>
                  </a:cubicBezTo>
                  <a:cubicBezTo>
                    <a:pt x="3626187" y="4527453"/>
                    <a:pt x="3635575" y="4520412"/>
                    <a:pt x="3642616" y="4513370"/>
                  </a:cubicBezTo>
                  <a:cubicBezTo>
                    <a:pt x="3644963" y="4511024"/>
                    <a:pt x="3649657" y="4508676"/>
                    <a:pt x="3652004" y="4503982"/>
                  </a:cubicBezTo>
                  <a:cubicBezTo>
                    <a:pt x="3661392" y="4494594"/>
                    <a:pt x="3673128" y="4485206"/>
                    <a:pt x="3682516" y="4473471"/>
                  </a:cubicBezTo>
                  <a:cubicBezTo>
                    <a:pt x="3684863" y="4471123"/>
                    <a:pt x="3687210" y="4468777"/>
                    <a:pt x="3689557" y="4466429"/>
                  </a:cubicBezTo>
                  <a:cubicBezTo>
                    <a:pt x="3696598" y="4459388"/>
                    <a:pt x="3703639" y="4452347"/>
                    <a:pt x="3708333" y="4447653"/>
                  </a:cubicBezTo>
                  <a:cubicBezTo>
                    <a:pt x="3713027" y="4450000"/>
                    <a:pt x="3715375" y="4452347"/>
                    <a:pt x="3722416" y="4452347"/>
                  </a:cubicBezTo>
                  <a:cubicBezTo>
                    <a:pt x="3734151" y="4452347"/>
                    <a:pt x="3743539" y="4442959"/>
                    <a:pt x="3743539" y="4431224"/>
                  </a:cubicBezTo>
                  <a:cubicBezTo>
                    <a:pt x="3743539" y="4428877"/>
                    <a:pt x="3743539" y="4426530"/>
                    <a:pt x="3743539" y="4426530"/>
                  </a:cubicBezTo>
                  <a:cubicBezTo>
                    <a:pt x="3748233" y="4424183"/>
                    <a:pt x="3752927" y="4424183"/>
                    <a:pt x="3757622" y="4421836"/>
                  </a:cubicBezTo>
                  <a:cubicBezTo>
                    <a:pt x="3762316" y="4419489"/>
                    <a:pt x="3764662" y="4419489"/>
                    <a:pt x="3769357" y="4417142"/>
                  </a:cubicBezTo>
                  <a:cubicBezTo>
                    <a:pt x="3776398" y="4414794"/>
                    <a:pt x="3781092" y="4412447"/>
                    <a:pt x="3788133" y="4410100"/>
                  </a:cubicBezTo>
                  <a:cubicBezTo>
                    <a:pt x="3792827" y="4407753"/>
                    <a:pt x="3799868" y="4405406"/>
                    <a:pt x="3804562" y="4403059"/>
                  </a:cubicBezTo>
                  <a:cubicBezTo>
                    <a:pt x="3809256" y="4400712"/>
                    <a:pt x="3813950" y="4398365"/>
                    <a:pt x="3816298" y="4398365"/>
                  </a:cubicBezTo>
                  <a:cubicBezTo>
                    <a:pt x="3813950" y="4400712"/>
                    <a:pt x="3811603" y="4403059"/>
                    <a:pt x="3809256" y="4405406"/>
                  </a:cubicBezTo>
                  <a:cubicBezTo>
                    <a:pt x="3802215" y="4407753"/>
                    <a:pt x="3795174" y="4414794"/>
                    <a:pt x="3790480" y="4419489"/>
                  </a:cubicBezTo>
                  <a:close/>
                  <a:moveTo>
                    <a:pt x="3332806" y="4684705"/>
                  </a:moveTo>
                  <a:cubicBezTo>
                    <a:pt x="3318724" y="4689399"/>
                    <a:pt x="3304641" y="4694093"/>
                    <a:pt x="3288212" y="4701134"/>
                  </a:cubicBezTo>
                  <a:cubicBezTo>
                    <a:pt x="3276477" y="4705828"/>
                    <a:pt x="3267089" y="4708175"/>
                    <a:pt x="3255353" y="4712869"/>
                  </a:cubicBezTo>
                  <a:cubicBezTo>
                    <a:pt x="3241271" y="4717563"/>
                    <a:pt x="3224842" y="4722258"/>
                    <a:pt x="3208412" y="4726952"/>
                  </a:cubicBezTo>
                  <a:cubicBezTo>
                    <a:pt x="3199024" y="4729299"/>
                    <a:pt x="3187289" y="4733993"/>
                    <a:pt x="3177901" y="4736340"/>
                  </a:cubicBezTo>
                  <a:cubicBezTo>
                    <a:pt x="3161472" y="4741034"/>
                    <a:pt x="3145042" y="4745728"/>
                    <a:pt x="3128613" y="4750422"/>
                  </a:cubicBezTo>
                  <a:cubicBezTo>
                    <a:pt x="3119225" y="4752769"/>
                    <a:pt x="3109837" y="4755116"/>
                    <a:pt x="3100449" y="4757463"/>
                  </a:cubicBezTo>
                  <a:cubicBezTo>
                    <a:pt x="3093407" y="4759810"/>
                    <a:pt x="3084019" y="4762157"/>
                    <a:pt x="3076978" y="4762157"/>
                  </a:cubicBezTo>
                  <a:cubicBezTo>
                    <a:pt x="3069937" y="4764504"/>
                    <a:pt x="3062896" y="4764504"/>
                    <a:pt x="3055854" y="4766851"/>
                  </a:cubicBezTo>
                  <a:cubicBezTo>
                    <a:pt x="3053508" y="4766851"/>
                    <a:pt x="3051160" y="4766851"/>
                    <a:pt x="3051160" y="4766851"/>
                  </a:cubicBezTo>
                  <a:cubicBezTo>
                    <a:pt x="3027690" y="4771545"/>
                    <a:pt x="3001872" y="4773893"/>
                    <a:pt x="2978402" y="4778587"/>
                  </a:cubicBezTo>
                  <a:cubicBezTo>
                    <a:pt x="2976055" y="4778587"/>
                    <a:pt x="2976055" y="4778587"/>
                    <a:pt x="2973708" y="4778587"/>
                  </a:cubicBezTo>
                  <a:cubicBezTo>
                    <a:pt x="2971361" y="4778587"/>
                    <a:pt x="2966667" y="4778587"/>
                    <a:pt x="2964320" y="4780934"/>
                  </a:cubicBezTo>
                  <a:cubicBezTo>
                    <a:pt x="2945543" y="4783281"/>
                    <a:pt x="2926767" y="4785628"/>
                    <a:pt x="2907991" y="4785628"/>
                  </a:cubicBezTo>
                  <a:cubicBezTo>
                    <a:pt x="2903296" y="4785628"/>
                    <a:pt x="2898602" y="4785628"/>
                    <a:pt x="2893908" y="4785628"/>
                  </a:cubicBezTo>
                  <a:cubicBezTo>
                    <a:pt x="2875132" y="4787975"/>
                    <a:pt x="2856355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5628"/>
                  </a:cubicBezTo>
                  <a:cubicBezTo>
                    <a:pt x="2844620" y="4783281"/>
                    <a:pt x="2849314" y="4783281"/>
                    <a:pt x="2856355" y="4780934"/>
                  </a:cubicBezTo>
                  <a:cubicBezTo>
                    <a:pt x="2863397" y="4778587"/>
                    <a:pt x="2872785" y="4778587"/>
                    <a:pt x="2879826" y="4776239"/>
                  </a:cubicBezTo>
                  <a:cubicBezTo>
                    <a:pt x="2891561" y="4773893"/>
                    <a:pt x="2903296" y="4771545"/>
                    <a:pt x="2912685" y="4769199"/>
                  </a:cubicBezTo>
                  <a:cubicBezTo>
                    <a:pt x="2922073" y="4766851"/>
                    <a:pt x="2929114" y="4764504"/>
                    <a:pt x="2938502" y="4764504"/>
                  </a:cubicBezTo>
                  <a:cubicBezTo>
                    <a:pt x="2950237" y="4762157"/>
                    <a:pt x="2959626" y="4759810"/>
                    <a:pt x="2971361" y="4757463"/>
                  </a:cubicBezTo>
                  <a:cubicBezTo>
                    <a:pt x="2980749" y="4755116"/>
                    <a:pt x="2987790" y="4752769"/>
                    <a:pt x="2997178" y="4750422"/>
                  </a:cubicBezTo>
                  <a:cubicBezTo>
                    <a:pt x="3008914" y="4748075"/>
                    <a:pt x="3018302" y="4745728"/>
                    <a:pt x="3030037" y="4741034"/>
                  </a:cubicBezTo>
                  <a:cubicBezTo>
                    <a:pt x="3039425" y="4738687"/>
                    <a:pt x="3046466" y="4736340"/>
                    <a:pt x="3055854" y="4733993"/>
                  </a:cubicBezTo>
                  <a:cubicBezTo>
                    <a:pt x="3067590" y="4731646"/>
                    <a:pt x="3076978" y="4726952"/>
                    <a:pt x="3088713" y="4724605"/>
                  </a:cubicBezTo>
                  <a:cubicBezTo>
                    <a:pt x="3098101" y="4722258"/>
                    <a:pt x="3107489" y="4719911"/>
                    <a:pt x="3114531" y="4717563"/>
                  </a:cubicBezTo>
                  <a:cubicBezTo>
                    <a:pt x="3126266" y="4715216"/>
                    <a:pt x="3135654" y="4710522"/>
                    <a:pt x="3147389" y="4708175"/>
                  </a:cubicBezTo>
                  <a:cubicBezTo>
                    <a:pt x="3156778" y="4705828"/>
                    <a:pt x="3163819" y="4703481"/>
                    <a:pt x="3173207" y="4698787"/>
                  </a:cubicBezTo>
                  <a:cubicBezTo>
                    <a:pt x="3184942" y="4694093"/>
                    <a:pt x="3196677" y="4691746"/>
                    <a:pt x="3206066" y="4687052"/>
                  </a:cubicBezTo>
                  <a:cubicBezTo>
                    <a:pt x="3213106" y="4684705"/>
                    <a:pt x="3222495" y="4682358"/>
                    <a:pt x="3229536" y="4677664"/>
                  </a:cubicBezTo>
                  <a:cubicBezTo>
                    <a:pt x="3248312" y="4670622"/>
                    <a:pt x="3267089" y="4663582"/>
                    <a:pt x="3285865" y="4656540"/>
                  </a:cubicBezTo>
                  <a:cubicBezTo>
                    <a:pt x="3297600" y="4651846"/>
                    <a:pt x="3309336" y="4647152"/>
                    <a:pt x="3321071" y="4642458"/>
                  </a:cubicBezTo>
                  <a:cubicBezTo>
                    <a:pt x="3342194" y="4651846"/>
                    <a:pt x="3363318" y="4656540"/>
                    <a:pt x="3382094" y="4656540"/>
                  </a:cubicBezTo>
                  <a:cubicBezTo>
                    <a:pt x="3386788" y="4656540"/>
                    <a:pt x="3389135" y="4656540"/>
                    <a:pt x="3393829" y="4656540"/>
                  </a:cubicBezTo>
                  <a:cubicBezTo>
                    <a:pt x="3393829" y="4656540"/>
                    <a:pt x="3393829" y="4658887"/>
                    <a:pt x="3393829" y="4658887"/>
                  </a:cubicBezTo>
                  <a:cubicBezTo>
                    <a:pt x="3384441" y="4663582"/>
                    <a:pt x="3375053" y="4665928"/>
                    <a:pt x="3365664" y="4670622"/>
                  </a:cubicBezTo>
                  <a:cubicBezTo>
                    <a:pt x="3356276" y="4675317"/>
                    <a:pt x="3344541" y="4680011"/>
                    <a:pt x="3332806" y="4684705"/>
                  </a:cubicBezTo>
                  <a:close/>
                  <a:moveTo>
                    <a:pt x="2954932" y="4790322"/>
                  </a:moveTo>
                  <a:cubicBezTo>
                    <a:pt x="2950237" y="4790322"/>
                    <a:pt x="2945543" y="4792669"/>
                    <a:pt x="2943196" y="4792669"/>
                  </a:cubicBezTo>
                  <a:cubicBezTo>
                    <a:pt x="2938502" y="4792669"/>
                    <a:pt x="2933808" y="4795016"/>
                    <a:pt x="2929114" y="4795016"/>
                  </a:cubicBezTo>
                  <a:cubicBezTo>
                    <a:pt x="2910338" y="4797363"/>
                    <a:pt x="2891561" y="4802057"/>
                    <a:pt x="2872785" y="4804404"/>
                  </a:cubicBezTo>
                  <a:cubicBezTo>
                    <a:pt x="2870438" y="4804404"/>
                    <a:pt x="2865744" y="4804404"/>
                    <a:pt x="2863397" y="4804404"/>
                  </a:cubicBezTo>
                  <a:cubicBezTo>
                    <a:pt x="2861050" y="4804404"/>
                    <a:pt x="2856355" y="4804404"/>
                    <a:pt x="2854008" y="4802057"/>
                  </a:cubicBezTo>
                  <a:cubicBezTo>
                    <a:pt x="2849314" y="4802057"/>
                    <a:pt x="2844620" y="4799710"/>
                    <a:pt x="2839926" y="4799710"/>
                  </a:cubicBezTo>
                  <a:cubicBezTo>
                    <a:pt x="2837579" y="4799710"/>
                    <a:pt x="2835232" y="4799710"/>
                    <a:pt x="2835232" y="4797363"/>
                  </a:cubicBezTo>
                  <a:cubicBezTo>
                    <a:pt x="2835232" y="4795016"/>
                    <a:pt x="2835232" y="4795016"/>
                    <a:pt x="2835232" y="4792669"/>
                  </a:cubicBezTo>
                  <a:cubicBezTo>
                    <a:pt x="2851661" y="4792669"/>
                    <a:pt x="2868091" y="4792669"/>
                    <a:pt x="2886867" y="4790322"/>
                  </a:cubicBezTo>
                  <a:cubicBezTo>
                    <a:pt x="2891561" y="4790322"/>
                    <a:pt x="2893908" y="4790322"/>
                    <a:pt x="2898602" y="4790322"/>
                  </a:cubicBezTo>
                  <a:cubicBezTo>
                    <a:pt x="2919726" y="4787975"/>
                    <a:pt x="2940849" y="4787975"/>
                    <a:pt x="2959626" y="4785628"/>
                  </a:cubicBezTo>
                  <a:cubicBezTo>
                    <a:pt x="2957279" y="4785628"/>
                    <a:pt x="2954932" y="4787975"/>
                    <a:pt x="2954932" y="4790322"/>
                  </a:cubicBezTo>
                  <a:close/>
                  <a:moveTo>
                    <a:pt x="2947890" y="4802057"/>
                  </a:moveTo>
                  <a:cubicBezTo>
                    <a:pt x="2945543" y="4802057"/>
                    <a:pt x="2940849" y="4802057"/>
                    <a:pt x="2938502" y="4804404"/>
                  </a:cubicBezTo>
                  <a:cubicBezTo>
                    <a:pt x="2929114" y="4806751"/>
                    <a:pt x="2917379" y="4806751"/>
                    <a:pt x="2907991" y="4806751"/>
                  </a:cubicBezTo>
                  <a:cubicBezTo>
                    <a:pt x="2900949" y="4806751"/>
                    <a:pt x="2893908" y="4806751"/>
                    <a:pt x="2884520" y="4806751"/>
                  </a:cubicBezTo>
                  <a:cubicBezTo>
                    <a:pt x="2882173" y="4806751"/>
                    <a:pt x="2879826" y="4806751"/>
                    <a:pt x="2877479" y="4806751"/>
                  </a:cubicBezTo>
                  <a:cubicBezTo>
                    <a:pt x="2896255" y="4804404"/>
                    <a:pt x="2915032" y="4802057"/>
                    <a:pt x="2936155" y="4797363"/>
                  </a:cubicBezTo>
                  <a:cubicBezTo>
                    <a:pt x="2940849" y="4797363"/>
                    <a:pt x="2947890" y="4795016"/>
                    <a:pt x="2952585" y="4795016"/>
                  </a:cubicBezTo>
                  <a:cubicBezTo>
                    <a:pt x="2952585" y="4797363"/>
                    <a:pt x="2950237" y="4799710"/>
                    <a:pt x="2950237" y="4802057"/>
                  </a:cubicBezTo>
                  <a:cubicBezTo>
                    <a:pt x="2950237" y="4802057"/>
                    <a:pt x="2950237" y="4804404"/>
                    <a:pt x="2950237" y="4804404"/>
                  </a:cubicBezTo>
                  <a:cubicBezTo>
                    <a:pt x="2950237" y="4802057"/>
                    <a:pt x="2950237" y="4802057"/>
                    <a:pt x="2947890" y="4802057"/>
                  </a:cubicBezTo>
                  <a:close/>
                  <a:moveTo>
                    <a:pt x="2832885" y="4809098"/>
                  </a:moveTo>
                  <a:cubicBezTo>
                    <a:pt x="2830538" y="4809098"/>
                    <a:pt x="2828191" y="4809098"/>
                    <a:pt x="2825844" y="4809098"/>
                  </a:cubicBezTo>
                  <a:cubicBezTo>
                    <a:pt x="2830538" y="4806751"/>
                    <a:pt x="2832885" y="4802057"/>
                    <a:pt x="2835232" y="4797363"/>
                  </a:cubicBezTo>
                  <a:cubicBezTo>
                    <a:pt x="2837579" y="4797363"/>
                    <a:pt x="2837579" y="4797363"/>
                    <a:pt x="2839926" y="4797363"/>
                  </a:cubicBezTo>
                  <a:cubicBezTo>
                    <a:pt x="2844620" y="4799710"/>
                    <a:pt x="2851661" y="4799710"/>
                    <a:pt x="2856355" y="4799710"/>
                  </a:cubicBezTo>
                  <a:cubicBezTo>
                    <a:pt x="2858703" y="4799710"/>
                    <a:pt x="2861050" y="4799710"/>
                    <a:pt x="2861050" y="4802057"/>
                  </a:cubicBezTo>
                  <a:cubicBezTo>
                    <a:pt x="2863397" y="4802057"/>
                    <a:pt x="2863397" y="4802057"/>
                    <a:pt x="2865744" y="4802057"/>
                  </a:cubicBezTo>
                  <a:cubicBezTo>
                    <a:pt x="2863397" y="4802057"/>
                    <a:pt x="2863397" y="4802057"/>
                    <a:pt x="2861050" y="4802057"/>
                  </a:cubicBezTo>
                  <a:cubicBezTo>
                    <a:pt x="2851661" y="4806751"/>
                    <a:pt x="2842273" y="4806751"/>
                    <a:pt x="2832885" y="4809098"/>
                  </a:cubicBezTo>
                  <a:close/>
                  <a:moveTo>
                    <a:pt x="2753086" y="4827875"/>
                  </a:moveTo>
                  <a:cubicBezTo>
                    <a:pt x="2743697" y="4832569"/>
                    <a:pt x="2734309" y="4834916"/>
                    <a:pt x="2724921" y="4837263"/>
                  </a:cubicBezTo>
                  <a:cubicBezTo>
                    <a:pt x="2724921" y="4837263"/>
                    <a:pt x="2724921" y="4837263"/>
                    <a:pt x="2724921" y="4837263"/>
                  </a:cubicBezTo>
                  <a:cubicBezTo>
                    <a:pt x="2722574" y="4837263"/>
                    <a:pt x="2720227" y="4839610"/>
                    <a:pt x="2715533" y="4839610"/>
                  </a:cubicBezTo>
                  <a:cubicBezTo>
                    <a:pt x="2713186" y="4830222"/>
                    <a:pt x="2706145" y="4825528"/>
                    <a:pt x="2696756" y="4825528"/>
                  </a:cubicBezTo>
                  <a:cubicBezTo>
                    <a:pt x="2694409" y="4825528"/>
                    <a:pt x="2692062" y="4825528"/>
                    <a:pt x="2689715" y="4827875"/>
                  </a:cubicBezTo>
                  <a:cubicBezTo>
                    <a:pt x="2694409" y="4825528"/>
                    <a:pt x="2696756" y="4820834"/>
                    <a:pt x="2696756" y="4813792"/>
                  </a:cubicBezTo>
                  <a:cubicBezTo>
                    <a:pt x="2706145" y="4813792"/>
                    <a:pt x="2717880" y="4816140"/>
                    <a:pt x="2727268" y="4816140"/>
                  </a:cubicBezTo>
                  <a:cubicBezTo>
                    <a:pt x="2729615" y="4816140"/>
                    <a:pt x="2734309" y="4816140"/>
                    <a:pt x="2736656" y="4816140"/>
                  </a:cubicBezTo>
                  <a:cubicBezTo>
                    <a:pt x="2743697" y="4816140"/>
                    <a:pt x="2750738" y="4816140"/>
                    <a:pt x="2757780" y="4816140"/>
                  </a:cubicBezTo>
                  <a:cubicBezTo>
                    <a:pt x="2757780" y="4818486"/>
                    <a:pt x="2757780" y="4820834"/>
                    <a:pt x="2760127" y="4823180"/>
                  </a:cubicBezTo>
                  <a:cubicBezTo>
                    <a:pt x="2757780" y="4825528"/>
                    <a:pt x="2757780" y="4825528"/>
                    <a:pt x="2753086" y="4827875"/>
                  </a:cubicBezTo>
                  <a:cubicBezTo>
                    <a:pt x="2753086" y="4827875"/>
                    <a:pt x="2753086" y="4827875"/>
                    <a:pt x="2753086" y="4827875"/>
                  </a:cubicBezTo>
                  <a:close/>
                  <a:moveTo>
                    <a:pt x="2619304" y="4820834"/>
                  </a:moveTo>
                  <a:cubicBezTo>
                    <a:pt x="2616957" y="4820834"/>
                    <a:pt x="2614610" y="4820834"/>
                    <a:pt x="2612263" y="4820834"/>
                  </a:cubicBezTo>
                  <a:cubicBezTo>
                    <a:pt x="2626345" y="4818486"/>
                    <a:pt x="2642774" y="4816140"/>
                    <a:pt x="2656857" y="4813792"/>
                  </a:cubicBezTo>
                  <a:cubicBezTo>
                    <a:pt x="2656857" y="4813792"/>
                    <a:pt x="2656857" y="4813792"/>
                    <a:pt x="2656857" y="4816140"/>
                  </a:cubicBezTo>
                  <a:cubicBezTo>
                    <a:pt x="2654510" y="4816140"/>
                    <a:pt x="2649816" y="4816140"/>
                    <a:pt x="2647469" y="4818486"/>
                  </a:cubicBezTo>
                  <a:cubicBezTo>
                    <a:pt x="2638080" y="4818486"/>
                    <a:pt x="2628692" y="4818486"/>
                    <a:pt x="2619304" y="4820834"/>
                  </a:cubicBezTo>
                  <a:close/>
                  <a:moveTo>
                    <a:pt x="2417458" y="4834916"/>
                  </a:moveTo>
                  <a:cubicBezTo>
                    <a:pt x="2389293" y="4834916"/>
                    <a:pt x="2363476" y="4837263"/>
                    <a:pt x="2335311" y="4837263"/>
                  </a:cubicBezTo>
                  <a:cubicBezTo>
                    <a:pt x="2314188" y="4837263"/>
                    <a:pt x="2293064" y="4837263"/>
                    <a:pt x="2271941" y="4837263"/>
                  </a:cubicBezTo>
                  <a:cubicBezTo>
                    <a:pt x="2248471" y="4837263"/>
                    <a:pt x="2225000" y="4834916"/>
                    <a:pt x="2201530" y="4834916"/>
                  </a:cubicBezTo>
                  <a:cubicBezTo>
                    <a:pt x="2152242" y="4832569"/>
                    <a:pt x="2105301" y="4827875"/>
                    <a:pt x="2058360" y="4820834"/>
                  </a:cubicBezTo>
                  <a:cubicBezTo>
                    <a:pt x="2051319" y="4818486"/>
                    <a:pt x="2044277" y="4818486"/>
                    <a:pt x="2037236" y="4816140"/>
                  </a:cubicBezTo>
                  <a:cubicBezTo>
                    <a:pt x="2025501" y="4813792"/>
                    <a:pt x="2013766" y="4811445"/>
                    <a:pt x="1999684" y="4809098"/>
                  </a:cubicBezTo>
                  <a:cubicBezTo>
                    <a:pt x="1990295" y="4806751"/>
                    <a:pt x="1980907" y="4804404"/>
                    <a:pt x="1971519" y="4802057"/>
                  </a:cubicBezTo>
                  <a:cubicBezTo>
                    <a:pt x="1966825" y="4802057"/>
                    <a:pt x="1964478" y="4799710"/>
                    <a:pt x="1959784" y="4799710"/>
                  </a:cubicBezTo>
                  <a:cubicBezTo>
                    <a:pt x="1962131" y="4799710"/>
                    <a:pt x="1962131" y="4799710"/>
                    <a:pt x="1964478" y="4799710"/>
                  </a:cubicBezTo>
                  <a:cubicBezTo>
                    <a:pt x="1971519" y="4802057"/>
                    <a:pt x="1978560" y="4802057"/>
                    <a:pt x="1987948" y="4804404"/>
                  </a:cubicBezTo>
                  <a:cubicBezTo>
                    <a:pt x="1997336" y="4806751"/>
                    <a:pt x="2009072" y="4806751"/>
                    <a:pt x="2018460" y="4809098"/>
                  </a:cubicBezTo>
                  <a:cubicBezTo>
                    <a:pt x="2025501" y="4809098"/>
                    <a:pt x="2034889" y="4811445"/>
                    <a:pt x="2041930" y="4811445"/>
                  </a:cubicBezTo>
                  <a:cubicBezTo>
                    <a:pt x="2051319" y="4813792"/>
                    <a:pt x="2063054" y="4813792"/>
                    <a:pt x="2072442" y="4816140"/>
                  </a:cubicBezTo>
                  <a:cubicBezTo>
                    <a:pt x="2079483" y="4816140"/>
                    <a:pt x="2088871" y="4818486"/>
                    <a:pt x="2095913" y="4818486"/>
                  </a:cubicBezTo>
                  <a:cubicBezTo>
                    <a:pt x="2105301" y="4818486"/>
                    <a:pt x="2117036" y="4820834"/>
                    <a:pt x="2126424" y="4820834"/>
                  </a:cubicBezTo>
                  <a:cubicBezTo>
                    <a:pt x="2133465" y="4820834"/>
                    <a:pt x="2142854" y="4823180"/>
                    <a:pt x="2149895" y="4823180"/>
                  </a:cubicBezTo>
                  <a:cubicBezTo>
                    <a:pt x="2159283" y="4823180"/>
                    <a:pt x="2171018" y="4825528"/>
                    <a:pt x="2180406" y="4825528"/>
                  </a:cubicBezTo>
                  <a:cubicBezTo>
                    <a:pt x="2187447" y="4825528"/>
                    <a:pt x="2196835" y="4827875"/>
                    <a:pt x="2203877" y="4827875"/>
                  </a:cubicBezTo>
                  <a:cubicBezTo>
                    <a:pt x="2215612" y="4827875"/>
                    <a:pt x="2225000" y="4830222"/>
                    <a:pt x="2236735" y="4830222"/>
                  </a:cubicBezTo>
                  <a:cubicBezTo>
                    <a:pt x="2243776" y="4830222"/>
                    <a:pt x="2250818" y="4830222"/>
                    <a:pt x="2257859" y="4830222"/>
                  </a:cubicBezTo>
                  <a:cubicBezTo>
                    <a:pt x="2269594" y="4830222"/>
                    <a:pt x="2281329" y="4830222"/>
                    <a:pt x="2295412" y="4832569"/>
                  </a:cubicBezTo>
                  <a:cubicBezTo>
                    <a:pt x="2302453" y="4832569"/>
                    <a:pt x="2307147" y="4832569"/>
                    <a:pt x="2314188" y="4832569"/>
                  </a:cubicBezTo>
                  <a:cubicBezTo>
                    <a:pt x="2332964" y="4832569"/>
                    <a:pt x="2351741" y="4832569"/>
                    <a:pt x="2368170" y="4832569"/>
                  </a:cubicBezTo>
                  <a:cubicBezTo>
                    <a:pt x="2386946" y="4832569"/>
                    <a:pt x="2405723" y="4832569"/>
                    <a:pt x="2424499" y="4832569"/>
                  </a:cubicBezTo>
                  <a:cubicBezTo>
                    <a:pt x="2431540" y="4832569"/>
                    <a:pt x="2438581" y="4832569"/>
                    <a:pt x="2445622" y="4832569"/>
                  </a:cubicBezTo>
                  <a:cubicBezTo>
                    <a:pt x="2447970" y="4832569"/>
                    <a:pt x="2450317" y="4832569"/>
                    <a:pt x="2452664" y="4832569"/>
                  </a:cubicBezTo>
                  <a:cubicBezTo>
                    <a:pt x="2450317" y="4832569"/>
                    <a:pt x="2445622" y="4832569"/>
                    <a:pt x="2443275" y="4832569"/>
                  </a:cubicBezTo>
                  <a:cubicBezTo>
                    <a:pt x="2436234" y="4834916"/>
                    <a:pt x="2426846" y="4834916"/>
                    <a:pt x="2417458" y="4834916"/>
                  </a:cubicBezTo>
                  <a:close/>
                  <a:moveTo>
                    <a:pt x="1628850" y="4698787"/>
                  </a:moveTo>
                  <a:cubicBezTo>
                    <a:pt x="1626503" y="4698787"/>
                    <a:pt x="1624156" y="4696440"/>
                    <a:pt x="1621809" y="4696440"/>
                  </a:cubicBezTo>
                  <a:cubicBezTo>
                    <a:pt x="1624156" y="4696440"/>
                    <a:pt x="1626503" y="4696440"/>
                    <a:pt x="1628850" y="4698787"/>
                  </a:cubicBezTo>
                  <a:cubicBezTo>
                    <a:pt x="1638239" y="4701134"/>
                    <a:pt x="1642933" y="4701134"/>
                    <a:pt x="1649974" y="4703481"/>
                  </a:cubicBezTo>
                  <a:cubicBezTo>
                    <a:pt x="1661709" y="4705828"/>
                    <a:pt x="1673444" y="4708175"/>
                    <a:pt x="1682832" y="4712869"/>
                  </a:cubicBezTo>
                  <a:cubicBezTo>
                    <a:pt x="1682832" y="4715216"/>
                    <a:pt x="1682832" y="4715216"/>
                    <a:pt x="1682832" y="4717563"/>
                  </a:cubicBezTo>
                  <a:cubicBezTo>
                    <a:pt x="1682832" y="4717563"/>
                    <a:pt x="1682832" y="4719911"/>
                    <a:pt x="1682832" y="4719911"/>
                  </a:cubicBezTo>
                  <a:cubicBezTo>
                    <a:pt x="1673444" y="4715216"/>
                    <a:pt x="1661709" y="4712869"/>
                    <a:pt x="1652321" y="4708175"/>
                  </a:cubicBezTo>
                  <a:cubicBezTo>
                    <a:pt x="1642933" y="4703481"/>
                    <a:pt x="1635891" y="4701134"/>
                    <a:pt x="1628850" y="4698787"/>
                  </a:cubicBezTo>
                  <a:close/>
                  <a:moveTo>
                    <a:pt x="1534968" y="4665928"/>
                  </a:moveTo>
                  <a:cubicBezTo>
                    <a:pt x="1511498" y="4658887"/>
                    <a:pt x="1490375" y="4649499"/>
                    <a:pt x="1466904" y="4642458"/>
                  </a:cubicBezTo>
                  <a:cubicBezTo>
                    <a:pt x="1462210" y="4640111"/>
                    <a:pt x="1459863" y="4640111"/>
                    <a:pt x="1455169" y="4637764"/>
                  </a:cubicBezTo>
                  <a:cubicBezTo>
                    <a:pt x="1429351" y="4628376"/>
                    <a:pt x="1403534" y="4616641"/>
                    <a:pt x="1377716" y="4604905"/>
                  </a:cubicBezTo>
                  <a:cubicBezTo>
                    <a:pt x="1377716" y="4604905"/>
                    <a:pt x="1375369" y="4604905"/>
                    <a:pt x="1375369" y="4604905"/>
                  </a:cubicBezTo>
                  <a:cubicBezTo>
                    <a:pt x="1349552" y="4593170"/>
                    <a:pt x="1326081" y="4581435"/>
                    <a:pt x="1300264" y="4569700"/>
                  </a:cubicBezTo>
                  <a:cubicBezTo>
                    <a:pt x="1293223" y="4567352"/>
                    <a:pt x="1286181" y="4562658"/>
                    <a:pt x="1281487" y="4560311"/>
                  </a:cubicBezTo>
                  <a:cubicBezTo>
                    <a:pt x="1262711" y="4550923"/>
                    <a:pt x="1243935" y="4541535"/>
                    <a:pt x="1227505" y="4532147"/>
                  </a:cubicBezTo>
                  <a:cubicBezTo>
                    <a:pt x="1218117" y="4527453"/>
                    <a:pt x="1208729" y="4522759"/>
                    <a:pt x="1201688" y="4515718"/>
                  </a:cubicBezTo>
                  <a:cubicBezTo>
                    <a:pt x="1185258" y="4506329"/>
                    <a:pt x="1171176" y="4496941"/>
                    <a:pt x="1154747" y="4487553"/>
                  </a:cubicBezTo>
                  <a:cubicBezTo>
                    <a:pt x="1145359" y="4480512"/>
                    <a:pt x="1133623" y="4473471"/>
                    <a:pt x="1124235" y="4468777"/>
                  </a:cubicBezTo>
                  <a:cubicBezTo>
                    <a:pt x="1114847" y="4461735"/>
                    <a:pt x="1105459" y="4457041"/>
                    <a:pt x="1096071" y="4450000"/>
                  </a:cubicBezTo>
                  <a:cubicBezTo>
                    <a:pt x="1096071" y="4450000"/>
                    <a:pt x="1098418" y="4450000"/>
                    <a:pt x="1098418" y="4452347"/>
                  </a:cubicBezTo>
                  <a:cubicBezTo>
                    <a:pt x="1105459" y="4454694"/>
                    <a:pt x="1110153" y="4459388"/>
                    <a:pt x="1117194" y="4461735"/>
                  </a:cubicBezTo>
                  <a:cubicBezTo>
                    <a:pt x="1119541" y="4464083"/>
                    <a:pt x="1121888" y="4464083"/>
                    <a:pt x="1126582" y="4466429"/>
                  </a:cubicBezTo>
                  <a:cubicBezTo>
                    <a:pt x="1131276" y="4468777"/>
                    <a:pt x="1138318" y="4471123"/>
                    <a:pt x="1143012" y="4473471"/>
                  </a:cubicBezTo>
                  <a:cubicBezTo>
                    <a:pt x="1145359" y="4473471"/>
                    <a:pt x="1147706" y="4475818"/>
                    <a:pt x="1150053" y="4475818"/>
                  </a:cubicBezTo>
                  <a:cubicBezTo>
                    <a:pt x="1157094" y="4478165"/>
                    <a:pt x="1166482" y="4482859"/>
                    <a:pt x="1173523" y="4485206"/>
                  </a:cubicBezTo>
                  <a:cubicBezTo>
                    <a:pt x="1175870" y="4485206"/>
                    <a:pt x="1175870" y="4485206"/>
                    <a:pt x="1178217" y="4487553"/>
                  </a:cubicBezTo>
                  <a:cubicBezTo>
                    <a:pt x="1185258" y="4489900"/>
                    <a:pt x="1189953" y="4492247"/>
                    <a:pt x="1196994" y="4494594"/>
                  </a:cubicBezTo>
                  <a:cubicBezTo>
                    <a:pt x="1199341" y="4494594"/>
                    <a:pt x="1201688" y="4496941"/>
                    <a:pt x="1204035" y="4496941"/>
                  </a:cubicBezTo>
                  <a:cubicBezTo>
                    <a:pt x="1208729" y="4499288"/>
                    <a:pt x="1213423" y="4499288"/>
                    <a:pt x="1218117" y="4499288"/>
                  </a:cubicBezTo>
                  <a:cubicBezTo>
                    <a:pt x="1218117" y="4499288"/>
                    <a:pt x="1218117" y="4499288"/>
                    <a:pt x="1220464" y="4499288"/>
                  </a:cubicBezTo>
                  <a:cubicBezTo>
                    <a:pt x="1225158" y="4501635"/>
                    <a:pt x="1229852" y="4503982"/>
                    <a:pt x="1234546" y="4508676"/>
                  </a:cubicBezTo>
                  <a:cubicBezTo>
                    <a:pt x="1236894" y="4518064"/>
                    <a:pt x="1243935" y="4525106"/>
                    <a:pt x="1253323" y="4525106"/>
                  </a:cubicBezTo>
                  <a:cubicBezTo>
                    <a:pt x="1255670" y="4525106"/>
                    <a:pt x="1258017" y="4525106"/>
                    <a:pt x="1258017" y="4525106"/>
                  </a:cubicBezTo>
                  <a:cubicBezTo>
                    <a:pt x="1262711" y="4527453"/>
                    <a:pt x="1267405" y="4529800"/>
                    <a:pt x="1272099" y="4532147"/>
                  </a:cubicBezTo>
                  <a:cubicBezTo>
                    <a:pt x="1279140" y="4536841"/>
                    <a:pt x="1288529" y="4541535"/>
                    <a:pt x="1295570" y="4546229"/>
                  </a:cubicBezTo>
                  <a:cubicBezTo>
                    <a:pt x="1304958" y="4550923"/>
                    <a:pt x="1314346" y="4555617"/>
                    <a:pt x="1323734" y="4562658"/>
                  </a:cubicBezTo>
                  <a:cubicBezTo>
                    <a:pt x="1333122" y="4567352"/>
                    <a:pt x="1340164" y="4572047"/>
                    <a:pt x="1349552" y="4576741"/>
                  </a:cubicBezTo>
                  <a:cubicBezTo>
                    <a:pt x="1358940" y="4581435"/>
                    <a:pt x="1368328" y="4586129"/>
                    <a:pt x="1377716" y="4590823"/>
                  </a:cubicBezTo>
                  <a:cubicBezTo>
                    <a:pt x="1387104" y="4595517"/>
                    <a:pt x="1396493" y="4600211"/>
                    <a:pt x="1403534" y="4604905"/>
                  </a:cubicBezTo>
                  <a:cubicBezTo>
                    <a:pt x="1422310" y="4614293"/>
                    <a:pt x="1438739" y="4623681"/>
                    <a:pt x="1457516" y="4630723"/>
                  </a:cubicBezTo>
                  <a:cubicBezTo>
                    <a:pt x="1476292" y="4640111"/>
                    <a:pt x="1492722" y="4647152"/>
                    <a:pt x="1511498" y="4654193"/>
                  </a:cubicBezTo>
                  <a:cubicBezTo>
                    <a:pt x="1518539" y="4656540"/>
                    <a:pt x="1523233" y="4658887"/>
                    <a:pt x="1530274" y="4661234"/>
                  </a:cubicBezTo>
                  <a:cubicBezTo>
                    <a:pt x="1542009" y="4665928"/>
                    <a:pt x="1553745" y="4670622"/>
                    <a:pt x="1565480" y="4675317"/>
                  </a:cubicBezTo>
                  <a:cubicBezTo>
                    <a:pt x="1570174" y="4677664"/>
                    <a:pt x="1572521" y="4677664"/>
                    <a:pt x="1577215" y="4680011"/>
                  </a:cubicBezTo>
                  <a:cubicBezTo>
                    <a:pt x="1572521" y="4677664"/>
                    <a:pt x="1565480" y="4677664"/>
                    <a:pt x="1560786" y="4675317"/>
                  </a:cubicBezTo>
                  <a:cubicBezTo>
                    <a:pt x="1553745" y="4672970"/>
                    <a:pt x="1544357" y="4670622"/>
                    <a:pt x="1534968" y="4665928"/>
                  </a:cubicBezTo>
                  <a:close/>
                  <a:moveTo>
                    <a:pt x="889531" y="4266930"/>
                  </a:moveTo>
                  <a:cubicBezTo>
                    <a:pt x="880142" y="4259889"/>
                    <a:pt x="868407" y="4250501"/>
                    <a:pt x="859019" y="4243460"/>
                  </a:cubicBezTo>
                  <a:cubicBezTo>
                    <a:pt x="851978" y="4238766"/>
                    <a:pt x="847284" y="4231725"/>
                    <a:pt x="840243" y="4227031"/>
                  </a:cubicBezTo>
                  <a:cubicBezTo>
                    <a:pt x="830854" y="4219990"/>
                    <a:pt x="821466" y="4210602"/>
                    <a:pt x="812078" y="4203560"/>
                  </a:cubicBezTo>
                  <a:cubicBezTo>
                    <a:pt x="805037" y="4198866"/>
                    <a:pt x="797996" y="4191825"/>
                    <a:pt x="793302" y="4184784"/>
                  </a:cubicBezTo>
                  <a:cubicBezTo>
                    <a:pt x="783914" y="4177743"/>
                    <a:pt x="776872" y="4168354"/>
                    <a:pt x="767484" y="4161313"/>
                  </a:cubicBezTo>
                  <a:cubicBezTo>
                    <a:pt x="760443" y="4154272"/>
                    <a:pt x="753402" y="4149578"/>
                    <a:pt x="748708" y="4142537"/>
                  </a:cubicBezTo>
                  <a:cubicBezTo>
                    <a:pt x="739320" y="4135496"/>
                    <a:pt x="732279" y="4126108"/>
                    <a:pt x="722890" y="4119066"/>
                  </a:cubicBezTo>
                  <a:cubicBezTo>
                    <a:pt x="715849" y="4112026"/>
                    <a:pt x="708808" y="4107331"/>
                    <a:pt x="704114" y="4100290"/>
                  </a:cubicBezTo>
                  <a:cubicBezTo>
                    <a:pt x="697073" y="4093249"/>
                    <a:pt x="687685" y="4083861"/>
                    <a:pt x="680643" y="4076820"/>
                  </a:cubicBezTo>
                  <a:cubicBezTo>
                    <a:pt x="673602" y="4069779"/>
                    <a:pt x="668908" y="4062737"/>
                    <a:pt x="661867" y="4058043"/>
                  </a:cubicBezTo>
                  <a:cubicBezTo>
                    <a:pt x="654826" y="4048655"/>
                    <a:pt x="645438" y="4041614"/>
                    <a:pt x="638397" y="4032226"/>
                  </a:cubicBezTo>
                  <a:cubicBezTo>
                    <a:pt x="631355" y="4025185"/>
                    <a:pt x="626661" y="4018144"/>
                    <a:pt x="619620" y="4011102"/>
                  </a:cubicBezTo>
                  <a:cubicBezTo>
                    <a:pt x="617273" y="4008755"/>
                    <a:pt x="614926" y="4006408"/>
                    <a:pt x="612579" y="4001714"/>
                  </a:cubicBezTo>
                  <a:cubicBezTo>
                    <a:pt x="617273" y="4006408"/>
                    <a:pt x="619620" y="4008755"/>
                    <a:pt x="624314" y="4011102"/>
                  </a:cubicBezTo>
                  <a:cubicBezTo>
                    <a:pt x="631355" y="4018144"/>
                    <a:pt x="638397" y="4025185"/>
                    <a:pt x="645438" y="4032226"/>
                  </a:cubicBezTo>
                  <a:cubicBezTo>
                    <a:pt x="654826" y="4041614"/>
                    <a:pt x="664214" y="4048655"/>
                    <a:pt x="673602" y="4058043"/>
                  </a:cubicBezTo>
                  <a:cubicBezTo>
                    <a:pt x="680643" y="4065085"/>
                    <a:pt x="687685" y="4072125"/>
                    <a:pt x="694726" y="4076820"/>
                  </a:cubicBezTo>
                  <a:cubicBezTo>
                    <a:pt x="704114" y="4083861"/>
                    <a:pt x="713502" y="4093249"/>
                    <a:pt x="722890" y="4100290"/>
                  </a:cubicBezTo>
                  <a:cubicBezTo>
                    <a:pt x="729931" y="4107331"/>
                    <a:pt x="736973" y="4112026"/>
                    <a:pt x="744014" y="4119066"/>
                  </a:cubicBezTo>
                  <a:cubicBezTo>
                    <a:pt x="753402" y="4126108"/>
                    <a:pt x="762790" y="4135496"/>
                    <a:pt x="774525" y="4142537"/>
                  </a:cubicBezTo>
                  <a:cubicBezTo>
                    <a:pt x="781566" y="4147231"/>
                    <a:pt x="788608" y="4154272"/>
                    <a:pt x="797996" y="4158966"/>
                  </a:cubicBezTo>
                  <a:cubicBezTo>
                    <a:pt x="800343" y="4161313"/>
                    <a:pt x="802690" y="4163660"/>
                    <a:pt x="807384" y="4166007"/>
                  </a:cubicBezTo>
                  <a:cubicBezTo>
                    <a:pt x="814425" y="4173049"/>
                    <a:pt x="823813" y="4182437"/>
                    <a:pt x="830854" y="4189478"/>
                  </a:cubicBezTo>
                  <a:cubicBezTo>
                    <a:pt x="837896" y="4194172"/>
                    <a:pt x="842590" y="4201213"/>
                    <a:pt x="849631" y="4205908"/>
                  </a:cubicBezTo>
                  <a:cubicBezTo>
                    <a:pt x="861366" y="4215296"/>
                    <a:pt x="870754" y="4227031"/>
                    <a:pt x="882489" y="4236419"/>
                  </a:cubicBezTo>
                  <a:cubicBezTo>
                    <a:pt x="889531" y="4243460"/>
                    <a:pt x="896572" y="4248154"/>
                    <a:pt x="903613" y="4255195"/>
                  </a:cubicBezTo>
                  <a:cubicBezTo>
                    <a:pt x="915348" y="4264584"/>
                    <a:pt x="924736" y="4273972"/>
                    <a:pt x="936472" y="4283360"/>
                  </a:cubicBezTo>
                  <a:cubicBezTo>
                    <a:pt x="943513" y="4288054"/>
                    <a:pt x="948207" y="4295095"/>
                    <a:pt x="955248" y="4299789"/>
                  </a:cubicBezTo>
                  <a:cubicBezTo>
                    <a:pt x="952901" y="4302136"/>
                    <a:pt x="948207" y="4302136"/>
                    <a:pt x="945860" y="4306830"/>
                  </a:cubicBezTo>
                  <a:cubicBezTo>
                    <a:pt x="934124" y="4297442"/>
                    <a:pt x="924736" y="4290401"/>
                    <a:pt x="913001" y="4281013"/>
                  </a:cubicBezTo>
                  <a:cubicBezTo>
                    <a:pt x="901266" y="4278666"/>
                    <a:pt x="896572" y="4273972"/>
                    <a:pt x="889531" y="4266930"/>
                  </a:cubicBezTo>
                  <a:close/>
                  <a:moveTo>
                    <a:pt x="521044" y="3889056"/>
                  </a:moveTo>
                  <a:cubicBezTo>
                    <a:pt x="509309" y="3874974"/>
                    <a:pt x="497574" y="3858544"/>
                    <a:pt x="488186" y="3844462"/>
                  </a:cubicBezTo>
                  <a:cubicBezTo>
                    <a:pt x="481145" y="3835074"/>
                    <a:pt x="474103" y="3825686"/>
                    <a:pt x="469409" y="3816298"/>
                  </a:cubicBezTo>
                  <a:cubicBezTo>
                    <a:pt x="452980" y="3792827"/>
                    <a:pt x="436551" y="3769357"/>
                    <a:pt x="422468" y="3745886"/>
                  </a:cubicBezTo>
                  <a:cubicBezTo>
                    <a:pt x="417774" y="3738845"/>
                    <a:pt x="413080" y="3731804"/>
                    <a:pt x="408386" y="3724763"/>
                  </a:cubicBezTo>
                  <a:cubicBezTo>
                    <a:pt x="406039" y="3720068"/>
                    <a:pt x="403692" y="3717722"/>
                    <a:pt x="403692" y="3713028"/>
                  </a:cubicBezTo>
                  <a:cubicBezTo>
                    <a:pt x="401345" y="3708333"/>
                    <a:pt x="398998" y="3703639"/>
                    <a:pt x="396651" y="3698945"/>
                  </a:cubicBezTo>
                  <a:cubicBezTo>
                    <a:pt x="394304" y="3696598"/>
                    <a:pt x="394304" y="3691904"/>
                    <a:pt x="391957" y="3689557"/>
                  </a:cubicBezTo>
                  <a:cubicBezTo>
                    <a:pt x="377874" y="3659045"/>
                    <a:pt x="366139" y="3628534"/>
                    <a:pt x="354404" y="3595675"/>
                  </a:cubicBezTo>
                  <a:cubicBezTo>
                    <a:pt x="354404" y="3595675"/>
                    <a:pt x="354404" y="3595675"/>
                    <a:pt x="354404" y="3595675"/>
                  </a:cubicBezTo>
                  <a:cubicBezTo>
                    <a:pt x="359098" y="3605063"/>
                    <a:pt x="363792" y="3612105"/>
                    <a:pt x="368486" y="3621493"/>
                  </a:cubicBezTo>
                  <a:cubicBezTo>
                    <a:pt x="373180" y="3630881"/>
                    <a:pt x="380222" y="3642616"/>
                    <a:pt x="384916" y="3652004"/>
                  </a:cubicBezTo>
                  <a:cubicBezTo>
                    <a:pt x="389610" y="3659045"/>
                    <a:pt x="394304" y="3668434"/>
                    <a:pt x="398998" y="3675475"/>
                  </a:cubicBezTo>
                  <a:cubicBezTo>
                    <a:pt x="403692" y="3684863"/>
                    <a:pt x="410733" y="3696598"/>
                    <a:pt x="415427" y="3705986"/>
                  </a:cubicBezTo>
                  <a:cubicBezTo>
                    <a:pt x="420121" y="3713028"/>
                    <a:pt x="424815" y="3722416"/>
                    <a:pt x="429509" y="3729457"/>
                  </a:cubicBezTo>
                  <a:cubicBezTo>
                    <a:pt x="434204" y="3738845"/>
                    <a:pt x="441245" y="3748233"/>
                    <a:pt x="445939" y="3757621"/>
                  </a:cubicBezTo>
                  <a:cubicBezTo>
                    <a:pt x="450633" y="3764663"/>
                    <a:pt x="455327" y="3774051"/>
                    <a:pt x="460021" y="3781092"/>
                  </a:cubicBezTo>
                  <a:cubicBezTo>
                    <a:pt x="464715" y="3790480"/>
                    <a:pt x="471756" y="3799868"/>
                    <a:pt x="476450" y="3809256"/>
                  </a:cubicBezTo>
                  <a:cubicBezTo>
                    <a:pt x="481145" y="3816298"/>
                    <a:pt x="485839" y="3825686"/>
                    <a:pt x="490533" y="3832727"/>
                  </a:cubicBezTo>
                  <a:cubicBezTo>
                    <a:pt x="497574" y="3842115"/>
                    <a:pt x="502268" y="3851503"/>
                    <a:pt x="509309" y="3860891"/>
                  </a:cubicBezTo>
                  <a:cubicBezTo>
                    <a:pt x="514003" y="3867932"/>
                    <a:pt x="518697" y="3877321"/>
                    <a:pt x="525738" y="3884362"/>
                  </a:cubicBezTo>
                  <a:cubicBezTo>
                    <a:pt x="532780" y="3893750"/>
                    <a:pt x="537474" y="3903138"/>
                    <a:pt x="544515" y="3910179"/>
                  </a:cubicBezTo>
                  <a:cubicBezTo>
                    <a:pt x="549209" y="3917221"/>
                    <a:pt x="556250" y="3924262"/>
                    <a:pt x="560944" y="3933650"/>
                  </a:cubicBezTo>
                  <a:cubicBezTo>
                    <a:pt x="563291" y="3935997"/>
                    <a:pt x="563291" y="3938344"/>
                    <a:pt x="565638" y="3938344"/>
                  </a:cubicBezTo>
                  <a:cubicBezTo>
                    <a:pt x="558597" y="3931303"/>
                    <a:pt x="553903" y="3921915"/>
                    <a:pt x="546862" y="3914873"/>
                  </a:cubicBezTo>
                  <a:cubicBezTo>
                    <a:pt x="535127" y="3907832"/>
                    <a:pt x="528085" y="3898444"/>
                    <a:pt x="521044" y="3889056"/>
                  </a:cubicBezTo>
                  <a:close/>
                  <a:moveTo>
                    <a:pt x="319198" y="3525264"/>
                  </a:moveTo>
                  <a:cubicBezTo>
                    <a:pt x="316851" y="3522917"/>
                    <a:pt x="316851" y="3520570"/>
                    <a:pt x="314504" y="3518223"/>
                  </a:cubicBezTo>
                  <a:cubicBezTo>
                    <a:pt x="316851" y="3518223"/>
                    <a:pt x="319198" y="3518223"/>
                    <a:pt x="319198" y="3518223"/>
                  </a:cubicBezTo>
                  <a:cubicBezTo>
                    <a:pt x="326239" y="3534652"/>
                    <a:pt x="330934" y="3551081"/>
                    <a:pt x="337975" y="3567510"/>
                  </a:cubicBezTo>
                  <a:cubicBezTo>
                    <a:pt x="335628" y="3562816"/>
                    <a:pt x="333281" y="3558122"/>
                    <a:pt x="330934" y="3553428"/>
                  </a:cubicBezTo>
                  <a:cubicBezTo>
                    <a:pt x="326239" y="3541693"/>
                    <a:pt x="323892" y="3534652"/>
                    <a:pt x="319198" y="3525264"/>
                  </a:cubicBezTo>
                  <a:close/>
                  <a:moveTo>
                    <a:pt x="246440" y="3379747"/>
                  </a:moveTo>
                  <a:cubicBezTo>
                    <a:pt x="241746" y="3370359"/>
                    <a:pt x="234705" y="3358623"/>
                    <a:pt x="230011" y="3349235"/>
                  </a:cubicBezTo>
                  <a:cubicBezTo>
                    <a:pt x="225316" y="3339847"/>
                    <a:pt x="220622" y="3330459"/>
                    <a:pt x="215928" y="3323418"/>
                  </a:cubicBezTo>
                  <a:cubicBezTo>
                    <a:pt x="211234" y="3311683"/>
                    <a:pt x="206540" y="3302295"/>
                    <a:pt x="201846" y="3290559"/>
                  </a:cubicBezTo>
                  <a:cubicBezTo>
                    <a:pt x="197152" y="3281171"/>
                    <a:pt x="192458" y="3271783"/>
                    <a:pt x="190111" y="3262394"/>
                  </a:cubicBezTo>
                  <a:cubicBezTo>
                    <a:pt x="185417" y="3250659"/>
                    <a:pt x="180723" y="3238924"/>
                    <a:pt x="176028" y="3227189"/>
                  </a:cubicBezTo>
                  <a:cubicBezTo>
                    <a:pt x="171334" y="3217801"/>
                    <a:pt x="168987" y="3208413"/>
                    <a:pt x="164293" y="3201371"/>
                  </a:cubicBezTo>
                  <a:cubicBezTo>
                    <a:pt x="159599" y="3189636"/>
                    <a:pt x="154905" y="3175554"/>
                    <a:pt x="150211" y="3163819"/>
                  </a:cubicBezTo>
                  <a:cubicBezTo>
                    <a:pt x="147864" y="3154431"/>
                    <a:pt x="143170" y="3147389"/>
                    <a:pt x="140823" y="3138001"/>
                  </a:cubicBezTo>
                  <a:cubicBezTo>
                    <a:pt x="136129" y="3123919"/>
                    <a:pt x="131435" y="3109836"/>
                    <a:pt x="126741" y="3095754"/>
                  </a:cubicBezTo>
                  <a:cubicBezTo>
                    <a:pt x="124393" y="3088713"/>
                    <a:pt x="122046" y="3081672"/>
                    <a:pt x="119699" y="3072284"/>
                  </a:cubicBezTo>
                  <a:cubicBezTo>
                    <a:pt x="119699" y="3069937"/>
                    <a:pt x="117352" y="3065243"/>
                    <a:pt x="117352" y="3060549"/>
                  </a:cubicBezTo>
                  <a:cubicBezTo>
                    <a:pt x="119699" y="3062896"/>
                    <a:pt x="124393" y="3065243"/>
                    <a:pt x="129088" y="3065243"/>
                  </a:cubicBezTo>
                  <a:cubicBezTo>
                    <a:pt x="131435" y="3065243"/>
                    <a:pt x="133782" y="3065243"/>
                    <a:pt x="133782" y="3065243"/>
                  </a:cubicBezTo>
                  <a:cubicBezTo>
                    <a:pt x="138476" y="3081672"/>
                    <a:pt x="143170" y="3095754"/>
                    <a:pt x="150211" y="3112184"/>
                  </a:cubicBezTo>
                  <a:cubicBezTo>
                    <a:pt x="152558" y="3119225"/>
                    <a:pt x="154905" y="3126266"/>
                    <a:pt x="157252" y="3133307"/>
                  </a:cubicBezTo>
                  <a:cubicBezTo>
                    <a:pt x="161946" y="3147389"/>
                    <a:pt x="166640" y="3163819"/>
                    <a:pt x="173681" y="3177901"/>
                  </a:cubicBezTo>
                  <a:cubicBezTo>
                    <a:pt x="176028" y="3184942"/>
                    <a:pt x="178376" y="3194330"/>
                    <a:pt x="183070" y="3201371"/>
                  </a:cubicBezTo>
                  <a:cubicBezTo>
                    <a:pt x="187764" y="3215454"/>
                    <a:pt x="192458" y="3227189"/>
                    <a:pt x="197152" y="3241271"/>
                  </a:cubicBezTo>
                  <a:cubicBezTo>
                    <a:pt x="199499" y="3250659"/>
                    <a:pt x="204193" y="3257700"/>
                    <a:pt x="206540" y="3267089"/>
                  </a:cubicBezTo>
                  <a:cubicBezTo>
                    <a:pt x="211234" y="3278824"/>
                    <a:pt x="215928" y="3292906"/>
                    <a:pt x="220622" y="3304641"/>
                  </a:cubicBezTo>
                  <a:cubicBezTo>
                    <a:pt x="222969" y="3314030"/>
                    <a:pt x="227664" y="3321071"/>
                    <a:pt x="230011" y="3330459"/>
                  </a:cubicBezTo>
                  <a:cubicBezTo>
                    <a:pt x="234705" y="3342194"/>
                    <a:pt x="239399" y="3353929"/>
                    <a:pt x="244093" y="3365665"/>
                  </a:cubicBezTo>
                  <a:cubicBezTo>
                    <a:pt x="248787" y="3375053"/>
                    <a:pt x="251134" y="3382094"/>
                    <a:pt x="255828" y="3391482"/>
                  </a:cubicBezTo>
                  <a:cubicBezTo>
                    <a:pt x="258175" y="3398523"/>
                    <a:pt x="260522" y="3405564"/>
                    <a:pt x="265216" y="3412606"/>
                  </a:cubicBezTo>
                  <a:cubicBezTo>
                    <a:pt x="265216" y="3412606"/>
                    <a:pt x="262869" y="3410258"/>
                    <a:pt x="262869" y="3410258"/>
                  </a:cubicBezTo>
                  <a:cubicBezTo>
                    <a:pt x="258175" y="3398523"/>
                    <a:pt x="253481" y="3389135"/>
                    <a:pt x="246440" y="3379747"/>
                  </a:cubicBezTo>
                  <a:close/>
                  <a:moveTo>
                    <a:pt x="82147" y="2947890"/>
                  </a:moveTo>
                  <a:cubicBezTo>
                    <a:pt x="77453" y="2933808"/>
                    <a:pt x="75105" y="2922073"/>
                    <a:pt x="70411" y="2907991"/>
                  </a:cubicBezTo>
                  <a:cubicBezTo>
                    <a:pt x="70411" y="2903296"/>
                    <a:pt x="68064" y="2900949"/>
                    <a:pt x="68064" y="2896255"/>
                  </a:cubicBezTo>
                  <a:cubicBezTo>
                    <a:pt x="65717" y="2891561"/>
                    <a:pt x="65717" y="2884520"/>
                    <a:pt x="63370" y="2879826"/>
                  </a:cubicBezTo>
                  <a:cubicBezTo>
                    <a:pt x="63370" y="2879826"/>
                    <a:pt x="63370" y="2882173"/>
                    <a:pt x="63370" y="2882173"/>
                  </a:cubicBezTo>
                  <a:cubicBezTo>
                    <a:pt x="65717" y="2893908"/>
                    <a:pt x="70411" y="2905643"/>
                    <a:pt x="72758" y="2917379"/>
                  </a:cubicBezTo>
                  <a:cubicBezTo>
                    <a:pt x="72758" y="2922073"/>
                    <a:pt x="75105" y="2924420"/>
                    <a:pt x="75105" y="2929114"/>
                  </a:cubicBezTo>
                  <a:cubicBezTo>
                    <a:pt x="79800" y="2943196"/>
                    <a:pt x="84494" y="2954932"/>
                    <a:pt x="89188" y="2966667"/>
                  </a:cubicBezTo>
                  <a:cubicBezTo>
                    <a:pt x="89188" y="2969014"/>
                    <a:pt x="89188" y="2969014"/>
                    <a:pt x="91535" y="2971361"/>
                  </a:cubicBezTo>
                  <a:cubicBezTo>
                    <a:pt x="93882" y="2976055"/>
                    <a:pt x="96229" y="2983096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6229" y="2987790"/>
                    <a:pt x="93882" y="2987790"/>
                    <a:pt x="93882" y="2987790"/>
                  </a:cubicBezTo>
                  <a:cubicBezTo>
                    <a:pt x="91535" y="2978402"/>
                    <a:pt x="86841" y="2969014"/>
                    <a:pt x="84494" y="2957279"/>
                  </a:cubicBezTo>
                  <a:cubicBezTo>
                    <a:pt x="84494" y="2954932"/>
                    <a:pt x="84494" y="2950237"/>
                    <a:pt x="82147" y="2947890"/>
                  </a:cubicBezTo>
                  <a:close/>
                  <a:moveTo>
                    <a:pt x="21123" y="2405723"/>
                  </a:moveTo>
                  <a:cubicBezTo>
                    <a:pt x="21123" y="2393987"/>
                    <a:pt x="21123" y="2382252"/>
                    <a:pt x="23470" y="2370517"/>
                  </a:cubicBezTo>
                  <a:cubicBezTo>
                    <a:pt x="23470" y="2370517"/>
                    <a:pt x="23470" y="2370517"/>
                    <a:pt x="23470" y="2368170"/>
                  </a:cubicBezTo>
                  <a:cubicBezTo>
                    <a:pt x="23470" y="2365823"/>
                    <a:pt x="23470" y="2365823"/>
                    <a:pt x="23470" y="2363476"/>
                  </a:cubicBezTo>
                  <a:cubicBezTo>
                    <a:pt x="23470" y="2363476"/>
                    <a:pt x="25818" y="2363476"/>
                    <a:pt x="25818" y="2363476"/>
                  </a:cubicBezTo>
                  <a:cubicBezTo>
                    <a:pt x="25818" y="2365823"/>
                    <a:pt x="25818" y="2368170"/>
                    <a:pt x="25818" y="2370517"/>
                  </a:cubicBezTo>
                  <a:cubicBezTo>
                    <a:pt x="25818" y="2377558"/>
                    <a:pt x="25818" y="2382252"/>
                    <a:pt x="25818" y="2389293"/>
                  </a:cubicBezTo>
                  <a:cubicBezTo>
                    <a:pt x="25818" y="2393987"/>
                    <a:pt x="25818" y="2398681"/>
                    <a:pt x="25818" y="2403376"/>
                  </a:cubicBezTo>
                  <a:cubicBezTo>
                    <a:pt x="25818" y="2410417"/>
                    <a:pt x="25818" y="2417458"/>
                    <a:pt x="25818" y="2424499"/>
                  </a:cubicBezTo>
                  <a:cubicBezTo>
                    <a:pt x="25818" y="2426846"/>
                    <a:pt x="25818" y="2429193"/>
                    <a:pt x="25818" y="2431540"/>
                  </a:cubicBezTo>
                  <a:cubicBezTo>
                    <a:pt x="25818" y="2431540"/>
                    <a:pt x="23470" y="2431540"/>
                    <a:pt x="23470" y="2431540"/>
                  </a:cubicBezTo>
                  <a:cubicBezTo>
                    <a:pt x="21123" y="2431540"/>
                    <a:pt x="21123" y="2431540"/>
                    <a:pt x="18776" y="2431540"/>
                  </a:cubicBezTo>
                  <a:cubicBezTo>
                    <a:pt x="18776" y="2424499"/>
                    <a:pt x="18776" y="2417458"/>
                    <a:pt x="18776" y="2408070"/>
                  </a:cubicBezTo>
                  <a:cubicBezTo>
                    <a:pt x="21123" y="2408070"/>
                    <a:pt x="21123" y="2408070"/>
                    <a:pt x="21123" y="2405723"/>
                  </a:cubicBezTo>
                  <a:close/>
                  <a:moveTo>
                    <a:pt x="32859" y="2229694"/>
                  </a:moveTo>
                  <a:cubicBezTo>
                    <a:pt x="35206" y="2217959"/>
                    <a:pt x="35206" y="2206224"/>
                    <a:pt x="37553" y="2196836"/>
                  </a:cubicBezTo>
                  <a:cubicBezTo>
                    <a:pt x="37553" y="2189794"/>
                    <a:pt x="39900" y="2182753"/>
                    <a:pt x="39900" y="2175712"/>
                  </a:cubicBezTo>
                  <a:cubicBezTo>
                    <a:pt x="42247" y="2163977"/>
                    <a:pt x="42247" y="2149895"/>
                    <a:pt x="44594" y="2135812"/>
                  </a:cubicBezTo>
                  <a:cubicBezTo>
                    <a:pt x="46941" y="2128771"/>
                    <a:pt x="46941" y="2121730"/>
                    <a:pt x="46941" y="2117036"/>
                  </a:cubicBezTo>
                  <a:cubicBezTo>
                    <a:pt x="49288" y="2102954"/>
                    <a:pt x="51635" y="2091218"/>
                    <a:pt x="53982" y="2077136"/>
                  </a:cubicBezTo>
                  <a:cubicBezTo>
                    <a:pt x="53982" y="2077136"/>
                    <a:pt x="56329" y="2077136"/>
                    <a:pt x="56329" y="2077136"/>
                  </a:cubicBezTo>
                  <a:cubicBezTo>
                    <a:pt x="68064" y="2077136"/>
                    <a:pt x="77453" y="2067748"/>
                    <a:pt x="77453" y="2056013"/>
                  </a:cubicBezTo>
                  <a:cubicBezTo>
                    <a:pt x="77453" y="2046624"/>
                    <a:pt x="70411" y="2039583"/>
                    <a:pt x="63370" y="2037236"/>
                  </a:cubicBezTo>
                  <a:cubicBezTo>
                    <a:pt x="63370" y="2034889"/>
                    <a:pt x="65717" y="2030195"/>
                    <a:pt x="65717" y="2027848"/>
                  </a:cubicBezTo>
                  <a:cubicBezTo>
                    <a:pt x="70411" y="2025501"/>
                    <a:pt x="72758" y="2025501"/>
                    <a:pt x="75105" y="2020807"/>
                  </a:cubicBezTo>
                  <a:cubicBezTo>
                    <a:pt x="77453" y="2020807"/>
                    <a:pt x="79800" y="2023154"/>
                    <a:pt x="82147" y="2023154"/>
                  </a:cubicBezTo>
                  <a:cubicBezTo>
                    <a:pt x="93882" y="2023154"/>
                    <a:pt x="103270" y="2013766"/>
                    <a:pt x="103270" y="2002031"/>
                  </a:cubicBezTo>
                  <a:cubicBezTo>
                    <a:pt x="103270" y="1992643"/>
                    <a:pt x="98576" y="1985601"/>
                    <a:pt x="91535" y="1983254"/>
                  </a:cubicBezTo>
                  <a:cubicBezTo>
                    <a:pt x="105617" y="1945702"/>
                    <a:pt x="129088" y="1910496"/>
                    <a:pt x="152558" y="1887025"/>
                  </a:cubicBezTo>
                  <a:cubicBezTo>
                    <a:pt x="168987" y="1872943"/>
                    <a:pt x="185417" y="1861208"/>
                    <a:pt x="201846" y="1851820"/>
                  </a:cubicBezTo>
                  <a:cubicBezTo>
                    <a:pt x="199499" y="1856514"/>
                    <a:pt x="197152" y="1858861"/>
                    <a:pt x="194805" y="1863555"/>
                  </a:cubicBezTo>
                  <a:cubicBezTo>
                    <a:pt x="190111" y="1870596"/>
                    <a:pt x="187764" y="1875290"/>
                    <a:pt x="183070" y="1882331"/>
                  </a:cubicBezTo>
                  <a:cubicBezTo>
                    <a:pt x="178376" y="1889372"/>
                    <a:pt x="173681" y="1896413"/>
                    <a:pt x="171334" y="1903455"/>
                  </a:cubicBezTo>
                  <a:cubicBezTo>
                    <a:pt x="164293" y="1910496"/>
                    <a:pt x="161946" y="1915190"/>
                    <a:pt x="157252" y="1922231"/>
                  </a:cubicBezTo>
                  <a:cubicBezTo>
                    <a:pt x="152558" y="1929272"/>
                    <a:pt x="150211" y="1936313"/>
                    <a:pt x="145517" y="1943354"/>
                  </a:cubicBezTo>
                  <a:cubicBezTo>
                    <a:pt x="143170" y="1948049"/>
                    <a:pt x="140823" y="1955090"/>
                    <a:pt x="136129" y="1962131"/>
                  </a:cubicBezTo>
                  <a:cubicBezTo>
                    <a:pt x="131435" y="1969172"/>
                    <a:pt x="129088" y="1976213"/>
                    <a:pt x="124393" y="1983254"/>
                  </a:cubicBezTo>
                  <a:cubicBezTo>
                    <a:pt x="122046" y="1990295"/>
                    <a:pt x="117352" y="1994990"/>
                    <a:pt x="115005" y="2002031"/>
                  </a:cubicBezTo>
                  <a:cubicBezTo>
                    <a:pt x="112658" y="2009072"/>
                    <a:pt x="107964" y="2016113"/>
                    <a:pt x="105617" y="2023154"/>
                  </a:cubicBezTo>
                  <a:cubicBezTo>
                    <a:pt x="103270" y="2030195"/>
                    <a:pt x="100923" y="2034889"/>
                    <a:pt x="98576" y="2041930"/>
                  </a:cubicBezTo>
                  <a:cubicBezTo>
                    <a:pt x="96229" y="2048971"/>
                    <a:pt x="91535" y="2056013"/>
                    <a:pt x="89188" y="2063054"/>
                  </a:cubicBezTo>
                  <a:cubicBezTo>
                    <a:pt x="86841" y="2070095"/>
                    <a:pt x="84494" y="2074789"/>
                    <a:pt x="82147" y="2081830"/>
                  </a:cubicBezTo>
                  <a:cubicBezTo>
                    <a:pt x="79800" y="2088871"/>
                    <a:pt x="77453" y="2095912"/>
                    <a:pt x="75105" y="2102954"/>
                  </a:cubicBezTo>
                  <a:cubicBezTo>
                    <a:pt x="72758" y="2102954"/>
                    <a:pt x="70411" y="2109995"/>
                    <a:pt x="68064" y="2114689"/>
                  </a:cubicBezTo>
                  <a:cubicBezTo>
                    <a:pt x="65717" y="2121730"/>
                    <a:pt x="63370" y="2128771"/>
                    <a:pt x="61023" y="2135812"/>
                  </a:cubicBezTo>
                  <a:cubicBezTo>
                    <a:pt x="58676" y="2140506"/>
                    <a:pt x="56329" y="2147548"/>
                    <a:pt x="56329" y="2152242"/>
                  </a:cubicBezTo>
                  <a:cubicBezTo>
                    <a:pt x="53982" y="2159283"/>
                    <a:pt x="51635" y="2166324"/>
                    <a:pt x="49288" y="2173365"/>
                  </a:cubicBezTo>
                  <a:cubicBezTo>
                    <a:pt x="49288" y="2178059"/>
                    <a:pt x="46941" y="2185100"/>
                    <a:pt x="46941" y="2189794"/>
                  </a:cubicBezTo>
                  <a:cubicBezTo>
                    <a:pt x="44594" y="2196836"/>
                    <a:pt x="44594" y="2203877"/>
                    <a:pt x="42247" y="2210918"/>
                  </a:cubicBezTo>
                  <a:cubicBezTo>
                    <a:pt x="39900" y="2215612"/>
                    <a:pt x="39900" y="2222653"/>
                    <a:pt x="37553" y="2227347"/>
                  </a:cubicBezTo>
                  <a:cubicBezTo>
                    <a:pt x="35206" y="2234388"/>
                    <a:pt x="35206" y="2241429"/>
                    <a:pt x="32859" y="2248470"/>
                  </a:cubicBezTo>
                  <a:cubicBezTo>
                    <a:pt x="32859" y="2253165"/>
                    <a:pt x="30512" y="2257859"/>
                    <a:pt x="30512" y="2264900"/>
                  </a:cubicBezTo>
                  <a:cubicBezTo>
                    <a:pt x="30512" y="2264900"/>
                    <a:pt x="30512" y="2264900"/>
                    <a:pt x="30512" y="2264900"/>
                  </a:cubicBezTo>
                  <a:cubicBezTo>
                    <a:pt x="30512" y="2260206"/>
                    <a:pt x="30512" y="2257859"/>
                    <a:pt x="30512" y="2253165"/>
                  </a:cubicBezTo>
                  <a:cubicBezTo>
                    <a:pt x="32859" y="2243776"/>
                    <a:pt x="32859" y="2236735"/>
                    <a:pt x="32859" y="2229694"/>
                  </a:cubicBezTo>
                  <a:close/>
                  <a:moveTo>
                    <a:pt x="56329" y="2027848"/>
                  </a:move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30195"/>
                    <a:pt x="56329" y="2030195"/>
                    <a:pt x="56329" y="2032542"/>
                  </a:cubicBezTo>
                  <a:cubicBezTo>
                    <a:pt x="56329" y="2032542"/>
                    <a:pt x="56329" y="2034889"/>
                    <a:pt x="56329" y="2034889"/>
                  </a:cubicBezTo>
                  <a:cubicBezTo>
                    <a:pt x="56329" y="2034889"/>
                    <a:pt x="56329" y="2034889"/>
                    <a:pt x="56329" y="2034889"/>
                  </a:cubicBezTo>
                  <a:cubicBezTo>
                    <a:pt x="53982" y="2032542"/>
                    <a:pt x="56329" y="2030195"/>
                    <a:pt x="56329" y="2027848"/>
                  </a:cubicBezTo>
                  <a:close/>
                  <a:moveTo>
                    <a:pt x="82147" y="1952743"/>
                  </a:moveTo>
                  <a:cubicBezTo>
                    <a:pt x="84494" y="1943354"/>
                    <a:pt x="86841" y="1936313"/>
                    <a:pt x="89188" y="1926925"/>
                  </a:cubicBezTo>
                  <a:cubicBezTo>
                    <a:pt x="91535" y="1917537"/>
                    <a:pt x="93882" y="1908149"/>
                    <a:pt x="98576" y="1898761"/>
                  </a:cubicBezTo>
                  <a:cubicBezTo>
                    <a:pt x="100923" y="1889372"/>
                    <a:pt x="103270" y="1882331"/>
                    <a:pt x="105617" y="1872943"/>
                  </a:cubicBezTo>
                  <a:cubicBezTo>
                    <a:pt x="107964" y="1863555"/>
                    <a:pt x="112658" y="1854167"/>
                    <a:pt x="115005" y="1842432"/>
                  </a:cubicBezTo>
                  <a:cubicBezTo>
                    <a:pt x="117352" y="1833043"/>
                    <a:pt x="119699" y="1826002"/>
                    <a:pt x="124393" y="1816614"/>
                  </a:cubicBezTo>
                  <a:cubicBezTo>
                    <a:pt x="126741" y="1807226"/>
                    <a:pt x="131435" y="1797838"/>
                    <a:pt x="133782" y="1786102"/>
                  </a:cubicBezTo>
                  <a:cubicBezTo>
                    <a:pt x="136129" y="1776714"/>
                    <a:pt x="140823" y="1769673"/>
                    <a:pt x="143170" y="1760285"/>
                  </a:cubicBezTo>
                  <a:cubicBezTo>
                    <a:pt x="143170" y="1757938"/>
                    <a:pt x="145517" y="1755591"/>
                    <a:pt x="145517" y="1753244"/>
                  </a:cubicBezTo>
                  <a:cubicBezTo>
                    <a:pt x="138476" y="1779061"/>
                    <a:pt x="131435" y="1802532"/>
                    <a:pt x="124393" y="1828349"/>
                  </a:cubicBezTo>
                  <a:cubicBezTo>
                    <a:pt x="124393" y="1830696"/>
                    <a:pt x="124393" y="1830696"/>
                    <a:pt x="124393" y="1833043"/>
                  </a:cubicBezTo>
                  <a:cubicBezTo>
                    <a:pt x="117352" y="1858861"/>
                    <a:pt x="110311" y="1887025"/>
                    <a:pt x="103270" y="1915190"/>
                  </a:cubicBezTo>
                  <a:cubicBezTo>
                    <a:pt x="100923" y="1919884"/>
                    <a:pt x="100923" y="1924578"/>
                    <a:pt x="100923" y="1929272"/>
                  </a:cubicBezTo>
                  <a:cubicBezTo>
                    <a:pt x="100923" y="1929272"/>
                    <a:pt x="100923" y="1929272"/>
                    <a:pt x="100923" y="1929272"/>
                  </a:cubicBezTo>
                  <a:cubicBezTo>
                    <a:pt x="98576" y="1936313"/>
                    <a:pt x="96229" y="1943354"/>
                    <a:pt x="91535" y="1950396"/>
                  </a:cubicBezTo>
                  <a:cubicBezTo>
                    <a:pt x="89188" y="1952743"/>
                    <a:pt x="89188" y="1955090"/>
                    <a:pt x="86841" y="1959784"/>
                  </a:cubicBezTo>
                  <a:cubicBezTo>
                    <a:pt x="84494" y="1966825"/>
                    <a:pt x="82147" y="1976213"/>
                    <a:pt x="77453" y="1983254"/>
                  </a:cubicBezTo>
                  <a:cubicBezTo>
                    <a:pt x="77453" y="1983254"/>
                    <a:pt x="75105" y="1983254"/>
                    <a:pt x="75105" y="1983254"/>
                  </a:cubicBezTo>
                  <a:cubicBezTo>
                    <a:pt x="75105" y="1983254"/>
                    <a:pt x="75105" y="1983254"/>
                    <a:pt x="75105" y="1980907"/>
                  </a:cubicBezTo>
                  <a:cubicBezTo>
                    <a:pt x="77453" y="1973866"/>
                    <a:pt x="79800" y="1964478"/>
                    <a:pt x="82147" y="1952743"/>
                  </a:cubicBezTo>
                  <a:close/>
                  <a:moveTo>
                    <a:pt x="178376" y="1657015"/>
                  </a:moveTo>
                  <a:cubicBezTo>
                    <a:pt x="185417" y="1638238"/>
                    <a:pt x="190111" y="1621809"/>
                    <a:pt x="197152" y="1603033"/>
                  </a:cubicBezTo>
                  <a:cubicBezTo>
                    <a:pt x="199499" y="1593645"/>
                    <a:pt x="204193" y="1584256"/>
                    <a:pt x="206540" y="1577215"/>
                  </a:cubicBezTo>
                  <a:cubicBezTo>
                    <a:pt x="227664" y="1523233"/>
                    <a:pt x="248787" y="1471598"/>
                    <a:pt x="272257" y="1419963"/>
                  </a:cubicBezTo>
                  <a:cubicBezTo>
                    <a:pt x="272257" y="1419963"/>
                    <a:pt x="272257" y="1419963"/>
                    <a:pt x="272257" y="1419963"/>
                  </a:cubicBezTo>
                  <a:cubicBezTo>
                    <a:pt x="276951" y="1410575"/>
                    <a:pt x="281646" y="1403534"/>
                    <a:pt x="286340" y="1394146"/>
                  </a:cubicBezTo>
                  <a:cubicBezTo>
                    <a:pt x="291034" y="1387104"/>
                    <a:pt x="293381" y="1382410"/>
                    <a:pt x="298075" y="1375369"/>
                  </a:cubicBezTo>
                  <a:cubicBezTo>
                    <a:pt x="298075" y="1377716"/>
                    <a:pt x="298075" y="1377716"/>
                    <a:pt x="295728" y="1380063"/>
                  </a:cubicBezTo>
                  <a:cubicBezTo>
                    <a:pt x="293381" y="1387104"/>
                    <a:pt x="291034" y="1396493"/>
                    <a:pt x="291034" y="1403534"/>
                  </a:cubicBezTo>
                  <a:cubicBezTo>
                    <a:pt x="288687" y="1410575"/>
                    <a:pt x="288687" y="1415269"/>
                    <a:pt x="286340" y="1422310"/>
                  </a:cubicBezTo>
                  <a:cubicBezTo>
                    <a:pt x="283993" y="1429351"/>
                    <a:pt x="281646" y="1438740"/>
                    <a:pt x="281646" y="1445781"/>
                  </a:cubicBezTo>
                  <a:cubicBezTo>
                    <a:pt x="276951" y="1452822"/>
                    <a:pt x="274604" y="1459863"/>
                    <a:pt x="269910" y="1466904"/>
                  </a:cubicBezTo>
                  <a:cubicBezTo>
                    <a:pt x="265216" y="1476292"/>
                    <a:pt x="260522" y="1483333"/>
                    <a:pt x="255828" y="1492722"/>
                  </a:cubicBezTo>
                  <a:cubicBezTo>
                    <a:pt x="251134" y="1502110"/>
                    <a:pt x="246440" y="1513845"/>
                    <a:pt x="239399" y="1523233"/>
                  </a:cubicBezTo>
                  <a:cubicBezTo>
                    <a:pt x="234705" y="1532621"/>
                    <a:pt x="232358" y="1539662"/>
                    <a:pt x="227664" y="1549051"/>
                  </a:cubicBezTo>
                  <a:cubicBezTo>
                    <a:pt x="222969" y="1560786"/>
                    <a:pt x="218275" y="1570174"/>
                    <a:pt x="211234" y="1581909"/>
                  </a:cubicBezTo>
                  <a:cubicBezTo>
                    <a:pt x="206540" y="1588950"/>
                    <a:pt x="204193" y="1598339"/>
                    <a:pt x="199499" y="1605380"/>
                  </a:cubicBezTo>
                  <a:cubicBezTo>
                    <a:pt x="192458" y="1619462"/>
                    <a:pt x="187764" y="1631197"/>
                    <a:pt x="183070" y="1645280"/>
                  </a:cubicBezTo>
                  <a:cubicBezTo>
                    <a:pt x="185417" y="1647627"/>
                    <a:pt x="183070" y="1654668"/>
                    <a:pt x="178376" y="1657015"/>
                  </a:cubicBezTo>
                  <a:cubicBezTo>
                    <a:pt x="176028" y="1671097"/>
                    <a:pt x="171334" y="1685179"/>
                    <a:pt x="164293" y="1696915"/>
                  </a:cubicBezTo>
                  <a:cubicBezTo>
                    <a:pt x="164293" y="1694568"/>
                    <a:pt x="166640" y="1692221"/>
                    <a:pt x="166640" y="1689873"/>
                  </a:cubicBezTo>
                  <a:cubicBezTo>
                    <a:pt x="171334" y="1680485"/>
                    <a:pt x="173681" y="1668750"/>
                    <a:pt x="178376" y="1657015"/>
                  </a:cubicBezTo>
                  <a:close/>
                  <a:moveTo>
                    <a:pt x="354404" y="1255670"/>
                  </a:moveTo>
                  <a:cubicBezTo>
                    <a:pt x="359098" y="1248629"/>
                    <a:pt x="361445" y="1241588"/>
                    <a:pt x="366139" y="1234546"/>
                  </a:cubicBezTo>
                  <a:cubicBezTo>
                    <a:pt x="375527" y="1215770"/>
                    <a:pt x="387263" y="1199341"/>
                    <a:pt x="396651" y="1180564"/>
                  </a:cubicBezTo>
                  <a:cubicBezTo>
                    <a:pt x="398998" y="1175870"/>
                    <a:pt x="401345" y="1173523"/>
                    <a:pt x="403692" y="1168829"/>
                  </a:cubicBezTo>
                  <a:cubicBezTo>
                    <a:pt x="406039" y="1164135"/>
                    <a:pt x="410733" y="1159441"/>
                    <a:pt x="413080" y="1154747"/>
                  </a:cubicBezTo>
                  <a:cubicBezTo>
                    <a:pt x="415427" y="1154747"/>
                    <a:pt x="415427" y="1152400"/>
                    <a:pt x="417774" y="1152400"/>
                  </a:cubicBezTo>
                  <a:cubicBezTo>
                    <a:pt x="417774" y="1152400"/>
                    <a:pt x="417774" y="1152400"/>
                    <a:pt x="417774" y="1152400"/>
                  </a:cubicBezTo>
                  <a:cubicBezTo>
                    <a:pt x="420121" y="1150053"/>
                    <a:pt x="422468" y="1150053"/>
                    <a:pt x="424815" y="1150053"/>
                  </a:cubicBezTo>
                  <a:cubicBezTo>
                    <a:pt x="424815" y="1150053"/>
                    <a:pt x="427162" y="1150053"/>
                    <a:pt x="427162" y="1150053"/>
                  </a:cubicBezTo>
                  <a:cubicBezTo>
                    <a:pt x="429509" y="1150053"/>
                    <a:pt x="429509" y="1150053"/>
                    <a:pt x="431857" y="1147706"/>
                  </a:cubicBezTo>
                  <a:cubicBezTo>
                    <a:pt x="434204" y="1147706"/>
                    <a:pt x="436551" y="1147706"/>
                    <a:pt x="438898" y="1147706"/>
                  </a:cubicBezTo>
                  <a:cubicBezTo>
                    <a:pt x="438898" y="1147706"/>
                    <a:pt x="441245" y="1147706"/>
                    <a:pt x="441245" y="1147706"/>
                  </a:cubicBezTo>
                  <a:cubicBezTo>
                    <a:pt x="441245" y="1150053"/>
                    <a:pt x="438898" y="1152400"/>
                    <a:pt x="438898" y="1154747"/>
                  </a:cubicBezTo>
                  <a:cubicBezTo>
                    <a:pt x="438898" y="1157094"/>
                    <a:pt x="438898" y="1159441"/>
                    <a:pt x="441245" y="1161788"/>
                  </a:cubicBezTo>
                  <a:cubicBezTo>
                    <a:pt x="441245" y="1161788"/>
                    <a:pt x="438898" y="1164135"/>
                    <a:pt x="438898" y="1164135"/>
                  </a:cubicBezTo>
                  <a:cubicBezTo>
                    <a:pt x="434204" y="1168829"/>
                    <a:pt x="431857" y="1171176"/>
                    <a:pt x="427162" y="1175870"/>
                  </a:cubicBezTo>
                  <a:cubicBezTo>
                    <a:pt x="422468" y="1180564"/>
                    <a:pt x="420121" y="1185259"/>
                    <a:pt x="415427" y="1189953"/>
                  </a:cubicBezTo>
                  <a:cubicBezTo>
                    <a:pt x="413080" y="1194647"/>
                    <a:pt x="408386" y="1196994"/>
                    <a:pt x="406039" y="1201688"/>
                  </a:cubicBezTo>
                  <a:cubicBezTo>
                    <a:pt x="401345" y="1206382"/>
                    <a:pt x="398998" y="1211076"/>
                    <a:pt x="394304" y="1215770"/>
                  </a:cubicBezTo>
                  <a:cubicBezTo>
                    <a:pt x="391957" y="1220464"/>
                    <a:pt x="387263" y="1225158"/>
                    <a:pt x="384916" y="1227505"/>
                  </a:cubicBezTo>
                  <a:cubicBezTo>
                    <a:pt x="380222" y="1232199"/>
                    <a:pt x="377874" y="1236893"/>
                    <a:pt x="373180" y="1241588"/>
                  </a:cubicBezTo>
                  <a:cubicBezTo>
                    <a:pt x="370833" y="1246282"/>
                    <a:pt x="366139" y="1250976"/>
                    <a:pt x="363792" y="1255670"/>
                  </a:cubicBezTo>
                  <a:cubicBezTo>
                    <a:pt x="359098" y="1260364"/>
                    <a:pt x="356751" y="1265058"/>
                    <a:pt x="352057" y="1269752"/>
                  </a:cubicBezTo>
                  <a:cubicBezTo>
                    <a:pt x="349710" y="1274446"/>
                    <a:pt x="345016" y="1279140"/>
                    <a:pt x="342669" y="1283834"/>
                  </a:cubicBezTo>
                  <a:cubicBezTo>
                    <a:pt x="337975" y="1288529"/>
                    <a:pt x="335628" y="1293223"/>
                    <a:pt x="333281" y="1297917"/>
                  </a:cubicBezTo>
                  <a:cubicBezTo>
                    <a:pt x="330934" y="1302611"/>
                    <a:pt x="326239" y="1307305"/>
                    <a:pt x="323892" y="1311999"/>
                  </a:cubicBezTo>
                  <a:cubicBezTo>
                    <a:pt x="321545" y="1314346"/>
                    <a:pt x="321545" y="1316693"/>
                    <a:pt x="319198" y="1319040"/>
                  </a:cubicBezTo>
                  <a:cubicBezTo>
                    <a:pt x="321545" y="1314346"/>
                    <a:pt x="323892" y="1309652"/>
                    <a:pt x="326239" y="1304958"/>
                  </a:cubicBezTo>
                  <a:cubicBezTo>
                    <a:pt x="337975" y="1288529"/>
                    <a:pt x="347363" y="1272099"/>
                    <a:pt x="354404" y="1255670"/>
                  </a:cubicBezTo>
                  <a:close/>
                  <a:moveTo>
                    <a:pt x="488186" y="1121888"/>
                  </a:moveTo>
                  <a:cubicBezTo>
                    <a:pt x="490533" y="1119541"/>
                    <a:pt x="492880" y="1117194"/>
                    <a:pt x="495227" y="1114847"/>
                  </a:cubicBezTo>
                  <a:cubicBezTo>
                    <a:pt x="488186" y="1121888"/>
                    <a:pt x="481145" y="1131276"/>
                    <a:pt x="476450" y="1140665"/>
                  </a:cubicBezTo>
                  <a:cubicBezTo>
                    <a:pt x="476450" y="1140665"/>
                    <a:pt x="474103" y="1138318"/>
                    <a:pt x="474103" y="1138318"/>
                  </a:cubicBezTo>
                  <a:cubicBezTo>
                    <a:pt x="476450" y="1135970"/>
                    <a:pt x="478797" y="1133623"/>
                    <a:pt x="481145" y="1131276"/>
                  </a:cubicBezTo>
                  <a:cubicBezTo>
                    <a:pt x="481145" y="1126582"/>
                    <a:pt x="483492" y="1124235"/>
                    <a:pt x="488186" y="1121888"/>
                  </a:cubicBezTo>
                  <a:close/>
                  <a:moveTo>
                    <a:pt x="539821" y="1063212"/>
                  </a:moveTo>
                  <a:cubicBezTo>
                    <a:pt x="546862" y="1053824"/>
                    <a:pt x="556250" y="1046783"/>
                    <a:pt x="563291" y="1037394"/>
                  </a:cubicBezTo>
                  <a:cubicBezTo>
                    <a:pt x="567985" y="1030353"/>
                    <a:pt x="575026" y="1025659"/>
                    <a:pt x="579721" y="1018618"/>
                  </a:cubicBezTo>
                  <a:cubicBezTo>
                    <a:pt x="586762" y="1011577"/>
                    <a:pt x="593803" y="1002189"/>
                    <a:pt x="603191" y="995148"/>
                  </a:cubicBezTo>
                  <a:cubicBezTo>
                    <a:pt x="610232" y="988107"/>
                    <a:pt x="614926" y="981065"/>
                    <a:pt x="621967" y="974024"/>
                  </a:cubicBezTo>
                  <a:cubicBezTo>
                    <a:pt x="629008" y="966983"/>
                    <a:pt x="636050" y="959942"/>
                    <a:pt x="643091" y="950554"/>
                  </a:cubicBezTo>
                  <a:cubicBezTo>
                    <a:pt x="650132" y="943513"/>
                    <a:pt x="657173" y="936472"/>
                    <a:pt x="664214" y="929430"/>
                  </a:cubicBezTo>
                  <a:cubicBezTo>
                    <a:pt x="671255" y="922389"/>
                    <a:pt x="678296" y="915348"/>
                    <a:pt x="685338" y="908307"/>
                  </a:cubicBezTo>
                  <a:cubicBezTo>
                    <a:pt x="692379" y="901266"/>
                    <a:pt x="699420" y="894225"/>
                    <a:pt x="708808" y="887184"/>
                  </a:cubicBezTo>
                  <a:cubicBezTo>
                    <a:pt x="715849" y="880142"/>
                    <a:pt x="722890" y="875448"/>
                    <a:pt x="729931" y="868407"/>
                  </a:cubicBezTo>
                  <a:cubicBezTo>
                    <a:pt x="739320" y="861366"/>
                    <a:pt x="746361" y="851978"/>
                    <a:pt x="755749" y="844937"/>
                  </a:cubicBezTo>
                  <a:cubicBezTo>
                    <a:pt x="762790" y="840243"/>
                    <a:pt x="767484" y="833202"/>
                    <a:pt x="774525" y="828507"/>
                  </a:cubicBezTo>
                  <a:cubicBezTo>
                    <a:pt x="779219" y="823813"/>
                    <a:pt x="783914" y="819119"/>
                    <a:pt x="788608" y="816772"/>
                  </a:cubicBez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58096" y="861366"/>
                    <a:pt x="727584" y="908307"/>
                    <a:pt x="697073" y="959942"/>
                  </a:cubicBezTo>
                  <a:cubicBezTo>
                    <a:pt x="694726" y="957595"/>
                    <a:pt x="690032" y="957595"/>
                    <a:pt x="687685" y="957595"/>
                  </a:cubicBezTo>
                  <a:cubicBezTo>
                    <a:pt x="675949" y="957595"/>
                    <a:pt x="666561" y="966983"/>
                    <a:pt x="666561" y="978718"/>
                  </a:cubicBezTo>
                  <a:cubicBezTo>
                    <a:pt x="666561" y="981065"/>
                    <a:pt x="666561" y="985760"/>
                    <a:pt x="668908" y="988107"/>
                  </a:cubicBezTo>
                  <a:cubicBezTo>
                    <a:pt x="666561" y="990454"/>
                    <a:pt x="664214" y="990454"/>
                    <a:pt x="659520" y="992801"/>
                  </a:cubicBezTo>
                  <a:cubicBezTo>
                    <a:pt x="657173" y="992801"/>
                    <a:pt x="654826" y="995148"/>
                    <a:pt x="654826" y="995148"/>
                  </a:cubicBezTo>
                  <a:cubicBezTo>
                    <a:pt x="647785" y="999842"/>
                    <a:pt x="640744" y="1002189"/>
                    <a:pt x="636050" y="1006883"/>
                  </a:cubicBezTo>
                  <a:cubicBezTo>
                    <a:pt x="633703" y="1009230"/>
                    <a:pt x="629008" y="1011577"/>
                    <a:pt x="626661" y="1013924"/>
                  </a:cubicBezTo>
                  <a:cubicBezTo>
                    <a:pt x="621967" y="1016271"/>
                    <a:pt x="614926" y="1020965"/>
                    <a:pt x="610232" y="1023312"/>
                  </a:cubicBezTo>
                  <a:cubicBezTo>
                    <a:pt x="607885" y="1025659"/>
                    <a:pt x="603191" y="1028006"/>
                    <a:pt x="600844" y="1030353"/>
                  </a:cubicBezTo>
                  <a:cubicBezTo>
                    <a:pt x="596150" y="1032700"/>
                    <a:pt x="591456" y="1037394"/>
                    <a:pt x="586762" y="1039742"/>
                  </a:cubicBezTo>
                  <a:cubicBezTo>
                    <a:pt x="582068" y="1042089"/>
                    <a:pt x="579721" y="1044436"/>
                    <a:pt x="575026" y="1046783"/>
                  </a:cubicBezTo>
                  <a:cubicBezTo>
                    <a:pt x="570332" y="1049130"/>
                    <a:pt x="565638" y="1053824"/>
                    <a:pt x="560944" y="1056171"/>
                  </a:cubicBezTo>
                  <a:cubicBezTo>
                    <a:pt x="556250" y="1058518"/>
                    <a:pt x="553903" y="1063212"/>
                    <a:pt x="549209" y="1065559"/>
                  </a:cubicBezTo>
                  <a:cubicBezTo>
                    <a:pt x="544515" y="1067906"/>
                    <a:pt x="539821" y="1072600"/>
                    <a:pt x="535127" y="1077294"/>
                  </a:cubicBezTo>
                  <a:cubicBezTo>
                    <a:pt x="530433" y="1079641"/>
                    <a:pt x="528085" y="1084335"/>
                    <a:pt x="523391" y="1086683"/>
                  </a:cubicBezTo>
                  <a:cubicBezTo>
                    <a:pt x="518697" y="1089030"/>
                    <a:pt x="516350" y="1093724"/>
                    <a:pt x="511656" y="1096071"/>
                  </a:cubicBezTo>
                  <a:cubicBezTo>
                    <a:pt x="516350" y="1091377"/>
                    <a:pt x="521044" y="1084335"/>
                    <a:pt x="525738" y="1079641"/>
                  </a:cubicBezTo>
                  <a:cubicBezTo>
                    <a:pt x="530433" y="1072600"/>
                    <a:pt x="535127" y="1067906"/>
                    <a:pt x="539821" y="1063212"/>
                  </a:cubicBezTo>
                  <a:close/>
                  <a:moveTo>
                    <a:pt x="835549" y="751055"/>
                  </a:moveTo>
                  <a:cubicBezTo>
                    <a:pt x="842590" y="741667"/>
                    <a:pt x="847284" y="734626"/>
                    <a:pt x="854325" y="725237"/>
                  </a:cubicBezTo>
                  <a:cubicBezTo>
                    <a:pt x="859019" y="718196"/>
                    <a:pt x="863713" y="711155"/>
                    <a:pt x="868407" y="706461"/>
                  </a:cubicBezTo>
                  <a:cubicBezTo>
                    <a:pt x="875448" y="699420"/>
                    <a:pt x="880142" y="690032"/>
                    <a:pt x="887184" y="682991"/>
                  </a:cubicBezTo>
                  <a:cubicBezTo>
                    <a:pt x="891878" y="675949"/>
                    <a:pt x="896572" y="671255"/>
                    <a:pt x="901266" y="664214"/>
                  </a:cubicBezTo>
                  <a:cubicBezTo>
                    <a:pt x="908307" y="657173"/>
                    <a:pt x="913001" y="650132"/>
                    <a:pt x="920042" y="643091"/>
                  </a:cubicBezTo>
                  <a:cubicBezTo>
                    <a:pt x="924736" y="636050"/>
                    <a:pt x="929430" y="631355"/>
                    <a:pt x="934124" y="624314"/>
                  </a:cubicBezTo>
                  <a:cubicBezTo>
                    <a:pt x="938819" y="617273"/>
                    <a:pt x="945860" y="610232"/>
                    <a:pt x="950554" y="603191"/>
                  </a:cubicBezTo>
                  <a:cubicBezTo>
                    <a:pt x="955248" y="596150"/>
                    <a:pt x="959942" y="591456"/>
                    <a:pt x="966983" y="584415"/>
                  </a:cubicBezTo>
                  <a:cubicBezTo>
                    <a:pt x="971677" y="577373"/>
                    <a:pt x="978718" y="570332"/>
                    <a:pt x="983412" y="565638"/>
                  </a:cubicBezTo>
                  <a:cubicBezTo>
                    <a:pt x="988107" y="560944"/>
                    <a:pt x="992801" y="553903"/>
                    <a:pt x="999842" y="549209"/>
                  </a:cubicBezTo>
                  <a:cubicBezTo>
                    <a:pt x="1004536" y="542168"/>
                    <a:pt x="1011577" y="537474"/>
                    <a:pt x="1016271" y="530433"/>
                  </a:cubicBezTo>
                  <a:cubicBezTo>
                    <a:pt x="1020965" y="525738"/>
                    <a:pt x="1025659" y="518697"/>
                    <a:pt x="1032700" y="514003"/>
                  </a:cubicBezTo>
                  <a:cubicBezTo>
                    <a:pt x="1037395" y="506962"/>
                    <a:pt x="1044436" y="502268"/>
                    <a:pt x="1049130" y="497574"/>
                  </a:cubicBezTo>
                  <a:cubicBezTo>
                    <a:pt x="1053824" y="492880"/>
                    <a:pt x="1058518" y="488186"/>
                    <a:pt x="1065559" y="483492"/>
                  </a:cubicBezTo>
                  <a:cubicBezTo>
                    <a:pt x="1070253" y="478797"/>
                    <a:pt x="1077294" y="471756"/>
                    <a:pt x="1081988" y="467062"/>
                  </a:cubicBezTo>
                  <a:cubicBezTo>
                    <a:pt x="1086683" y="462368"/>
                    <a:pt x="1091377" y="457674"/>
                    <a:pt x="1098418" y="452980"/>
                  </a:cubicBezTo>
                  <a:cubicBezTo>
                    <a:pt x="1105459" y="448286"/>
                    <a:pt x="1110153" y="443592"/>
                    <a:pt x="1117194" y="436551"/>
                  </a:cubicBezTo>
                  <a:cubicBezTo>
                    <a:pt x="1121888" y="431857"/>
                    <a:pt x="1126582" y="427162"/>
                    <a:pt x="1133623" y="422468"/>
                  </a:cubicBezTo>
                  <a:cubicBezTo>
                    <a:pt x="1140665" y="417774"/>
                    <a:pt x="1145359" y="413080"/>
                    <a:pt x="1152400" y="408386"/>
                  </a:cubicBezTo>
                  <a:cubicBezTo>
                    <a:pt x="1157094" y="403692"/>
                    <a:pt x="1161788" y="398998"/>
                    <a:pt x="1168829" y="396651"/>
                  </a:cubicBezTo>
                  <a:cubicBezTo>
                    <a:pt x="1175870" y="391957"/>
                    <a:pt x="1180564" y="387263"/>
                    <a:pt x="1187605" y="382569"/>
                  </a:cubicBezTo>
                  <a:cubicBezTo>
                    <a:pt x="1192300" y="377874"/>
                    <a:pt x="1196994" y="375527"/>
                    <a:pt x="1204035" y="370833"/>
                  </a:cubicBezTo>
                  <a:cubicBezTo>
                    <a:pt x="1204035" y="370833"/>
                    <a:pt x="1206382" y="370833"/>
                    <a:pt x="1206382" y="368486"/>
                  </a:cubicBezTo>
                  <a:cubicBezTo>
                    <a:pt x="1199341" y="375527"/>
                    <a:pt x="1192300" y="380222"/>
                    <a:pt x="1185258" y="387263"/>
                  </a:cubicBezTo>
                  <a:cubicBezTo>
                    <a:pt x="1178217" y="387263"/>
                    <a:pt x="1175870" y="389610"/>
                    <a:pt x="1173523" y="389610"/>
                  </a:cubicBezTo>
                  <a:cubicBezTo>
                    <a:pt x="1166482" y="394304"/>
                    <a:pt x="1161788" y="401345"/>
                    <a:pt x="1154747" y="406039"/>
                  </a:cubicBezTo>
                  <a:cubicBezTo>
                    <a:pt x="1152400" y="408386"/>
                    <a:pt x="1147706" y="413080"/>
                    <a:pt x="1145359" y="415427"/>
                  </a:cubicBezTo>
                  <a:cubicBezTo>
                    <a:pt x="1140665" y="420121"/>
                    <a:pt x="1135971" y="424815"/>
                    <a:pt x="1131276" y="429510"/>
                  </a:cubicBezTo>
                  <a:cubicBezTo>
                    <a:pt x="1128929" y="431857"/>
                    <a:pt x="1124235" y="436551"/>
                    <a:pt x="1121888" y="438898"/>
                  </a:cubicBezTo>
                  <a:cubicBezTo>
                    <a:pt x="1117194" y="443592"/>
                    <a:pt x="1112500" y="448286"/>
                    <a:pt x="1107806" y="455327"/>
                  </a:cubicBezTo>
                  <a:cubicBezTo>
                    <a:pt x="1105459" y="460021"/>
                    <a:pt x="1100765" y="462368"/>
                    <a:pt x="1098418" y="467062"/>
                  </a:cubicBezTo>
                  <a:cubicBezTo>
                    <a:pt x="1093724" y="471756"/>
                    <a:pt x="1089030" y="478797"/>
                    <a:pt x="1084336" y="483492"/>
                  </a:cubicBezTo>
                  <a:cubicBezTo>
                    <a:pt x="1081988" y="488186"/>
                    <a:pt x="1077294" y="490533"/>
                    <a:pt x="1074947" y="495227"/>
                  </a:cubicBezTo>
                  <a:cubicBezTo>
                    <a:pt x="1070253" y="502268"/>
                    <a:pt x="1065559" y="509309"/>
                    <a:pt x="1058518" y="516350"/>
                  </a:cubicBezTo>
                  <a:cubicBezTo>
                    <a:pt x="1056171" y="518697"/>
                    <a:pt x="1053824" y="523391"/>
                    <a:pt x="1051477" y="525738"/>
                  </a:cubicBezTo>
                  <a:cubicBezTo>
                    <a:pt x="1044436" y="535127"/>
                    <a:pt x="1035047" y="546862"/>
                    <a:pt x="1028006" y="558597"/>
                  </a:cubicBezTo>
                  <a:cubicBezTo>
                    <a:pt x="1004536" y="591456"/>
                    <a:pt x="981065" y="629008"/>
                    <a:pt x="955248" y="671255"/>
                  </a:cubicBezTo>
                  <a:cubicBezTo>
                    <a:pt x="952901" y="673602"/>
                    <a:pt x="950554" y="675949"/>
                    <a:pt x="948207" y="678296"/>
                  </a:cubicBezTo>
                  <a:cubicBezTo>
                    <a:pt x="941166" y="682991"/>
                    <a:pt x="934124" y="690032"/>
                    <a:pt x="924736" y="697073"/>
                  </a:cubicBezTo>
                  <a:cubicBezTo>
                    <a:pt x="915348" y="704114"/>
                    <a:pt x="905960" y="711155"/>
                    <a:pt x="896572" y="718196"/>
                  </a:cubicBezTo>
                  <a:cubicBezTo>
                    <a:pt x="889531" y="725237"/>
                    <a:pt x="880142" y="732279"/>
                    <a:pt x="873101" y="736973"/>
                  </a:cubicBezTo>
                  <a:cubicBezTo>
                    <a:pt x="863713" y="744014"/>
                    <a:pt x="856672" y="751055"/>
                    <a:pt x="847284" y="758096"/>
                  </a:cubicBezTo>
                  <a:cubicBezTo>
                    <a:pt x="840243" y="765137"/>
                    <a:pt x="830854" y="772178"/>
                    <a:pt x="823813" y="779219"/>
                  </a:cubicBezTo>
                  <a:cubicBezTo>
                    <a:pt x="821466" y="781566"/>
                    <a:pt x="816772" y="786261"/>
                    <a:pt x="814425" y="788608"/>
                  </a:cubicBezTo>
                  <a:cubicBezTo>
                    <a:pt x="814425" y="788608"/>
                    <a:pt x="812078" y="786261"/>
                    <a:pt x="809731" y="786261"/>
                  </a:cubicBezTo>
                  <a:cubicBezTo>
                    <a:pt x="812078" y="781566"/>
                    <a:pt x="814425" y="776872"/>
                    <a:pt x="816772" y="772178"/>
                  </a:cubicBezTo>
                  <a:cubicBezTo>
                    <a:pt x="816772" y="772178"/>
                    <a:pt x="816772" y="772178"/>
                    <a:pt x="816772" y="769831"/>
                  </a:cubicBezTo>
                  <a:cubicBezTo>
                    <a:pt x="826160" y="765137"/>
                    <a:pt x="830854" y="758096"/>
                    <a:pt x="835549" y="751055"/>
                  </a:cubicBezTo>
                  <a:close/>
                  <a:moveTo>
                    <a:pt x="1246282" y="363792"/>
                  </a:moveTo>
                  <a:cubicBezTo>
                    <a:pt x="1246282" y="366139"/>
                    <a:pt x="1246282" y="366139"/>
                    <a:pt x="1248629" y="368486"/>
                  </a:cubicBezTo>
                  <a:cubicBezTo>
                    <a:pt x="1248629" y="368486"/>
                    <a:pt x="1248629" y="370833"/>
                    <a:pt x="1250976" y="370833"/>
                  </a:cubicBezTo>
                  <a:cubicBezTo>
                    <a:pt x="1250976" y="373180"/>
                    <a:pt x="1250976" y="373180"/>
                    <a:pt x="1253323" y="375527"/>
                  </a:cubicBezTo>
                  <a:cubicBezTo>
                    <a:pt x="1253323" y="377874"/>
                    <a:pt x="1253323" y="377874"/>
                    <a:pt x="1255670" y="380222"/>
                  </a:cubicBezTo>
                  <a:cubicBezTo>
                    <a:pt x="1255670" y="382569"/>
                    <a:pt x="1255670" y="382569"/>
                    <a:pt x="1255670" y="384916"/>
                  </a:cubicBezTo>
                  <a:cubicBezTo>
                    <a:pt x="1255670" y="387263"/>
                    <a:pt x="1255670" y="387263"/>
                    <a:pt x="1258017" y="389610"/>
                  </a:cubicBezTo>
                  <a:cubicBezTo>
                    <a:pt x="1258017" y="391957"/>
                    <a:pt x="1258017" y="391957"/>
                    <a:pt x="1258017" y="394304"/>
                  </a:cubicBezTo>
                  <a:cubicBezTo>
                    <a:pt x="1258017" y="396651"/>
                    <a:pt x="1258017" y="398998"/>
                    <a:pt x="1260364" y="398998"/>
                  </a:cubicBezTo>
                  <a:cubicBezTo>
                    <a:pt x="1260364" y="401345"/>
                    <a:pt x="1260364" y="401345"/>
                    <a:pt x="1260364" y="403692"/>
                  </a:cubicBezTo>
                  <a:cubicBezTo>
                    <a:pt x="1260364" y="406039"/>
                    <a:pt x="1260364" y="408386"/>
                    <a:pt x="1262711" y="410733"/>
                  </a:cubicBezTo>
                  <a:cubicBezTo>
                    <a:pt x="1262711" y="413080"/>
                    <a:pt x="1262711" y="413080"/>
                    <a:pt x="1262711" y="415427"/>
                  </a:cubicBezTo>
                  <a:cubicBezTo>
                    <a:pt x="1262711" y="417774"/>
                    <a:pt x="1262711" y="420121"/>
                    <a:pt x="1265058" y="422468"/>
                  </a:cubicBezTo>
                  <a:cubicBezTo>
                    <a:pt x="1265058" y="422468"/>
                    <a:pt x="1265058" y="424815"/>
                    <a:pt x="1265058" y="427162"/>
                  </a:cubicBezTo>
                  <a:cubicBezTo>
                    <a:pt x="1265058" y="429510"/>
                    <a:pt x="1265058" y="434204"/>
                    <a:pt x="1267405" y="436551"/>
                  </a:cubicBezTo>
                  <a:cubicBezTo>
                    <a:pt x="1267405" y="436551"/>
                    <a:pt x="1267405" y="438898"/>
                    <a:pt x="1267405" y="438898"/>
                  </a:cubicBezTo>
                  <a:cubicBezTo>
                    <a:pt x="1267405" y="441245"/>
                    <a:pt x="1267405" y="445939"/>
                    <a:pt x="1269752" y="450633"/>
                  </a:cubicBezTo>
                  <a:cubicBezTo>
                    <a:pt x="1269752" y="450633"/>
                    <a:pt x="1269752" y="450633"/>
                    <a:pt x="1269752" y="450633"/>
                  </a:cubicBezTo>
                  <a:cubicBezTo>
                    <a:pt x="1269752" y="455327"/>
                    <a:pt x="1272099" y="462368"/>
                    <a:pt x="1272099" y="467062"/>
                  </a:cubicBezTo>
                  <a:cubicBezTo>
                    <a:pt x="1272099" y="467062"/>
                    <a:pt x="1269752" y="467062"/>
                    <a:pt x="1269752" y="469409"/>
                  </a:cubicBezTo>
                  <a:cubicBezTo>
                    <a:pt x="1250976" y="481145"/>
                    <a:pt x="1232199" y="490533"/>
                    <a:pt x="1213423" y="502268"/>
                  </a:cubicBezTo>
                  <a:cubicBezTo>
                    <a:pt x="1194647" y="514003"/>
                    <a:pt x="1178217" y="523391"/>
                    <a:pt x="1159441" y="535127"/>
                  </a:cubicBezTo>
                  <a:cubicBezTo>
                    <a:pt x="1154747" y="537474"/>
                    <a:pt x="1152400" y="539821"/>
                    <a:pt x="1147706" y="542168"/>
                  </a:cubicBezTo>
                  <a:cubicBezTo>
                    <a:pt x="1133623" y="551556"/>
                    <a:pt x="1119541" y="560944"/>
                    <a:pt x="1105459" y="570332"/>
                  </a:cubicBezTo>
                  <a:cubicBezTo>
                    <a:pt x="1100765" y="575026"/>
                    <a:pt x="1096071" y="577373"/>
                    <a:pt x="1089030" y="582068"/>
                  </a:cubicBezTo>
                  <a:cubicBezTo>
                    <a:pt x="1077294" y="591456"/>
                    <a:pt x="1065559" y="598497"/>
                    <a:pt x="1053824" y="607885"/>
                  </a:cubicBezTo>
                  <a:cubicBezTo>
                    <a:pt x="1046783" y="612579"/>
                    <a:pt x="1042089" y="617273"/>
                    <a:pt x="1035047" y="621967"/>
                  </a:cubicBezTo>
                  <a:cubicBezTo>
                    <a:pt x="1023312" y="629008"/>
                    <a:pt x="1013924" y="638397"/>
                    <a:pt x="1002189" y="645438"/>
                  </a:cubicBezTo>
                  <a:cubicBezTo>
                    <a:pt x="995148" y="650132"/>
                    <a:pt x="988107" y="654826"/>
                    <a:pt x="981065" y="661867"/>
                  </a:cubicBezTo>
                  <a:cubicBezTo>
                    <a:pt x="974024" y="666561"/>
                    <a:pt x="969330" y="671255"/>
                    <a:pt x="962289" y="675949"/>
                  </a:cubicBezTo>
                  <a:cubicBezTo>
                    <a:pt x="964636" y="671255"/>
                    <a:pt x="966983" y="668908"/>
                    <a:pt x="969330" y="664214"/>
                  </a:cubicBezTo>
                  <a:cubicBezTo>
                    <a:pt x="971677" y="659520"/>
                    <a:pt x="974024" y="654826"/>
                    <a:pt x="976371" y="652479"/>
                  </a:cubicBezTo>
                  <a:cubicBezTo>
                    <a:pt x="981065" y="645438"/>
                    <a:pt x="985760" y="638397"/>
                    <a:pt x="990454" y="629008"/>
                  </a:cubicBezTo>
                  <a:cubicBezTo>
                    <a:pt x="992801" y="624314"/>
                    <a:pt x="995148" y="619620"/>
                    <a:pt x="997495" y="617273"/>
                  </a:cubicBezTo>
                  <a:cubicBezTo>
                    <a:pt x="1002189" y="610232"/>
                    <a:pt x="1006883" y="603191"/>
                    <a:pt x="1011577" y="596150"/>
                  </a:cubicBezTo>
                  <a:cubicBezTo>
                    <a:pt x="1013924" y="591456"/>
                    <a:pt x="1016271" y="586762"/>
                    <a:pt x="1020965" y="584415"/>
                  </a:cubicBezTo>
                  <a:cubicBezTo>
                    <a:pt x="1025659" y="577373"/>
                    <a:pt x="1030353" y="570332"/>
                    <a:pt x="1037395" y="563291"/>
                  </a:cubicBezTo>
                  <a:cubicBezTo>
                    <a:pt x="1039742" y="558597"/>
                    <a:pt x="1042089" y="556250"/>
                    <a:pt x="1046783" y="551556"/>
                  </a:cubicBezTo>
                  <a:cubicBezTo>
                    <a:pt x="1051477" y="544515"/>
                    <a:pt x="1058518" y="537474"/>
                    <a:pt x="1063212" y="530433"/>
                  </a:cubicBezTo>
                  <a:cubicBezTo>
                    <a:pt x="1065559" y="525738"/>
                    <a:pt x="1067906" y="523391"/>
                    <a:pt x="1072600" y="518697"/>
                  </a:cubicBezTo>
                  <a:cubicBezTo>
                    <a:pt x="1077294" y="511656"/>
                    <a:pt x="1084336" y="504615"/>
                    <a:pt x="1089030" y="497574"/>
                  </a:cubicBezTo>
                  <a:cubicBezTo>
                    <a:pt x="1091377" y="495227"/>
                    <a:pt x="1093724" y="490533"/>
                    <a:pt x="1098418" y="485839"/>
                  </a:cubicBezTo>
                  <a:cubicBezTo>
                    <a:pt x="1103112" y="478797"/>
                    <a:pt x="1110153" y="471756"/>
                    <a:pt x="1114847" y="464715"/>
                  </a:cubicBezTo>
                  <a:cubicBezTo>
                    <a:pt x="1117194" y="462368"/>
                    <a:pt x="1119541" y="457674"/>
                    <a:pt x="1124235" y="455327"/>
                  </a:cubicBezTo>
                  <a:cubicBezTo>
                    <a:pt x="1131276" y="448286"/>
                    <a:pt x="1138318" y="441245"/>
                    <a:pt x="1145359" y="434204"/>
                  </a:cubicBezTo>
                  <a:cubicBezTo>
                    <a:pt x="1147706" y="431857"/>
                    <a:pt x="1150053" y="429510"/>
                    <a:pt x="1152400" y="427162"/>
                  </a:cubicBezTo>
                  <a:cubicBezTo>
                    <a:pt x="1171176" y="408386"/>
                    <a:pt x="1189953" y="391957"/>
                    <a:pt x="1208729" y="375527"/>
                  </a:cubicBezTo>
                  <a:cubicBezTo>
                    <a:pt x="1208729" y="375527"/>
                    <a:pt x="1211076" y="373180"/>
                    <a:pt x="1211076" y="373180"/>
                  </a:cubicBezTo>
                  <a:cubicBezTo>
                    <a:pt x="1213423" y="370833"/>
                    <a:pt x="1218117" y="368486"/>
                    <a:pt x="1220464" y="366139"/>
                  </a:cubicBezTo>
                  <a:cubicBezTo>
                    <a:pt x="1225158" y="370833"/>
                    <a:pt x="1229852" y="373180"/>
                    <a:pt x="1236894" y="373180"/>
                  </a:cubicBezTo>
                  <a:cubicBezTo>
                    <a:pt x="1241588" y="373180"/>
                    <a:pt x="1246282" y="370833"/>
                    <a:pt x="1250976" y="368486"/>
                  </a:cubicBezTo>
                  <a:cubicBezTo>
                    <a:pt x="1250976" y="368486"/>
                    <a:pt x="1250976" y="368486"/>
                    <a:pt x="1250976" y="368486"/>
                  </a:cubicBezTo>
                  <a:cubicBezTo>
                    <a:pt x="1246282" y="363792"/>
                    <a:pt x="1246282" y="363792"/>
                    <a:pt x="1246282" y="363792"/>
                  </a:cubicBezTo>
                  <a:close/>
                  <a:moveTo>
                    <a:pt x="1321387" y="436551"/>
                  </a:moveTo>
                  <a:cubicBezTo>
                    <a:pt x="1330775" y="431857"/>
                    <a:pt x="1340164" y="427162"/>
                    <a:pt x="1351899" y="420121"/>
                  </a:cubicBezTo>
                  <a:cubicBezTo>
                    <a:pt x="1361287" y="415427"/>
                    <a:pt x="1370675" y="410733"/>
                    <a:pt x="1377716" y="406039"/>
                  </a:cubicBezTo>
                  <a:cubicBezTo>
                    <a:pt x="1387104" y="401345"/>
                    <a:pt x="1396493" y="396651"/>
                    <a:pt x="1405881" y="391957"/>
                  </a:cubicBezTo>
                  <a:cubicBezTo>
                    <a:pt x="1415269" y="387263"/>
                    <a:pt x="1424657" y="382569"/>
                    <a:pt x="1434045" y="377874"/>
                  </a:cubicBezTo>
                  <a:cubicBezTo>
                    <a:pt x="1443434" y="373180"/>
                    <a:pt x="1452822" y="368486"/>
                    <a:pt x="1462210" y="363792"/>
                  </a:cubicBezTo>
                  <a:cubicBezTo>
                    <a:pt x="1471598" y="359098"/>
                    <a:pt x="1480986" y="354404"/>
                    <a:pt x="1490375" y="349710"/>
                  </a:cubicBezTo>
                  <a:cubicBezTo>
                    <a:pt x="1499763" y="345016"/>
                    <a:pt x="1509151" y="340322"/>
                    <a:pt x="1518539" y="337975"/>
                  </a:cubicBezTo>
                  <a:cubicBezTo>
                    <a:pt x="1527927" y="333281"/>
                    <a:pt x="1537315" y="328586"/>
                    <a:pt x="1546704" y="326239"/>
                  </a:cubicBezTo>
                  <a:cubicBezTo>
                    <a:pt x="1549051" y="326239"/>
                    <a:pt x="1551398" y="323892"/>
                    <a:pt x="1553745" y="323892"/>
                  </a:cubicBezTo>
                  <a:cubicBezTo>
                    <a:pt x="1544357" y="328586"/>
                    <a:pt x="1537315" y="335628"/>
                    <a:pt x="1527927" y="340322"/>
                  </a:cubicBezTo>
                  <a:cubicBezTo>
                    <a:pt x="1523233" y="342669"/>
                    <a:pt x="1518539" y="345016"/>
                    <a:pt x="1516192" y="349710"/>
                  </a:cubicBezTo>
                  <a:cubicBezTo>
                    <a:pt x="1502110" y="359098"/>
                    <a:pt x="1490375" y="366139"/>
                    <a:pt x="1476292" y="375527"/>
                  </a:cubicBezTo>
                  <a:cubicBezTo>
                    <a:pt x="1471598" y="377874"/>
                    <a:pt x="1466904" y="382569"/>
                    <a:pt x="1462210" y="387263"/>
                  </a:cubicBezTo>
                  <a:cubicBezTo>
                    <a:pt x="1450475" y="396651"/>
                    <a:pt x="1438739" y="403692"/>
                    <a:pt x="1427004" y="413080"/>
                  </a:cubicBezTo>
                  <a:cubicBezTo>
                    <a:pt x="1419963" y="417774"/>
                    <a:pt x="1415269" y="422468"/>
                    <a:pt x="1410575" y="427162"/>
                  </a:cubicBezTo>
                  <a:cubicBezTo>
                    <a:pt x="1398840" y="436551"/>
                    <a:pt x="1389452" y="443592"/>
                    <a:pt x="1377716" y="452980"/>
                  </a:cubicBezTo>
                  <a:cubicBezTo>
                    <a:pt x="1370675" y="457674"/>
                    <a:pt x="1363634" y="462368"/>
                    <a:pt x="1358940" y="469409"/>
                  </a:cubicBezTo>
                  <a:cubicBezTo>
                    <a:pt x="1349552" y="476450"/>
                    <a:pt x="1337816" y="485839"/>
                    <a:pt x="1328428" y="495227"/>
                  </a:cubicBezTo>
                  <a:cubicBezTo>
                    <a:pt x="1321387" y="502268"/>
                    <a:pt x="1314346" y="506962"/>
                    <a:pt x="1307305" y="514003"/>
                  </a:cubicBezTo>
                  <a:cubicBezTo>
                    <a:pt x="1302611" y="518697"/>
                    <a:pt x="1297917" y="521044"/>
                    <a:pt x="1293223" y="525738"/>
                  </a:cubicBezTo>
                  <a:cubicBezTo>
                    <a:pt x="1288529" y="521044"/>
                    <a:pt x="1283834" y="518697"/>
                    <a:pt x="1279140" y="518697"/>
                  </a:cubicBezTo>
                  <a:cubicBezTo>
                    <a:pt x="1279140" y="518697"/>
                    <a:pt x="1279140" y="518697"/>
                    <a:pt x="1276793" y="518697"/>
                  </a:cubicBezTo>
                  <a:cubicBezTo>
                    <a:pt x="1276793" y="516350"/>
                    <a:pt x="1276793" y="514003"/>
                    <a:pt x="1276793" y="511656"/>
                  </a:cubicBezTo>
                  <a:cubicBezTo>
                    <a:pt x="1274446" y="499921"/>
                    <a:pt x="1274446" y="490533"/>
                    <a:pt x="1272099" y="481145"/>
                  </a:cubicBezTo>
                  <a:cubicBezTo>
                    <a:pt x="1272099" y="481145"/>
                    <a:pt x="1272099" y="481145"/>
                    <a:pt x="1272099" y="481145"/>
                  </a:cubicBezTo>
                  <a:cubicBezTo>
                    <a:pt x="1272099" y="478797"/>
                    <a:pt x="1272099" y="476450"/>
                    <a:pt x="1272099" y="471756"/>
                  </a:cubicBezTo>
                  <a:cubicBezTo>
                    <a:pt x="1281487" y="467062"/>
                    <a:pt x="1290876" y="460021"/>
                    <a:pt x="1300264" y="455327"/>
                  </a:cubicBezTo>
                  <a:cubicBezTo>
                    <a:pt x="1304958" y="445939"/>
                    <a:pt x="1314346" y="441245"/>
                    <a:pt x="1321387" y="436551"/>
                  </a:cubicBezTo>
                  <a:close/>
                  <a:moveTo>
                    <a:pt x="1621809" y="286340"/>
                  </a:moveTo>
                  <a:cubicBezTo>
                    <a:pt x="1628850" y="281646"/>
                    <a:pt x="1635891" y="276951"/>
                    <a:pt x="1642933" y="272257"/>
                  </a:cubicBezTo>
                  <a:cubicBezTo>
                    <a:pt x="1645280" y="272257"/>
                    <a:pt x="1645280" y="272257"/>
                    <a:pt x="1647627" y="274604"/>
                  </a:cubicBezTo>
                  <a:cubicBezTo>
                    <a:pt x="1647627" y="274604"/>
                    <a:pt x="1649974" y="274604"/>
                    <a:pt x="1649974" y="274604"/>
                  </a:cubicBezTo>
                  <a:cubicBezTo>
                    <a:pt x="1649974" y="276951"/>
                    <a:pt x="1649974" y="276951"/>
                    <a:pt x="1649974" y="279299"/>
                  </a:cubicBezTo>
                  <a:cubicBezTo>
                    <a:pt x="1649974" y="281646"/>
                    <a:pt x="1649974" y="283993"/>
                    <a:pt x="1652321" y="286340"/>
                  </a:cubicBezTo>
                  <a:cubicBezTo>
                    <a:pt x="1645280" y="288687"/>
                    <a:pt x="1640586" y="291034"/>
                    <a:pt x="1633544" y="293381"/>
                  </a:cubicBezTo>
                  <a:cubicBezTo>
                    <a:pt x="1626503" y="295728"/>
                    <a:pt x="1619462" y="298075"/>
                    <a:pt x="1610074" y="302769"/>
                  </a:cubicBezTo>
                  <a:cubicBezTo>
                    <a:pt x="1598339" y="307463"/>
                    <a:pt x="1584256" y="312157"/>
                    <a:pt x="1572521" y="316851"/>
                  </a:cubicBezTo>
                  <a:cubicBezTo>
                    <a:pt x="1579562" y="312157"/>
                    <a:pt x="1586603" y="307463"/>
                    <a:pt x="1593645" y="302769"/>
                  </a:cubicBezTo>
                  <a:cubicBezTo>
                    <a:pt x="1603033" y="298075"/>
                    <a:pt x="1612421" y="291034"/>
                    <a:pt x="1621809" y="286340"/>
                  </a:cubicBezTo>
                  <a:close/>
                  <a:moveTo>
                    <a:pt x="1654668" y="267563"/>
                  </a:moveTo>
                  <a:cubicBezTo>
                    <a:pt x="1652321" y="269910"/>
                    <a:pt x="1652321" y="272257"/>
                    <a:pt x="1649974" y="274604"/>
                  </a:cubicBezTo>
                  <a:cubicBezTo>
                    <a:pt x="1649974" y="274604"/>
                    <a:pt x="1649974" y="274604"/>
                    <a:pt x="1647627" y="274604"/>
                  </a:cubicBezTo>
                  <a:cubicBezTo>
                    <a:pt x="1647627" y="274604"/>
                    <a:pt x="1645280" y="274604"/>
                    <a:pt x="1645280" y="274604"/>
                  </a:cubicBezTo>
                  <a:cubicBezTo>
                    <a:pt x="1645280" y="274604"/>
                    <a:pt x="1645280" y="274604"/>
                    <a:pt x="1645280" y="274604"/>
                  </a:cubicBezTo>
                  <a:cubicBezTo>
                    <a:pt x="1649974" y="269910"/>
                    <a:pt x="1652321" y="267563"/>
                    <a:pt x="1654668" y="267563"/>
                  </a:cubicBezTo>
                  <a:close/>
                  <a:moveTo>
                    <a:pt x="1699262" y="248787"/>
                  </a:moveTo>
                  <a:cubicBezTo>
                    <a:pt x="1703956" y="244093"/>
                    <a:pt x="1706303" y="239399"/>
                    <a:pt x="1710997" y="237052"/>
                  </a:cubicBezTo>
                  <a:cubicBezTo>
                    <a:pt x="1718038" y="232358"/>
                    <a:pt x="1722732" y="230011"/>
                    <a:pt x="1729773" y="227664"/>
                  </a:cubicBezTo>
                  <a:cubicBezTo>
                    <a:pt x="1736814" y="222969"/>
                    <a:pt x="1746203" y="218275"/>
                    <a:pt x="1753244" y="215928"/>
                  </a:cubicBezTo>
                  <a:cubicBezTo>
                    <a:pt x="1762632" y="206540"/>
                    <a:pt x="1772020" y="201846"/>
                    <a:pt x="1783755" y="197152"/>
                  </a:cubicBezTo>
                  <a:cubicBezTo>
                    <a:pt x="1790797" y="192458"/>
                    <a:pt x="1797838" y="190111"/>
                    <a:pt x="1807226" y="185417"/>
                  </a:cubicBezTo>
                  <a:cubicBezTo>
                    <a:pt x="1816614" y="180723"/>
                    <a:pt x="1828349" y="176028"/>
                    <a:pt x="1837737" y="171334"/>
                  </a:cubicBezTo>
                  <a:cubicBezTo>
                    <a:pt x="1844778" y="168987"/>
                    <a:pt x="1851820" y="164293"/>
                    <a:pt x="1861208" y="161946"/>
                  </a:cubicBezTo>
                  <a:cubicBezTo>
                    <a:pt x="1870596" y="157252"/>
                    <a:pt x="1879984" y="152558"/>
                    <a:pt x="1891719" y="150211"/>
                  </a:cubicBezTo>
                  <a:cubicBezTo>
                    <a:pt x="1898761" y="147864"/>
                    <a:pt x="1908149" y="143170"/>
                    <a:pt x="1915190" y="140823"/>
                  </a:cubicBezTo>
                  <a:cubicBezTo>
                    <a:pt x="1924578" y="136129"/>
                    <a:pt x="1936313" y="133782"/>
                    <a:pt x="1945702" y="129088"/>
                  </a:cubicBezTo>
                  <a:cubicBezTo>
                    <a:pt x="1952743" y="126741"/>
                    <a:pt x="1959784" y="124393"/>
                    <a:pt x="1966825" y="119699"/>
                  </a:cubicBezTo>
                  <a:cubicBezTo>
                    <a:pt x="1978560" y="115005"/>
                    <a:pt x="1990295" y="112658"/>
                    <a:pt x="2002031" y="107964"/>
                  </a:cubicBezTo>
                  <a:cubicBezTo>
                    <a:pt x="2009072" y="105617"/>
                    <a:pt x="2013766" y="103270"/>
                    <a:pt x="2020807" y="100923"/>
                  </a:cubicBezTo>
                  <a:cubicBezTo>
                    <a:pt x="2034889" y="96229"/>
                    <a:pt x="2048972" y="91535"/>
                    <a:pt x="2063054" y="86841"/>
                  </a:cubicBezTo>
                  <a:cubicBezTo>
                    <a:pt x="2065401" y="84494"/>
                    <a:pt x="2072442" y="82147"/>
                    <a:pt x="2079483" y="82147"/>
                  </a:cubicBezTo>
                  <a:cubicBezTo>
                    <a:pt x="2086524" y="79800"/>
                    <a:pt x="2095913" y="77453"/>
                    <a:pt x="2102954" y="75105"/>
                  </a:cubicBezTo>
                  <a:cubicBezTo>
                    <a:pt x="2105301" y="82147"/>
                    <a:pt x="2112342" y="89188"/>
                    <a:pt x="2121730" y="89188"/>
                  </a:cubicBezTo>
                  <a:cubicBezTo>
                    <a:pt x="2131118" y="89188"/>
                    <a:pt x="2138159" y="84494"/>
                    <a:pt x="2140506" y="77453"/>
                  </a:cubicBezTo>
                  <a:cubicBezTo>
                    <a:pt x="2163977" y="86841"/>
                    <a:pt x="2187447" y="100923"/>
                    <a:pt x="2210918" y="115005"/>
                  </a:cubicBezTo>
                  <a:cubicBezTo>
                    <a:pt x="2203877" y="117352"/>
                    <a:pt x="2194488" y="117352"/>
                    <a:pt x="2187447" y="119699"/>
                  </a:cubicBezTo>
                  <a:cubicBezTo>
                    <a:pt x="2182753" y="119699"/>
                    <a:pt x="2178059" y="122046"/>
                    <a:pt x="2173365" y="122046"/>
                  </a:cubicBezTo>
                  <a:cubicBezTo>
                    <a:pt x="2156936" y="124393"/>
                    <a:pt x="2140506" y="129088"/>
                    <a:pt x="2124077" y="131435"/>
                  </a:cubicBezTo>
                  <a:cubicBezTo>
                    <a:pt x="2124077" y="131435"/>
                    <a:pt x="2121730" y="131435"/>
                    <a:pt x="2121730" y="131435"/>
                  </a:cubicBezTo>
                  <a:cubicBezTo>
                    <a:pt x="2105301" y="136129"/>
                    <a:pt x="2088871" y="138476"/>
                    <a:pt x="2070095" y="143170"/>
                  </a:cubicBezTo>
                  <a:cubicBezTo>
                    <a:pt x="2065401" y="145517"/>
                    <a:pt x="2058360" y="145517"/>
                    <a:pt x="2053666" y="147864"/>
                  </a:cubicBezTo>
                  <a:cubicBezTo>
                    <a:pt x="2041930" y="150211"/>
                    <a:pt x="2030195" y="152558"/>
                    <a:pt x="2018460" y="157252"/>
                  </a:cubicBezTo>
                  <a:cubicBezTo>
                    <a:pt x="2011419" y="159599"/>
                    <a:pt x="2004378" y="161946"/>
                    <a:pt x="1997336" y="164293"/>
                  </a:cubicBezTo>
                  <a:cubicBezTo>
                    <a:pt x="1987948" y="166640"/>
                    <a:pt x="1978560" y="168987"/>
                    <a:pt x="1969172" y="171334"/>
                  </a:cubicBezTo>
                  <a:cubicBezTo>
                    <a:pt x="1962131" y="173681"/>
                    <a:pt x="1952743" y="176028"/>
                    <a:pt x="1945702" y="178376"/>
                  </a:cubicBezTo>
                  <a:cubicBezTo>
                    <a:pt x="1936313" y="180723"/>
                    <a:pt x="1926925" y="183070"/>
                    <a:pt x="1919884" y="185417"/>
                  </a:cubicBezTo>
                  <a:cubicBezTo>
                    <a:pt x="1912843" y="187764"/>
                    <a:pt x="1903455" y="190111"/>
                    <a:pt x="1896414" y="192458"/>
                  </a:cubicBezTo>
                  <a:cubicBezTo>
                    <a:pt x="1887025" y="194805"/>
                    <a:pt x="1877637" y="197152"/>
                    <a:pt x="1870596" y="201846"/>
                  </a:cubicBezTo>
                  <a:cubicBezTo>
                    <a:pt x="1863555" y="204193"/>
                    <a:pt x="1854167" y="206540"/>
                    <a:pt x="1847125" y="211234"/>
                  </a:cubicBezTo>
                  <a:cubicBezTo>
                    <a:pt x="1837737" y="213581"/>
                    <a:pt x="1830696" y="218275"/>
                    <a:pt x="1821308" y="220622"/>
                  </a:cubicBezTo>
                  <a:cubicBezTo>
                    <a:pt x="1811920" y="222969"/>
                    <a:pt x="1804879" y="227664"/>
                    <a:pt x="1795491" y="230011"/>
                  </a:cubicBezTo>
                  <a:cubicBezTo>
                    <a:pt x="1786102" y="232358"/>
                    <a:pt x="1779061" y="237052"/>
                    <a:pt x="1769673" y="239399"/>
                  </a:cubicBezTo>
                  <a:cubicBezTo>
                    <a:pt x="1762632" y="241746"/>
                    <a:pt x="1753244" y="246440"/>
                    <a:pt x="1746203" y="248787"/>
                  </a:cubicBezTo>
                  <a:cubicBezTo>
                    <a:pt x="1736814" y="251134"/>
                    <a:pt x="1729773" y="255828"/>
                    <a:pt x="1720385" y="258175"/>
                  </a:cubicBezTo>
                  <a:cubicBezTo>
                    <a:pt x="1713344" y="260522"/>
                    <a:pt x="1703956" y="265216"/>
                    <a:pt x="1696915" y="267563"/>
                  </a:cubicBezTo>
                  <a:cubicBezTo>
                    <a:pt x="1694567" y="269910"/>
                    <a:pt x="1689873" y="269910"/>
                    <a:pt x="1687526" y="272257"/>
                  </a:cubicBezTo>
                  <a:cubicBezTo>
                    <a:pt x="1687526" y="269910"/>
                    <a:pt x="1685179" y="267563"/>
                    <a:pt x="1682832" y="265216"/>
                  </a:cubicBezTo>
                  <a:cubicBezTo>
                    <a:pt x="1685179" y="260522"/>
                    <a:pt x="1689873" y="258175"/>
                    <a:pt x="1692220" y="253481"/>
                  </a:cubicBezTo>
                  <a:cubicBezTo>
                    <a:pt x="1694567" y="251134"/>
                    <a:pt x="1696915" y="248787"/>
                    <a:pt x="1699262" y="248787"/>
                  </a:cubicBezTo>
                  <a:close/>
                  <a:moveTo>
                    <a:pt x="2246123" y="110311"/>
                  </a:moveTo>
                  <a:cubicBezTo>
                    <a:pt x="2283676" y="103270"/>
                    <a:pt x="2323576" y="98576"/>
                    <a:pt x="2361129" y="93882"/>
                  </a:cubicBezTo>
                  <a:cubicBezTo>
                    <a:pt x="2368170" y="93882"/>
                    <a:pt x="2372864" y="91535"/>
                    <a:pt x="2377558" y="91535"/>
                  </a:cubicBezTo>
                  <a:cubicBezTo>
                    <a:pt x="2379905" y="91535"/>
                    <a:pt x="2382252" y="91535"/>
                    <a:pt x="2386946" y="91535"/>
                  </a:cubicBezTo>
                  <a:cubicBezTo>
                    <a:pt x="2386946" y="91535"/>
                    <a:pt x="2386946" y="93882"/>
                    <a:pt x="2389293" y="93882"/>
                  </a:cubicBezTo>
                  <a:cubicBezTo>
                    <a:pt x="2389293" y="96229"/>
                    <a:pt x="2391640" y="98576"/>
                    <a:pt x="2391640" y="100923"/>
                  </a:cubicBezTo>
                  <a:cubicBezTo>
                    <a:pt x="2393987" y="105617"/>
                    <a:pt x="2396334" y="107964"/>
                    <a:pt x="2396334" y="112658"/>
                  </a:cubicBezTo>
                  <a:cubicBezTo>
                    <a:pt x="2398681" y="115005"/>
                    <a:pt x="2398681" y="119699"/>
                    <a:pt x="2398681" y="122046"/>
                  </a:cubicBezTo>
                  <a:cubicBezTo>
                    <a:pt x="2401029" y="126741"/>
                    <a:pt x="2401029" y="129088"/>
                    <a:pt x="2403376" y="133782"/>
                  </a:cubicBezTo>
                  <a:cubicBezTo>
                    <a:pt x="2403376" y="136129"/>
                    <a:pt x="2405723" y="140823"/>
                    <a:pt x="2405723" y="145517"/>
                  </a:cubicBezTo>
                  <a:cubicBezTo>
                    <a:pt x="2408070" y="150211"/>
                    <a:pt x="2408070" y="152558"/>
                    <a:pt x="2410417" y="157252"/>
                  </a:cubicBezTo>
                  <a:cubicBezTo>
                    <a:pt x="2410417" y="161946"/>
                    <a:pt x="2412764" y="164293"/>
                    <a:pt x="2415111" y="168987"/>
                  </a:cubicBezTo>
                  <a:cubicBezTo>
                    <a:pt x="2415111" y="168987"/>
                    <a:pt x="2415111" y="171334"/>
                    <a:pt x="2415111" y="171334"/>
                  </a:cubicBezTo>
                  <a:cubicBezTo>
                    <a:pt x="2415111" y="173681"/>
                    <a:pt x="2412764" y="176028"/>
                    <a:pt x="2412764" y="176028"/>
                  </a:cubicBezTo>
                  <a:cubicBezTo>
                    <a:pt x="2410417" y="180723"/>
                    <a:pt x="2408070" y="185417"/>
                    <a:pt x="2405723" y="190111"/>
                  </a:cubicBezTo>
                  <a:cubicBezTo>
                    <a:pt x="2403376" y="192458"/>
                    <a:pt x="2401029" y="197152"/>
                    <a:pt x="2401029" y="199499"/>
                  </a:cubicBezTo>
                  <a:cubicBezTo>
                    <a:pt x="2398681" y="204193"/>
                    <a:pt x="2393987" y="211234"/>
                    <a:pt x="2391640" y="215928"/>
                  </a:cubicBezTo>
                  <a:cubicBezTo>
                    <a:pt x="2389293" y="220622"/>
                    <a:pt x="2386946" y="227664"/>
                    <a:pt x="2382252" y="234705"/>
                  </a:cubicBezTo>
                  <a:cubicBezTo>
                    <a:pt x="2379905" y="234705"/>
                    <a:pt x="2377558" y="232358"/>
                    <a:pt x="2375211" y="232358"/>
                  </a:cubicBezTo>
                  <a:cubicBezTo>
                    <a:pt x="2365823" y="232358"/>
                    <a:pt x="2358782" y="239399"/>
                    <a:pt x="2356435" y="248787"/>
                  </a:cubicBezTo>
                  <a:cubicBezTo>
                    <a:pt x="2351741" y="244093"/>
                    <a:pt x="2349394" y="239399"/>
                    <a:pt x="2344699" y="234705"/>
                  </a:cubicBezTo>
                  <a:cubicBezTo>
                    <a:pt x="2342352" y="232358"/>
                    <a:pt x="2342352" y="232358"/>
                    <a:pt x="2340005" y="230011"/>
                  </a:cubicBezTo>
                  <a:cubicBezTo>
                    <a:pt x="2332964" y="220622"/>
                    <a:pt x="2325923" y="213581"/>
                    <a:pt x="2318882" y="204193"/>
                  </a:cubicBezTo>
                  <a:cubicBezTo>
                    <a:pt x="2318882" y="204193"/>
                    <a:pt x="2318882" y="204193"/>
                    <a:pt x="2318882" y="204193"/>
                  </a:cubicBezTo>
                  <a:cubicBezTo>
                    <a:pt x="2311841" y="197152"/>
                    <a:pt x="2304800" y="187764"/>
                    <a:pt x="2297759" y="180723"/>
                  </a:cubicBezTo>
                  <a:cubicBezTo>
                    <a:pt x="2295412" y="178376"/>
                    <a:pt x="2293064" y="176028"/>
                    <a:pt x="2290717" y="173681"/>
                  </a:cubicBezTo>
                  <a:cubicBezTo>
                    <a:pt x="2286023" y="168987"/>
                    <a:pt x="2281329" y="164293"/>
                    <a:pt x="2276635" y="159599"/>
                  </a:cubicBezTo>
                  <a:cubicBezTo>
                    <a:pt x="2274288" y="157252"/>
                    <a:pt x="2271941" y="154905"/>
                    <a:pt x="2267247" y="152558"/>
                  </a:cubicBezTo>
                  <a:cubicBezTo>
                    <a:pt x="2262553" y="147864"/>
                    <a:pt x="2257859" y="145517"/>
                    <a:pt x="2255512" y="140823"/>
                  </a:cubicBezTo>
                  <a:cubicBezTo>
                    <a:pt x="2253165" y="138476"/>
                    <a:pt x="2248471" y="136129"/>
                    <a:pt x="2246123" y="133782"/>
                  </a:cubicBezTo>
                  <a:cubicBezTo>
                    <a:pt x="2241429" y="131435"/>
                    <a:pt x="2239082" y="126741"/>
                    <a:pt x="2234388" y="124393"/>
                  </a:cubicBezTo>
                  <a:cubicBezTo>
                    <a:pt x="2232041" y="122046"/>
                    <a:pt x="2227347" y="119699"/>
                    <a:pt x="2225000" y="117352"/>
                  </a:cubicBezTo>
                  <a:cubicBezTo>
                    <a:pt x="2222653" y="115005"/>
                    <a:pt x="2220306" y="115005"/>
                    <a:pt x="2220306" y="112658"/>
                  </a:cubicBezTo>
                  <a:cubicBezTo>
                    <a:pt x="2222653" y="112658"/>
                    <a:pt x="2227347" y="110311"/>
                    <a:pt x="2229694" y="110311"/>
                  </a:cubicBezTo>
                  <a:cubicBezTo>
                    <a:pt x="2232041" y="112658"/>
                    <a:pt x="2239082" y="110311"/>
                    <a:pt x="2246123" y="110311"/>
                  </a:cubicBezTo>
                  <a:close/>
                  <a:moveTo>
                    <a:pt x="2379905" y="77453"/>
                  </a:moveTo>
                  <a:cubicBezTo>
                    <a:pt x="2377558" y="75105"/>
                    <a:pt x="2377558" y="72758"/>
                    <a:pt x="2375211" y="70411"/>
                  </a:cubicBezTo>
                  <a:cubicBezTo>
                    <a:pt x="2372864" y="68064"/>
                    <a:pt x="2372864" y="65717"/>
                    <a:pt x="2370517" y="61023"/>
                  </a:cubicBezTo>
                  <a:cubicBezTo>
                    <a:pt x="2368170" y="58676"/>
                    <a:pt x="2368170" y="56329"/>
                    <a:pt x="2365823" y="53982"/>
                  </a:cubicBezTo>
                  <a:cubicBezTo>
                    <a:pt x="2363476" y="51635"/>
                    <a:pt x="2363476" y="51635"/>
                    <a:pt x="2361129" y="49288"/>
                  </a:cubicBezTo>
                  <a:cubicBezTo>
                    <a:pt x="2363476" y="46941"/>
                    <a:pt x="2365823" y="42247"/>
                    <a:pt x="2365823" y="37553"/>
                  </a:cubicBezTo>
                  <a:cubicBezTo>
                    <a:pt x="2370517" y="37553"/>
                    <a:pt x="2375211" y="39900"/>
                    <a:pt x="2379905" y="39900"/>
                  </a:cubicBezTo>
                  <a:cubicBezTo>
                    <a:pt x="2379905" y="39900"/>
                    <a:pt x="2379905" y="39900"/>
                    <a:pt x="2382252" y="39900"/>
                  </a:cubicBezTo>
                  <a:cubicBezTo>
                    <a:pt x="2391640" y="42247"/>
                    <a:pt x="2401029" y="46941"/>
                    <a:pt x="2410417" y="49288"/>
                  </a:cubicBezTo>
                  <a:cubicBezTo>
                    <a:pt x="2412764" y="49288"/>
                    <a:pt x="2417458" y="51635"/>
                    <a:pt x="2419805" y="51635"/>
                  </a:cubicBezTo>
                  <a:cubicBezTo>
                    <a:pt x="2426846" y="53982"/>
                    <a:pt x="2433887" y="58676"/>
                    <a:pt x="2440928" y="61023"/>
                  </a:cubicBezTo>
                  <a:cubicBezTo>
                    <a:pt x="2443275" y="63370"/>
                    <a:pt x="2445622" y="63370"/>
                    <a:pt x="2447970" y="65717"/>
                  </a:cubicBezTo>
                  <a:cubicBezTo>
                    <a:pt x="2452664" y="68064"/>
                    <a:pt x="2455011" y="70411"/>
                    <a:pt x="2459705" y="72758"/>
                  </a:cubicBezTo>
                  <a:cubicBezTo>
                    <a:pt x="2457358" y="75105"/>
                    <a:pt x="2457358" y="77453"/>
                    <a:pt x="2457358" y="82147"/>
                  </a:cubicBezTo>
                  <a:cubicBezTo>
                    <a:pt x="2457358" y="82147"/>
                    <a:pt x="2457358" y="82147"/>
                    <a:pt x="2457358" y="82147"/>
                  </a:cubicBezTo>
                  <a:cubicBezTo>
                    <a:pt x="2452664" y="82147"/>
                    <a:pt x="2447970" y="82147"/>
                    <a:pt x="2440928" y="82147"/>
                  </a:cubicBezTo>
                  <a:cubicBezTo>
                    <a:pt x="2436234" y="82147"/>
                    <a:pt x="2429193" y="82147"/>
                    <a:pt x="2424499" y="82147"/>
                  </a:cubicBezTo>
                  <a:cubicBezTo>
                    <a:pt x="2412764" y="82147"/>
                    <a:pt x="2401029" y="84494"/>
                    <a:pt x="2389293" y="84494"/>
                  </a:cubicBezTo>
                  <a:cubicBezTo>
                    <a:pt x="2386946" y="84494"/>
                    <a:pt x="2384599" y="84494"/>
                    <a:pt x="2382252" y="84494"/>
                  </a:cubicBezTo>
                  <a:cubicBezTo>
                    <a:pt x="2382252" y="82147"/>
                    <a:pt x="2379905" y="82147"/>
                    <a:pt x="2379905" y="79800"/>
                  </a:cubicBezTo>
                  <a:cubicBezTo>
                    <a:pt x="2384599" y="82147"/>
                    <a:pt x="2382252" y="79800"/>
                    <a:pt x="2379905" y="77453"/>
                  </a:cubicBezTo>
                  <a:close/>
                  <a:moveTo>
                    <a:pt x="2417458" y="39900"/>
                  </a:moveTo>
                  <a:cubicBezTo>
                    <a:pt x="2424499" y="39900"/>
                    <a:pt x="2431540" y="42247"/>
                    <a:pt x="2438581" y="42247"/>
                  </a:cubicBezTo>
                  <a:cubicBezTo>
                    <a:pt x="2440928" y="44594"/>
                    <a:pt x="2445622" y="46941"/>
                    <a:pt x="2447970" y="49288"/>
                  </a:cubicBezTo>
                  <a:cubicBezTo>
                    <a:pt x="2450317" y="51635"/>
                    <a:pt x="2450317" y="51635"/>
                    <a:pt x="2452664" y="53982"/>
                  </a:cubicBezTo>
                  <a:cubicBezTo>
                    <a:pt x="2457358" y="56329"/>
                    <a:pt x="2459705" y="61023"/>
                    <a:pt x="2464399" y="63370"/>
                  </a:cubicBezTo>
                  <a:cubicBezTo>
                    <a:pt x="2466746" y="65717"/>
                    <a:pt x="2466746" y="65717"/>
                    <a:pt x="2469093" y="68064"/>
                  </a:cubicBezTo>
                  <a:cubicBezTo>
                    <a:pt x="2469093" y="68064"/>
                    <a:pt x="2469093" y="70411"/>
                    <a:pt x="2471440" y="70411"/>
                  </a:cubicBezTo>
                  <a:cubicBezTo>
                    <a:pt x="2469093" y="72758"/>
                    <a:pt x="2469093" y="72758"/>
                    <a:pt x="2466746" y="75105"/>
                  </a:cubicBezTo>
                  <a:cubicBezTo>
                    <a:pt x="2462052" y="72758"/>
                    <a:pt x="2459705" y="70411"/>
                    <a:pt x="2455011" y="68064"/>
                  </a:cubicBezTo>
                  <a:cubicBezTo>
                    <a:pt x="2452664" y="65717"/>
                    <a:pt x="2447970" y="65717"/>
                    <a:pt x="2445622" y="63370"/>
                  </a:cubicBezTo>
                  <a:cubicBezTo>
                    <a:pt x="2438581" y="61023"/>
                    <a:pt x="2431540" y="56329"/>
                    <a:pt x="2426846" y="53982"/>
                  </a:cubicBezTo>
                  <a:cubicBezTo>
                    <a:pt x="2424499" y="53982"/>
                    <a:pt x="2422152" y="51635"/>
                    <a:pt x="2417458" y="51635"/>
                  </a:cubicBezTo>
                  <a:cubicBezTo>
                    <a:pt x="2408070" y="49288"/>
                    <a:pt x="2398681" y="44594"/>
                    <a:pt x="2389293" y="42247"/>
                  </a:cubicBezTo>
                  <a:cubicBezTo>
                    <a:pt x="2389293" y="42247"/>
                    <a:pt x="2386946" y="42247"/>
                    <a:pt x="2386946" y="42247"/>
                  </a:cubicBezTo>
                  <a:cubicBezTo>
                    <a:pt x="2377558" y="37553"/>
                    <a:pt x="2372864" y="37553"/>
                    <a:pt x="2370517" y="37553"/>
                  </a:cubicBezTo>
                  <a:cubicBezTo>
                    <a:pt x="2375211" y="37553"/>
                    <a:pt x="2379905" y="37553"/>
                    <a:pt x="2384599" y="37553"/>
                  </a:cubicBezTo>
                  <a:cubicBezTo>
                    <a:pt x="2396334" y="37553"/>
                    <a:pt x="2405723" y="37553"/>
                    <a:pt x="2417458" y="39900"/>
                  </a:cubicBezTo>
                  <a:close/>
                  <a:moveTo>
                    <a:pt x="2548892" y="82147"/>
                  </a:moveTo>
                  <a:cubicBezTo>
                    <a:pt x="2572363" y="82147"/>
                    <a:pt x="2593486" y="82147"/>
                    <a:pt x="2616957" y="82147"/>
                  </a:cubicBezTo>
                  <a:cubicBezTo>
                    <a:pt x="2635733" y="82147"/>
                    <a:pt x="2652163" y="82147"/>
                    <a:pt x="2670939" y="82147"/>
                  </a:cubicBezTo>
                  <a:cubicBezTo>
                    <a:pt x="2670939" y="82147"/>
                    <a:pt x="2673286" y="82147"/>
                    <a:pt x="2673286" y="82147"/>
                  </a:cubicBezTo>
                  <a:cubicBezTo>
                    <a:pt x="2677980" y="82147"/>
                    <a:pt x="2680327" y="84494"/>
                    <a:pt x="2685021" y="84494"/>
                  </a:cubicBezTo>
                  <a:cubicBezTo>
                    <a:pt x="2729615" y="96229"/>
                    <a:pt x="2774209" y="107964"/>
                    <a:pt x="2818803" y="122046"/>
                  </a:cubicBezTo>
                  <a:cubicBezTo>
                    <a:pt x="2821150" y="122046"/>
                    <a:pt x="2825844" y="124393"/>
                    <a:pt x="2828191" y="124393"/>
                  </a:cubicBezTo>
                  <a:cubicBezTo>
                    <a:pt x="2846967" y="131435"/>
                    <a:pt x="2868091" y="136129"/>
                    <a:pt x="2886867" y="143170"/>
                  </a:cubicBezTo>
                  <a:cubicBezTo>
                    <a:pt x="2889214" y="143170"/>
                    <a:pt x="2889214" y="145517"/>
                    <a:pt x="2891561" y="145517"/>
                  </a:cubicBezTo>
                  <a:cubicBezTo>
                    <a:pt x="2889214" y="145517"/>
                    <a:pt x="2889214" y="145517"/>
                    <a:pt x="2886867" y="147864"/>
                  </a:cubicBezTo>
                  <a:cubicBezTo>
                    <a:pt x="2879826" y="150211"/>
                    <a:pt x="2875132" y="152558"/>
                    <a:pt x="2868091" y="154905"/>
                  </a:cubicBezTo>
                  <a:cubicBezTo>
                    <a:pt x="2858703" y="157252"/>
                    <a:pt x="2851661" y="161946"/>
                    <a:pt x="2842273" y="164293"/>
                  </a:cubicBezTo>
                  <a:cubicBezTo>
                    <a:pt x="2835232" y="166640"/>
                    <a:pt x="2830538" y="168987"/>
                    <a:pt x="2823497" y="171334"/>
                  </a:cubicBezTo>
                  <a:cubicBezTo>
                    <a:pt x="2814109" y="176028"/>
                    <a:pt x="2804721" y="180723"/>
                    <a:pt x="2795332" y="183070"/>
                  </a:cubicBezTo>
                  <a:cubicBezTo>
                    <a:pt x="2790638" y="185417"/>
                    <a:pt x="2785944" y="187764"/>
                    <a:pt x="2778903" y="190111"/>
                  </a:cubicBezTo>
                  <a:cubicBezTo>
                    <a:pt x="2767168" y="194805"/>
                    <a:pt x="2755433" y="201846"/>
                    <a:pt x="2743697" y="208887"/>
                  </a:cubicBezTo>
                  <a:cubicBezTo>
                    <a:pt x="2741350" y="211234"/>
                    <a:pt x="2739003" y="211234"/>
                    <a:pt x="2736656" y="213581"/>
                  </a:cubicBezTo>
                  <a:cubicBezTo>
                    <a:pt x="2727268" y="218275"/>
                    <a:pt x="2720227" y="222969"/>
                    <a:pt x="2710839" y="230011"/>
                  </a:cubicBezTo>
                  <a:cubicBezTo>
                    <a:pt x="2706145" y="225316"/>
                    <a:pt x="2701450" y="220622"/>
                    <a:pt x="2694409" y="220622"/>
                  </a:cubicBezTo>
                  <a:cubicBezTo>
                    <a:pt x="2689715" y="220622"/>
                    <a:pt x="2682674" y="222969"/>
                    <a:pt x="2680327" y="227664"/>
                  </a:cubicBezTo>
                  <a:cubicBezTo>
                    <a:pt x="2668592" y="215928"/>
                    <a:pt x="2656857" y="206540"/>
                    <a:pt x="2645121" y="197152"/>
                  </a:cubicBezTo>
                  <a:cubicBezTo>
                    <a:pt x="2642774" y="197152"/>
                    <a:pt x="2642774" y="194805"/>
                    <a:pt x="2640427" y="192458"/>
                  </a:cubicBezTo>
                  <a:cubicBezTo>
                    <a:pt x="2635733" y="187764"/>
                    <a:pt x="2631039" y="183070"/>
                    <a:pt x="2623998" y="180723"/>
                  </a:cubicBezTo>
                  <a:cubicBezTo>
                    <a:pt x="2619304" y="178376"/>
                    <a:pt x="2616957" y="173681"/>
                    <a:pt x="2612263" y="171334"/>
                  </a:cubicBezTo>
                  <a:cubicBezTo>
                    <a:pt x="2607569" y="168987"/>
                    <a:pt x="2602875" y="164293"/>
                    <a:pt x="2598180" y="161946"/>
                  </a:cubicBezTo>
                  <a:cubicBezTo>
                    <a:pt x="2593486" y="159599"/>
                    <a:pt x="2588792" y="154905"/>
                    <a:pt x="2584098" y="152558"/>
                  </a:cubicBezTo>
                  <a:cubicBezTo>
                    <a:pt x="2579404" y="150211"/>
                    <a:pt x="2574710" y="147864"/>
                    <a:pt x="2572363" y="143170"/>
                  </a:cubicBezTo>
                  <a:cubicBezTo>
                    <a:pt x="2567669" y="140823"/>
                    <a:pt x="2562975" y="136129"/>
                    <a:pt x="2558281" y="133782"/>
                  </a:cubicBezTo>
                  <a:cubicBezTo>
                    <a:pt x="2553587" y="131435"/>
                    <a:pt x="2548892" y="129088"/>
                    <a:pt x="2546545" y="126741"/>
                  </a:cubicBezTo>
                  <a:cubicBezTo>
                    <a:pt x="2541851" y="124393"/>
                    <a:pt x="2537157" y="119699"/>
                    <a:pt x="2532463" y="117352"/>
                  </a:cubicBezTo>
                  <a:cubicBezTo>
                    <a:pt x="2527769" y="115005"/>
                    <a:pt x="2523075" y="112658"/>
                    <a:pt x="2520728" y="110311"/>
                  </a:cubicBezTo>
                  <a:cubicBezTo>
                    <a:pt x="2516034" y="107964"/>
                    <a:pt x="2511340" y="105617"/>
                    <a:pt x="2506646" y="100923"/>
                  </a:cubicBezTo>
                  <a:cubicBezTo>
                    <a:pt x="2504299" y="98576"/>
                    <a:pt x="2499605" y="96229"/>
                    <a:pt x="2497258" y="96229"/>
                  </a:cubicBezTo>
                  <a:cubicBezTo>
                    <a:pt x="2497258" y="93882"/>
                    <a:pt x="2499605" y="91535"/>
                    <a:pt x="2499605" y="86841"/>
                  </a:cubicBezTo>
                  <a:cubicBezTo>
                    <a:pt x="2499605" y="86841"/>
                    <a:pt x="2499605" y="86841"/>
                    <a:pt x="2499605" y="86841"/>
                  </a:cubicBezTo>
                  <a:cubicBezTo>
                    <a:pt x="2506646" y="86841"/>
                    <a:pt x="2513687" y="86841"/>
                    <a:pt x="2518381" y="86841"/>
                  </a:cubicBezTo>
                  <a:cubicBezTo>
                    <a:pt x="2530116" y="82147"/>
                    <a:pt x="2539504" y="82147"/>
                    <a:pt x="2548892" y="82147"/>
                  </a:cubicBezTo>
                  <a:close/>
                  <a:moveTo>
                    <a:pt x="2929114" y="138476"/>
                  </a:moveTo>
                  <a:cubicBezTo>
                    <a:pt x="2938502" y="136129"/>
                    <a:pt x="2945543" y="133782"/>
                    <a:pt x="2954932" y="131435"/>
                  </a:cubicBezTo>
                  <a:cubicBezTo>
                    <a:pt x="2961973" y="129088"/>
                    <a:pt x="2966667" y="129088"/>
                    <a:pt x="2973708" y="129088"/>
                  </a:cubicBezTo>
                  <a:cubicBezTo>
                    <a:pt x="2980749" y="126741"/>
                    <a:pt x="2990137" y="126741"/>
                    <a:pt x="2997178" y="124393"/>
                  </a:cubicBezTo>
                  <a:cubicBezTo>
                    <a:pt x="3004219" y="124393"/>
                    <a:pt x="3011261" y="124393"/>
                    <a:pt x="3015955" y="122046"/>
                  </a:cubicBezTo>
                  <a:cubicBezTo>
                    <a:pt x="3015955" y="122046"/>
                    <a:pt x="3018302" y="122046"/>
                    <a:pt x="3018302" y="122046"/>
                  </a:cubicBezTo>
                  <a:cubicBezTo>
                    <a:pt x="3018302" y="129088"/>
                    <a:pt x="3022996" y="133782"/>
                    <a:pt x="3027690" y="138476"/>
                  </a:cubicBezTo>
                  <a:cubicBezTo>
                    <a:pt x="3027690" y="138476"/>
                    <a:pt x="3027690" y="138476"/>
                    <a:pt x="3027690" y="138476"/>
                  </a:cubicBezTo>
                  <a:cubicBezTo>
                    <a:pt x="3027690" y="140823"/>
                    <a:pt x="3025343" y="143170"/>
                    <a:pt x="3025343" y="143170"/>
                  </a:cubicBezTo>
                  <a:cubicBezTo>
                    <a:pt x="3025343" y="145517"/>
                    <a:pt x="3022996" y="147864"/>
                    <a:pt x="3022996" y="150211"/>
                  </a:cubicBezTo>
                  <a:cubicBezTo>
                    <a:pt x="3022996" y="152558"/>
                    <a:pt x="3020649" y="154905"/>
                    <a:pt x="3020649" y="154905"/>
                  </a:cubicBezTo>
                  <a:cubicBezTo>
                    <a:pt x="3020649" y="157252"/>
                    <a:pt x="3018302" y="159599"/>
                    <a:pt x="3018302" y="164293"/>
                  </a:cubicBezTo>
                  <a:cubicBezTo>
                    <a:pt x="3018302" y="166640"/>
                    <a:pt x="3015955" y="168987"/>
                    <a:pt x="3015955" y="168987"/>
                  </a:cubicBezTo>
                  <a:cubicBezTo>
                    <a:pt x="3015955" y="171334"/>
                    <a:pt x="3013608" y="176028"/>
                    <a:pt x="3013608" y="178376"/>
                  </a:cubicBezTo>
                  <a:cubicBezTo>
                    <a:pt x="3013608" y="180723"/>
                    <a:pt x="3013608" y="180723"/>
                    <a:pt x="3011261" y="183070"/>
                  </a:cubicBezTo>
                  <a:cubicBezTo>
                    <a:pt x="3011261" y="185417"/>
                    <a:pt x="3011261" y="187764"/>
                    <a:pt x="3008914" y="190111"/>
                  </a:cubicBezTo>
                  <a:cubicBezTo>
                    <a:pt x="2999525" y="185417"/>
                    <a:pt x="2990137" y="180723"/>
                    <a:pt x="2980749" y="178376"/>
                  </a:cubicBezTo>
                  <a:cubicBezTo>
                    <a:pt x="2973708" y="176028"/>
                    <a:pt x="2969014" y="173681"/>
                    <a:pt x="2961973" y="171334"/>
                  </a:cubicBezTo>
                  <a:cubicBezTo>
                    <a:pt x="2940849" y="161946"/>
                    <a:pt x="2917379" y="152558"/>
                    <a:pt x="2896255" y="145517"/>
                  </a:cubicBezTo>
                  <a:cubicBezTo>
                    <a:pt x="2896255" y="145517"/>
                    <a:pt x="2893908" y="145517"/>
                    <a:pt x="2893908" y="145517"/>
                  </a:cubicBezTo>
                  <a:cubicBezTo>
                    <a:pt x="2898602" y="143170"/>
                    <a:pt x="2905644" y="143170"/>
                    <a:pt x="2910338" y="140823"/>
                  </a:cubicBezTo>
                  <a:cubicBezTo>
                    <a:pt x="2917379" y="140823"/>
                    <a:pt x="2924420" y="138476"/>
                    <a:pt x="2929114" y="138476"/>
                  </a:cubicBezTo>
                  <a:close/>
                  <a:moveTo>
                    <a:pt x="3114531" y="145517"/>
                  </a:moveTo>
                  <a:cubicBezTo>
                    <a:pt x="3126266" y="150211"/>
                    <a:pt x="3138001" y="152558"/>
                    <a:pt x="3152083" y="157252"/>
                  </a:cubicBezTo>
                  <a:cubicBezTo>
                    <a:pt x="3159125" y="159599"/>
                    <a:pt x="3166166" y="161946"/>
                    <a:pt x="3173207" y="164293"/>
                  </a:cubicBezTo>
                  <a:cubicBezTo>
                    <a:pt x="3184942" y="168987"/>
                    <a:pt x="3194330" y="171334"/>
                    <a:pt x="3206066" y="176028"/>
                  </a:cubicBezTo>
                  <a:cubicBezTo>
                    <a:pt x="3213106" y="178376"/>
                    <a:pt x="3220148" y="180723"/>
                    <a:pt x="3229536" y="185417"/>
                  </a:cubicBezTo>
                  <a:cubicBezTo>
                    <a:pt x="3236577" y="187764"/>
                    <a:pt x="3243618" y="192458"/>
                    <a:pt x="3253007" y="194805"/>
                  </a:cubicBezTo>
                  <a:cubicBezTo>
                    <a:pt x="3255353" y="197152"/>
                    <a:pt x="3257701" y="197152"/>
                    <a:pt x="3260047" y="199499"/>
                  </a:cubicBezTo>
                  <a:cubicBezTo>
                    <a:pt x="3264742" y="204193"/>
                    <a:pt x="3267089" y="206540"/>
                    <a:pt x="3271783" y="211234"/>
                  </a:cubicBezTo>
                  <a:cubicBezTo>
                    <a:pt x="3276477" y="215928"/>
                    <a:pt x="3283518" y="220622"/>
                    <a:pt x="3288212" y="227664"/>
                  </a:cubicBezTo>
                  <a:cubicBezTo>
                    <a:pt x="3290559" y="230011"/>
                    <a:pt x="3295253" y="234705"/>
                    <a:pt x="3297600" y="237052"/>
                  </a:cubicBezTo>
                  <a:cubicBezTo>
                    <a:pt x="3299947" y="241746"/>
                    <a:pt x="3304641" y="244093"/>
                    <a:pt x="3306988" y="248787"/>
                  </a:cubicBezTo>
                  <a:cubicBezTo>
                    <a:pt x="3309336" y="253481"/>
                    <a:pt x="3314030" y="255828"/>
                    <a:pt x="3316377" y="260522"/>
                  </a:cubicBezTo>
                  <a:cubicBezTo>
                    <a:pt x="3318724" y="265216"/>
                    <a:pt x="3323418" y="267563"/>
                    <a:pt x="3325765" y="272257"/>
                  </a:cubicBezTo>
                  <a:cubicBezTo>
                    <a:pt x="3328112" y="276951"/>
                    <a:pt x="3332806" y="281646"/>
                    <a:pt x="3335153" y="286340"/>
                  </a:cubicBezTo>
                  <a:cubicBezTo>
                    <a:pt x="3337500" y="288687"/>
                    <a:pt x="3339847" y="293381"/>
                    <a:pt x="3342194" y="295728"/>
                  </a:cubicBezTo>
                  <a:cubicBezTo>
                    <a:pt x="3335153" y="295728"/>
                    <a:pt x="3325765" y="295728"/>
                    <a:pt x="3318724" y="295728"/>
                  </a:cubicBezTo>
                  <a:cubicBezTo>
                    <a:pt x="3314030" y="295728"/>
                    <a:pt x="3306988" y="295728"/>
                    <a:pt x="3302294" y="298075"/>
                  </a:cubicBezTo>
                  <a:cubicBezTo>
                    <a:pt x="3292906" y="298075"/>
                    <a:pt x="3281171" y="300422"/>
                    <a:pt x="3271783" y="300422"/>
                  </a:cubicBezTo>
                  <a:cubicBezTo>
                    <a:pt x="3264742" y="300422"/>
                    <a:pt x="3257701" y="302769"/>
                    <a:pt x="3253007" y="302769"/>
                  </a:cubicBezTo>
                  <a:cubicBezTo>
                    <a:pt x="3248312" y="302769"/>
                    <a:pt x="3243618" y="305116"/>
                    <a:pt x="3238924" y="305116"/>
                  </a:cubicBezTo>
                  <a:cubicBezTo>
                    <a:pt x="3236577" y="302769"/>
                    <a:pt x="3234230" y="302769"/>
                    <a:pt x="3231883" y="300422"/>
                  </a:cubicBezTo>
                  <a:cubicBezTo>
                    <a:pt x="3217801" y="293381"/>
                    <a:pt x="3206066" y="286340"/>
                    <a:pt x="3191983" y="279299"/>
                  </a:cubicBezTo>
                  <a:cubicBezTo>
                    <a:pt x="3182595" y="274604"/>
                    <a:pt x="3175554" y="269910"/>
                    <a:pt x="3166166" y="265216"/>
                  </a:cubicBezTo>
                  <a:cubicBezTo>
                    <a:pt x="3152083" y="258175"/>
                    <a:pt x="3138001" y="251134"/>
                    <a:pt x="3126266" y="244093"/>
                  </a:cubicBezTo>
                  <a:cubicBezTo>
                    <a:pt x="3116878" y="239399"/>
                    <a:pt x="3109837" y="234705"/>
                    <a:pt x="3100449" y="232358"/>
                  </a:cubicBezTo>
                  <a:cubicBezTo>
                    <a:pt x="3086366" y="225316"/>
                    <a:pt x="3072284" y="218275"/>
                    <a:pt x="3058202" y="211234"/>
                  </a:cubicBezTo>
                  <a:cubicBezTo>
                    <a:pt x="3051160" y="208887"/>
                    <a:pt x="3044119" y="204193"/>
                    <a:pt x="3034731" y="201846"/>
                  </a:cubicBezTo>
                  <a:cubicBezTo>
                    <a:pt x="3030037" y="199499"/>
                    <a:pt x="3022996" y="197152"/>
                    <a:pt x="3018302" y="194805"/>
                  </a:cubicBezTo>
                  <a:cubicBezTo>
                    <a:pt x="3018302" y="192458"/>
                    <a:pt x="3018302" y="190111"/>
                    <a:pt x="3020649" y="187764"/>
                  </a:cubicBezTo>
                  <a:cubicBezTo>
                    <a:pt x="3020649" y="185417"/>
                    <a:pt x="3022996" y="183070"/>
                    <a:pt x="3022996" y="180723"/>
                  </a:cubicBezTo>
                  <a:cubicBezTo>
                    <a:pt x="3022996" y="178376"/>
                    <a:pt x="3025343" y="176028"/>
                    <a:pt x="3025343" y="171334"/>
                  </a:cubicBezTo>
                  <a:cubicBezTo>
                    <a:pt x="3025343" y="168987"/>
                    <a:pt x="3027690" y="166640"/>
                    <a:pt x="3027690" y="164293"/>
                  </a:cubicBezTo>
                  <a:cubicBezTo>
                    <a:pt x="3027690" y="161946"/>
                    <a:pt x="3030037" y="159599"/>
                    <a:pt x="3030037" y="157252"/>
                  </a:cubicBezTo>
                  <a:cubicBezTo>
                    <a:pt x="3030037" y="154905"/>
                    <a:pt x="3032384" y="152558"/>
                    <a:pt x="3032384" y="152558"/>
                  </a:cubicBezTo>
                  <a:cubicBezTo>
                    <a:pt x="3032384" y="150211"/>
                    <a:pt x="3034731" y="147864"/>
                    <a:pt x="3034731" y="145517"/>
                  </a:cubicBezTo>
                  <a:cubicBezTo>
                    <a:pt x="3034731" y="143170"/>
                    <a:pt x="3037078" y="143170"/>
                    <a:pt x="3037078" y="140823"/>
                  </a:cubicBezTo>
                  <a:cubicBezTo>
                    <a:pt x="3039425" y="140823"/>
                    <a:pt x="3041772" y="143170"/>
                    <a:pt x="3044119" y="143170"/>
                  </a:cubicBezTo>
                  <a:cubicBezTo>
                    <a:pt x="3053508" y="143170"/>
                    <a:pt x="3060548" y="138476"/>
                    <a:pt x="3062896" y="129088"/>
                  </a:cubicBezTo>
                  <a:cubicBezTo>
                    <a:pt x="3074631" y="133782"/>
                    <a:pt x="3086366" y="136129"/>
                    <a:pt x="3100449" y="140823"/>
                  </a:cubicBezTo>
                  <a:cubicBezTo>
                    <a:pt x="3102795" y="140823"/>
                    <a:pt x="3107489" y="143170"/>
                    <a:pt x="3114531" y="145517"/>
                  </a:cubicBezTo>
                  <a:close/>
                  <a:moveTo>
                    <a:pt x="3396176" y="295728"/>
                  </a:moveTo>
                  <a:cubicBezTo>
                    <a:pt x="3403217" y="295728"/>
                    <a:pt x="3407911" y="295728"/>
                    <a:pt x="3414953" y="298075"/>
                  </a:cubicBezTo>
                  <a:cubicBezTo>
                    <a:pt x="3419647" y="298075"/>
                    <a:pt x="3424341" y="298075"/>
                    <a:pt x="3429035" y="298075"/>
                  </a:cubicBezTo>
                  <a:cubicBezTo>
                    <a:pt x="3433729" y="298075"/>
                    <a:pt x="3438423" y="298075"/>
                    <a:pt x="3440770" y="300422"/>
                  </a:cubicBezTo>
                  <a:cubicBezTo>
                    <a:pt x="3447811" y="300422"/>
                    <a:pt x="3452505" y="302769"/>
                    <a:pt x="3459546" y="302769"/>
                  </a:cubicBezTo>
                  <a:cubicBezTo>
                    <a:pt x="3461894" y="302769"/>
                    <a:pt x="3461894" y="302769"/>
                    <a:pt x="3464241" y="302769"/>
                  </a:cubicBezTo>
                  <a:cubicBezTo>
                    <a:pt x="3466588" y="302769"/>
                    <a:pt x="3468935" y="302769"/>
                    <a:pt x="3471282" y="302769"/>
                  </a:cubicBezTo>
                  <a:cubicBezTo>
                    <a:pt x="3471282" y="302769"/>
                    <a:pt x="3471282" y="305116"/>
                    <a:pt x="3471282" y="305116"/>
                  </a:cubicBezTo>
                  <a:cubicBezTo>
                    <a:pt x="3471282" y="316851"/>
                    <a:pt x="3480670" y="326239"/>
                    <a:pt x="3492405" y="326239"/>
                  </a:cubicBezTo>
                  <a:cubicBezTo>
                    <a:pt x="3494752" y="326239"/>
                    <a:pt x="3497099" y="326239"/>
                    <a:pt x="3499446" y="323892"/>
                  </a:cubicBezTo>
                  <a:cubicBezTo>
                    <a:pt x="3501793" y="326239"/>
                    <a:pt x="3504140" y="328586"/>
                    <a:pt x="3506487" y="328586"/>
                  </a:cubicBezTo>
                  <a:cubicBezTo>
                    <a:pt x="3508834" y="330934"/>
                    <a:pt x="3511182" y="333281"/>
                    <a:pt x="3513528" y="335628"/>
                  </a:cubicBezTo>
                  <a:cubicBezTo>
                    <a:pt x="3527611" y="349710"/>
                    <a:pt x="3541693" y="361445"/>
                    <a:pt x="3555775" y="375527"/>
                  </a:cubicBezTo>
                  <a:cubicBezTo>
                    <a:pt x="3555775" y="375527"/>
                    <a:pt x="3558123" y="377874"/>
                    <a:pt x="3558123" y="377874"/>
                  </a:cubicBezTo>
                  <a:cubicBezTo>
                    <a:pt x="3572205" y="391957"/>
                    <a:pt x="3586287" y="408386"/>
                    <a:pt x="3600369" y="422468"/>
                  </a:cubicBezTo>
                  <a:cubicBezTo>
                    <a:pt x="3602716" y="424815"/>
                    <a:pt x="3602716" y="424815"/>
                    <a:pt x="3605064" y="427162"/>
                  </a:cubicBezTo>
                  <a:cubicBezTo>
                    <a:pt x="3609758" y="431857"/>
                    <a:pt x="3612104" y="436551"/>
                    <a:pt x="3616799" y="441245"/>
                  </a:cubicBezTo>
                  <a:cubicBezTo>
                    <a:pt x="3621493" y="448286"/>
                    <a:pt x="3626187" y="452980"/>
                    <a:pt x="3630881" y="460021"/>
                  </a:cubicBezTo>
                  <a:cubicBezTo>
                    <a:pt x="3633228" y="462368"/>
                    <a:pt x="3633228" y="464715"/>
                    <a:pt x="3635575" y="467062"/>
                  </a:cubicBezTo>
                  <a:cubicBezTo>
                    <a:pt x="3633228" y="469409"/>
                    <a:pt x="3633228" y="471756"/>
                    <a:pt x="3630881" y="474103"/>
                  </a:cubicBezTo>
                  <a:cubicBezTo>
                    <a:pt x="3623840" y="471756"/>
                    <a:pt x="3619146" y="469409"/>
                    <a:pt x="3612104" y="467062"/>
                  </a:cubicBezTo>
                  <a:cubicBezTo>
                    <a:pt x="3607410" y="464715"/>
                    <a:pt x="3600369" y="462368"/>
                    <a:pt x="3595675" y="462368"/>
                  </a:cubicBezTo>
                  <a:cubicBezTo>
                    <a:pt x="3583940" y="457674"/>
                    <a:pt x="3569858" y="455327"/>
                    <a:pt x="3558123" y="450633"/>
                  </a:cubicBezTo>
                  <a:cubicBezTo>
                    <a:pt x="3553428" y="448286"/>
                    <a:pt x="3546387" y="448286"/>
                    <a:pt x="3541693" y="445939"/>
                  </a:cubicBezTo>
                  <a:cubicBezTo>
                    <a:pt x="3525264" y="441245"/>
                    <a:pt x="3511182" y="438898"/>
                    <a:pt x="3494752" y="434204"/>
                  </a:cubicBezTo>
                  <a:cubicBezTo>
                    <a:pt x="3492405" y="434204"/>
                    <a:pt x="3490058" y="431857"/>
                    <a:pt x="3485364" y="431857"/>
                  </a:cubicBezTo>
                  <a:cubicBezTo>
                    <a:pt x="3473629" y="429510"/>
                    <a:pt x="3459546" y="427162"/>
                    <a:pt x="3447811" y="424815"/>
                  </a:cubicBezTo>
                  <a:cubicBezTo>
                    <a:pt x="3447811" y="424815"/>
                    <a:pt x="3447811" y="422468"/>
                    <a:pt x="3447811" y="422468"/>
                  </a:cubicBezTo>
                  <a:cubicBezTo>
                    <a:pt x="3447811" y="410733"/>
                    <a:pt x="3438423" y="401345"/>
                    <a:pt x="3426688" y="401345"/>
                  </a:cubicBezTo>
                  <a:cubicBezTo>
                    <a:pt x="3424341" y="401345"/>
                    <a:pt x="3419647" y="401345"/>
                    <a:pt x="3417300" y="403692"/>
                  </a:cubicBezTo>
                  <a:cubicBezTo>
                    <a:pt x="3414953" y="398998"/>
                    <a:pt x="3412605" y="394304"/>
                    <a:pt x="3410259" y="389610"/>
                  </a:cubicBezTo>
                  <a:cubicBezTo>
                    <a:pt x="3407911" y="387263"/>
                    <a:pt x="3405565" y="382569"/>
                    <a:pt x="3405565" y="380222"/>
                  </a:cubicBezTo>
                  <a:cubicBezTo>
                    <a:pt x="3400870" y="373180"/>
                    <a:pt x="3396176" y="366139"/>
                    <a:pt x="3393829" y="359098"/>
                  </a:cubicBezTo>
                  <a:cubicBezTo>
                    <a:pt x="3391482" y="356751"/>
                    <a:pt x="3389135" y="352057"/>
                    <a:pt x="3386788" y="349710"/>
                  </a:cubicBezTo>
                  <a:cubicBezTo>
                    <a:pt x="3382094" y="342669"/>
                    <a:pt x="3377400" y="335628"/>
                    <a:pt x="3372706" y="328586"/>
                  </a:cubicBezTo>
                  <a:cubicBezTo>
                    <a:pt x="3370359" y="326239"/>
                    <a:pt x="3370359" y="323892"/>
                    <a:pt x="3368012" y="321545"/>
                  </a:cubicBezTo>
                  <a:cubicBezTo>
                    <a:pt x="3360970" y="312157"/>
                    <a:pt x="3356276" y="305116"/>
                    <a:pt x="3349235" y="295728"/>
                  </a:cubicBezTo>
                  <a:cubicBezTo>
                    <a:pt x="3349235" y="295728"/>
                    <a:pt x="3349235" y="295728"/>
                    <a:pt x="3349235" y="293381"/>
                  </a:cubicBezTo>
                  <a:cubicBezTo>
                    <a:pt x="3356276" y="293381"/>
                    <a:pt x="3363318" y="293381"/>
                    <a:pt x="3370359" y="293381"/>
                  </a:cubicBezTo>
                  <a:cubicBezTo>
                    <a:pt x="3375053" y="295728"/>
                    <a:pt x="3386788" y="295728"/>
                    <a:pt x="3396176" y="295728"/>
                  </a:cubicBezTo>
                  <a:close/>
                  <a:moveTo>
                    <a:pt x="3694251" y="495227"/>
                  </a:moveTo>
                  <a:cubicBezTo>
                    <a:pt x="3703639" y="497574"/>
                    <a:pt x="3713027" y="499921"/>
                    <a:pt x="3722416" y="502268"/>
                  </a:cubicBezTo>
                  <a:cubicBezTo>
                    <a:pt x="3722416" y="502268"/>
                    <a:pt x="3724763" y="502268"/>
                    <a:pt x="3724763" y="502268"/>
                  </a:cubicBezTo>
                  <a:cubicBezTo>
                    <a:pt x="3809256" y="528085"/>
                    <a:pt x="3893750" y="567985"/>
                    <a:pt x="3973550" y="617273"/>
                  </a:cubicBezTo>
                  <a:cubicBezTo>
                    <a:pt x="3989979" y="631355"/>
                    <a:pt x="4008755" y="645438"/>
                    <a:pt x="4025185" y="661867"/>
                  </a:cubicBezTo>
                  <a:cubicBezTo>
                    <a:pt x="4029879" y="664214"/>
                    <a:pt x="4032226" y="668908"/>
                    <a:pt x="4036920" y="671255"/>
                  </a:cubicBezTo>
                  <a:cubicBezTo>
                    <a:pt x="4048655" y="680643"/>
                    <a:pt x="4058043" y="690032"/>
                    <a:pt x="4069778" y="699420"/>
                  </a:cubicBezTo>
                  <a:cubicBezTo>
                    <a:pt x="4076820" y="704114"/>
                    <a:pt x="4081514" y="711155"/>
                    <a:pt x="4088555" y="715849"/>
                  </a:cubicBezTo>
                  <a:cubicBezTo>
                    <a:pt x="4097943" y="725237"/>
                    <a:pt x="4107331" y="734626"/>
                    <a:pt x="4116719" y="741667"/>
                  </a:cubicBezTo>
                  <a:cubicBezTo>
                    <a:pt x="4123761" y="748708"/>
                    <a:pt x="4130802" y="755749"/>
                    <a:pt x="4140190" y="762790"/>
                  </a:cubicBezTo>
                  <a:cubicBezTo>
                    <a:pt x="4147231" y="769831"/>
                    <a:pt x="4156619" y="779219"/>
                    <a:pt x="4163660" y="786261"/>
                  </a:cubicBezTo>
                  <a:cubicBezTo>
                    <a:pt x="4177743" y="800343"/>
                    <a:pt x="4191825" y="816772"/>
                    <a:pt x="4205907" y="833202"/>
                  </a:cubicBezTo>
                  <a:cubicBezTo>
                    <a:pt x="4210601" y="837896"/>
                    <a:pt x="4212948" y="842590"/>
                    <a:pt x="4217643" y="844937"/>
                  </a:cubicBezTo>
                  <a:cubicBezTo>
                    <a:pt x="4227031" y="854325"/>
                    <a:pt x="4234072" y="863713"/>
                    <a:pt x="4243460" y="873101"/>
                  </a:cubicBezTo>
                  <a:cubicBezTo>
                    <a:pt x="4243460" y="873101"/>
                    <a:pt x="4243460" y="873101"/>
                    <a:pt x="4243460" y="873101"/>
                  </a:cubicBezTo>
                  <a:cubicBezTo>
                    <a:pt x="4241113" y="870754"/>
                    <a:pt x="4238766" y="870754"/>
                    <a:pt x="4236419" y="868407"/>
                  </a:cubicBezTo>
                  <a:cubicBezTo>
                    <a:pt x="4231725" y="863713"/>
                    <a:pt x="4224684" y="859019"/>
                    <a:pt x="4219990" y="854325"/>
                  </a:cubicBezTo>
                  <a:cubicBezTo>
                    <a:pt x="4215296" y="849631"/>
                    <a:pt x="4210601" y="844937"/>
                    <a:pt x="4205907" y="842590"/>
                  </a:cubicBezTo>
                  <a:cubicBezTo>
                    <a:pt x="4201213" y="837896"/>
                    <a:pt x="4194172" y="833202"/>
                    <a:pt x="4189478" y="828507"/>
                  </a:cubicBezTo>
                  <a:cubicBezTo>
                    <a:pt x="4184784" y="823813"/>
                    <a:pt x="4180090" y="819119"/>
                    <a:pt x="4175395" y="816772"/>
                  </a:cubicBezTo>
                  <a:cubicBezTo>
                    <a:pt x="4170701" y="812078"/>
                    <a:pt x="4163660" y="807384"/>
                    <a:pt x="4158966" y="805037"/>
                  </a:cubicBezTo>
                  <a:cubicBezTo>
                    <a:pt x="4154272" y="800343"/>
                    <a:pt x="4149578" y="797996"/>
                    <a:pt x="4142537" y="793302"/>
                  </a:cubicBezTo>
                  <a:cubicBezTo>
                    <a:pt x="4137843" y="788608"/>
                    <a:pt x="4130802" y="786261"/>
                    <a:pt x="4126108" y="781566"/>
                  </a:cubicBezTo>
                  <a:cubicBezTo>
                    <a:pt x="4121414" y="776872"/>
                    <a:pt x="4114372" y="774525"/>
                    <a:pt x="4109678" y="769831"/>
                  </a:cubicBezTo>
                  <a:cubicBezTo>
                    <a:pt x="4104984" y="765137"/>
                    <a:pt x="4097943" y="762790"/>
                    <a:pt x="4093249" y="758096"/>
                  </a:cubicBezTo>
                  <a:cubicBezTo>
                    <a:pt x="4088555" y="753402"/>
                    <a:pt x="4081514" y="751055"/>
                    <a:pt x="4076820" y="746361"/>
                  </a:cubicBezTo>
                  <a:cubicBezTo>
                    <a:pt x="4072126" y="744014"/>
                    <a:pt x="4067432" y="739320"/>
                    <a:pt x="4060390" y="736973"/>
                  </a:cubicBezTo>
                  <a:cubicBezTo>
                    <a:pt x="4055696" y="732279"/>
                    <a:pt x="4048655" y="729931"/>
                    <a:pt x="4043961" y="725237"/>
                  </a:cubicBezTo>
                  <a:cubicBezTo>
                    <a:pt x="4039267" y="722890"/>
                    <a:pt x="4034573" y="718196"/>
                    <a:pt x="4027532" y="715849"/>
                  </a:cubicBezTo>
                  <a:cubicBezTo>
                    <a:pt x="4020491" y="711155"/>
                    <a:pt x="4015797" y="708808"/>
                    <a:pt x="4008755" y="706461"/>
                  </a:cubicBezTo>
                  <a:cubicBezTo>
                    <a:pt x="4004061" y="704114"/>
                    <a:pt x="3999367" y="699420"/>
                    <a:pt x="3992326" y="697073"/>
                  </a:cubicBezTo>
                  <a:cubicBezTo>
                    <a:pt x="3985285" y="694726"/>
                    <a:pt x="3980591" y="690032"/>
                    <a:pt x="3973550" y="687685"/>
                  </a:cubicBezTo>
                  <a:cubicBezTo>
                    <a:pt x="3968856" y="685338"/>
                    <a:pt x="3964161" y="682991"/>
                    <a:pt x="3957120" y="678296"/>
                  </a:cubicBezTo>
                  <a:cubicBezTo>
                    <a:pt x="3952426" y="675949"/>
                    <a:pt x="3947732" y="673602"/>
                    <a:pt x="3943038" y="671255"/>
                  </a:cubicBezTo>
                  <a:cubicBezTo>
                    <a:pt x="3943038" y="671255"/>
                    <a:pt x="3943038" y="671255"/>
                    <a:pt x="3940691" y="668908"/>
                  </a:cubicBezTo>
                  <a:cubicBezTo>
                    <a:pt x="3933650" y="664214"/>
                    <a:pt x="3924262" y="657173"/>
                    <a:pt x="3917220" y="652479"/>
                  </a:cubicBezTo>
                  <a:cubicBezTo>
                    <a:pt x="3910180" y="647785"/>
                    <a:pt x="3900791" y="640744"/>
                    <a:pt x="3893750" y="636050"/>
                  </a:cubicBezTo>
                  <a:cubicBezTo>
                    <a:pt x="3886709" y="631355"/>
                    <a:pt x="3877321" y="624314"/>
                    <a:pt x="3870279" y="619620"/>
                  </a:cubicBezTo>
                  <a:cubicBezTo>
                    <a:pt x="3863239" y="614926"/>
                    <a:pt x="3853850" y="607885"/>
                    <a:pt x="3846809" y="603191"/>
                  </a:cubicBezTo>
                  <a:cubicBezTo>
                    <a:pt x="3839768" y="598497"/>
                    <a:pt x="3830380" y="593803"/>
                    <a:pt x="3823339" y="586762"/>
                  </a:cubicBezTo>
                  <a:cubicBezTo>
                    <a:pt x="3816298" y="582068"/>
                    <a:pt x="3806909" y="575026"/>
                    <a:pt x="3799868" y="570332"/>
                  </a:cubicBezTo>
                  <a:cubicBezTo>
                    <a:pt x="3792827" y="565638"/>
                    <a:pt x="3783439" y="560944"/>
                    <a:pt x="3776398" y="556250"/>
                  </a:cubicBezTo>
                  <a:cubicBezTo>
                    <a:pt x="3767010" y="551556"/>
                    <a:pt x="3759968" y="546862"/>
                    <a:pt x="3750580" y="539821"/>
                  </a:cubicBezTo>
                  <a:cubicBezTo>
                    <a:pt x="3743539" y="535127"/>
                    <a:pt x="3734151" y="530433"/>
                    <a:pt x="3724763" y="525738"/>
                  </a:cubicBezTo>
                  <a:cubicBezTo>
                    <a:pt x="3715375" y="521044"/>
                    <a:pt x="3708333" y="516350"/>
                    <a:pt x="3698945" y="511656"/>
                  </a:cubicBezTo>
                  <a:cubicBezTo>
                    <a:pt x="3691904" y="506962"/>
                    <a:pt x="3682516" y="502268"/>
                    <a:pt x="3673128" y="497574"/>
                  </a:cubicBezTo>
                  <a:cubicBezTo>
                    <a:pt x="3668434" y="495227"/>
                    <a:pt x="3666086" y="492880"/>
                    <a:pt x="3661392" y="490533"/>
                  </a:cubicBezTo>
                  <a:cubicBezTo>
                    <a:pt x="3661392" y="490533"/>
                    <a:pt x="3661392" y="488186"/>
                    <a:pt x="3663740" y="488186"/>
                  </a:cubicBezTo>
                  <a:cubicBezTo>
                    <a:pt x="3670781" y="490533"/>
                    <a:pt x="3677822" y="490533"/>
                    <a:pt x="3682516" y="492880"/>
                  </a:cubicBezTo>
                  <a:cubicBezTo>
                    <a:pt x="3687210" y="492880"/>
                    <a:pt x="3689557" y="492880"/>
                    <a:pt x="3694251" y="495227"/>
                  </a:cubicBezTo>
                  <a:close/>
                  <a:moveTo>
                    <a:pt x="4299789" y="952901"/>
                  </a:moveTo>
                  <a:cubicBezTo>
                    <a:pt x="4306830" y="962289"/>
                    <a:pt x="4316218" y="971677"/>
                    <a:pt x="4323260" y="983412"/>
                  </a:cubicBezTo>
                  <a:cubicBezTo>
                    <a:pt x="4327954" y="990454"/>
                    <a:pt x="4332648" y="995148"/>
                    <a:pt x="4337342" y="1002189"/>
                  </a:cubicBezTo>
                  <a:cubicBezTo>
                    <a:pt x="4344383" y="1011577"/>
                    <a:pt x="4351424" y="1020965"/>
                    <a:pt x="4358465" y="1030353"/>
                  </a:cubicBezTo>
                  <a:cubicBezTo>
                    <a:pt x="4363159" y="1037394"/>
                    <a:pt x="4367854" y="1044436"/>
                    <a:pt x="4372548" y="1051477"/>
                  </a:cubicBezTo>
                  <a:cubicBezTo>
                    <a:pt x="4379589" y="1060865"/>
                    <a:pt x="4384283" y="1070253"/>
                    <a:pt x="4391324" y="1079641"/>
                  </a:cubicBezTo>
                  <a:cubicBezTo>
                    <a:pt x="4396018" y="1086683"/>
                    <a:pt x="4400712" y="1093724"/>
                    <a:pt x="4405406" y="1100765"/>
                  </a:cubicBezTo>
                  <a:cubicBezTo>
                    <a:pt x="4412447" y="1110153"/>
                    <a:pt x="4417141" y="1119541"/>
                    <a:pt x="4424183" y="1128929"/>
                  </a:cubicBezTo>
                  <a:cubicBezTo>
                    <a:pt x="4428877" y="1135970"/>
                    <a:pt x="4433571" y="1143012"/>
                    <a:pt x="4438265" y="1150053"/>
                  </a:cubicBezTo>
                  <a:cubicBezTo>
                    <a:pt x="4438265" y="1152400"/>
                    <a:pt x="4440612" y="1154747"/>
                    <a:pt x="4440612" y="1154747"/>
                  </a:cubicBezTo>
                  <a:cubicBezTo>
                    <a:pt x="4414795" y="1119541"/>
                    <a:pt x="4386630" y="1086683"/>
                    <a:pt x="4358465" y="1053824"/>
                  </a:cubicBezTo>
                  <a:cubicBezTo>
                    <a:pt x="4346730" y="1039742"/>
                    <a:pt x="4334995" y="1025659"/>
                    <a:pt x="4320913" y="1011577"/>
                  </a:cubicBezTo>
                  <a:cubicBezTo>
                    <a:pt x="4318566" y="1009230"/>
                    <a:pt x="4313872" y="1004536"/>
                    <a:pt x="4311524" y="1002189"/>
                  </a:cubicBezTo>
                  <a:cubicBezTo>
                    <a:pt x="4302136" y="992801"/>
                    <a:pt x="4292748" y="981065"/>
                    <a:pt x="4283360" y="971677"/>
                  </a:cubicBezTo>
                  <a:cubicBezTo>
                    <a:pt x="4278666" y="966983"/>
                    <a:pt x="4273972" y="962289"/>
                    <a:pt x="4269277" y="957595"/>
                  </a:cubicBezTo>
                  <a:cubicBezTo>
                    <a:pt x="4259889" y="948207"/>
                    <a:pt x="4252848" y="938819"/>
                    <a:pt x="4243460" y="931777"/>
                  </a:cubicBezTo>
                  <a:cubicBezTo>
                    <a:pt x="4238766" y="927083"/>
                    <a:pt x="4234072" y="922389"/>
                    <a:pt x="4227031" y="917695"/>
                  </a:cubicBezTo>
                  <a:cubicBezTo>
                    <a:pt x="4222337" y="913001"/>
                    <a:pt x="4219990" y="910654"/>
                    <a:pt x="4215296" y="905960"/>
                  </a:cubicBezTo>
                  <a:cubicBezTo>
                    <a:pt x="4217643" y="905960"/>
                    <a:pt x="4217643" y="903613"/>
                    <a:pt x="4219990" y="903613"/>
                  </a:cubicBezTo>
                  <a:cubicBezTo>
                    <a:pt x="4219990" y="903613"/>
                    <a:pt x="4222337" y="903613"/>
                    <a:pt x="4222337" y="901266"/>
                  </a:cubicBezTo>
                  <a:cubicBezTo>
                    <a:pt x="4224684" y="901266"/>
                    <a:pt x="4227031" y="898919"/>
                    <a:pt x="4229378" y="898919"/>
                  </a:cubicBezTo>
                  <a:cubicBezTo>
                    <a:pt x="4229378" y="898919"/>
                    <a:pt x="4229378" y="898919"/>
                    <a:pt x="4229378" y="898919"/>
                  </a:cubicBezTo>
                  <a:cubicBezTo>
                    <a:pt x="4231725" y="908307"/>
                    <a:pt x="4238766" y="913001"/>
                    <a:pt x="4248154" y="913001"/>
                  </a:cubicBezTo>
                  <a:cubicBezTo>
                    <a:pt x="4252848" y="913001"/>
                    <a:pt x="4257542" y="910654"/>
                    <a:pt x="4259889" y="908307"/>
                  </a:cubicBezTo>
                  <a:cubicBezTo>
                    <a:pt x="4266931" y="917695"/>
                    <a:pt x="4276319" y="927083"/>
                    <a:pt x="4283360" y="938819"/>
                  </a:cubicBezTo>
                  <a:cubicBezTo>
                    <a:pt x="4292748" y="941166"/>
                    <a:pt x="4295095" y="945860"/>
                    <a:pt x="4299789" y="952901"/>
                  </a:cubicBezTo>
                  <a:close/>
                  <a:moveTo>
                    <a:pt x="4487553" y="1218117"/>
                  </a:moveTo>
                  <a:cubicBezTo>
                    <a:pt x="4492247" y="1225158"/>
                    <a:pt x="4496941" y="1229852"/>
                    <a:pt x="4499288" y="1236893"/>
                  </a:cubicBezTo>
                  <a:cubicBezTo>
                    <a:pt x="4506329" y="1246282"/>
                    <a:pt x="4511023" y="1253323"/>
                    <a:pt x="4518065" y="1262711"/>
                  </a:cubicBezTo>
                  <a:cubicBezTo>
                    <a:pt x="4522759" y="1267405"/>
                    <a:pt x="4525106" y="1274446"/>
                    <a:pt x="4529800" y="1279140"/>
                  </a:cubicBezTo>
                  <a:cubicBezTo>
                    <a:pt x="4534494" y="1288529"/>
                    <a:pt x="4541535" y="1297917"/>
                    <a:pt x="4546229" y="1304958"/>
                  </a:cubicBezTo>
                  <a:cubicBezTo>
                    <a:pt x="4550923" y="1309652"/>
                    <a:pt x="4553270" y="1316693"/>
                    <a:pt x="4557964" y="1321387"/>
                  </a:cubicBezTo>
                  <a:cubicBezTo>
                    <a:pt x="4557964" y="1323734"/>
                    <a:pt x="4560311" y="1326081"/>
                    <a:pt x="4560311" y="1326081"/>
                  </a:cubicBezTo>
                  <a:cubicBezTo>
                    <a:pt x="4557964" y="1328428"/>
                    <a:pt x="4557964" y="1333122"/>
                    <a:pt x="4557964" y="1335469"/>
                  </a:cubicBezTo>
                  <a:cubicBezTo>
                    <a:pt x="4557964" y="1347205"/>
                    <a:pt x="4567353" y="1356593"/>
                    <a:pt x="4579088" y="1356593"/>
                  </a:cubicBezTo>
                  <a:cubicBezTo>
                    <a:pt x="4579088" y="1356593"/>
                    <a:pt x="4579088" y="1356593"/>
                    <a:pt x="4581435" y="1356593"/>
                  </a:cubicBezTo>
                  <a:cubicBezTo>
                    <a:pt x="4583782" y="1358940"/>
                    <a:pt x="4586129" y="1361287"/>
                    <a:pt x="4586129" y="1365981"/>
                  </a:cubicBezTo>
                  <a:cubicBezTo>
                    <a:pt x="4590823" y="1373022"/>
                    <a:pt x="4595517" y="1382410"/>
                    <a:pt x="4600211" y="1389451"/>
                  </a:cubicBezTo>
                  <a:cubicBezTo>
                    <a:pt x="4600211" y="1391799"/>
                    <a:pt x="4602558" y="1394146"/>
                    <a:pt x="4602558" y="1396493"/>
                  </a:cubicBezTo>
                  <a:cubicBezTo>
                    <a:pt x="4607252" y="1405881"/>
                    <a:pt x="4609599" y="1415269"/>
                    <a:pt x="4614294" y="1424657"/>
                  </a:cubicBezTo>
                  <a:cubicBezTo>
                    <a:pt x="4616640" y="1431698"/>
                    <a:pt x="4618988" y="1436392"/>
                    <a:pt x="4621334" y="1443434"/>
                  </a:cubicBezTo>
                  <a:cubicBezTo>
                    <a:pt x="4623682" y="1450475"/>
                    <a:pt x="4626029" y="1459863"/>
                    <a:pt x="4630723" y="1466904"/>
                  </a:cubicBezTo>
                  <a:cubicBezTo>
                    <a:pt x="4630723" y="1466904"/>
                    <a:pt x="4630723" y="1466904"/>
                    <a:pt x="4630723" y="1466904"/>
                  </a:cubicBezTo>
                  <a:cubicBezTo>
                    <a:pt x="4628376" y="1462210"/>
                    <a:pt x="4623682" y="1457516"/>
                    <a:pt x="4621334" y="1450475"/>
                  </a:cubicBezTo>
                  <a:cubicBezTo>
                    <a:pt x="4616640" y="1441087"/>
                    <a:pt x="4609599" y="1434045"/>
                    <a:pt x="4604905" y="1424657"/>
                  </a:cubicBezTo>
                  <a:cubicBezTo>
                    <a:pt x="4602558" y="1419963"/>
                    <a:pt x="4597864" y="1415269"/>
                    <a:pt x="4595517" y="1410575"/>
                  </a:cubicBezTo>
                  <a:cubicBezTo>
                    <a:pt x="4590823" y="1403534"/>
                    <a:pt x="4586129" y="1398840"/>
                    <a:pt x="4581435" y="1391799"/>
                  </a:cubicBezTo>
                  <a:cubicBezTo>
                    <a:pt x="4581435" y="1391799"/>
                    <a:pt x="4581435" y="1389451"/>
                    <a:pt x="4581435" y="1389451"/>
                  </a:cubicBezTo>
                  <a:cubicBezTo>
                    <a:pt x="4576741" y="1377716"/>
                    <a:pt x="4569699" y="1365981"/>
                    <a:pt x="4565005" y="1354246"/>
                  </a:cubicBezTo>
                  <a:cubicBezTo>
                    <a:pt x="4562658" y="1349552"/>
                    <a:pt x="4560311" y="1342511"/>
                    <a:pt x="4555617" y="1337817"/>
                  </a:cubicBezTo>
                  <a:cubicBezTo>
                    <a:pt x="4546229" y="1321387"/>
                    <a:pt x="4536841" y="1302611"/>
                    <a:pt x="4527453" y="1286181"/>
                  </a:cubicBezTo>
                  <a:cubicBezTo>
                    <a:pt x="4518065" y="1269752"/>
                    <a:pt x="4508676" y="1250976"/>
                    <a:pt x="4499288" y="1234546"/>
                  </a:cubicBezTo>
                  <a:cubicBezTo>
                    <a:pt x="4494594" y="1227505"/>
                    <a:pt x="4492247" y="1222811"/>
                    <a:pt x="4487553" y="1215770"/>
                  </a:cubicBezTo>
                  <a:cubicBezTo>
                    <a:pt x="4482859" y="1206382"/>
                    <a:pt x="4478165" y="1199341"/>
                    <a:pt x="4471124" y="1189953"/>
                  </a:cubicBezTo>
                  <a:cubicBezTo>
                    <a:pt x="4471124" y="1189953"/>
                    <a:pt x="4471124" y="1192300"/>
                    <a:pt x="4473471" y="1192300"/>
                  </a:cubicBezTo>
                  <a:cubicBezTo>
                    <a:pt x="4475818" y="1201688"/>
                    <a:pt x="4480512" y="1211076"/>
                    <a:pt x="4487553" y="1218117"/>
                  </a:cubicBezTo>
                  <a:close/>
                  <a:moveTo>
                    <a:pt x="4616640" y="1412922"/>
                  </a:moveTo>
                  <a:cubicBezTo>
                    <a:pt x="4621334" y="1424657"/>
                    <a:pt x="4628376" y="1434045"/>
                    <a:pt x="4633070" y="1445781"/>
                  </a:cubicBezTo>
                  <a:cubicBezTo>
                    <a:pt x="4637764" y="1455169"/>
                    <a:pt x="4642458" y="1464557"/>
                    <a:pt x="4647152" y="1473945"/>
                  </a:cubicBezTo>
                  <a:cubicBezTo>
                    <a:pt x="4651846" y="1483333"/>
                    <a:pt x="4656540" y="1492722"/>
                    <a:pt x="4658887" y="1502110"/>
                  </a:cubicBezTo>
                  <a:cubicBezTo>
                    <a:pt x="4656540" y="1499763"/>
                    <a:pt x="4656540" y="1495069"/>
                    <a:pt x="4654193" y="1492722"/>
                  </a:cubicBezTo>
                  <a:cubicBezTo>
                    <a:pt x="4651846" y="1488027"/>
                    <a:pt x="4649499" y="1483333"/>
                    <a:pt x="4647152" y="1478639"/>
                  </a:cubicBezTo>
                  <a:cubicBezTo>
                    <a:pt x="4637764" y="1462210"/>
                    <a:pt x="4628376" y="1443434"/>
                    <a:pt x="4618988" y="1427004"/>
                  </a:cubicBezTo>
                  <a:cubicBezTo>
                    <a:pt x="4611946" y="1408228"/>
                    <a:pt x="4602558" y="1391799"/>
                    <a:pt x="4593170" y="1373022"/>
                  </a:cubicBezTo>
                  <a:cubicBezTo>
                    <a:pt x="4593170" y="1373022"/>
                    <a:pt x="4593170" y="1373022"/>
                    <a:pt x="4593170" y="1370675"/>
                  </a:cubicBezTo>
                  <a:cubicBezTo>
                    <a:pt x="4595517" y="1375369"/>
                    <a:pt x="4597864" y="1380063"/>
                    <a:pt x="4600211" y="1384757"/>
                  </a:cubicBezTo>
                  <a:cubicBezTo>
                    <a:pt x="4607252" y="1394146"/>
                    <a:pt x="4611946" y="1403534"/>
                    <a:pt x="4616640" y="1412922"/>
                  </a:cubicBezTo>
                  <a:close/>
                  <a:moveTo>
                    <a:pt x="4719911" y="1640586"/>
                  </a:moveTo>
                  <a:cubicBezTo>
                    <a:pt x="4722257" y="1647627"/>
                    <a:pt x="4724605" y="1652321"/>
                    <a:pt x="4726952" y="1659362"/>
                  </a:cubicBezTo>
                  <a:cubicBezTo>
                    <a:pt x="4729299" y="1664056"/>
                    <a:pt x="4731646" y="1668750"/>
                    <a:pt x="4731646" y="1673444"/>
                  </a:cubicBezTo>
                  <a:cubicBezTo>
                    <a:pt x="4729299" y="1666403"/>
                    <a:pt x="4726952" y="1661709"/>
                    <a:pt x="4724605" y="1654668"/>
                  </a:cubicBezTo>
                  <a:cubicBezTo>
                    <a:pt x="4722257" y="1649974"/>
                    <a:pt x="4719911" y="1645280"/>
                    <a:pt x="4719911" y="1640586"/>
                  </a:cubicBezTo>
                  <a:cubicBezTo>
                    <a:pt x="4717563" y="1640586"/>
                    <a:pt x="4717563" y="1638238"/>
                    <a:pt x="4717563" y="1635891"/>
                  </a:cubicBezTo>
                  <a:cubicBezTo>
                    <a:pt x="4712869" y="1626503"/>
                    <a:pt x="4710522" y="1614768"/>
                    <a:pt x="4705828" y="1605380"/>
                  </a:cubicBezTo>
                  <a:cubicBezTo>
                    <a:pt x="4705828" y="1607727"/>
                    <a:pt x="4708175" y="1610074"/>
                    <a:pt x="4708175" y="1612421"/>
                  </a:cubicBezTo>
                  <a:cubicBezTo>
                    <a:pt x="4710522" y="1621809"/>
                    <a:pt x="4715216" y="1631197"/>
                    <a:pt x="4719911" y="1640586"/>
                  </a:cubicBezTo>
                  <a:close/>
                  <a:moveTo>
                    <a:pt x="4809098" y="2060707"/>
                  </a:moveTo>
                  <a:cubicBezTo>
                    <a:pt x="4809098" y="2063054"/>
                    <a:pt x="4809098" y="2063054"/>
                    <a:pt x="4809098" y="2060707"/>
                  </a:cubicBezTo>
                  <a:cubicBezTo>
                    <a:pt x="4809098" y="2077136"/>
                    <a:pt x="4809098" y="2088871"/>
                    <a:pt x="4809098" y="2102954"/>
                  </a:cubicBezTo>
                  <a:cubicBezTo>
                    <a:pt x="4809098" y="2100607"/>
                    <a:pt x="4809098" y="2098260"/>
                    <a:pt x="4809098" y="2098260"/>
                  </a:cubicBezTo>
                  <a:cubicBezTo>
                    <a:pt x="4809098" y="2093565"/>
                    <a:pt x="4809098" y="2086524"/>
                    <a:pt x="4809098" y="2081830"/>
                  </a:cubicBezTo>
                  <a:cubicBezTo>
                    <a:pt x="4809098" y="2074789"/>
                    <a:pt x="4809098" y="2067748"/>
                    <a:pt x="4806751" y="2063054"/>
                  </a:cubicBezTo>
                  <a:cubicBezTo>
                    <a:pt x="4806751" y="2058360"/>
                    <a:pt x="4806751" y="2053666"/>
                    <a:pt x="4806751" y="2046624"/>
                  </a:cubicBezTo>
                  <a:cubicBezTo>
                    <a:pt x="4806751" y="2039583"/>
                    <a:pt x="4806751" y="2034889"/>
                    <a:pt x="4804404" y="2027848"/>
                  </a:cubicBezTo>
                  <a:cubicBezTo>
                    <a:pt x="4804404" y="2023154"/>
                    <a:pt x="4804404" y="2018460"/>
                    <a:pt x="4802057" y="2013766"/>
                  </a:cubicBezTo>
                  <a:cubicBezTo>
                    <a:pt x="4802057" y="2006725"/>
                    <a:pt x="4802057" y="1999684"/>
                    <a:pt x="4799710" y="1994990"/>
                  </a:cubicBezTo>
                  <a:cubicBezTo>
                    <a:pt x="4799710" y="1992643"/>
                    <a:pt x="4799710" y="1990295"/>
                    <a:pt x="4799710" y="1985601"/>
                  </a:cubicBezTo>
                  <a:cubicBezTo>
                    <a:pt x="4802057" y="1990295"/>
                    <a:pt x="4806751" y="1992643"/>
                    <a:pt x="4811445" y="1992643"/>
                  </a:cubicBezTo>
                  <a:cubicBezTo>
                    <a:pt x="4811445" y="1994990"/>
                    <a:pt x="4811445" y="1997337"/>
                    <a:pt x="4811445" y="1999684"/>
                  </a:cubicBezTo>
                  <a:cubicBezTo>
                    <a:pt x="4811445" y="2002031"/>
                    <a:pt x="4811445" y="2004378"/>
                    <a:pt x="4811445" y="2004378"/>
                  </a:cubicBezTo>
                  <a:cubicBezTo>
                    <a:pt x="4811445" y="2009072"/>
                    <a:pt x="4811445" y="2011419"/>
                    <a:pt x="4811445" y="2016113"/>
                  </a:cubicBezTo>
                  <a:cubicBezTo>
                    <a:pt x="4811445" y="2016113"/>
                    <a:pt x="4811445" y="2016113"/>
                    <a:pt x="4811445" y="2016113"/>
                  </a:cubicBezTo>
                  <a:cubicBezTo>
                    <a:pt x="4809098" y="2018460"/>
                    <a:pt x="4806751" y="2023154"/>
                    <a:pt x="4806751" y="2027848"/>
                  </a:cubicBezTo>
                  <a:cubicBezTo>
                    <a:pt x="4806751" y="2032542"/>
                    <a:pt x="4809098" y="2034889"/>
                    <a:pt x="4809098" y="2037236"/>
                  </a:cubicBezTo>
                  <a:cubicBezTo>
                    <a:pt x="4809098" y="2037236"/>
                    <a:pt x="4809098" y="2039583"/>
                    <a:pt x="4809098" y="2039583"/>
                  </a:cubicBezTo>
                  <a:cubicBezTo>
                    <a:pt x="4809098" y="2048971"/>
                    <a:pt x="4809098" y="2056013"/>
                    <a:pt x="4809098" y="2060707"/>
                  </a:cubicBezTo>
                  <a:close/>
                  <a:moveTo>
                    <a:pt x="4802057" y="2161630"/>
                  </a:moveTo>
                  <a:cubicBezTo>
                    <a:pt x="4804404" y="2185100"/>
                    <a:pt x="4809098" y="2208571"/>
                    <a:pt x="4809098" y="2232041"/>
                  </a:cubicBezTo>
                  <a:cubicBezTo>
                    <a:pt x="4809098" y="2232041"/>
                    <a:pt x="4809098" y="2232041"/>
                    <a:pt x="4809098" y="2232041"/>
                  </a:cubicBezTo>
                  <a:cubicBezTo>
                    <a:pt x="4811445" y="2246123"/>
                    <a:pt x="4811445" y="2262553"/>
                    <a:pt x="4811445" y="2276635"/>
                  </a:cubicBezTo>
                  <a:cubicBezTo>
                    <a:pt x="4811445" y="2276635"/>
                    <a:pt x="4809098" y="2276635"/>
                    <a:pt x="4809098" y="2276635"/>
                  </a:cubicBezTo>
                  <a:cubicBezTo>
                    <a:pt x="4809098" y="2276635"/>
                    <a:pt x="4809098" y="2276635"/>
                    <a:pt x="4809098" y="2276635"/>
                  </a:cubicBezTo>
                  <a:cubicBezTo>
                    <a:pt x="4806751" y="2257859"/>
                    <a:pt x="4806751" y="2239082"/>
                    <a:pt x="4804404" y="2220306"/>
                  </a:cubicBezTo>
                  <a:cubicBezTo>
                    <a:pt x="4804404" y="2213265"/>
                    <a:pt x="4802057" y="2206224"/>
                    <a:pt x="4802057" y="2196836"/>
                  </a:cubicBezTo>
                  <a:cubicBezTo>
                    <a:pt x="4799710" y="2180406"/>
                    <a:pt x="4797363" y="2161630"/>
                    <a:pt x="4795016" y="2145201"/>
                  </a:cubicBezTo>
                  <a:cubicBezTo>
                    <a:pt x="4797363" y="2147548"/>
                    <a:pt x="4799710" y="2147548"/>
                    <a:pt x="4799710" y="2149895"/>
                  </a:cubicBezTo>
                  <a:cubicBezTo>
                    <a:pt x="4799710" y="2149895"/>
                    <a:pt x="4799710" y="2152242"/>
                    <a:pt x="4799710" y="2152242"/>
                  </a:cubicBezTo>
                  <a:cubicBezTo>
                    <a:pt x="4799710" y="2156936"/>
                    <a:pt x="4802057" y="2159283"/>
                    <a:pt x="4802057" y="2161630"/>
                  </a:cubicBezTo>
                  <a:close/>
                  <a:moveTo>
                    <a:pt x="4785628" y="2145201"/>
                  </a:moveTo>
                  <a:cubicBezTo>
                    <a:pt x="4783281" y="2131118"/>
                    <a:pt x="4778587" y="2119383"/>
                    <a:pt x="4776240" y="2105301"/>
                  </a:cubicBezTo>
                  <a:cubicBezTo>
                    <a:pt x="4776240" y="2102954"/>
                    <a:pt x="4773892" y="2100607"/>
                    <a:pt x="4773892" y="2098260"/>
                  </a:cubicBezTo>
                  <a:cubicBezTo>
                    <a:pt x="4769198" y="2084177"/>
                    <a:pt x="4766852" y="2072442"/>
                    <a:pt x="4762157" y="2060707"/>
                  </a:cubicBezTo>
                  <a:cubicBezTo>
                    <a:pt x="4762157" y="2060707"/>
                    <a:pt x="4762157" y="2060707"/>
                    <a:pt x="4762157" y="2060707"/>
                  </a:cubicBezTo>
                  <a:cubicBezTo>
                    <a:pt x="4757463" y="2048971"/>
                    <a:pt x="4752769" y="2037236"/>
                    <a:pt x="4748075" y="2025501"/>
                  </a:cubicBezTo>
                  <a:cubicBezTo>
                    <a:pt x="4748075" y="2023154"/>
                    <a:pt x="4745728" y="2020807"/>
                    <a:pt x="4745728" y="2018460"/>
                  </a:cubicBezTo>
                  <a:cubicBezTo>
                    <a:pt x="4741034" y="2006725"/>
                    <a:pt x="4736340" y="1997337"/>
                    <a:pt x="4731646" y="1985601"/>
                  </a:cubicBezTo>
                  <a:cubicBezTo>
                    <a:pt x="4731646" y="1983254"/>
                    <a:pt x="4729299" y="1980907"/>
                    <a:pt x="4729299" y="1980907"/>
                  </a:cubicBezTo>
                  <a:cubicBezTo>
                    <a:pt x="4724605" y="1971519"/>
                    <a:pt x="4719911" y="1962131"/>
                    <a:pt x="4715216" y="1952743"/>
                  </a:cubicBezTo>
                  <a:cubicBezTo>
                    <a:pt x="4715216" y="1950396"/>
                    <a:pt x="4712869" y="1950396"/>
                    <a:pt x="4712869" y="1948049"/>
                  </a:cubicBezTo>
                  <a:cubicBezTo>
                    <a:pt x="4708175" y="1938660"/>
                    <a:pt x="4701134" y="1929272"/>
                    <a:pt x="4696440" y="1919884"/>
                  </a:cubicBezTo>
                  <a:cubicBezTo>
                    <a:pt x="4694093" y="1917537"/>
                    <a:pt x="4694093" y="1915190"/>
                    <a:pt x="4691746" y="1915190"/>
                  </a:cubicBezTo>
                  <a:cubicBezTo>
                    <a:pt x="4689399" y="1912843"/>
                    <a:pt x="4687052" y="1908149"/>
                    <a:pt x="4684705" y="1905802"/>
                  </a:cubicBezTo>
                  <a:cubicBezTo>
                    <a:pt x="4689399" y="1901108"/>
                    <a:pt x="4691746" y="1896413"/>
                    <a:pt x="4691746" y="1889372"/>
                  </a:cubicBezTo>
                  <a:cubicBezTo>
                    <a:pt x="4691746" y="1877637"/>
                    <a:pt x="4682358" y="1868249"/>
                    <a:pt x="4670623" y="1868249"/>
                  </a:cubicBezTo>
                  <a:cubicBezTo>
                    <a:pt x="4670623" y="1868249"/>
                    <a:pt x="4668275" y="1868249"/>
                    <a:pt x="4668275" y="1868249"/>
                  </a:cubicBezTo>
                  <a:cubicBezTo>
                    <a:pt x="4665929" y="1856514"/>
                    <a:pt x="4665929" y="1847126"/>
                    <a:pt x="4663581" y="1837737"/>
                  </a:cubicBezTo>
                  <a:cubicBezTo>
                    <a:pt x="4663581" y="1835390"/>
                    <a:pt x="4663581" y="1833043"/>
                    <a:pt x="4663581" y="1830696"/>
                  </a:cubicBezTo>
                  <a:cubicBezTo>
                    <a:pt x="4663581" y="1826002"/>
                    <a:pt x="4661234" y="1821308"/>
                    <a:pt x="4661234" y="1816614"/>
                  </a:cubicBezTo>
                  <a:cubicBezTo>
                    <a:pt x="4661234" y="1811920"/>
                    <a:pt x="4658887" y="1807226"/>
                    <a:pt x="4658887" y="1802532"/>
                  </a:cubicBezTo>
                  <a:cubicBezTo>
                    <a:pt x="4658887" y="1800185"/>
                    <a:pt x="4658887" y="1797838"/>
                    <a:pt x="4658887" y="1795491"/>
                  </a:cubicBezTo>
                  <a:cubicBezTo>
                    <a:pt x="4658887" y="1795491"/>
                    <a:pt x="4658887" y="1795491"/>
                    <a:pt x="4658887" y="1795491"/>
                  </a:cubicBezTo>
                  <a:cubicBezTo>
                    <a:pt x="4661234" y="1795491"/>
                    <a:pt x="4663581" y="1795491"/>
                    <a:pt x="4663581" y="1793144"/>
                  </a:cubicBezTo>
                  <a:cubicBezTo>
                    <a:pt x="4670623" y="1804879"/>
                    <a:pt x="4675317" y="1816614"/>
                    <a:pt x="4682358" y="1828349"/>
                  </a:cubicBezTo>
                  <a:cubicBezTo>
                    <a:pt x="4684705" y="1833043"/>
                    <a:pt x="4687052" y="1837737"/>
                    <a:pt x="4689399" y="1842432"/>
                  </a:cubicBezTo>
                  <a:cubicBezTo>
                    <a:pt x="4696440" y="1854167"/>
                    <a:pt x="4701134" y="1868249"/>
                    <a:pt x="4708175" y="1882331"/>
                  </a:cubicBezTo>
                  <a:cubicBezTo>
                    <a:pt x="4710522" y="1889372"/>
                    <a:pt x="4712869" y="1896413"/>
                    <a:pt x="4717563" y="1901108"/>
                  </a:cubicBezTo>
                  <a:cubicBezTo>
                    <a:pt x="4722257" y="1912843"/>
                    <a:pt x="4726952" y="1926925"/>
                    <a:pt x="4731646" y="1938660"/>
                  </a:cubicBezTo>
                  <a:cubicBezTo>
                    <a:pt x="4733993" y="1945702"/>
                    <a:pt x="4736340" y="1952743"/>
                    <a:pt x="4738687" y="1959784"/>
                  </a:cubicBezTo>
                  <a:cubicBezTo>
                    <a:pt x="4743381" y="1973866"/>
                    <a:pt x="4748075" y="1987948"/>
                    <a:pt x="4752769" y="2002031"/>
                  </a:cubicBezTo>
                  <a:cubicBezTo>
                    <a:pt x="4755116" y="2006725"/>
                    <a:pt x="4757463" y="2013766"/>
                    <a:pt x="4757463" y="2018460"/>
                  </a:cubicBezTo>
                  <a:cubicBezTo>
                    <a:pt x="4764504" y="2039583"/>
                    <a:pt x="4769198" y="2058360"/>
                    <a:pt x="4773892" y="2079483"/>
                  </a:cubicBezTo>
                  <a:cubicBezTo>
                    <a:pt x="4773892" y="2081830"/>
                    <a:pt x="4776240" y="2086524"/>
                    <a:pt x="4776240" y="2088871"/>
                  </a:cubicBezTo>
                  <a:cubicBezTo>
                    <a:pt x="4778587" y="2107648"/>
                    <a:pt x="4783281" y="2126424"/>
                    <a:pt x="4785628" y="2145201"/>
                  </a:cubicBezTo>
                  <a:cubicBezTo>
                    <a:pt x="4787975" y="2152242"/>
                    <a:pt x="4790322" y="2159283"/>
                    <a:pt x="4790322" y="2166324"/>
                  </a:cubicBezTo>
                  <a:cubicBezTo>
                    <a:pt x="4790322" y="2171018"/>
                    <a:pt x="4792669" y="2175712"/>
                    <a:pt x="4792669" y="2180406"/>
                  </a:cubicBezTo>
                  <a:cubicBezTo>
                    <a:pt x="4790322" y="2168671"/>
                    <a:pt x="4787975" y="2159283"/>
                    <a:pt x="4785628" y="2149895"/>
                  </a:cubicBezTo>
                  <a:cubicBezTo>
                    <a:pt x="4785628" y="2147548"/>
                    <a:pt x="4785628" y="2147548"/>
                    <a:pt x="4785628" y="2145201"/>
                  </a:cubicBezTo>
                  <a:close/>
                  <a:moveTo>
                    <a:pt x="4672970" y="1950396"/>
                  </a:moveTo>
                  <a:cubicBezTo>
                    <a:pt x="4672970" y="1959784"/>
                    <a:pt x="4675317" y="1969172"/>
                    <a:pt x="4675317" y="1978560"/>
                  </a:cubicBezTo>
                  <a:cubicBezTo>
                    <a:pt x="4675317" y="1987948"/>
                    <a:pt x="4677664" y="1994990"/>
                    <a:pt x="4677664" y="2004378"/>
                  </a:cubicBezTo>
                  <a:cubicBezTo>
                    <a:pt x="4677664" y="2013766"/>
                    <a:pt x="4680011" y="2020807"/>
                    <a:pt x="4680011" y="2030195"/>
                  </a:cubicBezTo>
                  <a:cubicBezTo>
                    <a:pt x="4680011" y="2039583"/>
                    <a:pt x="4682358" y="2046624"/>
                    <a:pt x="4682358" y="2056013"/>
                  </a:cubicBezTo>
                  <a:cubicBezTo>
                    <a:pt x="4682358" y="2065401"/>
                    <a:pt x="4684705" y="2072442"/>
                    <a:pt x="4684705" y="2081830"/>
                  </a:cubicBezTo>
                  <a:cubicBezTo>
                    <a:pt x="4684705" y="2088871"/>
                    <a:pt x="4687052" y="2098260"/>
                    <a:pt x="4687052" y="2105301"/>
                  </a:cubicBezTo>
                  <a:cubicBezTo>
                    <a:pt x="4689399" y="2114689"/>
                    <a:pt x="4689399" y="2121730"/>
                    <a:pt x="4691746" y="2128771"/>
                  </a:cubicBezTo>
                  <a:cubicBezTo>
                    <a:pt x="4691746" y="2135812"/>
                    <a:pt x="4694093" y="2142853"/>
                    <a:pt x="4694093" y="2149895"/>
                  </a:cubicBezTo>
                  <a:cubicBezTo>
                    <a:pt x="4696440" y="2159283"/>
                    <a:pt x="4696440" y="2166324"/>
                    <a:pt x="4698787" y="2175712"/>
                  </a:cubicBezTo>
                  <a:cubicBezTo>
                    <a:pt x="4698787" y="2182753"/>
                    <a:pt x="4701134" y="2189794"/>
                    <a:pt x="4701134" y="2194489"/>
                  </a:cubicBezTo>
                  <a:cubicBezTo>
                    <a:pt x="4703481" y="2203877"/>
                    <a:pt x="4703481" y="2213265"/>
                    <a:pt x="4705828" y="2220306"/>
                  </a:cubicBezTo>
                  <a:cubicBezTo>
                    <a:pt x="4705828" y="2225000"/>
                    <a:pt x="4708175" y="2232041"/>
                    <a:pt x="4708175" y="2236735"/>
                  </a:cubicBezTo>
                  <a:cubicBezTo>
                    <a:pt x="4710522" y="2243776"/>
                    <a:pt x="4710522" y="2250818"/>
                    <a:pt x="4712869" y="2257859"/>
                  </a:cubicBezTo>
                  <a:cubicBezTo>
                    <a:pt x="4703481" y="2260206"/>
                    <a:pt x="4696440" y="2267247"/>
                    <a:pt x="4696440" y="2276635"/>
                  </a:cubicBezTo>
                  <a:cubicBezTo>
                    <a:pt x="4696440" y="2288370"/>
                    <a:pt x="4705828" y="2297759"/>
                    <a:pt x="4717563" y="2297759"/>
                  </a:cubicBezTo>
                  <a:cubicBezTo>
                    <a:pt x="4719911" y="2297759"/>
                    <a:pt x="4719911" y="2297759"/>
                    <a:pt x="4722257" y="2297759"/>
                  </a:cubicBezTo>
                  <a:cubicBezTo>
                    <a:pt x="4722257" y="2302453"/>
                    <a:pt x="4724605" y="2304800"/>
                    <a:pt x="4724605" y="2309494"/>
                  </a:cubicBezTo>
                  <a:cubicBezTo>
                    <a:pt x="4724605" y="2309494"/>
                    <a:pt x="4724605" y="2311841"/>
                    <a:pt x="4724605" y="2311841"/>
                  </a:cubicBezTo>
                  <a:cubicBezTo>
                    <a:pt x="4724605" y="2316535"/>
                    <a:pt x="4726952" y="2318882"/>
                    <a:pt x="4726952" y="2323576"/>
                  </a:cubicBezTo>
                  <a:cubicBezTo>
                    <a:pt x="4726952" y="2325923"/>
                    <a:pt x="4726952" y="2325923"/>
                    <a:pt x="4726952" y="2328270"/>
                  </a:cubicBezTo>
                  <a:cubicBezTo>
                    <a:pt x="4726952" y="2332964"/>
                    <a:pt x="4729299" y="2335311"/>
                    <a:pt x="4729299" y="2340005"/>
                  </a:cubicBezTo>
                  <a:cubicBezTo>
                    <a:pt x="4729299" y="2342352"/>
                    <a:pt x="4729299" y="2342352"/>
                    <a:pt x="4731646" y="2344700"/>
                  </a:cubicBezTo>
                  <a:cubicBezTo>
                    <a:pt x="4731646" y="2347047"/>
                    <a:pt x="4733993" y="2351741"/>
                    <a:pt x="4733993" y="2354088"/>
                  </a:cubicBezTo>
                  <a:cubicBezTo>
                    <a:pt x="4733993" y="2356435"/>
                    <a:pt x="4733993" y="2356435"/>
                    <a:pt x="4736340" y="2358782"/>
                  </a:cubicBezTo>
                  <a:cubicBezTo>
                    <a:pt x="4736340" y="2361129"/>
                    <a:pt x="4738687" y="2363476"/>
                    <a:pt x="4738687" y="2368170"/>
                  </a:cubicBezTo>
                  <a:cubicBezTo>
                    <a:pt x="4738687" y="2370517"/>
                    <a:pt x="4738687" y="2370517"/>
                    <a:pt x="4741034" y="2372864"/>
                  </a:cubicBezTo>
                  <a:cubicBezTo>
                    <a:pt x="4741034" y="2375211"/>
                    <a:pt x="4743381" y="2377558"/>
                    <a:pt x="4743381" y="2379905"/>
                  </a:cubicBezTo>
                  <a:cubicBezTo>
                    <a:pt x="4743381" y="2382252"/>
                    <a:pt x="4743381" y="2382252"/>
                    <a:pt x="4745728" y="2384599"/>
                  </a:cubicBezTo>
                  <a:cubicBezTo>
                    <a:pt x="4745728" y="2386946"/>
                    <a:pt x="4748075" y="2389293"/>
                    <a:pt x="4748075" y="2391640"/>
                  </a:cubicBezTo>
                  <a:cubicBezTo>
                    <a:pt x="4748075" y="2393987"/>
                    <a:pt x="4750422" y="2393987"/>
                    <a:pt x="4750422" y="2396334"/>
                  </a:cubicBezTo>
                  <a:cubicBezTo>
                    <a:pt x="4750422" y="2398681"/>
                    <a:pt x="4752769" y="2401028"/>
                    <a:pt x="4752769" y="2403376"/>
                  </a:cubicBezTo>
                  <a:cubicBezTo>
                    <a:pt x="4752769" y="2405723"/>
                    <a:pt x="4755116" y="2405723"/>
                    <a:pt x="4755116" y="2408070"/>
                  </a:cubicBezTo>
                  <a:cubicBezTo>
                    <a:pt x="4755116" y="2410417"/>
                    <a:pt x="4757463" y="2412764"/>
                    <a:pt x="4757463" y="2412764"/>
                  </a:cubicBezTo>
                  <a:cubicBezTo>
                    <a:pt x="4757463" y="2415111"/>
                    <a:pt x="4759810" y="2415111"/>
                    <a:pt x="4759810" y="2417458"/>
                  </a:cubicBezTo>
                  <a:cubicBezTo>
                    <a:pt x="4759810" y="2419805"/>
                    <a:pt x="4762157" y="2419805"/>
                    <a:pt x="4762157" y="2422152"/>
                  </a:cubicBezTo>
                  <a:cubicBezTo>
                    <a:pt x="4762157" y="2422152"/>
                    <a:pt x="4764504" y="2424499"/>
                    <a:pt x="4764504" y="2424499"/>
                  </a:cubicBezTo>
                  <a:cubicBezTo>
                    <a:pt x="4764504" y="2426846"/>
                    <a:pt x="4766852" y="2426846"/>
                    <a:pt x="4766852" y="2429193"/>
                  </a:cubicBezTo>
                  <a:cubicBezTo>
                    <a:pt x="4766852" y="2429193"/>
                    <a:pt x="4769198" y="2431540"/>
                    <a:pt x="4769198" y="2431540"/>
                  </a:cubicBezTo>
                  <a:cubicBezTo>
                    <a:pt x="4769198" y="2431540"/>
                    <a:pt x="4771546" y="2433887"/>
                    <a:pt x="4771546" y="2433887"/>
                  </a:cubicBezTo>
                  <a:cubicBezTo>
                    <a:pt x="4771546" y="2433887"/>
                    <a:pt x="4771546" y="2433887"/>
                    <a:pt x="4771546" y="2433887"/>
                  </a:cubicBezTo>
                  <a:cubicBezTo>
                    <a:pt x="4769198" y="2436234"/>
                    <a:pt x="4769198" y="2438581"/>
                    <a:pt x="4769198" y="2443275"/>
                  </a:cubicBezTo>
                  <a:cubicBezTo>
                    <a:pt x="4769198" y="2445622"/>
                    <a:pt x="4769198" y="2450317"/>
                    <a:pt x="4771546" y="2452664"/>
                  </a:cubicBezTo>
                  <a:cubicBezTo>
                    <a:pt x="4771546" y="2452664"/>
                    <a:pt x="4769198" y="2452664"/>
                    <a:pt x="4769198" y="2452664"/>
                  </a:cubicBezTo>
                  <a:cubicBezTo>
                    <a:pt x="4766852" y="2452664"/>
                    <a:pt x="4766852" y="2455011"/>
                    <a:pt x="4764504" y="2455011"/>
                  </a:cubicBezTo>
                  <a:cubicBezTo>
                    <a:pt x="4762157" y="2455011"/>
                    <a:pt x="4757463" y="2457358"/>
                    <a:pt x="4755116" y="2457358"/>
                  </a:cubicBezTo>
                  <a:cubicBezTo>
                    <a:pt x="4752769" y="2457358"/>
                    <a:pt x="4752769" y="2457358"/>
                    <a:pt x="4750422" y="2457358"/>
                  </a:cubicBezTo>
                  <a:cubicBezTo>
                    <a:pt x="4745728" y="2457358"/>
                    <a:pt x="4741034" y="2457358"/>
                    <a:pt x="4736340" y="2457358"/>
                  </a:cubicBezTo>
                  <a:cubicBezTo>
                    <a:pt x="4733993" y="2457358"/>
                    <a:pt x="4731646" y="2457358"/>
                    <a:pt x="4729299" y="2457358"/>
                  </a:cubicBezTo>
                  <a:cubicBezTo>
                    <a:pt x="4729299" y="2457358"/>
                    <a:pt x="4729299" y="2457358"/>
                    <a:pt x="4729299" y="2455011"/>
                  </a:cubicBezTo>
                  <a:cubicBezTo>
                    <a:pt x="4729299" y="2443275"/>
                    <a:pt x="4719911" y="2433887"/>
                    <a:pt x="4708175" y="2433887"/>
                  </a:cubicBezTo>
                  <a:cubicBezTo>
                    <a:pt x="4705828" y="2433887"/>
                    <a:pt x="4705828" y="2433887"/>
                    <a:pt x="4703481" y="2433887"/>
                  </a:cubicBezTo>
                  <a:cubicBezTo>
                    <a:pt x="4701134" y="2419805"/>
                    <a:pt x="4696440" y="2408070"/>
                    <a:pt x="4694093" y="2393987"/>
                  </a:cubicBezTo>
                  <a:cubicBezTo>
                    <a:pt x="4694093" y="2391640"/>
                    <a:pt x="4694093" y="2389293"/>
                    <a:pt x="4691746" y="2384599"/>
                  </a:cubicBezTo>
                  <a:cubicBezTo>
                    <a:pt x="4689399" y="2377558"/>
                    <a:pt x="4689399" y="2370517"/>
                    <a:pt x="4687052" y="2361129"/>
                  </a:cubicBezTo>
                  <a:cubicBezTo>
                    <a:pt x="4687052" y="2356435"/>
                    <a:pt x="4684705" y="2354088"/>
                    <a:pt x="4684705" y="2349394"/>
                  </a:cubicBezTo>
                  <a:cubicBezTo>
                    <a:pt x="4684705" y="2342352"/>
                    <a:pt x="4682358" y="2335311"/>
                    <a:pt x="4682358" y="2328270"/>
                  </a:cubicBezTo>
                  <a:cubicBezTo>
                    <a:pt x="4682358" y="2323576"/>
                    <a:pt x="4680011" y="2318882"/>
                    <a:pt x="4680011" y="2314188"/>
                  </a:cubicBezTo>
                  <a:cubicBezTo>
                    <a:pt x="4680011" y="2307147"/>
                    <a:pt x="4677664" y="2300106"/>
                    <a:pt x="4677664" y="2293064"/>
                  </a:cubicBezTo>
                  <a:cubicBezTo>
                    <a:pt x="4677664" y="2288370"/>
                    <a:pt x="4675317" y="2283676"/>
                    <a:pt x="4675317" y="2278982"/>
                  </a:cubicBezTo>
                  <a:cubicBezTo>
                    <a:pt x="4675317" y="2271941"/>
                    <a:pt x="4672970" y="2264900"/>
                    <a:pt x="4672970" y="2260206"/>
                  </a:cubicBezTo>
                  <a:cubicBezTo>
                    <a:pt x="4672970" y="2255512"/>
                    <a:pt x="4672970" y="2250818"/>
                    <a:pt x="4670623" y="2246123"/>
                  </a:cubicBezTo>
                  <a:cubicBezTo>
                    <a:pt x="4670623" y="2239082"/>
                    <a:pt x="4668275" y="2232041"/>
                    <a:pt x="4668275" y="2227347"/>
                  </a:cubicBezTo>
                  <a:cubicBezTo>
                    <a:pt x="4668275" y="2222653"/>
                    <a:pt x="4668275" y="2215612"/>
                    <a:pt x="4665929" y="2210918"/>
                  </a:cubicBezTo>
                  <a:cubicBezTo>
                    <a:pt x="4665929" y="2203877"/>
                    <a:pt x="4663581" y="2196836"/>
                    <a:pt x="4663581" y="2192142"/>
                  </a:cubicBezTo>
                  <a:cubicBezTo>
                    <a:pt x="4663581" y="2187447"/>
                    <a:pt x="4663581" y="2180406"/>
                    <a:pt x="4661234" y="2175712"/>
                  </a:cubicBezTo>
                  <a:cubicBezTo>
                    <a:pt x="4661234" y="2168671"/>
                    <a:pt x="4661234" y="2161630"/>
                    <a:pt x="4658887" y="2154589"/>
                  </a:cubicBezTo>
                  <a:cubicBezTo>
                    <a:pt x="4658887" y="2149895"/>
                    <a:pt x="4658887" y="2142853"/>
                    <a:pt x="4658887" y="2138159"/>
                  </a:cubicBezTo>
                  <a:cubicBezTo>
                    <a:pt x="4658887" y="2131118"/>
                    <a:pt x="4658887" y="2124077"/>
                    <a:pt x="4658887" y="2117036"/>
                  </a:cubicBezTo>
                  <a:cubicBezTo>
                    <a:pt x="4658887" y="2112342"/>
                    <a:pt x="4658887" y="2105301"/>
                    <a:pt x="4658887" y="2100607"/>
                  </a:cubicBezTo>
                  <a:cubicBezTo>
                    <a:pt x="4658887" y="2093565"/>
                    <a:pt x="4658887" y="2086524"/>
                    <a:pt x="4658887" y="2079483"/>
                  </a:cubicBezTo>
                  <a:cubicBezTo>
                    <a:pt x="4658887" y="2074789"/>
                    <a:pt x="4658887" y="2067748"/>
                    <a:pt x="4658887" y="2063054"/>
                  </a:cubicBezTo>
                  <a:cubicBezTo>
                    <a:pt x="4658887" y="2056013"/>
                    <a:pt x="4658887" y="2048971"/>
                    <a:pt x="4658887" y="2041930"/>
                  </a:cubicBezTo>
                  <a:cubicBezTo>
                    <a:pt x="4658887" y="2034889"/>
                    <a:pt x="4658887" y="2030195"/>
                    <a:pt x="4658887" y="2023154"/>
                  </a:cubicBezTo>
                  <a:cubicBezTo>
                    <a:pt x="4658887" y="2016113"/>
                    <a:pt x="4658887" y="2009072"/>
                    <a:pt x="4658887" y="2002031"/>
                  </a:cubicBezTo>
                  <a:cubicBezTo>
                    <a:pt x="4658887" y="1994990"/>
                    <a:pt x="4658887" y="1990295"/>
                    <a:pt x="4658887" y="1983254"/>
                  </a:cubicBezTo>
                  <a:cubicBezTo>
                    <a:pt x="4658887" y="1976213"/>
                    <a:pt x="4658887" y="1969172"/>
                    <a:pt x="4658887" y="1962131"/>
                  </a:cubicBezTo>
                  <a:cubicBezTo>
                    <a:pt x="4658887" y="1955090"/>
                    <a:pt x="4658887" y="1950396"/>
                    <a:pt x="4658887" y="1943354"/>
                  </a:cubicBezTo>
                  <a:cubicBezTo>
                    <a:pt x="4658887" y="1936313"/>
                    <a:pt x="4658887" y="1929272"/>
                    <a:pt x="4658887" y="1922231"/>
                  </a:cubicBezTo>
                  <a:cubicBezTo>
                    <a:pt x="4658887" y="1915190"/>
                    <a:pt x="4658887" y="1910496"/>
                    <a:pt x="4658887" y="1903455"/>
                  </a:cubicBezTo>
                  <a:cubicBezTo>
                    <a:pt x="4658887" y="1901108"/>
                    <a:pt x="4658887" y="1898761"/>
                    <a:pt x="4658887" y="1894066"/>
                  </a:cubicBezTo>
                  <a:cubicBezTo>
                    <a:pt x="4658887" y="1894066"/>
                    <a:pt x="4658887" y="1894066"/>
                    <a:pt x="4658887" y="1894066"/>
                  </a:cubicBezTo>
                  <a:cubicBezTo>
                    <a:pt x="4658887" y="1901108"/>
                    <a:pt x="4658887" y="1905802"/>
                    <a:pt x="4661234" y="1912843"/>
                  </a:cubicBezTo>
                  <a:cubicBezTo>
                    <a:pt x="4670623" y="1933966"/>
                    <a:pt x="4670623" y="1943354"/>
                    <a:pt x="4672970" y="1950396"/>
                  </a:cubicBezTo>
                  <a:close/>
                  <a:moveTo>
                    <a:pt x="4809098" y="2710839"/>
                  </a:moveTo>
                  <a:cubicBezTo>
                    <a:pt x="4809098" y="2724921"/>
                    <a:pt x="4806751" y="2739003"/>
                    <a:pt x="4804404" y="2750738"/>
                  </a:cubicBezTo>
                  <a:cubicBezTo>
                    <a:pt x="4804404" y="2755433"/>
                    <a:pt x="4804404" y="2760127"/>
                    <a:pt x="4802057" y="2764821"/>
                  </a:cubicBezTo>
                  <a:cubicBezTo>
                    <a:pt x="4799710" y="2783597"/>
                    <a:pt x="4797363" y="2800026"/>
                    <a:pt x="4795016" y="2818803"/>
                  </a:cubicBezTo>
                  <a:cubicBezTo>
                    <a:pt x="4795016" y="2823497"/>
                    <a:pt x="4792669" y="2828191"/>
                    <a:pt x="4792669" y="2832885"/>
                  </a:cubicBezTo>
                  <a:cubicBezTo>
                    <a:pt x="4790322" y="2846967"/>
                    <a:pt x="4787975" y="2861050"/>
                    <a:pt x="4785628" y="2872785"/>
                  </a:cubicBezTo>
                  <a:cubicBezTo>
                    <a:pt x="4785628" y="2879826"/>
                    <a:pt x="4783281" y="2884520"/>
                    <a:pt x="4783281" y="2891561"/>
                  </a:cubicBezTo>
                  <a:cubicBezTo>
                    <a:pt x="4780934" y="2903296"/>
                    <a:pt x="4778587" y="2915032"/>
                    <a:pt x="4776240" y="2926767"/>
                  </a:cubicBezTo>
                  <a:cubicBezTo>
                    <a:pt x="4773892" y="2933808"/>
                    <a:pt x="4773892" y="2940849"/>
                    <a:pt x="4771546" y="2947890"/>
                  </a:cubicBezTo>
                  <a:cubicBezTo>
                    <a:pt x="4769198" y="2959626"/>
                    <a:pt x="4766852" y="2969014"/>
                    <a:pt x="4764504" y="2980749"/>
                  </a:cubicBezTo>
                  <a:cubicBezTo>
                    <a:pt x="4762157" y="2987790"/>
                    <a:pt x="4762157" y="2994831"/>
                    <a:pt x="4759810" y="3001873"/>
                  </a:cubicBezTo>
                  <a:cubicBezTo>
                    <a:pt x="4757463" y="3011261"/>
                    <a:pt x="4755116" y="3022996"/>
                    <a:pt x="4752769" y="3032384"/>
                  </a:cubicBezTo>
                  <a:cubicBezTo>
                    <a:pt x="4750422" y="3039425"/>
                    <a:pt x="4750422" y="3046466"/>
                    <a:pt x="4748075" y="3053507"/>
                  </a:cubicBezTo>
                  <a:cubicBezTo>
                    <a:pt x="4745728" y="3062896"/>
                    <a:pt x="4743381" y="3074631"/>
                    <a:pt x="4741034" y="3084019"/>
                  </a:cubicBezTo>
                  <a:cubicBezTo>
                    <a:pt x="4738687" y="3091060"/>
                    <a:pt x="4736340" y="3098101"/>
                    <a:pt x="4736340" y="3105142"/>
                  </a:cubicBezTo>
                  <a:cubicBezTo>
                    <a:pt x="4733993" y="3114531"/>
                    <a:pt x="4731646" y="3126266"/>
                    <a:pt x="4726952" y="3135654"/>
                  </a:cubicBezTo>
                  <a:cubicBezTo>
                    <a:pt x="4724605" y="3142695"/>
                    <a:pt x="4722257" y="3149737"/>
                    <a:pt x="4719911" y="3156777"/>
                  </a:cubicBezTo>
                  <a:cubicBezTo>
                    <a:pt x="4717563" y="3168513"/>
                    <a:pt x="4712869" y="3177901"/>
                    <a:pt x="4710522" y="3187289"/>
                  </a:cubicBezTo>
                  <a:cubicBezTo>
                    <a:pt x="4708175" y="3194330"/>
                    <a:pt x="4705828" y="3201371"/>
                    <a:pt x="4703481" y="3208413"/>
                  </a:cubicBezTo>
                  <a:cubicBezTo>
                    <a:pt x="4698787" y="3220148"/>
                    <a:pt x="4696440" y="3231883"/>
                    <a:pt x="4691746" y="3243618"/>
                  </a:cubicBezTo>
                  <a:cubicBezTo>
                    <a:pt x="4689399" y="3248312"/>
                    <a:pt x="4687052" y="3255354"/>
                    <a:pt x="4687052" y="3260048"/>
                  </a:cubicBezTo>
                  <a:cubicBezTo>
                    <a:pt x="4687052" y="3260048"/>
                    <a:pt x="4687052" y="3260048"/>
                    <a:pt x="4687052" y="3260048"/>
                  </a:cubicBezTo>
                  <a:cubicBezTo>
                    <a:pt x="4689399" y="3250659"/>
                    <a:pt x="4691746" y="3241271"/>
                    <a:pt x="4694093" y="3231883"/>
                  </a:cubicBezTo>
                  <a:cubicBezTo>
                    <a:pt x="4698787" y="3217801"/>
                    <a:pt x="4703481" y="3203718"/>
                    <a:pt x="4705828" y="3187289"/>
                  </a:cubicBezTo>
                  <a:cubicBezTo>
                    <a:pt x="4710522" y="3168513"/>
                    <a:pt x="4715216" y="3149737"/>
                    <a:pt x="4719911" y="3130960"/>
                  </a:cubicBezTo>
                  <a:cubicBezTo>
                    <a:pt x="4724605" y="3116878"/>
                    <a:pt x="4726952" y="3100448"/>
                    <a:pt x="4731646" y="3086366"/>
                  </a:cubicBezTo>
                  <a:cubicBezTo>
                    <a:pt x="4736340" y="3067590"/>
                    <a:pt x="4741034" y="3046466"/>
                    <a:pt x="4743381" y="3027690"/>
                  </a:cubicBezTo>
                  <a:cubicBezTo>
                    <a:pt x="4745728" y="3013608"/>
                    <a:pt x="4750422" y="2999525"/>
                    <a:pt x="4752769" y="2983096"/>
                  </a:cubicBezTo>
                  <a:cubicBezTo>
                    <a:pt x="4757463" y="2961973"/>
                    <a:pt x="4759810" y="2943196"/>
                    <a:pt x="4764504" y="2922073"/>
                  </a:cubicBezTo>
                  <a:cubicBezTo>
                    <a:pt x="4766852" y="2907991"/>
                    <a:pt x="4769198" y="2893908"/>
                    <a:pt x="4771546" y="2879826"/>
                  </a:cubicBezTo>
                  <a:cubicBezTo>
                    <a:pt x="4773892" y="2856356"/>
                    <a:pt x="4778587" y="2835232"/>
                    <a:pt x="4780934" y="2811762"/>
                  </a:cubicBezTo>
                  <a:cubicBezTo>
                    <a:pt x="4783281" y="2800026"/>
                    <a:pt x="4785628" y="2785944"/>
                    <a:pt x="4785628" y="2774209"/>
                  </a:cubicBezTo>
                  <a:cubicBezTo>
                    <a:pt x="4787975" y="2746044"/>
                    <a:pt x="4792669" y="2717880"/>
                    <a:pt x="4795016" y="2687368"/>
                  </a:cubicBezTo>
                  <a:cubicBezTo>
                    <a:pt x="4795016" y="2680327"/>
                    <a:pt x="4797363" y="2673286"/>
                    <a:pt x="4797363" y="2666245"/>
                  </a:cubicBezTo>
                  <a:cubicBezTo>
                    <a:pt x="4797363" y="2661551"/>
                    <a:pt x="4797363" y="2654510"/>
                    <a:pt x="4799710" y="2649816"/>
                  </a:cubicBezTo>
                  <a:cubicBezTo>
                    <a:pt x="4802057" y="2652163"/>
                    <a:pt x="4802057" y="2654510"/>
                    <a:pt x="4804404" y="2656857"/>
                  </a:cubicBezTo>
                  <a:cubicBezTo>
                    <a:pt x="4804404" y="2666245"/>
                    <a:pt x="4802057" y="2675633"/>
                    <a:pt x="4802057" y="2685021"/>
                  </a:cubicBezTo>
                  <a:cubicBezTo>
                    <a:pt x="4809098" y="2699103"/>
                    <a:pt x="4809098" y="2706145"/>
                    <a:pt x="4809098" y="2710839"/>
                  </a:cubicBezTo>
                  <a:close/>
                  <a:moveTo>
                    <a:pt x="4696440" y="3262394"/>
                  </a:moveTo>
                  <a:cubicBezTo>
                    <a:pt x="4698787" y="3253006"/>
                    <a:pt x="4701134" y="3245965"/>
                    <a:pt x="4705828" y="3236577"/>
                  </a:cubicBezTo>
                  <a:cubicBezTo>
                    <a:pt x="4708175" y="3231883"/>
                    <a:pt x="4708175" y="3227189"/>
                    <a:pt x="4710522" y="3222495"/>
                  </a:cubicBezTo>
                  <a:cubicBezTo>
                    <a:pt x="4710522" y="3224842"/>
                    <a:pt x="4708175" y="3227189"/>
                    <a:pt x="4708175" y="3229536"/>
                  </a:cubicBezTo>
                  <a:cubicBezTo>
                    <a:pt x="4708175" y="3231883"/>
                    <a:pt x="4708175" y="3234230"/>
                    <a:pt x="4710522" y="3238924"/>
                  </a:cubicBezTo>
                  <a:cubicBezTo>
                    <a:pt x="4703481" y="3253006"/>
                    <a:pt x="4698787" y="3264742"/>
                    <a:pt x="4691746" y="3278824"/>
                  </a:cubicBezTo>
                  <a:cubicBezTo>
                    <a:pt x="4691746" y="3276477"/>
                    <a:pt x="4691746" y="3276477"/>
                    <a:pt x="4694093" y="3274130"/>
                  </a:cubicBezTo>
                  <a:cubicBezTo>
                    <a:pt x="4691746" y="3271783"/>
                    <a:pt x="4694093" y="3267089"/>
                    <a:pt x="4696440" y="3262394"/>
                  </a:cubicBezTo>
                  <a:close/>
                  <a:moveTo>
                    <a:pt x="4480512" y="3722416"/>
                  </a:moveTo>
                  <a:cubicBezTo>
                    <a:pt x="4473471" y="3731804"/>
                    <a:pt x="4466430" y="3741192"/>
                    <a:pt x="4459388" y="3748233"/>
                  </a:cubicBezTo>
                  <a:cubicBezTo>
                    <a:pt x="4454694" y="3752927"/>
                    <a:pt x="4450000" y="3757621"/>
                    <a:pt x="4445306" y="3762315"/>
                  </a:cubicBezTo>
                  <a:cubicBezTo>
                    <a:pt x="4438265" y="3769357"/>
                    <a:pt x="4431224" y="3776398"/>
                    <a:pt x="4424183" y="3783439"/>
                  </a:cubicBezTo>
                  <a:cubicBezTo>
                    <a:pt x="4419489" y="3788133"/>
                    <a:pt x="4414795" y="3792827"/>
                    <a:pt x="4410100" y="3797521"/>
                  </a:cubicBezTo>
                  <a:cubicBezTo>
                    <a:pt x="4403059" y="3804562"/>
                    <a:pt x="4396018" y="3811604"/>
                    <a:pt x="4388977" y="3816298"/>
                  </a:cubicBezTo>
                  <a:cubicBezTo>
                    <a:pt x="4384283" y="3820992"/>
                    <a:pt x="4381936" y="3823339"/>
                    <a:pt x="4377242" y="3825686"/>
                  </a:cubicBezTo>
                  <a:cubicBezTo>
                    <a:pt x="4379589" y="3820992"/>
                    <a:pt x="4384283" y="3818645"/>
                    <a:pt x="4386630" y="3813950"/>
                  </a:cubicBezTo>
                  <a:cubicBezTo>
                    <a:pt x="4391324" y="3806909"/>
                    <a:pt x="4398365" y="3799868"/>
                    <a:pt x="4403059" y="3792827"/>
                  </a:cubicBezTo>
                  <a:cubicBezTo>
                    <a:pt x="4407753" y="3785786"/>
                    <a:pt x="4412447" y="3781092"/>
                    <a:pt x="4417141" y="3774051"/>
                  </a:cubicBezTo>
                  <a:cubicBezTo>
                    <a:pt x="4424183" y="3764663"/>
                    <a:pt x="4431224" y="3755274"/>
                    <a:pt x="4438265" y="3743539"/>
                  </a:cubicBezTo>
                  <a:cubicBezTo>
                    <a:pt x="4445306" y="3734151"/>
                    <a:pt x="4450000" y="3727110"/>
                    <a:pt x="4457041" y="3717722"/>
                  </a:cubicBezTo>
                  <a:cubicBezTo>
                    <a:pt x="4464082" y="3708333"/>
                    <a:pt x="4471124" y="3698945"/>
                    <a:pt x="4475818" y="3689557"/>
                  </a:cubicBezTo>
                  <a:cubicBezTo>
                    <a:pt x="4480512" y="3682516"/>
                    <a:pt x="4482859" y="3677822"/>
                    <a:pt x="4487553" y="3670781"/>
                  </a:cubicBezTo>
                  <a:cubicBezTo>
                    <a:pt x="4487553" y="3668434"/>
                    <a:pt x="4489900" y="3668434"/>
                    <a:pt x="4489900" y="3666087"/>
                  </a:cubicBezTo>
                  <a:cubicBezTo>
                    <a:pt x="4489900" y="3666087"/>
                    <a:pt x="4489900" y="3666087"/>
                    <a:pt x="4489900" y="3666087"/>
                  </a:cubicBezTo>
                  <a:cubicBezTo>
                    <a:pt x="4494594" y="3659045"/>
                    <a:pt x="4499288" y="3654351"/>
                    <a:pt x="4503982" y="3647310"/>
                  </a:cubicBezTo>
                  <a:cubicBezTo>
                    <a:pt x="4508676" y="3642616"/>
                    <a:pt x="4511023" y="3637922"/>
                    <a:pt x="4513371" y="3633228"/>
                  </a:cubicBezTo>
                  <a:cubicBezTo>
                    <a:pt x="4515717" y="3630881"/>
                    <a:pt x="4515717" y="3628534"/>
                    <a:pt x="4518065" y="3626187"/>
                  </a:cubicBezTo>
                  <a:cubicBezTo>
                    <a:pt x="4520412" y="3621493"/>
                    <a:pt x="4522759" y="3619146"/>
                    <a:pt x="4527453" y="3614451"/>
                  </a:cubicBezTo>
                  <a:cubicBezTo>
                    <a:pt x="4536841" y="3602716"/>
                    <a:pt x="4543882" y="3590981"/>
                    <a:pt x="4553270" y="3576899"/>
                  </a:cubicBezTo>
                  <a:cubicBezTo>
                    <a:pt x="4555617" y="3574552"/>
                    <a:pt x="4555617" y="3572205"/>
                    <a:pt x="4557964" y="3569858"/>
                  </a:cubicBezTo>
                  <a:cubicBezTo>
                    <a:pt x="4565005" y="3560470"/>
                    <a:pt x="4572047" y="3548734"/>
                    <a:pt x="4579088" y="3536999"/>
                  </a:cubicBezTo>
                  <a:cubicBezTo>
                    <a:pt x="4581435" y="3539346"/>
                    <a:pt x="4581435" y="3541693"/>
                    <a:pt x="4586129" y="3544040"/>
                  </a:cubicBezTo>
                  <a:cubicBezTo>
                    <a:pt x="4583782" y="3551081"/>
                    <a:pt x="4579088" y="3555775"/>
                    <a:pt x="4576741" y="3562816"/>
                  </a:cubicBezTo>
                  <a:cubicBezTo>
                    <a:pt x="4572047" y="3569858"/>
                    <a:pt x="4567353" y="3579246"/>
                    <a:pt x="4562658" y="3586287"/>
                  </a:cubicBezTo>
                  <a:cubicBezTo>
                    <a:pt x="4553270" y="3605063"/>
                    <a:pt x="4541535" y="3623840"/>
                    <a:pt x="4529800" y="3642616"/>
                  </a:cubicBezTo>
                  <a:cubicBezTo>
                    <a:pt x="4527453" y="3640269"/>
                    <a:pt x="4522759" y="3640269"/>
                    <a:pt x="4520412" y="3640269"/>
                  </a:cubicBezTo>
                  <a:cubicBezTo>
                    <a:pt x="4508676" y="3640269"/>
                    <a:pt x="4499288" y="3649657"/>
                    <a:pt x="4499288" y="3661392"/>
                  </a:cubicBezTo>
                  <a:cubicBezTo>
                    <a:pt x="4499288" y="3668434"/>
                    <a:pt x="4501635" y="3673128"/>
                    <a:pt x="4506329" y="3677822"/>
                  </a:cubicBezTo>
                  <a:cubicBezTo>
                    <a:pt x="4499288" y="3687210"/>
                    <a:pt x="4494594" y="3696598"/>
                    <a:pt x="4487553" y="3703639"/>
                  </a:cubicBezTo>
                  <a:cubicBezTo>
                    <a:pt x="4487553" y="3713028"/>
                    <a:pt x="4485206" y="3717722"/>
                    <a:pt x="4480512" y="3722416"/>
                  </a:cubicBezTo>
                  <a:close/>
                  <a:moveTo>
                    <a:pt x="4316218" y="3898444"/>
                  </a:moveTo>
                  <a:cubicBezTo>
                    <a:pt x="4313872" y="3900791"/>
                    <a:pt x="4311524" y="3903138"/>
                    <a:pt x="4309178" y="3905485"/>
                  </a:cubicBezTo>
                  <a:cubicBezTo>
                    <a:pt x="4297442" y="3919567"/>
                    <a:pt x="4283360" y="3931303"/>
                    <a:pt x="4271625" y="3945385"/>
                  </a:cubicBezTo>
                  <a:cubicBezTo>
                    <a:pt x="4266931" y="3950079"/>
                    <a:pt x="4262237" y="3954773"/>
                    <a:pt x="4259889" y="3959468"/>
                  </a:cubicBezTo>
                  <a:cubicBezTo>
                    <a:pt x="4252848" y="3966508"/>
                    <a:pt x="4245807" y="3973550"/>
                    <a:pt x="4238766" y="3980591"/>
                  </a:cubicBezTo>
                  <a:cubicBezTo>
                    <a:pt x="4238766" y="3975897"/>
                    <a:pt x="4236419" y="3973550"/>
                    <a:pt x="4234072" y="3971203"/>
                  </a:cubicBezTo>
                  <a:cubicBezTo>
                    <a:pt x="4243460" y="3961814"/>
                    <a:pt x="4255195" y="3952426"/>
                    <a:pt x="4264583" y="3943038"/>
                  </a:cubicBezTo>
                  <a:cubicBezTo>
                    <a:pt x="4269277" y="3938344"/>
                    <a:pt x="4271625" y="3935997"/>
                    <a:pt x="4276319" y="3931303"/>
                  </a:cubicBezTo>
                  <a:cubicBezTo>
                    <a:pt x="4288054" y="3919567"/>
                    <a:pt x="4299789" y="3907832"/>
                    <a:pt x="4311524" y="3893750"/>
                  </a:cubicBezTo>
                  <a:cubicBezTo>
                    <a:pt x="4313872" y="3891403"/>
                    <a:pt x="4316218" y="3889056"/>
                    <a:pt x="4320913" y="3884362"/>
                  </a:cubicBezTo>
                  <a:cubicBezTo>
                    <a:pt x="4327954" y="3874974"/>
                    <a:pt x="4337342" y="3867932"/>
                    <a:pt x="4344383" y="3858544"/>
                  </a:cubicBezTo>
                  <a:cubicBezTo>
                    <a:pt x="4346730" y="3856197"/>
                    <a:pt x="4349077" y="3856197"/>
                    <a:pt x="4351424" y="3853850"/>
                  </a:cubicBezTo>
                  <a:cubicBezTo>
                    <a:pt x="4356118" y="3849156"/>
                    <a:pt x="4360812" y="3846809"/>
                    <a:pt x="4367854" y="3842115"/>
                  </a:cubicBezTo>
                  <a:cubicBezTo>
                    <a:pt x="4367854" y="3842115"/>
                    <a:pt x="4367854" y="3842115"/>
                    <a:pt x="4367854" y="3842115"/>
                  </a:cubicBezTo>
                  <a:cubicBezTo>
                    <a:pt x="4365507" y="3844462"/>
                    <a:pt x="4363159" y="3849156"/>
                    <a:pt x="4360812" y="3851503"/>
                  </a:cubicBezTo>
                  <a:cubicBezTo>
                    <a:pt x="4344383" y="3865586"/>
                    <a:pt x="4330301" y="3882015"/>
                    <a:pt x="4316218" y="3898444"/>
                  </a:cubicBezTo>
                  <a:close/>
                  <a:moveTo>
                    <a:pt x="4170701" y="4041614"/>
                  </a:moveTo>
                  <a:cubicBezTo>
                    <a:pt x="4163660" y="4051002"/>
                    <a:pt x="4154272" y="4060390"/>
                    <a:pt x="4147231" y="4069779"/>
                  </a:cubicBezTo>
                  <a:cubicBezTo>
                    <a:pt x="4140190" y="4076820"/>
                    <a:pt x="4133149" y="4086208"/>
                    <a:pt x="4126108" y="4093249"/>
                  </a:cubicBezTo>
                  <a:cubicBezTo>
                    <a:pt x="4119067" y="4102637"/>
                    <a:pt x="4109678" y="4112026"/>
                    <a:pt x="4100290" y="4121414"/>
                  </a:cubicBezTo>
                  <a:cubicBezTo>
                    <a:pt x="4093249" y="4128455"/>
                    <a:pt x="4086208" y="4137843"/>
                    <a:pt x="4079167" y="4144884"/>
                  </a:cubicBezTo>
                  <a:cubicBezTo>
                    <a:pt x="4069778" y="4154272"/>
                    <a:pt x="4062738" y="4163660"/>
                    <a:pt x="4053349" y="4173049"/>
                  </a:cubicBezTo>
                  <a:cubicBezTo>
                    <a:pt x="4046308" y="4180090"/>
                    <a:pt x="4039267" y="4187131"/>
                    <a:pt x="4032226" y="4194172"/>
                  </a:cubicBezTo>
                  <a:cubicBezTo>
                    <a:pt x="4022837" y="4203560"/>
                    <a:pt x="4013449" y="4212948"/>
                    <a:pt x="4004061" y="4222337"/>
                  </a:cubicBezTo>
                  <a:cubicBezTo>
                    <a:pt x="3997020" y="4229378"/>
                    <a:pt x="3989979" y="4236419"/>
                    <a:pt x="3982938" y="4243460"/>
                  </a:cubicBezTo>
                  <a:cubicBezTo>
                    <a:pt x="3973550" y="4252848"/>
                    <a:pt x="3964161" y="4262236"/>
                    <a:pt x="3954773" y="4271625"/>
                  </a:cubicBezTo>
                  <a:cubicBezTo>
                    <a:pt x="3947732" y="4278666"/>
                    <a:pt x="3940691" y="4283360"/>
                    <a:pt x="3935997" y="4290401"/>
                  </a:cubicBezTo>
                  <a:cubicBezTo>
                    <a:pt x="3926609" y="4299789"/>
                    <a:pt x="3917220" y="4309177"/>
                    <a:pt x="3905485" y="4316219"/>
                  </a:cubicBezTo>
                  <a:cubicBezTo>
                    <a:pt x="3898444" y="4323260"/>
                    <a:pt x="3891403" y="4327954"/>
                    <a:pt x="3886709" y="4334995"/>
                  </a:cubicBezTo>
                  <a:cubicBezTo>
                    <a:pt x="3877321" y="4344383"/>
                    <a:pt x="3865585" y="4353771"/>
                    <a:pt x="3856197" y="4360812"/>
                  </a:cubicBezTo>
                  <a:cubicBezTo>
                    <a:pt x="3849156" y="4365506"/>
                    <a:pt x="3844462" y="4372548"/>
                    <a:pt x="3837421" y="4377242"/>
                  </a:cubicBezTo>
                  <a:cubicBezTo>
                    <a:pt x="3830380" y="4381936"/>
                    <a:pt x="3825686" y="4386630"/>
                    <a:pt x="3818645" y="4393671"/>
                  </a:cubicBezTo>
                  <a:cubicBezTo>
                    <a:pt x="3813950" y="4396018"/>
                    <a:pt x="3809256" y="4398365"/>
                    <a:pt x="3804562" y="4400712"/>
                  </a:cubicBezTo>
                  <a:cubicBezTo>
                    <a:pt x="3799868" y="4403059"/>
                    <a:pt x="3795174" y="4405406"/>
                    <a:pt x="3790480" y="4407753"/>
                  </a:cubicBezTo>
                  <a:cubicBezTo>
                    <a:pt x="3783439" y="4410100"/>
                    <a:pt x="3774051" y="4414794"/>
                    <a:pt x="3767010" y="4417142"/>
                  </a:cubicBezTo>
                  <a:cubicBezTo>
                    <a:pt x="3762316" y="4419489"/>
                    <a:pt x="3759968" y="4419489"/>
                    <a:pt x="3755274" y="4421836"/>
                  </a:cubicBezTo>
                  <a:cubicBezTo>
                    <a:pt x="3748233" y="4424183"/>
                    <a:pt x="3743539" y="4426530"/>
                    <a:pt x="3736498" y="4428877"/>
                  </a:cubicBezTo>
                  <a:cubicBezTo>
                    <a:pt x="3736498" y="4426530"/>
                    <a:pt x="3734151" y="4426530"/>
                    <a:pt x="3734151" y="4424183"/>
                  </a:cubicBezTo>
                  <a:cubicBezTo>
                    <a:pt x="3741192" y="4419489"/>
                    <a:pt x="3748233" y="4412447"/>
                    <a:pt x="3755274" y="4405406"/>
                  </a:cubicBezTo>
                  <a:cubicBezTo>
                    <a:pt x="3767010" y="4396018"/>
                    <a:pt x="3776398" y="4388977"/>
                    <a:pt x="3788133" y="4379589"/>
                  </a:cubicBezTo>
                  <a:cubicBezTo>
                    <a:pt x="3799868" y="4370201"/>
                    <a:pt x="3813950" y="4358466"/>
                    <a:pt x="3825686" y="4349077"/>
                  </a:cubicBezTo>
                  <a:cubicBezTo>
                    <a:pt x="3835074" y="4339689"/>
                    <a:pt x="3844462" y="4332648"/>
                    <a:pt x="3856197" y="4323260"/>
                  </a:cubicBezTo>
                  <a:cubicBezTo>
                    <a:pt x="3870279" y="4311525"/>
                    <a:pt x="3882015" y="4299789"/>
                    <a:pt x="3896097" y="4288054"/>
                  </a:cubicBezTo>
                  <a:cubicBezTo>
                    <a:pt x="3905485" y="4281013"/>
                    <a:pt x="3912526" y="4271625"/>
                    <a:pt x="3921915" y="4264584"/>
                  </a:cubicBezTo>
                  <a:cubicBezTo>
                    <a:pt x="3935997" y="4250501"/>
                    <a:pt x="3952426" y="4236419"/>
                    <a:pt x="3966509" y="4219990"/>
                  </a:cubicBezTo>
                  <a:cubicBezTo>
                    <a:pt x="3973550" y="4212948"/>
                    <a:pt x="3980591" y="4208254"/>
                    <a:pt x="3985285" y="4201213"/>
                  </a:cubicBezTo>
                  <a:cubicBezTo>
                    <a:pt x="4022837" y="4163660"/>
                    <a:pt x="4060390" y="4123761"/>
                    <a:pt x="4097943" y="4081514"/>
                  </a:cubicBezTo>
                  <a:cubicBezTo>
                    <a:pt x="4100290" y="4079167"/>
                    <a:pt x="4104984" y="4076820"/>
                    <a:pt x="4107331" y="4074473"/>
                  </a:cubicBezTo>
                  <a:cubicBezTo>
                    <a:pt x="4114372" y="4067431"/>
                    <a:pt x="4123761" y="4062737"/>
                    <a:pt x="4130802" y="4055696"/>
                  </a:cubicBezTo>
                  <a:cubicBezTo>
                    <a:pt x="4140190" y="4048655"/>
                    <a:pt x="4149578" y="4039267"/>
                    <a:pt x="4158966" y="4032226"/>
                  </a:cubicBezTo>
                  <a:cubicBezTo>
                    <a:pt x="4166007" y="4025185"/>
                    <a:pt x="4175395" y="4018144"/>
                    <a:pt x="4182437" y="4013449"/>
                  </a:cubicBezTo>
                  <a:cubicBezTo>
                    <a:pt x="4184784" y="4011102"/>
                    <a:pt x="4187131" y="4011102"/>
                    <a:pt x="4187131" y="4008755"/>
                  </a:cubicBezTo>
                  <a:lnTo>
                    <a:pt x="4187131" y="4008755"/>
                  </a:lnTo>
                  <a:cubicBezTo>
                    <a:pt x="4187131" y="4011102"/>
                    <a:pt x="4187131" y="4013449"/>
                    <a:pt x="4189478" y="4015796"/>
                  </a:cubicBezTo>
                  <a:cubicBezTo>
                    <a:pt x="4189478" y="4015796"/>
                    <a:pt x="4187131" y="4018144"/>
                    <a:pt x="4187131" y="4018144"/>
                  </a:cubicBezTo>
                  <a:cubicBezTo>
                    <a:pt x="4184784" y="4025185"/>
                    <a:pt x="4177743" y="4034573"/>
                    <a:pt x="4170701" y="4041614"/>
                  </a:cubicBezTo>
                  <a:close/>
                  <a:moveTo>
                    <a:pt x="3675475" y="4480512"/>
                  </a:moveTo>
                  <a:cubicBezTo>
                    <a:pt x="3666086" y="4489900"/>
                    <a:pt x="3654351" y="4499288"/>
                    <a:pt x="3644963" y="4508676"/>
                  </a:cubicBezTo>
                  <a:cubicBezTo>
                    <a:pt x="3642616" y="4511024"/>
                    <a:pt x="3637922" y="4513370"/>
                    <a:pt x="3635575" y="4518064"/>
                  </a:cubicBezTo>
                  <a:cubicBezTo>
                    <a:pt x="3628534" y="4525106"/>
                    <a:pt x="3621493" y="4529800"/>
                    <a:pt x="3612104" y="4536841"/>
                  </a:cubicBezTo>
                  <a:cubicBezTo>
                    <a:pt x="3607410" y="4541535"/>
                    <a:pt x="3602716" y="4543882"/>
                    <a:pt x="3598022" y="4548576"/>
                  </a:cubicBezTo>
                  <a:cubicBezTo>
                    <a:pt x="3590981" y="4553270"/>
                    <a:pt x="3583940" y="4560311"/>
                    <a:pt x="3576899" y="4565005"/>
                  </a:cubicBezTo>
                  <a:cubicBezTo>
                    <a:pt x="3574552" y="4567352"/>
                    <a:pt x="3572205" y="4569700"/>
                    <a:pt x="3569858" y="4569700"/>
                  </a:cubicBezTo>
                  <a:cubicBezTo>
                    <a:pt x="3525264" y="4595517"/>
                    <a:pt x="3478323" y="4621335"/>
                    <a:pt x="3431382" y="4642458"/>
                  </a:cubicBezTo>
                  <a:cubicBezTo>
                    <a:pt x="3429035" y="4635417"/>
                    <a:pt x="3421994" y="4630723"/>
                    <a:pt x="3414953" y="4630723"/>
                  </a:cubicBezTo>
                  <a:cubicBezTo>
                    <a:pt x="3403217" y="4630723"/>
                    <a:pt x="3393829" y="4640111"/>
                    <a:pt x="3393829" y="4651846"/>
                  </a:cubicBezTo>
                  <a:cubicBezTo>
                    <a:pt x="3393829" y="4651846"/>
                    <a:pt x="3393829" y="4654193"/>
                    <a:pt x="3393829" y="4654193"/>
                  </a:cubicBezTo>
                  <a:cubicBezTo>
                    <a:pt x="3389135" y="4654193"/>
                    <a:pt x="3386788" y="4654193"/>
                    <a:pt x="3382094" y="4654193"/>
                  </a:cubicBezTo>
                  <a:cubicBezTo>
                    <a:pt x="3363318" y="4654193"/>
                    <a:pt x="3342194" y="4649499"/>
                    <a:pt x="3323418" y="4640111"/>
                  </a:cubicBezTo>
                  <a:cubicBezTo>
                    <a:pt x="3330459" y="4637764"/>
                    <a:pt x="3337500" y="4635417"/>
                    <a:pt x="3342194" y="4633070"/>
                  </a:cubicBezTo>
                  <a:cubicBezTo>
                    <a:pt x="3349235" y="4630723"/>
                    <a:pt x="3356276" y="4628376"/>
                    <a:pt x="3363318" y="4623681"/>
                  </a:cubicBezTo>
                  <a:cubicBezTo>
                    <a:pt x="3375053" y="4618987"/>
                    <a:pt x="3386788" y="4614293"/>
                    <a:pt x="3398523" y="4607252"/>
                  </a:cubicBezTo>
                  <a:cubicBezTo>
                    <a:pt x="3407911" y="4602558"/>
                    <a:pt x="3414953" y="4600211"/>
                    <a:pt x="3424341" y="4595517"/>
                  </a:cubicBezTo>
                  <a:cubicBezTo>
                    <a:pt x="3433729" y="4590823"/>
                    <a:pt x="3445464" y="4586129"/>
                    <a:pt x="3454852" y="4581435"/>
                  </a:cubicBezTo>
                  <a:cubicBezTo>
                    <a:pt x="3464241" y="4576741"/>
                    <a:pt x="3471282" y="4572047"/>
                    <a:pt x="3480670" y="4569700"/>
                  </a:cubicBezTo>
                  <a:cubicBezTo>
                    <a:pt x="3490058" y="4565005"/>
                    <a:pt x="3499446" y="4560311"/>
                    <a:pt x="3508834" y="4555617"/>
                  </a:cubicBezTo>
                  <a:cubicBezTo>
                    <a:pt x="3518223" y="4550923"/>
                    <a:pt x="3527611" y="4546229"/>
                    <a:pt x="3534652" y="4541535"/>
                  </a:cubicBezTo>
                  <a:cubicBezTo>
                    <a:pt x="3544040" y="4536841"/>
                    <a:pt x="3553428" y="4532147"/>
                    <a:pt x="3562817" y="4527453"/>
                  </a:cubicBezTo>
                  <a:cubicBezTo>
                    <a:pt x="3572205" y="4522759"/>
                    <a:pt x="3581593" y="4518064"/>
                    <a:pt x="3588634" y="4513370"/>
                  </a:cubicBezTo>
                  <a:cubicBezTo>
                    <a:pt x="3598022" y="4508676"/>
                    <a:pt x="3607410" y="4503982"/>
                    <a:pt x="3614452" y="4499288"/>
                  </a:cubicBezTo>
                  <a:cubicBezTo>
                    <a:pt x="3623840" y="4494594"/>
                    <a:pt x="3630881" y="4489900"/>
                    <a:pt x="3640269" y="4482859"/>
                  </a:cubicBezTo>
                  <a:cubicBezTo>
                    <a:pt x="3649657" y="4478165"/>
                    <a:pt x="3659045" y="4473471"/>
                    <a:pt x="3666086" y="4466429"/>
                  </a:cubicBezTo>
                  <a:cubicBezTo>
                    <a:pt x="3675475" y="4461735"/>
                    <a:pt x="3682516" y="4457041"/>
                    <a:pt x="3691904" y="4450000"/>
                  </a:cubicBezTo>
                  <a:cubicBezTo>
                    <a:pt x="3696598" y="4447653"/>
                    <a:pt x="3701292" y="4445306"/>
                    <a:pt x="3703639" y="4442959"/>
                  </a:cubicBezTo>
                  <a:cubicBezTo>
                    <a:pt x="3703639" y="4442959"/>
                    <a:pt x="3703639" y="4445306"/>
                    <a:pt x="3705986" y="4445306"/>
                  </a:cubicBezTo>
                  <a:cubicBezTo>
                    <a:pt x="3698945" y="4452347"/>
                    <a:pt x="3691904" y="4459388"/>
                    <a:pt x="3684863" y="4466429"/>
                  </a:cubicBezTo>
                  <a:cubicBezTo>
                    <a:pt x="3682516" y="4473471"/>
                    <a:pt x="3677822" y="4478165"/>
                    <a:pt x="3675475" y="4480512"/>
                  </a:cubicBezTo>
                  <a:close/>
                  <a:moveTo>
                    <a:pt x="3278824" y="4656540"/>
                  </a:moveTo>
                  <a:cubicBezTo>
                    <a:pt x="3269436" y="4661234"/>
                    <a:pt x="3257701" y="4663582"/>
                    <a:pt x="3248312" y="4668276"/>
                  </a:cubicBezTo>
                  <a:cubicBezTo>
                    <a:pt x="3238924" y="4670622"/>
                    <a:pt x="3231883" y="4675317"/>
                    <a:pt x="3222495" y="4677664"/>
                  </a:cubicBezTo>
                  <a:cubicBezTo>
                    <a:pt x="3210760" y="4682358"/>
                    <a:pt x="3201371" y="4684705"/>
                    <a:pt x="3189636" y="4689399"/>
                  </a:cubicBezTo>
                  <a:cubicBezTo>
                    <a:pt x="3180248" y="4691746"/>
                    <a:pt x="3173207" y="4696440"/>
                    <a:pt x="3163819" y="4698787"/>
                  </a:cubicBezTo>
                  <a:cubicBezTo>
                    <a:pt x="3152083" y="4703481"/>
                    <a:pt x="3142695" y="4705828"/>
                    <a:pt x="3130960" y="4710522"/>
                  </a:cubicBezTo>
                  <a:cubicBezTo>
                    <a:pt x="3121572" y="4712869"/>
                    <a:pt x="3114531" y="4715216"/>
                    <a:pt x="3105143" y="4717563"/>
                  </a:cubicBezTo>
                  <a:cubicBezTo>
                    <a:pt x="3093407" y="4722258"/>
                    <a:pt x="3084019" y="4724605"/>
                    <a:pt x="3072284" y="4726952"/>
                  </a:cubicBezTo>
                  <a:cubicBezTo>
                    <a:pt x="3062896" y="4729299"/>
                    <a:pt x="3055854" y="4731646"/>
                    <a:pt x="3046466" y="4733993"/>
                  </a:cubicBezTo>
                  <a:cubicBezTo>
                    <a:pt x="3034731" y="4736340"/>
                    <a:pt x="3022996" y="4741034"/>
                    <a:pt x="3011261" y="4743381"/>
                  </a:cubicBezTo>
                  <a:cubicBezTo>
                    <a:pt x="3004219" y="4745728"/>
                    <a:pt x="2994831" y="4748075"/>
                    <a:pt x="2987790" y="4750422"/>
                  </a:cubicBezTo>
                  <a:cubicBezTo>
                    <a:pt x="2976055" y="4752769"/>
                    <a:pt x="2964320" y="4755116"/>
                    <a:pt x="2952585" y="4759810"/>
                  </a:cubicBezTo>
                  <a:cubicBezTo>
                    <a:pt x="2945543" y="4762157"/>
                    <a:pt x="2936155" y="4764504"/>
                    <a:pt x="2929114" y="4766851"/>
                  </a:cubicBezTo>
                  <a:cubicBezTo>
                    <a:pt x="2917379" y="4769199"/>
                    <a:pt x="2905644" y="4771545"/>
                    <a:pt x="2893908" y="4773893"/>
                  </a:cubicBezTo>
                  <a:cubicBezTo>
                    <a:pt x="2886867" y="4776239"/>
                    <a:pt x="2877479" y="4776239"/>
                    <a:pt x="2870438" y="4778587"/>
                  </a:cubicBezTo>
                  <a:cubicBezTo>
                    <a:pt x="2856355" y="4780934"/>
                    <a:pt x="2844620" y="4783281"/>
                    <a:pt x="2830538" y="4785628"/>
                  </a:cubicBezTo>
                  <a:cubicBezTo>
                    <a:pt x="2830538" y="4783281"/>
                    <a:pt x="2828191" y="4778587"/>
                    <a:pt x="2825844" y="4776239"/>
                  </a:cubicBezTo>
                  <a:cubicBezTo>
                    <a:pt x="2828191" y="4773893"/>
                    <a:pt x="2828191" y="4773893"/>
                    <a:pt x="2830538" y="4771545"/>
                  </a:cubicBezTo>
                  <a:cubicBezTo>
                    <a:pt x="2832885" y="4769199"/>
                    <a:pt x="2837579" y="4766851"/>
                    <a:pt x="2839926" y="4762157"/>
                  </a:cubicBezTo>
                  <a:cubicBezTo>
                    <a:pt x="2844620" y="4757463"/>
                    <a:pt x="2846967" y="4755116"/>
                    <a:pt x="2851661" y="4750422"/>
                  </a:cubicBezTo>
                  <a:cubicBezTo>
                    <a:pt x="2854008" y="4748075"/>
                    <a:pt x="2856355" y="4745728"/>
                    <a:pt x="2861050" y="4741034"/>
                  </a:cubicBezTo>
                  <a:cubicBezTo>
                    <a:pt x="2865744" y="4736340"/>
                    <a:pt x="2868091" y="4731646"/>
                    <a:pt x="2872785" y="4729299"/>
                  </a:cubicBezTo>
                  <a:cubicBezTo>
                    <a:pt x="2875132" y="4726952"/>
                    <a:pt x="2877479" y="4722258"/>
                    <a:pt x="2879826" y="4719911"/>
                  </a:cubicBezTo>
                  <a:cubicBezTo>
                    <a:pt x="2884520" y="4715216"/>
                    <a:pt x="2886867" y="4710522"/>
                    <a:pt x="2891561" y="4705828"/>
                  </a:cubicBezTo>
                  <a:cubicBezTo>
                    <a:pt x="2893908" y="4703481"/>
                    <a:pt x="2896255" y="4698787"/>
                    <a:pt x="2898602" y="4696440"/>
                  </a:cubicBezTo>
                  <a:cubicBezTo>
                    <a:pt x="2903296" y="4691746"/>
                    <a:pt x="2905644" y="4684705"/>
                    <a:pt x="2910338" y="4680011"/>
                  </a:cubicBezTo>
                  <a:cubicBezTo>
                    <a:pt x="2912685" y="4677664"/>
                    <a:pt x="2915032" y="4672970"/>
                    <a:pt x="2917379" y="4670622"/>
                  </a:cubicBezTo>
                  <a:cubicBezTo>
                    <a:pt x="2922073" y="4665928"/>
                    <a:pt x="2924420" y="4658887"/>
                    <a:pt x="2929114" y="4651846"/>
                  </a:cubicBezTo>
                  <a:cubicBezTo>
                    <a:pt x="2931461" y="4649499"/>
                    <a:pt x="2933808" y="4644805"/>
                    <a:pt x="2936155" y="4642458"/>
                  </a:cubicBezTo>
                  <a:cubicBezTo>
                    <a:pt x="2940849" y="4635417"/>
                    <a:pt x="2945543" y="4628376"/>
                    <a:pt x="2947890" y="4623681"/>
                  </a:cubicBezTo>
                  <a:cubicBezTo>
                    <a:pt x="2947890" y="4621335"/>
                    <a:pt x="2950237" y="4621335"/>
                    <a:pt x="2950237" y="4621335"/>
                  </a:cubicBezTo>
                  <a:cubicBezTo>
                    <a:pt x="2954932" y="4621335"/>
                    <a:pt x="2961973" y="4621335"/>
                    <a:pt x="2966667" y="4621335"/>
                  </a:cubicBezTo>
                  <a:cubicBezTo>
                    <a:pt x="2973708" y="4621335"/>
                    <a:pt x="2983096" y="4621335"/>
                    <a:pt x="2990137" y="4618987"/>
                  </a:cubicBezTo>
                  <a:cubicBezTo>
                    <a:pt x="3001872" y="4618987"/>
                    <a:pt x="3013608" y="4616641"/>
                    <a:pt x="3022996" y="4616641"/>
                  </a:cubicBezTo>
                  <a:cubicBezTo>
                    <a:pt x="3032384" y="4616641"/>
                    <a:pt x="3039425" y="4614293"/>
                    <a:pt x="3048813" y="4614293"/>
                  </a:cubicBezTo>
                  <a:cubicBezTo>
                    <a:pt x="3060548" y="4614293"/>
                    <a:pt x="3069937" y="4611946"/>
                    <a:pt x="3081672" y="4611946"/>
                  </a:cubicBezTo>
                  <a:cubicBezTo>
                    <a:pt x="3091060" y="4611946"/>
                    <a:pt x="3098101" y="4609599"/>
                    <a:pt x="3107489" y="4609599"/>
                  </a:cubicBezTo>
                  <a:cubicBezTo>
                    <a:pt x="3116878" y="4607252"/>
                    <a:pt x="3128613" y="4607252"/>
                    <a:pt x="3138001" y="4604905"/>
                  </a:cubicBezTo>
                  <a:cubicBezTo>
                    <a:pt x="3147389" y="4604905"/>
                    <a:pt x="3154430" y="4602558"/>
                    <a:pt x="3163819" y="4600211"/>
                  </a:cubicBezTo>
                  <a:cubicBezTo>
                    <a:pt x="3173207" y="4597864"/>
                    <a:pt x="3184942" y="4597864"/>
                    <a:pt x="3194330" y="4595517"/>
                  </a:cubicBezTo>
                  <a:cubicBezTo>
                    <a:pt x="3203718" y="4593170"/>
                    <a:pt x="3210760" y="4593170"/>
                    <a:pt x="3217801" y="4590823"/>
                  </a:cubicBezTo>
                  <a:cubicBezTo>
                    <a:pt x="3224842" y="4588476"/>
                    <a:pt x="3231883" y="4588476"/>
                    <a:pt x="3238924" y="4588476"/>
                  </a:cubicBezTo>
                  <a:cubicBezTo>
                    <a:pt x="3264742" y="4611946"/>
                    <a:pt x="3290559" y="4628376"/>
                    <a:pt x="3316377" y="4640111"/>
                  </a:cubicBezTo>
                  <a:cubicBezTo>
                    <a:pt x="3311683" y="4642458"/>
                    <a:pt x="3306988" y="4642458"/>
                    <a:pt x="3304641" y="4644805"/>
                  </a:cubicBezTo>
                  <a:cubicBezTo>
                    <a:pt x="3295253" y="4649499"/>
                    <a:pt x="3288212" y="4654193"/>
                    <a:pt x="3278824" y="4656540"/>
                  </a:cubicBezTo>
                  <a:close/>
                  <a:moveTo>
                    <a:pt x="2713186" y="4813792"/>
                  </a:moveTo>
                  <a:cubicBezTo>
                    <a:pt x="2708492" y="4813792"/>
                    <a:pt x="2703797" y="4813792"/>
                    <a:pt x="2701450" y="4813792"/>
                  </a:cubicBezTo>
                  <a:cubicBezTo>
                    <a:pt x="2701450" y="4813792"/>
                    <a:pt x="2703797" y="4813792"/>
                    <a:pt x="2703797" y="4813792"/>
                  </a:cubicBezTo>
                  <a:cubicBezTo>
                    <a:pt x="2713186" y="4811445"/>
                    <a:pt x="2720227" y="4811445"/>
                    <a:pt x="2729615" y="4809098"/>
                  </a:cubicBezTo>
                  <a:cubicBezTo>
                    <a:pt x="2739003" y="4806751"/>
                    <a:pt x="2748391" y="4806751"/>
                    <a:pt x="2757780" y="4804404"/>
                  </a:cubicBezTo>
                  <a:cubicBezTo>
                    <a:pt x="2760127" y="4804404"/>
                    <a:pt x="2762474" y="4804404"/>
                    <a:pt x="2764821" y="4804404"/>
                  </a:cubicBezTo>
                  <a:cubicBezTo>
                    <a:pt x="2762474" y="4806751"/>
                    <a:pt x="2760127" y="4811445"/>
                    <a:pt x="2760127" y="4818486"/>
                  </a:cubicBezTo>
                  <a:cubicBezTo>
                    <a:pt x="2750738" y="4818486"/>
                    <a:pt x="2739003" y="4818486"/>
                    <a:pt x="2729615" y="4818486"/>
                  </a:cubicBezTo>
                  <a:cubicBezTo>
                    <a:pt x="2724921" y="4813792"/>
                    <a:pt x="2717880" y="4813792"/>
                    <a:pt x="2713186" y="4813792"/>
                  </a:cubicBezTo>
                  <a:close/>
                  <a:moveTo>
                    <a:pt x="2480828" y="4830222"/>
                  </a:moveTo>
                  <a:cubicBezTo>
                    <a:pt x="2469093" y="4830222"/>
                    <a:pt x="2455011" y="4830222"/>
                    <a:pt x="2443275" y="4832569"/>
                  </a:cubicBezTo>
                  <a:cubicBezTo>
                    <a:pt x="2438581" y="4832569"/>
                    <a:pt x="2431540" y="4832569"/>
                    <a:pt x="2426846" y="4832569"/>
                  </a:cubicBezTo>
                  <a:cubicBezTo>
                    <a:pt x="2408070" y="4832569"/>
                    <a:pt x="2389293" y="4832569"/>
                    <a:pt x="2370517" y="4832569"/>
                  </a:cubicBezTo>
                  <a:cubicBezTo>
                    <a:pt x="2351741" y="4832569"/>
                    <a:pt x="2332964" y="4832569"/>
                    <a:pt x="2314188" y="4832569"/>
                  </a:cubicBezTo>
                  <a:cubicBezTo>
                    <a:pt x="2307147" y="4832569"/>
                    <a:pt x="2302453" y="4832569"/>
                    <a:pt x="2297759" y="4832569"/>
                  </a:cubicBezTo>
                  <a:cubicBezTo>
                    <a:pt x="2283676" y="4832569"/>
                    <a:pt x="2271941" y="4832569"/>
                    <a:pt x="2257859" y="4830222"/>
                  </a:cubicBezTo>
                  <a:cubicBezTo>
                    <a:pt x="2250818" y="4830222"/>
                    <a:pt x="2243776" y="4830222"/>
                    <a:pt x="2236735" y="4827875"/>
                  </a:cubicBezTo>
                  <a:cubicBezTo>
                    <a:pt x="2225000" y="4827875"/>
                    <a:pt x="2213265" y="4825528"/>
                    <a:pt x="2201530" y="4825528"/>
                  </a:cubicBezTo>
                  <a:cubicBezTo>
                    <a:pt x="2194488" y="4825528"/>
                    <a:pt x="2187447" y="4823180"/>
                    <a:pt x="2180406" y="4823180"/>
                  </a:cubicBezTo>
                  <a:cubicBezTo>
                    <a:pt x="2168671" y="4823180"/>
                    <a:pt x="2156936" y="4820834"/>
                    <a:pt x="2147548" y="4820834"/>
                  </a:cubicBezTo>
                  <a:cubicBezTo>
                    <a:pt x="2140506" y="4820834"/>
                    <a:pt x="2131118" y="4818486"/>
                    <a:pt x="2124077" y="4818486"/>
                  </a:cubicBezTo>
                  <a:cubicBezTo>
                    <a:pt x="2112342" y="4818486"/>
                    <a:pt x="2102954" y="4816140"/>
                    <a:pt x="2091218" y="4813792"/>
                  </a:cubicBezTo>
                  <a:cubicBezTo>
                    <a:pt x="2084177" y="4813792"/>
                    <a:pt x="2074789" y="4811445"/>
                    <a:pt x="2067748" y="4811445"/>
                  </a:cubicBezTo>
                  <a:cubicBezTo>
                    <a:pt x="2056013" y="4809098"/>
                    <a:pt x="2046624" y="4809098"/>
                    <a:pt x="2034889" y="4806751"/>
                  </a:cubicBezTo>
                  <a:cubicBezTo>
                    <a:pt x="2027848" y="4804404"/>
                    <a:pt x="2018460" y="4804404"/>
                    <a:pt x="2011419" y="4802057"/>
                  </a:cubicBezTo>
                  <a:cubicBezTo>
                    <a:pt x="2002031" y="4799710"/>
                    <a:pt x="1990295" y="4799710"/>
                    <a:pt x="1980907" y="4797363"/>
                  </a:cubicBezTo>
                  <a:cubicBezTo>
                    <a:pt x="1973866" y="4795016"/>
                    <a:pt x="1964478" y="4795016"/>
                    <a:pt x="1957437" y="4792669"/>
                  </a:cubicBezTo>
                  <a:cubicBezTo>
                    <a:pt x="1952743" y="4792669"/>
                    <a:pt x="1945702" y="4790322"/>
                    <a:pt x="1941007" y="4790322"/>
                  </a:cubicBezTo>
                  <a:cubicBezTo>
                    <a:pt x="1941007" y="4790322"/>
                    <a:pt x="1941007" y="4790322"/>
                    <a:pt x="1941007" y="4790322"/>
                  </a:cubicBezTo>
                  <a:cubicBezTo>
                    <a:pt x="1950396" y="4790322"/>
                    <a:pt x="1957437" y="4790322"/>
                    <a:pt x="1966825" y="4790322"/>
                  </a:cubicBezTo>
                  <a:cubicBezTo>
                    <a:pt x="1983254" y="4790322"/>
                    <a:pt x="1999684" y="4790322"/>
                    <a:pt x="2016113" y="4787975"/>
                  </a:cubicBezTo>
                  <a:cubicBezTo>
                    <a:pt x="2018460" y="4787975"/>
                    <a:pt x="2018460" y="4787975"/>
                    <a:pt x="2020807" y="4787975"/>
                  </a:cubicBezTo>
                  <a:cubicBezTo>
                    <a:pt x="2034889" y="4790322"/>
                    <a:pt x="2048972" y="4792669"/>
                    <a:pt x="2063054" y="4795016"/>
                  </a:cubicBezTo>
                  <a:cubicBezTo>
                    <a:pt x="2079483" y="4797363"/>
                    <a:pt x="2095913" y="4799710"/>
                    <a:pt x="2112342" y="4802057"/>
                  </a:cubicBezTo>
                  <a:cubicBezTo>
                    <a:pt x="2126424" y="4804404"/>
                    <a:pt x="2140506" y="4806751"/>
                    <a:pt x="2152242" y="4806751"/>
                  </a:cubicBezTo>
                  <a:cubicBezTo>
                    <a:pt x="2168671" y="4809098"/>
                    <a:pt x="2187447" y="4809098"/>
                    <a:pt x="2203877" y="4811445"/>
                  </a:cubicBezTo>
                  <a:cubicBezTo>
                    <a:pt x="2215612" y="4811445"/>
                    <a:pt x="2229694" y="4813792"/>
                    <a:pt x="2241429" y="4816140"/>
                  </a:cubicBezTo>
                  <a:cubicBezTo>
                    <a:pt x="2260206" y="4818486"/>
                    <a:pt x="2281329" y="4818486"/>
                    <a:pt x="2300106" y="4818486"/>
                  </a:cubicBezTo>
                  <a:cubicBezTo>
                    <a:pt x="2309494" y="4818486"/>
                    <a:pt x="2321229" y="4820834"/>
                    <a:pt x="2330617" y="4820834"/>
                  </a:cubicBezTo>
                  <a:cubicBezTo>
                    <a:pt x="2361129" y="4820834"/>
                    <a:pt x="2391640" y="4823180"/>
                    <a:pt x="2422152" y="4823180"/>
                  </a:cubicBezTo>
                  <a:lnTo>
                    <a:pt x="2422152" y="4823180"/>
                  </a:lnTo>
                  <a:cubicBezTo>
                    <a:pt x="2443275" y="4823180"/>
                    <a:pt x="2462052" y="4823180"/>
                    <a:pt x="2483175" y="4823180"/>
                  </a:cubicBezTo>
                  <a:cubicBezTo>
                    <a:pt x="2490216" y="4823180"/>
                    <a:pt x="2497258" y="4823180"/>
                    <a:pt x="2501952" y="4823180"/>
                  </a:cubicBezTo>
                  <a:cubicBezTo>
                    <a:pt x="2516034" y="4823180"/>
                    <a:pt x="2530116" y="4823180"/>
                    <a:pt x="2541851" y="4820834"/>
                  </a:cubicBezTo>
                  <a:cubicBezTo>
                    <a:pt x="2548892" y="4820834"/>
                    <a:pt x="2558281" y="4820834"/>
                    <a:pt x="2565322" y="4818486"/>
                  </a:cubicBezTo>
                  <a:cubicBezTo>
                    <a:pt x="2577057" y="4818486"/>
                    <a:pt x="2588792" y="4816140"/>
                    <a:pt x="2602875" y="4816140"/>
                  </a:cubicBezTo>
                  <a:cubicBezTo>
                    <a:pt x="2609916" y="4816140"/>
                    <a:pt x="2619304" y="4813792"/>
                    <a:pt x="2626345" y="4813792"/>
                  </a:cubicBezTo>
                  <a:cubicBezTo>
                    <a:pt x="2628692" y="4813792"/>
                    <a:pt x="2633386" y="4813792"/>
                    <a:pt x="2635733" y="4813792"/>
                  </a:cubicBezTo>
                  <a:cubicBezTo>
                    <a:pt x="2628692" y="4813792"/>
                    <a:pt x="2621651" y="4816140"/>
                    <a:pt x="2612263" y="4816140"/>
                  </a:cubicBezTo>
                  <a:cubicBezTo>
                    <a:pt x="2600528" y="4818486"/>
                    <a:pt x="2591139" y="4818486"/>
                    <a:pt x="2579404" y="4820834"/>
                  </a:cubicBezTo>
                  <a:cubicBezTo>
                    <a:pt x="2562975" y="4823180"/>
                    <a:pt x="2548892" y="4823180"/>
                    <a:pt x="2532463" y="4825528"/>
                  </a:cubicBezTo>
                  <a:cubicBezTo>
                    <a:pt x="2523075" y="4825528"/>
                    <a:pt x="2513687" y="4825528"/>
                    <a:pt x="2501952" y="4827875"/>
                  </a:cubicBezTo>
                  <a:cubicBezTo>
                    <a:pt x="2497258" y="4830222"/>
                    <a:pt x="2487869" y="4830222"/>
                    <a:pt x="2480828" y="4830222"/>
                  </a:cubicBezTo>
                  <a:close/>
                  <a:moveTo>
                    <a:pt x="1854167" y="4773893"/>
                  </a:moveTo>
                  <a:cubicBezTo>
                    <a:pt x="1854167" y="4773893"/>
                    <a:pt x="1854167" y="4773893"/>
                    <a:pt x="1854167" y="4773893"/>
                  </a:cubicBezTo>
                  <a:cubicBezTo>
                    <a:pt x="1858861" y="4773893"/>
                    <a:pt x="1863555" y="4776239"/>
                    <a:pt x="1870596" y="4776239"/>
                  </a:cubicBezTo>
                  <a:cubicBezTo>
                    <a:pt x="1872943" y="4776239"/>
                    <a:pt x="1875290" y="4778587"/>
                    <a:pt x="1877637" y="4778587"/>
                  </a:cubicBezTo>
                  <a:cubicBezTo>
                    <a:pt x="1875290" y="4778587"/>
                    <a:pt x="1872943" y="4778587"/>
                    <a:pt x="1870596" y="4776239"/>
                  </a:cubicBezTo>
                  <a:cubicBezTo>
                    <a:pt x="1863555" y="4778587"/>
                    <a:pt x="1858861" y="4776239"/>
                    <a:pt x="1854167" y="4773893"/>
                  </a:cubicBezTo>
                  <a:close/>
                  <a:moveTo>
                    <a:pt x="1767326" y="4745728"/>
                  </a:moveTo>
                  <a:cubicBezTo>
                    <a:pt x="1762632" y="4743381"/>
                    <a:pt x="1755591" y="4743381"/>
                    <a:pt x="1750897" y="4741034"/>
                  </a:cubicBezTo>
                  <a:cubicBezTo>
                    <a:pt x="1746203" y="4738687"/>
                    <a:pt x="1741508" y="4736340"/>
                    <a:pt x="1736814" y="4733993"/>
                  </a:cubicBezTo>
                  <a:cubicBezTo>
                    <a:pt x="1732120" y="4731646"/>
                    <a:pt x="1727426" y="4729299"/>
                    <a:pt x="1722732" y="4726952"/>
                  </a:cubicBezTo>
                  <a:cubicBezTo>
                    <a:pt x="1722732" y="4726952"/>
                    <a:pt x="1720385" y="4724605"/>
                    <a:pt x="1720385" y="4724605"/>
                  </a:cubicBezTo>
                  <a:cubicBezTo>
                    <a:pt x="1720385" y="4724605"/>
                    <a:pt x="1720385" y="4722258"/>
                    <a:pt x="1720385" y="4722258"/>
                  </a:cubicBezTo>
                  <a:cubicBezTo>
                    <a:pt x="1729773" y="4724605"/>
                    <a:pt x="1741508" y="4729299"/>
                    <a:pt x="1750897" y="4731646"/>
                  </a:cubicBezTo>
                  <a:cubicBezTo>
                    <a:pt x="1764979" y="4736340"/>
                    <a:pt x="1776714" y="4738687"/>
                    <a:pt x="1790797" y="4743381"/>
                  </a:cubicBezTo>
                  <a:cubicBezTo>
                    <a:pt x="1807226" y="4748075"/>
                    <a:pt x="1821308" y="4750422"/>
                    <a:pt x="1837737" y="4755116"/>
                  </a:cubicBezTo>
                  <a:cubicBezTo>
                    <a:pt x="1842431" y="4755116"/>
                    <a:pt x="1844778" y="4757463"/>
                    <a:pt x="1849473" y="4757463"/>
                  </a:cubicBezTo>
                  <a:cubicBezTo>
                    <a:pt x="1851820" y="4757463"/>
                    <a:pt x="1851820" y="4759810"/>
                    <a:pt x="1854167" y="4759810"/>
                  </a:cubicBezTo>
                  <a:cubicBezTo>
                    <a:pt x="1858861" y="4762157"/>
                    <a:pt x="1861208" y="4764504"/>
                    <a:pt x="1865902" y="4766851"/>
                  </a:cubicBezTo>
                  <a:cubicBezTo>
                    <a:pt x="1870596" y="4769199"/>
                    <a:pt x="1872943" y="4771545"/>
                    <a:pt x="1877637" y="4771545"/>
                  </a:cubicBezTo>
                  <a:cubicBezTo>
                    <a:pt x="1882331" y="4773893"/>
                    <a:pt x="1884678" y="4776239"/>
                    <a:pt x="1889372" y="4778587"/>
                  </a:cubicBezTo>
                  <a:cubicBezTo>
                    <a:pt x="1891719" y="4780934"/>
                    <a:pt x="1894066" y="4780934"/>
                    <a:pt x="1898761" y="4783281"/>
                  </a:cubicBezTo>
                  <a:cubicBezTo>
                    <a:pt x="1898761" y="4783281"/>
                    <a:pt x="1898761" y="4785628"/>
                    <a:pt x="1898761" y="4785628"/>
                  </a:cubicBezTo>
                  <a:cubicBezTo>
                    <a:pt x="1894066" y="4783281"/>
                    <a:pt x="1887025" y="4783281"/>
                    <a:pt x="1882331" y="4780934"/>
                  </a:cubicBezTo>
                  <a:cubicBezTo>
                    <a:pt x="1872943" y="4778587"/>
                    <a:pt x="1863555" y="4776239"/>
                    <a:pt x="1856514" y="4773893"/>
                  </a:cubicBezTo>
                  <a:cubicBezTo>
                    <a:pt x="1856514" y="4773893"/>
                    <a:pt x="1854167" y="4773893"/>
                    <a:pt x="1854167" y="4773893"/>
                  </a:cubicBezTo>
                  <a:cubicBezTo>
                    <a:pt x="1851820" y="4766851"/>
                    <a:pt x="1844778" y="4759810"/>
                    <a:pt x="1835390" y="4759810"/>
                  </a:cubicBezTo>
                  <a:cubicBezTo>
                    <a:pt x="1830696" y="4759810"/>
                    <a:pt x="1826002" y="4762157"/>
                    <a:pt x="1823655" y="4764504"/>
                  </a:cubicBezTo>
                  <a:cubicBezTo>
                    <a:pt x="1816614" y="4762157"/>
                    <a:pt x="1807226" y="4759810"/>
                    <a:pt x="1800185" y="4757463"/>
                  </a:cubicBezTo>
                  <a:cubicBezTo>
                    <a:pt x="1788449" y="4752769"/>
                    <a:pt x="1776714" y="4750422"/>
                    <a:pt x="1767326" y="4745728"/>
                  </a:cubicBezTo>
                  <a:close/>
                  <a:moveTo>
                    <a:pt x="1614768" y="4691746"/>
                  </a:moveTo>
                  <a:cubicBezTo>
                    <a:pt x="1610074" y="4691746"/>
                    <a:pt x="1607727" y="4689399"/>
                    <a:pt x="1603033" y="4687052"/>
                  </a:cubicBezTo>
                  <a:cubicBezTo>
                    <a:pt x="1600686" y="4684705"/>
                    <a:pt x="1595992" y="4684705"/>
                    <a:pt x="1593645" y="4682358"/>
                  </a:cubicBezTo>
                  <a:cubicBezTo>
                    <a:pt x="1586603" y="4680011"/>
                    <a:pt x="1579562" y="4677664"/>
                    <a:pt x="1572521" y="4672970"/>
                  </a:cubicBezTo>
                  <a:cubicBezTo>
                    <a:pt x="1560786" y="4668276"/>
                    <a:pt x="1546704" y="4661234"/>
                    <a:pt x="1534968" y="4656540"/>
                  </a:cubicBezTo>
                  <a:cubicBezTo>
                    <a:pt x="1530274" y="4654193"/>
                    <a:pt x="1523233" y="4651846"/>
                    <a:pt x="1518539" y="4649499"/>
                  </a:cubicBezTo>
                  <a:cubicBezTo>
                    <a:pt x="1502110" y="4642458"/>
                    <a:pt x="1485680" y="4633070"/>
                    <a:pt x="1466904" y="4626029"/>
                  </a:cubicBezTo>
                  <a:cubicBezTo>
                    <a:pt x="1464557" y="4626029"/>
                    <a:pt x="1464557" y="4623681"/>
                    <a:pt x="1462210" y="4623681"/>
                  </a:cubicBezTo>
                  <a:cubicBezTo>
                    <a:pt x="1443434" y="4614293"/>
                    <a:pt x="1424657" y="4607252"/>
                    <a:pt x="1408228" y="4597864"/>
                  </a:cubicBezTo>
                  <a:cubicBezTo>
                    <a:pt x="1403534" y="4595517"/>
                    <a:pt x="1398840" y="4593170"/>
                    <a:pt x="1396493" y="4590823"/>
                  </a:cubicBezTo>
                  <a:cubicBezTo>
                    <a:pt x="1382410" y="4583782"/>
                    <a:pt x="1368328" y="4576741"/>
                    <a:pt x="1354246" y="4569700"/>
                  </a:cubicBezTo>
                  <a:cubicBezTo>
                    <a:pt x="1347205" y="4567352"/>
                    <a:pt x="1342511" y="4562658"/>
                    <a:pt x="1335469" y="4557964"/>
                  </a:cubicBezTo>
                  <a:cubicBezTo>
                    <a:pt x="1323734" y="4550923"/>
                    <a:pt x="1311999" y="4546229"/>
                    <a:pt x="1302611" y="4539188"/>
                  </a:cubicBezTo>
                  <a:cubicBezTo>
                    <a:pt x="1295570" y="4534494"/>
                    <a:pt x="1288529" y="4529800"/>
                    <a:pt x="1279140" y="4525106"/>
                  </a:cubicBezTo>
                  <a:cubicBezTo>
                    <a:pt x="1274446" y="4522759"/>
                    <a:pt x="1269752" y="4520412"/>
                    <a:pt x="1265058" y="4515718"/>
                  </a:cubicBezTo>
                  <a:cubicBezTo>
                    <a:pt x="1269752" y="4513370"/>
                    <a:pt x="1272099" y="4511024"/>
                    <a:pt x="1274446" y="4508676"/>
                  </a:cubicBezTo>
                  <a:cubicBezTo>
                    <a:pt x="1286181" y="4515718"/>
                    <a:pt x="1297917" y="4522759"/>
                    <a:pt x="1309652" y="4529800"/>
                  </a:cubicBezTo>
                  <a:cubicBezTo>
                    <a:pt x="1314346" y="4532147"/>
                    <a:pt x="1316693" y="4534494"/>
                    <a:pt x="1321387" y="4536841"/>
                  </a:cubicBezTo>
                  <a:cubicBezTo>
                    <a:pt x="1335469" y="4543882"/>
                    <a:pt x="1349552" y="4553270"/>
                    <a:pt x="1363634" y="4560311"/>
                  </a:cubicBezTo>
                  <a:cubicBezTo>
                    <a:pt x="1370675" y="4562658"/>
                    <a:pt x="1375369" y="4567352"/>
                    <a:pt x="1382410" y="4569700"/>
                  </a:cubicBezTo>
                  <a:cubicBezTo>
                    <a:pt x="1394146" y="4576741"/>
                    <a:pt x="1405881" y="4581435"/>
                    <a:pt x="1417616" y="4588476"/>
                  </a:cubicBezTo>
                  <a:cubicBezTo>
                    <a:pt x="1424657" y="4593170"/>
                    <a:pt x="1431698" y="4595517"/>
                    <a:pt x="1438739" y="4600211"/>
                  </a:cubicBezTo>
                  <a:cubicBezTo>
                    <a:pt x="1450475" y="4604905"/>
                    <a:pt x="1459863" y="4611946"/>
                    <a:pt x="1471598" y="4616641"/>
                  </a:cubicBezTo>
                  <a:cubicBezTo>
                    <a:pt x="1478639" y="4621335"/>
                    <a:pt x="1488028" y="4623681"/>
                    <a:pt x="1495069" y="4628376"/>
                  </a:cubicBezTo>
                  <a:cubicBezTo>
                    <a:pt x="1506804" y="4633070"/>
                    <a:pt x="1516192" y="4637764"/>
                    <a:pt x="1527927" y="4642458"/>
                  </a:cubicBezTo>
                  <a:cubicBezTo>
                    <a:pt x="1534968" y="4647152"/>
                    <a:pt x="1544357" y="4649499"/>
                    <a:pt x="1551398" y="4654193"/>
                  </a:cubicBezTo>
                  <a:cubicBezTo>
                    <a:pt x="1560786" y="4658887"/>
                    <a:pt x="1572521" y="4663582"/>
                    <a:pt x="1581909" y="4668276"/>
                  </a:cubicBezTo>
                  <a:cubicBezTo>
                    <a:pt x="1591298" y="4670622"/>
                    <a:pt x="1598339" y="4675317"/>
                    <a:pt x="1607727" y="4677664"/>
                  </a:cubicBezTo>
                  <a:cubicBezTo>
                    <a:pt x="1617115" y="4682358"/>
                    <a:pt x="1628850" y="4687052"/>
                    <a:pt x="1638239" y="4689399"/>
                  </a:cubicBezTo>
                  <a:cubicBezTo>
                    <a:pt x="1647627" y="4691746"/>
                    <a:pt x="1654668" y="4696440"/>
                    <a:pt x="1664056" y="4698787"/>
                  </a:cubicBezTo>
                  <a:cubicBezTo>
                    <a:pt x="1671097" y="4701134"/>
                    <a:pt x="1675791" y="4703481"/>
                    <a:pt x="1682832" y="4705828"/>
                  </a:cubicBezTo>
                  <a:cubicBezTo>
                    <a:pt x="1682832" y="4705828"/>
                    <a:pt x="1682832" y="4705828"/>
                    <a:pt x="1682832" y="4705828"/>
                  </a:cubicBezTo>
                  <a:cubicBezTo>
                    <a:pt x="1671097" y="4703481"/>
                    <a:pt x="1659362" y="4698787"/>
                    <a:pt x="1647627" y="4696440"/>
                  </a:cubicBezTo>
                  <a:cubicBezTo>
                    <a:pt x="1635891" y="4696440"/>
                    <a:pt x="1626503" y="4694093"/>
                    <a:pt x="1614768" y="4691746"/>
                  </a:cubicBezTo>
                  <a:close/>
                  <a:moveTo>
                    <a:pt x="1201688" y="4492247"/>
                  </a:moveTo>
                  <a:cubicBezTo>
                    <a:pt x="1196994" y="4489900"/>
                    <a:pt x="1192300" y="4489900"/>
                    <a:pt x="1187605" y="4487553"/>
                  </a:cubicBezTo>
                  <a:cubicBezTo>
                    <a:pt x="1182911" y="4485206"/>
                    <a:pt x="1180564" y="4485206"/>
                    <a:pt x="1175870" y="4482859"/>
                  </a:cubicBezTo>
                  <a:cubicBezTo>
                    <a:pt x="1171176" y="4480512"/>
                    <a:pt x="1166482" y="4480512"/>
                    <a:pt x="1161788" y="4478165"/>
                  </a:cubicBezTo>
                  <a:cubicBezTo>
                    <a:pt x="1157094" y="4475818"/>
                    <a:pt x="1154747" y="4475818"/>
                    <a:pt x="1150053" y="4473471"/>
                  </a:cubicBezTo>
                  <a:cubicBezTo>
                    <a:pt x="1145359" y="4471123"/>
                    <a:pt x="1140665" y="4468777"/>
                    <a:pt x="1135971" y="4466429"/>
                  </a:cubicBezTo>
                  <a:cubicBezTo>
                    <a:pt x="1131276" y="4464083"/>
                    <a:pt x="1126582" y="4461735"/>
                    <a:pt x="1124235" y="4461735"/>
                  </a:cubicBezTo>
                  <a:cubicBezTo>
                    <a:pt x="1119541" y="4459388"/>
                    <a:pt x="1114847" y="4457041"/>
                    <a:pt x="1110153" y="4454694"/>
                  </a:cubicBezTo>
                  <a:cubicBezTo>
                    <a:pt x="1105459" y="4452347"/>
                    <a:pt x="1100765" y="4450000"/>
                    <a:pt x="1098418" y="4447653"/>
                  </a:cubicBezTo>
                  <a:cubicBezTo>
                    <a:pt x="1093724" y="4445306"/>
                    <a:pt x="1089030" y="4442959"/>
                    <a:pt x="1086683" y="4440612"/>
                  </a:cubicBezTo>
                  <a:cubicBezTo>
                    <a:pt x="1081988" y="4438265"/>
                    <a:pt x="1077294" y="4435918"/>
                    <a:pt x="1074947" y="4433571"/>
                  </a:cubicBezTo>
                  <a:cubicBezTo>
                    <a:pt x="1070253" y="4431224"/>
                    <a:pt x="1065559" y="4428877"/>
                    <a:pt x="1063212" y="4426530"/>
                  </a:cubicBezTo>
                  <a:cubicBezTo>
                    <a:pt x="1063212" y="4426530"/>
                    <a:pt x="1063212" y="4426530"/>
                    <a:pt x="1063212" y="4426530"/>
                  </a:cubicBezTo>
                  <a:cubicBezTo>
                    <a:pt x="1065559" y="4424183"/>
                    <a:pt x="1065559" y="4421836"/>
                    <a:pt x="1065559" y="4419489"/>
                  </a:cubicBezTo>
                  <a:cubicBezTo>
                    <a:pt x="1067906" y="4419489"/>
                    <a:pt x="1070253" y="4421836"/>
                    <a:pt x="1070253" y="4421836"/>
                  </a:cubicBezTo>
                  <a:cubicBezTo>
                    <a:pt x="1074947" y="4424183"/>
                    <a:pt x="1079641" y="4426530"/>
                    <a:pt x="1081988" y="4428877"/>
                  </a:cubicBezTo>
                  <a:cubicBezTo>
                    <a:pt x="1089030" y="4433571"/>
                    <a:pt x="1098418" y="4438265"/>
                    <a:pt x="1105459" y="4440612"/>
                  </a:cubicBezTo>
                  <a:cubicBezTo>
                    <a:pt x="1107806" y="4442959"/>
                    <a:pt x="1112500" y="4445306"/>
                    <a:pt x="1114847" y="4445306"/>
                  </a:cubicBezTo>
                  <a:cubicBezTo>
                    <a:pt x="1126582" y="4450000"/>
                    <a:pt x="1138318" y="4457041"/>
                    <a:pt x="1147706" y="4461735"/>
                  </a:cubicBezTo>
                  <a:cubicBezTo>
                    <a:pt x="1150053" y="4461735"/>
                    <a:pt x="1152400" y="4464083"/>
                    <a:pt x="1154747" y="4464083"/>
                  </a:cubicBezTo>
                  <a:cubicBezTo>
                    <a:pt x="1164135" y="4468777"/>
                    <a:pt x="1173523" y="4473471"/>
                    <a:pt x="1182911" y="4475818"/>
                  </a:cubicBezTo>
                  <a:cubicBezTo>
                    <a:pt x="1185258" y="4478165"/>
                    <a:pt x="1189953" y="4478165"/>
                    <a:pt x="1192300" y="4480512"/>
                  </a:cubicBezTo>
                  <a:cubicBezTo>
                    <a:pt x="1192300" y="4480512"/>
                    <a:pt x="1192300" y="4480512"/>
                    <a:pt x="1194647" y="4480512"/>
                  </a:cubicBezTo>
                  <a:cubicBezTo>
                    <a:pt x="1201688" y="4485206"/>
                    <a:pt x="1208729" y="4489900"/>
                    <a:pt x="1218117" y="4494594"/>
                  </a:cubicBezTo>
                  <a:cubicBezTo>
                    <a:pt x="1218117" y="4494594"/>
                    <a:pt x="1215770" y="4494594"/>
                    <a:pt x="1215770" y="4494594"/>
                  </a:cubicBezTo>
                  <a:cubicBezTo>
                    <a:pt x="1208729" y="4494594"/>
                    <a:pt x="1204035" y="4492247"/>
                    <a:pt x="1201688" y="4492247"/>
                  </a:cubicBezTo>
                  <a:close/>
                  <a:moveTo>
                    <a:pt x="999842" y="4356118"/>
                  </a:moveTo>
                  <a:cubicBezTo>
                    <a:pt x="997495" y="4356118"/>
                    <a:pt x="995148" y="4353771"/>
                    <a:pt x="995148" y="4353771"/>
                  </a:cubicBezTo>
                  <a:cubicBezTo>
                    <a:pt x="992801" y="4346730"/>
                    <a:pt x="985760" y="4342036"/>
                    <a:pt x="976371" y="4342036"/>
                  </a:cubicBezTo>
                  <a:cubicBezTo>
                    <a:pt x="976371" y="4342036"/>
                    <a:pt x="974024" y="4342036"/>
                    <a:pt x="974024" y="4342036"/>
                  </a:cubicBezTo>
                  <a:cubicBezTo>
                    <a:pt x="971677" y="4342036"/>
                    <a:pt x="971677" y="4339689"/>
                    <a:pt x="969330" y="4339689"/>
                  </a:cubicBezTo>
                  <a:cubicBezTo>
                    <a:pt x="969330" y="4339689"/>
                    <a:pt x="966983" y="4339689"/>
                    <a:pt x="966983" y="4337342"/>
                  </a:cubicBezTo>
                  <a:cubicBezTo>
                    <a:pt x="969330" y="4334995"/>
                    <a:pt x="971677" y="4334995"/>
                    <a:pt x="971677" y="4332648"/>
                  </a:cubicBezTo>
                  <a:cubicBezTo>
                    <a:pt x="985760" y="4342036"/>
                    <a:pt x="999842" y="4353771"/>
                    <a:pt x="1016271" y="4363160"/>
                  </a:cubicBezTo>
                  <a:cubicBezTo>
                    <a:pt x="1011577" y="4360812"/>
                    <a:pt x="1009230" y="4360812"/>
                    <a:pt x="1004536" y="4358466"/>
                  </a:cubicBezTo>
                  <a:cubicBezTo>
                    <a:pt x="1002189" y="4358466"/>
                    <a:pt x="1002189" y="4356118"/>
                    <a:pt x="999842" y="4356118"/>
                  </a:cubicBezTo>
                  <a:close/>
                  <a:moveTo>
                    <a:pt x="910654" y="4266930"/>
                  </a:moveTo>
                  <a:cubicBezTo>
                    <a:pt x="901266" y="4257542"/>
                    <a:pt x="889531" y="4248154"/>
                    <a:pt x="880142" y="4238766"/>
                  </a:cubicBezTo>
                  <a:cubicBezTo>
                    <a:pt x="873101" y="4231725"/>
                    <a:pt x="866060" y="4224684"/>
                    <a:pt x="856672" y="4217643"/>
                  </a:cubicBezTo>
                  <a:cubicBezTo>
                    <a:pt x="847284" y="4208254"/>
                    <a:pt x="837896" y="4198866"/>
                    <a:pt x="828507" y="4189478"/>
                  </a:cubicBezTo>
                  <a:cubicBezTo>
                    <a:pt x="821466" y="4182437"/>
                    <a:pt x="816772" y="4177743"/>
                    <a:pt x="809731" y="4170702"/>
                  </a:cubicBezTo>
                  <a:cubicBezTo>
                    <a:pt x="814425" y="4173049"/>
                    <a:pt x="819119" y="4177743"/>
                    <a:pt x="823813" y="4180090"/>
                  </a:cubicBezTo>
                  <a:cubicBezTo>
                    <a:pt x="830854" y="4184784"/>
                    <a:pt x="837896" y="4189478"/>
                    <a:pt x="844937" y="4196519"/>
                  </a:cubicBezTo>
                  <a:cubicBezTo>
                    <a:pt x="856672" y="4203560"/>
                    <a:pt x="868407" y="4210602"/>
                    <a:pt x="877795" y="4217643"/>
                  </a:cubicBezTo>
                  <a:cubicBezTo>
                    <a:pt x="884837" y="4222337"/>
                    <a:pt x="891878" y="4227031"/>
                    <a:pt x="898919" y="4231725"/>
                  </a:cubicBezTo>
                  <a:cubicBezTo>
                    <a:pt x="913001" y="4238766"/>
                    <a:pt x="924736" y="4248154"/>
                    <a:pt x="938819" y="4255195"/>
                  </a:cubicBezTo>
                  <a:cubicBezTo>
                    <a:pt x="943513" y="4257542"/>
                    <a:pt x="948207" y="4262236"/>
                    <a:pt x="955248" y="4264584"/>
                  </a:cubicBezTo>
                  <a:cubicBezTo>
                    <a:pt x="969330" y="4271625"/>
                    <a:pt x="981065" y="4278666"/>
                    <a:pt x="995148" y="4285707"/>
                  </a:cubicBezTo>
                  <a:cubicBezTo>
                    <a:pt x="992801" y="4288054"/>
                    <a:pt x="992801" y="4290401"/>
                    <a:pt x="992801" y="4295095"/>
                  </a:cubicBezTo>
                  <a:cubicBezTo>
                    <a:pt x="992801" y="4299789"/>
                    <a:pt x="995148" y="4302136"/>
                    <a:pt x="997495" y="4306830"/>
                  </a:cubicBezTo>
                  <a:cubicBezTo>
                    <a:pt x="995148" y="4309177"/>
                    <a:pt x="990454" y="4311525"/>
                    <a:pt x="988107" y="4311525"/>
                  </a:cubicBezTo>
                  <a:cubicBezTo>
                    <a:pt x="985760" y="4311525"/>
                    <a:pt x="985760" y="4313871"/>
                    <a:pt x="983412" y="4313871"/>
                  </a:cubicBezTo>
                  <a:cubicBezTo>
                    <a:pt x="981065" y="4316219"/>
                    <a:pt x="976371" y="4316219"/>
                    <a:pt x="974024" y="4318565"/>
                  </a:cubicBezTo>
                  <a:cubicBezTo>
                    <a:pt x="971677" y="4309177"/>
                    <a:pt x="964636" y="4304483"/>
                    <a:pt x="955248" y="4304483"/>
                  </a:cubicBezTo>
                  <a:cubicBezTo>
                    <a:pt x="952901" y="4304483"/>
                    <a:pt x="952901" y="4304483"/>
                    <a:pt x="950554" y="4304483"/>
                  </a:cubicBezTo>
                  <a:cubicBezTo>
                    <a:pt x="943513" y="4299789"/>
                    <a:pt x="938819" y="4295095"/>
                    <a:pt x="931777" y="4288054"/>
                  </a:cubicBezTo>
                  <a:cubicBezTo>
                    <a:pt x="927083" y="4278666"/>
                    <a:pt x="920042" y="4271625"/>
                    <a:pt x="910654" y="4266930"/>
                  </a:cubicBezTo>
                  <a:close/>
                  <a:moveTo>
                    <a:pt x="739320" y="4116720"/>
                  </a:moveTo>
                  <a:cubicBezTo>
                    <a:pt x="736973" y="4116720"/>
                    <a:pt x="736973" y="4114372"/>
                    <a:pt x="734626" y="4114372"/>
                  </a:cubicBezTo>
                  <a:cubicBezTo>
                    <a:pt x="718196" y="4100290"/>
                    <a:pt x="699420" y="4086208"/>
                    <a:pt x="682991" y="4069779"/>
                  </a:cubicBezTo>
                  <a:cubicBezTo>
                    <a:pt x="678296" y="4065085"/>
                    <a:pt x="675949" y="4062737"/>
                    <a:pt x="671255" y="4058043"/>
                  </a:cubicBezTo>
                  <a:cubicBezTo>
                    <a:pt x="659520" y="4046308"/>
                    <a:pt x="645438" y="4034573"/>
                    <a:pt x="633703" y="4022838"/>
                  </a:cubicBezTo>
                  <a:cubicBezTo>
                    <a:pt x="626661" y="4015796"/>
                    <a:pt x="621967" y="4011102"/>
                    <a:pt x="614926" y="4004061"/>
                  </a:cubicBezTo>
                  <a:cubicBezTo>
                    <a:pt x="610232" y="3999367"/>
                    <a:pt x="603191" y="3992326"/>
                    <a:pt x="598497" y="3987632"/>
                  </a:cubicBezTo>
                  <a:cubicBezTo>
                    <a:pt x="600844" y="3982938"/>
                    <a:pt x="603191" y="3978244"/>
                    <a:pt x="603191" y="3973550"/>
                  </a:cubicBezTo>
                  <a:cubicBezTo>
                    <a:pt x="603191" y="3973550"/>
                    <a:pt x="603191" y="3971203"/>
                    <a:pt x="603191" y="3971203"/>
                  </a:cubicBezTo>
                  <a:cubicBezTo>
                    <a:pt x="603191" y="3971203"/>
                    <a:pt x="605538" y="3971203"/>
                    <a:pt x="605538" y="3971203"/>
                  </a:cubicBezTo>
                  <a:cubicBezTo>
                    <a:pt x="605538" y="3971203"/>
                    <a:pt x="607885" y="3971203"/>
                    <a:pt x="607885" y="3971203"/>
                  </a:cubicBezTo>
                  <a:cubicBezTo>
                    <a:pt x="610232" y="3971203"/>
                    <a:pt x="610232" y="3968856"/>
                    <a:pt x="612579" y="3968856"/>
                  </a:cubicBezTo>
                  <a:cubicBezTo>
                    <a:pt x="612579" y="3968856"/>
                    <a:pt x="614926" y="3968856"/>
                    <a:pt x="614926" y="3966508"/>
                  </a:cubicBezTo>
                  <a:cubicBezTo>
                    <a:pt x="614926" y="3966508"/>
                    <a:pt x="617273" y="3964162"/>
                    <a:pt x="617273" y="3964162"/>
                  </a:cubicBezTo>
                  <a:cubicBezTo>
                    <a:pt x="621967" y="3971203"/>
                    <a:pt x="629008" y="3978244"/>
                    <a:pt x="633703" y="3985285"/>
                  </a:cubicBezTo>
                  <a:cubicBezTo>
                    <a:pt x="643091" y="3997020"/>
                    <a:pt x="652479" y="4008755"/>
                    <a:pt x="664214" y="4020490"/>
                  </a:cubicBezTo>
                  <a:cubicBezTo>
                    <a:pt x="668908" y="4027532"/>
                    <a:pt x="675949" y="4032226"/>
                    <a:pt x="680643" y="4039267"/>
                  </a:cubicBezTo>
                  <a:cubicBezTo>
                    <a:pt x="694726" y="4055696"/>
                    <a:pt x="708808" y="4069779"/>
                    <a:pt x="722890" y="4086208"/>
                  </a:cubicBezTo>
                  <a:cubicBezTo>
                    <a:pt x="725237" y="4088555"/>
                    <a:pt x="725237" y="4090902"/>
                    <a:pt x="727584" y="4093249"/>
                  </a:cubicBezTo>
                  <a:cubicBezTo>
                    <a:pt x="744014" y="4109678"/>
                    <a:pt x="760443" y="4128455"/>
                    <a:pt x="776872" y="4144884"/>
                  </a:cubicBezTo>
                  <a:cubicBezTo>
                    <a:pt x="781566" y="4149578"/>
                    <a:pt x="783914" y="4151925"/>
                    <a:pt x="788608" y="4156619"/>
                  </a:cubicBezTo>
                  <a:cubicBezTo>
                    <a:pt x="790955" y="4158966"/>
                    <a:pt x="793302" y="4161313"/>
                    <a:pt x="795649" y="4163660"/>
                  </a:cubicBezTo>
                  <a:cubicBezTo>
                    <a:pt x="793302" y="4161313"/>
                    <a:pt x="790955" y="4161313"/>
                    <a:pt x="788608" y="4158966"/>
                  </a:cubicBezTo>
                  <a:cubicBezTo>
                    <a:pt x="772178" y="4140190"/>
                    <a:pt x="755749" y="4128455"/>
                    <a:pt x="739320" y="4116720"/>
                  </a:cubicBezTo>
                  <a:close/>
                  <a:moveTo>
                    <a:pt x="539821" y="3907832"/>
                  </a:moveTo>
                  <a:cubicBezTo>
                    <a:pt x="532780" y="3896097"/>
                    <a:pt x="525738" y="3886709"/>
                    <a:pt x="518697" y="3874974"/>
                  </a:cubicBezTo>
                  <a:cubicBezTo>
                    <a:pt x="514003" y="3867932"/>
                    <a:pt x="509309" y="3860891"/>
                    <a:pt x="504615" y="3853850"/>
                  </a:cubicBezTo>
                  <a:cubicBezTo>
                    <a:pt x="497574" y="3844462"/>
                    <a:pt x="490533" y="3832727"/>
                    <a:pt x="485839" y="3823339"/>
                  </a:cubicBezTo>
                  <a:cubicBezTo>
                    <a:pt x="481145" y="3816298"/>
                    <a:pt x="476450" y="3809256"/>
                    <a:pt x="471756" y="3802215"/>
                  </a:cubicBezTo>
                  <a:cubicBezTo>
                    <a:pt x="464715" y="3792827"/>
                    <a:pt x="460021" y="3783439"/>
                    <a:pt x="452980" y="3771704"/>
                  </a:cubicBezTo>
                  <a:cubicBezTo>
                    <a:pt x="448286" y="3764663"/>
                    <a:pt x="443592" y="3755274"/>
                    <a:pt x="438898" y="3748233"/>
                  </a:cubicBezTo>
                  <a:cubicBezTo>
                    <a:pt x="434204" y="3738845"/>
                    <a:pt x="427162" y="3729457"/>
                    <a:pt x="422468" y="3717722"/>
                  </a:cubicBezTo>
                  <a:cubicBezTo>
                    <a:pt x="417774" y="3710680"/>
                    <a:pt x="413080" y="3701292"/>
                    <a:pt x="408386" y="3694251"/>
                  </a:cubicBezTo>
                  <a:cubicBezTo>
                    <a:pt x="403692" y="3684863"/>
                    <a:pt x="396651" y="3675475"/>
                    <a:pt x="391957" y="3663740"/>
                  </a:cubicBezTo>
                  <a:cubicBezTo>
                    <a:pt x="387263" y="3654351"/>
                    <a:pt x="382569" y="3647310"/>
                    <a:pt x="377874" y="3637922"/>
                  </a:cubicBezTo>
                  <a:cubicBezTo>
                    <a:pt x="373180" y="3628534"/>
                    <a:pt x="366139" y="3616799"/>
                    <a:pt x="361445" y="3607411"/>
                  </a:cubicBezTo>
                  <a:cubicBezTo>
                    <a:pt x="356751" y="3598022"/>
                    <a:pt x="352057" y="3590981"/>
                    <a:pt x="347363" y="3581593"/>
                  </a:cubicBezTo>
                  <a:cubicBezTo>
                    <a:pt x="347363" y="3581593"/>
                    <a:pt x="347363" y="3579246"/>
                    <a:pt x="347363" y="3579246"/>
                  </a:cubicBezTo>
                  <a:cubicBezTo>
                    <a:pt x="345016" y="3569858"/>
                    <a:pt x="340322" y="3560470"/>
                    <a:pt x="335628" y="3551081"/>
                  </a:cubicBezTo>
                  <a:cubicBezTo>
                    <a:pt x="335628" y="3548734"/>
                    <a:pt x="335628" y="3548734"/>
                    <a:pt x="333281" y="3546387"/>
                  </a:cubicBezTo>
                  <a:cubicBezTo>
                    <a:pt x="328587" y="3536999"/>
                    <a:pt x="326239" y="3525264"/>
                    <a:pt x="321545" y="3513529"/>
                  </a:cubicBezTo>
                  <a:cubicBezTo>
                    <a:pt x="321545" y="3513529"/>
                    <a:pt x="321545" y="3513529"/>
                    <a:pt x="321545" y="3513529"/>
                  </a:cubicBezTo>
                  <a:cubicBezTo>
                    <a:pt x="326239" y="3520570"/>
                    <a:pt x="328587" y="3527611"/>
                    <a:pt x="333281" y="3534652"/>
                  </a:cubicBezTo>
                  <a:cubicBezTo>
                    <a:pt x="337975" y="3544040"/>
                    <a:pt x="345016" y="3553428"/>
                    <a:pt x="349710" y="3565164"/>
                  </a:cubicBezTo>
                  <a:cubicBezTo>
                    <a:pt x="356751" y="3576899"/>
                    <a:pt x="361445" y="3586287"/>
                    <a:pt x="368486" y="3598022"/>
                  </a:cubicBezTo>
                  <a:cubicBezTo>
                    <a:pt x="373180" y="3607411"/>
                    <a:pt x="380222" y="3616799"/>
                    <a:pt x="384916" y="3626187"/>
                  </a:cubicBezTo>
                  <a:cubicBezTo>
                    <a:pt x="391957" y="3637922"/>
                    <a:pt x="398998" y="3647310"/>
                    <a:pt x="406039" y="3659045"/>
                  </a:cubicBezTo>
                  <a:cubicBezTo>
                    <a:pt x="413080" y="3668434"/>
                    <a:pt x="417774" y="3677822"/>
                    <a:pt x="422468" y="3687210"/>
                  </a:cubicBezTo>
                  <a:cubicBezTo>
                    <a:pt x="429509" y="3698945"/>
                    <a:pt x="436551" y="3708333"/>
                    <a:pt x="443592" y="3720068"/>
                  </a:cubicBezTo>
                  <a:cubicBezTo>
                    <a:pt x="450633" y="3729457"/>
                    <a:pt x="455327" y="3738845"/>
                    <a:pt x="462368" y="3748233"/>
                  </a:cubicBezTo>
                  <a:cubicBezTo>
                    <a:pt x="469409" y="3759969"/>
                    <a:pt x="476450" y="3769357"/>
                    <a:pt x="485839" y="3781092"/>
                  </a:cubicBezTo>
                  <a:cubicBezTo>
                    <a:pt x="492880" y="3790480"/>
                    <a:pt x="497574" y="3799868"/>
                    <a:pt x="504615" y="3806909"/>
                  </a:cubicBezTo>
                  <a:cubicBezTo>
                    <a:pt x="511656" y="3818645"/>
                    <a:pt x="521044" y="3828033"/>
                    <a:pt x="528085" y="3839768"/>
                  </a:cubicBezTo>
                  <a:cubicBezTo>
                    <a:pt x="535127" y="3849156"/>
                    <a:pt x="539821" y="3856197"/>
                    <a:pt x="546862" y="3865586"/>
                  </a:cubicBezTo>
                  <a:cubicBezTo>
                    <a:pt x="553903" y="3877321"/>
                    <a:pt x="563291" y="3886709"/>
                    <a:pt x="572679" y="3898444"/>
                  </a:cubicBezTo>
                  <a:cubicBezTo>
                    <a:pt x="579721" y="3905485"/>
                    <a:pt x="584415" y="3914873"/>
                    <a:pt x="591456" y="3921915"/>
                  </a:cubicBezTo>
                  <a:cubicBezTo>
                    <a:pt x="600844" y="3933650"/>
                    <a:pt x="610232" y="3943038"/>
                    <a:pt x="617273" y="3954773"/>
                  </a:cubicBezTo>
                  <a:cubicBezTo>
                    <a:pt x="617273" y="3954773"/>
                    <a:pt x="617273" y="3954773"/>
                    <a:pt x="617273" y="3954773"/>
                  </a:cubicBezTo>
                  <a:cubicBezTo>
                    <a:pt x="617273" y="3954773"/>
                    <a:pt x="614926" y="3954773"/>
                    <a:pt x="614926" y="3957120"/>
                  </a:cubicBezTo>
                  <a:cubicBezTo>
                    <a:pt x="612579" y="3957120"/>
                    <a:pt x="612579" y="3959468"/>
                    <a:pt x="610232" y="3959468"/>
                  </a:cubicBezTo>
                  <a:cubicBezTo>
                    <a:pt x="610232" y="3959468"/>
                    <a:pt x="607885" y="3959468"/>
                    <a:pt x="607885" y="3961814"/>
                  </a:cubicBezTo>
                  <a:cubicBezTo>
                    <a:pt x="605538" y="3961814"/>
                    <a:pt x="605538" y="3964162"/>
                    <a:pt x="603191" y="3964162"/>
                  </a:cubicBezTo>
                  <a:cubicBezTo>
                    <a:pt x="603191" y="3964162"/>
                    <a:pt x="603191" y="3964162"/>
                    <a:pt x="603191" y="3964162"/>
                  </a:cubicBezTo>
                  <a:cubicBezTo>
                    <a:pt x="600844" y="3954773"/>
                    <a:pt x="593803" y="3947732"/>
                    <a:pt x="584415" y="3947732"/>
                  </a:cubicBezTo>
                  <a:cubicBezTo>
                    <a:pt x="579721" y="3947732"/>
                    <a:pt x="577373" y="3950079"/>
                    <a:pt x="572679" y="3952426"/>
                  </a:cubicBezTo>
                  <a:cubicBezTo>
                    <a:pt x="565638" y="3940691"/>
                    <a:pt x="556250" y="3931303"/>
                    <a:pt x="549209" y="3919567"/>
                  </a:cubicBezTo>
                  <a:cubicBezTo>
                    <a:pt x="546862" y="3917221"/>
                    <a:pt x="542168" y="3912527"/>
                    <a:pt x="539821" y="3907832"/>
                  </a:cubicBezTo>
                  <a:close/>
                  <a:moveTo>
                    <a:pt x="279299" y="3436076"/>
                  </a:moveTo>
                  <a:cubicBezTo>
                    <a:pt x="276951" y="3433729"/>
                    <a:pt x="274604" y="3429035"/>
                    <a:pt x="272257" y="3424341"/>
                  </a:cubicBezTo>
                  <a:cubicBezTo>
                    <a:pt x="269910" y="3417300"/>
                    <a:pt x="267563" y="3410258"/>
                    <a:pt x="262869" y="3403217"/>
                  </a:cubicBezTo>
                  <a:cubicBezTo>
                    <a:pt x="258175" y="3393829"/>
                    <a:pt x="253481" y="3382094"/>
                    <a:pt x="248787" y="3372706"/>
                  </a:cubicBezTo>
                  <a:cubicBezTo>
                    <a:pt x="244093" y="3363318"/>
                    <a:pt x="239399" y="3351582"/>
                    <a:pt x="237052" y="3342194"/>
                  </a:cubicBezTo>
                  <a:cubicBezTo>
                    <a:pt x="232358" y="3332806"/>
                    <a:pt x="227664" y="3321071"/>
                    <a:pt x="225316" y="3311683"/>
                  </a:cubicBezTo>
                  <a:cubicBezTo>
                    <a:pt x="220622" y="3302295"/>
                    <a:pt x="218275" y="3290559"/>
                    <a:pt x="213581" y="3281171"/>
                  </a:cubicBezTo>
                  <a:cubicBezTo>
                    <a:pt x="208887" y="3271783"/>
                    <a:pt x="206540" y="3260048"/>
                    <a:pt x="201846" y="3250659"/>
                  </a:cubicBezTo>
                  <a:cubicBezTo>
                    <a:pt x="197152" y="3238924"/>
                    <a:pt x="194805" y="3229536"/>
                    <a:pt x="190111" y="3217801"/>
                  </a:cubicBezTo>
                  <a:cubicBezTo>
                    <a:pt x="185417" y="3208413"/>
                    <a:pt x="183070" y="3196677"/>
                    <a:pt x="178376" y="3187289"/>
                  </a:cubicBezTo>
                  <a:cubicBezTo>
                    <a:pt x="173681" y="3175554"/>
                    <a:pt x="171334" y="3163819"/>
                    <a:pt x="166640" y="3154431"/>
                  </a:cubicBezTo>
                  <a:cubicBezTo>
                    <a:pt x="161946" y="3145042"/>
                    <a:pt x="159599" y="3133307"/>
                    <a:pt x="154905" y="3123919"/>
                  </a:cubicBezTo>
                  <a:cubicBezTo>
                    <a:pt x="150211" y="3112184"/>
                    <a:pt x="147864" y="3100448"/>
                    <a:pt x="143170" y="3088713"/>
                  </a:cubicBezTo>
                  <a:cubicBezTo>
                    <a:pt x="140823" y="3081672"/>
                    <a:pt x="138476" y="3074631"/>
                    <a:pt x="136129" y="3069937"/>
                  </a:cubicBezTo>
                  <a:cubicBezTo>
                    <a:pt x="138476" y="3074631"/>
                    <a:pt x="140823" y="3079325"/>
                    <a:pt x="143170" y="3084019"/>
                  </a:cubicBezTo>
                  <a:cubicBezTo>
                    <a:pt x="147864" y="3093407"/>
                    <a:pt x="150211" y="3100448"/>
                    <a:pt x="154905" y="3109836"/>
                  </a:cubicBezTo>
                  <a:cubicBezTo>
                    <a:pt x="159599" y="3119225"/>
                    <a:pt x="161946" y="3128613"/>
                    <a:pt x="166640" y="3135654"/>
                  </a:cubicBezTo>
                  <a:cubicBezTo>
                    <a:pt x="171334" y="3142695"/>
                    <a:pt x="173681" y="3152083"/>
                    <a:pt x="178376" y="3159125"/>
                  </a:cubicBezTo>
                  <a:cubicBezTo>
                    <a:pt x="180723" y="3163819"/>
                    <a:pt x="183070" y="3168513"/>
                    <a:pt x="185417" y="3173207"/>
                  </a:cubicBezTo>
                  <a:cubicBezTo>
                    <a:pt x="187764" y="3182595"/>
                    <a:pt x="192458" y="3191983"/>
                    <a:pt x="194805" y="3201371"/>
                  </a:cubicBezTo>
                  <a:cubicBezTo>
                    <a:pt x="197152" y="3208413"/>
                    <a:pt x="199499" y="3215454"/>
                    <a:pt x="201846" y="3222495"/>
                  </a:cubicBezTo>
                  <a:cubicBezTo>
                    <a:pt x="208887" y="3241271"/>
                    <a:pt x="213581" y="3257700"/>
                    <a:pt x="220622" y="3276477"/>
                  </a:cubicBezTo>
                  <a:cubicBezTo>
                    <a:pt x="222969" y="3285865"/>
                    <a:pt x="227664" y="3292906"/>
                    <a:pt x="230011" y="3302295"/>
                  </a:cubicBezTo>
                  <a:cubicBezTo>
                    <a:pt x="237052" y="3318724"/>
                    <a:pt x="241746" y="3335153"/>
                    <a:pt x="248787" y="3349235"/>
                  </a:cubicBezTo>
                  <a:cubicBezTo>
                    <a:pt x="253481" y="3358623"/>
                    <a:pt x="255828" y="3368012"/>
                    <a:pt x="260522" y="3377400"/>
                  </a:cubicBezTo>
                  <a:cubicBezTo>
                    <a:pt x="267563" y="3391482"/>
                    <a:pt x="272257" y="3407912"/>
                    <a:pt x="279299" y="3421994"/>
                  </a:cubicBezTo>
                  <a:cubicBezTo>
                    <a:pt x="283993" y="3431382"/>
                    <a:pt x="288687" y="3440770"/>
                    <a:pt x="291034" y="3450158"/>
                  </a:cubicBezTo>
                  <a:cubicBezTo>
                    <a:pt x="295728" y="3459547"/>
                    <a:pt x="300422" y="3468935"/>
                    <a:pt x="305116" y="3480670"/>
                  </a:cubicBezTo>
                  <a:cubicBezTo>
                    <a:pt x="305116" y="3480670"/>
                    <a:pt x="305116" y="3480670"/>
                    <a:pt x="305116" y="3480670"/>
                  </a:cubicBezTo>
                  <a:cubicBezTo>
                    <a:pt x="300422" y="3475976"/>
                    <a:pt x="298075" y="3468935"/>
                    <a:pt x="295728" y="3464241"/>
                  </a:cubicBezTo>
                  <a:cubicBezTo>
                    <a:pt x="288687" y="3452505"/>
                    <a:pt x="283993" y="3445464"/>
                    <a:pt x="279299" y="3436076"/>
                  </a:cubicBezTo>
                  <a:close/>
                  <a:moveTo>
                    <a:pt x="110311" y="3037078"/>
                  </a:moveTo>
                  <a:cubicBezTo>
                    <a:pt x="107964" y="3032384"/>
                    <a:pt x="107964" y="3027690"/>
                    <a:pt x="105617" y="3025343"/>
                  </a:cubicBezTo>
                  <a:cubicBezTo>
                    <a:pt x="107964" y="3025343"/>
                    <a:pt x="112658" y="3022996"/>
                    <a:pt x="115005" y="3020649"/>
                  </a:cubicBezTo>
                  <a:cubicBezTo>
                    <a:pt x="117352" y="3022996"/>
                    <a:pt x="117352" y="3025343"/>
                    <a:pt x="119699" y="3030037"/>
                  </a:cubicBezTo>
                  <a:cubicBezTo>
                    <a:pt x="115005" y="3030037"/>
                    <a:pt x="112658" y="3034731"/>
                    <a:pt x="110311" y="3037078"/>
                  </a:cubicBezTo>
                  <a:close/>
                  <a:moveTo>
                    <a:pt x="89188" y="2947890"/>
                  </a:moveTo>
                  <a:cubicBezTo>
                    <a:pt x="86841" y="2943196"/>
                    <a:pt x="86841" y="2938502"/>
                    <a:pt x="84494" y="2936155"/>
                  </a:cubicBezTo>
                  <a:cubicBezTo>
                    <a:pt x="82147" y="2926767"/>
                    <a:pt x="79800" y="2919726"/>
                    <a:pt x="77453" y="2910338"/>
                  </a:cubicBezTo>
                  <a:cubicBezTo>
                    <a:pt x="77453" y="2907991"/>
                    <a:pt x="75105" y="2903296"/>
                    <a:pt x="75105" y="2898602"/>
                  </a:cubicBezTo>
                  <a:cubicBezTo>
                    <a:pt x="70411" y="2886867"/>
                    <a:pt x="68064" y="2872785"/>
                    <a:pt x="65717" y="2861050"/>
                  </a:cubicBezTo>
                  <a:cubicBezTo>
                    <a:pt x="65717" y="2858703"/>
                    <a:pt x="65717" y="2856356"/>
                    <a:pt x="63370" y="2854009"/>
                  </a:cubicBezTo>
                  <a:cubicBezTo>
                    <a:pt x="61023" y="2849314"/>
                    <a:pt x="61023" y="2842273"/>
                    <a:pt x="58676" y="2837579"/>
                  </a:cubicBezTo>
                  <a:cubicBezTo>
                    <a:pt x="58676" y="2839926"/>
                    <a:pt x="61023" y="2839926"/>
                    <a:pt x="61023" y="2842273"/>
                  </a:cubicBezTo>
                  <a:cubicBezTo>
                    <a:pt x="61023" y="2844620"/>
                    <a:pt x="63370" y="2844620"/>
                    <a:pt x="63370" y="2846967"/>
                  </a:cubicBezTo>
                  <a:cubicBezTo>
                    <a:pt x="65717" y="2858703"/>
                    <a:pt x="68064" y="2868091"/>
                    <a:pt x="72758" y="2879826"/>
                  </a:cubicBezTo>
                  <a:cubicBezTo>
                    <a:pt x="75105" y="2884520"/>
                    <a:pt x="75105" y="2891561"/>
                    <a:pt x="77453" y="2896255"/>
                  </a:cubicBezTo>
                  <a:cubicBezTo>
                    <a:pt x="82147" y="2917379"/>
                    <a:pt x="89188" y="2936155"/>
                    <a:pt x="96229" y="2954932"/>
                  </a:cubicBezTo>
                  <a:cubicBezTo>
                    <a:pt x="96229" y="2954932"/>
                    <a:pt x="96229" y="2954932"/>
                    <a:pt x="96229" y="2954932"/>
                  </a:cubicBezTo>
                  <a:cubicBezTo>
                    <a:pt x="98576" y="2961973"/>
                    <a:pt x="100923" y="2969014"/>
                    <a:pt x="103270" y="2976055"/>
                  </a:cubicBezTo>
                  <a:cubicBezTo>
                    <a:pt x="103270" y="2978402"/>
                    <a:pt x="103270" y="2978402"/>
                    <a:pt x="103270" y="2980749"/>
                  </a:cubicBezTo>
                  <a:cubicBezTo>
                    <a:pt x="100923" y="2976055"/>
                    <a:pt x="100923" y="2973708"/>
                    <a:pt x="98576" y="2969014"/>
                  </a:cubicBezTo>
                  <a:cubicBezTo>
                    <a:pt x="93882" y="2961973"/>
                    <a:pt x="91535" y="2954932"/>
                    <a:pt x="89188" y="2947890"/>
                  </a:cubicBezTo>
                  <a:close/>
                  <a:moveTo>
                    <a:pt x="32859" y="2255512"/>
                  </a:moveTo>
                  <a:cubicBezTo>
                    <a:pt x="35206" y="2248470"/>
                    <a:pt x="35206" y="2241429"/>
                    <a:pt x="37553" y="2236735"/>
                  </a:cubicBezTo>
                  <a:cubicBezTo>
                    <a:pt x="39900" y="2232041"/>
                    <a:pt x="39900" y="2225000"/>
                    <a:pt x="42247" y="2220306"/>
                  </a:cubicBezTo>
                  <a:cubicBezTo>
                    <a:pt x="44594" y="2213265"/>
                    <a:pt x="44594" y="2206224"/>
                    <a:pt x="46941" y="2201530"/>
                  </a:cubicBezTo>
                  <a:cubicBezTo>
                    <a:pt x="49288" y="2194489"/>
                    <a:pt x="49288" y="2189794"/>
                    <a:pt x="51635" y="2182753"/>
                  </a:cubicBezTo>
                  <a:cubicBezTo>
                    <a:pt x="53982" y="2175712"/>
                    <a:pt x="56329" y="2168671"/>
                    <a:pt x="56329" y="2163977"/>
                  </a:cubicBezTo>
                  <a:cubicBezTo>
                    <a:pt x="58676" y="2156936"/>
                    <a:pt x="58676" y="2152242"/>
                    <a:pt x="61023" y="2145201"/>
                  </a:cubicBezTo>
                  <a:cubicBezTo>
                    <a:pt x="63370" y="2138159"/>
                    <a:pt x="65717" y="2131118"/>
                    <a:pt x="68064" y="2124077"/>
                  </a:cubicBezTo>
                  <a:cubicBezTo>
                    <a:pt x="70411" y="2117036"/>
                    <a:pt x="72758" y="2112342"/>
                    <a:pt x="75105" y="2105301"/>
                  </a:cubicBezTo>
                  <a:cubicBezTo>
                    <a:pt x="77453" y="2098260"/>
                    <a:pt x="79800" y="2091218"/>
                    <a:pt x="82147" y="2084177"/>
                  </a:cubicBezTo>
                  <a:cubicBezTo>
                    <a:pt x="84494" y="2077136"/>
                    <a:pt x="86841" y="2072442"/>
                    <a:pt x="89188" y="2065401"/>
                  </a:cubicBezTo>
                  <a:cubicBezTo>
                    <a:pt x="91535" y="2058360"/>
                    <a:pt x="93882" y="2051319"/>
                    <a:pt x="98576" y="2044277"/>
                  </a:cubicBezTo>
                  <a:cubicBezTo>
                    <a:pt x="100923" y="2037236"/>
                    <a:pt x="103270" y="2032542"/>
                    <a:pt x="105617" y="2025501"/>
                  </a:cubicBezTo>
                  <a:cubicBezTo>
                    <a:pt x="107964" y="2018460"/>
                    <a:pt x="112658" y="2011419"/>
                    <a:pt x="115005" y="2004378"/>
                  </a:cubicBezTo>
                  <a:cubicBezTo>
                    <a:pt x="117352" y="1997337"/>
                    <a:pt x="119699" y="1992643"/>
                    <a:pt x="124393" y="1985601"/>
                  </a:cubicBezTo>
                  <a:cubicBezTo>
                    <a:pt x="129088" y="1978560"/>
                    <a:pt x="131435" y="1971519"/>
                    <a:pt x="136129" y="1964478"/>
                  </a:cubicBezTo>
                  <a:cubicBezTo>
                    <a:pt x="138476" y="1957437"/>
                    <a:pt x="143170" y="1952743"/>
                    <a:pt x="145517" y="1945702"/>
                  </a:cubicBezTo>
                  <a:cubicBezTo>
                    <a:pt x="150211" y="1938660"/>
                    <a:pt x="152558" y="1931619"/>
                    <a:pt x="157252" y="1924578"/>
                  </a:cubicBezTo>
                  <a:cubicBezTo>
                    <a:pt x="161946" y="1919884"/>
                    <a:pt x="164293" y="1915190"/>
                    <a:pt x="166640" y="1908149"/>
                  </a:cubicBezTo>
                  <a:cubicBezTo>
                    <a:pt x="171334" y="1901108"/>
                    <a:pt x="176028" y="1891719"/>
                    <a:pt x="180723" y="1884678"/>
                  </a:cubicBezTo>
                  <a:cubicBezTo>
                    <a:pt x="185417" y="1879984"/>
                    <a:pt x="187764" y="1875290"/>
                    <a:pt x="192458" y="1868249"/>
                  </a:cubicBezTo>
                  <a:cubicBezTo>
                    <a:pt x="194805" y="1863555"/>
                    <a:pt x="199499" y="1856514"/>
                    <a:pt x="204193" y="1851820"/>
                  </a:cubicBezTo>
                  <a:cubicBezTo>
                    <a:pt x="218275" y="1844779"/>
                    <a:pt x="232358" y="1842432"/>
                    <a:pt x="246440" y="1842432"/>
                  </a:cubicBezTo>
                  <a:cubicBezTo>
                    <a:pt x="258175" y="1842432"/>
                    <a:pt x="267563" y="1844779"/>
                    <a:pt x="276951" y="1847126"/>
                  </a:cubicBezTo>
                  <a:cubicBezTo>
                    <a:pt x="276951" y="1849473"/>
                    <a:pt x="274604" y="1851820"/>
                    <a:pt x="274604" y="1854167"/>
                  </a:cubicBezTo>
                  <a:cubicBezTo>
                    <a:pt x="274604" y="1865902"/>
                    <a:pt x="283993" y="1875290"/>
                    <a:pt x="295728" y="1875290"/>
                  </a:cubicBezTo>
                  <a:cubicBezTo>
                    <a:pt x="300422" y="1875290"/>
                    <a:pt x="305116" y="1872943"/>
                    <a:pt x="307463" y="1870596"/>
                  </a:cubicBezTo>
                  <a:cubicBezTo>
                    <a:pt x="286340" y="2027848"/>
                    <a:pt x="269910" y="2180406"/>
                    <a:pt x="255828" y="2311841"/>
                  </a:cubicBezTo>
                  <a:cubicBezTo>
                    <a:pt x="255828" y="2314188"/>
                    <a:pt x="255828" y="2316535"/>
                    <a:pt x="255828" y="2318882"/>
                  </a:cubicBezTo>
                  <a:cubicBezTo>
                    <a:pt x="253481" y="2332964"/>
                    <a:pt x="253481" y="2347047"/>
                    <a:pt x="251134" y="2361129"/>
                  </a:cubicBezTo>
                  <a:cubicBezTo>
                    <a:pt x="251134" y="2363476"/>
                    <a:pt x="251134" y="2363476"/>
                    <a:pt x="251134" y="2365823"/>
                  </a:cubicBezTo>
                  <a:cubicBezTo>
                    <a:pt x="248787" y="2379905"/>
                    <a:pt x="248787" y="2393987"/>
                    <a:pt x="246440" y="2408070"/>
                  </a:cubicBezTo>
                  <a:cubicBezTo>
                    <a:pt x="246440" y="2408070"/>
                    <a:pt x="246440" y="2408070"/>
                    <a:pt x="246440" y="2408070"/>
                  </a:cubicBezTo>
                  <a:cubicBezTo>
                    <a:pt x="244093" y="2422152"/>
                    <a:pt x="244093" y="2436234"/>
                    <a:pt x="241746" y="2450317"/>
                  </a:cubicBezTo>
                  <a:cubicBezTo>
                    <a:pt x="241746" y="2450317"/>
                    <a:pt x="241746" y="2450317"/>
                    <a:pt x="241746" y="2450317"/>
                  </a:cubicBezTo>
                  <a:cubicBezTo>
                    <a:pt x="241746" y="2457358"/>
                    <a:pt x="239399" y="2466746"/>
                    <a:pt x="239399" y="2473787"/>
                  </a:cubicBezTo>
                  <a:cubicBezTo>
                    <a:pt x="239399" y="2473787"/>
                    <a:pt x="239399" y="2473787"/>
                    <a:pt x="239399" y="2473787"/>
                  </a:cubicBezTo>
                  <a:cubicBezTo>
                    <a:pt x="237052" y="2473787"/>
                    <a:pt x="232358" y="2473787"/>
                    <a:pt x="230011" y="2476134"/>
                  </a:cubicBezTo>
                  <a:cubicBezTo>
                    <a:pt x="225316" y="2469093"/>
                    <a:pt x="222969" y="2462052"/>
                    <a:pt x="218275" y="2455011"/>
                  </a:cubicBezTo>
                  <a:cubicBezTo>
                    <a:pt x="215928" y="2447969"/>
                    <a:pt x="211234" y="2443275"/>
                    <a:pt x="208887" y="2436234"/>
                  </a:cubicBezTo>
                  <a:cubicBezTo>
                    <a:pt x="206540" y="2431540"/>
                    <a:pt x="201846" y="2424499"/>
                    <a:pt x="199499" y="2419805"/>
                  </a:cubicBezTo>
                  <a:cubicBezTo>
                    <a:pt x="194805" y="2412764"/>
                    <a:pt x="192458" y="2408070"/>
                    <a:pt x="190111" y="2401028"/>
                  </a:cubicBezTo>
                  <a:cubicBezTo>
                    <a:pt x="187764" y="2396334"/>
                    <a:pt x="185417" y="2391640"/>
                    <a:pt x="180723" y="2386946"/>
                  </a:cubicBezTo>
                  <a:cubicBezTo>
                    <a:pt x="178376" y="2379905"/>
                    <a:pt x="173681" y="2375211"/>
                    <a:pt x="171334" y="2370517"/>
                  </a:cubicBezTo>
                  <a:cubicBezTo>
                    <a:pt x="168987" y="2365823"/>
                    <a:pt x="166640" y="2361129"/>
                    <a:pt x="164293" y="2356435"/>
                  </a:cubicBezTo>
                  <a:cubicBezTo>
                    <a:pt x="161946" y="2351741"/>
                    <a:pt x="157252" y="2347047"/>
                    <a:pt x="154905" y="2340005"/>
                  </a:cubicBezTo>
                  <a:cubicBezTo>
                    <a:pt x="152558" y="2335311"/>
                    <a:pt x="150211" y="2332964"/>
                    <a:pt x="147864" y="2328270"/>
                  </a:cubicBezTo>
                  <a:cubicBezTo>
                    <a:pt x="145517" y="2323576"/>
                    <a:pt x="140823" y="2318882"/>
                    <a:pt x="138476" y="2314188"/>
                  </a:cubicBezTo>
                  <a:cubicBezTo>
                    <a:pt x="136129" y="2311841"/>
                    <a:pt x="133782" y="2307147"/>
                    <a:pt x="131435" y="2304800"/>
                  </a:cubicBezTo>
                  <a:cubicBezTo>
                    <a:pt x="126741" y="2300106"/>
                    <a:pt x="124393" y="2295411"/>
                    <a:pt x="119699" y="2290717"/>
                  </a:cubicBezTo>
                  <a:cubicBezTo>
                    <a:pt x="117352" y="2288370"/>
                    <a:pt x="115005" y="2286023"/>
                    <a:pt x="112658" y="2283676"/>
                  </a:cubicBezTo>
                  <a:cubicBezTo>
                    <a:pt x="112658" y="2283676"/>
                    <a:pt x="110311" y="2281329"/>
                    <a:pt x="110311" y="2281329"/>
                  </a:cubicBezTo>
                  <a:cubicBezTo>
                    <a:pt x="115005" y="2276635"/>
                    <a:pt x="115005" y="2271941"/>
                    <a:pt x="115005" y="2267247"/>
                  </a:cubicBezTo>
                  <a:cubicBezTo>
                    <a:pt x="115005" y="2255512"/>
                    <a:pt x="105617" y="2246123"/>
                    <a:pt x="93882" y="2246123"/>
                  </a:cubicBezTo>
                  <a:cubicBezTo>
                    <a:pt x="86841" y="2246123"/>
                    <a:pt x="82147" y="2250818"/>
                    <a:pt x="77453" y="2255512"/>
                  </a:cubicBezTo>
                  <a:cubicBezTo>
                    <a:pt x="72758" y="2253165"/>
                    <a:pt x="70411" y="2253165"/>
                    <a:pt x="65717" y="2253165"/>
                  </a:cubicBezTo>
                  <a:cubicBezTo>
                    <a:pt x="63370" y="2253165"/>
                    <a:pt x="58676" y="2253165"/>
                    <a:pt x="56329" y="2255512"/>
                  </a:cubicBezTo>
                  <a:cubicBezTo>
                    <a:pt x="56329" y="2255512"/>
                    <a:pt x="53982" y="2255512"/>
                    <a:pt x="53982" y="2255512"/>
                  </a:cubicBezTo>
                  <a:cubicBezTo>
                    <a:pt x="51635" y="2257859"/>
                    <a:pt x="49288" y="2257859"/>
                    <a:pt x="44594" y="2260206"/>
                  </a:cubicBezTo>
                  <a:cubicBezTo>
                    <a:pt x="44594" y="2260206"/>
                    <a:pt x="44594" y="2260206"/>
                    <a:pt x="42247" y="2262553"/>
                  </a:cubicBezTo>
                  <a:cubicBezTo>
                    <a:pt x="39900" y="2264900"/>
                    <a:pt x="37553" y="2267247"/>
                    <a:pt x="35206" y="2269594"/>
                  </a:cubicBezTo>
                  <a:cubicBezTo>
                    <a:pt x="35206" y="2269594"/>
                    <a:pt x="35206" y="2269594"/>
                    <a:pt x="35206" y="2269594"/>
                  </a:cubicBezTo>
                  <a:cubicBezTo>
                    <a:pt x="35206" y="2271941"/>
                    <a:pt x="32859" y="2271941"/>
                    <a:pt x="32859" y="2274288"/>
                  </a:cubicBezTo>
                  <a:cubicBezTo>
                    <a:pt x="32859" y="2274288"/>
                    <a:pt x="32859" y="2274288"/>
                    <a:pt x="30512" y="2274288"/>
                  </a:cubicBezTo>
                  <a:cubicBezTo>
                    <a:pt x="30512" y="2271941"/>
                    <a:pt x="30512" y="2269594"/>
                    <a:pt x="30512" y="2267247"/>
                  </a:cubicBezTo>
                  <a:cubicBezTo>
                    <a:pt x="30512" y="2267247"/>
                    <a:pt x="32859" y="2260206"/>
                    <a:pt x="32859" y="2255512"/>
                  </a:cubicBezTo>
                  <a:close/>
                  <a:moveTo>
                    <a:pt x="89188" y="1957437"/>
                  </a:moveTo>
                  <a:cubicBezTo>
                    <a:pt x="91535" y="1952743"/>
                    <a:pt x="91535" y="1950396"/>
                    <a:pt x="93882" y="1945702"/>
                  </a:cubicBezTo>
                  <a:cubicBezTo>
                    <a:pt x="93882" y="1943354"/>
                    <a:pt x="93882" y="1943354"/>
                    <a:pt x="96229" y="1941007"/>
                  </a:cubicBezTo>
                  <a:cubicBezTo>
                    <a:pt x="96229" y="1943354"/>
                    <a:pt x="96229" y="1945702"/>
                    <a:pt x="93882" y="1948049"/>
                  </a:cubicBezTo>
                  <a:cubicBezTo>
                    <a:pt x="91535" y="1959784"/>
                    <a:pt x="89188" y="1971519"/>
                    <a:pt x="86841" y="1983254"/>
                  </a:cubicBezTo>
                  <a:cubicBezTo>
                    <a:pt x="86841" y="1983254"/>
                    <a:pt x="84494" y="1983254"/>
                    <a:pt x="82147" y="1983254"/>
                  </a:cubicBezTo>
                  <a:cubicBezTo>
                    <a:pt x="82147" y="1983254"/>
                    <a:pt x="79800" y="1983254"/>
                    <a:pt x="79800" y="1983254"/>
                  </a:cubicBezTo>
                  <a:cubicBezTo>
                    <a:pt x="79800" y="1980907"/>
                    <a:pt x="82147" y="1980907"/>
                    <a:pt x="82147" y="1978560"/>
                  </a:cubicBezTo>
                  <a:cubicBezTo>
                    <a:pt x="82147" y="1971519"/>
                    <a:pt x="84494" y="1964478"/>
                    <a:pt x="89188" y="1957437"/>
                  </a:cubicBezTo>
                  <a:close/>
                  <a:moveTo>
                    <a:pt x="117352" y="1861208"/>
                  </a:moveTo>
                  <a:cubicBezTo>
                    <a:pt x="119699" y="1849473"/>
                    <a:pt x="124393" y="1835390"/>
                    <a:pt x="126741" y="1823655"/>
                  </a:cubicBezTo>
                  <a:cubicBezTo>
                    <a:pt x="131435" y="1807226"/>
                    <a:pt x="136129" y="1793144"/>
                    <a:pt x="140823" y="1776714"/>
                  </a:cubicBezTo>
                  <a:cubicBezTo>
                    <a:pt x="145517" y="1764979"/>
                    <a:pt x="147864" y="1753244"/>
                    <a:pt x="152558" y="1739161"/>
                  </a:cubicBezTo>
                  <a:cubicBezTo>
                    <a:pt x="154905" y="1734467"/>
                    <a:pt x="154905" y="1729773"/>
                    <a:pt x="157252" y="1725079"/>
                  </a:cubicBezTo>
                  <a:cubicBezTo>
                    <a:pt x="159599" y="1718038"/>
                    <a:pt x="161946" y="1710997"/>
                    <a:pt x="164293" y="1706303"/>
                  </a:cubicBezTo>
                  <a:cubicBezTo>
                    <a:pt x="168987" y="1696915"/>
                    <a:pt x="171334" y="1685179"/>
                    <a:pt x="176028" y="1675791"/>
                  </a:cubicBezTo>
                  <a:cubicBezTo>
                    <a:pt x="178376" y="1666403"/>
                    <a:pt x="183070" y="1659362"/>
                    <a:pt x="187764" y="1649974"/>
                  </a:cubicBezTo>
                  <a:cubicBezTo>
                    <a:pt x="192458" y="1640586"/>
                    <a:pt x="197152" y="1628850"/>
                    <a:pt x="201846" y="1619462"/>
                  </a:cubicBezTo>
                  <a:cubicBezTo>
                    <a:pt x="206540" y="1610074"/>
                    <a:pt x="208887" y="1603033"/>
                    <a:pt x="213581" y="1593645"/>
                  </a:cubicBezTo>
                  <a:cubicBezTo>
                    <a:pt x="218275" y="1584256"/>
                    <a:pt x="222969" y="1572521"/>
                    <a:pt x="227664" y="1563133"/>
                  </a:cubicBezTo>
                  <a:cubicBezTo>
                    <a:pt x="232358" y="1553745"/>
                    <a:pt x="234705" y="1546704"/>
                    <a:pt x="239399" y="1537315"/>
                  </a:cubicBezTo>
                  <a:cubicBezTo>
                    <a:pt x="244093" y="1527927"/>
                    <a:pt x="248787" y="1516192"/>
                    <a:pt x="255828" y="1506804"/>
                  </a:cubicBezTo>
                  <a:cubicBezTo>
                    <a:pt x="260522" y="1499763"/>
                    <a:pt x="262869" y="1490375"/>
                    <a:pt x="267563" y="1483333"/>
                  </a:cubicBezTo>
                  <a:cubicBezTo>
                    <a:pt x="272257" y="1471598"/>
                    <a:pt x="279299" y="1462210"/>
                    <a:pt x="283993" y="1450475"/>
                  </a:cubicBezTo>
                  <a:cubicBezTo>
                    <a:pt x="283993" y="1450475"/>
                    <a:pt x="283993" y="1450475"/>
                    <a:pt x="283993" y="1450475"/>
                  </a:cubicBezTo>
                  <a:cubicBezTo>
                    <a:pt x="283993" y="1455169"/>
                    <a:pt x="281646" y="1457516"/>
                    <a:pt x="281646" y="1462210"/>
                  </a:cubicBezTo>
                  <a:cubicBezTo>
                    <a:pt x="279299" y="1471598"/>
                    <a:pt x="276951" y="1478639"/>
                    <a:pt x="276951" y="1488027"/>
                  </a:cubicBezTo>
                  <a:cubicBezTo>
                    <a:pt x="274604" y="1495069"/>
                    <a:pt x="274604" y="1499763"/>
                    <a:pt x="272257" y="1506804"/>
                  </a:cubicBezTo>
                  <a:cubicBezTo>
                    <a:pt x="269910" y="1516192"/>
                    <a:pt x="267563" y="1525580"/>
                    <a:pt x="267563" y="1534968"/>
                  </a:cubicBezTo>
                  <a:cubicBezTo>
                    <a:pt x="267563" y="1539662"/>
                    <a:pt x="265216" y="1546704"/>
                    <a:pt x="265216" y="1551398"/>
                  </a:cubicBezTo>
                  <a:cubicBezTo>
                    <a:pt x="262869" y="1563133"/>
                    <a:pt x="260522" y="1572521"/>
                    <a:pt x="258175" y="1584256"/>
                  </a:cubicBezTo>
                  <a:cubicBezTo>
                    <a:pt x="258175" y="1588950"/>
                    <a:pt x="255828" y="1591297"/>
                    <a:pt x="255828" y="1595992"/>
                  </a:cubicBezTo>
                  <a:cubicBezTo>
                    <a:pt x="251134" y="1619462"/>
                    <a:pt x="246440" y="1642933"/>
                    <a:pt x="241746" y="1664056"/>
                  </a:cubicBezTo>
                  <a:cubicBezTo>
                    <a:pt x="241746" y="1664056"/>
                    <a:pt x="239399" y="1664056"/>
                    <a:pt x="239399" y="1664056"/>
                  </a:cubicBezTo>
                  <a:cubicBezTo>
                    <a:pt x="227664" y="1664056"/>
                    <a:pt x="218275" y="1673444"/>
                    <a:pt x="218275" y="1685179"/>
                  </a:cubicBezTo>
                  <a:cubicBezTo>
                    <a:pt x="218275" y="1692221"/>
                    <a:pt x="220622" y="1696915"/>
                    <a:pt x="225316" y="1699262"/>
                  </a:cubicBezTo>
                  <a:cubicBezTo>
                    <a:pt x="220622" y="1703956"/>
                    <a:pt x="218275" y="1708650"/>
                    <a:pt x="213581" y="1713344"/>
                  </a:cubicBezTo>
                  <a:cubicBezTo>
                    <a:pt x="211234" y="1718038"/>
                    <a:pt x="208887" y="1720385"/>
                    <a:pt x="206540" y="1725079"/>
                  </a:cubicBezTo>
                  <a:cubicBezTo>
                    <a:pt x="201846" y="1732120"/>
                    <a:pt x="197152" y="1739161"/>
                    <a:pt x="192458" y="1746203"/>
                  </a:cubicBezTo>
                  <a:cubicBezTo>
                    <a:pt x="190111" y="1750897"/>
                    <a:pt x="187764" y="1755591"/>
                    <a:pt x="183070" y="1760285"/>
                  </a:cubicBezTo>
                  <a:cubicBezTo>
                    <a:pt x="178376" y="1767326"/>
                    <a:pt x="173681" y="1774367"/>
                    <a:pt x="171334" y="1781408"/>
                  </a:cubicBezTo>
                  <a:cubicBezTo>
                    <a:pt x="168987" y="1786102"/>
                    <a:pt x="166640" y="1790796"/>
                    <a:pt x="161946" y="1797838"/>
                  </a:cubicBezTo>
                  <a:cubicBezTo>
                    <a:pt x="157252" y="1804879"/>
                    <a:pt x="154905" y="1811920"/>
                    <a:pt x="150211" y="1818961"/>
                  </a:cubicBezTo>
                  <a:cubicBezTo>
                    <a:pt x="145517" y="1821308"/>
                    <a:pt x="143170" y="1828349"/>
                    <a:pt x="140823" y="1833043"/>
                  </a:cubicBezTo>
                  <a:cubicBezTo>
                    <a:pt x="138476" y="1840084"/>
                    <a:pt x="133782" y="1847126"/>
                    <a:pt x="131435" y="1856514"/>
                  </a:cubicBezTo>
                  <a:cubicBezTo>
                    <a:pt x="129088" y="1863555"/>
                    <a:pt x="126741" y="1868249"/>
                    <a:pt x="124393" y="1875290"/>
                  </a:cubicBezTo>
                  <a:cubicBezTo>
                    <a:pt x="124393" y="1877637"/>
                    <a:pt x="124393" y="1877637"/>
                    <a:pt x="122046" y="1879984"/>
                  </a:cubicBezTo>
                  <a:cubicBezTo>
                    <a:pt x="119699" y="1884678"/>
                    <a:pt x="117352" y="1887025"/>
                    <a:pt x="115005" y="1891719"/>
                  </a:cubicBezTo>
                  <a:cubicBezTo>
                    <a:pt x="112658" y="1894066"/>
                    <a:pt x="112658" y="1898761"/>
                    <a:pt x="110311" y="1901108"/>
                  </a:cubicBezTo>
                  <a:cubicBezTo>
                    <a:pt x="107964" y="1905802"/>
                    <a:pt x="105617" y="1912843"/>
                    <a:pt x="100923" y="1919884"/>
                  </a:cubicBezTo>
                  <a:cubicBezTo>
                    <a:pt x="100923" y="1919884"/>
                    <a:pt x="100923" y="1919884"/>
                    <a:pt x="100923" y="1919884"/>
                  </a:cubicBezTo>
                  <a:cubicBezTo>
                    <a:pt x="103270" y="1915190"/>
                    <a:pt x="103270" y="1910496"/>
                    <a:pt x="105617" y="1903455"/>
                  </a:cubicBezTo>
                  <a:cubicBezTo>
                    <a:pt x="107964" y="1889372"/>
                    <a:pt x="112658" y="1875290"/>
                    <a:pt x="117352" y="1861208"/>
                  </a:cubicBezTo>
                  <a:close/>
                  <a:moveTo>
                    <a:pt x="291034" y="1417616"/>
                  </a:moveTo>
                  <a:cubicBezTo>
                    <a:pt x="293381" y="1408228"/>
                    <a:pt x="295728" y="1396493"/>
                    <a:pt x="298075" y="1387104"/>
                  </a:cubicBezTo>
                  <a:cubicBezTo>
                    <a:pt x="298075" y="1382410"/>
                    <a:pt x="300422" y="1380063"/>
                    <a:pt x="300422" y="1375369"/>
                  </a:cubicBezTo>
                  <a:cubicBezTo>
                    <a:pt x="300422" y="1373022"/>
                    <a:pt x="300422" y="1370675"/>
                    <a:pt x="302769" y="1368328"/>
                  </a:cubicBezTo>
                  <a:cubicBezTo>
                    <a:pt x="302769" y="1368328"/>
                    <a:pt x="302769" y="1368328"/>
                    <a:pt x="302769" y="1368328"/>
                  </a:cubicBezTo>
                  <a:cubicBezTo>
                    <a:pt x="305116" y="1363634"/>
                    <a:pt x="307463" y="1358940"/>
                    <a:pt x="312157" y="1354246"/>
                  </a:cubicBezTo>
                  <a:cubicBezTo>
                    <a:pt x="323892" y="1354246"/>
                    <a:pt x="330934" y="1344858"/>
                    <a:pt x="330934" y="1333122"/>
                  </a:cubicBezTo>
                  <a:cubicBezTo>
                    <a:pt x="330934" y="1330775"/>
                    <a:pt x="330934" y="1328428"/>
                    <a:pt x="328587" y="1326081"/>
                  </a:cubicBezTo>
                  <a:cubicBezTo>
                    <a:pt x="330934" y="1323734"/>
                    <a:pt x="330934" y="1321387"/>
                    <a:pt x="333281" y="1319040"/>
                  </a:cubicBezTo>
                  <a:cubicBezTo>
                    <a:pt x="337975" y="1311999"/>
                    <a:pt x="345016" y="1302611"/>
                    <a:pt x="349710" y="1295570"/>
                  </a:cubicBezTo>
                  <a:cubicBezTo>
                    <a:pt x="354404" y="1288529"/>
                    <a:pt x="359098" y="1283834"/>
                    <a:pt x="363792" y="1276793"/>
                  </a:cubicBezTo>
                  <a:cubicBezTo>
                    <a:pt x="366139" y="1274446"/>
                    <a:pt x="370833" y="1269752"/>
                    <a:pt x="375527" y="1267405"/>
                  </a:cubicBezTo>
                  <a:cubicBezTo>
                    <a:pt x="380222" y="1262711"/>
                    <a:pt x="384916" y="1258017"/>
                    <a:pt x="389610" y="1255670"/>
                  </a:cubicBezTo>
                  <a:cubicBezTo>
                    <a:pt x="391957" y="1253323"/>
                    <a:pt x="394304" y="1253323"/>
                    <a:pt x="396651" y="1250976"/>
                  </a:cubicBezTo>
                  <a:cubicBezTo>
                    <a:pt x="391957" y="1258017"/>
                    <a:pt x="389610" y="1262711"/>
                    <a:pt x="384916" y="1269752"/>
                  </a:cubicBezTo>
                  <a:cubicBezTo>
                    <a:pt x="377874" y="1279140"/>
                    <a:pt x="373180" y="1288529"/>
                    <a:pt x="366139" y="1300264"/>
                  </a:cubicBezTo>
                  <a:cubicBezTo>
                    <a:pt x="361445" y="1309652"/>
                    <a:pt x="354404" y="1316693"/>
                    <a:pt x="349710" y="1326081"/>
                  </a:cubicBezTo>
                  <a:cubicBezTo>
                    <a:pt x="342669" y="1335469"/>
                    <a:pt x="337975" y="1344858"/>
                    <a:pt x="333281" y="1356593"/>
                  </a:cubicBezTo>
                  <a:cubicBezTo>
                    <a:pt x="328587" y="1365981"/>
                    <a:pt x="323892" y="1373022"/>
                    <a:pt x="319198" y="1382410"/>
                  </a:cubicBezTo>
                  <a:cubicBezTo>
                    <a:pt x="314504" y="1391799"/>
                    <a:pt x="307463" y="1403534"/>
                    <a:pt x="302769" y="1412922"/>
                  </a:cubicBezTo>
                  <a:cubicBezTo>
                    <a:pt x="298075" y="1422310"/>
                    <a:pt x="293381" y="1429351"/>
                    <a:pt x="288687" y="1438740"/>
                  </a:cubicBezTo>
                  <a:cubicBezTo>
                    <a:pt x="288687" y="1438740"/>
                    <a:pt x="286340" y="1441087"/>
                    <a:pt x="286340" y="1441087"/>
                  </a:cubicBezTo>
                  <a:cubicBezTo>
                    <a:pt x="286340" y="1438740"/>
                    <a:pt x="286340" y="1438740"/>
                    <a:pt x="286340" y="1436392"/>
                  </a:cubicBezTo>
                  <a:cubicBezTo>
                    <a:pt x="288687" y="1427004"/>
                    <a:pt x="291034" y="1422310"/>
                    <a:pt x="291034" y="1417616"/>
                  </a:cubicBezTo>
                  <a:close/>
                  <a:moveTo>
                    <a:pt x="335628" y="1297917"/>
                  </a:moveTo>
                  <a:cubicBezTo>
                    <a:pt x="337975" y="1293223"/>
                    <a:pt x="342669" y="1288529"/>
                    <a:pt x="345016" y="1283834"/>
                  </a:cubicBezTo>
                  <a:cubicBezTo>
                    <a:pt x="347363" y="1279140"/>
                    <a:pt x="352057" y="1274446"/>
                    <a:pt x="354404" y="1269752"/>
                  </a:cubicBezTo>
                  <a:cubicBezTo>
                    <a:pt x="356751" y="1265058"/>
                    <a:pt x="361445" y="1260364"/>
                    <a:pt x="363792" y="1255670"/>
                  </a:cubicBezTo>
                  <a:cubicBezTo>
                    <a:pt x="366139" y="1250976"/>
                    <a:pt x="370833" y="1246282"/>
                    <a:pt x="373180" y="1241588"/>
                  </a:cubicBezTo>
                  <a:cubicBezTo>
                    <a:pt x="377874" y="1236893"/>
                    <a:pt x="380222" y="1232199"/>
                    <a:pt x="384916" y="1227505"/>
                  </a:cubicBezTo>
                  <a:cubicBezTo>
                    <a:pt x="387263" y="1222811"/>
                    <a:pt x="391957" y="1220464"/>
                    <a:pt x="394304" y="1215770"/>
                  </a:cubicBezTo>
                  <a:cubicBezTo>
                    <a:pt x="398998" y="1211076"/>
                    <a:pt x="401345" y="1206382"/>
                    <a:pt x="406039" y="1201688"/>
                  </a:cubicBezTo>
                  <a:cubicBezTo>
                    <a:pt x="408386" y="1196994"/>
                    <a:pt x="413080" y="1194647"/>
                    <a:pt x="415427" y="1189953"/>
                  </a:cubicBezTo>
                  <a:cubicBezTo>
                    <a:pt x="420121" y="1185259"/>
                    <a:pt x="424815" y="1180564"/>
                    <a:pt x="427162" y="1175870"/>
                  </a:cubicBezTo>
                  <a:cubicBezTo>
                    <a:pt x="429509" y="1171176"/>
                    <a:pt x="434204" y="1168829"/>
                    <a:pt x="436551" y="1164135"/>
                  </a:cubicBezTo>
                  <a:cubicBezTo>
                    <a:pt x="436551" y="1161788"/>
                    <a:pt x="438898" y="1161788"/>
                    <a:pt x="438898" y="1161788"/>
                  </a:cubicBezTo>
                  <a:cubicBezTo>
                    <a:pt x="438898" y="1164135"/>
                    <a:pt x="441245" y="1166482"/>
                    <a:pt x="443592" y="1168829"/>
                  </a:cubicBezTo>
                  <a:cubicBezTo>
                    <a:pt x="438898" y="1173523"/>
                    <a:pt x="436551" y="1178217"/>
                    <a:pt x="431857" y="1182911"/>
                  </a:cubicBezTo>
                  <a:cubicBezTo>
                    <a:pt x="427162" y="1187606"/>
                    <a:pt x="422468" y="1192300"/>
                    <a:pt x="420121" y="1196994"/>
                  </a:cubicBezTo>
                  <a:cubicBezTo>
                    <a:pt x="413080" y="1206382"/>
                    <a:pt x="406039" y="1215770"/>
                    <a:pt x="398998" y="1225158"/>
                  </a:cubicBezTo>
                  <a:cubicBezTo>
                    <a:pt x="394304" y="1229852"/>
                    <a:pt x="389610" y="1236893"/>
                    <a:pt x="384916" y="1241588"/>
                  </a:cubicBezTo>
                  <a:cubicBezTo>
                    <a:pt x="377874" y="1248629"/>
                    <a:pt x="373180" y="1258017"/>
                    <a:pt x="366139" y="1267405"/>
                  </a:cubicBezTo>
                  <a:cubicBezTo>
                    <a:pt x="363792" y="1269752"/>
                    <a:pt x="361445" y="1272099"/>
                    <a:pt x="361445" y="1274446"/>
                  </a:cubicBezTo>
                  <a:cubicBezTo>
                    <a:pt x="359098" y="1276793"/>
                    <a:pt x="354404" y="1281487"/>
                    <a:pt x="352057" y="1283834"/>
                  </a:cubicBezTo>
                  <a:cubicBezTo>
                    <a:pt x="347363" y="1288529"/>
                    <a:pt x="342669" y="1293223"/>
                    <a:pt x="337975" y="1297917"/>
                  </a:cubicBezTo>
                  <a:cubicBezTo>
                    <a:pt x="333281" y="1302611"/>
                    <a:pt x="330934" y="1307305"/>
                    <a:pt x="326239" y="1311999"/>
                  </a:cubicBezTo>
                  <a:cubicBezTo>
                    <a:pt x="323892" y="1314346"/>
                    <a:pt x="321545" y="1316693"/>
                    <a:pt x="319198" y="1319040"/>
                  </a:cubicBezTo>
                  <a:cubicBezTo>
                    <a:pt x="319198" y="1319040"/>
                    <a:pt x="319198" y="1319040"/>
                    <a:pt x="319198" y="1319040"/>
                  </a:cubicBezTo>
                  <a:cubicBezTo>
                    <a:pt x="319198" y="1316693"/>
                    <a:pt x="321545" y="1316693"/>
                    <a:pt x="321545" y="1314346"/>
                  </a:cubicBezTo>
                  <a:cubicBezTo>
                    <a:pt x="330934" y="1309652"/>
                    <a:pt x="333281" y="1302611"/>
                    <a:pt x="335628" y="1297917"/>
                  </a:cubicBezTo>
                  <a:close/>
                  <a:moveTo>
                    <a:pt x="525738" y="1086683"/>
                  </a:moveTo>
                  <a:cubicBezTo>
                    <a:pt x="528085" y="1084335"/>
                    <a:pt x="530433" y="1081988"/>
                    <a:pt x="532780" y="1079641"/>
                  </a:cubicBezTo>
                  <a:cubicBezTo>
                    <a:pt x="537474" y="1074947"/>
                    <a:pt x="544515" y="1070253"/>
                    <a:pt x="551556" y="1065559"/>
                  </a:cubicBezTo>
                  <a:cubicBezTo>
                    <a:pt x="553903" y="1063212"/>
                    <a:pt x="556250" y="1063212"/>
                    <a:pt x="558597" y="1060865"/>
                  </a:cubicBezTo>
                  <a:cubicBezTo>
                    <a:pt x="565638" y="1053824"/>
                    <a:pt x="575026" y="1049130"/>
                    <a:pt x="582068" y="1044436"/>
                  </a:cubicBezTo>
                  <a:cubicBezTo>
                    <a:pt x="582068" y="1044436"/>
                    <a:pt x="582068" y="1044436"/>
                    <a:pt x="582068" y="1044436"/>
                  </a:cubicBezTo>
                  <a:cubicBezTo>
                    <a:pt x="598497" y="1032700"/>
                    <a:pt x="614926" y="1020965"/>
                    <a:pt x="633703" y="1011577"/>
                  </a:cubicBezTo>
                  <a:cubicBezTo>
                    <a:pt x="636050" y="1011577"/>
                    <a:pt x="636050" y="1009230"/>
                    <a:pt x="638397" y="1009230"/>
                  </a:cubicBezTo>
                  <a:cubicBezTo>
                    <a:pt x="645438" y="1004536"/>
                    <a:pt x="652479" y="1002189"/>
                    <a:pt x="659520" y="997495"/>
                  </a:cubicBezTo>
                  <a:cubicBezTo>
                    <a:pt x="661867" y="995148"/>
                    <a:pt x="664214" y="995148"/>
                    <a:pt x="666561" y="992801"/>
                  </a:cubicBezTo>
                  <a:cubicBezTo>
                    <a:pt x="666561" y="992801"/>
                    <a:pt x="668908" y="992801"/>
                    <a:pt x="668908" y="992801"/>
                  </a:cubicBezTo>
                  <a:cubicBezTo>
                    <a:pt x="671255" y="995148"/>
                    <a:pt x="671255" y="997495"/>
                    <a:pt x="673602" y="997495"/>
                  </a:cubicBezTo>
                  <a:cubicBezTo>
                    <a:pt x="668908" y="1002189"/>
                    <a:pt x="666561" y="1006883"/>
                    <a:pt x="661867" y="1011577"/>
                  </a:cubicBezTo>
                  <a:cubicBezTo>
                    <a:pt x="657173" y="1018618"/>
                    <a:pt x="650132" y="1025659"/>
                    <a:pt x="645438" y="1035047"/>
                  </a:cubicBezTo>
                  <a:cubicBezTo>
                    <a:pt x="638397" y="1044436"/>
                    <a:pt x="631355" y="1053824"/>
                    <a:pt x="624314" y="1065559"/>
                  </a:cubicBezTo>
                  <a:cubicBezTo>
                    <a:pt x="619620" y="1072600"/>
                    <a:pt x="612579" y="1081988"/>
                    <a:pt x="607885" y="1089030"/>
                  </a:cubicBezTo>
                  <a:cubicBezTo>
                    <a:pt x="600844" y="1098418"/>
                    <a:pt x="596150" y="1105459"/>
                    <a:pt x="589109" y="1114847"/>
                  </a:cubicBezTo>
                  <a:cubicBezTo>
                    <a:pt x="575026" y="1135970"/>
                    <a:pt x="558597" y="1159441"/>
                    <a:pt x="544515" y="1182911"/>
                  </a:cubicBezTo>
                  <a:cubicBezTo>
                    <a:pt x="542168" y="1180564"/>
                    <a:pt x="537474" y="1180564"/>
                    <a:pt x="535127" y="1180564"/>
                  </a:cubicBezTo>
                  <a:cubicBezTo>
                    <a:pt x="523391" y="1180564"/>
                    <a:pt x="514003" y="1189953"/>
                    <a:pt x="514003" y="1201688"/>
                  </a:cubicBezTo>
                  <a:cubicBezTo>
                    <a:pt x="514003" y="1201688"/>
                    <a:pt x="514003" y="1204035"/>
                    <a:pt x="514003" y="1204035"/>
                  </a:cubicBezTo>
                  <a:cubicBezTo>
                    <a:pt x="511656" y="1204035"/>
                    <a:pt x="506962" y="1204035"/>
                    <a:pt x="504615" y="1206382"/>
                  </a:cubicBezTo>
                  <a:cubicBezTo>
                    <a:pt x="502268" y="1206382"/>
                    <a:pt x="497574" y="1208729"/>
                    <a:pt x="495227" y="1208729"/>
                  </a:cubicBezTo>
                  <a:cubicBezTo>
                    <a:pt x="488186" y="1211076"/>
                    <a:pt x="483492" y="1211076"/>
                    <a:pt x="476450" y="1213423"/>
                  </a:cubicBezTo>
                  <a:cubicBezTo>
                    <a:pt x="471756" y="1215770"/>
                    <a:pt x="469409" y="1215770"/>
                    <a:pt x="464715" y="1218117"/>
                  </a:cubicBezTo>
                  <a:cubicBezTo>
                    <a:pt x="460021" y="1220464"/>
                    <a:pt x="452980" y="1222811"/>
                    <a:pt x="448286" y="1225158"/>
                  </a:cubicBezTo>
                  <a:cubicBezTo>
                    <a:pt x="445939" y="1225158"/>
                    <a:pt x="443592" y="1227505"/>
                    <a:pt x="441245" y="1227505"/>
                  </a:cubicBezTo>
                  <a:cubicBezTo>
                    <a:pt x="445939" y="1211076"/>
                    <a:pt x="450633" y="1196994"/>
                    <a:pt x="455327" y="1182911"/>
                  </a:cubicBezTo>
                  <a:cubicBezTo>
                    <a:pt x="457674" y="1182911"/>
                    <a:pt x="457674" y="1182911"/>
                    <a:pt x="460021" y="1182911"/>
                  </a:cubicBezTo>
                  <a:cubicBezTo>
                    <a:pt x="471756" y="1182911"/>
                    <a:pt x="481145" y="1173523"/>
                    <a:pt x="481145" y="1161788"/>
                  </a:cubicBezTo>
                  <a:cubicBezTo>
                    <a:pt x="481145" y="1154747"/>
                    <a:pt x="478797" y="1150053"/>
                    <a:pt x="474103" y="1147706"/>
                  </a:cubicBezTo>
                  <a:cubicBezTo>
                    <a:pt x="483492" y="1135970"/>
                    <a:pt x="492880" y="1124235"/>
                    <a:pt x="502268" y="1114847"/>
                  </a:cubicBezTo>
                  <a:cubicBezTo>
                    <a:pt x="504615" y="1112500"/>
                    <a:pt x="506962" y="1110153"/>
                    <a:pt x="509309" y="1107806"/>
                  </a:cubicBezTo>
                  <a:cubicBezTo>
                    <a:pt x="516350" y="1093724"/>
                    <a:pt x="521044" y="1091377"/>
                    <a:pt x="525738" y="1086683"/>
                  </a:cubicBezTo>
                  <a:close/>
                  <a:moveTo>
                    <a:pt x="851978" y="760443"/>
                  </a:moveTo>
                  <a:cubicBezTo>
                    <a:pt x="859019" y="753402"/>
                    <a:pt x="866060" y="748708"/>
                    <a:pt x="873101" y="741667"/>
                  </a:cubicBezTo>
                  <a:cubicBezTo>
                    <a:pt x="882489" y="734626"/>
                    <a:pt x="891878" y="727584"/>
                    <a:pt x="901266" y="718196"/>
                  </a:cubicBezTo>
                  <a:cubicBezTo>
                    <a:pt x="908307" y="713502"/>
                    <a:pt x="915348" y="706461"/>
                    <a:pt x="922389" y="701767"/>
                  </a:cubicBezTo>
                  <a:cubicBezTo>
                    <a:pt x="931777" y="694726"/>
                    <a:pt x="941166" y="685338"/>
                    <a:pt x="952901" y="678296"/>
                  </a:cubicBezTo>
                  <a:cubicBezTo>
                    <a:pt x="955248" y="678296"/>
                    <a:pt x="955248" y="675949"/>
                    <a:pt x="957595" y="675949"/>
                  </a:cubicBezTo>
                  <a:cubicBezTo>
                    <a:pt x="938819" y="706461"/>
                    <a:pt x="920042" y="739320"/>
                    <a:pt x="901266" y="774525"/>
                  </a:cubicBezTo>
                  <a:cubicBezTo>
                    <a:pt x="901266" y="776872"/>
                    <a:pt x="898919" y="779219"/>
                    <a:pt x="898919" y="781566"/>
                  </a:cubicBezTo>
                  <a:cubicBezTo>
                    <a:pt x="898919" y="781566"/>
                    <a:pt x="898919" y="783914"/>
                    <a:pt x="896572" y="783914"/>
                  </a:cubicBezTo>
                  <a:cubicBezTo>
                    <a:pt x="889531" y="783914"/>
                    <a:pt x="884837" y="783914"/>
                    <a:pt x="877795" y="786261"/>
                  </a:cubicBezTo>
                  <a:cubicBezTo>
                    <a:pt x="873101" y="786261"/>
                    <a:pt x="868407" y="788608"/>
                    <a:pt x="863713" y="788608"/>
                  </a:cubicBezTo>
                  <a:cubicBezTo>
                    <a:pt x="856672" y="790955"/>
                    <a:pt x="847284" y="790955"/>
                    <a:pt x="840243" y="793302"/>
                  </a:cubicBezTo>
                  <a:cubicBezTo>
                    <a:pt x="835549" y="793302"/>
                    <a:pt x="830854" y="795649"/>
                    <a:pt x="826160" y="795649"/>
                  </a:cubicBezTo>
                  <a:cubicBezTo>
                    <a:pt x="826160" y="795649"/>
                    <a:pt x="823813" y="795649"/>
                    <a:pt x="823813" y="795649"/>
                  </a:cubicBezTo>
                  <a:cubicBezTo>
                    <a:pt x="823813" y="793302"/>
                    <a:pt x="821466" y="790955"/>
                    <a:pt x="819119" y="788608"/>
                  </a:cubicBezTo>
                  <a:cubicBezTo>
                    <a:pt x="821466" y="786261"/>
                    <a:pt x="823813" y="783914"/>
                    <a:pt x="828507" y="781566"/>
                  </a:cubicBezTo>
                  <a:cubicBezTo>
                    <a:pt x="833201" y="774525"/>
                    <a:pt x="842590" y="767484"/>
                    <a:pt x="851978" y="760443"/>
                  </a:cubicBezTo>
                  <a:close/>
                  <a:moveTo>
                    <a:pt x="999842" y="640744"/>
                  </a:moveTo>
                  <a:cubicBezTo>
                    <a:pt x="1004536" y="636050"/>
                    <a:pt x="1011577" y="633703"/>
                    <a:pt x="1016271" y="629008"/>
                  </a:cubicBezTo>
                  <a:cubicBezTo>
                    <a:pt x="1028006" y="619620"/>
                    <a:pt x="1039742" y="612579"/>
                    <a:pt x="1051477" y="603191"/>
                  </a:cubicBezTo>
                  <a:cubicBezTo>
                    <a:pt x="1053824" y="600844"/>
                    <a:pt x="1058518" y="598497"/>
                    <a:pt x="1060865" y="596150"/>
                  </a:cubicBezTo>
                  <a:cubicBezTo>
                    <a:pt x="1105459" y="565638"/>
                    <a:pt x="1150053" y="535127"/>
                    <a:pt x="1196994" y="506962"/>
                  </a:cubicBezTo>
                  <a:cubicBezTo>
                    <a:pt x="1201688" y="504615"/>
                    <a:pt x="1206382" y="499921"/>
                    <a:pt x="1211076" y="497574"/>
                  </a:cubicBezTo>
                  <a:cubicBezTo>
                    <a:pt x="1222811" y="490533"/>
                    <a:pt x="1232199" y="483492"/>
                    <a:pt x="1243935" y="478797"/>
                  </a:cubicBezTo>
                  <a:cubicBezTo>
                    <a:pt x="1250976" y="474103"/>
                    <a:pt x="1258017" y="469409"/>
                    <a:pt x="1265058" y="467062"/>
                  </a:cubicBezTo>
                  <a:cubicBezTo>
                    <a:pt x="1265058" y="467062"/>
                    <a:pt x="1265058" y="467062"/>
                    <a:pt x="1265058" y="467062"/>
                  </a:cubicBezTo>
                  <a:cubicBezTo>
                    <a:pt x="1267405" y="478797"/>
                    <a:pt x="1267405" y="492880"/>
                    <a:pt x="1269752" y="506962"/>
                  </a:cubicBezTo>
                  <a:cubicBezTo>
                    <a:pt x="1269752" y="509309"/>
                    <a:pt x="1269752" y="511656"/>
                    <a:pt x="1269752" y="514003"/>
                  </a:cubicBezTo>
                  <a:cubicBezTo>
                    <a:pt x="1260364" y="516350"/>
                    <a:pt x="1253323" y="523391"/>
                    <a:pt x="1253323" y="532780"/>
                  </a:cubicBezTo>
                  <a:cubicBezTo>
                    <a:pt x="1253323" y="537474"/>
                    <a:pt x="1255670" y="539821"/>
                    <a:pt x="1255670" y="542168"/>
                  </a:cubicBezTo>
                  <a:cubicBezTo>
                    <a:pt x="1225158" y="563291"/>
                    <a:pt x="1192300" y="584415"/>
                    <a:pt x="1161788" y="605538"/>
                  </a:cubicBezTo>
                  <a:cubicBezTo>
                    <a:pt x="1152400" y="612579"/>
                    <a:pt x="1145359" y="617273"/>
                    <a:pt x="1135971" y="624314"/>
                  </a:cubicBezTo>
                  <a:cubicBezTo>
                    <a:pt x="1126582" y="631355"/>
                    <a:pt x="1117194" y="638397"/>
                    <a:pt x="1107806" y="645438"/>
                  </a:cubicBezTo>
                  <a:cubicBezTo>
                    <a:pt x="1098418" y="652479"/>
                    <a:pt x="1086683" y="661867"/>
                    <a:pt x="1077294" y="668908"/>
                  </a:cubicBezTo>
                  <a:cubicBezTo>
                    <a:pt x="1070253" y="673602"/>
                    <a:pt x="1063212" y="680643"/>
                    <a:pt x="1053824" y="685338"/>
                  </a:cubicBezTo>
                  <a:cubicBezTo>
                    <a:pt x="1044436" y="692379"/>
                    <a:pt x="1032700" y="701767"/>
                    <a:pt x="1023312" y="711155"/>
                  </a:cubicBezTo>
                  <a:cubicBezTo>
                    <a:pt x="1016271" y="715849"/>
                    <a:pt x="1009230" y="722890"/>
                    <a:pt x="1002189" y="727584"/>
                  </a:cubicBezTo>
                  <a:cubicBezTo>
                    <a:pt x="992801" y="734626"/>
                    <a:pt x="981065" y="744014"/>
                    <a:pt x="971677" y="753402"/>
                  </a:cubicBezTo>
                  <a:cubicBezTo>
                    <a:pt x="964636" y="760443"/>
                    <a:pt x="957595" y="765137"/>
                    <a:pt x="950554" y="772178"/>
                  </a:cubicBezTo>
                  <a:cubicBezTo>
                    <a:pt x="948207" y="774525"/>
                    <a:pt x="945860" y="776872"/>
                    <a:pt x="941166" y="779219"/>
                  </a:cubicBezTo>
                  <a:cubicBezTo>
                    <a:pt x="929430" y="779219"/>
                    <a:pt x="920042" y="779219"/>
                    <a:pt x="908307" y="779219"/>
                  </a:cubicBezTo>
                  <a:cubicBezTo>
                    <a:pt x="903613" y="779219"/>
                    <a:pt x="901266" y="779219"/>
                    <a:pt x="896572" y="779219"/>
                  </a:cubicBezTo>
                  <a:cubicBezTo>
                    <a:pt x="894225" y="779219"/>
                    <a:pt x="894225" y="779219"/>
                    <a:pt x="891878" y="779219"/>
                  </a:cubicBezTo>
                  <a:cubicBezTo>
                    <a:pt x="894225" y="774525"/>
                    <a:pt x="896572" y="769831"/>
                    <a:pt x="901266" y="762790"/>
                  </a:cubicBezTo>
                  <a:cubicBezTo>
                    <a:pt x="903613" y="758096"/>
                    <a:pt x="905960" y="753402"/>
                    <a:pt x="908307" y="748708"/>
                  </a:cubicBezTo>
                  <a:cubicBezTo>
                    <a:pt x="913001" y="741667"/>
                    <a:pt x="917695" y="732279"/>
                    <a:pt x="922389" y="725237"/>
                  </a:cubicBezTo>
                  <a:cubicBezTo>
                    <a:pt x="924736" y="720543"/>
                    <a:pt x="927083" y="715849"/>
                    <a:pt x="929430" y="711155"/>
                  </a:cubicBezTo>
                  <a:cubicBezTo>
                    <a:pt x="934124" y="704114"/>
                    <a:pt x="938819" y="694726"/>
                    <a:pt x="943513" y="687685"/>
                  </a:cubicBezTo>
                  <a:cubicBezTo>
                    <a:pt x="945860" y="682991"/>
                    <a:pt x="948207" y="678296"/>
                    <a:pt x="950554" y="673602"/>
                  </a:cubicBezTo>
                  <a:cubicBezTo>
                    <a:pt x="952901" y="671255"/>
                    <a:pt x="952901" y="668908"/>
                    <a:pt x="955248" y="666561"/>
                  </a:cubicBezTo>
                  <a:cubicBezTo>
                    <a:pt x="959942" y="664214"/>
                    <a:pt x="962289" y="661867"/>
                    <a:pt x="966983" y="657173"/>
                  </a:cubicBezTo>
                  <a:cubicBezTo>
                    <a:pt x="978718" y="657173"/>
                    <a:pt x="990454" y="650132"/>
                    <a:pt x="999842" y="640744"/>
                  </a:cubicBezTo>
                  <a:close/>
                  <a:moveTo>
                    <a:pt x="1330775" y="492880"/>
                  </a:moveTo>
                  <a:cubicBezTo>
                    <a:pt x="1340164" y="485839"/>
                    <a:pt x="1349552" y="478797"/>
                    <a:pt x="1358940" y="471756"/>
                  </a:cubicBezTo>
                  <a:cubicBezTo>
                    <a:pt x="1368328" y="464715"/>
                    <a:pt x="1375369" y="457674"/>
                    <a:pt x="1384757" y="452980"/>
                  </a:cubicBezTo>
                  <a:cubicBezTo>
                    <a:pt x="1394146" y="445939"/>
                    <a:pt x="1403534" y="438898"/>
                    <a:pt x="1412922" y="431857"/>
                  </a:cubicBezTo>
                  <a:cubicBezTo>
                    <a:pt x="1419963" y="424815"/>
                    <a:pt x="1429351" y="420121"/>
                    <a:pt x="1436392" y="413080"/>
                  </a:cubicBezTo>
                  <a:cubicBezTo>
                    <a:pt x="1445781" y="406039"/>
                    <a:pt x="1455169" y="398998"/>
                    <a:pt x="1464557" y="391957"/>
                  </a:cubicBezTo>
                  <a:cubicBezTo>
                    <a:pt x="1471598" y="387263"/>
                    <a:pt x="1480986" y="380222"/>
                    <a:pt x="1488028" y="375527"/>
                  </a:cubicBezTo>
                  <a:cubicBezTo>
                    <a:pt x="1497416" y="368486"/>
                    <a:pt x="1506804" y="363792"/>
                    <a:pt x="1516192" y="356751"/>
                  </a:cubicBezTo>
                  <a:cubicBezTo>
                    <a:pt x="1523233" y="352057"/>
                    <a:pt x="1532621" y="345016"/>
                    <a:pt x="1539662" y="340322"/>
                  </a:cubicBezTo>
                  <a:cubicBezTo>
                    <a:pt x="1546704" y="335628"/>
                    <a:pt x="1556092" y="330934"/>
                    <a:pt x="1563133" y="326239"/>
                  </a:cubicBezTo>
                  <a:cubicBezTo>
                    <a:pt x="1567827" y="323892"/>
                    <a:pt x="1572521" y="321545"/>
                    <a:pt x="1579562" y="319198"/>
                  </a:cubicBezTo>
                  <a:cubicBezTo>
                    <a:pt x="1588950" y="314504"/>
                    <a:pt x="1598339" y="312157"/>
                    <a:pt x="1607727" y="307463"/>
                  </a:cubicBezTo>
                  <a:cubicBezTo>
                    <a:pt x="1617115" y="302769"/>
                    <a:pt x="1626503" y="300422"/>
                    <a:pt x="1638239" y="295728"/>
                  </a:cubicBezTo>
                  <a:cubicBezTo>
                    <a:pt x="1642933" y="293381"/>
                    <a:pt x="1647627" y="293381"/>
                    <a:pt x="1649974" y="291034"/>
                  </a:cubicBezTo>
                  <a:cubicBezTo>
                    <a:pt x="1649974" y="293381"/>
                    <a:pt x="1652321" y="293381"/>
                    <a:pt x="1652321" y="295728"/>
                  </a:cubicBezTo>
                  <a:cubicBezTo>
                    <a:pt x="1652321" y="295728"/>
                    <a:pt x="1649974" y="298075"/>
                    <a:pt x="1649974" y="298075"/>
                  </a:cubicBezTo>
                  <a:cubicBezTo>
                    <a:pt x="1645280" y="302769"/>
                    <a:pt x="1638239" y="307463"/>
                    <a:pt x="1633544" y="309810"/>
                  </a:cubicBezTo>
                  <a:cubicBezTo>
                    <a:pt x="1628850" y="314504"/>
                    <a:pt x="1621809" y="319198"/>
                    <a:pt x="1617115" y="323892"/>
                  </a:cubicBezTo>
                  <a:cubicBezTo>
                    <a:pt x="1612421" y="328586"/>
                    <a:pt x="1607727" y="333281"/>
                    <a:pt x="1600686" y="337975"/>
                  </a:cubicBezTo>
                  <a:cubicBezTo>
                    <a:pt x="1595992" y="342669"/>
                    <a:pt x="1588950" y="347363"/>
                    <a:pt x="1584256" y="352057"/>
                  </a:cubicBezTo>
                  <a:cubicBezTo>
                    <a:pt x="1579562" y="356751"/>
                    <a:pt x="1574868" y="361445"/>
                    <a:pt x="1570174" y="366139"/>
                  </a:cubicBezTo>
                  <a:cubicBezTo>
                    <a:pt x="1565480" y="370833"/>
                    <a:pt x="1558439" y="375527"/>
                    <a:pt x="1553745" y="380222"/>
                  </a:cubicBezTo>
                  <a:cubicBezTo>
                    <a:pt x="1549051" y="384916"/>
                    <a:pt x="1544357" y="389610"/>
                    <a:pt x="1539662" y="394304"/>
                  </a:cubicBezTo>
                  <a:cubicBezTo>
                    <a:pt x="1534968" y="398998"/>
                    <a:pt x="1527927" y="406039"/>
                    <a:pt x="1523233" y="410733"/>
                  </a:cubicBezTo>
                  <a:cubicBezTo>
                    <a:pt x="1518539" y="415427"/>
                    <a:pt x="1513845" y="420121"/>
                    <a:pt x="1509151" y="424815"/>
                  </a:cubicBezTo>
                  <a:cubicBezTo>
                    <a:pt x="1502110" y="429510"/>
                    <a:pt x="1497416" y="436551"/>
                    <a:pt x="1490375" y="441245"/>
                  </a:cubicBezTo>
                  <a:cubicBezTo>
                    <a:pt x="1485680" y="445939"/>
                    <a:pt x="1480986" y="450633"/>
                    <a:pt x="1476292" y="455327"/>
                  </a:cubicBezTo>
                  <a:cubicBezTo>
                    <a:pt x="1469251" y="462368"/>
                    <a:pt x="1464557" y="467062"/>
                    <a:pt x="1457516" y="474103"/>
                  </a:cubicBezTo>
                  <a:cubicBezTo>
                    <a:pt x="1455169" y="476450"/>
                    <a:pt x="1450475" y="481145"/>
                    <a:pt x="1448128" y="483492"/>
                  </a:cubicBezTo>
                  <a:cubicBezTo>
                    <a:pt x="1445781" y="483492"/>
                    <a:pt x="1443434" y="485839"/>
                    <a:pt x="1441087" y="485839"/>
                  </a:cubicBezTo>
                  <a:cubicBezTo>
                    <a:pt x="1434045" y="488186"/>
                    <a:pt x="1424657" y="490533"/>
                    <a:pt x="1417616" y="492880"/>
                  </a:cubicBezTo>
                  <a:cubicBezTo>
                    <a:pt x="1410575" y="495227"/>
                    <a:pt x="1401187" y="497574"/>
                    <a:pt x="1394146" y="499921"/>
                  </a:cubicBezTo>
                  <a:cubicBezTo>
                    <a:pt x="1387104" y="502268"/>
                    <a:pt x="1377716" y="504615"/>
                    <a:pt x="1370675" y="506962"/>
                  </a:cubicBezTo>
                  <a:cubicBezTo>
                    <a:pt x="1363634" y="509309"/>
                    <a:pt x="1354246" y="511656"/>
                    <a:pt x="1347205" y="514003"/>
                  </a:cubicBezTo>
                  <a:cubicBezTo>
                    <a:pt x="1340164" y="516350"/>
                    <a:pt x="1330775" y="518697"/>
                    <a:pt x="1323734" y="523391"/>
                  </a:cubicBezTo>
                  <a:cubicBezTo>
                    <a:pt x="1316693" y="525738"/>
                    <a:pt x="1307305" y="528085"/>
                    <a:pt x="1300264" y="532780"/>
                  </a:cubicBezTo>
                  <a:cubicBezTo>
                    <a:pt x="1297917" y="532780"/>
                    <a:pt x="1295570" y="535127"/>
                    <a:pt x="1293223" y="535127"/>
                  </a:cubicBezTo>
                  <a:cubicBezTo>
                    <a:pt x="1293223" y="532780"/>
                    <a:pt x="1290876" y="532780"/>
                    <a:pt x="1290876" y="530433"/>
                  </a:cubicBezTo>
                  <a:cubicBezTo>
                    <a:pt x="1295570" y="525738"/>
                    <a:pt x="1300264" y="523391"/>
                    <a:pt x="1304958" y="518697"/>
                  </a:cubicBezTo>
                  <a:cubicBezTo>
                    <a:pt x="1314346" y="506962"/>
                    <a:pt x="1321387" y="499921"/>
                    <a:pt x="1330775" y="492880"/>
                  </a:cubicBezTo>
                  <a:close/>
                  <a:moveTo>
                    <a:pt x="1722732" y="258175"/>
                  </a:moveTo>
                  <a:cubicBezTo>
                    <a:pt x="1732120" y="253481"/>
                    <a:pt x="1741508" y="251134"/>
                    <a:pt x="1750897" y="246440"/>
                  </a:cubicBezTo>
                  <a:cubicBezTo>
                    <a:pt x="1757938" y="244093"/>
                    <a:pt x="1764979" y="241746"/>
                    <a:pt x="1772020" y="237052"/>
                  </a:cubicBezTo>
                  <a:cubicBezTo>
                    <a:pt x="1781408" y="234705"/>
                    <a:pt x="1790797" y="230011"/>
                    <a:pt x="1800185" y="227664"/>
                  </a:cubicBezTo>
                  <a:cubicBezTo>
                    <a:pt x="1807226" y="225316"/>
                    <a:pt x="1814267" y="222969"/>
                    <a:pt x="1823655" y="218275"/>
                  </a:cubicBezTo>
                  <a:cubicBezTo>
                    <a:pt x="1833043" y="215928"/>
                    <a:pt x="1842431" y="211234"/>
                    <a:pt x="1849473" y="208887"/>
                  </a:cubicBezTo>
                  <a:cubicBezTo>
                    <a:pt x="1856514" y="206540"/>
                    <a:pt x="1865902" y="204193"/>
                    <a:pt x="1872943" y="201846"/>
                  </a:cubicBezTo>
                  <a:cubicBezTo>
                    <a:pt x="1882331" y="199499"/>
                    <a:pt x="1891719" y="197152"/>
                    <a:pt x="1898761" y="192458"/>
                  </a:cubicBezTo>
                  <a:cubicBezTo>
                    <a:pt x="1905802" y="190111"/>
                    <a:pt x="1915190" y="187764"/>
                    <a:pt x="1922231" y="185417"/>
                  </a:cubicBezTo>
                  <a:cubicBezTo>
                    <a:pt x="1931619" y="183070"/>
                    <a:pt x="1941007" y="180723"/>
                    <a:pt x="1948049" y="178376"/>
                  </a:cubicBezTo>
                  <a:cubicBezTo>
                    <a:pt x="1955090" y="176028"/>
                    <a:pt x="1964478" y="173681"/>
                    <a:pt x="1971519" y="171334"/>
                  </a:cubicBezTo>
                  <a:cubicBezTo>
                    <a:pt x="1980907" y="168987"/>
                    <a:pt x="1987948" y="166640"/>
                    <a:pt x="1997336" y="164293"/>
                  </a:cubicBezTo>
                  <a:cubicBezTo>
                    <a:pt x="2004378" y="161946"/>
                    <a:pt x="2013766" y="159599"/>
                    <a:pt x="2023154" y="157252"/>
                  </a:cubicBezTo>
                  <a:cubicBezTo>
                    <a:pt x="2032542" y="154905"/>
                    <a:pt x="2039583" y="152558"/>
                    <a:pt x="2048972" y="150211"/>
                  </a:cubicBezTo>
                  <a:cubicBezTo>
                    <a:pt x="2058360" y="147864"/>
                    <a:pt x="2065401" y="145517"/>
                    <a:pt x="2074789" y="143170"/>
                  </a:cubicBezTo>
                  <a:cubicBezTo>
                    <a:pt x="2084177" y="140823"/>
                    <a:pt x="2091218" y="138476"/>
                    <a:pt x="2100607" y="138476"/>
                  </a:cubicBezTo>
                  <a:cubicBezTo>
                    <a:pt x="2109995" y="136129"/>
                    <a:pt x="2117036" y="133782"/>
                    <a:pt x="2126424" y="131435"/>
                  </a:cubicBezTo>
                  <a:cubicBezTo>
                    <a:pt x="2133465" y="129088"/>
                    <a:pt x="2142854" y="129088"/>
                    <a:pt x="2149895" y="126741"/>
                  </a:cubicBezTo>
                  <a:cubicBezTo>
                    <a:pt x="2159283" y="124393"/>
                    <a:pt x="2168671" y="122046"/>
                    <a:pt x="2175712" y="122046"/>
                  </a:cubicBezTo>
                  <a:cubicBezTo>
                    <a:pt x="2182753" y="119699"/>
                    <a:pt x="2189794" y="119699"/>
                    <a:pt x="2199183" y="117352"/>
                  </a:cubicBezTo>
                  <a:cubicBezTo>
                    <a:pt x="2203877" y="117352"/>
                    <a:pt x="2208571" y="115005"/>
                    <a:pt x="2215612" y="115005"/>
                  </a:cubicBezTo>
                  <a:cubicBezTo>
                    <a:pt x="2234388" y="129088"/>
                    <a:pt x="2253165" y="143170"/>
                    <a:pt x="2271941" y="159599"/>
                  </a:cubicBezTo>
                  <a:cubicBezTo>
                    <a:pt x="2271941" y="159599"/>
                    <a:pt x="2274288" y="161946"/>
                    <a:pt x="2274288" y="161946"/>
                  </a:cubicBezTo>
                  <a:cubicBezTo>
                    <a:pt x="2278982" y="166640"/>
                    <a:pt x="2286023" y="173681"/>
                    <a:pt x="2290717" y="178376"/>
                  </a:cubicBezTo>
                  <a:cubicBezTo>
                    <a:pt x="2293064" y="180723"/>
                    <a:pt x="2293064" y="180723"/>
                    <a:pt x="2295412" y="183070"/>
                  </a:cubicBezTo>
                  <a:cubicBezTo>
                    <a:pt x="2300106" y="187764"/>
                    <a:pt x="2304800" y="194805"/>
                    <a:pt x="2311841" y="199499"/>
                  </a:cubicBezTo>
                  <a:cubicBezTo>
                    <a:pt x="2314188" y="201846"/>
                    <a:pt x="2316535" y="204193"/>
                    <a:pt x="2316535" y="206540"/>
                  </a:cubicBezTo>
                  <a:cubicBezTo>
                    <a:pt x="2321229" y="211234"/>
                    <a:pt x="2325923" y="215928"/>
                    <a:pt x="2330617" y="222969"/>
                  </a:cubicBezTo>
                  <a:cubicBezTo>
                    <a:pt x="2332964" y="225316"/>
                    <a:pt x="2335311" y="227664"/>
                    <a:pt x="2337658" y="232358"/>
                  </a:cubicBezTo>
                  <a:cubicBezTo>
                    <a:pt x="2342352" y="237052"/>
                    <a:pt x="2344699" y="241746"/>
                    <a:pt x="2349394" y="246440"/>
                  </a:cubicBezTo>
                  <a:cubicBezTo>
                    <a:pt x="2351741" y="248787"/>
                    <a:pt x="2351741" y="251134"/>
                    <a:pt x="2354088" y="251134"/>
                  </a:cubicBezTo>
                  <a:cubicBezTo>
                    <a:pt x="2351741" y="251134"/>
                    <a:pt x="2347047" y="251134"/>
                    <a:pt x="2344699" y="251134"/>
                  </a:cubicBezTo>
                  <a:cubicBezTo>
                    <a:pt x="2330617" y="248787"/>
                    <a:pt x="2316535" y="248787"/>
                    <a:pt x="2304800" y="246440"/>
                  </a:cubicBezTo>
                  <a:cubicBezTo>
                    <a:pt x="2297759" y="246440"/>
                    <a:pt x="2290717" y="246440"/>
                    <a:pt x="2283676" y="244093"/>
                  </a:cubicBezTo>
                  <a:cubicBezTo>
                    <a:pt x="2267247" y="241746"/>
                    <a:pt x="2250818" y="241746"/>
                    <a:pt x="2234388" y="239399"/>
                  </a:cubicBezTo>
                  <a:cubicBezTo>
                    <a:pt x="2227347" y="239399"/>
                    <a:pt x="2220306" y="239399"/>
                    <a:pt x="2210918" y="239399"/>
                  </a:cubicBezTo>
                  <a:cubicBezTo>
                    <a:pt x="2194488" y="239399"/>
                    <a:pt x="2178059" y="237052"/>
                    <a:pt x="2163977" y="237052"/>
                  </a:cubicBezTo>
                  <a:cubicBezTo>
                    <a:pt x="2140506" y="237052"/>
                    <a:pt x="2117036" y="237052"/>
                    <a:pt x="2093565" y="237052"/>
                  </a:cubicBezTo>
                  <a:cubicBezTo>
                    <a:pt x="2074789" y="237052"/>
                    <a:pt x="2058360" y="237052"/>
                    <a:pt x="2039583" y="237052"/>
                  </a:cubicBezTo>
                  <a:cubicBezTo>
                    <a:pt x="2032542" y="237052"/>
                    <a:pt x="2027848" y="237052"/>
                    <a:pt x="2020807" y="237052"/>
                  </a:cubicBezTo>
                  <a:cubicBezTo>
                    <a:pt x="2009072" y="237052"/>
                    <a:pt x="1997336" y="237052"/>
                    <a:pt x="1985601" y="239399"/>
                  </a:cubicBezTo>
                  <a:cubicBezTo>
                    <a:pt x="1978560" y="239399"/>
                    <a:pt x="1971519" y="239399"/>
                    <a:pt x="1964478" y="241746"/>
                  </a:cubicBezTo>
                  <a:cubicBezTo>
                    <a:pt x="1955090" y="241746"/>
                    <a:pt x="1943355" y="241746"/>
                    <a:pt x="1933966" y="244093"/>
                  </a:cubicBezTo>
                  <a:cubicBezTo>
                    <a:pt x="1926925" y="244093"/>
                    <a:pt x="1917537" y="246440"/>
                    <a:pt x="1910496" y="246440"/>
                  </a:cubicBezTo>
                  <a:cubicBezTo>
                    <a:pt x="1901108" y="246440"/>
                    <a:pt x="1891719" y="248787"/>
                    <a:pt x="1882331" y="248787"/>
                  </a:cubicBezTo>
                  <a:cubicBezTo>
                    <a:pt x="1875290" y="248787"/>
                    <a:pt x="1865902" y="251134"/>
                    <a:pt x="1858861" y="251134"/>
                  </a:cubicBezTo>
                  <a:cubicBezTo>
                    <a:pt x="1849473" y="251134"/>
                    <a:pt x="1840084" y="253481"/>
                    <a:pt x="1830696" y="253481"/>
                  </a:cubicBezTo>
                  <a:cubicBezTo>
                    <a:pt x="1823655" y="253481"/>
                    <a:pt x="1814267" y="255828"/>
                    <a:pt x="1807226" y="255828"/>
                  </a:cubicBezTo>
                  <a:cubicBezTo>
                    <a:pt x="1797838" y="258175"/>
                    <a:pt x="1788449" y="258175"/>
                    <a:pt x="1779061" y="260522"/>
                  </a:cubicBezTo>
                  <a:cubicBezTo>
                    <a:pt x="1772020" y="262869"/>
                    <a:pt x="1762632" y="262869"/>
                    <a:pt x="1755591" y="265216"/>
                  </a:cubicBezTo>
                  <a:cubicBezTo>
                    <a:pt x="1746203" y="267563"/>
                    <a:pt x="1736814" y="267563"/>
                    <a:pt x="1729773" y="269910"/>
                  </a:cubicBezTo>
                  <a:cubicBezTo>
                    <a:pt x="1722732" y="272257"/>
                    <a:pt x="1713344" y="272257"/>
                    <a:pt x="1706303" y="274604"/>
                  </a:cubicBezTo>
                  <a:cubicBezTo>
                    <a:pt x="1701609" y="274604"/>
                    <a:pt x="1699262" y="276951"/>
                    <a:pt x="1694567" y="276951"/>
                  </a:cubicBezTo>
                  <a:cubicBezTo>
                    <a:pt x="1694567" y="276951"/>
                    <a:pt x="1694567" y="274604"/>
                    <a:pt x="1694567" y="274604"/>
                  </a:cubicBezTo>
                  <a:cubicBezTo>
                    <a:pt x="1699262" y="272257"/>
                    <a:pt x="1703956" y="269910"/>
                    <a:pt x="1708650" y="269910"/>
                  </a:cubicBezTo>
                  <a:cubicBezTo>
                    <a:pt x="1708650" y="265216"/>
                    <a:pt x="1715691" y="260522"/>
                    <a:pt x="1722732" y="258175"/>
                  </a:cubicBezTo>
                  <a:close/>
                  <a:moveTo>
                    <a:pt x="2386946" y="227664"/>
                  </a:moveTo>
                  <a:cubicBezTo>
                    <a:pt x="2391640" y="218275"/>
                    <a:pt x="2396334" y="211234"/>
                    <a:pt x="2398681" y="201846"/>
                  </a:cubicBezTo>
                  <a:cubicBezTo>
                    <a:pt x="2398681" y="199499"/>
                    <a:pt x="2401029" y="199499"/>
                    <a:pt x="2401029" y="197152"/>
                  </a:cubicBezTo>
                  <a:cubicBezTo>
                    <a:pt x="2403376" y="190111"/>
                    <a:pt x="2408070" y="183070"/>
                    <a:pt x="2412764" y="178376"/>
                  </a:cubicBezTo>
                  <a:cubicBezTo>
                    <a:pt x="2412764" y="176028"/>
                    <a:pt x="2415111" y="176028"/>
                    <a:pt x="2415111" y="173681"/>
                  </a:cubicBezTo>
                  <a:cubicBezTo>
                    <a:pt x="2415111" y="176028"/>
                    <a:pt x="2417458" y="178376"/>
                    <a:pt x="2417458" y="180723"/>
                  </a:cubicBezTo>
                  <a:cubicBezTo>
                    <a:pt x="2419805" y="185417"/>
                    <a:pt x="2419805" y="190111"/>
                    <a:pt x="2422152" y="194805"/>
                  </a:cubicBezTo>
                  <a:cubicBezTo>
                    <a:pt x="2422152" y="197152"/>
                    <a:pt x="2424499" y="201846"/>
                    <a:pt x="2424499" y="204193"/>
                  </a:cubicBezTo>
                  <a:cubicBezTo>
                    <a:pt x="2412764" y="204193"/>
                    <a:pt x="2405723" y="213581"/>
                    <a:pt x="2405723" y="225316"/>
                  </a:cubicBezTo>
                  <a:cubicBezTo>
                    <a:pt x="2405723" y="227664"/>
                    <a:pt x="2405723" y="232358"/>
                    <a:pt x="2408070" y="234705"/>
                  </a:cubicBezTo>
                  <a:cubicBezTo>
                    <a:pt x="2405723" y="237052"/>
                    <a:pt x="2401029" y="239399"/>
                    <a:pt x="2398681" y="239399"/>
                  </a:cubicBezTo>
                  <a:cubicBezTo>
                    <a:pt x="2396334" y="241746"/>
                    <a:pt x="2393987" y="241746"/>
                    <a:pt x="2393987" y="244093"/>
                  </a:cubicBezTo>
                  <a:cubicBezTo>
                    <a:pt x="2393987" y="244093"/>
                    <a:pt x="2391640" y="244093"/>
                    <a:pt x="2391640" y="246440"/>
                  </a:cubicBezTo>
                  <a:cubicBezTo>
                    <a:pt x="2389293" y="244093"/>
                    <a:pt x="2386946" y="241746"/>
                    <a:pt x="2384599" y="239399"/>
                  </a:cubicBezTo>
                  <a:cubicBezTo>
                    <a:pt x="2384599" y="239399"/>
                    <a:pt x="2384599" y="237052"/>
                    <a:pt x="2386946" y="237052"/>
                  </a:cubicBezTo>
                  <a:cubicBezTo>
                    <a:pt x="2384599" y="232358"/>
                    <a:pt x="2386946" y="230011"/>
                    <a:pt x="2386946" y="227664"/>
                  </a:cubicBezTo>
                  <a:close/>
                  <a:moveTo>
                    <a:pt x="2412764" y="157252"/>
                  </a:moveTo>
                  <a:cubicBezTo>
                    <a:pt x="2410417" y="152558"/>
                    <a:pt x="2410417" y="150211"/>
                    <a:pt x="2408070" y="145517"/>
                  </a:cubicBezTo>
                  <a:cubicBezTo>
                    <a:pt x="2408070" y="140823"/>
                    <a:pt x="2405723" y="138476"/>
                    <a:pt x="2403376" y="133782"/>
                  </a:cubicBezTo>
                  <a:cubicBezTo>
                    <a:pt x="2401029" y="129088"/>
                    <a:pt x="2401029" y="126741"/>
                    <a:pt x="2398681" y="122046"/>
                  </a:cubicBezTo>
                  <a:cubicBezTo>
                    <a:pt x="2396334" y="117352"/>
                    <a:pt x="2396334" y="115005"/>
                    <a:pt x="2393987" y="110311"/>
                  </a:cubicBezTo>
                  <a:cubicBezTo>
                    <a:pt x="2391640" y="107964"/>
                    <a:pt x="2391640" y="103270"/>
                    <a:pt x="2389293" y="100923"/>
                  </a:cubicBezTo>
                  <a:cubicBezTo>
                    <a:pt x="2386946" y="98576"/>
                    <a:pt x="2386946" y="93882"/>
                    <a:pt x="2384599" y="91535"/>
                  </a:cubicBezTo>
                  <a:cubicBezTo>
                    <a:pt x="2384599" y="91535"/>
                    <a:pt x="2384599" y="89188"/>
                    <a:pt x="2382252" y="89188"/>
                  </a:cubicBezTo>
                  <a:cubicBezTo>
                    <a:pt x="2389293" y="89188"/>
                    <a:pt x="2393987" y="89188"/>
                    <a:pt x="2401029" y="86841"/>
                  </a:cubicBezTo>
                  <a:cubicBezTo>
                    <a:pt x="2408070" y="86841"/>
                    <a:pt x="2415111" y="84494"/>
                    <a:pt x="2422152" y="84494"/>
                  </a:cubicBezTo>
                  <a:cubicBezTo>
                    <a:pt x="2431540" y="84494"/>
                    <a:pt x="2440928" y="82147"/>
                    <a:pt x="2450317" y="82147"/>
                  </a:cubicBezTo>
                  <a:cubicBezTo>
                    <a:pt x="2450317" y="82147"/>
                    <a:pt x="2452664" y="82147"/>
                    <a:pt x="2455011" y="82147"/>
                  </a:cubicBezTo>
                  <a:cubicBezTo>
                    <a:pt x="2455011" y="86841"/>
                    <a:pt x="2457358" y="91535"/>
                    <a:pt x="2459705" y="93882"/>
                  </a:cubicBezTo>
                  <a:cubicBezTo>
                    <a:pt x="2459705" y="93882"/>
                    <a:pt x="2459705" y="93882"/>
                    <a:pt x="2457358" y="96229"/>
                  </a:cubicBezTo>
                  <a:cubicBezTo>
                    <a:pt x="2455011" y="98576"/>
                    <a:pt x="2452664" y="103270"/>
                    <a:pt x="2450317" y="105617"/>
                  </a:cubicBezTo>
                  <a:cubicBezTo>
                    <a:pt x="2447970" y="107964"/>
                    <a:pt x="2445622" y="110311"/>
                    <a:pt x="2443275" y="112658"/>
                  </a:cubicBezTo>
                  <a:cubicBezTo>
                    <a:pt x="2440928" y="115005"/>
                    <a:pt x="2438581" y="119699"/>
                    <a:pt x="2436234" y="122046"/>
                  </a:cubicBezTo>
                  <a:cubicBezTo>
                    <a:pt x="2433887" y="124393"/>
                    <a:pt x="2431540" y="126741"/>
                    <a:pt x="2429193" y="131435"/>
                  </a:cubicBezTo>
                  <a:cubicBezTo>
                    <a:pt x="2426846" y="133782"/>
                    <a:pt x="2424499" y="138476"/>
                    <a:pt x="2422152" y="143170"/>
                  </a:cubicBezTo>
                  <a:cubicBezTo>
                    <a:pt x="2419805" y="145517"/>
                    <a:pt x="2417458" y="150211"/>
                    <a:pt x="2415111" y="152558"/>
                  </a:cubicBezTo>
                  <a:cubicBezTo>
                    <a:pt x="2412764" y="157252"/>
                    <a:pt x="2410417" y="159599"/>
                    <a:pt x="2408070" y="164293"/>
                  </a:cubicBezTo>
                  <a:cubicBezTo>
                    <a:pt x="2408070" y="164293"/>
                    <a:pt x="2408070" y="166640"/>
                    <a:pt x="2405723" y="166640"/>
                  </a:cubicBezTo>
                  <a:cubicBezTo>
                    <a:pt x="2405723" y="166640"/>
                    <a:pt x="2405723" y="166640"/>
                    <a:pt x="2405723" y="166640"/>
                  </a:cubicBezTo>
                  <a:cubicBezTo>
                    <a:pt x="2415111" y="166640"/>
                    <a:pt x="2415111" y="161946"/>
                    <a:pt x="2412764" y="157252"/>
                  </a:cubicBezTo>
                  <a:close/>
                  <a:moveTo>
                    <a:pt x="2518381" y="103270"/>
                  </a:moveTo>
                  <a:cubicBezTo>
                    <a:pt x="2539504" y="115005"/>
                    <a:pt x="2560628" y="129088"/>
                    <a:pt x="2579404" y="143170"/>
                  </a:cubicBezTo>
                  <a:cubicBezTo>
                    <a:pt x="2581751" y="145517"/>
                    <a:pt x="2584098" y="147864"/>
                    <a:pt x="2586445" y="147864"/>
                  </a:cubicBezTo>
                  <a:cubicBezTo>
                    <a:pt x="2593486" y="152558"/>
                    <a:pt x="2598180" y="157252"/>
                    <a:pt x="2605222" y="161946"/>
                  </a:cubicBezTo>
                  <a:cubicBezTo>
                    <a:pt x="2607569" y="164293"/>
                    <a:pt x="2612263" y="166640"/>
                    <a:pt x="2614610" y="168987"/>
                  </a:cubicBezTo>
                  <a:cubicBezTo>
                    <a:pt x="2621651" y="173681"/>
                    <a:pt x="2626345" y="178376"/>
                    <a:pt x="2633386" y="183070"/>
                  </a:cubicBezTo>
                  <a:cubicBezTo>
                    <a:pt x="2635733" y="185417"/>
                    <a:pt x="2640427" y="187764"/>
                    <a:pt x="2642774" y="190111"/>
                  </a:cubicBezTo>
                  <a:cubicBezTo>
                    <a:pt x="2649816" y="194805"/>
                    <a:pt x="2654510" y="199499"/>
                    <a:pt x="2661551" y="204193"/>
                  </a:cubicBezTo>
                  <a:cubicBezTo>
                    <a:pt x="2663898" y="206540"/>
                    <a:pt x="2668592" y="208887"/>
                    <a:pt x="2670939" y="213581"/>
                  </a:cubicBezTo>
                  <a:cubicBezTo>
                    <a:pt x="2675633" y="218275"/>
                    <a:pt x="2680327" y="222969"/>
                    <a:pt x="2685021" y="225316"/>
                  </a:cubicBezTo>
                  <a:cubicBezTo>
                    <a:pt x="2682674" y="227664"/>
                    <a:pt x="2680327" y="232358"/>
                    <a:pt x="2680327" y="234705"/>
                  </a:cubicBezTo>
                  <a:cubicBezTo>
                    <a:pt x="2675633" y="234705"/>
                    <a:pt x="2673286" y="234705"/>
                    <a:pt x="2668592" y="234705"/>
                  </a:cubicBezTo>
                  <a:cubicBezTo>
                    <a:pt x="2656857" y="232358"/>
                    <a:pt x="2642774" y="232358"/>
                    <a:pt x="2631039" y="230011"/>
                  </a:cubicBezTo>
                  <a:cubicBezTo>
                    <a:pt x="2616957" y="227664"/>
                    <a:pt x="2602875" y="227664"/>
                    <a:pt x="2588792" y="227664"/>
                  </a:cubicBezTo>
                  <a:cubicBezTo>
                    <a:pt x="2579404" y="227664"/>
                    <a:pt x="2572363" y="225316"/>
                    <a:pt x="2562975" y="225316"/>
                  </a:cubicBezTo>
                  <a:cubicBezTo>
                    <a:pt x="2539504" y="222969"/>
                    <a:pt x="2518381" y="222969"/>
                    <a:pt x="2494910" y="222969"/>
                  </a:cubicBezTo>
                  <a:cubicBezTo>
                    <a:pt x="2490216" y="222969"/>
                    <a:pt x="2485522" y="222969"/>
                    <a:pt x="2480828" y="222969"/>
                  </a:cubicBezTo>
                  <a:cubicBezTo>
                    <a:pt x="2469093" y="222969"/>
                    <a:pt x="2457358" y="222969"/>
                    <a:pt x="2447970" y="222969"/>
                  </a:cubicBezTo>
                  <a:cubicBezTo>
                    <a:pt x="2447970" y="213581"/>
                    <a:pt x="2443275" y="206540"/>
                    <a:pt x="2433887" y="204193"/>
                  </a:cubicBezTo>
                  <a:cubicBezTo>
                    <a:pt x="2433887" y="204193"/>
                    <a:pt x="2433887" y="201846"/>
                    <a:pt x="2433887" y="201846"/>
                  </a:cubicBezTo>
                  <a:cubicBezTo>
                    <a:pt x="2436234" y="197152"/>
                    <a:pt x="2436234" y="192458"/>
                    <a:pt x="2438581" y="187764"/>
                  </a:cubicBezTo>
                  <a:cubicBezTo>
                    <a:pt x="2438581" y="185417"/>
                    <a:pt x="2440928" y="183070"/>
                    <a:pt x="2440928" y="180723"/>
                  </a:cubicBezTo>
                  <a:cubicBezTo>
                    <a:pt x="2443275" y="176028"/>
                    <a:pt x="2443275" y="171334"/>
                    <a:pt x="2445622" y="166640"/>
                  </a:cubicBezTo>
                  <a:cubicBezTo>
                    <a:pt x="2445622" y="164293"/>
                    <a:pt x="2447970" y="164293"/>
                    <a:pt x="2447970" y="161946"/>
                  </a:cubicBezTo>
                  <a:cubicBezTo>
                    <a:pt x="2450317" y="154905"/>
                    <a:pt x="2452664" y="150211"/>
                    <a:pt x="2455011" y="143170"/>
                  </a:cubicBezTo>
                  <a:cubicBezTo>
                    <a:pt x="2455011" y="140823"/>
                    <a:pt x="2457358" y="138476"/>
                    <a:pt x="2457358" y="136129"/>
                  </a:cubicBezTo>
                  <a:cubicBezTo>
                    <a:pt x="2459705" y="131435"/>
                    <a:pt x="2459705" y="129088"/>
                    <a:pt x="2462052" y="126741"/>
                  </a:cubicBezTo>
                  <a:cubicBezTo>
                    <a:pt x="2464399" y="124393"/>
                    <a:pt x="2464399" y="119699"/>
                    <a:pt x="2466746" y="117352"/>
                  </a:cubicBezTo>
                  <a:cubicBezTo>
                    <a:pt x="2466746" y="115005"/>
                    <a:pt x="2469093" y="112658"/>
                    <a:pt x="2469093" y="112658"/>
                  </a:cubicBezTo>
                  <a:cubicBezTo>
                    <a:pt x="2471440" y="110311"/>
                    <a:pt x="2471440" y="105617"/>
                    <a:pt x="2473787" y="103270"/>
                  </a:cubicBezTo>
                  <a:cubicBezTo>
                    <a:pt x="2473787" y="103270"/>
                    <a:pt x="2473787" y="103270"/>
                    <a:pt x="2473787" y="103270"/>
                  </a:cubicBezTo>
                  <a:cubicBezTo>
                    <a:pt x="2476134" y="105617"/>
                    <a:pt x="2478481" y="105617"/>
                    <a:pt x="2483175" y="105617"/>
                  </a:cubicBezTo>
                  <a:cubicBezTo>
                    <a:pt x="2490216" y="105617"/>
                    <a:pt x="2497258" y="100923"/>
                    <a:pt x="2499605" y="96229"/>
                  </a:cubicBezTo>
                  <a:cubicBezTo>
                    <a:pt x="2501952" y="98576"/>
                    <a:pt x="2506646" y="98576"/>
                    <a:pt x="2508993" y="100923"/>
                  </a:cubicBezTo>
                  <a:cubicBezTo>
                    <a:pt x="2511340" y="100923"/>
                    <a:pt x="2513687" y="103270"/>
                    <a:pt x="2518381" y="103270"/>
                  </a:cubicBezTo>
                  <a:close/>
                  <a:moveTo>
                    <a:pt x="2743697" y="213581"/>
                  </a:moveTo>
                  <a:cubicBezTo>
                    <a:pt x="2753086" y="208887"/>
                    <a:pt x="2762474" y="204193"/>
                    <a:pt x="2771862" y="197152"/>
                  </a:cubicBezTo>
                  <a:cubicBezTo>
                    <a:pt x="2776556" y="194805"/>
                    <a:pt x="2781250" y="192458"/>
                    <a:pt x="2785944" y="190111"/>
                  </a:cubicBezTo>
                  <a:cubicBezTo>
                    <a:pt x="2795332" y="185417"/>
                    <a:pt x="2807068" y="180723"/>
                    <a:pt x="2818803" y="176028"/>
                  </a:cubicBezTo>
                  <a:cubicBezTo>
                    <a:pt x="2823497" y="173681"/>
                    <a:pt x="2825844" y="173681"/>
                    <a:pt x="2830538" y="171334"/>
                  </a:cubicBezTo>
                  <a:cubicBezTo>
                    <a:pt x="2844620" y="164293"/>
                    <a:pt x="2858703" y="159599"/>
                    <a:pt x="2872785" y="154905"/>
                  </a:cubicBezTo>
                  <a:cubicBezTo>
                    <a:pt x="2875132" y="154905"/>
                    <a:pt x="2877479" y="152558"/>
                    <a:pt x="2882173" y="152558"/>
                  </a:cubicBezTo>
                  <a:cubicBezTo>
                    <a:pt x="2886867" y="150211"/>
                    <a:pt x="2891561" y="150211"/>
                    <a:pt x="2898602" y="147864"/>
                  </a:cubicBezTo>
                  <a:cubicBezTo>
                    <a:pt x="2900949" y="147864"/>
                    <a:pt x="2905644" y="150211"/>
                    <a:pt x="2907991" y="150211"/>
                  </a:cubicBezTo>
                  <a:cubicBezTo>
                    <a:pt x="2924420" y="157252"/>
                    <a:pt x="2940849" y="161946"/>
                    <a:pt x="2959626" y="168987"/>
                  </a:cubicBezTo>
                  <a:cubicBezTo>
                    <a:pt x="2966667" y="171334"/>
                    <a:pt x="2973708" y="173681"/>
                    <a:pt x="2978402" y="178376"/>
                  </a:cubicBezTo>
                  <a:cubicBezTo>
                    <a:pt x="2992484" y="183070"/>
                    <a:pt x="3004219" y="190111"/>
                    <a:pt x="3018302" y="194805"/>
                  </a:cubicBezTo>
                  <a:cubicBezTo>
                    <a:pt x="3018302" y="194805"/>
                    <a:pt x="3018302" y="197152"/>
                    <a:pt x="3018302" y="197152"/>
                  </a:cubicBezTo>
                  <a:cubicBezTo>
                    <a:pt x="3018302" y="199499"/>
                    <a:pt x="3018302" y="199499"/>
                    <a:pt x="3015955" y="201846"/>
                  </a:cubicBezTo>
                  <a:cubicBezTo>
                    <a:pt x="3015955" y="206540"/>
                    <a:pt x="3013608" y="208887"/>
                    <a:pt x="3013608" y="213581"/>
                  </a:cubicBezTo>
                  <a:cubicBezTo>
                    <a:pt x="3013608" y="215928"/>
                    <a:pt x="3013608" y="215928"/>
                    <a:pt x="3013608" y="218275"/>
                  </a:cubicBezTo>
                  <a:cubicBezTo>
                    <a:pt x="3013608" y="222969"/>
                    <a:pt x="3011261" y="227664"/>
                    <a:pt x="3011261" y="234705"/>
                  </a:cubicBezTo>
                  <a:cubicBezTo>
                    <a:pt x="3011261" y="234705"/>
                    <a:pt x="3011261" y="237052"/>
                    <a:pt x="3011261" y="237052"/>
                  </a:cubicBezTo>
                  <a:cubicBezTo>
                    <a:pt x="3006567" y="267563"/>
                    <a:pt x="3001872" y="298075"/>
                    <a:pt x="2997178" y="330934"/>
                  </a:cubicBezTo>
                  <a:cubicBezTo>
                    <a:pt x="2997178" y="330934"/>
                    <a:pt x="2997178" y="333281"/>
                    <a:pt x="2997178" y="333281"/>
                  </a:cubicBezTo>
                  <a:cubicBezTo>
                    <a:pt x="2997178" y="337975"/>
                    <a:pt x="2994831" y="345016"/>
                    <a:pt x="2994831" y="349710"/>
                  </a:cubicBezTo>
                  <a:cubicBezTo>
                    <a:pt x="2994831" y="354404"/>
                    <a:pt x="2994831" y="356751"/>
                    <a:pt x="2992484" y="361445"/>
                  </a:cubicBezTo>
                  <a:cubicBezTo>
                    <a:pt x="2992484" y="363792"/>
                    <a:pt x="2992484" y="366139"/>
                    <a:pt x="2992484" y="370833"/>
                  </a:cubicBezTo>
                  <a:cubicBezTo>
                    <a:pt x="2980749" y="370833"/>
                    <a:pt x="2971361" y="370833"/>
                    <a:pt x="2959626" y="370833"/>
                  </a:cubicBezTo>
                  <a:cubicBezTo>
                    <a:pt x="2959626" y="370833"/>
                    <a:pt x="2957279" y="370833"/>
                    <a:pt x="2957279" y="370833"/>
                  </a:cubicBezTo>
                  <a:cubicBezTo>
                    <a:pt x="2945543" y="363792"/>
                    <a:pt x="2933808" y="356751"/>
                    <a:pt x="2922073" y="349710"/>
                  </a:cubicBezTo>
                  <a:cubicBezTo>
                    <a:pt x="2907991" y="342669"/>
                    <a:pt x="2893908" y="333281"/>
                    <a:pt x="2882173" y="326239"/>
                  </a:cubicBezTo>
                  <a:cubicBezTo>
                    <a:pt x="2865744" y="316851"/>
                    <a:pt x="2849314" y="307463"/>
                    <a:pt x="2832885" y="298075"/>
                  </a:cubicBezTo>
                  <a:cubicBezTo>
                    <a:pt x="2816456" y="288687"/>
                    <a:pt x="2800027" y="281646"/>
                    <a:pt x="2783597" y="272257"/>
                  </a:cubicBezTo>
                  <a:cubicBezTo>
                    <a:pt x="2776556" y="267563"/>
                    <a:pt x="2769515" y="265216"/>
                    <a:pt x="2762474" y="262869"/>
                  </a:cubicBezTo>
                  <a:cubicBezTo>
                    <a:pt x="2753086" y="258175"/>
                    <a:pt x="2741350" y="253481"/>
                    <a:pt x="2731962" y="248787"/>
                  </a:cubicBezTo>
                  <a:cubicBezTo>
                    <a:pt x="2731962" y="246440"/>
                    <a:pt x="2734309" y="244093"/>
                    <a:pt x="2734309" y="241746"/>
                  </a:cubicBezTo>
                  <a:cubicBezTo>
                    <a:pt x="2734309" y="237052"/>
                    <a:pt x="2731962" y="234705"/>
                    <a:pt x="2731962" y="232358"/>
                  </a:cubicBezTo>
                  <a:cubicBezTo>
                    <a:pt x="2734309" y="230011"/>
                    <a:pt x="2739003" y="227664"/>
                    <a:pt x="2741350" y="225316"/>
                  </a:cubicBezTo>
                  <a:cubicBezTo>
                    <a:pt x="2731962" y="220622"/>
                    <a:pt x="2736656" y="218275"/>
                    <a:pt x="2743697" y="213581"/>
                  </a:cubicBezTo>
                  <a:close/>
                  <a:moveTo>
                    <a:pt x="3041772" y="208887"/>
                  </a:moveTo>
                  <a:cubicBezTo>
                    <a:pt x="3058202" y="215928"/>
                    <a:pt x="3072284" y="222969"/>
                    <a:pt x="3088713" y="230011"/>
                  </a:cubicBezTo>
                  <a:cubicBezTo>
                    <a:pt x="3095754" y="234705"/>
                    <a:pt x="3105143" y="237052"/>
                    <a:pt x="3112184" y="241746"/>
                  </a:cubicBezTo>
                  <a:cubicBezTo>
                    <a:pt x="3126266" y="248787"/>
                    <a:pt x="3140348" y="255828"/>
                    <a:pt x="3156778" y="262869"/>
                  </a:cubicBezTo>
                  <a:cubicBezTo>
                    <a:pt x="3163819" y="267563"/>
                    <a:pt x="3173207" y="272257"/>
                    <a:pt x="3180248" y="276951"/>
                  </a:cubicBezTo>
                  <a:cubicBezTo>
                    <a:pt x="3194330" y="283993"/>
                    <a:pt x="3208412" y="291034"/>
                    <a:pt x="3222495" y="300422"/>
                  </a:cubicBezTo>
                  <a:cubicBezTo>
                    <a:pt x="3227189" y="302769"/>
                    <a:pt x="3229536" y="305116"/>
                    <a:pt x="3234230" y="307463"/>
                  </a:cubicBezTo>
                  <a:cubicBezTo>
                    <a:pt x="3229536" y="307463"/>
                    <a:pt x="3224842" y="309810"/>
                    <a:pt x="3222495" y="309810"/>
                  </a:cubicBezTo>
                  <a:cubicBezTo>
                    <a:pt x="3215454" y="312157"/>
                    <a:pt x="3208412" y="312157"/>
                    <a:pt x="3201371" y="314504"/>
                  </a:cubicBezTo>
                  <a:cubicBezTo>
                    <a:pt x="3191983" y="316851"/>
                    <a:pt x="3182595" y="319198"/>
                    <a:pt x="3173207" y="321545"/>
                  </a:cubicBezTo>
                  <a:cubicBezTo>
                    <a:pt x="3166166" y="323892"/>
                    <a:pt x="3159125" y="326239"/>
                    <a:pt x="3152083" y="328586"/>
                  </a:cubicBezTo>
                  <a:cubicBezTo>
                    <a:pt x="3142695" y="330934"/>
                    <a:pt x="3133307" y="333281"/>
                    <a:pt x="3126266" y="335628"/>
                  </a:cubicBezTo>
                  <a:cubicBezTo>
                    <a:pt x="3119225" y="337975"/>
                    <a:pt x="3112184" y="340322"/>
                    <a:pt x="3105143" y="342669"/>
                  </a:cubicBezTo>
                  <a:cubicBezTo>
                    <a:pt x="3095754" y="345016"/>
                    <a:pt x="3088713" y="349710"/>
                    <a:pt x="3079325" y="352057"/>
                  </a:cubicBezTo>
                  <a:cubicBezTo>
                    <a:pt x="3072284" y="354404"/>
                    <a:pt x="3065243" y="359098"/>
                    <a:pt x="3058202" y="361445"/>
                  </a:cubicBezTo>
                  <a:cubicBezTo>
                    <a:pt x="3048813" y="366139"/>
                    <a:pt x="3041772" y="368486"/>
                    <a:pt x="3032384" y="373180"/>
                  </a:cubicBezTo>
                  <a:cubicBezTo>
                    <a:pt x="3030037" y="373180"/>
                    <a:pt x="3027690" y="375527"/>
                    <a:pt x="3025343" y="375527"/>
                  </a:cubicBezTo>
                  <a:cubicBezTo>
                    <a:pt x="3020649" y="375527"/>
                    <a:pt x="3018302" y="375527"/>
                    <a:pt x="3013608" y="375527"/>
                  </a:cubicBezTo>
                  <a:cubicBezTo>
                    <a:pt x="3004219" y="375527"/>
                    <a:pt x="2997178" y="375527"/>
                    <a:pt x="2987790" y="375527"/>
                  </a:cubicBezTo>
                  <a:cubicBezTo>
                    <a:pt x="2994831" y="314504"/>
                    <a:pt x="3004219" y="255828"/>
                    <a:pt x="3013608" y="206540"/>
                  </a:cubicBezTo>
                  <a:cubicBezTo>
                    <a:pt x="3013608" y="204193"/>
                    <a:pt x="3013608" y="201846"/>
                    <a:pt x="3015955" y="199499"/>
                  </a:cubicBezTo>
                  <a:cubicBezTo>
                    <a:pt x="3015955" y="199499"/>
                    <a:pt x="3015955" y="199499"/>
                    <a:pt x="3015955" y="199499"/>
                  </a:cubicBezTo>
                  <a:cubicBezTo>
                    <a:pt x="3018302" y="199499"/>
                    <a:pt x="3020649" y="201846"/>
                    <a:pt x="3022996" y="201846"/>
                  </a:cubicBezTo>
                  <a:cubicBezTo>
                    <a:pt x="3027690" y="201846"/>
                    <a:pt x="3034731" y="204193"/>
                    <a:pt x="3041772" y="208887"/>
                  </a:cubicBezTo>
                  <a:close/>
                  <a:moveTo>
                    <a:pt x="3269436" y="300422"/>
                  </a:moveTo>
                  <a:cubicBezTo>
                    <a:pt x="3281171" y="298075"/>
                    <a:pt x="3290559" y="298075"/>
                    <a:pt x="3302294" y="298075"/>
                  </a:cubicBezTo>
                  <a:cubicBezTo>
                    <a:pt x="3306988" y="298075"/>
                    <a:pt x="3311683" y="298075"/>
                    <a:pt x="3316377" y="295728"/>
                  </a:cubicBezTo>
                  <a:cubicBezTo>
                    <a:pt x="3323418" y="295728"/>
                    <a:pt x="3332806" y="295728"/>
                    <a:pt x="3339847" y="295728"/>
                  </a:cubicBezTo>
                  <a:cubicBezTo>
                    <a:pt x="3339847" y="295728"/>
                    <a:pt x="3339847" y="295728"/>
                    <a:pt x="3339847" y="295728"/>
                  </a:cubicBezTo>
                  <a:cubicBezTo>
                    <a:pt x="3344541" y="302769"/>
                    <a:pt x="3351582" y="312157"/>
                    <a:pt x="3356276" y="319198"/>
                  </a:cubicBezTo>
                  <a:cubicBezTo>
                    <a:pt x="3358624" y="321545"/>
                    <a:pt x="3360970" y="326239"/>
                    <a:pt x="3363318" y="328586"/>
                  </a:cubicBezTo>
                  <a:cubicBezTo>
                    <a:pt x="3368012" y="335628"/>
                    <a:pt x="3370359" y="340322"/>
                    <a:pt x="3375053" y="347363"/>
                  </a:cubicBezTo>
                  <a:cubicBezTo>
                    <a:pt x="3377400" y="352057"/>
                    <a:pt x="3379747" y="354404"/>
                    <a:pt x="3382094" y="359098"/>
                  </a:cubicBezTo>
                  <a:cubicBezTo>
                    <a:pt x="3386788" y="366139"/>
                    <a:pt x="3389135" y="370833"/>
                    <a:pt x="3393829" y="377874"/>
                  </a:cubicBezTo>
                  <a:cubicBezTo>
                    <a:pt x="3396176" y="382569"/>
                    <a:pt x="3398523" y="384916"/>
                    <a:pt x="3400870" y="389610"/>
                  </a:cubicBezTo>
                  <a:cubicBezTo>
                    <a:pt x="3403217" y="394304"/>
                    <a:pt x="3405565" y="398998"/>
                    <a:pt x="3410259" y="406039"/>
                  </a:cubicBezTo>
                  <a:cubicBezTo>
                    <a:pt x="3407911" y="408386"/>
                    <a:pt x="3405565" y="408386"/>
                    <a:pt x="3405565" y="410733"/>
                  </a:cubicBezTo>
                  <a:cubicBezTo>
                    <a:pt x="3396176" y="403692"/>
                    <a:pt x="3386788" y="398998"/>
                    <a:pt x="3377400" y="391957"/>
                  </a:cubicBezTo>
                  <a:cubicBezTo>
                    <a:pt x="3370359" y="387263"/>
                    <a:pt x="3363318" y="382569"/>
                    <a:pt x="3356276" y="377874"/>
                  </a:cubicBezTo>
                  <a:cubicBezTo>
                    <a:pt x="3342194" y="368486"/>
                    <a:pt x="3328112" y="361445"/>
                    <a:pt x="3314030" y="352057"/>
                  </a:cubicBezTo>
                  <a:cubicBezTo>
                    <a:pt x="3306988" y="347363"/>
                    <a:pt x="3297600" y="342669"/>
                    <a:pt x="3290559" y="337975"/>
                  </a:cubicBezTo>
                  <a:cubicBezTo>
                    <a:pt x="3276477" y="330934"/>
                    <a:pt x="3264742" y="321545"/>
                    <a:pt x="3250659" y="314504"/>
                  </a:cubicBezTo>
                  <a:cubicBezTo>
                    <a:pt x="3245965" y="312157"/>
                    <a:pt x="3241271" y="307463"/>
                    <a:pt x="3234230" y="305116"/>
                  </a:cubicBezTo>
                  <a:cubicBezTo>
                    <a:pt x="3238924" y="305116"/>
                    <a:pt x="3243618" y="302769"/>
                    <a:pt x="3248312" y="302769"/>
                  </a:cubicBezTo>
                  <a:cubicBezTo>
                    <a:pt x="3257701" y="302769"/>
                    <a:pt x="3262395" y="302769"/>
                    <a:pt x="3269436" y="300422"/>
                  </a:cubicBezTo>
                  <a:close/>
                  <a:moveTo>
                    <a:pt x="3480670" y="436551"/>
                  </a:moveTo>
                  <a:cubicBezTo>
                    <a:pt x="3492405" y="438898"/>
                    <a:pt x="3504140" y="441245"/>
                    <a:pt x="3515876" y="445939"/>
                  </a:cubicBezTo>
                  <a:cubicBezTo>
                    <a:pt x="3532305" y="450633"/>
                    <a:pt x="3548734" y="455327"/>
                    <a:pt x="3562817" y="457674"/>
                  </a:cubicBezTo>
                  <a:cubicBezTo>
                    <a:pt x="3572205" y="460021"/>
                    <a:pt x="3581593" y="462368"/>
                    <a:pt x="3590981" y="464715"/>
                  </a:cubicBezTo>
                  <a:cubicBezTo>
                    <a:pt x="3600369" y="467062"/>
                    <a:pt x="3607410" y="469409"/>
                    <a:pt x="3616799" y="471756"/>
                  </a:cubicBezTo>
                  <a:cubicBezTo>
                    <a:pt x="3621493" y="471756"/>
                    <a:pt x="3623840" y="474103"/>
                    <a:pt x="3628534" y="474103"/>
                  </a:cubicBezTo>
                  <a:cubicBezTo>
                    <a:pt x="3628534" y="476450"/>
                    <a:pt x="3628534" y="476450"/>
                    <a:pt x="3628534" y="478797"/>
                  </a:cubicBezTo>
                  <a:cubicBezTo>
                    <a:pt x="3628534" y="483492"/>
                    <a:pt x="3630881" y="488186"/>
                    <a:pt x="3633228" y="490533"/>
                  </a:cubicBezTo>
                  <a:cubicBezTo>
                    <a:pt x="3633228" y="490533"/>
                    <a:pt x="3630881" y="492880"/>
                    <a:pt x="3630881" y="492880"/>
                  </a:cubicBezTo>
                  <a:cubicBezTo>
                    <a:pt x="3628534" y="495227"/>
                    <a:pt x="3626187" y="497574"/>
                    <a:pt x="3623840" y="497574"/>
                  </a:cubicBezTo>
                  <a:cubicBezTo>
                    <a:pt x="3621493" y="499921"/>
                    <a:pt x="3619146" y="502268"/>
                    <a:pt x="3616799" y="504615"/>
                  </a:cubicBezTo>
                  <a:cubicBezTo>
                    <a:pt x="3614452" y="506962"/>
                    <a:pt x="3612104" y="509309"/>
                    <a:pt x="3612104" y="511656"/>
                  </a:cubicBezTo>
                  <a:cubicBezTo>
                    <a:pt x="3609758" y="514003"/>
                    <a:pt x="3607410" y="516350"/>
                    <a:pt x="3605064" y="518697"/>
                  </a:cubicBezTo>
                  <a:cubicBezTo>
                    <a:pt x="3602716" y="521044"/>
                    <a:pt x="3602716" y="523391"/>
                    <a:pt x="3600369" y="523391"/>
                  </a:cubicBezTo>
                  <a:cubicBezTo>
                    <a:pt x="3600369" y="523391"/>
                    <a:pt x="3598022" y="525738"/>
                    <a:pt x="3598022" y="525738"/>
                  </a:cubicBezTo>
                  <a:cubicBezTo>
                    <a:pt x="3590981" y="523391"/>
                    <a:pt x="3586287" y="521044"/>
                    <a:pt x="3579246" y="518697"/>
                  </a:cubicBezTo>
                  <a:cubicBezTo>
                    <a:pt x="3567511" y="514003"/>
                    <a:pt x="3555775" y="509309"/>
                    <a:pt x="3541693" y="504615"/>
                  </a:cubicBezTo>
                  <a:cubicBezTo>
                    <a:pt x="3522917" y="497574"/>
                    <a:pt x="3504140" y="490533"/>
                    <a:pt x="3483017" y="485839"/>
                  </a:cubicBezTo>
                  <a:cubicBezTo>
                    <a:pt x="3471282" y="483492"/>
                    <a:pt x="3461894" y="478797"/>
                    <a:pt x="3450158" y="474103"/>
                  </a:cubicBezTo>
                  <a:cubicBezTo>
                    <a:pt x="3443117" y="471756"/>
                    <a:pt x="3436076" y="469409"/>
                    <a:pt x="3429035" y="467062"/>
                  </a:cubicBezTo>
                  <a:cubicBezTo>
                    <a:pt x="3429035" y="462368"/>
                    <a:pt x="3429035" y="457674"/>
                    <a:pt x="3429035" y="452980"/>
                  </a:cubicBezTo>
                  <a:cubicBezTo>
                    <a:pt x="3429035" y="452980"/>
                    <a:pt x="3429035" y="452980"/>
                    <a:pt x="3429035" y="452980"/>
                  </a:cubicBezTo>
                  <a:cubicBezTo>
                    <a:pt x="3429035" y="448286"/>
                    <a:pt x="3429035" y="443592"/>
                    <a:pt x="3426688" y="436551"/>
                  </a:cubicBezTo>
                  <a:cubicBezTo>
                    <a:pt x="3433729" y="436551"/>
                    <a:pt x="3440770" y="429510"/>
                    <a:pt x="3443117" y="422468"/>
                  </a:cubicBezTo>
                  <a:cubicBezTo>
                    <a:pt x="3447811" y="422468"/>
                    <a:pt x="3450158" y="424815"/>
                    <a:pt x="3454852" y="424815"/>
                  </a:cubicBezTo>
                  <a:cubicBezTo>
                    <a:pt x="3461894" y="431857"/>
                    <a:pt x="3471282" y="434204"/>
                    <a:pt x="3480670" y="436551"/>
                  </a:cubicBezTo>
                  <a:close/>
                  <a:moveTo>
                    <a:pt x="3705986" y="516350"/>
                  </a:moveTo>
                  <a:cubicBezTo>
                    <a:pt x="3720069" y="523391"/>
                    <a:pt x="3731804" y="530433"/>
                    <a:pt x="3745886" y="539821"/>
                  </a:cubicBezTo>
                  <a:cubicBezTo>
                    <a:pt x="3750580" y="542168"/>
                    <a:pt x="3755274" y="546862"/>
                    <a:pt x="3762316" y="549209"/>
                  </a:cubicBezTo>
                  <a:cubicBezTo>
                    <a:pt x="3774051" y="556250"/>
                    <a:pt x="3783439" y="563291"/>
                    <a:pt x="3795174" y="570332"/>
                  </a:cubicBezTo>
                  <a:cubicBezTo>
                    <a:pt x="3802215" y="575026"/>
                    <a:pt x="3806909" y="577373"/>
                    <a:pt x="3813950" y="582068"/>
                  </a:cubicBezTo>
                  <a:cubicBezTo>
                    <a:pt x="3823339" y="589109"/>
                    <a:pt x="3835074" y="596150"/>
                    <a:pt x="3844462" y="600844"/>
                  </a:cubicBezTo>
                  <a:cubicBezTo>
                    <a:pt x="3851503" y="605538"/>
                    <a:pt x="3856197" y="607885"/>
                    <a:pt x="3863239" y="612579"/>
                  </a:cubicBezTo>
                  <a:cubicBezTo>
                    <a:pt x="3872627" y="619620"/>
                    <a:pt x="3882015" y="626661"/>
                    <a:pt x="3891403" y="631355"/>
                  </a:cubicBezTo>
                  <a:cubicBezTo>
                    <a:pt x="3898444" y="636050"/>
                    <a:pt x="3903138" y="640744"/>
                    <a:pt x="3910180" y="645438"/>
                  </a:cubicBezTo>
                  <a:cubicBezTo>
                    <a:pt x="3919568" y="652479"/>
                    <a:pt x="3928956" y="659520"/>
                    <a:pt x="3938344" y="664214"/>
                  </a:cubicBezTo>
                  <a:cubicBezTo>
                    <a:pt x="3938344" y="664214"/>
                    <a:pt x="3938344" y="664214"/>
                    <a:pt x="3938344" y="664214"/>
                  </a:cubicBezTo>
                  <a:cubicBezTo>
                    <a:pt x="3935997" y="661867"/>
                    <a:pt x="3931303" y="661867"/>
                    <a:pt x="3928956" y="659520"/>
                  </a:cubicBezTo>
                  <a:cubicBezTo>
                    <a:pt x="3921915" y="657173"/>
                    <a:pt x="3914874" y="652479"/>
                    <a:pt x="3910180" y="650132"/>
                  </a:cubicBezTo>
                  <a:cubicBezTo>
                    <a:pt x="3905485" y="647785"/>
                    <a:pt x="3900791" y="645438"/>
                    <a:pt x="3896097" y="643091"/>
                  </a:cubicBezTo>
                  <a:cubicBezTo>
                    <a:pt x="3889056" y="640744"/>
                    <a:pt x="3882015" y="636050"/>
                    <a:pt x="3874974" y="633703"/>
                  </a:cubicBezTo>
                  <a:cubicBezTo>
                    <a:pt x="3870279" y="631355"/>
                    <a:pt x="3865585" y="629008"/>
                    <a:pt x="3860891" y="626661"/>
                  </a:cubicBezTo>
                  <a:cubicBezTo>
                    <a:pt x="3853850" y="624314"/>
                    <a:pt x="3846809" y="621967"/>
                    <a:pt x="3839768" y="617273"/>
                  </a:cubicBezTo>
                  <a:cubicBezTo>
                    <a:pt x="3835074" y="614926"/>
                    <a:pt x="3830380" y="614926"/>
                    <a:pt x="3825686" y="612579"/>
                  </a:cubicBezTo>
                  <a:cubicBezTo>
                    <a:pt x="3818645" y="610232"/>
                    <a:pt x="3809256" y="607885"/>
                    <a:pt x="3799868" y="603191"/>
                  </a:cubicBezTo>
                  <a:cubicBezTo>
                    <a:pt x="3797521" y="600844"/>
                    <a:pt x="3792827" y="600844"/>
                    <a:pt x="3790480" y="598497"/>
                  </a:cubicBezTo>
                  <a:cubicBezTo>
                    <a:pt x="3778745" y="596150"/>
                    <a:pt x="3769357" y="591456"/>
                    <a:pt x="3757622" y="589109"/>
                  </a:cubicBezTo>
                  <a:cubicBezTo>
                    <a:pt x="3757622" y="589109"/>
                    <a:pt x="3755274" y="589109"/>
                    <a:pt x="3752927" y="589109"/>
                  </a:cubicBezTo>
                  <a:cubicBezTo>
                    <a:pt x="3748233" y="586762"/>
                    <a:pt x="3741192" y="586762"/>
                    <a:pt x="3736498" y="584415"/>
                  </a:cubicBezTo>
                  <a:cubicBezTo>
                    <a:pt x="3736498" y="582068"/>
                    <a:pt x="3736498" y="582068"/>
                    <a:pt x="3736498" y="579720"/>
                  </a:cubicBezTo>
                  <a:cubicBezTo>
                    <a:pt x="3736498" y="567985"/>
                    <a:pt x="3727110" y="558597"/>
                    <a:pt x="3715375" y="558597"/>
                  </a:cubicBezTo>
                  <a:cubicBezTo>
                    <a:pt x="3710681" y="558597"/>
                    <a:pt x="3708333" y="560944"/>
                    <a:pt x="3705986" y="560944"/>
                  </a:cubicBezTo>
                  <a:cubicBezTo>
                    <a:pt x="3698945" y="551556"/>
                    <a:pt x="3694251" y="542168"/>
                    <a:pt x="3687210" y="535127"/>
                  </a:cubicBezTo>
                  <a:cubicBezTo>
                    <a:pt x="3687210" y="535127"/>
                    <a:pt x="3687210" y="535127"/>
                    <a:pt x="3687210" y="535127"/>
                  </a:cubicBezTo>
                  <a:cubicBezTo>
                    <a:pt x="3677822" y="521044"/>
                    <a:pt x="3668434" y="509309"/>
                    <a:pt x="3659045" y="495227"/>
                  </a:cubicBezTo>
                  <a:cubicBezTo>
                    <a:pt x="3659045" y="495227"/>
                    <a:pt x="3659045" y="495227"/>
                    <a:pt x="3659045" y="495227"/>
                  </a:cubicBezTo>
                  <a:cubicBezTo>
                    <a:pt x="3661392" y="492880"/>
                    <a:pt x="3663740" y="490533"/>
                    <a:pt x="3666086" y="488186"/>
                  </a:cubicBezTo>
                  <a:cubicBezTo>
                    <a:pt x="3677822" y="495227"/>
                    <a:pt x="3687210" y="499921"/>
                    <a:pt x="3698945" y="506962"/>
                  </a:cubicBezTo>
                  <a:cubicBezTo>
                    <a:pt x="3698945" y="511656"/>
                    <a:pt x="3701292" y="514003"/>
                    <a:pt x="3705986" y="516350"/>
                  </a:cubicBezTo>
                  <a:close/>
                  <a:moveTo>
                    <a:pt x="3980591" y="692379"/>
                  </a:moveTo>
                  <a:cubicBezTo>
                    <a:pt x="3985285" y="694726"/>
                    <a:pt x="3989979" y="697073"/>
                    <a:pt x="3994673" y="701767"/>
                  </a:cubicBezTo>
                  <a:cubicBezTo>
                    <a:pt x="4001714" y="706461"/>
                    <a:pt x="4006408" y="708808"/>
                    <a:pt x="4013449" y="713502"/>
                  </a:cubicBezTo>
                  <a:cubicBezTo>
                    <a:pt x="4018143" y="715849"/>
                    <a:pt x="4022837" y="718196"/>
                    <a:pt x="4027532" y="722890"/>
                  </a:cubicBezTo>
                  <a:cubicBezTo>
                    <a:pt x="4034573" y="727584"/>
                    <a:pt x="4039267" y="729931"/>
                    <a:pt x="4046308" y="734626"/>
                  </a:cubicBezTo>
                  <a:cubicBezTo>
                    <a:pt x="4051002" y="736973"/>
                    <a:pt x="4055696" y="741667"/>
                    <a:pt x="4060390" y="744014"/>
                  </a:cubicBezTo>
                  <a:cubicBezTo>
                    <a:pt x="4067432" y="748708"/>
                    <a:pt x="4072126" y="753402"/>
                    <a:pt x="4079167" y="755749"/>
                  </a:cubicBezTo>
                  <a:cubicBezTo>
                    <a:pt x="4083861" y="758096"/>
                    <a:pt x="4088555" y="762790"/>
                    <a:pt x="4093249" y="765137"/>
                  </a:cubicBezTo>
                  <a:cubicBezTo>
                    <a:pt x="4100290" y="769831"/>
                    <a:pt x="4104984" y="774525"/>
                    <a:pt x="4112025" y="779219"/>
                  </a:cubicBezTo>
                  <a:cubicBezTo>
                    <a:pt x="4116719" y="781566"/>
                    <a:pt x="4121414" y="786261"/>
                    <a:pt x="4126108" y="788608"/>
                  </a:cubicBezTo>
                  <a:cubicBezTo>
                    <a:pt x="4137843" y="795649"/>
                    <a:pt x="4147231" y="805037"/>
                    <a:pt x="4156619" y="812078"/>
                  </a:cubicBezTo>
                  <a:cubicBezTo>
                    <a:pt x="4161313" y="816772"/>
                    <a:pt x="4166007" y="819119"/>
                    <a:pt x="4170701" y="823813"/>
                  </a:cubicBezTo>
                  <a:cubicBezTo>
                    <a:pt x="4175395" y="828507"/>
                    <a:pt x="4182437" y="833202"/>
                    <a:pt x="4187131" y="837896"/>
                  </a:cubicBezTo>
                  <a:cubicBezTo>
                    <a:pt x="4191825" y="842590"/>
                    <a:pt x="4196519" y="847284"/>
                    <a:pt x="4203560" y="851978"/>
                  </a:cubicBezTo>
                  <a:cubicBezTo>
                    <a:pt x="4208254" y="856672"/>
                    <a:pt x="4212948" y="861366"/>
                    <a:pt x="4217643" y="866060"/>
                  </a:cubicBezTo>
                  <a:cubicBezTo>
                    <a:pt x="4222337" y="870754"/>
                    <a:pt x="4227031" y="875448"/>
                    <a:pt x="4231725" y="880142"/>
                  </a:cubicBezTo>
                  <a:cubicBezTo>
                    <a:pt x="4231725" y="880142"/>
                    <a:pt x="4231725" y="880142"/>
                    <a:pt x="4231725" y="880142"/>
                  </a:cubicBezTo>
                  <a:cubicBezTo>
                    <a:pt x="4229378" y="884836"/>
                    <a:pt x="4227031" y="887184"/>
                    <a:pt x="4227031" y="891878"/>
                  </a:cubicBezTo>
                  <a:cubicBezTo>
                    <a:pt x="4227031" y="894225"/>
                    <a:pt x="4227031" y="894225"/>
                    <a:pt x="4227031" y="896572"/>
                  </a:cubicBezTo>
                  <a:cubicBezTo>
                    <a:pt x="4227031" y="896572"/>
                    <a:pt x="4227031" y="896572"/>
                    <a:pt x="4227031" y="896572"/>
                  </a:cubicBezTo>
                  <a:cubicBezTo>
                    <a:pt x="4224684" y="896572"/>
                    <a:pt x="4222337" y="898919"/>
                    <a:pt x="4222337" y="898919"/>
                  </a:cubicBezTo>
                  <a:cubicBezTo>
                    <a:pt x="4219990" y="898919"/>
                    <a:pt x="4219990" y="901266"/>
                    <a:pt x="4217643" y="901266"/>
                  </a:cubicBezTo>
                  <a:cubicBezTo>
                    <a:pt x="4215296" y="901266"/>
                    <a:pt x="4215296" y="903613"/>
                    <a:pt x="4212948" y="903613"/>
                  </a:cubicBezTo>
                  <a:cubicBezTo>
                    <a:pt x="4208254" y="898919"/>
                    <a:pt x="4203560" y="894225"/>
                    <a:pt x="4201213" y="891878"/>
                  </a:cubicBezTo>
                  <a:cubicBezTo>
                    <a:pt x="4196519" y="887184"/>
                    <a:pt x="4189478" y="882489"/>
                    <a:pt x="4184784" y="875448"/>
                  </a:cubicBezTo>
                  <a:cubicBezTo>
                    <a:pt x="4175395" y="868407"/>
                    <a:pt x="4168355" y="859019"/>
                    <a:pt x="4158966" y="851978"/>
                  </a:cubicBezTo>
                  <a:cubicBezTo>
                    <a:pt x="4151925" y="847284"/>
                    <a:pt x="4147231" y="840243"/>
                    <a:pt x="4140190" y="835549"/>
                  </a:cubicBezTo>
                  <a:cubicBezTo>
                    <a:pt x="4133149" y="828507"/>
                    <a:pt x="4123761" y="821466"/>
                    <a:pt x="4116719" y="814425"/>
                  </a:cubicBezTo>
                  <a:cubicBezTo>
                    <a:pt x="4109678" y="809731"/>
                    <a:pt x="4102637" y="802690"/>
                    <a:pt x="4097943" y="797996"/>
                  </a:cubicBezTo>
                  <a:cubicBezTo>
                    <a:pt x="4090902" y="790955"/>
                    <a:pt x="4081514" y="783914"/>
                    <a:pt x="4074473" y="776872"/>
                  </a:cubicBezTo>
                  <a:cubicBezTo>
                    <a:pt x="4067432" y="772178"/>
                    <a:pt x="4060390" y="765137"/>
                    <a:pt x="4053349" y="760443"/>
                  </a:cubicBezTo>
                  <a:cubicBezTo>
                    <a:pt x="4046308" y="753402"/>
                    <a:pt x="4036920" y="746361"/>
                    <a:pt x="4029879" y="741667"/>
                  </a:cubicBezTo>
                  <a:cubicBezTo>
                    <a:pt x="4022837" y="736973"/>
                    <a:pt x="4015797" y="729931"/>
                    <a:pt x="4008755" y="725237"/>
                  </a:cubicBezTo>
                  <a:cubicBezTo>
                    <a:pt x="4001714" y="718196"/>
                    <a:pt x="3992326" y="713502"/>
                    <a:pt x="3985285" y="706461"/>
                  </a:cubicBezTo>
                  <a:cubicBezTo>
                    <a:pt x="3978244" y="701767"/>
                    <a:pt x="3971203" y="694726"/>
                    <a:pt x="3961814" y="690032"/>
                  </a:cubicBezTo>
                  <a:cubicBezTo>
                    <a:pt x="3957120" y="687685"/>
                    <a:pt x="3952426" y="682991"/>
                    <a:pt x="3947732" y="680643"/>
                  </a:cubicBezTo>
                  <a:cubicBezTo>
                    <a:pt x="3950079" y="682991"/>
                    <a:pt x="3954773" y="682991"/>
                    <a:pt x="3957120" y="685338"/>
                  </a:cubicBezTo>
                  <a:cubicBezTo>
                    <a:pt x="3966509" y="685338"/>
                    <a:pt x="3973550" y="687685"/>
                    <a:pt x="3980591" y="692379"/>
                  </a:cubicBezTo>
                  <a:close/>
                  <a:moveTo>
                    <a:pt x="4292748" y="981065"/>
                  </a:moveTo>
                  <a:cubicBezTo>
                    <a:pt x="4302136" y="990454"/>
                    <a:pt x="4311524" y="999842"/>
                    <a:pt x="4320913" y="1011577"/>
                  </a:cubicBezTo>
                  <a:cubicBezTo>
                    <a:pt x="4325607" y="1016271"/>
                    <a:pt x="4327954" y="1020965"/>
                    <a:pt x="4332648" y="1025659"/>
                  </a:cubicBezTo>
                  <a:cubicBezTo>
                    <a:pt x="4339689" y="1035047"/>
                    <a:pt x="4349077" y="1044436"/>
                    <a:pt x="4356118" y="1051477"/>
                  </a:cubicBezTo>
                  <a:cubicBezTo>
                    <a:pt x="4360812" y="1056171"/>
                    <a:pt x="4365507" y="1060865"/>
                    <a:pt x="4370201" y="1067906"/>
                  </a:cubicBezTo>
                  <a:cubicBezTo>
                    <a:pt x="4377242" y="1077294"/>
                    <a:pt x="4384283" y="1084335"/>
                    <a:pt x="4391324" y="1093724"/>
                  </a:cubicBezTo>
                  <a:cubicBezTo>
                    <a:pt x="4396018" y="1098418"/>
                    <a:pt x="4400712" y="1105459"/>
                    <a:pt x="4405406" y="1110153"/>
                  </a:cubicBezTo>
                  <a:cubicBezTo>
                    <a:pt x="4412447" y="1119541"/>
                    <a:pt x="4419489" y="1126582"/>
                    <a:pt x="4426530" y="1135970"/>
                  </a:cubicBezTo>
                  <a:cubicBezTo>
                    <a:pt x="4431224" y="1140665"/>
                    <a:pt x="4435918" y="1147706"/>
                    <a:pt x="4440612" y="1152400"/>
                  </a:cubicBezTo>
                  <a:cubicBezTo>
                    <a:pt x="4447653" y="1159441"/>
                    <a:pt x="4452347" y="1168829"/>
                    <a:pt x="4459388" y="1175870"/>
                  </a:cubicBezTo>
                  <a:cubicBezTo>
                    <a:pt x="4459388" y="1175870"/>
                    <a:pt x="4459388" y="1175870"/>
                    <a:pt x="4459388" y="1178217"/>
                  </a:cubicBezTo>
                  <a:cubicBezTo>
                    <a:pt x="4464082" y="1185259"/>
                    <a:pt x="4468776" y="1192300"/>
                    <a:pt x="4473471" y="1201688"/>
                  </a:cubicBezTo>
                  <a:cubicBezTo>
                    <a:pt x="4478165" y="1211076"/>
                    <a:pt x="4485206" y="1220464"/>
                    <a:pt x="4489900" y="1229852"/>
                  </a:cubicBezTo>
                  <a:cubicBezTo>
                    <a:pt x="4494594" y="1236893"/>
                    <a:pt x="4499288" y="1246282"/>
                    <a:pt x="4503982" y="1253323"/>
                  </a:cubicBezTo>
                  <a:cubicBezTo>
                    <a:pt x="4508676" y="1262711"/>
                    <a:pt x="4513371" y="1272099"/>
                    <a:pt x="4520412" y="1281487"/>
                  </a:cubicBezTo>
                  <a:cubicBezTo>
                    <a:pt x="4525106" y="1288529"/>
                    <a:pt x="4529800" y="1297917"/>
                    <a:pt x="4532147" y="1304958"/>
                  </a:cubicBezTo>
                  <a:cubicBezTo>
                    <a:pt x="4536841" y="1314346"/>
                    <a:pt x="4541535" y="1323734"/>
                    <a:pt x="4546229" y="1333122"/>
                  </a:cubicBezTo>
                  <a:cubicBezTo>
                    <a:pt x="4550923" y="1340164"/>
                    <a:pt x="4555617" y="1349552"/>
                    <a:pt x="4557964" y="1356593"/>
                  </a:cubicBezTo>
                  <a:cubicBezTo>
                    <a:pt x="4562658" y="1365981"/>
                    <a:pt x="4567353" y="1375369"/>
                    <a:pt x="4572047" y="1384757"/>
                  </a:cubicBezTo>
                  <a:cubicBezTo>
                    <a:pt x="4572047" y="1384757"/>
                    <a:pt x="4572047" y="1384757"/>
                    <a:pt x="4572047" y="1387104"/>
                  </a:cubicBezTo>
                  <a:cubicBezTo>
                    <a:pt x="4569699" y="1382410"/>
                    <a:pt x="4567353" y="1380063"/>
                    <a:pt x="4565005" y="1375369"/>
                  </a:cubicBezTo>
                  <a:cubicBezTo>
                    <a:pt x="4546229" y="1349552"/>
                    <a:pt x="4525106" y="1323734"/>
                    <a:pt x="4503982" y="1300264"/>
                  </a:cubicBezTo>
                  <a:cubicBezTo>
                    <a:pt x="4501635" y="1295570"/>
                    <a:pt x="4496941" y="1293223"/>
                    <a:pt x="4492247" y="1288529"/>
                  </a:cubicBezTo>
                  <a:cubicBezTo>
                    <a:pt x="4485206" y="1281487"/>
                    <a:pt x="4480512" y="1274446"/>
                    <a:pt x="4473471" y="1267405"/>
                  </a:cubicBezTo>
                  <a:cubicBezTo>
                    <a:pt x="4433571" y="1211076"/>
                    <a:pt x="4391324" y="1159441"/>
                    <a:pt x="4346730" y="1107806"/>
                  </a:cubicBezTo>
                  <a:cubicBezTo>
                    <a:pt x="4346730" y="1107806"/>
                    <a:pt x="4344383" y="1105459"/>
                    <a:pt x="4344383" y="1105459"/>
                  </a:cubicBezTo>
                  <a:cubicBezTo>
                    <a:pt x="4332648" y="1091377"/>
                    <a:pt x="4318566" y="1077294"/>
                    <a:pt x="4306830" y="1063212"/>
                  </a:cubicBezTo>
                  <a:cubicBezTo>
                    <a:pt x="4304483" y="1060865"/>
                    <a:pt x="4302136" y="1058518"/>
                    <a:pt x="4299789" y="1056171"/>
                  </a:cubicBezTo>
                  <a:cubicBezTo>
                    <a:pt x="4288054" y="1044436"/>
                    <a:pt x="4276319" y="1032700"/>
                    <a:pt x="4264583" y="1020965"/>
                  </a:cubicBezTo>
                  <a:cubicBezTo>
                    <a:pt x="4259889" y="1016271"/>
                    <a:pt x="4255195" y="1011577"/>
                    <a:pt x="4250501" y="1006883"/>
                  </a:cubicBezTo>
                  <a:cubicBezTo>
                    <a:pt x="4241113" y="997495"/>
                    <a:pt x="4231725" y="988107"/>
                    <a:pt x="4222337" y="981065"/>
                  </a:cubicBezTo>
                  <a:cubicBezTo>
                    <a:pt x="4215296" y="974024"/>
                    <a:pt x="4208254" y="969330"/>
                    <a:pt x="4201213" y="964636"/>
                  </a:cubicBezTo>
                  <a:cubicBezTo>
                    <a:pt x="4198866" y="962289"/>
                    <a:pt x="4194172" y="959942"/>
                    <a:pt x="4191825" y="957595"/>
                  </a:cubicBezTo>
                  <a:cubicBezTo>
                    <a:pt x="4194172" y="955248"/>
                    <a:pt x="4196519" y="950554"/>
                    <a:pt x="4196519" y="945860"/>
                  </a:cubicBezTo>
                  <a:cubicBezTo>
                    <a:pt x="4196519" y="941166"/>
                    <a:pt x="4194172" y="934125"/>
                    <a:pt x="4189478" y="931777"/>
                  </a:cubicBezTo>
                  <a:cubicBezTo>
                    <a:pt x="4189478" y="931777"/>
                    <a:pt x="4191825" y="929430"/>
                    <a:pt x="4191825" y="929430"/>
                  </a:cubicBezTo>
                  <a:cubicBezTo>
                    <a:pt x="4194172" y="927083"/>
                    <a:pt x="4194172" y="927083"/>
                    <a:pt x="4196519" y="924736"/>
                  </a:cubicBezTo>
                  <a:cubicBezTo>
                    <a:pt x="4198866" y="922389"/>
                    <a:pt x="4201213" y="920042"/>
                    <a:pt x="4203560" y="920042"/>
                  </a:cubicBezTo>
                  <a:cubicBezTo>
                    <a:pt x="4203560" y="920042"/>
                    <a:pt x="4205907" y="917695"/>
                    <a:pt x="4208254" y="917695"/>
                  </a:cubicBezTo>
                  <a:cubicBezTo>
                    <a:pt x="4210601" y="915348"/>
                    <a:pt x="4212948" y="913001"/>
                    <a:pt x="4215296" y="913001"/>
                  </a:cubicBezTo>
                  <a:cubicBezTo>
                    <a:pt x="4215296" y="913001"/>
                    <a:pt x="4217643" y="910654"/>
                    <a:pt x="4217643" y="910654"/>
                  </a:cubicBezTo>
                  <a:cubicBezTo>
                    <a:pt x="4219990" y="910654"/>
                    <a:pt x="4219990" y="908307"/>
                    <a:pt x="4222337" y="908307"/>
                  </a:cubicBezTo>
                  <a:cubicBezTo>
                    <a:pt x="4245807" y="929430"/>
                    <a:pt x="4266931" y="952901"/>
                    <a:pt x="4288054" y="976371"/>
                  </a:cubicBezTo>
                  <a:cubicBezTo>
                    <a:pt x="4285707" y="974024"/>
                    <a:pt x="4288054" y="978718"/>
                    <a:pt x="4292748" y="981065"/>
                  </a:cubicBezTo>
                  <a:close/>
                  <a:moveTo>
                    <a:pt x="4618988" y="1438740"/>
                  </a:moveTo>
                  <a:cubicBezTo>
                    <a:pt x="4616640" y="1431698"/>
                    <a:pt x="4614294" y="1424657"/>
                    <a:pt x="4611946" y="1419963"/>
                  </a:cubicBezTo>
                  <a:cubicBezTo>
                    <a:pt x="4609599" y="1415269"/>
                    <a:pt x="4607252" y="1408228"/>
                    <a:pt x="4604905" y="1403534"/>
                  </a:cubicBezTo>
                  <a:cubicBezTo>
                    <a:pt x="4607252" y="1408228"/>
                    <a:pt x="4609599" y="1410575"/>
                    <a:pt x="4611946" y="1415269"/>
                  </a:cubicBezTo>
                  <a:cubicBezTo>
                    <a:pt x="4614294" y="1419963"/>
                    <a:pt x="4616640" y="1424657"/>
                    <a:pt x="4618988" y="1429351"/>
                  </a:cubicBezTo>
                  <a:cubicBezTo>
                    <a:pt x="4621334" y="1434045"/>
                    <a:pt x="4623682" y="1441087"/>
                    <a:pt x="4626029" y="1445781"/>
                  </a:cubicBezTo>
                  <a:cubicBezTo>
                    <a:pt x="4628376" y="1450475"/>
                    <a:pt x="4628376" y="1452822"/>
                    <a:pt x="4630723" y="1457516"/>
                  </a:cubicBezTo>
                  <a:cubicBezTo>
                    <a:pt x="4640111" y="1478639"/>
                    <a:pt x="4649499" y="1499763"/>
                    <a:pt x="4656540" y="1520886"/>
                  </a:cubicBezTo>
                  <a:cubicBezTo>
                    <a:pt x="4654193" y="1518539"/>
                    <a:pt x="4654193" y="1516192"/>
                    <a:pt x="4651846" y="1513845"/>
                  </a:cubicBezTo>
                  <a:cubicBezTo>
                    <a:pt x="4649499" y="1509151"/>
                    <a:pt x="4644805" y="1504457"/>
                    <a:pt x="4642458" y="1497416"/>
                  </a:cubicBezTo>
                  <a:cubicBezTo>
                    <a:pt x="4637764" y="1490375"/>
                    <a:pt x="4635417" y="1483333"/>
                    <a:pt x="4630723" y="1478639"/>
                  </a:cubicBezTo>
                  <a:cubicBezTo>
                    <a:pt x="4628376" y="1473945"/>
                    <a:pt x="4628376" y="1471598"/>
                    <a:pt x="4626029" y="1466904"/>
                  </a:cubicBezTo>
                  <a:cubicBezTo>
                    <a:pt x="4623682" y="1455169"/>
                    <a:pt x="4621334" y="1445781"/>
                    <a:pt x="4618988" y="1438740"/>
                  </a:cubicBezTo>
                  <a:close/>
                  <a:moveTo>
                    <a:pt x="4635417" y="1457516"/>
                  </a:moveTo>
                  <a:cubicBezTo>
                    <a:pt x="4642458" y="1471598"/>
                    <a:pt x="4651846" y="1488027"/>
                    <a:pt x="4658887" y="1502110"/>
                  </a:cubicBezTo>
                  <a:cubicBezTo>
                    <a:pt x="4658887" y="1504457"/>
                    <a:pt x="4661234" y="1506804"/>
                    <a:pt x="4661234" y="1509151"/>
                  </a:cubicBezTo>
                  <a:cubicBezTo>
                    <a:pt x="4668275" y="1523233"/>
                    <a:pt x="4672970" y="1534968"/>
                    <a:pt x="4680011" y="1549051"/>
                  </a:cubicBezTo>
                  <a:cubicBezTo>
                    <a:pt x="4680011" y="1549051"/>
                    <a:pt x="4680011" y="1551398"/>
                    <a:pt x="4680011" y="1551398"/>
                  </a:cubicBezTo>
                  <a:cubicBezTo>
                    <a:pt x="4682358" y="1558439"/>
                    <a:pt x="4684705" y="1563133"/>
                    <a:pt x="4687052" y="1570174"/>
                  </a:cubicBezTo>
                  <a:cubicBezTo>
                    <a:pt x="4691746" y="1579562"/>
                    <a:pt x="4694093" y="1588950"/>
                    <a:pt x="4698787" y="1598339"/>
                  </a:cubicBezTo>
                  <a:cubicBezTo>
                    <a:pt x="4701134" y="1603033"/>
                    <a:pt x="4703481" y="1610074"/>
                    <a:pt x="4705828" y="1614768"/>
                  </a:cubicBezTo>
                  <a:cubicBezTo>
                    <a:pt x="4696440" y="1593645"/>
                    <a:pt x="4687052" y="1574868"/>
                    <a:pt x="4675317" y="1553745"/>
                  </a:cubicBezTo>
                  <a:cubicBezTo>
                    <a:pt x="4672970" y="1549051"/>
                    <a:pt x="4670623" y="1544357"/>
                    <a:pt x="4668275" y="1539662"/>
                  </a:cubicBezTo>
                  <a:cubicBezTo>
                    <a:pt x="4665929" y="1537315"/>
                    <a:pt x="4665929" y="1534968"/>
                    <a:pt x="4663581" y="1532621"/>
                  </a:cubicBezTo>
                  <a:cubicBezTo>
                    <a:pt x="4654193" y="1509151"/>
                    <a:pt x="4644805" y="1483333"/>
                    <a:pt x="4633070" y="1459863"/>
                  </a:cubicBezTo>
                  <a:cubicBezTo>
                    <a:pt x="4630723" y="1455169"/>
                    <a:pt x="4628376" y="1450475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30723" y="1450475"/>
                    <a:pt x="4633070" y="1455169"/>
                    <a:pt x="4635417" y="1457516"/>
                  </a:cubicBezTo>
                  <a:close/>
                  <a:moveTo>
                    <a:pt x="4799710" y="2011419"/>
                  </a:moveTo>
                  <a:cubicBezTo>
                    <a:pt x="4799710" y="2016113"/>
                    <a:pt x="4799710" y="2020807"/>
                    <a:pt x="4799710" y="2025501"/>
                  </a:cubicBezTo>
                  <a:cubicBezTo>
                    <a:pt x="4799710" y="2032542"/>
                    <a:pt x="4799710" y="2039583"/>
                    <a:pt x="4802057" y="2046624"/>
                  </a:cubicBezTo>
                  <a:cubicBezTo>
                    <a:pt x="4802057" y="2051319"/>
                    <a:pt x="4802057" y="2053666"/>
                    <a:pt x="4802057" y="2058360"/>
                  </a:cubicBezTo>
                  <a:cubicBezTo>
                    <a:pt x="4802057" y="2067748"/>
                    <a:pt x="4804404" y="2077136"/>
                    <a:pt x="4804404" y="2086524"/>
                  </a:cubicBezTo>
                  <a:cubicBezTo>
                    <a:pt x="4804404" y="2088871"/>
                    <a:pt x="4804404" y="2091218"/>
                    <a:pt x="4804404" y="2093565"/>
                  </a:cubicBezTo>
                  <a:cubicBezTo>
                    <a:pt x="4804404" y="2093565"/>
                    <a:pt x="4804404" y="2093565"/>
                    <a:pt x="4804404" y="2093565"/>
                  </a:cubicBezTo>
                  <a:cubicBezTo>
                    <a:pt x="4804404" y="2091218"/>
                    <a:pt x="4804404" y="2091218"/>
                    <a:pt x="4804404" y="2088871"/>
                  </a:cubicBezTo>
                  <a:cubicBezTo>
                    <a:pt x="4802057" y="2060707"/>
                    <a:pt x="4797363" y="2034889"/>
                    <a:pt x="4792669" y="2006725"/>
                  </a:cubicBezTo>
                  <a:cubicBezTo>
                    <a:pt x="4792669" y="2002031"/>
                    <a:pt x="4790322" y="1997337"/>
                    <a:pt x="4790322" y="1992643"/>
                  </a:cubicBezTo>
                  <a:cubicBezTo>
                    <a:pt x="4785628" y="1966825"/>
                    <a:pt x="4780934" y="1938660"/>
                    <a:pt x="4776240" y="1912843"/>
                  </a:cubicBezTo>
                  <a:cubicBezTo>
                    <a:pt x="4776240" y="1908149"/>
                    <a:pt x="4773892" y="1903455"/>
                    <a:pt x="4773892" y="1901108"/>
                  </a:cubicBezTo>
                  <a:cubicBezTo>
                    <a:pt x="4771546" y="1894066"/>
                    <a:pt x="4771546" y="1884678"/>
                    <a:pt x="4769198" y="1877637"/>
                  </a:cubicBezTo>
                  <a:cubicBezTo>
                    <a:pt x="4773892" y="1879984"/>
                    <a:pt x="4778587" y="1882331"/>
                    <a:pt x="4783281" y="1882331"/>
                  </a:cubicBezTo>
                  <a:cubicBezTo>
                    <a:pt x="4783281" y="1882331"/>
                    <a:pt x="4785628" y="1882331"/>
                    <a:pt x="4785628" y="1882331"/>
                  </a:cubicBezTo>
                  <a:cubicBezTo>
                    <a:pt x="4785628" y="1884678"/>
                    <a:pt x="4785628" y="1887025"/>
                    <a:pt x="4785628" y="1889372"/>
                  </a:cubicBezTo>
                  <a:cubicBezTo>
                    <a:pt x="4785628" y="1891719"/>
                    <a:pt x="4785628" y="1896413"/>
                    <a:pt x="4787975" y="1898761"/>
                  </a:cubicBezTo>
                  <a:cubicBezTo>
                    <a:pt x="4787975" y="1903455"/>
                    <a:pt x="4790322" y="1910496"/>
                    <a:pt x="4790322" y="1917537"/>
                  </a:cubicBezTo>
                  <a:cubicBezTo>
                    <a:pt x="4790322" y="1922231"/>
                    <a:pt x="4790322" y="1926925"/>
                    <a:pt x="4792669" y="1929272"/>
                  </a:cubicBezTo>
                  <a:cubicBezTo>
                    <a:pt x="4792669" y="1933966"/>
                    <a:pt x="4795016" y="1941007"/>
                    <a:pt x="4795016" y="1945702"/>
                  </a:cubicBezTo>
                  <a:cubicBezTo>
                    <a:pt x="4795016" y="1950396"/>
                    <a:pt x="4795016" y="1955090"/>
                    <a:pt x="4797363" y="1959784"/>
                  </a:cubicBezTo>
                  <a:cubicBezTo>
                    <a:pt x="4797363" y="1962131"/>
                    <a:pt x="4797363" y="1964478"/>
                    <a:pt x="4797363" y="1964478"/>
                  </a:cubicBezTo>
                  <a:cubicBezTo>
                    <a:pt x="4797363" y="1966825"/>
                    <a:pt x="4795016" y="1969172"/>
                    <a:pt x="4795016" y="1971519"/>
                  </a:cubicBezTo>
                  <a:cubicBezTo>
                    <a:pt x="4795016" y="1976213"/>
                    <a:pt x="4797363" y="1978560"/>
                    <a:pt x="4797363" y="1980907"/>
                  </a:cubicBezTo>
                  <a:cubicBezTo>
                    <a:pt x="4797363" y="1983254"/>
                    <a:pt x="4797363" y="1985601"/>
                    <a:pt x="4797363" y="1990295"/>
                  </a:cubicBezTo>
                  <a:cubicBezTo>
                    <a:pt x="4797363" y="1999684"/>
                    <a:pt x="4797363" y="2006725"/>
                    <a:pt x="4799710" y="2011419"/>
                  </a:cubicBezTo>
                  <a:close/>
                  <a:moveTo>
                    <a:pt x="4799710" y="2084177"/>
                  </a:moveTo>
                  <a:cubicBezTo>
                    <a:pt x="4797363" y="2077136"/>
                    <a:pt x="4795016" y="2067748"/>
                    <a:pt x="4795016" y="2060707"/>
                  </a:cubicBezTo>
                  <a:cubicBezTo>
                    <a:pt x="4795016" y="2056013"/>
                    <a:pt x="4792669" y="2051319"/>
                    <a:pt x="4792669" y="2048971"/>
                  </a:cubicBezTo>
                  <a:cubicBezTo>
                    <a:pt x="4790322" y="2041930"/>
                    <a:pt x="4787975" y="2032542"/>
                    <a:pt x="4785628" y="2025501"/>
                  </a:cubicBezTo>
                  <a:cubicBezTo>
                    <a:pt x="4785628" y="2020807"/>
                    <a:pt x="4783281" y="2018460"/>
                    <a:pt x="4783281" y="2013766"/>
                  </a:cubicBezTo>
                  <a:cubicBezTo>
                    <a:pt x="4780934" y="2009072"/>
                    <a:pt x="4780934" y="2004378"/>
                    <a:pt x="4778587" y="1999684"/>
                  </a:cubicBezTo>
                  <a:cubicBezTo>
                    <a:pt x="4783281" y="1997337"/>
                    <a:pt x="4785628" y="1994990"/>
                    <a:pt x="4787975" y="1990295"/>
                  </a:cubicBezTo>
                  <a:cubicBezTo>
                    <a:pt x="4787975" y="1990295"/>
                    <a:pt x="4787975" y="1990295"/>
                    <a:pt x="4787975" y="1990295"/>
                  </a:cubicBezTo>
                  <a:cubicBezTo>
                    <a:pt x="4790322" y="1999684"/>
                    <a:pt x="4792669" y="2011419"/>
                    <a:pt x="4795016" y="2020807"/>
                  </a:cubicBezTo>
                  <a:cubicBezTo>
                    <a:pt x="4797363" y="2027848"/>
                    <a:pt x="4797363" y="2034889"/>
                    <a:pt x="4799710" y="2041930"/>
                  </a:cubicBezTo>
                  <a:cubicBezTo>
                    <a:pt x="4802057" y="2051319"/>
                    <a:pt x="4802057" y="2060707"/>
                    <a:pt x="4804404" y="2072442"/>
                  </a:cubicBezTo>
                  <a:cubicBezTo>
                    <a:pt x="4804404" y="2079483"/>
                    <a:pt x="4806751" y="2086524"/>
                    <a:pt x="4806751" y="2093565"/>
                  </a:cubicBezTo>
                  <a:cubicBezTo>
                    <a:pt x="4806751" y="2098260"/>
                    <a:pt x="4806751" y="2100607"/>
                    <a:pt x="4809098" y="2105301"/>
                  </a:cubicBezTo>
                  <a:cubicBezTo>
                    <a:pt x="4809098" y="2102954"/>
                    <a:pt x="4809098" y="2102954"/>
                    <a:pt x="4809098" y="2100607"/>
                  </a:cubicBezTo>
                  <a:cubicBezTo>
                    <a:pt x="4799710" y="2091218"/>
                    <a:pt x="4799710" y="2088871"/>
                    <a:pt x="4799710" y="2084177"/>
                  </a:cubicBezTo>
                  <a:close/>
                  <a:moveTo>
                    <a:pt x="4787975" y="2074789"/>
                  </a:moveTo>
                  <a:cubicBezTo>
                    <a:pt x="4787975" y="2079483"/>
                    <a:pt x="4790322" y="2081830"/>
                    <a:pt x="4790322" y="2086524"/>
                  </a:cubicBezTo>
                  <a:cubicBezTo>
                    <a:pt x="4792669" y="2095912"/>
                    <a:pt x="4792669" y="2107648"/>
                    <a:pt x="4795016" y="2117036"/>
                  </a:cubicBezTo>
                  <a:cubicBezTo>
                    <a:pt x="4792669" y="2119383"/>
                    <a:pt x="4792669" y="2119383"/>
                    <a:pt x="4790322" y="2121730"/>
                  </a:cubicBezTo>
                  <a:cubicBezTo>
                    <a:pt x="4790322" y="2119383"/>
                    <a:pt x="4790322" y="2119383"/>
                    <a:pt x="4790322" y="2117036"/>
                  </a:cubicBezTo>
                  <a:cubicBezTo>
                    <a:pt x="4787975" y="2100607"/>
                    <a:pt x="4785628" y="2084177"/>
                    <a:pt x="4783281" y="2067748"/>
                  </a:cubicBezTo>
                  <a:cubicBezTo>
                    <a:pt x="4780934" y="2058360"/>
                    <a:pt x="4780934" y="2048971"/>
                    <a:pt x="4778587" y="2037236"/>
                  </a:cubicBezTo>
                  <a:cubicBezTo>
                    <a:pt x="4776240" y="2027848"/>
                    <a:pt x="4776240" y="2016113"/>
                    <a:pt x="4773892" y="2006725"/>
                  </a:cubicBezTo>
                  <a:cubicBezTo>
                    <a:pt x="4773892" y="2006725"/>
                    <a:pt x="4773892" y="2009072"/>
                    <a:pt x="4773892" y="2009072"/>
                  </a:cubicBezTo>
                  <a:cubicBezTo>
                    <a:pt x="4778587" y="2032542"/>
                    <a:pt x="4783281" y="2053666"/>
                    <a:pt x="4787975" y="2074789"/>
                  </a:cubicBezTo>
                  <a:close/>
                  <a:moveTo>
                    <a:pt x="4799710" y="2203877"/>
                  </a:moveTo>
                  <a:cubicBezTo>
                    <a:pt x="4799710" y="2210918"/>
                    <a:pt x="4802057" y="2217959"/>
                    <a:pt x="4802057" y="2225000"/>
                  </a:cubicBezTo>
                  <a:cubicBezTo>
                    <a:pt x="4802057" y="2227347"/>
                    <a:pt x="4802057" y="2227347"/>
                    <a:pt x="4802057" y="2229694"/>
                  </a:cubicBezTo>
                  <a:cubicBezTo>
                    <a:pt x="4802057" y="2229694"/>
                    <a:pt x="4802057" y="2227347"/>
                    <a:pt x="4802057" y="2227347"/>
                  </a:cubicBezTo>
                  <a:cubicBezTo>
                    <a:pt x="4799710" y="2220306"/>
                    <a:pt x="4799710" y="2213265"/>
                    <a:pt x="4799710" y="2203877"/>
                  </a:cubicBezTo>
                  <a:cubicBezTo>
                    <a:pt x="4797363" y="2189794"/>
                    <a:pt x="4792669" y="2173365"/>
                    <a:pt x="4790322" y="2159283"/>
                  </a:cubicBezTo>
                  <a:cubicBezTo>
                    <a:pt x="4787975" y="2149895"/>
                    <a:pt x="4787975" y="2142853"/>
                    <a:pt x="4785628" y="2133465"/>
                  </a:cubicBezTo>
                  <a:cubicBezTo>
                    <a:pt x="4783281" y="2119383"/>
                    <a:pt x="4780934" y="2105301"/>
                    <a:pt x="4776240" y="2093565"/>
                  </a:cubicBezTo>
                  <a:cubicBezTo>
                    <a:pt x="4773892" y="2084177"/>
                    <a:pt x="4771546" y="2077136"/>
                    <a:pt x="4769198" y="2067748"/>
                  </a:cubicBezTo>
                  <a:cubicBezTo>
                    <a:pt x="4766852" y="2056013"/>
                    <a:pt x="4762157" y="2041930"/>
                    <a:pt x="4759810" y="2030195"/>
                  </a:cubicBezTo>
                  <a:cubicBezTo>
                    <a:pt x="4757463" y="2020807"/>
                    <a:pt x="4755116" y="2013766"/>
                    <a:pt x="4752769" y="2004378"/>
                  </a:cubicBezTo>
                  <a:cubicBezTo>
                    <a:pt x="4748075" y="1992643"/>
                    <a:pt x="4745728" y="1978560"/>
                    <a:pt x="4741034" y="1966825"/>
                  </a:cubicBezTo>
                  <a:cubicBezTo>
                    <a:pt x="4738687" y="1959784"/>
                    <a:pt x="4736340" y="1950396"/>
                    <a:pt x="4731646" y="1943354"/>
                  </a:cubicBezTo>
                  <a:cubicBezTo>
                    <a:pt x="4726952" y="1931619"/>
                    <a:pt x="4722257" y="1917537"/>
                    <a:pt x="4717563" y="1905802"/>
                  </a:cubicBezTo>
                  <a:cubicBezTo>
                    <a:pt x="4715216" y="1898761"/>
                    <a:pt x="4712869" y="1891719"/>
                    <a:pt x="4708175" y="1884678"/>
                  </a:cubicBezTo>
                  <a:cubicBezTo>
                    <a:pt x="4701134" y="1868249"/>
                    <a:pt x="4694093" y="1851820"/>
                    <a:pt x="4684705" y="1837737"/>
                  </a:cubicBezTo>
                  <a:cubicBezTo>
                    <a:pt x="4684705" y="1835390"/>
                    <a:pt x="4682358" y="1833043"/>
                    <a:pt x="4682358" y="1830696"/>
                  </a:cubicBezTo>
                  <a:cubicBezTo>
                    <a:pt x="4675317" y="1818961"/>
                    <a:pt x="4668275" y="1804879"/>
                    <a:pt x="4661234" y="1793144"/>
                  </a:cubicBezTo>
                  <a:cubicBezTo>
                    <a:pt x="4661234" y="1793144"/>
                    <a:pt x="4663581" y="1793144"/>
                    <a:pt x="4663581" y="1790796"/>
                  </a:cubicBezTo>
                  <a:cubicBezTo>
                    <a:pt x="4665929" y="1793144"/>
                    <a:pt x="4665929" y="1795491"/>
                    <a:pt x="4668275" y="1795491"/>
                  </a:cubicBezTo>
                  <a:cubicBezTo>
                    <a:pt x="4670623" y="1797838"/>
                    <a:pt x="4672970" y="1802532"/>
                    <a:pt x="4677664" y="1804879"/>
                  </a:cubicBezTo>
                  <a:cubicBezTo>
                    <a:pt x="4680011" y="1807226"/>
                    <a:pt x="4682358" y="1811920"/>
                    <a:pt x="4684705" y="1814267"/>
                  </a:cubicBezTo>
                  <a:cubicBezTo>
                    <a:pt x="4687052" y="1818961"/>
                    <a:pt x="4689399" y="1821308"/>
                    <a:pt x="4691746" y="1826002"/>
                  </a:cubicBezTo>
                  <a:cubicBezTo>
                    <a:pt x="4694093" y="1828349"/>
                    <a:pt x="4696440" y="1833043"/>
                    <a:pt x="4698787" y="1835390"/>
                  </a:cubicBezTo>
                  <a:cubicBezTo>
                    <a:pt x="4701134" y="1840084"/>
                    <a:pt x="4703481" y="1844779"/>
                    <a:pt x="4705828" y="1849473"/>
                  </a:cubicBezTo>
                  <a:cubicBezTo>
                    <a:pt x="4708175" y="1854167"/>
                    <a:pt x="4710522" y="1856514"/>
                    <a:pt x="4712869" y="1861208"/>
                  </a:cubicBezTo>
                  <a:cubicBezTo>
                    <a:pt x="4715216" y="1865902"/>
                    <a:pt x="4717563" y="1872943"/>
                    <a:pt x="4722257" y="1877637"/>
                  </a:cubicBezTo>
                  <a:cubicBezTo>
                    <a:pt x="4724605" y="1879984"/>
                    <a:pt x="4726952" y="1884678"/>
                    <a:pt x="4726952" y="1887025"/>
                  </a:cubicBezTo>
                  <a:cubicBezTo>
                    <a:pt x="4729299" y="1894066"/>
                    <a:pt x="4733993" y="1898761"/>
                    <a:pt x="4736340" y="1905802"/>
                  </a:cubicBezTo>
                  <a:cubicBezTo>
                    <a:pt x="4738687" y="1908149"/>
                    <a:pt x="4738687" y="1912843"/>
                    <a:pt x="4741034" y="1915190"/>
                  </a:cubicBezTo>
                  <a:cubicBezTo>
                    <a:pt x="4743381" y="1922231"/>
                    <a:pt x="4748075" y="1931619"/>
                    <a:pt x="4750422" y="1938660"/>
                  </a:cubicBezTo>
                  <a:cubicBezTo>
                    <a:pt x="4750422" y="1941007"/>
                    <a:pt x="4752769" y="1943354"/>
                    <a:pt x="4752769" y="1945702"/>
                  </a:cubicBezTo>
                  <a:cubicBezTo>
                    <a:pt x="4755116" y="1950396"/>
                    <a:pt x="4755116" y="1955090"/>
                    <a:pt x="4757463" y="1959784"/>
                  </a:cubicBezTo>
                  <a:cubicBezTo>
                    <a:pt x="4750422" y="1962131"/>
                    <a:pt x="4745728" y="1969172"/>
                    <a:pt x="4745728" y="1978560"/>
                  </a:cubicBezTo>
                  <a:cubicBezTo>
                    <a:pt x="4745728" y="1990295"/>
                    <a:pt x="4755116" y="1999684"/>
                    <a:pt x="4766852" y="1999684"/>
                  </a:cubicBezTo>
                  <a:cubicBezTo>
                    <a:pt x="4766852" y="1999684"/>
                    <a:pt x="4769198" y="1999684"/>
                    <a:pt x="4769198" y="1999684"/>
                  </a:cubicBezTo>
                  <a:cubicBezTo>
                    <a:pt x="4771546" y="2018460"/>
                    <a:pt x="4776240" y="2034889"/>
                    <a:pt x="4778587" y="2053666"/>
                  </a:cubicBezTo>
                  <a:cubicBezTo>
                    <a:pt x="4780934" y="2060707"/>
                    <a:pt x="4780934" y="2070095"/>
                    <a:pt x="4783281" y="2077136"/>
                  </a:cubicBezTo>
                  <a:cubicBezTo>
                    <a:pt x="4785628" y="2093565"/>
                    <a:pt x="4787975" y="2109995"/>
                    <a:pt x="4790322" y="2126424"/>
                  </a:cubicBezTo>
                  <a:cubicBezTo>
                    <a:pt x="4790322" y="2128771"/>
                    <a:pt x="4787975" y="2131118"/>
                    <a:pt x="4787975" y="2133465"/>
                  </a:cubicBezTo>
                  <a:cubicBezTo>
                    <a:pt x="4787975" y="2138159"/>
                    <a:pt x="4790322" y="2142853"/>
                    <a:pt x="4792669" y="2145201"/>
                  </a:cubicBezTo>
                  <a:cubicBezTo>
                    <a:pt x="4792669" y="2147548"/>
                    <a:pt x="4792669" y="2149895"/>
                    <a:pt x="4792669" y="2152242"/>
                  </a:cubicBezTo>
                  <a:cubicBezTo>
                    <a:pt x="4795016" y="2168671"/>
                    <a:pt x="4797363" y="2187447"/>
                    <a:pt x="4799710" y="2203877"/>
                  </a:cubicBezTo>
                  <a:close/>
                  <a:moveTo>
                    <a:pt x="4656540" y="1816614"/>
                  </a:moveTo>
                  <a:cubicBezTo>
                    <a:pt x="4656540" y="1818961"/>
                    <a:pt x="4656540" y="1823655"/>
                    <a:pt x="4658887" y="1826002"/>
                  </a:cubicBezTo>
                  <a:cubicBezTo>
                    <a:pt x="4658887" y="1833043"/>
                    <a:pt x="4661234" y="1840084"/>
                    <a:pt x="4661234" y="1847126"/>
                  </a:cubicBezTo>
                  <a:cubicBezTo>
                    <a:pt x="4661234" y="1849473"/>
                    <a:pt x="4661234" y="1851820"/>
                    <a:pt x="4661234" y="1854167"/>
                  </a:cubicBezTo>
                  <a:cubicBezTo>
                    <a:pt x="4661234" y="1858861"/>
                    <a:pt x="4663581" y="1863555"/>
                    <a:pt x="4663581" y="1868249"/>
                  </a:cubicBezTo>
                  <a:cubicBezTo>
                    <a:pt x="4661234" y="1868249"/>
                    <a:pt x="4658887" y="1870596"/>
                    <a:pt x="4656540" y="1870596"/>
                  </a:cubicBezTo>
                  <a:cubicBezTo>
                    <a:pt x="4656540" y="1870596"/>
                    <a:pt x="4654193" y="1868249"/>
                    <a:pt x="4654193" y="1868249"/>
                  </a:cubicBezTo>
                  <a:cubicBezTo>
                    <a:pt x="4651846" y="1863555"/>
                    <a:pt x="4647152" y="1858861"/>
                    <a:pt x="4644805" y="1854167"/>
                  </a:cubicBezTo>
                  <a:cubicBezTo>
                    <a:pt x="4640111" y="1849473"/>
                    <a:pt x="4635417" y="1842432"/>
                    <a:pt x="4630723" y="1837737"/>
                  </a:cubicBezTo>
                  <a:cubicBezTo>
                    <a:pt x="4628376" y="1833043"/>
                    <a:pt x="4623682" y="1830696"/>
                    <a:pt x="4621334" y="1826002"/>
                  </a:cubicBezTo>
                  <a:cubicBezTo>
                    <a:pt x="4616640" y="1818961"/>
                    <a:pt x="4611946" y="1814267"/>
                    <a:pt x="4604905" y="1809573"/>
                  </a:cubicBezTo>
                  <a:cubicBezTo>
                    <a:pt x="4602558" y="1807226"/>
                    <a:pt x="4600211" y="1802532"/>
                    <a:pt x="4595517" y="1800185"/>
                  </a:cubicBezTo>
                  <a:cubicBezTo>
                    <a:pt x="4588476" y="1793144"/>
                    <a:pt x="4581435" y="1786102"/>
                    <a:pt x="4574393" y="1779061"/>
                  </a:cubicBezTo>
                  <a:cubicBezTo>
                    <a:pt x="4572047" y="1776714"/>
                    <a:pt x="4572047" y="1776714"/>
                    <a:pt x="4569699" y="1774367"/>
                  </a:cubicBezTo>
                  <a:cubicBezTo>
                    <a:pt x="4560311" y="1767326"/>
                    <a:pt x="4553270" y="1760285"/>
                    <a:pt x="4543882" y="1753244"/>
                  </a:cubicBezTo>
                  <a:cubicBezTo>
                    <a:pt x="4541535" y="1750897"/>
                    <a:pt x="4539188" y="1750897"/>
                    <a:pt x="4536841" y="1748550"/>
                  </a:cubicBezTo>
                  <a:cubicBezTo>
                    <a:pt x="4529800" y="1743855"/>
                    <a:pt x="4522759" y="1739161"/>
                    <a:pt x="4515717" y="1734467"/>
                  </a:cubicBezTo>
                  <a:cubicBezTo>
                    <a:pt x="4511023" y="1732120"/>
                    <a:pt x="4508676" y="1729773"/>
                    <a:pt x="4503982" y="1727426"/>
                  </a:cubicBezTo>
                  <a:cubicBezTo>
                    <a:pt x="4499288" y="1722732"/>
                    <a:pt x="4492247" y="1720385"/>
                    <a:pt x="4487553" y="1715691"/>
                  </a:cubicBezTo>
                  <a:cubicBezTo>
                    <a:pt x="4482859" y="1713344"/>
                    <a:pt x="4480512" y="1710997"/>
                    <a:pt x="4475818" y="1708650"/>
                  </a:cubicBezTo>
                  <a:cubicBezTo>
                    <a:pt x="4478165" y="1706303"/>
                    <a:pt x="4478165" y="1703956"/>
                    <a:pt x="4478165" y="1699262"/>
                  </a:cubicBezTo>
                  <a:cubicBezTo>
                    <a:pt x="4478165" y="1699262"/>
                    <a:pt x="4478165" y="1699262"/>
                    <a:pt x="4478165" y="1699262"/>
                  </a:cubicBezTo>
                  <a:cubicBezTo>
                    <a:pt x="4480512" y="1699262"/>
                    <a:pt x="4482859" y="1699262"/>
                    <a:pt x="4487553" y="1699262"/>
                  </a:cubicBezTo>
                  <a:cubicBezTo>
                    <a:pt x="4494594" y="1699262"/>
                    <a:pt x="4501635" y="1699262"/>
                    <a:pt x="4508676" y="1701609"/>
                  </a:cubicBezTo>
                  <a:cubicBezTo>
                    <a:pt x="4511023" y="1701609"/>
                    <a:pt x="4513371" y="1701609"/>
                    <a:pt x="4513371" y="1701609"/>
                  </a:cubicBezTo>
                  <a:cubicBezTo>
                    <a:pt x="4518065" y="1701609"/>
                    <a:pt x="4522759" y="1703956"/>
                    <a:pt x="4529800" y="1703956"/>
                  </a:cubicBezTo>
                  <a:cubicBezTo>
                    <a:pt x="4532147" y="1703956"/>
                    <a:pt x="4534494" y="1706303"/>
                    <a:pt x="4536841" y="1706303"/>
                  </a:cubicBezTo>
                  <a:cubicBezTo>
                    <a:pt x="4541535" y="1708650"/>
                    <a:pt x="4546229" y="1708650"/>
                    <a:pt x="4550923" y="1710997"/>
                  </a:cubicBezTo>
                  <a:cubicBezTo>
                    <a:pt x="4553270" y="1710997"/>
                    <a:pt x="4555617" y="1713344"/>
                    <a:pt x="4557964" y="1713344"/>
                  </a:cubicBezTo>
                  <a:cubicBezTo>
                    <a:pt x="4562658" y="1715691"/>
                    <a:pt x="4567353" y="1718038"/>
                    <a:pt x="4572047" y="1720385"/>
                  </a:cubicBezTo>
                  <a:cubicBezTo>
                    <a:pt x="4574393" y="1720385"/>
                    <a:pt x="4574393" y="1722732"/>
                    <a:pt x="4576741" y="1722732"/>
                  </a:cubicBezTo>
                  <a:cubicBezTo>
                    <a:pt x="4581435" y="1725079"/>
                    <a:pt x="4586129" y="1727426"/>
                    <a:pt x="4590823" y="1729773"/>
                  </a:cubicBezTo>
                  <a:cubicBezTo>
                    <a:pt x="4593170" y="1729773"/>
                    <a:pt x="4595517" y="1732120"/>
                    <a:pt x="4595517" y="1734467"/>
                  </a:cubicBezTo>
                  <a:cubicBezTo>
                    <a:pt x="4600211" y="1736814"/>
                    <a:pt x="4604905" y="1741508"/>
                    <a:pt x="4609599" y="1743855"/>
                  </a:cubicBezTo>
                  <a:cubicBezTo>
                    <a:pt x="4611946" y="1746203"/>
                    <a:pt x="4614294" y="1746203"/>
                    <a:pt x="4616640" y="1748550"/>
                  </a:cubicBezTo>
                  <a:cubicBezTo>
                    <a:pt x="4621334" y="1750897"/>
                    <a:pt x="4626029" y="1755591"/>
                    <a:pt x="4628376" y="1757938"/>
                  </a:cubicBezTo>
                  <a:cubicBezTo>
                    <a:pt x="4628376" y="1757938"/>
                    <a:pt x="4630723" y="1760285"/>
                    <a:pt x="4630723" y="1760285"/>
                  </a:cubicBezTo>
                  <a:cubicBezTo>
                    <a:pt x="4628376" y="1764979"/>
                    <a:pt x="4626029" y="1769673"/>
                    <a:pt x="4626029" y="1774367"/>
                  </a:cubicBezTo>
                  <a:cubicBezTo>
                    <a:pt x="4626029" y="1786102"/>
                    <a:pt x="4635417" y="1795491"/>
                    <a:pt x="4647152" y="1795491"/>
                  </a:cubicBezTo>
                  <a:cubicBezTo>
                    <a:pt x="4647152" y="1795491"/>
                    <a:pt x="4649499" y="1795491"/>
                    <a:pt x="4649499" y="1795491"/>
                  </a:cubicBezTo>
                  <a:cubicBezTo>
                    <a:pt x="4649499" y="1797838"/>
                    <a:pt x="4649499" y="1800185"/>
                    <a:pt x="4649499" y="1802532"/>
                  </a:cubicBezTo>
                  <a:cubicBezTo>
                    <a:pt x="4654193" y="1804879"/>
                    <a:pt x="4656540" y="1811920"/>
                    <a:pt x="4656540" y="1816614"/>
                  </a:cubicBezTo>
                  <a:close/>
                  <a:moveTo>
                    <a:pt x="4668275" y="2100607"/>
                  </a:moveTo>
                  <a:cubicBezTo>
                    <a:pt x="4668275" y="2107648"/>
                    <a:pt x="4668275" y="2114689"/>
                    <a:pt x="4668275" y="2121730"/>
                  </a:cubicBezTo>
                  <a:cubicBezTo>
                    <a:pt x="4668275" y="2126424"/>
                    <a:pt x="4668275" y="2131118"/>
                    <a:pt x="4668275" y="2135812"/>
                  </a:cubicBezTo>
                  <a:cubicBezTo>
                    <a:pt x="4668275" y="2142853"/>
                    <a:pt x="4668275" y="2149895"/>
                    <a:pt x="4670623" y="2156936"/>
                  </a:cubicBezTo>
                  <a:cubicBezTo>
                    <a:pt x="4670623" y="2161630"/>
                    <a:pt x="4670623" y="2166324"/>
                    <a:pt x="4670623" y="2171018"/>
                  </a:cubicBezTo>
                  <a:cubicBezTo>
                    <a:pt x="4670623" y="2178059"/>
                    <a:pt x="4670623" y="2185100"/>
                    <a:pt x="4672970" y="2192142"/>
                  </a:cubicBezTo>
                  <a:cubicBezTo>
                    <a:pt x="4672970" y="2196836"/>
                    <a:pt x="4672970" y="2201530"/>
                    <a:pt x="4675317" y="2206224"/>
                  </a:cubicBezTo>
                  <a:cubicBezTo>
                    <a:pt x="4675317" y="2213265"/>
                    <a:pt x="4677664" y="2220306"/>
                    <a:pt x="4677664" y="2227347"/>
                  </a:cubicBezTo>
                  <a:cubicBezTo>
                    <a:pt x="4677664" y="2232041"/>
                    <a:pt x="4677664" y="2236735"/>
                    <a:pt x="4680011" y="2241429"/>
                  </a:cubicBezTo>
                  <a:cubicBezTo>
                    <a:pt x="4680011" y="2248470"/>
                    <a:pt x="4682358" y="2255512"/>
                    <a:pt x="4682358" y="2262553"/>
                  </a:cubicBezTo>
                  <a:cubicBezTo>
                    <a:pt x="4682358" y="2267247"/>
                    <a:pt x="4684705" y="2271941"/>
                    <a:pt x="4684705" y="2278982"/>
                  </a:cubicBezTo>
                  <a:cubicBezTo>
                    <a:pt x="4684705" y="2286023"/>
                    <a:pt x="4687052" y="2290717"/>
                    <a:pt x="4687052" y="2297759"/>
                  </a:cubicBezTo>
                  <a:cubicBezTo>
                    <a:pt x="4687052" y="2302453"/>
                    <a:pt x="4689399" y="2307147"/>
                    <a:pt x="4689399" y="2311841"/>
                  </a:cubicBezTo>
                  <a:cubicBezTo>
                    <a:pt x="4689399" y="2318882"/>
                    <a:pt x="4691746" y="2323576"/>
                    <a:pt x="4691746" y="2330617"/>
                  </a:cubicBezTo>
                  <a:cubicBezTo>
                    <a:pt x="4691746" y="2335311"/>
                    <a:pt x="4694093" y="2340005"/>
                    <a:pt x="4694093" y="2344700"/>
                  </a:cubicBezTo>
                  <a:cubicBezTo>
                    <a:pt x="4694093" y="2349394"/>
                    <a:pt x="4696440" y="2356435"/>
                    <a:pt x="4696440" y="2361129"/>
                  </a:cubicBezTo>
                  <a:cubicBezTo>
                    <a:pt x="4696440" y="2365823"/>
                    <a:pt x="4698787" y="2370517"/>
                    <a:pt x="4698787" y="2375211"/>
                  </a:cubicBezTo>
                  <a:cubicBezTo>
                    <a:pt x="4698787" y="2379905"/>
                    <a:pt x="4701134" y="2386946"/>
                    <a:pt x="4701134" y="2391640"/>
                  </a:cubicBezTo>
                  <a:cubicBezTo>
                    <a:pt x="4701134" y="2396334"/>
                    <a:pt x="4703481" y="2401028"/>
                    <a:pt x="4703481" y="2405723"/>
                  </a:cubicBezTo>
                  <a:cubicBezTo>
                    <a:pt x="4703481" y="2410417"/>
                    <a:pt x="4705828" y="2415111"/>
                    <a:pt x="4705828" y="2419805"/>
                  </a:cubicBezTo>
                  <a:cubicBezTo>
                    <a:pt x="4705828" y="2424499"/>
                    <a:pt x="4708175" y="2426846"/>
                    <a:pt x="4708175" y="2431540"/>
                  </a:cubicBezTo>
                  <a:cubicBezTo>
                    <a:pt x="4705828" y="2431540"/>
                    <a:pt x="4703481" y="2433887"/>
                    <a:pt x="4701134" y="2433887"/>
                  </a:cubicBezTo>
                  <a:cubicBezTo>
                    <a:pt x="4698787" y="2431540"/>
                    <a:pt x="4698787" y="2429193"/>
                    <a:pt x="4696440" y="2426846"/>
                  </a:cubicBezTo>
                  <a:cubicBezTo>
                    <a:pt x="4694093" y="2424499"/>
                    <a:pt x="4694093" y="2422152"/>
                    <a:pt x="4691746" y="2422152"/>
                  </a:cubicBezTo>
                  <a:cubicBezTo>
                    <a:pt x="4689399" y="2419805"/>
                    <a:pt x="4687052" y="2417458"/>
                    <a:pt x="4687052" y="2412764"/>
                  </a:cubicBezTo>
                  <a:cubicBezTo>
                    <a:pt x="4684705" y="2410417"/>
                    <a:pt x="4684705" y="2408070"/>
                    <a:pt x="4682358" y="2408070"/>
                  </a:cubicBezTo>
                  <a:cubicBezTo>
                    <a:pt x="4680011" y="2405723"/>
                    <a:pt x="4677664" y="2401028"/>
                    <a:pt x="4677664" y="2398681"/>
                  </a:cubicBezTo>
                  <a:cubicBezTo>
                    <a:pt x="4677664" y="2396334"/>
                    <a:pt x="4675317" y="2393987"/>
                    <a:pt x="4675317" y="2391640"/>
                  </a:cubicBezTo>
                  <a:cubicBezTo>
                    <a:pt x="4672970" y="2389293"/>
                    <a:pt x="4670623" y="2384599"/>
                    <a:pt x="4670623" y="2382252"/>
                  </a:cubicBezTo>
                  <a:cubicBezTo>
                    <a:pt x="4670623" y="2379905"/>
                    <a:pt x="4668275" y="2377558"/>
                    <a:pt x="4668275" y="2375211"/>
                  </a:cubicBezTo>
                  <a:cubicBezTo>
                    <a:pt x="4665929" y="2372864"/>
                    <a:pt x="4665929" y="2368170"/>
                    <a:pt x="4663581" y="2365823"/>
                  </a:cubicBezTo>
                  <a:cubicBezTo>
                    <a:pt x="4663581" y="2363476"/>
                    <a:pt x="4661234" y="2361129"/>
                    <a:pt x="4661234" y="2358782"/>
                  </a:cubicBezTo>
                  <a:cubicBezTo>
                    <a:pt x="4658887" y="2354088"/>
                    <a:pt x="4658887" y="2351741"/>
                    <a:pt x="4656540" y="2347047"/>
                  </a:cubicBezTo>
                  <a:cubicBezTo>
                    <a:pt x="4656540" y="2344700"/>
                    <a:pt x="4654193" y="2342352"/>
                    <a:pt x="4654193" y="2340005"/>
                  </a:cubicBezTo>
                  <a:cubicBezTo>
                    <a:pt x="4651846" y="2335311"/>
                    <a:pt x="4651846" y="2332964"/>
                    <a:pt x="4649499" y="2328270"/>
                  </a:cubicBezTo>
                  <a:cubicBezTo>
                    <a:pt x="4649499" y="2325923"/>
                    <a:pt x="4647152" y="2323576"/>
                    <a:pt x="4647152" y="2321229"/>
                  </a:cubicBezTo>
                  <a:cubicBezTo>
                    <a:pt x="4644805" y="2316535"/>
                    <a:pt x="4644805" y="2314188"/>
                    <a:pt x="4642458" y="2309494"/>
                  </a:cubicBezTo>
                  <a:cubicBezTo>
                    <a:pt x="4642458" y="2307147"/>
                    <a:pt x="4640111" y="2304800"/>
                    <a:pt x="4640111" y="2302453"/>
                  </a:cubicBezTo>
                  <a:cubicBezTo>
                    <a:pt x="4637764" y="2297759"/>
                    <a:pt x="4637764" y="2295411"/>
                    <a:pt x="4635417" y="2290717"/>
                  </a:cubicBezTo>
                  <a:cubicBezTo>
                    <a:pt x="4635417" y="2288370"/>
                    <a:pt x="4633070" y="2286023"/>
                    <a:pt x="4633070" y="2283676"/>
                  </a:cubicBezTo>
                  <a:cubicBezTo>
                    <a:pt x="4630723" y="2278982"/>
                    <a:pt x="4630723" y="2276635"/>
                    <a:pt x="4628376" y="2271941"/>
                  </a:cubicBezTo>
                  <a:cubicBezTo>
                    <a:pt x="4628376" y="2269594"/>
                    <a:pt x="4626029" y="2267247"/>
                    <a:pt x="4626029" y="2264900"/>
                  </a:cubicBezTo>
                  <a:cubicBezTo>
                    <a:pt x="4623682" y="2262553"/>
                    <a:pt x="4623682" y="2257859"/>
                    <a:pt x="4621334" y="2255512"/>
                  </a:cubicBezTo>
                  <a:cubicBezTo>
                    <a:pt x="4621334" y="2253165"/>
                    <a:pt x="4618988" y="2248470"/>
                    <a:pt x="4618988" y="2246123"/>
                  </a:cubicBezTo>
                  <a:cubicBezTo>
                    <a:pt x="4618988" y="2243776"/>
                    <a:pt x="4616640" y="2239082"/>
                    <a:pt x="4616640" y="2236735"/>
                  </a:cubicBezTo>
                  <a:cubicBezTo>
                    <a:pt x="4616640" y="2234388"/>
                    <a:pt x="4614294" y="2229694"/>
                    <a:pt x="4611946" y="2227347"/>
                  </a:cubicBezTo>
                  <a:cubicBezTo>
                    <a:pt x="4611946" y="2225000"/>
                    <a:pt x="4609599" y="2220306"/>
                    <a:pt x="4609599" y="2217959"/>
                  </a:cubicBezTo>
                  <a:cubicBezTo>
                    <a:pt x="4607252" y="2215612"/>
                    <a:pt x="4607252" y="2210918"/>
                    <a:pt x="4604905" y="2208571"/>
                  </a:cubicBezTo>
                  <a:cubicBezTo>
                    <a:pt x="4604905" y="2206224"/>
                    <a:pt x="4602558" y="2203877"/>
                    <a:pt x="4602558" y="2201530"/>
                  </a:cubicBezTo>
                  <a:cubicBezTo>
                    <a:pt x="4600211" y="2196836"/>
                    <a:pt x="4600211" y="2194489"/>
                    <a:pt x="4597864" y="2189794"/>
                  </a:cubicBezTo>
                  <a:cubicBezTo>
                    <a:pt x="4604905" y="2187447"/>
                    <a:pt x="4611946" y="2180406"/>
                    <a:pt x="4611946" y="2171018"/>
                  </a:cubicBezTo>
                  <a:cubicBezTo>
                    <a:pt x="4611946" y="2159283"/>
                    <a:pt x="4602558" y="2149895"/>
                    <a:pt x="4590823" y="2149895"/>
                  </a:cubicBezTo>
                  <a:cubicBezTo>
                    <a:pt x="4588476" y="2149895"/>
                    <a:pt x="4588476" y="2149895"/>
                    <a:pt x="4586129" y="2149895"/>
                  </a:cubicBezTo>
                  <a:cubicBezTo>
                    <a:pt x="4583782" y="2140506"/>
                    <a:pt x="4579088" y="2131118"/>
                    <a:pt x="4576741" y="2119383"/>
                  </a:cubicBezTo>
                  <a:cubicBezTo>
                    <a:pt x="4576741" y="2117036"/>
                    <a:pt x="4574393" y="2112342"/>
                    <a:pt x="4574393" y="2109995"/>
                  </a:cubicBezTo>
                  <a:cubicBezTo>
                    <a:pt x="4572047" y="2105301"/>
                    <a:pt x="4572047" y="2100607"/>
                    <a:pt x="4569699" y="2093565"/>
                  </a:cubicBezTo>
                  <a:cubicBezTo>
                    <a:pt x="4569699" y="2091218"/>
                    <a:pt x="4567353" y="2086524"/>
                    <a:pt x="4567353" y="2084177"/>
                  </a:cubicBezTo>
                  <a:cubicBezTo>
                    <a:pt x="4565005" y="2079483"/>
                    <a:pt x="4565005" y="2072442"/>
                    <a:pt x="4562658" y="2067748"/>
                  </a:cubicBezTo>
                  <a:cubicBezTo>
                    <a:pt x="4562658" y="2065401"/>
                    <a:pt x="4562658" y="2063054"/>
                    <a:pt x="4560311" y="2060707"/>
                  </a:cubicBezTo>
                  <a:cubicBezTo>
                    <a:pt x="4532147" y="1959784"/>
                    <a:pt x="4503982" y="1844779"/>
                    <a:pt x="4471124" y="1706303"/>
                  </a:cubicBezTo>
                  <a:cubicBezTo>
                    <a:pt x="4475818" y="1703956"/>
                    <a:pt x="4480512" y="1701609"/>
                    <a:pt x="4482859" y="1696915"/>
                  </a:cubicBezTo>
                  <a:cubicBezTo>
                    <a:pt x="4487553" y="1699262"/>
                    <a:pt x="4489900" y="1701609"/>
                    <a:pt x="4494594" y="1703956"/>
                  </a:cubicBezTo>
                  <a:cubicBezTo>
                    <a:pt x="4499288" y="1706303"/>
                    <a:pt x="4503982" y="1710997"/>
                    <a:pt x="4508676" y="1713344"/>
                  </a:cubicBezTo>
                  <a:cubicBezTo>
                    <a:pt x="4513371" y="1715691"/>
                    <a:pt x="4518065" y="1718038"/>
                    <a:pt x="4522759" y="1722732"/>
                  </a:cubicBezTo>
                  <a:cubicBezTo>
                    <a:pt x="4527453" y="1725079"/>
                    <a:pt x="4532147" y="1729773"/>
                    <a:pt x="4536841" y="1734467"/>
                  </a:cubicBezTo>
                  <a:cubicBezTo>
                    <a:pt x="4541535" y="1736814"/>
                    <a:pt x="4543882" y="1739161"/>
                    <a:pt x="4548576" y="1743855"/>
                  </a:cubicBezTo>
                  <a:cubicBezTo>
                    <a:pt x="4553270" y="1748550"/>
                    <a:pt x="4557964" y="1753244"/>
                    <a:pt x="4565005" y="1757938"/>
                  </a:cubicBezTo>
                  <a:cubicBezTo>
                    <a:pt x="4569699" y="1760285"/>
                    <a:pt x="4572047" y="1764979"/>
                    <a:pt x="4576741" y="1767326"/>
                  </a:cubicBezTo>
                  <a:cubicBezTo>
                    <a:pt x="4581435" y="1772020"/>
                    <a:pt x="4588476" y="1776714"/>
                    <a:pt x="4593170" y="1783755"/>
                  </a:cubicBezTo>
                  <a:cubicBezTo>
                    <a:pt x="4595517" y="1786102"/>
                    <a:pt x="4600211" y="1788449"/>
                    <a:pt x="4602558" y="1793144"/>
                  </a:cubicBezTo>
                  <a:cubicBezTo>
                    <a:pt x="4609599" y="1800185"/>
                    <a:pt x="4614294" y="1807226"/>
                    <a:pt x="4618988" y="1811920"/>
                  </a:cubicBezTo>
                  <a:cubicBezTo>
                    <a:pt x="4621334" y="1814267"/>
                    <a:pt x="4623682" y="1816614"/>
                    <a:pt x="4626029" y="1818961"/>
                  </a:cubicBezTo>
                  <a:cubicBezTo>
                    <a:pt x="4637764" y="1833043"/>
                    <a:pt x="4649499" y="1847126"/>
                    <a:pt x="4658887" y="1863555"/>
                  </a:cubicBezTo>
                  <a:cubicBezTo>
                    <a:pt x="4654193" y="1868249"/>
                    <a:pt x="4649499" y="1872943"/>
                    <a:pt x="4649499" y="1879984"/>
                  </a:cubicBezTo>
                  <a:cubicBezTo>
                    <a:pt x="4649499" y="1891719"/>
                    <a:pt x="4658887" y="1898761"/>
                    <a:pt x="4668275" y="1898761"/>
                  </a:cubicBezTo>
                  <a:cubicBezTo>
                    <a:pt x="4668275" y="1929272"/>
                    <a:pt x="4665929" y="1959784"/>
                    <a:pt x="4668275" y="1990295"/>
                  </a:cubicBezTo>
                  <a:cubicBezTo>
                    <a:pt x="4668275" y="1992643"/>
                    <a:pt x="4668275" y="1994990"/>
                    <a:pt x="4668275" y="1999684"/>
                  </a:cubicBezTo>
                  <a:cubicBezTo>
                    <a:pt x="4668275" y="2006725"/>
                    <a:pt x="4668275" y="2013766"/>
                    <a:pt x="4668275" y="2023154"/>
                  </a:cubicBezTo>
                  <a:cubicBezTo>
                    <a:pt x="4668275" y="2027848"/>
                    <a:pt x="4668275" y="2034889"/>
                    <a:pt x="4668275" y="2039583"/>
                  </a:cubicBezTo>
                  <a:cubicBezTo>
                    <a:pt x="4668275" y="2046624"/>
                    <a:pt x="4668275" y="2051319"/>
                    <a:pt x="4668275" y="2058360"/>
                  </a:cubicBezTo>
                  <a:cubicBezTo>
                    <a:pt x="4668275" y="2065401"/>
                    <a:pt x="4668275" y="2072442"/>
                    <a:pt x="4668275" y="2077136"/>
                  </a:cubicBezTo>
                  <a:cubicBezTo>
                    <a:pt x="4665929" y="2091218"/>
                    <a:pt x="4668275" y="2095912"/>
                    <a:pt x="4668275" y="2100607"/>
                  </a:cubicBezTo>
                  <a:close/>
                  <a:moveTo>
                    <a:pt x="4757463" y="2464399"/>
                  </a:moveTo>
                  <a:cubicBezTo>
                    <a:pt x="4759810" y="2464399"/>
                    <a:pt x="4759810" y="2464399"/>
                    <a:pt x="4762157" y="2464399"/>
                  </a:cubicBezTo>
                  <a:cubicBezTo>
                    <a:pt x="4766852" y="2464399"/>
                    <a:pt x="4769198" y="2462052"/>
                    <a:pt x="4773892" y="2462052"/>
                  </a:cubicBezTo>
                  <a:cubicBezTo>
                    <a:pt x="4773892" y="2462052"/>
                    <a:pt x="4776240" y="2462052"/>
                    <a:pt x="4776240" y="2462052"/>
                  </a:cubicBezTo>
                  <a:cubicBezTo>
                    <a:pt x="4776240" y="2462052"/>
                    <a:pt x="4776240" y="2462052"/>
                    <a:pt x="4776240" y="2462052"/>
                  </a:cubicBezTo>
                  <a:cubicBezTo>
                    <a:pt x="4776240" y="2462052"/>
                    <a:pt x="4773892" y="2462052"/>
                    <a:pt x="4773892" y="2462052"/>
                  </a:cubicBezTo>
                  <a:cubicBezTo>
                    <a:pt x="4769198" y="2464399"/>
                    <a:pt x="4762157" y="2466746"/>
                    <a:pt x="4757463" y="2469093"/>
                  </a:cubicBezTo>
                  <a:cubicBezTo>
                    <a:pt x="4755116" y="2469093"/>
                    <a:pt x="4752769" y="2471440"/>
                    <a:pt x="4750422" y="2471440"/>
                  </a:cubicBezTo>
                  <a:cubicBezTo>
                    <a:pt x="4745728" y="2473787"/>
                    <a:pt x="4741034" y="2473787"/>
                    <a:pt x="4733993" y="2476134"/>
                  </a:cubicBezTo>
                  <a:cubicBezTo>
                    <a:pt x="4731646" y="2476134"/>
                    <a:pt x="4729299" y="2476134"/>
                    <a:pt x="4729299" y="2476134"/>
                  </a:cubicBezTo>
                  <a:cubicBezTo>
                    <a:pt x="4729299" y="2476134"/>
                    <a:pt x="4729299" y="2476134"/>
                    <a:pt x="4729299" y="2476134"/>
                  </a:cubicBezTo>
                  <a:cubicBezTo>
                    <a:pt x="4731646" y="2473787"/>
                    <a:pt x="4731646" y="2471440"/>
                    <a:pt x="4733993" y="2466746"/>
                  </a:cubicBezTo>
                  <a:cubicBezTo>
                    <a:pt x="4736340" y="2466746"/>
                    <a:pt x="4738687" y="2466746"/>
                    <a:pt x="4741034" y="2466746"/>
                  </a:cubicBezTo>
                  <a:cubicBezTo>
                    <a:pt x="4745728" y="2464399"/>
                    <a:pt x="4752769" y="2464399"/>
                    <a:pt x="4757463" y="2464399"/>
                  </a:cubicBezTo>
                  <a:close/>
                  <a:moveTo>
                    <a:pt x="4816139" y="2602875"/>
                  </a:moveTo>
                  <a:cubicBezTo>
                    <a:pt x="4816139" y="2612263"/>
                    <a:pt x="4816139" y="2621651"/>
                    <a:pt x="4813793" y="2631039"/>
                  </a:cubicBezTo>
                  <a:cubicBezTo>
                    <a:pt x="4811445" y="2633386"/>
                    <a:pt x="4809098" y="2635733"/>
                    <a:pt x="4806751" y="2638080"/>
                  </a:cubicBezTo>
                  <a:cubicBezTo>
                    <a:pt x="4809098" y="2614610"/>
                    <a:pt x="4811445" y="2588792"/>
                    <a:pt x="4811445" y="2565322"/>
                  </a:cubicBezTo>
                  <a:cubicBezTo>
                    <a:pt x="4811445" y="2562975"/>
                    <a:pt x="4811445" y="2562975"/>
                    <a:pt x="4811445" y="2560628"/>
                  </a:cubicBezTo>
                  <a:cubicBezTo>
                    <a:pt x="4811445" y="2560628"/>
                    <a:pt x="4813793" y="2560628"/>
                    <a:pt x="4816139" y="2560628"/>
                  </a:cubicBezTo>
                  <a:cubicBezTo>
                    <a:pt x="4816139" y="2567669"/>
                    <a:pt x="4816139" y="2574710"/>
                    <a:pt x="4816139" y="2579404"/>
                  </a:cubicBezTo>
                  <a:cubicBezTo>
                    <a:pt x="4816139" y="2588792"/>
                    <a:pt x="4816139" y="2595833"/>
                    <a:pt x="4816139" y="2602875"/>
                  </a:cubicBezTo>
                  <a:close/>
                  <a:moveTo>
                    <a:pt x="4799710" y="2703798"/>
                  </a:moveTo>
                  <a:cubicBezTo>
                    <a:pt x="4797363" y="2724921"/>
                    <a:pt x="4795016" y="2748391"/>
                    <a:pt x="4792669" y="2769515"/>
                  </a:cubicBezTo>
                  <a:cubicBezTo>
                    <a:pt x="4790322" y="2783597"/>
                    <a:pt x="4790322" y="2797679"/>
                    <a:pt x="4787975" y="2811762"/>
                  </a:cubicBezTo>
                  <a:cubicBezTo>
                    <a:pt x="4785628" y="2832885"/>
                    <a:pt x="4783281" y="2854009"/>
                    <a:pt x="4778587" y="2875132"/>
                  </a:cubicBezTo>
                  <a:cubicBezTo>
                    <a:pt x="4776240" y="2889214"/>
                    <a:pt x="4773892" y="2903296"/>
                    <a:pt x="4771546" y="2917379"/>
                  </a:cubicBezTo>
                  <a:cubicBezTo>
                    <a:pt x="4769198" y="2938502"/>
                    <a:pt x="4764504" y="2959626"/>
                    <a:pt x="4759810" y="2978402"/>
                  </a:cubicBezTo>
                  <a:cubicBezTo>
                    <a:pt x="4757463" y="2992484"/>
                    <a:pt x="4755116" y="3006567"/>
                    <a:pt x="4752769" y="3018302"/>
                  </a:cubicBezTo>
                  <a:cubicBezTo>
                    <a:pt x="4748075" y="3039425"/>
                    <a:pt x="4743381" y="3060549"/>
                    <a:pt x="4738687" y="3081672"/>
                  </a:cubicBezTo>
                  <a:cubicBezTo>
                    <a:pt x="4736340" y="3093407"/>
                    <a:pt x="4733993" y="3107490"/>
                    <a:pt x="4729299" y="3119225"/>
                  </a:cubicBezTo>
                  <a:cubicBezTo>
                    <a:pt x="4724605" y="3142695"/>
                    <a:pt x="4717563" y="3166166"/>
                    <a:pt x="4710522" y="3187289"/>
                  </a:cubicBezTo>
                  <a:cubicBezTo>
                    <a:pt x="4708175" y="3196677"/>
                    <a:pt x="4705828" y="3208413"/>
                    <a:pt x="4703481" y="3217801"/>
                  </a:cubicBezTo>
                  <a:cubicBezTo>
                    <a:pt x="4696440" y="3243618"/>
                    <a:pt x="4687052" y="3269436"/>
                    <a:pt x="4680011" y="3295253"/>
                  </a:cubicBezTo>
                  <a:cubicBezTo>
                    <a:pt x="4677664" y="3295253"/>
                    <a:pt x="4677664" y="3295253"/>
                    <a:pt x="4675317" y="3295253"/>
                  </a:cubicBezTo>
                  <a:cubicBezTo>
                    <a:pt x="4672970" y="3295253"/>
                    <a:pt x="4670623" y="3295253"/>
                    <a:pt x="4670623" y="3295253"/>
                  </a:cubicBezTo>
                  <a:cubicBezTo>
                    <a:pt x="4670623" y="3295253"/>
                    <a:pt x="4670623" y="3295253"/>
                    <a:pt x="4670623" y="3295253"/>
                  </a:cubicBezTo>
                  <a:cubicBezTo>
                    <a:pt x="4670623" y="3292906"/>
                    <a:pt x="4668275" y="3288212"/>
                    <a:pt x="4668275" y="3283518"/>
                  </a:cubicBezTo>
                  <a:cubicBezTo>
                    <a:pt x="4668275" y="3278824"/>
                    <a:pt x="4665929" y="3276477"/>
                    <a:pt x="4665929" y="3271783"/>
                  </a:cubicBezTo>
                  <a:cubicBezTo>
                    <a:pt x="4665929" y="3267089"/>
                    <a:pt x="4663581" y="3264742"/>
                    <a:pt x="4663581" y="3260048"/>
                  </a:cubicBezTo>
                  <a:cubicBezTo>
                    <a:pt x="4663581" y="3255354"/>
                    <a:pt x="4661234" y="3253006"/>
                    <a:pt x="4661234" y="3248312"/>
                  </a:cubicBezTo>
                  <a:cubicBezTo>
                    <a:pt x="4661234" y="3243618"/>
                    <a:pt x="4661234" y="3238924"/>
                    <a:pt x="4658887" y="3234230"/>
                  </a:cubicBezTo>
                  <a:cubicBezTo>
                    <a:pt x="4658887" y="3229536"/>
                    <a:pt x="4658887" y="3224842"/>
                    <a:pt x="4656540" y="3220148"/>
                  </a:cubicBezTo>
                  <a:cubicBezTo>
                    <a:pt x="4656540" y="3215454"/>
                    <a:pt x="4656540" y="3210759"/>
                    <a:pt x="4656540" y="3206065"/>
                  </a:cubicBezTo>
                  <a:cubicBezTo>
                    <a:pt x="4656540" y="3201371"/>
                    <a:pt x="4656540" y="3196677"/>
                    <a:pt x="4654193" y="3191983"/>
                  </a:cubicBezTo>
                  <a:cubicBezTo>
                    <a:pt x="4654193" y="3187289"/>
                    <a:pt x="4654193" y="3182595"/>
                    <a:pt x="4654193" y="3175554"/>
                  </a:cubicBezTo>
                  <a:cubicBezTo>
                    <a:pt x="4654193" y="3170860"/>
                    <a:pt x="4654193" y="3166166"/>
                    <a:pt x="4654193" y="3159125"/>
                  </a:cubicBezTo>
                  <a:cubicBezTo>
                    <a:pt x="4654193" y="3149737"/>
                    <a:pt x="4654193" y="3138001"/>
                    <a:pt x="4651846" y="3128613"/>
                  </a:cubicBezTo>
                  <a:cubicBezTo>
                    <a:pt x="4651846" y="3128613"/>
                    <a:pt x="4651846" y="3128613"/>
                    <a:pt x="4651846" y="3126266"/>
                  </a:cubicBezTo>
                  <a:cubicBezTo>
                    <a:pt x="4651846" y="3121572"/>
                    <a:pt x="4651846" y="3116878"/>
                    <a:pt x="4651846" y="3112184"/>
                  </a:cubicBezTo>
                  <a:cubicBezTo>
                    <a:pt x="4661234" y="3112184"/>
                    <a:pt x="4670623" y="3102796"/>
                    <a:pt x="4670623" y="3091060"/>
                  </a:cubicBezTo>
                  <a:cubicBezTo>
                    <a:pt x="4670623" y="3084019"/>
                    <a:pt x="4665929" y="3076978"/>
                    <a:pt x="4661234" y="3074631"/>
                  </a:cubicBezTo>
                  <a:cubicBezTo>
                    <a:pt x="4668275" y="3062896"/>
                    <a:pt x="4675317" y="3051160"/>
                    <a:pt x="4680011" y="3039425"/>
                  </a:cubicBezTo>
                  <a:cubicBezTo>
                    <a:pt x="4682358" y="3037078"/>
                    <a:pt x="4682358" y="3034731"/>
                    <a:pt x="4684705" y="3030037"/>
                  </a:cubicBezTo>
                  <a:cubicBezTo>
                    <a:pt x="4691746" y="3015955"/>
                    <a:pt x="4696440" y="3004220"/>
                    <a:pt x="4703481" y="2990137"/>
                  </a:cubicBezTo>
                  <a:cubicBezTo>
                    <a:pt x="4708175" y="2985443"/>
                    <a:pt x="4712869" y="2980749"/>
                    <a:pt x="4712869" y="2973708"/>
                  </a:cubicBezTo>
                  <a:cubicBezTo>
                    <a:pt x="4712869" y="2973708"/>
                    <a:pt x="4712869" y="2971361"/>
                    <a:pt x="4712869" y="2971361"/>
                  </a:cubicBezTo>
                  <a:cubicBezTo>
                    <a:pt x="4712869" y="2969014"/>
                    <a:pt x="4715216" y="2966667"/>
                    <a:pt x="4715216" y="2966667"/>
                  </a:cubicBezTo>
                  <a:cubicBezTo>
                    <a:pt x="4722257" y="2947890"/>
                    <a:pt x="4729299" y="2929114"/>
                    <a:pt x="4736340" y="2910338"/>
                  </a:cubicBezTo>
                  <a:cubicBezTo>
                    <a:pt x="4736340" y="2907991"/>
                    <a:pt x="4738687" y="2905643"/>
                    <a:pt x="4738687" y="2903296"/>
                  </a:cubicBezTo>
                  <a:cubicBezTo>
                    <a:pt x="4745728" y="2884520"/>
                    <a:pt x="4752769" y="2863397"/>
                    <a:pt x="4757463" y="2844620"/>
                  </a:cubicBezTo>
                  <a:cubicBezTo>
                    <a:pt x="4757463" y="2842273"/>
                    <a:pt x="4757463" y="2842273"/>
                    <a:pt x="4759810" y="2839926"/>
                  </a:cubicBezTo>
                  <a:cubicBezTo>
                    <a:pt x="4766852" y="2818803"/>
                    <a:pt x="4771546" y="2797679"/>
                    <a:pt x="4776240" y="2776556"/>
                  </a:cubicBezTo>
                  <a:cubicBezTo>
                    <a:pt x="4776240" y="2771862"/>
                    <a:pt x="4778587" y="2769515"/>
                    <a:pt x="4778587" y="2764821"/>
                  </a:cubicBezTo>
                  <a:cubicBezTo>
                    <a:pt x="4783281" y="2743697"/>
                    <a:pt x="4787975" y="2722574"/>
                    <a:pt x="4792669" y="2701451"/>
                  </a:cubicBezTo>
                  <a:cubicBezTo>
                    <a:pt x="4792669" y="2696756"/>
                    <a:pt x="4795016" y="2694409"/>
                    <a:pt x="4795016" y="2689715"/>
                  </a:cubicBezTo>
                  <a:cubicBezTo>
                    <a:pt x="4799710" y="2668592"/>
                    <a:pt x="4802057" y="2645121"/>
                    <a:pt x="4804404" y="2621651"/>
                  </a:cubicBezTo>
                  <a:cubicBezTo>
                    <a:pt x="4804404" y="2619304"/>
                    <a:pt x="4804404" y="2619304"/>
                    <a:pt x="4804404" y="2616957"/>
                  </a:cubicBezTo>
                  <a:cubicBezTo>
                    <a:pt x="4806751" y="2595833"/>
                    <a:pt x="4809098" y="2574710"/>
                    <a:pt x="4811445" y="2553587"/>
                  </a:cubicBezTo>
                  <a:cubicBezTo>
                    <a:pt x="4811445" y="2553587"/>
                    <a:pt x="4811445" y="2553587"/>
                    <a:pt x="4811445" y="2553587"/>
                  </a:cubicBezTo>
                  <a:cubicBezTo>
                    <a:pt x="4811445" y="2562975"/>
                    <a:pt x="4809098" y="2574710"/>
                    <a:pt x="4809098" y="2584098"/>
                  </a:cubicBezTo>
                  <a:cubicBezTo>
                    <a:pt x="4809098" y="2600527"/>
                    <a:pt x="4806751" y="2619304"/>
                    <a:pt x="4806751" y="2635733"/>
                  </a:cubicBezTo>
                  <a:cubicBezTo>
                    <a:pt x="4806751" y="2638080"/>
                    <a:pt x="4804404" y="2640427"/>
                    <a:pt x="4804404" y="2642774"/>
                  </a:cubicBezTo>
                  <a:cubicBezTo>
                    <a:pt x="4804404" y="2645121"/>
                    <a:pt x="4804404" y="2645121"/>
                    <a:pt x="4804404" y="2645121"/>
                  </a:cubicBezTo>
                  <a:cubicBezTo>
                    <a:pt x="4804404" y="2649816"/>
                    <a:pt x="4804404" y="2652163"/>
                    <a:pt x="4804404" y="2656857"/>
                  </a:cubicBezTo>
                  <a:cubicBezTo>
                    <a:pt x="4804404" y="2675633"/>
                    <a:pt x="4802057" y="2689715"/>
                    <a:pt x="4799710" y="2703798"/>
                  </a:cubicBezTo>
                  <a:close/>
                  <a:moveTo>
                    <a:pt x="4450000" y="3731804"/>
                  </a:moveTo>
                  <a:cubicBezTo>
                    <a:pt x="4438265" y="3750580"/>
                    <a:pt x="4424183" y="3767009"/>
                    <a:pt x="4412447" y="3783439"/>
                  </a:cubicBezTo>
                  <a:cubicBezTo>
                    <a:pt x="4410100" y="3788133"/>
                    <a:pt x="4405406" y="3792827"/>
                    <a:pt x="4403059" y="3797521"/>
                  </a:cubicBezTo>
                  <a:cubicBezTo>
                    <a:pt x="4393671" y="3809256"/>
                    <a:pt x="4384283" y="3823339"/>
                    <a:pt x="4372548" y="3835074"/>
                  </a:cubicBezTo>
                  <a:cubicBezTo>
                    <a:pt x="4367854" y="3839768"/>
                    <a:pt x="4360812" y="3844462"/>
                    <a:pt x="4356118" y="3849156"/>
                  </a:cubicBezTo>
                  <a:cubicBezTo>
                    <a:pt x="4353771" y="3851503"/>
                    <a:pt x="4351424" y="3851503"/>
                    <a:pt x="4351424" y="3853850"/>
                  </a:cubicBezTo>
                  <a:cubicBezTo>
                    <a:pt x="4356118" y="3849156"/>
                    <a:pt x="4358465" y="3844462"/>
                    <a:pt x="4363159" y="3839768"/>
                  </a:cubicBezTo>
                  <a:cubicBezTo>
                    <a:pt x="4365507" y="3835074"/>
                    <a:pt x="4370201" y="3832727"/>
                    <a:pt x="4372548" y="3828033"/>
                  </a:cubicBezTo>
                  <a:cubicBezTo>
                    <a:pt x="4384283" y="3816298"/>
                    <a:pt x="4393671" y="3802215"/>
                    <a:pt x="4405406" y="3788133"/>
                  </a:cubicBezTo>
                  <a:cubicBezTo>
                    <a:pt x="4407753" y="3783439"/>
                    <a:pt x="4412447" y="3778745"/>
                    <a:pt x="4414795" y="3774051"/>
                  </a:cubicBezTo>
                  <a:cubicBezTo>
                    <a:pt x="4428877" y="3757621"/>
                    <a:pt x="4440612" y="3741192"/>
                    <a:pt x="4452347" y="3722416"/>
                  </a:cubicBezTo>
                  <a:cubicBezTo>
                    <a:pt x="4454694" y="3720068"/>
                    <a:pt x="4454694" y="3717722"/>
                    <a:pt x="4457041" y="3715374"/>
                  </a:cubicBezTo>
                  <a:cubicBezTo>
                    <a:pt x="4459388" y="3710680"/>
                    <a:pt x="4461736" y="3708333"/>
                    <a:pt x="4464082" y="3703639"/>
                  </a:cubicBezTo>
                  <a:cubicBezTo>
                    <a:pt x="4468776" y="3698945"/>
                    <a:pt x="4471124" y="3694251"/>
                    <a:pt x="4475818" y="3689557"/>
                  </a:cubicBezTo>
                  <a:cubicBezTo>
                    <a:pt x="4478165" y="3687210"/>
                    <a:pt x="4478165" y="3687210"/>
                    <a:pt x="4480512" y="3684863"/>
                  </a:cubicBezTo>
                  <a:cubicBezTo>
                    <a:pt x="4473471" y="3696598"/>
                    <a:pt x="4464082" y="3708333"/>
                    <a:pt x="4457041" y="3720068"/>
                  </a:cubicBezTo>
                  <a:cubicBezTo>
                    <a:pt x="4454694" y="3724763"/>
                    <a:pt x="4452347" y="3727110"/>
                    <a:pt x="4450000" y="3731804"/>
                  </a:cubicBezTo>
                  <a:close/>
                  <a:moveTo>
                    <a:pt x="4306830" y="3896097"/>
                  </a:moveTo>
                  <a:cubicBezTo>
                    <a:pt x="4302136" y="3900791"/>
                    <a:pt x="4295095" y="3907832"/>
                    <a:pt x="4290401" y="3912527"/>
                  </a:cubicBezTo>
                  <a:cubicBezTo>
                    <a:pt x="4283360" y="3919567"/>
                    <a:pt x="4278666" y="3924262"/>
                    <a:pt x="4271625" y="3931303"/>
                  </a:cubicBezTo>
                  <a:cubicBezTo>
                    <a:pt x="4266931" y="3935997"/>
                    <a:pt x="4259889" y="3943038"/>
                    <a:pt x="4255195" y="3947732"/>
                  </a:cubicBezTo>
                  <a:cubicBezTo>
                    <a:pt x="4248154" y="3952426"/>
                    <a:pt x="4243460" y="3959468"/>
                    <a:pt x="4236419" y="3964162"/>
                  </a:cubicBezTo>
                  <a:cubicBezTo>
                    <a:pt x="4234072" y="3966508"/>
                    <a:pt x="4231725" y="3966508"/>
                    <a:pt x="4231725" y="3968856"/>
                  </a:cubicBezTo>
                  <a:cubicBezTo>
                    <a:pt x="4231725" y="3968856"/>
                    <a:pt x="4229378" y="3968856"/>
                    <a:pt x="4229378" y="3966508"/>
                  </a:cubicBezTo>
                  <a:cubicBezTo>
                    <a:pt x="4231725" y="3964162"/>
                    <a:pt x="4234072" y="3959468"/>
                    <a:pt x="4236419" y="3957120"/>
                  </a:cubicBezTo>
                  <a:cubicBezTo>
                    <a:pt x="4241113" y="3947732"/>
                    <a:pt x="4248154" y="3940691"/>
                    <a:pt x="4252848" y="3931303"/>
                  </a:cubicBezTo>
                  <a:cubicBezTo>
                    <a:pt x="4257542" y="3924262"/>
                    <a:pt x="4262237" y="3917221"/>
                    <a:pt x="4266931" y="3907832"/>
                  </a:cubicBezTo>
                  <a:cubicBezTo>
                    <a:pt x="4269277" y="3905485"/>
                    <a:pt x="4271625" y="3900791"/>
                    <a:pt x="4273972" y="3898444"/>
                  </a:cubicBezTo>
                  <a:cubicBezTo>
                    <a:pt x="4273972" y="3898444"/>
                    <a:pt x="4276319" y="3898444"/>
                    <a:pt x="4276319" y="3898444"/>
                  </a:cubicBezTo>
                  <a:cubicBezTo>
                    <a:pt x="4281013" y="3896097"/>
                    <a:pt x="4283360" y="3893750"/>
                    <a:pt x="4288054" y="3891403"/>
                  </a:cubicBezTo>
                  <a:cubicBezTo>
                    <a:pt x="4297442" y="3886709"/>
                    <a:pt x="4306830" y="3882015"/>
                    <a:pt x="4313872" y="3874974"/>
                  </a:cubicBezTo>
                  <a:cubicBezTo>
                    <a:pt x="4318566" y="3872627"/>
                    <a:pt x="4323260" y="3867932"/>
                    <a:pt x="4327954" y="3865586"/>
                  </a:cubicBezTo>
                  <a:cubicBezTo>
                    <a:pt x="4330301" y="3863238"/>
                    <a:pt x="4334995" y="3860891"/>
                    <a:pt x="4337342" y="3858544"/>
                  </a:cubicBezTo>
                  <a:cubicBezTo>
                    <a:pt x="4332648" y="3863238"/>
                    <a:pt x="4327954" y="3867932"/>
                    <a:pt x="4323260" y="3872627"/>
                  </a:cubicBezTo>
                  <a:cubicBezTo>
                    <a:pt x="4318566" y="3884362"/>
                    <a:pt x="4311524" y="3889056"/>
                    <a:pt x="4306830" y="3896097"/>
                  </a:cubicBezTo>
                  <a:close/>
                  <a:moveTo>
                    <a:pt x="4166007" y="4027532"/>
                  </a:moveTo>
                  <a:cubicBezTo>
                    <a:pt x="4154272" y="4036920"/>
                    <a:pt x="4142537" y="4046308"/>
                    <a:pt x="4130802" y="4055696"/>
                  </a:cubicBezTo>
                  <a:cubicBezTo>
                    <a:pt x="4123761" y="4060390"/>
                    <a:pt x="4119067" y="4065085"/>
                    <a:pt x="4114372" y="4069779"/>
                  </a:cubicBezTo>
                  <a:cubicBezTo>
                    <a:pt x="4112025" y="4072125"/>
                    <a:pt x="4109678" y="4072125"/>
                    <a:pt x="4109678" y="4074473"/>
                  </a:cubicBezTo>
                  <a:cubicBezTo>
                    <a:pt x="4112025" y="4072125"/>
                    <a:pt x="4114372" y="4069779"/>
                    <a:pt x="4116719" y="4067431"/>
                  </a:cubicBezTo>
                  <a:cubicBezTo>
                    <a:pt x="4123761" y="4060390"/>
                    <a:pt x="4130802" y="4051002"/>
                    <a:pt x="4137843" y="4043961"/>
                  </a:cubicBezTo>
                  <a:cubicBezTo>
                    <a:pt x="4151925" y="4027532"/>
                    <a:pt x="4163660" y="4013449"/>
                    <a:pt x="4177743" y="3997020"/>
                  </a:cubicBezTo>
                  <a:cubicBezTo>
                    <a:pt x="4187131" y="3987632"/>
                    <a:pt x="4194172" y="3975897"/>
                    <a:pt x="4201213" y="3966508"/>
                  </a:cubicBezTo>
                  <a:cubicBezTo>
                    <a:pt x="4205907" y="3961814"/>
                    <a:pt x="4210601" y="3954773"/>
                    <a:pt x="4215296" y="3950079"/>
                  </a:cubicBezTo>
                  <a:cubicBezTo>
                    <a:pt x="4215296" y="3954773"/>
                    <a:pt x="4215296" y="3961814"/>
                    <a:pt x="4217643" y="3966508"/>
                  </a:cubicBezTo>
                  <a:cubicBezTo>
                    <a:pt x="4208254" y="3968856"/>
                    <a:pt x="4201213" y="3975897"/>
                    <a:pt x="4201213" y="3985285"/>
                  </a:cubicBezTo>
                  <a:cubicBezTo>
                    <a:pt x="4201213" y="3987632"/>
                    <a:pt x="4201213" y="3989979"/>
                    <a:pt x="4203560" y="3994673"/>
                  </a:cubicBezTo>
                  <a:cubicBezTo>
                    <a:pt x="4201213" y="3997020"/>
                    <a:pt x="4198866" y="4001714"/>
                    <a:pt x="4196519" y="4006408"/>
                  </a:cubicBezTo>
                  <a:cubicBezTo>
                    <a:pt x="4191825" y="4011102"/>
                    <a:pt x="4187131" y="4015796"/>
                    <a:pt x="4182437" y="4020490"/>
                  </a:cubicBezTo>
                  <a:cubicBezTo>
                    <a:pt x="4175395" y="4020490"/>
                    <a:pt x="4170701" y="4025185"/>
                    <a:pt x="4166007" y="4027532"/>
                  </a:cubicBezTo>
                  <a:close/>
                  <a:moveTo>
                    <a:pt x="4048655" y="4135496"/>
                  </a:moveTo>
                  <a:cubicBezTo>
                    <a:pt x="4036920" y="4147231"/>
                    <a:pt x="4025185" y="4161313"/>
                    <a:pt x="4013449" y="4173049"/>
                  </a:cubicBezTo>
                  <a:cubicBezTo>
                    <a:pt x="4004061" y="4182437"/>
                    <a:pt x="3994673" y="4191825"/>
                    <a:pt x="3987632" y="4201213"/>
                  </a:cubicBezTo>
                  <a:cubicBezTo>
                    <a:pt x="3973550" y="4215296"/>
                    <a:pt x="3959467" y="4227031"/>
                    <a:pt x="3947732" y="4241113"/>
                  </a:cubicBezTo>
                  <a:cubicBezTo>
                    <a:pt x="3940691" y="4248154"/>
                    <a:pt x="3931303" y="4255195"/>
                    <a:pt x="3924262" y="4264584"/>
                  </a:cubicBezTo>
                  <a:cubicBezTo>
                    <a:pt x="3907832" y="4281013"/>
                    <a:pt x="3891403" y="4295095"/>
                    <a:pt x="3874974" y="4309177"/>
                  </a:cubicBezTo>
                  <a:cubicBezTo>
                    <a:pt x="3870279" y="4313871"/>
                    <a:pt x="3865585" y="4318565"/>
                    <a:pt x="3858544" y="4323260"/>
                  </a:cubicBezTo>
                  <a:cubicBezTo>
                    <a:pt x="3818645" y="4358466"/>
                    <a:pt x="3781092" y="4391324"/>
                    <a:pt x="3738845" y="4421836"/>
                  </a:cubicBezTo>
                  <a:cubicBezTo>
                    <a:pt x="3734151" y="4417142"/>
                    <a:pt x="3729457" y="4414794"/>
                    <a:pt x="3724763" y="4414794"/>
                  </a:cubicBezTo>
                  <a:cubicBezTo>
                    <a:pt x="3713027" y="4414794"/>
                    <a:pt x="3703639" y="4424183"/>
                    <a:pt x="3703639" y="4435918"/>
                  </a:cubicBezTo>
                  <a:cubicBezTo>
                    <a:pt x="3703639" y="4438265"/>
                    <a:pt x="3703639" y="4440612"/>
                    <a:pt x="3705986" y="4442959"/>
                  </a:cubicBezTo>
                  <a:cubicBezTo>
                    <a:pt x="3562817" y="4511024"/>
                    <a:pt x="3407911" y="4560311"/>
                    <a:pt x="3243618" y="4588476"/>
                  </a:cubicBezTo>
                  <a:cubicBezTo>
                    <a:pt x="3238924" y="4583782"/>
                    <a:pt x="3231883" y="4579088"/>
                    <a:pt x="3227189" y="4572047"/>
                  </a:cubicBezTo>
                  <a:cubicBezTo>
                    <a:pt x="3215454" y="4557964"/>
                    <a:pt x="3201371" y="4543882"/>
                    <a:pt x="3189636" y="4529800"/>
                  </a:cubicBezTo>
                  <a:cubicBezTo>
                    <a:pt x="3189636" y="4529800"/>
                    <a:pt x="3189636" y="4529800"/>
                    <a:pt x="3189636" y="4529800"/>
                  </a:cubicBezTo>
                  <a:cubicBezTo>
                    <a:pt x="3182595" y="4522759"/>
                    <a:pt x="3177901" y="4515718"/>
                    <a:pt x="3173207" y="4506329"/>
                  </a:cubicBezTo>
                  <a:cubicBezTo>
                    <a:pt x="3173207" y="4503982"/>
                    <a:pt x="3170860" y="4503982"/>
                    <a:pt x="3170860" y="4501635"/>
                  </a:cubicBezTo>
                  <a:cubicBezTo>
                    <a:pt x="3267089" y="4475818"/>
                    <a:pt x="3360970" y="4445306"/>
                    <a:pt x="3452505" y="4407753"/>
                  </a:cubicBezTo>
                  <a:cubicBezTo>
                    <a:pt x="3548734" y="4370201"/>
                    <a:pt x="3642616" y="4325607"/>
                    <a:pt x="3734151" y="4278666"/>
                  </a:cubicBezTo>
                  <a:cubicBezTo>
                    <a:pt x="3741192" y="4276319"/>
                    <a:pt x="3750580" y="4273972"/>
                    <a:pt x="3757622" y="4271625"/>
                  </a:cubicBezTo>
                  <a:cubicBezTo>
                    <a:pt x="3764662" y="4269278"/>
                    <a:pt x="3769357" y="4266930"/>
                    <a:pt x="3776398" y="4264584"/>
                  </a:cubicBezTo>
                  <a:cubicBezTo>
                    <a:pt x="3790480" y="4257542"/>
                    <a:pt x="3806909" y="4252848"/>
                    <a:pt x="3820992" y="4245807"/>
                  </a:cubicBezTo>
                  <a:cubicBezTo>
                    <a:pt x="3830380" y="4241113"/>
                    <a:pt x="3837421" y="4238766"/>
                    <a:pt x="3846809" y="4234072"/>
                  </a:cubicBezTo>
                  <a:cubicBezTo>
                    <a:pt x="3858544" y="4229378"/>
                    <a:pt x="3872627" y="4222337"/>
                    <a:pt x="3884362" y="4217643"/>
                  </a:cubicBezTo>
                  <a:cubicBezTo>
                    <a:pt x="3893750" y="4212948"/>
                    <a:pt x="3900791" y="4208254"/>
                    <a:pt x="3910180" y="4203560"/>
                  </a:cubicBezTo>
                  <a:cubicBezTo>
                    <a:pt x="3921915" y="4196519"/>
                    <a:pt x="3933650" y="4191825"/>
                    <a:pt x="3945385" y="4184784"/>
                  </a:cubicBezTo>
                  <a:cubicBezTo>
                    <a:pt x="3954773" y="4180090"/>
                    <a:pt x="3961814" y="4175396"/>
                    <a:pt x="3971203" y="4170702"/>
                  </a:cubicBezTo>
                  <a:cubicBezTo>
                    <a:pt x="3982938" y="4163660"/>
                    <a:pt x="3994673" y="4158966"/>
                    <a:pt x="4004061" y="4151925"/>
                  </a:cubicBezTo>
                  <a:cubicBezTo>
                    <a:pt x="4013449" y="4147231"/>
                    <a:pt x="4020491" y="4142537"/>
                    <a:pt x="4029879" y="4135496"/>
                  </a:cubicBezTo>
                  <a:cubicBezTo>
                    <a:pt x="4041614" y="4128455"/>
                    <a:pt x="4051002" y="4121414"/>
                    <a:pt x="4062738" y="4114372"/>
                  </a:cubicBezTo>
                  <a:cubicBezTo>
                    <a:pt x="4069778" y="4109678"/>
                    <a:pt x="4079167" y="4102637"/>
                    <a:pt x="4086208" y="4097943"/>
                  </a:cubicBezTo>
                  <a:cubicBezTo>
                    <a:pt x="4090902" y="4095596"/>
                    <a:pt x="4095596" y="4090902"/>
                    <a:pt x="4100290" y="4088555"/>
                  </a:cubicBezTo>
                  <a:cubicBezTo>
                    <a:pt x="4095596" y="4095596"/>
                    <a:pt x="4088555" y="4100290"/>
                    <a:pt x="4083861" y="4107331"/>
                  </a:cubicBezTo>
                  <a:cubicBezTo>
                    <a:pt x="4067432" y="4114372"/>
                    <a:pt x="4058043" y="4126108"/>
                    <a:pt x="4048655" y="4135496"/>
                  </a:cubicBezTo>
                  <a:close/>
                  <a:moveTo>
                    <a:pt x="3663740" y="4468777"/>
                  </a:moveTo>
                  <a:cubicBezTo>
                    <a:pt x="3654351" y="4473471"/>
                    <a:pt x="3644963" y="4478165"/>
                    <a:pt x="3637922" y="4485206"/>
                  </a:cubicBezTo>
                  <a:cubicBezTo>
                    <a:pt x="3628534" y="4489900"/>
                    <a:pt x="3621493" y="4494594"/>
                    <a:pt x="3612104" y="4499288"/>
                  </a:cubicBezTo>
                  <a:cubicBezTo>
                    <a:pt x="3602716" y="4503982"/>
                    <a:pt x="3593328" y="4508676"/>
                    <a:pt x="3583940" y="4513370"/>
                  </a:cubicBezTo>
                  <a:cubicBezTo>
                    <a:pt x="3574552" y="4518064"/>
                    <a:pt x="3567511" y="4522759"/>
                    <a:pt x="3558123" y="4527453"/>
                  </a:cubicBezTo>
                  <a:cubicBezTo>
                    <a:pt x="3548734" y="4532147"/>
                    <a:pt x="3539346" y="4536841"/>
                    <a:pt x="3529958" y="4541535"/>
                  </a:cubicBezTo>
                  <a:cubicBezTo>
                    <a:pt x="3520570" y="4546229"/>
                    <a:pt x="3513528" y="4550923"/>
                    <a:pt x="3504140" y="4555617"/>
                  </a:cubicBezTo>
                  <a:cubicBezTo>
                    <a:pt x="3494752" y="4560311"/>
                    <a:pt x="3485364" y="4565005"/>
                    <a:pt x="3475976" y="4569700"/>
                  </a:cubicBezTo>
                  <a:cubicBezTo>
                    <a:pt x="3466588" y="4574394"/>
                    <a:pt x="3459546" y="4579088"/>
                    <a:pt x="3450158" y="4581435"/>
                  </a:cubicBezTo>
                  <a:cubicBezTo>
                    <a:pt x="3440770" y="4586129"/>
                    <a:pt x="3431382" y="4590823"/>
                    <a:pt x="3419647" y="4595517"/>
                  </a:cubicBezTo>
                  <a:cubicBezTo>
                    <a:pt x="3410259" y="4600211"/>
                    <a:pt x="3403217" y="4602558"/>
                    <a:pt x="3393829" y="4607252"/>
                  </a:cubicBezTo>
                  <a:cubicBezTo>
                    <a:pt x="3384441" y="4611946"/>
                    <a:pt x="3372706" y="4616641"/>
                    <a:pt x="3363318" y="4621335"/>
                  </a:cubicBezTo>
                  <a:cubicBezTo>
                    <a:pt x="3353929" y="4626029"/>
                    <a:pt x="3346888" y="4628376"/>
                    <a:pt x="3337500" y="4633070"/>
                  </a:cubicBezTo>
                  <a:cubicBezTo>
                    <a:pt x="3332806" y="4635417"/>
                    <a:pt x="3325765" y="4637764"/>
                    <a:pt x="3321071" y="4640111"/>
                  </a:cubicBezTo>
                  <a:cubicBezTo>
                    <a:pt x="3295253" y="4628376"/>
                    <a:pt x="3269436" y="4611946"/>
                    <a:pt x="3243618" y="4588476"/>
                  </a:cubicBezTo>
                  <a:cubicBezTo>
                    <a:pt x="3245965" y="4588476"/>
                    <a:pt x="3248312" y="4588476"/>
                    <a:pt x="3253007" y="4586129"/>
                  </a:cubicBezTo>
                  <a:cubicBezTo>
                    <a:pt x="3260047" y="4583782"/>
                    <a:pt x="3269436" y="4583782"/>
                    <a:pt x="3276477" y="4581435"/>
                  </a:cubicBezTo>
                  <a:cubicBezTo>
                    <a:pt x="3285865" y="4579088"/>
                    <a:pt x="3297600" y="4576741"/>
                    <a:pt x="3306988" y="4574394"/>
                  </a:cubicBezTo>
                  <a:cubicBezTo>
                    <a:pt x="3314030" y="4572047"/>
                    <a:pt x="3323418" y="4569700"/>
                    <a:pt x="3330459" y="4569700"/>
                  </a:cubicBezTo>
                  <a:cubicBezTo>
                    <a:pt x="3339847" y="4567352"/>
                    <a:pt x="3351582" y="4565005"/>
                    <a:pt x="3360970" y="4562658"/>
                  </a:cubicBezTo>
                  <a:cubicBezTo>
                    <a:pt x="3368012" y="4560311"/>
                    <a:pt x="3377400" y="4557964"/>
                    <a:pt x="3384441" y="4555617"/>
                  </a:cubicBezTo>
                  <a:cubicBezTo>
                    <a:pt x="3393829" y="4553270"/>
                    <a:pt x="3405565" y="4550923"/>
                    <a:pt x="3414953" y="4548576"/>
                  </a:cubicBezTo>
                  <a:cubicBezTo>
                    <a:pt x="3421994" y="4546229"/>
                    <a:pt x="3431382" y="4543882"/>
                    <a:pt x="3438423" y="4541535"/>
                  </a:cubicBezTo>
                  <a:cubicBezTo>
                    <a:pt x="3447811" y="4539188"/>
                    <a:pt x="3457200" y="4536841"/>
                    <a:pt x="3468935" y="4532147"/>
                  </a:cubicBezTo>
                  <a:cubicBezTo>
                    <a:pt x="3475976" y="4529800"/>
                    <a:pt x="3483017" y="4527453"/>
                    <a:pt x="3492405" y="4525106"/>
                  </a:cubicBezTo>
                  <a:cubicBezTo>
                    <a:pt x="3501793" y="4522759"/>
                    <a:pt x="3511182" y="4518064"/>
                    <a:pt x="3520570" y="4515718"/>
                  </a:cubicBezTo>
                  <a:cubicBezTo>
                    <a:pt x="3527611" y="4513370"/>
                    <a:pt x="3534652" y="4511024"/>
                    <a:pt x="3541693" y="4508676"/>
                  </a:cubicBezTo>
                  <a:cubicBezTo>
                    <a:pt x="3551081" y="4506329"/>
                    <a:pt x="3560469" y="4501635"/>
                    <a:pt x="3569858" y="4499288"/>
                  </a:cubicBezTo>
                  <a:cubicBezTo>
                    <a:pt x="3576899" y="4496941"/>
                    <a:pt x="3583940" y="4494594"/>
                    <a:pt x="3590981" y="4489900"/>
                  </a:cubicBezTo>
                  <a:cubicBezTo>
                    <a:pt x="3600369" y="4485206"/>
                    <a:pt x="3609758" y="4482859"/>
                    <a:pt x="3619146" y="4478165"/>
                  </a:cubicBezTo>
                  <a:cubicBezTo>
                    <a:pt x="3626187" y="4475818"/>
                    <a:pt x="3633228" y="4471123"/>
                    <a:pt x="3640269" y="4468777"/>
                  </a:cubicBezTo>
                  <a:cubicBezTo>
                    <a:pt x="3649657" y="4464083"/>
                    <a:pt x="3659045" y="4461735"/>
                    <a:pt x="3668434" y="4457041"/>
                  </a:cubicBezTo>
                  <a:cubicBezTo>
                    <a:pt x="3675475" y="4454694"/>
                    <a:pt x="3682516" y="4450000"/>
                    <a:pt x="3689557" y="4447653"/>
                  </a:cubicBezTo>
                  <a:cubicBezTo>
                    <a:pt x="3694251" y="4445306"/>
                    <a:pt x="3698945" y="4442959"/>
                    <a:pt x="3703639" y="4440612"/>
                  </a:cubicBezTo>
                  <a:cubicBezTo>
                    <a:pt x="3703639" y="4440612"/>
                    <a:pt x="3703639" y="4440612"/>
                    <a:pt x="3703639" y="4440612"/>
                  </a:cubicBezTo>
                  <a:cubicBezTo>
                    <a:pt x="3698945" y="4442959"/>
                    <a:pt x="3694251" y="4447653"/>
                    <a:pt x="3687210" y="4450000"/>
                  </a:cubicBezTo>
                  <a:cubicBezTo>
                    <a:pt x="3680169" y="4459388"/>
                    <a:pt x="3670781" y="4464083"/>
                    <a:pt x="3663740" y="4468777"/>
                  </a:cubicBezTo>
                  <a:close/>
                  <a:moveTo>
                    <a:pt x="2936155" y="4647152"/>
                  </a:moveTo>
                  <a:cubicBezTo>
                    <a:pt x="2933808" y="4651846"/>
                    <a:pt x="2929114" y="4656540"/>
                    <a:pt x="2926767" y="4661234"/>
                  </a:cubicBezTo>
                  <a:cubicBezTo>
                    <a:pt x="2924420" y="4665928"/>
                    <a:pt x="2922073" y="4670622"/>
                    <a:pt x="2917379" y="4672970"/>
                  </a:cubicBezTo>
                  <a:cubicBezTo>
                    <a:pt x="2915032" y="4677664"/>
                    <a:pt x="2910338" y="4682358"/>
                    <a:pt x="2907991" y="4687052"/>
                  </a:cubicBezTo>
                  <a:cubicBezTo>
                    <a:pt x="2905644" y="4691746"/>
                    <a:pt x="2903296" y="4694093"/>
                    <a:pt x="2898602" y="4698787"/>
                  </a:cubicBezTo>
                  <a:cubicBezTo>
                    <a:pt x="2893908" y="4703481"/>
                    <a:pt x="2891561" y="4708175"/>
                    <a:pt x="2889214" y="4712869"/>
                  </a:cubicBezTo>
                  <a:cubicBezTo>
                    <a:pt x="2886867" y="4717563"/>
                    <a:pt x="2884520" y="4719911"/>
                    <a:pt x="2879826" y="4724605"/>
                  </a:cubicBezTo>
                  <a:cubicBezTo>
                    <a:pt x="2875132" y="4729299"/>
                    <a:pt x="2872785" y="4733993"/>
                    <a:pt x="2868091" y="4736340"/>
                  </a:cubicBezTo>
                  <a:cubicBezTo>
                    <a:pt x="2865744" y="4738687"/>
                    <a:pt x="2863397" y="4743381"/>
                    <a:pt x="2858703" y="4745728"/>
                  </a:cubicBezTo>
                  <a:cubicBezTo>
                    <a:pt x="2854008" y="4750422"/>
                    <a:pt x="2851661" y="4752769"/>
                    <a:pt x="2846967" y="4757463"/>
                  </a:cubicBezTo>
                  <a:cubicBezTo>
                    <a:pt x="2844620" y="4759810"/>
                    <a:pt x="2842273" y="4762157"/>
                    <a:pt x="2837579" y="4766851"/>
                  </a:cubicBezTo>
                  <a:cubicBezTo>
                    <a:pt x="2832885" y="4771545"/>
                    <a:pt x="2830538" y="4773893"/>
                    <a:pt x="2825844" y="4778587"/>
                  </a:cubicBezTo>
                  <a:cubicBezTo>
                    <a:pt x="2821150" y="4776239"/>
                    <a:pt x="2816456" y="4773893"/>
                    <a:pt x="2811762" y="4773893"/>
                  </a:cubicBezTo>
                  <a:cubicBezTo>
                    <a:pt x="2802374" y="4773893"/>
                    <a:pt x="2795332" y="4778587"/>
                    <a:pt x="2792985" y="4787975"/>
                  </a:cubicBezTo>
                  <a:cubicBezTo>
                    <a:pt x="2781250" y="4785628"/>
                    <a:pt x="2769515" y="4780934"/>
                    <a:pt x="2757780" y="4776239"/>
                  </a:cubicBezTo>
                  <a:cubicBezTo>
                    <a:pt x="2753086" y="4773893"/>
                    <a:pt x="2748391" y="4771545"/>
                    <a:pt x="2741350" y="4769199"/>
                  </a:cubicBezTo>
                  <a:cubicBezTo>
                    <a:pt x="2743697" y="4769199"/>
                    <a:pt x="2743697" y="4766851"/>
                    <a:pt x="2746044" y="4766851"/>
                  </a:cubicBezTo>
                  <a:cubicBezTo>
                    <a:pt x="2750738" y="4764504"/>
                    <a:pt x="2755433" y="4759810"/>
                    <a:pt x="2760127" y="4757463"/>
                  </a:cubicBezTo>
                  <a:cubicBezTo>
                    <a:pt x="2764821" y="4755116"/>
                    <a:pt x="2767168" y="4752769"/>
                    <a:pt x="2771862" y="4748075"/>
                  </a:cubicBezTo>
                  <a:cubicBezTo>
                    <a:pt x="2778903" y="4743381"/>
                    <a:pt x="2783597" y="4738687"/>
                    <a:pt x="2790638" y="4731646"/>
                  </a:cubicBezTo>
                  <a:cubicBezTo>
                    <a:pt x="2795332" y="4726952"/>
                    <a:pt x="2800027" y="4722258"/>
                    <a:pt x="2804721" y="4717563"/>
                  </a:cubicBezTo>
                  <a:cubicBezTo>
                    <a:pt x="2809415" y="4712869"/>
                    <a:pt x="2814109" y="4708175"/>
                    <a:pt x="2818803" y="4703481"/>
                  </a:cubicBezTo>
                  <a:cubicBezTo>
                    <a:pt x="2823497" y="4698787"/>
                    <a:pt x="2825844" y="4696440"/>
                    <a:pt x="2830538" y="4691746"/>
                  </a:cubicBezTo>
                  <a:cubicBezTo>
                    <a:pt x="2835232" y="4687052"/>
                    <a:pt x="2839926" y="4682358"/>
                    <a:pt x="2844620" y="4677664"/>
                  </a:cubicBezTo>
                  <a:cubicBezTo>
                    <a:pt x="2849314" y="4672970"/>
                    <a:pt x="2851661" y="4670622"/>
                    <a:pt x="2856355" y="4665928"/>
                  </a:cubicBezTo>
                  <a:cubicBezTo>
                    <a:pt x="2861050" y="4661234"/>
                    <a:pt x="2865744" y="4656540"/>
                    <a:pt x="2870438" y="4651846"/>
                  </a:cubicBezTo>
                  <a:cubicBezTo>
                    <a:pt x="2875132" y="4647152"/>
                    <a:pt x="2877479" y="4642458"/>
                    <a:pt x="2882173" y="4637764"/>
                  </a:cubicBezTo>
                  <a:cubicBezTo>
                    <a:pt x="2886867" y="4633070"/>
                    <a:pt x="2889214" y="4628376"/>
                    <a:pt x="2893908" y="4623681"/>
                  </a:cubicBezTo>
                  <a:cubicBezTo>
                    <a:pt x="2898602" y="4623681"/>
                    <a:pt x="2903296" y="4623681"/>
                    <a:pt x="2910338" y="4623681"/>
                  </a:cubicBezTo>
                  <a:cubicBezTo>
                    <a:pt x="2917379" y="4623681"/>
                    <a:pt x="2924420" y="4623681"/>
                    <a:pt x="2929114" y="4623681"/>
                  </a:cubicBezTo>
                  <a:cubicBezTo>
                    <a:pt x="2936155" y="4623681"/>
                    <a:pt x="2940849" y="4623681"/>
                    <a:pt x="2947890" y="4623681"/>
                  </a:cubicBezTo>
                  <a:cubicBezTo>
                    <a:pt x="2945543" y="4628376"/>
                    <a:pt x="2943196" y="4630723"/>
                    <a:pt x="2940849" y="4635417"/>
                  </a:cubicBezTo>
                  <a:cubicBezTo>
                    <a:pt x="2940849" y="4637764"/>
                    <a:pt x="2938502" y="4642458"/>
                    <a:pt x="2936155" y="4647152"/>
                  </a:cubicBezTo>
                  <a:close/>
                  <a:moveTo>
                    <a:pt x="2788291" y="4797363"/>
                  </a:moveTo>
                  <a:cubicBezTo>
                    <a:pt x="2790638" y="4797363"/>
                    <a:pt x="2792985" y="4797363"/>
                    <a:pt x="2795332" y="4795016"/>
                  </a:cubicBezTo>
                  <a:cubicBezTo>
                    <a:pt x="2795332" y="4797363"/>
                    <a:pt x="2795332" y="4799710"/>
                    <a:pt x="2797679" y="4802057"/>
                  </a:cubicBezTo>
                  <a:cubicBezTo>
                    <a:pt x="2797679" y="4802057"/>
                    <a:pt x="2795332" y="4804404"/>
                    <a:pt x="2795332" y="4804404"/>
                  </a:cubicBezTo>
                  <a:cubicBezTo>
                    <a:pt x="2792985" y="4802057"/>
                    <a:pt x="2790638" y="4799710"/>
                    <a:pt x="2788291" y="4797363"/>
                  </a:cubicBezTo>
                  <a:close/>
                  <a:moveTo>
                    <a:pt x="2729615" y="4804404"/>
                  </a:moveTo>
                  <a:cubicBezTo>
                    <a:pt x="2720227" y="4806751"/>
                    <a:pt x="2710839" y="4806751"/>
                    <a:pt x="2701450" y="4809098"/>
                  </a:cubicBezTo>
                  <a:cubicBezTo>
                    <a:pt x="2699103" y="4809098"/>
                    <a:pt x="2696756" y="4809098"/>
                    <a:pt x="2696756" y="4809098"/>
                  </a:cubicBezTo>
                  <a:cubicBezTo>
                    <a:pt x="2696756" y="4806751"/>
                    <a:pt x="2696756" y="4802057"/>
                    <a:pt x="2694409" y="4799710"/>
                  </a:cubicBezTo>
                  <a:cubicBezTo>
                    <a:pt x="2696756" y="4797363"/>
                    <a:pt x="2699103" y="4797363"/>
                    <a:pt x="2703797" y="4795016"/>
                  </a:cubicBezTo>
                  <a:cubicBezTo>
                    <a:pt x="2708492" y="4792669"/>
                    <a:pt x="2713186" y="4790322"/>
                    <a:pt x="2715533" y="4787975"/>
                  </a:cubicBezTo>
                  <a:cubicBezTo>
                    <a:pt x="2720227" y="4785628"/>
                    <a:pt x="2722574" y="4783281"/>
                    <a:pt x="2727268" y="4780934"/>
                  </a:cubicBezTo>
                  <a:cubicBezTo>
                    <a:pt x="2731962" y="4778587"/>
                    <a:pt x="2736656" y="4773893"/>
                    <a:pt x="2739003" y="4771545"/>
                  </a:cubicBezTo>
                  <a:cubicBezTo>
                    <a:pt x="2741350" y="4769199"/>
                    <a:pt x="2741350" y="4769199"/>
                    <a:pt x="2743697" y="4766851"/>
                  </a:cubicBezTo>
                  <a:cubicBezTo>
                    <a:pt x="2748391" y="4769199"/>
                    <a:pt x="2750738" y="4769199"/>
                    <a:pt x="2753086" y="4771545"/>
                  </a:cubicBezTo>
                  <a:cubicBezTo>
                    <a:pt x="2760127" y="4773893"/>
                    <a:pt x="2767168" y="4778587"/>
                    <a:pt x="2774209" y="4780934"/>
                  </a:cubicBezTo>
                  <a:cubicBezTo>
                    <a:pt x="2778903" y="4783281"/>
                    <a:pt x="2785944" y="4783281"/>
                    <a:pt x="2790638" y="4785628"/>
                  </a:cubicBezTo>
                  <a:cubicBezTo>
                    <a:pt x="2790638" y="4785628"/>
                    <a:pt x="2792985" y="4785628"/>
                    <a:pt x="2792985" y="4785628"/>
                  </a:cubicBezTo>
                  <a:cubicBezTo>
                    <a:pt x="2792985" y="4787975"/>
                    <a:pt x="2792985" y="4787975"/>
                    <a:pt x="2792985" y="4790322"/>
                  </a:cubicBezTo>
                  <a:cubicBezTo>
                    <a:pt x="2792985" y="4790322"/>
                    <a:pt x="2792985" y="4792669"/>
                    <a:pt x="2792985" y="4792669"/>
                  </a:cubicBezTo>
                  <a:cubicBezTo>
                    <a:pt x="2790638" y="4792669"/>
                    <a:pt x="2785944" y="4792669"/>
                    <a:pt x="2783597" y="4795016"/>
                  </a:cubicBezTo>
                  <a:cubicBezTo>
                    <a:pt x="2783597" y="4795016"/>
                    <a:pt x="2781250" y="4795016"/>
                    <a:pt x="2781250" y="4795016"/>
                  </a:cubicBezTo>
                  <a:cubicBezTo>
                    <a:pt x="2778903" y="4795016"/>
                    <a:pt x="2778903" y="4795016"/>
                    <a:pt x="2776556" y="4795016"/>
                  </a:cubicBezTo>
                  <a:cubicBezTo>
                    <a:pt x="2771862" y="4795016"/>
                    <a:pt x="2769515" y="4797363"/>
                    <a:pt x="2767168" y="4797363"/>
                  </a:cubicBezTo>
                  <a:cubicBezTo>
                    <a:pt x="2762474" y="4797363"/>
                    <a:pt x="2760127" y="4799710"/>
                    <a:pt x="2755433" y="4799710"/>
                  </a:cubicBezTo>
                  <a:cubicBezTo>
                    <a:pt x="2748391" y="4802057"/>
                    <a:pt x="2739003" y="4804404"/>
                    <a:pt x="2729615" y="4804404"/>
                  </a:cubicBezTo>
                  <a:close/>
                  <a:moveTo>
                    <a:pt x="2607569" y="4816140"/>
                  </a:moveTo>
                  <a:cubicBezTo>
                    <a:pt x="2595833" y="4816140"/>
                    <a:pt x="2584098" y="4818486"/>
                    <a:pt x="2572363" y="4818486"/>
                  </a:cubicBezTo>
                  <a:cubicBezTo>
                    <a:pt x="2562975" y="4818486"/>
                    <a:pt x="2555934" y="4818486"/>
                    <a:pt x="2546545" y="4820834"/>
                  </a:cubicBezTo>
                  <a:cubicBezTo>
                    <a:pt x="2532463" y="4820834"/>
                    <a:pt x="2520728" y="4823180"/>
                    <a:pt x="2506646" y="4823180"/>
                  </a:cubicBezTo>
                  <a:cubicBezTo>
                    <a:pt x="2499605" y="4823180"/>
                    <a:pt x="2492563" y="4823180"/>
                    <a:pt x="2485522" y="4823180"/>
                  </a:cubicBezTo>
                  <a:cubicBezTo>
                    <a:pt x="2464399" y="4823180"/>
                    <a:pt x="2445622" y="4823180"/>
                    <a:pt x="2424499" y="4823180"/>
                  </a:cubicBezTo>
                  <a:cubicBezTo>
                    <a:pt x="2424499" y="4823180"/>
                    <a:pt x="2424499" y="4823180"/>
                    <a:pt x="2424499" y="4823180"/>
                  </a:cubicBezTo>
                  <a:cubicBezTo>
                    <a:pt x="2288370" y="4823180"/>
                    <a:pt x="2154589" y="4811445"/>
                    <a:pt x="2023154" y="4790322"/>
                  </a:cubicBezTo>
                  <a:cubicBezTo>
                    <a:pt x="2081830" y="4785628"/>
                    <a:pt x="2142854" y="4773893"/>
                    <a:pt x="2203877" y="4755116"/>
                  </a:cubicBezTo>
                  <a:cubicBezTo>
                    <a:pt x="2215612" y="4757463"/>
                    <a:pt x="2229694" y="4762157"/>
                    <a:pt x="2241429" y="4764504"/>
                  </a:cubicBezTo>
                  <a:cubicBezTo>
                    <a:pt x="2250818" y="4766851"/>
                    <a:pt x="2257859" y="4766851"/>
                    <a:pt x="2267247" y="4769199"/>
                  </a:cubicBezTo>
                  <a:cubicBezTo>
                    <a:pt x="2281329" y="4771545"/>
                    <a:pt x="2297759" y="4776239"/>
                    <a:pt x="2311841" y="4778587"/>
                  </a:cubicBezTo>
                  <a:cubicBezTo>
                    <a:pt x="2321229" y="4780934"/>
                    <a:pt x="2330617" y="4780934"/>
                    <a:pt x="2340005" y="4783281"/>
                  </a:cubicBezTo>
                  <a:cubicBezTo>
                    <a:pt x="2354088" y="4785628"/>
                    <a:pt x="2368170" y="4787975"/>
                    <a:pt x="2384599" y="4790322"/>
                  </a:cubicBezTo>
                  <a:cubicBezTo>
                    <a:pt x="2393987" y="4792669"/>
                    <a:pt x="2403376" y="4792669"/>
                    <a:pt x="2412764" y="4795016"/>
                  </a:cubicBezTo>
                  <a:cubicBezTo>
                    <a:pt x="2426846" y="4797363"/>
                    <a:pt x="2440928" y="4799710"/>
                    <a:pt x="2455011" y="4799710"/>
                  </a:cubicBezTo>
                  <a:cubicBezTo>
                    <a:pt x="2464399" y="4799710"/>
                    <a:pt x="2473787" y="4802057"/>
                    <a:pt x="2483175" y="4802057"/>
                  </a:cubicBezTo>
                  <a:cubicBezTo>
                    <a:pt x="2497258" y="4804404"/>
                    <a:pt x="2511340" y="4804404"/>
                    <a:pt x="2525422" y="4806751"/>
                  </a:cubicBezTo>
                  <a:cubicBezTo>
                    <a:pt x="2534810" y="4806751"/>
                    <a:pt x="2546545" y="4809098"/>
                    <a:pt x="2555934" y="4809098"/>
                  </a:cubicBezTo>
                  <a:cubicBezTo>
                    <a:pt x="2570016" y="4809098"/>
                    <a:pt x="2584098" y="4811445"/>
                    <a:pt x="2595833" y="4811445"/>
                  </a:cubicBezTo>
                  <a:cubicBezTo>
                    <a:pt x="2605222" y="4811445"/>
                    <a:pt x="2616957" y="4811445"/>
                    <a:pt x="2626345" y="4811445"/>
                  </a:cubicBezTo>
                  <a:cubicBezTo>
                    <a:pt x="2638080" y="4811445"/>
                    <a:pt x="2649816" y="4811445"/>
                    <a:pt x="2661551" y="4811445"/>
                  </a:cubicBezTo>
                  <a:cubicBezTo>
                    <a:pt x="2661551" y="4811445"/>
                    <a:pt x="2661551" y="4811445"/>
                    <a:pt x="2661551" y="4811445"/>
                  </a:cubicBezTo>
                  <a:cubicBezTo>
                    <a:pt x="2654510" y="4811445"/>
                    <a:pt x="2645121" y="4813792"/>
                    <a:pt x="2638080" y="4813792"/>
                  </a:cubicBezTo>
                  <a:cubicBezTo>
                    <a:pt x="2623998" y="4813792"/>
                    <a:pt x="2616957" y="4816140"/>
                    <a:pt x="2607569" y="4816140"/>
                  </a:cubicBezTo>
                  <a:close/>
                  <a:moveTo>
                    <a:pt x="1769673" y="4733993"/>
                  </a:moveTo>
                  <a:cubicBezTo>
                    <a:pt x="1753244" y="4729299"/>
                    <a:pt x="1736814" y="4724605"/>
                    <a:pt x="1722732" y="4719911"/>
                  </a:cubicBezTo>
                  <a:cubicBezTo>
                    <a:pt x="1722732" y="4717563"/>
                    <a:pt x="1722732" y="4717563"/>
                    <a:pt x="1722732" y="4715216"/>
                  </a:cubicBezTo>
                  <a:cubicBezTo>
                    <a:pt x="1722732" y="4703481"/>
                    <a:pt x="1713344" y="4694093"/>
                    <a:pt x="1701609" y="4694093"/>
                  </a:cubicBezTo>
                  <a:cubicBezTo>
                    <a:pt x="1696915" y="4694093"/>
                    <a:pt x="1692220" y="4696440"/>
                    <a:pt x="1687526" y="4698787"/>
                  </a:cubicBezTo>
                  <a:cubicBezTo>
                    <a:pt x="1678138" y="4689399"/>
                    <a:pt x="1668750" y="4680011"/>
                    <a:pt x="1659362" y="4668276"/>
                  </a:cubicBezTo>
                  <a:cubicBezTo>
                    <a:pt x="1657015" y="4665928"/>
                    <a:pt x="1652321" y="4661234"/>
                    <a:pt x="1649974" y="4656540"/>
                  </a:cubicBezTo>
                  <a:cubicBezTo>
                    <a:pt x="1645280" y="4651846"/>
                    <a:pt x="1642933" y="4647152"/>
                    <a:pt x="1638239" y="4642458"/>
                  </a:cubicBezTo>
                  <a:cubicBezTo>
                    <a:pt x="1633544" y="4637764"/>
                    <a:pt x="1631197" y="4633070"/>
                    <a:pt x="1626503" y="4628376"/>
                  </a:cubicBezTo>
                  <a:cubicBezTo>
                    <a:pt x="1624156" y="4623681"/>
                    <a:pt x="1619462" y="4618987"/>
                    <a:pt x="1617115" y="4614293"/>
                  </a:cubicBezTo>
                  <a:cubicBezTo>
                    <a:pt x="1612421" y="4609599"/>
                    <a:pt x="1610074" y="4602558"/>
                    <a:pt x="1605380" y="4597864"/>
                  </a:cubicBezTo>
                  <a:cubicBezTo>
                    <a:pt x="1603033" y="4593170"/>
                    <a:pt x="1598339" y="4588476"/>
                    <a:pt x="1595992" y="4583782"/>
                  </a:cubicBezTo>
                  <a:cubicBezTo>
                    <a:pt x="1591298" y="4579088"/>
                    <a:pt x="1588950" y="4572047"/>
                    <a:pt x="1584256" y="4565005"/>
                  </a:cubicBezTo>
                  <a:cubicBezTo>
                    <a:pt x="1581909" y="4560311"/>
                    <a:pt x="1577215" y="4553270"/>
                    <a:pt x="1574868" y="4548576"/>
                  </a:cubicBezTo>
                  <a:cubicBezTo>
                    <a:pt x="1572521" y="4541535"/>
                    <a:pt x="1567827" y="4536841"/>
                    <a:pt x="1565480" y="4529800"/>
                  </a:cubicBezTo>
                  <a:cubicBezTo>
                    <a:pt x="1563133" y="4522759"/>
                    <a:pt x="1558439" y="4518064"/>
                    <a:pt x="1556092" y="4511024"/>
                  </a:cubicBezTo>
                  <a:cubicBezTo>
                    <a:pt x="1553745" y="4503982"/>
                    <a:pt x="1549051" y="4496941"/>
                    <a:pt x="1546704" y="4492247"/>
                  </a:cubicBezTo>
                  <a:cubicBezTo>
                    <a:pt x="1546704" y="4492247"/>
                    <a:pt x="1546704" y="4492247"/>
                    <a:pt x="1546704" y="4489900"/>
                  </a:cubicBezTo>
                  <a:cubicBezTo>
                    <a:pt x="1546704" y="4489900"/>
                    <a:pt x="1549051" y="4487553"/>
                    <a:pt x="1549051" y="4487553"/>
                  </a:cubicBezTo>
                  <a:cubicBezTo>
                    <a:pt x="1553745" y="4492247"/>
                    <a:pt x="1556092" y="4496941"/>
                    <a:pt x="1560786" y="4501635"/>
                  </a:cubicBezTo>
                  <a:cubicBezTo>
                    <a:pt x="1563133" y="4503982"/>
                    <a:pt x="1565480" y="4508676"/>
                    <a:pt x="1570174" y="4511024"/>
                  </a:cubicBezTo>
                  <a:cubicBezTo>
                    <a:pt x="1574868" y="4518064"/>
                    <a:pt x="1581909" y="4522759"/>
                    <a:pt x="1586603" y="4529800"/>
                  </a:cubicBezTo>
                  <a:cubicBezTo>
                    <a:pt x="1588950" y="4532147"/>
                    <a:pt x="1593645" y="4536841"/>
                    <a:pt x="1595992" y="4539188"/>
                  </a:cubicBezTo>
                  <a:cubicBezTo>
                    <a:pt x="1600686" y="4543882"/>
                    <a:pt x="1605380" y="4550923"/>
                    <a:pt x="1610074" y="4555617"/>
                  </a:cubicBezTo>
                  <a:cubicBezTo>
                    <a:pt x="1612421" y="4560311"/>
                    <a:pt x="1617115" y="4562658"/>
                    <a:pt x="1619462" y="4567352"/>
                  </a:cubicBezTo>
                  <a:cubicBezTo>
                    <a:pt x="1624156" y="4572047"/>
                    <a:pt x="1628850" y="4576741"/>
                    <a:pt x="1633544" y="4581435"/>
                  </a:cubicBezTo>
                  <a:cubicBezTo>
                    <a:pt x="1635891" y="4586129"/>
                    <a:pt x="1640586" y="4588476"/>
                    <a:pt x="1645280" y="4590823"/>
                  </a:cubicBezTo>
                  <a:cubicBezTo>
                    <a:pt x="1649974" y="4595517"/>
                    <a:pt x="1654668" y="4600211"/>
                    <a:pt x="1659362" y="4604905"/>
                  </a:cubicBezTo>
                  <a:cubicBezTo>
                    <a:pt x="1664056" y="4607252"/>
                    <a:pt x="1666403" y="4611946"/>
                    <a:pt x="1671097" y="4614293"/>
                  </a:cubicBezTo>
                  <a:cubicBezTo>
                    <a:pt x="1675791" y="4618987"/>
                    <a:pt x="1680485" y="4623681"/>
                    <a:pt x="1685179" y="4626029"/>
                  </a:cubicBezTo>
                  <a:cubicBezTo>
                    <a:pt x="1689873" y="4628376"/>
                    <a:pt x="1692220" y="4633070"/>
                    <a:pt x="1696915" y="4635417"/>
                  </a:cubicBezTo>
                  <a:cubicBezTo>
                    <a:pt x="1701609" y="4640111"/>
                    <a:pt x="1706303" y="4642458"/>
                    <a:pt x="1708650" y="4647152"/>
                  </a:cubicBezTo>
                  <a:cubicBezTo>
                    <a:pt x="1713344" y="4649499"/>
                    <a:pt x="1715691" y="4654193"/>
                    <a:pt x="1720385" y="4656540"/>
                  </a:cubicBezTo>
                  <a:cubicBezTo>
                    <a:pt x="1725079" y="4661234"/>
                    <a:pt x="1729773" y="4663582"/>
                    <a:pt x="1732120" y="4668276"/>
                  </a:cubicBezTo>
                  <a:cubicBezTo>
                    <a:pt x="1736814" y="4670622"/>
                    <a:pt x="1739161" y="4675317"/>
                    <a:pt x="1743856" y="4677664"/>
                  </a:cubicBezTo>
                  <a:cubicBezTo>
                    <a:pt x="1748550" y="4680011"/>
                    <a:pt x="1753244" y="4684705"/>
                    <a:pt x="1755591" y="4687052"/>
                  </a:cubicBezTo>
                  <a:cubicBezTo>
                    <a:pt x="1760285" y="4689399"/>
                    <a:pt x="1762632" y="4691746"/>
                    <a:pt x="1767326" y="4696440"/>
                  </a:cubicBezTo>
                  <a:cubicBezTo>
                    <a:pt x="1772020" y="4698787"/>
                    <a:pt x="1776714" y="4703481"/>
                    <a:pt x="1779061" y="4705828"/>
                  </a:cubicBezTo>
                  <a:cubicBezTo>
                    <a:pt x="1783755" y="4708175"/>
                    <a:pt x="1786102" y="4710522"/>
                    <a:pt x="1790797" y="4712869"/>
                  </a:cubicBezTo>
                  <a:cubicBezTo>
                    <a:pt x="1795491" y="4715216"/>
                    <a:pt x="1797838" y="4717563"/>
                    <a:pt x="1802532" y="4722258"/>
                  </a:cubicBezTo>
                  <a:cubicBezTo>
                    <a:pt x="1807226" y="4724605"/>
                    <a:pt x="1809573" y="4726952"/>
                    <a:pt x="1814267" y="4729299"/>
                  </a:cubicBezTo>
                  <a:cubicBezTo>
                    <a:pt x="1818961" y="4731646"/>
                    <a:pt x="1821308" y="4733993"/>
                    <a:pt x="1826002" y="4736340"/>
                  </a:cubicBezTo>
                  <a:cubicBezTo>
                    <a:pt x="1830696" y="4738687"/>
                    <a:pt x="1833043" y="4741034"/>
                    <a:pt x="1837737" y="4743381"/>
                  </a:cubicBezTo>
                  <a:cubicBezTo>
                    <a:pt x="1842431" y="4745728"/>
                    <a:pt x="1844778" y="4748075"/>
                    <a:pt x="1849473" y="4750422"/>
                  </a:cubicBezTo>
                  <a:cubicBezTo>
                    <a:pt x="1849473" y="4750422"/>
                    <a:pt x="1849473" y="4750422"/>
                    <a:pt x="1849473" y="4750422"/>
                  </a:cubicBezTo>
                  <a:cubicBezTo>
                    <a:pt x="1830696" y="4745728"/>
                    <a:pt x="1811920" y="4741034"/>
                    <a:pt x="1793144" y="4736340"/>
                  </a:cubicBezTo>
                  <a:cubicBezTo>
                    <a:pt x="1783755" y="4738687"/>
                    <a:pt x="1776714" y="4736340"/>
                    <a:pt x="1769673" y="4733993"/>
                  </a:cubicBezTo>
                  <a:close/>
                  <a:moveTo>
                    <a:pt x="1642933" y="4691746"/>
                  </a:moveTo>
                  <a:cubicBezTo>
                    <a:pt x="1631197" y="4687052"/>
                    <a:pt x="1621809" y="4682358"/>
                    <a:pt x="1610074" y="4677664"/>
                  </a:cubicBezTo>
                  <a:cubicBezTo>
                    <a:pt x="1603033" y="4675317"/>
                    <a:pt x="1593645" y="4670622"/>
                    <a:pt x="1586603" y="4668276"/>
                  </a:cubicBezTo>
                  <a:cubicBezTo>
                    <a:pt x="1574868" y="4663582"/>
                    <a:pt x="1563133" y="4658887"/>
                    <a:pt x="1551398" y="4651846"/>
                  </a:cubicBezTo>
                  <a:cubicBezTo>
                    <a:pt x="1544357" y="4649499"/>
                    <a:pt x="1537315" y="4647152"/>
                    <a:pt x="1532621" y="4642458"/>
                  </a:cubicBezTo>
                  <a:cubicBezTo>
                    <a:pt x="1513845" y="4633070"/>
                    <a:pt x="1495069" y="4626029"/>
                    <a:pt x="1476292" y="4616641"/>
                  </a:cubicBezTo>
                  <a:cubicBezTo>
                    <a:pt x="1473945" y="4616641"/>
                    <a:pt x="1473945" y="4614293"/>
                    <a:pt x="1471598" y="4614293"/>
                  </a:cubicBezTo>
                  <a:cubicBezTo>
                    <a:pt x="1455169" y="4607252"/>
                    <a:pt x="1438739" y="4597864"/>
                    <a:pt x="1419963" y="4588476"/>
                  </a:cubicBezTo>
                  <a:cubicBezTo>
                    <a:pt x="1415269" y="4586129"/>
                    <a:pt x="1408228" y="4581435"/>
                    <a:pt x="1403534" y="4579088"/>
                  </a:cubicBezTo>
                  <a:cubicBezTo>
                    <a:pt x="1391799" y="4572047"/>
                    <a:pt x="1377716" y="4565005"/>
                    <a:pt x="1365981" y="4560311"/>
                  </a:cubicBezTo>
                  <a:cubicBezTo>
                    <a:pt x="1358940" y="4555617"/>
                    <a:pt x="1351899" y="4553270"/>
                    <a:pt x="1347205" y="4548576"/>
                  </a:cubicBezTo>
                  <a:cubicBezTo>
                    <a:pt x="1335469" y="4541535"/>
                    <a:pt x="1323734" y="4536841"/>
                    <a:pt x="1311999" y="4529800"/>
                  </a:cubicBezTo>
                  <a:cubicBezTo>
                    <a:pt x="1304958" y="4525106"/>
                    <a:pt x="1297917" y="4520412"/>
                    <a:pt x="1290876" y="4518064"/>
                  </a:cubicBezTo>
                  <a:cubicBezTo>
                    <a:pt x="1286181" y="4515718"/>
                    <a:pt x="1279140" y="4511024"/>
                    <a:pt x="1274446" y="4508676"/>
                  </a:cubicBezTo>
                  <a:cubicBezTo>
                    <a:pt x="1274446" y="4506329"/>
                    <a:pt x="1276793" y="4503982"/>
                    <a:pt x="1276793" y="4503982"/>
                  </a:cubicBezTo>
                  <a:cubicBezTo>
                    <a:pt x="1279140" y="4503982"/>
                    <a:pt x="1281487" y="4503982"/>
                    <a:pt x="1286181" y="4503982"/>
                  </a:cubicBezTo>
                  <a:cubicBezTo>
                    <a:pt x="1290876" y="4503982"/>
                    <a:pt x="1295570" y="4506329"/>
                    <a:pt x="1300264" y="4506329"/>
                  </a:cubicBezTo>
                  <a:cubicBezTo>
                    <a:pt x="1314346" y="4508676"/>
                    <a:pt x="1328428" y="4508676"/>
                    <a:pt x="1340164" y="4508676"/>
                  </a:cubicBezTo>
                  <a:lnTo>
                    <a:pt x="1340164" y="4508676"/>
                  </a:lnTo>
                  <a:cubicBezTo>
                    <a:pt x="1340164" y="4508676"/>
                    <a:pt x="1342511" y="4508676"/>
                    <a:pt x="1342511" y="4508676"/>
                  </a:cubicBezTo>
                  <a:cubicBezTo>
                    <a:pt x="1349552" y="4508676"/>
                    <a:pt x="1356593" y="4508676"/>
                    <a:pt x="1363634" y="4508676"/>
                  </a:cubicBezTo>
                  <a:cubicBezTo>
                    <a:pt x="1365981" y="4508676"/>
                    <a:pt x="1368328" y="4508676"/>
                    <a:pt x="1370675" y="4508676"/>
                  </a:cubicBezTo>
                  <a:cubicBezTo>
                    <a:pt x="1377716" y="4508676"/>
                    <a:pt x="1382410" y="4508676"/>
                    <a:pt x="1389452" y="4506329"/>
                  </a:cubicBezTo>
                  <a:cubicBezTo>
                    <a:pt x="1391799" y="4506329"/>
                    <a:pt x="1394146" y="4506329"/>
                    <a:pt x="1394146" y="4506329"/>
                  </a:cubicBezTo>
                  <a:cubicBezTo>
                    <a:pt x="1401187" y="4506329"/>
                    <a:pt x="1405881" y="4503982"/>
                    <a:pt x="1412922" y="4503982"/>
                  </a:cubicBezTo>
                  <a:cubicBezTo>
                    <a:pt x="1415269" y="4503982"/>
                    <a:pt x="1415269" y="4503982"/>
                    <a:pt x="1417616" y="4503982"/>
                  </a:cubicBezTo>
                  <a:cubicBezTo>
                    <a:pt x="1424657" y="4503982"/>
                    <a:pt x="1431698" y="4501635"/>
                    <a:pt x="1438739" y="4501635"/>
                  </a:cubicBezTo>
                  <a:cubicBezTo>
                    <a:pt x="1438739" y="4501635"/>
                    <a:pt x="1441087" y="4501635"/>
                    <a:pt x="1441087" y="4501635"/>
                  </a:cubicBezTo>
                  <a:cubicBezTo>
                    <a:pt x="1448128" y="4499288"/>
                    <a:pt x="1455169" y="4499288"/>
                    <a:pt x="1462210" y="4496941"/>
                  </a:cubicBezTo>
                  <a:cubicBezTo>
                    <a:pt x="1462210" y="4496941"/>
                    <a:pt x="1464557" y="4496941"/>
                    <a:pt x="1464557" y="4496941"/>
                  </a:cubicBezTo>
                  <a:cubicBezTo>
                    <a:pt x="1471598" y="4494594"/>
                    <a:pt x="1478639" y="4492247"/>
                    <a:pt x="1488028" y="4489900"/>
                  </a:cubicBezTo>
                  <a:cubicBezTo>
                    <a:pt x="1488028" y="4489900"/>
                    <a:pt x="1488028" y="4489900"/>
                    <a:pt x="1490375" y="4489900"/>
                  </a:cubicBezTo>
                  <a:cubicBezTo>
                    <a:pt x="1497416" y="4487553"/>
                    <a:pt x="1506804" y="4485206"/>
                    <a:pt x="1513845" y="4482859"/>
                  </a:cubicBezTo>
                  <a:cubicBezTo>
                    <a:pt x="1513845" y="4482859"/>
                    <a:pt x="1516192" y="4482859"/>
                    <a:pt x="1516192" y="4482859"/>
                  </a:cubicBezTo>
                  <a:cubicBezTo>
                    <a:pt x="1516192" y="4482859"/>
                    <a:pt x="1518539" y="4482859"/>
                    <a:pt x="1518539" y="4480512"/>
                  </a:cubicBezTo>
                  <a:cubicBezTo>
                    <a:pt x="1520886" y="4482859"/>
                    <a:pt x="1520886" y="4485206"/>
                    <a:pt x="1523233" y="4487553"/>
                  </a:cubicBezTo>
                  <a:cubicBezTo>
                    <a:pt x="1527927" y="4492247"/>
                    <a:pt x="1532621" y="4494594"/>
                    <a:pt x="1537315" y="4494594"/>
                  </a:cubicBezTo>
                  <a:cubicBezTo>
                    <a:pt x="1539662" y="4494594"/>
                    <a:pt x="1542009" y="4494594"/>
                    <a:pt x="1544357" y="4492247"/>
                  </a:cubicBezTo>
                  <a:cubicBezTo>
                    <a:pt x="1553745" y="4513370"/>
                    <a:pt x="1565480" y="4532147"/>
                    <a:pt x="1574868" y="4548576"/>
                  </a:cubicBezTo>
                  <a:cubicBezTo>
                    <a:pt x="1577215" y="4550923"/>
                    <a:pt x="1577215" y="4555617"/>
                    <a:pt x="1579562" y="4557964"/>
                  </a:cubicBezTo>
                  <a:cubicBezTo>
                    <a:pt x="1584256" y="4567352"/>
                    <a:pt x="1588950" y="4574394"/>
                    <a:pt x="1595992" y="4583782"/>
                  </a:cubicBezTo>
                  <a:cubicBezTo>
                    <a:pt x="1598339" y="4588476"/>
                    <a:pt x="1600686" y="4590823"/>
                    <a:pt x="1603033" y="4595517"/>
                  </a:cubicBezTo>
                  <a:cubicBezTo>
                    <a:pt x="1607727" y="4602558"/>
                    <a:pt x="1612421" y="4609599"/>
                    <a:pt x="1617115" y="4616641"/>
                  </a:cubicBezTo>
                  <a:cubicBezTo>
                    <a:pt x="1619462" y="4621335"/>
                    <a:pt x="1621809" y="4623681"/>
                    <a:pt x="1626503" y="4628376"/>
                  </a:cubicBezTo>
                  <a:cubicBezTo>
                    <a:pt x="1631197" y="4635417"/>
                    <a:pt x="1635891" y="4640111"/>
                    <a:pt x="1638239" y="4644805"/>
                  </a:cubicBezTo>
                  <a:cubicBezTo>
                    <a:pt x="1640586" y="4649499"/>
                    <a:pt x="1645280" y="4651846"/>
                    <a:pt x="1647627" y="4656540"/>
                  </a:cubicBezTo>
                  <a:cubicBezTo>
                    <a:pt x="1652321" y="4661234"/>
                    <a:pt x="1654668" y="4665928"/>
                    <a:pt x="1659362" y="4670622"/>
                  </a:cubicBezTo>
                  <a:cubicBezTo>
                    <a:pt x="1661709" y="4675317"/>
                    <a:pt x="1666403" y="4677664"/>
                    <a:pt x="1668750" y="4682358"/>
                  </a:cubicBezTo>
                  <a:cubicBezTo>
                    <a:pt x="1673444" y="4687052"/>
                    <a:pt x="1675791" y="4691746"/>
                    <a:pt x="1680485" y="4694093"/>
                  </a:cubicBezTo>
                  <a:cubicBezTo>
                    <a:pt x="1682832" y="4696440"/>
                    <a:pt x="1685179" y="4698787"/>
                    <a:pt x="1689873" y="4703481"/>
                  </a:cubicBezTo>
                  <a:cubicBezTo>
                    <a:pt x="1687526" y="4705828"/>
                    <a:pt x="1687526" y="4705828"/>
                    <a:pt x="1685179" y="4708175"/>
                  </a:cubicBezTo>
                  <a:cubicBezTo>
                    <a:pt x="1680485" y="4705828"/>
                    <a:pt x="1675791" y="4705828"/>
                    <a:pt x="1671097" y="4703481"/>
                  </a:cubicBezTo>
                  <a:cubicBezTo>
                    <a:pt x="1661709" y="4698787"/>
                    <a:pt x="1652321" y="4696440"/>
                    <a:pt x="1642933" y="4691746"/>
                  </a:cubicBezTo>
                  <a:close/>
                  <a:moveTo>
                    <a:pt x="1161788" y="4466429"/>
                  </a:moveTo>
                  <a:cubicBezTo>
                    <a:pt x="1157094" y="4464083"/>
                    <a:pt x="1150053" y="4461735"/>
                    <a:pt x="1145359" y="4459388"/>
                  </a:cubicBezTo>
                  <a:cubicBezTo>
                    <a:pt x="1138318" y="4457041"/>
                    <a:pt x="1133623" y="4452347"/>
                    <a:pt x="1126582" y="4450000"/>
                  </a:cubicBezTo>
                  <a:cubicBezTo>
                    <a:pt x="1121888" y="4447653"/>
                    <a:pt x="1117194" y="4445306"/>
                    <a:pt x="1110153" y="4442959"/>
                  </a:cubicBezTo>
                  <a:cubicBezTo>
                    <a:pt x="1103112" y="4440612"/>
                    <a:pt x="1098418" y="4435918"/>
                    <a:pt x="1091377" y="4433571"/>
                  </a:cubicBezTo>
                  <a:cubicBezTo>
                    <a:pt x="1086683" y="4431224"/>
                    <a:pt x="1081988" y="4428877"/>
                    <a:pt x="1077294" y="4426530"/>
                  </a:cubicBezTo>
                  <a:cubicBezTo>
                    <a:pt x="1072600" y="4424183"/>
                    <a:pt x="1067906" y="4421836"/>
                    <a:pt x="1063212" y="4417142"/>
                  </a:cubicBezTo>
                  <a:cubicBezTo>
                    <a:pt x="1063212" y="4417142"/>
                    <a:pt x="1063212" y="4417142"/>
                    <a:pt x="1063212" y="4417142"/>
                  </a:cubicBezTo>
                  <a:cubicBezTo>
                    <a:pt x="1063212" y="4407753"/>
                    <a:pt x="1056171" y="4400712"/>
                    <a:pt x="1049130" y="4398365"/>
                  </a:cubicBezTo>
                  <a:cubicBezTo>
                    <a:pt x="1051477" y="4398365"/>
                    <a:pt x="1056171" y="4396018"/>
                    <a:pt x="1056171" y="4393671"/>
                  </a:cubicBezTo>
                  <a:cubicBezTo>
                    <a:pt x="1063212" y="4398365"/>
                    <a:pt x="1072600" y="4403059"/>
                    <a:pt x="1079641" y="4410100"/>
                  </a:cubicBezTo>
                  <a:cubicBezTo>
                    <a:pt x="1084336" y="4412447"/>
                    <a:pt x="1086683" y="4414794"/>
                    <a:pt x="1091377" y="4417142"/>
                  </a:cubicBezTo>
                  <a:cubicBezTo>
                    <a:pt x="1100765" y="4424183"/>
                    <a:pt x="1112500" y="4431224"/>
                    <a:pt x="1121888" y="4438265"/>
                  </a:cubicBezTo>
                  <a:cubicBezTo>
                    <a:pt x="1128929" y="4442959"/>
                    <a:pt x="1135971" y="4447653"/>
                    <a:pt x="1140665" y="4452347"/>
                  </a:cubicBezTo>
                  <a:cubicBezTo>
                    <a:pt x="1150053" y="4459388"/>
                    <a:pt x="1161788" y="4466429"/>
                    <a:pt x="1171176" y="4471123"/>
                  </a:cubicBezTo>
                  <a:cubicBezTo>
                    <a:pt x="1175870" y="4473471"/>
                    <a:pt x="1178217" y="4475818"/>
                    <a:pt x="1182911" y="4478165"/>
                  </a:cubicBezTo>
                  <a:cubicBezTo>
                    <a:pt x="1180564" y="4478165"/>
                    <a:pt x="1180564" y="4478165"/>
                    <a:pt x="1178217" y="4475818"/>
                  </a:cubicBezTo>
                  <a:cubicBezTo>
                    <a:pt x="1173523" y="4471123"/>
                    <a:pt x="1166482" y="4468777"/>
                    <a:pt x="1161788" y="4466429"/>
                  </a:cubicBezTo>
                  <a:close/>
                  <a:moveTo>
                    <a:pt x="985760" y="4311525"/>
                  </a:moveTo>
                  <a:cubicBezTo>
                    <a:pt x="990454" y="4309177"/>
                    <a:pt x="995148" y="4306830"/>
                    <a:pt x="999842" y="4304483"/>
                  </a:cubicBezTo>
                  <a:cubicBezTo>
                    <a:pt x="999842" y="4304483"/>
                    <a:pt x="999842" y="4304483"/>
                    <a:pt x="999842" y="4304483"/>
                  </a:cubicBezTo>
                  <a:cubicBezTo>
                    <a:pt x="1004536" y="4309177"/>
                    <a:pt x="1009230" y="4311525"/>
                    <a:pt x="1016271" y="4311525"/>
                  </a:cubicBezTo>
                  <a:cubicBezTo>
                    <a:pt x="1020965" y="4311525"/>
                    <a:pt x="1025659" y="4309177"/>
                    <a:pt x="1030353" y="4306830"/>
                  </a:cubicBezTo>
                  <a:cubicBezTo>
                    <a:pt x="1039742" y="4316219"/>
                    <a:pt x="1049130" y="4325607"/>
                    <a:pt x="1058518" y="4334995"/>
                  </a:cubicBezTo>
                  <a:cubicBezTo>
                    <a:pt x="1058518" y="4337342"/>
                    <a:pt x="1058518" y="4337342"/>
                    <a:pt x="1056171" y="4339689"/>
                  </a:cubicBezTo>
                  <a:cubicBezTo>
                    <a:pt x="1056171" y="4342036"/>
                    <a:pt x="1053824" y="4346730"/>
                    <a:pt x="1053824" y="4349077"/>
                  </a:cubicBezTo>
                  <a:cubicBezTo>
                    <a:pt x="1053824" y="4351424"/>
                    <a:pt x="1051477" y="4353771"/>
                    <a:pt x="1051477" y="4356118"/>
                  </a:cubicBezTo>
                  <a:cubicBezTo>
                    <a:pt x="1051477" y="4356118"/>
                    <a:pt x="1051477" y="4358466"/>
                    <a:pt x="1049130" y="4358466"/>
                  </a:cubicBezTo>
                  <a:cubicBezTo>
                    <a:pt x="1046783" y="4358466"/>
                    <a:pt x="1044436" y="4356118"/>
                    <a:pt x="1042089" y="4356118"/>
                  </a:cubicBezTo>
                  <a:cubicBezTo>
                    <a:pt x="1035047" y="4356118"/>
                    <a:pt x="1030353" y="4358466"/>
                    <a:pt x="1028006" y="4363160"/>
                  </a:cubicBezTo>
                  <a:cubicBezTo>
                    <a:pt x="1023312" y="4358466"/>
                    <a:pt x="1016271" y="4353771"/>
                    <a:pt x="1011577" y="4349077"/>
                  </a:cubicBezTo>
                  <a:cubicBezTo>
                    <a:pt x="999842" y="4339689"/>
                    <a:pt x="988107" y="4330301"/>
                    <a:pt x="978718" y="4320913"/>
                  </a:cubicBezTo>
                  <a:cubicBezTo>
                    <a:pt x="978718" y="4320913"/>
                    <a:pt x="978718" y="4320913"/>
                    <a:pt x="978718" y="4318565"/>
                  </a:cubicBezTo>
                  <a:cubicBezTo>
                    <a:pt x="978718" y="4316219"/>
                    <a:pt x="978718" y="4316219"/>
                    <a:pt x="978718" y="4313871"/>
                  </a:cubicBezTo>
                  <a:cubicBezTo>
                    <a:pt x="981065" y="4313871"/>
                    <a:pt x="983412" y="4311525"/>
                    <a:pt x="983412" y="4311525"/>
                  </a:cubicBezTo>
                  <a:cubicBezTo>
                    <a:pt x="983412" y="4313871"/>
                    <a:pt x="985760" y="4313871"/>
                    <a:pt x="985760" y="4311525"/>
                  </a:cubicBezTo>
                  <a:close/>
                  <a:moveTo>
                    <a:pt x="955248" y="4259889"/>
                  </a:moveTo>
                  <a:cubicBezTo>
                    <a:pt x="943513" y="4252848"/>
                    <a:pt x="931777" y="4248154"/>
                    <a:pt x="922389" y="4241113"/>
                  </a:cubicBezTo>
                  <a:cubicBezTo>
                    <a:pt x="915348" y="4236419"/>
                    <a:pt x="905960" y="4231725"/>
                    <a:pt x="898919" y="4227031"/>
                  </a:cubicBezTo>
                  <a:cubicBezTo>
                    <a:pt x="887184" y="4219990"/>
                    <a:pt x="875448" y="4212948"/>
                    <a:pt x="863713" y="4205908"/>
                  </a:cubicBezTo>
                  <a:cubicBezTo>
                    <a:pt x="856672" y="4201213"/>
                    <a:pt x="849631" y="4196519"/>
                    <a:pt x="842590" y="4191825"/>
                  </a:cubicBezTo>
                  <a:cubicBezTo>
                    <a:pt x="830854" y="4182437"/>
                    <a:pt x="816772" y="4175396"/>
                    <a:pt x="805037" y="4166007"/>
                  </a:cubicBezTo>
                  <a:cubicBezTo>
                    <a:pt x="805037" y="4166007"/>
                    <a:pt x="802690" y="4166007"/>
                    <a:pt x="802690" y="4163660"/>
                  </a:cubicBezTo>
                  <a:cubicBezTo>
                    <a:pt x="795649" y="4156619"/>
                    <a:pt x="786261" y="4147231"/>
                    <a:pt x="779219" y="4140190"/>
                  </a:cubicBezTo>
                  <a:cubicBezTo>
                    <a:pt x="772178" y="4133149"/>
                    <a:pt x="765137" y="4123761"/>
                    <a:pt x="755749" y="4116720"/>
                  </a:cubicBezTo>
                  <a:cubicBezTo>
                    <a:pt x="746361" y="4107331"/>
                    <a:pt x="736973" y="4097943"/>
                    <a:pt x="729931" y="4088555"/>
                  </a:cubicBezTo>
                  <a:cubicBezTo>
                    <a:pt x="722890" y="4081514"/>
                    <a:pt x="715849" y="4072125"/>
                    <a:pt x="706461" y="4062737"/>
                  </a:cubicBezTo>
                  <a:cubicBezTo>
                    <a:pt x="697073" y="4053349"/>
                    <a:pt x="690032" y="4043961"/>
                    <a:pt x="680643" y="4034573"/>
                  </a:cubicBezTo>
                  <a:cubicBezTo>
                    <a:pt x="673602" y="4025185"/>
                    <a:pt x="666561" y="4018144"/>
                    <a:pt x="659520" y="4008755"/>
                  </a:cubicBezTo>
                  <a:cubicBezTo>
                    <a:pt x="652479" y="3999367"/>
                    <a:pt x="643091" y="3989979"/>
                    <a:pt x="636050" y="3980591"/>
                  </a:cubicBezTo>
                  <a:cubicBezTo>
                    <a:pt x="629008" y="3973550"/>
                    <a:pt x="624314" y="3966508"/>
                    <a:pt x="619620" y="3959468"/>
                  </a:cubicBezTo>
                  <a:cubicBezTo>
                    <a:pt x="619620" y="3959468"/>
                    <a:pt x="619620" y="3959468"/>
                    <a:pt x="621967" y="3957120"/>
                  </a:cubicBezTo>
                  <a:cubicBezTo>
                    <a:pt x="624314" y="3954773"/>
                    <a:pt x="624314" y="3954773"/>
                    <a:pt x="626661" y="3952426"/>
                  </a:cubicBezTo>
                  <a:cubicBezTo>
                    <a:pt x="626661" y="3952426"/>
                    <a:pt x="629008" y="3950079"/>
                    <a:pt x="629008" y="3950079"/>
                  </a:cubicBezTo>
                  <a:cubicBezTo>
                    <a:pt x="631355" y="3947732"/>
                    <a:pt x="631355" y="3947732"/>
                    <a:pt x="633703" y="3945385"/>
                  </a:cubicBezTo>
                  <a:cubicBezTo>
                    <a:pt x="633703" y="3945385"/>
                    <a:pt x="636050" y="3943038"/>
                    <a:pt x="636050" y="3943038"/>
                  </a:cubicBezTo>
                  <a:cubicBezTo>
                    <a:pt x="638397" y="3940691"/>
                    <a:pt x="638397" y="3938344"/>
                    <a:pt x="640744" y="3938344"/>
                  </a:cubicBezTo>
                  <a:cubicBezTo>
                    <a:pt x="640744" y="3938344"/>
                    <a:pt x="643091" y="3935997"/>
                    <a:pt x="643091" y="3935997"/>
                  </a:cubicBezTo>
                  <a:cubicBezTo>
                    <a:pt x="645438" y="3933650"/>
                    <a:pt x="645438" y="3931303"/>
                    <a:pt x="647785" y="3928956"/>
                  </a:cubicBezTo>
                  <a:cubicBezTo>
                    <a:pt x="647785" y="3928956"/>
                    <a:pt x="650132" y="3926609"/>
                    <a:pt x="650132" y="3926609"/>
                  </a:cubicBezTo>
                  <a:cubicBezTo>
                    <a:pt x="652479" y="3924262"/>
                    <a:pt x="652479" y="3921915"/>
                    <a:pt x="654826" y="3919567"/>
                  </a:cubicBezTo>
                  <a:cubicBezTo>
                    <a:pt x="654826" y="3917221"/>
                    <a:pt x="657173" y="3917221"/>
                    <a:pt x="657173" y="3914873"/>
                  </a:cubicBezTo>
                  <a:cubicBezTo>
                    <a:pt x="659520" y="3912527"/>
                    <a:pt x="659520" y="3910179"/>
                    <a:pt x="661867" y="3907832"/>
                  </a:cubicBezTo>
                  <a:cubicBezTo>
                    <a:pt x="661867" y="3905485"/>
                    <a:pt x="664214" y="3905485"/>
                    <a:pt x="664214" y="3903138"/>
                  </a:cubicBezTo>
                  <a:cubicBezTo>
                    <a:pt x="666561" y="3900791"/>
                    <a:pt x="666561" y="3898444"/>
                    <a:pt x="668908" y="3896097"/>
                  </a:cubicBezTo>
                  <a:cubicBezTo>
                    <a:pt x="668908" y="3893750"/>
                    <a:pt x="671255" y="3893750"/>
                    <a:pt x="671255" y="3891403"/>
                  </a:cubicBezTo>
                  <a:cubicBezTo>
                    <a:pt x="673602" y="3889056"/>
                    <a:pt x="673602" y="3886709"/>
                    <a:pt x="675949" y="3882015"/>
                  </a:cubicBezTo>
                  <a:cubicBezTo>
                    <a:pt x="675949" y="3879668"/>
                    <a:pt x="678296" y="3877321"/>
                    <a:pt x="678296" y="3877321"/>
                  </a:cubicBezTo>
                  <a:cubicBezTo>
                    <a:pt x="680643" y="3874974"/>
                    <a:pt x="680643" y="3872627"/>
                    <a:pt x="682991" y="3867932"/>
                  </a:cubicBezTo>
                  <a:cubicBezTo>
                    <a:pt x="682991" y="3865586"/>
                    <a:pt x="685338" y="3863238"/>
                    <a:pt x="685338" y="3860891"/>
                  </a:cubicBezTo>
                  <a:cubicBezTo>
                    <a:pt x="685338" y="3858544"/>
                    <a:pt x="687685" y="3856197"/>
                    <a:pt x="687685" y="3853850"/>
                  </a:cubicBezTo>
                  <a:cubicBezTo>
                    <a:pt x="690032" y="3853850"/>
                    <a:pt x="692379" y="3856197"/>
                    <a:pt x="694726" y="3856197"/>
                  </a:cubicBezTo>
                  <a:cubicBezTo>
                    <a:pt x="699420" y="3856197"/>
                    <a:pt x="701767" y="3856197"/>
                    <a:pt x="704114" y="3853850"/>
                  </a:cubicBezTo>
                  <a:cubicBezTo>
                    <a:pt x="706461" y="3856197"/>
                    <a:pt x="706461" y="3858544"/>
                    <a:pt x="708808" y="3860891"/>
                  </a:cubicBezTo>
                  <a:cubicBezTo>
                    <a:pt x="718196" y="3874974"/>
                    <a:pt x="727584" y="3889056"/>
                    <a:pt x="734626" y="3903138"/>
                  </a:cubicBezTo>
                  <a:cubicBezTo>
                    <a:pt x="746361" y="3921915"/>
                    <a:pt x="758096" y="3940691"/>
                    <a:pt x="769831" y="3959468"/>
                  </a:cubicBezTo>
                  <a:cubicBezTo>
                    <a:pt x="772178" y="3961814"/>
                    <a:pt x="774525" y="3964162"/>
                    <a:pt x="774525" y="3968856"/>
                  </a:cubicBezTo>
                  <a:cubicBezTo>
                    <a:pt x="788608" y="3989979"/>
                    <a:pt x="800343" y="4008755"/>
                    <a:pt x="814425" y="4027532"/>
                  </a:cubicBezTo>
                  <a:cubicBezTo>
                    <a:pt x="816772" y="4032226"/>
                    <a:pt x="821466" y="4036920"/>
                    <a:pt x="823813" y="4041614"/>
                  </a:cubicBezTo>
                  <a:cubicBezTo>
                    <a:pt x="833201" y="4055696"/>
                    <a:pt x="844937" y="4069779"/>
                    <a:pt x="854325" y="4086208"/>
                  </a:cubicBezTo>
                  <a:cubicBezTo>
                    <a:pt x="859019" y="4093249"/>
                    <a:pt x="863713" y="4097943"/>
                    <a:pt x="868407" y="4104984"/>
                  </a:cubicBezTo>
                  <a:cubicBezTo>
                    <a:pt x="877795" y="4116720"/>
                    <a:pt x="887184" y="4130802"/>
                    <a:pt x="896572" y="4142537"/>
                  </a:cubicBezTo>
                  <a:cubicBezTo>
                    <a:pt x="901266" y="4149578"/>
                    <a:pt x="905960" y="4154272"/>
                    <a:pt x="910654" y="4161313"/>
                  </a:cubicBezTo>
                  <a:cubicBezTo>
                    <a:pt x="920042" y="4173049"/>
                    <a:pt x="929430" y="4184784"/>
                    <a:pt x="936472" y="4196519"/>
                  </a:cubicBezTo>
                  <a:cubicBezTo>
                    <a:pt x="941166" y="4203560"/>
                    <a:pt x="945860" y="4208254"/>
                    <a:pt x="950554" y="4215296"/>
                  </a:cubicBezTo>
                  <a:cubicBezTo>
                    <a:pt x="959942" y="4227031"/>
                    <a:pt x="969330" y="4236419"/>
                    <a:pt x="976371" y="4248154"/>
                  </a:cubicBezTo>
                  <a:cubicBezTo>
                    <a:pt x="981065" y="4252848"/>
                    <a:pt x="985760" y="4259889"/>
                    <a:pt x="990454" y="4264584"/>
                  </a:cubicBezTo>
                  <a:cubicBezTo>
                    <a:pt x="995148" y="4269278"/>
                    <a:pt x="999842" y="4276319"/>
                    <a:pt x="1004536" y="4281013"/>
                  </a:cubicBezTo>
                  <a:cubicBezTo>
                    <a:pt x="1002189" y="4283360"/>
                    <a:pt x="1002189" y="4283360"/>
                    <a:pt x="999842" y="4285707"/>
                  </a:cubicBezTo>
                  <a:cubicBezTo>
                    <a:pt x="992801" y="4283360"/>
                    <a:pt x="988107" y="4278666"/>
                    <a:pt x="983412" y="4276319"/>
                  </a:cubicBezTo>
                  <a:cubicBezTo>
                    <a:pt x="971677" y="4269278"/>
                    <a:pt x="964636" y="4264584"/>
                    <a:pt x="955248" y="4259889"/>
                  </a:cubicBezTo>
                  <a:close/>
                  <a:moveTo>
                    <a:pt x="591456" y="3924262"/>
                  </a:moveTo>
                  <a:cubicBezTo>
                    <a:pt x="584415" y="3914873"/>
                    <a:pt x="577373" y="3905485"/>
                    <a:pt x="570332" y="3896097"/>
                  </a:cubicBezTo>
                  <a:cubicBezTo>
                    <a:pt x="563291" y="3886709"/>
                    <a:pt x="556250" y="3877321"/>
                    <a:pt x="546862" y="3867932"/>
                  </a:cubicBezTo>
                  <a:cubicBezTo>
                    <a:pt x="539821" y="3858544"/>
                    <a:pt x="532780" y="3849156"/>
                    <a:pt x="525738" y="3839768"/>
                  </a:cubicBezTo>
                  <a:cubicBezTo>
                    <a:pt x="518697" y="3830380"/>
                    <a:pt x="511656" y="3820992"/>
                    <a:pt x="504615" y="3809256"/>
                  </a:cubicBezTo>
                  <a:cubicBezTo>
                    <a:pt x="497574" y="3799868"/>
                    <a:pt x="490533" y="3790480"/>
                    <a:pt x="483492" y="3778745"/>
                  </a:cubicBezTo>
                  <a:cubicBezTo>
                    <a:pt x="476450" y="3769357"/>
                    <a:pt x="469409" y="3757621"/>
                    <a:pt x="462368" y="3748233"/>
                  </a:cubicBezTo>
                  <a:cubicBezTo>
                    <a:pt x="455327" y="3738845"/>
                    <a:pt x="448286" y="3727110"/>
                    <a:pt x="443592" y="3717722"/>
                  </a:cubicBezTo>
                  <a:cubicBezTo>
                    <a:pt x="436551" y="3708333"/>
                    <a:pt x="429509" y="3696598"/>
                    <a:pt x="424815" y="3687210"/>
                  </a:cubicBezTo>
                  <a:cubicBezTo>
                    <a:pt x="417774" y="3677822"/>
                    <a:pt x="413080" y="3666087"/>
                    <a:pt x="406039" y="3656698"/>
                  </a:cubicBezTo>
                  <a:cubicBezTo>
                    <a:pt x="398998" y="3647310"/>
                    <a:pt x="394304" y="3635575"/>
                    <a:pt x="387263" y="3626187"/>
                  </a:cubicBezTo>
                  <a:cubicBezTo>
                    <a:pt x="380222" y="3616799"/>
                    <a:pt x="375527" y="3605063"/>
                    <a:pt x="368486" y="3595675"/>
                  </a:cubicBezTo>
                  <a:cubicBezTo>
                    <a:pt x="361445" y="3586287"/>
                    <a:pt x="356751" y="3574552"/>
                    <a:pt x="349710" y="3565164"/>
                  </a:cubicBezTo>
                  <a:cubicBezTo>
                    <a:pt x="342669" y="3553428"/>
                    <a:pt x="337975" y="3544040"/>
                    <a:pt x="333281" y="3532305"/>
                  </a:cubicBezTo>
                  <a:cubicBezTo>
                    <a:pt x="328587" y="3525264"/>
                    <a:pt x="326239" y="3518223"/>
                    <a:pt x="321545" y="3511182"/>
                  </a:cubicBezTo>
                  <a:cubicBezTo>
                    <a:pt x="321545" y="3511182"/>
                    <a:pt x="321545" y="3511182"/>
                    <a:pt x="321545" y="3511182"/>
                  </a:cubicBezTo>
                  <a:cubicBezTo>
                    <a:pt x="323892" y="3515876"/>
                    <a:pt x="328587" y="3520570"/>
                    <a:pt x="330934" y="3525264"/>
                  </a:cubicBezTo>
                  <a:cubicBezTo>
                    <a:pt x="335628" y="3532305"/>
                    <a:pt x="340322" y="3539346"/>
                    <a:pt x="347363" y="3546387"/>
                  </a:cubicBezTo>
                  <a:cubicBezTo>
                    <a:pt x="354404" y="3553428"/>
                    <a:pt x="359098" y="3562816"/>
                    <a:pt x="366139" y="3569858"/>
                  </a:cubicBezTo>
                  <a:cubicBezTo>
                    <a:pt x="370833" y="3576899"/>
                    <a:pt x="377874" y="3583940"/>
                    <a:pt x="382569" y="3588634"/>
                  </a:cubicBezTo>
                  <a:cubicBezTo>
                    <a:pt x="389610" y="3595675"/>
                    <a:pt x="396651" y="3602716"/>
                    <a:pt x="403692" y="3612105"/>
                  </a:cubicBezTo>
                  <a:cubicBezTo>
                    <a:pt x="408386" y="3619146"/>
                    <a:pt x="415427" y="3623840"/>
                    <a:pt x="420121" y="3630881"/>
                  </a:cubicBezTo>
                  <a:cubicBezTo>
                    <a:pt x="427162" y="3637922"/>
                    <a:pt x="434204" y="3644963"/>
                    <a:pt x="443592" y="3652004"/>
                  </a:cubicBezTo>
                  <a:cubicBezTo>
                    <a:pt x="450633" y="3656698"/>
                    <a:pt x="455327" y="3663740"/>
                    <a:pt x="462368" y="3668434"/>
                  </a:cubicBezTo>
                  <a:cubicBezTo>
                    <a:pt x="469409" y="3675475"/>
                    <a:pt x="478797" y="3682516"/>
                    <a:pt x="485839" y="3689557"/>
                  </a:cubicBezTo>
                  <a:cubicBezTo>
                    <a:pt x="492880" y="3694251"/>
                    <a:pt x="497574" y="3698945"/>
                    <a:pt x="504615" y="3705986"/>
                  </a:cubicBezTo>
                  <a:cubicBezTo>
                    <a:pt x="514003" y="3713028"/>
                    <a:pt x="523391" y="3720068"/>
                    <a:pt x="530433" y="3727110"/>
                  </a:cubicBezTo>
                  <a:cubicBezTo>
                    <a:pt x="537474" y="3731804"/>
                    <a:pt x="542168" y="3736498"/>
                    <a:pt x="549209" y="3741192"/>
                  </a:cubicBezTo>
                  <a:cubicBezTo>
                    <a:pt x="558597" y="3748233"/>
                    <a:pt x="570332" y="3755274"/>
                    <a:pt x="582068" y="3762315"/>
                  </a:cubicBezTo>
                  <a:cubicBezTo>
                    <a:pt x="586762" y="3764663"/>
                    <a:pt x="591456" y="3769357"/>
                    <a:pt x="596150" y="3771704"/>
                  </a:cubicBezTo>
                  <a:cubicBezTo>
                    <a:pt x="612579" y="3781092"/>
                    <a:pt x="626661" y="3790480"/>
                    <a:pt x="643091" y="3799868"/>
                  </a:cubicBezTo>
                  <a:cubicBezTo>
                    <a:pt x="647785" y="3802215"/>
                    <a:pt x="652479" y="3804562"/>
                    <a:pt x="657173" y="3806909"/>
                  </a:cubicBezTo>
                  <a:cubicBezTo>
                    <a:pt x="661867" y="3811604"/>
                    <a:pt x="664214" y="3813950"/>
                    <a:pt x="668908" y="3818645"/>
                  </a:cubicBezTo>
                  <a:cubicBezTo>
                    <a:pt x="666561" y="3823339"/>
                    <a:pt x="664214" y="3825686"/>
                    <a:pt x="664214" y="3832727"/>
                  </a:cubicBezTo>
                  <a:cubicBezTo>
                    <a:pt x="664214" y="3842115"/>
                    <a:pt x="668908" y="3849156"/>
                    <a:pt x="675949" y="3851503"/>
                  </a:cubicBezTo>
                  <a:cubicBezTo>
                    <a:pt x="675949" y="3853850"/>
                    <a:pt x="673602" y="3856197"/>
                    <a:pt x="673602" y="3858544"/>
                  </a:cubicBezTo>
                  <a:cubicBezTo>
                    <a:pt x="673602" y="3860891"/>
                    <a:pt x="671255" y="3863238"/>
                    <a:pt x="671255" y="3865586"/>
                  </a:cubicBezTo>
                  <a:cubicBezTo>
                    <a:pt x="668908" y="3867932"/>
                    <a:pt x="668908" y="3870280"/>
                    <a:pt x="666561" y="3872627"/>
                  </a:cubicBezTo>
                  <a:cubicBezTo>
                    <a:pt x="666561" y="3874974"/>
                    <a:pt x="664214" y="3877321"/>
                    <a:pt x="664214" y="3879668"/>
                  </a:cubicBezTo>
                  <a:cubicBezTo>
                    <a:pt x="664214" y="3882015"/>
                    <a:pt x="661867" y="3884362"/>
                    <a:pt x="661867" y="3886709"/>
                  </a:cubicBezTo>
                  <a:cubicBezTo>
                    <a:pt x="661867" y="3889056"/>
                    <a:pt x="659520" y="3891403"/>
                    <a:pt x="659520" y="3893750"/>
                  </a:cubicBezTo>
                  <a:cubicBezTo>
                    <a:pt x="659520" y="3896097"/>
                    <a:pt x="657173" y="3898444"/>
                    <a:pt x="657173" y="3900791"/>
                  </a:cubicBezTo>
                  <a:cubicBezTo>
                    <a:pt x="657173" y="3903138"/>
                    <a:pt x="654826" y="3905485"/>
                    <a:pt x="654826" y="3907832"/>
                  </a:cubicBezTo>
                  <a:cubicBezTo>
                    <a:pt x="654826" y="3910179"/>
                    <a:pt x="652479" y="3912527"/>
                    <a:pt x="652479" y="3912527"/>
                  </a:cubicBezTo>
                  <a:cubicBezTo>
                    <a:pt x="652479" y="3914873"/>
                    <a:pt x="650132" y="3917221"/>
                    <a:pt x="650132" y="3919567"/>
                  </a:cubicBezTo>
                  <a:cubicBezTo>
                    <a:pt x="650132" y="3921915"/>
                    <a:pt x="647785" y="3921915"/>
                    <a:pt x="647785" y="3924262"/>
                  </a:cubicBezTo>
                  <a:cubicBezTo>
                    <a:pt x="645438" y="3926609"/>
                    <a:pt x="645438" y="3928956"/>
                    <a:pt x="645438" y="3928956"/>
                  </a:cubicBezTo>
                  <a:cubicBezTo>
                    <a:pt x="645438" y="3931303"/>
                    <a:pt x="643091" y="3931303"/>
                    <a:pt x="643091" y="3933650"/>
                  </a:cubicBezTo>
                  <a:cubicBezTo>
                    <a:pt x="640744" y="3935997"/>
                    <a:pt x="640744" y="3935997"/>
                    <a:pt x="638397" y="3938344"/>
                  </a:cubicBezTo>
                  <a:cubicBezTo>
                    <a:pt x="638397" y="3940691"/>
                    <a:pt x="636050" y="3940691"/>
                    <a:pt x="636050" y="3940691"/>
                  </a:cubicBezTo>
                  <a:cubicBezTo>
                    <a:pt x="633703" y="3943038"/>
                    <a:pt x="633703" y="3943038"/>
                    <a:pt x="631355" y="3945385"/>
                  </a:cubicBezTo>
                  <a:cubicBezTo>
                    <a:pt x="631355" y="3945385"/>
                    <a:pt x="629008" y="3947732"/>
                    <a:pt x="629008" y="3947732"/>
                  </a:cubicBezTo>
                  <a:cubicBezTo>
                    <a:pt x="626661" y="3950079"/>
                    <a:pt x="626661" y="3950079"/>
                    <a:pt x="624314" y="3952426"/>
                  </a:cubicBezTo>
                  <a:cubicBezTo>
                    <a:pt x="624314" y="3952426"/>
                    <a:pt x="621967" y="3954773"/>
                    <a:pt x="621967" y="3954773"/>
                  </a:cubicBezTo>
                  <a:cubicBezTo>
                    <a:pt x="621967" y="3954773"/>
                    <a:pt x="619620" y="3957120"/>
                    <a:pt x="619620" y="3957120"/>
                  </a:cubicBezTo>
                  <a:cubicBezTo>
                    <a:pt x="619620" y="3954773"/>
                    <a:pt x="617273" y="3954773"/>
                    <a:pt x="617273" y="3952426"/>
                  </a:cubicBezTo>
                  <a:cubicBezTo>
                    <a:pt x="607885" y="3943038"/>
                    <a:pt x="598497" y="3933650"/>
                    <a:pt x="591456" y="3924262"/>
                  </a:cubicBezTo>
                  <a:close/>
                  <a:moveTo>
                    <a:pt x="274604" y="3400870"/>
                  </a:moveTo>
                  <a:cubicBezTo>
                    <a:pt x="267563" y="3384441"/>
                    <a:pt x="260522" y="3370359"/>
                    <a:pt x="255828" y="3353929"/>
                  </a:cubicBezTo>
                  <a:cubicBezTo>
                    <a:pt x="251134" y="3344541"/>
                    <a:pt x="248787" y="3335153"/>
                    <a:pt x="244093" y="3323418"/>
                  </a:cubicBezTo>
                  <a:cubicBezTo>
                    <a:pt x="239399" y="3309335"/>
                    <a:pt x="232358" y="3295253"/>
                    <a:pt x="227664" y="3281171"/>
                  </a:cubicBezTo>
                  <a:cubicBezTo>
                    <a:pt x="222969" y="3269436"/>
                    <a:pt x="220622" y="3260048"/>
                    <a:pt x="215928" y="3248312"/>
                  </a:cubicBezTo>
                  <a:cubicBezTo>
                    <a:pt x="211234" y="3234230"/>
                    <a:pt x="206540" y="3220148"/>
                    <a:pt x="201846" y="3208413"/>
                  </a:cubicBezTo>
                  <a:cubicBezTo>
                    <a:pt x="199499" y="3201371"/>
                    <a:pt x="197152" y="3191983"/>
                    <a:pt x="192458" y="3184942"/>
                  </a:cubicBezTo>
                  <a:cubicBezTo>
                    <a:pt x="192458" y="3184942"/>
                    <a:pt x="192458" y="3187289"/>
                    <a:pt x="192458" y="3187289"/>
                  </a:cubicBezTo>
                  <a:cubicBezTo>
                    <a:pt x="197152" y="3194330"/>
                    <a:pt x="199499" y="3203718"/>
                    <a:pt x="204193" y="3210759"/>
                  </a:cubicBezTo>
                  <a:cubicBezTo>
                    <a:pt x="208887" y="3220148"/>
                    <a:pt x="213581" y="3229536"/>
                    <a:pt x="218275" y="3236577"/>
                  </a:cubicBezTo>
                  <a:cubicBezTo>
                    <a:pt x="222969" y="3243618"/>
                    <a:pt x="227664" y="3253006"/>
                    <a:pt x="232358" y="3260048"/>
                  </a:cubicBezTo>
                  <a:cubicBezTo>
                    <a:pt x="237052" y="3269436"/>
                    <a:pt x="241746" y="3278824"/>
                    <a:pt x="248787" y="3288212"/>
                  </a:cubicBezTo>
                  <a:cubicBezTo>
                    <a:pt x="253481" y="3295253"/>
                    <a:pt x="258175" y="3304641"/>
                    <a:pt x="262869" y="3311683"/>
                  </a:cubicBezTo>
                  <a:cubicBezTo>
                    <a:pt x="267563" y="3321071"/>
                    <a:pt x="274604" y="3330459"/>
                    <a:pt x="279299" y="3339847"/>
                  </a:cubicBezTo>
                  <a:cubicBezTo>
                    <a:pt x="283993" y="3346888"/>
                    <a:pt x="288687" y="3356276"/>
                    <a:pt x="293381" y="3363318"/>
                  </a:cubicBezTo>
                  <a:cubicBezTo>
                    <a:pt x="298075" y="3372706"/>
                    <a:pt x="305116" y="3382094"/>
                    <a:pt x="312157" y="3391482"/>
                  </a:cubicBezTo>
                  <a:cubicBezTo>
                    <a:pt x="316851" y="3398523"/>
                    <a:pt x="321545" y="3405564"/>
                    <a:pt x="326239" y="3412606"/>
                  </a:cubicBezTo>
                  <a:cubicBezTo>
                    <a:pt x="333281" y="3421994"/>
                    <a:pt x="337975" y="3431382"/>
                    <a:pt x="345016" y="3440770"/>
                  </a:cubicBezTo>
                  <a:cubicBezTo>
                    <a:pt x="349710" y="3447811"/>
                    <a:pt x="354404" y="3454853"/>
                    <a:pt x="359098" y="3461893"/>
                  </a:cubicBezTo>
                  <a:cubicBezTo>
                    <a:pt x="366139" y="3471282"/>
                    <a:pt x="373180" y="3480670"/>
                    <a:pt x="380222" y="3490058"/>
                  </a:cubicBezTo>
                  <a:cubicBezTo>
                    <a:pt x="384916" y="3497099"/>
                    <a:pt x="389610" y="3504140"/>
                    <a:pt x="396651" y="3511182"/>
                  </a:cubicBezTo>
                  <a:cubicBezTo>
                    <a:pt x="403692" y="3520570"/>
                    <a:pt x="410733" y="3529958"/>
                    <a:pt x="417774" y="3539346"/>
                  </a:cubicBezTo>
                  <a:cubicBezTo>
                    <a:pt x="422468" y="3546387"/>
                    <a:pt x="427162" y="3553428"/>
                    <a:pt x="434204" y="3560470"/>
                  </a:cubicBezTo>
                  <a:cubicBezTo>
                    <a:pt x="441245" y="3569858"/>
                    <a:pt x="450633" y="3579246"/>
                    <a:pt x="457674" y="3588634"/>
                  </a:cubicBezTo>
                  <a:cubicBezTo>
                    <a:pt x="462368" y="3595675"/>
                    <a:pt x="469409" y="3602716"/>
                    <a:pt x="474103" y="3607411"/>
                  </a:cubicBezTo>
                  <a:cubicBezTo>
                    <a:pt x="481145" y="3616799"/>
                    <a:pt x="490533" y="3626187"/>
                    <a:pt x="497574" y="3635575"/>
                  </a:cubicBezTo>
                  <a:cubicBezTo>
                    <a:pt x="502268" y="3642616"/>
                    <a:pt x="509309" y="3647310"/>
                    <a:pt x="514003" y="3654351"/>
                  </a:cubicBezTo>
                  <a:cubicBezTo>
                    <a:pt x="523391" y="3663740"/>
                    <a:pt x="532780" y="3673128"/>
                    <a:pt x="539821" y="3682516"/>
                  </a:cubicBezTo>
                  <a:cubicBezTo>
                    <a:pt x="544515" y="3687210"/>
                    <a:pt x="549209" y="3694251"/>
                    <a:pt x="556250" y="3698945"/>
                  </a:cubicBezTo>
                  <a:cubicBezTo>
                    <a:pt x="565638" y="3708333"/>
                    <a:pt x="575026" y="3720068"/>
                    <a:pt x="586762" y="3729457"/>
                  </a:cubicBezTo>
                  <a:cubicBezTo>
                    <a:pt x="591456" y="3734151"/>
                    <a:pt x="596150" y="3738845"/>
                    <a:pt x="600844" y="3743539"/>
                  </a:cubicBezTo>
                  <a:cubicBezTo>
                    <a:pt x="612579" y="3755274"/>
                    <a:pt x="626661" y="3769357"/>
                    <a:pt x="638397" y="3781092"/>
                  </a:cubicBezTo>
                  <a:cubicBezTo>
                    <a:pt x="640744" y="3783439"/>
                    <a:pt x="643091" y="3785786"/>
                    <a:pt x="645438" y="3788133"/>
                  </a:cubicBezTo>
                  <a:cubicBezTo>
                    <a:pt x="650132" y="3792827"/>
                    <a:pt x="654826" y="3797521"/>
                    <a:pt x="659520" y="3802215"/>
                  </a:cubicBezTo>
                  <a:cubicBezTo>
                    <a:pt x="532780" y="3731804"/>
                    <a:pt x="417774" y="3633228"/>
                    <a:pt x="330934" y="3511182"/>
                  </a:cubicBezTo>
                  <a:cubicBezTo>
                    <a:pt x="335628" y="3506487"/>
                    <a:pt x="337975" y="3501793"/>
                    <a:pt x="337975" y="3494752"/>
                  </a:cubicBezTo>
                  <a:cubicBezTo>
                    <a:pt x="337975" y="3483017"/>
                    <a:pt x="328587" y="3473629"/>
                    <a:pt x="316851" y="3473629"/>
                  </a:cubicBezTo>
                  <a:cubicBezTo>
                    <a:pt x="314504" y="3473629"/>
                    <a:pt x="312157" y="3473629"/>
                    <a:pt x="309810" y="3475976"/>
                  </a:cubicBezTo>
                  <a:cubicBezTo>
                    <a:pt x="302769" y="3459547"/>
                    <a:pt x="293381" y="3440770"/>
                    <a:pt x="286340" y="3424341"/>
                  </a:cubicBezTo>
                  <a:cubicBezTo>
                    <a:pt x="279299" y="3417300"/>
                    <a:pt x="276951" y="3410258"/>
                    <a:pt x="274604" y="3400870"/>
                  </a:cubicBezTo>
                  <a:close/>
                  <a:moveTo>
                    <a:pt x="166640" y="3130960"/>
                  </a:moveTo>
                  <a:cubicBezTo>
                    <a:pt x="161946" y="3121572"/>
                    <a:pt x="157252" y="3112184"/>
                    <a:pt x="154905" y="3102796"/>
                  </a:cubicBezTo>
                  <a:cubicBezTo>
                    <a:pt x="152558" y="3095754"/>
                    <a:pt x="147864" y="3086366"/>
                    <a:pt x="145517" y="3079325"/>
                  </a:cubicBezTo>
                  <a:cubicBezTo>
                    <a:pt x="143170" y="3074631"/>
                    <a:pt x="140823" y="3069937"/>
                    <a:pt x="138476" y="3065243"/>
                  </a:cubicBezTo>
                  <a:cubicBezTo>
                    <a:pt x="138476" y="3065243"/>
                    <a:pt x="138476" y="3065243"/>
                    <a:pt x="138476" y="3065243"/>
                  </a:cubicBezTo>
                  <a:cubicBezTo>
                    <a:pt x="138476" y="3067590"/>
                    <a:pt x="140823" y="3067590"/>
                    <a:pt x="140823" y="3069937"/>
                  </a:cubicBezTo>
                  <a:cubicBezTo>
                    <a:pt x="143170" y="3074631"/>
                    <a:pt x="145517" y="3079325"/>
                    <a:pt x="150211" y="3084019"/>
                  </a:cubicBezTo>
                  <a:cubicBezTo>
                    <a:pt x="152558" y="3088713"/>
                    <a:pt x="154905" y="3091060"/>
                    <a:pt x="157252" y="3095754"/>
                  </a:cubicBezTo>
                  <a:cubicBezTo>
                    <a:pt x="161946" y="3107490"/>
                    <a:pt x="164293" y="3119225"/>
                    <a:pt x="168987" y="3130960"/>
                  </a:cubicBezTo>
                  <a:cubicBezTo>
                    <a:pt x="168987" y="3130960"/>
                    <a:pt x="168987" y="3130960"/>
                    <a:pt x="168987" y="3133307"/>
                  </a:cubicBezTo>
                  <a:cubicBezTo>
                    <a:pt x="171334" y="3142695"/>
                    <a:pt x="176028" y="3154431"/>
                    <a:pt x="178376" y="3163819"/>
                  </a:cubicBezTo>
                  <a:cubicBezTo>
                    <a:pt x="178376" y="3161472"/>
                    <a:pt x="176028" y="3161472"/>
                    <a:pt x="176028" y="3159125"/>
                  </a:cubicBezTo>
                  <a:cubicBezTo>
                    <a:pt x="173681" y="3147389"/>
                    <a:pt x="171334" y="3138001"/>
                    <a:pt x="166640" y="3130960"/>
                  </a:cubicBezTo>
                  <a:close/>
                  <a:moveTo>
                    <a:pt x="82147" y="2912685"/>
                  </a:moveTo>
                  <a:cubicBezTo>
                    <a:pt x="79800" y="2907991"/>
                    <a:pt x="79800" y="2900949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3397"/>
                    <a:pt x="68064" y="2858703"/>
                    <a:pt x="68064" y="2856356"/>
                  </a:cubicBezTo>
                  <a:cubicBezTo>
                    <a:pt x="68064" y="2856356"/>
                    <a:pt x="68064" y="2856356"/>
                    <a:pt x="68064" y="2856356"/>
                  </a:cubicBezTo>
                  <a:cubicBezTo>
                    <a:pt x="68064" y="2858703"/>
                    <a:pt x="70411" y="2861050"/>
                    <a:pt x="70411" y="2865744"/>
                  </a:cubicBezTo>
                  <a:cubicBezTo>
                    <a:pt x="72758" y="2875132"/>
                    <a:pt x="75105" y="2884520"/>
                    <a:pt x="77453" y="2893908"/>
                  </a:cubicBezTo>
                  <a:cubicBezTo>
                    <a:pt x="79800" y="2900949"/>
                    <a:pt x="79800" y="2905643"/>
                    <a:pt x="82147" y="2912685"/>
                  </a:cubicBezTo>
                  <a:cubicBezTo>
                    <a:pt x="84494" y="2922073"/>
                    <a:pt x="86841" y="2931461"/>
                    <a:pt x="91535" y="2940849"/>
                  </a:cubicBezTo>
                  <a:cubicBezTo>
                    <a:pt x="91535" y="2945543"/>
                    <a:pt x="93882" y="2947890"/>
                    <a:pt x="93882" y="2950237"/>
                  </a:cubicBezTo>
                  <a:cubicBezTo>
                    <a:pt x="93882" y="2947890"/>
                    <a:pt x="91535" y="2945543"/>
                    <a:pt x="91535" y="2943196"/>
                  </a:cubicBezTo>
                  <a:cubicBezTo>
                    <a:pt x="86841" y="2933808"/>
                    <a:pt x="84494" y="2924420"/>
                    <a:pt x="82147" y="2912685"/>
                  </a:cubicBezTo>
                  <a:close/>
                  <a:moveTo>
                    <a:pt x="44594" y="2774209"/>
                  </a:moveTo>
                  <a:cubicBezTo>
                    <a:pt x="44594" y="2774209"/>
                    <a:pt x="44594" y="2774209"/>
                    <a:pt x="44594" y="2774209"/>
                  </a:cubicBezTo>
                  <a:cubicBezTo>
                    <a:pt x="46941" y="2788291"/>
                    <a:pt x="49288" y="2802374"/>
                    <a:pt x="53982" y="2818803"/>
                  </a:cubicBezTo>
                  <a:cubicBezTo>
                    <a:pt x="53982" y="2823497"/>
                    <a:pt x="56329" y="2825844"/>
                    <a:pt x="56329" y="2830538"/>
                  </a:cubicBezTo>
                  <a:cubicBezTo>
                    <a:pt x="56329" y="2832885"/>
                    <a:pt x="58676" y="2835232"/>
                    <a:pt x="58676" y="2837579"/>
                  </a:cubicBezTo>
                  <a:cubicBezTo>
                    <a:pt x="56329" y="2832885"/>
                    <a:pt x="56329" y="2828191"/>
                    <a:pt x="53982" y="2825844"/>
                  </a:cubicBezTo>
                  <a:cubicBezTo>
                    <a:pt x="53982" y="2825844"/>
                    <a:pt x="53982" y="2823497"/>
                    <a:pt x="53982" y="2823497"/>
                  </a:cubicBezTo>
                  <a:cubicBezTo>
                    <a:pt x="53982" y="2818803"/>
                    <a:pt x="51635" y="2814109"/>
                    <a:pt x="51635" y="2809415"/>
                  </a:cubicBezTo>
                  <a:cubicBezTo>
                    <a:pt x="51635" y="2807068"/>
                    <a:pt x="51635" y="2802374"/>
                    <a:pt x="49288" y="2800026"/>
                  </a:cubicBezTo>
                  <a:cubicBezTo>
                    <a:pt x="46941" y="2790638"/>
                    <a:pt x="46941" y="2783597"/>
                    <a:pt x="44594" y="2774209"/>
                  </a:cubicBezTo>
                  <a:close/>
                  <a:moveTo>
                    <a:pt x="25818" y="2323576"/>
                  </a:moveTo>
                  <a:cubicBezTo>
                    <a:pt x="25818" y="2321229"/>
                    <a:pt x="25818" y="2318882"/>
                    <a:pt x="25818" y="2316535"/>
                  </a:cubicBezTo>
                  <a:cubicBezTo>
                    <a:pt x="30512" y="2316535"/>
                    <a:pt x="35206" y="2314188"/>
                    <a:pt x="37553" y="2311841"/>
                  </a:cubicBezTo>
                  <a:lnTo>
                    <a:pt x="37553" y="2311841"/>
                  </a:lnTo>
                  <a:cubicBezTo>
                    <a:pt x="37553" y="2314188"/>
                    <a:pt x="39900" y="2316535"/>
                    <a:pt x="39900" y="2318882"/>
                  </a:cubicBezTo>
                  <a:cubicBezTo>
                    <a:pt x="39900" y="2321229"/>
                    <a:pt x="42247" y="2321229"/>
                    <a:pt x="42247" y="2323576"/>
                  </a:cubicBezTo>
                  <a:cubicBezTo>
                    <a:pt x="42247" y="2325923"/>
                    <a:pt x="44594" y="2330617"/>
                    <a:pt x="44594" y="2332964"/>
                  </a:cubicBezTo>
                  <a:cubicBezTo>
                    <a:pt x="46941" y="2337658"/>
                    <a:pt x="46941" y="2340005"/>
                    <a:pt x="46941" y="2342352"/>
                  </a:cubicBezTo>
                  <a:cubicBezTo>
                    <a:pt x="46941" y="2347047"/>
                    <a:pt x="49288" y="2351741"/>
                    <a:pt x="49288" y="2354088"/>
                  </a:cubicBezTo>
                  <a:cubicBezTo>
                    <a:pt x="49288" y="2356435"/>
                    <a:pt x="49288" y="2358782"/>
                    <a:pt x="49288" y="2361129"/>
                  </a:cubicBezTo>
                  <a:cubicBezTo>
                    <a:pt x="49288" y="2365823"/>
                    <a:pt x="51635" y="2372864"/>
                    <a:pt x="51635" y="2377558"/>
                  </a:cubicBezTo>
                  <a:cubicBezTo>
                    <a:pt x="51635" y="2379905"/>
                    <a:pt x="51635" y="2382252"/>
                    <a:pt x="51635" y="2384599"/>
                  </a:cubicBezTo>
                  <a:cubicBezTo>
                    <a:pt x="51635" y="2391640"/>
                    <a:pt x="53982" y="2398681"/>
                    <a:pt x="53982" y="2405723"/>
                  </a:cubicBezTo>
                  <a:cubicBezTo>
                    <a:pt x="53982" y="2405723"/>
                    <a:pt x="53982" y="2408070"/>
                    <a:pt x="53982" y="2408070"/>
                  </a:cubicBezTo>
                  <a:cubicBezTo>
                    <a:pt x="53982" y="2417458"/>
                    <a:pt x="56329" y="2426846"/>
                    <a:pt x="56329" y="2436234"/>
                  </a:cubicBezTo>
                  <a:cubicBezTo>
                    <a:pt x="56329" y="2447969"/>
                    <a:pt x="58676" y="2459705"/>
                    <a:pt x="58676" y="2471440"/>
                  </a:cubicBezTo>
                  <a:cubicBezTo>
                    <a:pt x="58676" y="2473787"/>
                    <a:pt x="58676" y="2473787"/>
                    <a:pt x="58676" y="2476134"/>
                  </a:cubicBezTo>
                  <a:cubicBezTo>
                    <a:pt x="58676" y="2487869"/>
                    <a:pt x="61023" y="2501952"/>
                    <a:pt x="63370" y="2516034"/>
                  </a:cubicBezTo>
                  <a:cubicBezTo>
                    <a:pt x="63370" y="2516034"/>
                    <a:pt x="63370" y="2518381"/>
                    <a:pt x="63370" y="2518381"/>
                  </a:cubicBezTo>
                  <a:cubicBezTo>
                    <a:pt x="65717" y="2532463"/>
                    <a:pt x="65717" y="2546545"/>
                    <a:pt x="68064" y="2562975"/>
                  </a:cubicBezTo>
                  <a:cubicBezTo>
                    <a:pt x="68064" y="2562975"/>
                    <a:pt x="68064" y="2562975"/>
                    <a:pt x="68064" y="2562975"/>
                  </a:cubicBezTo>
                  <a:cubicBezTo>
                    <a:pt x="70411" y="2572363"/>
                    <a:pt x="70411" y="2581751"/>
                    <a:pt x="72758" y="2591139"/>
                  </a:cubicBezTo>
                  <a:cubicBezTo>
                    <a:pt x="63370" y="2593486"/>
                    <a:pt x="58676" y="2600527"/>
                    <a:pt x="56329" y="2607569"/>
                  </a:cubicBezTo>
                  <a:cubicBezTo>
                    <a:pt x="53982" y="2607569"/>
                    <a:pt x="51635" y="2605222"/>
                    <a:pt x="49288" y="2605222"/>
                  </a:cubicBezTo>
                  <a:cubicBezTo>
                    <a:pt x="51635" y="2602875"/>
                    <a:pt x="53982" y="2598180"/>
                    <a:pt x="53982" y="2593486"/>
                  </a:cubicBezTo>
                  <a:cubicBezTo>
                    <a:pt x="53982" y="2586445"/>
                    <a:pt x="49288" y="2579404"/>
                    <a:pt x="44594" y="2577057"/>
                  </a:cubicBezTo>
                  <a:cubicBezTo>
                    <a:pt x="44594" y="2577057"/>
                    <a:pt x="44594" y="2577057"/>
                    <a:pt x="44594" y="2574710"/>
                  </a:cubicBezTo>
                  <a:cubicBezTo>
                    <a:pt x="44594" y="2570016"/>
                    <a:pt x="42247" y="2567669"/>
                    <a:pt x="42247" y="2565322"/>
                  </a:cubicBezTo>
                  <a:cubicBezTo>
                    <a:pt x="42247" y="2565322"/>
                    <a:pt x="42247" y="2562975"/>
                    <a:pt x="42247" y="2562975"/>
                  </a:cubicBezTo>
                  <a:cubicBezTo>
                    <a:pt x="42247" y="2555934"/>
                    <a:pt x="37553" y="2548892"/>
                    <a:pt x="32859" y="2546545"/>
                  </a:cubicBezTo>
                  <a:cubicBezTo>
                    <a:pt x="32859" y="2546545"/>
                    <a:pt x="32859" y="2544198"/>
                    <a:pt x="32859" y="2544198"/>
                  </a:cubicBezTo>
                  <a:cubicBezTo>
                    <a:pt x="39900" y="2541851"/>
                    <a:pt x="42247" y="2534810"/>
                    <a:pt x="42247" y="2527769"/>
                  </a:cubicBezTo>
                  <a:cubicBezTo>
                    <a:pt x="42247" y="2518381"/>
                    <a:pt x="37553" y="2511340"/>
                    <a:pt x="30512" y="2508993"/>
                  </a:cubicBezTo>
                  <a:cubicBezTo>
                    <a:pt x="30512" y="2506646"/>
                    <a:pt x="30512" y="2504299"/>
                    <a:pt x="30512" y="2501952"/>
                  </a:cubicBezTo>
                  <a:cubicBezTo>
                    <a:pt x="37553" y="2499605"/>
                    <a:pt x="42247" y="2492563"/>
                    <a:pt x="42247" y="2483175"/>
                  </a:cubicBezTo>
                  <a:cubicBezTo>
                    <a:pt x="42247" y="2478481"/>
                    <a:pt x="39900" y="2473787"/>
                    <a:pt x="37553" y="2469093"/>
                  </a:cubicBezTo>
                  <a:cubicBezTo>
                    <a:pt x="37553" y="2469093"/>
                    <a:pt x="37553" y="2466746"/>
                    <a:pt x="37553" y="2466746"/>
                  </a:cubicBezTo>
                  <a:cubicBezTo>
                    <a:pt x="42247" y="2462052"/>
                    <a:pt x="44594" y="2457358"/>
                    <a:pt x="44594" y="2452664"/>
                  </a:cubicBezTo>
                  <a:cubicBezTo>
                    <a:pt x="44594" y="2443275"/>
                    <a:pt x="37553" y="2433887"/>
                    <a:pt x="28165" y="2433887"/>
                  </a:cubicBezTo>
                  <a:cubicBezTo>
                    <a:pt x="28165" y="2408070"/>
                    <a:pt x="25818" y="2384599"/>
                    <a:pt x="25818" y="2363476"/>
                  </a:cubicBezTo>
                  <a:cubicBezTo>
                    <a:pt x="35206" y="2361129"/>
                    <a:pt x="39900" y="2354088"/>
                    <a:pt x="39900" y="2344700"/>
                  </a:cubicBezTo>
                  <a:cubicBezTo>
                    <a:pt x="42247" y="2332964"/>
                    <a:pt x="35206" y="2325923"/>
                    <a:pt x="25818" y="2323576"/>
                  </a:cubicBezTo>
                  <a:close/>
                  <a:moveTo>
                    <a:pt x="35206" y="2274288"/>
                  </a:moveTo>
                  <a:cubicBezTo>
                    <a:pt x="35206" y="2274288"/>
                    <a:pt x="37553" y="2271941"/>
                    <a:pt x="37553" y="2271941"/>
                  </a:cubicBezTo>
                  <a:cubicBezTo>
                    <a:pt x="37553" y="2271941"/>
                    <a:pt x="39900" y="2269594"/>
                    <a:pt x="39900" y="2269594"/>
                  </a:cubicBezTo>
                  <a:cubicBezTo>
                    <a:pt x="39900" y="2269594"/>
                    <a:pt x="42247" y="2267247"/>
                    <a:pt x="42247" y="2267247"/>
                  </a:cubicBezTo>
                  <a:cubicBezTo>
                    <a:pt x="42247" y="2267247"/>
                    <a:pt x="44594" y="2264900"/>
                    <a:pt x="44594" y="2264900"/>
                  </a:cubicBezTo>
                  <a:cubicBezTo>
                    <a:pt x="44594" y="2264900"/>
                    <a:pt x="46941" y="2262553"/>
                    <a:pt x="46941" y="2262553"/>
                  </a:cubicBezTo>
                  <a:cubicBezTo>
                    <a:pt x="46941" y="2262553"/>
                    <a:pt x="49288" y="2262553"/>
                    <a:pt x="49288" y="2260206"/>
                  </a:cubicBezTo>
                  <a:cubicBezTo>
                    <a:pt x="51635" y="2260206"/>
                    <a:pt x="51635" y="2260206"/>
                    <a:pt x="53982" y="2257859"/>
                  </a:cubicBezTo>
                  <a:cubicBezTo>
                    <a:pt x="53982" y="2257859"/>
                    <a:pt x="56329" y="2257859"/>
                    <a:pt x="56329" y="2257859"/>
                  </a:cubicBezTo>
                  <a:cubicBezTo>
                    <a:pt x="58676" y="2257859"/>
                    <a:pt x="61023" y="2257859"/>
                    <a:pt x="63370" y="2257859"/>
                  </a:cubicBezTo>
                  <a:cubicBezTo>
                    <a:pt x="68064" y="2257859"/>
                    <a:pt x="70411" y="2257859"/>
                    <a:pt x="75105" y="2260206"/>
                  </a:cubicBezTo>
                  <a:cubicBezTo>
                    <a:pt x="72758" y="2262553"/>
                    <a:pt x="70411" y="2267247"/>
                    <a:pt x="70411" y="2269594"/>
                  </a:cubicBezTo>
                  <a:cubicBezTo>
                    <a:pt x="70411" y="2281329"/>
                    <a:pt x="79800" y="2290717"/>
                    <a:pt x="91535" y="2290717"/>
                  </a:cubicBezTo>
                  <a:cubicBezTo>
                    <a:pt x="96229" y="2290717"/>
                    <a:pt x="100923" y="2288370"/>
                    <a:pt x="105617" y="2286023"/>
                  </a:cubicBezTo>
                  <a:cubicBezTo>
                    <a:pt x="105617" y="2288370"/>
                    <a:pt x="107964" y="2288370"/>
                    <a:pt x="107964" y="2288370"/>
                  </a:cubicBezTo>
                  <a:cubicBezTo>
                    <a:pt x="107964" y="2288370"/>
                    <a:pt x="110311" y="2290717"/>
                    <a:pt x="110311" y="2290717"/>
                  </a:cubicBezTo>
                  <a:cubicBezTo>
                    <a:pt x="115005" y="2295411"/>
                    <a:pt x="119699" y="2302453"/>
                    <a:pt x="124393" y="2309494"/>
                  </a:cubicBezTo>
                  <a:cubicBezTo>
                    <a:pt x="124393" y="2309494"/>
                    <a:pt x="126741" y="2311841"/>
                    <a:pt x="126741" y="2314188"/>
                  </a:cubicBezTo>
                  <a:cubicBezTo>
                    <a:pt x="131435" y="2321229"/>
                    <a:pt x="136129" y="2328270"/>
                    <a:pt x="140823" y="2335311"/>
                  </a:cubicBezTo>
                  <a:cubicBezTo>
                    <a:pt x="140823" y="2335311"/>
                    <a:pt x="143170" y="2337658"/>
                    <a:pt x="143170" y="2337658"/>
                  </a:cubicBezTo>
                  <a:cubicBezTo>
                    <a:pt x="147864" y="2344700"/>
                    <a:pt x="152558" y="2354088"/>
                    <a:pt x="159599" y="2361129"/>
                  </a:cubicBezTo>
                  <a:cubicBezTo>
                    <a:pt x="161946" y="2363476"/>
                    <a:pt x="161946" y="2365823"/>
                    <a:pt x="164293" y="2368170"/>
                  </a:cubicBezTo>
                  <a:cubicBezTo>
                    <a:pt x="168987" y="2375211"/>
                    <a:pt x="173681" y="2382252"/>
                    <a:pt x="178376" y="2389293"/>
                  </a:cubicBezTo>
                  <a:cubicBezTo>
                    <a:pt x="180723" y="2393987"/>
                    <a:pt x="183070" y="2398681"/>
                    <a:pt x="185417" y="2401028"/>
                  </a:cubicBezTo>
                  <a:cubicBezTo>
                    <a:pt x="190111" y="2408070"/>
                    <a:pt x="192458" y="2415111"/>
                    <a:pt x="197152" y="2419805"/>
                  </a:cubicBezTo>
                  <a:cubicBezTo>
                    <a:pt x="206540" y="2436234"/>
                    <a:pt x="215928" y="2455011"/>
                    <a:pt x="227664" y="2473787"/>
                  </a:cubicBezTo>
                  <a:cubicBezTo>
                    <a:pt x="222969" y="2478481"/>
                    <a:pt x="218275" y="2483175"/>
                    <a:pt x="218275" y="2490216"/>
                  </a:cubicBezTo>
                  <a:cubicBezTo>
                    <a:pt x="218275" y="2494910"/>
                    <a:pt x="220622" y="2499605"/>
                    <a:pt x="222969" y="2504299"/>
                  </a:cubicBezTo>
                  <a:cubicBezTo>
                    <a:pt x="199499" y="2527769"/>
                    <a:pt x="178376" y="2546545"/>
                    <a:pt x="159599" y="2562975"/>
                  </a:cubicBezTo>
                  <a:cubicBezTo>
                    <a:pt x="157252" y="2565322"/>
                    <a:pt x="154905" y="2567669"/>
                    <a:pt x="152558" y="2570016"/>
                  </a:cubicBezTo>
                  <a:cubicBezTo>
                    <a:pt x="150211" y="2572363"/>
                    <a:pt x="145517" y="2574710"/>
                    <a:pt x="143170" y="2577057"/>
                  </a:cubicBezTo>
                  <a:cubicBezTo>
                    <a:pt x="140823" y="2579404"/>
                    <a:pt x="136129" y="2581751"/>
                    <a:pt x="133782" y="2584098"/>
                  </a:cubicBezTo>
                  <a:cubicBezTo>
                    <a:pt x="131435" y="2586445"/>
                    <a:pt x="129088" y="2586445"/>
                    <a:pt x="124393" y="2588792"/>
                  </a:cubicBezTo>
                  <a:cubicBezTo>
                    <a:pt x="122046" y="2591139"/>
                    <a:pt x="117352" y="2593486"/>
                    <a:pt x="115005" y="2593486"/>
                  </a:cubicBezTo>
                  <a:cubicBezTo>
                    <a:pt x="112658" y="2595833"/>
                    <a:pt x="110311" y="2595833"/>
                    <a:pt x="107964" y="2595833"/>
                  </a:cubicBezTo>
                  <a:cubicBezTo>
                    <a:pt x="105617" y="2595833"/>
                    <a:pt x="103270" y="2598180"/>
                    <a:pt x="100923" y="2598180"/>
                  </a:cubicBezTo>
                  <a:cubicBezTo>
                    <a:pt x="98576" y="2591139"/>
                    <a:pt x="91535" y="2584098"/>
                    <a:pt x="82147" y="2584098"/>
                  </a:cubicBezTo>
                  <a:cubicBezTo>
                    <a:pt x="82147" y="2584098"/>
                    <a:pt x="79800" y="2584098"/>
                    <a:pt x="79800" y="2584098"/>
                  </a:cubicBezTo>
                  <a:cubicBezTo>
                    <a:pt x="77453" y="2574710"/>
                    <a:pt x="77453" y="2565322"/>
                    <a:pt x="75105" y="2555934"/>
                  </a:cubicBezTo>
                  <a:cubicBezTo>
                    <a:pt x="75105" y="2555934"/>
                    <a:pt x="75105" y="2555934"/>
                    <a:pt x="75105" y="2553587"/>
                  </a:cubicBezTo>
                  <a:cubicBezTo>
                    <a:pt x="72758" y="2539504"/>
                    <a:pt x="70411" y="2523075"/>
                    <a:pt x="70411" y="2508993"/>
                  </a:cubicBezTo>
                  <a:cubicBezTo>
                    <a:pt x="70411" y="2508993"/>
                    <a:pt x="70411" y="2508993"/>
                    <a:pt x="70411" y="2506646"/>
                  </a:cubicBezTo>
                  <a:cubicBezTo>
                    <a:pt x="68064" y="2492563"/>
                    <a:pt x="68064" y="2478481"/>
                    <a:pt x="65717" y="2466746"/>
                  </a:cubicBezTo>
                  <a:cubicBezTo>
                    <a:pt x="65717" y="2466746"/>
                    <a:pt x="65717" y="2466746"/>
                    <a:pt x="65717" y="2466746"/>
                  </a:cubicBezTo>
                  <a:cubicBezTo>
                    <a:pt x="65717" y="2452664"/>
                    <a:pt x="63370" y="2440928"/>
                    <a:pt x="63370" y="2429193"/>
                  </a:cubicBezTo>
                  <a:cubicBezTo>
                    <a:pt x="61023" y="2412764"/>
                    <a:pt x="61023" y="2398681"/>
                    <a:pt x="58676" y="2384599"/>
                  </a:cubicBezTo>
                  <a:cubicBezTo>
                    <a:pt x="58676" y="2382252"/>
                    <a:pt x="58676" y="2377558"/>
                    <a:pt x="58676" y="2375211"/>
                  </a:cubicBezTo>
                  <a:cubicBezTo>
                    <a:pt x="58676" y="2370517"/>
                    <a:pt x="58676" y="2368170"/>
                    <a:pt x="56329" y="2363476"/>
                  </a:cubicBezTo>
                  <a:cubicBezTo>
                    <a:pt x="56329" y="2358782"/>
                    <a:pt x="56329" y="2356435"/>
                    <a:pt x="53982" y="2351741"/>
                  </a:cubicBezTo>
                  <a:cubicBezTo>
                    <a:pt x="53982" y="2349394"/>
                    <a:pt x="53982" y="2344700"/>
                    <a:pt x="51635" y="2342352"/>
                  </a:cubicBezTo>
                  <a:cubicBezTo>
                    <a:pt x="51635" y="2340005"/>
                    <a:pt x="51635" y="2335311"/>
                    <a:pt x="49288" y="2332964"/>
                  </a:cubicBezTo>
                  <a:cubicBezTo>
                    <a:pt x="49288" y="2337658"/>
                    <a:pt x="46941" y="2335311"/>
                    <a:pt x="46941" y="2332964"/>
                  </a:cubicBezTo>
                  <a:cubicBezTo>
                    <a:pt x="46941" y="2330617"/>
                    <a:pt x="44594" y="2325923"/>
                    <a:pt x="44594" y="2323576"/>
                  </a:cubicBezTo>
                  <a:cubicBezTo>
                    <a:pt x="44594" y="2321229"/>
                    <a:pt x="42247" y="2318882"/>
                    <a:pt x="42247" y="2316535"/>
                  </a:cubicBezTo>
                  <a:cubicBezTo>
                    <a:pt x="42247" y="2314188"/>
                    <a:pt x="39900" y="2311841"/>
                    <a:pt x="39900" y="2309494"/>
                  </a:cubicBezTo>
                  <a:cubicBezTo>
                    <a:pt x="44594" y="2307147"/>
                    <a:pt x="46941" y="2302453"/>
                    <a:pt x="46941" y="2297759"/>
                  </a:cubicBezTo>
                  <a:cubicBezTo>
                    <a:pt x="46941" y="2288370"/>
                    <a:pt x="42247" y="2281329"/>
                    <a:pt x="32859" y="2278982"/>
                  </a:cubicBezTo>
                  <a:cubicBezTo>
                    <a:pt x="32859" y="2278982"/>
                    <a:pt x="32859" y="2278982"/>
                    <a:pt x="32859" y="2278982"/>
                  </a:cubicBezTo>
                  <a:cubicBezTo>
                    <a:pt x="35206" y="2276635"/>
                    <a:pt x="35206" y="2276635"/>
                    <a:pt x="35206" y="2274288"/>
                  </a:cubicBezTo>
                  <a:close/>
                  <a:moveTo>
                    <a:pt x="241746" y="2443275"/>
                  </a:moveTo>
                  <a:cubicBezTo>
                    <a:pt x="241746" y="2431540"/>
                    <a:pt x="244093" y="2417458"/>
                    <a:pt x="246440" y="2405723"/>
                  </a:cubicBezTo>
                  <a:cubicBezTo>
                    <a:pt x="246440" y="2403376"/>
                    <a:pt x="246440" y="2401028"/>
                    <a:pt x="246440" y="2398681"/>
                  </a:cubicBezTo>
                  <a:cubicBezTo>
                    <a:pt x="246440" y="2386946"/>
                    <a:pt x="248787" y="2375211"/>
                    <a:pt x="251134" y="2361129"/>
                  </a:cubicBezTo>
                  <a:cubicBezTo>
                    <a:pt x="251134" y="2356435"/>
                    <a:pt x="251134" y="2354088"/>
                    <a:pt x="251134" y="2349394"/>
                  </a:cubicBezTo>
                  <a:cubicBezTo>
                    <a:pt x="251134" y="2337658"/>
                    <a:pt x="253481" y="2325923"/>
                    <a:pt x="253481" y="2314188"/>
                  </a:cubicBezTo>
                  <a:cubicBezTo>
                    <a:pt x="253481" y="2309494"/>
                    <a:pt x="253481" y="2304800"/>
                    <a:pt x="255828" y="2300106"/>
                  </a:cubicBezTo>
                  <a:cubicBezTo>
                    <a:pt x="258175" y="2290717"/>
                    <a:pt x="258175" y="2278982"/>
                    <a:pt x="260522" y="2267247"/>
                  </a:cubicBezTo>
                  <a:cubicBezTo>
                    <a:pt x="260522" y="2260206"/>
                    <a:pt x="262869" y="2255512"/>
                    <a:pt x="262869" y="2248470"/>
                  </a:cubicBezTo>
                  <a:cubicBezTo>
                    <a:pt x="262869" y="2239082"/>
                    <a:pt x="265216" y="2227347"/>
                    <a:pt x="265216" y="2217959"/>
                  </a:cubicBezTo>
                  <a:cubicBezTo>
                    <a:pt x="265216" y="2210918"/>
                    <a:pt x="267563" y="2201530"/>
                    <a:pt x="267563" y="2194489"/>
                  </a:cubicBezTo>
                  <a:cubicBezTo>
                    <a:pt x="267563" y="2185100"/>
                    <a:pt x="269910" y="2175712"/>
                    <a:pt x="269910" y="2166324"/>
                  </a:cubicBezTo>
                  <a:cubicBezTo>
                    <a:pt x="269910" y="2156936"/>
                    <a:pt x="272257" y="2147548"/>
                    <a:pt x="272257" y="2138159"/>
                  </a:cubicBezTo>
                  <a:cubicBezTo>
                    <a:pt x="272257" y="2131118"/>
                    <a:pt x="274604" y="2121730"/>
                    <a:pt x="274604" y="2114689"/>
                  </a:cubicBezTo>
                  <a:cubicBezTo>
                    <a:pt x="276951" y="2102954"/>
                    <a:pt x="276951" y="2091218"/>
                    <a:pt x="279299" y="2081830"/>
                  </a:cubicBezTo>
                  <a:cubicBezTo>
                    <a:pt x="279299" y="2074789"/>
                    <a:pt x="281646" y="2070095"/>
                    <a:pt x="281646" y="2063054"/>
                  </a:cubicBezTo>
                  <a:cubicBezTo>
                    <a:pt x="283993" y="2048971"/>
                    <a:pt x="283993" y="2037236"/>
                    <a:pt x="286340" y="2023154"/>
                  </a:cubicBezTo>
                  <a:cubicBezTo>
                    <a:pt x="286340" y="2018460"/>
                    <a:pt x="288687" y="2013766"/>
                    <a:pt x="288687" y="2009072"/>
                  </a:cubicBezTo>
                  <a:cubicBezTo>
                    <a:pt x="291034" y="1994990"/>
                    <a:pt x="293381" y="1978560"/>
                    <a:pt x="293381" y="1964478"/>
                  </a:cubicBezTo>
                  <a:cubicBezTo>
                    <a:pt x="293381" y="1962131"/>
                    <a:pt x="293381" y="1957437"/>
                    <a:pt x="295728" y="1955090"/>
                  </a:cubicBezTo>
                  <a:cubicBezTo>
                    <a:pt x="298075" y="1936313"/>
                    <a:pt x="300422" y="1919884"/>
                    <a:pt x="302769" y="1901108"/>
                  </a:cubicBezTo>
                  <a:cubicBezTo>
                    <a:pt x="302769" y="1901108"/>
                    <a:pt x="302769" y="1898761"/>
                    <a:pt x="302769" y="1898761"/>
                  </a:cubicBezTo>
                  <a:cubicBezTo>
                    <a:pt x="302769" y="1889372"/>
                    <a:pt x="305116" y="1882331"/>
                    <a:pt x="305116" y="1872943"/>
                  </a:cubicBezTo>
                  <a:cubicBezTo>
                    <a:pt x="309810" y="1868249"/>
                    <a:pt x="312157" y="1863555"/>
                    <a:pt x="312157" y="1858861"/>
                  </a:cubicBezTo>
                  <a:cubicBezTo>
                    <a:pt x="312157" y="1854167"/>
                    <a:pt x="309810" y="1851820"/>
                    <a:pt x="309810" y="1849473"/>
                  </a:cubicBezTo>
                  <a:cubicBezTo>
                    <a:pt x="309810" y="1847126"/>
                    <a:pt x="309810" y="1842432"/>
                    <a:pt x="312157" y="1840084"/>
                  </a:cubicBezTo>
                  <a:cubicBezTo>
                    <a:pt x="349710" y="1795491"/>
                    <a:pt x="389610" y="1753244"/>
                    <a:pt x="431857" y="1713344"/>
                  </a:cubicBezTo>
                  <a:cubicBezTo>
                    <a:pt x="434204" y="1713344"/>
                    <a:pt x="434204" y="1715691"/>
                    <a:pt x="436551" y="1715691"/>
                  </a:cubicBezTo>
                  <a:cubicBezTo>
                    <a:pt x="434204" y="1718038"/>
                    <a:pt x="434204" y="1722732"/>
                    <a:pt x="434204" y="1725079"/>
                  </a:cubicBezTo>
                  <a:cubicBezTo>
                    <a:pt x="434204" y="1734467"/>
                    <a:pt x="438898" y="1741508"/>
                    <a:pt x="448286" y="1743855"/>
                  </a:cubicBezTo>
                  <a:cubicBezTo>
                    <a:pt x="443592" y="1757938"/>
                    <a:pt x="441245" y="1772020"/>
                    <a:pt x="436551" y="1783755"/>
                  </a:cubicBezTo>
                  <a:cubicBezTo>
                    <a:pt x="434204" y="1790796"/>
                    <a:pt x="431857" y="1797838"/>
                    <a:pt x="429509" y="1802532"/>
                  </a:cubicBezTo>
                  <a:cubicBezTo>
                    <a:pt x="427162" y="1807226"/>
                    <a:pt x="427162" y="1811920"/>
                    <a:pt x="424815" y="1818961"/>
                  </a:cubicBezTo>
                  <a:cubicBezTo>
                    <a:pt x="373180" y="1997337"/>
                    <a:pt x="326239" y="2168671"/>
                    <a:pt x="283993" y="2321229"/>
                  </a:cubicBezTo>
                  <a:cubicBezTo>
                    <a:pt x="276951" y="2344700"/>
                    <a:pt x="272257" y="2365823"/>
                    <a:pt x="265216" y="2389293"/>
                  </a:cubicBezTo>
                  <a:cubicBezTo>
                    <a:pt x="262869" y="2396334"/>
                    <a:pt x="260522" y="2403376"/>
                    <a:pt x="260522" y="2410417"/>
                  </a:cubicBezTo>
                  <a:cubicBezTo>
                    <a:pt x="260522" y="2415111"/>
                    <a:pt x="258175" y="2417458"/>
                    <a:pt x="258175" y="2422152"/>
                  </a:cubicBezTo>
                  <a:cubicBezTo>
                    <a:pt x="255828" y="2431540"/>
                    <a:pt x="253481" y="2443275"/>
                    <a:pt x="248787" y="2452664"/>
                  </a:cubicBezTo>
                  <a:cubicBezTo>
                    <a:pt x="248787" y="2457358"/>
                    <a:pt x="246440" y="2459705"/>
                    <a:pt x="246440" y="2464399"/>
                  </a:cubicBezTo>
                  <a:cubicBezTo>
                    <a:pt x="244093" y="2469093"/>
                    <a:pt x="244093" y="2473787"/>
                    <a:pt x="241746" y="2478481"/>
                  </a:cubicBezTo>
                  <a:cubicBezTo>
                    <a:pt x="241746" y="2478481"/>
                    <a:pt x="241746" y="2478481"/>
                    <a:pt x="239399" y="2478481"/>
                  </a:cubicBezTo>
                  <a:cubicBezTo>
                    <a:pt x="239399" y="2469093"/>
                    <a:pt x="241746" y="2459705"/>
                    <a:pt x="241746" y="2450317"/>
                  </a:cubicBezTo>
                  <a:cubicBezTo>
                    <a:pt x="241746" y="2445622"/>
                    <a:pt x="241746" y="2443275"/>
                    <a:pt x="241746" y="2443275"/>
                  </a:cubicBezTo>
                  <a:close/>
                  <a:moveTo>
                    <a:pt x="307463" y="1842432"/>
                  </a:moveTo>
                  <a:cubicBezTo>
                    <a:pt x="307463" y="1842432"/>
                    <a:pt x="309810" y="1840084"/>
                    <a:pt x="309810" y="1840084"/>
                  </a:cubicBezTo>
                  <a:cubicBezTo>
                    <a:pt x="309810" y="1840084"/>
                    <a:pt x="309810" y="1842432"/>
                    <a:pt x="307463" y="1842432"/>
                  </a:cubicBezTo>
                  <a:cubicBezTo>
                    <a:pt x="309810" y="1842432"/>
                    <a:pt x="307463" y="1842432"/>
                    <a:pt x="307463" y="1842432"/>
                  </a:cubicBezTo>
                  <a:close/>
                  <a:moveTo>
                    <a:pt x="206540" y="1844779"/>
                  </a:moveTo>
                  <a:cubicBezTo>
                    <a:pt x="208887" y="1840084"/>
                    <a:pt x="213581" y="1835390"/>
                    <a:pt x="215928" y="1830696"/>
                  </a:cubicBezTo>
                  <a:cubicBezTo>
                    <a:pt x="222969" y="1821308"/>
                    <a:pt x="230011" y="1811920"/>
                    <a:pt x="237052" y="1802532"/>
                  </a:cubicBezTo>
                  <a:cubicBezTo>
                    <a:pt x="239399" y="1797838"/>
                    <a:pt x="241746" y="1795491"/>
                    <a:pt x="244093" y="1790796"/>
                  </a:cubicBezTo>
                  <a:cubicBezTo>
                    <a:pt x="251134" y="1781408"/>
                    <a:pt x="258175" y="1772020"/>
                    <a:pt x="265216" y="1760285"/>
                  </a:cubicBezTo>
                  <a:cubicBezTo>
                    <a:pt x="267563" y="1764979"/>
                    <a:pt x="269910" y="1772020"/>
                    <a:pt x="269910" y="1776714"/>
                  </a:cubicBezTo>
                  <a:cubicBezTo>
                    <a:pt x="269910" y="1779061"/>
                    <a:pt x="272257" y="1781408"/>
                    <a:pt x="272257" y="1783755"/>
                  </a:cubicBezTo>
                  <a:cubicBezTo>
                    <a:pt x="274604" y="1788449"/>
                    <a:pt x="274604" y="1795491"/>
                    <a:pt x="276951" y="1800185"/>
                  </a:cubicBezTo>
                  <a:cubicBezTo>
                    <a:pt x="276951" y="1802532"/>
                    <a:pt x="279299" y="1807226"/>
                    <a:pt x="279299" y="1811920"/>
                  </a:cubicBezTo>
                  <a:cubicBezTo>
                    <a:pt x="281646" y="1816614"/>
                    <a:pt x="281646" y="1821308"/>
                    <a:pt x="283993" y="1828349"/>
                  </a:cubicBezTo>
                  <a:cubicBezTo>
                    <a:pt x="283993" y="1830696"/>
                    <a:pt x="286340" y="1835390"/>
                    <a:pt x="286340" y="1840084"/>
                  </a:cubicBezTo>
                  <a:cubicBezTo>
                    <a:pt x="281646" y="1842432"/>
                    <a:pt x="276951" y="1844779"/>
                    <a:pt x="274604" y="1849473"/>
                  </a:cubicBezTo>
                  <a:cubicBezTo>
                    <a:pt x="265216" y="1844779"/>
                    <a:pt x="253481" y="1842432"/>
                    <a:pt x="241746" y="1842432"/>
                  </a:cubicBezTo>
                  <a:cubicBezTo>
                    <a:pt x="227664" y="1842432"/>
                    <a:pt x="213581" y="1844779"/>
                    <a:pt x="201846" y="1851820"/>
                  </a:cubicBezTo>
                  <a:cubicBezTo>
                    <a:pt x="204193" y="1847126"/>
                    <a:pt x="206540" y="1844779"/>
                    <a:pt x="206540" y="1844779"/>
                  </a:cubicBezTo>
                  <a:close/>
                  <a:moveTo>
                    <a:pt x="241746" y="1725079"/>
                  </a:moveTo>
                  <a:cubicBezTo>
                    <a:pt x="234705" y="1729773"/>
                    <a:pt x="230011" y="1736814"/>
                    <a:pt x="222969" y="1741508"/>
                  </a:cubicBezTo>
                  <a:cubicBezTo>
                    <a:pt x="222969" y="1741508"/>
                    <a:pt x="220622" y="1743855"/>
                    <a:pt x="218275" y="1743855"/>
                  </a:cubicBezTo>
                  <a:cubicBezTo>
                    <a:pt x="211234" y="1750897"/>
                    <a:pt x="206540" y="1757938"/>
                    <a:pt x="199499" y="1762632"/>
                  </a:cubicBezTo>
                  <a:cubicBezTo>
                    <a:pt x="199499" y="1762632"/>
                    <a:pt x="199499" y="1762632"/>
                    <a:pt x="197152" y="1764979"/>
                  </a:cubicBezTo>
                  <a:cubicBezTo>
                    <a:pt x="192458" y="1774367"/>
                    <a:pt x="187764" y="1781408"/>
                    <a:pt x="180723" y="1788449"/>
                  </a:cubicBezTo>
                  <a:cubicBezTo>
                    <a:pt x="180723" y="1788449"/>
                    <a:pt x="180723" y="1788449"/>
                    <a:pt x="178376" y="1790796"/>
                  </a:cubicBezTo>
                  <a:cubicBezTo>
                    <a:pt x="171334" y="1797838"/>
                    <a:pt x="166640" y="1807226"/>
                    <a:pt x="159599" y="1816614"/>
                  </a:cubicBezTo>
                  <a:cubicBezTo>
                    <a:pt x="154905" y="1823655"/>
                    <a:pt x="147864" y="1833043"/>
                    <a:pt x="143170" y="1840084"/>
                  </a:cubicBezTo>
                  <a:cubicBezTo>
                    <a:pt x="143170" y="1842432"/>
                    <a:pt x="140823" y="1844779"/>
                    <a:pt x="140823" y="1847126"/>
                  </a:cubicBezTo>
                  <a:cubicBezTo>
                    <a:pt x="136129" y="1851820"/>
                    <a:pt x="133782" y="1858861"/>
                    <a:pt x="131435" y="1863555"/>
                  </a:cubicBezTo>
                  <a:cubicBezTo>
                    <a:pt x="131435" y="1863555"/>
                    <a:pt x="131435" y="1863555"/>
                    <a:pt x="131435" y="1863555"/>
                  </a:cubicBezTo>
                  <a:cubicBezTo>
                    <a:pt x="131435" y="1861208"/>
                    <a:pt x="133782" y="1858861"/>
                    <a:pt x="133782" y="1856514"/>
                  </a:cubicBezTo>
                  <a:cubicBezTo>
                    <a:pt x="136129" y="1849473"/>
                    <a:pt x="140823" y="1840084"/>
                    <a:pt x="143170" y="1833043"/>
                  </a:cubicBezTo>
                  <a:cubicBezTo>
                    <a:pt x="145517" y="1828349"/>
                    <a:pt x="147864" y="1821308"/>
                    <a:pt x="150211" y="1816614"/>
                  </a:cubicBezTo>
                  <a:cubicBezTo>
                    <a:pt x="154905" y="1809573"/>
                    <a:pt x="157252" y="1802532"/>
                    <a:pt x="161946" y="1795491"/>
                  </a:cubicBezTo>
                  <a:cubicBezTo>
                    <a:pt x="164293" y="1790796"/>
                    <a:pt x="166640" y="1786102"/>
                    <a:pt x="168987" y="1779061"/>
                  </a:cubicBezTo>
                  <a:cubicBezTo>
                    <a:pt x="173681" y="1772020"/>
                    <a:pt x="178376" y="1764979"/>
                    <a:pt x="183070" y="1757938"/>
                  </a:cubicBezTo>
                  <a:cubicBezTo>
                    <a:pt x="185417" y="1755591"/>
                    <a:pt x="187764" y="1750897"/>
                    <a:pt x="190111" y="1746203"/>
                  </a:cubicBezTo>
                  <a:cubicBezTo>
                    <a:pt x="194805" y="1739161"/>
                    <a:pt x="201846" y="1729773"/>
                    <a:pt x="206540" y="1722732"/>
                  </a:cubicBezTo>
                  <a:cubicBezTo>
                    <a:pt x="208887" y="1720385"/>
                    <a:pt x="211234" y="1715691"/>
                    <a:pt x="213581" y="1713344"/>
                  </a:cubicBezTo>
                  <a:cubicBezTo>
                    <a:pt x="218275" y="1708650"/>
                    <a:pt x="220622" y="1703956"/>
                    <a:pt x="225316" y="1699262"/>
                  </a:cubicBezTo>
                  <a:cubicBezTo>
                    <a:pt x="227664" y="1701609"/>
                    <a:pt x="232358" y="1703956"/>
                    <a:pt x="234705" y="1703956"/>
                  </a:cubicBezTo>
                  <a:cubicBezTo>
                    <a:pt x="237052" y="1703956"/>
                    <a:pt x="239399" y="1703956"/>
                    <a:pt x="241746" y="1701609"/>
                  </a:cubicBezTo>
                  <a:cubicBezTo>
                    <a:pt x="244093" y="1703956"/>
                    <a:pt x="244093" y="1706303"/>
                    <a:pt x="246440" y="1710997"/>
                  </a:cubicBezTo>
                  <a:cubicBezTo>
                    <a:pt x="246440" y="1713344"/>
                    <a:pt x="248787" y="1713344"/>
                    <a:pt x="248787" y="1715691"/>
                  </a:cubicBezTo>
                  <a:cubicBezTo>
                    <a:pt x="248787" y="1715691"/>
                    <a:pt x="248787" y="1718038"/>
                    <a:pt x="248787" y="1718038"/>
                  </a:cubicBezTo>
                  <a:cubicBezTo>
                    <a:pt x="246440" y="1720385"/>
                    <a:pt x="246440" y="1720385"/>
                    <a:pt x="244093" y="1720385"/>
                  </a:cubicBezTo>
                  <a:cubicBezTo>
                    <a:pt x="246440" y="1722732"/>
                    <a:pt x="244093" y="1725079"/>
                    <a:pt x="241746" y="1725079"/>
                  </a:cubicBezTo>
                  <a:close/>
                  <a:moveTo>
                    <a:pt x="105617" y="1917537"/>
                  </a:moveTo>
                  <a:cubicBezTo>
                    <a:pt x="103270" y="1924578"/>
                    <a:pt x="100923" y="1933966"/>
                    <a:pt x="96229" y="1943354"/>
                  </a:cubicBezTo>
                  <a:cubicBezTo>
                    <a:pt x="93882" y="1950396"/>
                    <a:pt x="91535" y="1957437"/>
                    <a:pt x="89188" y="1964478"/>
                  </a:cubicBezTo>
                  <a:cubicBezTo>
                    <a:pt x="89188" y="1966825"/>
                    <a:pt x="86841" y="1969172"/>
                    <a:pt x="86841" y="1973866"/>
                  </a:cubicBezTo>
                  <a:cubicBezTo>
                    <a:pt x="91535" y="1962131"/>
                    <a:pt x="93882" y="1952743"/>
                    <a:pt x="96229" y="1943354"/>
                  </a:cubicBezTo>
                  <a:cubicBezTo>
                    <a:pt x="96229" y="1938660"/>
                    <a:pt x="98576" y="1933966"/>
                    <a:pt x="98576" y="1929272"/>
                  </a:cubicBezTo>
                  <a:cubicBezTo>
                    <a:pt x="98576" y="1926925"/>
                    <a:pt x="100923" y="1924578"/>
                    <a:pt x="100923" y="1924578"/>
                  </a:cubicBezTo>
                  <a:cubicBezTo>
                    <a:pt x="103270" y="1919884"/>
                    <a:pt x="105617" y="1917537"/>
                    <a:pt x="105617" y="1912843"/>
                  </a:cubicBezTo>
                  <a:cubicBezTo>
                    <a:pt x="107964" y="1905802"/>
                    <a:pt x="110311" y="1901108"/>
                    <a:pt x="115005" y="1894066"/>
                  </a:cubicBezTo>
                  <a:cubicBezTo>
                    <a:pt x="115005" y="1894066"/>
                    <a:pt x="115005" y="1896413"/>
                    <a:pt x="115005" y="1896413"/>
                  </a:cubicBezTo>
                  <a:cubicBezTo>
                    <a:pt x="112658" y="1905802"/>
                    <a:pt x="110311" y="1912843"/>
                    <a:pt x="105617" y="1917537"/>
                  </a:cubicBezTo>
                  <a:close/>
                  <a:moveTo>
                    <a:pt x="58676" y="2037236"/>
                  </a:moveTo>
                  <a:cubicBezTo>
                    <a:pt x="58676" y="2037236"/>
                    <a:pt x="58676" y="2034889"/>
                    <a:pt x="58676" y="2037236"/>
                  </a:cubicBezTo>
                  <a:cubicBezTo>
                    <a:pt x="56329" y="2034889"/>
                    <a:pt x="56329" y="2032542"/>
                    <a:pt x="56329" y="2030195"/>
                  </a:cubicBezTo>
                  <a:cubicBezTo>
                    <a:pt x="56329" y="2030195"/>
                    <a:pt x="56329" y="2030195"/>
                    <a:pt x="56329" y="2027848"/>
                  </a:cubicBez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27848"/>
                    <a:pt x="58676" y="2027848"/>
                    <a:pt x="58676" y="2027848"/>
                  </a:cubicBezTo>
                  <a:cubicBezTo>
                    <a:pt x="61023" y="2030195"/>
                    <a:pt x="61023" y="2032542"/>
                    <a:pt x="58676" y="2037236"/>
                  </a:cubicBezTo>
                  <a:close/>
                  <a:moveTo>
                    <a:pt x="248787" y="1621809"/>
                  </a:moveTo>
                  <a:cubicBezTo>
                    <a:pt x="251134" y="1612421"/>
                    <a:pt x="253481" y="1600686"/>
                    <a:pt x="255828" y="1591297"/>
                  </a:cubicBezTo>
                  <a:cubicBezTo>
                    <a:pt x="255828" y="1586603"/>
                    <a:pt x="258175" y="1579562"/>
                    <a:pt x="258175" y="1574868"/>
                  </a:cubicBezTo>
                  <a:cubicBezTo>
                    <a:pt x="260522" y="1565480"/>
                    <a:pt x="262869" y="1556092"/>
                    <a:pt x="262869" y="1546704"/>
                  </a:cubicBezTo>
                  <a:cubicBezTo>
                    <a:pt x="265216" y="1539662"/>
                    <a:pt x="265216" y="1532621"/>
                    <a:pt x="267563" y="1527927"/>
                  </a:cubicBezTo>
                  <a:cubicBezTo>
                    <a:pt x="269910" y="1520886"/>
                    <a:pt x="269910" y="1511498"/>
                    <a:pt x="272257" y="1504457"/>
                  </a:cubicBezTo>
                  <a:cubicBezTo>
                    <a:pt x="274604" y="1497416"/>
                    <a:pt x="274604" y="1490375"/>
                    <a:pt x="276951" y="1483333"/>
                  </a:cubicBezTo>
                  <a:cubicBezTo>
                    <a:pt x="279299" y="1476292"/>
                    <a:pt x="279299" y="1469251"/>
                    <a:pt x="281646" y="1462210"/>
                  </a:cubicBezTo>
                  <a:cubicBezTo>
                    <a:pt x="281646" y="1457516"/>
                    <a:pt x="283993" y="1452822"/>
                    <a:pt x="283993" y="1448128"/>
                  </a:cubicBezTo>
                  <a:cubicBezTo>
                    <a:pt x="286340" y="1443434"/>
                    <a:pt x="288687" y="1436392"/>
                    <a:pt x="293381" y="1431698"/>
                  </a:cubicBezTo>
                  <a:cubicBezTo>
                    <a:pt x="300422" y="1419963"/>
                    <a:pt x="305116" y="1408228"/>
                    <a:pt x="312157" y="1398840"/>
                  </a:cubicBezTo>
                  <a:cubicBezTo>
                    <a:pt x="316851" y="1391799"/>
                    <a:pt x="319198" y="1384757"/>
                    <a:pt x="323892" y="1377716"/>
                  </a:cubicBezTo>
                  <a:cubicBezTo>
                    <a:pt x="330934" y="1365981"/>
                    <a:pt x="337975" y="1354246"/>
                    <a:pt x="345016" y="1340164"/>
                  </a:cubicBezTo>
                  <a:cubicBezTo>
                    <a:pt x="349710" y="1333122"/>
                    <a:pt x="352057" y="1328428"/>
                    <a:pt x="356751" y="1321387"/>
                  </a:cubicBezTo>
                  <a:cubicBezTo>
                    <a:pt x="366139" y="1304958"/>
                    <a:pt x="377874" y="1288529"/>
                    <a:pt x="387263" y="1272099"/>
                  </a:cubicBezTo>
                  <a:cubicBezTo>
                    <a:pt x="387263" y="1269752"/>
                    <a:pt x="389610" y="1269752"/>
                    <a:pt x="389610" y="1267405"/>
                  </a:cubicBezTo>
                  <a:cubicBezTo>
                    <a:pt x="394304" y="1260364"/>
                    <a:pt x="396651" y="1255670"/>
                    <a:pt x="401345" y="1250976"/>
                  </a:cubicBezTo>
                  <a:cubicBezTo>
                    <a:pt x="401345" y="1250976"/>
                    <a:pt x="403692" y="1248629"/>
                    <a:pt x="403692" y="1248629"/>
                  </a:cubicBezTo>
                  <a:cubicBezTo>
                    <a:pt x="408386" y="1246282"/>
                    <a:pt x="413080" y="1241588"/>
                    <a:pt x="417774" y="1239241"/>
                  </a:cubicBezTo>
                  <a:cubicBezTo>
                    <a:pt x="422468" y="1236893"/>
                    <a:pt x="427162" y="1234546"/>
                    <a:pt x="431857" y="1232199"/>
                  </a:cubicBezTo>
                  <a:cubicBezTo>
                    <a:pt x="434204" y="1229852"/>
                    <a:pt x="436551" y="1229852"/>
                    <a:pt x="438898" y="1227505"/>
                  </a:cubicBezTo>
                  <a:cubicBezTo>
                    <a:pt x="436551" y="1232199"/>
                    <a:pt x="436551" y="1236893"/>
                    <a:pt x="434204" y="1241588"/>
                  </a:cubicBezTo>
                  <a:cubicBezTo>
                    <a:pt x="431857" y="1246282"/>
                    <a:pt x="431857" y="1250976"/>
                    <a:pt x="429509" y="1255670"/>
                  </a:cubicBezTo>
                  <a:cubicBezTo>
                    <a:pt x="427162" y="1260364"/>
                    <a:pt x="427162" y="1265058"/>
                    <a:pt x="424815" y="1269752"/>
                  </a:cubicBezTo>
                  <a:cubicBezTo>
                    <a:pt x="422468" y="1274446"/>
                    <a:pt x="422468" y="1279140"/>
                    <a:pt x="420121" y="1283834"/>
                  </a:cubicBezTo>
                  <a:cubicBezTo>
                    <a:pt x="417774" y="1288529"/>
                    <a:pt x="417774" y="1293223"/>
                    <a:pt x="415427" y="1297917"/>
                  </a:cubicBezTo>
                  <a:cubicBezTo>
                    <a:pt x="413080" y="1302611"/>
                    <a:pt x="413080" y="1307305"/>
                    <a:pt x="410733" y="1311999"/>
                  </a:cubicBezTo>
                  <a:cubicBezTo>
                    <a:pt x="408386" y="1316693"/>
                    <a:pt x="408386" y="1321387"/>
                    <a:pt x="406039" y="1326081"/>
                  </a:cubicBezTo>
                  <a:cubicBezTo>
                    <a:pt x="403692" y="1330775"/>
                    <a:pt x="403692" y="1335469"/>
                    <a:pt x="401345" y="1342511"/>
                  </a:cubicBezTo>
                  <a:cubicBezTo>
                    <a:pt x="398998" y="1347205"/>
                    <a:pt x="398998" y="1351899"/>
                    <a:pt x="396651" y="1356593"/>
                  </a:cubicBezTo>
                  <a:cubicBezTo>
                    <a:pt x="394304" y="1361287"/>
                    <a:pt x="394304" y="1368328"/>
                    <a:pt x="391957" y="1373022"/>
                  </a:cubicBezTo>
                  <a:cubicBezTo>
                    <a:pt x="389610" y="1377716"/>
                    <a:pt x="389610" y="1382410"/>
                    <a:pt x="387263" y="1387104"/>
                  </a:cubicBezTo>
                  <a:cubicBezTo>
                    <a:pt x="387263" y="1391799"/>
                    <a:pt x="384916" y="1394146"/>
                    <a:pt x="384916" y="1398840"/>
                  </a:cubicBezTo>
                  <a:cubicBezTo>
                    <a:pt x="377874" y="1410575"/>
                    <a:pt x="368486" y="1422310"/>
                    <a:pt x="361445" y="1434045"/>
                  </a:cubicBezTo>
                  <a:cubicBezTo>
                    <a:pt x="356751" y="1441087"/>
                    <a:pt x="352057" y="1450475"/>
                    <a:pt x="347363" y="1457516"/>
                  </a:cubicBezTo>
                  <a:cubicBezTo>
                    <a:pt x="340322" y="1469251"/>
                    <a:pt x="333281" y="1480986"/>
                    <a:pt x="326239" y="1495069"/>
                  </a:cubicBezTo>
                  <a:cubicBezTo>
                    <a:pt x="321545" y="1504457"/>
                    <a:pt x="316851" y="1513845"/>
                    <a:pt x="309810" y="1523233"/>
                  </a:cubicBezTo>
                  <a:cubicBezTo>
                    <a:pt x="302769" y="1534968"/>
                    <a:pt x="298075" y="1546704"/>
                    <a:pt x="291034" y="1556092"/>
                  </a:cubicBezTo>
                  <a:cubicBezTo>
                    <a:pt x="286340" y="1565480"/>
                    <a:pt x="279299" y="1577215"/>
                    <a:pt x="274604" y="1586603"/>
                  </a:cubicBezTo>
                  <a:cubicBezTo>
                    <a:pt x="269910" y="1598339"/>
                    <a:pt x="262869" y="1607727"/>
                    <a:pt x="258175" y="1619462"/>
                  </a:cubicBezTo>
                  <a:cubicBezTo>
                    <a:pt x="253481" y="1631197"/>
                    <a:pt x="246440" y="1640586"/>
                    <a:pt x="241746" y="1652321"/>
                  </a:cubicBezTo>
                  <a:cubicBezTo>
                    <a:pt x="239399" y="1657015"/>
                    <a:pt x="237052" y="1661709"/>
                    <a:pt x="234705" y="1668750"/>
                  </a:cubicBezTo>
                  <a:cubicBezTo>
                    <a:pt x="234705" y="1668750"/>
                    <a:pt x="232358" y="1668750"/>
                    <a:pt x="230011" y="1668750"/>
                  </a:cubicBezTo>
                  <a:cubicBezTo>
                    <a:pt x="232358" y="1659362"/>
                    <a:pt x="234705" y="1649974"/>
                    <a:pt x="234705" y="1640586"/>
                  </a:cubicBezTo>
                  <a:cubicBezTo>
                    <a:pt x="246440" y="1631197"/>
                    <a:pt x="248787" y="1626503"/>
                    <a:pt x="248787" y="1621809"/>
                  </a:cubicBezTo>
                  <a:close/>
                  <a:moveTo>
                    <a:pt x="382569" y="1260364"/>
                  </a:moveTo>
                  <a:cubicBezTo>
                    <a:pt x="377874" y="1262711"/>
                    <a:pt x="375527" y="1265058"/>
                    <a:pt x="370833" y="1269752"/>
                  </a:cubicBezTo>
                  <a:cubicBezTo>
                    <a:pt x="375527" y="1262711"/>
                    <a:pt x="380222" y="1255670"/>
                    <a:pt x="384916" y="1248629"/>
                  </a:cubicBezTo>
                  <a:cubicBezTo>
                    <a:pt x="389610" y="1241588"/>
                    <a:pt x="396651" y="1234546"/>
                    <a:pt x="401345" y="1225158"/>
                  </a:cubicBezTo>
                  <a:cubicBezTo>
                    <a:pt x="408386" y="1218117"/>
                    <a:pt x="413080" y="1211076"/>
                    <a:pt x="420121" y="1201688"/>
                  </a:cubicBezTo>
                  <a:cubicBezTo>
                    <a:pt x="427162" y="1194647"/>
                    <a:pt x="431857" y="1187606"/>
                    <a:pt x="438898" y="1180564"/>
                  </a:cubicBezTo>
                  <a:cubicBezTo>
                    <a:pt x="441245" y="1175870"/>
                    <a:pt x="445939" y="1171176"/>
                    <a:pt x="450633" y="1168829"/>
                  </a:cubicBezTo>
                  <a:cubicBezTo>
                    <a:pt x="450633" y="1168829"/>
                    <a:pt x="450633" y="1168829"/>
                    <a:pt x="450633" y="1168829"/>
                  </a:cubicBezTo>
                  <a:cubicBezTo>
                    <a:pt x="445939" y="1175870"/>
                    <a:pt x="441245" y="1180564"/>
                    <a:pt x="438898" y="1187606"/>
                  </a:cubicBezTo>
                  <a:cubicBezTo>
                    <a:pt x="434204" y="1196994"/>
                    <a:pt x="427162" y="1204035"/>
                    <a:pt x="422468" y="1213423"/>
                  </a:cubicBezTo>
                  <a:cubicBezTo>
                    <a:pt x="415427" y="1222811"/>
                    <a:pt x="410733" y="1232199"/>
                    <a:pt x="403692" y="1241588"/>
                  </a:cubicBezTo>
                  <a:cubicBezTo>
                    <a:pt x="403692" y="1241588"/>
                    <a:pt x="403692" y="1243935"/>
                    <a:pt x="401345" y="1243935"/>
                  </a:cubicBezTo>
                  <a:cubicBezTo>
                    <a:pt x="398998" y="1246282"/>
                    <a:pt x="396651" y="1246282"/>
                    <a:pt x="394304" y="1248629"/>
                  </a:cubicBezTo>
                  <a:cubicBezTo>
                    <a:pt x="389610" y="1253323"/>
                    <a:pt x="384916" y="1258017"/>
                    <a:pt x="382569" y="1260364"/>
                  </a:cubicBezTo>
                  <a:close/>
                  <a:moveTo>
                    <a:pt x="337975" y="1311999"/>
                  </a:moveTo>
                  <a:cubicBezTo>
                    <a:pt x="335628" y="1316693"/>
                    <a:pt x="330934" y="1321387"/>
                    <a:pt x="328587" y="1326081"/>
                  </a:cubicBezTo>
                  <a:cubicBezTo>
                    <a:pt x="328587" y="1323734"/>
                    <a:pt x="326239" y="1321387"/>
                    <a:pt x="323892" y="1319040"/>
                  </a:cubicBezTo>
                  <a:cubicBezTo>
                    <a:pt x="326239" y="1316693"/>
                    <a:pt x="326239" y="1314346"/>
                    <a:pt x="328587" y="1311999"/>
                  </a:cubicBezTo>
                  <a:cubicBezTo>
                    <a:pt x="330934" y="1309652"/>
                    <a:pt x="333281" y="1304958"/>
                    <a:pt x="335628" y="1302611"/>
                  </a:cubicBezTo>
                  <a:cubicBezTo>
                    <a:pt x="340322" y="1297917"/>
                    <a:pt x="342669" y="1293223"/>
                    <a:pt x="347363" y="1290876"/>
                  </a:cubicBezTo>
                  <a:cubicBezTo>
                    <a:pt x="349710" y="1288529"/>
                    <a:pt x="352057" y="1283834"/>
                    <a:pt x="356751" y="1281487"/>
                  </a:cubicBezTo>
                  <a:cubicBezTo>
                    <a:pt x="354404" y="1283834"/>
                    <a:pt x="354404" y="1286181"/>
                    <a:pt x="352057" y="1288529"/>
                  </a:cubicBezTo>
                  <a:cubicBezTo>
                    <a:pt x="349710" y="1297917"/>
                    <a:pt x="345016" y="1304958"/>
                    <a:pt x="337975" y="1311999"/>
                  </a:cubicBezTo>
                  <a:close/>
                  <a:moveTo>
                    <a:pt x="462368" y="1213423"/>
                  </a:moveTo>
                  <a:cubicBezTo>
                    <a:pt x="467062" y="1211076"/>
                    <a:pt x="471756" y="1208729"/>
                    <a:pt x="476450" y="1206382"/>
                  </a:cubicBezTo>
                  <a:cubicBezTo>
                    <a:pt x="481145" y="1204035"/>
                    <a:pt x="485839" y="1204035"/>
                    <a:pt x="490533" y="1201688"/>
                  </a:cubicBezTo>
                  <a:cubicBezTo>
                    <a:pt x="495227" y="1199341"/>
                    <a:pt x="499921" y="1199341"/>
                    <a:pt x="504615" y="1196994"/>
                  </a:cubicBezTo>
                  <a:cubicBezTo>
                    <a:pt x="506962" y="1196994"/>
                    <a:pt x="511656" y="1196994"/>
                    <a:pt x="514003" y="1194647"/>
                  </a:cubicBezTo>
                  <a:cubicBezTo>
                    <a:pt x="514003" y="1199341"/>
                    <a:pt x="516350" y="1204035"/>
                    <a:pt x="521044" y="1206382"/>
                  </a:cubicBezTo>
                  <a:cubicBezTo>
                    <a:pt x="511656" y="1218117"/>
                    <a:pt x="504615" y="1229852"/>
                    <a:pt x="495227" y="1241588"/>
                  </a:cubicBezTo>
                  <a:cubicBezTo>
                    <a:pt x="492880" y="1243935"/>
                    <a:pt x="490533" y="1248629"/>
                    <a:pt x="488186" y="1250976"/>
                  </a:cubicBezTo>
                  <a:cubicBezTo>
                    <a:pt x="474103" y="1269752"/>
                    <a:pt x="460021" y="1290876"/>
                    <a:pt x="445939" y="1309652"/>
                  </a:cubicBezTo>
                  <a:cubicBezTo>
                    <a:pt x="445939" y="1309652"/>
                    <a:pt x="445939" y="1309652"/>
                    <a:pt x="445939" y="1309652"/>
                  </a:cubicBezTo>
                  <a:cubicBezTo>
                    <a:pt x="431857" y="1328428"/>
                    <a:pt x="420121" y="1349552"/>
                    <a:pt x="406039" y="1368328"/>
                  </a:cubicBezTo>
                  <a:cubicBezTo>
                    <a:pt x="401345" y="1375369"/>
                    <a:pt x="398998" y="1380063"/>
                    <a:pt x="394304" y="1387104"/>
                  </a:cubicBezTo>
                  <a:cubicBezTo>
                    <a:pt x="394304" y="1387104"/>
                    <a:pt x="394304" y="1387104"/>
                    <a:pt x="394304" y="1387104"/>
                  </a:cubicBezTo>
                  <a:cubicBezTo>
                    <a:pt x="394304" y="1382410"/>
                    <a:pt x="396651" y="1380063"/>
                    <a:pt x="396651" y="1375369"/>
                  </a:cubicBezTo>
                  <a:cubicBezTo>
                    <a:pt x="396651" y="1373022"/>
                    <a:pt x="396651" y="1370675"/>
                    <a:pt x="398998" y="1368328"/>
                  </a:cubicBezTo>
                  <a:cubicBezTo>
                    <a:pt x="401345" y="1361287"/>
                    <a:pt x="403692" y="1351899"/>
                    <a:pt x="406039" y="1344858"/>
                  </a:cubicBezTo>
                  <a:cubicBezTo>
                    <a:pt x="406039" y="1342511"/>
                    <a:pt x="406039" y="1340164"/>
                    <a:pt x="408386" y="1340164"/>
                  </a:cubicBezTo>
                  <a:cubicBezTo>
                    <a:pt x="410733" y="1333122"/>
                    <a:pt x="413080" y="1323734"/>
                    <a:pt x="415427" y="1316693"/>
                  </a:cubicBezTo>
                  <a:cubicBezTo>
                    <a:pt x="415427" y="1314346"/>
                    <a:pt x="415427" y="1314346"/>
                    <a:pt x="417774" y="1311999"/>
                  </a:cubicBezTo>
                  <a:cubicBezTo>
                    <a:pt x="420121" y="1302611"/>
                    <a:pt x="422468" y="1295570"/>
                    <a:pt x="424815" y="1288529"/>
                  </a:cubicBezTo>
                  <a:cubicBezTo>
                    <a:pt x="424815" y="1286181"/>
                    <a:pt x="424815" y="1286181"/>
                    <a:pt x="427162" y="1283834"/>
                  </a:cubicBezTo>
                  <a:cubicBezTo>
                    <a:pt x="429509" y="1276793"/>
                    <a:pt x="431857" y="1267405"/>
                    <a:pt x="434204" y="1260364"/>
                  </a:cubicBezTo>
                  <a:cubicBezTo>
                    <a:pt x="434204" y="1260364"/>
                    <a:pt x="434204" y="1258017"/>
                    <a:pt x="434204" y="1258017"/>
                  </a:cubicBezTo>
                  <a:cubicBezTo>
                    <a:pt x="436551" y="1248629"/>
                    <a:pt x="438898" y="1241588"/>
                    <a:pt x="441245" y="1232199"/>
                  </a:cubicBezTo>
                  <a:cubicBezTo>
                    <a:pt x="441245" y="1232199"/>
                    <a:pt x="441245" y="1229852"/>
                    <a:pt x="441245" y="1229852"/>
                  </a:cubicBezTo>
                  <a:cubicBezTo>
                    <a:pt x="441245" y="1227505"/>
                    <a:pt x="443592" y="1225158"/>
                    <a:pt x="443592" y="1220464"/>
                  </a:cubicBezTo>
                  <a:cubicBezTo>
                    <a:pt x="445939" y="1220464"/>
                    <a:pt x="445939" y="1218117"/>
                    <a:pt x="448286" y="1218117"/>
                  </a:cubicBezTo>
                  <a:cubicBezTo>
                    <a:pt x="452980" y="1218117"/>
                    <a:pt x="457674" y="1215770"/>
                    <a:pt x="462368" y="1213423"/>
                  </a:cubicBezTo>
                  <a:close/>
                  <a:moveTo>
                    <a:pt x="577373" y="1133623"/>
                  </a:moveTo>
                  <a:cubicBezTo>
                    <a:pt x="584415" y="1121888"/>
                    <a:pt x="591456" y="1112500"/>
                    <a:pt x="598497" y="1100765"/>
                  </a:cubicBezTo>
                  <a:cubicBezTo>
                    <a:pt x="603191" y="1093724"/>
                    <a:pt x="607885" y="1086683"/>
                    <a:pt x="612579" y="1079641"/>
                  </a:cubicBezTo>
                  <a:cubicBezTo>
                    <a:pt x="621967" y="1067906"/>
                    <a:pt x="629008" y="1056171"/>
                    <a:pt x="638397" y="1044436"/>
                  </a:cubicBezTo>
                  <a:cubicBezTo>
                    <a:pt x="643091" y="1039742"/>
                    <a:pt x="645438" y="1032700"/>
                    <a:pt x="650132" y="1028006"/>
                  </a:cubicBezTo>
                  <a:cubicBezTo>
                    <a:pt x="657173" y="1016271"/>
                    <a:pt x="666561" y="1006883"/>
                    <a:pt x="673602" y="995148"/>
                  </a:cubicBezTo>
                  <a:cubicBezTo>
                    <a:pt x="668908" y="1002189"/>
                    <a:pt x="666561" y="1006883"/>
                    <a:pt x="661867" y="1013924"/>
                  </a:cubicBezTo>
                  <a:cubicBezTo>
                    <a:pt x="657173" y="1020965"/>
                    <a:pt x="654826" y="1028006"/>
                    <a:pt x="650132" y="1032700"/>
                  </a:cubicBezTo>
                  <a:cubicBezTo>
                    <a:pt x="645438" y="1042089"/>
                    <a:pt x="638397" y="1051477"/>
                    <a:pt x="633703" y="1063212"/>
                  </a:cubicBezTo>
                  <a:cubicBezTo>
                    <a:pt x="629008" y="1070253"/>
                    <a:pt x="626661" y="1077294"/>
                    <a:pt x="621967" y="1081988"/>
                  </a:cubicBezTo>
                  <a:cubicBezTo>
                    <a:pt x="617273" y="1089030"/>
                    <a:pt x="612579" y="1096071"/>
                    <a:pt x="610232" y="1105459"/>
                  </a:cubicBezTo>
                  <a:cubicBezTo>
                    <a:pt x="603191" y="1114847"/>
                    <a:pt x="593803" y="1124235"/>
                    <a:pt x="586762" y="1133623"/>
                  </a:cubicBezTo>
                  <a:cubicBezTo>
                    <a:pt x="575026" y="1147706"/>
                    <a:pt x="560944" y="1164135"/>
                    <a:pt x="549209" y="1178217"/>
                  </a:cubicBezTo>
                  <a:cubicBezTo>
                    <a:pt x="549209" y="1178217"/>
                    <a:pt x="549209" y="1178217"/>
                    <a:pt x="549209" y="1178217"/>
                  </a:cubicBezTo>
                  <a:cubicBezTo>
                    <a:pt x="553903" y="1171176"/>
                    <a:pt x="558597" y="1164135"/>
                    <a:pt x="563291" y="1157094"/>
                  </a:cubicBezTo>
                  <a:cubicBezTo>
                    <a:pt x="565638" y="1147706"/>
                    <a:pt x="570332" y="1140665"/>
                    <a:pt x="577373" y="1133623"/>
                  </a:cubicBezTo>
                  <a:close/>
                  <a:moveTo>
                    <a:pt x="847284" y="790955"/>
                  </a:moveTo>
                  <a:cubicBezTo>
                    <a:pt x="856672" y="788608"/>
                    <a:pt x="863713" y="788608"/>
                    <a:pt x="873101" y="786261"/>
                  </a:cubicBezTo>
                  <a:cubicBezTo>
                    <a:pt x="877795" y="786261"/>
                    <a:pt x="880142" y="786261"/>
                    <a:pt x="884837" y="786261"/>
                  </a:cubicBezTo>
                  <a:cubicBezTo>
                    <a:pt x="887184" y="786261"/>
                    <a:pt x="889531" y="786261"/>
                    <a:pt x="891878" y="786261"/>
                  </a:cubicBezTo>
                  <a:cubicBezTo>
                    <a:pt x="887184" y="797996"/>
                    <a:pt x="880142" y="807384"/>
                    <a:pt x="873101" y="819119"/>
                  </a:cubicBezTo>
                  <a:cubicBezTo>
                    <a:pt x="868407" y="826160"/>
                    <a:pt x="866060" y="833202"/>
                    <a:pt x="861366" y="840243"/>
                  </a:cubicBezTo>
                  <a:cubicBezTo>
                    <a:pt x="859019" y="842590"/>
                    <a:pt x="859019" y="844937"/>
                    <a:pt x="856672" y="847284"/>
                  </a:cubicBezTo>
                  <a:cubicBezTo>
                    <a:pt x="854325" y="844937"/>
                    <a:pt x="851978" y="844937"/>
                    <a:pt x="847284" y="844937"/>
                  </a:cubicBezTo>
                  <a:cubicBezTo>
                    <a:pt x="835549" y="844937"/>
                    <a:pt x="826160" y="854325"/>
                    <a:pt x="826160" y="866060"/>
                  </a:cubicBezTo>
                  <a:cubicBezTo>
                    <a:pt x="826160" y="870754"/>
                    <a:pt x="826160" y="873101"/>
                    <a:pt x="828507" y="875448"/>
                  </a:cubicBezTo>
                  <a:cubicBezTo>
                    <a:pt x="819119" y="880142"/>
                    <a:pt x="812078" y="884836"/>
                    <a:pt x="802690" y="891878"/>
                  </a:cubicBezTo>
                  <a:cubicBezTo>
                    <a:pt x="797996" y="894225"/>
                    <a:pt x="793302" y="898919"/>
                    <a:pt x="788608" y="901266"/>
                  </a:cubicBezTo>
                  <a:cubicBezTo>
                    <a:pt x="779219" y="908307"/>
                    <a:pt x="769831" y="913001"/>
                    <a:pt x="760443" y="920042"/>
                  </a:cubicBezTo>
                  <a:cubicBezTo>
                    <a:pt x="755749" y="924736"/>
                    <a:pt x="748708" y="927083"/>
                    <a:pt x="744014" y="931777"/>
                  </a:cubicBezTo>
                  <a:cubicBezTo>
                    <a:pt x="736973" y="936472"/>
                    <a:pt x="727584" y="943513"/>
                    <a:pt x="720543" y="948207"/>
                  </a:cubicBezTo>
                  <a:cubicBezTo>
                    <a:pt x="713502" y="952901"/>
                    <a:pt x="708808" y="957595"/>
                    <a:pt x="704114" y="962289"/>
                  </a:cubicBezTo>
                  <a:cubicBezTo>
                    <a:pt x="701767" y="964636"/>
                    <a:pt x="699420" y="966983"/>
                    <a:pt x="697073" y="966983"/>
                  </a:cubicBezTo>
                  <a:cubicBezTo>
                    <a:pt x="694726" y="964636"/>
                    <a:pt x="694726" y="964636"/>
                    <a:pt x="692379" y="962289"/>
                  </a:cubicBezTo>
                  <a:lnTo>
                    <a:pt x="692379" y="962289"/>
                  </a:lnTo>
                  <a:cubicBezTo>
                    <a:pt x="692379" y="962289"/>
                    <a:pt x="692379" y="962289"/>
                    <a:pt x="692379" y="962289"/>
                  </a:cubicBezTo>
                  <a:cubicBezTo>
                    <a:pt x="697073" y="955248"/>
                    <a:pt x="701767" y="948207"/>
                    <a:pt x="706461" y="938819"/>
                  </a:cubicBezTo>
                  <a:cubicBezTo>
                    <a:pt x="711155" y="931777"/>
                    <a:pt x="715849" y="922389"/>
                    <a:pt x="722890" y="915348"/>
                  </a:cubicBezTo>
                  <a:cubicBezTo>
                    <a:pt x="727584" y="908307"/>
                    <a:pt x="732279" y="901266"/>
                    <a:pt x="736973" y="894225"/>
                  </a:cubicBezTo>
                  <a:cubicBezTo>
                    <a:pt x="741667" y="887184"/>
                    <a:pt x="746361" y="880142"/>
                    <a:pt x="751055" y="873101"/>
                  </a:cubicBezTo>
                  <a:cubicBezTo>
                    <a:pt x="762790" y="856672"/>
                    <a:pt x="774525" y="840243"/>
                    <a:pt x="786261" y="823813"/>
                  </a:cubicBezTo>
                  <a:cubicBezTo>
                    <a:pt x="788608" y="826160"/>
                    <a:pt x="793302" y="826160"/>
                    <a:pt x="797996" y="826160"/>
                  </a:cubicBezTo>
                  <a:cubicBezTo>
                    <a:pt x="809731" y="826160"/>
                    <a:pt x="819119" y="816772"/>
                    <a:pt x="819119" y="805037"/>
                  </a:cubicBezTo>
                  <a:cubicBezTo>
                    <a:pt x="819119" y="802690"/>
                    <a:pt x="819119" y="802690"/>
                    <a:pt x="819119" y="800343"/>
                  </a:cubicBezTo>
                  <a:cubicBezTo>
                    <a:pt x="823813" y="797996"/>
                    <a:pt x="830854" y="797996"/>
                    <a:pt x="835549" y="795649"/>
                  </a:cubicBezTo>
                  <a:cubicBezTo>
                    <a:pt x="840243" y="793302"/>
                    <a:pt x="844937" y="793302"/>
                    <a:pt x="847284" y="790955"/>
                  </a:cubicBezTo>
                  <a:close/>
                  <a:moveTo>
                    <a:pt x="971677" y="760443"/>
                  </a:moveTo>
                  <a:cubicBezTo>
                    <a:pt x="983412" y="751055"/>
                    <a:pt x="992801" y="741667"/>
                    <a:pt x="1004536" y="734626"/>
                  </a:cubicBezTo>
                  <a:cubicBezTo>
                    <a:pt x="1011577" y="727584"/>
                    <a:pt x="1020965" y="722890"/>
                    <a:pt x="1028006" y="715849"/>
                  </a:cubicBezTo>
                  <a:cubicBezTo>
                    <a:pt x="1037395" y="708808"/>
                    <a:pt x="1046783" y="699420"/>
                    <a:pt x="1058518" y="692379"/>
                  </a:cubicBezTo>
                  <a:cubicBezTo>
                    <a:pt x="1067906" y="685338"/>
                    <a:pt x="1074947" y="680643"/>
                    <a:pt x="1084336" y="673602"/>
                  </a:cubicBezTo>
                  <a:cubicBezTo>
                    <a:pt x="1093724" y="666561"/>
                    <a:pt x="1103112" y="659520"/>
                    <a:pt x="1112500" y="652479"/>
                  </a:cubicBezTo>
                  <a:cubicBezTo>
                    <a:pt x="1121888" y="645438"/>
                    <a:pt x="1128929" y="640744"/>
                    <a:pt x="1138318" y="633703"/>
                  </a:cubicBezTo>
                  <a:cubicBezTo>
                    <a:pt x="1147706" y="626661"/>
                    <a:pt x="1157094" y="619620"/>
                    <a:pt x="1166482" y="612579"/>
                  </a:cubicBezTo>
                  <a:cubicBezTo>
                    <a:pt x="1175870" y="605538"/>
                    <a:pt x="1182911" y="600844"/>
                    <a:pt x="1192300" y="593803"/>
                  </a:cubicBezTo>
                  <a:cubicBezTo>
                    <a:pt x="1201688" y="586762"/>
                    <a:pt x="1211076" y="579720"/>
                    <a:pt x="1220464" y="575026"/>
                  </a:cubicBezTo>
                  <a:cubicBezTo>
                    <a:pt x="1229852" y="570332"/>
                    <a:pt x="1236894" y="563291"/>
                    <a:pt x="1246282" y="558597"/>
                  </a:cubicBezTo>
                  <a:cubicBezTo>
                    <a:pt x="1250976" y="556250"/>
                    <a:pt x="1255670" y="551556"/>
                    <a:pt x="1262711" y="549209"/>
                  </a:cubicBezTo>
                  <a:cubicBezTo>
                    <a:pt x="1262711" y="551556"/>
                    <a:pt x="1265058" y="551556"/>
                    <a:pt x="1267405" y="553903"/>
                  </a:cubicBezTo>
                  <a:cubicBezTo>
                    <a:pt x="1260364" y="563291"/>
                    <a:pt x="1253323" y="575026"/>
                    <a:pt x="1243935" y="586762"/>
                  </a:cubicBezTo>
                  <a:cubicBezTo>
                    <a:pt x="1234546" y="600844"/>
                    <a:pt x="1225158" y="612579"/>
                    <a:pt x="1215770" y="626661"/>
                  </a:cubicBezTo>
                  <a:cubicBezTo>
                    <a:pt x="1204035" y="643091"/>
                    <a:pt x="1194647" y="659520"/>
                    <a:pt x="1182911" y="675949"/>
                  </a:cubicBezTo>
                  <a:cubicBezTo>
                    <a:pt x="1173523" y="690032"/>
                    <a:pt x="1166482" y="701767"/>
                    <a:pt x="1157094" y="715849"/>
                  </a:cubicBezTo>
                  <a:cubicBezTo>
                    <a:pt x="1145359" y="734626"/>
                    <a:pt x="1133623" y="753402"/>
                    <a:pt x="1121888" y="772178"/>
                  </a:cubicBezTo>
                  <a:cubicBezTo>
                    <a:pt x="1114847" y="781566"/>
                    <a:pt x="1110153" y="793302"/>
                    <a:pt x="1103112" y="802690"/>
                  </a:cubicBezTo>
                  <a:cubicBezTo>
                    <a:pt x="1103112" y="802690"/>
                    <a:pt x="1100765" y="802690"/>
                    <a:pt x="1100765" y="802690"/>
                  </a:cubicBezTo>
                  <a:cubicBezTo>
                    <a:pt x="1096071" y="802690"/>
                    <a:pt x="1091377" y="800343"/>
                    <a:pt x="1086683" y="800343"/>
                  </a:cubicBezTo>
                  <a:cubicBezTo>
                    <a:pt x="1081988" y="800343"/>
                    <a:pt x="1074947" y="797996"/>
                    <a:pt x="1070253" y="797996"/>
                  </a:cubicBezTo>
                  <a:cubicBezTo>
                    <a:pt x="1065559" y="797996"/>
                    <a:pt x="1063212" y="795649"/>
                    <a:pt x="1058518" y="795649"/>
                  </a:cubicBezTo>
                  <a:cubicBezTo>
                    <a:pt x="1051477" y="795649"/>
                    <a:pt x="1046783" y="793302"/>
                    <a:pt x="1039742" y="793302"/>
                  </a:cubicBezTo>
                  <a:cubicBezTo>
                    <a:pt x="1037395" y="793302"/>
                    <a:pt x="1035047" y="793302"/>
                    <a:pt x="1030353" y="790955"/>
                  </a:cubicBezTo>
                  <a:cubicBezTo>
                    <a:pt x="1023312" y="790955"/>
                    <a:pt x="1016271" y="788608"/>
                    <a:pt x="1009230" y="788608"/>
                  </a:cubicBezTo>
                  <a:cubicBezTo>
                    <a:pt x="1006883" y="788608"/>
                    <a:pt x="1004536" y="788608"/>
                    <a:pt x="1002189" y="788608"/>
                  </a:cubicBezTo>
                  <a:cubicBezTo>
                    <a:pt x="995148" y="788608"/>
                    <a:pt x="988107" y="788608"/>
                    <a:pt x="981065" y="786261"/>
                  </a:cubicBezTo>
                  <a:cubicBezTo>
                    <a:pt x="978718" y="786261"/>
                    <a:pt x="976371" y="786261"/>
                    <a:pt x="974024" y="786261"/>
                  </a:cubicBezTo>
                  <a:cubicBezTo>
                    <a:pt x="964636" y="786261"/>
                    <a:pt x="955248" y="786261"/>
                    <a:pt x="948207" y="786261"/>
                  </a:cubicBezTo>
                  <a:cubicBezTo>
                    <a:pt x="948207" y="786261"/>
                    <a:pt x="945860" y="786261"/>
                    <a:pt x="945860" y="786261"/>
                  </a:cubicBezTo>
                  <a:cubicBezTo>
                    <a:pt x="948207" y="783914"/>
                    <a:pt x="948207" y="783914"/>
                    <a:pt x="950554" y="781566"/>
                  </a:cubicBezTo>
                  <a:cubicBezTo>
                    <a:pt x="957595" y="772178"/>
                    <a:pt x="964636" y="765137"/>
                    <a:pt x="971677" y="760443"/>
                  </a:cubicBezTo>
                  <a:close/>
                  <a:moveTo>
                    <a:pt x="1478639" y="450633"/>
                  </a:moveTo>
                  <a:cubicBezTo>
                    <a:pt x="1483333" y="445939"/>
                    <a:pt x="1488028" y="441245"/>
                    <a:pt x="1492722" y="436551"/>
                  </a:cubicBezTo>
                  <a:cubicBezTo>
                    <a:pt x="1497416" y="431857"/>
                    <a:pt x="1504457" y="424815"/>
                    <a:pt x="1509151" y="420121"/>
                  </a:cubicBezTo>
                  <a:cubicBezTo>
                    <a:pt x="1513845" y="415427"/>
                    <a:pt x="1518539" y="410733"/>
                    <a:pt x="1523233" y="406039"/>
                  </a:cubicBezTo>
                  <a:cubicBezTo>
                    <a:pt x="1527927" y="401345"/>
                    <a:pt x="1534968" y="394304"/>
                    <a:pt x="1539662" y="389610"/>
                  </a:cubicBezTo>
                  <a:cubicBezTo>
                    <a:pt x="1544357" y="384916"/>
                    <a:pt x="1549051" y="380222"/>
                    <a:pt x="1553745" y="377874"/>
                  </a:cubicBezTo>
                  <a:cubicBezTo>
                    <a:pt x="1558439" y="373180"/>
                    <a:pt x="1565480" y="368486"/>
                    <a:pt x="1570174" y="361445"/>
                  </a:cubicBezTo>
                  <a:cubicBezTo>
                    <a:pt x="1574868" y="356751"/>
                    <a:pt x="1579562" y="354404"/>
                    <a:pt x="1584256" y="349710"/>
                  </a:cubicBezTo>
                  <a:cubicBezTo>
                    <a:pt x="1588950" y="345016"/>
                    <a:pt x="1595992" y="340322"/>
                    <a:pt x="1600686" y="335628"/>
                  </a:cubicBezTo>
                  <a:cubicBezTo>
                    <a:pt x="1605380" y="330934"/>
                    <a:pt x="1610074" y="328586"/>
                    <a:pt x="1614768" y="323892"/>
                  </a:cubicBezTo>
                  <a:cubicBezTo>
                    <a:pt x="1619462" y="319198"/>
                    <a:pt x="1626503" y="314504"/>
                    <a:pt x="1631197" y="309810"/>
                  </a:cubicBezTo>
                  <a:cubicBezTo>
                    <a:pt x="1635891" y="305116"/>
                    <a:pt x="1640586" y="302769"/>
                    <a:pt x="1645280" y="298075"/>
                  </a:cubicBezTo>
                  <a:cubicBezTo>
                    <a:pt x="1647627" y="295728"/>
                    <a:pt x="1647627" y="295728"/>
                    <a:pt x="1649974" y="293381"/>
                  </a:cubicBezTo>
                  <a:cubicBezTo>
                    <a:pt x="1649974" y="293381"/>
                    <a:pt x="1649974" y="295728"/>
                    <a:pt x="1652321" y="295728"/>
                  </a:cubicBezTo>
                  <a:cubicBezTo>
                    <a:pt x="1649974" y="300422"/>
                    <a:pt x="1647627" y="302769"/>
                    <a:pt x="1642933" y="307463"/>
                  </a:cubicBezTo>
                  <a:cubicBezTo>
                    <a:pt x="1638239" y="314504"/>
                    <a:pt x="1631197" y="321545"/>
                    <a:pt x="1626503" y="328586"/>
                  </a:cubicBezTo>
                  <a:cubicBezTo>
                    <a:pt x="1619462" y="337975"/>
                    <a:pt x="1614768" y="345016"/>
                    <a:pt x="1607727" y="354404"/>
                  </a:cubicBezTo>
                  <a:cubicBezTo>
                    <a:pt x="1603033" y="361445"/>
                    <a:pt x="1595992" y="368486"/>
                    <a:pt x="1591298" y="375527"/>
                  </a:cubicBezTo>
                  <a:cubicBezTo>
                    <a:pt x="1584256" y="384916"/>
                    <a:pt x="1579562" y="394304"/>
                    <a:pt x="1572521" y="403692"/>
                  </a:cubicBezTo>
                  <a:cubicBezTo>
                    <a:pt x="1567827" y="410733"/>
                    <a:pt x="1563133" y="417774"/>
                    <a:pt x="1556092" y="427162"/>
                  </a:cubicBezTo>
                  <a:cubicBezTo>
                    <a:pt x="1551398" y="436551"/>
                    <a:pt x="1544357" y="445939"/>
                    <a:pt x="1539662" y="455327"/>
                  </a:cubicBezTo>
                  <a:cubicBezTo>
                    <a:pt x="1539662" y="455327"/>
                    <a:pt x="1539662" y="455327"/>
                    <a:pt x="1539662" y="455327"/>
                  </a:cubicBezTo>
                  <a:cubicBezTo>
                    <a:pt x="1530274" y="457674"/>
                    <a:pt x="1523233" y="460021"/>
                    <a:pt x="1513845" y="462368"/>
                  </a:cubicBezTo>
                  <a:cubicBezTo>
                    <a:pt x="1506804" y="464715"/>
                    <a:pt x="1497416" y="467062"/>
                    <a:pt x="1490375" y="469409"/>
                  </a:cubicBezTo>
                  <a:cubicBezTo>
                    <a:pt x="1480986" y="471756"/>
                    <a:pt x="1473945" y="474103"/>
                    <a:pt x="1464557" y="476450"/>
                  </a:cubicBezTo>
                  <a:cubicBezTo>
                    <a:pt x="1459863" y="478797"/>
                    <a:pt x="1455169" y="478797"/>
                    <a:pt x="1450475" y="481145"/>
                  </a:cubicBezTo>
                  <a:cubicBezTo>
                    <a:pt x="1452822" y="478797"/>
                    <a:pt x="1455169" y="476450"/>
                    <a:pt x="1457516" y="474103"/>
                  </a:cubicBezTo>
                  <a:cubicBezTo>
                    <a:pt x="1466904" y="462368"/>
                    <a:pt x="1473945" y="455327"/>
                    <a:pt x="1478639" y="450633"/>
                  </a:cubicBezTo>
                  <a:close/>
                  <a:moveTo>
                    <a:pt x="1722732" y="269910"/>
                  </a:moveTo>
                  <a:cubicBezTo>
                    <a:pt x="1732120" y="267563"/>
                    <a:pt x="1741508" y="267563"/>
                    <a:pt x="1750897" y="265216"/>
                  </a:cubicBezTo>
                  <a:cubicBezTo>
                    <a:pt x="1757938" y="262869"/>
                    <a:pt x="1764979" y="262869"/>
                    <a:pt x="1774367" y="260522"/>
                  </a:cubicBezTo>
                  <a:cubicBezTo>
                    <a:pt x="1783755" y="258175"/>
                    <a:pt x="1793144" y="258175"/>
                    <a:pt x="1802532" y="255828"/>
                  </a:cubicBezTo>
                  <a:cubicBezTo>
                    <a:pt x="1809573" y="255828"/>
                    <a:pt x="1818961" y="253481"/>
                    <a:pt x="1826002" y="253481"/>
                  </a:cubicBezTo>
                  <a:cubicBezTo>
                    <a:pt x="1835390" y="251134"/>
                    <a:pt x="1844778" y="251134"/>
                    <a:pt x="1854167" y="251134"/>
                  </a:cubicBezTo>
                  <a:cubicBezTo>
                    <a:pt x="1861208" y="251134"/>
                    <a:pt x="1870596" y="248787"/>
                    <a:pt x="1877637" y="248787"/>
                  </a:cubicBezTo>
                  <a:cubicBezTo>
                    <a:pt x="1887025" y="248787"/>
                    <a:pt x="1896414" y="246440"/>
                    <a:pt x="1908149" y="246440"/>
                  </a:cubicBezTo>
                  <a:cubicBezTo>
                    <a:pt x="1915190" y="246440"/>
                    <a:pt x="1924578" y="244093"/>
                    <a:pt x="1931619" y="244093"/>
                  </a:cubicBezTo>
                  <a:cubicBezTo>
                    <a:pt x="1941007" y="244093"/>
                    <a:pt x="1952743" y="241746"/>
                    <a:pt x="1962131" y="241746"/>
                  </a:cubicBezTo>
                  <a:cubicBezTo>
                    <a:pt x="1969172" y="241746"/>
                    <a:pt x="1978560" y="241746"/>
                    <a:pt x="1985601" y="239399"/>
                  </a:cubicBezTo>
                  <a:cubicBezTo>
                    <a:pt x="1997336" y="239399"/>
                    <a:pt x="2006725" y="239399"/>
                    <a:pt x="2018460" y="237052"/>
                  </a:cubicBezTo>
                  <a:cubicBezTo>
                    <a:pt x="2025501" y="237052"/>
                    <a:pt x="2032542" y="237052"/>
                    <a:pt x="2039583" y="237052"/>
                  </a:cubicBezTo>
                  <a:cubicBezTo>
                    <a:pt x="2058360" y="237052"/>
                    <a:pt x="2074789" y="237052"/>
                    <a:pt x="2093565" y="237052"/>
                  </a:cubicBezTo>
                  <a:cubicBezTo>
                    <a:pt x="2117036" y="237052"/>
                    <a:pt x="2140506" y="237052"/>
                    <a:pt x="2163977" y="237052"/>
                  </a:cubicBezTo>
                  <a:cubicBezTo>
                    <a:pt x="2171018" y="237052"/>
                    <a:pt x="2175712" y="237052"/>
                    <a:pt x="2182753" y="237052"/>
                  </a:cubicBezTo>
                  <a:cubicBezTo>
                    <a:pt x="2199183" y="237052"/>
                    <a:pt x="2217959" y="239399"/>
                    <a:pt x="2234388" y="239399"/>
                  </a:cubicBezTo>
                  <a:cubicBezTo>
                    <a:pt x="2241429" y="239399"/>
                    <a:pt x="2250818" y="241746"/>
                    <a:pt x="2257859" y="241746"/>
                  </a:cubicBezTo>
                  <a:cubicBezTo>
                    <a:pt x="2274288" y="241746"/>
                    <a:pt x="2288370" y="244093"/>
                    <a:pt x="2304800" y="246440"/>
                  </a:cubicBezTo>
                  <a:cubicBezTo>
                    <a:pt x="2314188" y="246440"/>
                    <a:pt x="2323576" y="248787"/>
                    <a:pt x="2332964" y="248787"/>
                  </a:cubicBezTo>
                  <a:cubicBezTo>
                    <a:pt x="2340005" y="248787"/>
                    <a:pt x="2347047" y="251134"/>
                    <a:pt x="2354088" y="251134"/>
                  </a:cubicBezTo>
                  <a:cubicBezTo>
                    <a:pt x="2354088" y="251134"/>
                    <a:pt x="2354088" y="251134"/>
                    <a:pt x="2354088" y="253481"/>
                  </a:cubicBezTo>
                  <a:cubicBezTo>
                    <a:pt x="2354088" y="260522"/>
                    <a:pt x="2358782" y="267563"/>
                    <a:pt x="2363476" y="269910"/>
                  </a:cubicBezTo>
                  <a:cubicBezTo>
                    <a:pt x="2358782" y="276951"/>
                    <a:pt x="2356435" y="286340"/>
                    <a:pt x="2351741" y="293381"/>
                  </a:cubicBezTo>
                  <a:cubicBezTo>
                    <a:pt x="2349394" y="298075"/>
                    <a:pt x="2347047" y="302769"/>
                    <a:pt x="2344699" y="307463"/>
                  </a:cubicBezTo>
                  <a:cubicBezTo>
                    <a:pt x="2340005" y="316851"/>
                    <a:pt x="2335311" y="326239"/>
                    <a:pt x="2330617" y="335628"/>
                  </a:cubicBezTo>
                  <a:cubicBezTo>
                    <a:pt x="2328270" y="340322"/>
                    <a:pt x="2325923" y="345016"/>
                    <a:pt x="2323576" y="349710"/>
                  </a:cubicBezTo>
                  <a:cubicBezTo>
                    <a:pt x="2318882" y="359098"/>
                    <a:pt x="2314188" y="370833"/>
                    <a:pt x="2309494" y="380222"/>
                  </a:cubicBezTo>
                  <a:cubicBezTo>
                    <a:pt x="2307147" y="384916"/>
                    <a:pt x="2304800" y="389610"/>
                    <a:pt x="2304800" y="394304"/>
                  </a:cubicBezTo>
                  <a:cubicBezTo>
                    <a:pt x="2295412" y="394304"/>
                    <a:pt x="2283676" y="391957"/>
                    <a:pt x="2274288" y="391957"/>
                  </a:cubicBezTo>
                  <a:cubicBezTo>
                    <a:pt x="2255512" y="389610"/>
                    <a:pt x="2234388" y="389610"/>
                    <a:pt x="2215612" y="389610"/>
                  </a:cubicBezTo>
                  <a:cubicBezTo>
                    <a:pt x="2203877" y="389610"/>
                    <a:pt x="2192141" y="387263"/>
                    <a:pt x="2180406" y="387263"/>
                  </a:cubicBezTo>
                  <a:cubicBezTo>
                    <a:pt x="2149895" y="387263"/>
                    <a:pt x="2117036" y="384916"/>
                    <a:pt x="2086524" y="384916"/>
                  </a:cubicBezTo>
                  <a:cubicBezTo>
                    <a:pt x="2067748" y="384916"/>
                    <a:pt x="2051319" y="384916"/>
                    <a:pt x="2032542" y="384916"/>
                  </a:cubicBezTo>
                  <a:cubicBezTo>
                    <a:pt x="2025501" y="384916"/>
                    <a:pt x="2020807" y="384916"/>
                    <a:pt x="2013766" y="384916"/>
                  </a:cubicBezTo>
                  <a:cubicBezTo>
                    <a:pt x="2002031" y="384916"/>
                    <a:pt x="1990295" y="384916"/>
                    <a:pt x="1978560" y="384916"/>
                  </a:cubicBezTo>
                  <a:cubicBezTo>
                    <a:pt x="1971519" y="384916"/>
                    <a:pt x="1964478" y="384916"/>
                    <a:pt x="1957437" y="384916"/>
                  </a:cubicBezTo>
                  <a:cubicBezTo>
                    <a:pt x="1945702" y="384916"/>
                    <a:pt x="1936313" y="384916"/>
                    <a:pt x="1924578" y="387263"/>
                  </a:cubicBezTo>
                  <a:cubicBezTo>
                    <a:pt x="1919884" y="387263"/>
                    <a:pt x="1915190" y="387263"/>
                    <a:pt x="1912843" y="387263"/>
                  </a:cubicBezTo>
                  <a:cubicBezTo>
                    <a:pt x="1908149" y="384916"/>
                    <a:pt x="1903455" y="380222"/>
                    <a:pt x="1898761" y="377874"/>
                  </a:cubicBezTo>
                  <a:cubicBezTo>
                    <a:pt x="1896414" y="375527"/>
                    <a:pt x="1891719" y="373180"/>
                    <a:pt x="1889372" y="370833"/>
                  </a:cubicBezTo>
                  <a:cubicBezTo>
                    <a:pt x="1882331" y="366139"/>
                    <a:pt x="1872943" y="361445"/>
                    <a:pt x="1865902" y="356751"/>
                  </a:cubicBezTo>
                  <a:cubicBezTo>
                    <a:pt x="1861208" y="354404"/>
                    <a:pt x="1858861" y="352057"/>
                    <a:pt x="1854167" y="349710"/>
                  </a:cubicBezTo>
                  <a:cubicBezTo>
                    <a:pt x="1847125" y="345016"/>
                    <a:pt x="1840084" y="340322"/>
                    <a:pt x="1833043" y="337975"/>
                  </a:cubicBezTo>
                  <a:cubicBezTo>
                    <a:pt x="1828349" y="335628"/>
                    <a:pt x="1826002" y="333281"/>
                    <a:pt x="1821308" y="330934"/>
                  </a:cubicBezTo>
                  <a:cubicBezTo>
                    <a:pt x="1814267" y="326239"/>
                    <a:pt x="1807226" y="323892"/>
                    <a:pt x="1800185" y="319198"/>
                  </a:cubicBezTo>
                  <a:cubicBezTo>
                    <a:pt x="1795491" y="316851"/>
                    <a:pt x="1793144" y="314504"/>
                    <a:pt x="1788449" y="314504"/>
                  </a:cubicBezTo>
                  <a:cubicBezTo>
                    <a:pt x="1781408" y="312157"/>
                    <a:pt x="1774367" y="307463"/>
                    <a:pt x="1767326" y="305116"/>
                  </a:cubicBezTo>
                  <a:cubicBezTo>
                    <a:pt x="1762632" y="302769"/>
                    <a:pt x="1757938" y="300422"/>
                    <a:pt x="1753244" y="300422"/>
                  </a:cubicBezTo>
                  <a:cubicBezTo>
                    <a:pt x="1746203" y="298075"/>
                    <a:pt x="1741508" y="295728"/>
                    <a:pt x="1734467" y="293381"/>
                  </a:cubicBezTo>
                  <a:cubicBezTo>
                    <a:pt x="1729773" y="291034"/>
                    <a:pt x="1725079" y="291034"/>
                    <a:pt x="1720385" y="288687"/>
                  </a:cubicBezTo>
                  <a:cubicBezTo>
                    <a:pt x="1713344" y="286340"/>
                    <a:pt x="1708650" y="283993"/>
                    <a:pt x="1701609" y="281646"/>
                  </a:cubicBezTo>
                  <a:cubicBezTo>
                    <a:pt x="1696915" y="279299"/>
                    <a:pt x="1692220" y="279299"/>
                    <a:pt x="1687526" y="276951"/>
                  </a:cubicBezTo>
                  <a:cubicBezTo>
                    <a:pt x="1687526" y="276951"/>
                    <a:pt x="1687526" y="276951"/>
                    <a:pt x="1687526" y="276951"/>
                  </a:cubicBezTo>
                  <a:cubicBezTo>
                    <a:pt x="1687526" y="274604"/>
                    <a:pt x="1687526" y="274604"/>
                    <a:pt x="1687526" y="272257"/>
                  </a:cubicBezTo>
                  <a:cubicBezTo>
                    <a:pt x="1687526" y="272257"/>
                    <a:pt x="1687526" y="269910"/>
                    <a:pt x="1687526" y="269910"/>
                  </a:cubicBezTo>
                  <a:cubicBezTo>
                    <a:pt x="1692220" y="269910"/>
                    <a:pt x="1696915" y="267563"/>
                    <a:pt x="1699262" y="267563"/>
                  </a:cubicBezTo>
                  <a:cubicBezTo>
                    <a:pt x="1708650" y="274604"/>
                    <a:pt x="1715691" y="272257"/>
                    <a:pt x="1722732" y="269910"/>
                  </a:cubicBezTo>
                  <a:close/>
                  <a:moveTo>
                    <a:pt x="2419805" y="183070"/>
                  </a:moveTo>
                  <a:cubicBezTo>
                    <a:pt x="2419805" y="180723"/>
                    <a:pt x="2417458" y="176028"/>
                    <a:pt x="2417458" y="173681"/>
                  </a:cubicBezTo>
                  <a:cubicBezTo>
                    <a:pt x="2417458" y="173681"/>
                    <a:pt x="2417458" y="173681"/>
                    <a:pt x="2417458" y="173681"/>
                  </a:cubicBezTo>
                  <a:cubicBezTo>
                    <a:pt x="2419805" y="168987"/>
                    <a:pt x="2422152" y="164293"/>
                    <a:pt x="2426846" y="159599"/>
                  </a:cubicBezTo>
                  <a:cubicBezTo>
                    <a:pt x="2429193" y="157252"/>
                    <a:pt x="2431540" y="154905"/>
                    <a:pt x="2431540" y="150211"/>
                  </a:cubicBezTo>
                  <a:cubicBezTo>
                    <a:pt x="2433887" y="145517"/>
                    <a:pt x="2436234" y="143170"/>
                    <a:pt x="2438581" y="138476"/>
                  </a:cubicBezTo>
                  <a:cubicBezTo>
                    <a:pt x="2440928" y="136129"/>
                    <a:pt x="2443275" y="133782"/>
                    <a:pt x="2443275" y="129088"/>
                  </a:cubicBezTo>
                  <a:cubicBezTo>
                    <a:pt x="2445622" y="126741"/>
                    <a:pt x="2447970" y="122046"/>
                    <a:pt x="2450317" y="119699"/>
                  </a:cubicBezTo>
                  <a:cubicBezTo>
                    <a:pt x="2452664" y="117352"/>
                    <a:pt x="2455011" y="115005"/>
                    <a:pt x="2457358" y="112658"/>
                  </a:cubicBezTo>
                  <a:cubicBezTo>
                    <a:pt x="2459705" y="110311"/>
                    <a:pt x="2462052" y="105617"/>
                    <a:pt x="2464399" y="103270"/>
                  </a:cubicBezTo>
                  <a:cubicBezTo>
                    <a:pt x="2464399" y="103270"/>
                    <a:pt x="2466746" y="100923"/>
                    <a:pt x="2466746" y="100923"/>
                  </a:cubicBezTo>
                  <a:cubicBezTo>
                    <a:pt x="2466746" y="100923"/>
                    <a:pt x="2469093" y="100923"/>
                    <a:pt x="2469093" y="103270"/>
                  </a:cubicBezTo>
                  <a:cubicBezTo>
                    <a:pt x="2469093" y="105617"/>
                    <a:pt x="2466746" y="107964"/>
                    <a:pt x="2466746" y="110311"/>
                  </a:cubicBezTo>
                  <a:cubicBezTo>
                    <a:pt x="2466746" y="112658"/>
                    <a:pt x="2464399" y="115005"/>
                    <a:pt x="2464399" y="117352"/>
                  </a:cubicBezTo>
                  <a:cubicBezTo>
                    <a:pt x="2462052" y="119699"/>
                    <a:pt x="2462052" y="122046"/>
                    <a:pt x="2459705" y="124393"/>
                  </a:cubicBezTo>
                  <a:cubicBezTo>
                    <a:pt x="2459705" y="126741"/>
                    <a:pt x="2457358" y="129088"/>
                    <a:pt x="2457358" y="131435"/>
                  </a:cubicBezTo>
                  <a:cubicBezTo>
                    <a:pt x="2457358" y="133782"/>
                    <a:pt x="2455011" y="136129"/>
                    <a:pt x="2452664" y="140823"/>
                  </a:cubicBezTo>
                  <a:cubicBezTo>
                    <a:pt x="2452664" y="143170"/>
                    <a:pt x="2450317" y="145517"/>
                    <a:pt x="2450317" y="147864"/>
                  </a:cubicBezTo>
                  <a:cubicBezTo>
                    <a:pt x="2450317" y="150211"/>
                    <a:pt x="2447970" y="154905"/>
                    <a:pt x="2447970" y="157252"/>
                  </a:cubicBezTo>
                  <a:cubicBezTo>
                    <a:pt x="2447970" y="159599"/>
                    <a:pt x="2445622" y="161946"/>
                    <a:pt x="2445622" y="166640"/>
                  </a:cubicBezTo>
                  <a:cubicBezTo>
                    <a:pt x="2443275" y="168987"/>
                    <a:pt x="2443275" y="173681"/>
                    <a:pt x="2440928" y="176028"/>
                  </a:cubicBezTo>
                  <a:cubicBezTo>
                    <a:pt x="2440928" y="178376"/>
                    <a:pt x="2438581" y="180723"/>
                    <a:pt x="2438581" y="185417"/>
                  </a:cubicBezTo>
                  <a:cubicBezTo>
                    <a:pt x="2436234" y="190111"/>
                    <a:pt x="2436234" y="192458"/>
                    <a:pt x="2433887" y="197152"/>
                  </a:cubicBezTo>
                  <a:cubicBezTo>
                    <a:pt x="2433887" y="199499"/>
                    <a:pt x="2431540" y="204193"/>
                    <a:pt x="2431540" y="206540"/>
                  </a:cubicBezTo>
                  <a:cubicBezTo>
                    <a:pt x="2431540" y="206540"/>
                    <a:pt x="2431540" y="208887"/>
                    <a:pt x="2431540" y="208887"/>
                  </a:cubicBezTo>
                  <a:cubicBezTo>
                    <a:pt x="2429193" y="208887"/>
                    <a:pt x="2429193" y="208887"/>
                    <a:pt x="2426846" y="208887"/>
                  </a:cubicBezTo>
                  <a:cubicBezTo>
                    <a:pt x="2426846" y="204193"/>
                    <a:pt x="2424499" y="201846"/>
                    <a:pt x="2424499" y="197152"/>
                  </a:cubicBezTo>
                  <a:cubicBezTo>
                    <a:pt x="2422152" y="190111"/>
                    <a:pt x="2422152" y="185417"/>
                    <a:pt x="2419805" y="183070"/>
                  </a:cubicBezTo>
                  <a:close/>
                  <a:moveTo>
                    <a:pt x="2513687" y="227664"/>
                  </a:moveTo>
                  <a:cubicBezTo>
                    <a:pt x="2527769" y="227664"/>
                    <a:pt x="2541851" y="227664"/>
                    <a:pt x="2555934" y="230011"/>
                  </a:cubicBezTo>
                  <a:cubicBezTo>
                    <a:pt x="2565322" y="230011"/>
                    <a:pt x="2574710" y="232358"/>
                    <a:pt x="2581751" y="232358"/>
                  </a:cubicBezTo>
                  <a:cubicBezTo>
                    <a:pt x="2595833" y="232358"/>
                    <a:pt x="2607569" y="234705"/>
                    <a:pt x="2621651" y="234705"/>
                  </a:cubicBezTo>
                  <a:cubicBezTo>
                    <a:pt x="2631039" y="234705"/>
                    <a:pt x="2640427" y="237052"/>
                    <a:pt x="2647469" y="237052"/>
                  </a:cubicBezTo>
                  <a:cubicBezTo>
                    <a:pt x="2656857" y="237052"/>
                    <a:pt x="2666245" y="239399"/>
                    <a:pt x="2675633" y="239399"/>
                  </a:cubicBezTo>
                  <a:cubicBezTo>
                    <a:pt x="2666245" y="239399"/>
                    <a:pt x="2656857" y="239399"/>
                    <a:pt x="2647469" y="239399"/>
                  </a:cubicBezTo>
                  <a:cubicBezTo>
                    <a:pt x="2623998" y="239399"/>
                    <a:pt x="2602875" y="239399"/>
                    <a:pt x="2579404" y="239399"/>
                  </a:cubicBezTo>
                  <a:cubicBezTo>
                    <a:pt x="2572363" y="239399"/>
                    <a:pt x="2562975" y="239399"/>
                    <a:pt x="2555934" y="239399"/>
                  </a:cubicBezTo>
                  <a:cubicBezTo>
                    <a:pt x="2541851" y="239399"/>
                    <a:pt x="2525422" y="239399"/>
                    <a:pt x="2511340" y="241746"/>
                  </a:cubicBezTo>
                  <a:cubicBezTo>
                    <a:pt x="2501952" y="241746"/>
                    <a:pt x="2492563" y="244093"/>
                    <a:pt x="2483175" y="244093"/>
                  </a:cubicBezTo>
                  <a:cubicBezTo>
                    <a:pt x="2469093" y="244093"/>
                    <a:pt x="2457358" y="246440"/>
                    <a:pt x="2443275" y="246440"/>
                  </a:cubicBezTo>
                  <a:cubicBezTo>
                    <a:pt x="2440928" y="246440"/>
                    <a:pt x="2438581" y="246440"/>
                    <a:pt x="2433887" y="246440"/>
                  </a:cubicBezTo>
                  <a:cubicBezTo>
                    <a:pt x="2433887" y="244093"/>
                    <a:pt x="2433887" y="241746"/>
                    <a:pt x="2431540" y="239399"/>
                  </a:cubicBezTo>
                  <a:cubicBezTo>
                    <a:pt x="2431540" y="239399"/>
                    <a:pt x="2431540" y="239399"/>
                    <a:pt x="2431540" y="239399"/>
                  </a:cubicBezTo>
                  <a:cubicBezTo>
                    <a:pt x="2436234" y="237052"/>
                    <a:pt x="2440928" y="230011"/>
                    <a:pt x="2440928" y="222969"/>
                  </a:cubicBezTo>
                  <a:cubicBezTo>
                    <a:pt x="2457358" y="222969"/>
                    <a:pt x="2471440" y="222969"/>
                    <a:pt x="2487869" y="222969"/>
                  </a:cubicBezTo>
                  <a:cubicBezTo>
                    <a:pt x="2499605" y="227664"/>
                    <a:pt x="2506646" y="227664"/>
                    <a:pt x="2513687" y="227664"/>
                  </a:cubicBezTo>
                  <a:close/>
                  <a:moveTo>
                    <a:pt x="2839926" y="309810"/>
                  </a:moveTo>
                  <a:cubicBezTo>
                    <a:pt x="2854008" y="316851"/>
                    <a:pt x="2865744" y="323892"/>
                    <a:pt x="2879826" y="330934"/>
                  </a:cubicBezTo>
                  <a:cubicBezTo>
                    <a:pt x="2889214" y="335628"/>
                    <a:pt x="2900949" y="342669"/>
                    <a:pt x="2910338" y="347363"/>
                  </a:cubicBezTo>
                  <a:cubicBezTo>
                    <a:pt x="2922073" y="354404"/>
                    <a:pt x="2933808" y="361445"/>
                    <a:pt x="2945543" y="368486"/>
                  </a:cubicBezTo>
                  <a:cubicBezTo>
                    <a:pt x="2929114" y="368486"/>
                    <a:pt x="2910338" y="368486"/>
                    <a:pt x="2891561" y="368486"/>
                  </a:cubicBezTo>
                  <a:cubicBezTo>
                    <a:pt x="2884520" y="368486"/>
                    <a:pt x="2877479" y="368486"/>
                    <a:pt x="2870438" y="368486"/>
                  </a:cubicBezTo>
                  <a:cubicBezTo>
                    <a:pt x="2856355" y="368486"/>
                    <a:pt x="2844620" y="368486"/>
                    <a:pt x="2830538" y="370833"/>
                  </a:cubicBezTo>
                  <a:cubicBezTo>
                    <a:pt x="2823497" y="370833"/>
                    <a:pt x="2816456" y="370833"/>
                    <a:pt x="2809415" y="373180"/>
                  </a:cubicBezTo>
                  <a:cubicBezTo>
                    <a:pt x="2797679" y="373180"/>
                    <a:pt x="2783597" y="375527"/>
                    <a:pt x="2769515" y="375527"/>
                  </a:cubicBezTo>
                  <a:cubicBezTo>
                    <a:pt x="2762474" y="375527"/>
                    <a:pt x="2755433" y="377874"/>
                    <a:pt x="2748391" y="377874"/>
                  </a:cubicBezTo>
                  <a:cubicBezTo>
                    <a:pt x="2736656" y="377874"/>
                    <a:pt x="2722574" y="380222"/>
                    <a:pt x="2710839" y="380222"/>
                  </a:cubicBezTo>
                  <a:cubicBezTo>
                    <a:pt x="2703797" y="380222"/>
                    <a:pt x="2696756" y="382569"/>
                    <a:pt x="2689715" y="382569"/>
                  </a:cubicBezTo>
                  <a:cubicBezTo>
                    <a:pt x="2675633" y="384916"/>
                    <a:pt x="2663898" y="384916"/>
                    <a:pt x="2649816" y="387263"/>
                  </a:cubicBezTo>
                  <a:cubicBezTo>
                    <a:pt x="2642774" y="387263"/>
                    <a:pt x="2635733" y="389610"/>
                    <a:pt x="2628692" y="389610"/>
                  </a:cubicBezTo>
                  <a:cubicBezTo>
                    <a:pt x="2614610" y="391957"/>
                    <a:pt x="2602875" y="391957"/>
                    <a:pt x="2588792" y="394304"/>
                  </a:cubicBezTo>
                  <a:cubicBezTo>
                    <a:pt x="2581751" y="394304"/>
                    <a:pt x="2574710" y="396651"/>
                    <a:pt x="2570016" y="396651"/>
                  </a:cubicBezTo>
                  <a:cubicBezTo>
                    <a:pt x="2555934" y="398998"/>
                    <a:pt x="2541851" y="401345"/>
                    <a:pt x="2527769" y="403692"/>
                  </a:cubicBezTo>
                  <a:cubicBezTo>
                    <a:pt x="2520728" y="403692"/>
                    <a:pt x="2516034" y="406039"/>
                    <a:pt x="2508993" y="406039"/>
                  </a:cubicBezTo>
                  <a:cubicBezTo>
                    <a:pt x="2501952" y="408386"/>
                    <a:pt x="2492563" y="408386"/>
                    <a:pt x="2485522" y="410733"/>
                  </a:cubicBezTo>
                  <a:cubicBezTo>
                    <a:pt x="2483175" y="403692"/>
                    <a:pt x="2478481" y="396651"/>
                    <a:pt x="2471440" y="396651"/>
                  </a:cubicBezTo>
                  <a:cubicBezTo>
                    <a:pt x="2471440" y="396651"/>
                    <a:pt x="2471440" y="396651"/>
                    <a:pt x="2473787" y="396651"/>
                  </a:cubicBezTo>
                  <a:cubicBezTo>
                    <a:pt x="2478481" y="391957"/>
                    <a:pt x="2485522" y="387263"/>
                    <a:pt x="2490216" y="382569"/>
                  </a:cubicBezTo>
                  <a:cubicBezTo>
                    <a:pt x="2494910" y="377874"/>
                    <a:pt x="2499605" y="375527"/>
                    <a:pt x="2504299" y="370833"/>
                  </a:cubicBezTo>
                  <a:cubicBezTo>
                    <a:pt x="2508993" y="366139"/>
                    <a:pt x="2516034" y="361445"/>
                    <a:pt x="2520728" y="356751"/>
                  </a:cubicBezTo>
                  <a:cubicBezTo>
                    <a:pt x="2525422" y="352057"/>
                    <a:pt x="2530116" y="349710"/>
                    <a:pt x="2534810" y="347363"/>
                  </a:cubicBezTo>
                  <a:cubicBezTo>
                    <a:pt x="2539504" y="342669"/>
                    <a:pt x="2546545" y="337975"/>
                    <a:pt x="2551239" y="335628"/>
                  </a:cubicBezTo>
                  <a:cubicBezTo>
                    <a:pt x="2555934" y="333281"/>
                    <a:pt x="2560628" y="328586"/>
                    <a:pt x="2565322" y="326239"/>
                  </a:cubicBezTo>
                  <a:cubicBezTo>
                    <a:pt x="2570016" y="321545"/>
                    <a:pt x="2577057" y="319198"/>
                    <a:pt x="2581751" y="314504"/>
                  </a:cubicBezTo>
                  <a:cubicBezTo>
                    <a:pt x="2586445" y="309810"/>
                    <a:pt x="2593486" y="307463"/>
                    <a:pt x="2598180" y="302769"/>
                  </a:cubicBezTo>
                  <a:cubicBezTo>
                    <a:pt x="2602875" y="300422"/>
                    <a:pt x="2607569" y="295728"/>
                    <a:pt x="2612263" y="293381"/>
                  </a:cubicBezTo>
                  <a:cubicBezTo>
                    <a:pt x="2635733" y="276951"/>
                    <a:pt x="2661551" y="262869"/>
                    <a:pt x="2685021" y="248787"/>
                  </a:cubicBezTo>
                  <a:cubicBezTo>
                    <a:pt x="2687368" y="253481"/>
                    <a:pt x="2694409" y="258175"/>
                    <a:pt x="2701450" y="258175"/>
                  </a:cubicBezTo>
                  <a:cubicBezTo>
                    <a:pt x="2708492" y="258175"/>
                    <a:pt x="2715533" y="253481"/>
                    <a:pt x="2720227" y="246440"/>
                  </a:cubicBezTo>
                  <a:cubicBezTo>
                    <a:pt x="2753086" y="260522"/>
                    <a:pt x="2783597" y="276951"/>
                    <a:pt x="2816456" y="293381"/>
                  </a:cubicBezTo>
                  <a:cubicBezTo>
                    <a:pt x="2823497" y="302769"/>
                    <a:pt x="2830538" y="305116"/>
                    <a:pt x="2839926" y="309810"/>
                  </a:cubicBezTo>
                  <a:close/>
                  <a:moveTo>
                    <a:pt x="3055854" y="359098"/>
                  </a:moveTo>
                  <a:cubicBezTo>
                    <a:pt x="3062896" y="356751"/>
                    <a:pt x="3069937" y="352057"/>
                    <a:pt x="3076978" y="349710"/>
                  </a:cubicBezTo>
                  <a:cubicBezTo>
                    <a:pt x="3086366" y="347363"/>
                    <a:pt x="3093407" y="342669"/>
                    <a:pt x="3102795" y="340322"/>
                  </a:cubicBezTo>
                  <a:cubicBezTo>
                    <a:pt x="3109837" y="337975"/>
                    <a:pt x="3116878" y="335628"/>
                    <a:pt x="3123919" y="333281"/>
                  </a:cubicBezTo>
                  <a:cubicBezTo>
                    <a:pt x="3133307" y="330934"/>
                    <a:pt x="3142695" y="328586"/>
                    <a:pt x="3149736" y="326239"/>
                  </a:cubicBezTo>
                  <a:cubicBezTo>
                    <a:pt x="3156778" y="323892"/>
                    <a:pt x="3163819" y="321545"/>
                    <a:pt x="3170860" y="319198"/>
                  </a:cubicBezTo>
                  <a:cubicBezTo>
                    <a:pt x="3180248" y="316851"/>
                    <a:pt x="3189636" y="314504"/>
                    <a:pt x="3199024" y="312157"/>
                  </a:cubicBezTo>
                  <a:cubicBezTo>
                    <a:pt x="3206066" y="309810"/>
                    <a:pt x="3213106" y="309810"/>
                    <a:pt x="3217801" y="307463"/>
                  </a:cubicBezTo>
                  <a:cubicBezTo>
                    <a:pt x="3222495" y="307463"/>
                    <a:pt x="3227189" y="305116"/>
                    <a:pt x="3231883" y="305116"/>
                  </a:cubicBezTo>
                  <a:cubicBezTo>
                    <a:pt x="3236577" y="307463"/>
                    <a:pt x="3241271" y="309810"/>
                    <a:pt x="3243618" y="312157"/>
                  </a:cubicBezTo>
                  <a:cubicBezTo>
                    <a:pt x="3257701" y="319198"/>
                    <a:pt x="3271783" y="328586"/>
                    <a:pt x="3283518" y="335628"/>
                  </a:cubicBezTo>
                  <a:cubicBezTo>
                    <a:pt x="3292906" y="340322"/>
                    <a:pt x="3302294" y="347363"/>
                    <a:pt x="3309336" y="352057"/>
                  </a:cubicBezTo>
                  <a:cubicBezTo>
                    <a:pt x="3323418" y="359098"/>
                    <a:pt x="3335153" y="368486"/>
                    <a:pt x="3349235" y="375527"/>
                  </a:cubicBezTo>
                  <a:cubicBezTo>
                    <a:pt x="3358624" y="382569"/>
                    <a:pt x="3368012" y="387263"/>
                    <a:pt x="3377400" y="394304"/>
                  </a:cubicBezTo>
                  <a:cubicBezTo>
                    <a:pt x="3384441" y="398998"/>
                    <a:pt x="3391482" y="403692"/>
                    <a:pt x="3400870" y="408386"/>
                  </a:cubicBezTo>
                  <a:cubicBezTo>
                    <a:pt x="3400870" y="410733"/>
                    <a:pt x="3398523" y="410733"/>
                    <a:pt x="3398523" y="413080"/>
                  </a:cubicBezTo>
                  <a:cubicBezTo>
                    <a:pt x="3393829" y="413080"/>
                    <a:pt x="3389135" y="410733"/>
                    <a:pt x="3384441" y="410733"/>
                  </a:cubicBezTo>
                  <a:cubicBezTo>
                    <a:pt x="3377400" y="408386"/>
                    <a:pt x="3368012" y="408386"/>
                    <a:pt x="3360970" y="406039"/>
                  </a:cubicBezTo>
                  <a:cubicBezTo>
                    <a:pt x="3349235" y="403692"/>
                    <a:pt x="3339847" y="401345"/>
                    <a:pt x="3328112" y="398998"/>
                  </a:cubicBezTo>
                  <a:cubicBezTo>
                    <a:pt x="3321071" y="396651"/>
                    <a:pt x="3311683" y="396651"/>
                    <a:pt x="3304641" y="394304"/>
                  </a:cubicBezTo>
                  <a:cubicBezTo>
                    <a:pt x="3292906" y="391957"/>
                    <a:pt x="3281171" y="391957"/>
                    <a:pt x="3271783" y="389610"/>
                  </a:cubicBezTo>
                  <a:cubicBezTo>
                    <a:pt x="3264742" y="387263"/>
                    <a:pt x="3255353" y="387263"/>
                    <a:pt x="3248312" y="384916"/>
                  </a:cubicBezTo>
                  <a:cubicBezTo>
                    <a:pt x="3236577" y="382569"/>
                    <a:pt x="3224842" y="382569"/>
                    <a:pt x="3213106" y="380222"/>
                  </a:cubicBezTo>
                  <a:cubicBezTo>
                    <a:pt x="3206066" y="380222"/>
                    <a:pt x="3196677" y="377874"/>
                    <a:pt x="3189636" y="377874"/>
                  </a:cubicBezTo>
                  <a:cubicBezTo>
                    <a:pt x="3177901" y="375527"/>
                    <a:pt x="3166166" y="375527"/>
                    <a:pt x="3154430" y="375527"/>
                  </a:cubicBezTo>
                  <a:cubicBezTo>
                    <a:pt x="3147389" y="375527"/>
                    <a:pt x="3138001" y="373180"/>
                    <a:pt x="3130960" y="373180"/>
                  </a:cubicBezTo>
                  <a:cubicBezTo>
                    <a:pt x="3119225" y="373180"/>
                    <a:pt x="3105143" y="370833"/>
                    <a:pt x="3093407" y="370833"/>
                  </a:cubicBezTo>
                  <a:cubicBezTo>
                    <a:pt x="3086366" y="370833"/>
                    <a:pt x="3079325" y="370833"/>
                    <a:pt x="3072284" y="368486"/>
                  </a:cubicBezTo>
                  <a:cubicBezTo>
                    <a:pt x="3058202" y="368486"/>
                    <a:pt x="3046466" y="368486"/>
                    <a:pt x="3032384" y="366139"/>
                  </a:cubicBezTo>
                  <a:cubicBezTo>
                    <a:pt x="3030037" y="366139"/>
                    <a:pt x="3030037" y="366139"/>
                    <a:pt x="3027690" y="366139"/>
                  </a:cubicBezTo>
                  <a:cubicBezTo>
                    <a:pt x="3030037" y="366139"/>
                    <a:pt x="3030037" y="363792"/>
                    <a:pt x="3032384" y="363792"/>
                  </a:cubicBezTo>
                  <a:cubicBezTo>
                    <a:pt x="3039425" y="366139"/>
                    <a:pt x="3046466" y="363792"/>
                    <a:pt x="3055854" y="359098"/>
                  </a:cubicBezTo>
                  <a:close/>
                  <a:moveTo>
                    <a:pt x="3424341" y="460021"/>
                  </a:moveTo>
                  <a:cubicBezTo>
                    <a:pt x="3424341" y="464715"/>
                    <a:pt x="3424341" y="469409"/>
                    <a:pt x="3424341" y="474103"/>
                  </a:cubicBezTo>
                  <a:cubicBezTo>
                    <a:pt x="3400870" y="467062"/>
                    <a:pt x="3379747" y="460021"/>
                    <a:pt x="3356276" y="455327"/>
                  </a:cubicBezTo>
                  <a:cubicBezTo>
                    <a:pt x="3325765" y="448286"/>
                    <a:pt x="3295253" y="441245"/>
                    <a:pt x="3264742" y="434204"/>
                  </a:cubicBezTo>
                  <a:cubicBezTo>
                    <a:pt x="3255353" y="431857"/>
                    <a:pt x="3243618" y="429510"/>
                    <a:pt x="3234230" y="429510"/>
                  </a:cubicBezTo>
                  <a:cubicBezTo>
                    <a:pt x="3213106" y="424815"/>
                    <a:pt x="3191983" y="420121"/>
                    <a:pt x="3170860" y="417774"/>
                  </a:cubicBezTo>
                  <a:cubicBezTo>
                    <a:pt x="3159125" y="415427"/>
                    <a:pt x="3147389" y="415427"/>
                    <a:pt x="3135654" y="413080"/>
                  </a:cubicBezTo>
                  <a:cubicBezTo>
                    <a:pt x="3114531" y="410733"/>
                    <a:pt x="3095754" y="406039"/>
                    <a:pt x="3074631" y="403692"/>
                  </a:cubicBezTo>
                  <a:cubicBezTo>
                    <a:pt x="3062896" y="401345"/>
                    <a:pt x="3048813" y="401345"/>
                    <a:pt x="3037078" y="398998"/>
                  </a:cubicBezTo>
                  <a:cubicBezTo>
                    <a:pt x="3022996" y="396651"/>
                    <a:pt x="3011261" y="396651"/>
                    <a:pt x="2997178" y="394304"/>
                  </a:cubicBezTo>
                  <a:cubicBezTo>
                    <a:pt x="2997178" y="394304"/>
                    <a:pt x="2997178" y="394304"/>
                    <a:pt x="2997178" y="394304"/>
                  </a:cubicBezTo>
                  <a:cubicBezTo>
                    <a:pt x="2997178" y="391957"/>
                    <a:pt x="2997178" y="389610"/>
                    <a:pt x="2994831" y="387263"/>
                  </a:cubicBezTo>
                  <a:cubicBezTo>
                    <a:pt x="2997178" y="384916"/>
                    <a:pt x="2999525" y="384916"/>
                    <a:pt x="3001872" y="382569"/>
                  </a:cubicBezTo>
                  <a:cubicBezTo>
                    <a:pt x="3006567" y="380222"/>
                    <a:pt x="3011261" y="377874"/>
                    <a:pt x="3015955" y="375527"/>
                  </a:cubicBezTo>
                  <a:cubicBezTo>
                    <a:pt x="3027690" y="375527"/>
                    <a:pt x="3039425" y="375527"/>
                    <a:pt x="3051160" y="377874"/>
                  </a:cubicBezTo>
                  <a:cubicBezTo>
                    <a:pt x="3055854" y="377874"/>
                    <a:pt x="3060548" y="377874"/>
                    <a:pt x="3065243" y="377874"/>
                  </a:cubicBezTo>
                  <a:cubicBezTo>
                    <a:pt x="3081672" y="377874"/>
                    <a:pt x="3098101" y="380222"/>
                    <a:pt x="3114531" y="380222"/>
                  </a:cubicBezTo>
                  <a:cubicBezTo>
                    <a:pt x="3119225" y="380222"/>
                    <a:pt x="3121572" y="380222"/>
                    <a:pt x="3126266" y="380222"/>
                  </a:cubicBezTo>
                  <a:cubicBezTo>
                    <a:pt x="3142695" y="382569"/>
                    <a:pt x="3159125" y="382569"/>
                    <a:pt x="3175554" y="384916"/>
                  </a:cubicBezTo>
                  <a:cubicBezTo>
                    <a:pt x="3177901" y="384916"/>
                    <a:pt x="3182595" y="384916"/>
                    <a:pt x="3184942" y="384916"/>
                  </a:cubicBezTo>
                  <a:cubicBezTo>
                    <a:pt x="3199024" y="387263"/>
                    <a:pt x="3213106" y="387263"/>
                    <a:pt x="3229536" y="389610"/>
                  </a:cubicBezTo>
                  <a:cubicBezTo>
                    <a:pt x="3234230" y="389610"/>
                    <a:pt x="3238924" y="389610"/>
                    <a:pt x="3243618" y="391957"/>
                  </a:cubicBezTo>
                  <a:cubicBezTo>
                    <a:pt x="3257701" y="394304"/>
                    <a:pt x="3271783" y="396651"/>
                    <a:pt x="3283518" y="398998"/>
                  </a:cubicBezTo>
                  <a:cubicBezTo>
                    <a:pt x="3288212" y="398998"/>
                    <a:pt x="3295253" y="401345"/>
                    <a:pt x="3299947" y="401345"/>
                  </a:cubicBezTo>
                  <a:cubicBezTo>
                    <a:pt x="3311683" y="403692"/>
                    <a:pt x="3321071" y="406039"/>
                    <a:pt x="3332806" y="408386"/>
                  </a:cubicBezTo>
                  <a:cubicBezTo>
                    <a:pt x="3342194" y="410733"/>
                    <a:pt x="3349235" y="410733"/>
                    <a:pt x="3358624" y="413080"/>
                  </a:cubicBezTo>
                  <a:cubicBezTo>
                    <a:pt x="3365664" y="415427"/>
                    <a:pt x="3375053" y="415427"/>
                    <a:pt x="3382094" y="417774"/>
                  </a:cubicBezTo>
                  <a:cubicBezTo>
                    <a:pt x="3386788" y="417774"/>
                    <a:pt x="3391482" y="420121"/>
                    <a:pt x="3396176" y="420121"/>
                  </a:cubicBezTo>
                  <a:cubicBezTo>
                    <a:pt x="3396176" y="420121"/>
                    <a:pt x="3396176" y="422468"/>
                    <a:pt x="3396176" y="422468"/>
                  </a:cubicBezTo>
                  <a:cubicBezTo>
                    <a:pt x="3396176" y="434204"/>
                    <a:pt x="3405565" y="443592"/>
                    <a:pt x="3417300" y="443592"/>
                  </a:cubicBezTo>
                  <a:cubicBezTo>
                    <a:pt x="3417300" y="443592"/>
                    <a:pt x="3417300" y="443592"/>
                    <a:pt x="3417300" y="443592"/>
                  </a:cubicBezTo>
                  <a:cubicBezTo>
                    <a:pt x="3417300" y="445939"/>
                    <a:pt x="3417300" y="445939"/>
                    <a:pt x="3417300" y="448286"/>
                  </a:cubicBezTo>
                  <a:cubicBezTo>
                    <a:pt x="3424341" y="450633"/>
                    <a:pt x="3424341" y="455327"/>
                    <a:pt x="3424341" y="460021"/>
                  </a:cubicBezTo>
                  <a:close/>
                  <a:moveTo>
                    <a:pt x="3544040" y="514003"/>
                  </a:moveTo>
                  <a:cubicBezTo>
                    <a:pt x="3560469" y="521044"/>
                    <a:pt x="3576899" y="525738"/>
                    <a:pt x="3593328" y="532780"/>
                  </a:cubicBezTo>
                  <a:cubicBezTo>
                    <a:pt x="3593328" y="535127"/>
                    <a:pt x="3590981" y="535127"/>
                    <a:pt x="3590981" y="537474"/>
                  </a:cubicBezTo>
                  <a:cubicBezTo>
                    <a:pt x="3588634" y="539821"/>
                    <a:pt x="3588634" y="539821"/>
                    <a:pt x="3586287" y="542168"/>
                  </a:cubicBezTo>
                  <a:cubicBezTo>
                    <a:pt x="3583940" y="546862"/>
                    <a:pt x="3579246" y="549209"/>
                    <a:pt x="3576899" y="553903"/>
                  </a:cubicBezTo>
                  <a:cubicBezTo>
                    <a:pt x="3576899" y="553903"/>
                    <a:pt x="3574552" y="556250"/>
                    <a:pt x="3574552" y="556250"/>
                  </a:cubicBezTo>
                  <a:cubicBezTo>
                    <a:pt x="3558123" y="577373"/>
                    <a:pt x="3541693" y="600844"/>
                    <a:pt x="3525264" y="626661"/>
                  </a:cubicBezTo>
                  <a:cubicBezTo>
                    <a:pt x="3525264" y="626661"/>
                    <a:pt x="3525264" y="626661"/>
                    <a:pt x="3525264" y="626661"/>
                  </a:cubicBezTo>
                  <a:cubicBezTo>
                    <a:pt x="3520570" y="633703"/>
                    <a:pt x="3515876" y="640744"/>
                    <a:pt x="3513528" y="645438"/>
                  </a:cubicBezTo>
                  <a:cubicBezTo>
                    <a:pt x="3513528" y="645438"/>
                    <a:pt x="3511182" y="647785"/>
                    <a:pt x="3511182" y="647785"/>
                  </a:cubicBezTo>
                  <a:cubicBezTo>
                    <a:pt x="3506487" y="654826"/>
                    <a:pt x="3504140" y="659520"/>
                    <a:pt x="3499446" y="666561"/>
                  </a:cubicBezTo>
                  <a:cubicBezTo>
                    <a:pt x="3499446" y="668908"/>
                    <a:pt x="3497099" y="668908"/>
                    <a:pt x="3497099" y="671255"/>
                  </a:cubicBezTo>
                  <a:cubicBezTo>
                    <a:pt x="3494752" y="675949"/>
                    <a:pt x="3490058" y="682991"/>
                    <a:pt x="3487711" y="687685"/>
                  </a:cubicBezTo>
                  <a:cubicBezTo>
                    <a:pt x="3485364" y="690032"/>
                    <a:pt x="3485364" y="692379"/>
                    <a:pt x="3483017" y="694726"/>
                  </a:cubicBezTo>
                  <a:cubicBezTo>
                    <a:pt x="3480670" y="699420"/>
                    <a:pt x="3475976" y="706461"/>
                    <a:pt x="3473629" y="711155"/>
                  </a:cubicBezTo>
                  <a:cubicBezTo>
                    <a:pt x="3471282" y="713502"/>
                    <a:pt x="3471282" y="715849"/>
                    <a:pt x="3468935" y="720543"/>
                  </a:cubicBezTo>
                  <a:cubicBezTo>
                    <a:pt x="3466588" y="725237"/>
                    <a:pt x="3461894" y="732279"/>
                    <a:pt x="3459546" y="736973"/>
                  </a:cubicBezTo>
                  <a:cubicBezTo>
                    <a:pt x="3457200" y="739320"/>
                    <a:pt x="3454852" y="744014"/>
                    <a:pt x="3454852" y="746361"/>
                  </a:cubicBezTo>
                  <a:cubicBezTo>
                    <a:pt x="3454852" y="746361"/>
                    <a:pt x="3454852" y="746361"/>
                    <a:pt x="3454852" y="746361"/>
                  </a:cubicBezTo>
                  <a:cubicBezTo>
                    <a:pt x="3452505" y="744014"/>
                    <a:pt x="3450158" y="744014"/>
                    <a:pt x="3445464" y="744014"/>
                  </a:cubicBezTo>
                  <a:cubicBezTo>
                    <a:pt x="3445464" y="732279"/>
                    <a:pt x="3445464" y="722890"/>
                    <a:pt x="3445464" y="711155"/>
                  </a:cubicBezTo>
                  <a:cubicBezTo>
                    <a:pt x="3445464" y="706461"/>
                    <a:pt x="3445464" y="701767"/>
                    <a:pt x="3445464" y="697073"/>
                  </a:cubicBezTo>
                  <a:cubicBezTo>
                    <a:pt x="3445464" y="685338"/>
                    <a:pt x="3445464" y="675949"/>
                    <a:pt x="3445464" y="664214"/>
                  </a:cubicBezTo>
                  <a:cubicBezTo>
                    <a:pt x="3445464" y="654826"/>
                    <a:pt x="3445464" y="647785"/>
                    <a:pt x="3445464" y="638397"/>
                  </a:cubicBezTo>
                  <a:cubicBezTo>
                    <a:pt x="3445464" y="631355"/>
                    <a:pt x="3445464" y="624314"/>
                    <a:pt x="3445464" y="617273"/>
                  </a:cubicBezTo>
                  <a:cubicBezTo>
                    <a:pt x="3445464" y="605538"/>
                    <a:pt x="3445464" y="593803"/>
                    <a:pt x="3443117" y="582068"/>
                  </a:cubicBezTo>
                  <a:cubicBezTo>
                    <a:pt x="3443117" y="579720"/>
                    <a:pt x="3443117" y="577373"/>
                    <a:pt x="3443117" y="575026"/>
                  </a:cubicBezTo>
                  <a:cubicBezTo>
                    <a:pt x="3440770" y="537474"/>
                    <a:pt x="3438423" y="504615"/>
                    <a:pt x="3436076" y="471756"/>
                  </a:cubicBezTo>
                  <a:cubicBezTo>
                    <a:pt x="3473629" y="483492"/>
                    <a:pt x="3511182" y="495227"/>
                    <a:pt x="3548734" y="509309"/>
                  </a:cubicBezTo>
                  <a:cubicBezTo>
                    <a:pt x="3541693" y="511656"/>
                    <a:pt x="3541693" y="511656"/>
                    <a:pt x="3544040" y="514003"/>
                  </a:cubicBezTo>
                  <a:close/>
                  <a:moveTo>
                    <a:pt x="3600369" y="525738"/>
                  </a:moveTo>
                  <a:cubicBezTo>
                    <a:pt x="3602716" y="521044"/>
                    <a:pt x="3607410" y="518697"/>
                    <a:pt x="3609758" y="514003"/>
                  </a:cubicBezTo>
                  <a:cubicBezTo>
                    <a:pt x="3609758" y="514003"/>
                    <a:pt x="3609758" y="514003"/>
                    <a:pt x="3609758" y="514003"/>
                  </a:cubicBezTo>
                  <a:cubicBezTo>
                    <a:pt x="3614452" y="509309"/>
                    <a:pt x="3616799" y="506962"/>
                    <a:pt x="3621493" y="502268"/>
                  </a:cubicBezTo>
                  <a:cubicBezTo>
                    <a:pt x="3621493" y="502268"/>
                    <a:pt x="3621493" y="502268"/>
                    <a:pt x="3621493" y="502268"/>
                  </a:cubicBezTo>
                  <a:cubicBezTo>
                    <a:pt x="3623840" y="499921"/>
                    <a:pt x="3626187" y="497574"/>
                    <a:pt x="3628534" y="495227"/>
                  </a:cubicBezTo>
                  <a:cubicBezTo>
                    <a:pt x="3633228" y="499921"/>
                    <a:pt x="3637922" y="502268"/>
                    <a:pt x="3642616" y="502268"/>
                  </a:cubicBezTo>
                  <a:cubicBezTo>
                    <a:pt x="3644963" y="502268"/>
                    <a:pt x="3647310" y="502268"/>
                    <a:pt x="3652004" y="499921"/>
                  </a:cubicBezTo>
                  <a:cubicBezTo>
                    <a:pt x="3656698" y="506962"/>
                    <a:pt x="3661392" y="514003"/>
                    <a:pt x="3666086" y="521044"/>
                  </a:cubicBezTo>
                  <a:cubicBezTo>
                    <a:pt x="3670781" y="528085"/>
                    <a:pt x="3675475" y="532780"/>
                    <a:pt x="3680169" y="539821"/>
                  </a:cubicBezTo>
                  <a:cubicBezTo>
                    <a:pt x="3684863" y="546862"/>
                    <a:pt x="3689557" y="553903"/>
                    <a:pt x="3694251" y="563291"/>
                  </a:cubicBezTo>
                  <a:cubicBezTo>
                    <a:pt x="3694251" y="565638"/>
                    <a:pt x="3696598" y="565638"/>
                    <a:pt x="3696598" y="567985"/>
                  </a:cubicBezTo>
                  <a:cubicBezTo>
                    <a:pt x="3694251" y="570332"/>
                    <a:pt x="3691904" y="572679"/>
                    <a:pt x="3689557" y="575026"/>
                  </a:cubicBezTo>
                  <a:cubicBezTo>
                    <a:pt x="3677822" y="570332"/>
                    <a:pt x="3668434" y="565638"/>
                    <a:pt x="3656698" y="560944"/>
                  </a:cubicBezTo>
                  <a:cubicBezTo>
                    <a:pt x="3644963" y="556250"/>
                    <a:pt x="3633228" y="549209"/>
                    <a:pt x="3621493" y="544515"/>
                  </a:cubicBezTo>
                  <a:cubicBezTo>
                    <a:pt x="3612104" y="539821"/>
                    <a:pt x="3600369" y="537474"/>
                    <a:pt x="3590981" y="532780"/>
                  </a:cubicBezTo>
                  <a:cubicBezTo>
                    <a:pt x="3595675" y="530433"/>
                    <a:pt x="3598022" y="530433"/>
                    <a:pt x="3600369" y="525738"/>
                  </a:cubicBezTo>
                  <a:cubicBezTo>
                    <a:pt x="3598022" y="528085"/>
                    <a:pt x="3600369" y="528085"/>
                    <a:pt x="3600369" y="525738"/>
                  </a:cubicBezTo>
                  <a:close/>
                  <a:moveTo>
                    <a:pt x="3750580" y="593803"/>
                  </a:moveTo>
                  <a:cubicBezTo>
                    <a:pt x="3757622" y="596150"/>
                    <a:pt x="3764662" y="598497"/>
                    <a:pt x="3769357" y="600844"/>
                  </a:cubicBezTo>
                  <a:cubicBezTo>
                    <a:pt x="3774051" y="603191"/>
                    <a:pt x="3781092" y="603191"/>
                    <a:pt x="3785786" y="605538"/>
                  </a:cubicBezTo>
                  <a:cubicBezTo>
                    <a:pt x="3792827" y="607885"/>
                    <a:pt x="3799868" y="610232"/>
                    <a:pt x="3804562" y="612579"/>
                  </a:cubicBezTo>
                  <a:cubicBezTo>
                    <a:pt x="3809256" y="614926"/>
                    <a:pt x="3816298" y="617273"/>
                    <a:pt x="3820992" y="617273"/>
                  </a:cubicBezTo>
                  <a:cubicBezTo>
                    <a:pt x="3828033" y="619620"/>
                    <a:pt x="3832727" y="621967"/>
                    <a:pt x="3839768" y="624314"/>
                  </a:cubicBezTo>
                  <a:cubicBezTo>
                    <a:pt x="3844462" y="626661"/>
                    <a:pt x="3851503" y="629008"/>
                    <a:pt x="3856197" y="631355"/>
                  </a:cubicBezTo>
                  <a:cubicBezTo>
                    <a:pt x="3863239" y="633703"/>
                    <a:pt x="3867933" y="636050"/>
                    <a:pt x="3874974" y="638397"/>
                  </a:cubicBezTo>
                  <a:cubicBezTo>
                    <a:pt x="3879668" y="640744"/>
                    <a:pt x="3886709" y="643091"/>
                    <a:pt x="3891403" y="645438"/>
                  </a:cubicBezTo>
                  <a:cubicBezTo>
                    <a:pt x="3898444" y="647785"/>
                    <a:pt x="3903138" y="650132"/>
                    <a:pt x="3910180" y="654826"/>
                  </a:cubicBezTo>
                  <a:cubicBezTo>
                    <a:pt x="3914874" y="657173"/>
                    <a:pt x="3919568" y="659520"/>
                    <a:pt x="3926609" y="661867"/>
                  </a:cubicBezTo>
                  <a:cubicBezTo>
                    <a:pt x="3931303" y="664214"/>
                    <a:pt x="3935997" y="666561"/>
                    <a:pt x="3940691" y="668908"/>
                  </a:cubicBezTo>
                  <a:cubicBezTo>
                    <a:pt x="3943038" y="671255"/>
                    <a:pt x="3947732" y="673602"/>
                    <a:pt x="3950079" y="675949"/>
                  </a:cubicBezTo>
                  <a:cubicBezTo>
                    <a:pt x="3959467" y="682991"/>
                    <a:pt x="3968856" y="690032"/>
                    <a:pt x="3975897" y="697073"/>
                  </a:cubicBezTo>
                  <a:cubicBezTo>
                    <a:pt x="3982938" y="701767"/>
                    <a:pt x="3987632" y="706461"/>
                    <a:pt x="3994673" y="711155"/>
                  </a:cubicBezTo>
                  <a:cubicBezTo>
                    <a:pt x="4004061" y="718196"/>
                    <a:pt x="4013449" y="725237"/>
                    <a:pt x="4020491" y="732279"/>
                  </a:cubicBezTo>
                  <a:cubicBezTo>
                    <a:pt x="4027532" y="736973"/>
                    <a:pt x="4032226" y="741667"/>
                    <a:pt x="4036920" y="746361"/>
                  </a:cubicBezTo>
                  <a:cubicBezTo>
                    <a:pt x="4046308" y="753402"/>
                    <a:pt x="4055696" y="760443"/>
                    <a:pt x="4062738" y="767484"/>
                  </a:cubicBezTo>
                  <a:cubicBezTo>
                    <a:pt x="4067432" y="772178"/>
                    <a:pt x="4074473" y="776872"/>
                    <a:pt x="4079167" y="781566"/>
                  </a:cubicBezTo>
                  <a:cubicBezTo>
                    <a:pt x="4088555" y="788608"/>
                    <a:pt x="4097943" y="795649"/>
                    <a:pt x="4104984" y="805037"/>
                  </a:cubicBezTo>
                  <a:cubicBezTo>
                    <a:pt x="4109678" y="809731"/>
                    <a:pt x="4114372" y="814425"/>
                    <a:pt x="4121414" y="819119"/>
                  </a:cubicBezTo>
                  <a:cubicBezTo>
                    <a:pt x="4130802" y="828507"/>
                    <a:pt x="4140190" y="835549"/>
                    <a:pt x="4149578" y="844937"/>
                  </a:cubicBezTo>
                  <a:cubicBezTo>
                    <a:pt x="4154272" y="849631"/>
                    <a:pt x="4158966" y="851978"/>
                    <a:pt x="4163660" y="856672"/>
                  </a:cubicBezTo>
                  <a:cubicBezTo>
                    <a:pt x="4175395" y="866060"/>
                    <a:pt x="4184784" y="875448"/>
                    <a:pt x="4194172" y="887184"/>
                  </a:cubicBezTo>
                  <a:cubicBezTo>
                    <a:pt x="4196519" y="889531"/>
                    <a:pt x="4198866" y="891878"/>
                    <a:pt x="4203560" y="894225"/>
                  </a:cubicBezTo>
                  <a:cubicBezTo>
                    <a:pt x="4205907" y="896572"/>
                    <a:pt x="4210601" y="901266"/>
                    <a:pt x="4212948" y="903613"/>
                  </a:cubicBezTo>
                  <a:cubicBezTo>
                    <a:pt x="4210601" y="903613"/>
                    <a:pt x="4210601" y="905960"/>
                    <a:pt x="4208254" y="905960"/>
                  </a:cubicBezTo>
                  <a:cubicBezTo>
                    <a:pt x="4205907" y="908307"/>
                    <a:pt x="4203560" y="908307"/>
                    <a:pt x="4201213" y="910654"/>
                  </a:cubicBezTo>
                  <a:cubicBezTo>
                    <a:pt x="4201213" y="910654"/>
                    <a:pt x="4198866" y="913001"/>
                    <a:pt x="4198866" y="913001"/>
                  </a:cubicBezTo>
                  <a:cubicBezTo>
                    <a:pt x="4194172" y="917695"/>
                    <a:pt x="4187131" y="922389"/>
                    <a:pt x="4182437" y="927083"/>
                  </a:cubicBezTo>
                  <a:cubicBezTo>
                    <a:pt x="4177743" y="924736"/>
                    <a:pt x="4175395" y="922389"/>
                    <a:pt x="4170701" y="922389"/>
                  </a:cubicBezTo>
                  <a:cubicBezTo>
                    <a:pt x="4166007" y="922389"/>
                    <a:pt x="4161313" y="924736"/>
                    <a:pt x="4156619" y="927083"/>
                  </a:cubicBezTo>
                  <a:cubicBezTo>
                    <a:pt x="4144884" y="915348"/>
                    <a:pt x="4133149" y="903613"/>
                    <a:pt x="4121414" y="894225"/>
                  </a:cubicBezTo>
                  <a:cubicBezTo>
                    <a:pt x="4119067" y="894225"/>
                    <a:pt x="4119067" y="891878"/>
                    <a:pt x="4116719" y="891878"/>
                  </a:cubicBezTo>
                  <a:cubicBezTo>
                    <a:pt x="4100290" y="875448"/>
                    <a:pt x="4081514" y="859019"/>
                    <a:pt x="4062738" y="842590"/>
                  </a:cubicBezTo>
                  <a:cubicBezTo>
                    <a:pt x="4058043" y="837896"/>
                    <a:pt x="4051002" y="833202"/>
                    <a:pt x="4046308" y="828507"/>
                  </a:cubicBezTo>
                  <a:cubicBezTo>
                    <a:pt x="4034573" y="816772"/>
                    <a:pt x="4020491" y="807384"/>
                    <a:pt x="4008755" y="795649"/>
                  </a:cubicBezTo>
                  <a:cubicBezTo>
                    <a:pt x="4001714" y="788608"/>
                    <a:pt x="3994673" y="783914"/>
                    <a:pt x="3985285" y="776872"/>
                  </a:cubicBezTo>
                  <a:cubicBezTo>
                    <a:pt x="3973550" y="767484"/>
                    <a:pt x="3961814" y="758096"/>
                    <a:pt x="3950079" y="748708"/>
                  </a:cubicBezTo>
                  <a:cubicBezTo>
                    <a:pt x="3943038" y="741667"/>
                    <a:pt x="3933650" y="736973"/>
                    <a:pt x="3926609" y="729931"/>
                  </a:cubicBezTo>
                  <a:cubicBezTo>
                    <a:pt x="3914874" y="720543"/>
                    <a:pt x="3903138" y="713502"/>
                    <a:pt x="3893750" y="704114"/>
                  </a:cubicBezTo>
                  <a:cubicBezTo>
                    <a:pt x="3884362" y="697073"/>
                    <a:pt x="3877321" y="692379"/>
                    <a:pt x="3867933" y="685338"/>
                  </a:cubicBezTo>
                  <a:cubicBezTo>
                    <a:pt x="3856197" y="678296"/>
                    <a:pt x="3844462" y="668908"/>
                    <a:pt x="3835074" y="661867"/>
                  </a:cubicBezTo>
                  <a:cubicBezTo>
                    <a:pt x="3825686" y="654826"/>
                    <a:pt x="3816298" y="650132"/>
                    <a:pt x="3809256" y="643091"/>
                  </a:cubicBezTo>
                  <a:cubicBezTo>
                    <a:pt x="3797521" y="636050"/>
                    <a:pt x="3785786" y="629008"/>
                    <a:pt x="3774051" y="619620"/>
                  </a:cubicBezTo>
                  <a:cubicBezTo>
                    <a:pt x="3764662" y="614926"/>
                    <a:pt x="3755274" y="607885"/>
                    <a:pt x="3745886" y="603191"/>
                  </a:cubicBezTo>
                  <a:cubicBezTo>
                    <a:pt x="3738845" y="598497"/>
                    <a:pt x="3731804" y="593803"/>
                    <a:pt x="3724763" y="591456"/>
                  </a:cubicBezTo>
                  <a:cubicBezTo>
                    <a:pt x="3724763" y="591456"/>
                    <a:pt x="3724763" y="589109"/>
                    <a:pt x="3727110" y="586762"/>
                  </a:cubicBezTo>
                  <a:cubicBezTo>
                    <a:pt x="3727110" y="586762"/>
                    <a:pt x="3729457" y="586762"/>
                    <a:pt x="3729457" y="586762"/>
                  </a:cubicBezTo>
                  <a:cubicBezTo>
                    <a:pt x="3738845" y="591456"/>
                    <a:pt x="3745886" y="593803"/>
                    <a:pt x="3750580" y="593803"/>
                  </a:cubicBezTo>
                  <a:close/>
                  <a:moveTo>
                    <a:pt x="4219990" y="983412"/>
                  </a:moveTo>
                  <a:cubicBezTo>
                    <a:pt x="4227031" y="990454"/>
                    <a:pt x="4236419" y="997495"/>
                    <a:pt x="4243460" y="1004536"/>
                  </a:cubicBezTo>
                  <a:cubicBezTo>
                    <a:pt x="4250501" y="1011577"/>
                    <a:pt x="4255195" y="1016271"/>
                    <a:pt x="4262237" y="1023312"/>
                  </a:cubicBezTo>
                  <a:cubicBezTo>
                    <a:pt x="4269277" y="1030353"/>
                    <a:pt x="4276319" y="1037394"/>
                    <a:pt x="4285707" y="1046783"/>
                  </a:cubicBezTo>
                  <a:cubicBezTo>
                    <a:pt x="4292748" y="1053824"/>
                    <a:pt x="4297442" y="1058518"/>
                    <a:pt x="4304483" y="1065559"/>
                  </a:cubicBezTo>
                  <a:cubicBezTo>
                    <a:pt x="4311524" y="1072600"/>
                    <a:pt x="4318566" y="1081988"/>
                    <a:pt x="4325607" y="1089030"/>
                  </a:cubicBezTo>
                  <a:cubicBezTo>
                    <a:pt x="4332648" y="1096071"/>
                    <a:pt x="4337342" y="1100765"/>
                    <a:pt x="4344383" y="1107806"/>
                  </a:cubicBezTo>
                  <a:cubicBezTo>
                    <a:pt x="4351424" y="1114847"/>
                    <a:pt x="4358465" y="1124235"/>
                    <a:pt x="4365507" y="1133623"/>
                  </a:cubicBezTo>
                  <a:cubicBezTo>
                    <a:pt x="4370201" y="1140665"/>
                    <a:pt x="4377242" y="1145359"/>
                    <a:pt x="4381936" y="1152400"/>
                  </a:cubicBezTo>
                  <a:cubicBezTo>
                    <a:pt x="4388977" y="1161788"/>
                    <a:pt x="4396018" y="1168829"/>
                    <a:pt x="4403059" y="1178217"/>
                  </a:cubicBezTo>
                  <a:cubicBezTo>
                    <a:pt x="4407753" y="1185259"/>
                    <a:pt x="4414795" y="1192300"/>
                    <a:pt x="4419489" y="1196994"/>
                  </a:cubicBezTo>
                  <a:cubicBezTo>
                    <a:pt x="4426530" y="1206382"/>
                    <a:pt x="4433571" y="1215770"/>
                    <a:pt x="4440612" y="1225158"/>
                  </a:cubicBezTo>
                  <a:cubicBezTo>
                    <a:pt x="4445306" y="1232199"/>
                    <a:pt x="4450000" y="1239241"/>
                    <a:pt x="4454694" y="1243935"/>
                  </a:cubicBezTo>
                  <a:cubicBezTo>
                    <a:pt x="4457041" y="1246282"/>
                    <a:pt x="4459388" y="1248629"/>
                    <a:pt x="4459388" y="1250976"/>
                  </a:cubicBezTo>
                  <a:cubicBezTo>
                    <a:pt x="4457041" y="1248629"/>
                    <a:pt x="4454694" y="1246282"/>
                    <a:pt x="4452347" y="1243935"/>
                  </a:cubicBezTo>
                  <a:cubicBezTo>
                    <a:pt x="4445306" y="1236893"/>
                    <a:pt x="4438265" y="1229852"/>
                    <a:pt x="4431224" y="1222811"/>
                  </a:cubicBezTo>
                  <a:cubicBezTo>
                    <a:pt x="4426530" y="1218117"/>
                    <a:pt x="4421835" y="1213423"/>
                    <a:pt x="4417141" y="1208729"/>
                  </a:cubicBezTo>
                  <a:cubicBezTo>
                    <a:pt x="4410100" y="1201688"/>
                    <a:pt x="4403059" y="1194647"/>
                    <a:pt x="4396018" y="1187606"/>
                  </a:cubicBezTo>
                  <a:cubicBezTo>
                    <a:pt x="4391324" y="1182911"/>
                    <a:pt x="4386630" y="1178217"/>
                    <a:pt x="4381936" y="1175870"/>
                  </a:cubicBezTo>
                  <a:cubicBezTo>
                    <a:pt x="4372548" y="1168829"/>
                    <a:pt x="4365507" y="1161788"/>
                    <a:pt x="4356118" y="1154747"/>
                  </a:cubicBezTo>
                  <a:cubicBezTo>
                    <a:pt x="4351424" y="1152400"/>
                    <a:pt x="4349077" y="1147706"/>
                    <a:pt x="4344383" y="1145359"/>
                  </a:cubicBezTo>
                  <a:cubicBezTo>
                    <a:pt x="4337342" y="1138318"/>
                    <a:pt x="4330301" y="1133623"/>
                    <a:pt x="4320913" y="1126582"/>
                  </a:cubicBezTo>
                  <a:cubicBezTo>
                    <a:pt x="4323260" y="1124235"/>
                    <a:pt x="4325607" y="1119541"/>
                    <a:pt x="4325607" y="1114847"/>
                  </a:cubicBezTo>
                  <a:cubicBezTo>
                    <a:pt x="4325607" y="1103112"/>
                    <a:pt x="4316218" y="1093724"/>
                    <a:pt x="4304483" y="1093724"/>
                  </a:cubicBezTo>
                  <a:cubicBezTo>
                    <a:pt x="4299789" y="1093724"/>
                    <a:pt x="4295095" y="1096071"/>
                    <a:pt x="4290401" y="1098418"/>
                  </a:cubicBezTo>
                  <a:cubicBezTo>
                    <a:pt x="4288054" y="1096071"/>
                    <a:pt x="4285707" y="1093724"/>
                    <a:pt x="4283360" y="1089030"/>
                  </a:cubicBezTo>
                  <a:cubicBezTo>
                    <a:pt x="4271625" y="1072600"/>
                    <a:pt x="4259889" y="1056171"/>
                    <a:pt x="4248154" y="1037394"/>
                  </a:cubicBezTo>
                  <a:cubicBezTo>
                    <a:pt x="4236419" y="1020965"/>
                    <a:pt x="4224684" y="1006883"/>
                    <a:pt x="4212948" y="990454"/>
                  </a:cubicBezTo>
                  <a:cubicBezTo>
                    <a:pt x="4203560" y="978718"/>
                    <a:pt x="4194172" y="966983"/>
                    <a:pt x="4184784" y="955248"/>
                  </a:cubicBezTo>
                  <a:cubicBezTo>
                    <a:pt x="4184784" y="955248"/>
                    <a:pt x="4187131" y="955248"/>
                    <a:pt x="4187131" y="952901"/>
                  </a:cubicBezTo>
                  <a:cubicBezTo>
                    <a:pt x="4191825" y="955248"/>
                    <a:pt x="4194172" y="959942"/>
                    <a:pt x="4198866" y="962289"/>
                  </a:cubicBezTo>
                  <a:cubicBezTo>
                    <a:pt x="4205907" y="971677"/>
                    <a:pt x="4212948" y="978718"/>
                    <a:pt x="4219990" y="983412"/>
                  </a:cubicBezTo>
                  <a:close/>
                  <a:moveTo>
                    <a:pt x="4804404" y="1931619"/>
                  </a:moveTo>
                  <a:cubicBezTo>
                    <a:pt x="4802057" y="1922231"/>
                    <a:pt x="4799710" y="1912843"/>
                    <a:pt x="4797363" y="1905802"/>
                  </a:cubicBezTo>
                  <a:cubicBezTo>
                    <a:pt x="4797363" y="1903455"/>
                    <a:pt x="4795016" y="1898761"/>
                    <a:pt x="4795016" y="1896413"/>
                  </a:cubicBezTo>
                  <a:cubicBezTo>
                    <a:pt x="4792669" y="1891719"/>
                    <a:pt x="4792669" y="1889372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7363" y="1896413"/>
                    <a:pt x="4799710" y="1910496"/>
                    <a:pt x="4802057" y="1922231"/>
                  </a:cubicBezTo>
                  <a:cubicBezTo>
                    <a:pt x="4802057" y="1924578"/>
                    <a:pt x="4804404" y="1929272"/>
                    <a:pt x="4804404" y="1931619"/>
                  </a:cubicBezTo>
                  <a:cubicBezTo>
                    <a:pt x="4804404" y="1931619"/>
                    <a:pt x="4804404" y="1931619"/>
                    <a:pt x="4804404" y="1931619"/>
                  </a:cubicBezTo>
                  <a:close/>
                  <a:moveTo>
                    <a:pt x="4771546" y="1894066"/>
                  </a:moveTo>
                  <a:cubicBezTo>
                    <a:pt x="4776240" y="1919884"/>
                    <a:pt x="4783281" y="1948049"/>
                    <a:pt x="4787975" y="1973866"/>
                  </a:cubicBezTo>
                  <a:cubicBezTo>
                    <a:pt x="4787975" y="1976213"/>
                    <a:pt x="4787975" y="1976213"/>
                    <a:pt x="4787975" y="1978560"/>
                  </a:cubicBezTo>
                  <a:cubicBezTo>
                    <a:pt x="4787975" y="1978560"/>
                    <a:pt x="4787975" y="1978560"/>
                    <a:pt x="4787975" y="1978560"/>
                  </a:cubicBezTo>
                  <a:cubicBezTo>
                    <a:pt x="4787975" y="1973866"/>
                    <a:pt x="4785628" y="1966825"/>
                    <a:pt x="4780934" y="1964478"/>
                  </a:cubicBezTo>
                  <a:cubicBezTo>
                    <a:pt x="4778587" y="1952743"/>
                    <a:pt x="4776240" y="1941007"/>
                    <a:pt x="4773892" y="1929272"/>
                  </a:cubicBezTo>
                  <a:cubicBezTo>
                    <a:pt x="4771546" y="1924578"/>
                    <a:pt x="4771546" y="1917537"/>
                    <a:pt x="4769198" y="1912843"/>
                  </a:cubicBezTo>
                  <a:cubicBezTo>
                    <a:pt x="4766852" y="1903455"/>
                    <a:pt x="4764504" y="1891719"/>
                    <a:pt x="4762157" y="1882331"/>
                  </a:cubicBezTo>
                  <a:cubicBezTo>
                    <a:pt x="4759810" y="1875290"/>
                    <a:pt x="4759810" y="1870596"/>
                    <a:pt x="4757463" y="1863555"/>
                  </a:cubicBezTo>
                  <a:cubicBezTo>
                    <a:pt x="4755116" y="1854167"/>
                    <a:pt x="4752769" y="1844779"/>
                    <a:pt x="4748075" y="1835390"/>
                  </a:cubicBezTo>
                  <a:cubicBezTo>
                    <a:pt x="4745728" y="1828349"/>
                    <a:pt x="4743381" y="1823655"/>
                    <a:pt x="4743381" y="1816614"/>
                  </a:cubicBezTo>
                  <a:cubicBezTo>
                    <a:pt x="4741034" y="1807226"/>
                    <a:pt x="4736340" y="1797838"/>
                    <a:pt x="4733993" y="1786102"/>
                  </a:cubicBezTo>
                  <a:cubicBezTo>
                    <a:pt x="4731646" y="1781408"/>
                    <a:pt x="4729299" y="1774367"/>
                    <a:pt x="4729299" y="1769673"/>
                  </a:cubicBezTo>
                  <a:cubicBezTo>
                    <a:pt x="4726952" y="1760285"/>
                    <a:pt x="4722257" y="1753244"/>
                    <a:pt x="4719911" y="1743855"/>
                  </a:cubicBezTo>
                  <a:cubicBezTo>
                    <a:pt x="4726952" y="1741508"/>
                    <a:pt x="4731646" y="1734467"/>
                    <a:pt x="4731646" y="1725079"/>
                  </a:cubicBezTo>
                  <a:cubicBezTo>
                    <a:pt x="4731646" y="1713344"/>
                    <a:pt x="4722257" y="1703956"/>
                    <a:pt x="4710522" y="1703956"/>
                  </a:cubicBezTo>
                  <a:cubicBezTo>
                    <a:pt x="4708175" y="1703956"/>
                    <a:pt x="4708175" y="1703956"/>
                    <a:pt x="4705828" y="1703956"/>
                  </a:cubicBezTo>
                  <a:cubicBezTo>
                    <a:pt x="4703481" y="1694568"/>
                    <a:pt x="4701134" y="1682832"/>
                    <a:pt x="4696440" y="1673444"/>
                  </a:cubicBezTo>
                  <a:cubicBezTo>
                    <a:pt x="4694093" y="1666403"/>
                    <a:pt x="4691746" y="1659362"/>
                    <a:pt x="4691746" y="1652321"/>
                  </a:cubicBezTo>
                  <a:cubicBezTo>
                    <a:pt x="4689399" y="1642933"/>
                    <a:pt x="4687052" y="1633544"/>
                    <a:pt x="4682358" y="1621809"/>
                  </a:cubicBezTo>
                  <a:cubicBezTo>
                    <a:pt x="4696440" y="1647627"/>
                    <a:pt x="4710522" y="1673444"/>
                    <a:pt x="4724605" y="1699262"/>
                  </a:cubicBezTo>
                  <a:cubicBezTo>
                    <a:pt x="4724605" y="1701609"/>
                    <a:pt x="4726952" y="1703956"/>
                    <a:pt x="4726952" y="1706303"/>
                  </a:cubicBezTo>
                  <a:cubicBezTo>
                    <a:pt x="4733993" y="1732120"/>
                    <a:pt x="4741034" y="1757938"/>
                    <a:pt x="4748075" y="1783755"/>
                  </a:cubicBezTo>
                  <a:cubicBezTo>
                    <a:pt x="4750422" y="1788449"/>
                    <a:pt x="4750422" y="1793144"/>
                    <a:pt x="4752769" y="1797838"/>
                  </a:cubicBezTo>
                  <a:cubicBezTo>
                    <a:pt x="4757463" y="1816614"/>
                    <a:pt x="4762157" y="1835390"/>
                    <a:pt x="4766852" y="1854167"/>
                  </a:cubicBezTo>
                  <a:cubicBezTo>
                    <a:pt x="4766852" y="1854167"/>
                    <a:pt x="4766852" y="1854167"/>
                    <a:pt x="4766852" y="1856514"/>
                  </a:cubicBezTo>
                  <a:cubicBezTo>
                    <a:pt x="4766852" y="1861208"/>
                    <a:pt x="4769198" y="1863555"/>
                    <a:pt x="4769198" y="1865902"/>
                  </a:cubicBezTo>
                  <a:cubicBezTo>
                    <a:pt x="4769198" y="1868249"/>
                    <a:pt x="4771546" y="1872943"/>
                    <a:pt x="4771546" y="1875290"/>
                  </a:cubicBezTo>
                  <a:cubicBezTo>
                    <a:pt x="4769198" y="1887025"/>
                    <a:pt x="4769198" y="1891719"/>
                    <a:pt x="4771546" y="1894066"/>
                  </a:cubicBezTo>
                  <a:close/>
                  <a:moveTo>
                    <a:pt x="4799710" y="2065401"/>
                  </a:moveTo>
                  <a:cubicBezTo>
                    <a:pt x="4797363" y="2056013"/>
                    <a:pt x="4797363" y="2044277"/>
                    <a:pt x="4795016" y="2034889"/>
                  </a:cubicBezTo>
                  <a:cubicBezTo>
                    <a:pt x="4795016" y="2032542"/>
                    <a:pt x="4795016" y="2030195"/>
                    <a:pt x="4792669" y="2025501"/>
                  </a:cubicBezTo>
                  <a:cubicBezTo>
                    <a:pt x="4790322" y="2013766"/>
                    <a:pt x="4787975" y="1999684"/>
                    <a:pt x="4785628" y="1987948"/>
                  </a:cubicBezTo>
                  <a:cubicBezTo>
                    <a:pt x="4785628" y="1985601"/>
                    <a:pt x="4787975" y="1983254"/>
                    <a:pt x="4787975" y="1980907"/>
                  </a:cubicBezTo>
                  <a:cubicBezTo>
                    <a:pt x="4792669" y="2006725"/>
                    <a:pt x="4797363" y="2034889"/>
                    <a:pt x="4799710" y="2060707"/>
                  </a:cubicBezTo>
                  <a:cubicBezTo>
                    <a:pt x="4799710" y="2060707"/>
                    <a:pt x="4799710" y="2063054"/>
                    <a:pt x="4799710" y="2065401"/>
                  </a:cubicBezTo>
                  <a:close/>
                  <a:moveTo>
                    <a:pt x="4752769" y="1941007"/>
                  </a:moveTo>
                  <a:cubicBezTo>
                    <a:pt x="4750422" y="1936313"/>
                    <a:pt x="4748075" y="1929272"/>
                    <a:pt x="4745728" y="1924578"/>
                  </a:cubicBezTo>
                  <a:cubicBezTo>
                    <a:pt x="4743381" y="1919884"/>
                    <a:pt x="4741034" y="1915190"/>
                    <a:pt x="4741034" y="1910496"/>
                  </a:cubicBezTo>
                  <a:cubicBezTo>
                    <a:pt x="4738687" y="1905802"/>
                    <a:pt x="4736340" y="1898761"/>
                    <a:pt x="4733993" y="1894066"/>
                  </a:cubicBezTo>
                  <a:cubicBezTo>
                    <a:pt x="4731646" y="1889372"/>
                    <a:pt x="4729299" y="1884678"/>
                    <a:pt x="4729299" y="1882331"/>
                  </a:cubicBezTo>
                  <a:cubicBezTo>
                    <a:pt x="4726952" y="1877637"/>
                    <a:pt x="4724605" y="1872943"/>
                    <a:pt x="4722257" y="1868249"/>
                  </a:cubicBezTo>
                  <a:cubicBezTo>
                    <a:pt x="4719911" y="1863555"/>
                    <a:pt x="4717563" y="1861208"/>
                    <a:pt x="4715216" y="1856514"/>
                  </a:cubicBezTo>
                  <a:cubicBezTo>
                    <a:pt x="4712869" y="1851820"/>
                    <a:pt x="4710522" y="1847126"/>
                    <a:pt x="4705828" y="1842432"/>
                  </a:cubicBezTo>
                  <a:cubicBezTo>
                    <a:pt x="4703481" y="1840084"/>
                    <a:pt x="4701134" y="1835390"/>
                    <a:pt x="4698787" y="1833043"/>
                  </a:cubicBezTo>
                  <a:cubicBezTo>
                    <a:pt x="4696440" y="1828349"/>
                    <a:pt x="4691746" y="1823655"/>
                    <a:pt x="4689399" y="1818961"/>
                  </a:cubicBezTo>
                  <a:cubicBezTo>
                    <a:pt x="4687052" y="1816614"/>
                    <a:pt x="4684705" y="1814267"/>
                    <a:pt x="4682358" y="1809573"/>
                  </a:cubicBezTo>
                  <a:cubicBezTo>
                    <a:pt x="4677664" y="1804879"/>
                    <a:pt x="4675317" y="1800185"/>
                    <a:pt x="4670623" y="1795491"/>
                  </a:cubicBezTo>
                  <a:cubicBezTo>
                    <a:pt x="4668275" y="1793144"/>
                    <a:pt x="4668275" y="1793144"/>
                    <a:pt x="4665929" y="1790796"/>
                  </a:cubicBezTo>
                  <a:cubicBezTo>
                    <a:pt x="4665929" y="1790796"/>
                    <a:pt x="4663581" y="1788449"/>
                    <a:pt x="4663581" y="1788449"/>
                  </a:cubicBezTo>
                  <a:cubicBezTo>
                    <a:pt x="4668275" y="1783755"/>
                    <a:pt x="4668275" y="1779061"/>
                    <a:pt x="4668275" y="1774367"/>
                  </a:cubicBezTo>
                  <a:cubicBezTo>
                    <a:pt x="4668275" y="1767326"/>
                    <a:pt x="4665929" y="1762632"/>
                    <a:pt x="4658887" y="1757938"/>
                  </a:cubicBezTo>
                  <a:cubicBezTo>
                    <a:pt x="4658887" y="1757938"/>
                    <a:pt x="4658887" y="1755591"/>
                    <a:pt x="4661234" y="1755591"/>
                  </a:cubicBezTo>
                  <a:cubicBezTo>
                    <a:pt x="4661234" y="1753244"/>
                    <a:pt x="4663581" y="1753244"/>
                    <a:pt x="4663581" y="1753244"/>
                  </a:cubicBezTo>
                  <a:cubicBezTo>
                    <a:pt x="4665929" y="1750897"/>
                    <a:pt x="4665929" y="1750897"/>
                    <a:pt x="4668275" y="1748550"/>
                  </a:cubicBezTo>
                  <a:cubicBezTo>
                    <a:pt x="4668275" y="1748550"/>
                    <a:pt x="4670623" y="1746203"/>
                    <a:pt x="4670623" y="1746203"/>
                  </a:cubicBezTo>
                  <a:cubicBezTo>
                    <a:pt x="4670623" y="1746203"/>
                    <a:pt x="4672970" y="1743855"/>
                    <a:pt x="4672970" y="1743855"/>
                  </a:cubicBezTo>
                  <a:cubicBezTo>
                    <a:pt x="4672970" y="1743855"/>
                    <a:pt x="4675317" y="1741508"/>
                    <a:pt x="4677664" y="1741508"/>
                  </a:cubicBezTo>
                  <a:cubicBezTo>
                    <a:pt x="4677664" y="1741508"/>
                    <a:pt x="4680011" y="1739161"/>
                    <a:pt x="4680011" y="1739161"/>
                  </a:cubicBezTo>
                  <a:cubicBezTo>
                    <a:pt x="4682358" y="1739161"/>
                    <a:pt x="4682358" y="1736814"/>
                    <a:pt x="4684705" y="1736814"/>
                  </a:cubicBezTo>
                  <a:cubicBezTo>
                    <a:pt x="4684705" y="1736814"/>
                    <a:pt x="4684705" y="1736814"/>
                    <a:pt x="4684705" y="1736814"/>
                  </a:cubicBezTo>
                  <a:cubicBezTo>
                    <a:pt x="4687052" y="1746203"/>
                    <a:pt x="4694093" y="1753244"/>
                    <a:pt x="4703481" y="1753244"/>
                  </a:cubicBezTo>
                  <a:cubicBezTo>
                    <a:pt x="4705828" y="1753244"/>
                    <a:pt x="4705828" y="1753244"/>
                    <a:pt x="4708175" y="1753244"/>
                  </a:cubicBezTo>
                  <a:cubicBezTo>
                    <a:pt x="4712869" y="1767326"/>
                    <a:pt x="4715216" y="1779061"/>
                    <a:pt x="4719911" y="1793144"/>
                  </a:cubicBezTo>
                  <a:cubicBezTo>
                    <a:pt x="4722257" y="1800185"/>
                    <a:pt x="4722257" y="1807226"/>
                    <a:pt x="4724605" y="1811920"/>
                  </a:cubicBezTo>
                  <a:cubicBezTo>
                    <a:pt x="4726952" y="1826002"/>
                    <a:pt x="4731646" y="1837737"/>
                    <a:pt x="4733993" y="1851820"/>
                  </a:cubicBezTo>
                  <a:cubicBezTo>
                    <a:pt x="4736340" y="1861208"/>
                    <a:pt x="4738687" y="1868249"/>
                    <a:pt x="4741034" y="1877637"/>
                  </a:cubicBezTo>
                  <a:cubicBezTo>
                    <a:pt x="4743381" y="1889372"/>
                    <a:pt x="4745728" y="1901108"/>
                    <a:pt x="4748075" y="1912843"/>
                  </a:cubicBezTo>
                  <a:cubicBezTo>
                    <a:pt x="4750422" y="1922231"/>
                    <a:pt x="4752769" y="1931619"/>
                    <a:pt x="4755116" y="1943354"/>
                  </a:cubicBezTo>
                  <a:cubicBezTo>
                    <a:pt x="4757463" y="1950396"/>
                    <a:pt x="4757463" y="1957437"/>
                    <a:pt x="4759810" y="1962131"/>
                  </a:cubicBezTo>
                  <a:cubicBezTo>
                    <a:pt x="4759810" y="1962131"/>
                    <a:pt x="4759810" y="1962131"/>
                    <a:pt x="4759810" y="1962131"/>
                  </a:cubicBezTo>
                  <a:cubicBezTo>
                    <a:pt x="4759810" y="1959784"/>
                    <a:pt x="4759810" y="1959784"/>
                    <a:pt x="4757463" y="1957437"/>
                  </a:cubicBezTo>
                  <a:cubicBezTo>
                    <a:pt x="4757463" y="1950396"/>
                    <a:pt x="4755116" y="1945702"/>
                    <a:pt x="4752769" y="1941007"/>
                  </a:cubicBezTo>
                  <a:close/>
                  <a:moveTo>
                    <a:pt x="4623682" y="1746203"/>
                  </a:moveTo>
                  <a:cubicBezTo>
                    <a:pt x="4621334" y="1743855"/>
                    <a:pt x="4618988" y="1741508"/>
                    <a:pt x="4616640" y="1739161"/>
                  </a:cubicBezTo>
                  <a:cubicBezTo>
                    <a:pt x="4614294" y="1736814"/>
                    <a:pt x="4609599" y="1734467"/>
                    <a:pt x="4604905" y="1732120"/>
                  </a:cubicBezTo>
                  <a:cubicBezTo>
                    <a:pt x="4602558" y="1729773"/>
                    <a:pt x="4600211" y="1727426"/>
                    <a:pt x="4595517" y="1727426"/>
                  </a:cubicBezTo>
                  <a:cubicBezTo>
                    <a:pt x="4590823" y="1725079"/>
                    <a:pt x="4588476" y="1722732"/>
                    <a:pt x="4583782" y="1720385"/>
                  </a:cubicBezTo>
                  <a:cubicBezTo>
                    <a:pt x="4581435" y="1718038"/>
                    <a:pt x="4579088" y="1718038"/>
                    <a:pt x="4574393" y="1715691"/>
                  </a:cubicBezTo>
                  <a:cubicBezTo>
                    <a:pt x="4569699" y="1713344"/>
                    <a:pt x="4567353" y="1713344"/>
                    <a:pt x="4562658" y="1710997"/>
                  </a:cubicBezTo>
                  <a:cubicBezTo>
                    <a:pt x="4560311" y="1710997"/>
                    <a:pt x="4557964" y="1708650"/>
                    <a:pt x="4553270" y="1708650"/>
                  </a:cubicBezTo>
                  <a:cubicBezTo>
                    <a:pt x="4548576" y="1706303"/>
                    <a:pt x="4543882" y="1706303"/>
                    <a:pt x="4541535" y="1703956"/>
                  </a:cubicBezTo>
                  <a:cubicBezTo>
                    <a:pt x="4539188" y="1703956"/>
                    <a:pt x="4536841" y="1701609"/>
                    <a:pt x="4534494" y="1701609"/>
                  </a:cubicBezTo>
                  <a:cubicBezTo>
                    <a:pt x="4529800" y="1701609"/>
                    <a:pt x="4525106" y="1699262"/>
                    <a:pt x="4520412" y="1699262"/>
                  </a:cubicBezTo>
                  <a:cubicBezTo>
                    <a:pt x="4518065" y="1699262"/>
                    <a:pt x="4515717" y="1699262"/>
                    <a:pt x="4513371" y="1696915"/>
                  </a:cubicBezTo>
                  <a:cubicBezTo>
                    <a:pt x="4506329" y="1696915"/>
                    <a:pt x="4499288" y="1694568"/>
                    <a:pt x="4492247" y="1694568"/>
                  </a:cubicBezTo>
                  <a:cubicBezTo>
                    <a:pt x="4489900" y="1694568"/>
                    <a:pt x="4485206" y="1694568"/>
                    <a:pt x="4482859" y="1694568"/>
                  </a:cubicBezTo>
                  <a:cubicBezTo>
                    <a:pt x="4480512" y="1685179"/>
                    <a:pt x="4473471" y="1678138"/>
                    <a:pt x="4464082" y="1678138"/>
                  </a:cubicBezTo>
                  <a:cubicBezTo>
                    <a:pt x="4461736" y="1678138"/>
                    <a:pt x="4459388" y="1678138"/>
                    <a:pt x="4457041" y="1680485"/>
                  </a:cubicBezTo>
                  <a:cubicBezTo>
                    <a:pt x="4452347" y="1664056"/>
                    <a:pt x="4445306" y="1649974"/>
                    <a:pt x="4440612" y="1633544"/>
                  </a:cubicBezTo>
                  <a:cubicBezTo>
                    <a:pt x="4431224" y="1607727"/>
                    <a:pt x="4421835" y="1581909"/>
                    <a:pt x="4412447" y="1556092"/>
                  </a:cubicBezTo>
                  <a:cubicBezTo>
                    <a:pt x="4403059" y="1530274"/>
                    <a:pt x="4393671" y="1504457"/>
                    <a:pt x="4384283" y="1478639"/>
                  </a:cubicBezTo>
                  <a:cubicBezTo>
                    <a:pt x="4384283" y="1478639"/>
                    <a:pt x="4384283" y="1478639"/>
                    <a:pt x="4384283" y="1476292"/>
                  </a:cubicBezTo>
                  <a:cubicBezTo>
                    <a:pt x="4374895" y="1450475"/>
                    <a:pt x="4365507" y="1424657"/>
                    <a:pt x="4356118" y="1401187"/>
                  </a:cubicBezTo>
                  <a:cubicBezTo>
                    <a:pt x="4353771" y="1396493"/>
                    <a:pt x="4353771" y="1394146"/>
                    <a:pt x="4351424" y="1389451"/>
                  </a:cubicBezTo>
                  <a:cubicBezTo>
                    <a:pt x="4344383" y="1368328"/>
                    <a:pt x="4334995" y="1344858"/>
                    <a:pt x="4327954" y="1323734"/>
                  </a:cubicBezTo>
                  <a:cubicBezTo>
                    <a:pt x="4325607" y="1319040"/>
                    <a:pt x="4323260" y="1311999"/>
                    <a:pt x="4320913" y="1307305"/>
                  </a:cubicBezTo>
                  <a:cubicBezTo>
                    <a:pt x="4313872" y="1286181"/>
                    <a:pt x="4306830" y="1267405"/>
                    <a:pt x="4297442" y="1246282"/>
                  </a:cubicBezTo>
                  <a:cubicBezTo>
                    <a:pt x="4295095" y="1239241"/>
                    <a:pt x="4292748" y="1232199"/>
                    <a:pt x="4288054" y="1225158"/>
                  </a:cubicBezTo>
                  <a:cubicBezTo>
                    <a:pt x="4288054" y="1222811"/>
                    <a:pt x="4285707" y="1220464"/>
                    <a:pt x="4285707" y="1220464"/>
                  </a:cubicBezTo>
                  <a:cubicBezTo>
                    <a:pt x="4290401" y="1222811"/>
                    <a:pt x="4295095" y="1227505"/>
                    <a:pt x="4299789" y="1229852"/>
                  </a:cubicBezTo>
                  <a:cubicBezTo>
                    <a:pt x="4297442" y="1232199"/>
                    <a:pt x="4297442" y="1236893"/>
                    <a:pt x="4297442" y="1239241"/>
                  </a:cubicBezTo>
                  <a:cubicBezTo>
                    <a:pt x="4297442" y="1250976"/>
                    <a:pt x="4306830" y="1260364"/>
                    <a:pt x="4318566" y="1260364"/>
                  </a:cubicBezTo>
                  <a:cubicBezTo>
                    <a:pt x="4325607" y="1260364"/>
                    <a:pt x="4330301" y="1258017"/>
                    <a:pt x="4334995" y="1253323"/>
                  </a:cubicBezTo>
                  <a:cubicBezTo>
                    <a:pt x="4372548" y="1281487"/>
                    <a:pt x="4410100" y="1309652"/>
                    <a:pt x="4445306" y="1342511"/>
                  </a:cubicBezTo>
                  <a:cubicBezTo>
                    <a:pt x="4445306" y="1342511"/>
                    <a:pt x="4445306" y="1342511"/>
                    <a:pt x="4445306" y="1344858"/>
                  </a:cubicBezTo>
                  <a:cubicBezTo>
                    <a:pt x="4461736" y="1373022"/>
                    <a:pt x="4478165" y="1403534"/>
                    <a:pt x="4492247" y="1431698"/>
                  </a:cubicBezTo>
                  <a:cubicBezTo>
                    <a:pt x="4501635" y="1450475"/>
                    <a:pt x="4513371" y="1469251"/>
                    <a:pt x="4522759" y="1490375"/>
                  </a:cubicBezTo>
                  <a:cubicBezTo>
                    <a:pt x="4534494" y="1511498"/>
                    <a:pt x="4546229" y="1534968"/>
                    <a:pt x="4555617" y="1556092"/>
                  </a:cubicBezTo>
                  <a:cubicBezTo>
                    <a:pt x="4562658" y="1572521"/>
                    <a:pt x="4569699" y="1586603"/>
                    <a:pt x="4576741" y="1603033"/>
                  </a:cubicBezTo>
                  <a:cubicBezTo>
                    <a:pt x="4586129" y="1624156"/>
                    <a:pt x="4595517" y="1645280"/>
                    <a:pt x="4604905" y="1666403"/>
                  </a:cubicBezTo>
                  <a:cubicBezTo>
                    <a:pt x="4611946" y="1682832"/>
                    <a:pt x="4618988" y="1699262"/>
                    <a:pt x="4623682" y="1713344"/>
                  </a:cubicBezTo>
                  <a:cubicBezTo>
                    <a:pt x="4630723" y="1729773"/>
                    <a:pt x="4637764" y="1743855"/>
                    <a:pt x="4642458" y="1760285"/>
                  </a:cubicBezTo>
                  <a:cubicBezTo>
                    <a:pt x="4640111" y="1760285"/>
                    <a:pt x="4637764" y="1762632"/>
                    <a:pt x="4637764" y="1764979"/>
                  </a:cubicBezTo>
                  <a:cubicBezTo>
                    <a:pt x="4635417" y="1762632"/>
                    <a:pt x="4635417" y="1762632"/>
                    <a:pt x="4633070" y="1760285"/>
                  </a:cubicBezTo>
                  <a:cubicBezTo>
                    <a:pt x="4630723" y="1750897"/>
                    <a:pt x="4626029" y="1748550"/>
                    <a:pt x="4623682" y="1746203"/>
                  </a:cubicBezTo>
                  <a:close/>
                  <a:moveTo>
                    <a:pt x="4541535" y="2027848"/>
                  </a:moveTo>
                  <a:cubicBezTo>
                    <a:pt x="4541535" y="2032542"/>
                    <a:pt x="4543882" y="2034889"/>
                    <a:pt x="4543882" y="2039583"/>
                  </a:cubicBezTo>
                  <a:cubicBezTo>
                    <a:pt x="4546229" y="2044277"/>
                    <a:pt x="4546229" y="2051319"/>
                    <a:pt x="4548576" y="2056013"/>
                  </a:cubicBezTo>
                  <a:cubicBezTo>
                    <a:pt x="4548576" y="2058360"/>
                    <a:pt x="4548576" y="2058360"/>
                    <a:pt x="4550923" y="2060707"/>
                  </a:cubicBezTo>
                  <a:cubicBezTo>
                    <a:pt x="4560311" y="2095912"/>
                    <a:pt x="4572047" y="2131118"/>
                    <a:pt x="4581435" y="2163977"/>
                  </a:cubicBezTo>
                  <a:cubicBezTo>
                    <a:pt x="4574393" y="2166324"/>
                    <a:pt x="4567353" y="2173365"/>
                    <a:pt x="4567353" y="2182753"/>
                  </a:cubicBezTo>
                  <a:cubicBezTo>
                    <a:pt x="4567353" y="2194489"/>
                    <a:pt x="4576741" y="2203877"/>
                    <a:pt x="4588476" y="2203877"/>
                  </a:cubicBezTo>
                  <a:cubicBezTo>
                    <a:pt x="4590823" y="2203877"/>
                    <a:pt x="4593170" y="2203877"/>
                    <a:pt x="4593170" y="2203877"/>
                  </a:cubicBezTo>
                  <a:cubicBezTo>
                    <a:pt x="4597864" y="2215612"/>
                    <a:pt x="4600211" y="2227347"/>
                    <a:pt x="4604905" y="2241429"/>
                  </a:cubicBezTo>
                  <a:cubicBezTo>
                    <a:pt x="4604905" y="2241429"/>
                    <a:pt x="4604905" y="2243776"/>
                    <a:pt x="4604905" y="2243776"/>
                  </a:cubicBezTo>
                  <a:cubicBezTo>
                    <a:pt x="4607252" y="2248470"/>
                    <a:pt x="4609599" y="2255512"/>
                    <a:pt x="4609599" y="2260206"/>
                  </a:cubicBezTo>
                  <a:cubicBezTo>
                    <a:pt x="4609599" y="2260206"/>
                    <a:pt x="4609599" y="2262553"/>
                    <a:pt x="4609599" y="2262553"/>
                  </a:cubicBezTo>
                  <a:cubicBezTo>
                    <a:pt x="4611946" y="2267247"/>
                    <a:pt x="4614294" y="2271941"/>
                    <a:pt x="4614294" y="2276635"/>
                  </a:cubicBezTo>
                  <a:cubicBezTo>
                    <a:pt x="4614294" y="2278982"/>
                    <a:pt x="4614294" y="2278982"/>
                    <a:pt x="4616640" y="2281329"/>
                  </a:cubicBezTo>
                  <a:cubicBezTo>
                    <a:pt x="4618988" y="2286023"/>
                    <a:pt x="4621334" y="2290717"/>
                    <a:pt x="4621334" y="2295411"/>
                  </a:cubicBezTo>
                  <a:cubicBezTo>
                    <a:pt x="4621334" y="2297759"/>
                    <a:pt x="4623682" y="2297759"/>
                    <a:pt x="4623682" y="2300106"/>
                  </a:cubicBezTo>
                  <a:cubicBezTo>
                    <a:pt x="4626029" y="2304800"/>
                    <a:pt x="4626029" y="2309494"/>
                    <a:pt x="4628376" y="2314188"/>
                  </a:cubicBezTo>
                  <a:cubicBezTo>
                    <a:pt x="4628376" y="2316535"/>
                    <a:pt x="4630723" y="2318882"/>
                    <a:pt x="4630723" y="2321229"/>
                  </a:cubicBezTo>
                  <a:cubicBezTo>
                    <a:pt x="4633070" y="2325923"/>
                    <a:pt x="4633070" y="2328270"/>
                    <a:pt x="4635417" y="2332964"/>
                  </a:cubicBezTo>
                  <a:cubicBezTo>
                    <a:pt x="4635417" y="2335311"/>
                    <a:pt x="4637764" y="2337658"/>
                    <a:pt x="4637764" y="2340005"/>
                  </a:cubicBezTo>
                  <a:cubicBezTo>
                    <a:pt x="4640111" y="2344700"/>
                    <a:pt x="4640111" y="2347047"/>
                    <a:pt x="4642458" y="2351741"/>
                  </a:cubicBezTo>
                  <a:cubicBezTo>
                    <a:pt x="4642458" y="2354088"/>
                    <a:pt x="4644805" y="2356435"/>
                    <a:pt x="4644805" y="2358782"/>
                  </a:cubicBezTo>
                  <a:cubicBezTo>
                    <a:pt x="4647152" y="2361129"/>
                    <a:pt x="4647152" y="2365823"/>
                    <a:pt x="4649499" y="2368170"/>
                  </a:cubicBezTo>
                  <a:cubicBezTo>
                    <a:pt x="4649499" y="2370517"/>
                    <a:pt x="4651846" y="2372864"/>
                    <a:pt x="4651846" y="2375211"/>
                  </a:cubicBezTo>
                  <a:cubicBezTo>
                    <a:pt x="4654193" y="2377558"/>
                    <a:pt x="4654193" y="2382252"/>
                    <a:pt x="4656540" y="2384599"/>
                  </a:cubicBezTo>
                  <a:cubicBezTo>
                    <a:pt x="4658887" y="2386946"/>
                    <a:pt x="4658887" y="2389293"/>
                    <a:pt x="4661234" y="2391640"/>
                  </a:cubicBezTo>
                  <a:cubicBezTo>
                    <a:pt x="4663581" y="2393987"/>
                    <a:pt x="4663581" y="2396334"/>
                    <a:pt x="4665929" y="2401028"/>
                  </a:cubicBezTo>
                  <a:cubicBezTo>
                    <a:pt x="4668275" y="2403376"/>
                    <a:pt x="4668275" y="2405723"/>
                    <a:pt x="4670623" y="2408070"/>
                  </a:cubicBezTo>
                  <a:cubicBezTo>
                    <a:pt x="4672970" y="2410417"/>
                    <a:pt x="4672970" y="2412764"/>
                    <a:pt x="4675317" y="2415111"/>
                  </a:cubicBezTo>
                  <a:cubicBezTo>
                    <a:pt x="4677664" y="2417458"/>
                    <a:pt x="4677664" y="2419805"/>
                    <a:pt x="4680011" y="2422152"/>
                  </a:cubicBezTo>
                  <a:cubicBezTo>
                    <a:pt x="4682358" y="2424499"/>
                    <a:pt x="4682358" y="2426846"/>
                    <a:pt x="4684705" y="2429193"/>
                  </a:cubicBezTo>
                  <a:cubicBezTo>
                    <a:pt x="4687052" y="2431540"/>
                    <a:pt x="4687052" y="2433887"/>
                    <a:pt x="4689399" y="2436234"/>
                  </a:cubicBezTo>
                  <a:cubicBezTo>
                    <a:pt x="4691746" y="2438581"/>
                    <a:pt x="4691746" y="2440928"/>
                    <a:pt x="4694093" y="2440928"/>
                  </a:cubicBezTo>
                  <a:cubicBezTo>
                    <a:pt x="4696440" y="2443275"/>
                    <a:pt x="4696440" y="2445622"/>
                    <a:pt x="4698787" y="2445622"/>
                  </a:cubicBezTo>
                  <a:cubicBezTo>
                    <a:pt x="4696440" y="2447969"/>
                    <a:pt x="4694093" y="2450317"/>
                    <a:pt x="4691746" y="2455011"/>
                  </a:cubicBezTo>
                  <a:cubicBezTo>
                    <a:pt x="4691746" y="2455011"/>
                    <a:pt x="4691746" y="2455011"/>
                    <a:pt x="4689399" y="2455011"/>
                  </a:cubicBezTo>
                  <a:cubicBezTo>
                    <a:pt x="4687052" y="2455011"/>
                    <a:pt x="4684705" y="2452664"/>
                    <a:pt x="4684705" y="2452664"/>
                  </a:cubicBezTo>
                  <a:cubicBezTo>
                    <a:pt x="4682358" y="2452664"/>
                    <a:pt x="4680011" y="2450317"/>
                    <a:pt x="4677664" y="2450317"/>
                  </a:cubicBezTo>
                  <a:cubicBezTo>
                    <a:pt x="4675317" y="2450317"/>
                    <a:pt x="4672970" y="2447969"/>
                    <a:pt x="4672970" y="2447969"/>
                  </a:cubicBezTo>
                  <a:cubicBezTo>
                    <a:pt x="4670623" y="2447969"/>
                    <a:pt x="4668275" y="2445622"/>
                    <a:pt x="4665929" y="2445622"/>
                  </a:cubicBezTo>
                  <a:cubicBezTo>
                    <a:pt x="4663581" y="2445622"/>
                    <a:pt x="4661234" y="2443275"/>
                    <a:pt x="4661234" y="2443275"/>
                  </a:cubicBezTo>
                  <a:cubicBezTo>
                    <a:pt x="4658887" y="2440928"/>
                    <a:pt x="4656540" y="2440928"/>
                    <a:pt x="4654193" y="2438581"/>
                  </a:cubicBezTo>
                  <a:cubicBezTo>
                    <a:pt x="4651846" y="2438581"/>
                    <a:pt x="4649499" y="2436234"/>
                    <a:pt x="4649499" y="2436234"/>
                  </a:cubicBezTo>
                  <a:cubicBezTo>
                    <a:pt x="4647152" y="2433887"/>
                    <a:pt x="4644805" y="2433887"/>
                    <a:pt x="4640111" y="2431540"/>
                  </a:cubicBezTo>
                  <a:cubicBezTo>
                    <a:pt x="4637764" y="2429193"/>
                    <a:pt x="4635417" y="2429193"/>
                    <a:pt x="4635417" y="2429193"/>
                  </a:cubicBezTo>
                  <a:cubicBezTo>
                    <a:pt x="4633070" y="2426846"/>
                    <a:pt x="4630723" y="2424499"/>
                    <a:pt x="4626029" y="2424499"/>
                  </a:cubicBezTo>
                  <a:cubicBezTo>
                    <a:pt x="4623682" y="2422152"/>
                    <a:pt x="4621334" y="2422152"/>
                    <a:pt x="4618988" y="2419805"/>
                  </a:cubicBezTo>
                  <a:cubicBezTo>
                    <a:pt x="4616640" y="2417458"/>
                    <a:pt x="4614294" y="2415111"/>
                    <a:pt x="4609599" y="2415111"/>
                  </a:cubicBezTo>
                  <a:cubicBezTo>
                    <a:pt x="4607252" y="2412764"/>
                    <a:pt x="4604905" y="2412764"/>
                    <a:pt x="4602558" y="2410417"/>
                  </a:cubicBezTo>
                  <a:cubicBezTo>
                    <a:pt x="4600211" y="2408070"/>
                    <a:pt x="4597864" y="2405723"/>
                    <a:pt x="4593170" y="2403376"/>
                  </a:cubicBezTo>
                  <a:cubicBezTo>
                    <a:pt x="4590823" y="2401028"/>
                    <a:pt x="4588476" y="2401028"/>
                    <a:pt x="4586129" y="2398681"/>
                  </a:cubicBezTo>
                  <a:cubicBezTo>
                    <a:pt x="4583782" y="2396334"/>
                    <a:pt x="4579088" y="2393987"/>
                    <a:pt x="4576741" y="2391640"/>
                  </a:cubicBezTo>
                  <a:cubicBezTo>
                    <a:pt x="4574393" y="2389293"/>
                    <a:pt x="4572047" y="2389293"/>
                    <a:pt x="4569699" y="2386946"/>
                  </a:cubicBezTo>
                  <a:cubicBezTo>
                    <a:pt x="4567353" y="2384599"/>
                    <a:pt x="4562658" y="2382252"/>
                    <a:pt x="4560311" y="2379905"/>
                  </a:cubicBezTo>
                  <a:cubicBezTo>
                    <a:pt x="4557964" y="2377558"/>
                    <a:pt x="4555617" y="2375211"/>
                    <a:pt x="4553270" y="2372864"/>
                  </a:cubicBezTo>
                  <a:cubicBezTo>
                    <a:pt x="4550923" y="2370517"/>
                    <a:pt x="4546229" y="2368170"/>
                    <a:pt x="4543882" y="2365823"/>
                  </a:cubicBezTo>
                  <a:cubicBezTo>
                    <a:pt x="4541535" y="2363476"/>
                    <a:pt x="4539188" y="2361129"/>
                    <a:pt x="4536841" y="2358782"/>
                  </a:cubicBezTo>
                  <a:cubicBezTo>
                    <a:pt x="4534494" y="2356435"/>
                    <a:pt x="4529800" y="2354088"/>
                    <a:pt x="4527453" y="2349394"/>
                  </a:cubicBezTo>
                  <a:cubicBezTo>
                    <a:pt x="4525106" y="2347047"/>
                    <a:pt x="4522759" y="2344700"/>
                    <a:pt x="4520412" y="2342352"/>
                  </a:cubicBezTo>
                  <a:cubicBezTo>
                    <a:pt x="4518065" y="2340005"/>
                    <a:pt x="4513371" y="2335311"/>
                    <a:pt x="4511023" y="2332964"/>
                  </a:cubicBezTo>
                  <a:cubicBezTo>
                    <a:pt x="4508676" y="2330617"/>
                    <a:pt x="4506329" y="2328270"/>
                    <a:pt x="4503982" y="2325923"/>
                  </a:cubicBezTo>
                  <a:cubicBezTo>
                    <a:pt x="4499288" y="2323576"/>
                    <a:pt x="4496941" y="2318882"/>
                    <a:pt x="4492247" y="2314188"/>
                  </a:cubicBezTo>
                  <a:cubicBezTo>
                    <a:pt x="4489900" y="2311841"/>
                    <a:pt x="4487553" y="2309494"/>
                    <a:pt x="4485206" y="2307147"/>
                  </a:cubicBezTo>
                  <a:cubicBezTo>
                    <a:pt x="4482859" y="2304800"/>
                    <a:pt x="4482859" y="2304800"/>
                    <a:pt x="4480512" y="2302453"/>
                  </a:cubicBezTo>
                  <a:cubicBezTo>
                    <a:pt x="4482859" y="2297759"/>
                    <a:pt x="4485206" y="2293064"/>
                    <a:pt x="4485206" y="2288370"/>
                  </a:cubicBezTo>
                  <a:cubicBezTo>
                    <a:pt x="4485206" y="2276635"/>
                    <a:pt x="4475818" y="2267247"/>
                    <a:pt x="4464082" y="2267247"/>
                  </a:cubicBezTo>
                  <a:cubicBezTo>
                    <a:pt x="4459388" y="2267247"/>
                    <a:pt x="4454694" y="2269594"/>
                    <a:pt x="4450000" y="2271941"/>
                  </a:cubicBezTo>
                  <a:cubicBezTo>
                    <a:pt x="4445306" y="2267247"/>
                    <a:pt x="4440612" y="2262553"/>
                    <a:pt x="4438265" y="2257859"/>
                  </a:cubicBezTo>
                  <a:cubicBezTo>
                    <a:pt x="4435918" y="2255512"/>
                    <a:pt x="4431224" y="2250818"/>
                    <a:pt x="4428877" y="2248470"/>
                  </a:cubicBezTo>
                  <a:cubicBezTo>
                    <a:pt x="4428877" y="2248470"/>
                    <a:pt x="4426530" y="2246123"/>
                    <a:pt x="4426530" y="2246123"/>
                  </a:cubicBezTo>
                  <a:cubicBezTo>
                    <a:pt x="4421835" y="2241429"/>
                    <a:pt x="4417141" y="2234388"/>
                    <a:pt x="4410100" y="2229694"/>
                  </a:cubicBezTo>
                  <a:cubicBezTo>
                    <a:pt x="4407753" y="2227347"/>
                    <a:pt x="4405406" y="2225000"/>
                    <a:pt x="4405406" y="2222653"/>
                  </a:cubicBezTo>
                  <a:cubicBezTo>
                    <a:pt x="4400712" y="2217959"/>
                    <a:pt x="4396018" y="2213265"/>
                    <a:pt x="4393671" y="2208571"/>
                  </a:cubicBezTo>
                  <a:cubicBezTo>
                    <a:pt x="4391324" y="2206224"/>
                    <a:pt x="4391324" y="2206224"/>
                    <a:pt x="4388977" y="2203877"/>
                  </a:cubicBezTo>
                  <a:cubicBezTo>
                    <a:pt x="4372548" y="2185100"/>
                    <a:pt x="4353771" y="2163977"/>
                    <a:pt x="4334995" y="2142853"/>
                  </a:cubicBezTo>
                  <a:cubicBezTo>
                    <a:pt x="4334995" y="2142853"/>
                    <a:pt x="4334995" y="2142853"/>
                    <a:pt x="4334995" y="2142853"/>
                  </a:cubicBezTo>
                  <a:cubicBezTo>
                    <a:pt x="4309178" y="2112342"/>
                    <a:pt x="4281013" y="2079483"/>
                    <a:pt x="4250501" y="2041930"/>
                  </a:cubicBezTo>
                  <a:cubicBezTo>
                    <a:pt x="4250501" y="2041930"/>
                    <a:pt x="4250501" y="2041930"/>
                    <a:pt x="4248154" y="2039583"/>
                  </a:cubicBezTo>
                  <a:cubicBezTo>
                    <a:pt x="4234072" y="2020807"/>
                    <a:pt x="4217643" y="2002031"/>
                    <a:pt x="4203560" y="1983254"/>
                  </a:cubicBezTo>
                  <a:cubicBezTo>
                    <a:pt x="4198866" y="1978560"/>
                    <a:pt x="4194172" y="1971519"/>
                    <a:pt x="4189478" y="1964478"/>
                  </a:cubicBezTo>
                  <a:cubicBezTo>
                    <a:pt x="4187131" y="1959784"/>
                    <a:pt x="4182437" y="1955090"/>
                    <a:pt x="4180090" y="1950396"/>
                  </a:cubicBezTo>
                  <a:cubicBezTo>
                    <a:pt x="4175395" y="1943354"/>
                    <a:pt x="4168355" y="1936313"/>
                    <a:pt x="4161313" y="1926925"/>
                  </a:cubicBezTo>
                  <a:cubicBezTo>
                    <a:pt x="4158966" y="1924578"/>
                    <a:pt x="4156619" y="1919884"/>
                    <a:pt x="4154272" y="1917537"/>
                  </a:cubicBezTo>
                  <a:cubicBezTo>
                    <a:pt x="4149578" y="1910496"/>
                    <a:pt x="4144884" y="1905802"/>
                    <a:pt x="4140190" y="1898761"/>
                  </a:cubicBezTo>
                  <a:cubicBezTo>
                    <a:pt x="4144884" y="1894066"/>
                    <a:pt x="4147231" y="1889372"/>
                    <a:pt x="4147231" y="1882331"/>
                  </a:cubicBezTo>
                  <a:cubicBezTo>
                    <a:pt x="4147231" y="1877637"/>
                    <a:pt x="4144884" y="1872943"/>
                    <a:pt x="4142537" y="1868249"/>
                  </a:cubicBezTo>
                  <a:cubicBezTo>
                    <a:pt x="4151925" y="1858861"/>
                    <a:pt x="4161313" y="1849473"/>
                    <a:pt x="4173049" y="1840084"/>
                  </a:cubicBezTo>
                  <a:cubicBezTo>
                    <a:pt x="4175395" y="1837737"/>
                    <a:pt x="4175395" y="1837737"/>
                    <a:pt x="4177743" y="1835390"/>
                  </a:cubicBezTo>
                  <a:cubicBezTo>
                    <a:pt x="4182437" y="1830696"/>
                    <a:pt x="4189478" y="1823655"/>
                    <a:pt x="4194172" y="1818961"/>
                  </a:cubicBezTo>
                  <a:cubicBezTo>
                    <a:pt x="4196519" y="1816614"/>
                    <a:pt x="4198866" y="1814267"/>
                    <a:pt x="4201213" y="1811920"/>
                  </a:cubicBezTo>
                  <a:cubicBezTo>
                    <a:pt x="4205907" y="1807226"/>
                    <a:pt x="4210601" y="1804879"/>
                    <a:pt x="4215296" y="1800185"/>
                  </a:cubicBezTo>
                  <a:cubicBezTo>
                    <a:pt x="4217643" y="1797838"/>
                    <a:pt x="4219990" y="1795491"/>
                    <a:pt x="4224684" y="1793144"/>
                  </a:cubicBezTo>
                  <a:cubicBezTo>
                    <a:pt x="4229378" y="1790796"/>
                    <a:pt x="4234072" y="1786102"/>
                    <a:pt x="4238766" y="1783755"/>
                  </a:cubicBezTo>
                  <a:cubicBezTo>
                    <a:pt x="4241113" y="1781408"/>
                    <a:pt x="4245807" y="1779061"/>
                    <a:pt x="4248154" y="1776714"/>
                  </a:cubicBezTo>
                  <a:cubicBezTo>
                    <a:pt x="4252848" y="1774367"/>
                    <a:pt x="4255195" y="1769673"/>
                    <a:pt x="4259889" y="1767326"/>
                  </a:cubicBezTo>
                  <a:cubicBezTo>
                    <a:pt x="4262237" y="1764979"/>
                    <a:pt x="4266931" y="1762632"/>
                    <a:pt x="4269277" y="1760285"/>
                  </a:cubicBezTo>
                  <a:cubicBezTo>
                    <a:pt x="4273972" y="1757938"/>
                    <a:pt x="4276319" y="1755591"/>
                    <a:pt x="4281013" y="1753244"/>
                  </a:cubicBezTo>
                  <a:cubicBezTo>
                    <a:pt x="4283360" y="1750897"/>
                    <a:pt x="4288054" y="1748550"/>
                    <a:pt x="4290401" y="1746203"/>
                  </a:cubicBezTo>
                  <a:cubicBezTo>
                    <a:pt x="4295095" y="1743855"/>
                    <a:pt x="4297442" y="1741508"/>
                    <a:pt x="4302136" y="1739161"/>
                  </a:cubicBezTo>
                  <a:cubicBezTo>
                    <a:pt x="4304483" y="1736814"/>
                    <a:pt x="4309178" y="1734467"/>
                    <a:pt x="4311524" y="1734467"/>
                  </a:cubicBezTo>
                  <a:cubicBezTo>
                    <a:pt x="4316218" y="1732120"/>
                    <a:pt x="4318566" y="1729773"/>
                    <a:pt x="4323260" y="1729773"/>
                  </a:cubicBezTo>
                  <a:cubicBezTo>
                    <a:pt x="4325607" y="1727426"/>
                    <a:pt x="4330301" y="1727426"/>
                    <a:pt x="4332648" y="1725079"/>
                  </a:cubicBezTo>
                  <a:cubicBezTo>
                    <a:pt x="4334995" y="1722732"/>
                    <a:pt x="4339689" y="1722732"/>
                    <a:pt x="4344383" y="1720385"/>
                  </a:cubicBezTo>
                  <a:cubicBezTo>
                    <a:pt x="4346730" y="1718038"/>
                    <a:pt x="4351424" y="1718038"/>
                    <a:pt x="4353771" y="1715691"/>
                  </a:cubicBezTo>
                  <a:cubicBezTo>
                    <a:pt x="4356118" y="1713344"/>
                    <a:pt x="4360812" y="1713344"/>
                    <a:pt x="4363159" y="1710997"/>
                  </a:cubicBezTo>
                  <a:cubicBezTo>
                    <a:pt x="4365507" y="1708650"/>
                    <a:pt x="4370201" y="1708650"/>
                    <a:pt x="4372548" y="1708650"/>
                  </a:cubicBezTo>
                  <a:cubicBezTo>
                    <a:pt x="4374895" y="1708650"/>
                    <a:pt x="4379589" y="1706303"/>
                    <a:pt x="4381936" y="1706303"/>
                  </a:cubicBezTo>
                  <a:cubicBezTo>
                    <a:pt x="4384283" y="1706303"/>
                    <a:pt x="4388977" y="1703956"/>
                    <a:pt x="4391324" y="1703956"/>
                  </a:cubicBezTo>
                  <a:cubicBezTo>
                    <a:pt x="4393671" y="1703956"/>
                    <a:pt x="4398365" y="1701609"/>
                    <a:pt x="4400712" y="1701609"/>
                  </a:cubicBezTo>
                  <a:cubicBezTo>
                    <a:pt x="4403059" y="1701609"/>
                    <a:pt x="4407753" y="1699262"/>
                    <a:pt x="4410100" y="1699262"/>
                  </a:cubicBezTo>
                  <a:cubicBezTo>
                    <a:pt x="4412447" y="1699262"/>
                    <a:pt x="4417141" y="1699262"/>
                    <a:pt x="4419489" y="1696915"/>
                  </a:cubicBezTo>
                  <a:cubicBezTo>
                    <a:pt x="4421835" y="1696915"/>
                    <a:pt x="4426530" y="1696915"/>
                    <a:pt x="4428877" y="1694568"/>
                  </a:cubicBezTo>
                  <a:cubicBezTo>
                    <a:pt x="4431224" y="1694568"/>
                    <a:pt x="4435918" y="1694568"/>
                    <a:pt x="4438265" y="1694568"/>
                  </a:cubicBezTo>
                  <a:cubicBezTo>
                    <a:pt x="4438265" y="1694568"/>
                    <a:pt x="4440612" y="1694568"/>
                    <a:pt x="4440612" y="1694568"/>
                  </a:cubicBezTo>
                  <a:cubicBezTo>
                    <a:pt x="4440612" y="1706303"/>
                    <a:pt x="4450000" y="1713344"/>
                    <a:pt x="4461736" y="1713344"/>
                  </a:cubicBezTo>
                  <a:cubicBezTo>
                    <a:pt x="4464082" y="1713344"/>
                    <a:pt x="4464082" y="1713344"/>
                    <a:pt x="4464082" y="1713344"/>
                  </a:cubicBezTo>
                  <a:cubicBezTo>
                    <a:pt x="4489900" y="1826002"/>
                    <a:pt x="4513371" y="1924578"/>
                    <a:pt x="4536841" y="2011419"/>
                  </a:cubicBezTo>
                  <a:cubicBezTo>
                    <a:pt x="4539188" y="2020807"/>
                    <a:pt x="4541535" y="2023154"/>
                    <a:pt x="4541535" y="2027848"/>
                  </a:cubicBezTo>
                  <a:close/>
                  <a:moveTo>
                    <a:pt x="4731646" y="2476134"/>
                  </a:moveTo>
                  <a:cubicBezTo>
                    <a:pt x="4738687" y="2473787"/>
                    <a:pt x="4748075" y="2473787"/>
                    <a:pt x="4755116" y="2471440"/>
                  </a:cubicBezTo>
                  <a:cubicBezTo>
                    <a:pt x="4757463" y="2471440"/>
                    <a:pt x="4759810" y="2469093"/>
                    <a:pt x="4762157" y="2469093"/>
                  </a:cubicBezTo>
                  <a:cubicBezTo>
                    <a:pt x="4766852" y="2466746"/>
                    <a:pt x="4771546" y="2464399"/>
                    <a:pt x="4776240" y="2464399"/>
                  </a:cubicBezTo>
                  <a:cubicBezTo>
                    <a:pt x="4776240" y="2464399"/>
                    <a:pt x="4778587" y="2464399"/>
                    <a:pt x="4778587" y="2462052"/>
                  </a:cubicBezTo>
                  <a:cubicBezTo>
                    <a:pt x="4778587" y="2464399"/>
                    <a:pt x="4780934" y="2464399"/>
                    <a:pt x="4780934" y="2466746"/>
                  </a:cubicBezTo>
                  <a:cubicBezTo>
                    <a:pt x="4778587" y="2471440"/>
                    <a:pt x="4776240" y="2473787"/>
                    <a:pt x="4776240" y="2480828"/>
                  </a:cubicBezTo>
                  <a:cubicBezTo>
                    <a:pt x="4776240" y="2485522"/>
                    <a:pt x="4778587" y="2487869"/>
                    <a:pt x="4778587" y="2490216"/>
                  </a:cubicBezTo>
                  <a:cubicBezTo>
                    <a:pt x="4778587" y="2492563"/>
                    <a:pt x="4776240" y="2494910"/>
                    <a:pt x="4776240" y="2497258"/>
                  </a:cubicBezTo>
                  <a:cubicBezTo>
                    <a:pt x="4776240" y="2499605"/>
                    <a:pt x="4776240" y="2499605"/>
                    <a:pt x="4776240" y="2501952"/>
                  </a:cubicBezTo>
                  <a:cubicBezTo>
                    <a:pt x="4776240" y="2501952"/>
                    <a:pt x="4776240" y="2504299"/>
                    <a:pt x="4776240" y="2504299"/>
                  </a:cubicBezTo>
                  <a:cubicBezTo>
                    <a:pt x="4773892" y="2504299"/>
                    <a:pt x="4773892" y="2504299"/>
                    <a:pt x="4771546" y="2504299"/>
                  </a:cubicBezTo>
                  <a:cubicBezTo>
                    <a:pt x="4762157" y="2504299"/>
                    <a:pt x="4752769" y="2511340"/>
                    <a:pt x="4752769" y="2523075"/>
                  </a:cubicBezTo>
                  <a:cubicBezTo>
                    <a:pt x="4752769" y="2523075"/>
                    <a:pt x="4752769" y="2523075"/>
                    <a:pt x="4752769" y="2523075"/>
                  </a:cubicBezTo>
                  <a:cubicBezTo>
                    <a:pt x="4752769" y="2523075"/>
                    <a:pt x="4750422" y="2523075"/>
                    <a:pt x="4750422" y="2520728"/>
                  </a:cubicBezTo>
                  <a:cubicBezTo>
                    <a:pt x="4748075" y="2520728"/>
                    <a:pt x="4748075" y="2518381"/>
                    <a:pt x="4745728" y="2518381"/>
                  </a:cubicBezTo>
                  <a:cubicBezTo>
                    <a:pt x="4745728" y="2518381"/>
                    <a:pt x="4743381" y="2516034"/>
                    <a:pt x="4743381" y="2516034"/>
                  </a:cubicBezTo>
                  <a:cubicBezTo>
                    <a:pt x="4741034" y="2516034"/>
                    <a:pt x="4741034" y="2513687"/>
                    <a:pt x="4738687" y="2513687"/>
                  </a:cubicBezTo>
                  <a:cubicBezTo>
                    <a:pt x="4738687" y="2513687"/>
                    <a:pt x="4736340" y="2511340"/>
                    <a:pt x="4736340" y="2511340"/>
                  </a:cubicBezTo>
                  <a:cubicBezTo>
                    <a:pt x="4733993" y="2511340"/>
                    <a:pt x="4733993" y="2508993"/>
                    <a:pt x="4731646" y="2508993"/>
                  </a:cubicBezTo>
                  <a:cubicBezTo>
                    <a:pt x="4731646" y="2508993"/>
                    <a:pt x="4729299" y="2506646"/>
                    <a:pt x="4729299" y="2506646"/>
                  </a:cubicBezTo>
                  <a:cubicBezTo>
                    <a:pt x="4726952" y="2504299"/>
                    <a:pt x="4726952" y="2504299"/>
                    <a:pt x="4724605" y="2501952"/>
                  </a:cubicBezTo>
                  <a:cubicBezTo>
                    <a:pt x="4724605" y="2501952"/>
                    <a:pt x="4722257" y="2499605"/>
                    <a:pt x="4722257" y="2499605"/>
                  </a:cubicBezTo>
                  <a:cubicBezTo>
                    <a:pt x="4726952" y="2494910"/>
                    <a:pt x="4729299" y="2490216"/>
                    <a:pt x="4729299" y="2483175"/>
                  </a:cubicBezTo>
                  <a:cubicBezTo>
                    <a:pt x="4729299" y="2483175"/>
                    <a:pt x="4729299" y="2483175"/>
                    <a:pt x="4729299" y="2483175"/>
                  </a:cubicBezTo>
                  <a:cubicBezTo>
                    <a:pt x="4729299" y="2483175"/>
                    <a:pt x="4729299" y="2483175"/>
                    <a:pt x="4731646" y="2483175"/>
                  </a:cubicBezTo>
                  <a:cubicBezTo>
                    <a:pt x="4729299" y="2476134"/>
                    <a:pt x="4729299" y="2476134"/>
                    <a:pt x="4731646" y="2476134"/>
                  </a:cubicBezTo>
                  <a:cubicBezTo>
                    <a:pt x="4731646" y="2476134"/>
                    <a:pt x="4731646" y="2476134"/>
                    <a:pt x="4731646" y="2476134"/>
                  </a:cubicBezTo>
                  <a:close/>
                  <a:moveTo>
                    <a:pt x="4816139" y="2494910"/>
                  </a:moveTo>
                  <a:cubicBezTo>
                    <a:pt x="4816139" y="2504299"/>
                    <a:pt x="4816139" y="2513687"/>
                    <a:pt x="4816139" y="2520728"/>
                  </a:cubicBezTo>
                  <a:cubicBezTo>
                    <a:pt x="4816139" y="2520728"/>
                    <a:pt x="4813793" y="2520728"/>
                    <a:pt x="4813793" y="2520728"/>
                  </a:cubicBezTo>
                  <a:cubicBezTo>
                    <a:pt x="4813793" y="2506646"/>
                    <a:pt x="4813793" y="2492563"/>
                    <a:pt x="4816139" y="2478481"/>
                  </a:cubicBezTo>
                  <a:cubicBezTo>
                    <a:pt x="4816139" y="2476134"/>
                    <a:pt x="4816139" y="2476134"/>
                    <a:pt x="4816139" y="2476134"/>
                  </a:cubicBezTo>
                  <a:cubicBezTo>
                    <a:pt x="4816139" y="2476134"/>
                    <a:pt x="4816139" y="2473787"/>
                    <a:pt x="4816139" y="2473787"/>
                  </a:cubicBezTo>
                  <a:cubicBezTo>
                    <a:pt x="4816139" y="2471440"/>
                    <a:pt x="4816139" y="2469093"/>
                    <a:pt x="4816139" y="2466746"/>
                  </a:cubicBezTo>
                  <a:cubicBezTo>
                    <a:pt x="4816139" y="2466746"/>
                    <a:pt x="4816139" y="2466746"/>
                    <a:pt x="4816139" y="2466746"/>
                  </a:cubicBezTo>
                  <a:cubicBezTo>
                    <a:pt x="4816139" y="2469093"/>
                    <a:pt x="4816139" y="2471440"/>
                    <a:pt x="4816139" y="2473787"/>
                  </a:cubicBezTo>
                  <a:cubicBezTo>
                    <a:pt x="4816139" y="2480828"/>
                    <a:pt x="4816139" y="2487869"/>
                    <a:pt x="4816139" y="2494910"/>
                  </a:cubicBezTo>
                  <a:close/>
                  <a:moveTo>
                    <a:pt x="4785628" y="2722574"/>
                  </a:moveTo>
                  <a:cubicBezTo>
                    <a:pt x="4785628" y="2727268"/>
                    <a:pt x="4783281" y="2731962"/>
                    <a:pt x="4783281" y="2736656"/>
                  </a:cubicBezTo>
                  <a:cubicBezTo>
                    <a:pt x="4780934" y="2748391"/>
                    <a:pt x="4778587" y="2762474"/>
                    <a:pt x="4776240" y="2774209"/>
                  </a:cubicBezTo>
                  <a:cubicBezTo>
                    <a:pt x="4773892" y="2778903"/>
                    <a:pt x="4773892" y="2783597"/>
                    <a:pt x="4771546" y="2790638"/>
                  </a:cubicBezTo>
                  <a:cubicBezTo>
                    <a:pt x="4766852" y="2807068"/>
                    <a:pt x="4764504" y="2821150"/>
                    <a:pt x="4759810" y="2837579"/>
                  </a:cubicBezTo>
                  <a:cubicBezTo>
                    <a:pt x="4759810" y="2837579"/>
                    <a:pt x="4759810" y="2839926"/>
                    <a:pt x="4759810" y="2839926"/>
                  </a:cubicBezTo>
                  <a:cubicBezTo>
                    <a:pt x="4755116" y="2856356"/>
                    <a:pt x="4750422" y="2870438"/>
                    <a:pt x="4745728" y="2886867"/>
                  </a:cubicBezTo>
                  <a:cubicBezTo>
                    <a:pt x="4743381" y="2891561"/>
                    <a:pt x="4743381" y="2896255"/>
                    <a:pt x="4741034" y="2900949"/>
                  </a:cubicBezTo>
                  <a:cubicBezTo>
                    <a:pt x="4736340" y="2912685"/>
                    <a:pt x="4733993" y="2924420"/>
                    <a:pt x="4729299" y="2933808"/>
                  </a:cubicBezTo>
                  <a:cubicBezTo>
                    <a:pt x="4726952" y="2938502"/>
                    <a:pt x="4726952" y="2943196"/>
                    <a:pt x="4724605" y="2947890"/>
                  </a:cubicBezTo>
                  <a:cubicBezTo>
                    <a:pt x="4722257" y="2954932"/>
                    <a:pt x="4717563" y="2964320"/>
                    <a:pt x="4715216" y="2971361"/>
                  </a:cubicBezTo>
                  <a:cubicBezTo>
                    <a:pt x="4712869" y="2966667"/>
                    <a:pt x="4710522" y="2961973"/>
                    <a:pt x="4705828" y="2959626"/>
                  </a:cubicBezTo>
                  <a:cubicBezTo>
                    <a:pt x="4710522" y="2950237"/>
                    <a:pt x="4715216" y="2938502"/>
                    <a:pt x="4719911" y="2929114"/>
                  </a:cubicBezTo>
                  <a:cubicBezTo>
                    <a:pt x="4722257" y="2924420"/>
                    <a:pt x="4722257" y="2922073"/>
                    <a:pt x="4724605" y="2917379"/>
                  </a:cubicBezTo>
                  <a:cubicBezTo>
                    <a:pt x="4731646" y="2900949"/>
                    <a:pt x="4738687" y="2884520"/>
                    <a:pt x="4745728" y="2865744"/>
                  </a:cubicBezTo>
                  <a:cubicBezTo>
                    <a:pt x="4748075" y="2863397"/>
                    <a:pt x="4748075" y="2858703"/>
                    <a:pt x="4748075" y="2856356"/>
                  </a:cubicBezTo>
                  <a:cubicBezTo>
                    <a:pt x="4755116" y="2839926"/>
                    <a:pt x="4759810" y="2823497"/>
                    <a:pt x="4764504" y="2807068"/>
                  </a:cubicBezTo>
                  <a:cubicBezTo>
                    <a:pt x="4764504" y="2804721"/>
                    <a:pt x="4766852" y="2800026"/>
                    <a:pt x="4766852" y="2797679"/>
                  </a:cubicBezTo>
                  <a:cubicBezTo>
                    <a:pt x="4771546" y="2778903"/>
                    <a:pt x="4776240" y="2760127"/>
                    <a:pt x="4780934" y="2741350"/>
                  </a:cubicBezTo>
                  <a:cubicBezTo>
                    <a:pt x="4780934" y="2736656"/>
                    <a:pt x="4783281" y="2731962"/>
                    <a:pt x="4783281" y="2727268"/>
                  </a:cubicBezTo>
                  <a:cubicBezTo>
                    <a:pt x="4787975" y="2708492"/>
                    <a:pt x="4792669" y="2687368"/>
                    <a:pt x="4795016" y="2668592"/>
                  </a:cubicBezTo>
                  <a:cubicBezTo>
                    <a:pt x="4795016" y="2668592"/>
                    <a:pt x="4795016" y="2668592"/>
                    <a:pt x="4795016" y="2668592"/>
                  </a:cubicBezTo>
                  <a:cubicBezTo>
                    <a:pt x="4792669" y="2689715"/>
                    <a:pt x="4790322" y="2706145"/>
                    <a:pt x="4785628" y="2722574"/>
                  </a:cubicBezTo>
                  <a:close/>
                  <a:moveTo>
                    <a:pt x="4682358" y="3037078"/>
                  </a:moveTo>
                  <a:cubicBezTo>
                    <a:pt x="4680011" y="3041772"/>
                    <a:pt x="4677664" y="3046466"/>
                    <a:pt x="4675317" y="3048813"/>
                  </a:cubicBezTo>
                  <a:cubicBezTo>
                    <a:pt x="4670623" y="3058201"/>
                    <a:pt x="4663581" y="3069937"/>
                    <a:pt x="4658887" y="3079325"/>
                  </a:cubicBezTo>
                  <a:cubicBezTo>
                    <a:pt x="4658887" y="3079325"/>
                    <a:pt x="4658887" y="3079325"/>
                    <a:pt x="4656540" y="3079325"/>
                  </a:cubicBezTo>
                  <a:cubicBezTo>
                    <a:pt x="4658887" y="3072284"/>
                    <a:pt x="4661234" y="3062896"/>
                    <a:pt x="4665929" y="3055855"/>
                  </a:cubicBezTo>
                  <a:cubicBezTo>
                    <a:pt x="4668275" y="3048813"/>
                    <a:pt x="4670623" y="3044119"/>
                    <a:pt x="4672970" y="3037078"/>
                  </a:cubicBezTo>
                  <a:cubicBezTo>
                    <a:pt x="4677664" y="3025343"/>
                    <a:pt x="4682358" y="3011261"/>
                    <a:pt x="4687052" y="2999525"/>
                  </a:cubicBezTo>
                  <a:cubicBezTo>
                    <a:pt x="4689399" y="2999525"/>
                    <a:pt x="4691746" y="2999525"/>
                    <a:pt x="4691746" y="2999525"/>
                  </a:cubicBezTo>
                  <a:cubicBezTo>
                    <a:pt x="4694093" y="2999525"/>
                    <a:pt x="4698787" y="2999525"/>
                    <a:pt x="4701134" y="2997178"/>
                  </a:cubicBezTo>
                  <a:cubicBezTo>
                    <a:pt x="4701134" y="2997178"/>
                    <a:pt x="4701134" y="2997178"/>
                    <a:pt x="4701134" y="2997178"/>
                  </a:cubicBezTo>
                  <a:cubicBezTo>
                    <a:pt x="4694093" y="3011261"/>
                    <a:pt x="4689399" y="3022996"/>
                    <a:pt x="4682358" y="3037078"/>
                  </a:cubicBezTo>
                  <a:close/>
                  <a:moveTo>
                    <a:pt x="4651846" y="3145042"/>
                  </a:moveTo>
                  <a:cubicBezTo>
                    <a:pt x="4651846" y="3152083"/>
                    <a:pt x="4651846" y="3159125"/>
                    <a:pt x="4651846" y="3163819"/>
                  </a:cubicBezTo>
                  <a:cubicBezTo>
                    <a:pt x="4651846" y="3168513"/>
                    <a:pt x="4651846" y="3173207"/>
                    <a:pt x="4651846" y="3177901"/>
                  </a:cubicBezTo>
                  <a:cubicBezTo>
                    <a:pt x="4651846" y="3182595"/>
                    <a:pt x="4651846" y="3189636"/>
                    <a:pt x="4651846" y="3194330"/>
                  </a:cubicBezTo>
                  <a:cubicBezTo>
                    <a:pt x="4651846" y="3199024"/>
                    <a:pt x="4651846" y="3203718"/>
                    <a:pt x="4654193" y="3210759"/>
                  </a:cubicBezTo>
                  <a:cubicBezTo>
                    <a:pt x="4654193" y="3215454"/>
                    <a:pt x="4654193" y="3220148"/>
                    <a:pt x="4654193" y="3224842"/>
                  </a:cubicBezTo>
                  <a:cubicBezTo>
                    <a:pt x="4654193" y="3229536"/>
                    <a:pt x="4656540" y="3236577"/>
                    <a:pt x="4656540" y="3241271"/>
                  </a:cubicBezTo>
                  <a:cubicBezTo>
                    <a:pt x="4656540" y="3243618"/>
                    <a:pt x="4656540" y="3248312"/>
                    <a:pt x="4658887" y="3250659"/>
                  </a:cubicBezTo>
                  <a:cubicBezTo>
                    <a:pt x="4658887" y="3257700"/>
                    <a:pt x="4661234" y="3264742"/>
                    <a:pt x="4661234" y="3269436"/>
                  </a:cubicBezTo>
                  <a:cubicBezTo>
                    <a:pt x="4661234" y="3271783"/>
                    <a:pt x="4661234" y="3271783"/>
                    <a:pt x="4661234" y="3274130"/>
                  </a:cubicBezTo>
                  <a:cubicBezTo>
                    <a:pt x="4663581" y="3281171"/>
                    <a:pt x="4663581" y="3288212"/>
                    <a:pt x="4665929" y="3295253"/>
                  </a:cubicBezTo>
                  <a:cubicBezTo>
                    <a:pt x="4658887" y="3297600"/>
                    <a:pt x="4651846" y="3304641"/>
                    <a:pt x="4651846" y="3314030"/>
                  </a:cubicBezTo>
                  <a:cubicBezTo>
                    <a:pt x="4651846" y="3321071"/>
                    <a:pt x="4654193" y="3325765"/>
                    <a:pt x="4658887" y="3328112"/>
                  </a:cubicBezTo>
                  <a:cubicBezTo>
                    <a:pt x="4614294" y="3407912"/>
                    <a:pt x="4562658" y="3483017"/>
                    <a:pt x="4503982" y="3551081"/>
                  </a:cubicBezTo>
                  <a:cubicBezTo>
                    <a:pt x="4501635" y="3548734"/>
                    <a:pt x="4496941" y="3546387"/>
                    <a:pt x="4492247" y="3546387"/>
                  </a:cubicBezTo>
                  <a:cubicBezTo>
                    <a:pt x="4480512" y="3546387"/>
                    <a:pt x="4471124" y="3555775"/>
                    <a:pt x="4471124" y="3567510"/>
                  </a:cubicBezTo>
                  <a:cubicBezTo>
                    <a:pt x="4471124" y="3572205"/>
                    <a:pt x="4473471" y="3579246"/>
                    <a:pt x="4478165" y="3581593"/>
                  </a:cubicBezTo>
                  <a:cubicBezTo>
                    <a:pt x="4457041" y="3605063"/>
                    <a:pt x="4435918" y="3626187"/>
                    <a:pt x="4414795" y="3647310"/>
                  </a:cubicBezTo>
                  <a:cubicBezTo>
                    <a:pt x="4419489" y="3640269"/>
                    <a:pt x="4421835" y="3633228"/>
                    <a:pt x="4426530" y="3623840"/>
                  </a:cubicBezTo>
                  <a:cubicBezTo>
                    <a:pt x="4431224" y="3614451"/>
                    <a:pt x="4435918" y="3607411"/>
                    <a:pt x="4440612" y="3598022"/>
                  </a:cubicBezTo>
                  <a:cubicBezTo>
                    <a:pt x="4445306" y="3588634"/>
                    <a:pt x="4450000" y="3579246"/>
                    <a:pt x="4454694" y="3569858"/>
                  </a:cubicBezTo>
                  <a:cubicBezTo>
                    <a:pt x="4459388" y="3560470"/>
                    <a:pt x="4464082" y="3551081"/>
                    <a:pt x="4468776" y="3539346"/>
                  </a:cubicBezTo>
                  <a:cubicBezTo>
                    <a:pt x="4473471" y="3529958"/>
                    <a:pt x="4478165" y="3522917"/>
                    <a:pt x="4480512" y="3513529"/>
                  </a:cubicBezTo>
                  <a:cubicBezTo>
                    <a:pt x="4487553" y="3499446"/>
                    <a:pt x="4494594" y="3485364"/>
                    <a:pt x="4499288" y="3471282"/>
                  </a:cubicBezTo>
                  <a:cubicBezTo>
                    <a:pt x="4501635" y="3466588"/>
                    <a:pt x="4503982" y="3461893"/>
                    <a:pt x="4506329" y="3457199"/>
                  </a:cubicBezTo>
                  <a:cubicBezTo>
                    <a:pt x="4515717" y="3438423"/>
                    <a:pt x="4522759" y="3419647"/>
                    <a:pt x="4532147" y="3398523"/>
                  </a:cubicBezTo>
                  <a:cubicBezTo>
                    <a:pt x="4534494" y="3396176"/>
                    <a:pt x="4534494" y="3391482"/>
                    <a:pt x="4536841" y="3389135"/>
                  </a:cubicBezTo>
                  <a:cubicBezTo>
                    <a:pt x="4543882" y="3372706"/>
                    <a:pt x="4550923" y="3356276"/>
                    <a:pt x="4557964" y="3339847"/>
                  </a:cubicBezTo>
                  <a:cubicBezTo>
                    <a:pt x="4560311" y="3335153"/>
                    <a:pt x="4562658" y="3328112"/>
                    <a:pt x="4565005" y="3323418"/>
                  </a:cubicBezTo>
                  <a:cubicBezTo>
                    <a:pt x="4569699" y="3309335"/>
                    <a:pt x="4576741" y="3295253"/>
                    <a:pt x="4581435" y="3278824"/>
                  </a:cubicBezTo>
                  <a:cubicBezTo>
                    <a:pt x="4583782" y="3271783"/>
                    <a:pt x="4586129" y="3267089"/>
                    <a:pt x="4588476" y="3260048"/>
                  </a:cubicBezTo>
                  <a:cubicBezTo>
                    <a:pt x="4593170" y="3245965"/>
                    <a:pt x="4600211" y="3231883"/>
                    <a:pt x="4604905" y="3217801"/>
                  </a:cubicBezTo>
                  <a:cubicBezTo>
                    <a:pt x="4607252" y="3210759"/>
                    <a:pt x="4609599" y="3203718"/>
                    <a:pt x="4611946" y="3196677"/>
                  </a:cubicBezTo>
                  <a:cubicBezTo>
                    <a:pt x="4616640" y="3182595"/>
                    <a:pt x="4621334" y="3170860"/>
                    <a:pt x="4626029" y="3156777"/>
                  </a:cubicBezTo>
                  <a:cubicBezTo>
                    <a:pt x="4628376" y="3149737"/>
                    <a:pt x="4630723" y="3142695"/>
                    <a:pt x="4633070" y="3133307"/>
                  </a:cubicBezTo>
                  <a:cubicBezTo>
                    <a:pt x="4635417" y="3126266"/>
                    <a:pt x="4637764" y="3116878"/>
                    <a:pt x="4640111" y="3109836"/>
                  </a:cubicBezTo>
                  <a:cubicBezTo>
                    <a:pt x="4642458" y="3109836"/>
                    <a:pt x="4642458" y="3109836"/>
                    <a:pt x="4644805" y="3109836"/>
                  </a:cubicBezTo>
                  <a:cubicBezTo>
                    <a:pt x="4644805" y="3114531"/>
                    <a:pt x="4644805" y="3121572"/>
                    <a:pt x="4644805" y="3126266"/>
                  </a:cubicBezTo>
                  <a:cubicBezTo>
                    <a:pt x="4651846" y="3138001"/>
                    <a:pt x="4651846" y="3140348"/>
                    <a:pt x="4651846" y="3145042"/>
                  </a:cubicBezTo>
                  <a:close/>
                  <a:moveTo>
                    <a:pt x="4694093" y="3290559"/>
                  </a:moveTo>
                  <a:cubicBezTo>
                    <a:pt x="4696440" y="3285865"/>
                    <a:pt x="4698787" y="3278824"/>
                    <a:pt x="4701134" y="3274130"/>
                  </a:cubicBezTo>
                  <a:cubicBezTo>
                    <a:pt x="4698787" y="3283518"/>
                    <a:pt x="4694093" y="3295253"/>
                    <a:pt x="4691746" y="3304641"/>
                  </a:cubicBezTo>
                  <a:cubicBezTo>
                    <a:pt x="4691746" y="3304641"/>
                    <a:pt x="4689399" y="3302295"/>
                    <a:pt x="4689399" y="3302295"/>
                  </a:cubicBezTo>
                  <a:cubicBezTo>
                    <a:pt x="4689399" y="3302295"/>
                    <a:pt x="4689399" y="3299947"/>
                    <a:pt x="4691746" y="3299947"/>
                  </a:cubicBezTo>
                  <a:cubicBezTo>
                    <a:pt x="4691746" y="3295253"/>
                    <a:pt x="4694093" y="3292906"/>
                    <a:pt x="4694093" y="3290559"/>
                  </a:cubicBezTo>
                  <a:close/>
                  <a:moveTo>
                    <a:pt x="4635417" y="3452505"/>
                  </a:moveTo>
                  <a:cubicBezTo>
                    <a:pt x="4633070" y="3457199"/>
                    <a:pt x="4633070" y="3459547"/>
                    <a:pt x="4630723" y="3464241"/>
                  </a:cubicBezTo>
                  <a:lnTo>
                    <a:pt x="4630723" y="3464241"/>
                  </a:lnTo>
                  <a:lnTo>
                    <a:pt x="4630723" y="3464241"/>
                  </a:lnTo>
                  <a:cubicBezTo>
                    <a:pt x="4630723" y="3459547"/>
                    <a:pt x="4633070" y="3454853"/>
                    <a:pt x="4635417" y="3452505"/>
                  </a:cubicBezTo>
                  <a:cubicBezTo>
                    <a:pt x="4635417" y="3450158"/>
                    <a:pt x="4635417" y="3450158"/>
                    <a:pt x="4637764" y="3447811"/>
                  </a:cubicBezTo>
                  <a:cubicBezTo>
                    <a:pt x="4637764" y="3447811"/>
                    <a:pt x="4637764" y="3445464"/>
                    <a:pt x="4637764" y="3445464"/>
                  </a:cubicBezTo>
                  <a:cubicBezTo>
                    <a:pt x="4637764" y="3445464"/>
                    <a:pt x="4637764" y="3445464"/>
                    <a:pt x="4637764" y="3445464"/>
                  </a:cubicBezTo>
                  <a:cubicBezTo>
                    <a:pt x="4635417" y="3447811"/>
                    <a:pt x="4635417" y="3450158"/>
                    <a:pt x="4635417" y="3452505"/>
                  </a:cubicBezTo>
                  <a:close/>
                  <a:moveTo>
                    <a:pt x="4579088" y="3532305"/>
                  </a:moveTo>
                  <a:cubicBezTo>
                    <a:pt x="4579088" y="3534652"/>
                    <a:pt x="4579088" y="3536999"/>
                    <a:pt x="4581435" y="3539346"/>
                  </a:cubicBezTo>
                  <a:cubicBezTo>
                    <a:pt x="4557964" y="3576899"/>
                    <a:pt x="4534494" y="3612105"/>
                    <a:pt x="4508676" y="3647310"/>
                  </a:cubicBezTo>
                  <a:cubicBezTo>
                    <a:pt x="4513371" y="3640269"/>
                    <a:pt x="4515717" y="3635575"/>
                    <a:pt x="4520412" y="3628534"/>
                  </a:cubicBezTo>
                  <a:cubicBezTo>
                    <a:pt x="4525106" y="3621493"/>
                    <a:pt x="4529800" y="3612105"/>
                    <a:pt x="4534494" y="3605063"/>
                  </a:cubicBezTo>
                  <a:cubicBezTo>
                    <a:pt x="4539188" y="3598022"/>
                    <a:pt x="4541535" y="3590981"/>
                    <a:pt x="4546229" y="3583940"/>
                  </a:cubicBezTo>
                  <a:cubicBezTo>
                    <a:pt x="4550923" y="3576899"/>
                    <a:pt x="4555617" y="3567510"/>
                    <a:pt x="4560311" y="3560470"/>
                  </a:cubicBezTo>
                  <a:cubicBezTo>
                    <a:pt x="4565005" y="3553428"/>
                    <a:pt x="4567353" y="3546387"/>
                    <a:pt x="4572047" y="3539346"/>
                  </a:cubicBezTo>
                  <a:cubicBezTo>
                    <a:pt x="4576741" y="3532305"/>
                    <a:pt x="4581435" y="3522917"/>
                    <a:pt x="4586129" y="3515876"/>
                  </a:cubicBezTo>
                  <a:cubicBezTo>
                    <a:pt x="4590823" y="3508834"/>
                    <a:pt x="4593170" y="3501793"/>
                    <a:pt x="4597864" y="3494752"/>
                  </a:cubicBezTo>
                  <a:cubicBezTo>
                    <a:pt x="4600211" y="3490058"/>
                    <a:pt x="4602558" y="3483017"/>
                    <a:pt x="4607252" y="3478323"/>
                  </a:cubicBezTo>
                  <a:cubicBezTo>
                    <a:pt x="4607252" y="3480670"/>
                    <a:pt x="4604905" y="3483017"/>
                    <a:pt x="4604905" y="3485364"/>
                  </a:cubicBezTo>
                  <a:cubicBezTo>
                    <a:pt x="4604905" y="3490058"/>
                    <a:pt x="4607252" y="3494752"/>
                    <a:pt x="4609599" y="3497099"/>
                  </a:cubicBezTo>
                  <a:cubicBezTo>
                    <a:pt x="4604905" y="3504140"/>
                    <a:pt x="4602558" y="3508834"/>
                    <a:pt x="4600211" y="3515876"/>
                  </a:cubicBezTo>
                  <a:cubicBezTo>
                    <a:pt x="4586129" y="3513529"/>
                    <a:pt x="4579088" y="3522917"/>
                    <a:pt x="4579088" y="3532305"/>
                  </a:cubicBezTo>
                  <a:close/>
                  <a:moveTo>
                    <a:pt x="4433571" y="3743539"/>
                  </a:moveTo>
                  <a:cubicBezTo>
                    <a:pt x="4428877" y="3750580"/>
                    <a:pt x="4424183" y="3757621"/>
                    <a:pt x="4419489" y="3762315"/>
                  </a:cubicBezTo>
                  <a:cubicBezTo>
                    <a:pt x="4414795" y="3769357"/>
                    <a:pt x="4407753" y="3776398"/>
                    <a:pt x="4403059" y="3783439"/>
                  </a:cubicBezTo>
                  <a:cubicBezTo>
                    <a:pt x="4398365" y="3790480"/>
                    <a:pt x="4393671" y="3795174"/>
                    <a:pt x="4388977" y="3802215"/>
                  </a:cubicBezTo>
                  <a:cubicBezTo>
                    <a:pt x="4384283" y="3809256"/>
                    <a:pt x="4377242" y="3816298"/>
                    <a:pt x="4372548" y="3820992"/>
                  </a:cubicBezTo>
                  <a:cubicBezTo>
                    <a:pt x="4367854" y="3828033"/>
                    <a:pt x="4363159" y="3832727"/>
                    <a:pt x="4356118" y="3839768"/>
                  </a:cubicBezTo>
                  <a:cubicBezTo>
                    <a:pt x="4351424" y="3844462"/>
                    <a:pt x="4346730" y="3851503"/>
                    <a:pt x="4342036" y="3856197"/>
                  </a:cubicBezTo>
                  <a:cubicBezTo>
                    <a:pt x="4339689" y="3858544"/>
                    <a:pt x="4337342" y="3858544"/>
                    <a:pt x="4337342" y="3860891"/>
                  </a:cubicBezTo>
                  <a:cubicBezTo>
                    <a:pt x="4330301" y="3865586"/>
                    <a:pt x="4323260" y="3870280"/>
                    <a:pt x="4316218" y="3874974"/>
                  </a:cubicBezTo>
                  <a:cubicBezTo>
                    <a:pt x="4309178" y="3879668"/>
                    <a:pt x="4304483" y="3882015"/>
                    <a:pt x="4297442" y="3886709"/>
                  </a:cubicBezTo>
                  <a:cubicBezTo>
                    <a:pt x="4290401" y="3891403"/>
                    <a:pt x="4283360" y="3896097"/>
                    <a:pt x="4276319" y="3898444"/>
                  </a:cubicBezTo>
                  <a:cubicBezTo>
                    <a:pt x="4276319" y="3898444"/>
                    <a:pt x="4273972" y="3898444"/>
                    <a:pt x="4273972" y="3900791"/>
                  </a:cubicBezTo>
                  <a:cubicBezTo>
                    <a:pt x="4276319" y="3896097"/>
                    <a:pt x="4278666" y="3891403"/>
                    <a:pt x="4283360" y="3886709"/>
                  </a:cubicBezTo>
                  <a:cubicBezTo>
                    <a:pt x="4285707" y="3884362"/>
                    <a:pt x="4285707" y="3884362"/>
                    <a:pt x="4285707" y="3882015"/>
                  </a:cubicBezTo>
                  <a:cubicBezTo>
                    <a:pt x="4292748" y="3874974"/>
                    <a:pt x="4302136" y="3870280"/>
                    <a:pt x="4309178" y="3863238"/>
                  </a:cubicBezTo>
                  <a:cubicBezTo>
                    <a:pt x="4313872" y="3860891"/>
                    <a:pt x="4316218" y="3856197"/>
                    <a:pt x="4320913" y="3853850"/>
                  </a:cubicBezTo>
                  <a:cubicBezTo>
                    <a:pt x="4332648" y="3844462"/>
                    <a:pt x="4344383" y="3835074"/>
                    <a:pt x="4353771" y="3823339"/>
                  </a:cubicBezTo>
                  <a:cubicBezTo>
                    <a:pt x="4358465" y="3818645"/>
                    <a:pt x="4363159" y="3813950"/>
                    <a:pt x="4370201" y="3809256"/>
                  </a:cubicBezTo>
                  <a:cubicBezTo>
                    <a:pt x="4377242" y="3802215"/>
                    <a:pt x="4384283" y="3795174"/>
                    <a:pt x="4391324" y="3788133"/>
                  </a:cubicBezTo>
                  <a:cubicBezTo>
                    <a:pt x="4396018" y="3783439"/>
                    <a:pt x="4403059" y="3776398"/>
                    <a:pt x="4407753" y="3771704"/>
                  </a:cubicBezTo>
                  <a:cubicBezTo>
                    <a:pt x="4414795" y="3764663"/>
                    <a:pt x="4419489" y="3757621"/>
                    <a:pt x="4426530" y="3750580"/>
                  </a:cubicBezTo>
                  <a:cubicBezTo>
                    <a:pt x="4431224" y="3743539"/>
                    <a:pt x="4438265" y="3738845"/>
                    <a:pt x="4442959" y="3731804"/>
                  </a:cubicBezTo>
                  <a:cubicBezTo>
                    <a:pt x="4445306" y="3729457"/>
                    <a:pt x="4450000" y="3724763"/>
                    <a:pt x="4452347" y="3722416"/>
                  </a:cubicBezTo>
                  <a:cubicBezTo>
                    <a:pt x="4452347" y="3722416"/>
                    <a:pt x="4450000" y="3724763"/>
                    <a:pt x="4450000" y="3724763"/>
                  </a:cubicBezTo>
                  <a:cubicBezTo>
                    <a:pt x="4445306" y="3729457"/>
                    <a:pt x="4440612" y="3736498"/>
                    <a:pt x="4433571" y="3743539"/>
                  </a:cubicBezTo>
                  <a:close/>
                  <a:moveTo>
                    <a:pt x="4170701" y="3997020"/>
                  </a:moveTo>
                  <a:cubicBezTo>
                    <a:pt x="4158966" y="4011102"/>
                    <a:pt x="4149578" y="4022838"/>
                    <a:pt x="4137843" y="4034573"/>
                  </a:cubicBezTo>
                  <a:cubicBezTo>
                    <a:pt x="4128455" y="4046308"/>
                    <a:pt x="4119067" y="4055696"/>
                    <a:pt x="4109678" y="4067431"/>
                  </a:cubicBezTo>
                  <a:cubicBezTo>
                    <a:pt x="4107331" y="4072125"/>
                    <a:pt x="4102637" y="4074473"/>
                    <a:pt x="4100290" y="4079167"/>
                  </a:cubicBezTo>
                  <a:cubicBezTo>
                    <a:pt x="4093249" y="4083861"/>
                    <a:pt x="4086208" y="4088555"/>
                    <a:pt x="4081514" y="4093249"/>
                  </a:cubicBezTo>
                  <a:cubicBezTo>
                    <a:pt x="4074473" y="4097943"/>
                    <a:pt x="4065084" y="4104984"/>
                    <a:pt x="4058043" y="4109678"/>
                  </a:cubicBezTo>
                  <a:cubicBezTo>
                    <a:pt x="4048655" y="4116720"/>
                    <a:pt x="4039267" y="4121414"/>
                    <a:pt x="4029879" y="4128455"/>
                  </a:cubicBezTo>
                  <a:cubicBezTo>
                    <a:pt x="4020491" y="4135496"/>
                    <a:pt x="4011102" y="4140190"/>
                    <a:pt x="4001714" y="4147231"/>
                  </a:cubicBezTo>
                  <a:cubicBezTo>
                    <a:pt x="3992326" y="4151925"/>
                    <a:pt x="3982938" y="4156619"/>
                    <a:pt x="3975897" y="4163660"/>
                  </a:cubicBezTo>
                  <a:cubicBezTo>
                    <a:pt x="3964161" y="4170702"/>
                    <a:pt x="3954773" y="4175396"/>
                    <a:pt x="3943038" y="4182437"/>
                  </a:cubicBezTo>
                  <a:cubicBezTo>
                    <a:pt x="3933650" y="4187131"/>
                    <a:pt x="3926609" y="4191825"/>
                    <a:pt x="3917220" y="4196519"/>
                  </a:cubicBezTo>
                  <a:cubicBezTo>
                    <a:pt x="3905485" y="4203560"/>
                    <a:pt x="3893750" y="4208254"/>
                    <a:pt x="3882015" y="4215296"/>
                  </a:cubicBezTo>
                  <a:cubicBezTo>
                    <a:pt x="3872627" y="4219990"/>
                    <a:pt x="3863239" y="4224684"/>
                    <a:pt x="3856197" y="4227031"/>
                  </a:cubicBezTo>
                  <a:cubicBezTo>
                    <a:pt x="3844462" y="4231725"/>
                    <a:pt x="3832727" y="4238766"/>
                    <a:pt x="3820992" y="4243460"/>
                  </a:cubicBezTo>
                  <a:cubicBezTo>
                    <a:pt x="3811603" y="4248154"/>
                    <a:pt x="3802215" y="4250501"/>
                    <a:pt x="3790480" y="4255195"/>
                  </a:cubicBezTo>
                  <a:cubicBezTo>
                    <a:pt x="3778745" y="4259889"/>
                    <a:pt x="3767010" y="4264584"/>
                    <a:pt x="3755274" y="4269278"/>
                  </a:cubicBezTo>
                  <a:cubicBezTo>
                    <a:pt x="3750580" y="4271625"/>
                    <a:pt x="3748233" y="4271625"/>
                    <a:pt x="3743539" y="4273972"/>
                  </a:cubicBezTo>
                  <a:cubicBezTo>
                    <a:pt x="3785786" y="4250501"/>
                    <a:pt x="3830380" y="4227031"/>
                    <a:pt x="3870279" y="4201213"/>
                  </a:cubicBezTo>
                  <a:cubicBezTo>
                    <a:pt x="3886709" y="4191825"/>
                    <a:pt x="3903138" y="4180090"/>
                    <a:pt x="3919568" y="4170702"/>
                  </a:cubicBezTo>
                  <a:cubicBezTo>
                    <a:pt x="3924262" y="4166007"/>
                    <a:pt x="3931303" y="4163660"/>
                    <a:pt x="3935997" y="4158966"/>
                  </a:cubicBezTo>
                  <a:cubicBezTo>
                    <a:pt x="3945385" y="4151925"/>
                    <a:pt x="3957120" y="4144884"/>
                    <a:pt x="3966509" y="4137843"/>
                  </a:cubicBezTo>
                  <a:cubicBezTo>
                    <a:pt x="3973550" y="4133149"/>
                    <a:pt x="3980591" y="4128455"/>
                    <a:pt x="3985285" y="4123761"/>
                  </a:cubicBezTo>
                  <a:cubicBezTo>
                    <a:pt x="3994673" y="4116720"/>
                    <a:pt x="4004061" y="4112026"/>
                    <a:pt x="4013449" y="4104984"/>
                  </a:cubicBezTo>
                  <a:cubicBezTo>
                    <a:pt x="4020491" y="4100290"/>
                    <a:pt x="4027532" y="4095596"/>
                    <a:pt x="4034573" y="4090902"/>
                  </a:cubicBezTo>
                  <a:cubicBezTo>
                    <a:pt x="4043961" y="4083861"/>
                    <a:pt x="4051002" y="4079167"/>
                    <a:pt x="4060390" y="4072125"/>
                  </a:cubicBezTo>
                  <a:cubicBezTo>
                    <a:pt x="4067432" y="4067431"/>
                    <a:pt x="4074473" y="4062737"/>
                    <a:pt x="4081514" y="4055696"/>
                  </a:cubicBezTo>
                  <a:cubicBezTo>
                    <a:pt x="4090902" y="4048655"/>
                    <a:pt x="4097943" y="4043961"/>
                    <a:pt x="4107331" y="4036920"/>
                  </a:cubicBezTo>
                  <a:cubicBezTo>
                    <a:pt x="4114372" y="4032226"/>
                    <a:pt x="4121414" y="4025185"/>
                    <a:pt x="4126108" y="4020490"/>
                  </a:cubicBezTo>
                  <a:cubicBezTo>
                    <a:pt x="4133149" y="4013449"/>
                    <a:pt x="4142537" y="4006408"/>
                    <a:pt x="4149578" y="4001714"/>
                  </a:cubicBezTo>
                  <a:cubicBezTo>
                    <a:pt x="4156619" y="3997020"/>
                    <a:pt x="4163660" y="3989979"/>
                    <a:pt x="4168355" y="3985285"/>
                  </a:cubicBezTo>
                  <a:cubicBezTo>
                    <a:pt x="4175395" y="3978244"/>
                    <a:pt x="4184784" y="3971203"/>
                    <a:pt x="4191825" y="3966508"/>
                  </a:cubicBezTo>
                  <a:cubicBezTo>
                    <a:pt x="4198866" y="3961814"/>
                    <a:pt x="4205907" y="3954773"/>
                    <a:pt x="4210601" y="3950079"/>
                  </a:cubicBezTo>
                  <a:cubicBezTo>
                    <a:pt x="4210601" y="3950079"/>
                    <a:pt x="4212948" y="3947732"/>
                    <a:pt x="4212948" y="3947732"/>
                  </a:cubicBezTo>
                  <a:cubicBezTo>
                    <a:pt x="4212948" y="3950079"/>
                    <a:pt x="4212948" y="3950079"/>
                    <a:pt x="4212948" y="3952426"/>
                  </a:cubicBezTo>
                  <a:cubicBezTo>
                    <a:pt x="4208254" y="3959468"/>
                    <a:pt x="4203560" y="3964162"/>
                    <a:pt x="4198866" y="3971203"/>
                  </a:cubicBezTo>
                  <a:cubicBezTo>
                    <a:pt x="4189478" y="3973550"/>
                    <a:pt x="4180090" y="3985285"/>
                    <a:pt x="4170701" y="3997020"/>
                  </a:cubicBezTo>
                  <a:close/>
                  <a:moveTo>
                    <a:pt x="3680169" y="4302136"/>
                  </a:moveTo>
                  <a:cubicBezTo>
                    <a:pt x="3673128" y="4306830"/>
                    <a:pt x="3663740" y="4309177"/>
                    <a:pt x="3656698" y="4313871"/>
                  </a:cubicBezTo>
                  <a:cubicBezTo>
                    <a:pt x="3647310" y="4318565"/>
                    <a:pt x="3637922" y="4323260"/>
                    <a:pt x="3628534" y="4327954"/>
                  </a:cubicBezTo>
                  <a:cubicBezTo>
                    <a:pt x="3621493" y="4332648"/>
                    <a:pt x="3612104" y="4334995"/>
                    <a:pt x="3605064" y="4339689"/>
                  </a:cubicBezTo>
                  <a:cubicBezTo>
                    <a:pt x="3595675" y="4344383"/>
                    <a:pt x="3586287" y="4349077"/>
                    <a:pt x="3576899" y="4353771"/>
                  </a:cubicBezTo>
                  <a:cubicBezTo>
                    <a:pt x="3569858" y="4358466"/>
                    <a:pt x="3560469" y="4360812"/>
                    <a:pt x="3553428" y="4365506"/>
                  </a:cubicBezTo>
                  <a:cubicBezTo>
                    <a:pt x="3544040" y="4370201"/>
                    <a:pt x="3534652" y="4374895"/>
                    <a:pt x="3522917" y="4377242"/>
                  </a:cubicBezTo>
                  <a:cubicBezTo>
                    <a:pt x="3515876" y="4379589"/>
                    <a:pt x="3506487" y="4384283"/>
                    <a:pt x="3499446" y="4386630"/>
                  </a:cubicBezTo>
                  <a:cubicBezTo>
                    <a:pt x="3490058" y="4391324"/>
                    <a:pt x="3480670" y="4393671"/>
                    <a:pt x="3468935" y="4398365"/>
                  </a:cubicBezTo>
                  <a:cubicBezTo>
                    <a:pt x="3459546" y="4400712"/>
                    <a:pt x="3452505" y="4405406"/>
                    <a:pt x="3443117" y="4407753"/>
                  </a:cubicBezTo>
                  <a:cubicBezTo>
                    <a:pt x="3433729" y="4412447"/>
                    <a:pt x="3421994" y="4414794"/>
                    <a:pt x="3412605" y="4419489"/>
                  </a:cubicBezTo>
                  <a:cubicBezTo>
                    <a:pt x="3403217" y="4421836"/>
                    <a:pt x="3396176" y="4426530"/>
                    <a:pt x="3386788" y="4428877"/>
                  </a:cubicBezTo>
                  <a:cubicBezTo>
                    <a:pt x="3377400" y="4433571"/>
                    <a:pt x="3365664" y="4435918"/>
                    <a:pt x="3356276" y="4440612"/>
                  </a:cubicBezTo>
                  <a:cubicBezTo>
                    <a:pt x="3346888" y="4442959"/>
                    <a:pt x="3339847" y="4447653"/>
                    <a:pt x="3330459" y="4450000"/>
                  </a:cubicBezTo>
                  <a:cubicBezTo>
                    <a:pt x="3321071" y="4452347"/>
                    <a:pt x="3309336" y="4457041"/>
                    <a:pt x="3299947" y="4459388"/>
                  </a:cubicBezTo>
                  <a:cubicBezTo>
                    <a:pt x="3290559" y="4461735"/>
                    <a:pt x="3283518" y="4464083"/>
                    <a:pt x="3274130" y="4466429"/>
                  </a:cubicBezTo>
                  <a:cubicBezTo>
                    <a:pt x="3264742" y="4468777"/>
                    <a:pt x="3253007" y="4473471"/>
                    <a:pt x="3243618" y="4475818"/>
                  </a:cubicBezTo>
                  <a:cubicBezTo>
                    <a:pt x="3234230" y="4478165"/>
                    <a:pt x="3227189" y="4480512"/>
                    <a:pt x="3217801" y="4482859"/>
                  </a:cubicBezTo>
                  <a:cubicBezTo>
                    <a:pt x="3208412" y="4485206"/>
                    <a:pt x="3196677" y="4489900"/>
                    <a:pt x="3184942" y="4492247"/>
                  </a:cubicBezTo>
                  <a:cubicBezTo>
                    <a:pt x="3177901" y="4494594"/>
                    <a:pt x="3170860" y="4496941"/>
                    <a:pt x="3166166" y="4496941"/>
                  </a:cubicBezTo>
                  <a:cubicBezTo>
                    <a:pt x="3166166" y="4496941"/>
                    <a:pt x="3166166" y="4496941"/>
                    <a:pt x="3166166" y="4496941"/>
                  </a:cubicBezTo>
                  <a:cubicBezTo>
                    <a:pt x="3161472" y="4489900"/>
                    <a:pt x="3156778" y="4485206"/>
                    <a:pt x="3152083" y="4478165"/>
                  </a:cubicBezTo>
                  <a:cubicBezTo>
                    <a:pt x="3149736" y="4473471"/>
                    <a:pt x="3147389" y="4471123"/>
                    <a:pt x="3145042" y="4466429"/>
                  </a:cubicBezTo>
                  <a:cubicBezTo>
                    <a:pt x="3142695" y="4461735"/>
                    <a:pt x="3138001" y="4457041"/>
                    <a:pt x="3135654" y="4450000"/>
                  </a:cubicBezTo>
                  <a:cubicBezTo>
                    <a:pt x="3133307" y="4445306"/>
                    <a:pt x="3130960" y="4440612"/>
                    <a:pt x="3126266" y="4435918"/>
                  </a:cubicBezTo>
                  <a:cubicBezTo>
                    <a:pt x="3123919" y="4431224"/>
                    <a:pt x="3119225" y="4426530"/>
                    <a:pt x="3116878" y="4421836"/>
                  </a:cubicBezTo>
                  <a:cubicBezTo>
                    <a:pt x="3114531" y="4417142"/>
                    <a:pt x="3112184" y="4412447"/>
                    <a:pt x="3107489" y="4407753"/>
                  </a:cubicBezTo>
                  <a:cubicBezTo>
                    <a:pt x="3105143" y="4403059"/>
                    <a:pt x="3102795" y="4398365"/>
                    <a:pt x="3100449" y="4393671"/>
                  </a:cubicBezTo>
                  <a:cubicBezTo>
                    <a:pt x="3098101" y="4388977"/>
                    <a:pt x="3095754" y="4384283"/>
                    <a:pt x="3093407" y="4379589"/>
                  </a:cubicBezTo>
                  <a:cubicBezTo>
                    <a:pt x="3098101" y="4377242"/>
                    <a:pt x="3102795" y="4370201"/>
                    <a:pt x="3102795" y="4363160"/>
                  </a:cubicBezTo>
                  <a:cubicBezTo>
                    <a:pt x="3109837" y="4363160"/>
                    <a:pt x="3116878" y="4363160"/>
                    <a:pt x="3123919" y="4365506"/>
                  </a:cubicBezTo>
                  <a:cubicBezTo>
                    <a:pt x="3130960" y="4365506"/>
                    <a:pt x="3140348" y="4367854"/>
                    <a:pt x="3147389" y="4367854"/>
                  </a:cubicBezTo>
                  <a:cubicBezTo>
                    <a:pt x="3168513" y="4367854"/>
                    <a:pt x="3189636" y="4370201"/>
                    <a:pt x="3213106" y="4370201"/>
                  </a:cubicBezTo>
                  <a:lnTo>
                    <a:pt x="3213106" y="4370201"/>
                  </a:lnTo>
                  <a:cubicBezTo>
                    <a:pt x="3386788" y="4370201"/>
                    <a:pt x="3558123" y="4339689"/>
                    <a:pt x="3722416" y="4281013"/>
                  </a:cubicBezTo>
                  <a:cubicBezTo>
                    <a:pt x="3717721" y="4283360"/>
                    <a:pt x="3713027" y="4285707"/>
                    <a:pt x="3708333" y="4288054"/>
                  </a:cubicBezTo>
                  <a:cubicBezTo>
                    <a:pt x="3698945" y="4292748"/>
                    <a:pt x="3689557" y="4297442"/>
                    <a:pt x="3680169" y="4302136"/>
                  </a:cubicBezTo>
                  <a:close/>
                  <a:moveTo>
                    <a:pt x="3177901" y="4520412"/>
                  </a:moveTo>
                  <a:cubicBezTo>
                    <a:pt x="3180248" y="4522759"/>
                    <a:pt x="3182595" y="4527453"/>
                    <a:pt x="3184942" y="4529800"/>
                  </a:cubicBezTo>
                  <a:cubicBezTo>
                    <a:pt x="3189636" y="4534494"/>
                    <a:pt x="3191983" y="4539188"/>
                    <a:pt x="3196677" y="4543882"/>
                  </a:cubicBezTo>
                  <a:cubicBezTo>
                    <a:pt x="3199024" y="4546229"/>
                    <a:pt x="3201371" y="4548576"/>
                    <a:pt x="3203718" y="4553270"/>
                  </a:cubicBezTo>
                  <a:cubicBezTo>
                    <a:pt x="3210760" y="4560311"/>
                    <a:pt x="3215454" y="4567352"/>
                    <a:pt x="3222495" y="4574394"/>
                  </a:cubicBezTo>
                  <a:cubicBezTo>
                    <a:pt x="3227189" y="4579088"/>
                    <a:pt x="3231883" y="4583782"/>
                    <a:pt x="3238924" y="4588476"/>
                  </a:cubicBezTo>
                  <a:cubicBezTo>
                    <a:pt x="3145042" y="4604905"/>
                    <a:pt x="3051160" y="4616641"/>
                    <a:pt x="2952585" y="4621335"/>
                  </a:cubicBezTo>
                  <a:cubicBezTo>
                    <a:pt x="2952585" y="4618987"/>
                    <a:pt x="2954932" y="4618987"/>
                    <a:pt x="2954932" y="4616641"/>
                  </a:cubicBezTo>
                  <a:cubicBezTo>
                    <a:pt x="2959626" y="4609599"/>
                    <a:pt x="2964320" y="4602558"/>
                    <a:pt x="2969014" y="4593170"/>
                  </a:cubicBezTo>
                  <a:cubicBezTo>
                    <a:pt x="2971361" y="4590823"/>
                    <a:pt x="2971361" y="4588476"/>
                    <a:pt x="2973708" y="4583782"/>
                  </a:cubicBezTo>
                  <a:cubicBezTo>
                    <a:pt x="2978402" y="4574394"/>
                    <a:pt x="2983096" y="4565005"/>
                    <a:pt x="2987790" y="4555617"/>
                  </a:cubicBezTo>
                  <a:cubicBezTo>
                    <a:pt x="2987790" y="4553270"/>
                    <a:pt x="2990137" y="4553270"/>
                    <a:pt x="2990137" y="4550923"/>
                  </a:cubicBezTo>
                  <a:cubicBezTo>
                    <a:pt x="2992484" y="4546229"/>
                    <a:pt x="2994831" y="4543882"/>
                    <a:pt x="2994831" y="4539188"/>
                  </a:cubicBezTo>
                  <a:cubicBezTo>
                    <a:pt x="3051160" y="4527453"/>
                    <a:pt x="3105143" y="4515718"/>
                    <a:pt x="3159125" y="4499288"/>
                  </a:cubicBezTo>
                  <a:cubicBezTo>
                    <a:pt x="3161472" y="4501635"/>
                    <a:pt x="3161472" y="4503982"/>
                    <a:pt x="3163819" y="4503982"/>
                  </a:cubicBezTo>
                  <a:cubicBezTo>
                    <a:pt x="3170860" y="4511024"/>
                    <a:pt x="3175554" y="4515718"/>
                    <a:pt x="3177901" y="4520412"/>
                  </a:cubicBezTo>
                  <a:close/>
                  <a:moveTo>
                    <a:pt x="2872785" y="4649499"/>
                  </a:moveTo>
                  <a:cubicBezTo>
                    <a:pt x="2870438" y="4654193"/>
                    <a:pt x="2865744" y="4656540"/>
                    <a:pt x="2863397" y="4661234"/>
                  </a:cubicBezTo>
                  <a:cubicBezTo>
                    <a:pt x="2858703" y="4665928"/>
                    <a:pt x="2854008" y="4670622"/>
                    <a:pt x="2849314" y="4677664"/>
                  </a:cubicBezTo>
                  <a:cubicBezTo>
                    <a:pt x="2844620" y="4682358"/>
                    <a:pt x="2842273" y="4684705"/>
                    <a:pt x="2837579" y="4689399"/>
                  </a:cubicBezTo>
                  <a:cubicBezTo>
                    <a:pt x="2832885" y="4694093"/>
                    <a:pt x="2828191" y="4698787"/>
                    <a:pt x="2823497" y="4703481"/>
                  </a:cubicBezTo>
                  <a:cubicBezTo>
                    <a:pt x="2818803" y="4708175"/>
                    <a:pt x="2816456" y="4710522"/>
                    <a:pt x="2811762" y="4715216"/>
                  </a:cubicBezTo>
                  <a:cubicBezTo>
                    <a:pt x="2807068" y="4719911"/>
                    <a:pt x="2802374" y="4722258"/>
                    <a:pt x="2800027" y="4726952"/>
                  </a:cubicBezTo>
                  <a:cubicBezTo>
                    <a:pt x="2795332" y="4731646"/>
                    <a:pt x="2792985" y="4733993"/>
                    <a:pt x="2788291" y="4736340"/>
                  </a:cubicBezTo>
                  <a:cubicBezTo>
                    <a:pt x="2783597" y="4738687"/>
                    <a:pt x="2781250" y="4743381"/>
                    <a:pt x="2776556" y="4745728"/>
                  </a:cubicBezTo>
                  <a:cubicBezTo>
                    <a:pt x="2771862" y="4748075"/>
                    <a:pt x="2769515" y="4752769"/>
                    <a:pt x="2764821" y="4755116"/>
                  </a:cubicBezTo>
                  <a:cubicBezTo>
                    <a:pt x="2760127" y="4757463"/>
                    <a:pt x="2757780" y="4762157"/>
                    <a:pt x="2753086" y="4764504"/>
                  </a:cubicBezTo>
                  <a:cubicBezTo>
                    <a:pt x="2750738" y="4766851"/>
                    <a:pt x="2748391" y="4766851"/>
                    <a:pt x="2746044" y="4769199"/>
                  </a:cubicBezTo>
                  <a:cubicBezTo>
                    <a:pt x="2743697" y="4769199"/>
                    <a:pt x="2743697" y="4769199"/>
                    <a:pt x="2741350" y="4766851"/>
                  </a:cubicBezTo>
                  <a:cubicBezTo>
                    <a:pt x="2736656" y="4764504"/>
                    <a:pt x="2729615" y="4762157"/>
                    <a:pt x="2724921" y="4759810"/>
                  </a:cubicBezTo>
                  <a:cubicBezTo>
                    <a:pt x="2717880" y="4757463"/>
                    <a:pt x="2710839" y="4752769"/>
                    <a:pt x="2703797" y="4748075"/>
                  </a:cubicBezTo>
                  <a:cubicBezTo>
                    <a:pt x="2701450" y="4748075"/>
                    <a:pt x="2701450" y="4745728"/>
                    <a:pt x="2699103" y="4745728"/>
                  </a:cubicBezTo>
                  <a:cubicBezTo>
                    <a:pt x="2699103" y="4743381"/>
                    <a:pt x="2699103" y="4741034"/>
                    <a:pt x="2701450" y="4738687"/>
                  </a:cubicBezTo>
                  <a:cubicBezTo>
                    <a:pt x="2701450" y="4733993"/>
                    <a:pt x="2703797" y="4731646"/>
                    <a:pt x="2703797" y="4726952"/>
                  </a:cubicBezTo>
                  <a:cubicBezTo>
                    <a:pt x="2703797" y="4722258"/>
                    <a:pt x="2706145" y="4717563"/>
                    <a:pt x="2706145" y="4712869"/>
                  </a:cubicBezTo>
                  <a:cubicBezTo>
                    <a:pt x="2706145" y="4708175"/>
                    <a:pt x="2708492" y="4703481"/>
                    <a:pt x="2708492" y="4701134"/>
                  </a:cubicBezTo>
                  <a:cubicBezTo>
                    <a:pt x="2708492" y="4696440"/>
                    <a:pt x="2710839" y="4691746"/>
                    <a:pt x="2710839" y="4684705"/>
                  </a:cubicBezTo>
                  <a:cubicBezTo>
                    <a:pt x="2710839" y="4680011"/>
                    <a:pt x="2713186" y="4675317"/>
                    <a:pt x="2713186" y="4672970"/>
                  </a:cubicBezTo>
                  <a:cubicBezTo>
                    <a:pt x="2713186" y="4668276"/>
                    <a:pt x="2715533" y="4661234"/>
                    <a:pt x="2715533" y="4654193"/>
                  </a:cubicBezTo>
                  <a:cubicBezTo>
                    <a:pt x="2715533" y="4649499"/>
                    <a:pt x="2717880" y="4647152"/>
                    <a:pt x="2717880" y="4642458"/>
                  </a:cubicBezTo>
                  <a:cubicBezTo>
                    <a:pt x="2717880" y="4637764"/>
                    <a:pt x="2720227" y="4633070"/>
                    <a:pt x="2720227" y="4628376"/>
                  </a:cubicBezTo>
                  <a:cubicBezTo>
                    <a:pt x="2720227" y="4628376"/>
                    <a:pt x="2722574" y="4628376"/>
                    <a:pt x="2722574" y="4628376"/>
                  </a:cubicBezTo>
                  <a:cubicBezTo>
                    <a:pt x="2727268" y="4628376"/>
                    <a:pt x="2731962" y="4626029"/>
                    <a:pt x="2736656" y="4623681"/>
                  </a:cubicBezTo>
                  <a:cubicBezTo>
                    <a:pt x="2736656" y="4623681"/>
                    <a:pt x="2736656" y="4623681"/>
                    <a:pt x="2736656" y="4623681"/>
                  </a:cubicBezTo>
                  <a:cubicBezTo>
                    <a:pt x="2746044" y="4623681"/>
                    <a:pt x="2755433" y="4626029"/>
                    <a:pt x="2764821" y="4626029"/>
                  </a:cubicBezTo>
                  <a:cubicBezTo>
                    <a:pt x="2792985" y="4628376"/>
                    <a:pt x="2823497" y="4628376"/>
                    <a:pt x="2851661" y="4628376"/>
                  </a:cubicBezTo>
                  <a:cubicBezTo>
                    <a:pt x="2865744" y="4628376"/>
                    <a:pt x="2877479" y="4628376"/>
                    <a:pt x="2891561" y="4628376"/>
                  </a:cubicBezTo>
                  <a:cubicBezTo>
                    <a:pt x="2889214" y="4630723"/>
                    <a:pt x="2886867" y="4633070"/>
                    <a:pt x="2886867" y="4635417"/>
                  </a:cubicBezTo>
                  <a:cubicBezTo>
                    <a:pt x="2884520" y="4637764"/>
                    <a:pt x="2879826" y="4642458"/>
                    <a:pt x="2872785" y="4649499"/>
                  </a:cubicBezTo>
                  <a:close/>
                  <a:moveTo>
                    <a:pt x="2727268" y="4778587"/>
                  </a:moveTo>
                  <a:cubicBezTo>
                    <a:pt x="2722574" y="4780934"/>
                    <a:pt x="2717880" y="4783281"/>
                    <a:pt x="2715533" y="4785628"/>
                  </a:cubicBezTo>
                  <a:cubicBezTo>
                    <a:pt x="2710839" y="4787975"/>
                    <a:pt x="2708492" y="4790322"/>
                    <a:pt x="2703797" y="4792669"/>
                  </a:cubicBezTo>
                  <a:cubicBezTo>
                    <a:pt x="2701450" y="4795016"/>
                    <a:pt x="2699103" y="4795016"/>
                    <a:pt x="2694409" y="4797363"/>
                  </a:cubicBezTo>
                  <a:cubicBezTo>
                    <a:pt x="2692062" y="4795016"/>
                    <a:pt x="2689715" y="4790322"/>
                    <a:pt x="2685021" y="4790322"/>
                  </a:cubicBezTo>
                  <a:cubicBezTo>
                    <a:pt x="2685021" y="4790322"/>
                    <a:pt x="2685021" y="4790322"/>
                    <a:pt x="2685021" y="4790322"/>
                  </a:cubicBezTo>
                  <a:cubicBezTo>
                    <a:pt x="2685021" y="4787975"/>
                    <a:pt x="2687368" y="4783281"/>
                    <a:pt x="2687368" y="4780934"/>
                  </a:cubicBezTo>
                  <a:cubicBezTo>
                    <a:pt x="2687368" y="4776239"/>
                    <a:pt x="2689715" y="4773893"/>
                    <a:pt x="2689715" y="4771545"/>
                  </a:cubicBezTo>
                  <a:cubicBezTo>
                    <a:pt x="2689715" y="4769199"/>
                    <a:pt x="2692062" y="4764504"/>
                    <a:pt x="2692062" y="4759810"/>
                  </a:cubicBezTo>
                  <a:cubicBezTo>
                    <a:pt x="2692062" y="4755116"/>
                    <a:pt x="2694409" y="4752769"/>
                    <a:pt x="2694409" y="4748075"/>
                  </a:cubicBezTo>
                  <a:cubicBezTo>
                    <a:pt x="2694409" y="4748075"/>
                    <a:pt x="2694409" y="4745728"/>
                    <a:pt x="2694409" y="4745728"/>
                  </a:cubicBezTo>
                  <a:cubicBezTo>
                    <a:pt x="2694409" y="4745728"/>
                    <a:pt x="2696756" y="4745728"/>
                    <a:pt x="2696756" y="4748075"/>
                  </a:cubicBezTo>
                  <a:cubicBezTo>
                    <a:pt x="2701450" y="4750422"/>
                    <a:pt x="2708492" y="4752769"/>
                    <a:pt x="2713186" y="4755116"/>
                  </a:cubicBezTo>
                  <a:cubicBezTo>
                    <a:pt x="2720227" y="4759810"/>
                    <a:pt x="2727268" y="4762157"/>
                    <a:pt x="2734309" y="4766851"/>
                  </a:cubicBezTo>
                  <a:cubicBezTo>
                    <a:pt x="2736656" y="4766851"/>
                    <a:pt x="2736656" y="4769199"/>
                    <a:pt x="2739003" y="4769199"/>
                  </a:cubicBezTo>
                  <a:cubicBezTo>
                    <a:pt x="2736656" y="4769199"/>
                    <a:pt x="2736656" y="4771545"/>
                    <a:pt x="2734309" y="4771545"/>
                  </a:cubicBezTo>
                  <a:cubicBezTo>
                    <a:pt x="2734309" y="4773893"/>
                    <a:pt x="2731962" y="4776239"/>
                    <a:pt x="2727268" y="4778587"/>
                  </a:cubicBezTo>
                  <a:close/>
                  <a:moveTo>
                    <a:pt x="2572363" y="4806751"/>
                  </a:moveTo>
                  <a:cubicBezTo>
                    <a:pt x="2555934" y="4806751"/>
                    <a:pt x="2539504" y="4804404"/>
                    <a:pt x="2523075" y="4804404"/>
                  </a:cubicBezTo>
                  <a:cubicBezTo>
                    <a:pt x="2513687" y="4804404"/>
                    <a:pt x="2504299" y="4802057"/>
                    <a:pt x="2494910" y="4802057"/>
                  </a:cubicBezTo>
                  <a:cubicBezTo>
                    <a:pt x="2480828" y="4799710"/>
                    <a:pt x="2466746" y="4799710"/>
                    <a:pt x="2452664" y="4797363"/>
                  </a:cubicBezTo>
                  <a:cubicBezTo>
                    <a:pt x="2443275" y="4797363"/>
                    <a:pt x="2433887" y="4795016"/>
                    <a:pt x="2422152" y="4792669"/>
                  </a:cubicBezTo>
                  <a:cubicBezTo>
                    <a:pt x="2408070" y="4790322"/>
                    <a:pt x="2393987" y="4790322"/>
                    <a:pt x="2379905" y="4787975"/>
                  </a:cubicBezTo>
                  <a:cubicBezTo>
                    <a:pt x="2370517" y="4785628"/>
                    <a:pt x="2361129" y="4785628"/>
                    <a:pt x="2349394" y="4783281"/>
                  </a:cubicBezTo>
                  <a:cubicBezTo>
                    <a:pt x="2335311" y="4780934"/>
                    <a:pt x="2321229" y="4778587"/>
                    <a:pt x="2307147" y="4776239"/>
                  </a:cubicBezTo>
                  <a:cubicBezTo>
                    <a:pt x="2297759" y="4773893"/>
                    <a:pt x="2288370" y="4771545"/>
                    <a:pt x="2278982" y="4769199"/>
                  </a:cubicBezTo>
                  <a:cubicBezTo>
                    <a:pt x="2264900" y="4766851"/>
                    <a:pt x="2250818" y="4764504"/>
                    <a:pt x="2236735" y="4759810"/>
                  </a:cubicBezTo>
                  <a:cubicBezTo>
                    <a:pt x="2227347" y="4757463"/>
                    <a:pt x="2217959" y="4755116"/>
                    <a:pt x="2208571" y="4752769"/>
                  </a:cubicBezTo>
                  <a:cubicBezTo>
                    <a:pt x="2206224" y="4752769"/>
                    <a:pt x="2203877" y="4750422"/>
                    <a:pt x="2201530" y="4750422"/>
                  </a:cubicBezTo>
                  <a:cubicBezTo>
                    <a:pt x="2213265" y="4745728"/>
                    <a:pt x="2222653" y="4743381"/>
                    <a:pt x="2234388" y="4738687"/>
                  </a:cubicBezTo>
                  <a:cubicBezTo>
                    <a:pt x="2267247" y="4726952"/>
                    <a:pt x="2302453" y="4712869"/>
                    <a:pt x="2335311" y="4694093"/>
                  </a:cubicBezTo>
                  <a:cubicBezTo>
                    <a:pt x="2342352" y="4691746"/>
                    <a:pt x="2347047" y="4687052"/>
                    <a:pt x="2354088" y="4684705"/>
                  </a:cubicBezTo>
                  <a:cubicBezTo>
                    <a:pt x="2358782" y="4682358"/>
                    <a:pt x="2363476" y="4680011"/>
                    <a:pt x="2368170" y="4677664"/>
                  </a:cubicBezTo>
                  <a:cubicBezTo>
                    <a:pt x="2375211" y="4672970"/>
                    <a:pt x="2382252" y="4668276"/>
                    <a:pt x="2391640" y="4665928"/>
                  </a:cubicBezTo>
                  <a:cubicBezTo>
                    <a:pt x="2396334" y="4663582"/>
                    <a:pt x="2398681" y="4661234"/>
                    <a:pt x="2403376" y="4658887"/>
                  </a:cubicBezTo>
                  <a:cubicBezTo>
                    <a:pt x="2410417" y="4654193"/>
                    <a:pt x="2417458" y="4649499"/>
                    <a:pt x="2424499" y="4647152"/>
                  </a:cubicBezTo>
                  <a:cubicBezTo>
                    <a:pt x="2429193" y="4644805"/>
                    <a:pt x="2431540" y="4642458"/>
                    <a:pt x="2436234" y="4640111"/>
                  </a:cubicBezTo>
                  <a:cubicBezTo>
                    <a:pt x="2440928" y="4637764"/>
                    <a:pt x="2447970" y="4633070"/>
                    <a:pt x="2452664" y="4628376"/>
                  </a:cubicBezTo>
                  <a:cubicBezTo>
                    <a:pt x="2457358" y="4626029"/>
                    <a:pt x="2464399" y="4621335"/>
                    <a:pt x="2469093" y="4618987"/>
                  </a:cubicBezTo>
                  <a:cubicBezTo>
                    <a:pt x="2473787" y="4616641"/>
                    <a:pt x="2476134" y="4614293"/>
                    <a:pt x="2480828" y="4609599"/>
                  </a:cubicBezTo>
                  <a:cubicBezTo>
                    <a:pt x="2483175" y="4609599"/>
                    <a:pt x="2483175" y="4607252"/>
                    <a:pt x="2485522" y="4607252"/>
                  </a:cubicBezTo>
                  <a:cubicBezTo>
                    <a:pt x="2490216" y="4611946"/>
                    <a:pt x="2494910" y="4616641"/>
                    <a:pt x="2501952" y="4616641"/>
                  </a:cubicBezTo>
                  <a:cubicBezTo>
                    <a:pt x="2506646" y="4616641"/>
                    <a:pt x="2513687" y="4614293"/>
                    <a:pt x="2516034" y="4609599"/>
                  </a:cubicBezTo>
                  <a:cubicBezTo>
                    <a:pt x="2537157" y="4630723"/>
                    <a:pt x="2560628" y="4649499"/>
                    <a:pt x="2581751" y="4665928"/>
                  </a:cubicBezTo>
                  <a:cubicBezTo>
                    <a:pt x="2586445" y="4668276"/>
                    <a:pt x="2588792" y="4670622"/>
                    <a:pt x="2593486" y="4672970"/>
                  </a:cubicBezTo>
                  <a:cubicBezTo>
                    <a:pt x="2602875" y="4680011"/>
                    <a:pt x="2612263" y="4687052"/>
                    <a:pt x="2621651" y="4694093"/>
                  </a:cubicBezTo>
                  <a:cubicBezTo>
                    <a:pt x="2626345" y="4696440"/>
                    <a:pt x="2631039" y="4701134"/>
                    <a:pt x="2635733" y="4703481"/>
                  </a:cubicBezTo>
                  <a:cubicBezTo>
                    <a:pt x="2645121" y="4708175"/>
                    <a:pt x="2652163" y="4715216"/>
                    <a:pt x="2661551" y="4719911"/>
                  </a:cubicBezTo>
                  <a:cubicBezTo>
                    <a:pt x="2666245" y="4722258"/>
                    <a:pt x="2670939" y="4726952"/>
                    <a:pt x="2677980" y="4729299"/>
                  </a:cubicBezTo>
                  <a:cubicBezTo>
                    <a:pt x="2685021" y="4733993"/>
                    <a:pt x="2689715" y="4736340"/>
                    <a:pt x="2696756" y="4741034"/>
                  </a:cubicBezTo>
                  <a:cubicBezTo>
                    <a:pt x="2696756" y="4743381"/>
                    <a:pt x="2696756" y="4743381"/>
                    <a:pt x="2696756" y="4745728"/>
                  </a:cubicBezTo>
                  <a:cubicBezTo>
                    <a:pt x="2696756" y="4748075"/>
                    <a:pt x="2694409" y="4750422"/>
                    <a:pt x="2694409" y="4752769"/>
                  </a:cubicBezTo>
                  <a:cubicBezTo>
                    <a:pt x="2692062" y="4757463"/>
                    <a:pt x="2692062" y="4762157"/>
                    <a:pt x="2689715" y="4766851"/>
                  </a:cubicBezTo>
                  <a:cubicBezTo>
                    <a:pt x="2689715" y="4769199"/>
                    <a:pt x="2687368" y="4771545"/>
                    <a:pt x="2687368" y="4776239"/>
                  </a:cubicBezTo>
                  <a:cubicBezTo>
                    <a:pt x="2685021" y="4780934"/>
                    <a:pt x="2685021" y="4783281"/>
                    <a:pt x="2682674" y="4787975"/>
                  </a:cubicBezTo>
                  <a:cubicBezTo>
                    <a:pt x="2680327" y="4787975"/>
                    <a:pt x="2677980" y="4785628"/>
                    <a:pt x="2675633" y="4785628"/>
                  </a:cubicBezTo>
                  <a:cubicBezTo>
                    <a:pt x="2663898" y="4785628"/>
                    <a:pt x="2656857" y="4795016"/>
                    <a:pt x="2654510" y="4804404"/>
                  </a:cubicBezTo>
                  <a:cubicBezTo>
                    <a:pt x="2633386" y="4804404"/>
                    <a:pt x="2612263" y="4804404"/>
                    <a:pt x="2593486" y="4804404"/>
                  </a:cubicBezTo>
                  <a:cubicBezTo>
                    <a:pt x="2588792" y="4809098"/>
                    <a:pt x="2581751" y="4806751"/>
                    <a:pt x="2572363" y="4806751"/>
                  </a:cubicBezTo>
                  <a:close/>
                  <a:moveTo>
                    <a:pt x="1898761" y="4780934"/>
                  </a:moveTo>
                  <a:cubicBezTo>
                    <a:pt x="1884678" y="4773893"/>
                    <a:pt x="1870596" y="4766851"/>
                    <a:pt x="1856514" y="4759810"/>
                  </a:cubicBezTo>
                  <a:cubicBezTo>
                    <a:pt x="1863555" y="4762157"/>
                    <a:pt x="1872943" y="4764504"/>
                    <a:pt x="1879984" y="4764504"/>
                  </a:cubicBezTo>
                  <a:cubicBezTo>
                    <a:pt x="1889372" y="4766851"/>
                    <a:pt x="1901108" y="4769199"/>
                    <a:pt x="1910496" y="4771545"/>
                  </a:cubicBezTo>
                  <a:cubicBezTo>
                    <a:pt x="1905802" y="4771545"/>
                    <a:pt x="1901108" y="4776239"/>
                    <a:pt x="1898761" y="4780934"/>
                  </a:cubicBezTo>
                  <a:close/>
                  <a:moveTo>
                    <a:pt x="1847125" y="4752769"/>
                  </a:moveTo>
                  <a:cubicBezTo>
                    <a:pt x="1840084" y="4748075"/>
                    <a:pt x="1833043" y="4745728"/>
                    <a:pt x="1826002" y="4741034"/>
                  </a:cubicBezTo>
                  <a:cubicBezTo>
                    <a:pt x="1823655" y="4738687"/>
                    <a:pt x="1821308" y="4736340"/>
                    <a:pt x="1816614" y="4736340"/>
                  </a:cubicBezTo>
                  <a:cubicBezTo>
                    <a:pt x="1811920" y="4733993"/>
                    <a:pt x="1807226" y="4729299"/>
                    <a:pt x="1802532" y="4726952"/>
                  </a:cubicBezTo>
                  <a:cubicBezTo>
                    <a:pt x="1797838" y="4724605"/>
                    <a:pt x="1795491" y="4722258"/>
                    <a:pt x="1790797" y="4719911"/>
                  </a:cubicBezTo>
                  <a:cubicBezTo>
                    <a:pt x="1786102" y="4717563"/>
                    <a:pt x="1783755" y="4715216"/>
                    <a:pt x="1779061" y="4712869"/>
                  </a:cubicBezTo>
                  <a:cubicBezTo>
                    <a:pt x="1774367" y="4710522"/>
                    <a:pt x="1769673" y="4705828"/>
                    <a:pt x="1764979" y="4703481"/>
                  </a:cubicBezTo>
                  <a:cubicBezTo>
                    <a:pt x="1762632" y="4701134"/>
                    <a:pt x="1757938" y="4698787"/>
                    <a:pt x="1755591" y="4696440"/>
                  </a:cubicBezTo>
                  <a:cubicBezTo>
                    <a:pt x="1750897" y="4694093"/>
                    <a:pt x="1746203" y="4689399"/>
                    <a:pt x="1741508" y="4684705"/>
                  </a:cubicBezTo>
                  <a:cubicBezTo>
                    <a:pt x="1739161" y="4682358"/>
                    <a:pt x="1734467" y="4680011"/>
                    <a:pt x="1732120" y="4677664"/>
                  </a:cubicBezTo>
                  <a:cubicBezTo>
                    <a:pt x="1727426" y="4672970"/>
                    <a:pt x="1722732" y="4670622"/>
                    <a:pt x="1718038" y="4665928"/>
                  </a:cubicBezTo>
                  <a:cubicBezTo>
                    <a:pt x="1715691" y="4663582"/>
                    <a:pt x="1710997" y="4661234"/>
                    <a:pt x="1708650" y="4658887"/>
                  </a:cubicBezTo>
                  <a:cubicBezTo>
                    <a:pt x="1703956" y="4654193"/>
                    <a:pt x="1699262" y="4649499"/>
                    <a:pt x="1694567" y="4647152"/>
                  </a:cubicBezTo>
                  <a:cubicBezTo>
                    <a:pt x="1692220" y="4644805"/>
                    <a:pt x="1687526" y="4642458"/>
                    <a:pt x="1685179" y="4637764"/>
                  </a:cubicBezTo>
                  <a:cubicBezTo>
                    <a:pt x="1680485" y="4633070"/>
                    <a:pt x="1675791" y="4628376"/>
                    <a:pt x="1671097" y="4623681"/>
                  </a:cubicBezTo>
                  <a:cubicBezTo>
                    <a:pt x="1668750" y="4621335"/>
                    <a:pt x="1664056" y="4616641"/>
                    <a:pt x="1661709" y="4614293"/>
                  </a:cubicBezTo>
                  <a:cubicBezTo>
                    <a:pt x="1657015" y="4609599"/>
                    <a:pt x="1652321" y="4604905"/>
                    <a:pt x="1647627" y="4600211"/>
                  </a:cubicBezTo>
                  <a:cubicBezTo>
                    <a:pt x="1645280" y="4597864"/>
                    <a:pt x="1640586" y="4593170"/>
                    <a:pt x="1638239" y="4590823"/>
                  </a:cubicBezTo>
                  <a:cubicBezTo>
                    <a:pt x="1633544" y="4586129"/>
                    <a:pt x="1628850" y="4581435"/>
                    <a:pt x="1624156" y="4576741"/>
                  </a:cubicBezTo>
                  <a:cubicBezTo>
                    <a:pt x="1619462" y="4572047"/>
                    <a:pt x="1617115" y="4569700"/>
                    <a:pt x="1612421" y="4565005"/>
                  </a:cubicBezTo>
                  <a:cubicBezTo>
                    <a:pt x="1607727" y="4560311"/>
                    <a:pt x="1603033" y="4555617"/>
                    <a:pt x="1598339" y="4550923"/>
                  </a:cubicBezTo>
                  <a:cubicBezTo>
                    <a:pt x="1593645" y="4546229"/>
                    <a:pt x="1591298" y="4543882"/>
                    <a:pt x="1586603" y="4539188"/>
                  </a:cubicBezTo>
                  <a:cubicBezTo>
                    <a:pt x="1581909" y="4534494"/>
                    <a:pt x="1577215" y="4529800"/>
                    <a:pt x="1574868" y="4525106"/>
                  </a:cubicBezTo>
                  <a:cubicBezTo>
                    <a:pt x="1570174" y="4520412"/>
                    <a:pt x="1567827" y="4515718"/>
                    <a:pt x="1563133" y="4511024"/>
                  </a:cubicBezTo>
                  <a:cubicBezTo>
                    <a:pt x="1558439" y="4506329"/>
                    <a:pt x="1556092" y="4501635"/>
                    <a:pt x="1551398" y="4496941"/>
                  </a:cubicBezTo>
                  <a:cubicBezTo>
                    <a:pt x="1551398" y="4496941"/>
                    <a:pt x="1551398" y="4496941"/>
                    <a:pt x="1551398" y="4494594"/>
                  </a:cubicBezTo>
                  <a:cubicBezTo>
                    <a:pt x="1553745" y="4492247"/>
                    <a:pt x="1553745" y="4492247"/>
                    <a:pt x="1553745" y="4489900"/>
                  </a:cubicBezTo>
                  <a:cubicBezTo>
                    <a:pt x="1558439" y="4492247"/>
                    <a:pt x="1560786" y="4494594"/>
                    <a:pt x="1565480" y="4496941"/>
                  </a:cubicBezTo>
                  <a:cubicBezTo>
                    <a:pt x="1579562" y="4503982"/>
                    <a:pt x="1591298" y="4513370"/>
                    <a:pt x="1605380" y="4520412"/>
                  </a:cubicBezTo>
                  <a:cubicBezTo>
                    <a:pt x="1614768" y="4525106"/>
                    <a:pt x="1624156" y="4532147"/>
                    <a:pt x="1635891" y="4536841"/>
                  </a:cubicBezTo>
                  <a:cubicBezTo>
                    <a:pt x="1649974" y="4543882"/>
                    <a:pt x="1661709" y="4550923"/>
                    <a:pt x="1675791" y="4557964"/>
                  </a:cubicBezTo>
                  <a:cubicBezTo>
                    <a:pt x="1687526" y="4562658"/>
                    <a:pt x="1696915" y="4569700"/>
                    <a:pt x="1708650" y="4574394"/>
                  </a:cubicBezTo>
                  <a:cubicBezTo>
                    <a:pt x="1720385" y="4581435"/>
                    <a:pt x="1734467" y="4586129"/>
                    <a:pt x="1746203" y="4593170"/>
                  </a:cubicBezTo>
                  <a:cubicBezTo>
                    <a:pt x="1757938" y="4600211"/>
                    <a:pt x="1772020" y="4604905"/>
                    <a:pt x="1783755" y="4611946"/>
                  </a:cubicBezTo>
                  <a:cubicBezTo>
                    <a:pt x="1795491" y="4616641"/>
                    <a:pt x="1804879" y="4621335"/>
                    <a:pt x="1816614" y="4626029"/>
                  </a:cubicBezTo>
                  <a:cubicBezTo>
                    <a:pt x="1837737" y="4635417"/>
                    <a:pt x="1858861" y="4644805"/>
                    <a:pt x="1879984" y="4654193"/>
                  </a:cubicBezTo>
                  <a:cubicBezTo>
                    <a:pt x="1882331" y="4654193"/>
                    <a:pt x="1884678" y="4656540"/>
                    <a:pt x="1887025" y="4656540"/>
                  </a:cubicBezTo>
                  <a:cubicBezTo>
                    <a:pt x="1910496" y="4665928"/>
                    <a:pt x="1933966" y="4675317"/>
                    <a:pt x="1957437" y="4684705"/>
                  </a:cubicBezTo>
                  <a:cubicBezTo>
                    <a:pt x="1962131" y="4687052"/>
                    <a:pt x="1966825" y="4687052"/>
                    <a:pt x="1969172" y="4689399"/>
                  </a:cubicBezTo>
                  <a:cubicBezTo>
                    <a:pt x="1987948" y="4696440"/>
                    <a:pt x="2009072" y="4703481"/>
                    <a:pt x="2027848" y="4710522"/>
                  </a:cubicBezTo>
                  <a:cubicBezTo>
                    <a:pt x="2034889" y="4712869"/>
                    <a:pt x="2041930" y="4715216"/>
                    <a:pt x="2046624" y="4717563"/>
                  </a:cubicBezTo>
                  <a:cubicBezTo>
                    <a:pt x="2063054" y="4722258"/>
                    <a:pt x="2081830" y="4729299"/>
                    <a:pt x="2098260" y="4733993"/>
                  </a:cubicBezTo>
                  <a:cubicBezTo>
                    <a:pt x="2105301" y="4736340"/>
                    <a:pt x="2114689" y="4738687"/>
                    <a:pt x="2121730" y="4741034"/>
                  </a:cubicBezTo>
                  <a:cubicBezTo>
                    <a:pt x="2138159" y="4745728"/>
                    <a:pt x="2154589" y="4750422"/>
                    <a:pt x="2171018" y="4755116"/>
                  </a:cubicBezTo>
                  <a:cubicBezTo>
                    <a:pt x="2180406" y="4757463"/>
                    <a:pt x="2187447" y="4759810"/>
                    <a:pt x="2196835" y="4762157"/>
                  </a:cubicBezTo>
                  <a:cubicBezTo>
                    <a:pt x="2199183" y="4762157"/>
                    <a:pt x="2201530" y="4762157"/>
                    <a:pt x="2201530" y="4764504"/>
                  </a:cubicBezTo>
                  <a:cubicBezTo>
                    <a:pt x="2196835" y="4766851"/>
                    <a:pt x="2192141" y="4766851"/>
                    <a:pt x="2187447" y="4769199"/>
                  </a:cubicBezTo>
                  <a:cubicBezTo>
                    <a:pt x="2180406" y="4771545"/>
                    <a:pt x="2175712" y="4773893"/>
                    <a:pt x="2168671" y="4773893"/>
                  </a:cubicBezTo>
                  <a:cubicBezTo>
                    <a:pt x="2163977" y="4776239"/>
                    <a:pt x="2159283" y="4776239"/>
                    <a:pt x="2154589" y="4778587"/>
                  </a:cubicBezTo>
                  <a:cubicBezTo>
                    <a:pt x="2147548" y="4780934"/>
                    <a:pt x="2142854" y="4780934"/>
                    <a:pt x="2135812" y="4783281"/>
                  </a:cubicBezTo>
                  <a:cubicBezTo>
                    <a:pt x="2131118" y="4785628"/>
                    <a:pt x="2126424" y="4785628"/>
                    <a:pt x="2119383" y="4785628"/>
                  </a:cubicBezTo>
                  <a:cubicBezTo>
                    <a:pt x="2112342" y="4785628"/>
                    <a:pt x="2107648" y="4787975"/>
                    <a:pt x="2100607" y="4790322"/>
                  </a:cubicBezTo>
                  <a:cubicBezTo>
                    <a:pt x="2095913" y="4790322"/>
                    <a:pt x="2088871" y="4792669"/>
                    <a:pt x="2084177" y="4792669"/>
                  </a:cubicBezTo>
                  <a:cubicBezTo>
                    <a:pt x="2079483" y="4792669"/>
                    <a:pt x="2072442" y="4795016"/>
                    <a:pt x="2067748" y="4795016"/>
                  </a:cubicBezTo>
                  <a:cubicBezTo>
                    <a:pt x="2060707" y="4795016"/>
                    <a:pt x="2056013" y="4797363"/>
                    <a:pt x="2048972" y="4797363"/>
                  </a:cubicBezTo>
                  <a:cubicBezTo>
                    <a:pt x="2044277" y="4797363"/>
                    <a:pt x="2039583" y="4799710"/>
                    <a:pt x="2034889" y="4799710"/>
                  </a:cubicBezTo>
                  <a:cubicBezTo>
                    <a:pt x="2030195" y="4799710"/>
                    <a:pt x="2023154" y="4799710"/>
                    <a:pt x="2018460" y="4799710"/>
                  </a:cubicBezTo>
                  <a:cubicBezTo>
                    <a:pt x="1990295" y="4795016"/>
                    <a:pt x="1962131" y="4790322"/>
                    <a:pt x="1933966" y="4783281"/>
                  </a:cubicBezTo>
                  <a:cubicBezTo>
                    <a:pt x="1931619" y="4780934"/>
                    <a:pt x="1926925" y="4780934"/>
                    <a:pt x="1924578" y="4780934"/>
                  </a:cubicBezTo>
                  <a:cubicBezTo>
                    <a:pt x="1924578" y="4780934"/>
                    <a:pt x="1922231" y="4780934"/>
                    <a:pt x="1922231" y="4780934"/>
                  </a:cubicBezTo>
                  <a:cubicBezTo>
                    <a:pt x="1901108" y="4776239"/>
                    <a:pt x="1879984" y="4771545"/>
                    <a:pt x="1856514" y="4766851"/>
                  </a:cubicBezTo>
                  <a:cubicBezTo>
                    <a:pt x="1856514" y="4766851"/>
                    <a:pt x="1854167" y="4766851"/>
                    <a:pt x="1854167" y="4764504"/>
                  </a:cubicBezTo>
                  <a:cubicBezTo>
                    <a:pt x="1847125" y="4752769"/>
                    <a:pt x="1847125" y="4752769"/>
                    <a:pt x="1847125" y="4752769"/>
                  </a:cubicBezTo>
                  <a:close/>
                  <a:moveTo>
                    <a:pt x="1492722" y="4485206"/>
                  </a:moveTo>
                  <a:cubicBezTo>
                    <a:pt x="1490375" y="4485206"/>
                    <a:pt x="1485680" y="4487553"/>
                    <a:pt x="1483333" y="4487553"/>
                  </a:cubicBezTo>
                  <a:cubicBezTo>
                    <a:pt x="1478639" y="4489900"/>
                    <a:pt x="1473945" y="4489900"/>
                    <a:pt x="1469251" y="4492247"/>
                  </a:cubicBezTo>
                  <a:cubicBezTo>
                    <a:pt x="1466904" y="4492247"/>
                    <a:pt x="1462210" y="4494594"/>
                    <a:pt x="1459863" y="4494594"/>
                  </a:cubicBezTo>
                  <a:cubicBezTo>
                    <a:pt x="1455169" y="4494594"/>
                    <a:pt x="1450475" y="4496941"/>
                    <a:pt x="1445781" y="4496941"/>
                  </a:cubicBezTo>
                  <a:cubicBezTo>
                    <a:pt x="1443434" y="4496941"/>
                    <a:pt x="1438739" y="4499288"/>
                    <a:pt x="1436392" y="4499288"/>
                  </a:cubicBezTo>
                  <a:cubicBezTo>
                    <a:pt x="1431698" y="4499288"/>
                    <a:pt x="1427004" y="4501635"/>
                    <a:pt x="1422310" y="4501635"/>
                  </a:cubicBezTo>
                  <a:cubicBezTo>
                    <a:pt x="1419963" y="4501635"/>
                    <a:pt x="1415269" y="4503982"/>
                    <a:pt x="1412922" y="4503982"/>
                  </a:cubicBezTo>
                  <a:cubicBezTo>
                    <a:pt x="1408228" y="4503982"/>
                    <a:pt x="1403534" y="4506329"/>
                    <a:pt x="1396493" y="4506329"/>
                  </a:cubicBezTo>
                  <a:cubicBezTo>
                    <a:pt x="1394146" y="4506329"/>
                    <a:pt x="1391799" y="4506329"/>
                    <a:pt x="1387104" y="4506329"/>
                  </a:cubicBezTo>
                  <a:cubicBezTo>
                    <a:pt x="1382410" y="4506329"/>
                    <a:pt x="1375369" y="4506329"/>
                    <a:pt x="1370675" y="4506329"/>
                  </a:cubicBezTo>
                  <a:cubicBezTo>
                    <a:pt x="1368328" y="4506329"/>
                    <a:pt x="1365981" y="4506329"/>
                    <a:pt x="1363634" y="4506329"/>
                  </a:cubicBezTo>
                  <a:cubicBezTo>
                    <a:pt x="1356593" y="4506329"/>
                    <a:pt x="1347205" y="4506329"/>
                    <a:pt x="1340164" y="4506329"/>
                  </a:cubicBezTo>
                  <a:cubicBezTo>
                    <a:pt x="1326081" y="4506329"/>
                    <a:pt x="1311999" y="4506329"/>
                    <a:pt x="1297917" y="4503982"/>
                  </a:cubicBezTo>
                  <a:cubicBezTo>
                    <a:pt x="1293223" y="4503982"/>
                    <a:pt x="1288529" y="4501635"/>
                    <a:pt x="1286181" y="4501635"/>
                  </a:cubicBezTo>
                  <a:cubicBezTo>
                    <a:pt x="1283834" y="4501635"/>
                    <a:pt x="1281487" y="4501635"/>
                    <a:pt x="1276793" y="4501635"/>
                  </a:cubicBezTo>
                  <a:cubicBezTo>
                    <a:pt x="1276793" y="4501635"/>
                    <a:pt x="1276793" y="4499288"/>
                    <a:pt x="1276793" y="4499288"/>
                  </a:cubicBezTo>
                  <a:cubicBezTo>
                    <a:pt x="1276793" y="4487553"/>
                    <a:pt x="1267405" y="4478165"/>
                    <a:pt x="1255670" y="4478165"/>
                  </a:cubicBezTo>
                  <a:cubicBezTo>
                    <a:pt x="1248629" y="4478165"/>
                    <a:pt x="1243935" y="4480512"/>
                    <a:pt x="1241588" y="4485206"/>
                  </a:cubicBezTo>
                  <a:cubicBezTo>
                    <a:pt x="1227505" y="4473471"/>
                    <a:pt x="1211076" y="4461735"/>
                    <a:pt x="1196994" y="4450000"/>
                  </a:cubicBezTo>
                  <a:cubicBezTo>
                    <a:pt x="1192300" y="4445306"/>
                    <a:pt x="1187605" y="4440612"/>
                    <a:pt x="1182911" y="4438265"/>
                  </a:cubicBezTo>
                  <a:cubicBezTo>
                    <a:pt x="1175870" y="4433571"/>
                    <a:pt x="1171176" y="4426530"/>
                    <a:pt x="1164135" y="4421836"/>
                  </a:cubicBezTo>
                  <a:cubicBezTo>
                    <a:pt x="1168829" y="4424183"/>
                    <a:pt x="1173523" y="4424183"/>
                    <a:pt x="1178217" y="4426530"/>
                  </a:cubicBezTo>
                  <a:cubicBezTo>
                    <a:pt x="1185258" y="4428877"/>
                    <a:pt x="1194647" y="4431224"/>
                    <a:pt x="1201688" y="4433571"/>
                  </a:cubicBezTo>
                  <a:cubicBezTo>
                    <a:pt x="1211076" y="4435918"/>
                    <a:pt x="1220464" y="4438265"/>
                    <a:pt x="1232199" y="4440612"/>
                  </a:cubicBezTo>
                  <a:cubicBezTo>
                    <a:pt x="1239241" y="4442959"/>
                    <a:pt x="1248629" y="4445306"/>
                    <a:pt x="1255670" y="4447653"/>
                  </a:cubicBezTo>
                  <a:cubicBezTo>
                    <a:pt x="1265058" y="4450000"/>
                    <a:pt x="1276793" y="4452347"/>
                    <a:pt x="1286181" y="4454694"/>
                  </a:cubicBezTo>
                  <a:cubicBezTo>
                    <a:pt x="1293223" y="4457041"/>
                    <a:pt x="1300264" y="4457041"/>
                    <a:pt x="1309652" y="4459388"/>
                  </a:cubicBezTo>
                  <a:cubicBezTo>
                    <a:pt x="1321387" y="4461735"/>
                    <a:pt x="1333122" y="4461735"/>
                    <a:pt x="1342511" y="4464083"/>
                  </a:cubicBezTo>
                  <a:cubicBezTo>
                    <a:pt x="1349552" y="4464083"/>
                    <a:pt x="1356593" y="4466429"/>
                    <a:pt x="1363634" y="4466429"/>
                  </a:cubicBezTo>
                  <a:cubicBezTo>
                    <a:pt x="1375369" y="4468777"/>
                    <a:pt x="1389452" y="4468777"/>
                    <a:pt x="1401187" y="4468777"/>
                  </a:cubicBezTo>
                  <a:cubicBezTo>
                    <a:pt x="1405881" y="4468777"/>
                    <a:pt x="1412922" y="4468777"/>
                    <a:pt x="1417616" y="4471123"/>
                  </a:cubicBezTo>
                  <a:cubicBezTo>
                    <a:pt x="1436392" y="4471123"/>
                    <a:pt x="1455169" y="4473471"/>
                    <a:pt x="1471598" y="4473471"/>
                  </a:cubicBezTo>
                  <a:lnTo>
                    <a:pt x="1471598" y="4473471"/>
                  </a:lnTo>
                  <a:cubicBezTo>
                    <a:pt x="1471598" y="4473471"/>
                    <a:pt x="1471598" y="4473471"/>
                    <a:pt x="1473945" y="4473471"/>
                  </a:cubicBezTo>
                  <a:cubicBezTo>
                    <a:pt x="1488028" y="4473471"/>
                    <a:pt x="1502110" y="4473471"/>
                    <a:pt x="1513845" y="4471123"/>
                  </a:cubicBezTo>
                  <a:cubicBezTo>
                    <a:pt x="1513845" y="4471123"/>
                    <a:pt x="1513845" y="4473471"/>
                    <a:pt x="1513845" y="4473471"/>
                  </a:cubicBezTo>
                  <a:cubicBezTo>
                    <a:pt x="1511498" y="4473471"/>
                    <a:pt x="1509151" y="4475818"/>
                    <a:pt x="1506804" y="4475818"/>
                  </a:cubicBezTo>
                  <a:cubicBezTo>
                    <a:pt x="1502110" y="4482859"/>
                    <a:pt x="1497416" y="4485206"/>
                    <a:pt x="1492722" y="4485206"/>
                  </a:cubicBezTo>
                  <a:close/>
                  <a:moveTo>
                    <a:pt x="1220464" y="4496941"/>
                  </a:moveTo>
                  <a:cubicBezTo>
                    <a:pt x="1213423" y="4492247"/>
                    <a:pt x="1206382" y="4489900"/>
                    <a:pt x="1201688" y="4485206"/>
                  </a:cubicBezTo>
                  <a:cubicBezTo>
                    <a:pt x="1206382" y="4487553"/>
                    <a:pt x="1211076" y="4489900"/>
                    <a:pt x="1215770" y="4489900"/>
                  </a:cubicBezTo>
                  <a:cubicBezTo>
                    <a:pt x="1220464" y="4492247"/>
                    <a:pt x="1225158" y="4494594"/>
                    <a:pt x="1229852" y="4494594"/>
                  </a:cubicBezTo>
                  <a:cubicBezTo>
                    <a:pt x="1232199" y="4494594"/>
                    <a:pt x="1232199" y="4496941"/>
                    <a:pt x="1234546" y="4496941"/>
                  </a:cubicBezTo>
                  <a:cubicBezTo>
                    <a:pt x="1234546" y="4496941"/>
                    <a:pt x="1234546" y="4499288"/>
                    <a:pt x="1234546" y="4499288"/>
                  </a:cubicBezTo>
                  <a:cubicBezTo>
                    <a:pt x="1232199" y="4499288"/>
                    <a:pt x="1227505" y="4496941"/>
                    <a:pt x="1225158" y="4496941"/>
                  </a:cubicBezTo>
                  <a:cubicBezTo>
                    <a:pt x="1225158" y="4496941"/>
                    <a:pt x="1222811" y="4496941"/>
                    <a:pt x="1220464" y="4496941"/>
                  </a:cubicBezTo>
                  <a:close/>
                  <a:moveTo>
                    <a:pt x="1145359" y="4447653"/>
                  </a:moveTo>
                  <a:cubicBezTo>
                    <a:pt x="1135971" y="4442959"/>
                    <a:pt x="1128929" y="4435918"/>
                    <a:pt x="1119541" y="4431224"/>
                  </a:cubicBezTo>
                  <a:cubicBezTo>
                    <a:pt x="1114847" y="4428877"/>
                    <a:pt x="1110153" y="4424183"/>
                    <a:pt x="1105459" y="4421836"/>
                  </a:cubicBezTo>
                  <a:cubicBezTo>
                    <a:pt x="1110153" y="4424183"/>
                    <a:pt x="1117194" y="4428877"/>
                    <a:pt x="1121888" y="4431224"/>
                  </a:cubicBezTo>
                  <a:cubicBezTo>
                    <a:pt x="1138318" y="4440612"/>
                    <a:pt x="1154747" y="4450000"/>
                    <a:pt x="1171176" y="4459388"/>
                  </a:cubicBezTo>
                  <a:cubicBezTo>
                    <a:pt x="1180564" y="4464083"/>
                    <a:pt x="1192300" y="4471123"/>
                    <a:pt x="1201688" y="4475818"/>
                  </a:cubicBezTo>
                  <a:cubicBezTo>
                    <a:pt x="1213423" y="4480512"/>
                    <a:pt x="1222811" y="4487553"/>
                    <a:pt x="1234546" y="4494594"/>
                  </a:cubicBezTo>
                  <a:cubicBezTo>
                    <a:pt x="1234546" y="4494594"/>
                    <a:pt x="1234546" y="4494594"/>
                    <a:pt x="1234546" y="4494594"/>
                  </a:cubicBezTo>
                  <a:cubicBezTo>
                    <a:pt x="1232199" y="4494594"/>
                    <a:pt x="1232199" y="4492247"/>
                    <a:pt x="1229852" y="4492247"/>
                  </a:cubicBezTo>
                  <a:cubicBezTo>
                    <a:pt x="1225158" y="4489900"/>
                    <a:pt x="1218117" y="4487553"/>
                    <a:pt x="1213423" y="4485206"/>
                  </a:cubicBezTo>
                  <a:cubicBezTo>
                    <a:pt x="1206382" y="4482859"/>
                    <a:pt x="1201688" y="4480512"/>
                    <a:pt x="1194647" y="4478165"/>
                  </a:cubicBezTo>
                  <a:cubicBezTo>
                    <a:pt x="1194647" y="4478165"/>
                    <a:pt x="1192300" y="4478165"/>
                    <a:pt x="1192300" y="4475818"/>
                  </a:cubicBezTo>
                  <a:cubicBezTo>
                    <a:pt x="1185258" y="4471123"/>
                    <a:pt x="1178217" y="4466429"/>
                    <a:pt x="1171176" y="4461735"/>
                  </a:cubicBezTo>
                  <a:cubicBezTo>
                    <a:pt x="1164135" y="4459388"/>
                    <a:pt x="1154747" y="4454694"/>
                    <a:pt x="1145359" y="4447653"/>
                  </a:cubicBezTo>
                  <a:close/>
                  <a:moveTo>
                    <a:pt x="1006883" y="4349077"/>
                  </a:moveTo>
                  <a:cubicBezTo>
                    <a:pt x="1013924" y="4353771"/>
                    <a:pt x="1018618" y="4358466"/>
                    <a:pt x="1025659" y="4363160"/>
                  </a:cubicBezTo>
                  <a:cubicBezTo>
                    <a:pt x="1025659" y="4363160"/>
                    <a:pt x="1025659" y="4365506"/>
                    <a:pt x="1023312" y="4365506"/>
                  </a:cubicBezTo>
                  <a:cubicBezTo>
                    <a:pt x="1006883" y="4353771"/>
                    <a:pt x="988107" y="4342036"/>
                    <a:pt x="971677" y="4330301"/>
                  </a:cubicBezTo>
                  <a:cubicBezTo>
                    <a:pt x="974024" y="4327954"/>
                    <a:pt x="974024" y="4325607"/>
                    <a:pt x="974024" y="4323260"/>
                  </a:cubicBezTo>
                  <a:cubicBezTo>
                    <a:pt x="976371" y="4325607"/>
                    <a:pt x="978718" y="4327954"/>
                    <a:pt x="981065" y="4330301"/>
                  </a:cubicBezTo>
                  <a:cubicBezTo>
                    <a:pt x="992801" y="4337342"/>
                    <a:pt x="999842" y="4344383"/>
                    <a:pt x="1006883" y="4349077"/>
                  </a:cubicBezTo>
                  <a:close/>
                  <a:moveTo>
                    <a:pt x="1053824" y="4346730"/>
                  </a:moveTo>
                  <a:cubicBezTo>
                    <a:pt x="1053824" y="4344383"/>
                    <a:pt x="1056171" y="4339689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60865" y="4339689"/>
                    <a:pt x="1065559" y="4344383"/>
                    <a:pt x="1070253" y="4349077"/>
                  </a:cubicBezTo>
                  <a:cubicBezTo>
                    <a:pt x="1074947" y="4353771"/>
                    <a:pt x="1081988" y="4360812"/>
                    <a:pt x="1086683" y="4365506"/>
                  </a:cubicBezTo>
                  <a:cubicBezTo>
                    <a:pt x="1100765" y="4377242"/>
                    <a:pt x="1114847" y="4391324"/>
                    <a:pt x="1128929" y="4403059"/>
                  </a:cubicBezTo>
                  <a:cubicBezTo>
                    <a:pt x="1135971" y="4410100"/>
                    <a:pt x="1143012" y="4414794"/>
                    <a:pt x="1150053" y="4421836"/>
                  </a:cubicBezTo>
                  <a:cubicBezTo>
                    <a:pt x="1147706" y="4421836"/>
                    <a:pt x="1143012" y="4419489"/>
                    <a:pt x="1140665" y="4419489"/>
                  </a:cubicBezTo>
                  <a:cubicBezTo>
                    <a:pt x="1133623" y="4417142"/>
                    <a:pt x="1126582" y="4414794"/>
                    <a:pt x="1119541" y="4410100"/>
                  </a:cubicBezTo>
                  <a:cubicBezTo>
                    <a:pt x="1110153" y="4405406"/>
                    <a:pt x="1098418" y="4403059"/>
                    <a:pt x="1089030" y="4398365"/>
                  </a:cubicBezTo>
                  <a:cubicBezTo>
                    <a:pt x="1081988" y="4396018"/>
                    <a:pt x="1077294" y="4393671"/>
                    <a:pt x="1070253" y="4388977"/>
                  </a:cubicBezTo>
                  <a:cubicBezTo>
                    <a:pt x="1065559" y="4386630"/>
                    <a:pt x="1060865" y="4384283"/>
                    <a:pt x="1056171" y="4381936"/>
                  </a:cubicBezTo>
                  <a:cubicBezTo>
                    <a:pt x="1056171" y="4379589"/>
                    <a:pt x="1058518" y="4377242"/>
                    <a:pt x="1058518" y="4374895"/>
                  </a:cubicBezTo>
                  <a:cubicBezTo>
                    <a:pt x="1058518" y="4367854"/>
                    <a:pt x="1053824" y="4360812"/>
                    <a:pt x="1046783" y="4356118"/>
                  </a:cubicBezTo>
                  <a:cubicBezTo>
                    <a:pt x="1046783" y="4353771"/>
                    <a:pt x="1046783" y="4353771"/>
                    <a:pt x="1049130" y="4351424"/>
                  </a:cubicBezTo>
                  <a:cubicBezTo>
                    <a:pt x="1053824" y="4351424"/>
                    <a:pt x="1053824" y="4349077"/>
                    <a:pt x="1053824" y="4346730"/>
                  </a:cubicBezTo>
                  <a:close/>
                  <a:moveTo>
                    <a:pt x="974024" y="4241113"/>
                  </a:moveTo>
                  <a:cubicBezTo>
                    <a:pt x="966983" y="4234072"/>
                    <a:pt x="962289" y="4227031"/>
                    <a:pt x="955248" y="4219990"/>
                  </a:cubicBezTo>
                  <a:cubicBezTo>
                    <a:pt x="924736" y="4182437"/>
                    <a:pt x="896572" y="4144884"/>
                    <a:pt x="866060" y="4102637"/>
                  </a:cubicBezTo>
                  <a:cubicBezTo>
                    <a:pt x="861366" y="4095596"/>
                    <a:pt x="856672" y="4088555"/>
                    <a:pt x="849631" y="4081514"/>
                  </a:cubicBezTo>
                  <a:cubicBezTo>
                    <a:pt x="842590" y="4072125"/>
                    <a:pt x="835549" y="4060390"/>
                    <a:pt x="828507" y="4051002"/>
                  </a:cubicBezTo>
                  <a:cubicBezTo>
                    <a:pt x="821466" y="4041614"/>
                    <a:pt x="816772" y="4032226"/>
                    <a:pt x="809731" y="4022838"/>
                  </a:cubicBezTo>
                  <a:cubicBezTo>
                    <a:pt x="802690" y="4013449"/>
                    <a:pt x="795649" y="4004061"/>
                    <a:pt x="790955" y="3992326"/>
                  </a:cubicBezTo>
                  <a:cubicBezTo>
                    <a:pt x="783914" y="3982938"/>
                    <a:pt x="776872" y="3971203"/>
                    <a:pt x="769831" y="3961814"/>
                  </a:cubicBezTo>
                  <a:cubicBezTo>
                    <a:pt x="762790" y="3952426"/>
                    <a:pt x="758096" y="3943038"/>
                    <a:pt x="751055" y="3931303"/>
                  </a:cubicBezTo>
                  <a:cubicBezTo>
                    <a:pt x="744014" y="3919567"/>
                    <a:pt x="736973" y="3910179"/>
                    <a:pt x="729931" y="3898444"/>
                  </a:cubicBezTo>
                  <a:cubicBezTo>
                    <a:pt x="725237" y="3889056"/>
                    <a:pt x="718196" y="3879668"/>
                    <a:pt x="713502" y="3870280"/>
                  </a:cubicBezTo>
                  <a:cubicBezTo>
                    <a:pt x="708808" y="3863238"/>
                    <a:pt x="704114" y="3856197"/>
                    <a:pt x="699420" y="3849156"/>
                  </a:cubicBezTo>
                  <a:cubicBezTo>
                    <a:pt x="701767" y="3846809"/>
                    <a:pt x="704114" y="3846809"/>
                    <a:pt x="704114" y="3844462"/>
                  </a:cubicBezTo>
                  <a:cubicBezTo>
                    <a:pt x="706461" y="3846809"/>
                    <a:pt x="708808" y="3846809"/>
                    <a:pt x="713502" y="3849156"/>
                  </a:cubicBezTo>
                  <a:cubicBezTo>
                    <a:pt x="720543" y="3853850"/>
                    <a:pt x="725237" y="3856197"/>
                    <a:pt x="732279" y="3860891"/>
                  </a:cubicBezTo>
                  <a:cubicBezTo>
                    <a:pt x="741667" y="3865586"/>
                    <a:pt x="748708" y="3870280"/>
                    <a:pt x="758096" y="3874974"/>
                  </a:cubicBezTo>
                  <a:cubicBezTo>
                    <a:pt x="765137" y="3877321"/>
                    <a:pt x="769831" y="3882015"/>
                    <a:pt x="776872" y="3884362"/>
                  </a:cubicBezTo>
                  <a:cubicBezTo>
                    <a:pt x="786261" y="3889056"/>
                    <a:pt x="795649" y="3893750"/>
                    <a:pt x="802690" y="3898444"/>
                  </a:cubicBezTo>
                  <a:cubicBezTo>
                    <a:pt x="809731" y="3900791"/>
                    <a:pt x="814425" y="3905485"/>
                    <a:pt x="821466" y="3907832"/>
                  </a:cubicBezTo>
                  <a:cubicBezTo>
                    <a:pt x="830854" y="3912527"/>
                    <a:pt x="840243" y="3917221"/>
                    <a:pt x="849631" y="3919567"/>
                  </a:cubicBezTo>
                  <a:cubicBezTo>
                    <a:pt x="854325" y="3921915"/>
                    <a:pt x="861366" y="3924262"/>
                    <a:pt x="866060" y="3926609"/>
                  </a:cubicBezTo>
                  <a:cubicBezTo>
                    <a:pt x="875448" y="3931303"/>
                    <a:pt x="887184" y="3935997"/>
                    <a:pt x="896572" y="3938344"/>
                  </a:cubicBezTo>
                  <a:cubicBezTo>
                    <a:pt x="901266" y="3940691"/>
                    <a:pt x="905960" y="3943038"/>
                    <a:pt x="913001" y="3945385"/>
                  </a:cubicBezTo>
                  <a:cubicBezTo>
                    <a:pt x="927083" y="3950079"/>
                    <a:pt x="938819" y="3954773"/>
                    <a:pt x="952901" y="3959468"/>
                  </a:cubicBezTo>
                  <a:cubicBezTo>
                    <a:pt x="955248" y="3959468"/>
                    <a:pt x="957595" y="3961814"/>
                    <a:pt x="959942" y="3961814"/>
                  </a:cubicBezTo>
                  <a:cubicBezTo>
                    <a:pt x="976371" y="3966508"/>
                    <a:pt x="992801" y="3973550"/>
                    <a:pt x="1009230" y="3978244"/>
                  </a:cubicBezTo>
                  <a:cubicBezTo>
                    <a:pt x="1009230" y="3978244"/>
                    <a:pt x="1009230" y="3978244"/>
                    <a:pt x="1009230" y="3978244"/>
                  </a:cubicBezTo>
                  <a:cubicBezTo>
                    <a:pt x="1018618" y="3980591"/>
                    <a:pt x="1030353" y="3982938"/>
                    <a:pt x="1039742" y="3987632"/>
                  </a:cubicBezTo>
                  <a:cubicBezTo>
                    <a:pt x="1039742" y="3989979"/>
                    <a:pt x="1039742" y="3989979"/>
                    <a:pt x="1039742" y="3992326"/>
                  </a:cubicBezTo>
                  <a:cubicBezTo>
                    <a:pt x="1039742" y="4001714"/>
                    <a:pt x="1046783" y="4011102"/>
                    <a:pt x="1056171" y="4011102"/>
                  </a:cubicBezTo>
                  <a:cubicBezTo>
                    <a:pt x="1051477" y="4041614"/>
                    <a:pt x="1049130" y="4072125"/>
                    <a:pt x="1044436" y="4102637"/>
                  </a:cubicBezTo>
                  <a:cubicBezTo>
                    <a:pt x="1044436" y="4107331"/>
                    <a:pt x="1042089" y="4112026"/>
                    <a:pt x="1042089" y="4116720"/>
                  </a:cubicBezTo>
                  <a:cubicBezTo>
                    <a:pt x="1042089" y="4123761"/>
                    <a:pt x="1039742" y="4128455"/>
                    <a:pt x="1039742" y="4135496"/>
                  </a:cubicBezTo>
                  <a:cubicBezTo>
                    <a:pt x="1039742" y="4142537"/>
                    <a:pt x="1037395" y="4149578"/>
                    <a:pt x="1037395" y="4156619"/>
                  </a:cubicBezTo>
                  <a:cubicBezTo>
                    <a:pt x="1037395" y="4163660"/>
                    <a:pt x="1035047" y="4168354"/>
                    <a:pt x="1035047" y="4175396"/>
                  </a:cubicBezTo>
                  <a:cubicBezTo>
                    <a:pt x="1035047" y="4182437"/>
                    <a:pt x="1032700" y="4189478"/>
                    <a:pt x="1032700" y="4194172"/>
                  </a:cubicBezTo>
                  <a:cubicBezTo>
                    <a:pt x="1032700" y="4201213"/>
                    <a:pt x="1030353" y="4205908"/>
                    <a:pt x="1030353" y="4212948"/>
                  </a:cubicBezTo>
                  <a:cubicBezTo>
                    <a:pt x="1030353" y="4219990"/>
                    <a:pt x="1028006" y="4224684"/>
                    <a:pt x="1028006" y="4231725"/>
                  </a:cubicBezTo>
                  <a:cubicBezTo>
                    <a:pt x="1028006" y="4238766"/>
                    <a:pt x="1025659" y="4243460"/>
                    <a:pt x="1025659" y="4250501"/>
                  </a:cubicBezTo>
                  <a:cubicBezTo>
                    <a:pt x="1025659" y="4255195"/>
                    <a:pt x="1023312" y="4262236"/>
                    <a:pt x="1023312" y="4266930"/>
                  </a:cubicBezTo>
                  <a:cubicBezTo>
                    <a:pt x="1023312" y="4271625"/>
                    <a:pt x="1020965" y="4276319"/>
                    <a:pt x="1020965" y="4278666"/>
                  </a:cubicBezTo>
                  <a:cubicBezTo>
                    <a:pt x="1020965" y="4278666"/>
                    <a:pt x="1018618" y="4278666"/>
                    <a:pt x="1018618" y="4278666"/>
                  </a:cubicBezTo>
                  <a:cubicBezTo>
                    <a:pt x="1013924" y="4278666"/>
                    <a:pt x="1009230" y="4281013"/>
                    <a:pt x="1006883" y="4283360"/>
                  </a:cubicBezTo>
                  <a:cubicBezTo>
                    <a:pt x="1004536" y="4281013"/>
                    <a:pt x="1002189" y="4276319"/>
                    <a:pt x="997495" y="4273972"/>
                  </a:cubicBezTo>
                  <a:cubicBezTo>
                    <a:pt x="988107" y="4257542"/>
                    <a:pt x="981065" y="4250501"/>
                    <a:pt x="974024" y="4241113"/>
                  </a:cubicBezTo>
                  <a:close/>
                  <a:moveTo>
                    <a:pt x="640744" y="3785786"/>
                  </a:moveTo>
                  <a:cubicBezTo>
                    <a:pt x="631355" y="3776398"/>
                    <a:pt x="621967" y="3767009"/>
                    <a:pt x="614926" y="3759969"/>
                  </a:cubicBezTo>
                  <a:cubicBezTo>
                    <a:pt x="607885" y="3752927"/>
                    <a:pt x="603191" y="3748233"/>
                    <a:pt x="596150" y="3741192"/>
                  </a:cubicBezTo>
                  <a:cubicBezTo>
                    <a:pt x="586762" y="3731804"/>
                    <a:pt x="577373" y="3722416"/>
                    <a:pt x="567985" y="3713028"/>
                  </a:cubicBezTo>
                  <a:cubicBezTo>
                    <a:pt x="563291" y="3708333"/>
                    <a:pt x="556250" y="3701292"/>
                    <a:pt x="551556" y="3696598"/>
                  </a:cubicBezTo>
                  <a:cubicBezTo>
                    <a:pt x="542168" y="3684863"/>
                    <a:pt x="532780" y="3675475"/>
                    <a:pt x="523391" y="3663740"/>
                  </a:cubicBezTo>
                  <a:cubicBezTo>
                    <a:pt x="518697" y="3659045"/>
                    <a:pt x="514003" y="3654351"/>
                    <a:pt x="509309" y="3649657"/>
                  </a:cubicBezTo>
                  <a:cubicBezTo>
                    <a:pt x="497574" y="3635575"/>
                    <a:pt x="485839" y="3623840"/>
                    <a:pt x="474103" y="3609757"/>
                  </a:cubicBezTo>
                  <a:cubicBezTo>
                    <a:pt x="471756" y="3607411"/>
                    <a:pt x="469409" y="3605063"/>
                    <a:pt x="467062" y="3602716"/>
                  </a:cubicBezTo>
                  <a:cubicBezTo>
                    <a:pt x="452980" y="3586287"/>
                    <a:pt x="441245" y="3569858"/>
                    <a:pt x="427162" y="3553428"/>
                  </a:cubicBezTo>
                  <a:cubicBezTo>
                    <a:pt x="427162" y="3553428"/>
                    <a:pt x="427162" y="3551081"/>
                    <a:pt x="424815" y="3551081"/>
                  </a:cubicBezTo>
                  <a:cubicBezTo>
                    <a:pt x="413080" y="3534652"/>
                    <a:pt x="401345" y="3520570"/>
                    <a:pt x="389610" y="3504140"/>
                  </a:cubicBezTo>
                  <a:cubicBezTo>
                    <a:pt x="384916" y="3499446"/>
                    <a:pt x="382569" y="3494752"/>
                    <a:pt x="377874" y="3487711"/>
                  </a:cubicBezTo>
                  <a:cubicBezTo>
                    <a:pt x="368486" y="3475976"/>
                    <a:pt x="361445" y="3464241"/>
                    <a:pt x="354404" y="3454853"/>
                  </a:cubicBezTo>
                  <a:cubicBezTo>
                    <a:pt x="349710" y="3447811"/>
                    <a:pt x="345016" y="3443117"/>
                    <a:pt x="340322" y="3436076"/>
                  </a:cubicBezTo>
                  <a:cubicBezTo>
                    <a:pt x="333281" y="3426688"/>
                    <a:pt x="326239" y="3414952"/>
                    <a:pt x="319198" y="3405564"/>
                  </a:cubicBezTo>
                  <a:cubicBezTo>
                    <a:pt x="314504" y="3398523"/>
                    <a:pt x="309810" y="3391482"/>
                    <a:pt x="305116" y="3384441"/>
                  </a:cubicBezTo>
                  <a:cubicBezTo>
                    <a:pt x="298075" y="3375053"/>
                    <a:pt x="293381" y="3365665"/>
                    <a:pt x="286340" y="3356276"/>
                  </a:cubicBezTo>
                  <a:cubicBezTo>
                    <a:pt x="281646" y="3349235"/>
                    <a:pt x="276951" y="3342194"/>
                    <a:pt x="272257" y="3335153"/>
                  </a:cubicBezTo>
                  <a:cubicBezTo>
                    <a:pt x="267563" y="3325765"/>
                    <a:pt x="260522" y="3316377"/>
                    <a:pt x="255828" y="3306989"/>
                  </a:cubicBezTo>
                  <a:cubicBezTo>
                    <a:pt x="251134" y="3299947"/>
                    <a:pt x="246440" y="3292906"/>
                    <a:pt x="241746" y="3283518"/>
                  </a:cubicBezTo>
                  <a:cubicBezTo>
                    <a:pt x="237052" y="3274130"/>
                    <a:pt x="230011" y="3264742"/>
                    <a:pt x="225316" y="3255354"/>
                  </a:cubicBezTo>
                  <a:cubicBezTo>
                    <a:pt x="220622" y="3248312"/>
                    <a:pt x="215928" y="3238924"/>
                    <a:pt x="213581" y="3231883"/>
                  </a:cubicBezTo>
                  <a:cubicBezTo>
                    <a:pt x="208887" y="3222495"/>
                    <a:pt x="204193" y="3213107"/>
                    <a:pt x="199499" y="3203718"/>
                  </a:cubicBezTo>
                  <a:cubicBezTo>
                    <a:pt x="194805" y="3196677"/>
                    <a:pt x="192458" y="3187289"/>
                    <a:pt x="187764" y="3180248"/>
                  </a:cubicBezTo>
                  <a:cubicBezTo>
                    <a:pt x="185417" y="3175554"/>
                    <a:pt x="183070" y="3173207"/>
                    <a:pt x="183070" y="3168513"/>
                  </a:cubicBezTo>
                  <a:cubicBezTo>
                    <a:pt x="178376" y="3156777"/>
                    <a:pt x="173681" y="3145042"/>
                    <a:pt x="171334" y="3133307"/>
                  </a:cubicBezTo>
                  <a:cubicBezTo>
                    <a:pt x="166640" y="3121572"/>
                    <a:pt x="164293" y="3109836"/>
                    <a:pt x="159599" y="3098101"/>
                  </a:cubicBezTo>
                  <a:cubicBezTo>
                    <a:pt x="159599" y="3095754"/>
                    <a:pt x="159599" y="3095754"/>
                    <a:pt x="157252" y="3093407"/>
                  </a:cubicBezTo>
                  <a:cubicBezTo>
                    <a:pt x="157252" y="3093407"/>
                    <a:pt x="157252" y="3093407"/>
                    <a:pt x="157252" y="3093407"/>
                  </a:cubicBezTo>
                  <a:cubicBezTo>
                    <a:pt x="159599" y="3098101"/>
                    <a:pt x="164293" y="3102796"/>
                    <a:pt x="166640" y="3105142"/>
                  </a:cubicBezTo>
                  <a:cubicBezTo>
                    <a:pt x="171334" y="3109836"/>
                    <a:pt x="176028" y="3114531"/>
                    <a:pt x="178376" y="3119225"/>
                  </a:cubicBezTo>
                  <a:cubicBezTo>
                    <a:pt x="180723" y="3123919"/>
                    <a:pt x="185417" y="3126266"/>
                    <a:pt x="187764" y="3130960"/>
                  </a:cubicBezTo>
                  <a:cubicBezTo>
                    <a:pt x="192458" y="3135654"/>
                    <a:pt x="197152" y="3140348"/>
                    <a:pt x="201846" y="3142695"/>
                  </a:cubicBezTo>
                  <a:cubicBezTo>
                    <a:pt x="201846" y="3142695"/>
                    <a:pt x="204193" y="3145042"/>
                    <a:pt x="204193" y="3145042"/>
                  </a:cubicBezTo>
                  <a:cubicBezTo>
                    <a:pt x="204193" y="3147389"/>
                    <a:pt x="206540" y="3147389"/>
                    <a:pt x="206540" y="3149737"/>
                  </a:cubicBezTo>
                  <a:cubicBezTo>
                    <a:pt x="211234" y="3156777"/>
                    <a:pt x="213581" y="3163819"/>
                    <a:pt x="218275" y="3168513"/>
                  </a:cubicBezTo>
                  <a:cubicBezTo>
                    <a:pt x="222969" y="3175554"/>
                    <a:pt x="225316" y="3180248"/>
                    <a:pt x="230011" y="3187289"/>
                  </a:cubicBezTo>
                  <a:cubicBezTo>
                    <a:pt x="234705" y="3194330"/>
                    <a:pt x="237052" y="3201371"/>
                    <a:pt x="241746" y="3206065"/>
                  </a:cubicBezTo>
                  <a:cubicBezTo>
                    <a:pt x="246440" y="3213107"/>
                    <a:pt x="248787" y="3217801"/>
                    <a:pt x="253481" y="3224842"/>
                  </a:cubicBezTo>
                  <a:cubicBezTo>
                    <a:pt x="258175" y="3231883"/>
                    <a:pt x="260522" y="3238924"/>
                    <a:pt x="265216" y="3243618"/>
                  </a:cubicBezTo>
                  <a:cubicBezTo>
                    <a:pt x="269910" y="3250659"/>
                    <a:pt x="272257" y="3255354"/>
                    <a:pt x="276951" y="3262394"/>
                  </a:cubicBezTo>
                  <a:cubicBezTo>
                    <a:pt x="281646" y="3269436"/>
                    <a:pt x="286340" y="3274130"/>
                    <a:pt x="291034" y="3281171"/>
                  </a:cubicBezTo>
                  <a:cubicBezTo>
                    <a:pt x="295728" y="3288212"/>
                    <a:pt x="300422" y="3292906"/>
                    <a:pt x="302769" y="3299947"/>
                  </a:cubicBezTo>
                  <a:cubicBezTo>
                    <a:pt x="307463" y="3306989"/>
                    <a:pt x="312157" y="3311683"/>
                    <a:pt x="316851" y="3318724"/>
                  </a:cubicBezTo>
                  <a:cubicBezTo>
                    <a:pt x="321545" y="3325765"/>
                    <a:pt x="326239" y="3330459"/>
                    <a:pt x="328587" y="3337500"/>
                  </a:cubicBezTo>
                  <a:cubicBezTo>
                    <a:pt x="333281" y="3344541"/>
                    <a:pt x="337975" y="3349235"/>
                    <a:pt x="342669" y="3356276"/>
                  </a:cubicBezTo>
                  <a:cubicBezTo>
                    <a:pt x="347363" y="3360971"/>
                    <a:pt x="352057" y="3368012"/>
                    <a:pt x="356751" y="3372706"/>
                  </a:cubicBezTo>
                  <a:cubicBezTo>
                    <a:pt x="361445" y="3379747"/>
                    <a:pt x="366139" y="3384441"/>
                    <a:pt x="373180" y="3391482"/>
                  </a:cubicBezTo>
                  <a:cubicBezTo>
                    <a:pt x="377874" y="3396176"/>
                    <a:pt x="382569" y="3403217"/>
                    <a:pt x="387263" y="3407912"/>
                  </a:cubicBezTo>
                  <a:cubicBezTo>
                    <a:pt x="391957" y="3414952"/>
                    <a:pt x="398998" y="3421994"/>
                    <a:pt x="403692" y="3426688"/>
                  </a:cubicBezTo>
                  <a:cubicBezTo>
                    <a:pt x="408386" y="3431382"/>
                    <a:pt x="413080" y="3436076"/>
                    <a:pt x="415427" y="3440770"/>
                  </a:cubicBezTo>
                  <a:cubicBezTo>
                    <a:pt x="422468" y="3447811"/>
                    <a:pt x="429509" y="3454853"/>
                    <a:pt x="434204" y="3461893"/>
                  </a:cubicBezTo>
                  <a:cubicBezTo>
                    <a:pt x="438898" y="3466588"/>
                    <a:pt x="441245" y="3471282"/>
                    <a:pt x="445939" y="3473629"/>
                  </a:cubicBezTo>
                  <a:cubicBezTo>
                    <a:pt x="455327" y="3485364"/>
                    <a:pt x="467062" y="3494752"/>
                    <a:pt x="478797" y="3506487"/>
                  </a:cubicBezTo>
                  <a:cubicBezTo>
                    <a:pt x="481145" y="3508834"/>
                    <a:pt x="483492" y="3511182"/>
                    <a:pt x="488186" y="3513529"/>
                  </a:cubicBezTo>
                  <a:cubicBezTo>
                    <a:pt x="490533" y="3518223"/>
                    <a:pt x="495227" y="3525264"/>
                    <a:pt x="497574" y="3529958"/>
                  </a:cubicBezTo>
                  <a:cubicBezTo>
                    <a:pt x="504615" y="3541693"/>
                    <a:pt x="511656" y="3553428"/>
                    <a:pt x="518697" y="3565164"/>
                  </a:cubicBezTo>
                  <a:cubicBezTo>
                    <a:pt x="525738" y="3579246"/>
                    <a:pt x="535127" y="3593328"/>
                    <a:pt x="542168" y="3605063"/>
                  </a:cubicBezTo>
                  <a:cubicBezTo>
                    <a:pt x="549209" y="3616799"/>
                    <a:pt x="556250" y="3628534"/>
                    <a:pt x="563291" y="3640269"/>
                  </a:cubicBezTo>
                  <a:cubicBezTo>
                    <a:pt x="570332" y="3654351"/>
                    <a:pt x="579721" y="3666087"/>
                    <a:pt x="586762" y="3680169"/>
                  </a:cubicBezTo>
                  <a:cubicBezTo>
                    <a:pt x="593803" y="3691904"/>
                    <a:pt x="600844" y="3701292"/>
                    <a:pt x="607885" y="3713028"/>
                  </a:cubicBezTo>
                  <a:cubicBezTo>
                    <a:pt x="617273" y="3727110"/>
                    <a:pt x="624314" y="3738845"/>
                    <a:pt x="633703" y="3752927"/>
                  </a:cubicBezTo>
                  <a:cubicBezTo>
                    <a:pt x="640744" y="3764663"/>
                    <a:pt x="647785" y="3774051"/>
                    <a:pt x="654826" y="3783439"/>
                  </a:cubicBezTo>
                  <a:cubicBezTo>
                    <a:pt x="659520" y="3790480"/>
                    <a:pt x="664214" y="3797521"/>
                    <a:pt x="668908" y="3804562"/>
                  </a:cubicBezTo>
                  <a:cubicBezTo>
                    <a:pt x="664214" y="3802215"/>
                    <a:pt x="661867" y="3799868"/>
                    <a:pt x="657173" y="3797521"/>
                  </a:cubicBezTo>
                  <a:cubicBezTo>
                    <a:pt x="657173" y="3797521"/>
                    <a:pt x="657173" y="3797521"/>
                    <a:pt x="654826" y="3795174"/>
                  </a:cubicBezTo>
                  <a:cubicBezTo>
                    <a:pt x="652479" y="3799868"/>
                    <a:pt x="645438" y="3792827"/>
                    <a:pt x="640744" y="3785786"/>
                  </a:cubicBezTo>
                  <a:close/>
                  <a:moveTo>
                    <a:pt x="147864" y="3076978"/>
                  </a:moveTo>
                  <a:cubicBezTo>
                    <a:pt x="145517" y="3072284"/>
                    <a:pt x="143170" y="3067590"/>
                    <a:pt x="138476" y="3062896"/>
                  </a:cubicBezTo>
                  <a:cubicBezTo>
                    <a:pt x="140823" y="3060549"/>
                    <a:pt x="143170" y="3058201"/>
                    <a:pt x="145517" y="3055855"/>
                  </a:cubicBezTo>
                  <a:cubicBezTo>
                    <a:pt x="147864" y="3065243"/>
                    <a:pt x="152558" y="3076978"/>
                    <a:pt x="154905" y="3086366"/>
                  </a:cubicBezTo>
                  <a:cubicBezTo>
                    <a:pt x="154905" y="3086366"/>
                    <a:pt x="154905" y="3086366"/>
                    <a:pt x="154905" y="3086366"/>
                  </a:cubicBezTo>
                  <a:cubicBezTo>
                    <a:pt x="152558" y="3081672"/>
                    <a:pt x="150211" y="3079325"/>
                    <a:pt x="147864" y="3076978"/>
                  </a:cubicBezTo>
                  <a:close/>
                  <a:moveTo>
                    <a:pt x="103270" y="2983096"/>
                  </a:moveTo>
                  <a:cubicBezTo>
                    <a:pt x="103270" y="2983096"/>
                    <a:pt x="103270" y="2980749"/>
                    <a:pt x="103270" y="2980749"/>
                  </a:cubicBezTo>
                  <a:cubicBezTo>
                    <a:pt x="103270" y="2983096"/>
                    <a:pt x="105617" y="2985443"/>
                    <a:pt x="105617" y="2987790"/>
                  </a:cubicBezTo>
                  <a:cubicBezTo>
                    <a:pt x="105617" y="2987790"/>
                    <a:pt x="103270" y="2987790"/>
                    <a:pt x="103270" y="2987790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lose/>
                  <a:moveTo>
                    <a:pt x="91535" y="2943196"/>
                  </a:moveTo>
                  <a:cubicBezTo>
                    <a:pt x="89188" y="2933808"/>
                    <a:pt x="86841" y="2924420"/>
                    <a:pt x="82147" y="2915032"/>
                  </a:cubicBezTo>
                  <a:cubicBezTo>
                    <a:pt x="79800" y="2907991"/>
                    <a:pt x="77453" y="2903296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5744"/>
                    <a:pt x="70411" y="2863397"/>
                    <a:pt x="68064" y="2861050"/>
                  </a:cubicBezTo>
                  <a:cubicBezTo>
                    <a:pt x="68064" y="2861050"/>
                    <a:pt x="70411" y="2863397"/>
                    <a:pt x="70411" y="2863397"/>
                  </a:cubicBezTo>
                  <a:cubicBezTo>
                    <a:pt x="72758" y="2865744"/>
                    <a:pt x="75105" y="2870438"/>
                    <a:pt x="77453" y="2872785"/>
                  </a:cubicBezTo>
                  <a:cubicBezTo>
                    <a:pt x="77453" y="2872785"/>
                    <a:pt x="77453" y="2872785"/>
                    <a:pt x="77453" y="2875132"/>
                  </a:cubicBezTo>
                  <a:cubicBezTo>
                    <a:pt x="79800" y="2879826"/>
                    <a:pt x="79800" y="2884520"/>
                    <a:pt x="82147" y="2891561"/>
                  </a:cubicBezTo>
                  <a:cubicBezTo>
                    <a:pt x="82147" y="2891561"/>
                    <a:pt x="82147" y="2893908"/>
                    <a:pt x="82147" y="2893908"/>
                  </a:cubicBezTo>
                  <a:cubicBezTo>
                    <a:pt x="82147" y="2893908"/>
                    <a:pt x="82147" y="2896255"/>
                    <a:pt x="82147" y="2896255"/>
                  </a:cubicBezTo>
                  <a:cubicBezTo>
                    <a:pt x="82147" y="2900949"/>
                    <a:pt x="84494" y="2905643"/>
                    <a:pt x="86841" y="2910338"/>
                  </a:cubicBezTo>
                  <a:cubicBezTo>
                    <a:pt x="86841" y="2910338"/>
                    <a:pt x="86841" y="2910338"/>
                    <a:pt x="86841" y="2910338"/>
                  </a:cubicBezTo>
                  <a:cubicBezTo>
                    <a:pt x="89188" y="2919726"/>
                    <a:pt x="91535" y="2929114"/>
                    <a:pt x="93882" y="2936155"/>
                  </a:cubicBezTo>
                  <a:cubicBezTo>
                    <a:pt x="96229" y="2943196"/>
                    <a:pt x="98576" y="2950237"/>
                    <a:pt x="98576" y="2957279"/>
                  </a:cubicBezTo>
                  <a:cubicBezTo>
                    <a:pt x="98576" y="2959626"/>
                    <a:pt x="98576" y="2961973"/>
                    <a:pt x="98576" y="2964320"/>
                  </a:cubicBezTo>
                  <a:cubicBezTo>
                    <a:pt x="98576" y="2964320"/>
                    <a:pt x="98576" y="2964320"/>
                    <a:pt x="98576" y="2964320"/>
                  </a:cubicBezTo>
                  <a:cubicBezTo>
                    <a:pt x="98576" y="2961973"/>
                    <a:pt x="96229" y="2959626"/>
                    <a:pt x="96229" y="2959626"/>
                  </a:cubicBezTo>
                  <a:cubicBezTo>
                    <a:pt x="96229" y="2954932"/>
                    <a:pt x="93882" y="2947890"/>
                    <a:pt x="91535" y="2943196"/>
                  </a:cubicBezTo>
                  <a:close/>
                  <a:moveTo>
                    <a:pt x="112658" y="2600527"/>
                  </a:moveTo>
                  <a:cubicBezTo>
                    <a:pt x="117352" y="2598180"/>
                    <a:pt x="122046" y="2595833"/>
                    <a:pt x="126741" y="2591139"/>
                  </a:cubicBezTo>
                  <a:cubicBezTo>
                    <a:pt x="126741" y="2591139"/>
                    <a:pt x="129088" y="2591139"/>
                    <a:pt x="129088" y="2588792"/>
                  </a:cubicBezTo>
                  <a:cubicBezTo>
                    <a:pt x="140823" y="2581751"/>
                    <a:pt x="154905" y="2570016"/>
                    <a:pt x="168987" y="2558281"/>
                  </a:cubicBezTo>
                  <a:cubicBezTo>
                    <a:pt x="171334" y="2555934"/>
                    <a:pt x="171334" y="2555934"/>
                    <a:pt x="173681" y="2553587"/>
                  </a:cubicBezTo>
                  <a:cubicBezTo>
                    <a:pt x="178376" y="2548892"/>
                    <a:pt x="185417" y="2544198"/>
                    <a:pt x="190111" y="2539504"/>
                  </a:cubicBezTo>
                  <a:cubicBezTo>
                    <a:pt x="192458" y="2537157"/>
                    <a:pt x="194805" y="2534810"/>
                    <a:pt x="199499" y="2532463"/>
                  </a:cubicBezTo>
                  <a:cubicBezTo>
                    <a:pt x="204193" y="2527769"/>
                    <a:pt x="208887" y="2523075"/>
                    <a:pt x="213581" y="2518381"/>
                  </a:cubicBezTo>
                  <a:cubicBezTo>
                    <a:pt x="215928" y="2516034"/>
                    <a:pt x="220622" y="2511340"/>
                    <a:pt x="222969" y="2508993"/>
                  </a:cubicBezTo>
                  <a:cubicBezTo>
                    <a:pt x="225316" y="2511340"/>
                    <a:pt x="227664" y="2511340"/>
                    <a:pt x="230011" y="2513687"/>
                  </a:cubicBezTo>
                  <a:cubicBezTo>
                    <a:pt x="230011" y="2518381"/>
                    <a:pt x="227664" y="2523075"/>
                    <a:pt x="227664" y="2527769"/>
                  </a:cubicBezTo>
                  <a:cubicBezTo>
                    <a:pt x="225316" y="2537157"/>
                    <a:pt x="222969" y="2544198"/>
                    <a:pt x="220622" y="2553587"/>
                  </a:cubicBezTo>
                  <a:cubicBezTo>
                    <a:pt x="220622" y="2555934"/>
                    <a:pt x="220622" y="2555934"/>
                    <a:pt x="220622" y="2558281"/>
                  </a:cubicBezTo>
                  <a:cubicBezTo>
                    <a:pt x="208887" y="2605222"/>
                    <a:pt x="194805" y="2649816"/>
                    <a:pt x="183070" y="2692062"/>
                  </a:cubicBezTo>
                  <a:cubicBezTo>
                    <a:pt x="183070" y="2694409"/>
                    <a:pt x="183070" y="2696756"/>
                    <a:pt x="180723" y="2696756"/>
                  </a:cubicBezTo>
                  <a:cubicBezTo>
                    <a:pt x="178376" y="2696756"/>
                    <a:pt x="178376" y="2696756"/>
                    <a:pt x="176028" y="2696756"/>
                  </a:cubicBezTo>
                  <a:cubicBezTo>
                    <a:pt x="171334" y="2696756"/>
                    <a:pt x="166640" y="2699103"/>
                    <a:pt x="161946" y="2701451"/>
                  </a:cubicBezTo>
                  <a:cubicBezTo>
                    <a:pt x="159599" y="2699103"/>
                    <a:pt x="154905" y="2694409"/>
                    <a:pt x="152558" y="2692062"/>
                  </a:cubicBezTo>
                  <a:cubicBezTo>
                    <a:pt x="150211" y="2689715"/>
                    <a:pt x="147864" y="2689715"/>
                    <a:pt x="147864" y="2687368"/>
                  </a:cubicBezTo>
                  <a:cubicBezTo>
                    <a:pt x="138476" y="2677980"/>
                    <a:pt x="131435" y="2668592"/>
                    <a:pt x="122046" y="2661551"/>
                  </a:cubicBezTo>
                  <a:cubicBezTo>
                    <a:pt x="119699" y="2659204"/>
                    <a:pt x="117352" y="2656857"/>
                    <a:pt x="115005" y="2654510"/>
                  </a:cubicBezTo>
                  <a:cubicBezTo>
                    <a:pt x="110311" y="2647468"/>
                    <a:pt x="103270" y="2642774"/>
                    <a:pt x="98576" y="2635733"/>
                  </a:cubicBezTo>
                  <a:cubicBezTo>
                    <a:pt x="96229" y="2633386"/>
                    <a:pt x="93882" y="2631039"/>
                    <a:pt x="91535" y="2626345"/>
                  </a:cubicBezTo>
                  <a:cubicBezTo>
                    <a:pt x="91535" y="2626345"/>
                    <a:pt x="91535" y="2626345"/>
                    <a:pt x="91535" y="2623998"/>
                  </a:cubicBezTo>
                  <a:cubicBezTo>
                    <a:pt x="96229" y="2619304"/>
                    <a:pt x="98576" y="2614610"/>
                    <a:pt x="98576" y="2609916"/>
                  </a:cubicBezTo>
                  <a:cubicBezTo>
                    <a:pt x="98576" y="2607569"/>
                    <a:pt x="98576" y="2607569"/>
                    <a:pt x="98576" y="2605222"/>
                  </a:cubicBezTo>
                  <a:cubicBezTo>
                    <a:pt x="100923" y="2602875"/>
                    <a:pt x="105617" y="2602875"/>
                    <a:pt x="107964" y="2600527"/>
                  </a:cubicBezTo>
                  <a:cubicBezTo>
                    <a:pt x="107964" y="2602875"/>
                    <a:pt x="110311" y="2600527"/>
                    <a:pt x="112658" y="2600527"/>
                  </a:cubicBezTo>
                  <a:close/>
                  <a:moveTo>
                    <a:pt x="286340" y="2321229"/>
                  </a:moveTo>
                  <a:cubicBezTo>
                    <a:pt x="309810" y="2232041"/>
                    <a:pt x="335628" y="2135812"/>
                    <a:pt x="363792" y="2034889"/>
                  </a:cubicBezTo>
                  <a:cubicBezTo>
                    <a:pt x="384916" y="1962131"/>
                    <a:pt x="406039" y="1887025"/>
                    <a:pt x="427162" y="1809573"/>
                  </a:cubicBezTo>
                  <a:cubicBezTo>
                    <a:pt x="427162" y="1807226"/>
                    <a:pt x="429509" y="1804879"/>
                    <a:pt x="429509" y="1802532"/>
                  </a:cubicBezTo>
                  <a:cubicBezTo>
                    <a:pt x="431857" y="1790796"/>
                    <a:pt x="436551" y="1779061"/>
                    <a:pt x="441245" y="1767326"/>
                  </a:cubicBezTo>
                  <a:cubicBezTo>
                    <a:pt x="443592" y="1757938"/>
                    <a:pt x="445939" y="1750897"/>
                    <a:pt x="448286" y="1741508"/>
                  </a:cubicBezTo>
                  <a:cubicBezTo>
                    <a:pt x="450633" y="1741508"/>
                    <a:pt x="450633" y="1741508"/>
                    <a:pt x="452980" y="1741508"/>
                  </a:cubicBezTo>
                  <a:cubicBezTo>
                    <a:pt x="464715" y="1741508"/>
                    <a:pt x="471756" y="1732120"/>
                    <a:pt x="471756" y="1722732"/>
                  </a:cubicBezTo>
                  <a:cubicBezTo>
                    <a:pt x="483492" y="1722732"/>
                    <a:pt x="492880" y="1722732"/>
                    <a:pt x="504615" y="1725079"/>
                  </a:cubicBezTo>
                  <a:cubicBezTo>
                    <a:pt x="509309" y="1725079"/>
                    <a:pt x="516350" y="1727426"/>
                    <a:pt x="521044" y="1727426"/>
                  </a:cubicBezTo>
                  <a:cubicBezTo>
                    <a:pt x="532780" y="1727426"/>
                    <a:pt x="542168" y="1729773"/>
                    <a:pt x="553903" y="1732120"/>
                  </a:cubicBezTo>
                  <a:cubicBezTo>
                    <a:pt x="560944" y="1732120"/>
                    <a:pt x="567985" y="1734467"/>
                    <a:pt x="575026" y="1736814"/>
                  </a:cubicBezTo>
                  <a:cubicBezTo>
                    <a:pt x="584415" y="1739161"/>
                    <a:pt x="593803" y="1739161"/>
                    <a:pt x="605538" y="1741508"/>
                  </a:cubicBezTo>
                  <a:cubicBezTo>
                    <a:pt x="614926" y="1743855"/>
                    <a:pt x="621967" y="1746203"/>
                    <a:pt x="631355" y="1748550"/>
                  </a:cubicBezTo>
                  <a:cubicBezTo>
                    <a:pt x="640744" y="1750897"/>
                    <a:pt x="647785" y="1753244"/>
                    <a:pt x="657173" y="1755591"/>
                  </a:cubicBezTo>
                  <a:cubicBezTo>
                    <a:pt x="666561" y="1757938"/>
                    <a:pt x="675949" y="1760285"/>
                    <a:pt x="682991" y="1762632"/>
                  </a:cubicBezTo>
                  <a:cubicBezTo>
                    <a:pt x="690032" y="1764979"/>
                    <a:pt x="699420" y="1767326"/>
                    <a:pt x="706461" y="1769673"/>
                  </a:cubicBezTo>
                  <a:cubicBezTo>
                    <a:pt x="715849" y="1772020"/>
                    <a:pt x="725237" y="1776714"/>
                    <a:pt x="734626" y="1779061"/>
                  </a:cubicBezTo>
                  <a:cubicBezTo>
                    <a:pt x="741667" y="1781408"/>
                    <a:pt x="751055" y="1783755"/>
                    <a:pt x="758096" y="1786102"/>
                  </a:cubicBezTo>
                  <a:cubicBezTo>
                    <a:pt x="767484" y="1790796"/>
                    <a:pt x="779219" y="1793144"/>
                    <a:pt x="788608" y="1797838"/>
                  </a:cubicBezTo>
                  <a:cubicBezTo>
                    <a:pt x="795649" y="1800185"/>
                    <a:pt x="802690" y="1802532"/>
                    <a:pt x="809731" y="1804879"/>
                  </a:cubicBezTo>
                  <a:cubicBezTo>
                    <a:pt x="821466" y="1809573"/>
                    <a:pt x="833201" y="1814267"/>
                    <a:pt x="844937" y="1818961"/>
                  </a:cubicBezTo>
                  <a:cubicBezTo>
                    <a:pt x="851978" y="1821308"/>
                    <a:pt x="856672" y="1823655"/>
                    <a:pt x="863713" y="1826002"/>
                  </a:cubicBezTo>
                  <a:cubicBezTo>
                    <a:pt x="875448" y="1830696"/>
                    <a:pt x="889531" y="1837737"/>
                    <a:pt x="901266" y="1842432"/>
                  </a:cubicBezTo>
                  <a:cubicBezTo>
                    <a:pt x="905960" y="1844779"/>
                    <a:pt x="910654" y="1847126"/>
                    <a:pt x="917695" y="1849473"/>
                  </a:cubicBezTo>
                  <a:cubicBezTo>
                    <a:pt x="931777" y="1856514"/>
                    <a:pt x="943513" y="1861208"/>
                    <a:pt x="957595" y="1868249"/>
                  </a:cubicBezTo>
                  <a:cubicBezTo>
                    <a:pt x="962289" y="1870596"/>
                    <a:pt x="966983" y="1872943"/>
                    <a:pt x="971677" y="1875290"/>
                  </a:cubicBezTo>
                  <a:cubicBezTo>
                    <a:pt x="985760" y="1882331"/>
                    <a:pt x="1002189" y="1889372"/>
                    <a:pt x="1016271" y="1898761"/>
                  </a:cubicBezTo>
                  <a:cubicBezTo>
                    <a:pt x="1018618" y="1901108"/>
                    <a:pt x="1023312" y="1901108"/>
                    <a:pt x="1025659" y="1903455"/>
                  </a:cubicBezTo>
                  <a:cubicBezTo>
                    <a:pt x="1042089" y="1912843"/>
                    <a:pt x="1058518" y="1919884"/>
                    <a:pt x="1074947" y="1929272"/>
                  </a:cubicBezTo>
                  <a:cubicBezTo>
                    <a:pt x="1077294" y="1929272"/>
                    <a:pt x="1077294" y="1931619"/>
                    <a:pt x="1079641" y="1931619"/>
                  </a:cubicBezTo>
                  <a:cubicBezTo>
                    <a:pt x="1098418" y="1941007"/>
                    <a:pt x="1114847" y="1950396"/>
                    <a:pt x="1133623" y="1962131"/>
                  </a:cubicBezTo>
                  <a:cubicBezTo>
                    <a:pt x="1133623" y="1962131"/>
                    <a:pt x="1133623" y="1962131"/>
                    <a:pt x="1133623" y="1962131"/>
                  </a:cubicBezTo>
                  <a:cubicBezTo>
                    <a:pt x="1182911" y="1990295"/>
                    <a:pt x="1229852" y="2018460"/>
                    <a:pt x="1279140" y="2048971"/>
                  </a:cubicBezTo>
                  <a:cubicBezTo>
                    <a:pt x="1276793" y="2051319"/>
                    <a:pt x="1276793" y="2056013"/>
                    <a:pt x="1276793" y="2058360"/>
                  </a:cubicBezTo>
                  <a:cubicBezTo>
                    <a:pt x="1276793" y="2060707"/>
                    <a:pt x="1276793" y="2063054"/>
                    <a:pt x="1279140" y="2065401"/>
                  </a:cubicBezTo>
                  <a:cubicBezTo>
                    <a:pt x="1138318" y="2124077"/>
                    <a:pt x="1006883" y="2180406"/>
                    <a:pt x="877795" y="2236735"/>
                  </a:cubicBezTo>
                  <a:cubicBezTo>
                    <a:pt x="828507" y="2257859"/>
                    <a:pt x="781566" y="2278982"/>
                    <a:pt x="734626" y="2297759"/>
                  </a:cubicBezTo>
                  <a:cubicBezTo>
                    <a:pt x="722890" y="2302453"/>
                    <a:pt x="708808" y="2309494"/>
                    <a:pt x="697073" y="2314188"/>
                  </a:cubicBezTo>
                  <a:cubicBezTo>
                    <a:pt x="694726" y="2307147"/>
                    <a:pt x="687685" y="2302453"/>
                    <a:pt x="678296" y="2302453"/>
                  </a:cubicBezTo>
                  <a:cubicBezTo>
                    <a:pt x="666561" y="2302453"/>
                    <a:pt x="657173" y="2311841"/>
                    <a:pt x="657173" y="2323576"/>
                  </a:cubicBezTo>
                  <a:cubicBezTo>
                    <a:pt x="657173" y="2325923"/>
                    <a:pt x="657173" y="2328270"/>
                    <a:pt x="659520" y="2330617"/>
                  </a:cubicBezTo>
                  <a:cubicBezTo>
                    <a:pt x="586762" y="2361129"/>
                    <a:pt x="514003" y="2391640"/>
                    <a:pt x="445939" y="2419805"/>
                  </a:cubicBezTo>
                  <a:cubicBezTo>
                    <a:pt x="443592" y="2419805"/>
                    <a:pt x="443592" y="2419805"/>
                    <a:pt x="441245" y="2422152"/>
                  </a:cubicBezTo>
                  <a:cubicBezTo>
                    <a:pt x="424815" y="2429193"/>
                    <a:pt x="408386" y="2436234"/>
                    <a:pt x="389610" y="2440928"/>
                  </a:cubicBezTo>
                  <a:cubicBezTo>
                    <a:pt x="384916" y="2443275"/>
                    <a:pt x="380222" y="2443275"/>
                    <a:pt x="375527" y="2445622"/>
                  </a:cubicBezTo>
                  <a:cubicBezTo>
                    <a:pt x="361445" y="2450317"/>
                    <a:pt x="349710" y="2455011"/>
                    <a:pt x="335628" y="2459705"/>
                  </a:cubicBezTo>
                  <a:cubicBezTo>
                    <a:pt x="328587" y="2462052"/>
                    <a:pt x="323892" y="2464399"/>
                    <a:pt x="319198" y="2466746"/>
                  </a:cubicBezTo>
                  <a:cubicBezTo>
                    <a:pt x="307463" y="2471440"/>
                    <a:pt x="295728" y="2473787"/>
                    <a:pt x="286340" y="2478481"/>
                  </a:cubicBezTo>
                  <a:cubicBezTo>
                    <a:pt x="279299" y="2480828"/>
                    <a:pt x="272257" y="2483175"/>
                    <a:pt x="265216" y="2485522"/>
                  </a:cubicBezTo>
                  <a:cubicBezTo>
                    <a:pt x="262869" y="2485522"/>
                    <a:pt x="258175" y="2487869"/>
                    <a:pt x="255828" y="2487869"/>
                  </a:cubicBezTo>
                  <a:cubicBezTo>
                    <a:pt x="253481" y="2483175"/>
                    <a:pt x="248787" y="2478481"/>
                    <a:pt x="244093" y="2476134"/>
                  </a:cubicBezTo>
                  <a:cubicBezTo>
                    <a:pt x="253481" y="2440928"/>
                    <a:pt x="262869" y="2405723"/>
                    <a:pt x="272257" y="2370517"/>
                  </a:cubicBezTo>
                  <a:cubicBezTo>
                    <a:pt x="276951" y="2354088"/>
                    <a:pt x="281646" y="2337658"/>
                    <a:pt x="286340" y="2321229"/>
                  </a:cubicBezTo>
                  <a:close/>
                  <a:moveTo>
                    <a:pt x="283993" y="1809573"/>
                  </a:moveTo>
                  <a:cubicBezTo>
                    <a:pt x="283993" y="1804879"/>
                    <a:pt x="281646" y="1802532"/>
                    <a:pt x="281646" y="1797838"/>
                  </a:cubicBezTo>
                  <a:cubicBezTo>
                    <a:pt x="279299" y="1793144"/>
                    <a:pt x="279299" y="1788449"/>
                    <a:pt x="276951" y="1783755"/>
                  </a:cubicBezTo>
                  <a:cubicBezTo>
                    <a:pt x="276951" y="1781408"/>
                    <a:pt x="274604" y="1776714"/>
                    <a:pt x="274604" y="1774367"/>
                  </a:cubicBezTo>
                  <a:cubicBezTo>
                    <a:pt x="272257" y="1769673"/>
                    <a:pt x="272257" y="1762632"/>
                    <a:pt x="269910" y="1757938"/>
                  </a:cubicBezTo>
                  <a:cubicBezTo>
                    <a:pt x="269910" y="1757938"/>
                    <a:pt x="269910" y="1757938"/>
                    <a:pt x="269910" y="1755591"/>
                  </a:cubicBezTo>
                  <a:cubicBezTo>
                    <a:pt x="272257" y="1753244"/>
                    <a:pt x="274604" y="1748550"/>
                    <a:pt x="276951" y="1746203"/>
                  </a:cubicBezTo>
                  <a:cubicBezTo>
                    <a:pt x="279299" y="1743855"/>
                    <a:pt x="279299" y="1741508"/>
                    <a:pt x="281646" y="1741508"/>
                  </a:cubicBezTo>
                  <a:cubicBezTo>
                    <a:pt x="291034" y="1729773"/>
                    <a:pt x="298075" y="1718038"/>
                    <a:pt x="307463" y="1706303"/>
                  </a:cubicBezTo>
                  <a:cubicBezTo>
                    <a:pt x="312157" y="1701609"/>
                    <a:pt x="314504" y="1696915"/>
                    <a:pt x="319198" y="1692221"/>
                  </a:cubicBezTo>
                  <a:cubicBezTo>
                    <a:pt x="321545" y="1687526"/>
                    <a:pt x="326239" y="1685179"/>
                    <a:pt x="328587" y="1680485"/>
                  </a:cubicBezTo>
                  <a:cubicBezTo>
                    <a:pt x="330934" y="1682832"/>
                    <a:pt x="333281" y="1682832"/>
                    <a:pt x="335628" y="1682832"/>
                  </a:cubicBezTo>
                  <a:cubicBezTo>
                    <a:pt x="335628" y="1682832"/>
                    <a:pt x="335628" y="1685179"/>
                    <a:pt x="335628" y="1685179"/>
                  </a:cubicBezTo>
                  <a:cubicBezTo>
                    <a:pt x="333281" y="1696915"/>
                    <a:pt x="330934" y="1710997"/>
                    <a:pt x="328587" y="1722732"/>
                  </a:cubicBezTo>
                  <a:cubicBezTo>
                    <a:pt x="328587" y="1727426"/>
                    <a:pt x="326239" y="1734467"/>
                    <a:pt x="326239" y="1739161"/>
                  </a:cubicBezTo>
                  <a:cubicBezTo>
                    <a:pt x="323892" y="1753244"/>
                    <a:pt x="321545" y="1764979"/>
                    <a:pt x="319198" y="1779061"/>
                  </a:cubicBezTo>
                  <a:cubicBezTo>
                    <a:pt x="314504" y="1795491"/>
                    <a:pt x="307463" y="1811920"/>
                    <a:pt x="302769" y="1830696"/>
                  </a:cubicBezTo>
                  <a:lnTo>
                    <a:pt x="300422" y="1835390"/>
                  </a:lnTo>
                  <a:cubicBezTo>
                    <a:pt x="298075" y="1835390"/>
                    <a:pt x="295728" y="1835390"/>
                    <a:pt x="295728" y="1835390"/>
                  </a:cubicBezTo>
                  <a:cubicBezTo>
                    <a:pt x="293381" y="1835390"/>
                    <a:pt x="293381" y="1835390"/>
                    <a:pt x="291034" y="1835390"/>
                  </a:cubicBezTo>
                  <a:cubicBezTo>
                    <a:pt x="291034" y="1830696"/>
                    <a:pt x="288687" y="1828349"/>
                    <a:pt x="288687" y="1823655"/>
                  </a:cubicBezTo>
                  <a:cubicBezTo>
                    <a:pt x="286340" y="1821308"/>
                    <a:pt x="283993" y="1816614"/>
                    <a:pt x="283993" y="1809573"/>
                  </a:cubicBezTo>
                  <a:close/>
                  <a:moveTo>
                    <a:pt x="295728" y="1687526"/>
                  </a:moveTo>
                  <a:cubicBezTo>
                    <a:pt x="293381" y="1689873"/>
                    <a:pt x="291034" y="1689873"/>
                    <a:pt x="288687" y="1692221"/>
                  </a:cubicBezTo>
                  <a:cubicBezTo>
                    <a:pt x="283993" y="1696915"/>
                    <a:pt x="276951" y="1699262"/>
                    <a:pt x="272257" y="1703956"/>
                  </a:cubicBezTo>
                  <a:cubicBezTo>
                    <a:pt x="269910" y="1706303"/>
                    <a:pt x="267563" y="1706303"/>
                    <a:pt x="265216" y="1708650"/>
                  </a:cubicBezTo>
                  <a:cubicBezTo>
                    <a:pt x="260522" y="1710997"/>
                    <a:pt x="258175" y="1715691"/>
                    <a:pt x="253481" y="1718038"/>
                  </a:cubicBezTo>
                  <a:cubicBezTo>
                    <a:pt x="251134" y="1713344"/>
                    <a:pt x="248787" y="1706303"/>
                    <a:pt x="246440" y="1701609"/>
                  </a:cubicBezTo>
                  <a:cubicBezTo>
                    <a:pt x="253481" y="1699262"/>
                    <a:pt x="258175" y="1692221"/>
                    <a:pt x="258175" y="1685179"/>
                  </a:cubicBezTo>
                  <a:cubicBezTo>
                    <a:pt x="258175" y="1678138"/>
                    <a:pt x="253481" y="1671097"/>
                    <a:pt x="246440" y="1668750"/>
                  </a:cubicBezTo>
                  <a:cubicBezTo>
                    <a:pt x="253481" y="1654668"/>
                    <a:pt x="260522" y="1638238"/>
                    <a:pt x="269910" y="1624156"/>
                  </a:cubicBezTo>
                  <a:cubicBezTo>
                    <a:pt x="269910" y="1621809"/>
                    <a:pt x="272257" y="1621809"/>
                    <a:pt x="272257" y="1619462"/>
                  </a:cubicBezTo>
                  <a:cubicBezTo>
                    <a:pt x="281646" y="1600686"/>
                    <a:pt x="291034" y="1581909"/>
                    <a:pt x="302769" y="1563133"/>
                  </a:cubicBezTo>
                  <a:cubicBezTo>
                    <a:pt x="305116" y="1558439"/>
                    <a:pt x="307463" y="1553745"/>
                    <a:pt x="309810" y="1549051"/>
                  </a:cubicBezTo>
                  <a:cubicBezTo>
                    <a:pt x="319198" y="1532621"/>
                    <a:pt x="326239" y="1516192"/>
                    <a:pt x="335628" y="1502110"/>
                  </a:cubicBezTo>
                  <a:cubicBezTo>
                    <a:pt x="337975" y="1495069"/>
                    <a:pt x="342669" y="1490375"/>
                    <a:pt x="347363" y="1483333"/>
                  </a:cubicBezTo>
                  <a:cubicBezTo>
                    <a:pt x="356751" y="1469251"/>
                    <a:pt x="363792" y="1455169"/>
                    <a:pt x="373180" y="1441087"/>
                  </a:cubicBezTo>
                  <a:cubicBezTo>
                    <a:pt x="377874" y="1434045"/>
                    <a:pt x="382569" y="1427004"/>
                    <a:pt x="384916" y="1419963"/>
                  </a:cubicBezTo>
                  <a:cubicBezTo>
                    <a:pt x="387263" y="1415269"/>
                    <a:pt x="389610" y="1410575"/>
                    <a:pt x="394304" y="1405881"/>
                  </a:cubicBezTo>
                  <a:cubicBezTo>
                    <a:pt x="394304" y="1410575"/>
                    <a:pt x="391957" y="1415269"/>
                    <a:pt x="391957" y="1419963"/>
                  </a:cubicBezTo>
                  <a:cubicBezTo>
                    <a:pt x="389610" y="1424657"/>
                    <a:pt x="389610" y="1431698"/>
                    <a:pt x="387263" y="1436392"/>
                  </a:cubicBezTo>
                  <a:cubicBezTo>
                    <a:pt x="384916" y="1441087"/>
                    <a:pt x="384916" y="1448128"/>
                    <a:pt x="382569" y="1452822"/>
                  </a:cubicBezTo>
                  <a:cubicBezTo>
                    <a:pt x="380222" y="1457516"/>
                    <a:pt x="380222" y="1464557"/>
                    <a:pt x="377874" y="1469251"/>
                  </a:cubicBezTo>
                  <a:cubicBezTo>
                    <a:pt x="377874" y="1469251"/>
                    <a:pt x="375527" y="1476292"/>
                    <a:pt x="375527" y="1480986"/>
                  </a:cubicBezTo>
                  <a:cubicBezTo>
                    <a:pt x="375527" y="1485680"/>
                    <a:pt x="373180" y="1490375"/>
                    <a:pt x="373180" y="1495069"/>
                  </a:cubicBezTo>
                  <a:cubicBezTo>
                    <a:pt x="370833" y="1502110"/>
                    <a:pt x="370833" y="1509151"/>
                    <a:pt x="368486" y="1516192"/>
                  </a:cubicBezTo>
                  <a:cubicBezTo>
                    <a:pt x="368486" y="1518539"/>
                    <a:pt x="366139" y="1520886"/>
                    <a:pt x="366139" y="1525580"/>
                  </a:cubicBezTo>
                  <a:cubicBezTo>
                    <a:pt x="356751" y="1563133"/>
                    <a:pt x="349710" y="1605380"/>
                    <a:pt x="340322" y="1647627"/>
                  </a:cubicBezTo>
                  <a:cubicBezTo>
                    <a:pt x="340322" y="1647627"/>
                    <a:pt x="337975" y="1647627"/>
                    <a:pt x="337975" y="1647627"/>
                  </a:cubicBezTo>
                  <a:cubicBezTo>
                    <a:pt x="326239" y="1647627"/>
                    <a:pt x="316851" y="1657015"/>
                    <a:pt x="316851" y="1668750"/>
                  </a:cubicBezTo>
                  <a:cubicBezTo>
                    <a:pt x="316851" y="1671097"/>
                    <a:pt x="316851" y="1673444"/>
                    <a:pt x="319198" y="1675791"/>
                  </a:cubicBezTo>
                  <a:cubicBezTo>
                    <a:pt x="316851" y="1675791"/>
                    <a:pt x="314504" y="1678138"/>
                    <a:pt x="312157" y="1678138"/>
                  </a:cubicBezTo>
                  <a:cubicBezTo>
                    <a:pt x="305116" y="1680485"/>
                    <a:pt x="300422" y="1682832"/>
                    <a:pt x="295728" y="1687526"/>
                  </a:cubicBezTo>
                  <a:close/>
                  <a:moveTo>
                    <a:pt x="424815" y="1351899"/>
                  </a:moveTo>
                  <a:cubicBezTo>
                    <a:pt x="431857" y="1340164"/>
                    <a:pt x="441245" y="1326081"/>
                    <a:pt x="448286" y="1314346"/>
                  </a:cubicBezTo>
                  <a:cubicBezTo>
                    <a:pt x="452980" y="1304958"/>
                    <a:pt x="460021" y="1297917"/>
                    <a:pt x="464715" y="1288529"/>
                  </a:cubicBezTo>
                  <a:cubicBezTo>
                    <a:pt x="471756" y="1276793"/>
                    <a:pt x="481145" y="1265058"/>
                    <a:pt x="488186" y="1253323"/>
                  </a:cubicBezTo>
                  <a:cubicBezTo>
                    <a:pt x="495227" y="1243935"/>
                    <a:pt x="502268" y="1234546"/>
                    <a:pt x="509309" y="1225158"/>
                  </a:cubicBezTo>
                  <a:cubicBezTo>
                    <a:pt x="514003" y="1218117"/>
                    <a:pt x="518697" y="1213423"/>
                    <a:pt x="523391" y="1206382"/>
                  </a:cubicBezTo>
                  <a:cubicBezTo>
                    <a:pt x="523391" y="1206382"/>
                    <a:pt x="525738" y="1208729"/>
                    <a:pt x="525738" y="1208729"/>
                  </a:cubicBezTo>
                  <a:cubicBezTo>
                    <a:pt x="523391" y="1218117"/>
                    <a:pt x="518697" y="1225158"/>
                    <a:pt x="516350" y="1234546"/>
                  </a:cubicBezTo>
                  <a:cubicBezTo>
                    <a:pt x="511656" y="1248629"/>
                    <a:pt x="504615" y="1260364"/>
                    <a:pt x="499921" y="1274446"/>
                  </a:cubicBezTo>
                  <a:cubicBezTo>
                    <a:pt x="495227" y="1288529"/>
                    <a:pt x="490533" y="1302611"/>
                    <a:pt x="483492" y="1314346"/>
                  </a:cubicBezTo>
                  <a:cubicBezTo>
                    <a:pt x="478797" y="1328428"/>
                    <a:pt x="474103" y="1340164"/>
                    <a:pt x="469409" y="1354246"/>
                  </a:cubicBezTo>
                  <a:cubicBezTo>
                    <a:pt x="464715" y="1368328"/>
                    <a:pt x="457674" y="1382410"/>
                    <a:pt x="452980" y="1396493"/>
                  </a:cubicBezTo>
                  <a:cubicBezTo>
                    <a:pt x="450633" y="1403534"/>
                    <a:pt x="448286" y="1408228"/>
                    <a:pt x="445939" y="1415269"/>
                  </a:cubicBezTo>
                  <a:cubicBezTo>
                    <a:pt x="443592" y="1419963"/>
                    <a:pt x="441245" y="1424657"/>
                    <a:pt x="438898" y="1429351"/>
                  </a:cubicBezTo>
                  <a:cubicBezTo>
                    <a:pt x="431857" y="1443434"/>
                    <a:pt x="427162" y="1455169"/>
                    <a:pt x="420121" y="1469251"/>
                  </a:cubicBezTo>
                  <a:cubicBezTo>
                    <a:pt x="417774" y="1476292"/>
                    <a:pt x="413080" y="1483333"/>
                    <a:pt x="410733" y="1492722"/>
                  </a:cubicBezTo>
                  <a:cubicBezTo>
                    <a:pt x="403692" y="1506804"/>
                    <a:pt x="398998" y="1518539"/>
                    <a:pt x="391957" y="1532621"/>
                  </a:cubicBezTo>
                  <a:cubicBezTo>
                    <a:pt x="387263" y="1539662"/>
                    <a:pt x="384916" y="1549051"/>
                    <a:pt x="380222" y="1558439"/>
                  </a:cubicBezTo>
                  <a:cubicBezTo>
                    <a:pt x="375527" y="1570174"/>
                    <a:pt x="368486" y="1584256"/>
                    <a:pt x="363792" y="1598339"/>
                  </a:cubicBezTo>
                  <a:cubicBezTo>
                    <a:pt x="359098" y="1607727"/>
                    <a:pt x="356751" y="1617115"/>
                    <a:pt x="352057" y="1626503"/>
                  </a:cubicBezTo>
                  <a:cubicBezTo>
                    <a:pt x="349710" y="1633544"/>
                    <a:pt x="345016" y="1642933"/>
                    <a:pt x="342669" y="1649974"/>
                  </a:cubicBezTo>
                  <a:cubicBezTo>
                    <a:pt x="342669" y="1649974"/>
                    <a:pt x="340322" y="1649974"/>
                    <a:pt x="340322" y="1649974"/>
                  </a:cubicBezTo>
                  <a:cubicBezTo>
                    <a:pt x="342669" y="1640586"/>
                    <a:pt x="342669" y="1633544"/>
                    <a:pt x="345016" y="1624156"/>
                  </a:cubicBezTo>
                  <a:cubicBezTo>
                    <a:pt x="345016" y="1619462"/>
                    <a:pt x="347363" y="1617115"/>
                    <a:pt x="347363" y="1612421"/>
                  </a:cubicBezTo>
                  <a:cubicBezTo>
                    <a:pt x="349710" y="1603033"/>
                    <a:pt x="349710" y="1595992"/>
                    <a:pt x="352057" y="1586603"/>
                  </a:cubicBezTo>
                  <a:cubicBezTo>
                    <a:pt x="352057" y="1581909"/>
                    <a:pt x="354404" y="1579562"/>
                    <a:pt x="354404" y="1574868"/>
                  </a:cubicBezTo>
                  <a:cubicBezTo>
                    <a:pt x="356751" y="1565480"/>
                    <a:pt x="359098" y="1556092"/>
                    <a:pt x="359098" y="1549051"/>
                  </a:cubicBezTo>
                  <a:cubicBezTo>
                    <a:pt x="359098" y="1546704"/>
                    <a:pt x="361445" y="1544357"/>
                    <a:pt x="361445" y="1539662"/>
                  </a:cubicBezTo>
                  <a:cubicBezTo>
                    <a:pt x="363792" y="1530274"/>
                    <a:pt x="366139" y="1520886"/>
                    <a:pt x="366139" y="1513845"/>
                  </a:cubicBezTo>
                  <a:cubicBezTo>
                    <a:pt x="366139" y="1511498"/>
                    <a:pt x="368486" y="1509151"/>
                    <a:pt x="368486" y="1506804"/>
                  </a:cubicBezTo>
                  <a:cubicBezTo>
                    <a:pt x="370833" y="1497416"/>
                    <a:pt x="373180" y="1488027"/>
                    <a:pt x="373180" y="1480986"/>
                  </a:cubicBezTo>
                  <a:cubicBezTo>
                    <a:pt x="373180" y="1478639"/>
                    <a:pt x="373180" y="1476292"/>
                    <a:pt x="375527" y="1473945"/>
                  </a:cubicBezTo>
                  <a:cubicBezTo>
                    <a:pt x="377874" y="1464557"/>
                    <a:pt x="380222" y="1457516"/>
                    <a:pt x="382569" y="1448128"/>
                  </a:cubicBezTo>
                  <a:cubicBezTo>
                    <a:pt x="382569" y="1445781"/>
                    <a:pt x="382569" y="1443434"/>
                    <a:pt x="384916" y="1441087"/>
                  </a:cubicBezTo>
                  <a:cubicBezTo>
                    <a:pt x="387263" y="1431698"/>
                    <a:pt x="389610" y="1424657"/>
                    <a:pt x="391957" y="1415269"/>
                  </a:cubicBezTo>
                  <a:cubicBezTo>
                    <a:pt x="391957" y="1412922"/>
                    <a:pt x="391957" y="1410575"/>
                    <a:pt x="394304" y="1408228"/>
                  </a:cubicBezTo>
                  <a:cubicBezTo>
                    <a:pt x="394304" y="1405881"/>
                    <a:pt x="396651" y="1403534"/>
                    <a:pt x="396651" y="1398840"/>
                  </a:cubicBezTo>
                  <a:cubicBezTo>
                    <a:pt x="401345" y="1391799"/>
                    <a:pt x="406039" y="1384757"/>
                    <a:pt x="410733" y="1377716"/>
                  </a:cubicBezTo>
                  <a:cubicBezTo>
                    <a:pt x="415427" y="1365981"/>
                    <a:pt x="420121" y="1358940"/>
                    <a:pt x="424815" y="1351899"/>
                  </a:cubicBezTo>
                  <a:close/>
                  <a:moveTo>
                    <a:pt x="640744" y="1056171"/>
                  </a:moveTo>
                  <a:cubicBezTo>
                    <a:pt x="645438" y="1049130"/>
                    <a:pt x="650132" y="1042089"/>
                    <a:pt x="654826" y="1032700"/>
                  </a:cubicBezTo>
                  <a:cubicBezTo>
                    <a:pt x="659520" y="1023312"/>
                    <a:pt x="664214" y="1016271"/>
                    <a:pt x="671255" y="1006883"/>
                  </a:cubicBezTo>
                  <a:cubicBezTo>
                    <a:pt x="673602" y="1002189"/>
                    <a:pt x="675949" y="999842"/>
                    <a:pt x="678296" y="995148"/>
                  </a:cubicBezTo>
                  <a:cubicBezTo>
                    <a:pt x="680643" y="997495"/>
                    <a:pt x="685338" y="997495"/>
                    <a:pt x="687685" y="997495"/>
                  </a:cubicBezTo>
                  <a:cubicBezTo>
                    <a:pt x="699420" y="997495"/>
                    <a:pt x="708808" y="988107"/>
                    <a:pt x="708808" y="976371"/>
                  </a:cubicBezTo>
                  <a:cubicBezTo>
                    <a:pt x="708808" y="971677"/>
                    <a:pt x="706461" y="969330"/>
                    <a:pt x="704114" y="964636"/>
                  </a:cubicBezTo>
                  <a:cubicBezTo>
                    <a:pt x="711155" y="959942"/>
                    <a:pt x="718196" y="952901"/>
                    <a:pt x="727584" y="948207"/>
                  </a:cubicBezTo>
                  <a:cubicBezTo>
                    <a:pt x="732279" y="945860"/>
                    <a:pt x="734626" y="943513"/>
                    <a:pt x="739320" y="938819"/>
                  </a:cubicBezTo>
                  <a:cubicBezTo>
                    <a:pt x="748708" y="931777"/>
                    <a:pt x="758096" y="924736"/>
                    <a:pt x="767484" y="920042"/>
                  </a:cubicBezTo>
                  <a:cubicBezTo>
                    <a:pt x="772178" y="917695"/>
                    <a:pt x="776872" y="913001"/>
                    <a:pt x="783914" y="910654"/>
                  </a:cubicBezTo>
                  <a:cubicBezTo>
                    <a:pt x="793302" y="905960"/>
                    <a:pt x="800343" y="898919"/>
                    <a:pt x="809731" y="894225"/>
                  </a:cubicBezTo>
                  <a:cubicBezTo>
                    <a:pt x="814425" y="889531"/>
                    <a:pt x="821466" y="887184"/>
                    <a:pt x="826160" y="882489"/>
                  </a:cubicBezTo>
                  <a:cubicBezTo>
                    <a:pt x="830854" y="880142"/>
                    <a:pt x="833201" y="877795"/>
                    <a:pt x="837896" y="875448"/>
                  </a:cubicBezTo>
                  <a:cubicBezTo>
                    <a:pt x="837896" y="875448"/>
                    <a:pt x="837896" y="875448"/>
                    <a:pt x="837896" y="877795"/>
                  </a:cubicBezTo>
                  <a:cubicBezTo>
                    <a:pt x="821466" y="894225"/>
                    <a:pt x="802690" y="908307"/>
                    <a:pt x="786261" y="924736"/>
                  </a:cubicBezTo>
                  <a:cubicBezTo>
                    <a:pt x="779219" y="931777"/>
                    <a:pt x="772178" y="936472"/>
                    <a:pt x="767484" y="943513"/>
                  </a:cubicBezTo>
                  <a:cubicBezTo>
                    <a:pt x="741667" y="969330"/>
                    <a:pt x="713502" y="995148"/>
                    <a:pt x="687685" y="1020965"/>
                  </a:cubicBezTo>
                  <a:cubicBezTo>
                    <a:pt x="680643" y="1028006"/>
                    <a:pt x="675949" y="1035047"/>
                    <a:pt x="668908" y="1042089"/>
                  </a:cubicBezTo>
                  <a:cubicBezTo>
                    <a:pt x="650132" y="1060865"/>
                    <a:pt x="633703" y="1079641"/>
                    <a:pt x="614926" y="1100765"/>
                  </a:cubicBezTo>
                  <a:cubicBezTo>
                    <a:pt x="617273" y="1096071"/>
                    <a:pt x="621967" y="1089030"/>
                    <a:pt x="624314" y="1084335"/>
                  </a:cubicBezTo>
                  <a:cubicBezTo>
                    <a:pt x="629008" y="1072600"/>
                    <a:pt x="633703" y="1063212"/>
                    <a:pt x="640744" y="1056171"/>
                  </a:cubicBezTo>
                  <a:close/>
                  <a:moveTo>
                    <a:pt x="910654" y="812078"/>
                  </a:moveTo>
                  <a:cubicBezTo>
                    <a:pt x="922389" y="802690"/>
                    <a:pt x="934124" y="793302"/>
                    <a:pt x="945860" y="781566"/>
                  </a:cubicBezTo>
                  <a:cubicBezTo>
                    <a:pt x="948207" y="781566"/>
                    <a:pt x="948207" y="781566"/>
                    <a:pt x="950554" y="781566"/>
                  </a:cubicBezTo>
                  <a:cubicBezTo>
                    <a:pt x="959942" y="781566"/>
                    <a:pt x="969330" y="781566"/>
                    <a:pt x="976371" y="781566"/>
                  </a:cubicBezTo>
                  <a:cubicBezTo>
                    <a:pt x="978718" y="781566"/>
                    <a:pt x="983412" y="781566"/>
                    <a:pt x="985760" y="781566"/>
                  </a:cubicBezTo>
                  <a:cubicBezTo>
                    <a:pt x="992801" y="781566"/>
                    <a:pt x="997495" y="781566"/>
                    <a:pt x="1004536" y="783914"/>
                  </a:cubicBezTo>
                  <a:cubicBezTo>
                    <a:pt x="1006883" y="783914"/>
                    <a:pt x="1011577" y="783914"/>
                    <a:pt x="1013924" y="783914"/>
                  </a:cubicBezTo>
                  <a:cubicBezTo>
                    <a:pt x="1020965" y="783914"/>
                    <a:pt x="1025659" y="783914"/>
                    <a:pt x="1032700" y="786261"/>
                  </a:cubicBezTo>
                  <a:cubicBezTo>
                    <a:pt x="1035047" y="786261"/>
                    <a:pt x="1039742" y="786261"/>
                    <a:pt x="1042089" y="788608"/>
                  </a:cubicBezTo>
                  <a:cubicBezTo>
                    <a:pt x="1049130" y="788608"/>
                    <a:pt x="1053824" y="790955"/>
                    <a:pt x="1060865" y="790955"/>
                  </a:cubicBezTo>
                  <a:cubicBezTo>
                    <a:pt x="1063212" y="790955"/>
                    <a:pt x="1067906" y="793302"/>
                    <a:pt x="1070253" y="793302"/>
                  </a:cubicBezTo>
                  <a:cubicBezTo>
                    <a:pt x="1074947" y="793302"/>
                    <a:pt x="1081988" y="795649"/>
                    <a:pt x="1086683" y="795649"/>
                  </a:cubicBezTo>
                  <a:cubicBezTo>
                    <a:pt x="1091377" y="795649"/>
                    <a:pt x="1093724" y="797996"/>
                    <a:pt x="1098418" y="797996"/>
                  </a:cubicBezTo>
                  <a:cubicBezTo>
                    <a:pt x="1100765" y="797996"/>
                    <a:pt x="1100765" y="797996"/>
                    <a:pt x="1103112" y="797996"/>
                  </a:cubicBezTo>
                  <a:cubicBezTo>
                    <a:pt x="1103112" y="797996"/>
                    <a:pt x="1100765" y="800343"/>
                    <a:pt x="1100765" y="800343"/>
                  </a:cubicBezTo>
                  <a:cubicBezTo>
                    <a:pt x="1086683" y="823813"/>
                    <a:pt x="1074947" y="844937"/>
                    <a:pt x="1060865" y="868407"/>
                  </a:cubicBezTo>
                  <a:cubicBezTo>
                    <a:pt x="1056171" y="877795"/>
                    <a:pt x="1051477" y="884836"/>
                    <a:pt x="1046783" y="894225"/>
                  </a:cubicBezTo>
                  <a:cubicBezTo>
                    <a:pt x="1039742" y="905960"/>
                    <a:pt x="1035047" y="915348"/>
                    <a:pt x="1028006" y="927083"/>
                  </a:cubicBezTo>
                  <a:cubicBezTo>
                    <a:pt x="997495" y="952901"/>
                    <a:pt x="964636" y="978718"/>
                    <a:pt x="934124" y="1004536"/>
                  </a:cubicBezTo>
                  <a:cubicBezTo>
                    <a:pt x="934124" y="1004536"/>
                    <a:pt x="931777" y="1006883"/>
                    <a:pt x="931777" y="1006883"/>
                  </a:cubicBezTo>
                  <a:cubicBezTo>
                    <a:pt x="913001" y="1023312"/>
                    <a:pt x="896572" y="1037394"/>
                    <a:pt x="880142" y="1053824"/>
                  </a:cubicBezTo>
                  <a:cubicBezTo>
                    <a:pt x="875448" y="1056171"/>
                    <a:pt x="873101" y="1060865"/>
                    <a:pt x="868407" y="1063212"/>
                  </a:cubicBezTo>
                  <a:cubicBezTo>
                    <a:pt x="863713" y="1067906"/>
                    <a:pt x="856672" y="1072600"/>
                    <a:pt x="851978" y="1077294"/>
                  </a:cubicBezTo>
                  <a:cubicBezTo>
                    <a:pt x="851978" y="1077294"/>
                    <a:pt x="851978" y="1074947"/>
                    <a:pt x="851978" y="1074947"/>
                  </a:cubicBezTo>
                  <a:cubicBezTo>
                    <a:pt x="851978" y="1065559"/>
                    <a:pt x="851978" y="1056171"/>
                    <a:pt x="851978" y="1046783"/>
                  </a:cubicBezTo>
                  <a:cubicBezTo>
                    <a:pt x="851978" y="1032700"/>
                    <a:pt x="851978" y="1016271"/>
                    <a:pt x="851978" y="1002189"/>
                  </a:cubicBezTo>
                  <a:cubicBezTo>
                    <a:pt x="851978" y="999842"/>
                    <a:pt x="851978" y="999842"/>
                    <a:pt x="851978" y="997495"/>
                  </a:cubicBezTo>
                  <a:cubicBezTo>
                    <a:pt x="851978" y="957595"/>
                    <a:pt x="851978" y="917695"/>
                    <a:pt x="851978" y="880142"/>
                  </a:cubicBezTo>
                  <a:cubicBezTo>
                    <a:pt x="863713" y="880142"/>
                    <a:pt x="870754" y="870754"/>
                    <a:pt x="870754" y="859019"/>
                  </a:cubicBezTo>
                  <a:cubicBezTo>
                    <a:pt x="870754" y="854325"/>
                    <a:pt x="868407" y="849631"/>
                    <a:pt x="866060" y="847284"/>
                  </a:cubicBezTo>
                  <a:cubicBezTo>
                    <a:pt x="877795" y="835549"/>
                    <a:pt x="889531" y="826160"/>
                    <a:pt x="901266" y="814425"/>
                  </a:cubicBezTo>
                  <a:cubicBezTo>
                    <a:pt x="903613" y="816772"/>
                    <a:pt x="908307" y="814425"/>
                    <a:pt x="910654" y="812078"/>
                  </a:cubicBezTo>
                  <a:close/>
                  <a:moveTo>
                    <a:pt x="1157094" y="713502"/>
                  </a:moveTo>
                  <a:cubicBezTo>
                    <a:pt x="1173523" y="687685"/>
                    <a:pt x="1189953" y="664214"/>
                    <a:pt x="1206382" y="638397"/>
                  </a:cubicBezTo>
                  <a:cubicBezTo>
                    <a:pt x="1208729" y="633703"/>
                    <a:pt x="1213423" y="629008"/>
                    <a:pt x="1215770" y="624314"/>
                  </a:cubicBezTo>
                  <a:cubicBezTo>
                    <a:pt x="1232199" y="600844"/>
                    <a:pt x="1248629" y="577373"/>
                    <a:pt x="1265058" y="553903"/>
                  </a:cubicBezTo>
                  <a:cubicBezTo>
                    <a:pt x="1267405" y="556250"/>
                    <a:pt x="1272099" y="556250"/>
                    <a:pt x="1276793" y="556250"/>
                  </a:cubicBezTo>
                  <a:cubicBezTo>
                    <a:pt x="1288529" y="556250"/>
                    <a:pt x="1297917" y="546862"/>
                    <a:pt x="1297917" y="535127"/>
                  </a:cubicBezTo>
                  <a:cubicBezTo>
                    <a:pt x="1297917" y="532780"/>
                    <a:pt x="1297917" y="530433"/>
                    <a:pt x="1295570" y="528085"/>
                  </a:cubicBezTo>
                  <a:cubicBezTo>
                    <a:pt x="1344858" y="509309"/>
                    <a:pt x="1396493" y="492880"/>
                    <a:pt x="1448128" y="476450"/>
                  </a:cubicBezTo>
                  <a:cubicBezTo>
                    <a:pt x="1448128" y="476450"/>
                    <a:pt x="1448128" y="476450"/>
                    <a:pt x="1448128" y="476450"/>
                  </a:cubicBezTo>
                  <a:cubicBezTo>
                    <a:pt x="1441087" y="483492"/>
                    <a:pt x="1436392" y="490533"/>
                    <a:pt x="1429351" y="495227"/>
                  </a:cubicBezTo>
                  <a:cubicBezTo>
                    <a:pt x="1424657" y="499921"/>
                    <a:pt x="1419963" y="504615"/>
                    <a:pt x="1417616" y="509309"/>
                  </a:cubicBezTo>
                  <a:cubicBezTo>
                    <a:pt x="1410575" y="516350"/>
                    <a:pt x="1405881" y="523391"/>
                    <a:pt x="1398840" y="530433"/>
                  </a:cubicBezTo>
                  <a:cubicBezTo>
                    <a:pt x="1394146" y="535127"/>
                    <a:pt x="1389452" y="539821"/>
                    <a:pt x="1387104" y="544515"/>
                  </a:cubicBezTo>
                  <a:cubicBezTo>
                    <a:pt x="1380063" y="551556"/>
                    <a:pt x="1375369" y="558597"/>
                    <a:pt x="1368328" y="565638"/>
                  </a:cubicBezTo>
                  <a:cubicBezTo>
                    <a:pt x="1363634" y="570332"/>
                    <a:pt x="1361287" y="575026"/>
                    <a:pt x="1356593" y="579720"/>
                  </a:cubicBezTo>
                  <a:cubicBezTo>
                    <a:pt x="1349552" y="586762"/>
                    <a:pt x="1344858" y="593803"/>
                    <a:pt x="1337816" y="600844"/>
                  </a:cubicBezTo>
                  <a:cubicBezTo>
                    <a:pt x="1333122" y="605538"/>
                    <a:pt x="1328428" y="610232"/>
                    <a:pt x="1326081" y="614926"/>
                  </a:cubicBezTo>
                  <a:cubicBezTo>
                    <a:pt x="1319040" y="621967"/>
                    <a:pt x="1314346" y="629008"/>
                    <a:pt x="1309652" y="636050"/>
                  </a:cubicBezTo>
                  <a:cubicBezTo>
                    <a:pt x="1304958" y="640744"/>
                    <a:pt x="1300264" y="647785"/>
                    <a:pt x="1295570" y="652479"/>
                  </a:cubicBezTo>
                  <a:cubicBezTo>
                    <a:pt x="1290876" y="659520"/>
                    <a:pt x="1286181" y="664214"/>
                    <a:pt x="1281487" y="671255"/>
                  </a:cubicBezTo>
                  <a:cubicBezTo>
                    <a:pt x="1276793" y="678296"/>
                    <a:pt x="1269752" y="685338"/>
                    <a:pt x="1265058" y="690032"/>
                  </a:cubicBezTo>
                  <a:cubicBezTo>
                    <a:pt x="1262711" y="694726"/>
                    <a:pt x="1258017" y="697073"/>
                    <a:pt x="1255670" y="701767"/>
                  </a:cubicBezTo>
                  <a:cubicBezTo>
                    <a:pt x="1232199" y="732279"/>
                    <a:pt x="1206382" y="765137"/>
                    <a:pt x="1182911" y="797996"/>
                  </a:cubicBezTo>
                  <a:cubicBezTo>
                    <a:pt x="1180564" y="795649"/>
                    <a:pt x="1175870" y="793302"/>
                    <a:pt x="1171176" y="793302"/>
                  </a:cubicBezTo>
                  <a:cubicBezTo>
                    <a:pt x="1161788" y="793302"/>
                    <a:pt x="1154747" y="797996"/>
                    <a:pt x="1152400" y="807384"/>
                  </a:cubicBezTo>
                  <a:cubicBezTo>
                    <a:pt x="1150053" y="807384"/>
                    <a:pt x="1145359" y="805037"/>
                    <a:pt x="1143012" y="805037"/>
                  </a:cubicBezTo>
                  <a:cubicBezTo>
                    <a:pt x="1140665" y="805037"/>
                    <a:pt x="1135971" y="802690"/>
                    <a:pt x="1133623" y="802690"/>
                  </a:cubicBezTo>
                  <a:cubicBezTo>
                    <a:pt x="1128929" y="800343"/>
                    <a:pt x="1121888" y="800343"/>
                    <a:pt x="1117194" y="797996"/>
                  </a:cubicBezTo>
                  <a:cubicBezTo>
                    <a:pt x="1114847" y="797996"/>
                    <a:pt x="1110153" y="795649"/>
                    <a:pt x="1107806" y="795649"/>
                  </a:cubicBezTo>
                  <a:cubicBezTo>
                    <a:pt x="1119541" y="776872"/>
                    <a:pt x="1131276" y="758096"/>
                    <a:pt x="1140665" y="741667"/>
                  </a:cubicBezTo>
                  <a:cubicBezTo>
                    <a:pt x="1143012" y="734626"/>
                    <a:pt x="1150053" y="722890"/>
                    <a:pt x="1157094" y="713502"/>
                  </a:cubicBezTo>
                  <a:close/>
                  <a:moveTo>
                    <a:pt x="1633544" y="323892"/>
                  </a:moveTo>
                  <a:cubicBezTo>
                    <a:pt x="1640586" y="314504"/>
                    <a:pt x="1649974" y="305116"/>
                    <a:pt x="1657015" y="295728"/>
                  </a:cubicBezTo>
                  <a:cubicBezTo>
                    <a:pt x="1657015" y="295728"/>
                    <a:pt x="1657015" y="295728"/>
                    <a:pt x="1657015" y="295728"/>
                  </a:cubicBezTo>
                  <a:cubicBezTo>
                    <a:pt x="1659362" y="298075"/>
                    <a:pt x="1664056" y="300422"/>
                    <a:pt x="1668750" y="300422"/>
                  </a:cubicBezTo>
                  <a:cubicBezTo>
                    <a:pt x="1678138" y="300422"/>
                    <a:pt x="1685179" y="295728"/>
                    <a:pt x="1687526" y="286340"/>
                  </a:cubicBezTo>
                  <a:cubicBezTo>
                    <a:pt x="1692220" y="288687"/>
                    <a:pt x="1696915" y="288687"/>
                    <a:pt x="1699262" y="291034"/>
                  </a:cubicBezTo>
                  <a:cubicBezTo>
                    <a:pt x="1701609" y="291034"/>
                    <a:pt x="1703956" y="293381"/>
                    <a:pt x="1703956" y="293381"/>
                  </a:cubicBezTo>
                  <a:cubicBezTo>
                    <a:pt x="1713344" y="295728"/>
                    <a:pt x="1720385" y="300422"/>
                    <a:pt x="1729773" y="302769"/>
                  </a:cubicBezTo>
                  <a:cubicBezTo>
                    <a:pt x="1732120" y="302769"/>
                    <a:pt x="1734467" y="305116"/>
                    <a:pt x="1736814" y="305116"/>
                  </a:cubicBezTo>
                  <a:cubicBezTo>
                    <a:pt x="1743856" y="307463"/>
                    <a:pt x="1753244" y="312157"/>
                    <a:pt x="1760285" y="314504"/>
                  </a:cubicBezTo>
                  <a:cubicBezTo>
                    <a:pt x="1762632" y="316851"/>
                    <a:pt x="1767326" y="316851"/>
                    <a:pt x="1769673" y="319198"/>
                  </a:cubicBezTo>
                  <a:cubicBezTo>
                    <a:pt x="1776714" y="321545"/>
                    <a:pt x="1783755" y="326239"/>
                    <a:pt x="1790797" y="328586"/>
                  </a:cubicBezTo>
                  <a:cubicBezTo>
                    <a:pt x="1802532" y="333281"/>
                    <a:pt x="1811920" y="340322"/>
                    <a:pt x="1823655" y="345016"/>
                  </a:cubicBezTo>
                  <a:cubicBezTo>
                    <a:pt x="1823655" y="345016"/>
                    <a:pt x="1823655" y="345016"/>
                    <a:pt x="1826002" y="345016"/>
                  </a:cubicBezTo>
                  <a:cubicBezTo>
                    <a:pt x="1835390" y="349710"/>
                    <a:pt x="1847125" y="356751"/>
                    <a:pt x="1856514" y="363792"/>
                  </a:cubicBezTo>
                  <a:cubicBezTo>
                    <a:pt x="1858861" y="366139"/>
                    <a:pt x="1861208" y="366139"/>
                    <a:pt x="1863555" y="368486"/>
                  </a:cubicBezTo>
                  <a:cubicBezTo>
                    <a:pt x="1872943" y="373180"/>
                    <a:pt x="1879984" y="377874"/>
                    <a:pt x="1889372" y="384916"/>
                  </a:cubicBezTo>
                  <a:cubicBezTo>
                    <a:pt x="1891719" y="387263"/>
                    <a:pt x="1894066" y="389610"/>
                    <a:pt x="1898761" y="391957"/>
                  </a:cubicBezTo>
                  <a:cubicBezTo>
                    <a:pt x="1901108" y="391957"/>
                    <a:pt x="1901108" y="394304"/>
                    <a:pt x="1903455" y="394304"/>
                  </a:cubicBezTo>
                  <a:cubicBezTo>
                    <a:pt x="1901108" y="394304"/>
                    <a:pt x="1898761" y="394304"/>
                    <a:pt x="1896414" y="394304"/>
                  </a:cubicBezTo>
                  <a:cubicBezTo>
                    <a:pt x="1887025" y="394304"/>
                    <a:pt x="1875290" y="396651"/>
                    <a:pt x="1865902" y="396651"/>
                  </a:cubicBezTo>
                  <a:cubicBezTo>
                    <a:pt x="1858861" y="396651"/>
                    <a:pt x="1849473" y="398998"/>
                    <a:pt x="1842431" y="398998"/>
                  </a:cubicBezTo>
                  <a:cubicBezTo>
                    <a:pt x="1833043" y="398998"/>
                    <a:pt x="1823655" y="401345"/>
                    <a:pt x="1814267" y="401345"/>
                  </a:cubicBezTo>
                  <a:cubicBezTo>
                    <a:pt x="1807226" y="401345"/>
                    <a:pt x="1797838" y="403692"/>
                    <a:pt x="1790797" y="403692"/>
                  </a:cubicBezTo>
                  <a:cubicBezTo>
                    <a:pt x="1781408" y="403692"/>
                    <a:pt x="1772020" y="406039"/>
                    <a:pt x="1762632" y="406039"/>
                  </a:cubicBezTo>
                  <a:cubicBezTo>
                    <a:pt x="1755591" y="406039"/>
                    <a:pt x="1746203" y="408386"/>
                    <a:pt x="1739161" y="408386"/>
                  </a:cubicBezTo>
                  <a:cubicBezTo>
                    <a:pt x="1729773" y="410733"/>
                    <a:pt x="1720385" y="410733"/>
                    <a:pt x="1710997" y="413080"/>
                  </a:cubicBezTo>
                  <a:cubicBezTo>
                    <a:pt x="1703956" y="415427"/>
                    <a:pt x="1694567" y="415427"/>
                    <a:pt x="1687526" y="417774"/>
                  </a:cubicBezTo>
                  <a:cubicBezTo>
                    <a:pt x="1678138" y="420121"/>
                    <a:pt x="1668750" y="420121"/>
                    <a:pt x="1659362" y="422468"/>
                  </a:cubicBezTo>
                  <a:cubicBezTo>
                    <a:pt x="1652321" y="424815"/>
                    <a:pt x="1642933" y="424815"/>
                    <a:pt x="1635891" y="427162"/>
                  </a:cubicBezTo>
                  <a:cubicBezTo>
                    <a:pt x="1626503" y="429510"/>
                    <a:pt x="1617115" y="429510"/>
                    <a:pt x="1610074" y="431857"/>
                  </a:cubicBezTo>
                  <a:cubicBezTo>
                    <a:pt x="1603033" y="434204"/>
                    <a:pt x="1593645" y="434204"/>
                    <a:pt x="1586603" y="436551"/>
                  </a:cubicBezTo>
                  <a:cubicBezTo>
                    <a:pt x="1577215" y="438898"/>
                    <a:pt x="1570174" y="441245"/>
                    <a:pt x="1560786" y="441245"/>
                  </a:cubicBezTo>
                  <a:cubicBezTo>
                    <a:pt x="1553745" y="443592"/>
                    <a:pt x="1546704" y="443592"/>
                    <a:pt x="1539662" y="445939"/>
                  </a:cubicBezTo>
                  <a:cubicBezTo>
                    <a:pt x="1567827" y="403692"/>
                    <a:pt x="1593645" y="363792"/>
                    <a:pt x="1621809" y="326239"/>
                  </a:cubicBezTo>
                  <a:cubicBezTo>
                    <a:pt x="1631197" y="330934"/>
                    <a:pt x="1631197" y="326239"/>
                    <a:pt x="1633544" y="323892"/>
                  </a:cubicBezTo>
                  <a:close/>
                  <a:moveTo>
                    <a:pt x="1924578" y="396651"/>
                  </a:moveTo>
                  <a:cubicBezTo>
                    <a:pt x="1955090" y="394304"/>
                    <a:pt x="1985601" y="394304"/>
                    <a:pt x="2016113" y="391957"/>
                  </a:cubicBezTo>
                  <a:cubicBezTo>
                    <a:pt x="2039583" y="391957"/>
                    <a:pt x="2063054" y="391957"/>
                    <a:pt x="2086524" y="391957"/>
                  </a:cubicBezTo>
                  <a:cubicBezTo>
                    <a:pt x="2117036" y="391957"/>
                    <a:pt x="2149895" y="391957"/>
                    <a:pt x="2180406" y="394304"/>
                  </a:cubicBezTo>
                  <a:cubicBezTo>
                    <a:pt x="2192141" y="394304"/>
                    <a:pt x="2201530" y="396651"/>
                    <a:pt x="2213265" y="396651"/>
                  </a:cubicBezTo>
                  <a:cubicBezTo>
                    <a:pt x="2234388" y="396651"/>
                    <a:pt x="2255512" y="398998"/>
                    <a:pt x="2274288" y="398998"/>
                  </a:cubicBezTo>
                  <a:cubicBezTo>
                    <a:pt x="2283676" y="398998"/>
                    <a:pt x="2295412" y="401345"/>
                    <a:pt x="2304800" y="401345"/>
                  </a:cubicBezTo>
                  <a:cubicBezTo>
                    <a:pt x="2304800" y="403692"/>
                    <a:pt x="2304800" y="403692"/>
                    <a:pt x="2302453" y="406039"/>
                  </a:cubicBezTo>
                  <a:cubicBezTo>
                    <a:pt x="2297759" y="415427"/>
                    <a:pt x="2295412" y="424815"/>
                    <a:pt x="2290717" y="434204"/>
                  </a:cubicBezTo>
                  <a:cubicBezTo>
                    <a:pt x="2286023" y="443592"/>
                    <a:pt x="2283676" y="455327"/>
                    <a:pt x="2278982" y="464715"/>
                  </a:cubicBezTo>
                  <a:cubicBezTo>
                    <a:pt x="2269594" y="467062"/>
                    <a:pt x="2257859" y="469409"/>
                    <a:pt x="2248471" y="474103"/>
                  </a:cubicBezTo>
                  <a:cubicBezTo>
                    <a:pt x="2229694" y="478797"/>
                    <a:pt x="2210918" y="485839"/>
                    <a:pt x="2192141" y="492880"/>
                  </a:cubicBezTo>
                  <a:cubicBezTo>
                    <a:pt x="2175712" y="497574"/>
                    <a:pt x="2159283" y="502268"/>
                    <a:pt x="2142854" y="509309"/>
                  </a:cubicBezTo>
                  <a:cubicBezTo>
                    <a:pt x="2124077" y="516350"/>
                    <a:pt x="2105301" y="523391"/>
                    <a:pt x="2086524" y="528085"/>
                  </a:cubicBezTo>
                  <a:cubicBezTo>
                    <a:pt x="2084177" y="528085"/>
                    <a:pt x="2084177" y="528085"/>
                    <a:pt x="2081830" y="530433"/>
                  </a:cubicBezTo>
                  <a:cubicBezTo>
                    <a:pt x="2065401" y="516350"/>
                    <a:pt x="2051319" y="502268"/>
                    <a:pt x="2034889" y="490533"/>
                  </a:cubicBezTo>
                  <a:cubicBezTo>
                    <a:pt x="2034889" y="490533"/>
                    <a:pt x="2032542" y="488186"/>
                    <a:pt x="2032542" y="488186"/>
                  </a:cubicBezTo>
                  <a:cubicBezTo>
                    <a:pt x="2023154" y="478797"/>
                    <a:pt x="2011419" y="471756"/>
                    <a:pt x="2002031" y="462368"/>
                  </a:cubicBezTo>
                  <a:cubicBezTo>
                    <a:pt x="1999684" y="460021"/>
                    <a:pt x="1997336" y="460021"/>
                    <a:pt x="1994989" y="457674"/>
                  </a:cubicBezTo>
                  <a:cubicBezTo>
                    <a:pt x="1985601" y="450633"/>
                    <a:pt x="1976213" y="443592"/>
                    <a:pt x="1966825" y="436551"/>
                  </a:cubicBezTo>
                  <a:cubicBezTo>
                    <a:pt x="1964478" y="434204"/>
                    <a:pt x="1962131" y="431857"/>
                    <a:pt x="1959784" y="429510"/>
                  </a:cubicBezTo>
                  <a:cubicBezTo>
                    <a:pt x="1950396" y="422468"/>
                    <a:pt x="1943355" y="417774"/>
                    <a:pt x="1933966" y="410733"/>
                  </a:cubicBezTo>
                  <a:cubicBezTo>
                    <a:pt x="1931619" y="408386"/>
                    <a:pt x="1926925" y="406039"/>
                    <a:pt x="1924578" y="403692"/>
                  </a:cubicBezTo>
                  <a:cubicBezTo>
                    <a:pt x="1922231" y="401345"/>
                    <a:pt x="1919884" y="401345"/>
                    <a:pt x="1917537" y="398998"/>
                  </a:cubicBezTo>
                  <a:cubicBezTo>
                    <a:pt x="1919884" y="398998"/>
                    <a:pt x="1922231" y="398998"/>
                    <a:pt x="1924578" y="398998"/>
                  </a:cubicBezTo>
                  <a:cubicBezTo>
                    <a:pt x="1924578" y="396651"/>
                    <a:pt x="1924578" y="396651"/>
                    <a:pt x="1924578" y="396651"/>
                  </a:cubicBezTo>
                  <a:close/>
                  <a:moveTo>
                    <a:pt x="2314188" y="384916"/>
                  </a:moveTo>
                  <a:cubicBezTo>
                    <a:pt x="2330617" y="345016"/>
                    <a:pt x="2349394" y="307463"/>
                    <a:pt x="2365823" y="274604"/>
                  </a:cubicBezTo>
                  <a:cubicBezTo>
                    <a:pt x="2368170" y="274604"/>
                    <a:pt x="2370517" y="274604"/>
                    <a:pt x="2370517" y="276951"/>
                  </a:cubicBezTo>
                  <a:cubicBezTo>
                    <a:pt x="2372864" y="281646"/>
                    <a:pt x="2375211" y="283993"/>
                    <a:pt x="2379905" y="288687"/>
                  </a:cubicBezTo>
                  <a:cubicBezTo>
                    <a:pt x="2382252" y="293381"/>
                    <a:pt x="2386946" y="298075"/>
                    <a:pt x="2389293" y="302769"/>
                  </a:cubicBezTo>
                  <a:cubicBezTo>
                    <a:pt x="2393987" y="307463"/>
                    <a:pt x="2396334" y="314504"/>
                    <a:pt x="2401029" y="319198"/>
                  </a:cubicBezTo>
                  <a:cubicBezTo>
                    <a:pt x="2403376" y="323892"/>
                    <a:pt x="2405723" y="326239"/>
                    <a:pt x="2408070" y="330934"/>
                  </a:cubicBezTo>
                  <a:cubicBezTo>
                    <a:pt x="2412764" y="337975"/>
                    <a:pt x="2417458" y="345016"/>
                    <a:pt x="2422152" y="349710"/>
                  </a:cubicBezTo>
                  <a:cubicBezTo>
                    <a:pt x="2424499" y="354404"/>
                    <a:pt x="2426846" y="356751"/>
                    <a:pt x="2429193" y="361445"/>
                  </a:cubicBezTo>
                  <a:cubicBezTo>
                    <a:pt x="2433887" y="368486"/>
                    <a:pt x="2438581" y="375527"/>
                    <a:pt x="2443275" y="384916"/>
                  </a:cubicBezTo>
                  <a:cubicBezTo>
                    <a:pt x="2445622" y="387263"/>
                    <a:pt x="2447970" y="391957"/>
                    <a:pt x="2450317" y="394304"/>
                  </a:cubicBezTo>
                  <a:cubicBezTo>
                    <a:pt x="2452664" y="396651"/>
                    <a:pt x="2452664" y="398998"/>
                    <a:pt x="2455011" y="403692"/>
                  </a:cubicBezTo>
                  <a:cubicBezTo>
                    <a:pt x="2450317" y="406039"/>
                    <a:pt x="2447970" y="410733"/>
                    <a:pt x="2445622" y="417774"/>
                  </a:cubicBezTo>
                  <a:cubicBezTo>
                    <a:pt x="2440928" y="417774"/>
                    <a:pt x="2433887" y="415427"/>
                    <a:pt x="2429193" y="415427"/>
                  </a:cubicBezTo>
                  <a:cubicBezTo>
                    <a:pt x="2410417" y="413080"/>
                    <a:pt x="2389293" y="410733"/>
                    <a:pt x="2370517" y="408386"/>
                  </a:cubicBezTo>
                  <a:cubicBezTo>
                    <a:pt x="2356435" y="406039"/>
                    <a:pt x="2340005" y="406039"/>
                    <a:pt x="2325923" y="403692"/>
                  </a:cubicBezTo>
                  <a:cubicBezTo>
                    <a:pt x="2318882" y="403692"/>
                    <a:pt x="2314188" y="403692"/>
                    <a:pt x="2307147" y="401345"/>
                  </a:cubicBezTo>
                  <a:cubicBezTo>
                    <a:pt x="2307147" y="401345"/>
                    <a:pt x="2307147" y="401345"/>
                    <a:pt x="2307147" y="401345"/>
                  </a:cubicBezTo>
                  <a:cubicBezTo>
                    <a:pt x="2309494" y="394304"/>
                    <a:pt x="2311841" y="389610"/>
                    <a:pt x="2314188" y="384916"/>
                  </a:cubicBezTo>
                  <a:close/>
                  <a:moveTo>
                    <a:pt x="2579404" y="241746"/>
                  </a:moveTo>
                  <a:cubicBezTo>
                    <a:pt x="2581751" y="241746"/>
                    <a:pt x="2581751" y="241746"/>
                    <a:pt x="2579404" y="241746"/>
                  </a:cubicBezTo>
                  <a:cubicBezTo>
                    <a:pt x="2605222" y="241746"/>
                    <a:pt x="2626345" y="241746"/>
                    <a:pt x="2649816" y="241746"/>
                  </a:cubicBezTo>
                  <a:cubicBezTo>
                    <a:pt x="2659204" y="241746"/>
                    <a:pt x="2668592" y="241746"/>
                    <a:pt x="2677980" y="241746"/>
                  </a:cubicBezTo>
                  <a:cubicBezTo>
                    <a:pt x="2677980" y="244093"/>
                    <a:pt x="2677980" y="246440"/>
                    <a:pt x="2680327" y="251134"/>
                  </a:cubicBezTo>
                  <a:cubicBezTo>
                    <a:pt x="2675633" y="253481"/>
                    <a:pt x="2670939" y="255828"/>
                    <a:pt x="2666245" y="258175"/>
                  </a:cubicBezTo>
                  <a:cubicBezTo>
                    <a:pt x="2661551" y="260522"/>
                    <a:pt x="2656857" y="262869"/>
                    <a:pt x="2654510" y="265216"/>
                  </a:cubicBezTo>
                  <a:cubicBezTo>
                    <a:pt x="2649816" y="267563"/>
                    <a:pt x="2642774" y="272257"/>
                    <a:pt x="2638080" y="274604"/>
                  </a:cubicBezTo>
                  <a:cubicBezTo>
                    <a:pt x="2633386" y="276951"/>
                    <a:pt x="2628692" y="279299"/>
                    <a:pt x="2626345" y="281646"/>
                  </a:cubicBezTo>
                  <a:cubicBezTo>
                    <a:pt x="2619304" y="286340"/>
                    <a:pt x="2614610" y="288687"/>
                    <a:pt x="2607569" y="293381"/>
                  </a:cubicBezTo>
                  <a:cubicBezTo>
                    <a:pt x="2602875" y="295728"/>
                    <a:pt x="2600528" y="298075"/>
                    <a:pt x="2595833" y="300422"/>
                  </a:cubicBezTo>
                  <a:cubicBezTo>
                    <a:pt x="2588792" y="305116"/>
                    <a:pt x="2584098" y="307463"/>
                    <a:pt x="2577057" y="312157"/>
                  </a:cubicBezTo>
                  <a:cubicBezTo>
                    <a:pt x="2572363" y="314504"/>
                    <a:pt x="2570016" y="316851"/>
                    <a:pt x="2565322" y="321545"/>
                  </a:cubicBezTo>
                  <a:cubicBezTo>
                    <a:pt x="2558281" y="326239"/>
                    <a:pt x="2553587" y="330934"/>
                    <a:pt x="2546545" y="335628"/>
                  </a:cubicBezTo>
                  <a:cubicBezTo>
                    <a:pt x="2541851" y="337975"/>
                    <a:pt x="2539504" y="340322"/>
                    <a:pt x="2534810" y="345016"/>
                  </a:cubicBezTo>
                  <a:cubicBezTo>
                    <a:pt x="2527769" y="349710"/>
                    <a:pt x="2523075" y="354404"/>
                    <a:pt x="2516034" y="359098"/>
                  </a:cubicBezTo>
                  <a:cubicBezTo>
                    <a:pt x="2513687" y="361445"/>
                    <a:pt x="2511340" y="363792"/>
                    <a:pt x="2506646" y="366139"/>
                  </a:cubicBezTo>
                  <a:cubicBezTo>
                    <a:pt x="2499605" y="370833"/>
                    <a:pt x="2492563" y="377874"/>
                    <a:pt x="2485522" y="382569"/>
                  </a:cubicBezTo>
                  <a:cubicBezTo>
                    <a:pt x="2485522" y="382569"/>
                    <a:pt x="2485522" y="382569"/>
                    <a:pt x="2483175" y="384916"/>
                  </a:cubicBezTo>
                  <a:cubicBezTo>
                    <a:pt x="2478481" y="389610"/>
                    <a:pt x="2471440" y="394304"/>
                    <a:pt x="2466746" y="398998"/>
                  </a:cubicBezTo>
                  <a:cubicBezTo>
                    <a:pt x="2466746" y="398998"/>
                    <a:pt x="2464399" y="398998"/>
                    <a:pt x="2464399" y="398998"/>
                  </a:cubicBezTo>
                  <a:cubicBezTo>
                    <a:pt x="2464399" y="398998"/>
                    <a:pt x="2462052" y="398998"/>
                    <a:pt x="2462052" y="398998"/>
                  </a:cubicBezTo>
                  <a:cubicBezTo>
                    <a:pt x="2455011" y="352057"/>
                    <a:pt x="2445622" y="307463"/>
                    <a:pt x="2438581" y="265216"/>
                  </a:cubicBezTo>
                  <a:cubicBezTo>
                    <a:pt x="2438581" y="265216"/>
                    <a:pt x="2438581" y="265216"/>
                    <a:pt x="2438581" y="262869"/>
                  </a:cubicBezTo>
                  <a:cubicBezTo>
                    <a:pt x="2438581" y="258175"/>
                    <a:pt x="2436234" y="253481"/>
                    <a:pt x="2436234" y="248787"/>
                  </a:cubicBezTo>
                  <a:cubicBezTo>
                    <a:pt x="2438581" y="248787"/>
                    <a:pt x="2440928" y="248787"/>
                    <a:pt x="2443275" y="248787"/>
                  </a:cubicBezTo>
                  <a:cubicBezTo>
                    <a:pt x="2490216" y="246440"/>
                    <a:pt x="2534810" y="244093"/>
                    <a:pt x="2579404" y="241746"/>
                  </a:cubicBezTo>
                  <a:close/>
                  <a:moveTo>
                    <a:pt x="2530116" y="408386"/>
                  </a:moveTo>
                  <a:cubicBezTo>
                    <a:pt x="2544198" y="406039"/>
                    <a:pt x="2555934" y="403692"/>
                    <a:pt x="2570016" y="401345"/>
                  </a:cubicBezTo>
                  <a:cubicBezTo>
                    <a:pt x="2577057" y="401345"/>
                    <a:pt x="2584098" y="398998"/>
                    <a:pt x="2591139" y="398998"/>
                  </a:cubicBezTo>
                  <a:cubicBezTo>
                    <a:pt x="2605222" y="396651"/>
                    <a:pt x="2616957" y="394304"/>
                    <a:pt x="2631039" y="394304"/>
                  </a:cubicBezTo>
                  <a:cubicBezTo>
                    <a:pt x="2638080" y="394304"/>
                    <a:pt x="2645121" y="391957"/>
                    <a:pt x="2652163" y="391957"/>
                  </a:cubicBezTo>
                  <a:cubicBezTo>
                    <a:pt x="2666245" y="389610"/>
                    <a:pt x="2680327" y="389610"/>
                    <a:pt x="2692062" y="387263"/>
                  </a:cubicBezTo>
                  <a:cubicBezTo>
                    <a:pt x="2699103" y="387263"/>
                    <a:pt x="2706145" y="384916"/>
                    <a:pt x="2710839" y="384916"/>
                  </a:cubicBezTo>
                  <a:cubicBezTo>
                    <a:pt x="2724921" y="382569"/>
                    <a:pt x="2739003" y="382569"/>
                    <a:pt x="2753086" y="380222"/>
                  </a:cubicBezTo>
                  <a:cubicBezTo>
                    <a:pt x="2760127" y="380222"/>
                    <a:pt x="2764821" y="380222"/>
                    <a:pt x="2771862" y="377874"/>
                  </a:cubicBezTo>
                  <a:cubicBezTo>
                    <a:pt x="2785944" y="377874"/>
                    <a:pt x="2800027" y="375527"/>
                    <a:pt x="2814109" y="375527"/>
                  </a:cubicBezTo>
                  <a:cubicBezTo>
                    <a:pt x="2821150" y="375527"/>
                    <a:pt x="2825844" y="375527"/>
                    <a:pt x="2832885" y="375527"/>
                  </a:cubicBezTo>
                  <a:cubicBezTo>
                    <a:pt x="2846967" y="375527"/>
                    <a:pt x="2861050" y="375527"/>
                    <a:pt x="2875132" y="373180"/>
                  </a:cubicBezTo>
                  <a:cubicBezTo>
                    <a:pt x="2879826" y="373180"/>
                    <a:pt x="2886867" y="373180"/>
                    <a:pt x="2891561" y="373180"/>
                  </a:cubicBezTo>
                  <a:cubicBezTo>
                    <a:pt x="2910338" y="373180"/>
                    <a:pt x="2929114" y="373180"/>
                    <a:pt x="2947890" y="373180"/>
                  </a:cubicBezTo>
                  <a:cubicBezTo>
                    <a:pt x="2952585" y="375527"/>
                    <a:pt x="2959626" y="380222"/>
                    <a:pt x="2964320" y="382569"/>
                  </a:cubicBezTo>
                  <a:cubicBezTo>
                    <a:pt x="2961973" y="384916"/>
                    <a:pt x="2961973" y="389610"/>
                    <a:pt x="2961973" y="391957"/>
                  </a:cubicBezTo>
                  <a:cubicBezTo>
                    <a:pt x="2961973" y="391957"/>
                    <a:pt x="2961973" y="394304"/>
                    <a:pt x="2961973" y="394304"/>
                  </a:cubicBezTo>
                  <a:cubicBezTo>
                    <a:pt x="2959626" y="394304"/>
                    <a:pt x="2957279" y="394304"/>
                    <a:pt x="2952585" y="396651"/>
                  </a:cubicBezTo>
                  <a:cubicBezTo>
                    <a:pt x="2945543" y="396651"/>
                    <a:pt x="2940849" y="398998"/>
                    <a:pt x="2933808" y="398998"/>
                  </a:cubicBezTo>
                  <a:cubicBezTo>
                    <a:pt x="2924420" y="401345"/>
                    <a:pt x="2915032" y="401345"/>
                    <a:pt x="2905644" y="403692"/>
                  </a:cubicBezTo>
                  <a:cubicBezTo>
                    <a:pt x="2898602" y="403692"/>
                    <a:pt x="2893908" y="406039"/>
                    <a:pt x="2886867" y="406039"/>
                  </a:cubicBezTo>
                  <a:cubicBezTo>
                    <a:pt x="2877479" y="408386"/>
                    <a:pt x="2868091" y="410733"/>
                    <a:pt x="2856355" y="413080"/>
                  </a:cubicBezTo>
                  <a:cubicBezTo>
                    <a:pt x="2851661" y="413080"/>
                    <a:pt x="2844620" y="415427"/>
                    <a:pt x="2839926" y="415427"/>
                  </a:cubicBezTo>
                  <a:cubicBezTo>
                    <a:pt x="2830538" y="417774"/>
                    <a:pt x="2818803" y="420121"/>
                    <a:pt x="2809415" y="422468"/>
                  </a:cubicBezTo>
                  <a:cubicBezTo>
                    <a:pt x="2804721" y="424815"/>
                    <a:pt x="2797679" y="424815"/>
                    <a:pt x="2792985" y="427162"/>
                  </a:cubicBezTo>
                  <a:cubicBezTo>
                    <a:pt x="2781250" y="429510"/>
                    <a:pt x="2769515" y="431857"/>
                    <a:pt x="2757780" y="436551"/>
                  </a:cubicBezTo>
                  <a:cubicBezTo>
                    <a:pt x="2753086" y="436551"/>
                    <a:pt x="2748391" y="438898"/>
                    <a:pt x="2746044" y="438898"/>
                  </a:cubicBezTo>
                  <a:cubicBezTo>
                    <a:pt x="2731962" y="443592"/>
                    <a:pt x="2717880" y="445939"/>
                    <a:pt x="2703797" y="450633"/>
                  </a:cubicBezTo>
                  <a:cubicBezTo>
                    <a:pt x="2701450" y="450633"/>
                    <a:pt x="2701450" y="450633"/>
                    <a:pt x="2699103" y="452980"/>
                  </a:cubicBezTo>
                  <a:cubicBezTo>
                    <a:pt x="2689715" y="455327"/>
                    <a:pt x="2677980" y="460021"/>
                    <a:pt x="2668592" y="462368"/>
                  </a:cubicBezTo>
                  <a:cubicBezTo>
                    <a:pt x="2663898" y="460021"/>
                    <a:pt x="2656857" y="460021"/>
                    <a:pt x="2652163" y="457674"/>
                  </a:cubicBezTo>
                  <a:cubicBezTo>
                    <a:pt x="2642774" y="455327"/>
                    <a:pt x="2635733" y="452980"/>
                    <a:pt x="2626345" y="450633"/>
                  </a:cubicBezTo>
                  <a:cubicBezTo>
                    <a:pt x="2614610" y="448286"/>
                    <a:pt x="2602875" y="445939"/>
                    <a:pt x="2591139" y="441245"/>
                  </a:cubicBezTo>
                  <a:cubicBezTo>
                    <a:pt x="2581751" y="438898"/>
                    <a:pt x="2574710" y="436551"/>
                    <a:pt x="2565322" y="436551"/>
                  </a:cubicBezTo>
                  <a:cubicBezTo>
                    <a:pt x="2553587" y="434204"/>
                    <a:pt x="2541851" y="431857"/>
                    <a:pt x="2530116" y="429510"/>
                  </a:cubicBezTo>
                  <a:cubicBezTo>
                    <a:pt x="2523075" y="427162"/>
                    <a:pt x="2513687" y="427162"/>
                    <a:pt x="2506646" y="424815"/>
                  </a:cubicBezTo>
                  <a:cubicBezTo>
                    <a:pt x="2499605" y="422468"/>
                    <a:pt x="2494910" y="422468"/>
                    <a:pt x="2487869" y="420121"/>
                  </a:cubicBezTo>
                  <a:cubicBezTo>
                    <a:pt x="2487869" y="420121"/>
                    <a:pt x="2487869" y="417774"/>
                    <a:pt x="2487869" y="417774"/>
                  </a:cubicBezTo>
                  <a:cubicBezTo>
                    <a:pt x="2487869" y="417774"/>
                    <a:pt x="2487869" y="415427"/>
                    <a:pt x="2487869" y="415427"/>
                  </a:cubicBezTo>
                  <a:cubicBezTo>
                    <a:pt x="2494910" y="415427"/>
                    <a:pt x="2499605" y="413080"/>
                    <a:pt x="2506646" y="413080"/>
                  </a:cubicBezTo>
                  <a:cubicBezTo>
                    <a:pt x="2513687" y="410733"/>
                    <a:pt x="2520728" y="410733"/>
                    <a:pt x="2530116" y="408386"/>
                  </a:cubicBezTo>
                  <a:close/>
                  <a:moveTo>
                    <a:pt x="3079325" y="403692"/>
                  </a:moveTo>
                  <a:cubicBezTo>
                    <a:pt x="3095754" y="406039"/>
                    <a:pt x="3112184" y="408386"/>
                    <a:pt x="3128613" y="410733"/>
                  </a:cubicBezTo>
                  <a:cubicBezTo>
                    <a:pt x="3142695" y="413080"/>
                    <a:pt x="3159125" y="415427"/>
                    <a:pt x="3173207" y="417774"/>
                  </a:cubicBezTo>
                  <a:cubicBezTo>
                    <a:pt x="3191983" y="420121"/>
                    <a:pt x="3208412" y="424815"/>
                    <a:pt x="3227189" y="427162"/>
                  </a:cubicBezTo>
                  <a:cubicBezTo>
                    <a:pt x="3241271" y="429510"/>
                    <a:pt x="3255353" y="431857"/>
                    <a:pt x="3267089" y="434204"/>
                  </a:cubicBezTo>
                  <a:cubicBezTo>
                    <a:pt x="3288212" y="438898"/>
                    <a:pt x="3309336" y="443592"/>
                    <a:pt x="3330459" y="448286"/>
                  </a:cubicBezTo>
                  <a:cubicBezTo>
                    <a:pt x="3339847" y="450633"/>
                    <a:pt x="3349235" y="452980"/>
                    <a:pt x="3360970" y="455327"/>
                  </a:cubicBezTo>
                  <a:cubicBezTo>
                    <a:pt x="3382094" y="460021"/>
                    <a:pt x="3405565" y="467062"/>
                    <a:pt x="3426688" y="474103"/>
                  </a:cubicBezTo>
                  <a:cubicBezTo>
                    <a:pt x="3431382" y="544515"/>
                    <a:pt x="3436076" y="624314"/>
                    <a:pt x="3438423" y="718196"/>
                  </a:cubicBezTo>
                  <a:cubicBezTo>
                    <a:pt x="3438423" y="718196"/>
                    <a:pt x="3438423" y="720543"/>
                    <a:pt x="3438423" y="720543"/>
                  </a:cubicBezTo>
                  <a:cubicBezTo>
                    <a:pt x="3438423" y="729931"/>
                    <a:pt x="3438423" y="739320"/>
                    <a:pt x="3438423" y="748708"/>
                  </a:cubicBezTo>
                  <a:cubicBezTo>
                    <a:pt x="3431382" y="748708"/>
                    <a:pt x="3426688" y="753402"/>
                    <a:pt x="3421994" y="758096"/>
                  </a:cubicBezTo>
                  <a:cubicBezTo>
                    <a:pt x="3419647" y="755749"/>
                    <a:pt x="3417300" y="755749"/>
                    <a:pt x="3412605" y="753402"/>
                  </a:cubicBezTo>
                  <a:cubicBezTo>
                    <a:pt x="3400870" y="746361"/>
                    <a:pt x="3389135" y="741667"/>
                    <a:pt x="3377400" y="734626"/>
                  </a:cubicBezTo>
                  <a:cubicBezTo>
                    <a:pt x="3370359" y="729931"/>
                    <a:pt x="3360970" y="725237"/>
                    <a:pt x="3353929" y="722890"/>
                  </a:cubicBezTo>
                  <a:cubicBezTo>
                    <a:pt x="3342194" y="715849"/>
                    <a:pt x="3330459" y="711155"/>
                    <a:pt x="3318724" y="704114"/>
                  </a:cubicBezTo>
                  <a:cubicBezTo>
                    <a:pt x="3311683" y="701767"/>
                    <a:pt x="3306988" y="697073"/>
                    <a:pt x="3299947" y="694726"/>
                  </a:cubicBezTo>
                  <a:cubicBezTo>
                    <a:pt x="3255353" y="673602"/>
                    <a:pt x="3208412" y="652479"/>
                    <a:pt x="3163819" y="631355"/>
                  </a:cubicBezTo>
                  <a:cubicBezTo>
                    <a:pt x="3154430" y="626661"/>
                    <a:pt x="3147389" y="624314"/>
                    <a:pt x="3138001" y="619620"/>
                  </a:cubicBezTo>
                  <a:cubicBezTo>
                    <a:pt x="3126266" y="614926"/>
                    <a:pt x="3116878" y="610232"/>
                    <a:pt x="3105143" y="605538"/>
                  </a:cubicBezTo>
                  <a:cubicBezTo>
                    <a:pt x="3102795" y="603191"/>
                    <a:pt x="3098101" y="603191"/>
                    <a:pt x="3095754" y="600844"/>
                  </a:cubicBezTo>
                  <a:cubicBezTo>
                    <a:pt x="3095754" y="598497"/>
                    <a:pt x="3093407" y="596150"/>
                    <a:pt x="3093407" y="596150"/>
                  </a:cubicBezTo>
                  <a:cubicBezTo>
                    <a:pt x="3091060" y="589109"/>
                    <a:pt x="3086366" y="584415"/>
                    <a:pt x="3084019" y="577373"/>
                  </a:cubicBezTo>
                  <a:cubicBezTo>
                    <a:pt x="3079325" y="565638"/>
                    <a:pt x="3072284" y="553903"/>
                    <a:pt x="3067590" y="542168"/>
                  </a:cubicBezTo>
                  <a:cubicBezTo>
                    <a:pt x="3062896" y="535127"/>
                    <a:pt x="3058202" y="525738"/>
                    <a:pt x="3055854" y="518697"/>
                  </a:cubicBezTo>
                  <a:cubicBezTo>
                    <a:pt x="3051160" y="509309"/>
                    <a:pt x="3046466" y="499921"/>
                    <a:pt x="3041772" y="490533"/>
                  </a:cubicBezTo>
                  <a:cubicBezTo>
                    <a:pt x="3037078" y="481145"/>
                    <a:pt x="3032384" y="471756"/>
                    <a:pt x="3027690" y="462368"/>
                  </a:cubicBezTo>
                  <a:cubicBezTo>
                    <a:pt x="3022996" y="455327"/>
                    <a:pt x="3020649" y="448286"/>
                    <a:pt x="3015955" y="438898"/>
                  </a:cubicBezTo>
                  <a:cubicBezTo>
                    <a:pt x="3011261" y="429510"/>
                    <a:pt x="3004219" y="417774"/>
                    <a:pt x="2999525" y="408386"/>
                  </a:cubicBezTo>
                  <a:cubicBezTo>
                    <a:pt x="2999525" y="408386"/>
                    <a:pt x="2999525" y="406039"/>
                    <a:pt x="2997178" y="406039"/>
                  </a:cubicBezTo>
                  <a:cubicBezTo>
                    <a:pt x="3001872" y="403692"/>
                    <a:pt x="3006567" y="398998"/>
                    <a:pt x="3006567" y="391957"/>
                  </a:cubicBezTo>
                  <a:cubicBezTo>
                    <a:pt x="3015955" y="391957"/>
                    <a:pt x="3025343" y="394304"/>
                    <a:pt x="3034731" y="394304"/>
                  </a:cubicBezTo>
                  <a:cubicBezTo>
                    <a:pt x="3046466" y="398998"/>
                    <a:pt x="3062896" y="401345"/>
                    <a:pt x="3079325" y="403692"/>
                  </a:cubicBezTo>
                  <a:close/>
                  <a:moveTo>
                    <a:pt x="3574552" y="558597"/>
                  </a:moveTo>
                  <a:cubicBezTo>
                    <a:pt x="3576899" y="556250"/>
                    <a:pt x="3576899" y="556250"/>
                    <a:pt x="3579246" y="553903"/>
                  </a:cubicBezTo>
                  <a:cubicBezTo>
                    <a:pt x="3581593" y="551556"/>
                    <a:pt x="3583940" y="546862"/>
                    <a:pt x="3588634" y="544515"/>
                  </a:cubicBezTo>
                  <a:cubicBezTo>
                    <a:pt x="3588634" y="544515"/>
                    <a:pt x="3590981" y="542168"/>
                    <a:pt x="3590981" y="542168"/>
                  </a:cubicBezTo>
                  <a:cubicBezTo>
                    <a:pt x="3593328" y="539821"/>
                    <a:pt x="3595675" y="537474"/>
                    <a:pt x="3595675" y="535127"/>
                  </a:cubicBezTo>
                  <a:cubicBezTo>
                    <a:pt x="3607410" y="539821"/>
                    <a:pt x="3616799" y="542168"/>
                    <a:pt x="3628534" y="546862"/>
                  </a:cubicBezTo>
                  <a:cubicBezTo>
                    <a:pt x="3635575" y="549209"/>
                    <a:pt x="3642616" y="553903"/>
                    <a:pt x="3647310" y="556250"/>
                  </a:cubicBezTo>
                  <a:cubicBezTo>
                    <a:pt x="3663740" y="563291"/>
                    <a:pt x="3677822" y="570332"/>
                    <a:pt x="3694251" y="577373"/>
                  </a:cubicBezTo>
                  <a:cubicBezTo>
                    <a:pt x="3694251" y="579720"/>
                    <a:pt x="3691904" y="582068"/>
                    <a:pt x="3691904" y="584415"/>
                  </a:cubicBezTo>
                  <a:cubicBezTo>
                    <a:pt x="3691904" y="591456"/>
                    <a:pt x="3696598" y="598497"/>
                    <a:pt x="3703639" y="603191"/>
                  </a:cubicBezTo>
                  <a:lnTo>
                    <a:pt x="3703639" y="603191"/>
                  </a:lnTo>
                  <a:cubicBezTo>
                    <a:pt x="3703639" y="605538"/>
                    <a:pt x="3701292" y="607885"/>
                    <a:pt x="3701292" y="610232"/>
                  </a:cubicBezTo>
                  <a:cubicBezTo>
                    <a:pt x="3698945" y="614926"/>
                    <a:pt x="3698945" y="617273"/>
                    <a:pt x="3696598" y="621967"/>
                  </a:cubicBezTo>
                  <a:cubicBezTo>
                    <a:pt x="3696598" y="624314"/>
                    <a:pt x="3694251" y="626661"/>
                    <a:pt x="3694251" y="629008"/>
                  </a:cubicBezTo>
                  <a:cubicBezTo>
                    <a:pt x="3691904" y="633703"/>
                    <a:pt x="3691904" y="638397"/>
                    <a:pt x="3689557" y="640744"/>
                  </a:cubicBezTo>
                  <a:cubicBezTo>
                    <a:pt x="3689557" y="643091"/>
                    <a:pt x="3687210" y="645438"/>
                    <a:pt x="3687210" y="647785"/>
                  </a:cubicBezTo>
                  <a:cubicBezTo>
                    <a:pt x="3684863" y="652479"/>
                    <a:pt x="3684863" y="657173"/>
                    <a:pt x="3682516" y="661867"/>
                  </a:cubicBezTo>
                  <a:cubicBezTo>
                    <a:pt x="3682516" y="664214"/>
                    <a:pt x="3680169" y="666561"/>
                    <a:pt x="3680169" y="666561"/>
                  </a:cubicBezTo>
                  <a:cubicBezTo>
                    <a:pt x="3677822" y="671255"/>
                    <a:pt x="3675475" y="678296"/>
                    <a:pt x="3675475" y="682991"/>
                  </a:cubicBezTo>
                  <a:cubicBezTo>
                    <a:pt x="3675475" y="682991"/>
                    <a:pt x="3675475" y="685338"/>
                    <a:pt x="3675475" y="687685"/>
                  </a:cubicBezTo>
                  <a:cubicBezTo>
                    <a:pt x="3673128" y="694726"/>
                    <a:pt x="3670781" y="699420"/>
                    <a:pt x="3668434" y="706461"/>
                  </a:cubicBezTo>
                  <a:cubicBezTo>
                    <a:pt x="3668434" y="706461"/>
                    <a:pt x="3668434" y="708808"/>
                    <a:pt x="3668434" y="708808"/>
                  </a:cubicBezTo>
                  <a:cubicBezTo>
                    <a:pt x="3659045" y="739320"/>
                    <a:pt x="3649657" y="772178"/>
                    <a:pt x="3642616" y="807384"/>
                  </a:cubicBezTo>
                  <a:cubicBezTo>
                    <a:pt x="3637922" y="807384"/>
                    <a:pt x="3633228" y="805037"/>
                    <a:pt x="3630881" y="805037"/>
                  </a:cubicBezTo>
                  <a:cubicBezTo>
                    <a:pt x="3623840" y="802690"/>
                    <a:pt x="3614452" y="800343"/>
                    <a:pt x="3607410" y="800343"/>
                  </a:cubicBezTo>
                  <a:cubicBezTo>
                    <a:pt x="3595675" y="797996"/>
                    <a:pt x="3583940" y="795649"/>
                    <a:pt x="3569858" y="790955"/>
                  </a:cubicBezTo>
                  <a:cubicBezTo>
                    <a:pt x="3565163" y="788608"/>
                    <a:pt x="3558123" y="788608"/>
                    <a:pt x="3553428" y="788608"/>
                  </a:cubicBezTo>
                  <a:cubicBezTo>
                    <a:pt x="3539346" y="786261"/>
                    <a:pt x="3522917" y="781566"/>
                    <a:pt x="3508834" y="779219"/>
                  </a:cubicBezTo>
                  <a:cubicBezTo>
                    <a:pt x="3506487" y="779219"/>
                    <a:pt x="3501793" y="779219"/>
                    <a:pt x="3499446" y="776872"/>
                  </a:cubicBezTo>
                  <a:cubicBezTo>
                    <a:pt x="3487711" y="774525"/>
                    <a:pt x="3475976" y="772178"/>
                    <a:pt x="3464241" y="772178"/>
                  </a:cubicBezTo>
                  <a:cubicBezTo>
                    <a:pt x="3464241" y="772178"/>
                    <a:pt x="3464241" y="769831"/>
                    <a:pt x="3464241" y="769831"/>
                  </a:cubicBezTo>
                  <a:cubicBezTo>
                    <a:pt x="3464241" y="762790"/>
                    <a:pt x="3459546" y="755749"/>
                    <a:pt x="3454852" y="753402"/>
                  </a:cubicBezTo>
                  <a:cubicBezTo>
                    <a:pt x="3497099" y="675949"/>
                    <a:pt x="3534652" y="614926"/>
                    <a:pt x="3572205" y="567985"/>
                  </a:cubicBezTo>
                  <a:cubicBezTo>
                    <a:pt x="3569858" y="563291"/>
                    <a:pt x="3572205" y="560944"/>
                    <a:pt x="3574552" y="558597"/>
                  </a:cubicBezTo>
                  <a:close/>
                  <a:moveTo>
                    <a:pt x="3776398" y="624314"/>
                  </a:moveTo>
                  <a:cubicBezTo>
                    <a:pt x="3785786" y="631355"/>
                    <a:pt x="3797521" y="638397"/>
                    <a:pt x="3806909" y="645438"/>
                  </a:cubicBezTo>
                  <a:cubicBezTo>
                    <a:pt x="3816298" y="652479"/>
                    <a:pt x="3828033" y="659520"/>
                    <a:pt x="3837421" y="666561"/>
                  </a:cubicBezTo>
                  <a:cubicBezTo>
                    <a:pt x="3846809" y="673602"/>
                    <a:pt x="3856197" y="680643"/>
                    <a:pt x="3867933" y="687685"/>
                  </a:cubicBezTo>
                  <a:cubicBezTo>
                    <a:pt x="3877321" y="694726"/>
                    <a:pt x="3889056" y="701767"/>
                    <a:pt x="3898444" y="708808"/>
                  </a:cubicBezTo>
                  <a:cubicBezTo>
                    <a:pt x="3907832" y="715849"/>
                    <a:pt x="3917220" y="722890"/>
                    <a:pt x="3928956" y="729931"/>
                  </a:cubicBezTo>
                  <a:cubicBezTo>
                    <a:pt x="3938344" y="736973"/>
                    <a:pt x="3947732" y="744014"/>
                    <a:pt x="3957120" y="751055"/>
                  </a:cubicBezTo>
                  <a:cubicBezTo>
                    <a:pt x="3966509" y="758096"/>
                    <a:pt x="3975897" y="767484"/>
                    <a:pt x="3987632" y="774525"/>
                  </a:cubicBezTo>
                  <a:cubicBezTo>
                    <a:pt x="3997020" y="781566"/>
                    <a:pt x="4006408" y="788608"/>
                    <a:pt x="4013449" y="795649"/>
                  </a:cubicBezTo>
                  <a:cubicBezTo>
                    <a:pt x="4022837" y="805037"/>
                    <a:pt x="4034573" y="812078"/>
                    <a:pt x="4043961" y="821466"/>
                  </a:cubicBezTo>
                  <a:cubicBezTo>
                    <a:pt x="4053349" y="828507"/>
                    <a:pt x="4060390" y="835549"/>
                    <a:pt x="4069778" y="842590"/>
                  </a:cubicBezTo>
                  <a:cubicBezTo>
                    <a:pt x="4081514" y="851978"/>
                    <a:pt x="4093249" y="863713"/>
                    <a:pt x="4102637" y="873101"/>
                  </a:cubicBezTo>
                  <a:cubicBezTo>
                    <a:pt x="4109678" y="880142"/>
                    <a:pt x="4116719" y="884836"/>
                    <a:pt x="4123761" y="891878"/>
                  </a:cubicBezTo>
                  <a:cubicBezTo>
                    <a:pt x="4135496" y="903613"/>
                    <a:pt x="4149578" y="915348"/>
                    <a:pt x="4161313" y="929430"/>
                  </a:cubicBezTo>
                  <a:cubicBezTo>
                    <a:pt x="4158966" y="934125"/>
                    <a:pt x="4156619" y="938819"/>
                    <a:pt x="4156619" y="943513"/>
                  </a:cubicBezTo>
                  <a:cubicBezTo>
                    <a:pt x="4156619" y="955248"/>
                    <a:pt x="4166007" y="964636"/>
                    <a:pt x="4177743" y="964636"/>
                  </a:cubicBezTo>
                  <a:cubicBezTo>
                    <a:pt x="4180090" y="964636"/>
                    <a:pt x="4182437" y="964636"/>
                    <a:pt x="4184784" y="962289"/>
                  </a:cubicBezTo>
                  <a:cubicBezTo>
                    <a:pt x="4198866" y="992801"/>
                    <a:pt x="4210601" y="1020965"/>
                    <a:pt x="4222337" y="1051477"/>
                  </a:cubicBezTo>
                  <a:cubicBezTo>
                    <a:pt x="4191825" y="1032700"/>
                    <a:pt x="4161313" y="1013924"/>
                    <a:pt x="4130802" y="995148"/>
                  </a:cubicBezTo>
                  <a:cubicBezTo>
                    <a:pt x="4130802" y="995148"/>
                    <a:pt x="4128455" y="995148"/>
                    <a:pt x="4128455" y="992801"/>
                  </a:cubicBezTo>
                  <a:cubicBezTo>
                    <a:pt x="4114372" y="983412"/>
                    <a:pt x="4097943" y="976371"/>
                    <a:pt x="4081514" y="966983"/>
                  </a:cubicBezTo>
                  <a:cubicBezTo>
                    <a:pt x="4081514" y="966983"/>
                    <a:pt x="4079167" y="964636"/>
                    <a:pt x="4076820" y="964636"/>
                  </a:cubicBezTo>
                  <a:cubicBezTo>
                    <a:pt x="4060390" y="955248"/>
                    <a:pt x="4043961" y="948207"/>
                    <a:pt x="4027532" y="938819"/>
                  </a:cubicBezTo>
                  <a:cubicBezTo>
                    <a:pt x="4027532" y="938819"/>
                    <a:pt x="4027532" y="938819"/>
                    <a:pt x="4027532" y="938819"/>
                  </a:cubicBezTo>
                  <a:cubicBezTo>
                    <a:pt x="4018143" y="934125"/>
                    <a:pt x="4006408" y="929430"/>
                    <a:pt x="3997020" y="924736"/>
                  </a:cubicBezTo>
                  <a:cubicBezTo>
                    <a:pt x="3980591" y="901266"/>
                    <a:pt x="3964161" y="880142"/>
                    <a:pt x="3947732" y="856672"/>
                  </a:cubicBezTo>
                  <a:cubicBezTo>
                    <a:pt x="3943038" y="851978"/>
                    <a:pt x="3940691" y="847284"/>
                    <a:pt x="3935997" y="842590"/>
                  </a:cubicBezTo>
                  <a:cubicBezTo>
                    <a:pt x="3921915" y="823813"/>
                    <a:pt x="3907832" y="805037"/>
                    <a:pt x="3893750" y="788608"/>
                  </a:cubicBezTo>
                  <a:cubicBezTo>
                    <a:pt x="3886709" y="779219"/>
                    <a:pt x="3879668" y="772178"/>
                    <a:pt x="3872627" y="762790"/>
                  </a:cubicBezTo>
                  <a:cubicBezTo>
                    <a:pt x="3860891" y="748708"/>
                    <a:pt x="3849156" y="732279"/>
                    <a:pt x="3837421" y="718196"/>
                  </a:cubicBezTo>
                  <a:cubicBezTo>
                    <a:pt x="3830380" y="708808"/>
                    <a:pt x="3820992" y="699420"/>
                    <a:pt x="3813950" y="690032"/>
                  </a:cubicBezTo>
                  <a:cubicBezTo>
                    <a:pt x="3802215" y="675949"/>
                    <a:pt x="3790480" y="661867"/>
                    <a:pt x="3778745" y="650132"/>
                  </a:cubicBezTo>
                  <a:cubicBezTo>
                    <a:pt x="3769357" y="640744"/>
                    <a:pt x="3762316" y="631355"/>
                    <a:pt x="3752927" y="621967"/>
                  </a:cubicBezTo>
                  <a:cubicBezTo>
                    <a:pt x="3745886" y="612579"/>
                    <a:pt x="3738845" y="605538"/>
                    <a:pt x="3731804" y="596150"/>
                  </a:cubicBezTo>
                  <a:cubicBezTo>
                    <a:pt x="3731804" y="596150"/>
                    <a:pt x="3734151" y="593803"/>
                    <a:pt x="3734151" y="593803"/>
                  </a:cubicBezTo>
                  <a:cubicBezTo>
                    <a:pt x="3738845" y="598497"/>
                    <a:pt x="3745886" y="600844"/>
                    <a:pt x="3750580" y="605538"/>
                  </a:cubicBezTo>
                  <a:cubicBezTo>
                    <a:pt x="3755274" y="612579"/>
                    <a:pt x="3767010" y="617273"/>
                    <a:pt x="3776398" y="624314"/>
                  </a:cubicBezTo>
                  <a:close/>
                  <a:moveTo>
                    <a:pt x="4248154" y="1042089"/>
                  </a:moveTo>
                  <a:cubicBezTo>
                    <a:pt x="4262237" y="1060865"/>
                    <a:pt x="4276319" y="1081988"/>
                    <a:pt x="4290401" y="1100765"/>
                  </a:cubicBezTo>
                  <a:cubicBezTo>
                    <a:pt x="4290401" y="1100765"/>
                    <a:pt x="4290401" y="1103112"/>
                    <a:pt x="4292748" y="1103112"/>
                  </a:cubicBezTo>
                  <a:cubicBezTo>
                    <a:pt x="4292748" y="1103112"/>
                    <a:pt x="4292748" y="1103112"/>
                    <a:pt x="4292748" y="1103112"/>
                  </a:cubicBezTo>
                  <a:cubicBezTo>
                    <a:pt x="4269277" y="1086683"/>
                    <a:pt x="4248154" y="1070253"/>
                    <a:pt x="4222337" y="1053824"/>
                  </a:cubicBezTo>
                  <a:cubicBezTo>
                    <a:pt x="4217643" y="1042089"/>
                    <a:pt x="4212948" y="1030353"/>
                    <a:pt x="4208254" y="1018618"/>
                  </a:cubicBezTo>
                  <a:cubicBezTo>
                    <a:pt x="4205907" y="1011577"/>
                    <a:pt x="4201213" y="1002189"/>
                    <a:pt x="4198866" y="995148"/>
                  </a:cubicBezTo>
                  <a:cubicBezTo>
                    <a:pt x="4194172" y="983412"/>
                    <a:pt x="4189478" y="971677"/>
                    <a:pt x="4184784" y="962289"/>
                  </a:cubicBezTo>
                  <a:cubicBezTo>
                    <a:pt x="4184784" y="962289"/>
                    <a:pt x="4187131" y="959942"/>
                    <a:pt x="4187131" y="959942"/>
                  </a:cubicBezTo>
                  <a:cubicBezTo>
                    <a:pt x="4198866" y="974024"/>
                    <a:pt x="4210601" y="988107"/>
                    <a:pt x="4219990" y="1004536"/>
                  </a:cubicBezTo>
                  <a:cubicBezTo>
                    <a:pt x="4227031" y="1016271"/>
                    <a:pt x="4238766" y="1028006"/>
                    <a:pt x="4248154" y="1042089"/>
                  </a:cubicBezTo>
                  <a:close/>
                  <a:moveTo>
                    <a:pt x="4466430" y="1262711"/>
                  </a:moveTo>
                  <a:cubicBezTo>
                    <a:pt x="4468776" y="1267405"/>
                    <a:pt x="4471124" y="1269752"/>
                    <a:pt x="4473471" y="1274446"/>
                  </a:cubicBezTo>
                  <a:cubicBezTo>
                    <a:pt x="4478165" y="1281487"/>
                    <a:pt x="4482859" y="1288529"/>
                    <a:pt x="4487553" y="1295570"/>
                  </a:cubicBezTo>
                  <a:cubicBezTo>
                    <a:pt x="4494594" y="1304958"/>
                    <a:pt x="4501635" y="1316693"/>
                    <a:pt x="4508676" y="1326081"/>
                  </a:cubicBezTo>
                  <a:cubicBezTo>
                    <a:pt x="4513371" y="1333122"/>
                    <a:pt x="4518065" y="1340164"/>
                    <a:pt x="4522759" y="1344858"/>
                  </a:cubicBezTo>
                  <a:cubicBezTo>
                    <a:pt x="4529800" y="1356593"/>
                    <a:pt x="4536841" y="1365981"/>
                    <a:pt x="4541535" y="1377716"/>
                  </a:cubicBezTo>
                  <a:cubicBezTo>
                    <a:pt x="4546229" y="1384757"/>
                    <a:pt x="4548576" y="1389451"/>
                    <a:pt x="4553270" y="1396493"/>
                  </a:cubicBezTo>
                  <a:cubicBezTo>
                    <a:pt x="4560311" y="1408228"/>
                    <a:pt x="4567353" y="1419963"/>
                    <a:pt x="4572047" y="1431698"/>
                  </a:cubicBezTo>
                  <a:cubicBezTo>
                    <a:pt x="4574393" y="1438740"/>
                    <a:pt x="4579088" y="1443434"/>
                    <a:pt x="4581435" y="1450475"/>
                  </a:cubicBezTo>
                  <a:cubicBezTo>
                    <a:pt x="4588476" y="1462210"/>
                    <a:pt x="4593170" y="1473945"/>
                    <a:pt x="4600211" y="1485680"/>
                  </a:cubicBezTo>
                  <a:cubicBezTo>
                    <a:pt x="4588476" y="1471598"/>
                    <a:pt x="4579088" y="1455169"/>
                    <a:pt x="4567353" y="1441087"/>
                  </a:cubicBezTo>
                  <a:cubicBezTo>
                    <a:pt x="4565005" y="1438740"/>
                    <a:pt x="4565005" y="1438740"/>
                    <a:pt x="4562658" y="1436392"/>
                  </a:cubicBezTo>
                  <a:cubicBezTo>
                    <a:pt x="4555617" y="1427004"/>
                    <a:pt x="4546229" y="1417616"/>
                    <a:pt x="4539188" y="1408228"/>
                  </a:cubicBezTo>
                  <a:cubicBezTo>
                    <a:pt x="4536841" y="1403534"/>
                    <a:pt x="4532147" y="1398840"/>
                    <a:pt x="4527453" y="1394146"/>
                  </a:cubicBezTo>
                  <a:cubicBezTo>
                    <a:pt x="4520412" y="1387104"/>
                    <a:pt x="4513371" y="1377716"/>
                    <a:pt x="4506329" y="1370675"/>
                  </a:cubicBezTo>
                  <a:cubicBezTo>
                    <a:pt x="4501635" y="1363634"/>
                    <a:pt x="4496941" y="1358940"/>
                    <a:pt x="4489900" y="1351899"/>
                  </a:cubicBezTo>
                  <a:cubicBezTo>
                    <a:pt x="4482859" y="1344858"/>
                    <a:pt x="4478165" y="1337817"/>
                    <a:pt x="4471124" y="1330775"/>
                  </a:cubicBezTo>
                  <a:cubicBezTo>
                    <a:pt x="4464082" y="1323734"/>
                    <a:pt x="4457041" y="1316693"/>
                    <a:pt x="4450000" y="1307305"/>
                  </a:cubicBezTo>
                  <a:cubicBezTo>
                    <a:pt x="4445306" y="1302611"/>
                    <a:pt x="4440612" y="1297917"/>
                    <a:pt x="4435918" y="1293223"/>
                  </a:cubicBezTo>
                  <a:cubicBezTo>
                    <a:pt x="4428877" y="1286181"/>
                    <a:pt x="4419489" y="1276793"/>
                    <a:pt x="4412447" y="1269752"/>
                  </a:cubicBezTo>
                  <a:cubicBezTo>
                    <a:pt x="4414795" y="1265058"/>
                    <a:pt x="4417141" y="1262711"/>
                    <a:pt x="4417141" y="1255670"/>
                  </a:cubicBezTo>
                  <a:cubicBezTo>
                    <a:pt x="4417141" y="1243935"/>
                    <a:pt x="4407753" y="1234546"/>
                    <a:pt x="4396018" y="1234546"/>
                  </a:cubicBezTo>
                  <a:cubicBezTo>
                    <a:pt x="4391324" y="1234546"/>
                    <a:pt x="4386630" y="1236893"/>
                    <a:pt x="4381936" y="1239241"/>
                  </a:cubicBezTo>
                  <a:cubicBezTo>
                    <a:pt x="4381936" y="1239241"/>
                    <a:pt x="4381936" y="1236893"/>
                    <a:pt x="4379589" y="1236893"/>
                  </a:cubicBezTo>
                  <a:cubicBezTo>
                    <a:pt x="4370201" y="1220464"/>
                    <a:pt x="4358465" y="1206382"/>
                    <a:pt x="4349077" y="1189953"/>
                  </a:cubicBezTo>
                  <a:cubicBezTo>
                    <a:pt x="4337342" y="1171176"/>
                    <a:pt x="4325607" y="1154747"/>
                    <a:pt x="4313872" y="1135970"/>
                  </a:cubicBezTo>
                  <a:cubicBezTo>
                    <a:pt x="4311524" y="1133623"/>
                    <a:pt x="4311524" y="1131276"/>
                    <a:pt x="4309178" y="1131276"/>
                  </a:cubicBezTo>
                  <a:cubicBezTo>
                    <a:pt x="4311524" y="1128929"/>
                    <a:pt x="4313872" y="1128929"/>
                    <a:pt x="4316218" y="1126582"/>
                  </a:cubicBezTo>
                  <a:cubicBezTo>
                    <a:pt x="4365507" y="1166482"/>
                    <a:pt x="4412447" y="1208729"/>
                    <a:pt x="4457041" y="1255670"/>
                  </a:cubicBezTo>
                  <a:cubicBezTo>
                    <a:pt x="4461736" y="1258017"/>
                    <a:pt x="4464082" y="1260364"/>
                    <a:pt x="4466430" y="1262711"/>
                  </a:cubicBezTo>
                  <a:close/>
                  <a:moveTo>
                    <a:pt x="4658887" y="1558439"/>
                  </a:moveTo>
                  <a:cubicBezTo>
                    <a:pt x="4656540" y="1549051"/>
                    <a:pt x="4654193" y="1539662"/>
                    <a:pt x="4649499" y="1530274"/>
                  </a:cubicBezTo>
                  <a:cubicBezTo>
                    <a:pt x="4647152" y="1523233"/>
                    <a:pt x="4644805" y="1516192"/>
                    <a:pt x="4642458" y="1509151"/>
                  </a:cubicBezTo>
                  <a:cubicBezTo>
                    <a:pt x="4640111" y="1499763"/>
                    <a:pt x="4635417" y="1490375"/>
                    <a:pt x="4633070" y="1483333"/>
                  </a:cubicBezTo>
                  <a:cubicBezTo>
                    <a:pt x="4633070" y="1483333"/>
                    <a:pt x="4633070" y="1483333"/>
                    <a:pt x="4633070" y="1483333"/>
                  </a:cubicBezTo>
                  <a:cubicBezTo>
                    <a:pt x="4642458" y="1499763"/>
                    <a:pt x="4651846" y="1516192"/>
                    <a:pt x="4661234" y="1532621"/>
                  </a:cubicBezTo>
                  <a:cubicBezTo>
                    <a:pt x="4661234" y="1532621"/>
                    <a:pt x="4661234" y="1534968"/>
                    <a:pt x="4661234" y="1534968"/>
                  </a:cubicBezTo>
                  <a:cubicBezTo>
                    <a:pt x="4670623" y="1560786"/>
                    <a:pt x="4680011" y="1586603"/>
                    <a:pt x="4689399" y="1612421"/>
                  </a:cubicBezTo>
                  <a:cubicBezTo>
                    <a:pt x="4689399" y="1614768"/>
                    <a:pt x="4691746" y="1617115"/>
                    <a:pt x="4691746" y="1619462"/>
                  </a:cubicBezTo>
                  <a:cubicBezTo>
                    <a:pt x="4696440" y="1631197"/>
                    <a:pt x="4698787" y="1645280"/>
                    <a:pt x="4703481" y="1657015"/>
                  </a:cubicBezTo>
                  <a:cubicBezTo>
                    <a:pt x="4698787" y="1649974"/>
                    <a:pt x="4694093" y="1640586"/>
                    <a:pt x="4691746" y="1633544"/>
                  </a:cubicBezTo>
                  <a:cubicBezTo>
                    <a:pt x="4691746" y="1633544"/>
                    <a:pt x="4691746" y="1633544"/>
                    <a:pt x="4691746" y="1633544"/>
                  </a:cubicBezTo>
                  <a:cubicBezTo>
                    <a:pt x="4682358" y="1617115"/>
                    <a:pt x="4675317" y="1603033"/>
                    <a:pt x="4665929" y="1586603"/>
                  </a:cubicBezTo>
                  <a:cubicBezTo>
                    <a:pt x="4665929" y="1584256"/>
                    <a:pt x="4663581" y="1579562"/>
                    <a:pt x="4663581" y="1577215"/>
                  </a:cubicBezTo>
                  <a:cubicBezTo>
                    <a:pt x="4663581" y="1572521"/>
                    <a:pt x="4661234" y="1565480"/>
                    <a:pt x="4658887" y="1558439"/>
                  </a:cubicBezTo>
                  <a:close/>
                  <a:moveTo>
                    <a:pt x="4724605" y="1661709"/>
                  </a:moveTo>
                  <a:cubicBezTo>
                    <a:pt x="4729299" y="1675791"/>
                    <a:pt x="4733993" y="1689873"/>
                    <a:pt x="4738687" y="1701609"/>
                  </a:cubicBezTo>
                  <a:cubicBezTo>
                    <a:pt x="4741034" y="1710997"/>
                    <a:pt x="4743381" y="1718038"/>
                    <a:pt x="4745728" y="1727426"/>
                  </a:cubicBezTo>
                  <a:cubicBezTo>
                    <a:pt x="4750422" y="1741508"/>
                    <a:pt x="4755116" y="1757938"/>
                    <a:pt x="4759810" y="1774367"/>
                  </a:cubicBezTo>
                  <a:cubicBezTo>
                    <a:pt x="4759810" y="1774367"/>
                    <a:pt x="4759810" y="1774367"/>
                    <a:pt x="4759810" y="1774367"/>
                  </a:cubicBezTo>
                  <a:cubicBezTo>
                    <a:pt x="4752769" y="1755591"/>
                    <a:pt x="4745728" y="1739161"/>
                    <a:pt x="4738687" y="1720385"/>
                  </a:cubicBezTo>
                  <a:cubicBezTo>
                    <a:pt x="4738687" y="1720385"/>
                    <a:pt x="4738687" y="1720385"/>
                    <a:pt x="4738687" y="1720385"/>
                  </a:cubicBezTo>
                  <a:cubicBezTo>
                    <a:pt x="4731646" y="1706303"/>
                    <a:pt x="4726952" y="1692221"/>
                    <a:pt x="4719911" y="1680485"/>
                  </a:cubicBezTo>
                  <a:cubicBezTo>
                    <a:pt x="4719911" y="1680485"/>
                    <a:pt x="4719911" y="1678138"/>
                    <a:pt x="4719911" y="1678138"/>
                  </a:cubicBezTo>
                  <a:cubicBezTo>
                    <a:pt x="4719911" y="1678138"/>
                    <a:pt x="4719911" y="1678138"/>
                    <a:pt x="4719911" y="1678138"/>
                  </a:cubicBezTo>
                  <a:cubicBezTo>
                    <a:pt x="4715216" y="1666403"/>
                    <a:pt x="4712869" y="1654668"/>
                    <a:pt x="4708175" y="1640586"/>
                  </a:cubicBezTo>
                  <a:cubicBezTo>
                    <a:pt x="4708175" y="1638238"/>
                    <a:pt x="4705828" y="1635891"/>
                    <a:pt x="4705828" y="1631197"/>
                  </a:cubicBezTo>
                  <a:cubicBezTo>
                    <a:pt x="4696440" y="1603033"/>
                    <a:pt x="4687052" y="1577215"/>
                    <a:pt x="4677664" y="1551398"/>
                  </a:cubicBezTo>
                  <a:cubicBezTo>
                    <a:pt x="4677664" y="1549051"/>
                    <a:pt x="4675317" y="1549051"/>
                    <a:pt x="4675317" y="1546704"/>
                  </a:cubicBezTo>
                  <a:cubicBezTo>
                    <a:pt x="4691746" y="1577215"/>
                    <a:pt x="4705828" y="1607727"/>
                    <a:pt x="4719911" y="1638238"/>
                  </a:cubicBezTo>
                  <a:cubicBezTo>
                    <a:pt x="4717563" y="1645280"/>
                    <a:pt x="4719911" y="1654668"/>
                    <a:pt x="4724605" y="1661709"/>
                  </a:cubicBezTo>
                  <a:close/>
                  <a:moveTo>
                    <a:pt x="4689399" y="1664056"/>
                  </a:moveTo>
                  <a:cubicBezTo>
                    <a:pt x="4691746" y="1671097"/>
                    <a:pt x="4694093" y="1678138"/>
                    <a:pt x="4696440" y="1687526"/>
                  </a:cubicBezTo>
                  <a:cubicBezTo>
                    <a:pt x="4696440" y="1689873"/>
                    <a:pt x="4698787" y="1692221"/>
                    <a:pt x="4698787" y="1696915"/>
                  </a:cubicBezTo>
                  <a:cubicBezTo>
                    <a:pt x="4696440" y="1692221"/>
                    <a:pt x="4696440" y="1689873"/>
                    <a:pt x="4694093" y="1685179"/>
                  </a:cubicBezTo>
                  <a:cubicBezTo>
                    <a:pt x="4691746" y="1678138"/>
                    <a:pt x="4689399" y="1668750"/>
                    <a:pt x="4687052" y="1661709"/>
                  </a:cubicBezTo>
                  <a:cubicBezTo>
                    <a:pt x="4684705" y="1652321"/>
                    <a:pt x="4680011" y="1640586"/>
                    <a:pt x="4675317" y="1631197"/>
                  </a:cubicBezTo>
                  <a:cubicBezTo>
                    <a:pt x="4672970" y="1624156"/>
                    <a:pt x="4670623" y="1614768"/>
                    <a:pt x="4665929" y="1607727"/>
                  </a:cubicBezTo>
                  <a:cubicBezTo>
                    <a:pt x="4665929" y="1607727"/>
                    <a:pt x="4665929" y="1607727"/>
                    <a:pt x="4665929" y="1607727"/>
                  </a:cubicBezTo>
                  <a:cubicBezTo>
                    <a:pt x="4670623" y="1614768"/>
                    <a:pt x="4672970" y="1619462"/>
                    <a:pt x="4677664" y="1626503"/>
                  </a:cubicBezTo>
                  <a:cubicBezTo>
                    <a:pt x="4680011" y="1631197"/>
                    <a:pt x="4680011" y="1635891"/>
                    <a:pt x="4682358" y="1640586"/>
                  </a:cubicBezTo>
                  <a:cubicBezTo>
                    <a:pt x="4684705" y="1645280"/>
                    <a:pt x="4687052" y="1654668"/>
                    <a:pt x="4689399" y="1664056"/>
                  </a:cubicBezTo>
                  <a:close/>
                  <a:moveTo>
                    <a:pt x="4680011" y="1736814"/>
                  </a:moveTo>
                  <a:cubicBezTo>
                    <a:pt x="4680011" y="1739161"/>
                    <a:pt x="4680011" y="1739161"/>
                    <a:pt x="4680011" y="1736814"/>
                  </a:cubicBezTo>
                  <a:cubicBezTo>
                    <a:pt x="4672970" y="1741508"/>
                    <a:pt x="4668275" y="1746203"/>
                    <a:pt x="4663581" y="1753244"/>
                  </a:cubicBezTo>
                  <a:cubicBezTo>
                    <a:pt x="4663581" y="1753244"/>
                    <a:pt x="4663581" y="1755591"/>
                    <a:pt x="4661234" y="1755591"/>
                  </a:cubicBezTo>
                  <a:cubicBezTo>
                    <a:pt x="4661234" y="1755591"/>
                    <a:pt x="4661234" y="1757938"/>
                    <a:pt x="4658887" y="1757938"/>
                  </a:cubicBezTo>
                  <a:cubicBezTo>
                    <a:pt x="4656540" y="1755591"/>
                    <a:pt x="4651846" y="1755591"/>
                    <a:pt x="4649499" y="1755591"/>
                  </a:cubicBezTo>
                  <a:cubicBezTo>
                    <a:pt x="4647152" y="1755591"/>
                    <a:pt x="4644805" y="1755591"/>
                    <a:pt x="4642458" y="1757938"/>
                  </a:cubicBezTo>
                  <a:cubicBezTo>
                    <a:pt x="4633070" y="1736814"/>
                    <a:pt x="4626029" y="1715691"/>
                    <a:pt x="4616640" y="1694568"/>
                  </a:cubicBezTo>
                  <a:cubicBezTo>
                    <a:pt x="4611946" y="1685179"/>
                    <a:pt x="4609599" y="1673444"/>
                    <a:pt x="4604905" y="1664056"/>
                  </a:cubicBezTo>
                  <a:cubicBezTo>
                    <a:pt x="4588476" y="1626503"/>
                    <a:pt x="4572047" y="1591297"/>
                    <a:pt x="4555617" y="1556092"/>
                  </a:cubicBezTo>
                  <a:cubicBezTo>
                    <a:pt x="4550923" y="1544357"/>
                    <a:pt x="4543882" y="1532621"/>
                    <a:pt x="4539188" y="1520886"/>
                  </a:cubicBezTo>
                  <a:cubicBezTo>
                    <a:pt x="4527453" y="1497416"/>
                    <a:pt x="4515717" y="1471598"/>
                    <a:pt x="4503982" y="1448128"/>
                  </a:cubicBezTo>
                  <a:cubicBezTo>
                    <a:pt x="4496941" y="1434045"/>
                    <a:pt x="4487553" y="1419963"/>
                    <a:pt x="4480512" y="1405881"/>
                  </a:cubicBezTo>
                  <a:cubicBezTo>
                    <a:pt x="4468776" y="1387104"/>
                    <a:pt x="4459388" y="1365981"/>
                    <a:pt x="4447653" y="1347205"/>
                  </a:cubicBezTo>
                  <a:cubicBezTo>
                    <a:pt x="4522759" y="1415269"/>
                    <a:pt x="4588476" y="1490375"/>
                    <a:pt x="4642458" y="1572521"/>
                  </a:cubicBezTo>
                  <a:cubicBezTo>
                    <a:pt x="4658887" y="1607727"/>
                    <a:pt x="4672970" y="1640586"/>
                    <a:pt x="4687052" y="1675791"/>
                  </a:cubicBezTo>
                  <a:cubicBezTo>
                    <a:pt x="4689399" y="1682832"/>
                    <a:pt x="4691746" y="1687526"/>
                    <a:pt x="4694093" y="1694568"/>
                  </a:cubicBezTo>
                  <a:cubicBezTo>
                    <a:pt x="4696440" y="1701609"/>
                    <a:pt x="4698787" y="1708650"/>
                    <a:pt x="4701134" y="1715691"/>
                  </a:cubicBezTo>
                  <a:cubicBezTo>
                    <a:pt x="4694093" y="1718038"/>
                    <a:pt x="4689399" y="1725079"/>
                    <a:pt x="4689399" y="1734467"/>
                  </a:cubicBezTo>
                  <a:cubicBezTo>
                    <a:pt x="4689399" y="1734467"/>
                    <a:pt x="4689399" y="1736814"/>
                    <a:pt x="4689399" y="1736814"/>
                  </a:cubicBezTo>
                  <a:cubicBezTo>
                    <a:pt x="4689399" y="1736814"/>
                    <a:pt x="4687052" y="1736814"/>
                    <a:pt x="4687052" y="1736814"/>
                  </a:cubicBezTo>
                  <a:cubicBezTo>
                    <a:pt x="4684705" y="1734467"/>
                    <a:pt x="4682358" y="1736814"/>
                    <a:pt x="4680011" y="1736814"/>
                  </a:cubicBezTo>
                  <a:close/>
                  <a:moveTo>
                    <a:pt x="4318566" y="1218117"/>
                  </a:moveTo>
                  <a:cubicBezTo>
                    <a:pt x="4311524" y="1218117"/>
                    <a:pt x="4306830" y="1220464"/>
                    <a:pt x="4302136" y="1227505"/>
                  </a:cubicBezTo>
                  <a:cubicBezTo>
                    <a:pt x="4297442" y="1225158"/>
                    <a:pt x="4292748" y="1220464"/>
                    <a:pt x="4285707" y="1218117"/>
                  </a:cubicBezTo>
                  <a:cubicBezTo>
                    <a:pt x="4278666" y="1201688"/>
                    <a:pt x="4273972" y="1187606"/>
                    <a:pt x="4266931" y="1171176"/>
                  </a:cubicBezTo>
                  <a:cubicBezTo>
                    <a:pt x="4264583" y="1164135"/>
                    <a:pt x="4259889" y="1154747"/>
                    <a:pt x="4257542" y="1147706"/>
                  </a:cubicBezTo>
                  <a:cubicBezTo>
                    <a:pt x="4257542" y="1145359"/>
                    <a:pt x="4255195" y="1143012"/>
                    <a:pt x="4255195" y="1140665"/>
                  </a:cubicBezTo>
                  <a:cubicBezTo>
                    <a:pt x="4281013" y="1159441"/>
                    <a:pt x="4306830" y="1180564"/>
                    <a:pt x="4332648" y="1201688"/>
                  </a:cubicBezTo>
                  <a:cubicBezTo>
                    <a:pt x="4349077" y="1215770"/>
                    <a:pt x="4365507" y="1229852"/>
                    <a:pt x="4381936" y="1243935"/>
                  </a:cubicBezTo>
                  <a:cubicBezTo>
                    <a:pt x="4379589" y="1246282"/>
                    <a:pt x="4377242" y="1250976"/>
                    <a:pt x="4377242" y="1255670"/>
                  </a:cubicBezTo>
                  <a:cubicBezTo>
                    <a:pt x="4377242" y="1267405"/>
                    <a:pt x="4386630" y="1276793"/>
                    <a:pt x="4398365" y="1276793"/>
                  </a:cubicBezTo>
                  <a:cubicBezTo>
                    <a:pt x="4400712" y="1276793"/>
                    <a:pt x="4400712" y="1276793"/>
                    <a:pt x="4403059" y="1276793"/>
                  </a:cubicBezTo>
                  <a:cubicBezTo>
                    <a:pt x="4407753" y="1286181"/>
                    <a:pt x="4414795" y="1295570"/>
                    <a:pt x="4419489" y="1304958"/>
                  </a:cubicBezTo>
                  <a:cubicBezTo>
                    <a:pt x="4426530" y="1316693"/>
                    <a:pt x="4433571" y="1326081"/>
                    <a:pt x="4438265" y="1337817"/>
                  </a:cubicBezTo>
                  <a:cubicBezTo>
                    <a:pt x="4405406" y="1307305"/>
                    <a:pt x="4370201" y="1279140"/>
                    <a:pt x="4332648" y="1253323"/>
                  </a:cubicBezTo>
                  <a:cubicBezTo>
                    <a:pt x="4334995" y="1250976"/>
                    <a:pt x="4337342" y="1246282"/>
                    <a:pt x="4337342" y="1241588"/>
                  </a:cubicBezTo>
                  <a:cubicBezTo>
                    <a:pt x="4337342" y="1227505"/>
                    <a:pt x="4327954" y="1218117"/>
                    <a:pt x="4318566" y="1218117"/>
                  </a:cubicBezTo>
                  <a:close/>
                  <a:moveTo>
                    <a:pt x="4426530" y="1701609"/>
                  </a:moveTo>
                  <a:cubicBezTo>
                    <a:pt x="4424183" y="1701609"/>
                    <a:pt x="4419489" y="1701609"/>
                    <a:pt x="4417141" y="1701609"/>
                  </a:cubicBezTo>
                  <a:cubicBezTo>
                    <a:pt x="4414795" y="1701609"/>
                    <a:pt x="4412447" y="1701609"/>
                    <a:pt x="4410100" y="1703956"/>
                  </a:cubicBezTo>
                  <a:cubicBezTo>
                    <a:pt x="4405406" y="1703956"/>
                    <a:pt x="4403059" y="1706303"/>
                    <a:pt x="4398365" y="1706303"/>
                  </a:cubicBezTo>
                  <a:cubicBezTo>
                    <a:pt x="4396018" y="1706303"/>
                    <a:pt x="4393671" y="1708650"/>
                    <a:pt x="4391324" y="1708650"/>
                  </a:cubicBezTo>
                  <a:cubicBezTo>
                    <a:pt x="4386630" y="1708650"/>
                    <a:pt x="4384283" y="1710997"/>
                    <a:pt x="4379589" y="1710997"/>
                  </a:cubicBezTo>
                  <a:cubicBezTo>
                    <a:pt x="4377242" y="1710997"/>
                    <a:pt x="4374895" y="1713344"/>
                    <a:pt x="4372548" y="1713344"/>
                  </a:cubicBezTo>
                  <a:cubicBezTo>
                    <a:pt x="4367854" y="1715691"/>
                    <a:pt x="4365507" y="1715691"/>
                    <a:pt x="4360812" y="1718038"/>
                  </a:cubicBezTo>
                  <a:cubicBezTo>
                    <a:pt x="4358465" y="1718038"/>
                    <a:pt x="4356118" y="1720385"/>
                    <a:pt x="4353771" y="1720385"/>
                  </a:cubicBezTo>
                  <a:cubicBezTo>
                    <a:pt x="4349077" y="1722732"/>
                    <a:pt x="4344383" y="1722732"/>
                    <a:pt x="4342036" y="1725079"/>
                  </a:cubicBezTo>
                  <a:cubicBezTo>
                    <a:pt x="4339689" y="1725079"/>
                    <a:pt x="4337342" y="1727426"/>
                    <a:pt x="4334995" y="1729773"/>
                  </a:cubicBezTo>
                  <a:cubicBezTo>
                    <a:pt x="4330301" y="1732120"/>
                    <a:pt x="4325607" y="1734467"/>
                    <a:pt x="4323260" y="1736814"/>
                  </a:cubicBezTo>
                  <a:cubicBezTo>
                    <a:pt x="4320913" y="1739161"/>
                    <a:pt x="4318566" y="1739161"/>
                    <a:pt x="4316218" y="1741508"/>
                  </a:cubicBezTo>
                  <a:cubicBezTo>
                    <a:pt x="4311524" y="1743855"/>
                    <a:pt x="4306830" y="1746203"/>
                    <a:pt x="4304483" y="1748550"/>
                  </a:cubicBezTo>
                  <a:cubicBezTo>
                    <a:pt x="4302136" y="1750897"/>
                    <a:pt x="4299789" y="1750897"/>
                    <a:pt x="4297442" y="1753244"/>
                  </a:cubicBezTo>
                  <a:cubicBezTo>
                    <a:pt x="4292748" y="1755591"/>
                    <a:pt x="4288054" y="1757938"/>
                    <a:pt x="4283360" y="1762632"/>
                  </a:cubicBezTo>
                  <a:cubicBezTo>
                    <a:pt x="4281013" y="1764979"/>
                    <a:pt x="4278666" y="1764979"/>
                    <a:pt x="4276319" y="1767326"/>
                  </a:cubicBezTo>
                  <a:cubicBezTo>
                    <a:pt x="4271625" y="1769673"/>
                    <a:pt x="4266931" y="1774367"/>
                    <a:pt x="4262237" y="1776714"/>
                  </a:cubicBezTo>
                  <a:cubicBezTo>
                    <a:pt x="4259889" y="1779061"/>
                    <a:pt x="4257542" y="1779061"/>
                    <a:pt x="4257542" y="1781408"/>
                  </a:cubicBezTo>
                  <a:cubicBezTo>
                    <a:pt x="4252848" y="1786102"/>
                    <a:pt x="4248154" y="1788449"/>
                    <a:pt x="4241113" y="1793144"/>
                  </a:cubicBezTo>
                  <a:cubicBezTo>
                    <a:pt x="4238766" y="1793144"/>
                    <a:pt x="4238766" y="1795491"/>
                    <a:pt x="4238766" y="1795491"/>
                  </a:cubicBezTo>
                  <a:cubicBezTo>
                    <a:pt x="4231725" y="1800185"/>
                    <a:pt x="4227031" y="1804879"/>
                    <a:pt x="4219990" y="1809573"/>
                  </a:cubicBezTo>
                  <a:cubicBezTo>
                    <a:pt x="4219990" y="1809573"/>
                    <a:pt x="4217643" y="1811920"/>
                    <a:pt x="4217643" y="1811920"/>
                  </a:cubicBezTo>
                  <a:cubicBezTo>
                    <a:pt x="4210601" y="1816614"/>
                    <a:pt x="4205907" y="1821308"/>
                    <a:pt x="4198866" y="1828349"/>
                  </a:cubicBezTo>
                  <a:cubicBezTo>
                    <a:pt x="4198866" y="1828349"/>
                    <a:pt x="4196519" y="1830696"/>
                    <a:pt x="4196519" y="1830696"/>
                  </a:cubicBezTo>
                  <a:cubicBezTo>
                    <a:pt x="4180090" y="1844779"/>
                    <a:pt x="4163660" y="1861208"/>
                    <a:pt x="4147231" y="1877637"/>
                  </a:cubicBezTo>
                  <a:cubicBezTo>
                    <a:pt x="4142537" y="1875290"/>
                    <a:pt x="4140190" y="1872943"/>
                    <a:pt x="4133149" y="1872943"/>
                  </a:cubicBezTo>
                  <a:cubicBezTo>
                    <a:pt x="4126108" y="1872943"/>
                    <a:pt x="4119067" y="1877637"/>
                    <a:pt x="4116719" y="1882331"/>
                  </a:cubicBezTo>
                  <a:cubicBezTo>
                    <a:pt x="4060390" y="1851820"/>
                    <a:pt x="4001714" y="1823655"/>
                    <a:pt x="3940691" y="1793144"/>
                  </a:cubicBezTo>
                  <a:cubicBezTo>
                    <a:pt x="3933650" y="1790796"/>
                    <a:pt x="3928956" y="1786102"/>
                    <a:pt x="3921915" y="1783755"/>
                  </a:cubicBezTo>
                  <a:cubicBezTo>
                    <a:pt x="3910180" y="1779061"/>
                    <a:pt x="3896097" y="1772020"/>
                    <a:pt x="3884362" y="1767326"/>
                  </a:cubicBezTo>
                  <a:cubicBezTo>
                    <a:pt x="3872627" y="1762632"/>
                    <a:pt x="3860891" y="1755591"/>
                    <a:pt x="3846809" y="1750897"/>
                  </a:cubicBezTo>
                  <a:cubicBezTo>
                    <a:pt x="3837421" y="1746203"/>
                    <a:pt x="3825686" y="1741508"/>
                    <a:pt x="3816298" y="1736814"/>
                  </a:cubicBezTo>
                  <a:cubicBezTo>
                    <a:pt x="3802215" y="1729773"/>
                    <a:pt x="3785786" y="1722732"/>
                    <a:pt x="3771704" y="1715691"/>
                  </a:cubicBezTo>
                  <a:cubicBezTo>
                    <a:pt x="3762316" y="1710997"/>
                    <a:pt x="3752927" y="1708650"/>
                    <a:pt x="3745886" y="1703956"/>
                  </a:cubicBezTo>
                  <a:cubicBezTo>
                    <a:pt x="3729457" y="1696915"/>
                    <a:pt x="3713027" y="1689873"/>
                    <a:pt x="3696598" y="1682832"/>
                  </a:cubicBezTo>
                  <a:cubicBezTo>
                    <a:pt x="3689557" y="1680485"/>
                    <a:pt x="3680169" y="1675791"/>
                    <a:pt x="3673128" y="1673444"/>
                  </a:cubicBezTo>
                  <a:cubicBezTo>
                    <a:pt x="3654351" y="1666403"/>
                    <a:pt x="3637922" y="1659362"/>
                    <a:pt x="3619146" y="1652321"/>
                  </a:cubicBezTo>
                  <a:cubicBezTo>
                    <a:pt x="3612104" y="1649974"/>
                    <a:pt x="3605064" y="1647627"/>
                    <a:pt x="3598022" y="1642933"/>
                  </a:cubicBezTo>
                  <a:cubicBezTo>
                    <a:pt x="3583940" y="1638238"/>
                    <a:pt x="3572205" y="1633544"/>
                    <a:pt x="3558123" y="1626503"/>
                  </a:cubicBezTo>
                  <a:cubicBezTo>
                    <a:pt x="3558123" y="1624156"/>
                    <a:pt x="3560469" y="1621809"/>
                    <a:pt x="3560469" y="1619462"/>
                  </a:cubicBezTo>
                  <a:cubicBezTo>
                    <a:pt x="3560469" y="1617115"/>
                    <a:pt x="3560469" y="1617115"/>
                    <a:pt x="3560469" y="1614768"/>
                  </a:cubicBezTo>
                  <a:cubicBezTo>
                    <a:pt x="3562817" y="1614768"/>
                    <a:pt x="3567511" y="1612421"/>
                    <a:pt x="3569858" y="1612421"/>
                  </a:cubicBezTo>
                  <a:cubicBezTo>
                    <a:pt x="3579246" y="1610074"/>
                    <a:pt x="3588634" y="1607727"/>
                    <a:pt x="3595675" y="1605380"/>
                  </a:cubicBezTo>
                  <a:cubicBezTo>
                    <a:pt x="3605064" y="1603033"/>
                    <a:pt x="3614452" y="1600686"/>
                    <a:pt x="3621493" y="1598339"/>
                  </a:cubicBezTo>
                  <a:cubicBezTo>
                    <a:pt x="3630881" y="1595992"/>
                    <a:pt x="3640269" y="1593645"/>
                    <a:pt x="3647310" y="1591297"/>
                  </a:cubicBezTo>
                  <a:cubicBezTo>
                    <a:pt x="3656698" y="1588950"/>
                    <a:pt x="3666086" y="1586603"/>
                    <a:pt x="3673128" y="1584256"/>
                  </a:cubicBezTo>
                  <a:cubicBezTo>
                    <a:pt x="3682516" y="1581909"/>
                    <a:pt x="3689557" y="1579562"/>
                    <a:pt x="3698945" y="1579562"/>
                  </a:cubicBezTo>
                  <a:cubicBezTo>
                    <a:pt x="3708333" y="1577215"/>
                    <a:pt x="3717721" y="1577215"/>
                    <a:pt x="3727110" y="1574868"/>
                  </a:cubicBezTo>
                  <a:cubicBezTo>
                    <a:pt x="3736498" y="1572521"/>
                    <a:pt x="3743539" y="1572521"/>
                    <a:pt x="3752927" y="1570174"/>
                  </a:cubicBezTo>
                  <a:cubicBezTo>
                    <a:pt x="3762316" y="1567827"/>
                    <a:pt x="3771704" y="1567827"/>
                    <a:pt x="3781092" y="1565480"/>
                  </a:cubicBezTo>
                  <a:cubicBezTo>
                    <a:pt x="3788133" y="1565480"/>
                    <a:pt x="3797521" y="1563133"/>
                    <a:pt x="3804562" y="1563133"/>
                  </a:cubicBezTo>
                  <a:cubicBezTo>
                    <a:pt x="3813950" y="1560786"/>
                    <a:pt x="3825686" y="1560786"/>
                    <a:pt x="3835074" y="1560786"/>
                  </a:cubicBezTo>
                  <a:cubicBezTo>
                    <a:pt x="3842115" y="1560786"/>
                    <a:pt x="3849156" y="1558439"/>
                    <a:pt x="3856197" y="1558439"/>
                  </a:cubicBezTo>
                  <a:cubicBezTo>
                    <a:pt x="3867933" y="1558439"/>
                    <a:pt x="3879668" y="1556092"/>
                    <a:pt x="3889056" y="1556092"/>
                  </a:cubicBezTo>
                  <a:cubicBezTo>
                    <a:pt x="3893750" y="1556092"/>
                    <a:pt x="3900791" y="1556092"/>
                    <a:pt x="3907832" y="1556092"/>
                  </a:cubicBezTo>
                  <a:cubicBezTo>
                    <a:pt x="3924262" y="1556092"/>
                    <a:pt x="3943038" y="1556092"/>
                    <a:pt x="3959467" y="1556092"/>
                  </a:cubicBezTo>
                  <a:cubicBezTo>
                    <a:pt x="3971203" y="1556092"/>
                    <a:pt x="3985285" y="1556092"/>
                    <a:pt x="3997020" y="1556092"/>
                  </a:cubicBezTo>
                  <a:cubicBezTo>
                    <a:pt x="4001714" y="1556092"/>
                    <a:pt x="4004061" y="1556092"/>
                    <a:pt x="4008755" y="1556092"/>
                  </a:cubicBezTo>
                  <a:cubicBezTo>
                    <a:pt x="4018143" y="1556092"/>
                    <a:pt x="4025185" y="1556092"/>
                    <a:pt x="4034573" y="1558439"/>
                  </a:cubicBezTo>
                  <a:cubicBezTo>
                    <a:pt x="4039267" y="1558439"/>
                    <a:pt x="4043961" y="1558439"/>
                    <a:pt x="4048655" y="1558439"/>
                  </a:cubicBezTo>
                  <a:cubicBezTo>
                    <a:pt x="4055696" y="1558439"/>
                    <a:pt x="4062738" y="1558439"/>
                    <a:pt x="4072126" y="1560786"/>
                  </a:cubicBezTo>
                  <a:cubicBezTo>
                    <a:pt x="4076820" y="1560786"/>
                    <a:pt x="4081514" y="1560786"/>
                    <a:pt x="4086208" y="1563133"/>
                  </a:cubicBezTo>
                  <a:cubicBezTo>
                    <a:pt x="4093249" y="1563133"/>
                    <a:pt x="4100290" y="1565480"/>
                    <a:pt x="4107331" y="1565480"/>
                  </a:cubicBezTo>
                  <a:cubicBezTo>
                    <a:pt x="4112025" y="1565480"/>
                    <a:pt x="4116719" y="1567827"/>
                    <a:pt x="4121414" y="1567827"/>
                  </a:cubicBezTo>
                  <a:cubicBezTo>
                    <a:pt x="4128455" y="1567827"/>
                    <a:pt x="4135496" y="1570174"/>
                    <a:pt x="4140190" y="1570174"/>
                  </a:cubicBezTo>
                  <a:cubicBezTo>
                    <a:pt x="4144884" y="1570174"/>
                    <a:pt x="4149578" y="1572521"/>
                    <a:pt x="4154272" y="1572521"/>
                  </a:cubicBezTo>
                  <a:cubicBezTo>
                    <a:pt x="4161313" y="1574868"/>
                    <a:pt x="4168355" y="1574868"/>
                    <a:pt x="4173049" y="1577215"/>
                  </a:cubicBezTo>
                  <a:cubicBezTo>
                    <a:pt x="4177743" y="1577215"/>
                    <a:pt x="4182437" y="1579562"/>
                    <a:pt x="4187131" y="1579562"/>
                  </a:cubicBezTo>
                  <a:cubicBezTo>
                    <a:pt x="4194172" y="1581909"/>
                    <a:pt x="4198866" y="1581909"/>
                    <a:pt x="4205907" y="1584256"/>
                  </a:cubicBezTo>
                  <a:cubicBezTo>
                    <a:pt x="4210601" y="1586603"/>
                    <a:pt x="4215296" y="1586603"/>
                    <a:pt x="4219990" y="1588950"/>
                  </a:cubicBezTo>
                  <a:cubicBezTo>
                    <a:pt x="4224684" y="1591297"/>
                    <a:pt x="4231725" y="1591297"/>
                    <a:pt x="4236419" y="1593645"/>
                  </a:cubicBezTo>
                  <a:cubicBezTo>
                    <a:pt x="4241113" y="1595992"/>
                    <a:pt x="4245807" y="1595992"/>
                    <a:pt x="4250501" y="1598339"/>
                  </a:cubicBezTo>
                  <a:cubicBezTo>
                    <a:pt x="4255195" y="1600686"/>
                    <a:pt x="4262237" y="1600686"/>
                    <a:pt x="4266931" y="1603033"/>
                  </a:cubicBezTo>
                  <a:cubicBezTo>
                    <a:pt x="4271625" y="1605380"/>
                    <a:pt x="4276319" y="1607727"/>
                    <a:pt x="4281013" y="1607727"/>
                  </a:cubicBezTo>
                  <a:cubicBezTo>
                    <a:pt x="4285707" y="1610074"/>
                    <a:pt x="4290401" y="1612421"/>
                    <a:pt x="4297442" y="1612421"/>
                  </a:cubicBezTo>
                  <a:cubicBezTo>
                    <a:pt x="4302136" y="1614768"/>
                    <a:pt x="4306830" y="1617115"/>
                    <a:pt x="4311524" y="1619462"/>
                  </a:cubicBezTo>
                  <a:cubicBezTo>
                    <a:pt x="4316218" y="1621809"/>
                    <a:pt x="4320913" y="1624156"/>
                    <a:pt x="4325607" y="1626503"/>
                  </a:cubicBezTo>
                  <a:cubicBezTo>
                    <a:pt x="4330301" y="1628850"/>
                    <a:pt x="4334995" y="1631197"/>
                    <a:pt x="4339689" y="1633544"/>
                  </a:cubicBezTo>
                  <a:cubicBezTo>
                    <a:pt x="4344383" y="1635891"/>
                    <a:pt x="4349077" y="1638238"/>
                    <a:pt x="4353771" y="1640586"/>
                  </a:cubicBezTo>
                  <a:cubicBezTo>
                    <a:pt x="4358465" y="1642933"/>
                    <a:pt x="4363159" y="1645280"/>
                    <a:pt x="4367854" y="1647627"/>
                  </a:cubicBezTo>
                  <a:cubicBezTo>
                    <a:pt x="4372548" y="1649974"/>
                    <a:pt x="4377242" y="1652321"/>
                    <a:pt x="4381936" y="1654668"/>
                  </a:cubicBezTo>
                  <a:cubicBezTo>
                    <a:pt x="4386630" y="1657015"/>
                    <a:pt x="4391324" y="1659362"/>
                    <a:pt x="4396018" y="1664056"/>
                  </a:cubicBezTo>
                  <a:cubicBezTo>
                    <a:pt x="4400712" y="1666403"/>
                    <a:pt x="4405406" y="1668750"/>
                    <a:pt x="4407753" y="1671097"/>
                  </a:cubicBezTo>
                  <a:cubicBezTo>
                    <a:pt x="4412447" y="1673444"/>
                    <a:pt x="4417141" y="1678138"/>
                    <a:pt x="4421835" y="1680485"/>
                  </a:cubicBezTo>
                  <a:cubicBezTo>
                    <a:pt x="4426530" y="1682832"/>
                    <a:pt x="4428877" y="1685179"/>
                    <a:pt x="4433571" y="1687526"/>
                  </a:cubicBezTo>
                  <a:cubicBezTo>
                    <a:pt x="4435918" y="1689873"/>
                    <a:pt x="4440612" y="1692221"/>
                    <a:pt x="4442959" y="1694568"/>
                  </a:cubicBezTo>
                  <a:cubicBezTo>
                    <a:pt x="4440612" y="1696915"/>
                    <a:pt x="4440612" y="1701609"/>
                    <a:pt x="4440612" y="1703956"/>
                  </a:cubicBezTo>
                  <a:cubicBezTo>
                    <a:pt x="4438265" y="1703956"/>
                    <a:pt x="4435918" y="1703956"/>
                    <a:pt x="4433571" y="1703956"/>
                  </a:cubicBezTo>
                  <a:cubicBezTo>
                    <a:pt x="4433571" y="1699262"/>
                    <a:pt x="4431224" y="1701609"/>
                    <a:pt x="4426530" y="1701609"/>
                  </a:cubicBezTo>
                  <a:close/>
                  <a:moveTo>
                    <a:pt x="4154272" y="1924578"/>
                  </a:moveTo>
                  <a:cubicBezTo>
                    <a:pt x="4161313" y="1933966"/>
                    <a:pt x="4166007" y="1941007"/>
                    <a:pt x="4173049" y="1950396"/>
                  </a:cubicBezTo>
                  <a:cubicBezTo>
                    <a:pt x="4175395" y="1952743"/>
                    <a:pt x="4177743" y="1955090"/>
                    <a:pt x="4180090" y="1959784"/>
                  </a:cubicBezTo>
                  <a:cubicBezTo>
                    <a:pt x="4184784" y="1966825"/>
                    <a:pt x="4191825" y="1973866"/>
                    <a:pt x="4196519" y="1980907"/>
                  </a:cubicBezTo>
                  <a:cubicBezTo>
                    <a:pt x="4198866" y="1983254"/>
                    <a:pt x="4201213" y="1987948"/>
                    <a:pt x="4203560" y="1990295"/>
                  </a:cubicBezTo>
                  <a:cubicBezTo>
                    <a:pt x="4208254" y="1997337"/>
                    <a:pt x="4212948" y="2002031"/>
                    <a:pt x="4217643" y="2009072"/>
                  </a:cubicBezTo>
                  <a:cubicBezTo>
                    <a:pt x="4219990" y="2013766"/>
                    <a:pt x="4222337" y="2016113"/>
                    <a:pt x="4227031" y="2020807"/>
                  </a:cubicBezTo>
                  <a:cubicBezTo>
                    <a:pt x="4231725" y="2025501"/>
                    <a:pt x="4236419" y="2032542"/>
                    <a:pt x="4241113" y="2037236"/>
                  </a:cubicBezTo>
                  <a:cubicBezTo>
                    <a:pt x="4243460" y="2041930"/>
                    <a:pt x="4248154" y="2046624"/>
                    <a:pt x="4250501" y="2048971"/>
                  </a:cubicBezTo>
                  <a:cubicBezTo>
                    <a:pt x="4255195" y="2053666"/>
                    <a:pt x="4257542" y="2058360"/>
                    <a:pt x="4262237" y="2063054"/>
                  </a:cubicBezTo>
                  <a:cubicBezTo>
                    <a:pt x="4264583" y="2067748"/>
                    <a:pt x="4269277" y="2072442"/>
                    <a:pt x="4271625" y="2077136"/>
                  </a:cubicBezTo>
                  <a:cubicBezTo>
                    <a:pt x="4273972" y="2081830"/>
                    <a:pt x="4278666" y="2086524"/>
                    <a:pt x="4281013" y="2088871"/>
                  </a:cubicBezTo>
                  <a:cubicBezTo>
                    <a:pt x="4285707" y="2093565"/>
                    <a:pt x="4288054" y="2098260"/>
                    <a:pt x="4292748" y="2102954"/>
                  </a:cubicBezTo>
                  <a:cubicBezTo>
                    <a:pt x="4295095" y="2107648"/>
                    <a:pt x="4299789" y="2109995"/>
                    <a:pt x="4302136" y="2114689"/>
                  </a:cubicBezTo>
                  <a:cubicBezTo>
                    <a:pt x="4306830" y="2119383"/>
                    <a:pt x="4309178" y="2124077"/>
                    <a:pt x="4313872" y="2128771"/>
                  </a:cubicBezTo>
                  <a:cubicBezTo>
                    <a:pt x="4316218" y="2131118"/>
                    <a:pt x="4318566" y="2135812"/>
                    <a:pt x="4320913" y="2138159"/>
                  </a:cubicBezTo>
                  <a:cubicBezTo>
                    <a:pt x="4325607" y="2142853"/>
                    <a:pt x="4327954" y="2147548"/>
                    <a:pt x="4332648" y="2152242"/>
                  </a:cubicBezTo>
                  <a:cubicBezTo>
                    <a:pt x="4334995" y="2154589"/>
                    <a:pt x="4337342" y="2156936"/>
                    <a:pt x="4339689" y="2161630"/>
                  </a:cubicBezTo>
                  <a:cubicBezTo>
                    <a:pt x="4344383" y="2166324"/>
                    <a:pt x="4349077" y="2171018"/>
                    <a:pt x="4351424" y="2175712"/>
                  </a:cubicBezTo>
                  <a:cubicBezTo>
                    <a:pt x="4353771" y="2178059"/>
                    <a:pt x="4356118" y="2180406"/>
                    <a:pt x="4358465" y="2182753"/>
                  </a:cubicBezTo>
                  <a:cubicBezTo>
                    <a:pt x="4363159" y="2187447"/>
                    <a:pt x="4367854" y="2192142"/>
                    <a:pt x="4370201" y="2196836"/>
                  </a:cubicBezTo>
                  <a:cubicBezTo>
                    <a:pt x="4372548" y="2199183"/>
                    <a:pt x="4374895" y="2201530"/>
                    <a:pt x="4377242" y="2203877"/>
                  </a:cubicBezTo>
                  <a:cubicBezTo>
                    <a:pt x="4381936" y="2208571"/>
                    <a:pt x="4386630" y="2213265"/>
                    <a:pt x="4388977" y="2217959"/>
                  </a:cubicBezTo>
                  <a:cubicBezTo>
                    <a:pt x="4391324" y="2220306"/>
                    <a:pt x="4393671" y="2222653"/>
                    <a:pt x="4396018" y="2225000"/>
                  </a:cubicBezTo>
                  <a:cubicBezTo>
                    <a:pt x="4400712" y="2229694"/>
                    <a:pt x="4405406" y="2234388"/>
                    <a:pt x="4407753" y="2239082"/>
                  </a:cubicBezTo>
                  <a:cubicBezTo>
                    <a:pt x="4410100" y="2241429"/>
                    <a:pt x="4410100" y="2243776"/>
                    <a:pt x="4412447" y="2243776"/>
                  </a:cubicBezTo>
                  <a:cubicBezTo>
                    <a:pt x="4417141" y="2248470"/>
                    <a:pt x="4421835" y="2253165"/>
                    <a:pt x="4424183" y="2257859"/>
                  </a:cubicBezTo>
                  <a:cubicBezTo>
                    <a:pt x="4426530" y="2260206"/>
                    <a:pt x="4426530" y="2260206"/>
                    <a:pt x="4428877" y="2262553"/>
                  </a:cubicBezTo>
                  <a:cubicBezTo>
                    <a:pt x="4433571" y="2267247"/>
                    <a:pt x="4438265" y="2271941"/>
                    <a:pt x="4442959" y="2276635"/>
                  </a:cubicBezTo>
                  <a:cubicBezTo>
                    <a:pt x="4442959" y="2278982"/>
                    <a:pt x="4445306" y="2278982"/>
                    <a:pt x="4445306" y="2278982"/>
                  </a:cubicBezTo>
                  <a:cubicBezTo>
                    <a:pt x="4442959" y="2283676"/>
                    <a:pt x="4440612" y="2288370"/>
                    <a:pt x="4440612" y="2293064"/>
                  </a:cubicBezTo>
                  <a:cubicBezTo>
                    <a:pt x="4440612" y="2304800"/>
                    <a:pt x="4450000" y="2314188"/>
                    <a:pt x="4461736" y="2314188"/>
                  </a:cubicBezTo>
                  <a:cubicBezTo>
                    <a:pt x="4466430" y="2314188"/>
                    <a:pt x="4471124" y="2311841"/>
                    <a:pt x="4475818" y="2309494"/>
                  </a:cubicBezTo>
                  <a:cubicBezTo>
                    <a:pt x="4478165" y="2311841"/>
                    <a:pt x="4480512" y="2311841"/>
                    <a:pt x="4480512" y="2314188"/>
                  </a:cubicBezTo>
                  <a:cubicBezTo>
                    <a:pt x="4480512" y="2314188"/>
                    <a:pt x="4482859" y="2316535"/>
                    <a:pt x="4482859" y="2316535"/>
                  </a:cubicBezTo>
                  <a:cubicBezTo>
                    <a:pt x="4487553" y="2321229"/>
                    <a:pt x="4494594" y="2328270"/>
                    <a:pt x="4499288" y="2332964"/>
                  </a:cubicBezTo>
                  <a:cubicBezTo>
                    <a:pt x="4499288" y="2332964"/>
                    <a:pt x="4501635" y="2335311"/>
                    <a:pt x="4501635" y="2335311"/>
                  </a:cubicBezTo>
                  <a:cubicBezTo>
                    <a:pt x="4506329" y="2340005"/>
                    <a:pt x="4511023" y="2344700"/>
                    <a:pt x="4518065" y="2349394"/>
                  </a:cubicBezTo>
                  <a:cubicBezTo>
                    <a:pt x="4518065" y="2349394"/>
                    <a:pt x="4520412" y="2351741"/>
                    <a:pt x="4520412" y="2351741"/>
                  </a:cubicBezTo>
                  <a:cubicBezTo>
                    <a:pt x="4525106" y="2356435"/>
                    <a:pt x="4529800" y="2361129"/>
                    <a:pt x="4534494" y="2363476"/>
                  </a:cubicBezTo>
                  <a:cubicBezTo>
                    <a:pt x="4536841" y="2365823"/>
                    <a:pt x="4536841" y="2365823"/>
                    <a:pt x="4539188" y="2368170"/>
                  </a:cubicBezTo>
                  <a:cubicBezTo>
                    <a:pt x="4543882" y="2372864"/>
                    <a:pt x="4548576" y="2375211"/>
                    <a:pt x="4550923" y="2379905"/>
                  </a:cubicBezTo>
                  <a:cubicBezTo>
                    <a:pt x="4553270" y="2382252"/>
                    <a:pt x="4553270" y="2382252"/>
                    <a:pt x="4555617" y="2384599"/>
                  </a:cubicBezTo>
                  <a:cubicBezTo>
                    <a:pt x="4560311" y="2386946"/>
                    <a:pt x="4562658" y="2391640"/>
                    <a:pt x="4567353" y="2393987"/>
                  </a:cubicBezTo>
                  <a:cubicBezTo>
                    <a:pt x="4569699" y="2396334"/>
                    <a:pt x="4569699" y="2396334"/>
                    <a:pt x="4572047" y="2398681"/>
                  </a:cubicBezTo>
                  <a:cubicBezTo>
                    <a:pt x="4576741" y="2401028"/>
                    <a:pt x="4579088" y="2403376"/>
                    <a:pt x="4583782" y="2408070"/>
                  </a:cubicBezTo>
                  <a:cubicBezTo>
                    <a:pt x="4586129" y="2410417"/>
                    <a:pt x="4588476" y="2410417"/>
                    <a:pt x="4588476" y="2412764"/>
                  </a:cubicBezTo>
                  <a:cubicBezTo>
                    <a:pt x="4590823" y="2415111"/>
                    <a:pt x="4595517" y="2417458"/>
                    <a:pt x="4597864" y="2419805"/>
                  </a:cubicBezTo>
                  <a:cubicBezTo>
                    <a:pt x="4600211" y="2422152"/>
                    <a:pt x="4602558" y="2422152"/>
                    <a:pt x="4604905" y="2424499"/>
                  </a:cubicBezTo>
                  <a:cubicBezTo>
                    <a:pt x="4607252" y="2426846"/>
                    <a:pt x="4611946" y="2429193"/>
                    <a:pt x="4614294" y="2431540"/>
                  </a:cubicBezTo>
                  <a:cubicBezTo>
                    <a:pt x="4616640" y="2433887"/>
                    <a:pt x="4618988" y="2433887"/>
                    <a:pt x="4621334" y="2436234"/>
                  </a:cubicBezTo>
                  <a:cubicBezTo>
                    <a:pt x="4623682" y="2438581"/>
                    <a:pt x="4626029" y="2438581"/>
                    <a:pt x="4630723" y="2440928"/>
                  </a:cubicBezTo>
                  <a:cubicBezTo>
                    <a:pt x="4633070" y="2443275"/>
                    <a:pt x="4635417" y="2443275"/>
                    <a:pt x="4637764" y="2443275"/>
                  </a:cubicBezTo>
                  <a:cubicBezTo>
                    <a:pt x="4640111" y="2445622"/>
                    <a:pt x="4642458" y="2445622"/>
                    <a:pt x="4644805" y="2447969"/>
                  </a:cubicBezTo>
                  <a:cubicBezTo>
                    <a:pt x="4647152" y="2447969"/>
                    <a:pt x="4649499" y="2450317"/>
                    <a:pt x="4651846" y="2450317"/>
                  </a:cubicBezTo>
                  <a:cubicBezTo>
                    <a:pt x="4654193" y="2452664"/>
                    <a:pt x="4656540" y="2452664"/>
                    <a:pt x="4658887" y="2455011"/>
                  </a:cubicBezTo>
                  <a:cubicBezTo>
                    <a:pt x="4661234" y="2455011"/>
                    <a:pt x="4663581" y="2457358"/>
                    <a:pt x="4665929" y="2457358"/>
                  </a:cubicBezTo>
                  <a:cubicBezTo>
                    <a:pt x="4668275" y="2457358"/>
                    <a:pt x="4670623" y="2459705"/>
                    <a:pt x="4672970" y="2459705"/>
                  </a:cubicBezTo>
                  <a:cubicBezTo>
                    <a:pt x="4675317" y="2459705"/>
                    <a:pt x="4677664" y="2462052"/>
                    <a:pt x="4680011" y="2462052"/>
                  </a:cubicBezTo>
                  <a:cubicBezTo>
                    <a:pt x="4682358" y="2462052"/>
                    <a:pt x="4684705" y="2464399"/>
                    <a:pt x="4687052" y="2464399"/>
                  </a:cubicBezTo>
                  <a:cubicBezTo>
                    <a:pt x="4689399" y="2464399"/>
                    <a:pt x="4691746" y="2466746"/>
                    <a:pt x="4694093" y="2466746"/>
                  </a:cubicBezTo>
                  <a:cubicBezTo>
                    <a:pt x="4694093" y="2466746"/>
                    <a:pt x="4694093" y="2466746"/>
                    <a:pt x="4696440" y="2466746"/>
                  </a:cubicBezTo>
                  <a:cubicBezTo>
                    <a:pt x="4696440" y="2469093"/>
                    <a:pt x="4696440" y="2469093"/>
                    <a:pt x="4696440" y="2471440"/>
                  </a:cubicBezTo>
                  <a:cubicBezTo>
                    <a:pt x="4696440" y="2471440"/>
                    <a:pt x="4696440" y="2471440"/>
                    <a:pt x="4696440" y="2471440"/>
                  </a:cubicBezTo>
                  <a:cubicBezTo>
                    <a:pt x="4694093" y="2473787"/>
                    <a:pt x="4691746" y="2476134"/>
                    <a:pt x="4691746" y="2478481"/>
                  </a:cubicBezTo>
                  <a:lnTo>
                    <a:pt x="4684705" y="2480828"/>
                  </a:lnTo>
                  <a:cubicBezTo>
                    <a:pt x="4677664" y="2483175"/>
                    <a:pt x="4668275" y="2485522"/>
                    <a:pt x="4661234" y="2490216"/>
                  </a:cubicBezTo>
                  <a:cubicBezTo>
                    <a:pt x="4647152" y="2494910"/>
                    <a:pt x="4635417" y="2499605"/>
                    <a:pt x="4621334" y="2504299"/>
                  </a:cubicBezTo>
                  <a:cubicBezTo>
                    <a:pt x="4618988" y="2497258"/>
                    <a:pt x="4611946" y="2492563"/>
                    <a:pt x="4602558" y="2492563"/>
                  </a:cubicBezTo>
                  <a:cubicBezTo>
                    <a:pt x="4595517" y="2492563"/>
                    <a:pt x="4590823" y="2494910"/>
                    <a:pt x="4586129" y="2499605"/>
                  </a:cubicBezTo>
                  <a:cubicBezTo>
                    <a:pt x="4572047" y="2487869"/>
                    <a:pt x="4555617" y="2478481"/>
                    <a:pt x="4541535" y="2464399"/>
                  </a:cubicBezTo>
                  <a:cubicBezTo>
                    <a:pt x="4539188" y="2462052"/>
                    <a:pt x="4536841" y="2459705"/>
                    <a:pt x="4534494" y="2457358"/>
                  </a:cubicBezTo>
                  <a:cubicBezTo>
                    <a:pt x="4527453" y="2450317"/>
                    <a:pt x="4520412" y="2443275"/>
                    <a:pt x="4511023" y="2436234"/>
                  </a:cubicBezTo>
                  <a:cubicBezTo>
                    <a:pt x="4508676" y="2433887"/>
                    <a:pt x="4503982" y="2429193"/>
                    <a:pt x="4501635" y="2426846"/>
                  </a:cubicBezTo>
                  <a:cubicBezTo>
                    <a:pt x="4494594" y="2419805"/>
                    <a:pt x="4487553" y="2412764"/>
                    <a:pt x="4480512" y="2405723"/>
                  </a:cubicBezTo>
                  <a:cubicBezTo>
                    <a:pt x="4475818" y="2401028"/>
                    <a:pt x="4473471" y="2398681"/>
                    <a:pt x="4468776" y="2393987"/>
                  </a:cubicBezTo>
                  <a:cubicBezTo>
                    <a:pt x="4461736" y="2386946"/>
                    <a:pt x="4457041" y="2379905"/>
                    <a:pt x="4450000" y="2372864"/>
                  </a:cubicBezTo>
                  <a:cubicBezTo>
                    <a:pt x="4445306" y="2368170"/>
                    <a:pt x="4442959" y="2363476"/>
                    <a:pt x="4438265" y="2358782"/>
                  </a:cubicBezTo>
                  <a:cubicBezTo>
                    <a:pt x="4431224" y="2351741"/>
                    <a:pt x="4426530" y="2344700"/>
                    <a:pt x="4419489" y="2337658"/>
                  </a:cubicBezTo>
                  <a:cubicBezTo>
                    <a:pt x="4414795" y="2332964"/>
                    <a:pt x="4412447" y="2328270"/>
                    <a:pt x="4407753" y="2323576"/>
                  </a:cubicBezTo>
                  <a:cubicBezTo>
                    <a:pt x="4403059" y="2316535"/>
                    <a:pt x="4396018" y="2309494"/>
                    <a:pt x="4391324" y="2302453"/>
                  </a:cubicBezTo>
                  <a:cubicBezTo>
                    <a:pt x="4386630" y="2297759"/>
                    <a:pt x="4384283" y="2290717"/>
                    <a:pt x="4379589" y="2286023"/>
                  </a:cubicBezTo>
                  <a:cubicBezTo>
                    <a:pt x="4374895" y="2278982"/>
                    <a:pt x="4367854" y="2271941"/>
                    <a:pt x="4363159" y="2262553"/>
                  </a:cubicBezTo>
                  <a:cubicBezTo>
                    <a:pt x="4358465" y="2257859"/>
                    <a:pt x="4353771" y="2250818"/>
                    <a:pt x="4351424" y="2243776"/>
                  </a:cubicBezTo>
                  <a:cubicBezTo>
                    <a:pt x="4346730" y="2236735"/>
                    <a:pt x="4339689" y="2229694"/>
                    <a:pt x="4334995" y="2220306"/>
                  </a:cubicBezTo>
                  <a:cubicBezTo>
                    <a:pt x="4330301" y="2213265"/>
                    <a:pt x="4325607" y="2208571"/>
                    <a:pt x="4323260" y="2201530"/>
                  </a:cubicBezTo>
                  <a:cubicBezTo>
                    <a:pt x="4318566" y="2194489"/>
                    <a:pt x="4311524" y="2185100"/>
                    <a:pt x="4306830" y="2178059"/>
                  </a:cubicBezTo>
                  <a:cubicBezTo>
                    <a:pt x="4302136" y="2171018"/>
                    <a:pt x="4297442" y="2163977"/>
                    <a:pt x="4292748" y="2156936"/>
                  </a:cubicBezTo>
                  <a:cubicBezTo>
                    <a:pt x="4288054" y="2149895"/>
                    <a:pt x="4283360" y="2140506"/>
                    <a:pt x="4276319" y="2133465"/>
                  </a:cubicBezTo>
                  <a:cubicBezTo>
                    <a:pt x="4271625" y="2126424"/>
                    <a:pt x="4266931" y="2119383"/>
                    <a:pt x="4262237" y="2112342"/>
                  </a:cubicBezTo>
                  <a:cubicBezTo>
                    <a:pt x="4257542" y="2105301"/>
                    <a:pt x="4252848" y="2095912"/>
                    <a:pt x="4245807" y="2088871"/>
                  </a:cubicBezTo>
                  <a:cubicBezTo>
                    <a:pt x="4241113" y="2081830"/>
                    <a:pt x="4236419" y="2074789"/>
                    <a:pt x="4231725" y="2067748"/>
                  </a:cubicBezTo>
                  <a:cubicBezTo>
                    <a:pt x="4227031" y="2058360"/>
                    <a:pt x="4222337" y="2051319"/>
                    <a:pt x="4215296" y="2041930"/>
                  </a:cubicBezTo>
                  <a:cubicBezTo>
                    <a:pt x="4210601" y="2034889"/>
                    <a:pt x="4205907" y="2027848"/>
                    <a:pt x="4201213" y="2018460"/>
                  </a:cubicBezTo>
                  <a:cubicBezTo>
                    <a:pt x="4196519" y="2011419"/>
                    <a:pt x="4191825" y="2002031"/>
                    <a:pt x="4187131" y="1994990"/>
                  </a:cubicBezTo>
                  <a:cubicBezTo>
                    <a:pt x="4182437" y="1987948"/>
                    <a:pt x="4177743" y="1978560"/>
                    <a:pt x="4173049" y="1971519"/>
                  </a:cubicBezTo>
                  <a:cubicBezTo>
                    <a:pt x="4168355" y="1962131"/>
                    <a:pt x="4163660" y="1955090"/>
                    <a:pt x="4158966" y="1945702"/>
                  </a:cubicBezTo>
                  <a:cubicBezTo>
                    <a:pt x="4154272" y="1938660"/>
                    <a:pt x="4149578" y="1929272"/>
                    <a:pt x="4144884" y="1922231"/>
                  </a:cubicBezTo>
                  <a:cubicBezTo>
                    <a:pt x="4142537" y="1917537"/>
                    <a:pt x="4140190" y="1912843"/>
                    <a:pt x="4137843" y="1908149"/>
                  </a:cubicBezTo>
                  <a:cubicBezTo>
                    <a:pt x="4137843" y="1908149"/>
                    <a:pt x="4137843" y="1908149"/>
                    <a:pt x="4137843" y="1908149"/>
                  </a:cubicBezTo>
                  <a:cubicBezTo>
                    <a:pt x="4142537" y="1912843"/>
                    <a:pt x="4144884" y="1917537"/>
                    <a:pt x="4149578" y="1922231"/>
                  </a:cubicBezTo>
                  <a:cubicBezTo>
                    <a:pt x="4151925" y="1919884"/>
                    <a:pt x="4154272" y="1922231"/>
                    <a:pt x="4154272" y="1924578"/>
                  </a:cubicBezTo>
                  <a:close/>
                  <a:moveTo>
                    <a:pt x="4724605" y="2499605"/>
                  </a:moveTo>
                  <a:cubicBezTo>
                    <a:pt x="4724605" y="2499605"/>
                    <a:pt x="4726952" y="2501952"/>
                    <a:pt x="4726952" y="2501952"/>
                  </a:cubicBezTo>
                  <a:cubicBezTo>
                    <a:pt x="4729299" y="2504299"/>
                    <a:pt x="4729299" y="2504299"/>
                    <a:pt x="4731646" y="2506646"/>
                  </a:cubicBezTo>
                  <a:cubicBezTo>
                    <a:pt x="4731646" y="2506646"/>
                    <a:pt x="4733993" y="2508993"/>
                    <a:pt x="4733993" y="2508993"/>
                  </a:cubicBezTo>
                  <a:cubicBezTo>
                    <a:pt x="4736340" y="2508993"/>
                    <a:pt x="4736340" y="2511340"/>
                    <a:pt x="4738687" y="2511340"/>
                  </a:cubicBezTo>
                  <a:cubicBezTo>
                    <a:pt x="4738687" y="2511340"/>
                    <a:pt x="4741034" y="2513687"/>
                    <a:pt x="4741034" y="2513687"/>
                  </a:cubicBezTo>
                  <a:cubicBezTo>
                    <a:pt x="4743381" y="2513687"/>
                    <a:pt x="4743381" y="2516034"/>
                    <a:pt x="4745728" y="2516034"/>
                  </a:cubicBezTo>
                  <a:cubicBezTo>
                    <a:pt x="4745728" y="2516034"/>
                    <a:pt x="4748075" y="2516034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23075"/>
                    <a:pt x="4750422" y="2527769"/>
                    <a:pt x="4752769" y="2530116"/>
                  </a:cubicBezTo>
                  <a:cubicBezTo>
                    <a:pt x="4750422" y="2532463"/>
                    <a:pt x="4748075" y="2532463"/>
                    <a:pt x="4745728" y="2534810"/>
                  </a:cubicBezTo>
                  <a:cubicBezTo>
                    <a:pt x="4743381" y="2534810"/>
                    <a:pt x="4741034" y="2537157"/>
                    <a:pt x="4738687" y="2537157"/>
                  </a:cubicBezTo>
                  <a:cubicBezTo>
                    <a:pt x="4733993" y="2539504"/>
                    <a:pt x="4731646" y="2539504"/>
                    <a:pt x="4726952" y="2539504"/>
                  </a:cubicBezTo>
                  <a:cubicBezTo>
                    <a:pt x="4724605" y="2539504"/>
                    <a:pt x="4722257" y="2541851"/>
                    <a:pt x="4719911" y="2541851"/>
                  </a:cubicBezTo>
                  <a:cubicBezTo>
                    <a:pt x="4712869" y="2541851"/>
                    <a:pt x="4708175" y="2544198"/>
                    <a:pt x="4701134" y="2544198"/>
                  </a:cubicBezTo>
                  <a:cubicBezTo>
                    <a:pt x="4701134" y="2544198"/>
                    <a:pt x="4701134" y="2544198"/>
                    <a:pt x="4701134" y="2544198"/>
                  </a:cubicBezTo>
                  <a:cubicBezTo>
                    <a:pt x="4696440" y="2544198"/>
                    <a:pt x="4691746" y="2544198"/>
                    <a:pt x="4687052" y="2544198"/>
                  </a:cubicBezTo>
                  <a:cubicBezTo>
                    <a:pt x="4684705" y="2544198"/>
                    <a:pt x="4684705" y="2544198"/>
                    <a:pt x="4682358" y="2544198"/>
                  </a:cubicBezTo>
                  <a:cubicBezTo>
                    <a:pt x="4680011" y="2544198"/>
                    <a:pt x="4675317" y="2544198"/>
                    <a:pt x="4672970" y="2541851"/>
                  </a:cubicBezTo>
                  <a:cubicBezTo>
                    <a:pt x="4670623" y="2541851"/>
                    <a:pt x="4670623" y="2541851"/>
                    <a:pt x="4668275" y="2539504"/>
                  </a:cubicBezTo>
                  <a:cubicBezTo>
                    <a:pt x="4665929" y="2539504"/>
                    <a:pt x="4663581" y="2537157"/>
                    <a:pt x="4658887" y="2537157"/>
                  </a:cubicBezTo>
                  <a:cubicBezTo>
                    <a:pt x="4656540" y="2537157"/>
                    <a:pt x="4654193" y="2534810"/>
                    <a:pt x="4654193" y="2534810"/>
                  </a:cubicBezTo>
                  <a:cubicBezTo>
                    <a:pt x="4651846" y="2534810"/>
                    <a:pt x="4649499" y="2532463"/>
                    <a:pt x="4647152" y="2532463"/>
                  </a:cubicBezTo>
                  <a:cubicBezTo>
                    <a:pt x="4644805" y="2532463"/>
                    <a:pt x="4642458" y="2530116"/>
                    <a:pt x="4640111" y="2530116"/>
                  </a:cubicBezTo>
                  <a:cubicBezTo>
                    <a:pt x="4637764" y="2530116"/>
                    <a:pt x="4635417" y="2527769"/>
                    <a:pt x="4633070" y="2527769"/>
                  </a:cubicBezTo>
                  <a:cubicBezTo>
                    <a:pt x="4630723" y="2527769"/>
                    <a:pt x="4628376" y="2525422"/>
                    <a:pt x="4626029" y="2525422"/>
                  </a:cubicBezTo>
                  <a:cubicBezTo>
                    <a:pt x="4623682" y="2523075"/>
                    <a:pt x="4621334" y="2523075"/>
                    <a:pt x="4618988" y="2520728"/>
                  </a:cubicBezTo>
                  <a:cubicBezTo>
                    <a:pt x="4616640" y="2518381"/>
                    <a:pt x="4614294" y="2518381"/>
                    <a:pt x="4611946" y="2516034"/>
                  </a:cubicBezTo>
                  <a:cubicBezTo>
                    <a:pt x="4609599" y="2516034"/>
                    <a:pt x="4609599" y="2513687"/>
                    <a:pt x="4607252" y="2513687"/>
                  </a:cubicBezTo>
                  <a:cubicBezTo>
                    <a:pt x="4609599" y="2511340"/>
                    <a:pt x="4611946" y="2506646"/>
                    <a:pt x="4611946" y="2501952"/>
                  </a:cubicBezTo>
                  <a:cubicBezTo>
                    <a:pt x="4611946" y="2501952"/>
                    <a:pt x="4611946" y="2499605"/>
                    <a:pt x="4611946" y="2499605"/>
                  </a:cubicBezTo>
                  <a:cubicBezTo>
                    <a:pt x="4616640" y="2499605"/>
                    <a:pt x="4618988" y="2497258"/>
                    <a:pt x="4623682" y="2497258"/>
                  </a:cubicBezTo>
                  <a:cubicBezTo>
                    <a:pt x="4630723" y="2494910"/>
                    <a:pt x="4637764" y="2494910"/>
                    <a:pt x="4644805" y="2492563"/>
                  </a:cubicBezTo>
                  <a:cubicBezTo>
                    <a:pt x="4647152" y="2492563"/>
                    <a:pt x="4649499" y="2492563"/>
                    <a:pt x="4651846" y="2490216"/>
                  </a:cubicBezTo>
                  <a:cubicBezTo>
                    <a:pt x="4663581" y="2487869"/>
                    <a:pt x="4672970" y="2485522"/>
                    <a:pt x="4684705" y="2480828"/>
                  </a:cubicBezTo>
                  <a:cubicBezTo>
                    <a:pt x="4687052" y="2487869"/>
                    <a:pt x="4694093" y="2494910"/>
                    <a:pt x="4703481" y="2494910"/>
                  </a:cubicBezTo>
                  <a:cubicBezTo>
                    <a:pt x="4708175" y="2494910"/>
                    <a:pt x="4710522" y="2492563"/>
                    <a:pt x="4715216" y="2490216"/>
                  </a:cubicBezTo>
                  <a:cubicBezTo>
                    <a:pt x="4715216" y="2490216"/>
                    <a:pt x="4717563" y="2492563"/>
                    <a:pt x="4717563" y="2492563"/>
                  </a:cubicBezTo>
                  <a:cubicBezTo>
                    <a:pt x="4722257" y="2497258"/>
                    <a:pt x="4722257" y="2499605"/>
                    <a:pt x="4724605" y="2499605"/>
                  </a:cubicBezTo>
                  <a:close/>
                  <a:moveTo>
                    <a:pt x="4804404" y="2600527"/>
                  </a:moveTo>
                  <a:cubicBezTo>
                    <a:pt x="4802057" y="2614610"/>
                    <a:pt x="4799710" y="2628692"/>
                    <a:pt x="4797363" y="2642774"/>
                  </a:cubicBezTo>
                  <a:cubicBezTo>
                    <a:pt x="4795016" y="2652163"/>
                    <a:pt x="4795016" y="2661551"/>
                    <a:pt x="4792669" y="2670939"/>
                  </a:cubicBezTo>
                  <a:cubicBezTo>
                    <a:pt x="4790322" y="2685021"/>
                    <a:pt x="4787975" y="2699103"/>
                    <a:pt x="4783281" y="2715533"/>
                  </a:cubicBezTo>
                  <a:cubicBezTo>
                    <a:pt x="4780934" y="2722574"/>
                    <a:pt x="4780934" y="2731962"/>
                    <a:pt x="4778587" y="2739003"/>
                  </a:cubicBezTo>
                  <a:cubicBezTo>
                    <a:pt x="4773892" y="2757780"/>
                    <a:pt x="4769198" y="2774209"/>
                    <a:pt x="4764504" y="2790638"/>
                  </a:cubicBezTo>
                  <a:cubicBezTo>
                    <a:pt x="4764504" y="2795332"/>
                    <a:pt x="4762157" y="2800026"/>
                    <a:pt x="4762157" y="2802374"/>
                  </a:cubicBezTo>
                  <a:cubicBezTo>
                    <a:pt x="4755116" y="2823497"/>
                    <a:pt x="4748075" y="2844620"/>
                    <a:pt x="4741034" y="2863397"/>
                  </a:cubicBezTo>
                  <a:cubicBezTo>
                    <a:pt x="4738687" y="2868091"/>
                    <a:pt x="4736340" y="2872785"/>
                    <a:pt x="4733993" y="2879826"/>
                  </a:cubicBezTo>
                  <a:cubicBezTo>
                    <a:pt x="4729299" y="2893908"/>
                    <a:pt x="4722257" y="2907991"/>
                    <a:pt x="4717563" y="2922073"/>
                  </a:cubicBezTo>
                  <a:cubicBezTo>
                    <a:pt x="4715216" y="2929114"/>
                    <a:pt x="4710522" y="2936155"/>
                    <a:pt x="4705828" y="2943196"/>
                  </a:cubicBezTo>
                  <a:cubicBezTo>
                    <a:pt x="4703481" y="2947890"/>
                    <a:pt x="4701134" y="2954932"/>
                    <a:pt x="4698787" y="2959626"/>
                  </a:cubicBezTo>
                  <a:cubicBezTo>
                    <a:pt x="4696440" y="2959626"/>
                    <a:pt x="4696440" y="2959626"/>
                    <a:pt x="4694093" y="2959626"/>
                  </a:cubicBezTo>
                  <a:cubicBezTo>
                    <a:pt x="4694093" y="2954932"/>
                    <a:pt x="4696440" y="2950237"/>
                    <a:pt x="4696440" y="2945543"/>
                  </a:cubicBezTo>
                  <a:cubicBezTo>
                    <a:pt x="4696440" y="2945543"/>
                    <a:pt x="4696440" y="2943196"/>
                    <a:pt x="4696440" y="2943196"/>
                  </a:cubicBezTo>
                  <a:cubicBezTo>
                    <a:pt x="4698787" y="2933808"/>
                    <a:pt x="4698787" y="2924420"/>
                    <a:pt x="4701134" y="2917379"/>
                  </a:cubicBezTo>
                  <a:cubicBezTo>
                    <a:pt x="4701134" y="2915032"/>
                    <a:pt x="4701134" y="2910338"/>
                    <a:pt x="4703481" y="2907991"/>
                  </a:cubicBezTo>
                  <a:cubicBezTo>
                    <a:pt x="4705828" y="2900949"/>
                    <a:pt x="4705828" y="2893908"/>
                    <a:pt x="4705828" y="2886867"/>
                  </a:cubicBezTo>
                  <a:cubicBezTo>
                    <a:pt x="4705828" y="2882173"/>
                    <a:pt x="4708175" y="2877479"/>
                    <a:pt x="4708175" y="2872785"/>
                  </a:cubicBezTo>
                  <a:cubicBezTo>
                    <a:pt x="4708175" y="2868091"/>
                    <a:pt x="4710522" y="2861050"/>
                    <a:pt x="4710522" y="2856356"/>
                  </a:cubicBezTo>
                  <a:cubicBezTo>
                    <a:pt x="4710522" y="2849314"/>
                    <a:pt x="4712869" y="2844620"/>
                    <a:pt x="4712869" y="2837579"/>
                  </a:cubicBezTo>
                  <a:cubicBezTo>
                    <a:pt x="4712869" y="2832885"/>
                    <a:pt x="4715216" y="2828191"/>
                    <a:pt x="4715216" y="2823497"/>
                  </a:cubicBezTo>
                  <a:cubicBezTo>
                    <a:pt x="4717563" y="2816456"/>
                    <a:pt x="4717563" y="2809415"/>
                    <a:pt x="4719911" y="2802374"/>
                  </a:cubicBezTo>
                  <a:cubicBezTo>
                    <a:pt x="4719911" y="2800026"/>
                    <a:pt x="4719911" y="2795332"/>
                    <a:pt x="4722257" y="2792985"/>
                  </a:cubicBezTo>
                  <a:cubicBezTo>
                    <a:pt x="4724605" y="2785944"/>
                    <a:pt x="4724605" y="2776556"/>
                    <a:pt x="4726952" y="2769515"/>
                  </a:cubicBezTo>
                  <a:cubicBezTo>
                    <a:pt x="4726952" y="2767168"/>
                    <a:pt x="4726952" y="2764821"/>
                    <a:pt x="4729299" y="2762474"/>
                  </a:cubicBezTo>
                  <a:cubicBezTo>
                    <a:pt x="4731646" y="2753085"/>
                    <a:pt x="4731646" y="2746044"/>
                    <a:pt x="4733993" y="2736656"/>
                  </a:cubicBezTo>
                  <a:cubicBezTo>
                    <a:pt x="4733993" y="2734309"/>
                    <a:pt x="4733993" y="2731962"/>
                    <a:pt x="4736340" y="2729615"/>
                  </a:cubicBezTo>
                  <a:cubicBezTo>
                    <a:pt x="4738687" y="2720227"/>
                    <a:pt x="4738687" y="2713186"/>
                    <a:pt x="4741034" y="2703798"/>
                  </a:cubicBezTo>
                  <a:cubicBezTo>
                    <a:pt x="4741034" y="2703798"/>
                    <a:pt x="4741034" y="2703798"/>
                    <a:pt x="4741034" y="2701451"/>
                  </a:cubicBezTo>
                  <a:cubicBezTo>
                    <a:pt x="4750422" y="2652163"/>
                    <a:pt x="4759810" y="2605222"/>
                    <a:pt x="4771546" y="2562975"/>
                  </a:cubicBezTo>
                  <a:cubicBezTo>
                    <a:pt x="4771546" y="2560628"/>
                    <a:pt x="4773892" y="2555934"/>
                    <a:pt x="4773892" y="2553587"/>
                  </a:cubicBezTo>
                  <a:cubicBezTo>
                    <a:pt x="4776240" y="2548892"/>
                    <a:pt x="4776240" y="2544198"/>
                    <a:pt x="4778587" y="2539504"/>
                  </a:cubicBezTo>
                  <a:cubicBezTo>
                    <a:pt x="4778587" y="2537157"/>
                    <a:pt x="4778587" y="2537157"/>
                    <a:pt x="4780934" y="2534810"/>
                  </a:cubicBezTo>
                  <a:cubicBezTo>
                    <a:pt x="4787975" y="2532463"/>
                    <a:pt x="4792669" y="2525422"/>
                    <a:pt x="4792669" y="2516034"/>
                  </a:cubicBezTo>
                  <a:cubicBezTo>
                    <a:pt x="4792669" y="2511340"/>
                    <a:pt x="4790322" y="2508993"/>
                    <a:pt x="4787975" y="2504299"/>
                  </a:cubicBezTo>
                  <a:cubicBezTo>
                    <a:pt x="4787975" y="2501952"/>
                    <a:pt x="4787975" y="2499605"/>
                    <a:pt x="4790322" y="2499605"/>
                  </a:cubicBezTo>
                  <a:cubicBezTo>
                    <a:pt x="4790322" y="2497258"/>
                    <a:pt x="4792669" y="2494910"/>
                    <a:pt x="4792669" y="2492563"/>
                  </a:cubicBezTo>
                  <a:cubicBezTo>
                    <a:pt x="4795016" y="2492563"/>
                    <a:pt x="4795016" y="2492563"/>
                    <a:pt x="4797363" y="2492563"/>
                  </a:cubicBezTo>
                  <a:cubicBezTo>
                    <a:pt x="4804404" y="2492563"/>
                    <a:pt x="4811445" y="2487869"/>
                    <a:pt x="4813793" y="2483175"/>
                  </a:cubicBezTo>
                  <a:cubicBezTo>
                    <a:pt x="4813793" y="2485522"/>
                    <a:pt x="4813793" y="2487869"/>
                    <a:pt x="4813793" y="2492563"/>
                  </a:cubicBezTo>
                  <a:cubicBezTo>
                    <a:pt x="4813793" y="2501952"/>
                    <a:pt x="4813793" y="2511340"/>
                    <a:pt x="4811445" y="2520728"/>
                  </a:cubicBezTo>
                  <a:cubicBezTo>
                    <a:pt x="4804404" y="2523075"/>
                    <a:pt x="4799710" y="2530116"/>
                    <a:pt x="4799710" y="2539504"/>
                  </a:cubicBezTo>
                  <a:cubicBezTo>
                    <a:pt x="4799710" y="2546545"/>
                    <a:pt x="4802057" y="2551240"/>
                    <a:pt x="4806751" y="2555934"/>
                  </a:cubicBezTo>
                  <a:cubicBezTo>
                    <a:pt x="4806751" y="2560628"/>
                    <a:pt x="4806751" y="2562975"/>
                    <a:pt x="4804404" y="2567669"/>
                  </a:cubicBezTo>
                  <a:cubicBezTo>
                    <a:pt x="4806751" y="2579404"/>
                    <a:pt x="4806751" y="2591139"/>
                    <a:pt x="4804404" y="2600527"/>
                  </a:cubicBezTo>
                  <a:close/>
                  <a:moveTo>
                    <a:pt x="4665929" y="3051160"/>
                  </a:moveTo>
                  <a:cubicBezTo>
                    <a:pt x="4663581" y="3060549"/>
                    <a:pt x="4658887" y="3069937"/>
                    <a:pt x="4656540" y="3076978"/>
                  </a:cubicBezTo>
                  <a:cubicBezTo>
                    <a:pt x="4654193" y="3076978"/>
                    <a:pt x="4651846" y="3076978"/>
                    <a:pt x="4649499" y="3076978"/>
                  </a:cubicBezTo>
                  <a:cubicBezTo>
                    <a:pt x="4649499" y="3076978"/>
                    <a:pt x="4649499" y="3076978"/>
                    <a:pt x="4647152" y="3076978"/>
                  </a:cubicBezTo>
                  <a:cubicBezTo>
                    <a:pt x="4647152" y="3074631"/>
                    <a:pt x="4647152" y="3072284"/>
                    <a:pt x="4647152" y="3069937"/>
                  </a:cubicBezTo>
                  <a:cubicBezTo>
                    <a:pt x="4647152" y="3065243"/>
                    <a:pt x="4647152" y="3060549"/>
                    <a:pt x="4647152" y="3058201"/>
                  </a:cubicBezTo>
                  <a:cubicBezTo>
                    <a:pt x="4647152" y="3053507"/>
                    <a:pt x="4647152" y="3048813"/>
                    <a:pt x="4644805" y="3044119"/>
                  </a:cubicBezTo>
                  <a:cubicBezTo>
                    <a:pt x="4644805" y="3041772"/>
                    <a:pt x="4644805" y="3039425"/>
                    <a:pt x="4644805" y="3037078"/>
                  </a:cubicBezTo>
                  <a:cubicBezTo>
                    <a:pt x="4644805" y="3027690"/>
                    <a:pt x="4642458" y="3015955"/>
                    <a:pt x="4642458" y="3004220"/>
                  </a:cubicBezTo>
                  <a:cubicBezTo>
                    <a:pt x="4651846" y="3004220"/>
                    <a:pt x="4658887" y="2997178"/>
                    <a:pt x="4658887" y="2987790"/>
                  </a:cubicBezTo>
                  <a:cubicBezTo>
                    <a:pt x="4658887" y="2987790"/>
                    <a:pt x="4661234" y="2987790"/>
                    <a:pt x="4661234" y="2987790"/>
                  </a:cubicBezTo>
                  <a:cubicBezTo>
                    <a:pt x="4661234" y="2987790"/>
                    <a:pt x="4661234" y="2987790"/>
                    <a:pt x="4663581" y="2987790"/>
                  </a:cubicBezTo>
                  <a:cubicBezTo>
                    <a:pt x="4665929" y="2987790"/>
                    <a:pt x="4668275" y="2987790"/>
                    <a:pt x="4670623" y="2987790"/>
                  </a:cubicBezTo>
                  <a:cubicBezTo>
                    <a:pt x="4672970" y="2992484"/>
                    <a:pt x="4677664" y="2997178"/>
                    <a:pt x="4682358" y="2999525"/>
                  </a:cubicBezTo>
                  <a:cubicBezTo>
                    <a:pt x="4677664" y="3013608"/>
                    <a:pt x="4672970" y="3025343"/>
                    <a:pt x="4668275" y="3039425"/>
                  </a:cubicBezTo>
                  <a:cubicBezTo>
                    <a:pt x="4670623" y="3041772"/>
                    <a:pt x="4668275" y="3046466"/>
                    <a:pt x="4665929" y="3051160"/>
                  </a:cubicBezTo>
                  <a:close/>
                  <a:moveTo>
                    <a:pt x="4595517" y="3243618"/>
                  </a:moveTo>
                  <a:cubicBezTo>
                    <a:pt x="4593170" y="3248312"/>
                    <a:pt x="4590823" y="3253006"/>
                    <a:pt x="4590823" y="3257700"/>
                  </a:cubicBezTo>
                  <a:cubicBezTo>
                    <a:pt x="4576741" y="3292906"/>
                    <a:pt x="4565005" y="3325765"/>
                    <a:pt x="4550923" y="3358623"/>
                  </a:cubicBezTo>
                  <a:cubicBezTo>
                    <a:pt x="4548576" y="3363318"/>
                    <a:pt x="4546229" y="3368012"/>
                    <a:pt x="4543882" y="3372706"/>
                  </a:cubicBezTo>
                  <a:cubicBezTo>
                    <a:pt x="4529800" y="3405564"/>
                    <a:pt x="4515717" y="3438423"/>
                    <a:pt x="4501635" y="3471282"/>
                  </a:cubicBezTo>
                  <a:cubicBezTo>
                    <a:pt x="4499288" y="3475976"/>
                    <a:pt x="4496941" y="3480670"/>
                    <a:pt x="4496941" y="3485364"/>
                  </a:cubicBezTo>
                  <a:cubicBezTo>
                    <a:pt x="4482859" y="3518223"/>
                    <a:pt x="4466430" y="3551081"/>
                    <a:pt x="4450000" y="3581593"/>
                  </a:cubicBezTo>
                  <a:cubicBezTo>
                    <a:pt x="4447653" y="3586287"/>
                    <a:pt x="4445306" y="3588634"/>
                    <a:pt x="4445306" y="3593328"/>
                  </a:cubicBezTo>
                  <a:cubicBezTo>
                    <a:pt x="4435918" y="3614451"/>
                    <a:pt x="4424183" y="3633228"/>
                    <a:pt x="4414795" y="3652004"/>
                  </a:cubicBezTo>
                  <a:cubicBezTo>
                    <a:pt x="4374895" y="3689557"/>
                    <a:pt x="4334995" y="3724763"/>
                    <a:pt x="4290401" y="3757621"/>
                  </a:cubicBezTo>
                  <a:cubicBezTo>
                    <a:pt x="4292748" y="3752927"/>
                    <a:pt x="4297442" y="3748233"/>
                    <a:pt x="4299789" y="3743539"/>
                  </a:cubicBezTo>
                  <a:cubicBezTo>
                    <a:pt x="4313872" y="3724763"/>
                    <a:pt x="4327954" y="3705986"/>
                    <a:pt x="4339689" y="3684863"/>
                  </a:cubicBezTo>
                  <a:cubicBezTo>
                    <a:pt x="4349077" y="3673128"/>
                    <a:pt x="4356118" y="3659045"/>
                    <a:pt x="4365507" y="3647310"/>
                  </a:cubicBezTo>
                  <a:cubicBezTo>
                    <a:pt x="4377242" y="3628534"/>
                    <a:pt x="4388977" y="3612105"/>
                    <a:pt x="4400712" y="3593328"/>
                  </a:cubicBezTo>
                  <a:cubicBezTo>
                    <a:pt x="4410100" y="3579246"/>
                    <a:pt x="4417141" y="3565164"/>
                    <a:pt x="4426530" y="3551081"/>
                  </a:cubicBezTo>
                  <a:cubicBezTo>
                    <a:pt x="4435918" y="3534652"/>
                    <a:pt x="4447653" y="3515876"/>
                    <a:pt x="4457041" y="3499446"/>
                  </a:cubicBezTo>
                  <a:cubicBezTo>
                    <a:pt x="4464082" y="3485364"/>
                    <a:pt x="4473471" y="3471282"/>
                    <a:pt x="4480512" y="3457199"/>
                  </a:cubicBezTo>
                  <a:cubicBezTo>
                    <a:pt x="4489900" y="3440770"/>
                    <a:pt x="4499288" y="3421994"/>
                    <a:pt x="4508676" y="3405564"/>
                  </a:cubicBezTo>
                  <a:cubicBezTo>
                    <a:pt x="4515717" y="3391482"/>
                    <a:pt x="4522759" y="3375053"/>
                    <a:pt x="4532147" y="3360971"/>
                  </a:cubicBezTo>
                  <a:cubicBezTo>
                    <a:pt x="4541535" y="3342194"/>
                    <a:pt x="4550923" y="3325765"/>
                    <a:pt x="4557964" y="3306989"/>
                  </a:cubicBezTo>
                  <a:cubicBezTo>
                    <a:pt x="4565005" y="3292906"/>
                    <a:pt x="4572047" y="3276477"/>
                    <a:pt x="4579088" y="3262394"/>
                  </a:cubicBezTo>
                  <a:cubicBezTo>
                    <a:pt x="4586129" y="3243618"/>
                    <a:pt x="4595517" y="3227189"/>
                    <a:pt x="4602558" y="3208413"/>
                  </a:cubicBezTo>
                  <a:cubicBezTo>
                    <a:pt x="4609599" y="3191983"/>
                    <a:pt x="4616640" y="3177901"/>
                    <a:pt x="4621334" y="3161472"/>
                  </a:cubicBezTo>
                  <a:cubicBezTo>
                    <a:pt x="4626029" y="3149737"/>
                    <a:pt x="4630723" y="3138001"/>
                    <a:pt x="4635417" y="3128613"/>
                  </a:cubicBezTo>
                  <a:cubicBezTo>
                    <a:pt x="4635417" y="3130960"/>
                    <a:pt x="4635417" y="3130960"/>
                    <a:pt x="4633070" y="3133307"/>
                  </a:cubicBezTo>
                  <a:cubicBezTo>
                    <a:pt x="4623682" y="3175554"/>
                    <a:pt x="4609599" y="3210759"/>
                    <a:pt x="4595517" y="3243618"/>
                  </a:cubicBezTo>
                  <a:close/>
                  <a:moveTo>
                    <a:pt x="4494594" y="3590981"/>
                  </a:moveTo>
                  <a:cubicBezTo>
                    <a:pt x="4506329" y="3590981"/>
                    <a:pt x="4515717" y="3581593"/>
                    <a:pt x="4515717" y="3569858"/>
                  </a:cubicBezTo>
                  <a:cubicBezTo>
                    <a:pt x="4515717" y="3562816"/>
                    <a:pt x="4513371" y="3558122"/>
                    <a:pt x="4508676" y="3555775"/>
                  </a:cubicBezTo>
                  <a:cubicBezTo>
                    <a:pt x="4567353" y="3487711"/>
                    <a:pt x="4618988" y="3412606"/>
                    <a:pt x="4663581" y="3332806"/>
                  </a:cubicBezTo>
                  <a:cubicBezTo>
                    <a:pt x="4663581" y="3335153"/>
                    <a:pt x="4663581" y="3337500"/>
                    <a:pt x="4665929" y="3339847"/>
                  </a:cubicBezTo>
                  <a:cubicBezTo>
                    <a:pt x="4656540" y="3360971"/>
                    <a:pt x="4647152" y="3382094"/>
                    <a:pt x="4637764" y="3400870"/>
                  </a:cubicBezTo>
                  <a:cubicBezTo>
                    <a:pt x="4588476" y="3492405"/>
                    <a:pt x="4529800" y="3583940"/>
                    <a:pt x="4464082" y="3668434"/>
                  </a:cubicBezTo>
                  <a:cubicBezTo>
                    <a:pt x="4464082" y="3668434"/>
                    <a:pt x="4464082" y="3670781"/>
                    <a:pt x="4461736" y="3670781"/>
                  </a:cubicBezTo>
                  <a:cubicBezTo>
                    <a:pt x="4450000" y="3687210"/>
                    <a:pt x="4435918" y="3703639"/>
                    <a:pt x="4424183" y="3720068"/>
                  </a:cubicBezTo>
                  <a:cubicBezTo>
                    <a:pt x="4421835" y="3722416"/>
                    <a:pt x="4421835" y="3722416"/>
                    <a:pt x="4419489" y="3724763"/>
                  </a:cubicBezTo>
                  <a:cubicBezTo>
                    <a:pt x="4407753" y="3738845"/>
                    <a:pt x="4393671" y="3755274"/>
                    <a:pt x="4381936" y="3769357"/>
                  </a:cubicBezTo>
                  <a:cubicBezTo>
                    <a:pt x="4379589" y="3771704"/>
                    <a:pt x="4377242" y="3774051"/>
                    <a:pt x="4374895" y="3776398"/>
                  </a:cubicBezTo>
                  <a:cubicBezTo>
                    <a:pt x="4363159" y="3790480"/>
                    <a:pt x="4349077" y="3804562"/>
                    <a:pt x="4337342" y="3816298"/>
                  </a:cubicBezTo>
                  <a:cubicBezTo>
                    <a:pt x="4334995" y="3818645"/>
                    <a:pt x="4332648" y="3823339"/>
                    <a:pt x="4327954" y="3825686"/>
                  </a:cubicBezTo>
                  <a:cubicBezTo>
                    <a:pt x="4320913" y="3832727"/>
                    <a:pt x="4313872" y="3842115"/>
                    <a:pt x="4304483" y="3849156"/>
                  </a:cubicBezTo>
                  <a:cubicBezTo>
                    <a:pt x="4306830" y="3844462"/>
                    <a:pt x="4309178" y="3842115"/>
                    <a:pt x="4311524" y="3837421"/>
                  </a:cubicBezTo>
                  <a:cubicBezTo>
                    <a:pt x="4316218" y="3830380"/>
                    <a:pt x="4320913" y="3820992"/>
                    <a:pt x="4325607" y="3813950"/>
                  </a:cubicBezTo>
                  <a:cubicBezTo>
                    <a:pt x="4330301" y="3804562"/>
                    <a:pt x="4337342" y="3795174"/>
                    <a:pt x="4342036" y="3785786"/>
                  </a:cubicBezTo>
                  <a:cubicBezTo>
                    <a:pt x="4346730" y="3778745"/>
                    <a:pt x="4351424" y="3769357"/>
                    <a:pt x="4356118" y="3762315"/>
                  </a:cubicBezTo>
                  <a:cubicBezTo>
                    <a:pt x="4360812" y="3752927"/>
                    <a:pt x="4367854" y="3743539"/>
                    <a:pt x="4372548" y="3734151"/>
                  </a:cubicBezTo>
                  <a:cubicBezTo>
                    <a:pt x="4377242" y="3727110"/>
                    <a:pt x="4381936" y="3717722"/>
                    <a:pt x="4386630" y="3710680"/>
                  </a:cubicBezTo>
                  <a:cubicBezTo>
                    <a:pt x="4391324" y="3701292"/>
                    <a:pt x="4396018" y="3691904"/>
                    <a:pt x="4403059" y="3682516"/>
                  </a:cubicBezTo>
                  <a:cubicBezTo>
                    <a:pt x="4407753" y="3673128"/>
                    <a:pt x="4412447" y="3666087"/>
                    <a:pt x="4417141" y="3656698"/>
                  </a:cubicBezTo>
                  <a:cubicBezTo>
                    <a:pt x="4417141" y="3656698"/>
                    <a:pt x="4417141" y="3656698"/>
                    <a:pt x="4417141" y="3654351"/>
                  </a:cubicBezTo>
                  <a:cubicBezTo>
                    <a:pt x="4440612" y="3630881"/>
                    <a:pt x="4464082" y="3607411"/>
                    <a:pt x="4485206" y="3583940"/>
                  </a:cubicBezTo>
                  <a:cubicBezTo>
                    <a:pt x="4485206" y="3588634"/>
                    <a:pt x="4489900" y="3590981"/>
                    <a:pt x="4494594" y="3590981"/>
                  </a:cubicBezTo>
                  <a:close/>
                  <a:moveTo>
                    <a:pt x="4665929" y="3377400"/>
                  </a:moveTo>
                  <a:cubicBezTo>
                    <a:pt x="4663581" y="3386788"/>
                    <a:pt x="4658887" y="3393829"/>
                    <a:pt x="4656540" y="3403217"/>
                  </a:cubicBezTo>
                  <a:cubicBezTo>
                    <a:pt x="4654193" y="3410258"/>
                    <a:pt x="4649499" y="3417300"/>
                    <a:pt x="4647152" y="3421994"/>
                  </a:cubicBezTo>
                  <a:lnTo>
                    <a:pt x="4647152" y="3421994"/>
                  </a:lnTo>
                  <a:cubicBezTo>
                    <a:pt x="4647152" y="3419647"/>
                    <a:pt x="4649499" y="3417300"/>
                    <a:pt x="4649499" y="3414952"/>
                  </a:cubicBezTo>
                  <a:cubicBezTo>
                    <a:pt x="4651846" y="3405564"/>
                    <a:pt x="4654193" y="3398523"/>
                    <a:pt x="4658887" y="3389135"/>
                  </a:cubicBezTo>
                  <a:cubicBezTo>
                    <a:pt x="4658887" y="3389135"/>
                    <a:pt x="4658887" y="3386788"/>
                    <a:pt x="4658887" y="3386788"/>
                  </a:cubicBezTo>
                  <a:cubicBezTo>
                    <a:pt x="4661234" y="3377400"/>
                    <a:pt x="4663581" y="3368012"/>
                    <a:pt x="4665929" y="3360971"/>
                  </a:cubicBezTo>
                  <a:cubicBezTo>
                    <a:pt x="4665929" y="3358623"/>
                    <a:pt x="4668275" y="3356276"/>
                    <a:pt x="4668275" y="3351582"/>
                  </a:cubicBezTo>
                  <a:cubicBezTo>
                    <a:pt x="4668275" y="3349235"/>
                    <a:pt x="4668275" y="3346888"/>
                    <a:pt x="4670623" y="3344541"/>
                  </a:cubicBezTo>
                  <a:cubicBezTo>
                    <a:pt x="4672970" y="3346888"/>
                    <a:pt x="4675317" y="3346888"/>
                    <a:pt x="4677664" y="3349235"/>
                  </a:cubicBezTo>
                  <a:cubicBezTo>
                    <a:pt x="4675317" y="3353929"/>
                    <a:pt x="4672970" y="3360971"/>
                    <a:pt x="4670623" y="3365665"/>
                  </a:cubicBezTo>
                  <a:cubicBezTo>
                    <a:pt x="4668275" y="3370359"/>
                    <a:pt x="4668275" y="3372706"/>
                    <a:pt x="4665929" y="3377400"/>
                  </a:cubicBezTo>
                  <a:close/>
                  <a:moveTo>
                    <a:pt x="4623682" y="3461893"/>
                  </a:moveTo>
                  <a:cubicBezTo>
                    <a:pt x="4616640" y="3461893"/>
                    <a:pt x="4609599" y="3466588"/>
                    <a:pt x="4607252" y="3471282"/>
                  </a:cubicBezTo>
                  <a:cubicBezTo>
                    <a:pt x="4607252" y="3468935"/>
                    <a:pt x="4609599" y="3468935"/>
                    <a:pt x="4609599" y="3466588"/>
                  </a:cubicBezTo>
                  <a:cubicBezTo>
                    <a:pt x="4614294" y="3459547"/>
                    <a:pt x="4616640" y="3452505"/>
                    <a:pt x="4621334" y="3443117"/>
                  </a:cubicBezTo>
                  <a:cubicBezTo>
                    <a:pt x="4626029" y="3433729"/>
                    <a:pt x="4628376" y="3426688"/>
                    <a:pt x="4633070" y="3417300"/>
                  </a:cubicBezTo>
                  <a:cubicBezTo>
                    <a:pt x="4635417" y="3410258"/>
                    <a:pt x="4640111" y="3403217"/>
                    <a:pt x="4642458" y="3396176"/>
                  </a:cubicBezTo>
                  <a:cubicBezTo>
                    <a:pt x="4649499" y="3382094"/>
                    <a:pt x="4658887" y="3368012"/>
                    <a:pt x="4665929" y="3351582"/>
                  </a:cubicBezTo>
                  <a:cubicBezTo>
                    <a:pt x="4663581" y="3358623"/>
                    <a:pt x="4663581" y="3363318"/>
                    <a:pt x="4661234" y="3368012"/>
                  </a:cubicBezTo>
                  <a:cubicBezTo>
                    <a:pt x="4661234" y="3372706"/>
                    <a:pt x="4658887" y="3375053"/>
                    <a:pt x="4656540" y="3379747"/>
                  </a:cubicBezTo>
                  <a:cubicBezTo>
                    <a:pt x="4654193" y="3386788"/>
                    <a:pt x="4651846" y="3391482"/>
                    <a:pt x="4651846" y="3396176"/>
                  </a:cubicBezTo>
                  <a:cubicBezTo>
                    <a:pt x="4651846" y="3400870"/>
                    <a:pt x="4649499" y="3403217"/>
                    <a:pt x="4647152" y="3407912"/>
                  </a:cubicBezTo>
                  <a:cubicBezTo>
                    <a:pt x="4644805" y="3412606"/>
                    <a:pt x="4642458" y="3419647"/>
                    <a:pt x="4642458" y="3424341"/>
                  </a:cubicBezTo>
                  <a:cubicBezTo>
                    <a:pt x="4640111" y="3429035"/>
                    <a:pt x="4640111" y="3431382"/>
                    <a:pt x="4637764" y="3433729"/>
                  </a:cubicBezTo>
                  <a:cubicBezTo>
                    <a:pt x="4637764" y="3436076"/>
                    <a:pt x="4637764" y="3436076"/>
                    <a:pt x="4635417" y="3438423"/>
                  </a:cubicBezTo>
                  <a:cubicBezTo>
                    <a:pt x="4630723" y="3450158"/>
                    <a:pt x="4628376" y="3457199"/>
                    <a:pt x="4623682" y="3461893"/>
                  </a:cubicBezTo>
                  <a:cubicBezTo>
                    <a:pt x="4623682" y="3461893"/>
                    <a:pt x="4623682" y="3461893"/>
                    <a:pt x="4623682" y="3461893"/>
                  </a:cubicBezTo>
                  <a:close/>
                  <a:moveTo>
                    <a:pt x="4532147" y="3605063"/>
                  </a:moveTo>
                  <a:cubicBezTo>
                    <a:pt x="4520412" y="3623840"/>
                    <a:pt x="4511023" y="3640269"/>
                    <a:pt x="4499288" y="3659045"/>
                  </a:cubicBezTo>
                  <a:cubicBezTo>
                    <a:pt x="4496941" y="3661392"/>
                    <a:pt x="4496941" y="3663740"/>
                    <a:pt x="4494594" y="3666087"/>
                  </a:cubicBezTo>
                  <a:cubicBezTo>
                    <a:pt x="4489900" y="3670781"/>
                    <a:pt x="4485206" y="3677822"/>
                    <a:pt x="4482859" y="3682516"/>
                  </a:cubicBezTo>
                  <a:cubicBezTo>
                    <a:pt x="4485206" y="3677822"/>
                    <a:pt x="4487553" y="3675475"/>
                    <a:pt x="4489900" y="3670781"/>
                  </a:cubicBezTo>
                  <a:cubicBezTo>
                    <a:pt x="4492247" y="3666087"/>
                    <a:pt x="4496941" y="3661392"/>
                    <a:pt x="4499288" y="3654351"/>
                  </a:cubicBezTo>
                  <a:cubicBezTo>
                    <a:pt x="4508676" y="3637922"/>
                    <a:pt x="4520412" y="3623840"/>
                    <a:pt x="4529800" y="3607411"/>
                  </a:cubicBezTo>
                  <a:cubicBezTo>
                    <a:pt x="4532147" y="3605063"/>
                    <a:pt x="4532147" y="3602716"/>
                    <a:pt x="4534494" y="3600369"/>
                  </a:cubicBezTo>
                  <a:cubicBezTo>
                    <a:pt x="4543882" y="3586287"/>
                    <a:pt x="4550923" y="3572205"/>
                    <a:pt x="4560311" y="3558122"/>
                  </a:cubicBezTo>
                  <a:cubicBezTo>
                    <a:pt x="4550923" y="3572205"/>
                    <a:pt x="4543882" y="3588634"/>
                    <a:pt x="4534494" y="3602716"/>
                  </a:cubicBezTo>
                  <a:cubicBezTo>
                    <a:pt x="4532147" y="3602716"/>
                    <a:pt x="4532147" y="3605063"/>
                    <a:pt x="4532147" y="3605063"/>
                  </a:cubicBezTo>
                  <a:close/>
                  <a:moveTo>
                    <a:pt x="4323260" y="3846809"/>
                  </a:moveTo>
                  <a:cubicBezTo>
                    <a:pt x="4313872" y="3856197"/>
                    <a:pt x="4302136" y="3863238"/>
                    <a:pt x="4292748" y="3872627"/>
                  </a:cubicBezTo>
                  <a:cubicBezTo>
                    <a:pt x="4290401" y="3872627"/>
                    <a:pt x="4290401" y="3874974"/>
                    <a:pt x="4288054" y="3874974"/>
                  </a:cubicBezTo>
                  <a:cubicBezTo>
                    <a:pt x="4290401" y="3870280"/>
                    <a:pt x="4292748" y="3865586"/>
                    <a:pt x="4295095" y="3863238"/>
                  </a:cubicBezTo>
                  <a:cubicBezTo>
                    <a:pt x="4297442" y="3860891"/>
                    <a:pt x="4297442" y="3858544"/>
                    <a:pt x="4299789" y="3856197"/>
                  </a:cubicBezTo>
                  <a:cubicBezTo>
                    <a:pt x="4330301" y="3825686"/>
                    <a:pt x="4358465" y="3795174"/>
                    <a:pt x="4384283" y="3764663"/>
                  </a:cubicBezTo>
                  <a:cubicBezTo>
                    <a:pt x="4384283" y="3764663"/>
                    <a:pt x="4384283" y="3764663"/>
                    <a:pt x="4386630" y="3762315"/>
                  </a:cubicBezTo>
                  <a:cubicBezTo>
                    <a:pt x="4400712" y="3745886"/>
                    <a:pt x="4417141" y="3727110"/>
                    <a:pt x="4431224" y="3710680"/>
                  </a:cubicBezTo>
                  <a:cubicBezTo>
                    <a:pt x="4433571" y="3708333"/>
                    <a:pt x="4435918" y="3703639"/>
                    <a:pt x="4438265" y="3701292"/>
                  </a:cubicBezTo>
                  <a:cubicBezTo>
                    <a:pt x="4450000" y="3687210"/>
                    <a:pt x="4461736" y="3670781"/>
                    <a:pt x="4473471" y="3656698"/>
                  </a:cubicBezTo>
                  <a:cubicBezTo>
                    <a:pt x="4475818" y="3652004"/>
                    <a:pt x="4480512" y="3647310"/>
                    <a:pt x="4482859" y="3642616"/>
                  </a:cubicBezTo>
                  <a:cubicBezTo>
                    <a:pt x="4492247" y="3628534"/>
                    <a:pt x="4503982" y="3614451"/>
                    <a:pt x="4513371" y="3600369"/>
                  </a:cubicBezTo>
                  <a:cubicBezTo>
                    <a:pt x="4518065" y="3595675"/>
                    <a:pt x="4520412" y="3588634"/>
                    <a:pt x="4525106" y="3583940"/>
                  </a:cubicBezTo>
                  <a:cubicBezTo>
                    <a:pt x="4534494" y="3569858"/>
                    <a:pt x="4543882" y="3558122"/>
                    <a:pt x="4553270" y="3544040"/>
                  </a:cubicBezTo>
                  <a:cubicBezTo>
                    <a:pt x="4557964" y="3536999"/>
                    <a:pt x="4560311" y="3532305"/>
                    <a:pt x="4565005" y="3525264"/>
                  </a:cubicBezTo>
                  <a:cubicBezTo>
                    <a:pt x="4569699" y="3518223"/>
                    <a:pt x="4574393" y="3511182"/>
                    <a:pt x="4579088" y="3504140"/>
                  </a:cubicBezTo>
                  <a:cubicBezTo>
                    <a:pt x="4583782" y="3497099"/>
                    <a:pt x="4588476" y="3490058"/>
                    <a:pt x="4593170" y="3483017"/>
                  </a:cubicBezTo>
                  <a:cubicBezTo>
                    <a:pt x="4595517" y="3478323"/>
                    <a:pt x="4597864" y="3475976"/>
                    <a:pt x="4600211" y="3471282"/>
                  </a:cubicBezTo>
                  <a:cubicBezTo>
                    <a:pt x="4609599" y="3457199"/>
                    <a:pt x="4616640" y="3443117"/>
                    <a:pt x="4626029" y="3429035"/>
                  </a:cubicBezTo>
                  <a:cubicBezTo>
                    <a:pt x="4623682" y="3433729"/>
                    <a:pt x="4621334" y="3436076"/>
                    <a:pt x="4621334" y="3440770"/>
                  </a:cubicBezTo>
                  <a:cubicBezTo>
                    <a:pt x="4618988" y="3445464"/>
                    <a:pt x="4616640" y="3452505"/>
                    <a:pt x="4611946" y="3457199"/>
                  </a:cubicBezTo>
                  <a:cubicBezTo>
                    <a:pt x="4607252" y="3466588"/>
                    <a:pt x="4602558" y="3475976"/>
                    <a:pt x="4597864" y="3485364"/>
                  </a:cubicBezTo>
                  <a:cubicBezTo>
                    <a:pt x="4595517" y="3492405"/>
                    <a:pt x="4590823" y="3497099"/>
                    <a:pt x="4588476" y="3504140"/>
                  </a:cubicBezTo>
                  <a:cubicBezTo>
                    <a:pt x="4583782" y="3513529"/>
                    <a:pt x="4579088" y="3520570"/>
                    <a:pt x="4574393" y="3529958"/>
                  </a:cubicBezTo>
                  <a:cubicBezTo>
                    <a:pt x="4569699" y="3536999"/>
                    <a:pt x="4567353" y="3544040"/>
                    <a:pt x="4562658" y="3548734"/>
                  </a:cubicBezTo>
                  <a:cubicBezTo>
                    <a:pt x="4557964" y="3555775"/>
                    <a:pt x="4553270" y="3565164"/>
                    <a:pt x="4548576" y="3572205"/>
                  </a:cubicBezTo>
                  <a:cubicBezTo>
                    <a:pt x="4543882" y="3579246"/>
                    <a:pt x="4541535" y="3586287"/>
                    <a:pt x="4536841" y="3593328"/>
                  </a:cubicBezTo>
                  <a:cubicBezTo>
                    <a:pt x="4532147" y="3600369"/>
                    <a:pt x="4527453" y="3609757"/>
                    <a:pt x="4522759" y="3616799"/>
                  </a:cubicBezTo>
                  <a:cubicBezTo>
                    <a:pt x="4518065" y="3623840"/>
                    <a:pt x="4513371" y="3630881"/>
                    <a:pt x="4511023" y="3637922"/>
                  </a:cubicBezTo>
                  <a:cubicBezTo>
                    <a:pt x="4506329" y="3644963"/>
                    <a:pt x="4501635" y="3652004"/>
                    <a:pt x="4496941" y="3659045"/>
                  </a:cubicBezTo>
                  <a:cubicBezTo>
                    <a:pt x="4492247" y="3666087"/>
                    <a:pt x="4487553" y="3673128"/>
                    <a:pt x="4482859" y="3680169"/>
                  </a:cubicBezTo>
                  <a:cubicBezTo>
                    <a:pt x="4478165" y="3687210"/>
                    <a:pt x="4473471" y="3694251"/>
                    <a:pt x="4468776" y="3698945"/>
                  </a:cubicBezTo>
                  <a:cubicBezTo>
                    <a:pt x="4426530" y="3750580"/>
                    <a:pt x="4379589" y="3797521"/>
                    <a:pt x="4330301" y="3842115"/>
                  </a:cubicBezTo>
                  <a:cubicBezTo>
                    <a:pt x="4325607" y="3844462"/>
                    <a:pt x="4325607" y="3844462"/>
                    <a:pt x="4323260" y="3846809"/>
                  </a:cubicBezTo>
                  <a:close/>
                  <a:moveTo>
                    <a:pt x="4278666" y="3891403"/>
                  </a:moveTo>
                  <a:cubicBezTo>
                    <a:pt x="4276319" y="3893750"/>
                    <a:pt x="4273972" y="3898444"/>
                    <a:pt x="4271625" y="3900791"/>
                  </a:cubicBezTo>
                  <a:cubicBezTo>
                    <a:pt x="4266931" y="3903138"/>
                    <a:pt x="4262237" y="3905485"/>
                    <a:pt x="4259889" y="3907832"/>
                  </a:cubicBezTo>
                  <a:cubicBezTo>
                    <a:pt x="4257542" y="3907832"/>
                    <a:pt x="4255195" y="3910179"/>
                    <a:pt x="4252848" y="3910179"/>
                  </a:cubicBezTo>
                  <a:cubicBezTo>
                    <a:pt x="4252848" y="3910179"/>
                    <a:pt x="4252848" y="3907832"/>
                    <a:pt x="4250501" y="3907832"/>
                  </a:cubicBezTo>
                  <a:cubicBezTo>
                    <a:pt x="4255195" y="3905485"/>
                    <a:pt x="4259889" y="3900791"/>
                    <a:pt x="4264583" y="3898444"/>
                  </a:cubicBezTo>
                  <a:cubicBezTo>
                    <a:pt x="4269277" y="3893750"/>
                    <a:pt x="4273972" y="3891403"/>
                    <a:pt x="4278666" y="3886709"/>
                  </a:cubicBezTo>
                  <a:cubicBezTo>
                    <a:pt x="4278666" y="3886709"/>
                    <a:pt x="4281013" y="3884362"/>
                    <a:pt x="4281013" y="3884362"/>
                  </a:cubicBezTo>
                  <a:cubicBezTo>
                    <a:pt x="4281013" y="3886709"/>
                    <a:pt x="4278666" y="3886709"/>
                    <a:pt x="4278666" y="3889056"/>
                  </a:cubicBezTo>
                  <a:cubicBezTo>
                    <a:pt x="4278666" y="3889056"/>
                    <a:pt x="4278666" y="3891403"/>
                    <a:pt x="4278666" y="3891403"/>
                  </a:cubicBezTo>
                  <a:close/>
                  <a:moveTo>
                    <a:pt x="4182437" y="3966508"/>
                  </a:moveTo>
                  <a:cubicBezTo>
                    <a:pt x="4175395" y="3973550"/>
                    <a:pt x="4168355" y="3978244"/>
                    <a:pt x="4161313" y="3985285"/>
                  </a:cubicBezTo>
                  <a:cubicBezTo>
                    <a:pt x="4154272" y="3992326"/>
                    <a:pt x="4147231" y="3997020"/>
                    <a:pt x="4140190" y="4004061"/>
                  </a:cubicBezTo>
                  <a:cubicBezTo>
                    <a:pt x="4133149" y="4011102"/>
                    <a:pt x="4126108" y="4015796"/>
                    <a:pt x="4116719" y="4022838"/>
                  </a:cubicBezTo>
                  <a:cubicBezTo>
                    <a:pt x="4109678" y="4027532"/>
                    <a:pt x="4102637" y="4034573"/>
                    <a:pt x="4095596" y="4039267"/>
                  </a:cubicBezTo>
                  <a:cubicBezTo>
                    <a:pt x="4088555" y="4046308"/>
                    <a:pt x="4079167" y="4051002"/>
                    <a:pt x="4072126" y="4058043"/>
                  </a:cubicBezTo>
                  <a:cubicBezTo>
                    <a:pt x="4065084" y="4062737"/>
                    <a:pt x="4058043" y="4069779"/>
                    <a:pt x="4051002" y="4074473"/>
                  </a:cubicBezTo>
                  <a:cubicBezTo>
                    <a:pt x="4043961" y="4081514"/>
                    <a:pt x="4034573" y="4086208"/>
                    <a:pt x="4027532" y="4093249"/>
                  </a:cubicBezTo>
                  <a:cubicBezTo>
                    <a:pt x="4020491" y="4097943"/>
                    <a:pt x="4013449" y="4104984"/>
                    <a:pt x="4004061" y="4109678"/>
                  </a:cubicBezTo>
                  <a:cubicBezTo>
                    <a:pt x="3997020" y="4114372"/>
                    <a:pt x="3987632" y="4121414"/>
                    <a:pt x="3980591" y="4126108"/>
                  </a:cubicBezTo>
                  <a:cubicBezTo>
                    <a:pt x="3973550" y="4130802"/>
                    <a:pt x="3966509" y="4135496"/>
                    <a:pt x="3957120" y="4142537"/>
                  </a:cubicBezTo>
                  <a:cubicBezTo>
                    <a:pt x="3947732" y="4147231"/>
                    <a:pt x="3940691" y="4154272"/>
                    <a:pt x="3931303" y="4158966"/>
                  </a:cubicBezTo>
                  <a:cubicBezTo>
                    <a:pt x="3924262" y="4163660"/>
                    <a:pt x="3917220" y="4168354"/>
                    <a:pt x="3907832" y="4173049"/>
                  </a:cubicBezTo>
                  <a:cubicBezTo>
                    <a:pt x="3898444" y="4177743"/>
                    <a:pt x="3891403" y="4184784"/>
                    <a:pt x="3882015" y="4189478"/>
                  </a:cubicBezTo>
                  <a:cubicBezTo>
                    <a:pt x="3874974" y="4194172"/>
                    <a:pt x="3865585" y="4198866"/>
                    <a:pt x="3858544" y="4203560"/>
                  </a:cubicBezTo>
                  <a:cubicBezTo>
                    <a:pt x="3849156" y="4208254"/>
                    <a:pt x="3842115" y="4215296"/>
                    <a:pt x="3832727" y="4219990"/>
                  </a:cubicBezTo>
                  <a:cubicBezTo>
                    <a:pt x="3825686" y="4224684"/>
                    <a:pt x="3816298" y="4229378"/>
                    <a:pt x="3809256" y="4234072"/>
                  </a:cubicBezTo>
                  <a:cubicBezTo>
                    <a:pt x="3799868" y="4238766"/>
                    <a:pt x="3790480" y="4243460"/>
                    <a:pt x="3783439" y="4250501"/>
                  </a:cubicBezTo>
                  <a:cubicBezTo>
                    <a:pt x="3776398" y="4255195"/>
                    <a:pt x="3767010" y="4259889"/>
                    <a:pt x="3759968" y="4264584"/>
                  </a:cubicBezTo>
                  <a:cubicBezTo>
                    <a:pt x="3752927" y="4269278"/>
                    <a:pt x="3743539" y="4273972"/>
                    <a:pt x="3736498" y="4278666"/>
                  </a:cubicBezTo>
                  <a:cubicBezTo>
                    <a:pt x="3731804" y="4281013"/>
                    <a:pt x="3727110" y="4283360"/>
                    <a:pt x="3722416" y="4283360"/>
                  </a:cubicBezTo>
                  <a:cubicBezTo>
                    <a:pt x="3713027" y="4288054"/>
                    <a:pt x="3701292" y="4290401"/>
                    <a:pt x="3691904" y="4295095"/>
                  </a:cubicBezTo>
                  <a:cubicBezTo>
                    <a:pt x="3677822" y="4299789"/>
                    <a:pt x="3661392" y="4304483"/>
                    <a:pt x="3647310" y="4309177"/>
                  </a:cubicBezTo>
                  <a:cubicBezTo>
                    <a:pt x="3640269" y="4311525"/>
                    <a:pt x="3633228" y="4313871"/>
                    <a:pt x="3626187" y="4316219"/>
                  </a:cubicBezTo>
                  <a:cubicBezTo>
                    <a:pt x="3612104" y="4320913"/>
                    <a:pt x="3595675" y="4323260"/>
                    <a:pt x="3581593" y="4327954"/>
                  </a:cubicBezTo>
                  <a:cubicBezTo>
                    <a:pt x="3574552" y="4330301"/>
                    <a:pt x="3567511" y="4332648"/>
                    <a:pt x="3560469" y="4332648"/>
                  </a:cubicBezTo>
                  <a:cubicBezTo>
                    <a:pt x="3541693" y="4337342"/>
                    <a:pt x="3520570" y="4342036"/>
                    <a:pt x="3501793" y="4344383"/>
                  </a:cubicBezTo>
                  <a:cubicBezTo>
                    <a:pt x="3499446" y="4344383"/>
                    <a:pt x="3497099" y="4344383"/>
                    <a:pt x="3494752" y="4346730"/>
                  </a:cubicBezTo>
                  <a:cubicBezTo>
                    <a:pt x="3403217" y="4363160"/>
                    <a:pt x="3311683" y="4372548"/>
                    <a:pt x="3220148" y="4372548"/>
                  </a:cubicBezTo>
                  <a:cubicBezTo>
                    <a:pt x="3199024" y="4372548"/>
                    <a:pt x="3177901" y="4372548"/>
                    <a:pt x="3156778" y="4370201"/>
                  </a:cubicBezTo>
                  <a:cubicBezTo>
                    <a:pt x="3149736" y="4370201"/>
                    <a:pt x="3142695" y="4370201"/>
                    <a:pt x="3135654" y="4367854"/>
                  </a:cubicBezTo>
                  <a:cubicBezTo>
                    <a:pt x="3126266" y="4367854"/>
                    <a:pt x="3119225" y="4367854"/>
                    <a:pt x="3109837" y="4365506"/>
                  </a:cubicBezTo>
                  <a:cubicBezTo>
                    <a:pt x="3109837" y="4365506"/>
                    <a:pt x="3109837" y="4365506"/>
                    <a:pt x="3109837" y="4365506"/>
                  </a:cubicBezTo>
                  <a:cubicBezTo>
                    <a:pt x="3109837" y="4365506"/>
                    <a:pt x="3109837" y="4365506"/>
                    <a:pt x="3109837" y="4363160"/>
                  </a:cubicBezTo>
                  <a:cubicBezTo>
                    <a:pt x="3116878" y="4363160"/>
                    <a:pt x="3126266" y="4360812"/>
                    <a:pt x="3133307" y="4360812"/>
                  </a:cubicBezTo>
                  <a:cubicBezTo>
                    <a:pt x="3147389" y="4358466"/>
                    <a:pt x="3161472" y="4358466"/>
                    <a:pt x="3173207" y="4356118"/>
                  </a:cubicBezTo>
                  <a:cubicBezTo>
                    <a:pt x="3187289" y="4353771"/>
                    <a:pt x="3199024" y="4351424"/>
                    <a:pt x="3210760" y="4349077"/>
                  </a:cubicBezTo>
                  <a:cubicBezTo>
                    <a:pt x="3224842" y="4346730"/>
                    <a:pt x="3238924" y="4344383"/>
                    <a:pt x="3250659" y="4342036"/>
                  </a:cubicBezTo>
                  <a:cubicBezTo>
                    <a:pt x="3257701" y="4339689"/>
                    <a:pt x="3264742" y="4339689"/>
                    <a:pt x="3271783" y="4337342"/>
                  </a:cubicBezTo>
                  <a:cubicBezTo>
                    <a:pt x="3285865" y="4334995"/>
                    <a:pt x="3302294" y="4332648"/>
                    <a:pt x="3316377" y="4330301"/>
                  </a:cubicBezTo>
                  <a:cubicBezTo>
                    <a:pt x="3330459" y="4327954"/>
                    <a:pt x="3346888" y="4323260"/>
                    <a:pt x="3360970" y="4320913"/>
                  </a:cubicBezTo>
                  <a:cubicBezTo>
                    <a:pt x="3377400" y="4318565"/>
                    <a:pt x="3396176" y="4313871"/>
                    <a:pt x="3412605" y="4309177"/>
                  </a:cubicBezTo>
                  <a:cubicBezTo>
                    <a:pt x="3426688" y="4306830"/>
                    <a:pt x="3440770" y="4302136"/>
                    <a:pt x="3457200" y="4297442"/>
                  </a:cubicBezTo>
                  <a:cubicBezTo>
                    <a:pt x="3473629" y="4292748"/>
                    <a:pt x="3490058" y="4290401"/>
                    <a:pt x="3506487" y="4285707"/>
                  </a:cubicBezTo>
                  <a:cubicBezTo>
                    <a:pt x="3520570" y="4281013"/>
                    <a:pt x="3534652" y="4276319"/>
                    <a:pt x="3548734" y="4273972"/>
                  </a:cubicBezTo>
                  <a:cubicBezTo>
                    <a:pt x="3565163" y="4269278"/>
                    <a:pt x="3581593" y="4264584"/>
                    <a:pt x="3598022" y="4259889"/>
                  </a:cubicBezTo>
                  <a:cubicBezTo>
                    <a:pt x="3612104" y="4255195"/>
                    <a:pt x="3626187" y="4250501"/>
                    <a:pt x="3640269" y="4245807"/>
                  </a:cubicBezTo>
                  <a:cubicBezTo>
                    <a:pt x="3656698" y="4241113"/>
                    <a:pt x="3670781" y="4236419"/>
                    <a:pt x="3687210" y="4229378"/>
                  </a:cubicBezTo>
                  <a:cubicBezTo>
                    <a:pt x="3701292" y="4224684"/>
                    <a:pt x="3715375" y="4219990"/>
                    <a:pt x="3727110" y="4212948"/>
                  </a:cubicBezTo>
                  <a:cubicBezTo>
                    <a:pt x="3743539" y="4208254"/>
                    <a:pt x="3757622" y="4201213"/>
                    <a:pt x="3771704" y="4194172"/>
                  </a:cubicBezTo>
                  <a:cubicBezTo>
                    <a:pt x="3785786" y="4189478"/>
                    <a:pt x="3797521" y="4182437"/>
                    <a:pt x="3811603" y="4177743"/>
                  </a:cubicBezTo>
                  <a:cubicBezTo>
                    <a:pt x="3825686" y="4170702"/>
                    <a:pt x="3842115" y="4166007"/>
                    <a:pt x="3856197" y="4158966"/>
                  </a:cubicBezTo>
                  <a:cubicBezTo>
                    <a:pt x="3870279" y="4151925"/>
                    <a:pt x="3882015" y="4147231"/>
                    <a:pt x="3893750" y="4140190"/>
                  </a:cubicBezTo>
                  <a:cubicBezTo>
                    <a:pt x="3907832" y="4133149"/>
                    <a:pt x="3921915" y="4126108"/>
                    <a:pt x="3935997" y="4119066"/>
                  </a:cubicBezTo>
                  <a:cubicBezTo>
                    <a:pt x="3947732" y="4112026"/>
                    <a:pt x="3961814" y="4104984"/>
                    <a:pt x="3973550" y="4097943"/>
                  </a:cubicBezTo>
                  <a:cubicBezTo>
                    <a:pt x="3987632" y="4090902"/>
                    <a:pt x="4001714" y="4083861"/>
                    <a:pt x="4013449" y="4074473"/>
                  </a:cubicBezTo>
                  <a:cubicBezTo>
                    <a:pt x="4025185" y="4067431"/>
                    <a:pt x="4036920" y="4060390"/>
                    <a:pt x="4048655" y="4053349"/>
                  </a:cubicBezTo>
                  <a:cubicBezTo>
                    <a:pt x="4062738" y="4046308"/>
                    <a:pt x="4074473" y="4036920"/>
                    <a:pt x="4086208" y="4029879"/>
                  </a:cubicBezTo>
                  <a:cubicBezTo>
                    <a:pt x="4097943" y="4022838"/>
                    <a:pt x="4109678" y="4013449"/>
                    <a:pt x="4121414" y="4006408"/>
                  </a:cubicBezTo>
                  <a:cubicBezTo>
                    <a:pt x="4133149" y="3997020"/>
                    <a:pt x="4144884" y="3989979"/>
                    <a:pt x="4158966" y="3980591"/>
                  </a:cubicBezTo>
                  <a:cubicBezTo>
                    <a:pt x="4170701" y="3971203"/>
                    <a:pt x="4182437" y="3964162"/>
                    <a:pt x="4191825" y="3954773"/>
                  </a:cubicBezTo>
                  <a:cubicBezTo>
                    <a:pt x="4198866" y="3950079"/>
                    <a:pt x="4205907" y="3943038"/>
                    <a:pt x="4215296" y="3938344"/>
                  </a:cubicBezTo>
                  <a:cubicBezTo>
                    <a:pt x="4212948" y="3940691"/>
                    <a:pt x="4208254" y="3943038"/>
                    <a:pt x="4205907" y="3947732"/>
                  </a:cubicBezTo>
                  <a:cubicBezTo>
                    <a:pt x="4196519" y="3952426"/>
                    <a:pt x="4189478" y="3959468"/>
                    <a:pt x="4182437" y="3966508"/>
                  </a:cubicBezTo>
                  <a:close/>
                  <a:moveTo>
                    <a:pt x="3098101" y="4396018"/>
                  </a:moveTo>
                  <a:cubicBezTo>
                    <a:pt x="3100449" y="4403059"/>
                    <a:pt x="3105143" y="4407753"/>
                    <a:pt x="3107489" y="4412447"/>
                  </a:cubicBezTo>
                  <a:cubicBezTo>
                    <a:pt x="3109837" y="4417142"/>
                    <a:pt x="3112184" y="4421836"/>
                    <a:pt x="3114531" y="4424183"/>
                  </a:cubicBezTo>
                  <a:cubicBezTo>
                    <a:pt x="3116878" y="4428877"/>
                    <a:pt x="3121572" y="4435918"/>
                    <a:pt x="3123919" y="4440612"/>
                  </a:cubicBezTo>
                  <a:cubicBezTo>
                    <a:pt x="3126266" y="4445306"/>
                    <a:pt x="3128613" y="4447653"/>
                    <a:pt x="3130960" y="4452347"/>
                  </a:cubicBezTo>
                  <a:cubicBezTo>
                    <a:pt x="3133307" y="4457041"/>
                    <a:pt x="3138001" y="4461735"/>
                    <a:pt x="3140348" y="4468777"/>
                  </a:cubicBezTo>
                  <a:cubicBezTo>
                    <a:pt x="3142695" y="4473471"/>
                    <a:pt x="3145042" y="4475818"/>
                    <a:pt x="3147389" y="4480512"/>
                  </a:cubicBezTo>
                  <a:cubicBezTo>
                    <a:pt x="3149736" y="4485206"/>
                    <a:pt x="3154430" y="4489900"/>
                    <a:pt x="3156778" y="4494594"/>
                  </a:cubicBezTo>
                  <a:cubicBezTo>
                    <a:pt x="3156778" y="4496941"/>
                    <a:pt x="3159125" y="4496941"/>
                    <a:pt x="3159125" y="4499288"/>
                  </a:cubicBezTo>
                  <a:cubicBezTo>
                    <a:pt x="3156778" y="4499288"/>
                    <a:pt x="3156778" y="4499288"/>
                    <a:pt x="3154430" y="4499288"/>
                  </a:cubicBezTo>
                  <a:cubicBezTo>
                    <a:pt x="3142695" y="4501635"/>
                    <a:pt x="3133307" y="4503982"/>
                    <a:pt x="3121572" y="4508676"/>
                  </a:cubicBezTo>
                  <a:cubicBezTo>
                    <a:pt x="3112184" y="4511024"/>
                    <a:pt x="3105143" y="4513370"/>
                    <a:pt x="3095754" y="4515718"/>
                  </a:cubicBezTo>
                  <a:cubicBezTo>
                    <a:pt x="3084019" y="4518064"/>
                    <a:pt x="3074631" y="4520412"/>
                    <a:pt x="3062896" y="4522759"/>
                  </a:cubicBezTo>
                  <a:cubicBezTo>
                    <a:pt x="3053508" y="4525106"/>
                    <a:pt x="3046466" y="4527453"/>
                    <a:pt x="3037078" y="4529800"/>
                  </a:cubicBezTo>
                  <a:cubicBezTo>
                    <a:pt x="3025343" y="4532147"/>
                    <a:pt x="3015955" y="4534494"/>
                    <a:pt x="3004219" y="4536841"/>
                  </a:cubicBezTo>
                  <a:cubicBezTo>
                    <a:pt x="3001872" y="4536841"/>
                    <a:pt x="2997178" y="4539188"/>
                    <a:pt x="2994831" y="4539188"/>
                  </a:cubicBezTo>
                  <a:cubicBezTo>
                    <a:pt x="3004219" y="4520412"/>
                    <a:pt x="3013608" y="4501635"/>
                    <a:pt x="3025343" y="4480512"/>
                  </a:cubicBezTo>
                  <a:cubicBezTo>
                    <a:pt x="3025343" y="4480512"/>
                    <a:pt x="3025343" y="4480512"/>
                    <a:pt x="3025343" y="4480512"/>
                  </a:cubicBezTo>
                  <a:cubicBezTo>
                    <a:pt x="3030037" y="4468777"/>
                    <a:pt x="3037078" y="4457041"/>
                    <a:pt x="3044119" y="4442959"/>
                  </a:cubicBezTo>
                  <a:cubicBezTo>
                    <a:pt x="3046466" y="4435918"/>
                    <a:pt x="3048813" y="4431224"/>
                    <a:pt x="3053508" y="4424183"/>
                  </a:cubicBezTo>
                  <a:cubicBezTo>
                    <a:pt x="3055854" y="4417142"/>
                    <a:pt x="3060548" y="4410100"/>
                    <a:pt x="3062896" y="4403059"/>
                  </a:cubicBezTo>
                  <a:cubicBezTo>
                    <a:pt x="3065243" y="4396018"/>
                    <a:pt x="3069937" y="4386630"/>
                    <a:pt x="3072284" y="4379589"/>
                  </a:cubicBezTo>
                  <a:cubicBezTo>
                    <a:pt x="3074631" y="4379589"/>
                    <a:pt x="3076978" y="4381936"/>
                    <a:pt x="3079325" y="4381936"/>
                  </a:cubicBezTo>
                  <a:cubicBezTo>
                    <a:pt x="3081672" y="4381936"/>
                    <a:pt x="3084019" y="4381936"/>
                    <a:pt x="3088713" y="4379589"/>
                  </a:cubicBezTo>
                  <a:cubicBezTo>
                    <a:pt x="3088713" y="4379589"/>
                    <a:pt x="3088713" y="4379589"/>
                    <a:pt x="3088713" y="4381936"/>
                  </a:cubicBezTo>
                  <a:cubicBezTo>
                    <a:pt x="3095754" y="4386630"/>
                    <a:pt x="3095754" y="4391324"/>
                    <a:pt x="3098101" y="4396018"/>
                  </a:cubicBezTo>
                  <a:close/>
                  <a:moveTo>
                    <a:pt x="2980749" y="4572047"/>
                  </a:moveTo>
                  <a:cubicBezTo>
                    <a:pt x="2978402" y="4576741"/>
                    <a:pt x="2976055" y="4581435"/>
                    <a:pt x="2973708" y="4586129"/>
                  </a:cubicBezTo>
                  <a:cubicBezTo>
                    <a:pt x="2971361" y="4590823"/>
                    <a:pt x="2966667" y="4597864"/>
                    <a:pt x="2964320" y="4602558"/>
                  </a:cubicBezTo>
                  <a:cubicBezTo>
                    <a:pt x="2961973" y="4607252"/>
                    <a:pt x="2959626" y="4611946"/>
                    <a:pt x="2957279" y="4616641"/>
                  </a:cubicBezTo>
                  <a:cubicBezTo>
                    <a:pt x="2957279" y="4616641"/>
                    <a:pt x="2954932" y="4618987"/>
                    <a:pt x="2954932" y="4618987"/>
                  </a:cubicBezTo>
                  <a:cubicBezTo>
                    <a:pt x="2936155" y="4618987"/>
                    <a:pt x="2919726" y="4621335"/>
                    <a:pt x="2900949" y="4621335"/>
                  </a:cubicBezTo>
                  <a:cubicBezTo>
                    <a:pt x="2905644" y="4616641"/>
                    <a:pt x="2907991" y="4611946"/>
                    <a:pt x="2912685" y="4607252"/>
                  </a:cubicBezTo>
                  <a:cubicBezTo>
                    <a:pt x="2917379" y="4602558"/>
                    <a:pt x="2922073" y="4597864"/>
                    <a:pt x="2926767" y="4590823"/>
                  </a:cubicBezTo>
                  <a:cubicBezTo>
                    <a:pt x="2931461" y="4586129"/>
                    <a:pt x="2933808" y="4581435"/>
                    <a:pt x="2938502" y="4574394"/>
                  </a:cubicBezTo>
                  <a:cubicBezTo>
                    <a:pt x="2943196" y="4569700"/>
                    <a:pt x="2947890" y="4562658"/>
                    <a:pt x="2952585" y="4557964"/>
                  </a:cubicBezTo>
                  <a:cubicBezTo>
                    <a:pt x="2954932" y="4553270"/>
                    <a:pt x="2959626" y="4550923"/>
                    <a:pt x="2961973" y="4546229"/>
                  </a:cubicBezTo>
                  <a:cubicBezTo>
                    <a:pt x="2971361" y="4543882"/>
                    <a:pt x="2983096" y="4541535"/>
                    <a:pt x="2992484" y="4541535"/>
                  </a:cubicBezTo>
                  <a:cubicBezTo>
                    <a:pt x="2994831" y="4541535"/>
                    <a:pt x="2999525" y="4539188"/>
                    <a:pt x="3001872" y="4539188"/>
                  </a:cubicBezTo>
                  <a:cubicBezTo>
                    <a:pt x="2999525" y="4543882"/>
                    <a:pt x="2997178" y="4548576"/>
                    <a:pt x="2994831" y="4550923"/>
                  </a:cubicBezTo>
                  <a:cubicBezTo>
                    <a:pt x="2987790" y="4560311"/>
                    <a:pt x="2983096" y="4565005"/>
                    <a:pt x="2980749" y="4572047"/>
                  </a:cubicBezTo>
                  <a:close/>
                  <a:moveTo>
                    <a:pt x="2769515" y="4621335"/>
                  </a:moveTo>
                  <a:cubicBezTo>
                    <a:pt x="2760127" y="4621335"/>
                    <a:pt x="2750738" y="4621335"/>
                    <a:pt x="2741350" y="4618987"/>
                  </a:cubicBezTo>
                  <a:cubicBezTo>
                    <a:pt x="2743697" y="4614293"/>
                    <a:pt x="2746044" y="4611946"/>
                    <a:pt x="2746044" y="4604905"/>
                  </a:cubicBezTo>
                  <a:cubicBezTo>
                    <a:pt x="2746044" y="4595517"/>
                    <a:pt x="2739003" y="4588476"/>
                    <a:pt x="2729615" y="4586129"/>
                  </a:cubicBezTo>
                  <a:cubicBezTo>
                    <a:pt x="2729615" y="4583782"/>
                    <a:pt x="2729615" y="4583782"/>
                    <a:pt x="2729615" y="4581435"/>
                  </a:cubicBezTo>
                  <a:cubicBezTo>
                    <a:pt x="2734309" y="4581435"/>
                    <a:pt x="2741350" y="4581435"/>
                    <a:pt x="2746044" y="4579088"/>
                  </a:cubicBezTo>
                  <a:cubicBezTo>
                    <a:pt x="2757780" y="4576741"/>
                    <a:pt x="2767168" y="4576741"/>
                    <a:pt x="2778903" y="4574394"/>
                  </a:cubicBezTo>
                  <a:cubicBezTo>
                    <a:pt x="2788291" y="4574394"/>
                    <a:pt x="2797679" y="4572047"/>
                    <a:pt x="2804721" y="4572047"/>
                  </a:cubicBezTo>
                  <a:cubicBezTo>
                    <a:pt x="2816456" y="4569700"/>
                    <a:pt x="2828191" y="4569700"/>
                    <a:pt x="2839926" y="4567352"/>
                  </a:cubicBezTo>
                  <a:cubicBezTo>
                    <a:pt x="2846967" y="4565005"/>
                    <a:pt x="2856355" y="4565005"/>
                    <a:pt x="2863397" y="4562658"/>
                  </a:cubicBezTo>
                  <a:cubicBezTo>
                    <a:pt x="2877479" y="4560311"/>
                    <a:pt x="2889214" y="4557964"/>
                    <a:pt x="2903296" y="4555617"/>
                  </a:cubicBezTo>
                  <a:cubicBezTo>
                    <a:pt x="2910338" y="4555617"/>
                    <a:pt x="2917379" y="4553270"/>
                    <a:pt x="2922073" y="4553270"/>
                  </a:cubicBezTo>
                  <a:cubicBezTo>
                    <a:pt x="2931461" y="4550923"/>
                    <a:pt x="2940849" y="4550923"/>
                    <a:pt x="2947890" y="4548576"/>
                  </a:cubicBezTo>
                  <a:cubicBezTo>
                    <a:pt x="2945543" y="4550923"/>
                    <a:pt x="2943196" y="4553270"/>
                    <a:pt x="2940849" y="4555617"/>
                  </a:cubicBezTo>
                  <a:cubicBezTo>
                    <a:pt x="2940849" y="4555617"/>
                    <a:pt x="2938502" y="4557964"/>
                    <a:pt x="2938502" y="4557964"/>
                  </a:cubicBezTo>
                  <a:cubicBezTo>
                    <a:pt x="2931461" y="4567352"/>
                    <a:pt x="2924420" y="4576741"/>
                    <a:pt x="2915032" y="4586129"/>
                  </a:cubicBezTo>
                  <a:cubicBezTo>
                    <a:pt x="2912685" y="4588476"/>
                    <a:pt x="2910338" y="4590823"/>
                    <a:pt x="2907991" y="4593170"/>
                  </a:cubicBezTo>
                  <a:cubicBezTo>
                    <a:pt x="2900949" y="4600211"/>
                    <a:pt x="2896255" y="4609599"/>
                    <a:pt x="2889214" y="4616641"/>
                  </a:cubicBezTo>
                  <a:cubicBezTo>
                    <a:pt x="2889214" y="4616641"/>
                    <a:pt x="2889214" y="4616641"/>
                    <a:pt x="2886867" y="4618987"/>
                  </a:cubicBezTo>
                  <a:cubicBezTo>
                    <a:pt x="2872785" y="4618987"/>
                    <a:pt x="2858703" y="4618987"/>
                    <a:pt x="2844620" y="4618987"/>
                  </a:cubicBezTo>
                  <a:cubicBezTo>
                    <a:pt x="2825844" y="4623681"/>
                    <a:pt x="2797679" y="4621335"/>
                    <a:pt x="2769515" y="4621335"/>
                  </a:cubicBezTo>
                  <a:close/>
                  <a:moveTo>
                    <a:pt x="2720227" y="4640111"/>
                  </a:moveTo>
                  <a:cubicBezTo>
                    <a:pt x="2717880" y="4649499"/>
                    <a:pt x="2715533" y="4658887"/>
                    <a:pt x="2715533" y="4668276"/>
                  </a:cubicBezTo>
                  <a:cubicBezTo>
                    <a:pt x="2715533" y="4668276"/>
                    <a:pt x="2715533" y="4668276"/>
                    <a:pt x="2715533" y="4670622"/>
                  </a:cubicBezTo>
                  <a:cubicBezTo>
                    <a:pt x="2713186" y="4680011"/>
                    <a:pt x="2710839" y="4689399"/>
                    <a:pt x="2710839" y="4698787"/>
                  </a:cubicBezTo>
                  <a:cubicBezTo>
                    <a:pt x="2710839" y="4698787"/>
                    <a:pt x="2710839" y="4701134"/>
                    <a:pt x="2710839" y="4701134"/>
                  </a:cubicBezTo>
                  <a:cubicBezTo>
                    <a:pt x="2708492" y="4708175"/>
                    <a:pt x="2706145" y="4717563"/>
                    <a:pt x="2706145" y="4724605"/>
                  </a:cubicBezTo>
                  <a:cubicBezTo>
                    <a:pt x="2706145" y="4726952"/>
                    <a:pt x="2706145" y="4729299"/>
                    <a:pt x="2703797" y="4731646"/>
                  </a:cubicBezTo>
                  <a:cubicBezTo>
                    <a:pt x="2703797" y="4736340"/>
                    <a:pt x="2701450" y="4738687"/>
                    <a:pt x="2701450" y="4743381"/>
                  </a:cubicBezTo>
                  <a:cubicBezTo>
                    <a:pt x="2696756" y="4741034"/>
                    <a:pt x="2694409" y="4738687"/>
                    <a:pt x="2689715" y="4736340"/>
                  </a:cubicBezTo>
                  <a:cubicBezTo>
                    <a:pt x="2682674" y="4731646"/>
                    <a:pt x="2675633" y="4729299"/>
                    <a:pt x="2668592" y="4724605"/>
                  </a:cubicBezTo>
                  <a:cubicBezTo>
                    <a:pt x="2663898" y="4719911"/>
                    <a:pt x="2656857" y="4717563"/>
                    <a:pt x="2649816" y="4712869"/>
                  </a:cubicBezTo>
                  <a:cubicBezTo>
                    <a:pt x="2642774" y="4708175"/>
                    <a:pt x="2635733" y="4703481"/>
                    <a:pt x="2628692" y="4698787"/>
                  </a:cubicBezTo>
                  <a:cubicBezTo>
                    <a:pt x="2621651" y="4694093"/>
                    <a:pt x="2616957" y="4689399"/>
                    <a:pt x="2609916" y="4684705"/>
                  </a:cubicBezTo>
                  <a:cubicBezTo>
                    <a:pt x="2602875" y="4680011"/>
                    <a:pt x="2595833" y="4675317"/>
                    <a:pt x="2588792" y="4668276"/>
                  </a:cubicBezTo>
                  <a:cubicBezTo>
                    <a:pt x="2581751" y="4663582"/>
                    <a:pt x="2574710" y="4656540"/>
                    <a:pt x="2570016" y="4651846"/>
                  </a:cubicBezTo>
                  <a:cubicBezTo>
                    <a:pt x="2562975" y="4647152"/>
                    <a:pt x="2555934" y="4640111"/>
                    <a:pt x="2548892" y="4635417"/>
                  </a:cubicBezTo>
                  <a:cubicBezTo>
                    <a:pt x="2541851" y="4628376"/>
                    <a:pt x="2534810" y="4623681"/>
                    <a:pt x="2527769" y="4616641"/>
                  </a:cubicBezTo>
                  <a:cubicBezTo>
                    <a:pt x="2525422" y="4614293"/>
                    <a:pt x="2523075" y="4611946"/>
                    <a:pt x="2520728" y="4611946"/>
                  </a:cubicBezTo>
                  <a:cubicBezTo>
                    <a:pt x="2523075" y="4609599"/>
                    <a:pt x="2525422" y="4607252"/>
                    <a:pt x="2525422" y="4602558"/>
                  </a:cubicBezTo>
                  <a:cubicBezTo>
                    <a:pt x="2534810" y="4604905"/>
                    <a:pt x="2546545" y="4604905"/>
                    <a:pt x="2555934" y="4607252"/>
                  </a:cubicBezTo>
                  <a:cubicBezTo>
                    <a:pt x="2570016" y="4609599"/>
                    <a:pt x="2581751" y="4611946"/>
                    <a:pt x="2595833" y="4611946"/>
                  </a:cubicBezTo>
                  <a:cubicBezTo>
                    <a:pt x="2614610" y="4614293"/>
                    <a:pt x="2631039" y="4614293"/>
                    <a:pt x="2649816" y="4616641"/>
                  </a:cubicBezTo>
                  <a:cubicBezTo>
                    <a:pt x="2661551" y="4616641"/>
                    <a:pt x="2673286" y="4618987"/>
                    <a:pt x="2685021" y="4618987"/>
                  </a:cubicBezTo>
                  <a:cubicBezTo>
                    <a:pt x="2696756" y="4618987"/>
                    <a:pt x="2706145" y="4621335"/>
                    <a:pt x="2715533" y="4621335"/>
                  </a:cubicBezTo>
                  <a:cubicBezTo>
                    <a:pt x="2717880" y="4623681"/>
                    <a:pt x="2722574" y="4626029"/>
                    <a:pt x="2724921" y="4626029"/>
                  </a:cubicBezTo>
                  <a:cubicBezTo>
                    <a:pt x="2722574" y="4630723"/>
                    <a:pt x="2720227" y="4635417"/>
                    <a:pt x="2720227" y="4640111"/>
                  </a:cubicBezTo>
                  <a:cubicBezTo>
                    <a:pt x="2720227" y="4640111"/>
                    <a:pt x="2720227" y="4640111"/>
                    <a:pt x="2720227" y="4640111"/>
                  </a:cubicBezTo>
                  <a:close/>
                  <a:moveTo>
                    <a:pt x="2469093" y="4621335"/>
                  </a:moveTo>
                  <a:cubicBezTo>
                    <a:pt x="2462052" y="4626029"/>
                    <a:pt x="2457358" y="4628376"/>
                    <a:pt x="2450317" y="4633070"/>
                  </a:cubicBezTo>
                  <a:cubicBezTo>
                    <a:pt x="2445622" y="4635417"/>
                    <a:pt x="2440928" y="4640111"/>
                    <a:pt x="2433887" y="4642458"/>
                  </a:cubicBezTo>
                  <a:cubicBezTo>
                    <a:pt x="2426846" y="4647152"/>
                    <a:pt x="2422152" y="4649499"/>
                    <a:pt x="2415111" y="4651846"/>
                  </a:cubicBezTo>
                  <a:cubicBezTo>
                    <a:pt x="2410417" y="4654193"/>
                    <a:pt x="2403376" y="4658887"/>
                    <a:pt x="2398681" y="4661234"/>
                  </a:cubicBezTo>
                  <a:cubicBezTo>
                    <a:pt x="2393987" y="4663582"/>
                    <a:pt x="2386946" y="4668276"/>
                    <a:pt x="2382252" y="4670622"/>
                  </a:cubicBezTo>
                  <a:cubicBezTo>
                    <a:pt x="2377558" y="4672970"/>
                    <a:pt x="2370517" y="4677664"/>
                    <a:pt x="2365823" y="4680011"/>
                  </a:cubicBezTo>
                  <a:cubicBezTo>
                    <a:pt x="2361129" y="4682358"/>
                    <a:pt x="2354088" y="4684705"/>
                    <a:pt x="2349394" y="4689399"/>
                  </a:cubicBezTo>
                  <a:cubicBezTo>
                    <a:pt x="2342352" y="4691746"/>
                    <a:pt x="2337658" y="4696440"/>
                    <a:pt x="2330617" y="4698787"/>
                  </a:cubicBezTo>
                  <a:cubicBezTo>
                    <a:pt x="2325923" y="4701134"/>
                    <a:pt x="2318882" y="4703481"/>
                    <a:pt x="2314188" y="4705828"/>
                  </a:cubicBezTo>
                  <a:cubicBezTo>
                    <a:pt x="2307147" y="4708175"/>
                    <a:pt x="2302453" y="4710522"/>
                    <a:pt x="2295412" y="4715216"/>
                  </a:cubicBezTo>
                  <a:cubicBezTo>
                    <a:pt x="2290717" y="4717563"/>
                    <a:pt x="2286023" y="4719911"/>
                    <a:pt x="2278982" y="4722258"/>
                  </a:cubicBezTo>
                  <a:cubicBezTo>
                    <a:pt x="2271941" y="4724605"/>
                    <a:pt x="2267247" y="4726952"/>
                    <a:pt x="2260206" y="4729299"/>
                  </a:cubicBezTo>
                  <a:cubicBezTo>
                    <a:pt x="2255512" y="4731646"/>
                    <a:pt x="2250818" y="4733993"/>
                    <a:pt x="2246123" y="4733993"/>
                  </a:cubicBezTo>
                  <a:cubicBezTo>
                    <a:pt x="2239082" y="4736340"/>
                    <a:pt x="2234388" y="4738687"/>
                    <a:pt x="2227347" y="4741034"/>
                  </a:cubicBezTo>
                  <a:cubicBezTo>
                    <a:pt x="2222653" y="4743381"/>
                    <a:pt x="2217959" y="4743381"/>
                    <a:pt x="2210918" y="4745728"/>
                  </a:cubicBezTo>
                  <a:cubicBezTo>
                    <a:pt x="2206224" y="4748075"/>
                    <a:pt x="2201530" y="4750422"/>
                    <a:pt x="2194488" y="4750422"/>
                  </a:cubicBezTo>
                  <a:cubicBezTo>
                    <a:pt x="2182753" y="4748075"/>
                    <a:pt x="2173365" y="4745728"/>
                    <a:pt x="2161630" y="4743381"/>
                  </a:cubicBezTo>
                  <a:cubicBezTo>
                    <a:pt x="2152242" y="4741034"/>
                    <a:pt x="2140506" y="4738687"/>
                    <a:pt x="2131118" y="4733993"/>
                  </a:cubicBezTo>
                  <a:cubicBezTo>
                    <a:pt x="2117036" y="4729299"/>
                    <a:pt x="2102954" y="4726952"/>
                    <a:pt x="2088871" y="4722258"/>
                  </a:cubicBezTo>
                  <a:cubicBezTo>
                    <a:pt x="2079483" y="4719911"/>
                    <a:pt x="2067748" y="4715216"/>
                    <a:pt x="2058360" y="4712869"/>
                  </a:cubicBezTo>
                  <a:cubicBezTo>
                    <a:pt x="2044277" y="4708175"/>
                    <a:pt x="2030195" y="4703481"/>
                    <a:pt x="2016113" y="4698787"/>
                  </a:cubicBezTo>
                  <a:cubicBezTo>
                    <a:pt x="2006725" y="4696440"/>
                    <a:pt x="1994989" y="4691746"/>
                    <a:pt x="1985601" y="4689399"/>
                  </a:cubicBezTo>
                  <a:cubicBezTo>
                    <a:pt x="1971519" y="4684705"/>
                    <a:pt x="1957437" y="4680011"/>
                    <a:pt x="1943355" y="4675317"/>
                  </a:cubicBezTo>
                  <a:cubicBezTo>
                    <a:pt x="1933966" y="4670622"/>
                    <a:pt x="1922231" y="4668276"/>
                    <a:pt x="1912843" y="4663582"/>
                  </a:cubicBezTo>
                  <a:cubicBezTo>
                    <a:pt x="1898761" y="4658887"/>
                    <a:pt x="1887025" y="4654193"/>
                    <a:pt x="1872943" y="4647152"/>
                  </a:cubicBezTo>
                  <a:cubicBezTo>
                    <a:pt x="1863555" y="4642458"/>
                    <a:pt x="1851820" y="4637764"/>
                    <a:pt x="1842431" y="4633070"/>
                  </a:cubicBezTo>
                  <a:cubicBezTo>
                    <a:pt x="1828349" y="4628376"/>
                    <a:pt x="1816614" y="4621335"/>
                    <a:pt x="1802532" y="4616641"/>
                  </a:cubicBezTo>
                  <a:cubicBezTo>
                    <a:pt x="1793144" y="4611946"/>
                    <a:pt x="1781408" y="4607252"/>
                    <a:pt x="1772020" y="4602558"/>
                  </a:cubicBezTo>
                  <a:cubicBezTo>
                    <a:pt x="1757938" y="4595517"/>
                    <a:pt x="1746203" y="4590823"/>
                    <a:pt x="1732120" y="4583782"/>
                  </a:cubicBezTo>
                  <a:cubicBezTo>
                    <a:pt x="1722732" y="4579088"/>
                    <a:pt x="1710997" y="4574394"/>
                    <a:pt x="1701609" y="4567352"/>
                  </a:cubicBezTo>
                  <a:cubicBezTo>
                    <a:pt x="1689873" y="4560311"/>
                    <a:pt x="1675791" y="4555617"/>
                    <a:pt x="1664056" y="4548576"/>
                  </a:cubicBezTo>
                  <a:cubicBezTo>
                    <a:pt x="1654668" y="4543882"/>
                    <a:pt x="1642933" y="4536841"/>
                    <a:pt x="1633544" y="4532147"/>
                  </a:cubicBezTo>
                  <a:cubicBezTo>
                    <a:pt x="1621809" y="4525106"/>
                    <a:pt x="1607727" y="4518064"/>
                    <a:pt x="1595992" y="4511024"/>
                  </a:cubicBezTo>
                  <a:cubicBezTo>
                    <a:pt x="1586603" y="4506329"/>
                    <a:pt x="1574868" y="4499288"/>
                    <a:pt x="1565480" y="4492247"/>
                  </a:cubicBezTo>
                  <a:cubicBezTo>
                    <a:pt x="1558439" y="4487553"/>
                    <a:pt x="1551398" y="4485206"/>
                    <a:pt x="1546704" y="4480512"/>
                  </a:cubicBezTo>
                  <a:cubicBezTo>
                    <a:pt x="1546704" y="4480512"/>
                    <a:pt x="1546704" y="4478165"/>
                    <a:pt x="1546704" y="4478165"/>
                  </a:cubicBezTo>
                  <a:cubicBezTo>
                    <a:pt x="1558439" y="4482859"/>
                    <a:pt x="1570174" y="4485206"/>
                    <a:pt x="1581909" y="4489900"/>
                  </a:cubicBezTo>
                  <a:cubicBezTo>
                    <a:pt x="1595992" y="4494594"/>
                    <a:pt x="1610074" y="4499288"/>
                    <a:pt x="1624156" y="4503982"/>
                  </a:cubicBezTo>
                  <a:cubicBezTo>
                    <a:pt x="1642933" y="4508676"/>
                    <a:pt x="1659362" y="4513370"/>
                    <a:pt x="1678138" y="4518064"/>
                  </a:cubicBezTo>
                  <a:cubicBezTo>
                    <a:pt x="1692220" y="4522759"/>
                    <a:pt x="1706303" y="4525106"/>
                    <a:pt x="1720385" y="4529800"/>
                  </a:cubicBezTo>
                  <a:cubicBezTo>
                    <a:pt x="1739161" y="4534494"/>
                    <a:pt x="1757938" y="4539188"/>
                    <a:pt x="1776714" y="4541535"/>
                  </a:cubicBezTo>
                  <a:cubicBezTo>
                    <a:pt x="1790797" y="4543882"/>
                    <a:pt x="1804879" y="4548576"/>
                    <a:pt x="1818961" y="4550923"/>
                  </a:cubicBezTo>
                  <a:cubicBezTo>
                    <a:pt x="1837737" y="4555617"/>
                    <a:pt x="1858861" y="4557964"/>
                    <a:pt x="1877637" y="4560311"/>
                  </a:cubicBezTo>
                  <a:cubicBezTo>
                    <a:pt x="1891719" y="4562658"/>
                    <a:pt x="1905802" y="4565005"/>
                    <a:pt x="1919884" y="4567352"/>
                  </a:cubicBezTo>
                  <a:cubicBezTo>
                    <a:pt x="1941007" y="4569700"/>
                    <a:pt x="1959784" y="4572047"/>
                    <a:pt x="1980907" y="4576741"/>
                  </a:cubicBezTo>
                  <a:cubicBezTo>
                    <a:pt x="1994989" y="4579088"/>
                    <a:pt x="2009072" y="4581435"/>
                    <a:pt x="2020807" y="4581435"/>
                  </a:cubicBezTo>
                  <a:cubicBezTo>
                    <a:pt x="2041930" y="4583782"/>
                    <a:pt x="2063054" y="4586129"/>
                    <a:pt x="2084177" y="4588476"/>
                  </a:cubicBezTo>
                  <a:cubicBezTo>
                    <a:pt x="2098260" y="4588476"/>
                    <a:pt x="2109995" y="4590823"/>
                    <a:pt x="2124077" y="4593170"/>
                  </a:cubicBezTo>
                  <a:cubicBezTo>
                    <a:pt x="2147548" y="4595517"/>
                    <a:pt x="2171018" y="4595517"/>
                    <a:pt x="2194488" y="4597864"/>
                  </a:cubicBezTo>
                  <a:cubicBezTo>
                    <a:pt x="2206224" y="4597864"/>
                    <a:pt x="2217959" y="4600211"/>
                    <a:pt x="2229694" y="4600211"/>
                  </a:cubicBezTo>
                  <a:cubicBezTo>
                    <a:pt x="2264900" y="4602558"/>
                    <a:pt x="2300106" y="4602558"/>
                    <a:pt x="2332964" y="4602558"/>
                  </a:cubicBezTo>
                  <a:lnTo>
                    <a:pt x="2332964" y="4602558"/>
                  </a:lnTo>
                  <a:cubicBezTo>
                    <a:pt x="2332964" y="4602558"/>
                    <a:pt x="2332964" y="4602558"/>
                    <a:pt x="2332964" y="4602558"/>
                  </a:cubicBezTo>
                  <a:cubicBezTo>
                    <a:pt x="2358782" y="4602558"/>
                    <a:pt x="2386946" y="4602558"/>
                    <a:pt x="2412764" y="4600211"/>
                  </a:cubicBezTo>
                  <a:cubicBezTo>
                    <a:pt x="2422152" y="4600211"/>
                    <a:pt x="2429193" y="4600211"/>
                    <a:pt x="2438581" y="4597864"/>
                  </a:cubicBezTo>
                  <a:cubicBezTo>
                    <a:pt x="2450317" y="4597864"/>
                    <a:pt x="2464399" y="4597864"/>
                    <a:pt x="2476134" y="4595517"/>
                  </a:cubicBezTo>
                  <a:cubicBezTo>
                    <a:pt x="2476134" y="4597864"/>
                    <a:pt x="2478481" y="4602558"/>
                    <a:pt x="2478481" y="4604905"/>
                  </a:cubicBezTo>
                  <a:cubicBezTo>
                    <a:pt x="2478481" y="4604905"/>
                    <a:pt x="2476134" y="4607252"/>
                    <a:pt x="2476134" y="4607252"/>
                  </a:cubicBezTo>
                  <a:cubicBezTo>
                    <a:pt x="2478481" y="4614293"/>
                    <a:pt x="2473787" y="4616641"/>
                    <a:pt x="2469093" y="4621335"/>
                  </a:cubicBezTo>
                  <a:close/>
                  <a:moveTo>
                    <a:pt x="1415269" y="4475818"/>
                  </a:moveTo>
                  <a:cubicBezTo>
                    <a:pt x="1408228" y="4475818"/>
                    <a:pt x="1401187" y="4473471"/>
                    <a:pt x="1396493" y="4473471"/>
                  </a:cubicBezTo>
                  <a:cubicBezTo>
                    <a:pt x="1384757" y="4473471"/>
                    <a:pt x="1373022" y="4471123"/>
                    <a:pt x="1361287" y="4471123"/>
                  </a:cubicBezTo>
                  <a:cubicBezTo>
                    <a:pt x="1351899" y="4471123"/>
                    <a:pt x="1342511" y="4468777"/>
                    <a:pt x="1333122" y="4466429"/>
                  </a:cubicBezTo>
                  <a:cubicBezTo>
                    <a:pt x="1323734" y="4464083"/>
                    <a:pt x="1314346" y="4464083"/>
                    <a:pt x="1304958" y="4461735"/>
                  </a:cubicBezTo>
                  <a:cubicBezTo>
                    <a:pt x="1295570" y="4459388"/>
                    <a:pt x="1286181" y="4457041"/>
                    <a:pt x="1276793" y="4457041"/>
                  </a:cubicBezTo>
                  <a:cubicBezTo>
                    <a:pt x="1267405" y="4454694"/>
                    <a:pt x="1258017" y="4454694"/>
                    <a:pt x="1248629" y="4452347"/>
                  </a:cubicBezTo>
                  <a:cubicBezTo>
                    <a:pt x="1239241" y="4450000"/>
                    <a:pt x="1232199" y="4447653"/>
                    <a:pt x="1222811" y="4445306"/>
                  </a:cubicBezTo>
                  <a:cubicBezTo>
                    <a:pt x="1213423" y="4442959"/>
                    <a:pt x="1204035" y="4440612"/>
                    <a:pt x="1194647" y="4438265"/>
                  </a:cubicBezTo>
                  <a:cubicBezTo>
                    <a:pt x="1187605" y="4435918"/>
                    <a:pt x="1178217" y="4433571"/>
                    <a:pt x="1171176" y="4431224"/>
                  </a:cubicBezTo>
                  <a:cubicBezTo>
                    <a:pt x="1166482" y="4428877"/>
                    <a:pt x="1161788" y="4428877"/>
                    <a:pt x="1154747" y="4426530"/>
                  </a:cubicBezTo>
                  <a:cubicBezTo>
                    <a:pt x="1147706" y="4419489"/>
                    <a:pt x="1140665" y="4414794"/>
                    <a:pt x="1131276" y="4407753"/>
                  </a:cubicBezTo>
                  <a:cubicBezTo>
                    <a:pt x="1124235" y="4400712"/>
                    <a:pt x="1117194" y="4393671"/>
                    <a:pt x="1110153" y="4388977"/>
                  </a:cubicBezTo>
                  <a:cubicBezTo>
                    <a:pt x="1098418" y="4377242"/>
                    <a:pt x="1084336" y="4365506"/>
                    <a:pt x="1072600" y="4353771"/>
                  </a:cubicBezTo>
                  <a:cubicBezTo>
                    <a:pt x="1065559" y="4349077"/>
                    <a:pt x="1060865" y="4342036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56171" y="4332648"/>
                    <a:pt x="1058518" y="4327954"/>
                    <a:pt x="1058518" y="4325607"/>
                  </a:cubicBezTo>
                  <a:cubicBezTo>
                    <a:pt x="1058518" y="4323260"/>
                    <a:pt x="1058518" y="4323260"/>
                    <a:pt x="1058518" y="4320913"/>
                  </a:cubicBezTo>
                  <a:cubicBezTo>
                    <a:pt x="1063212" y="4323260"/>
                    <a:pt x="1067906" y="4325607"/>
                    <a:pt x="1072600" y="4327954"/>
                  </a:cubicBezTo>
                  <a:cubicBezTo>
                    <a:pt x="1084336" y="4332648"/>
                    <a:pt x="1096071" y="4339689"/>
                    <a:pt x="1107806" y="4344383"/>
                  </a:cubicBezTo>
                  <a:cubicBezTo>
                    <a:pt x="1117194" y="4349077"/>
                    <a:pt x="1124235" y="4351424"/>
                    <a:pt x="1133623" y="4356118"/>
                  </a:cubicBezTo>
                  <a:cubicBezTo>
                    <a:pt x="1145359" y="4360812"/>
                    <a:pt x="1159441" y="4365506"/>
                    <a:pt x="1171176" y="4372548"/>
                  </a:cubicBezTo>
                  <a:cubicBezTo>
                    <a:pt x="1180564" y="4374895"/>
                    <a:pt x="1187605" y="4379589"/>
                    <a:pt x="1196994" y="4381936"/>
                  </a:cubicBezTo>
                  <a:cubicBezTo>
                    <a:pt x="1211076" y="4386630"/>
                    <a:pt x="1225158" y="4391324"/>
                    <a:pt x="1239241" y="4398365"/>
                  </a:cubicBezTo>
                  <a:cubicBezTo>
                    <a:pt x="1246282" y="4400712"/>
                    <a:pt x="1253323" y="4403059"/>
                    <a:pt x="1262711" y="4407753"/>
                  </a:cubicBezTo>
                  <a:cubicBezTo>
                    <a:pt x="1281487" y="4414794"/>
                    <a:pt x="1300264" y="4419489"/>
                    <a:pt x="1316693" y="4426530"/>
                  </a:cubicBezTo>
                  <a:cubicBezTo>
                    <a:pt x="1319040" y="4426530"/>
                    <a:pt x="1323734" y="4428877"/>
                    <a:pt x="1326081" y="4428877"/>
                  </a:cubicBezTo>
                  <a:cubicBezTo>
                    <a:pt x="1347205" y="4435918"/>
                    <a:pt x="1370675" y="4442959"/>
                    <a:pt x="1391799" y="4447653"/>
                  </a:cubicBezTo>
                  <a:cubicBezTo>
                    <a:pt x="1398840" y="4450000"/>
                    <a:pt x="1403534" y="4450000"/>
                    <a:pt x="1410575" y="4452347"/>
                  </a:cubicBezTo>
                  <a:cubicBezTo>
                    <a:pt x="1427004" y="4457041"/>
                    <a:pt x="1443434" y="4459388"/>
                    <a:pt x="1459863" y="4464083"/>
                  </a:cubicBezTo>
                  <a:cubicBezTo>
                    <a:pt x="1469251" y="4466429"/>
                    <a:pt x="1476292" y="4466429"/>
                    <a:pt x="1485680" y="4468777"/>
                  </a:cubicBezTo>
                  <a:cubicBezTo>
                    <a:pt x="1495069" y="4471123"/>
                    <a:pt x="1502110" y="4471123"/>
                    <a:pt x="1511498" y="4473471"/>
                  </a:cubicBezTo>
                  <a:cubicBezTo>
                    <a:pt x="1511498" y="4473471"/>
                    <a:pt x="1511498" y="4475818"/>
                    <a:pt x="1511498" y="4475818"/>
                  </a:cubicBezTo>
                  <a:cubicBezTo>
                    <a:pt x="1511498" y="4475818"/>
                    <a:pt x="1511498" y="4478165"/>
                    <a:pt x="1511498" y="4478165"/>
                  </a:cubicBezTo>
                  <a:cubicBezTo>
                    <a:pt x="1497416" y="4478165"/>
                    <a:pt x="1483333" y="4480512"/>
                    <a:pt x="1469251" y="4480512"/>
                  </a:cubicBezTo>
                  <a:cubicBezTo>
                    <a:pt x="1452822" y="4475818"/>
                    <a:pt x="1434045" y="4475818"/>
                    <a:pt x="1415269" y="4475818"/>
                  </a:cubicBezTo>
                  <a:close/>
                  <a:moveTo>
                    <a:pt x="1218117" y="4473471"/>
                  </a:moveTo>
                  <a:cubicBezTo>
                    <a:pt x="1225158" y="4478165"/>
                    <a:pt x="1232199" y="4485206"/>
                    <a:pt x="1239241" y="4489900"/>
                  </a:cubicBezTo>
                  <a:cubicBezTo>
                    <a:pt x="1239241" y="4489900"/>
                    <a:pt x="1239241" y="4489900"/>
                    <a:pt x="1239241" y="4492247"/>
                  </a:cubicBezTo>
                  <a:cubicBezTo>
                    <a:pt x="1227505" y="4487553"/>
                    <a:pt x="1218117" y="4480512"/>
                    <a:pt x="1206382" y="4475818"/>
                  </a:cubicBezTo>
                  <a:cubicBezTo>
                    <a:pt x="1196994" y="4471123"/>
                    <a:pt x="1185258" y="4464083"/>
                    <a:pt x="1175870" y="4459388"/>
                  </a:cubicBezTo>
                  <a:cubicBezTo>
                    <a:pt x="1159441" y="4450000"/>
                    <a:pt x="1143012" y="4440612"/>
                    <a:pt x="1126582" y="4431224"/>
                  </a:cubicBezTo>
                  <a:cubicBezTo>
                    <a:pt x="1117194" y="4426530"/>
                    <a:pt x="1110153" y="4421836"/>
                    <a:pt x="1100765" y="4417142"/>
                  </a:cubicBezTo>
                  <a:cubicBezTo>
                    <a:pt x="1093724" y="4412447"/>
                    <a:pt x="1089030" y="4407753"/>
                    <a:pt x="1081988" y="4405406"/>
                  </a:cubicBezTo>
                  <a:cubicBezTo>
                    <a:pt x="1079641" y="4403059"/>
                    <a:pt x="1074947" y="4400712"/>
                    <a:pt x="1072600" y="4398365"/>
                  </a:cubicBezTo>
                  <a:cubicBezTo>
                    <a:pt x="1067906" y="4396018"/>
                    <a:pt x="1063212" y="4391324"/>
                    <a:pt x="1060865" y="4388977"/>
                  </a:cubicBezTo>
                  <a:cubicBezTo>
                    <a:pt x="1060865" y="4388977"/>
                    <a:pt x="1060865" y="4388977"/>
                    <a:pt x="1060865" y="4386630"/>
                  </a:cubicBezTo>
                  <a:cubicBezTo>
                    <a:pt x="1065559" y="4388977"/>
                    <a:pt x="1067906" y="4388977"/>
                    <a:pt x="1072600" y="4391324"/>
                  </a:cubicBezTo>
                  <a:cubicBezTo>
                    <a:pt x="1079641" y="4396018"/>
                    <a:pt x="1089030" y="4398365"/>
                    <a:pt x="1098418" y="4403059"/>
                  </a:cubicBezTo>
                  <a:cubicBezTo>
                    <a:pt x="1107806" y="4407753"/>
                    <a:pt x="1117194" y="4410100"/>
                    <a:pt x="1124235" y="4412447"/>
                  </a:cubicBezTo>
                  <a:cubicBezTo>
                    <a:pt x="1131276" y="4414794"/>
                    <a:pt x="1140665" y="4419489"/>
                    <a:pt x="1150053" y="4421836"/>
                  </a:cubicBezTo>
                  <a:cubicBezTo>
                    <a:pt x="1152400" y="4421836"/>
                    <a:pt x="1157094" y="4424183"/>
                    <a:pt x="1159441" y="4424183"/>
                  </a:cubicBezTo>
                  <a:cubicBezTo>
                    <a:pt x="1171176" y="4433571"/>
                    <a:pt x="1182911" y="4442959"/>
                    <a:pt x="1192300" y="4452347"/>
                  </a:cubicBezTo>
                  <a:cubicBezTo>
                    <a:pt x="1199341" y="4461735"/>
                    <a:pt x="1208729" y="4468777"/>
                    <a:pt x="1218117" y="4473471"/>
                  </a:cubicBezTo>
                  <a:close/>
                  <a:moveTo>
                    <a:pt x="1039742" y="4154272"/>
                  </a:moveTo>
                  <a:cubicBezTo>
                    <a:pt x="1039742" y="4151925"/>
                    <a:pt x="1039742" y="4147231"/>
                    <a:pt x="1042089" y="4144884"/>
                  </a:cubicBezTo>
                  <a:cubicBezTo>
                    <a:pt x="1044436" y="4135496"/>
                    <a:pt x="1044436" y="4126108"/>
                    <a:pt x="1046783" y="4116720"/>
                  </a:cubicBezTo>
                  <a:cubicBezTo>
                    <a:pt x="1046783" y="4114372"/>
                    <a:pt x="1046783" y="4112026"/>
                    <a:pt x="1046783" y="4109678"/>
                  </a:cubicBezTo>
                  <a:cubicBezTo>
                    <a:pt x="1049130" y="4097943"/>
                    <a:pt x="1049130" y="4086208"/>
                    <a:pt x="1051477" y="4076820"/>
                  </a:cubicBezTo>
                  <a:cubicBezTo>
                    <a:pt x="1051477" y="4076820"/>
                    <a:pt x="1051477" y="4074473"/>
                    <a:pt x="1051477" y="4074473"/>
                  </a:cubicBezTo>
                  <a:cubicBezTo>
                    <a:pt x="1053824" y="4060390"/>
                    <a:pt x="1053824" y="4048655"/>
                    <a:pt x="1056171" y="4034573"/>
                  </a:cubicBezTo>
                  <a:cubicBezTo>
                    <a:pt x="1056171" y="4032226"/>
                    <a:pt x="1056171" y="4029879"/>
                    <a:pt x="1056171" y="4029879"/>
                  </a:cubicBezTo>
                  <a:cubicBezTo>
                    <a:pt x="1056171" y="4025185"/>
                    <a:pt x="1058518" y="4018144"/>
                    <a:pt x="1058518" y="4013449"/>
                  </a:cubicBezTo>
                  <a:cubicBezTo>
                    <a:pt x="1058518" y="4013449"/>
                    <a:pt x="1058518" y="4013449"/>
                    <a:pt x="1060865" y="4013449"/>
                  </a:cubicBezTo>
                  <a:cubicBezTo>
                    <a:pt x="1065559" y="4013449"/>
                    <a:pt x="1070253" y="4011102"/>
                    <a:pt x="1072600" y="4008755"/>
                  </a:cubicBezTo>
                  <a:cubicBezTo>
                    <a:pt x="1079641" y="4015796"/>
                    <a:pt x="1084336" y="4022838"/>
                    <a:pt x="1091377" y="4032226"/>
                  </a:cubicBezTo>
                  <a:cubicBezTo>
                    <a:pt x="1096071" y="4036920"/>
                    <a:pt x="1098418" y="4041614"/>
                    <a:pt x="1103112" y="4046308"/>
                  </a:cubicBezTo>
                  <a:cubicBezTo>
                    <a:pt x="1096071" y="4104984"/>
                    <a:pt x="1091377" y="4156619"/>
                    <a:pt x="1084336" y="4203560"/>
                  </a:cubicBezTo>
                  <a:cubicBezTo>
                    <a:pt x="1084336" y="4203560"/>
                    <a:pt x="1081988" y="4203560"/>
                    <a:pt x="1081988" y="4203560"/>
                  </a:cubicBezTo>
                  <a:cubicBezTo>
                    <a:pt x="1070253" y="4203560"/>
                    <a:pt x="1060865" y="4212948"/>
                    <a:pt x="1060865" y="4224684"/>
                  </a:cubicBezTo>
                  <a:cubicBezTo>
                    <a:pt x="1060865" y="4234072"/>
                    <a:pt x="1067906" y="4241113"/>
                    <a:pt x="1077294" y="4243460"/>
                  </a:cubicBezTo>
                  <a:cubicBezTo>
                    <a:pt x="1077294" y="4245807"/>
                    <a:pt x="1077294" y="4248154"/>
                    <a:pt x="1077294" y="4250501"/>
                  </a:cubicBezTo>
                  <a:cubicBezTo>
                    <a:pt x="1077294" y="4250501"/>
                    <a:pt x="1077294" y="4250501"/>
                    <a:pt x="1077294" y="4252848"/>
                  </a:cubicBezTo>
                  <a:cubicBezTo>
                    <a:pt x="1074947" y="4259889"/>
                    <a:pt x="1074947" y="4266930"/>
                    <a:pt x="1072600" y="4276319"/>
                  </a:cubicBezTo>
                  <a:cubicBezTo>
                    <a:pt x="1072600" y="4278666"/>
                    <a:pt x="1072600" y="4281013"/>
                    <a:pt x="1070253" y="4283360"/>
                  </a:cubicBezTo>
                  <a:cubicBezTo>
                    <a:pt x="1070253" y="4288054"/>
                    <a:pt x="1067906" y="4292748"/>
                    <a:pt x="1067906" y="4299789"/>
                  </a:cubicBezTo>
                  <a:cubicBezTo>
                    <a:pt x="1067906" y="4302136"/>
                    <a:pt x="1065559" y="4304483"/>
                    <a:pt x="1065559" y="4306830"/>
                  </a:cubicBezTo>
                  <a:cubicBezTo>
                    <a:pt x="1065559" y="4311525"/>
                    <a:pt x="1063212" y="4316219"/>
                    <a:pt x="1063212" y="4318565"/>
                  </a:cubicBezTo>
                  <a:cubicBezTo>
                    <a:pt x="1063212" y="4320913"/>
                    <a:pt x="1063212" y="4320913"/>
                    <a:pt x="1063212" y="4323260"/>
                  </a:cubicBezTo>
                  <a:cubicBezTo>
                    <a:pt x="1053824" y="4318565"/>
                    <a:pt x="1044436" y="4313871"/>
                    <a:pt x="1035047" y="4309177"/>
                  </a:cubicBezTo>
                  <a:cubicBezTo>
                    <a:pt x="1035047" y="4306830"/>
                    <a:pt x="1037395" y="4304483"/>
                    <a:pt x="1037395" y="4299789"/>
                  </a:cubicBezTo>
                  <a:cubicBezTo>
                    <a:pt x="1037395" y="4290401"/>
                    <a:pt x="1030353" y="4283360"/>
                    <a:pt x="1020965" y="4281013"/>
                  </a:cubicBezTo>
                  <a:cubicBezTo>
                    <a:pt x="1025659" y="4252848"/>
                    <a:pt x="1032700" y="4219990"/>
                    <a:pt x="1037395" y="4184784"/>
                  </a:cubicBezTo>
                  <a:cubicBezTo>
                    <a:pt x="1037395" y="4168354"/>
                    <a:pt x="1039742" y="4161313"/>
                    <a:pt x="1039742" y="4154272"/>
                  </a:cubicBezTo>
                  <a:close/>
                  <a:moveTo>
                    <a:pt x="1009230" y="3973550"/>
                  </a:moveTo>
                  <a:cubicBezTo>
                    <a:pt x="999842" y="3971203"/>
                    <a:pt x="988107" y="3966508"/>
                    <a:pt x="978718" y="3964162"/>
                  </a:cubicBezTo>
                  <a:cubicBezTo>
                    <a:pt x="971677" y="3961814"/>
                    <a:pt x="964636" y="3959468"/>
                    <a:pt x="957595" y="3957120"/>
                  </a:cubicBezTo>
                  <a:cubicBezTo>
                    <a:pt x="943513" y="3952426"/>
                    <a:pt x="927083" y="3947732"/>
                    <a:pt x="913001" y="3940691"/>
                  </a:cubicBezTo>
                  <a:cubicBezTo>
                    <a:pt x="908307" y="3938344"/>
                    <a:pt x="903613" y="3935997"/>
                    <a:pt x="898919" y="3935997"/>
                  </a:cubicBezTo>
                  <a:cubicBezTo>
                    <a:pt x="887184" y="3931303"/>
                    <a:pt x="877795" y="3926609"/>
                    <a:pt x="866060" y="3921915"/>
                  </a:cubicBezTo>
                  <a:cubicBezTo>
                    <a:pt x="861366" y="3919567"/>
                    <a:pt x="854325" y="3917221"/>
                    <a:pt x="849631" y="3914873"/>
                  </a:cubicBezTo>
                  <a:cubicBezTo>
                    <a:pt x="840243" y="3910179"/>
                    <a:pt x="830854" y="3905485"/>
                    <a:pt x="821466" y="3903138"/>
                  </a:cubicBezTo>
                  <a:cubicBezTo>
                    <a:pt x="814425" y="3900791"/>
                    <a:pt x="809731" y="3896097"/>
                    <a:pt x="802690" y="3893750"/>
                  </a:cubicBezTo>
                  <a:cubicBezTo>
                    <a:pt x="793302" y="3889056"/>
                    <a:pt x="783914" y="3884362"/>
                    <a:pt x="776872" y="3882015"/>
                  </a:cubicBezTo>
                  <a:cubicBezTo>
                    <a:pt x="769831" y="3879668"/>
                    <a:pt x="765137" y="3874974"/>
                    <a:pt x="758096" y="3872627"/>
                  </a:cubicBezTo>
                  <a:cubicBezTo>
                    <a:pt x="748708" y="3867932"/>
                    <a:pt x="741667" y="3863238"/>
                    <a:pt x="732279" y="3858544"/>
                  </a:cubicBezTo>
                  <a:cubicBezTo>
                    <a:pt x="725237" y="3853850"/>
                    <a:pt x="720543" y="3851503"/>
                    <a:pt x="713502" y="3846809"/>
                  </a:cubicBezTo>
                  <a:cubicBezTo>
                    <a:pt x="711155" y="3844462"/>
                    <a:pt x="708808" y="3844462"/>
                    <a:pt x="706461" y="3842115"/>
                  </a:cubicBezTo>
                  <a:cubicBezTo>
                    <a:pt x="708808" y="3839768"/>
                    <a:pt x="708808" y="3837421"/>
                    <a:pt x="708808" y="3832727"/>
                  </a:cubicBezTo>
                  <a:cubicBezTo>
                    <a:pt x="708808" y="3832727"/>
                    <a:pt x="708808" y="3832727"/>
                    <a:pt x="711155" y="3832727"/>
                  </a:cubicBezTo>
                  <a:cubicBezTo>
                    <a:pt x="711155" y="3832727"/>
                    <a:pt x="711155" y="3832727"/>
                    <a:pt x="711155" y="3832727"/>
                  </a:cubicBezTo>
                  <a:cubicBezTo>
                    <a:pt x="821466" y="3884362"/>
                    <a:pt x="938819" y="3912527"/>
                    <a:pt x="1056171" y="3914873"/>
                  </a:cubicBezTo>
                  <a:cubicBezTo>
                    <a:pt x="1056171" y="3914873"/>
                    <a:pt x="1056171" y="3914873"/>
                    <a:pt x="1056171" y="3917221"/>
                  </a:cubicBezTo>
                  <a:cubicBezTo>
                    <a:pt x="1056171" y="3928956"/>
                    <a:pt x="1056171" y="3940691"/>
                    <a:pt x="1058518" y="3952426"/>
                  </a:cubicBezTo>
                  <a:cubicBezTo>
                    <a:pt x="1058518" y="3957120"/>
                    <a:pt x="1058518" y="3964162"/>
                    <a:pt x="1058518" y="3968856"/>
                  </a:cubicBezTo>
                  <a:cubicBezTo>
                    <a:pt x="1051477" y="3968856"/>
                    <a:pt x="1044436" y="3975897"/>
                    <a:pt x="1042089" y="3982938"/>
                  </a:cubicBezTo>
                  <a:cubicBezTo>
                    <a:pt x="1042089" y="3982938"/>
                    <a:pt x="1042089" y="3982938"/>
                    <a:pt x="1042089" y="3982938"/>
                  </a:cubicBezTo>
                  <a:cubicBezTo>
                    <a:pt x="1030353" y="3980591"/>
                    <a:pt x="1020965" y="3978244"/>
                    <a:pt x="1009230" y="3973550"/>
                  </a:cubicBezTo>
                  <a:close/>
                  <a:moveTo>
                    <a:pt x="640744" y="3762315"/>
                  </a:moveTo>
                  <a:cubicBezTo>
                    <a:pt x="631355" y="3748233"/>
                    <a:pt x="621967" y="3734151"/>
                    <a:pt x="614926" y="3720068"/>
                  </a:cubicBezTo>
                  <a:cubicBezTo>
                    <a:pt x="607885" y="3710680"/>
                    <a:pt x="600844" y="3698945"/>
                    <a:pt x="596150" y="3689557"/>
                  </a:cubicBezTo>
                  <a:cubicBezTo>
                    <a:pt x="586762" y="3675475"/>
                    <a:pt x="579721" y="3661392"/>
                    <a:pt x="570332" y="3647310"/>
                  </a:cubicBezTo>
                  <a:cubicBezTo>
                    <a:pt x="563291" y="3635575"/>
                    <a:pt x="556250" y="3626187"/>
                    <a:pt x="549209" y="3614451"/>
                  </a:cubicBezTo>
                  <a:cubicBezTo>
                    <a:pt x="539821" y="3600369"/>
                    <a:pt x="532780" y="3586287"/>
                    <a:pt x="523391" y="3572205"/>
                  </a:cubicBezTo>
                  <a:cubicBezTo>
                    <a:pt x="516350" y="3560470"/>
                    <a:pt x="509309" y="3551081"/>
                    <a:pt x="502268" y="3539346"/>
                  </a:cubicBezTo>
                  <a:cubicBezTo>
                    <a:pt x="499921" y="3534652"/>
                    <a:pt x="497574" y="3529958"/>
                    <a:pt x="495227" y="3527611"/>
                  </a:cubicBezTo>
                  <a:cubicBezTo>
                    <a:pt x="502268" y="3534652"/>
                    <a:pt x="509309" y="3541693"/>
                    <a:pt x="516350" y="3548734"/>
                  </a:cubicBezTo>
                  <a:cubicBezTo>
                    <a:pt x="518697" y="3551081"/>
                    <a:pt x="521044" y="3553428"/>
                    <a:pt x="523391" y="3555775"/>
                  </a:cubicBezTo>
                  <a:cubicBezTo>
                    <a:pt x="532780" y="3565164"/>
                    <a:pt x="542168" y="3572205"/>
                    <a:pt x="551556" y="3581593"/>
                  </a:cubicBezTo>
                  <a:cubicBezTo>
                    <a:pt x="553903" y="3583940"/>
                    <a:pt x="556250" y="3586287"/>
                    <a:pt x="558597" y="3588634"/>
                  </a:cubicBezTo>
                  <a:cubicBezTo>
                    <a:pt x="567985" y="3598022"/>
                    <a:pt x="577373" y="3605063"/>
                    <a:pt x="586762" y="3614451"/>
                  </a:cubicBezTo>
                  <a:cubicBezTo>
                    <a:pt x="589109" y="3616799"/>
                    <a:pt x="591456" y="3619146"/>
                    <a:pt x="593803" y="3619146"/>
                  </a:cubicBezTo>
                  <a:cubicBezTo>
                    <a:pt x="596150" y="3623840"/>
                    <a:pt x="600844" y="3626187"/>
                    <a:pt x="603191" y="3628534"/>
                  </a:cubicBezTo>
                  <a:cubicBezTo>
                    <a:pt x="610232" y="3633228"/>
                    <a:pt x="614926" y="3640269"/>
                    <a:pt x="621967" y="3644963"/>
                  </a:cubicBezTo>
                  <a:cubicBezTo>
                    <a:pt x="624314" y="3647310"/>
                    <a:pt x="626661" y="3649657"/>
                    <a:pt x="629008" y="3652004"/>
                  </a:cubicBezTo>
                  <a:cubicBezTo>
                    <a:pt x="638397" y="3659045"/>
                    <a:pt x="647785" y="3668434"/>
                    <a:pt x="657173" y="3675475"/>
                  </a:cubicBezTo>
                  <a:cubicBezTo>
                    <a:pt x="657173" y="3675475"/>
                    <a:pt x="659520" y="3677822"/>
                    <a:pt x="659520" y="3677822"/>
                  </a:cubicBezTo>
                  <a:cubicBezTo>
                    <a:pt x="661867" y="3691904"/>
                    <a:pt x="664214" y="3705986"/>
                    <a:pt x="664214" y="3717722"/>
                  </a:cubicBezTo>
                  <a:cubicBezTo>
                    <a:pt x="664214" y="3722416"/>
                    <a:pt x="666561" y="3724763"/>
                    <a:pt x="666561" y="3729457"/>
                  </a:cubicBezTo>
                  <a:cubicBezTo>
                    <a:pt x="668908" y="3745886"/>
                    <a:pt x="671255" y="3762315"/>
                    <a:pt x="673602" y="3778745"/>
                  </a:cubicBezTo>
                  <a:cubicBezTo>
                    <a:pt x="673602" y="3783439"/>
                    <a:pt x="675949" y="3785786"/>
                    <a:pt x="675949" y="3790480"/>
                  </a:cubicBezTo>
                  <a:cubicBezTo>
                    <a:pt x="678296" y="3799868"/>
                    <a:pt x="678296" y="3809256"/>
                    <a:pt x="680643" y="3820992"/>
                  </a:cubicBezTo>
                  <a:cubicBezTo>
                    <a:pt x="678296" y="3820992"/>
                    <a:pt x="678296" y="3820992"/>
                    <a:pt x="675949" y="3823339"/>
                  </a:cubicBezTo>
                  <a:cubicBezTo>
                    <a:pt x="675949" y="3823339"/>
                    <a:pt x="673602" y="3823339"/>
                    <a:pt x="673602" y="3820992"/>
                  </a:cubicBezTo>
                  <a:cubicBezTo>
                    <a:pt x="668908" y="3813950"/>
                    <a:pt x="661867" y="3804562"/>
                    <a:pt x="657173" y="3797521"/>
                  </a:cubicBezTo>
                  <a:cubicBezTo>
                    <a:pt x="654826" y="3781092"/>
                    <a:pt x="647785" y="3771704"/>
                    <a:pt x="640744" y="3762315"/>
                  </a:cubicBezTo>
                  <a:close/>
                  <a:moveTo>
                    <a:pt x="441245" y="3471282"/>
                  </a:moveTo>
                  <a:cubicBezTo>
                    <a:pt x="429509" y="3457199"/>
                    <a:pt x="415427" y="3443117"/>
                    <a:pt x="403692" y="3429035"/>
                  </a:cubicBezTo>
                  <a:cubicBezTo>
                    <a:pt x="401345" y="3426688"/>
                    <a:pt x="396651" y="3421994"/>
                    <a:pt x="394304" y="3419647"/>
                  </a:cubicBezTo>
                  <a:cubicBezTo>
                    <a:pt x="380222" y="3403217"/>
                    <a:pt x="368486" y="3386788"/>
                    <a:pt x="354404" y="3372706"/>
                  </a:cubicBezTo>
                  <a:cubicBezTo>
                    <a:pt x="352057" y="3370359"/>
                    <a:pt x="349710" y="3365665"/>
                    <a:pt x="347363" y="3363318"/>
                  </a:cubicBezTo>
                  <a:cubicBezTo>
                    <a:pt x="335628" y="3349235"/>
                    <a:pt x="326239" y="3335153"/>
                    <a:pt x="314504" y="3318724"/>
                  </a:cubicBezTo>
                  <a:cubicBezTo>
                    <a:pt x="312157" y="3316377"/>
                    <a:pt x="309810" y="3311683"/>
                    <a:pt x="307463" y="3309335"/>
                  </a:cubicBezTo>
                  <a:cubicBezTo>
                    <a:pt x="295728" y="3292906"/>
                    <a:pt x="283993" y="3276477"/>
                    <a:pt x="272257" y="3257700"/>
                  </a:cubicBezTo>
                  <a:cubicBezTo>
                    <a:pt x="269910" y="3253006"/>
                    <a:pt x="267563" y="3250659"/>
                    <a:pt x="265216" y="3245965"/>
                  </a:cubicBezTo>
                  <a:cubicBezTo>
                    <a:pt x="255828" y="3229536"/>
                    <a:pt x="244093" y="3213107"/>
                    <a:pt x="234705" y="3196677"/>
                  </a:cubicBezTo>
                  <a:cubicBezTo>
                    <a:pt x="234705" y="3196677"/>
                    <a:pt x="234705" y="3194330"/>
                    <a:pt x="232358" y="3194330"/>
                  </a:cubicBezTo>
                  <a:cubicBezTo>
                    <a:pt x="298075" y="3304641"/>
                    <a:pt x="377874" y="3405564"/>
                    <a:pt x="469409" y="3492405"/>
                  </a:cubicBezTo>
                  <a:cubicBezTo>
                    <a:pt x="469409" y="3494752"/>
                    <a:pt x="471756" y="3494752"/>
                    <a:pt x="471756" y="3497099"/>
                  </a:cubicBezTo>
                  <a:cubicBezTo>
                    <a:pt x="476450" y="3506487"/>
                    <a:pt x="481145" y="3513529"/>
                    <a:pt x="485839" y="3522917"/>
                  </a:cubicBezTo>
                  <a:cubicBezTo>
                    <a:pt x="471756" y="3508834"/>
                    <a:pt x="457674" y="3494752"/>
                    <a:pt x="443592" y="3480670"/>
                  </a:cubicBezTo>
                  <a:cubicBezTo>
                    <a:pt x="445939" y="3475976"/>
                    <a:pt x="443592" y="3473629"/>
                    <a:pt x="441245" y="3471282"/>
                  </a:cubicBezTo>
                  <a:close/>
                  <a:moveTo>
                    <a:pt x="192458" y="3130960"/>
                  </a:moveTo>
                  <a:cubicBezTo>
                    <a:pt x="187764" y="3126266"/>
                    <a:pt x="183070" y="3121572"/>
                    <a:pt x="178376" y="3114531"/>
                  </a:cubicBezTo>
                  <a:cubicBezTo>
                    <a:pt x="176028" y="3112184"/>
                    <a:pt x="171334" y="3107490"/>
                    <a:pt x="168987" y="3105142"/>
                  </a:cubicBezTo>
                  <a:cubicBezTo>
                    <a:pt x="166640" y="3100448"/>
                    <a:pt x="161946" y="3095754"/>
                    <a:pt x="159599" y="3091060"/>
                  </a:cubicBezTo>
                  <a:cubicBezTo>
                    <a:pt x="157252" y="3081672"/>
                    <a:pt x="152558" y="3069937"/>
                    <a:pt x="150211" y="3060549"/>
                  </a:cubicBezTo>
                  <a:cubicBezTo>
                    <a:pt x="150211" y="3058201"/>
                    <a:pt x="147864" y="3055855"/>
                    <a:pt x="147864" y="3053507"/>
                  </a:cubicBezTo>
                  <a:cubicBezTo>
                    <a:pt x="147864" y="3051160"/>
                    <a:pt x="150211" y="3048813"/>
                    <a:pt x="150211" y="3046466"/>
                  </a:cubicBezTo>
                  <a:cubicBezTo>
                    <a:pt x="150211" y="3039425"/>
                    <a:pt x="145517" y="3034731"/>
                    <a:pt x="140823" y="3030037"/>
                  </a:cubicBezTo>
                  <a:cubicBezTo>
                    <a:pt x="140823" y="3030037"/>
                    <a:pt x="140823" y="3027690"/>
                    <a:pt x="140823" y="3027690"/>
                  </a:cubicBezTo>
                  <a:cubicBezTo>
                    <a:pt x="136129" y="3013608"/>
                    <a:pt x="133782" y="3001873"/>
                    <a:pt x="129088" y="2987790"/>
                  </a:cubicBezTo>
                  <a:cubicBezTo>
                    <a:pt x="126741" y="2976055"/>
                    <a:pt x="122046" y="2964320"/>
                    <a:pt x="119699" y="2952584"/>
                  </a:cubicBezTo>
                  <a:cubicBezTo>
                    <a:pt x="117352" y="2945543"/>
                    <a:pt x="115005" y="2936155"/>
                    <a:pt x="112658" y="2929114"/>
                  </a:cubicBezTo>
                  <a:cubicBezTo>
                    <a:pt x="112658" y="2931461"/>
                    <a:pt x="115005" y="2933808"/>
                    <a:pt x="115005" y="2933808"/>
                  </a:cubicBezTo>
                  <a:cubicBezTo>
                    <a:pt x="117352" y="2940849"/>
                    <a:pt x="119699" y="2947890"/>
                    <a:pt x="122046" y="2952584"/>
                  </a:cubicBezTo>
                  <a:cubicBezTo>
                    <a:pt x="124393" y="2959626"/>
                    <a:pt x="126741" y="2966667"/>
                    <a:pt x="129088" y="2973708"/>
                  </a:cubicBezTo>
                  <a:cubicBezTo>
                    <a:pt x="131435" y="2980749"/>
                    <a:pt x="133782" y="2987790"/>
                    <a:pt x="136129" y="2992484"/>
                  </a:cubicBezTo>
                  <a:cubicBezTo>
                    <a:pt x="138476" y="2999525"/>
                    <a:pt x="140823" y="3006567"/>
                    <a:pt x="145517" y="3013608"/>
                  </a:cubicBezTo>
                  <a:cubicBezTo>
                    <a:pt x="147864" y="3020649"/>
                    <a:pt x="150211" y="3027690"/>
                    <a:pt x="154905" y="3032384"/>
                  </a:cubicBezTo>
                  <a:cubicBezTo>
                    <a:pt x="157252" y="3039425"/>
                    <a:pt x="161946" y="3046466"/>
                    <a:pt x="164293" y="3053507"/>
                  </a:cubicBezTo>
                  <a:cubicBezTo>
                    <a:pt x="166640" y="3060549"/>
                    <a:pt x="171334" y="3067590"/>
                    <a:pt x="173681" y="3072284"/>
                  </a:cubicBezTo>
                  <a:cubicBezTo>
                    <a:pt x="176028" y="3079325"/>
                    <a:pt x="180723" y="3086366"/>
                    <a:pt x="183070" y="3093407"/>
                  </a:cubicBezTo>
                  <a:cubicBezTo>
                    <a:pt x="185417" y="3100448"/>
                    <a:pt x="190111" y="3107490"/>
                    <a:pt x="192458" y="3112184"/>
                  </a:cubicBezTo>
                  <a:cubicBezTo>
                    <a:pt x="194805" y="3119225"/>
                    <a:pt x="199499" y="3126266"/>
                    <a:pt x="201846" y="3133307"/>
                  </a:cubicBezTo>
                  <a:cubicBezTo>
                    <a:pt x="204193" y="3135654"/>
                    <a:pt x="204193" y="3140348"/>
                    <a:pt x="206540" y="3142695"/>
                  </a:cubicBezTo>
                  <a:cubicBezTo>
                    <a:pt x="204193" y="3140348"/>
                    <a:pt x="204193" y="3140348"/>
                    <a:pt x="201846" y="3138001"/>
                  </a:cubicBezTo>
                  <a:cubicBezTo>
                    <a:pt x="199499" y="3135654"/>
                    <a:pt x="194805" y="3133307"/>
                    <a:pt x="192458" y="3130960"/>
                  </a:cubicBezTo>
                  <a:close/>
                  <a:moveTo>
                    <a:pt x="96229" y="2936155"/>
                  </a:moveTo>
                  <a:cubicBezTo>
                    <a:pt x="93882" y="2929114"/>
                    <a:pt x="91535" y="2919726"/>
                    <a:pt x="89188" y="2912685"/>
                  </a:cubicBezTo>
                  <a:cubicBezTo>
                    <a:pt x="91535" y="2915032"/>
                    <a:pt x="96229" y="2917379"/>
                    <a:pt x="100923" y="2917379"/>
                  </a:cubicBezTo>
                  <a:cubicBezTo>
                    <a:pt x="100923" y="2919726"/>
                    <a:pt x="100923" y="2919726"/>
                    <a:pt x="100923" y="2922073"/>
                  </a:cubicBezTo>
                  <a:cubicBezTo>
                    <a:pt x="100923" y="2924420"/>
                    <a:pt x="100923" y="2926767"/>
                    <a:pt x="100923" y="2929114"/>
                  </a:cubicBezTo>
                  <a:cubicBezTo>
                    <a:pt x="100923" y="2931461"/>
                    <a:pt x="100923" y="2933808"/>
                    <a:pt x="100923" y="2938502"/>
                  </a:cubicBezTo>
                  <a:cubicBezTo>
                    <a:pt x="100923" y="2943196"/>
                    <a:pt x="100923" y="2947890"/>
                    <a:pt x="100923" y="2954932"/>
                  </a:cubicBezTo>
                  <a:cubicBezTo>
                    <a:pt x="100923" y="2952584"/>
                    <a:pt x="98576" y="2947890"/>
                    <a:pt x="98576" y="2945543"/>
                  </a:cubicBezTo>
                  <a:cubicBezTo>
                    <a:pt x="98576" y="2940849"/>
                    <a:pt x="98576" y="2938502"/>
                    <a:pt x="96229" y="2936155"/>
                  </a:cubicBezTo>
                  <a:close/>
                  <a:moveTo>
                    <a:pt x="58676" y="2821150"/>
                  </a:moveTo>
                  <a:cubicBezTo>
                    <a:pt x="58676" y="2816456"/>
                    <a:pt x="56329" y="2811762"/>
                    <a:pt x="53982" y="2807068"/>
                  </a:cubicBezTo>
                  <a:cubicBezTo>
                    <a:pt x="51635" y="2792985"/>
                    <a:pt x="49288" y="2781250"/>
                    <a:pt x="46941" y="2767168"/>
                  </a:cubicBezTo>
                  <a:cubicBezTo>
                    <a:pt x="46941" y="2764821"/>
                    <a:pt x="46941" y="2762474"/>
                    <a:pt x="46941" y="2762474"/>
                  </a:cubicBezTo>
                  <a:cubicBezTo>
                    <a:pt x="44594" y="2753085"/>
                    <a:pt x="44594" y="2743697"/>
                    <a:pt x="42247" y="2734309"/>
                  </a:cubicBezTo>
                  <a:cubicBezTo>
                    <a:pt x="42247" y="2734309"/>
                    <a:pt x="42247" y="2734309"/>
                    <a:pt x="44594" y="2734309"/>
                  </a:cubicBezTo>
                  <a:cubicBezTo>
                    <a:pt x="51635" y="2781250"/>
                    <a:pt x="61023" y="2825844"/>
                    <a:pt x="75105" y="2858703"/>
                  </a:cubicBezTo>
                  <a:cubicBezTo>
                    <a:pt x="75105" y="2861050"/>
                    <a:pt x="77453" y="2863397"/>
                    <a:pt x="77453" y="2868091"/>
                  </a:cubicBezTo>
                  <a:cubicBezTo>
                    <a:pt x="77453" y="2870438"/>
                    <a:pt x="77453" y="2872785"/>
                    <a:pt x="79800" y="2875132"/>
                  </a:cubicBezTo>
                  <a:cubicBezTo>
                    <a:pt x="77453" y="2870438"/>
                    <a:pt x="72758" y="2865744"/>
                    <a:pt x="70411" y="2858703"/>
                  </a:cubicBezTo>
                  <a:cubicBezTo>
                    <a:pt x="70411" y="2856356"/>
                    <a:pt x="70411" y="2856356"/>
                    <a:pt x="68064" y="2854009"/>
                  </a:cubicBezTo>
                  <a:cubicBezTo>
                    <a:pt x="63370" y="2842273"/>
                    <a:pt x="61023" y="2830538"/>
                    <a:pt x="58676" y="2821150"/>
                  </a:cubicBezTo>
                  <a:close/>
                  <a:moveTo>
                    <a:pt x="58676" y="2609916"/>
                  </a:moveTo>
                  <a:lnTo>
                    <a:pt x="58676" y="2609916"/>
                  </a:lnTo>
                  <a:cubicBezTo>
                    <a:pt x="58676" y="2612263"/>
                    <a:pt x="58676" y="2612263"/>
                    <a:pt x="58676" y="2609916"/>
                  </a:cubicBezTo>
                  <a:cubicBezTo>
                    <a:pt x="58676" y="2621651"/>
                    <a:pt x="68064" y="2631039"/>
                    <a:pt x="77453" y="2631039"/>
                  </a:cubicBezTo>
                  <a:cubicBezTo>
                    <a:pt x="77453" y="2633386"/>
                    <a:pt x="77453" y="2638080"/>
                    <a:pt x="77453" y="2640427"/>
                  </a:cubicBezTo>
                  <a:cubicBezTo>
                    <a:pt x="77453" y="2645121"/>
                    <a:pt x="77453" y="2647468"/>
                    <a:pt x="77453" y="2652163"/>
                  </a:cubicBezTo>
                  <a:cubicBezTo>
                    <a:pt x="77453" y="2652163"/>
                    <a:pt x="77453" y="2652163"/>
                    <a:pt x="77453" y="2652163"/>
                  </a:cubicBezTo>
                  <a:cubicBezTo>
                    <a:pt x="77453" y="2656857"/>
                    <a:pt x="77453" y="2663898"/>
                    <a:pt x="77453" y="2668592"/>
                  </a:cubicBezTo>
                  <a:cubicBezTo>
                    <a:pt x="77453" y="2668592"/>
                    <a:pt x="77453" y="2670939"/>
                    <a:pt x="77453" y="2670939"/>
                  </a:cubicBezTo>
                  <a:cubicBezTo>
                    <a:pt x="77453" y="2675633"/>
                    <a:pt x="77453" y="2680327"/>
                    <a:pt x="77453" y="2685021"/>
                  </a:cubicBezTo>
                  <a:cubicBezTo>
                    <a:pt x="77453" y="2685021"/>
                    <a:pt x="77453" y="2687368"/>
                    <a:pt x="77453" y="2687368"/>
                  </a:cubicBezTo>
                  <a:cubicBezTo>
                    <a:pt x="77453" y="2692062"/>
                    <a:pt x="77453" y="2696756"/>
                    <a:pt x="77453" y="2701451"/>
                  </a:cubicBezTo>
                  <a:cubicBezTo>
                    <a:pt x="77453" y="2703798"/>
                    <a:pt x="77453" y="2706145"/>
                    <a:pt x="77453" y="2708492"/>
                  </a:cubicBezTo>
                  <a:cubicBezTo>
                    <a:pt x="77453" y="2710839"/>
                    <a:pt x="77453" y="2715533"/>
                    <a:pt x="77453" y="2717880"/>
                  </a:cubicBezTo>
                  <a:cubicBezTo>
                    <a:pt x="77453" y="2720227"/>
                    <a:pt x="77453" y="2724921"/>
                    <a:pt x="77453" y="2727268"/>
                  </a:cubicBezTo>
                  <a:cubicBezTo>
                    <a:pt x="77453" y="2729615"/>
                    <a:pt x="77453" y="2729615"/>
                    <a:pt x="77453" y="2731962"/>
                  </a:cubicBezTo>
                  <a:cubicBezTo>
                    <a:pt x="75105" y="2731962"/>
                    <a:pt x="75105" y="2731962"/>
                    <a:pt x="72758" y="2731962"/>
                  </a:cubicBezTo>
                  <a:cubicBezTo>
                    <a:pt x="70411" y="2727268"/>
                    <a:pt x="70411" y="2724921"/>
                    <a:pt x="68064" y="2720227"/>
                  </a:cubicBezTo>
                  <a:cubicBezTo>
                    <a:pt x="72758" y="2717880"/>
                    <a:pt x="70411" y="2713186"/>
                    <a:pt x="70411" y="2708492"/>
                  </a:cubicBezTo>
                  <a:cubicBezTo>
                    <a:pt x="68064" y="2699103"/>
                    <a:pt x="65717" y="2689715"/>
                    <a:pt x="61023" y="2680327"/>
                  </a:cubicBezTo>
                  <a:cubicBezTo>
                    <a:pt x="61023" y="2677980"/>
                    <a:pt x="63370" y="2675633"/>
                    <a:pt x="63370" y="2673286"/>
                  </a:cubicBezTo>
                  <a:cubicBezTo>
                    <a:pt x="63370" y="2666245"/>
                    <a:pt x="61023" y="2661551"/>
                    <a:pt x="56329" y="2656857"/>
                  </a:cubicBezTo>
                  <a:cubicBezTo>
                    <a:pt x="53982" y="2647468"/>
                    <a:pt x="51635" y="2638080"/>
                    <a:pt x="49288" y="2628692"/>
                  </a:cubicBezTo>
                  <a:cubicBezTo>
                    <a:pt x="49288" y="2626345"/>
                    <a:pt x="49288" y="2626345"/>
                    <a:pt x="49288" y="2623998"/>
                  </a:cubicBezTo>
                  <a:cubicBezTo>
                    <a:pt x="49288" y="2619304"/>
                    <a:pt x="46941" y="2614610"/>
                    <a:pt x="44594" y="2609916"/>
                  </a:cubicBezTo>
                  <a:cubicBezTo>
                    <a:pt x="46941" y="2609916"/>
                    <a:pt x="51635" y="2607569"/>
                    <a:pt x="53982" y="2605222"/>
                  </a:cubicBezTo>
                  <a:cubicBezTo>
                    <a:pt x="53982" y="2605222"/>
                    <a:pt x="53982" y="2605222"/>
                    <a:pt x="53982" y="2605222"/>
                  </a:cubicBezTo>
                  <a:cubicBezTo>
                    <a:pt x="53982" y="2609916"/>
                    <a:pt x="56329" y="2609916"/>
                    <a:pt x="58676" y="2609916"/>
                  </a:cubicBezTo>
                  <a:close/>
                  <a:moveTo>
                    <a:pt x="100923" y="2640427"/>
                  </a:moveTo>
                  <a:cubicBezTo>
                    <a:pt x="105617" y="2645121"/>
                    <a:pt x="110311" y="2652163"/>
                    <a:pt x="117352" y="2656857"/>
                  </a:cubicBezTo>
                  <a:cubicBezTo>
                    <a:pt x="119699" y="2659204"/>
                    <a:pt x="122046" y="2661551"/>
                    <a:pt x="124393" y="2663898"/>
                  </a:cubicBezTo>
                  <a:cubicBezTo>
                    <a:pt x="131435" y="2673286"/>
                    <a:pt x="140823" y="2680327"/>
                    <a:pt x="147864" y="2689715"/>
                  </a:cubicBezTo>
                  <a:cubicBezTo>
                    <a:pt x="147864" y="2692062"/>
                    <a:pt x="150211" y="2692062"/>
                    <a:pt x="152558" y="2692062"/>
                  </a:cubicBezTo>
                  <a:cubicBezTo>
                    <a:pt x="157252" y="2694409"/>
                    <a:pt x="159599" y="2699103"/>
                    <a:pt x="164293" y="2701451"/>
                  </a:cubicBezTo>
                  <a:cubicBezTo>
                    <a:pt x="161946" y="2703798"/>
                    <a:pt x="161946" y="2703798"/>
                    <a:pt x="161946" y="2706145"/>
                  </a:cubicBezTo>
                  <a:cubicBezTo>
                    <a:pt x="159599" y="2706145"/>
                    <a:pt x="159599" y="2706145"/>
                    <a:pt x="157252" y="2703798"/>
                  </a:cubicBezTo>
                  <a:cubicBezTo>
                    <a:pt x="154905" y="2701451"/>
                    <a:pt x="150211" y="2701451"/>
                    <a:pt x="147864" y="2699103"/>
                  </a:cubicBezTo>
                  <a:cubicBezTo>
                    <a:pt x="145517" y="2696756"/>
                    <a:pt x="140823" y="2694409"/>
                    <a:pt x="138476" y="2694409"/>
                  </a:cubicBezTo>
                  <a:cubicBezTo>
                    <a:pt x="140823" y="2692062"/>
                    <a:pt x="140823" y="2689715"/>
                    <a:pt x="140823" y="2685021"/>
                  </a:cubicBezTo>
                  <a:cubicBezTo>
                    <a:pt x="140823" y="2673286"/>
                    <a:pt x="131435" y="2663898"/>
                    <a:pt x="119699" y="2663898"/>
                  </a:cubicBezTo>
                  <a:cubicBezTo>
                    <a:pt x="117352" y="2663898"/>
                    <a:pt x="115005" y="2663898"/>
                    <a:pt x="110311" y="2666245"/>
                  </a:cubicBezTo>
                  <a:cubicBezTo>
                    <a:pt x="107964" y="2659204"/>
                    <a:pt x="103270" y="2654510"/>
                    <a:pt x="100923" y="2647468"/>
                  </a:cubicBezTo>
                  <a:cubicBezTo>
                    <a:pt x="96229" y="2647468"/>
                    <a:pt x="93882" y="2642774"/>
                    <a:pt x="93882" y="2638080"/>
                  </a:cubicBezTo>
                  <a:cubicBezTo>
                    <a:pt x="91535" y="2635733"/>
                    <a:pt x="91535" y="2631039"/>
                    <a:pt x="89188" y="2628692"/>
                  </a:cubicBezTo>
                  <a:cubicBezTo>
                    <a:pt x="89188" y="2628692"/>
                    <a:pt x="91535" y="2628692"/>
                    <a:pt x="91535" y="2626345"/>
                  </a:cubicBezTo>
                  <a:cubicBezTo>
                    <a:pt x="91535" y="2626345"/>
                    <a:pt x="93882" y="2628692"/>
                    <a:pt x="93882" y="2628692"/>
                  </a:cubicBezTo>
                  <a:cubicBezTo>
                    <a:pt x="93882" y="2633386"/>
                    <a:pt x="96229" y="2635733"/>
                    <a:pt x="100923" y="2640427"/>
                  </a:cubicBezTo>
                  <a:close/>
                  <a:moveTo>
                    <a:pt x="199499" y="2638080"/>
                  </a:moveTo>
                  <a:cubicBezTo>
                    <a:pt x="201846" y="2628692"/>
                    <a:pt x="204193" y="2619304"/>
                    <a:pt x="206540" y="2609916"/>
                  </a:cubicBezTo>
                  <a:cubicBezTo>
                    <a:pt x="208887" y="2598180"/>
                    <a:pt x="213581" y="2586445"/>
                    <a:pt x="215928" y="2574710"/>
                  </a:cubicBezTo>
                  <a:cubicBezTo>
                    <a:pt x="218275" y="2567669"/>
                    <a:pt x="220622" y="2560628"/>
                    <a:pt x="220622" y="2553587"/>
                  </a:cubicBezTo>
                  <a:cubicBezTo>
                    <a:pt x="225316" y="2539504"/>
                    <a:pt x="227664" y="2525422"/>
                    <a:pt x="232358" y="2513687"/>
                  </a:cubicBezTo>
                  <a:cubicBezTo>
                    <a:pt x="232358" y="2513687"/>
                    <a:pt x="234705" y="2513687"/>
                    <a:pt x="234705" y="2513687"/>
                  </a:cubicBezTo>
                  <a:cubicBezTo>
                    <a:pt x="234705" y="2520728"/>
                    <a:pt x="234705" y="2527769"/>
                    <a:pt x="234705" y="2534810"/>
                  </a:cubicBezTo>
                  <a:cubicBezTo>
                    <a:pt x="234705" y="2544198"/>
                    <a:pt x="234705" y="2553587"/>
                    <a:pt x="234705" y="2560628"/>
                  </a:cubicBezTo>
                  <a:cubicBezTo>
                    <a:pt x="234705" y="2572363"/>
                    <a:pt x="234705" y="2584098"/>
                    <a:pt x="234705" y="2595833"/>
                  </a:cubicBezTo>
                  <a:cubicBezTo>
                    <a:pt x="234705" y="2605222"/>
                    <a:pt x="234705" y="2616957"/>
                    <a:pt x="234705" y="2626345"/>
                  </a:cubicBezTo>
                  <a:cubicBezTo>
                    <a:pt x="234705" y="2635733"/>
                    <a:pt x="234705" y="2645121"/>
                    <a:pt x="234705" y="2654510"/>
                  </a:cubicBezTo>
                  <a:cubicBezTo>
                    <a:pt x="234705" y="2682674"/>
                    <a:pt x="234705" y="2713186"/>
                    <a:pt x="234705" y="2743697"/>
                  </a:cubicBezTo>
                  <a:cubicBezTo>
                    <a:pt x="230011" y="2743697"/>
                    <a:pt x="222969" y="2746044"/>
                    <a:pt x="220622" y="2750738"/>
                  </a:cubicBezTo>
                  <a:cubicBezTo>
                    <a:pt x="218275" y="2748391"/>
                    <a:pt x="218275" y="2748391"/>
                    <a:pt x="215928" y="2748391"/>
                  </a:cubicBezTo>
                  <a:cubicBezTo>
                    <a:pt x="213581" y="2746044"/>
                    <a:pt x="208887" y="2743697"/>
                    <a:pt x="206540" y="2741350"/>
                  </a:cubicBezTo>
                  <a:cubicBezTo>
                    <a:pt x="201846" y="2739003"/>
                    <a:pt x="199499" y="2734309"/>
                    <a:pt x="194805" y="2731962"/>
                  </a:cubicBezTo>
                  <a:cubicBezTo>
                    <a:pt x="197152" y="2729615"/>
                    <a:pt x="199499" y="2724921"/>
                    <a:pt x="199499" y="2720227"/>
                  </a:cubicBezTo>
                  <a:cubicBezTo>
                    <a:pt x="199499" y="2710839"/>
                    <a:pt x="192458" y="2703798"/>
                    <a:pt x="185417" y="2701451"/>
                  </a:cubicBezTo>
                  <a:cubicBezTo>
                    <a:pt x="187764" y="2689715"/>
                    <a:pt x="192458" y="2680327"/>
                    <a:pt x="194805" y="2668592"/>
                  </a:cubicBezTo>
                  <a:cubicBezTo>
                    <a:pt x="194805" y="2656857"/>
                    <a:pt x="197152" y="2647468"/>
                    <a:pt x="199499" y="2638080"/>
                  </a:cubicBezTo>
                  <a:close/>
                  <a:moveTo>
                    <a:pt x="286340" y="2480828"/>
                  </a:moveTo>
                  <a:cubicBezTo>
                    <a:pt x="293381" y="2478481"/>
                    <a:pt x="300422" y="2476134"/>
                    <a:pt x="305116" y="2473787"/>
                  </a:cubicBezTo>
                  <a:cubicBezTo>
                    <a:pt x="314504" y="2469093"/>
                    <a:pt x="326239" y="2466746"/>
                    <a:pt x="335628" y="2462052"/>
                  </a:cubicBezTo>
                  <a:cubicBezTo>
                    <a:pt x="340322" y="2459705"/>
                    <a:pt x="345016" y="2457358"/>
                    <a:pt x="352057" y="2457358"/>
                  </a:cubicBezTo>
                  <a:cubicBezTo>
                    <a:pt x="363792" y="2452664"/>
                    <a:pt x="377874" y="2447969"/>
                    <a:pt x="389610" y="2443275"/>
                  </a:cubicBezTo>
                  <a:cubicBezTo>
                    <a:pt x="391957" y="2443275"/>
                    <a:pt x="396651" y="2440928"/>
                    <a:pt x="398998" y="2440928"/>
                  </a:cubicBezTo>
                  <a:cubicBezTo>
                    <a:pt x="413080" y="2436234"/>
                    <a:pt x="429509" y="2429193"/>
                    <a:pt x="443592" y="2422152"/>
                  </a:cubicBezTo>
                  <a:cubicBezTo>
                    <a:pt x="445939" y="2422152"/>
                    <a:pt x="448286" y="2419805"/>
                    <a:pt x="450633" y="2419805"/>
                  </a:cubicBezTo>
                  <a:cubicBezTo>
                    <a:pt x="467062" y="2412764"/>
                    <a:pt x="483492" y="2408070"/>
                    <a:pt x="497574" y="2401028"/>
                  </a:cubicBezTo>
                  <a:cubicBezTo>
                    <a:pt x="502268" y="2398681"/>
                    <a:pt x="509309" y="2396334"/>
                    <a:pt x="514003" y="2393987"/>
                  </a:cubicBezTo>
                  <a:cubicBezTo>
                    <a:pt x="528085" y="2389293"/>
                    <a:pt x="539821" y="2382252"/>
                    <a:pt x="553903" y="2377558"/>
                  </a:cubicBezTo>
                  <a:cubicBezTo>
                    <a:pt x="567985" y="2372864"/>
                    <a:pt x="582068" y="2365823"/>
                    <a:pt x="596150" y="2361129"/>
                  </a:cubicBezTo>
                  <a:cubicBezTo>
                    <a:pt x="600844" y="2358782"/>
                    <a:pt x="607885" y="2356435"/>
                    <a:pt x="612579" y="2354088"/>
                  </a:cubicBezTo>
                  <a:cubicBezTo>
                    <a:pt x="626661" y="2349394"/>
                    <a:pt x="640744" y="2342352"/>
                    <a:pt x="652479" y="2337658"/>
                  </a:cubicBezTo>
                  <a:cubicBezTo>
                    <a:pt x="654826" y="2344700"/>
                    <a:pt x="661867" y="2349394"/>
                    <a:pt x="671255" y="2349394"/>
                  </a:cubicBezTo>
                  <a:cubicBezTo>
                    <a:pt x="682991" y="2349394"/>
                    <a:pt x="692379" y="2340005"/>
                    <a:pt x="692379" y="2328270"/>
                  </a:cubicBezTo>
                  <a:cubicBezTo>
                    <a:pt x="692379" y="2325923"/>
                    <a:pt x="692379" y="2323576"/>
                    <a:pt x="690032" y="2321229"/>
                  </a:cubicBezTo>
                  <a:cubicBezTo>
                    <a:pt x="748708" y="2295411"/>
                    <a:pt x="807384" y="2269594"/>
                    <a:pt x="870754" y="2243776"/>
                  </a:cubicBezTo>
                  <a:cubicBezTo>
                    <a:pt x="971677" y="2201530"/>
                    <a:pt x="1074947" y="2156936"/>
                    <a:pt x="1180564" y="2109995"/>
                  </a:cubicBezTo>
                  <a:cubicBezTo>
                    <a:pt x="1189953" y="2105301"/>
                    <a:pt x="1199341" y="2102954"/>
                    <a:pt x="1208729" y="2098260"/>
                  </a:cubicBezTo>
                  <a:cubicBezTo>
                    <a:pt x="1229852" y="2088871"/>
                    <a:pt x="1248629" y="2081830"/>
                    <a:pt x="1269752" y="2072442"/>
                  </a:cubicBezTo>
                  <a:cubicBezTo>
                    <a:pt x="1272099" y="2074789"/>
                    <a:pt x="1274446" y="2077136"/>
                    <a:pt x="1276793" y="2079483"/>
                  </a:cubicBezTo>
                  <a:cubicBezTo>
                    <a:pt x="1258017" y="2105301"/>
                    <a:pt x="1241588" y="2131118"/>
                    <a:pt x="1222811" y="2156936"/>
                  </a:cubicBezTo>
                  <a:cubicBezTo>
                    <a:pt x="1215770" y="2166324"/>
                    <a:pt x="1208729" y="2178059"/>
                    <a:pt x="1201688" y="2187447"/>
                  </a:cubicBezTo>
                  <a:cubicBezTo>
                    <a:pt x="1173523" y="2227347"/>
                    <a:pt x="1147706" y="2267247"/>
                    <a:pt x="1121888" y="2307147"/>
                  </a:cubicBezTo>
                  <a:cubicBezTo>
                    <a:pt x="990454" y="2501952"/>
                    <a:pt x="873101" y="2677980"/>
                    <a:pt x="755749" y="2828191"/>
                  </a:cubicBezTo>
                  <a:cubicBezTo>
                    <a:pt x="755749" y="2828191"/>
                    <a:pt x="755749" y="2828191"/>
                    <a:pt x="755749" y="2830538"/>
                  </a:cubicBezTo>
                  <a:cubicBezTo>
                    <a:pt x="746361" y="2844620"/>
                    <a:pt x="734626" y="2856356"/>
                    <a:pt x="725237" y="2870438"/>
                  </a:cubicBezTo>
                  <a:cubicBezTo>
                    <a:pt x="722890" y="2872785"/>
                    <a:pt x="722890" y="2875132"/>
                    <a:pt x="720543" y="2877479"/>
                  </a:cubicBezTo>
                  <a:cubicBezTo>
                    <a:pt x="711155" y="2889214"/>
                    <a:pt x="701767" y="2898602"/>
                    <a:pt x="694726" y="2910338"/>
                  </a:cubicBezTo>
                  <a:cubicBezTo>
                    <a:pt x="692379" y="2912685"/>
                    <a:pt x="690032" y="2915032"/>
                    <a:pt x="687685" y="2917379"/>
                  </a:cubicBezTo>
                  <a:cubicBezTo>
                    <a:pt x="678296" y="2926767"/>
                    <a:pt x="671255" y="2938502"/>
                    <a:pt x="661867" y="2947890"/>
                  </a:cubicBezTo>
                  <a:cubicBezTo>
                    <a:pt x="659520" y="2950237"/>
                    <a:pt x="657173" y="2954932"/>
                    <a:pt x="654826" y="2957279"/>
                  </a:cubicBezTo>
                  <a:cubicBezTo>
                    <a:pt x="647785" y="2966667"/>
                    <a:pt x="638397" y="2976055"/>
                    <a:pt x="631355" y="2985443"/>
                  </a:cubicBezTo>
                  <a:cubicBezTo>
                    <a:pt x="629008" y="2990137"/>
                    <a:pt x="624314" y="2992484"/>
                    <a:pt x="621967" y="2997178"/>
                  </a:cubicBezTo>
                  <a:cubicBezTo>
                    <a:pt x="619620" y="2999525"/>
                    <a:pt x="614926" y="3004220"/>
                    <a:pt x="612579" y="3006567"/>
                  </a:cubicBezTo>
                  <a:cubicBezTo>
                    <a:pt x="610232" y="3004220"/>
                    <a:pt x="605538" y="3001873"/>
                    <a:pt x="600844" y="3001873"/>
                  </a:cubicBezTo>
                  <a:cubicBezTo>
                    <a:pt x="596150" y="3001873"/>
                    <a:pt x="593803" y="3004220"/>
                    <a:pt x="589109" y="3004220"/>
                  </a:cubicBezTo>
                  <a:cubicBezTo>
                    <a:pt x="579721" y="2992484"/>
                    <a:pt x="572679" y="2980749"/>
                    <a:pt x="563291" y="2969014"/>
                  </a:cubicBezTo>
                  <a:cubicBezTo>
                    <a:pt x="528085" y="2917379"/>
                    <a:pt x="492880" y="2868091"/>
                    <a:pt x="460021" y="2818803"/>
                  </a:cubicBezTo>
                  <a:cubicBezTo>
                    <a:pt x="417774" y="2757780"/>
                    <a:pt x="377874" y="2701451"/>
                    <a:pt x="340322" y="2647468"/>
                  </a:cubicBezTo>
                  <a:cubicBezTo>
                    <a:pt x="337975" y="2642774"/>
                    <a:pt x="335628" y="2640427"/>
                    <a:pt x="333281" y="2635733"/>
                  </a:cubicBezTo>
                  <a:cubicBezTo>
                    <a:pt x="326239" y="2626345"/>
                    <a:pt x="319198" y="2616957"/>
                    <a:pt x="312157" y="2607569"/>
                  </a:cubicBezTo>
                  <a:cubicBezTo>
                    <a:pt x="302769" y="2595833"/>
                    <a:pt x="295728" y="2584098"/>
                    <a:pt x="288687" y="2574710"/>
                  </a:cubicBezTo>
                  <a:cubicBezTo>
                    <a:pt x="288687" y="2574710"/>
                    <a:pt x="286340" y="2572363"/>
                    <a:pt x="286340" y="2572363"/>
                  </a:cubicBezTo>
                  <a:cubicBezTo>
                    <a:pt x="279299" y="2562975"/>
                    <a:pt x="272257" y="2551240"/>
                    <a:pt x="265216" y="2541851"/>
                  </a:cubicBezTo>
                  <a:cubicBezTo>
                    <a:pt x="262869" y="2539504"/>
                    <a:pt x="262869" y="2537157"/>
                    <a:pt x="260522" y="2534810"/>
                  </a:cubicBezTo>
                  <a:cubicBezTo>
                    <a:pt x="255828" y="2527769"/>
                    <a:pt x="251134" y="2520728"/>
                    <a:pt x="246440" y="2516034"/>
                  </a:cubicBezTo>
                  <a:cubicBezTo>
                    <a:pt x="251134" y="2511340"/>
                    <a:pt x="253481" y="2506646"/>
                    <a:pt x="253481" y="2499605"/>
                  </a:cubicBezTo>
                  <a:cubicBezTo>
                    <a:pt x="253481" y="2497258"/>
                    <a:pt x="253481" y="2497258"/>
                    <a:pt x="253481" y="2494910"/>
                  </a:cubicBezTo>
                  <a:cubicBezTo>
                    <a:pt x="255828" y="2494910"/>
                    <a:pt x="255828" y="2494910"/>
                    <a:pt x="258175" y="2492563"/>
                  </a:cubicBezTo>
                  <a:cubicBezTo>
                    <a:pt x="269910" y="2485522"/>
                    <a:pt x="276951" y="2483175"/>
                    <a:pt x="286340" y="2480828"/>
                  </a:cubicBezTo>
                  <a:close/>
                  <a:moveTo>
                    <a:pt x="1227505" y="2016113"/>
                  </a:moveTo>
                  <a:cubicBezTo>
                    <a:pt x="1215770" y="2009072"/>
                    <a:pt x="1201688" y="1999684"/>
                    <a:pt x="1189953" y="1992643"/>
                  </a:cubicBezTo>
                  <a:cubicBezTo>
                    <a:pt x="1182911" y="1987948"/>
                    <a:pt x="1178217" y="1985601"/>
                    <a:pt x="1171176" y="1980907"/>
                  </a:cubicBezTo>
                  <a:cubicBezTo>
                    <a:pt x="1159441" y="1973866"/>
                    <a:pt x="1147706" y="1966825"/>
                    <a:pt x="1135971" y="1959784"/>
                  </a:cubicBezTo>
                  <a:cubicBezTo>
                    <a:pt x="1128929" y="1955090"/>
                    <a:pt x="1121888" y="1952743"/>
                    <a:pt x="1114847" y="1948049"/>
                  </a:cubicBezTo>
                  <a:cubicBezTo>
                    <a:pt x="1103112" y="1941007"/>
                    <a:pt x="1091377" y="1936313"/>
                    <a:pt x="1081988" y="1929272"/>
                  </a:cubicBezTo>
                  <a:cubicBezTo>
                    <a:pt x="1074947" y="1924578"/>
                    <a:pt x="1065559" y="1919884"/>
                    <a:pt x="1058518" y="1917537"/>
                  </a:cubicBezTo>
                  <a:cubicBezTo>
                    <a:pt x="1049130" y="1912843"/>
                    <a:pt x="1037395" y="1905802"/>
                    <a:pt x="1028006" y="1901108"/>
                  </a:cubicBezTo>
                  <a:cubicBezTo>
                    <a:pt x="1020965" y="1896413"/>
                    <a:pt x="1011577" y="1891719"/>
                    <a:pt x="1004536" y="1889372"/>
                  </a:cubicBezTo>
                  <a:cubicBezTo>
                    <a:pt x="995148" y="1884678"/>
                    <a:pt x="985760" y="1879984"/>
                    <a:pt x="974024" y="1872943"/>
                  </a:cubicBezTo>
                  <a:cubicBezTo>
                    <a:pt x="966983" y="1868249"/>
                    <a:pt x="957595" y="1865902"/>
                    <a:pt x="950554" y="1861208"/>
                  </a:cubicBezTo>
                  <a:cubicBezTo>
                    <a:pt x="941166" y="1856514"/>
                    <a:pt x="931777" y="1851820"/>
                    <a:pt x="920042" y="1847126"/>
                  </a:cubicBezTo>
                  <a:cubicBezTo>
                    <a:pt x="910654" y="1842432"/>
                    <a:pt x="903613" y="1840084"/>
                    <a:pt x="894225" y="1835390"/>
                  </a:cubicBezTo>
                  <a:cubicBezTo>
                    <a:pt x="884837" y="1830696"/>
                    <a:pt x="875448" y="1826002"/>
                    <a:pt x="866060" y="1823655"/>
                  </a:cubicBezTo>
                  <a:cubicBezTo>
                    <a:pt x="856672" y="1818961"/>
                    <a:pt x="847284" y="1816614"/>
                    <a:pt x="837896" y="1811920"/>
                  </a:cubicBezTo>
                  <a:cubicBezTo>
                    <a:pt x="828507" y="1807226"/>
                    <a:pt x="821466" y="1804879"/>
                    <a:pt x="812078" y="1800185"/>
                  </a:cubicBezTo>
                  <a:cubicBezTo>
                    <a:pt x="802690" y="1795491"/>
                    <a:pt x="793302" y="1793144"/>
                    <a:pt x="783914" y="1788449"/>
                  </a:cubicBezTo>
                  <a:cubicBezTo>
                    <a:pt x="774525" y="1786102"/>
                    <a:pt x="767484" y="1781408"/>
                    <a:pt x="758096" y="1779061"/>
                  </a:cubicBezTo>
                  <a:cubicBezTo>
                    <a:pt x="748708" y="1776714"/>
                    <a:pt x="739320" y="1772020"/>
                    <a:pt x="729931" y="1769673"/>
                  </a:cubicBezTo>
                  <a:cubicBezTo>
                    <a:pt x="720543" y="1767326"/>
                    <a:pt x="713502" y="1764979"/>
                    <a:pt x="704114" y="1760285"/>
                  </a:cubicBezTo>
                  <a:cubicBezTo>
                    <a:pt x="694726" y="1757938"/>
                    <a:pt x="685338" y="1755591"/>
                    <a:pt x="675949" y="1750897"/>
                  </a:cubicBezTo>
                  <a:cubicBezTo>
                    <a:pt x="668908" y="1748550"/>
                    <a:pt x="659520" y="1746203"/>
                    <a:pt x="652479" y="1743855"/>
                  </a:cubicBezTo>
                  <a:cubicBezTo>
                    <a:pt x="643091" y="1741508"/>
                    <a:pt x="633703" y="1739161"/>
                    <a:pt x="624314" y="1736814"/>
                  </a:cubicBezTo>
                  <a:cubicBezTo>
                    <a:pt x="617273" y="1734467"/>
                    <a:pt x="610232" y="1732120"/>
                    <a:pt x="603191" y="1732120"/>
                  </a:cubicBezTo>
                  <a:cubicBezTo>
                    <a:pt x="593803" y="1729773"/>
                    <a:pt x="582068" y="1727426"/>
                    <a:pt x="572679" y="1727426"/>
                  </a:cubicBezTo>
                  <a:cubicBezTo>
                    <a:pt x="565638" y="1727426"/>
                    <a:pt x="560944" y="1725079"/>
                    <a:pt x="553903" y="1725079"/>
                  </a:cubicBezTo>
                  <a:cubicBezTo>
                    <a:pt x="542168" y="1722732"/>
                    <a:pt x="532780" y="1722732"/>
                    <a:pt x="523391" y="1720385"/>
                  </a:cubicBezTo>
                  <a:cubicBezTo>
                    <a:pt x="518697" y="1720385"/>
                    <a:pt x="511656" y="1718038"/>
                    <a:pt x="506962" y="1718038"/>
                  </a:cubicBezTo>
                  <a:cubicBezTo>
                    <a:pt x="495227" y="1718038"/>
                    <a:pt x="485839" y="1718038"/>
                    <a:pt x="474103" y="1715691"/>
                  </a:cubicBezTo>
                  <a:cubicBezTo>
                    <a:pt x="474103" y="1708650"/>
                    <a:pt x="469409" y="1703956"/>
                    <a:pt x="464715" y="1699262"/>
                  </a:cubicBezTo>
                  <a:cubicBezTo>
                    <a:pt x="469409" y="1692221"/>
                    <a:pt x="474103" y="1685179"/>
                    <a:pt x="478797" y="1675791"/>
                  </a:cubicBezTo>
                  <a:cubicBezTo>
                    <a:pt x="485839" y="1666403"/>
                    <a:pt x="490533" y="1657015"/>
                    <a:pt x="497574" y="1647627"/>
                  </a:cubicBezTo>
                  <a:cubicBezTo>
                    <a:pt x="502268" y="1640586"/>
                    <a:pt x="509309" y="1631197"/>
                    <a:pt x="514003" y="1624156"/>
                  </a:cubicBezTo>
                  <a:cubicBezTo>
                    <a:pt x="701767" y="1459863"/>
                    <a:pt x="934124" y="1314346"/>
                    <a:pt x="1204035" y="1194647"/>
                  </a:cubicBezTo>
                  <a:cubicBezTo>
                    <a:pt x="1208729" y="1241588"/>
                    <a:pt x="1213423" y="1288529"/>
                    <a:pt x="1218117" y="1335469"/>
                  </a:cubicBezTo>
                  <a:cubicBezTo>
                    <a:pt x="1208729" y="1337817"/>
                    <a:pt x="1201688" y="1344858"/>
                    <a:pt x="1201688" y="1354246"/>
                  </a:cubicBezTo>
                  <a:cubicBezTo>
                    <a:pt x="1201688" y="1365981"/>
                    <a:pt x="1211076" y="1375369"/>
                    <a:pt x="1222811" y="1375369"/>
                  </a:cubicBezTo>
                  <a:cubicBezTo>
                    <a:pt x="1222811" y="1375369"/>
                    <a:pt x="1222811" y="1375369"/>
                    <a:pt x="1222811" y="1375369"/>
                  </a:cubicBezTo>
                  <a:cubicBezTo>
                    <a:pt x="1246282" y="1610074"/>
                    <a:pt x="1269752" y="1823655"/>
                    <a:pt x="1293223" y="2032542"/>
                  </a:cubicBezTo>
                  <a:cubicBezTo>
                    <a:pt x="1288529" y="2032542"/>
                    <a:pt x="1283834" y="2037236"/>
                    <a:pt x="1279140" y="2041930"/>
                  </a:cubicBezTo>
                  <a:cubicBezTo>
                    <a:pt x="1267405" y="2034889"/>
                    <a:pt x="1253323" y="2025501"/>
                    <a:pt x="1241588" y="2018460"/>
                  </a:cubicBezTo>
                  <a:cubicBezTo>
                    <a:pt x="1236894" y="2023154"/>
                    <a:pt x="1232199" y="2020807"/>
                    <a:pt x="1227505" y="2016113"/>
                  </a:cubicBezTo>
                  <a:close/>
                  <a:moveTo>
                    <a:pt x="384916" y="1734467"/>
                  </a:moveTo>
                  <a:cubicBezTo>
                    <a:pt x="373180" y="1748550"/>
                    <a:pt x="361445" y="1762632"/>
                    <a:pt x="352057" y="1776714"/>
                  </a:cubicBezTo>
                  <a:cubicBezTo>
                    <a:pt x="342669" y="1788449"/>
                    <a:pt x="335628" y="1797838"/>
                    <a:pt x="328587" y="1809573"/>
                  </a:cubicBezTo>
                  <a:cubicBezTo>
                    <a:pt x="323892" y="1816614"/>
                    <a:pt x="319198" y="1821308"/>
                    <a:pt x="314504" y="1828349"/>
                  </a:cubicBezTo>
                  <a:cubicBezTo>
                    <a:pt x="316851" y="1814267"/>
                    <a:pt x="319198" y="1797838"/>
                    <a:pt x="321545" y="1783755"/>
                  </a:cubicBezTo>
                  <a:cubicBezTo>
                    <a:pt x="333281" y="1746203"/>
                    <a:pt x="347363" y="1710997"/>
                    <a:pt x="359098" y="1673444"/>
                  </a:cubicBezTo>
                  <a:cubicBezTo>
                    <a:pt x="361445" y="1673444"/>
                    <a:pt x="363792" y="1675791"/>
                    <a:pt x="366139" y="1675791"/>
                  </a:cubicBezTo>
                  <a:cubicBezTo>
                    <a:pt x="373180" y="1678138"/>
                    <a:pt x="380222" y="1680485"/>
                    <a:pt x="387263" y="1685179"/>
                  </a:cubicBezTo>
                  <a:cubicBezTo>
                    <a:pt x="389610" y="1685179"/>
                    <a:pt x="391957" y="1687526"/>
                    <a:pt x="394304" y="1687526"/>
                  </a:cubicBezTo>
                  <a:cubicBezTo>
                    <a:pt x="401345" y="1689873"/>
                    <a:pt x="408386" y="1694568"/>
                    <a:pt x="415427" y="1699262"/>
                  </a:cubicBezTo>
                  <a:cubicBezTo>
                    <a:pt x="415427" y="1701609"/>
                    <a:pt x="413080" y="1701609"/>
                    <a:pt x="413080" y="1703956"/>
                  </a:cubicBezTo>
                  <a:cubicBezTo>
                    <a:pt x="401345" y="1713344"/>
                    <a:pt x="394304" y="1725079"/>
                    <a:pt x="384916" y="1734467"/>
                  </a:cubicBezTo>
                  <a:close/>
                  <a:moveTo>
                    <a:pt x="368486" y="1595992"/>
                  </a:moveTo>
                  <a:cubicBezTo>
                    <a:pt x="373180" y="1584256"/>
                    <a:pt x="377874" y="1572521"/>
                    <a:pt x="382569" y="1563133"/>
                  </a:cubicBezTo>
                  <a:cubicBezTo>
                    <a:pt x="387263" y="1553745"/>
                    <a:pt x="391957" y="1542009"/>
                    <a:pt x="396651" y="1532621"/>
                  </a:cubicBezTo>
                  <a:cubicBezTo>
                    <a:pt x="401345" y="1520886"/>
                    <a:pt x="406039" y="1511498"/>
                    <a:pt x="410733" y="1499763"/>
                  </a:cubicBezTo>
                  <a:cubicBezTo>
                    <a:pt x="415427" y="1490375"/>
                    <a:pt x="420121" y="1478639"/>
                    <a:pt x="424815" y="1469251"/>
                  </a:cubicBezTo>
                  <a:cubicBezTo>
                    <a:pt x="429509" y="1459863"/>
                    <a:pt x="434204" y="1448128"/>
                    <a:pt x="438898" y="1438740"/>
                  </a:cubicBezTo>
                  <a:cubicBezTo>
                    <a:pt x="438898" y="1438740"/>
                    <a:pt x="438898" y="1436392"/>
                    <a:pt x="441245" y="1436392"/>
                  </a:cubicBezTo>
                  <a:cubicBezTo>
                    <a:pt x="436551" y="1452822"/>
                    <a:pt x="429509" y="1466904"/>
                    <a:pt x="424815" y="1483333"/>
                  </a:cubicBezTo>
                  <a:cubicBezTo>
                    <a:pt x="420121" y="1492722"/>
                    <a:pt x="417774" y="1504457"/>
                    <a:pt x="413080" y="1513845"/>
                  </a:cubicBezTo>
                  <a:cubicBezTo>
                    <a:pt x="406039" y="1534968"/>
                    <a:pt x="398998" y="1556092"/>
                    <a:pt x="391957" y="1574868"/>
                  </a:cubicBezTo>
                  <a:cubicBezTo>
                    <a:pt x="389610" y="1579562"/>
                    <a:pt x="387263" y="1586603"/>
                    <a:pt x="384916" y="1591297"/>
                  </a:cubicBezTo>
                  <a:cubicBezTo>
                    <a:pt x="384916" y="1593645"/>
                    <a:pt x="382569" y="1598339"/>
                    <a:pt x="382569" y="1600686"/>
                  </a:cubicBezTo>
                  <a:cubicBezTo>
                    <a:pt x="375527" y="1610074"/>
                    <a:pt x="368486" y="1619462"/>
                    <a:pt x="361445" y="1628850"/>
                  </a:cubicBezTo>
                  <a:cubicBezTo>
                    <a:pt x="356751" y="1633544"/>
                    <a:pt x="354404" y="1640586"/>
                    <a:pt x="349710" y="1645280"/>
                  </a:cubicBezTo>
                  <a:cubicBezTo>
                    <a:pt x="349710" y="1645280"/>
                    <a:pt x="347363" y="1645280"/>
                    <a:pt x="347363" y="1642933"/>
                  </a:cubicBezTo>
                  <a:cubicBezTo>
                    <a:pt x="349710" y="1635891"/>
                    <a:pt x="354404" y="1628850"/>
                    <a:pt x="356751" y="1621809"/>
                  </a:cubicBezTo>
                  <a:cubicBezTo>
                    <a:pt x="359098" y="1617115"/>
                    <a:pt x="363792" y="1607727"/>
                    <a:pt x="368486" y="1595992"/>
                  </a:cubicBezTo>
                  <a:close/>
                  <a:moveTo>
                    <a:pt x="582068" y="1157094"/>
                  </a:moveTo>
                  <a:cubicBezTo>
                    <a:pt x="586762" y="1147706"/>
                    <a:pt x="591456" y="1140665"/>
                    <a:pt x="596150" y="1131276"/>
                  </a:cubicBezTo>
                  <a:cubicBezTo>
                    <a:pt x="600844" y="1121888"/>
                    <a:pt x="605538" y="1114847"/>
                    <a:pt x="610232" y="1105459"/>
                  </a:cubicBezTo>
                  <a:cubicBezTo>
                    <a:pt x="629008" y="1084335"/>
                    <a:pt x="647785" y="1065559"/>
                    <a:pt x="666561" y="1044436"/>
                  </a:cubicBezTo>
                  <a:cubicBezTo>
                    <a:pt x="673602" y="1037394"/>
                    <a:pt x="680643" y="1030353"/>
                    <a:pt x="687685" y="1023312"/>
                  </a:cubicBezTo>
                  <a:cubicBezTo>
                    <a:pt x="713502" y="995148"/>
                    <a:pt x="741667" y="969330"/>
                    <a:pt x="767484" y="943513"/>
                  </a:cubicBezTo>
                  <a:cubicBezTo>
                    <a:pt x="779219" y="931777"/>
                    <a:pt x="790955" y="922389"/>
                    <a:pt x="802690" y="910654"/>
                  </a:cubicBezTo>
                  <a:cubicBezTo>
                    <a:pt x="814425" y="898919"/>
                    <a:pt x="826160" y="889531"/>
                    <a:pt x="837896" y="877795"/>
                  </a:cubicBezTo>
                  <a:cubicBezTo>
                    <a:pt x="840243" y="880142"/>
                    <a:pt x="847284" y="882489"/>
                    <a:pt x="851978" y="882489"/>
                  </a:cubicBezTo>
                  <a:cubicBezTo>
                    <a:pt x="851978" y="903613"/>
                    <a:pt x="851978" y="924736"/>
                    <a:pt x="851978" y="948207"/>
                  </a:cubicBezTo>
                  <a:cubicBezTo>
                    <a:pt x="851978" y="950554"/>
                    <a:pt x="851978" y="950554"/>
                    <a:pt x="851978" y="952901"/>
                  </a:cubicBezTo>
                  <a:cubicBezTo>
                    <a:pt x="851978" y="992801"/>
                    <a:pt x="851978" y="1037394"/>
                    <a:pt x="849631" y="1081988"/>
                  </a:cubicBezTo>
                  <a:cubicBezTo>
                    <a:pt x="840243" y="1091377"/>
                    <a:pt x="830854" y="1098418"/>
                    <a:pt x="823813" y="1105459"/>
                  </a:cubicBezTo>
                  <a:cubicBezTo>
                    <a:pt x="819119" y="1110153"/>
                    <a:pt x="814425" y="1114847"/>
                    <a:pt x="807384" y="1119541"/>
                  </a:cubicBezTo>
                  <a:cubicBezTo>
                    <a:pt x="795649" y="1131276"/>
                    <a:pt x="781566" y="1143012"/>
                    <a:pt x="769831" y="1157094"/>
                  </a:cubicBezTo>
                  <a:cubicBezTo>
                    <a:pt x="765137" y="1161788"/>
                    <a:pt x="758096" y="1168829"/>
                    <a:pt x="753402" y="1173523"/>
                  </a:cubicBezTo>
                  <a:cubicBezTo>
                    <a:pt x="744014" y="1182911"/>
                    <a:pt x="734626" y="1192300"/>
                    <a:pt x="725237" y="1201688"/>
                  </a:cubicBezTo>
                  <a:cubicBezTo>
                    <a:pt x="720543" y="1199341"/>
                    <a:pt x="713502" y="1199341"/>
                    <a:pt x="708808" y="1196994"/>
                  </a:cubicBezTo>
                  <a:cubicBezTo>
                    <a:pt x="704114" y="1194647"/>
                    <a:pt x="699420" y="1194647"/>
                    <a:pt x="694726" y="1192300"/>
                  </a:cubicBezTo>
                  <a:cubicBezTo>
                    <a:pt x="687685" y="1189953"/>
                    <a:pt x="682991" y="1189953"/>
                    <a:pt x="675949" y="1187606"/>
                  </a:cubicBezTo>
                  <a:cubicBezTo>
                    <a:pt x="671255" y="1187606"/>
                    <a:pt x="668908" y="1185259"/>
                    <a:pt x="664214" y="1185259"/>
                  </a:cubicBezTo>
                  <a:cubicBezTo>
                    <a:pt x="657173" y="1185259"/>
                    <a:pt x="650132" y="1182911"/>
                    <a:pt x="643091" y="1182911"/>
                  </a:cubicBezTo>
                  <a:cubicBezTo>
                    <a:pt x="640744" y="1182911"/>
                    <a:pt x="636050" y="1182911"/>
                    <a:pt x="633703" y="1180564"/>
                  </a:cubicBezTo>
                  <a:cubicBezTo>
                    <a:pt x="624314" y="1180564"/>
                    <a:pt x="614926" y="1178217"/>
                    <a:pt x="603191" y="1178217"/>
                  </a:cubicBezTo>
                  <a:cubicBezTo>
                    <a:pt x="591456" y="1178217"/>
                    <a:pt x="579721" y="1178217"/>
                    <a:pt x="570332" y="1180564"/>
                  </a:cubicBezTo>
                  <a:cubicBezTo>
                    <a:pt x="570332" y="1180564"/>
                    <a:pt x="567985" y="1180564"/>
                    <a:pt x="567985" y="1180564"/>
                  </a:cubicBezTo>
                  <a:cubicBezTo>
                    <a:pt x="567985" y="1180564"/>
                    <a:pt x="567985" y="1180564"/>
                    <a:pt x="567985" y="1178217"/>
                  </a:cubicBezTo>
                  <a:cubicBezTo>
                    <a:pt x="570332" y="1175870"/>
                    <a:pt x="577373" y="1166482"/>
                    <a:pt x="582068" y="1157094"/>
                  </a:cubicBezTo>
                  <a:close/>
                  <a:moveTo>
                    <a:pt x="901266" y="1037394"/>
                  </a:moveTo>
                  <a:cubicBezTo>
                    <a:pt x="910654" y="1028006"/>
                    <a:pt x="920042" y="1020965"/>
                    <a:pt x="929430" y="1011577"/>
                  </a:cubicBezTo>
                  <a:cubicBezTo>
                    <a:pt x="938819" y="1004536"/>
                    <a:pt x="948207" y="995148"/>
                    <a:pt x="957595" y="988107"/>
                  </a:cubicBezTo>
                  <a:cubicBezTo>
                    <a:pt x="966983" y="981065"/>
                    <a:pt x="976371" y="971677"/>
                    <a:pt x="985760" y="964636"/>
                  </a:cubicBezTo>
                  <a:cubicBezTo>
                    <a:pt x="995148" y="957595"/>
                    <a:pt x="1004536" y="948207"/>
                    <a:pt x="1013924" y="941166"/>
                  </a:cubicBezTo>
                  <a:cubicBezTo>
                    <a:pt x="1016271" y="938819"/>
                    <a:pt x="1018618" y="936472"/>
                    <a:pt x="1020965" y="936472"/>
                  </a:cubicBezTo>
                  <a:cubicBezTo>
                    <a:pt x="1009230" y="955248"/>
                    <a:pt x="999842" y="974024"/>
                    <a:pt x="988107" y="992801"/>
                  </a:cubicBezTo>
                  <a:cubicBezTo>
                    <a:pt x="981065" y="1006883"/>
                    <a:pt x="974024" y="1018618"/>
                    <a:pt x="966983" y="1030353"/>
                  </a:cubicBezTo>
                  <a:cubicBezTo>
                    <a:pt x="966983" y="1032700"/>
                    <a:pt x="964636" y="1032700"/>
                    <a:pt x="964636" y="1035047"/>
                  </a:cubicBezTo>
                  <a:cubicBezTo>
                    <a:pt x="959942" y="1039742"/>
                    <a:pt x="955248" y="1046783"/>
                    <a:pt x="950554" y="1051477"/>
                  </a:cubicBezTo>
                  <a:cubicBezTo>
                    <a:pt x="945860" y="1058518"/>
                    <a:pt x="941166" y="1063212"/>
                    <a:pt x="934124" y="1070253"/>
                  </a:cubicBezTo>
                  <a:cubicBezTo>
                    <a:pt x="924736" y="1081988"/>
                    <a:pt x="913001" y="1093724"/>
                    <a:pt x="903613" y="1105459"/>
                  </a:cubicBezTo>
                  <a:cubicBezTo>
                    <a:pt x="898919" y="1110153"/>
                    <a:pt x="894225" y="1117194"/>
                    <a:pt x="889531" y="1121888"/>
                  </a:cubicBezTo>
                  <a:cubicBezTo>
                    <a:pt x="880142" y="1133623"/>
                    <a:pt x="868407" y="1145359"/>
                    <a:pt x="859019" y="1159441"/>
                  </a:cubicBezTo>
                  <a:cubicBezTo>
                    <a:pt x="854325" y="1164135"/>
                    <a:pt x="849631" y="1171176"/>
                    <a:pt x="844937" y="1175870"/>
                  </a:cubicBezTo>
                  <a:cubicBezTo>
                    <a:pt x="844937" y="1175870"/>
                    <a:pt x="844937" y="1175870"/>
                    <a:pt x="844937" y="1175870"/>
                  </a:cubicBezTo>
                  <a:cubicBezTo>
                    <a:pt x="844937" y="1168829"/>
                    <a:pt x="844937" y="1161788"/>
                    <a:pt x="844937" y="1154747"/>
                  </a:cubicBezTo>
                  <a:cubicBezTo>
                    <a:pt x="844937" y="1147706"/>
                    <a:pt x="844937" y="1143012"/>
                    <a:pt x="844937" y="1135970"/>
                  </a:cubicBezTo>
                  <a:cubicBezTo>
                    <a:pt x="844937" y="1124235"/>
                    <a:pt x="844937" y="1112500"/>
                    <a:pt x="844937" y="1103112"/>
                  </a:cubicBezTo>
                  <a:cubicBezTo>
                    <a:pt x="844937" y="1096071"/>
                    <a:pt x="844937" y="1091377"/>
                    <a:pt x="844937" y="1086683"/>
                  </a:cubicBezTo>
                  <a:cubicBezTo>
                    <a:pt x="854325" y="1079641"/>
                    <a:pt x="861366" y="1072600"/>
                    <a:pt x="868407" y="1063212"/>
                  </a:cubicBezTo>
                  <a:cubicBezTo>
                    <a:pt x="884837" y="1053824"/>
                    <a:pt x="894225" y="1044436"/>
                    <a:pt x="901266" y="1037394"/>
                  </a:cubicBezTo>
                  <a:close/>
                  <a:moveTo>
                    <a:pt x="1077294" y="844937"/>
                  </a:moveTo>
                  <a:cubicBezTo>
                    <a:pt x="1084336" y="830854"/>
                    <a:pt x="1093724" y="819119"/>
                    <a:pt x="1100765" y="805037"/>
                  </a:cubicBezTo>
                  <a:cubicBezTo>
                    <a:pt x="1100765" y="805037"/>
                    <a:pt x="1100765" y="802690"/>
                    <a:pt x="1103112" y="802690"/>
                  </a:cubicBezTo>
                  <a:cubicBezTo>
                    <a:pt x="1105459" y="802690"/>
                    <a:pt x="1110153" y="805037"/>
                    <a:pt x="1112500" y="805037"/>
                  </a:cubicBezTo>
                  <a:cubicBezTo>
                    <a:pt x="1117194" y="805037"/>
                    <a:pt x="1121888" y="807384"/>
                    <a:pt x="1124235" y="807384"/>
                  </a:cubicBezTo>
                  <a:cubicBezTo>
                    <a:pt x="1128929" y="809731"/>
                    <a:pt x="1133623" y="809731"/>
                    <a:pt x="1138318" y="812078"/>
                  </a:cubicBezTo>
                  <a:cubicBezTo>
                    <a:pt x="1140665" y="812078"/>
                    <a:pt x="1145359" y="814425"/>
                    <a:pt x="1147706" y="814425"/>
                  </a:cubicBezTo>
                  <a:cubicBezTo>
                    <a:pt x="1147706" y="816772"/>
                    <a:pt x="1147706" y="816772"/>
                    <a:pt x="1147706" y="819119"/>
                  </a:cubicBezTo>
                  <a:cubicBezTo>
                    <a:pt x="1147706" y="823813"/>
                    <a:pt x="1150053" y="826160"/>
                    <a:pt x="1152400" y="830854"/>
                  </a:cubicBezTo>
                  <a:cubicBezTo>
                    <a:pt x="1138318" y="842590"/>
                    <a:pt x="1124235" y="851978"/>
                    <a:pt x="1110153" y="863713"/>
                  </a:cubicBezTo>
                  <a:cubicBezTo>
                    <a:pt x="1110153" y="863713"/>
                    <a:pt x="1110153" y="863713"/>
                    <a:pt x="1110153" y="863713"/>
                  </a:cubicBezTo>
                  <a:cubicBezTo>
                    <a:pt x="1084336" y="884836"/>
                    <a:pt x="1058518" y="903613"/>
                    <a:pt x="1032700" y="924736"/>
                  </a:cubicBezTo>
                  <a:cubicBezTo>
                    <a:pt x="1037395" y="915348"/>
                    <a:pt x="1044436" y="905960"/>
                    <a:pt x="1049130" y="896572"/>
                  </a:cubicBezTo>
                  <a:cubicBezTo>
                    <a:pt x="1056171" y="880142"/>
                    <a:pt x="1065559" y="861366"/>
                    <a:pt x="1077294" y="844937"/>
                  </a:cubicBezTo>
                  <a:close/>
                  <a:moveTo>
                    <a:pt x="1201688" y="776872"/>
                  </a:moveTo>
                  <a:cubicBezTo>
                    <a:pt x="1206382" y="772178"/>
                    <a:pt x="1208729" y="767484"/>
                    <a:pt x="1213423" y="762790"/>
                  </a:cubicBezTo>
                  <a:cubicBezTo>
                    <a:pt x="1220464" y="753402"/>
                    <a:pt x="1227505" y="746361"/>
                    <a:pt x="1232199" y="736973"/>
                  </a:cubicBezTo>
                  <a:cubicBezTo>
                    <a:pt x="1236894" y="732279"/>
                    <a:pt x="1239241" y="727584"/>
                    <a:pt x="1243935" y="722890"/>
                  </a:cubicBezTo>
                  <a:cubicBezTo>
                    <a:pt x="1255670" y="706461"/>
                    <a:pt x="1267405" y="692379"/>
                    <a:pt x="1281487" y="675949"/>
                  </a:cubicBezTo>
                  <a:cubicBezTo>
                    <a:pt x="1286181" y="671255"/>
                    <a:pt x="1290876" y="664214"/>
                    <a:pt x="1295570" y="659520"/>
                  </a:cubicBezTo>
                  <a:cubicBezTo>
                    <a:pt x="1300264" y="654826"/>
                    <a:pt x="1304958" y="650132"/>
                    <a:pt x="1307305" y="645438"/>
                  </a:cubicBezTo>
                  <a:cubicBezTo>
                    <a:pt x="1314346" y="638397"/>
                    <a:pt x="1319040" y="631355"/>
                    <a:pt x="1326081" y="621967"/>
                  </a:cubicBezTo>
                  <a:cubicBezTo>
                    <a:pt x="1330775" y="617273"/>
                    <a:pt x="1335469" y="612579"/>
                    <a:pt x="1337816" y="607885"/>
                  </a:cubicBezTo>
                  <a:cubicBezTo>
                    <a:pt x="1344858" y="600844"/>
                    <a:pt x="1349552" y="593803"/>
                    <a:pt x="1356593" y="586762"/>
                  </a:cubicBezTo>
                  <a:cubicBezTo>
                    <a:pt x="1361287" y="582068"/>
                    <a:pt x="1365981" y="577373"/>
                    <a:pt x="1368328" y="572679"/>
                  </a:cubicBezTo>
                  <a:cubicBezTo>
                    <a:pt x="1375369" y="565638"/>
                    <a:pt x="1380063" y="558597"/>
                    <a:pt x="1387104" y="551556"/>
                  </a:cubicBezTo>
                  <a:cubicBezTo>
                    <a:pt x="1391799" y="546862"/>
                    <a:pt x="1396493" y="542168"/>
                    <a:pt x="1401187" y="537474"/>
                  </a:cubicBezTo>
                  <a:cubicBezTo>
                    <a:pt x="1405881" y="530433"/>
                    <a:pt x="1412922" y="523391"/>
                    <a:pt x="1419963" y="518697"/>
                  </a:cubicBezTo>
                  <a:cubicBezTo>
                    <a:pt x="1424657" y="514003"/>
                    <a:pt x="1429351" y="509309"/>
                    <a:pt x="1434045" y="504615"/>
                  </a:cubicBezTo>
                  <a:cubicBezTo>
                    <a:pt x="1441087" y="497574"/>
                    <a:pt x="1445781" y="492880"/>
                    <a:pt x="1452822" y="485839"/>
                  </a:cubicBezTo>
                  <a:cubicBezTo>
                    <a:pt x="1452822" y="485839"/>
                    <a:pt x="1455169" y="483492"/>
                    <a:pt x="1455169" y="483492"/>
                  </a:cubicBezTo>
                  <a:cubicBezTo>
                    <a:pt x="1485680" y="474103"/>
                    <a:pt x="1513845" y="467062"/>
                    <a:pt x="1544357" y="460021"/>
                  </a:cubicBezTo>
                  <a:cubicBezTo>
                    <a:pt x="1544357" y="460021"/>
                    <a:pt x="1544357" y="460021"/>
                    <a:pt x="1544357" y="462368"/>
                  </a:cubicBezTo>
                  <a:cubicBezTo>
                    <a:pt x="1539662" y="469409"/>
                    <a:pt x="1534968" y="478797"/>
                    <a:pt x="1530274" y="485839"/>
                  </a:cubicBezTo>
                  <a:cubicBezTo>
                    <a:pt x="1523233" y="497574"/>
                    <a:pt x="1516192" y="509309"/>
                    <a:pt x="1509151" y="518697"/>
                  </a:cubicBezTo>
                  <a:cubicBezTo>
                    <a:pt x="1504457" y="528085"/>
                    <a:pt x="1499763" y="535127"/>
                    <a:pt x="1495069" y="544515"/>
                  </a:cubicBezTo>
                  <a:cubicBezTo>
                    <a:pt x="1488028" y="556250"/>
                    <a:pt x="1480986" y="567985"/>
                    <a:pt x="1473945" y="582068"/>
                  </a:cubicBezTo>
                  <a:cubicBezTo>
                    <a:pt x="1469251" y="591456"/>
                    <a:pt x="1464557" y="598497"/>
                    <a:pt x="1459863" y="607885"/>
                  </a:cubicBezTo>
                  <a:cubicBezTo>
                    <a:pt x="1452822" y="619620"/>
                    <a:pt x="1445781" y="633703"/>
                    <a:pt x="1441087" y="645438"/>
                  </a:cubicBezTo>
                  <a:cubicBezTo>
                    <a:pt x="1436392" y="654826"/>
                    <a:pt x="1431698" y="664214"/>
                    <a:pt x="1424657" y="675949"/>
                  </a:cubicBezTo>
                  <a:cubicBezTo>
                    <a:pt x="1419963" y="682991"/>
                    <a:pt x="1417616" y="690032"/>
                    <a:pt x="1412922" y="697073"/>
                  </a:cubicBezTo>
                  <a:cubicBezTo>
                    <a:pt x="1408228" y="706461"/>
                    <a:pt x="1403534" y="718196"/>
                    <a:pt x="1398840" y="727584"/>
                  </a:cubicBezTo>
                  <a:cubicBezTo>
                    <a:pt x="1396493" y="727584"/>
                    <a:pt x="1394146" y="725237"/>
                    <a:pt x="1391799" y="725237"/>
                  </a:cubicBezTo>
                  <a:cubicBezTo>
                    <a:pt x="1380063" y="725237"/>
                    <a:pt x="1370675" y="734626"/>
                    <a:pt x="1370675" y="746361"/>
                  </a:cubicBezTo>
                  <a:cubicBezTo>
                    <a:pt x="1370675" y="748708"/>
                    <a:pt x="1370675" y="751055"/>
                    <a:pt x="1370675" y="751055"/>
                  </a:cubicBezTo>
                  <a:cubicBezTo>
                    <a:pt x="1363634" y="753402"/>
                    <a:pt x="1354246" y="755749"/>
                    <a:pt x="1347205" y="758096"/>
                  </a:cubicBezTo>
                  <a:cubicBezTo>
                    <a:pt x="1342511" y="760443"/>
                    <a:pt x="1337816" y="760443"/>
                    <a:pt x="1335469" y="762790"/>
                  </a:cubicBezTo>
                  <a:cubicBezTo>
                    <a:pt x="1328428" y="765137"/>
                    <a:pt x="1319040" y="767484"/>
                    <a:pt x="1311999" y="772178"/>
                  </a:cubicBezTo>
                  <a:cubicBezTo>
                    <a:pt x="1302611" y="776872"/>
                    <a:pt x="1290876" y="779219"/>
                    <a:pt x="1281487" y="783914"/>
                  </a:cubicBezTo>
                  <a:cubicBezTo>
                    <a:pt x="1272099" y="786261"/>
                    <a:pt x="1265058" y="790955"/>
                    <a:pt x="1255670" y="793302"/>
                  </a:cubicBezTo>
                  <a:cubicBezTo>
                    <a:pt x="1246282" y="797996"/>
                    <a:pt x="1236894" y="800343"/>
                    <a:pt x="1227505" y="805037"/>
                  </a:cubicBezTo>
                  <a:cubicBezTo>
                    <a:pt x="1218117" y="809731"/>
                    <a:pt x="1208729" y="812078"/>
                    <a:pt x="1199341" y="816772"/>
                  </a:cubicBezTo>
                  <a:cubicBezTo>
                    <a:pt x="1196994" y="819119"/>
                    <a:pt x="1192300" y="819119"/>
                    <a:pt x="1189953" y="821466"/>
                  </a:cubicBezTo>
                  <a:cubicBezTo>
                    <a:pt x="1187605" y="819119"/>
                    <a:pt x="1187605" y="816772"/>
                    <a:pt x="1185258" y="814425"/>
                  </a:cubicBezTo>
                  <a:cubicBezTo>
                    <a:pt x="1185258" y="814425"/>
                    <a:pt x="1185258" y="814425"/>
                    <a:pt x="1185258" y="814425"/>
                  </a:cubicBezTo>
                  <a:cubicBezTo>
                    <a:pt x="1187605" y="795649"/>
                    <a:pt x="1194647" y="786261"/>
                    <a:pt x="1201688" y="776872"/>
                  </a:cubicBezTo>
                  <a:close/>
                  <a:moveTo>
                    <a:pt x="1938660" y="415427"/>
                  </a:moveTo>
                  <a:cubicBezTo>
                    <a:pt x="1948049" y="422468"/>
                    <a:pt x="1955090" y="427162"/>
                    <a:pt x="1964478" y="434204"/>
                  </a:cubicBezTo>
                  <a:cubicBezTo>
                    <a:pt x="1966825" y="436551"/>
                    <a:pt x="1971519" y="438898"/>
                    <a:pt x="1973866" y="441245"/>
                  </a:cubicBezTo>
                  <a:cubicBezTo>
                    <a:pt x="1980907" y="448286"/>
                    <a:pt x="1990295" y="452980"/>
                    <a:pt x="1997336" y="460021"/>
                  </a:cubicBezTo>
                  <a:cubicBezTo>
                    <a:pt x="2002031" y="462368"/>
                    <a:pt x="2004378" y="467062"/>
                    <a:pt x="2009072" y="469409"/>
                  </a:cubicBezTo>
                  <a:cubicBezTo>
                    <a:pt x="2016113" y="476450"/>
                    <a:pt x="2025501" y="481145"/>
                    <a:pt x="2032542" y="488186"/>
                  </a:cubicBezTo>
                  <a:cubicBezTo>
                    <a:pt x="2037236" y="490533"/>
                    <a:pt x="2039583" y="495227"/>
                    <a:pt x="2044277" y="497574"/>
                  </a:cubicBezTo>
                  <a:cubicBezTo>
                    <a:pt x="2051319" y="504615"/>
                    <a:pt x="2060707" y="511656"/>
                    <a:pt x="2067748" y="518697"/>
                  </a:cubicBezTo>
                  <a:cubicBezTo>
                    <a:pt x="2072442" y="521044"/>
                    <a:pt x="2074789" y="525738"/>
                    <a:pt x="2079483" y="528085"/>
                  </a:cubicBezTo>
                  <a:cubicBezTo>
                    <a:pt x="2063054" y="532780"/>
                    <a:pt x="2048972" y="539821"/>
                    <a:pt x="2032542" y="544515"/>
                  </a:cubicBezTo>
                  <a:cubicBezTo>
                    <a:pt x="2013766" y="551556"/>
                    <a:pt x="1997336" y="558597"/>
                    <a:pt x="1978560" y="565638"/>
                  </a:cubicBezTo>
                  <a:cubicBezTo>
                    <a:pt x="1959784" y="572679"/>
                    <a:pt x="1943355" y="579720"/>
                    <a:pt x="1924578" y="586762"/>
                  </a:cubicBezTo>
                  <a:cubicBezTo>
                    <a:pt x="1905802" y="593803"/>
                    <a:pt x="1889372" y="603191"/>
                    <a:pt x="1870596" y="610232"/>
                  </a:cubicBezTo>
                  <a:cubicBezTo>
                    <a:pt x="1851820" y="617273"/>
                    <a:pt x="1835390" y="626661"/>
                    <a:pt x="1816614" y="633703"/>
                  </a:cubicBezTo>
                  <a:cubicBezTo>
                    <a:pt x="1797838" y="643091"/>
                    <a:pt x="1779061" y="652479"/>
                    <a:pt x="1760285" y="659520"/>
                  </a:cubicBezTo>
                  <a:cubicBezTo>
                    <a:pt x="1753244" y="664214"/>
                    <a:pt x="1743856" y="666561"/>
                    <a:pt x="1736814" y="671255"/>
                  </a:cubicBezTo>
                  <a:cubicBezTo>
                    <a:pt x="1727426" y="671255"/>
                    <a:pt x="1718038" y="673602"/>
                    <a:pt x="1710997" y="673602"/>
                  </a:cubicBezTo>
                  <a:cubicBezTo>
                    <a:pt x="1699262" y="675949"/>
                    <a:pt x="1689873" y="675949"/>
                    <a:pt x="1678138" y="678296"/>
                  </a:cubicBezTo>
                  <a:cubicBezTo>
                    <a:pt x="1661709" y="680643"/>
                    <a:pt x="1645280" y="682991"/>
                    <a:pt x="1628850" y="685338"/>
                  </a:cubicBezTo>
                  <a:cubicBezTo>
                    <a:pt x="1617115" y="687685"/>
                    <a:pt x="1607727" y="690032"/>
                    <a:pt x="1595992" y="690032"/>
                  </a:cubicBezTo>
                  <a:cubicBezTo>
                    <a:pt x="1579562" y="692379"/>
                    <a:pt x="1563133" y="694726"/>
                    <a:pt x="1546704" y="699420"/>
                  </a:cubicBezTo>
                  <a:cubicBezTo>
                    <a:pt x="1534968" y="701767"/>
                    <a:pt x="1523233" y="704114"/>
                    <a:pt x="1511498" y="706461"/>
                  </a:cubicBezTo>
                  <a:cubicBezTo>
                    <a:pt x="1495069" y="708808"/>
                    <a:pt x="1480986" y="713502"/>
                    <a:pt x="1464557" y="715849"/>
                  </a:cubicBezTo>
                  <a:cubicBezTo>
                    <a:pt x="1452822" y="718196"/>
                    <a:pt x="1441087" y="720543"/>
                    <a:pt x="1429351" y="725237"/>
                  </a:cubicBezTo>
                  <a:cubicBezTo>
                    <a:pt x="1419963" y="727584"/>
                    <a:pt x="1412922" y="729931"/>
                    <a:pt x="1403534" y="732279"/>
                  </a:cubicBezTo>
                  <a:cubicBezTo>
                    <a:pt x="1401187" y="727584"/>
                    <a:pt x="1398840" y="722890"/>
                    <a:pt x="1394146" y="720543"/>
                  </a:cubicBezTo>
                  <a:cubicBezTo>
                    <a:pt x="1396493" y="715849"/>
                    <a:pt x="1398840" y="708808"/>
                    <a:pt x="1403534" y="704114"/>
                  </a:cubicBezTo>
                  <a:cubicBezTo>
                    <a:pt x="1410575" y="692379"/>
                    <a:pt x="1415269" y="678296"/>
                    <a:pt x="1422310" y="666561"/>
                  </a:cubicBezTo>
                  <a:cubicBezTo>
                    <a:pt x="1427004" y="654826"/>
                    <a:pt x="1434045" y="645438"/>
                    <a:pt x="1438739" y="636050"/>
                  </a:cubicBezTo>
                  <a:cubicBezTo>
                    <a:pt x="1445781" y="624314"/>
                    <a:pt x="1450475" y="612579"/>
                    <a:pt x="1457516" y="600844"/>
                  </a:cubicBezTo>
                  <a:cubicBezTo>
                    <a:pt x="1462210" y="591456"/>
                    <a:pt x="1469251" y="582068"/>
                    <a:pt x="1473945" y="572679"/>
                  </a:cubicBezTo>
                  <a:cubicBezTo>
                    <a:pt x="1480986" y="560944"/>
                    <a:pt x="1485680" y="549209"/>
                    <a:pt x="1492722" y="537474"/>
                  </a:cubicBezTo>
                  <a:cubicBezTo>
                    <a:pt x="1497416" y="528085"/>
                    <a:pt x="1502110" y="521044"/>
                    <a:pt x="1509151" y="511656"/>
                  </a:cubicBezTo>
                  <a:cubicBezTo>
                    <a:pt x="1516192" y="499921"/>
                    <a:pt x="1523233" y="488186"/>
                    <a:pt x="1527927" y="478797"/>
                  </a:cubicBezTo>
                  <a:cubicBezTo>
                    <a:pt x="1532621" y="471756"/>
                    <a:pt x="1534968" y="467062"/>
                    <a:pt x="1539662" y="460021"/>
                  </a:cubicBezTo>
                  <a:cubicBezTo>
                    <a:pt x="1542009" y="457674"/>
                    <a:pt x="1542009" y="455327"/>
                    <a:pt x="1544357" y="452980"/>
                  </a:cubicBezTo>
                  <a:cubicBezTo>
                    <a:pt x="1661709" y="424815"/>
                    <a:pt x="1786102" y="406039"/>
                    <a:pt x="1912843" y="396651"/>
                  </a:cubicBezTo>
                  <a:cubicBezTo>
                    <a:pt x="1919884" y="401345"/>
                    <a:pt x="1924578" y="403692"/>
                    <a:pt x="1931619" y="408386"/>
                  </a:cubicBezTo>
                  <a:cubicBezTo>
                    <a:pt x="1933966" y="413080"/>
                    <a:pt x="1936313" y="415427"/>
                    <a:pt x="1938660" y="415427"/>
                  </a:cubicBezTo>
                  <a:close/>
                  <a:moveTo>
                    <a:pt x="2152242" y="506962"/>
                  </a:moveTo>
                  <a:cubicBezTo>
                    <a:pt x="2171018" y="499921"/>
                    <a:pt x="2192141" y="495227"/>
                    <a:pt x="2210918" y="488186"/>
                  </a:cubicBezTo>
                  <a:cubicBezTo>
                    <a:pt x="2225000" y="483492"/>
                    <a:pt x="2241429" y="478797"/>
                    <a:pt x="2255512" y="474103"/>
                  </a:cubicBezTo>
                  <a:cubicBezTo>
                    <a:pt x="2262553" y="471756"/>
                    <a:pt x="2269594" y="469409"/>
                    <a:pt x="2278982" y="467062"/>
                  </a:cubicBezTo>
                  <a:cubicBezTo>
                    <a:pt x="2269594" y="490533"/>
                    <a:pt x="2260206" y="516350"/>
                    <a:pt x="2253165" y="542168"/>
                  </a:cubicBezTo>
                  <a:cubicBezTo>
                    <a:pt x="2253165" y="544515"/>
                    <a:pt x="2250818" y="546862"/>
                    <a:pt x="2250818" y="546862"/>
                  </a:cubicBezTo>
                  <a:cubicBezTo>
                    <a:pt x="2246123" y="563291"/>
                    <a:pt x="2239082" y="582068"/>
                    <a:pt x="2234388" y="600844"/>
                  </a:cubicBezTo>
                  <a:cubicBezTo>
                    <a:pt x="2234388" y="603191"/>
                    <a:pt x="2232041" y="607885"/>
                    <a:pt x="2232041" y="610232"/>
                  </a:cubicBezTo>
                  <a:cubicBezTo>
                    <a:pt x="2229694" y="621967"/>
                    <a:pt x="2225000" y="631355"/>
                    <a:pt x="2222653" y="643091"/>
                  </a:cubicBezTo>
                  <a:cubicBezTo>
                    <a:pt x="2220306" y="643091"/>
                    <a:pt x="2220306" y="643091"/>
                    <a:pt x="2217959" y="643091"/>
                  </a:cubicBezTo>
                  <a:cubicBezTo>
                    <a:pt x="2213265" y="643091"/>
                    <a:pt x="2208571" y="645438"/>
                    <a:pt x="2203877" y="647785"/>
                  </a:cubicBezTo>
                  <a:cubicBezTo>
                    <a:pt x="2199183" y="643091"/>
                    <a:pt x="2194488" y="638397"/>
                    <a:pt x="2189794" y="633703"/>
                  </a:cubicBezTo>
                  <a:cubicBezTo>
                    <a:pt x="2187447" y="631355"/>
                    <a:pt x="2182753" y="626661"/>
                    <a:pt x="2180406" y="624314"/>
                  </a:cubicBezTo>
                  <a:cubicBezTo>
                    <a:pt x="2168671" y="612579"/>
                    <a:pt x="2159283" y="603191"/>
                    <a:pt x="2147548" y="591456"/>
                  </a:cubicBezTo>
                  <a:cubicBezTo>
                    <a:pt x="2147548" y="591456"/>
                    <a:pt x="2145201" y="589109"/>
                    <a:pt x="2145201" y="589109"/>
                  </a:cubicBezTo>
                  <a:cubicBezTo>
                    <a:pt x="2124077" y="570332"/>
                    <a:pt x="2105301" y="551556"/>
                    <a:pt x="2086524" y="532780"/>
                  </a:cubicBezTo>
                  <a:cubicBezTo>
                    <a:pt x="2093565" y="530433"/>
                    <a:pt x="2102954" y="528085"/>
                    <a:pt x="2109995" y="525738"/>
                  </a:cubicBezTo>
                  <a:cubicBezTo>
                    <a:pt x="2121730" y="516350"/>
                    <a:pt x="2135812" y="511656"/>
                    <a:pt x="2152242" y="506962"/>
                  </a:cubicBezTo>
                  <a:close/>
                  <a:moveTo>
                    <a:pt x="2293064" y="434204"/>
                  </a:moveTo>
                  <a:cubicBezTo>
                    <a:pt x="2297759" y="422468"/>
                    <a:pt x="2302453" y="413080"/>
                    <a:pt x="2307147" y="401345"/>
                  </a:cubicBezTo>
                  <a:cubicBezTo>
                    <a:pt x="2309494" y="401345"/>
                    <a:pt x="2311841" y="401345"/>
                    <a:pt x="2314188" y="401345"/>
                  </a:cubicBezTo>
                  <a:cubicBezTo>
                    <a:pt x="2332964" y="403692"/>
                    <a:pt x="2351741" y="403692"/>
                    <a:pt x="2370517" y="406039"/>
                  </a:cubicBezTo>
                  <a:cubicBezTo>
                    <a:pt x="2384599" y="408386"/>
                    <a:pt x="2396334" y="408386"/>
                    <a:pt x="2410417" y="410733"/>
                  </a:cubicBezTo>
                  <a:cubicBezTo>
                    <a:pt x="2422152" y="413080"/>
                    <a:pt x="2433887" y="413080"/>
                    <a:pt x="2447970" y="415427"/>
                  </a:cubicBezTo>
                  <a:cubicBezTo>
                    <a:pt x="2447970" y="415427"/>
                    <a:pt x="2447970" y="415427"/>
                    <a:pt x="2447970" y="417774"/>
                  </a:cubicBezTo>
                  <a:cubicBezTo>
                    <a:pt x="2447970" y="417774"/>
                    <a:pt x="2447970" y="417774"/>
                    <a:pt x="2447970" y="417774"/>
                  </a:cubicBezTo>
                  <a:cubicBezTo>
                    <a:pt x="2445622" y="420121"/>
                    <a:pt x="2443275" y="420121"/>
                    <a:pt x="2443275" y="422468"/>
                  </a:cubicBezTo>
                  <a:cubicBezTo>
                    <a:pt x="2431540" y="424815"/>
                    <a:pt x="2417458" y="429510"/>
                    <a:pt x="2403376" y="431857"/>
                  </a:cubicBezTo>
                  <a:cubicBezTo>
                    <a:pt x="2389293" y="436551"/>
                    <a:pt x="2372864" y="438898"/>
                    <a:pt x="2358782" y="443592"/>
                  </a:cubicBezTo>
                  <a:cubicBezTo>
                    <a:pt x="2337658" y="448286"/>
                    <a:pt x="2318882" y="455327"/>
                    <a:pt x="2297759" y="460021"/>
                  </a:cubicBezTo>
                  <a:cubicBezTo>
                    <a:pt x="2293064" y="462368"/>
                    <a:pt x="2288370" y="462368"/>
                    <a:pt x="2283676" y="464715"/>
                  </a:cubicBezTo>
                  <a:cubicBezTo>
                    <a:pt x="2286023" y="460021"/>
                    <a:pt x="2286023" y="457674"/>
                    <a:pt x="2288370" y="452980"/>
                  </a:cubicBezTo>
                  <a:cubicBezTo>
                    <a:pt x="2288370" y="448286"/>
                    <a:pt x="2290717" y="441245"/>
                    <a:pt x="2293064" y="434204"/>
                  </a:cubicBezTo>
                  <a:close/>
                  <a:moveTo>
                    <a:pt x="2530116" y="431857"/>
                  </a:moveTo>
                  <a:cubicBezTo>
                    <a:pt x="2541851" y="434204"/>
                    <a:pt x="2551239" y="436551"/>
                    <a:pt x="2562975" y="438898"/>
                  </a:cubicBezTo>
                  <a:cubicBezTo>
                    <a:pt x="2572363" y="441245"/>
                    <a:pt x="2581751" y="443592"/>
                    <a:pt x="2591139" y="445939"/>
                  </a:cubicBezTo>
                  <a:cubicBezTo>
                    <a:pt x="2602875" y="448286"/>
                    <a:pt x="2614610" y="450633"/>
                    <a:pt x="2623998" y="452980"/>
                  </a:cubicBezTo>
                  <a:cubicBezTo>
                    <a:pt x="2633386" y="455327"/>
                    <a:pt x="2642774" y="457674"/>
                    <a:pt x="2649816" y="460021"/>
                  </a:cubicBezTo>
                  <a:cubicBezTo>
                    <a:pt x="2654510" y="460021"/>
                    <a:pt x="2659204" y="462368"/>
                    <a:pt x="2663898" y="464715"/>
                  </a:cubicBezTo>
                  <a:cubicBezTo>
                    <a:pt x="2659204" y="467062"/>
                    <a:pt x="2654510" y="467062"/>
                    <a:pt x="2652163" y="469409"/>
                  </a:cubicBezTo>
                  <a:cubicBezTo>
                    <a:pt x="2647469" y="471756"/>
                    <a:pt x="2642774" y="471756"/>
                    <a:pt x="2638080" y="474103"/>
                  </a:cubicBezTo>
                  <a:cubicBezTo>
                    <a:pt x="2626345" y="478797"/>
                    <a:pt x="2614610" y="481145"/>
                    <a:pt x="2602875" y="485839"/>
                  </a:cubicBezTo>
                  <a:cubicBezTo>
                    <a:pt x="2600528" y="485839"/>
                    <a:pt x="2600528" y="488186"/>
                    <a:pt x="2598180" y="488186"/>
                  </a:cubicBezTo>
                  <a:cubicBezTo>
                    <a:pt x="2598180" y="488186"/>
                    <a:pt x="2598180" y="488186"/>
                    <a:pt x="2598180" y="488186"/>
                  </a:cubicBezTo>
                  <a:cubicBezTo>
                    <a:pt x="2591139" y="483492"/>
                    <a:pt x="2584098" y="481145"/>
                    <a:pt x="2577057" y="476450"/>
                  </a:cubicBezTo>
                  <a:cubicBezTo>
                    <a:pt x="2570016" y="471756"/>
                    <a:pt x="2562975" y="469409"/>
                    <a:pt x="2555934" y="464715"/>
                  </a:cubicBezTo>
                  <a:cubicBezTo>
                    <a:pt x="2548892" y="460021"/>
                    <a:pt x="2541851" y="457674"/>
                    <a:pt x="2534810" y="455327"/>
                  </a:cubicBezTo>
                  <a:cubicBezTo>
                    <a:pt x="2527769" y="450633"/>
                    <a:pt x="2520728" y="448286"/>
                    <a:pt x="2511340" y="443592"/>
                  </a:cubicBezTo>
                  <a:cubicBezTo>
                    <a:pt x="2504299" y="441245"/>
                    <a:pt x="2497258" y="436551"/>
                    <a:pt x="2490216" y="434204"/>
                  </a:cubicBezTo>
                  <a:cubicBezTo>
                    <a:pt x="2487869" y="434204"/>
                    <a:pt x="2485522" y="431857"/>
                    <a:pt x="2483175" y="431857"/>
                  </a:cubicBezTo>
                  <a:cubicBezTo>
                    <a:pt x="2483175" y="431857"/>
                    <a:pt x="2483175" y="429510"/>
                    <a:pt x="2483175" y="429510"/>
                  </a:cubicBezTo>
                  <a:cubicBezTo>
                    <a:pt x="2487869" y="429510"/>
                    <a:pt x="2492563" y="431857"/>
                    <a:pt x="2499605" y="431857"/>
                  </a:cubicBezTo>
                  <a:cubicBezTo>
                    <a:pt x="2511340" y="427162"/>
                    <a:pt x="2520728" y="429510"/>
                    <a:pt x="2530116" y="431857"/>
                  </a:cubicBezTo>
                  <a:close/>
                  <a:moveTo>
                    <a:pt x="2699103" y="452980"/>
                  </a:moveTo>
                  <a:cubicBezTo>
                    <a:pt x="2708492" y="450633"/>
                    <a:pt x="2717880" y="448286"/>
                    <a:pt x="2727268" y="445939"/>
                  </a:cubicBezTo>
                  <a:cubicBezTo>
                    <a:pt x="2734309" y="443592"/>
                    <a:pt x="2741350" y="441245"/>
                    <a:pt x="2748391" y="441245"/>
                  </a:cubicBezTo>
                  <a:cubicBezTo>
                    <a:pt x="2757780" y="438898"/>
                    <a:pt x="2767168" y="436551"/>
                    <a:pt x="2776556" y="434204"/>
                  </a:cubicBezTo>
                  <a:cubicBezTo>
                    <a:pt x="2783597" y="431857"/>
                    <a:pt x="2790638" y="431857"/>
                    <a:pt x="2795332" y="429510"/>
                  </a:cubicBezTo>
                  <a:cubicBezTo>
                    <a:pt x="2804721" y="427162"/>
                    <a:pt x="2814109" y="424815"/>
                    <a:pt x="2825844" y="422468"/>
                  </a:cubicBezTo>
                  <a:cubicBezTo>
                    <a:pt x="2830538" y="420121"/>
                    <a:pt x="2837579" y="420121"/>
                    <a:pt x="2842273" y="417774"/>
                  </a:cubicBezTo>
                  <a:cubicBezTo>
                    <a:pt x="2851661" y="415427"/>
                    <a:pt x="2863397" y="413080"/>
                    <a:pt x="2872785" y="410733"/>
                  </a:cubicBezTo>
                  <a:cubicBezTo>
                    <a:pt x="2877479" y="410733"/>
                    <a:pt x="2884520" y="408386"/>
                    <a:pt x="2889214" y="408386"/>
                  </a:cubicBezTo>
                  <a:cubicBezTo>
                    <a:pt x="2898602" y="406039"/>
                    <a:pt x="2910338" y="403692"/>
                    <a:pt x="2919726" y="403692"/>
                  </a:cubicBezTo>
                  <a:cubicBezTo>
                    <a:pt x="2924420" y="403692"/>
                    <a:pt x="2929114" y="401345"/>
                    <a:pt x="2933808" y="401345"/>
                  </a:cubicBezTo>
                  <a:cubicBezTo>
                    <a:pt x="2943196" y="398998"/>
                    <a:pt x="2952585" y="398998"/>
                    <a:pt x="2961973" y="396651"/>
                  </a:cubicBezTo>
                  <a:cubicBezTo>
                    <a:pt x="2964320" y="406039"/>
                    <a:pt x="2971361" y="410733"/>
                    <a:pt x="2978402" y="413080"/>
                  </a:cubicBezTo>
                  <a:cubicBezTo>
                    <a:pt x="2978402" y="415427"/>
                    <a:pt x="2978402" y="417774"/>
                    <a:pt x="2978402" y="420121"/>
                  </a:cubicBezTo>
                  <a:cubicBezTo>
                    <a:pt x="2978402" y="422468"/>
                    <a:pt x="2978402" y="422468"/>
                    <a:pt x="2978402" y="424815"/>
                  </a:cubicBezTo>
                  <a:cubicBezTo>
                    <a:pt x="2978402" y="431857"/>
                    <a:pt x="2976055" y="441245"/>
                    <a:pt x="2976055" y="448286"/>
                  </a:cubicBezTo>
                  <a:cubicBezTo>
                    <a:pt x="2976055" y="450633"/>
                    <a:pt x="2976055" y="452980"/>
                    <a:pt x="2976055" y="457674"/>
                  </a:cubicBezTo>
                  <a:cubicBezTo>
                    <a:pt x="2976055" y="464715"/>
                    <a:pt x="2976055" y="471756"/>
                    <a:pt x="2973708" y="478797"/>
                  </a:cubicBezTo>
                  <a:cubicBezTo>
                    <a:pt x="2973708" y="483492"/>
                    <a:pt x="2973708" y="488186"/>
                    <a:pt x="2973708" y="492880"/>
                  </a:cubicBezTo>
                  <a:cubicBezTo>
                    <a:pt x="2973708" y="497574"/>
                    <a:pt x="2973708" y="502268"/>
                    <a:pt x="2973708" y="506962"/>
                  </a:cubicBezTo>
                  <a:cubicBezTo>
                    <a:pt x="2973708" y="514003"/>
                    <a:pt x="2973708" y="521044"/>
                    <a:pt x="2971361" y="528085"/>
                  </a:cubicBezTo>
                  <a:cubicBezTo>
                    <a:pt x="2971361" y="530433"/>
                    <a:pt x="2971361" y="532780"/>
                    <a:pt x="2971361" y="537474"/>
                  </a:cubicBezTo>
                  <a:cubicBezTo>
                    <a:pt x="2971361" y="544515"/>
                    <a:pt x="2971361" y="549209"/>
                    <a:pt x="2971361" y="556250"/>
                  </a:cubicBezTo>
                  <a:cubicBezTo>
                    <a:pt x="2966667" y="553903"/>
                    <a:pt x="2961973" y="553903"/>
                    <a:pt x="2957279" y="551556"/>
                  </a:cubicBezTo>
                  <a:cubicBezTo>
                    <a:pt x="2947890" y="549209"/>
                    <a:pt x="2938502" y="544515"/>
                    <a:pt x="2929114" y="542168"/>
                  </a:cubicBezTo>
                  <a:cubicBezTo>
                    <a:pt x="2917379" y="537474"/>
                    <a:pt x="2907991" y="535127"/>
                    <a:pt x="2896255" y="530433"/>
                  </a:cubicBezTo>
                  <a:cubicBezTo>
                    <a:pt x="2886867" y="528085"/>
                    <a:pt x="2877479" y="523391"/>
                    <a:pt x="2868091" y="521044"/>
                  </a:cubicBezTo>
                  <a:cubicBezTo>
                    <a:pt x="2856355" y="518697"/>
                    <a:pt x="2846967" y="514003"/>
                    <a:pt x="2835232" y="511656"/>
                  </a:cubicBezTo>
                  <a:cubicBezTo>
                    <a:pt x="2825844" y="509309"/>
                    <a:pt x="2816456" y="506962"/>
                    <a:pt x="2807068" y="502268"/>
                  </a:cubicBezTo>
                  <a:cubicBezTo>
                    <a:pt x="2795332" y="499921"/>
                    <a:pt x="2783597" y="495227"/>
                    <a:pt x="2774209" y="492880"/>
                  </a:cubicBezTo>
                  <a:cubicBezTo>
                    <a:pt x="2764821" y="490533"/>
                    <a:pt x="2757780" y="488186"/>
                    <a:pt x="2748391" y="485839"/>
                  </a:cubicBezTo>
                  <a:cubicBezTo>
                    <a:pt x="2736656" y="483492"/>
                    <a:pt x="2724921" y="478797"/>
                    <a:pt x="2713186" y="476450"/>
                  </a:cubicBezTo>
                  <a:cubicBezTo>
                    <a:pt x="2703797" y="474103"/>
                    <a:pt x="2696756" y="471756"/>
                    <a:pt x="2687368" y="469409"/>
                  </a:cubicBezTo>
                  <a:cubicBezTo>
                    <a:pt x="2682674" y="467062"/>
                    <a:pt x="2677980" y="467062"/>
                    <a:pt x="2673286" y="464715"/>
                  </a:cubicBezTo>
                  <a:cubicBezTo>
                    <a:pt x="2675633" y="464715"/>
                    <a:pt x="2677980" y="462368"/>
                    <a:pt x="2680327" y="462368"/>
                  </a:cubicBezTo>
                  <a:cubicBezTo>
                    <a:pt x="2687368" y="457674"/>
                    <a:pt x="2694409" y="455327"/>
                    <a:pt x="2699103" y="452980"/>
                  </a:cubicBezTo>
                  <a:close/>
                  <a:moveTo>
                    <a:pt x="3008914" y="443592"/>
                  </a:moveTo>
                  <a:cubicBezTo>
                    <a:pt x="3013608" y="452980"/>
                    <a:pt x="3020649" y="464715"/>
                    <a:pt x="3025343" y="474103"/>
                  </a:cubicBezTo>
                  <a:cubicBezTo>
                    <a:pt x="3030037" y="481145"/>
                    <a:pt x="3032384" y="488186"/>
                    <a:pt x="3037078" y="495227"/>
                  </a:cubicBezTo>
                  <a:cubicBezTo>
                    <a:pt x="3041772" y="504615"/>
                    <a:pt x="3046466" y="514003"/>
                    <a:pt x="3051160" y="523391"/>
                  </a:cubicBezTo>
                  <a:cubicBezTo>
                    <a:pt x="3055854" y="530433"/>
                    <a:pt x="3058202" y="539821"/>
                    <a:pt x="3062896" y="546862"/>
                  </a:cubicBezTo>
                  <a:cubicBezTo>
                    <a:pt x="3067590" y="556250"/>
                    <a:pt x="3072284" y="563291"/>
                    <a:pt x="3076978" y="572679"/>
                  </a:cubicBezTo>
                  <a:cubicBezTo>
                    <a:pt x="3081672" y="582068"/>
                    <a:pt x="3086366" y="591456"/>
                    <a:pt x="3091060" y="600844"/>
                  </a:cubicBezTo>
                  <a:cubicBezTo>
                    <a:pt x="3091060" y="600844"/>
                    <a:pt x="3091060" y="603191"/>
                    <a:pt x="3093407" y="603191"/>
                  </a:cubicBezTo>
                  <a:cubicBezTo>
                    <a:pt x="3088713" y="600844"/>
                    <a:pt x="3084019" y="598497"/>
                    <a:pt x="3076978" y="596150"/>
                  </a:cubicBezTo>
                  <a:cubicBezTo>
                    <a:pt x="3067590" y="591456"/>
                    <a:pt x="3055854" y="589109"/>
                    <a:pt x="3046466" y="584415"/>
                  </a:cubicBezTo>
                  <a:cubicBezTo>
                    <a:pt x="3037078" y="579720"/>
                    <a:pt x="3025343" y="577373"/>
                    <a:pt x="3015955" y="572679"/>
                  </a:cubicBezTo>
                  <a:cubicBezTo>
                    <a:pt x="3006567" y="567985"/>
                    <a:pt x="2997178" y="565638"/>
                    <a:pt x="2987790" y="560944"/>
                  </a:cubicBezTo>
                  <a:cubicBezTo>
                    <a:pt x="2983096" y="558597"/>
                    <a:pt x="2976055" y="556250"/>
                    <a:pt x="2971361" y="553903"/>
                  </a:cubicBezTo>
                  <a:cubicBezTo>
                    <a:pt x="2971361" y="544515"/>
                    <a:pt x="2971361" y="537474"/>
                    <a:pt x="2973708" y="528085"/>
                  </a:cubicBezTo>
                  <a:cubicBezTo>
                    <a:pt x="2973708" y="528085"/>
                    <a:pt x="2973708" y="528085"/>
                    <a:pt x="2973708" y="525738"/>
                  </a:cubicBezTo>
                  <a:cubicBezTo>
                    <a:pt x="2973708" y="514003"/>
                    <a:pt x="2976055" y="504615"/>
                    <a:pt x="2976055" y="492880"/>
                  </a:cubicBezTo>
                  <a:cubicBezTo>
                    <a:pt x="2976055" y="492880"/>
                    <a:pt x="2976055" y="490533"/>
                    <a:pt x="2976055" y="490533"/>
                  </a:cubicBezTo>
                  <a:cubicBezTo>
                    <a:pt x="2976055" y="481145"/>
                    <a:pt x="2978402" y="471756"/>
                    <a:pt x="2978402" y="460021"/>
                  </a:cubicBezTo>
                  <a:cubicBezTo>
                    <a:pt x="2978402" y="457674"/>
                    <a:pt x="2978402" y="457674"/>
                    <a:pt x="2978402" y="455327"/>
                  </a:cubicBezTo>
                  <a:cubicBezTo>
                    <a:pt x="2978402" y="445939"/>
                    <a:pt x="2980749" y="436551"/>
                    <a:pt x="2980749" y="429510"/>
                  </a:cubicBezTo>
                  <a:cubicBezTo>
                    <a:pt x="2980749" y="427162"/>
                    <a:pt x="2980749" y="424815"/>
                    <a:pt x="2980749" y="422468"/>
                  </a:cubicBezTo>
                  <a:cubicBezTo>
                    <a:pt x="2980749" y="417774"/>
                    <a:pt x="2980749" y="413080"/>
                    <a:pt x="2983096" y="408386"/>
                  </a:cubicBezTo>
                  <a:cubicBezTo>
                    <a:pt x="2983096" y="408386"/>
                    <a:pt x="2983096" y="408386"/>
                    <a:pt x="2983096" y="408386"/>
                  </a:cubicBezTo>
                  <a:cubicBezTo>
                    <a:pt x="2985443" y="408386"/>
                    <a:pt x="2990137" y="408386"/>
                    <a:pt x="2992484" y="406039"/>
                  </a:cubicBezTo>
                  <a:cubicBezTo>
                    <a:pt x="2994831" y="410733"/>
                    <a:pt x="2997178" y="415427"/>
                    <a:pt x="3001872" y="420121"/>
                  </a:cubicBezTo>
                  <a:cubicBezTo>
                    <a:pt x="3004219" y="431857"/>
                    <a:pt x="3006567" y="436551"/>
                    <a:pt x="3008914" y="443592"/>
                  </a:cubicBezTo>
                  <a:close/>
                  <a:moveTo>
                    <a:pt x="3138001" y="621967"/>
                  </a:moveTo>
                  <a:cubicBezTo>
                    <a:pt x="3152083" y="626661"/>
                    <a:pt x="3163819" y="633703"/>
                    <a:pt x="3175554" y="638397"/>
                  </a:cubicBezTo>
                  <a:cubicBezTo>
                    <a:pt x="3182595" y="640744"/>
                    <a:pt x="3189636" y="645438"/>
                    <a:pt x="3196677" y="647785"/>
                  </a:cubicBezTo>
                  <a:cubicBezTo>
                    <a:pt x="3217801" y="657173"/>
                    <a:pt x="3236577" y="666561"/>
                    <a:pt x="3257701" y="675949"/>
                  </a:cubicBezTo>
                  <a:cubicBezTo>
                    <a:pt x="3264742" y="678296"/>
                    <a:pt x="3271783" y="682991"/>
                    <a:pt x="3278824" y="685338"/>
                  </a:cubicBezTo>
                  <a:cubicBezTo>
                    <a:pt x="3292906" y="692379"/>
                    <a:pt x="3304641" y="697073"/>
                    <a:pt x="3318724" y="704114"/>
                  </a:cubicBezTo>
                  <a:cubicBezTo>
                    <a:pt x="3328112" y="708808"/>
                    <a:pt x="3335153" y="713502"/>
                    <a:pt x="3344541" y="718196"/>
                  </a:cubicBezTo>
                  <a:cubicBezTo>
                    <a:pt x="3356276" y="722890"/>
                    <a:pt x="3368012" y="729931"/>
                    <a:pt x="3377400" y="734626"/>
                  </a:cubicBezTo>
                  <a:cubicBezTo>
                    <a:pt x="3386788" y="739320"/>
                    <a:pt x="3396176" y="744014"/>
                    <a:pt x="3405565" y="748708"/>
                  </a:cubicBezTo>
                  <a:cubicBezTo>
                    <a:pt x="3410259" y="751055"/>
                    <a:pt x="3417300" y="753402"/>
                    <a:pt x="3421994" y="758096"/>
                  </a:cubicBezTo>
                  <a:cubicBezTo>
                    <a:pt x="3419647" y="760443"/>
                    <a:pt x="3419647" y="762790"/>
                    <a:pt x="3419647" y="767484"/>
                  </a:cubicBezTo>
                  <a:cubicBezTo>
                    <a:pt x="3419647" y="769831"/>
                    <a:pt x="3419647" y="772178"/>
                    <a:pt x="3421994" y="774525"/>
                  </a:cubicBezTo>
                  <a:cubicBezTo>
                    <a:pt x="3417300" y="776872"/>
                    <a:pt x="3412605" y="779219"/>
                    <a:pt x="3407911" y="779219"/>
                  </a:cubicBezTo>
                  <a:cubicBezTo>
                    <a:pt x="3396176" y="783914"/>
                    <a:pt x="3386788" y="786261"/>
                    <a:pt x="3375053" y="790955"/>
                  </a:cubicBezTo>
                  <a:cubicBezTo>
                    <a:pt x="3363318" y="795649"/>
                    <a:pt x="3351582" y="800343"/>
                    <a:pt x="3339847" y="807384"/>
                  </a:cubicBezTo>
                  <a:cubicBezTo>
                    <a:pt x="3330459" y="812078"/>
                    <a:pt x="3321071" y="814425"/>
                    <a:pt x="3311683" y="819119"/>
                  </a:cubicBezTo>
                  <a:cubicBezTo>
                    <a:pt x="3292906" y="828507"/>
                    <a:pt x="3271783" y="837896"/>
                    <a:pt x="3253007" y="847284"/>
                  </a:cubicBezTo>
                  <a:cubicBezTo>
                    <a:pt x="3250659" y="849631"/>
                    <a:pt x="3248312" y="849631"/>
                    <a:pt x="3243618" y="851978"/>
                  </a:cubicBezTo>
                  <a:cubicBezTo>
                    <a:pt x="3234230" y="856672"/>
                    <a:pt x="3227189" y="861366"/>
                    <a:pt x="3217801" y="866060"/>
                  </a:cubicBezTo>
                  <a:cubicBezTo>
                    <a:pt x="3201371" y="830854"/>
                    <a:pt x="3187289" y="797996"/>
                    <a:pt x="3170860" y="762790"/>
                  </a:cubicBezTo>
                  <a:cubicBezTo>
                    <a:pt x="3168513" y="760443"/>
                    <a:pt x="3168513" y="755749"/>
                    <a:pt x="3166166" y="753402"/>
                  </a:cubicBezTo>
                  <a:cubicBezTo>
                    <a:pt x="3159125" y="736973"/>
                    <a:pt x="3152083" y="722890"/>
                    <a:pt x="3145042" y="706461"/>
                  </a:cubicBezTo>
                  <a:cubicBezTo>
                    <a:pt x="3142695" y="701767"/>
                    <a:pt x="3142695" y="699420"/>
                    <a:pt x="3140348" y="694726"/>
                  </a:cubicBezTo>
                  <a:cubicBezTo>
                    <a:pt x="3133307" y="680643"/>
                    <a:pt x="3126266" y="664214"/>
                    <a:pt x="3119225" y="650132"/>
                  </a:cubicBezTo>
                  <a:cubicBezTo>
                    <a:pt x="3116878" y="645438"/>
                    <a:pt x="3114531" y="638397"/>
                    <a:pt x="3109837" y="633703"/>
                  </a:cubicBezTo>
                  <a:cubicBezTo>
                    <a:pt x="3105143" y="624314"/>
                    <a:pt x="3100449" y="614926"/>
                    <a:pt x="3095754" y="605538"/>
                  </a:cubicBezTo>
                  <a:cubicBezTo>
                    <a:pt x="3100449" y="607885"/>
                    <a:pt x="3107489" y="610232"/>
                    <a:pt x="3112184" y="612579"/>
                  </a:cubicBezTo>
                  <a:cubicBezTo>
                    <a:pt x="3121572" y="617273"/>
                    <a:pt x="3128613" y="619620"/>
                    <a:pt x="3138001" y="621967"/>
                  </a:cubicBezTo>
                  <a:close/>
                  <a:moveTo>
                    <a:pt x="3511182" y="781566"/>
                  </a:moveTo>
                  <a:cubicBezTo>
                    <a:pt x="3522917" y="783914"/>
                    <a:pt x="3532305" y="786261"/>
                    <a:pt x="3544040" y="788608"/>
                  </a:cubicBezTo>
                  <a:cubicBezTo>
                    <a:pt x="3553428" y="790955"/>
                    <a:pt x="3562817" y="793302"/>
                    <a:pt x="3572205" y="795649"/>
                  </a:cubicBezTo>
                  <a:cubicBezTo>
                    <a:pt x="3583940" y="797996"/>
                    <a:pt x="3593328" y="800343"/>
                    <a:pt x="3602716" y="802690"/>
                  </a:cubicBezTo>
                  <a:cubicBezTo>
                    <a:pt x="3612104" y="805037"/>
                    <a:pt x="3621493" y="807384"/>
                    <a:pt x="3630881" y="809731"/>
                  </a:cubicBezTo>
                  <a:cubicBezTo>
                    <a:pt x="3633228" y="809731"/>
                    <a:pt x="3635575" y="809731"/>
                    <a:pt x="3635575" y="812078"/>
                  </a:cubicBezTo>
                  <a:cubicBezTo>
                    <a:pt x="3633228" y="816772"/>
                    <a:pt x="3633228" y="821466"/>
                    <a:pt x="3633228" y="826160"/>
                  </a:cubicBezTo>
                  <a:cubicBezTo>
                    <a:pt x="3630881" y="826160"/>
                    <a:pt x="3626187" y="823813"/>
                    <a:pt x="3623840" y="823813"/>
                  </a:cubicBezTo>
                  <a:cubicBezTo>
                    <a:pt x="3612104" y="819119"/>
                    <a:pt x="3600369" y="816772"/>
                    <a:pt x="3588634" y="812078"/>
                  </a:cubicBezTo>
                  <a:cubicBezTo>
                    <a:pt x="3576899" y="809731"/>
                    <a:pt x="3567511" y="805037"/>
                    <a:pt x="3555775" y="802690"/>
                  </a:cubicBezTo>
                  <a:cubicBezTo>
                    <a:pt x="3544040" y="797996"/>
                    <a:pt x="3532305" y="795649"/>
                    <a:pt x="3518223" y="790955"/>
                  </a:cubicBezTo>
                  <a:cubicBezTo>
                    <a:pt x="3506487" y="788608"/>
                    <a:pt x="3497099" y="783914"/>
                    <a:pt x="3485364" y="781566"/>
                  </a:cubicBezTo>
                  <a:cubicBezTo>
                    <a:pt x="3475976" y="779219"/>
                    <a:pt x="3468935" y="776872"/>
                    <a:pt x="3459546" y="774525"/>
                  </a:cubicBezTo>
                  <a:cubicBezTo>
                    <a:pt x="3466588" y="774525"/>
                    <a:pt x="3473629" y="776872"/>
                    <a:pt x="3480670" y="776872"/>
                  </a:cubicBezTo>
                  <a:cubicBezTo>
                    <a:pt x="3492405" y="776872"/>
                    <a:pt x="3501793" y="779219"/>
                    <a:pt x="3511182" y="781566"/>
                  </a:cubicBezTo>
                  <a:close/>
                  <a:moveTo>
                    <a:pt x="3644963" y="795649"/>
                  </a:moveTo>
                  <a:cubicBezTo>
                    <a:pt x="3647310" y="790955"/>
                    <a:pt x="3647310" y="783914"/>
                    <a:pt x="3649657" y="779219"/>
                  </a:cubicBezTo>
                  <a:cubicBezTo>
                    <a:pt x="3649657" y="776872"/>
                    <a:pt x="3652004" y="772178"/>
                    <a:pt x="3652004" y="769831"/>
                  </a:cubicBezTo>
                  <a:cubicBezTo>
                    <a:pt x="3654351" y="765137"/>
                    <a:pt x="3654351" y="758096"/>
                    <a:pt x="3656698" y="753402"/>
                  </a:cubicBezTo>
                  <a:cubicBezTo>
                    <a:pt x="3656698" y="751055"/>
                    <a:pt x="3659045" y="746361"/>
                    <a:pt x="3659045" y="744014"/>
                  </a:cubicBezTo>
                  <a:cubicBezTo>
                    <a:pt x="3661392" y="739320"/>
                    <a:pt x="3661392" y="734626"/>
                    <a:pt x="3663740" y="729931"/>
                  </a:cubicBezTo>
                  <a:cubicBezTo>
                    <a:pt x="3663740" y="727584"/>
                    <a:pt x="3666086" y="725237"/>
                    <a:pt x="3666086" y="720543"/>
                  </a:cubicBezTo>
                  <a:cubicBezTo>
                    <a:pt x="3668434" y="715849"/>
                    <a:pt x="3668434" y="711155"/>
                    <a:pt x="3670781" y="706461"/>
                  </a:cubicBezTo>
                  <a:cubicBezTo>
                    <a:pt x="3670781" y="704114"/>
                    <a:pt x="3673128" y="701767"/>
                    <a:pt x="3673128" y="697073"/>
                  </a:cubicBezTo>
                  <a:cubicBezTo>
                    <a:pt x="3675475" y="692379"/>
                    <a:pt x="3675475" y="687685"/>
                    <a:pt x="3677822" y="682991"/>
                  </a:cubicBezTo>
                  <a:cubicBezTo>
                    <a:pt x="3677822" y="680643"/>
                    <a:pt x="3680169" y="678296"/>
                    <a:pt x="3680169" y="673602"/>
                  </a:cubicBezTo>
                  <a:cubicBezTo>
                    <a:pt x="3682516" y="668908"/>
                    <a:pt x="3682516" y="664214"/>
                    <a:pt x="3684863" y="659520"/>
                  </a:cubicBezTo>
                  <a:cubicBezTo>
                    <a:pt x="3684863" y="657173"/>
                    <a:pt x="3687210" y="654826"/>
                    <a:pt x="3687210" y="652479"/>
                  </a:cubicBezTo>
                  <a:cubicBezTo>
                    <a:pt x="3689557" y="647785"/>
                    <a:pt x="3689557" y="643091"/>
                    <a:pt x="3691904" y="640744"/>
                  </a:cubicBezTo>
                  <a:cubicBezTo>
                    <a:pt x="3691904" y="638397"/>
                    <a:pt x="3694251" y="636050"/>
                    <a:pt x="3694251" y="633703"/>
                  </a:cubicBezTo>
                  <a:cubicBezTo>
                    <a:pt x="3696598" y="629008"/>
                    <a:pt x="3696598" y="626661"/>
                    <a:pt x="3698945" y="621967"/>
                  </a:cubicBezTo>
                  <a:cubicBezTo>
                    <a:pt x="3698945" y="619620"/>
                    <a:pt x="3701292" y="617273"/>
                    <a:pt x="3701292" y="614926"/>
                  </a:cubicBezTo>
                  <a:cubicBezTo>
                    <a:pt x="3703639" y="610232"/>
                    <a:pt x="3703639" y="607885"/>
                    <a:pt x="3705986" y="603191"/>
                  </a:cubicBezTo>
                  <a:cubicBezTo>
                    <a:pt x="3705986" y="603191"/>
                    <a:pt x="3705986" y="603191"/>
                    <a:pt x="3705986" y="603191"/>
                  </a:cubicBezTo>
                  <a:cubicBezTo>
                    <a:pt x="3708333" y="603191"/>
                    <a:pt x="3710681" y="605538"/>
                    <a:pt x="3713027" y="605538"/>
                  </a:cubicBezTo>
                  <a:cubicBezTo>
                    <a:pt x="3717721" y="605538"/>
                    <a:pt x="3722416" y="603191"/>
                    <a:pt x="3724763" y="600844"/>
                  </a:cubicBezTo>
                  <a:cubicBezTo>
                    <a:pt x="3724763" y="600844"/>
                    <a:pt x="3727110" y="603191"/>
                    <a:pt x="3727110" y="603191"/>
                  </a:cubicBezTo>
                  <a:cubicBezTo>
                    <a:pt x="3741192" y="619620"/>
                    <a:pt x="3757622" y="636050"/>
                    <a:pt x="3771704" y="652479"/>
                  </a:cubicBezTo>
                  <a:cubicBezTo>
                    <a:pt x="3776398" y="657173"/>
                    <a:pt x="3781092" y="664214"/>
                    <a:pt x="3785786" y="668908"/>
                  </a:cubicBezTo>
                  <a:cubicBezTo>
                    <a:pt x="3799868" y="685338"/>
                    <a:pt x="3816298" y="704114"/>
                    <a:pt x="3830380" y="720543"/>
                  </a:cubicBezTo>
                  <a:cubicBezTo>
                    <a:pt x="3835074" y="725237"/>
                    <a:pt x="3837421" y="729931"/>
                    <a:pt x="3842115" y="734626"/>
                  </a:cubicBezTo>
                  <a:cubicBezTo>
                    <a:pt x="3863239" y="760443"/>
                    <a:pt x="3882015" y="786261"/>
                    <a:pt x="3903138" y="812078"/>
                  </a:cubicBezTo>
                  <a:cubicBezTo>
                    <a:pt x="3914874" y="828507"/>
                    <a:pt x="3928956" y="844937"/>
                    <a:pt x="3940691" y="861366"/>
                  </a:cubicBezTo>
                  <a:cubicBezTo>
                    <a:pt x="3945385" y="868407"/>
                    <a:pt x="3952426" y="877795"/>
                    <a:pt x="3957120" y="884836"/>
                  </a:cubicBezTo>
                  <a:cubicBezTo>
                    <a:pt x="3966509" y="898919"/>
                    <a:pt x="3978244" y="913001"/>
                    <a:pt x="3987632" y="927083"/>
                  </a:cubicBezTo>
                  <a:cubicBezTo>
                    <a:pt x="3982938" y="924736"/>
                    <a:pt x="3978244" y="922389"/>
                    <a:pt x="3973550" y="920042"/>
                  </a:cubicBezTo>
                  <a:cubicBezTo>
                    <a:pt x="3971203" y="920042"/>
                    <a:pt x="3971203" y="920042"/>
                    <a:pt x="3968856" y="917695"/>
                  </a:cubicBezTo>
                  <a:cubicBezTo>
                    <a:pt x="3952426" y="910654"/>
                    <a:pt x="3938344" y="903613"/>
                    <a:pt x="3921915" y="898919"/>
                  </a:cubicBezTo>
                  <a:cubicBezTo>
                    <a:pt x="3919568" y="898919"/>
                    <a:pt x="3917220" y="896572"/>
                    <a:pt x="3914874" y="896572"/>
                  </a:cubicBezTo>
                  <a:cubicBezTo>
                    <a:pt x="3900791" y="891878"/>
                    <a:pt x="3886709" y="884836"/>
                    <a:pt x="3870279" y="880142"/>
                  </a:cubicBezTo>
                  <a:cubicBezTo>
                    <a:pt x="3865585" y="877795"/>
                    <a:pt x="3863239" y="877795"/>
                    <a:pt x="3858544" y="875448"/>
                  </a:cubicBezTo>
                  <a:cubicBezTo>
                    <a:pt x="3844462" y="870754"/>
                    <a:pt x="3830380" y="866060"/>
                    <a:pt x="3816298" y="861366"/>
                  </a:cubicBezTo>
                  <a:cubicBezTo>
                    <a:pt x="3811603" y="859019"/>
                    <a:pt x="3806909" y="856672"/>
                    <a:pt x="3802215" y="856672"/>
                  </a:cubicBezTo>
                  <a:cubicBezTo>
                    <a:pt x="3790480" y="851978"/>
                    <a:pt x="3776398" y="849631"/>
                    <a:pt x="3764662" y="844937"/>
                  </a:cubicBezTo>
                  <a:cubicBezTo>
                    <a:pt x="3757622" y="842590"/>
                    <a:pt x="3750580" y="840243"/>
                    <a:pt x="3743539" y="837896"/>
                  </a:cubicBezTo>
                  <a:cubicBezTo>
                    <a:pt x="3731804" y="835549"/>
                    <a:pt x="3720069" y="830854"/>
                    <a:pt x="3710681" y="828507"/>
                  </a:cubicBezTo>
                  <a:cubicBezTo>
                    <a:pt x="3701292" y="826160"/>
                    <a:pt x="3694251" y="823813"/>
                    <a:pt x="3684863" y="821466"/>
                  </a:cubicBezTo>
                  <a:cubicBezTo>
                    <a:pt x="3675475" y="819119"/>
                    <a:pt x="3666086" y="816772"/>
                    <a:pt x="3654351" y="814425"/>
                  </a:cubicBezTo>
                  <a:cubicBezTo>
                    <a:pt x="3649657" y="812078"/>
                    <a:pt x="3642616" y="812078"/>
                    <a:pt x="3637922" y="809731"/>
                  </a:cubicBezTo>
                  <a:cubicBezTo>
                    <a:pt x="3637922" y="809731"/>
                    <a:pt x="3637922" y="809731"/>
                    <a:pt x="3637922" y="809731"/>
                  </a:cubicBezTo>
                  <a:cubicBezTo>
                    <a:pt x="3642616" y="802690"/>
                    <a:pt x="3642616" y="797996"/>
                    <a:pt x="3644963" y="795649"/>
                  </a:cubicBezTo>
                  <a:close/>
                  <a:moveTo>
                    <a:pt x="4022837" y="943513"/>
                  </a:moveTo>
                  <a:cubicBezTo>
                    <a:pt x="4032226" y="948207"/>
                    <a:pt x="4041614" y="952901"/>
                    <a:pt x="4051002" y="957595"/>
                  </a:cubicBezTo>
                  <a:cubicBezTo>
                    <a:pt x="4058043" y="962289"/>
                    <a:pt x="4065084" y="964636"/>
                    <a:pt x="4072126" y="969330"/>
                  </a:cubicBezTo>
                  <a:cubicBezTo>
                    <a:pt x="4081514" y="974024"/>
                    <a:pt x="4090902" y="978718"/>
                    <a:pt x="4100290" y="985760"/>
                  </a:cubicBezTo>
                  <a:cubicBezTo>
                    <a:pt x="4107331" y="990454"/>
                    <a:pt x="4114372" y="992801"/>
                    <a:pt x="4121414" y="997495"/>
                  </a:cubicBezTo>
                  <a:cubicBezTo>
                    <a:pt x="4130802" y="1002189"/>
                    <a:pt x="4140190" y="1009230"/>
                    <a:pt x="4149578" y="1013924"/>
                  </a:cubicBezTo>
                  <a:cubicBezTo>
                    <a:pt x="4156619" y="1018618"/>
                    <a:pt x="4161313" y="1020965"/>
                    <a:pt x="4168355" y="1025659"/>
                  </a:cubicBezTo>
                  <a:cubicBezTo>
                    <a:pt x="4177743" y="1032700"/>
                    <a:pt x="4187131" y="1037394"/>
                    <a:pt x="4196519" y="1044436"/>
                  </a:cubicBezTo>
                  <a:cubicBezTo>
                    <a:pt x="4201213" y="1049130"/>
                    <a:pt x="4208254" y="1051477"/>
                    <a:pt x="4212948" y="1056171"/>
                  </a:cubicBezTo>
                  <a:cubicBezTo>
                    <a:pt x="4212948" y="1056171"/>
                    <a:pt x="4215296" y="1056171"/>
                    <a:pt x="4215296" y="1058518"/>
                  </a:cubicBezTo>
                  <a:cubicBezTo>
                    <a:pt x="4227031" y="1084335"/>
                    <a:pt x="4236419" y="1110153"/>
                    <a:pt x="4248154" y="1138318"/>
                  </a:cubicBezTo>
                  <a:cubicBezTo>
                    <a:pt x="4241113" y="1133623"/>
                    <a:pt x="4234072" y="1128929"/>
                    <a:pt x="4229378" y="1124235"/>
                  </a:cubicBezTo>
                  <a:cubicBezTo>
                    <a:pt x="4219990" y="1117194"/>
                    <a:pt x="4210601" y="1110153"/>
                    <a:pt x="4201213" y="1103112"/>
                  </a:cubicBezTo>
                  <a:cubicBezTo>
                    <a:pt x="4194172" y="1098418"/>
                    <a:pt x="4184784" y="1091377"/>
                    <a:pt x="4177743" y="1086683"/>
                  </a:cubicBezTo>
                  <a:cubicBezTo>
                    <a:pt x="4168355" y="1079641"/>
                    <a:pt x="4158966" y="1072600"/>
                    <a:pt x="4147231" y="1067906"/>
                  </a:cubicBezTo>
                  <a:cubicBezTo>
                    <a:pt x="4137843" y="1063212"/>
                    <a:pt x="4130802" y="1056171"/>
                    <a:pt x="4121414" y="1051477"/>
                  </a:cubicBezTo>
                  <a:cubicBezTo>
                    <a:pt x="4112025" y="1044436"/>
                    <a:pt x="4102637" y="1039742"/>
                    <a:pt x="4090902" y="1032700"/>
                  </a:cubicBezTo>
                  <a:cubicBezTo>
                    <a:pt x="4081514" y="1028006"/>
                    <a:pt x="4072126" y="1023312"/>
                    <a:pt x="4065084" y="1016271"/>
                  </a:cubicBezTo>
                  <a:cubicBezTo>
                    <a:pt x="4058043" y="1011577"/>
                    <a:pt x="4051002" y="1006883"/>
                    <a:pt x="4041614" y="1002189"/>
                  </a:cubicBezTo>
                  <a:cubicBezTo>
                    <a:pt x="4029879" y="983412"/>
                    <a:pt x="4015797" y="966983"/>
                    <a:pt x="4004061" y="948207"/>
                  </a:cubicBezTo>
                  <a:cubicBezTo>
                    <a:pt x="3999367" y="943513"/>
                    <a:pt x="3997020" y="936472"/>
                    <a:pt x="3992326" y="931777"/>
                  </a:cubicBezTo>
                  <a:cubicBezTo>
                    <a:pt x="3992326" y="931777"/>
                    <a:pt x="3992326" y="931777"/>
                    <a:pt x="3992326" y="931777"/>
                  </a:cubicBezTo>
                  <a:cubicBezTo>
                    <a:pt x="3994673" y="931777"/>
                    <a:pt x="3997020" y="934125"/>
                    <a:pt x="3999367" y="934125"/>
                  </a:cubicBezTo>
                  <a:cubicBezTo>
                    <a:pt x="4008755" y="936472"/>
                    <a:pt x="4015797" y="941166"/>
                    <a:pt x="4022837" y="943513"/>
                  </a:cubicBezTo>
                  <a:close/>
                  <a:moveTo>
                    <a:pt x="4356118" y="1199341"/>
                  </a:moveTo>
                  <a:cubicBezTo>
                    <a:pt x="4365507" y="1213423"/>
                    <a:pt x="4372548" y="1225158"/>
                    <a:pt x="4381936" y="1239241"/>
                  </a:cubicBezTo>
                  <a:cubicBezTo>
                    <a:pt x="4381936" y="1239241"/>
                    <a:pt x="4381936" y="1241588"/>
                    <a:pt x="4381936" y="1241588"/>
                  </a:cubicBezTo>
                  <a:cubicBezTo>
                    <a:pt x="4372548" y="1232199"/>
                    <a:pt x="4363159" y="1222811"/>
                    <a:pt x="4351424" y="1215770"/>
                  </a:cubicBezTo>
                  <a:cubicBezTo>
                    <a:pt x="4346730" y="1211076"/>
                    <a:pt x="4339689" y="1206382"/>
                    <a:pt x="4334995" y="1201688"/>
                  </a:cubicBezTo>
                  <a:cubicBezTo>
                    <a:pt x="4325607" y="1192300"/>
                    <a:pt x="4313872" y="1185259"/>
                    <a:pt x="4304483" y="1175870"/>
                  </a:cubicBezTo>
                  <a:cubicBezTo>
                    <a:pt x="4297442" y="1171176"/>
                    <a:pt x="4290401" y="1164135"/>
                    <a:pt x="4283360" y="1159441"/>
                  </a:cubicBezTo>
                  <a:cubicBezTo>
                    <a:pt x="4273972" y="1152400"/>
                    <a:pt x="4264583" y="1145359"/>
                    <a:pt x="4252848" y="1135970"/>
                  </a:cubicBezTo>
                  <a:cubicBezTo>
                    <a:pt x="4252848" y="1135970"/>
                    <a:pt x="4252848" y="1135970"/>
                    <a:pt x="4252848" y="1135970"/>
                  </a:cubicBezTo>
                  <a:cubicBezTo>
                    <a:pt x="4248154" y="1121888"/>
                    <a:pt x="4241113" y="1107806"/>
                    <a:pt x="4236419" y="1093724"/>
                  </a:cubicBezTo>
                  <a:cubicBezTo>
                    <a:pt x="4234072" y="1084335"/>
                    <a:pt x="4229378" y="1077294"/>
                    <a:pt x="4227031" y="1070253"/>
                  </a:cubicBezTo>
                  <a:cubicBezTo>
                    <a:pt x="4224684" y="1065559"/>
                    <a:pt x="4222337" y="1060865"/>
                    <a:pt x="4222337" y="1056171"/>
                  </a:cubicBezTo>
                  <a:cubicBezTo>
                    <a:pt x="4231725" y="1063212"/>
                    <a:pt x="4238766" y="1067906"/>
                    <a:pt x="4248154" y="1074947"/>
                  </a:cubicBezTo>
                  <a:cubicBezTo>
                    <a:pt x="4252848" y="1077294"/>
                    <a:pt x="4257542" y="1081988"/>
                    <a:pt x="4262237" y="1084335"/>
                  </a:cubicBezTo>
                  <a:cubicBezTo>
                    <a:pt x="4271625" y="1091377"/>
                    <a:pt x="4281013" y="1098418"/>
                    <a:pt x="4290401" y="1105459"/>
                  </a:cubicBezTo>
                  <a:cubicBezTo>
                    <a:pt x="4288054" y="1107806"/>
                    <a:pt x="4285707" y="1112500"/>
                    <a:pt x="4285707" y="1117194"/>
                  </a:cubicBezTo>
                  <a:cubicBezTo>
                    <a:pt x="4285707" y="1128929"/>
                    <a:pt x="4295095" y="1138318"/>
                    <a:pt x="4306830" y="1138318"/>
                  </a:cubicBezTo>
                  <a:cubicBezTo>
                    <a:pt x="4309178" y="1138318"/>
                    <a:pt x="4311524" y="1138318"/>
                    <a:pt x="4313872" y="1135970"/>
                  </a:cubicBezTo>
                  <a:cubicBezTo>
                    <a:pt x="4313872" y="1138318"/>
                    <a:pt x="4316218" y="1138318"/>
                    <a:pt x="4318566" y="1140665"/>
                  </a:cubicBezTo>
                  <a:cubicBezTo>
                    <a:pt x="4330301" y="1159441"/>
                    <a:pt x="4342036" y="1178217"/>
                    <a:pt x="4356118" y="1199341"/>
                  </a:cubicBezTo>
                  <a:close/>
                  <a:moveTo>
                    <a:pt x="4471124" y="1328428"/>
                  </a:moveTo>
                  <a:cubicBezTo>
                    <a:pt x="4473471" y="1330775"/>
                    <a:pt x="4475818" y="1333122"/>
                    <a:pt x="4478165" y="1337817"/>
                  </a:cubicBezTo>
                  <a:cubicBezTo>
                    <a:pt x="4487553" y="1349552"/>
                    <a:pt x="4496941" y="1358940"/>
                    <a:pt x="4508676" y="1370675"/>
                  </a:cubicBezTo>
                  <a:cubicBezTo>
                    <a:pt x="4508676" y="1373022"/>
                    <a:pt x="4511023" y="1373022"/>
                    <a:pt x="4513371" y="1375369"/>
                  </a:cubicBezTo>
                  <a:cubicBezTo>
                    <a:pt x="4548576" y="1415269"/>
                    <a:pt x="4579088" y="1455169"/>
                    <a:pt x="4607252" y="1497416"/>
                  </a:cubicBezTo>
                  <a:cubicBezTo>
                    <a:pt x="4609599" y="1499763"/>
                    <a:pt x="4609599" y="1502110"/>
                    <a:pt x="4611946" y="1504457"/>
                  </a:cubicBezTo>
                  <a:cubicBezTo>
                    <a:pt x="4618988" y="1518539"/>
                    <a:pt x="4626029" y="1534968"/>
                    <a:pt x="4633070" y="1549051"/>
                  </a:cubicBezTo>
                  <a:cubicBezTo>
                    <a:pt x="4635417" y="1551398"/>
                    <a:pt x="4635417" y="1556092"/>
                    <a:pt x="4637764" y="1558439"/>
                  </a:cubicBezTo>
                  <a:cubicBezTo>
                    <a:pt x="4637764" y="1558439"/>
                    <a:pt x="4637764" y="1560786"/>
                    <a:pt x="4637764" y="1560786"/>
                  </a:cubicBezTo>
                  <a:cubicBezTo>
                    <a:pt x="4583782" y="1480986"/>
                    <a:pt x="4518065" y="1405881"/>
                    <a:pt x="4442959" y="1340164"/>
                  </a:cubicBezTo>
                  <a:cubicBezTo>
                    <a:pt x="4433571" y="1326081"/>
                    <a:pt x="4426530" y="1311999"/>
                    <a:pt x="4417141" y="1295570"/>
                  </a:cubicBezTo>
                  <a:cubicBezTo>
                    <a:pt x="4412447" y="1288529"/>
                    <a:pt x="4407753" y="1281487"/>
                    <a:pt x="4405406" y="1274446"/>
                  </a:cubicBezTo>
                  <a:cubicBezTo>
                    <a:pt x="4407753" y="1274446"/>
                    <a:pt x="4410100" y="1272099"/>
                    <a:pt x="4412447" y="1269752"/>
                  </a:cubicBezTo>
                  <a:cubicBezTo>
                    <a:pt x="4419489" y="1276793"/>
                    <a:pt x="4426530" y="1283834"/>
                    <a:pt x="4433571" y="1290876"/>
                  </a:cubicBezTo>
                  <a:cubicBezTo>
                    <a:pt x="4435918" y="1293223"/>
                    <a:pt x="4440612" y="1297917"/>
                    <a:pt x="4442959" y="1300264"/>
                  </a:cubicBezTo>
                  <a:cubicBezTo>
                    <a:pt x="4452347" y="1309652"/>
                    <a:pt x="4461736" y="1319040"/>
                    <a:pt x="4471124" y="1328428"/>
                  </a:cubicBezTo>
                  <a:close/>
                  <a:moveTo>
                    <a:pt x="4675317" y="1619462"/>
                  </a:moveTo>
                  <a:cubicBezTo>
                    <a:pt x="4670623" y="1612421"/>
                    <a:pt x="4668275" y="1605380"/>
                    <a:pt x="4663581" y="1598339"/>
                  </a:cubicBezTo>
                  <a:cubicBezTo>
                    <a:pt x="4661234" y="1591297"/>
                    <a:pt x="4656540" y="1581909"/>
                    <a:pt x="4654193" y="1574868"/>
                  </a:cubicBezTo>
                  <a:cubicBezTo>
                    <a:pt x="4651846" y="1570174"/>
                    <a:pt x="4649499" y="1565480"/>
                    <a:pt x="4649499" y="1558439"/>
                  </a:cubicBezTo>
                  <a:cubicBezTo>
                    <a:pt x="4656540" y="1567827"/>
                    <a:pt x="4661234" y="1579562"/>
                    <a:pt x="4668275" y="1588950"/>
                  </a:cubicBezTo>
                  <a:cubicBezTo>
                    <a:pt x="4670623" y="1598339"/>
                    <a:pt x="4672970" y="1605380"/>
                    <a:pt x="4675317" y="1614768"/>
                  </a:cubicBezTo>
                  <a:cubicBezTo>
                    <a:pt x="4675317" y="1614768"/>
                    <a:pt x="4675317" y="1617115"/>
                    <a:pt x="4675317" y="1619462"/>
                  </a:cubicBezTo>
                  <a:close/>
                  <a:moveTo>
                    <a:pt x="4670623" y="1624156"/>
                  </a:moveTo>
                  <a:cubicBezTo>
                    <a:pt x="4675317" y="1633544"/>
                    <a:pt x="4677664" y="1645280"/>
                    <a:pt x="4682358" y="1654668"/>
                  </a:cubicBezTo>
                  <a:cubicBezTo>
                    <a:pt x="4684705" y="1661709"/>
                    <a:pt x="4687052" y="1671097"/>
                    <a:pt x="4691746" y="1678138"/>
                  </a:cubicBezTo>
                  <a:cubicBezTo>
                    <a:pt x="4691746" y="1678138"/>
                    <a:pt x="4691746" y="1680485"/>
                    <a:pt x="4691746" y="1680485"/>
                  </a:cubicBezTo>
                  <a:cubicBezTo>
                    <a:pt x="4691746" y="1678138"/>
                    <a:pt x="4691746" y="1678138"/>
                    <a:pt x="4689399" y="1675791"/>
                  </a:cubicBezTo>
                  <a:cubicBezTo>
                    <a:pt x="4687052" y="1668750"/>
                    <a:pt x="4684705" y="1661709"/>
                    <a:pt x="4680011" y="1654668"/>
                  </a:cubicBezTo>
                  <a:cubicBezTo>
                    <a:pt x="4675317" y="1642933"/>
                    <a:pt x="4670623" y="1633544"/>
                    <a:pt x="4665929" y="1621809"/>
                  </a:cubicBezTo>
                  <a:cubicBezTo>
                    <a:pt x="4663581" y="1614768"/>
                    <a:pt x="4658887" y="1605380"/>
                    <a:pt x="4656540" y="1598339"/>
                  </a:cubicBezTo>
                  <a:cubicBezTo>
                    <a:pt x="4654193" y="1591297"/>
                    <a:pt x="4649499" y="1581909"/>
                    <a:pt x="4647152" y="1574868"/>
                  </a:cubicBezTo>
                  <a:cubicBezTo>
                    <a:pt x="4651846" y="1581909"/>
                    <a:pt x="4656540" y="1588950"/>
                    <a:pt x="4661234" y="1595992"/>
                  </a:cubicBezTo>
                  <a:cubicBezTo>
                    <a:pt x="4661234" y="1595992"/>
                    <a:pt x="4661234" y="1595992"/>
                    <a:pt x="4661234" y="1598339"/>
                  </a:cubicBezTo>
                  <a:cubicBezTo>
                    <a:pt x="4663581" y="1607727"/>
                    <a:pt x="4668275" y="1614768"/>
                    <a:pt x="4670623" y="1624156"/>
                  </a:cubicBezTo>
                  <a:close/>
                  <a:moveTo>
                    <a:pt x="4618988" y="1516192"/>
                  </a:moveTo>
                  <a:cubicBezTo>
                    <a:pt x="4616640" y="1513845"/>
                    <a:pt x="4616640" y="1511498"/>
                    <a:pt x="4614294" y="1509151"/>
                  </a:cubicBezTo>
                  <a:cubicBezTo>
                    <a:pt x="4623682" y="1523233"/>
                    <a:pt x="4633070" y="1534968"/>
                    <a:pt x="4640111" y="1549051"/>
                  </a:cubicBezTo>
                  <a:cubicBezTo>
                    <a:pt x="4642458" y="1556092"/>
                    <a:pt x="4644805" y="1560786"/>
                    <a:pt x="4647152" y="1567827"/>
                  </a:cubicBezTo>
                  <a:cubicBezTo>
                    <a:pt x="4649499" y="1574868"/>
                    <a:pt x="4651846" y="1581909"/>
                    <a:pt x="4654193" y="1588950"/>
                  </a:cubicBezTo>
                  <a:cubicBezTo>
                    <a:pt x="4651846" y="1586603"/>
                    <a:pt x="4651846" y="1584256"/>
                    <a:pt x="4649499" y="1581909"/>
                  </a:cubicBezTo>
                  <a:cubicBezTo>
                    <a:pt x="4647152" y="1577215"/>
                    <a:pt x="4642458" y="1572521"/>
                    <a:pt x="4640111" y="1567827"/>
                  </a:cubicBezTo>
                  <a:cubicBezTo>
                    <a:pt x="4637764" y="1560786"/>
                    <a:pt x="4633070" y="1553745"/>
                    <a:pt x="4630723" y="1544357"/>
                  </a:cubicBezTo>
                  <a:cubicBezTo>
                    <a:pt x="4628376" y="1537315"/>
                    <a:pt x="4623682" y="1525580"/>
                    <a:pt x="4618988" y="1516192"/>
                  </a:cubicBezTo>
                  <a:close/>
                  <a:moveTo>
                    <a:pt x="4156619" y="1173523"/>
                  </a:moveTo>
                  <a:cubicBezTo>
                    <a:pt x="4166007" y="1189953"/>
                    <a:pt x="4177743" y="1204035"/>
                    <a:pt x="4187131" y="1220464"/>
                  </a:cubicBezTo>
                  <a:cubicBezTo>
                    <a:pt x="4191825" y="1229852"/>
                    <a:pt x="4198866" y="1239241"/>
                    <a:pt x="4203560" y="1246282"/>
                  </a:cubicBezTo>
                  <a:cubicBezTo>
                    <a:pt x="4212948" y="1260364"/>
                    <a:pt x="4222337" y="1276793"/>
                    <a:pt x="4231725" y="1290876"/>
                  </a:cubicBezTo>
                  <a:cubicBezTo>
                    <a:pt x="4236419" y="1300264"/>
                    <a:pt x="4243460" y="1309652"/>
                    <a:pt x="4248154" y="1319040"/>
                  </a:cubicBezTo>
                  <a:cubicBezTo>
                    <a:pt x="4257542" y="1333122"/>
                    <a:pt x="4266931" y="1347205"/>
                    <a:pt x="4273972" y="1363634"/>
                  </a:cubicBezTo>
                  <a:cubicBezTo>
                    <a:pt x="4278666" y="1373022"/>
                    <a:pt x="4283360" y="1382410"/>
                    <a:pt x="4290401" y="1389451"/>
                  </a:cubicBezTo>
                  <a:cubicBezTo>
                    <a:pt x="4299789" y="1403534"/>
                    <a:pt x="4306830" y="1417616"/>
                    <a:pt x="4316218" y="1434045"/>
                  </a:cubicBezTo>
                  <a:cubicBezTo>
                    <a:pt x="4320913" y="1443434"/>
                    <a:pt x="4325607" y="1450475"/>
                    <a:pt x="4330301" y="1459863"/>
                  </a:cubicBezTo>
                  <a:cubicBezTo>
                    <a:pt x="4337342" y="1473945"/>
                    <a:pt x="4346730" y="1488027"/>
                    <a:pt x="4353771" y="1502110"/>
                  </a:cubicBezTo>
                  <a:cubicBezTo>
                    <a:pt x="4358465" y="1511498"/>
                    <a:pt x="4363159" y="1520886"/>
                    <a:pt x="4370201" y="1530274"/>
                  </a:cubicBezTo>
                  <a:cubicBezTo>
                    <a:pt x="4377242" y="1544357"/>
                    <a:pt x="4384283" y="1556092"/>
                    <a:pt x="4391324" y="1570174"/>
                  </a:cubicBezTo>
                  <a:cubicBezTo>
                    <a:pt x="4396018" y="1579562"/>
                    <a:pt x="4400712" y="1588950"/>
                    <a:pt x="4407753" y="1598339"/>
                  </a:cubicBezTo>
                  <a:cubicBezTo>
                    <a:pt x="4414795" y="1610074"/>
                    <a:pt x="4421835" y="1624156"/>
                    <a:pt x="4428877" y="1635891"/>
                  </a:cubicBezTo>
                  <a:cubicBezTo>
                    <a:pt x="4433571" y="1645280"/>
                    <a:pt x="4440612" y="1657015"/>
                    <a:pt x="4445306" y="1666403"/>
                  </a:cubicBezTo>
                  <a:cubicBezTo>
                    <a:pt x="4447653" y="1671097"/>
                    <a:pt x="4452347" y="1678138"/>
                    <a:pt x="4454694" y="1682832"/>
                  </a:cubicBezTo>
                  <a:cubicBezTo>
                    <a:pt x="4452347" y="1685179"/>
                    <a:pt x="4450000" y="1685179"/>
                    <a:pt x="4450000" y="1687526"/>
                  </a:cubicBezTo>
                  <a:cubicBezTo>
                    <a:pt x="4447653" y="1685179"/>
                    <a:pt x="4442959" y="1682832"/>
                    <a:pt x="4440612" y="1680485"/>
                  </a:cubicBezTo>
                  <a:cubicBezTo>
                    <a:pt x="4435918" y="1678138"/>
                    <a:pt x="4431224" y="1673444"/>
                    <a:pt x="4426530" y="1671097"/>
                  </a:cubicBezTo>
                  <a:cubicBezTo>
                    <a:pt x="4421835" y="1668750"/>
                    <a:pt x="4419489" y="1666403"/>
                    <a:pt x="4414795" y="1664056"/>
                  </a:cubicBezTo>
                  <a:cubicBezTo>
                    <a:pt x="4410100" y="1661709"/>
                    <a:pt x="4405406" y="1657015"/>
                    <a:pt x="4398365" y="1654668"/>
                  </a:cubicBezTo>
                  <a:cubicBezTo>
                    <a:pt x="4393671" y="1652321"/>
                    <a:pt x="4391324" y="1649974"/>
                    <a:pt x="4386630" y="1647627"/>
                  </a:cubicBezTo>
                  <a:cubicBezTo>
                    <a:pt x="4381936" y="1645280"/>
                    <a:pt x="4374895" y="1642933"/>
                    <a:pt x="4370201" y="1638238"/>
                  </a:cubicBezTo>
                  <a:cubicBezTo>
                    <a:pt x="4365507" y="1635891"/>
                    <a:pt x="4363159" y="1633544"/>
                    <a:pt x="4358465" y="1631197"/>
                  </a:cubicBezTo>
                  <a:cubicBezTo>
                    <a:pt x="4353771" y="1628850"/>
                    <a:pt x="4346730" y="1626503"/>
                    <a:pt x="4342036" y="1624156"/>
                  </a:cubicBezTo>
                  <a:cubicBezTo>
                    <a:pt x="4337342" y="1621809"/>
                    <a:pt x="4334995" y="1619462"/>
                    <a:pt x="4330301" y="1619462"/>
                  </a:cubicBezTo>
                  <a:cubicBezTo>
                    <a:pt x="4325607" y="1617115"/>
                    <a:pt x="4318566" y="1614768"/>
                    <a:pt x="4311524" y="1612421"/>
                  </a:cubicBezTo>
                  <a:cubicBezTo>
                    <a:pt x="4306830" y="1610074"/>
                    <a:pt x="4304483" y="1610074"/>
                    <a:pt x="4299789" y="1607727"/>
                  </a:cubicBezTo>
                  <a:cubicBezTo>
                    <a:pt x="4292748" y="1605380"/>
                    <a:pt x="4288054" y="1603033"/>
                    <a:pt x="4281013" y="1600686"/>
                  </a:cubicBezTo>
                  <a:cubicBezTo>
                    <a:pt x="4276319" y="1598339"/>
                    <a:pt x="4273972" y="1598339"/>
                    <a:pt x="4269277" y="1595992"/>
                  </a:cubicBezTo>
                  <a:cubicBezTo>
                    <a:pt x="4262237" y="1593645"/>
                    <a:pt x="4257542" y="1591297"/>
                    <a:pt x="4250501" y="1588950"/>
                  </a:cubicBezTo>
                  <a:cubicBezTo>
                    <a:pt x="4245807" y="1586603"/>
                    <a:pt x="4241113" y="1586603"/>
                    <a:pt x="4238766" y="1584256"/>
                  </a:cubicBezTo>
                  <a:cubicBezTo>
                    <a:pt x="4231725" y="1581909"/>
                    <a:pt x="4224684" y="1579562"/>
                    <a:pt x="4219990" y="1579562"/>
                  </a:cubicBezTo>
                  <a:cubicBezTo>
                    <a:pt x="4215296" y="1579562"/>
                    <a:pt x="4210601" y="1577215"/>
                    <a:pt x="4208254" y="1574868"/>
                  </a:cubicBezTo>
                  <a:cubicBezTo>
                    <a:pt x="4201213" y="1572521"/>
                    <a:pt x="4194172" y="1572521"/>
                    <a:pt x="4187131" y="1570174"/>
                  </a:cubicBezTo>
                  <a:cubicBezTo>
                    <a:pt x="4182437" y="1570174"/>
                    <a:pt x="4177743" y="1567827"/>
                    <a:pt x="4173049" y="1567827"/>
                  </a:cubicBezTo>
                  <a:cubicBezTo>
                    <a:pt x="4166007" y="1565480"/>
                    <a:pt x="4158966" y="1565480"/>
                    <a:pt x="4151925" y="1563133"/>
                  </a:cubicBezTo>
                  <a:cubicBezTo>
                    <a:pt x="4147231" y="1563133"/>
                    <a:pt x="4142537" y="1560786"/>
                    <a:pt x="4137843" y="1560786"/>
                  </a:cubicBezTo>
                  <a:cubicBezTo>
                    <a:pt x="4130802" y="1558439"/>
                    <a:pt x="4123761" y="1558439"/>
                    <a:pt x="4116719" y="1558439"/>
                  </a:cubicBezTo>
                  <a:cubicBezTo>
                    <a:pt x="4112025" y="1558439"/>
                    <a:pt x="4107331" y="1556092"/>
                    <a:pt x="4102637" y="1556092"/>
                  </a:cubicBezTo>
                  <a:cubicBezTo>
                    <a:pt x="4095596" y="1556092"/>
                    <a:pt x="4088555" y="1553745"/>
                    <a:pt x="4081514" y="1553745"/>
                  </a:cubicBezTo>
                  <a:cubicBezTo>
                    <a:pt x="4076820" y="1553745"/>
                    <a:pt x="4072126" y="1553745"/>
                    <a:pt x="4067432" y="1551398"/>
                  </a:cubicBezTo>
                  <a:cubicBezTo>
                    <a:pt x="4060390" y="1551398"/>
                    <a:pt x="4053349" y="1549051"/>
                    <a:pt x="4043961" y="1549051"/>
                  </a:cubicBezTo>
                  <a:cubicBezTo>
                    <a:pt x="4039267" y="1549051"/>
                    <a:pt x="4034573" y="1549051"/>
                    <a:pt x="4029879" y="1549051"/>
                  </a:cubicBezTo>
                  <a:cubicBezTo>
                    <a:pt x="4022837" y="1549051"/>
                    <a:pt x="4013449" y="1549051"/>
                    <a:pt x="4006408" y="1546704"/>
                  </a:cubicBezTo>
                  <a:cubicBezTo>
                    <a:pt x="4001714" y="1546704"/>
                    <a:pt x="3997020" y="1546704"/>
                    <a:pt x="3994673" y="1546704"/>
                  </a:cubicBezTo>
                  <a:cubicBezTo>
                    <a:pt x="3982938" y="1546704"/>
                    <a:pt x="3968856" y="1546704"/>
                    <a:pt x="3957120" y="1546704"/>
                  </a:cubicBezTo>
                  <a:cubicBezTo>
                    <a:pt x="3940691" y="1546704"/>
                    <a:pt x="3924262" y="1546704"/>
                    <a:pt x="3905485" y="1546704"/>
                  </a:cubicBezTo>
                  <a:cubicBezTo>
                    <a:pt x="3898444" y="1546704"/>
                    <a:pt x="3891403" y="1546704"/>
                    <a:pt x="3884362" y="1549051"/>
                  </a:cubicBezTo>
                  <a:cubicBezTo>
                    <a:pt x="3874974" y="1549051"/>
                    <a:pt x="3863239" y="1549051"/>
                    <a:pt x="3853850" y="1551398"/>
                  </a:cubicBezTo>
                  <a:cubicBezTo>
                    <a:pt x="3844462" y="1551398"/>
                    <a:pt x="3837421" y="1553745"/>
                    <a:pt x="3828033" y="1553745"/>
                  </a:cubicBezTo>
                  <a:cubicBezTo>
                    <a:pt x="3818645" y="1553745"/>
                    <a:pt x="3811603" y="1556092"/>
                    <a:pt x="3802215" y="1556092"/>
                  </a:cubicBezTo>
                  <a:cubicBezTo>
                    <a:pt x="3792827" y="1556092"/>
                    <a:pt x="3783439" y="1558439"/>
                    <a:pt x="3774051" y="1560786"/>
                  </a:cubicBezTo>
                  <a:cubicBezTo>
                    <a:pt x="3767010" y="1563133"/>
                    <a:pt x="3757622" y="1563133"/>
                    <a:pt x="3750580" y="1563133"/>
                  </a:cubicBezTo>
                  <a:cubicBezTo>
                    <a:pt x="3741192" y="1565480"/>
                    <a:pt x="3729457" y="1567827"/>
                    <a:pt x="3720069" y="1567827"/>
                  </a:cubicBezTo>
                  <a:cubicBezTo>
                    <a:pt x="3713027" y="1570174"/>
                    <a:pt x="3705986" y="1570174"/>
                    <a:pt x="3698945" y="1572521"/>
                  </a:cubicBezTo>
                  <a:cubicBezTo>
                    <a:pt x="3687210" y="1574868"/>
                    <a:pt x="3677822" y="1577215"/>
                    <a:pt x="3666086" y="1579562"/>
                  </a:cubicBezTo>
                  <a:cubicBezTo>
                    <a:pt x="3659045" y="1581909"/>
                    <a:pt x="3652004" y="1581909"/>
                    <a:pt x="3644963" y="1584256"/>
                  </a:cubicBezTo>
                  <a:cubicBezTo>
                    <a:pt x="3633228" y="1586603"/>
                    <a:pt x="3621493" y="1591297"/>
                    <a:pt x="3609758" y="1593645"/>
                  </a:cubicBezTo>
                  <a:cubicBezTo>
                    <a:pt x="3605064" y="1595992"/>
                    <a:pt x="3598022" y="1595992"/>
                    <a:pt x="3593328" y="1598339"/>
                  </a:cubicBezTo>
                  <a:cubicBezTo>
                    <a:pt x="3581593" y="1600686"/>
                    <a:pt x="3569858" y="1605380"/>
                    <a:pt x="3558123" y="1607727"/>
                  </a:cubicBezTo>
                  <a:cubicBezTo>
                    <a:pt x="3555775" y="1600686"/>
                    <a:pt x="3548734" y="1595992"/>
                    <a:pt x="3541693" y="1593645"/>
                  </a:cubicBezTo>
                  <a:cubicBezTo>
                    <a:pt x="3544040" y="1570174"/>
                    <a:pt x="3544040" y="1546704"/>
                    <a:pt x="3546387" y="1523233"/>
                  </a:cubicBezTo>
                  <a:cubicBezTo>
                    <a:pt x="3546387" y="1513845"/>
                    <a:pt x="3548734" y="1504457"/>
                    <a:pt x="3548734" y="1495069"/>
                  </a:cubicBezTo>
                  <a:cubicBezTo>
                    <a:pt x="3551081" y="1476292"/>
                    <a:pt x="3551081" y="1457516"/>
                    <a:pt x="3553428" y="1438740"/>
                  </a:cubicBezTo>
                  <a:cubicBezTo>
                    <a:pt x="3555775" y="1424657"/>
                    <a:pt x="3555775" y="1410575"/>
                    <a:pt x="3558123" y="1394146"/>
                  </a:cubicBezTo>
                  <a:cubicBezTo>
                    <a:pt x="3560469" y="1382410"/>
                    <a:pt x="3560469" y="1368328"/>
                    <a:pt x="3562817" y="1356593"/>
                  </a:cubicBezTo>
                  <a:cubicBezTo>
                    <a:pt x="3565163" y="1340164"/>
                    <a:pt x="3567511" y="1323734"/>
                    <a:pt x="3567511" y="1307305"/>
                  </a:cubicBezTo>
                  <a:cubicBezTo>
                    <a:pt x="3567511" y="1297917"/>
                    <a:pt x="3569858" y="1288529"/>
                    <a:pt x="3569858" y="1279140"/>
                  </a:cubicBezTo>
                  <a:cubicBezTo>
                    <a:pt x="3572205" y="1262711"/>
                    <a:pt x="3574552" y="1246282"/>
                    <a:pt x="3576899" y="1229852"/>
                  </a:cubicBezTo>
                  <a:cubicBezTo>
                    <a:pt x="3576899" y="1220464"/>
                    <a:pt x="3579246" y="1213423"/>
                    <a:pt x="3579246" y="1204035"/>
                  </a:cubicBezTo>
                  <a:cubicBezTo>
                    <a:pt x="3581593" y="1189953"/>
                    <a:pt x="3583940" y="1175870"/>
                    <a:pt x="3583940" y="1161788"/>
                  </a:cubicBezTo>
                  <a:cubicBezTo>
                    <a:pt x="3586287" y="1152400"/>
                    <a:pt x="3586287" y="1140665"/>
                    <a:pt x="3588634" y="1131276"/>
                  </a:cubicBezTo>
                  <a:cubicBezTo>
                    <a:pt x="3590981" y="1121888"/>
                    <a:pt x="3590981" y="1112500"/>
                    <a:pt x="3593328" y="1100765"/>
                  </a:cubicBezTo>
                  <a:cubicBezTo>
                    <a:pt x="3595675" y="1086683"/>
                    <a:pt x="3598022" y="1072600"/>
                    <a:pt x="3600369" y="1058518"/>
                  </a:cubicBezTo>
                  <a:cubicBezTo>
                    <a:pt x="3602716" y="1042089"/>
                    <a:pt x="3605064" y="1025659"/>
                    <a:pt x="3607410" y="1009230"/>
                  </a:cubicBezTo>
                  <a:cubicBezTo>
                    <a:pt x="3607410" y="1009230"/>
                    <a:pt x="3609758" y="1009230"/>
                    <a:pt x="3609758" y="1009230"/>
                  </a:cubicBezTo>
                  <a:cubicBezTo>
                    <a:pt x="3621493" y="1009230"/>
                    <a:pt x="3630881" y="999842"/>
                    <a:pt x="3630881" y="988107"/>
                  </a:cubicBezTo>
                  <a:cubicBezTo>
                    <a:pt x="3630881" y="978718"/>
                    <a:pt x="3623840" y="971677"/>
                    <a:pt x="3614452" y="969330"/>
                  </a:cubicBezTo>
                  <a:cubicBezTo>
                    <a:pt x="3614452" y="964636"/>
                    <a:pt x="3616799" y="959942"/>
                    <a:pt x="3616799" y="955248"/>
                  </a:cubicBezTo>
                  <a:cubicBezTo>
                    <a:pt x="3616799" y="952901"/>
                    <a:pt x="3619146" y="948207"/>
                    <a:pt x="3619146" y="945860"/>
                  </a:cubicBezTo>
                  <a:cubicBezTo>
                    <a:pt x="3806909" y="985760"/>
                    <a:pt x="3980591" y="1046783"/>
                    <a:pt x="4133149" y="1124235"/>
                  </a:cubicBezTo>
                  <a:cubicBezTo>
                    <a:pt x="4137843" y="1131276"/>
                    <a:pt x="4142537" y="1138318"/>
                    <a:pt x="4147231" y="1147706"/>
                  </a:cubicBezTo>
                  <a:cubicBezTo>
                    <a:pt x="4147231" y="1157094"/>
                    <a:pt x="4151925" y="1164135"/>
                    <a:pt x="4156619" y="1173523"/>
                  </a:cubicBezTo>
                  <a:close/>
                  <a:moveTo>
                    <a:pt x="3612104" y="1649974"/>
                  </a:moveTo>
                  <a:cubicBezTo>
                    <a:pt x="3621493" y="1654668"/>
                    <a:pt x="3630881" y="1657015"/>
                    <a:pt x="3642616" y="1661709"/>
                  </a:cubicBezTo>
                  <a:cubicBezTo>
                    <a:pt x="3659045" y="1668750"/>
                    <a:pt x="3675475" y="1675791"/>
                    <a:pt x="3689557" y="1680485"/>
                  </a:cubicBezTo>
                  <a:cubicBezTo>
                    <a:pt x="3710681" y="1689873"/>
                    <a:pt x="3731804" y="1699262"/>
                    <a:pt x="3752927" y="1708650"/>
                  </a:cubicBezTo>
                  <a:cubicBezTo>
                    <a:pt x="3757622" y="1710997"/>
                    <a:pt x="3762316" y="1713344"/>
                    <a:pt x="3767010" y="1713344"/>
                  </a:cubicBezTo>
                  <a:cubicBezTo>
                    <a:pt x="3792827" y="1725079"/>
                    <a:pt x="3816298" y="1734467"/>
                    <a:pt x="3842115" y="1746203"/>
                  </a:cubicBezTo>
                  <a:cubicBezTo>
                    <a:pt x="3849156" y="1748550"/>
                    <a:pt x="3856197" y="1753244"/>
                    <a:pt x="3863239" y="1755591"/>
                  </a:cubicBezTo>
                  <a:cubicBezTo>
                    <a:pt x="3882015" y="1762632"/>
                    <a:pt x="3898444" y="1772020"/>
                    <a:pt x="3917220" y="1781408"/>
                  </a:cubicBezTo>
                  <a:cubicBezTo>
                    <a:pt x="3926609" y="1786102"/>
                    <a:pt x="3935997" y="1790796"/>
                    <a:pt x="3945385" y="1795491"/>
                  </a:cubicBezTo>
                  <a:cubicBezTo>
                    <a:pt x="3959467" y="1802532"/>
                    <a:pt x="3975897" y="1809573"/>
                    <a:pt x="3989979" y="1816614"/>
                  </a:cubicBezTo>
                  <a:cubicBezTo>
                    <a:pt x="4001714" y="1821308"/>
                    <a:pt x="4011102" y="1828349"/>
                    <a:pt x="4022837" y="1833043"/>
                  </a:cubicBezTo>
                  <a:cubicBezTo>
                    <a:pt x="4034573" y="1840084"/>
                    <a:pt x="4048655" y="1844779"/>
                    <a:pt x="4060390" y="1851820"/>
                  </a:cubicBezTo>
                  <a:cubicBezTo>
                    <a:pt x="4072126" y="1858861"/>
                    <a:pt x="4083861" y="1863555"/>
                    <a:pt x="4095596" y="1870596"/>
                  </a:cubicBezTo>
                  <a:cubicBezTo>
                    <a:pt x="4100290" y="1872943"/>
                    <a:pt x="4107331" y="1875290"/>
                    <a:pt x="4112025" y="1879984"/>
                  </a:cubicBezTo>
                  <a:cubicBezTo>
                    <a:pt x="4109678" y="1882331"/>
                    <a:pt x="4109678" y="1884678"/>
                    <a:pt x="4109678" y="1889372"/>
                  </a:cubicBezTo>
                  <a:cubicBezTo>
                    <a:pt x="4109678" y="1894066"/>
                    <a:pt x="4112025" y="1896413"/>
                    <a:pt x="4114372" y="1901108"/>
                  </a:cubicBezTo>
                  <a:cubicBezTo>
                    <a:pt x="4112025" y="1903455"/>
                    <a:pt x="4107331" y="1905802"/>
                    <a:pt x="4104984" y="1908149"/>
                  </a:cubicBezTo>
                  <a:cubicBezTo>
                    <a:pt x="4100290" y="1910496"/>
                    <a:pt x="4095596" y="1915190"/>
                    <a:pt x="4093249" y="1917537"/>
                  </a:cubicBezTo>
                  <a:cubicBezTo>
                    <a:pt x="4086208" y="1922231"/>
                    <a:pt x="4079167" y="1929272"/>
                    <a:pt x="4072126" y="1933966"/>
                  </a:cubicBezTo>
                  <a:cubicBezTo>
                    <a:pt x="4067432" y="1938660"/>
                    <a:pt x="4060390" y="1943354"/>
                    <a:pt x="4055696" y="1945702"/>
                  </a:cubicBezTo>
                  <a:cubicBezTo>
                    <a:pt x="4051002" y="1950396"/>
                    <a:pt x="4043961" y="1955090"/>
                    <a:pt x="4039267" y="1959784"/>
                  </a:cubicBezTo>
                  <a:cubicBezTo>
                    <a:pt x="4032226" y="1964478"/>
                    <a:pt x="4025185" y="1971519"/>
                    <a:pt x="4020491" y="1976213"/>
                  </a:cubicBezTo>
                  <a:cubicBezTo>
                    <a:pt x="4015797" y="1980907"/>
                    <a:pt x="4011102" y="1985601"/>
                    <a:pt x="4006408" y="1990295"/>
                  </a:cubicBezTo>
                  <a:cubicBezTo>
                    <a:pt x="3999367" y="1997337"/>
                    <a:pt x="3989979" y="2004378"/>
                    <a:pt x="3982938" y="2011419"/>
                  </a:cubicBezTo>
                  <a:cubicBezTo>
                    <a:pt x="3978244" y="2016113"/>
                    <a:pt x="3975897" y="2018460"/>
                    <a:pt x="3971203" y="2023154"/>
                  </a:cubicBezTo>
                  <a:cubicBezTo>
                    <a:pt x="3961814" y="2032542"/>
                    <a:pt x="3952426" y="2039583"/>
                    <a:pt x="3945385" y="2048971"/>
                  </a:cubicBezTo>
                  <a:cubicBezTo>
                    <a:pt x="3943038" y="2051319"/>
                    <a:pt x="3940691" y="2053666"/>
                    <a:pt x="3938344" y="2056013"/>
                  </a:cubicBezTo>
                  <a:cubicBezTo>
                    <a:pt x="3928956" y="2065401"/>
                    <a:pt x="3917220" y="2077136"/>
                    <a:pt x="3907832" y="2086524"/>
                  </a:cubicBezTo>
                  <a:cubicBezTo>
                    <a:pt x="3907832" y="2086524"/>
                    <a:pt x="3907832" y="2086524"/>
                    <a:pt x="3907832" y="2086524"/>
                  </a:cubicBezTo>
                  <a:cubicBezTo>
                    <a:pt x="3882015" y="2112342"/>
                    <a:pt x="3856197" y="2142853"/>
                    <a:pt x="3830380" y="2173365"/>
                  </a:cubicBezTo>
                  <a:cubicBezTo>
                    <a:pt x="3818645" y="2187447"/>
                    <a:pt x="3806909" y="2199183"/>
                    <a:pt x="3795174" y="2213265"/>
                  </a:cubicBezTo>
                  <a:cubicBezTo>
                    <a:pt x="3795174" y="2215612"/>
                    <a:pt x="3792827" y="2215612"/>
                    <a:pt x="3792827" y="2217959"/>
                  </a:cubicBezTo>
                  <a:cubicBezTo>
                    <a:pt x="3783439" y="2229694"/>
                    <a:pt x="3771704" y="2243776"/>
                    <a:pt x="3762316" y="2257859"/>
                  </a:cubicBezTo>
                  <a:cubicBezTo>
                    <a:pt x="3759968" y="2260206"/>
                    <a:pt x="3757622" y="2262553"/>
                    <a:pt x="3755274" y="2267247"/>
                  </a:cubicBezTo>
                  <a:cubicBezTo>
                    <a:pt x="3745886" y="2278982"/>
                    <a:pt x="3736498" y="2290717"/>
                    <a:pt x="3727110" y="2304800"/>
                  </a:cubicBezTo>
                  <a:cubicBezTo>
                    <a:pt x="3724763" y="2309494"/>
                    <a:pt x="3720069" y="2314188"/>
                    <a:pt x="3717721" y="2316535"/>
                  </a:cubicBezTo>
                  <a:cubicBezTo>
                    <a:pt x="3708333" y="2328270"/>
                    <a:pt x="3701292" y="2340005"/>
                    <a:pt x="3691904" y="2351741"/>
                  </a:cubicBezTo>
                  <a:cubicBezTo>
                    <a:pt x="3687210" y="2358782"/>
                    <a:pt x="3680169" y="2368170"/>
                    <a:pt x="3675475" y="2375211"/>
                  </a:cubicBezTo>
                  <a:cubicBezTo>
                    <a:pt x="3668434" y="2384599"/>
                    <a:pt x="3661392" y="2391640"/>
                    <a:pt x="3656698" y="2401028"/>
                  </a:cubicBezTo>
                  <a:cubicBezTo>
                    <a:pt x="3647310" y="2412764"/>
                    <a:pt x="3637922" y="2424499"/>
                    <a:pt x="3630881" y="2438581"/>
                  </a:cubicBezTo>
                  <a:cubicBezTo>
                    <a:pt x="3626187" y="2443275"/>
                    <a:pt x="3623840" y="2447969"/>
                    <a:pt x="3619146" y="2455011"/>
                  </a:cubicBezTo>
                  <a:cubicBezTo>
                    <a:pt x="3607410" y="2473787"/>
                    <a:pt x="3593328" y="2490216"/>
                    <a:pt x="3581593" y="2508993"/>
                  </a:cubicBezTo>
                  <a:cubicBezTo>
                    <a:pt x="3581593" y="2508993"/>
                    <a:pt x="3581593" y="2508993"/>
                    <a:pt x="3581593" y="2508993"/>
                  </a:cubicBezTo>
                  <a:cubicBezTo>
                    <a:pt x="3572205" y="2523075"/>
                    <a:pt x="3560469" y="2539504"/>
                    <a:pt x="3551081" y="2553587"/>
                  </a:cubicBezTo>
                  <a:cubicBezTo>
                    <a:pt x="3548734" y="2551240"/>
                    <a:pt x="3544040" y="2551240"/>
                    <a:pt x="3541693" y="2551240"/>
                  </a:cubicBezTo>
                  <a:cubicBezTo>
                    <a:pt x="3541693" y="2551240"/>
                    <a:pt x="3541693" y="2551240"/>
                    <a:pt x="3541693" y="2548892"/>
                  </a:cubicBezTo>
                  <a:cubicBezTo>
                    <a:pt x="3541693" y="2516034"/>
                    <a:pt x="3539346" y="2480828"/>
                    <a:pt x="3539346" y="2447969"/>
                  </a:cubicBezTo>
                  <a:cubicBezTo>
                    <a:pt x="3539346" y="2436234"/>
                    <a:pt x="3539346" y="2422152"/>
                    <a:pt x="3539346" y="2410417"/>
                  </a:cubicBezTo>
                  <a:cubicBezTo>
                    <a:pt x="3539346" y="2382252"/>
                    <a:pt x="3536999" y="2356435"/>
                    <a:pt x="3536999" y="2328270"/>
                  </a:cubicBezTo>
                  <a:cubicBezTo>
                    <a:pt x="3536999" y="2309494"/>
                    <a:pt x="3536999" y="2293064"/>
                    <a:pt x="3536999" y="2274288"/>
                  </a:cubicBezTo>
                  <a:cubicBezTo>
                    <a:pt x="3536999" y="2253165"/>
                    <a:pt x="3536999" y="2229694"/>
                    <a:pt x="3536999" y="2208571"/>
                  </a:cubicBezTo>
                  <a:cubicBezTo>
                    <a:pt x="3536999" y="2187447"/>
                    <a:pt x="3536999" y="2163977"/>
                    <a:pt x="3536999" y="2142853"/>
                  </a:cubicBezTo>
                  <a:cubicBezTo>
                    <a:pt x="3536999" y="2124077"/>
                    <a:pt x="3536999" y="2107648"/>
                    <a:pt x="3536999" y="2088871"/>
                  </a:cubicBezTo>
                  <a:cubicBezTo>
                    <a:pt x="3536999" y="2060707"/>
                    <a:pt x="3536999" y="2034889"/>
                    <a:pt x="3536999" y="2006725"/>
                  </a:cubicBezTo>
                  <a:cubicBezTo>
                    <a:pt x="3536999" y="1994990"/>
                    <a:pt x="3536999" y="1983254"/>
                    <a:pt x="3536999" y="1971519"/>
                  </a:cubicBezTo>
                  <a:cubicBezTo>
                    <a:pt x="3536999" y="1931619"/>
                    <a:pt x="3539346" y="1894066"/>
                    <a:pt x="3539346" y="1854167"/>
                  </a:cubicBezTo>
                  <a:cubicBezTo>
                    <a:pt x="3539346" y="1835390"/>
                    <a:pt x="3539346" y="1818961"/>
                    <a:pt x="3541693" y="1800185"/>
                  </a:cubicBezTo>
                  <a:cubicBezTo>
                    <a:pt x="3541693" y="1779061"/>
                    <a:pt x="3544040" y="1757938"/>
                    <a:pt x="3544040" y="1736814"/>
                  </a:cubicBezTo>
                  <a:cubicBezTo>
                    <a:pt x="3544040" y="1715691"/>
                    <a:pt x="3546387" y="1694568"/>
                    <a:pt x="3546387" y="1673444"/>
                  </a:cubicBezTo>
                  <a:cubicBezTo>
                    <a:pt x="3546387" y="1664056"/>
                    <a:pt x="3546387" y="1652321"/>
                    <a:pt x="3548734" y="1642933"/>
                  </a:cubicBezTo>
                  <a:lnTo>
                    <a:pt x="3548734" y="1642933"/>
                  </a:lnTo>
                  <a:cubicBezTo>
                    <a:pt x="3558123" y="1642933"/>
                    <a:pt x="3565163" y="1638238"/>
                    <a:pt x="3567511" y="1631197"/>
                  </a:cubicBezTo>
                  <a:cubicBezTo>
                    <a:pt x="3569858" y="1631197"/>
                    <a:pt x="3569858" y="1631197"/>
                    <a:pt x="3572205" y="1633544"/>
                  </a:cubicBezTo>
                  <a:cubicBezTo>
                    <a:pt x="3574552" y="1633544"/>
                    <a:pt x="3593328" y="1640586"/>
                    <a:pt x="3612104" y="1649974"/>
                  </a:cubicBezTo>
                  <a:close/>
                  <a:moveTo>
                    <a:pt x="4156619" y="1936313"/>
                  </a:moveTo>
                  <a:cubicBezTo>
                    <a:pt x="4163660" y="1950396"/>
                    <a:pt x="4173049" y="1962131"/>
                    <a:pt x="4180090" y="1976213"/>
                  </a:cubicBezTo>
                  <a:cubicBezTo>
                    <a:pt x="4182437" y="1978560"/>
                    <a:pt x="4182437" y="1980907"/>
                    <a:pt x="4184784" y="1985601"/>
                  </a:cubicBezTo>
                  <a:cubicBezTo>
                    <a:pt x="4194172" y="1999684"/>
                    <a:pt x="4203560" y="2016113"/>
                    <a:pt x="4210601" y="2030195"/>
                  </a:cubicBezTo>
                  <a:cubicBezTo>
                    <a:pt x="4210601" y="2030195"/>
                    <a:pt x="4212948" y="2032542"/>
                    <a:pt x="4212948" y="2032542"/>
                  </a:cubicBezTo>
                  <a:cubicBezTo>
                    <a:pt x="4290401" y="2159283"/>
                    <a:pt x="4365507" y="2274288"/>
                    <a:pt x="4445306" y="2365823"/>
                  </a:cubicBezTo>
                  <a:cubicBezTo>
                    <a:pt x="4445306" y="2368170"/>
                    <a:pt x="4447653" y="2368170"/>
                    <a:pt x="4447653" y="2370517"/>
                  </a:cubicBezTo>
                  <a:cubicBezTo>
                    <a:pt x="4457041" y="2379905"/>
                    <a:pt x="4464082" y="2389293"/>
                    <a:pt x="4473471" y="2398681"/>
                  </a:cubicBezTo>
                  <a:cubicBezTo>
                    <a:pt x="4475818" y="2401028"/>
                    <a:pt x="4478165" y="2403376"/>
                    <a:pt x="4480512" y="2405723"/>
                  </a:cubicBezTo>
                  <a:cubicBezTo>
                    <a:pt x="4487553" y="2412764"/>
                    <a:pt x="4494594" y="2419805"/>
                    <a:pt x="4501635" y="2429193"/>
                  </a:cubicBezTo>
                  <a:cubicBezTo>
                    <a:pt x="4506329" y="2431540"/>
                    <a:pt x="4508676" y="2436234"/>
                    <a:pt x="4513371" y="2438581"/>
                  </a:cubicBezTo>
                  <a:cubicBezTo>
                    <a:pt x="4520412" y="2445622"/>
                    <a:pt x="4525106" y="2450317"/>
                    <a:pt x="4532147" y="2457358"/>
                  </a:cubicBezTo>
                  <a:cubicBezTo>
                    <a:pt x="4536841" y="2462052"/>
                    <a:pt x="4541535" y="2464399"/>
                    <a:pt x="4543882" y="2466746"/>
                  </a:cubicBezTo>
                  <a:cubicBezTo>
                    <a:pt x="4548576" y="2471440"/>
                    <a:pt x="4555617" y="2476134"/>
                    <a:pt x="4560311" y="2480828"/>
                  </a:cubicBezTo>
                  <a:cubicBezTo>
                    <a:pt x="4565005" y="2483175"/>
                    <a:pt x="4569699" y="2487869"/>
                    <a:pt x="4574393" y="2490216"/>
                  </a:cubicBezTo>
                  <a:cubicBezTo>
                    <a:pt x="4574393" y="2490216"/>
                    <a:pt x="4574393" y="2490216"/>
                    <a:pt x="4576741" y="2490216"/>
                  </a:cubicBezTo>
                  <a:cubicBezTo>
                    <a:pt x="4574393" y="2492563"/>
                    <a:pt x="4572047" y="2497258"/>
                    <a:pt x="4572047" y="2501952"/>
                  </a:cubicBezTo>
                  <a:cubicBezTo>
                    <a:pt x="4572047" y="2504299"/>
                    <a:pt x="4572047" y="2508993"/>
                    <a:pt x="4574393" y="2511340"/>
                  </a:cubicBezTo>
                  <a:cubicBezTo>
                    <a:pt x="4560311" y="2518381"/>
                    <a:pt x="4548576" y="2525422"/>
                    <a:pt x="4534494" y="2532463"/>
                  </a:cubicBezTo>
                  <a:cubicBezTo>
                    <a:pt x="4534494" y="2532463"/>
                    <a:pt x="4534494" y="2532463"/>
                    <a:pt x="4534494" y="2532463"/>
                  </a:cubicBezTo>
                  <a:cubicBezTo>
                    <a:pt x="4471124" y="2567669"/>
                    <a:pt x="4405406" y="2605222"/>
                    <a:pt x="4337342" y="2647468"/>
                  </a:cubicBezTo>
                  <a:cubicBezTo>
                    <a:pt x="4323260" y="2656857"/>
                    <a:pt x="4306830" y="2666245"/>
                    <a:pt x="4292748" y="2675633"/>
                  </a:cubicBezTo>
                  <a:cubicBezTo>
                    <a:pt x="4290401" y="2677980"/>
                    <a:pt x="4288054" y="2677980"/>
                    <a:pt x="4285707" y="2680327"/>
                  </a:cubicBezTo>
                  <a:cubicBezTo>
                    <a:pt x="4266931" y="2692062"/>
                    <a:pt x="4248154" y="2703798"/>
                    <a:pt x="4227031" y="2717880"/>
                  </a:cubicBezTo>
                  <a:cubicBezTo>
                    <a:pt x="4219990" y="2722574"/>
                    <a:pt x="4215296" y="2724921"/>
                    <a:pt x="4208254" y="2729615"/>
                  </a:cubicBezTo>
                  <a:cubicBezTo>
                    <a:pt x="4191825" y="2739003"/>
                    <a:pt x="4175395" y="2750738"/>
                    <a:pt x="4158966" y="2760127"/>
                  </a:cubicBezTo>
                  <a:cubicBezTo>
                    <a:pt x="4142537" y="2769515"/>
                    <a:pt x="4128455" y="2781250"/>
                    <a:pt x="4112025" y="2790638"/>
                  </a:cubicBezTo>
                  <a:cubicBezTo>
                    <a:pt x="4109678" y="2792985"/>
                    <a:pt x="4107331" y="2792985"/>
                    <a:pt x="4104984" y="2795332"/>
                  </a:cubicBezTo>
                  <a:cubicBezTo>
                    <a:pt x="4102637" y="2790638"/>
                    <a:pt x="4095596" y="2785944"/>
                    <a:pt x="4088555" y="2785944"/>
                  </a:cubicBezTo>
                  <a:cubicBezTo>
                    <a:pt x="4088555" y="2774209"/>
                    <a:pt x="4088555" y="2762474"/>
                    <a:pt x="4088555" y="2750738"/>
                  </a:cubicBezTo>
                  <a:cubicBezTo>
                    <a:pt x="4088555" y="2729615"/>
                    <a:pt x="4088555" y="2706145"/>
                    <a:pt x="4088555" y="2685021"/>
                  </a:cubicBezTo>
                  <a:cubicBezTo>
                    <a:pt x="4088555" y="2663898"/>
                    <a:pt x="4088555" y="2645121"/>
                    <a:pt x="4088555" y="2623998"/>
                  </a:cubicBezTo>
                  <a:cubicBezTo>
                    <a:pt x="4088555" y="2605222"/>
                    <a:pt x="4088555" y="2584098"/>
                    <a:pt x="4088555" y="2565322"/>
                  </a:cubicBezTo>
                  <a:cubicBezTo>
                    <a:pt x="4088555" y="2539504"/>
                    <a:pt x="4088555" y="2516034"/>
                    <a:pt x="4090902" y="2490216"/>
                  </a:cubicBezTo>
                  <a:cubicBezTo>
                    <a:pt x="4090902" y="2459705"/>
                    <a:pt x="4090902" y="2429193"/>
                    <a:pt x="4093249" y="2401028"/>
                  </a:cubicBezTo>
                  <a:cubicBezTo>
                    <a:pt x="4093249" y="2377558"/>
                    <a:pt x="4095596" y="2356435"/>
                    <a:pt x="4095596" y="2332964"/>
                  </a:cubicBezTo>
                  <a:cubicBezTo>
                    <a:pt x="4095596" y="2316535"/>
                    <a:pt x="4097943" y="2302453"/>
                    <a:pt x="4097943" y="2286023"/>
                  </a:cubicBezTo>
                  <a:cubicBezTo>
                    <a:pt x="4097943" y="2262553"/>
                    <a:pt x="4100290" y="2241429"/>
                    <a:pt x="4100290" y="2217959"/>
                  </a:cubicBezTo>
                  <a:cubicBezTo>
                    <a:pt x="4100290" y="2203877"/>
                    <a:pt x="4102637" y="2187447"/>
                    <a:pt x="4102637" y="2173365"/>
                  </a:cubicBezTo>
                  <a:cubicBezTo>
                    <a:pt x="4104984" y="2149895"/>
                    <a:pt x="4104984" y="2128771"/>
                    <a:pt x="4107331" y="2105301"/>
                  </a:cubicBezTo>
                  <a:cubicBezTo>
                    <a:pt x="4107331" y="2091218"/>
                    <a:pt x="4109678" y="2079483"/>
                    <a:pt x="4109678" y="2065401"/>
                  </a:cubicBezTo>
                  <a:cubicBezTo>
                    <a:pt x="4112025" y="2041930"/>
                    <a:pt x="4112025" y="2018460"/>
                    <a:pt x="4114372" y="1994990"/>
                  </a:cubicBezTo>
                  <a:cubicBezTo>
                    <a:pt x="4114372" y="1983254"/>
                    <a:pt x="4116719" y="1973866"/>
                    <a:pt x="4116719" y="1962131"/>
                  </a:cubicBezTo>
                  <a:cubicBezTo>
                    <a:pt x="4119067" y="1943354"/>
                    <a:pt x="4121414" y="1924578"/>
                    <a:pt x="4121414" y="1905802"/>
                  </a:cubicBezTo>
                  <a:cubicBezTo>
                    <a:pt x="4121414" y="1905802"/>
                    <a:pt x="4121414" y="1905802"/>
                    <a:pt x="4121414" y="1905802"/>
                  </a:cubicBezTo>
                  <a:cubicBezTo>
                    <a:pt x="4123761" y="1905802"/>
                    <a:pt x="4128455" y="1905802"/>
                    <a:pt x="4130802" y="1903455"/>
                  </a:cubicBezTo>
                  <a:cubicBezTo>
                    <a:pt x="4135496" y="1910496"/>
                    <a:pt x="4137843" y="1917537"/>
                    <a:pt x="4142537" y="1924578"/>
                  </a:cubicBezTo>
                  <a:cubicBezTo>
                    <a:pt x="4151925" y="1929272"/>
                    <a:pt x="4154272" y="1933966"/>
                    <a:pt x="4156619" y="1936313"/>
                  </a:cubicBezTo>
                  <a:close/>
                  <a:moveTo>
                    <a:pt x="4642458" y="2487869"/>
                  </a:moveTo>
                  <a:cubicBezTo>
                    <a:pt x="4656540" y="2483175"/>
                    <a:pt x="4668275" y="2478481"/>
                    <a:pt x="4682358" y="2473787"/>
                  </a:cubicBezTo>
                  <a:lnTo>
                    <a:pt x="4689399" y="2471440"/>
                  </a:lnTo>
                  <a:cubicBezTo>
                    <a:pt x="4689399" y="2473787"/>
                    <a:pt x="4689399" y="2473787"/>
                    <a:pt x="4689399" y="2476134"/>
                  </a:cubicBezTo>
                  <a:cubicBezTo>
                    <a:pt x="4689399" y="2478481"/>
                    <a:pt x="4689399" y="2478481"/>
                    <a:pt x="4689399" y="2480828"/>
                  </a:cubicBezTo>
                  <a:cubicBezTo>
                    <a:pt x="4687052" y="2480828"/>
                    <a:pt x="4687052" y="2480828"/>
                    <a:pt x="4684705" y="2483175"/>
                  </a:cubicBezTo>
                  <a:cubicBezTo>
                    <a:pt x="4682358" y="2483175"/>
                    <a:pt x="4680011" y="2485522"/>
                    <a:pt x="4677664" y="2485522"/>
                  </a:cubicBezTo>
                  <a:cubicBezTo>
                    <a:pt x="4672970" y="2487869"/>
                    <a:pt x="4665929" y="2487869"/>
                    <a:pt x="4661234" y="2490216"/>
                  </a:cubicBezTo>
                  <a:cubicBezTo>
                    <a:pt x="4656540" y="2490216"/>
                    <a:pt x="4654193" y="2492563"/>
                    <a:pt x="4649499" y="2492563"/>
                  </a:cubicBezTo>
                  <a:cubicBezTo>
                    <a:pt x="4644805" y="2494910"/>
                    <a:pt x="4637764" y="2494910"/>
                    <a:pt x="4633070" y="2497258"/>
                  </a:cubicBezTo>
                  <a:cubicBezTo>
                    <a:pt x="4628376" y="2497258"/>
                    <a:pt x="4623682" y="2499605"/>
                    <a:pt x="4621334" y="2499605"/>
                  </a:cubicBezTo>
                  <a:cubicBezTo>
                    <a:pt x="4621334" y="2499605"/>
                    <a:pt x="4618988" y="2499605"/>
                    <a:pt x="4618988" y="2499605"/>
                  </a:cubicBezTo>
                  <a:cubicBezTo>
                    <a:pt x="4618988" y="2499605"/>
                    <a:pt x="4618988" y="2499605"/>
                    <a:pt x="4618988" y="2499605"/>
                  </a:cubicBezTo>
                  <a:cubicBezTo>
                    <a:pt x="4626029" y="2497258"/>
                    <a:pt x="4633070" y="2494910"/>
                    <a:pt x="4640111" y="2492563"/>
                  </a:cubicBezTo>
                  <a:cubicBezTo>
                    <a:pt x="4637764" y="2490216"/>
                    <a:pt x="4640111" y="2487869"/>
                    <a:pt x="4642458" y="2487869"/>
                  </a:cubicBezTo>
                  <a:close/>
                  <a:moveTo>
                    <a:pt x="4623682" y="2523075"/>
                  </a:moveTo>
                  <a:cubicBezTo>
                    <a:pt x="4626029" y="2525422"/>
                    <a:pt x="4628376" y="2525422"/>
                    <a:pt x="4630723" y="2527769"/>
                  </a:cubicBezTo>
                  <a:cubicBezTo>
                    <a:pt x="4633070" y="2527769"/>
                    <a:pt x="4635417" y="2530116"/>
                    <a:pt x="4637764" y="2530116"/>
                  </a:cubicBezTo>
                  <a:cubicBezTo>
                    <a:pt x="4640111" y="2532463"/>
                    <a:pt x="4642458" y="2532463"/>
                    <a:pt x="4644805" y="2532463"/>
                  </a:cubicBezTo>
                  <a:cubicBezTo>
                    <a:pt x="4647152" y="2532463"/>
                    <a:pt x="4649499" y="2534810"/>
                    <a:pt x="4651846" y="2534810"/>
                  </a:cubicBezTo>
                  <a:cubicBezTo>
                    <a:pt x="4654193" y="2534810"/>
                    <a:pt x="4656540" y="2537157"/>
                    <a:pt x="4658887" y="2537157"/>
                  </a:cubicBezTo>
                  <a:cubicBezTo>
                    <a:pt x="4661234" y="2537157"/>
                    <a:pt x="4663581" y="2539504"/>
                    <a:pt x="4665929" y="2539504"/>
                  </a:cubicBezTo>
                  <a:cubicBezTo>
                    <a:pt x="4668275" y="2539504"/>
                    <a:pt x="4670623" y="2541851"/>
                    <a:pt x="4672970" y="2541851"/>
                  </a:cubicBezTo>
                  <a:cubicBezTo>
                    <a:pt x="4675317" y="2541851"/>
                    <a:pt x="4677664" y="2541851"/>
                    <a:pt x="4677664" y="2544198"/>
                  </a:cubicBezTo>
                  <a:cubicBezTo>
                    <a:pt x="4680011" y="2544198"/>
                    <a:pt x="4684705" y="2544198"/>
                    <a:pt x="4687052" y="2546545"/>
                  </a:cubicBezTo>
                  <a:cubicBezTo>
                    <a:pt x="4689399" y="2546545"/>
                    <a:pt x="4689399" y="2546545"/>
                    <a:pt x="4691746" y="2546545"/>
                  </a:cubicBezTo>
                  <a:cubicBezTo>
                    <a:pt x="4696440" y="2546545"/>
                    <a:pt x="4701134" y="2546545"/>
                    <a:pt x="4703481" y="2546545"/>
                  </a:cubicBezTo>
                  <a:cubicBezTo>
                    <a:pt x="4703481" y="2546545"/>
                    <a:pt x="4703481" y="2546545"/>
                    <a:pt x="4703481" y="2546545"/>
                  </a:cubicBezTo>
                  <a:lnTo>
                    <a:pt x="4703481" y="2546545"/>
                  </a:lnTo>
                  <a:lnTo>
                    <a:pt x="4703481" y="2546545"/>
                  </a:lnTo>
                  <a:cubicBezTo>
                    <a:pt x="4710522" y="2546545"/>
                    <a:pt x="4717563" y="2546545"/>
                    <a:pt x="4722257" y="2544198"/>
                  </a:cubicBezTo>
                  <a:cubicBezTo>
                    <a:pt x="4724605" y="2544198"/>
                    <a:pt x="4726952" y="2544198"/>
                    <a:pt x="4726952" y="2541851"/>
                  </a:cubicBezTo>
                  <a:cubicBezTo>
                    <a:pt x="4731646" y="2541851"/>
                    <a:pt x="4733993" y="2539504"/>
                    <a:pt x="4738687" y="2539504"/>
                  </a:cubicBezTo>
                  <a:cubicBezTo>
                    <a:pt x="4741034" y="2539504"/>
                    <a:pt x="4743381" y="2537157"/>
                    <a:pt x="4745728" y="2537157"/>
                  </a:cubicBezTo>
                  <a:cubicBezTo>
                    <a:pt x="4748075" y="2534810"/>
                    <a:pt x="4752769" y="2534810"/>
                    <a:pt x="4755116" y="2532463"/>
                  </a:cubicBezTo>
                  <a:cubicBezTo>
                    <a:pt x="4757463" y="2534810"/>
                    <a:pt x="4757463" y="2534810"/>
                    <a:pt x="4759810" y="2534810"/>
                  </a:cubicBezTo>
                  <a:cubicBezTo>
                    <a:pt x="4759810" y="2537157"/>
                    <a:pt x="4757463" y="2539504"/>
                    <a:pt x="4757463" y="2539504"/>
                  </a:cubicBezTo>
                  <a:cubicBezTo>
                    <a:pt x="4755116" y="2544198"/>
                    <a:pt x="4750422" y="2551240"/>
                    <a:pt x="4748075" y="2555934"/>
                  </a:cubicBezTo>
                  <a:cubicBezTo>
                    <a:pt x="4743381" y="2562975"/>
                    <a:pt x="4738687" y="2570016"/>
                    <a:pt x="4736340" y="2577057"/>
                  </a:cubicBezTo>
                  <a:cubicBezTo>
                    <a:pt x="4733993" y="2581751"/>
                    <a:pt x="4729299" y="2588792"/>
                    <a:pt x="4726952" y="2593486"/>
                  </a:cubicBezTo>
                  <a:cubicBezTo>
                    <a:pt x="4722257" y="2600527"/>
                    <a:pt x="4717563" y="2607569"/>
                    <a:pt x="4712869" y="2614610"/>
                  </a:cubicBezTo>
                  <a:cubicBezTo>
                    <a:pt x="4708175" y="2619304"/>
                    <a:pt x="4705828" y="2626345"/>
                    <a:pt x="4701134" y="2631039"/>
                  </a:cubicBezTo>
                  <a:cubicBezTo>
                    <a:pt x="4696440" y="2638080"/>
                    <a:pt x="4689399" y="2647468"/>
                    <a:pt x="4684705" y="2654510"/>
                  </a:cubicBezTo>
                  <a:cubicBezTo>
                    <a:pt x="4680011" y="2659204"/>
                    <a:pt x="4677664" y="2663898"/>
                    <a:pt x="4675317" y="2670939"/>
                  </a:cubicBezTo>
                  <a:cubicBezTo>
                    <a:pt x="4668275" y="2680327"/>
                    <a:pt x="4661234" y="2689715"/>
                    <a:pt x="4656540" y="2699103"/>
                  </a:cubicBezTo>
                  <a:cubicBezTo>
                    <a:pt x="4654193" y="2703798"/>
                    <a:pt x="4651846" y="2706145"/>
                    <a:pt x="4647152" y="2710839"/>
                  </a:cubicBezTo>
                  <a:cubicBezTo>
                    <a:pt x="4628376" y="2736656"/>
                    <a:pt x="4607252" y="2764821"/>
                    <a:pt x="4583782" y="2792985"/>
                  </a:cubicBezTo>
                  <a:cubicBezTo>
                    <a:pt x="4581435" y="2795332"/>
                    <a:pt x="4581435" y="2797679"/>
                    <a:pt x="4579088" y="2800026"/>
                  </a:cubicBezTo>
                  <a:cubicBezTo>
                    <a:pt x="4574393" y="2807068"/>
                    <a:pt x="4567353" y="2814109"/>
                    <a:pt x="4560311" y="2821150"/>
                  </a:cubicBezTo>
                  <a:cubicBezTo>
                    <a:pt x="4557964" y="2818803"/>
                    <a:pt x="4555617" y="2818803"/>
                    <a:pt x="4550923" y="2816456"/>
                  </a:cubicBezTo>
                  <a:cubicBezTo>
                    <a:pt x="4550923" y="2807068"/>
                    <a:pt x="4553270" y="2797679"/>
                    <a:pt x="4553270" y="2785944"/>
                  </a:cubicBezTo>
                  <a:cubicBezTo>
                    <a:pt x="4553270" y="2785944"/>
                    <a:pt x="4553270" y="2783597"/>
                    <a:pt x="4553270" y="2783597"/>
                  </a:cubicBezTo>
                  <a:cubicBezTo>
                    <a:pt x="4555617" y="2769515"/>
                    <a:pt x="4555617" y="2755433"/>
                    <a:pt x="4557964" y="2741350"/>
                  </a:cubicBezTo>
                  <a:cubicBezTo>
                    <a:pt x="4557964" y="2741350"/>
                    <a:pt x="4557964" y="2741350"/>
                    <a:pt x="4557964" y="2739003"/>
                  </a:cubicBezTo>
                  <a:cubicBezTo>
                    <a:pt x="4565005" y="2682674"/>
                    <a:pt x="4572047" y="2631039"/>
                    <a:pt x="4581435" y="2579404"/>
                  </a:cubicBezTo>
                  <a:cubicBezTo>
                    <a:pt x="4581435" y="2577057"/>
                    <a:pt x="4581435" y="2577057"/>
                    <a:pt x="4581435" y="2574710"/>
                  </a:cubicBezTo>
                  <a:cubicBezTo>
                    <a:pt x="4581435" y="2567669"/>
                    <a:pt x="4583782" y="2560628"/>
                    <a:pt x="4586129" y="2555934"/>
                  </a:cubicBezTo>
                  <a:cubicBezTo>
                    <a:pt x="4586129" y="2548892"/>
                    <a:pt x="4588476" y="2544198"/>
                    <a:pt x="4588476" y="2537157"/>
                  </a:cubicBezTo>
                  <a:cubicBezTo>
                    <a:pt x="4588476" y="2532463"/>
                    <a:pt x="4590823" y="2527769"/>
                    <a:pt x="4590823" y="2523075"/>
                  </a:cubicBezTo>
                  <a:cubicBezTo>
                    <a:pt x="4590823" y="2520728"/>
                    <a:pt x="4590823" y="2520728"/>
                    <a:pt x="4590823" y="2518381"/>
                  </a:cubicBezTo>
                  <a:cubicBezTo>
                    <a:pt x="4590823" y="2518381"/>
                    <a:pt x="4593170" y="2518381"/>
                    <a:pt x="4593170" y="2518381"/>
                  </a:cubicBezTo>
                  <a:cubicBezTo>
                    <a:pt x="4600211" y="2518381"/>
                    <a:pt x="4604905" y="2516034"/>
                    <a:pt x="4609599" y="2511340"/>
                  </a:cubicBezTo>
                  <a:cubicBezTo>
                    <a:pt x="4611946" y="2511340"/>
                    <a:pt x="4611946" y="2513687"/>
                    <a:pt x="4614294" y="2513687"/>
                  </a:cubicBezTo>
                  <a:cubicBezTo>
                    <a:pt x="4618988" y="2520728"/>
                    <a:pt x="4621334" y="2520728"/>
                    <a:pt x="4623682" y="2523075"/>
                  </a:cubicBezTo>
                  <a:close/>
                  <a:moveTo>
                    <a:pt x="4785628" y="2497258"/>
                  </a:moveTo>
                  <a:cubicBezTo>
                    <a:pt x="4785628" y="2497258"/>
                    <a:pt x="4785628" y="2494910"/>
                    <a:pt x="4787975" y="2494910"/>
                  </a:cubicBezTo>
                  <a:cubicBezTo>
                    <a:pt x="4787975" y="2494910"/>
                    <a:pt x="4787975" y="2494910"/>
                    <a:pt x="4785628" y="2497258"/>
                  </a:cubicBezTo>
                  <a:cubicBezTo>
                    <a:pt x="4785628" y="2497258"/>
                    <a:pt x="4785628" y="2501952"/>
                    <a:pt x="4783281" y="2504299"/>
                  </a:cubicBezTo>
                  <a:cubicBezTo>
                    <a:pt x="4783281" y="2504299"/>
                    <a:pt x="4783281" y="2504299"/>
                    <a:pt x="4780934" y="2504299"/>
                  </a:cubicBezTo>
                  <a:cubicBezTo>
                    <a:pt x="4780934" y="2504299"/>
                    <a:pt x="4780934" y="2504299"/>
                    <a:pt x="4780934" y="2501952"/>
                  </a:cubicBezTo>
                  <a:cubicBezTo>
                    <a:pt x="4785628" y="2499605"/>
                    <a:pt x="4785628" y="2499605"/>
                    <a:pt x="4785628" y="2497258"/>
                  </a:cubicBezTo>
                  <a:close/>
                  <a:moveTo>
                    <a:pt x="4813793" y="2466746"/>
                  </a:move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lose/>
                  <a:moveTo>
                    <a:pt x="4769198" y="2567669"/>
                  </a:moveTo>
                  <a:cubicBezTo>
                    <a:pt x="4764504" y="2581751"/>
                    <a:pt x="4762157" y="2598180"/>
                    <a:pt x="4757463" y="2614610"/>
                  </a:cubicBezTo>
                  <a:cubicBezTo>
                    <a:pt x="4757463" y="2616957"/>
                    <a:pt x="4757463" y="2616957"/>
                    <a:pt x="4757463" y="2619304"/>
                  </a:cubicBezTo>
                  <a:cubicBezTo>
                    <a:pt x="4752769" y="2635733"/>
                    <a:pt x="4750422" y="2652163"/>
                    <a:pt x="4745728" y="2668592"/>
                  </a:cubicBezTo>
                  <a:cubicBezTo>
                    <a:pt x="4745728" y="2670939"/>
                    <a:pt x="4745728" y="2670939"/>
                    <a:pt x="4745728" y="2673286"/>
                  </a:cubicBezTo>
                  <a:cubicBezTo>
                    <a:pt x="4741034" y="2689715"/>
                    <a:pt x="4738687" y="2708492"/>
                    <a:pt x="4736340" y="2724921"/>
                  </a:cubicBezTo>
                  <a:cubicBezTo>
                    <a:pt x="4736340" y="2727268"/>
                    <a:pt x="4736340" y="2729615"/>
                    <a:pt x="4733993" y="2731962"/>
                  </a:cubicBezTo>
                  <a:cubicBezTo>
                    <a:pt x="4731646" y="2748391"/>
                    <a:pt x="4726952" y="2767168"/>
                    <a:pt x="4724605" y="2783597"/>
                  </a:cubicBezTo>
                  <a:cubicBezTo>
                    <a:pt x="4724605" y="2785944"/>
                    <a:pt x="4724605" y="2790638"/>
                    <a:pt x="4722257" y="2792985"/>
                  </a:cubicBezTo>
                  <a:cubicBezTo>
                    <a:pt x="4719911" y="2811762"/>
                    <a:pt x="4715216" y="2828191"/>
                    <a:pt x="4712869" y="2846967"/>
                  </a:cubicBezTo>
                  <a:cubicBezTo>
                    <a:pt x="4712869" y="2849314"/>
                    <a:pt x="4712869" y="2854009"/>
                    <a:pt x="4710522" y="2856356"/>
                  </a:cubicBezTo>
                  <a:cubicBezTo>
                    <a:pt x="4708175" y="2875132"/>
                    <a:pt x="4703481" y="2893908"/>
                    <a:pt x="4701134" y="2912685"/>
                  </a:cubicBezTo>
                  <a:cubicBezTo>
                    <a:pt x="4701134" y="2915032"/>
                    <a:pt x="4701134" y="2915032"/>
                    <a:pt x="4701134" y="2917379"/>
                  </a:cubicBezTo>
                  <a:cubicBezTo>
                    <a:pt x="4698787" y="2931461"/>
                    <a:pt x="4696440" y="2945543"/>
                    <a:pt x="4694093" y="2959626"/>
                  </a:cubicBezTo>
                  <a:cubicBezTo>
                    <a:pt x="4694093" y="2959626"/>
                    <a:pt x="4691746" y="2959626"/>
                    <a:pt x="4691746" y="2959626"/>
                  </a:cubicBezTo>
                  <a:cubicBezTo>
                    <a:pt x="4680011" y="2959626"/>
                    <a:pt x="4670623" y="2969014"/>
                    <a:pt x="4670623" y="2980749"/>
                  </a:cubicBezTo>
                  <a:cubicBezTo>
                    <a:pt x="4670623" y="2983096"/>
                    <a:pt x="4670623" y="2983096"/>
                    <a:pt x="4670623" y="2985443"/>
                  </a:cubicBezTo>
                  <a:cubicBezTo>
                    <a:pt x="4668275" y="2985443"/>
                    <a:pt x="4663581" y="2985443"/>
                    <a:pt x="4661234" y="2985443"/>
                  </a:cubicBezTo>
                  <a:cubicBezTo>
                    <a:pt x="4661234" y="2985443"/>
                    <a:pt x="4658887" y="2985443"/>
                    <a:pt x="4658887" y="2985443"/>
                  </a:cubicBezTo>
                  <a:cubicBezTo>
                    <a:pt x="4658887" y="2985443"/>
                    <a:pt x="4658887" y="2983096"/>
                    <a:pt x="4658887" y="2983096"/>
                  </a:cubicBezTo>
                  <a:cubicBezTo>
                    <a:pt x="4658887" y="2973708"/>
                    <a:pt x="4654193" y="2966667"/>
                    <a:pt x="4644805" y="2964320"/>
                  </a:cubicBezTo>
                  <a:lnTo>
                    <a:pt x="4649499" y="2947890"/>
                  </a:lnTo>
                  <a:cubicBezTo>
                    <a:pt x="4651846" y="2936155"/>
                    <a:pt x="4656540" y="2926767"/>
                    <a:pt x="4658887" y="2915032"/>
                  </a:cubicBezTo>
                  <a:cubicBezTo>
                    <a:pt x="4661234" y="2905643"/>
                    <a:pt x="4665929" y="2893908"/>
                    <a:pt x="4668275" y="2884520"/>
                  </a:cubicBezTo>
                  <a:cubicBezTo>
                    <a:pt x="4670623" y="2877479"/>
                    <a:pt x="4672970" y="2870438"/>
                    <a:pt x="4672970" y="2865744"/>
                  </a:cubicBezTo>
                  <a:cubicBezTo>
                    <a:pt x="4677664" y="2851662"/>
                    <a:pt x="4682358" y="2837579"/>
                    <a:pt x="4684705" y="2821150"/>
                  </a:cubicBezTo>
                  <a:cubicBezTo>
                    <a:pt x="4687052" y="2814109"/>
                    <a:pt x="4689399" y="2807068"/>
                    <a:pt x="4691746" y="2797679"/>
                  </a:cubicBezTo>
                  <a:cubicBezTo>
                    <a:pt x="4696440" y="2783597"/>
                    <a:pt x="4698787" y="2771862"/>
                    <a:pt x="4703481" y="2757780"/>
                  </a:cubicBezTo>
                  <a:cubicBezTo>
                    <a:pt x="4705828" y="2750738"/>
                    <a:pt x="4708175" y="2743697"/>
                    <a:pt x="4710522" y="2734309"/>
                  </a:cubicBezTo>
                  <a:cubicBezTo>
                    <a:pt x="4715216" y="2722574"/>
                    <a:pt x="4717563" y="2710839"/>
                    <a:pt x="4722257" y="2699103"/>
                  </a:cubicBezTo>
                  <a:cubicBezTo>
                    <a:pt x="4724605" y="2692062"/>
                    <a:pt x="4726952" y="2685021"/>
                    <a:pt x="4729299" y="2675633"/>
                  </a:cubicBezTo>
                  <a:cubicBezTo>
                    <a:pt x="4731646" y="2663898"/>
                    <a:pt x="4736340" y="2654510"/>
                    <a:pt x="4738687" y="2642774"/>
                  </a:cubicBezTo>
                  <a:cubicBezTo>
                    <a:pt x="4741034" y="2635733"/>
                    <a:pt x="4743381" y="2628692"/>
                    <a:pt x="4745728" y="2619304"/>
                  </a:cubicBezTo>
                  <a:cubicBezTo>
                    <a:pt x="4748075" y="2609916"/>
                    <a:pt x="4752769" y="2598180"/>
                    <a:pt x="4755116" y="2588792"/>
                  </a:cubicBezTo>
                  <a:cubicBezTo>
                    <a:pt x="4757463" y="2581751"/>
                    <a:pt x="4759810" y="2574710"/>
                    <a:pt x="4762157" y="2567669"/>
                  </a:cubicBezTo>
                  <a:cubicBezTo>
                    <a:pt x="4764504" y="2558281"/>
                    <a:pt x="4769198" y="2546545"/>
                    <a:pt x="4771546" y="2537157"/>
                  </a:cubicBezTo>
                  <a:cubicBezTo>
                    <a:pt x="4771546" y="2537157"/>
                    <a:pt x="4771546" y="2537157"/>
                    <a:pt x="4771546" y="2537157"/>
                  </a:cubicBezTo>
                  <a:cubicBezTo>
                    <a:pt x="4771546" y="2537157"/>
                    <a:pt x="4771546" y="2537157"/>
                    <a:pt x="4773892" y="2537157"/>
                  </a:cubicBezTo>
                  <a:cubicBezTo>
                    <a:pt x="4771546" y="2544198"/>
                    <a:pt x="4769198" y="2551240"/>
                    <a:pt x="4766852" y="2560628"/>
                  </a:cubicBezTo>
                  <a:cubicBezTo>
                    <a:pt x="4771546" y="2562975"/>
                    <a:pt x="4769198" y="2565322"/>
                    <a:pt x="4769198" y="2567669"/>
                  </a:cubicBezTo>
                  <a:close/>
                  <a:moveTo>
                    <a:pt x="4644805" y="3032384"/>
                  </a:moveTo>
                  <a:cubicBezTo>
                    <a:pt x="4644805" y="3034731"/>
                    <a:pt x="4644805" y="3039425"/>
                    <a:pt x="4644805" y="3041772"/>
                  </a:cubicBezTo>
                  <a:cubicBezTo>
                    <a:pt x="4644805" y="3048813"/>
                    <a:pt x="4644805" y="3053507"/>
                    <a:pt x="4647152" y="3058201"/>
                  </a:cubicBezTo>
                  <a:cubicBezTo>
                    <a:pt x="4647152" y="3060549"/>
                    <a:pt x="4647152" y="3065243"/>
                    <a:pt x="4647152" y="3067590"/>
                  </a:cubicBezTo>
                  <a:cubicBezTo>
                    <a:pt x="4647152" y="3067590"/>
                    <a:pt x="4647152" y="3069937"/>
                    <a:pt x="4647152" y="3069937"/>
                  </a:cubicBezTo>
                  <a:cubicBezTo>
                    <a:pt x="4647152" y="3072284"/>
                    <a:pt x="4647152" y="3072284"/>
                    <a:pt x="4647152" y="3074631"/>
                  </a:cubicBezTo>
                  <a:cubicBezTo>
                    <a:pt x="4637764" y="3076978"/>
                    <a:pt x="4630723" y="3084019"/>
                    <a:pt x="4630723" y="3093407"/>
                  </a:cubicBezTo>
                  <a:cubicBezTo>
                    <a:pt x="4630723" y="3100448"/>
                    <a:pt x="4635417" y="3107490"/>
                    <a:pt x="4640111" y="3109836"/>
                  </a:cubicBezTo>
                  <a:cubicBezTo>
                    <a:pt x="4628376" y="3133307"/>
                    <a:pt x="4614294" y="3156777"/>
                    <a:pt x="4600211" y="3177901"/>
                  </a:cubicBezTo>
                  <a:cubicBezTo>
                    <a:pt x="4597864" y="3180248"/>
                    <a:pt x="4597864" y="3180248"/>
                    <a:pt x="4595517" y="3182595"/>
                  </a:cubicBezTo>
                  <a:cubicBezTo>
                    <a:pt x="4588476" y="3194330"/>
                    <a:pt x="4579088" y="3206065"/>
                    <a:pt x="4572047" y="3217801"/>
                  </a:cubicBezTo>
                  <a:cubicBezTo>
                    <a:pt x="4569699" y="3220148"/>
                    <a:pt x="4567353" y="3224842"/>
                    <a:pt x="4565005" y="3227189"/>
                  </a:cubicBezTo>
                  <a:cubicBezTo>
                    <a:pt x="4557964" y="3236577"/>
                    <a:pt x="4550923" y="3248312"/>
                    <a:pt x="4541535" y="3257700"/>
                  </a:cubicBezTo>
                  <a:cubicBezTo>
                    <a:pt x="4539188" y="3262394"/>
                    <a:pt x="4534494" y="3264742"/>
                    <a:pt x="4532147" y="3269436"/>
                  </a:cubicBezTo>
                  <a:cubicBezTo>
                    <a:pt x="4525106" y="3278824"/>
                    <a:pt x="4518065" y="3288212"/>
                    <a:pt x="4511023" y="3295253"/>
                  </a:cubicBezTo>
                  <a:cubicBezTo>
                    <a:pt x="4508676" y="3299947"/>
                    <a:pt x="4503982" y="3302295"/>
                    <a:pt x="4499288" y="3306989"/>
                  </a:cubicBezTo>
                  <a:cubicBezTo>
                    <a:pt x="4492247" y="3316377"/>
                    <a:pt x="4485206" y="3323418"/>
                    <a:pt x="4478165" y="3330459"/>
                  </a:cubicBezTo>
                  <a:cubicBezTo>
                    <a:pt x="4473471" y="3335153"/>
                    <a:pt x="4471124" y="3339847"/>
                    <a:pt x="4466430" y="3342194"/>
                  </a:cubicBezTo>
                  <a:cubicBezTo>
                    <a:pt x="4459388" y="3349235"/>
                    <a:pt x="4452347" y="3356276"/>
                    <a:pt x="4445306" y="3365665"/>
                  </a:cubicBezTo>
                  <a:cubicBezTo>
                    <a:pt x="4440612" y="3370359"/>
                    <a:pt x="4435918" y="3375053"/>
                    <a:pt x="4431224" y="3377400"/>
                  </a:cubicBezTo>
                  <a:cubicBezTo>
                    <a:pt x="4424183" y="3384441"/>
                    <a:pt x="4417141" y="3391482"/>
                    <a:pt x="4410100" y="3398523"/>
                  </a:cubicBezTo>
                  <a:cubicBezTo>
                    <a:pt x="4405406" y="3403217"/>
                    <a:pt x="4400712" y="3407912"/>
                    <a:pt x="4396018" y="3410258"/>
                  </a:cubicBezTo>
                  <a:cubicBezTo>
                    <a:pt x="4388977" y="3417300"/>
                    <a:pt x="4381936" y="3421994"/>
                    <a:pt x="4374895" y="3429035"/>
                  </a:cubicBezTo>
                  <a:cubicBezTo>
                    <a:pt x="4370201" y="3433729"/>
                    <a:pt x="4365507" y="3436076"/>
                    <a:pt x="4358465" y="3440770"/>
                  </a:cubicBezTo>
                  <a:cubicBezTo>
                    <a:pt x="4351424" y="3445464"/>
                    <a:pt x="4344383" y="3452505"/>
                    <a:pt x="4337342" y="3457199"/>
                  </a:cubicBezTo>
                  <a:cubicBezTo>
                    <a:pt x="4332648" y="3461893"/>
                    <a:pt x="4325607" y="3464241"/>
                    <a:pt x="4320913" y="3468935"/>
                  </a:cubicBezTo>
                  <a:cubicBezTo>
                    <a:pt x="4313872" y="3473629"/>
                    <a:pt x="4306830" y="3480670"/>
                    <a:pt x="4299789" y="3485364"/>
                  </a:cubicBezTo>
                  <a:cubicBezTo>
                    <a:pt x="4295095" y="3490058"/>
                    <a:pt x="4288054" y="3492405"/>
                    <a:pt x="4281013" y="3497099"/>
                  </a:cubicBezTo>
                  <a:cubicBezTo>
                    <a:pt x="4273972" y="3501793"/>
                    <a:pt x="4266931" y="3506487"/>
                    <a:pt x="4259889" y="3511182"/>
                  </a:cubicBezTo>
                  <a:cubicBezTo>
                    <a:pt x="4252848" y="3515876"/>
                    <a:pt x="4248154" y="3518223"/>
                    <a:pt x="4241113" y="3522917"/>
                  </a:cubicBezTo>
                  <a:cubicBezTo>
                    <a:pt x="4234072" y="3527611"/>
                    <a:pt x="4227031" y="3532305"/>
                    <a:pt x="4219990" y="3534652"/>
                  </a:cubicBezTo>
                  <a:cubicBezTo>
                    <a:pt x="4212948" y="3536999"/>
                    <a:pt x="4208254" y="3541693"/>
                    <a:pt x="4201213" y="3544040"/>
                  </a:cubicBezTo>
                  <a:cubicBezTo>
                    <a:pt x="4194172" y="3548734"/>
                    <a:pt x="4187131" y="3551081"/>
                    <a:pt x="4180090" y="3555775"/>
                  </a:cubicBezTo>
                  <a:cubicBezTo>
                    <a:pt x="4173049" y="3558122"/>
                    <a:pt x="4166007" y="3562816"/>
                    <a:pt x="4158966" y="3565164"/>
                  </a:cubicBezTo>
                  <a:cubicBezTo>
                    <a:pt x="4151925" y="3567510"/>
                    <a:pt x="4144884" y="3572205"/>
                    <a:pt x="4135496" y="3574552"/>
                  </a:cubicBezTo>
                  <a:cubicBezTo>
                    <a:pt x="4128455" y="3576899"/>
                    <a:pt x="4121414" y="3579246"/>
                    <a:pt x="4114372" y="3581593"/>
                  </a:cubicBezTo>
                  <a:cubicBezTo>
                    <a:pt x="4112025" y="3581593"/>
                    <a:pt x="4109678" y="3583940"/>
                    <a:pt x="4107331" y="3583940"/>
                  </a:cubicBezTo>
                  <a:cubicBezTo>
                    <a:pt x="4107331" y="3583940"/>
                    <a:pt x="4104984" y="3581593"/>
                    <a:pt x="4104984" y="3581593"/>
                  </a:cubicBezTo>
                  <a:cubicBezTo>
                    <a:pt x="4109678" y="3579246"/>
                    <a:pt x="4112025" y="3574552"/>
                    <a:pt x="4116719" y="3572205"/>
                  </a:cubicBezTo>
                  <a:cubicBezTo>
                    <a:pt x="4121414" y="3567510"/>
                    <a:pt x="4128455" y="3562816"/>
                    <a:pt x="4133149" y="3558122"/>
                  </a:cubicBezTo>
                  <a:cubicBezTo>
                    <a:pt x="4142537" y="3551081"/>
                    <a:pt x="4149578" y="3544040"/>
                    <a:pt x="4158966" y="3536999"/>
                  </a:cubicBezTo>
                  <a:cubicBezTo>
                    <a:pt x="4163660" y="3532305"/>
                    <a:pt x="4170701" y="3527611"/>
                    <a:pt x="4175395" y="3522917"/>
                  </a:cubicBezTo>
                  <a:cubicBezTo>
                    <a:pt x="4184784" y="3515876"/>
                    <a:pt x="4191825" y="3508834"/>
                    <a:pt x="4201213" y="3501793"/>
                  </a:cubicBezTo>
                  <a:cubicBezTo>
                    <a:pt x="4205907" y="3497099"/>
                    <a:pt x="4212948" y="3492405"/>
                    <a:pt x="4217643" y="3487711"/>
                  </a:cubicBezTo>
                  <a:cubicBezTo>
                    <a:pt x="4227031" y="3480670"/>
                    <a:pt x="4234072" y="3473629"/>
                    <a:pt x="4241113" y="3466588"/>
                  </a:cubicBezTo>
                  <a:cubicBezTo>
                    <a:pt x="4245807" y="3461893"/>
                    <a:pt x="4250501" y="3457199"/>
                    <a:pt x="4257542" y="3452505"/>
                  </a:cubicBezTo>
                  <a:cubicBezTo>
                    <a:pt x="4264583" y="3445464"/>
                    <a:pt x="4273972" y="3438423"/>
                    <a:pt x="4281013" y="3431382"/>
                  </a:cubicBezTo>
                  <a:cubicBezTo>
                    <a:pt x="4285707" y="3426688"/>
                    <a:pt x="4290401" y="3421994"/>
                    <a:pt x="4295095" y="3417300"/>
                  </a:cubicBezTo>
                  <a:cubicBezTo>
                    <a:pt x="4302136" y="3410258"/>
                    <a:pt x="4311524" y="3400870"/>
                    <a:pt x="4318566" y="3393829"/>
                  </a:cubicBezTo>
                  <a:cubicBezTo>
                    <a:pt x="4323260" y="3389135"/>
                    <a:pt x="4327954" y="3384441"/>
                    <a:pt x="4332648" y="3379747"/>
                  </a:cubicBezTo>
                  <a:cubicBezTo>
                    <a:pt x="4339689" y="3372706"/>
                    <a:pt x="4349077" y="3363318"/>
                    <a:pt x="4356118" y="3356276"/>
                  </a:cubicBezTo>
                  <a:cubicBezTo>
                    <a:pt x="4360812" y="3351582"/>
                    <a:pt x="4365507" y="3346888"/>
                    <a:pt x="4370201" y="3342194"/>
                  </a:cubicBezTo>
                  <a:cubicBezTo>
                    <a:pt x="4377242" y="3332806"/>
                    <a:pt x="4384283" y="3325765"/>
                    <a:pt x="4393671" y="3316377"/>
                  </a:cubicBezTo>
                  <a:cubicBezTo>
                    <a:pt x="4398365" y="3311683"/>
                    <a:pt x="4403059" y="3306989"/>
                    <a:pt x="4405406" y="3302295"/>
                  </a:cubicBezTo>
                  <a:cubicBezTo>
                    <a:pt x="4412447" y="3292906"/>
                    <a:pt x="4419489" y="3285865"/>
                    <a:pt x="4428877" y="3276477"/>
                  </a:cubicBezTo>
                  <a:cubicBezTo>
                    <a:pt x="4433571" y="3271783"/>
                    <a:pt x="4435918" y="3267089"/>
                    <a:pt x="4440612" y="3262394"/>
                  </a:cubicBezTo>
                  <a:cubicBezTo>
                    <a:pt x="4450000" y="3250659"/>
                    <a:pt x="4459388" y="3241271"/>
                    <a:pt x="4466430" y="3229536"/>
                  </a:cubicBezTo>
                  <a:cubicBezTo>
                    <a:pt x="4468776" y="3227189"/>
                    <a:pt x="4471124" y="3224842"/>
                    <a:pt x="4471124" y="3222495"/>
                  </a:cubicBezTo>
                  <a:cubicBezTo>
                    <a:pt x="4482859" y="3208413"/>
                    <a:pt x="4492247" y="3194330"/>
                    <a:pt x="4501635" y="3182595"/>
                  </a:cubicBezTo>
                  <a:cubicBezTo>
                    <a:pt x="4503982" y="3180248"/>
                    <a:pt x="4506329" y="3175554"/>
                    <a:pt x="4508676" y="3173207"/>
                  </a:cubicBezTo>
                  <a:cubicBezTo>
                    <a:pt x="4515717" y="3163819"/>
                    <a:pt x="4525106" y="3152083"/>
                    <a:pt x="4532147" y="3142695"/>
                  </a:cubicBezTo>
                  <a:cubicBezTo>
                    <a:pt x="4534494" y="3138001"/>
                    <a:pt x="4539188" y="3133307"/>
                    <a:pt x="4541535" y="3128613"/>
                  </a:cubicBezTo>
                  <a:cubicBezTo>
                    <a:pt x="4548576" y="3119225"/>
                    <a:pt x="4553270" y="3109836"/>
                    <a:pt x="4560311" y="3100448"/>
                  </a:cubicBezTo>
                  <a:cubicBezTo>
                    <a:pt x="4562658" y="3095754"/>
                    <a:pt x="4567353" y="3088713"/>
                    <a:pt x="4569699" y="3084019"/>
                  </a:cubicBezTo>
                  <a:cubicBezTo>
                    <a:pt x="4574393" y="3074631"/>
                    <a:pt x="4581435" y="3065243"/>
                    <a:pt x="4586129" y="3058201"/>
                  </a:cubicBezTo>
                  <a:cubicBezTo>
                    <a:pt x="4588476" y="3053507"/>
                    <a:pt x="4593170" y="3046466"/>
                    <a:pt x="4595517" y="3041772"/>
                  </a:cubicBezTo>
                  <a:cubicBezTo>
                    <a:pt x="4600211" y="3032384"/>
                    <a:pt x="4607252" y="3022996"/>
                    <a:pt x="4611946" y="3013608"/>
                  </a:cubicBezTo>
                  <a:cubicBezTo>
                    <a:pt x="4614294" y="3008914"/>
                    <a:pt x="4618988" y="3001873"/>
                    <a:pt x="4621334" y="2997178"/>
                  </a:cubicBezTo>
                  <a:cubicBezTo>
                    <a:pt x="4623682" y="2992484"/>
                    <a:pt x="4626029" y="2990137"/>
                    <a:pt x="4628376" y="2985443"/>
                  </a:cubicBezTo>
                  <a:cubicBezTo>
                    <a:pt x="4630723" y="2987790"/>
                    <a:pt x="4633070" y="2987790"/>
                    <a:pt x="4637764" y="2987790"/>
                  </a:cubicBezTo>
                  <a:cubicBezTo>
                    <a:pt x="4637764" y="2987790"/>
                    <a:pt x="4637764" y="2987790"/>
                    <a:pt x="4637764" y="2987790"/>
                  </a:cubicBezTo>
                  <a:cubicBezTo>
                    <a:pt x="4637764" y="2992484"/>
                    <a:pt x="4637764" y="2997178"/>
                    <a:pt x="4637764" y="2999525"/>
                  </a:cubicBezTo>
                  <a:cubicBezTo>
                    <a:pt x="4642458" y="3020649"/>
                    <a:pt x="4642458" y="3027690"/>
                    <a:pt x="4644805" y="3032384"/>
                  </a:cubicBezTo>
                  <a:close/>
                  <a:moveTo>
                    <a:pt x="4604905" y="3203718"/>
                  </a:moveTo>
                  <a:cubicBezTo>
                    <a:pt x="4597864" y="3222495"/>
                    <a:pt x="4588476" y="3238924"/>
                    <a:pt x="4579088" y="3257700"/>
                  </a:cubicBezTo>
                  <a:cubicBezTo>
                    <a:pt x="4572047" y="3274130"/>
                    <a:pt x="4565005" y="3288212"/>
                    <a:pt x="4557964" y="3304641"/>
                  </a:cubicBezTo>
                  <a:cubicBezTo>
                    <a:pt x="4548576" y="3323418"/>
                    <a:pt x="4539188" y="3339847"/>
                    <a:pt x="4532147" y="3358623"/>
                  </a:cubicBezTo>
                  <a:cubicBezTo>
                    <a:pt x="4525106" y="3372706"/>
                    <a:pt x="4518065" y="3389135"/>
                    <a:pt x="4508676" y="3403217"/>
                  </a:cubicBezTo>
                  <a:cubicBezTo>
                    <a:pt x="4499288" y="3421994"/>
                    <a:pt x="4489900" y="3438423"/>
                    <a:pt x="4478165" y="3457199"/>
                  </a:cubicBezTo>
                  <a:cubicBezTo>
                    <a:pt x="4471124" y="3471282"/>
                    <a:pt x="4461736" y="3485364"/>
                    <a:pt x="4454694" y="3499446"/>
                  </a:cubicBezTo>
                  <a:cubicBezTo>
                    <a:pt x="4442959" y="3518223"/>
                    <a:pt x="4433571" y="3536999"/>
                    <a:pt x="4421835" y="3555775"/>
                  </a:cubicBezTo>
                  <a:cubicBezTo>
                    <a:pt x="4414795" y="3569858"/>
                    <a:pt x="4405406" y="3581593"/>
                    <a:pt x="4398365" y="3595675"/>
                  </a:cubicBezTo>
                  <a:cubicBezTo>
                    <a:pt x="4386630" y="3614451"/>
                    <a:pt x="4372548" y="3635575"/>
                    <a:pt x="4360812" y="3654351"/>
                  </a:cubicBezTo>
                  <a:cubicBezTo>
                    <a:pt x="4353771" y="3666087"/>
                    <a:pt x="4346730" y="3677822"/>
                    <a:pt x="4337342" y="3689557"/>
                  </a:cubicBezTo>
                  <a:cubicBezTo>
                    <a:pt x="4320913" y="3713028"/>
                    <a:pt x="4304483" y="3736498"/>
                    <a:pt x="4290401" y="3757621"/>
                  </a:cubicBezTo>
                  <a:cubicBezTo>
                    <a:pt x="4288054" y="3759969"/>
                    <a:pt x="4285707" y="3764663"/>
                    <a:pt x="4283360" y="3767009"/>
                  </a:cubicBezTo>
                  <a:cubicBezTo>
                    <a:pt x="4252848" y="3790480"/>
                    <a:pt x="4219990" y="3813950"/>
                    <a:pt x="4187131" y="3837421"/>
                  </a:cubicBezTo>
                  <a:cubicBezTo>
                    <a:pt x="4187131" y="3835074"/>
                    <a:pt x="4184784" y="3835074"/>
                    <a:pt x="4184784" y="3832727"/>
                  </a:cubicBezTo>
                  <a:cubicBezTo>
                    <a:pt x="4182437" y="3828033"/>
                    <a:pt x="4180090" y="3825686"/>
                    <a:pt x="4177743" y="3820992"/>
                  </a:cubicBezTo>
                  <a:cubicBezTo>
                    <a:pt x="4175395" y="3816298"/>
                    <a:pt x="4173049" y="3811604"/>
                    <a:pt x="4168355" y="3804562"/>
                  </a:cubicBezTo>
                  <a:cubicBezTo>
                    <a:pt x="4166007" y="3799868"/>
                    <a:pt x="4163660" y="3797521"/>
                    <a:pt x="4161313" y="3792827"/>
                  </a:cubicBezTo>
                  <a:cubicBezTo>
                    <a:pt x="4158966" y="3785786"/>
                    <a:pt x="4154272" y="3781092"/>
                    <a:pt x="4151925" y="3774051"/>
                  </a:cubicBezTo>
                  <a:cubicBezTo>
                    <a:pt x="4149578" y="3769357"/>
                    <a:pt x="4147231" y="3767009"/>
                    <a:pt x="4147231" y="3762315"/>
                  </a:cubicBezTo>
                  <a:cubicBezTo>
                    <a:pt x="4144884" y="3755274"/>
                    <a:pt x="4140190" y="3745886"/>
                    <a:pt x="4137843" y="3738845"/>
                  </a:cubicBezTo>
                  <a:cubicBezTo>
                    <a:pt x="4135496" y="3736498"/>
                    <a:pt x="4135496" y="3731804"/>
                    <a:pt x="4133149" y="3729457"/>
                  </a:cubicBezTo>
                  <a:cubicBezTo>
                    <a:pt x="4128455" y="3717722"/>
                    <a:pt x="4123761" y="3705986"/>
                    <a:pt x="4119067" y="3691904"/>
                  </a:cubicBezTo>
                  <a:cubicBezTo>
                    <a:pt x="4116719" y="3689557"/>
                    <a:pt x="4116719" y="3684863"/>
                    <a:pt x="4116719" y="3682516"/>
                  </a:cubicBezTo>
                  <a:cubicBezTo>
                    <a:pt x="4112025" y="3673128"/>
                    <a:pt x="4109678" y="3661392"/>
                    <a:pt x="4104984" y="3652004"/>
                  </a:cubicBezTo>
                  <a:cubicBezTo>
                    <a:pt x="4102637" y="3644963"/>
                    <a:pt x="4100290" y="3635575"/>
                    <a:pt x="4097943" y="3628534"/>
                  </a:cubicBezTo>
                  <a:cubicBezTo>
                    <a:pt x="4097943" y="3628534"/>
                    <a:pt x="4097943" y="3626187"/>
                    <a:pt x="4097943" y="3626187"/>
                  </a:cubicBezTo>
                  <a:cubicBezTo>
                    <a:pt x="4104984" y="3623840"/>
                    <a:pt x="4112025" y="3616799"/>
                    <a:pt x="4112025" y="3607411"/>
                  </a:cubicBezTo>
                  <a:cubicBezTo>
                    <a:pt x="4112025" y="3605063"/>
                    <a:pt x="4112025" y="3602716"/>
                    <a:pt x="4109678" y="3600369"/>
                  </a:cubicBezTo>
                  <a:cubicBezTo>
                    <a:pt x="4112025" y="3600369"/>
                    <a:pt x="4114372" y="3598022"/>
                    <a:pt x="4116719" y="3598022"/>
                  </a:cubicBezTo>
                  <a:cubicBezTo>
                    <a:pt x="4123761" y="3595675"/>
                    <a:pt x="4128455" y="3593328"/>
                    <a:pt x="4135496" y="3590981"/>
                  </a:cubicBezTo>
                  <a:cubicBezTo>
                    <a:pt x="4144884" y="3586287"/>
                    <a:pt x="4156619" y="3581593"/>
                    <a:pt x="4166007" y="3576899"/>
                  </a:cubicBezTo>
                  <a:cubicBezTo>
                    <a:pt x="4170701" y="3574552"/>
                    <a:pt x="4175395" y="3572205"/>
                    <a:pt x="4177743" y="3572205"/>
                  </a:cubicBezTo>
                  <a:cubicBezTo>
                    <a:pt x="4189478" y="3567510"/>
                    <a:pt x="4201213" y="3560470"/>
                    <a:pt x="4212948" y="3553428"/>
                  </a:cubicBezTo>
                  <a:cubicBezTo>
                    <a:pt x="4215296" y="3551081"/>
                    <a:pt x="4217643" y="3551081"/>
                    <a:pt x="4219990" y="3548734"/>
                  </a:cubicBezTo>
                  <a:cubicBezTo>
                    <a:pt x="4234072" y="3541693"/>
                    <a:pt x="4245807" y="3534652"/>
                    <a:pt x="4257542" y="3527611"/>
                  </a:cubicBezTo>
                  <a:cubicBezTo>
                    <a:pt x="4257542" y="3527611"/>
                    <a:pt x="4259889" y="3527611"/>
                    <a:pt x="4259889" y="3525264"/>
                  </a:cubicBezTo>
                  <a:cubicBezTo>
                    <a:pt x="4313872" y="3492405"/>
                    <a:pt x="4365507" y="3454853"/>
                    <a:pt x="4414795" y="3410258"/>
                  </a:cubicBezTo>
                  <a:cubicBezTo>
                    <a:pt x="4426530" y="3398523"/>
                    <a:pt x="4438265" y="3389135"/>
                    <a:pt x="4450000" y="3377400"/>
                  </a:cubicBezTo>
                  <a:cubicBezTo>
                    <a:pt x="4454694" y="3372706"/>
                    <a:pt x="4457041" y="3370359"/>
                    <a:pt x="4461736" y="3365665"/>
                  </a:cubicBezTo>
                  <a:cubicBezTo>
                    <a:pt x="4468776" y="3358623"/>
                    <a:pt x="4475818" y="3351582"/>
                    <a:pt x="4482859" y="3342194"/>
                  </a:cubicBezTo>
                  <a:cubicBezTo>
                    <a:pt x="4487553" y="3337500"/>
                    <a:pt x="4492247" y="3332806"/>
                    <a:pt x="4494594" y="3328112"/>
                  </a:cubicBezTo>
                  <a:cubicBezTo>
                    <a:pt x="4501635" y="3321071"/>
                    <a:pt x="4508676" y="3314030"/>
                    <a:pt x="4513371" y="3306989"/>
                  </a:cubicBezTo>
                  <a:cubicBezTo>
                    <a:pt x="4518065" y="3302295"/>
                    <a:pt x="4522759" y="3297600"/>
                    <a:pt x="4525106" y="3290559"/>
                  </a:cubicBezTo>
                  <a:cubicBezTo>
                    <a:pt x="4532147" y="3283518"/>
                    <a:pt x="4536841" y="3276477"/>
                    <a:pt x="4541535" y="3269436"/>
                  </a:cubicBezTo>
                  <a:cubicBezTo>
                    <a:pt x="4546229" y="3264742"/>
                    <a:pt x="4550923" y="3257700"/>
                    <a:pt x="4553270" y="3253006"/>
                  </a:cubicBezTo>
                  <a:cubicBezTo>
                    <a:pt x="4557964" y="3245965"/>
                    <a:pt x="4565005" y="3238924"/>
                    <a:pt x="4569699" y="3231883"/>
                  </a:cubicBezTo>
                  <a:cubicBezTo>
                    <a:pt x="4574393" y="3227189"/>
                    <a:pt x="4576741" y="3220148"/>
                    <a:pt x="4581435" y="3215454"/>
                  </a:cubicBezTo>
                  <a:cubicBezTo>
                    <a:pt x="4586129" y="3208413"/>
                    <a:pt x="4590823" y="3201371"/>
                    <a:pt x="4595517" y="3191983"/>
                  </a:cubicBezTo>
                  <a:cubicBezTo>
                    <a:pt x="4600211" y="3184942"/>
                    <a:pt x="4602558" y="3180248"/>
                    <a:pt x="4607252" y="3173207"/>
                  </a:cubicBezTo>
                  <a:cubicBezTo>
                    <a:pt x="4611946" y="3166166"/>
                    <a:pt x="4616640" y="3159125"/>
                    <a:pt x="4621334" y="3149737"/>
                  </a:cubicBezTo>
                  <a:cubicBezTo>
                    <a:pt x="4626029" y="3142695"/>
                    <a:pt x="4628376" y="3138001"/>
                    <a:pt x="4633070" y="3130960"/>
                  </a:cubicBezTo>
                  <a:cubicBezTo>
                    <a:pt x="4635417" y="3126266"/>
                    <a:pt x="4637764" y="3123919"/>
                    <a:pt x="4640111" y="3119225"/>
                  </a:cubicBezTo>
                  <a:cubicBezTo>
                    <a:pt x="4640111" y="3119225"/>
                    <a:pt x="4640111" y="3119225"/>
                    <a:pt x="4640111" y="3119225"/>
                  </a:cubicBezTo>
                  <a:cubicBezTo>
                    <a:pt x="4635417" y="3133307"/>
                    <a:pt x="4628376" y="3147389"/>
                    <a:pt x="4621334" y="3161472"/>
                  </a:cubicBezTo>
                  <a:cubicBezTo>
                    <a:pt x="4618988" y="3173207"/>
                    <a:pt x="4611946" y="3189636"/>
                    <a:pt x="4604905" y="3203718"/>
                  </a:cubicBezTo>
                  <a:close/>
                  <a:moveTo>
                    <a:pt x="4396018" y="3689557"/>
                  </a:moveTo>
                  <a:cubicBezTo>
                    <a:pt x="4393671" y="3691904"/>
                    <a:pt x="4393671" y="3696598"/>
                    <a:pt x="4391324" y="3698945"/>
                  </a:cubicBezTo>
                  <a:cubicBezTo>
                    <a:pt x="4374895" y="3729457"/>
                    <a:pt x="4356118" y="3762315"/>
                    <a:pt x="4339689" y="3792827"/>
                  </a:cubicBezTo>
                  <a:cubicBezTo>
                    <a:pt x="4337342" y="3795174"/>
                    <a:pt x="4337342" y="3797521"/>
                    <a:pt x="4334995" y="3799868"/>
                  </a:cubicBezTo>
                  <a:cubicBezTo>
                    <a:pt x="4323260" y="3818645"/>
                    <a:pt x="4311524" y="3837421"/>
                    <a:pt x="4299789" y="3856197"/>
                  </a:cubicBezTo>
                  <a:cubicBezTo>
                    <a:pt x="4297442" y="3858544"/>
                    <a:pt x="4292748" y="3863238"/>
                    <a:pt x="4290401" y="3865586"/>
                  </a:cubicBezTo>
                  <a:cubicBezTo>
                    <a:pt x="4288054" y="3867932"/>
                    <a:pt x="4285707" y="3872627"/>
                    <a:pt x="4281013" y="3874974"/>
                  </a:cubicBezTo>
                  <a:cubicBezTo>
                    <a:pt x="4269277" y="3886709"/>
                    <a:pt x="4259889" y="3896097"/>
                    <a:pt x="4248154" y="3907832"/>
                  </a:cubicBezTo>
                  <a:cubicBezTo>
                    <a:pt x="4243460" y="3905485"/>
                    <a:pt x="4238766" y="3903138"/>
                    <a:pt x="4234072" y="3903138"/>
                  </a:cubicBezTo>
                  <a:cubicBezTo>
                    <a:pt x="4222337" y="3903138"/>
                    <a:pt x="4212948" y="3912527"/>
                    <a:pt x="4212948" y="3924262"/>
                  </a:cubicBezTo>
                  <a:cubicBezTo>
                    <a:pt x="4212948" y="3928956"/>
                    <a:pt x="4215296" y="3931303"/>
                    <a:pt x="4217643" y="3935997"/>
                  </a:cubicBezTo>
                  <a:cubicBezTo>
                    <a:pt x="4215296" y="3935997"/>
                    <a:pt x="4215296" y="3938344"/>
                    <a:pt x="4212948" y="3938344"/>
                  </a:cubicBezTo>
                  <a:cubicBezTo>
                    <a:pt x="4212948" y="3935997"/>
                    <a:pt x="4212948" y="3935997"/>
                    <a:pt x="4212948" y="3933650"/>
                  </a:cubicBezTo>
                  <a:cubicBezTo>
                    <a:pt x="4212948" y="3919567"/>
                    <a:pt x="4210601" y="3905485"/>
                    <a:pt x="4210601" y="3891403"/>
                  </a:cubicBezTo>
                  <a:cubicBezTo>
                    <a:pt x="4219990" y="3891403"/>
                    <a:pt x="4229378" y="3882015"/>
                    <a:pt x="4229378" y="3872627"/>
                  </a:cubicBezTo>
                  <a:cubicBezTo>
                    <a:pt x="4229378" y="3865586"/>
                    <a:pt x="4227031" y="3860891"/>
                    <a:pt x="4222337" y="3856197"/>
                  </a:cubicBezTo>
                  <a:cubicBezTo>
                    <a:pt x="4241113" y="3832727"/>
                    <a:pt x="4259889" y="3809256"/>
                    <a:pt x="4276319" y="3783439"/>
                  </a:cubicBezTo>
                  <a:cubicBezTo>
                    <a:pt x="4278666" y="3778745"/>
                    <a:pt x="4283360" y="3774051"/>
                    <a:pt x="4285707" y="3769357"/>
                  </a:cubicBezTo>
                  <a:cubicBezTo>
                    <a:pt x="4330301" y="3736498"/>
                    <a:pt x="4370201" y="3698945"/>
                    <a:pt x="4410100" y="3661392"/>
                  </a:cubicBezTo>
                  <a:cubicBezTo>
                    <a:pt x="4405406" y="3670781"/>
                    <a:pt x="4400712" y="3680169"/>
                    <a:pt x="4396018" y="3689557"/>
                  </a:cubicBezTo>
                  <a:close/>
                  <a:moveTo>
                    <a:pt x="4257542" y="3900791"/>
                  </a:moveTo>
                  <a:cubicBezTo>
                    <a:pt x="4255195" y="3903138"/>
                    <a:pt x="4252848" y="3905485"/>
                    <a:pt x="4250501" y="3905485"/>
                  </a:cubicBezTo>
                  <a:cubicBezTo>
                    <a:pt x="4250501" y="3905485"/>
                    <a:pt x="4250501" y="3905485"/>
                    <a:pt x="4250501" y="3905485"/>
                  </a:cubicBezTo>
                  <a:cubicBezTo>
                    <a:pt x="4257542" y="3898444"/>
                    <a:pt x="4266931" y="3889056"/>
                    <a:pt x="4273972" y="3882015"/>
                  </a:cubicBezTo>
                  <a:cubicBezTo>
                    <a:pt x="4278666" y="3877321"/>
                    <a:pt x="4285707" y="3870280"/>
                    <a:pt x="4290401" y="3865586"/>
                  </a:cubicBezTo>
                  <a:cubicBezTo>
                    <a:pt x="4292748" y="3863238"/>
                    <a:pt x="4292748" y="3863238"/>
                    <a:pt x="4295095" y="3860891"/>
                  </a:cubicBezTo>
                  <a:cubicBezTo>
                    <a:pt x="4292748" y="3865586"/>
                    <a:pt x="4288054" y="3872627"/>
                    <a:pt x="4285707" y="3877321"/>
                  </a:cubicBezTo>
                  <a:cubicBezTo>
                    <a:pt x="4285707" y="3877321"/>
                    <a:pt x="4283360" y="3879668"/>
                    <a:pt x="4283360" y="3879668"/>
                  </a:cubicBezTo>
                  <a:cubicBezTo>
                    <a:pt x="4273972" y="3889056"/>
                    <a:pt x="4266931" y="3893750"/>
                    <a:pt x="4257542" y="3900791"/>
                  </a:cubicBezTo>
                  <a:close/>
                  <a:moveTo>
                    <a:pt x="4215296" y="3943038"/>
                  </a:moveTo>
                  <a:cubicBezTo>
                    <a:pt x="4215296" y="3943038"/>
                    <a:pt x="4215296" y="3940691"/>
                    <a:pt x="4215296" y="3940691"/>
                  </a:cubicBezTo>
                  <a:cubicBezTo>
                    <a:pt x="4217643" y="3938344"/>
                    <a:pt x="4219990" y="3935997"/>
                    <a:pt x="4222337" y="3935997"/>
                  </a:cubicBezTo>
                  <a:cubicBezTo>
                    <a:pt x="4222337" y="3935997"/>
                    <a:pt x="4222337" y="3935997"/>
                    <a:pt x="4222337" y="3935997"/>
                  </a:cubicBezTo>
                  <a:cubicBezTo>
                    <a:pt x="4219990" y="3938344"/>
                    <a:pt x="4217643" y="3940691"/>
                    <a:pt x="4215296" y="3943038"/>
                  </a:cubicBezTo>
                  <a:cubicBezTo>
                    <a:pt x="4215296" y="3943038"/>
                    <a:pt x="4215296" y="3943038"/>
                    <a:pt x="4215296" y="3943038"/>
                  </a:cubicBezTo>
                  <a:close/>
                  <a:moveTo>
                    <a:pt x="4144884" y="3987632"/>
                  </a:moveTo>
                  <a:cubicBezTo>
                    <a:pt x="4133149" y="3997020"/>
                    <a:pt x="4121414" y="4006408"/>
                    <a:pt x="4107331" y="4013449"/>
                  </a:cubicBezTo>
                  <a:cubicBezTo>
                    <a:pt x="4095596" y="4020490"/>
                    <a:pt x="4083861" y="4027532"/>
                    <a:pt x="4074473" y="4034573"/>
                  </a:cubicBezTo>
                  <a:cubicBezTo>
                    <a:pt x="4060390" y="4043961"/>
                    <a:pt x="4048655" y="4051002"/>
                    <a:pt x="4034573" y="4058043"/>
                  </a:cubicBezTo>
                  <a:cubicBezTo>
                    <a:pt x="4022837" y="4065085"/>
                    <a:pt x="4011102" y="4072125"/>
                    <a:pt x="3999367" y="4079167"/>
                  </a:cubicBezTo>
                  <a:cubicBezTo>
                    <a:pt x="3985285" y="4086208"/>
                    <a:pt x="3973550" y="4095596"/>
                    <a:pt x="3959467" y="4102637"/>
                  </a:cubicBezTo>
                  <a:cubicBezTo>
                    <a:pt x="3947732" y="4109678"/>
                    <a:pt x="3935997" y="4116720"/>
                    <a:pt x="3921915" y="4121414"/>
                  </a:cubicBezTo>
                  <a:cubicBezTo>
                    <a:pt x="3907832" y="4128455"/>
                    <a:pt x="3893750" y="4135496"/>
                    <a:pt x="3879668" y="4142537"/>
                  </a:cubicBezTo>
                  <a:cubicBezTo>
                    <a:pt x="3867933" y="4149578"/>
                    <a:pt x="3853850" y="4154272"/>
                    <a:pt x="3842115" y="4161313"/>
                  </a:cubicBezTo>
                  <a:cubicBezTo>
                    <a:pt x="3828033" y="4168354"/>
                    <a:pt x="3813950" y="4175396"/>
                    <a:pt x="3797521" y="4180090"/>
                  </a:cubicBezTo>
                  <a:cubicBezTo>
                    <a:pt x="3785786" y="4184784"/>
                    <a:pt x="3771704" y="4191825"/>
                    <a:pt x="3757622" y="4196519"/>
                  </a:cubicBezTo>
                  <a:cubicBezTo>
                    <a:pt x="3743539" y="4203560"/>
                    <a:pt x="3727110" y="4208254"/>
                    <a:pt x="3710681" y="4215296"/>
                  </a:cubicBezTo>
                  <a:cubicBezTo>
                    <a:pt x="3696598" y="4219990"/>
                    <a:pt x="3684863" y="4224684"/>
                    <a:pt x="3670781" y="4229378"/>
                  </a:cubicBezTo>
                  <a:cubicBezTo>
                    <a:pt x="3654351" y="4234072"/>
                    <a:pt x="3640269" y="4241113"/>
                    <a:pt x="3623840" y="4245807"/>
                  </a:cubicBezTo>
                  <a:cubicBezTo>
                    <a:pt x="3609758" y="4250501"/>
                    <a:pt x="3598022" y="4255195"/>
                    <a:pt x="3583940" y="4259889"/>
                  </a:cubicBezTo>
                  <a:cubicBezTo>
                    <a:pt x="3567511" y="4264584"/>
                    <a:pt x="3551081" y="4269278"/>
                    <a:pt x="3534652" y="4273972"/>
                  </a:cubicBezTo>
                  <a:cubicBezTo>
                    <a:pt x="3520570" y="4278666"/>
                    <a:pt x="3506487" y="4281013"/>
                    <a:pt x="3494752" y="4285707"/>
                  </a:cubicBezTo>
                  <a:cubicBezTo>
                    <a:pt x="3478323" y="4290401"/>
                    <a:pt x="3459546" y="4295095"/>
                    <a:pt x="3443117" y="4297442"/>
                  </a:cubicBezTo>
                  <a:cubicBezTo>
                    <a:pt x="3429035" y="4299789"/>
                    <a:pt x="3414953" y="4304483"/>
                    <a:pt x="3400870" y="4306830"/>
                  </a:cubicBezTo>
                  <a:cubicBezTo>
                    <a:pt x="3382094" y="4311525"/>
                    <a:pt x="3365664" y="4313871"/>
                    <a:pt x="3346888" y="4318565"/>
                  </a:cubicBezTo>
                  <a:cubicBezTo>
                    <a:pt x="3342194" y="4318565"/>
                    <a:pt x="3337500" y="4320913"/>
                    <a:pt x="3332806" y="4320913"/>
                  </a:cubicBezTo>
                  <a:cubicBezTo>
                    <a:pt x="3342194" y="4318565"/>
                    <a:pt x="3351582" y="4316219"/>
                    <a:pt x="3360970" y="4313871"/>
                  </a:cubicBezTo>
                  <a:cubicBezTo>
                    <a:pt x="3375053" y="4311525"/>
                    <a:pt x="3386788" y="4306830"/>
                    <a:pt x="3400870" y="4304483"/>
                  </a:cubicBezTo>
                  <a:cubicBezTo>
                    <a:pt x="3412605" y="4302136"/>
                    <a:pt x="3424341" y="4297442"/>
                    <a:pt x="3438423" y="4295095"/>
                  </a:cubicBezTo>
                  <a:cubicBezTo>
                    <a:pt x="3452505" y="4290401"/>
                    <a:pt x="3464241" y="4288054"/>
                    <a:pt x="3478323" y="4283360"/>
                  </a:cubicBezTo>
                  <a:cubicBezTo>
                    <a:pt x="3490058" y="4278666"/>
                    <a:pt x="3501793" y="4276319"/>
                    <a:pt x="3513528" y="4271625"/>
                  </a:cubicBezTo>
                  <a:cubicBezTo>
                    <a:pt x="3525264" y="4266930"/>
                    <a:pt x="3539346" y="4262236"/>
                    <a:pt x="3551081" y="4259889"/>
                  </a:cubicBezTo>
                  <a:cubicBezTo>
                    <a:pt x="3562817" y="4255195"/>
                    <a:pt x="3574552" y="4250501"/>
                    <a:pt x="3586287" y="4245807"/>
                  </a:cubicBezTo>
                  <a:cubicBezTo>
                    <a:pt x="3598022" y="4241113"/>
                    <a:pt x="3612104" y="4236419"/>
                    <a:pt x="3623840" y="4231725"/>
                  </a:cubicBezTo>
                  <a:cubicBezTo>
                    <a:pt x="3635575" y="4227031"/>
                    <a:pt x="3647310" y="4222337"/>
                    <a:pt x="3659045" y="4217643"/>
                  </a:cubicBezTo>
                  <a:cubicBezTo>
                    <a:pt x="3670781" y="4212948"/>
                    <a:pt x="3682516" y="4208254"/>
                    <a:pt x="3696598" y="4201213"/>
                  </a:cubicBezTo>
                  <a:cubicBezTo>
                    <a:pt x="3708333" y="4196519"/>
                    <a:pt x="3720069" y="4189478"/>
                    <a:pt x="3731804" y="4184784"/>
                  </a:cubicBezTo>
                  <a:cubicBezTo>
                    <a:pt x="3743539" y="4180090"/>
                    <a:pt x="3755274" y="4173049"/>
                    <a:pt x="3767010" y="4168354"/>
                  </a:cubicBezTo>
                  <a:cubicBezTo>
                    <a:pt x="3771704" y="4166007"/>
                    <a:pt x="3776398" y="4163660"/>
                    <a:pt x="3781092" y="4161313"/>
                  </a:cubicBezTo>
                  <a:cubicBezTo>
                    <a:pt x="3785786" y="4158966"/>
                    <a:pt x="3788133" y="4158966"/>
                    <a:pt x="3792827" y="4156619"/>
                  </a:cubicBezTo>
                  <a:cubicBezTo>
                    <a:pt x="3804562" y="4151925"/>
                    <a:pt x="3818645" y="4147231"/>
                    <a:pt x="3830380" y="4142537"/>
                  </a:cubicBezTo>
                  <a:cubicBezTo>
                    <a:pt x="3842115" y="4137843"/>
                    <a:pt x="3851503" y="4133149"/>
                    <a:pt x="3863239" y="4130802"/>
                  </a:cubicBezTo>
                  <a:cubicBezTo>
                    <a:pt x="3874974" y="4126108"/>
                    <a:pt x="3889056" y="4121414"/>
                    <a:pt x="3900791" y="4114372"/>
                  </a:cubicBezTo>
                  <a:cubicBezTo>
                    <a:pt x="3910180" y="4109678"/>
                    <a:pt x="3921915" y="4104984"/>
                    <a:pt x="3931303" y="4100290"/>
                  </a:cubicBezTo>
                  <a:cubicBezTo>
                    <a:pt x="3943038" y="4095596"/>
                    <a:pt x="3954773" y="4088555"/>
                    <a:pt x="3966509" y="4083861"/>
                  </a:cubicBezTo>
                  <a:cubicBezTo>
                    <a:pt x="3975897" y="4079167"/>
                    <a:pt x="3987632" y="4074473"/>
                    <a:pt x="3997020" y="4069779"/>
                  </a:cubicBezTo>
                  <a:cubicBezTo>
                    <a:pt x="4008755" y="4062737"/>
                    <a:pt x="4020491" y="4058043"/>
                    <a:pt x="4032226" y="4051002"/>
                  </a:cubicBezTo>
                  <a:cubicBezTo>
                    <a:pt x="4041614" y="4046308"/>
                    <a:pt x="4051002" y="4041614"/>
                    <a:pt x="4060390" y="4034573"/>
                  </a:cubicBezTo>
                  <a:cubicBezTo>
                    <a:pt x="4072126" y="4027532"/>
                    <a:pt x="4083861" y="4020490"/>
                    <a:pt x="4095596" y="4013449"/>
                  </a:cubicBezTo>
                  <a:cubicBezTo>
                    <a:pt x="4104984" y="4008755"/>
                    <a:pt x="4114372" y="4001714"/>
                    <a:pt x="4123761" y="3997020"/>
                  </a:cubicBezTo>
                  <a:cubicBezTo>
                    <a:pt x="4135496" y="3989979"/>
                    <a:pt x="4144884" y="3982938"/>
                    <a:pt x="4156619" y="3975897"/>
                  </a:cubicBezTo>
                  <a:cubicBezTo>
                    <a:pt x="4166007" y="3971203"/>
                    <a:pt x="4173049" y="3964162"/>
                    <a:pt x="4182437" y="3959468"/>
                  </a:cubicBezTo>
                  <a:cubicBezTo>
                    <a:pt x="4180090" y="3961814"/>
                    <a:pt x="4180090" y="3961814"/>
                    <a:pt x="4177743" y="3964162"/>
                  </a:cubicBezTo>
                  <a:cubicBezTo>
                    <a:pt x="4166007" y="3971203"/>
                    <a:pt x="4156619" y="3978244"/>
                    <a:pt x="4144884" y="3987632"/>
                  </a:cubicBezTo>
                  <a:close/>
                  <a:moveTo>
                    <a:pt x="3123919" y="4356118"/>
                  </a:moveTo>
                  <a:cubicBezTo>
                    <a:pt x="3116878" y="4356118"/>
                    <a:pt x="3109837" y="4358466"/>
                    <a:pt x="3102795" y="4358466"/>
                  </a:cubicBezTo>
                  <a:cubicBezTo>
                    <a:pt x="3102795" y="4358466"/>
                    <a:pt x="3102795" y="4358466"/>
                    <a:pt x="3102795" y="4358466"/>
                  </a:cubicBezTo>
                  <a:cubicBezTo>
                    <a:pt x="3107489" y="4358466"/>
                    <a:pt x="3112184" y="4358466"/>
                    <a:pt x="3114531" y="4356118"/>
                  </a:cubicBezTo>
                  <a:cubicBezTo>
                    <a:pt x="3130960" y="4353771"/>
                    <a:pt x="3145042" y="4351424"/>
                    <a:pt x="3161472" y="4351424"/>
                  </a:cubicBezTo>
                  <a:cubicBezTo>
                    <a:pt x="3166166" y="4351424"/>
                    <a:pt x="3173207" y="4349077"/>
                    <a:pt x="3177901" y="4349077"/>
                  </a:cubicBezTo>
                  <a:cubicBezTo>
                    <a:pt x="3173207" y="4349077"/>
                    <a:pt x="3170860" y="4351424"/>
                    <a:pt x="3166166" y="4351424"/>
                  </a:cubicBezTo>
                  <a:cubicBezTo>
                    <a:pt x="3152083" y="4353771"/>
                    <a:pt x="3138001" y="4356118"/>
                    <a:pt x="3123919" y="4356118"/>
                  </a:cubicBezTo>
                  <a:close/>
                  <a:moveTo>
                    <a:pt x="3062896" y="4407753"/>
                  </a:moveTo>
                  <a:cubicBezTo>
                    <a:pt x="3060548" y="4414794"/>
                    <a:pt x="3055854" y="4421836"/>
                    <a:pt x="3053508" y="4426530"/>
                  </a:cubicBezTo>
                  <a:cubicBezTo>
                    <a:pt x="3051160" y="4433571"/>
                    <a:pt x="3046466" y="4438265"/>
                    <a:pt x="3044119" y="4445306"/>
                  </a:cubicBezTo>
                  <a:cubicBezTo>
                    <a:pt x="3041772" y="4452347"/>
                    <a:pt x="3037078" y="4459388"/>
                    <a:pt x="3034731" y="4464083"/>
                  </a:cubicBezTo>
                  <a:cubicBezTo>
                    <a:pt x="3032384" y="4471123"/>
                    <a:pt x="3030037" y="4475818"/>
                    <a:pt x="3025343" y="4482859"/>
                  </a:cubicBezTo>
                  <a:cubicBezTo>
                    <a:pt x="3022996" y="4489900"/>
                    <a:pt x="3018302" y="4494594"/>
                    <a:pt x="3015955" y="4501635"/>
                  </a:cubicBezTo>
                  <a:cubicBezTo>
                    <a:pt x="3013608" y="4506329"/>
                    <a:pt x="3011261" y="4513370"/>
                    <a:pt x="3006567" y="4518064"/>
                  </a:cubicBezTo>
                  <a:cubicBezTo>
                    <a:pt x="3004219" y="4525106"/>
                    <a:pt x="2999525" y="4529800"/>
                    <a:pt x="2997178" y="4536841"/>
                  </a:cubicBezTo>
                  <a:cubicBezTo>
                    <a:pt x="2997178" y="4536841"/>
                    <a:pt x="2997178" y="4536841"/>
                    <a:pt x="2997178" y="4539188"/>
                  </a:cubicBezTo>
                  <a:cubicBezTo>
                    <a:pt x="2992484" y="4539188"/>
                    <a:pt x="2987790" y="4541535"/>
                    <a:pt x="2983096" y="4541535"/>
                  </a:cubicBezTo>
                  <a:cubicBezTo>
                    <a:pt x="2973708" y="4543882"/>
                    <a:pt x="2966667" y="4543882"/>
                    <a:pt x="2957279" y="4546229"/>
                  </a:cubicBezTo>
                  <a:cubicBezTo>
                    <a:pt x="2957279" y="4546229"/>
                    <a:pt x="2959626" y="4543882"/>
                    <a:pt x="2959626" y="4543882"/>
                  </a:cubicBezTo>
                  <a:cubicBezTo>
                    <a:pt x="2964320" y="4536841"/>
                    <a:pt x="2969014" y="4532147"/>
                    <a:pt x="2973708" y="4525106"/>
                  </a:cubicBezTo>
                  <a:cubicBezTo>
                    <a:pt x="2978402" y="4520412"/>
                    <a:pt x="2983096" y="4513370"/>
                    <a:pt x="2985443" y="4508676"/>
                  </a:cubicBezTo>
                  <a:cubicBezTo>
                    <a:pt x="2990137" y="4501635"/>
                    <a:pt x="2994831" y="4496941"/>
                    <a:pt x="2999525" y="4489900"/>
                  </a:cubicBezTo>
                  <a:cubicBezTo>
                    <a:pt x="3004219" y="4485206"/>
                    <a:pt x="3006567" y="4478165"/>
                    <a:pt x="3011261" y="4471123"/>
                  </a:cubicBezTo>
                  <a:cubicBezTo>
                    <a:pt x="3015955" y="4464083"/>
                    <a:pt x="3020649" y="4457041"/>
                    <a:pt x="3025343" y="4450000"/>
                  </a:cubicBezTo>
                  <a:cubicBezTo>
                    <a:pt x="3030037" y="4442959"/>
                    <a:pt x="3034731" y="4438265"/>
                    <a:pt x="3037078" y="4431224"/>
                  </a:cubicBezTo>
                  <a:cubicBezTo>
                    <a:pt x="3041772" y="4424183"/>
                    <a:pt x="3046466" y="4417142"/>
                    <a:pt x="3051160" y="4410100"/>
                  </a:cubicBezTo>
                  <a:cubicBezTo>
                    <a:pt x="3055854" y="4403059"/>
                    <a:pt x="3058202" y="4398365"/>
                    <a:pt x="3062896" y="4391324"/>
                  </a:cubicBezTo>
                  <a:cubicBezTo>
                    <a:pt x="3065243" y="4386630"/>
                    <a:pt x="3067590" y="4384283"/>
                    <a:pt x="3069937" y="4379589"/>
                  </a:cubicBezTo>
                  <a:cubicBezTo>
                    <a:pt x="3069937" y="4379589"/>
                    <a:pt x="3069937" y="4379589"/>
                    <a:pt x="3069937" y="4379589"/>
                  </a:cubicBezTo>
                  <a:cubicBezTo>
                    <a:pt x="3067590" y="4381936"/>
                    <a:pt x="3067590" y="4384283"/>
                    <a:pt x="3067590" y="4386630"/>
                  </a:cubicBezTo>
                  <a:cubicBezTo>
                    <a:pt x="3067590" y="4393671"/>
                    <a:pt x="3065243" y="4400712"/>
                    <a:pt x="3062896" y="4407753"/>
                  </a:cubicBezTo>
                  <a:close/>
                  <a:moveTo>
                    <a:pt x="2924420" y="4553270"/>
                  </a:moveTo>
                  <a:cubicBezTo>
                    <a:pt x="2912685" y="4555617"/>
                    <a:pt x="2900949" y="4557964"/>
                    <a:pt x="2889214" y="4557964"/>
                  </a:cubicBezTo>
                  <a:cubicBezTo>
                    <a:pt x="2879826" y="4560311"/>
                    <a:pt x="2872785" y="4560311"/>
                    <a:pt x="2863397" y="4562658"/>
                  </a:cubicBezTo>
                  <a:cubicBezTo>
                    <a:pt x="2851661" y="4565005"/>
                    <a:pt x="2839926" y="4565005"/>
                    <a:pt x="2828191" y="4567352"/>
                  </a:cubicBezTo>
                  <a:cubicBezTo>
                    <a:pt x="2818803" y="4567352"/>
                    <a:pt x="2811762" y="4569700"/>
                    <a:pt x="2804721" y="4572047"/>
                  </a:cubicBezTo>
                  <a:cubicBezTo>
                    <a:pt x="2792985" y="4574394"/>
                    <a:pt x="2781250" y="4574394"/>
                    <a:pt x="2769515" y="4576741"/>
                  </a:cubicBezTo>
                  <a:cubicBezTo>
                    <a:pt x="2762474" y="4576741"/>
                    <a:pt x="2753086" y="4579088"/>
                    <a:pt x="2746044" y="4579088"/>
                  </a:cubicBezTo>
                  <a:cubicBezTo>
                    <a:pt x="2741350" y="4579088"/>
                    <a:pt x="2736656" y="4579088"/>
                    <a:pt x="2731962" y="4581435"/>
                  </a:cubicBezTo>
                  <a:cubicBezTo>
                    <a:pt x="2743697" y="4520412"/>
                    <a:pt x="2753086" y="4452347"/>
                    <a:pt x="2764821" y="4374895"/>
                  </a:cubicBezTo>
                  <a:cubicBezTo>
                    <a:pt x="2778903" y="4374895"/>
                    <a:pt x="2792985" y="4374895"/>
                    <a:pt x="2807068" y="4374895"/>
                  </a:cubicBezTo>
                  <a:lnTo>
                    <a:pt x="2807068" y="4374895"/>
                  </a:ln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42273" y="4374895"/>
                    <a:pt x="2875132" y="4374895"/>
                    <a:pt x="2910338" y="4372548"/>
                  </a:cubicBezTo>
                  <a:cubicBezTo>
                    <a:pt x="2924420" y="4372548"/>
                    <a:pt x="2936155" y="4370201"/>
                    <a:pt x="2950237" y="4370201"/>
                  </a:cubicBezTo>
                  <a:cubicBezTo>
                    <a:pt x="2971361" y="4370201"/>
                    <a:pt x="2992484" y="4367854"/>
                    <a:pt x="3013608" y="4367854"/>
                  </a:cubicBezTo>
                  <a:cubicBezTo>
                    <a:pt x="3027690" y="4367854"/>
                    <a:pt x="3044119" y="4365506"/>
                    <a:pt x="3058202" y="4363160"/>
                  </a:cubicBezTo>
                  <a:cubicBezTo>
                    <a:pt x="3060548" y="4363160"/>
                    <a:pt x="3060548" y="4363160"/>
                    <a:pt x="3062896" y="4363160"/>
                  </a:cubicBezTo>
                  <a:cubicBezTo>
                    <a:pt x="3062896" y="4363160"/>
                    <a:pt x="3062896" y="4363160"/>
                    <a:pt x="3062896" y="4363160"/>
                  </a:cubicBezTo>
                  <a:cubicBezTo>
                    <a:pt x="3062896" y="4370201"/>
                    <a:pt x="3067590" y="4374895"/>
                    <a:pt x="3072284" y="4379589"/>
                  </a:cubicBezTo>
                  <a:cubicBezTo>
                    <a:pt x="3032384" y="4442959"/>
                    <a:pt x="2994831" y="4499288"/>
                    <a:pt x="2957279" y="4548576"/>
                  </a:cubicBezTo>
                  <a:cubicBezTo>
                    <a:pt x="2954932" y="4548576"/>
                    <a:pt x="2952585" y="4548576"/>
                    <a:pt x="2952585" y="4548576"/>
                  </a:cubicBezTo>
                  <a:cubicBezTo>
                    <a:pt x="2943196" y="4550923"/>
                    <a:pt x="2933808" y="4553270"/>
                    <a:pt x="2924420" y="4553270"/>
                  </a:cubicBezTo>
                  <a:close/>
                  <a:moveTo>
                    <a:pt x="2649816" y="4614293"/>
                  </a:moveTo>
                  <a:cubicBezTo>
                    <a:pt x="2631039" y="4611946"/>
                    <a:pt x="2614610" y="4611946"/>
                    <a:pt x="2595833" y="4609599"/>
                  </a:cubicBezTo>
                  <a:cubicBezTo>
                    <a:pt x="2584098" y="4607252"/>
                    <a:pt x="2572363" y="4607252"/>
                    <a:pt x="2560628" y="4604905"/>
                  </a:cubicBezTo>
                  <a:cubicBezTo>
                    <a:pt x="2548892" y="4602558"/>
                    <a:pt x="2537157" y="4602558"/>
                    <a:pt x="2525422" y="4600211"/>
                  </a:cubicBezTo>
                  <a:cubicBezTo>
                    <a:pt x="2525422" y="4600211"/>
                    <a:pt x="2525422" y="4600211"/>
                    <a:pt x="2525422" y="4597864"/>
                  </a:cubicBezTo>
                  <a:cubicBezTo>
                    <a:pt x="2530116" y="4597864"/>
                    <a:pt x="2537157" y="4597864"/>
                    <a:pt x="2541851" y="4597864"/>
                  </a:cubicBezTo>
                  <a:cubicBezTo>
                    <a:pt x="2551239" y="4597864"/>
                    <a:pt x="2560628" y="4597864"/>
                    <a:pt x="2570016" y="4597864"/>
                  </a:cubicBezTo>
                  <a:cubicBezTo>
                    <a:pt x="2581751" y="4597864"/>
                    <a:pt x="2591139" y="4595517"/>
                    <a:pt x="2602875" y="4595517"/>
                  </a:cubicBezTo>
                  <a:cubicBezTo>
                    <a:pt x="2612263" y="4595517"/>
                    <a:pt x="2621651" y="4595517"/>
                    <a:pt x="2631039" y="4593170"/>
                  </a:cubicBezTo>
                  <a:cubicBezTo>
                    <a:pt x="2642774" y="4593170"/>
                    <a:pt x="2652163" y="4590823"/>
                    <a:pt x="2663898" y="4590823"/>
                  </a:cubicBezTo>
                  <a:cubicBezTo>
                    <a:pt x="2673286" y="4590823"/>
                    <a:pt x="2682674" y="4588476"/>
                    <a:pt x="2692062" y="4588476"/>
                  </a:cubicBezTo>
                  <a:cubicBezTo>
                    <a:pt x="2703797" y="4588476"/>
                    <a:pt x="2713186" y="4586129"/>
                    <a:pt x="2724921" y="4586129"/>
                  </a:cubicBezTo>
                  <a:cubicBezTo>
                    <a:pt x="2727268" y="4586129"/>
                    <a:pt x="2731962" y="4586129"/>
                    <a:pt x="2734309" y="4586129"/>
                  </a:cubicBezTo>
                  <a:cubicBezTo>
                    <a:pt x="2734309" y="4586129"/>
                    <a:pt x="2734309" y="4588476"/>
                    <a:pt x="2734309" y="4590823"/>
                  </a:cubicBezTo>
                  <a:cubicBezTo>
                    <a:pt x="2734309" y="4590823"/>
                    <a:pt x="2731962" y="4590823"/>
                    <a:pt x="2731962" y="4590823"/>
                  </a:cubicBezTo>
                  <a:cubicBezTo>
                    <a:pt x="2720227" y="4590823"/>
                    <a:pt x="2710839" y="4600211"/>
                    <a:pt x="2710839" y="4611946"/>
                  </a:cubicBezTo>
                  <a:cubicBezTo>
                    <a:pt x="2710839" y="4616641"/>
                    <a:pt x="2713186" y="4621335"/>
                    <a:pt x="2715533" y="4623681"/>
                  </a:cubicBezTo>
                  <a:cubicBezTo>
                    <a:pt x="2706145" y="4623681"/>
                    <a:pt x="2696756" y="4623681"/>
                    <a:pt x="2687368" y="4621335"/>
                  </a:cubicBezTo>
                  <a:cubicBezTo>
                    <a:pt x="2670939" y="4616641"/>
                    <a:pt x="2659204" y="4614293"/>
                    <a:pt x="2649816" y="4614293"/>
                  </a:cubicBezTo>
                  <a:close/>
                  <a:moveTo>
                    <a:pt x="2422152" y="4600211"/>
                  </a:moveTo>
                  <a:cubicBezTo>
                    <a:pt x="2393987" y="4600211"/>
                    <a:pt x="2368170" y="4602558"/>
                    <a:pt x="2340005" y="4602558"/>
                  </a:cubicBezTo>
                  <a:cubicBezTo>
                    <a:pt x="2304800" y="4602558"/>
                    <a:pt x="2269594" y="4602558"/>
                    <a:pt x="2236735" y="4600211"/>
                  </a:cubicBezTo>
                  <a:cubicBezTo>
                    <a:pt x="2227347" y="4600211"/>
                    <a:pt x="2215612" y="4597864"/>
                    <a:pt x="2206224" y="4597864"/>
                  </a:cubicBezTo>
                  <a:cubicBezTo>
                    <a:pt x="2182753" y="4595517"/>
                    <a:pt x="2156936" y="4595517"/>
                    <a:pt x="2133465" y="4593170"/>
                  </a:cubicBezTo>
                  <a:cubicBezTo>
                    <a:pt x="2121730" y="4593170"/>
                    <a:pt x="2107648" y="4590823"/>
                    <a:pt x="2095913" y="4588476"/>
                  </a:cubicBezTo>
                  <a:cubicBezTo>
                    <a:pt x="2074789" y="4586129"/>
                    <a:pt x="2053666" y="4583782"/>
                    <a:pt x="2032542" y="4581435"/>
                  </a:cubicBezTo>
                  <a:cubicBezTo>
                    <a:pt x="2018460" y="4579088"/>
                    <a:pt x="2006725" y="4576741"/>
                    <a:pt x="1992642" y="4576741"/>
                  </a:cubicBezTo>
                  <a:cubicBezTo>
                    <a:pt x="1971519" y="4574394"/>
                    <a:pt x="1952743" y="4572047"/>
                    <a:pt x="1931619" y="4567352"/>
                  </a:cubicBezTo>
                  <a:cubicBezTo>
                    <a:pt x="1917537" y="4565005"/>
                    <a:pt x="1903455" y="4562658"/>
                    <a:pt x="1889372" y="4560311"/>
                  </a:cubicBezTo>
                  <a:cubicBezTo>
                    <a:pt x="1870596" y="4557964"/>
                    <a:pt x="1849473" y="4553270"/>
                    <a:pt x="1830696" y="4550923"/>
                  </a:cubicBezTo>
                  <a:cubicBezTo>
                    <a:pt x="1816614" y="4548576"/>
                    <a:pt x="1802532" y="4543882"/>
                    <a:pt x="1788449" y="4541535"/>
                  </a:cubicBezTo>
                  <a:cubicBezTo>
                    <a:pt x="1769673" y="4536841"/>
                    <a:pt x="1750897" y="4534494"/>
                    <a:pt x="1732120" y="4529800"/>
                  </a:cubicBezTo>
                  <a:cubicBezTo>
                    <a:pt x="1718038" y="4527453"/>
                    <a:pt x="1703956" y="4522759"/>
                    <a:pt x="1687526" y="4518064"/>
                  </a:cubicBezTo>
                  <a:cubicBezTo>
                    <a:pt x="1668750" y="4513370"/>
                    <a:pt x="1652321" y="4508676"/>
                    <a:pt x="1633544" y="4503982"/>
                  </a:cubicBezTo>
                  <a:cubicBezTo>
                    <a:pt x="1619462" y="4499288"/>
                    <a:pt x="1603033" y="4494594"/>
                    <a:pt x="1588950" y="4489900"/>
                  </a:cubicBezTo>
                  <a:cubicBezTo>
                    <a:pt x="1577215" y="4487553"/>
                    <a:pt x="1567827" y="4482859"/>
                    <a:pt x="1556092" y="4480512"/>
                  </a:cubicBezTo>
                  <a:cubicBezTo>
                    <a:pt x="1556092" y="4480512"/>
                    <a:pt x="1556092" y="4478165"/>
                    <a:pt x="1556092" y="4478165"/>
                  </a:cubicBezTo>
                  <a:cubicBezTo>
                    <a:pt x="1560786" y="4478165"/>
                    <a:pt x="1565480" y="4480512"/>
                    <a:pt x="1570174" y="4480512"/>
                  </a:cubicBezTo>
                  <a:cubicBezTo>
                    <a:pt x="1579562" y="4480512"/>
                    <a:pt x="1586603" y="4482859"/>
                    <a:pt x="1595992" y="4482859"/>
                  </a:cubicBezTo>
                  <a:cubicBezTo>
                    <a:pt x="1607727" y="4485206"/>
                    <a:pt x="1619462" y="4485206"/>
                    <a:pt x="1631197" y="4485206"/>
                  </a:cubicBezTo>
                  <a:cubicBezTo>
                    <a:pt x="1638239" y="4485206"/>
                    <a:pt x="1647627" y="4487553"/>
                    <a:pt x="1654668" y="4487553"/>
                  </a:cubicBezTo>
                  <a:cubicBezTo>
                    <a:pt x="1668750" y="4487553"/>
                    <a:pt x="1682832" y="4489900"/>
                    <a:pt x="1694567" y="4489900"/>
                  </a:cubicBezTo>
                  <a:cubicBezTo>
                    <a:pt x="1701609" y="4489900"/>
                    <a:pt x="1708650" y="4489900"/>
                    <a:pt x="1715691" y="4489900"/>
                  </a:cubicBezTo>
                  <a:cubicBezTo>
                    <a:pt x="1736814" y="4489900"/>
                    <a:pt x="1755591" y="4489900"/>
                    <a:pt x="1776714" y="4489900"/>
                  </a:cubicBezTo>
                  <a:cubicBezTo>
                    <a:pt x="1922231" y="4489900"/>
                    <a:pt x="2074789" y="4473471"/>
                    <a:pt x="2232041" y="4438265"/>
                  </a:cubicBezTo>
                  <a:cubicBezTo>
                    <a:pt x="2241429" y="4442959"/>
                    <a:pt x="2248471" y="4450000"/>
                    <a:pt x="2257859" y="4457041"/>
                  </a:cubicBezTo>
                  <a:cubicBezTo>
                    <a:pt x="2264900" y="4461735"/>
                    <a:pt x="2271941" y="4466429"/>
                    <a:pt x="2278982" y="4471123"/>
                  </a:cubicBezTo>
                  <a:cubicBezTo>
                    <a:pt x="2293064" y="4480512"/>
                    <a:pt x="2307147" y="4489900"/>
                    <a:pt x="2321229" y="4496941"/>
                  </a:cubicBezTo>
                  <a:cubicBezTo>
                    <a:pt x="2328270" y="4501635"/>
                    <a:pt x="2335311" y="4506329"/>
                    <a:pt x="2342352" y="4508676"/>
                  </a:cubicBezTo>
                  <a:cubicBezTo>
                    <a:pt x="2356435" y="4515718"/>
                    <a:pt x="2368170" y="4525106"/>
                    <a:pt x="2382252" y="4532147"/>
                  </a:cubicBezTo>
                  <a:cubicBezTo>
                    <a:pt x="2389293" y="4536841"/>
                    <a:pt x="2396334" y="4539188"/>
                    <a:pt x="2405723" y="4543882"/>
                  </a:cubicBezTo>
                  <a:cubicBezTo>
                    <a:pt x="2417458" y="4550923"/>
                    <a:pt x="2431540" y="4557964"/>
                    <a:pt x="2443275" y="4565005"/>
                  </a:cubicBezTo>
                  <a:cubicBezTo>
                    <a:pt x="2450317" y="4569700"/>
                    <a:pt x="2459705" y="4574394"/>
                    <a:pt x="2466746" y="4576741"/>
                  </a:cubicBezTo>
                  <a:cubicBezTo>
                    <a:pt x="2473787" y="4579088"/>
                    <a:pt x="2478481" y="4583782"/>
                    <a:pt x="2485522" y="4586129"/>
                  </a:cubicBezTo>
                  <a:cubicBezTo>
                    <a:pt x="2485522" y="4588476"/>
                    <a:pt x="2483175" y="4590823"/>
                    <a:pt x="2483175" y="4595517"/>
                  </a:cubicBezTo>
                  <a:cubicBezTo>
                    <a:pt x="2483175" y="4595517"/>
                    <a:pt x="2483175" y="4595517"/>
                    <a:pt x="2483175" y="4595517"/>
                  </a:cubicBezTo>
                  <a:cubicBezTo>
                    <a:pt x="2471440" y="4595517"/>
                    <a:pt x="2459705" y="4595517"/>
                    <a:pt x="2447970" y="4597864"/>
                  </a:cubicBezTo>
                  <a:cubicBezTo>
                    <a:pt x="2438581" y="4600211"/>
                    <a:pt x="2431540" y="4600211"/>
                    <a:pt x="2422152" y="4600211"/>
                  </a:cubicBezTo>
                  <a:close/>
                  <a:moveTo>
                    <a:pt x="1464557" y="4457041"/>
                  </a:moveTo>
                  <a:cubicBezTo>
                    <a:pt x="1452822" y="4454694"/>
                    <a:pt x="1441087" y="4452347"/>
                    <a:pt x="1429351" y="4447653"/>
                  </a:cubicBezTo>
                  <a:cubicBezTo>
                    <a:pt x="1419963" y="4445306"/>
                    <a:pt x="1408228" y="4442959"/>
                    <a:pt x="1398840" y="4440612"/>
                  </a:cubicBezTo>
                  <a:cubicBezTo>
                    <a:pt x="1387104" y="4438265"/>
                    <a:pt x="1375369" y="4433571"/>
                    <a:pt x="1363634" y="4431224"/>
                  </a:cubicBezTo>
                  <a:cubicBezTo>
                    <a:pt x="1354246" y="4428877"/>
                    <a:pt x="1342511" y="4426530"/>
                    <a:pt x="1333122" y="4421836"/>
                  </a:cubicBezTo>
                  <a:cubicBezTo>
                    <a:pt x="1321387" y="4417142"/>
                    <a:pt x="1309652" y="4414794"/>
                    <a:pt x="1297917" y="4410100"/>
                  </a:cubicBezTo>
                  <a:cubicBezTo>
                    <a:pt x="1288529" y="4407753"/>
                    <a:pt x="1279140" y="4403059"/>
                    <a:pt x="1267405" y="4400712"/>
                  </a:cubicBezTo>
                  <a:cubicBezTo>
                    <a:pt x="1255670" y="4396018"/>
                    <a:pt x="1241588" y="4391324"/>
                    <a:pt x="1229852" y="4386630"/>
                  </a:cubicBezTo>
                  <a:cubicBezTo>
                    <a:pt x="1220464" y="4384283"/>
                    <a:pt x="1211076" y="4379589"/>
                    <a:pt x="1204035" y="4377242"/>
                  </a:cubicBezTo>
                  <a:cubicBezTo>
                    <a:pt x="1187605" y="4370201"/>
                    <a:pt x="1173523" y="4365506"/>
                    <a:pt x="1159441" y="4358466"/>
                  </a:cubicBezTo>
                  <a:cubicBezTo>
                    <a:pt x="1154747" y="4356118"/>
                    <a:pt x="1147706" y="4353771"/>
                    <a:pt x="1143012" y="4351424"/>
                  </a:cubicBezTo>
                  <a:cubicBezTo>
                    <a:pt x="1121888" y="4342036"/>
                    <a:pt x="1100765" y="4332648"/>
                    <a:pt x="1081988" y="4323260"/>
                  </a:cubicBezTo>
                  <a:cubicBezTo>
                    <a:pt x="1081988" y="4323260"/>
                    <a:pt x="1079641" y="4320913"/>
                    <a:pt x="1079641" y="4320913"/>
                  </a:cubicBezTo>
                  <a:cubicBezTo>
                    <a:pt x="1077294" y="4318565"/>
                    <a:pt x="1072600" y="4318565"/>
                    <a:pt x="1070253" y="4316219"/>
                  </a:cubicBezTo>
                  <a:cubicBezTo>
                    <a:pt x="1070253" y="4313871"/>
                    <a:pt x="1070253" y="4313871"/>
                    <a:pt x="1070253" y="4311525"/>
                  </a:cubicBezTo>
                  <a:cubicBezTo>
                    <a:pt x="1070253" y="4309177"/>
                    <a:pt x="1072600" y="4304483"/>
                    <a:pt x="1072600" y="4302136"/>
                  </a:cubicBezTo>
                  <a:cubicBezTo>
                    <a:pt x="1072600" y="4297442"/>
                    <a:pt x="1074947" y="4295095"/>
                    <a:pt x="1074947" y="4290401"/>
                  </a:cubicBezTo>
                  <a:cubicBezTo>
                    <a:pt x="1074947" y="4285707"/>
                    <a:pt x="1077294" y="4283360"/>
                    <a:pt x="1077294" y="4278666"/>
                  </a:cubicBezTo>
                  <a:cubicBezTo>
                    <a:pt x="1077294" y="4273972"/>
                    <a:pt x="1079641" y="4271625"/>
                    <a:pt x="1079641" y="4266930"/>
                  </a:cubicBezTo>
                  <a:cubicBezTo>
                    <a:pt x="1079641" y="4259889"/>
                    <a:pt x="1081988" y="4255195"/>
                    <a:pt x="1081988" y="4248154"/>
                  </a:cubicBezTo>
                  <a:cubicBezTo>
                    <a:pt x="1081988" y="4245807"/>
                    <a:pt x="1081988" y="4245807"/>
                    <a:pt x="1081988" y="4243460"/>
                  </a:cubicBezTo>
                  <a:cubicBezTo>
                    <a:pt x="1081988" y="4241113"/>
                    <a:pt x="1081988" y="4238766"/>
                    <a:pt x="1081988" y="4238766"/>
                  </a:cubicBezTo>
                  <a:cubicBezTo>
                    <a:pt x="1081988" y="4238766"/>
                    <a:pt x="1084336" y="4238766"/>
                    <a:pt x="1084336" y="4238766"/>
                  </a:cubicBezTo>
                  <a:cubicBezTo>
                    <a:pt x="1096071" y="4238766"/>
                    <a:pt x="1105459" y="4229378"/>
                    <a:pt x="1105459" y="4217643"/>
                  </a:cubicBezTo>
                  <a:cubicBezTo>
                    <a:pt x="1105459" y="4208254"/>
                    <a:pt x="1098418" y="4198866"/>
                    <a:pt x="1089030" y="4198866"/>
                  </a:cubicBezTo>
                  <a:cubicBezTo>
                    <a:pt x="1091377" y="4184784"/>
                    <a:pt x="1093724" y="4170702"/>
                    <a:pt x="1096071" y="4154272"/>
                  </a:cubicBezTo>
                  <a:cubicBezTo>
                    <a:pt x="1096071" y="4154272"/>
                    <a:pt x="1096071" y="4151925"/>
                    <a:pt x="1096071" y="4151925"/>
                  </a:cubicBezTo>
                  <a:cubicBezTo>
                    <a:pt x="1098418" y="4142537"/>
                    <a:pt x="1098418" y="4130802"/>
                    <a:pt x="1100765" y="4119066"/>
                  </a:cubicBezTo>
                  <a:cubicBezTo>
                    <a:pt x="1100765" y="4116720"/>
                    <a:pt x="1100765" y="4112026"/>
                    <a:pt x="1100765" y="4109678"/>
                  </a:cubicBezTo>
                  <a:cubicBezTo>
                    <a:pt x="1100765" y="4100290"/>
                    <a:pt x="1103112" y="4090902"/>
                    <a:pt x="1103112" y="4081514"/>
                  </a:cubicBezTo>
                  <a:cubicBezTo>
                    <a:pt x="1103112" y="4079167"/>
                    <a:pt x="1103112" y="4074473"/>
                    <a:pt x="1103112" y="4069779"/>
                  </a:cubicBezTo>
                  <a:cubicBezTo>
                    <a:pt x="1103112" y="4060390"/>
                    <a:pt x="1105459" y="4051002"/>
                    <a:pt x="1105459" y="4041614"/>
                  </a:cubicBezTo>
                  <a:cubicBezTo>
                    <a:pt x="1105459" y="4041614"/>
                    <a:pt x="1105459" y="4041614"/>
                    <a:pt x="1105459" y="4039267"/>
                  </a:cubicBezTo>
                  <a:cubicBezTo>
                    <a:pt x="1110153" y="4043961"/>
                    <a:pt x="1114847" y="4051002"/>
                    <a:pt x="1119541" y="4058043"/>
                  </a:cubicBezTo>
                  <a:cubicBezTo>
                    <a:pt x="1128929" y="4067431"/>
                    <a:pt x="1135971" y="4079167"/>
                    <a:pt x="1145359" y="4088555"/>
                  </a:cubicBezTo>
                  <a:cubicBezTo>
                    <a:pt x="1187605" y="4137843"/>
                    <a:pt x="1229852" y="4184784"/>
                    <a:pt x="1272099" y="4227031"/>
                  </a:cubicBezTo>
                  <a:cubicBezTo>
                    <a:pt x="1279140" y="4234072"/>
                    <a:pt x="1288529" y="4243460"/>
                    <a:pt x="1295570" y="4250501"/>
                  </a:cubicBezTo>
                  <a:cubicBezTo>
                    <a:pt x="1304958" y="4259889"/>
                    <a:pt x="1314346" y="4269278"/>
                    <a:pt x="1323734" y="4278666"/>
                  </a:cubicBezTo>
                  <a:cubicBezTo>
                    <a:pt x="1333122" y="4288054"/>
                    <a:pt x="1342511" y="4297442"/>
                    <a:pt x="1354246" y="4309177"/>
                  </a:cubicBezTo>
                  <a:cubicBezTo>
                    <a:pt x="1363634" y="4318565"/>
                    <a:pt x="1373022" y="4325607"/>
                    <a:pt x="1380063" y="4334995"/>
                  </a:cubicBezTo>
                  <a:cubicBezTo>
                    <a:pt x="1391799" y="4344383"/>
                    <a:pt x="1401187" y="4356118"/>
                    <a:pt x="1412922" y="4365506"/>
                  </a:cubicBezTo>
                  <a:cubicBezTo>
                    <a:pt x="1419963" y="4372548"/>
                    <a:pt x="1429351" y="4379589"/>
                    <a:pt x="1436392" y="4386630"/>
                  </a:cubicBezTo>
                  <a:cubicBezTo>
                    <a:pt x="1448128" y="4396018"/>
                    <a:pt x="1459863" y="4407753"/>
                    <a:pt x="1471598" y="4417142"/>
                  </a:cubicBezTo>
                  <a:cubicBezTo>
                    <a:pt x="1478639" y="4424183"/>
                    <a:pt x="1485680" y="4428877"/>
                    <a:pt x="1495069" y="4435918"/>
                  </a:cubicBezTo>
                  <a:cubicBezTo>
                    <a:pt x="1502110" y="4442959"/>
                    <a:pt x="1509151" y="4447653"/>
                    <a:pt x="1518539" y="4454694"/>
                  </a:cubicBezTo>
                  <a:cubicBezTo>
                    <a:pt x="1516192" y="4457041"/>
                    <a:pt x="1516192" y="4459388"/>
                    <a:pt x="1516192" y="4461735"/>
                  </a:cubicBezTo>
                  <a:cubicBezTo>
                    <a:pt x="1509151" y="4459388"/>
                    <a:pt x="1504457" y="4459388"/>
                    <a:pt x="1497416" y="4457041"/>
                  </a:cubicBezTo>
                  <a:cubicBezTo>
                    <a:pt x="1485680" y="4461735"/>
                    <a:pt x="1473945" y="4461735"/>
                    <a:pt x="1464557" y="4457041"/>
                  </a:cubicBezTo>
                  <a:close/>
                  <a:moveTo>
                    <a:pt x="610232" y="3628534"/>
                  </a:moveTo>
                  <a:cubicBezTo>
                    <a:pt x="607885" y="3628534"/>
                    <a:pt x="607885" y="3626187"/>
                    <a:pt x="605538" y="3623840"/>
                  </a:cubicBezTo>
                  <a:cubicBezTo>
                    <a:pt x="607885" y="3623840"/>
                    <a:pt x="607885" y="3623840"/>
                    <a:pt x="610232" y="3623840"/>
                  </a:cubicBezTo>
                  <a:cubicBezTo>
                    <a:pt x="617273" y="3623840"/>
                    <a:pt x="621967" y="3621493"/>
                    <a:pt x="626661" y="3616799"/>
                  </a:cubicBezTo>
                  <a:cubicBezTo>
                    <a:pt x="638397" y="3623840"/>
                    <a:pt x="647785" y="3630881"/>
                    <a:pt x="659520" y="3640269"/>
                  </a:cubicBezTo>
                  <a:cubicBezTo>
                    <a:pt x="659520" y="3642616"/>
                    <a:pt x="659520" y="3644963"/>
                    <a:pt x="659520" y="3647310"/>
                  </a:cubicBezTo>
                  <a:cubicBezTo>
                    <a:pt x="659520" y="3652004"/>
                    <a:pt x="659520" y="3654351"/>
                    <a:pt x="661867" y="3659045"/>
                  </a:cubicBezTo>
                  <a:cubicBezTo>
                    <a:pt x="661867" y="3663740"/>
                    <a:pt x="661867" y="3666087"/>
                    <a:pt x="664214" y="3670781"/>
                  </a:cubicBezTo>
                  <a:cubicBezTo>
                    <a:pt x="664214" y="3670781"/>
                    <a:pt x="661867" y="3668434"/>
                    <a:pt x="661867" y="3668434"/>
                  </a:cubicBezTo>
                  <a:cubicBezTo>
                    <a:pt x="643091" y="3654351"/>
                    <a:pt x="626661" y="3642616"/>
                    <a:pt x="610232" y="3628534"/>
                  </a:cubicBezTo>
                  <a:close/>
                  <a:moveTo>
                    <a:pt x="549209" y="3576899"/>
                  </a:moveTo>
                  <a:cubicBezTo>
                    <a:pt x="532780" y="3562816"/>
                    <a:pt x="518697" y="3548734"/>
                    <a:pt x="502268" y="3532305"/>
                  </a:cubicBezTo>
                  <a:cubicBezTo>
                    <a:pt x="499921" y="3529958"/>
                    <a:pt x="497574" y="3527611"/>
                    <a:pt x="495227" y="3525264"/>
                  </a:cubicBezTo>
                  <a:cubicBezTo>
                    <a:pt x="490533" y="3515876"/>
                    <a:pt x="485839" y="3506487"/>
                    <a:pt x="478797" y="3499446"/>
                  </a:cubicBezTo>
                  <a:cubicBezTo>
                    <a:pt x="478797" y="3499446"/>
                    <a:pt x="478797" y="3497099"/>
                    <a:pt x="476450" y="3497099"/>
                  </a:cubicBezTo>
                  <a:cubicBezTo>
                    <a:pt x="514003" y="3532305"/>
                    <a:pt x="551556" y="3565164"/>
                    <a:pt x="593803" y="3595675"/>
                  </a:cubicBezTo>
                  <a:cubicBezTo>
                    <a:pt x="591456" y="3598022"/>
                    <a:pt x="589109" y="3602716"/>
                    <a:pt x="589109" y="3607411"/>
                  </a:cubicBezTo>
                  <a:cubicBezTo>
                    <a:pt x="589109" y="3609757"/>
                    <a:pt x="589109" y="3612105"/>
                    <a:pt x="591456" y="3614451"/>
                  </a:cubicBezTo>
                  <a:cubicBezTo>
                    <a:pt x="577373" y="3600369"/>
                    <a:pt x="563291" y="3588634"/>
                    <a:pt x="549209" y="3576899"/>
                  </a:cubicBezTo>
                  <a:cubicBezTo>
                    <a:pt x="549209" y="3576899"/>
                    <a:pt x="549209" y="3576899"/>
                    <a:pt x="549209" y="3576899"/>
                  </a:cubicBezTo>
                  <a:close/>
                  <a:moveTo>
                    <a:pt x="115005" y="2983096"/>
                  </a:moveTo>
                  <a:cubicBezTo>
                    <a:pt x="115005" y="2987790"/>
                    <a:pt x="117352" y="2992484"/>
                    <a:pt x="117352" y="2997178"/>
                  </a:cubicBezTo>
                  <a:cubicBezTo>
                    <a:pt x="117352" y="2994831"/>
                    <a:pt x="115005" y="2992484"/>
                    <a:pt x="112658" y="2992484"/>
                  </a:cubicBezTo>
                  <a:cubicBezTo>
                    <a:pt x="110311" y="2980749"/>
                    <a:pt x="105617" y="2971361"/>
                    <a:pt x="103270" y="2959626"/>
                  </a:cubicBezTo>
                  <a:cubicBezTo>
                    <a:pt x="103270" y="2954932"/>
                    <a:pt x="103270" y="2950237"/>
                    <a:pt x="103270" y="2945543"/>
                  </a:cubicBezTo>
                  <a:cubicBezTo>
                    <a:pt x="103270" y="2940849"/>
                    <a:pt x="103270" y="2938502"/>
                    <a:pt x="103270" y="2933808"/>
                  </a:cubicBezTo>
                  <a:cubicBezTo>
                    <a:pt x="103270" y="2933808"/>
                    <a:pt x="103270" y="2931461"/>
                    <a:pt x="103270" y="2931461"/>
                  </a:cubicBezTo>
                  <a:cubicBezTo>
                    <a:pt x="103270" y="2936155"/>
                    <a:pt x="105617" y="2943196"/>
                    <a:pt x="105617" y="2947890"/>
                  </a:cubicBezTo>
                  <a:cubicBezTo>
                    <a:pt x="110311" y="2957279"/>
                    <a:pt x="112658" y="2971361"/>
                    <a:pt x="115005" y="2983096"/>
                  </a:cubicBezTo>
                  <a:close/>
                  <a:moveTo>
                    <a:pt x="124393" y="3025343"/>
                  </a:moveTo>
                  <a:cubicBezTo>
                    <a:pt x="124393" y="3022996"/>
                    <a:pt x="122046" y="3020649"/>
                    <a:pt x="122046" y="3018302"/>
                  </a:cubicBezTo>
                  <a:cubicBezTo>
                    <a:pt x="122046" y="3015955"/>
                    <a:pt x="119699" y="3013608"/>
                    <a:pt x="119699" y="3011261"/>
                  </a:cubicBezTo>
                  <a:cubicBezTo>
                    <a:pt x="119699" y="3011261"/>
                    <a:pt x="119699" y="3008914"/>
                    <a:pt x="119699" y="3008914"/>
                  </a:cubicBezTo>
                  <a:cubicBezTo>
                    <a:pt x="122046" y="3013608"/>
                    <a:pt x="122046" y="3020649"/>
                    <a:pt x="124393" y="3025343"/>
                  </a:cubicBezTo>
                  <a:close/>
                  <a:moveTo>
                    <a:pt x="117352" y="3015955"/>
                  </a:moveTo>
                  <a:cubicBezTo>
                    <a:pt x="117352" y="3015955"/>
                    <a:pt x="117352" y="3015955"/>
                    <a:pt x="117352" y="3015955"/>
                  </a:cubicBezTo>
                  <a:cubicBezTo>
                    <a:pt x="119699" y="3015955"/>
                    <a:pt x="119699" y="3015955"/>
                    <a:pt x="117352" y="3015955"/>
                  </a:cubicBezTo>
                  <a:cubicBezTo>
                    <a:pt x="119699" y="3015955"/>
                    <a:pt x="117352" y="3015955"/>
                    <a:pt x="117352" y="3015955"/>
                  </a:cubicBezTo>
                  <a:close/>
                  <a:moveTo>
                    <a:pt x="110311" y="2985443"/>
                  </a:moveTo>
                  <a:cubicBezTo>
                    <a:pt x="110311" y="2985443"/>
                    <a:pt x="110311" y="2987790"/>
                    <a:pt x="110311" y="2987790"/>
                  </a:cubicBezTo>
                  <a:cubicBezTo>
                    <a:pt x="110311" y="2987790"/>
                    <a:pt x="107964" y="2987790"/>
                    <a:pt x="110311" y="2985443"/>
                  </a:cubicBezTo>
                  <a:cubicBezTo>
                    <a:pt x="107964" y="2980749"/>
                    <a:pt x="105617" y="2976055"/>
                    <a:pt x="103270" y="2971361"/>
                  </a:cubicBezTo>
                  <a:cubicBezTo>
                    <a:pt x="103270" y="2969014"/>
                    <a:pt x="103270" y="2966667"/>
                    <a:pt x="103270" y="2964320"/>
                  </a:cubicBezTo>
                  <a:cubicBezTo>
                    <a:pt x="105617" y="2971361"/>
                    <a:pt x="107964" y="2978402"/>
                    <a:pt x="110311" y="2985443"/>
                  </a:cubicBezTo>
                  <a:close/>
                  <a:moveTo>
                    <a:pt x="70411" y="2713186"/>
                  </a:moveTo>
                  <a:cubicBezTo>
                    <a:pt x="72758" y="2720227"/>
                    <a:pt x="75105" y="2727268"/>
                    <a:pt x="77453" y="2731962"/>
                  </a:cubicBezTo>
                  <a:cubicBezTo>
                    <a:pt x="75105" y="2731962"/>
                    <a:pt x="75105" y="2734309"/>
                    <a:pt x="72758" y="2734309"/>
                  </a:cubicBezTo>
                  <a:cubicBezTo>
                    <a:pt x="72758" y="2734309"/>
                    <a:pt x="72758" y="2731962"/>
                    <a:pt x="70411" y="2731962"/>
                  </a:cubicBezTo>
                  <a:cubicBezTo>
                    <a:pt x="68064" y="2727268"/>
                    <a:pt x="65717" y="2724921"/>
                    <a:pt x="63370" y="2720227"/>
                  </a:cubicBezTo>
                  <a:cubicBezTo>
                    <a:pt x="61023" y="2717880"/>
                    <a:pt x="61023" y="2715533"/>
                    <a:pt x="58676" y="2713186"/>
                  </a:cubicBezTo>
                  <a:cubicBezTo>
                    <a:pt x="58676" y="2713186"/>
                    <a:pt x="58676" y="2710839"/>
                    <a:pt x="58676" y="2710839"/>
                  </a:cubicBezTo>
                  <a:cubicBezTo>
                    <a:pt x="58676" y="2703798"/>
                    <a:pt x="53982" y="2696756"/>
                    <a:pt x="49288" y="2694409"/>
                  </a:cubicBezTo>
                  <a:cubicBezTo>
                    <a:pt x="49288" y="2694409"/>
                    <a:pt x="49288" y="2692062"/>
                    <a:pt x="49288" y="2692062"/>
                  </a:cubicBezTo>
                  <a:cubicBezTo>
                    <a:pt x="53982" y="2689715"/>
                    <a:pt x="56329" y="2687368"/>
                    <a:pt x="58676" y="2682674"/>
                  </a:cubicBezTo>
                  <a:cubicBezTo>
                    <a:pt x="61023" y="2692062"/>
                    <a:pt x="63370" y="2699103"/>
                    <a:pt x="65717" y="2708492"/>
                  </a:cubicBezTo>
                  <a:cubicBezTo>
                    <a:pt x="68064" y="2710839"/>
                    <a:pt x="68064" y="2713186"/>
                    <a:pt x="70411" y="2713186"/>
                  </a:cubicBezTo>
                  <a:close/>
                  <a:moveTo>
                    <a:pt x="79800" y="2670939"/>
                  </a:moveTo>
                  <a:cubicBezTo>
                    <a:pt x="79800" y="2668592"/>
                    <a:pt x="79800" y="2666245"/>
                    <a:pt x="79800" y="2663898"/>
                  </a:cubicBezTo>
                  <a:cubicBezTo>
                    <a:pt x="79800" y="2661551"/>
                    <a:pt x="79800" y="2656857"/>
                    <a:pt x="79800" y="2654510"/>
                  </a:cubicBezTo>
                  <a:cubicBezTo>
                    <a:pt x="79800" y="2649816"/>
                    <a:pt x="79800" y="2645121"/>
                    <a:pt x="79800" y="2638080"/>
                  </a:cubicBezTo>
                  <a:cubicBezTo>
                    <a:pt x="79800" y="2638080"/>
                    <a:pt x="79800" y="2635733"/>
                    <a:pt x="79800" y="2635733"/>
                  </a:cubicBezTo>
                  <a:cubicBezTo>
                    <a:pt x="79800" y="2635733"/>
                    <a:pt x="79800" y="2633386"/>
                    <a:pt x="79800" y="2633386"/>
                  </a:cubicBezTo>
                  <a:cubicBezTo>
                    <a:pt x="82147" y="2633386"/>
                    <a:pt x="84494" y="2633386"/>
                    <a:pt x="86841" y="2631039"/>
                  </a:cubicBezTo>
                  <a:cubicBezTo>
                    <a:pt x="89188" y="2635733"/>
                    <a:pt x="89188" y="2638080"/>
                    <a:pt x="91535" y="2642774"/>
                  </a:cubicBezTo>
                  <a:cubicBezTo>
                    <a:pt x="93882" y="2645121"/>
                    <a:pt x="93882" y="2649816"/>
                    <a:pt x="96229" y="2652163"/>
                  </a:cubicBezTo>
                  <a:cubicBezTo>
                    <a:pt x="98576" y="2659204"/>
                    <a:pt x="103270" y="2666245"/>
                    <a:pt x="105617" y="2673286"/>
                  </a:cubicBezTo>
                  <a:cubicBezTo>
                    <a:pt x="98576" y="2675633"/>
                    <a:pt x="96229" y="2682674"/>
                    <a:pt x="96229" y="2689715"/>
                  </a:cubicBezTo>
                  <a:cubicBezTo>
                    <a:pt x="96229" y="2696756"/>
                    <a:pt x="100923" y="2703798"/>
                    <a:pt x="107964" y="2708492"/>
                  </a:cubicBezTo>
                  <a:cubicBezTo>
                    <a:pt x="107964" y="2708492"/>
                    <a:pt x="107964" y="2710839"/>
                    <a:pt x="107964" y="2710839"/>
                  </a:cubicBezTo>
                  <a:cubicBezTo>
                    <a:pt x="107964" y="2710839"/>
                    <a:pt x="107964" y="2710839"/>
                    <a:pt x="107964" y="2710839"/>
                  </a:cubicBezTo>
                  <a:cubicBezTo>
                    <a:pt x="105617" y="2715533"/>
                    <a:pt x="103270" y="2722574"/>
                    <a:pt x="100923" y="2724921"/>
                  </a:cubicBezTo>
                  <a:cubicBezTo>
                    <a:pt x="100923" y="2724921"/>
                    <a:pt x="100923" y="2727268"/>
                    <a:pt x="100923" y="2727268"/>
                  </a:cubicBezTo>
                  <a:cubicBezTo>
                    <a:pt x="98576" y="2729615"/>
                    <a:pt x="98576" y="2734309"/>
                    <a:pt x="96229" y="2736656"/>
                  </a:cubicBezTo>
                  <a:cubicBezTo>
                    <a:pt x="93882" y="2734309"/>
                    <a:pt x="89188" y="2734309"/>
                    <a:pt x="86841" y="2734309"/>
                  </a:cubicBezTo>
                  <a:cubicBezTo>
                    <a:pt x="86841" y="2724921"/>
                    <a:pt x="86841" y="2715533"/>
                    <a:pt x="86841" y="2706145"/>
                  </a:cubicBezTo>
                  <a:cubicBezTo>
                    <a:pt x="82147" y="2694409"/>
                    <a:pt x="82147" y="2682674"/>
                    <a:pt x="79800" y="2670939"/>
                  </a:cubicBezTo>
                  <a:close/>
                  <a:moveTo>
                    <a:pt x="147864" y="2706145"/>
                  </a:moveTo>
                  <a:cubicBezTo>
                    <a:pt x="150211" y="2708492"/>
                    <a:pt x="154905" y="2708492"/>
                    <a:pt x="157252" y="2710839"/>
                  </a:cubicBezTo>
                  <a:cubicBezTo>
                    <a:pt x="157252" y="2713186"/>
                    <a:pt x="154905" y="2715533"/>
                    <a:pt x="154905" y="2717880"/>
                  </a:cubicBezTo>
                  <a:cubicBezTo>
                    <a:pt x="154905" y="2722574"/>
                    <a:pt x="157252" y="2727268"/>
                    <a:pt x="159599" y="2729615"/>
                  </a:cubicBezTo>
                  <a:cubicBezTo>
                    <a:pt x="159599" y="2729615"/>
                    <a:pt x="159599" y="2729615"/>
                    <a:pt x="159599" y="2729615"/>
                  </a:cubicBezTo>
                  <a:cubicBezTo>
                    <a:pt x="157252" y="2731962"/>
                    <a:pt x="154905" y="2731962"/>
                    <a:pt x="154905" y="2734309"/>
                  </a:cubicBezTo>
                  <a:cubicBezTo>
                    <a:pt x="152558" y="2734309"/>
                    <a:pt x="152558" y="2736656"/>
                    <a:pt x="150211" y="2736656"/>
                  </a:cubicBezTo>
                  <a:cubicBezTo>
                    <a:pt x="147864" y="2736656"/>
                    <a:pt x="145517" y="2739003"/>
                    <a:pt x="145517" y="2739003"/>
                  </a:cubicBezTo>
                  <a:cubicBezTo>
                    <a:pt x="143170" y="2739003"/>
                    <a:pt x="143170" y="2741350"/>
                    <a:pt x="140823" y="2741350"/>
                  </a:cubicBezTo>
                  <a:cubicBezTo>
                    <a:pt x="138476" y="2741350"/>
                    <a:pt x="138476" y="2743697"/>
                    <a:pt x="136129" y="2743697"/>
                  </a:cubicBezTo>
                  <a:cubicBezTo>
                    <a:pt x="133782" y="2743697"/>
                    <a:pt x="133782" y="2746044"/>
                    <a:pt x="131435" y="2746044"/>
                  </a:cubicBezTo>
                  <a:cubicBezTo>
                    <a:pt x="129088" y="2746044"/>
                    <a:pt x="129088" y="2748391"/>
                    <a:pt x="126741" y="2748391"/>
                  </a:cubicBezTo>
                  <a:cubicBezTo>
                    <a:pt x="124393" y="2748391"/>
                    <a:pt x="124393" y="2750738"/>
                    <a:pt x="122046" y="2750738"/>
                  </a:cubicBezTo>
                  <a:cubicBezTo>
                    <a:pt x="119699" y="2750738"/>
                    <a:pt x="119699" y="2750738"/>
                    <a:pt x="117352" y="2753085"/>
                  </a:cubicBezTo>
                  <a:cubicBezTo>
                    <a:pt x="115005" y="2753085"/>
                    <a:pt x="112658" y="2753085"/>
                    <a:pt x="112658" y="2755433"/>
                  </a:cubicBezTo>
                  <a:cubicBezTo>
                    <a:pt x="112658" y="2755433"/>
                    <a:pt x="110311" y="2755433"/>
                    <a:pt x="110311" y="2755433"/>
                  </a:cubicBezTo>
                  <a:cubicBezTo>
                    <a:pt x="107964" y="2755433"/>
                    <a:pt x="107964" y="2755433"/>
                    <a:pt x="105617" y="2755433"/>
                  </a:cubicBezTo>
                  <a:cubicBezTo>
                    <a:pt x="105617" y="2755433"/>
                    <a:pt x="105617" y="2755433"/>
                    <a:pt x="105617" y="2753085"/>
                  </a:cubicBezTo>
                  <a:cubicBezTo>
                    <a:pt x="105617" y="2746044"/>
                    <a:pt x="100923" y="2741350"/>
                    <a:pt x="96229" y="2736656"/>
                  </a:cubicBezTo>
                  <a:cubicBezTo>
                    <a:pt x="98576" y="2734309"/>
                    <a:pt x="98576" y="2731962"/>
                    <a:pt x="100923" y="2727268"/>
                  </a:cubicBezTo>
                  <a:cubicBezTo>
                    <a:pt x="100923" y="2727268"/>
                    <a:pt x="100923" y="2727268"/>
                    <a:pt x="100923" y="2724921"/>
                  </a:cubicBezTo>
                  <a:cubicBezTo>
                    <a:pt x="103270" y="2720227"/>
                    <a:pt x="105617" y="2715533"/>
                    <a:pt x="107964" y="2710839"/>
                  </a:cubicBezTo>
                  <a:cubicBezTo>
                    <a:pt x="107964" y="2710839"/>
                    <a:pt x="107964" y="2708492"/>
                    <a:pt x="107964" y="2708492"/>
                  </a:cubicBezTo>
                  <a:cubicBezTo>
                    <a:pt x="107964" y="2708492"/>
                    <a:pt x="107964" y="2706145"/>
                    <a:pt x="107964" y="2706145"/>
                  </a:cubicBezTo>
                  <a:cubicBezTo>
                    <a:pt x="110311" y="2706145"/>
                    <a:pt x="112658" y="2708492"/>
                    <a:pt x="115005" y="2708492"/>
                  </a:cubicBezTo>
                  <a:cubicBezTo>
                    <a:pt x="122046" y="2708492"/>
                    <a:pt x="129088" y="2703798"/>
                    <a:pt x="131435" y="2699103"/>
                  </a:cubicBezTo>
                  <a:cubicBezTo>
                    <a:pt x="136129" y="2701451"/>
                    <a:pt x="138476" y="2703798"/>
                    <a:pt x="143170" y="2706145"/>
                  </a:cubicBezTo>
                  <a:cubicBezTo>
                    <a:pt x="145517" y="2703798"/>
                    <a:pt x="147864" y="2706145"/>
                    <a:pt x="147864" y="2706145"/>
                  </a:cubicBezTo>
                  <a:close/>
                  <a:moveTo>
                    <a:pt x="211234" y="2746044"/>
                  </a:moveTo>
                  <a:cubicBezTo>
                    <a:pt x="213581" y="2748391"/>
                    <a:pt x="215928" y="2748391"/>
                    <a:pt x="218275" y="2750738"/>
                  </a:cubicBezTo>
                  <a:cubicBezTo>
                    <a:pt x="215928" y="2753085"/>
                    <a:pt x="213581" y="2757780"/>
                    <a:pt x="213581" y="2762474"/>
                  </a:cubicBezTo>
                  <a:cubicBezTo>
                    <a:pt x="213581" y="2764821"/>
                    <a:pt x="213581" y="2767168"/>
                    <a:pt x="213581" y="2767168"/>
                  </a:cubicBezTo>
                  <a:cubicBezTo>
                    <a:pt x="213581" y="2767168"/>
                    <a:pt x="213581" y="2767168"/>
                    <a:pt x="213581" y="2767168"/>
                  </a:cubicBezTo>
                  <a:cubicBezTo>
                    <a:pt x="211234" y="2767168"/>
                    <a:pt x="206540" y="2769515"/>
                    <a:pt x="204193" y="2769515"/>
                  </a:cubicBezTo>
                  <a:cubicBezTo>
                    <a:pt x="201846" y="2769515"/>
                    <a:pt x="197152" y="2771862"/>
                    <a:pt x="194805" y="2771862"/>
                  </a:cubicBezTo>
                  <a:cubicBezTo>
                    <a:pt x="190111" y="2771862"/>
                    <a:pt x="187764" y="2771862"/>
                    <a:pt x="183070" y="2774209"/>
                  </a:cubicBezTo>
                  <a:cubicBezTo>
                    <a:pt x="180723" y="2774209"/>
                    <a:pt x="178376" y="2774209"/>
                    <a:pt x="176028" y="2776556"/>
                  </a:cubicBezTo>
                  <a:cubicBezTo>
                    <a:pt x="168987" y="2776556"/>
                    <a:pt x="164293" y="2776556"/>
                    <a:pt x="157252" y="2776556"/>
                  </a:cubicBezTo>
                  <a:cubicBezTo>
                    <a:pt x="150211" y="2776556"/>
                    <a:pt x="143170" y="2776556"/>
                    <a:pt x="136129" y="2774209"/>
                  </a:cubicBezTo>
                  <a:cubicBezTo>
                    <a:pt x="133782" y="2774209"/>
                    <a:pt x="131435" y="2774209"/>
                    <a:pt x="129088" y="2771862"/>
                  </a:cubicBezTo>
                  <a:cubicBezTo>
                    <a:pt x="124393" y="2771862"/>
                    <a:pt x="119699" y="2769515"/>
                    <a:pt x="115005" y="2769515"/>
                  </a:cubicBezTo>
                  <a:cubicBezTo>
                    <a:pt x="112658" y="2769515"/>
                    <a:pt x="110311" y="2767168"/>
                    <a:pt x="107964" y="2767168"/>
                  </a:cubicBezTo>
                  <a:cubicBezTo>
                    <a:pt x="103270" y="2764821"/>
                    <a:pt x="100923" y="2764821"/>
                    <a:pt x="98576" y="2762474"/>
                  </a:cubicBezTo>
                  <a:cubicBezTo>
                    <a:pt x="98576" y="2762474"/>
                    <a:pt x="98576" y="2762474"/>
                    <a:pt x="98576" y="2762474"/>
                  </a:cubicBezTo>
                  <a:cubicBezTo>
                    <a:pt x="100923" y="2760127"/>
                    <a:pt x="100923" y="2757780"/>
                    <a:pt x="100923" y="2755433"/>
                  </a:cubicBezTo>
                  <a:cubicBezTo>
                    <a:pt x="103270" y="2755433"/>
                    <a:pt x="103270" y="2755433"/>
                    <a:pt x="105617" y="2755433"/>
                  </a:cubicBezTo>
                  <a:cubicBezTo>
                    <a:pt x="105617" y="2755433"/>
                    <a:pt x="107964" y="2755433"/>
                    <a:pt x="107964" y="2755433"/>
                  </a:cubicBezTo>
                  <a:cubicBezTo>
                    <a:pt x="110311" y="2755433"/>
                    <a:pt x="112658" y="2755433"/>
                    <a:pt x="115005" y="2753085"/>
                  </a:cubicBezTo>
                  <a:cubicBezTo>
                    <a:pt x="117352" y="2753085"/>
                    <a:pt x="117352" y="2753085"/>
                    <a:pt x="119699" y="2750738"/>
                  </a:cubicBezTo>
                  <a:cubicBezTo>
                    <a:pt x="122046" y="2750738"/>
                    <a:pt x="124393" y="2750738"/>
                    <a:pt x="124393" y="2748391"/>
                  </a:cubicBezTo>
                  <a:cubicBezTo>
                    <a:pt x="126741" y="2748391"/>
                    <a:pt x="126741" y="2746044"/>
                    <a:pt x="129088" y="2746044"/>
                  </a:cubicBezTo>
                  <a:cubicBezTo>
                    <a:pt x="131435" y="2746044"/>
                    <a:pt x="133782" y="2743697"/>
                    <a:pt x="133782" y="2743697"/>
                  </a:cubicBezTo>
                  <a:cubicBezTo>
                    <a:pt x="136129" y="2743697"/>
                    <a:pt x="136129" y="2741350"/>
                    <a:pt x="138476" y="2741350"/>
                  </a:cubicBezTo>
                  <a:cubicBezTo>
                    <a:pt x="140823" y="2741350"/>
                    <a:pt x="143170" y="2739003"/>
                    <a:pt x="143170" y="2739003"/>
                  </a:cubicBezTo>
                  <a:cubicBezTo>
                    <a:pt x="145517" y="2739003"/>
                    <a:pt x="145517" y="2736656"/>
                    <a:pt x="147864" y="2736656"/>
                  </a:cubicBezTo>
                  <a:cubicBezTo>
                    <a:pt x="150211" y="2736656"/>
                    <a:pt x="150211" y="2734309"/>
                    <a:pt x="152558" y="2734309"/>
                  </a:cubicBezTo>
                  <a:cubicBezTo>
                    <a:pt x="154905" y="2731962"/>
                    <a:pt x="157252" y="2731962"/>
                    <a:pt x="157252" y="2729615"/>
                  </a:cubicBezTo>
                  <a:cubicBezTo>
                    <a:pt x="157252" y="2729615"/>
                    <a:pt x="157252" y="2729615"/>
                    <a:pt x="157252" y="2729615"/>
                  </a:cubicBezTo>
                  <a:cubicBezTo>
                    <a:pt x="161946" y="2734309"/>
                    <a:pt x="166640" y="2736656"/>
                    <a:pt x="171334" y="2736656"/>
                  </a:cubicBezTo>
                  <a:cubicBezTo>
                    <a:pt x="178376" y="2736656"/>
                    <a:pt x="183070" y="2734309"/>
                    <a:pt x="185417" y="2729615"/>
                  </a:cubicBezTo>
                  <a:cubicBezTo>
                    <a:pt x="190111" y="2731962"/>
                    <a:pt x="192458" y="2736656"/>
                    <a:pt x="197152" y="2739003"/>
                  </a:cubicBezTo>
                  <a:cubicBezTo>
                    <a:pt x="204193" y="2741350"/>
                    <a:pt x="208887" y="2743697"/>
                    <a:pt x="211234" y="2746044"/>
                  </a:cubicBezTo>
                  <a:close/>
                  <a:moveTo>
                    <a:pt x="234705" y="2670939"/>
                  </a:moveTo>
                  <a:cubicBezTo>
                    <a:pt x="234705" y="2656857"/>
                    <a:pt x="234705" y="2640427"/>
                    <a:pt x="234705" y="2626345"/>
                  </a:cubicBezTo>
                  <a:cubicBezTo>
                    <a:pt x="234705" y="2616957"/>
                    <a:pt x="234705" y="2609916"/>
                    <a:pt x="234705" y="2602875"/>
                  </a:cubicBezTo>
                  <a:cubicBezTo>
                    <a:pt x="234705" y="2588792"/>
                    <a:pt x="234705" y="2574710"/>
                    <a:pt x="234705" y="2560628"/>
                  </a:cubicBezTo>
                  <a:cubicBezTo>
                    <a:pt x="234705" y="2555934"/>
                    <a:pt x="234705" y="2548892"/>
                    <a:pt x="234705" y="2544198"/>
                  </a:cubicBezTo>
                  <a:cubicBezTo>
                    <a:pt x="234705" y="2534810"/>
                    <a:pt x="234705" y="2525422"/>
                    <a:pt x="234705" y="2516034"/>
                  </a:cubicBezTo>
                  <a:cubicBezTo>
                    <a:pt x="237052" y="2516034"/>
                    <a:pt x="239399" y="2516034"/>
                    <a:pt x="239399" y="2516034"/>
                  </a:cubicBezTo>
                  <a:cubicBezTo>
                    <a:pt x="239399" y="2518381"/>
                    <a:pt x="241746" y="2520728"/>
                    <a:pt x="241746" y="2525422"/>
                  </a:cubicBezTo>
                  <a:cubicBezTo>
                    <a:pt x="244093" y="2534810"/>
                    <a:pt x="248787" y="2541851"/>
                    <a:pt x="251134" y="2551240"/>
                  </a:cubicBezTo>
                  <a:cubicBezTo>
                    <a:pt x="253481" y="2555934"/>
                    <a:pt x="253481" y="2560628"/>
                    <a:pt x="255828" y="2565322"/>
                  </a:cubicBezTo>
                  <a:cubicBezTo>
                    <a:pt x="272257" y="2612263"/>
                    <a:pt x="291034" y="2659204"/>
                    <a:pt x="309810" y="2710839"/>
                  </a:cubicBezTo>
                  <a:cubicBezTo>
                    <a:pt x="314504" y="2724921"/>
                    <a:pt x="319198" y="2736656"/>
                    <a:pt x="323892" y="2750738"/>
                  </a:cubicBezTo>
                  <a:cubicBezTo>
                    <a:pt x="326239" y="2760127"/>
                    <a:pt x="330934" y="2769515"/>
                    <a:pt x="333281" y="2776556"/>
                  </a:cubicBezTo>
                  <a:cubicBezTo>
                    <a:pt x="328587" y="2778903"/>
                    <a:pt x="323892" y="2783597"/>
                    <a:pt x="321545" y="2790638"/>
                  </a:cubicBezTo>
                  <a:cubicBezTo>
                    <a:pt x="316851" y="2790638"/>
                    <a:pt x="314504" y="2788291"/>
                    <a:pt x="309810" y="2788291"/>
                  </a:cubicBezTo>
                  <a:cubicBezTo>
                    <a:pt x="302769" y="2785944"/>
                    <a:pt x="298075" y="2785944"/>
                    <a:pt x="293381" y="2783597"/>
                  </a:cubicBezTo>
                  <a:cubicBezTo>
                    <a:pt x="288687" y="2783597"/>
                    <a:pt x="286340" y="2781250"/>
                    <a:pt x="281646" y="2781250"/>
                  </a:cubicBezTo>
                  <a:cubicBezTo>
                    <a:pt x="274604" y="2778903"/>
                    <a:pt x="269910" y="2778903"/>
                    <a:pt x="262869" y="2776556"/>
                  </a:cubicBezTo>
                  <a:cubicBezTo>
                    <a:pt x="255828" y="2774209"/>
                    <a:pt x="251134" y="2774209"/>
                    <a:pt x="246440" y="2771862"/>
                  </a:cubicBezTo>
                  <a:cubicBezTo>
                    <a:pt x="246440" y="2769515"/>
                    <a:pt x="246440" y="2769515"/>
                    <a:pt x="246440" y="2767168"/>
                  </a:cubicBezTo>
                  <a:cubicBezTo>
                    <a:pt x="246440" y="2755433"/>
                    <a:pt x="237052" y="2748391"/>
                    <a:pt x="227664" y="2746044"/>
                  </a:cubicBezTo>
                  <a:cubicBezTo>
                    <a:pt x="227664" y="2729615"/>
                    <a:pt x="227664" y="2713186"/>
                    <a:pt x="227664" y="2696756"/>
                  </a:cubicBezTo>
                  <a:cubicBezTo>
                    <a:pt x="234705" y="2685021"/>
                    <a:pt x="234705" y="2677980"/>
                    <a:pt x="234705" y="2670939"/>
                  </a:cubicBezTo>
                  <a:close/>
                  <a:moveTo>
                    <a:pt x="265216" y="2532463"/>
                  </a:moveTo>
                  <a:cubicBezTo>
                    <a:pt x="269910" y="2539504"/>
                    <a:pt x="274604" y="2546545"/>
                    <a:pt x="279299" y="2551240"/>
                  </a:cubicBezTo>
                  <a:cubicBezTo>
                    <a:pt x="283993" y="2555934"/>
                    <a:pt x="286340" y="2562975"/>
                    <a:pt x="291034" y="2567669"/>
                  </a:cubicBezTo>
                  <a:cubicBezTo>
                    <a:pt x="295728" y="2574710"/>
                    <a:pt x="300422" y="2581751"/>
                    <a:pt x="305116" y="2588792"/>
                  </a:cubicBezTo>
                  <a:cubicBezTo>
                    <a:pt x="309810" y="2593486"/>
                    <a:pt x="312157" y="2600527"/>
                    <a:pt x="316851" y="2605222"/>
                  </a:cubicBezTo>
                  <a:cubicBezTo>
                    <a:pt x="321545" y="2612263"/>
                    <a:pt x="328587" y="2619304"/>
                    <a:pt x="333281" y="2628692"/>
                  </a:cubicBezTo>
                  <a:cubicBezTo>
                    <a:pt x="337975" y="2633386"/>
                    <a:pt x="340322" y="2638080"/>
                    <a:pt x="345016" y="2645121"/>
                  </a:cubicBezTo>
                  <a:cubicBezTo>
                    <a:pt x="352057" y="2654510"/>
                    <a:pt x="356751" y="2663898"/>
                    <a:pt x="363792" y="2673286"/>
                  </a:cubicBezTo>
                  <a:cubicBezTo>
                    <a:pt x="366139" y="2677980"/>
                    <a:pt x="370833" y="2682674"/>
                    <a:pt x="373180" y="2687368"/>
                  </a:cubicBezTo>
                  <a:cubicBezTo>
                    <a:pt x="382569" y="2699103"/>
                    <a:pt x="391957" y="2713186"/>
                    <a:pt x="398998" y="2724921"/>
                  </a:cubicBezTo>
                  <a:cubicBezTo>
                    <a:pt x="398998" y="2724921"/>
                    <a:pt x="401345" y="2727268"/>
                    <a:pt x="401345" y="2727268"/>
                  </a:cubicBezTo>
                  <a:cubicBezTo>
                    <a:pt x="420121" y="2755433"/>
                    <a:pt x="441245" y="2785944"/>
                    <a:pt x="462368" y="2816456"/>
                  </a:cubicBezTo>
                  <a:cubicBezTo>
                    <a:pt x="481145" y="2844620"/>
                    <a:pt x="499921" y="2870438"/>
                    <a:pt x="521044" y="2898602"/>
                  </a:cubicBezTo>
                  <a:cubicBezTo>
                    <a:pt x="523391" y="2903296"/>
                    <a:pt x="528085" y="2907991"/>
                    <a:pt x="530433" y="2912685"/>
                  </a:cubicBezTo>
                  <a:cubicBezTo>
                    <a:pt x="535127" y="2917379"/>
                    <a:pt x="537474" y="2924420"/>
                    <a:pt x="542168" y="2929114"/>
                  </a:cubicBezTo>
                  <a:cubicBezTo>
                    <a:pt x="549209" y="2940849"/>
                    <a:pt x="558597" y="2952584"/>
                    <a:pt x="565638" y="2964320"/>
                  </a:cubicBezTo>
                  <a:cubicBezTo>
                    <a:pt x="567985" y="2969014"/>
                    <a:pt x="570332" y="2971361"/>
                    <a:pt x="572679" y="2976055"/>
                  </a:cubicBezTo>
                  <a:cubicBezTo>
                    <a:pt x="579721" y="2985443"/>
                    <a:pt x="584415" y="2992484"/>
                    <a:pt x="591456" y="3001873"/>
                  </a:cubicBezTo>
                  <a:cubicBezTo>
                    <a:pt x="591456" y="3001873"/>
                    <a:pt x="589109" y="3004220"/>
                    <a:pt x="589109" y="3004220"/>
                  </a:cubicBezTo>
                  <a:cubicBezTo>
                    <a:pt x="577373" y="2994831"/>
                    <a:pt x="567985" y="2985443"/>
                    <a:pt x="556250" y="2978402"/>
                  </a:cubicBezTo>
                  <a:cubicBezTo>
                    <a:pt x="549209" y="2973708"/>
                    <a:pt x="542168" y="2966667"/>
                    <a:pt x="535127" y="2961973"/>
                  </a:cubicBezTo>
                  <a:cubicBezTo>
                    <a:pt x="521044" y="2950237"/>
                    <a:pt x="506962" y="2936155"/>
                    <a:pt x="490533" y="2924420"/>
                  </a:cubicBezTo>
                  <a:cubicBezTo>
                    <a:pt x="483492" y="2917379"/>
                    <a:pt x="476450" y="2912685"/>
                    <a:pt x="469409" y="2905643"/>
                  </a:cubicBezTo>
                  <a:cubicBezTo>
                    <a:pt x="450633" y="2889214"/>
                    <a:pt x="434204" y="2875132"/>
                    <a:pt x="415427" y="2858703"/>
                  </a:cubicBezTo>
                  <a:cubicBezTo>
                    <a:pt x="413080" y="2856356"/>
                    <a:pt x="408386" y="2854009"/>
                    <a:pt x="406039" y="2851662"/>
                  </a:cubicBezTo>
                  <a:cubicBezTo>
                    <a:pt x="389610" y="2837579"/>
                    <a:pt x="375527" y="2823497"/>
                    <a:pt x="359098" y="2809415"/>
                  </a:cubicBezTo>
                  <a:cubicBezTo>
                    <a:pt x="361445" y="2807068"/>
                    <a:pt x="363792" y="2802374"/>
                    <a:pt x="363792" y="2797679"/>
                  </a:cubicBezTo>
                  <a:cubicBezTo>
                    <a:pt x="363792" y="2785944"/>
                    <a:pt x="354404" y="2776556"/>
                    <a:pt x="342669" y="2776556"/>
                  </a:cubicBezTo>
                  <a:cubicBezTo>
                    <a:pt x="340322" y="2776556"/>
                    <a:pt x="337975" y="2776556"/>
                    <a:pt x="335628" y="2776556"/>
                  </a:cubicBezTo>
                  <a:cubicBezTo>
                    <a:pt x="330934" y="2767168"/>
                    <a:pt x="328587" y="2755433"/>
                    <a:pt x="323892" y="2746044"/>
                  </a:cubicBezTo>
                  <a:cubicBezTo>
                    <a:pt x="319198" y="2734309"/>
                    <a:pt x="314504" y="2720227"/>
                    <a:pt x="309810" y="2708492"/>
                  </a:cubicBezTo>
                  <a:cubicBezTo>
                    <a:pt x="307463" y="2699103"/>
                    <a:pt x="302769" y="2692062"/>
                    <a:pt x="300422" y="2682674"/>
                  </a:cubicBezTo>
                  <a:cubicBezTo>
                    <a:pt x="279299" y="2623998"/>
                    <a:pt x="258175" y="2570016"/>
                    <a:pt x="239399" y="2518381"/>
                  </a:cubicBezTo>
                  <a:cubicBezTo>
                    <a:pt x="239399" y="2518381"/>
                    <a:pt x="239399" y="2518381"/>
                    <a:pt x="239399" y="2518381"/>
                  </a:cubicBezTo>
                  <a:cubicBezTo>
                    <a:pt x="241746" y="2518381"/>
                    <a:pt x="241746" y="2516034"/>
                    <a:pt x="241746" y="2516034"/>
                  </a:cubicBezTo>
                  <a:cubicBezTo>
                    <a:pt x="244093" y="2518381"/>
                    <a:pt x="244093" y="2518381"/>
                    <a:pt x="246440" y="2520728"/>
                  </a:cubicBezTo>
                  <a:cubicBezTo>
                    <a:pt x="255828" y="2523075"/>
                    <a:pt x="260522" y="2527769"/>
                    <a:pt x="265216" y="2532463"/>
                  </a:cubicBezTo>
                  <a:close/>
                  <a:moveTo>
                    <a:pt x="638397" y="2978402"/>
                  </a:moveTo>
                  <a:cubicBezTo>
                    <a:pt x="643091" y="2971361"/>
                    <a:pt x="650132" y="2964320"/>
                    <a:pt x="654826" y="2957279"/>
                  </a:cubicBezTo>
                  <a:cubicBezTo>
                    <a:pt x="659520" y="2952584"/>
                    <a:pt x="664214" y="2945543"/>
                    <a:pt x="668908" y="2940849"/>
                  </a:cubicBezTo>
                  <a:cubicBezTo>
                    <a:pt x="673602" y="2933808"/>
                    <a:pt x="680643" y="2926767"/>
                    <a:pt x="685338" y="2919726"/>
                  </a:cubicBezTo>
                  <a:cubicBezTo>
                    <a:pt x="690032" y="2915032"/>
                    <a:pt x="694726" y="2907991"/>
                    <a:pt x="699420" y="2903296"/>
                  </a:cubicBezTo>
                  <a:cubicBezTo>
                    <a:pt x="704114" y="2896255"/>
                    <a:pt x="711155" y="2889214"/>
                    <a:pt x="718196" y="2882173"/>
                  </a:cubicBezTo>
                  <a:cubicBezTo>
                    <a:pt x="722890" y="2877479"/>
                    <a:pt x="727584" y="2870438"/>
                    <a:pt x="732279" y="2865744"/>
                  </a:cubicBezTo>
                  <a:cubicBezTo>
                    <a:pt x="736973" y="2858703"/>
                    <a:pt x="744014" y="2851662"/>
                    <a:pt x="751055" y="2842273"/>
                  </a:cubicBezTo>
                  <a:cubicBezTo>
                    <a:pt x="755749" y="2835232"/>
                    <a:pt x="760443" y="2830538"/>
                    <a:pt x="765137" y="2823497"/>
                  </a:cubicBezTo>
                  <a:cubicBezTo>
                    <a:pt x="769831" y="2816456"/>
                    <a:pt x="776872" y="2807068"/>
                    <a:pt x="781566" y="2800026"/>
                  </a:cubicBezTo>
                  <a:cubicBezTo>
                    <a:pt x="786261" y="2792985"/>
                    <a:pt x="790955" y="2788291"/>
                    <a:pt x="795649" y="2781250"/>
                  </a:cubicBezTo>
                  <a:cubicBezTo>
                    <a:pt x="802690" y="2774209"/>
                    <a:pt x="807384" y="2764821"/>
                    <a:pt x="812078" y="2757780"/>
                  </a:cubicBezTo>
                  <a:cubicBezTo>
                    <a:pt x="816772" y="2750738"/>
                    <a:pt x="821466" y="2746044"/>
                    <a:pt x="826160" y="2739003"/>
                  </a:cubicBezTo>
                  <a:cubicBezTo>
                    <a:pt x="830854" y="2731962"/>
                    <a:pt x="837896" y="2722574"/>
                    <a:pt x="842590" y="2715533"/>
                  </a:cubicBezTo>
                  <a:cubicBezTo>
                    <a:pt x="847284" y="2708492"/>
                    <a:pt x="851978" y="2701451"/>
                    <a:pt x="856672" y="2694409"/>
                  </a:cubicBezTo>
                  <a:cubicBezTo>
                    <a:pt x="861366" y="2687368"/>
                    <a:pt x="868407" y="2680327"/>
                    <a:pt x="873101" y="2673286"/>
                  </a:cubicBezTo>
                  <a:cubicBezTo>
                    <a:pt x="877795" y="2666245"/>
                    <a:pt x="884837" y="2656857"/>
                    <a:pt x="889531" y="2649816"/>
                  </a:cubicBezTo>
                  <a:cubicBezTo>
                    <a:pt x="894225" y="2642774"/>
                    <a:pt x="898919" y="2635733"/>
                    <a:pt x="903613" y="2628692"/>
                  </a:cubicBezTo>
                  <a:cubicBezTo>
                    <a:pt x="910654" y="2619304"/>
                    <a:pt x="915348" y="2612263"/>
                    <a:pt x="922389" y="2602875"/>
                  </a:cubicBezTo>
                  <a:cubicBezTo>
                    <a:pt x="927083" y="2595833"/>
                    <a:pt x="931777" y="2588792"/>
                    <a:pt x="936472" y="2584098"/>
                  </a:cubicBezTo>
                  <a:cubicBezTo>
                    <a:pt x="943513" y="2574710"/>
                    <a:pt x="950554" y="2565322"/>
                    <a:pt x="955248" y="2555934"/>
                  </a:cubicBezTo>
                  <a:cubicBezTo>
                    <a:pt x="957595" y="2551240"/>
                    <a:pt x="962289" y="2546545"/>
                    <a:pt x="964636" y="2541851"/>
                  </a:cubicBezTo>
                  <a:cubicBezTo>
                    <a:pt x="971677" y="2530116"/>
                    <a:pt x="981065" y="2518381"/>
                    <a:pt x="988107" y="2506646"/>
                  </a:cubicBezTo>
                  <a:cubicBezTo>
                    <a:pt x="988107" y="2504299"/>
                    <a:pt x="990454" y="2504299"/>
                    <a:pt x="990454" y="2501952"/>
                  </a:cubicBezTo>
                  <a:cubicBezTo>
                    <a:pt x="1035047" y="2438581"/>
                    <a:pt x="1079641" y="2372864"/>
                    <a:pt x="1124235" y="2304800"/>
                  </a:cubicBezTo>
                  <a:cubicBezTo>
                    <a:pt x="1150053" y="2264900"/>
                    <a:pt x="1178217" y="2225000"/>
                    <a:pt x="1204035" y="2185100"/>
                  </a:cubicBezTo>
                  <a:cubicBezTo>
                    <a:pt x="1206382" y="2182753"/>
                    <a:pt x="1206382" y="2180406"/>
                    <a:pt x="1208729" y="2178059"/>
                  </a:cubicBezTo>
                  <a:cubicBezTo>
                    <a:pt x="1232199" y="2145201"/>
                    <a:pt x="1253323" y="2112342"/>
                    <a:pt x="1276793" y="2077136"/>
                  </a:cubicBezTo>
                  <a:cubicBezTo>
                    <a:pt x="1288529" y="2079483"/>
                    <a:pt x="1290876" y="2079483"/>
                    <a:pt x="1295570" y="2079483"/>
                  </a:cubicBezTo>
                  <a:cubicBezTo>
                    <a:pt x="1297917" y="2079483"/>
                    <a:pt x="1297917" y="2079483"/>
                    <a:pt x="1300264" y="2079483"/>
                  </a:cubicBezTo>
                  <a:cubicBezTo>
                    <a:pt x="1309652" y="2109995"/>
                    <a:pt x="1316693" y="2140506"/>
                    <a:pt x="1323734" y="2168671"/>
                  </a:cubicBezTo>
                  <a:cubicBezTo>
                    <a:pt x="1342511" y="2239082"/>
                    <a:pt x="1361287" y="2304800"/>
                    <a:pt x="1377716" y="2365823"/>
                  </a:cubicBezTo>
                  <a:cubicBezTo>
                    <a:pt x="1370675" y="2368170"/>
                    <a:pt x="1363634" y="2375211"/>
                    <a:pt x="1363634" y="2384599"/>
                  </a:cubicBezTo>
                  <a:cubicBezTo>
                    <a:pt x="1363634" y="2389293"/>
                    <a:pt x="1365981" y="2393987"/>
                    <a:pt x="1368328" y="2396334"/>
                  </a:cubicBezTo>
                  <a:lnTo>
                    <a:pt x="1368328" y="2396334"/>
                  </a:lnTo>
                  <a:cubicBezTo>
                    <a:pt x="1333122" y="2429193"/>
                    <a:pt x="1297917" y="2459705"/>
                    <a:pt x="1265058" y="2492563"/>
                  </a:cubicBezTo>
                  <a:cubicBezTo>
                    <a:pt x="1260364" y="2494910"/>
                    <a:pt x="1258017" y="2499605"/>
                    <a:pt x="1253323" y="2501952"/>
                  </a:cubicBezTo>
                  <a:cubicBezTo>
                    <a:pt x="1239241" y="2513687"/>
                    <a:pt x="1227505" y="2525422"/>
                    <a:pt x="1213423" y="2537157"/>
                  </a:cubicBezTo>
                  <a:cubicBezTo>
                    <a:pt x="1206382" y="2541851"/>
                    <a:pt x="1201688" y="2548892"/>
                    <a:pt x="1194647" y="2553587"/>
                  </a:cubicBezTo>
                  <a:cubicBezTo>
                    <a:pt x="1182911" y="2562975"/>
                    <a:pt x="1173523" y="2572363"/>
                    <a:pt x="1161788" y="2581751"/>
                  </a:cubicBezTo>
                  <a:cubicBezTo>
                    <a:pt x="1154747" y="2588792"/>
                    <a:pt x="1147706" y="2595833"/>
                    <a:pt x="1140665" y="2600527"/>
                  </a:cubicBezTo>
                  <a:cubicBezTo>
                    <a:pt x="1131276" y="2607569"/>
                    <a:pt x="1121888" y="2616957"/>
                    <a:pt x="1112500" y="2623998"/>
                  </a:cubicBezTo>
                  <a:cubicBezTo>
                    <a:pt x="1103112" y="2631039"/>
                    <a:pt x="1096071" y="2638080"/>
                    <a:pt x="1086683" y="2645121"/>
                  </a:cubicBezTo>
                  <a:cubicBezTo>
                    <a:pt x="1079641" y="2652163"/>
                    <a:pt x="1070253" y="2659204"/>
                    <a:pt x="1063212" y="2666245"/>
                  </a:cubicBezTo>
                  <a:cubicBezTo>
                    <a:pt x="1056171" y="2673286"/>
                    <a:pt x="1046783" y="2680327"/>
                    <a:pt x="1039742" y="2687368"/>
                  </a:cubicBezTo>
                  <a:cubicBezTo>
                    <a:pt x="1032700" y="2694409"/>
                    <a:pt x="1023312" y="2701451"/>
                    <a:pt x="1016271" y="2708492"/>
                  </a:cubicBezTo>
                  <a:cubicBezTo>
                    <a:pt x="1009230" y="2715533"/>
                    <a:pt x="999842" y="2722574"/>
                    <a:pt x="992801" y="2729615"/>
                  </a:cubicBezTo>
                  <a:cubicBezTo>
                    <a:pt x="985760" y="2736656"/>
                    <a:pt x="976371" y="2743697"/>
                    <a:pt x="969330" y="2748391"/>
                  </a:cubicBezTo>
                  <a:cubicBezTo>
                    <a:pt x="962289" y="2755433"/>
                    <a:pt x="952901" y="2762474"/>
                    <a:pt x="945860" y="2767168"/>
                  </a:cubicBezTo>
                  <a:cubicBezTo>
                    <a:pt x="938819" y="2774209"/>
                    <a:pt x="929430" y="2778903"/>
                    <a:pt x="922389" y="2785944"/>
                  </a:cubicBezTo>
                  <a:cubicBezTo>
                    <a:pt x="915348" y="2792985"/>
                    <a:pt x="905960" y="2797679"/>
                    <a:pt x="898919" y="2804721"/>
                  </a:cubicBezTo>
                  <a:cubicBezTo>
                    <a:pt x="891878" y="2811762"/>
                    <a:pt x="884837" y="2816456"/>
                    <a:pt x="875448" y="2823497"/>
                  </a:cubicBezTo>
                  <a:cubicBezTo>
                    <a:pt x="868407" y="2830538"/>
                    <a:pt x="859019" y="2835232"/>
                    <a:pt x="851978" y="2842273"/>
                  </a:cubicBezTo>
                  <a:cubicBezTo>
                    <a:pt x="844937" y="2846967"/>
                    <a:pt x="837896" y="2854009"/>
                    <a:pt x="828507" y="2858703"/>
                  </a:cubicBezTo>
                  <a:cubicBezTo>
                    <a:pt x="821466" y="2863397"/>
                    <a:pt x="812078" y="2870438"/>
                    <a:pt x="805037" y="2875132"/>
                  </a:cubicBezTo>
                  <a:cubicBezTo>
                    <a:pt x="797996" y="2879826"/>
                    <a:pt x="790955" y="2886867"/>
                    <a:pt x="781566" y="2891561"/>
                  </a:cubicBezTo>
                  <a:cubicBezTo>
                    <a:pt x="774525" y="2896255"/>
                    <a:pt x="767484" y="2903296"/>
                    <a:pt x="758096" y="2907991"/>
                  </a:cubicBezTo>
                  <a:cubicBezTo>
                    <a:pt x="751055" y="2912685"/>
                    <a:pt x="744014" y="2919726"/>
                    <a:pt x="734626" y="2924420"/>
                  </a:cubicBezTo>
                  <a:cubicBezTo>
                    <a:pt x="727584" y="2929114"/>
                    <a:pt x="720543" y="2933808"/>
                    <a:pt x="711155" y="2938502"/>
                  </a:cubicBezTo>
                  <a:cubicBezTo>
                    <a:pt x="704114" y="2943196"/>
                    <a:pt x="697073" y="2947890"/>
                    <a:pt x="687685" y="2952584"/>
                  </a:cubicBezTo>
                  <a:cubicBezTo>
                    <a:pt x="680643" y="2957279"/>
                    <a:pt x="673602" y="2961973"/>
                    <a:pt x="666561" y="2966667"/>
                  </a:cubicBezTo>
                  <a:cubicBezTo>
                    <a:pt x="659520" y="2971361"/>
                    <a:pt x="652479" y="2976055"/>
                    <a:pt x="643091" y="2980749"/>
                  </a:cubicBezTo>
                  <a:cubicBezTo>
                    <a:pt x="636050" y="2985443"/>
                    <a:pt x="629008" y="2990137"/>
                    <a:pt x="621967" y="2992484"/>
                  </a:cubicBezTo>
                  <a:cubicBezTo>
                    <a:pt x="619620" y="2994831"/>
                    <a:pt x="617273" y="2994831"/>
                    <a:pt x="614926" y="2997178"/>
                  </a:cubicBezTo>
                  <a:cubicBezTo>
                    <a:pt x="614926" y="2994831"/>
                    <a:pt x="612579" y="2994831"/>
                    <a:pt x="612579" y="2992484"/>
                  </a:cubicBezTo>
                  <a:cubicBezTo>
                    <a:pt x="614926" y="2990137"/>
                    <a:pt x="614926" y="2987790"/>
                    <a:pt x="617273" y="2987790"/>
                  </a:cubicBezTo>
                  <a:cubicBezTo>
                    <a:pt x="629008" y="2990137"/>
                    <a:pt x="633703" y="2983096"/>
                    <a:pt x="638397" y="2978402"/>
                  </a:cubicBezTo>
                  <a:close/>
                  <a:moveTo>
                    <a:pt x="452980" y="1701609"/>
                  </a:moveTo>
                  <a:cubicBezTo>
                    <a:pt x="445939" y="1701609"/>
                    <a:pt x="441245" y="1706303"/>
                    <a:pt x="436551" y="1710997"/>
                  </a:cubicBezTo>
                  <a:cubicBezTo>
                    <a:pt x="434204" y="1710997"/>
                    <a:pt x="434204" y="1708650"/>
                    <a:pt x="431857" y="1708650"/>
                  </a:cubicBezTo>
                  <a:cubicBezTo>
                    <a:pt x="457674" y="1685179"/>
                    <a:pt x="481145" y="1661709"/>
                    <a:pt x="509309" y="1638238"/>
                  </a:cubicBezTo>
                  <a:cubicBezTo>
                    <a:pt x="495227" y="1661709"/>
                    <a:pt x="478797" y="1682832"/>
                    <a:pt x="464715" y="1706303"/>
                  </a:cubicBezTo>
                  <a:cubicBezTo>
                    <a:pt x="460021" y="1703956"/>
                    <a:pt x="457674" y="1701609"/>
                    <a:pt x="452980" y="1701609"/>
                  </a:cubicBezTo>
                  <a:close/>
                  <a:moveTo>
                    <a:pt x="521044" y="1621809"/>
                  </a:moveTo>
                  <a:cubicBezTo>
                    <a:pt x="528085" y="1610074"/>
                    <a:pt x="535127" y="1600686"/>
                    <a:pt x="542168" y="1588950"/>
                  </a:cubicBezTo>
                  <a:cubicBezTo>
                    <a:pt x="546862" y="1581909"/>
                    <a:pt x="553903" y="1572521"/>
                    <a:pt x="558597" y="1565480"/>
                  </a:cubicBezTo>
                  <a:cubicBezTo>
                    <a:pt x="567985" y="1551398"/>
                    <a:pt x="577373" y="1539662"/>
                    <a:pt x="586762" y="1525580"/>
                  </a:cubicBezTo>
                  <a:cubicBezTo>
                    <a:pt x="589109" y="1520886"/>
                    <a:pt x="591456" y="1518539"/>
                    <a:pt x="593803" y="1516192"/>
                  </a:cubicBezTo>
                  <a:cubicBezTo>
                    <a:pt x="605538" y="1499763"/>
                    <a:pt x="617273" y="1483333"/>
                    <a:pt x="626661" y="1469251"/>
                  </a:cubicBezTo>
                  <a:cubicBezTo>
                    <a:pt x="638397" y="1457516"/>
                    <a:pt x="650132" y="1445781"/>
                    <a:pt x="661867" y="1434045"/>
                  </a:cubicBezTo>
                  <a:cubicBezTo>
                    <a:pt x="671255" y="1424657"/>
                    <a:pt x="678296" y="1417616"/>
                    <a:pt x="687685" y="1408228"/>
                  </a:cubicBezTo>
                  <a:cubicBezTo>
                    <a:pt x="706461" y="1389451"/>
                    <a:pt x="727584" y="1370675"/>
                    <a:pt x="748708" y="1351899"/>
                  </a:cubicBezTo>
                  <a:cubicBezTo>
                    <a:pt x="753402" y="1347205"/>
                    <a:pt x="760443" y="1342511"/>
                    <a:pt x="765137" y="1337817"/>
                  </a:cubicBezTo>
                  <a:cubicBezTo>
                    <a:pt x="786261" y="1319040"/>
                    <a:pt x="807384" y="1300264"/>
                    <a:pt x="830854" y="1281487"/>
                  </a:cubicBezTo>
                  <a:cubicBezTo>
                    <a:pt x="835549" y="1286181"/>
                    <a:pt x="840243" y="1288529"/>
                    <a:pt x="844937" y="1288529"/>
                  </a:cubicBezTo>
                  <a:cubicBezTo>
                    <a:pt x="856672" y="1288529"/>
                    <a:pt x="866060" y="1279140"/>
                    <a:pt x="866060" y="1267405"/>
                  </a:cubicBezTo>
                  <a:cubicBezTo>
                    <a:pt x="866060" y="1265058"/>
                    <a:pt x="866060" y="1260364"/>
                    <a:pt x="863713" y="1258017"/>
                  </a:cubicBezTo>
                  <a:cubicBezTo>
                    <a:pt x="966983" y="1196994"/>
                    <a:pt x="1077294" y="1140665"/>
                    <a:pt x="1192300" y="1091377"/>
                  </a:cubicBezTo>
                  <a:cubicBezTo>
                    <a:pt x="1194647" y="1126582"/>
                    <a:pt x="1199341" y="1164135"/>
                    <a:pt x="1204035" y="1201688"/>
                  </a:cubicBezTo>
                  <a:cubicBezTo>
                    <a:pt x="1065559" y="1262711"/>
                    <a:pt x="936472" y="1333122"/>
                    <a:pt x="816772" y="1408228"/>
                  </a:cubicBezTo>
                  <a:cubicBezTo>
                    <a:pt x="706461" y="1476292"/>
                    <a:pt x="607885" y="1551398"/>
                    <a:pt x="518697" y="1628850"/>
                  </a:cubicBezTo>
                  <a:cubicBezTo>
                    <a:pt x="518697" y="1626503"/>
                    <a:pt x="518697" y="1624156"/>
                    <a:pt x="521044" y="1621809"/>
                  </a:cubicBezTo>
                  <a:close/>
                  <a:moveTo>
                    <a:pt x="584415" y="1509151"/>
                  </a:moveTo>
                  <a:cubicBezTo>
                    <a:pt x="570332" y="1523233"/>
                    <a:pt x="553903" y="1539662"/>
                    <a:pt x="539821" y="1553745"/>
                  </a:cubicBezTo>
                  <a:cubicBezTo>
                    <a:pt x="530433" y="1563133"/>
                    <a:pt x="521044" y="1574868"/>
                    <a:pt x="511656" y="1584256"/>
                  </a:cubicBezTo>
                  <a:cubicBezTo>
                    <a:pt x="497574" y="1598339"/>
                    <a:pt x="485839" y="1612421"/>
                    <a:pt x="474103" y="1626503"/>
                  </a:cubicBezTo>
                  <a:cubicBezTo>
                    <a:pt x="464715" y="1638238"/>
                    <a:pt x="455327" y="1647627"/>
                    <a:pt x="445939" y="1659362"/>
                  </a:cubicBezTo>
                  <a:cubicBezTo>
                    <a:pt x="436551" y="1671097"/>
                    <a:pt x="424815" y="1682832"/>
                    <a:pt x="415427" y="1696915"/>
                  </a:cubicBezTo>
                  <a:cubicBezTo>
                    <a:pt x="408386" y="1692221"/>
                    <a:pt x="401345" y="1687526"/>
                    <a:pt x="394304" y="1685179"/>
                  </a:cubicBezTo>
                  <a:cubicBezTo>
                    <a:pt x="391957" y="1682832"/>
                    <a:pt x="389610" y="1682832"/>
                    <a:pt x="384916" y="1680485"/>
                  </a:cubicBezTo>
                  <a:cubicBezTo>
                    <a:pt x="377874" y="1678138"/>
                    <a:pt x="370833" y="1673444"/>
                    <a:pt x="366139" y="1671097"/>
                  </a:cubicBezTo>
                  <a:cubicBezTo>
                    <a:pt x="363792" y="1671097"/>
                    <a:pt x="361445" y="1668750"/>
                    <a:pt x="359098" y="1668750"/>
                  </a:cubicBezTo>
                  <a:cubicBezTo>
                    <a:pt x="366139" y="1647627"/>
                    <a:pt x="375527" y="1624156"/>
                    <a:pt x="382569" y="1603033"/>
                  </a:cubicBezTo>
                  <a:cubicBezTo>
                    <a:pt x="406039" y="1572521"/>
                    <a:pt x="427162" y="1542009"/>
                    <a:pt x="450633" y="1511498"/>
                  </a:cubicBezTo>
                  <a:cubicBezTo>
                    <a:pt x="457674" y="1504457"/>
                    <a:pt x="462368" y="1497416"/>
                    <a:pt x="469409" y="1488027"/>
                  </a:cubicBezTo>
                  <a:cubicBezTo>
                    <a:pt x="476450" y="1478639"/>
                    <a:pt x="485839" y="1469251"/>
                    <a:pt x="492880" y="1457516"/>
                  </a:cubicBezTo>
                  <a:cubicBezTo>
                    <a:pt x="499921" y="1448128"/>
                    <a:pt x="506962" y="1438740"/>
                    <a:pt x="514003" y="1431698"/>
                  </a:cubicBezTo>
                  <a:cubicBezTo>
                    <a:pt x="521044" y="1422310"/>
                    <a:pt x="530433" y="1412922"/>
                    <a:pt x="537474" y="1403534"/>
                  </a:cubicBezTo>
                  <a:cubicBezTo>
                    <a:pt x="544515" y="1394146"/>
                    <a:pt x="553903" y="1384757"/>
                    <a:pt x="560944" y="1375369"/>
                  </a:cubicBezTo>
                  <a:cubicBezTo>
                    <a:pt x="567985" y="1365981"/>
                    <a:pt x="577373" y="1356593"/>
                    <a:pt x="584415" y="1347205"/>
                  </a:cubicBezTo>
                  <a:cubicBezTo>
                    <a:pt x="591456" y="1337817"/>
                    <a:pt x="600844" y="1328428"/>
                    <a:pt x="607885" y="1319040"/>
                  </a:cubicBezTo>
                  <a:cubicBezTo>
                    <a:pt x="614926" y="1309652"/>
                    <a:pt x="624314" y="1300264"/>
                    <a:pt x="631355" y="1293223"/>
                  </a:cubicBezTo>
                  <a:cubicBezTo>
                    <a:pt x="640744" y="1283834"/>
                    <a:pt x="647785" y="1274446"/>
                    <a:pt x="657173" y="1265058"/>
                  </a:cubicBezTo>
                  <a:cubicBezTo>
                    <a:pt x="666561" y="1255670"/>
                    <a:pt x="673602" y="1248629"/>
                    <a:pt x="682991" y="1239241"/>
                  </a:cubicBezTo>
                  <a:cubicBezTo>
                    <a:pt x="692379" y="1229852"/>
                    <a:pt x="699420" y="1220464"/>
                    <a:pt x="708808" y="1211076"/>
                  </a:cubicBezTo>
                  <a:cubicBezTo>
                    <a:pt x="711155" y="1208729"/>
                    <a:pt x="715849" y="1204035"/>
                    <a:pt x="718196" y="1201688"/>
                  </a:cubicBezTo>
                  <a:cubicBezTo>
                    <a:pt x="722890" y="1204035"/>
                    <a:pt x="729931" y="1206382"/>
                    <a:pt x="734626" y="1208729"/>
                  </a:cubicBezTo>
                  <a:cubicBezTo>
                    <a:pt x="739320" y="1211076"/>
                    <a:pt x="744014" y="1211076"/>
                    <a:pt x="748708" y="1213423"/>
                  </a:cubicBezTo>
                  <a:cubicBezTo>
                    <a:pt x="755749" y="1215770"/>
                    <a:pt x="760443" y="1218117"/>
                    <a:pt x="767484" y="1220464"/>
                  </a:cubicBezTo>
                  <a:cubicBezTo>
                    <a:pt x="772178" y="1222811"/>
                    <a:pt x="776872" y="1225158"/>
                    <a:pt x="779219" y="1225158"/>
                  </a:cubicBezTo>
                  <a:cubicBezTo>
                    <a:pt x="783914" y="1227505"/>
                    <a:pt x="788608" y="1229852"/>
                    <a:pt x="793302" y="1232199"/>
                  </a:cubicBezTo>
                  <a:cubicBezTo>
                    <a:pt x="786261" y="1241588"/>
                    <a:pt x="776872" y="1250976"/>
                    <a:pt x="769831" y="1262711"/>
                  </a:cubicBezTo>
                  <a:cubicBezTo>
                    <a:pt x="765137" y="1267405"/>
                    <a:pt x="760443" y="1274446"/>
                    <a:pt x="755749" y="1279140"/>
                  </a:cubicBezTo>
                  <a:cubicBezTo>
                    <a:pt x="746361" y="1293223"/>
                    <a:pt x="734626" y="1304958"/>
                    <a:pt x="725237" y="1319040"/>
                  </a:cubicBezTo>
                  <a:cubicBezTo>
                    <a:pt x="720543" y="1323734"/>
                    <a:pt x="715849" y="1330775"/>
                    <a:pt x="711155" y="1335469"/>
                  </a:cubicBezTo>
                  <a:cubicBezTo>
                    <a:pt x="701767" y="1349552"/>
                    <a:pt x="690032" y="1363634"/>
                    <a:pt x="680643" y="1375369"/>
                  </a:cubicBezTo>
                  <a:cubicBezTo>
                    <a:pt x="675949" y="1382410"/>
                    <a:pt x="671255" y="1387104"/>
                    <a:pt x="666561" y="1394146"/>
                  </a:cubicBezTo>
                  <a:cubicBezTo>
                    <a:pt x="657173" y="1408228"/>
                    <a:pt x="647785" y="1422310"/>
                    <a:pt x="636050" y="1434045"/>
                  </a:cubicBezTo>
                  <a:cubicBezTo>
                    <a:pt x="631355" y="1441087"/>
                    <a:pt x="626661" y="1448128"/>
                    <a:pt x="621967" y="1455169"/>
                  </a:cubicBezTo>
                  <a:cubicBezTo>
                    <a:pt x="621967" y="1455169"/>
                    <a:pt x="619620" y="1457516"/>
                    <a:pt x="619620" y="1457516"/>
                  </a:cubicBezTo>
                  <a:cubicBezTo>
                    <a:pt x="614926" y="1462210"/>
                    <a:pt x="610232" y="1466904"/>
                    <a:pt x="605538" y="1471598"/>
                  </a:cubicBezTo>
                  <a:cubicBezTo>
                    <a:pt x="603191" y="1490375"/>
                    <a:pt x="593803" y="1499763"/>
                    <a:pt x="584415" y="1509151"/>
                  </a:cubicBezTo>
                  <a:close/>
                  <a:moveTo>
                    <a:pt x="467062" y="1380063"/>
                  </a:moveTo>
                  <a:cubicBezTo>
                    <a:pt x="471756" y="1370675"/>
                    <a:pt x="476450" y="1361287"/>
                    <a:pt x="481145" y="1351899"/>
                  </a:cubicBezTo>
                  <a:cubicBezTo>
                    <a:pt x="485839" y="1342511"/>
                    <a:pt x="490533" y="1333122"/>
                    <a:pt x="495227" y="1323734"/>
                  </a:cubicBezTo>
                  <a:cubicBezTo>
                    <a:pt x="499921" y="1314346"/>
                    <a:pt x="504615" y="1304958"/>
                    <a:pt x="509309" y="1295570"/>
                  </a:cubicBezTo>
                  <a:cubicBezTo>
                    <a:pt x="514003" y="1286181"/>
                    <a:pt x="518697" y="1276793"/>
                    <a:pt x="523391" y="1267405"/>
                  </a:cubicBezTo>
                  <a:cubicBezTo>
                    <a:pt x="528085" y="1258017"/>
                    <a:pt x="532780" y="1248629"/>
                    <a:pt x="537474" y="1241588"/>
                  </a:cubicBezTo>
                  <a:cubicBezTo>
                    <a:pt x="542168" y="1232199"/>
                    <a:pt x="546862" y="1222811"/>
                    <a:pt x="551556" y="1213423"/>
                  </a:cubicBezTo>
                  <a:cubicBezTo>
                    <a:pt x="556250" y="1206382"/>
                    <a:pt x="558597" y="1199341"/>
                    <a:pt x="563291" y="1189953"/>
                  </a:cubicBezTo>
                  <a:cubicBezTo>
                    <a:pt x="565638" y="1189953"/>
                    <a:pt x="565638" y="1189953"/>
                    <a:pt x="567985" y="1189953"/>
                  </a:cubicBezTo>
                  <a:cubicBezTo>
                    <a:pt x="579721" y="1187606"/>
                    <a:pt x="591456" y="1187606"/>
                    <a:pt x="600844" y="1187606"/>
                  </a:cubicBezTo>
                  <a:cubicBezTo>
                    <a:pt x="610232" y="1187606"/>
                    <a:pt x="619620" y="1187606"/>
                    <a:pt x="629008" y="1189953"/>
                  </a:cubicBezTo>
                  <a:cubicBezTo>
                    <a:pt x="633703" y="1189953"/>
                    <a:pt x="638397" y="1189953"/>
                    <a:pt x="640744" y="1192300"/>
                  </a:cubicBezTo>
                  <a:cubicBezTo>
                    <a:pt x="645438" y="1192300"/>
                    <a:pt x="652479" y="1194647"/>
                    <a:pt x="657173" y="1194647"/>
                  </a:cubicBezTo>
                  <a:cubicBezTo>
                    <a:pt x="661867" y="1194647"/>
                    <a:pt x="666561" y="1196994"/>
                    <a:pt x="671255" y="1196994"/>
                  </a:cubicBezTo>
                  <a:cubicBezTo>
                    <a:pt x="675949" y="1196994"/>
                    <a:pt x="680643" y="1199341"/>
                    <a:pt x="687685" y="1199341"/>
                  </a:cubicBezTo>
                  <a:cubicBezTo>
                    <a:pt x="692379" y="1201688"/>
                    <a:pt x="699420" y="1201688"/>
                    <a:pt x="704114" y="1204035"/>
                  </a:cubicBezTo>
                  <a:cubicBezTo>
                    <a:pt x="708808" y="1206382"/>
                    <a:pt x="713502" y="1206382"/>
                    <a:pt x="718196" y="1208729"/>
                  </a:cubicBezTo>
                  <a:cubicBezTo>
                    <a:pt x="715849" y="1211076"/>
                    <a:pt x="713502" y="1213423"/>
                    <a:pt x="711155" y="1215770"/>
                  </a:cubicBezTo>
                  <a:cubicBezTo>
                    <a:pt x="704114" y="1222811"/>
                    <a:pt x="699420" y="1229852"/>
                    <a:pt x="692379" y="1234546"/>
                  </a:cubicBezTo>
                  <a:cubicBezTo>
                    <a:pt x="680643" y="1246282"/>
                    <a:pt x="671255" y="1258017"/>
                    <a:pt x="659520" y="1267405"/>
                  </a:cubicBezTo>
                  <a:cubicBezTo>
                    <a:pt x="652479" y="1274446"/>
                    <a:pt x="645438" y="1281487"/>
                    <a:pt x="640744" y="1288529"/>
                  </a:cubicBezTo>
                  <a:cubicBezTo>
                    <a:pt x="631355" y="1300264"/>
                    <a:pt x="619620" y="1309652"/>
                    <a:pt x="610232" y="1321387"/>
                  </a:cubicBezTo>
                  <a:cubicBezTo>
                    <a:pt x="603191" y="1328428"/>
                    <a:pt x="596150" y="1335469"/>
                    <a:pt x="589109" y="1344858"/>
                  </a:cubicBezTo>
                  <a:cubicBezTo>
                    <a:pt x="579721" y="1356593"/>
                    <a:pt x="570332" y="1365981"/>
                    <a:pt x="560944" y="1377716"/>
                  </a:cubicBezTo>
                  <a:cubicBezTo>
                    <a:pt x="553903" y="1384757"/>
                    <a:pt x="546862" y="1394146"/>
                    <a:pt x="539821" y="1401187"/>
                  </a:cubicBezTo>
                  <a:cubicBezTo>
                    <a:pt x="530433" y="1412922"/>
                    <a:pt x="521044" y="1422310"/>
                    <a:pt x="511656" y="1434045"/>
                  </a:cubicBezTo>
                  <a:cubicBezTo>
                    <a:pt x="504615" y="1443434"/>
                    <a:pt x="497574" y="1450475"/>
                    <a:pt x="490533" y="1459863"/>
                  </a:cubicBezTo>
                  <a:cubicBezTo>
                    <a:pt x="481145" y="1469251"/>
                    <a:pt x="474103" y="1480986"/>
                    <a:pt x="464715" y="1490375"/>
                  </a:cubicBezTo>
                  <a:cubicBezTo>
                    <a:pt x="457674" y="1499763"/>
                    <a:pt x="450633" y="1509151"/>
                    <a:pt x="443592" y="1516192"/>
                  </a:cubicBezTo>
                  <a:cubicBezTo>
                    <a:pt x="436551" y="1525580"/>
                    <a:pt x="427162" y="1537315"/>
                    <a:pt x="420121" y="1546704"/>
                  </a:cubicBezTo>
                  <a:cubicBezTo>
                    <a:pt x="413080" y="1556092"/>
                    <a:pt x="406039" y="1565480"/>
                    <a:pt x="398998" y="1574868"/>
                  </a:cubicBezTo>
                  <a:cubicBezTo>
                    <a:pt x="391957" y="1584256"/>
                    <a:pt x="384916" y="1591297"/>
                    <a:pt x="380222" y="1600686"/>
                  </a:cubicBezTo>
                  <a:cubicBezTo>
                    <a:pt x="401345" y="1539662"/>
                    <a:pt x="422468" y="1478639"/>
                    <a:pt x="445939" y="1417616"/>
                  </a:cubicBezTo>
                  <a:cubicBezTo>
                    <a:pt x="445939" y="1415269"/>
                    <a:pt x="448286" y="1412922"/>
                    <a:pt x="448286" y="1410575"/>
                  </a:cubicBezTo>
                  <a:cubicBezTo>
                    <a:pt x="457674" y="1401187"/>
                    <a:pt x="462368" y="1389451"/>
                    <a:pt x="467062" y="1380063"/>
                  </a:cubicBezTo>
                  <a:close/>
                  <a:moveTo>
                    <a:pt x="765137" y="1164135"/>
                  </a:moveTo>
                  <a:cubicBezTo>
                    <a:pt x="774525" y="1154747"/>
                    <a:pt x="783914" y="1147706"/>
                    <a:pt x="790955" y="1138318"/>
                  </a:cubicBezTo>
                  <a:cubicBezTo>
                    <a:pt x="800343" y="1128929"/>
                    <a:pt x="809731" y="1121888"/>
                    <a:pt x="819119" y="1112500"/>
                  </a:cubicBezTo>
                  <a:cubicBezTo>
                    <a:pt x="828507" y="1103112"/>
                    <a:pt x="837896" y="1096071"/>
                    <a:pt x="847284" y="1086683"/>
                  </a:cubicBezTo>
                  <a:cubicBezTo>
                    <a:pt x="847284" y="1086683"/>
                    <a:pt x="847284" y="1086683"/>
                    <a:pt x="849631" y="1084335"/>
                  </a:cubicBezTo>
                  <a:cubicBezTo>
                    <a:pt x="849631" y="1114847"/>
                    <a:pt x="849631" y="1143012"/>
                    <a:pt x="847284" y="1175870"/>
                  </a:cubicBezTo>
                  <a:cubicBezTo>
                    <a:pt x="837896" y="1187606"/>
                    <a:pt x="828507" y="1199341"/>
                    <a:pt x="819119" y="1211076"/>
                  </a:cubicBezTo>
                  <a:cubicBezTo>
                    <a:pt x="814425" y="1215770"/>
                    <a:pt x="809731" y="1222811"/>
                    <a:pt x="805037" y="1227505"/>
                  </a:cubicBezTo>
                  <a:cubicBezTo>
                    <a:pt x="802690" y="1229852"/>
                    <a:pt x="800343" y="1232199"/>
                    <a:pt x="797996" y="1234546"/>
                  </a:cubicBezTo>
                  <a:lnTo>
                    <a:pt x="797996" y="1234546"/>
                  </a:lnTo>
                  <a:cubicBezTo>
                    <a:pt x="793302" y="1232199"/>
                    <a:pt x="788608" y="1229852"/>
                    <a:pt x="783914" y="1227505"/>
                  </a:cubicBezTo>
                  <a:cubicBezTo>
                    <a:pt x="779219" y="1225158"/>
                    <a:pt x="772178" y="1222811"/>
                    <a:pt x="767484" y="1220464"/>
                  </a:cubicBezTo>
                  <a:cubicBezTo>
                    <a:pt x="762790" y="1218117"/>
                    <a:pt x="758096" y="1215770"/>
                    <a:pt x="753402" y="1213423"/>
                  </a:cubicBezTo>
                  <a:cubicBezTo>
                    <a:pt x="748708" y="1211076"/>
                    <a:pt x="741667" y="1208729"/>
                    <a:pt x="736973" y="1206382"/>
                  </a:cubicBezTo>
                  <a:cubicBezTo>
                    <a:pt x="732279" y="1204035"/>
                    <a:pt x="727584" y="1204035"/>
                    <a:pt x="725237" y="1201688"/>
                  </a:cubicBezTo>
                  <a:cubicBezTo>
                    <a:pt x="729931" y="1196994"/>
                    <a:pt x="734626" y="1192300"/>
                    <a:pt x="739320" y="1187606"/>
                  </a:cubicBezTo>
                  <a:cubicBezTo>
                    <a:pt x="748708" y="1182911"/>
                    <a:pt x="758096" y="1173523"/>
                    <a:pt x="765137" y="1164135"/>
                  </a:cubicBezTo>
                  <a:close/>
                  <a:moveTo>
                    <a:pt x="884837" y="1133623"/>
                  </a:moveTo>
                  <a:cubicBezTo>
                    <a:pt x="889531" y="1128929"/>
                    <a:pt x="891878" y="1124235"/>
                    <a:pt x="896572" y="1119541"/>
                  </a:cubicBezTo>
                  <a:cubicBezTo>
                    <a:pt x="905960" y="1107806"/>
                    <a:pt x="915348" y="1098418"/>
                    <a:pt x="924736" y="1086683"/>
                  </a:cubicBezTo>
                  <a:cubicBezTo>
                    <a:pt x="929430" y="1079641"/>
                    <a:pt x="936472" y="1072600"/>
                    <a:pt x="941166" y="1065559"/>
                  </a:cubicBezTo>
                  <a:cubicBezTo>
                    <a:pt x="948207" y="1056171"/>
                    <a:pt x="957595" y="1046783"/>
                    <a:pt x="964636" y="1039742"/>
                  </a:cubicBezTo>
                  <a:cubicBezTo>
                    <a:pt x="964636" y="1039742"/>
                    <a:pt x="964636" y="1039742"/>
                    <a:pt x="964636" y="1039742"/>
                  </a:cubicBezTo>
                  <a:cubicBezTo>
                    <a:pt x="957595" y="1053824"/>
                    <a:pt x="948207" y="1067906"/>
                    <a:pt x="941166" y="1081988"/>
                  </a:cubicBezTo>
                  <a:cubicBezTo>
                    <a:pt x="934124" y="1096071"/>
                    <a:pt x="927083" y="1110153"/>
                    <a:pt x="917695" y="1124235"/>
                  </a:cubicBezTo>
                  <a:cubicBezTo>
                    <a:pt x="908307" y="1140665"/>
                    <a:pt x="901266" y="1157094"/>
                    <a:pt x="891878" y="1173523"/>
                  </a:cubicBezTo>
                  <a:cubicBezTo>
                    <a:pt x="884837" y="1187606"/>
                    <a:pt x="877795" y="1199341"/>
                    <a:pt x="870754" y="1213423"/>
                  </a:cubicBezTo>
                  <a:cubicBezTo>
                    <a:pt x="866060" y="1225158"/>
                    <a:pt x="859019" y="1234546"/>
                    <a:pt x="854325" y="1246282"/>
                  </a:cubicBezTo>
                  <a:cubicBezTo>
                    <a:pt x="851978" y="1246282"/>
                    <a:pt x="849631" y="1243935"/>
                    <a:pt x="847284" y="1243935"/>
                  </a:cubicBezTo>
                  <a:cubicBezTo>
                    <a:pt x="847284" y="1229852"/>
                    <a:pt x="847284" y="1218117"/>
                    <a:pt x="847284" y="1206382"/>
                  </a:cubicBezTo>
                  <a:cubicBezTo>
                    <a:pt x="847284" y="1201688"/>
                    <a:pt x="847284" y="1196994"/>
                    <a:pt x="847284" y="1194647"/>
                  </a:cubicBezTo>
                  <a:cubicBezTo>
                    <a:pt x="847284" y="1189953"/>
                    <a:pt x="847284" y="1182911"/>
                    <a:pt x="847284" y="1178217"/>
                  </a:cubicBezTo>
                  <a:cubicBezTo>
                    <a:pt x="847284" y="1178217"/>
                    <a:pt x="849631" y="1175870"/>
                    <a:pt x="849631" y="1175870"/>
                  </a:cubicBezTo>
                  <a:cubicBezTo>
                    <a:pt x="861366" y="1159441"/>
                    <a:pt x="873101" y="1147706"/>
                    <a:pt x="884837" y="1133623"/>
                  </a:cubicBezTo>
                  <a:close/>
                  <a:moveTo>
                    <a:pt x="1020965" y="941166"/>
                  </a:moveTo>
                  <a:cubicBezTo>
                    <a:pt x="1023312" y="938819"/>
                    <a:pt x="1025659" y="934125"/>
                    <a:pt x="1025659" y="931777"/>
                  </a:cubicBezTo>
                  <a:cubicBezTo>
                    <a:pt x="1032700" y="927083"/>
                    <a:pt x="1037395" y="922389"/>
                    <a:pt x="1044436" y="917695"/>
                  </a:cubicBezTo>
                  <a:cubicBezTo>
                    <a:pt x="1053824" y="910654"/>
                    <a:pt x="1063212" y="901266"/>
                    <a:pt x="1074947" y="894225"/>
                  </a:cubicBezTo>
                  <a:cubicBezTo>
                    <a:pt x="1084336" y="887184"/>
                    <a:pt x="1093724" y="877795"/>
                    <a:pt x="1105459" y="870754"/>
                  </a:cubicBezTo>
                  <a:cubicBezTo>
                    <a:pt x="1114847" y="863713"/>
                    <a:pt x="1124235" y="856672"/>
                    <a:pt x="1135971" y="847284"/>
                  </a:cubicBezTo>
                  <a:cubicBezTo>
                    <a:pt x="1143012" y="842590"/>
                    <a:pt x="1147706" y="837896"/>
                    <a:pt x="1154747" y="833202"/>
                  </a:cubicBezTo>
                  <a:cubicBezTo>
                    <a:pt x="1154747" y="833202"/>
                    <a:pt x="1154747" y="833202"/>
                    <a:pt x="1154747" y="833202"/>
                  </a:cubicBezTo>
                  <a:cubicBezTo>
                    <a:pt x="1150053" y="837896"/>
                    <a:pt x="1143012" y="844937"/>
                    <a:pt x="1138318" y="849631"/>
                  </a:cubicBezTo>
                  <a:cubicBezTo>
                    <a:pt x="1131276" y="856672"/>
                    <a:pt x="1126582" y="861366"/>
                    <a:pt x="1119541" y="868407"/>
                  </a:cubicBezTo>
                  <a:cubicBezTo>
                    <a:pt x="1110153" y="877795"/>
                    <a:pt x="1100765" y="887184"/>
                    <a:pt x="1091377" y="896572"/>
                  </a:cubicBezTo>
                  <a:cubicBezTo>
                    <a:pt x="1084336" y="903613"/>
                    <a:pt x="1079641" y="908307"/>
                    <a:pt x="1072600" y="915348"/>
                  </a:cubicBezTo>
                  <a:cubicBezTo>
                    <a:pt x="1063212" y="924736"/>
                    <a:pt x="1053824" y="936472"/>
                    <a:pt x="1044436" y="945860"/>
                  </a:cubicBezTo>
                  <a:cubicBezTo>
                    <a:pt x="1039742" y="952901"/>
                    <a:pt x="1032700" y="957595"/>
                    <a:pt x="1028006" y="964636"/>
                  </a:cubicBezTo>
                  <a:cubicBezTo>
                    <a:pt x="1018618" y="974024"/>
                    <a:pt x="1009230" y="985760"/>
                    <a:pt x="999842" y="997495"/>
                  </a:cubicBezTo>
                  <a:cubicBezTo>
                    <a:pt x="995148" y="1004536"/>
                    <a:pt x="988107" y="1009230"/>
                    <a:pt x="983412" y="1016271"/>
                  </a:cubicBezTo>
                  <a:cubicBezTo>
                    <a:pt x="981065" y="1018618"/>
                    <a:pt x="976371" y="1023312"/>
                    <a:pt x="974024" y="1025659"/>
                  </a:cubicBezTo>
                  <a:cubicBezTo>
                    <a:pt x="981065" y="1013924"/>
                    <a:pt x="988107" y="1002189"/>
                    <a:pt x="992801" y="990454"/>
                  </a:cubicBezTo>
                  <a:cubicBezTo>
                    <a:pt x="1002189" y="974024"/>
                    <a:pt x="1011577" y="957595"/>
                    <a:pt x="1020965" y="941166"/>
                  </a:cubicBezTo>
                  <a:close/>
                  <a:moveTo>
                    <a:pt x="1222811" y="797996"/>
                  </a:moveTo>
                  <a:cubicBezTo>
                    <a:pt x="1241588" y="790955"/>
                    <a:pt x="1258017" y="783914"/>
                    <a:pt x="1276793" y="776872"/>
                  </a:cubicBezTo>
                  <a:cubicBezTo>
                    <a:pt x="1293223" y="772178"/>
                    <a:pt x="1309652" y="765137"/>
                    <a:pt x="1323734" y="760443"/>
                  </a:cubicBezTo>
                  <a:cubicBezTo>
                    <a:pt x="1326081" y="760443"/>
                    <a:pt x="1328428" y="758096"/>
                    <a:pt x="1330775" y="758096"/>
                  </a:cubicBezTo>
                  <a:cubicBezTo>
                    <a:pt x="1342511" y="753402"/>
                    <a:pt x="1356593" y="748708"/>
                    <a:pt x="1368328" y="746361"/>
                  </a:cubicBezTo>
                  <a:cubicBezTo>
                    <a:pt x="1370675" y="753402"/>
                    <a:pt x="1377716" y="758096"/>
                    <a:pt x="1384757" y="758096"/>
                  </a:cubicBezTo>
                  <a:cubicBezTo>
                    <a:pt x="1382410" y="767484"/>
                    <a:pt x="1382410" y="776872"/>
                    <a:pt x="1380063" y="783914"/>
                  </a:cubicBezTo>
                  <a:cubicBezTo>
                    <a:pt x="1380063" y="790955"/>
                    <a:pt x="1377716" y="797996"/>
                    <a:pt x="1377716" y="802690"/>
                  </a:cubicBezTo>
                  <a:cubicBezTo>
                    <a:pt x="1375369" y="821466"/>
                    <a:pt x="1373022" y="840243"/>
                    <a:pt x="1370675" y="859019"/>
                  </a:cubicBezTo>
                  <a:cubicBezTo>
                    <a:pt x="1370675" y="863713"/>
                    <a:pt x="1370675" y="866060"/>
                    <a:pt x="1368328" y="870754"/>
                  </a:cubicBezTo>
                  <a:cubicBezTo>
                    <a:pt x="1368328" y="873101"/>
                    <a:pt x="1368328" y="875448"/>
                    <a:pt x="1368328" y="875448"/>
                  </a:cubicBezTo>
                  <a:cubicBezTo>
                    <a:pt x="1365981" y="880142"/>
                    <a:pt x="1363634" y="882489"/>
                    <a:pt x="1361287" y="882489"/>
                  </a:cubicBezTo>
                  <a:cubicBezTo>
                    <a:pt x="1344858" y="891878"/>
                    <a:pt x="1328428" y="903613"/>
                    <a:pt x="1311999" y="913001"/>
                  </a:cubicBezTo>
                  <a:cubicBezTo>
                    <a:pt x="1295570" y="922389"/>
                    <a:pt x="1279140" y="934125"/>
                    <a:pt x="1265058" y="945860"/>
                  </a:cubicBezTo>
                  <a:cubicBezTo>
                    <a:pt x="1248629" y="957595"/>
                    <a:pt x="1232199" y="966983"/>
                    <a:pt x="1218117" y="978718"/>
                  </a:cubicBezTo>
                  <a:cubicBezTo>
                    <a:pt x="1208729" y="985760"/>
                    <a:pt x="1199341" y="992801"/>
                    <a:pt x="1187605" y="999842"/>
                  </a:cubicBezTo>
                  <a:cubicBezTo>
                    <a:pt x="1187605" y="995148"/>
                    <a:pt x="1187605" y="990454"/>
                    <a:pt x="1185258" y="985760"/>
                  </a:cubicBezTo>
                  <a:cubicBezTo>
                    <a:pt x="1180564" y="948207"/>
                    <a:pt x="1178217" y="913001"/>
                    <a:pt x="1175870" y="875448"/>
                  </a:cubicBezTo>
                  <a:cubicBezTo>
                    <a:pt x="1173523" y="863713"/>
                    <a:pt x="1173523" y="849631"/>
                    <a:pt x="1171176" y="837896"/>
                  </a:cubicBezTo>
                  <a:cubicBezTo>
                    <a:pt x="1180564" y="835549"/>
                    <a:pt x="1187605" y="828507"/>
                    <a:pt x="1187605" y="819119"/>
                  </a:cubicBezTo>
                  <a:cubicBezTo>
                    <a:pt x="1187605" y="816772"/>
                    <a:pt x="1187605" y="814425"/>
                    <a:pt x="1185258" y="812078"/>
                  </a:cubicBezTo>
                  <a:cubicBezTo>
                    <a:pt x="1187605" y="812078"/>
                    <a:pt x="1189953" y="809731"/>
                    <a:pt x="1192300" y="809731"/>
                  </a:cubicBezTo>
                  <a:cubicBezTo>
                    <a:pt x="1201688" y="807384"/>
                    <a:pt x="1211076" y="802690"/>
                    <a:pt x="1222811" y="797996"/>
                  </a:cubicBezTo>
                  <a:close/>
                  <a:moveTo>
                    <a:pt x="1466904" y="720543"/>
                  </a:moveTo>
                  <a:cubicBezTo>
                    <a:pt x="1488028" y="715849"/>
                    <a:pt x="1509151" y="711155"/>
                    <a:pt x="1530274" y="706461"/>
                  </a:cubicBezTo>
                  <a:cubicBezTo>
                    <a:pt x="1534968" y="706461"/>
                    <a:pt x="1542009" y="704114"/>
                    <a:pt x="1546704" y="704114"/>
                  </a:cubicBezTo>
                  <a:cubicBezTo>
                    <a:pt x="1567827" y="699420"/>
                    <a:pt x="1586603" y="697073"/>
                    <a:pt x="1607727" y="694726"/>
                  </a:cubicBezTo>
                  <a:cubicBezTo>
                    <a:pt x="1614768" y="694726"/>
                    <a:pt x="1621809" y="692379"/>
                    <a:pt x="1628850" y="690032"/>
                  </a:cubicBezTo>
                  <a:cubicBezTo>
                    <a:pt x="1647627" y="687685"/>
                    <a:pt x="1666403" y="685338"/>
                    <a:pt x="1685179" y="682991"/>
                  </a:cubicBezTo>
                  <a:cubicBezTo>
                    <a:pt x="1694567" y="682991"/>
                    <a:pt x="1701609" y="680643"/>
                    <a:pt x="1710997" y="678296"/>
                  </a:cubicBezTo>
                  <a:cubicBezTo>
                    <a:pt x="1718038" y="678296"/>
                    <a:pt x="1725079" y="675949"/>
                    <a:pt x="1732120" y="675949"/>
                  </a:cubicBezTo>
                  <a:cubicBezTo>
                    <a:pt x="1725079" y="678296"/>
                    <a:pt x="1718038" y="682991"/>
                    <a:pt x="1710997" y="685338"/>
                  </a:cubicBezTo>
                  <a:cubicBezTo>
                    <a:pt x="1675791" y="701767"/>
                    <a:pt x="1640586" y="720543"/>
                    <a:pt x="1605380" y="739320"/>
                  </a:cubicBezTo>
                  <a:cubicBezTo>
                    <a:pt x="1572521" y="758096"/>
                    <a:pt x="1539662" y="774525"/>
                    <a:pt x="1506804" y="793302"/>
                  </a:cubicBezTo>
                  <a:cubicBezTo>
                    <a:pt x="1495069" y="800343"/>
                    <a:pt x="1480986" y="807384"/>
                    <a:pt x="1469251" y="816772"/>
                  </a:cubicBezTo>
                  <a:cubicBezTo>
                    <a:pt x="1459863" y="821466"/>
                    <a:pt x="1450475" y="828507"/>
                    <a:pt x="1441087" y="833202"/>
                  </a:cubicBezTo>
                  <a:cubicBezTo>
                    <a:pt x="1441087" y="833202"/>
                    <a:pt x="1441087" y="833202"/>
                    <a:pt x="1441087" y="833202"/>
                  </a:cubicBezTo>
                  <a:cubicBezTo>
                    <a:pt x="1441087" y="833202"/>
                    <a:pt x="1441087" y="830854"/>
                    <a:pt x="1441087" y="830854"/>
                  </a:cubicBezTo>
                  <a:cubicBezTo>
                    <a:pt x="1434045" y="814425"/>
                    <a:pt x="1424657" y="800343"/>
                    <a:pt x="1415269" y="783914"/>
                  </a:cubicBezTo>
                  <a:cubicBezTo>
                    <a:pt x="1415269" y="783914"/>
                    <a:pt x="1415269" y="781566"/>
                    <a:pt x="1415269" y="781566"/>
                  </a:cubicBezTo>
                  <a:cubicBezTo>
                    <a:pt x="1410575" y="772178"/>
                    <a:pt x="1405881" y="762790"/>
                    <a:pt x="1398840" y="753402"/>
                  </a:cubicBezTo>
                  <a:cubicBezTo>
                    <a:pt x="1403534" y="748708"/>
                    <a:pt x="1408228" y="744014"/>
                    <a:pt x="1408228" y="736973"/>
                  </a:cubicBezTo>
                  <a:cubicBezTo>
                    <a:pt x="1408228" y="734626"/>
                    <a:pt x="1408228" y="734626"/>
                    <a:pt x="1408228" y="732279"/>
                  </a:cubicBezTo>
                  <a:cubicBezTo>
                    <a:pt x="1424657" y="727584"/>
                    <a:pt x="1443434" y="722890"/>
                    <a:pt x="1459863" y="720543"/>
                  </a:cubicBezTo>
                  <a:cubicBezTo>
                    <a:pt x="1462210" y="722890"/>
                    <a:pt x="1464557" y="720543"/>
                    <a:pt x="1466904" y="720543"/>
                  </a:cubicBezTo>
                  <a:close/>
                  <a:moveTo>
                    <a:pt x="1840084" y="626661"/>
                  </a:moveTo>
                  <a:cubicBezTo>
                    <a:pt x="1858861" y="619620"/>
                    <a:pt x="1877637" y="610232"/>
                    <a:pt x="1894066" y="603191"/>
                  </a:cubicBezTo>
                  <a:cubicBezTo>
                    <a:pt x="1910496" y="596150"/>
                    <a:pt x="1926925" y="589109"/>
                    <a:pt x="1943355" y="582068"/>
                  </a:cubicBezTo>
                  <a:cubicBezTo>
                    <a:pt x="1962131" y="575026"/>
                    <a:pt x="1980907" y="567985"/>
                    <a:pt x="1999684" y="560944"/>
                  </a:cubicBezTo>
                  <a:cubicBezTo>
                    <a:pt x="2016113" y="553903"/>
                    <a:pt x="2032542" y="549209"/>
                    <a:pt x="2046624" y="542168"/>
                  </a:cubicBezTo>
                  <a:cubicBezTo>
                    <a:pt x="2058360" y="537474"/>
                    <a:pt x="2067748" y="535127"/>
                    <a:pt x="2079483" y="530433"/>
                  </a:cubicBezTo>
                  <a:cubicBezTo>
                    <a:pt x="2079483" y="530433"/>
                    <a:pt x="2079483" y="530433"/>
                    <a:pt x="2079483" y="530433"/>
                  </a:cubicBezTo>
                  <a:cubicBezTo>
                    <a:pt x="2086524" y="537474"/>
                    <a:pt x="2093565" y="544515"/>
                    <a:pt x="2102954" y="551556"/>
                  </a:cubicBezTo>
                  <a:cubicBezTo>
                    <a:pt x="2107648" y="556250"/>
                    <a:pt x="2112342" y="560944"/>
                    <a:pt x="2114689" y="563291"/>
                  </a:cubicBezTo>
                  <a:cubicBezTo>
                    <a:pt x="2121730" y="570332"/>
                    <a:pt x="2131118" y="577373"/>
                    <a:pt x="2138159" y="584415"/>
                  </a:cubicBezTo>
                  <a:cubicBezTo>
                    <a:pt x="2142854" y="589109"/>
                    <a:pt x="2147548" y="593803"/>
                    <a:pt x="2152242" y="598497"/>
                  </a:cubicBezTo>
                  <a:cubicBezTo>
                    <a:pt x="2159283" y="605538"/>
                    <a:pt x="2166324" y="612579"/>
                    <a:pt x="2173365" y="619620"/>
                  </a:cubicBezTo>
                  <a:cubicBezTo>
                    <a:pt x="2178059" y="624314"/>
                    <a:pt x="2182753" y="629008"/>
                    <a:pt x="2187447" y="633703"/>
                  </a:cubicBezTo>
                  <a:cubicBezTo>
                    <a:pt x="2189794" y="636050"/>
                    <a:pt x="2194488" y="640744"/>
                    <a:pt x="2196835" y="643091"/>
                  </a:cubicBezTo>
                  <a:cubicBezTo>
                    <a:pt x="2194488" y="645438"/>
                    <a:pt x="2192141" y="650132"/>
                    <a:pt x="2192141" y="654826"/>
                  </a:cubicBezTo>
                  <a:cubicBezTo>
                    <a:pt x="2178059" y="654826"/>
                    <a:pt x="2163977" y="652479"/>
                    <a:pt x="2147548" y="652479"/>
                  </a:cubicBezTo>
                  <a:cubicBezTo>
                    <a:pt x="2140506" y="652479"/>
                    <a:pt x="2135812" y="652479"/>
                    <a:pt x="2128771" y="652479"/>
                  </a:cubicBezTo>
                  <a:cubicBezTo>
                    <a:pt x="2100607" y="652479"/>
                    <a:pt x="2074789" y="652479"/>
                    <a:pt x="2046624" y="652479"/>
                  </a:cubicBezTo>
                  <a:cubicBezTo>
                    <a:pt x="2018460" y="652479"/>
                    <a:pt x="1987948" y="652479"/>
                    <a:pt x="1959784" y="654826"/>
                  </a:cubicBezTo>
                  <a:cubicBezTo>
                    <a:pt x="1952743" y="654826"/>
                    <a:pt x="1943355" y="654826"/>
                    <a:pt x="1936313" y="654826"/>
                  </a:cubicBezTo>
                  <a:cubicBezTo>
                    <a:pt x="1915190" y="654826"/>
                    <a:pt x="1894066" y="657173"/>
                    <a:pt x="1872943" y="657173"/>
                  </a:cubicBezTo>
                  <a:cubicBezTo>
                    <a:pt x="1861208" y="657173"/>
                    <a:pt x="1851820" y="659520"/>
                    <a:pt x="1840084" y="659520"/>
                  </a:cubicBezTo>
                  <a:cubicBezTo>
                    <a:pt x="1823655" y="661867"/>
                    <a:pt x="1804879" y="661867"/>
                    <a:pt x="1788449" y="664214"/>
                  </a:cubicBezTo>
                  <a:cubicBezTo>
                    <a:pt x="1776714" y="664214"/>
                    <a:pt x="1764979" y="666561"/>
                    <a:pt x="1755591" y="668908"/>
                  </a:cubicBezTo>
                  <a:cubicBezTo>
                    <a:pt x="1748550" y="668908"/>
                    <a:pt x="1741508" y="671255"/>
                    <a:pt x="1734467" y="671255"/>
                  </a:cubicBezTo>
                  <a:cubicBezTo>
                    <a:pt x="1750897" y="661867"/>
                    <a:pt x="1769673" y="654826"/>
                    <a:pt x="1786102" y="647785"/>
                  </a:cubicBezTo>
                  <a:cubicBezTo>
                    <a:pt x="1807226" y="643091"/>
                    <a:pt x="1823655" y="633703"/>
                    <a:pt x="1840084" y="626661"/>
                  </a:cubicBezTo>
                  <a:close/>
                  <a:moveTo>
                    <a:pt x="2234388" y="598497"/>
                  </a:moveTo>
                  <a:cubicBezTo>
                    <a:pt x="2236735" y="586762"/>
                    <a:pt x="2241429" y="577373"/>
                    <a:pt x="2243776" y="567985"/>
                  </a:cubicBezTo>
                  <a:cubicBezTo>
                    <a:pt x="2246123" y="558597"/>
                    <a:pt x="2250818" y="549209"/>
                    <a:pt x="2253165" y="542168"/>
                  </a:cubicBezTo>
                  <a:cubicBezTo>
                    <a:pt x="2257859" y="530433"/>
                    <a:pt x="2260206" y="521044"/>
                    <a:pt x="2264900" y="511656"/>
                  </a:cubicBezTo>
                  <a:cubicBezTo>
                    <a:pt x="2267247" y="504615"/>
                    <a:pt x="2269594" y="495227"/>
                    <a:pt x="2274288" y="488186"/>
                  </a:cubicBezTo>
                  <a:cubicBezTo>
                    <a:pt x="2276635" y="481145"/>
                    <a:pt x="2278982" y="476450"/>
                    <a:pt x="2281329" y="469409"/>
                  </a:cubicBezTo>
                  <a:cubicBezTo>
                    <a:pt x="2295412" y="464715"/>
                    <a:pt x="2307147" y="462368"/>
                    <a:pt x="2321229" y="457674"/>
                  </a:cubicBezTo>
                  <a:cubicBezTo>
                    <a:pt x="2335311" y="452980"/>
                    <a:pt x="2347047" y="450633"/>
                    <a:pt x="2361129" y="445939"/>
                  </a:cubicBezTo>
                  <a:cubicBezTo>
                    <a:pt x="2386946" y="438898"/>
                    <a:pt x="2412764" y="434204"/>
                    <a:pt x="2436234" y="427162"/>
                  </a:cubicBezTo>
                  <a:cubicBezTo>
                    <a:pt x="2426846" y="436551"/>
                    <a:pt x="2415111" y="445939"/>
                    <a:pt x="2403376" y="455327"/>
                  </a:cubicBezTo>
                  <a:cubicBezTo>
                    <a:pt x="2401029" y="457674"/>
                    <a:pt x="2396334" y="460021"/>
                    <a:pt x="2393987" y="464715"/>
                  </a:cubicBezTo>
                  <a:cubicBezTo>
                    <a:pt x="2389293" y="469409"/>
                    <a:pt x="2382252" y="476450"/>
                    <a:pt x="2377558" y="481145"/>
                  </a:cubicBezTo>
                  <a:cubicBezTo>
                    <a:pt x="2372864" y="485839"/>
                    <a:pt x="2368170" y="490533"/>
                    <a:pt x="2365823" y="492880"/>
                  </a:cubicBezTo>
                  <a:cubicBezTo>
                    <a:pt x="2361129" y="497574"/>
                    <a:pt x="2356435" y="502268"/>
                    <a:pt x="2349394" y="509309"/>
                  </a:cubicBezTo>
                  <a:cubicBezTo>
                    <a:pt x="2344699" y="514003"/>
                    <a:pt x="2340005" y="518697"/>
                    <a:pt x="2335311" y="523391"/>
                  </a:cubicBezTo>
                  <a:cubicBezTo>
                    <a:pt x="2330617" y="528085"/>
                    <a:pt x="2325923" y="532780"/>
                    <a:pt x="2321229" y="537474"/>
                  </a:cubicBezTo>
                  <a:cubicBezTo>
                    <a:pt x="2316535" y="542168"/>
                    <a:pt x="2309494" y="549209"/>
                    <a:pt x="2304800" y="553903"/>
                  </a:cubicBezTo>
                  <a:cubicBezTo>
                    <a:pt x="2300106" y="558597"/>
                    <a:pt x="2295412" y="563291"/>
                    <a:pt x="2293064" y="567985"/>
                  </a:cubicBezTo>
                  <a:cubicBezTo>
                    <a:pt x="2286023" y="575026"/>
                    <a:pt x="2281329" y="579720"/>
                    <a:pt x="2276635" y="586762"/>
                  </a:cubicBezTo>
                  <a:cubicBezTo>
                    <a:pt x="2271941" y="591456"/>
                    <a:pt x="2269594" y="596150"/>
                    <a:pt x="2264900" y="600844"/>
                  </a:cubicBezTo>
                  <a:cubicBezTo>
                    <a:pt x="2257859" y="607885"/>
                    <a:pt x="2253165" y="614926"/>
                    <a:pt x="2246123" y="621967"/>
                  </a:cubicBezTo>
                  <a:cubicBezTo>
                    <a:pt x="2241429" y="626661"/>
                    <a:pt x="2239082" y="631355"/>
                    <a:pt x="2234388" y="636050"/>
                  </a:cubicBezTo>
                  <a:cubicBezTo>
                    <a:pt x="2232041" y="638397"/>
                    <a:pt x="2229694" y="643091"/>
                    <a:pt x="2227347" y="645438"/>
                  </a:cubicBezTo>
                  <a:cubicBezTo>
                    <a:pt x="2225000" y="643091"/>
                    <a:pt x="2225000" y="643091"/>
                    <a:pt x="2222653" y="643091"/>
                  </a:cubicBezTo>
                  <a:cubicBezTo>
                    <a:pt x="2225000" y="638397"/>
                    <a:pt x="2225000" y="633703"/>
                    <a:pt x="2227347" y="629008"/>
                  </a:cubicBezTo>
                  <a:cubicBezTo>
                    <a:pt x="2229694" y="619620"/>
                    <a:pt x="2232041" y="607885"/>
                    <a:pt x="2234388" y="598497"/>
                  </a:cubicBezTo>
                  <a:close/>
                  <a:moveTo>
                    <a:pt x="2633386" y="474103"/>
                  </a:moveTo>
                  <a:cubicBezTo>
                    <a:pt x="2640427" y="471756"/>
                    <a:pt x="2647469" y="469409"/>
                    <a:pt x="2652163" y="467062"/>
                  </a:cubicBezTo>
                  <a:cubicBezTo>
                    <a:pt x="2656857" y="464715"/>
                    <a:pt x="2663898" y="464715"/>
                    <a:pt x="2668592" y="462368"/>
                  </a:cubicBezTo>
                  <a:cubicBezTo>
                    <a:pt x="2673286" y="464715"/>
                    <a:pt x="2680327" y="464715"/>
                    <a:pt x="2687368" y="467062"/>
                  </a:cubicBezTo>
                  <a:cubicBezTo>
                    <a:pt x="2696756" y="469409"/>
                    <a:pt x="2703797" y="471756"/>
                    <a:pt x="2713186" y="474103"/>
                  </a:cubicBezTo>
                  <a:cubicBezTo>
                    <a:pt x="2724921" y="476450"/>
                    <a:pt x="2736656" y="481145"/>
                    <a:pt x="2748391" y="483492"/>
                  </a:cubicBezTo>
                  <a:cubicBezTo>
                    <a:pt x="2757780" y="485839"/>
                    <a:pt x="2764821" y="488186"/>
                    <a:pt x="2774209" y="490533"/>
                  </a:cubicBezTo>
                  <a:cubicBezTo>
                    <a:pt x="2785944" y="492880"/>
                    <a:pt x="2797679" y="497574"/>
                    <a:pt x="2809415" y="502268"/>
                  </a:cubicBezTo>
                  <a:cubicBezTo>
                    <a:pt x="2818803" y="504615"/>
                    <a:pt x="2825844" y="506962"/>
                    <a:pt x="2835232" y="509309"/>
                  </a:cubicBezTo>
                  <a:cubicBezTo>
                    <a:pt x="2846967" y="514003"/>
                    <a:pt x="2858703" y="516350"/>
                    <a:pt x="2870438" y="521044"/>
                  </a:cubicBezTo>
                  <a:cubicBezTo>
                    <a:pt x="2879826" y="523391"/>
                    <a:pt x="2886867" y="525738"/>
                    <a:pt x="2896255" y="530433"/>
                  </a:cubicBezTo>
                  <a:cubicBezTo>
                    <a:pt x="2907991" y="535127"/>
                    <a:pt x="2919726" y="539821"/>
                    <a:pt x="2931461" y="542168"/>
                  </a:cubicBezTo>
                  <a:cubicBezTo>
                    <a:pt x="2938502" y="544515"/>
                    <a:pt x="2947890" y="546862"/>
                    <a:pt x="2954932" y="551556"/>
                  </a:cubicBezTo>
                  <a:cubicBezTo>
                    <a:pt x="2959626" y="553903"/>
                    <a:pt x="2964320" y="553903"/>
                    <a:pt x="2969014" y="556250"/>
                  </a:cubicBezTo>
                  <a:cubicBezTo>
                    <a:pt x="2969014" y="558597"/>
                    <a:pt x="2969014" y="560944"/>
                    <a:pt x="2969014" y="563291"/>
                  </a:cubicBezTo>
                  <a:cubicBezTo>
                    <a:pt x="2969014" y="563291"/>
                    <a:pt x="2969014" y="565638"/>
                    <a:pt x="2969014" y="565638"/>
                  </a:cubicBezTo>
                  <a:cubicBezTo>
                    <a:pt x="2966667" y="612579"/>
                    <a:pt x="2964320" y="664214"/>
                    <a:pt x="2961973" y="718196"/>
                  </a:cubicBezTo>
                  <a:cubicBezTo>
                    <a:pt x="2957279" y="715849"/>
                    <a:pt x="2954932" y="713502"/>
                    <a:pt x="2950237" y="708808"/>
                  </a:cubicBezTo>
                  <a:cubicBezTo>
                    <a:pt x="2943196" y="704114"/>
                    <a:pt x="2936155" y="699420"/>
                    <a:pt x="2931461" y="694726"/>
                  </a:cubicBezTo>
                  <a:cubicBezTo>
                    <a:pt x="2924420" y="687685"/>
                    <a:pt x="2915032" y="682991"/>
                    <a:pt x="2905644" y="675949"/>
                  </a:cubicBezTo>
                  <a:cubicBezTo>
                    <a:pt x="2898602" y="671255"/>
                    <a:pt x="2891561" y="666561"/>
                    <a:pt x="2884520" y="661867"/>
                  </a:cubicBezTo>
                  <a:cubicBezTo>
                    <a:pt x="2877479" y="657173"/>
                    <a:pt x="2868091" y="650132"/>
                    <a:pt x="2861050" y="645438"/>
                  </a:cubicBezTo>
                  <a:cubicBezTo>
                    <a:pt x="2854008" y="640744"/>
                    <a:pt x="2846967" y="636050"/>
                    <a:pt x="2839926" y="631355"/>
                  </a:cubicBezTo>
                  <a:cubicBezTo>
                    <a:pt x="2832885" y="626661"/>
                    <a:pt x="2823497" y="621967"/>
                    <a:pt x="2816456" y="614926"/>
                  </a:cubicBezTo>
                  <a:cubicBezTo>
                    <a:pt x="2809415" y="610232"/>
                    <a:pt x="2802374" y="605538"/>
                    <a:pt x="2795332" y="600844"/>
                  </a:cubicBezTo>
                  <a:cubicBezTo>
                    <a:pt x="2788291" y="596150"/>
                    <a:pt x="2781250" y="591456"/>
                    <a:pt x="2771862" y="586762"/>
                  </a:cubicBezTo>
                  <a:cubicBezTo>
                    <a:pt x="2764821" y="582068"/>
                    <a:pt x="2757780" y="577373"/>
                    <a:pt x="2750738" y="572679"/>
                  </a:cubicBezTo>
                  <a:cubicBezTo>
                    <a:pt x="2743697" y="567985"/>
                    <a:pt x="2736656" y="563291"/>
                    <a:pt x="2727268" y="558597"/>
                  </a:cubicBezTo>
                  <a:cubicBezTo>
                    <a:pt x="2720227" y="553903"/>
                    <a:pt x="2713186" y="549209"/>
                    <a:pt x="2706145" y="546862"/>
                  </a:cubicBezTo>
                  <a:cubicBezTo>
                    <a:pt x="2699103" y="542168"/>
                    <a:pt x="2692062" y="537474"/>
                    <a:pt x="2682674" y="532780"/>
                  </a:cubicBezTo>
                  <a:cubicBezTo>
                    <a:pt x="2675633" y="528085"/>
                    <a:pt x="2668592" y="525738"/>
                    <a:pt x="2661551" y="521044"/>
                  </a:cubicBezTo>
                  <a:cubicBezTo>
                    <a:pt x="2654510" y="516350"/>
                    <a:pt x="2647469" y="511656"/>
                    <a:pt x="2638080" y="506962"/>
                  </a:cubicBezTo>
                  <a:cubicBezTo>
                    <a:pt x="2631039" y="502268"/>
                    <a:pt x="2623998" y="499921"/>
                    <a:pt x="2616957" y="495227"/>
                  </a:cubicBezTo>
                  <a:cubicBezTo>
                    <a:pt x="2609916" y="490533"/>
                    <a:pt x="2602875" y="488186"/>
                    <a:pt x="2598180" y="483492"/>
                  </a:cubicBezTo>
                  <a:cubicBezTo>
                    <a:pt x="2598180" y="483492"/>
                    <a:pt x="2600528" y="483492"/>
                    <a:pt x="2600528" y="483492"/>
                  </a:cubicBezTo>
                  <a:cubicBezTo>
                    <a:pt x="2614610" y="481145"/>
                    <a:pt x="2623998" y="478797"/>
                    <a:pt x="2633386" y="474103"/>
                  </a:cubicBezTo>
                  <a:close/>
                  <a:moveTo>
                    <a:pt x="3015955" y="575026"/>
                  </a:moveTo>
                  <a:cubicBezTo>
                    <a:pt x="3027690" y="579720"/>
                    <a:pt x="3039425" y="584415"/>
                    <a:pt x="3051160" y="589109"/>
                  </a:cubicBezTo>
                  <a:cubicBezTo>
                    <a:pt x="3060548" y="591456"/>
                    <a:pt x="3067590" y="596150"/>
                    <a:pt x="3076978" y="598497"/>
                  </a:cubicBezTo>
                  <a:cubicBezTo>
                    <a:pt x="3081672" y="600844"/>
                    <a:pt x="3088713" y="603191"/>
                    <a:pt x="3093407" y="605538"/>
                  </a:cubicBezTo>
                  <a:cubicBezTo>
                    <a:pt x="3095754" y="612579"/>
                    <a:pt x="3100449" y="617273"/>
                    <a:pt x="3102795" y="624314"/>
                  </a:cubicBezTo>
                  <a:cubicBezTo>
                    <a:pt x="3107489" y="633703"/>
                    <a:pt x="3112184" y="645438"/>
                    <a:pt x="3116878" y="654826"/>
                  </a:cubicBezTo>
                  <a:cubicBezTo>
                    <a:pt x="3119225" y="661867"/>
                    <a:pt x="3123919" y="668908"/>
                    <a:pt x="3126266" y="675949"/>
                  </a:cubicBezTo>
                  <a:cubicBezTo>
                    <a:pt x="3130960" y="687685"/>
                    <a:pt x="3138001" y="699420"/>
                    <a:pt x="3142695" y="711155"/>
                  </a:cubicBezTo>
                  <a:cubicBezTo>
                    <a:pt x="3145042" y="715849"/>
                    <a:pt x="3147389" y="720543"/>
                    <a:pt x="3149736" y="727584"/>
                  </a:cubicBezTo>
                  <a:cubicBezTo>
                    <a:pt x="3156778" y="741667"/>
                    <a:pt x="3161472" y="753402"/>
                    <a:pt x="3168513" y="767484"/>
                  </a:cubicBezTo>
                  <a:cubicBezTo>
                    <a:pt x="3170860" y="772178"/>
                    <a:pt x="3173207" y="776872"/>
                    <a:pt x="3175554" y="781566"/>
                  </a:cubicBezTo>
                  <a:cubicBezTo>
                    <a:pt x="3182595" y="795649"/>
                    <a:pt x="3189636" y="809731"/>
                    <a:pt x="3194330" y="826160"/>
                  </a:cubicBezTo>
                  <a:cubicBezTo>
                    <a:pt x="3194330" y="828507"/>
                    <a:pt x="3196677" y="830854"/>
                    <a:pt x="3196677" y="833202"/>
                  </a:cubicBezTo>
                  <a:cubicBezTo>
                    <a:pt x="3201371" y="844937"/>
                    <a:pt x="3208412" y="859019"/>
                    <a:pt x="3213106" y="870754"/>
                  </a:cubicBezTo>
                  <a:cubicBezTo>
                    <a:pt x="3206066" y="875448"/>
                    <a:pt x="3196677" y="877795"/>
                    <a:pt x="3189636" y="882489"/>
                  </a:cubicBezTo>
                  <a:cubicBezTo>
                    <a:pt x="3187289" y="875448"/>
                    <a:pt x="3180248" y="873101"/>
                    <a:pt x="3173207" y="873101"/>
                  </a:cubicBezTo>
                  <a:cubicBezTo>
                    <a:pt x="3166166" y="873101"/>
                    <a:pt x="3161472" y="875448"/>
                    <a:pt x="3159125" y="880142"/>
                  </a:cubicBezTo>
                  <a:cubicBezTo>
                    <a:pt x="3133307" y="859019"/>
                    <a:pt x="3109837" y="837896"/>
                    <a:pt x="3084019" y="819119"/>
                  </a:cubicBezTo>
                  <a:cubicBezTo>
                    <a:pt x="3081672" y="816772"/>
                    <a:pt x="3079325" y="814425"/>
                    <a:pt x="3076978" y="814425"/>
                  </a:cubicBezTo>
                  <a:cubicBezTo>
                    <a:pt x="3065243" y="805037"/>
                    <a:pt x="3051160" y="793302"/>
                    <a:pt x="3039425" y="783914"/>
                  </a:cubicBezTo>
                  <a:cubicBezTo>
                    <a:pt x="3034731" y="779219"/>
                    <a:pt x="3030037" y="776872"/>
                    <a:pt x="3025343" y="772178"/>
                  </a:cubicBezTo>
                  <a:cubicBezTo>
                    <a:pt x="3015955" y="765137"/>
                    <a:pt x="3004219" y="755749"/>
                    <a:pt x="2994831" y="748708"/>
                  </a:cubicBezTo>
                  <a:cubicBezTo>
                    <a:pt x="2987790" y="744014"/>
                    <a:pt x="2983096" y="739320"/>
                    <a:pt x="2976055" y="734626"/>
                  </a:cubicBezTo>
                  <a:cubicBezTo>
                    <a:pt x="2971361" y="732279"/>
                    <a:pt x="2966667" y="727584"/>
                    <a:pt x="2961973" y="725237"/>
                  </a:cubicBezTo>
                  <a:cubicBezTo>
                    <a:pt x="2961973" y="711155"/>
                    <a:pt x="2961973" y="697073"/>
                    <a:pt x="2964320" y="685338"/>
                  </a:cubicBezTo>
                  <a:cubicBezTo>
                    <a:pt x="2964320" y="685338"/>
                    <a:pt x="2964320" y="685338"/>
                    <a:pt x="2964320" y="685338"/>
                  </a:cubicBezTo>
                  <a:cubicBezTo>
                    <a:pt x="2966667" y="643091"/>
                    <a:pt x="2969014" y="603191"/>
                    <a:pt x="2971361" y="565638"/>
                  </a:cubicBezTo>
                  <a:cubicBezTo>
                    <a:pt x="2978402" y="567985"/>
                    <a:pt x="2985443" y="570332"/>
                    <a:pt x="2992484" y="572679"/>
                  </a:cubicBezTo>
                  <a:cubicBezTo>
                    <a:pt x="2999525" y="567985"/>
                    <a:pt x="3008914" y="570332"/>
                    <a:pt x="3015955" y="575026"/>
                  </a:cubicBezTo>
                  <a:close/>
                  <a:moveTo>
                    <a:pt x="3281171" y="835549"/>
                  </a:moveTo>
                  <a:cubicBezTo>
                    <a:pt x="3290559" y="830854"/>
                    <a:pt x="3302294" y="826160"/>
                    <a:pt x="3311683" y="821466"/>
                  </a:cubicBezTo>
                  <a:cubicBezTo>
                    <a:pt x="3325765" y="814425"/>
                    <a:pt x="3337500" y="809731"/>
                    <a:pt x="3351582" y="805037"/>
                  </a:cubicBezTo>
                  <a:cubicBezTo>
                    <a:pt x="3360970" y="800343"/>
                    <a:pt x="3368012" y="797996"/>
                    <a:pt x="3377400" y="793302"/>
                  </a:cubicBezTo>
                  <a:cubicBezTo>
                    <a:pt x="3391482" y="786261"/>
                    <a:pt x="3407911" y="781566"/>
                    <a:pt x="3421994" y="776872"/>
                  </a:cubicBezTo>
                  <a:cubicBezTo>
                    <a:pt x="3424341" y="783914"/>
                    <a:pt x="3431382" y="788608"/>
                    <a:pt x="3440770" y="788608"/>
                  </a:cubicBezTo>
                  <a:cubicBezTo>
                    <a:pt x="3450158" y="788608"/>
                    <a:pt x="3457200" y="781566"/>
                    <a:pt x="3459546" y="774525"/>
                  </a:cubicBezTo>
                  <a:cubicBezTo>
                    <a:pt x="3501793" y="783914"/>
                    <a:pt x="3541693" y="795649"/>
                    <a:pt x="3581593" y="807384"/>
                  </a:cubicBezTo>
                  <a:cubicBezTo>
                    <a:pt x="3583940" y="807384"/>
                    <a:pt x="3588634" y="809731"/>
                    <a:pt x="3590981" y="809731"/>
                  </a:cubicBezTo>
                  <a:cubicBezTo>
                    <a:pt x="3605064" y="814425"/>
                    <a:pt x="3619146" y="819119"/>
                    <a:pt x="3633228" y="823813"/>
                  </a:cubicBezTo>
                  <a:cubicBezTo>
                    <a:pt x="3623840" y="861366"/>
                    <a:pt x="3616799" y="901266"/>
                    <a:pt x="3609758" y="943513"/>
                  </a:cubicBezTo>
                  <a:cubicBezTo>
                    <a:pt x="3487711" y="917695"/>
                    <a:pt x="3360970" y="898919"/>
                    <a:pt x="3227189" y="889531"/>
                  </a:cubicBezTo>
                  <a:cubicBezTo>
                    <a:pt x="3222495" y="880142"/>
                    <a:pt x="3220148" y="873101"/>
                    <a:pt x="3215454" y="866060"/>
                  </a:cubicBezTo>
                  <a:cubicBezTo>
                    <a:pt x="3224842" y="861366"/>
                    <a:pt x="3234230" y="856672"/>
                    <a:pt x="3241271" y="851978"/>
                  </a:cubicBezTo>
                  <a:cubicBezTo>
                    <a:pt x="3257701" y="847284"/>
                    <a:pt x="3269436" y="840243"/>
                    <a:pt x="3281171" y="835549"/>
                  </a:cubicBezTo>
                  <a:close/>
                  <a:moveTo>
                    <a:pt x="3691904" y="821466"/>
                  </a:moveTo>
                  <a:cubicBezTo>
                    <a:pt x="3701292" y="823813"/>
                    <a:pt x="3713027" y="826160"/>
                    <a:pt x="3722416" y="830854"/>
                  </a:cubicBezTo>
                  <a:cubicBezTo>
                    <a:pt x="3731804" y="833202"/>
                    <a:pt x="3741192" y="835549"/>
                    <a:pt x="3748233" y="837896"/>
                  </a:cubicBezTo>
                  <a:cubicBezTo>
                    <a:pt x="3757622" y="840243"/>
                    <a:pt x="3769357" y="844937"/>
                    <a:pt x="3778745" y="847284"/>
                  </a:cubicBezTo>
                  <a:cubicBezTo>
                    <a:pt x="3788133" y="849631"/>
                    <a:pt x="3795174" y="851978"/>
                    <a:pt x="3804562" y="856672"/>
                  </a:cubicBezTo>
                  <a:cubicBezTo>
                    <a:pt x="3813950" y="859019"/>
                    <a:pt x="3825686" y="863713"/>
                    <a:pt x="3835074" y="868407"/>
                  </a:cubicBezTo>
                  <a:cubicBezTo>
                    <a:pt x="3844462" y="870754"/>
                    <a:pt x="3851503" y="875448"/>
                    <a:pt x="3860891" y="877795"/>
                  </a:cubicBezTo>
                  <a:cubicBezTo>
                    <a:pt x="3870279" y="882489"/>
                    <a:pt x="3882015" y="884836"/>
                    <a:pt x="3891403" y="889531"/>
                  </a:cubicBezTo>
                  <a:cubicBezTo>
                    <a:pt x="3900791" y="891878"/>
                    <a:pt x="3907832" y="896572"/>
                    <a:pt x="3914874" y="898919"/>
                  </a:cubicBezTo>
                  <a:cubicBezTo>
                    <a:pt x="3924262" y="903613"/>
                    <a:pt x="3933650" y="908307"/>
                    <a:pt x="3945385" y="910654"/>
                  </a:cubicBezTo>
                  <a:cubicBezTo>
                    <a:pt x="3952426" y="913001"/>
                    <a:pt x="3961814" y="917695"/>
                    <a:pt x="3968856" y="920042"/>
                  </a:cubicBezTo>
                  <a:cubicBezTo>
                    <a:pt x="3975897" y="922389"/>
                    <a:pt x="3980591" y="924736"/>
                    <a:pt x="3987632" y="929430"/>
                  </a:cubicBezTo>
                  <a:cubicBezTo>
                    <a:pt x="3987632" y="929430"/>
                    <a:pt x="3989979" y="931777"/>
                    <a:pt x="3989979" y="931777"/>
                  </a:cubicBezTo>
                  <a:cubicBezTo>
                    <a:pt x="3994673" y="938819"/>
                    <a:pt x="4001714" y="948207"/>
                    <a:pt x="4006408" y="955248"/>
                  </a:cubicBezTo>
                  <a:cubicBezTo>
                    <a:pt x="4015797" y="969330"/>
                    <a:pt x="4027532" y="983412"/>
                    <a:pt x="4036920" y="997495"/>
                  </a:cubicBezTo>
                  <a:cubicBezTo>
                    <a:pt x="4034573" y="997495"/>
                    <a:pt x="4034573" y="995148"/>
                    <a:pt x="4032226" y="995148"/>
                  </a:cubicBezTo>
                  <a:cubicBezTo>
                    <a:pt x="4022837" y="990454"/>
                    <a:pt x="4013449" y="985760"/>
                    <a:pt x="4004061" y="981065"/>
                  </a:cubicBezTo>
                  <a:cubicBezTo>
                    <a:pt x="3994673" y="976371"/>
                    <a:pt x="3982938" y="969330"/>
                    <a:pt x="3973550" y="964636"/>
                  </a:cubicBezTo>
                  <a:cubicBezTo>
                    <a:pt x="3964161" y="959942"/>
                    <a:pt x="3954773" y="955248"/>
                    <a:pt x="3945385" y="950554"/>
                  </a:cubicBezTo>
                  <a:cubicBezTo>
                    <a:pt x="3933650" y="945860"/>
                    <a:pt x="3924262" y="938819"/>
                    <a:pt x="3912526" y="934125"/>
                  </a:cubicBezTo>
                  <a:cubicBezTo>
                    <a:pt x="3903138" y="929430"/>
                    <a:pt x="3893750" y="924736"/>
                    <a:pt x="3882015" y="920042"/>
                  </a:cubicBezTo>
                  <a:cubicBezTo>
                    <a:pt x="3870279" y="915348"/>
                    <a:pt x="3860891" y="910654"/>
                    <a:pt x="3849156" y="905960"/>
                  </a:cubicBezTo>
                  <a:cubicBezTo>
                    <a:pt x="3839768" y="901266"/>
                    <a:pt x="3828033" y="896572"/>
                    <a:pt x="3818645" y="894225"/>
                  </a:cubicBezTo>
                  <a:cubicBezTo>
                    <a:pt x="3806909" y="889531"/>
                    <a:pt x="3795174" y="884836"/>
                    <a:pt x="3785786" y="880142"/>
                  </a:cubicBezTo>
                  <a:cubicBezTo>
                    <a:pt x="3776398" y="875448"/>
                    <a:pt x="3764662" y="873101"/>
                    <a:pt x="3755274" y="868407"/>
                  </a:cubicBezTo>
                  <a:cubicBezTo>
                    <a:pt x="3743539" y="863713"/>
                    <a:pt x="3731804" y="859019"/>
                    <a:pt x="3720069" y="854325"/>
                  </a:cubicBezTo>
                  <a:cubicBezTo>
                    <a:pt x="3710681" y="849631"/>
                    <a:pt x="3698945" y="847284"/>
                    <a:pt x="3689557" y="842590"/>
                  </a:cubicBezTo>
                  <a:cubicBezTo>
                    <a:pt x="3677822" y="837896"/>
                    <a:pt x="3666086" y="833202"/>
                    <a:pt x="3654351" y="830854"/>
                  </a:cubicBezTo>
                  <a:cubicBezTo>
                    <a:pt x="3647310" y="828507"/>
                    <a:pt x="3640269" y="826160"/>
                    <a:pt x="3633228" y="823813"/>
                  </a:cubicBezTo>
                  <a:cubicBezTo>
                    <a:pt x="3633228" y="821466"/>
                    <a:pt x="3633228" y="821466"/>
                    <a:pt x="3633228" y="819119"/>
                  </a:cubicBezTo>
                  <a:cubicBezTo>
                    <a:pt x="3633228" y="814425"/>
                    <a:pt x="3635575" y="812078"/>
                    <a:pt x="3635575" y="807384"/>
                  </a:cubicBezTo>
                  <a:cubicBezTo>
                    <a:pt x="3642616" y="809731"/>
                    <a:pt x="3652004" y="812078"/>
                    <a:pt x="3659045" y="814425"/>
                  </a:cubicBezTo>
                  <a:cubicBezTo>
                    <a:pt x="3675475" y="816772"/>
                    <a:pt x="3684863" y="819119"/>
                    <a:pt x="3691904" y="821466"/>
                  </a:cubicBezTo>
                  <a:close/>
                  <a:moveTo>
                    <a:pt x="4060390" y="1025659"/>
                  </a:moveTo>
                  <a:cubicBezTo>
                    <a:pt x="4072126" y="1042089"/>
                    <a:pt x="4083861" y="1058518"/>
                    <a:pt x="4093249" y="1074947"/>
                  </a:cubicBezTo>
                  <a:cubicBezTo>
                    <a:pt x="4097943" y="1084335"/>
                    <a:pt x="4104984" y="1091377"/>
                    <a:pt x="4109678" y="1100765"/>
                  </a:cubicBezTo>
                  <a:cubicBezTo>
                    <a:pt x="4114372" y="1107806"/>
                    <a:pt x="4119067" y="1114847"/>
                    <a:pt x="4123761" y="1121888"/>
                  </a:cubicBezTo>
                  <a:cubicBezTo>
                    <a:pt x="3971203" y="1044436"/>
                    <a:pt x="3799868" y="985760"/>
                    <a:pt x="3612104" y="945860"/>
                  </a:cubicBezTo>
                  <a:cubicBezTo>
                    <a:pt x="3612104" y="945860"/>
                    <a:pt x="3612104" y="943513"/>
                    <a:pt x="3612104" y="943513"/>
                  </a:cubicBezTo>
                  <a:cubicBezTo>
                    <a:pt x="3614452" y="936472"/>
                    <a:pt x="3614452" y="931777"/>
                    <a:pt x="3614452" y="924736"/>
                  </a:cubicBezTo>
                  <a:cubicBezTo>
                    <a:pt x="3616799" y="915348"/>
                    <a:pt x="3619146" y="905960"/>
                    <a:pt x="3619146" y="896572"/>
                  </a:cubicBezTo>
                  <a:cubicBezTo>
                    <a:pt x="3619146" y="894225"/>
                    <a:pt x="3619146" y="894225"/>
                    <a:pt x="3619146" y="891878"/>
                  </a:cubicBezTo>
                  <a:cubicBezTo>
                    <a:pt x="3621493" y="884836"/>
                    <a:pt x="3621493" y="880142"/>
                    <a:pt x="3623840" y="873101"/>
                  </a:cubicBezTo>
                  <a:cubicBezTo>
                    <a:pt x="3623840" y="868407"/>
                    <a:pt x="3626187" y="866060"/>
                    <a:pt x="3626187" y="861366"/>
                  </a:cubicBezTo>
                  <a:cubicBezTo>
                    <a:pt x="3626187" y="856672"/>
                    <a:pt x="3628534" y="851978"/>
                    <a:pt x="3628534" y="847284"/>
                  </a:cubicBezTo>
                  <a:cubicBezTo>
                    <a:pt x="3628534" y="842590"/>
                    <a:pt x="3630881" y="837896"/>
                    <a:pt x="3630881" y="833202"/>
                  </a:cubicBezTo>
                  <a:cubicBezTo>
                    <a:pt x="3630881" y="830854"/>
                    <a:pt x="3633228" y="828507"/>
                    <a:pt x="3633228" y="823813"/>
                  </a:cubicBezTo>
                  <a:cubicBezTo>
                    <a:pt x="3637922" y="826160"/>
                    <a:pt x="3642616" y="826160"/>
                    <a:pt x="3647310" y="828507"/>
                  </a:cubicBezTo>
                  <a:cubicBezTo>
                    <a:pt x="3649657" y="828507"/>
                    <a:pt x="3652004" y="830854"/>
                    <a:pt x="3656698" y="830854"/>
                  </a:cubicBezTo>
                  <a:cubicBezTo>
                    <a:pt x="3675475" y="837896"/>
                    <a:pt x="3696598" y="844937"/>
                    <a:pt x="3715375" y="851978"/>
                  </a:cubicBezTo>
                  <a:cubicBezTo>
                    <a:pt x="3722416" y="854325"/>
                    <a:pt x="3727110" y="856672"/>
                    <a:pt x="3734151" y="859019"/>
                  </a:cubicBezTo>
                  <a:cubicBezTo>
                    <a:pt x="3750580" y="866060"/>
                    <a:pt x="3767010" y="870754"/>
                    <a:pt x="3783439" y="877795"/>
                  </a:cubicBezTo>
                  <a:cubicBezTo>
                    <a:pt x="3792827" y="880142"/>
                    <a:pt x="3799868" y="884836"/>
                    <a:pt x="3809256" y="887184"/>
                  </a:cubicBezTo>
                  <a:cubicBezTo>
                    <a:pt x="3823339" y="891878"/>
                    <a:pt x="3835074" y="898919"/>
                    <a:pt x="3849156" y="903613"/>
                  </a:cubicBezTo>
                  <a:cubicBezTo>
                    <a:pt x="3856197" y="905960"/>
                    <a:pt x="3865585" y="910654"/>
                    <a:pt x="3872627" y="913001"/>
                  </a:cubicBezTo>
                  <a:cubicBezTo>
                    <a:pt x="3886709" y="920042"/>
                    <a:pt x="3898444" y="924736"/>
                    <a:pt x="3912526" y="931777"/>
                  </a:cubicBezTo>
                  <a:cubicBezTo>
                    <a:pt x="3921915" y="936472"/>
                    <a:pt x="3931303" y="941166"/>
                    <a:pt x="3940691" y="945860"/>
                  </a:cubicBezTo>
                  <a:cubicBezTo>
                    <a:pt x="3952426" y="950554"/>
                    <a:pt x="3964161" y="957595"/>
                    <a:pt x="3973550" y="962289"/>
                  </a:cubicBezTo>
                  <a:cubicBezTo>
                    <a:pt x="3980591" y="964636"/>
                    <a:pt x="3985285" y="969330"/>
                    <a:pt x="3992326" y="971677"/>
                  </a:cubicBezTo>
                  <a:cubicBezTo>
                    <a:pt x="4006408" y="978718"/>
                    <a:pt x="4020491" y="985760"/>
                    <a:pt x="4032226" y="992801"/>
                  </a:cubicBezTo>
                  <a:cubicBezTo>
                    <a:pt x="4036920" y="995148"/>
                    <a:pt x="4039267" y="997495"/>
                    <a:pt x="4043961" y="999842"/>
                  </a:cubicBezTo>
                  <a:cubicBezTo>
                    <a:pt x="4043961" y="999842"/>
                    <a:pt x="4043961" y="999842"/>
                    <a:pt x="4043961" y="1002189"/>
                  </a:cubicBezTo>
                  <a:cubicBezTo>
                    <a:pt x="4048655" y="1011577"/>
                    <a:pt x="4053349" y="1018618"/>
                    <a:pt x="4060390" y="1025659"/>
                  </a:cubicBezTo>
                  <a:close/>
                  <a:moveTo>
                    <a:pt x="3586287" y="1098418"/>
                  </a:moveTo>
                  <a:cubicBezTo>
                    <a:pt x="3583940" y="1110153"/>
                    <a:pt x="3583940" y="1119541"/>
                    <a:pt x="3581593" y="1131276"/>
                  </a:cubicBezTo>
                  <a:cubicBezTo>
                    <a:pt x="3579246" y="1145359"/>
                    <a:pt x="3576899" y="1159441"/>
                    <a:pt x="3576899" y="1173523"/>
                  </a:cubicBezTo>
                  <a:cubicBezTo>
                    <a:pt x="3574552" y="1182911"/>
                    <a:pt x="3574552" y="1194647"/>
                    <a:pt x="3572205" y="1204035"/>
                  </a:cubicBezTo>
                  <a:cubicBezTo>
                    <a:pt x="3569858" y="1218117"/>
                    <a:pt x="3569858" y="1232199"/>
                    <a:pt x="3567511" y="1246282"/>
                  </a:cubicBezTo>
                  <a:cubicBezTo>
                    <a:pt x="3565163" y="1258017"/>
                    <a:pt x="3565163" y="1269752"/>
                    <a:pt x="3562817" y="1281487"/>
                  </a:cubicBezTo>
                  <a:cubicBezTo>
                    <a:pt x="3560469" y="1295570"/>
                    <a:pt x="3560469" y="1309652"/>
                    <a:pt x="3558123" y="1321387"/>
                  </a:cubicBezTo>
                  <a:cubicBezTo>
                    <a:pt x="3555775" y="1333122"/>
                    <a:pt x="3555775" y="1347205"/>
                    <a:pt x="3553428" y="1358940"/>
                  </a:cubicBezTo>
                  <a:cubicBezTo>
                    <a:pt x="3551081" y="1373022"/>
                    <a:pt x="3551081" y="1384757"/>
                    <a:pt x="3548734" y="1398840"/>
                  </a:cubicBezTo>
                  <a:cubicBezTo>
                    <a:pt x="3546387" y="1412922"/>
                    <a:pt x="3546387" y="1427004"/>
                    <a:pt x="3544040" y="1441087"/>
                  </a:cubicBezTo>
                  <a:cubicBezTo>
                    <a:pt x="3541693" y="1455169"/>
                    <a:pt x="3541693" y="1469251"/>
                    <a:pt x="3539346" y="1483333"/>
                  </a:cubicBezTo>
                  <a:cubicBezTo>
                    <a:pt x="3536999" y="1497416"/>
                    <a:pt x="3536999" y="1511498"/>
                    <a:pt x="3534652" y="1525580"/>
                  </a:cubicBezTo>
                  <a:cubicBezTo>
                    <a:pt x="3532305" y="1542009"/>
                    <a:pt x="3532305" y="1558439"/>
                    <a:pt x="3529958" y="1574868"/>
                  </a:cubicBezTo>
                  <a:cubicBezTo>
                    <a:pt x="3529958" y="1581909"/>
                    <a:pt x="3529958" y="1588950"/>
                    <a:pt x="3527611" y="1595992"/>
                  </a:cubicBezTo>
                  <a:cubicBezTo>
                    <a:pt x="3527611" y="1595992"/>
                    <a:pt x="3527611" y="1595992"/>
                    <a:pt x="3527611" y="1595992"/>
                  </a:cubicBezTo>
                  <a:cubicBezTo>
                    <a:pt x="3525264" y="1595992"/>
                    <a:pt x="3522917" y="1595992"/>
                    <a:pt x="3520570" y="1598339"/>
                  </a:cubicBezTo>
                  <a:cubicBezTo>
                    <a:pt x="3518223" y="1593645"/>
                    <a:pt x="3515876" y="1588950"/>
                    <a:pt x="3513528" y="1581909"/>
                  </a:cubicBezTo>
                  <a:cubicBezTo>
                    <a:pt x="3506487" y="1565480"/>
                    <a:pt x="3499446" y="1549051"/>
                    <a:pt x="3492405" y="1534968"/>
                  </a:cubicBezTo>
                  <a:cubicBezTo>
                    <a:pt x="3483017" y="1511498"/>
                    <a:pt x="3473629" y="1488027"/>
                    <a:pt x="3464241" y="1466904"/>
                  </a:cubicBezTo>
                  <a:cubicBezTo>
                    <a:pt x="3461894" y="1464557"/>
                    <a:pt x="3461894" y="1459863"/>
                    <a:pt x="3459546" y="1457516"/>
                  </a:cubicBezTo>
                  <a:cubicBezTo>
                    <a:pt x="3438423" y="1403534"/>
                    <a:pt x="3414953" y="1351899"/>
                    <a:pt x="3393829" y="1300264"/>
                  </a:cubicBezTo>
                  <a:cubicBezTo>
                    <a:pt x="3335153" y="1161788"/>
                    <a:pt x="3278824" y="1025659"/>
                    <a:pt x="3222495" y="894225"/>
                  </a:cubicBezTo>
                  <a:cubicBezTo>
                    <a:pt x="3356276" y="903613"/>
                    <a:pt x="3483017" y="922389"/>
                    <a:pt x="3602716" y="948207"/>
                  </a:cubicBezTo>
                  <a:cubicBezTo>
                    <a:pt x="3600369" y="955248"/>
                    <a:pt x="3600369" y="964636"/>
                    <a:pt x="3598022" y="971677"/>
                  </a:cubicBezTo>
                  <a:cubicBezTo>
                    <a:pt x="3598022" y="971677"/>
                    <a:pt x="3595675" y="971677"/>
                    <a:pt x="3595675" y="971677"/>
                  </a:cubicBezTo>
                  <a:cubicBezTo>
                    <a:pt x="3583940" y="971677"/>
                    <a:pt x="3574552" y="981065"/>
                    <a:pt x="3574552" y="992801"/>
                  </a:cubicBezTo>
                  <a:cubicBezTo>
                    <a:pt x="3574552" y="1002189"/>
                    <a:pt x="3581593" y="1009230"/>
                    <a:pt x="3590981" y="1011577"/>
                  </a:cubicBezTo>
                  <a:cubicBezTo>
                    <a:pt x="3588634" y="1028006"/>
                    <a:pt x="3586287" y="1044436"/>
                    <a:pt x="3583940" y="1060865"/>
                  </a:cubicBezTo>
                  <a:cubicBezTo>
                    <a:pt x="3590981" y="1072600"/>
                    <a:pt x="3588634" y="1084335"/>
                    <a:pt x="3586287" y="1098418"/>
                  </a:cubicBezTo>
                  <a:close/>
                  <a:moveTo>
                    <a:pt x="3520570" y="2365823"/>
                  </a:moveTo>
                  <a:cubicBezTo>
                    <a:pt x="3520570" y="2391640"/>
                    <a:pt x="3520570" y="2417458"/>
                    <a:pt x="3522917" y="2443275"/>
                  </a:cubicBezTo>
                  <a:cubicBezTo>
                    <a:pt x="3522917" y="2462052"/>
                    <a:pt x="3522917" y="2483175"/>
                    <a:pt x="3525264" y="2501952"/>
                  </a:cubicBezTo>
                  <a:cubicBezTo>
                    <a:pt x="3525264" y="2516034"/>
                    <a:pt x="3525264" y="2530116"/>
                    <a:pt x="3527611" y="2546545"/>
                  </a:cubicBezTo>
                  <a:cubicBezTo>
                    <a:pt x="3522917" y="2546545"/>
                    <a:pt x="3520570" y="2548892"/>
                    <a:pt x="3515876" y="2551240"/>
                  </a:cubicBezTo>
                  <a:cubicBezTo>
                    <a:pt x="3506487" y="2539504"/>
                    <a:pt x="3497099" y="2530116"/>
                    <a:pt x="3487711" y="2518381"/>
                  </a:cubicBezTo>
                  <a:cubicBezTo>
                    <a:pt x="3478323" y="2506646"/>
                    <a:pt x="3466588" y="2494910"/>
                    <a:pt x="3457200" y="2483175"/>
                  </a:cubicBezTo>
                  <a:cubicBezTo>
                    <a:pt x="3443117" y="2466746"/>
                    <a:pt x="3429035" y="2450317"/>
                    <a:pt x="3417300" y="2433887"/>
                  </a:cubicBezTo>
                  <a:cubicBezTo>
                    <a:pt x="3407911" y="2422152"/>
                    <a:pt x="3398523" y="2410417"/>
                    <a:pt x="3386788" y="2398681"/>
                  </a:cubicBezTo>
                  <a:cubicBezTo>
                    <a:pt x="3372706" y="2382252"/>
                    <a:pt x="3358624" y="2363476"/>
                    <a:pt x="3344541" y="2347047"/>
                  </a:cubicBezTo>
                  <a:cubicBezTo>
                    <a:pt x="3335153" y="2335311"/>
                    <a:pt x="3325765" y="2323576"/>
                    <a:pt x="3316377" y="2311841"/>
                  </a:cubicBezTo>
                  <a:cubicBezTo>
                    <a:pt x="3299947" y="2290717"/>
                    <a:pt x="3285865" y="2271941"/>
                    <a:pt x="3269436" y="2250818"/>
                  </a:cubicBezTo>
                  <a:cubicBezTo>
                    <a:pt x="3262395" y="2241429"/>
                    <a:pt x="3255353" y="2232041"/>
                    <a:pt x="3248312" y="2222653"/>
                  </a:cubicBezTo>
                  <a:cubicBezTo>
                    <a:pt x="3224842" y="2194489"/>
                    <a:pt x="3203718" y="2163977"/>
                    <a:pt x="3180248" y="2133465"/>
                  </a:cubicBezTo>
                  <a:cubicBezTo>
                    <a:pt x="3180248" y="2133465"/>
                    <a:pt x="3180248" y="2133465"/>
                    <a:pt x="3180248" y="2131118"/>
                  </a:cubicBezTo>
                  <a:cubicBezTo>
                    <a:pt x="3116878" y="2046624"/>
                    <a:pt x="3053508" y="1962131"/>
                    <a:pt x="2992484" y="1877637"/>
                  </a:cubicBezTo>
                  <a:cubicBezTo>
                    <a:pt x="2997178" y="1872943"/>
                    <a:pt x="2999525" y="1868249"/>
                    <a:pt x="2999525" y="1861208"/>
                  </a:cubicBezTo>
                  <a:cubicBezTo>
                    <a:pt x="2999525" y="1858861"/>
                    <a:pt x="2999525" y="1854167"/>
                    <a:pt x="2997178" y="1851820"/>
                  </a:cubicBezTo>
                  <a:cubicBezTo>
                    <a:pt x="3011261" y="1844779"/>
                    <a:pt x="3025343" y="1835390"/>
                    <a:pt x="3041772" y="1828349"/>
                  </a:cubicBezTo>
                  <a:cubicBezTo>
                    <a:pt x="3046466" y="1826002"/>
                    <a:pt x="3051160" y="1823655"/>
                    <a:pt x="3055854" y="1821308"/>
                  </a:cubicBezTo>
                  <a:cubicBezTo>
                    <a:pt x="3076978" y="1809573"/>
                    <a:pt x="3098101" y="1800185"/>
                    <a:pt x="3119225" y="1788449"/>
                  </a:cubicBezTo>
                  <a:cubicBezTo>
                    <a:pt x="3121572" y="1786102"/>
                    <a:pt x="3126266" y="1783755"/>
                    <a:pt x="3128613" y="1783755"/>
                  </a:cubicBezTo>
                  <a:cubicBezTo>
                    <a:pt x="3175554" y="1760285"/>
                    <a:pt x="3222495" y="1736814"/>
                    <a:pt x="3269436" y="1715691"/>
                  </a:cubicBezTo>
                  <a:cubicBezTo>
                    <a:pt x="3276477" y="1713344"/>
                    <a:pt x="3281171" y="1710997"/>
                    <a:pt x="3288212" y="1706303"/>
                  </a:cubicBezTo>
                  <a:cubicBezTo>
                    <a:pt x="3304641" y="1699262"/>
                    <a:pt x="3321071" y="1692221"/>
                    <a:pt x="3337500" y="1685179"/>
                  </a:cubicBezTo>
                  <a:cubicBezTo>
                    <a:pt x="3346888" y="1680485"/>
                    <a:pt x="3356276" y="1678138"/>
                    <a:pt x="3363318" y="1673444"/>
                  </a:cubicBezTo>
                  <a:cubicBezTo>
                    <a:pt x="3377400" y="1668750"/>
                    <a:pt x="3389135" y="1661709"/>
                    <a:pt x="3403217" y="1657015"/>
                  </a:cubicBezTo>
                  <a:cubicBezTo>
                    <a:pt x="3414953" y="1652321"/>
                    <a:pt x="3424341" y="1649974"/>
                    <a:pt x="3436076" y="1645280"/>
                  </a:cubicBezTo>
                  <a:cubicBezTo>
                    <a:pt x="3447811" y="1640586"/>
                    <a:pt x="3459546" y="1635891"/>
                    <a:pt x="3468935" y="1633544"/>
                  </a:cubicBezTo>
                  <a:cubicBezTo>
                    <a:pt x="3480670" y="1628850"/>
                    <a:pt x="3492405" y="1626503"/>
                    <a:pt x="3501793" y="1621809"/>
                  </a:cubicBezTo>
                  <a:cubicBezTo>
                    <a:pt x="3506487" y="1619462"/>
                    <a:pt x="3508834" y="1619462"/>
                    <a:pt x="3513528" y="1617115"/>
                  </a:cubicBezTo>
                  <a:cubicBezTo>
                    <a:pt x="3515876" y="1624156"/>
                    <a:pt x="3522917" y="1628850"/>
                    <a:pt x="3529958" y="1628850"/>
                  </a:cubicBezTo>
                  <a:cubicBezTo>
                    <a:pt x="3520570" y="1814267"/>
                    <a:pt x="3518223" y="2004378"/>
                    <a:pt x="3518223" y="2196836"/>
                  </a:cubicBezTo>
                  <a:cubicBezTo>
                    <a:pt x="3518223" y="2203877"/>
                    <a:pt x="3518223" y="2213265"/>
                    <a:pt x="3518223" y="2220306"/>
                  </a:cubicBezTo>
                  <a:cubicBezTo>
                    <a:pt x="3518223" y="2253165"/>
                    <a:pt x="3518223" y="2283676"/>
                    <a:pt x="3518223" y="2316535"/>
                  </a:cubicBezTo>
                  <a:cubicBezTo>
                    <a:pt x="3520570" y="2337658"/>
                    <a:pt x="3520570" y="2351741"/>
                    <a:pt x="3520570" y="2365823"/>
                  </a:cubicBezTo>
                  <a:close/>
                  <a:moveTo>
                    <a:pt x="3844462" y="2149895"/>
                  </a:moveTo>
                  <a:cubicBezTo>
                    <a:pt x="3856197" y="2138159"/>
                    <a:pt x="3867933" y="2124077"/>
                    <a:pt x="3879668" y="2112342"/>
                  </a:cubicBezTo>
                  <a:cubicBezTo>
                    <a:pt x="3882015" y="2107648"/>
                    <a:pt x="3886709" y="2105301"/>
                    <a:pt x="3889056" y="2100607"/>
                  </a:cubicBezTo>
                  <a:cubicBezTo>
                    <a:pt x="3898444" y="2091218"/>
                    <a:pt x="3907832" y="2079483"/>
                    <a:pt x="3919568" y="2070095"/>
                  </a:cubicBezTo>
                  <a:cubicBezTo>
                    <a:pt x="3924262" y="2065401"/>
                    <a:pt x="3928956" y="2060707"/>
                    <a:pt x="3933650" y="2056013"/>
                  </a:cubicBezTo>
                  <a:cubicBezTo>
                    <a:pt x="3943038" y="2046624"/>
                    <a:pt x="3952426" y="2037236"/>
                    <a:pt x="3959467" y="2030195"/>
                  </a:cubicBezTo>
                  <a:cubicBezTo>
                    <a:pt x="3964161" y="2025501"/>
                    <a:pt x="3971203" y="2020807"/>
                    <a:pt x="3975897" y="2013766"/>
                  </a:cubicBezTo>
                  <a:cubicBezTo>
                    <a:pt x="3982938" y="2006725"/>
                    <a:pt x="3992326" y="1997337"/>
                    <a:pt x="3999367" y="1990295"/>
                  </a:cubicBezTo>
                  <a:cubicBezTo>
                    <a:pt x="4006408" y="1985601"/>
                    <a:pt x="4011102" y="1978560"/>
                    <a:pt x="4018143" y="1973866"/>
                  </a:cubicBezTo>
                  <a:cubicBezTo>
                    <a:pt x="4025185" y="1966825"/>
                    <a:pt x="4034573" y="1959784"/>
                    <a:pt x="4041614" y="1952743"/>
                  </a:cubicBezTo>
                  <a:cubicBezTo>
                    <a:pt x="4048655" y="1948049"/>
                    <a:pt x="4055696" y="1941007"/>
                    <a:pt x="4062738" y="1936313"/>
                  </a:cubicBezTo>
                  <a:cubicBezTo>
                    <a:pt x="4069778" y="1929272"/>
                    <a:pt x="4076820" y="1924578"/>
                    <a:pt x="4083861" y="1917537"/>
                  </a:cubicBezTo>
                  <a:cubicBezTo>
                    <a:pt x="4090902" y="1912843"/>
                    <a:pt x="4097943" y="1908149"/>
                    <a:pt x="4104984" y="1901108"/>
                  </a:cubicBezTo>
                  <a:cubicBezTo>
                    <a:pt x="4107331" y="1898761"/>
                    <a:pt x="4109678" y="1898761"/>
                    <a:pt x="4112025" y="1896413"/>
                  </a:cubicBezTo>
                  <a:cubicBezTo>
                    <a:pt x="4114372" y="1901108"/>
                    <a:pt x="4119067" y="1903455"/>
                    <a:pt x="4123761" y="1903455"/>
                  </a:cubicBezTo>
                  <a:cubicBezTo>
                    <a:pt x="4121414" y="1919884"/>
                    <a:pt x="4121414" y="1936313"/>
                    <a:pt x="4119067" y="1952743"/>
                  </a:cubicBezTo>
                  <a:cubicBezTo>
                    <a:pt x="4116719" y="1966825"/>
                    <a:pt x="4116719" y="1980907"/>
                    <a:pt x="4114372" y="1992643"/>
                  </a:cubicBezTo>
                  <a:cubicBezTo>
                    <a:pt x="4112025" y="2013766"/>
                    <a:pt x="4112025" y="2034889"/>
                    <a:pt x="4109678" y="2053666"/>
                  </a:cubicBezTo>
                  <a:cubicBezTo>
                    <a:pt x="4107331" y="2070095"/>
                    <a:pt x="4107331" y="2086524"/>
                    <a:pt x="4104984" y="2102954"/>
                  </a:cubicBezTo>
                  <a:cubicBezTo>
                    <a:pt x="4102637" y="2124077"/>
                    <a:pt x="4102637" y="2145201"/>
                    <a:pt x="4100290" y="2166324"/>
                  </a:cubicBezTo>
                  <a:cubicBezTo>
                    <a:pt x="4100290" y="2182753"/>
                    <a:pt x="4097943" y="2199183"/>
                    <a:pt x="4097943" y="2215612"/>
                  </a:cubicBezTo>
                  <a:cubicBezTo>
                    <a:pt x="4095596" y="2239082"/>
                    <a:pt x="4095596" y="2262553"/>
                    <a:pt x="4095596" y="2288370"/>
                  </a:cubicBezTo>
                  <a:cubicBezTo>
                    <a:pt x="4095596" y="2302453"/>
                    <a:pt x="4093249" y="2316535"/>
                    <a:pt x="4093249" y="2330617"/>
                  </a:cubicBezTo>
                  <a:cubicBezTo>
                    <a:pt x="4088555" y="2478481"/>
                    <a:pt x="4086208" y="2628692"/>
                    <a:pt x="4088555" y="2783597"/>
                  </a:cubicBezTo>
                  <a:cubicBezTo>
                    <a:pt x="4079167" y="2783597"/>
                    <a:pt x="4072126" y="2790638"/>
                    <a:pt x="4069778" y="2797679"/>
                  </a:cubicBezTo>
                  <a:cubicBezTo>
                    <a:pt x="4060390" y="2795332"/>
                    <a:pt x="4048655" y="2792985"/>
                    <a:pt x="4039267" y="2788291"/>
                  </a:cubicBezTo>
                  <a:cubicBezTo>
                    <a:pt x="4034573" y="2785944"/>
                    <a:pt x="4029879" y="2785944"/>
                    <a:pt x="4027532" y="2785944"/>
                  </a:cubicBezTo>
                  <a:cubicBezTo>
                    <a:pt x="4013449" y="2781250"/>
                    <a:pt x="3997020" y="2776556"/>
                    <a:pt x="3980591" y="2771862"/>
                  </a:cubicBezTo>
                  <a:cubicBezTo>
                    <a:pt x="3973550" y="2769515"/>
                    <a:pt x="3968856" y="2767168"/>
                    <a:pt x="3961814" y="2767168"/>
                  </a:cubicBezTo>
                  <a:cubicBezTo>
                    <a:pt x="3947732" y="2762474"/>
                    <a:pt x="3933650" y="2757780"/>
                    <a:pt x="3917220" y="2750738"/>
                  </a:cubicBezTo>
                  <a:cubicBezTo>
                    <a:pt x="3910180" y="2748391"/>
                    <a:pt x="3903138" y="2746044"/>
                    <a:pt x="3893750" y="2741350"/>
                  </a:cubicBezTo>
                  <a:cubicBezTo>
                    <a:pt x="3879668" y="2736656"/>
                    <a:pt x="3863239" y="2729615"/>
                    <a:pt x="3849156" y="2722574"/>
                  </a:cubicBezTo>
                  <a:cubicBezTo>
                    <a:pt x="3842115" y="2720227"/>
                    <a:pt x="3832727" y="2715533"/>
                    <a:pt x="3825686" y="2713186"/>
                  </a:cubicBezTo>
                  <a:cubicBezTo>
                    <a:pt x="3804562" y="2703798"/>
                    <a:pt x="3781092" y="2694409"/>
                    <a:pt x="3757622" y="2682674"/>
                  </a:cubicBezTo>
                  <a:cubicBezTo>
                    <a:pt x="3755274" y="2682674"/>
                    <a:pt x="3755274" y="2682674"/>
                    <a:pt x="3752927" y="2680327"/>
                  </a:cubicBezTo>
                  <a:cubicBezTo>
                    <a:pt x="3729457" y="2668592"/>
                    <a:pt x="3703639" y="2656857"/>
                    <a:pt x="3677822" y="2645121"/>
                  </a:cubicBezTo>
                  <a:cubicBezTo>
                    <a:pt x="3673128" y="2642774"/>
                    <a:pt x="3668434" y="2640427"/>
                    <a:pt x="3663740" y="2638080"/>
                  </a:cubicBezTo>
                  <a:cubicBezTo>
                    <a:pt x="3642616" y="2628692"/>
                    <a:pt x="3621493" y="2616957"/>
                    <a:pt x="3600369" y="2605222"/>
                  </a:cubicBezTo>
                  <a:cubicBezTo>
                    <a:pt x="3590981" y="2600527"/>
                    <a:pt x="3581593" y="2595833"/>
                    <a:pt x="3574552" y="2591139"/>
                  </a:cubicBezTo>
                  <a:cubicBezTo>
                    <a:pt x="3562817" y="2584098"/>
                    <a:pt x="3551081" y="2577057"/>
                    <a:pt x="3539346" y="2572363"/>
                  </a:cubicBezTo>
                  <a:cubicBezTo>
                    <a:pt x="3541693" y="2570016"/>
                    <a:pt x="3541693" y="2567669"/>
                    <a:pt x="3541693" y="2562975"/>
                  </a:cubicBezTo>
                  <a:cubicBezTo>
                    <a:pt x="3541693" y="2555934"/>
                    <a:pt x="3539346" y="2551240"/>
                    <a:pt x="3532305" y="2546545"/>
                  </a:cubicBezTo>
                  <a:cubicBezTo>
                    <a:pt x="3619146" y="2419805"/>
                    <a:pt x="3720069" y="2278982"/>
                    <a:pt x="3832727" y="2152242"/>
                  </a:cubicBezTo>
                  <a:cubicBezTo>
                    <a:pt x="3842115" y="2154589"/>
                    <a:pt x="3842115" y="2152242"/>
                    <a:pt x="3844462" y="2149895"/>
                  </a:cubicBezTo>
                  <a:close/>
                  <a:moveTo>
                    <a:pt x="4431224" y="2595833"/>
                  </a:moveTo>
                  <a:cubicBezTo>
                    <a:pt x="4447653" y="2586445"/>
                    <a:pt x="4466430" y="2574710"/>
                    <a:pt x="4482859" y="2565322"/>
                  </a:cubicBezTo>
                  <a:cubicBezTo>
                    <a:pt x="4487553" y="2562975"/>
                    <a:pt x="4494594" y="2558281"/>
                    <a:pt x="4499288" y="2555934"/>
                  </a:cubicBezTo>
                  <a:cubicBezTo>
                    <a:pt x="4513371" y="2548892"/>
                    <a:pt x="4527453" y="2539504"/>
                    <a:pt x="4539188" y="2532463"/>
                  </a:cubicBezTo>
                  <a:cubicBezTo>
                    <a:pt x="4546229" y="2527769"/>
                    <a:pt x="4553270" y="2525422"/>
                    <a:pt x="4560311" y="2520728"/>
                  </a:cubicBezTo>
                  <a:cubicBezTo>
                    <a:pt x="4567353" y="2518381"/>
                    <a:pt x="4572047" y="2513687"/>
                    <a:pt x="4579088" y="2511340"/>
                  </a:cubicBezTo>
                  <a:cubicBezTo>
                    <a:pt x="4581435" y="2516034"/>
                    <a:pt x="4586129" y="2518381"/>
                    <a:pt x="4590823" y="2520728"/>
                  </a:cubicBezTo>
                  <a:cubicBezTo>
                    <a:pt x="4590823" y="2523075"/>
                    <a:pt x="4588476" y="2527769"/>
                    <a:pt x="4588476" y="2530116"/>
                  </a:cubicBezTo>
                  <a:cubicBezTo>
                    <a:pt x="4588476" y="2532463"/>
                    <a:pt x="4588476" y="2534810"/>
                    <a:pt x="4586129" y="2537157"/>
                  </a:cubicBezTo>
                  <a:cubicBezTo>
                    <a:pt x="4583782" y="2546545"/>
                    <a:pt x="4581435" y="2555934"/>
                    <a:pt x="4581435" y="2565322"/>
                  </a:cubicBezTo>
                  <a:cubicBezTo>
                    <a:pt x="4581435" y="2567669"/>
                    <a:pt x="4581435" y="2572363"/>
                    <a:pt x="4579088" y="2574710"/>
                  </a:cubicBezTo>
                  <a:cubicBezTo>
                    <a:pt x="4576741" y="2584098"/>
                    <a:pt x="4576741" y="2593486"/>
                    <a:pt x="4574393" y="2605222"/>
                  </a:cubicBezTo>
                  <a:cubicBezTo>
                    <a:pt x="4574393" y="2607569"/>
                    <a:pt x="4574393" y="2612263"/>
                    <a:pt x="4572047" y="2614610"/>
                  </a:cubicBezTo>
                  <a:cubicBezTo>
                    <a:pt x="4569699" y="2623998"/>
                    <a:pt x="4569699" y="2635733"/>
                    <a:pt x="4567353" y="2647468"/>
                  </a:cubicBezTo>
                  <a:cubicBezTo>
                    <a:pt x="4567353" y="2649816"/>
                    <a:pt x="4567353" y="2652163"/>
                    <a:pt x="4565005" y="2656857"/>
                  </a:cubicBezTo>
                  <a:cubicBezTo>
                    <a:pt x="4560311" y="2685021"/>
                    <a:pt x="4557964" y="2710839"/>
                    <a:pt x="4553270" y="2741350"/>
                  </a:cubicBezTo>
                  <a:cubicBezTo>
                    <a:pt x="4553270" y="2741350"/>
                    <a:pt x="4553270" y="2743697"/>
                    <a:pt x="4553270" y="2743697"/>
                  </a:cubicBezTo>
                  <a:cubicBezTo>
                    <a:pt x="4550923" y="2755433"/>
                    <a:pt x="4550923" y="2764821"/>
                    <a:pt x="4548576" y="2776556"/>
                  </a:cubicBezTo>
                  <a:cubicBezTo>
                    <a:pt x="4546229" y="2790638"/>
                    <a:pt x="4546229" y="2802374"/>
                    <a:pt x="4543882" y="2816456"/>
                  </a:cubicBezTo>
                  <a:cubicBezTo>
                    <a:pt x="4543882" y="2816456"/>
                    <a:pt x="4543882" y="2816456"/>
                    <a:pt x="4541535" y="2816456"/>
                  </a:cubicBezTo>
                  <a:cubicBezTo>
                    <a:pt x="4529800" y="2816456"/>
                    <a:pt x="4520412" y="2825844"/>
                    <a:pt x="4520412" y="2837579"/>
                  </a:cubicBezTo>
                  <a:cubicBezTo>
                    <a:pt x="4520412" y="2839926"/>
                    <a:pt x="4520412" y="2842273"/>
                    <a:pt x="4522759" y="2844620"/>
                  </a:cubicBezTo>
                  <a:cubicBezTo>
                    <a:pt x="4520412" y="2844620"/>
                    <a:pt x="4520412" y="2844620"/>
                    <a:pt x="4518065" y="2846967"/>
                  </a:cubicBezTo>
                  <a:cubicBezTo>
                    <a:pt x="4513371" y="2849314"/>
                    <a:pt x="4508676" y="2851662"/>
                    <a:pt x="4503982" y="2851662"/>
                  </a:cubicBezTo>
                  <a:cubicBezTo>
                    <a:pt x="4494594" y="2854009"/>
                    <a:pt x="4485206" y="2856356"/>
                    <a:pt x="4475818" y="2858703"/>
                  </a:cubicBezTo>
                  <a:cubicBezTo>
                    <a:pt x="4471124" y="2858703"/>
                    <a:pt x="4468776" y="2861050"/>
                    <a:pt x="4464082" y="2861050"/>
                  </a:cubicBezTo>
                  <a:cubicBezTo>
                    <a:pt x="4454694" y="2863397"/>
                    <a:pt x="4442959" y="2863397"/>
                    <a:pt x="4433571" y="2865744"/>
                  </a:cubicBezTo>
                  <a:cubicBezTo>
                    <a:pt x="4428877" y="2865744"/>
                    <a:pt x="4426530" y="2865744"/>
                    <a:pt x="4421835" y="2868091"/>
                  </a:cubicBezTo>
                  <a:cubicBezTo>
                    <a:pt x="4407753" y="2868091"/>
                    <a:pt x="4396018" y="2870438"/>
                    <a:pt x="4381936" y="2870438"/>
                  </a:cubicBezTo>
                  <a:cubicBezTo>
                    <a:pt x="4379589" y="2870438"/>
                    <a:pt x="4379589" y="2870438"/>
                    <a:pt x="4377242" y="2870438"/>
                  </a:cubicBezTo>
                  <a:cubicBezTo>
                    <a:pt x="4365507" y="2870438"/>
                    <a:pt x="4356118" y="2870438"/>
                    <a:pt x="4344383" y="2870438"/>
                  </a:cubicBezTo>
                  <a:cubicBezTo>
                    <a:pt x="4342036" y="2870438"/>
                    <a:pt x="4339689" y="2870438"/>
                    <a:pt x="4337342" y="2870438"/>
                  </a:cubicBezTo>
                  <a:cubicBezTo>
                    <a:pt x="4327954" y="2870438"/>
                    <a:pt x="4318566" y="2868091"/>
                    <a:pt x="4309178" y="2868091"/>
                  </a:cubicBezTo>
                  <a:cubicBezTo>
                    <a:pt x="4304483" y="2868091"/>
                    <a:pt x="4302136" y="2868091"/>
                    <a:pt x="4297442" y="2865744"/>
                  </a:cubicBezTo>
                  <a:cubicBezTo>
                    <a:pt x="4290401" y="2865744"/>
                    <a:pt x="4281013" y="2863397"/>
                    <a:pt x="4273972" y="2863397"/>
                  </a:cubicBezTo>
                  <a:cubicBezTo>
                    <a:pt x="4269277" y="2863397"/>
                    <a:pt x="4264583" y="2861050"/>
                    <a:pt x="4259889" y="2861050"/>
                  </a:cubicBezTo>
                  <a:cubicBezTo>
                    <a:pt x="4252848" y="2858703"/>
                    <a:pt x="4245807" y="2858703"/>
                    <a:pt x="4238766" y="2856356"/>
                  </a:cubicBezTo>
                  <a:cubicBezTo>
                    <a:pt x="4234072" y="2854009"/>
                    <a:pt x="4227031" y="2854009"/>
                    <a:pt x="4222337" y="2851662"/>
                  </a:cubicBezTo>
                  <a:cubicBezTo>
                    <a:pt x="4215296" y="2849314"/>
                    <a:pt x="4208254" y="2849314"/>
                    <a:pt x="4203560" y="2846967"/>
                  </a:cubicBezTo>
                  <a:cubicBezTo>
                    <a:pt x="4196519" y="2844620"/>
                    <a:pt x="4191825" y="2842273"/>
                    <a:pt x="4184784" y="2842273"/>
                  </a:cubicBezTo>
                  <a:cubicBezTo>
                    <a:pt x="4177743" y="2839926"/>
                    <a:pt x="4173049" y="2839926"/>
                    <a:pt x="4166007" y="2837579"/>
                  </a:cubicBezTo>
                  <a:cubicBezTo>
                    <a:pt x="4158966" y="2835232"/>
                    <a:pt x="4154272" y="2832885"/>
                    <a:pt x="4147231" y="2830538"/>
                  </a:cubicBezTo>
                  <a:cubicBezTo>
                    <a:pt x="4140190" y="2828191"/>
                    <a:pt x="4135496" y="2825844"/>
                    <a:pt x="4128455" y="2823497"/>
                  </a:cubicBezTo>
                  <a:cubicBezTo>
                    <a:pt x="4121414" y="2821150"/>
                    <a:pt x="4116719" y="2818803"/>
                    <a:pt x="4109678" y="2816456"/>
                  </a:cubicBezTo>
                  <a:cubicBezTo>
                    <a:pt x="4109678" y="2816456"/>
                    <a:pt x="4109678" y="2816456"/>
                    <a:pt x="4107331" y="2816456"/>
                  </a:cubicBezTo>
                  <a:cubicBezTo>
                    <a:pt x="4107331" y="2814109"/>
                    <a:pt x="4109678" y="2811762"/>
                    <a:pt x="4109678" y="2809415"/>
                  </a:cubicBezTo>
                  <a:cubicBezTo>
                    <a:pt x="4109678" y="2804721"/>
                    <a:pt x="4107331" y="2802374"/>
                    <a:pt x="4107331" y="2800026"/>
                  </a:cubicBezTo>
                  <a:cubicBezTo>
                    <a:pt x="4217643" y="2729615"/>
                    <a:pt x="4323260" y="2661551"/>
                    <a:pt x="4419489" y="2605222"/>
                  </a:cubicBezTo>
                  <a:cubicBezTo>
                    <a:pt x="4426530" y="2600527"/>
                    <a:pt x="4428877" y="2598180"/>
                    <a:pt x="4431224" y="2595833"/>
                  </a:cubicBezTo>
                  <a:close/>
                  <a:moveTo>
                    <a:pt x="4593170" y="2785944"/>
                  </a:moveTo>
                  <a:cubicBezTo>
                    <a:pt x="4600211" y="2776556"/>
                    <a:pt x="4609599" y="2767168"/>
                    <a:pt x="4616640" y="2757780"/>
                  </a:cubicBezTo>
                  <a:cubicBezTo>
                    <a:pt x="4621334" y="2753085"/>
                    <a:pt x="4623682" y="2748391"/>
                    <a:pt x="4628376" y="2743697"/>
                  </a:cubicBezTo>
                  <a:cubicBezTo>
                    <a:pt x="4635417" y="2734309"/>
                    <a:pt x="4642458" y="2727268"/>
                    <a:pt x="4647152" y="2717880"/>
                  </a:cubicBezTo>
                  <a:cubicBezTo>
                    <a:pt x="4651846" y="2713186"/>
                    <a:pt x="4654193" y="2708492"/>
                    <a:pt x="4658887" y="2701451"/>
                  </a:cubicBezTo>
                  <a:cubicBezTo>
                    <a:pt x="4663581" y="2694409"/>
                    <a:pt x="4670623" y="2685021"/>
                    <a:pt x="4675317" y="2677980"/>
                  </a:cubicBezTo>
                  <a:cubicBezTo>
                    <a:pt x="4680011" y="2673286"/>
                    <a:pt x="4682358" y="2668592"/>
                    <a:pt x="4687052" y="2661551"/>
                  </a:cubicBezTo>
                  <a:cubicBezTo>
                    <a:pt x="4691746" y="2654510"/>
                    <a:pt x="4696440" y="2647468"/>
                    <a:pt x="4703481" y="2638080"/>
                  </a:cubicBezTo>
                  <a:cubicBezTo>
                    <a:pt x="4708175" y="2633386"/>
                    <a:pt x="4710522" y="2628692"/>
                    <a:pt x="4712869" y="2621651"/>
                  </a:cubicBezTo>
                  <a:cubicBezTo>
                    <a:pt x="4717563" y="2614610"/>
                    <a:pt x="4722257" y="2607569"/>
                    <a:pt x="4726952" y="2600527"/>
                  </a:cubicBezTo>
                  <a:cubicBezTo>
                    <a:pt x="4729299" y="2595833"/>
                    <a:pt x="4733993" y="2591139"/>
                    <a:pt x="4736340" y="2584098"/>
                  </a:cubicBezTo>
                  <a:cubicBezTo>
                    <a:pt x="4741034" y="2577057"/>
                    <a:pt x="4745728" y="2570016"/>
                    <a:pt x="4748075" y="2562975"/>
                  </a:cubicBezTo>
                  <a:cubicBezTo>
                    <a:pt x="4750422" y="2558281"/>
                    <a:pt x="4755116" y="2553587"/>
                    <a:pt x="4757463" y="2546545"/>
                  </a:cubicBezTo>
                  <a:cubicBezTo>
                    <a:pt x="4759810" y="2544198"/>
                    <a:pt x="4762157" y="2539504"/>
                    <a:pt x="4764504" y="2537157"/>
                  </a:cubicBezTo>
                  <a:cubicBezTo>
                    <a:pt x="4762157" y="2539504"/>
                    <a:pt x="4762157" y="2544198"/>
                    <a:pt x="4759810" y="2546545"/>
                  </a:cubicBezTo>
                  <a:cubicBezTo>
                    <a:pt x="4757463" y="2553587"/>
                    <a:pt x="4752769" y="2560628"/>
                    <a:pt x="4750422" y="2567669"/>
                  </a:cubicBezTo>
                  <a:cubicBezTo>
                    <a:pt x="4748075" y="2572363"/>
                    <a:pt x="4745728" y="2579404"/>
                    <a:pt x="4743381" y="2586445"/>
                  </a:cubicBezTo>
                  <a:cubicBezTo>
                    <a:pt x="4741034" y="2593486"/>
                    <a:pt x="4736340" y="2600527"/>
                    <a:pt x="4733993" y="2607569"/>
                  </a:cubicBezTo>
                  <a:cubicBezTo>
                    <a:pt x="4731646" y="2614610"/>
                    <a:pt x="4729299" y="2619304"/>
                    <a:pt x="4726952" y="2626345"/>
                  </a:cubicBezTo>
                  <a:cubicBezTo>
                    <a:pt x="4724605" y="2633386"/>
                    <a:pt x="4719911" y="2642774"/>
                    <a:pt x="4717563" y="2649816"/>
                  </a:cubicBezTo>
                  <a:cubicBezTo>
                    <a:pt x="4715216" y="2656857"/>
                    <a:pt x="4712869" y="2663898"/>
                    <a:pt x="4710522" y="2668592"/>
                  </a:cubicBezTo>
                  <a:cubicBezTo>
                    <a:pt x="4708175" y="2675633"/>
                    <a:pt x="4703481" y="2685021"/>
                    <a:pt x="4701134" y="2692062"/>
                  </a:cubicBezTo>
                  <a:cubicBezTo>
                    <a:pt x="4698787" y="2699103"/>
                    <a:pt x="4696440" y="2706145"/>
                    <a:pt x="4691746" y="2713186"/>
                  </a:cubicBezTo>
                  <a:cubicBezTo>
                    <a:pt x="4689399" y="2720227"/>
                    <a:pt x="4684705" y="2729615"/>
                    <a:pt x="4682358" y="2736656"/>
                  </a:cubicBezTo>
                  <a:cubicBezTo>
                    <a:pt x="4680011" y="2743697"/>
                    <a:pt x="4675317" y="2753085"/>
                    <a:pt x="4672970" y="2760127"/>
                  </a:cubicBezTo>
                  <a:cubicBezTo>
                    <a:pt x="4670623" y="2767168"/>
                    <a:pt x="4665929" y="2774209"/>
                    <a:pt x="4663581" y="2783597"/>
                  </a:cubicBezTo>
                  <a:cubicBezTo>
                    <a:pt x="4649499" y="2814109"/>
                    <a:pt x="4637764" y="2846967"/>
                    <a:pt x="4623682" y="2882173"/>
                  </a:cubicBezTo>
                  <a:cubicBezTo>
                    <a:pt x="4614294" y="2903296"/>
                    <a:pt x="4607252" y="2924420"/>
                    <a:pt x="4597864" y="2945543"/>
                  </a:cubicBezTo>
                  <a:cubicBezTo>
                    <a:pt x="4593170" y="2954932"/>
                    <a:pt x="4590823" y="2964320"/>
                    <a:pt x="4586129" y="2976055"/>
                  </a:cubicBezTo>
                  <a:cubicBezTo>
                    <a:pt x="4583782" y="2976055"/>
                    <a:pt x="4581435" y="2973708"/>
                    <a:pt x="4579088" y="2973708"/>
                  </a:cubicBezTo>
                  <a:cubicBezTo>
                    <a:pt x="4579088" y="2973708"/>
                    <a:pt x="4576741" y="2973708"/>
                    <a:pt x="4576741" y="2973708"/>
                  </a:cubicBezTo>
                  <a:cubicBezTo>
                    <a:pt x="4576741" y="2971361"/>
                    <a:pt x="4576741" y="2971361"/>
                    <a:pt x="4576741" y="2969014"/>
                  </a:cubicBezTo>
                  <a:cubicBezTo>
                    <a:pt x="4576741" y="2964320"/>
                    <a:pt x="4574393" y="2959626"/>
                    <a:pt x="4574393" y="2954932"/>
                  </a:cubicBezTo>
                  <a:cubicBezTo>
                    <a:pt x="4572047" y="2947890"/>
                    <a:pt x="4572047" y="2938502"/>
                    <a:pt x="4569699" y="2931461"/>
                  </a:cubicBezTo>
                  <a:cubicBezTo>
                    <a:pt x="4569699" y="2926767"/>
                    <a:pt x="4567353" y="2922073"/>
                    <a:pt x="4567353" y="2917379"/>
                  </a:cubicBezTo>
                  <a:cubicBezTo>
                    <a:pt x="4565005" y="2905643"/>
                    <a:pt x="4565005" y="2896255"/>
                    <a:pt x="4562658" y="2884520"/>
                  </a:cubicBezTo>
                  <a:cubicBezTo>
                    <a:pt x="4562658" y="2882173"/>
                    <a:pt x="4562658" y="2879826"/>
                    <a:pt x="4562658" y="2877479"/>
                  </a:cubicBezTo>
                  <a:cubicBezTo>
                    <a:pt x="4562658" y="2870438"/>
                    <a:pt x="4560311" y="2863397"/>
                    <a:pt x="4560311" y="2856356"/>
                  </a:cubicBezTo>
                  <a:cubicBezTo>
                    <a:pt x="4569699" y="2854009"/>
                    <a:pt x="4576741" y="2846967"/>
                    <a:pt x="4576741" y="2837579"/>
                  </a:cubicBezTo>
                  <a:cubicBezTo>
                    <a:pt x="4576741" y="2830538"/>
                    <a:pt x="4574393" y="2825844"/>
                    <a:pt x="4569699" y="2823497"/>
                  </a:cubicBezTo>
                  <a:cubicBezTo>
                    <a:pt x="4576741" y="2814109"/>
                    <a:pt x="4583782" y="2804721"/>
                    <a:pt x="4590823" y="2797679"/>
                  </a:cubicBezTo>
                  <a:cubicBezTo>
                    <a:pt x="4586129" y="2792985"/>
                    <a:pt x="4588476" y="2788291"/>
                    <a:pt x="4593170" y="2785944"/>
                  </a:cubicBezTo>
                  <a:close/>
                  <a:moveTo>
                    <a:pt x="4764504" y="2570016"/>
                  </a:moveTo>
                  <a:cubicBezTo>
                    <a:pt x="4762157" y="2577057"/>
                    <a:pt x="4759810" y="2584098"/>
                    <a:pt x="4757463" y="2591139"/>
                  </a:cubicBezTo>
                  <a:cubicBezTo>
                    <a:pt x="4755116" y="2600527"/>
                    <a:pt x="4750422" y="2609916"/>
                    <a:pt x="4748075" y="2619304"/>
                  </a:cubicBezTo>
                  <a:cubicBezTo>
                    <a:pt x="4745728" y="2626345"/>
                    <a:pt x="4743381" y="2635733"/>
                    <a:pt x="4741034" y="2642774"/>
                  </a:cubicBezTo>
                  <a:cubicBezTo>
                    <a:pt x="4738687" y="2652163"/>
                    <a:pt x="4733993" y="2661551"/>
                    <a:pt x="4731646" y="2673286"/>
                  </a:cubicBezTo>
                  <a:cubicBezTo>
                    <a:pt x="4729299" y="2682674"/>
                    <a:pt x="4726952" y="2689715"/>
                    <a:pt x="4724605" y="2699103"/>
                  </a:cubicBezTo>
                  <a:cubicBezTo>
                    <a:pt x="4722257" y="2708492"/>
                    <a:pt x="4717563" y="2720227"/>
                    <a:pt x="4715216" y="2729615"/>
                  </a:cubicBezTo>
                  <a:cubicBezTo>
                    <a:pt x="4712869" y="2739003"/>
                    <a:pt x="4710522" y="2748391"/>
                    <a:pt x="4705828" y="2757780"/>
                  </a:cubicBezTo>
                  <a:cubicBezTo>
                    <a:pt x="4703481" y="2767168"/>
                    <a:pt x="4698787" y="2778903"/>
                    <a:pt x="4696440" y="2788291"/>
                  </a:cubicBezTo>
                  <a:cubicBezTo>
                    <a:pt x="4694093" y="2797679"/>
                    <a:pt x="4689399" y="2809415"/>
                    <a:pt x="4687052" y="2818803"/>
                  </a:cubicBezTo>
                  <a:cubicBezTo>
                    <a:pt x="4684705" y="2828191"/>
                    <a:pt x="4682358" y="2837579"/>
                    <a:pt x="4677664" y="2846967"/>
                  </a:cubicBezTo>
                  <a:cubicBezTo>
                    <a:pt x="4668275" y="2877479"/>
                    <a:pt x="4658887" y="2910338"/>
                    <a:pt x="4649499" y="2943196"/>
                  </a:cubicBezTo>
                  <a:lnTo>
                    <a:pt x="4644805" y="2959626"/>
                  </a:lnTo>
                  <a:cubicBezTo>
                    <a:pt x="4642458" y="2959626"/>
                    <a:pt x="4642458" y="2959626"/>
                    <a:pt x="4640111" y="2959626"/>
                  </a:cubicBezTo>
                  <a:cubicBezTo>
                    <a:pt x="4628376" y="2959626"/>
                    <a:pt x="4618988" y="2969014"/>
                    <a:pt x="4618988" y="2980749"/>
                  </a:cubicBezTo>
                  <a:cubicBezTo>
                    <a:pt x="4618988" y="2983096"/>
                    <a:pt x="4618988" y="2985443"/>
                    <a:pt x="4621334" y="2987790"/>
                  </a:cubicBezTo>
                  <a:cubicBezTo>
                    <a:pt x="4616640" y="2990137"/>
                    <a:pt x="4611946" y="2990137"/>
                    <a:pt x="4604905" y="2992484"/>
                  </a:cubicBezTo>
                  <a:cubicBezTo>
                    <a:pt x="4604905" y="2992484"/>
                    <a:pt x="4604905" y="2992484"/>
                    <a:pt x="4604905" y="2992484"/>
                  </a:cubicBezTo>
                  <a:cubicBezTo>
                    <a:pt x="4600211" y="2992484"/>
                    <a:pt x="4595517" y="2994831"/>
                    <a:pt x="4590823" y="2994831"/>
                  </a:cubicBezTo>
                  <a:cubicBezTo>
                    <a:pt x="4590823" y="2987790"/>
                    <a:pt x="4586129" y="2980749"/>
                    <a:pt x="4579088" y="2978402"/>
                  </a:cubicBezTo>
                  <a:cubicBezTo>
                    <a:pt x="4586129" y="2961973"/>
                    <a:pt x="4595517" y="2945543"/>
                    <a:pt x="4602558" y="2929114"/>
                  </a:cubicBezTo>
                  <a:cubicBezTo>
                    <a:pt x="4604905" y="2922073"/>
                    <a:pt x="4607252" y="2917379"/>
                    <a:pt x="4611946" y="2910338"/>
                  </a:cubicBezTo>
                  <a:cubicBezTo>
                    <a:pt x="4618988" y="2893908"/>
                    <a:pt x="4626029" y="2877479"/>
                    <a:pt x="4633070" y="2863397"/>
                  </a:cubicBezTo>
                  <a:cubicBezTo>
                    <a:pt x="4637764" y="2856356"/>
                    <a:pt x="4640111" y="2846967"/>
                    <a:pt x="4642458" y="2839926"/>
                  </a:cubicBezTo>
                  <a:cubicBezTo>
                    <a:pt x="4649499" y="2825844"/>
                    <a:pt x="4654193" y="2811762"/>
                    <a:pt x="4661234" y="2797679"/>
                  </a:cubicBezTo>
                  <a:cubicBezTo>
                    <a:pt x="4665929" y="2790638"/>
                    <a:pt x="4668275" y="2781250"/>
                    <a:pt x="4672970" y="2774209"/>
                  </a:cubicBezTo>
                  <a:cubicBezTo>
                    <a:pt x="4677664" y="2760127"/>
                    <a:pt x="4684705" y="2748391"/>
                    <a:pt x="4689399" y="2734309"/>
                  </a:cubicBezTo>
                  <a:cubicBezTo>
                    <a:pt x="4694093" y="2727268"/>
                    <a:pt x="4696440" y="2717880"/>
                    <a:pt x="4701134" y="2710839"/>
                  </a:cubicBezTo>
                  <a:cubicBezTo>
                    <a:pt x="4705828" y="2699103"/>
                    <a:pt x="4712869" y="2685021"/>
                    <a:pt x="4717563" y="2673286"/>
                  </a:cubicBezTo>
                  <a:cubicBezTo>
                    <a:pt x="4719911" y="2666245"/>
                    <a:pt x="4724605" y="2656857"/>
                    <a:pt x="4726952" y="2649816"/>
                  </a:cubicBezTo>
                  <a:cubicBezTo>
                    <a:pt x="4731646" y="2638080"/>
                    <a:pt x="4738687" y="2623998"/>
                    <a:pt x="4743381" y="2612263"/>
                  </a:cubicBezTo>
                  <a:cubicBezTo>
                    <a:pt x="4745728" y="2605222"/>
                    <a:pt x="4750422" y="2598180"/>
                    <a:pt x="4752769" y="2588792"/>
                  </a:cubicBezTo>
                  <a:cubicBezTo>
                    <a:pt x="4757463" y="2577057"/>
                    <a:pt x="4762157" y="2562975"/>
                    <a:pt x="4769198" y="2551240"/>
                  </a:cubicBezTo>
                  <a:cubicBezTo>
                    <a:pt x="4771546" y="2548892"/>
                    <a:pt x="4771546" y="2544198"/>
                    <a:pt x="4773892" y="2541851"/>
                  </a:cubicBezTo>
                  <a:cubicBezTo>
                    <a:pt x="4773892" y="2541851"/>
                    <a:pt x="4773892" y="2541851"/>
                    <a:pt x="4776240" y="2541851"/>
                  </a:cubicBezTo>
                  <a:cubicBezTo>
                    <a:pt x="4776240" y="2541851"/>
                    <a:pt x="4776240" y="2541851"/>
                    <a:pt x="4776240" y="2541851"/>
                  </a:cubicBezTo>
                  <a:cubicBezTo>
                    <a:pt x="4769198" y="2548892"/>
                    <a:pt x="4766852" y="2560628"/>
                    <a:pt x="4764504" y="2570016"/>
                  </a:cubicBezTo>
                  <a:close/>
                  <a:moveTo>
                    <a:pt x="4616640" y="3025343"/>
                  </a:moveTo>
                  <a:cubicBezTo>
                    <a:pt x="4609599" y="3037078"/>
                    <a:pt x="4602558" y="3048813"/>
                    <a:pt x="4595517" y="3060549"/>
                  </a:cubicBezTo>
                  <a:cubicBezTo>
                    <a:pt x="4593170" y="3062896"/>
                    <a:pt x="4593170" y="3065243"/>
                    <a:pt x="4590823" y="3067590"/>
                  </a:cubicBezTo>
                  <a:cubicBezTo>
                    <a:pt x="4565005" y="3109836"/>
                    <a:pt x="4536841" y="3152083"/>
                    <a:pt x="4506329" y="3194330"/>
                  </a:cubicBezTo>
                  <a:cubicBezTo>
                    <a:pt x="4503982" y="3199024"/>
                    <a:pt x="4501635" y="3201371"/>
                    <a:pt x="4496941" y="3206065"/>
                  </a:cubicBezTo>
                  <a:cubicBezTo>
                    <a:pt x="4489900" y="3215454"/>
                    <a:pt x="4482859" y="3224842"/>
                    <a:pt x="4473471" y="3236577"/>
                  </a:cubicBezTo>
                  <a:cubicBezTo>
                    <a:pt x="4468776" y="3241271"/>
                    <a:pt x="4466430" y="3245965"/>
                    <a:pt x="4461736" y="3250659"/>
                  </a:cubicBezTo>
                  <a:cubicBezTo>
                    <a:pt x="4454694" y="3260048"/>
                    <a:pt x="4447653" y="3267089"/>
                    <a:pt x="4440612" y="3276477"/>
                  </a:cubicBezTo>
                  <a:cubicBezTo>
                    <a:pt x="4435918" y="3281171"/>
                    <a:pt x="4431224" y="3285865"/>
                    <a:pt x="4426530" y="3292906"/>
                  </a:cubicBezTo>
                  <a:cubicBezTo>
                    <a:pt x="4419489" y="3299947"/>
                    <a:pt x="4412447" y="3309335"/>
                    <a:pt x="4405406" y="3316377"/>
                  </a:cubicBezTo>
                  <a:cubicBezTo>
                    <a:pt x="4400712" y="3321071"/>
                    <a:pt x="4396018" y="3328112"/>
                    <a:pt x="4391324" y="3332806"/>
                  </a:cubicBezTo>
                  <a:cubicBezTo>
                    <a:pt x="4384283" y="3339847"/>
                    <a:pt x="4377242" y="3346888"/>
                    <a:pt x="4370201" y="3353929"/>
                  </a:cubicBezTo>
                  <a:cubicBezTo>
                    <a:pt x="4365507" y="3358623"/>
                    <a:pt x="4358465" y="3365665"/>
                    <a:pt x="4353771" y="3370359"/>
                  </a:cubicBezTo>
                  <a:cubicBezTo>
                    <a:pt x="4346730" y="3377400"/>
                    <a:pt x="4339689" y="3384441"/>
                    <a:pt x="4332648" y="3391482"/>
                  </a:cubicBezTo>
                  <a:cubicBezTo>
                    <a:pt x="4327954" y="3396176"/>
                    <a:pt x="4320913" y="3403217"/>
                    <a:pt x="4316218" y="3407912"/>
                  </a:cubicBezTo>
                  <a:cubicBezTo>
                    <a:pt x="4309178" y="3414952"/>
                    <a:pt x="4302136" y="3421994"/>
                    <a:pt x="4295095" y="3429035"/>
                  </a:cubicBezTo>
                  <a:cubicBezTo>
                    <a:pt x="4290401" y="3433729"/>
                    <a:pt x="4283360" y="3440770"/>
                    <a:pt x="4278666" y="3445464"/>
                  </a:cubicBezTo>
                  <a:cubicBezTo>
                    <a:pt x="4271625" y="3452505"/>
                    <a:pt x="4264583" y="3459547"/>
                    <a:pt x="4257542" y="3464241"/>
                  </a:cubicBezTo>
                  <a:cubicBezTo>
                    <a:pt x="4250501" y="3468935"/>
                    <a:pt x="4245807" y="3475976"/>
                    <a:pt x="4238766" y="3480670"/>
                  </a:cubicBezTo>
                  <a:cubicBezTo>
                    <a:pt x="4231725" y="3487711"/>
                    <a:pt x="4224684" y="3492405"/>
                    <a:pt x="4217643" y="3499446"/>
                  </a:cubicBezTo>
                  <a:cubicBezTo>
                    <a:pt x="4210601" y="3504140"/>
                    <a:pt x="4205907" y="3508834"/>
                    <a:pt x="4198866" y="3515876"/>
                  </a:cubicBezTo>
                  <a:cubicBezTo>
                    <a:pt x="4191825" y="3522917"/>
                    <a:pt x="4184784" y="3527611"/>
                    <a:pt x="4177743" y="3534652"/>
                  </a:cubicBezTo>
                  <a:cubicBezTo>
                    <a:pt x="4170701" y="3539346"/>
                    <a:pt x="4163660" y="3544040"/>
                    <a:pt x="4158966" y="3551081"/>
                  </a:cubicBezTo>
                  <a:cubicBezTo>
                    <a:pt x="4151925" y="3555775"/>
                    <a:pt x="4144884" y="3562816"/>
                    <a:pt x="4135496" y="3569858"/>
                  </a:cubicBezTo>
                  <a:cubicBezTo>
                    <a:pt x="4128455" y="3574552"/>
                    <a:pt x="4121414" y="3579246"/>
                    <a:pt x="4114372" y="3583940"/>
                  </a:cubicBezTo>
                  <a:cubicBezTo>
                    <a:pt x="4109678" y="3586287"/>
                    <a:pt x="4107331" y="3588634"/>
                    <a:pt x="4102637" y="3590981"/>
                  </a:cubicBezTo>
                  <a:cubicBezTo>
                    <a:pt x="4102637" y="3590981"/>
                    <a:pt x="4102637" y="3590981"/>
                    <a:pt x="4102637" y="3588634"/>
                  </a:cubicBezTo>
                  <a:cubicBezTo>
                    <a:pt x="4112025" y="3579246"/>
                    <a:pt x="4119067" y="3569858"/>
                    <a:pt x="4128455" y="3560470"/>
                  </a:cubicBezTo>
                  <a:cubicBezTo>
                    <a:pt x="4140190" y="3548734"/>
                    <a:pt x="4151925" y="3536999"/>
                    <a:pt x="4161313" y="3525264"/>
                  </a:cubicBezTo>
                  <a:cubicBezTo>
                    <a:pt x="4173049" y="3511182"/>
                    <a:pt x="4184784" y="3499446"/>
                    <a:pt x="4196519" y="3485364"/>
                  </a:cubicBezTo>
                  <a:cubicBezTo>
                    <a:pt x="4205907" y="3473629"/>
                    <a:pt x="4217643" y="3461893"/>
                    <a:pt x="4227031" y="3450158"/>
                  </a:cubicBezTo>
                  <a:cubicBezTo>
                    <a:pt x="4238766" y="3436076"/>
                    <a:pt x="4250501" y="3421994"/>
                    <a:pt x="4262237" y="3407912"/>
                  </a:cubicBezTo>
                  <a:cubicBezTo>
                    <a:pt x="4271625" y="3396176"/>
                    <a:pt x="4281013" y="3386788"/>
                    <a:pt x="4290401" y="3375053"/>
                  </a:cubicBezTo>
                  <a:cubicBezTo>
                    <a:pt x="4302136" y="3360971"/>
                    <a:pt x="4313872" y="3346888"/>
                    <a:pt x="4325607" y="3330459"/>
                  </a:cubicBezTo>
                  <a:cubicBezTo>
                    <a:pt x="4334995" y="3321071"/>
                    <a:pt x="4342036" y="3309335"/>
                    <a:pt x="4351424" y="3299947"/>
                  </a:cubicBezTo>
                  <a:cubicBezTo>
                    <a:pt x="4363159" y="3283518"/>
                    <a:pt x="4374895" y="3269436"/>
                    <a:pt x="4386630" y="3253006"/>
                  </a:cubicBezTo>
                  <a:cubicBezTo>
                    <a:pt x="4393671" y="3243618"/>
                    <a:pt x="4403059" y="3234230"/>
                    <a:pt x="4410100" y="3222495"/>
                  </a:cubicBezTo>
                  <a:cubicBezTo>
                    <a:pt x="4424183" y="3206065"/>
                    <a:pt x="4435918" y="3187289"/>
                    <a:pt x="4447653" y="3170860"/>
                  </a:cubicBezTo>
                  <a:cubicBezTo>
                    <a:pt x="4452347" y="3163819"/>
                    <a:pt x="4459388" y="3154431"/>
                    <a:pt x="4464082" y="3147389"/>
                  </a:cubicBezTo>
                  <a:cubicBezTo>
                    <a:pt x="4480512" y="3123919"/>
                    <a:pt x="4494594" y="3102796"/>
                    <a:pt x="4508676" y="3079325"/>
                  </a:cubicBezTo>
                  <a:cubicBezTo>
                    <a:pt x="4511023" y="3076978"/>
                    <a:pt x="4513371" y="3072284"/>
                    <a:pt x="4515717" y="3069937"/>
                  </a:cubicBezTo>
                  <a:cubicBezTo>
                    <a:pt x="4529800" y="3048813"/>
                    <a:pt x="4541535" y="3030037"/>
                    <a:pt x="4553270" y="3008914"/>
                  </a:cubicBezTo>
                  <a:cubicBezTo>
                    <a:pt x="4555617" y="3011261"/>
                    <a:pt x="4560311" y="3011261"/>
                    <a:pt x="4562658" y="3011261"/>
                  </a:cubicBezTo>
                  <a:cubicBezTo>
                    <a:pt x="4574393" y="3011261"/>
                    <a:pt x="4581435" y="3001873"/>
                    <a:pt x="4583782" y="2992484"/>
                  </a:cubicBezTo>
                  <a:cubicBezTo>
                    <a:pt x="4583782" y="2992484"/>
                    <a:pt x="4583782" y="2992484"/>
                    <a:pt x="4586129" y="2992484"/>
                  </a:cubicBezTo>
                  <a:cubicBezTo>
                    <a:pt x="4588476" y="2992484"/>
                    <a:pt x="4593170" y="2992484"/>
                    <a:pt x="4595517" y="2990137"/>
                  </a:cubicBezTo>
                  <a:cubicBezTo>
                    <a:pt x="4597864" y="2990137"/>
                    <a:pt x="4600211" y="2990137"/>
                    <a:pt x="4602558" y="2987790"/>
                  </a:cubicBezTo>
                  <a:cubicBezTo>
                    <a:pt x="4604905" y="2987790"/>
                    <a:pt x="4609599" y="2985443"/>
                    <a:pt x="4611946" y="2985443"/>
                  </a:cubicBezTo>
                  <a:cubicBezTo>
                    <a:pt x="4614294" y="2985443"/>
                    <a:pt x="4614294" y="2985443"/>
                    <a:pt x="4616640" y="2985443"/>
                  </a:cubicBezTo>
                  <a:cubicBezTo>
                    <a:pt x="4618988" y="2990137"/>
                    <a:pt x="4621334" y="2992484"/>
                    <a:pt x="4623682" y="2994831"/>
                  </a:cubicBezTo>
                  <a:cubicBezTo>
                    <a:pt x="4621334" y="2999525"/>
                    <a:pt x="4618988" y="3004220"/>
                    <a:pt x="4614294" y="3011261"/>
                  </a:cubicBezTo>
                  <a:cubicBezTo>
                    <a:pt x="4618988" y="3018302"/>
                    <a:pt x="4618988" y="3020649"/>
                    <a:pt x="4616640" y="3025343"/>
                  </a:cubicBezTo>
                  <a:close/>
                  <a:moveTo>
                    <a:pt x="4107331" y="3659045"/>
                  </a:moveTo>
                  <a:cubicBezTo>
                    <a:pt x="4109678" y="3668434"/>
                    <a:pt x="4114372" y="3677822"/>
                    <a:pt x="4116719" y="3687210"/>
                  </a:cubicBezTo>
                  <a:cubicBezTo>
                    <a:pt x="4119067" y="3691904"/>
                    <a:pt x="4119067" y="3696598"/>
                    <a:pt x="4121414" y="3701292"/>
                  </a:cubicBezTo>
                  <a:cubicBezTo>
                    <a:pt x="4123761" y="3710680"/>
                    <a:pt x="4128455" y="3717722"/>
                    <a:pt x="4130802" y="3727110"/>
                  </a:cubicBezTo>
                  <a:cubicBezTo>
                    <a:pt x="4133149" y="3729457"/>
                    <a:pt x="4133149" y="3734151"/>
                    <a:pt x="4135496" y="3736498"/>
                  </a:cubicBezTo>
                  <a:cubicBezTo>
                    <a:pt x="4140190" y="3750580"/>
                    <a:pt x="4147231" y="3762315"/>
                    <a:pt x="4151925" y="3774051"/>
                  </a:cubicBezTo>
                  <a:cubicBezTo>
                    <a:pt x="4154272" y="3778745"/>
                    <a:pt x="4156619" y="3785786"/>
                    <a:pt x="4161313" y="3790480"/>
                  </a:cubicBezTo>
                  <a:cubicBezTo>
                    <a:pt x="4163660" y="3795174"/>
                    <a:pt x="4166007" y="3797521"/>
                    <a:pt x="4166007" y="3802215"/>
                  </a:cubicBezTo>
                  <a:cubicBezTo>
                    <a:pt x="4168355" y="3806909"/>
                    <a:pt x="4173049" y="3813950"/>
                    <a:pt x="4175395" y="3818645"/>
                  </a:cubicBezTo>
                  <a:cubicBezTo>
                    <a:pt x="4177743" y="3820992"/>
                    <a:pt x="4180090" y="3823339"/>
                    <a:pt x="4180090" y="3828033"/>
                  </a:cubicBezTo>
                  <a:cubicBezTo>
                    <a:pt x="4182437" y="3830380"/>
                    <a:pt x="4182437" y="3832727"/>
                    <a:pt x="4184784" y="3835074"/>
                  </a:cubicBezTo>
                  <a:cubicBezTo>
                    <a:pt x="4051002" y="3924262"/>
                    <a:pt x="3898444" y="3997020"/>
                    <a:pt x="3731804" y="4053349"/>
                  </a:cubicBezTo>
                  <a:cubicBezTo>
                    <a:pt x="3729457" y="4046308"/>
                    <a:pt x="3722416" y="4041614"/>
                    <a:pt x="3713027" y="4041614"/>
                  </a:cubicBezTo>
                  <a:cubicBezTo>
                    <a:pt x="3701292" y="4041614"/>
                    <a:pt x="3691904" y="4051002"/>
                    <a:pt x="3691904" y="4062737"/>
                  </a:cubicBezTo>
                  <a:cubicBezTo>
                    <a:pt x="3691904" y="4065085"/>
                    <a:pt x="3691904" y="4065085"/>
                    <a:pt x="3691904" y="4067431"/>
                  </a:cubicBezTo>
                  <a:cubicBezTo>
                    <a:pt x="3623840" y="4088555"/>
                    <a:pt x="3553428" y="4107331"/>
                    <a:pt x="3480670" y="4123761"/>
                  </a:cubicBezTo>
                  <a:cubicBezTo>
                    <a:pt x="3483017" y="4121414"/>
                    <a:pt x="3485364" y="4121414"/>
                    <a:pt x="3487711" y="4119066"/>
                  </a:cubicBezTo>
                  <a:cubicBezTo>
                    <a:pt x="3499446" y="4112026"/>
                    <a:pt x="3508834" y="4102637"/>
                    <a:pt x="3520570" y="4095596"/>
                  </a:cubicBezTo>
                  <a:cubicBezTo>
                    <a:pt x="3532305" y="4088555"/>
                    <a:pt x="3541693" y="4079167"/>
                    <a:pt x="3553428" y="4072125"/>
                  </a:cubicBezTo>
                  <a:cubicBezTo>
                    <a:pt x="3574552" y="4055696"/>
                    <a:pt x="3595675" y="4039267"/>
                    <a:pt x="3619146" y="4022838"/>
                  </a:cubicBezTo>
                  <a:cubicBezTo>
                    <a:pt x="3640269" y="4006408"/>
                    <a:pt x="3659045" y="3992326"/>
                    <a:pt x="3680169" y="3975897"/>
                  </a:cubicBezTo>
                  <a:cubicBezTo>
                    <a:pt x="3682516" y="3975897"/>
                    <a:pt x="3682516" y="3973550"/>
                    <a:pt x="3684863" y="3973550"/>
                  </a:cubicBezTo>
                  <a:cubicBezTo>
                    <a:pt x="3703639" y="3959468"/>
                    <a:pt x="3722416" y="3943038"/>
                    <a:pt x="3741192" y="3926609"/>
                  </a:cubicBezTo>
                  <a:cubicBezTo>
                    <a:pt x="3745886" y="3924262"/>
                    <a:pt x="3748233" y="3919567"/>
                    <a:pt x="3752927" y="3917221"/>
                  </a:cubicBezTo>
                  <a:cubicBezTo>
                    <a:pt x="3769357" y="3903138"/>
                    <a:pt x="3785786" y="3891403"/>
                    <a:pt x="3799868" y="3877321"/>
                  </a:cubicBezTo>
                  <a:cubicBezTo>
                    <a:pt x="3802215" y="3874974"/>
                    <a:pt x="3806909" y="3870280"/>
                    <a:pt x="3809256" y="3867932"/>
                  </a:cubicBezTo>
                  <a:cubicBezTo>
                    <a:pt x="3825686" y="3853850"/>
                    <a:pt x="3842115" y="3839768"/>
                    <a:pt x="3858544" y="3823339"/>
                  </a:cubicBezTo>
                  <a:cubicBezTo>
                    <a:pt x="3863239" y="3818645"/>
                    <a:pt x="3867933" y="3813950"/>
                    <a:pt x="3874974" y="3809256"/>
                  </a:cubicBezTo>
                  <a:cubicBezTo>
                    <a:pt x="3889056" y="3795174"/>
                    <a:pt x="3903138" y="3783439"/>
                    <a:pt x="3917220" y="3769357"/>
                  </a:cubicBezTo>
                  <a:cubicBezTo>
                    <a:pt x="3924262" y="3762315"/>
                    <a:pt x="3931303" y="3755274"/>
                    <a:pt x="3938344" y="3748233"/>
                  </a:cubicBezTo>
                  <a:cubicBezTo>
                    <a:pt x="3950079" y="3736498"/>
                    <a:pt x="3961814" y="3724763"/>
                    <a:pt x="3975897" y="3713028"/>
                  </a:cubicBezTo>
                  <a:cubicBezTo>
                    <a:pt x="3985285" y="3703639"/>
                    <a:pt x="3992326" y="3696598"/>
                    <a:pt x="4001714" y="3687210"/>
                  </a:cubicBezTo>
                  <a:cubicBezTo>
                    <a:pt x="4011102" y="3677822"/>
                    <a:pt x="4022837" y="3666087"/>
                    <a:pt x="4032226" y="3656698"/>
                  </a:cubicBezTo>
                  <a:cubicBezTo>
                    <a:pt x="4041614" y="3647310"/>
                    <a:pt x="4051002" y="3637922"/>
                    <a:pt x="4060390" y="3626187"/>
                  </a:cubicBezTo>
                  <a:cubicBezTo>
                    <a:pt x="4065084" y="3621493"/>
                    <a:pt x="4069778" y="3616799"/>
                    <a:pt x="4074473" y="3612105"/>
                  </a:cubicBezTo>
                  <a:cubicBezTo>
                    <a:pt x="4076820" y="3614451"/>
                    <a:pt x="4081514" y="3616799"/>
                    <a:pt x="4088555" y="3616799"/>
                  </a:cubicBezTo>
                  <a:cubicBezTo>
                    <a:pt x="4090902" y="3616799"/>
                    <a:pt x="4090902" y="3616799"/>
                    <a:pt x="4093249" y="3616799"/>
                  </a:cubicBezTo>
                  <a:cubicBezTo>
                    <a:pt x="4095596" y="3626187"/>
                    <a:pt x="4097943" y="3635575"/>
                    <a:pt x="4102637" y="3644963"/>
                  </a:cubicBezTo>
                  <a:cubicBezTo>
                    <a:pt x="4104984" y="3652004"/>
                    <a:pt x="4107331" y="3656698"/>
                    <a:pt x="4107331" y="3659045"/>
                  </a:cubicBezTo>
                  <a:close/>
                  <a:moveTo>
                    <a:pt x="4276319" y="3776398"/>
                  </a:moveTo>
                  <a:cubicBezTo>
                    <a:pt x="4257542" y="3799868"/>
                    <a:pt x="4238766" y="3825686"/>
                    <a:pt x="4219990" y="3849156"/>
                  </a:cubicBezTo>
                  <a:cubicBezTo>
                    <a:pt x="4217643" y="3846809"/>
                    <a:pt x="4212948" y="3844462"/>
                    <a:pt x="4208254" y="3844462"/>
                  </a:cubicBezTo>
                  <a:cubicBezTo>
                    <a:pt x="4203560" y="3844462"/>
                    <a:pt x="4201213" y="3846809"/>
                    <a:pt x="4196519" y="3849156"/>
                  </a:cubicBezTo>
                  <a:cubicBezTo>
                    <a:pt x="4194172" y="3846809"/>
                    <a:pt x="4194172" y="3844462"/>
                    <a:pt x="4191825" y="3842115"/>
                  </a:cubicBezTo>
                  <a:cubicBezTo>
                    <a:pt x="4189478" y="3839768"/>
                    <a:pt x="4189478" y="3837421"/>
                    <a:pt x="4187131" y="3835074"/>
                  </a:cubicBezTo>
                  <a:cubicBezTo>
                    <a:pt x="4219990" y="3813950"/>
                    <a:pt x="4250501" y="3792827"/>
                    <a:pt x="4278666" y="3769357"/>
                  </a:cubicBezTo>
                  <a:cubicBezTo>
                    <a:pt x="4281013" y="3771704"/>
                    <a:pt x="4278666" y="3774051"/>
                    <a:pt x="4276319" y="3776398"/>
                  </a:cubicBezTo>
                  <a:close/>
                  <a:moveTo>
                    <a:pt x="4210601" y="3900791"/>
                  </a:moveTo>
                  <a:cubicBezTo>
                    <a:pt x="4210601" y="3912527"/>
                    <a:pt x="4212948" y="3924262"/>
                    <a:pt x="4212948" y="3935997"/>
                  </a:cubicBezTo>
                  <a:cubicBezTo>
                    <a:pt x="4090902" y="4027532"/>
                    <a:pt x="3950079" y="4102637"/>
                    <a:pt x="3795174" y="4156619"/>
                  </a:cubicBezTo>
                  <a:cubicBezTo>
                    <a:pt x="3797521" y="4154272"/>
                    <a:pt x="3799868" y="4154272"/>
                    <a:pt x="3804562" y="4151925"/>
                  </a:cubicBezTo>
                  <a:cubicBezTo>
                    <a:pt x="3816298" y="4147231"/>
                    <a:pt x="3828033" y="4140190"/>
                    <a:pt x="3839768" y="4133149"/>
                  </a:cubicBezTo>
                  <a:cubicBezTo>
                    <a:pt x="3851503" y="4126108"/>
                    <a:pt x="3863239" y="4119066"/>
                    <a:pt x="3874974" y="4114372"/>
                  </a:cubicBezTo>
                  <a:cubicBezTo>
                    <a:pt x="3886709" y="4107331"/>
                    <a:pt x="3896097" y="4102637"/>
                    <a:pt x="3907832" y="4095596"/>
                  </a:cubicBezTo>
                  <a:cubicBezTo>
                    <a:pt x="3919568" y="4088555"/>
                    <a:pt x="3931303" y="4081514"/>
                    <a:pt x="3943038" y="4074473"/>
                  </a:cubicBezTo>
                  <a:cubicBezTo>
                    <a:pt x="3952426" y="4067431"/>
                    <a:pt x="3964161" y="4062737"/>
                    <a:pt x="3973550" y="4055696"/>
                  </a:cubicBezTo>
                  <a:cubicBezTo>
                    <a:pt x="3985285" y="4048655"/>
                    <a:pt x="3997020" y="4039267"/>
                    <a:pt x="4006408" y="4032226"/>
                  </a:cubicBezTo>
                  <a:cubicBezTo>
                    <a:pt x="4025185" y="4020490"/>
                    <a:pt x="4043961" y="4006408"/>
                    <a:pt x="4060390" y="3992326"/>
                  </a:cubicBezTo>
                  <a:cubicBezTo>
                    <a:pt x="4072126" y="3982938"/>
                    <a:pt x="4083861" y="3975897"/>
                    <a:pt x="4095596" y="3966508"/>
                  </a:cubicBezTo>
                  <a:cubicBezTo>
                    <a:pt x="4104984" y="3959468"/>
                    <a:pt x="4114372" y="3950079"/>
                    <a:pt x="4123761" y="3943038"/>
                  </a:cubicBezTo>
                  <a:cubicBezTo>
                    <a:pt x="4133149" y="3935997"/>
                    <a:pt x="4144884" y="3926609"/>
                    <a:pt x="4154272" y="3919567"/>
                  </a:cubicBezTo>
                  <a:cubicBezTo>
                    <a:pt x="4163660" y="3910179"/>
                    <a:pt x="4173049" y="3903138"/>
                    <a:pt x="4182437" y="3893750"/>
                  </a:cubicBezTo>
                  <a:cubicBezTo>
                    <a:pt x="4187131" y="3889056"/>
                    <a:pt x="4191825" y="3886709"/>
                    <a:pt x="4196519" y="3882015"/>
                  </a:cubicBezTo>
                  <a:cubicBezTo>
                    <a:pt x="4201213" y="3886709"/>
                    <a:pt x="4205907" y="3889056"/>
                    <a:pt x="4210601" y="3889056"/>
                  </a:cubicBezTo>
                  <a:cubicBezTo>
                    <a:pt x="4210601" y="3889056"/>
                    <a:pt x="4210601" y="3889056"/>
                    <a:pt x="4210601" y="3889056"/>
                  </a:cubicBezTo>
                  <a:cubicBezTo>
                    <a:pt x="4210601" y="3891403"/>
                    <a:pt x="4210601" y="3893750"/>
                    <a:pt x="4210601" y="3896097"/>
                  </a:cubicBezTo>
                  <a:cubicBezTo>
                    <a:pt x="4210601" y="3896097"/>
                    <a:pt x="4210601" y="3898444"/>
                    <a:pt x="4210601" y="3900791"/>
                  </a:cubicBezTo>
                  <a:close/>
                  <a:moveTo>
                    <a:pt x="3729457" y="4187131"/>
                  </a:moveTo>
                  <a:cubicBezTo>
                    <a:pt x="3717721" y="4191825"/>
                    <a:pt x="3708333" y="4196519"/>
                    <a:pt x="3696598" y="4201213"/>
                  </a:cubicBezTo>
                  <a:cubicBezTo>
                    <a:pt x="3684863" y="4205908"/>
                    <a:pt x="3670781" y="4212948"/>
                    <a:pt x="3659045" y="4217643"/>
                  </a:cubicBezTo>
                  <a:cubicBezTo>
                    <a:pt x="3647310" y="4222337"/>
                    <a:pt x="3635575" y="4227031"/>
                    <a:pt x="3623840" y="4231725"/>
                  </a:cubicBezTo>
                  <a:cubicBezTo>
                    <a:pt x="3609758" y="4236419"/>
                    <a:pt x="3598022" y="4241113"/>
                    <a:pt x="3583940" y="4245807"/>
                  </a:cubicBezTo>
                  <a:cubicBezTo>
                    <a:pt x="3572205" y="4250501"/>
                    <a:pt x="3560469" y="4255195"/>
                    <a:pt x="3548734" y="4257542"/>
                  </a:cubicBezTo>
                  <a:cubicBezTo>
                    <a:pt x="3534652" y="4262236"/>
                    <a:pt x="3522917" y="4266930"/>
                    <a:pt x="3508834" y="4271625"/>
                  </a:cubicBezTo>
                  <a:cubicBezTo>
                    <a:pt x="3497099" y="4276319"/>
                    <a:pt x="3485364" y="4278666"/>
                    <a:pt x="3473629" y="4283360"/>
                  </a:cubicBezTo>
                  <a:cubicBezTo>
                    <a:pt x="3459546" y="4288054"/>
                    <a:pt x="3445464" y="4290401"/>
                    <a:pt x="3433729" y="4295095"/>
                  </a:cubicBezTo>
                  <a:cubicBezTo>
                    <a:pt x="3421994" y="4297442"/>
                    <a:pt x="3410259" y="4302136"/>
                    <a:pt x="3398523" y="4304483"/>
                  </a:cubicBezTo>
                  <a:cubicBezTo>
                    <a:pt x="3384441" y="4306830"/>
                    <a:pt x="3370359" y="4311525"/>
                    <a:pt x="3358624" y="4313871"/>
                  </a:cubicBezTo>
                  <a:cubicBezTo>
                    <a:pt x="3346888" y="4316219"/>
                    <a:pt x="3335153" y="4320913"/>
                    <a:pt x="3321071" y="4323260"/>
                  </a:cubicBezTo>
                  <a:cubicBezTo>
                    <a:pt x="3306988" y="4325607"/>
                    <a:pt x="3292906" y="4327954"/>
                    <a:pt x="3281171" y="4332648"/>
                  </a:cubicBezTo>
                  <a:cubicBezTo>
                    <a:pt x="3276477" y="4332648"/>
                    <a:pt x="3271783" y="4334995"/>
                    <a:pt x="3267089" y="4334995"/>
                  </a:cubicBezTo>
                  <a:cubicBezTo>
                    <a:pt x="3262395" y="4334995"/>
                    <a:pt x="3257701" y="4337342"/>
                    <a:pt x="3250659" y="4337342"/>
                  </a:cubicBezTo>
                  <a:cubicBezTo>
                    <a:pt x="3236577" y="4339689"/>
                    <a:pt x="3222495" y="4342036"/>
                    <a:pt x="3210760" y="4344383"/>
                  </a:cubicBezTo>
                  <a:cubicBezTo>
                    <a:pt x="3191983" y="4346730"/>
                    <a:pt x="3170860" y="4349077"/>
                    <a:pt x="3152083" y="4351424"/>
                  </a:cubicBezTo>
                  <a:cubicBezTo>
                    <a:pt x="3138001" y="4353771"/>
                    <a:pt x="3126266" y="4353771"/>
                    <a:pt x="3112184" y="4356118"/>
                  </a:cubicBezTo>
                  <a:cubicBezTo>
                    <a:pt x="3109837" y="4356118"/>
                    <a:pt x="3105143" y="4356118"/>
                    <a:pt x="3102795" y="4356118"/>
                  </a:cubicBezTo>
                  <a:cubicBezTo>
                    <a:pt x="3102795" y="4356118"/>
                    <a:pt x="3102795" y="4353771"/>
                    <a:pt x="3102795" y="4353771"/>
                  </a:cubicBezTo>
                  <a:cubicBezTo>
                    <a:pt x="3109837" y="4349077"/>
                    <a:pt x="3116878" y="4346730"/>
                    <a:pt x="3123919" y="4342036"/>
                  </a:cubicBezTo>
                  <a:cubicBezTo>
                    <a:pt x="3133307" y="4337342"/>
                    <a:pt x="3145042" y="4332648"/>
                    <a:pt x="3154430" y="4325607"/>
                  </a:cubicBezTo>
                  <a:cubicBezTo>
                    <a:pt x="3166166" y="4318565"/>
                    <a:pt x="3180248" y="4311525"/>
                    <a:pt x="3191983" y="4304483"/>
                  </a:cubicBezTo>
                  <a:cubicBezTo>
                    <a:pt x="3201371" y="4299789"/>
                    <a:pt x="3213106" y="4292748"/>
                    <a:pt x="3222495" y="4288054"/>
                  </a:cubicBezTo>
                  <a:cubicBezTo>
                    <a:pt x="3231883" y="4283360"/>
                    <a:pt x="3241271" y="4276319"/>
                    <a:pt x="3250659" y="4271625"/>
                  </a:cubicBezTo>
                  <a:cubicBezTo>
                    <a:pt x="3262395" y="4271625"/>
                    <a:pt x="3276477" y="4269278"/>
                    <a:pt x="3288212" y="4269278"/>
                  </a:cubicBezTo>
                  <a:cubicBezTo>
                    <a:pt x="3299947" y="4266930"/>
                    <a:pt x="3314030" y="4266930"/>
                    <a:pt x="3325765" y="4264584"/>
                  </a:cubicBezTo>
                  <a:cubicBezTo>
                    <a:pt x="3339847" y="4262236"/>
                    <a:pt x="3356276" y="4262236"/>
                    <a:pt x="3370359" y="4259889"/>
                  </a:cubicBezTo>
                  <a:cubicBezTo>
                    <a:pt x="3382094" y="4257542"/>
                    <a:pt x="3396176" y="4255195"/>
                    <a:pt x="3407911" y="4255195"/>
                  </a:cubicBezTo>
                  <a:cubicBezTo>
                    <a:pt x="3421994" y="4252848"/>
                    <a:pt x="3436076" y="4250501"/>
                    <a:pt x="3450158" y="4248154"/>
                  </a:cubicBezTo>
                  <a:cubicBezTo>
                    <a:pt x="3461894" y="4245807"/>
                    <a:pt x="3475976" y="4243460"/>
                    <a:pt x="3487711" y="4241113"/>
                  </a:cubicBezTo>
                  <a:cubicBezTo>
                    <a:pt x="3501793" y="4238766"/>
                    <a:pt x="3515876" y="4236419"/>
                    <a:pt x="3529958" y="4234072"/>
                  </a:cubicBezTo>
                  <a:cubicBezTo>
                    <a:pt x="3541693" y="4231725"/>
                    <a:pt x="3553428" y="4229378"/>
                    <a:pt x="3567511" y="4227031"/>
                  </a:cubicBezTo>
                  <a:cubicBezTo>
                    <a:pt x="3581593" y="4224684"/>
                    <a:pt x="3595675" y="4219990"/>
                    <a:pt x="3607410" y="4217643"/>
                  </a:cubicBezTo>
                  <a:cubicBezTo>
                    <a:pt x="3619146" y="4215296"/>
                    <a:pt x="3630881" y="4210602"/>
                    <a:pt x="3642616" y="4208254"/>
                  </a:cubicBezTo>
                  <a:cubicBezTo>
                    <a:pt x="3656698" y="4203560"/>
                    <a:pt x="3668434" y="4201213"/>
                    <a:pt x="3682516" y="4196519"/>
                  </a:cubicBezTo>
                  <a:cubicBezTo>
                    <a:pt x="3694251" y="4194172"/>
                    <a:pt x="3705986" y="4189478"/>
                    <a:pt x="3717721" y="4184784"/>
                  </a:cubicBezTo>
                  <a:cubicBezTo>
                    <a:pt x="3731804" y="4180090"/>
                    <a:pt x="3743539" y="4177743"/>
                    <a:pt x="3757622" y="4173049"/>
                  </a:cubicBezTo>
                  <a:cubicBezTo>
                    <a:pt x="3762316" y="4170702"/>
                    <a:pt x="3764662" y="4170702"/>
                    <a:pt x="3769357" y="4168354"/>
                  </a:cubicBezTo>
                  <a:cubicBezTo>
                    <a:pt x="3769357" y="4168354"/>
                    <a:pt x="3767010" y="4168354"/>
                    <a:pt x="3767010" y="4170702"/>
                  </a:cubicBezTo>
                  <a:cubicBezTo>
                    <a:pt x="3755274" y="4175396"/>
                    <a:pt x="3743539" y="4180090"/>
                    <a:pt x="3729457" y="4187131"/>
                  </a:cubicBezTo>
                  <a:close/>
                  <a:moveTo>
                    <a:pt x="3013608" y="4365506"/>
                  </a:moveTo>
                  <a:cubicBezTo>
                    <a:pt x="2990137" y="4367854"/>
                    <a:pt x="2966667" y="4367854"/>
                    <a:pt x="2943196" y="4370201"/>
                  </a:cubicBezTo>
                  <a:cubicBezTo>
                    <a:pt x="2933808" y="4370201"/>
                    <a:pt x="2922073" y="4372548"/>
                    <a:pt x="2912685" y="4372548"/>
                  </a:cubicBezTo>
                  <a:cubicBezTo>
                    <a:pt x="2877479" y="4374895"/>
                    <a:pt x="2844620" y="4374895"/>
                    <a:pt x="2809415" y="4374895"/>
                  </a:cubicBezTo>
                  <a:cubicBezTo>
                    <a:pt x="2795332" y="4374895"/>
                    <a:pt x="2781250" y="4374895"/>
                    <a:pt x="2767168" y="4374895"/>
                  </a:cubicBezTo>
                  <a:cubicBezTo>
                    <a:pt x="2767168" y="4370201"/>
                    <a:pt x="2769515" y="4365506"/>
                    <a:pt x="2769515" y="4358466"/>
                  </a:cubicBezTo>
                  <a:cubicBezTo>
                    <a:pt x="2774209" y="4332648"/>
                    <a:pt x="2778903" y="4304483"/>
                    <a:pt x="2781250" y="4273972"/>
                  </a:cubicBezTo>
                  <a:cubicBezTo>
                    <a:pt x="2781250" y="4273972"/>
                    <a:pt x="2783597" y="4273972"/>
                    <a:pt x="2783597" y="4273972"/>
                  </a:cubicBezTo>
                  <a:cubicBezTo>
                    <a:pt x="2785944" y="4273972"/>
                    <a:pt x="2788291" y="4273972"/>
                    <a:pt x="2788291" y="4273972"/>
                  </a:cubicBezTo>
                  <a:cubicBezTo>
                    <a:pt x="2802374" y="4276319"/>
                    <a:pt x="2816456" y="4276319"/>
                    <a:pt x="2830538" y="4276319"/>
                  </a:cubicBezTo>
                  <a:cubicBezTo>
                    <a:pt x="2839926" y="4281013"/>
                    <a:pt x="2849314" y="4285707"/>
                    <a:pt x="2858703" y="4288054"/>
                  </a:cubicBezTo>
                  <a:cubicBezTo>
                    <a:pt x="2858703" y="4288054"/>
                    <a:pt x="2858703" y="4288054"/>
                    <a:pt x="2858703" y="4288054"/>
                  </a:cubicBezTo>
                  <a:cubicBezTo>
                    <a:pt x="2884520" y="4297442"/>
                    <a:pt x="2907991" y="4309177"/>
                    <a:pt x="2933808" y="4316219"/>
                  </a:cubicBezTo>
                  <a:cubicBezTo>
                    <a:pt x="2933808" y="4316219"/>
                    <a:pt x="2933808" y="4316219"/>
                    <a:pt x="2933808" y="4316219"/>
                  </a:cubicBezTo>
                  <a:cubicBezTo>
                    <a:pt x="2957279" y="4325607"/>
                    <a:pt x="2983096" y="4332648"/>
                    <a:pt x="3006567" y="4342036"/>
                  </a:cubicBezTo>
                  <a:cubicBezTo>
                    <a:pt x="3006567" y="4342036"/>
                    <a:pt x="3006567" y="4342036"/>
                    <a:pt x="3008914" y="4342036"/>
                  </a:cubicBezTo>
                  <a:cubicBezTo>
                    <a:pt x="3027690" y="4346730"/>
                    <a:pt x="3046466" y="4353771"/>
                    <a:pt x="3065243" y="4358466"/>
                  </a:cubicBezTo>
                  <a:cubicBezTo>
                    <a:pt x="3065243" y="4358466"/>
                    <a:pt x="3065243" y="4360812"/>
                    <a:pt x="3065243" y="4360812"/>
                  </a:cubicBezTo>
                  <a:cubicBezTo>
                    <a:pt x="3060548" y="4360812"/>
                    <a:pt x="3055854" y="4360812"/>
                    <a:pt x="3051160" y="4363160"/>
                  </a:cubicBezTo>
                  <a:cubicBezTo>
                    <a:pt x="3037078" y="4363160"/>
                    <a:pt x="3025343" y="4365506"/>
                    <a:pt x="3013608" y="4365506"/>
                  </a:cubicBezTo>
                  <a:close/>
                  <a:moveTo>
                    <a:pt x="2685021" y="4586129"/>
                  </a:moveTo>
                  <a:cubicBezTo>
                    <a:pt x="2670939" y="4588476"/>
                    <a:pt x="2656857" y="4588476"/>
                    <a:pt x="2642774" y="4588476"/>
                  </a:cubicBezTo>
                  <a:cubicBezTo>
                    <a:pt x="2635733" y="4588476"/>
                    <a:pt x="2631039" y="4588476"/>
                    <a:pt x="2623998" y="4590823"/>
                  </a:cubicBezTo>
                  <a:cubicBezTo>
                    <a:pt x="2605222" y="4593170"/>
                    <a:pt x="2588792" y="4593170"/>
                    <a:pt x="2570016" y="4593170"/>
                  </a:cubicBezTo>
                  <a:cubicBezTo>
                    <a:pt x="2567669" y="4593170"/>
                    <a:pt x="2565322" y="4593170"/>
                    <a:pt x="2562975" y="4593170"/>
                  </a:cubicBezTo>
                  <a:cubicBezTo>
                    <a:pt x="2548892" y="4593170"/>
                    <a:pt x="2534810" y="4593170"/>
                    <a:pt x="2523075" y="4595517"/>
                  </a:cubicBezTo>
                  <a:cubicBezTo>
                    <a:pt x="2523075" y="4586129"/>
                    <a:pt x="2513687" y="4576741"/>
                    <a:pt x="2501952" y="4576741"/>
                  </a:cubicBezTo>
                  <a:cubicBezTo>
                    <a:pt x="2494910" y="4576741"/>
                    <a:pt x="2487869" y="4581435"/>
                    <a:pt x="2485522" y="4586129"/>
                  </a:cubicBezTo>
                  <a:cubicBezTo>
                    <a:pt x="2471440" y="4579088"/>
                    <a:pt x="2457358" y="4572047"/>
                    <a:pt x="2443275" y="4565005"/>
                  </a:cubicBezTo>
                  <a:cubicBezTo>
                    <a:pt x="2440928" y="4562658"/>
                    <a:pt x="2438581" y="4562658"/>
                    <a:pt x="2436234" y="4560311"/>
                  </a:cubicBezTo>
                  <a:cubicBezTo>
                    <a:pt x="2417458" y="4550923"/>
                    <a:pt x="2401029" y="4541535"/>
                    <a:pt x="2382252" y="4529800"/>
                  </a:cubicBezTo>
                  <a:cubicBezTo>
                    <a:pt x="2375211" y="4525106"/>
                    <a:pt x="2368170" y="4520412"/>
                    <a:pt x="2361129" y="4518064"/>
                  </a:cubicBezTo>
                  <a:cubicBezTo>
                    <a:pt x="2347047" y="4511024"/>
                    <a:pt x="2335311" y="4501635"/>
                    <a:pt x="2321229" y="4494594"/>
                  </a:cubicBezTo>
                  <a:cubicBezTo>
                    <a:pt x="2314188" y="4489900"/>
                    <a:pt x="2304800" y="4485206"/>
                    <a:pt x="2297759" y="4480512"/>
                  </a:cubicBezTo>
                  <a:cubicBezTo>
                    <a:pt x="2283676" y="4473471"/>
                    <a:pt x="2271941" y="4464083"/>
                    <a:pt x="2257859" y="4454694"/>
                  </a:cubicBezTo>
                  <a:cubicBezTo>
                    <a:pt x="2250818" y="4450000"/>
                    <a:pt x="2241429" y="4442959"/>
                    <a:pt x="2234388" y="4438265"/>
                  </a:cubicBezTo>
                  <a:cubicBezTo>
                    <a:pt x="2234388" y="4438265"/>
                    <a:pt x="2234388" y="4438265"/>
                    <a:pt x="2232041" y="4438265"/>
                  </a:cubicBezTo>
                  <a:cubicBezTo>
                    <a:pt x="2248471" y="4433571"/>
                    <a:pt x="2264900" y="4431224"/>
                    <a:pt x="2281329" y="4426530"/>
                  </a:cubicBezTo>
                  <a:cubicBezTo>
                    <a:pt x="2302453" y="4421836"/>
                    <a:pt x="2323576" y="4417142"/>
                    <a:pt x="2342352" y="4410100"/>
                  </a:cubicBezTo>
                  <a:cubicBezTo>
                    <a:pt x="2347047" y="4407753"/>
                    <a:pt x="2351741" y="4407753"/>
                    <a:pt x="2356435" y="4405406"/>
                  </a:cubicBezTo>
                  <a:cubicBezTo>
                    <a:pt x="2372864" y="4400712"/>
                    <a:pt x="2389293" y="4396018"/>
                    <a:pt x="2405723" y="4391324"/>
                  </a:cubicBezTo>
                  <a:cubicBezTo>
                    <a:pt x="2410417" y="4391324"/>
                    <a:pt x="2412764" y="4388977"/>
                    <a:pt x="2417458" y="4386630"/>
                  </a:cubicBezTo>
                  <a:cubicBezTo>
                    <a:pt x="2433887" y="4381936"/>
                    <a:pt x="2450317" y="4377242"/>
                    <a:pt x="2469093" y="4370201"/>
                  </a:cubicBezTo>
                  <a:cubicBezTo>
                    <a:pt x="2471440" y="4370201"/>
                    <a:pt x="2473787" y="4367854"/>
                    <a:pt x="2476134" y="4367854"/>
                  </a:cubicBezTo>
                  <a:cubicBezTo>
                    <a:pt x="2487869" y="4363160"/>
                    <a:pt x="2499605" y="4360812"/>
                    <a:pt x="2511340" y="4356118"/>
                  </a:cubicBezTo>
                  <a:cubicBezTo>
                    <a:pt x="2537157" y="4358466"/>
                    <a:pt x="2560628" y="4360812"/>
                    <a:pt x="2586445" y="4363160"/>
                  </a:cubicBezTo>
                  <a:cubicBezTo>
                    <a:pt x="2591139" y="4363160"/>
                    <a:pt x="2598180" y="4363160"/>
                    <a:pt x="2602875" y="4365506"/>
                  </a:cubicBezTo>
                  <a:cubicBezTo>
                    <a:pt x="2633386" y="4367854"/>
                    <a:pt x="2663898" y="4370201"/>
                    <a:pt x="2694409" y="4370201"/>
                  </a:cubicBezTo>
                  <a:cubicBezTo>
                    <a:pt x="2696756" y="4370201"/>
                    <a:pt x="2701450" y="4370201"/>
                    <a:pt x="2703797" y="4370201"/>
                  </a:cubicBezTo>
                  <a:cubicBezTo>
                    <a:pt x="2722574" y="4370201"/>
                    <a:pt x="2741350" y="4370201"/>
                    <a:pt x="2762474" y="4370201"/>
                  </a:cubicBezTo>
                  <a:cubicBezTo>
                    <a:pt x="2760127" y="4379589"/>
                    <a:pt x="2760127" y="4391324"/>
                    <a:pt x="2757780" y="4400712"/>
                  </a:cubicBezTo>
                  <a:cubicBezTo>
                    <a:pt x="2757780" y="4400712"/>
                    <a:pt x="2757780" y="4403059"/>
                    <a:pt x="2757780" y="4403059"/>
                  </a:cubicBezTo>
                  <a:cubicBezTo>
                    <a:pt x="2755433" y="4417142"/>
                    <a:pt x="2753086" y="4431224"/>
                    <a:pt x="2750738" y="4445306"/>
                  </a:cubicBezTo>
                  <a:cubicBezTo>
                    <a:pt x="2743697" y="4494594"/>
                    <a:pt x="2736656" y="4536841"/>
                    <a:pt x="2727268" y="4579088"/>
                  </a:cubicBezTo>
                  <a:cubicBezTo>
                    <a:pt x="2720227" y="4579088"/>
                    <a:pt x="2713186" y="4581435"/>
                    <a:pt x="2703797" y="4581435"/>
                  </a:cubicBezTo>
                  <a:cubicBezTo>
                    <a:pt x="2701450" y="4583782"/>
                    <a:pt x="2694409" y="4586129"/>
                    <a:pt x="2685021" y="4586129"/>
                  </a:cubicBezTo>
                  <a:close/>
                  <a:moveTo>
                    <a:pt x="2171018" y="4450000"/>
                  </a:moveTo>
                  <a:cubicBezTo>
                    <a:pt x="2161630" y="4452347"/>
                    <a:pt x="2152242" y="4454694"/>
                    <a:pt x="2142854" y="4454694"/>
                  </a:cubicBezTo>
                  <a:cubicBezTo>
                    <a:pt x="2131118" y="4457041"/>
                    <a:pt x="2119383" y="4459388"/>
                    <a:pt x="2107648" y="4461735"/>
                  </a:cubicBezTo>
                  <a:cubicBezTo>
                    <a:pt x="2098260" y="4464083"/>
                    <a:pt x="2088871" y="4464083"/>
                    <a:pt x="2079483" y="4466429"/>
                  </a:cubicBezTo>
                  <a:cubicBezTo>
                    <a:pt x="2067748" y="4468777"/>
                    <a:pt x="2056013" y="4468777"/>
                    <a:pt x="2044277" y="4471123"/>
                  </a:cubicBezTo>
                  <a:cubicBezTo>
                    <a:pt x="2034889" y="4473471"/>
                    <a:pt x="2027848" y="4473471"/>
                    <a:pt x="2018460" y="4475818"/>
                  </a:cubicBezTo>
                  <a:cubicBezTo>
                    <a:pt x="2006725" y="4478165"/>
                    <a:pt x="1994989" y="4478165"/>
                    <a:pt x="1983254" y="4480512"/>
                  </a:cubicBezTo>
                  <a:cubicBezTo>
                    <a:pt x="1973866" y="4480512"/>
                    <a:pt x="1964478" y="4482859"/>
                    <a:pt x="1957437" y="4482859"/>
                  </a:cubicBezTo>
                  <a:cubicBezTo>
                    <a:pt x="1945702" y="4482859"/>
                    <a:pt x="1933966" y="4485206"/>
                    <a:pt x="1922231" y="4485206"/>
                  </a:cubicBezTo>
                  <a:cubicBezTo>
                    <a:pt x="1912843" y="4485206"/>
                    <a:pt x="1905802" y="4487553"/>
                    <a:pt x="1896414" y="4487553"/>
                  </a:cubicBezTo>
                  <a:cubicBezTo>
                    <a:pt x="1882331" y="4487553"/>
                    <a:pt x="1870596" y="4489900"/>
                    <a:pt x="1856514" y="4489900"/>
                  </a:cubicBezTo>
                  <a:cubicBezTo>
                    <a:pt x="1849473" y="4489900"/>
                    <a:pt x="1842431" y="4489900"/>
                    <a:pt x="1835390" y="4489900"/>
                  </a:cubicBezTo>
                  <a:cubicBezTo>
                    <a:pt x="1816614" y="4489900"/>
                    <a:pt x="1795491" y="4489900"/>
                    <a:pt x="1776714" y="4489900"/>
                  </a:cubicBezTo>
                  <a:cubicBezTo>
                    <a:pt x="1755591" y="4489900"/>
                    <a:pt x="1734467" y="4489900"/>
                    <a:pt x="1715691" y="4489900"/>
                  </a:cubicBezTo>
                  <a:cubicBezTo>
                    <a:pt x="1710997" y="4489900"/>
                    <a:pt x="1703956" y="4489900"/>
                    <a:pt x="1699262" y="4489900"/>
                  </a:cubicBezTo>
                  <a:cubicBezTo>
                    <a:pt x="1685179" y="4489900"/>
                    <a:pt x="1671097" y="4489900"/>
                    <a:pt x="1654668" y="4487553"/>
                  </a:cubicBezTo>
                  <a:cubicBezTo>
                    <a:pt x="1647627" y="4487553"/>
                    <a:pt x="1640586" y="4485206"/>
                    <a:pt x="1633544" y="4485206"/>
                  </a:cubicBezTo>
                  <a:cubicBezTo>
                    <a:pt x="1621809" y="4485206"/>
                    <a:pt x="1607727" y="4482859"/>
                    <a:pt x="1595992" y="4482859"/>
                  </a:cubicBezTo>
                  <a:cubicBezTo>
                    <a:pt x="1586603" y="4482859"/>
                    <a:pt x="1577215" y="4480512"/>
                    <a:pt x="1565480" y="4478165"/>
                  </a:cubicBezTo>
                  <a:cubicBezTo>
                    <a:pt x="1563133" y="4478165"/>
                    <a:pt x="1560786" y="4478165"/>
                    <a:pt x="1556092" y="4478165"/>
                  </a:cubicBezTo>
                  <a:cubicBezTo>
                    <a:pt x="1556092" y="4478165"/>
                    <a:pt x="1556092" y="4475818"/>
                    <a:pt x="1556092" y="4475818"/>
                  </a:cubicBezTo>
                  <a:cubicBezTo>
                    <a:pt x="1560786" y="4475818"/>
                    <a:pt x="1563133" y="4473471"/>
                    <a:pt x="1567827" y="4473471"/>
                  </a:cubicBezTo>
                  <a:cubicBezTo>
                    <a:pt x="1577215" y="4471123"/>
                    <a:pt x="1584256" y="4471123"/>
                    <a:pt x="1593645" y="4468777"/>
                  </a:cubicBezTo>
                  <a:cubicBezTo>
                    <a:pt x="1603033" y="4466429"/>
                    <a:pt x="1614768" y="4464083"/>
                    <a:pt x="1624156" y="4459388"/>
                  </a:cubicBezTo>
                  <a:cubicBezTo>
                    <a:pt x="1633544" y="4457041"/>
                    <a:pt x="1642933" y="4454694"/>
                    <a:pt x="1649974" y="4452347"/>
                  </a:cubicBezTo>
                  <a:cubicBezTo>
                    <a:pt x="1659362" y="4450000"/>
                    <a:pt x="1671097" y="4445306"/>
                    <a:pt x="1680485" y="4440612"/>
                  </a:cubicBezTo>
                  <a:cubicBezTo>
                    <a:pt x="1689873" y="4438265"/>
                    <a:pt x="1696915" y="4433571"/>
                    <a:pt x="1706303" y="4431224"/>
                  </a:cubicBezTo>
                  <a:cubicBezTo>
                    <a:pt x="1718038" y="4426530"/>
                    <a:pt x="1727426" y="4421836"/>
                    <a:pt x="1739161" y="4417142"/>
                  </a:cubicBezTo>
                  <a:cubicBezTo>
                    <a:pt x="1746203" y="4414794"/>
                    <a:pt x="1755591" y="4410100"/>
                    <a:pt x="1762632" y="4407753"/>
                  </a:cubicBezTo>
                  <a:cubicBezTo>
                    <a:pt x="1774367" y="4403059"/>
                    <a:pt x="1788449" y="4396018"/>
                    <a:pt x="1800185" y="4388977"/>
                  </a:cubicBezTo>
                  <a:cubicBezTo>
                    <a:pt x="1807226" y="4386630"/>
                    <a:pt x="1814267" y="4381936"/>
                    <a:pt x="1821308" y="4379589"/>
                  </a:cubicBezTo>
                  <a:cubicBezTo>
                    <a:pt x="1835390" y="4372548"/>
                    <a:pt x="1851820" y="4363160"/>
                    <a:pt x="1865902" y="4353771"/>
                  </a:cubicBezTo>
                  <a:cubicBezTo>
                    <a:pt x="1870596" y="4351424"/>
                    <a:pt x="1875290" y="4349077"/>
                    <a:pt x="1877637" y="4346730"/>
                  </a:cubicBezTo>
                  <a:cubicBezTo>
                    <a:pt x="1910496" y="4327954"/>
                    <a:pt x="1945702" y="4304483"/>
                    <a:pt x="1978560" y="4281013"/>
                  </a:cubicBezTo>
                  <a:cubicBezTo>
                    <a:pt x="1983254" y="4285707"/>
                    <a:pt x="1987948" y="4290401"/>
                    <a:pt x="1994989" y="4290401"/>
                  </a:cubicBezTo>
                  <a:cubicBezTo>
                    <a:pt x="2002031" y="4290401"/>
                    <a:pt x="2006725" y="4288054"/>
                    <a:pt x="2009072" y="4283360"/>
                  </a:cubicBezTo>
                  <a:cubicBezTo>
                    <a:pt x="2011419" y="4285707"/>
                    <a:pt x="2013766" y="4285707"/>
                    <a:pt x="2013766" y="4288054"/>
                  </a:cubicBezTo>
                  <a:cubicBezTo>
                    <a:pt x="2037236" y="4306830"/>
                    <a:pt x="2060707" y="4325607"/>
                    <a:pt x="2084177" y="4342036"/>
                  </a:cubicBezTo>
                  <a:cubicBezTo>
                    <a:pt x="2098260" y="4351424"/>
                    <a:pt x="2112342" y="4363160"/>
                    <a:pt x="2124077" y="4372548"/>
                  </a:cubicBezTo>
                  <a:cubicBezTo>
                    <a:pt x="2131118" y="4377242"/>
                    <a:pt x="2140506" y="4384283"/>
                    <a:pt x="2147548" y="4388977"/>
                  </a:cubicBezTo>
                  <a:cubicBezTo>
                    <a:pt x="2161630" y="4398365"/>
                    <a:pt x="2175712" y="4410100"/>
                    <a:pt x="2189794" y="4419489"/>
                  </a:cubicBezTo>
                  <a:cubicBezTo>
                    <a:pt x="2196835" y="4424183"/>
                    <a:pt x="2203877" y="4428877"/>
                    <a:pt x="2213265" y="4433571"/>
                  </a:cubicBezTo>
                  <a:cubicBezTo>
                    <a:pt x="2217959" y="4435918"/>
                    <a:pt x="2220306" y="4438265"/>
                    <a:pt x="2225000" y="4442959"/>
                  </a:cubicBezTo>
                  <a:cubicBezTo>
                    <a:pt x="2217959" y="4445306"/>
                    <a:pt x="2208571" y="4447653"/>
                    <a:pt x="2201530" y="4447653"/>
                  </a:cubicBezTo>
                  <a:cubicBezTo>
                    <a:pt x="2192141" y="4445306"/>
                    <a:pt x="2182753" y="4447653"/>
                    <a:pt x="2171018" y="4450000"/>
                  </a:cubicBezTo>
                  <a:close/>
                  <a:moveTo>
                    <a:pt x="1469251" y="4417142"/>
                  </a:moveTo>
                  <a:cubicBezTo>
                    <a:pt x="1459863" y="4407753"/>
                    <a:pt x="1448128" y="4398365"/>
                    <a:pt x="1438739" y="4388977"/>
                  </a:cubicBezTo>
                  <a:cubicBezTo>
                    <a:pt x="1429351" y="4381936"/>
                    <a:pt x="1419963" y="4372548"/>
                    <a:pt x="1410575" y="4365506"/>
                  </a:cubicBezTo>
                  <a:cubicBezTo>
                    <a:pt x="1401187" y="4356118"/>
                    <a:pt x="1389452" y="4346730"/>
                    <a:pt x="1380063" y="4334995"/>
                  </a:cubicBezTo>
                  <a:cubicBezTo>
                    <a:pt x="1370675" y="4325607"/>
                    <a:pt x="1361287" y="4318565"/>
                    <a:pt x="1354246" y="4309177"/>
                  </a:cubicBezTo>
                  <a:cubicBezTo>
                    <a:pt x="1342511" y="4299789"/>
                    <a:pt x="1333122" y="4288054"/>
                    <a:pt x="1321387" y="4276319"/>
                  </a:cubicBezTo>
                  <a:cubicBezTo>
                    <a:pt x="1311999" y="4266930"/>
                    <a:pt x="1304958" y="4259889"/>
                    <a:pt x="1295570" y="4250501"/>
                  </a:cubicBezTo>
                  <a:cubicBezTo>
                    <a:pt x="1283834" y="4238766"/>
                    <a:pt x="1274446" y="4227031"/>
                    <a:pt x="1262711" y="4215296"/>
                  </a:cubicBezTo>
                  <a:cubicBezTo>
                    <a:pt x="1253323" y="4205908"/>
                    <a:pt x="1246282" y="4198866"/>
                    <a:pt x="1236894" y="4189478"/>
                  </a:cubicBezTo>
                  <a:cubicBezTo>
                    <a:pt x="1225158" y="4177743"/>
                    <a:pt x="1213423" y="4163660"/>
                    <a:pt x="1201688" y="4151925"/>
                  </a:cubicBezTo>
                  <a:cubicBezTo>
                    <a:pt x="1194647" y="4142537"/>
                    <a:pt x="1185258" y="4135496"/>
                    <a:pt x="1178217" y="4126108"/>
                  </a:cubicBezTo>
                  <a:cubicBezTo>
                    <a:pt x="1164135" y="4112026"/>
                    <a:pt x="1152400" y="4095596"/>
                    <a:pt x="1138318" y="4079167"/>
                  </a:cubicBezTo>
                  <a:cubicBezTo>
                    <a:pt x="1131276" y="4072125"/>
                    <a:pt x="1126582" y="4065085"/>
                    <a:pt x="1119541" y="4058043"/>
                  </a:cubicBezTo>
                  <a:cubicBezTo>
                    <a:pt x="1114847" y="4053349"/>
                    <a:pt x="1110153" y="4046308"/>
                    <a:pt x="1105459" y="4039267"/>
                  </a:cubicBezTo>
                  <a:cubicBezTo>
                    <a:pt x="1105459" y="4034573"/>
                    <a:pt x="1105459" y="4032226"/>
                    <a:pt x="1105459" y="4027532"/>
                  </a:cubicBezTo>
                  <a:cubicBezTo>
                    <a:pt x="1105459" y="4018144"/>
                    <a:pt x="1107806" y="4011102"/>
                    <a:pt x="1107806" y="4001714"/>
                  </a:cubicBezTo>
                  <a:cubicBezTo>
                    <a:pt x="1107806" y="3994673"/>
                    <a:pt x="1110153" y="3987632"/>
                    <a:pt x="1110153" y="3980591"/>
                  </a:cubicBezTo>
                  <a:cubicBezTo>
                    <a:pt x="1110153" y="3973550"/>
                    <a:pt x="1112500" y="3966508"/>
                    <a:pt x="1112500" y="3959468"/>
                  </a:cubicBezTo>
                  <a:cubicBezTo>
                    <a:pt x="1112500" y="3952426"/>
                    <a:pt x="1112500" y="3945385"/>
                    <a:pt x="1114847" y="3938344"/>
                  </a:cubicBezTo>
                  <a:cubicBezTo>
                    <a:pt x="1128929" y="3959468"/>
                    <a:pt x="1140665" y="3980591"/>
                    <a:pt x="1154747" y="3999367"/>
                  </a:cubicBezTo>
                  <a:cubicBezTo>
                    <a:pt x="1154747" y="3999367"/>
                    <a:pt x="1154747" y="3999367"/>
                    <a:pt x="1154747" y="3999367"/>
                  </a:cubicBezTo>
                  <a:cubicBezTo>
                    <a:pt x="1171176" y="4025185"/>
                    <a:pt x="1187605" y="4048655"/>
                    <a:pt x="1206382" y="4074473"/>
                  </a:cubicBezTo>
                  <a:cubicBezTo>
                    <a:pt x="1206382" y="4076820"/>
                    <a:pt x="1208729" y="4076820"/>
                    <a:pt x="1208729" y="4076820"/>
                  </a:cubicBezTo>
                  <a:cubicBezTo>
                    <a:pt x="1225158" y="4100290"/>
                    <a:pt x="1241588" y="4123761"/>
                    <a:pt x="1258017" y="4144884"/>
                  </a:cubicBezTo>
                  <a:cubicBezTo>
                    <a:pt x="1258017" y="4147231"/>
                    <a:pt x="1260364" y="4147231"/>
                    <a:pt x="1262711" y="4149578"/>
                  </a:cubicBezTo>
                  <a:cubicBezTo>
                    <a:pt x="1279140" y="4170702"/>
                    <a:pt x="1295570" y="4191825"/>
                    <a:pt x="1309652" y="4212948"/>
                  </a:cubicBezTo>
                  <a:cubicBezTo>
                    <a:pt x="1311999" y="4215296"/>
                    <a:pt x="1311999" y="4217643"/>
                    <a:pt x="1314346" y="4217643"/>
                  </a:cubicBezTo>
                  <a:cubicBezTo>
                    <a:pt x="1330775" y="4238766"/>
                    <a:pt x="1344858" y="4257542"/>
                    <a:pt x="1361287" y="4276319"/>
                  </a:cubicBezTo>
                  <a:cubicBezTo>
                    <a:pt x="1363634" y="4278666"/>
                    <a:pt x="1363634" y="4281013"/>
                    <a:pt x="1365981" y="4283360"/>
                  </a:cubicBezTo>
                  <a:cubicBezTo>
                    <a:pt x="1382410" y="4302136"/>
                    <a:pt x="1396493" y="4320913"/>
                    <a:pt x="1412922" y="4339689"/>
                  </a:cubicBezTo>
                  <a:cubicBezTo>
                    <a:pt x="1415269" y="4342036"/>
                    <a:pt x="1417616" y="4344383"/>
                    <a:pt x="1417616" y="4346730"/>
                  </a:cubicBezTo>
                  <a:cubicBezTo>
                    <a:pt x="1434045" y="4365506"/>
                    <a:pt x="1448128" y="4381936"/>
                    <a:pt x="1464557" y="4398365"/>
                  </a:cubicBezTo>
                  <a:cubicBezTo>
                    <a:pt x="1466904" y="4400712"/>
                    <a:pt x="1469251" y="4403059"/>
                    <a:pt x="1471598" y="4405406"/>
                  </a:cubicBezTo>
                  <a:cubicBezTo>
                    <a:pt x="1488028" y="4421836"/>
                    <a:pt x="1502110" y="4438265"/>
                    <a:pt x="1518539" y="4454694"/>
                  </a:cubicBezTo>
                  <a:cubicBezTo>
                    <a:pt x="1518539" y="4454694"/>
                    <a:pt x="1518539" y="4454694"/>
                    <a:pt x="1520886" y="4457041"/>
                  </a:cubicBezTo>
                  <a:cubicBezTo>
                    <a:pt x="1520886" y="4457041"/>
                    <a:pt x="1520886" y="4457041"/>
                    <a:pt x="1520886" y="4457041"/>
                  </a:cubicBezTo>
                  <a:cubicBezTo>
                    <a:pt x="1513845" y="4450000"/>
                    <a:pt x="1506804" y="4445306"/>
                    <a:pt x="1497416" y="4438265"/>
                  </a:cubicBezTo>
                  <a:cubicBezTo>
                    <a:pt x="1485680" y="4433571"/>
                    <a:pt x="1476292" y="4424183"/>
                    <a:pt x="1469251" y="4417142"/>
                  </a:cubicBezTo>
                  <a:close/>
                  <a:moveTo>
                    <a:pt x="1072600" y="3973550"/>
                  </a:moveTo>
                  <a:cubicBezTo>
                    <a:pt x="1077294" y="3968856"/>
                    <a:pt x="1079641" y="3961814"/>
                    <a:pt x="1084336" y="3957120"/>
                  </a:cubicBezTo>
                  <a:cubicBezTo>
                    <a:pt x="1086683" y="3954773"/>
                    <a:pt x="1086683" y="3952426"/>
                    <a:pt x="1089030" y="3950079"/>
                  </a:cubicBezTo>
                  <a:cubicBezTo>
                    <a:pt x="1091377" y="3945385"/>
                    <a:pt x="1093724" y="3943038"/>
                    <a:pt x="1096071" y="3938344"/>
                  </a:cubicBezTo>
                  <a:cubicBezTo>
                    <a:pt x="1098418" y="3940691"/>
                    <a:pt x="1103112" y="3940691"/>
                    <a:pt x="1105459" y="3940691"/>
                  </a:cubicBezTo>
                  <a:cubicBezTo>
                    <a:pt x="1110153" y="3940691"/>
                    <a:pt x="1112500" y="3938344"/>
                    <a:pt x="1114847" y="3938344"/>
                  </a:cubicBezTo>
                  <a:cubicBezTo>
                    <a:pt x="1114847" y="3938344"/>
                    <a:pt x="1114847" y="3938344"/>
                    <a:pt x="1114847" y="3938344"/>
                  </a:cubicBezTo>
                  <a:cubicBezTo>
                    <a:pt x="1112500" y="3973550"/>
                    <a:pt x="1107806" y="4008755"/>
                    <a:pt x="1105459" y="4041614"/>
                  </a:cubicBezTo>
                  <a:cubicBezTo>
                    <a:pt x="1096071" y="4029879"/>
                    <a:pt x="1086683" y="4018144"/>
                    <a:pt x="1074947" y="4006408"/>
                  </a:cubicBezTo>
                  <a:cubicBezTo>
                    <a:pt x="1079641" y="4001714"/>
                    <a:pt x="1081988" y="3997020"/>
                    <a:pt x="1081988" y="3992326"/>
                  </a:cubicBezTo>
                  <a:cubicBezTo>
                    <a:pt x="1079641" y="3982938"/>
                    <a:pt x="1077294" y="3975897"/>
                    <a:pt x="1072600" y="3973550"/>
                  </a:cubicBezTo>
                  <a:close/>
                  <a:moveTo>
                    <a:pt x="755749" y="3851503"/>
                  </a:moveTo>
                  <a:cubicBezTo>
                    <a:pt x="753402" y="3851503"/>
                    <a:pt x="753402" y="3849156"/>
                    <a:pt x="751055" y="3849156"/>
                  </a:cubicBezTo>
                  <a:cubicBezTo>
                    <a:pt x="739320" y="3844462"/>
                    <a:pt x="727584" y="3839768"/>
                    <a:pt x="715849" y="3832727"/>
                  </a:cubicBezTo>
                  <a:cubicBezTo>
                    <a:pt x="718196" y="3832727"/>
                    <a:pt x="720543" y="3832727"/>
                    <a:pt x="722890" y="3832727"/>
                  </a:cubicBezTo>
                  <a:cubicBezTo>
                    <a:pt x="725237" y="3832727"/>
                    <a:pt x="729931" y="3832727"/>
                    <a:pt x="732279" y="3832727"/>
                  </a:cubicBezTo>
                  <a:cubicBezTo>
                    <a:pt x="736973" y="3832727"/>
                    <a:pt x="739320" y="3832727"/>
                    <a:pt x="744014" y="3830380"/>
                  </a:cubicBezTo>
                  <a:cubicBezTo>
                    <a:pt x="746361" y="3830380"/>
                    <a:pt x="751055" y="3830380"/>
                    <a:pt x="753402" y="3828033"/>
                  </a:cubicBezTo>
                  <a:cubicBezTo>
                    <a:pt x="758096" y="3828033"/>
                    <a:pt x="760443" y="3825686"/>
                    <a:pt x="765137" y="3825686"/>
                  </a:cubicBezTo>
                  <a:cubicBezTo>
                    <a:pt x="767484" y="3825686"/>
                    <a:pt x="772178" y="3825686"/>
                    <a:pt x="774525" y="3823339"/>
                  </a:cubicBezTo>
                  <a:cubicBezTo>
                    <a:pt x="779219" y="3823339"/>
                    <a:pt x="783914" y="3820992"/>
                    <a:pt x="786261" y="3820992"/>
                  </a:cubicBezTo>
                  <a:cubicBezTo>
                    <a:pt x="788608" y="3820992"/>
                    <a:pt x="793302" y="3818645"/>
                    <a:pt x="795649" y="3818645"/>
                  </a:cubicBezTo>
                  <a:cubicBezTo>
                    <a:pt x="800343" y="3818645"/>
                    <a:pt x="805037" y="3816298"/>
                    <a:pt x="809731" y="3813950"/>
                  </a:cubicBezTo>
                  <a:cubicBezTo>
                    <a:pt x="812078" y="3813950"/>
                    <a:pt x="814425" y="3811604"/>
                    <a:pt x="819119" y="3811604"/>
                  </a:cubicBezTo>
                  <a:cubicBezTo>
                    <a:pt x="823813" y="3809256"/>
                    <a:pt x="828507" y="3809256"/>
                    <a:pt x="833201" y="3806909"/>
                  </a:cubicBezTo>
                  <a:cubicBezTo>
                    <a:pt x="835549" y="3806909"/>
                    <a:pt x="837896" y="3804562"/>
                    <a:pt x="842590" y="3804562"/>
                  </a:cubicBezTo>
                  <a:cubicBezTo>
                    <a:pt x="847284" y="3802215"/>
                    <a:pt x="851978" y="3799868"/>
                    <a:pt x="856672" y="3799868"/>
                  </a:cubicBezTo>
                  <a:cubicBezTo>
                    <a:pt x="859019" y="3799868"/>
                    <a:pt x="861366" y="3797521"/>
                    <a:pt x="861366" y="3797521"/>
                  </a:cubicBezTo>
                  <a:cubicBezTo>
                    <a:pt x="863713" y="3799868"/>
                    <a:pt x="866060" y="3799868"/>
                    <a:pt x="870754" y="3802215"/>
                  </a:cubicBezTo>
                  <a:cubicBezTo>
                    <a:pt x="882489" y="3806909"/>
                    <a:pt x="891878" y="3813950"/>
                    <a:pt x="903613" y="3818645"/>
                  </a:cubicBezTo>
                  <a:cubicBezTo>
                    <a:pt x="905960" y="3820992"/>
                    <a:pt x="910654" y="3820992"/>
                    <a:pt x="913001" y="3823339"/>
                  </a:cubicBezTo>
                  <a:cubicBezTo>
                    <a:pt x="924736" y="3828033"/>
                    <a:pt x="934124" y="3835074"/>
                    <a:pt x="945860" y="3839768"/>
                  </a:cubicBezTo>
                  <a:cubicBezTo>
                    <a:pt x="948207" y="3842115"/>
                    <a:pt x="952901" y="3842115"/>
                    <a:pt x="957595" y="3844462"/>
                  </a:cubicBezTo>
                  <a:cubicBezTo>
                    <a:pt x="969330" y="3849156"/>
                    <a:pt x="978718" y="3853850"/>
                    <a:pt x="990454" y="3858544"/>
                  </a:cubicBezTo>
                  <a:cubicBezTo>
                    <a:pt x="995148" y="3860891"/>
                    <a:pt x="997495" y="3860891"/>
                    <a:pt x="1002189" y="3863238"/>
                  </a:cubicBezTo>
                  <a:cubicBezTo>
                    <a:pt x="1011577" y="3867932"/>
                    <a:pt x="1023312" y="3872627"/>
                    <a:pt x="1032700" y="3877321"/>
                  </a:cubicBezTo>
                  <a:cubicBezTo>
                    <a:pt x="1037395" y="3879668"/>
                    <a:pt x="1042089" y="3879668"/>
                    <a:pt x="1044436" y="3882015"/>
                  </a:cubicBezTo>
                  <a:cubicBezTo>
                    <a:pt x="1049130" y="3884362"/>
                    <a:pt x="1056171" y="3886709"/>
                    <a:pt x="1060865" y="3889056"/>
                  </a:cubicBezTo>
                  <a:cubicBezTo>
                    <a:pt x="1060865" y="3891403"/>
                    <a:pt x="1060865" y="3893750"/>
                    <a:pt x="1060865" y="3896097"/>
                  </a:cubicBezTo>
                  <a:cubicBezTo>
                    <a:pt x="1060865" y="3900791"/>
                    <a:pt x="1060865" y="3905485"/>
                    <a:pt x="1060865" y="3910179"/>
                  </a:cubicBezTo>
                  <a:cubicBezTo>
                    <a:pt x="962289" y="3907832"/>
                    <a:pt x="866060" y="3886709"/>
                    <a:pt x="772178" y="3851503"/>
                  </a:cubicBezTo>
                  <a:cubicBezTo>
                    <a:pt x="762790" y="3853850"/>
                    <a:pt x="758096" y="3851503"/>
                    <a:pt x="755749" y="3851503"/>
                  </a:cubicBezTo>
                  <a:close/>
                  <a:moveTo>
                    <a:pt x="837896" y="3785786"/>
                  </a:moveTo>
                  <a:cubicBezTo>
                    <a:pt x="821466" y="3776398"/>
                    <a:pt x="805037" y="3767009"/>
                    <a:pt x="788608" y="3757621"/>
                  </a:cubicBezTo>
                  <a:cubicBezTo>
                    <a:pt x="786261" y="3755274"/>
                    <a:pt x="781566" y="3752927"/>
                    <a:pt x="779219" y="3750580"/>
                  </a:cubicBezTo>
                  <a:cubicBezTo>
                    <a:pt x="760443" y="3738845"/>
                    <a:pt x="744014" y="3727110"/>
                    <a:pt x="725237" y="3715374"/>
                  </a:cubicBezTo>
                  <a:cubicBezTo>
                    <a:pt x="720543" y="3713028"/>
                    <a:pt x="718196" y="3710680"/>
                    <a:pt x="713502" y="3708333"/>
                  </a:cubicBezTo>
                  <a:cubicBezTo>
                    <a:pt x="697073" y="3696598"/>
                    <a:pt x="680643" y="3684863"/>
                    <a:pt x="666561" y="3673128"/>
                  </a:cubicBezTo>
                  <a:cubicBezTo>
                    <a:pt x="666561" y="3673128"/>
                    <a:pt x="666561" y="3673128"/>
                    <a:pt x="664214" y="3673128"/>
                  </a:cubicBezTo>
                  <a:cubicBezTo>
                    <a:pt x="661867" y="3663740"/>
                    <a:pt x="661867" y="3652004"/>
                    <a:pt x="659520" y="3642616"/>
                  </a:cubicBezTo>
                  <a:cubicBezTo>
                    <a:pt x="736973" y="3694251"/>
                    <a:pt x="819119" y="3736498"/>
                    <a:pt x="908307" y="3774051"/>
                  </a:cubicBezTo>
                  <a:cubicBezTo>
                    <a:pt x="891878" y="3783439"/>
                    <a:pt x="873101" y="3790480"/>
                    <a:pt x="856672" y="3797521"/>
                  </a:cubicBezTo>
                  <a:cubicBezTo>
                    <a:pt x="854325" y="3795174"/>
                    <a:pt x="849631" y="3795174"/>
                    <a:pt x="847284" y="3792827"/>
                  </a:cubicBezTo>
                  <a:cubicBezTo>
                    <a:pt x="844937" y="3790480"/>
                    <a:pt x="840243" y="3788133"/>
                    <a:pt x="837896" y="3785786"/>
                  </a:cubicBezTo>
                  <a:close/>
                  <a:moveTo>
                    <a:pt x="610232" y="3583940"/>
                  </a:moveTo>
                  <a:cubicBezTo>
                    <a:pt x="603191" y="3583940"/>
                    <a:pt x="598497" y="3586287"/>
                    <a:pt x="593803" y="3590981"/>
                  </a:cubicBezTo>
                  <a:cubicBezTo>
                    <a:pt x="551556" y="3560470"/>
                    <a:pt x="511656" y="3525264"/>
                    <a:pt x="474103" y="3490058"/>
                  </a:cubicBezTo>
                  <a:cubicBezTo>
                    <a:pt x="460021" y="3464241"/>
                    <a:pt x="445939" y="3440770"/>
                    <a:pt x="431857" y="3414952"/>
                  </a:cubicBezTo>
                  <a:cubicBezTo>
                    <a:pt x="424815" y="3403217"/>
                    <a:pt x="420121" y="3393829"/>
                    <a:pt x="413080" y="3382094"/>
                  </a:cubicBezTo>
                  <a:cubicBezTo>
                    <a:pt x="406039" y="3368012"/>
                    <a:pt x="396651" y="3353929"/>
                    <a:pt x="389610" y="3337500"/>
                  </a:cubicBezTo>
                  <a:cubicBezTo>
                    <a:pt x="382569" y="3325765"/>
                    <a:pt x="375527" y="3311683"/>
                    <a:pt x="368486" y="3299947"/>
                  </a:cubicBezTo>
                  <a:cubicBezTo>
                    <a:pt x="361445" y="3285865"/>
                    <a:pt x="354404" y="3271783"/>
                    <a:pt x="347363" y="3257700"/>
                  </a:cubicBezTo>
                  <a:cubicBezTo>
                    <a:pt x="342669" y="3248312"/>
                    <a:pt x="337975" y="3241271"/>
                    <a:pt x="333281" y="3231883"/>
                  </a:cubicBezTo>
                  <a:cubicBezTo>
                    <a:pt x="335628" y="3229536"/>
                    <a:pt x="340322" y="3227189"/>
                    <a:pt x="340322" y="3224842"/>
                  </a:cubicBezTo>
                  <a:cubicBezTo>
                    <a:pt x="342669" y="3227189"/>
                    <a:pt x="347363" y="3227189"/>
                    <a:pt x="349710" y="3229536"/>
                  </a:cubicBezTo>
                  <a:cubicBezTo>
                    <a:pt x="354404" y="3231883"/>
                    <a:pt x="359098" y="3234230"/>
                    <a:pt x="363792" y="3234230"/>
                  </a:cubicBezTo>
                  <a:cubicBezTo>
                    <a:pt x="368486" y="3236577"/>
                    <a:pt x="373180" y="3238924"/>
                    <a:pt x="377874" y="3238924"/>
                  </a:cubicBezTo>
                  <a:cubicBezTo>
                    <a:pt x="382569" y="3241271"/>
                    <a:pt x="387263" y="3241271"/>
                    <a:pt x="391957" y="3243618"/>
                  </a:cubicBezTo>
                  <a:cubicBezTo>
                    <a:pt x="396651" y="3245965"/>
                    <a:pt x="401345" y="3245965"/>
                    <a:pt x="406039" y="3248312"/>
                  </a:cubicBezTo>
                  <a:cubicBezTo>
                    <a:pt x="410733" y="3250659"/>
                    <a:pt x="417774" y="3250659"/>
                    <a:pt x="422468" y="3253006"/>
                  </a:cubicBezTo>
                  <a:cubicBezTo>
                    <a:pt x="427162" y="3253006"/>
                    <a:pt x="431857" y="3255354"/>
                    <a:pt x="436551" y="3255354"/>
                  </a:cubicBezTo>
                  <a:cubicBezTo>
                    <a:pt x="441245" y="3257700"/>
                    <a:pt x="448286" y="3257700"/>
                    <a:pt x="455327" y="3257700"/>
                  </a:cubicBezTo>
                  <a:cubicBezTo>
                    <a:pt x="460021" y="3257700"/>
                    <a:pt x="464715" y="3260048"/>
                    <a:pt x="469409" y="3260048"/>
                  </a:cubicBezTo>
                  <a:cubicBezTo>
                    <a:pt x="476450" y="3260048"/>
                    <a:pt x="483492" y="3262394"/>
                    <a:pt x="488186" y="3262394"/>
                  </a:cubicBezTo>
                  <a:cubicBezTo>
                    <a:pt x="492880" y="3262394"/>
                    <a:pt x="497574" y="3262394"/>
                    <a:pt x="499921" y="3264742"/>
                  </a:cubicBezTo>
                  <a:cubicBezTo>
                    <a:pt x="506962" y="3264742"/>
                    <a:pt x="514003" y="3264742"/>
                    <a:pt x="523391" y="3267089"/>
                  </a:cubicBezTo>
                  <a:cubicBezTo>
                    <a:pt x="528085" y="3267089"/>
                    <a:pt x="530433" y="3267089"/>
                    <a:pt x="535127" y="3267089"/>
                  </a:cubicBezTo>
                  <a:cubicBezTo>
                    <a:pt x="546862" y="3267089"/>
                    <a:pt x="558597" y="3267089"/>
                    <a:pt x="570332" y="3267089"/>
                  </a:cubicBezTo>
                  <a:lnTo>
                    <a:pt x="570332" y="3267089"/>
                  </a:lnTo>
                  <a:cubicBezTo>
                    <a:pt x="570332" y="3267089"/>
                    <a:pt x="570332" y="3267089"/>
                    <a:pt x="570332" y="3267089"/>
                  </a:cubicBezTo>
                  <a:cubicBezTo>
                    <a:pt x="579721" y="3267089"/>
                    <a:pt x="589109" y="3267089"/>
                    <a:pt x="596150" y="3267089"/>
                  </a:cubicBezTo>
                  <a:cubicBezTo>
                    <a:pt x="596150" y="3276477"/>
                    <a:pt x="605538" y="3285865"/>
                    <a:pt x="617273" y="3285865"/>
                  </a:cubicBezTo>
                  <a:cubicBezTo>
                    <a:pt x="617273" y="3285865"/>
                    <a:pt x="617273" y="3285865"/>
                    <a:pt x="617273" y="3285865"/>
                  </a:cubicBezTo>
                  <a:cubicBezTo>
                    <a:pt x="624314" y="3363318"/>
                    <a:pt x="631355" y="3436076"/>
                    <a:pt x="640744" y="3504140"/>
                  </a:cubicBezTo>
                  <a:cubicBezTo>
                    <a:pt x="640744" y="3506487"/>
                    <a:pt x="640744" y="3508834"/>
                    <a:pt x="640744" y="3511182"/>
                  </a:cubicBezTo>
                  <a:cubicBezTo>
                    <a:pt x="643091" y="3532305"/>
                    <a:pt x="645438" y="3555775"/>
                    <a:pt x="647785" y="3574552"/>
                  </a:cubicBezTo>
                  <a:cubicBezTo>
                    <a:pt x="647785" y="3579246"/>
                    <a:pt x="647785" y="3583940"/>
                    <a:pt x="650132" y="3586287"/>
                  </a:cubicBezTo>
                  <a:cubicBezTo>
                    <a:pt x="652479" y="3602716"/>
                    <a:pt x="654826" y="3619146"/>
                    <a:pt x="657173" y="3635575"/>
                  </a:cubicBezTo>
                  <a:cubicBezTo>
                    <a:pt x="645438" y="3628534"/>
                    <a:pt x="636050" y="3621493"/>
                    <a:pt x="626661" y="3614451"/>
                  </a:cubicBezTo>
                  <a:cubicBezTo>
                    <a:pt x="629008" y="3612105"/>
                    <a:pt x="629008" y="3607411"/>
                    <a:pt x="629008" y="3602716"/>
                  </a:cubicBezTo>
                  <a:cubicBezTo>
                    <a:pt x="629008" y="3593328"/>
                    <a:pt x="619620" y="3583940"/>
                    <a:pt x="610232" y="3583940"/>
                  </a:cubicBezTo>
                  <a:close/>
                  <a:moveTo>
                    <a:pt x="281646" y="3196677"/>
                  </a:moveTo>
                  <a:cubicBezTo>
                    <a:pt x="276951" y="3194330"/>
                    <a:pt x="272257" y="3191983"/>
                    <a:pt x="267563" y="3189636"/>
                  </a:cubicBezTo>
                  <a:cubicBezTo>
                    <a:pt x="262869" y="3187289"/>
                    <a:pt x="258175" y="3182595"/>
                    <a:pt x="253481" y="3180248"/>
                  </a:cubicBezTo>
                  <a:cubicBezTo>
                    <a:pt x="248787" y="3177901"/>
                    <a:pt x="244093" y="3175554"/>
                    <a:pt x="241746" y="3173207"/>
                  </a:cubicBezTo>
                  <a:cubicBezTo>
                    <a:pt x="237052" y="3170860"/>
                    <a:pt x="232358" y="3166166"/>
                    <a:pt x="227664" y="3161472"/>
                  </a:cubicBezTo>
                  <a:cubicBezTo>
                    <a:pt x="222969" y="3159125"/>
                    <a:pt x="220622" y="3156777"/>
                    <a:pt x="215928" y="3152083"/>
                  </a:cubicBezTo>
                  <a:cubicBezTo>
                    <a:pt x="213581" y="3152083"/>
                    <a:pt x="213581" y="3149737"/>
                    <a:pt x="211234" y="3149737"/>
                  </a:cubicBezTo>
                  <a:cubicBezTo>
                    <a:pt x="171334" y="3074631"/>
                    <a:pt x="136129" y="2997178"/>
                    <a:pt x="107964" y="2917379"/>
                  </a:cubicBezTo>
                  <a:cubicBezTo>
                    <a:pt x="115005" y="2915032"/>
                    <a:pt x="117352" y="2910338"/>
                    <a:pt x="119699" y="2903296"/>
                  </a:cubicBezTo>
                  <a:cubicBezTo>
                    <a:pt x="122046" y="2905643"/>
                    <a:pt x="122046" y="2907991"/>
                    <a:pt x="124393" y="2910338"/>
                  </a:cubicBezTo>
                  <a:cubicBezTo>
                    <a:pt x="129088" y="2919726"/>
                    <a:pt x="133782" y="2929114"/>
                    <a:pt x="138476" y="2938502"/>
                  </a:cubicBezTo>
                  <a:cubicBezTo>
                    <a:pt x="143170" y="2945543"/>
                    <a:pt x="145517" y="2952584"/>
                    <a:pt x="150211" y="2959626"/>
                  </a:cubicBezTo>
                  <a:cubicBezTo>
                    <a:pt x="154905" y="2969014"/>
                    <a:pt x="161946" y="2978402"/>
                    <a:pt x="166640" y="2987790"/>
                  </a:cubicBezTo>
                  <a:cubicBezTo>
                    <a:pt x="171334" y="2994831"/>
                    <a:pt x="173681" y="3001873"/>
                    <a:pt x="178376" y="3008914"/>
                  </a:cubicBezTo>
                  <a:cubicBezTo>
                    <a:pt x="185417" y="3018302"/>
                    <a:pt x="190111" y="3027690"/>
                    <a:pt x="197152" y="3039425"/>
                  </a:cubicBezTo>
                  <a:cubicBezTo>
                    <a:pt x="201846" y="3046466"/>
                    <a:pt x="206540" y="3053507"/>
                    <a:pt x="211234" y="3060549"/>
                  </a:cubicBezTo>
                  <a:cubicBezTo>
                    <a:pt x="218275" y="3072284"/>
                    <a:pt x="225316" y="3081672"/>
                    <a:pt x="232358" y="3093407"/>
                  </a:cubicBezTo>
                  <a:cubicBezTo>
                    <a:pt x="237052" y="3100448"/>
                    <a:pt x="241746" y="3105142"/>
                    <a:pt x="244093" y="3112184"/>
                  </a:cubicBezTo>
                  <a:cubicBezTo>
                    <a:pt x="255828" y="3128613"/>
                    <a:pt x="267563" y="3145042"/>
                    <a:pt x="281646" y="3163819"/>
                  </a:cubicBezTo>
                  <a:cubicBezTo>
                    <a:pt x="286340" y="3170860"/>
                    <a:pt x="293381" y="3177901"/>
                    <a:pt x="298075" y="3184942"/>
                  </a:cubicBezTo>
                  <a:cubicBezTo>
                    <a:pt x="302769" y="3189636"/>
                    <a:pt x="305116" y="3194330"/>
                    <a:pt x="309810" y="3199024"/>
                  </a:cubicBezTo>
                  <a:cubicBezTo>
                    <a:pt x="307463" y="3201371"/>
                    <a:pt x="305116" y="3203718"/>
                    <a:pt x="305116" y="3206065"/>
                  </a:cubicBezTo>
                  <a:cubicBezTo>
                    <a:pt x="300422" y="3203718"/>
                    <a:pt x="298075" y="3203718"/>
                    <a:pt x="293381" y="3201371"/>
                  </a:cubicBezTo>
                  <a:cubicBezTo>
                    <a:pt x="291034" y="3201371"/>
                    <a:pt x="286340" y="3199024"/>
                    <a:pt x="281646" y="3196677"/>
                  </a:cubicBezTo>
                  <a:close/>
                  <a:moveTo>
                    <a:pt x="56329" y="2774209"/>
                  </a:moveTo>
                  <a:cubicBezTo>
                    <a:pt x="53982" y="2760127"/>
                    <a:pt x="49288" y="2746044"/>
                    <a:pt x="46941" y="2731962"/>
                  </a:cubicBezTo>
                  <a:cubicBezTo>
                    <a:pt x="46941" y="2731962"/>
                    <a:pt x="49288" y="2731962"/>
                    <a:pt x="49288" y="2731962"/>
                  </a:cubicBezTo>
                  <a:cubicBezTo>
                    <a:pt x="49288" y="2734309"/>
                    <a:pt x="51635" y="2739003"/>
                    <a:pt x="51635" y="2741350"/>
                  </a:cubicBezTo>
                  <a:cubicBezTo>
                    <a:pt x="51635" y="2746044"/>
                    <a:pt x="53982" y="2748391"/>
                    <a:pt x="56329" y="2753085"/>
                  </a:cubicBezTo>
                  <a:cubicBezTo>
                    <a:pt x="58676" y="2760127"/>
                    <a:pt x="61023" y="2767168"/>
                    <a:pt x="63370" y="2774209"/>
                  </a:cubicBezTo>
                  <a:cubicBezTo>
                    <a:pt x="65717" y="2776556"/>
                    <a:pt x="65717" y="2781250"/>
                    <a:pt x="68064" y="2783597"/>
                  </a:cubicBezTo>
                  <a:cubicBezTo>
                    <a:pt x="70411" y="2785944"/>
                    <a:pt x="70411" y="2790638"/>
                    <a:pt x="72758" y="2792985"/>
                  </a:cubicBezTo>
                  <a:cubicBezTo>
                    <a:pt x="68064" y="2795332"/>
                    <a:pt x="65717" y="2800026"/>
                    <a:pt x="63370" y="2804721"/>
                  </a:cubicBezTo>
                  <a:cubicBezTo>
                    <a:pt x="63370" y="2800026"/>
                    <a:pt x="61023" y="2795332"/>
                    <a:pt x="61023" y="2790638"/>
                  </a:cubicBezTo>
                  <a:cubicBezTo>
                    <a:pt x="58676" y="2783597"/>
                    <a:pt x="56329" y="2778903"/>
                    <a:pt x="56329" y="2774209"/>
                  </a:cubicBezTo>
                  <a:close/>
                  <a:moveTo>
                    <a:pt x="68064" y="2731962"/>
                  </a:moveTo>
                  <a:cubicBezTo>
                    <a:pt x="68064" y="2734309"/>
                    <a:pt x="70411" y="2734309"/>
                    <a:pt x="70411" y="2736656"/>
                  </a:cubicBezTo>
                  <a:cubicBezTo>
                    <a:pt x="65717" y="2739003"/>
                    <a:pt x="63370" y="2743697"/>
                    <a:pt x="63370" y="2748391"/>
                  </a:cubicBezTo>
                  <a:cubicBezTo>
                    <a:pt x="63370" y="2746044"/>
                    <a:pt x="61023" y="2743697"/>
                    <a:pt x="61023" y="2741350"/>
                  </a:cubicBezTo>
                  <a:cubicBezTo>
                    <a:pt x="58676" y="2734309"/>
                    <a:pt x="58676" y="2729615"/>
                    <a:pt x="56329" y="2722574"/>
                  </a:cubicBezTo>
                  <a:cubicBezTo>
                    <a:pt x="58676" y="2720227"/>
                    <a:pt x="58676" y="2717880"/>
                    <a:pt x="58676" y="2715533"/>
                  </a:cubicBezTo>
                  <a:cubicBezTo>
                    <a:pt x="58676" y="2715533"/>
                    <a:pt x="58676" y="2717880"/>
                    <a:pt x="58676" y="2717880"/>
                  </a:cubicBezTo>
                  <a:cubicBezTo>
                    <a:pt x="63370" y="2724921"/>
                    <a:pt x="65717" y="2727268"/>
                    <a:pt x="68064" y="2731962"/>
                  </a:cubicBezTo>
                  <a:close/>
                  <a:moveTo>
                    <a:pt x="110311" y="2769515"/>
                  </a:moveTo>
                  <a:cubicBezTo>
                    <a:pt x="112658" y="2769515"/>
                    <a:pt x="115005" y="2771862"/>
                    <a:pt x="117352" y="2771862"/>
                  </a:cubicBezTo>
                  <a:cubicBezTo>
                    <a:pt x="122046" y="2774209"/>
                    <a:pt x="126741" y="2774209"/>
                    <a:pt x="131435" y="2774209"/>
                  </a:cubicBezTo>
                  <a:cubicBezTo>
                    <a:pt x="133782" y="2774209"/>
                    <a:pt x="136129" y="2776556"/>
                    <a:pt x="138476" y="2776556"/>
                  </a:cubicBezTo>
                  <a:cubicBezTo>
                    <a:pt x="145517" y="2776556"/>
                    <a:pt x="152558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64293" y="2778903"/>
                    <a:pt x="171334" y="2778903"/>
                    <a:pt x="176028" y="2778903"/>
                  </a:cubicBezTo>
                  <a:cubicBezTo>
                    <a:pt x="178376" y="2778903"/>
                    <a:pt x="180723" y="2778903"/>
                    <a:pt x="183070" y="2778903"/>
                  </a:cubicBezTo>
                  <a:cubicBezTo>
                    <a:pt x="187764" y="2778903"/>
                    <a:pt x="190111" y="2778903"/>
                    <a:pt x="194805" y="2776556"/>
                  </a:cubicBezTo>
                  <a:cubicBezTo>
                    <a:pt x="197152" y="2776556"/>
                    <a:pt x="199499" y="2776556"/>
                    <a:pt x="201846" y="2774209"/>
                  </a:cubicBezTo>
                  <a:cubicBezTo>
                    <a:pt x="206540" y="2774209"/>
                    <a:pt x="208887" y="2771862"/>
                    <a:pt x="213581" y="2771862"/>
                  </a:cubicBezTo>
                  <a:cubicBezTo>
                    <a:pt x="213581" y="2771862"/>
                    <a:pt x="213581" y="2771862"/>
                    <a:pt x="213581" y="2771862"/>
                  </a:cubicBezTo>
                  <a:cubicBezTo>
                    <a:pt x="215928" y="2778903"/>
                    <a:pt x="222969" y="2783597"/>
                    <a:pt x="232358" y="2783597"/>
                  </a:cubicBezTo>
                  <a:cubicBezTo>
                    <a:pt x="232358" y="2783597"/>
                    <a:pt x="234705" y="2783597"/>
                    <a:pt x="234705" y="2783597"/>
                  </a:cubicBezTo>
                  <a:cubicBezTo>
                    <a:pt x="246440" y="2839926"/>
                    <a:pt x="255828" y="2896255"/>
                    <a:pt x="265216" y="2947890"/>
                  </a:cubicBezTo>
                  <a:cubicBezTo>
                    <a:pt x="265216" y="2950237"/>
                    <a:pt x="267563" y="2954932"/>
                    <a:pt x="267563" y="2957279"/>
                  </a:cubicBezTo>
                  <a:cubicBezTo>
                    <a:pt x="269910" y="2973708"/>
                    <a:pt x="274604" y="2987790"/>
                    <a:pt x="276951" y="3004220"/>
                  </a:cubicBezTo>
                  <a:cubicBezTo>
                    <a:pt x="276951" y="3008914"/>
                    <a:pt x="279299" y="3013608"/>
                    <a:pt x="279299" y="3020649"/>
                  </a:cubicBezTo>
                  <a:cubicBezTo>
                    <a:pt x="281646" y="3034731"/>
                    <a:pt x="283993" y="3046466"/>
                    <a:pt x="286340" y="3060549"/>
                  </a:cubicBezTo>
                  <a:cubicBezTo>
                    <a:pt x="288687" y="3065243"/>
                    <a:pt x="288687" y="3072284"/>
                    <a:pt x="291034" y="3076978"/>
                  </a:cubicBezTo>
                  <a:cubicBezTo>
                    <a:pt x="293381" y="3088713"/>
                    <a:pt x="295728" y="3100448"/>
                    <a:pt x="298075" y="3112184"/>
                  </a:cubicBezTo>
                  <a:cubicBezTo>
                    <a:pt x="300422" y="3116878"/>
                    <a:pt x="300422" y="3123919"/>
                    <a:pt x="302769" y="3128613"/>
                  </a:cubicBezTo>
                  <a:cubicBezTo>
                    <a:pt x="305116" y="3140348"/>
                    <a:pt x="307463" y="3152083"/>
                    <a:pt x="309810" y="3163819"/>
                  </a:cubicBezTo>
                  <a:cubicBezTo>
                    <a:pt x="309810" y="3168513"/>
                    <a:pt x="312157" y="3173207"/>
                    <a:pt x="314504" y="3180248"/>
                  </a:cubicBezTo>
                  <a:cubicBezTo>
                    <a:pt x="316851" y="3184942"/>
                    <a:pt x="316851" y="3191983"/>
                    <a:pt x="319198" y="3196677"/>
                  </a:cubicBezTo>
                  <a:cubicBezTo>
                    <a:pt x="316851" y="3196677"/>
                    <a:pt x="316851" y="3196677"/>
                    <a:pt x="314504" y="3199024"/>
                  </a:cubicBezTo>
                  <a:cubicBezTo>
                    <a:pt x="309810" y="3191983"/>
                    <a:pt x="305116" y="3184942"/>
                    <a:pt x="300422" y="3175554"/>
                  </a:cubicBezTo>
                  <a:cubicBezTo>
                    <a:pt x="295728" y="3168513"/>
                    <a:pt x="291034" y="3159125"/>
                    <a:pt x="286340" y="3152083"/>
                  </a:cubicBezTo>
                  <a:cubicBezTo>
                    <a:pt x="279299" y="3140348"/>
                    <a:pt x="272257" y="3126266"/>
                    <a:pt x="262869" y="3114531"/>
                  </a:cubicBezTo>
                  <a:cubicBezTo>
                    <a:pt x="258175" y="3107490"/>
                    <a:pt x="253481" y="3100448"/>
                    <a:pt x="248787" y="3091060"/>
                  </a:cubicBezTo>
                  <a:cubicBezTo>
                    <a:pt x="241746" y="3076978"/>
                    <a:pt x="232358" y="3062896"/>
                    <a:pt x="225316" y="3048813"/>
                  </a:cubicBezTo>
                  <a:cubicBezTo>
                    <a:pt x="222969" y="3041772"/>
                    <a:pt x="218275" y="3037078"/>
                    <a:pt x="215928" y="3030037"/>
                  </a:cubicBezTo>
                  <a:cubicBezTo>
                    <a:pt x="204193" y="3011261"/>
                    <a:pt x="194805" y="2992484"/>
                    <a:pt x="185417" y="2973708"/>
                  </a:cubicBezTo>
                  <a:cubicBezTo>
                    <a:pt x="185417" y="2973708"/>
                    <a:pt x="185417" y="2973708"/>
                    <a:pt x="185417" y="2971361"/>
                  </a:cubicBezTo>
                  <a:cubicBezTo>
                    <a:pt x="176028" y="2952584"/>
                    <a:pt x="166640" y="2933808"/>
                    <a:pt x="157252" y="2915032"/>
                  </a:cubicBezTo>
                  <a:cubicBezTo>
                    <a:pt x="154905" y="2907991"/>
                    <a:pt x="152558" y="2903296"/>
                    <a:pt x="147864" y="2896255"/>
                  </a:cubicBezTo>
                  <a:cubicBezTo>
                    <a:pt x="140823" y="2884520"/>
                    <a:pt x="136129" y="2870438"/>
                    <a:pt x="129088" y="2858703"/>
                  </a:cubicBezTo>
                  <a:cubicBezTo>
                    <a:pt x="124393" y="2851662"/>
                    <a:pt x="122046" y="2844620"/>
                    <a:pt x="119699" y="2835232"/>
                  </a:cubicBezTo>
                  <a:cubicBezTo>
                    <a:pt x="115005" y="2825844"/>
                    <a:pt x="110311" y="2814109"/>
                    <a:pt x="105617" y="2804721"/>
                  </a:cubicBezTo>
                  <a:cubicBezTo>
                    <a:pt x="100923" y="2795332"/>
                    <a:pt x="98576" y="2788291"/>
                    <a:pt x="96229" y="2778903"/>
                  </a:cubicBezTo>
                  <a:cubicBezTo>
                    <a:pt x="93882" y="2774209"/>
                    <a:pt x="93882" y="2771862"/>
                    <a:pt x="91535" y="2767168"/>
                  </a:cubicBezTo>
                  <a:cubicBezTo>
                    <a:pt x="93882" y="2764821"/>
                    <a:pt x="96229" y="2764821"/>
                    <a:pt x="98576" y="2760127"/>
                  </a:cubicBezTo>
                  <a:cubicBezTo>
                    <a:pt x="98576" y="2760127"/>
                    <a:pt x="98576" y="2760127"/>
                    <a:pt x="98576" y="2760127"/>
                  </a:cubicBezTo>
                  <a:cubicBezTo>
                    <a:pt x="100923" y="2767168"/>
                    <a:pt x="105617" y="2767168"/>
                    <a:pt x="110311" y="2769515"/>
                  </a:cubicBezTo>
                  <a:close/>
                  <a:moveTo>
                    <a:pt x="276951" y="2776556"/>
                  </a:moveTo>
                  <a:cubicBezTo>
                    <a:pt x="279299" y="2776556"/>
                    <a:pt x="283993" y="2778903"/>
                    <a:pt x="286340" y="2778903"/>
                  </a:cubicBezTo>
                  <a:cubicBezTo>
                    <a:pt x="295728" y="2781250"/>
                    <a:pt x="305116" y="2783597"/>
                    <a:pt x="314504" y="2785944"/>
                  </a:cubicBezTo>
                  <a:cubicBezTo>
                    <a:pt x="316851" y="2785944"/>
                    <a:pt x="321545" y="2788291"/>
                    <a:pt x="323892" y="2788291"/>
                  </a:cubicBezTo>
                  <a:cubicBezTo>
                    <a:pt x="323892" y="2788291"/>
                    <a:pt x="326239" y="2788291"/>
                    <a:pt x="326239" y="2788291"/>
                  </a:cubicBezTo>
                  <a:cubicBezTo>
                    <a:pt x="326239" y="2788291"/>
                    <a:pt x="326239" y="2790638"/>
                    <a:pt x="326239" y="2790638"/>
                  </a:cubicBezTo>
                  <a:cubicBezTo>
                    <a:pt x="326239" y="2800026"/>
                    <a:pt x="333281" y="2809415"/>
                    <a:pt x="345016" y="2809415"/>
                  </a:cubicBezTo>
                  <a:cubicBezTo>
                    <a:pt x="340322" y="2870438"/>
                    <a:pt x="337975" y="2933808"/>
                    <a:pt x="335628" y="2997178"/>
                  </a:cubicBezTo>
                  <a:cubicBezTo>
                    <a:pt x="335628" y="3004220"/>
                    <a:pt x="335628" y="3013608"/>
                    <a:pt x="333281" y="3020649"/>
                  </a:cubicBezTo>
                  <a:cubicBezTo>
                    <a:pt x="330934" y="3046466"/>
                    <a:pt x="330934" y="3074631"/>
                    <a:pt x="328587" y="3102796"/>
                  </a:cubicBezTo>
                  <a:cubicBezTo>
                    <a:pt x="328587" y="3119225"/>
                    <a:pt x="326239" y="3135654"/>
                    <a:pt x="326239" y="3152083"/>
                  </a:cubicBezTo>
                  <a:cubicBezTo>
                    <a:pt x="326239" y="3166166"/>
                    <a:pt x="323892" y="3180248"/>
                    <a:pt x="323892" y="3194330"/>
                  </a:cubicBezTo>
                  <a:lnTo>
                    <a:pt x="323892" y="3194330"/>
                  </a:lnTo>
                  <a:cubicBezTo>
                    <a:pt x="321545" y="3194330"/>
                    <a:pt x="321545" y="3194330"/>
                    <a:pt x="319198" y="3194330"/>
                  </a:cubicBezTo>
                  <a:cubicBezTo>
                    <a:pt x="316851" y="3182595"/>
                    <a:pt x="314504" y="3170860"/>
                    <a:pt x="312157" y="3159125"/>
                  </a:cubicBezTo>
                  <a:cubicBezTo>
                    <a:pt x="309810" y="3154431"/>
                    <a:pt x="309810" y="3147389"/>
                    <a:pt x="307463" y="3142695"/>
                  </a:cubicBezTo>
                  <a:cubicBezTo>
                    <a:pt x="305116" y="3130960"/>
                    <a:pt x="302769" y="3119225"/>
                    <a:pt x="300422" y="3107490"/>
                  </a:cubicBezTo>
                  <a:cubicBezTo>
                    <a:pt x="298075" y="3100448"/>
                    <a:pt x="298075" y="3093407"/>
                    <a:pt x="295728" y="3086366"/>
                  </a:cubicBezTo>
                  <a:cubicBezTo>
                    <a:pt x="293381" y="3074631"/>
                    <a:pt x="291034" y="3065243"/>
                    <a:pt x="288687" y="3053507"/>
                  </a:cubicBezTo>
                  <a:cubicBezTo>
                    <a:pt x="286340" y="3046466"/>
                    <a:pt x="286340" y="3037078"/>
                    <a:pt x="283993" y="3030037"/>
                  </a:cubicBezTo>
                  <a:cubicBezTo>
                    <a:pt x="281646" y="3020649"/>
                    <a:pt x="279299" y="3008914"/>
                    <a:pt x="276951" y="2999525"/>
                  </a:cubicBezTo>
                  <a:cubicBezTo>
                    <a:pt x="274604" y="2990137"/>
                    <a:pt x="272257" y="2980749"/>
                    <a:pt x="269910" y="2969014"/>
                  </a:cubicBezTo>
                  <a:cubicBezTo>
                    <a:pt x="267563" y="2959626"/>
                    <a:pt x="265216" y="2952584"/>
                    <a:pt x="265216" y="2943196"/>
                  </a:cubicBezTo>
                  <a:cubicBezTo>
                    <a:pt x="262869" y="2933808"/>
                    <a:pt x="260522" y="2922073"/>
                    <a:pt x="258175" y="2910338"/>
                  </a:cubicBezTo>
                  <a:cubicBezTo>
                    <a:pt x="255828" y="2900949"/>
                    <a:pt x="255828" y="2891561"/>
                    <a:pt x="253481" y="2884520"/>
                  </a:cubicBezTo>
                  <a:cubicBezTo>
                    <a:pt x="253481" y="2879826"/>
                    <a:pt x="251134" y="2877479"/>
                    <a:pt x="251134" y="2872785"/>
                  </a:cubicBezTo>
                  <a:cubicBezTo>
                    <a:pt x="246440" y="2842273"/>
                    <a:pt x="239399" y="2811762"/>
                    <a:pt x="232358" y="2778903"/>
                  </a:cubicBezTo>
                  <a:cubicBezTo>
                    <a:pt x="239399" y="2776556"/>
                    <a:pt x="244093" y="2771862"/>
                    <a:pt x="246440" y="2767168"/>
                  </a:cubicBezTo>
                  <a:cubicBezTo>
                    <a:pt x="248787" y="2767168"/>
                    <a:pt x="251134" y="2769515"/>
                    <a:pt x="253481" y="2769515"/>
                  </a:cubicBezTo>
                  <a:cubicBezTo>
                    <a:pt x="265216" y="2774209"/>
                    <a:pt x="272257" y="2776556"/>
                    <a:pt x="276951" y="2776556"/>
                  </a:cubicBezTo>
                  <a:close/>
                  <a:moveTo>
                    <a:pt x="410733" y="2849314"/>
                  </a:moveTo>
                  <a:cubicBezTo>
                    <a:pt x="424815" y="2861050"/>
                    <a:pt x="436551" y="2872785"/>
                    <a:pt x="450633" y="2884520"/>
                  </a:cubicBezTo>
                  <a:cubicBezTo>
                    <a:pt x="457674" y="2891561"/>
                    <a:pt x="464715" y="2898602"/>
                    <a:pt x="474103" y="2903296"/>
                  </a:cubicBezTo>
                  <a:cubicBezTo>
                    <a:pt x="492880" y="2919726"/>
                    <a:pt x="511656" y="2936155"/>
                    <a:pt x="530433" y="2950237"/>
                  </a:cubicBezTo>
                  <a:cubicBezTo>
                    <a:pt x="532780" y="2952584"/>
                    <a:pt x="535127" y="2954932"/>
                    <a:pt x="539821" y="2957279"/>
                  </a:cubicBezTo>
                  <a:cubicBezTo>
                    <a:pt x="556250" y="2971361"/>
                    <a:pt x="572679" y="2985443"/>
                    <a:pt x="591456" y="2999525"/>
                  </a:cubicBezTo>
                  <a:cubicBezTo>
                    <a:pt x="589109" y="3001873"/>
                    <a:pt x="586762" y="3006567"/>
                    <a:pt x="586762" y="3011261"/>
                  </a:cubicBezTo>
                  <a:cubicBezTo>
                    <a:pt x="586762" y="3022996"/>
                    <a:pt x="596150" y="3032384"/>
                    <a:pt x="607885" y="3032384"/>
                  </a:cubicBezTo>
                  <a:cubicBezTo>
                    <a:pt x="610232" y="3065243"/>
                    <a:pt x="610232" y="3095754"/>
                    <a:pt x="612579" y="3126266"/>
                  </a:cubicBezTo>
                  <a:cubicBezTo>
                    <a:pt x="612579" y="3130960"/>
                    <a:pt x="612579" y="3135654"/>
                    <a:pt x="612579" y="3140348"/>
                  </a:cubicBezTo>
                  <a:cubicBezTo>
                    <a:pt x="612579" y="3147389"/>
                    <a:pt x="612579" y="3152083"/>
                    <a:pt x="612579" y="3159125"/>
                  </a:cubicBezTo>
                  <a:cubicBezTo>
                    <a:pt x="612579" y="3173207"/>
                    <a:pt x="614926" y="3189636"/>
                    <a:pt x="614926" y="3203718"/>
                  </a:cubicBezTo>
                  <a:cubicBezTo>
                    <a:pt x="614926" y="3203718"/>
                    <a:pt x="614926" y="3206065"/>
                    <a:pt x="614926" y="3206065"/>
                  </a:cubicBezTo>
                  <a:cubicBezTo>
                    <a:pt x="614926" y="3217801"/>
                    <a:pt x="617273" y="3231883"/>
                    <a:pt x="617273" y="3243618"/>
                  </a:cubicBezTo>
                  <a:cubicBezTo>
                    <a:pt x="614926" y="3243618"/>
                    <a:pt x="612579" y="3243618"/>
                    <a:pt x="610232" y="3245965"/>
                  </a:cubicBezTo>
                  <a:cubicBezTo>
                    <a:pt x="598497" y="3224842"/>
                    <a:pt x="586762" y="3206065"/>
                    <a:pt x="575026" y="3187289"/>
                  </a:cubicBezTo>
                  <a:cubicBezTo>
                    <a:pt x="565638" y="3173207"/>
                    <a:pt x="558597" y="3156777"/>
                    <a:pt x="549209" y="3142695"/>
                  </a:cubicBezTo>
                  <a:cubicBezTo>
                    <a:pt x="537474" y="3121572"/>
                    <a:pt x="525738" y="3100448"/>
                    <a:pt x="511656" y="3076978"/>
                  </a:cubicBezTo>
                  <a:cubicBezTo>
                    <a:pt x="483492" y="3030037"/>
                    <a:pt x="457674" y="2980749"/>
                    <a:pt x="431857" y="2933808"/>
                  </a:cubicBezTo>
                  <a:cubicBezTo>
                    <a:pt x="427162" y="2924420"/>
                    <a:pt x="422468" y="2917379"/>
                    <a:pt x="417774" y="2907991"/>
                  </a:cubicBezTo>
                  <a:cubicBezTo>
                    <a:pt x="398998" y="2875132"/>
                    <a:pt x="380222" y="2839926"/>
                    <a:pt x="361445" y="2804721"/>
                  </a:cubicBezTo>
                  <a:cubicBezTo>
                    <a:pt x="363792" y="2804721"/>
                    <a:pt x="363792" y="2802374"/>
                    <a:pt x="366139" y="2802374"/>
                  </a:cubicBezTo>
                  <a:cubicBezTo>
                    <a:pt x="370833" y="2807068"/>
                    <a:pt x="375527" y="2809415"/>
                    <a:pt x="380222" y="2814109"/>
                  </a:cubicBezTo>
                  <a:cubicBezTo>
                    <a:pt x="387263" y="2830538"/>
                    <a:pt x="398998" y="2839926"/>
                    <a:pt x="410733" y="2849314"/>
                  </a:cubicBezTo>
                  <a:close/>
                  <a:moveTo>
                    <a:pt x="652479" y="2990137"/>
                  </a:moveTo>
                  <a:cubicBezTo>
                    <a:pt x="659520" y="2985443"/>
                    <a:pt x="668908" y="2980749"/>
                    <a:pt x="675949" y="2976055"/>
                  </a:cubicBezTo>
                  <a:cubicBezTo>
                    <a:pt x="682991" y="2971361"/>
                    <a:pt x="690032" y="2966667"/>
                    <a:pt x="697073" y="2964320"/>
                  </a:cubicBezTo>
                  <a:cubicBezTo>
                    <a:pt x="706461" y="2959626"/>
                    <a:pt x="713502" y="2952584"/>
                    <a:pt x="722890" y="2947890"/>
                  </a:cubicBezTo>
                  <a:cubicBezTo>
                    <a:pt x="729931" y="2943196"/>
                    <a:pt x="736973" y="2938502"/>
                    <a:pt x="744014" y="2933808"/>
                  </a:cubicBezTo>
                  <a:cubicBezTo>
                    <a:pt x="753402" y="2926767"/>
                    <a:pt x="760443" y="2922073"/>
                    <a:pt x="769831" y="2915032"/>
                  </a:cubicBezTo>
                  <a:cubicBezTo>
                    <a:pt x="776872" y="2910338"/>
                    <a:pt x="783914" y="2905643"/>
                    <a:pt x="788608" y="2900949"/>
                  </a:cubicBezTo>
                  <a:cubicBezTo>
                    <a:pt x="797996" y="2893908"/>
                    <a:pt x="805037" y="2889214"/>
                    <a:pt x="814425" y="2882173"/>
                  </a:cubicBezTo>
                  <a:cubicBezTo>
                    <a:pt x="821466" y="2877479"/>
                    <a:pt x="828507" y="2872785"/>
                    <a:pt x="835549" y="2868091"/>
                  </a:cubicBezTo>
                  <a:cubicBezTo>
                    <a:pt x="844937" y="2861050"/>
                    <a:pt x="851978" y="2854009"/>
                    <a:pt x="861366" y="2849314"/>
                  </a:cubicBezTo>
                  <a:cubicBezTo>
                    <a:pt x="868407" y="2844620"/>
                    <a:pt x="875448" y="2839926"/>
                    <a:pt x="882489" y="2832885"/>
                  </a:cubicBezTo>
                  <a:cubicBezTo>
                    <a:pt x="891878" y="2825844"/>
                    <a:pt x="898919" y="2818803"/>
                    <a:pt x="908307" y="2811762"/>
                  </a:cubicBezTo>
                  <a:cubicBezTo>
                    <a:pt x="915348" y="2807068"/>
                    <a:pt x="922389" y="2800026"/>
                    <a:pt x="929430" y="2795332"/>
                  </a:cubicBezTo>
                  <a:cubicBezTo>
                    <a:pt x="938819" y="2788291"/>
                    <a:pt x="948207" y="2781250"/>
                    <a:pt x="957595" y="2774209"/>
                  </a:cubicBezTo>
                  <a:cubicBezTo>
                    <a:pt x="964636" y="2769515"/>
                    <a:pt x="971677" y="2762474"/>
                    <a:pt x="976371" y="2757780"/>
                  </a:cubicBezTo>
                  <a:cubicBezTo>
                    <a:pt x="985760" y="2750738"/>
                    <a:pt x="995148" y="2741350"/>
                    <a:pt x="1004536" y="2734309"/>
                  </a:cubicBezTo>
                  <a:cubicBezTo>
                    <a:pt x="1011577" y="2729615"/>
                    <a:pt x="1016271" y="2724921"/>
                    <a:pt x="1023312" y="2717880"/>
                  </a:cubicBezTo>
                  <a:cubicBezTo>
                    <a:pt x="1035047" y="2708492"/>
                    <a:pt x="1046783" y="2699103"/>
                    <a:pt x="1056171" y="2689715"/>
                  </a:cubicBezTo>
                  <a:cubicBezTo>
                    <a:pt x="1060865" y="2685021"/>
                    <a:pt x="1065559" y="2682674"/>
                    <a:pt x="1070253" y="2677980"/>
                  </a:cubicBezTo>
                  <a:cubicBezTo>
                    <a:pt x="1081988" y="2666245"/>
                    <a:pt x="1093724" y="2656857"/>
                    <a:pt x="1107806" y="2645121"/>
                  </a:cubicBezTo>
                  <a:cubicBezTo>
                    <a:pt x="1112500" y="2642774"/>
                    <a:pt x="1114847" y="2638080"/>
                    <a:pt x="1119541" y="2635733"/>
                  </a:cubicBezTo>
                  <a:cubicBezTo>
                    <a:pt x="1133623" y="2623998"/>
                    <a:pt x="1145359" y="2612263"/>
                    <a:pt x="1159441" y="2600527"/>
                  </a:cubicBezTo>
                  <a:cubicBezTo>
                    <a:pt x="1161788" y="2598180"/>
                    <a:pt x="1166482" y="2595833"/>
                    <a:pt x="1168829" y="2591139"/>
                  </a:cubicBezTo>
                  <a:cubicBezTo>
                    <a:pt x="1234546" y="2532463"/>
                    <a:pt x="1302611" y="2469093"/>
                    <a:pt x="1373022" y="2403376"/>
                  </a:cubicBezTo>
                  <a:lnTo>
                    <a:pt x="1373022" y="2403376"/>
                  </a:lnTo>
                  <a:cubicBezTo>
                    <a:pt x="1377716" y="2408070"/>
                    <a:pt x="1382410" y="2410417"/>
                    <a:pt x="1387104" y="2410417"/>
                  </a:cubicBezTo>
                  <a:cubicBezTo>
                    <a:pt x="1389452" y="2410417"/>
                    <a:pt x="1391799" y="2410417"/>
                    <a:pt x="1391799" y="2410417"/>
                  </a:cubicBezTo>
                  <a:cubicBezTo>
                    <a:pt x="1403534" y="2443275"/>
                    <a:pt x="1412922" y="2476134"/>
                    <a:pt x="1424657" y="2513687"/>
                  </a:cubicBezTo>
                  <a:cubicBezTo>
                    <a:pt x="1424657" y="2513687"/>
                    <a:pt x="1424657" y="2516034"/>
                    <a:pt x="1424657" y="2516034"/>
                  </a:cubicBezTo>
                  <a:cubicBezTo>
                    <a:pt x="1443434" y="2572363"/>
                    <a:pt x="1462210" y="2631039"/>
                    <a:pt x="1483333" y="2692062"/>
                  </a:cubicBezTo>
                  <a:cubicBezTo>
                    <a:pt x="1483333" y="2694409"/>
                    <a:pt x="1485680" y="2696756"/>
                    <a:pt x="1485680" y="2699103"/>
                  </a:cubicBezTo>
                  <a:cubicBezTo>
                    <a:pt x="1488028" y="2708492"/>
                    <a:pt x="1492722" y="2717880"/>
                    <a:pt x="1495069" y="2727268"/>
                  </a:cubicBezTo>
                  <a:cubicBezTo>
                    <a:pt x="1497416" y="2734309"/>
                    <a:pt x="1499763" y="2741350"/>
                    <a:pt x="1502110" y="2748391"/>
                  </a:cubicBezTo>
                  <a:cubicBezTo>
                    <a:pt x="1502110" y="2750738"/>
                    <a:pt x="1504457" y="2753085"/>
                    <a:pt x="1504457" y="2755433"/>
                  </a:cubicBezTo>
                  <a:cubicBezTo>
                    <a:pt x="1546704" y="2875132"/>
                    <a:pt x="1591298" y="3001873"/>
                    <a:pt x="1638239" y="3128613"/>
                  </a:cubicBezTo>
                  <a:cubicBezTo>
                    <a:pt x="1631197" y="3130960"/>
                    <a:pt x="1626503" y="3138001"/>
                    <a:pt x="1626503" y="3145042"/>
                  </a:cubicBezTo>
                  <a:cubicBezTo>
                    <a:pt x="1607727" y="3145042"/>
                    <a:pt x="1588950" y="3145042"/>
                    <a:pt x="1572521" y="3145042"/>
                  </a:cubicBezTo>
                  <a:cubicBezTo>
                    <a:pt x="1572521" y="3145042"/>
                    <a:pt x="1570174" y="3145042"/>
                    <a:pt x="1567827" y="3145042"/>
                  </a:cubicBezTo>
                  <a:cubicBezTo>
                    <a:pt x="1387104" y="3142695"/>
                    <a:pt x="1222811" y="3130960"/>
                    <a:pt x="1072600" y="3114531"/>
                  </a:cubicBezTo>
                  <a:cubicBezTo>
                    <a:pt x="1072600" y="3114531"/>
                    <a:pt x="1072600" y="3114531"/>
                    <a:pt x="1072600" y="3114531"/>
                  </a:cubicBezTo>
                  <a:cubicBezTo>
                    <a:pt x="1051477" y="3112184"/>
                    <a:pt x="1030353" y="3109836"/>
                    <a:pt x="1009230" y="3107490"/>
                  </a:cubicBezTo>
                  <a:cubicBezTo>
                    <a:pt x="1006883" y="3107490"/>
                    <a:pt x="1006883" y="3107490"/>
                    <a:pt x="1004536" y="3107490"/>
                  </a:cubicBezTo>
                  <a:cubicBezTo>
                    <a:pt x="985760" y="3105142"/>
                    <a:pt x="966983" y="3102796"/>
                    <a:pt x="948207" y="3100448"/>
                  </a:cubicBezTo>
                  <a:cubicBezTo>
                    <a:pt x="945860" y="3100448"/>
                    <a:pt x="941166" y="3100448"/>
                    <a:pt x="938819" y="3098101"/>
                  </a:cubicBezTo>
                  <a:cubicBezTo>
                    <a:pt x="922389" y="3095754"/>
                    <a:pt x="903613" y="3093407"/>
                    <a:pt x="887184" y="3088713"/>
                  </a:cubicBezTo>
                  <a:cubicBezTo>
                    <a:pt x="882489" y="3088713"/>
                    <a:pt x="880142" y="3086366"/>
                    <a:pt x="875448" y="3086366"/>
                  </a:cubicBezTo>
                  <a:cubicBezTo>
                    <a:pt x="859019" y="3084019"/>
                    <a:pt x="842590" y="3081672"/>
                    <a:pt x="828507" y="3076978"/>
                  </a:cubicBezTo>
                  <a:cubicBezTo>
                    <a:pt x="823813" y="3076978"/>
                    <a:pt x="819119" y="3074631"/>
                    <a:pt x="814425" y="3074631"/>
                  </a:cubicBezTo>
                  <a:cubicBezTo>
                    <a:pt x="800343" y="3072284"/>
                    <a:pt x="786261" y="3069937"/>
                    <a:pt x="772178" y="3065243"/>
                  </a:cubicBezTo>
                  <a:cubicBezTo>
                    <a:pt x="767484" y="3065243"/>
                    <a:pt x="762790" y="3062896"/>
                    <a:pt x="755749" y="3060549"/>
                  </a:cubicBezTo>
                  <a:cubicBezTo>
                    <a:pt x="741667" y="3058201"/>
                    <a:pt x="729931" y="3053507"/>
                    <a:pt x="715849" y="3051160"/>
                  </a:cubicBezTo>
                  <a:cubicBezTo>
                    <a:pt x="711155" y="3048813"/>
                    <a:pt x="704114" y="3048813"/>
                    <a:pt x="699420" y="3046466"/>
                  </a:cubicBezTo>
                  <a:cubicBezTo>
                    <a:pt x="687685" y="3044119"/>
                    <a:pt x="673602" y="3039425"/>
                    <a:pt x="661867" y="3037078"/>
                  </a:cubicBezTo>
                  <a:cubicBezTo>
                    <a:pt x="654826" y="3034731"/>
                    <a:pt x="650132" y="3034731"/>
                    <a:pt x="643091" y="3032384"/>
                  </a:cubicBezTo>
                  <a:cubicBezTo>
                    <a:pt x="638397" y="3030037"/>
                    <a:pt x="631355" y="3030037"/>
                    <a:pt x="626661" y="3027690"/>
                  </a:cubicBezTo>
                  <a:cubicBezTo>
                    <a:pt x="626661" y="3025343"/>
                    <a:pt x="626661" y="3025343"/>
                    <a:pt x="626661" y="3022996"/>
                  </a:cubicBezTo>
                  <a:cubicBezTo>
                    <a:pt x="626661" y="3020649"/>
                    <a:pt x="626661" y="3015955"/>
                    <a:pt x="624314" y="3013608"/>
                  </a:cubicBezTo>
                  <a:cubicBezTo>
                    <a:pt x="626661" y="3011261"/>
                    <a:pt x="631355" y="3011261"/>
                    <a:pt x="633703" y="3008914"/>
                  </a:cubicBezTo>
                  <a:cubicBezTo>
                    <a:pt x="638397" y="2997178"/>
                    <a:pt x="645438" y="2992484"/>
                    <a:pt x="652479" y="2990137"/>
                  </a:cubicBezTo>
                  <a:close/>
                  <a:moveTo>
                    <a:pt x="1286181" y="1971519"/>
                  </a:moveTo>
                  <a:cubicBezTo>
                    <a:pt x="1283834" y="1959784"/>
                    <a:pt x="1283834" y="1945702"/>
                    <a:pt x="1281487" y="1933966"/>
                  </a:cubicBezTo>
                  <a:cubicBezTo>
                    <a:pt x="1279140" y="1917537"/>
                    <a:pt x="1279140" y="1903455"/>
                    <a:pt x="1276793" y="1887025"/>
                  </a:cubicBezTo>
                  <a:cubicBezTo>
                    <a:pt x="1276793" y="1877637"/>
                    <a:pt x="1274446" y="1865902"/>
                    <a:pt x="1274446" y="1856514"/>
                  </a:cubicBezTo>
                  <a:cubicBezTo>
                    <a:pt x="1272099" y="1837737"/>
                    <a:pt x="1269752" y="1821308"/>
                    <a:pt x="1267405" y="1802532"/>
                  </a:cubicBezTo>
                  <a:cubicBezTo>
                    <a:pt x="1267405" y="1795491"/>
                    <a:pt x="1265058" y="1786102"/>
                    <a:pt x="1265058" y="1779061"/>
                  </a:cubicBezTo>
                  <a:cubicBezTo>
                    <a:pt x="1262711" y="1757938"/>
                    <a:pt x="1260364" y="1739161"/>
                    <a:pt x="1258017" y="1718038"/>
                  </a:cubicBezTo>
                  <a:cubicBezTo>
                    <a:pt x="1258017" y="1713344"/>
                    <a:pt x="1258017" y="1706303"/>
                    <a:pt x="1255670" y="1701609"/>
                  </a:cubicBezTo>
                  <a:cubicBezTo>
                    <a:pt x="1253323" y="1678138"/>
                    <a:pt x="1250976" y="1654668"/>
                    <a:pt x="1248629" y="1631197"/>
                  </a:cubicBezTo>
                  <a:cubicBezTo>
                    <a:pt x="1248629" y="1628850"/>
                    <a:pt x="1248629" y="1624156"/>
                    <a:pt x="1248629" y="1621809"/>
                  </a:cubicBezTo>
                  <a:cubicBezTo>
                    <a:pt x="1246282" y="1595992"/>
                    <a:pt x="1243935" y="1570174"/>
                    <a:pt x="1241588" y="1544357"/>
                  </a:cubicBezTo>
                  <a:cubicBezTo>
                    <a:pt x="1241588" y="1542009"/>
                    <a:pt x="1241588" y="1539662"/>
                    <a:pt x="1241588" y="1537315"/>
                  </a:cubicBezTo>
                  <a:cubicBezTo>
                    <a:pt x="1236894" y="1485680"/>
                    <a:pt x="1232199" y="1436392"/>
                    <a:pt x="1225158" y="1382410"/>
                  </a:cubicBezTo>
                  <a:cubicBezTo>
                    <a:pt x="1234546" y="1380063"/>
                    <a:pt x="1241588" y="1373022"/>
                    <a:pt x="1241588" y="1363634"/>
                  </a:cubicBezTo>
                  <a:cubicBezTo>
                    <a:pt x="1241588" y="1351899"/>
                    <a:pt x="1232199" y="1342511"/>
                    <a:pt x="1220464" y="1342511"/>
                  </a:cubicBezTo>
                  <a:cubicBezTo>
                    <a:pt x="1220464" y="1342511"/>
                    <a:pt x="1220464" y="1342511"/>
                    <a:pt x="1220464" y="1342511"/>
                  </a:cubicBezTo>
                  <a:cubicBezTo>
                    <a:pt x="1218117" y="1316693"/>
                    <a:pt x="1215770" y="1288529"/>
                    <a:pt x="1213423" y="1262711"/>
                  </a:cubicBezTo>
                  <a:cubicBezTo>
                    <a:pt x="1211076" y="1241588"/>
                    <a:pt x="1208729" y="1220464"/>
                    <a:pt x="1206382" y="1199341"/>
                  </a:cubicBezTo>
                  <a:cubicBezTo>
                    <a:pt x="1250976" y="1180564"/>
                    <a:pt x="1297917" y="1159441"/>
                    <a:pt x="1342511" y="1140665"/>
                  </a:cubicBezTo>
                  <a:cubicBezTo>
                    <a:pt x="1337816" y="1196994"/>
                    <a:pt x="1333122" y="1255670"/>
                    <a:pt x="1328428" y="1314346"/>
                  </a:cubicBezTo>
                  <a:cubicBezTo>
                    <a:pt x="1328428" y="1314346"/>
                    <a:pt x="1328428" y="1314346"/>
                    <a:pt x="1328428" y="1314346"/>
                  </a:cubicBezTo>
                  <a:cubicBezTo>
                    <a:pt x="1316693" y="1314346"/>
                    <a:pt x="1307305" y="1323734"/>
                    <a:pt x="1307305" y="1335469"/>
                  </a:cubicBezTo>
                  <a:cubicBezTo>
                    <a:pt x="1307305" y="1344858"/>
                    <a:pt x="1314346" y="1354246"/>
                    <a:pt x="1326081" y="1354246"/>
                  </a:cubicBezTo>
                  <a:cubicBezTo>
                    <a:pt x="1323734" y="1375369"/>
                    <a:pt x="1323734" y="1396493"/>
                    <a:pt x="1321387" y="1417616"/>
                  </a:cubicBezTo>
                  <a:cubicBezTo>
                    <a:pt x="1321387" y="1427004"/>
                    <a:pt x="1321387" y="1434045"/>
                    <a:pt x="1319040" y="1443434"/>
                  </a:cubicBezTo>
                  <a:cubicBezTo>
                    <a:pt x="1316693" y="1462210"/>
                    <a:pt x="1316693" y="1483333"/>
                    <a:pt x="1314346" y="1502110"/>
                  </a:cubicBezTo>
                  <a:cubicBezTo>
                    <a:pt x="1314346" y="1513845"/>
                    <a:pt x="1311999" y="1525580"/>
                    <a:pt x="1311999" y="1537315"/>
                  </a:cubicBezTo>
                  <a:cubicBezTo>
                    <a:pt x="1311999" y="1553745"/>
                    <a:pt x="1309652" y="1572521"/>
                    <a:pt x="1309652" y="1588950"/>
                  </a:cubicBezTo>
                  <a:cubicBezTo>
                    <a:pt x="1309652" y="1600686"/>
                    <a:pt x="1307305" y="1614768"/>
                    <a:pt x="1307305" y="1626503"/>
                  </a:cubicBezTo>
                  <a:cubicBezTo>
                    <a:pt x="1307305" y="1642933"/>
                    <a:pt x="1304958" y="1659362"/>
                    <a:pt x="1304958" y="1675791"/>
                  </a:cubicBezTo>
                  <a:cubicBezTo>
                    <a:pt x="1304958" y="1689873"/>
                    <a:pt x="1302611" y="1703956"/>
                    <a:pt x="1302611" y="1718038"/>
                  </a:cubicBezTo>
                  <a:cubicBezTo>
                    <a:pt x="1302611" y="1734467"/>
                    <a:pt x="1300264" y="1750897"/>
                    <a:pt x="1300264" y="1767326"/>
                  </a:cubicBezTo>
                  <a:cubicBezTo>
                    <a:pt x="1300264" y="1781408"/>
                    <a:pt x="1300264" y="1793144"/>
                    <a:pt x="1297917" y="1807226"/>
                  </a:cubicBezTo>
                  <a:cubicBezTo>
                    <a:pt x="1297917" y="1823655"/>
                    <a:pt x="1295570" y="1842432"/>
                    <a:pt x="1295570" y="1858861"/>
                  </a:cubicBezTo>
                  <a:cubicBezTo>
                    <a:pt x="1295570" y="1870596"/>
                    <a:pt x="1295570" y="1884678"/>
                    <a:pt x="1293223" y="1896413"/>
                  </a:cubicBezTo>
                  <a:cubicBezTo>
                    <a:pt x="1293223" y="1915190"/>
                    <a:pt x="1290876" y="1933966"/>
                    <a:pt x="1290876" y="1952743"/>
                  </a:cubicBezTo>
                  <a:cubicBezTo>
                    <a:pt x="1290876" y="1964478"/>
                    <a:pt x="1290876" y="1976213"/>
                    <a:pt x="1290876" y="1985601"/>
                  </a:cubicBezTo>
                  <a:cubicBezTo>
                    <a:pt x="1290876" y="1999684"/>
                    <a:pt x="1290876" y="2016113"/>
                    <a:pt x="1288529" y="2030195"/>
                  </a:cubicBezTo>
                  <a:cubicBezTo>
                    <a:pt x="1288529" y="2030195"/>
                    <a:pt x="1288529" y="2030195"/>
                    <a:pt x="1288529" y="2030195"/>
                  </a:cubicBezTo>
                  <a:cubicBezTo>
                    <a:pt x="1293223" y="2030195"/>
                    <a:pt x="1290876" y="2018460"/>
                    <a:pt x="1290876" y="2009072"/>
                  </a:cubicBezTo>
                  <a:cubicBezTo>
                    <a:pt x="1288529" y="1994990"/>
                    <a:pt x="1288529" y="1983254"/>
                    <a:pt x="1286181" y="1971519"/>
                  </a:cubicBezTo>
                  <a:close/>
                  <a:moveTo>
                    <a:pt x="1124235" y="1117194"/>
                  </a:moveTo>
                  <a:cubicBezTo>
                    <a:pt x="1110153" y="1124235"/>
                    <a:pt x="1098418" y="1128929"/>
                    <a:pt x="1086683" y="1135970"/>
                  </a:cubicBezTo>
                  <a:cubicBezTo>
                    <a:pt x="1067906" y="1145359"/>
                    <a:pt x="1049130" y="1154747"/>
                    <a:pt x="1030353" y="1161788"/>
                  </a:cubicBezTo>
                  <a:cubicBezTo>
                    <a:pt x="1016271" y="1168829"/>
                    <a:pt x="1004536" y="1175870"/>
                    <a:pt x="990454" y="1182911"/>
                  </a:cubicBezTo>
                  <a:cubicBezTo>
                    <a:pt x="971677" y="1192300"/>
                    <a:pt x="955248" y="1201688"/>
                    <a:pt x="938819" y="1211076"/>
                  </a:cubicBezTo>
                  <a:cubicBezTo>
                    <a:pt x="924736" y="1218117"/>
                    <a:pt x="913001" y="1227505"/>
                    <a:pt x="898919" y="1234546"/>
                  </a:cubicBezTo>
                  <a:cubicBezTo>
                    <a:pt x="887184" y="1241588"/>
                    <a:pt x="875448" y="1248629"/>
                    <a:pt x="863713" y="1255670"/>
                  </a:cubicBezTo>
                  <a:cubicBezTo>
                    <a:pt x="863713" y="1255670"/>
                    <a:pt x="863713" y="1255670"/>
                    <a:pt x="863713" y="1253323"/>
                  </a:cubicBezTo>
                  <a:cubicBezTo>
                    <a:pt x="875448" y="1243935"/>
                    <a:pt x="887184" y="1234546"/>
                    <a:pt x="898919" y="1222811"/>
                  </a:cubicBezTo>
                  <a:cubicBezTo>
                    <a:pt x="915348" y="1208729"/>
                    <a:pt x="929430" y="1196994"/>
                    <a:pt x="945860" y="1182911"/>
                  </a:cubicBezTo>
                  <a:cubicBezTo>
                    <a:pt x="962289" y="1171176"/>
                    <a:pt x="976371" y="1157094"/>
                    <a:pt x="992801" y="1145359"/>
                  </a:cubicBezTo>
                  <a:cubicBezTo>
                    <a:pt x="1009230" y="1133623"/>
                    <a:pt x="1025659" y="1119541"/>
                    <a:pt x="1039742" y="1107806"/>
                  </a:cubicBezTo>
                  <a:cubicBezTo>
                    <a:pt x="1056171" y="1096071"/>
                    <a:pt x="1072600" y="1084335"/>
                    <a:pt x="1089030" y="1072600"/>
                  </a:cubicBezTo>
                  <a:cubicBezTo>
                    <a:pt x="1105459" y="1060865"/>
                    <a:pt x="1121888" y="1049130"/>
                    <a:pt x="1135971" y="1037394"/>
                  </a:cubicBezTo>
                  <a:cubicBezTo>
                    <a:pt x="1152400" y="1025659"/>
                    <a:pt x="1168829" y="1013924"/>
                    <a:pt x="1185258" y="1002189"/>
                  </a:cubicBezTo>
                  <a:cubicBezTo>
                    <a:pt x="1187605" y="1030353"/>
                    <a:pt x="1189953" y="1058518"/>
                    <a:pt x="1192300" y="1086683"/>
                  </a:cubicBezTo>
                  <a:cubicBezTo>
                    <a:pt x="1189953" y="1089030"/>
                    <a:pt x="1187605" y="1089030"/>
                    <a:pt x="1182911" y="1091377"/>
                  </a:cubicBezTo>
                  <a:cubicBezTo>
                    <a:pt x="1164135" y="1100765"/>
                    <a:pt x="1143012" y="1107806"/>
                    <a:pt x="1124235" y="1117194"/>
                  </a:cubicBezTo>
                  <a:close/>
                  <a:moveTo>
                    <a:pt x="762790" y="1337817"/>
                  </a:moveTo>
                  <a:cubicBezTo>
                    <a:pt x="736973" y="1361287"/>
                    <a:pt x="711155" y="1384757"/>
                    <a:pt x="685338" y="1410575"/>
                  </a:cubicBezTo>
                  <a:cubicBezTo>
                    <a:pt x="678296" y="1417616"/>
                    <a:pt x="671255" y="1424657"/>
                    <a:pt x="664214" y="1431698"/>
                  </a:cubicBezTo>
                  <a:cubicBezTo>
                    <a:pt x="654826" y="1441087"/>
                    <a:pt x="643091" y="1452822"/>
                    <a:pt x="633703" y="1462210"/>
                  </a:cubicBezTo>
                  <a:cubicBezTo>
                    <a:pt x="687685" y="1384757"/>
                    <a:pt x="744014" y="1311999"/>
                    <a:pt x="797996" y="1241588"/>
                  </a:cubicBezTo>
                  <a:cubicBezTo>
                    <a:pt x="797996" y="1241588"/>
                    <a:pt x="800343" y="1241588"/>
                    <a:pt x="800343" y="1243935"/>
                  </a:cubicBezTo>
                  <a:cubicBezTo>
                    <a:pt x="805037" y="1246282"/>
                    <a:pt x="807384" y="1248629"/>
                    <a:pt x="812078" y="1250976"/>
                  </a:cubicBezTo>
                  <a:cubicBezTo>
                    <a:pt x="816772" y="1253323"/>
                    <a:pt x="821466" y="1255670"/>
                    <a:pt x="826160" y="1260364"/>
                  </a:cubicBezTo>
                  <a:cubicBezTo>
                    <a:pt x="823813" y="1262711"/>
                    <a:pt x="823813" y="1267405"/>
                    <a:pt x="823813" y="1269752"/>
                  </a:cubicBezTo>
                  <a:cubicBezTo>
                    <a:pt x="823813" y="1274446"/>
                    <a:pt x="826160" y="1279140"/>
                    <a:pt x="828507" y="1281487"/>
                  </a:cubicBezTo>
                  <a:cubicBezTo>
                    <a:pt x="809731" y="1297917"/>
                    <a:pt x="788608" y="1314346"/>
                    <a:pt x="769831" y="1333122"/>
                  </a:cubicBezTo>
                  <a:cubicBezTo>
                    <a:pt x="769831" y="1330775"/>
                    <a:pt x="767484" y="1333122"/>
                    <a:pt x="762790" y="1337817"/>
                  </a:cubicBezTo>
                  <a:close/>
                  <a:moveTo>
                    <a:pt x="894225" y="1175870"/>
                  </a:moveTo>
                  <a:cubicBezTo>
                    <a:pt x="901266" y="1161788"/>
                    <a:pt x="910654" y="1145359"/>
                    <a:pt x="917695" y="1131276"/>
                  </a:cubicBezTo>
                  <a:cubicBezTo>
                    <a:pt x="927083" y="1114847"/>
                    <a:pt x="934124" y="1100765"/>
                    <a:pt x="943513" y="1084335"/>
                  </a:cubicBezTo>
                  <a:cubicBezTo>
                    <a:pt x="952901" y="1067906"/>
                    <a:pt x="959942" y="1053824"/>
                    <a:pt x="969330" y="1037394"/>
                  </a:cubicBezTo>
                  <a:cubicBezTo>
                    <a:pt x="969330" y="1037394"/>
                    <a:pt x="969330" y="1035047"/>
                    <a:pt x="971677" y="1035047"/>
                  </a:cubicBezTo>
                  <a:cubicBezTo>
                    <a:pt x="976371" y="1028006"/>
                    <a:pt x="983412" y="1023312"/>
                    <a:pt x="988107" y="1016271"/>
                  </a:cubicBezTo>
                  <a:cubicBezTo>
                    <a:pt x="995148" y="1009230"/>
                    <a:pt x="1002189" y="999842"/>
                    <a:pt x="1009230" y="992801"/>
                  </a:cubicBezTo>
                  <a:cubicBezTo>
                    <a:pt x="1016271" y="983412"/>
                    <a:pt x="1025659" y="974024"/>
                    <a:pt x="1032700" y="966983"/>
                  </a:cubicBezTo>
                  <a:cubicBezTo>
                    <a:pt x="1039742" y="959942"/>
                    <a:pt x="1046783" y="950554"/>
                    <a:pt x="1053824" y="943513"/>
                  </a:cubicBezTo>
                  <a:cubicBezTo>
                    <a:pt x="1060865" y="934125"/>
                    <a:pt x="1070253" y="927083"/>
                    <a:pt x="1077294" y="917695"/>
                  </a:cubicBezTo>
                  <a:cubicBezTo>
                    <a:pt x="1084336" y="910654"/>
                    <a:pt x="1091377" y="901266"/>
                    <a:pt x="1098418" y="894225"/>
                  </a:cubicBezTo>
                  <a:cubicBezTo>
                    <a:pt x="1105459" y="887184"/>
                    <a:pt x="1114847" y="877795"/>
                    <a:pt x="1121888" y="870754"/>
                  </a:cubicBezTo>
                  <a:cubicBezTo>
                    <a:pt x="1128929" y="861366"/>
                    <a:pt x="1138318" y="854325"/>
                    <a:pt x="1145359" y="847284"/>
                  </a:cubicBezTo>
                  <a:cubicBezTo>
                    <a:pt x="1147706" y="844937"/>
                    <a:pt x="1150053" y="840243"/>
                    <a:pt x="1154747" y="837896"/>
                  </a:cubicBezTo>
                  <a:cubicBezTo>
                    <a:pt x="1159441" y="840243"/>
                    <a:pt x="1164135" y="842590"/>
                    <a:pt x="1168829" y="842590"/>
                  </a:cubicBezTo>
                  <a:cubicBezTo>
                    <a:pt x="1168829" y="842590"/>
                    <a:pt x="1168829" y="842590"/>
                    <a:pt x="1168829" y="842590"/>
                  </a:cubicBezTo>
                  <a:cubicBezTo>
                    <a:pt x="1173523" y="889531"/>
                    <a:pt x="1178217" y="938819"/>
                    <a:pt x="1182911" y="990454"/>
                  </a:cubicBezTo>
                  <a:cubicBezTo>
                    <a:pt x="1182911" y="995148"/>
                    <a:pt x="1182911" y="999842"/>
                    <a:pt x="1185258" y="1004536"/>
                  </a:cubicBezTo>
                  <a:cubicBezTo>
                    <a:pt x="1180564" y="1009230"/>
                    <a:pt x="1175870" y="1011577"/>
                    <a:pt x="1168829" y="1016271"/>
                  </a:cubicBezTo>
                  <a:cubicBezTo>
                    <a:pt x="1152400" y="1028006"/>
                    <a:pt x="1135971" y="1039742"/>
                    <a:pt x="1121888" y="1049130"/>
                  </a:cubicBezTo>
                  <a:cubicBezTo>
                    <a:pt x="1107806" y="1060865"/>
                    <a:pt x="1093724" y="1070253"/>
                    <a:pt x="1077294" y="1081988"/>
                  </a:cubicBezTo>
                  <a:cubicBezTo>
                    <a:pt x="1060865" y="1093724"/>
                    <a:pt x="1044436" y="1105459"/>
                    <a:pt x="1028006" y="1119541"/>
                  </a:cubicBezTo>
                  <a:cubicBezTo>
                    <a:pt x="1013924" y="1128929"/>
                    <a:pt x="1002189" y="1140665"/>
                    <a:pt x="988107" y="1152400"/>
                  </a:cubicBezTo>
                  <a:cubicBezTo>
                    <a:pt x="971677" y="1166482"/>
                    <a:pt x="952901" y="1178217"/>
                    <a:pt x="936472" y="1192300"/>
                  </a:cubicBezTo>
                  <a:cubicBezTo>
                    <a:pt x="924736" y="1201688"/>
                    <a:pt x="913001" y="1213423"/>
                    <a:pt x="901266" y="1222811"/>
                  </a:cubicBezTo>
                  <a:cubicBezTo>
                    <a:pt x="887184" y="1234546"/>
                    <a:pt x="875448" y="1243935"/>
                    <a:pt x="861366" y="1255670"/>
                  </a:cubicBezTo>
                  <a:cubicBezTo>
                    <a:pt x="859019" y="1253323"/>
                    <a:pt x="859019" y="1253323"/>
                    <a:pt x="856672" y="1250976"/>
                  </a:cubicBezTo>
                  <a:cubicBezTo>
                    <a:pt x="861366" y="1243935"/>
                    <a:pt x="863713" y="1236893"/>
                    <a:pt x="868407" y="1229852"/>
                  </a:cubicBezTo>
                  <a:cubicBezTo>
                    <a:pt x="875448" y="1211076"/>
                    <a:pt x="884837" y="1192300"/>
                    <a:pt x="894225" y="1175870"/>
                  </a:cubicBezTo>
                  <a:close/>
                  <a:moveTo>
                    <a:pt x="1283834" y="934125"/>
                  </a:moveTo>
                  <a:cubicBezTo>
                    <a:pt x="1300264" y="922389"/>
                    <a:pt x="1316693" y="913001"/>
                    <a:pt x="1333122" y="901266"/>
                  </a:cubicBezTo>
                  <a:cubicBezTo>
                    <a:pt x="1344858" y="894225"/>
                    <a:pt x="1356593" y="887184"/>
                    <a:pt x="1368328" y="877795"/>
                  </a:cubicBezTo>
                  <a:cubicBezTo>
                    <a:pt x="1365981" y="896572"/>
                    <a:pt x="1363634" y="913001"/>
                    <a:pt x="1361287" y="931777"/>
                  </a:cubicBezTo>
                  <a:cubicBezTo>
                    <a:pt x="1361287" y="934125"/>
                    <a:pt x="1361287" y="938819"/>
                    <a:pt x="1361287" y="941166"/>
                  </a:cubicBezTo>
                  <a:cubicBezTo>
                    <a:pt x="1358940" y="966983"/>
                    <a:pt x="1356593" y="995148"/>
                    <a:pt x="1351899" y="1023312"/>
                  </a:cubicBezTo>
                  <a:cubicBezTo>
                    <a:pt x="1342511" y="1028006"/>
                    <a:pt x="1330775" y="1030353"/>
                    <a:pt x="1321387" y="1035047"/>
                  </a:cubicBezTo>
                  <a:cubicBezTo>
                    <a:pt x="1309652" y="1039742"/>
                    <a:pt x="1295570" y="1044436"/>
                    <a:pt x="1283834" y="1049130"/>
                  </a:cubicBezTo>
                  <a:cubicBezTo>
                    <a:pt x="1262711" y="1056171"/>
                    <a:pt x="1241588" y="1065559"/>
                    <a:pt x="1220464" y="1072600"/>
                  </a:cubicBezTo>
                  <a:cubicBezTo>
                    <a:pt x="1211076" y="1077294"/>
                    <a:pt x="1201688" y="1079641"/>
                    <a:pt x="1192300" y="1084335"/>
                  </a:cubicBezTo>
                  <a:cubicBezTo>
                    <a:pt x="1189953" y="1056171"/>
                    <a:pt x="1187605" y="1025659"/>
                    <a:pt x="1185258" y="997495"/>
                  </a:cubicBezTo>
                  <a:cubicBezTo>
                    <a:pt x="1201688" y="985760"/>
                    <a:pt x="1215770" y="974024"/>
                    <a:pt x="1232199" y="964636"/>
                  </a:cubicBezTo>
                  <a:cubicBezTo>
                    <a:pt x="1250976" y="957595"/>
                    <a:pt x="1267405" y="945860"/>
                    <a:pt x="1283834" y="934125"/>
                  </a:cubicBezTo>
                  <a:close/>
                  <a:moveTo>
                    <a:pt x="1373022" y="861366"/>
                  </a:moveTo>
                  <a:cubicBezTo>
                    <a:pt x="1375369" y="842590"/>
                    <a:pt x="1377716" y="823813"/>
                    <a:pt x="1380063" y="805037"/>
                  </a:cubicBezTo>
                  <a:cubicBezTo>
                    <a:pt x="1380063" y="800343"/>
                    <a:pt x="1382410" y="795649"/>
                    <a:pt x="1382410" y="788608"/>
                  </a:cubicBezTo>
                  <a:cubicBezTo>
                    <a:pt x="1384757" y="779219"/>
                    <a:pt x="1384757" y="767484"/>
                    <a:pt x="1387104" y="758096"/>
                  </a:cubicBezTo>
                  <a:cubicBezTo>
                    <a:pt x="1387104" y="758096"/>
                    <a:pt x="1387104" y="758096"/>
                    <a:pt x="1389452" y="758096"/>
                  </a:cubicBezTo>
                  <a:cubicBezTo>
                    <a:pt x="1391799" y="758096"/>
                    <a:pt x="1396493" y="758096"/>
                    <a:pt x="1398840" y="755749"/>
                  </a:cubicBezTo>
                  <a:cubicBezTo>
                    <a:pt x="1398840" y="758096"/>
                    <a:pt x="1401187" y="758096"/>
                    <a:pt x="1401187" y="760443"/>
                  </a:cubicBezTo>
                  <a:cubicBezTo>
                    <a:pt x="1405881" y="769831"/>
                    <a:pt x="1410575" y="779219"/>
                    <a:pt x="1415269" y="788608"/>
                  </a:cubicBezTo>
                  <a:cubicBezTo>
                    <a:pt x="1419963" y="795649"/>
                    <a:pt x="1422310" y="802690"/>
                    <a:pt x="1427004" y="809731"/>
                  </a:cubicBezTo>
                  <a:cubicBezTo>
                    <a:pt x="1431698" y="819119"/>
                    <a:pt x="1436392" y="828507"/>
                    <a:pt x="1441087" y="835549"/>
                  </a:cubicBezTo>
                  <a:cubicBezTo>
                    <a:pt x="1431698" y="842590"/>
                    <a:pt x="1419963" y="847284"/>
                    <a:pt x="1410575" y="854325"/>
                  </a:cubicBezTo>
                  <a:cubicBezTo>
                    <a:pt x="1398840" y="861366"/>
                    <a:pt x="1384757" y="870754"/>
                    <a:pt x="1373022" y="877795"/>
                  </a:cubicBezTo>
                  <a:cubicBezTo>
                    <a:pt x="1373022" y="875448"/>
                    <a:pt x="1373022" y="875448"/>
                    <a:pt x="1373022" y="873101"/>
                  </a:cubicBezTo>
                  <a:cubicBezTo>
                    <a:pt x="1370675" y="870754"/>
                    <a:pt x="1370675" y="866060"/>
                    <a:pt x="1373022" y="861366"/>
                  </a:cubicBezTo>
                  <a:close/>
                  <a:moveTo>
                    <a:pt x="1532621" y="781566"/>
                  </a:moveTo>
                  <a:cubicBezTo>
                    <a:pt x="1551398" y="772178"/>
                    <a:pt x="1567827" y="762790"/>
                    <a:pt x="1586603" y="753402"/>
                  </a:cubicBezTo>
                  <a:cubicBezTo>
                    <a:pt x="1603033" y="744014"/>
                    <a:pt x="1619462" y="734626"/>
                    <a:pt x="1635891" y="727584"/>
                  </a:cubicBezTo>
                  <a:cubicBezTo>
                    <a:pt x="1654668" y="718196"/>
                    <a:pt x="1671097" y="708808"/>
                    <a:pt x="1689873" y="699420"/>
                  </a:cubicBezTo>
                  <a:cubicBezTo>
                    <a:pt x="1706303" y="692379"/>
                    <a:pt x="1720385" y="682991"/>
                    <a:pt x="1736814" y="675949"/>
                  </a:cubicBezTo>
                  <a:cubicBezTo>
                    <a:pt x="1746203" y="673602"/>
                    <a:pt x="1757938" y="673602"/>
                    <a:pt x="1767326" y="673602"/>
                  </a:cubicBezTo>
                  <a:cubicBezTo>
                    <a:pt x="1776714" y="673602"/>
                    <a:pt x="1786102" y="671255"/>
                    <a:pt x="1795491" y="671255"/>
                  </a:cubicBezTo>
                  <a:cubicBezTo>
                    <a:pt x="1814267" y="668908"/>
                    <a:pt x="1830696" y="668908"/>
                    <a:pt x="1849473" y="666561"/>
                  </a:cubicBezTo>
                  <a:cubicBezTo>
                    <a:pt x="1858861" y="666561"/>
                    <a:pt x="1870596" y="664214"/>
                    <a:pt x="1879984" y="664214"/>
                  </a:cubicBezTo>
                  <a:cubicBezTo>
                    <a:pt x="1898761" y="664214"/>
                    <a:pt x="1919884" y="661867"/>
                    <a:pt x="1938660" y="661867"/>
                  </a:cubicBezTo>
                  <a:cubicBezTo>
                    <a:pt x="1948049" y="661867"/>
                    <a:pt x="1957437" y="661867"/>
                    <a:pt x="1966825" y="659520"/>
                  </a:cubicBezTo>
                  <a:cubicBezTo>
                    <a:pt x="1994989" y="659520"/>
                    <a:pt x="2023154" y="657173"/>
                    <a:pt x="2053666" y="657173"/>
                  </a:cubicBezTo>
                  <a:cubicBezTo>
                    <a:pt x="2079483" y="657173"/>
                    <a:pt x="2107648" y="657173"/>
                    <a:pt x="2135812" y="657173"/>
                  </a:cubicBezTo>
                  <a:cubicBezTo>
                    <a:pt x="2149895" y="657173"/>
                    <a:pt x="2166324" y="659520"/>
                    <a:pt x="2180406" y="659520"/>
                  </a:cubicBezTo>
                  <a:cubicBezTo>
                    <a:pt x="2185100" y="659520"/>
                    <a:pt x="2192141" y="659520"/>
                    <a:pt x="2196835" y="659520"/>
                  </a:cubicBezTo>
                  <a:cubicBezTo>
                    <a:pt x="2196835" y="666561"/>
                    <a:pt x="2201530" y="673602"/>
                    <a:pt x="2206224" y="675949"/>
                  </a:cubicBezTo>
                  <a:cubicBezTo>
                    <a:pt x="2206224" y="678296"/>
                    <a:pt x="2203877" y="678296"/>
                    <a:pt x="2203877" y="680643"/>
                  </a:cubicBezTo>
                  <a:cubicBezTo>
                    <a:pt x="2199183" y="690032"/>
                    <a:pt x="2194488" y="699420"/>
                    <a:pt x="2189794" y="708808"/>
                  </a:cubicBezTo>
                  <a:cubicBezTo>
                    <a:pt x="2185100" y="715849"/>
                    <a:pt x="2182753" y="722890"/>
                    <a:pt x="2178059" y="732279"/>
                  </a:cubicBezTo>
                  <a:cubicBezTo>
                    <a:pt x="2173365" y="741667"/>
                    <a:pt x="2168671" y="751055"/>
                    <a:pt x="2163977" y="760443"/>
                  </a:cubicBezTo>
                  <a:cubicBezTo>
                    <a:pt x="2159283" y="767484"/>
                    <a:pt x="2156936" y="774525"/>
                    <a:pt x="2152242" y="781566"/>
                  </a:cubicBezTo>
                  <a:cubicBezTo>
                    <a:pt x="2147548" y="790955"/>
                    <a:pt x="2142854" y="802690"/>
                    <a:pt x="2135812" y="812078"/>
                  </a:cubicBezTo>
                  <a:cubicBezTo>
                    <a:pt x="2131118" y="819119"/>
                    <a:pt x="2128771" y="826160"/>
                    <a:pt x="2124077" y="835549"/>
                  </a:cubicBezTo>
                  <a:cubicBezTo>
                    <a:pt x="2121730" y="840243"/>
                    <a:pt x="2119383" y="842590"/>
                    <a:pt x="2119383" y="847284"/>
                  </a:cubicBezTo>
                  <a:cubicBezTo>
                    <a:pt x="1955090" y="866060"/>
                    <a:pt x="1795491" y="894225"/>
                    <a:pt x="1638239" y="934125"/>
                  </a:cubicBezTo>
                  <a:cubicBezTo>
                    <a:pt x="1603033" y="943513"/>
                    <a:pt x="1565480" y="952901"/>
                    <a:pt x="1530274" y="964636"/>
                  </a:cubicBezTo>
                  <a:cubicBezTo>
                    <a:pt x="1523233" y="966983"/>
                    <a:pt x="1516192" y="969330"/>
                    <a:pt x="1509151" y="971677"/>
                  </a:cubicBezTo>
                  <a:cubicBezTo>
                    <a:pt x="1495069" y="941166"/>
                    <a:pt x="1480986" y="910654"/>
                    <a:pt x="1466904" y="882489"/>
                  </a:cubicBezTo>
                  <a:cubicBezTo>
                    <a:pt x="1466904" y="880142"/>
                    <a:pt x="1464557" y="880142"/>
                    <a:pt x="1464557" y="877795"/>
                  </a:cubicBezTo>
                  <a:cubicBezTo>
                    <a:pt x="1457516" y="863713"/>
                    <a:pt x="1450475" y="847284"/>
                    <a:pt x="1441087" y="833202"/>
                  </a:cubicBezTo>
                  <a:cubicBezTo>
                    <a:pt x="1455169" y="823813"/>
                    <a:pt x="1471598" y="816772"/>
                    <a:pt x="1485680" y="807384"/>
                  </a:cubicBezTo>
                  <a:cubicBezTo>
                    <a:pt x="1499763" y="800343"/>
                    <a:pt x="1516192" y="790955"/>
                    <a:pt x="1532621" y="781566"/>
                  </a:cubicBezTo>
                  <a:close/>
                  <a:moveTo>
                    <a:pt x="2246123" y="624314"/>
                  </a:moveTo>
                  <a:cubicBezTo>
                    <a:pt x="2250818" y="619620"/>
                    <a:pt x="2255512" y="614926"/>
                    <a:pt x="2260206" y="607885"/>
                  </a:cubicBezTo>
                  <a:cubicBezTo>
                    <a:pt x="2264900" y="600844"/>
                    <a:pt x="2271941" y="596150"/>
                    <a:pt x="2276635" y="589109"/>
                  </a:cubicBezTo>
                  <a:cubicBezTo>
                    <a:pt x="2281329" y="584415"/>
                    <a:pt x="2286023" y="579720"/>
                    <a:pt x="2290717" y="575026"/>
                  </a:cubicBezTo>
                  <a:cubicBezTo>
                    <a:pt x="2295412" y="567985"/>
                    <a:pt x="2302453" y="563291"/>
                    <a:pt x="2307147" y="556250"/>
                  </a:cubicBezTo>
                  <a:cubicBezTo>
                    <a:pt x="2311841" y="551556"/>
                    <a:pt x="2316535" y="546862"/>
                    <a:pt x="2321229" y="542168"/>
                  </a:cubicBezTo>
                  <a:cubicBezTo>
                    <a:pt x="2325923" y="535127"/>
                    <a:pt x="2332964" y="530433"/>
                    <a:pt x="2337658" y="525738"/>
                  </a:cubicBezTo>
                  <a:cubicBezTo>
                    <a:pt x="2342352" y="521044"/>
                    <a:pt x="2347047" y="516350"/>
                    <a:pt x="2351741" y="511656"/>
                  </a:cubicBezTo>
                  <a:cubicBezTo>
                    <a:pt x="2356435" y="506962"/>
                    <a:pt x="2363476" y="499921"/>
                    <a:pt x="2368170" y="495227"/>
                  </a:cubicBezTo>
                  <a:cubicBezTo>
                    <a:pt x="2372864" y="490533"/>
                    <a:pt x="2377558" y="485839"/>
                    <a:pt x="2382252" y="481145"/>
                  </a:cubicBezTo>
                  <a:cubicBezTo>
                    <a:pt x="2386946" y="476450"/>
                    <a:pt x="2393987" y="469409"/>
                    <a:pt x="2398681" y="464715"/>
                  </a:cubicBezTo>
                  <a:cubicBezTo>
                    <a:pt x="2403376" y="460021"/>
                    <a:pt x="2408070" y="455327"/>
                    <a:pt x="2412764" y="450633"/>
                  </a:cubicBezTo>
                  <a:cubicBezTo>
                    <a:pt x="2417458" y="445939"/>
                    <a:pt x="2424499" y="441245"/>
                    <a:pt x="2429193" y="436551"/>
                  </a:cubicBezTo>
                  <a:cubicBezTo>
                    <a:pt x="2433887" y="431857"/>
                    <a:pt x="2438581" y="429510"/>
                    <a:pt x="2440928" y="424815"/>
                  </a:cubicBezTo>
                  <a:cubicBezTo>
                    <a:pt x="2443275" y="424815"/>
                    <a:pt x="2445622" y="424815"/>
                    <a:pt x="2447970" y="422468"/>
                  </a:cubicBezTo>
                  <a:cubicBezTo>
                    <a:pt x="2450317" y="431857"/>
                    <a:pt x="2457358" y="436551"/>
                    <a:pt x="2466746" y="436551"/>
                  </a:cubicBezTo>
                  <a:cubicBezTo>
                    <a:pt x="2473787" y="436551"/>
                    <a:pt x="2480828" y="431857"/>
                    <a:pt x="2485522" y="424815"/>
                  </a:cubicBezTo>
                  <a:cubicBezTo>
                    <a:pt x="2523075" y="443592"/>
                    <a:pt x="2560628" y="462368"/>
                    <a:pt x="2598180" y="481145"/>
                  </a:cubicBezTo>
                  <a:cubicBezTo>
                    <a:pt x="2593486" y="483492"/>
                    <a:pt x="2591139" y="483492"/>
                    <a:pt x="2586445" y="485839"/>
                  </a:cubicBezTo>
                  <a:cubicBezTo>
                    <a:pt x="2577057" y="490533"/>
                    <a:pt x="2565322" y="492880"/>
                    <a:pt x="2555934" y="497574"/>
                  </a:cubicBezTo>
                  <a:cubicBezTo>
                    <a:pt x="2548892" y="499921"/>
                    <a:pt x="2541851" y="502268"/>
                    <a:pt x="2537157" y="504615"/>
                  </a:cubicBezTo>
                  <a:cubicBezTo>
                    <a:pt x="2527769" y="509309"/>
                    <a:pt x="2518381" y="511656"/>
                    <a:pt x="2508993" y="516350"/>
                  </a:cubicBezTo>
                  <a:cubicBezTo>
                    <a:pt x="2501952" y="518697"/>
                    <a:pt x="2494910" y="521044"/>
                    <a:pt x="2487869" y="525738"/>
                  </a:cubicBezTo>
                  <a:cubicBezTo>
                    <a:pt x="2478481" y="530433"/>
                    <a:pt x="2469093" y="532780"/>
                    <a:pt x="2459705" y="537474"/>
                  </a:cubicBezTo>
                  <a:cubicBezTo>
                    <a:pt x="2452664" y="539821"/>
                    <a:pt x="2445622" y="544515"/>
                    <a:pt x="2438581" y="546862"/>
                  </a:cubicBezTo>
                  <a:cubicBezTo>
                    <a:pt x="2429193" y="551556"/>
                    <a:pt x="2419805" y="553903"/>
                    <a:pt x="2410417" y="558597"/>
                  </a:cubicBezTo>
                  <a:cubicBezTo>
                    <a:pt x="2403376" y="560944"/>
                    <a:pt x="2396334" y="565638"/>
                    <a:pt x="2389293" y="567985"/>
                  </a:cubicBezTo>
                  <a:cubicBezTo>
                    <a:pt x="2379905" y="572679"/>
                    <a:pt x="2370517" y="577373"/>
                    <a:pt x="2361129" y="579720"/>
                  </a:cubicBezTo>
                  <a:cubicBezTo>
                    <a:pt x="2354088" y="582068"/>
                    <a:pt x="2347047" y="586762"/>
                    <a:pt x="2340005" y="591456"/>
                  </a:cubicBezTo>
                  <a:cubicBezTo>
                    <a:pt x="2330617" y="596150"/>
                    <a:pt x="2321229" y="600844"/>
                    <a:pt x="2311841" y="605538"/>
                  </a:cubicBezTo>
                  <a:cubicBezTo>
                    <a:pt x="2304800" y="610232"/>
                    <a:pt x="2297759" y="612579"/>
                    <a:pt x="2290717" y="617273"/>
                  </a:cubicBezTo>
                  <a:cubicBezTo>
                    <a:pt x="2281329" y="621967"/>
                    <a:pt x="2271941" y="626661"/>
                    <a:pt x="2262553" y="631355"/>
                  </a:cubicBezTo>
                  <a:cubicBezTo>
                    <a:pt x="2255512" y="636050"/>
                    <a:pt x="2248471" y="638397"/>
                    <a:pt x="2241429" y="643091"/>
                  </a:cubicBezTo>
                  <a:cubicBezTo>
                    <a:pt x="2236735" y="645438"/>
                    <a:pt x="2234388" y="647785"/>
                    <a:pt x="2229694" y="650132"/>
                  </a:cubicBezTo>
                  <a:cubicBezTo>
                    <a:pt x="2229694" y="647785"/>
                    <a:pt x="2227347" y="647785"/>
                    <a:pt x="2227347" y="645438"/>
                  </a:cubicBezTo>
                  <a:cubicBezTo>
                    <a:pt x="2227347" y="645438"/>
                    <a:pt x="2229694" y="643091"/>
                    <a:pt x="2229694" y="643091"/>
                  </a:cubicBezTo>
                  <a:cubicBezTo>
                    <a:pt x="2236735" y="638397"/>
                    <a:pt x="2241429" y="631355"/>
                    <a:pt x="2246123" y="624314"/>
                  </a:cubicBezTo>
                  <a:close/>
                  <a:moveTo>
                    <a:pt x="2447970" y="422468"/>
                  </a:moveTo>
                  <a:cubicBezTo>
                    <a:pt x="2447970" y="422468"/>
                    <a:pt x="2445622" y="422468"/>
                    <a:pt x="2445622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lose/>
                  <a:moveTo>
                    <a:pt x="2682674" y="532780"/>
                  </a:moveTo>
                  <a:cubicBezTo>
                    <a:pt x="2692062" y="537474"/>
                    <a:pt x="2701450" y="544515"/>
                    <a:pt x="2710839" y="549209"/>
                  </a:cubicBezTo>
                  <a:cubicBezTo>
                    <a:pt x="2715533" y="551556"/>
                    <a:pt x="2722574" y="556250"/>
                    <a:pt x="2727268" y="558597"/>
                  </a:cubicBezTo>
                  <a:cubicBezTo>
                    <a:pt x="2734309" y="563291"/>
                    <a:pt x="2743697" y="567985"/>
                    <a:pt x="2750738" y="572679"/>
                  </a:cubicBezTo>
                  <a:cubicBezTo>
                    <a:pt x="2757780" y="577373"/>
                    <a:pt x="2764821" y="582068"/>
                    <a:pt x="2771862" y="584415"/>
                  </a:cubicBezTo>
                  <a:cubicBezTo>
                    <a:pt x="2778903" y="589109"/>
                    <a:pt x="2785944" y="593803"/>
                    <a:pt x="2792985" y="598497"/>
                  </a:cubicBezTo>
                  <a:cubicBezTo>
                    <a:pt x="2800027" y="603191"/>
                    <a:pt x="2809415" y="607885"/>
                    <a:pt x="2816456" y="612579"/>
                  </a:cubicBezTo>
                  <a:cubicBezTo>
                    <a:pt x="2823497" y="617273"/>
                    <a:pt x="2830538" y="621967"/>
                    <a:pt x="2835232" y="626661"/>
                  </a:cubicBezTo>
                  <a:cubicBezTo>
                    <a:pt x="2844620" y="631355"/>
                    <a:pt x="2851661" y="638397"/>
                    <a:pt x="2861050" y="643091"/>
                  </a:cubicBezTo>
                  <a:cubicBezTo>
                    <a:pt x="2868091" y="647785"/>
                    <a:pt x="2872785" y="652479"/>
                    <a:pt x="2879826" y="654826"/>
                  </a:cubicBezTo>
                  <a:cubicBezTo>
                    <a:pt x="2889214" y="661867"/>
                    <a:pt x="2898602" y="666561"/>
                    <a:pt x="2905644" y="673602"/>
                  </a:cubicBezTo>
                  <a:cubicBezTo>
                    <a:pt x="2910338" y="678296"/>
                    <a:pt x="2917379" y="682991"/>
                    <a:pt x="2922073" y="685338"/>
                  </a:cubicBezTo>
                  <a:cubicBezTo>
                    <a:pt x="2931461" y="692379"/>
                    <a:pt x="2940849" y="699420"/>
                    <a:pt x="2950237" y="704114"/>
                  </a:cubicBezTo>
                  <a:cubicBezTo>
                    <a:pt x="2954932" y="706461"/>
                    <a:pt x="2959626" y="711155"/>
                    <a:pt x="2964320" y="713502"/>
                  </a:cubicBezTo>
                  <a:cubicBezTo>
                    <a:pt x="2961973" y="758096"/>
                    <a:pt x="2961973" y="802690"/>
                    <a:pt x="2959626" y="849631"/>
                  </a:cubicBezTo>
                  <a:cubicBezTo>
                    <a:pt x="2950237" y="849631"/>
                    <a:pt x="2940849" y="847284"/>
                    <a:pt x="2931461" y="847284"/>
                  </a:cubicBezTo>
                  <a:cubicBezTo>
                    <a:pt x="2915032" y="844937"/>
                    <a:pt x="2898602" y="844937"/>
                    <a:pt x="2882173" y="842590"/>
                  </a:cubicBezTo>
                  <a:cubicBezTo>
                    <a:pt x="2870438" y="842590"/>
                    <a:pt x="2861050" y="840243"/>
                    <a:pt x="2849314" y="840243"/>
                  </a:cubicBezTo>
                  <a:cubicBezTo>
                    <a:pt x="2832885" y="837896"/>
                    <a:pt x="2816456" y="837896"/>
                    <a:pt x="2800027" y="835549"/>
                  </a:cubicBezTo>
                  <a:cubicBezTo>
                    <a:pt x="2788291" y="835549"/>
                    <a:pt x="2778903" y="833202"/>
                    <a:pt x="2767168" y="833202"/>
                  </a:cubicBezTo>
                  <a:cubicBezTo>
                    <a:pt x="2750738" y="833202"/>
                    <a:pt x="2734309" y="830854"/>
                    <a:pt x="2717880" y="830854"/>
                  </a:cubicBezTo>
                  <a:cubicBezTo>
                    <a:pt x="2708492" y="830854"/>
                    <a:pt x="2696756" y="828507"/>
                    <a:pt x="2685021" y="828507"/>
                  </a:cubicBezTo>
                  <a:cubicBezTo>
                    <a:pt x="2666245" y="828507"/>
                    <a:pt x="2649816" y="826160"/>
                    <a:pt x="2631039" y="826160"/>
                  </a:cubicBezTo>
                  <a:cubicBezTo>
                    <a:pt x="2621651" y="826160"/>
                    <a:pt x="2612263" y="826160"/>
                    <a:pt x="2602875" y="826160"/>
                  </a:cubicBezTo>
                  <a:cubicBezTo>
                    <a:pt x="2574710" y="826160"/>
                    <a:pt x="2548892" y="826160"/>
                    <a:pt x="2520728" y="826160"/>
                  </a:cubicBezTo>
                  <a:cubicBezTo>
                    <a:pt x="2462052" y="826160"/>
                    <a:pt x="2403376" y="828507"/>
                    <a:pt x="2344699" y="830854"/>
                  </a:cubicBezTo>
                  <a:cubicBezTo>
                    <a:pt x="2340005" y="826160"/>
                    <a:pt x="2337658" y="821466"/>
                    <a:pt x="2332964" y="814425"/>
                  </a:cubicBezTo>
                  <a:cubicBezTo>
                    <a:pt x="2328270" y="807384"/>
                    <a:pt x="2323576" y="800343"/>
                    <a:pt x="2316535" y="793302"/>
                  </a:cubicBezTo>
                  <a:cubicBezTo>
                    <a:pt x="2309494" y="781566"/>
                    <a:pt x="2300106" y="772178"/>
                    <a:pt x="2293064" y="760443"/>
                  </a:cubicBezTo>
                  <a:cubicBezTo>
                    <a:pt x="2286023" y="751055"/>
                    <a:pt x="2278982" y="741667"/>
                    <a:pt x="2271941" y="732279"/>
                  </a:cubicBezTo>
                  <a:cubicBezTo>
                    <a:pt x="2267247" y="725237"/>
                    <a:pt x="2260206" y="715849"/>
                    <a:pt x="2255512" y="708808"/>
                  </a:cubicBezTo>
                  <a:cubicBezTo>
                    <a:pt x="2246123" y="697073"/>
                    <a:pt x="2236735" y="685338"/>
                    <a:pt x="2229694" y="673602"/>
                  </a:cubicBezTo>
                  <a:cubicBezTo>
                    <a:pt x="2229694" y="673602"/>
                    <a:pt x="2229694" y="673602"/>
                    <a:pt x="2229694" y="671255"/>
                  </a:cubicBezTo>
                  <a:cubicBezTo>
                    <a:pt x="2234388" y="666561"/>
                    <a:pt x="2236735" y="661867"/>
                    <a:pt x="2236735" y="654826"/>
                  </a:cubicBezTo>
                  <a:cubicBezTo>
                    <a:pt x="2236735" y="652479"/>
                    <a:pt x="2236735" y="647785"/>
                    <a:pt x="2234388" y="645438"/>
                  </a:cubicBezTo>
                  <a:cubicBezTo>
                    <a:pt x="2246123" y="638397"/>
                    <a:pt x="2255512" y="633703"/>
                    <a:pt x="2267247" y="626661"/>
                  </a:cubicBezTo>
                  <a:cubicBezTo>
                    <a:pt x="2271941" y="624314"/>
                    <a:pt x="2276635" y="621967"/>
                    <a:pt x="2278982" y="619620"/>
                  </a:cubicBezTo>
                  <a:cubicBezTo>
                    <a:pt x="2290717" y="612579"/>
                    <a:pt x="2302453" y="607885"/>
                    <a:pt x="2314188" y="600844"/>
                  </a:cubicBezTo>
                  <a:cubicBezTo>
                    <a:pt x="2318882" y="598497"/>
                    <a:pt x="2325923" y="596150"/>
                    <a:pt x="2330617" y="591456"/>
                  </a:cubicBezTo>
                  <a:cubicBezTo>
                    <a:pt x="2342352" y="586762"/>
                    <a:pt x="2351741" y="579720"/>
                    <a:pt x="2363476" y="575026"/>
                  </a:cubicBezTo>
                  <a:cubicBezTo>
                    <a:pt x="2368170" y="572679"/>
                    <a:pt x="2375211" y="570332"/>
                    <a:pt x="2379905" y="567985"/>
                  </a:cubicBezTo>
                  <a:cubicBezTo>
                    <a:pt x="2391640" y="563291"/>
                    <a:pt x="2401029" y="558597"/>
                    <a:pt x="2412764" y="553903"/>
                  </a:cubicBezTo>
                  <a:cubicBezTo>
                    <a:pt x="2419805" y="551556"/>
                    <a:pt x="2424499" y="549209"/>
                    <a:pt x="2431540" y="546862"/>
                  </a:cubicBezTo>
                  <a:cubicBezTo>
                    <a:pt x="2440928" y="542168"/>
                    <a:pt x="2452664" y="537474"/>
                    <a:pt x="2462052" y="532780"/>
                  </a:cubicBezTo>
                  <a:cubicBezTo>
                    <a:pt x="2466746" y="530433"/>
                    <a:pt x="2469093" y="530433"/>
                    <a:pt x="2473787" y="528085"/>
                  </a:cubicBezTo>
                  <a:cubicBezTo>
                    <a:pt x="2485522" y="523391"/>
                    <a:pt x="2497258" y="518697"/>
                    <a:pt x="2508993" y="514003"/>
                  </a:cubicBezTo>
                  <a:cubicBezTo>
                    <a:pt x="2513687" y="511656"/>
                    <a:pt x="2520728" y="509309"/>
                    <a:pt x="2525422" y="506962"/>
                  </a:cubicBezTo>
                  <a:cubicBezTo>
                    <a:pt x="2544198" y="499921"/>
                    <a:pt x="2562975" y="492880"/>
                    <a:pt x="2581751" y="485839"/>
                  </a:cubicBezTo>
                  <a:cubicBezTo>
                    <a:pt x="2588792" y="483492"/>
                    <a:pt x="2593486" y="481145"/>
                    <a:pt x="2600528" y="478797"/>
                  </a:cubicBezTo>
                  <a:cubicBezTo>
                    <a:pt x="2623998" y="492880"/>
                    <a:pt x="2649816" y="504615"/>
                    <a:pt x="2673286" y="518697"/>
                  </a:cubicBezTo>
                  <a:cubicBezTo>
                    <a:pt x="2675633" y="530433"/>
                    <a:pt x="2677980" y="530433"/>
                    <a:pt x="2682674" y="532780"/>
                  </a:cubicBezTo>
                  <a:close/>
                  <a:moveTo>
                    <a:pt x="2992484" y="744014"/>
                  </a:moveTo>
                  <a:cubicBezTo>
                    <a:pt x="2997178" y="748708"/>
                    <a:pt x="3001872" y="751055"/>
                    <a:pt x="3008914" y="755749"/>
                  </a:cubicBezTo>
                  <a:cubicBezTo>
                    <a:pt x="3018302" y="762790"/>
                    <a:pt x="3027690" y="769831"/>
                    <a:pt x="3037078" y="779219"/>
                  </a:cubicBezTo>
                  <a:cubicBezTo>
                    <a:pt x="3041772" y="783914"/>
                    <a:pt x="3046466" y="786261"/>
                    <a:pt x="3053508" y="790955"/>
                  </a:cubicBezTo>
                  <a:cubicBezTo>
                    <a:pt x="3062896" y="797996"/>
                    <a:pt x="3072284" y="807384"/>
                    <a:pt x="3084019" y="814425"/>
                  </a:cubicBezTo>
                  <a:cubicBezTo>
                    <a:pt x="3088713" y="819119"/>
                    <a:pt x="3093407" y="821466"/>
                    <a:pt x="3098101" y="826160"/>
                  </a:cubicBezTo>
                  <a:cubicBezTo>
                    <a:pt x="3107489" y="833202"/>
                    <a:pt x="3119225" y="842590"/>
                    <a:pt x="3128613" y="851978"/>
                  </a:cubicBezTo>
                  <a:cubicBezTo>
                    <a:pt x="3133307" y="856672"/>
                    <a:pt x="3138001" y="861366"/>
                    <a:pt x="3145042" y="863713"/>
                  </a:cubicBezTo>
                  <a:cubicBezTo>
                    <a:pt x="3149736" y="868407"/>
                    <a:pt x="3154430" y="873101"/>
                    <a:pt x="3161472" y="877795"/>
                  </a:cubicBezTo>
                  <a:cubicBezTo>
                    <a:pt x="3159125" y="880142"/>
                    <a:pt x="3159125" y="882489"/>
                    <a:pt x="3156778" y="884836"/>
                  </a:cubicBezTo>
                  <a:cubicBezTo>
                    <a:pt x="3149736" y="882489"/>
                    <a:pt x="3140348" y="882489"/>
                    <a:pt x="3133307" y="880142"/>
                  </a:cubicBezTo>
                  <a:cubicBezTo>
                    <a:pt x="3119225" y="877795"/>
                    <a:pt x="3107489" y="875448"/>
                    <a:pt x="3093407" y="873101"/>
                  </a:cubicBezTo>
                  <a:cubicBezTo>
                    <a:pt x="3079325" y="870754"/>
                    <a:pt x="3062896" y="868407"/>
                    <a:pt x="3048813" y="866060"/>
                  </a:cubicBezTo>
                  <a:cubicBezTo>
                    <a:pt x="3037078" y="863713"/>
                    <a:pt x="3025343" y="861366"/>
                    <a:pt x="3013608" y="861366"/>
                  </a:cubicBezTo>
                  <a:cubicBezTo>
                    <a:pt x="2997178" y="859019"/>
                    <a:pt x="2983096" y="856672"/>
                    <a:pt x="2966667" y="856672"/>
                  </a:cubicBezTo>
                  <a:cubicBezTo>
                    <a:pt x="2964320" y="856672"/>
                    <a:pt x="2964320" y="856672"/>
                    <a:pt x="2961973" y="856672"/>
                  </a:cubicBezTo>
                  <a:cubicBezTo>
                    <a:pt x="2961973" y="851978"/>
                    <a:pt x="2961973" y="847284"/>
                    <a:pt x="2961973" y="842590"/>
                  </a:cubicBezTo>
                  <a:cubicBezTo>
                    <a:pt x="2961973" y="833202"/>
                    <a:pt x="2961973" y="826160"/>
                    <a:pt x="2961973" y="816772"/>
                  </a:cubicBezTo>
                  <a:cubicBezTo>
                    <a:pt x="2961973" y="812078"/>
                    <a:pt x="2961973" y="805037"/>
                    <a:pt x="2961973" y="800343"/>
                  </a:cubicBezTo>
                  <a:cubicBezTo>
                    <a:pt x="2961973" y="788608"/>
                    <a:pt x="2961973" y="774525"/>
                    <a:pt x="2961973" y="762790"/>
                  </a:cubicBezTo>
                  <a:cubicBezTo>
                    <a:pt x="2961973" y="760443"/>
                    <a:pt x="2961973" y="760443"/>
                    <a:pt x="2961973" y="758096"/>
                  </a:cubicBezTo>
                  <a:cubicBezTo>
                    <a:pt x="2961973" y="746361"/>
                    <a:pt x="2961973" y="734626"/>
                    <a:pt x="2964320" y="722890"/>
                  </a:cubicBezTo>
                  <a:cubicBezTo>
                    <a:pt x="2964320" y="722890"/>
                    <a:pt x="2964320" y="722890"/>
                    <a:pt x="2964320" y="722890"/>
                  </a:cubicBezTo>
                  <a:cubicBezTo>
                    <a:pt x="2973708" y="727584"/>
                    <a:pt x="2983096" y="734626"/>
                    <a:pt x="2992484" y="744014"/>
                  </a:cubicBezTo>
                  <a:close/>
                  <a:moveTo>
                    <a:pt x="3497099" y="1537315"/>
                  </a:moveTo>
                  <a:cubicBezTo>
                    <a:pt x="3506487" y="1558439"/>
                    <a:pt x="3513528" y="1579562"/>
                    <a:pt x="3522917" y="1598339"/>
                  </a:cubicBezTo>
                  <a:cubicBezTo>
                    <a:pt x="3515876" y="1600686"/>
                    <a:pt x="3511182" y="1607727"/>
                    <a:pt x="3511182" y="1617115"/>
                  </a:cubicBezTo>
                  <a:cubicBezTo>
                    <a:pt x="3511182" y="1619462"/>
                    <a:pt x="3511182" y="1621809"/>
                    <a:pt x="3511182" y="1621809"/>
                  </a:cubicBezTo>
                  <a:cubicBezTo>
                    <a:pt x="3511182" y="1621809"/>
                    <a:pt x="3508834" y="1621809"/>
                    <a:pt x="3508834" y="1621809"/>
                  </a:cubicBezTo>
                  <a:cubicBezTo>
                    <a:pt x="3494752" y="1626503"/>
                    <a:pt x="3480670" y="1631197"/>
                    <a:pt x="3466588" y="1635891"/>
                  </a:cubicBezTo>
                  <a:cubicBezTo>
                    <a:pt x="3454852" y="1640586"/>
                    <a:pt x="3443117" y="1645280"/>
                    <a:pt x="3433729" y="1647627"/>
                  </a:cubicBezTo>
                  <a:cubicBezTo>
                    <a:pt x="3424341" y="1652321"/>
                    <a:pt x="3412605" y="1654668"/>
                    <a:pt x="3403217" y="1659362"/>
                  </a:cubicBezTo>
                  <a:cubicBezTo>
                    <a:pt x="3384441" y="1666403"/>
                    <a:pt x="3365664" y="1673444"/>
                    <a:pt x="3344541" y="1682832"/>
                  </a:cubicBezTo>
                  <a:cubicBezTo>
                    <a:pt x="3342194" y="1685179"/>
                    <a:pt x="3339847" y="1685179"/>
                    <a:pt x="3335153" y="1685179"/>
                  </a:cubicBezTo>
                  <a:cubicBezTo>
                    <a:pt x="3267089" y="1713344"/>
                    <a:pt x="3199024" y="1746203"/>
                    <a:pt x="3126266" y="1781408"/>
                  </a:cubicBezTo>
                  <a:cubicBezTo>
                    <a:pt x="3123919" y="1783755"/>
                    <a:pt x="3121572" y="1783755"/>
                    <a:pt x="3116878" y="1786102"/>
                  </a:cubicBezTo>
                  <a:cubicBezTo>
                    <a:pt x="3095754" y="1797838"/>
                    <a:pt x="3074631" y="1807226"/>
                    <a:pt x="3053508" y="1818961"/>
                  </a:cubicBezTo>
                  <a:cubicBezTo>
                    <a:pt x="3048813" y="1821308"/>
                    <a:pt x="3044119" y="1823655"/>
                    <a:pt x="3037078" y="1828349"/>
                  </a:cubicBezTo>
                  <a:cubicBezTo>
                    <a:pt x="3022996" y="1835390"/>
                    <a:pt x="3008914" y="1842432"/>
                    <a:pt x="2994831" y="1851820"/>
                  </a:cubicBezTo>
                  <a:cubicBezTo>
                    <a:pt x="2990137" y="1844779"/>
                    <a:pt x="2985443" y="1842432"/>
                    <a:pt x="2978402" y="1842432"/>
                  </a:cubicBezTo>
                  <a:cubicBezTo>
                    <a:pt x="2978402" y="1842432"/>
                    <a:pt x="2978402" y="1842432"/>
                    <a:pt x="2978402" y="1842432"/>
                  </a:cubicBezTo>
                  <a:cubicBezTo>
                    <a:pt x="2976055" y="1776714"/>
                    <a:pt x="2971361" y="1713344"/>
                    <a:pt x="2969014" y="1649974"/>
                  </a:cubicBezTo>
                  <a:cubicBezTo>
                    <a:pt x="2969014" y="1647627"/>
                    <a:pt x="2969014" y="1647627"/>
                    <a:pt x="2969014" y="1645280"/>
                  </a:cubicBezTo>
                  <a:cubicBezTo>
                    <a:pt x="2969014" y="1614768"/>
                    <a:pt x="2966667" y="1586603"/>
                    <a:pt x="2966667" y="1558439"/>
                  </a:cubicBezTo>
                  <a:cubicBezTo>
                    <a:pt x="2966667" y="1551398"/>
                    <a:pt x="2966667" y="1544357"/>
                    <a:pt x="2966667" y="1539662"/>
                  </a:cubicBezTo>
                  <a:cubicBezTo>
                    <a:pt x="2966667" y="1509151"/>
                    <a:pt x="2964320" y="1476292"/>
                    <a:pt x="2964320" y="1445781"/>
                  </a:cubicBezTo>
                  <a:cubicBezTo>
                    <a:pt x="2964320" y="1441087"/>
                    <a:pt x="2964320" y="1436392"/>
                    <a:pt x="2964320" y="1434045"/>
                  </a:cubicBezTo>
                  <a:cubicBezTo>
                    <a:pt x="2961973" y="1365981"/>
                    <a:pt x="2961973" y="1300264"/>
                    <a:pt x="2959626" y="1234546"/>
                  </a:cubicBezTo>
                  <a:cubicBezTo>
                    <a:pt x="2959626" y="1232199"/>
                    <a:pt x="2959626" y="1227505"/>
                    <a:pt x="2959626" y="1225158"/>
                  </a:cubicBezTo>
                  <a:cubicBezTo>
                    <a:pt x="2959626" y="1164135"/>
                    <a:pt x="2959626" y="1103112"/>
                    <a:pt x="2959626" y="1042089"/>
                  </a:cubicBezTo>
                  <a:cubicBezTo>
                    <a:pt x="2971361" y="1042089"/>
                    <a:pt x="2978402" y="1032700"/>
                    <a:pt x="2978402" y="1020965"/>
                  </a:cubicBezTo>
                  <a:cubicBezTo>
                    <a:pt x="2978402" y="1009230"/>
                    <a:pt x="2969014" y="1002189"/>
                    <a:pt x="2959626" y="999842"/>
                  </a:cubicBezTo>
                  <a:cubicBezTo>
                    <a:pt x="2959626" y="990454"/>
                    <a:pt x="2959626" y="981065"/>
                    <a:pt x="2959626" y="974024"/>
                  </a:cubicBezTo>
                  <a:cubicBezTo>
                    <a:pt x="2959626" y="969330"/>
                    <a:pt x="2959626" y="966983"/>
                    <a:pt x="2959626" y="962289"/>
                  </a:cubicBezTo>
                  <a:cubicBezTo>
                    <a:pt x="2959626" y="950554"/>
                    <a:pt x="2959626" y="938819"/>
                    <a:pt x="2959626" y="927083"/>
                  </a:cubicBezTo>
                  <a:cubicBezTo>
                    <a:pt x="2959626" y="920042"/>
                    <a:pt x="2959626" y="915348"/>
                    <a:pt x="2959626" y="908307"/>
                  </a:cubicBezTo>
                  <a:cubicBezTo>
                    <a:pt x="2959626" y="898919"/>
                    <a:pt x="2959626" y="889531"/>
                    <a:pt x="2959626" y="882489"/>
                  </a:cubicBezTo>
                  <a:cubicBezTo>
                    <a:pt x="2959626" y="877795"/>
                    <a:pt x="2959626" y="875448"/>
                    <a:pt x="2959626" y="870754"/>
                  </a:cubicBezTo>
                  <a:cubicBezTo>
                    <a:pt x="3025343" y="873101"/>
                    <a:pt x="3091060" y="877795"/>
                    <a:pt x="3154430" y="884836"/>
                  </a:cubicBezTo>
                  <a:cubicBezTo>
                    <a:pt x="3154430" y="884836"/>
                    <a:pt x="3154430" y="884836"/>
                    <a:pt x="3154430" y="884836"/>
                  </a:cubicBezTo>
                  <a:cubicBezTo>
                    <a:pt x="3154430" y="896572"/>
                    <a:pt x="3163819" y="905960"/>
                    <a:pt x="3175554" y="905960"/>
                  </a:cubicBezTo>
                  <a:cubicBezTo>
                    <a:pt x="3184942" y="905960"/>
                    <a:pt x="3194330" y="898919"/>
                    <a:pt x="3194330" y="887184"/>
                  </a:cubicBezTo>
                  <a:cubicBezTo>
                    <a:pt x="3206066" y="887184"/>
                    <a:pt x="3217801" y="889531"/>
                    <a:pt x="3227189" y="889531"/>
                  </a:cubicBezTo>
                  <a:cubicBezTo>
                    <a:pt x="3283518" y="1020965"/>
                    <a:pt x="3339847" y="1157094"/>
                    <a:pt x="3398523" y="1295570"/>
                  </a:cubicBezTo>
                  <a:cubicBezTo>
                    <a:pt x="3431382" y="1377716"/>
                    <a:pt x="3464241" y="1457516"/>
                    <a:pt x="3497099" y="1537315"/>
                  </a:cubicBezTo>
                  <a:close/>
                  <a:moveTo>
                    <a:pt x="3464241" y="2492563"/>
                  </a:moveTo>
                  <a:cubicBezTo>
                    <a:pt x="3480670" y="2511340"/>
                    <a:pt x="3497099" y="2532463"/>
                    <a:pt x="3515876" y="2551240"/>
                  </a:cubicBezTo>
                  <a:cubicBezTo>
                    <a:pt x="3513528" y="2553587"/>
                    <a:pt x="3511182" y="2558281"/>
                    <a:pt x="3508834" y="2562975"/>
                  </a:cubicBezTo>
                  <a:cubicBezTo>
                    <a:pt x="3412605" y="2553587"/>
                    <a:pt x="3311683" y="2544198"/>
                    <a:pt x="3201371" y="2530116"/>
                  </a:cubicBezTo>
                  <a:cubicBezTo>
                    <a:pt x="3199024" y="2530116"/>
                    <a:pt x="3196677" y="2530116"/>
                    <a:pt x="3194330" y="2530116"/>
                  </a:cubicBezTo>
                  <a:cubicBezTo>
                    <a:pt x="3191983" y="2530116"/>
                    <a:pt x="3189636" y="2530116"/>
                    <a:pt x="3189636" y="2530116"/>
                  </a:cubicBezTo>
                  <a:cubicBezTo>
                    <a:pt x="3156778" y="2525422"/>
                    <a:pt x="3126266" y="2523075"/>
                    <a:pt x="3091060" y="2518381"/>
                  </a:cubicBezTo>
                  <a:cubicBezTo>
                    <a:pt x="3091060" y="2518381"/>
                    <a:pt x="3091060" y="2518381"/>
                    <a:pt x="3091060" y="2516034"/>
                  </a:cubicBezTo>
                  <a:cubicBezTo>
                    <a:pt x="3091060" y="2504299"/>
                    <a:pt x="3081672" y="2494910"/>
                    <a:pt x="3069937" y="2494910"/>
                  </a:cubicBezTo>
                  <a:cubicBezTo>
                    <a:pt x="3069937" y="2494910"/>
                    <a:pt x="3067590" y="2494910"/>
                    <a:pt x="3067590" y="2494910"/>
                  </a:cubicBezTo>
                  <a:cubicBezTo>
                    <a:pt x="3037078" y="2300106"/>
                    <a:pt x="3006567" y="2093565"/>
                    <a:pt x="2980749" y="1879984"/>
                  </a:cubicBezTo>
                  <a:cubicBezTo>
                    <a:pt x="2983096" y="1879984"/>
                    <a:pt x="2985443" y="1877637"/>
                    <a:pt x="2987790" y="1877637"/>
                  </a:cubicBezTo>
                  <a:cubicBezTo>
                    <a:pt x="3135654" y="2081830"/>
                    <a:pt x="3292906" y="2293064"/>
                    <a:pt x="3452505" y="2483175"/>
                  </a:cubicBezTo>
                  <a:cubicBezTo>
                    <a:pt x="3457200" y="2487869"/>
                    <a:pt x="3461894" y="2490216"/>
                    <a:pt x="3464241" y="2492563"/>
                  </a:cubicBezTo>
                  <a:close/>
                  <a:moveTo>
                    <a:pt x="3607410" y="2612263"/>
                  </a:moveTo>
                  <a:cubicBezTo>
                    <a:pt x="3659045" y="2640427"/>
                    <a:pt x="3710681" y="2663898"/>
                    <a:pt x="3757622" y="2687368"/>
                  </a:cubicBezTo>
                  <a:cubicBezTo>
                    <a:pt x="3764662" y="2689715"/>
                    <a:pt x="3769357" y="2692062"/>
                    <a:pt x="3776398" y="2696756"/>
                  </a:cubicBezTo>
                  <a:cubicBezTo>
                    <a:pt x="3795174" y="2703798"/>
                    <a:pt x="3811603" y="2713186"/>
                    <a:pt x="3828033" y="2720227"/>
                  </a:cubicBezTo>
                  <a:cubicBezTo>
                    <a:pt x="3835074" y="2722574"/>
                    <a:pt x="3844462" y="2727268"/>
                    <a:pt x="3851503" y="2729615"/>
                  </a:cubicBezTo>
                  <a:cubicBezTo>
                    <a:pt x="3865585" y="2736656"/>
                    <a:pt x="3882015" y="2741350"/>
                    <a:pt x="3896097" y="2748391"/>
                  </a:cubicBezTo>
                  <a:cubicBezTo>
                    <a:pt x="3905485" y="2753085"/>
                    <a:pt x="3914874" y="2755433"/>
                    <a:pt x="3924262" y="2757780"/>
                  </a:cubicBezTo>
                  <a:cubicBezTo>
                    <a:pt x="3938344" y="2762474"/>
                    <a:pt x="3950079" y="2767168"/>
                    <a:pt x="3964161" y="2771862"/>
                  </a:cubicBezTo>
                  <a:cubicBezTo>
                    <a:pt x="3973550" y="2774209"/>
                    <a:pt x="3982938" y="2778903"/>
                    <a:pt x="3992326" y="2781250"/>
                  </a:cubicBezTo>
                  <a:cubicBezTo>
                    <a:pt x="4004061" y="2785944"/>
                    <a:pt x="4015797" y="2788291"/>
                    <a:pt x="4027532" y="2792985"/>
                  </a:cubicBezTo>
                  <a:cubicBezTo>
                    <a:pt x="4036920" y="2795332"/>
                    <a:pt x="4046308" y="2797679"/>
                    <a:pt x="4058043" y="2800026"/>
                  </a:cubicBezTo>
                  <a:cubicBezTo>
                    <a:pt x="4062738" y="2802374"/>
                    <a:pt x="4067432" y="2802374"/>
                    <a:pt x="4072126" y="2804721"/>
                  </a:cubicBezTo>
                  <a:cubicBezTo>
                    <a:pt x="4072126" y="2807068"/>
                    <a:pt x="4072126" y="2807068"/>
                    <a:pt x="4072126" y="2809415"/>
                  </a:cubicBezTo>
                  <a:cubicBezTo>
                    <a:pt x="4072126" y="2814109"/>
                    <a:pt x="4074473" y="2816456"/>
                    <a:pt x="4074473" y="2818803"/>
                  </a:cubicBezTo>
                  <a:cubicBezTo>
                    <a:pt x="4046308" y="2835232"/>
                    <a:pt x="4018143" y="2854009"/>
                    <a:pt x="3989979" y="2870438"/>
                  </a:cubicBezTo>
                  <a:cubicBezTo>
                    <a:pt x="3943038" y="2900949"/>
                    <a:pt x="3893750" y="2929114"/>
                    <a:pt x="3846809" y="2959626"/>
                  </a:cubicBezTo>
                  <a:cubicBezTo>
                    <a:pt x="3823339" y="2973708"/>
                    <a:pt x="3802215" y="2987790"/>
                    <a:pt x="3778745" y="3001873"/>
                  </a:cubicBezTo>
                  <a:cubicBezTo>
                    <a:pt x="3774051" y="3004220"/>
                    <a:pt x="3769357" y="3008914"/>
                    <a:pt x="3764662" y="3011261"/>
                  </a:cubicBezTo>
                  <a:cubicBezTo>
                    <a:pt x="3734151" y="3030037"/>
                    <a:pt x="3703639" y="3048813"/>
                    <a:pt x="3673128" y="3067590"/>
                  </a:cubicBezTo>
                  <a:cubicBezTo>
                    <a:pt x="3666086" y="3072284"/>
                    <a:pt x="3659045" y="3074631"/>
                    <a:pt x="3654351" y="3079325"/>
                  </a:cubicBezTo>
                  <a:cubicBezTo>
                    <a:pt x="3623840" y="3098101"/>
                    <a:pt x="3595675" y="3114531"/>
                    <a:pt x="3565163" y="3133307"/>
                  </a:cubicBezTo>
                  <a:cubicBezTo>
                    <a:pt x="3560469" y="3135654"/>
                    <a:pt x="3553428" y="3140348"/>
                    <a:pt x="3548734" y="3142695"/>
                  </a:cubicBezTo>
                  <a:cubicBezTo>
                    <a:pt x="3518223" y="3161472"/>
                    <a:pt x="3487711" y="3180248"/>
                    <a:pt x="3454852" y="3199024"/>
                  </a:cubicBezTo>
                  <a:cubicBezTo>
                    <a:pt x="3447811" y="3201371"/>
                    <a:pt x="3443117" y="3206065"/>
                    <a:pt x="3436076" y="3208413"/>
                  </a:cubicBezTo>
                  <a:cubicBezTo>
                    <a:pt x="3405565" y="3227189"/>
                    <a:pt x="3372706" y="3245965"/>
                    <a:pt x="3342194" y="3262394"/>
                  </a:cubicBezTo>
                  <a:cubicBezTo>
                    <a:pt x="3337500" y="3264742"/>
                    <a:pt x="3332806" y="3267089"/>
                    <a:pt x="3330459" y="3269436"/>
                  </a:cubicBezTo>
                  <a:cubicBezTo>
                    <a:pt x="3297600" y="3288212"/>
                    <a:pt x="3262395" y="3306989"/>
                    <a:pt x="3227189" y="3328112"/>
                  </a:cubicBezTo>
                  <a:cubicBezTo>
                    <a:pt x="3222495" y="3330459"/>
                    <a:pt x="3215454" y="3332806"/>
                    <a:pt x="3210760" y="3337500"/>
                  </a:cubicBezTo>
                  <a:cubicBezTo>
                    <a:pt x="3182595" y="3353929"/>
                    <a:pt x="3154430" y="3368012"/>
                    <a:pt x="3126266" y="3384441"/>
                  </a:cubicBezTo>
                  <a:cubicBezTo>
                    <a:pt x="3123919" y="3382094"/>
                    <a:pt x="3121572" y="3379747"/>
                    <a:pt x="3119225" y="3377400"/>
                  </a:cubicBezTo>
                  <a:cubicBezTo>
                    <a:pt x="3147389" y="3318724"/>
                    <a:pt x="3177901" y="3255354"/>
                    <a:pt x="3208412" y="3194330"/>
                  </a:cubicBezTo>
                  <a:cubicBezTo>
                    <a:pt x="3217801" y="3175554"/>
                    <a:pt x="3227189" y="3156777"/>
                    <a:pt x="3236577" y="3138001"/>
                  </a:cubicBezTo>
                  <a:cubicBezTo>
                    <a:pt x="3243618" y="3121572"/>
                    <a:pt x="3250659" y="3107490"/>
                    <a:pt x="3260047" y="3091060"/>
                  </a:cubicBezTo>
                  <a:cubicBezTo>
                    <a:pt x="3271783" y="3065243"/>
                    <a:pt x="3285865" y="3041772"/>
                    <a:pt x="3297600" y="3015955"/>
                  </a:cubicBezTo>
                  <a:cubicBezTo>
                    <a:pt x="3302294" y="3006567"/>
                    <a:pt x="3306988" y="2997178"/>
                    <a:pt x="3311683" y="2987790"/>
                  </a:cubicBezTo>
                  <a:cubicBezTo>
                    <a:pt x="3328112" y="2954932"/>
                    <a:pt x="3344541" y="2919726"/>
                    <a:pt x="3363318" y="2886867"/>
                  </a:cubicBezTo>
                  <a:cubicBezTo>
                    <a:pt x="3363318" y="2884520"/>
                    <a:pt x="3365664" y="2884520"/>
                    <a:pt x="3365664" y="2882173"/>
                  </a:cubicBezTo>
                  <a:cubicBezTo>
                    <a:pt x="3400870" y="2811762"/>
                    <a:pt x="3438423" y="2743697"/>
                    <a:pt x="3473629" y="2675633"/>
                  </a:cubicBezTo>
                  <a:cubicBezTo>
                    <a:pt x="3487711" y="2647468"/>
                    <a:pt x="3504140" y="2621651"/>
                    <a:pt x="3518223" y="2593486"/>
                  </a:cubicBezTo>
                  <a:cubicBezTo>
                    <a:pt x="3518223" y="2591139"/>
                    <a:pt x="3520570" y="2591139"/>
                    <a:pt x="3520570" y="2588792"/>
                  </a:cubicBezTo>
                  <a:cubicBezTo>
                    <a:pt x="3522917" y="2591139"/>
                    <a:pt x="3525264" y="2591139"/>
                    <a:pt x="3529958" y="2591139"/>
                  </a:cubicBezTo>
                  <a:cubicBezTo>
                    <a:pt x="3536999" y="2591139"/>
                    <a:pt x="3544040" y="2586445"/>
                    <a:pt x="3546387" y="2581751"/>
                  </a:cubicBezTo>
                  <a:cubicBezTo>
                    <a:pt x="3565163" y="2593486"/>
                    <a:pt x="3583940" y="2602875"/>
                    <a:pt x="3602716" y="2612263"/>
                  </a:cubicBezTo>
                  <a:cubicBezTo>
                    <a:pt x="3605064" y="2609916"/>
                    <a:pt x="3605064" y="2609916"/>
                    <a:pt x="3607410" y="2612263"/>
                  </a:cubicBezTo>
                  <a:close/>
                  <a:moveTo>
                    <a:pt x="4130802" y="2823497"/>
                  </a:moveTo>
                  <a:cubicBezTo>
                    <a:pt x="4137843" y="2825844"/>
                    <a:pt x="4144884" y="2828191"/>
                    <a:pt x="4151925" y="2830538"/>
                  </a:cubicBezTo>
                  <a:cubicBezTo>
                    <a:pt x="4156619" y="2832885"/>
                    <a:pt x="4163660" y="2835232"/>
                    <a:pt x="4168355" y="2835232"/>
                  </a:cubicBezTo>
                  <a:cubicBezTo>
                    <a:pt x="4175395" y="2837579"/>
                    <a:pt x="4184784" y="2839926"/>
                    <a:pt x="4191825" y="2842273"/>
                  </a:cubicBezTo>
                  <a:cubicBezTo>
                    <a:pt x="4196519" y="2844620"/>
                    <a:pt x="4201213" y="2844620"/>
                    <a:pt x="4205907" y="2846967"/>
                  </a:cubicBezTo>
                  <a:cubicBezTo>
                    <a:pt x="4212948" y="2849314"/>
                    <a:pt x="4222337" y="2851662"/>
                    <a:pt x="4229378" y="2851662"/>
                  </a:cubicBezTo>
                  <a:cubicBezTo>
                    <a:pt x="4234072" y="2851662"/>
                    <a:pt x="4238766" y="2854009"/>
                    <a:pt x="4241113" y="2854009"/>
                  </a:cubicBezTo>
                  <a:cubicBezTo>
                    <a:pt x="4248154" y="2856356"/>
                    <a:pt x="4257542" y="2856356"/>
                    <a:pt x="4264583" y="2858703"/>
                  </a:cubicBezTo>
                  <a:cubicBezTo>
                    <a:pt x="4269277" y="2858703"/>
                    <a:pt x="4271625" y="2861050"/>
                    <a:pt x="4276319" y="2861050"/>
                  </a:cubicBezTo>
                  <a:cubicBezTo>
                    <a:pt x="4283360" y="2863397"/>
                    <a:pt x="4292748" y="2863397"/>
                    <a:pt x="4299789" y="2863397"/>
                  </a:cubicBezTo>
                  <a:cubicBezTo>
                    <a:pt x="4304483" y="2863397"/>
                    <a:pt x="4306830" y="2865744"/>
                    <a:pt x="4311524" y="2865744"/>
                  </a:cubicBezTo>
                  <a:cubicBezTo>
                    <a:pt x="4318566" y="2865744"/>
                    <a:pt x="4327954" y="2868091"/>
                    <a:pt x="4334995" y="2868091"/>
                  </a:cubicBezTo>
                  <a:cubicBezTo>
                    <a:pt x="4339689" y="2868091"/>
                    <a:pt x="4342036" y="2868091"/>
                    <a:pt x="4344383" y="2868091"/>
                  </a:cubicBezTo>
                  <a:cubicBezTo>
                    <a:pt x="4356118" y="2868091"/>
                    <a:pt x="4367854" y="2868091"/>
                    <a:pt x="4377242" y="2868091"/>
                  </a:cubicBezTo>
                  <a:lnTo>
                    <a:pt x="4377242" y="2868091"/>
                  </a:lnTo>
                  <a:cubicBezTo>
                    <a:pt x="4393671" y="2868091"/>
                    <a:pt x="4407753" y="2868091"/>
                    <a:pt x="4421835" y="2865744"/>
                  </a:cubicBezTo>
                  <a:cubicBezTo>
                    <a:pt x="4426530" y="2865744"/>
                    <a:pt x="4431224" y="2863397"/>
                    <a:pt x="4435918" y="2863397"/>
                  </a:cubicBezTo>
                  <a:cubicBezTo>
                    <a:pt x="4445306" y="2863397"/>
                    <a:pt x="4454694" y="2861050"/>
                    <a:pt x="4464082" y="2858703"/>
                  </a:cubicBezTo>
                  <a:cubicBezTo>
                    <a:pt x="4468776" y="2858703"/>
                    <a:pt x="4475818" y="2856356"/>
                    <a:pt x="4480512" y="2854009"/>
                  </a:cubicBezTo>
                  <a:cubicBezTo>
                    <a:pt x="4487553" y="2851662"/>
                    <a:pt x="4496941" y="2851662"/>
                    <a:pt x="4503982" y="2849314"/>
                  </a:cubicBezTo>
                  <a:cubicBezTo>
                    <a:pt x="4508676" y="2846967"/>
                    <a:pt x="4515717" y="2844620"/>
                    <a:pt x="4520412" y="2842273"/>
                  </a:cubicBezTo>
                  <a:cubicBezTo>
                    <a:pt x="4520412" y="2842273"/>
                    <a:pt x="4522759" y="2842273"/>
                    <a:pt x="4522759" y="2842273"/>
                  </a:cubicBezTo>
                  <a:cubicBezTo>
                    <a:pt x="4525106" y="2846967"/>
                    <a:pt x="4527453" y="2849314"/>
                    <a:pt x="4529800" y="2851662"/>
                  </a:cubicBezTo>
                  <a:cubicBezTo>
                    <a:pt x="4527453" y="2858703"/>
                    <a:pt x="4522759" y="2863397"/>
                    <a:pt x="4520412" y="2870438"/>
                  </a:cubicBezTo>
                  <a:cubicBezTo>
                    <a:pt x="4499288" y="2907991"/>
                    <a:pt x="4475818" y="2945543"/>
                    <a:pt x="4452347" y="2985443"/>
                  </a:cubicBezTo>
                  <a:cubicBezTo>
                    <a:pt x="4412447" y="3055855"/>
                    <a:pt x="4367854" y="3128613"/>
                    <a:pt x="4323260" y="3206065"/>
                  </a:cubicBezTo>
                  <a:cubicBezTo>
                    <a:pt x="4313872" y="3222495"/>
                    <a:pt x="4304483" y="3236577"/>
                    <a:pt x="4295095" y="3253006"/>
                  </a:cubicBezTo>
                  <a:cubicBezTo>
                    <a:pt x="4288054" y="3262394"/>
                    <a:pt x="4283360" y="3274130"/>
                    <a:pt x="4276319" y="3283518"/>
                  </a:cubicBezTo>
                  <a:cubicBezTo>
                    <a:pt x="4266931" y="3299947"/>
                    <a:pt x="4257542" y="3316377"/>
                    <a:pt x="4248154" y="3332806"/>
                  </a:cubicBezTo>
                  <a:cubicBezTo>
                    <a:pt x="4241113" y="3342194"/>
                    <a:pt x="4236419" y="3351582"/>
                    <a:pt x="4229378" y="3363318"/>
                  </a:cubicBezTo>
                  <a:cubicBezTo>
                    <a:pt x="4219990" y="3379747"/>
                    <a:pt x="4210601" y="3393829"/>
                    <a:pt x="4201213" y="3410258"/>
                  </a:cubicBezTo>
                  <a:cubicBezTo>
                    <a:pt x="4194172" y="3419647"/>
                    <a:pt x="4189478" y="3431382"/>
                    <a:pt x="4182437" y="3440770"/>
                  </a:cubicBezTo>
                  <a:cubicBezTo>
                    <a:pt x="4173049" y="3457199"/>
                    <a:pt x="4161313" y="3473629"/>
                    <a:pt x="4151925" y="3490058"/>
                  </a:cubicBezTo>
                  <a:cubicBezTo>
                    <a:pt x="4144884" y="3499446"/>
                    <a:pt x="4140190" y="3508834"/>
                    <a:pt x="4133149" y="3520570"/>
                  </a:cubicBezTo>
                  <a:cubicBezTo>
                    <a:pt x="4123761" y="3536999"/>
                    <a:pt x="4114372" y="3551081"/>
                    <a:pt x="4102637" y="3567510"/>
                  </a:cubicBezTo>
                  <a:cubicBezTo>
                    <a:pt x="4097943" y="3574552"/>
                    <a:pt x="4095596" y="3579246"/>
                    <a:pt x="4090902" y="3586287"/>
                  </a:cubicBezTo>
                  <a:cubicBezTo>
                    <a:pt x="4088555" y="3583940"/>
                    <a:pt x="4083861" y="3583940"/>
                    <a:pt x="4081514" y="3583940"/>
                  </a:cubicBezTo>
                  <a:cubicBezTo>
                    <a:pt x="4081514" y="3583940"/>
                    <a:pt x="4081514" y="3583940"/>
                    <a:pt x="4081514" y="3583940"/>
                  </a:cubicBezTo>
                  <a:cubicBezTo>
                    <a:pt x="4081514" y="3574552"/>
                    <a:pt x="4081514" y="3565164"/>
                    <a:pt x="4079167" y="3555775"/>
                  </a:cubicBezTo>
                  <a:cubicBezTo>
                    <a:pt x="4079167" y="3541693"/>
                    <a:pt x="4076820" y="3527611"/>
                    <a:pt x="4076820" y="3511182"/>
                  </a:cubicBezTo>
                  <a:cubicBezTo>
                    <a:pt x="4076820" y="3492405"/>
                    <a:pt x="4074473" y="3473629"/>
                    <a:pt x="4074473" y="3454853"/>
                  </a:cubicBezTo>
                  <a:cubicBezTo>
                    <a:pt x="4074473" y="3443117"/>
                    <a:pt x="4074473" y="3429035"/>
                    <a:pt x="4074473" y="3417300"/>
                  </a:cubicBezTo>
                  <a:cubicBezTo>
                    <a:pt x="4074473" y="3396176"/>
                    <a:pt x="4074473" y="3375053"/>
                    <a:pt x="4074473" y="3356276"/>
                  </a:cubicBezTo>
                  <a:cubicBezTo>
                    <a:pt x="4074473" y="3344541"/>
                    <a:pt x="4074473" y="3332806"/>
                    <a:pt x="4074473" y="3321071"/>
                  </a:cubicBezTo>
                  <a:cubicBezTo>
                    <a:pt x="4074473" y="3299947"/>
                    <a:pt x="4074473" y="3278824"/>
                    <a:pt x="4074473" y="3257700"/>
                  </a:cubicBezTo>
                  <a:cubicBezTo>
                    <a:pt x="4074473" y="3245965"/>
                    <a:pt x="4074473" y="3234230"/>
                    <a:pt x="4074473" y="3224842"/>
                  </a:cubicBezTo>
                  <a:cubicBezTo>
                    <a:pt x="4074473" y="3206065"/>
                    <a:pt x="4074473" y="3187289"/>
                    <a:pt x="4074473" y="3168513"/>
                  </a:cubicBezTo>
                  <a:cubicBezTo>
                    <a:pt x="4074473" y="3154431"/>
                    <a:pt x="4074473" y="3138001"/>
                    <a:pt x="4074473" y="3123919"/>
                  </a:cubicBezTo>
                  <a:cubicBezTo>
                    <a:pt x="4074473" y="3121572"/>
                    <a:pt x="4074473" y="3119225"/>
                    <a:pt x="4074473" y="3119225"/>
                  </a:cubicBezTo>
                  <a:cubicBezTo>
                    <a:pt x="4076820" y="3025343"/>
                    <a:pt x="4079167" y="2929114"/>
                    <a:pt x="4083861" y="2832885"/>
                  </a:cubicBezTo>
                  <a:cubicBezTo>
                    <a:pt x="4083861" y="2832885"/>
                    <a:pt x="4083861" y="2832885"/>
                    <a:pt x="4083861" y="2832885"/>
                  </a:cubicBezTo>
                  <a:cubicBezTo>
                    <a:pt x="4093249" y="2832885"/>
                    <a:pt x="4100290" y="2828191"/>
                    <a:pt x="4102637" y="2821150"/>
                  </a:cubicBezTo>
                  <a:lnTo>
                    <a:pt x="4102637" y="2821150"/>
                  </a:lnTo>
                  <a:cubicBezTo>
                    <a:pt x="4119067" y="2816456"/>
                    <a:pt x="4126108" y="2821150"/>
                    <a:pt x="4130802" y="2823497"/>
                  </a:cubicBezTo>
                  <a:close/>
                  <a:moveTo>
                    <a:pt x="4553270" y="2879826"/>
                  </a:moveTo>
                  <a:cubicBezTo>
                    <a:pt x="4553270" y="2889214"/>
                    <a:pt x="4555617" y="2898602"/>
                    <a:pt x="4557964" y="2907991"/>
                  </a:cubicBezTo>
                  <a:cubicBezTo>
                    <a:pt x="4557964" y="2912685"/>
                    <a:pt x="4557964" y="2915032"/>
                    <a:pt x="4560311" y="2919726"/>
                  </a:cubicBezTo>
                  <a:cubicBezTo>
                    <a:pt x="4562658" y="2938502"/>
                    <a:pt x="4565005" y="2957279"/>
                    <a:pt x="4569699" y="2976055"/>
                  </a:cubicBezTo>
                  <a:cubicBezTo>
                    <a:pt x="4560311" y="2978402"/>
                    <a:pt x="4553270" y="2985443"/>
                    <a:pt x="4553270" y="2994831"/>
                  </a:cubicBezTo>
                  <a:cubicBezTo>
                    <a:pt x="4553270" y="3001873"/>
                    <a:pt x="4557964" y="3006567"/>
                    <a:pt x="4562658" y="3011261"/>
                  </a:cubicBezTo>
                  <a:cubicBezTo>
                    <a:pt x="4550923" y="3032384"/>
                    <a:pt x="4536841" y="3051160"/>
                    <a:pt x="4525106" y="3072284"/>
                  </a:cubicBezTo>
                  <a:cubicBezTo>
                    <a:pt x="4522759" y="3076978"/>
                    <a:pt x="4518065" y="3081672"/>
                    <a:pt x="4513371" y="3088713"/>
                  </a:cubicBezTo>
                  <a:cubicBezTo>
                    <a:pt x="4499288" y="3109836"/>
                    <a:pt x="4485206" y="3128613"/>
                    <a:pt x="4471124" y="3149737"/>
                  </a:cubicBezTo>
                  <a:cubicBezTo>
                    <a:pt x="4464082" y="3159125"/>
                    <a:pt x="4459388" y="3166166"/>
                    <a:pt x="4452347" y="3175554"/>
                  </a:cubicBezTo>
                  <a:cubicBezTo>
                    <a:pt x="4440612" y="3191983"/>
                    <a:pt x="4428877" y="3210759"/>
                    <a:pt x="4414795" y="3227189"/>
                  </a:cubicBezTo>
                  <a:cubicBezTo>
                    <a:pt x="4407753" y="3236577"/>
                    <a:pt x="4400712" y="3245965"/>
                    <a:pt x="4391324" y="3257700"/>
                  </a:cubicBezTo>
                  <a:cubicBezTo>
                    <a:pt x="4379589" y="3274130"/>
                    <a:pt x="4367854" y="3288212"/>
                    <a:pt x="4356118" y="3304641"/>
                  </a:cubicBezTo>
                  <a:cubicBezTo>
                    <a:pt x="4346730" y="3316377"/>
                    <a:pt x="4339689" y="3325765"/>
                    <a:pt x="4330301" y="3337500"/>
                  </a:cubicBezTo>
                  <a:cubicBezTo>
                    <a:pt x="4318566" y="3351582"/>
                    <a:pt x="4306830" y="3365665"/>
                    <a:pt x="4295095" y="3382094"/>
                  </a:cubicBezTo>
                  <a:cubicBezTo>
                    <a:pt x="4285707" y="3393829"/>
                    <a:pt x="4276319" y="3405564"/>
                    <a:pt x="4266931" y="3414952"/>
                  </a:cubicBezTo>
                  <a:cubicBezTo>
                    <a:pt x="4255195" y="3429035"/>
                    <a:pt x="4243460" y="3443117"/>
                    <a:pt x="4231725" y="3454853"/>
                  </a:cubicBezTo>
                  <a:cubicBezTo>
                    <a:pt x="4222337" y="3466588"/>
                    <a:pt x="4210601" y="3478323"/>
                    <a:pt x="4198866" y="3490058"/>
                  </a:cubicBezTo>
                  <a:cubicBezTo>
                    <a:pt x="4187131" y="3501793"/>
                    <a:pt x="4175395" y="3515876"/>
                    <a:pt x="4163660" y="3527611"/>
                  </a:cubicBezTo>
                  <a:cubicBezTo>
                    <a:pt x="4151925" y="3539346"/>
                    <a:pt x="4140190" y="3551081"/>
                    <a:pt x="4128455" y="3562816"/>
                  </a:cubicBezTo>
                  <a:cubicBezTo>
                    <a:pt x="4121414" y="3572205"/>
                    <a:pt x="4112025" y="3579246"/>
                    <a:pt x="4104984" y="3588634"/>
                  </a:cubicBezTo>
                  <a:cubicBezTo>
                    <a:pt x="4104984" y="3588634"/>
                    <a:pt x="4102637" y="3588634"/>
                    <a:pt x="4102637" y="3586287"/>
                  </a:cubicBezTo>
                  <a:cubicBezTo>
                    <a:pt x="4107331" y="3579246"/>
                    <a:pt x="4112025" y="3569858"/>
                    <a:pt x="4119067" y="3562816"/>
                  </a:cubicBezTo>
                  <a:cubicBezTo>
                    <a:pt x="4128455" y="3548734"/>
                    <a:pt x="4137843" y="3534652"/>
                    <a:pt x="4144884" y="3520570"/>
                  </a:cubicBezTo>
                  <a:cubicBezTo>
                    <a:pt x="4154272" y="3506487"/>
                    <a:pt x="4161313" y="3494752"/>
                    <a:pt x="4170701" y="3480670"/>
                  </a:cubicBezTo>
                  <a:cubicBezTo>
                    <a:pt x="4177743" y="3466588"/>
                    <a:pt x="4187131" y="3454853"/>
                    <a:pt x="4194172" y="3440770"/>
                  </a:cubicBezTo>
                  <a:cubicBezTo>
                    <a:pt x="4203560" y="3426688"/>
                    <a:pt x="4212948" y="3410258"/>
                    <a:pt x="4222337" y="3396176"/>
                  </a:cubicBezTo>
                  <a:cubicBezTo>
                    <a:pt x="4229378" y="3384441"/>
                    <a:pt x="4236419" y="3372706"/>
                    <a:pt x="4243460" y="3363318"/>
                  </a:cubicBezTo>
                  <a:cubicBezTo>
                    <a:pt x="4252848" y="3346888"/>
                    <a:pt x="4262237" y="3330459"/>
                    <a:pt x="4273972" y="3314030"/>
                  </a:cubicBezTo>
                  <a:cubicBezTo>
                    <a:pt x="4278666" y="3304641"/>
                    <a:pt x="4285707" y="3295253"/>
                    <a:pt x="4290401" y="3285865"/>
                  </a:cubicBezTo>
                  <a:cubicBezTo>
                    <a:pt x="4302136" y="3267089"/>
                    <a:pt x="4311524" y="3248312"/>
                    <a:pt x="4323260" y="3231883"/>
                  </a:cubicBezTo>
                  <a:cubicBezTo>
                    <a:pt x="4327954" y="3224842"/>
                    <a:pt x="4332648" y="3217801"/>
                    <a:pt x="4334995" y="3210759"/>
                  </a:cubicBezTo>
                  <a:cubicBezTo>
                    <a:pt x="4346730" y="3189636"/>
                    <a:pt x="4360812" y="3168513"/>
                    <a:pt x="4372548" y="3147389"/>
                  </a:cubicBezTo>
                  <a:cubicBezTo>
                    <a:pt x="4374895" y="3142695"/>
                    <a:pt x="4377242" y="3140348"/>
                    <a:pt x="4379589" y="3135654"/>
                  </a:cubicBezTo>
                  <a:cubicBezTo>
                    <a:pt x="4393671" y="3112184"/>
                    <a:pt x="4407753" y="3086366"/>
                    <a:pt x="4421835" y="3062896"/>
                  </a:cubicBezTo>
                  <a:cubicBezTo>
                    <a:pt x="4421835" y="3062896"/>
                    <a:pt x="4421835" y="3062896"/>
                    <a:pt x="4421835" y="3062896"/>
                  </a:cubicBezTo>
                  <a:cubicBezTo>
                    <a:pt x="4435918" y="3039425"/>
                    <a:pt x="4450000" y="3015955"/>
                    <a:pt x="4464082" y="2992484"/>
                  </a:cubicBezTo>
                  <a:cubicBezTo>
                    <a:pt x="4480512" y="2964320"/>
                    <a:pt x="4496941" y="2936155"/>
                    <a:pt x="4511023" y="2910338"/>
                  </a:cubicBezTo>
                  <a:cubicBezTo>
                    <a:pt x="4520412" y="2893908"/>
                    <a:pt x="4529800" y="2877479"/>
                    <a:pt x="4541535" y="2861050"/>
                  </a:cubicBezTo>
                  <a:cubicBezTo>
                    <a:pt x="4543882" y="2863397"/>
                    <a:pt x="4548576" y="2863397"/>
                    <a:pt x="4550923" y="2863397"/>
                  </a:cubicBezTo>
                  <a:cubicBezTo>
                    <a:pt x="4550923" y="2863397"/>
                    <a:pt x="4550923" y="2863397"/>
                    <a:pt x="4553270" y="2863397"/>
                  </a:cubicBezTo>
                  <a:cubicBezTo>
                    <a:pt x="4553270" y="2863397"/>
                    <a:pt x="4553270" y="2863397"/>
                    <a:pt x="4553270" y="2863397"/>
                  </a:cubicBezTo>
                  <a:cubicBezTo>
                    <a:pt x="4550923" y="2865744"/>
                    <a:pt x="4550923" y="2872785"/>
                    <a:pt x="4553270" y="2879826"/>
                  </a:cubicBezTo>
                  <a:close/>
                  <a:moveTo>
                    <a:pt x="4029879" y="3661392"/>
                  </a:moveTo>
                  <a:cubicBezTo>
                    <a:pt x="4018143" y="3673128"/>
                    <a:pt x="4008755" y="3682516"/>
                    <a:pt x="3997020" y="3694251"/>
                  </a:cubicBezTo>
                  <a:cubicBezTo>
                    <a:pt x="3987632" y="3703639"/>
                    <a:pt x="3980591" y="3710680"/>
                    <a:pt x="3971203" y="3720068"/>
                  </a:cubicBezTo>
                  <a:cubicBezTo>
                    <a:pt x="3961814" y="3729457"/>
                    <a:pt x="3950079" y="3741192"/>
                    <a:pt x="3938344" y="3750580"/>
                  </a:cubicBezTo>
                  <a:cubicBezTo>
                    <a:pt x="3928956" y="3759969"/>
                    <a:pt x="3919568" y="3769357"/>
                    <a:pt x="3910180" y="3776398"/>
                  </a:cubicBezTo>
                  <a:cubicBezTo>
                    <a:pt x="3900791" y="3785786"/>
                    <a:pt x="3889056" y="3795174"/>
                    <a:pt x="3879668" y="3804562"/>
                  </a:cubicBezTo>
                  <a:cubicBezTo>
                    <a:pt x="3870279" y="3813950"/>
                    <a:pt x="3860891" y="3823339"/>
                    <a:pt x="3851503" y="3830380"/>
                  </a:cubicBezTo>
                  <a:cubicBezTo>
                    <a:pt x="3842115" y="3839768"/>
                    <a:pt x="3830380" y="3849156"/>
                    <a:pt x="3820992" y="3856197"/>
                  </a:cubicBezTo>
                  <a:cubicBezTo>
                    <a:pt x="3811603" y="3865586"/>
                    <a:pt x="3799868" y="3874974"/>
                    <a:pt x="3790480" y="3882015"/>
                  </a:cubicBezTo>
                  <a:cubicBezTo>
                    <a:pt x="3781092" y="3891403"/>
                    <a:pt x="3771704" y="3898444"/>
                    <a:pt x="3759968" y="3907832"/>
                  </a:cubicBezTo>
                  <a:cubicBezTo>
                    <a:pt x="3748233" y="3917221"/>
                    <a:pt x="3738845" y="3926609"/>
                    <a:pt x="3727110" y="3933650"/>
                  </a:cubicBezTo>
                  <a:cubicBezTo>
                    <a:pt x="3717721" y="3940691"/>
                    <a:pt x="3708333" y="3950079"/>
                    <a:pt x="3698945" y="3957120"/>
                  </a:cubicBezTo>
                  <a:cubicBezTo>
                    <a:pt x="3687210" y="3966508"/>
                    <a:pt x="3677822" y="3975897"/>
                    <a:pt x="3666086" y="3982938"/>
                  </a:cubicBezTo>
                  <a:cubicBezTo>
                    <a:pt x="3656698" y="3989979"/>
                    <a:pt x="3647310" y="3997020"/>
                    <a:pt x="3637922" y="4006408"/>
                  </a:cubicBezTo>
                  <a:cubicBezTo>
                    <a:pt x="3626187" y="4015796"/>
                    <a:pt x="3614452" y="4022838"/>
                    <a:pt x="3605064" y="4032226"/>
                  </a:cubicBezTo>
                  <a:cubicBezTo>
                    <a:pt x="3595675" y="4039267"/>
                    <a:pt x="3586287" y="4046308"/>
                    <a:pt x="3579246" y="4051002"/>
                  </a:cubicBezTo>
                  <a:cubicBezTo>
                    <a:pt x="3567511" y="4060390"/>
                    <a:pt x="3555775" y="4069779"/>
                    <a:pt x="3541693" y="4079167"/>
                  </a:cubicBezTo>
                  <a:cubicBezTo>
                    <a:pt x="3534652" y="4086208"/>
                    <a:pt x="3525264" y="4090902"/>
                    <a:pt x="3518223" y="4095596"/>
                  </a:cubicBezTo>
                  <a:cubicBezTo>
                    <a:pt x="3506487" y="4104984"/>
                    <a:pt x="3492405" y="4114372"/>
                    <a:pt x="3480670" y="4121414"/>
                  </a:cubicBezTo>
                  <a:cubicBezTo>
                    <a:pt x="3353929" y="4149578"/>
                    <a:pt x="3220148" y="4168354"/>
                    <a:pt x="3084019" y="4177743"/>
                  </a:cubicBezTo>
                  <a:cubicBezTo>
                    <a:pt x="3084019" y="4022838"/>
                    <a:pt x="3088713" y="3860891"/>
                    <a:pt x="3095754" y="3689557"/>
                  </a:cubicBezTo>
                  <a:cubicBezTo>
                    <a:pt x="3095754" y="3675475"/>
                    <a:pt x="3095754" y="3663740"/>
                    <a:pt x="3098101" y="3649657"/>
                  </a:cubicBezTo>
                  <a:cubicBezTo>
                    <a:pt x="3098101" y="3630881"/>
                    <a:pt x="3100449" y="3614451"/>
                    <a:pt x="3100449" y="3595675"/>
                  </a:cubicBezTo>
                  <a:cubicBezTo>
                    <a:pt x="3102795" y="3569858"/>
                    <a:pt x="3102795" y="3546387"/>
                    <a:pt x="3105143" y="3520570"/>
                  </a:cubicBezTo>
                  <a:cubicBezTo>
                    <a:pt x="3105143" y="3511182"/>
                    <a:pt x="3105143" y="3501793"/>
                    <a:pt x="3107489" y="3494752"/>
                  </a:cubicBezTo>
                  <a:cubicBezTo>
                    <a:pt x="3109837" y="3466588"/>
                    <a:pt x="3109837" y="3438423"/>
                    <a:pt x="3112184" y="3407912"/>
                  </a:cubicBezTo>
                  <a:cubicBezTo>
                    <a:pt x="3112184" y="3407912"/>
                    <a:pt x="3112184" y="3407912"/>
                    <a:pt x="3112184" y="3407912"/>
                  </a:cubicBezTo>
                  <a:cubicBezTo>
                    <a:pt x="3119225" y="3407912"/>
                    <a:pt x="3126266" y="3403217"/>
                    <a:pt x="3128613" y="3398523"/>
                  </a:cubicBezTo>
                  <a:cubicBezTo>
                    <a:pt x="3135654" y="3403217"/>
                    <a:pt x="3142695" y="3405564"/>
                    <a:pt x="3149736" y="3410258"/>
                  </a:cubicBezTo>
                  <a:cubicBezTo>
                    <a:pt x="3154430" y="3412606"/>
                    <a:pt x="3159125" y="3414952"/>
                    <a:pt x="3163819" y="3417300"/>
                  </a:cubicBezTo>
                  <a:cubicBezTo>
                    <a:pt x="3175554" y="3424341"/>
                    <a:pt x="3189636" y="3431382"/>
                    <a:pt x="3201371" y="3436076"/>
                  </a:cubicBezTo>
                  <a:cubicBezTo>
                    <a:pt x="3206066" y="3438423"/>
                    <a:pt x="3210760" y="3440770"/>
                    <a:pt x="3215454" y="3443117"/>
                  </a:cubicBezTo>
                  <a:cubicBezTo>
                    <a:pt x="3229536" y="3450158"/>
                    <a:pt x="3241271" y="3454853"/>
                    <a:pt x="3255353" y="3461893"/>
                  </a:cubicBezTo>
                  <a:cubicBezTo>
                    <a:pt x="3260047" y="3464241"/>
                    <a:pt x="3262395" y="3466588"/>
                    <a:pt x="3267089" y="3468935"/>
                  </a:cubicBezTo>
                  <a:cubicBezTo>
                    <a:pt x="3281171" y="3475976"/>
                    <a:pt x="3292906" y="3480670"/>
                    <a:pt x="3306988" y="3485364"/>
                  </a:cubicBezTo>
                  <a:cubicBezTo>
                    <a:pt x="3311683" y="3487711"/>
                    <a:pt x="3314030" y="3490058"/>
                    <a:pt x="3318724" y="3490058"/>
                  </a:cubicBezTo>
                  <a:cubicBezTo>
                    <a:pt x="3330459" y="3494752"/>
                    <a:pt x="3344541" y="3499446"/>
                    <a:pt x="3356276" y="3506487"/>
                  </a:cubicBezTo>
                  <a:cubicBezTo>
                    <a:pt x="3360970" y="3508834"/>
                    <a:pt x="3365664" y="3511182"/>
                    <a:pt x="3370359" y="3511182"/>
                  </a:cubicBezTo>
                  <a:cubicBezTo>
                    <a:pt x="3382094" y="3515876"/>
                    <a:pt x="3396176" y="3520570"/>
                    <a:pt x="3407911" y="3525264"/>
                  </a:cubicBezTo>
                  <a:cubicBezTo>
                    <a:pt x="3412605" y="3527611"/>
                    <a:pt x="3417300" y="3527611"/>
                    <a:pt x="3419647" y="3529958"/>
                  </a:cubicBezTo>
                  <a:cubicBezTo>
                    <a:pt x="3433729" y="3534652"/>
                    <a:pt x="3445464" y="3539346"/>
                    <a:pt x="3457200" y="3544040"/>
                  </a:cubicBezTo>
                  <a:cubicBezTo>
                    <a:pt x="3461894" y="3546387"/>
                    <a:pt x="3464241" y="3546387"/>
                    <a:pt x="3468935" y="3548734"/>
                  </a:cubicBezTo>
                  <a:cubicBezTo>
                    <a:pt x="3480670" y="3553428"/>
                    <a:pt x="3494752" y="3555775"/>
                    <a:pt x="3506487" y="3560470"/>
                  </a:cubicBezTo>
                  <a:cubicBezTo>
                    <a:pt x="3511182" y="3562816"/>
                    <a:pt x="3513528" y="3562816"/>
                    <a:pt x="3518223" y="3565164"/>
                  </a:cubicBezTo>
                  <a:cubicBezTo>
                    <a:pt x="3529958" y="3569858"/>
                    <a:pt x="3541693" y="3572205"/>
                    <a:pt x="3553428" y="3574552"/>
                  </a:cubicBezTo>
                  <a:cubicBezTo>
                    <a:pt x="3558123" y="3574552"/>
                    <a:pt x="3560469" y="3576899"/>
                    <a:pt x="3565163" y="3576899"/>
                  </a:cubicBezTo>
                  <a:cubicBezTo>
                    <a:pt x="3576899" y="3579246"/>
                    <a:pt x="3588634" y="3583940"/>
                    <a:pt x="3600369" y="3586287"/>
                  </a:cubicBezTo>
                  <a:cubicBezTo>
                    <a:pt x="3605064" y="3586287"/>
                    <a:pt x="3609758" y="3588634"/>
                    <a:pt x="3612104" y="3588634"/>
                  </a:cubicBezTo>
                  <a:cubicBezTo>
                    <a:pt x="3623840" y="3590981"/>
                    <a:pt x="3633228" y="3593328"/>
                    <a:pt x="3644963" y="3595675"/>
                  </a:cubicBezTo>
                  <a:cubicBezTo>
                    <a:pt x="3649657" y="3595675"/>
                    <a:pt x="3654351" y="3598022"/>
                    <a:pt x="3659045" y="3598022"/>
                  </a:cubicBezTo>
                  <a:cubicBezTo>
                    <a:pt x="3668434" y="3600369"/>
                    <a:pt x="3680169" y="3602716"/>
                    <a:pt x="3689557" y="3602716"/>
                  </a:cubicBezTo>
                  <a:cubicBezTo>
                    <a:pt x="3694251" y="3602716"/>
                    <a:pt x="3698945" y="3605063"/>
                    <a:pt x="3705986" y="3605063"/>
                  </a:cubicBezTo>
                  <a:cubicBezTo>
                    <a:pt x="3717721" y="3607411"/>
                    <a:pt x="3727110" y="3607411"/>
                    <a:pt x="3738845" y="3609757"/>
                  </a:cubicBezTo>
                  <a:cubicBezTo>
                    <a:pt x="3743539" y="3609757"/>
                    <a:pt x="3748233" y="3612105"/>
                    <a:pt x="3752927" y="3612105"/>
                  </a:cubicBezTo>
                  <a:cubicBezTo>
                    <a:pt x="3762316" y="3612105"/>
                    <a:pt x="3771704" y="3614451"/>
                    <a:pt x="3781092" y="3614451"/>
                  </a:cubicBezTo>
                  <a:cubicBezTo>
                    <a:pt x="3785786" y="3614451"/>
                    <a:pt x="3792827" y="3616799"/>
                    <a:pt x="3797521" y="3616799"/>
                  </a:cubicBezTo>
                  <a:cubicBezTo>
                    <a:pt x="3806909" y="3616799"/>
                    <a:pt x="3813950" y="3616799"/>
                    <a:pt x="3823339" y="3619146"/>
                  </a:cubicBezTo>
                  <a:cubicBezTo>
                    <a:pt x="3830380" y="3619146"/>
                    <a:pt x="3837421" y="3619146"/>
                    <a:pt x="3842115" y="3621493"/>
                  </a:cubicBezTo>
                  <a:cubicBezTo>
                    <a:pt x="3856197" y="3621493"/>
                    <a:pt x="3870279" y="3621493"/>
                    <a:pt x="3886709" y="3621493"/>
                  </a:cubicBezTo>
                  <a:lnTo>
                    <a:pt x="3886709" y="3621493"/>
                  </a:lnTo>
                  <a:cubicBezTo>
                    <a:pt x="3886709" y="3621493"/>
                    <a:pt x="3886709" y="3621493"/>
                    <a:pt x="3886709" y="3621493"/>
                  </a:cubicBezTo>
                  <a:cubicBezTo>
                    <a:pt x="3905485" y="3621493"/>
                    <a:pt x="3921915" y="3621493"/>
                    <a:pt x="3938344" y="3619146"/>
                  </a:cubicBezTo>
                  <a:cubicBezTo>
                    <a:pt x="3943038" y="3619146"/>
                    <a:pt x="3950079" y="3619146"/>
                    <a:pt x="3954773" y="3616799"/>
                  </a:cubicBezTo>
                  <a:cubicBezTo>
                    <a:pt x="3966509" y="3616799"/>
                    <a:pt x="3978244" y="3614451"/>
                    <a:pt x="3989979" y="3614451"/>
                  </a:cubicBezTo>
                  <a:cubicBezTo>
                    <a:pt x="3997020" y="3614451"/>
                    <a:pt x="4004061" y="3612105"/>
                    <a:pt x="4008755" y="3612105"/>
                  </a:cubicBezTo>
                  <a:cubicBezTo>
                    <a:pt x="4018143" y="3609757"/>
                    <a:pt x="4029879" y="3609757"/>
                    <a:pt x="4039267" y="3607411"/>
                  </a:cubicBezTo>
                  <a:cubicBezTo>
                    <a:pt x="4046308" y="3605063"/>
                    <a:pt x="4053349" y="3605063"/>
                    <a:pt x="4058043" y="3602716"/>
                  </a:cubicBezTo>
                  <a:cubicBezTo>
                    <a:pt x="4062738" y="3602716"/>
                    <a:pt x="4065084" y="3600369"/>
                    <a:pt x="4069778" y="3600369"/>
                  </a:cubicBezTo>
                  <a:cubicBezTo>
                    <a:pt x="4069778" y="3602716"/>
                    <a:pt x="4072126" y="3607411"/>
                    <a:pt x="4074473" y="3609757"/>
                  </a:cubicBezTo>
                  <a:cubicBezTo>
                    <a:pt x="4067432" y="3616799"/>
                    <a:pt x="4060390" y="3623840"/>
                    <a:pt x="4053349" y="3630881"/>
                  </a:cubicBezTo>
                  <a:cubicBezTo>
                    <a:pt x="4046308" y="3644963"/>
                    <a:pt x="4039267" y="3652004"/>
                    <a:pt x="4029879" y="3661392"/>
                  </a:cubicBezTo>
                  <a:close/>
                  <a:moveTo>
                    <a:pt x="3715375" y="4081514"/>
                  </a:moveTo>
                  <a:cubicBezTo>
                    <a:pt x="3727110" y="4081514"/>
                    <a:pt x="3736498" y="4072125"/>
                    <a:pt x="3736498" y="4060390"/>
                  </a:cubicBezTo>
                  <a:cubicBezTo>
                    <a:pt x="3736498" y="4058043"/>
                    <a:pt x="3736498" y="4055696"/>
                    <a:pt x="3736498" y="4055696"/>
                  </a:cubicBezTo>
                  <a:cubicBezTo>
                    <a:pt x="3903138" y="3999367"/>
                    <a:pt x="4055696" y="3926609"/>
                    <a:pt x="4189478" y="3837421"/>
                  </a:cubicBezTo>
                  <a:cubicBezTo>
                    <a:pt x="4191825" y="3839768"/>
                    <a:pt x="4191825" y="3842115"/>
                    <a:pt x="4194172" y="3844462"/>
                  </a:cubicBezTo>
                  <a:cubicBezTo>
                    <a:pt x="4196519" y="3846809"/>
                    <a:pt x="4196519" y="3849156"/>
                    <a:pt x="4198866" y="3851503"/>
                  </a:cubicBezTo>
                  <a:cubicBezTo>
                    <a:pt x="4194172" y="3856197"/>
                    <a:pt x="4191825" y="3860891"/>
                    <a:pt x="4191825" y="3867932"/>
                  </a:cubicBezTo>
                  <a:cubicBezTo>
                    <a:pt x="4191825" y="3872627"/>
                    <a:pt x="4194172" y="3877321"/>
                    <a:pt x="4196519" y="3879668"/>
                  </a:cubicBezTo>
                  <a:cubicBezTo>
                    <a:pt x="4189478" y="3886709"/>
                    <a:pt x="4180090" y="3893750"/>
                    <a:pt x="4173049" y="3900791"/>
                  </a:cubicBezTo>
                  <a:cubicBezTo>
                    <a:pt x="4166007" y="3905485"/>
                    <a:pt x="4161313" y="3912527"/>
                    <a:pt x="4154272" y="3917221"/>
                  </a:cubicBezTo>
                  <a:cubicBezTo>
                    <a:pt x="4140190" y="3928956"/>
                    <a:pt x="4123761" y="3940691"/>
                    <a:pt x="4109678" y="3954773"/>
                  </a:cubicBezTo>
                  <a:cubicBezTo>
                    <a:pt x="4104984" y="3959468"/>
                    <a:pt x="4100290" y="3961814"/>
                    <a:pt x="4095596" y="3966508"/>
                  </a:cubicBezTo>
                  <a:cubicBezTo>
                    <a:pt x="4074473" y="3982938"/>
                    <a:pt x="4055696" y="3997020"/>
                    <a:pt x="4034573" y="4011102"/>
                  </a:cubicBezTo>
                  <a:cubicBezTo>
                    <a:pt x="4027532" y="4015796"/>
                    <a:pt x="4018143" y="4022838"/>
                    <a:pt x="4011102" y="4027532"/>
                  </a:cubicBezTo>
                  <a:cubicBezTo>
                    <a:pt x="3997020" y="4036920"/>
                    <a:pt x="3985285" y="4046308"/>
                    <a:pt x="3971203" y="4053349"/>
                  </a:cubicBezTo>
                  <a:cubicBezTo>
                    <a:pt x="3961814" y="4060390"/>
                    <a:pt x="3950079" y="4065085"/>
                    <a:pt x="3940691" y="4072125"/>
                  </a:cubicBezTo>
                  <a:cubicBezTo>
                    <a:pt x="3928956" y="4079167"/>
                    <a:pt x="3917220" y="4086208"/>
                    <a:pt x="3905485" y="4093249"/>
                  </a:cubicBezTo>
                  <a:cubicBezTo>
                    <a:pt x="3893750" y="4100290"/>
                    <a:pt x="3882015" y="4107331"/>
                    <a:pt x="3870279" y="4112026"/>
                  </a:cubicBezTo>
                  <a:cubicBezTo>
                    <a:pt x="3858544" y="4119066"/>
                    <a:pt x="3849156" y="4123761"/>
                    <a:pt x="3837421" y="4130802"/>
                  </a:cubicBezTo>
                  <a:cubicBezTo>
                    <a:pt x="3825686" y="4137843"/>
                    <a:pt x="3813950" y="4142537"/>
                    <a:pt x="3799868" y="4149578"/>
                  </a:cubicBezTo>
                  <a:cubicBezTo>
                    <a:pt x="3792827" y="4151925"/>
                    <a:pt x="3788133" y="4156619"/>
                    <a:pt x="3781092" y="4158966"/>
                  </a:cubicBezTo>
                  <a:cubicBezTo>
                    <a:pt x="3619146" y="4215296"/>
                    <a:pt x="3443117" y="4252848"/>
                    <a:pt x="3253007" y="4266930"/>
                  </a:cubicBezTo>
                  <a:cubicBezTo>
                    <a:pt x="3255353" y="4266930"/>
                    <a:pt x="3257701" y="4264584"/>
                    <a:pt x="3257701" y="4264584"/>
                  </a:cubicBezTo>
                  <a:cubicBezTo>
                    <a:pt x="3267089" y="4257542"/>
                    <a:pt x="3278824" y="4252848"/>
                    <a:pt x="3288212" y="4245807"/>
                  </a:cubicBezTo>
                  <a:cubicBezTo>
                    <a:pt x="3299947" y="4238766"/>
                    <a:pt x="3311683" y="4231725"/>
                    <a:pt x="3325765" y="4222337"/>
                  </a:cubicBezTo>
                  <a:cubicBezTo>
                    <a:pt x="3335153" y="4215296"/>
                    <a:pt x="3346888" y="4210602"/>
                    <a:pt x="3356276" y="4203560"/>
                  </a:cubicBezTo>
                  <a:cubicBezTo>
                    <a:pt x="3368012" y="4196519"/>
                    <a:pt x="3379747" y="4189478"/>
                    <a:pt x="3391482" y="4180090"/>
                  </a:cubicBezTo>
                  <a:cubicBezTo>
                    <a:pt x="3403217" y="4173049"/>
                    <a:pt x="3412605" y="4166007"/>
                    <a:pt x="3424341" y="4158966"/>
                  </a:cubicBezTo>
                  <a:cubicBezTo>
                    <a:pt x="3436076" y="4151925"/>
                    <a:pt x="3447811" y="4144884"/>
                    <a:pt x="3457200" y="4135496"/>
                  </a:cubicBezTo>
                  <a:cubicBezTo>
                    <a:pt x="3464241" y="4130802"/>
                    <a:pt x="3473629" y="4126108"/>
                    <a:pt x="3480670" y="4119066"/>
                  </a:cubicBezTo>
                  <a:cubicBezTo>
                    <a:pt x="3553428" y="4102637"/>
                    <a:pt x="3626187" y="4083861"/>
                    <a:pt x="3696598" y="4060390"/>
                  </a:cubicBezTo>
                  <a:cubicBezTo>
                    <a:pt x="3698945" y="4076820"/>
                    <a:pt x="3705986" y="4081514"/>
                    <a:pt x="3715375" y="4081514"/>
                  </a:cubicBezTo>
                  <a:close/>
                  <a:moveTo>
                    <a:pt x="3191983" y="4304483"/>
                  </a:moveTo>
                  <a:cubicBezTo>
                    <a:pt x="3177901" y="4311525"/>
                    <a:pt x="3166166" y="4318565"/>
                    <a:pt x="3152083" y="4327954"/>
                  </a:cubicBezTo>
                  <a:cubicBezTo>
                    <a:pt x="3145042" y="4332648"/>
                    <a:pt x="3135654" y="4337342"/>
                    <a:pt x="3128613" y="4339689"/>
                  </a:cubicBezTo>
                  <a:cubicBezTo>
                    <a:pt x="3119225" y="4344383"/>
                    <a:pt x="3112184" y="4349077"/>
                    <a:pt x="3102795" y="4353771"/>
                  </a:cubicBezTo>
                  <a:cubicBezTo>
                    <a:pt x="3100449" y="4349077"/>
                    <a:pt x="3093407" y="4344383"/>
                    <a:pt x="3086366" y="4344383"/>
                  </a:cubicBezTo>
                  <a:cubicBezTo>
                    <a:pt x="3086366" y="4323260"/>
                    <a:pt x="3086366" y="4304483"/>
                    <a:pt x="3086366" y="4283360"/>
                  </a:cubicBezTo>
                  <a:cubicBezTo>
                    <a:pt x="3098101" y="4283360"/>
                    <a:pt x="3109837" y="4283360"/>
                    <a:pt x="3121572" y="4283360"/>
                  </a:cubicBezTo>
                  <a:cubicBezTo>
                    <a:pt x="3133307" y="4283360"/>
                    <a:pt x="3142695" y="4283360"/>
                    <a:pt x="3152083" y="4281013"/>
                  </a:cubicBezTo>
                  <a:cubicBezTo>
                    <a:pt x="3170860" y="4281013"/>
                    <a:pt x="3189636" y="4278666"/>
                    <a:pt x="3206066" y="4278666"/>
                  </a:cubicBezTo>
                  <a:cubicBezTo>
                    <a:pt x="3217801" y="4278666"/>
                    <a:pt x="3229536" y="4276319"/>
                    <a:pt x="3243618" y="4276319"/>
                  </a:cubicBezTo>
                  <a:cubicBezTo>
                    <a:pt x="3245965" y="4276319"/>
                    <a:pt x="3248312" y="4276319"/>
                    <a:pt x="3250659" y="4276319"/>
                  </a:cubicBezTo>
                  <a:cubicBezTo>
                    <a:pt x="3241271" y="4281013"/>
                    <a:pt x="3231883" y="4288054"/>
                    <a:pt x="3222495" y="4292748"/>
                  </a:cubicBezTo>
                  <a:cubicBezTo>
                    <a:pt x="3208412" y="4295095"/>
                    <a:pt x="3199024" y="4299789"/>
                    <a:pt x="3191983" y="4304483"/>
                  </a:cubicBezTo>
                  <a:close/>
                  <a:moveTo>
                    <a:pt x="3030037" y="4346730"/>
                  </a:moveTo>
                  <a:cubicBezTo>
                    <a:pt x="3022996" y="4344383"/>
                    <a:pt x="3015955" y="4342036"/>
                    <a:pt x="3011261" y="4339689"/>
                  </a:cubicBezTo>
                  <a:cubicBezTo>
                    <a:pt x="3006567" y="4337342"/>
                    <a:pt x="3001872" y="4337342"/>
                    <a:pt x="2994831" y="4334995"/>
                  </a:cubicBezTo>
                  <a:cubicBezTo>
                    <a:pt x="2987790" y="4332648"/>
                    <a:pt x="2980749" y="4330301"/>
                    <a:pt x="2973708" y="4327954"/>
                  </a:cubicBezTo>
                  <a:cubicBezTo>
                    <a:pt x="2969014" y="4325607"/>
                    <a:pt x="2966667" y="4325607"/>
                    <a:pt x="2961973" y="4323260"/>
                  </a:cubicBezTo>
                  <a:cubicBezTo>
                    <a:pt x="2919726" y="4309177"/>
                    <a:pt x="2879826" y="4292748"/>
                    <a:pt x="2837579" y="4273972"/>
                  </a:cubicBezTo>
                  <a:cubicBezTo>
                    <a:pt x="2903296" y="4278666"/>
                    <a:pt x="2966667" y="4281013"/>
                    <a:pt x="3032384" y="4281013"/>
                  </a:cubicBezTo>
                  <a:cubicBezTo>
                    <a:pt x="3032384" y="4281013"/>
                    <a:pt x="3032384" y="4281013"/>
                    <a:pt x="3032384" y="4281013"/>
                  </a:cubicBezTo>
                  <a:cubicBezTo>
                    <a:pt x="3032384" y="4281013"/>
                    <a:pt x="3034731" y="4281013"/>
                    <a:pt x="3034731" y="4281013"/>
                  </a:cubicBezTo>
                  <a:cubicBezTo>
                    <a:pt x="3051160" y="4281013"/>
                    <a:pt x="3067590" y="4281013"/>
                    <a:pt x="3084019" y="4281013"/>
                  </a:cubicBezTo>
                  <a:cubicBezTo>
                    <a:pt x="3084019" y="4302136"/>
                    <a:pt x="3084019" y="4323260"/>
                    <a:pt x="3084019" y="4342036"/>
                  </a:cubicBezTo>
                  <a:cubicBezTo>
                    <a:pt x="3074631" y="4342036"/>
                    <a:pt x="3067590" y="4349077"/>
                    <a:pt x="3065243" y="4356118"/>
                  </a:cubicBezTo>
                  <a:cubicBezTo>
                    <a:pt x="3058202" y="4353771"/>
                    <a:pt x="3053508" y="4353771"/>
                    <a:pt x="3046466" y="4351424"/>
                  </a:cubicBezTo>
                  <a:cubicBezTo>
                    <a:pt x="3039425" y="4349077"/>
                    <a:pt x="3034731" y="4349077"/>
                    <a:pt x="3030037" y="4346730"/>
                  </a:cubicBezTo>
                  <a:close/>
                  <a:moveTo>
                    <a:pt x="2767168" y="4356118"/>
                  </a:moveTo>
                  <a:cubicBezTo>
                    <a:pt x="2767168" y="4358466"/>
                    <a:pt x="2767168" y="4360812"/>
                    <a:pt x="2767168" y="4363160"/>
                  </a:cubicBezTo>
                  <a:cubicBezTo>
                    <a:pt x="2767168" y="4365506"/>
                    <a:pt x="2767168" y="4370201"/>
                    <a:pt x="2764821" y="4372548"/>
                  </a:cubicBezTo>
                  <a:cubicBezTo>
                    <a:pt x="2682674" y="4372548"/>
                    <a:pt x="2600528" y="4367854"/>
                    <a:pt x="2518381" y="4358466"/>
                  </a:cubicBezTo>
                  <a:cubicBezTo>
                    <a:pt x="2523075" y="4356118"/>
                    <a:pt x="2527769" y="4356118"/>
                    <a:pt x="2532463" y="4353771"/>
                  </a:cubicBezTo>
                  <a:cubicBezTo>
                    <a:pt x="2534810" y="4353771"/>
                    <a:pt x="2539504" y="4351424"/>
                    <a:pt x="2541851" y="4351424"/>
                  </a:cubicBezTo>
                  <a:cubicBezTo>
                    <a:pt x="2560628" y="4344383"/>
                    <a:pt x="2577057" y="4339689"/>
                    <a:pt x="2595833" y="4332648"/>
                  </a:cubicBezTo>
                  <a:cubicBezTo>
                    <a:pt x="2598180" y="4330301"/>
                    <a:pt x="2602875" y="4330301"/>
                    <a:pt x="2605222" y="4327954"/>
                  </a:cubicBezTo>
                  <a:cubicBezTo>
                    <a:pt x="2623998" y="4320913"/>
                    <a:pt x="2640427" y="4313871"/>
                    <a:pt x="2659204" y="4306830"/>
                  </a:cubicBezTo>
                  <a:cubicBezTo>
                    <a:pt x="2663898" y="4304483"/>
                    <a:pt x="2668592" y="4304483"/>
                    <a:pt x="2670939" y="4302136"/>
                  </a:cubicBezTo>
                  <a:cubicBezTo>
                    <a:pt x="2687368" y="4295095"/>
                    <a:pt x="2703797" y="4288054"/>
                    <a:pt x="2722574" y="4281013"/>
                  </a:cubicBezTo>
                  <a:cubicBezTo>
                    <a:pt x="2727268" y="4278666"/>
                    <a:pt x="2734309" y="4276319"/>
                    <a:pt x="2739003" y="4273972"/>
                  </a:cubicBezTo>
                  <a:cubicBezTo>
                    <a:pt x="2743697" y="4271625"/>
                    <a:pt x="2746044" y="4269278"/>
                    <a:pt x="2750738" y="4269278"/>
                  </a:cubicBezTo>
                  <a:cubicBezTo>
                    <a:pt x="2760127" y="4269278"/>
                    <a:pt x="2767168" y="4271625"/>
                    <a:pt x="2776556" y="4271625"/>
                  </a:cubicBezTo>
                  <a:cubicBezTo>
                    <a:pt x="2778903" y="4271625"/>
                    <a:pt x="2778903" y="4271625"/>
                    <a:pt x="2781250" y="4273972"/>
                  </a:cubicBezTo>
                  <a:cubicBezTo>
                    <a:pt x="2778903" y="4295095"/>
                    <a:pt x="2774209" y="4318565"/>
                    <a:pt x="2771862" y="4337342"/>
                  </a:cubicBezTo>
                  <a:cubicBezTo>
                    <a:pt x="2769515" y="4342036"/>
                    <a:pt x="2769515" y="4349077"/>
                    <a:pt x="2767168" y="4356118"/>
                  </a:cubicBezTo>
                  <a:close/>
                  <a:moveTo>
                    <a:pt x="2459705" y="4374895"/>
                  </a:moveTo>
                  <a:cubicBezTo>
                    <a:pt x="2450317" y="4377242"/>
                    <a:pt x="2438581" y="4381936"/>
                    <a:pt x="2429193" y="4384283"/>
                  </a:cubicBezTo>
                  <a:cubicBezTo>
                    <a:pt x="2417458" y="4386630"/>
                    <a:pt x="2408070" y="4391324"/>
                    <a:pt x="2396334" y="4393671"/>
                  </a:cubicBezTo>
                  <a:cubicBezTo>
                    <a:pt x="2384599" y="4396018"/>
                    <a:pt x="2375211" y="4400712"/>
                    <a:pt x="2363476" y="4403059"/>
                  </a:cubicBezTo>
                  <a:cubicBezTo>
                    <a:pt x="2354088" y="4405406"/>
                    <a:pt x="2342352" y="4410100"/>
                    <a:pt x="2332964" y="4412447"/>
                  </a:cubicBezTo>
                  <a:cubicBezTo>
                    <a:pt x="2321229" y="4414794"/>
                    <a:pt x="2309494" y="4417142"/>
                    <a:pt x="2300106" y="4421836"/>
                  </a:cubicBezTo>
                  <a:cubicBezTo>
                    <a:pt x="2290717" y="4424183"/>
                    <a:pt x="2278982" y="4426530"/>
                    <a:pt x="2269594" y="4428877"/>
                  </a:cubicBezTo>
                  <a:cubicBezTo>
                    <a:pt x="2257859" y="4431224"/>
                    <a:pt x="2248471" y="4433571"/>
                    <a:pt x="2236735" y="4435918"/>
                  </a:cubicBezTo>
                  <a:cubicBezTo>
                    <a:pt x="2236735" y="4435918"/>
                    <a:pt x="2234388" y="4435918"/>
                    <a:pt x="2234388" y="4435918"/>
                  </a:cubicBezTo>
                  <a:cubicBezTo>
                    <a:pt x="2222653" y="4428877"/>
                    <a:pt x="2210918" y="4419489"/>
                    <a:pt x="2199183" y="4412447"/>
                  </a:cubicBezTo>
                  <a:cubicBezTo>
                    <a:pt x="2189794" y="4405406"/>
                    <a:pt x="2182753" y="4400712"/>
                    <a:pt x="2173365" y="4393671"/>
                  </a:cubicBezTo>
                  <a:cubicBezTo>
                    <a:pt x="2161630" y="4384283"/>
                    <a:pt x="2147548" y="4374895"/>
                    <a:pt x="2135812" y="4365506"/>
                  </a:cubicBezTo>
                  <a:cubicBezTo>
                    <a:pt x="2126424" y="4358466"/>
                    <a:pt x="2119383" y="4351424"/>
                    <a:pt x="2109995" y="4346730"/>
                  </a:cubicBezTo>
                  <a:cubicBezTo>
                    <a:pt x="2098260" y="4337342"/>
                    <a:pt x="2084177" y="4327954"/>
                    <a:pt x="2072442" y="4318565"/>
                  </a:cubicBezTo>
                  <a:cubicBezTo>
                    <a:pt x="2063054" y="4311525"/>
                    <a:pt x="2053666" y="4304483"/>
                    <a:pt x="2044277" y="4297442"/>
                  </a:cubicBezTo>
                  <a:cubicBezTo>
                    <a:pt x="2037236" y="4290401"/>
                    <a:pt x="2027848" y="4285707"/>
                    <a:pt x="2020807" y="4278666"/>
                  </a:cubicBezTo>
                  <a:cubicBezTo>
                    <a:pt x="2023154" y="4276319"/>
                    <a:pt x="2023154" y="4273972"/>
                    <a:pt x="2023154" y="4271625"/>
                  </a:cubicBezTo>
                  <a:cubicBezTo>
                    <a:pt x="2037236" y="4273972"/>
                    <a:pt x="2048972" y="4278666"/>
                    <a:pt x="2063054" y="4281013"/>
                  </a:cubicBezTo>
                  <a:cubicBezTo>
                    <a:pt x="2077136" y="4283360"/>
                    <a:pt x="2091218" y="4288054"/>
                    <a:pt x="2105301" y="4292748"/>
                  </a:cubicBezTo>
                  <a:cubicBezTo>
                    <a:pt x="2126424" y="4297442"/>
                    <a:pt x="2147548" y="4302136"/>
                    <a:pt x="2168671" y="4306830"/>
                  </a:cubicBezTo>
                  <a:cubicBezTo>
                    <a:pt x="2180406" y="4309177"/>
                    <a:pt x="2194488" y="4311525"/>
                    <a:pt x="2206224" y="4313871"/>
                  </a:cubicBezTo>
                  <a:cubicBezTo>
                    <a:pt x="2229694" y="4318565"/>
                    <a:pt x="2250818" y="4323260"/>
                    <a:pt x="2274288" y="4325607"/>
                  </a:cubicBezTo>
                  <a:cubicBezTo>
                    <a:pt x="2286023" y="4327954"/>
                    <a:pt x="2295412" y="4330301"/>
                    <a:pt x="2307147" y="4332648"/>
                  </a:cubicBezTo>
                  <a:cubicBezTo>
                    <a:pt x="2330617" y="4337342"/>
                    <a:pt x="2356435" y="4339689"/>
                    <a:pt x="2379905" y="4344383"/>
                  </a:cubicBezTo>
                  <a:cubicBezTo>
                    <a:pt x="2389293" y="4346730"/>
                    <a:pt x="2398681" y="4346730"/>
                    <a:pt x="2408070" y="4349077"/>
                  </a:cubicBezTo>
                  <a:cubicBezTo>
                    <a:pt x="2433887" y="4353771"/>
                    <a:pt x="2462052" y="4356118"/>
                    <a:pt x="2487869" y="4358466"/>
                  </a:cubicBezTo>
                  <a:cubicBezTo>
                    <a:pt x="2494910" y="4358466"/>
                    <a:pt x="2501952" y="4360812"/>
                    <a:pt x="2508993" y="4360812"/>
                  </a:cubicBezTo>
                  <a:cubicBezTo>
                    <a:pt x="2511340" y="4360812"/>
                    <a:pt x="2511340" y="4360812"/>
                    <a:pt x="2513687" y="4360812"/>
                  </a:cubicBezTo>
                  <a:cubicBezTo>
                    <a:pt x="2508993" y="4363160"/>
                    <a:pt x="2504299" y="4363160"/>
                    <a:pt x="2497258" y="4365506"/>
                  </a:cubicBezTo>
                  <a:cubicBezTo>
                    <a:pt x="2480828" y="4367854"/>
                    <a:pt x="2471440" y="4372548"/>
                    <a:pt x="2459705" y="4374895"/>
                  </a:cubicBezTo>
                  <a:close/>
                  <a:moveTo>
                    <a:pt x="1938660" y="4304483"/>
                  </a:moveTo>
                  <a:cubicBezTo>
                    <a:pt x="1919884" y="4316219"/>
                    <a:pt x="1901108" y="4327954"/>
                    <a:pt x="1884678" y="4337342"/>
                  </a:cubicBezTo>
                  <a:cubicBezTo>
                    <a:pt x="1882331" y="4337342"/>
                    <a:pt x="1882331" y="4339689"/>
                    <a:pt x="1879984" y="4339689"/>
                  </a:cubicBezTo>
                  <a:cubicBezTo>
                    <a:pt x="1861208" y="4351424"/>
                    <a:pt x="1840084" y="4360812"/>
                    <a:pt x="1821308" y="4372548"/>
                  </a:cubicBezTo>
                  <a:cubicBezTo>
                    <a:pt x="1814267" y="4374895"/>
                    <a:pt x="1809573" y="4379589"/>
                    <a:pt x="1802532" y="4381936"/>
                  </a:cubicBezTo>
                  <a:cubicBezTo>
                    <a:pt x="1788449" y="4388977"/>
                    <a:pt x="1776714" y="4396018"/>
                    <a:pt x="1762632" y="4400712"/>
                  </a:cubicBezTo>
                  <a:cubicBezTo>
                    <a:pt x="1755591" y="4403059"/>
                    <a:pt x="1748550" y="4407753"/>
                    <a:pt x="1741508" y="4410100"/>
                  </a:cubicBezTo>
                  <a:cubicBezTo>
                    <a:pt x="1729773" y="4414794"/>
                    <a:pt x="1718038" y="4419489"/>
                    <a:pt x="1706303" y="4424183"/>
                  </a:cubicBezTo>
                  <a:cubicBezTo>
                    <a:pt x="1699262" y="4426530"/>
                    <a:pt x="1692220" y="4428877"/>
                    <a:pt x="1682832" y="4431224"/>
                  </a:cubicBezTo>
                  <a:cubicBezTo>
                    <a:pt x="1671097" y="4435918"/>
                    <a:pt x="1659362" y="4440612"/>
                    <a:pt x="1647627" y="4442959"/>
                  </a:cubicBezTo>
                  <a:cubicBezTo>
                    <a:pt x="1640586" y="4445306"/>
                    <a:pt x="1633544" y="4447653"/>
                    <a:pt x="1624156" y="4450000"/>
                  </a:cubicBezTo>
                  <a:cubicBezTo>
                    <a:pt x="1612421" y="4452347"/>
                    <a:pt x="1600686" y="4457041"/>
                    <a:pt x="1591298" y="4459388"/>
                  </a:cubicBezTo>
                  <a:cubicBezTo>
                    <a:pt x="1584256" y="4461735"/>
                    <a:pt x="1574868" y="4461735"/>
                    <a:pt x="1567827" y="4464083"/>
                  </a:cubicBezTo>
                  <a:cubicBezTo>
                    <a:pt x="1563133" y="4466429"/>
                    <a:pt x="1558439" y="4466429"/>
                    <a:pt x="1551398" y="4466429"/>
                  </a:cubicBezTo>
                  <a:cubicBezTo>
                    <a:pt x="1551398" y="4464083"/>
                    <a:pt x="1551398" y="4464083"/>
                    <a:pt x="1549051" y="4461735"/>
                  </a:cubicBezTo>
                  <a:cubicBezTo>
                    <a:pt x="1551398" y="4461735"/>
                    <a:pt x="1551398" y="4459388"/>
                    <a:pt x="1551398" y="4459388"/>
                  </a:cubicBezTo>
                  <a:cubicBezTo>
                    <a:pt x="1556092" y="4457041"/>
                    <a:pt x="1560786" y="4454694"/>
                    <a:pt x="1565480" y="4450000"/>
                  </a:cubicBezTo>
                  <a:cubicBezTo>
                    <a:pt x="1572521" y="4445306"/>
                    <a:pt x="1577215" y="4440612"/>
                    <a:pt x="1584256" y="4438265"/>
                  </a:cubicBezTo>
                  <a:cubicBezTo>
                    <a:pt x="1588950" y="4435918"/>
                    <a:pt x="1593645" y="4431224"/>
                    <a:pt x="1598339" y="4428877"/>
                  </a:cubicBezTo>
                  <a:cubicBezTo>
                    <a:pt x="1605380" y="4424183"/>
                    <a:pt x="1610074" y="4419489"/>
                    <a:pt x="1617115" y="4414794"/>
                  </a:cubicBezTo>
                  <a:cubicBezTo>
                    <a:pt x="1621809" y="4410100"/>
                    <a:pt x="1626503" y="4407753"/>
                    <a:pt x="1631197" y="4403059"/>
                  </a:cubicBezTo>
                  <a:cubicBezTo>
                    <a:pt x="1638239" y="4398365"/>
                    <a:pt x="1645280" y="4391324"/>
                    <a:pt x="1649974" y="4386630"/>
                  </a:cubicBezTo>
                  <a:cubicBezTo>
                    <a:pt x="1654668" y="4381936"/>
                    <a:pt x="1659362" y="4379589"/>
                    <a:pt x="1664056" y="4374895"/>
                  </a:cubicBezTo>
                  <a:cubicBezTo>
                    <a:pt x="1671097" y="4367854"/>
                    <a:pt x="1678138" y="4360812"/>
                    <a:pt x="1685179" y="4353771"/>
                  </a:cubicBezTo>
                  <a:cubicBezTo>
                    <a:pt x="1689873" y="4349077"/>
                    <a:pt x="1692220" y="4346730"/>
                    <a:pt x="1696915" y="4342036"/>
                  </a:cubicBezTo>
                  <a:cubicBezTo>
                    <a:pt x="1703956" y="4334995"/>
                    <a:pt x="1713344" y="4325607"/>
                    <a:pt x="1720385" y="4318565"/>
                  </a:cubicBezTo>
                  <a:cubicBezTo>
                    <a:pt x="1722732" y="4316219"/>
                    <a:pt x="1727426" y="4311525"/>
                    <a:pt x="1729773" y="4309177"/>
                  </a:cubicBezTo>
                  <a:cubicBezTo>
                    <a:pt x="1739161" y="4297442"/>
                    <a:pt x="1750897" y="4285707"/>
                    <a:pt x="1760285" y="4276319"/>
                  </a:cubicBezTo>
                  <a:cubicBezTo>
                    <a:pt x="1760285" y="4276319"/>
                    <a:pt x="1762632" y="4273972"/>
                    <a:pt x="1762632" y="4273972"/>
                  </a:cubicBezTo>
                  <a:cubicBezTo>
                    <a:pt x="1769673" y="4266930"/>
                    <a:pt x="1776714" y="4257542"/>
                    <a:pt x="1783755" y="4250501"/>
                  </a:cubicBezTo>
                  <a:cubicBezTo>
                    <a:pt x="1786102" y="4252848"/>
                    <a:pt x="1790797" y="4255195"/>
                    <a:pt x="1795491" y="4255195"/>
                  </a:cubicBezTo>
                  <a:cubicBezTo>
                    <a:pt x="1804879" y="4255195"/>
                    <a:pt x="1811920" y="4248154"/>
                    <a:pt x="1814267" y="4238766"/>
                  </a:cubicBezTo>
                  <a:cubicBezTo>
                    <a:pt x="1840084" y="4243460"/>
                    <a:pt x="1865902" y="4248154"/>
                    <a:pt x="1891719" y="4250501"/>
                  </a:cubicBezTo>
                  <a:cubicBezTo>
                    <a:pt x="1901108" y="4252848"/>
                    <a:pt x="1910496" y="4252848"/>
                    <a:pt x="1919884" y="4255195"/>
                  </a:cubicBezTo>
                  <a:cubicBezTo>
                    <a:pt x="1938660" y="4257542"/>
                    <a:pt x="1955090" y="4259889"/>
                    <a:pt x="1973866" y="4262236"/>
                  </a:cubicBezTo>
                  <a:cubicBezTo>
                    <a:pt x="1973866" y="4262236"/>
                    <a:pt x="1973866" y="4262236"/>
                    <a:pt x="1973866" y="4264584"/>
                  </a:cubicBezTo>
                  <a:cubicBezTo>
                    <a:pt x="1973866" y="4269278"/>
                    <a:pt x="1976213" y="4271625"/>
                    <a:pt x="1976213" y="4273972"/>
                  </a:cubicBezTo>
                  <a:cubicBezTo>
                    <a:pt x="1966825" y="4281013"/>
                    <a:pt x="1959784" y="4285707"/>
                    <a:pt x="1950396" y="4292748"/>
                  </a:cubicBezTo>
                  <a:cubicBezTo>
                    <a:pt x="1950396" y="4297442"/>
                    <a:pt x="1945702" y="4302136"/>
                    <a:pt x="1938660" y="4304483"/>
                  </a:cubicBezTo>
                  <a:close/>
                  <a:moveTo>
                    <a:pt x="1495069" y="4433571"/>
                  </a:moveTo>
                  <a:cubicBezTo>
                    <a:pt x="1490375" y="4428877"/>
                    <a:pt x="1483333" y="4421836"/>
                    <a:pt x="1478639" y="4417142"/>
                  </a:cubicBezTo>
                  <a:cubicBezTo>
                    <a:pt x="1476292" y="4414794"/>
                    <a:pt x="1473945" y="4412447"/>
                    <a:pt x="1471598" y="4407753"/>
                  </a:cubicBezTo>
                  <a:cubicBezTo>
                    <a:pt x="1464557" y="4400712"/>
                    <a:pt x="1459863" y="4393671"/>
                    <a:pt x="1452822" y="4386630"/>
                  </a:cubicBezTo>
                  <a:cubicBezTo>
                    <a:pt x="1452822" y="4386630"/>
                    <a:pt x="1450475" y="4384283"/>
                    <a:pt x="1450475" y="4381936"/>
                  </a:cubicBezTo>
                  <a:cubicBezTo>
                    <a:pt x="1427004" y="4356118"/>
                    <a:pt x="1403534" y="4327954"/>
                    <a:pt x="1380063" y="4299789"/>
                  </a:cubicBezTo>
                  <a:cubicBezTo>
                    <a:pt x="1377716" y="4297442"/>
                    <a:pt x="1375369" y="4295095"/>
                    <a:pt x="1375369" y="4292748"/>
                  </a:cubicBezTo>
                  <a:cubicBezTo>
                    <a:pt x="1368328" y="4283360"/>
                    <a:pt x="1361287" y="4276319"/>
                    <a:pt x="1354246" y="4266930"/>
                  </a:cubicBezTo>
                  <a:cubicBezTo>
                    <a:pt x="1351899" y="4264584"/>
                    <a:pt x="1349552" y="4262236"/>
                    <a:pt x="1347205" y="4259889"/>
                  </a:cubicBezTo>
                  <a:cubicBezTo>
                    <a:pt x="1340164" y="4252848"/>
                    <a:pt x="1335469" y="4243460"/>
                    <a:pt x="1328428" y="4236419"/>
                  </a:cubicBezTo>
                  <a:cubicBezTo>
                    <a:pt x="1326081" y="4234072"/>
                    <a:pt x="1323734" y="4229378"/>
                    <a:pt x="1321387" y="4227031"/>
                  </a:cubicBezTo>
                  <a:cubicBezTo>
                    <a:pt x="1316693" y="4219990"/>
                    <a:pt x="1309652" y="4212948"/>
                    <a:pt x="1304958" y="4205908"/>
                  </a:cubicBezTo>
                  <a:cubicBezTo>
                    <a:pt x="1302611" y="4201213"/>
                    <a:pt x="1297917" y="4196519"/>
                    <a:pt x="1295570" y="4194172"/>
                  </a:cubicBezTo>
                  <a:cubicBezTo>
                    <a:pt x="1290876" y="4187131"/>
                    <a:pt x="1283834" y="4180090"/>
                    <a:pt x="1279140" y="4173049"/>
                  </a:cubicBezTo>
                  <a:cubicBezTo>
                    <a:pt x="1276793" y="4168354"/>
                    <a:pt x="1272099" y="4163660"/>
                    <a:pt x="1269752" y="4158966"/>
                  </a:cubicBezTo>
                  <a:cubicBezTo>
                    <a:pt x="1265058" y="4151925"/>
                    <a:pt x="1258017" y="4144884"/>
                    <a:pt x="1253323" y="4135496"/>
                  </a:cubicBezTo>
                  <a:cubicBezTo>
                    <a:pt x="1250976" y="4130802"/>
                    <a:pt x="1246282" y="4126108"/>
                    <a:pt x="1243935" y="4121414"/>
                  </a:cubicBezTo>
                  <a:cubicBezTo>
                    <a:pt x="1236894" y="4112026"/>
                    <a:pt x="1232199" y="4104984"/>
                    <a:pt x="1225158" y="4095596"/>
                  </a:cubicBezTo>
                  <a:cubicBezTo>
                    <a:pt x="1222811" y="4090902"/>
                    <a:pt x="1220464" y="4088555"/>
                    <a:pt x="1215770" y="4083861"/>
                  </a:cubicBezTo>
                  <a:cubicBezTo>
                    <a:pt x="1208729" y="4074473"/>
                    <a:pt x="1204035" y="4067431"/>
                    <a:pt x="1196994" y="4058043"/>
                  </a:cubicBezTo>
                  <a:cubicBezTo>
                    <a:pt x="1194647" y="4053349"/>
                    <a:pt x="1189953" y="4048655"/>
                    <a:pt x="1187605" y="4043961"/>
                  </a:cubicBezTo>
                  <a:cubicBezTo>
                    <a:pt x="1180564" y="4034573"/>
                    <a:pt x="1175870" y="4025185"/>
                    <a:pt x="1168829" y="4015796"/>
                  </a:cubicBezTo>
                  <a:cubicBezTo>
                    <a:pt x="1166482" y="4011102"/>
                    <a:pt x="1164135" y="4006408"/>
                    <a:pt x="1159441" y="4004061"/>
                  </a:cubicBezTo>
                  <a:cubicBezTo>
                    <a:pt x="1152400" y="3994673"/>
                    <a:pt x="1147706" y="3985285"/>
                    <a:pt x="1140665" y="3975897"/>
                  </a:cubicBezTo>
                  <a:cubicBezTo>
                    <a:pt x="1138318" y="3971203"/>
                    <a:pt x="1135971" y="3966508"/>
                    <a:pt x="1131276" y="3964162"/>
                  </a:cubicBezTo>
                  <a:cubicBezTo>
                    <a:pt x="1126582" y="3954773"/>
                    <a:pt x="1119541" y="3947732"/>
                    <a:pt x="1114847" y="3938344"/>
                  </a:cubicBezTo>
                  <a:cubicBezTo>
                    <a:pt x="1114847" y="3938344"/>
                    <a:pt x="1114847" y="3935997"/>
                    <a:pt x="1114847" y="3935997"/>
                  </a:cubicBezTo>
                  <a:lnTo>
                    <a:pt x="1114847" y="3935997"/>
                  </a:lnTo>
                  <a:cubicBezTo>
                    <a:pt x="1114847" y="3935997"/>
                    <a:pt x="1114847" y="3935997"/>
                    <a:pt x="1114847" y="3935997"/>
                  </a:cubicBezTo>
                  <a:cubicBezTo>
                    <a:pt x="1119541" y="3935997"/>
                    <a:pt x="1121888" y="3933650"/>
                    <a:pt x="1124235" y="3933650"/>
                  </a:cubicBezTo>
                  <a:cubicBezTo>
                    <a:pt x="1131276" y="3943038"/>
                    <a:pt x="1135971" y="3952426"/>
                    <a:pt x="1143012" y="3961814"/>
                  </a:cubicBezTo>
                  <a:cubicBezTo>
                    <a:pt x="1145359" y="3966508"/>
                    <a:pt x="1150053" y="3971203"/>
                    <a:pt x="1152400" y="3975897"/>
                  </a:cubicBezTo>
                  <a:cubicBezTo>
                    <a:pt x="1159441" y="3985285"/>
                    <a:pt x="1164135" y="3994673"/>
                    <a:pt x="1171176" y="4004061"/>
                  </a:cubicBezTo>
                  <a:cubicBezTo>
                    <a:pt x="1175870" y="4011102"/>
                    <a:pt x="1180564" y="4018144"/>
                    <a:pt x="1185258" y="4025185"/>
                  </a:cubicBezTo>
                  <a:cubicBezTo>
                    <a:pt x="1189953" y="4032226"/>
                    <a:pt x="1194647" y="4039267"/>
                    <a:pt x="1199341" y="4046308"/>
                  </a:cubicBezTo>
                  <a:cubicBezTo>
                    <a:pt x="1204035" y="4053349"/>
                    <a:pt x="1208729" y="4062737"/>
                    <a:pt x="1215770" y="4069779"/>
                  </a:cubicBezTo>
                  <a:cubicBezTo>
                    <a:pt x="1220464" y="4074473"/>
                    <a:pt x="1222811" y="4081514"/>
                    <a:pt x="1227505" y="4086208"/>
                  </a:cubicBezTo>
                  <a:cubicBezTo>
                    <a:pt x="1232199" y="4093249"/>
                    <a:pt x="1239241" y="4102637"/>
                    <a:pt x="1243935" y="4109678"/>
                  </a:cubicBezTo>
                  <a:cubicBezTo>
                    <a:pt x="1248629" y="4114372"/>
                    <a:pt x="1250976" y="4119066"/>
                    <a:pt x="1255670" y="4126108"/>
                  </a:cubicBezTo>
                  <a:cubicBezTo>
                    <a:pt x="1262711" y="4135496"/>
                    <a:pt x="1267405" y="4142537"/>
                    <a:pt x="1274446" y="4151925"/>
                  </a:cubicBezTo>
                  <a:cubicBezTo>
                    <a:pt x="1276793" y="4156619"/>
                    <a:pt x="1279140" y="4158966"/>
                    <a:pt x="1283834" y="4163660"/>
                  </a:cubicBezTo>
                  <a:cubicBezTo>
                    <a:pt x="1288529" y="4170702"/>
                    <a:pt x="1293223" y="4177743"/>
                    <a:pt x="1297917" y="4184784"/>
                  </a:cubicBezTo>
                  <a:cubicBezTo>
                    <a:pt x="1319040" y="4215296"/>
                    <a:pt x="1340164" y="4243460"/>
                    <a:pt x="1361287" y="4269278"/>
                  </a:cubicBezTo>
                  <a:cubicBezTo>
                    <a:pt x="1361287" y="4269278"/>
                    <a:pt x="1361287" y="4269278"/>
                    <a:pt x="1361287" y="4269278"/>
                  </a:cubicBezTo>
                  <a:cubicBezTo>
                    <a:pt x="1377716" y="4290401"/>
                    <a:pt x="1394146" y="4311525"/>
                    <a:pt x="1410575" y="4332648"/>
                  </a:cubicBezTo>
                  <a:cubicBezTo>
                    <a:pt x="1410575" y="4332648"/>
                    <a:pt x="1410575" y="4332648"/>
                    <a:pt x="1410575" y="4332648"/>
                  </a:cubicBezTo>
                  <a:cubicBezTo>
                    <a:pt x="1417616" y="4342036"/>
                    <a:pt x="1427004" y="4351424"/>
                    <a:pt x="1434045" y="4360812"/>
                  </a:cubicBezTo>
                  <a:cubicBezTo>
                    <a:pt x="1434045" y="4360812"/>
                    <a:pt x="1434045" y="4363160"/>
                    <a:pt x="1436392" y="4363160"/>
                  </a:cubicBezTo>
                  <a:cubicBezTo>
                    <a:pt x="1443434" y="4372548"/>
                    <a:pt x="1450475" y="4379589"/>
                    <a:pt x="1457516" y="4388977"/>
                  </a:cubicBezTo>
                  <a:cubicBezTo>
                    <a:pt x="1459863" y="4391324"/>
                    <a:pt x="1459863" y="4391324"/>
                    <a:pt x="1462210" y="4393671"/>
                  </a:cubicBezTo>
                  <a:cubicBezTo>
                    <a:pt x="1469251" y="4400712"/>
                    <a:pt x="1476292" y="4410100"/>
                    <a:pt x="1480986" y="4417142"/>
                  </a:cubicBezTo>
                  <a:cubicBezTo>
                    <a:pt x="1483333" y="4419489"/>
                    <a:pt x="1483333" y="4421836"/>
                    <a:pt x="1485680" y="4421836"/>
                  </a:cubicBezTo>
                  <a:cubicBezTo>
                    <a:pt x="1492722" y="4428877"/>
                    <a:pt x="1497416" y="4435918"/>
                    <a:pt x="1504457" y="4442959"/>
                  </a:cubicBezTo>
                  <a:cubicBezTo>
                    <a:pt x="1506804" y="4445306"/>
                    <a:pt x="1506804" y="4445306"/>
                    <a:pt x="1509151" y="4447653"/>
                  </a:cubicBezTo>
                  <a:cubicBezTo>
                    <a:pt x="1509151" y="4447653"/>
                    <a:pt x="1509151" y="4447653"/>
                    <a:pt x="1509151" y="4447653"/>
                  </a:cubicBezTo>
                  <a:cubicBezTo>
                    <a:pt x="1502110" y="4440612"/>
                    <a:pt x="1499763" y="4438265"/>
                    <a:pt x="1495069" y="4433571"/>
                  </a:cubicBezTo>
                  <a:close/>
                  <a:moveTo>
                    <a:pt x="1039742" y="3884362"/>
                  </a:moveTo>
                  <a:cubicBezTo>
                    <a:pt x="1018618" y="3874974"/>
                    <a:pt x="999842" y="3867932"/>
                    <a:pt x="978718" y="3858544"/>
                  </a:cubicBezTo>
                  <a:cubicBezTo>
                    <a:pt x="976371" y="3856197"/>
                    <a:pt x="974024" y="3856197"/>
                    <a:pt x="971677" y="3853850"/>
                  </a:cubicBezTo>
                  <a:cubicBezTo>
                    <a:pt x="952901" y="3844462"/>
                    <a:pt x="936472" y="3837421"/>
                    <a:pt x="917695" y="3828033"/>
                  </a:cubicBezTo>
                  <a:cubicBezTo>
                    <a:pt x="913001" y="3825686"/>
                    <a:pt x="908307" y="3823339"/>
                    <a:pt x="905960" y="3820992"/>
                  </a:cubicBezTo>
                  <a:cubicBezTo>
                    <a:pt x="889531" y="3813950"/>
                    <a:pt x="875448" y="3804562"/>
                    <a:pt x="861366" y="3795174"/>
                  </a:cubicBezTo>
                  <a:cubicBezTo>
                    <a:pt x="861366" y="3795174"/>
                    <a:pt x="861366" y="3795174"/>
                    <a:pt x="861366" y="3795174"/>
                  </a:cubicBezTo>
                  <a:cubicBezTo>
                    <a:pt x="866060" y="3792827"/>
                    <a:pt x="870754" y="3790480"/>
                    <a:pt x="875448" y="3788133"/>
                  </a:cubicBezTo>
                  <a:cubicBezTo>
                    <a:pt x="877795" y="3785786"/>
                    <a:pt x="880142" y="3785786"/>
                    <a:pt x="882489" y="3785786"/>
                  </a:cubicBezTo>
                  <a:cubicBezTo>
                    <a:pt x="887184" y="3783439"/>
                    <a:pt x="891878" y="3781092"/>
                    <a:pt x="898919" y="3778745"/>
                  </a:cubicBezTo>
                  <a:cubicBezTo>
                    <a:pt x="901266" y="3778745"/>
                    <a:pt x="903613" y="3776398"/>
                    <a:pt x="905960" y="3776398"/>
                  </a:cubicBezTo>
                  <a:cubicBezTo>
                    <a:pt x="908307" y="3776398"/>
                    <a:pt x="908307" y="3774051"/>
                    <a:pt x="910654" y="3774051"/>
                  </a:cubicBezTo>
                  <a:cubicBezTo>
                    <a:pt x="957595" y="3792827"/>
                    <a:pt x="1004536" y="3811604"/>
                    <a:pt x="1051477" y="3825686"/>
                  </a:cubicBezTo>
                  <a:cubicBezTo>
                    <a:pt x="1051477" y="3846809"/>
                    <a:pt x="1053824" y="3867932"/>
                    <a:pt x="1053824" y="3891403"/>
                  </a:cubicBezTo>
                  <a:cubicBezTo>
                    <a:pt x="1053824" y="3891403"/>
                    <a:pt x="1053824" y="3891403"/>
                    <a:pt x="1051477" y="3891403"/>
                  </a:cubicBezTo>
                  <a:cubicBezTo>
                    <a:pt x="1049130" y="3889056"/>
                    <a:pt x="1044436" y="3886709"/>
                    <a:pt x="1039742" y="3884362"/>
                  </a:cubicBezTo>
                  <a:close/>
                  <a:moveTo>
                    <a:pt x="633703" y="3429035"/>
                  </a:moveTo>
                  <a:cubicBezTo>
                    <a:pt x="633703" y="3421994"/>
                    <a:pt x="631355" y="3412606"/>
                    <a:pt x="631355" y="3405564"/>
                  </a:cubicBezTo>
                  <a:cubicBezTo>
                    <a:pt x="629008" y="3386788"/>
                    <a:pt x="626661" y="3370359"/>
                    <a:pt x="626661" y="3351582"/>
                  </a:cubicBezTo>
                  <a:cubicBezTo>
                    <a:pt x="624314" y="3335153"/>
                    <a:pt x="624314" y="3316377"/>
                    <a:pt x="621967" y="3297600"/>
                  </a:cubicBezTo>
                  <a:cubicBezTo>
                    <a:pt x="621967" y="3292906"/>
                    <a:pt x="621967" y="3290559"/>
                    <a:pt x="621967" y="3285865"/>
                  </a:cubicBezTo>
                  <a:cubicBezTo>
                    <a:pt x="626661" y="3285865"/>
                    <a:pt x="629008" y="3283518"/>
                    <a:pt x="631355" y="3281171"/>
                  </a:cubicBezTo>
                  <a:cubicBezTo>
                    <a:pt x="640744" y="3292906"/>
                    <a:pt x="652479" y="3302295"/>
                    <a:pt x="661867" y="3314030"/>
                  </a:cubicBezTo>
                  <a:cubicBezTo>
                    <a:pt x="664214" y="3316377"/>
                    <a:pt x="668908" y="3321071"/>
                    <a:pt x="671255" y="3323418"/>
                  </a:cubicBezTo>
                  <a:cubicBezTo>
                    <a:pt x="685338" y="3339847"/>
                    <a:pt x="701767" y="3353929"/>
                    <a:pt x="715849" y="3370359"/>
                  </a:cubicBezTo>
                  <a:cubicBezTo>
                    <a:pt x="718196" y="3372706"/>
                    <a:pt x="720543" y="3377400"/>
                    <a:pt x="725237" y="3379747"/>
                  </a:cubicBezTo>
                  <a:cubicBezTo>
                    <a:pt x="739320" y="3396176"/>
                    <a:pt x="755749" y="3410258"/>
                    <a:pt x="769831" y="3426688"/>
                  </a:cubicBezTo>
                  <a:cubicBezTo>
                    <a:pt x="772178" y="3429035"/>
                    <a:pt x="774525" y="3431382"/>
                    <a:pt x="776872" y="3433729"/>
                  </a:cubicBezTo>
                  <a:cubicBezTo>
                    <a:pt x="793302" y="3450158"/>
                    <a:pt x="809731" y="3464241"/>
                    <a:pt x="823813" y="3480670"/>
                  </a:cubicBezTo>
                  <a:cubicBezTo>
                    <a:pt x="826160" y="3483017"/>
                    <a:pt x="828507" y="3485364"/>
                    <a:pt x="830854" y="3487711"/>
                  </a:cubicBezTo>
                  <a:cubicBezTo>
                    <a:pt x="847284" y="3501793"/>
                    <a:pt x="861366" y="3518223"/>
                    <a:pt x="877795" y="3532305"/>
                  </a:cubicBezTo>
                  <a:cubicBezTo>
                    <a:pt x="880142" y="3534652"/>
                    <a:pt x="882489" y="3536999"/>
                    <a:pt x="884837" y="3539346"/>
                  </a:cubicBezTo>
                  <a:cubicBezTo>
                    <a:pt x="901266" y="3555775"/>
                    <a:pt x="920042" y="3572205"/>
                    <a:pt x="936472" y="3588634"/>
                  </a:cubicBezTo>
                  <a:cubicBezTo>
                    <a:pt x="969330" y="3619146"/>
                    <a:pt x="999842" y="3647310"/>
                    <a:pt x="1032700" y="3675475"/>
                  </a:cubicBezTo>
                  <a:cubicBezTo>
                    <a:pt x="1030353" y="3677822"/>
                    <a:pt x="1028006" y="3682516"/>
                    <a:pt x="1028006" y="3687210"/>
                  </a:cubicBezTo>
                  <a:cubicBezTo>
                    <a:pt x="1028006" y="3691904"/>
                    <a:pt x="1030353" y="3694251"/>
                    <a:pt x="1032700" y="3698945"/>
                  </a:cubicBezTo>
                  <a:cubicBezTo>
                    <a:pt x="1030353" y="3701292"/>
                    <a:pt x="1028006" y="3701292"/>
                    <a:pt x="1025659" y="3703639"/>
                  </a:cubicBezTo>
                  <a:cubicBezTo>
                    <a:pt x="1025659" y="3703639"/>
                    <a:pt x="1023312" y="3703639"/>
                    <a:pt x="1023312" y="3705986"/>
                  </a:cubicBezTo>
                  <a:cubicBezTo>
                    <a:pt x="1016271" y="3710680"/>
                    <a:pt x="1006883" y="3717722"/>
                    <a:pt x="999842" y="3722416"/>
                  </a:cubicBezTo>
                  <a:cubicBezTo>
                    <a:pt x="999842" y="3722416"/>
                    <a:pt x="999842" y="3722416"/>
                    <a:pt x="999842" y="3722416"/>
                  </a:cubicBezTo>
                  <a:cubicBezTo>
                    <a:pt x="969330" y="3741192"/>
                    <a:pt x="941166" y="3759969"/>
                    <a:pt x="910654" y="3774051"/>
                  </a:cubicBezTo>
                  <a:cubicBezTo>
                    <a:pt x="821466" y="3736498"/>
                    <a:pt x="736973" y="3691904"/>
                    <a:pt x="659520" y="3640269"/>
                  </a:cubicBezTo>
                  <a:cubicBezTo>
                    <a:pt x="650132" y="3574552"/>
                    <a:pt x="643091" y="3504140"/>
                    <a:pt x="633703" y="3429035"/>
                  </a:cubicBezTo>
                  <a:close/>
                  <a:moveTo>
                    <a:pt x="535127" y="3267089"/>
                  </a:moveTo>
                  <a:cubicBezTo>
                    <a:pt x="530433" y="3267089"/>
                    <a:pt x="525738" y="3267089"/>
                    <a:pt x="521044" y="3267089"/>
                  </a:cubicBezTo>
                  <a:cubicBezTo>
                    <a:pt x="514003" y="3267089"/>
                    <a:pt x="509309" y="3267089"/>
                    <a:pt x="502268" y="3264742"/>
                  </a:cubicBezTo>
                  <a:cubicBezTo>
                    <a:pt x="497574" y="3264742"/>
                    <a:pt x="490533" y="3262394"/>
                    <a:pt x="485839" y="3262394"/>
                  </a:cubicBezTo>
                  <a:cubicBezTo>
                    <a:pt x="481145" y="3262394"/>
                    <a:pt x="474103" y="3260048"/>
                    <a:pt x="469409" y="3260048"/>
                  </a:cubicBezTo>
                  <a:cubicBezTo>
                    <a:pt x="464715" y="3260048"/>
                    <a:pt x="460021" y="3257700"/>
                    <a:pt x="455327" y="3257700"/>
                  </a:cubicBezTo>
                  <a:cubicBezTo>
                    <a:pt x="450633" y="3257700"/>
                    <a:pt x="443592" y="3255354"/>
                    <a:pt x="438898" y="3255354"/>
                  </a:cubicBezTo>
                  <a:cubicBezTo>
                    <a:pt x="434204" y="3255354"/>
                    <a:pt x="429509" y="3253006"/>
                    <a:pt x="424815" y="3253006"/>
                  </a:cubicBezTo>
                  <a:cubicBezTo>
                    <a:pt x="420121" y="3250659"/>
                    <a:pt x="413080" y="3250659"/>
                    <a:pt x="408386" y="3248312"/>
                  </a:cubicBezTo>
                  <a:cubicBezTo>
                    <a:pt x="403692" y="3245965"/>
                    <a:pt x="401345" y="3245965"/>
                    <a:pt x="396651" y="3243618"/>
                  </a:cubicBezTo>
                  <a:cubicBezTo>
                    <a:pt x="391957" y="3241271"/>
                    <a:pt x="384916" y="3241271"/>
                    <a:pt x="380222" y="3238924"/>
                  </a:cubicBezTo>
                  <a:cubicBezTo>
                    <a:pt x="375527" y="3236577"/>
                    <a:pt x="373180" y="3236577"/>
                    <a:pt x="368486" y="3234230"/>
                  </a:cubicBezTo>
                  <a:cubicBezTo>
                    <a:pt x="363792" y="3231883"/>
                    <a:pt x="359098" y="3229536"/>
                    <a:pt x="352057" y="3227189"/>
                  </a:cubicBezTo>
                  <a:cubicBezTo>
                    <a:pt x="349710" y="3227189"/>
                    <a:pt x="347363" y="3224842"/>
                    <a:pt x="342669" y="3222495"/>
                  </a:cubicBezTo>
                  <a:cubicBezTo>
                    <a:pt x="342669" y="3220148"/>
                    <a:pt x="345016" y="3217801"/>
                    <a:pt x="345016" y="3215454"/>
                  </a:cubicBezTo>
                  <a:cubicBezTo>
                    <a:pt x="345016" y="3206065"/>
                    <a:pt x="337975" y="3196677"/>
                    <a:pt x="326239" y="3196677"/>
                  </a:cubicBezTo>
                  <a:cubicBezTo>
                    <a:pt x="328587" y="3168513"/>
                    <a:pt x="328587" y="3140348"/>
                    <a:pt x="330934" y="3114531"/>
                  </a:cubicBezTo>
                  <a:cubicBezTo>
                    <a:pt x="330934" y="3112184"/>
                    <a:pt x="330934" y="3109836"/>
                    <a:pt x="330934" y="3107490"/>
                  </a:cubicBezTo>
                  <a:cubicBezTo>
                    <a:pt x="330934" y="3105142"/>
                    <a:pt x="330934" y="3102796"/>
                    <a:pt x="330934" y="3100448"/>
                  </a:cubicBezTo>
                  <a:cubicBezTo>
                    <a:pt x="335628" y="3001873"/>
                    <a:pt x="340322" y="2907991"/>
                    <a:pt x="347363" y="2814109"/>
                  </a:cubicBezTo>
                  <a:cubicBezTo>
                    <a:pt x="347363" y="2814109"/>
                    <a:pt x="347363" y="2814109"/>
                    <a:pt x="347363" y="2814109"/>
                  </a:cubicBezTo>
                  <a:cubicBezTo>
                    <a:pt x="349710" y="2814109"/>
                    <a:pt x="354404" y="2814109"/>
                    <a:pt x="356751" y="2811762"/>
                  </a:cubicBezTo>
                  <a:cubicBezTo>
                    <a:pt x="436551" y="2957279"/>
                    <a:pt x="516350" y="3100448"/>
                    <a:pt x="605538" y="3250659"/>
                  </a:cubicBezTo>
                  <a:cubicBezTo>
                    <a:pt x="600844" y="3255354"/>
                    <a:pt x="596150" y="3260048"/>
                    <a:pt x="596150" y="3267089"/>
                  </a:cubicBezTo>
                  <a:cubicBezTo>
                    <a:pt x="586762" y="3267089"/>
                    <a:pt x="577373" y="3267089"/>
                    <a:pt x="570332" y="3267089"/>
                  </a:cubicBezTo>
                  <a:cubicBezTo>
                    <a:pt x="558597" y="3267089"/>
                    <a:pt x="546862" y="3267089"/>
                    <a:pt x="535127" y="3267089"/>
                  </a:cubicBezTo>
                  <a:close/>
                  <a:moveTo>
                    <a:pt x="281646" y="3156777"/>
                  </a:moveTo>
                  <a:cubicBezTo>
                    <a:pt x="274604" y="3147389"/>
                    <a:pt x="267563" y="3138001"/>
                    <a:pt x="260522" y="3128613"/>
                  </a:cubicBezTo>
                  <a:cubicBezTo>
                    <a:pt x="255828" y="3121572"/>
                    <a:pt x="248787" y="3114531"/>
                    <a:pt x="244093" y="3105142"/>
                  </a:cubicBezTo>
                  <a:cubicBezTo>
                    <a:pt x="237052" y="3095754"/>
                    <a:pt x="232358" y="3086366"/>
                    <a:pt x="225316" y="3076978"/>
                  </a:cubicBezTo>
                  <a:cubicBezTo>
                    <a:pt x="220622" y="3069937"/>
                    <a:pt x="215928" y="3062896"/>
                    <a:pt x="211234" y="3053507"/>
                  </a:cubicBezTo>
                  <a:cubicBezTo>
                    <a:pt x="204193" y="3044119"/>
                    <a:pt x="199499" y="3034731"/>
                    <a:pt x="192458" y="3025343"/>
                  </a:cubicBezTo>
                  <a:cubicBezTo>
                    <a:pt x="187764" y="3018302"/>
                    <a:pt x="183070" y="3011261"/>
                    <a:pt x="178376" y="3004220"/>
                  </a:cubicBezTo>
                  <a:cubicBezTo>
                    <a:pt x="173681" y="2994831"/>
                    <a:pt x="166640" y="2985443"/>
                    <a:pt x="161946" y="2976055"/>
                  </a:cubicBezTo>
                  <a:cubicBezTo>
                    <a:pt x="157252" y="2969014"/>
                    <a:pt x="152558" y="2961973"/>
                    <a:pt x="150211" y="2954932"/>
                  </a:cubicBezTo>
                  <a:cubicBezTo>
                    <a:pt x="145517" y="2945543"/>
                    <a:pt x="138476" y="2933808"/>
                    <a:pt x="133782" y="2924420"/>
                  </a:cubicBezTo>
                  <a:cubicBezTo>
                    <a:pt x="131435" y="2917379"/>
                    <a:pt x="126741" y="2910338"/>
                    <a:pt x="124393" y="2905643"/>
                  </a:cubicBezTo>
                  <a:cubicBezTo>
                    <a:pt x="124393" y="2903296"/>
                    <a:pt x="122046" y="2900949"/>
                    <a:pt x="122046" y="2900949"/>
                  </a:cubicBezTo>
                  <a:cubicBezTo>
                    <a:pt x="122046" y="2900949"/>
                    <a:pt x="122046" y="2898602"/>
                    <a:pt x="122046" y="2898602"/>
                  </a:cubicBezTo>
                  <a:cubicBezTo>
                    <a:pt x="122046" y="2891561"/>
                    <a:pt x="117352" y="2886867"/>
                    <a:pt x="112658" y="2882173"/>
                  </a:cubicBezTo>
                  <a:cubicBezTo>
                    <a:pt x="110311" y="2879826"/>
                    <a:pt x="110311" y="2875132"/>
                    <a:pt x="107964" y="2872785"/>
                  </a:cubicBezTo>
                  <a:cubicBezTo>
                    <a:pt x="105617" y="2868091"/>
                    <a:pt x="103270" y="2861050"/>
                    <a:pt x="100923" y="2856356"/>
                  </a:cubicBezTo>
                  <a:cubicBezTo>
                    <a:pt x="96229" y="2846967"/>
                    <a:pt x="91535" y="2835232"/>
                    <a:pt x="89188" y="2825844"/>
                  </a:cubicBezTo>
                  <a:cubicBezTo>
                    <a:pt x="96229" y="2823497"/>
                    <a:pt x="100923" y="2816456"/>
                    <a:pt x="100923" y="2807068"/>
                  </a:cubicBezTo>
                  <a:cubicBezTo>
                    <a:pt x="100923" y="2795332"/>
                    <a:pt x="91535" y="2788291"/>
                    <a:pt x="82147" y="2785944"/>
                  </a:cubicBezTo>
                  <a:cubicBezTo>
                    <a:pt x="82147" y="2781250"/>
                    <a:pt x="82147" y="2776556"/>
                    <a:pt x="82147" y="2771862"/>
                  </a:cubicBezTo>
                  <a:cubicBezTo>
                    <a:pt x="84494" y="2771862"/>
                    <a:pt x="86841" y="2771862"/>
                    <a:pt x="89188" y="2769515"/>
                  </a:cubicBezTo>
                  <a:cubicBezTo>
                    <a:pt x="91535" y="2774209"/>
                    <a:pt x="93882" y="2778903"/>
                    <a:pt x="96229" y="2783597"/>
                  </a:cubicBezTo>
                  <a:cubicBezTo>
                    <a:pt x="98576" y="2790638"/>
                    <a:pt x="100923" y="2797679"/>
                    <a:pt x="105617" y="2804721"/>
                  </a:cubicBezTo>
                  <a:cubicBezTo>
                    <a:pt x="112658" y="2818803"/>
                    <a:pt x="117352" y="2835232"/>
                    <a:pt x="124393" y="2849314"/>
                  </a:cubicBezTo>
                  <a:cubicBezTo>
                    <a:pt x="126741" y="2854009"/>
                    <a:pt x="129088" y="2858703"/>
                    <a:pt x="131435" y="2863397"/>
                  </a:cubicBezTo>
                  <a:cubicBezTo>
                    <a:pt x="138476" y="2879826"/>
                    <a:pt x="147864" y="2896255"/>
                    <a:pt x="154905" y="2912685"/>
                  </a:cubicBezTo>
                  <a:cubicBezTo>
                    <a:pt x="157252" y="2919726"/>
                    <a:pt x="161946" y="2924420"/>
                    <a:pt x="164293" y="2931461"/>
                  </a:cubicBezTo>
                  <a:cubicBezTo>
                    <a:pt x="171334" y="2943196"/>
                    <a:pt x="176028" y="2957279"/>
                    <a:pt x="183070" y="2969014"/>
                  </a:cubicBezTo>
                  <a:cubicBezTo>
                    <a:pt x="187764" y="2976055"/>
                    <a:pt x="190111" y="2983096"/>
                    <a:pt x="194805" y="2990137"/>
                  </a:cubicBezTo>
                  <a:cubicBezTo>
                    <a:pt x="201846" y="3001873"/>
                    <a:pt x="206540" y="3013608"/>
                    <a:pt x="213581" y="3025343"/>
                  </a:cubicBezTo>
                  <a:cubicBezTo>
                    <a:pt x="218275" y="3032384"/>
                    <a:pt x="222969" y="3041772"/>
                    <a:pt x="227664" y="3048813"/>
                  </a:cubicBezTo>
                  <a:cubicBezTo>
                    <a:pt x="234705" y="3060549"/>
                    <a:pt x="241746" y="3072284"/>
                    <a:pt x="248787" y="3084019"/>
                  </a:cubicBezTo>
                  <a:cubicBezTo>
                    <a:pt x="253481" y="3091060"/>
                    <a:pt x="258175" y="3100448"/>
                    <a:pt x="262869" y="3107490"/>
                  </a:cubicBezTo>
                  <a:cubicBezTo>
                    <a:pt x="269910" y="3119225"/>
                    <a:pt x="276951" y="3130960"/>
                    <a:pt x="283993" y="3142695"/>
                  </a:cubicBezTo>
                  <a:cubicBezTo>
                    <a:pt x="288687" y="3152083"/>
                    <a:pt x="293381" y="3159125"/>
                    <a:pt x="300422" y="3168513"/>
                  </a:cubicBezTo>
                  <a:cubicBezTo>
                    <a:pt x="305116" y="3177901"/>
                    <a:pt x="309810" y="3184942"/>
                    <a:pt x="316851" y="3194330"/>
                  </a:cubicBezTo>
                  <a:cubicBezTo>
                    <a:pt x="316851" y="3194330"/>
                    <a:pt x="316851" y="3194330"/>
                    <a:pt x="316851" y="3194330"/>
                  </a:cubicBezTo>
                  <a:cubicBezTo>
                    <a:pt x="312157" y="3187289"/>
                    <a:pt x="307463" y="3182595"/>
                    <a:pt x="302769" y="3175554"/>
                  </a:cubicBezTo>
                  <a:cubicBezTo>
                    <a:pt x="293381" y="3173207"/>
                    <a:pt x="288687" y="3163819"/>
                    <a:pt x="281646" y="3156777"/>
                  </a:cubicBezTo>
                  <a:close/>
                  <a:moveTo>
                    <a:pt x="103270" y="2877479"/>
                  </a:moveTo>
                  <a:cubicBezTo>
                    <a:pt x="100923" y="2877479"/>
                    <a:pt x="98576" y="2877479"/>
                    <a:pt x="96229" y="2879826"/>
                  </a:cubicBezTo>
                  <a:cubicBezTo>
                    <a:pt x="96229" y="2877479"/>
                    <a:pt x="96229" y="2875132"/>
                    <a:pt x="93882" y="2872785"/>
                  </a:cubicBezTo>
                  <a:cubicBezTo>
                    <a:pt x="91535" y="2861050"/>
                    <a:pt x="89188" y="2849314"/>
                    <a:pt x="86841" y="2837579"/>
                  </a:cubicBezTo>
                  <a:cubicBezTo>
                    <a:pt x="86841" y="2832885"/>
                    <a:pt x="84494" y="2830538"/>
                    <a:pt x="84494" y="2825844"/>
                  </a:cubicBezTo>
                  <a:cubicBezTo>
                    <a:pt x="84494" y="2825844"/>
                    <a:pt x="86841" y="2825844"/>
                    <a:pt x="86841" y="2825844"/>
                  </a:cubicBezTo>
                  <a:cubicBezTo>
                    <a:pt x="89188" y="2830538"/>
                    <a:pt x="91535" y="2835232"/>
                    <a:pt x="91535" y="2837579"/>
                  </a:cubicBezTo>
                  <a:cubicBezTo>
                    <a:pt x="93882" y="2844620"/>
                    <a:pt x="98576" y="2851662"/>
                    <a:pt x="100923" y="2858703"/>
                  </a:cubicBezTo>
                  <a:cubicBezTo>
                    <a:pt x="103270" y="2865744"/>
                    <a:pt x="107964" y="2870438"/>
                    <a:pt x="110311" y="2877479"/>
                  </a:cubicBezTo>
                  <a:cubicBezTo>
                    <a:pt x="107964" y="2877479"/>
                    <a:pt x="105617" y="2877479"/>
                    <a:pt x="103270" y="2877479"/>
                  </a:cubicBezTo>
                  <a:close/>
                  <a:moveTo>
                    <a:pt x="65717" y="2771862"/>
                  </a:moveTo>
                  <a:cubicBezTo>
                    <a:pt x="63370" y="2764821"/>
                    <a:pt x="61023" y="2760127"/>
                    <a:pt x="58676" y="2753085"/>
                  </a:cubicBezTo>
                  <a:cubicBezTo>
                    <a:pt x="56329" y="2748391"/>
                    <a:pt x="56329" y="2746044"/>
                    <a:pt x="53982" y="2741350"/>
                  </a:cubicBezTo>
                  <a:cubicBezTo>
                    <a:pt x="51635" y="2736656"/>
                    <a:pt x="51635" y="2734309"/>
                    <a:pt x="49288" y="2729615"/>
                  </a:cubicBezTo>
                  <a:cubicBezTo>
                    <a:pt x="51635" y="2729615"/>
                    <a:pt x="51635" y="2727268"/>
                    <a:pt x="53982" y="2727268"/>
                  </a:cubicBezTo>
                  <a:cubicBezTo>
                    <a:pt x="53982" y="2727268"/>
                    <a:pt x="53982" y="2729615"/>
                    <a:pt x="53982" y="2729615"/>
                  </a:cubicBezTo>
                  <a:cubicBezTo>
                    <a:pt x="53982" y="2731962"/>
                    <a:pt x="53982" y="2734309"/>
                    <a:pt x="56329" y="2736656"/>
                  </a:cubicBezTo>
                  <a:cubicBezTo>
                    <a:pt x="58676" y="2741350"/>
                    <a:pt x="58676" y="2748391"/>
                    <a:pt x="61023" y="2753085"/>
                  </a:cubicBezTo>
                  <a:cubicBezTo>
                    <a:pt x="61023" y="2755433"/>
                    <a:pt x="61023" y="2760127"/>
                    <a:pt x="63370" y="2762474"/>
                  </a:cubicBezTo>
                  <a:cubicBezTo>
                    <a:pt x="65717" y="2771862"/>
                    <a:pt x="68064" y="2778903"/>
                    <a:pt x="72758" y="2788291"/>
                  </a:cubicBezTo>
                  <a:cubicBezTo>
                    <a:pt x="72758" y="2788291"/>
                    <a:pt x="72758" y="2788291"/>
                    <a:pt x="72758" y="2788291"/>
                  </a:cubicBezTo>
                  <a:cubicBezTo>
                    <a:pt x="72758" y="2785944"/>
                    <a:pt x="70411" y="2785944"/>
                    <a:pt x="70411" y="2783597"/>
                  </a:cubicBezTo>
                  <a:cubicBezTo>
                    <a:pt x="70411" y="2778903"/>
                    <a:pt x="68064" y="2776556"/>
                    <a:pt x="65717" y="2771862"/>
                  </a:cubicBezTo>
                  <a:close/>
                  <a:moveTo>
                    <a:pt x="49288" y="2694409"/>
                  </a:move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6941" y="2694409"/>
                    <a:pt x="46941" y="2694409"/>
                    <a:pt x="49288" y="2694409"/>
                  </a:cubicBezTo>
                  <a:cubicBezTo>
                    <a:pt x="46941" y="2692062"/>
                    <a:pt x="49288" y="2692062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lose/>
                  <a:moveTo>
                    <a:pt x="39900" y="2647468"/>
                  </a:moveTo>
                  <a:cubicBezTo>
                    <a:pt x="37553" y="2647468"/>
                    <a:pt x="37553" y="2647468"/>
                    <a:pt x="35206" y="2645121"/>
                  </a:cubicBezTo>
                  <a:cubicBezTo>
                    <a:pt x="37553" y="2645121"/>
                    <a:pt x="37553" y="2642774"/>
                    <a:pt x="39900" y="2642774"/>
                  </a:cubicBezTo>
                  <a:cubicBezTo>
                    <a:pt x="39900" y="2645121"/>
                    <a:pt x="39900" y="2645121"/>
                    <a:pt x="39900" y="2647468"/>
                  </a:cubicBezTo>
                  <a:close/>
                  <a:moveTo>
                    <a:pt x="46941" y="2654510"/>
                  </a:moveTo>
                  <a:cubicBezTo>
                    <a:pt x="44594" y="2652163"/>
                    <a:pt x="42247" y="2649816"/>
                    <a:pt x="39900" y="2647468"/>
                  </a:cubicBezTo>
                  <a:cubicBezTo>
                    <a:pt x="39900" y="2645121"/>
                    <a:pt x="39900" y="2642774"/>
                    <a:pt x="39900" y="2640427"/>
                  </a:cubicBezTo>
                  <a:cubicBezTo>
                    <a:pt x="42247" y="2638080"/>
                    <a:pt x="44594" y="2635733"/>
                    <a:pt x="44594" y="2633386"/>
                  </a:cubicBezTo>
                  <a:cubicBezTo>
                    <a:pt x="46941" y="2640427"/>
                    <a:pt x="49288" y="2647468"/>
                    <a:pt x="51635" y="2654510"/>
                  </a:cubicBezTo>
                  <a:cubicBezTo>
                    <a:pt x="51635" y="2656857"/>
                    <a:pt x="49288" y="2654510"/>
                    <a:pt x="46941" y="2654510"/>
                  </a:cubicBezTo>
                  <a:close/>
                  <a:moveTo>
                    <a:pt x="79800" y="2785944"/>
                  </a:moveTo>
                  <a:cubicBezTo>
                    <a:pt x="77453" y="2785944"/>
                    <a:pt x="77453" y="2785944"/>
                    <a:pt x="75105" y="2785944"/>
                  </a:cubicBezTo>
                  <a:cubicBezTo>
                    <a:pt x="72758" y="2778903"/>
                    <a:pt x="70411" y="2771862"/>
                    <a:pt x="68064" y="2764821"/>
                  </a:cubicBezTo>
                  <a:cubicBezTo>
                    <a:pt x="70411" y="2767168"/>
                    <a:pt x="75105" y="2769515"/>
                    <a:pt x="79800" y="2769515"/>
                  </a:cubicBezTo>
                  <a:cubicBezTo>
                    <a:pt x="82147" y="2776556"/>
                    <a:pt x="82147" y="2781250"/>
                    <a:pt x="79800" y="2785944"/>
                  </a:cubicBezTo>
                  <a:close/>
                  <a:moveTo>
                    <a:pt x="607885" y="3046466"/>
                  </a:moveTo>
                  <a:cubicBezTo>
                    <a:pt x="607885" y="3041772"/>
                    <a:pt x="607885" y="3039425"/>
                    <a:pt x="607885" y="3034731"/>
                  </a:cubicBezTo>
                  <a:cubicBezTo>
                    <a:pt x="610232" y="3034731"/>
                    <a:pt x="612579" y="3034731"/>
                    <a:pt x="614926" y="3032384"/>
                  </a:cubicBezTo>
                  <a:cubicBezTo>
                    <a:pt x="617273" y="3034731"/>
                    <a:pt x="617273" y="3037078"/>
                    <a:pt x="619620" y="3041772"/>
                  </a:cubicBezTo>
                  <a:cubicBezTo>
                    <a:pt x="631355" y="3058201"/>
                    <a:pt x="640744" y="3076978"/>
                    <a:pt x="652479" y="3093407"/>
                  </a:cubicBezTo>
                  <a:cubicBezTo>
                    <a:pt x="661867" y="3107490"/>
                    <a:pt x="671255" y="3123919"/>
                    <a:pt x="680643" y="3138001"/>
                  </a:cubicBezTo>
                  <a:cubicBezTo>
                    <a:pt x="687685" y="3149737"/>
                    <a:pt x="694726" y="3159125"/>
                    <a:pt x="701767" y="3170860"/>
                  </a:cubicBezTo>
                  <a:cubicBezTo>
                    <a:pt x="734626" y="3224842"/>
                    <a:pt x="769831" y="3278824"/>
                    <a:pt x="807384" y="3335153"/>
                  </a:cubicBezTo>
                  <a:cubicBezTo>
                    <a:pt x="812078" y="3342194"/>
                    <a:pt x="819119" y="3351582"/>
                    <a:pt x="823813" y="3358623"/>
                  </a:cubicBezTo>
                  <a:cubicBezTo>
                    <a:pt x="837896" y="3379747"/>
                    <a:pt x="849631" y="3398523"/>
                    <a:pt x="863713" y="3419647"/>
                  </a:cubicBezTo>
                  <a:cubicBezTo>
                    <a:pt x="870754" y="3431382"/>
                    <a:pt x="877795" y="3440770"/>
                    <a:pt x="887184" y="3452505"/>
                  </a:cubicBezTo>
                  <a:cubicBezTo>
                    <a:pt x="898919" y="3471282"/>
                    <a:pt x="910654" y="3487711"/>
                    <a:pt x="922389" y="3506487"/>
                  </a:cubicBezTo>
                  <a:cubicBezTo>
                    <a:pt x="931777" y="3518223"/>
                    <a:pt x="941166" y="3532305"/>
                    <a:pt x="948207" y="3544040"/>
                  </a:cubicBezTo>
                  <a:cubicBezTo>
                    <a:pt x="959942" y="3560470"/>
                    <a:pt x="971677" y="3576899"/>
                    <a:pt x="981065" y="3593328"/>
                  </a:cubicBezTo>
                  <a:cubicBezTo>
                    <a:pt x="990454" y="3607411"/>
                    <a:pt x="1002189" y="3623840"/>
                    <a:pt x="1013924" y="3637922"/>
                  </a:cubicBezTo>
                  <a:cubicBezTo>
                    <a:pt x="1020965" y="3647310"/>
                    <a:pt x="1028006" y="3659045"/>
                    <a:pt x="1035047" y="3668434"/>
                  </a:cubicBezTo>
                  <a:cubicBezTo>
                    <a:pt x="1035047" y="3668434"/>
                    <a:pt x="1032700" y="3668434"/>
                    <a:pt x="1032700" y="3670781"/>
                  </a:cubicBezTo>
                  <a:cubicBezTo>
                    <a:pt x="1028006" y="3666087"/>
                    <a:pt x="1023312" y="3661392"/>
                    <a:pt x="1016271" y="3656698"/>
                  </a:cubicBezTo>
                  <a:cubicBezTo>
                    <a:pt x="1006883" y="3649657"/>
                    <a:pt x="997495" y="3640269"/>
                    <a:pt x="990454" y="3633228"/>
                  </a:cubicBezTo>
                  <a:cubicBezTo>
                    <a:pt x="981065" y="3626187"/>
                    <a:pt x="971677" y="3616799"/>
                    <a:pt x="964636" y="3609757"/>
                  </a:cubicBezTo>
                  <a:cubicBezTo>
                    <a:pt x="955248" y="3600369"/>
                    <a:pt x="945860" y="3593328"/>
                    <a:pt x="936472" y="3583940"/>
                  </a:cubicBezTo>
                  <a:cubicBezTo>
                    <a:pt x="927083" y="3576899"/>
                    <a:pt x="920042" y="3567510"/>
                    <a:pt x="910654" y="3560470"/>
                  </a:cubicBezTo>
                  <a:cubicBezTo>
                    <a:pt x="901266" y="3551081"/>
                    <a:pt x="891878" y="3544040"/>
                    <a:pt x="882489" y="3534652"/>
                  </a:cubicBezTo>
                  <a:cubicBezTo>
                    <a:pt x="873101" y="3527611"/>
                    <a:pt x="866060" y="3518223"/>
                    <a:pt x="856672" y="3511182"/>
                  </a:cubicBezTo>
                  <a:cubicBezTo>
                    <a:pt x="847284" y="3501793"/>
                    <a:pt x="837896" y="3492405"/>
                    <a:pt x="828507" y="3483017"/>
                  </a:cubicBezTo>
                  <a:cubicBezTo>
                    <a:pt x="821466" y="3475976"/>
                    <a:pt x="812078" y="3466588"/>
                    <a:pt x="805037" y="3459547"/>
                  </a:cubicBezTo>
                  <a:cubicBezTo>
                    <a:pt x="795649" y="3450158"/>
                    <a:pt x="786261" y="3440770"/>
                    <a:pt x="774525" y="3431382"/>
                  </a:cubicBezTo>
                  <a:cubicBezTo>
                    <a:pt x="767484" y="3424341"/>
                    <a:pt x="758096" y="3414952"/>
                    <a:pt x="751055" y="3407912"/>
                  </a:cubicBezTo>
                  <a:cubicBezTo>
                    <a:pt x="741667" y="3398523"/>
                    <a:pt x="729931" y="3386788"/>
                    <a:pt x="720543" y="3377400"/>
                  </a:cubicBezTo>
                  <a:cubicBezTo>
                    <a:pt x="713502" y="3370359"/>
                    <a:pt x="706461" y="3363318"/>
                    <a:pt x="699420" y="3356276"/>
                  </a:cubicBezTo>
                  <a:cubicBezTo>
                    <a:pt x="675949" y="3332806"/>
                    <a:pt x="652479" y="3306989"/>
                    <a:pt x="629008" y="3281171"/>
                  </a:cubicBezTo>
                  <a:cubicBezTo>
                    <a:pt x="633703" y="3276477"/>
                    <a:pt x="633703" y="3271783"/>
                    <a:pt x="633703" y="3267089"/>
                  </a:cubicBezTo>
                  <a:cubicBezTo>
                    <a:pt x="633703" y="3255354"/>
                    <a:pt x="624314" y="3245965"/>
                    <a:pt x="612579" y="3245965"/>
                  </a:cubicBezTo>
                  <a:cubicBezTo>
                    <a:pt x="612579" y="3245965"/>
                    <a:pt x="612579" y="3245965"/>
                    <a:pt x="612579" y="3245965"/>
                  </a:cubicBezTo>
                  <a:cubicBezTo>
                    <a:pt x="610232" y="3191983"/>
                    <a:pt x="607885" y="3138001"/>
                    <a:pt x="605538" y="3081672"/>
                  </a:cubicBezTo>
                  <a:cubicBezTo>
                    <a:pt x="607885" y="3069937"/>
                    <a:pt x="607885" y="3058201"/>
                    <a:pt x="607885" y="3046466"/>
                  </a:cubicBezTo>
                  <a:close/>
                  <a:moveTo>
                    <a:pt x="659520" y="3030037"/>
                  </a:moveTo>
                  <a:cubicBezTo>
                    <a:pt x="668908" y="3032384"/>
                    <a:pt x="675949" y="3034731"/>
                    <a:pt x="685338" y="3037078"/>
                  </a:cubicBezTo>
                  <a:cubicBezTo>
                    <a:pt x="694726" y="3039425"/>
                    <a:pt x="704114" y="3041772"/>
                    <a:pt x="713502" y="3044119"/>
                  </a:cubicBezTo>
                  <a:cubicBezTo>
                    <a:pt x="722890" y="3046466"/>
                    <a:pt x="732279" y="3048813"/>
                    <a:pt x="741667" y="3051160"/>
                  </a:cubicBezTo>
                  <a:cubicBezTo>
                    <a:pt x="751055" y="3053507"/>
                    <a:pt x="760443" y="3055855"/>
                    <a:pt x="767484" y="3058201"/>
                  </a:cubicBezTo>
                  <a:cubicBezTo>
                    <a:pt x="779219" y="3060549"/>
                    <a:pt x="788608" y="3062896"/>
                    <a:pt x="800343" y="3065243"/>
                  </a:cubicBezTo>
                  <a:cubicBezTo>
                    <a:pt x="809731" y="3067590"/>
                    <a:pt x="816772" y="3067590"/>
                    <a:pt x="826160" y="3069937"/>
                  </a:cubicBezTo>
                  <a:cubicBezTo>
                    <a:pt x="837896" y="3072284"/>
                    <a:pt x="849631" y="3074631"/>
                    <a:pt x="861366" y="3076978"/>
                  </a:cubicBezTo>
                  <a:cubicBezTo>
                    <a:pt x="868407" y="3079325"/>
                    <a:pt x="877795" y="3079325"/>
                    <a:pt x="884837" y="3081672"/>
                  </a:cubicBezTo>
                  <a:cubicBezTo>
                    <a:pt x="896572" y="3084019"/>
                    <a:pt x="910654" y="3086366"/>
                    <a:pt x="922389" y="3088713"/>
                  </a:cubicBezTo>
                  <a:cubicBezTo>
                    <a:pt x="929430" y="3091060"/>
                    <a:pt x="936472" y="3091060"/>
                    <a:pt x="945860" y="3093407"/>
                  </a:cubicBezTo>
                  <a:cubicBezTo>
                    <a:pt x="959942" y="3095754"/>
                    <a:pt x="974024" y="3098101"/>
                    <a:pt x="988107" y="3100448"/>
                  </a:cubicBezTo>
                  <a:cubicBezTo>
                    <a:pt x="995148" y="3100448"/>
                    <a:pt x="1002189" y="3102796"/>
                    <a:pt x="1009230" y="3102796"/>
                  </a:cubicBezTo>
                  <a:cubicBezTo>
                    <a:pt x="1025659" y="3105142"/>
                    <a:pt x="1042089" y="3107490"/>
                    <a:pt x="1060865" y="3109836"/>
                  </a:cubicBezTo>
                  <a:cubicBezTo>
                    <a:pt x="1065559" y="3109836"/>
                    <a:pt x="1070253" y="3109836"/>
                    <a:pt x="1074947" y="3112184"/>
                  </a:cubicBezTo>
                  <a:cubicBezTo>
                    <a:pt x="1096071" y="3114531"/>
                    <a:pt x="1117194" y="3116878"/>
                    <a:pt x="1138318" y="3119225"/>
                  </a:cubicBezTo>
                  <a:cubicBezTo>
                    <a:pt x="1138318" y="3119225"/>
                    <a:pt x="1140665" y="3119225"/>
                    <a:pt x="1140665" y="3119225"/>
                  </a:cubicBezTo>
                  <a:cubicBezTo>
                    <a:pt x="1185258" y="3123919"/>
                    <a:pt x="1229852" y="3128613"/>
                    <a:pt x="1276793" y="3130960"/>
                  </a:cubicBezTo>
                  <a:lnTo>
                    <a:pt x="1276793" y="3130960"/>
                  </a:lnTo>
                  <a:cubicBezTo>
                    <a:pt x="1300264" y="3133307"/>
                    <a:pt x="1323734" y="3133307"/>
                    <a:pt x="1347205" y="3135654"/>
                  </a:cubicBezTo>
                  <a:cubicBezTo>
                    <a:pt x="1349552" y="3135654"/>
                    <a:pt x="1354246" y="3135654"/>
                    <a:pt x="1356593" y="3135654"/>
                  </a:cubicBezTo>
                  <a:cubicBezTo>
                    <a:pt x="1377716" y="3135654"/>
                    <a:pt x="1398840" y="3138001"/>
                    <a:pt x="1419963" y="3138001"/>
                  </a:cubicBezTo>
                  <a:cubicBezTo>
                    <a:pt x="1427004" y="3138001"/>
                    <a:pt x="1436392" y="3138001"/>
                    <a:pt x="1443434" y="3138001"/>
                  </a:cubicBezTo>
                  <a:cubicBezTo>
                    <a:pt x="1459863" y="3138001"/>
                    <a:pt x="1476292" y="3140348"/>
                    <a:pt x="1495069" y="3140348"/>
                  </a:cubicBezTo>
                  <a:cubicBezTo>
                    <a:pt x="1504457" y="3140348"/>
                    <a:pt x="1516192" y="3140348"/>
                    <a:pt x="1525580" y="3140348"/>
                  </a:cubicBezTo>
                  <a:cubicBezTo>
                    <a:pt x="1539662" y="3140348"/>
                    <a:pt x="1556092" y="3140348"/>
                    <a:pt x="1570174" y="3140348"/>
                  </a:cubicBezTo>
                  <a:cubicBezTo>
                    <a:pt x="1581909" y="3140348"/>
                    <a:pt x="1593645" y="3140348"/>
                    <a:pt x="1605380" y="3140348"/>
                  </a:cubicBezTo>
                  <a:cubicBezTo>
                    <a:pt x="1612421" y="3140348"/>
                    <a:pt x="1621809" y="3140348"/>
                    <a:pt x="1628850" y="3140348"/>
                  </a:cubicBezTo>
                  <a:cubicBezTo>
                    <a:pt x="1628850" y="3145042"/>
                    <a:pt x="1631197" y="3149737"/>
                    <a:pt x="1635891" y="3154431"/>
                  </a:cubicBezTo>
                  <a:cubicBezTo>
                    <a:pt x="1619462" y="3173207"/>
                    <a:pt x="1600686" y="3191983"/>
                    <a:pt x="1584256" y="3210759"/>
                  </a:cubicBezTo>
                  <a:cubicBezTo>
                    <a:pt x="1581909" y="3213107"/>
                    <a:pt x="1581909" y="3215454"/>
                    <a:pt x="1579562" y="3215454"/>
                  </a:cubicBezTo>
                  <a:cubicBezTo>
                    <a:pt x="1572521" y="3224842"/>
                    <a:pt x="1563133" y="3231883"/>
                    <a:pt x="1556092" y="3241271"/>
                  </a:cubicBezTo>
                  <a:cubicBezTo>
                    <a:pt x="1551398" y="3245965"/>
                    <a:pt x="1549051" y="3250659"/>
                    <a:pt x="1544357" y="3253006"/>
                  </a:cubicBezTo>
                  <a:cubicBezTo>
                    <a:pt x="1537315" y="3260048"/>
                    <a:pt x="1532621" y="3267089"/>
                    <a:pt x="1525580" y="3274130"/>
                  </a:cubicBezTo>
                  <a:cubicBezTo>
                    <a:pt x="1520886" y="3281171"/>
                    <a:pt x="1513845" y="3285865"/>
                    <a:pt x="1509151" y="3292906"/>
                  </a:cubicBezTo>
                  <a:cubicBezTo>
                    <a:pt x="1504457" y="3297600"/>
                    <a:pt x="1499763" y="3302295"/>
                    <a:pt x="1495069" y="3309335"/>
                  </a:cubicBezTo>
                  <a:cubicBezTo>
                    <a:pt x="1488028" y="3316377"/>
                    <a:pt x="1480986" y="3323418"/>
                    <a:pt x="1473945" y="3330459"/>
                  </a:cubicBezTo>
                  <a:cubicBezTo>
                    <a:pt x="1469251" y="3335153"/>
                    <a:pt x="1466904" y="3337500"/>
                    <a:pt x="1462210" y="3342194"/>
                  </a:cubicBezTo>
                  <a:cubicBezTo>
                    <a:pt x="1452822" y="3351582"/>
                    <a:pt x="1445781" y="3358623"/>
                    <a:pt x="1436392" y="3368012"/>
                  </a:cubicBezTo>
                  <a:cubicBezTo>
                    <a:pt x="1434045" y="3370359"/>
                    <a:pt x="1431698" y="3372706"/>
                    <a:pt x="1429351" y="3375053"/>
                  </a:cubicBezTo>
                  <a:cubicBezTo>
                    <a:pt x="1419963" y="3384441"/>
                    <a:pt x="1408228" y="3396176"/>
                    <a:pt x="1398840" y="3405564"/>
                  </a:cubicBezTo>
                  <a:cubicBezTo>
                    <a:pt x="1398840" y="3405564"/>
                    <a:pt x="1398840" y="3405564"/>
                    <a:pt x="1398840" y="3405564"/>
                  </a:cubicBezTo>
                  <a:cubicBezTo>
                    <a:pt x="1326081" y="3475976"/>
                    <a:pt x="1253323" y="3541693"/>
                    <a:pt x="1178217" y="3600369"/>
                  </a:cubicBezTo>
                  <a:cubicBezTo>
                    <a:pt x="1175870" y="3602716"/>
                    <a:pt x="1173523" y="3605063"/>
                    <a:pt x="1171176" y="3605063"/>
                  </a:cubicBezTo>
                  <a:cubicBezTo>
                    <a:pt x="1164135" y="3609757"/>
                    <a:pt x="1157094" y="3616799"/>
                    <a:pt x="1147706" y="3621493"/>
                  </a:cubicBezTo>
                  <a:cubicBezTo>
                    <a:pt x="1143012" y="3626187"/>
                    <a:pt x="1135971" y="3628534"/>
                    <a:pt x="1131276" y="3633228"/>
                  </a:cubicBezTo>
                  <a:cubicBezTo>
                    <a:pt x="1126582" y="3637922"/>
                    <a:pt x="1119541" y="3640269"/>
                    <a:pt x="1114847" y="3644963"/>
                  </a:cubicBezTo>
                  <a:cubicBezTo>
                    <a:pt x="1107806" y="3649657"/>
                    <a:pt x="1100765" y="3656698"/>
                    <a:pt x="1093724" y="3661392"/>
                  </a:cubicBezTo>
                  <a:cubicBezTo>
                    <a:pt x="1089030" y="3663740"/>
                    <a:pt x="1086683" y="3666087"/>
                    <a:pt x="1081988" y="3668434"/>
                  </a:cubicBezTo>
                  <a:cubicBezTo>
                    <a:pt x="1077294" y="3670781"/>
                    <a:pt x="1074947" y="3673128"/>
                    <a:pt x="1070253" y="3675475"/>
                  </a:cubicBezTo>
                  <a:cubicBezTo>
                    <a:pt x="1065559" y="3670781"/>
                    <a:pt x="1060865" y="3666087"/>
                    <a:pt x="1053824" y="3666087"/>
                  </a:cubicBezTo>
                  <a:cubicBezTo>
                    <a:pt x="1049130" y="3666087"/>
                    <a:pt x="1046783" y="3668434"/>
                    <a:pt x="1042089" y="3670781"/>
                  </a:cubicBezTo>
                  <a:cubicBezTo>
                    <a:pt x="981065" y="3586287"/>
                    <a:pt x="924736" y="3504140"/>
                    <a:pt x="868407" y="3421994"/>
                  </a:cubicBezTo>
                  <a:cubicBezTo>
                    <a:pt x="866060" y="3417300"/>
                    <a:pt x="861366" y="3412606"/>
                    <a:pt x="859019" y="3407912"/>
                  </a:cubicBezTo>
                  <a:cubicBezTo>
                    <a:pt x="842590" y="3384441"/>
                    <a:pt x="828507" y="3360971"/>
                    <a:pt x="812078" y="3337500"/>
                  </a:cubicBezTo>
                  <a:cubicBezTo>
                    <a:pt x="807384" y="3328112"/>
                    <a:pt x="800343" y="3321071"/>
                    <a:pt x="795649" y="3311683"/>
                  </a:cubicBezTo>
                  <a:cubicBezTo>
                    <a:pt x="783914" y="3292906"/>
                    <a:pt x="769831" y="3271783"/>
                    <a:pt x="758096" y="3253006"/>
                  </a:cubicBezTo>
                  <a:cubicBezTo>
                    <a:pt x="751055" y="3241271"/>
                    <a:pt x="744014" y="3229536"/>
                    <a:pt x="734626" y="3217801"/>
                  </a:cubicBezTo>
                  <a:cubicBezTo>
                    <a:pt x="725237" y="3201371"/>
                    <a:pt x="715849" y="3187289"/>
                    <a:pt x="706461" y="3170860"/>
                  </a:cubicBezTo>
                  <a:cubicBezTo>
                    <a:pt x="694726" y="3149737"/>
                    <a:pt x="680643" y="3130960"/>
                    <a:pt x="668908" y="3112184"/>
                  </a:cubicBezTo>
                  <a:cubicBezTo>
                    <a:pt x="664214" y="3105142"/>
                    <a:pt x="661867" y="3100448"/>
                    <a:pt x="657173" y="3093407"/>
                  </a:cubicBezTo>
                  <a:cubicBezTo>
                    <a:pt x="645438" y="3072284"/>
                    <a:pt x="631355" y="3053507"/>
                    <a:pt x="619620" y="3032384"/>
                  </a:cubicBezTo>
                  <a:cubicBezTo>
                    <a:pt x="624314" y="3030037"/>
                    <a:pt x="626661" y="3025343"/>
                    <a:pt x="626661" y="3022996"/>
                  </a:cubicBezTo>
                  <a:cubicBezTo>
                    <a:pt x="629008" y="3022996"/>
                    <a:pt x="631355" y="3022996"/>
                    <a:pt x="633703" y="3025343"/>
                  </a:cubicBezTo>
                  <a:cubicBezTo>
                    <a:pt x="640744" y="3025343"/>
                    <a:pt x="650132" y="3027690"/>
                    <a:pt x="659520" y="3030037"/>
                  </a:cubicBezTo>
                  <a:close/>
                  <a:moveTo>
                    <a:pt x="1621809" y="3067590"/>
                  </a:moveTo>
                  <a:cubicBezTo>
                    <a:pt x="1617115" y="3055855"/>
                    <a:pt x="1614768" y="3046466"/>
                    <a:pt x="1610074" y="3034731"/>
                  </a:cubicBezTo>
                  <a:cubicBezTo>
                    <a:pt x="1607727" y="3027690"/>
                    <a:pt x="1605380" y="3020649"/>
                    <a:pt x="1603033" y="3013608"/>
                  </a:cubicBezTo>
                  <a:cubicBezTo>
                    <a:pt x="1598339" y="3004220"/>
                    <a:pt x="1595992" y="2994831"/>
                    <a:pt x="1591298" y="2985443"/>
                  </a:cubicBezTo>
                  <a:cubicBezTo>
                    <a:pt x="1588950" y="2976055"/>
                    <a:pt x="1584256" y="2966667"/>
                    <a:pt x="1581909" y="2957279"/>
                  </a:cubicBezTo>
                  <a:cubicBezTo>
                    <a:pt x="1579562" y="2950237"/>
                    <a:pt x="1577215" y="2940849"/>
                    <a:pt x="1574868" y="2933808"/>
                  </a:cubicBezTo>
                  <a:cubicBezTo>
                    <a:pt x="1570174" y="2919726"/>
                    <a:pt x="1565480" y="2907991"/>
                    <a:pt x="1560786" y="2893908"/>
                  </a:cubicBezTo>
                  <a:cubicBezTo>
                    <a:pt x="1558439" y="2889214"/>
                    <a:pt x="1558439" y="2886867"/>
                    <a:pt x="1556092" y="2882173"/>
                  </a:cubicBezTo>
                  <a:cubicBezTo>
                    <a:pt x="1544357" y="2851662"/>
                    <a:pt x="1534968" y="2818803"/>
                    <a:pt x="1523233" y="2788291"/>
                  </a:cubicBezTo>
                  <a:cubicBezTo>
                    <a:pt x="1523233" y="2785944"/>
                    <a:pt x="1523233" y="2785944"/>
                    <a:pt x="1520886" y="2783597"/>
                  </a:cubicBezTo>
                  <a:cubicBezTo>
                    <a:pt x="1473945" y="2645121"/>
                    <a:pt x="1429351" y="2516034"/>
                    <a:pt x="1391799" y="2403376"/>
                  </a:cubicBezTo>
                  <a:cubicBezTo>
                    <a:pt x="1398840" y="2401028"/>
                    <a:pt x="1405881" y="2393987"/>
                    <a:pt x="1405881" y="2384599"/>
                  </a:cubicBezTo>
                  <a:cubicBezTo>
                    <a:pt x="1405881" y="2382252"/>
                    <a:pt x="1405881" y="2379905"/>
                    <a:pt x="1403534" y="2377558"/>
                  </a:cubicBezTo>
                  <a:cubicBezTo>
                    <a:pt x="1441087" y="2361129"/>
                    <a:pt x="1476292" y="2344700"/>
                    <a:pt x="1513845" y="2328270"/>
                  </a:cubicBezTo>
                  <a:cubicBezTo>
                    <a:pt x="1556092" y="2309494"/>
                    <a:pt x="1600686" y="2290717"/>
                    <a:pt x="1642933" y="2271941"/>
                  </a:cubicBezTo>
                  <a:cubicBezTo>
                    <a:pt x="1764979" y="2217959"/>
                    <a:pt x="1891719" y="2163977"/>
                    <a:pt x="2020807" y="2109995"/>
                  </a:cubicBezTo>
                  <a:cubicBezTo>
                    <a:pt x="2023154" y="2109995"/>
                    <a:pt x="2025501" y="2107648"/>
                    <a:pt x="2025501" y="2107648"/>
                  </a:cubicBezTo>
                  <a:cubicBezTo>
                    <a:pt x="2027848" y="2112342"/>
                    <a:pt x="2030195" y="2114689"/>
                    <a:pt x="2034889" y="2117036"/>
                  </a:cubicBezTo>
                  <a:cubicBezTo>
                    <a:pt x="2016113" y="2166324"/>
                    <a:pt x="1994989" y="2213265"/>
                    <a:pt x="1976213" y="2262553"/>
                  </a:cubicBezTo>
                  <a:cubicBezTo>
                    <a:pt x="1969172" y="2278982"/>
                    <a:pt x="1962131" y="2295411"/>
                    <a:pt x="1955090" y="2314188"/>
                  </a:cubicBezTo>
                  <a:cubicBezTo>
                    <a:pt x="1931619" y="2375211"/>
                    <a:pt x="1905802" y="2438581"/>
                    <a:pt x="1882331" y="2499605"/>
                  </a:cubicBezTo>
                  <a:cubicBezTo>
                    <a:pt x="1877637" y="2508993"/>
                    <a:pt x="1875290" y="2518381"/>
                    <a:pt x="1870596" y="2527769"/>
                  </a:cubicBezTo>
                  <a:cubicBezTo>
                    <a:pt x="1849473" y="2581751"/>
                    <a:pt x="1830696" y="2633386"/>
                    <a:pt x="1809573" y="2687368"/>
                  </a:cubicBezTo>
                  <a:cubicBezTo>
                    <a:pt x="1802532" y="2703798"/>
                    <a:pt x="1795491" y="2722574"/>
                    <a:pt x="1790797" y="2739003"/>
                  </a:cubicBezTo>
                  <a:cubicBezTo>
                    <a:pt x="1764979" y="2809415"/>
                    <a:pt x="1739161" y="2877479"/>
                    <a:pt x="1713344" y="2947890"/>
                  </a:cubicBezTo>
                  <a:cubicBezTo>
                    <a:pt x="1692220" y="3004220"/>
                    <a:pt x="1671097" y="3060549"/>
                    <a:pt x="1649974" y="3116878"/>
                  </a:cubicBezTo>
                  <a:cubicBezTo>
                    <a:pt x="1647627" y="3116878"/>
                    <a:pt x="1645280" y="3114531"/>
                    <a:pt x="1642933" y="3114531"/>
                  </a:cubicBezTo>
                  <a:cubicBezTo>
                    <a:pt x="1640586" y="3114531"/>
                    <a:pt x="1638239" y="3114531"/>
                    <a:pt x="1635891" y="3116878"/>
                  </a:cubicBezTo>
                  <a:cubicBezTo>
                    <a:pt x="1631197" y="3105142"/>
                    <a:pt x="1626503" y="3093407"/>
                    <a:pt x="1624156" y="3084019"/>
                  </a:cubicBezTo>
                  <a:cubicBezTo>
                    <a:pt x="1624156" y="3079325"/>
                    <a:pt x="1624156" y="3072284"/>
                    <a:pt x="1621809" y="3067590"/>
                  </a:cubicBezTo>
                  <a:close/>
                  <a:moveTo>
                    <a:pt x="1300264" y="1962131"/>
                  </a:moveTo>
                  <a:cubicBezTo>
                    <a:pt x="1300264" y="1959784"/>
                    <a:pt x="1300264" y="1957437"/>
                    <a:pt x="1300264" y="1952743"/>
                  </a:cubicBezTo>
                  <a:cubicBezTo>
                    <a:pt x="1300264" y="1924578"/>
                    <a:pt x="1302611" y="1896413"/>
                    <a:pt x="1302611" y="1868249"/>
                  </a:cubicBezTo>
                  <a:cubicBezTo>
                    <a:pt x="1302611" y="1863555"/>
                    <a:pt x="1302611" y="1858861"/>
                    <a:pt x="1302611" y="1851820"/>
                  </a:cubicBezTo>
                  <a:cubicBezTo>
                    <a:pt x="1302611" y="1826002"/>
                    <a:pt x="1304958" y="1800185"/>
                    <a:pt x="1304958" y="1776714"/>
                  </a:cubicBezTo>
                  <a:cubicBezTo>
                    <a:pt x="1304958" y="1760285"/>
                    <a:pt x="1307305" y="1741508"/>
                    <a:pt x="1307305" y="1725079"/>
                  </a:cubicBezTo>
                  <a:cubicBezTo>
                    <a:pt x="1307305" y="1713344"/>
                    <a:pt x="1307305" y="1699262"/>
                    <a:pt x="1309652" y="1685179"/>
                  </a:cubicBezTo>
                  <a:cubicBezTo>
                    <a:pt x="1309652" y="1661709"/>
                    <a:pt x="1311999" y="1638238"/>
                    <a:pt x="1311999" y="1614768"/>
                  </a:cubicBezTo>
                  <a:cubicBezTo>
                    <a:pt x="1311999" y="1607727"/>
                    <a:pt x="1311999" y="1603033"/>
                    <a:pt x="1311999" y="1595992"/>
                  </a:cubicBezTo>
                  <a:cubicBezTo>
                    <a:pt x="1316693" y="1513845"/>
                    <a:pt x="1321387" y="1434045"/>
                    <a:pt x="1326081" y="1356593"/>
                  </a:cubicBezTo>
                  <a:cubicBezTo>
                    <a:pt x="1326081" y="1356593"/>
                    <a:pt x="1326081" y="1356593"/>
                    <a:pt x="1326081" y="1356593"/>
                  </a:cubicBezTo>
                  <a:cubicBezTo>
                    <a:pt x="1337816" y="1356593"/>
                    <a:pt x="1347205" y="1347205"/>
                    <a:pt x="1347205" y="1335469"/>
                  </a:cubicBezTo>
                  <a:cubicBezTo>
                    <a:pt x="1347205" y="1326081"/>
                    <a:pt x="1340164" y="1316693"/>
                    <a:pt x="1328428" y="1316693"/>
                  </a:cubicBezTo>
                  <a:cubicBezTo>
                    <a:pt x="1330775" y="1295570"/>
                    <a:pt x="1330775" y="1272099"/>
                    <a:pt x="1333122" y="1250976"/>
                  </a:cubicBezTo>
                  <a:cubicBezTo>
                    <a:pt x="1333122" y="1241588"/>
                    <a:pt x="1335469" y="1234546"/>
                    <a:pt x="1335469" y="1225158"/>
                  </a:cubicBezTo>
                  <a:cubicBezTo>
                    <a:pt x="1337816" y="1206382"/>
                    <a:pt x="1337816" y="1187606"/>
                    <a:pt x="1340164" y="1168829"/>
                  </a:cubicBezTo>
                  <a:cubicBezTo>
                    <a:pt x="1340164" y="1161788"/>
                    <a:pt x="1342511" y="1152400"/>
                    <a:pt x="1342511" y="1145359"/>
                  </a:cubicBezTo>
                  <a:cubicBezTo>
                    <a:pt x="1342511" y="1143012"/>
                    <a:pt x="1342511" y="1140665"/>
                    <a:pt x="1342511" y="1140665"/>
                  </a:cubicBezTo>
                  <a:cubicBezTo>
                    <a:pt x="1391799" y="1121888"/>
                    <a:pt x="1441087" y="1103112"/>
                    <a:pt x="1490375" y="1084335"/>
                  </a:cubicBezTo>
                  <a:cubicBezTo>
                    <a:pt x="1492722" y="1091377"/>
                    <a:pt x="1499763" y="1096071"/>
                    <a:pt x="1509151" y="1096071"/>
                  </a:cubicBezTo>
                  <a:cubicBezTo>
                    <a:pt x="1520886" y="1096071"/>
                    <a:pt x="1530274" y="1086683"/>
                    <a:pt x="1530274" y="1074947"/>
                  </a:cubicBezTo>
                  <a:cubicBezTo>
                    <a:pt x="1530274" y="1072600"/>
                    <a:pt x="1530274" y="1070253"/>
                    <a:pt x="1530274" y="1070253"/>
                  </a:cubicBezTo>
                  <a:cubicBezTo>
                    <a:pt x="1534968" y="1067906"/>
                    <a:pt x="1542009" y="1065559"/>
                    <a:pt x="1549051" y="1063212"/>
                  </a:cubicBezTo>
                  <a:cubicBezTo>
                    <a:pt x="1551398" y="1067906"/>
                    <a:pt x="1553745" y="1072600"/>
                    <a:pt x="1556092" y="1077294"/>
                  </a:cubicBezTo>
                  <a:cubicBezTo>
                    <a:pt x="1558439" y="1084335"/>
                    <a:pt x="1560786" y="1091377"/>
                    <a:pt x="1565480" y="1098418"/>
                  </a:cubicBezTo>
                  <a:cubicBezTo>
                    <a:pt x="1572521" y="1112500"/>
                    <a:pt x="1577215" y="1126582"/>
                    <a:pt x="1584256" y="1140665"/>
                  </a:cubicBezTo>
                  <a:cubicBezTo>
                    <a:pt x="1586603" y="1145359"/>
                    <a:pt x="1588950" y="1150053"/>
                    <a:pt x="1591298" y="1157094"/>
                  </a:cubicBezTo>
                  <a:cubicBezTo>
                    <a:pt x="1598339" y="1173523"/>
                    <a:pt x="1605380" y="1189953"/>
                    <a:pt x="1612421" y="1208729"/>
                  </a:cubicBezTo>
                  <a:cubicBezTo>
                    <a:pt x="1614768" y="1211076"/>
                    <a:pt x="1614768" y="1213423"/>
                    <a:pt x="1617115" y="1218117"/>
                  </a:cubicBezTo>
                  <a:cubicBezTo>
                    <a:pt x="1624156" y="1236893"/>
                    <a:pt x="1633544" y="1258017"/>
                    <a:pt x="1640586" y="1276793"/>
                  </a:cubicBezTo>
                  <a:cubicBezTo>
                    <a:pt x="1640586" y="1276793"/>
                    <a:pt x="1640586" y="1279140"/>
                    <a:pt x="1640586" y="1279140"/>
                  </a:cubicBezTo>
                  <a:cubicBezTo>
                    <a:pt x="1689873" y="1401187"/>
                    <a:pt x="1739161" y="1532621"/>
                    <a:pt x="1790797" y="1668750"/>
                  </a:cubicBezTo>
                  <a:cubicBezTo>
                    <a:pt x="1783755" y="1671097"/>
                    <a:pt x="1779061" y="1678138"/>
                    <a:pt x="1779061" y="1687526"/>
                  </a:cubicBezTo>
                  <a:cubicBezTo>
                    <a:pt x="1779061" y="1692221"/>
                    <a:pt x="1781408" y="1694568"/>
                    <a:pt x="1783755" y="1699262"/>
                  </a:cubicBezTo>
                  <a:cubicBezTo>
                    <a:pt x="1772020" y="1708650"/>
                    <a:pt x="1757938" y="1718038"/>
                    <a:pt x="1746203" y="1725079"/>
                  </a:cubicBezTo>
                  <a:cubicBezTo>
                    <a:pt x="1741508" y="1727426"/>
                    <a:pt x="1736814" y="1732120"/>
                    <a:pt x="1732120" y="1734467"/>
                  </a:cubicBezTo>
                  <a:cubicBezTo>
                    <a:pt x="1727426" y="1739161"/>
                    <a:pt x="1720385" y="1741508"/>
                    <a:pt x="1715691" y="1746203"/>
                  </a:cubicBezTo>
                  <a:cubicBezTo>
                    <a:pt x="1659362" y="1786102"/>
                    <a:pt x="1605380" y="1826002"/>
                    <a:pt x="1551398" y="1865902"/>
                  </a:cubicBezTo>
                  <a:cubicBezTo>
                    <a:pt x="1546704" y="1870596"/>
                    <a:pt x="1542009" y="1872943"/>
                    <a:pt x="1534968" y="1877637"/>
                  </a:cubicBezTo>
                  <a:cubicBezTo>
                    <a:pt x="1525580" y="1884678"/>
                    <a:pt x="1518539" y="1891719"/>
                    <a:pt x="1509151" y="1896413"/>
                  </a:cubicBezTo>
                  <a:cubicBezTo>
                    <a:pt x="1497416" y="1905802"/>
                    <a:pt x="1485680" y="1915190"/>
                    <a:pt x="1473945" y="1922231"/>
                  </a:cubicBezTo>
                  <a:cubicBezTo>
                    <a:pt x="1471598" y="1924578"/>
                    <a:pt x="1469251" y="1926925"/>
                    <a:pt x="1466904" y="1926925"/>
                  </a:cubicBezTo>
                  <a:cubicBezTo>
                    <a:pt x="1415269" y="1966825"/>
                    <a:pt x="1365981" y="2004378"/>
                    <a:pt x="1316693" y="2039583"/>
                  </a:cubicBezTo>
                  <a:cubicBezTo>
                    <a:pt x="1314346" y="2034889"/>
                    <a:pt x="1307305" y="2032542"/>
                    <a:pt x="1302611" y="2032542"/>
                  </a:cubicBezTo>
                  <a:cubicBezTo>
                    <a:pt x="1302611" y="2032542"/>
                    <a:pt x="1302611" y="2030195"/>
                    <a:pt x="1302611" y="2030195"/>
                  </a:cubicBezTo>
                  <a:cubicBezTo>
                    <a:pt x="1297917" y="2011419"/>
                    <a:pt x="1297917" y="1987948"/>
                    <a:pt x="1300264" y="1962131"/>
                  </a:cubicBezTo>
                  <a:close/>
                  <a:moveTo>
                    <a:pt x="1356593" y="1004536"/>
                  </a:moveTo>
                  <a:cubicBezTo>
                    <a:pt x="1358940" y="983412"/>
                    <a:pt x="1361287" y="962289"/>
                    <a:pt x="1363634" y="943513"/>
                  </a:cubicBezTo>
                  <a:cubicBezTo>
                    <a:pt x="1363634" y="938819"/>
                    <a:pt x="1363634" y="936472"/>
                    <a:pt x="1363634" y="934125"/>
                  </a:cubicBezTo>
                  <a:cubicBezTo>
                    <a:pt x="1365981" y="915348"/>
                    <a:pt x="1368328" y="896572"/>
                    <a:pt x="1370675" y="880142"/>
                  </a:cubicBezTo>
                  <a:cubicBezTo>
                    <a:pt x="1375369" y="877795"/>
                    <a:pt x="1380063" y="875448"/>
                    <a:pt x="1382410" y="873101"/>
                  </a:cubicBezTo>
                  <a:cubicBezTo>
                    <a:pt x="1398840" y="863713"/>
                    <a:pt x="1415269" y="851978"/>
                    <a:pt x="1431698" y="842590"/>
                  </a:cubicBezTo>
                  <a:cubicBezTo>
                    <a:pt x="1434045" y="840243"/>
                    <a:pt x="1436392" y="840243"/>
                    <a:pt x="1438739" y="837896"/>
                  </a:cubicBezTo>
                  <a:cubicBezTo>
                    <a:pt x="1443434" y="844937"/>
                    <a:pt x="1445781" y="854325"/>
                    <a:pt x="1450475" y="861366"/>
                  </a:cubicBezTo>
                  <a:cubicBezTo>
                    <a:pt x="1455169" y="870754"/>
                    <a:pt x="1459863" y="880142"/>
                    <a:pt x="1464557" y="889531"/>
                  </a:cubicBezTo>
                  <a:cubicBezTo>
                    <a:pt x="1469251" y="898919"/>
                    <a:pt x="1473945" y="905960"/>
                    <a:pt x="1476292" y="915348"/>
                  </a:cubicBezTo>
                  <a:cubicBezTo>
                    <a:pt x="1480986" y="924736"/>
                    <a:pt x="1485680" y="931777"/>
                    <a:pt x="1488028" y="941166"/>
                  </a:cubicBezTo>
                  <a:cubicBezTo>
                    <a:pt x="1492722" y="950554"/>
                    <a:pt x="1497416" y="962289"/>
                    <a:pt x="1502110" y="971677"/>
                  </a:cubicBezTo>
                  <a:cubicBezTo>
                    <a:pt x="1502110" y="974024"/>
                    <a:pt x="1504457" y="976371"/>
                    <a:pt x="1504457" y="978718"/>
                  </a:cubicBezTo>
                  <a:cubicBezTo>
                    <a:pt x="1502110" y="976371"/>
                    <a:pt x="1499763" y="976371"/>
                    <a:pt x="1497416" y="976371"/>
                  </a:cubicBezTo>
                  <a:cubicBezTo>
                    <a:pt x="1471598" y="983412"/>
                    <a:pt x="1448128" y="990454"/>
                    <a:pt x="1422310" y="999842"/>
                  </a:cubicBezTo>
                  <a:cubicBezTo>
                    <a:pt x="1410575" y="1004536"/>
                    <a:pt x="1398840" y="1009230"/>
                    <a:pt x="1387104" y="1011577"/>
                  </a:cubicBezTo>
                  <a:cubicBezTo>
                    <a:pt x="1375369" y="1016271"/>
                    <a:pt x="1365981" y="1018618"/>
                    <a:pt x="1354246" y="1023312"/>
                  </a:cubicBezTo>
                  <a:cubicBezTo>
                    <a:pt x="1354246" y="1020965"/>
                    <a:pt x="1354246" y="1018618"/>
                    <a:pt x="1354246" y="1016271"/>
                  </a:cubicBezTo>
                  <a:cubicBezTo>
                    <a:pt x="1356593" y="1013924"/>
                    <a:pt x="1356593" y="1009230"/>
                    <a:pt x="1356593" y="1004536"/>
                  </a:cubicBezTo>
                  <a:close/>
                  <a:moveTo>
                    <a:pt x="2135812" y="819119"/>
                  </a:moveTo>
                  <a:cubicBezTo>
                    <a:pt x="2140506" y="807384"/>
                    <a:pt x="2147548" y="795649"/>
                    <a:pt x="2152242" y="783914"/>
                  </a:cubicBezTo>
                  <a:cubicBezTo>
                    <a:pt x="2154589" y="776872"/>
                    <a:pt x="2159283" y="772178"/>
                    <a:pt x="2161630" y="765137"/>
                  </a:cubicBezTo>
                  <a:cubicBezTo>
                    <a:pt x="2166324" y="753402"/>
                    <a:pt x="2173365" y="741667"/>
                    <a:pt x="2178059" y="732279"/>
                  </a:cubicBezTo>
                  <a:cubicBezTo>
                    <a:pt x="2180406" y="725237"/>
                    <a:pt x="2185100" y="720543"/>
                    <a:pt x="2187447" y="713502"/>
                  </a:cubicBezTo>
                  <a:cubicBezTo>
                    <a:pt x="2192141" y="701767"/>
                    <a:pt x="2199183" y="692379"/>
                    <a:pt x="2203877" y="680643"/>
                  </a:cubicBezTo>
                  <a:cubicBezTo>
                    <a:pt x="2203877" y="680643"/>
                    <a:pt x="2203877" y="680643"/>
                    <a:pt x="2203877" y="680643"/>
                  </a:cubicBezTo>
                  <a:cubicBezTo>
                    <a:pt x="2206224" y="682991"/>
                    <a:pt x="2208571" y="682991"/>
                    <a:pt x="2213265" y="682991"/>
                  </a:cubicBezTo>
                  <a:cubicBezTo>
                    <a:pt x="2217959" y="682991"/>
                    <a:pt x="2220306" y="680643"/>
                    <a:pt x="2225000" y="678296"/>
                  </a:cubicBezTo>
                  <a:cubicBezTo>
                    <a:pt x="2232041" y="687685"/>
                    <a:pt x="2239082" y="697073"/>
                    <a:pt x="2246123" y="704114"/>
                  </a:cubicBezTo>
                  <a:cubicBezTo>
                    <a:pt x="2248471" y="706461"/>
                    <a:pt x="2250818" y="708808"/>
                    <a:pt x="2253165" y="713502"/>
                  </a:cubicBezTo>
                  <a:cubicBezTo>
                    <a:pt x="2262553" y="725237"/>
                    <a:pt x="2269594" y="736973"/>
                    <a:pt x="2278982" y="748708"/>
                  </a:cubicBezTo>
                  <a:cubicBezTo>
                    <a:pt x="2283676" y="753402"/>
                    <a:pt x="2288370" y="760443"/>
                    <a:pt x="2290717" y="765137"/>
                  </a:cubicBezTo>
                  <a:cubicBezTo>
                    <a:pt x="2297759" y="774525"/>
                    <a:pt x="2304800" y="783914"/>
                    <a:pt x="2311841" y="793302"/>
                  </a:cubicBezTo>
                  <a:cubicBezTo>
                    <a:pt x="2318882" y="802690"/>
                    <a:pt x="2323576" y="809731"/>
                    <a:pt x="2330617" y="819119"/>
                  </a:cubicBezTo>
                  <a:cubicBezTo>
                    <a:pt x="2332964" y="823813"/>
                    <a:pt x="2337658" y="828507"/>
                    <a:pt x="2340005" y="833202"/>
                  </a:cubicBezTo>
                  <a:cubicBezTo>
                    <a:pt x="2264900" y="837896"/>
                    <a:pt x="2192141" y="842590"/>
                    <a:pt x="2117036" y="849631"/>
                  </a:cubicBezTo>
                  <a:cubicBezTo>
                    <a:pt x="2119383" y="844937"/>
                    <a:pt x="2121730" y="837896"/>
                    <a:pt x="2124077" y="833202"/>
                  </a:cubicBezTo>
                  <a:cubicBezTo>
                    <a:pt x="2128771" y="830854"/>
                    <a:pt x="2131118" y="823813"/>
                    <a:pt x="2135812" y="819119"/>
                  </a:cubicBezTo>
                  <a:close/>
                  <a:moveTo>
                    <a:pt x="2600528" y="833202"/>
                  </a:moveTo>
                  <a:cubicBezTo>
                    <a:pt x="2609916" y="833202"/>
                    <a:pt x="2619304" y="833202"/>
                    <a:pt x="2626345" y="833202"/>
                  </a:cubicBezTo>
                  <a:cubicBezTo>
                    <a:pt x="2645121" y="833202"/>
                    <a:pt x="2661551" y="833202"/>
                    <a:pt x="2680327" y="835549"/>
                  </a:cubicBezTo>
                  <a:cubicBezTo>
                    <a:pt x="2692062" y="835549"/>
                    <a:pt x="2701450" y="835549"/>
                    <a:pt x="2713186" y="837896"/>
                  </a:cubicBezTo>
                  <a:cubicBezTo>
                    <a:pt x="2729615" y="837896"/>
                    <a:pt x="2746044" y="840243"/>
                    <a:pt x="2762474" y="840243"/>
                  </a:cubicBezTo>
                  <a:cubicBezTo>
                    <a:pt x="2774209" y="840243"/>
                    <a:pt x="2785944" y="842590"/>
                    <a:pt x="2795332" y="842590"/>
                  </a:cubicBezTo>
                  <a:cubicBezTo>
                    <a:pt x="2811762" y="842590"/>
                    <a:pt x="2825844" y="844937"/>
                    <a:pt x="2842273" y="847284"/>
                  </a:cubicBezTo>
                  <a:cubicBezTo>
                    <a:pt x="2854008" y="847284"/>
                    <a:pt x="2865744" y="849631"/>
                    <a:pt x="2877479" y="849631"/>
                  </a:cubicBezTo>
                  <a:cubicBezTo>
                    <a:pt x="2891561" y="851978"/>
                    <a:pt x="2907991" y="851978"/>
                    <a:pt x="2922073" y="854325"/>
                  </a:cubicBezTo>
                  <a:cubicBezTo>
                    <a:pt x="2933808" y="856672"/>
                    <a:pt x="2945543" y="856672"/>
                    <a:pt x="2957279" y="859019"/>
                  </a:cubicBezTo>
                  <a:cubicBezTo>
                    <a:pt x="2957279" y="863713"/>
                    <a:pt x="2957279" y="868407"/>
                    <a:pt x="2957279" y="873101"/>
                  </a:cubicBezTo>
                  <a:cubicBezTo>
                    <a:pt x="2898602" y="870754"/>
                    <a:pt x="2842273" y="868407"/>
                    <a:pt x="2783597" y="868407"/>
                  </a:cubicBezTo>
                  <a:cubicBezTo>
                    <a:pt x="2649816" y="868407"/>
                    <a:pt x="2513687" y="875448"/>
                    <a:pt x="2379905" y="889531"/>
                  </a:cubicBezTo>
                  <a:cubicBezTo>
                    <a:pt x="2377558" y="884836"/>
                    <a:pt x="2372864" y="880142"/>
                    <a:pt x="2370517" y="875448"/>
                  </a:cubicBezTo>
                  <a:cubicBezTo>
                    <a:pt x="2368170" y="870754"/>
                    <a:pt x="2363476" y="866060"/>
                    <a:pt x="2361129" y="861366"/>
                  </a:cubicBezTo>
                  <a:cubicBezTo>
                    <a:pt x="2356435" y="854325"/>
                    <a:pt x="2349394" y="847284"/>
                    <a:pt x="2344699" y="837896"/>
                  </a:cubicBezTo>
                  <a:cubicBezTo>
                    <a:pt x="2403376" y="835549"/>
                    <a:pt x="2462052" y="833202"/>
                    <a:pt x="2520728" y="833202"/>
                  </a:cubicBezTo>
                  <a:cubicBezTo>
                    <a:pt x="2546545" y="830854"/>
                    <a:pt x="2572363" y="830854"/>
                    <a:pt x="2600528" y="833202"/>
                  </a:cubicBezTo>
                  <a:close/>
                  <a:moveTo>
                    <a:pt x="3039425" y="868407"/>
                  </a:moveTo>
                  <a:cubicBezTo>
                    <a:pt x="3053508" y="870754"/>
                    <a:pt x="3067590" y="873101"/>
                    <a:pt x="3084019" y="875448"/>
                  </a:cubicBezTo>
                  <a:cubicBezTo>
                    <a:pt x="3095754" y="877795"/>
                    <a:pt x="3107489" y="880142"/>
                    <a:pt x="3121572" y="880142"/>
                  </a:cubicBezTo>
                  <a:cubicBezTo>
                    <a:pt x="3130960" y="882489"/>
                    <a:pt x="3140348" y="882489"/>
                    <a:pt x="3149736" y="884836"/>
                  </a:cubicBezTo>
                  <a:cubicBezTo>
                    <a:pt x="3088713" y="877795"/>
                    <a:pt x="3025343" y="873101"/>
                    <a:pt x="2964320" y="870754"/>
                  </a:cubicBezTo>
                  <a:cubicBezTo>
                    <a:pt x="2964320" y="868407"/>
                    <a:pt x="2964320" y="868407"/>
                    <a:pt x="2964320" y="866060"/>
                  </a:cubicBezTo>
                  <a:cubicBezTo>
                    <a:pt x="2964320" y="863713"/>
                    <a:pt x="2964320" y="861366"/>
                    <a:pt x="2964320" y="859019"/>
                  </a:cubicBezTo>
                  <a:cubicBezTo>
                    <a:pt x="2978402" y="861366"/>
                    <a:pt x="2992484" y="861366"/>
                    <a:pt x="3006567" y="863713"/>
                  </a:cubicBezTo>
                  <a:cubicBezTo>
                    <a:pt x="3015955" y="863713"/>
                    <a:pt x="3027690" y="866060"/>
                    <a:pt x="3039425" y="868407"/>
                  </a:cubicBezTo>
                  <a:close/>
                  <a:moveTo>
                    <a:pt x="3215454" y="868407"/>
                  </a:moveTo>
                  <a:cubicBezTo>
                    <a:pt x="3217801" y="875448"/>
                    <a:pt x="3222495" y="884836"/>
                    <a:pt x="3224842" y="891878"/>
                  </a:cubicBezTo>
                  <a:cubicBezTo>
                    <a:pt x="3213106" y="891878"/>
                    <a:pt x="3203718" y="889531"/>
                    <a:pt x="3191983" y="889531"/>
                  </a:cubicBezTo>
                  <a:cubicBezTo>
                    <a:pt x="3191983" y="889531"/>
                    <a:pt x="3191983" y="889531"/>
                    <a:pt x="3191983" y="889531"/>
                  </a:cubicBezTo>
                  <a:cubicBezTo>
                    <a:pt x="3191983" y="887184"/>
                    <a:pt x="3191983" y="882489"/>
                    <a:pt x="3189636" y="880142"/>
                  </a:cubicBezTo>
                  <a:cubicBezTo>
                    <a:pt x="3194330" y="877795"/>
                    <a:pt x="3201371" y="875448"/>
                    <a:pt x="3206066" y="870754"/>
                  </a:cubicBezTo>
                  <a:cubicBezTo>
                    <a:pt x="3210760" y="870754"/>
                    <a:pt x="3213106" y="868407"/>
                    <a:pt x="3215454" y="868407"/>
                  </a:cubicBezTo>
                  <a:close/>
                  <a:moveTo>
                    <a:pt x="2957279" y="1002189"/>
                  </a:moveTo>
                  <a:cubicBezTo>
                    <a:pt x="2945543" y="1002189"/>
                    <a:pt x="2938502" y="1011577"/>
                    <a:pt x="2938502" y="1023312"/>
                  </a:cubicBezTo>
                  <a:cubicBezTo>
                    <a:pt x="2938502" y="1035047"/>
                    <a:pt x="2947890" y="1042089"/>
                    <a:pt x="2957279" y="1044436"/>
                  </a:cubicBezTo>
                  <a:cubicBezTo>
                    <a:pt x="2957279" y="1138318"/>
                    <a:pt x="2957279" y="1232199"/>
                    <a:pt x="2959626" y="1330775"/>
                  </a:cubicBezTo>
                  <a:cubicBezTo>
                    <a:pt x="2959626" y="1333122"/>
                    <a:pt x="2959626" y="1333122"/>
                    <a:pt x="2959626" y="1335469"/>
                  </a:cubicBezTo>
                  <a:cubicBezTo>
                    <a:pt x="2959626" y="1368328"/>
                    <a:pt x="2961973" y="1403534"/>
                    <a:pt x="2961973" y="1436392"/>
                  </a:cubicBezTo>
                  <a:cubicBezTo>
                    <a:pt x="2961973" y="1441087"/>
                    <a:pt x="2961973" y="1448128"/>
                    <a:pt x="2961973" y="1452822"/>
                  </a:cubicBezTo>
                  <a:cubicBezTo>
                    <a:pt x="2961973" y="1483333"/>
                    <a:pt x="2964320" y="1511498"/>
                    <a:pt x="2964320" y="1542009"/>
                  </a:cubicBezTo>
                  <a:cubicBezTo>
                    <a:pt x="2964320" y="1551398"/>
                    <a:pt x="2964320" y="1563133"/>
                    <a:pt x="2964320" y="1572521"/>
                  </a:cubicBezTo>
                  <a:cubicBezTo>
                    <a:pt x="2964320" y="1598339"/>
                    <a:pt x="2966667" y="1621809"/>
                    <a:pt x="2966667" y="1647627"/>
                  </a:cubicBezTo>
                  <a:cubicBezTo>
                    <a:pt x="2966667" y="1666403"/>
                    <a:pt x="2969014" y="1682832"/>
                    <a:pt x="2969014" y="1701609"/>
                  </a:cubicBezTo>
                  <a:cubicBezTo>
                    <a:pt x="2969014" y="1720385"/>
                    <a:pt x="2971361" y="1736814"/>
                    <a:pt x="2971361" y="1755591"/>
                  </a:cubicBezTo>
                  <a:cubicBezTo>
                    <a:pt x="2973708" y="1783755"/>
                    <a:pt x="2973708" y="1809573"/>
                    <a:pt x="2976055" y="1837737"/>
                  </a:cubicBezTo>
                  <a:cubicBezTo>
                    <a:pt x="2976055" y="1840084"/>
                    <a:pt x="2976055" y="1844779"/>
                    <a:pt x="2976055" y="1847126"/>
                  </a:cubicBezTo>
                  <a:cubicBezTo>
                    <a:pt x="2973708" y="1847126"/>
                    <a:pt x="2971361" y="1847126"/>
                    <a:pt x="2969014" y="1849473"/>
                  </a:cubicBezTo>
                  <a:cubicBezTo>
                    <a:pt x="2969014" y="1847126"/>
                    <a:pt x="2966667" y="1847126"/>
                    <a:pt x="2966667" y="1844779"/>
                  </a:cubicBezTo>
                  <a:cubicBezTo>
                    <a:pt x="2957279" y="1828349"/>
                    <a:pt x="2947890" y="1811920"/>
                    <a:pt x="2938502" y="1795491"/>
                  </a:cubicBezTo>
                  <a:cubicBezTo>
                    <a:pt x="2912685" y="1753244"/>
                    <a:pt x="2889214" y="1713344"/>
                    <a:pt x="2863397" y="1671097"/>
                  </a:cubicBezTo>
                  <a:cubicBezTo>
                    <a:pt x="2861050" y="1666403"/>
                    <a:pt x="2858703" y="1664056"/>
                    <a:pt x="2856355" y="1659362"/>
                  </a:cubicBezTo>
                  <a:cubicBezTo>
                    <a:pt x="2842273" y="1638238"/>
                    <a:pt x="2830538" y="1614768"/>
                    <a:pt x="2816456" y="1593645"/>
                  </a:cubicBezTo>
                  <a:cubicBezTo>
                    <a:pt x="2790638" y="1551398"/>
                    <a:pt x="2767168" y="1509151"/>
                    <a:pt x="2741350" y="1466904"/>
                  </a:cubicBezTo>
                  <a:cubicBezTo>
                    <a:pt x="2741350" y="1464557"/>
                    <a:pt x="2739003" y="1462210"/>
                    <a:pt x="2739003" y="1462210"/>
                  </a:cubicBezTo>
                  <a:cubicBezTo>
                    <a:pt x="2652163" y="1316693"/>
                    <a:pt x="2567669" y="1178217"/>
                    <a:pt x="2483175" y="1044436"/>
                  </a:cubicBezTo>
                  <a:cubicBezTo>
                    <a:pt x="2483175" y="1044436"/>
                    <a:pt x="2483175" y="1044436"/>
                    <a:pt x="2483175" y="1044436"/>
                  </a:cubicBezTo>
                  <a:cubicBezTo>
                    <a:pt x="2471440" y="1025659"/>
                    <a:pt x="2457358" y="1006883"/>
                    <a:pt x="2445622" y="988107"/>
                  </a:cubicBezTo>
                  <a:cubicBezTo>
                    <a:pt x="2445622" y="985760"/>
                    <a:pt x="2443275" y="985760"/>
                    <a:pt x="2443275" y="983412"/>
                  </a:cubicBezTo>
                  <a:cubicBezTo>
                    <a:pt x="2431540" y="966983"/>
                    <a:pt x="2419805" y="948207"/>
                    <a:pt x="2408070" y="931777"/>
                  </a:cubicBezTo>
                  <a:cubicBezTo>
                    <a:pt x="2405723" y="927083"/>
                    <a:pt x="2401029" y="922389"/>
                    <a:pt x="2398681" y="917695"/>
                  </a:cubicBezTo>
                  <a:cubicBezTo>
                    <a:pt x="2393987" y="908307"/>
                    <a:pt x="2386946" y="901266"/>
                    <a:pt x="2382252" y="891878"/>
                  </a:cubicBezTo>
                  <a:cubicBezTo>
                    <a:pt x="2516034" y="877795"/>
                    <a:pt x="2652163" y="870754"/>
                    <a:pt x="2785944" y="870754"/>
                  </a:cubicBezTo>
                  <a:cubicBezTo>
                    <a:pt x="2844620" y="870754"/>
                    <a:pt x="2900949" y="873101"/>
                    <a:pt x="2959626" y="875448"/>
                  </a:cubicBezTo>
                  <a:cubicBezTo>
                    <a:pt x="2959626" y="905960"/>
                    <a:pt x="2959626" y="938819"/>
                    <a:pt x="2957279" y="971677"/>
                  </a:cubicBezTo>
                  <a:cubicBezTo>
                    <a:pt x="2957279" y="978718"/>
                    <a:pt x="2957279" y="990454"/>
                    <a:pt x="2957279" y="1002189"/>
                  </a:cubicBezTo>
                  <a:close/>
                  <a:moveTo>
                    <a:pt x="3421994" y="2558281"/>
                  </a:moveTo>
                  <a:cubicBezTo>
                    <a:pt x="3429035" y="2558281"/>
                    <a:pt x="3438423" y="2560628"/>
                    <a:pt x="3445464" y="2560628"/>
                  </a:cubicBezTo>
                  <a:cubicBezTo>
                    <a:pt x="3454852" y="2560628"/>
                    <a:pt x="3464241" y="2562975"/>
                    <a:pt x="3473629" y="2562975"/>
                  </a:cubicBezTo>
                  <a:cubicBezTo>
                    <a:pt x="3485364" y="2562975"/>
                    <a:pt x="3497099" y="2565322"/>
                    <a:pt x="3506487" y="2565322"/>
                  </a:cubicBezTo>
                  <a:cubicBezTo>
                    <a:pt x="3506487" y="2565322"/>
                    <a:pt x="3506487" y="2565322"/>
                    <a:pt x="3506487" y="2565322"/>
                  </a:cubicBezTo>
                  <a:cubicBezTo>
                    <a:pt x="3506487" y="2572363"/>
                    <a:pt x="3511182" y="2579404"/>
                    <a:pt x="3515876" y="2581751"/>
                  </a:cubicBezTo>
                  <a:cubicBezTo>
                    <a:pt x="3506487" y="2598180"/>
                    <a:pt x="3499446" y="2612263"/>
                    <a:pt x="3490058" y="2628692"/>
                  </a:cubicBezTo>
                  <a:cubicBezTo>
                    <a:pt x="3483017" y="2640427"/>
                    <a:pt x="3475976" y="2654510"/>
                    <a:pt x="3468935" y="2666245"/>
                  </a:cubicBezTo>
                  <a:cubicBezTo>
                    <a:pt x="3431382" y="2734309"/>
                    <a:pt x="3396176" y="2804721"/>
                    <a:pt x="3360970" y="2875132"/>
                  </a:cubicBezTo>
                  <a:cubicBezTo>
                    <a:pt x="3358624" y="2882173"/>
                    <a:pt x="3353929" y="2886867"/>
                    <a:pt x="3351582" y="2893908"/>
                  </a:cubicBezTo>
                  <a:cubicBezTo>
                    <a:pt x="3337500" y="2922073"/>
                    <a:pt x="3321071" y="2952584"/>
                    <a:pt x="3306988" y="2980749"/>
                  </a:cubicBezTo>
                  <a:cubicBezTo>
                    <a:pt x="3295253" y="3001873"/>
                    <a:pt x="3285865" y="3022996"/>
                    <a:pt x="3276477" y="3044119"/>
                  </a:cubicBezTo>
                  <a:cubicBezTo>
                    <a:pt x="3269436" y="3058201"/>
                    <a:pt x="3262395" y="3072284"/>
                    <a:pt x="3255353" y="3084019"/>
                  </a:cubicBezTo>
                  <a:cubicBezTo>
                    <a:pt x="3206066" y="3182595"/>
                    <a:pt x="3159125" y="3278824"/>
                    <a:pt x="3114531" y="3370359"/>
                  </a:cubicBezTo>
                  <a:cubicBezTo>
                    <a:pt x="3112184" y="3370359"/>
                    <a:pt x="3109837" y="3368012"/>
                    <a:pt x="3107489" y="3368012"/>
                  </a:cubicBezTo>
                  <a:cubicBezTo>
                    <a:pt x="3107489" y="3368012"/>
                    <a:pt x="3107489" y="3368012"/>
                    <a:pt x="3107489" y="3368012"/>
                  </a:cubicBezTo>
                  <a:cubicBezTo>
                    <a:pt x="3107489" y="3363318"/>
                    <a:pt x="3107489" y="3358623"/>
                    <a:pt x="3107489" y="3353929"/>
                  </a:cubicBezTo>
                  <a:cubicBezTo>
                    <a:pt x="3105143" y="3330459"/>
                    <a:pt x="3102795" y="3306989"/>
                    <a:pt x="3102795" y="3281171"/>
                  </a:cubicBezTo>
                  <a:cubicBezTo>
                    <a:pt x="3102795" y="3267089"/>
                    <a:pt x="3100449" y="3253006"/>
                    <a:pt x="3100449" y="3238924"/>
                  </a:cubicBezTo>
                  <a:cubicBezTo>
                    <a:pt x="3098101" y="3217801"/>
                    <a:pt x="3098101" y="3196677"/>
                    <a:pt x="3095754" y="3175554"/>
                  </a:cubicBezTo>
                  <a:cubicBezTo>
                    <a:pt x="3095754" y="3159125"/>
                    <a:pt x="3093407" y="3142695"/>
                    <a:pt x="3093407" y="3123919"/>
                  </a:cubicBezTo>
                  <a:cubicBezTo>
                    <a:pt x="3093407" y="3105142"/>
                    <a:pt x="3091060" y="3086366"/>
                    <a:pt x="3091060" y="3067590"/>
                  </a:cubicBezTo>
                  <a:cubicBezTo>
                    <a:pt x="3091060" y="3046466"/>
                    <a:pt x="3088713" y="3022996"/>
                    <a:pt x="3088713" y="3001873"/>
                  </a:cubicBezTo>
                  <a:cubicBezTo>
                    <a:pt x="3088713" y="2987790"/>
                    <a:pt x="3086366" y="2973708"/>
                    <a:pt x="3086366" y="2959626"/>
                  </a:cubicBezTo>
                  <a:cubicBezTo>
                    <a:pt x="3084019" y="2929114"/>
                    <a:pt x="3084019" y="2898602"/>
                    <a:pt x="3081672" y="2865744"/>
                  </a:cubicBezTo>
                  <a:cubicBezTo>
                    <a:pt x="3081672" y="2861050"/>
                    <a:pt x="3081672" y="2854009"/>
                    <a:pt x="3081672" y="2849314"/>
                  </a:cubicBezTo>
                  <a:cubicBezTo>
                    <a:pt x="3076978" y="2746044"/>
                    <a:pt x="3074631" y="2638080"/>
                    <a:pt x="3074631" y="2532463"/>
                  </a:cubicBezTo>
                  <a:cubicBezTo>
                    <a:pt x="3084019" y="2532463"/>
                    <a:pt x="3091060" y="2525422"/>
                    <a:pt x="3093407" y="2516034"/>
                  </a:cubicBezTo>
                  <a:cubicBezTo>
                    <a:pt x="3107489" y="2518381"/>
                    <a:pt x="3121572" y="2520728"/>
                    <a:pt x="3135654" y="2520728"/>
                  </a:cubicBezTo>
                  <a:cubicBezTo>
                    <a:pt x="3236577" y="2537157"/>
                    <a:pt x="3330459" y="2548892"/>
                    <a:pt x="3421994" y="2558281"/>
                  </a:cubicBezTo>
                  <a:close/>
                  <a:moveTo>
                    <a:pt x="3227189" y="3325765"/>
                  </a:moveTo>
                  <a:cubicBezTo>
                    <a:pt x="3245965" y="3316377"/>
                    <a:pt x="3262395" y="3304641"/>
                    <a:pt x="3281171" y="3295253"/>
                  </a:cubicBezTo>
                  <a:cubicBezTo>
                    <a:pt x="3302294" y="3283518"/>
                    <a:pt x="3323418" y="3271783"/>
                    <a:pt x="3342194" y="3260048"/>
                  </a:cubicBezTo>
                  <a:cubicBezTo>
                    <a:pt x="3363318" y="3248312"/>
                    <a:pt x="3386788" y="3234230"/>
                    <a:pt x="3407911" y="3222495"/>
                  </a:cubicBezTo>
                  <a:cubicBezTo>
                    <a:pt x="3424341" y="3213107"/>
                    <a:pt x="3438423" y="3203718"/>
                    <a:pt x="3454852" y="3194330"/>
                  </a:cubicBezTo>
                  <a:cubicBezTo>
                    <a:pt x="3478323" y="3180248"/>
                    <a:pt x="3499446" y="3168513"/>
                    <a:pt x="3522917" y="3154431"/>
                  </a:cubicBezTo>
                  <a:cubicBezTo>
                    <a:pt x="3536999" y="3145042"/>
                    <a:pt x="3551081" y="3138001"/>
                    <a:pt x="3565163" y="3128613"/>
                  </a:cubicBezTo>
                  <a:cubicBezTo>
                    <a:pt x="3586287" y="3116878"/>
                    <a:pt x="3605064" y="3105142"/>
                    <a:pt x="3623840" y="3093407"/>
                  </a:cubicBezTo>
                  <a:cubicBezTo>
                    <a:pt x="3640269" y="3084019"/>
                    <a:pt x="3656698" y="3074631"/>
                    <a:pt x="3673128" y="3062896"/>
                  </a:cubicBezTo>
                  <a:cubicBezTo>
                    <a:pt x="3689557" y="3053507"/>
                    <a:pt x="3708333" y="3041772"/>
                    <a:pt x="3724763" y="3032384"/>
                  </a:cubicBezTo>
                  <a:cubicBezTo>
                    <a:pt x="3743539" y="3020649"/>
                    <a:pt x="3762316" y="3008914"/>
                    <a:pt x="3781092" y="2997178"/>
                  </a:cubicBezTo>
                  <a:cubicBezTo>
                    <a:pt x="3788133" y="2992484"/>
                    <a:pt x="3792827" y="2990137"/>
                    <a:pt x="3799868" y="2985443"/>
                  </a:cubicBezTo>
                  <a:cubicBezTo>
                    <a:pt x="3865585" y="2945543"/>
                    <a:pt x="3928956" y="2905643"/>
                    <a:pt x="3992326" y="2868091"/>
                  </a:cubicBezTo>
                  <a:cubicBezTo>
                    <a:pt x="4020491" y="2851662"/>
                    <a:pt x="4048655" y="2832885"/>
                    <a:pt x="4076820" y="2816456"/>
                  </a:cubicBezTo>
                  <a:cubicBezTo>
                    <a:pt x="4079167" y="2821150"/>
                    <a:pt x="4086208" y="2823497"/>
                    <a:pt x="4090902" y="2825844"/>
                  </a:cubicBezTo>
                  <a:cubicBezTo>
                    <a:pt x="4088555" y="2851662"/>
                    <a:pt x="4088555" y="2877479"/>
                    <a:pt x="4086208" y="2903296"/>
                  </a:cubicBezTo>
                  <a:cubicBezTo>
                    <a:pt x="4086208" y="2905643"/>
                    <a:pt x="4086208" y="2910338"/>
                    <a:pt x="4086208" y="2912685"/>
                  </a:cubicBezTo>
                  <a:cubicBezTo>
                    <a:pt x="4079167" y="3088713"/>
                    <a:pt x="4076820" y="3255354"/>
                    <a:pt x="4081514" y="3414952"/>
                  </a:cubicBezTo>
                  <a:cubicBezTo>
                    <a:pt x="4081514" y="3417300"/>
                    <a:pt x="4081514" y="3417300"/>
                    <a:pt x="4081514" y="3419647"/>
                  </a:cubicBezTo>
                  <a:cubicBezTo>
                    <a:pt x="4081514" y="3450158"/>
                    <a:pt x="4083861" y="3480670"/>
                    <a:pt x="4083861" y="3508834"/>
                  </a:cubicBezTo>
                  <a:cubicBezTo>
                    <a:pt x="4083861" y="3520570"/>
                    <a:pt x="4083861" y="3534652"/>
                    <a:pt x="4086208" y="3546387"/>
                  </a:cubicBezTo>
                  <a:cubicBezTo>
                    <a:pt x="4086208" y="3558122"/>
                    <a:pt x="4086208" y="3569858"/>
                    <a:pt x="4088555" y="3581593"/>
                  </a:cubicBezTo>
                  <a:cubicBezTo>
                    <a:pt x="4079167" y="3581593"/>
                    <a:pt x="4069778" y="3590981"/>
                    <a:pt x="4069778" y="3600369"/>
                  </a:cubicBezTo>
                  <a:cubicBezTo>
                    <a:pt x="4069778" y="3602716"/>
                    <a:pt x="4069778" y="3602716"/>
                    <a:pt x="4069778" y="3602716"/>
                  </a:cubicBezTo>
                  <a:cubicBezTo>
                    <a:pt x="4067432" y="3602716"/>
                    <a:pt x="4065084" y="3605063"/>
                    <a:pt x="4060390" y="3605063"/>
                  </a:cubicBezTo>
                  <a:cubicBezTo>
                    <a:pt x="4053349" y="3607411"/>
                    <a:pt x="4046308" y="3607411"/>
                    <a:pt x="4039267" y="3609757"/>
                  </a:cubicBezTo>
                  <a:cubicBezTo>
                    <a:pt x="4029879" y="3612105"/>
                    <a:pt x="4018143" y="3612105"/>
                    <a:pt x="4008755" y="3614451"/>
                  </a:cubicBezTo>
                  <a:cubicBezTo>
                    <a:pt x="4001714" y="3614451"/>
                    <a:pt x="3994673" y="3616799"/>
                    <a:pt x="3987632" y="3616799"/>
                  </a:cubicBezTo>
                  <a:cubicBezTo>
                    <a:pt x="3975897" y="3619146"/>
                    <a:pt x="3964161" y="3619146"/>
                    <a:pt x="3952426" y="3619146"/>
                  </a:cubicBezTo>
                  <a:cubicBezTo>
                    <a:pt x="3947732" y="3619146"/>
                    <a:pt x="3940691" y="3619146"/>
                    <a:pt x="3935997" y="3621493"/>
                  </a:cubicBezTo>
                  <a:cubicBezTo>
                    <a:pt x="3917220" y="3621493"/>
                    <a:pt x="3900791" y="3623840"/>
                    <a:pt x="3882015" y="3623840"/>
                  </a:cubicBezTo>
                  <a:cubicBezTo>
                    <a:pt x="3853850" y="3623840"/>
                    <a:pt x="3825686" y="3621493"/>
                    <a:pt x="3797521" y="3619146"/>
                  </a:cubicBezTo>
                  <a:cubicBezTo>
                    <a:pt x="3797521" y="3619146"/>
                    <a:pt x="3795174" y="3619146"/>
                    <a:pt x="3795174" y="3619146"/>
                  </a:cubicBezTo>
                  <a:cubicBezTo>
                    <a:pt x="3785786" y="3619146"/>
                    <a:pt x="3774051" y="3616799"/>
                    <a:pt x="3764662" y="3616799"/>
                  </a:cubicBezTo>
                  <a:cubicBezTo>
                    <a:pt x="3759968" y="3616799"/>
                    <a:pt x="3755274" y="3616799"/>
                    <a:pt x="3750580" y="3614451"/>
                  </a:cubicBezTo>
                  <a:cubicBezTo>
                    <a:pt x="3743539" y="3614451"/>
                    <a:pt x="3734151" y="3612105"/>
                    <a:pt x="3727110" y="3612105"/>
                  </a:cubicBezTo>
                  <a:cubicBezTo>
                    <a:pt x="3720069" y="3612105"/>
                    <a:pt x="3713027" y="3609757"/>
                    <a:pt x="3705986" y="3609757"/>
                  </a:cubicBezTo>
                  <a:cubicBezTo>
                    <a:pt x="3698945" y="3607411"/>
                    <a:pt x="3689557" y="3607411"/>
                    <a:pt x="3682516" y="3605063"/>
                  </a:cubicBezTo>
                  <a:cubicBezTo>
                    <a:pt x="3675475" y="3602716"/>
                    <a:pt x="3666086" y="3602716"/>
                    <a:pt x="3659045" y="3600369"/>
                  </a:cubicBezTo>
                  <a:cubicBezTo>
                    <a:pt x="3652004" y="3598022"/>
                    <a:pt x="3644963" y="3598022"/>
                    <a:pt x="3637922" y="3595675"/>
                  </a:cubicBezTo>
                  <a:cubicBezTo>
                    <a:pt x="3628534" y="3593328"/>
                    <a:pt x="3621493" y="3590981"/>
                    <a:pt x="3612104" y="3590981"/>
                  </a:cubicBezTo>
                  <a:cubicBezTo>
                    <a:pt x="3605064" y="3588634"/>
                    <a:pt x="3600369" y="3588634"/>
                    <a:pt x="3593328" y="3586287"/>
                  </a:cubicBezTo>
                  <a:cubicBezTo>
                    <a:pt x="3583940" y="3583940"/>
                    <a:pt x="3574552" y="3581593"/>
                    <a:pt x="3562817" y="3579246"/>
                  </a:cubicBezTo>
                  <a:cubicBezTo>
                    <a:pt x="3558123" y="3576899"/>
                    <a:pt x="3551081" y="3576899"/>
                    <a:pt x="3546387" y="3574552"/>
                  </a:cubicBezTo>
                  <a:cubicBezTo>
                    <a:pt x="3536999" y="3572205"/>
                    <a:pt x="3525264" y="3569858"/>
                    <a:pt x="3515876" y="3565164"/>
                  </a:cubicBezTo>
                  <a:cubicBezTo>
                    <a:pt x="3511182" y="3562816"/>
                    <a:pt x="3504140" y="3560470"/>
                    <a:pt x="3499446" y="3560470"/>
                  </a:cubicBezTo>
                  <a:cubicBezTo>
                    <a:pt x="3487711" y="3558122"/>
                    <a:pt x="3478323" y="3553428"/>
                    <a:pt x="3466588" y="3551081"/>
                  </a:cubicBezTo>
                  <a:cubicBezTo>
                    <a:pt x="3461894" y="3548734"/>
                    <a:pt x="3454852" y="3546387"/>
                    <a:pt x="3450158" y="3544040"/>
                  </a:cubicBezTo>
                  <a:cubicBezTo>
                    <a:pt x="3438423" y="3539346"/>
                    <a:pt x="3429035" y="3536999"/>
                    <a:pt x="3417300" y="3532305"/>
                  </a:cubicBezTo>
                  <a:cubicBezTo>
                    <a:pt x="3412605" y="3529958"/>
                    <a:pt x="3405565" y="3527611"/>
                    <a:pt x="3400870" y="3525264"/>
                  </a:cubicBezTo>
                  <a:cubicBezTo>
                    <a:pt x="3389135" y="3520570"/>
                    <a:pt x="3379747" y="3515876"/>
                    <a:pt x="3368012" y="3513529"/>
                  </a:cubicBezTo>
                  <a:cubicBezTo>
                    <a:pt x="3360970" y="3511182"/>
                    <a:pt x="3356276" y="3508834"/>
                    <a:pt x="3349235" y="3506487"/>
                  </a:cubicBezTo>
                  <a:cubicBezTo>
                    <a:pt x="3337500" y="3501793"/>
                    <a:pt x="3328112" y="3497099"/>
                    <a:pt x="3316377" y="3492405"/>
                  </a:cubicBezTo>
                  <a:cubicBezTo>
                    <a:pt x="3309336" y="3490058"/>
                    <a:pt x="3302294" y="3485364"/>
                    <a:pt x="3295253" y="3483017"/>
                  </a:cubicBezTo>
                  <a:cubicBezTo>
                    <a:pt x="3285865" y="3478323"/>
                    <a:pt x="3276477" y="3473629"/>
                    <a:pt x="3264742" y="3468935"/>
                  </a:cubicBezTo>
                  <a:cubicBezTo>
                    <a:pt x="3257701" y="3464241"/>
                    <a:pt x="3248312" y="3461893"/>
                    <a:pt x="3241271" y="3457199"/>
                  </a:cubicBezTo>
                  <a:cubicBezTo>
                    <a:pt x="3231883" y="3452505"/>
                    <a:pt x="3222495" y="3447811"/>
                    <a:pt x="3213106" y="3443117"/>
                  </a:cubicBezTo>
                  <a:cubicBezTo>
                    <a:pt x="3203718" y="3438423"/>
                    <a:pt x="3194330" y="3433729"/>
                    <a:pt x="3184942" y="3429035"/>
                  </a:cubicBezTo>
                  <a:cubicBezTo>
                    <a:pt x="3177901" y="3424341"/>
                    <a:pt x="3170860" y="3421994"/>
                    <a:pt x="3161472" y="3417300"/>
                  </a:cubicBezTo>
                  <a:cubicBezTo>
                    <a:pt x="3149736" y="3410258"/>
                    <a:pt x="3138001" y="3405564"/>
                    <a:pt x="3128613" y="3398523"/>
                  </a:cubicBezTo>
                  <a:cubicBezTo>
                    <a:pt x="3128613" y="3398523"/>
                    <a:pt x="3128613" y="3398523"/>
                    <a:pt x="3126266" y="3398523"/>
                  </a:cubicBezTo>
                  <a:cubicBezTo>
                    <a:pt x="3128613" y="3396176"/>
                    <a:pt x="3128613" y="3393829"/>
                    <a:pt x="3128613" y="3389135"/>
                  </a:cubicBezTo>
                  <a:cubicBezTo>
                    <a:pt x="3128613" y="3386788"/>
                    <a:pt x="3128613" y="3382094"/>
                    <a:pt x="3126266" y="3379747"/>
                  </a:cubicBezTo>
                  <a:cubicBezTo>
                    <a:pt x="3130960" y="3377400"/>
                    <a:pt x="3135654" y="3375053"/>
                    <a:pt x="3140348" y="3372706"/>
                  </a:cubicBezTo>
                  <a:cubicBezTo>
                    <a:pt x="3170860" y="3358623"/>
                    <a:pt x="3199024" y="3342194"/>
                    <a:pt x="3227189" y="3325765"/>
                  </a:cubicBezTo>
                  <a:close/>
                  <a:moveTo>
                    <a:pt x="3100449" y="3522917"/>
                  </a:moveTo>
                  <a:cubicBezTo>
                    <a:pt x="3098101" y="3558122"/>
                    <a:pt x="3098101" y="3593328"/>
                    <a:pt x="3095754" y="3626187"/>
                  </a:cubicBezTo>
                  <a:cubicBezTo>
                    <a:pt x="3095754" y="3635575"/>
                    <a:pt x="3095754" y="3642616"/>
                    <a:pt x="3093407" y="3652004"/>
                  </a:cubicBezTo>
                  <a:cubicBezTo>
                    <a:pt x="3091060" y="3684863"/>
                    <a:pt x="3091060" y="3717722"/>
                    <a:pt x="3088713" y="3750580"/>
                  </a:cubicBezTo>
                  <a:cubicBezTo>
                    <a:pt x="3088713" y="3759969"/>
                    <a:pt x="3088713" y="3769357"/>
                    <a:pt x="3088713" y="3778745"/>
                  </a:cubicBezTo>
                  <a:cubicBezTo>
                    <a:pt x="3088713" y="3811604"/>
                    <a:pt x="3086366" y="3842115"/>
                    <a:pt x="3086366" y="3874974"/>
                  </a:cubicBezTo>
                  <a:cubicBezTo>
                    <a:pt x="3086366" y="3884362"/>
                    <a:pt x="3086366" y="3893750"/>
                    <a:pt x="3086366" y="3903138"/>
                  </a:cubicBezTo>
                  <a:cubicBezTo>
                    <a:pt x="3086366" y="3935997"/>
                    <a:pt x="3084019" y="3966508"/>
                    <a:pt x="3084019" y="3999367"/>
                  </a:cubicBezTo>
                  <a:cubicBezTo>
                    <a:pt x="3084019" y="4006408"/>
                    <a:pt x="3084019" y="4015796"/>
                    <a:pt x="3084019" y="4022838"/>
                  </a:cubicBezTo>
                  <a:cubicBezTo>
                    <a:pt x="3084019" y="4076820"/>
                    <a:pt x="3081672" y="4128455"/>
                    <a:pt x="3081672" y="4180090"/>
                  </a:cubicBezTo>
                  <a:cubicBezTo>
                    <a:pt x="3013608" y="4184784"/>
                    <a:pt x="2943196" y="4187131"/>
                    <a:pt x="2870438" y="4187131"/>
                  </a:cubicBezTo>
                  <a:cubicBezTo>
                    <a:pt x="2870438" y="4187131"/>
                    <a:pt x="2870438" y="4187131"/>
                    <a:pt x="2870438" y="4187131"/>
                  </a:cubicBezTo>
                  <a:cubicBezTo>
                    <a:pt x="2851661" y="4187131"/>
                    <a:pt x="2830538" y="4187131"/>
                    <a:pt x="2811762" y="4187131"/>
                  </a:cubicBezTo>
                  <a:cubicBezTo>
                    <a:pt x="2814109" y="4180090"/>
                    <a:pt x="2816456" y="4175396"/>
                    <a:pt x="2818803" y="4170702"/>
                  </a:cubicBezTo>
                  <a:cubicBezTo>
                    <a:pt x="2898602" y="3975897"/>
                    <a:pt x="2973708" y="3767009"/>
                    <a:pt x="3053508" y="3546387"/>
                  </a:cubicBezTo>
                  <a:cubicBezTo>
                    <a:pt x="3065243" y="3515876"/>
                    <a:pt x="3076978" y="3483017"/>
                    <a:pt x="3088713" y="3450158"/>
                  </a:cubicBezTo>
                  <a:cubicBezTo>
                    <a:pt x="3093407" y="3436076"/>
                    <a:pt x="3098101" y="3424341"/>
                    <a:pt x="3102795" y="3410258"/>
                  </a:cubicBezTo>
                  <a:cubicBezTo>
                    <a:pt x="3105143" y="3410258"/>
                    <a:pt x="3105143" y="3410258"/>
                    <a:pt x="3107489" y="3410258"/>
                  </a:cubicBezTo>
                  <a:cubicBezTo>
                    <a:pt x="3105143" y="3440770"/>
                    <a:pt x="3105143" y="3468935"/>
                    <a:pt x="3102795" y="3499446"/>
                  </a:cubicBezTo>
                  <a:cubicBezTo>
                    <a:pt x="3102795" y="3508834"/>
                    <a:pt x="3100449" y="3515876"/>
                    <a:pt x="3100449" y="3522917"/>
                  </a:cubicBezTo>
                  <a:close/>
                  <a:moveTo>
                    <a:pt x="3417300" y="4168354"/>
                  </a:moveTo>
                  <a:cubicBezTo>
                    <a:pt x="3417300" y="4168354"/>
                    <a:pt x="3414953" y="4168354"/>
                    <a:pt x="3414953" y="4170702"/>
                  </a:cubicBezTo>
                  <a:cubicBezTo>
                    <a:pt x="3405565" y="4177743"/>
                    <a:pt x="3393829" y="4184784"/>
                    <a:pt x="3384441" y="4191825"/>
                  </a:cubicBezTo>
                  <a:cubicBezTo>
                    <a:pt x="3372706" y="4198866"/>
                    <a:pt x="3360970" y="4205908"/>
                    <a:pt x="3351582" y="4212948"/>
                  </a:cubicBezTo>
                  <a:cubicBezTo>
                    <a:pt x="3342194" y="4219990"/>
                    <a:pt x="3332806" y="4224684"/>
                    <a:pt x="3321071" y="4231725"/>
                  </a:cubicBezTo>
                  <a:cubicBezTo>
                    <a:pt x="3309336" y="4238766"/>
                    <a:pt x="3297600" y="4245807"/>
                    <a:pt x="3285865" y="4252848"/>
                  </a:cubicBezTo>
                  <a:cubicBezTo>
                    <a:pt x="3276477" y="4257542"/>
                    <a:pt x="3267089" y="4264584"/>
                    <a:pt x="3257701" y="4269278"/>
                  </a:cubicBezTo>
                  <a:cubicBezTo>
                    <a:pt x="3255353" y="4269278"/>
                    <a:pt x="3253007" y="4271625"/>
                    <a:pt x="3253007" y="4271625"/>
                  </a:cubicBezTo>
                  <a:cubicBezTo>
                    <a:pt x="3199024" y="4276319"/>
                    <a:pt x="3142695" y="4278666"/>
                    <a:pt x="3086366" y="4281013"/>
                  </a:cubicBezTo>
                  <a:cubicBezTo>
                    <a:pt x="3086366" y="4248154"/>
                    <a:pt x="3086366" y="4217643"/>
                    <a:pt x="3086366" y="4184784"/>
                  </a:cubicBezTo>
                  <a:cubicBezTo>
                    <a:pt x="3222495" y="4175396"/>
                    <a:pt x="3353929" y="4156619"/>
                    <a:pt x="3480670" y="4128455"/>
                  </a:cubicBezTo>
                  <a:cubicBezTo>
                    <a:pt x="3457200" y="4140190"/>
                    <a:pt x="3438423" y="4154272"/>
                    <a:pt x="3417300" y="4168354"/>
                  </a:cubicBezTo>
                  <a:close/>
                  <a:moveTo>
                    <a:pt x="2938502" y="4278666"/>
                  </a:moveTo>
                  <a:cubicBezTo>
                    <a:pt x="2926767" y="4278666"/>
                    <a:pt x="2912685" y="4278666"/>
                    <a:pt x="2898602" y="4276319"/>
                  </a:cubicBezTo>
                  <a:cubicBezTo>
                    <a:pt x="2879826" y="4276319"/>
                    <a:pt x="2863397" y="4273972"/>
                    <a:pt x="2844620" y="4273972"/>
                  </a:cubicBezTo>
                  <a:cubicBezTo>
                    <a:pt x="2839926" y="4273972"/>
                    <a:pt x="2835232" y="4273972"/>
                    <a:pt x="2830538" y="4273972"/>
                  </a:cubicBezTo>
                  <a:cubicBezTo>
                    <a:pt x="2828191" y="4273972"/>
                    <a:pt x="2828191" y="4273972"/>
                    <a:pt x="2825844" y="4271625"/>
                  </a:cubicBezTo>
                  <a:cubicBezTo>
                    <a:pt x="2823497" y="4271625"/>
                    <a:pt x="2823497" y="4269278"/>
                    <a:pt x="2821150" y="4269278"/>
                  </a:cubicBezTo>
                  <a:cubicBezTo>
                    <a:pt x="2814109" y="4266930"/>
                    <a:pt x="2807068" y="4262236"/>
                    <a:pt x="2802374" y="4259889"/>
                  </a:cubicBezTo>
                  <a:cubicBezTo>
                    <a:pt x="2802374" y="4257542"/>
                    <a:pt x="2804721" y="4255195"/>
                    <a:pt x="2804721" y="4252848"/>
                  </a:cubicBezTo>
                  <a:cubicBezTo>
                    <a:pt x="2804721" y="4245807"/>
                    <a:pt x="2800027" y="4238766"/>
                    <a:pt x="2792985" y="4234072"/>
                  </a:cubicBezTo>
                  <a:cubicBezTo>
                    <a:pt x="2797679" y="4222337"/>
                    <a:pt x="2802374" y="4210602"/>
                    <a:pt x="2807068" y="4198866"/>
                  </a:cubicBezTo>
                  <a:cubicBezTo>
                    <a:pt x="2809415" y="4194172"/>
                    <a:pt x="2809415" y="4191825"/>
                    <a:pt x="2811762" y="4187131"/>
                  </a:cubicBezTo>
                  <a:cubicBezTo>
                    <a:pt x="2832885" y="4187131"/>
                    <a:pt x="2851661" y="4187131"/>
                    <a:pt x="2872785" y="4187131"/>
                  </a:cubicBezTo>
                  <a:lnTo>
                    <a:pt x="2872785" y="4187131"/>
                  </a:lnTo>
                  <a:cubicBezTo>
                    <a:pt x="2943196" y="4187131"/>
                    <a:pt x="3013608" y="4184784"/>
                    <a:pt x="3084019" y="4180090"/>
                  </a:cubicBezTo>
                  <a:cubicBezTo>
                    <a:pt x="3084019" y="4212948"/>
                    <a:pt x="3084019" y="4245807"/>
                    <a:pt x="3084019" y="4276319"/>
                  </a:cubicBezTo>
                  <a:cubicBezTo>
                    <a:pt x="3067590" y="4276319"/>
                    <a:pt x="3048813" y="4276319"/>
                    <a:pt x="3032384" y="4276319"/>
                  </a:cubicBezTo>
                  <a:cubicBezTo>
                    <a:pt x="2999525" y="4281013"/>
                    <a:pt x="2969014" y="4278666"/>
                    <a:pt x="2938502" y="4278666"/>
                  </a:cubicBezTo>
                  <a:close/>
                  <a:moveTo>
                    <a:pt x="2692062" y="4290401"/>
                  </a:moveTo>
                  <a:cubicBezTo>
                    <a:pt x="2680327" y="4295095"/>
                    <a:pt x="2666245" y="4302136"/>
                    <a:pt x="2654510" y="4306830"/>
                  </a:cubicBezTo>
                  <a:cubicBezTo>
                    <a:pt x="2645121" y="4311525"/>
                    <a:pt x="2635733" y="4313871"/>
                    <a:pt x="2626345" y="4316219"/>
                  </a:cubicBezTo>
                  <a:cubicBezTo>
                    <a:pt x="2614610" y="4320913"/>
                    <a:pt x="2600528" y="4325607"/>
                    <a:pt x="2588792" y="4330301"/>
                  </a:cubicBezTo>
                  <a:cubicBezTo>
                    <a:pt x="2579404" y="4332648"/>
                    <a:pt x="2570016" y="4337342"/>
                    <a:pt x="2560628" y="4339689"/>
                  </a:cubicBezTo>
                  <a:cubicBezTo>
                    <a:pt x="2548892" y="4344383"/>
                    <a:pt x="2537157" y="4349077"/>
                    <a:pt x="2525422" y="4351424"/>
                  </a:cubicBezTo>
                  <a:cubicBezTo>
                    <a:pt x="2523075" y="4351424"/>
                    <a:pt x="2518381" y="4353771"/>
                    <a:pt x="2516034" y="4353771"/>
                  </a:cubicBezTo>
                  <a:cubicBezTo>
                    <a:pt x="2450317" y="4346730"/>
                    <a:pt x="2384599" y="4339689"/>
                    <a:pt x="2318882" y="4327954"/>
                  </a:cubicBezTo>
                  <a:cubicBezTo>
                    <a:pt x="2314188" y="4327954"/>
                    <a:pt x="2309494" y="4325607"/>
                    <a:pt x="2304800" y="4325607"/>
                  </a:cubicBezTo>
                  <a:cubicBezTo>
                    <a:pt x="2293064" y="4323260"/>
                    <a:pt x="2281329" y="4320913"/>
                    <a:pt x="2269594" y="4318565"/>
                  </a:cubicBezTo>
                  <a:cubicBezTo>
                    <a:pt x="2187447" y="4304483"/>
                    <a:pt x="2105301" y="4285707"/>
                    <a:pt x="2023154" y="4264584"/>
                  </a:cubicBezTo>
                  <a:cubicBezTo>
                    <a:pt x="2023154" y="4262236"/>
                    <a:pt x="2023154" y="4262236"/>
                    <a:pt x="2023154" y="4259889"/>
                  </a:cubicBezTo>
                  <a:cubicBezTo>
                    <a:pt x="2023154" y="4248154"/>
                    <a:pt x="2013766" y="4238766"/>
                    <a:pt x="2002031" y="4238766"/>
                  </a:cubicBezTo>
                  <a:cubicBezTo>
                    <a:pt x="1994989" y="4238766"/>
                    <a:pt x="1990295" y="4243460"/>
                    <a:pt x="1985601" y="4248154"/>
                  </a:cubicBezTo>
                  <a:cubicBezTo>
                    <a:pt x="1973866" y="4241113"/>
                    <a:pt x="1964478" y="4234072"/>
                    <a:pt x="1952743" y="4227031"/>
                  </a:cubicBezTo>
                  <a:cubicBezTo>
                    <a:pt x="1950396" y="4224684"/>
                    <a:pt x="1945702" y="4222337"/>
                    <a:pt x="1943355" y="4219990"/>
                  </a:cubicBezTo>
                  <a:cubicBezTo>
                    <a:pt x="1931619" y="4212948"/>
                    <a:pt x="1922231" y="4205908"/>
                    <a:pt x="1910496" y="4198866"/>
                  </a:cubicBezTo>
                  <a:cubicBezTo>
                    <a:pt x="1901108" y="4191825"/>
                    <a:pt x="1891719" y="4187131"/>
                    <a:pt x="1882331" y="4180090"/>
                  </a:cubicBezTo>
                  <a:cubicBezTo>
                    <a:pt x="1872943" y="4173049"/>
                    <a:pt x="1863555" y="4168354"/>
                    <a:pt x="1854167" y="4161313"/>
                  </a:cubicBezTo>
                  <a:cubicBezTo>
                    <a:pt x="1842431" y="4154272"/>
                    <a:pt x="1833043" y="4147231"/>
                    <a:pt x="1821308" y="4140190"/>
                  </a:cubicBezTo>
                  <a:cubicBezTo>
                    <a:pt x="1811920" y="4135496"/>
                    <a:pt x="1804879" y="4128455"/>
                    <a:pt x="1795491" y="4121414"/>
                  </a:cubicBezTo>
                  <a:cubicBezTo>
                    <a:pt x="1790797" y="4119066"/>
                    <a:pt x="1786102" y="4114372"/>
                    <a:pt x="1783755" y="4112026"/>
                  </a:cubicBezTo>
                  <a:cubicBezTo>
                    <a:pt x="1790797" y="4097943"/>
                    <a:pt x="1800185" y="4081514"/>
                    <a:pt x="1809573" y="4065085"/>
                  </a:cubicBezTo>
                  <a:cubicBezTo>
                    <a:pt x="1811920" y="4062737"/>
                    <a:pt x="1811920" y="4060390"/>
                    <a:pt x="1814267" y="4058043"/>
                  </a:cubicBezTo>
                  <a:cubicBezTo>
                    <a:pt x="1816614" y="4053349"/>
                    <a:pt x="1818961" y="4048655"/>
                    <a:pt x="1821308" y="4043961"/>
                  </a:cubicBezTo>
                  <a:cubicBezTo>
                    <a:pt x="1823655" y="4043961"/>
                    <a:pt x="1826002" y="4046308"/>
                    <a:pt x="1830696" y="4046308"/>
                  </a:cubicBezTo>
                  <a:cubicBezTo>
                    <a:pt x="1830696" y="4046308"/>
                    <a:pt x="1833043" y="4046308"/>
                    <a:pt x="1833043" y="4046308"/>
                  </a:cubicBezTo>
                  <a:cubicBezTo>
                    <a:pt x="1840084" y="4048655"/>
                    <a:pt x="1847125" y="4051002"/>
                    <a:pt x="1854167" y="4053349"/>
                  </a:cubicBezTo>
                  <a:cubicBezTo>
                    <a:pt x="1863555" y="4058043"/>
                    <a:pt x="1875290" y="4060390"/>
                    <a:pt x="1884678" y="4065085"/>
                  </a:cubicBezTo>
                  <a:cubicBezTo>
                    <a:pt x="1908149" y="4074473"/>
                    <a:pt x="1931619" y="4081514"/>
                    <a:pt x="1955090" y="4088555"/>
                  </a:cubicBezTo>
                  <a:cubicBezTo>
                    <a:pt x="1962131" y="4090902"/>
                    <a:pt x="1971519" y="4093249"/>
                    <a:pt x="1978560" y="4095596"/>
                  </a:cubicBezTo>
                  <a:cubicBezTo>
                    <a:pt x="2006725" y="4104984"/>
                    <a:pt x="2034889" y="4114372"/>
                    <a:pt x="2063054" y="4121414"/>
                  </a:cubicBezTo>
                  <a:cubicBezTo>
                    <a:pt x="2067748" y="4121414"/>
                    <a:pt x="2070095" y="4123761"/>
                    <a:pt x="2074789" y="4123761"/>
                  </a:cubicBezTo>
                  <a:cubicBezTo>
                    <a:pt x="2138159" y="4142537"/>
                    <a:pt x="2203877" y="4161313"/>
                    <a:pt x="2267247" y="4175396"/>
                  </a:cubicBezTo>
                  <a:cubicBezTo>
                    <a:pt x="2429193" y="4215296"/>
                    <a:pt x="2591139" y="4241113"/>
                    <a:pt x="2748391" y="4257542"/>
                  </a:cubicBezTo>
                  <a:cubicBezTo>
                    <a:pt x="2739003" y="4262236"/>
                    <a:pt x="2729615" y="4266930"/>
                    <a:pt x="2720227" y="4269278"/>
                  </a:cubicBezTo>
                  <a:cubicBezTo>
                    <a:pt x="2708492" y="4283360"/>
                    <a:pt x="2699103" y="4288054"/>
                    <a:pt x="2692062" y="4290401"/>
                  </a:cubicBezTo>
                  <a:close/>
                  <a:moveTo>
                    <a:pt x="1898761" y="4250501"/>
                  </a:moveTo>
                  <a:cubicBezTo>
                    <a:pt x="1872943" y="4245807"/>
                    <a:pt x="1847125" y="4241113"/>
                    <a:pt x="1821308" y="4238766"/>
                  </a:cubicBezTo>
                  <a:cubicBezTo>
                    <a:pt x="1821308" y="4238766"/>
                    <a:pt x="1821308" y="4236419"/>
                    <a:pt x="1821308" y="4236419"/>
                  </a:cubicBezTo>
                  <a:cubicBezTo>
                    <a:pt x="1821308" y="4224684"/>
                    <a:pt x="1811920" y="4215296"/>
                    <a:pt x="1800185" y="4215296"/>
                  </a:cubicBezTo>
                  <a:cubicBezTo>
                    <a:pt x="1795491" y="4215296"/>
                    <a:pt x="1790797" y="4217643"/>
                    <a:pt x="1786102" y="4219990"/>
                  </a:cubicBezTo>
                  <a:cubicBezTo>
                    <a:pt x="1779061" y="4212948"/>
                    <a:pt x="1772020" y="4205908"/>
                    <a:pt x="1764979" y="4198866"/>
                  </a:cubicBezTo>
                  <a:cubicBezTo>
                    <a:pt x="1762632" y="4196519"/>
                    <a:pt x="1760285" y="4191825"/>
                    <a:pt x="1755591" y="4189478"/>
                  </a:cubicBezTo>
                  <a:cubicBezTo>
                    <a:pt x="1753244" y="4187131"/>
                    <a:pt x="1748550" y="4182437"/>
                    <a:pt x="1746203" y="4180090"/>
                  </a:cubicBezTo>
                  <a:cubicBezTo>
                    <a:pt x="1757938" y="4161313"/>
                    <a:pt x="1767326" y="4142537"/>
                    <a:pt x="1779061" y="4121414"/>
                  </a:cubicBezTo>
                  <a:cubicBezTo>
                    <a:pt x="1786102" y="4126108"/>
                    <a:pt x="1793144" y="4130802"/>
                    <a:pt x="1800185" y="4135496"/>
                  </a:cubicBezTo>
                  <a:cubicBezTo>
                    <a:pt x="1804879" y="4140190"/>
                    <a:pt x="1811920" y="4142537"/>
                    <a:pt x="1816614" y="4147231"/>
                  </a:cubicBezTo>
                  <a:cubicBezTo>
                    <a:pt x="1835390" y="4161313"/>
                    <a:pt x="1856514" y="4175396"/>
                    <a:pt x="1875290" y="4187131"/>
                  </a:cubicBezTo>
                  <a:cubicBezTo>
                    <a:pt x="1884678" y="4191825"/>
                    <a:pt x="1891719" y="4198866"/>
                    <a:pt x="1901108" y="4203560"/>
                  </a:cubicBezTo>
                  <a:cubicBezTo>
                    <a:pt x="1912843" y="4210602"/>
                    <a:pt x="1922231" y="4217643"/>
                    <a:pt x="1933966" y="4224684"/>
                  </a:cubicBezTo>
                  <a:cubicBezTo>
                    <a:pt x="1943355" y="4231725"/>
                    <a:pt x="1955090" y="4236419"/>
                    <a:pt x="1964478" y="4243460"/>
                  </a:cubicBezTo>
                  <a:cubicBezTo>
                    <a:pt x="1969172" y="4245807"/>
                    <a:pt x="1973866" y="4248154"/>
                    <a:pt x="1978560" y="4252848"/>
                  </a:cubicBezTo>
                  <a:cubicBezTo>
                    <a:pt x="1978560" y="4255195"/>
                    <a:pt x="1976213" y="4257542"/>
                    <a:pt x="1976213" y="4259889"/>
                  </a:cubicBezTo>
                  <a:cubicBezTo>
                    <a:pt x="1959784" y="4257542"/>
                    <a:pt x="1943355" y="4255195"/>
                    <a:pt x="1926925" y="4252848"/>
                  </a:cubicBezTo>
                  <a:cubicBezTo>
                    <a:pt x="1919884" y="4252848"/>
                    <a:pt x="1908149" y="4252848"/>
                    <a:pt x="1898761" y="4250501"/>
                  </a:cubicBezTo>
                  <a:close/>
                  <a:moveTo>
                    <a:pt x="1767326" y="4276319"/>
                  </a:moveTo>
                  <a:cubicBezTo>
                    <a:pt x="1760285" y="4285707"/>
                    <a:pt x="1750897" y="4295095"/>
                    <a:pt x="1743856" y="4304483"/>
                  </a:cubicBezTo>
                  <a:cubicBezTo>
                    <a:pt x="1741508" y="4306830"/>
                    <a:pt x="1739161" y="4311525"/>
                    <a:pt x="1734467" y="4313871"/>
                  </a:cubicBezTo>
                  <a:cubicBezTo>
                    <a:pt x="1713344" y="4337342"/>
                    <a:pt x="1689873" y="4358466"/>
                    <a:pt x="1668750" y="4379589"/>
                  </a:cubicBezTo>
                  <a:cubicBezTo>
                    <a:pt x="1666403" y="4381936"/>
                    <a:pt x="1664056" y="4384283"/>
                    <a:pt x="1659362" y="4386630"/>
                  </a:cubicBezTo>
                  <a:cubicBezTo>
                    <a:pt x="1649974" y="4393671"/>
                    <a:pt x="1642933" y="4400712"/>
                    <a:pt x="1633544" y="4407753"/>
                  </a:cubicBezTo>
                  <a:cubicBezTo>
                    <a:pt x="1628850" y="4410100"/>
                    <a:pt x="1624156" y="4414794"/>
                    <a:pt x="1621809" y="4417142"/>
                  </a:cubicBezTo>
                  <a:cubicBezTo>
                    <a:pt x="1614768" y="4421836"/>
                    <a:pt x="1607727" y="4428877"/>
                    <a:pt x="1600686" y="4433571"/>
                  </a:cubicBezTo>
                  <a:cubicBezTo>
                    <a:pt x="1595992" y="4438265"/>
                    <a:pt x="1591298" y="4440612"/>
                    <a:pt x="1584256" y="4445306"/>
                  </a:cubicBezTo>
                  <a:cubicBezTo>
                    <a:pt x="1577215" y="4450000"/>
                    <a:pt x="1572521" y="4454694"/>
                    <a:pt x="1565480" y="4457041"/>
                  </a:cubicBezTo>
                  <a:cubicBezTo>
                    <a:pt x="1560786" y="4459388"/>
                    <a:pt x="1553745" y="4464083"/>
                    <a:pt x="1549051" y="4466429"/>
                  </a:cubicBezTo>
                  <a:cubicBezTo>
                    <a:pt x="1549051" y="4466429"/>
                    <a:pt x="1549051" y="4466429"/>
                    <a:pt x="1549051" y="4466429"/>
                  </a:cubicBezTo>
                  <a:cubicBezTo>
                    <a:pt x="1549051" y="4464083"/>
                    <a:pt x="1546704" y="4464083"/>
                    <a:pt x="1544357" y="4461735"/>
                  </a:cubicBezTo>
                  <a:cubicBezTo>
                    <a:pt x="1544357" y="4461735"/>
                    <a:pt x="1544357" y="4461735"/>
                    <a:pt x="1544357" y="4461735"/>
                  </a:cubicBezTo>
                  <a:cubicBezTo>
                    <a:pt x="1544357" y="4461735"/>
                    <a:pt x="1546704" y="4459388"/>
                    <a:pt x="1549051" y="4457041"/>
                  </a:cubicBezTo>
                  <a:cubicBezTo>
                    <a:pt x="1551398" y="4454694"/>
                    <a:pt x="1553745" y="4450000"/>
                    <a:pt x="1558439" y="4447653"/>
                  </a:cubicBezTo>
                  <a:cubicBezTo>
                    <a:pt x="1560786" y="4445306"/>
                    <a:pt x="1563133" y="4442959"/>
                    <a:pt x="1567827" y="4438265"/>
                  </a:cubicBezTo>
                  <a:cubicBezTo>
                    <a:pt x="1570174" y="4435918"/>
                    <a:pt x="1574868" y="4431224"/>
                    <a:pt x="1577215" y="4428877"/>
                  </a:cubicBezTo>
                  <a:cubicBezTo>
                    <a:pt x="1579562" y="4426530"/>
                    <a:pt x="1581909" y="4424183"/>
                    <a:pt x="1584256" y="4419489"/>
                  </a:cubicBezTo>
                  <a:cubicBezTo>
                    <a:pt x="1586603" y="4414794"/>
                    <a:pt x="1591298" y="4412447"/>
                    <a:pt x="1593645" y="4407753"/>
                  </a:cubicBezTo>
                  <a:cubicBezTo>
                    <a:pt x="1595992" y="4405406"/>
                    <a:pt x="1598339" y="4403059"/>
                    <a:pt x="1600686" y="4400712"/>
                  </a:cubicBezTo>
                  <a:cubicBezTo>
                    <a:pt x="1605380" y="4396018"/>
                    <a:pt x="1607727" y="4391324"/>
                    <a:pt x="1612421" y="4386630"/>
                  </a:cubicBezTo>
                  <a:cubicBezTo>
                    <a:pt x="1614768" y="4384283"/>
                    <a:pt x="1617115" y="4381936"/>
                    <a:pt x="1617115" y="4379589"/>
                  </a:cubicBezTo>
                  <a:cubicBezTo>
                    <a:pt x="1621809" y="4374895"/>
                    <a:pt x="1626503" y="4367854"/>
                    <a:pt x="1631197" y="4363160"/>
                  </a:cubicBezTo>
                  <a:cubicBezTo>
                    <a:pt x="1633544" y="4360812"/>
                    <a:pt x="1633544" y="4358466"/>
                    <a:pt x="1635891" y="4356118"/>
                  </a:cubicBezTo>
                  <a:cubicBezTo>
                    <a:pt x="1640586" y="4349077"/>
                    <a:pt x="1645280" y="4344383"/>
                    <a:pt x="1649974" y="4337342"/>
                  </a:cubicBezTo>
                  <a:cubicBezTo>
                    <a:pt x="1652321" y="4334995"/>
                    <a:pt x="1652321" y="4334995"/>
                    <a:pt x="1654668" y="4332648"/>
                  </a:cubicBezTo>
                  <a:cubicBezTo>
                    <a:pt x="1659362" y="4325607"/>
                    <a:pt x="1664056" y="4318565"/>
                    <a:pt x="1671097" y="4311525"/>
                  </a:cubicBezTo>
                  <a:cubicBezTo>
                    <a:pt x="1671097" y="4309177"/>
                    <a:pt x="1673444" y="4309177"/>
                    <a:pt x="1673444" y="4306830"/>
                  </a:cubicBezTo>
                  <a:cubicBezTo>
                    <a:pt x="1678138" y="4299789"/>
                    <a:pt x="1685179" y="4290401"/>
                    <a:pt x="1689873" y="4281013"/>
                  </a:cubicBezTo>
                  <a:cubicBezTo>
                    <a:pt x="1689873" y="4281013"/>
                    <a:pt x="1692220" y="4278666"/>
                    <a:pt x="1692220" y="4278666"/>
                  </a:cubicBezTo>
                  <a:cubicBezTo>
                    <a:pt x="1708650" y="4255195"/>
                    <a:pt x="1722732" y="4229378"/>
                    <a:pt x="1739161" y="4201213"/>
                  </a:cubicBezTo>
                  <a:cubicBezTo>
                    <a:pt x="1753244" y="4210602"/>
                    <a:pt x="1769673" y="4219990"/>
                    <a:pt x="1783755" y="4227031"/>
                  </a:cubicBezTo>
                  <a:cubicBezTo>
                    <a:pt x="1781408" y="4229378"/>
                    <a:pt x="1781408" y="4234072"/>
                    <a:pt x="1781408" y="4236419"/>
                  </a:cubicBezTo>
                  <a:cubicBezTo>
                    <a:pt x="1781408" y="4243460"/>
                    <a:pt x="1783755" y="4248154"/>
                    <a:pt x="1788449" y="4250501"/>
                  </a:cubicBezTo>
                  <a:cubicBezTo>
                    <a:pt x="1786102" y="4252848"/>
                    <a:pt x="1786102" y="4252848"/>
                    <a:pt x="1783755" y="4255195"/>
                  </a:cubicBezTo>
                  <a:cubicBezTo>
                    <a:pt x="1776714" y="4262236"/>
                    <a:pt x="1772020" y="4269278"/>
                    <a:pt x="1767326" y="4276319"/>
                  </a:cubicBezTo>
                  <a:close/>
                  <a:moveTo>
                    <a:pt x="1499763" y="4433571"/>
                  </a:moveTo>
                  <a:cubicBezTo>
                    <a:pt x="1495069" y="4428877"/>
                    <a:pt x="1490375" y="4424183"/>
                    <a:pt x="1485680" y="4419489"/>
                  </a:cubicBezTo>
                  <a:cubicBezTo>
                    <a:pt x="1483333" y="4414794"/>
                    <a:pt x="1478639" y="4412447"/>
                    <a:pt x="1476292" y="4407753"/>
                  </a:cubicBezTo>
                  <a:cubicBezTo>
                    <a:pt x="1471598" y="4403059"/>
                    <a:pt x="1466904" y="4396018"/>
                    <a:pt x="1462210" y="4391324"/>
                  </a:cubicBezTo>
                  <a:cubicBezTo>
                    <a:pt x="1459863" y="4388977"/>
                    <a:pt x="1457516" y="4384283"/>
                    <a:pt x="1452822" y="4381936"/>
                  </a:cubicBezTo>
                  <a:cubicBezTo>
                    <a:pt x="1448128" y="4374895"/>
                    <a:pt x="1441087" y="4370201"/>
                    <a:pt x="1436392" y="4363160"/>
                  </a:cubicBezTo>
                  <a:cubicBezTo>
                    <a:pt x="1434045" y="4360812"/>
                    <a:pt x="1431698" y="4356118"/>
                    <a:pt x="1429351" y="4353771"/>
                  </a:cubicBezTo>
                  <a:cubicBezTo>
                    <a:pt x="1424657" y="4346730"/>
                    <a:pt x="1417616" y="4339689"/>
                    <a:pt x="1410575" y="4332648"/>
                  </a:cubicBezTo>
                  <a:cubicBezTo>
                    <a:pt x="1408228" y="4330301"/>
                    <a:pt x="1405881" y="4327954"/>
                    <a:pt x="1403534" y="4325607"/>
                  </a:cubicBezTo>
                  <a:cubicBezTo>
                    <a:pt x="1396493" y="4318565"/>
                    <a:pt x="1391799" y="4309177"/>
                    <a:pt x="1384757" y="4302136"/>
                  </a:cubicBezTo>
                  <a:cubicBezTo>
                    <a:pt x="1382410" y="4299789"/>
                    <a:pt x="1382410" y="4297442"/>
                    <a:pt x="1380063" y="4295095"/>
                  </a:cubicBezTo>
                  <a:cubicBezTo>
                    <a:pt x="1373022" y="4285707"/>
                    <a:pt x="1365981" y="4276319"/>
                    <a:pt x="1358940" y="4269278"/>
                  </a:cubicBezTo>
                  <a:cubicBezTo>
                    <a:pt x="1358940" y="4269278"/>
                    <a:pt x="1358940" y="4266930"/>
                    <a:pt x="1356593" y="4266930"/>
                  </a:cubicBezTo>
                  <a:cubicBezTo>
                    <a:pt x="1326081" y="4227031"/>
                    <a:pt x="1295570" y="4184784"/>
                    <a:pt x="1262711" y="4140190"/>
                  </a:cubicBezTo>
                  <a:cubicBezTo>
                    <a:pt x="1260364" y="4135496"/>
                    <a:pt x="1255670" y="4130802"/>
                    <a:pt x="1253323" y="4126108"/>
                  </a:cubicBezTo>
                  <a:cubicBezTo>
                    <a:pt x="1250976" y="4121414"/>
                    <a:pt x="1246282" y="4116720"/>
                    <a:pt x="1243935" y="4112026"/>
                  </a:cubicBezTo>
                  <a:cubicBezTo>
                    <a:pt x="1239241" y="4104984"/>
                    <a:pt x="1232199" y="4095596"/>
                    <a:pt x="1227505" y="4088555"/>
                  </a:cubicBezTo>
                  <a:cubicBezTo>
                    <a:pt x="1225158" y="4086208"/>
                    <a:pt x="1222811" y="4081514"/>
                    <a:pt x="1220464" y="4079167"/>
                  </a:cubicBezTo>
                  <a:cubicBezTo>
                    <a:pt x="1213423" y="4069779"/>
                    <a:pt x="1206382" y="4060390"/>
                    <a:pt x="1199341" y="4048655"/>
                  </a:cubicBezTo>
                  <a:cubicBezTo>
                    <a:pt x="1196994" y="4046308"/>
                    <a:pt x="1194647" y="4043961"/>
                    <a:pt x="1194647" y="4039267"/>
                  </a:cubicBezTo>
                  <a:cubicBezTo>
                    <a:pt x="1187605" y="4027532"/>
                    <a:pt x="1180564" y="4018144"/>
                    <a:pt x="1171176" y="4006408"/>
                  </a:cubicBezTo>
                  <a:cubicBezTo>
                    <a:pt x="1171176" y="4004061"/>
                    <a:pt x="1168829" y="4004061"/>
                    <a:pt x="1168829" y="4001714"/>
                  </a:cubicBezTo>
                  <a:cubicBezTo>
                    <a:pt x="1159441" y="3989979"/>
                    <a:pt x="1152400" y="3975897"/>
                    <a:pt x="1143012" y="3964162"/>
                  </a:cubicBezTo>
                  <a:cubicBezTo>
                    <a:pt x="1143012" y="3964162"/>
                    <a:pt x="1143012" y="3961814"/>
                    <a:pt x="1143012" y="3961814"/>
                  </a:cubicBezTo>
                  <a:cubicBezTo>
                    <a:pt x="1138318" y="3952426"/>
                    <a:pt x="1131276" y="3945385"/>
                    <a:pt x="1126582" y="3935997"/>
                  </a:cubicBezTo>
                  <a:cubicBezTo>
                    <a:pt x="1126582" y="3935997"/>
                    <a:pt x="1128929" y="3933650"/>
                    <a:pt x="1128929" y="3933650"/>
                  </a:cubicBezTo>
                  <a:cubicBezTo>
                    <a:pt x="1133623" y="3935997"/>
                    <a:pt x="1138318" y="3935997"/>
                    <a:pt x="1143012" y="3938344"/>
                  </a:cubicBezTo>
                  <a:cubicBezTo>
                    <a:pt x="1157094" y="3943038"/>
                    <a:pt x="1171176" y="3947732"/>
                    <a:pt x="1185258" y="3950079"/>
                  </a:cubicBezTo>
                  <a:cubicBezTo>
                    <a:pt x="1189953" y="3952426"/>
                    <a:pt x="1194647" y="3952426"/>
                    <a:pt x="1199341" y="3954773"/>
                  </a:cubicBezTo>
                  <a:cubicBezTo>
                    <a:pt x="1201688" y="3954773"/>
                    <a:pt x="1204035" y="3957120"/>
                    <a:pt x="1204035" y="3957120"/>
                  </a:cubicBezTo>
                  <a:cubicBezTo>
                    <a:pt x="1220464" y="3961814"/>
                    <a:pt x="1236894" y="3968856"/>
                    <a:pt x="1253323" y="3973550"/>
                  </a:cubicBezTo>
                  <a:cubicBezTo>
                    <a:pt x="1267405" y="3978244"/>
                    <a:pt x="1281487" y="3982938"/>
                    <a:pt x="1297917" y="3987632"/>
                  </a:cubicBezTo>
                  <a:cubicBezTo>
                    <a:pt x="1316693" y="3994673"/>
                    <a:pt x="1337816" y="3999367"/>
                    <a:pt x="1356593" y="4004061"/>
                  </a:cubicBezTo>
                  <a:cubicBezTo>
                    <a:pt x="1368328" y="4008755"/>
                    <a:pt x="1382410" y="4011102"/>
                    <a:pt x="1394146" y="4015796"/>
                  </a:cubicBezTo>
                  <a:cubicBezTo>
                    <a:pt x="1419963" y="4022838"/>
                    <a:pt x="1445781" y="4029879"/>
                    <a:pt x="1473945" y="4036920"/>
                  </a:cubicBezTo>
                  <a:cubicBezTo>
                    <a:pt x="1473945" y="4039267"/>
                    <a:pt x="1473945" y="4039267"/>
                    <a:pt x="1473945" y="4041614"/>
                  </a:cubicBezTo>
                  <a:cubicBezTo>
                    <a:pt x="1473945" y="4053349"/>
                    <a:pt x="1483333" y="4062737"/>
                    <a:pt x="1495069" y="4062737"/>
                  </a:cubicBezTo>
                  <a:cubicBezTo>
                    <a:pt x="1495069" y="4062737"/>
                    <a:pt x="1495069" y="4062737"/>
                    <a:pt x="1495069" y="4062737"/>
                  </a:cubicBezTo>
                  <a:cubicBezTo>
                    <a:pt x="1495069" y="4074473"/>
                    <a:pt x="1497416" y="4088555"/>
                    <a:pt x="1497416" y="4100290"/>
                  </a:cubicBezTo>
                  <a:lnTo>
                    <a:pt x="1497416" y="4100290"/>
                  </a:lnTo>
                  <a:cubicBezTo>
                    <a:pt x="1502110" y="4156619"/>
                    <a:pt x="1506804" y="4208254"/>
                    <a:pt x="1511498" y="4259889"/>
                  </a:cubicBezTo>
                  <a:cubicBezTo>
                    <a:pt x="1516192" y="4318565"/>
                    <a:pt x="1520886" y="4372548"/>
                    <a:pt x="1525580" y="4424183"/>
                  </a:cubicBezTo>
                  <a:cubicBezTo>
                    <a:pt x="1525580" y="4426530"/>
                    <a:pt x="1525580" y="4426530"/>
                    <a:pt x="1525580" y="4428877"/>
                  </a:cubicBezTo>
                  <a:cubicBezTo>
                    <a:pt x="1525580" y="4438265"/>
                    <a:pt x="1527927" y="4447653"/>
                    <a:pt x="1527927" y="4454694"/>
                  </a:cubicBezTo>
                  <a:cubicBezTo>
                    <a:pt x="1527927" y="4457041"/>
                    <a:pt x="1527927" y="4457041"/>
                    <a:pt x="1527927" y="4459388"/>
                  </a:cubicBezTo>
                  <a:cubicBezTo>
                    <a:pt x="1523233" y="4459388"/>
                    <a:pt x="1518539" y="4461735"/>
                    <a:pt x="1516192" y="4464083"/>
                  </a:cubicBezTo>
                  <a:cubicBezTo>
                    <a:pt x="1513845" y="4459388"/>
                    <a:pt x="1509151" y="4457041"/>
                    <a:pt x="1506804" y="4452347"/>
                  </a:cubicBezTo>
                  <a:cubicBezTo>
                    <a:pt x="1506804" y="4442959"/>
                    <a:pt x="1502110" y="4438265"/>
                    <a:pt x="1499763" y="4433571"/>
                  </a:cubicBezTo>
                  <a:close/>
                  <a:moveTo>
                    <a:pt x="922389" y="3767009"/>
                  </a:moveTo>
                  <a:cubicBezTo>
                    <a:pt x="924736" y="3767009"/>
                    <a:pt x="927083" y="3764663"/>
                    <a:pt x="927083" y="3764663"/>
                  </a:cubicBezTo>
                  <a:cubicBezTo>
                    <a:pt x="934124" y="3759969"/>
                    <a:pt x="943513" y="3755274"/>
                    <a:pt x="950554" y="3750580"/>
                  </a:cubicBezTo>
                  <a:cubicBezTo>
                    <a:pt x="952901" y="3748233"/>
                    <a:pt x="955248" y="3748233"/>
                    <a:pt x="957595" y="3745886"/>
                  </a:cubicBezTo>
                  <a:cubicBezTo>
                    <a:pt x="962289" y="3743539"/>
                    <a:pt x="966983" y="3738845"/>
                    <a:pt x="974024" y="3736498"/>
                  </a:cubicBezTo>
                  <a:cubicBezTo>
                    <a:pt x="978718" y="3734151"/>
                    <a:pt x="983412" y="3731804"/>
                    <a:pt x="988107" y="3727110"/>
                  </a:cubicBezTo>
                  <a:cubicBezTo>
                    <a:pt x="992801" y="3724763"/>
                    <a:pt x="995148" y="3722416"/>
                    <a:pt x="999842" y="3720068"/>
                  </a:cubicBezTo>
                  <a:cubicBezTo>
                    <a:pt x="1004536" y="3717722"/>
                    <a:pt x="1009230" y="3713028"/>
                    <a:pt x="1013924" y="3710680"/>
                  </a:cubicBezTo>
                  <a:cubicBezTo>
                    <a:pt x="1016271" y="3708333"/>
                    <a:pt x="1020965" y="3705986"/>
                    <a:pt x="1023312" y="3703639"/>
                  </a:cubicBezTo>
                  <a:cubicBezTo>
                    <a:pt x="1025659" y="3701292"/>
                    <a:pt x="1030353" y="3698945"/>
                    <a:pt x="1032700" y="3696598"/>
                  </a:cubicBezTo>
                  <a:cubicBezTo>
                    <a:pt x="1037395" y="3701292"/>
                    <a:pt x="1042089" y="3703639"/>
                    <a:pt x="1049130" y="3703639"/>
                  </a:cubicBezTo>
                  <a:cubicBezTo>
                    <a:pt x="1049130" y="3710680"/>
                    <a:pt x="1049130" y="3720068"/>
                    <a:pt x="1049130" y="3727110"/>
                  </a:cubicBezTo>
                  <a:cubicBezTo>
                    <a:pt x="1049130" y="3759969"/>
                    <a:pt x="1051477" y="3790480"/>
                    <a:pt x="1051477" y="3820992"/>
                  </a:cubicBezTo>
                  <a:cubicBezTo>
                    <a:pt x="1004536" y="3804562"/>
                    <a:pt x="957595" y="3788133"/>
                    <a:pt x="910654" y="3769357"/>
                  </a:cubicBezTo>
                  <a:cubicBezTo>
                    <a:pt x="915348" y="3771704"/>
                    <a:pt x="920042" y="3769357"/>
                    <a:pt x="922389" y="3767009"/>
                  </a:cubicBezTo>
                  <a:close/>
                  <a:moveTo>
                    <a:pt x="1089030" y="3661392"/>
                  </a:moveTo>
                  <a:cubicBezTo>
                    <a:pt x="1096071" y="3656698"/>
                    <a:pt x="1103112" y="3652004"/>
                    <a:pt x="1112500" y="3644963"/>
                  </a:cubicBezTo>
                  <a:cubicBezTo>
                    <a:pt x="1117194" y="3640269"/>
                    <a:pt x="1124235" y="3637922"/>
                    <a:pt x="1128929" y="3633228"/>
                  </a:cubicBezTo>
                  <a:cubicBezTo>
                    <a:pt x="1135971" y="3628534"/>
                    <a:pt x="1145359" y="3621493"/>
                    <a:pt x="1152400" y="3614451"/>
                  </a:cubicBezTo>
                  <a:cubicBezTo>
                    <a:pt x="1164135" y="3605063"/>
                    <a:pt x="1175870" y="3595675"/>
                    <a:pt x="1187605" y="3586287"/>
                  </a:cubicBezTo>
                  <a:cubicBezTo>
                    <a:pt x="1192300" y="3581593"/>
                    <a:pt x="1199341" y="3576899"/>
                    <a:pt x="1204035" y="3572205"/>
                  </a:cubicBezTo>
                  <a:cubicBezTo>
                    <a:pt x="1211076" y="3567510"/>
                    <a:pt x="1218117" y="3560470"/>
                    <a:pt x="1225158" y="3555775"/>
                  </a:cubicBezTo>
                  <a:cubicBezTo>
                    <a:pt x="1229852" y="3551081"/>
                    <a:pt x="1236894" y="3546387"/>
                    <a:pt x="1241588" y="3541693"/>
                  </a:cubicBezTo>
                  <a:cubicBezTo>
                    <a:pt x="1248629" y="3534652"/>
                    <a:pt x="1255670" y="3529958"/>
                    <a:pt x="1262711" y="3522917"/>
                  </a:cubicBezTo>
                  <a:cubicBezTo>
                    <a:pt x="1267405" y="3518223"/>
                    <a:pt x="1274446" y="3513529"/>
                    <a:pt x="1279140" y="3508834"/>
                  </a:cubicBezTo>
                  <a:cubicBezTo>
                    <a:pt x="1286181" y="3501793"/>
                    <a:pt x="1293223" y="3497099"/>
                    <a:pt x="1300264" y="3490058"/>
                  </a:cubicBezTo>
                  <a:cubicBezTo>
                    <a:pt x="1304958" y="3485364"/>
                    <a:pt x="1311999" y="3480670"/>
                    <a:pt x="1316693" y="3475976"/>
                  </a:cubicBezTo>
                  <a:cubicBezTo>
                    <a:pt x="1323734" y="3468935"/>
                    <a:pt x="1330775" y="3461893"/>
                    <a:pt x="1337816" y="3454853"/>
                  </a:cubicBezTo>
                  <a:cubicBezTo>
                    <a:pt x="1342511" y="3450158"/>
                    <a:pt x="1349552" y="3445464"/>
                    <a:pt x="1354246" y="3440770"/>
                  </a:cubicBezTo>
                  <a:cubicBezTo>
                    <a:pt x="1361287" y="3433729"/>
                    <a:pt x="1368328" y="3426688"/>
                    <a:pt x="1375369" y="3419647"/>
                  </a:cubicBezTo>
                  <a:cubicBezTo>
                    <a:pt x="1380063" y="3414952"/>
                    <a:pt x="1384757" y="3410258"/>
                    <a:pt x="1391799" y="3405564"/>
                  </a:cubicBezTo>
                  <a:cubicBezTo>
                    <a:pt x="1398840" y="3398523"/>
                    <a:pt x="1405881" y="3391482"/>
                    <a:pt x="1412922" y="3384441"/>
                  </a:cubicBezTo>
                  <a:cubicBezTo>
                    <a:pt x="1417616" y="3379747"/>
                    <a:pt x="1422310" y="3375053"/>
                    <a:pt x="1427004" y="3370359"/>
                  </a:cubicBezTo>
                  <a:cubicBezTo>
                    <a:pt x="1434045" y="3363318"/>
                    <a:pt x="1441087" y="3356276"/>
                    <a:pt x="1448128" y="3346888"/>
                  </a:cubicBezTo>
                  <a:cubicBezTo>
                    <a:pt x="1452822" y="3342194"/>
                    <a:pt x="1457516" y="3337500"/>
                    <a:pt x="1462210" y="3332806"/>
                  </a:cubicBezTo>
                  <a:cubicBezTo>
                    <a:pt x="1469251" y="3325765"/>
                    <a:pt x="1476292" y="3316377"/>
                    <a:pt x="1483333" y="3309335"/>
                  </a:cubicBezTo>
                  <a:cubicBezTo>
                    <a:pt x="1488028" y="3304641"/>
                    <a:pt x="1492722" y="3299947"/>
                    <a:pt x="1497416" y="3295253"/>
                  </a:cubicBezTo>
                  <a:cubicBezTo>
                    <a:pt x="1504457" y="3288212"/>
                    <a:pt x="1511498" y="3278824"/>
                    <a:pt x="1518539" y="3271783"/>
                  </a:cubicBezTo>
                  <a:cubicBezTo>
                    <a:pt x="1523233" y="3267089"/>
                    <a:pt x="1527927" y="3262394"/>
                    <a:pt x="1532621" y="3257700"/>
                  </a:cubicBezTo>
                  <a:cubicBezTo>
                    <a:pt x="1539662" y="3250659"/>
                    <a:pt x="1546704" y="3241271"/>
                    <a:pt x="1553745" y="3234230"/>
                  </a:cubicBezTo>
                  <a:cubicBezTo>
                    <a:pt x="1558439" y="3229536"/>
                    <a:pt x="1563133" y="3224842"/>
                    <a:pt x="1567827" y="3220148"/>
                  </a:cubicBezTo>
                  <a:cubicBezTo>
                    <a:pt x="1574868" y="3210759"/>
                    <a:pt x="1584256" y="3203718"/>
                    <a:pt x="1591298" y="3194330"/>
                  </a:cubicBezTo>
                  <a:cubicBezTo>
                    <a:pt x="1595992" y="3189636"/>
                    <a:pt x="1598339" y="3184942"/>
                    <a:pt x="1603033" y="3180248"/>
                  </a:cubicBezTo>
                  <a:cubicBezTo>
                    <a:pt x="1610074" y="3170860"/>
                    <a:pt x="1619462" y="3161472"/>
                    <a:pt x="1626503" y="3152083"/>
                  </a:cubicBezTo>
                  <a:cubicBezTo>
                    <a:pt x="1626503" y="3152083"/>
                    <a:pt x="1626503" y="3152083"/>
                    <a:pt x="1626503" y="3152083"/>
                  </a:cubicBezTo>
                  <a:cubicBezTo>
                    <a:pt x="1626503" y="3152083"/>
                    <a:pt x="1628850" y="3152083"/>
                    <a:pt x="1628850" y="3154431"/>
                  </a:cubicBezTo>
                  <a:cubicBezTo>
                    <a:pt x="1626503" y="3159125"/>
                    <a:pt x="1624156" y="3161472"/>
                    <a:pt x="1621809" y="3166166"/>
                  </a:cubicBezTo>
                  <a:cubicBezTo>
                    <a:pt x="1617115" y="3173207"/>
                    <a:pt x="1612421" y="3182595"/>
                    <a:pt x="1607727" y="3189636"/>
                  </a:cubicBezTo>
                  <a:cubicBezTo>
                    <a:pt x="1603033" y="3196677"/>
                    <a:pt x="1598339" y="3206065"/>
                    <a:pt x="1593645" y="3213107"/>
                  </a:cubicBezTo>
                  <a:cubicBezTo>
                    <a:pt x="1588950" y="3220148"/>
                    <a:pt x="1584256" y="3229536"/>
                    <a:pt x="1579562" y="3236577"/>
                  </a:cubicBezTo>
                  <a:cubicBezTo>
                    <a:pt x="1574868" y="3243618"/>
                    <a:pt x="1572521" y="3250659"/>
                    <a:pt x="1567827" y="3257700"/>
                  </a:cubicBezTo>
                  <a:cubicBezTo>
                    <a:pt x="1563133" y="3267089"/>
                    <a:pt x="1558439" y="3274130"/>
                    <a:pt x="1553745" y="3283518"/>
                  </a:cubicBezTo>
                  <a:cubicBezTo>
                    <a:pt x="1549051" y="3290559"/>
                    <a:pt x="1546704" y="3297600"/>
                    <a:pt x="1542009" y="3302295"/>
                  </a:cubicBezTo>
                  <a:cubicBezTo>
                    <a:pt x="1537315" y="3311683"/>
                    <a:pt x="1532621" y="3318724"/>
                    <a:pt x="1527927" y="3328112"/>
                  </a:cubicBezTo>
                  <a:cubicBezTo>
                    <a:pt x="1523233" y="3335153"/>
                    <a:pt x="1520886" y="3339847"/>
                    <a:pt x="1516192" y="3346888"/>
                  </a:cubicBezTo>
                  <a:cubicBezTo>
                    <a:pt x="1511498" y="3356276"/>
                    <a:pt x="1506804" y="3363318"/>
                    <a:pt x="1502110" y="3372706"/>
                  </a:cubicBezTo>
                  <a:cubicBezTo>
                    <a:pt x="1499763" y="3379747"/>
                    <a:pt x="1495069" y="3384441"/>
                    <a:pt x="1492722" y="3391482"/>
                  </a:cubicBezTo>
                  <a:cubicBezTo>
                    <a:pt x="1488028" y="3400870"/>
                    <a:pt x="1483333" y="3407912"/>
                    <a:pt x="1478639" y="3417300"/>
                  </a:cubicBezTo>
                  <a:cubicBezTo>
                    <a:pt x="1476292" y="3421994"/>
                    <a:pt x="1471598" y="3429035"/>
                    <a:pt x="1469251" y="3433729"/>
                  </a:cubicBezTo>
                  <a:cubicBezTo>
                    <a:pt x="1464557" y="3440770"/>
                    <a:pt x="1459863" y="3450158"/>
                    <a:pt x="1455169" y="3457199"/>
                  </a:cubicBezTo>
                  <a:cubicBezTo>
                    <a:pt x="1452822" y="3461893"/>
                    <a:pt x="1448128" y="3466588"/>
                    <a:pt x="1445781" y="3473629"/>
                  </a:cubicBezTo>
                  <a:cubicBezTo>
                    <a:pt x="1441087" y="3483017"/>
                    <a:pt x="1436392" y="3490058"/>
                    <a:pt x="1431698" y="3499446"/>
                  </a:cubicBezTo>
                  <a:cubicBezTo>
                    <a:pt x="1429351" y="3504140"/>
                    <a:pt x="1427004" y="3508834"/>
                    <a:pt x="1422310" y="3513529"/>
                  </a:cubicBezTo>
                  <a:cubicBezTo>
                    <a:pt x="1417616" y="3522917"/>
                    <a:pt x="1410575" y="3532305"/>
                    <a:pt x="1405881" y="3539346"/>
                  </a:cubicBezTo>
                  <a:cubicBezTo>
                    <a:pt x="1403534" y="3544040"/>
                    <a:pt x="1401187" y="3546387"/>
                    <a:pt x="1398840" y="3551081"/>
                  </a:cubicBezTo>
                  <a:cubicBezTo>
                    <a:pt x="1394146" y="3560470"/>
                    <a:pt x="1387104" y="3569858"/>
                    <a:pt x="1382410" y="3579246"/>
                  </a:cubicBezTo>
                  <a:cubicBezTo>
                    <a:pt x="1380063" y="3581593"/>
                    <a:pt x="1377716" y="3586287"/>
                    <a:pt x="1375369" y="3588634"/>
                  </a:cubicBezTo>
                  <a:cubicBezTo>
                    <a:pt x="1368328" y="3598022"/>
                    <a:pt x="1363634" y="3607411"/>
                    <a:pt x="1356593" y="3616799"/>
                  </a:cubicBezTo>
                  <a:cubicBezTo>
                    <a:pt x="1354246" y="3619146"/>
                    <a:pt x="1354246" y="3621493"/>
                    <a:pt x="1351899" y="3623840"/>
                  </a:cubicBezTo>
                  <a:cubicBezTo>
                    <a:pt x="1316693" y="3677822"/>
                    <a:pt x="1281487" y="3727110"/>
                    <a:pt x="1246282" y="3774051"/>
                  </a:cubicBezTo>
                  <a:cubicBezTo>
                    <a:pt x="1243935" y="3771704"/>
                    <a:pt x="1239241" y="3769357"/>
                    <a:pt x="1234546" y="3769357"/>
                  </a:cubicBezTo>
                  <a:cubicBezTo>
                    <a:pt x="1227505" y="3769357"/>
                    <a:pt x="1220464" y="3774051"/>
                    <a:pt x="1215770" y="3781092"/>
                  </a:cubicBezTo>
                  <a:cubicBezTo>
                    <a:pt x="1213423" y="3778745"/>
                    <a:pt x="1208729" y="3778745"/>
                    <a:pt x="1206382" y="3776398"/>
                  </a:cubicBezTo>
                  <a:cubicBezTo>
                    <a:pt x="1166482" y="3757621"/>
                    <a:pt x="1128929" y="3736498"/>
                    <a:pt x="1091377" y="3717722"/>
                  </a:cubicBezTo>
                  <a:cubicBezTo>
                    <a:pt x="1089030" y="3717722"/>
                    <a:pt x="1089030" y="3715374"/>
                    <a:pt x="1086683" y="3715374"/>
                  </a:cubicBezTo>
                  <a:cubicBezTo>
                    <a:pt x="1077294" y="3710680"/>
                    <a:pt x="1067906" y="3703639"/>
                    <a:pt x="1056171" y="3698945"/>
                  </a:cubicBezTo>
                  <a:cubicBezTo>
                    <a:pt x="1058518" y="3696598"/>
                    <a:pt x="1058518" y="3694251"/>
                    <a:pt x="1058518" y="3689557"/>
                  </a:cubicBezTo>
                  <a:cubicBezTo>
                    <a:pt x="1058518" y="3684863"/>
                    <a:pt x="1056171" y="3682516"/>
                    <a:pt x="1056171" y="3680169"/>
                  </a:cubicBezTo>
                  <a:cubicBezTo>
                    <a:pt x="1058518" y="3677822"/>
                    <a:pt x="1060865" y="3677822"/>
                    <a:pt x="1063212" y="3675475"/>
                  </a:cubicBezTo>
                  <a:cubicBezTo>
                    <a:pt x="1077294" y="3668434"/>
                    <a:pt x="1081988" y="3666087"/>
                    <a:pt x="1089030" y="3661392"/>
                  </a:cubicBezTo>
                  <a:close/>
                  <a:moveTo>
                    <a:pt x="1795491" y="2741350"/>
                  </a:moveTo>
                  <a:cubicBezTo>
                    <a:pt x="1840084" y="2619304"/>
                    <a:pt x="1887025" y="2497258"/>
                    <a:pt x="1936313" y="2375211"/>
                  </a:cubicBezTo>
                  <a:cubicBezTo>
                    <a:pt x="1943355" y="2356435"/>
                    <a:pt x="1950396" y="2337658"/>
                    <a:pt x="1957437" y="2318882"/>
                  </a:cubicBezTo>
                  <a:cubicBezTo>
                    <a:pt x="1971519" y="2286023"/>
                    <a:pt x="1983254" y="2253165"/>
                    <a:pt x="1997336" y="2220306"/>
                  </a:cubicBezTo>
                  <a:cubicBezTo>
                    <a:pt x="2011419" y="2187447"/>
                    <a:pt x="2023154" y="2154589"/>
                    <a:pt x="2037236" y="2121730"/>
                  </a:cubicBezTo>
                  <a:cubicBezTo>
                    <a:pt x="2039583" y="2121730"/>
                    <a:pt x="2041930" y="2124077"/>
                    <a:pt x="2044277" y="2124077"/>
                  </a:cubicBezTo>
                  <a:cubicBezTo>
                    <a:pt x="2046624" y="2124077"/>
                    <a:pt x="2051319" y="2124077"/>
                    <a:pt x="2053666" y="2121730"/>
                  </a:cubicBezTo>
                  <a:cubicBezTo>
                    <a:pt x="2215612" y="2401028"/>
                    <a:pt x="2377558" y="2673286"/>
                    <a:pt x="2548892" y="2929114"/>
                  </a:cubicBezTo>
                  <a:cubicBezTo>
                    <a:pt x="2548892" y="2931461"/>
                    <a:pt x="2551239" y="2931461"/>
                    <a:pt x="2551239" y="2933808"/>
                  </a:cubicBezTo>
                  <a:cubicBezTo>
                    <a:pt x="2572363" y="2964320"/>
                    <a:pt x="2591139" y="2994831"/>
                    <a:pt x="2612263" y="3022996"/>
                  </a:cubicBezTo>
                  <a:cubicBezTo>
                    <a:pt x="2607569" y="3027690"/>
                    <a:pt x="2602875" y="3032384"/>
                    <a:pt x="2602875" y="3039425"/>
                  </a:cubicBezTo>
                  <a:cubicBezTo>
                    <a:pt x="2602875" y="3039425"/>
                    <a:pt x="2602875" y="3041772"/>
                    <a:pt x="2602875" y="3041772"/>
                  </a:cubicBezTo>
                  <a:cubicBezTo>
                    <a:pt x="2565322" y="3048813"/>
                    <a:pt x="2527769" y="3053507"/>
                    <a:pt x="2490216" y="3058201"/>
                  </a:cubicBezTo>
                  <a:cubicBezTo>
                    <a:pt x="2487869" y="3058201"/>
                    <a:pt x="2487869" y="3058201"/>
                    <a:pt x="2485522" y="3058201"/>
                  </a:cubicBezTo>
                  <a:cubicBezTo>
                    <a:pt x="2443275" y="3065243"/>
                    <a:pt x="2403376" y="3069937"/>
                    <a:pt x="2361129" y="3074631"/>
                  </a:cubicBezTo>
                  <a:cubicBezTo>
                    <a:pt x="2356435" y="3074631"/>
                    <a:pt x="2351741" y="3076978"/>
                    <a:pt x="2344699" y="3076978"/>
                  </a:cubicBezTo>
                  <a:cubicBezTo>
                    <a:pt x="2269594" y="3086366"/>
                    <a:pt x="2194488" y="3095754"/>
                    <a:pt x="2121730" y="3102796"/>
                  </a:cubicBezTo>
                  <a:cubicBezTo>
                    <a:pt x="2119383" y="3102796"/>
                    <a:pt x="2114689" y="3102796"/>
                    <a:pt x="2112342" y="3102796"/>
                  </a:cubicBezTo>
                  <a:cubicBezTo>
                    <a:pt x="2102954" y="3102796"/>
                    <a:pt x="2093565" y="3105142"/>
                    <a:pt x="2084177" y="3105142"/>
                  </a:cubicBezTo>
                  <a:cubicBezTo>
                    <a:pt x="2053666" y="3107490"/>
                    <a:pt x="2023154" y="3112184"/>
                    <a:pt x="1992642" y="3114531"/>
                  </a:cubicBezTo>
                  <a:cubicBezTo>
                    <a:pt x="1980907" y="3114531"/>
                    <a:pt x="1969172" y="3116878"/>
                    <a:pt x="1959784" y="3116878"/>
                  </a:cubicBezTo>
                  <a:cubicBezTo>
                    <a:pt x="1931619" y="3119225"/>
                    <a:pt x="1903455" y="3121572"/>
                    <a:pt x="1875290" y="3123919"/>
                  </a:cubicBezTo>
                  <a:cubicBezTo>
                    <a:pt x="1863555" y="3123919"/>
                    <a:pt x="1851820" y="3126266"/>
                    <a:pt x="1840084" y="3126266"/>
                  </a:cubicBezTo>
                  <a:cubicBezTo>
                    <a:pt x="1814267" y="3128613"/>
                    <a:pt x="1786102" y="3130960"/>
                    <a:pt x="1760285" y="3130960"/>
                  </a:cubicBezTo>
                  <a:cubicBezTo>
                    <a:pt x="1746203" y="3130960"/>
                    <a:pt x="1732120" y="3133307"/>
                    <a:pt x="1718038" y="3133307"/>
                  </a:cubicBezTo>
                  <a:cubicBezTo>
                    <a:pt x="1701609" y="3133307"/>
                    <a:pt x="1682832" y="3135654"/>
                    <a:pt x="1666403" y="3135654"/>
                  </a:cubicBezTo>
                  <a:cubicBezTo>
                    <a:pt x="1666403" y="3128613"/>
                    <a:pt x="1661709" y="3121572"/>
                    <a:pt x="1654668" y="3119225"/>
                  </a:cubicBezTo>
                  <a:cubicBezTo>
                    <a:pt x="1675791" y="3062896"/>
                    <a:pt x="1696915" y="3006567"/>
                    <a:pt x="1718038" y="2950237"/>
                  </a:cubicBezTo>
                  <a:cubicBezTo>
                    <a:pt x="1743856" y="2879826"/>
                    <a:pt x="1769673" y="2811762"/>
                    <a:pt x="1795491" y="2741350"/>
                  </a:cubicBezTo>
                  <a:close/>
                  <a:moveTo>
                    <a:pt x="1905802" y="2159283"/>
                  </a:moveTo>
                  <a:cubicBezTo>
                    <a:pt x="1875290" y="2171018"/>
                    <a:pt x="1847125" y="2185100"/>
                    <a:pt x="1816614" y="2196836"/>
                  </a:cubicBezTo>
                  <a:cubicBezTo>
                    <a:pt x="1802532" y="2203877"/>
                    <a:pt x="1788449" y="2208571"/>
                    <a:pt x="1774367" y="2215612"/>
                  </a:cubicBezTo>
                  <a:cubicBezTo>
                    <a:pt x="1739161" y="2229694"/>
                    <a:pt x="1703956" y="2246123"/>
                    <a:pt x="1671097" y="2260206"/>
                  </a:cubicBezTo>
                  <a:cubicBezTo>
                    <a:pt x="1661709" y="2264900"/>
                    <a:pt x="1652321" y="2267247"/>
                    <a:pt x="1645280" y="2271941"/>
                  </a:cubicBezTo>
                  <a:cubicBezTo>
                    <a:pt x="1603033" y="2290717"/>
                    <a:pt x="1558439" y="2309494"/>
                    <a:pt x="1516192" y="2328270"/>
                  </a:cubicBezTo>
                  <a:cubicBezTo>
                    <a:pt x="1478639" y="2344700"/>
                    <a:pt x="1443434" y="2361129"/>
                    <a:pt x="1405881" y="2377558"/>
                  </a:cubicBezTo>
                  <a:cubicBezTo>
                    <a:pt x="1403534" y="2370517"/>
                    <a:pt x="1396493" y="2365823"/>
                    <a:pt x="1389452" y="2365823"/>
                  </a:cubicBezTo>
                  <a:cubicBezTo>
                    <a:pt x="1389452" y="2351741"/>
                    <a:pt x="1389452" y="2335311"/>
                    <a:pt x="1389452" y="2318882"/>
                  </a:cubicBezTo>
                  <a:cubicBezTo>
                    <a:pt x="1389452" y="2309494"/>
                    <a:pt x="1389452" y="2297759"/>
                    <a:pt x="1389452" y="2288370"/>
                  </a:cubicBezTo>
                  <a:cubicBezTo>
                    <a:pt x="1389452" y="2281329"/>
                    <a:pt x="1389452" y="2271941"/>
                    <a:pt x="1389452" y="2264900"/>
                  </a:cubicBezTo>
                  <a:cubicBezTo>
                    <a:pt x="1401187" y="2264900"/>
                    <a:pt x="1408228" y="2255512"/>
                    <a:pt x="1408228" y="2243776"/>
                  </a:cubicBezTo>
                  <a:cubicBezTo>
                    <a:pt x="1408228" y="2241429"/>
                    <a:pt x="1408228" y="2241429"/>
                    <a:pt x="1408228" y="2241429"/>
                  </a:cubicBezTo>
                  <a:cubicBezTo>
                    <a:pt x="1462210" y="2229694"/>
                    <a:pt x="1511498" y="2217959"/>
                    <a:pt x="1560786" y="2206224"/>
                  </a:cubicBezTo>
                  <a:cubicBezTo>
                    <a:pt x="1563133" y="2206224"/>
                    <a:pt x="1565480" y="2206224"/>
                    <a:pt x="1567827" y="2203877"/>
                  </a:cubicBezTo>
                  <a:cubicBezTo>
                    <a:pt x="1581909" y="2201530"/>
                    <a:pt x="1598339" y="2196836"/>
                    <a:pt x="1612421" y="2194489"/>
                  </a:cubicBezTo>
                  <a:cubicBezTo>
                    <a:pt x="1626503" y="2192142"/>
                    <a:pt x="1640586" y="2187447"/>
                    <a:pt x="1654668" y="2185100"/>
                  </a:cubicBezTo>
                  <a:cubicBezTo>
                    <a:pt x="1666403" y="2182753"/>
                    <a:pt x="1675791" y="2180406"/>
                    <a:pt x="1685179" y="2178059"/>
                  </a:cubicBezTo>
                  <a:cubicBezTo>
                    <a:pt x="1701609" y="2173365"/>
                    <a:pt x="1720385" y="2171018"/>
                    <a:pt x="1736814" y="2166324"/>
                  </a:cubicBezTo>
                  <a:cubicBezTo>
                    <a:pt x="1746203" y="2163977"/>
                    <a:pt x="1753244" y="2161630"/>
                    <a:pt x="1762632" y="2161630"/>
                  </a:cubicBezTo>
                  <a:cubicBezTo>
                    <a:pt x="1781408" y="2156936"/>
                    <a:pt x="1797838" y="2154589"/>
                    <a:pt x="1816614" y="2149895"/>
                  </a:cubicBezTo>
                  <a:cubicBezTo>
                    <a:pt x="1823655" y="2147548"/>
                    <a:pt x="1833043" y="2147548"/>
                    <a:pt x="1840084" y="2145201"/>
                  </a:cubicBezTo>
                  <a:cubicBezTo>
                    <a:pt x="1858861" y="2140506"/>
                    <a:pt x="1875290" y="2138159"/>
                    <a:pt x="1894066" y="2133465"/>
                  </a:cubicBezTo>
                  <a:cubicBezTo>
                    <a:pt x="1901108" y="2131118"/>
                    <a:pt x="1908149" y="2131118"/>
                    <a:pt x="1917537" y="2128771"/>
                  </a:cubicBezTo>
                  <a:cubicBezTo>
                    <a:pt x="1936313" y="2124077"/>
                    <a:pt x="1952743" y="2121730"/>
                    <a:pt x="1971519" y="2117036"/>
                  </a:cubicBezTo>
                  <a:cubicBezTo>
                    <a:pt x="1978560" y="2114689"/>
                    <a:pt x="1985601" y="2114689"/>
                    <a:pt x="1992642" y="2112342"/>
                  </a:cubicBezTo>
                  <a:cubicBezTo>
                    <a:pt x="2004378" y="2109995"/>
                    <a:pt x="2016113" y="2107648"/>
                    <a:pt x="2027848" y="2105301"/>
                  </a:cubicBezTo>
                  <a:cubicBezTo>
                    <a:pt x="2027848" y="2105301"/>
                    <a:pt x="2027848" y="2107648"/>
                    <a:pt x="2027848" y="2107648"/>
                  </a:cubicBezTo>
                  <a:cubicBezTo>
                    <a:pt x="2006725" y="2117036"/>
                    <a:pt x="1983254" y="2126424"/>
                    <a:pt x="1962131" y="2135812"/>
                  </a:cubicBezTo>
                  <a:cubicBezTo>
                    <a:pt x="1941007" y="2142853"/>
                    <a:pt x="1924578" y="2152242"/>
                    <a:pt x="1905802" y="2159283"/>
                  </a:cubicBezTo>
                  <a:close/>
                  <a:moveTo>
                    <a:pt x="1316693" y="2060707"/>
                  </a:moveTo>
                  <a:cubicBezTo>
                    <a:pt x="1316693" y="2056013"/>
                    <a:pt x="1314346" y="2053666"/>
                    <a:pt x="1311999" y="2048971"/>
                  </a:cubicBezTo>
                  <a:cubicBezTo>
                    <a:pt x="1335469" y="2030195"/>
                    <a:pt x="1358940" y="2013766"/>
                    <a:pt x="1384757" y="1994990"/>
                  </a:cubicBezTo>
                  <a:cubicBezTo>
                    <a:pt x="1394146" y="1987948"/>
                    <a:pt x="1401187" y="1983254"/>
                    <a:pt x="1410575" y="1976213"/>
                  </a:cubicBezTo>
                  <a:cubicBezTo>
                    <a:pt x="1415269" y="1971519"/>
                    <a:pt x="1422310" y="1966825"/>
                    <a:pt x="1427004" y="1964478"/>
                  </a:cubicBezTo>
                  <a:cubicBezTo>
                    <a:pt x="1441087" y="1952743"/>
                    <a:pt x="1455169" y="1943354"/>
                    <a:pt x="1469251" y="1931619"/>
                  </a:cubicBezTo>
                  <a:cubicBezTo>
                    <a:pt x="1476292" y="1926925"/>
                    <a:pt x="1483333" y="1919884"/>
                    <a:pt x="1490375" y="1915190"/>
                  </a:cubicBezTo>
                  <a:cubicBezTo>
                    <a:pt x="1504457" y="1905802"/>
                    <a:pt x="1516192" y="1896413"/>
                    <a:pt x="1530274" y="1884678"/>
                  </a:cubicBezTo>
                  <a:cubicBezTo>
                    <a:pt x="1542009" y="1877637"/>
                    <a:pt x="1551398" y="1868249"/>
                    <a:pt x="1563133" y="1861208"/>
                  </a:cubicBezTo>
                  <a:cubicBezTo>
                    <a:pt x="1572521" y="1854167"/>
                    <a:pt x="1584256" y="1847126"/>
                    <a:pt x="1593645" y="1837737"/>
                  </a:cubicBezTo>
                  <a:cubicBezTo>
                    <a:pt x="1605380" y="1828349"/>
                    <a:pt x="1619462" y="1818961"/>
                    <a:pt x="1633544" y="1809573"/>
                  </a:cubicBezTo>
                  <a:cubicBezTo>
                    <a:pt x="1642933" y="1802532"/>
                    <a:pt x="1649974" y="1797838"/>
                    <a:pt x="1659362" y="1790796"/>
                  </a:cubicBezTo>
                  <a:cubicBezTo>
                    <a:pt x="1673444" y="1781408"/>
                    <a:pt x="1687526" y="1772020"/>
                    <a:pt x="1701609" y="1762632"/>
                  </a:cubicBezTo>
                  <a:cubicBezTo>
                    <a:pt x="1710997" y="1755591"/>
                    <a:pt x="1718038" y="1750897"/>
                    <a:pt x="1727426" y="1743855"/>
                  </a:cubicBezTo>
                  <a:cubicBezTo>
                    <a:pt x="1741508" y="1734467"/>
                    <a:pt x="1755591" y="1725079"/>
                    <a:pt x="1769673" y="1713344"/>
                  </a:cubicBezTo>
                  <a:cubicBezTo>
                    <a:pt x="1774367" y="1710997"/>
                    <a:pt x="1779061" y="1706303"/>
                    <a:pt x="1781408" y="1703956"/>
                  </a:cubicBezTo>
                  <a:cubicBezTo>
                    <a:pt x="1781408" y="1703956"/>
                    <a:pt x="1783755" y="1706303"/>
                    <a:pt x="1783755" y="1706303"/>
                  </a:cubicBezTo>
                  <a:cubicBezTo>
                    <a:pt x="1776714" y="1713344"/>
                    <a:pt x="1772020" y="1720385"/>
                    <a:pt x="1764979" y="1729773"/>
                  </a:cubicBezTo>
                  <a:cubicBezTo>
                    <a:pt x="1755591" y="1741508"/>
                    <a:pt x="1748550" y="1750897"/>
                    <a:pt x="1739161" y="1762632"/>
                  </a:cubicBezTo>
                  <a:cubicBezTo>
                    <a:pt x="1729773" y="1774367"/>
                    <a:pt x="1720385" y="1788449"/>
                    <a:pt x="1710997" y="1800185"/>
                  </a:cubicBezTo>
                  <a:cubicBezTo>
                    <a:pt x="1703956" y="1809573"/>
                    <a:pt x="1694567" y="1821308"/>
                    <a:pt x="1687526" y="1830696"/>
                  </a:cubicBezTo>
                  <a:cubicBezTo>
                    <a:pt x="1675791" y="1844779"/>
                    <a:pt x="1664056" y="1861208"/>
                    <a:pt x="1654668" y="1875290"/>
                  </a:cubicBezTo>
                  <a:cubicBezTo>
                    <a:pt x="1647627" y="1882331"/>
                    <a:pt x="1642933" y="1891719"/>
                    <a:pt x="1635891" y="1898761"/>
                  </a:cubicBezTo>
                  <a:cubicBezTo>
                    <a:pt x="1621809" y="1917537"/>
                    <a:pt x="1607727" y="1936313"/>
                    <a:pt x="1593645" y="1955090"/>
                  </a:cubicBezTo>
                  <a:cubicBezTo>
                    <a:pt x="1591298" y="1959784"/>
                    <a:pt x="1586603" y="1964478"/>
                    <a:pt x="1584256" y="1969172"/>
                  </a:cubicBezTo>
                  <a:cubicBezTo>
                    <a:pt x="1532621" y="2037236"/>
                    <a:pt x="1483333" y="2105301"/>
                    <a:pt x="1434045" y="2173365"/>
                  </a:cubicBezTo>
                  <a:cubicBezTo>
                    <a:pt x="1422310" y="2189794"/>
                    <a:pt x="1410575" y="2206224"/>
                    <a:pt x="1396493" y="2225000"/>
                  </a:cubicBezTo>
                  <a:cubicBezTo>
                    <a:pt x="1394146" y="2222653"/>
                    <a:pt x="1389452" y="2220306"/>
                    <a:pt x="1384757" y="2220306"/>
                  </a:cubicBezTo>
                  <a:cubicBezTo>
                    <a:pt x="1382410" y="2220306"/>
                    <a:pt x="1380063" y="2220306"/>
                    <a:pt x="1377716" y="2222653"/>
                  </a:cubicBezTo>
                  <a:lnTo>
                    <a:pt x="1363634" y="2196836"/>
                  </a:lnTo>
                  <a:cubicBezTo>
                    <a:pt x="1344858" y="2156936"/>
                    <a:pt x="1323734" y="2117036"/>
                    <a:pt x="1304958" y="2077136"/>
                  </a:cubicBezTo>
                  <a:cubicBezTo>
                    <a:pt x="1311999" y="2074789"/>
                    <a:pt x="1316693" y="2067748"/>
                    <a:pt x="1316693" y="2060707"/>
                  </a:cubicBezTo>
                  <a:close/>
                  <a:moveTo>
                    <a:pt x="1706303" y="1455169"/>
                  </a:moveTo>
                  <a:cubicBezTo>
                    <a:pt x="1692220" y="1417616"/>
                    <a:pt x="1678138" y="1382410"/>
                    <a:pt x="1664056" y="1344858"/>
                  </a:cubicBezTo>
                  <a:cubicBezTo>
                    <a:pt x="1664056" y="1342511"/>
                    <a:pt x="1661709" y="1340164"/>
                    <a:pt x="1661709" y="1337817"/>
                  </a:cubicBezTo>
                  <a:cubicBezTo>
                    <a:pt x="1645280" y="1297917"/>
                    <a:pt x="1631197" y="1260364"/>
                    <a:pt x="1614768" y="1220464"/>
                  </a:cubicBezTo>
                  <a:cubicBezTo>
                    <a:pt x="1612421" y="1218117"/>
                    <a:pt x="1612421" y="1215770"/>
                    <a:pt x="1610074" y="1211076"/>
                  </a:cubicBezTo>
                  <a:cubicBezTo>
                    <a:pt x="1603033" y="1194647"/>
                    <a:pt x="1595992" y="1175870"/>
                    <a:pt x="1588950" y="1159441"/>
                  </a:cubicBezTo>
                  <a:cubicBezTo>
                    <a:pt x="1588950" y="1157094"/>
                    <a:pt x="1588950" y="1157094"/>
                    <a:pt x="1586603" y="1154747"/>
                  </a:cubicBezTo>
                  <a:cubicBezTo>
                    <a:pt x="1574868" y="1124235"/>
                    <a:pt x="1560786" y="1093724"/>
                    <a:pt x="1549051" y="1065559"/>
                  </a:cubicBezTo>
                  <a:cubicBezTo>
                    <a:pt x="1720385" y="1009230"/>
                    <a:pt x="1898761" y="962289"/>
                    <a:pt x="2079483" y="929430"/>
                  </a:cubicBezTo>
                  <a:cubicBezTo>
                    <a:pt x="2074789" y="938819"/>
                    <a:pt x="2072442" y="945860"/>
                    <a:pt x="2067748" y="955248"/>
                  </a:cubicBezTo>
                  <a:cubicBezTo>
                    <a:pt x="2063054" y="964636"/>
                    <a:pt x="2058360" y="974024"/>
                    <a:pt x="2056013" y="983412"/>
                  </a:cubicBezTo>
                  <a:cubicBezTo>
                    <a:pt x="2051319" y="995148"/>
                    <a:pt x="2046624" y="1006883"/>
                    <a:pt x="2041930" y="1018618"/>
                  </a:cubicBezTo>
                  <a:cubicBezTo>
                    <a:pt x="2037236" y="1028006"/>
                    <a:pt x="2034889" y="1035047"/>
                    <a:pt x="2030195" y="1044436"/>
                  </a:cubicBezTo>
                  <a:cubicBezTo>
                    <a:pt x="2013766" y="1084335"/>
                    <a:pt x="1994989" y="1128929"/>
                    <a:pt x="1978560" y="1171176"/>
                  </a:cubicBezTo>
                  <a:cubicBezTo>
                    <a:pt x="1978560" y="1171176"/>
                    <a:pt x="1978560" y="1173523"/>
                    <a:pt x="1978560" y="1173523"/>
                  </a:cubicBezTo>
                  <a:cubicBezTo>
                    <a:pt x="1969172" y="1194647"/>
                    <a:pt x="1962131" y="1215770"/>
                    <a:pt x="1952743" y="1236893"/>
                  </a:cubicBezTo>
                  <a:cubicBezTo>
                    <a:pt x="1952743" y="1239241"/>
                    <a:pt x="1950396" y="1243935"/>
                    <a:pt x="1950396" y="1246282"/>
                  </a:cubicBezTo>
                  <a:cubicBezTo>
                    <a:pt x="1943355" y="1265058"/>
                    <a:pt x="1936313" y="1286181"/>
                    <a:pt x="1926925" y="1304958"/>
                  </a:cubicBezTo>
                  <a:cubicBezTo>
                    <a:pt x="1926925" y="1307305"/>
                    <a:pt x="1924578" y="1309652"/>
                    <a:pt x="1924578" y="1311999"/>
                  </a:cubicBezTo>
                  <a:cubicBezTo>
                    <a:pt x="1917537" y="1333122"/>
                    <a:pt x="1908149" y="1354246"/>
                    <a:pt x="1901108" y="1375369"/>
                  </a:cubicBezTo>
                  <a:cubicBezTo>
                    <a:pt x="1901108" y="1377716"/>
                    <a:pt x="1898761" y="1380063"/>
                    <a:pt x="1898761" y="1380063"/>
                  </a:cubicBezTo>
                  <a:cubicBezTo>
                    <a:pt x="1865902" y="1469251"/>
                    <a:pt x="1835390" y="1565480"/>
                    <a:pt x="1802532" y="1666403"/>
                  </a:cubicBezTo>
                  <a:cubicBezTo>
                    <a:pt x="1800185" y="1666403"/>
                    <a:pt x="1800185" y="1666403"/>
                    <a:pt x="1797838" y="1666403"/>
                  </a:cubicBezTo>
                  <a:cubicBezTo>
                    <a:pt x="1795491" y="1666403"/>
                    <a:pt x="1793144" y="1666403"/>
                    <a:pt x="1790797" y="1668750"/>
                  </a:cubicBezTo>
                  <a:cubicBezTo>
                    <a:pt x="1776714" y="1633544"/>
                    <a:pt x="1764979" y="1598339"/>
                    <a:pt x="1750897" y="1563133"/>
                  </a:cubicBezTo>
                  <a:cubicBezTo>
                    <a:pt x="1734467" y="1530274"/>
                    <a:pt x="1720385" y="1492722"/>
                    <a:pt x="1706303" y="1455169"/>
                  </a:cubicBezTo>
                  <a:close/>
                  <a:moveTo>
                    <a:pt x="1511498" y="1060865"/>
                  </a:moveTo>
                  <a:cubicBezTo>
                    <a:pt x="1499763" y="1060865"/>
                    <a:pt x="1490375" y="1070253"/>
                    <a:pt x="1490375" y="1081988"/>
                  </a:cubicBezTo>
                  <a:cubicBezTo>
                    <a:pt x="1490375" y="1084335"/>
                    <a:pt x="1490375" y="1086683"/>
                    <a:pt x="1490375" y="1089030"/>
                  </a:cubicBezTo>
                  <a:cubicBezTo>
                    <a:pt x="1441087" y="1105459"/>
                    <a:pt x="1391799" y="1124235"/>
                    <a:pt x="1342511" y="1143012"/>
                  </a:cubicBezTo>
                  <a:cubicBezTo>
                    <a:pt x="1344858" y="1126582"/>
                    <a:pt x="1344858" y="1110153"/>
                    <a:pt x="1347205" y="1093724"/>
                  </a:cubicBezTo>
                  <a:cubicBezTo>
                    <a:pt x="1347205" y="1089030"/>
                    <a:pt x="1347205" y="1081988"/>
                    <a:pt x="1349552" y="1077294"/>
                  </a:cubicBezTo>
                  <a:cubicBezTo>
                    <a:pt x="1351899" y="1060865"/>
                    <a:pt x="1351899" y="1044436"/>
                    <a:pt x="1354246" y="1028006"/>
                  </a:cubicBezTo>
                  <a:cubicBezTo>
                    <a:pt x="1403534" y="1009230"/>
                    <a:pt x="1455169" y="992801"/>
                    <a:pt x="1506804" y="978718"/>
                  </a:cubicBezTo>
                  <a:cubicBezTo>
                    <a:pt x="1509151" y="983412"/>
                    <a:pt x="1511498" y="988107"/>
                    <a:pt x="1513845" y="995148"/>
                  </a:cubicBezTo>
                  <a:cubicBezTo>
                    <a:pt x="1518539" y="1006883"/>
                    <a:pt x="1523233" y="1016271"/>
                    <a:pt x="1527927" y="1028006"/>
                  </a:cubicBezTo>
                  <a:cubicBezTo>
                    <a:pt x="1530274" y="1035047"/>
                    <a:pt x="1534968" y="1042089"/>
                    <a:pt x="1537315" y="1049130"/>
                  </a:cubicBezTo>
                  <a:cubicBezTo>
                    <a:pt x="1539662" y="1056171"/>
                    <a:pt x="1542009" y="1063212"/>
                    <a:pt x="1546704" y="1070253"/>
                  </a:cubicBezTo>
                  <a:cubicBezTo>
                    <a:pt x="1542009" y="1072600"/>
                    <a:pt x="1534968" y="1074947"/>
                    <a:pt x="1530274" y="1074947"/>
                  </a:cubicBezTo>
                  <a:cubicBezTo>
                    <a:pt x="1527927" y="1065559"/>
                    <a:pt x="1520886" y="1060865"/>
                    <a:pt x="1511498" y="1060865"/>
                  </a:cubicBezTo>
                  <a:close/>
                  <a:moveTo>
                    <a:pt x="2100607" y="891878"/>
                  </a:moveTo>
                  <a:cubicBezTo>
                    <a:pt x="2102954" y="884836"/>
                    <a:pt x="2105301" y="880142"/>
                    <a:pt x="2109995" y="873101"/>
                  </a:cubicBezTo>
                  <a:cubicBezTo>
                    <a:pt x="2112342" y="866060"/>
                    <a:pt x="2117036" y="861366"/>
                    <a:pt x="2119383" y="854325"/>
                  </a:cubicBezTo>
                  <a:cubicBezTo>
                    <a:pt x="2194488" y="847284"/>
                    <a:pt x="2267247" y="840243"/>
                    <a:pt x="2344699" y="835549"/>
                  </a:cubicBezTo>
                  <a:cubicBezTo>
                    <a:pt x="2347047" y="837896"/>
                    <a:pt x="2347047" y="840243"/>
                    <a:pt x="2349394" y="840243"/>
                  </a:cubicBezTo>
                  <a:cubicBezTo>
                    <a:pt x="2356435" y="851978"/>
                    <a:pt x="2365823" y="861366"/>
                    <a:pt x="2372864" y="873101"/>
                  </a:cubicBezTo>
                  <a:cubicBezTo>
                    <a:pt x="2375211" y="877795"/>
                    <a:pt x="2377558" y="882489"/>
                    <a:pt x="2382252" y="884836"/>
                  </a:cubicBezTo>
                  <a:cubicBezTo>
                    <a:pt x="2382252" y="884836"/>
                    <a:pt x="2382252" y="884836"/>
                    <a:pt x="2382252" y="884836"/>
                  </a:cubicBezTo>
                  <a:cubicBezTo>
                    <a:pt x="2302453" y="894225"/>
                    <a:pt x="2222653" y="903613"/>
                    <a:pt x="2142854" y="917695"/>
                  </a:cubicBezTo>
                  <a:cubicBezTo>
                    <a:pt x="2124077" y="920042"/>
                    <a:pt x="2105301" y="924736"/>
                    <a:pt x="2084177" y="927083"/>
                  </a:cubicBezTo>
                  <a:cubicBezTo>
                    <a:pt x="2084177" y="927083"/>
                    <a:pt x="2084177" y="927083"/>
                    <a:pt x="2084177" y="924736"/>
                  </a:cubicBezTo>
                  <a:cubicBezTo>
                    <a:pt x="2088871" y="917695"/>
                    <a:pt x="2093565" y="903613"/>
                    <a:pt x="2100607" y="891878"/>
                  </a:cubicBezTo>
                  <a:close/>
                  <a:moveTo>
                    <a:pt x="2408070" y="931777"/>
                  </a:moveTo>
                  <a:cubicBezTo>
                    <a:pt x="2546545" y="1135970"/>
                    <a:pt x="2677980" y="1361287"/>
                    <a:pt x="2816456" y="1593645"/>
                  </a:cubicBezTo>
                  <a:cubicBezTo>
                    <a:pt x="2865744" y="1675791"/>
                    <a:pt x="2915032" y="1757938"/>
                    <a:pt x="2964320" y="1842432"/>
                  </a:cubicBezTo>
                  <a:cubicBezTo>
                    <a:pt x="2964320" y="1844779"/>
                    <a:pt x="2966667" y="1844779"/>
                    <a:pt x="2966667" y="1847126"/>
                  </a:cubicBezTo>
                  <a:cubicBezTo>
                    <a:pt x="2961973" y="1849473"/>
                    <a:pt x="2959626" y="1854167"/>
                    <a:pt x="2957279" y="1858861"/>
                  </a:cubicBezTo>
                  <a:cubicBezTo>
                    <a:pt x="2926767" y="1851820"/>
                    <a:pt x="2893908" y="1847126"/>
                    <a:pt x="2863397" y="1840084"/>
                  </a:cubicBezTo>
                  <a:cubicBezTo>
                    <a:pt x="2846967" y="1837737"/>
                    <a:pt x="2830538" y="1833043"/>
                    <a:pt x="2814109" y="1830696"/>
                  </a:cubicBezTo>
                  <a:cubicBezTo>
                    <a:pt x="2778903" y="1823655"/>
                    <a:pt x="2746044" y="1818961"/>
                    <a:pt x="2710839" y="1811920"/>
                  </a:cubicBezTo>
                  <a:cubicBezTo>
                    <a:pt x="2692062" y="1809573"/>
                    <a:pt x="2673286" y="1804879"/>
                    <a:pt x="2656857" y="1802532"/>
                  </a:cubicBezTo>
                  <a:cubicBezTo>
                    <a:pt x="2628692" y="1797838"/>
                    <a:pt x="2600528" y="1793144"/>
                    <a:pt x="2572363" y="1788449"/>
                  </a:cubicBezTo>
                  <a:cubicBezTo>
                    <a:pt x="2548892" y="1783755"/>
                    <a:pt x="2527769" y="1781408"/>
                    <a:pt x="2504299" y="1776714"/>
                  </a:cubicBezTo>
                  <a:cubicBezTo>
                    <a:pt x="2483175" y="1772020"/>
                    <a:pt x="2459705" y="1769673"/>
                    <a:pt x="2438581" y="1767326"/>
                  </a:cubicBezTo>
                  <a:cubicBezTo>
                    <a:pt x="2410417" y="1762632"/>
                    <a:pt x="2382252" y="1757938"/>
                    <a:pt x="2354088" y="1755591"/>
                  </a:cubicBezTo>
                  <a:cubicBezTo>
                    <a:pt x="2351741" y="1755591"/>
                    <a:pt x="2349394" y="1755591"/>
                    <a:pt x="2347047" y="1755591"/>
                  </a:cubicBezTo>
                  <a:cubicBezTo>
                    <a:pt x="2257859" y="1743855"/>
                    <a:pt x="2171018" y="1732120"/>
                    <a:pt x="2084177" y="1722732"/>
                  </a:cubicBezTo>
                  <a:cubicBezTo>
                    <a:pt x="2077136" y="1722732"/>
                    <a:pt x="2072442" y="1720385"/>
                    <a:pt x="2065401" y="1720385"/>
                  </a:cubicBezTo>
                  <a:cubicBezTo>
                    <a:pt x="2037236" y="1718038"/>
                    <a:pt x="2009072" y="1715691"/>
                    <a:pt x="1980907" y="1710997"/>
                  </a:cubicBezTo>
                  <a:cubicBezTo>
                    <a:pt x="1962131" y="1708650"/>
                    <a:pt x="1945702" y="1706303"/>
                    <a:pt x="1926925" y="1706303"/>
                  </a:cubicBezTo>
                  <a:cubicBezTo>
                    <a:pt x="1903455" y="1703956"/>
                    <a:pt x="1879984" y="1701609"/>
                    <a:pt x="1858861" y="1701609"/>
                  </a:cubicBezTo>
                  <a:cubicBezTo>
                    <a:pt x="1842431" y="1699262"/>
                    <a:pt x="1826002" y="1699262"/>
                    <a:pt x="1809573" y="1696915"/>
                  </a:cubicBezTo>
                  <a:cubicBezTo>
                    <a:pt x="1809573" y="1696915"/>
                    <a:pt x="1809573" y="1696915"/>
                    <a:pt x="1809573" y="1696915"/>
                  </a:cubicBezTo>
                  <a:cubicBezTo>
                    <a:pt x="1809573" y="1687526"/>
                    <a:pt x="1804879" y="1680485"/>
                    <a:pt x="1795491" y="1678138"/>
                  </a:cubicBezTo>
                  <a:cubicBezTo>
                    <a:pt x="1797838" y="1668750"/>
                    <a:pt x="1800185" y="1659362"/>
                    <a:pt x="1804879" y="1649974"/>
                  </a:cubicBezTo>
                  <a:cubicBezTo>
                    <a:pt x="1809573" y="1638238"/>
                    <a:pt x="1811920" y="1626503"/>
                    <a:pt x="1816614" y="1614768"/>
                  </a:cubicBezTo>
                  <a:cubicBezTo>
                    <a:pt x="1821308" y="1598339"/>
                    <a:pt x="1826002" y="1584256"/>
                    <a:pt x="1833043" y="1567827"/>
                  </a:cubicBezTo>
                  <a:cubicBezTo>
                    <a:pt x="1837737" y="1556092"/>
                    <a:pt x="1840084" y="1546704"/>
                    <a:pt x="1844778" y="1534968"/>
                  </a:cubicBezTo>
                  <a:cubicBezTo>
                    <a:pt x="1851820" y="1516192"/>
                    <a:pt x="1856514" y="1499763"/>
                    <a:pt x="1863555" y="1480986"/>
                  </a:cubicBezTo>
                  <a:cubicBezTo>
                    <a:pt x="1865902" y="1473945"/>
                    <a:pt x="1868249" y="1464557"/>
                    <a:pt x="1870596" y="1457516"/>
                  </a:cubicBezTo>
                  <a:cubicBezTo>
                    <a:pt x="1877637" y="1438740"/>
                    <a:pt x="1882331" y="1422310"/>
                    <a:pt x="1889372" y="1405881"/>
                  </a:cubicBezTo>
                  <a:cubicBezTo>
                    <a:pt x="1891719" y="1398840"/>
                    <a:pt x="1894066" y="1391799"/>
                    <a:pt x="1896414" y="1384757"/>
                  </a:cubicBezTo>
                  <a:cubicBezTo>
                    <a:pt x="1912843" y="1335469"/>
                    <a:pt x="1931619" y="1288529"/>
                    <a:pt x="1948049" y="1243935"/>
                  </a:cubicBezTo>
                  <a:cubicBezTo>
                    <a:pt x="1952743" y="1234546"/>
                    <a:pt x="1955090" y="1222811"/>
                    <a:pt x="1959784" y="1213423"/>
                  </a:cubicBezTo>
                  <a:cubicBezTo>
                    <a:pt x="1964478" y="1201688"/>
                    <a:pt x="1969172" y="1187606"/>
                    <a:pt x="1973866" y="1175870"/>
                  </a:cubicBezTo>
                  <a:cubicBezTo>
                    <a:pt x="1978560" y="1164135"/>
                    <a:pt x="1983254" y="1152400"/>
                    <a:pt x="1987948" y="1140665"/>
                  </a:cubicBezTo>
                  <a:cubicBezTo>
                    <a:pt x="1992642" y="1131276"/>
                    <a:pt x="1994989" y="1121888"/>
                    <a:pt x="1999684" y="1110153"/>
                  </a:cubicBezTo>
                  <a:cubicBezTo>
                    <a:pt x="2004378" y="1096071"/>
                    <a:pt x="2011419" y="1081988"/>
                    <a:pt x="2016113" y="1070253"/>
                  </a:cubicBezTo>
                  <a:cubicBezTo>
                    <a:pt x="2018460" y="1063212"/>
                    <a:pt x="2023154" y="1056171"/>
                    <a:pt x="2025501" y="1049130"/>
                  </a:cubicBezTo>
                  <a:cubicBezTo>
                    <a:pt x="2032542" y="1035047"/>
                    <a:pt x="2037236" y="1020965"/>
                    <a:pt x="2044277" y="1006883"/>
                  </a:cubicBezTo>
                  <a:cubicBezTo>
                    <a:pt x="2046624" y="999842"/>
                    <a:pt x="2048972" y="995148"/>
                    <a:pt x="2051319" y="988107"/>
                  </a:cubicBezTo>
                  <a:cubicBezTo>
                    <a:pt x="2058360" y="974024"/>
                    <a:pt x="2063054" y="962289"/>
                    <a:pt x="2070095" y="948207"/>
                  </a:cubicBezTo>
                  <a:cubicBezTo>
                    <a:pt x="2072442" y="943513"/>
                    <a:pt x="2074789" y="938819"/>
                    <a:pt x="2077136" y="934125"/>
                  </a:cubicBezTo>
                  <a:cubicBezTo>
                    <a:pt x="2175712" y="915348"/>
                    <a:pt x="2276635" y="901266"/>
                    <a:pt x="2375211" y="891878"/>
                  </a:cubicBezTo>
                  <a:cubicBezTo>
                    <a:pt x="2389293" y="903613"/>
                    <a:pt x="2398681" y="915348"/>
                    <a:pt x="2408070" y="931777"/>
                  </a:cubicBezTo>
                  <a:cubicBezTo>
                    <a:pt x="2408070" y="929430"/>
                    <a:pt x="2408070" y="931777"/>
                    <a:pt x="2408070" y="931777"/>
                  </a:cubicBezTo>
                  <a:close/>
                  <a:moveTo>
                    <a:pt x="3044119" y="2358782"/>
                  </a:moveTo>
                  <a:cubicBezTo>
                    <a:pt x="3046466" y="2372864"/>
                    <a:pt x="3048813" y="2384599"/>
                    <a:pt x="3051160" y="2398681"/>
                  </a:cubicBezTo>
                  <a:cubicBezTo>
                    <a:pt x="3053508" y="2412764"/>
                    <a:pt x="3055854" y="2424499"/>
                    <a:pt x="3058202" y="2438581"/>
                  </a:cubicBezTo>
                  <a:cubicBezTo>
                    <a:pt x="3058202" y="2443275"/>
                    <a:pt x="3060548" y="2450317"/>
                    <a:pt x="3060548" y="2455011"/>
                  </a:cubicBezTo>
                  <a:cubicBezTo>
                    <a:pt x="3062896" y="2469093"/>
                    <a:pt x="3065243" y="2483175"/>
                    <a:pt x="3067590" y="2497258"/>
                  </a:cubicBezTo>
                  <a:cubicBezTo>
                    <a:pt x="3060548" y="2499605"/>
                    <a:pt x="3055854" y="2501952"/>
                    <a:pt x="3053508" y="2508993"/>
                  </a:cubicBezTo>
                  <a:cubicBezTo>
                    <a:pt x="3046466" y="2506646"/>
                    <a:pt x="3037078" y="2504299"/>
                    <a:pt x="3030037" y="2499605"/>
                  </a:cubicBezTo>
                  <a:cubicBezTo>
                    <a:pt x="3013608" y="2492563"/>
                    <a:pt x="2997178" y="2487869"/>
                    <a:pt x="2983096" y="2480828"/>
                  </a:cubicBezTo>
                  <a:cubicBezTo>
                    <a:pt x="2966667" y="2473787"/>
                    <a:pt x="2950237" y="2469093"/>
                    <a:pt x="2933808" y="2462052"/>
                  </a:cubicBezTo>
                  <a:cubicBezTo>
                    <a:pt x="2919726" y="2457358"/>
                    <a:pt x="2905644" y="2452664"/>
                    <a:pt x="2893908" y="2445622"/>
                  </a:cubicBezTo>
                  <a:cubicBezTo>
                    <a:pt x="2872785" y="2438581"/>
                    <a:pt x="2854008" y="2429193"/>
                    <a:pt x="2832885" y="2422152"/>
                  </a:cubicBezTo>
                  <a:cubicBezTo>
                    <a:pt x="2823497" y="2417458"/>
                    <a:pt x="2814109" y="2415111"/>
                    <a:pt x="2802374" y="2410417"/>
                  </a:cubicBezTo>
                  <a:cubicBezTo>
                    <a:pt x="2778903" y="2401028"/>
                    <a:pt x="2755433" y="2391640"/>
                    <a:pt x="2734309" y="2382252"/>
                  </a:cubicBezTo>
                  <a:cubicBezTo>
                    <a:pt x="2727268" y="2379905"/>
                    <a:pt x="2720227" y="2377558"/>
                    <a:pt x="2713186" y="2375211"/>
                  </a:cubicBezTo>
                  <a:cubicBezTo>
                    <a:pt x="2685021" y="2363476"/>
                    <a:pt x="2654510" y="2351741"/>
                    <a:pt x="2626345" y="2340005"/>
                  </a:cubicBezTo>
                  <a:cubicBezTo>
                    <a:pt x="2626345" y="2340005"/>
                    <a:pt x="2623998" y="2340005"/>
                    <a:pt x="2623998" y="2340005"/>
                  </a:cubicBezTo>
                  <a:cubicBezTo>
                    <a:pt x="2534810" y="2302453"/>
                    <a:pt x="2445622" y="2267247"/>
                    <a:pt x="2358782" y="2229694"/>
                  </a:cubicBezTo>
                  <a:cubicBezTo>
                    <a:pt x="2325923" y="2215612"/>
                    <a:pt x="2290717" y="2201530"/>
                    <a:pt x="2255512" y="2187447"/>
                  </a:cubicBezTo>
                  <a:cubicBezTo>
                    <a:pt x="2199183" y="2163977"/>
                    <a:pt x="2142854" y="2140506"/>
                    <a:pt x="2086524" y="2119383"/>
                  </a:cubicBezTo>
                  <a:cubicBezTo>
                    <a:pt x="2079483" y="2117036"/>
                    <a:pt x="2070095" y="2112342"/>
                    <a:pt x="2063054" y="2109995"/>
                  </a:cubicBezTo>
                  <a:cubicBezTo>
                    <a:pt x="2063054" y="2107648"/>
                    <a:pt x="2065401" y="2105301"/>
                    <a:pt x="2065401" y="2102954"/>
                  </a:cubicBezTo>
                  <a:cubicBezTo>
                    <a:pt x="2065401" y="2100607"/>
                    <a:pt x="2065401" y="2100607"/>
                    <a:pt x="2065401" y="2098260"/>
                  </a:cubicBezTo>
                  <a:cubicBezTo>
                    <a:pt x="2105301" y="2086524"/>
                    <a:pt x="2142854" y="2074789"/>
                    <a:pt x="2180406" y="2063054"/>
                  </a:cubicBezTo>
                  <a:cubicBezTo>
                    <a:pt x="2180406" y="2063054"/>
                    <a:pt x="2182753" y="2063054"/>
                    <a:pt x="2182753" y="2063054"/>
                  </a:cubicBezTo>
                  <a:cubicBezTo>
                    <a:pt x="2203877" y="2056013"/>
                    <a:pt x="2225000" y="2051319"/>
                    <a:pt x="2243776" y="2044277"/>
                  </a:cubicBezTo>
                  <a:cubicBezTo>
                    <a:pt x="2243776" y="2044277"/>
                    <a:pt x="2246123" y="2044277"/>
                    <a:pt x="2246123" y="2044277"/>
                  </a:cubicBezTo>
                  <a:cubicBezTo>
                    <a:pt x="2494910" y="1971519"/>
                    <a:pt x="2713186" y="1917537"/>
                    <a:pt x="2917379" y="1877637"/>
                  </a:cubicBezTo>
                  <a:cubicBezTo>
                    <a:pt x="2919726" y="1877637"/>
                    <a:pt x="2924420" y="1875290"/>
                    <a:pt x="2926767" y="1875290"/>
                  </a:cubicBezTo>
                  <a:cubicBezTo>
                    <a:pt x="2938502" y="1872943"/>
                    <a:pt x="2947890" y="1870596"/>
                    <a:pt x="2959626" y="1868249"/>
                  </a:cubicBezTo>
                  <a:cubicBezTo>
                    <a:pt x="2959626" y="1868249"/>
                    <a:pt x="2959626" y="1868249"/>
                    <a:pt x="2959626" y="1868249"/>
                  </a:cubicBezTo>
                  <a:cubicBezTo>
                    <a:pt x="2961973" y="1877637"/>
                    <a:pt x="2969014" y="1884678"/>
                    <a:pt x="2978402" y="1884678"/>
                  </a:cubicBezTo>
                  <a:cubicBezTo>
                    <a:pt x="2978402" y="1884678"/>
                    <a:pt x="2978402" y="1884678"/>
                    <a:pt x="2980749" y="1884678"/>
                  </a:cubicBezTo>
                  <a:cubicBezTo>
                    <a:pt x="2999525" y="2044277"/>
                    <a:pt x="3020649" y="2199183"/>
                    <a:pt x="3044119" y="2347047"/>
                  </a:cubicBezTo>
                  <a:cubicBezTo>
                    <a:pt x="3044119" y="2351741"/>
                    <a:pt x="3044119" y="2354088"/>
                    <a:pt x="3044119" y="2358782"/>
                  </a:cubicBezTo>
                  <a:close/>
                  <a:moveTo>
                    <a:pt x="3072284" y="2631039"/>
                  </a:moveTo>
                  <a:cubicBezTo>
                    <a:pt x="3072284" y="2663898"/>
                    <a:pt x="3074631" y="2696756"/>
                    <a:pt x="3074631" y="2727268"/>
                  </a:cubicBezTo>
                  <a:cubicBezTo>
                    <a:pt x="3074631" y="2731962"/>
                    <a:pt x="3074631" y="2739003"/>
                    <a:pt x="3074631" y="2743697"/>
                  </a:cubicBezTo>
                  <a:cubicBezTo>
                    <a:pt x="3074631" y="2778903"/>
                    <a:pt x="3076978" y="2814109"/>
                    <a:pt x="3076978" y="2849314"/>
                  </a:cubicBezTo>
                  <a:cubicBezTo>
                    <a:pt x="3076978" y="2851662"/>
                    <a:pt x="3076978" y="2854009"/>
                    <a:pt x="3076978" y="2854009"/>
                  </a:cubicBezTo>
                  <a:cubicBezTo>
                    <a:pt x="3084019" y="3032384"/>
                    <a:pt x="3093407" y="3203718"/>
                    <a:pt x="3105143" y="3370359"/>
                  </a:cubicBezTo>
                  <a:cubicBezTo>
                    <a:pt x="3100449" y="3370359"/>
                    <a:pt x="3093407" y="3375053"/>
                    <a:pt x="3091060" y="3379747"/>
                  </a:cubicBezTo>
                  <a:cubicBezTo>
                    <a:pt x="3086366" y="3377400"/>
                    <a:pt x="3079325" y="3372706"/>
                    <a:pt x="3074631" y="3370359"/>
                  </a:cubicBezTo>
                  <a:cubicBezTo>
                    <a:pt x="3065243" y="3365665"/>
                    <a:pt x="3058202" y="3360971"/>
                    <a:pt x="3048813" y="3353929"/>
                  </a:cubicBezTo>
                  <a:cubicBezTo>
                    <a:pt x="3037078" y="3346888"/>
                    <a:pt x="3027690" y="3339847"/>
                    <a:pt x="3015955" y="3332806"/>
                  </a:cubicBezTo>
                  <a:cubicBezTo>
                    <a:pt x="3006567" y="3328112"/>
                    <a:pt x="2999525" y="3321071"/>
                    <a:pt x="2990137" y="3316377"/>
                  </a:cubicBezTo>
                  <a:cubicBezTo>
                    <a:pt x="2978402" y="3309335"/>
                    <a:pt x="2969014" y="3302295"/>
                    <a:pt x="2957279" y="3295253"/>
                  </a:cubicBezTo>
                  <a:cubicBezTo>
                    <a:pt x="2947890" y="3288212"/>
                    <a:pt x="2938502" y="3283518"/>
                    <a:pt x="2931461" y="3276477"/>
                  </a:cubicBezTo>
                  <a:cubicBezTo>
                    <a:pt x="2922073" y="3269436"/>
                    <a:pt x="2912685" y="3262394"/>
                    <a:pt x="2903296" y="3257700"/>
                  </a:cubicBezTo>
                  <a:cubicBezTo>
                    <a:pt x="2891561" y="3250659"/>
                    <a:pt x="2882173" y="3243618"/>
                    <a:pt x="2870438" y="3234230"/>
                  </a:cubicBezTo>
                  <a:cubicBezTo>
                    <a:pt x="2865744" y="3231883"/>
                    <a:pt x="2861050" y="3227189"/>
                    <a:pt x="2856355" y="3224842"/>
                  </a:cubicBezTo>
                  <a:cubicBezTo>
                    <a:pt x="2785944" y="3173207"/>
                    <a:pt x="2710839" y="3114531"/>
                    <a:pt x="2635733" y="3051160"/>
                  </a:cubicBezTo>
                  <a:cubicBezTo>
                    <a:pt x="2638080" y="3048813"/>
                    <a:pt x="2640427" y="3044119"/>
                    <a:pt x="2640427" y="3039425"/>
                  </a:cubicBezTo>
                  <a:cubicBezTo>
                    <a:pt x="2640427" y="3032384"/>
                    <a:pt x="2638080" y="3027690"/>
                    <a:pt x="2633386" y="3025343"/>
                  </a:cubicBezTo>
                  <a:cubicBezTo>
                    <a:pt x="2736656" y="2900949"/>
                    <a:pt x="2842273" y="2774209"/>
                    <a:pt x="2952585" y="2649816"/>
                  </a:cubicBezTo>
                  <a:cubicBezTo>
                    <a:pt x="2961973" y="2640427"/>
                    <a:pt x="2969014" y="2631039"/>
                    <a:pt x="2978402" y="2621651"/>
                  </a:cubicBezTo>
                  <a:cubicBezTo>
                    <a:pt x="3004219" y="2593486"/>
                    <a:pt x="3030037" y="2565322"/>
                    <a:pt x="3053508" y="2534810"/>
                  </a:cubicBezTo>
                  <a:cubicBezTo>
                    <a:pt x="3055854" y="2537157"/>
                    <a:pt x="3060548" y="2539504"/>
                    <a:pt x="3065243" y="2539504"/>
                  </a:cubicBezTo>
                  <a:cubicBezTo>
                    <a:pt x="3065243" y="2567669"/>
                    <a:pt x="3065243" y="2595833"/>
                    <a:pt x="3067590" y="2621651"/>
                  </a:cubicBezTo>
                  <a:cubicBezTo>
                    <a:pt x="3072284" y="2623998"/>
                    <a:pt x="3072284" y="2626345"/>
                    <a:pt x="3072284" y="2631039"/>
                  </a:cubicBezTo>
                  <a:close/>
                  <a:moveTo>
                    <a:pt x="3051160" y="3544040"/>
                  </a:moveTo>
                  <a:cubicBezTo>
                    <a:pt x="3006567" y="3670781"/>
                    <a:pt x="2961973" y="3792827"/>
                    <a:pt x="2917379" y="3910179"/>
                  </a:cubicBezTo>
                  <a:cubicBezTo>
                    <a:pt x="2915032" y="3914873"/>
                    <a:pt x="2915032" y="3919567"/>
                    <a:pt x="2912685" y="3921915"/>
                  </a:cubicBezTo>
                  <a:cubicBezTo>
                    <a:pt x="2903296" y="3947732"/>
                    <a:pt x="2893908" y="3971203"/>
                    <a:pt x="2884520" y="3997020"/>
                  </a:cubicBezTo>
                  <a:cubicBezTo>
                    <a:pt x="2882173" y="4004061"/>
                    <a:pt x="2879826" y="4011102"/>
                    <a:pt x="2877479" y="4018144"/>
                  </a:cubicBezTo>
                  <a:cubicBezTo>
                    <a:pt x="2868091" y="4039267"/>
                    <a:pt x="2861050" y="4062737"/>
                    <a:pt x="2851661" y="4083861"/>
                  </a:cubicBezTo>
                  <a:cubicBezTo>
                    <a:pt x="2849314" y="4090902"/>
                    <a:pt x="2846967" y="4097943"/>
                    <a:pt x="2842273" y="4104984"/>
                  </a:cubicBezTo>
                  <a:cubicBezTo>
                    <a:pt x="2832885" y="4126108"/>
                    <a:pt x="2825844" y="4147231"/>
                    <a:pt x="2816456" y="4168354"/>
                  </a:cubicBezTo>
                  <a:cubicBezTo>
                    <a:pt x="2814109" y="4175396"/>
                    <a:pt x="2811762" y="4180090"/>
                    <a:pt x="2809415" y="4187131"/>
                  </a:cubicBezTo>
                  <a:cubicBezTo>
                    <a:pt x="2795332" y="4187131"/>
                    <a:pt x="2783597" y="4187131"/>
                    <a:pt x="2769515" y="4187131"/>
                  </a:cubicBezTo>
                  <a:cubicBezTo>
                    <a:pt x="2767168" y="4177743"/>
                    <a:pt x="2764821" y="4166007"/>
                    <a:pt x="2762474" y="4156619"/>
                  </a:cubicBezTo>
                  <a:cubicBezTo>
                    <a:pt x="2760127" y="4147231"/>
                    <a:pt x="2757780" y="4137843"/>
                    <a:pt x="2757780" y="4130802"/>
                  </a:cubicBezTo>
                  <a:cubicBezTo>
                    <a:pt x="2755433" y="4119066"/>
                    <a:pt x="2753086" y="4107331"/>
                    <a:pt x="2750738" y="4095596"/>
                  </a:cubicBezTo>
                  <a:cubicBezTo>
                    <a:pt x="2748391" y="4086208"/>
                    <a:pt x="2746044" y="4076820"/>
                    <a:pt x="2746044" y="4067431"/>
                  </a:cubicBezTo>
                  <a:cubicBezTo>
                    <a:pt x="2743697" y="4055696"/>
                    <a:pt x="2741350" y="4043961"/>
                    <a:pt x="2739003" y="4032226"/>
                  </a:cubicBezTo>
                  <a:cubicBezTo>
                    <a:pt x="2736656" y="4022838"/>
                    <a:pt x="2734309" y="4011102"/>
                    <a:pt x="2734309" y="4001714"/>
                  </a:cubicBezTo>
                  <a:cubicBezTo>
                    <a:pt x="2731962" y="3989979"/>
                    <a:pt x="2729615" y="3975897"/>
                    <a:pt x="2727268" y="3964162"/>
                  </a:cubicBezTo>
                  <a:cubicBezTo>
                    <a:pt x="2724921" y="3954773"/>
                    <a:pt x="2724921" y="3945385"/>
                    <a:pt x="2722574" y="3933650"/>
                  </a:cubicBezTo>
                  <a:cubicBezTo>
                    <a:pt x="2720227" y="3919567"/>
                    <a:pt x="2717880" y="3907832"/>
                    <a:pt x="2715533" y="3893750"/>
                  </a:cubicBezTo>
                  <a:cubicBezTo>
                    <a:pt x="2713186" y="3884362"/>
                    <a:pt x="2713186" y="3874974"/>
                    <a:pt x="2710839" y="3863238"/>
                  </a:cubicBezTo>
                  <a:cubicBezTo>
                    <a:pt x="2708492" y="3849156"/>
                    <a:pt x="2706145" y="3835074"/>
                    <a:pt x="2703797" y="3818645"/>
                  </a:cubicBezTo>
                  <a:cubicBezTo>
                    <a:pt x="2701450" y="3809256"/>
                    <a:pt x="2701450" y="3799868"/>
                    <a:pt x="2699103" y="3790480"/>
                  </a:cubicBezTo>
                  <a:cubicBezTo>
                    <a:pt x="2696756" y="3771704"/>
                    <a:pt x="2694409" y="3752927"/>
                    <a:pt x="2692062" y="3736498"/>
                  </a:cubicBezTo>
                  <a:cubicBezTo>
                    <a:pt x="2692062" y="3729457"/>
                    <a:pt x="2689715" y="3724763"/>
                    <a:pt x="2689715" y="3717722"/>
                  </a:cubicBezTo>
                  <a:cubicBezTo>
                    <a:pt x="2687368" y="3694251"/>
                    <a:pt x="2682674" y="3670781"/>
                    <a:pt x="2680327" y="3647310"/>
                  </a:cubicBezTo>
                  <a:cubicBezTo>
                    <a:pt x="2680327" y="3644963"/>
                    <a:pt x="2680327" y="3644963"/>
                    <a:pt x="2680327" y="3642616"/>
                  </a:cubicBezTo>
                  <a:cubicBezTo>
                    <a:pt x="2668592" y="3539346"/>
                    <a:pt x="2656857" y="3429035"/>
                    <a:pt x="2645121" y="3314030"/>
                  </a:cubicBezTo>
                  <a:cubicBezTo>
                    <a:pt x="2645121" y="3306989"/>
                    <a:pt x="2645121" y="3302295"/>
                    <a:pt x="2642774" y="3295253"/>
                  </a:cubicBezTo>
                  <a:cubicBezTo>
                    <a:pt x="2640427" y="3271783"/>
                    <a:pt x="2638080" y="3248312"/>
                    <a:pt x="2635733" y="3227189"/>
                  </a:cubicBezTo>
                  <a:cubicBezTo>
                    <a:pt x="2633386" y="3206065"/>
                    <a:pt x="2633386" y="3187289"/>
                    <a:pt x="2631039" y="3166166"/>
                  </a:cubicBezTo>
                  <a:cubicBezTo>
                    <a:pt x="2631039" y="3156777"/>
                    <a:pt x="2628692" y="3147389"/>
                    <a:pt x="2628692" y="3138001"/>
                  </a:cubicBezTo>
                  <a:cubicBezTo>
                    <a:pt x="2626345" y="3114531"/>
                    <a:pt x="2623998" y="3088713"/>
                    <a:pt x="2623998" y="3062896"/>
                  </a:cubicBezTo>
                  <a:cubicBezTo>
                    <a:pt x="2628692" y="3062896"/>
                    <a:pt x="2633386" y="3060549"/>
                    <a:pt x="2635733" y="3055855"/>
                  </a:cubicBezTo>
                  <a:cubicBezTo>
                    <a:pt x="2640427" y="3060549"/>
                    <a:pt x="2647469" y="3065243"/>
                    <a:pt x="2652163" y="3069937"/>
                  </a:cubicBezTo>
                  <a:cubicBezTo>
                    <a:pt x="2663898" y="3079325"/>
                    <a:pt x="2673286" y="3088713"/>
                    <a:pt x="2685021" y="3095754"/>
                  </a:cubicBezTo>
                  <a:cubicBezTo>
                    <a:pt x="2696756" y="3105142"/>
                    <a:pt x="2706145" y="3112184"/>
                    <a:pt x="2717880" y="3121572"/>
                  </a:cubicBezTo>
                  <a:cubicBezTo>
                    <a:pt x="2727268" y="3130960"/>
                    <a:pt x="2739003" y="3138001"/>
                    <a:pt x="2748391" y="3147389"/>
                  </a:cubicBezTo>
                  <a:cubicBezTo>
                    <a:pt x="2757780" y="3154431"/>
                    <a:pt x="2767168" y="3161472"/>
                    <a:pt x="2776556" y="3170860"/>
                  </a:cubicBezTo>
                  <a:cubicBezTo>
                    <a:pt x="2788291" y="3180248"/>
                    <a:pt x="2797679" y="3187289"/>
                    <a:pt x="2809415" y="3196677"/>
                  </a:cubicBezTo>
                  <a:cubicBezTo>
                    <a:pt x="2818803" y="3203718"/>
                    <a:pt x="2825844" y="3208413"/>
                    <a:pt x="2835232" y="3215454"/>
                  </a:cubicBezTo>
                  <a:cubicBezTo>
                    <a:pt x="2846967" y="3224842"/>
                    <a:pt x="2858703" y="3231883"/>
                    <a:pt x="2870438" y="3241271"/>
                  </a:cubicBezTo>
                  <a:cubicBezTo>
                    <a:pt x="2877479" y="3245965"/>
                    <a:pt x="2886867" y="3253006"/>
                    <a:pt x="2893908" y="3257700"/>
                  </a:cubicBezTo>
                  <a:cubicBezTo>
                    <a:pt x="2912685" y="3269436"/>
                    <a:pt x="2929114" y="3283518"/>
                    <a:pt x="2947890" y="3295253"/>
                  </a:cubicBezTo>
                  <a:cubicBezTo>
                    <a:pt x="2961973" y="3304641"/>
                    <a:pt x="2976055" y="3314030"/>
                    <a:pt x="2990137" y="3325765"/>
                  </a:cubicBezTo>
                  <a:cubicBezTo>
                    <a:pt x="2992484" y="3328112"/>
                    <a:pt x="2997178" y="3330459"/>
                    <a:pt x="2999525" y="3330459"/>
                  </a:cubicBezTo>
                  <a:cubicBezTo>
                    <a:pt x="3015955" y="3342194"/>
                    <a:pt x="3032384" y="3351582"/>
                    <a:pt x="3048813" y="3363318"/>
                  </a:cubicBezTo>
                  <a:cubicBezTo>
                    <a:pt x="3051160" y="3363318"/>
                    <a:pt x="3051160" y="3365665"/>
                    <a:pt x="3053508" y="3365665"/>
                  </a:cubicBezTo>
                  <a:cubicBezTo>
                    <a:pt x="3065243" y="3372706"/>
                    <a:pt x="3076978" y="3379747"/>
                    <a:pt x="3088713" y="3389135"/>
                  </a:cubicBezTo>
                  <a:cubicBezTo>
                    <a:pt x="3086366" y="3391482"/>
                    <a:pt x="3086366" y="3396176"/>
                    <a:pt x="3086366" y="3398523"/>
                  </a:cubicBezTo>
                  <a:cubicBezTo>
                    <a:pt x="3086366" y="3407912"/>
                    <a:pt x="3091060" y="3414952"/>
                    <a:pt x="3098101" y="3417300"/>
                  </a:cubicBezTo>
                  <a:cubicBezTo>
                    <a:pt x="3091060" y="3433729"/>
                    <a:pt x="3086366" y="3450158"/>
                    <a:pt x="3079325" y="3468935"/>
                  </a:cubicBezTo>
                  <a:cubicBezTo>
                    <a:pt x="3072284" y="3487711"/>
                    <a:pt x="3062896" y="3515876"/>
                    <a:pt x="3051160" y="3544040"/>
                  </a:cubicBezTo>
                  <a:close/>
                  <a:moveTo>
                    <a:pt x="2227347" y="4175396"/>
                  </a:moveTo>
                  <a:cubicBezTo>
                    <a:pt x="2210918" y="4170702"/>
                    <a:pt x="2194488" y="4168354"/>
                    <a:pt x="2178059" y="4163660"/>
                  </a:cubicBezTo>
                  <a:cubicBezTo>
                    <a:pt x="2161630" y="4158966"/>
                    <a:pt x="2147548" y="4154272"/>
                    <a:pt x="2131118" y="4149578"/>
                  </a:cubicBezTo>
                  <a:cubicBezTo>
                    <a:pt x="2114689" y="4144884"/>
                    <a:pt x="2098260" y="4140190"/>
                    <a:pt x="2081830" y="4135496"/>
                  </a:cubicBezTo>
                  <a:cubicBezTo>
                    <a:pt x="2065401" y="4130802"/>
                    <a:pt x="2051319" y="4126108"/>
                    <a:pt x="2034889" y="4121414"/>
                  </a:cubicBezTo>
                  <a:cubicBezTo>
                    <a:pt x="2018460" y="4116720"/>
                    <a:pt x="2002031" y="4112026"/>
                    <a:pt x="1985601" y="4107331"/>
                  </a:cubicBezTo>
                  <a:cubicBezTo>
                    <a:pt x="1969172" y="4102637"/>
                    <a:pt x="1955090" y="4097943"/>
                    <a:pt x="1938660" y="4090902"/>
                  </a:cubicBezTo>
                  <a:cubicBezTo>
                    <a:pt x="1922231" y="4086208"/>
                    <a:pt x="1905802" y="4079167"/>
                    <a:pt x="1889372" y="4074473"/>
                  </a:cubicBezTo>
                  <a:cubicBezTo>
                    <a:pt x="1872943" y="4069779"/>
                    <a:pt x="1858861" y="4062737"/>
                    <a:pt x="1842431" y="4058043"/>
                  </a:cubicBezTo>
                  <a:cubicBezTo>
                    <a:pt x="1837737" y="4055696"/>
                    <a:pt x="1833043" y="4055696"/>
                    <a:pt x="1828349" y="4053349"/>
                  </a:cubicBezTo>
                  <a:cubicBezTo>
                    <a:pt x="1833043" y="4051002"/>
                    <a:pt x="1837737" y="4048655"/>
                    <a:pt x="1840084" y="4041614"/>
                  </a:cubicBezTo>
                  <a:cubicBezTo>
                    <a:pt x="1842431" y="4041614"/>
                    <a:pt x="1844778" y="4043961"/>
                    <a:pt x="1844778" y="4043961"/>
                  </a:cubicBezTo>
                  <a:cubicBezTo>
                    <a:pt x="1856514" y="4048655"/>
                    <a:pt x="1870596" y="4053349"/>
                    <a:pt x="1882331" y="4058043"/>
                  </a:cubicBezTo>
                  <a:cubicBezTo>
                    <a:pt x="1887025" y="4060390"/>
                    <a:pt x="1891719" y="4060390"/>
                    <a:pt x="1896414" y="4062737"/>
                  </a:cubicBezTo>
                  <a:cubicBezTo>
                    <a:pt x="1948049" y="4081514"/>
                    <a:pt x="1997336" y="4097943"/>
                    <a:pt x="2046624" y="4114372"/>
                  </a:cubicBezTo>
                  <a:cubicBezTo>
                    <a:pt x="2051319" y="4116720"/>
                    <a:pt x="2058360" y="4116720"/>
                    <a:pt x="2063054" y="4119066"/>
                  </a:cubicBezTo>
                  <a:cubicBezTo>
                    <a:pt x="2074789" y="4123761"/>
                    <a:pt x="2086524" y="4126108"/>
                    <a:pt x="2098260" y="4128455"/>
                  </a:cubicBezTo>
                  <a:cubicBezTo>
                    <a:pt x="2107648" y="4130802"/>
                    <a:pt x="2114689" y="4133149"/>
                    <a:pt x="2124077" y="4135496"/>
                  </a:cubicBezTo>
                  <a:cubicBezTo>
                    <a:pt x="2135812" y="4137843"/>
                    <a:pt x="2145201" y="4142537"/>
                    <a:pt x="2156936" y="4144884"/>
                  </a:cubicBezTo>
                  <a:cubicBezTo>
                    <a:pt x="2166324" y="4147231"/>
                    <a:pt x="2175712" y="4149578"/>
                    <a:pt x="2185100" y="4151925"/>
                  </a:cubicBezTo>
                  <a:cubicBezTo>
                    <a:pt x="2194488" y="4154272"/>
                    <a:pt x="2203877" y="4156619"/>
                    <a:pt x="2215612" y="4158966"/>
                  </a:cubicBezTo>
                  <a:cubicBezTo>
                    <a:pt x="2225000" y="4161313"/>
                    <a:pt x="2236735" y="4163660"/>
                    <a:pt x="2246123" y="4166007"/>
                  </a:cubicBezTo>
                  <a:cubicBezTo>
                    <a:pt x="2255512" y="4168354"/>
                    <a:pt x="2264900" y="4170702"/>
                    <a:pt x="2274288" y="4173049"/>
                  </a:cubicBezTo>
                  <a:cubicBezTo>
                    <a:pt x="2286023" y="4175396"/>
                    <a:pt x="2295412" y="4177743"/>
                    <a:pt x="2307147" y="4180090"/>
                  </a:cubicBezTo>
                  <a:cubicBezTo>
                    <a:pt x="2316535" y="4182437"/>
                    <a:pt x="2325923" y="4184784"/>
                    <a:pt x="2332964" y="4184784"/>
                  </a:cubicBezTo>
                  <a:cubicBezTo>
                    <a:pt x="2344699" y="4187131"/>
                    <a:pt x="2354088" y="4189478"/>
                    <a:pt x="2365823" y="4191825"/>
                  </a:cubicBezTo>
                  <a:cubicBezTo>
                    <a:pt x="2375211" y="4194172"/>
                    <a:pt x="2382252" y="4194172"/>
                    <a:pt x="2391640" y="4196519"/>
                  </a:cubicBezTo>
                  <a:cubicBezTo>
                    <a:pt x="2403376" y="4198866"/>
                    <a:pt x="2412764" y="4201213"/>
                    <a:pt x="2424499" y="4203560"/>
                  </a:cubicBezTo>
                  <a:cubicBezTo>
                    <a:pt x="2433887" y="4205908"/>
                    <a:pt x="2440928" y="4205908"/>
                    <a:pt x="2450317" y="4208254"/>
                  </a:cubicBezTo>
                  <a:cubicBezTo>
                    <a:pt x="2462052" y="4210602"/>
                    <a:pt x="2471440" y="4212948"/>
                    <a:pt x="2483175" y="4212948"/>
                  </a:cubicBezTo>
                  <a:cubicBezTo>
                    <a:pt x="2492563" y="4215296"/>
                    <a:pt x="2499605" y="4215296"/>
                    <a:pt x="2508993" y="4217643"/>
                  </a:cubicBezTo>
                  <a:cubicBezTo>
                    <a:pt x="2520728" y="4219990"/>
                    <a:pt x="2530116" y="4219990"/>
                    <a:pt x="2541851" y="4222337"/>
                  </a:cubicBezTo>
                  <a:cubicBezTo>
                    <a:pt x="2551239" y="4224684"/>
                    <a:pt x="2558281" y="4224684"/>
                    <a:pt x="2567669" y="4224684"/>
                  </a:cubicBezTo>
                  <a:cubicBezTo>
                    <a:pt x="2579404" y="4227031"/>
                    <a:pt x="2588792" y="4227031"/>
                    <a:pt x="2600528" y="4229378"/>
                  </a:cubicBezTo>
                  <a:cubicBezTo>
                    <a:pt x="2609916" y="4229378"/>
                    <a:pt x="2616957" y="4231725"/>
                    <a:pt x="2626345" y="4231725"/>
                  </a:cubicBezTo>
                  <a:cubicBezTo>
                    <a:pt x="2638080" y="4234072"/>
                    <a:pt x="2647469" y="4234072"/>
                    <a:pt x="2659204" y="4236419"/>
                  </a:cubicBezTo>
                  <a:cubicBezTo>
                    <a:pt x="2668592" y="4236419"/>
                    <a:pt x="2675633" y="4238766"/>
                    <a:pt x="2685021" y="4238766"/>
                  </a:cubicBezTo>
                  <a:cubicBezTo>
                    <a:pt x="2696756" y="4238766"/>
                    <a:pt x="2706145" y="4241113"/>
                    <a:pt x="2717880" y="4241113"/>
                  </a:cubicBezTo>
                  <a:cubicBezTo>
                    <a:pt x="2727268" y="4241113"/>
                    <a:pt x="2734309" y="4243460"/>
                    <a:pt x="2743697" y="4243460"/>
                  </a:cubicBezTo>
                  <a:cubicBezTo>
                    <a:pt x="2748391" y="4243460"/>
                    <a:pt x="2753086" y="4243460"/>
                    <a:pt x="2757780" y="4243460"/>
                  </a:cubicBezTo>
                  <a:cubicBezTo>
                    <a:pt x="2757780" y="4243460"/>
                    <a:pt x="2757780" y="4243460"/>
                    <a:pt x="2757780" y="4243460"/>
                  </a:cubicBezTo>
                  <a:cubicBezTo>
                    <a:pt x="2757780" y="4245807"/>
                    <a:pt x="2757780" y="4248154"/>
                    <a:pt x="2760127" y="4250501"/>
                  </a:cubicBezTo>
                  <a:cubicBezTo>
                    <a:pt x="2757780" y="4250501"/>
                    <a:pt x="2755433" y="4252848"/>
                    <a:pt x="2753086" y="4252848"/>
                  </a:cubicBezTo>
                  <a:cubicBezTo>
                    <a:pt x="2750738" y="4252848"/>
                    <a:pt x="2748391" y="4255195"/>
                    <a:pt x="2746044" y="4255195"/>
                  </a:cubicBezTo>
                  <a:cubicBezTo>
                    <a:pt x="2731962" y="4252848"/>
                    <a:pt x="2715533" y="4252848"/>
                    <a:pt x="2701450" y="4250501"/>
                  </a:cubicBezTo>
                  <a:cubicBezTo>
                    <a:pt x="2685021" y="4248154"/>
                    <a:pt x="2670939" y="4248154"/>
                    <a:pt x="2654510" y="4245807"/>
                  </a:cubicBezTo>
                  <a:cubicBezTo>
                    <a:pt x="2638080" y="4243460"/>
                    <a:pt x="2621651" y="4241113"/>
                    <a:pt x="2607569" y="4238766"/>
                  </a:cubicBezTo>
                  <a:cubicBezTo>
                    <a:pt x="2591139" y="4236419"/>
                    <a:pt x="2577057" y="4234072"/>
                    <a:pt x="2560628" y="4231725"/>
                  </a:cubicBezTo>
                  <a:cubicBezTo>
                    <a:pt x="2544198" y="4229378"/>
                    <a:pt x="2527769" y="4227031"/>
                    <a:pt x="2511340" y="4224684"/>
                  </a:cubicBezTo>
                  <a:cubicBezTo>
                    <a:pt x="2494910" y="4222337"/>
                    <a:pt x="2480828" y="4219990"/>
                    <a:pt x="2464399" y="4217643"/>
                  </a:cubicBezTo>
                  <a:cubicBezTo>
                    <a:pt x="2447970" y="4215296"/>
                    <a:pt x="2431540" y="4210602"/>
                    <a:pt x="2417458" y="4208254"/>
                  </a:cubicBezTo>
                  <a:cubicBezTo>
                    <a:pt x="2401029" y="4205908"/>
                    <a:pt x="2384599" y="4201213"/>
                    <a:pt x="2370517" y="4198866"/>
                  </a:cubicBezTo>
                  <a:cubicBezTo>
                    <a:pt x="2354088" y="4196519"/>
                    <a:pt x="2337658" y="4191825"/>
                    <a:pt x="2323576" y="4187131"/>
                  </a:cubicBezTo>
                  <a:cubicBezTo>
                    <a:pt x="2307147" y="4182437"/>
                    <a:pt x="2290717" y="4180090"/>
                    <a:pt x="2276635" y="4175396"/>
                  </a:cubicBezTo>
                  <a:cubicBezTo>
                    <a:pt x="2260206" y="4182437"/>
                    <a:pt x="2243776" y="4180090"/>
                    <a:pt x="2227347" y="4175396"/>
                  </a:cubicBezTo>
                  <a:close/>
                  <a:moveTo>
                    <a:pt x="1807226" y="4074473"/>
                  </a:moveTo>
                  <a:cubicBezTo>
                    <a:pt x="1802532" y="4083861"/>
                    <a:pt x="1797838" y="4093249"/>
                    <a:pt x="1790797" y="4102637"/>
                  </a:cubicBezTo>
                  <a:cubicBezTo>
                    <a:pt x="1788449" y="4104984"/>
                    <a:pt x="1788449" y="4109678"/>
                    <a:pt x="1786102" y="4112026"/>
                  </a:cubicBezTo>
                  <a:cubicBezTo>
                    <a:pt x="1783755" y="4114372"/>
                    <a:pt x="1783755" y="4116720"/>
                    <a:pt x="1781408" y="4121414"/>
                  </a:cubicBezTo>
                  <a:cubicBezTo>
                    <a:pt x="1774367" y="4116720"/>
                    <a:pt x="1767326" y="4112026"/>
                    <a:pt x="1760285" y="4107331"/>
                  </a:cubicBezTo>
                  <a:cubicBezTo>
                    <a:pt x="1750897" y="4100290"/>
                    <a:pt x="1743856" y="4095596"/>
                    <a:pt x="1734467" y="4088555"/>
                  </a:cubicBezTo>
                  <a:cubicBezTo>
                    <a:pt x="1722732" y="4079167"/>
                    <a:pt x="1710997" y="4072125"/>
                    <a:pt x="1699262" y="4062737"/>
                  </a:cubicBezTo>
                  <a:cubicBezTo>
                    <a:pt x="1689873" y="4055696"/>
                    <a:pt x="1682832" y="4048655"/>
                    <a:pt x="1673444" y="4043961"/>
                  </a:cubicBezTo>
                  <a:cubicBezTo>
                    <a:pt x="1666403" y="4039267"/>
                    <a:pt x="1659362" y="4032226"/>
                    <a:pt x="1652321" y="4027532"/>
                  </a:cubicBezTo>
                  <a:cubicBezTo>
                    <a:pt x="1657015" y="4027532"/>
                    <a:pt x="1661709" y="4027532"/>
                    <a:pt x="1666403" y="4027532"/>
                  </a:cubicBezTo>
                  <a:cubicBezTo>
                    <a:pt x="1687526" y="4029879"/>
                    <a:pt x="1708650" y="4029879"/>
                    <a:pt x="1729773" y="4032226"/>
                  </a:cubicBezTo>
                  <a:cubicBezTo>
                    <a:pt x="1741508" y="4032226"/>
                    <a:pt x="1750897" y="4032226"/>
                    <a:pt x="1762632" y="4032226"/>
                  </a:cubicBezTo>
                  <a:cubicBezTo>
                    <a:pt x="1767326" y="4032226"/>
                    <a:pt x="1769673" y="4032226"/>
                    <a:pt x="1774367" y="4032226"/>
                  </a:cubicBezTo>
                  <a:cubicBezTo>
                    <a:pt x="1779061" y="4034573"/>
                    <a:pt x="1781408" y="4034573"/>
                    <a:pt x="1786102" y="4036920"/>
                  </a:cubicBezTo>
                  <a:cubicBezTo>
                    <a:pt x="1795491" y="4039267"/>
                    <a:pt x="1802532" y="4043961"/>
                    <a:pt x="1811920" y="4046308"/>
                  </a:cubicBezTo>
                  <a:cubicBezTo>
                    <a:pt x="1814267" y="4048655"/>
                    <a:pt x="1814267" y="4048655"/>
                    <a:pt x="1816614" y="4051002"/>
                  </a:cubicBezTo>
                  <a:cubicBezTo>
                    <a:pt x="1814267" y="4055696"/>
                    <a:pt x="1811920" y="4062737"/>
                    <a:pt x="1807226" y="4067431"/>
                  </a:cubicBezTo>
                  <a:cubicBezTo>
                    <a:pt x="1807226" y="4069779"/>
                    <a:pt x="1807226" y="4072125"/>
                    <a:pt x="1807226" y="4074473"/>
                  </a:cubicBezTo>
                  <a:close/>
                  <a:moveTo>
                    <a:pt x="1779061" y="4215296"/>
                  </a:moveTo>
                  <a:cubicBezTo>
                    <a:pt x="1781408" y="4217643"/>
                    <a:pt x="1783755" y="4219990"/>
                    <a:pt x="1786102" y="4222337"/>
                  </a:cubicBezTo>
                  <a:cubicBezTo>
                    <a:pt x="1786102" y="4222337"/>
                    <a:pt x="1786102" y="4224684"/>
                    <a:pt x="1783755" y="4224684"/>
                  </a:cubicBezTo>
                  <a:cubicBezTo>
                    <a:pt x="1774367" y="4219990"/>
                    <a:pt x="1767326" y="4212948"/>
                    <a:pt x="1757938" y="4208254"/>
                  </a:cubicBezTo>
                  <a:cubicBezTo>
                    <a:pt x="1750897" y="4203560"/>
                    <a:pt x="1746203" y="4201213"/>
                    <a:pt x="1739161" y="4196519"/>
                  </a:cubicBezTo>
                  <a:cubicBezTo>
                    <a:pt x="1741508" y="4191825"/>
                    <a:pt x="1743856" y="4187131"/>
                    <a:pt x="1748550" y="4182437"/>
                  </a:cubicBezTo>
                  <a:cubicBezTo>
                    <a:pt x="1753244" y="4187131"/>
                    <a:pt x="1757938" y="4194172"/>
                    <a:pt x="1764979" y="4198866"/>
                  </a:cubicBezTo>
                  <a:cubicBezTo>
                    <a:pt x="1769673" y="4205908"/>
                    <a:pt x="1774367" y="4210602"/>
                    <a:pt x="1779061" y="4215296"/>
                  </a:cubicBezTo>
                  <a:close/>
                  <a:moveTo>
                    <a:pt x="1722732" y="4222337"/>
                  </a:moveTo>
                  <a:cubicBezTo>
                    <a:pt x="1701609" y="4257542"/>
                    <a:pt x="1680485" y="4290401"/>
                    <a:pt x="1659362" y="4320913"/>
                  </a:cubicBezTo>
                  <a:cubicBezTo>
                    <a:pt x="1657015" y="4323260"/>
                    <a:pt x="1654668" y="4325607"/>
                    <a:pt x="1654668" y="4327954"/>
                  </a:cubicBezTo>
                  <a:cubicBezTo>
                    <a:pt x="1652321" y="4332648"/>
                    <a:pt x="1647627" y="4337342"/>
                    <a:pt x="1645280" y="4342036"/>
                  </a:cubicBezTo>
                  <a:cubicBezTo>
                    <a:pt x="1642933" y="4344383"/>
                    <a:pt x="1640586" y="4349077"/>
                    <a:pt x="1638239" y="4351424"/>
                  </a:cubicBezTo>
                  <a:cubicBezTo>
                    <a:pt x="1635891" y="4356118"/>
                    <a:pt x="1633544" y="4358466"/>
                    <a:pt x="1628850" y="4363160"/>
                  </a:cubicBezTo>
                  <a:cubicBezTo>
                    <a:pt x="1626503" y="4367854"/>
                    <a:pt x="1621809" y="4370201"/>
                    <a:pt x="1619462" y="4374895"/>
                  </a:cubicBezTo>
                  <a:cubicBezTo>
                    <a:pt x="1617115" y="4377242"/>
                    <a:pt x="1614768" y="4381936"/>
                    <a:pt x="1612421" y="4384283"/>
                  </a:cubicBezTo>
                  <a:cubicBezTo>
                    <a:pt x="1610074" y="4388977"/>
                    <a:pt x="1605380" y="4391324"/>
                    <a:pt x="1603033" y="4396018"/>
                  </a:cubicBezTo>
                  <a:cubicBezTo>
                    <a:pt x="1600686" y="4398365"/>
                    <a:pt x="1598339" y="4400712"/>
                    <a:pt x="1595992" y="4405406"/>
                  </a:cubicBezTo>
                  <a:cubicBezTo>
                    <a:pt x="1593645" y="4410100"/>
                    <a:pt x="1588950" y="4412447"/>
                    <a:pt x="1586603" y="4417142"/>
                  </a:cubicBezTo>
                  <a:cubicBezTo>
                    <a:pt x="1584256" y="4419489"/>
                    <a:pt x="1581909" y="4421836"/>
                    <a:pt x="1579562" y="4424183"/>
                  </a:cubicBezTo>
                  <a:cubicBezTo>
                    <a:pt x="1574868" y="4428877"/>
                    <a:pt x="1572521" y="4433571"/>
                    <a:pt x="1567827" y="4435918"/>
                  </a:cubicBezTo>
                  <a:cubicBezTo>
                    <a:pt x="1565480" y="4438265"/>
                    <a:pt x="1563133" y="4440612"/>
                    <a:pt x="1560786" y="4442959"/>
                  </a:cubicBezTo>
                  <a:cubicBezTo>
                    <a:pt x="1556092" y="4447653"/>
                    <a:pt x="1553745" y="4450000"/>
                    <a:pt x="1549051" y="4454694"/>
                  </a:cubicBezTo>
                  <a:cubicBezTo>
                    <a:pt x="1549051" y="4454694"/>
                    <a:pt x="1546704" y="4457041"/>
                    <a:pt x="1546704" y="4457041"/>
                  </a:cubicBezTo>
                  <a:cubicBezTo>
                    <a:pt x="1544357" y="4454694"/>
                    <a:pt x="1539662" y="4452347"/>
                    <a:pt x="1532621" y="4452347"/>
                  </a:cubicBezTo>
                  <a:cubicBezTo>
                    <a:pt x="1530274" y="4424183"/>
                    <a:pt x="1527927" y="4398365"/>
                    <a:pt x="1525580" y="4367854"/>
                  </a:cubicBezTo>
                  <a:cubicBezTo>
                    <a:pt x="1523233" y="4330301"/>
                    <a:pt x="1518539" y="4292748"/>
                    <a:pt x="1516192" y="4252848"/>
                  </a:cubicBezTo>
                  <a:cubicBezTo>
                    <a:pt x="1511498" y="4189478"/>
                    <a:pt x="1504457" y="4126108"/>
                    <a:pt x="1497416" y="4055696"/>
                  </a:cubicBezTo>
                  <a:cubicBezTo>
                    <a:pt x="1502110" y="4055696"/>
                    <a:pt x="1506804" y="4053349"/>
                    <a:pt x="1511498" y="4048655"/>
                  </a:cubicBezTo>
                  <a:cubicBezTo>
                    <a:pt x="1523233" y="4058043"/>
                    <a:pt x="1537315" y="4067431"/>
                    <a:pt x="1549051" y="4074473"/>
                  </a:cubicBezTo>
                  <a:cubicBezTo>
                    <a:pt x="1556092" y="4079167"/>
                    <a:pt x="1565480" y="4086208"/>
                    <a:pt x="1572521" y="4090902"/>
                  </a:cubicBezTo>
                  <a:cubicBezTo>
                    <a:pt x="1628850" y="4128455"/>
                    <a:pt x="1682832" y="4163660"/>
                    <a:pt x="1736814" y="4196519"/>
                  </a:cubicBezTo>
                  <a:cubicBezTo>
                    <a:pt x="1734467" y="4201213"/>
                    <a:pt x="1729773" y="4208254"/>
                    <a:pt x="1727426" y="4212948"/>
                  </a:cubicBezTo>
                  <a:cubicBezTo>
                    <a:pt x="1725079" y="4217643"/>
                    <a:pt x="1725079" y="4219990"/>
                    <a:pt x="1722732" y="4222337"/>
                  </a:cubicBezTo>
                  <a:close/>
                  <a:moveTo>
                    <a:pt x="1375369" y="4004061"/>
                  </a:moveTo>
                  <a:cubicBezTo>
                    <a:pt x="1351899" y="3997020"/>
                    <a:pt x="1326081" y="3989979"/>
                    <a:pt x="1302611" y="3982938"/>
                  </a:cubicBezTo>
                  <a:cubicBezTo>
                    <a:pt x="1290876" y="3978244"/>
                    <a:pt x="1281487" y="3975897"/>
                    <a:pt x="1269752" y="3971203"/>
                  </a:cubicBezTo>
                  <a:cubicBezTo>
                    <a:pt x="1253323" y="3966508"/>
                    <a:pt x="1236894" y="3959468"/>
                    <a:pt x="1220464" y="3954773"/>
                  </a:cubicBezTo>
                  <a:cubicBezTo>
                    <a:pt x="1222811" y="3954773"/>
                    <a:pt x="1222811" y="3954773"/>
                    <a:pt x="1225158" y="3957120"/>
                  </a:cubicBezTo>
                  <a:cubicBezTo>
                    <a:pt x="1241588" y="3961814"/>
                    <a:pt x="1255670" y="3966508"/>
                    <a:pt x="1272099" y="3968856"/>
                  </a:cubicBezTo>
                  <a:cubicBezTo>
                    <a:pt x="1283834" y="3971203"/>
                    <a:pt x="1295570" y="3973550"/>
                    <a:pt x="1307305" y="3975897"/>
                  </a:cubicBezTo>
                  <a:cubicBezTo>
                    <a:pt x="1323734" y="3980591"/>
                    <a:pt x="1342511" y="3982938"/>
                    <a:pt x="1358940" y="3987632"/>
                  </a:cubicBezTo>
                  <a:cubicBezTo>
                    <a:pt x="1370675" y="3989979"/>
                    <a:pt x="1382410" y="3992326"/>
                    <a:pt x="1394146" y="3994673"/>
                  </a:cubicBezTo>
                  <a:cubicBezTo>
                    <a:pt x="1412922" y="3997020"/>
                    <a:pt x="1431698" y="4001714"/>
                    <a:pt x="1450475" y="4004061"/>
                  </a:cubicBezTo>
                  <a:cubicBezTo>
                    <a:pt x="1462210" y="4006408"/>
                    <a:pt x="1476292" y="4006408"/>
                    <a:pt x="1488028" y="4008755"/>
                  </a:cubicBezTo>
                  <a:cubicBezTo>
                    <a:pt x="1490375" y="4008755"/>
                    <a:pt x="1495069" y="4008755"/>
                    <a:pt x="1497416" y="4011102"/>
                  </a:cubicBezTo>
                  <a:cubicBezTo>
                    <a:pt x="1497416" y="4013449"/>
                    <a:pt x="1497416" y="4015796"/>
                    <a:pt x="1497416" y="4018144"/>
                  </a:cubicBezTo>
                  <a:cubicBezTo>
                    <a:pt x="1497416" y="4018144"/>
                    <a:pt x="1497416" y="4018144"/>
                    <a:pt x="1495069" y="4018144"/>
                  </a:cubicBezTo>
                  <a:cubicBezTo>
                    <a:pt x="1485680" y="4018144"/>
                    <a:pt x="1478639" y="4025185"/>
                    <a:pt x="1476292" y="4032226"/>
                  </a:cubicBezTo>
                  <a:cubicBezTo>
                    <a:pt x="1450475" y="4025185"/>
                    <a:pt x="1422310" y="4020490"/>
                    <a:pt x="1396493" y="4011102"/>
                  </a:cubicBezTo>
                  <a:cubicBezTo>
                    <a:pt x="1389452" y="4008755"/>
                    <a:pt x="1382410" y="4006408"/>
                    <a:pt x="1375369" y="4004061"/>
                  </a:cubicBezTo>
                  <a:close/>
                  <a:moveTo>
                    <a:pt x="1154747" y="3935997"/>
                  </a:moveTo>
                  <a:cubicBezTo>
                    <a:pt x="1147706" y="3933650"/>
                    <a:pt x="1138318" y="3931303"/>
                    <a:pt x="1131276" y="3928956"/>
                  </a:cubicBezTo>
                  <a:cubicBezTo>
                    <a:pt x="1131276" y="3926609"/>
                    <a:pt x="1133623" y="3926609"/>
                    <a:pt x="1133623" y="3924262"/>
                  </a:cubicBezTo>
                  <a:cubicBezTo>
                    <a:pt x="1145359" y="3928956"/>
                    <a:pt x="1154747" y="3933650"/>
                    <a:pt x="1166482" y="3935997"/>
                  </a:cubicBezTo>
                  <a:cubicBezTo>
                    <a:pt x="1173523" y="3938344"/>
                    <a:pt x="1180564" y="3940691"/>
                    <a:pt x="1187605" y="3945385"/>
                  </a:cubicBezTo>
                  <a:cubicBezTo>
                    <a:pt x="1187605" y="3945385"/>
                    <a:pt x="1185258" y="3945385"/>
                    <a:pt x="1185258" y="3945385"/>
                  </a:cubicBezTo>
                  <a:cubicBezTo>
                    <a:pt x="1175870" y="3940691"/>
                    <a:pt x="1164135" y="3938344"/>
                    <a:pt x="1154747" y="3935997"/>
                  </a:cubicBezTo>
                  <a:close/>
                  <a:moveTo>
                    <a:pt x="1053824" y="3804562"/>
                  </a:moveTo>
                  <a:cubicBezTo>
                    <a:pt x="1053824" y="3792827"/>
                    <a:pt x="1053824" y="3781092"/>
                    <a:pt x="1051477" y="3769357"/>
                  </a:cubicBezTo>
                  <a:cubicBezTo>
                    <a:pt x="1051477" y="3755274"/>
                    <a:pt x="1051477" y="3738845"/>
                    <a:pt x="1049130" y="3722416"/>
                  </a:cubicBezTo>
                  <a:cubicBezTo>
                    <a:pt x="1049130" y="3717722"/>
                    <a:pt x="1049130" y="3710680"/>
                    <a:pt x="1049130" y="3705986"/>
                  </a:cubicBezTo>
                  <a:cubicBezTo>
                    <a:pt x="1049130" y="3705986"/>
                    <a:pt x="1051477" y="3705986"/>
                    <a:pt x="1051477" y="3705986"/>
                  </a:cubicBezTo>
                  <a:cubicBezTo>
                    <a:pt x="1051477" y="3710680"/>
                    <a:pt x="1053824" y="3715374"/>
                    <a:pt x="1053824" y="3720068"/>
                  </a:cubicBezTo>
                  <a:cubicBezTo>
                    <a:pt x="1056171" y="3729457"/>
                    <a:pt x="1058518" y="3738845"/>
                    <a:pt x="1060865" y="3750580"/>
                  </a:cubicBezTo>
                  <a:cubicBezTo>
                    <a:pt x="1063212" y="3759969"/>
                    <a:pt x="1065559" y="3771704"/>
                    <a:pt x="1067906" y="3781092"/>
                  </a:cubicBezTo>
                  <a:cubicBezTo>
                    <a:pt x="1070253" y="3790480"/>
                    <a:pt x="1072600" y="3799868"/>
                    <a:pt x="1074947" y="3806909"/>
                  </a:cubicBezTo>
                  <a:cubicBezTo>
                    <a:pt x="1077294" y="3816298"/>
                    <a:pt x="1079641" y="3823339"/>
                    <a:pt x="1081988" y="3832727"/>
                  </a:cubicBezTo>
                  <a:cubicBezTo>
                    <a:pt x="1072600" y="3830380"/>
                    <a:pt x="1063212" y="3828033"/>
                    <a:pt x="1056171" y="3823339"/>
                  </a:cubicBezTo>
                  <a:cubicBezTo>
                    <a:pt x="1053824" y="3818645"/>
                    <a:pt x="1053824" y="3811604"/>
                    <a:pt x="1053824" y="3804562"/>
                  </a:cubicBezTo>
                  <a:close/>
                  <a:moveTo>
                    <a:pt x="1093724" y="3713028"/>
                  </a:moveTo>
                  <a:cubicBezTo>
                    <a:pt x="1107806" y="3720068"/>
                    <a:pt x="1121888" y="3727110"/>
                    <a:pt x="1138318" y="3736498"/>
                  </a:cubicBezTo>
                  <a:cubicBezTo>
                    <a:pt x="1140665" y="3736498"/>
                    <a:pt x="1140665" y="3738845"/>
                    <a:pt x="1143012" y="3738845"/>
                  </a:cubicBezTo>
                  <a:cubicBezTo>
                    <a:pt x="1168829" y="3752927"/>
                    <a:pt x="1196994" y="3767009"/>
                    <a:pt x="1225158" y="3778745"/>
                  </a:cubicBezTo>
                  <a:cubicBezTo>
                    <a:pt x="1225158" y="3781092"/>
                    <a:pt x="1222811" y="3783439"/>
                    <a:pt x="1222811" y="3785786"/>
                  </a:cubicBezTo>
                  <a:cubicBezTo>
                    <a:pt x="1222811" y="3790480"/>
                    <a:pt x="1225158" y="3795174"/>
                    <a:pt x="1227505" y="3799868"/>
                  </a:cubicBezTo>
                  <a:cubicBezTo>
                    <a:pt x="1220464" y="3806909"/>
                    <a:pt x="1215770" y="3813950"/>
                    <a:pt x="1208729" y="3818645"/>
                  </a:cubicBezTo>
                  <a:cubicBezTo>
                    <a:pt x="1206382" y="3818645"/>
                    <a:pt x="1206382" y="3820992"/>
                    <a:pt x="1204035" y="3823339"/>
                  </a:cubicBezTo>
                  <a:cubicBezTo>
                    <a:pt x="1192300" y="3835074"/>
                    <a:pt x="1180564" y="3846809"/>
                    <a:pt x="1168829" y="3858544"/>
                  </a:cubicBezTo>
                  <a:cubicBezTo>
                    <a:pt x="1138318" y="3851503"/>
                    <a:pt x="1110153" y="3842115"/>
                    <a:pt x="1079641" y="3835074"/>
                  </a:cubicBezTo>
                  <a:cubicBezTo>
                    <a:pt x="1070253" y="3792827"/>
                    <a:pt x="1060865" y="3750580"/>
                    <a:pt x="1051477" y="3705986"/>
                  </a:cubicBezTo>
                  <a:cubicBezTo>
                    <a:pt x="1056171" y="3703639"/>
                    <a:pt x="1060865" y="3701292"/>
                    <a:pt x="1063212" y="3696598"/>
                  </a:cubicBezTo>
                  <a:cubicBezTo>
                    <a:pt x="1065559" y="3698945"/>
                    <a:pt x="1070253" y="3701292"/>
                    <a:pt x="1072600" y="3701292"/>
                  </a:cubicBezTo>
                  <a:cubicBezTo>
                    <a:pt x="1081988" y="3705986"/>
                    <a:pt x="1089030" y="3710680"/>
                    <a:pt x="1093724" y="3713028"/>
                  </a:cubicBezTo>
                  <a:close/>
                  <a:moveTo>
                    <a:pt x="1269752" y="3752927"/>
                  </a:moveTo>
                  <a:cubicBezTo>
                    <a:pt x="1274446" y="3745886"/>
                    <a:pt x="1281487" y="3736498"/>
                    <a:pt x="1286181" y="3729457"/>
                  </a:cubicBezTo>
                  <a:cubicBezTo>
                    <a:pt x="1288529" y="3727110"/>
                    <a:pt x="1290876" y="3722416"/>
                    <a:pt x="1293223" y="3720068"/>
                  </a:cubicBezTo>
                  <a:cubicBezTo>
                    <a:pt x="1300264" y="3710680"/>
                    <a:pt x="1307305" y="3701292"/>
                    <a:pt x="1314346" y="3691904"/>
                  </a:cubicBezTo>
                  <a:cubicBezTo>
                    <a:pt x="1316693" y="3689557"/>
                    <a:pt x="1316693" y="3687210"/>
                    <a:pt x="1319040" y="3687210"/>
                  </a:cubicBezTo>
                  <a:cubicBezTo>
                    <a:pt x="1422310" y="3536999"/>
                    <a:pt x="1523233" y="3363318"/>
                    <a:pt x="1638239" y="3156777"/>
                  </a:cubicBezTo>
                  <a:cubicBezTo>
                    <a:pt x="1640586" y="3159125"/>
                    <a:pt x="1642933" y="3159125"/>
                    <a:pt x="1647627" y="3159125"/>
                  </a:cubicBezTo>
                  <a:cubicBezTo>
                    <a:pt x="1649974" y="3159125"/>
                    <a:pt x="1652321" y="3159125"/>
                    <a:pt x="1654668" y="3156777"/>
                  </a:cubicBezTo>
                  <a:cubicBezTo>
                    <a:pt x="1661709" y="3173207"/>
                    <a:pt x="1671097" y="3191983"/>
                    <a:pt x="1678138" y="3208413"/>
                  </a:cubicBezTo>
                  <a:cubicBezTo>
                    <a:pt x="1680485" y="3213107"/>
                    <a:pt x="1682832" y="3217801"/>
                    <a:pt x="1685179" y="3222495"/>
                  </a:cubicBezTo>
                  <a:cubicBezTo>
                    <a:pt x="1694567" y="3241271"/>
                    <a:pt x="1703956" y="3260048"/>
                    <a:pt x="1710997" y="3278824"/>
                  </a:cubicBezTo>
                  <a:cubicBezTo>
                    <a:pt x="1713344" y="3285865"/>
                    <a:pt x="1718038" y="3292906"/>
                    <a:pt x="1720385" y="3299947"/>
                  </a:cubicBezTo>
                  <a:cubicBezTo>
                    <a:pt x="1729773" y="3318724"/>
                    <a:pt x="1736814" y="3335153"/>
                    <a:pt x="1746203" y="3351582"/>
                  </a:cubicBezTo>
                  <a:cubicBezTo>
                    <a:pt x="1750897" y="3358623"/>
                    <a:pt x="1753244" y="3368012"/>
                    <a:pt x="1757938" y="3375053"/>
                  </a:cubicBezTo>
                  <a:cubicBezTo>
                    <a:pt x="1769673" y="3398523"/>
                    <a:pt x="1779061" y="3419647"/>
                    <a:pt x="1790797" y="3440770"/>
                  </a:cubicBezTo>
                  <a:cubicBezTo>
                    <a:pt x="1793144" y="3443117"/>
                    <a:pt x="1793144" y="3445464"/>
                    <a:pt x="1795491" y="3447811"/>
                  </a:cubicBezTo>
                  <a:cubicBezTo>
                    <a:pt x="1807226" y="3471282"/>
                    <a:pt x="1818961" y="3494752"/>
                    <a:pt x="1830696" y="3518223"/>
                  </a:cubicBezTo>
                  <a:cubicBezTo>
                    <a:pt x="1830696" y="3518223"/>
                    <a:pt x="1830696" y="3518223"/>
                    <a:pt x="1830696" y="3518223"/>
                  </a:cubicBezTo>
                  <a:cubicBezTo>
                    <a:pt x="1842431" y="3541693"/>
                    <a:pt x="1854167" y="3565164"/>
                    <a:pt x="1865902" y="3586287"/>
                  </a:cubicBezTo>
                  <a:cubicBezTo>
                    <a:pt x="1868249" y="3590981"/>
                    <a:pt x="1870596" y="3593328"/>
                    <a:pt x="1872943" y="3598022"/>
                  </a:cubicBezTo>
                  <a:cubicBezTo>
                    <a:pt x="1882331" y="3616799"/>
                    <a:pt x="1891719" y="3635575"/>
                    <a:pt x="1901108" y="3652004"/>
                  </a:cubicBezTo>
                  <a:cubicBezTo>
                    <a:pt x="1908149" y="3663740"/>
                    <a:pt x="1915190" y="3675475"/>
                    <a:pt x="1919884" y="3687210"/>
                  </a:cubicBezTo>
                  <a:cubicBezTo>
                    <a:pt x="1922231" y="3691904"/>
                    <a:pt x="1924578" y="3694251"/>
                    <a:pt x="1926925" y="3698945"/>
                  </a:cubicBezTo>
                  <a:cubicBezTo>
                    <a:pt x="1922231" y="3701292"/>
                    <a:pt x="1917537" y="3708333"/>
                    <a:pt x="1917537" y="3715374"/>
                  </a:cubicBezTo>
                  <a:cubicBezTo>
                    <a:pt x="1917537" y="3715374"/>
                    <a:pt x="1917537" y="3717722"/>
                    <a:pt x="1917537" y="3717722"/>
                  </a:cubicBezTo>
                  <a:cubicBezTo>
                    <a:pt x="1915190" y="3717722"/>
                    <a:pt x="1910496" y="3720068"/>
                    <a:pt x="1908149" y="3720068"/>
                  </a:cubicBezTo>
                  <a:cubicBezTo>
                    <a:pt x="1891719" y="3722416"/>
                    <a:pt x="1872943" y="3727110"/>
                    <a:pt x="1856514" y="3729457"/>
                  </a:cubicBezTo>
                  <a:cubicBezTo>
                    <a:pt x="1842431" y="3731804"/>
                    <a:pt x="1826002" y="3734151"/>
                    <a:pt x="1811920" y="3736498"/>
                  </a:cubicBezTo>
                  <a:cubicBezTo>
                    <a:pt x="1800185" y="3738845"/>
                    <a:pt x="1788449" y="3741192"/>
                    <a:pt x="1779061" y="3743539"/>
                  </a:cubicBezTo>
                  <a:cubicBezTo>
                    <a:pt x="1760285" y="3745886"/>
                    <a:pt x="1743856" y="3748233"/>
                    <a:pt x="1725079" y="3752927"/>
                  </a:cubicBezTo>
                  <a:cubicBezTo>
                    <a:pt x="1718038" y="3752927"/>
                    <a:pt x="1710997" y="3755274"/>
                    <a:pt x="1703956" y="3755274"/>
                  </a:cubicBezTo>
                  <a:cubicBezTo>
                    <a:pt x="1682832" y="3757621"/>
                    <a:pt x="1664056" y="3759969"/>
                    <a:pt x="1645280" y="3762315"/>
                  </a:cubicBezTo>
                  <a:cubicBezTo>
                    <a:pt x="1640586" y="3762315"/>
                    <a:pt x="1635891" y="3764663"/>
                    <a:pt x="1628850" y="3764663"/>
                  </a:cubicBezTo>
                  <a:cubicBezTo>
                    <a:pt x="1607727" y="3767009"/>
                    <a:pt x="1586603" y="3769357"/>
                    <a:pt x="1565480" y="3771704"/>
                  </a:cubicBezTo>
                  <a:cubicBezTo>
                    <a:pt x="1560786" y="3771704"/>
                    <a:pt x="1558439" y="3771704"/>
                    <a:pt x="1553745" y="3771704"/>
                  </a:cubicBezTo>
                  <a:cubicBezTo>
                    <a:pt x="1532621" y="3774051"/>
                    <a:pt x="1511498" y="3774051"/>
                    <a:pt x="1490375" y="3776398"/>
                  </a:cubicBezTo>
                  <a:cubicBezTo>
                    <a:pt x="1488028" y="3776398"/>
                    <a:pt x="1485680" y="3776398"/>
                    <a:pt x="1483333" y="3776398"/>
                  </a:cubicBezTo>
                  <a:cubicBezTo>
                    <a:pt x="1462210" y="3778745"/>
                    <a:pt x="1441087" y="3778745"/>
                    <a:pt x="1422310" y="3778745"/>
                  </a:cubicBezTo>
                  <a:cubicBezTo>
                    <a:pt x="1419963" y="3778745"/>
                    <a:pt x="1415269" y="3778745"/>
                    <a:pt x="1412922" y="3778745"/>
                  </a:cubicBezTo>
                  <a:cubicBezTo>
                    <a:pt x="1389452" y="3778745"/>
                    <a:pt x="1365981" y="3778745"/>
                    <a:pt x="1344858" y="3778745"/>
                  </a:cubicBezTo>
                  <a:cubicBezTo>
                    <a:pt x="1328428" y="3778745"/>
                    <a:pt x="1311999" y="3778745"/>
                    <a:pt x="1295570" y="3778745"/>
                  </a:cubicBezTo>
                  <a:cubicBezTo>
                    <a:pt x="1286181" y="3778745"/>
                    <a:pt x="1276793" y="3778745"/>
                    <a:pt x="1265058" y="3778745"/>
                  </a:cubicBezTo>
                  <a:cubicBezTo>
                    <a:pt x="1265058" y="3771704"/>
                    <a:pt x="1262711" y="3767009"/>
                    <a:pt x="1258017" y="3762315"/>
                  </a:cubicBezTo>
                  <a:cubicBezTo>
                    <a:pt x="1258017" y="3759969"/>
                    <a:pt x="1260364" y="3759969"/>
                    <a:pt x="1260364" y="3757621"/>
                  </a:cubicBezTo>
                  <a:cubicBezTo>
                    <a:pt x="1262711" y="3762315"/>
                    <a:pt x="1265058" y="3757621"/>
                    <a:pt x="1269752" y="3752927"/>
                  </a:cubicBezTo>
                  <a:close/>
                  <a:moveTo>
                    <a:pt x="1816614" y="3128613"/>
                  </a:moveTo>
                  <a:cubicBezTo>
                    <a:pt x="1835390" y="3128613"/>
                    <a:pt x="1856514" y="3126266"/>
                    <a:pt x="1875290" y="3123919"/>
                  </a:cubicBezTo>
                  <a:cubicBezTo>
                    <a:pt x="1992642" y="3116878"/>
                    <a:pt x="2112342" y="3105142"/>
                    <a:pt x="2236735" y="3091060"/>
                  </a:cubicBezTo>
                  <a:cubicBezTo>
                    <a:pt x="2243776" y="3091060"/>
                    <a:pt x="2250818" y="3088713"/>
                    <a:pt x="2257859" y="3088713"/>
                  </a:cubicBezTo>
                  <a:cubicBezTo>
                    <a:pt x="2293064" y="3084019"/>
                    <a:pt x="2325923" y="3079325"/>
                    <a:pt x="2361129" y="3076978"/>
                  </a:cubicBezTo>
                  <a:cubicBezTo>
                    <a:pt x="2372864" y="3074631"/>
                    <a:pt x="2386946" y="3074631"/>
                    <a:pt x="2398681" y="3072284"/>
                  </a:cubicBezTo>
                  <a:cubicBezTo>
                    <a:pt x="2429193" y="3067590"/>
                    <a:pt x="2459705" y="3065243"/>
                    <a:pt x="2490216" y="3060549"/>
                  </a:cubicBezTo>
                  <a:cubicBezTo>
                    <a:pt x="2504299" y="3058201"/>
                    <a:pt x="2520728" y="3055855"/>
                    <a:pt x="2534810" y="3053507"/>
                  </a:cubicBezTo>
                  <a:cubicBezTo>
                    <a:pt x="2558281" y="3051160"/>
                    <a:pt x="2579404" y="3046466"/>
                    <a:pt x="2602875" y="3044119"/>
                  </a:cubicBezTo>
                  <a:cubicBezTo>
                    <a:pt x="2602875" y="3048813"/>
                    <a:pt x="2605222" y="3051160"/>
                    <a:pt x="2607569" y="3053507"/>
                  </a:cubicBezTo>
                  <a:cubicBezTo>
                    <a:pt x="2584098" y="3079325"/>
                    <a:pt x="2560628" y="3102796"/>
                    <a:pt x="2537157" y="3128613"/>
                  </a:cubicBezTo>
                  <a:cubicBezTo>
                    <a:pt x="2520728" y="3145042"/>
                    <a:pt x="2506646" y="3161472"/>
                    <a:pt x="2490216" y="3177901"/>
                  </a:cubicBezTo>
                  <a:cubicBezTo>
                    <a:pt x="2478481" y="3191983"/>
                    <a:pt x="2466746" y="3203718"/>
                    <a:pt x="2452664" y="3217801"/>
                  </a:cubicBezTo>
                  <a:cubicBezTo>
                    <a:pt x="2431540" y="3238924"/>
                    <a:pt x="2410417" y="3262394"/>
                    <a:pt x="2389293" y="3283518"/>
                  </a:cubicBezTo>
                  <a:cubicBezTo>
                    <a:pt x="2382252" y="3290559"/>
                    <a:pt x="2375211" y="3297600"/>
                    <a:pt x="2368170" y="3304641"/>
                  </a:cubicBezTo>
                  <a:cubicBezTo>
                    <a:pt x="2342352" y="3330459"/>
                    <a:pt x="2316535" y="3356276"/>
                    <a:pt x="2293064" y="3382094"/>
                  </a:cubicBezTo>
                  <a:cubicBezTo>
                    <a:pt x="2290717" y="3384441"/>
                    <a:pt x="2286023" y="3389135"/>
                    <a:pt x="2283676" y="3391482"/>
                  </a:cubicBezTo>
                  <a:cubicBezTo>
                    <a:pt x="2196835" y="3478323"/>
                    <a:pt x="2109995" y="3562816"/>
                    <a:pt x="2023154" y="3642616"/>
                  </a:cubicBezTo>
                  <a:cubicBezTo>
                    <a:pt x="2023154" y="3642616"/>
                    <a:pt x="2020807" y="3644963"/>
                    <a:pt x="2020807" y="3644963"/>
                  </a:cubicBezTo>
                  <a:cubicBezTo>
                    <a:pt x="1997336" y="3666087"/>
                    <a:pt x="1973866" y="3687210"/>
                    <a:pt x="1952743" y="3705986"/>
                  </a:cubicBezTo>
                  <a:cubicBezTo>
                    <a:pt x="1948049" y="3701292"/>
                    <a:pt x="1943355" y="3698945"/>
                    <a:pt x="1938660" y="3698945"/>
                  </a:cubicBezTo>
                  <a:cubicBezTo>
                    <a:pt x="1936313" y="3698945"/>
                    <a:pt x="1931619" y="3698945"/>
                    <a:pt x="1929272" y="3701292"/>
                  </a:cubicBezTo>
                  <a:cubicBezTo>
                    <a:pt x="1840084" y="3539346"/>
                    <a:pt x="1750897" y="3360971"/>
                    <a:pt x="1657015" y="3152083"/>
                  </a:cubicBezTo>
                  <a:cubicBezTo>
                    <a:pt x="1664056" y="3149737"/>
                    <a:pt x="1668750" y="3142695"/>
                    <a:pt x="1668750" y="3133307"/>
                  </a:cubicBezTo>
                  <a:cubicBezTo>
                    <a:pt x="1668750" y="3133307"/>
                    <a:pt x="1668750" y="3133307"/>
                    <a:pt x="1668750" y="3133307"/>
                  </a:cubicBezTo>
                  <a:cubicBezTo>
                    <a:pt x="1699262" y="3130960"/>
                    <a:pt x="1732120" y="3130960"/>
                    <a:pt x="1762632" y="3128613"/>
                  </a:cubicBezTo>
                  <a:cubicBezTo>
                    <a:pt x="1779061" y="3130960"/>
                    <a:pt x="1797838" y="3130960"/>
                    <a:pt x="1816614" y="3128613"/>
                  </a:cubicBezTo>
                  <a:close/>
                  <a:moveTo>
                    <a:pt x="2480828" y="2823497"/>
                  </a:moveTo>
                  <a:cubicBezTo>
                    <a:pt x="2478481" y="2821150"/>
                    <a:pt x="2476134" y="2816456"/>
                    <a:pt x="2473787" y="2814109"/>
                  </a:cubicBezTo>
                  <a:cubicBezTo>
                    <a:pt x="2330617" y="2591139"/>
                    <a:pt x="2192141" y="2358782"/>
                    <a:pt x="2053666" y="2119383"/>
                  </a:cubicBezTo>
                  <a:cubicBezTo>
                    <a:pt x="2056013" y="2117036"/>
                    <a:pt x="2058360" y="2114689"/>
                    <a:pt x="2060707" y="2109995"/>
                  </a:cubicBezTo>
                  <a:cubicBezTo>
                    <a:pt x="2081830" y="2119383"/>
                    <a:pt x="2100607" y="2126424"/>
                    <a:pt x="2121730" y="2135812"/>
                  </a:cubicBezTo>
                  <a:cubicBezTo>
                    <a:pt x="2199183" y="2168671"/>
                    <a:pt x="2278982" y="2201530"/>
                    <a:pt x="2356435" y="2232041"/>
                  </a:cubicBezTo>
                  <a:cubicBezTo>
                    <a:pt x="2436234" y="2264900"/>
                    <a:pt x="2518381" y="2300106"/>
                    <a:pt x="2598180" y="2332964"/>
                  </a:cubicBezTo>
                  <a:cubicBezTo>
                    <a:pt x="2605222" y="2335311"/>
                    <a:pt x="2612263" y="2340005"/>
                    <a:pt x="2621651" y="2342352"/>
                  </a:cubicBezTo>
                  <a:cubicBezTo>
                    <a:pt x="2631039" y="2347047"/>
                    <a:pt x="2642774" y="2351741"/>
                    <a:pt x="2652163" y="2354088"/>
                  </a:cubicBezTo>
                  <a:cubicBezTo>
                    <a:pt x="2670939" y="2361129"/>
                    <a:pt x="2692062" y="2370517"/>
                    <a:pt x="2710839" y="2377558"/>
                  </a:cubicBezTo>
                  <a:cubicBezTo>
                    <a:pt x="2717880" y="2379905"/>
                    <a:pt x="2724921" y="2382252"/>
                    <a:pt x="2729615" y="2384599"/>
                  </a:cubicBezTo>
                  <a:cubicBezTo>
                    <a:pt x="2753086" y="2393987"/>
                    <a:pt x="2776556" y="2403376"/>
                    <a:pt x="2800027" y="2412764"/>
                  </a:cubicBezTo>
                  <a:cubicBezTo>
                    <a:pt x="2802374" y="2412764"/>
                    <a:pt x="2804721" y="2415111"/>
                    <a:pt x="2807068" y="2415111"/>
                  </a:cubicBezTo>
                  <a:cubicBezTo>
                    <a:pt x="2889214" y="2447969"/>
                    <a:pt x="2969014" y="2478481"/>
                    <a:pt x="3051160" y="2508993"/>
                  </a:cubicBezTo>
                  <a:cubicBezTo>
                    <a:pt x="3051160" y="2511340"/>
                    <a:pt x="3048813" y="2513687"/>
                    <a:pt x="3048813" y="2516034"/>
                  </a:cubicBezTo>
                  <a:cubicBezTo>
                    <a:pt x="3048813" y="2520728"/>
                    <a:pt x="3051160" y="2527769"/>
                    <a:pt x="3055854" y="2530116"/>
                  </a:cubicBezTo>
                  <a:cubicBezTo>
                    <a:pt x="2912685" y="2692062"/>
                    <a:pt x="2771862" y="2858703"/>
                    <a:pt x="2635733" y="3020649"/>
                  </a:cubicBezTo>
                  <a:cubicBezTo>
                    <a:pt x="2633386" y="3018302"/>
                    <a:pt x="2628692" y="3015955"/>
                    <a:pt x="2623998" y="3015955"/>
                  </a:cubicBezTo>
                  <a:cubicBezTo>
                    <a:pt x="2619304" y="3015955"/>
                    <a:pt x="2616957" y="3018302"/>
                    <a:pt x="2614610" y="3018302"/>
                  </a:cubicBezTo>
                  <a:cubicBezTo>
                    <a:pt x="2593486" y="2987790"/>
                    <a:pt x="2570016" y="2954932"/>
                    <a:pt x="2548892" y="2922073"/>
                  </a:cubicBezTo>
                  <a:cubicBezTo>
                    <a:pt x="2525422" y="2891561"/>
                    <a:pt x="2504299" y="2856356"/>
                    <a:pt x="2480828" y="2823497"/>
                  </a:cubicBezTo>
                  <a:close/>
                  <a:moveTo>
                    <a:pt x="1933966" y="1703956"/>
                  </a:moveTo>
                  <a:cubicBezTo>
                    <a:pt x="1957437" y="1706303"/>
                    <a:pt x="1983254" y="1708650"/>
                    <a:pt x="2006725" y="1710997"/>
                  </a:cubicBezTo>
                  <a:cubicBezTo>
                    <a:pt x="2027848" y="1713344"/>
                    <a:pt x="2051319" y="1715691"/>
                    <a:pt x="2072442" y="1718038"/>
                  </a:cubicBezTo>
                  <a:cubicBezTo>
                    <a:pt x="2119383" y="1722732"/>
                    <a:pt x="2166324" y="1729773"/>
                    <a:pt x="2215612" y="1734467"/>
                  </a:cubicBezTo>
                  <a:cubicBezTo>
                    <a:pt x="2222653" y="1734467"/>
                    <a:pt x="2229694" y="1736814"/>
                    <a:pt x="2236735" y="1736814"/>
                  </a:cubicBezTo>
                  <a:cubicBezTo>
                    <a:pt x="2276635" y="1741508"/>
                    <a:pt x="2318882" y="1748550"/>
                    <a:pt x="2361129" y="1753244"/>
                  </a:cubicBezTo>
                  <a:cubicBezTo>
                    <a:pt x="2377558" y="1755591"/>
                    <a:pt x="2391640" y="1757938"/>
                    <a:pt x="2408070" y="1760285"/>
                  </a:cubicBezTo>
                  <a:cubicBezTo>
                    <a:pt x="2440928" y="1764979"/>
                    <a:pt x="2476134" y="1769673"/>
                    <a:pt x="2511340" y="1776714"/>
                  </a:cubicBezTo>
                  <a:cubicBezTo>
                    <a:pt x="2527769" y="1779061"/>
                    <a:pt x="2546545" y="1783755"/>
                    <a:pt x="2562975" y="1786102"/>
                  </a:cubicBezTo>
                  <a:cubicBezTo>
                    <a:pt x="2595833" y="1790796"/>
                    <a:pt x="2628692" y="1797838"/>
                    <a:pt x="2663898" y="1802532"/>
                  </a:cubicBezTo>
                  <a:cubicBezTo>
                    <a:pt x="2682674" y="1804879"/>
                    <a:pt x="2701450" y="1809573"/>
                    <a:pt x="2720227" y="1811920"/>
                  </a:cubicBezTo>
                  <a:cubicBezTo>
                    <a:pt x="2753086" y="1818961"/>
                    <a:pt x="2785944" y="1823655"/>
                    <a:pt x="2821150" y="1830696"/>
                  </a:cubicBezTo>
                  <a:cubicBezTo>
                    <a:pt x="2837579" y="1833043"/>
                    <a:pt x="2856355" y="1837737"/>
                    <a:pt x="2875132" y="1842432"/>
                  </a:cubicBezTo>
                  <a:cubicBezTo>
                    <a:pt x="2905644" y="1849473"/>
                    <a:pt x="2933808" y="1854167"/>
                    <a:pt x="2964320" y="1861208"/>
                  </a:cubicBezTo>
                  <a:cubicBezTo>
                    <a:pt x="2964320" y="1861208"/>
                    <a:pt x="2964320" y="1863555"/>
                    <a:pt x="2964320" y="1863555"/>
                  </a:cubicBezTo>
                  <a:cubicBezTo>
                    <a:pt x="2964320" y="1863555"/>
                    <a:pt x="2964320" y="1865902"/>
                    <a:pt x="2964320" y="1865902"/>
                  </a:cubicBezTo>
                  <a:cubicBezTo>
                    <a:pt x="2961973" y="1865902"/>
                    <a:pt x="2959626" y="1865902"/>
                    <a:pt x="2957279" y="1868249"/>
                  </a:cubicBezTo>
                  <a:cubicBezTo>
                    <a:pt x="2947890" y="1870596"/>
                    <a:pt x="2938502" y="1870596"/>
                    <a:pt x="2931461" y="1872943"/>
                  </a:cubicBezTo>
                  <a:cubicBezTo>
                    <a:pt x="2924420" y="1875290"/>
                    <a:pt x="2915032" y="1875290"/>
                    <a:pt x="2905644" y="1877637"/>
                  </a:cubicBezTo>
                  <a:cubicBezTo>
                    <a:pt x="2896255" y="1879984"/>
                    <a:pt x="2886867" y="1882331"/>
                    <a:pt x="2877479" y="1882331"/>
                  </a:cubicBezTo>
                  <a:cubicBezTo>
                    <a:pt x="2870438" y="1884678"/>
                    <a:pt x="2861050" y="1884678"/>
                    <a:pt x="2854008" y="1887025"/>
                  </a:cubicBezTo>
                  <a:cubicBezTo>
                    <a:pt x="2844620" y="1889372"/>
                    <a:pt x="2835232" y="1891719"/>
                    <a:pt x="2825844" y="1894066"/>
                  </a:cubicBezTo>
                  <a:cubicBezTo>
                    <a:pt x="2818803" y="1896413"/>
                    <a:pt x="2809415" y="1896413"/>
                    <a:pt x="2802374" y="1898761"/>
                  </a:cubicBezTo>
                  <a:cubicBezTo>
                    <a:pt x="2792985" y="1901108"/>
                    <a:pt x="2783597" y="1903455"/>
                    <a:pt x="2771862" y="1905802"/>
                  </a:cubicBezTo>
                  <a:cubicBezTo>
                    <a:pt x="2764821" y="1908149"/>
                    <a:pt x="2755433" y="1910496"/>
                    <a:pt x="2748391" y="1910496"/>
                  </a:cubicBezTo>
                  <a:cubicBezTo>
                    <a:pt x="2739003" y="1912843"/>
                    <a:pt x="2727268" y="1915190"/>
                    <a:pt x="2717880" y="1917537"/>
                  </a:cubicBezTo>
                  <a:cubicBezTo>
                    <a:pt x="2710839" y="1919884"/>
                    <a:pt x="2701450" y="1922231"/>
                    <a:pt x="2692062" y="1922231"/>
                  </a:cubicBezTo>
                  <a:cubicBezTo>
                    <a:pt x="2682674" y="1924578"/>
                    <a:pt x="2670939" y="1926925"/>
                    <a:pt x="2661551" y="1929272"/>
                  </a:cubicBezTo>
                  <a:cubicBezTo>
                    <a:pt x="2652163" y="1931619"/>
                    <a:pt x="2642774" y="1933966"/>
                    <a:pt x="2633386" y="1936313"/>
                  </a:cubicBezTo>
                  <a:cubicBezTo>
                    <a:pt x="2623998" y="1938660"/>
                    <a:pt x="2614610" y="1941007"/>
                    <a:pt x="2605222" y="1943354"/>
                  </a:cubicBezTo>
                  <a:cubicBezTo>
                    <a:pt x="2595833" y="1945702"/>
                    <a:pt x="2586445" y="1948049"/>
                    <a:pt x="2574710" y="1950396"/>
                  </a:cubicBezTo>
                  <a:cubicBezTo>
                    <a:pt x="2565322" y="1952743"/>
                    <a:pt x="2555934" y="1955090"/>
                    <a:pt x="2546545" y="1957437"/>
                  </a:cubicBezTo>
                  <a:cubicBezTo>
                    <a:pt x="2534810" y="1959784"/>
                    <a:pt x="2525422" y="1962131"/>
                    <a:pt x="2513687" y="1966825"/>
                  </a:cubicBezTo>
                  <a:cubicBezTo>
                    <a:pt x="2504299" y="1969172"/>
                    <a:pt x="2497258" y="1971519"/>
                    <a:pt x="2487869" y="1973866"/>
                  </a:cubicBezTo>
                  <a:cubicBezTo>
                    <a:pt x="2476134" y="1976213"/>
                    <a:pt x="2464399" y="1980907"/>
                    <a:pt x="2452664" y="1983254"/>
                  </a:cubicBezTo>
                  <a:cubicBezTo>
                    <a:pt x="2445622" y="1985601"/>
                    <a:pt x="2438581" y="1987948"/>
                    <a:pt x="2429193" y="1990295"/>
                  </a:cubicBezTo>
                  <a:cubicBezTo>
                    <a:pt x="2412764" y="1994990"/>
                    <a:pt x="2396334" y="1999684"/>
                    <a:pt x="2379905" y="2004378"/>
                  </a:cubicBezTo>
                  <a:cubicBezTo>
                    <a:pt x="2375211" y="2004378"/>
                    <a:pt x="2372864" y="2006725"/>
                    <a:pt x="2368170" y="2006725"/>
                  </a:cubicBezTo>
                  <a:cubicBezTo>
                    <a:pt x="2351741" y="2011419"/>
                    <a:pt x="2332964" y="2016113"/>
                    <a:pt x="2314188" y="2020807"/>
                  </a:cubicBezTo>
                  <a:cubicBezTo>
                    <a:pt x="2311841" y="2020807"/>
                    <a:pt x="2309494" y="2023154"/>
                    <a:pt x="2304800" y="2023154"/>
                  </a:cubicBezTo>
                  <a:cubicBezTo>
                    <a:pt x="2227347" y="2044277"/>
                    <a:pt x="2147548" y="2067748"/>
                    <a:pt x="2063054" y="2093565"/>
                  </a:cubicBezTo>
                  <a:cubicBezTo>
                    <a:pt x="2060707" y="2086524"/>
                    <a:pt x="2053666" y="2079483"/>
                    <a:pt x="2044277" y="2079483"/>
                  </a:cubicBezTo>
                  <a:cubicBezTo>
                    <a:pt x="2041930" y="2079483"/>
                    <a:pt x="2037236" y="2079483"/>
                    <a:pt x="2034889" y="2081830"/>
                  </a:cubicBezTo>
                  <a:cubicBezTo>
                    <a:pt x="2032542" y="2079483"/>
                    <a:pt x="2030195" y="2074789"/>
                    <a:pt x="2030195" y="2072442"/>
                  </a:cubicBezTo>
                  <a:cubicBezTo>
                    <a:pt x="2020807" y="2058360"/>
                    <a:pt x="2013766" y="2044277"/>
                    <a:pt x="2004378" y="2030195"/>
                  </a:cubicBezTo>
                  <a:cubicBezTo>
                    <a:pt x="1936313" y="1917537"/>
                    <a:pt x="1872943" y="1811920"/>
                    <a:pt x="1807226" y="1706303"/>
                  </a:cubicBezTo>
                  <a:cubicBezTo>
                    <a:pt x="1811920" y="1703956"/>
                    <a:pt x="1814267" y="1699262"/>
                    <a:pt x="1816614" y="1692221"/>
                  </a:cubicBezTo>
                  <a:cubicBezTo>
                    <a:pt x="1828349" y="1692221"/>
                    <a:pt x="1840084" y="1694568"/>
                    <a:pt x="1849473" y="1694568"/>
                  </a:cubicBezTo>
                  <a:cubicBezTo>
                    <a:pt x="1877637" y="1699262"/>
                    <a:pt x="1905802" y="1701609"/>
                    <a:pt x="1933966" y="1703956"/>
                  </a:cubicBezTo>
                  <a:close/>
                  <a:moveTo>
                    <a:pt x="1403534" y="2236735"/>
                  </a:moveTo>
                  <a:cubicBezTo>
                    <a:pt x="1403534" y="2232041"/>
                    <a:pt x="1401187" y="2229694"/>
                    <a:pt x="1396493" y="2227347"/>
                  </a:cubicBezTo>
                  <a:cubicBezTo>
                    <a:pt x="1516192" y="2060707"/>
                    <a:pt x="1645280" y="1884678"/>
                    <a:pt x="1783755" y="1708650"/>
                  </a:cubicBezTo>
                  <a:cubicBezTo>
                    <a:pt x="1786102" y="1710997"/>
                    <a:pt x="1790797" y="1713344"/>
                    <a:pt x="1795491" y="1713344"/>
                  </a:cubicBezTo>
                  <a:cubicBezTo>
                    <a:pt x="1800185" y="1713344"/>
                    <a:pt x="1802532" y="1713344"/>
                    <a:pt x="1804879" y="1710997"/>
                  </a:cubicBezTo>
                  <a:cubicBezTo>
                    <a:pt x="1828349" y="1748550"/>
                    <a:pt x="1851820" y="1788449"/>
                    <a:pt x="1875290" y="1826002"/>
                  </a:cubicBezTo>
                  <a:cubicBezTo>
                    <a:pt x="1917537" y="1894066"/>
                    <a:pt x="1957437" y="1962131"/>
                    <a:pt x="2002031" y="2034889"/>
                  </a:cubicBezTo>
                  <a:cubicBezTo>
                    <a:pt x="2011419" y="2051319"/>
                    <a:pt x="2023154" y="2070095"/>
                    <a:pt x="2032542" y="2086524"/>
                  </a:cubicBezTo>
                  <a:cubicBezTo>
                    <a:pt x="2027848" y="2091218"/>
                    <a:pt x="2023154" y="2095912"/>
                    <a:pt x="2023154" y="2102954"/>
                  </a:cubicBezTo>
                  <a:cubicBezTo>
                    <a:pt x="2023154" y="2102954"/>
                    <a:pt x="2023154" y="2105301"/>
                    <a:pt x="2023154" y="2105301"/>
                  </a:cubicBezTo>
                  <a:cubicBezTo>
                    <a:pt x="1973866" y="2114689"/>
                    <a:pt x="1924578" y="2124077"/>
                    <a:pt x="1872943" y="2135812"/>
                  </a:cubicBezTo>
                  <a:cubicBezTo>
                    <a:pt x="1732120" y="2163977"/>
                    <a:pt x="1577215" y="2196836"/>
                    <a:pt x="1403534" y="2236735"/>
                  </a:cubicBezTo>
                  <a:close/>
                  <a:moveTo>
                    <a:pt x="2631039" y="3130960"/>
                  </a:moveTo>
                  <a:cubicBezTo>
                    <a:pt x="2633386" y="3159125"/>
                    <a:pt x="2635733" y="3189636"/>
                    <a:pt x="2638080" y="3217801"/>
                  </a:cubicBezTo>
                  <a:cubicBezTo>
                    <a:pt x="2638080" y="3217801"/>
                    <a:pt x="2638080" y="3220148"/>
                    <a:pt x="2638080" y="3220148"/>
                  </a:cubicBezTo>
                  <a:cubicBezTo>
                    <a:pt x="2663898" y="3518223"/>
                    <a:pt x="2694409" y="3774051"/>
                    <a:pt x="2734309" y="3999367"/>
                  </a:cubicBezTo>
                  <a:cubicBezTo>
                    <a:pt x="2734309" y="4006408"/>
                    <a:pt x="2736656" y="4013449"/>
                    <a:pt x="2736656" y="4018144"/>
                  </a:cubicBezTo>
                  <a:cubicBezTo>
                    <a:pt x="2739003" y="4034573"/>
                    <a:pt x="2741350" y="4048655"/>
                    <a:pt x="2746044" y="4065085"/>
                  </a:cubicBezTo>
                  <a:cubicBezTo>
                    <a:pt x="2748391" y="4076820"/>
                    <a:pt x="2750738" y="4088555"/>
                    <a:pt x="2753086" y="4100290"/>
                  </a:cubicBezTo>
                  <a:cubicBezTo>
                    <a:pt x="2755433" y="4109678"/>
                    <a:pt x="2757780" y="4119066"/>
                    <a:pt x="2757780" y="4128455"/>
                  </a:cubicBezTo>
                  <a:cubicBezTo>
                    <a:pt x="2760127" y="4144884"/>
                    <a:pt x="2764821" y="4161313"/>
                    <a:pt x="2767168" y="4177743"/>
                  </a:cubicBezTo>
                  <a:cubicBezTo>
                    <a:pt x="2767168" y="4180090"/>
                    <a:pt x="2769515" y="4184784"/>
                    <a:pt x="2769515" y="4187131"/>
                  </a:cubicBezTo>
                  <a:cubicBezTo>
                    <a:pt x="2720227" y="4184784"/>
                    <a:pt x="2668592" y="4182437"/>
                    <a:pt x="2619304" y="4180090"/>
                  </a:cubicBezTo>
                  <a:cubicBezTo>
                    <a:pt x="2619304" y="4180090"/>
                    <a:pt x="2616957" y="4180090"/>
                    <a:pt x="2616957" y="4180090"/>
                  </a:cubicBezTo>
                  <a:cubicBezTo>
                    <a:pt x="2605222" y="4173049"/>
                    <a:pt x="2593486" y="4168354"/>
                    <a:pt x="2579404" y="4161313"/>
                  </a:cubicBezTo>
                  <a:cubicBezTo>
                    <a:pt x="2574710" y="4158966"/>
                    <a:pt x="2570016" y="4156619"/>
                    <a:pt x="2567669" y="4154272"/>
                  </a:cubicBezTo>
                  <a:cubicBezTo>
                    <a:pt x="2555934" y="4147231"/>
                    <a:pt x="2541851" y="4140190"/>
                    <a:pt x="2530116" y="4133149"/>
                  </a:cubicBezTo>
                  <a:cubicBezTo>
                    <a:pt x="2525422" y="4130802"/>
                    <a:pt x="2520728" y="4128455"/>
                    <a:pt x="2516034" y="4126108"/>
                  </a:cubicBezTo>
                  <a:cubicBezTo>
                    <a:pt x="2504299" y="4119066"/>
                    <a:pt x="2490216" y="4112026"/>
                    <a:pt x="2478481" y="4104984"/>
                  </a:cubicBezTo>
                  <a:cubicBezTo>
                    <a:pt x="2473787" y="4102637"/>
                    <a:pt x="2469093" y="4100290"/>
                    <a:pt x="2464399" y="4095596"/>
                  </a:cubicBezTo>
                  <a:cubicBezTo>
                    <a:pt x="2452664" y="4088555"/>
                    <a:pt x="2438581" y="4081514"/>
                    <a:pt x="2426846" y="4074473"/>
                  </a:cubicBezTo>
                  <a:cubicBezTo>
                    <a:pt x="2422152" y="4072125"/>
                    <a:pt x="2417458" y="4069779"/>
                    <a:pt x="2415111" y="4067431"/>
                  </a:cubicBezTo>
                  <a:cubicBezTo>
                    <a:pt x="2401029" y="4060390"/>
                    <a:pt x="2389293" y="4051002"/>
                    <a:pt x="2375211" y="4043961"/>
                  </a:cubicBezTo>
                  <a:cubicBezTo>
                    <a:pt x="2368170" y="4039267"/>
                    <a:pt x="2361129" y="4034573"/>
                    <a:pt x="2354088" y="4029879"/>
                  </a:cubicBezTo>
                  <a:cubicBezTo>
                    <a:pt x="2342352" y="4022838"/>
                    <a:pt x="2332964" y="4015796"/>
                    <a:pt x="2321229" y="4008755"/>
                  </a:cubicBezTo>
                  <a:cubicBezTo>
                    <a:pt x="2309494" y="4001714"/>
                    <a:pt x="2300106" y="3994673"/>
                    <a:pt x="2288370" y="3987632"/>
                  </a:cubicBezTo>
                  <a:cubicBezTo>
                    <a:pt x="2281329" y="3982938"/>
                    <a:pt x="2274288" y="3978244"/>
                    <a:pt x="2267247" y="3973550"/>
                  </a:cubicBezTo>
                  <a:cubicBezTo>
                    <a:pt x="2232041" y="3950079"/>
                    <a:pt x="2196835" y="3924262"/>
                    <a:pt x="2159283" y="3896097"/>
                  </a:cubicBezTo>
                  <a:cubicBezTo>
                    <a:pt x="2159283" y="3896097"/>
                    <a:pt x="2159283" y="3896097"/>
                    <a:pt x="2159283" y="3896097"/>
                  </a:cubicBezTo>
                  <a:cubicBezTo>
                    <a:pt x="2091218" y="3846809"/>
                    <a:pt x="2023154" y="3792827"/>
                    <a:pt x="1955090" y="3734151"/>
                  </a:cubicBezTo>
                  <a:cubicBezTo>
                    <a:pt x="1957437" y="3731804"/>
                    <a:pt x="1959784" y="3727110"/>
                    <a:pt x="1959784" y="3722416"/>
                  </a:cubicBezTo>
                  <a:cubicBezTo>
                    <a:pt x="1959784" y="3717722"/>
                    <a:pt x="1957437" y="3713028"/>
                    <a:pt x="1955090" y="3710680"/>
                  </a:cubicBezTo>
                  <a:cubicBezTo>
                    <a:pt x="1966825" y="3698945"/>
                    <a:pt x="1978560" y="3689557"/>
                    <a:pt x="1992642" y="3677822"/>
                  </a:cubicBezTo>
                  <a:cubicBezTo>
                    <a:pt x="2004378" y="3666087"/>
                    <a:pt x="2016113" y="3656698"/>
                    <a:pt x="2027848" y="3644963"/>
                  </a:cubicBezTo>
                  <a:cubicBezTo>
                    <a:pt x="2046624" y="3628534"/>
                    <a:pt x="2065401" y="3609757"/>
                    <a:pt x="2084177" y="3593328"/>
                  </a:cubicBezTo>
                  <a:cubicBezTo>
                    <a:pt x="2093565" y="3583940"/>
                    <a:pt x="2105301" y="3574552"/>
                    <a:pt x="2114689" y="3565164"/>
                  </a:cubicBezTo>
                  <a:cubicBezTo>
                    <a:pt x="2173365" y="3511182"/>
                    <a:pt x="2229694" y="3452505"/>
                    <a:pt x="2288370" y="3396176"/>
                  </a:cubicBezTo>
                  <a:cubicBezTo>
                    <a:pt x="2297759" y="3386788"/>
                    <a:pt x="2309494" y="3375053"/>
                    <a:pt x="2318882" y="3365665"/>
                  </a:cubicBezTo>
                  <a:cubicBezTo>
                    <a:pt x="2337658" y="3346888"/>
                    <a:pt x="2356435" y="3328112"/>
                    <a:pt x="2372864" y="3309335"/>
                  </a:cubicBezTo>
                  <a:cubicBezTo>
                    <a:pt x="2386946" y="3295253"/>
                    <a:pt x="2401029" y="3281171"/>
                    <a:pt x="2415111" y="3267089"/>
                  </a:cubicBezTo>
                  <a:cubicBezTo>
                    <a:pt x="2429193" y="3253006"/>
                    <a:pt x="2445622" y="3236577"/>
                    <a:pt x="2459705" y="3222495"/>
                  </a:cubicBezTo>
                  <a:cubicBezTo>
                    <a:pt x="2473787" y="3208413"/>
                    <a:pt x="2487869" y="3191983"/>
                    <a:pt x="2501952" y="3177901"/>
                  </a:cubicBezTo>
                  <a:cubicBezTo>
                    <a:pt x="2516034" y="3163819"/>
                    <a:pt x="2530116" y="3147389"/>
                    <a:pt x="2544198" y="3133307"/>
                  </a:cubicBezTo>
                  <a:cubicBezTo>
                    <a:pt x="2558281" y="3119225"/>
                    <a:pt x="2572363" y="3105142"/>
                    <a:pt x="2586445" y="3088713"/>
                  </a:cubicBezTo>
                  <a:cubicBezTo>
                    <a:pt x="2595833" y="3079325"/>
                    <a:pt x="2605222" y="3067590"/>
                    <a:pt x="2614610" y="3058201"/>
                  </a:cubicBezTo>
                  <a:cubicBezTo>
                    <a:pt x="2619304" y="3060549"/>
                    <a:pt x="2621651" y="3062896"/>
                    <a:pt x="2628692" y="3062896"/>
                  </a:cubicBezTo>
                  <a:cubicBezTo>
                    <a:pt x="2628692" y="3062896"/>
                    <a:pt x="2628692" y="3062896"/>
                    <a:pt x="2628692" y="3062896"/>
                  </a:cubicBezTo>
                  <a:cubicBezTo>
                    <a:pt x="2631039" y="3079325"/>
                    <a:pt x="2631039" y="3093407"/>
                    <a:pt x="2633386" y="3109836"/>
                  </a:cubicBezTo>
                  <a:cubicBezTo>
                    <a:pt x="2628692" y="3112184"/>
                    <a:pt x="2628692" y="3121572"/>
                    <a:pt x="2631039" y="3130960"/>
                  </a:cubicBezTo>
                  <a:close/>
                  <a:moveTo>
                    <a:pt x="2724921" y="4248154"/>
                  </a:moveTo>
                  <a:cubicBezTo>
                    <a:pt x="2713186" y="4248154"/>
                    <a:pt x="2701450" y="4245807"/>
                    <a:pt x="2689715" y="4245807"/>
                  </a:cubicBezTo>
                  <a:cubicBezTo>
                    <a:pt x="2682674" y="4245807"/>
                    <a:pt x="2673286" y="4243460"/>
                    <a:pt x="2666245" y="4243460"/>
                  </a:cubicBezTo>
                  <a:cubicBezTo>
                    <a:pt x="2654510" y="4241113"/>
                    <a:pt x="2642774" y="4241113"/>
                    <a:pt x="2631039" y="4238766"/>
                  </a:cubicBezTo>
                  <a:cubicBezTo>
                    <a:pt x="2623998" y="4238766"/>
                    <a:pt x="2614610" y="4236419"/>
                    <a:pt x="2607569" y="4236419"/>
                  </a:cubicBezTo>
                  <a:cubicBezTo>
                    <a:pt x="2595833" y="4234072"/>
                    <a:pt x="2584098" y="4234072"/>
                    <a:pt x="2572363" y="4231725"/>
                  </a:cubicBezTo>
                  <a:cubicBezTo>
                    <a:pt x="2565322" y="4231725"/>
                    <a:pt x="2558281" y="4229378"/>
                    <a:pt x="2548892" y="4229378"/>
                  </a:cubicBezTo>
                  <a:cubicBezTo>
                    <a:pt x="2537157" y="4227031"/>
                    <a:pt x="2525422" y="4224684"/>
                    <a:pt x="2511340" y="4224684"/>
                  </a:cubicBezTo>
                  <a:cubicBezTo>
                    <a:pt x="2504299" y="4224684"/>
                    <a:pt x="2497258" y="4222337"/>
                    <a:pt x="2490216" y="4222337"/>
                  </a:cubicBezTo>
                  <a:cubicBezTo>
                    <a:pt x="2478481" y="4219990"/>
                    <a:pt x="2464399" y="4217643"/>
                    <a:pt x="2452664" y="4215296"/>
                  </a:cubicBezTo>
                  <a:cubicBezTo>
                    <a:pt x="2445622" y="4212948"/>
                    <a:pt x="2438581" y="4212948"/>
                    <a:pt x="2431540" y="4210602"/>
                  </a:cubicBezTo>
                  <a:cubicBezTo>
                    <a:pt x="2419805" y="4208254"/>
                    <a:pt x="2405723" y="4205908"/>
                    <a:pt x="2393987" y="4203560"/>
                  </a:cubicBezTo>
                  <a:cubicBezTo>
                    <a:pt x="2386946" y="4201213"/>
                    <a:pt x="2379905" y="4201213"/>
                    <a:pt x="2372864" y="4198866"/>
                  </a:cubicBezTo>
                  <a:cubicBezTo>
                    <a:pt x="2361129" y="4196519"/>
                    <a:pt x="2347047" y="4194172"/>
                    <a:pt x="2335311" y="4189478"/>
                  </a:cubicBezTo>
                  <a:cubicBezTo>
                    <a:pt x="2328270" y="4187131"/>
                    <a:pt x="2321229" y="4187131"/>
                    <a:pt x="2314188" y="4184784"/>
                  </a:cubicBezTo>
                  <a:cubicBezTo>
                    <a:pt x="2300106" y="4182437"/>
                    <a:pt x="2288370" y="4177743"/>
                    <a:pt x="2274288" y="4175396"/>
                  </a:cubicBezTo>
                  <a:cubicBezTo>
                    <a:pt x="2267247" y="4173049"/>
                    <a:pt x="2260206" y="4173049"/>
                    <a:pt x="2253165" y="4170702"/>
                  </a:cubicBezTo>
                  <a:cubicBezTo>
                    <a:pt x="2239082" y="4168354"/>
                    <a:pt x="2227347" y="4163660"/>
                    <a:pt x="2213265" y="4161313"/>
                  </a:cubicBezTo>
                  <a:cubicBezTo>
                    <a:pt x="2206224" y="4158966"/>
                    <a:pt x="2199183" y="4158966"/>
                    <a:pt x="2192141" y="4156619"/>
                  </a:cubicBezTo>
                  <a:cubicBezTo>
                    <a:pt x="2178059" y="4151925"/>
                    <a:pt x="2166324" y="4149578"/>
                    <a:pt x="2152242" y="4144884"/>
                  </a:cubicBezTo>
                  <a:cubicBezTo>
                    <a:pt x="2145201" y="4142537"/>
                    <a:pt x="2138159" y="4140190"/>
                    <a:pt x="2131118" y="4140190"/>
                  </a:cubicBezTo>
                  <a:cubicBezTo>
                    <a:pt x="2117036" y="4135496"/>
                    <a:pt x="2105301" y="4133149"/>
                    <a:pt x="2091218" y="4128455"/>
                  </a:cubicBezTo>
                  <a:cubicBezTo>
                    <a:pt x="2084177" y="4126108"/>
                    <a:pt x="2077136" y="4123761"/>
                    <a:pt x="2070095" y="4121414"/>
                  </a:cubicBezTo>
                  <a:cubicBezTo>
                    <a:pt x="2056013" y="4116720"/>
                    <a:pt x="2044277" y="4112026"/>
                    <a:pt x="2030195" y="4107331"/>
                  </a:cubicBezTo>
                  <a:cubicBezTo>
                    <a:pt x="2023154" y="4104984"/>
                    <a:pt x="2016113" y="4102637"/>
                    <a:pt x="2009072" y="4100290"/>
                  </a:cubicBezTo>
                  <a:cubicBezTo>
                    <a:pt x="1990295" y="4093249"/>
                    <a:pt x="1971519" y="4086208"/>
                    <a:pt x="1950396" y="4081514"/>
                  </a:cubicBezTo>
                  <a:cubicBezTo>
                    <a:pt x="1950396" y="4081514"/>
                    <a:pt x="1948049" y="4081514"/>
                    <a:pt x="1948049" y="4081514"/>
                  </a:cubicBezTo>
                  <a:cubicBezTo>
                    <a:pt x="1926925" y="4074473"/>
                    <a:pt x="1908149" y="4067431"/>
                    <a:pt x="1887025" y="4060390"/>
                  </a:cubicBezTo>
                  <a:cubicBezTo>
                    <a:pt x="1879984" y="4058043"/>
                    <a:pt x="1872943" y="4055696"/>
                    <a:pt x="1865902" y="4051002"/>
                  </a:cubicBezTo>
                  <a:cubicBezTo>
                    <a:pt x="1858861" y="4048655"/>
                    <a:pt x="1851820" y="4046308"/>
                    <a:pt x="1844778" y="4043961"/>
                  </a:cubicBezTo>
                  <a:cubicBezTo>
                    <a:pt x="1844778" y="4041614"/>
                    <a:pt x="1844778" y="4041614"/>
                    <a:pt x="1844778" y="4039267"/>
                  </a:cubicBezTo>
                  <a:cubicBezTo>
                    <a:pt x="2100607" y="4116720"/>
                    <a:pt x="2358782" y="4163660"/>
                    <a:pt x="2614610" y="4184784"/>
                  </a:cubicBezTo>
                  <a:cubicBezTo>
                    <a:pt x="2619304" y="4187131"/>
                    <a:pt x="2621651" y="4189478"/>
                    <a:pt x="2626345" y="4189478"/>
                  </a:cubicBezTo>
                  <a:cubicBezTo>
                    <a:pt x="2633386" y="4191825"/>
                    <a:pt x="2640427" y="4196519"/>
                    <a:pt x="2647469" y="4198866"/>
                  </a:cubicBezTo>
                  <a:cubicBezTo>
                    <a:pt x="2656857" y="4203560"/>
                    <a:pt x="2666245" y="4208254"/>
                    <a:pt x="2675633" y="4212948"/>
                  </a:cubicBezTo>
                  <a:cubicBezTo>
                    <a:pt x="2682674" y="4215296"/>
                    <a:pt x="2692062" y="4219990"/>
                    <a:pt x="2699103" y="4222337"/>
                  </a:cubicBezTo>
                  <a:cubicBezTo>
                    <a:pt x="2708492" y="4227031"/>
                    <a:pt x="2717880" y="4229378"/>
                    <a:pt x="2727268" y="4234072"/>
                  </a:cubicBezTo>
                  <a:cubicBezTo>
                    <a:pt x="2734309" y="4236419"/>
                    <a:pt x="2743697" y="4241113"/>
                    <a:pt x="2750738" y="4243460"/>
                  </a:cubicBezTo>
                  <a:cubicBezTo>
                    <a:pt x="2753086" y="4245807"/>
                    <a:pt x="2757780" y="4245807"/>
                    <a:pt x="2760127" y="4248154"/>
                  </a:cubicBezTo>
                  <a:cubicBezTo>
                    <a:pt x="2760127" y="4250501"/>
                    <a:pt x="2760127" y="4250501"/>
                    <a:pt x="2760127" y="4252848"/>
                  </a:cubicBezTo>
                  <a:cubicBezTo>
                    <a:pt x="2755433" y="4252848"/>
                    <a:pt x="2750738" y="4252848"/>
                    <a:pt x="2743697" y="4252848"/>
                  </a:cubicBezTo>
                  <a:cubicBezTo>
                    <a:pt x="2739003" y="4248154"/>
                    <a:pt x="2731962" y="4248154"/>
                    <a:pt x="2724921" y="4248154"/>
                  </a:cubicBezTo>
                  <a:close/>
                  <a:moveTo>
                    <a:pt x="1729773" y="4029879"/>
                  </a:moveTo>
                  <a:cubicBezTo>
                    <a:pt x="1710997" y="4029879"/>
                    <a:pt x="1692220" y="4027532"/>
                    <a:pt x="1673444" y="4025185"/>
                  </a:cubicBezTo>
                  <a:cubicBezTo>
                    <a:pt x="1666403" y="4025185"/>
                    <a:pt x="1657015" y="4025185"/>
                    <a:pt x="1649974" y="4022838"/>
                  </a:cubicBezTo>
                  <a:cubicBezTo>
                    <a:pt x="1645280" y="4020490"/>
                    <a:pt x="1642933" y="4018144"/>
                    <a:pt x="1638239" y="4013449"/>
                  </a:cubicBezTo>
                  <a:cubicBezTo>
                    <a:pt x="1628850" y="4006408"/>
                    <a:pt x="1619462" y="3999367"/>
                    <a:pt x="1610074" y="3992326"/>
                  </a:cubicBezTo>
                  <a:cubicBezTo>
                    <a:pt x="1598339" y="3982938"/>
                    <a:pt x="1586603" y="3973550"/>
                    <a:pt x="1574868" y="3964162"/>
                  </a:cubicBezTo>
                  <a:cubicBezTo>
                    <a:pt x="1565480" y="3957120"/>
                    <a:pt x="1556092" y="3947732"/>
                    <a:pt x="1544357" y="3940691"/>
                  </a:cubicBezTo>
                  <a:cubicBezTo>
                    <a:pt x="1537315" y="3935997"/>
                    <a:pt x="1530274" y="3928956"/>
                    <a:pt x="1523233" y="3924262"/>
                  </a:cubicBezTo>
                  <a:cubicBezTo>
                    <a:pt x="1523233" y="3924262"/>
                    <a:pt x="1523233" y="3921915"/>
                    <a:pt x="1525580" y="3921915"/>
                  </a:cubicBezTo>
                  <a:cubicBezTo>
                    <a:pt x="1539662" y="3928956"/>
                    <a:pt x="1551398" y="3933650"/>
                    <a:pt x="1565480" y="3940691"/>
                  </a:cubicBezTo>
                  <a:cubicBezTo>
                    <a:pt x="1577215" y="3945385"/>
                    <a:pt x="1588950" y="3952426"/>
                    <a:pt x="1603033" y="3957120"/>
                  </a:cubicBezTo>
                  <a:cubicBezTo>
                    <a:pt x="1621809" y="3966508"/>
                    <a:pt x="1640586" y="3973550"/>
                    <a:pt x="1659362" y="3980591"/>
                  </a:cubicBezTo>
                  <a:cubicBezTo>
                    <a:pt x="1671097" y="3985285"/>
                    <a:pt x="1682832" y="3989979"/>
                    <a:pt x="1694567" y="3997020"/>
                  </a:cubicBezTo>
                  <a:cubicBezTo>
                    <a:pt x="1713344" y="4006408"/>
                    <a:pt x="1734467" y="4013449"/>
                    <a:pt x="1753244" y="4020490"/>
                  </a:cubicBezTo>
                  <a:cubicBezTo>
                    <a:pt x="1760285" y="4022838"/>
                    <a:pt x="1764979" y="4025185"/>
                    <a:pt x="1772020" y="4027532"/>
                  </a:cubicBezTo>
                  <a:cubicBezTo>
                    <a:pt x="1772020" y="4027532"/>
                    <a:pt x="1769673" y="4027532"/>
                    <a:pt x="1769673" y="4027532"/>
                  </a:cubicBezTo>
                  <a:cubicBezTo>
                    <a:pt x="1755591" y="4029879"/>
                    <a:pt x="1741508" y="4029879"/>
                    <a:pt x="1729773" y="4029879"/>
                  </a:cubicBezTo>
                  <a:close/>
                  <a:moveTo>
                    <a:pt x="1699262" y="4062737"/>
                  </a:moveTo>
                  <a:cubicBezTo>
                    <a:pt x="1713344" y="4072125"/>
                    <a:pt x="1725079" y="4081514"/>
                    <a:pt x="1739161" y="4090902"/>
                  </a:cubicBezTo>
                  <a:cubicBezTo>
                    <a:pt x="1746203" y="4095596"/>
                    <a:pt x="1753244" y="4100290"/>
                    <a:pt x="1760285" y="4107331"/>
                  </a:cubicBezTo>
                  <a:cubicBezTo>
                    <a:pt x="1767326" y="4112026"/>
                    <a:pt x="1774367" y="4116720"/>
                    <a:pt x="1781408" y="4121414"/>
                  </a:cubicBezTo>
                  <a:cubicBezTo>
                    <a:pt x="1779061" y="4126108"/>
                    <a:pt x="1776714" y="4130802"/>
                    <a:pt x="1774367" y="4135496"/>
                  </a:cubicBezTo>
                  <a:cubicBezTo>
                    <a:pt x="1772020" y="4140190"/>
                    <a:pt x="1769673" y="4144884"/>
                    <a:pt x="1767326" y="4149578"/>
                  </a:cubicBezTo>
                  <a:cubicBezTo>
                    <a:pt x="1764979" y="4156619"/>
                    <a:pt x="1760285" y="4161313"/>
                    <a:pt x="1757938" y="4168354"/>
                  </a:cubicBezTo>
                  <a:cubicBezTo>
                    <a:pt x="1755591" y="4173049"/>
                    <a:pt x="1753244" y="4177743"/>
                    <a:pt x="1750897" y="4182437"/>
                  </a:cubicBezTo>
                  <a:cubicBezTo>
                    <a:pt x="1746203" y="4177743"/>
                    <a:pt x="1741508" y="4170702"/>
                    <a:pt x="1734467" y="4166007"/>
                  </a:cubicBezTo>
                  <a:cubicBezTo>
                    <a:pt x="1729773" y="4161313"/>
                    <a:pt x="1727426" y="4156619"/>
                    <a:pt x="1722732" y="4151925"/>
                  </a:cubicBezTo>
                  <a:cubicBezTo>
                    <a:pt x="1715691" y="4144884"/>
                    <a:pt x="1708650" y="4135496"/>
                    <a:pt x="1699262" y="4128455"/>
                  </a:cubicBezTo>
                  <a:cubicBezTo>
                    <a:pt x="1694567" y="4123761"/>
                    <a:pt x="1689873" y="4119066"/>
                    <a:pt x="1685179" y="4112026"/>
                  </a:cubicBezTo>
                  <a:cubicBezTo>
                    <a:pt x="1678138" y="4104984"/>
                    <a:pt x="1671097" y="4095596"/>
                    <a:pt x="1664056" y="4088555"/>
                  </a:cubicBezTo>
                  <a:cubicBezTo>
                    <a:pt x="1659362" y="4083861"/>
                    <a:pt x="1654668" y="4076820"/>
                    <a:pt x="1649974" y="4072125"/>
                  </a:cubicBezTo>
                  <a:cubicBezTo>
                    <a:pt x="1642933" y="4065085"/>
                    <a:pt x="1635891" y="4055696"/>
                    <a:pt x="1628850" y="4048655"/>
                  </a:cubicBezTo>
                  <a:cubicBezTo>
                    <a:pt x="1624156" y="4043961"/>
                    <a:pt x="1619462" y="4039267"/>
                    <a:pt x="1614768" y="4032226"/>
                  </a:cubicBezTo>
                  <a:cubicBezTo>
                    <a:pt x="1612421" y="4027532"/>
                    <a:pt x="1607727" y="4025185"/>
                    <a:pt x="1605380" y="4020490"/>
                  </a:cubicBezTo>
                  <a:cubicBezTo>
                    <a:pt x="1617115" y="4020490"/>
                    <a:pt x="1628850" y="4022838"/>
                    <a:pt x="1638239" y="4022838"/>
                  </a:cubicBezTo>
                  <a:cubicBezTo>
                    <a:pt x="1642933" y="4022838"/>
                    <a:pt x="1647627" y="4022838"/>
                    <a:pt x="1652321" y="4022838"/>
                  </a:cubicBezTo>
                  <a:cubicBezTo>
                    <a:pt x="1661709" y="4029879"/>
                    <a:pt x="1668750" y="4034573"/>
                    <a:pt x="1678138" y="4041614"/>
                  </a:cubicBezTo>
                  <a:cubicBezTo>
                    <a:pt x="1682832" y="4051002"/>
                    <a:pt x="1689873" y="4058043"/>
                    <a:pt x="1699262" y="4062737"/>
                  </a:cubicBezTo>
                  <a:close/>
                  <a:moveTo>
                    <a:pt x="1680485" y="4161313"/>
                  </a:moveTo>
                  <a:cubicBezTo>
                    <a:pt x="1668750" y="4154272"/>
                    <a:pt x="1659362" y="4147231"/>
                    <a:pt x="1647627" y="4140190"/>
                  </a:cubicBezTo>
                  <a:cubicBezTo>
                    <a:pt x="1631197" y="4128455"/>
                    <a:pt x="1612421" y="4116720"/>
                    <a:pt x="1595992" y="4104984"/>
                  </a:cubicBezTo>
                  <a:cubicBezTo>
                    <a:pt x="1588950" y="4100290"/>
                    <a:pt x="1579562" y="4095596"/>
                    <a:pt x="1572521" y="4088555"/>
                  </a:cubicBezTo>
                  <a:cubicBezTo>
                    <a:pt x="1551398" y="4074473"/>
                    <a:pt x="1532621" y="4060390"/>
                    <a:pt x="1511498" y="4046308"/>
                  </a:cubicBezTo>
                  <a:cubicBezTo>
                    <a:pt x="1513845" y="4043961"/>
                    <a:pt x="1513845" y="4039267"/>
                    <a:pt x="1513845" y="4034573"/>
                  </a:cubicBezTo>
                  <a:cubicBezTo>
                    <a:pt x="1513845" y="4025185"/>
                    <a:pt x="1506804" y="4015796"/>
                    <a:pt x="1497416" y="4015796"/>
                  </a:cubicBezTo>
                  <a:cubicBezTo>
                    <a:pt x="1497416" y="4013449"/>
                    <a:pt x="1497416" y="4011102"/>
                    <a:pt x="1497416" y="4008755"/>
                  </a:cubicBezTo>
                  <a:cubicBezTo>
                    <a:pt x="1518539" y="4011102"/>
                    <a:pt x="1542009" y="4015796"/>
                    <a:pt x="1565480" y="4018144"/>
                  </a:cubicBezTo>
                  <a:cubicBezTo>
                    <a:pt x="1577215" y="4020490"/>
                    <a:pt x="1586603" y="4020490"/>
                    <a:pt x="1598339" y="4020490"/>
                  </a:cubicBezTo>
                  <a:cubicBezTo>
                    <a:pt x="1605380" y="4029879"/>
                    <a:pt x="1614768" y="4039267"/>
                    <a:pt x="1621809" y="4046308"/>
                  </a:cubicBezTo>
                  <a:cubicBezTo>
                    <a:pt x="1624156" y="4048655"/>
                    <a:pt x="1626503" y="4051002"/>
                    <a:pt x="1628850" y="4055696"/>
                  </a:cubicBezTo>
                  <a:cubicBezTo>
                    <a:pt x="1638239" y="4067431"/>
                    <a:pt x="1647627" y="4076820"/>
                    <a:pt x="1657015" y="4086208"/>
                  </a:cubicBezTo>
                  <a:cubicBezTo>
                    <a:pt x="1661709" y="4090902"/>
                    <a:pt x="1664056" y="4095596"/>
                    <a:pt x="1668750" y="4097943"/>
                  </a:cubicBezTo>
                  <a:cubicBezTo>
                    <a:pt x="1675791" y="4107331"/>
                    <a:pt x="1685179" y="4114372"/>
                    <a:pt x="1692220" y="4123761"/>
                  </a:cubicBezTo>
                  <a:cubicBezTo>
                    <a:pt x="1696915" y="4128455"/>
                    <a:pt x="1701609" y="4133149"/>
                    <a:pt x="1706303" y="4137843"/>
                  </a:cubicBezTo>
                  <a:cubicBezTo>
                    <a:pt x="1713344" y="4144884"/>
                    <a:pt x="1720385" y="4154272"/>
                    <a:pt x="1727426" y="4161313"/>
                  </a:cubicBezTo>
                  <a:cubicBezTo>
                    <a:pt x="1732120" y="4166007"/>
                    <a:pt x="1736814" y="4170702"/>
                    <a:pt x="1741508" y="4175396"/>
                  </a:cubicBezTo>
                  <a:cubicBezTo>
                    <a:pt x="1741508" y="4175396"/>
                    <a:pt x="1743856" y="4177743"/>
                    <a:pt x="1743856" y="4177743"/>
                  </a:cubicBezTo>
                  <a:cubicBezTo>
                    <a:pt x="1743856" y="4177743"/>
                    <a:pt x="1743856" y="4177743"/>
                    <a:pt x="1743856" y="4177743"/>
                  </a:cubicBezTo>
                  <a:cubicBezTo>
                    <a:pt x="1741508" y="4182437"/>
                    <a:pt x="1739161" y="4187131"/>
                    <a:pt x="1736814" y="4189478"/>
                  </a:cubicBezTo>
                  <a:cubicBezTo>
                    <a:pt x="1736814" y="4189478"/>
                    <a:pt x="1736814" y="4189478"/>
                    <a:pt x="1736814" y="4191825"/>
                  </a:cubicBezTo>
                  <a:cubicBezTo>
                    <a:pt x="1732120" y="4189478"/>
                    <a:pt x="1727426" y="4187131"/>
                    <a:pt x="1722732" y="4182437"/>
                  </a:cubicBezTo>
                  <a:cubicBezTo>
                    <a:pt x="1708650" y="4180090"/>
                    <a:pt x="1694567" y="4170702"/>
                    <a:pt x="1680485" y="4161313"/>
                  </a:cubicBezTo>
                  <a:close/>
                  <a:moveTo>
                    <a:pt x="1448128" y="4001714"/>
                  </a:moveTo>
                  <a:cubicBezTo>
                    <a:pt x="1429351" y="3999367"/>
                    <a:pt x="1410575" y="3994673"/>
                    <a:pt x="1391799" y="3992326"/>
                  </a:cubicBezTo>
                  <a:cubicBezTo>
                    <a:pt x="1380063" y="3989979"/>
                    <a:pt x="1370675" y="3987632"/>
                    <a:pt x="1358940" y="3987632"/>
                  </a:cubicBezTo>
                  <a:cubicBezTo>
                    <a:pt x="1335469" y="3982938"/>
                    <a:pt x="1311999" y="3978244"/>
                    <a:pt x="1290876" y="3973550"/>
                  </a:cubicBezTo>
                  <a:cubicBezTo>
                    <a:pt x="1281487" y="3971203"/>
                    <a:pt x="1272099" y="3968856"/>
                    <a:pt x="1262711" y="3966508"/>
                  </a:cubicBezTo>
                  <a:cubicBezTo>
                    <a:pt x="1241588" y="3961814"/>
                    <a:pt x="1222811" y="3957120"/>
                    <a:pt x="1204035" y="3950079"/>
                  </a:cubicBezTo>
                  <a:cubicBezTo>
                    <a:pt x="1194647" y="3947732"/>
                    <a:pt x="1185258" y="3943038"/>
                    <a:pt x="1175870" y="3938344"/>
                  </a:cubicBezTo>
                  <a:cubicBezTo>
                    <a:pt x="1161788" y="3933650"/>
                    <a:pt x="1147706" y="3928956"/>
                    <a:pt x="1135971" y="3921915"/>
                  </a:cubicBezTo>
                  <a:cubicBezTo>
                    <a:pt x="1135971" y="3921915"/>
                    <a:pt x="1135971" y="3919567"/>
                    <a:pt x="1135971" y="3919567"/>
                  </a:cubicBezTo>
                  <a:cubicBezTo>
                    <a:pt x="1138318" y="3919567"/>
                    <a:pt x="1143012" y="3919567"/>
                    <a:pt x="1145359" y="3921915"/>
                  </a:cubicBezTo>
                  <a:cubicBezTo>
                    <a:pt x="1152400" y="3921915"/>
                    <a:pt x="1157094" y="3924262"/>
                    <a:pt x="1164135" y="3924262"/>
                  </a:cubicBezTo>
                  <a:cubicBezTo>
                    <a:pt x="1173523" y="3924262"/>
                    <a:pt x="1182911" y="3926609"/>
                    <a:pt x="1192300" y="3926609"/>
                  </a:cubicBezTo>
                  <a:cubicBezTo>
                    <a:pt x="1199341" y="3926609"/>
                    <a:pt x="1204035" y="3926609"/>
                    <a:pt x="1211076" y="3928956"/>
                  </a:cubicBezTo>
                  <a:cubicBezTo>
                    <a:pt x="1220464" y="3928956"/>
                    <a:pt x="1232199" y="3928956"/>
                    <a:pt x="1241588" y="3931303"/>
                  </a:cubicBezTo>
                  <a:cubicBezTo>
                    <a:pt x="1246282" y="3931303"/>
                    <a:pt x="1250976" y="3931303"/>
                    <a:pt x="1258017" y="3931303"/>
                  </a:cubicBezTo>
                  <a:cubicBezTo>
                    <a:pt x="1274446" y="3931303"/>
                    <a:pt x="1288529" y="3931303"/>
                    <a:pt x="1304958" y="3931303"/>
                  </a:cubicBezTo>
                  <a:cubicBezTo>
                    <a:pt x="1304958" y="3931303"/>
                    <a:pt x="1304958" y="3931303"/>
                    <a:pt x="1304958" y="3931303"/>
                  </a:cubicBezTo>
                  <a:cubicBezTo>
                    <a:pt x="1304958" y="3931303"/>
                    <a:pt x="1307305" y="3931303"/>
                    <a:pt x="1307305" y="3931303"/>
                  </a:cubicBezTo>
                  <a:cubicBezTo>
                    <a:pt x="1323734" y="3931303"/>
                    <a:pt x="1337816" y="3931303"/>
                    <a:pt x="1354246" y="3931303"/>
                  </a:cubicBezTo>
                  <a:cubicBezTo>
                    <a:pt x="1361287" y="3931303"/>
                    <a:pt x="1365981" y="3931303"/>
                    <a:pt x="1370675" y="3931303"/>
                  </a:cubicBezTo>
                  <a:cubicBezTo>
                    <a:pt x="1382410" y="3931303"/>
                    <a:pt x="1391799" y="3931303"/>
                    <a:pt x="1403534" y="3928956"/>
                  </a:cubicBezTo>
                  <a:cubicBezTo>
                    <a:pt x="1410575" y="3928956"/>
                    <a:pt x="1417616" y="3928956"/>
                    <a:pt x="1424657" y="3926609"/>
                  </a:cubicBezTo>
                  <a:cubicBezTo>
                    <a:pt x="1434045" y="3926609"/>
                    <a:pt x="1443434" y="3924262"/>
                    <a:pt x="1455169" y="3924262"/>
                  </a:cubicBezTo>
                  <a:cubicBezTo>
                    <a:pt x="1464557" y="3924262"/>
                    <a:pt x="1473945" y="3921915"/>
                    <a:pt x="1483333" y="3921915"/>
                  </a:cubicBezTo>
                  <a:cubicBezTo>
                    <a:pt x="1485680" y="3921915"/>
                    <a:pt x="1485680" y="3921915"/>
                    <a:pt x="1488028" y="3921915"/>
                  </a:cubicBezTo>
                  <a:cubicBezTo>
                    <a:pt x="1490375" y="3931303"/>
                    <a:pt x="1495069" y="3938344"/>
                    <a:pt x="1504457" y="3938344"/>
                  </a:cubicBezTo>
                  <a:cubicBezTo>
                    <a:pt x="1504457" y="3947732"/>
                    <a:pt x="1502110" y="3954773"/>
                    <a:pt x="1502110" y="3964162"/>
                  </a:cubicBezTo>
                  <a:cubicBezTo>
                    <a:pt x="1499763" y="3980591"/>
                    <a:pt x="1499763" y="3997020"/>
                    <a:pt x="1497416" y="4011102"/>
                  </a:cubicBezTo>
                  <a:cubicBezTo>
                    <a:pt x="1492722" y="4011102"/>
                    <a:pt x="1488028" y="4011102"/>
                    <a:pt x="1483333" y="4008755"/>
                  </a:cubicBezTo>
                  <a:cubicBezTo>
                    <a:pt x="1471598" y="4004061"/>
                    <a:pt x="1459863" y="4001714"/>
                    <a:pt x="1448128" y="4001714"/>
                  </a:cubicBezTo>
                  <a:close/>
                  <a:moveTo>
                    <a:pt x="1293223" y="3790480"/>
                  </a:moveTo>
                  <a:cubicBezTo>
                    <a:pt x="1309652" y="3790480"/>
                    <a:pt x="1326081" y="3790480"/>
                    <a:pt x="1342511" y="3790480"/>
                  </a:cubicBezTo>
                  <a:cubicBezTo>
                    <a:pt x="1365981" y="3790480"/>
                    <a:pt x="1387104" y="3790480"/>
                    <a:pt x="1410575" y="3790480"/>
                  </a:cubicBezTo>
                  <a:cubicBezTo>
                    <a:pt x="1415269" y="3790480"/>
                    <a:pt x="1419963" y="3790480"/>
                    <a:pt x="1424657" y="3790480"/>
                  </a:cubicBezTo>
                  <a:cubicBezTo>
                    <a:pt x="1443434" y="3790480"/>
                    <a:pt x="1462210" y="3788133"/>
                    <a:pt x="1480986" y="3788133"/>
                  </a:cubicBezTo>
                  <a:cubicBezTo>
                    <a:pt x="1488028" y="3788133"/>
                    <a:pt x="1495069" y="3788133"/>
                    <a:pt x="1499763" y="3785786"/>
                  </a:cubicBezTo>
                  <a:cubicBezTo>
                    <a:pt x="1516192" y="3785786"/>
                    <a:pt x="1534968" y="3783439"/>
                    <a:pt x="1551398" y="3781092"/>
                  </a:cubicBezTo>
                  <a:cubicBezTo>
                    <a:pt x="1558439" y="3781092"/>
                    <a:pt x="1567827" y="3778745"/>
                    <a:pt x="1574868" y="3778745"/>
                  </a:cubicBezTo>
                  <a:cubicBezTo>
                    <a:pt x="1591298" y="3776398"/>
                    <a:pt x="1607727" y="3776398"/>
                    <a:pt x="1624156" y="3774051"/>
                  </a:cubicBezTo>
                  <a:cubicBezTo>
                    <a:pt x="1631197" y="3774051"/>
                    <a:pt x="1640586" y="3771704"/>
                    <a:pt x="1647627" y="3771704"/>
                  </a:cubicBezTo>
                  <a:cubicBezTo>
                    <a:pt x="1664056" y="3769357"/>
                    <a:pt x="1682832" y="3767009"/>
                    <a:pt x="1699262" y="3764663"/>
                  </a:cubicBezTo>
                  <a:cubicBezTo>
                    <a:pt x="1708650" y="3762315"/>
                    <a:pt x="1715691" y="3762315"/>
                    <a:pt x="1725079" y="3759969"/>
                  </a:cubicBezTo>
                  <a:cubicBezTo>
                    <a:pt x="1741508" y="3757621"/>
                    <a:pt x="1757938" y="3755274"/>
                    <a:pt x="1774367" y="3752927"/>
                  </a:cubicBezTo>
                  <a:cubicBezTo>
                    <a:pt x="1783755" y="3750580"/>
                    <a:pt x="1795491" y="3748233"/>
                    <a:pt x="1807226" y="3748233"/>
                  </a:cubicBezTo>
                  <a:cubicBezTo>
                    <a:pt x="1821308" y="3745886"/>
                    <a:pt x="1837737" y="3743539"/>
                    <a:pt x="1851820" y="3741192"/>
                  </a:cubicBezTo>
                  <a:cubicBezTo>
                    <a:pt x="1865902" y="3738845"/>
                    <a:pt x="1877637" y="3736498"/>
                    <a:pt x="1891719" y="3734151"/>
                  </a:cubicBezTo>
                  <a:cubicBezTo>
                    <a:pt x="1898761" y="3731804"/>
                    <a:pt x="1905802" y="3731804"/>
                    <a:pt x="1912843" y="3729457"/>
                  </a:cubicBezTo>
                  <a:cubicBezTo>
                    <a:pt x="1915190" y="3736498"/>
                    <a:pt x="1919884" y="3741192"/>
                    <a:pt x="1924578" y="3743539"/>
                  </a:cubicBezTo>
                  <a:cubicBezTo>
                    <a:pt x="1889372" y="3851503"/>
                    <a:pt x="1858861" y="3938344"/>
                    <a:pt x="1828349" y="4018144"/>
                  </a:cubicBezTo>
                  <a:cubicBezTo>
                    <a:pt x="1826002" y="4018144"/>
                    <a:pt x="1823655" y="4018144"/>
                    <a:pt x="1821308" y="4018144"/>
                  </a:cubicBezTo>
                  <a:cubicBezTo>
                    <a:pt x="1814267" y="4018144"/>
                    <a:pt x="1809573" y="4022838"/>
                    <a:pt x="1804879" y="4027532"/>
                  </a:cubicBezTo>
                  <a:cubicBezTo>
                    <a:pt x="1734467" y="4006408"/>
                    <a:pt x="1664056" y="3982938"/>
                    <a:pt x="1595992" y="3957120"/>
                  </a:cubicBezTo>
                  <a:cubicBezTo>
                    <a:pt x="1572521" y="3947732"/>
                    <a:pt x="1549051" y="3938344"/>
                    <a:pt x="1525580" y="3928956"/>
                  </a:cubicBezTo>
                  <a:cubicBezTo>
                    <a:pt x="1523233" y="3928956"/>
                    <a:pt x="1520886" y="3926609"/>
                    <a:pt x="1518539" y="3926609"/>
                  </a:cubicBezTo>
                  <a:cubicBezTo>
                    <a:pt x="1518539" y="3924262"/>
                    <a:pt x="1518539" y="3924262"/>
                    <a:pt x="1518539" y="3921915"/>
                  </a:cubicBezTo>
                  <a:cubicBezTo>
                    <a:pt x="1518539" y="3910179"/>
                    <a:pt x="1509151" y="3900791"/>
                    <a:pt x="1497416" y="3900791"/>
                  </a:cubicBezTo>
                  <a:cubicBezTo>
                    <a:pt x="1490375" y="3900791"/>
                    <a:pt x="1483333" y="3905485"/>
                    <a:pt x="1480986" y="3910179"/>
                  </a:cubicBezTo>
                  <a:cubicBezTo>
                    <a:pt x="1471598" y="3905485"/>
                    <a:pt x="1459863" y="3900791"/>
                    <a:pt x="1450475" y="3896097"/>
                  </a:cubicBezTo>
                  <a:cubicBezTo>
                    <a:pt x="1443434" y="3893750"/>
                    <a:pt x="1436392" y="3889056"/>
                    <a:pt x="1427004" y="3886709"/>
                  </a:cubicBezTo>
                  <a:cubicBezTo>
                    <a:pt x="1410575" y="3879668"/>
                    <a:pt x="1394146" y="3872627"/>
                    <a:pt x="1377716" y="3863238"/>
                  </a:cubicBezTo>
                  <a:cubicBezTo>
                    <a:pt x="1368328" y="3858544"/>
                    <a:pt x="1358940" y="3853850"/>
                    <a:pt x="1349552" y="3849156"/>
                  </a:cubicBezTo>
                  <a:cubicBezTo>
                    <a:pt x="1335469" y="3842115"/>
                    <a:pt x="1319040" y="3835074"/>
                    <a:pt x="1304958" y="3828033"/>
                  </a:cubicBezTo>
                  <a:cubicBezTo>
                    <a:pt x="1295570" y="3823339"/>
                    <a:pt x="1283834" y="3818645"/>
                    <a:pt x="1274446" y="3811604"/>
                  </a:cubicBezTo>
                  <a:cubicBezTo>
                    <a:pt x="1267405" y="3806909"/>
                    <a:pt x="1258017" y="3802215"/>
                    <a:pt x="1250976" y="3799868"/>
                  </a:cubicBezTo>
                  <a:cubicBezTo>
                    <a:pt x="1250976" y="3797521"/>
                    <a:pt x="1253323" y="3795174"/>
                    <a:pt x="1253323" y="3792827"/>
                  </a:cubicBezTo>
                  <a:cubicBezTo>
                    <a:pt x="1258017" y="3792827"/>
                    <a:pt x="1262711" y="3792827"/>
                    <a:pt x="1267405" y="3792827"/>
                  </a:cubicBezTo>
                  <a:cubicBezTo>
                    <a:pt x="1281487" y="3788133"/>
                    <a:pt x="1288529" y="3788133"/>
                    <a:pt x="1293223" y="3790480"/>
                  </a:cubicBezTo>
                  <a:close/>
                  <a:moveTo>
                    <a:pt x="1992642" y="3769357"/>
                  </a:moveTo>
                  <a:cubicBezTo>
                    <a:pt x="2030195" y="3799868"/>
                    <a:pt x="2065401" y="3828033"/>
                    <a:pt x="2102954" y="3856197"/>
                  </a:cubicBezTo>
                  <a:cubicBezTo>
                    <a:pt x="2105301" y="3856197"/>
                    <a:pt x="2105301" y="3858544"/>
                    <a:pt x="2107648" y="3858544"/>
                  </a:cubicBezTo>
                  <a:cubicBezTo>
                    <a:pt x="2124077" y="3870280"/>
                    <a:pt x="2140506" y="3884362"/>
                    <a:pt x="2156936" y="3896097"/>
                  </a:cubicBezTo>
                  <a:cubicBezTo>
                    <a:pt x="2161630" y="3898444"/>
                    <a:pt x="2166324" y="3903138"/>
                    <a:pt x="2171018" y="3905485"/>
                  </a:cubicBezTo>
                  <a:cubicBezTo>
                    <a:pt x="2185100" y="3914873"/>
                    <a:pt x="2196835" y="3924262"/>
                    <a:pt x="2210918" y="3933650"/>
                  </a:cubicBezTo>
                  <a:cubicBezTo>
                    <a:pt x="2217959" y="3938344"/>
                    <a:pt x="2222653" y="3943038"/>
                    <a:pt x="2229694" y="3945385"/>
                  </a:cubicBezTo>
                  <a:cubicBezTo>
                    <a:pt x="2241429" y="3954773"/>
                    <a:pt x="2253165" y="3961814"/>
                    <a:pt x="2264900" y="3971203"/>
                  </a:cubicBezTo>
                  <a:cubicBezTo>
                    <a:pt x="2271941" y="3975897"/>
                    <a:pt x="2276635" y="3980591"/>
                    <a:pt x="2283676" y="3982938"/>
                  </a:cubicBezTo>
                  <a:cubicBezTo>
                    <a:pt x="2295412" y="3989979"/>
                    <a:pt x="2307147" y="3999367"/>
                    <a:pt x="2318882" y="4006408"/>
                  </a:cubicBezTo>
                  <a:cubicBezTo>
                    <a:pt x="2325923" y="4011102"/>
                    <a:pt x="2330617" y="4013449"/>
                    <a:pt x="2337658" y="4018144"/>
                  </a:cubicBezTo>
                  <a:cubicBezTo>
                    <a:pt x="2349394" y="4025185"/>
                    <a:pt x="2361129" y="4032226"/>
                    <a:pt x="2370517" y="4039267"/>
                  </a:cubicBezTo>
                  <a:cubicBezTo>
                    <a:pt x="2377558" y="4043961"/>
                    <a:pt x="2382252" y="4046308"/>
                    <a:pt x="2389293" y="4051002"/>
                  </a:cubicBezTo>
                  <a:cubicBezTo>
                    <a:pt x="2401029" y="4058043"/>
                    <a:pt x="2412764" y="4065085"/>
                    <a:pt x="2422152" y="4072125"/>
                  </a:cubicBezTo>
                  <a:cubicBezTo>
                    <a:pt x="2429193" y="4076820"/>
                    <a:pt x="2433887" y="4079167"/>
                    <a:pt x="2440928" y="4083861"/>
                  </a:cubicBezTo>
                  <a:cubicBezTo>
                    <a:pt x="2452664" y="4090902"/>
                    <a:pt x="2462052" y="4097943"/>
                    <a:pt x="2473787" y="4102637"/>
                  </a:cubicBezTo>
                  <a:cubicBezTo>
                    <a:pt x="2480828" y="4107331"/>
                    <a:pt x="2487869" y="4109678"/>
                    <a:pt x="2492563" y="4114372"/>
                  </a:cubicBezTo>
                  <a:cubicBezTo>
                    <a:pt x="2504299" y="4121414"/>
                    <a:pt x="2513687" y="4126108"/>
                    <a:pt x="2525422" y="4133149"/>
                  </a:cubicBezTo>
                  <a:cubicBezTo>
                    <a:pt x="2532463" y="4137843"/>
                    <a:pt x="2539504" y="4140190"/>
                    <a:pt x="2546545" y="4142537"/>
                  </a:cubicBezTo>
                  <a:cubicBezTo>
                    <a:pt x="2555934" y="4147231"/>
                    <a:pt x="2567669" y="4154272"/>
                    <a:pt x="2577057" y="4158966"/>
                  </a:cubicBezTo>
                  <a:cubicBezTo>
                    <a:pt x="2584098" y="4163660"/>
                    <a:pt x="2591139" y="4166007"/>
                    <a:pt x="2598180" y="4168354"/>
                  </a:cubicBezTo>
                  <a:cubicBezTo>
                    <a:pt x="2602875" y="4170702"/>
                    <a:pt x="2607569" y="4173049"/>
                    <a:pt x="2612263" y="4175396"/>
                  </a:cubicBezTo>
                  <a:cubicBezTo>
                    <a:pt x="2358782" y="4156619"/>
                    <a:pt x="2100607" y="4107331"/>
                    <a:pt x="1847125" y="4029879"/>
                  </a:cubicBezTo>
                  <a:cubicBezTo>
                    <a:pt x="1847125" y="4029879"/>
                    <a:pt x="1847125" y="4029879"/>
                    <a:pt x="1847125" y="4029879"/>
                  </a:cubicBezTo>
                  <a:cubicBezTo>
                    <a:pt x="1847125" y="4020490"/>
                    <a:pt x="1842431" y="4013449"/>
                    <a:pt x="1835390" y="4011102"/>
                  </a:cubicBezTo>
                  <a:cubicBezTo>
                    <a:pt x="1844778" y="3985285"/>
                    <a:pt x="1854167" y="3959468"/>
                    <a:pt x="1863555" y="3931303"/>
                  </a:cubicBezTo>
                  <a:cubicBezTo>
                    <a:pt x="1884678" y="3872627"/>
                    <a:pt x="1905802" y="3809256"/>
                    <a:pt x="1929272" y="3736498"/>
                  </a:cubicBezTo>
                  <a:cubicBezTo>
                    <a:pt x="1931619" y="3736498"/>
                    <a:pt x="1933966" y="3736498"/>
                    <a:pt x="1933966" y="3736498"/>
                  </a:cubicBezTo>
                  <a:cubicBezTo>
                    <a:pt x="1941007" y="3736498"/>
                    <a:pt x="1945702" y="3734151"/>
                    <a:pt x="1948049" y="3729457"/>
                  </a:cubicBezTo>
                  <a:cubicBezTo>
                    <a:pt x="1957437" y="3738845"/>
                    <a:pt x="1969172" y="3745886"/>
                    <a:pt x="1978560" y="3755274"/>
                  </a:cubicBezTo>
                  <a:cubicBezTo>
                    <a:pt x="1985601" y="3762315"/>
                    <a:pt x="1987948" y="3764663"/>
                    <a:pt x="1992642" y="3769357"/>
                  </a:cubicBezTo>
                  <a:close/>
                  <a:moveTo>
                    <a:pt x="1703956" y="4001714"/>
                  </a:moveTo>
                  <a:cubicBezTo>
                    <a:pt x="1689873" y="3994673"/>
                    <a:pt x="1673444" y="3989979"/>
                    <a:pt x="1659362" y="3982938"/>
                  </a:cubicBezTo>
                  <a:cubicBezTo>
                    <a:pt x="1642933" y="3975897"/>
                    <a:pt x="1626503" y="3968856"/>
                    <a:pt x="1612421" y="3961814"/>
                  </a:cubicBezTo>
                  <a:cubicBezTo>
                    <a:pt x="1598339" y="3954773"/>
                    <a:pt x="1581909" y="3947732"/>
                    <a:pt x="1567827" y="3940691"/>
                  </a:cubicBezTo>
                  <a:cubicBezTo>
                    <a:pt x="1558439" y="3935997"/>
                    <a:pt x="1546704" y="3931303"/>
                    <a:pt x="1537315" y="3926609"/>
                  </a:cubicBezTo>
                  <a:cubicBezTo>
                    <a:pt x="1558439" y="3935997"/>
                    <a:pt x="1579562" y="3943038"/>
                    <a:pt x="1603033" y="3952426"/>
                  </a:cubicBezTo>
                  <a:cubicBezTo>
                    <a:pt x="1603033" y="3952426"/>
                    <a:pt x="1605380" y="3952426"/>
                    <a:pt x="1605380" y="3954773"/>
                  </a:cubicBezTo>
                  <a:cubicBezTo>
                    <a:pt x="1614768" y="3959468"/>
                    <a:pt x="1626503" y="3961814"/>
                    <a:pt x="1635891" y="3966508"/>
                  </a:cubicBezTo>
                  <a:cubicBezTo>
                    <a:pt x="1649974" y="3971203"/>
                    <a:pt x="1664056" y="3978244"/>
                    <a:pt x="1678138" y="3982938"/>
                  </a:cubicBezTo>
                  <a:cubicBezTo>
                    <a:pt x="1687526" y="3987632"/>
                    <a:pt x="1699262" y="3989979"/>
                    <a:pt x="1708650" y="3994673"/>
                  </a:cubicBezTo>
                  <a:cubicBezTo>
                    <a:pt x="1722732" y="3999367"/>
                    <a:pt x="1736814" y="4004061"/>
                    <a:pt x="1750897" y="4011102"/>
                  </a:cubicBezTo>
                  <a:cubicBezTo>
                    <a:pt x="1760285" y="4013449"/>
                    <a:pt x="1769673" y="4018144"/>
                    <a:pt x="1781408" y="4020490"/>
                  </a:cubicBezTo>
                  <a:cubicBezTo>
                    <a:pt x="1790797" y="4022838"/>
                    <a:pt x="1800185" y="4027532"/>
                    <a:pt x="1809573" y="4029879"/>
                  </a:cubicBezTo>
                  <a:cubicBezTo>
                    <a:pt x="1809573" y="4032226"/>
                    <a:pt x="1809573" y="4032226"/>
                    <a:pt x="1809573" y="4034573"/>
                  </a:cubicBezTo>
                  <a:cubicBezTo>
                    <a:pt x="1800185" y="4034573"/>
                    <a:pt x="1788449" y="4034573"/>
                    <a:pt x="1779061" y="4034573"/>
                  </a:cubicBezTo>
                  <a:cubicBezTo>
                    <a:pt x="1772020" y="4032226"/>
                    <a:pt x="1762632" y="4027532"/>
                    <a:pt x="1755591" y="4025185"/>
                  </a:cubicBezTo>
                  <a:cubicBezTo>
                    <a:pt x="1736814" y="4015796"/>
                    <a:pt x="1720385" y="4008755"/>
                    <a:pt x="1703956" y="4001714"/>
                  </a:cubicBezTo>
                  <a:close/>
                  <a:moveTo>
                    <a:pt x="1572521" y="3968856"/>
                  </a:moveTo>
                  <a:cubicBezTo>
                    <a:pt x="1584256" y="3978244"/>
                    <a:pt x="1598339" y="3987632"/>
                    <a:pt x="1610074" y="3997020"/>
                  </a:cubicBezTo>
                  <a:cubicBezTo>
                    <a:pt x="1619462" y="4004061"/>
                    <a:pt x="1626503" y="4011102"/>
                    <a:pt x="1635891" y="4015796"/>
                  </a:cubicBezTo>
                  <a:cubicBezTo>
                    <a:pt x="1638239" y="4018144"/>
                    <a:pt x="1642933" y="4020490"/>
                    <a:pt x="1645280" y="4022838"/>
                  </a:cubicBezTo>
                  <a:cubicBezTo>
                    <a:pt x="1640586" y="4022838"/>
                    <a:pt x="1638239" y="4022838"/>
                    <a:pt x="1633544" y="4022838"/>
                  </a:cubicBezTo>
                  <a:cubicBezTo>
                    <a:pt x="1621809" y="4022838"/>
                    <a:pt x="1610074" y="4020490"/>
                    <a:pt x="1598339" y="4020490"/>
                  </a:cubicBezTo>
                  <a:cubicBezTo>
                    <a:pt x="1593645" y="4015796"/>
                    <a:pt x="1591298" y="4011102"/>
                    <a:pt x="1586603" y="4006408"/>
                  </a:cubicBezTo>
                  <a:cubicBezTo>
                    <a:pt x="1581909" y="4001714"/>
                    <a:pt x="1577215" y="3997020"/>
                    <a:pt x="1572521" y="3989979"/>
                  </a:cubicBezTo>
                  <a:cubicBezTo>
                    <a:pt x="1563133" y="3980591"/>
                    <a:pt x="1556092" y="3971203"/>
                    <a:pt x="1546704" y="3961814"/>
                  </a:cubicBezTo>
                  <a:cubicBezTo>
                    <a:pt x="1542009" y="3957120"/>
                    <a:pt x="1537315" y="3952426"/>
                    <a:pt x="1532621" y="3947732"/>
                  </a:cubicBezTo>
                  <a:cubicBezTo>
                    <a:pt x="1527927" y="3943038"/>
                    <a:pt x="1523233" y="3935997"/>
                    <a:pt x="1518539" y="3928956"/>
                  </a:cubicBezTo>
                  <a:cubicBezTo>
                    <a:pt x="1518539" y="3928956"/>
                    <a:pt x="1518539" y="3928956"/>
                    <a:pt x="1520886" y="3926609"/>
                  </a:cubicBezTo>
                  <a:cubicBezTo>
                    <a:pt x="1530274" y="3933650"/>
                    <a:pt x="1537315" y="3940691"/>
                    <a:pt x="1546704" y="3945385"/>
                  </a:cubicBezTo>
                  <a:cubicBezTo>
                    <a:pt x="1556092" y="3954773"/>
                    <a:pt x="1565480" y="3961814"/>
                    <a:pt x="1572521" y="3968856"/>
                  </a:cubicBezTo>
                  <a:close/>
                  <a:moveTo>
                    <a:pt x="1539662" y="4013449"/>
                  </a:moveTo>
                  <a:cubicBezTo>
                    <a:pt x="1525580" y="4011102"/>
                    <a:pt x="1511498" y="4008755"/>
                    <a:pt x="1499763" y="4008755"/>
                  </a:cubicBezTo>
                  <a:cubicBezTo>
                    <a:pt x="1502110" y="3989979"/>
                    <a:pt x="1504457" y="3971203"/>
                    <a:pt x="1504457" y="3950079"/>
                  </a:cubicBezTo>
                  <a:cubicBezTo>
                    <a:pt x="1504457" y="3945385"/>
                    <a:pt x="1504457" y="3940691"/>
                    <a:pt x="1506804" y="3935997"/>
                  </a:cubicBezTo>
                  <a:cubicBezTo>
                    <a:pt x="1506804" y="3935997"/>
                    <a:pt x="1506804" y="3935997"/>
                    <a:pt x="1506804" y="3935997"/>
                  </a:cubicBezTo>
                  <a:cubicBezTo>
                    <a:pt x="1511498" y="3935997"/>
                    <a:pt x="1516192" y="3933650"/>
                    <a:pt x="1518539" y="3931303"/>
                  </a:cubicBezTo>
                  <a:cubicBezTo>
                    <a:pt x="1544357" y="3961814"/>
                    <a:pt x="1570174" y="3992326"/>
                    <a:pt x="1595992" y="4020490"/>
                  </a:cubicBezTo>
                  <a:cubicBezTo>
                    <a:pt x="1588950" y="4020490"/>
                    <a:pt x="1581909" y="4018144"/>
                    <a:pt x="1577215" y="4018144"/>
                  </a:cubicBezTo>
                  <a:cubicBezTo>
                    <a:pt x="1565480" y="4015796"/>
                    <a:pt x="1551398" y="4015796"/>
                    <a:pt x="1539662" y="4013449"/>
                  </a:cubicBezTo>
                  <a:close/>
                  <a:moveTo>
                    <a:pt x="1450475" y="3919567"/>
                  </a:moveTo>
                  <a:cubicBezTo>
                    <a:pt x="1441087" y="3919567"/>
                    <a:pt x="1431698" y="3921915"/>
                    <a:pt x="1422310" y="3921915"/>
                  </a:cubicBezTo>
                  <a:cubicBezTo>
                    <a:pt x="1415269" y="3921915"/>
                    <a:pt x="1408228" y="3921915"/>
                    <a:pt x="1401187" y="3924262"/>
                  </a:cubicBezTo>
                  <a:cubicBezTo>
                    <a:pt x="1389452" y="3924262"/>
                    <a:pt x="1380063" y="3924262"/>
                    <a:pt x="1368328" y="3926609"/>
                  </a:cubicBezTo>
                  <a:cubicBezTo>
                    <a:pt x="1361287" y="3926609"/>
                    <a:pt x="1356593" y="3926609"/>
                    <a:pt x="1349552" y="3926609"/>
                  </a:cubicBezTo>
                  <a:cubicBezTo>
                    <a:pt x="1333122" y="3926609"/>
                    <a:pt x="1316693" y="3926609"/>
                    <a:pt x="1300264" y="3926609"/>
                  </a:cubicBezTo>
                  <a:cubicBezTo>
                    <a:pt x="1243935" y="3926609"/>
                    <a:pt x="1187605" y="3924262"/>
                    <a:pt x="1133623" y="3917221"/>
                  </a:cubicBezTo>
                  <a:cubicBezTo>
                    <a:pt x="1133623" y="3917221"/>
                    <a:pt x="1133623" y="3917221"/>
                    <a:pt x="1133623" y="3914873"/>
                  </a:cubicBezTo>
                  <a:cubicBezTo>
                    <a:pt x="1133623" y="3907832"/>
                    <a:pt x="1131276" y="3903138"/>
                    <a:pt x="1126582" y="3898444"/>
                  </a:cubicBezTo>
                  <a:cubicBezTo>
                    <a:pt x="1128929" y="3896097"/>
                    <a:pt x="1133623" y="3893750"/>
                    <a:pt x="1135971" y="3889056"/>
                  </a:cubicBezTo>
                  <a:cubicBezTo>
                    <a:pt x="1143012" y="3882015"/>
                    <a:pt x="1152400" y="3874974"/>
                    <a:pt x="1159441" y="3867932"/>
                  </a:cubicBezTo>
                  <a:cubicBezTo>
                    <a:pt x="1164135" y="3865586"/>
                    <a:pt x="1166482" y="3860891"/>
                    <a:pt x="1171176" y="3858544"/>
                  </a:cubicBezTo>
                  <a:cubicBezTo>
                    <a:pt x="1272099" y="3884362"/>
                    <a:pt x="1377716" y="3900791"/>
                    <a:pt x="1488028" y="3912527"/>
                  </a:cubicBezTo>
                  <a:cubicBezTo>
                    <a:pt x="1488028" y="3912527"/>
                    <a:pt x="1488028" y="3912527"/>
                    <a:pt x="1488028" y="3912527"/>
                  </a:cubicBezTo>
                  <a:cubicBezTo>
                    <a:pt x="1488028" y="3912527"/>
                    <a:pt x="1488028" y="3912527"/>
                    <a:pt x="1488028" y="3914873"/>
                  </a:cubicBezTo>
                  <a:cubicBezTo>
                    <a:pt x="1483333" y="3914873"/>
                    <a:pt x="1480986" y="3914873"/>
                    <a:pt x="1476292" y="3917221"/>
                  </a:cubicBezTo>
                  <a:cubicBezTo>
                    <a:pt x="1466904" y="3917221"/>
                    <a:pt x="1459863" y="3919567"/>
                    <a:pt x="1450475" y="3919567"/>
                  </a:cubicBezTo>
                  <a:close/>
                  <a:moveTo>
                    <a:pt x="1243935" y="3806909"/>
                  </a:moveTo>
                  <a:cubicBezTo>
                    <a:pt x="1250976" y="3806909"/>
                    <a:pt x="1258017" y="3802215"/>
                    <a:pt x="1260364" y="3797521"/>
                  </a:cubicBezTo>
                  <a:cubicBezTo>
                    <a:pt x="1279140" y="3806909"/>
                    <a:pt x="1295570" y="3816298"/>
                    <a:pt x="1314346" y="3825686"/>
                  </a:cubicBezTo>
                  <a:cubicBezTo>
                    <a:pt x="1314346" y="3825686"/>
                    <a:pt x="1316693" y="3825686"/>
                    <a:pt x="1316693" y="3828033"/>
                  </a:cubicBezTo>
                  <a:cubicBezTo>
                    <a:pt x="1340164" y="3839768"/>
                    <a:pt x="1361287" y="3851503"/>
                    <a:pt x="1384757" y="3860891"/>
                  </a:cubicBezTo>
                  <a:cubicBezTo>
                    <a:pt x="1391799" y="3863238"/>
                    <a:pt x="1398840" y="3867932"/>
                    <a:pt x="1405881" y="3870280"/>
                  </a:cubicBezTo>
                  <a:cubicBezTo>
                    <a:pt x="1422310" y="3877321"/>
                    <a:pt x="1438739" y="3886709"/>
                    <a:pt x="1455169" y="3893750"/>
                  </a:cubicBezTo>
                  <a:cubicBezTo>
                    <a:pt x="1464557" y="3898444"/>
                    <a:pt x="1473945" y="3900791"/>
                    <a:pt x="1483333" y="3905485"/>
                  </a:cubicBezTo>
                  <a:cubicBezTo>
                    <a:pt x="1483333" y="3905485"/>
                    <a:pt x="1485680" y="3905485"/>
                    <a:pt x="1488028" y="3907832"/>
                  </a:cubicBezTo>
                  <a:cubicBezTo>
                    <a:pt x="1488028" y="3910179"/>
                    <a:pt x="1485680" y="3912527"/>
                    <a:pt x="1485680" y="3914873"/>
                  </a:cubicBezTo>
                  <a:cubicBezTo>
                    <a:pt x="1377716" y="3905485"/>
                    <a:pt x="1272099" y="3886709"/>
                    <a:pt x="1171176" y="3860891"/>
                  </a:cubicBezTo>
                  <a:cubicBezTo>
                    <a:pt x="1189953" y="3842115"/>
                    <a:pt x="1208729" y="3823339"/>
                    <a:pt x="1227505" y="3804562"/>
                  </a:cubicBezTo>
                  <a:cubicBezTo>
                    <a:pt x="1234546" y="3804562"/>
                    <a:pt x="1236894" y="3806909"/>
                    <a:pt x="1243935" y="3806909"/>
                  </a:cubicBezTo>
                  <a:close/>
                  <a:moveTo>
                    <a:pt x="1809573" y="4025185"/>
                  </a:moveTo>
                  <a:cubicBezTo>
                    <a:pt x="1764979" y="4011102"/>
                    <a:pt x="1722732" y="3994673"/>
                    <a:pt x="1678138" y="3978244"/>
                  </a:cubicBezTo>
                  <a:cubicBezTo>
                    <a:pt x="1722732" y="3994673"/>
                    <a:pt x="1767326" y="4008755"/>
                    <a:pt x="1811920" y="4022838"/>
                  </a:cubicBezTo>
                  <a:cubicBezTo>
                    <a:pt x="1809573" y="4025185"/>
                    <a:pt x="1809573" y="4025185"/>
                    <a:pt x="1809573" y="4025185"/>
                  </a:cubicBezTo>
                  <a:close/>
                  <a:moveTo>
                    <a:pt x="1135971" y="3889056"/>
                  </a:moveTo>
                  <a:cubicBezTo>
                    <a:pt x="1133623" y="3891403"/>
                    <a:pt x="1128929" y="3893750"/>
                    <a:pt x="1126582" y="3898444"/>
                  </a:cubicBezTo>
                  <a:cubicBezTo>
                    <a:pt x="1124235" y="3896097"/>
                    <a:pt x="1119541" y="3896097"/>
                    <a:pt x="1114847" y="3896097"/>
                  </a:cubicBezTo>
                  <a:cubicBezTo>
                    <a:pt x="1110153" y="3896097"/>
                    <a:pt x="1105459" y="3898444"/>
                    <a:pt x="1103112" y="3900791"/>
                  </a:cubicBezTo>
                  <a:cubicBezTo>
                    <a:pt x="1103112" y="3900791"/>
                    <a:pt x="1103112" y="3900791"/>
                    <a:pt x="1103112" y="3900791"/>
                  </a:cubicBezTo>
                  <a:cubicBezTo>
                    <a:pt x="1100765" y="3900791"/>
                    <a:pt x="1100765" y="3900791"/>
                    <a:pt x="1098418" y="3900791"/>
                  </a:cubicBezTo>
                  <a:cubicBezTo>
                    <a:pt x="1093724" y="3879668"/>
                    <a:pt x="1089030" y="3858544"/>
                    <a:pt x="1081988" y="3837421"/>
                  </a:cubicBezTo>
                  <a:cubicBezTo>
                    <a:pt x="1110153" y="3846809"/>
                    <a:pt x="1138318" y="3853850"/>
                    <a:pt x="1168829" y="3860891"/>
                  </a:cubicBezTo>
                  <a:cubicBezTo>
                    <a:pt x="1157094" y="3870280"/>
                    <a:pt x="1147706" y="3879668"/>
                    <a:pt x="1135971" y="3889056"/>
                  </a:cubicBezTo>
                  <a:close/>
                  <a:moveTo>
                    <a:pt x="1781408" y="4032226"/>
                  </a:moveTo>
                  <a:cubicBezTo>
                    <a:pt x="1790797" y="4032226"/>
                    <a:pt x="1797838" y="4032226"/>
                    <a:pt x="1807226" y="4032226"/>
                  </a:cubicBezTo>
                  <a:cubicBezTo>
                    <a:pt x="1807226" y="4036920"/>
                    <a:pt x="1809573" y="4039267"/>
                    <a:pt x="1811920" y="4041614"/>
                  </a:cubicBezTo>
                  <a:cubicBezTo>
                    <a:pt x="1807226" y="4039267"/>
                    <a:pt x="1802532" y="4039267"/>
                    <a:pt x="1800185" y="4036920"/>
                  </a:cubicBezTo>
                  <a:cubicBezTo>
                    <a:pt x="1793144" y="4036920"/>
                    <a:pt x="1788449" y="4034573"/>
                    <a:pt x="1781408" y="4032226"/>
                  </a:cubicBezTo>
                  <a:close/>
                  <a:moveTo>
                    <a:pt x="2764821" y="4262236"/>
                  </a:moveTo>
                  <a:cubicBezTo>
                    <a:pt x="2767168" y="4264584"/>
                    <a:pt x="2769515" y="4266930"/>
                    <a:pt x="2771862" y="4269278"/>
                  </a:cubicBezTo>
                  <a:cubicBezTo>
                    <a:pt x="2764821" y="4269278"/>
                    <a:pt x="2760127" y="4269278"/>
                    <a:pt x="2753086" y="4266930"/>
                  </a:cubicBezTo>
                  <a:cubicBezTo>
                    <a:pt x="2757780" y="4264584"/>
                    <a:pt x="2762474" y="4262236"/>
                    <a:pt x="2764821" y="4262236"/>
                  </a:cubicBezTo>
                  <a:close/>
                  <a:moveTo>
                    <a:pt x="2778903" y="4234072"/>
                  </a:moveTo>
                  <a:cubicBezTo>
                    <a:pt x="2771862" y="4236419"/>
                    <a:pt x="2767168" y="4238766"/>
                    <a:pt x="2764821" y="4245807"/>
                  </a:cubicBezTo>
                  <a:cubicBezTo>
                    <a:pt x="2753086" y="4241113"/>
                    <a:pt x="2743697" y="4236419"/>
                    <a:pt x="2731962" y="4231725"/>
                  </a:cubicBezTo>
                  <a:cubicBezTo>
                    <a:pt x="2727268" y="4229378"/>
                    <a:pt x="2722574" y="4227031"/>
                    <a:pt x="2720227" y="4227031"/>
                  </a:cubicBezTo>
                  <a:cubicBezTo>
                    <a:pt x="2708492" y="4222337"/>
                    <a:pt x="2694409" y="4215296"/>
                    <a:pt x="2682674" y="4210602"/>
                  </a:cubicBezTo>
                  <a:cubicBezTo>
                    <a:pt x="2677980" y="4208254"/>
                    <a:pt x="2673286" y="4205908"/>
                    <a:pt x="2668592" y="4203560"/>
                  </a:cubicBezTo>
                  <a:cubicBezTo>
                    <a:pt x="2656857" y="4198866"/>
                    <a:pt x="2645121" y="4191825"/>
                    <a:pt x="2631039" y="4187131"/>
                  </a:cubicBezTo>
                  <a:cubicBezTo>
                    <a:pt x="2628692" y="4184784"/>
                    <a:pt x="2626345" y="4184784"/>
                    <a:pt x="2623998" y="4182437"/>
                  </a:cubicBezTo>
                  <a:cubicBezTo>
                    <a:pt x="2673286" y="4187131"/>
                    <a:pt x="2722574" y="4189478"/>
                    <a:pt x="2769515" y="4189478"/>
                  </a:cubicBezTo>
                  <a:cubicBezTo>
                    <a:pt x="2769515" y="4189478"/>
                    <a:pt x="2769515" y="4191825"/>
                    <a:pt x="2769515" y="4191825"/>
                  </a:cubicBezTo>
                  <a:cubicBezTo>
                    <a:pt x="2771862" y="4205908"/>
                    <a:pt x="2776556" y="4219990"/>
                    <a:pt x="2778903" y="4234072"/>
                  </a:cubicBezTo>
                  <a:close/>
                  <a:moveTo>
                    <a:pt x="2790638" y="4234072"/>
                  </a:moveTo>
                  <a:cubicBezTo>
                    <a:pt x="2788291" y="4234072"/>
                    <a:pt x="2785944" y="4231725"/>
                    <a:pt x="2783597" y="4231725"/>
                  </a:cubicBezTo>
                  <a:cubicBezTo>
                    <a:pt x="2783597" y="4231725"/>
                    <a:pt x="2781250" y="4231725"/>
                    <a:pt x="2781250" y="4231725"/>
                  </a:cubicBezTo>
                  <a:cubicBezTo>
                    <a:pt x="2778903" y="4227031"/>
                    <a:pt x="2778903" y="4219990"/>
                    <a:pt x="2776556" y="4215296"/>
                  </a:cubicBezTo>
                  <a:cubicBezTo>
                    <a:pt x="2774209" y="4205908"/>
                    <a:pt x="2771862" y="4198866"/>
                    <a:pt x="2771862" y="4189478"/>
                  </a:cubicBezTo>
                  <a:cubicBezTo>
                    <a:pt x="2771862" y="4189478"/>
                    <a:pt x="2771862" y="4187131"/>
                    <a:pt x="2771862" y="4187131"/>
                  </a:cubicBezTo>
                  <a:cubicBezTo>
                    <a:pt x="2783597" y="4187131"/>
                    <a:pt x="2797679" y="4187131"/>
                    <a:pt x="2809415" y="4187131"/>
                  </a:cubicBezTo>
                  <a:lnTo>
                    <a:pt x="2809415" y="4187131"/>
                  </a:lnTo>
                  <a:cubicBezTo>
                    <a:pt x="2802374" y="4203560"/>
                    <a:pt x="2797679" y="4219990"/>
                    <a:pt x="2790638" y="4234072"/>
                  </a:cubicBezTo>
                  <a:close/>
                  <a:moveTo>
                    <a:pt x="1056171" y="3884362"/>
                  </a:moveTo>
                  <a:cubicBezTo>
                    <a:pt x="1056171" y="3872627"/>
                    <a:pt x="1053824" y="3858544"/>
                    <a:pt x="1053824" y="3846809"/>
                  </a:cubicBezTo>
                  <a:cubicBezTo>
                    <a:pt x="1053824" y="3839768"/>
                    <a:pt x="1053824" y="3835074"/>
                    <a:pt x="1053824" y="3828033"/>
                  </a:cubicBezTo>
                  <a:cubicBezTo>
                    <a:pt x="1063212" y="3830380"/>
                    <a:pt x="1072600" y="3832727"/>
                    <a:pt x="1079641" y="3837421"/>
                  </a:cubicBezTo>
                  <a:cubicBezTo>
                    <a:pt x="1079641" y="3837421"/>
                    <a:pt x="1079641" y="3839768"/>
                    <a:pt x="1079641" y="3839768"/>
                  </a:cubicBezTo>
                  <a:cubicBezTo>
                    <a:pt x="1081988" y="3849156"/>
                    <a:pt x="1084336" y="3858544"/>
                    <a:pt x="1086683" y="3865586"/>
                  </a:cubicBezTo>
                  <a:cubicBezTo>
                    <a:pt x="1089030" y="3877321"/>
                    <a:pt x="1091377" y="3889056"/>
                    <a:pt x="1096071" y="3900791"/>
                  </a:cubicBezTo>
                  <a:cubicBezTo>
                    <a:pt x="1093724" y="3900791"/>
                    <a:pt x="1091377" y="3903138"/>
                    <a:pt x="1089030" y="3905485"/>
                  </a:cubicBezTo>
                  <a:cubicBezTo>
                    <a:pt x="1077294" y="3900791"/>
                    <a:pt x="1067906" y="3896097"/>
                    <a:pt x="1056171" y="3893750"/>
                  </a:cubicBezTo>
                  <a:cubicBezTo>
                    <a:pt x="1056171" y="3889056"/>
                    <a:pt x="1056171" y="3886709"/>
                    <a:pt x="1056171" y="3884362"/>
                  </a:cubicBezTo>
                  <a:close/>
                  <a:moveTo>
                    <a:pt x="2792985" y="4269278"/>
                  </a:moveTo>
                  <a:cubicBezTo>
                    <a:pt x="2797679" y="4266930"/>
                    <a:pt x="2800027" y="4264584"/>
                    <a:pt x="2802374" y="4259889"/>
                  </a:cubicBezTo>
                  <a:cubicBezTo>
                    <a:pt x="2809415" y="4264584"/>
                    <a:pt x="2818803" y="4266930"/>
                    <a:pt x="2825844" y="4271625"/>
                  </a:cubicBezTo>
                  <a:cubicBezTo>
                    <a:pt x="2818803" y="4271625"/>
                    <a:pt x="2809415" y="4269278"/>
                    <a:pt x="2800027" y="4269278"/>
                  </a:cubicBezTo>
                  <a:cubicBezTo>
                    <a:pt x="2797679" y="4269278"/>
                    <a:pt x="2795332" y="4269278"/>
                    <a:pt x="2792985" y="4269278"/>
                  </a:cubicBezTo>
                  <a:close/>
                  <a:moveTo>
                    <a:pt x="2107648" y="873101"/>
                  </a:moveTo>
                  <a:cubicBezTo>
                    <a:pt x="2102954" y="882489"/>
                    <a:pt x="2098260" y="891878"/>
                    <a:pt x="2095913" y="901266"/>
                  </a:cubicBezTo>
                  <a:cubicBezTo>
                    <a:pt x="2091218" y="910654"/>
                    <a:pt x="2086524" y="920042"/>
                    <a:pt x="2081830" y="929430"/>
                  </a:cubicBezTo>
                  <a:cubicBezTo>
                    <a:pt x="2081830" y="929430"/>
                    <a:pt x="2081830" y="931777"/>
                    <a:pt x="2079483" y="931777"/>
                  </a:cubicBezTo>
                  <a:cubicBezTo>
                    <a:pt x="1898761" y="964636"/>
                    <a:pt x="1720385" y="1011577"/>
                    <a:pt x="1549051" y="1067906"/>
                  </a:cubicBezTo>
                  <a:cubicBezTo>
                    <a:pt x="1546704" y="1060865"/>
                    <a:pt x="1542009" y="1053824"/>
                    <a:pt x="1539662" y="1046783"/>
                  </a:cubicBezTo>
                  <a:cubicBezTo>
                    <a:pt x="1539662" y="1044436"/>
                    <a:pt x="1537315" y="1042089"/>
                    <a:pt x="1537315" y="1042089"/>
                  </a:cubicBezTo>
                  <a:cubicBezTo>
                    <a:pt x="1530274" y="1025659"/>
                    <a:pt x="1523233" y="1009230"/>
                    <a:pt x="1513845" y="992801"/>
                  </a:cubicBezTo>
                  <a:cubicBezTo>
                    <a:pt x="1513845" y="992801"/>
                    <a:pt x="1513845" y="992801"/>
                    <a:pt x="1513845" y="992801"/>
                  </a:cubicBezTo>
                  <a:cubicBezTo>
                    <a:pt x="1511498" y="988107"/>
                    <a:pt x="1509151" y="983412"/>
                    <a:pt x="1506804" y="978718"/>
                  </a:cubicBezTo>
                  <a:cubicBezTo>
                    <a:pt x="1699262" y="920042"/>
                    <a:pt x="1903455" y="880142"/>
                    <a:pt x="2114689" y="856672"/>
                  </a:cubicBezTo>
                  <a:cubicBezTo>
                    <a:pt x="2112342" y="859019"/>
                    <a:pt x="2109995" y="866060"/>
                    <a:pt x="2107648" y="873101"/>
                  </a:cubicBezTo>
                  <a:close/>
                  <a:moveTo>
                    <a:pt x="1342511" y="1143012"/>
                  </a:moveTo>
                  <a:cubicBezTo>
                    <a:pt x="1295570" y="1161788"/>
                    <a:pt x="1250976" y="1180564"/>
                    <a:pt x="1204035" y="1201688"/>
                  </a:cubicBezTo>
                  <a:cubicBezTo>
                    <a:pt x="1199341" y="1164135"/>
                    <a:pt x="1196994" y="1126582"/>
                    <a:pt x="1192300" y="1091377"/>
                  </a:cubicBezTo>
                  <a:cubicBezTo>
                    <a:pt x="1243935" y="1070253"/>
                    <a:pt x="1297917" y="1049130"/>
                    <a:pt x="1351899" y="1030353"/>
                  </a:cubicBezTo>
                  <a:cubicBezTo>
                    <a:pt x="1349552" y="1065559"/>
                    <a:pt x="1344858" y="1103112"/>
                    <a:pt x="1342511" y="1143012"/>
                  </a:cubicBezTo>
                  <a:close/>
                  <a:moveTo>
                    <a:pt x="847284" y="1180564"/>
                  </a:moveTo>
                  <a:cubicBezTo>
                    <a:pt x="847284" y="1201688"/>
                    <a:pt x="847284" y="1225158"/>
                    <a:pt x="844937" y="1246282"/>
                  </a:cubicBezTo>
                  <a:cubicBezTo>
                    <a:pt x="837896" y="1246282"/>
                    <a:pt x="833201" y="1250976"/>
                    <a:pt x="828507" y="1255670"/>
                  </a:cubicBezTo>
                  <a:cubicBezTo>
                    <a:pt x="828507" y="1255670"/>
                    <a:pt x="828507" y="1255670"/>
                    <a:pt x="828507" y="1255670"/>
                  </a:cubicBezTo>
                  <a:cubicBezTo>
                    <a:pt x="823813" y="1253323"/>
                    <a:pt x="819119" y="1248629"/>
                    <a:pt x="814425" y="1246282"/>
                  </a:cubicBezTo>
                  <a:cubicBezTo>
                    <a:pt x="809731" y="1243935"/>
                    <a:pt x="805037" y="1241588"/>
                    <a:pt x="800343" y="1239241"/>
                  </a:cubicBezTo>
                  <a:cubicBezTo>
                    <a:pt x="814425" y="1218117"/>
                    <a:pt x="830854" y="1199341"/>
                    <a:pt x="847284" y="1180564"/>
                  </a:cubicBezTo>
                  <a:cubicBezTo>
                    <a:pt x="844937" y="1180564"/>
                    <a:pt x="847284" y="1180564"/>
                    <a:pt x="847284" y="1180564"/>
                  </a:cubicBezTo>
                  <a:close/>
                  <a:moveTo>
                    <a:pt x="1302611" y="2079483"/>
                  </a:moveTo>
                  <a:cubicBezTo>
                    <a:pt x="1302611" y="2079483"/>
                    <a:pt x="1302611" y="2079483"/>
                    <a:pt x="1302611" y="2079483"/>
                  </a:cubicBezTo>
                  <a:cubicBezTo>
                    <a:pt x="1309652" y="2088871"/>
                    <a:pt x="1314346" y="2098260"/>
                    <a:pt x="1319040" y="2109995"/>
                  </a:cubicBezTo>
                  <a:cubicBezTo>
                    <a:pt x="1333122" y="2140506"/>
                    <a:pt x="1347205" y="2168671"/>
                    <a:pt x="1363634" y="2199183"/>
                  </a:cubicBezTo>
                  <a:lnTo>
                    <a:pt x="1377716" y="2227347"/>
                  </a:lnTo>
                  <a:cubicBezTo>
                    <a:pt x="1370675" y="2229694"/>
                    <a:pt x="1365981" y="2236735"/>
                    <a:pt x="1365981" y="2243776"/>
                  </a:cubicBezTo>
                  <a:cubicBezTo>
                    <a:pt x="1365981" y="2255512"/>
                    <a:pt x="1375369" y="2262553"/>
                    <a:pt x="1384757" y="2264900"/>
                  </a:cubicBezTo>
                  <a:cubicBezTo>
                    <a:pt x="1384757" y="2269594"/>
                    <a:pt x="1384757" y="2274288"/>
                    <a:pt x="1384757" y="2278982"/>
                  </a:cubicBezTo>
                  <a:cubicBezTo>
                    <a:pt x="1384757" y="2281329"/>
                    <a:pt x="1384757" y="2283676"/>
                    <a:pt x="1384757" y="2283676"/>
                  </a:cubicBezTo>
                  <a:cubicBezTo>
                    <a:pt x="1384757" y="2293064"/>
                    <a:pt x="1384757" y="2302453"/>
                    <a:pt x="1384757" y="2309494"/>
                  </a:cubicBezTo>
                  <a:cubicBezTo>
                    <a:pt x="1384757" y="2314188"/>
                    <a:pt x="1384757" y="2318882"/>
                    <a:pt x="1384757" y="2323576"/>
                  </a:cubicBezTo>
                  <a:cubicBezTo>
                    <a:pt x="1384757" y="2330617"/>
                    <a:pt x="1384757" y="2337658"/>
                    <a:pt x="1384757" y="2344700"/>
                  </a:cubicBezTo>
                  <a:cubicBezTo>
                    <a:pt x="1384757" y="2347047"/>
                    <a:pt x="1384757" y="2351741"/>
                    <a:pt x="1384757" y="2354088"/>
                  </a:cubicBezTo>
                  <a:cubicBezTo>
                    <a:pt x="1384757" y="2358782"/>
                    <a:pt x="1384757" y="2363476"/>
                    <a:pt x="1384757" y="2368170"/>
                  </a:cubicBezTo>
                  <a:cubicBezTo>
                    <a:pt x="1382410" y="2368170"/>
                    <a:pt x="1382410" y="2368170"/>
                    <a:pt x="1380063" y="2368170"/>
                  </a:cubicBezTo>
                  <a:cubicBezTo>
                    <a:pt x="1373022" y="2342352"/>
                    <a:pt x="1365981" y="2314188"/>
                    <a:pt x="1356593" y="2286023"/>
                  </a:cubicBezTo>
                  <a:cubicBezTo>
                    <a:pt x="1340164" y="2220306"/>
                    <a:pt x="1321387" y="2154589"/>
                    <a:pt x="1302611" y="2079483"/>
                  </a:cubicBezTo>
                  <a:close/>
                  <a:moveTo>
                    <a:pt x="65717" y="2821150"/>
                  </a:moveTo>
                  <a:cubicBezTo>
                    <a:pt x="70411" y="2825844"/>
                    <a:pt x="75105" y="2828191"/>
                    <a:pt x="79800" y="2828191"/>
                  </a:cubicBezTo>
                  <a:cubicBezTo>
                    <a:pt x="79800" y="2828191"/>
                    <a:pt x="82147" y="2828191"/>
                    <a:pt x="82147" y="2828191"/>
                  </a:cubicBezTo>
                  <a:cubicBezTo>
                    <a:pt x="84494" y="2842273"/>
                    <a:pt x="86841" y="2856356"/>
                    <a:pt x="89188" y="2868091"/>
                  </a:cubicBezTo>
                  <a:cubicBezTo>
                    <a:pt x="89188" y="2872785"/>
                    <a:pt x="91535" y="2877479"/>
                    <a:pt x="91535" y="2882173"/>
                  </a:cubicBezTo>
                  <a:cubicBezTo>
                    <a:pt x="89188" y="2882173"/>
                    <a:pt x="89188" y="2884520"/>
                    <a:pt x="86841" y="2884520"/>
                  </a:cubicBezTo>
                  <a:cubicBezTo>
                    <a:pt x="82147" y="2877479"/>
                    <a:pt x="77453" y="2868091"/>
                    <a:pt x="72758" y="2858703"/>
                  </a:cubicBezTo>
                  <a:cubicBezTo>
                    <a:pt x="72758" y="2844620"/>
                    <a:pt x="70411" y="2832885"/>
                    <a:pt x="65717" y="2821150"/>
                  </a:cubicBezTo>
                  <a:close/>
                  <a:moveTo>
                    <a:pt x="1058518" y="3914873"/>
                  </a:moveTo>
                  <a:cubicBezTo>
                    <a:pt x="1058518" y="3907832"/>
                    <a:pt x="1058518" y="3900791"/>
                    <a:pt x="1058518" y="3893750"/>
                  </a:cubicBezTo>
                  <a:cubicBezTo>
                    <a:pt x="1063212" y="3896097"/>
                    <a:pt x="1067906" y="3896097"/>
                    <a:pt x="1072600" y="3898444"/>
                  </a:cubicBezTo>
                  <a:cubicBezTo>
                    <a:pt x="1077294" y="3900791"/>
                    <a:pt x="1081988" y="3903138"/>
                    <a:pt x="1086683" y="3903138"/>
                  </a:cubicBezTo>
                  <a:cubicBezTo>
                    <a:pt x="1089030" y="3903138"/>
                    <a:pt x="1089030" y="3903138"/>
                    <a:pt x="1091377" y="3905485"/>
                  </a:cubicBezTo>
                  <a:cubicBezTo>
                    <a:pt x="1089030" y="3907832"/>
                    <a:pt x="1086683" y="3910179"/>
                    <a:pt x="1086683" y="3914873"/>
                  </a:cubicBezTo>
                  <a:cubicBezTo>
                    <a:pt x="1084336" y="3914873"/>
                    <a:pt x="1084336" y="3914873"/>
                    <a:pt x="1081988" y="3914873"/>
                  </a:cubicBezTo>
                  <a:cubicBezTo>
                    <a:pt x="1072600" y="3914873"/>
                    <a:pt x="1065559" y="3914873"/>
                    <a:pt x="1058518" y="3914873"/>
                  </a:cubicBezTo>
                  <a:close/>
                  <a:moveTo>
                    <a:pt x="4769198" y="2539504"/>
                  </a:moveTo>
                  <a:cubicBezTo>
                    <a:pt x="4764504" y="2551240"/>
                    <a:pt x="4759810" y="2562975"/>
                    <a:pt x="4755116" y="2577057"/>
                  </a:cubicBezTo>
                  <a:cubicBezTo>
                    <a:pt x="4752769" y="2584098"/>
                    <a:pt x="4750422" y="2591139"/>
                    <a:pt x="4745728" y="2598180"/>
                  </a:cubicBezTo>
                  <a:cubicBezTo>
                    <a:pt x="4738687" y="2616957"/>
                    <a:pt x="4729299" y="2638080"/>
                    <a:pt x="4719911" y="2656857"/>
                  </a:cubicBezTo>
                  <a:cubicBezTo>
                    <a:pt x="4717563" y="2659204"/>
                    <a:pt x="4717563" y="2663898"/>
                    <a:pt x="4715216" y="2666245"/>
                  </a:cubicBezTo>
                  <a:cubicBezTo>
                    <a:pt x="4708175" y="2682674"/>
                    <a:pt x="4701134" y="2701451"/>
                    <a:pt x="4691746" y="2717880"/>
                  </a:cubicBezTo>
                  <a:cubicBezTo>
                    <a:pt x="4689399" y="2724921"/>
                    <a:pt x="4684705" y="2731962"/>
                    <a:pt x="4682358" y="2739003"/>
                  </a:cubicBezTo>
                  <a:cubicBezTo>
                    <a:pt x="4675317" y="2753085"/>
                    <a:pt x="4670623" y="2767168"/>
                    <a:pt x="4663581" y="2778903"/>
                  </a:cubicBezTo>
                  <a:cubicBezTo>
                    <a:pt x="4658887" y="2788291"/>
                    <a:pt x="4656540" y="2795332"/>
                    <a:pt x="4651846" y="2804721"/>
                  </a:cubicBezTo>
                  <a:cubicBezTo>
                    <a:pt x="4647152" y="2818803"/>
                    <a:pt x="4640111" y="2830538"/>
                    <a:pt x="4635417" y="2844620"/>
                  </a:cubicBezTo>
                  <a:cubicBezTo>
                    <a:pt x="4630723" y="2854009"/>
                    <a:pt x="4628376" y="2863397"/>
                    <a:pt x="4623682" y="2872785"/>
                  </a:cubicBezTo>
                  <a:cubicBezTo>
                    <a:pt x="4618988" y="2884520"/>
                    <a:pt x="4611946" y="2898602"/>
                    <a:pt x="4607252" y="2910338"/>
                  </a:cubicBezTo>
                  <a:cubicBezTo>
                    <a:pt x="4602558" y="2919726"/>
                    <a:pt x="4597864" y="2929114"/>
                    <a:pt x="4593170" y="2938502"/>
                  </a:cubicBezTo>
                  <a:cubicBezTo>
                    <a:pt x="4590823" y="2945543"/>
                    <a:pt x="4588476" y="2950237"/>
                    <a:pt x="4583782" y="2957279"/>
                  </a:cubicBezTo>
                  <a:cubicBezTo>
                    <a:pt x="4586129" y="2952584"/>
                    <a:pt x="4588476" y="2947890"/>
                    <a:pt x="4590823" y="2943196"/>
                  </a:cubicBezTo>
                  <a:cubicBezTo>
                    <a:pt x="4595517" y="2933808"/>
                    <a:pt x="4600211" y="2922073"/>
                    <a:pt x="4602558" y="2912685"/>
                  </a:cubicBezTo>
                  <a:cubicBezTo>
                    <a:pt x="4607252" y="2903296"/>
                    <a:pt x="4609599" y="2893908"/>
                    <a:pt x="4614294" y="2884520"/>
                  </a:cubicBezTo>
                  <a:cubicBezTo>
                    <a:pt x="4637764" y="2825844"/>
                    <a:pt x="4661234" y="2769515"/>
                    <a:pt x="4682358" y="2717880"/>
                  </a:cubicBezTo>
                  <a:cubicBezTo>
                    <a:pt x="4710522" y="2652163"/>
                    <a:pt x="4736340" y="2593486"/>
                    <a:pt x="4759810" y="2537157"/>
                  </a:cubicBezTo>
                  <a:cubicBezTo>
                    <a:pt x="4766852" y="2539504"/>
                    <a:pt x="4766852" y="2539504"/>
                    <a:pt x="4769198" y="2539504"/>
                  </a:cubicBezTo>
                  <a:cubicBezTo>
                    <a:pt x="4769198" y="2539504"/>
                    <a:pt x="4769198" y="2539504"/>
                    <a:pt x="4769198" y="2539504"/>
                  </a:cubicBezTo>
                  <a:close/>
                  <a:moveTo>
                    <a:pt x="377874" y="1610074"/>
                  </a:moveTo>
                  <a:cubicBezTo>
                    <a:pt x="370833" y="1631197"/>
                    <a:pt x="363792" y="1649974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56751" y="1668750"/>
                    <a:pt x="356751" y="1668750"/>
                    <a:pt x="356751" y="1666403"/>
                  </a:cubicBezTo>
                  <a:cubicBezTo>
                    <a:pt x="356751" y="1659362"/>
                    <a:pt x="354404" y="1654668"/>
                    <a:pt x="349710" y="1649974"/>
                  </a:cubicBezTo>
                  <a:cubicBezTo>
                    <a:pt x="352057" y="1647627"/>
                    <a:pt x="354404" y="1645280"/>
                    <a:pt x="354404" y="1642933"/>
                  </a:cubicBezTo>
                  <a:cubicBezTo>
                    <a:pt x="363792" y="1631197"/>
                    <a:pt x="370833" y="1621809"/>
                    <a:pt x="377874" y="1610074"/>
                  </a:cubicBezTo>
                  <a:close/>
                  <a:moveTo>
                    <a:pt x="337975" y="1685179"/>
                  </a:moveTo>
                  <a:cubicBezTo>
                    <a:pt x="347363" y="1685179"/>
                    <a:pt x="354404" y="1680485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45016" y="1703956"/>
                    <a:pt x="333281" y="1739161"/>
                    <a:pt x="321545" y="1772020"/>
                  </a:cubicBezTo>
                  <a:cubicBezTo>
                    <a:pt x="326239" y="1743855"/>
                    <a:pt x="330934" y="1715691"/>
                    <a:pt x="337975" y="1685179"/>
                  </a:cubicBezTo>
                  <a:cubicBezTo>
                    <a:pt x="335628" y="1685179"/>
                    <a:pt x="335628" y="1685179"/>
                    <a:pt x="337975" y="1685179"/>
                  </a:cubicBezTo>
                  <a:close/>
                  <a:moveTo>
                    <a:pt x="44594" y="2731962"/>
                  </a:moveTo>
                  <a:cubicBezTo>
                    <a:pt x="46941" y="2741350"/>
                    <a:pt x="49288" y="2750738"/>
                    <a:pt x="49288" y="2760127"/>
                  </a:cubicBezTo>
                  <a:cubicBezTo>
                    <a:pt x="49288" y="2764821"/>
                    <a:pt x="51635" y="2769515"/>
                    <a:pt x="51635" y="2774209"/>
                  </a:cubicBezTo>
                  <a:cubicBezTo>
                    <a:pt x="53982" y="2783597"/>
                    <a:pt x="56329" y="2792985"/>
                    <a:pt x="58676" y="2802374"/>
                  </a:cubicBezTo>
                  <a:cubicBezTo>
                    <a:pt x="58676" y="2802374"/>
                    <a:pt x="58676" y="2804721"/>
                    <a:pt x="58676" y="2804721"/>
                  </a:cubicBezTo>
                  <a:cubicBezTo>
                    <a:pt x="58676" y="2804721"/>
                    <a:pt x="58676" y="2804721"/>
                    <a:pt x="58676" y="2807068"/>
                  </a:cubicBezTo>
                  <a:cubicBezTo>
                    <a:pt x="58676" y="2811762"/>
                    <a:pt x="61023" y="2814109"/>
                    <a:pt x="61023" y="2816456"/>
                  </a:cubicBezTo>
                  <a:cubicBezTo>
                    <a:pt x="61023" y="2816456"/>
                    <a:pt x="61023" y="2818803"/>
                    <a:pt x="61023" y="2818803"/>
                  </a:cubicBezTo>
                  <a:cubicBezTo>
                    <a:pt x="63370" y="2828191"/>
                    <a:pt x="65717" y="2835232"/>
                    <a:pt x="68064" y="2844620"/>
                  </a:cubicBezTo>
                  <a:cubicBezTo>
                    <a:pt x="58676" y="2814109"/>
                    <a:pt x="51635" y="2771862"/>
                    <a:pt x="44594" y="2731962"/>
                  </a:cubicBezTo>
                  <a:cubicBezTo>
                    <a:pt x="44594" y="2731962"/>
                    <a:pt x="44594" y="2731962"/>
                    <a:pt x="44594" y="2731962"/>
                  </a:cubicBezTo>
                  <a:close/>
                  <a:moveTo>
                    <a:pt x="77453" y="2863397"/>
                  </a:moveTo>
                  <a:cubicBezTo>
                    <a:pt x="82147" y="2870438"/>
                    <a:pt x="84494" y="2877479"/>
                    <a:pt x="89188" y="2882173"/>
                  </a:cubicBezTo>
                  <a:cubicBezTo>
                    <a:pt x="89188" y="2882173"/>
                    <a:pt x="89188" y="2882173"/>
                    <a:pt x="89188" y="2882173"/>
                  </a:cubicBezTo>
                  <a:cubicBezTo>
                    <a:pt x="89188" y="2882173"/>
                    <a:pt x="86841" y="2879826"/>
                    <a:pt x="84494" y="2879826"/>
                  </a:cubicBezTo>
                  <a:cubicBezTo>
                    <a:pt x="84494" y="2879826"/>
                    <a:pt x="84494" y="2879826"/>
                    <a:pt x="84494" y="2879826"/>
                  </a:cubicBezTo>
                  <a:cubicBezTo>
                    <a:pt x="84494" y="2877479"/>
                    <a:pt x="82147" y="2877479"/>
                    <a:pt x="82147" y="2875132"/>
                  </a:cubicBezTo>
                  <a:cubicBezTo>
                    <a:pt x="79800" y="2872785"/>
                    <a:pt x="77453" y="2868091"/>
                    <a:pt x="77453" y="2863397"/>
                  </a:cubicBezTo>
                  <a:cubicBezTo>
                    <a:pt x="77453" y="2865744"/>
                    <a:pt x="77453" y="2865744"/>
                    <a:pt x="77453" y="2863397"/>
                  </a:cubicBezTo>
                  <a:close/>
                  <a:moveTo>
                    <a:pt x="82147" y="2882173"/>
                  </a:moveTo>
                  <a:cubicBezTo>
                    <a:pt x="84494" y="2884520"/>
                    <a:pt x="84494" y="2884520"/>
                    <a:pt x="86841" y="2886867"/>
                  </a:cubicBezTo>
                  <a:cubicBezTo>
                    <a:pt x="86841" y="2889214"/>
                    <a:pt x="84494" y="2889214"/>
                    <a:pt x="84494" y="2891561"/>
                  </a:cubicBezTo>
                  <a:cubicBezTo>
                    <a:pt x="82147" y="2886867"/>
                    <a:pt x="82147" y="2882173"/>
                    <a:pt x="82147" y="2882173"/>
                  </a:cubicBezTo>
                  <a:cubicBezTo>
                    <a:pt x="82147" y="2879826"/>
                    <a:pt x="82147" y="2882173"/>
                    <a:pt x="82147" y="2882173"/>
                  </a:cubicBezTo>
                  <a:close/>
                  <a:moveTo>
                    <a:pt x="218275" y="3156777"/>
                  </a:moveTo>
                  <a:cubicBezTo>
                    <a:pt x="222969" y="3161472"/>
                    <a:pt x="227664" y="3163819"/>
                    <a:pt x="232358" y="3168513"/>
                  </a:cubicBezTo>
                  <a:cubicBezTo>
                    <a:pt x="237052" y="3170860"/>
                    <a:pt x="239399" y="3173207"/>
                    <a:pt x="244093" y="3175554"/>
                  </a:cubicBezTo>
                  <a:cubicBezTo>
                    <a:pt x="248787" y="3180248"/>
                    <a:pt x="255828" y="3182595"/>
                    <a:pt x="260522" y="3184942"/>
                  </a:cubicBezTo>
                  <a:cubicBezTo>
                    <a:pt x="262869" y="3187289"/>
                    <a:pt x="267563" y="3189636"/>
                    <a:pt x="269910" y="3191983"/>
                  </a:cubicBezTo>
                  <a:cubicBezTo>
                    <a:pt x="276951" y="3196677"/>
                    <a:pt x="283993" y="3199024"/>
                    <a:pt x="291034" y="3201371"/>
                  </a:cubicBezTo>
                  <a:cubicBezTo>
                    <a:pt x="293381" y="3201371"/>
                    <a:pt x="295728" y="3203718"/>
                    <a:pt x="298075" y="3203718"/>
                  </a:cubicBezTo>
                  <a:cubicBezTo>
                    <a:pt x="300422" y="3206065"/>
                    <a:pt x="305116" y="3206065"/>
                    <a:pt x="307463" y="3206065"/>
                  </a:cubicBezTo>
                  <a:cubicBezTo>
                    <a:pt x="307463" y="3208413"/>
                    <a:pt x="307463" y="3210759"/>
                    <a:pt x="307463" y="3210759"/>
                  </a:cubicBezTo>
                  <a:cubicBezTo>
                    <a:pt x="307463" y="3222495"/>
                    <a:pt x="316851" y="3231883"/>
                    <a:pt x="328587" y="3231883"/>
                  </a:cubicBezTo>
                  <a:cubicBezTo>
                    <a:pt x="330934" y="3231883"/>
                    <a:pt x="333281" y="3231883"/>
                    <a:pt x="337975" y="3229536"/>
                  </a:cubicBezTo>
                  <a:cubicBezTo>
                    <a:pt x="349710" y="3253006"/>
                    <a:pt x="361445" y="3274130"/>
                    <a:pt x="373180" y="3295253"/>
                  </a:cubicBezTo>
                  <a:cubicBezTo>
                    <a:pt x="377874" y="3302295"/>
                    <a:pt x="380222" y="3309335"/>
                    <a:pt x="384916" y="3316377"/>
                  </a:cubicBezTo>
                  <a:cubicBezTo>
                    <a:pt x="396651" y="3337500"/>
                    <a:pt x="406039" y="3356276"/>
                    <a:pt x="417774" y="3377400"/>
                  </a:cubicBezTo>
                  <a:cubicBezTo>
                    <a:pt x="422468" y="3386788"/>
                    <a:pt x="429509" y="3398523"/>
                    <a:pt x="434204" y="3407912"/>
                  </a:cubicBezTo>
                  <a:cubicBezTo>
                    <a:pt x="443592" y="3424341"/>
                    <a:pt x="452980" y="3440770"/>
                    <a:pt x="462368" y="3457199"/>
                  </a:cubicBezTo>
                  <a:cubicBezTo>
                    <a:pt x="467062" y="3466588"/>
                    <a:pt x="471756" y="3473629"/>
                    <a:pt x="476450" y="3483017"/>
                  </a:cubicBezTo>
                  <a:cubicBezTo>
                    <a:pt x="375527" y="3386788"/>
                    <a:pt x="291034" y="3274130"/>
                    <a:pt x="220622" y="3152083"/>
                  </a:cubicBezTo>
                  <a:cubicBezTo>
                    <a:pt x="215928" y="3154431"/>
                    <a:pt x="215928" y="3156777"/>
                    <a:pt x="218275" y="3156777"/>
                  </a:cubicBezTo>
                  <a:close/>
                  <a:moveTo>
                    <a:pt x="664214" y="3673128"/>
                  </a:moveTo>
                  <a:cubicBezTo>
                    <a:pt x="664214" y="3673128"/>
                    <a:pt x="666561" y="3675475"/>
                    <a:pt x="666561" y="3675475"/>
                  </a:cubicBezTo>
                  <a:cubicBezTo>
                    <a:pt x="675949" y="3682516"/>
                    <a:pt x="685338" y="3689557"/>
                    <a:pt x="697073" y="3696598"/>
                  </a:cubicBezTo>
                  <a:cubicBezTo>
                    <a:pt x="699420" y="3698945"/>
                    <a:pt x="704114" y="3701292"/>
                    <a:pt x="706461" y="3703639"/>
                  </a:cubicBezTo>
                  <a:cubicBezTo>
                    <a:pt x="715849" y="3710680"/>
                    <a:pt x="725237" y="3717722"/>
                    <a:pt x="736973" y="3724763"/>
                  </a:cubicBezTo>
                  <a:cubicBezTo>
                    <a:pt x="739320" y="3727110"/>
                    <a:pt x="744014" y="3729457"/>
                    <a:pt x="746361" y="3731804"/>
                  </a:cubicBezTo>
                  <a:cubicBezTo>
                    <a:pt x="755749" y="3738845"/>
                    <a:pt x="767484" y="3745886"/>
                    <a:pt x="776872" y="3750580"/>
                  </a:cubicBezTo>
                  <a:cubicBezTo>
                    <a:pt x="779219" y="3752927"/>
                    <a:pt x="783914" y="3755274"/>
                    <a:pt x="786261" y="3755274"/>
                  </a:cubicBezTo>
                  <a:cubicBezTo>
                    <a:pt x="795649" y="3762315"/>
                    <a:pt x="807384" y="3769357"/>
                    <a:pt x="816772" y="3774051"/>
                  </a:cubicBezTo>
                  <a:cubicBezTo>
                    <a:pt x="819119" y="3776398"/>
                    <a:pt x="821466" y="3776398"/>
                    <a:pt x="826160" y="3778745"/>
                  </a:cubicBezTo>
                  <a:cubicBezTo>
                    <a:pt x="835549" y="3785786"/>
                    <a:pt x="847284" y="3790480"/>
                    <a:pt x="856672" y="3797521"/>
                  </a:cubicBezTo>
                  <a:cubicBezTo>
                    <a:pt x="849631" y="3799868"/>
                    <a:pt x="844937" y="3802215"/>
                    <a:pt x="837896" y="3804562"/>
                  </a:cubicBezTo>
                  <a:cubicBezTo>
                    <a:pt x="835549" y="3804562"/>
                    <a:pt x="833201" y="3806909"/>
                    <a:pt x="833201" y="3806909"/>
                  </a:cubicBezTo>
                  <a:cubicBezTo>
                    <a:pt x="828507" y="3809256"/>
                    <a:pt x="821466" y="3811604"/>
                    <a:pt x="816772" y="3811604"/>
                  </a:cubicBezTo>
                  <a:cubicBezTo>
                    <a:pt x="814425" y="3811604"/>
                    <a:pt x="812078" y="3813950"/>
                    <a:pt x="807384" y="3813950"/>
                  </a:cubicBezTo>
                  <a:cubicBezTo>
                    <a:pt x="802690" y="3816298"/>
                    <a:pt x="797996" y="3816298"/>
                    <a:pt x="793302" y="3818645"/>
                  </a:cubicBezTo>
                  <a:cubicBezTo>
                    <a:pt x="790955" y="3818645"/>
                    <a:pt x="786261" y="3820992"/>
                    <a:pt x="783914" y="3820992"/>
                  </a:cubicBezTo>
                  <a:cubicBezTo>
                    <a:pt x="779219" y="3820992"/>
                    <a:pt x="776872" y="3823339"/>
                    <a:pt x="772178" y="3823339"/>
                  </a:cubicBezTo>
                  <a:cubicBezTo>
                    <a:pt x="767484" y="3823339"/>
                    <a:pt x="765137" y="3825686"/>
                    <a:pt x="762790" y="3825686"/>
                  </a:cubicBezTo>
                  <a:cubicBezTo>
                    <a:pt x="758096" y="3825686"/>
                    <a:pt x="755749" y="3828033"/>
                    <a:pt x="751055" y="3828033"/>
                  </a:cubicBezTo>
                  <a:cubicBezTo>
                    <a:pt x="748708" y="3828033"/>
                    <a:pt x="744014" y="3828033"/>
                    <a:pt x="741667" y="3830380"/>
                  </a:cubicBezTo>
                  <a:cubicBezTo>
                    <a:pt x="736973" y="3830380"/>
                    <a:pt x="734626" y="3830380"/>
                    <a:pt x="729931" y="3832727"/>
                  </a:cubicBezTo>
                  <a:cubicBezTo>
                    <a:pt x="727584" y="3832727"/>
                    <a:pt x="722890" y="3832727"/>
                    <a:pt x="720543" y="3832727"/>
                  </a:cubicBezTo>
                  <a:cubicBezTo>
                    <a:pt x="718196" y="3832727"/>
                    <a:pt x="715849" y="3832727"/>
                    <a:pt x="711155" y="3832727"/>
                  </a:cubicBezTo>
                  <a:cubicBezTo>
                    <a:pt x="708808" y="3832727"/>
                    <a:pt x="708808" y="3830380"/>
                    <a:pt x="706461" y="3830380"/>
                  </a:cubicBezTo>
                  <a:cubicBezTo>
                    <a:pt x="704114" y="3820992"/>
                    <a:pt x="697073" y="3813950"/>
                    <a:pt x="687685" y="3813950"/>
                  </a:cubicBezTo>
                  <a:cubicBezTo>
                    <a:pt x="687685" y="3813950"/>
                    <a:pt x="685338" y="3813950"/>
                    <a:pt x="685338" y="3813950"/>
                  </a:cubicBezTo>
                  <a:cubicBezTo>
                    <a:pt x="682991" y="3802215"/>
                    <a:pt x="680643" y="3792827"/>
                    <a:pt x="680643" y="3781092"/>
                  </a:cubicBezTo>
                  <a:cubicBezTo>
                    <a:pt x="675949" y="3745886"/>
                    <a:pt x="668908" y="3710680"/>
                    <a:pt x="664214" y="3673128"/>
                  </a:cubicBezTo>
                  <a:close/>
                  <a:moveTo>
                    <a:pt x="675949" y="3816298"/>
                  </a:move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1255" y="3816298"/>
                    <a:pt x="668908" y="3813950"/>
                    <a:pt x="666561" y="3811604"/>
                  </a:cubicBezTo>
                  <a:cubicBezTo>
                    <a:pt x="671255" y="3813950"/>
                    <a:pt x="673602" y="3816298"/>
                    <a:pt x="675949" y="3816298"/>
                  </a:cubicBezTo>
                  <a:close/>
                  <a:moveTo>
                    <a:pt x="1058518" y="3917221"/>
                  </a:moveTo>
                  <a:cubicBezTo>
                    <a:pt x="1065559" y="3917221"/>
                    <a:pt x="1072600" y="3917221"/>
                    <a:pt x="1079641" y="3917221"/>
                  </a:cubicBezTo>
                  <a:cubicBezTo>
                    <a:pt x="1079641" y="3917221"/>
                    <a:pt x="1079641" y="3917221"/>
                    <a:pt x="1079641" y="3917221"/>
                  </a:cubicBezTo>
                  <a:cubicBezTo>
                    <a:pt x="1079641" y="3917221"/>
                    <a:pt x="1081988" y="3917221"/>
                    <a:pt x="1081988" y="3917221"/>
                  </a:cubicBezTo>
                  <a:cubicBezTo>
                    <a:pt x="1081988" y="3917221"/>
                    <a:pt x="1081988" y="3919567"/>
                    <a:pt x="1081988" y="3919567"/>
                  </a:cubicBezTo>
                  <a:cubicBezTo>
                    <a:pt x="1081988" y="3926609"/>
                    <a:pt x="1086683" y="3933650"/>
                    <a:pt x="1091377" y="3935997"/>
                  </a:cubicBezTo>
                  <a:cubicBezTo>
                    <a:pt x="1089030" y="3940691"/>
                    <a:pt x="1084336" y="3947732"/>
                    <a:pt x="1081988" y="3952426"/>
                  </a:cubicBezTo>
                  <a:cubicBezTo>
                    <a:pt x="1079641" y="3954773"/>
                    <a:pt x="1079641" y="3957120"/>
                    <a:pt x="1077294" y="3959468"/>
                  </a:cubicBezTo>
                  <a:cubicBezTo>
                    <a:pt x="1074947" y="3964162"/>
                    <a:pt x="1072600" y="3966508"/>
                    <a:pt x="1070253" y="3971203"/>
                  </a:cubicBezTo>
                  <a:cubicBezTo>
                    <a:pt x="1067906" y="3968856"/>
                    <a:pt x="1063212" y="3968856"/>
                    <a:pt x="1060865" y="3968856"/>
                  </a:cubicBezTo>
                  <a:cubicBezTo>
                    <a:pt x="1060865" y="3968856"/>
                    <a:pt x="1060865" y="3968856"/>
                    <a:pt x="1060865" y="3968856"/>
                  </a:cubicBezTo>
                  <a:cubicBezTo>
                    <a:pt x="1060865" y="3961814"/>
                    <a:pt x="1060865" y="3954773"/>
                    <a:pt x="1060865" y="3945385"/>
                  </a:cubicBezTo>
                  <a:cubicBezTo>
                    <a:pt x="1058518" y="3935997"/>
                    <a:pt x="1058518" y="3926609"/>
                    <a:pt x="1058518" y="3917221"/>
                  </a:cubicBezTo>
                  <a:close/>
                  <a:moveTo>
                    <a:pt x="4112025" y="1103112"/>
                  </a:moveTo>
                  <a:cubicBezTo>
                    <a:pt x="4104984" y="1093724"/>
                    <a:pt x="4100290" y="1084335"/>
                    <a:pt x="4093249" y="1074947"/>
                  </a:cubicBezTo>
                  <a:cubicBezTo>
                    <a:pt x="4083861" y="1060865"/>
                    <a:pt x="4072126" y="1044436"/>
                    <a:pt x="4062738" y="1030353"/>
                  </a:cubicBezTo>
                  <a:cubicBezTo>
                    <a:pt x="4058043" y="1020965"/>
                    <a:pt x="4051002" y="1013924"/>
                    <a:pt x="4046308" y="1004536"/>
                  </a:cubicBezTo>
                  <a:cubicBezTo>
                    <a:pt x="4046308" y="1004536"/>
                    <a:pt x="4048655" y="1006883"/>
                    <a:pt x="4048655" y="1006883"/>
                  </a:cubicBezTo>
                  <a:cubicBezTo>
                    <a:pt x="4062738" y="1013924"/>
                    <a:pt x="4074473" y="1020965"/>
                    <a:pt x="4088555" y="1030353"/>
                  </a:cubicBezTo>
                  <a:cubicBezTo>
                    <a:pt x="4095596" y="1035047"/>
                    <a:pt x="4100290" y="1037394"/>
                    <a:pt x="4107331" y="1042089"/>
                  </a:cubicBezTo>
                  <a:cubicBezTo>
                    <a:pt x="4119067" y="1049130"/>
                    <a:pt x="4133149" y="1058518"/>
                    <a:pt x="4144884" y="1065559"/>
                  </a:cubicBezTo>
                  <a:cubicBezTo>
                    <a:pt x="4154272" y="1072600"/>
                    <a:pt x="4163660" y="1077294"/>
                    <a:pt x="4173049" y="1084335"/>
                  </a:cubicBezTo>
                  <a:cubicBezTo>
                    <a:pt x="4182437" y="1089030"/>
                    <a:pt x="4189478" y="1096071"/>
                    <a:pt x="4198866" y="1100765"/>
                  </a:cubicBezTo>
                  <a:cubicBezTo>
                    <a:pt x="4212948" y="1110153"/>
                    <a:pt x="4229378" y="1121888"/>
                    <a:pt x="4243460" y="1133623"/>
                  </a:cubicBezTo>
                  <a:cubicBezTo>
                    <a:pt x="4245807" y="1135970"/>
                    <a:pt x="4248154" y="1138318"/>
                    <a:pt x="4250501" y="1138318"/>
                  </a:cubicBezTo>
                  <a:cubicBezTo>
                    <a:pt x="4250501" y="1138318"/>
                    <a:pt x="4250501" y="1138318"/>
                    <a:pt x="4250501" y="1138318"/>
                  </a:cubicBezTo>
                  <a:cubicBezTo>
                    <a:pt x="4259889" y="1164135"/>
                    <a:pt x="4271625" y="1189953"/>
                    <a:pt x="4281013" y="1215770"/>
                  </a:cubicBezTo>
                  <a:cubicBezTo>
                    <a:pt x="4231725" y="1182911"/>
                    <a:pt x="4180090" y="1152400"/>
                    <a:pt x="4123761" y="1124235"/>
                  </a:cubicBezTo>
                  <a:cubicBezTo>
                    <a:pt x="4121414" y="1117194"/>
                    <a:pt x="4116719" y="1110153"/>
                    <a:pt x="4112025" y="1103112"/>
                  </a:cubicBezTo>
                  <a:close/>
                  <a:moveTo>
                    <a:pt x="563291" y="1189953"/>
                  </a:moveTo>
                  <a:cubicBezTo>
                    <a:pt x="553903" y="1206382"/>
                    <a:pt x="544515" y="1222811"/>
                    <a:pt x="537474" y="1241588"/>
                  </a:cubicBezTo>
                  <a:cubicBezTo>
                    <a:pt x="537474" y="1241588"/>
                    <a:pt x="537474" y="1241588"/>
                    <a:pt x="537474" y="1243935"/>
                  </a:cubicBezTo>
                  <a:cubicBezTo>
                    <a:pt x="528085" y="1262711"/>
                    <a:pt x="518697" y="1279140"/>
                    <a:pt x="509309" y="1297917"/>
                  </a:cubicBezTo>
                  <a:cubicBezTo>
                    <a:pt x="506962" y="1302611"/>
                    <a:pt x="504615" y="1304958"/>
                    <a:pt x="504615" y="1309652"/>
                  </a:cubicBezTo>
                  <a:cubicBezTo>
                    <a:pt x="497574" y="1323734"/>
                    <a:pt x="490533" y="1340164"/>
                    <a:pt x="481145" y="1354246"/>
                  </a:cubicBezTo>
                  <a:cubicBezTo>
                    <a:pt x="478797" y="1358940"/>
                    <a:pt x="476450" y="1365981"/>
                    <a:pt x="474103" y="1370675"/>
                  </a:cubicBezTo>
                  <a:cubicBezTo>
                    <a:pt x="469409" y="1380063"/>
                    <a:pt x="464715" y="1389451"/>
                    <a:pt x="460021" y="1401187"/>
                  </a:cubicBezTo>
                  <a:cubicBezTo>
                    <a:pt x="483492" y="1337817"/>
                    <a:pt x="506962" y="1276793"/>
                    <a:pt x="532780" y="1213423"/>
                  </a:cubicBezTo>
                  <a:cubicBezTo>
                    <a:pt x="535127" y="1213423"/>
                    <a:pt x="537474" y="1215770"/>
                    <a:pt x="539821" y="1215770"/>
                  </a:cubicBezTo>
                  <a:cubicBezTo>
                    <a:pt x="551556" y="1215770"/>
                    <a:pt x="560944" y="1206382"/>
                    <a:pt x="560944" y="1194647"/>
                  </a:cubicBezTo>
                  <a:cubicBezTo>
                    <a:pt x="560944" y="1194647"/>
                    <a:pt x="560944" y="1192300"/>
                    <a:pt x="560944" y="1192300"/>
                  </a:cubicBezTo>
                  <a:cubicBezTo>
                    <a:pt x="563291" y="1192300"/>
                    <a:pt x="563291" y="1192300"/>
                    <a:pt x="565638" y="1192300"/>
                  </a:cubicBezTo>
                  <a:cubicBezTo>
                    <a:pt x="560944" y="1189953"/>
                    <a:pt x="560944" y="1189953"/>
                    <a:pt x="563291" y="1189953"/>
                  </a:cubicBezTo>
                  <a:close/>
                  <a:moveTo>
                    <a:pt x="316851" y="1793144"/>
                  </a:moveTo>
                  <a:cubicBezTo>
                    <a:pt x="316851" y="1793144"/>
                    <a:pt x="316851" y="1795491"/>
                    <a:pt x="316851" y="1795491"/>
                  </a:cubicBezTo>
                  <a:cubicBezTo>
                    <a:pt x="314504" y="1807226"/>
                    <a:pt x="312157" y="1818961"/>
                    <a:pt x="312157" y="1833043"/>
                  </a:cubicBezTo>
                  <a:cubicBezTo>
                    <a:pt x="309810" y="1835390"/>
                    <a:pt x="307463" y="1837737"/>
                    <a:pt x="305116" y="1842432"/>
                  </a:cubicBezTo>
                  <a:cubicBezTo>
                    <a:pt x="305116" y="1842432"/>
                    <a:pt x="302769" y="1840084"/>
                    <a:pt x="300422" y="1840084"/>
                  </a:cubicBezTo>
                  <a:lnTo>
                    <a:pt x="302769" y="1835390"/>
                  </a:lnTo>
                  <a:cubicBezTo>
                    <a:pt x="307463" y="1818961"/>
                    <a:pt x="312157" y="1804879"/>
                    <a:pt x="316851" y="1793144"/>
                  </a:cubicBezTo>
                  <a:close/>
                  <a:moveTo>
                    <a:pt x="417774" y="1699262"/>
                  </a:moveTo>
                  <a:cubicBezTo>
                    <a:pt x="429509" y="1685179"/>
                    <a:pt x="441245" y="1673444"/>
                    <a:pt x="452980" y="1659362"/>
                  </a:cubicBezTo>
                  <a:cubicBezTo>
                    <a:pt x="462368" y="1647627"/>
                    <a:pt x="471756" y="1638238"/>
                    <a:pt x="481145" y="1626503"/>
                  </a:cubicBezTo>
                  <a:cubicBezTo>
                    <a:pt x="492880" y="1612421"/>
                    <a:pt x="504615" y="1598339"/>
                    <a:pt x="518697" y="1586603"/>
                  </a:cubicBezTo>
                  <a:cubicBezTo>
                    <a:pt x="528085" y="1574868"/>
                    <a:pt x="537474" y="1565480"/>
                    <a:pt x="546862" y="1553745"/>
                  </a:cubicBezTo>
                  <a:cubicBezTo>
                    <a:pt x="560944" y="1539662"/>
                    <a:pt x="575026" y="1525580"/>
                    <a:pt x="586762" y="1511498"/>
                  </a:cubicBezTo>
                  <a:cubicBezTo>
                    <a:pt x="596150" y="1502110"/>
                    <a:pt x="605538" y="1492722"/>
                    <a:pt x="614926" y="1480986"/>
                  </a:cubicBezTo>
                  <a:cubicBezTo>
                    <a:pt x="617273" y="1478639"/>
                    <a:pt x="617273" y="1478639"/>
                    <a:pt x="619620" y="1476292"/>
                  </a:cubicBezTo>
                  <a:cubicBezTo>
                    <a:pt x="612579" y="1485680"/>
                    <a:pt x="605538" y="1495069"/>
                    <a:pt x="600844" y="1504457"/>
                  </a:cubicBezTo>
                  <a:cubicBezTo>
                    <a:pt x="596150" y="1511498"/>
                    <a:pt x="589109" y="1520886"/>
                    <a:pt x="584415" y="1527927"/>
                  </a:cubicBezTo>
                  <a:cubicBezTo>
                    <a:pt x="577373" y="1539662"/>
                    <a:pt x="567985" y="1551398"/>
                    <a:pt x="560944" y="1563133"/>
                  </a:cubicBezTo>
                  <a:cubicBezTo>
                    <a:pt x="553903" y="1572521"/>
                    <a:pt x="546862" y="1581909"/>
                    <a:pt x="542168" y="1591297"/>
                  </a:cubicBezTo>
                  <a:cubicBezTo>
                    <a:pt x="537474" y="1598339"/>
                    <a:pt x="532780" y="1603033"/>
                    <a:pt x="530433" y="1610074"/>
                  </a:cubicBezTo>
                  <a:cubicBezTo>
                    <a:pt x="525738" y="1617115"/>
                    <a:pt x="521044" y="1624156"/>
                    <a:pt x="514003" y="1633544"/>
                  </a:cubicBezTo>
                  <a:cubicBezTo>
                    <a:pt x="485839" y="1657015"/>
                    <a:pt x="460021" y="1682832"/>
                    <a:pt x="431857" y="1708650"/>
                  </a:cubicBezTo>
                  <a:cubicBezTo>
                    <a:pt x="429509" y="1703956"/>
                    <a:pt x="424815" y="1703956"/>
                    <a:pt x="422468" y="1701609"/>
                  </a:cubicBezTo>
                  <a:cubicBezTo>
                    <a:pt x="420121" y="1699262"/>
                    <a:pt x="420121" y="1699262"/>
                    <a:pt x="417774" y="1699262"/>
                  </a:cubicBezTo>
                  <a:close/>
                  <a:moveTo>
                    <a:pt x="30512" y="2508993"/>
                  </a:moveTo>
                  <a:cubicBezTo>
                    <a:pt x="28165" y="2508993"/>
                    <a:pt x="28165" y="2508993"/>
                    <a:pt x="25818" y="2508993"/>
                  </a:cubicBezTo>
                  <a:cubicBezTo>
                    <a:pt x="25818" y="2506646"/>
                    <a:pt x="25818" y="2506646"/>
                    <a:pt x="25818" y="2504299"/>
                  </a:cubicBezTo>
                  <a:cubicBezTo>
                    <a:pt x="28165" y="2504299"/>
                    <a:pt x="28165" y="2504299"/>
                    <a:pt x="30512" y="2504299"/>
                  </a:cubicBezTo>
                  <a:cubicBezTo>
                    <a:pt x="30512" y="2504299"/>
                    <a:pt x="30512" y="2504299"/>
                    <a:pt x="30512" y="2504299"/>
                  </a:cubicBezTo>
                  <a:cubicBezTo>
                    <a:pt x="30512" y="2504299"/>
                    <a:pt x="30512" y="2506646"/>
                    <a:pt x="30512" y="2508993"/>
                  </a:cubicBezTo>
                  <a:close/>
                  <a:moveTo>
                    <a:pt x="126741" y="3025343"/>
                  </a:moveTo>
                  <a:cubicBezTo>
                    <a:pt x="124393" y="3013608"/>
                    <a:pt x="122046" y="2999525"/>
                    <a:pt x="117352" y="2987790"/>
                  </a:cubicBezTo>
                  <a:cubicBezTo>
                    <a:pt x="117352" y="2983096"/>
                    <a:pt x="115005" y="2976055"/>
                    <a:pt x="115005" y="2971361"/>
                  </a:cubicBezTo>
                  <a:cubicBezTo>
                    <a:pt x="112658" y="2957279"/>
                    <a:pt x="110311" y="2945543"/>
                    <a:pt x="105617" y="2931461"/>
                  </a:cubicBezTo>
                  <a:cubicBezTo>
                    <a:pt x="105617" y="2929114"/>
                    <a:pt x="103270" y="2924420"/>
                    <a:pt x="103270" y="2922073"/>
                  </a:cubicBezTo>
                  <a:cubicBezTo>
                    <a:pt x="103270" y="2922073"/>
                    <a:pt x="103270" y="2919726"/>
                    <a:pt x="103270" y="2919726"/>
                  </a:cubicBezTo>
                  <a:cubicBezTo>
                    <a:pt x="105617" y="2919726"/>
                    <a:pt x="105617" y="2919726"/>
                    <a:pt x="107964" y="2919726"/>
                  </a:cubicBezTo>
                  <a:cubicBezTo>
                    <a:pt x="110311" y="2931461"/>
                    <a:pt x="115005" y="2940849"/>
                    <a:pt x="117352" y="2952584"/>
                  </a:cubicBezTo>
                  <a:cubicBezTo>
                    <a:pt x="119699" y="2961973"/>
                    <a:pt x="122046" y="2969014"/>
                    <a:pt x="124393" y="2978402"/>
                  </a:cubicBezTo>
                  <a:cubicBezTo>
                    <a:pt x="129088" y="2994831"/>
                    <a:pt x="133782" y="3013608"/>
                    <a:pt x="138476" y="3030037"/>
                  </a:cubicBezTo>
                  <a:cubicBezTo>
                    <a:pt x="136129" y="3027690"/>
                    <a:pt x="133782" y="3027690"/>
                    <a:pt x="129088" y="3027690"/>
                  </a:cubicBezTo>
                  <a:cubicBezTo>
                    <a:pt x="126741" y="3025343"/>
                    <a:pt x="126741" y="3025343"/>
                    <a:pt x="126741" y="3025343"/>
                  </a:cubicBezTo>
                  <a:close/>
                  <a:moveTo>
                    <a:pt x="1030353" y="4304483"/>
                  </a:moveTo>
                  <a:cubicBezTo>
                    <a:pt x="1030353" y="4304483"/>
                    <a:pt x="1032700" y="4302136"/>
                    <a:pt x="1032700" y="4302136"/>
                  </a:cubicBezTo>
                  <a:cubicBezTo>
                    <a:pt x="1039742" y="4304483"/>
                    <a:pt x="1044436" y="4309177"/>
                    <a:pt x="1051477" y="4311525"/>
                  </a:cubicBezTo>
                  <a:cubicBezTo>
                    <a:pt x="1053824" y="4313871"/>
                    <a:pt x="1058518" y="4316219"/>
                    <a:pt x="1060865" y="4316219"/>
                  </a:cubicBezTo>
                  <a:cubicBezTo>
                    <a:pt x="1060865" y="4316219"/>
                    <a:pt x="1060865" y="4318565"/>
                    <a:pt x="1060865" y="4318565"/>
                  </a:cubicBezTo>
                  <a:cubicBezTo>
                    <a:pt x="1060865" y="4320913"/>
                    <a:pt x="1058518" y="4325607"/>
                    <a:pt x="1058518" y="4327954"/>
                  </a:cubicBezTo>
                  <a:cubicBezTo>
                    <a:pt x="1058518" y="4327954"/>
                    <a:pt x="1058518" y="4327954"/>
                    <a:pt x="1058518" y="4330301"/>
                  </a:cubicBezTo>
                  <a:cubicBezTo>
                    <a:pt x="1056171" y="4327954"/>
                    <a:pt x="1056171" y="4327954"/>
                    <a:pt x="1053824" y="4325607"/>
                  </a:cubicBezTo>
                  <a:cubicBezTo>
                    <a:pt x="1044436" y="4318565"/>
                    <a:pt x="1037395" y="4311525"/>
                    <a:pt x="1030353" y="4304483"/>
                  </a:cubicBezTo>
                  <a:close/>
                  <a:moveTo>
                    <a:pt x="4215296" y="3945385"/>
                  </a:moveTo>
                  <a:cubicBezTo>
                    <a:pt x="4217643" y="3943038"/>
                    <a:pt x="4219990" y="3938344"/>
                    <a:pt x="4222337" y="3935997"/>
                  </a:cubicBezTo>
                  <a:cubicBezTo>
                    <a:pt x="4224684" y="3938344"/>
                    <a:pt x="4227031" y="3938344"/>
                    <a:pt x="4229378" y="3938344"/>
                  </a:cubicBezTo>
                  <a:cubicBezTo>
                    <a:pt x="4229378" y="3943038"/>
                    <a:pt x="4227031" y="3945385"/>
                    <a:pt x="4227031" y="3947732"/>
                  </a:cubicBezTo>
                  <a:cubicBezTo>
                    <a:pt x="4227031" y="3950079"/>
                    <a:pt x="4224684" y="3954773"/>
                    <a:pt x="4224684" y="3957120"/>
                  </a:cubicBezTo>
                  <a:cubicBezTo>
                    <a:pt x="4224684" y="3959468"/>
                    <a:pt x="4224684" y="3961814"/>
                    <a:pt x="4222337" y="3964162"/>
                  </a:cubicBezTo>
                  <a:cubicBezTo>
                    <a:pt x="4219990" y="3964162"/>
                    <a:pt x="4217643" y="3961814"/>
                    <a:pt x="4215296" y="3961814"/>
                  </a:cubicBezTo>
                  <a:cubicBezTo>
                    <a:pt x="4215296" y="3961814"/>
                    <a:pt x="4215296" y="3961814"/>
                    <a:pt x="4215296" y="3961814"/>
                  </a:cubicBezTo>
                  <a:cubicBezTo>
                    <a:pt x="4215296" y="3959468"/>
                    <a:pt x="4215296" y="3957120"/>
                    <a:pt x="4215296" y="3954773"/>
                  </a:cubicBezTo>
                  <a:cubicBezTo>
                    <a:pt x="4215296" y="3952426"/>
                    <a:pt x="4215296" y="3950079"/>
                    <a:pt x="4215296" y="3945385"/>
                  </a:cubicBezTo>
                  <a:close/>
                  <a:moveTo>
                    <a:pt x="4227031" y="3966508"/>
                  </a:moveTo>
                  <a:cubicBezTo>
                    <a:pt x="4227031" y="3964162"/>
                    <a:pt x="4227031" y="3961814"/>
                    <a:pt x="4229378" y="3959468"/>
                  </a:cubicBezTo>
                  <a:cubicBezTo>
                    <a:pt x="4229378" y="3954773"/>
                    <a:pt x="4231725" y="3952426"/>
                    <a:pt x="4231725" y="3947732"/>
                  </a:cubicBezTo>
                  <a:cubicBezTo>
                    <a:pt x="4231725" y="3945385"/>
                    <a:pt x="4231725" y="3943038"/>
                    <a:pt x="4234072" y="3940691"/>
                  </a:cubicBezTo>
                  <a:cubicBezTo>
                    <a:pt x="4234072" y="3940691"/>
                    <a:pt x="4236419" y="3940691"/>
                    <a:pt x="4236419" y="3940691"/>
                  </a:cubicBezTo>
                  <a:cubicBezTo>
                    <a:pt x="4248154" y="3940691"/>
                    <a:pt x="4257542" y="3931303"/>
                    <a:pt x="4257542" y="3919567"/>
                  </a:cubicBezTo>
                  <a:cubicBezTo>
                    <a:pt x="4257542" y="3917221"/>
                    <a:pt x="4257542" y="3914873"/>
                    <a:pt x="4255195" y="3912527"/>
                  </a:cubicBezTo>
                  <a:cubicBezTo>
                    <a:pt x="4259889" y="3910179"/>
                    <a:pt x="4266931" y="3907832"/>
                    <a:pt x="4271625" y="3905485"/>
                  </a:cubicBezTo>
                  <a:cubicBezTo>
                    <a:pt x="4255195" y="3924262"/>
                    <a:pt x="4241113" y="3945385"/>
                    <a:pt x="4227031" y="3966508"/>
                  </a:cubicBezTo>
                  <a:cubicBezTo>
                    <a:pt x="4227031" y="3966508"/>
                    <a:pt x="4227031" y="3966508"/>
                    <a:pt x="4227031" y="3966508"/>
                  </a:cubicBezTo>
                  <a:close/>
                  <a:moveTo>
                    <a:pt x="4642458" y="3429035"/>
                  </a:moveTo>
                  <a:cubicBezTo>
                    <a:pt x="4642458" y="3431382"/>
                    <a:pt x="4642458" y="3431382"/>
                    <a:pt x="4640111" y="3433729"/>
                  </a:cubicBezTo>
                  <a:cubicBezTo>
                    <a:pt x="4640111" y="3433729"/>
                    <a:pt x="4640111" y="3433729"/>
                    <a:pt x="4640111" y="3436076"/>
                  </a:cubicBezTo>
                  <a:cubicBezTo>
                    <a:pt x="4642458" y="3429035"/>
                    <a:pt x="4644805" y="3421994"/>
                    <a:pt x="4647152" y="3414952"/>
                  </a:cubicBezTo>
                  <a:cubicBezTo>
                    <a:pt x="4647152" y="3414952"/>
                    <a:pt x="4647152" y="3412606"/>
                    <a:pt x="4647152" y="3412606"/>
                  </a:cubicBezTo>
                  <a:cubicBezTo>
                    <a:pt x="4647152" y="3417300"/>
                    <a:pt x="4644805" y="3421994"/>
                    <a:pt x="4642458" y="3429035"/>
                  </a:cubicBezTo>
                  <a:close/>
                  <a:moveTo>
                    <a:pt x="4663581" y="3346888"/>
                  </a:moveTo>
                  <a:cubicBezTo>
                    <a:pt x="4663581" y="3344541"/>
                    <a:pt x="4665929" y="3342194"/>
                    <a:pt x="4665929" y="3339847"/>
                  </a:cubicBezTo>
                  <a:cubicBezTo>
                    <a:pt x="4665929" y="3339847"/>
                    <a:pt x="4665929" y="3339847"/>
                    <a:pt x="4665929" y="3342194"/>
                  </a:cubicBezTo>
                  <a:cubicBezTo>
                    <a:pt x="4665929" y="3342194"/>
                    <a:pt x="4665929" y="3344541"/>
                    <a:pt x="4665929" y="3344541"/>
                  </a:cubicBezTo>
                  <a:cubicBezTo>
                    <a:pt x="4661234" y="3351582"/>
                    <a:pt x="4658887" y="3358623"/>
                    <a:pt x="4654193" y="3365665"/>
                  </a:cubicBezTo>
                  <a:cubicBezTo>
                    <a:pt x="4658887" y="3358623"/>
                    <a:pt x="4661234" y="3353929"/>
                    <a:pt x="4663581" y="3346888"/>
                  </a:cubicBezTo>
                  <a:close/>
                  <a:moveTo>
                    <a:pt x="4565005" y="3548734"/>
                  </a:moveTo>
                  <a:cubicBezTo>
                    <a:pt x="4565005" y="3546387"/>
                    <a:pt x="4567353" y="3546387"/>
                    <a:pt x="4567353" y="3544040"/>
                  </a:cubicBezTo>
                  <a:cubicBezTo>
                    <a:pt x="4567353" y="3544040"/>
                    <a:pt x="4567353" y="3544040"/>
                    <a:pt x="4567353" y="3544040"/>
                  </a:cubicBezTo>
                  <a:cubicBezTo>
                    <a:pt x="4567353" y="3544040"/>
                    <a:pt x="4567353" y="3546387"/>
                    <a:pt x="4565005" y="3546387"/>
                  </a:cubicBezTo>
                  <a:cubicBezTo>
                    <a:pt x="4565005" y="3546387"/>
                    <a:pt x="4565005" y="3546387"/>
                    <a:pt x="4565005" y="3548734"/>
                  </a:cubicBezTo>
                  <a:close/>
                  <a:moveTo>
                    <a:pt x="4780934" y="2487869"/>
                  </a:moveTo>
                  <a:cubicBezTo>
                    <a:pt x="4783281" y="2490216"/>
                    <a:pt x="4785628" y="2492563"/>
                    <a:pt x="4787975" y="2492563"/>
                  </a:cubicBezTo>
                  <a:cubicBezTo>
                    <a:pt x="4787975" y="2494910"/>
                    <a:pt x="4785628" y="2494910"/>
                    <a:pt x="4785628" y="2497258"/>
                  </a:cubicBezTo>
                  <a:cubicBezTo>
                    <a:pt x="4785628" y="2499605"/>
                    <a:pt x="4783281" y="2499605"/>
                    <a:pt x="4783281" y="2501952"/>
                  </a:cubicBezTo>
                  <a:cubicBezTo>
                    <a:pt x="4780934" y="2501952"/>
                    <a:pt x="4780934" y="2499605"/>
                    <a:pt x="4778587" y="2499605"/>
                  </a:cubicBezTo>
                  <a:cubicBezTo>
                    <a:pt x="4778587" y="2497258"/>
                    <a:pt x="4778587" y="2497258"/>
                    <a:pt x="4778587" y="2494910"/>
                  </a:cubicBezTo>
                  <a:cubicBezTo>
                    <a:pt x="4778587" y="2494910"/>
                    <a:pt x="4778587" y="2490216"/>
                    <a:pt x="4780934" y="2487869"/>
                  </a:cubicBezTo>
                  <a:close/>
                  <a:moveTo>
                    <a:pt x="4410100" y="1556092"/>
                  </a:moveTo>
                  <a:cubicBezTo>
                    <a:pt x="4424183" y="1595992"/>
                    <a:pt x="4440612" y="1638238"/>
                    <a:pt x="4454694" y="1680485"/>
                  </a:cubicBezTo>
                  <a:cubicBezTo>
                    <a:pt x="4454694" y="1680485"/>
                    <a:pt x="4454694" y="1680485"/>
                    <a:pt x="4454694" y="1680485"/>
                  </a:cubicBezTo>
                  <a:cubicBezTo>
                    <a:pt x="4450000" y="1671097"/>
                    <a:pt x="4445306" y="1661709"/>
                    <a:pt x="4440612" y="1652321"/>
                  </a:cubicBezTo>
                  <a:cubicBezTo>
                    <a:pt x="4435918" y="1645280"/>
                    <a:pt x="4433571" y="1638238"/>
                    <a:pt x="4428877" y="1631197"/>
                  </a:cubicBezTo>
                  <a:cubicBezTo>
                    <a:pt x="4421835" y="1617115"/>
                    <a:pt x="4414795" y="1603033"/>
                    <a:pt x="4405406" y="1588950"/>
                  </a:cubicBezTo>
                  <a:cubicBezTo>
                    <a:pt x="4400712" y="1579562"/>
                    <a:pt x="4396018" y="1572521"/>
                    <a:pt x="4391324" y="1563133"/>
                  </a:cubicBezTo>
                  <a:cubicBezTo>
                    <a:pt x="4384283" y="1549051"/>
                    <a:pt x="4377242" y="1537315"/>
                    <a:pt x="4367854" y="1523233"/>
                  </a:cubicBezTo>
                  <a:cubicBezTo>
                    <a:pt x="4363159" y="1513845"/>
                    <a:pt x="4358465" y="1504457"/>
                    <a:pt x="4353771" y="1495069"/>
                  </a:cubicBezTo>
                  <a:cubicBezTo>
                    <a:pt x="4346730" y="1480986"/>
                    <a:pt x="4339689" y="1469251"/>
                    <a:pt x="4330301" y="1455169"/>
                  </a:cubicBezTo>
                  <a:cubicBezTo>
                    <a:pt x="4325607" y="1445781"/>
                    <a:pt x="4318566" y="1436392"/>
                    <a:pt x="4313872" y="1427004"/>
                  </a:cubicBezTo>
                  <a:cubicBezTo>
                    <a:pt x="4306830" y="1412922"/>
                    <a:pt x="4299789" y="1401187"/>
                    <a:pt x="4290401" y="1387104"/>
                  </a:cubicBezTo>
                  <a:cubicBezTo>
                    <a:pt x="4283360" y="1377716"/>
                    <a:pt x="4278666" y="1365981"/>
                    <a:pt x="4271625" y="1356593"/>
                  </a:cubicBezTo>
                  <a:cubicBezTo>
                    <a:pt x="4264583" y="1342511"/>
                    <a:pt x="4255195" y="1330775"/>
                    <a:pt x="4248154" y="1316693"/>
                  </a:cubicBezTo>
                  <a:cubicBezTo>
                    <a:pt x="4241113" y="1304958"/>
                    <a:pt x="4236419" y="1295570"/>
                    <a:pt x="4229378" y="1283834"/>
                  </a:cubicBezTo>
                  <a:cubicBezTo>
                    <a:pt x="4222337" y="1269752"/>
                    <a:pt x="4212948" y="1258017"/>
                    <a:pt x="4203560" y="1243935"/>
                  </a:cubicBezTo>
                  <a:cubicBezTo>
                    <a:pt x="4196519" y="1234546"/>
                    <a:pt x="4191825" y="1222811"/>
                    <a:pt x="4184784" y="1213423"/>
                  </a:cubicBezTo>
                  <a:cubicBezTo>
                    <a:pt x="4175395" y="1199341"/>
                    <a:pt x="4166007" y="1185259"/>
                    <a:pt x="4158966" y="1171176"/>
                  </a:cubicBezTo>
                  <a:cubicBezTo>
                    <a:pt x="4151925" y="1161788"/>
                    <a:pt x="4147231" y="1150053"/>
                    <a:pt x="4140190" y="1140665"/>
                  </a:cubicBezTo>
                  <a:cubicBezTo>
                    <a:pt x="4135496" y="1133623"/>
                    <a:pt x="4130802" y="1128929"/>
                    <a:pt x="4128455" y="1121888"/>
                  </a:cubicBezTo>
                  <a:cubicBezTo>
                    <a:pt x="4182437" y="1150053"/>
                    <a:pt x="4234072" y="1180564"/>
                    <a:pt x="4283360" y="1213423"/>
                  </a:cubicBezTo>
                  <a:cubicBezTo>
                    <a:pt x="4288054" y="1222811"/>
                    <a:pt x="4290401" y="1232199"/>
                    <a:pt x="4295095" y="1241588"/>
                  </a:cubicBezTo>
                  <a:cubicBezTo>
                    <a:pt x="4334995" y="1349552"/>
                    <a:pt x="4372548" y="1455169"/>
                    <a:pt x="4410100" y="1556092"/>
                  </a:cubicBezTo>
                  <a:close/>
                  <a:moveTo>
                    <a:pt x="4675317" y="1607727"/>
                  </a:moveTo>
                  <a:cubicBezTo>
                    <a:pt x="4675317" y="1603033"/>
                    <a:pt x="4672970" y="1600686"/>
                    <a:pt x="4672970" y="1595992"/>
                  </a:cubicBezTo>
                  <a:cubicBezTo>
                    <a:pt x="4687052" y="1621809"/>
                    <a:pt x="4701134" y="1647627"/>
                    <a:pt x="4712869" y="1673444"/>
                  </a:cubicBezTo>
                  <a:cubicBezTo>
                    <a:pt x="4715216" y="1680485"/>
                    <a:pt x="4717563" y="1687526"/>
                    <a:pt x="4719911" y="1694568"/>
                  </a:cubicBezTo>
                  <a:cubicBezTo>
                    <a:pt x="4708175" y="1671097"/>
                    <a:pt x="4694093" y="1647627"/>
                    <a:pt x="4680011" y="1624156"/>
                  </a:cubicBezTo>
                  <a:cubicBezTo>
                    <a:pt x="4677664" y="1619462"/>
                    <a:pt x="4675317" y="1612421"/>
                    <a:pt x="4675317" y="1607727"/>
                  </a:cubicBezTo>
                  <a:close/>
                  <a:moveTo>
                    <a:pt x="4719911" y="1687526"/>
                  </a:moveTo>
                  <a:cubicBezTo>
                    <a:pt x="4733993" y="1715691"/>
                    <a:pt x="4745728" y="1746203"/>
                    <a:pt x="4757463" y="1774367"/>
                  </a:cubicBezTo>
                  <a:cubicBezTo>
                    <a:pt x="4757463" y="1774367"/>
                    <a:pt x="4757463" y="1774367"/>
                    <a:pt x="4757463" y="1774367"/>
                  </a:cubicBezTo>
                  <a:cubicBezTo>
                    <a:pt x="4748075" y="1750897"/>
                    <a:pt x="4736340" y="1727426"/>
                    <a:pt x="4726952" y="1703956"/>
                  </a:cubicBezTo>
                  <a:cubicBezTo>
                    <a:pt x="4722257" y="1701609"/>
                    <a:pt x="4722257" y="1694568"/>
                    <a:pt x="4719911" y="1687526"/>
                  </a:cubicBezTo>
                  <a:close/>
                  <a:moveTo>
                    <a:pt x="2433887" y="251134"/>
                  </a:moveTo>
                  <a:cubicBezTo>
                    <a:pt x="2433887" y="255828"/>
                    <a:pt x="2436234" y="258175"/>
                    <a:pt x="2436234" y="262869"/>
                  </a:cubicBezTo>
                  <a:cubicBezTo>
                    <a:pt x="2436234" y="267563"/>
                    <a:pt x="2438581" y="274604"/>
                    <a:pt x="2438581" y="279299"/>
                  </a:cubicBezTo>
                  <a:cubicBezTo>
                    <a:pt x="2438581" y="283993"/>
                    <a:pt x="2440928" y="286340"/>
                    <a:pt x="2440928" y="291034"/>
                  </a:cubicBezTo>
                  <a:cubicBezTo>
                    <a:pt x="2440928" y="295728"/>
                    <a:pt x="2443275" y="302769"/>
                    <a:pt x="2443275" y="309810"/>
                  </a:cubicBezTo>
                  <a:cubicBezTo>
                    <a:pt x="2443275" y="314504"/>
                    <a:pt x="2445622" y="316851"/>
                    <a:pt x="2445622" y="321545"/>
                  </a:cubicBezTo>
                  <a:cubicBezTo>
                    <a:pt x="2445622" y="328586"/>
                    <a:pt x="2447970" y="335628"/>
                    <a:pt x="2447970" y="340322"/>
                  </a:cubicBezTo>
                  <a:cubicBezTo>
                    <a:pt x="2447970" y="345016"/>
                    <a:pt x="2450317" y="347363"/>
                    <a:pt x="2450317" y="352057"/>
                  </a:cubicBezTo>
                  <a:cubicBezTo>
                    <a:pt x="2452664" y="359098"/>
                    <a:pt x="2452664" y="366139"/>
                    <a:pt x="2455011" y="373180"/>
                  </a:cubicBezTo>
                  <a:cubicBezTo>
                    <a:pt x="2455011" y="375527"/>
                    <a:pt x="2455011" y="380222"/>
                    <a:pt x="2457358" y="382569"/>
                  </a:cubicBezTo>
                  <a:cubicBezTo>
                    <a:pt x="2457358" y="387263"/>
                    <a:pt x="2459705" y="391957"/>
                    <a:pt x="2459705" y="398998"/>
                  </a:cubicBezTo>
                  <a:cubicBezTo>
                    <a:pt x="2457358" y="398998"/>
                    <a:pt x="2455011" y="398998"/>
                    <a:pt x="2455011" y="401345"/>
                  </a:cubicBezTo>
                  <a:cubicBezTo>
                    <a:pt x="2455011" y="398998"/>
                    <a:pt x="2452664" y="398998"/>
                    <a:pt x="2452664" y="396651"/>
                  </a:cubicBezTo>
                  <a:cubicBezTo>
                    <a:pt x="2450317" y="391957"/>
                    <a:pt x="2445622" y="384916"/>
                    <a:pt x="2443275" y="380222"/>
                  </a:cubicBezTo>
                  <a:cubicBezTo>
                    <a:pt x="2438581" y="373180"/>
                    <a:pt x="2436234" y="368486"/>
                    <a:pt x="2431540" y="361445"/>
                  </a:cubicBezTo>
                  <a:cubicBezTo>
                    <a:pt x="2429193" y="356751"/>
                    <a:pt x="2424499" y="352057"/>
                    <a:pt x="2422152" y="347363"/>
                  </a:cubicBezTo>
                  <a:cubicBezTo>
                    <a:pt x="2417458" y="340322"/>
                    <a:pt x="2412764" y="335628"/>
                    <a:pt x="2410417" y="328586"/>
                  </a:cubicBezTo>
                  <a:cubicBezTo>
                    <a:pt x="2408070" y="323892"/>
                    <a:pt x="2403376" y="319198"/>
                    <a:pt x="2401029" y="314504"/>
                  </a:cubicBezTo>
                  <a:cubicBezTo>
                    <a:pt x="2396334" y="307463"/>
                    <a:pt x="2391640" y="302769"/>
                    <a:pt x="2386946" y="295728"/>
                  </a:cubicBezTo>
                  <a:cubicBezTo>
                    <a:pt x="2384599" y="291034"/>
                    <a:pt x="2382252" y="288687"/>
                    <a:pt x="2379905" y="283993"/>
                  </a:cubicBezTo>
                  <a:cubicBezTo>
                    <a:pt x="2377558" y="281646"/>
                    <a:pt x="2375211" y="276951"/>
                    <a:pt x="2372864" y="274604"/>
                  </a:cubicBezTo>
                  <a:cubicBezTo>
                    <a:pt x="2372864" y="274604"/>
                    <a:pt x="2372864" y="274604"/>
                    <a:pt x="2372864" y="274604"/>
                  </a:cubicBezTo>
                  <a:cubicBezTo>
                    <a:pt x="2384599" y="274604"/>
                    <a:pt x="2393987" y="265216"/>
                    <a:pt x="2393987" y="253481"/>
                  </a:cubicBezTo>
                  <a:cubicBezTo>
                    <a:pt x="2393987" y="253481"/>
                    <a:pt x="2393987" y="253481"/>
                    <a:pt x="2393987" y="253481"/>
                  </a:cubicBezTo>
                  <a:cubicBezTo>
                    <a:pt x="2401029" y="253481"/>
                    <a:pt x="2410417" y="251134"/>
                    <a:pt x="2417458" y="251134"/>
                  </a:cubicBezTo>
                  <a:cubicBezTo>
                    <a:pt x="2422152" y="251134"/>
                    <a:pt x="2429193" y="251134"/>
                    <a:pt x="2433887" y="251134"/>
                  </a:cubicBezTo>
                  <a:close/>
                  <a:moveTo>
                    <a:pt x="603191" y="1114847"/>
                  </a:moveTo>
                  <a:cubicBezTo>
                    <a:pt x="603191" y="1114847"/>
                    <a:pt x="603191" y="1114847"/>
                    <a:pt x="603191" y="1114847"/>
                  </a:cubicBezTo>
                  <a:cubicBezTo>
                    <a:pt x="598497" y="1124235"/>
                    <a:pt x="596150" y="1128929"/>
                    <a:pt x="591456" y="1135970"/>
                  </a:cubicBezTo>
                  <a:cubicBezTo>
                    <a:pt x="584415" y="1150053"/>
                    <a:pt x="575026" y="1164135"/>
                    <a:pt x="567985" y="1178217"/>
                  </a:cubicBezTo>
                  <a:cubicBezTo>
                    <a:pt x="565638" y="1180564"/>
                    <a:pt x="565638" y="1182911"/>
                    <a:pt x="563291" y="1187606"/>
                  </a:cubicBezTo>
                  <a:cubicBezTo>
                    <a:pt x="563291" y="1187606"/>
                    <a:pt x="563291" y="1187606"/>
                    <a:pt x="563291" y="1189953"/>
                  </a:cubicBezTo>
                  <a:cubicBezTo>
                    <a:pt x="560944" y="1189953"/>
                    <a:pt x="560944" y="1189953"/>
                    <a:pt x="558597" y="1189953"/>
                  </a:cubicBezTo>
                  <a:cubicBezTo>
                    <a:pt x="558597" y="1189953"/>
                    <a:pt x="556250" y="1189953"/>
                    <a:pt x="556250" y="1189953"/>
                  </a:cubicBezTo>
                  <a:cubicBezTo>
                    <a:pt x="556250" y="1185259"/>
                    <a:pt x="553903" y="1182911"/>
                    <a:pt x="551556" y="1180564"/>
                  </a:cubicBezTo>
                  <a:cubicBezTo>
                    <a:pt x="563291" y="1166482"/>
                    <a:pt x="575026" y="1152400"/>
                    <a:pt x="586762" y="1138318"/>
                  </a:cubicBezTo>
                  <a:cubicBezTo>
                    <a:pt x="591456" y="1128929"/>
                    <a:pt x="598497" y="1121888"/>
                    <a:pt x="603191" y="1114847"/>
                  </a:cubicBezTo>
                  <a:close/>
                  <a:moveTo>
                    <a:pt x="312157" y="1833043"/>
                  </a:moveTo>
                  <a:cubicBezTo>
                    <a:pt x="319198" y="1823655"/>
                    <a:pt x="323892" y="1816614"/>
                    <a:pt x="330934" y="1807226"/>
                  </a:cubicBezTo>
                  <a:cubicBezTo>
                    <a:pt x="340322" y="1795491"/>
                    <a:pt x="347363" y="1783755"/>
                    <a:pt x="356751" y="1772020"/>
                  </a:cubicBezTo>
                  <a:cubicBezTo>
                    <a:pt x="366139" y="1757938"/>
                    <a:pt x="377874" y="1746203"/>
                    <a:pt x="389610" y="1732120"/>
                  </a:cubicBezTo>
                  <a:cubicBezTo>
                    <a:pt x="398998" y="1720385"/>
                    <a:pt x="406039" y="1710997"/>
                    <a:pt x="415427" y="1699262"/>
                  </a:cubicBezTo>
                  <a:cubicBezTo>
                    <a:pt x="417774" y="1701609"/>
                    <a:pt x="420121" y="1701609"/>
                    <a:pt x="422468" y="1701609"/>
                  </a:cubicBezTo>
                  <a:cubicBezTo>
                    <a:pt x="422468" y="1701609"/>
                    <a:pt x="422468" y="1701609"/>
                    <a:pt x="422468" y="1701609"/>
                  </a:cubicBezTo>
                  <a:cubicBezTo>
                    <a:pt x="424815" y="1703956"/>
                    <a:pt x="427162" y="1703956"/>
                    <a:pt x="429509" y="1706303"/>
                  </a:cubicBezTo>
                  <a:cubicBezTo>
                    <a:pt x="387263" y="1748550"/>
                    <a:pt x="349710" y="1790796"/>
                    <a:pt x="312157" y="1833043"/>
                  </a:cubicBezTo>
                  <a:cubicBezTo>
                    <a:pt x="312157" y="1833043"/>
                    <a:pt x="312157" y="1833043"/>
                    <a:pt x="312157" y="1833043"/>
                  </a:cubicBezTo>
                  <a:close/>
                  <a:moveTo>
                    <a:pt x="53982" y="2804721"/>
                  </a:move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lose/>
                  <a:moveTo>
                    <a:pt x="53982" y="2811762"/>
                  </a:moveTo>
                  <a:cubicBezTo>
                    <a:pt x="53982" y="2814109"/>
                    <a:pt x="56329" y="2816456"/>
                    <a:pt x="56329" y="2821150"/>
                  </a:cubicBezTo>
                  <a:cubicBezTo>
                    <a:pt x="58676" y="2830538"/>
                    <a:pt x="61023" y="2839926"/>
                    <a:pt x="63370" y="2849314"/>
                  </a:cubicBezTo>
                  <a:cubicBezTo>
                    <a:pt x="63370" y="2849314"/>
                    <a:pt x="63370" y="2849314"/>
                    <a:pt x="63370" y="2849314"/>
                  </a:cubicBezTo>
                  <a:cubicBezTo>
                    <a:pt x="63370" y="2849314"/>
                    <a:pt x="63370" y="2849314"/>
                    <a:pt x="63370" y="2846967"/>
                  </a:cubicBezTo>
                  <a:cubicBezTo>
                    <a:pt x="61023" y="2839926"/>
                    <a:pt x="58676" y="2830538"/>
                    <a:pt x="58676" y="2823497"/>
                  </a:cubicBezTo>
                  <a:cubicBezTo>
                    <a:pt x="56329" y="2818803"/>
                    <a:pt x="56329" y="2816456"/>
                    <a:pt x="53982" y="2811762"/>
                  </a:cubicBezTo>
                  <a:close/>
                  <a:moveTo>
                    <a:pt x="117352" y="3018302"/>
                  </a:move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lose/>
                  <a:moveTo>
                    <a:pt x="4630723" y="3457199"/>
                  </a:moveTo>
                  <a:cubicBezTo>
                    <a:pt x="4630723" y="3459547"/>
                    <a:pt x="4628376" y="3459547"/>
                    <a:pt x="4628376" y="3461893"/>
                  </a:cubicBezTo>
                  <a:cubicBezTo>
                    <a:pt x="4628376" y="3461893"/>
                    <a:pt x="4628376" y="3461893"/>
                    <a:pt x="4628376" y="3461893"/>
                  </a:cubicBezTo>
                  <a:cubicBezTo>
                    <a:pt x="4628376" y="3461893"/>
                    <a:pt x="4628376" y="3459547"/>
                    <a:pt x="4630723" y="3457199"/>
                  </a:cubicBezTo>
                  <a:close/>
                  <a:moveTo>
                    <a:pt x="4668275" y="3375053"/>
                  </a:moveTo>
                  <a:cubicBezTo>
                    <a:pt x="4670623" y="3365665"/>
                    <a:pt x="4675317" y="3356276"/>
                    <a:pt x="4677664" y="3349235"/>
                  </a:cubicBezTo>
                  <a:cubicBezTo>
                    <a:pt x="4677664" y="3349235"/>
                    <a:pt x="4680011" y="3349235"/>
                    <a:pt x="4680011" y="3349235"/>
                  </a:cubicBezTo>
                  <a:cubicBezTo>
                    <a:pt x="4675317" y="3360971"/>
                    <a:pt x="4670623" y="3370359"/>
                    <a:pt x="4665929" y="3382094"/>
                  </a:cubicBezTo>
                  <a:cubicBezTo>
                    <a:pt x="4665929" y="3379747"/>
                    <a:pt x="4668275" y="3377400"/>
                    <a:pt x="4668275" y="3375053"/>
                  </a:cubicBezTo>
                  <a:close/>
                  <a:moveTo>
                    <a:pt x="4764504" y="1959784"/>
                  </a:moveTo>
                  <a:cubicBezTo>
                    <a:pt x="4762157" y="1945702"/>
                    <a:pt x="4759810" y="1931619"/>
                    <a:pt x="4755116" y="1917537"/>
                  </a:cubicBezTo>
                  <a:cubicBezTo>
                    <a:pt x="4752769" y="1910496"/>
                    <a:pt x="4752769" y="1905802"/>
                    <a:pt x="4750422" y="1898761"/>
                  </a:cubicBezTo>
                  <a:cubicBezTo>
                    <a:pt x="4748075" y="1884678"/>
                    <a:pt x="4743381" y="1870596"/>
                    <a:pt x="4741034" y="1856514"/>
                  </a:cubicBezTo>
                  <a:cubicBezTo>
                    <a:pt x="4738687" y="1849473"/>
                    <a:pt x="4736340" y="1840084"/>
                    <a:pt x="4736340" y="1833043"/>
                  </a:cubicBezTo>
                  <a:cubicBezTo>
                    <a:pt x="4733993" y="1821308"/>
                    <a:pt x="4729299" y="1809573"/>
                    <a:pt x="4726952" y="1795491"/>
                  </a:cubicBezTo>
                  <a:cubicBezTo>
                    <a:pt x="4724605" y="1786102"/>
                    <a:pt x="4722257" y="1779061"/>
                    <a:pt x="4719911" y="1769673"/>
                  </a:cubicBezTo>
                  <a:cubicBezTo>
                    <a:pt x="4717563" y="1762632"/>
                    <a:pt x="4715216" y="1753244"/>
                    <a:pt x="4712869" y="1746203"/>
                  </a:cubicBezTo>
                  <a:lnTo>
                    <a:pt x="4712869" y="1746203"/>
                  </a:lnTo>
                  <a:cubicBezTo>
                    <a:pt x="4715216" y="1750897"/>
                    <a:pt x="4717563" y="1755591"/>
                    <a:pt x="4719911" y="1762632"/>
                  </a:cubicBezTo>
                  <a:cubicBezTo>
                    <a:pt x="4722257" y="1769673"/>
                    <a:pt x="4724605" y="1774367"/>
                    <a:pt x="4726952" y="1781408"/>
                  </a:cubicBezTo>
                  <a:cubicBezTo>
                    <a:pt x="4729299" y="1790796"/>
                    <a:pt x="4733993" y="1800185"/>
                    <a:pt x="4736340" y="1811920"/>
                  </a:cubicBezTo>
                  <a:cubicBezTo>
                    <a:pt x="4738687" y="1816614"/>
                    <a:pt x="4741034" y="1823655"/>
                    <a:pt x="4741034" y="1828349"/>
                  </a:cubicBezTo>
                  <a:cubicBezTo>
                    <a:pt x="4745728" y="1842432"/>
                    <a:pt x="4748075" y="1854167"/>
                    <a:pt x="4752769" y="1868249"/>
                  </a:cubicBezTo>
                  <a:cubicBezTo>
                    <a:pt x="4752769" y="1870596"/>
                    <a:pt x="4755116" y="1872943"/>
                    <a:pt x="4755116" y="1875290"/>
                  </a:cubicBezTo>
                  <a:cubicBezTo>
                    <a:pt x="4759810" y="1891719"/>
                    <a:pt x="4764504" y="1905802"/>
                    <a:pt x="4766852" y="1922231"/>
                  </a:cubicBezTo>
                  <a:cubicBezTo>
                    <a:pt x="4766852" y="1926925"/>
                    <a:pt x="4769198" y="1931619"/>
                    <a:pt x="4771546" y="1936313"/>
                  </a:cubicBezTo>
                  <a:cubicBezTo>
                    <a:pt x="4773892" y="1945702"/>
                    <a:pt x="4776240" y="1952743"/>
                    <a:pt x="4776240" y="1962131"/>
                  </a:cubicBezTo>
                  <a:cubicBezTo>
                    <a:pt x="4773892" y="1959784"/>
                    <a:pt x="4769198" y="1957437"/>
                    <a:pt x="4764504" y="1957437"/>
                  </a:cubicBezTo>
                  <a:cubicBezTo>
                    <a:pt x="4764504" y="1959784"/>
                    <a:pt x="4764504" y="1959784"/>
                    <a:pt x="4764504" y="1959784"/>
                  </a:cubicBezTo>
                  <a:close/>
                  <a:moveTo>
                    <a:pt x="4755116" y="1821308"/>
                  </a:moveTo>
                  <a:cubicBezTo>
                    <a:pt x="4755116" y="1818961"/>
                    <a:pt x="4752769" y="1814267"/>
                    <a:pt x="4752769" y="1811920"/>
                  </a:cubicBezTo>
                  <a:cubicBezTo>
                    <a:pt x="4745728" y="1783755"/>
                    <a:pt x="4738687" y="1755591"/>
                    <a:pt x="4729299" y="1727426"/>
                  </a:cubicBezTo>
                  <a:cubicBezTo>
                    <a:pt x="4729299" y="1725079"/>
                    <a:pt x="4726952" y="1722732"/>
                    <a:pt x="4726952" y="1718038"/>
                  </a:cubicBezTo>
                  <a:cubicBezTo>
                    <a:pt x="4736340" y="1739161"/>
                    <a:pt x="4745728" y="1757938"/>
                    <a:pt x="4752769" y="1779061"/>
                  </a:cubicBezTo>
                  <a:cubicBezTo>
                    <a:pt x="4750422" y="1781408"/>
                    <a:pt x="4748075" y="1786102"/>
                    <a:pt x="4748075" y="1790796"/>
                  </a:cubicBezTo>
                  <a:cubicBezTo>
                    <a:pt x="4748075" y="1800185"/>
                    <a:pt x="4755116" y="1807226"/>
                    <a:pt x="4764504" y="1809573"/>
                  </a:cubicBezTo>
                  <a:cubicBezTo>
                    <a:pt x="4766852" y="1814267"/>
                    <a:pt x="4766852" y="1816614"/>
                    <a:pt x="4769198" y="1821308"/>
                  </a:cubicBezTo>
                  <a:cubicBezTo>
                    <a:pt x="4769198" y="1823655"/>
                    <a:pt x="4769198" y="1823655"/>
                    <a:pt x="4769198" y="1823655"/>
                  </a:cubicBezTo>
                  <a:cubicBezTo>
                    <a:pt x="4764504" y="1828349"/>
                    <a:pt x="4762157" y="1833043"/>
                    <a:pt x="4762157" y="1840084"/>
                  </a:cubicBezTo>
                  <a:cubicBezTo>
                    <a:pt x="4762157" y="1844779"/>
                    <a:pt x="4764504" y="1847126"/>
                    <a:pt x="4766852" y="1851820"/>
                  </a:cubicBezTo>
                  <a:cubicBezTo>
                    <a:pt x="4764504" y="1854167"/>
                    <a:pt x="4764504" y="1856514"/>
                    <a:pt x="4762157" y="1858861"/>
                  </a:cubicBezTo>
                  <a:cubicBezTo>
                    <a:pt x="4762157" y="1844779"/>
                    <a:pt x="4759810" y="1833043"/>
                    <a:pt x="4755116" y="1821308"/>
                  </a:cubicBezTo>
                  <a:close/>
                  <a:moveTo>
                    <a:pt x="4745728" y="1727426"/>
                  </a:moveTo>
                  <a:cubicBezTo>
                    <a:pt x="4743381" y="1720385"/>
                    <a:pt x="4741034" y="1713344"/>
                    <a:pt x="4738687" y="1706303"/>
                  </a:cubicBezTo>
                  <a:cubicBezTo>
                    <a:pt x="4733993" y="1694568"/>
                    <a:pt x="4731646" y="1680485"/>
                    <a:pt x="4726952" y="1668750"/>
                  </a:cubicBezTo>
                  <a:cubicBezTo>
                    <a:pt x="4741034" y="1701609"/>
                    <a:pt x="4752769" y="1736814"/>
                    <a:pt x="4764504" y="1772020"/>
                  </a:cubicBezTo>
                  <a:cubicBezTo>
                    <a:pt x="4762157" y="1772020"/>
                    <a:pt x="4762157" y="1774367"/>
                    <a:pt x="4759810" y="1774367"/>
                  </a:cubicBezTo>
                  <a:cubicBezTo>
                    <a:pt x="4755116" y="1757938"/>
                    <a:pt x="4750422" y="1741508"/>
                    <a:pt x="4745728" y="1727426"/>
                  </a:cubicBezTo>
                  <a:close/>
                  <a:moveTo>
                    <a:pt x="4635417" y="1492722"/>
                  </a:moveTo>
                  <a:cubicBezTo>
                    <a:pt x="4637764" y="1502110"/>
                    <a:pt x="4642458" y="1509151"/>
                    <a:pt x="4644805" y="1518539"/>
                  </a:cubicBezTo>
                  <a:cubicBezTo>
                    <a:pt x="4647152" y="1525580"/>
                    <a:pt x="4649499" y="1532621"/>
                    <a:pt x="4651846" y="1539662"/>
                  </a:cubicBezTo>
                  <a:cubicBezTo>
                    <a:pt x="4654193" y="1549051"/>
                    <a:pt x="4658887" y="1558439"/>
                    <a:pt x="4661234" y="1565480"/>
                  </a:cubicBezTo>
                  <a:cubicBezTo>
                    <a:pt x="4663581" y="1570174"/>
                    <a:pt x="4663581" y="1577215"/>
                    <a:pt x="4665929" y="1581909"/>
                  </a:cubicBezTo>
                  <a:cubicBezTo>
                    <a:pt x="4658887" y="1570174"/>
                    <a:pt x="4651846" y="1558439"/>
                    <a:pt x="4644805" y="1546704"/>
                  </a:cubicBezTo>
                  <a:cubicBezTo>
                    <a:pt x="4640111" y="1537315"/>
                    <a:pt x="4637764" y="1527927"/>
                    <a:pt x="4633070" y="1518539"/>
                  </a:cubicBezTo>
                  <a:cubicBezTo>
                    <a:pt x="4630723" y="1511498"/>
                    <a:pt x="4626029" y="1502110"/>
                    <a:pt x="4623682" y="1495069"/>
                  </a:cubicBezTo>
                  <a:cubicBezTo>
                    <a:pt x="4618988" y="1485680"/>
                    <a:pt x="4614294" y="1473945"/>
                    <a:pt x="4609599" y="1464557"/>
                  </a:cubicBezTo>
                  <a:cubicBezTo>
                    <a:pt x="4607252" y="1457516"/>
                    <a:pt x="4602558" y="1450475"/>
                    <a:pt x="4600211" y="1443434"/>
                  </a:cubicBezTo>
                  <a:cubicBezTo>
                    <a:pt x="4595517" y="1431698"/>
                    <a:pt x="4590823" y="1422310"/>
                    <a:pt x="4586129" y="1410575"/>
                  </a:cubicBezTo>
                  <a:cubicBezTo>
                    <a:pt x="4583782" y="1408228"/>
                    <a:pt x="4583782" y="1403534"/>
                    <a:pt x="4581435" y="1401187"/>
                  </a:cubicBezTo>
                  <a:cubicBezTo>
                    <a:pt x="4597864" y="1424657"/>
                    <a:pt x="4616640" y="1450475"/>
                    <a:pt x="4630723" y="1476292"/>
                  </a:cubicBezTo>
                  <a:cubicBezTo>
                    <a:pt x="4630723" y="1480986"/>
                    <a:pt x="4633070" y="1488027"/>
                    <a:pt x="4635417" y="1492722"/>
                  </a:cubicBezTo>
                  <a:close/>
                  <a:moveTo>
                    <a:pt x="4574393" y="1391799"/>
                  </a:moveTo>
                  <a:cubicBezTo>
                    <a:pt x="4576741" y="1396493"/>
                    <a:pt x="4579088" y="1401187"/>
                    <a:pt x="4581435" y="1405881"/>
                  </a:cubicBezTo>
                  <a:cubicBezTo>
                    <a:pt x="4586129" y="1415269"/>
                    <a:pt x="4590823" y="1424657"/>
                    <a:pt x="4595517" y="1434045"/>
                  </a:cubicBezTo>
                  <a:cubicBezTo>
                    <a:pt x="4600211" y="1441087"/>
                    <a:pt x="4602558" y="1450475"/>
                    <a:pt x="4607252" y="1457516"/>
                  </a:cubicBezTo>
                  <a:cubicBezTo>
                    <a:pt x="4611946" y="1466904"/>
                    <a:pt x="4616640" y="1476292"/>
                    <a:pt x="4618988" y="1488027"/>
                  </a:cubicBezTo>
                  <a:cubicBezTo>
                    <a:pt x="4621334" y="1495069"/>
                    <a:pt x="4626029" y="1504457"/>
                    <a:pt x="4628376" y="1511498"/>
                  </a:cubicBezTo>
                  <a:cubicBezTo>
                    <a:pt x="4633070" y="1520886"/>
                    <a:pt x="4635417" y="1527927"/>
                    <a:pt x="4637764" y="1537315"/>
                  </a:cubicBezTo>
                  <a:cubicBezTo>
                    <a:pt x="4628376" y="1523233"/>
                    <a:pt x="4618988" y="1509151"/>
                    <a:pt x="4609599" y="1495069"/>
                  </a:cubicBezTo>
                  <a:cubicBezTo>
                    <a:pt x="4609599" y="1495069"/>
                    <a:pt x="4609599" y="1492722"/>
                    <a:pt x="4607252" y="1492722"/>
                  </a:cubicBezTo>
                  <a:cubicBezTo>
                    <a:pt x="4602558" y="1483333"/>
                    <a:pt x="4597864" y="1473945"/>
                    <a:pt x="4590823" y="1462210"/>
                  </a:cubicBezTo>
                  <a:cubicBezTo>
                    <a:pt x="4586129" y="1455169"/>
                    <a:pt x="4583782" y="1448128"/>
                    <a:pt x="4579088" y="1441087"/>
                  </a:cubicBezTo>
                  <a:cubicBezTo>
                    <a:pt x="4574393" y="1431698"/>
                    <a:pt x="4567353" y="1422310"/>
                    <a:pt x="4562658" y="1410575"/>
                  </a:cubicBezTo>
                  <a:cubicBezTo>
                    <a:pt x="4557964" y="1403534"/>
                    <a:pt x="4555617" y="1396493"/>
                    <a:pt x="4550923" y="1389451"/>
                  </a:cubicBezTo>
                  <a:cubicBezTo>
                    <a:pt x="4543882" y="1377716"/>
                    <a:pt x="4536841" y="1368328"/>
                    <a:pt x="4532147" y="1356593"/>
                  </a:cubicBezTo>
                  <a:cubicBezTo>
                    <a:pt x="4529800" y="1351899"/>
                    <a:pt x="4525106" y="1344858"/>
                    <a:pt x="4522759" y="1340164"/>
                  </a:cubicBezTo>
                  <a:cubicBezTo>
                    <a:pt x="4513371" y="1323734"/>
                    <a:pt x="4501635" y="1307305"/>
                    <a:pt x="4492247" y="1293223"/>
                  </a:cubicBezTo>
                  <a:cubicBezTo>
                    <a:pt x="4487553" y="1286181"/>
                    <a:pt x="4482859" y="1279140"/>
                    <a:pt x="4478165" y="1274446"/>
                  </a:cubicBezTo>
                  <a:cubicBezTo>
                    <a:pt x="4513371" y="1311999"/>
                    <a:pt x="4543882" y="1351899"/>
                    <a:pt x="4574393" y="1391799"/>
                  </a:cubicBezTo>
                  <a:close/>
                  <a:moveTo>
                    <a:pt x="3020649" y="373180"/>
                  </a:moveTo>
                  <a:cubicBezTo>
                    <a:pt x="3015955" y="375527"/>
                    <a:pt x="3013608" y="377874"/>
                    <a:pt x="3008914" y="377874"/>
                  </a:cubicBezTo>
                  <a:cubicBezTo>
                    <a:pt x="3006567" y="380222"/>
                    <a:pt x="3004219" y="380222"/>
                    <a:pt x="2999525" y="382569"/>
                  </a:cubicBezTo>
                  <a:cubicBezTo>
                    <a:pt x="2997178" y="377874"/>
                    <a:pt x="2992484" y="373180"/>
                    <a:pt x="2985443" y="373180"/>
                  </a:cubicBezTo>
                  <a:cubicBezTo>
                    <a:pt x="2985443" y="373180"/>
                    <a:pt x="2985443" y="373180"/>
                    <a:pt x="2985443" y="373180"/>
                  </a:cubicBezTo>
                  <a:cubicBezTo>
                    <a:pt x="2994831" y="373180"/>
                    <a:pt x="3004219" y="373180"/>
                    <a:pt x="3011261" y="373180"/>
                  </a:cubicBezTo>
                  <a:cubicBezTo>
                    <a:pt x="3013608" y="373180"/>
                    <a:pt x="3015955" y="373180"/>
                    <a:pt x="3020649" y="373180"/>
                  </a:cubicBezTo>
                  <a:close/>
                  <a:moveTo>
                    <a:pt x="2980749" y="373180"/>
                  </a:moveTo>
                  <a:cubicBezTo>
                    <a:pt x="2973708" y="373180"/>
                    <a:pt x="2969014" y="377874"/>
                    <a:pt x="2966667" y="382569"/>
                  </a:cubicBezTo>
                  <a:cubicBezTo>
                    <a:pt x="2964320" y="382569"/>
                    <a:pt x="2964320" y="380222"/>
                    <a:pt x="2961973" y="380222"/>
                  </a:cubicBezTo>
                  <a:cubicBezTo>
                    <a:pt x="2959626" y="377874"/>
                    <a:pt x="2954932" y="375527"/>
                    <a:pt x="2952585" y="373180"/>
                  </a:cubicBezTo>
                  <a:cubicBezTo>
                    <a:pt x="2952585" y="373180"/>
                    <a:pt x="2952585" y="373180"/>
                    <a:pt x="2952585" y="373180"/>
                  </a:cubicBezTo>
                  <a:cubicBezTo>
                    <a:pt x="2959626" y="373180"/>
                    <a:pt x="2971361" y="373180"/>
                    <a:pt x="2980749" y="373180"/>
                  </a:cubicBezTo>
                  <a:close/>
                  <a:moveTo>
                    <a:pt x="2408070" y="234705"/>
                  </a:moveTo>
                  <a:cubicBezTo>
                    <a:pt x="2412764" y="239399"/>
                    <a:pt x="2417458" y="244093"/>
                    <a:pt x="2424499" y="244093"/>
                  </a:cubicBezTo>
                  <a:cubicBezTo>
                    <a:pt x="2426846" y="244093"/>
                    <a:pt x="2429193" y="244093"/>
                    <a:pt x="2433887" y="241746"/>
                  </a:cubicBezTo>
                  <a:cubicBezTo>
                    <a:pt x="2433887" y="244093"/>
                    <a:pt x="2433887" y="246440"/>
                    <a:pt x="2436234" y="248787"/>
                  </a:cubicBezTo>
                  <a:cubicBezTo>
                    <a:pt x="2429193" y="248787"/>
                    <a:pt x="2419805" y="251134"/>
                    <a:pt x="2412764" y="251134"/>
                  </a:cubicBezTo>
                  <a:cubicBezTo>
                    <a:pt x="2408070" y="251134"/>
                    <a:pt x="2401029" y="251134"/>
                    <a:pt x="2396334" y="253481"/>
                  </a:cubicBezTo>
                  <a:cubicBezTo>
                    <a:pt x="2396334" y="251134"/>
                    <a:pt x="2393987" y="248787"/>
                    <a:pt x="2393987" y="246440"/>
                  </a:cubicBezTo>
                  <a:cubicBezTo>
                    <a:pt x="2396334" y="244093"/>
                    <a:pt x="2398681" y="244093"/>
                    <a:pt x="2401029" y="241746"/>
                  </a:cubicBezTo>
                  <a:cubicBezTo>
                    <a:pt x="2401029" y="239399"/>
                    <a:pt x="2405723" y="237052"/>
                    <a:pt x="2408070" y="234705"/>
                  </a:cubicBezTo>
                  <a:close/>
                  <a:moveTo>
                    <a:pt x="943513" y="781566"/>
                  </a:moveTo>
                  <a:cubicBezTo>
                    <a:pt x="938819" y="786261"/>
                    <a:pt x="931777" y="790955"/>
                    <a:pt x="927083" y="795649"/>
                  </a:cubicBezTo>
                  <a:cubicBezTo>
                    <a:pt x="920042" y="802690"/>
                    <a:pt x="910654" y="809731"/>
                    <a:pt x="903613" y="816772"/>
                  </a:cubicBezTo>
                  <a:cubicBezTo>
                    <a:pt x="896572" y="823813"/>
                    <a:pt x="887184" y="830854"/>
                    <a:pt x="880142" y="837896"/>
                  </a:cubicBezTo>
                  <a:cubicBezTo>
                    <a:pt x="875448" y="842590"/>
                    <a:pt x="870754" y="844937"/>
                    <a:pt x="866060" y="849631"/>
                  </a:cubicBezTo>
                  <a:cubicBezTo>
                    <a:pt x="863713" y="847284"/>
                    <a:pt x="863713" y="847284"/>
                    <a:pt x="861366" y="847284"/>
                  </a:cubicBezTo>
                  <a:cubicBezTo>
                    <a:pt x="861366" y="844937"/>
                    <a:pt x="863713" y="842590"/>
                    <a:pt x="863713" y="840243"/>
                  </a:cubicBezTo>
                  <a:cubicBezTo>
                    <a:pt x="866060" y="835549"/>
                    <a:pt x="868407" y="830854"/>
                    <a:pt x="870754" y="826160"/>
                  </a:cubicBezTo>
                  <a:cubicBezTo>
                    <a:pt x="875448" y="819119"/>
                    <a:pt x="880142" y="809731"/>
                    <a:pt x="882489" y="802690"/>
                  </a:cubicBezTo>
                  <a:cubicBezTo>
                    <a:pt x="884837" y="797996"/>
                    <a:pt x="887184" y="793302"/>
                    <a:pt x="889531" y="788608"/>
                  </a:cubicBezTo>
                  <a:cubicBezTo>
                    <a:pt x="889531" y="786261"/>
                    <a:pt x="891878" y="783914"/>
                    <a:pt x="891878" y="781566"/>
                  </a:cubicBezTo>
                  <a:cubicBezTo>
                    <a:pt x="896572" y="781566"/>
                    <a:pt x="903613" y="779219"/>
                    <a:pt x="908307" y="779219"/>
                  </a:cubicBezTo>
                  <a:cubicBezTo>
                    <a:pt x="922389" y="783914"/>
                    <a:pt x="931777" y="781566"/>
                    <a:pt x="943513" y="781566"/>
                  </a:cubicBezTo>
                  <a:close/>
                  <a:moveTo>
                    <a:pt x="788608" y="816772"/>
                  </a:move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86261" y="821466"/>
                    <a:pt x="783914" y="823813"/>
                    <a:pt x="781566" y="828507"/>
                  </a:cubicBezTo>
                  <a:cubicBezTo>
                    <a:pt x="779219" y="830854"/>
                    <a:pt x="779219" y="833202"/>
                    <a:pt x="776872" y="835549"/>
                  </a:cubicBezTo>
                  <a:cubicBezTo>
                    <a:pt x="781566" y="830854"/>
                    <a:pt x="783914" y="823813"/>
                    <a:pt x="788608" y="816772"/>
                  </a:cubicBezTo>
                  <a:cubicBezTo>
                    <a:pt x="788608" y="819119"/>
                    <a:pt x="788608" y="819119"/>
                    <a:pt x="788608" y="816772"/>
                  </a:cubicBezTo>
                  <a:close/>
                  <a:moveTo>
                    <a:pt x="422468" y="1232199"/>
                  </a:moveTo>
                  <a:cubicBezTo>
                    <a:pt x="417774" y="1234546"/>
                    <a:pt x="415427" y="1236893"/>
                    <a:pt x="410733" y="1239241"/>
                  </a:cubicBezTo>
                  <a:cubicBezTo>
                    <a:pt x="408386" y="1241588"/>
                    <a:pt x="408386" y="1241588"/>
                    <a:pt x="406039" y="1241588"/>
                  </a:cubicBezTo>
                  <a:cubicBezTo>
                    <a:pt x="413080" y="1229852"/>
                    <a:pt x="420121" y="1220464"/>
                    <a:pt x="427162" y="1208729"/>
                  </a:cubicBezTo>
                  <a:cubicBezTo>
                    <a:pt x="429509" y="1204035"/>
                    <a:pt x="434204" y="1199341"/>
                    <a:pt x="436551" y="1194647"/>
                  </a:cubicBezTo>
                  <a:cubicBezTo>
                    <a:pt x="441245" y="1187606"/>
                    <a:pt x="448286" y="1178217"/>
                    <a:pt x="452980" y="1171176"/>
                  </a:cubicBezTo>
                  <a:cubicBezTo>
                    <a:pt x="452980" y="1171176"/>
                    <a:pt x="455327" y="1173523"/>
                    <a:pt x="457674" y="1173523"/>
                  </a:cubicBezTo>
                  <a:cubicBezTo>
                    <a:pt x="457674" y="1175870"/>
                    <a:pt x="455327" y="1180564"/>
                    <a:pt x="455327" y="1182911"/>
                  </a:cubicBezTo>
                  <a:cubicBezTo>
                    <a:pt x="452980" y="1187606"/>
                    <a:pt x="452980" y="1189953"/>
                    <a:pt x="450633" y="1194647"/>
                  </a:cubicBezTo>
                  <a:cubicBezTo>
                    <a:pt x="448286" y="1199341"/>
                    <a:pt x="448286" y="1204035"/>
                    <a:pt x="445939" y="1208729"/>
                  </a:cubicBezTo>
                  <a:cubicBezTo>
                    <a:pt x="443592" y="1213423"/>
                    <a:pt x="443592" y="1215770"/>
                    <a:pt x="443592" y="1220464"/>
                  </a:cubicBezTo>
                  <a:cubicBezTo>
                    <a:pt x="443592" y="1220464"/>
                    <a:pt x="441245" y="1222811"/>
                    <a:pt x="441245" y="1222811"/>
                  </a:cubicBezTo>
                  <a:cubicBezTo>
                    <a:pt x="431857" y="1225158"/>
                    <a:pt x="427162" y="1227505"/>
                    <a:pt x="422468" y="1232199"/>
                  </a:cubicBezTo>
                  <a:close/>
                  <a:moveTo>
                    <a:pt x="253481" y="1718038"/>
                  </a:moveTo>
                  <a:cubicBezTo>
                    <a:pt x="253481" y="1718038"/>
                    <a:pt x="253481" y="1718038"/>
                    <a:pt x="253481" y="1718038"/>
                  </a:cubicBezTo>
                  <a:cubicBezTo>
                    <a:pt x="258175" y="1713344"/>
                    <a:pt x="262869" y="1710997"/>
                    <a:pt x="265216" y="1708650"/>
                  </a:cubicBezTo>
                  <a:cubicBezTo>
                    <a:pt x="269910" y="1706303"/>
                    <a:pt x="272257" y="1703956"/>
                    <a:pt x="276951" y="1701609"/>
                  </a:cubicBezTo>
                  <a:cubicBezTo>
                    <a:pt x="281646" y="1699262"/>
                    <a:pt x="283993" y="1696915"/>
                    <a:pt x="288687" y="1694568"/>
                  </a:cubicBezTo>
                  <a:cubicBezTo>
                    <a:pt x="293381" y="1692221"/>
                    <a:pt x="295728" y="1689873"/>
                    <a:pt x="300422" y="1687526"/>
                  </a:cubicBezTo>
                  <a:cubicBezTo>
                    <a:pt x="305116" y="1685179"/>
                    <a:pt x="307463" y="1682832"/>
                    <a:pt x="312157" y="1680485"/>
                  </a:cubicBezTo>
                  <a:cubicBezTo>
                    <a:pt x="314504" y="1678138"/>
                    <a:pt x="316851" y="1678138"/>
                    <a:pt x="319198" y="1675791"/>
                  </a:cubicBezTo>
                  <a:cubicBezTo>
                    <a:pt x="319198" y="1678138"/>
                    <a:pt x="321545" y="1680485"/>
                    <a:pt x="323892" y="1680485"/>
                  </a:cubicBezTo>
                  <a:cubicBezTo>
                    <a:pt x="319198" y="1685179"/>
                    <a:pt x="316851" y="1689873"/>
                    <a:pt x="312157" y="1694568"/>
                  </a:cubicBezTo>
                  <a:cubicBezTo>
                    <a:pt x="309810" y="1699262"/>
                    <a:pt x="305116" y="1701609"/>
                    <a:pt x="302769" y="1706303"/>
                  </a:cubicBezTo>
                  <a:cubicBezTo>
                    <a:pt x="293381" y="1718038"/>
                    <a:pt x="283993" y="1732120"/>
                    <a:pt x="272257" y="1743855"/>
                  </a:cubicBezTo>
                  <a:cubicBezTo>
                    <a:pt x="269910" y="1746203"/>
                    <a:pt x="267563" y="1750897"/>
                    <a:pt x="265216" y="1753244"/>
                  </a:cubicBezTo>
                  <a:cubicBezTo>
                    <a:pt x="265216" y="1753244"/>
                    <a:pt x="265216" y="1750897"/>
                    <a:pt x="265216" y="1750897"/>
                  </a:cubicBezTo>
                  <a:cubicBezTo>
                    <a:pt x="262869" y="1741508"/>
                    <a:pt x="258175" y="1729773"/>
                    <a:pt x="253481" y="1718038"/>
                  </a:cubicBezTo>
                  <a:close/>
                  <a:moveTo>
                    <a:pt x="93882" y="2952584"/>
                  </a:moveTo>
                  <a:cubicBezTo>
                    <a:pt x="93882" y="2952584"/>
                    <a:pt x="93882" y="2954932"/>
                    <a:pt x="93882" y="2954932"/>
                  </a:cubicBezTo>
                  <a:cubicBezTo>
                    <a:pt x="93882" y="2954932"/>
                    <a:pt x="93882" y="2957279"/>
                    <a:pt x="93882" y="2957279"/>
                  </a:cubicBezTo>
                  <a:cubicBezTo>
                    <a:pt x="93882" y="2957279"/>
                    <a:pt x="93882" y="2957279"/>
                    <a:pt x="93882" y="2957279"/>
                  </a:cubicBezTo>
                  <a:cubicBezTo>
                    <a:pt x="93882" y="2954932"/>
                    <a:pt x="93882" y="2954932"/>
                    <a:pt x="93882" y="2952584"/>
                  </a:cubicBezTo>
                  <a:close/>
                  <a:moveTo>
                    <a:pt x="1232199" y="4499288"/>
                  </a:moveTo>
                  <a:cubicBezTo>
                    <a:pt x="1234546" y="4499288"/>
                    <a:pt x="1234546" y="4499288"/>
                    <a:pt x="1236894" y="4499288"/>
                  </a:cubicBezTo>
                  <a:cubicBezTo>
                    <a:pt x="1236894" y="4499288"/>
                    <a:pt x="1236894" y="4501635"/>
                    <a:pt x="1236894" y="4501635"/>
                  </a:cubicBezTo>
                  <a:cubicBezTo>
                    <a:pt x="1236894" y="4501635"/>
                    <a:pt x="1236894" y="4501635"/>
                    <a:pt x="1236894" y="4503982"/>
                  </a:cubicBezTo>
                  <a:cubicBezTo>
                    <a:pt x="1234546" y="4501635"/>
                    <a:pt x="1229852" y="4499288"/>
                    <a:pt x="1227505" y="4496941"/>
                  </a:cubicBezTo>
                  <a:cubicBezTo>
                    <a:pt x="1227505" y="4499288"/>
                    <a:pt x="1229852" y="4499288"/>
                    <a:pt x="1232199" y="4499288"/>
                  </a:cubicBezTo>
                  <a:close/>
                  <a:moveTo>
                    <a:pt x="1938660" y="4790322"/>
                  </a:moveTo>
                  <a:cubicBezTo>
                    <a:pt x="1938660" y="4785628"/>
                    <a:pt x="1936313" y="4778587"/>
                    <a:pt x="1931619" y="4776239"/>
                  </a:cubicBezTo>
                  <a:cubicBezTo>
                    <a:pt x="1943355" y="4778587"/>
                    <a:pt x="1957437" y="4780934"/>
                    <a:pt x="1969172" y="4783281"/>
                  </a:cubicBezTo>
                  <a:cubicBezTo>
                    <a:pt x="1980907" y="4785628"/>
                    <a:pt x="1992642" y="4787975"/>
                    <a:pt x="2006725" y="4790322"/>
                  </a:cubicBezTo>
                  <a:cubicBezTo>
                    <a:pt x="2004378" y="4790322"/>
                    <a:pt x="1999684" y="4790322"/>
                    <a:pt x="1997336" y="4790322"/>
                  </a:cubicBezTo>
                  <a:cubicBezTo>
                    <a:pt x="1985601" y="4790322"/>
                    <a:pt x="1976213" y="4790322"/>
                    <a:pt x="1964478" y="4790322"/>
                  </a:cubicBezTo>
                  <a:cubicBezTo>
                    <a:pt x="1955090" y="4790322"/>
                    <a:pt x="1945702" y="4790322"/>
                    <a:pt x="1938660" y="4790322"/>
                  </a:cubicBezTo>
                  <a:close/>
                  <a:moveTo>
                    <a:pt x="4604905" y="3504140"/>
                  </a:moveTo>
                  <a:cubicBezTo>
                    <a:pt x="4607252" y="3501793"/>
                    <a:pt x="4607252" y="3499446"/>
                    <a:pt x="4609599" y="3497099"/>
                  </a:cubicBezTo>
                  <a:cubicBezTo>
                    <a:pt x="4611946" y="3499446"/>
                    <a:pt x="4611946" y="3499446"/>
                    <a:pt x="4614294" y="3499446"/>
                  </a:cubicBezTo>
                  <a:cubicBezTo>
                    <a:pt x="4611946" y="3504140"/>
                    <a:pt x="4609599" y="3508834"/>
                    <a:pt x="4607252" y="3513529"/>
                  </a:cubicBezTo>
                  <a:cubicBezTo>
                    <a:pt x="4604905" y="3513529"/>
                    <a:pt x="4602558" y="3511182"/>
                    <a:pt x="4600211" y="3511182"/>
                  </a:cubicBezTo>
                  <a:cubicBezTo>
                    <a:pt x="4602558" y="3508834"/>
                    <a:pt x="4602558" y="3506487"/>
                    <a:pt x="4604905" y="3504140"/>
                  </a:cubicBezTo>
                  <a:close/>
                  <a:moveTo>
                    <a:pt x="4640111" y="3440770"/>
                  </a:moveTo>
                  <a:cubicBezTo>
                    <a:pt x="4640111" y="3438423"/>
                    <a:pt x="4642458" y="3436076"/>
                    <a:pt x="4642458" y="3433729"/>
                  </a:cubicBezTo>
                  <a:cubicBezTo>
                    <a:pt x="4644805" y="3431382"/>
                    <a:pt x="4644805" y="3429035"/>
                    <a:pt x="4647152" y="3426688"/>
                  </a:cubicBezTo>
                  <a:cubicBezTo>
                    <a:pt x="4644805" y="3431382"/>
                    <a:pt x="4642458" y="3438423"/>
                    <a:pt x="4640111" y="3443117"/>
                  </a:cubicBezTo>
                  <a:cubicBezTo>
                    <a:pt x="4640111" y="3443117"/>
                    <a:pt x="4640111" y="3443117"/>
                    <a:pt x="4640111" y="3440770"/>
                  </a:cubicBezTo>
                  <a:close/>
                  <a:moveTo>
                    <a:pt x="4795016" y="1959784"/>
                  </a:moveTo>
                  <a:cubicBezTo>
                    <a:pt x="4795016" y="1957437"/>
                    <a:pt x="4795016" y="1955090"/>
                    <a:pt x="4795016" y="1955090"/>
                  </a:cubicBezTo>
                  <a:cubicBezTo>
                    <a:pt x="4795016" y="1945702"/>
                    <a:pt x="4792669" y="1933966"/>
                    <a:pt x="4792669" y="1924578"/>
                  </a:cubicBezTo>
                  <a:cubicBezTo>
                    <a:pt x="4792669" y="1922231"/>
                    <a:pt x="4792669" y="1922231"/>
                    <a:pt x="4792669" y="1919884"/>
                  </a:cubicBezTo>
                  <a:cubicBezTo>
                    <a:pt x="4792669" y="1910496"/>
                    <a:pt x="4790322" y="1903455"/>
                    <a:pt x="4790322" y="1896413"/>
                  </a:cubicBezTo>
                  <a:cubicBezTo>
                    <a:pt x="4790322" y="1894066"/>
                    <a:pt x="4790322" y="1891719"/>
                    <a:pt x="4790322" y="1889372"/>
                  </a:cubicBezTo>
                  <a:cubicBezTo>
                    <a:pt x="4790322" y="1887025"/>
                    <a:pt x="4790322" y="1887025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2669" y="1887025"/>
                    <a:pt x="4795016" y="1891719"/>
                    <a:pt x="4795016" y="1894066"/>
                  </a:cubicBezTo>
                  <a:cubicBezTo>
                    <a:pt x="4797363" y="1898761"/>
                    <a:pt x="4797363" y="1903455"/>
                    <a:pt x="4799710" y="1910496"/>
                  </a:cubicBezTo>
                  <a:cubicBezTo>
                    <a:pt x="4799710" y="1912843"/>
                    <a:pt x="4802057" y="1917537"/>
                    <a:pt x="4802057" y="1919884"/>
                  </a:cubicBezTo>
                  <a:cubicBezTo>
                    <a:pt x="4804404" y="1926925"/>
                    <a:pt x="4804404" y="1931619"/>
                    <a:pt x="4806751" y="1938660"/>
                  </a:cubicBezTo>
                  <a:cubicBezTo>
                    <a:pt x="4806751" y="1941007"/>
                    <a:pt x="4809098" y="1943354"/>
                    <a:pt x="4809098" y="1948049"/>
                  </a:cubicBezTo>
                  <a:cubicBezTo>
                    <a:pt x="4809098" y="1950396"/>
                    <a:pt x="4811445" y="1955090"/>
                    <a:pt x="4811445" y="1957437"/>
                  </a:cubicBezTo>
                  <a:cubicBezTo>
                    <a:pt x="4806751" y="1959784"/>
                    <a:pt x="4802057" y="1962131"/>
                    <a:pt x="4799710" y="1966825"/>
                  </a:cubicBezTo>
                  <a:cubicBezTo>
                    <a:pt x="4795016" y="1962131"/>
                    <a:pt x="4795016" y="1962131"/>
                    <a:pt x="4795016" y="1959784"/>
                  </a:cubicBezTo>
                  <a:close/>
                  <a:moveTo>
                    <a:pt x="4778587" y="1821308"/>
                  </a:moveTo>
                  <a:cubicBezTo>
                    <a:pt x="4778587" y="1821308"/>
                    <a:pt x="4776240" y="1821308"/>
                    <a:pt x="4776240" y="1821308"/>
                  </a:cubicBezTo>
                  <a:cubicBezTo>
                    <a:pt x="4773892" y="1816614"/>
                    <a:pt x="4773892" y="1811920"/>
                    <a:pt x="4771546" y="1809573"/>
                  </a:cubicBezTo>
                  <a:cubicBezTo>
                    <a:pt x="4771546" y="1809573"/>
                    <a:pt x="4771546" y="1809573"/>
                    <a:pt x="4771546" y="1809573"/>
                  </a:cubicBezTo>
                  <a:cubicBezTo>
                    <a:pt x="4773892" y="1809573"/>
                    <a:pt x="4773892" y="1809573"/>
                    <a:pt x="4776240" y="1809573"/>
                  </a:cubicBezTo>
                  <a:cubicBezTo>
                    <a:pt x="4776240" y="1814267"/>
                    <a:pt x="4778587" y="1816614"/>
                    <a:pt x="4778587" y="1821308"/>
                  </a:cubicBezTo>
                  <a:close/>
                  <a:moveTo>
                    <a:pt x="4607252" y="1401187"/>
                  </a:moveTo>
                  <a:cubicBezTo>
                    <a:pt x="4604905" y="1396493"/>
                    <a:pt x="4602558" y="1391799"/>
                    <a:pt x="4600211" y="1389451"/>
                  </a:cubicBezTo>
                  <a:cubicBezTo>
                    <a:pt x="4597864" y="1384757"/>
                    <a:pt x="4595517" y="1380063"/>
                    <a:pt x="4595517" y="1375369"/>
                  </a:cubicBezTo>
                  <a:cubicBezTo>
                    <a:pt x="4593170" y="1373022"/>
                    <a:pt x="4593170" y="1368328"/>
                    <a:pt x="4590823" y="1365981"/>
                  </a:cubicBezTo>
                  <a:cubicBezTo>
                    <a:pt x="4590823" y="1368328"/>
                    <a:pt x="4593170" y="1368328"/>
                    <a:pt x="4593170" y="1370675"/>
                  </a:cubicBezTo>
                  <a:cubicBezTo>
                    <a:pt x="4597864" y="1380063"/>
                    <a:pt x="4600211" y="1389451"/>
                    <a:pt x="4607252" y="1401187"/>
                  </a:cubicBezTo>
                  <a:close/>
                  <a:moveTo>
                    <a:pt x="309810" y="1354246"/>
                  </a:moveTo>
                  <a:cubicBezTo>
                    <a:pt x="307463" y="1356593"/>
                    <a:pt x="307463" y="1358940"/>
                    <a:pt x="305116" y="1361287"/>
                  </a:cubicBezTo>
                  <a:cubicBezTo>
                    <a:pt x="305116" y="1361287"/>
                    <a:pt x="305116" y="1363634"/>
                    <a:pt x="302769" y="1363634"/>
                  </a:cubicBezTo>
                  <a:cubicBezTo>
                    <a:pt x="302769" y="1361287"/>
                    <a:pt x="305116" y="1356593"/>
                    <a:pt x="305116" y="1354246"/>
                  </a:cubicBezTo>
                  <a:cubicBezTo>
                    <a:pt x="307463" y="1354246"/>
                    <a:pt x="309810" y="1354246"/>
                    <a:pt x="309810" y="1354246"/>
                  </a:cubicBezTo>
                  <a:close/>
                  <a:moveTo>
                    <a:pt x="93882" y="1966825"/>
                  </a:moveTo>
                  <a:cubicBezTo>
                    <a:pt x="96229" y="1959784"/>
                    <a:pt x="98576" y="1952743"/>
                    <a:pt x="100923" y="1945702"/>
                  </a:cubicBezTo>
                  <a:cubicBezTo>
                    <a:pt x="103270" y="1936313"/>
                    <a:pt x="105617" y="1929272"/>
                    <a:pt x="110311" y="1919884"/>
                  </a:cubicBezTo>
                  <a:cubicBezTo>
                    <a:pt x="112658" y="1912843"/>
                    <a:pt x="115005" y="1905802"/>
                    <a:pt x="117352" y="1901108"/>
                  </a:cubicBezTo>
                  <a:cubicBezTo>
                    <a:pt x="119699" y="1894066"/>
                    <a:pt x="122046" y="1889372"/>
                    <a:pt x="124393" y="1882331"/>
                  </a:cubicBezTo>
                  <a:cubicBezTo>
                    <a:pt x="126741" y="1877637"/>
                    <a:pt x="129088" y="1872943"/>
                    <a:pt x="131435" y="1868249"/>
                  </a:cubicBezTo>
                  <a:cubicBezTo>
                    <a:pt x="133782" y="1863555"/>
                    <a:pt x="136129" y="1861208"/>
                    <a:pt x="138476" y="1856514"/>
                  </a:cubicBezTo>
                  <a:cubicBezTo>
                    <a:pt x="140823" y="1851820"/>
                    <a:pt x="143170" y="1844779"/>
                    <a:pt x="147864" y="1840084"/>
                  </a:cubicBezTo>
                  <a:cubicBezTo>
                    <a:pt x="150211" y="1835390"/>
                    <a:pt x="152558" y="1833043"/>
                    <a:pt x="154905" y="1828349"/>
                  </a:cubicBezTo>
                  <a:cubicBezTo>
                    <a:pt x="157252" y="1823655"/>
                    <a:pt x="161946" y="1818961"/>
                    <a:pt x="164293" y="1814267"/>
                  </a:cubicBezTo>
                  <a:cubicBezTo>
                    <a:pt x="166640" y="1809573"/>
                    <a:pt x="168987" y="1807226"/>
                    <a:pt x="173681" y="1802532"/>
                  </a:cubicBezTo>
                  <a:cubicBezTo>
                    <a:pt x="176028" y="1797838"/>
                    <a:pt x="180723" y="1793144"/>
                    <a:pt x="183070" y="1788449"/>
                  </a:cubicBezTo>
                  <a:cubicBezTo>
                    <a:pt x="185417" y="1783755"/>
                    <a:pt x="190111" y="1781408"/>
                    <a:pt x="192458" y="1776714"/>
                  </a:cubicBezTo>
                  <a:cubicBezTo>
                    <a:pt x="194805" y="1772020"/>
                    <a:pt x="199499" y="1769673"/>
                    <a:pt x="201846" y="1764979"/>
                  </a:cubicBezTo>
                  <a:cubicBezTo>
                    <a:pt x="204193" y="1762632"/>
                    <a:pt x="208887" y="1757938"/>
                    <a:pt x="211234" y="1755591"/>
                  </a:cubicBezTo>
                  <a:cubicBezTo>
                    <a:pt x="215928" y="1750897"/>
                    <a:pt x="218275" y="1748550"/>
                    <a:pt x="222969" y="1743855"/>
                  </a:cubicBezTo>
                  <a:cubicBezTo>
                    <a:pt x="225316" y="1741508"/>
                    <a:pt x="230011" y="1736814"/>
                    <a:pt x="232358" y="1734467"/>
                  </a:cubicBezTo>
                  <a:cubicBezTo>
                    <a:pt x="237052" y="1732120"/>
                    <a:pt x="239399" y="1727426"/>
                    <a:pt x="244093" y="1725079"/>
                  </a:cubicBezTo>
                  <a:cubicBezTo>
                    <a:pt x="246440" y="1722732"/>
                    <a:pt x="248787" y="1720385"/>
                    <a:pt x="253481" y="1718038"/>
                  </a:cubicBezTo>
                  <a:cubicBezTo>
                    <a:pt x="253481" y="1720385"/>
                    <a:pt x="255828" y="1722732"/>
                    <a:pt x="255828" y="1727426"/>
                  </a:cubicBezTo>
                  <a:cubicBezTo>
                    <a:pt x="255828" y="1729773"/>
                    <a:pt x="258175" y="1729773"/>
                    <a:pt x="258175" y="1732120"/>
                  </a:cubicBezTo>
                  <a:cubicBezTo>
                    <a:pt x="260522" y="1739161"/>
                    <a:pt x="262869" y="1743855"/>
                    <a:pt x="265216" y="1750897"/>
                  </a:cubicBezTo>
                  <a:cubicBezTo>
                    <a:pt x="265216" y="1750897"/>
                    <a:pt x="265216" y="1750897"/>
                    <a:pt x="265216" y="1753244"/>
                  </a:cubicBezTo>
                  <a:cubicBezTo>
                    <a:pt x="265216" y="1753244"/>
                    <a:pt x="265216" y="1755591"/>
                    <a:pt x="265216" y="1755591"/>
                  </a:cubicBezTo>
                  <a:cubicBezTo>
                    <a:pt x="265216" y="1757938"/>
                    <a:pt x="262869" y="1757938"/>
                    <a:pt x="262869" y="1760285"/>
                  </a:cubicBezTo>
                  <a:cubicBezTo>
                    <a:pt x="255828" y="1767326"/>
                    <a:pt x="251134" y="1776714"/>
                    <a:pt x="244093" y="1783755"/>
                  </a:cubicBezTo>
                  <a:cubicBezTo>
                    <a:pt x="239399" y="1788449"/>
                    <a:pt x="237052" y="1795491"/>
                    <a:pt x="232358" y="1800185"/>
                  </a:cubicBezTo>
                  <a:cubicBezTo>
                    <a:pt x="227664" y="1807226"/>
                    <a:pt x="222969" y="1814267"/>
                    <a:pt x="215928" y="1823655"/>
                  </a:cubicBezTo>
                  <a:cubicBezTo>
                    <a:pt x="211234" y="1828349"/>
                    <a:pt x="208887" y="1835390"/>
                    <a:pt x="204193" y="1840084"/>
                  </a:cubicBezTo>
                  <a:cubicBezTo>
                    <a:pt x="201846" y="1842432"/>
                    <a:pt x="201846" y="1844779"/>
                    <a:pt x="199499" y="1847126"/>
                  </a:cubicBezTo>
                  <a:cubicBezTo>
                    <a:pt x="154905" y="1865902"/>
                    <a:pt x="112658" y="1912843"/>
                    <a:pt x="86841" y="1976213"/>
                  </a:cubicBezTo>
                  <a:cubicBezTo>
                    <a:pt x="89188" y="1973866"/>
                    <a:pt x="91535" y="1971519"/>
                    <a:pt x="93882" y="1966825"/>
                  </a:cubicBezTo>
                  <a:close/>
                  <a:moveTo>
                    <a:pt x="1718038" y="4726952"/>
                  </a:moveTo>
                  <a:cubicBezTo>
                    <a:pt x="1722732" y="4729299"/>
                    <a:pt x="1727426" y="4731646"/>
                    <a:pt x="1732120" y="4733993"/>
                  </a:cubicBezTo>
                  <a:cubicBezTo>
                    <a:pt x="1734467" y="4736340"/>
                    <a:pt x="1736814" y="4736340"/>
                    <a:pt x="1739161" y="4738687"/>
                  </a:cubicBezTo>
                  <a:cubicBezTo>
                    <a:pt x="1732120" y="4736340"/>
                    <a:pt x="1722732" y="4733993"/>
                    <a:pt x="1715691" y="4731646"/>
                  </a:cubicBezTo>
                  <a:cubicBezTo>
                    <a:pt x="1718038" y="4729299"/>
                    <a:pt x="1718038" y="4726952"/>
                    <a:pt x="1718038" y="4726952"/>
                  </a:cubicBezTo>
                  <a:close/>
                  <a:moveTo>
                    <a:pt x="2800027" y="4813792"/>
                  </a:moveTo>
                  <a:cubicBezTo>
                    <a:pt x="2800027" y="4811445"/>
                    <a:pt x="2797679" y="4809098"/>
                    <a:pt x="2797679" y="4806751"/>
                  </a:cubicBezTo>
                  <a:cubicBezTo>
                    <a:pt x="2797679" y="4806751"/>
                    <a:pt x="2797679" y="4806751"/>
                    <a:pt x="2797679" y="4806751"/>
                  </a:cubicBezTo>
                  <a:cubicBezTo>
                    <a:pt x="2797679" y="4806751"/>
                    <a:pt x="2800027" y="4806751"/>
                    <a:pt x="2800027" y="4804404"/>
                  </a:cubicBezTo>
                  <a:cubicBezTo>
                    <a:pt x="2802374" y="4809098"/>
                    <a:pt x="2807068" y="4811445"/>
                    <a:pt x="2811762" y="4811445"/>
                  </a:cubicBezTo>
                  <a:cubicBezTo>
                    <a:pt x="2807068" y="4811445"/>
                    <a:pt x="2802374" y="4811445"/>
                    <a:pt x="2800027" y="4813792"/>
                  </a:cubicBezTo>
                  <a:close/>
                  <a:moveTo>
                    <a:pt x="4696440" y="3314030"/>
                  </a:moveTo>
                  <a:cubicBezTo>
                    <a:pt x="4696440" y="3314030"/>
                    <a:pt x="4696440" y="3311683"/>
                    <a:pt x="4696440" y="3311683"/>
                  </a:cubicBezTo>
                  <a:cubicBezTo>
                    <a:pt x="4696440" y="3311683"/>
                    <a:pt x="4696440" y="3309335"/>
                    <a:pt x="4696440" y="3309335"/>
                  </a:cubicBezTo>
                  <a:cubicBezTo>
                    <a:pt x="4696440" y="3306989"/>
                    <a:pt x="4698787" y="3304641"/>
                    <a:pt x="4698787" y="3302295"/>
                  </a:cubicBezTo>
                  <a:cubicBezTo>
                    <a:pt x="4701134" y="3297600"/>
                    <a:pt x="4703481" y="3290559"/>
                    <a:pt x="4705828" y="3285865"/>
                  </a:cubicBezTo>
                  <a:cubicBezTo>
                    <a:pt x="4705828" y="3288212"/>
                    <a:pt x="4705828" y="3288212"/>
                    <a:pt x="4703481" y="3290559"/>
                  </a:cubicBezTo>
                  <a:cubicBezTo>
                    <a:pt x="4701134" y="3292906"/>
                    <a:pt x="4701134" y="3297600"/>
                    <a:pt x="4698787" y="3299947"/>
                  </a:cubicBezTo>
                  <a:cubicBezTo>
                    <a:pt x="4698787" y="3302295"/>
                    <a:pt x="4696440" y="3309335"/>
                    <a:pt x="4696440" y="3314030"/>
                  </a:cubicBezTo>
                  <a:close/>
                  <a:moveTo>
                    <a:pt x="4715216" y="3257700"/>
                  </a:moveTo>
                  <a:cubicBezTo>
                    <a:pt x="4715216" y="3260048"/>
                    <a:pt x="4712869" y="3262394"/>
                    <a:pt x="4712869" y="3264742"/>
                  </a:cubicBezTo>
                  <a:cubicBezTo>
                    <a:pt x="4710522" y="3269436"/>
                    <a:pt x="4708175" y="3276477"/>
                    <a:pt x="4705828" y="3281171"/>
                  </a:cubicBezTo>
                  <a:cubicBezTo>
                    <a:pt x="4703481" y="3283518"/>
                    <a:pt x="4703481" y="3288212"/>
                    <a:pt x="4701134" y="3290559"/>
                  </a:cubicBezTo>
                  <a:cubicBezTo>
                    <a:pt x="4698787" y="3295253"/>
                    <a:pt x="4696440" y="3299947"/>
                    <a:pt x="4694093" y="3304641"/>
                  </a:cubicBezTo>
                  <a:cubicBezTo>
                    <a:pt x="4694093" y="3306989"/>
                    <a:pt x="4691746" y="3306989"/>
                    <a:pt x="4691746" y="3309335"/>
                  </a:cubicBezTo>
                  <a:cubicBezTo>
                    <a:pt x="4691746" y="3309335"/>
                    <a:pt x="4691746" y="3309335"/>
                    <a:pt x="4691746" y="3306989"/>
                  </a:cubicBezTo>
                  <a:cubicBezTo>
                    <a:pt x="4691746" y="3304641"/>
                    <a:pt x="4694093" y="3299947"/>
                    <a:pt x="4694093" y="3297600"/>
                  </a:cubicBezTo>
                  <a:cubicBezTo>
                    <a:pt x="4696440" y="3290559"/>
                    <a:pt x="4698787" y="3281171"/>
                    <a:pt x="4701134" y="3274130"/>
                  </a:cubicBezTo>
                  <a:cubicBezTo>
                    <a:pt x="4703481" y="3269436"/>
                    <a:pt x="4705828" y="3262394"/>
                    <a:pt x="4705828" y="3257700"/>
                  </a:cubicBezTo>
                  <a:cubicBezTo>
                    <a:pt x="4708175" y="3255354"/>
                    <a:pt x="4708175" y="3250659"/>
                    <a:pt x="4710522" y="3248312"/>
                  </a:cubicBezTo>
                  <a:cubicBezTo>
                    <a:pt x="4712869" y="3250659"/>
                    <a:pt x="4712869" y="3250659"/>
                    <a:pt x="4715216" y="3250659"/>
                  </a:cubicBezTo>
                  <a:cubicBezTo>
                    <a:pt x="4717563" y="3253006"/>
                    <a:pt x="4717563" y="3255354"/>
                    <a:pt x="4715216" y="3257700"/>
                  </a:cubicBezTo>
                  <a:close/>
                  <a:moveTo>
                    <a:pt x="4712869" y="3243618"/>
                  </a:moveTo>
                  <a:cubicBezTo>
                    <a:pt x="4712869" y="3245965"/>
                    <a:pt x="4710522" y="3248312"/>
                    <a:pt x="4710522" y="3250659"/>
                  </a:cubicBezTo>
                  <a:cubicBezTo>
                    <a:pt x="4703481" y="3267089"/>
                    <a:pt x="4696440" y="3283518"/>
                    <a:pt x="4689399" y="3299947"/>
                  </a:cubicBezTo>
                  <a:cubicBezTo>
                    <a:pt x="4687052" y="3299947"/>
                    <a:pt x="4687052" y="3297600"/>
                    <a:pt x="4684705" y="3297600"/>
                  </a:cubicBezTo>
                  <a:cubicBezTo>
                    <a:pt x="4684705" y="3295253"/>
                    <a:pt x="4684705" y="3295253"/>
                    <a:pt x="4687052" y="3292906"/>
                  </a:cubicBezTo>
                  <a:cubicBezTo>
                    <a:pt x="4696440" y="3276477"/>
                    <a:pt x="4703481" y="3260048"/>
                    <a:pt x="4712869" y="3241271"/>
                  </a:cubicBezTo>
                  <a:cubicBezTo>
                    <a:pt x="4710522" y="3241271"/>
                    <a:pt x="4710522" y="3243618"/>
                    <a:pt x="4712869" y="3243618"/>
                  </a:cubicBezTo>
                  <a:close/>
                  <a:moveTo>
                    <a:pt x="4785628" y="2060707"/>
                  </a:moveTo>
                  <a:cubicBezTo>
                    <a:pt x="4785628" y="2060707"/>
                    <a:pt x="4785628" y="2058360"/>
                    <a:pt x="4785628" y="2058360"/>
                  </a:cubicBezTo>
                  <a:cubicBezTo>
                    <a:pt x="4780934" y="2039583"/>
                    <a:pt x="4778587" y="2020807"/>
                    <a:pt x="4773892" y="2002031"/>
                  </a:cubicBezTo>
                  <a:cubicBezTo>
                    <a:pt x="4773892" y="2002031"/>
                    <a:pt x="4773892" y="1999684"/>
                    <a:pt x="4773892" y="1999684"/>
                  </a:cubicBezTo>
                  <a:cubicBezTo>
                    <a:pt x="4773892" y="1999684"/>
                    <a:pt x="4773892" y="1999684"/>
                    <a:pt x="4773892" y="1999684"/>
                  </a:cubicBezTo>
                  <a:cubicBezTo>
                    <a:pt x="4773892" y="2002031"/>
                    <a:pt x="4776240" y="2004378"/>
                    <a:pt x="4776240" y="2006725"/>
                  </a:cubicBezTo>
                  <a:cubicBezTo>
                    <a:pt x="4778587" y="2011419"/>
                    <a:pt x="4778587" y="2016113"/>
                    <a:pt x="4780934" y="2020807"/>
                  </a:cubicBezTo>
                  <a:cubicBezTo>
                    <a:pt x="4783281" y="2027848"/>
                    <a:pt x="4785628" y="2034889"/>
                    <a:pt x="4787975" y="2041930"/>
                  </a:cubicBezTo>
                  <a:cubicBezTo>
                    <a:pt x="4790322" y="2046624"/>
                    <a:pt x="4790322" y="2051319"/>
                    <a:pt x="4792669" y="2056013"/>
                  </a:cubicBezTo>
                  <a:cubicBezTo>
                    <a:pt x="4795016" y="2065401"/>
                    <a:pt x="4797363" y="2072442"/>
                    <a:pt x="4799710" y="2081830"/>
                  </a:cubicBezTo>
                  <a:cubicBezTo>
                    <a:pt x="4799710" y="2086524"/>
                    <a:pt x="4802057" y="2088871"/>
                    <a:pt x="4802057" y="2093565"/>
                  </a:cubicBezTo>
                  <a:cubicBezTo>
                    <a:pt x="4804404" y="2100607"/>
                    <a:pt x="4804404" y="2107648"/>
                    <a:pt x="4806751" y="2112342"/>
                  </a:cubicBezTo>
                  <a:cubicBezTo>
                    <a:pt x="4804404" y="2112342"/>
                    <a:pt x="4802057" y="2114689"/>
                    <a:pt x="4799710" y="2114689"/>
                  </a:cubicBezTo>
                  <a:cubicBezTo>
                    <a:pt x="4792669" y="2098260"/>
                    <a:pt x="4790322" y="2079483"/>
                    <a:pt x="4785628" y="2060707"/>
                  </a:cubicBezTo>
                  <a:close/>
                  <a:moveTo>
                    <a:pt x="4593170" y="1377716"/>
                  </a:moveTo>
                  <a:cubicBezTo>
                    <a:pt x="4588476" y="1370675"/>
                    <a:pt x="4586129" y="1363634"/>
                    <a:pt x="4581435" y="1358940"/>
                  </a:cubicBezTo>
                  <a:cubicBezTo>
                    <a:pt x="4581435" y="1358940"/>
                    <a:pt x="4583782" y="1358940"/>
                    <a:pt x="4583782" y="1358940"/>
                  </a:cubicBezTo>
                  <a:cubicBezTo>
                    <a:pt x="4588476" y="1363634"/>
                    <a:pt x="4590823" y="1370675"/>
                    <a:pt x="4593170" y="1377716"/>
                  </a:cubicBezTo>
                  <a:close/>
                  <a:moveTo>
                    <a:pt x="3630881" y="467062"/>
                  </a:moveTo>
                  <a:cubicBezTo>
                    <a:pt x="3630881" y="464715"/>
                    <a:pt x="3628534" y="464715"/>
                    <a:pt x="3628534" y="462368"/>
                  </a:cubicBezTo>
                  <a:cubicBezTo>
                    <a:pt x="3628534" y="464715"/>
                    <a:pt x="3630881" y="464715"/>
                    <a:pt x="3630881" y="467062"/>
                  </a:cubicBezTo>
                  <a:cubicBezTo>
                    <a:pt x="3630881" y="467062"/>
                    <a:pt x="3630881" y="467062"/>
                    <a:pt x="3630881" y="467062"/>
                  </a:cubicBezTo>
                  <a:close/>
                  <a:moveTo>
                    <a:pt x="281646" y="3443117"/>
                  </a:moveTo>
                  <a:cubicBezTo>
                    <a:pt x="281646" y="3443117"/>
                    <a:pt x="281646" y="3443117"/>
                    <a:pt x="281646" y="3443117"/>
                  </a:cubicBezTo>
                  <a:cubicBezTo>
                    <a:pt x="288687" y="3457199"/>
                    <a:pt x="298075" y="3468935"/>
                    <a:pt x="305116" y="3480670"/>
                  </a:cubicBezTo>
                  <a:cubicBezTo>
                    <a:pt x="302769" y="3480670"/>
                    <a:pt x="302769" y="3483017"/>
                    <a:pt x="300422" y="3485364"/>
                  </a:cubicBezTo>
                  <a:cubicBezTo>
                    <a:pt x="298075" y="3480670"/>
                    <a:pt x="295728" y="3473629"/>
                    <a:pt x="293381" y="3466588"/>
                  </a:cubicBezTo>
                  <a:cubicBezTo>
                    <a:pt x="286340" y="3457199"/>
                    <a:pt x="283993" y="3450158"/>
                    <a:pt x="281646" y="3443117"/>
                  </a:cubicBezTo>
                  <a:close/>
                  <a:moveTo>
                    <a:pt x="964636" y="4339689"/>
                  </a:moveTo>
                  <a:cubicBezTo>
                    <a:pt x="964636" y="4339689"/>
                    <a:pt x="964636" y="4339689"/>
                    <a:pt x="964636" y="4339689"/>
                  </a:cubicBezTo>
                  <a:cubicBezTo>
                    <a:pt x="966983" y="4339689"/>
                    <a:pt x="969330" y="4342036"/>
                    <a:pt x="969330" y="4342036"/>
                  </a:cubicBezTo>
                  <a:cubicBezTo>
                    <a:pt x="966983" y="4342036"/>
                    <a:pt x="966983" y="4342036"/>
                    <a:pt x="964636" y="4344383"/>
                  </a:cubicBezTo>
                  <a:cubicBezTo>
                    <a:pt x="966983" y="4342036"/>
                    <a:pt x="964636" y="4342036"/>
                    <a:pt x="964636" y="4339689"/>
                  </a:cubicBezTo>
                  <a:cubicBezTo>
                    <a:pt x="964636" y="4339689"/>
                    <a:pt x="964636" y="4339689"/>
                    <a:pt x="964636" y="4339689"/>
                  </a:cubicBezTo>
                  <a:close/>
                  <a:moveTo>
                    <a:pt x="1009230" y="4381936"/>
                  </a:moveTo>
                  <a:cubicBezTo>
                    <a:pt x="1004536" y="4379589"/>
                    <a:pt x="997495" y="4374895"/>
                    <a:pt x="992801" y="4370201"/>
                  </a:cubicBezTo>
                  <a:cubicBezTo>
                    <a:pt x="995148" y="4367854"/>
                    <a:pt x="995148" y="4363160"/>
                    <a:pt x="995148" y="4360812"/>
                  </a:cubicBezTo>
                  <a:cubicBezTo>
                    <a:pt x="995148" y="4358466"/>
                    <a:pt x="995148" y="4356118"/>
                    <a:pt x="992801" y="4353771"/>
                  </a:cubicBezTo>
                  <a:cubicBezTo>
                    <a:pt x="992801" y="4353771"/>
                    <a:pt x="995148" y="4353771"/>
                    <a:pt x="995148" y="4356118"/>
                  </a:cubicBezTo>
                  <a:cubicBezTo>
                    <a:pt x="997495" y="4358466"/>
                    <a:pt x="1002189" y="4358466"/>
                    <a:pt x="1004536" y="4360812"/>
                  </a:cubicBezTo>
                  <a:cubicBezTo>
                    <a:pt x="1009230" y="4363160"/>
                    <a:pt x="1013924" y="4365506"/>
                    <a:pt x="1018618" y="4367854"/>
                  </a:cubicBezTo>
                  <a:cubicBezTo>
                    <a:pt x="1018618" y="4370201"/>
                    <a:pt x="1016271" y="4372548"/>
                    <a:pt x="1016271" y="4374895"/>
                  </a:cubicBezTo>
                  <a:cubicBezTo>
                    <a:pt x="1016271" y="4377242"/>
                    <a:pt x="1016271" y="4379589"/>
                    <a:pt x="1018618" y="4381936"/>
                  </a:cubicBezTo>
                  <a:cubicBezTo>
                    <a:pt x="1016271" y="4381936"/>
                    <a:pt x="1016271" y="4381936"/>
                    <a:pt x="1013924" y="4381936"/>
                  </a:cubicBezTo>
                  <a:cubicBezTo>
                    <a:pt x="1016271" y="4384283"/>
                    <a:pt x="1011577" y="4381936"/>
                    <a:pt x="1009230" y="4381936"/>
                  </a:cubicBezTo>
                  <a:close/>
                  <a:moveTo>
                    <a:pt x="1760285" y="4745728"/>
                  </a:moveTo>
                  <a:cubicBezTo>
                    <a:pt x="1769673" y="4748075"/>
                    <a:pt x="1779061" y="4750422"/>
                    <a:pt x="1788449" y="4755116"/>
                  </a:cubicBezTo>
                  <a:cubicBezTo>
                    <a:pt x="1797838" y="4757463"/>
                    <a:pt x="1804879" y="4759810"/>
                    <a:pt x="1814267" y="4762157"/>
                  </a:cubicBezTo>
                  <a:cubicBezTo>
                    <a:pt x="1816614" y="4762157"/>
                    <a:pt x="1818961" y="4764504"/>
                    <a:pt x="1821308" y="4764504"/>
                  </a:cubicBezTo>
                  <a:cubicBezTo>
                    <a:pt x="1821308" y="4764504"/>
                    <a:pt x="1821308" y="4766851"/>
                    <a:pt x="1818961" y="4766851"/>
                  </a:cubicBezTo>
                  <a:cubicBezTo>
                    <a:pt x="1816614" y="4766851"/>
                    <a:pt x="1816614" y="4766851"/>
                    <a:pt x="1814267" y="4766851"/>
                  </a:cubicBezTo>
                  <a:cubicBezTo>
                    <a:pt x="1804879" y="4764504"/>
                    <a:pt x="1797838" y="4762157"/>
                    <a:pt x="1788449" y="4759810"/>
                  </a:cubicBezTo>
                  <a:cubicBezTo>
                    <a:pt x="1781408" y="4757463"/>
                    <a:pt x="1776714" y="4755116"/>
                    <a:pt x="1769673" y="4750422"/>
                  </a:cubicBezTo>
                  <a:cubicBezTo>
                    <a:pt x="1767326" y="4750422"/>
                    <a:pt x="1762632" y="4748075"/>
                    <a:pt x="1760285" y="4745728"/>
                  </a:cubicBezTo>
                  <a:close/>
                  <a:moveTo>
                    <a:pt x="1854167" y="4780934"/>
                  </a:moveTo>
                  <a:cubicBezTo>
                    <a:pt x="1854167" y="4778587"/>
                    <a:pt x="1854167" y="4778587"/>
                    <a:pt x="1854167" y="4778587"/>
                  </a:cubicBezTo>
                  <a:cubicBezTo>
                    <a:pt x="1854167" y="4778587"/>
                    <a:pt x="1854167" y="4778587"/>
                    <a:pt x="1854167" y="4776239"/>
                  </a:cubicBezTo>
                  <a:cubicBezTo>
                    <a:pt x="1854167" y="4776239"/>
                    <a:pt x="1854167" y="4776239"/>
                    <a:pt x="1854167" y="4776239"/>
                  </a:cubicBezTo>
                  <a:cubicBezTo>
                    <a:pt x="1868249" y="4778587"/>
                    <a:pt x="1879984" y="4780934"/>
                    <a:pt x="1894066" y="4785628"/>
                  </a:cubicBezTo>
                  <a:cubicBezTo>
                    <a:pt x="1896414" y="4785628"/>
                    <a:pt x="1896414" y="4785628"/>
                    <a:pt x="1898761" y="4785628"/>
                  </a:cubicBezTo>
                  <a:cubicBezTo>
                    <a:pt x="1898761" y="4785628"/>
                    <a:pt x="1898761" y="4787975"/>
                    <a:pt x="1898761" y="4787975"/>
                  </a:cubicBezTo>
                  <a:cubicBezTo>
                    <a:pt x="1898761" y="4787975"/>
                    <a:pt x="1898761" y="4787975"/>
                    <a:pt x="1898761" y="4790322"/>
                  </a:cubicBezTo>
                  <a:cubicBezTo>
                    <a:pt x="1898761" y="4790322"/>
                    <a:pt x="1898761" y="4790322"/>
                    <a:pt x="1896414" y="4790322"/>
                  </a:cubicBezTo>
                  <a:cubicBezTo>
                    <a:pt x="1896414" y="4790322"/>
                    <a:pt x="1894066" y="4790322"/>
                    <a:pt x="1894066" y="4790322"/>
                  </a:cubicBezTo>
                  <a:cubicBezTo>
                    <a:pt x="1879984" y="4787975"/>
                    <a:pt x="1865902" y="4785628"/>
                    <a:pt x="1854167" y="4780934"/>
                  </a:cubicBezTo>
                  <a:close/>
                  <a:moveTo>
                    <a:pt x="1936313" y="4795016"/>
                  </a:moveTo>
                  <a:cubicBezTo>
                    <a:pt x="1966825" y="4802057"/>
                    <a:pt x="1997336" y="4809098"/>
                    <a:pt x="2027848" y="4813792"/>
                  </a:cubicBezTo>
                  <a:cubicBezTo>
                    <a:pt x="1997336" y="4809098"/>
                    <a:pt x="1966825" y="4804404"/>
                    <a:pt x="1936313" y="4797363"/>
                  </a:cubicBezTo>
                  <a:cubicBezTo>
                    <a:pt x="1936313" y="4797363"/>
                    <a:pt x="1936313" y="4797363"/>
                    <a:pt x="1936313" y="4795016"/>
                  </a:cubicBezTo>
                  <a:close/>
                  <a:moveTo>
                    <a:pt x="4651846" y="3419647"/>
                  </a:moveTo>
                  <a:cubicBezTo>
                    <a:pt x="4654193" y="3414952"/>
                    <a:pt x="4656540" y="3410258"/>
                    <a:pt x="4658887" y="3405564"/>
                  </a:cubicBezTo>
                  <a:cubicBezTo>
                    <a:pt x="4661234" y="3400870"/>
                    <a:pt x="4663581" y="3396176"/>
                    <a:pt x="4665929" y="3393829"/>
                  </a:cubicBezTo>
                  <a:cubicBezTo>
                    <a:pt x="4663581" y="3400870"/>
                    <a:pt x="4661234" y="3405564"/>
                    <a:pt x="4658887" y="3412606"/>
                  </a:cubicBezTo>
                  <a:cubicBezTo>
                    <a:pt x="4654193" y="3412606"/>
                    <a:pt x="4651846" y="3414952"/>
                    <a:pt x="4651846" y="3419647"/>
                  </a:cubicBezTo>
                  <a:close/>
                  <a:moveTo>
                    <a:pt x="4811445" y="2706145"/>
                  </a:moveTo>
                  <a:cubicBezTo>
                    <a:pt x="4811445" y="2703798"/>
                    <a:pt x="4811445" y="2703798"/>
                    <a:pt x="4811445" y="2701451"/>
                  </a:cubicBezTo>
                  <a:cubicBezTo>
                    <a:pt x="4811445" y="2701451"/>
                    <a:pt x="4811445" y="2703798"/>
                    <a:pt x="4811445" y="2706145"/>
                  </a:cubicBezTo>
                  <a:cubicBezTo>
                    <a:pt x="4811445" y="2703798"/>
                    <a:pt x="4811445" y="2703798"/>
                    <a:pt x="4811445" y="2706145"/>
                  </a:cubicBezTo>
                  <a:close/>
                  <a:moveTo>
                    <a:pt x="4818487" y="2626345"/>
                  </a:moveTo>
                  <a:cubicBezTo>
                    <a:pt x="4818487" y="2621651"/>
                    <a:pt x="4818487" y="2619304"/>
                    <a:pt x="4818487" y="2614610"/>
                  </a:cubicBezTo>
                  <a:cubicBezTo>
                    <a:pt x="4818487" y="2616957"/>
                    <a:pt x="4818487" y="2619304"/>
                    <a:pt x="4818487" y="2619304"/>
                  </a:cubicBezTo>
                  <a:cubicBezTo>
                    <a:pt x="4818487" y="2621651"/>
                    <a:pt x="4818487" y="2626345"/>
                    <a:pt x="4818487" y="2628692"/>
                  </a:cubicBezTo>
                  <a:cubicBezTo>
                    <a:pt x="4818487" y="2628692"/>
                    <a:pt x="4818487" y="2628692"/>
                    <a:pt x="4818487" y="2628692"/>
                  </a:cubicBezTo>
                  <a:cubicBezTo>
                    <a:pt x="4818487" y="2628692"/>
                    <a:pt x="4818487" y="2626345"/>
                    <a:pt x="4818487" y="2626345"/>
                  </a:cubicBezTo>
                  <a:close/>
                  <a:moveTo>
                    <a:pt x="302769" y="1354246"/>
                  </a:moveTo>
                  <a:cubicBezTo>
                    <a:pt x="305116" y="1354246"/>
                    <a:pt x="305116" y="1354246"/>
                    <a:pt x="302769" y="1354246"/>
                  </a:cubicBezTo>
                  <a:cubicBezTo>
                    <a:pt x="302769" y="1356593"/>
                    <a:pt x="302769" y="1361287"/>
                    <a:pt x="302769" y="1363634"/>
                  </a:cubicBezTo>
                  <a:cubicBezTo>
                    <a:pt x="302769" y="1365981"/>
                    <a:pt x="300422" y="1368328"/>
                    <a:pt x="300422" y="1370675"/>
                  </a:cubicBezTo>
                  <a:cubicBezTo>
                    <a:pt x="295728" y="1377716"/>
                    <a:pt x="293381" y="1382410"/>
                    <a:pt x="288687" y="1389451"/>
                  </a:cubicBezTo>
                  <a:cubicBezTo>
                    <a:pt x="283993" y="1396493"/>
                    <a:pt x="281646" y="1401187"/>
                    <a:pt x="276951" y="1408228"/>
                  </a:cubicBezTo>
                  <a:cubicBezTo>
                    <a:pt x="279299" y="1403534"/>
                    <a:pt x="281646" y="1401187"/>
                    <a:pt x="281646" y="1396493"/>
                  </a:cubicBezTo>
                  <a:cubicBezTo>
                    <a:pt x="291034" y="1380063"/>
                    <a:pt x="298075" y="1365981"/>
                    <a:pt x="302769" y="1354246"/>
                  </a:cubicBezTo>
                  <a:close/>
                  <a:moveTo>
                    <a:pt x="37553" y="2731962"/>
                  </a:moveTo>
                  <a:cubicBezTo>
                    <a:pt x="37553" y="2731962"/>
                    <a:pt x="37553" y="2734309"/>
                    <a:pt x="37553" y="2731962"/>
                  </a:cubicBezTo>
                  <a:cubicBezTo>
                    <a:pt x="39900" y="2750738"/>
                    <a:pt x="42247" y="2769515"/>
                    <a:pt x="44594" y="2785944"/>
                  </a:cubicBezTo>
                  <a:cubicBezTo>
                    <a:pt x="39900" y="2769515"/>
                    <a:pt x="37553" y="2750738"/>
                    <a:pt x="37553" y="2731962"/>
                  </a:cubicBezTo>
                  <a:cubicBezTo>
                    <a:pt x="35206" y="2731962"/>
                    <a:pt x="37553" y="2731962"/>
                    <a:pt x="37553" y="2731962"/>
                  </a:cubicBezTo>
                  <a:close/>
                  <a:moveTo>
                    <a:pt x="93882" y="2987790"/>
                  </a:moveTo>
                  <a:cubicBezTo>
                    <a:pt x="91535" y="2987790"/>
                    <a:pt x="89188" y="2990137"/>
                    <a:pt x="86841" y="2992484"/>
                  </a:cubicBezTo>
                  <a:cubicBezTo>
                    <a:pt x="72758" y="2936155"/>
                    <a:pt x="61023" y="2882173"/>
                    <a:pt x="51635" y="2825844"/>
                  </a:cubicBezTo>
                  <a:cubicBezTo>
                    <a:pt x="63370" y="2884520"/>
                    <a:pt x="77453" y="2938502"/>
                    <a:pt x="93882" y="2987790"/>
                  </a:cubicBezTo>
                  <a:close/>
                  <a:moveTo>
                    <a:pt x="992801" y="4372548"/>
                  </a:moveTo>
                  <a:cubicBezTo>
                    <a:pt x="995148" y="4374895"/>
                    <a:pt x="997495" y="4374895"/>
                    <a:pt x="999842" y="4377242"/>
                  </a:cubicBezTo>
                  <a:cubicBezTo>
                    <a:pt x="999842" y="4377242"/>
                    <a:pt x="1002189" y="4379589"/>
                    <a:pt x="1002189" y="4379589"/>
                  </a:cubicBezTo>
                  <a:cubicBezTo>
                    <a:pt x="999842" y="4379589"/>
                    <a:pt x="997495" y="4377242"/>
                    <a:pt x="995148" y="4377242"/>
                  </a:cubicBezTo>
                  <a:cubicBezTo>
                    <a:pt x="995148" y="4377242"/>
                    <a:pt x="992801" y="4374895"/>
                    <a:pt x="992801" y="4372548"/>
                  </a:cubicBezTo>
                  <a:cubicBezTo>
                    <a:pt x="992801" y="4372548"/>
                    <a:pt x="992801" y="4372548"/>
                    <a:pt x="992801" y="4372548"/>
                  </a:cubicBezTo>
                  <a:close/>
                  <a:moveTo>
                    <a:pt x="1013924" y="4384283"/>
                  </a:moveTo>
                  <a:cubicBezTo>
                    <a:pt x="1016271" y="4384283"/>
                    <a:pt x="1018618" y="4384283"/>
                    <a:pt x="1018618" y="4384283"/>
                  </a:cubicBezTo>
                  <a:cubicBezTo>
                    <a:pt x="1020965" y="4384283"/>
                    <a:pt x="1023312" y="4384283"/>
                    <a:pt x="1023312" y="4384283"/>
                  </a:cubicBezTo>
                  <a:cubicBezTo>
                    <a:pt x="1025659" y="4388977"/>
                    <a:pt x="1030353" y="4393671"/>
                    <a:pt x="1035047" y="4393671"/>
                  </a:cubicBezTo>
                  <a:cubicBezTo>
                    <a:pt x="1032700" y="4393671"/>
                    <a:pt x="1032700" y="4393671"/>
                    <a:pt x="1032700" y="4396018"/>
                  </a:cubicBezTo>
                  <a:cubicBezTo>
                    <a:pt x="1028006" y="4393671"/>
                    <a:pt x="1025659" y="4391324"/>
                    <a:pt x="1020965" y="4388977"/>
                  </a:cubicBezTo>
                  <a:cubicBezTo>
                    <a:pt x="1018618" y="4388977"/>
                    <a:pt x="1016271" y="4386630"/>
                    <a:pt x="1013924" y="4384283"/>
                  </a:cubicBezTo>
                  <a:close/>
                  <a:moveTo>
                    <a:pt x="1797838" y="4764504"/>
                  </a:moveTo>
                  <a:cubicBezTo>
                    <a:pt x="1804879" y="4766851"/>
                    <a:pt x="1809573" y="4766851"/>
                    <a:pt x="1816614" y="4769199"/>
                  </a:cubicBezTo>
                  <a:cubicBezTo>
                    <a:pt x="1816614" y="4769199"/>
                    <a:pt x="1816614" y="4771545"/>
                    <a:pt x="1814267" y="4771545"/>
                  </a:cubicBezTo>
                  <a:cubicBezTo>
                    <a:pt x="1809573" y="4769199"/>
                    <a:pt x="1804879" y="4769199"/>
                    <a:pt x="1800185" y="4766851"/>
                  </a:cubicBezTo>
                  <a:cubicBezTo>
                    <a:pt x="1800185" y="4764504"/>
                    <a:pt x="1800185" y="4764504"/>
                    <a:pt x="1797838" y="4764504"/>
                  </a:cubicBezTo>
                  <a:close/>
                  <a:moveTo>
                    <a:pt x="2800027" y="4816140"/>
                  </a:moveTo>
                  <a:cubicBezTo>
                    <a:pt x="2800027" y="4816140"/>
                    <a:pt x="2800027" y="4816140"/>
                    <a:pt x="2800027" y="4816140"/>
                  </a:cubicBezTo>
                  <a:cubicBezTo>
                    <a:pt x="2821150" y="4813792"/>
                    <a:pt x="2839926" y="4811445"/>
                    <a:pt x="2861050" y="4806751"/>
                  </a:cubicBezTo>
                  <a:cubicBezTo>
                    <a:pt x="2861050" y="4806751"/>
                    <a:pt x="2861050" y="4806751"/>
                    <a:pt x="2861050" y="4806751"/>
                  </a:cubicBezTo>
                  <a:cubicBezTo>
                    <a:pt x="2865744" y="4806751"/>
                    <a:pt x="2868091" y="4806751"/>
                    <a:pt x="2872785" y="4804404"/>
                  </a:cubicBezTo>
                  <a:cubicBezTo>
                    <a:pt x="2875132" y="4804404"/>
                    <a:pt x="2877479" y="4804404"/>
                    <a:pt x="2879826" y="4804404"/>
                  </a:cubicBezTo>
                  <a:cubicBezTo>
                    <a:pt x="2882173" y="4804404"/>
                    <a:pt x="2882173" y="4804404"/>
                    <a:pt x="2884520" y="4804404"/>
                  </a:cubicBezTo>
                  <a:cubicBezTo>
                    <a:pt x="2891561" y="4804404"/>
                    <a:pt x="2900949" y="4804404"/>
                    <a:pt x="2907991" y="4804404"/>
                  </a:cubicBezTo>
                  <a:cubicBezTo>
                    <a:pt x="2915032" y="4804404"/>
                    <a:pt x="2922073" y="4804404"/>
                    <a:pt x="2931461" y="4804404"/>
                  </a:cubicBezTo>
                  <a:cubicBezTo>
                    <a:pt x="2893908" y="4811445"/>
                    <a:pt x="2854008" y="4813792"/>
                    <a:pt x="2816456" y="4813792"/>
                  </a:cubicBezTo>
                  <a:cubicBezTo>
                    <a:pt x="2809415" y="4816140"/>
                    <a:pt x="2804721" y="4816140"/>
                    <a:pt x="2800027" y="4816140"/>
                  </a:cubicBezTo>
                  <a:close/>
                  <a:moveTo>
                    <a:pt x="2983096" y="4783281"/>
                  </a:moveTo>
                  <a:cubicBezTo>
                    <a:pt x="2983096" y="4783281"/>
                    <a:pt x="2980749" y="4780934"/>
                    <a:pt x="2978402" y="4780934"/>
                  </a:cubicBezTo>
                  <a:cubicBezTo>
                    <a:pt x="2997178" y="4778587"/>
                    <a:pt x="3015955" y="4776239"/>
                    <a:pt x="3032384" y="4773893"/>
                  </a:cubicBezTo>
                  <a:cubicBezTo>
                    <a:pt x="3027690" y="4773893"/>
                    <a:pt x="3022996" y="4776239"/>
                    <a:pt x="3018302" y="4776239"/>
                  </a:cubicBezTo>
                  <a:cubicBezTo>
                    <a:pt x="3008914" y="4778587"/>
                    <a:pt x="2997178" y="4780934"/>
                    <a:pt x="2983096" y="4783281"/>
                  </a:cubicBezTo>
                  <a:close/>
                  <a:moveTo>
                    <a:pt x="3473629" y="4623681"/>
                  </a:moveTo>
                  <a:cubicBezTo>
                    <a:pt x="3490058" y="4614293"/>
                    <a:pt x="3506487" y="4607252"/>
                    <a:pt x="3522917" y="4597864"/>
                  </a:cubicBezTo>
                  <a:cubicBezTo>
                    <a:pt x="3527611" y="4595517"/>
                    <a:pt x="3532305" y="4593170"/>
                    <a:pt x="3536999" y="4590823"/>
                  </a:cubicBezTo>
                  <a:cubicBezTo>
                    <a:pt x="3534652" y="4590823"/>
                    <a:pt x="3534652" y="4593170"/>
                    <a:pt x="3532305" y="4593170"/>
                  </a:cubicBezTo>
                  <a:cubicBezTo>
                    <a:pt x="3527611" y="4595517"/>
                    <a:pt x="3522917" y="4597864"/>
                    <a:pt x="3518223" y="4602558"/>
                  </a:cubicBezTo>
                  <a:cubicBezTo>
                    <a:pt x="3518223" y="4602558"/>
                    <a:pt x="3515876" y="4604905"/>
                    <a:pt x="3515876" y="4604905"/>
                  </a:cubicBezTo>
                  <a:cubicBezTo>
                    <a:pt x="3501793" y="4611946"/>
                    <a:pt x="3490058" y="4618987"/>
                    <a:pt x="3475976" y="4626029"/>
                  </a:cubicBezTo>
                  <a:cubicBezTo>
                    <a:pt x="3475976" y="4623681"/>
                    <a:pt x="3473629" y="4623681"/>
                    <a:pt x="3473629" y="4623681"/>
                  </a:cubicBezTo>
                  <a:close/>
                  <a:moveTo>
                    <a:pt x="3656698" y="4515718"/>
                  </a:moveTo>
                  <a:cubicBezTo>
                    <a:pt x="3659045" y="4515718"/>
                    <a:pt x="3659045" y="4513370"/>
                    <a:pt x="3661392" y="4513370"/>
                  </a:cubicBezTo>
                  <a:cubicBezTo>
                    <a:pt x="3666086" y="4508676"/>
                    <a:pt x="3673128" y="4506329"/>
                    <a:pt x="3677822" y="4501635"/>
                  </a:cubicBezTo>
                  <a:cubicBezTo>
                    <a:pt x="3673128" y="4506329"/>
                    <a:pt x="3666086" y="4508676"/>
                    <a:pt x="3661392" y="4513370"/>
                  </a:cubicBezTo>
                  <a:cubicBezTo>
                    <a:pt x="3659045" y="4513370"/>
                    <a:pt x="3659045" y="4515718"/>
                    <a:pt x="3656698" y="4515718"/>
                  </a:cubicBezTo>
                  <a:close/>
                  <a:moveTo>
                    <a:pt x="4818487" y="2616957"/>
                  </a:moveTo>
                  <a:cubicBezTo>
                    <a:pt x="4818487" y="2598180"/>
                    <a:pt x="4818487" y="2579404"/>
                    <a:pt x="4818487" y="2562975"/>
                  </a:cubicBezTo>
                  <a:cubicBezTo>
                    <a:pt x="4818487" y="2562975"/>
                    <a:pt x="4818487" y="2562975"/>
                    <a:pt x="4818487" y="2562975"/>
                  </a:cubicBezTo>
                  <a:cubicBezTo>
                    <a:pt x="4818487" y="2584098"/>
                    <a:pt x="4820833" y="2607569"/>
                    <a:pt x="4820833" y="2628692"/>
                  </a:cubicBezTo>
                  <a:cubicBezTo>
                    <a:pt x="4818487" y="2628692"/>
                    <a:pt x="4818487" y="2628692"/>
                    <a:pt x="4816139" y="2628692"/>
                  </a:cubicBezTo>
                  <a:cubicBezTo>
                    <a:pt x="4818487" y="2623998"/>
                    <a:pt x="4818487" y="2621651"/>
                    <a:pt x="4818487" y="2616957"/>
                  </a:cubicBezTo>
                  <a:close/>
                  <a:moveTo>
                    <a:pt x="4816139" y="2253165"/>
                  </a:moveTo>
                  <a:cubicBezTo>
                    <a:pt x="4816139" y="2246123"/>
                    <a:pt x="4816139" y="2241429"/>
                    <a:pt x="4816139" y="2234388"/>
                  </a:cubicBezTo>
                  <a:cubicBezTo>
                    <a:pt x="4816139" y="2227347"/>
                    <a:pt x="4816139" y="2220306"/>
                    <a:pt x="4816139" y="2215612"/>
                  </a:cubicBezTo>
                  <a:cubicBezTo>
                    <a:pt x="4816139" y="2194489"/>
                    <a:pt x="4813793" y="2173365"/>
                    <a:pt x="4813793" y="2152242"/>
                  </a:cubicBezTo>
                  <a:cubicBezTo>
                    <a:pt x="4816139" y="2152242"/>
                    <a:pt x="4818487" y="2152242"/>
                    <a:pt x="4818487" y="2152242"/>
                  </a:cubicBezTo>
                  <a:cubicBezTo>
                    <a:pt x="4818487" y="2168671"/>
                    <a:pt x="4818487" y="2185100"/>
                    <a:pt x="4818487" y="2201530"/>
                  </a:cubicBezTo>
                  <a:cubicBezTo>
                    <a:pt x="4816139" y="2217959"/>
                    <a:pt x="4816139" y="2234388"/>
                    <a:pt x="4816139" y="2253165"/>
                  </a:cubicBezTo>
                  <a:close/>
                  <a:moveTo>
                    <a:pt x="4816139" y="1999684"/>
                  </a:moveTo>
                  <a:cubicBezTo>
                    <a:pt x="4816139" y="1997337"/>
                    <a:pt x="4816139" y="1994990"/>
                    <a:pt x="4816139" y="1994990"/>
                  </a:cubicBezTo>
                  <a:cubicBezTo>
                    <a:pt x="4816139" y="1994990"/>
                    <a:pt x="4816139" y="1994990"/>
                    <a:pt x="4818487" y="1994990"/>
                  </a:cubicBezTo>
                  <a:cubicBezTo>
                    <a:pt x="4818487" y="1999684"/>
                    <a:pt x="4820833" y="2002031"/>
                    <a:pt x="4820833" y="2006725"/>
                  </a:cubicBezTo>
                  <a:cubicBezTo>
                    <a:pt x="4820833" y="2009072"/>
                    <a:pt x="4820833" y="2009072"/>
                    <a:pt x="4820833" y="2011419"/>
                  </a:cubicBezTo>
                  <a:cubicBezTo>
                    <a:pt x="4820833" y="2011419"/>
                    <a:pt x="4820833" y="2013766"/>
                    <a:pt x="4820833" y="2013766"/>
                  </a:cubicBezTo>
                  <a:cubicBezTo>
                    <a:pt x="4818487" y="2013766"/>
                    <a:pt x="4818487" y="2013766"/>
                    <a:pt x="4816139" y="2016113"/>
                  </a:cubicBezTo>
                  <a:cubicBezTo>
                    <a:pt x="4816139" y="2009072"/>
                    <a:pt x="4816139" y="2004378"/>
                    <a:pt x="4816139" y="1999684"/>
                  </a:cubicBezTo>
                  <a:close/>
                  <a:moveTo>
                    <a:pt x="3468935" y="298075"/>
                  </a:moveTo>
                  <a:cubicBezTo>
                    <a:pt x="3466588" y="295728"/>
                    <a:pt x="3466588" y="295728"/>
                    <a:pt x="3464241" y="293381"/>
                  </a:cubicBezTo>
                  <a:cubicBezTo>
                    <a:pt x="3466588" y="295728"/>
                    <a:pt x="3468935" y="295728"/>
                    <a:pt x="3468935" y="298075"/>
                  </a:cubicBezTo>
                  <a:cubicBezTo>
                    <a:pt x="3471282" y="298075"/>
                    <a:pt x="3471282" y="298075"/>
                    <a:pt x="3468935" y="298075"/>
                  </a:cubicBezTo>
                  <a:close/>
                  <a:moveTo>
                    <a:pt x="1002189" y="4381936"/>
                  </a:moveTo>
                  <a:cubicBezTo>
                    <a:pt x="1002189" y="4381936"/>
                    <a:pt x="1004536" y="4381936"/>
                    <a:pt x="1004536" y="4381936"/>
                  </a:cubicBezTo>
                  <a:cubicBezTo>
                    <a:pt x="1004536" y="4381936"/>
                    <a:pt x="1006883" y="4381936"/>
                    <a:pt x="1006883" y="4381936"/>
                  </a:cubicBezTo>
                  <a:cubicBezTo>
                    <a:pt x="1006883" y="4381936"/>
                    <a:pt x="1006883" y="4381936"/>
                    <a:pt x="1006883" y="4381936"/>
                  </a:cubicBezTo>
                  <a:cubicBezTo>
                    <a:pt x="1009230" y="4381936"/>
                    <a:pt x="1009230" y="4384283"/>
                    <a:pt x="1011577" y="4384283"/>
                  </a:cubicBezTo>
                  <a:cubicBezTo>
                    <a:pt x="1016271" y="4388977"/>
                    <a:pt x="1023312" y="4391324"/>
                    <a:pt x="1028006" y="4393671"/>
                  </a:cubicBezTo>
                  <a:cubicBezTo>
                    <a:pt x="1025659" y="4393671"/>
                    <a:pt x="1025659" y="4396018"/>
                    <a:pt x="1023312" y="4396018"/>
                  </a:cubicBezTo>
                  <a:cubicBezTo>
                    <a:pt x="1016271" y="4391324"/>
                    <a:pt x="1009230" y="4386630"/>
                    <a:pt x="1002189" y="4379589"/>
                  </a:cubicBezTo>
                  <a:cubicBezTo>
                    <a:pt x="1004536" y="4384283"/>
                    <a:pt x="1002189" y="4384283"/>
                    <a:pt x="1002189" y="4381936"/>
                  </a:cubicBezTo>
                  <a:close/>
                  <a:moveTo>
                    <a:pt x="2729615" y="4839610"/>
                  </a:moveTo>
                  <a:cubicBezTo>
                    <a:pt x="2731962" y="4839610"/>
                    <a:pt x="2734309" y="4837263"/>
                    <a:pt x="2736656" y="4837263"/>
                  </a:cubicBezTo>
                  <a:cubicBezTo>
                    <a:pt x="2736656" y="4837263"/>
                    <a:pt x="2739003" y="4837263"/>
                    <a:pt x="2741350" y="4834916"/>
                  </a:cubicBezTo>
                  <a:cubicBezTo>
                    <a:pt x="2748391" y="4832569"/>
                    <a:pt x="2753086" y="4830222"/>
                    <a:pt x="2760127" y="4827875"/>
                  </a:cubicBezTo>
                  <a:cubicBezTo>
                    <a:pt x="2762474" y="4827875"/>
                    <a:pt x="2762474" y="4825528"/>
                    <a:pt x="2764821" y="4825528"/>
                  </a:cubicBezTo>
                  <a:cubicBezTo>
                    <a:pt x="2764821" y="4825528"/>
                    <a:pt x="2764821" y="4825528"/>
                    <a:pt x="2764821" y="4825528"/>
                  </a:cubicBezTo>
                  <a:cubicBezTo>
                    <a:pt x="2767168" y="4827875"/>
                    <a:pt x="2769515" y="4832569"/>
                    <a:pt x="2774209" y="4832569"/>
                  </a:cubicBezTo>
                  <a:cubicBezTo>
                    <a:pt x="2762474" y="4834916"/>
                    <a:pt x="2750738" y="4834916"/>
                    <a:pt x="2739003" y="4837263"/>
                  </a:cubicBezTo>
                  <a:cubicBezTo>
                    <a:pt x="2734309" y="4839610"/>
                    <a:pt x="2731962" y="4839610"/>
                    <a:pt x="2729615" y="4839610"/>
                  </a:cubicBezTo>
                  <a:close/>
                  <a:moveTo>
                    <a:pt x="4752769" y="3147389"/>
                  </a:moveTo>
                  <a:cubicBezTo>
                    <a:pt x="4755116" y="3140348"/>
                    <a:pt x="4755116" y="3135654"/>
                    <a:pt x="4757463" y="3128613"/>
                  </a:cubicBezTo>
                  <a:cubicBezTo>
                    <a:pt x="4759810" y="3123919"/>
                    <a:pt x="4759810" y="3119225"/>
                    <a:pt x="4762157" y="3114531"/>
                  </a:cubicBezTo>
                  <a:cubicBezTo>
                    <a:pt x="4759810" y="3121572"/>
                    <a:pt x="4757463" y="3130960"/>
                    <a:pt x="4755116" y="3138001"/>
                  </a:cubicBezTo>
                  <a:cubicBezTo>
                    <a:pt x="4755116" y="3142695"/>
                    <a:pt x="4752769" y="3145042"/>
                    <a:pt x="4752769" y="3147389"/>
                  </a:cubicBezTo>
                  <a:close/>
                  <a:moveTo>
                    <a:pt x="4827875" y="2788291"/>
                  </a:moveTo>
                  <a:cubicBezTo>
                    <a:pt x="4820833" y="2788291"/>
                    <a:pt x="4816139" y="2792985"/>
                    <a:pt x="4811445" y="2797679"/>
                  </a:cubicBezTo>
                  <a:cubicBezTo>
                    <a:pt x="4811445" y="2792985"/>
                    <a:pt x="4811445" y="2788291"/>
                    <a:pt x="4813793" y="2781250"/>
                  </a:cubicBezTo>
                  <a:cubicBezTo>
                    <a:pt x="4816139" y="2757780"/>
                    <a:pt x="4816139" y="2734309"/>
                    <a:pt x="4818487" y="2710839"/>
                  </a:cubicBezTo>
                  <a:cubicBezTo>
                    <a:pt x="4818487" y="2710839"/>
                    <a:pt x="4818487" y="2708492"/>
                    <a:pt x="4818487" y="2708492"/>
                  </a:cubicBezTo>
                  <a:cubicBezTo>
                    <a:pt x="4818487" y="2694409"/>
                    <a:pt x="4818487" y="2680327"/>
                    <a:pt x="4820833" y="2666245"/>
                  </a:cubicBezTo>
                  <a:cubicBezTo>
                    <a:pt x="4823181" y="2666245"/>
                    <a:pt x="4825528" y="2666245"/>
                    <a:pt x="4827875" y="2668592"/>
                  </a:cubicBezTo>
                  <a:cubicBezTo>
                    <a:pt x="4825528" y="2715533"/>
                    <a:pt x="4827875" y="2755433"/>
                    <a:pt x="4827875" y="2788291"/>
                  </a:cubicBezTo>
                  <a:close/>
                  <a:moveTo>
                    <a:pt x="4802057" y="2398681"/>
                  </a:moveTo>
                  <a:cubicBezTo>
                    <a:pt x="4799710" y="2398681"/>
                    <a:pt x="4797363" y="2398681"/>
                    <a:pt x="4795016" y="2401028"/>
                  </a:cubicBezTo>
                  <a:cubicBezTo>
                    <a:pt x="4795016" y="2375211"/>
                    <a:pt x="4799710" y="2349394"/>
                    <a:pt x="4804404" y="2335311"/>
                  </a:cubicBezTo>
                  <a:cubicBezTo>
                    <a:pt x="4804404" y="2335311"/>
                    <a:pt x="4804404" y="2335311"/>
                    <a:pt x="4806751" y="2335311"/>
                  </a:cubicBezTo>
                  <a:cubicBezTo>
                    <a:pt x="4799710" y="2351741"/>
                    <a:pt x="4799710" y="2372864"/>
                    <a:pt x="4802057" y="2398681"/>
                  </a:cubicBezTo>
                  <a:close/>
                  <a:moveTo>
                    <a:pt x="4818487" y="2166324"/>
                  </a:moveTo>
                  <a:cubicBezTo>
                    <a:pt x="4818487" y="2163977"/>
                    <a:pt x="4818487" y="2161630"/>
                    <a:pt x="4818487" y="2159283"/>
                  </a:cubicBezTo>
                  <a:cubicBezTo>
                    <a:pt x="4818487" y="2154589"/>
                    <a:pt x="4818487" y="2152242"/>
                    <a:pt x="4818487" y="2147548"/>
                  </a:cubicBezTo>
                  <a:cubicBezTo>
                    <a:pt x="4818487" y="2147548"/>
                    <a:pt x="4818487" y="2147548"/>
                    <a:pt x="4818487" y="2147548"/>
                  </a:cubicBezTo>
                  <a:cubicBezTo>
                    <a:pt x="4818487" y="2154589"/>
                    <a:pt x="4818487" y="2161630"/>
                    <a:pt x="4818487" y="2166324"/>
                  </a:cubicBezTo>
                  <a:close/>
                  <a:moveTo>
                    <a:pt x="4818487" y="2114689"/>
                  </a:moveTo>
                  <a:cubicBezTo>
                    <a:pt x="4818487" y="2114689"/>
                    <a:pt x="4818487" y="2114689"/>
                    <a:pt x="4818487" y="2114689"/>
                  </a:cubicBezTo>
                  <a:cubicBezTo>
                    <a:pt x="4816139" y="2112342"/>
                    <a:pt x="4816139" y="2109995"/>
                    <a:pt x="4816139" y="2109995"/>
                  </a:cubicBezTo>
                  <a:cubicBezTo>
                    <a:pt x="4816139" y="2105301"/>
                    <a:pt x="4816139" y="2102954"/>
                    <a:pt x="4816139" y="2098260"/>
                  </a:cubicBezTo>
                  <a:cubicBezTo>
                    <a:pt x="4816139" y="2093565"/>
                    <a:pt x="4816139" y="2088871"/>
                    <a:pt x="4816139" y="2081830"/>
                  </a:cubicBezTo>
                  <a:cubicBezTo>
                    <a:pt x="4816139" y="2077136"/>
                    <a:pt x="4816139" y="2074789"/>
                    <a:pt x="4816139" y="2070095"/>
                  </a:cubicBezTo>
                  <a:cubicBezTo>
                    <a:pt x="4816139" y="2065401"/>
                    <a:pt x="4816139" y="2058360"/>
                    <a:pt x="4816139" y="2053666"/>
                  </a:cubicBezTo>
                  <a:cubicBezTo>
                    <a:pt x="4816139" y="2051319"/>
                    <a:pt x="4816139" y="2051319"/>
                    <a:pt x="4816139" y="2048971"/>
                  </a:cubicBezTo>
                  <a:cubicBezTo>
                    <a:pt x="4818487" y="2048971"/>
                    <a:pt x="4820833" y="2048971"/>
                    <a:pt x="4820833" y="2051319"/>
                  </a:cubicBezTo>
                  <a:cubicBezTo>
                    <a:pt x="4820833" y="2070095"/>
                    <a:pt x="4820833" y="2091218"/>
                    <a:pt x="4818487" y="2114689"/>
                  </a:cubicBezTo>
                  <a:close/>
                  <a:moveTo>
                    <a:pt x="3551081" y="291034"/>
                  </a:moveTo>
                  <a:cubicBezTo>
                    <a:pt x="3548734" y="293381"/>
                    <a:pt x="3546387" y="298075"/>
                    <a:pt x="3546387" y="302769"/>
                  </a:cubicBezTo>
                  <a:cubicBezTo>
                    <a:pt x="3546387" y="314504"/>
                    <a:pt x="3555775" y="323892"/>
                    <a:pt x="3567511" y="323892"/>
                  </a:cubicBezTo>
                  <a:cubicBezTo>
                    <a:pt x="3572205" y="323892"/>
                    <a:pt x="3576899" y="321545"/>
                    <a:pt x="3579246" y="319198"/>
                  </a:cubicBezTo>
                  <a:cubicBezTo>
                    <a:pt x="3579246" y="319198"/>
                    <a:pt x="3579246" y="319198"/>
                    <a:pt x="3579246" y="321545"/>
                  </a:cubicBezTo>
                  <a:cubicBezTo>
                    <a:pt x="3581593" y="323892"/>
                    <a:pt x="3583940" y="328586"/>
                    <a:pt x="3586287" y="330934"/>
                  </a:cubicBezTo>
                  <a:cubicBezTo>
                    <a:pt x="3586287" y="333281"/>
                    <a:pt x="3588634" y="335628"/>
                    <a:pt x="3588634" y="335628"/>
                  </a:cubicBezTo>
                  <a:cubicBezTo>
                    <a:pt x="3590981" y="340322"/>
                    <a:pt x="3593328" y="342669"/>
                    <a:pt x="3595675" y="347363"/>
                  </a:cubicBezTo>
                  <a:cubicBezTo>
                    <a:pt x="3595675" y="349710"/>
                    <a:pt x="3598022" y="352057"/>
                    <a:pt x="3598022" y="352057"/>
                  </a:cubicBezTo>
                  <a:cubicBezTo>
                    <a:pt x="3600369" y="356751"/>
                    <a:pt x="3602716" y="359098"/>
                    <a:pt x="3602716" y="363792"/>
                  </a:cubicBezTo>
                  <a:cubicBezTo>
                    <a:pt x="3600369" y="363792"/>
                    <a:pt x="3600369" y="361445"/>
                    <a:pt x="3598022" y="361445"/>
                  </a:cubicBezTo>
                  <a:cubicBezTo>
                    <a:pt x="3588634" y="356751"/>
                    <a:pt x="3579246" y="352057"/>
                    <a:pt x="3569858" y="345016"/>
                  </a:cubicBezTo>
                  <a:cubicBezTo>
                    <a:pt x="3560469" y="340322"/>
                    <a:pt x="3553428" y="335628"/>
                    <a:pt x="3544040" y="330934"/>
                  </a:cubicBezTo>
                  <a:cubicBezTo>
                    <a:pt x="3532305" y="323892"/>
                    <a:pt x="3518223" y="319198"/>
                    <a:pt x="3506487" y="312157"/>
                  </a:cubicBezTo>
                  <a:cubicBezTo>
                    <a:pt x="3506487" y="309810"/>
                    <a:pt x="3508834" y="307463"/>
                    <a:pt x="3508834" y="302769"/>
                  </a:cubicBezTo>
                  <a:cubicBezTo>
                    <a:pt x="3508834" y="298075"/>
                    <a:pt x="3506487" y="293381"/>
                    <a:pt x="3504140" y="291034"/>
                  </a:cubicBezTo>
                  <a:cubicBezTo>
                    <a:pt x="3506487" y="291034"/>
                    <a:pt x="3506487" y="288687"/>
                    <a:pt x="3508834" y="288687"/>
                  </a:cubicBezTo>
                  <a:cubicBezTo>
                    <a:pt x="3511182" y="288687"/>
                    <a:pt x="3513528" y="286340"/>
                    <a:pt x="3515876" y="286340"/>
                  </a:cubicBezTo>
                  <a:cubicBezTo>
                    <a:pt x="3515876" y="286340"/>
                    <a:pt x="3518223" y="286340"/>
                    <a:pt x="3520570" y="283993"/>
                  </a:cubicBezTo>
                  <a:cubicBezTo>
                    <a:pt x="3525264" y="283993"/>
                    <a:pt x="3527611" y="281646"/>
                    <a:pt x="3532305" y="281646"/>
                  </a:cubicBezTo>
                  <a:cubicBezTo>
                    <a:pt x="3536999" y="286340"/>
                    <a:pt x="3544040" y="288687"/>
                    <a:pt x="3551081" y="291034"/>
                  </a:cubicBezTo>
                  <a:close/>
                  <a:moveTo>
                    <a:pt x="51635" y="2027848"/>
                  </a:moveTo>
                  <a:cubicBezTo>
                    <a:pt x="51635" y="2027848"/>
                    <a:pt x="53982" y="2027848"/>
                    <a:pt x="56329" y="2027848"/>
                  </a:cubicBezTo>
                  <a:cubicBezTo>
                    <a:pt x="56329" y="2027848"/>
                    <a:pt x="56329" y="2030195"/>
                    <a:pt x="56329" y="2030195"/>
                  </a:cubicBezTo>
                  <a:cubicBezTo>
                    <a:pt x="56329" y="2032542"/>
                    <a:pt x="53982" y="2034889"/>
                    <a:pt x="53982" y="2037236"/>
                  </a:cubicBezTo>
                  <a:cubicBezTo>
                    <a:pt x="53982" y="2037236"/>
                    <a:pt x="53982" y="2037236"/>
                    <a:pt x="53982" y="2037236"/>
                  </a:cubicBezTo>
                  <a:cubicBezTo>
                    <a:pt x="51635" y="2037236"/>
                    <a:pt x="49288" y="2039583"/>
                    <a:pt x="46941" y="2039583"/>
                  </a:cubicBezTo>
                  <a:cubicBezTo>
                    <a:pt x="46941" y="2034889"/>
                    <a:pt x="49288" y="2030195"/>
                    <a:pt x="51635" y="2027848"/>
                  </a:cubicBezTo>
                  <a:close/>
                  <a:moveTo>
                    <a:pt x="25818" y="2255512"/>
                  </a:moveTo>
                  <a:cubicBezTo>
                    <a:pt x="28165" y="2185100"/>
                    <a:pt x="28165" y="2114689"/>
                    <a:pt x="39900" y="2065401"/>
                  </a:cubicBezTo>
                  <a:cubicBezTo>
                    <a:pt x="42247" y="2067748"/>
                    <a:pt x="42247" y="2070095"/>
                    <a:pt x="44594" y="2072442"/>
                  </a:cubicBezTo>
                  <a:cubicBezTo>
                    <a:pt x="44594" y="2074789"/>
                    <a:pt x="44594" y="2074789"/>
                    <a:pt x="44594" y="2077136"/>
                  </a:cubicBezTo>
                  <a:cubicBezTo>
                    <a:pt x="44594" y="2079483"/>
                    <a:pt x="44594" y="2081830"/>
                    <a:pt x="44594" y="2084177"/>
                  </a:cubicBezTo>
                  <a:cubicBezTo>
                    <a:pt x="44594" y="2086524"/>
                    <a:pt x="44594" y="2091218"/>
                    <a:pt x="42247" y="2093565"/>
                  </a:cubicBezTo>
                  <a:cubicBezTo>
                    <a:pt x="42247" y="2095912"/>
                    <a:pt x="42247" y="2098260"/>
                    <a:pt x="42247" y="2102954"/>
                  </a:cubicBezTo>
                  <a:cubicBezTo>
                    <a:pt x="42247" y="2105301"/>
                    <a:pt x="42247" y="2107648"/>
                    <a:pt x="42247" y="2112342"/>
                  </a:cubicBezTo>
                  <a:cubicBezTo>
                    <a:pt x="42247" y="2117036"/>
                    <a:pt x="39900" y="2124077"/>
                    <a:pt x="39900" y="2128771"/>
                  </a:cubicBezTo>
                  <a:cubicBezTo>
                    <a:pt x="39900" y="2131118"/>
                    <a:pt x="39900" y="2131118"/>
                    <a:pt x="39900" y="2133465"/>
                  </a:cubicBezTo>
                  <a:cubicBezTo>
                    <a:pt x="39900" y="2138159"/>
                    <a:pt x="39900" y="2142853"/>
                    <a:pt x="37553" y="2147548"/>
                  </a:cubicBezTo>
                  <a:cubicBezTo>
                    <a:pt x="37553" y="2149895"/>
                    <a:pt x="37553" y="2149895"/>
                    <a:pt x="37553" y="2152242"/>
                  </a:cubicBezTo>
                  <a:cubicBezTo>
                    <a:pt x="37553" y="2156936"/>
                    <a:pt x="37553" y="2161630"/>
                    <a:pt x="35206" y="2166324"/>
                  </a:cubicBezTo>
                  <a:cubicBezTo>
                    <a:pt x="35206" y="2168671"/>
                    <a:pt x="35206" y="2168671"/>
                    <a:pt x="35206" y="2171018"/>
                  </a:cubicBezTo>
                  <a:cubicBezTo>
                    <a:pt x="35206" y="2175712"/>
                    <a:pt x="35206" y="2180406"/>
                    <a:pt x="35206" y="2187447"/>
                  </a:cubicBezTo>
                  <a:cubicBezTo>
                    <a:pt x="35206" y="2189794"/>
                    <a:pt x="35206" y="2189794"/>
                    <a:pt x="35206" y="2192142"/>
                  </a:cubicBezTo>
                  <a:cubicBezTo>
                    <a:pt x="35206" y="2196836"/>
                    <a:pt x="35206" y="2201530"/>
                    <a:pt x="35206" y="2208571"/>
                  </a:cubicBezTo>
                  <a:cubicBezTo>
                    <a:pt x="35206" y="2210918"/>
                    <a:pt x="35206" y="2213265"/>
                    <a:pt x="35206" y="2213265"/>
                  </a:cubicBezTo>
                  <a:cubicBezTo>
                    <a:pt x="35206" y="2217959"/>
                    <a:pt x="35206" y="2225000"/>
                    <a:pt x="35206" y="2229694"/>
                  </a:cubicBezTo>
                  <a:cubicBezTo>
                    <a:pt x="35206" y="2232041"/>
                    <a:pt x="35206" y="2232041"/>
                    <a:pt x="35206" y="2234388"/>
                  </a:cubicBezTo>
                  <a:cubicBezTo>
                    <a:pt x="35206" y="2239082"/>
                    <a:pt x="35206" y="2246123"/>
                    <a:pt x="35206" y="2250818"/>
                  </a:cubicBezTo>
                  <a:cubicBezTo>
                    <a:pt x="28165" y="2250818"/>
                    <a:pt x="28165" y="2253165"/>
                    <a:pt x="25818" y="2255512"/>
                  </a:cubicBezTo>
                  <a:cubicBezTo>
                    <a:pt x="28165" y="2262553"/>
                    <a:pt x="28165" y="2267247"/>
                    <a:pt x="25818" y="2271941"/>
                  </a:cubicBezTo>
                  <a:cubicBezTo>
                    <a:pt x="25818" y="2274288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69594"/>
                    <a:pt x="25818" y="2262553"/>
                    <a:pt x="25818" y="2255512"/>
                  </a:cubicBezTo>
                  <a:close/>
                </a:path>
              </a:pathLst>
            </a:custGeom>
            <a:grpFill/>
            <a:ln w="23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91212CDD-2B2A-B7B6-C564-F021AAF18B0C}"/>
                </a:ext>
              </a:extLst>
            </p:cNvPr>
            <p:cNvSpPr/>
            <p:nvPr/>
          </p:nvSpPr>
          <p:spPr>
            <a:xfrm>
              <a:off x="3641561" y="533774"/>
              <a:ext cx="4853691" cy="4860733"/>
            </a:xfrm>
            <a:custGeom>
              <a:avLst/>
              <a:gdLst>
                <a:gd name="connsiteX0" fmla="*/ 4827875 w 4853691"/>
                <a:gd name="connsiteY0" fmla="*/ 2788291 h 4860733"/>
                <a:gd name="connsiteX1" fmla="*/ 4825528 w 4853691"/>
                <a:gd name="connsiteY1" fmla="*/ 2668592 h 4860733"/>
                <a:gd name="connsiteX2" fmla="*/ 4844304 w 4853691"/>
                <a:gd name="connsiteY2" fmla="*/ 2647468 h 4860733"/>
                <a:gd name="connsiteX3" fmla="*/ 4823181 w 4853691"/>
                <a:gd name="connsiteY3" fmla="*/ 2626345 h 4860733"/>
                <a:gd name="connsiteX4" fmla="*/ 4820833 w 4853691"/>
                <a:gd name="connsiteY4" fmla="*/ 2560628 h 4860733"/>
                <a:gd name="connsiteX5" fmla="*/ 4839610 w 4853691"/>
                <a:gd name="connsiteY5" fmla="*/ 2541851 h 4860733"/>
                <a:gd name="connsiteX6" fmla="*/ 4818487 w 4853691"/>
                <a:gd name="connsiteY6" fmla="*/ 2520728 h 4860733"/>
                <a:gd name="connsiteX7" fmla="*/ 4816139 w 4853691"/>
                <a:gd name="connsiteY7" fmla="*/ 2464399 h 4860733"/>
                <a:gd name="connsiteX8" fmla="*/ 4832569 w 4853691"/>
                <a:gd name="connsiteY8" fmla="*/ 2445622 h 4860733"/>
                <a:gd name="connsiteX9" fmla="*/ 4830222 w 4853691"/>
                <a:gd name="connsiteY9" fmla="*/ 2436234 h 4860733"/>
                <a:gd name="connsiteX10" fmla="*/ 4832569 w 4853691"/>
                <a:gd name="connsiteY10" fmla="*/ 2424499 h 4860733"/>
                <a:gd name="connsiteX11" fmla="*/ 4813793 w 4853691"/>
                <a:gd name="connsiteY11" fmla="*/ 2405723 h 4860733"/>
                <a:gd name="connsiteX12" fmla="*/ 4799710 w 4853691"/>
                <a:gd name="connsiteY12" fmla="*/ 2398681 h 4860733"/>
                <a:gd name="connsiteX13" fmla="*/ 4799710 w 4853691"/>
                <a:gd name="connsiteY13" fmla="*/ 2398681 h 4860733"/>
                <a:gd name="connsiteX14" fmla="*/ 4802057 w 4853691"/>
                <a:gd name="connsiteY14" fmla="*/ 2337658 h 4860733"/>
                <a:gd name="connsiteX15" fmla="*/ 4811445 w 4853691"/>
                <a:gd name="connsiteY15" fmla="*/ 2340005 h 4860733"/>
                <a:gd name="connsiteX16" fmla="*/ 4832569 w 4853691"/>
                <a:gd name="connsiteY16" fmla="*/ 2318882 h 4860733"/>
                <a:gd name="connsiteX17" fmla="*/ 4825528 w 4853691"/>
                <a:gd name="connsiteY17" fmla="*/ 2302453 h 4860733"/>
                <a:gd name="connsiteX18" fmla="*/ 4825528 w 4853691"/>
                <a:gd name="connsiteY18" fmla="*/ 2297759 h 4860733"/>
                <a:gd name="connsiteX19" fmla="*/ 4813793 w 4853691"/>
                <a:gd name="connsiteY19" fmla="*/ 2278982 h 4860733"/>
                <a:gd name="connsiteX20" fmla="*/ 4816139 w 4853691"/>
                <a:gd name="connsiteY20" fmla="*/ 2147548 h 4860733"/>
                <a:gd name="connsiteX21" fmla="*/ 4825528 w 4853691"/>
                <a:gd name="connsiteY21" fmla="*/ 2131118 h 4860733"/>
                <a:gd name="connsiteX22" fmla="*/ 4818487 w 4853691"/>
                <a:gd name="connsiteY22" fmla="*/ 2114689 h 4860733"/>
                <a:gd name="connsiteX23" fmla="*/ 4823181 w 4853691"/>
                <a:gd name="connsiteY23" fmla="*/ 2048971 h 4860733"/>
                <a:gd name="connsiteX24" fmla="*/ 4823181 w 4853691"/>
                <a:gd name="connsiteY24" fmla="*/ 2048971 h 4860733"/>
                <a:gd name="connsiteX25" fmla="*/ 4844304 w 4853691"/>
                <a:gd name="connsiteY25" fmla="*/ 2027848 h 4860733"/>
                <a:gd name="connsiteX26" fmla="*/ 4823181 w 4853691"/>
                <a:gd name="connsiteY26" fmla="*/ 2006725 h 4860733"/>
                <a:gd name="connsiteX27" fmla="*/ 4820833 w 4853691"/>
                <a:gd name="connsiteY27" fmla="*/ 2006725 h 4860733"/>
                <a:gd name="connsiteX28" fmla="*/ 4820833 w 4853691"/>
                <a:gd name="connsiteY28" fmla="*/ 2002031 h 4860733"/>
                <a:gd name="connsiteX29" fmla="*/ 4818487 w 4853691"/>
                <a:gd name="connsiteY29" fmla="*/ 1987948 h 4860733"/>
                <a:gd name="connsiteX30" fmla="*/ 4832569 w 4853691"/>
                <a:gd name="connsiteY30" fmla="*/ 1969172 h 4860733"/>
                <a:gd name="connsiteX31" fmla="*/ 4811445 w 4853691"/>
                <a:gd name="connsiteY31" fmla="*/ 1948049 h 4860733"/>
                <a:gd name="connsiteX32" fmla="*/ 4809098 w 4853691"/>
                <a:gd name="connsiteY32" fmla="*/ 1948049 h 4860733"/>
                <a:gd name="connsiteX33" fmla="*/ 4804404 w 4853691"/>
                <a:gd name="connsiteY33" fmla="*/ 1926925 h 4860733"/>
                <a:gd name="connsiteX34" fmla="*/ 4799710 w 4853691"/>
                <a:gd name="connsiteY34" fmla="*/ 1905802 h 4860733"/>
                <a:gd name="connsiteX35" fmla="*/ 4795016 w 4853691"/>
                <a:gd name="connsiteY35" fmla="*/ 1882331 h 4860733"/>
                <a:gd name="connsiteX36" fmla="*/ 4792669 w 4853691"/>
                <a:gd name="connsiteY36" fmla="*/ 1870596 h 4860733"/>
                <a:gd name="connsiteX37" fmla="*/ 4799710 w 4853691"/>
                <a:gd name="connsiteY37" fmla="*/ 1854167 h 4860733"/>
                <a:gd name="connsiteX38" fmla="*/ 4795016 w 4853691"/>
                <a:gd name="connsiteY38" fmla="*/ 1842432 h 4860733"/>
                <a:gd name="connsiteX39" fmla="*/ 4799710 w 4853691"/>
                <a:gd name="connsiteY39" fmla="*/ 1828349 h 4860733"/>
                <a:gd name="connsiteX40" fmla="*/ 4778587 w 4853691"/>
                <a:gd name="connsiteY40" fmla="*/ 1807226 h 4860733"/>
                <a:gd name="connsiteX41" fmla="*/ 4776240 w 4853691"/>
                <a:gd name="connsiteY41" fmla="*/ 1807226 h 4860733"/>
                <a:gd name="connsiteX42" fmla="*/ 4776240 w 4853691"/>
                <a:gd name="connsiteY42" fmla="*/ 1804879 h 4860733"/>
                <a:gd name="connsiteX43" fmla="*/ 4776240 w 4853691"/>
                <a:gd name="connsiteY43" fmla="*/ 1800185 h 4860733"/>
                <a:gd name="connsiteX44" fmla="*/ 4776240 w 4853691"/>
                <a:gd name="connsiteY44" fmla="*/ 1795491 h 4860733"/>
                <a:gd name="connsiteX45" fmla="*/ 4776240 w 4853691"/>
                <a:gd name="connsiteY45" fmla="*/ 1793144 h 4860733"/>
                <a:gd name="connsiteX46" fmla="*/ 4790322 w 4853691"/>
                <a:gd name="connsiteY46" fmla="*/ 1774367 h 4860733"/>
                <a:gd name="connsiteX47" fmla="*/ 4769198 w 4853691"/>
                <a:gd name="connsiteY47" fmla="*/ 1753244 h 4860733"/>
                <a:gd name="connsiteX48" fmla="*/ 4764504 w 4853691"/>
                <a:gd name="connsiteY48" fmla="*/ 1753244 h 4860733"/>
                <a:gd name="connsiteX49" fmla="*/ 4759810 w 4853691"/>
                <a:gd name="connsiteY49" fmla="*/ 1736814 h 4860733"/>
                <a:gd name="connsiteX50" fmla="*/ 4733993 w 4853691"/>
                <a:gd name="connsiteY50" fmla="*/ 1652321 h 4860733"/>
                <a:gd name="connsiteX51" fmla="*/ 4618988 w 4853691"/>
                <a:gd name="connsiteY51" fmla="*/ 1387104 h 4860733"/>
                <a:gd name="connsiteX52" fmla="*/ 4588476 w 4853691"/>
                <a:gd name="connsiteY52" fmla="*/ 1337817 h 4860733"/>
                <a:gd name="connsiteX53" fmla="*/ 4597864 w 4853691"/>
                <a:gd name="connsiteY53" fmla="*/ 1321387 h 4860733"/>
                <a:gd name="connsiteX54" fmla="*/ 4576741 w 4853691"/>
                <a:gd name="connsiteY54" fmla="*/ 1300264 h 4860733"/>
                <a:gd name="connsiteX55" fmla="*/ 4569699 w 4853691"/>
                <a:gd name="connsiteY55" fmla="*/ 1302611 h 4860733"/>
                <a:gd name="connsiteX56" fmla="*/ 4541535 w 4853691"/>
                <a:gd name="connsiteY56" fmla="*/ 1246282 h 4860733"/>
                <a:gd name="connsiteX57" fmla="*/ 4539188 w 4853691"/>
                <a:gd name="connsiteY57" fmla="*/ 1239241 h 4860733"/>
                <a:gd name="connsiteX58" fmla="*/ 4501635 w 4853691"/>
                <a:gd name="connsiteY58" fmla="*/ 1168829 h 4860733"/>
                <a:gd name="connsiteX59" fmla="*/ 4499288 w 4853691"/>
                <a:gd name="connsiteY59" fmla="*/ 1161788 h 4860733"/>
                <a:gd name="connsiteX60" fmla="*/ 4457041 w 4853691"/>
                <a:gd name="connsiteY60" fmla="*/ 1091377 h 4860733"/>
                <a:gd name="connsiteX61" fmla="*/ 4454694 w 4853691"/>
                <a:gd name="connsiteY61" fmla="*/ 1086683 h 4860733"/>
                <a:gd name="connsiteX62" fmla="*/ 4410100 w 4853691"/>
                <a:gd name="connsiteY62" fmla="*/ 1018618 h 4860733"/>
                <a:gd name="connsiteX63" fmla="*/ 4407753 w 4853691"/>
                <a:gd name="connsiteY63" fmla="*/ 1016271 h 4860733"/>
                <a:gd name="connsiteX64" fmla="*/ 4358465 w 4853691"/>
                <a:gd name="connsiteY64" fmla="*/ 950554 h 4860733"/>
                <a:gd name="connsiteX65" fmla="*/ 4358465 w 4853691"/>
                <a:gd name="connsiteY65" fmla="*/ 950554 h 4860733"/>
                <a:gd name="connsiteX66" fmla="*/ 4252848 w 4853691"/>
                <a:gd name="connsiteY66" fmla="*/ 828507 h 4860733"/>
                <a:gd name="connsiteX67" fmla="*/ 4250501 w 4853691"/>
                <a:gd name="connsiteY67" fmla="*/ 826160 h 4860733"/>
                <a:gd name="connsiteX68" fmla="*/ 4198866 w 4853691"/>
                <a:gd name="connsiteY68" fmla="*/ 774525 h 4860733"/>
                <a:gd name="connsiteX69" fmla="*/ 4194172 w 4853691"/>
                <a:gd name="connsiteY69" fmla="*/ 769831 h 4860733"/>
                <a:gd name="connsiteX70" fmla="*/ 4189478 w 4853691"/>
                <a:gd name="connsiteY70" fmla="*/ 765137 h 4860733"/>
                <a:gd name="connsiteX71" fmla="*/ 4175395 w 4853691"/>
                <a:gd name="connsiteY71" fmla="*/ 751055 h 4860733"/>
                <a:gd name="connsiteX72" fmla="*/ 4158966 w 4853691"/>
                <a:gd name="connsiteY72" fmla="*/ 736973 h 4860733"/>
                <a:gd name="connsiteX73" fmla="*/ 4154272 w 4853691"/>
                <a:gd name="connsiteY73" fmla="*/ 732279 h 4860733"/>
                <a:gd name="connsiteX74" fmla="*/ 4149578 w 4853691"/>
                <a:gd name="connsiteY74" fmla="*/ 727584 h 4860733"/>
                <a:gd name="connsiteX75" fmla="*/ 4130802 w 4853691"/>
                <a:gd name="connsiteY75" fmla="*/ 704114 h 4860733"/>
                <a:gd name="connsiteX76" fmla="*/ 4121414 w 4853691"/>
                <a:gd name="connsiteY76" fmla="*/ 694726 h 4860733"/>
                <a:gd name="connsiteX77" fmla="*/ 4104984 w 4853691"/>
                <a:gd name="connsiteY77" fmla="*/ 675949 h 4860733"/>
                <a:gd name="connsiteX78" fmla="*/ 4093249 w 4853691"/>
                <a:gd name="connsiteY78" fmla="*/ 664214 h 4860733"/>
                <a:gd name="connsiteX79" fmla="*/ 4079167 w 4853691"/>
                <a:gd name="connsiteY79" fmla="*/ 650132 h 4860733"/>
                <a:gd name="connsiteX80" fmla="*/ 4065084 w 4853691"/>
                <a:gd name="connsiteY80" fmla="*/ 636050 h 4860733"/>
                <a:gd name="connsiteX81" fmla="*/ 4058043 w 4853691"/>
                <a:gd name="connsiteY81" fmla="*/ 629008 h 4860733"/>
                <a:gd name="connsiteX82" fmla="*/ 4051002 w 4853691"/>
                <a:gd name="connsiteY82" fmla="*/ 624314 h 4860733"/>
                <a:gd name="connsiteX83" fmla="*/ 4036920 w 4853691"/>
                <a:gd name="connsiteY83" fmla="*/ 610232 h 4860733"/>
                <a:gd name="connsiteX84" fmla="*/ 4022837 w 4853691"/>
                <a:gd name="connsiteY84" fmla="*/ 598497 h 4860733"/>
                <a:gd name="connsiteX85" fmla="*/ 4011102 w 4853691"/>
                <a:gd name="connsiteY85" fmla="*/ 589109 h 4860733"/>
                <a:gd name="connsiteX86" fmla="*/ 3994673 w 4853691"/>
                <a:gd name="connsiteY86" fmla="*/ 575026 h 4860733"/>
                <a:gd name="connsiteX87" fmla="*/ 3985285 w 4853691"/>
                <a:gd name="connsiteY87" fmla="*/ 567985 h 4860733"/>
                <a:gd name="connsiteX88" fmla="*/ 3964161 w 4853691"/>
                <a:gd name="connsiteY88" fmla="*/ 553903 h 4860733"/>
                <a:gd name="connsiteX89" fmla="*/ 3957120 w 4853691"/>
                <a:gd name="connsiteY89" fmla="*/ 549209 h 4860733"/>
                <a:gd name="connsiteX90" fmla="*/ 3933650 w 4853691"/>
                <a:gd name="connsiteY90" fmla="*/ 535127 h 4860733"/>
                <a:gd name="connsiteX91" fmla="*/ 3928956 w 4853691"/>
                <a:gd name="connsiteY91" fmla="*/ 532780 h 4860733"/>
                <a:gd name="connsiteX92" fmla="*/ 3905485 w 4853691"/>
                <a:gd name="connsiteY92" fmla="*/ 518697 h 4860733"/>
                <a:gd name="connsiteX93" fmla="*/ 3900791 w 4853691"/>
                <a:gd name="connsiteY93" fmla="*/ 516350 h 4860733"/>
                <a:gd name="connsiteX94" fmla="*/ 3877321 w 4853691"/>
                <a:gd name="connsiteY94" fmla="*/ 504615 h 4860733"/>
                <a:gd name="connsiteX95" fmla="*/ 3872627 w 4853691"/>
                <a:gd name="connsiteY95" fmla="*/ 502268 h 4860733"/>
                <a:gd name="connsiteX96" fmla="*/ 3849156 w 4853691"/>
                <a:gd name="connsiteY96" fmla="*/ 492880 h 4860733"/>
                <a:gd name="connsiteX97" fmla="*/ 3842115 w 4853691"/>
                <a:gd name="connsiteY97" fmla="*/ 490533 h 4860733"/>
                <a:gd name="connsiteX98" fmla="*/ 3828033 w 4853691"/>
                <a:gd name="connsiteY98" fmla="*/ 485839 h 4860733"/>
                <a:gd name="connsiteX99" fmla="*/ 3811603 w 4853691"/>
                <a:gd name="connsiteY99" fmla="*/ 474103 h 4860733"/>
                <a:gd name="connsiteX100" fmla="*/ 3809256 w 4853691"/>
                <a:gd name="connsiteY100" fmla="*/ 471756 h 4860733"/>
                <a:gd name="connsiteX101" fmla="*/ 3762316 w 4853691"/>
                <a:gd name="connsiteY101" fmla="*/ 441245 h 4860733"/>
                <a:gd name="connsiteX102" fmla="*/ 3755274 w 4853691"/>
                <a:gd name="connsiteY102" fmla="*/ 436551 h 4860733"/>
                <a:gd name="connsiteX103" fmla="*/ 3713027 w 4853691"/>
                <a:gd name="connsiteY103" fmla="*/ 410733 h 4860733"/>
                <a:gd name="connsiteX104" fmla="*/ 3698945 w 4853691"/>
                <a:gd name="connsiteY104" fmla="*/ 403692 h 4860733"/>
                <a:gd name="connsiteX105" fmla="*/ 3661392 w 4853691"/>
                <a:gd name="connsiteY105" fmla="*/ 380222 h 4860733"/>
                <a:gd name="connsiteX106" fmla="*/ 3644963 w 4853691"/>
                <a:gd name="connsiteY106" fmla="*/ 370833 h 4860733"/>
                <a:gd name="connsiteX107" fmla="*/ 3616799 w 4853691"/>
                <a:gd name="connsiteY107" fmla="*/ 354404 h 4860733"/>
                <a:gd name="connsiteX108" fmla="*/ 3609758 w 4853691"/>
                <a:gd name="connsiteY108" fmla="*/ 340322 h 4860733"/>
                <a:gd name="connsiteX109" fmla="*/ 3607410 w 4853691"/>
                <a:gd name="connsiteY109" fmla="*/ 337975 h 4860733"/>
                <a:gd name="connsiteX110" fmla="*/ 3600369 w 4853691"/>
                <a:gd name="connsiteY110" fmla="*/ 323892 h 4860733"/>
                <a:gd name="connsiteX111" fmla="*/ 3598022 w 4853691"/>
                <a:gd name="connsiteY111" fmla="*/ 321545 h 4860733"/>
                <a:gd name="connsiteX112" fmla="*/ 3590981 w 4853691"/>
                <a:gd name="connsiteY112" fmla="*/ 309810 h 4860733"/>
                <a:gd name="connsiteX113" fmla="*/ 3598022 w 4853691"/>
                <a:gd name="connsiteY113" fmla="*/ 295728 h 4860733"/>
                <a:gd name="connsiteX114" fmla="*/ 3576899 w 4853691"/>
                <a:gd name="connsiteY114" fmla="*/ 274604 h 4860733"/>
                <a:gd name="connsiteX115" fmla="*/ 3560469 w 4853691"/>
                <a:gd name="connsiteY115" fmla="*/ 281646 h 4860733"/>
                <a:gd name="connsiteX116" fmla="*/ 3536999 w 4853691"/>
                <a:gd name="connsiteY116" fmla="*/ 276951 h 4860733"/>
                <a:gd name="connsiteX117" fmla="*/ 3525264 w 4853691"/>
                <a:gd name="connsiteY117" fmla="*/ 279299 h 4860733"/>
                <a:gd name="connsiteX118" fmla="*/ 3522917 w 4853691"/>
                <a:gd name="connsiteY118" fmla="*/ 279299 h 4860733"/>
                <a:gd name="connsiteX119" fmla="*/ 3515876 w 4853691"/>
                <a:gd name="connsiteY119" fmla="*/ 281646 h 4860733"/>
                <a:gd name="connsiteX120" fmla="*/ 3511182 w 4853691"/>
                <a:gd name="connsiteY120" fmla="*/ 283993 h 4860733"/>
                <a:gd name="connsiteX121" fmla="*/ 3497099 w 4853691"/>
                <a:gd name="connsiteY121" fmla="*/ 276951 h 4860733"/>
                <a:gd name="connsiteX122" fmla="*/ 3480670 w 4853691"/>
                <a:gd name="connsiteY122" fmla="*/ 286340 h 4860733"/>
                <a:gd name="connsiteX123" fmla="*/ 3466588 w 4853691"/>
                <a:gd name="connsiteY123" fmla="*/ 279299 h 4860733"/>
                <a:gd name="connsiteX124" fmla="*/ 3452505 w 4853691"/>
                <a:gd name="connsiteY124" fmla="*/ 267563 h 4860733"/>
                <a:gd name="connsiteX125" fmla="*/ 3440770 w 4853691"/>
                <a:gd name="connsiteY125" fmla="*/ 258175 h 4860733"/>
                <a:gd name="connsiteX126" fmla="*/ 3412605 w 4853691"/>
                <a:gd name="connsiteY126" fmla="*/ 237052 h 4860733"/>
                <a:gd name="connsiteX127" fmla="*/ 3400870 w 4853691"/>
                <a:gd name="connsiteY127" fmla="*/ 230011 h 4860733"/>
                <a:gd name="connsiteX128" fmla="*/ 3382094 w 4853691"/>
                <a:gd name="connsiteY128" fmla="*/ 218275 h 4860733"/>
                <a:gd name="connsiteX129" fmla="*/ 3368012 w 4853691"/>
                <a:gd name="connsiteY129" fmla="*/ 208887 h 4860733"/>
                <a:gd name="connsiteX130" fmla="*/ 3351582 w 4853691"/>
                <a:gd name="connsiteY130" fmla="*/ 199499 h 4860733"/>
                <a:gd name="connsiteX131" fmla="*/ 3337500 w 4853691"/>
                <a:gd name="connsiteY131" fmla="*/ 192458 h 4860733"/>
                <a:gd name="connsiteX132" fmla="*/ 3323418 w 4853691"/>
                <a:gd name="connsiteY132" fmla="*/ 183070 h 4860733"/>
                <a:gd name="connsiteX133" fmla="*/ 3309336 w 4853691"/>
                <a:gd name="connsiteY133" fmla="*/ 176028 h 4860733"/>
                <a:gd name="connsiteX134" fmla="*/ 3295253 w 4853691"/>
                <a:gd name="connsiteY134" fmla="*/ 168987 h 4860733"/>
                <a:gd name="connsiteX135" fmla="*/ 3278824 w 4853691"/>
                <a:gd name="connsiteY135" fmla="*/ 161946 h 4860733"/>
                <a:gd name="connsiteX136" fmla="*/ 3271783 w 4853691"/>
                <a:gd name="connsiteY136" fmla="*/ 159599 h 4860733"/>
                <a:gd name="connsiteX137" fmla="*/ 3231883 w 4853691"/>
                <a:gd name="connsiteY137" fmla="*/ 143170 h 4860733"/>
                <a:gd name="connsiteX138" fmla="*/ 3224842 w 4853691"/>
                <a:gd name="connsiteY138" fmla="*/ 140823 h 4860733"/>
                <a:gd name="connsiteX139" fmla="*/ 3206066 w 4853691"/>
                <a:gd name="connsiteY139" fmla="*/ 133782 h 4860733"/>
                <a:gd name="connsiteX140" fmla="*/ 3196677 w 4853691"/>
                <a:gd name="connsiteY140" fmla="*/ 131435 h 4860733"/>
                <a:gd name="connsiteX141" fmla="*/ 3177901 w 4853691"/>
                <a:gd name="connsiteY141" fmla="*/ 126741 h 4860733"/>
                <a:gd name="connsiteX142" fmla="*/ 3166166 w 4853691"/>
                <a:gd name="connsiteY142" fmla="*/ 124393 h 4860733"/>
                <a:gd name="connsiteX143" fmla="*/ 3156778 w 4853691"/>
                <a:gd name="connsiteY143" fmla="*/ 122046 h 4860733"/>
                <a:gd name="connsiteX144" fmla="*/ 3152083 w 4853691"/>
                <a:gd name="connsiteY144" fmla="*/ 119699 h 4860733"/>
                <a:gd name="connsiteX145" fmla="*/ 3147389 w 4853691"/>
                <a:gd name="connsiteY145" fmla="*/ 117352 h 4860733"/>
                <a:gd name="connsiteX146" fmla="*/ 3130960 w 4853691"/>
                <a:gd name="connsiteY146" fmla="*/ 112658 h 4860733"/>
                <a:gd name="connsiteX147" fmla="*/ 3128613 w 4853691"/>
                <a:gd name="connsiteY147" fmla="*/ 112658 h 4860733"/>
                <a:gd name="connsiteX148" fmla="*/ 3109837 w 4853691"/>
                <a:gd name="connsiteY148" fmla="*/ 110311 h 4860733"/>
                <a:gd name="connsiteX149" fmla="*/ 3105143 w 4853691"/>
                <a:gd name="connsiteY149" fmla="*/ 110311 h 4860733"/>
                <a:gd name="connsiteX150" fmla="*/ 3088713 w 4853691"/>
                <a:gd name="connsiteY150" fmla="*/ 110311 h 4860733"/>
                <a:gd name="connsiteX151" fmla="*/ 3086366 w 4853691"/>
                <a:gd name="connsiteY151" fmla="*/ 110311 h 4860733"/>
                <a:gd name="connsiteX152" fmla="*/ 3086366 w 4853691"/>
                <a:gd name="connsiteY152" fmla="*/ 110311 h 4860733"/>
                <a:gd name="connsiteX153" fmla="*/ 3069937 w 4853691"/>
                <a:gd name="connsiteY153" fmla="*/ 110311 h 4860733"/>
                <a:gd name="connsiteX154" fmla="*/ 3067590 w 4853691"/>
                <a:gd name="connsiteY154" fmla="*/ 110311 h 4860733"/>
                <a:gd name="connsiteX155" fmla="*/ 3048813 w 4853691"/>
                <a:gd name="connsiteY155" fmla="*/ 93882 h 4860733"/>
                <a:gd name="connsiteX156" fmla="*/ 3030037 w 4853691"/>
                <a:gd name="connsiteY156" fmla="*/ 105617 h 4860733"/>
                <a:gd name="connsiteX157" fmla="*/ 2997178 w 4853691"/>
                <a:gd name="connsiteY157" fmla="*/ 93882 h 4860733"/>
                <a:gd name="connsiteX158" fmla="*/ 2985443 w 4853691"/>
                <a:gd name="connsiteY158" fmla="*/ 89188 h 4860733"/>
                <a:gd name="connsiteX159" fmla="*/ 2947890 w 4853691"/>
                <a:gd name="connsiteY159" fmla="*/ 77453 h 4860733"/>
                <a:gd name="connsiteX160" fmla="*/ 2924420 w 4853691"/>
                <a:gd name="connsiteY160" fmla="*/ 70411 h 4860733"/>
                <a:gd name="connsiteX161" fmla="*/ 2893908 w 4853691"/>
                <a:gd name="connsiteY161" fmla="*/ 63370 h 4860733"/>
                <a:gd name="connsiteX162" fmla="*/ 2858703 w 4853691"/>
                <a:gd name="connsiteY162" fmla="*/ 53982 h 4860733"/>
                <a:gd name="connsiteX163" fmla="*/ 2832885 w 4853691"/>
                <a:gd name="connsiteY163" fmla="*/ 49288 h 4860733"/>
                <a:gd name="connsiteX164" fmla="*/ 2792985 w 4853691"/>
                <a:gd name="connsiteY164" fmla="*/ 39900 h 4860733"/>
                <a:gd name="connsiteX165" fmla="*/ 2767168 w 4853691"/>
                <a:gd name="connsiteY165" fmla="*/ 35206 h 4860733"/>
                <a:gd name="connsiteX166" fmla="*/ 2727268 w 4853691"/>
                <a:gd name="connsiteY166" fmla="*/ 28165 h 4860733"/>
                <a:gd name="connsiteX167" fmla="*/ 2694409 w 4853691"/>
                <a:gd name="connsiteY167" fmla="*/ 23470 h 4860733"/>
                <a:gd name="connsiteX168" fmla="*/ 2661551 w 4853691"/>
                <a:gd name="connsiteY168" fmla="*/ 18776 h 4860733"/>
                <a:gd name="connsiteX169" fmla="*/ 2628692 w 4853691"/>
                <a:gd name="connsiteY169" fmla="*/ 16429 h 4860733"/>
                <a:gd name="connsiteX170" fmla="*/ 2595833 w 4853691"/>
                <a:gd name="connsiteY170" fmla="*/ 14082 h 4860733"/>
                <a:gd name="connsiteX171" fmla="*/ 2530116 w 4853691"/>
                <a:gd name="connsiteY171" fmla="*/ 11735 h 4860733"/>
                <a:gd name="connsiteX172" fmla="*/ 2478481 w 4853691"/>
                <a:gd name="connsiteY172" fmla="*/ 11735 h 4860733"/>
                <a:gd name="connsiteX173" fmla="*/ 2462052 w 4853691"/>
                <a:gd name="connsiteY173" fmla="*/ 11735 h 4860733"/>
                <a:gd name="connsiteX174" fmla="*/ 2426846 w 4853691"/>
                <a:gd name="connsiteY174" fmla="*/ 14082 h 4860733"/>
                <a:gd name="connsiteX175" fmla="*/ 2417458 w 4853691"/>
                <a:gd name="connsiteY175" fmla="*/ 14082 h 4860733"/>
                <a:gd name="connsiteX176" fmla="*/ 2417458 w 4853691"/>
                <a:gd name="connsiteY176" fmla="*/ 14082 h 4860733"/>
                <a:gd name="connsiteX177" fmla="*/ 2410417 w 4853691"/>
                <a:gd name="connsiteY177" fmla="*/ 11735 h 4860733"/>
                <a:gd name="connsiteX178" fmla="*/ 2403376 w 4853691"/>
                <a:gd name="connsiteY178" fmla="*/ 9388 h 4860733"/>
                <a:gd name="connsiteX179" fmla="*/ 2391640 w 4853691"/>
                <a:gd name="connsiteY179" fmla="*/ 9388 h 4860733"/>
                <a:gd name="connsiteX180" fmla="*/ 2382252 w 4853691"/>
                <a:gd name="connsiteY180" fmla="*/ 9388 h 4860733"/>
                <a:gd name="connsiteX181" fmla="*/ 2379905 w 4853691"/>
                <a:gd name="connsiteY181" fmla="*/ 9388 h 4860733"/>
                <a:gd name="connsiteX182" fmla="*/ 2372864 w 4853691"/>
                <a:gd name="connsiteY182" fmla="*/ 11735 h 4860733"/>
                <a:gd name="connsiteX183" fmla="*/ 2372864 w 4853691"/>
                <a:gd name="connsiteY183" fmla="*/ 11735 h 4860733"/>
                <a:gd name="connsiteX184" fmla="*/ 2356435 w 4853691"/>
                <a:gd name="connsiteY184" fmla="*/ 0 h 4860733"/>
                <a:gd name="connsiteX185" fmla="*/ 2337658 w 4853691"/>
                <a:gd name="connsiteY185" fmla="*/ 16429 h 4860733"/>
                <a:gd name="connsiteX186" fmla="*/ 2332964 w 4853691"/>
                <a:gd name="connsiteY186" fmla="*/ 16429 h 4860733"/>
                <a:gd name="connsiteX187" fmla="*/ 2323576 w 4853691"/>
                <a:gd name="connsiteY187" fmla="*/ 16429 h 4860733"/>
                <a:gd name="connsiteX188" fmla="*/ 2293064 w 4853691"/>
                <a:gd name="connsiteY188" fmla="*/ 14082 h 4860733"/>
                <a:gd name="connsiteX189" fmla="*/ 2271941 w 4853691"/>
                <a:gd name="connsiteY189" fmla="*/ 14082 h 4860733"/>
                <a:gd name="connsiteX190" fmla="*/ 2269594 w 4853691"/>
                <a:gd name="connsiteY190" fmla="*/ 14082 h 4860733"/>
                <a:gd name="connsiteX191" fmla="*/ 2250818 w 4853691"/>
                <a:gd name="connsiteY191" fmla="*/ 16429 h 4860733"/>
                <a:gd name="connsiteX192" fmla="*/ 2248471 w 4853691"/>
                <a:gd name="connsiteY192" fmla="*/ 16429 h 4860733"/>
                <a:gd name="connsiteX193" fmla="*/ 2229694 w 4853691"/>
                <a:gd name="connsiteY193" fmla="*/ 18776 h 4860733"/>
                <a:gd name="connsiteX194" fmla="*/ 2227347 w 4853691"/>
                <a:gd name="connsiteY194" fmla="*/ 18776 h 4860733"/>
                <a:gd name="connsiteX195" fmla="*/ 2208571 w 4853691"/>
                <a:gd name="connsiteY195" fmla="*/ 23470 h 4860733"/>
                <a:gd name="connsiteX196" fmla="*/ 2206224 w 4853691"/>
                <a:gd name="connsiteY196" fmla="*/ 23470 h 4860733"/>
                <a:gd name="connsiteX197" fmla="*/ 2187447 w 4853691"/>
                <a:gd name="connsiteY197" fmla="*/ 28165 h 4860733"/>
                <a:gd name="connsiteX198" fmla="*/ 2185100 w 4853691"/>
                <a:gd name="connsiteY198" fmla="*/ 28165 h 4860733"/>
                <a:gd name="connsiteX199" fmla="*/ 2168671 w 4853691"/>
                <a:gd name="connsiteY199" fmla="*/ 35206 h 4860733"/>
                <a:gd name="connsiteX200" fmla="*/ 2163977 w 4853691"/>
                <a:gd name="connsiteY200" fmla="*/ 37553 h 4860733"/>
                <a:gd name="connsiteX201" fmla="*/ 2147548 w 4853691"/>
                <a:gd name="connsiteY201" fmla="*/ 44594 h 4860733"/>
                <a:gd name="connsiteX202" fmla="*/ 2145201 w 4853691"/>
                <a:gd name="connsiteY202" fmla="*/ 44594 h 4860733"/>
                <a:gd name="connsiteX203" fmla="*/ 2128771 w 4853691"/>
                <a:gd name="connsiteY203" fmla="*/ 32859 h 4860733"/>
                <a:gd name="connsiteX204" fmla="*/ 2109995 w 4853691"/>
                <a:gd name="connsiteY204" fmla="*/ 46941 h 4860733"/>
                <a:gd name="connsiteX205" fmla="*/ 2105301 w 4853691"/>
                <a:gd name="connsiteY205" fmla="*/ 46941 h 4860733"/>
                <a:gd name="connsiteX206" fmla="*/ 2086524 w 4853691"/>
                <a:gd name="connsiteY206" fmla="*/ 61023 h 4860733"/>
                <a:gd name="connsiteX207" fmla="*/ 2079483 w 4853691"/>
                <a:gd name="connsiteY207" fmla="*/ 61023 h 4860733"/>
                <a:gd name="connsiteX208" fmla="*/ 2067748 w 4853691"/>
                <a:gd name="connsiteY208" fmla="*/ 61023 h 4860733"/>
                <a:gd name="connsiteX209" fmla="*/ 2048972 w 4853691"/>
                <a:gd name="connsiteY209" fmla="*/ 61023 h 4860733"/>
                <a:gd name="connsiteX210" fmla="*/ 2025501 w 4853691"/>
                <a:gd name="connsiteY210" fmla="*/ 61023 h 4860733"/>
                <a:gd name="connsiteX211" fmla="*/ 2020807 w 4853691"/>
                <a:gd name="connsiteY211" fmla="*/ 61023 h 4860733"/>
                <a:gd name="connsiteX212" fmla="*/ 2002031 w 4853691"/>
                <a:gd name="connsiteY212" fmla="*/ 61023 h 4860733"/>
                <a:gd name="connsiteX213" fmla="*/ 1999684 w 4853691"/>
                <a:gd name="connsiteY213" fmla="*/ 61023 h 4860733"/>
                <a:gd name="connsiteX214" fmla="*/ 1978560 w 4853691"/>
                <a:gd name="connsiteY214" fmla="*/ 65717 h 4860733"/>
                <a:gd name="connsiteX215" fmla="*/ 1976213 w 4853691"/>
                <a:gd name="connsiteY215" fmla="*/ 65717 h 4860733"/>
                <a:gd name="connsiteX216" fmla="*/ 1952743 w 4853691"/>
                <a:gd name="connsiteY216" fmla="*/ 72758 h 4860733"/>
                <a:gd name="connsiteX217" fmla="*/ 1952743 w 4853691"/>
                <a:gd name="connsiteY217" fmla="*/ 72758 h 4860733"/>
                <a:gd name="connsiteX218" fmla="*/ 1879984 w 4853691"/>
                <a:gd name="connsiteY218" fmla="*/ 103270 h 4860733"/>
                <a:gd name="connsiteX219" fmla="*/ 1847125 w 4853691"/>
                <a:gd name="connsiteY219" fmla="*/ 110311 h 4860733"/>
                <a:gd name="connsiteX220" fmla="*/ 1830696 w 4853691"/>
                <a:gd name="connsiteY220" fmla="*/ 115005 h 4860733"/>
                <a:gd name="connsiteX221" fmla="*/ 1786102 w 4853691"/>
                <a:gd name="connsiteY221" fmla="*/ 126741 h 4860733"/>
                <a:gd name="connsiteX222" fmla="*/ 1772020 w 4853691"/>
                <a:gd name="connsiteY222" fmla="*/ 131435 h 4860733"/>
                <a:gd name="connsiteX223" fmla="*/ 1725079 w 4853691"/>
                <a:gd name="connsiteY223" fmla="*/ 143170 h 4860733"/>
                <a:gd name="connsiteX224" fmla="*/ 1715691 w 4853691"/>
                <a:gd name="connsiteY224" fmla="*/ 145517 h 4860733"/>
                <a:gd name="connsiteX225" fmla="*/ 1509151 w 4853691"/>
                <a:gd name="connsiteY225" fmla="*/ 215928 h 4860733"/>
                <a:gd name="connsiteX226" fmla="*/ 1495069 w 4853691"/>
                <a:gd name="connsiteY226" fmla="*/ 220622 h 4860733"/>
                <a:gd name="connsiteX227" fmla="*/ 1452822 w 4853691"/>
                <a:gd name="connsiteY227" fmla="*/ 234705 h 4860733"/>
                <a:gd name="connsiteX228" fmla="*/ 1431698 w 4853691"/>
                <a:gd name="connsiteY228" fmla="*/ 244093 h 4860733"/>
                <a:gd name="connsiteX229" fmla="*/ 1398840 w 4853691"/>
                <a:gd name="connsiteY229" fmla="*/ 258175 h 4860733"/>
                <a:gd name="connsiteX230" fmla="*/ 1370675 w 4853691"/>
                <a:gd name="connsiteY230" fmla="*/ 272257 h 4860733"/>
                <a:gd name="connsiteX231" fmla="*/ 1351899 w 4853691"/>
                <a:gd name="connsiteY231" fmla="*/ 281646 h 4860733"/>
                <a:gd name="connsiteX232" fmla="*/ 1340164 w 4853691"/>
                <a:gd name="connsiteY232" fmla="*/ 286340 h 4860733"/>
                <a:gd name="connsiteX233" fmla="*/ 1333122 w 4853691"/>
                <a:gd name="connsiteY233" fmla="*/ 288687 h 4860733"/>
                <a:gd name="connsiteX234" fmla="*/ 1307305 w 4853691"/>
                <a:gd name="connsiteY234" fmla="*/ 300422 h 4860733"/>
                <a:gd name="connsiteX235" fmla="*/ 1300264 w 4853691"/>
                <a:gd name="connsiteY235" fmla="*/ 305116 h 4860733"/>
                <a:gd name="connsiteX236" fmla="*/ 1274446 w 4853691"/>
                <a:gd name="connsiteY236" fmla="*/ 319198 h 4860733"/>
                <a:gd name="connsiteX237" fmla="*/ 1267405 w 4853691"/>
                <a:gd name="connsiteY237" fmla="*/ 323892 h 4860733"/>
                <a:gd name="connsiteX238" fmla="*/ 1253323 w 4853691"/>
                <a:gd name="connsiteY238" fmla="*/ 333281 h 4860733"/>
                <a:gd name="connsiteX239" fmla="*/ 1236894 w 4853691"/>
                <a:gd name="connsiteY239" fmla="*/ 323892 h 4860733"/>
                <a:gd name="connsiteX240" fmla="*/ 1215770 w 4853691"/>
                <a:gd name="connsiteY240" fmla="*/ 345016 h 4860733"/>
                <a:gd name="connsiteX241" fmla="*/ 1218117 w 4853691"/>
                <a:gd name="connsiteY241" fmla="*/ 352057 h 4860733"/>
                <a:gd name="connsiteX242" fmla="*/ 1201688 w 4853691"/>
                <a:gd name="connsiteY242" fmla="*/ 359098 h 4860733"/>
                <a:gd name="connsiteX243" fmla="*/ 1194647 w 4853691"/>
                <a:gd name="connsiteY243" fmla="*/ 363792 h 4860733"/>
                <a:gd name="connsiteX244" fmla="*/ 1166482 w 4853691"/>
                <a:gd name="connsiteY244" fmla="*/ 380222 h 4860733"/>
                <a:gd name="connsiteX245" fmla="*/ 1161788 w 4853691"/>
                <a:gd name="connsiteY245" fmla="*/ 384916 h 4860733"/>
                <a:gd name="connsiteX246" fmla="*/ 1091377 w 4853691"/>
                <a:gd name="connsiteY246" fmla="*/ 436551 h 4860733"/>
                <a:gd name="connsiteX247" fmla="*/ 1091377 w 4853691"/>
                <a:gd name="connsiteY247" fmla="*/ 436551 h 4860733"/>
                <a:gd name="connsiteX248" fmla="*/ 1056171 w 4853691"/>
                <a:gd name="connsiteY248" fmla="*/ 462368 h 4860733"/>
                <a:gd name="connsiteX249" fmla="*/ 1025659 w 4853691"/>
                <a:gd name="connsiteY249" fmla="*/ 483492 h 4860733"/>
                <a:gd name="connsiteX250" fmla="*/ 962289 w 4853691"/>
                <a:gd name="connsiteY250" fmla="*/ 532780 h 4860733"/>
                <a:gd name="connsiteX251" fmla="*/ 938819 w 4853691"/>
                <a:gd name="connsiteY251" fmla="*/ 553903 h 4860733"/>
                <a:gd name="connsiteX252" fmla="*/ 898919 w 4853691"/>
                <a:gd name="connsiteY252" fmla="*/ 586762 h 4860733"/>
                <a:gd name="connsiteX253" fmla="*/ 875448 w 4853691"/>
                <a:gd name="connsiteY253" fmla="*/ 607885 h 4860733"/>
                <a:gd name="connsiteX254" fmla="*/ 837896 w 4853691"/>
                <a:gd name="connsiteY254" fmla="*/ 643091 h 4860733"/>
                <a:gd name="connsiteX255" fmla="*/ 814425 w 4853691"/>
                <a:gd name="connsiteY255" fmla="*/ 664214 h 4860733"/>
                <a:gd name="connsiteX256" fmla="*/ 776872 w 4853691"/>
                <a:gd name="connsiteY256" fmla="*/ 701767 h 4860733"/>
                <a:gd name="connsiteX257" fmla="*/ 753402 w 4853691"/>
                <a:gd name="connsiteY257" fmla="*/ 725237 h 4860733"/>
                <a:gd name="connsiteX258" fmla="*/ 718196 w 4853691"/>
                <a:gd name="connsiteY258" fmla="*/ 762790 h 4860733"/>
                <a:gd name="connsiteX259" fmla="*/ 711155 w 4853691"/>
                <a:gd name="connsiteY259" fmla="*/ 769831 h 4860733"/>
                <a:gd name="connsiteX260" fmla="*/ 694726 w 4853691"/>
                <a:gd name="connsiteY260" fmla="*/ 788608 h 4860733"/>
                <a:gd name="connsiteX261" fmla="*/ 664214 w 4853691"/>
                <a:gd name="connsiteY261" fmla="*/ 823813 h 4860733"/>
                <a:gd name="connsiteX262" fmla="*/ 638397 w 4853691"/>
                <a:gd name="connsiteY262" fmla="*/ 854325 h 4860733"/>
                <a:gd name="connsiteX263" fmla="*/ 619620 w 4853691"/>
                <a:gd name="connsiteY263" fmla="*/ 875448 h 4860733"/>
                <a:gd name="connsiteX264" fmla="*/ 612579 w 4853691"/>
                <a:gd name="connsiteY264" fmla="*/ 880142 h 4860733"/>
                <a:gd name="connsiteX265" fmla="*/ 600844 w 4853691"/>
                <a:gd name="connsiteY265" fmla="*/ 889531 h 4860733"/>
                <a:gd name="connsiteX266" fmla="*/ 584415 w 4853691"/>
                <a:gd name="connsiteY266" fmla="*/ 905960 h 4860733"/>
                <a:gd name="connsiteX267" fmla="*/ 579721 w 4853691"/>
                <a:gd name="connsiteY267" fmla="*/ 910654 h 4860733"/>
                <a:gd name="connsiteX268" fmla="*/ 575026 w 4853691"/>
                <a:gd name="connsiteY268" fmla="*/ 915348 h 4860733"/>
                <a:gd name="connsiteX269" fmla="*/ 558597 w 4853691"/>
                <a:gd name="connsiteY269" fmla="*/ 931777 h 4860733"/>
                <a:gd name="connsiteX270" fmla="*/ 549209 w 4853691"/>
                <a:gd name="connsiteY270" fmla="*/ 941166 h 4860733"/>
                <a:gd name="connsiteX271" fmla="*/ 532780 w 4853691"/>
                <a:gd name="connsiteY271" fmla="*/ 959942 h 4860733"/>
                <a:gd name="connsiteX272" fmla="*/ 525738 w 4853691"/>
                <a:gd name="connsiteY272" fmla="*/ 966983 h 4860733"/>
                <a:gd name="connsiteX273" fmla="*/ 504615 w 4853691"/>
                <a:gd name="connsiteY273" fmla="*/ 992801 h 4860733"/>
                <a:gd name="connsiteX274" fmla="*/ 502268 w 4853691"/>
                <a:gd name="connsiteY274" fmla="*/ 995148 h 4860733"/>
                <a:gd name="connsiteX275" fmla="*/ 455327 w 4853691"/>
                <a:gd name="connsiteY275" fmla="*/ 1060865 h 4860733"/>
                <a:gd name="connsiteX276" fmla="*/ 450633 w 4853691"/>
                <a:gd name="connsiteY276" fmla="*/ 1067906 h 4860733"/>
                <a:gd name="connsiteX277" fmla="*/ 434204 w 4853691"/>
                <a:gd name="connsiteY277" fmla="*/ 1096071 h 4860733"/>
                <a:gd name="connsiteX278" fmla="*/ 429509 w 4853691"/>
                <a:gd name="connsiteY278" fmla="*/ 1105459 h 4860733"/>
                <a:gd name="connsiteX279" fmla="*/ 413080 w 4853691"/>
                <a:gd name="connsiteY279" fmla="*/ 1135970 h 4860733"/>
                <a:gd name="connsiteX280" fmla="*/ 408386 w 4853691"/>
                <a:gd name="connsiteY280" fmla="*/ 1143012 h 4860733"/>
                <a:gd name="connsiteX281" fmla="*/ 387263 w 4853691"/>
                <a:gd name="connsiteY281" fmla="*/ 1182911 h 4860733"/>
                <a:gd name="connsiteX282" fmla="*/ 387263 w 4853691"/>
                <a:gd name="connsiteY282" fmla="*/ 1185259 h 4860733"/>
                <a:gd name="connsiteX283" fmla="*/ 384916 w 4853691"/>
                <a:gd name="connsiteY283" fmla="*/ 1187606 h 4860733"/>
                <a:gd name="connsiteX284" fmla="*/ 380222 w 4853691"/>
                <a:gd name="connsiteY284" fmla="*/ 1194647 h 4860733"/>
                <a:gd name="connsiteX285" fmla="*/ 375527 w 4853691"/>
                <a:gd name="connsiteY285" fmla="*/ 1201688 h 4860733"/>
                <a:gd name="connsiteX286" fmla="*/ 370833 w 4853691"/>
                <a:gd name="connsiteY286" fmla="*/ 1208729 h 4860733"/>
                <a:gd name="connsiteX287" fmla="*/ 366139 w 4853691"/>
                <a:gd name="connsiteY287" fmla="*/ 1218117 h 4860733"/>
                <a:gd name="connsiteX288" fmla="*/ 363792 w 4853691"/>
                <a:gd name="connsiteY288" fmla="*/ 1222811 h 4860733"/>
                <a:gd name="connsiteX289" fmla="*/ 356751 w 4853691"/>
                <a:gd name="connsiteY289" fmla="*/ 1234546 h 4860733"/>
                <a:gd name="connsiteX290" fmla="*/ 354404 w 4853691"/>
                <a:gd name="connsiteY290" fmla="*/ 1239241 h 4860733"/>
                <a:gd name="connsiteX291" fmla="*/ 347363 w 4853691"/>
                <a:gd name="connsiteY291" fmla="*/ 1250976 h 4860733"/>
                <a:gd name="connsiteX292" fmla="*/ 345016 w 4853691"/>
                <a:gd name="connsiteY292" fmla="*/ 1255670 h 4860733"/>
                <a:gd name="connsiteX293" fmla="*/ 337975 w 4853691"/>
                <a:gd name="connsiteY293" fmla="*/ 1269752 h 4860733"/>
                <a:gd name="connsiteX294" fmla="*/ 335628 w 4853691"/>
                <a:gd name="connsiteY294" fmla="*/ 1274446 h 4860733"/>
                <a:gd name="connsiteX295" fmla="*/ 330934 w 4853691"/>
                <a:gd name="connsiteY295" fmla="*/ 1288529 h 4860733"/>
                <a:gd name="connsiteX296" fmla="*/ 328587 w 4853691"/>
                <a:gd name="connsiteY296" fmla="*/ 1295570 h 4860733"/>
                <a:gd name="connsiteX297" fmla="*/ 323892 w 4853691"/>
                <a:gd name="connsiteY297" fmla="*/ 1307305 h 4860733"/>
                <a:gd name="connsiteX298" fmla="*/ 323892 w 4853691"/>
                <a:gd name="connsiteY298" fmla="*/ 1309652 h 4860733"/>
                <a:gd name="connsiteX299" fmla="*/ 319198 w 4853691"/>
                <a:gd name="connsiteY299" fmla="*/ 1309652 h 4860733"/>
                <a:gd name="connsiteX300" fmla="*/ 298075 w 4853691"/>
                <a:gd name="connsiteY300" fmla="*/ 1330775 h 4860733"/>
                <a:gd name="connsiteX301" fmla="*/ 307463 w 4853691"/>
                <a:gd name="connsiteY301" fmla="*/ 1347205 h 4860733"/>
                <a:gd name="connsiteX302" fmla="*/ 276951 w 4853691"/>
                <a:gd name="connsiteY302" fmla="*/ 1394146 h 4860733"/>
                <a:gd name="connsiteX303" fmla="*/ 274604 w 4853691"/>
                <a:gd name="connsiteY303" fmla="*/ 1398840 h 4860733"/>
                <a:gd name="connsiteX304" fmla="*/ 255828 w 4853691"/>
                <a:gd name="connsiteY304" fmla="*/ 1429351 h 4860733"/>
                <a:gd name="connsiteX305" fmla="*/ 253481 w 4853691"/>
                <a:gd name="connsiteY305" fmla="*/ 1436392 h 4860733"/>
                <a:gd name="connsiteX306" fmla="*/ 237052 w 4853691"/>
                <a:gd name="connsiteY306" fmla="*/ 1466904 h 4860733"/>
                <a:gd name="connsiteX307" fmla="*/ 234705 w 4853691"/>
                <a:gd name="connsiteY307" fmla="*/ 1473945 h 4860733"/>
                <a:gd name="connsiteX308" fmla="*/ 220622 w 4853691"/>
                <a:gd name="connsiteY308" fmla="*/ 1504457 h 4860733"/>
                <a:gd name="connsiteX309" fmla="*/ 215928 w 4853691"/>
                <a:gd name="connsiteY309" fmla="*/ 1511498 h 4860733"/>
                <a:gd name="connsiteX310" fmla="*/ 201846 w 4853691"/>
                <a:gd name="connsiteY310" fmla="*/ 1542009 h 4860733"/>
                <a:gd name="connsiteX311" fmla="*/ 197152 w 4853691"/>
                <a:gd name="connsiteY311" fmla="*/ 1551398 h 4860733"/>
                <a:gd name="connsiteX312" fmla="*/ 185417 w 4853691"/>
                <a:gd name="connsiteY312" fmla="*/ 1581909 h 4860733"/>
                <a:gd name="connsiteX313" fmla="*/ 180723 w 4853691"/>
                <a:gd name="connsiteY313" fmla="*/ 1591297 h 4860733"/>
                <a:gd name="connsiteX314" fmla="*/ 168987 w 4853691"/>
                <a:gd name="connsiteY314" fmla="*/ 1624156 h 4860733"/>
                <a:gd name="connsiteX315" fmla="*/ 164293 w 4853691"/>
                <a:gd name="connsiteY315" fmla="*/ 1635891 h 4860733"/>
                <a:gd name="connsiteX316" fmla="*/ 152558 w 4853691"/>
                <a:gd name="connsiteY316" fmla="*/ 1668750 h 4860733"/>
                <a:gd name="connsiteX317" fmla="*/ 140823 w 4853691"/>
                <a:gd name="connsiteY317" fmla="*/ 1680485 h 4860733"/>
                <a:gd name="connsiteX318" fmla="*/ 129088 w 4853691"/>
                <a:gd name="connsiteY318" fmla="*/ 1713344 h 4860733"/>
                <a:gd name="connsiteX319" fmla="*/ 126741 w 4853691"/>
                <a:gd name="connsiteY319" fmla="*/ 1722732 h 4860733"/>
                <a:gd name="connsiteX320" fmla="*/ 115005 w 4853691"/>
                <a:gd name="connsiteY320" fmla="*/ 1760285 h 4860733"/>
                <a:gd name="connsiteX321" fmla="*/ 112658 w 4853691"/>
                <a:gd name="connsiteY321" fmla="*/ 1767326 h 4860733"/>
                <a:gd name="connsiteX322" fmla="*/ 100923 w 4853691"/>
                <a:gd name="connsiteY322" fmla="*/ 1807226 h 4860733"/>
                <a:gd name="connsiteX323" fmla="*/ 98576 w 4853691"/>
                <a:gd name="connsiteY323" fmla="*/ 1814267 h 4860733"/>
                <a:gd name="connsiteX324" fmla="*/ 89188 w 4853691"/>
                <a:gd name="connsiteY324" fmla="*/ 1856514 h 4860733"/>
                <a:gd name="connsiteX325" fmla="*/ 89188 w 4853691"/>
                <a:gd name="connsiteY325" fmla="*/ 1861208 h 4860733"/>
                <a:gd name="connsiteX326" fmla="*/ 79800 w 4853691"/>
                <a:gd name="connsiteY326" fmla="*/ 1905802 h 4860733"/>
                <a:gd name="connsiteX327" fmla="*/ 79800 w 4853691"/>
                <a:gd name="connsiteY327" fmla="*/ 1910496 h 4860733"/>
                <a:gd name="connsiteX328" fmla="*/ 70411 w 4853691"/>
                <a:gd name="connsiteY328" fmla="*/ 1957437 h 4860733"/>
                <a:gd name="connsiteX329" fmla="*/ 70411 w 4853691"/>
                <a:gd name="connsiteY329" fmla="*/ 1959784 h 4860733"/>
                <a:gd name="connsiteX330" fmla="*/ 63370 w 4853691"/>
                <a:gd name="connsiteY330" fmla="*/ 1990295 h 4860733"/>
                <a:gd name="connsiteX331" fmla="*/ 61023 w 4853691"/>
                <a:gd name="connsiteY331" fmla="*/ 1990295 h 4860733"/>
                <a:gd name="connsiteX332" fmla="*/ 39900 w 4853691"/>
                <a:gd name="connsiteY332" fmla="*/ 2011419 h 4860733"/>
                <a:gd name="connsiteX333" fmla="*/ 51635 w 4853691"/>
                <a:gd name="connsiteY333" fmla="*/ 2030195 h 4860733"/>
                <a:gd name="connsiteX334" fmla="*/ 44594 w 4853691"/>
                <a:gd name="connsiteY334" fmla="*/ 2044277 h 4860733"/>
                <a:gd name="connsiteX335" fmla="*/ 37553 w 4853691"/>
                <a:gd name="connsiteY335" fmla="*/ 2058360 h 4860733"/>
                <a:gd name="connsiteX336" fmla="*/ 39900 w 4853691"/>
                <a:gd name="connsiteY336" fmla="*/ 2065401 h 4860733"/>
                <a:gd name="connsiteX337" fmla="*/ 25818 w 4853691"/>
                <a:gd name="connsiteY337" fmla="*/ 2257859 h 4860733"/>
                <a:gd name="connsiteX338" fmla="*/ 25818 w 4853691"/>
                <a:gd name="connsiteY338" fmla="*/ 2281329 h 4860733"/>
                <a:gd name="connsiteX339" fmla="*/ 7041 w 4853691"/>
                <a:gd name="connsiteY339" fmla="*/ 2300106 h 4860733"/>
                <a:gd name="connsiteX340" fmla="*/ 23470 w 4853691"/>
                <a:gd name="connsiteY340" fmla="*/ 2318882 h 4860733"/>
                <a:gd name="connsiteX341" fmla="*/ 23470 w 4853691"/>
                <a:gd name="connsiteY341" fmla="*/ 2323576 h 4860733"/>
                <a:gd name="connsiteX342" fmla="*/ 2347 w 4853691"/>
                <a:gd name="connsiteY342" fmla="*/ 2344700 h 4860733"/>
                <a:gd name="connsiteX343" fmla="*/ 21123 w 4853691"/>
                <a:gd name="connsiteY343" fmla="*/ 2363476 h 4860733"/>
                <a:gd name="connsiteX344" fmla="*/ 18776 w 4853691"/>
                <a:gd name="connsiteY344" fmla="*/ 2433887 h 4860733"/>
                <a:gd name="connsiteX345" fmla="*/ 4694 w 4853691"/>
                <a:gd name="connsiteY345" fmla="*/ 2452664 h 4860733"/>
                <a:gd name="connsiteX346" fmla="*/ 7041 w 4853691"/>
                <a:gd name="connsiteY346" fmla="*/ 2459705 h 4860733"/>
                <a:gd name="connsiteX347" fmla="*/ 0 w 4853691"/>
                <a:gd name="connsiteY347" fmla="*/ 2473787 h 4860733"/>
                <a:gd name="connsiteX348" fmla="*/ 0 w 4853691"/>
                <a:gd name="connsiteY348" fmla="*/ 2478481 h 4860733"/>
                <a:gd name="connsiteX349" fmla="*/ 0 w 4853691"/>
                <a:gd name="connsiteY349" fmla="*/ 2480828 h 4860733"/>
                <a:gd name="connsiteX350" fmla="*/ 0 w 4853691"/>
                <a:gd name="connsiteY350" fmla="*/ 2480828 h 4860733"/>
                <a:gd name="connsiteX351" fmla="*/ 0 w 4853691"/>
                <a:gd name="connsiteY351" fmla="*/ 2483175 h 4860733"/>
                <a:gd name="connsiteX352" fmla="*/ 21123 w 4853691"/>
                <a:gd name="connsiteY352" fmla="*/ 2504299 h 4860733"/>
                <a:gd name="connsiteX353" fmla="*/ 23470 w 4853691"/>
                <a:gd name="connsiteY353" fmla="*/ 2504299 h 4860733"/>
                <a:gd name="connsiteX354" fmla="*/ 23470 w 4853691"/>
                <a:gd name="connsiteY354" fmla="*/ 2508993 h 4860733"/>
                <a:gd name="connsiteX355" fmla="*/ 4694 w 4853691"/>
                <a:gd name="connsiteY355" fmla="*/ 2527769 h 4860733"/>
                <a:gd name="connsiteX356" fmla="*/ 16429 w 4853691"/>
                <a:gd name="connsiteY356" fmla="*/ 2546545 h 4860733"/>
                <a:gd name="connsiteX357" fmla="*/ 4694 w 4853691"/>
                <a:gd name="connsiteY357" fmla="*/ 2565322 h 4860733"/>
                <a:gd name="connsiteX358" fmla="*/ 7041 w 4853691"/>
                <a:gd name="connsiteY358" fmla="*/ 2574710 h 4860733"/>
                <a:gd name="connsiteX359" fmla="*/ 7041 w 4853691"/>
                <a:gd name="connsiteY359" fmla="*/ 2577057 h 4860733"/>
                <a:gd name="connsiteX360" fmla="*/ 16429 w 4853691"/>
                <a:gd name="connsiteY360" fmla="*/ 2593486 h 4860733"/>
                <a:gd name="connsiteX361" fmla="*/ 16429 w 4853691"/>
                <a:gd name="connsiteY361" fmla="*/ 2595833 h 4860733"/>
                <a:gd name="connsiteX362" fmla="*/ 21123 w 4853691"/>
                <a:gd name="connsiteY362" fmla="*/ 2609916 h 4860733"/>
                <a:gd name="connsiteX363" fmla="*/ 7041 w 4853691"/>
                <a:gd name="connsiteY363" fmla="*/ 2628692 h 4860733"/>
                <a:gd name="connsiteX364" fmla="*/ 23470 w 4853691"/>
                <a:gd name="connsiteY364" fmla="*/ 2647468 h 4860733"/>
                <a:gd name="connsiteX365" fmla="*/ 9388 w 4853691"/>
                <a:gd name="connsiteY365" fmla="*/ 2666245 h 4860733"/>
                <a:gd name="connsiteX366" fmla="*/ 11735 w 4853691"/>
                <a:gd name="connsiteY366" fmla="*/ 2673286 h 4860733"/>
                <a:gd name="connsiteX367" fmla="*/ 16429 w 4853691"/>
                <a:gd name="connsiteY367" fmla="*/ 2682674 h 4860733"/>
                <a:gd name="connsiteX368" fmla="*/ 28165 w 4853691"/>
                <a:gd name="connsiteY368" fmla="*/ 2694409 h 4860733"/>
                <a:gd name="connsiteX369" fmla="*/ 28165 w 4853691"/>
                <a:gd name="connsiteY369" fmla="*/ 2694409 h 4860733"/>
                <a:gd name="connsiteX370" fmla="*/ 18776 w 4853691"/>
                <a:gd name="connsiteY370" fmla="*/ 2710839 h 4860733"/>
                <a:gd name="connsiteX371" fmla="*/ 32859 w 4853691"/>
                <a:gd name="connsiteY371" fmla="*/ 2729615 h 4860733"/>
                <a:gd name="connsiteX372" fmla="*/ 39900 w 4853691"/>
                <a:gd name="connsiteY372" fmla="*/ 2778903 h 4860733"/>
                <a:gd name="connsiteX373" fmla="*/ 39900 w 4853691"/>
                <a:gd name="connsiteY373" fmla="*/ 2783597 h 4860733"/>
                <a:gd name="connsiteX374" fmla="*/ 44594 w 4853691"/>
                <a:gd name="connsiteY374" fmla="*/ 2802374 h 4860733"/>
                <a:gd name="connsiteX375" fmla="*/ 44594 w 4853691"/>
                <a:gd name="connsiteY375" fmla="*/ 2804721 h 4860733"/>
                <a:gd name="connsiteX376" fmla="*/ 46941 w 4853691"/>
                <a:gd name="connsiteY376" fmla="*/ 2816456 h 4860733"/>
                <a:gd name="connsiteX377" fmla="*/ 58676 w 4853691"/>
                <a:gd name="connsiteY377" fmla="*/ 2884520 h 4860733"/>
                <a:gd name="connsiteX378" fmla="*/ 61023 w 4853691"/>
                <a:gd name="connsiteY378" fmla="*/ 2900949 h 4860733"/>
                <a:gd name="connsiteX379" fmla="*/ 65717 w 4853691"/>
                <a:gd name="connsiteY379" fmla="*/ 2929114 h 4860733"/>
                <a:gd name="connsiteX380" fmla="*/ 72758 w 4853691"/>
                <a:gd name="connsiteY380" fmla="*/ 2961973 h 4860733"/>
                <a:gd name="connsiteX381" fmla="*/ 75105 w 4853691"/>
                <a:gd name="connsiteY381" fmla="*/ 2976055 h 4860733"/>
                <a:gd name="connsiteX382" fmla="*/ 79800 w 4853691"/>
                <a:gd name="connsiteY382" fmla="*/ 2992484 h 4860733"/>
                <a:gd name="connsiteX383" fmla="*/ 75105 w 4853691"/>
                <a:gd name="connsiteY383" fmla="*/ 3004220 h 4860733"/>
                <a:gd name="connsiteX384" fmla="*/ 86841 w 4853691"/>
                <a:gd name="connsiteY384" fmla="*/ 3022996 h 4860733"/>
                <a:gd name="connsiteX385" fmla="*/ 91535 w 4853691"/>
                <a:gd name="connsiteY385" fmla="*/ 3041772 h 4860733"/>
                <a:gd name="connsiteX386" fmla="*/ 98576 w 4853691"/>
                <a:gd name="connsiteY386" fmla="*/ 3062896 h 4860733"/>
                <a:gd name="connsiteX387" fmla="*/ 117352 w 4853691"/>
                <a:gd name="connsiteY387" fmla="*/ 3128613 h 4860733"/>
                <a:gd name="connsiteX388" fmla="*/ 122046 w 4853691"/>
                <a:gd name="connsiteY388" fmla="*/ 3147389 h 4860733"/>
                <a:gd name="connsiteX389" fmla="*/ 140823 w 4853691"/>
                <a:gd name="connsiteY389" fmla="*/ 3201371 h 4860733"/>
                <a:gd name="connsiteX390" fmla="*/ 147864 w 4853691"/>
                <a:gd name="connsiteY390" fmla="*/ 3224842 h 4860733"/>
                <a:gd name="connsiteX391" fmla="*/ 171334 w 4853691"/>
                <a:gd name="connsiteY391" fmla="*/ 3288212 h 4860733"/>
                <a:gd name="connsiteX392" fmla="*/ 180723 w 4853691"/>
                <a:gd name="connsiteY392" fmla="*/ 3311683 h 4860733"/>
                <a:gd name="connsiteX393" fmla="*/ 190111 w 4853691"/>
                <a:gd name="connsiteY393" fmla="*/ 3332806 h 4860733"/>
                <a:gd name="connsiteX394" fmla="*/ 192458 w 4853691"/>
                <a:gd name="connsiteY394" fmla="*/ 3339847 h 4860733"/>
                <a:gd name="connsiteX395" fmla="*/ 199499 w 4853691"/>
                <a:gd name="connsiteY395" fmla="*/ 3358623 h 4860733"/>
                <a:gd name="connsiteX396" fmla="*/ 211234 w 4853691"/>
                <a:gd name="connsiteY396" fmla="*/ 3391482 h 4860733"/>
                <a:gd name="connsiteX397" fmla="*/ 218275 w 4853691"/>
                <a:gd name="connsiteY397" fmla="*/ 3407912 h 4860733"/>
                <a:gd name="connsiteX398" fmla="*/ 232358 w 4853691"/>
                <a:gd name="connsiteY398" fmla="*/ 3440770 h 4860733"/>
                <a:gd name="connsiteX399" fmla="*/ 234705 w 4853691"/>
                <a:gd name="connsiteY399" fmla="*/ 3445464 h 4860733"/>
                <a:gd name="connsiteX400" fmla="*/ 237052 w 4853691"/>
                <a:gd name="connsiteY400" fmla="*/ 3452505 h 4860733"/>
                <a:gd name="connsiteX401" fmla="*/ 255828 w 4853691"/>
                <a:gd name="connsiteY401" fmla="*/ 3492405 h 4860733"/>
                <a:gd name="connsiteX402" fmla="*/ 260522 w 4853691"/>
                <a:gd name="connsiteY402" fmla="*/ 3501793 h 4860733"/>
                <a:gd name="connsiteX403" fmla="*/ 281646 w 4853691"/>
                <a:gd name="connsiteY403" fmla="*/ 3546387 h 4860733"/>
                <a:gd name="connsiteX404" fmla="*/ 283993 w 4853691"/>
                <a:gd name="connsiteY404" fmla="*/ 3551081 h 4860733"/>
                <a:gd name="connsiteX405" fmla="*/ 445939 w 4853691"/>
                <a:gd name="connsiteY405" fmla="*/ 3820992 h 4860733"/>
                <a:gd name="connsiteX406" fmla="*/ 445939 w 4853691"/>
                <a:gd name="connsiteY406" fmla="*/ 3823339 h 4860733"/>
                <a:gd name="connsiteX407" fmla="*/ 492880 w 4853691"/>
                <a:gd name="connsiteY407" fmla="*/ 3893750 h 4860733"/>
                <a:gd name="connsiteX408" fmla="*/ 495227 w 4853691"/>
                <a:gd name="connsiteY408" fmla="*/ 3896097 h 4860733"/>
                <a:gd name="connsiteX409" fmla="*/ 506962 w 4853691"/>
                <a:gd name="connsiteY409" fmla="*/ 3912527 h 4860733"/>
                <a:gd name="connsiteX410" fmla="*/ 511656 w 4853691"/>
                <a:gd name="connsiteY410" fmla="*/ 3917221 h 4860733"/>
                <a:gd name="connsiteX411" fmla="*/ 523391 w 4853691"/>
                <a:gd name="connsiteY411" fmla="*/ 3928956 h 4860733"/>
                <a:gd name="connsiteX412" fmla="*/ 530433 w 4853691"/>
                <a:gd name="connsiteY412" fmla="*/ 3935997 h 4860733"/>
                <a:gd name="connsiteX413" fmla="*/ 539821 w 4853691"/>
                <a:gd name="connsiteY413" fmla="*/ 3945385 h 4860733"/>
                <a:gd name="connsiteX414" fmla="*/ 549209 w 4853691"/>
                <a:gd name="connsiteY414" fmla="*/ 3954773 h 4860733"/>
                <a:gd name="connsiteX415" fmla="*/ 556250 w 4853691"/>
                <a:gd name="connsiteY415" fmla="*/ 3961814 h 4860733"/>
                <a:gd name="connsiteX416" fmla="*/ 558597 w 4853691"/>
                <a:gd name="connsiteY416" fmla="*/ 3964162 h 4860733"/>
                <a:gd name="connsiteX417" fmla="*/ 553903 w 4853691"/>
                <a:gd name="connsiteY417" fmla="*/ 3975897 h 4860733"/>
                <a:gd name="connsiteX418" fmla="*/ 575026 w 4853691"/>
                <a:gd name="connsiteY418" fmla="*/ 3997020 h 4860733"/>
                <a:gd name="connsiteX419" fmla="*/ 586762 w 4853691"/>
                <a:gd name="connsiteY419" fmla="*/ 3992326 h 4860733"/>
                <a:gd name="connsiteX420" fmla="*/ 607885 w 4853691"/>
                <a:gd name="connsiteY420" fmla="*/ 4020490 h 4860733"/>
                <a:gd name="connsiteX421" fmla="*/ 617273 w 4853691"/>
                <a:gd name="connsiteY421" fmla="*/ 4032226 h 4860733"/>
                <a:gd name="connsiteX422" fmla="*/ 645438 w 4853691"/>
                <a:gd name="connsiteY422" fmla="*/ 4067431 h 4860733"/>
                <a:gd name="connsiteX423" fmla="*/ 652479 w 4853691"/>
                <a:gd name="connsiteY423" fmla="*/ 4074473 h 4860733"/>
                <a:gd name="connsiteX424" fmla="*/ 722890 w 4853691"/>
                <a:gd name="connsiteY424" fmla="*/ 4154272 h 4860733"/>
                <a:gd name="connsiteX425" fmla="*/ 727584 w 4853691"/>
                <a:gd name="connsiteY425" fmla="*/ 4158966 h 4860733"/>
                <a:gd name="connsiteX426" fmla="*/ 760443 w 4853691"/>
                <a:gd name="connsiteY426" fmla="*/ 4191825 h 4860733"/>
                <a:gd name="connsiteX427" fmla="*/ 762790 w 4853691"/>
                <a:gd name="connsiteY427" fmla="*/ 4194172 h 4860733"/>
                <a:gd name="connsiteX428" fmla="*/ 800343 w 4853691"/>
                <a:gd name="connsiteY428" fmla="*/ 4229378 h 4860733"/>
                <a:gd name="connsiteX429" fmla="*/ 802690 w 4853691"/>
                <a:gd name="connsiteY429" fmla="*/ 4231725 h 4860733"/>
                <a:gd name="connsiteX430" fmla="*/ 835549 w 4853691"/>
                <a:gd name="connsiteY430" fmla="*/ 4259889 h 4860733"/>
                <a:gd name="connsiteX431" fmla="*/ 842590 w 4853691"/>
                <a:gd name="connsiteY431" fmla="*/ 4266930 h 4860733"/>
                <a:gd name="connsiteX432" fmla="*/ 875448 w 4853691"/>
                <a:gd name="connsiteY432" fmla="*/ 4290401 h 4860733"/>
                <a:gd name="connsiteX433" fmla="*/ 880142 w 4853691"/>
                <a:gd name="connsiteY433" fmla="*/ 4292748 h 4860733"/>
                <a:gd name="connsiteX434" fmla="*/ 901266 w 4853691"/>
                <a:gd name="connsiteY434" fmla="*/ 4311525 h 4860733"/>
                <a:gd name="connsiteX435" fmla="*/ 917695 w 4853691"/>
                <a:gd name="connsiteY435" fmla="*/ 4325607 h 4860733"/>
                <a:gd name="connsiteX436" fmla="*/ 931777 w 4853691"/>
                <a:gd name="connsiteY436" fmla="*/ 4337342 h 4860733"/>
                <a:gd name="connsiteX437" fmla="*/ 931777 w 4853691"/>
                <a:gd name="connsiteY437" fmla="*/ 4337342 h 4860733"/>
                <a:gd name="connsiteX438" fmla="*/ 948207 w 4853691"/>
                <a:gd name="connsiteY438" fmla="*/ 4351424 h 4860733"/>
                <a:gd name="connsiteX439" fmla="*/ 943513 w 4853691"/>
                <a:gd name="connsiteY439" fmla="*/ 4363160 h 4860733"/>
                <a:gd name="connsiteX440" fmla="*/ 964636 w 4853691"/>
                <a:gd name="connsiteY440" fmla="*/ 4384283 h 4860733"/>
                <a:gd name="connsiteX441" fmla="*/ 978718 w 4853691"/>
                <a:gd name="connsiteY441" fmla="*/ 4377242 h 4860733"/>
                <a:gd name="connsiteX442" fmla="*/ 983412 w 4853691"/>
                <a:gd name="connsiteY442" fmla="*/ 4379589 h 4860733"/>
                <a:gd name="connsiteX443" fmla="*/ 992801 w 4853691"/>
                <a:gd name="connsiteY443" fmla="*/ 4386630 h 4860733"/>
                <a:gd name="connsiteX444" fmla="*/ 999842 w 4853691"/>
                <a:gd name="connsiteY444" fmla="*/ 4393671 h 4860733"/>
                <a:gd name="connsiteX445" fmla="*/ 1013924 w 4853691"/>
                <a:gd name="connsiteY445" fmla="*/ 4405406 h 4860733"/>
                <a:gd name="connsiteX446" fmla="*/ 1009230 w 4853691"/>
                <a:gd name="connsiteY446" fmla="*/ 4417142 h 4860733"/>
                <a:gd name="connsiteX447" fmla="*/ 1030353 w 4853691"/>
                <a:gd name="connsiteY447" fmla="*/ 4438265 h 4860733"/>
                <a:gd name="connsiteX448" fmla="*/ 1046783 w 4853691"/>
                <a:gd name="connsiteY448" fmla="*/ 4431224 h 4860733"/>
                <a:gd name="connsiteX449" fmla="*/ 1063212 w 4853691"/>
                <a:gd name="connsiteY449" fmla="*/ 4442959 h 4860733"/>
                <a:gd name="connsiteX450" fmla="*/ 1063212 w 4853691"/>
                <a:gd name="connsiteY450" fmla="*/ 4442959 h 4860733"/>
                <a:gd name="connsiteX451" fmla="*/ 1067906 w 4853691"/>
                <a:gd name="connsiteY451" fmla="*/ 4445306 h 4860733"/>
                <a:gd name="connsiteX452" fmla="*/ 1145359 w 4853691"/>
                <a:gd name="connsiteY452" fmla="*/ 4494594 h 4860733"/>
                <a:gd name="connsiteX453" fmla="*/ 1157094 w 4853691"/>
                <a:gd name="connsiteY453" fmla="*/ 4501635 h 4860733"/>
                <a:gd name="connsiteX454" fmla="*/ 1234546 w 4853691"/>
                <a:gd name="connsiteY454" fmla="*/ 4548576 h 4860733"/>
                <a:gd name="connsiteX455" fmla="*/ 1248629 w 4853691"/>
                <a:gd name="connsiteY455" fmla="*/ 4555617 h 4860733"/>
                <a:gd name="connsiteX456" fmla="*/ 1328428 w 4853691"/>
                <a:gd name="connsiteY456" fmla="*/ 4597864 h 4860733"/>
                <a:gd name="connsiteX457" fmla="*/ 1342511 w 4853691"/>
                <a:gd name="connsiteY457" fmla="*/ 4604905 h 4860733"/>
                <a:gd name="connsiteX458" fmla="*/ 1412922 w 4853691"/>
                <a:gd name="connsiteY458" fmla="*/ 4637764 h 4860733"/>
                <a:gd name="connsiteX459" fmla="*/ 1424657 w 4853691"/>
                <a:gd name="connsiteY459" fmla="*/ 4642458 h 4860733"/>
                <a:gd name="connsiteX460" fmla="*/ 1429351 w 4853691"/>
                <a:gd name="connsiteY460" fmla="*/ 4644805 h 4860733"/>
                <a:gd name="connsiteX461" fmla="*/ 1448128 w 4853691"/>
                <a:gd name="connsiteY461" fmla="*/ 4651846 h 4860733"/>
                <a:gd name="connsiteX462" fmla="*/ 1469251 w 4853691"/>
                <a:gd name="connsiteY462" fmla="*/ 4661234 h 4860733"/>
                <a:gd name="connsiteX463" fmla="*/ 1497416 w 4853691"/>
                <a:gd name="connsiteY463" fmla="*/ 4672970 h 4860733"/>
                <a:gd name="connsiteX464" fmla="*/ 1518539 w 4853691"/>
                <a:gd name="connsiteY464" fmla="*/ 4682358 h 4860733"/>
                <a:gd name="connsiteX465" fmla="*/ 1546704 w 4853691"/>
                <a:gd name="connsiteY465" fmla="*/ 4694093 h 4860733"/>
                <a:gd name="connsiteX466" fmla="*/ 1567827 w 4853691"/>
                <a:gd name="connsiteY466" fmla="*/ 4703481 h 4860733"/>
                <a:gd name="connsiteX467" fmla="*/ 1595992 w 4853691"/>
                <a:gd name="connsiteY467" fmla="*/ 4712869 h 4860733"/>
                <a:gd name="connsiteX468" fmla="*/ 1619462 w 4853691"/>
                <a:gd name="connsiteY468" fmla="*/ 4719911 h 4860733"/>
                <a:gd name="connsiteX469" fmla="*/ 1647627 w 4853691"/>
                <a:gd name="connsiteY469" fmla="*/ 4729299 h 4860733"/>
                <a:gd name="connsiteX470" fmla="*/ 1668750 w 4853691"/>
                <a:gd name="connsiteY470" fmla="*/ 4736340 h 4860733"/>
                <a:gd name="connsiteX471" fmla="*/ 1699262 w 4853691"/>
                <a:gd name="connsiteY471" fmla="*/ 4745728 h 4860733"/>
                <a:gd name="connsiteX472" fmla="*/ 1718038 w 4853691"/>
                <a:gd name="connsiteY472" fmla="*/ 4752769 h 4860733"/>
                <a:gd name="connsiteX473" fmla="*/ 1757938 w 4853691"/>
                <a:gd name="connsiteY473" fmla="*/ 4764504 h 4860733"/>
                <a:gd name="connsiteX474" fmla="*/ 1769673 w 4853691"/>
                <a:gd name="connsiteY474" fmla="*/ 4766851 h 4860733"/>
                <a:gd name="connsiteX475" fmla="*/ 1802532 w 4853691"/>
                <a:gd name="connsiteY475" fmla="*/ 4776239 h 4860733"/>
                <a:gd name="connsiteX476" fmla="*/ 1802532 w 4853691"/>
                <a:gd name="connsiteY476" fmla="*/ 4780934 h 4860733"/>
                <a:gd name="connsiteX477" fmla="*/ 1823655 w 4853691"/>
                <a:gd name="connsiteY477" fmla="*/ 4802057 h 4860733"/>
                <a:gd name="connsiteX478" fmla="*/ 1842431 w 4853691"/>
                <a:gd name="connsiteY478" fmla="*/ 4790322 h 4860733"/>
                <a:gd name="connsiteX479" fmla="*/ 1851820 w 4853691"/>
                <a:gd name="connsiteY479" fmla="*/ 4792669 h 4860733"/>
                <a:gd name="connsiteX480" fmla="*/ 1856514 w 4853691"/>
                <a:gd name="connsiteY480" fmla="*/ 4792669 h 4860733"/>
                <a:gd name="connsiteX481" fmla="*/ 1865902 w 4853691"/>
                <a:gd name="connsiteY481" fmla="*/ 4795016 h 4860733"/>
                <a:gd name="connsiteX482" fmla="*/ 1872943 w 4853691"/>
                <a:gd name="connsiteY482" fmla="*/ 4795016 h 4860733"/>
                <a:gd name="connsiteX483" fmla="*/ 1877637 w 4853691"/>
                <a:gd name="connsiteY483" fmla="*/ 4795016 h 4860733"/>
                <a:gd name="connsiteX484" fmla="*/ 1889372 w 4853691"/>
                <a:gd name="connsiteY484" fmla="*/ 4797363 h 4860733"/>
                <a:gd name="connsiteX485" fmla="*/ 1889372 w 4853691"/>
                <a:gd name="connsiteY485" fmla="*/ 4797363 h 4860733"/>
                <a:gd name="connsiteX486" fmla="*/ 1908149 w 4853691"/>
                <a:gd name="connsiteY486" fmla="*/ 4811445 h 4860733"/>
                <a:gd name="connsiteX487" fmla="*/ 1922231 w 4853691"/>
                <a:gd name="connsiteY487" fmla="*/ 4804404 h 4860733"/>
                <a:gd name="connsiteX488" fmla="*/ 1959784 w 4853691"/>
                <a:gd name="connsiteY488" fmla="*/ 4811445 h 4860733"/>
                <a:gd name="connsiteX489" fmla="*/ 1992642 w 4853691"/>
                <a:gd name="connsiteY489" fmla="*/ 4818486 h 4860733"/>
                <a:gd name="connsiteX490" fmla="*/ 2032542 w 4853691"/>
                <a:gd name="connsiteY490" fmla="*/ 4825528 h 4860733"/>
                <a:gd name="connsiteX491" fmla="*/ 2067748 w 4853691"/>
                <a:gd name="connsiteY491" fmla="*/ 4830222 h 4860733"/>
                <a:gd name="connsiteX492" fmla="*/ 2107648 w 4853691"/>
                <a:gd name="connsiteY492" fmla="*/ 4834916 h 4860733"/>
                <a:gd name="connsiteX493" fmla="*/ 2142854 w 4853691"/>
                <a:gd name="connsiteY493" fmla="*/ 4839610 h 4860733"/>
                <a:gd name="connsiteX494" fmla="*/ 2182753 w 4853691"/>
                <a:gd name="connsiteY494" fmla="*/ 4844304 h 4860733"/>
                <a:gd name="connsiteX495" fmla="*/ 2215612 w 4853691"/>
                <a:gd name="connsiteY495" fmla="*/ 4846651 h 4860733"/>
                <a:gd name="connsiteX496" fmla="*/ 2257859 w 4853691"/>
                <a:gd name="connsiteY496" fmla="*/ 4848998 h 4860733"/>
                <a:gd name="connsiteX497" fmla="*/ 2290717 w 4853691"/>
                <a:gd name="connsiteY497" fmla="*/ 4851345 h 4860733"/>
                <a:gd name="connsiteX498" fmla="*/ 2337658 w 4853691"/>
                <a:gd name="connsiteY498" fmla="*/ 4853692 h 4860733"/>
                <a:gd name="connsiteX499" fmla="*/ 2363476 w 4853691"/>
                <a:gd name="connsiteY499" fmla="*/ 4856039 h 4860733"/>
                <a:gd name="connsiteX500" fmla="*/ 2438581 w 4853691"/>
                <a:gd name="connsiteY500" fmla="*/ 4856039 h 4860733"/>
                <a:gd name="connsiteX501" fmla="*/ 2501952 w 4853691"/>
                <a:gd name="connsiteY501" fmla="*/ 4856039 h 4860733"/>
                <a:gd name="connsiteX502" fmla="*/ 2523075 w 4853691"/>
                <a:gd name="connsiteY502" fmla="*/ 4856039 h 4860733"/>
                <a:gd name="connsiteX503" fmla="*/ 2565322 w 4853691"/>
                <a:gd name="connsiteY503" fmla="*/ 4853692 h 4860733"/>
                <a:gd name="connsiteX504" fmla="*/ 2586445 w 4853691"/>
                <a:gd name="connsiteY504" fmla="*/ 4851345 h 4860733"/>
                <a:gd name="connsiteX505" fmla="*/ 2628692 w 4853691"/>
                <a:gd name="connsiteY505" fmla="*/ 4848998 h 4860733"/>
                <a:gd name="connsiteX506" fmla="*/ 2649816 w 4853691"/>
                <a:gd name="connsiteY506" fmla="*/ 4846651 h 4860733"/>
                <a:gd name="connsiteX507" fmla="*/ 2670939 w 4853691"/>
                <a:gd name="connsiteY507" fmla="*/ 4844304 h 4860733"/>
                <a:gd name="connsiteX508" fmla="*/ 2689715 w 4853691"/>
                <a:gd name="connsiteY508" fmla="*/ 4860733 h 4860733"/>
                <a:gd name="connsiteX509" fmla="*/ 2710839 w 4853691"/>
                <a:gd name="connsiteY509" fmla="*/ 4839610 h 4860733"/>
                <a:gd name="connsiteX510" fmla="*/ 2710839 w 4853691"/>
                <a:gd name="connsiteY510" fmla="*/ 4837263 h 4860733"/>
                <a:gd name="connsiteX511" fmla="*/ 2736656 w 4853691"/>
                <a:gd name="connsiteY511" fmla="*/ 4834916 h 4860733"/>
                <a:gd name="connsiteX512" fmla="*/ 2764821 w 4853691"/>
                <a:gd name="connsiteY512" fmla="*/ 4830222 h 4860733"/>
                <a:gd name="connsiteX513" fmla="*/ 2771862 w 4853691"/>
                <a:gd name="connsiteY513" fmla="*/ 4830222 h 4860733"/>
                <a:gd name="connsiteX514" fmla="*/ 2774209 w 4853691"/>
                <a:gd name="connsiteY514" fmla="*/ 4830222 h 4860733"/>
                <a:gd name="connsiteX515" fmla="*/ 2783597 w 4853691"/>
                <a:gd name="connsiteY515" fmla="*/ 4827875 h 4860733"/>
                <a:gd name="connsiteX516" fmla="*/ 2804721 w 4853691"/>
                <a:gd name="connsiteY516" fmla="*/ 4825528 h 4860733"/>
                <a:gd name="connsiteX517" fmla="*/ 2832885 w 4853691"/>
                <a:gd name="connsiteY517" fmla="*/ 4820834 h 4860733"/>
                <a:gd name="connsiteX518" fmla="*/ 2872785 w 4853691"/>
                <a:gd name="connsiteY518" fmla="*/ 4813792 h 4860733"/>
                <a:gd name="connsiteX519" fmla="*/ 2900949 w 4853691"/>
                <a:gd name="connsiteY519" fmla="*/ 4809098 h 4860733"/>
                <a:gd name="connsiteX520" fmla="*/ 2940849 w 4853691"/>
                <a:gd name="connsiteY520" fmla="*/ 4799710 h 4860733"/>
                <a:gd name="connsiteX521" fmla="*/ 2947890 w 4853691"/>
                <a:gd name="connsiteY521" fmla="*/ 4797363 h 4860733"/>
                <a:gd name="connsiteX522" fmla="*/ 2966667 w 4853691"/>
                <a:gd name="connsiteY522" fmla="*/ 4813792 h 4860733"/>
                <a:gd name="connsiteX523" fmla="*/ 2987790 w 4853691"/>
                <a:gd name="connsiteY523" fmla="*/ 4792669 h 4860733"/>
                <a:gd name="connsiteX524" fmla="*/ 2987790 w 4853691"/>
                <a:gd name="connsiteY524" fmla="*/ 4787975 h 4860733"/>
                <a:gd name="connsiteX525" fmla="*/ 3032384 w 4853691"/>
                <a:gd name="connsiteY525" fmla="*/ 4776239 h 4860733"/>
                <a:gd name="connsiteX526" fmla="*/ 3051160 w 4853691"/>
                <a:gd name="connsiteY526" fmla="*/ 4771545 h 4860733"/>
                <a:gd name="connsiteX527" fmla="*/ 3095754 w 4853691"/>
                <a:gd name="connsiteY527" fmla="*/ 4759810 h 4860733"/>
                <a:gd name="connsiteX528" fmla="*/ 3119225 w 4853691"/>
                <a:gd name="connsiteY528" fmla="*/ 4752769 h 4860733"/>
                <a:gd name="connsiteX529" fmla="*/ 3159125 w 4853691"/>
                <a:gd name="connsiteY529" fmla="*/ 4741034 h 4860733"/>
                <a:gd name="connsiteX530" fmla="*/ 3182595 w 4853691"/>
                <a:gd name="connsiteY530" fmla="*/ 4733993 h 4860733"/>
                <a:gd name="connsiteX531" fmla="*/ 3222495 w 4853691"/>
                <a:gd name="connsiteY531" fmla="*/ 4719911 h 4860733"/>
                <a:gd name="connsiteX532" fmla="*/ 3238924 w 4853691"/>
                <a:gd name="connsiteY532" fmla="*/ 4715216 h 4860733"/>
                <a:gd name="connsiteX533" fmla="*/ 3264742 w 4853691"/>
                <a:gd name="connsiteY533" fmla="*/ 4705828 h 4860733"/>
                <a:gd name="connsiteX534" fmla="*/ 3271783 w 4853691"/>
                <a:gd name="connsiteY534" fmla="*/ 4703481 h 4860733"/>
                <a:gd name="connsiteX535" fmla="*/ 3337500 w 4853691"/>
                <a:gd name="connsiteY535" fmla="*/ 4677664 h 4860733"/>
                <a:gd name="connsiteX536" fmla="*/ 3349235 w 4853691"/>
                <a:gd name="connsiteY536" fmla="*/ 4672970 h 4860733"/>
                <a:gd name="connsiteX537" fmla="*/ 3396176 w 4853691"/>
                <a:gd name="connsiteY537" fmla="*/ 4651846 h 4860733"/>
                <a:gd name="connsiteX538" fmla="*/ 3414953 w 4853691"/>
                <a:gd name="connsiteY538" fmla="*/ 4663582 h 4860733"/>
                <a:gd name="connsiteX539" fmla="*/ 3436076 w 4853691"/>
                <a:gd name="connsiteY539" fmla="*/ 4642458 h 4860733"/>
                <a:gd name="connsiteX540" fmla="*/ 3433729 w 4853691"/>
                <a:gd name="connsiteY540" fmla="*/ 4635417 h 4860733"/>
                <a:gd name="connsiteX541" fmla="*/ 3450158 w 4853691"/>
                <a:gd name="connsiteY541" fmla="*/ 4628376 h 4860733"/>
                <a:gd name="connsiteX542" fmla="*/ 3459546 w 4853691"/>
                <a:gd name="connsiteY542" fmla="*/ 4623681 h 4860733"/>
                <a:gd name="connsiteX543" fmla="*/ 3492405 w 4853691"/>
                <a:gd name="connsiteY543" fmla="*/ 4607252 h 4860733"/>
                <a:gd name="connsiteX544" fmla="*/ 3501793 w 4853691"/>
                <a:gd name="connsiteY544" fmla="*/ 4602558 h 4860733"/>
                <a:gd name="connsiteX545" fmla="*/ 3515876 w 4853691"/>
                <a:gd name="connsiteY545" fmla="*/ 4595517 h 4860733"/>
                <a:gd name="connsiteX546" fmla="*/ 3518223 w 4853691"/>
                <a:gd name="connsiteY546" fmla="*/ 4595517 h 4860733"/>
                <a:gd name="connsiteX547" fmla="*/ 3579246 w 4853691"/>
                <a:gd name="connsiteY547" fmla="*/ 4565005 h 4860733"/>
                <a:gd name="connsiteX548" fmla="*/ 3598022 w 4853691"/>
                <a:gd name="connsiteY548" fmla="*/ 4555617 h 4860733"/>
                <a:gd name="connsiteX549" fmla="*/ 3642616 w 4853691"/>
                <a:gd name="connsiteY549" fmla="*/ 4529800 h 4860733"/>
                <a:gd name="connsiteX550" fmla="*/ 3661392 w 4853691"/>
                <a:gd name="connsiteY550" fmla="*/ 4518064 h 4860733"/>
                <a:gd name="connsiteX551" fmla="*/ 3720069 w 4853691"/>
                <a:gd name="connsiteY551" fmla="*/ 4482859 h 4860733"/>
                <a:gd name="connsiteX552" fmla="*/ 3734151 w 4853691"/>
                <a:gd name="connsiteY552" fmla="*/ 4473471 h 4860733"/>
                <a:gd name="connsiteX553" fmla="*/ 3778745 w 4853691"/>
                <a:gd name="connsiteY553" fmla="*/ 4445306 h 4860733"/>
                <a:gd name="connsiteX554" fmla="*/ 3797521 w 4853691"/>
                <a:gd name="connsiteY554" fmla="*/ 4431224 h 4860733"/>
                <a:gd name="connsiteX555" fmla="*/ 3811603 w 4853691"/>
                <a:gd name="connsiteY555" fmla="*/ 4421836 h 4860733"/>
                <a:gd name="connsiteX556" fmla="*/ 3842115 w 4853691"/>
                <a:gd name="connsiteY556" fmla="*/ 4400712 h 4860733"/>
                <a:gd name="connsiteX557" fmla="*/ 3856197 w 4853691"/>
                <a:gd name="connsiteY557" fmla="*/ 4391324 h 4860733"/>
                <a:gd name="connsiteX558" fmla="*/ 3910180 w 4853691"/>
                <a:gd name="connsiteY558" fmla="*/ 4351424 h 4860733"/>
                <a:gd name="connsiteX559" fmla="*/ 3928956 w 4853691"/>
                <a:gd name="connsiteY559" fmla="*/ 4337342 h 4860733"/>
                <a:gd name="connsiteX560" fmla="*/ 3968856 w 4853691"/>
                <a:gd name="connsiteY560" fmla="*/ 4306830 h 4860733"/>
                <a:gd name="connsiteX561" fmla="*/ 3985285 w 4853691"/>
                <a:gd name="connsiteY561" fmla="*/ 4292748 h 4860733"/>
                <a:gd name="connsiteX562" fmla="*/ 4036920 w 4853691"/>
                <a:gd name="connsiteY562" fmla="*/ 4248154 h 4860733"/>
                <a:gd name="connsiteX563" fmla="*/ 4039267 w 4853691"/>
                <a:gd name="connsiteY563" fmla="*/ 4245807 h 4860733"/>
                <a:gd name="connsiteX564" fmla="*/ 4051002 w 4853691"/>
                <a:gd name="connsiteY564" fmla="*/ 4236419 h 4860733"/>
                <a:gd name="connsiteX565" fmla="*/ 4062738 w 4853691"/>
                <a:gd name="connsiteY565" fmla="*/ 4227031 h 4860733"/>
                <a:gd name="connsiteX566" fmla="*/ 4076820 w 4853691"/>
                <a:gd name="connsiteY566" fmla="*/ 4212948 h 4860733"/>
                <a:gd name="connsiteX567" fmla="*/ 4090902 w 4853691"/>
                <a:gd name="connsiteY567" fmla="*/ 4198866 h 4860733"/>
                <a:gd name="connsiteX568" fmla="*/ 4102637 w 4853691"/>
                <a:gd name="connsiteY568" fmla="*/ 4187131 h 4860733"/>
                <a:gd name="connsiteX569" fmla="*/ 4121414 w 4853691"/>
                <a:gd name="connsiteY569" fmla="*/ 4168354 h 4860733"/>
                <a:gd name="connsiteX570" fmla="*/ 4128455 w 4853691"/>
                <a:gd name="connsiteY570" fmla="*/ 4161313 h 4860733"/>
                <a:gd name="connsiteX571" fmla="*/ 4142537 w 4853691"/>
                <a:gd name="connsiteY571" fmla="*/ 4147231 h 4860733"/>
                <a:gd name="connsiteX572" fmla="*/ 4156619 w 4853691"/>
                <a:gd name="connsiteY572" fmla="*/ 4151925 h 4860733"/>
                <a:gd name="connsiteX573" fmla="*/ 4177743 w 4853691"/>
                <a:gd name="connsiteY573" fmla="*/ 4130802 h 4860733"/>
                <a:gd name="connsiteX574" fmla="*/ 4173049 w 4853691"/>
                <a:gd name="connsiteY574" fmla="*/ 4119066 h 4860733"/>
                <a:gd name="connsiteX575" fmla="*/ 4180090 w 4853691"/>
                <a:gd name="connsiteY575" fmla="*/ 4112026 h 4860733"/>
                <a:gd name="connsiteX576" fmla="*/ 4180090 w 4853691"/>
                <a:gd name="connsiteY576" fmla="*/ 4109678 h 4860733"/>
                <a:gd name="connsiteX577" fmla="*/ 4194172 w 4853691"/>
                <a:gd name="connsiteY577" fmla="*/ 4095596 h 4860733"/>
                <a:gd name="connsiteX578" fmla="*/ 4217643 w 4853691"/>
                <a:gd name="connsiteY578" fmla="*/ 4072125 h 4860733"/>
                <a:gd name="connsiteX579" fmla="*/ 4243460 w 4853691"/>
                <a:gd name="connsiteY579" fmla="*/ 4043961 h 4860733"/>
                <a:gd name="connsiteX580" fmla="*/ 4264583 w 4853691"/>
                <a:gd name="connsiteY580" fmla="*/ 4020490 h 4860733"/>
                <a:gd name="connsiteX581" fmla="*/ 4290401 w 4853691"/>
                <a:gd name="connsiteY581" fmla="*/ 3992326 h 4860733"/>
                <a:gd name="connsiteX582" fmla="*/ 4311524 w 4853691"/>
                <a:gd name="connsiteY582" fmla="*/ 3966508 h 4860733"/>
                <a:gd name="connsiteX583" fmla="*/ 4334995 w 4853691"/>
                <a:gd name="connsiteY583" fmla="*/ 3935997 h 4860733"/>
                <a:gd name="connsiteX584" fmla="*/ 4339689 w 4853691"/>
                <a:gd name="connsiteY584" fmla="*/ 3928956 h 4860733"/>
                <a:gd name="connsiteX585" fmla="*/ 4360812 w 4853691"/>
                <a:gd name="connsiteY585" fmla="*/ 3903138 h 4860733"/>
                <a:gd name="connsiteX586" fmla="*/ 4393671 w 4853691"/>
                <a:gd name="connsiteY586" fmla="*/ 3860891 h 4860733"/>
                <a:gd name="connsiteX587" fmla="*/ 4412447 w 4853691"/>
                <a:gd name="connsiteY587" fmla="*/ 3835074 h 4860733"/>
                <a:gd name="connsiteX588" fmla="*/ 4450000 w 4853691"/>
                <a:gd name="connsiteY588" fmla="*/ 3778745 h 4860733"/>
                <a:gd name="connsiteX589" fmla="*/ 4468776 w 4853691"/>
                <a:gd name="connsiteY589" fmla="*/ 3752927 h 4860733"/>
                <a:gd name="connsiteX590" fmla="*/ 4506329 w 4853691"/>
                <a:gd name="connsiteY590" fmla="*/ 3694251 h 4860733"/>
                <a:gd name="connsiteX591" fmla="*/ 4518065 w 4853691"/>
                <a:gd name="connsiteY591" fmla="*/ 3673128 h 4860733"/>
                <a:gd name="connsiteX592" fmla="*/ 4520412 w 4853691"/>
                <a:gd name="connsiteY592" fmla="*/ 3670781 h 4860733"/>
                <a:gd name="connsiteX593" fmla="*/ 4527453 w 4853691"/>
                <a:gd name="connsiteY593" fmla="*/ 3673128 h 4860733"/>
                <a:gd name="connsiteX594" fmla="*/ 4548576 w 4853691"/>
                <a:gd name="connsiteY594" fmla="*/ 3652004 h 4860733"/>
                <a:gd name="connsiteX595" fmla="*/ 4541535 w 4853691"/>
                <a:gd name="connsiteY595" fmla="*/ 3637922 h 4860733"/>
                <a:gd name="connsiteX596" fmla="*/ 4555617 w 4853691"/>
                <a:gd name="connsiteY596" fmla="*/ 3612105 h 4860733"/>
                <a:gd name="connsiteX597" fmla="*/ 4560311 w 4853691"/>
                <a:gd name="connsiteY597" fmla="*/ 3602716 h 4860733"/>
                <a:gd name="connsiteX598" fmla="*/ 4586129 w 4853691"/>
                <a:gd name="connsiteY598" fmla="*/ 3555775 h 4860733"/>
                <a:gd name="connsiteX599" fmla="*/ 4586129 w 4853691"/>
                <a:gd name="connsiteY599" fmla="*/ 3555775 h 4860733"/>
                <a:gd name="connsiteX600" fmla="*/ 4586129 w 4853691"/>
                <a:gd name="connsiteY600" fmla="*/ 3555775 h 4860733"/>
                <a:gd name="connsiteX601" fmla="*/ 4595517 w 4853691"/>
                <a:gd name="connsiteY601" fmla="*/ 3539346 h 4860733"/>
                <a:gd name="connsiteX602" fmla="*/ 4604905 w 4853691"/>
                <a:gd name="connsiteY602" fmla="*/ 3541693 h 4860733"/>
                <a:gd name="connsiteX603" fmla="*/ 4626029 w 4853691"/>
                <a:gd name="connsiteY603" fmla="*/ 3520570 h 4860733"/>
                <a:gd name="connsiteX604" fmla="*/ 4614294 w 4853691"/>
                <a:gd name="connsiteY604" fmla="*/ 3504140 h 4860733"/>
                <a:gd name="connsiteX605" fmla="*/ 4621334 w 4853691"/>
                <a:gd name="connsiteY605" fmla="*/ 3490058 h 4860733"/>
                <a:gd name="connsiteX606" fmla="*/ 4628376 w 4853691"/>
                <a:gd name="connsiteY606" fmla="*/ 3492405 h 4860733"/>
                <a:gd name="connsiteX607" fmla="*/ 4649499 w 4853691"/>
                <a:gd name="connsiteY607" fmla="*/ 3471282 h 4860733"/>
                <a:gd name="connsiteX608" fmla="*/ 4640111 w 4853691"/>
                <a:gd name="connsiteY608" fmla="*/ 3454853 h 4860733"/>
                <a:gd name="connsiteX609" fmla="*/ 4647152 w 4853691"/>
                <a:gd name="connsiteY609" fmla="*/ 3440770 h 4860733"/>
                <a:gd name="connsiteX610" fmla="*/ 4658887 w 4853691"/>
                <a:gd name="connsiteY610" fmla="*/ 3414952 h 4860733"/>
                <a:gd name="connsiteX611" fmla="*/ 4661234 w 4853691"/>
                <a:gd name="connsiteY611" fmla="*/ 3407912 h 4860733"/>
                <a:gd name="connsiteX612" fmla="*/ 4677664 w 4853691"/>
                <a:gd name="connsiteY612" fmla="*/ 3368012 h 4860733"/>
                <a:gd name="connsiteX613" fmla="*/ 4684705 w 4853691"/>
                <a:gd name="connsiteY613" fmla="*/ 3351582 h 4860733"/>
                <a:gd name="connsiteX614" fmla="*/ 4687052 w 4853691"/>
                <a:gd name="connsiteY614" fmla="*/ 3344541 h 4860733"/>
                <a:gd name="connsiteX615" fmla="*/ 4687052 w 4853691"/>
                <a:gd name="connsiteY615" fmla="*/ 3344541 h 4860733"/>
                <a:gd name="connsiteX616" fmla="*/ 4687052 w 4853691"/>
                <a:gd name="connsiteY616" fmla="*/ 3342194 h 4860733"/>
                <a:gd name="connsiteX617" fmla="*/ 4687052 w 4853691"/>
                <a:gd name="connsiteY617" fmla="*/ 3342194 h 4860733"/>
                <a:gd name="connsiteX618" fmla="*/ 4708175 w 4853691"/>
                <a:gd name="connsiteY618" fmla="*/ 3321071 h 4860733"/>
                <a:gd name="connsiteX619" fmla="*/ 4701134 w 4853691"/>
                <a:gd name="connsiteY619" fmla="*/ 3306989 h 4860733"/>
                <a:gd name="connsiteX620" fmla="*/ 4703481 w 4853691"/>
                <a:gd name="connsiteY620" fmla="*/ 3302295 h 4860733"/>
                <a:gd name="connsiteX621" fmla="*/ 4705828 w 4853691"/>
                <a:gd name="connsiteY621" fmla="*/ 3297600 h 4860733"/>
                <a:gd name="connsiteX622" fmla="*/ 4712869 w 4853691"/>
                <a:gd name="connsiteY622" fmla="*/ 3278824 h 4860733"/>
                <a:gd name="connsiteX623" fmla="*/ 4715216 w 4853691"/>
                <a:gd name="connsiteY623" fmla="*/ 3274130 h 4860733"/>
                <a:gd name="connsiteX624" fmla="*/ 4717563 w 4853691"/>
                <a:gd name="connsiteY624" fmla="*/ 3269436 h 4860733"/>
                <a:gd name="connsiteX625" fmla="*/ 4717563 w 4853691"/>
                <a:gd name="connsiteY625" fmla="*/ 3269436 h 4860733"/>
                <a:gd name="connsiteX626" fmla="*/ 4726952 w 4853691"/>
                <a:gd name="connsiteY626" fmla="*/ 3243618 h 4860733"/>
                <a:gd name="connsiteX627" fmla="*/ 4731646 w 4853691"/>
                <a:gd name="connsiteY627" fmla="*/ 3245965 h 4860733"/>
                <a:gd name="connsiteX628" fmla="*/ 4752769 w 4853691"/>
                <a:gd name="connsiteY628" fmla="*/ 3224842 h 4860733"/>
                <a:gd name="connsiteX629" fmla="*/ 4738687 w 4853691"/>
                <a:gd name="connsiteY629" fmla="*/ 3206065 h 4860733"/>
                <a:gd name="connsiteX630" fmla="*/ 4748075 w 4853691"/>
                <a:gd name="connsiteY630" fmla="*/ 3173207 h 4860733"/>
                <a:gd name="connsiteX631" fmla="*/ 4755116 w 4853691"/>
                <a:gd name="connsiteY631" fmla="*/ 3152083 h 4860733"/>
                <a:gd name="connsiteX632" fmla="*/ 4764504 w 4853691"/>
                <a:gd name="connsiteY632" fmla="*/ 3121572 h 4860733"/>
                <a:gd name="connsiteX633" fmla="*/ 4771546 w 4853691"/>
                <a:gd name="connsiteY633" fmla="*/ 3098101 h 4860733"/>
                <a:gd name="connsiteX634" fmla="*/ 4778587 w 4853691"/>
                <a:gd name="connsiteY634" fmla="*/ 3069937 h 4860733"/>
                <a:gd name="connsiteX635" fmla="*/ 4785628 w 4853691"/>
                <a:gd name="connsiteY635" fmla="*/ 3048813 h 4860733"/>
                <a:gd name="connsiteX636" fmla="*/ 4790322 w 4853691"/>
                <a:gd name="connsiteY636" fmla="*/ 3032384 h 4860733"/>
                <a:gd name="connsiteX637" fmla="*/ 4804404 w 4853691"/>
                <a:gd name="connsiteY637" fmla="*/ 2973708 h 4860733"/>
                <a:gd name="connsiteX638" fmla="*/ 4804404 w 4853691"/>
                <a:gd name="connsiteY638" fmla="*/ 2971361 h 4860733"/>
                <a:gd name="connsiteX639" fmla="*/ 4804404 w 4853691"/>
                <a:gd name="connsiteY639" fmla="*/ 2971361 h 4860733"/>
                <a:gd name="connsiteX640" fmla="*/ 4830222 w 4853691"/>
                <a:gd name="connsiteY640" fmla="*/ 2818803 h 4860733"/>
                <a:gd name="connsiteX641" fmla="*/ 4832569 w 4853691"/>
                <a:gd name="connsiteY641" fmla="*/ 2818803 h 4860733"/>
                <a:gd name="connsiteX642" fmla="*/ 4853692 w 4853691"/>
                <a:gd name="connsiteY642" fmla="*/ 2797679 h 4860733"/>
                <a:gd name="connsiteX643" fmla="*/ 4827875 w 4853691"/>
                <a:gd name="connsiteY643" fmla="*/ 2788291 h 4860733"/>
                <a:gd name="connsiteX644" fmla="*/ 4494594 w 4853691"/>
                <a:gd name="connsiteY644" fmla="*/ 3715374 h 4860733"/>
                <a:gd name="connsiteX645" fmla="*/ 4452347 w 4853691"/>
                <a:gd name="connsiteY645" fmla="*/ 3781092 h 4860733"/>
                <a:gd name="connsiteX646" fmla="*/ 4471124 w 4853691"/>
                <a:gd name="connsiteY646" fmla="*/ 3750580 h 4860733"/>
                <a:gd name="connsiteX647" fmla="*/ 4485206 w 4853691"/>
                <a:gd name="connsiteY647" fmla="*/ 3727110 h 4860733"/>
                <a:gd name="connsiteX648" fmla="*/ 4503982 w 4853691"/>
                <a:gd name="connsiteY648" fmla="*/ 3696598 h 4860733"/>
                <a:gd name="connsiteX649" fmla="*/ 4513371 w 4853691"/>
                <a:gd name="connsiteY649" fmla="*/ 3682516 h 4860733"/>
                <a:gd name="connsiteX650" fmla="*/ 4513371 w 4853691"/>
                <a:gd name="connsiteY650" fmla="*/ 3682516 h 4860733"/>
                <a:gd name="connsiteX651" fmla="*/ 4501635 w 4853691"/>
                <a:gd name="connsiteY651" fmla="*/ 3701292 h 4860733"/>
                <a:gd name="connsiteX652" fmla="*/ 4494594 w 4853691"/>
                <a:gd name="connsiteY652" fmla="*/ 3715374 h 4860733"/>
                <a:gd name="connsiteX653" fmla="*/ 3917220 w 4853691"/>
                <a:gd name="connsiteY653" fmla="*/ 4353771 h 4860733"/>
                <a:gd name="connsiteX654" fmla="*/ 3572205 w 4853691"/>
                <a:gd name="connsiteY654" fmla="*/ 4576741 h 4860733"/>
                <a:gd name="connsiteX655" fmla="*/ 3560469 w 4853691"/>
                <a:gd name="connsiteY655" fmla="*/ 4583782 h 4860733"/>
                <a:gd name="connsiteX656" fmla="*/ 3539346 w 4853691"/>
                <a:gd name="connsiteY656" fmla="*/ 4595517 h 4860733"/>
                <a:gd name="connsiteX657" fmla="*/ 3562817 w 4853691"/>
                <a:gd name="connsiteY657" fmla="*/ 4579088 h 4860733"/>
                <a:gd name="connsiteX658" fmla="*/ 3579246 w 4853691"/>
                <a:gd name="connsiteY658" fmla="*/ 4569700 h 4860733"/>
                <a:gd name="connsiteX659" fmla="*/ 3600369 w 4853691"/>
                <a:gd name="connsiteY659" fmla="*/ 4555617 h 4860733"/>
                <a:gd name="connsiteX660" fmla="*/ 3630881 w 4853691"/>
                <a:gd name="connsiteY660" fmla="*/ 4536841 h 4860733"/>
                <a:gd name="connsiteX661" fmla="*/ 3654351 w 4853691"/>
                <a:gd name="connsiteY661" fmla="*/ 4522759 h 4860733"/>
                <a:gd name="connsiteX662" fmla="*/ 3682516 w 4853691"/>
                <a:gd name="connsiteY662" fmla="*/ 4503982 h 4860733"/>
                <a:gd name="connsiteX663" fmla="*/ 3705986 w 4853691"/>
                <a:gd name="connsiteY663" fmla="*/ 4487553 h 4860733"/>
                <a:gd name="connsiteX664" fmla="*/ 3734151 w 4853691"/>
                <a:gd name="connsiteY664" fmla="*/ 4468777 h 4860733"/>
                <a:gd name="connsiteX665" fmla="*/ 3757622 w 4853691"/>
                <a:gd name="connsiteY665" fmla="*/ 4452347 h 4860733"/>
                <a:gd name="connsiteX666" fmla="*/ 3785786 w 4853691"/>
                <a:gd name="connsiteY666" fmla="*/ 4431224 h 4860733"/>
                <a:gd name="connsiteX667" fmla="*/ 3809256 w 4853691"/>
                <a:gd name="connsiteY667" fmla="*/ 4414794 h 4860733"/>
                <a:gd name="connsiteX668" fmla="*/ 3835074 w 4853691"/>
                <a:gd name="connsiteY668" fmla="*/ 4393671 h 4860733"/>
                <a:gd name="connsiteX669" fmla="*/ 3842115 w 4853691"/>
                <a:gd name="connsiteY669" fmla="*/ 4386630 h 4860733"/>
                <a:gd name="connsiteX670" fmla="*/ 3919568 w 4853691"/>
                <a:gd name="connsiteY670" fmla="*/ 4342036 h 4860733"/>
                <a:gd name="connsiteX671" fmla="*/ 3924262 w 4853691"/>
                <a:gd name="connsiteY671" fmla="*/ 4339689 h 4860733"/>
                <a:gd name="connsiteX672" fmla="*/ 3950079 w 4853691"/>
                <a:gd name="connsiteY672" fmla="*/ 4323260 h 4860733"/>
                <a:gd name="connsiteX673" fmla="*/ 3952426 w 4853691"/>
                <a:gd name="connsiteY673" fmla="*/ 4320913 h 4860733"/>
                <a:gd name="connsiteX674" fmla="*/ 4004061 w 4853691"/>
                <a:gd name="connsiteY674" fmla="*/ 4285707 h 4860733"/>
                <a:gd name="connsiteX675" fmla="*/ 3924262 w 4853691"/>
                <a:gd name="connsiteY675" fmla="*/ 4351424 h 4860733"/>
                <a:gd name="connsiteX676" fmla="*/ 3917220 w 4853691"/>
                <a:gd name="connsiteY676" fmla="*/ 4353771 h 4860733"/>
                <a:gd name="connsiteX677" fmla="*/ 3149736 w 4853691"/>
                <a:gd name="connsiteY677" fmla="*/ 4750422 h 4860733"/>
                <a:gd name="connsiteX678" fmla="*/ 3069937 w 4853691"/>
                <a:gd name="connsiteY678" fmla="*/ 4773893 h 4860733"/>
                <a:gd name="connsiteX679" fmla="*/ 3055854 w 4853691"/>
                <a:gd name="connsiteY679" fmla="*/ 4778587 h 4860733"/>
                <a:gd name="connsiteX680" fmla="*/ 2992484 w 4853691"/>
                <a:gd name="connsiteY680" fmla="*/ 4795016 h 4860733"/>
                <a:gd name="connsiteX681" fmla="*/ 2987790 w 4853691"/>
                <a:gd name="connsiteY681" fmla="*/ 4785628 h 4860733"/>
                <a:gd name="connsiteX682" fmla="*/ 3013608 w 4853691"/>
                <a:gd name="connsiteY682" fmla="*/ 4780934 h 4860733"/>
                <a:gd name="connsiteX683" fmla="*/ 3041772 w 4853691"/>
                <a:gd name="connsiteY683" fmla="*/ 4773893 h 4860733"/>
                <a:gd name="connsiteX684" fmla="*/ 3074631 w 4853691"/>
                <a:gd name="connsiteY684" fmla="*/ 4766851 h 4860733"/>
                <a:gd name="connsiteX685" fmla="*/ 3121572 w 4853691"/>
                <a:gd name="connsiteY685" fmla="*/ 4757463 h 4860733"/>
                <a:gd name="connsiteX686" fmla="*/ 3123919 w 4853691"/>
                <a:gd name="connsiteY686" fmla="*/ 4757463 h 4860733"/>
                <a:gd name="connsiteX687" fmla="*/ 3184942 w 4853691"/>
                <a:gd name="connsiteY687" fmla="*/ 4741034 h 4860733"/>
                <a:gd name="connsiteX688" fmla="*/ 3166166 w 4853691"/>
                <a:gd name="connsiteY688" fmla="*/ 4748075 h 4860733"/>
                <a:gd name="connsiteX689" fmla="*/ 3149736 w 4853691"/>
                <a:gd name="connsiteY689" fmla="*/ 4750422 h 4860733"/>
                <a:gd name="connsiteX690" fmla="*/ 2907991 w 4853691"/>
                <a:gd name="connsiteY690" fmla="*/ 4811445 h 4860733"/>
                <a:gd name="connsiteX691" fmla="*/ 2825844 w 4853691"/>
                <a:gd name="connsiteY691" fmla="*/ 4825528 h 4860733"/>
                <a:gd name="connsiteX692" fmla="*/ 2818803 w 4853691"/>
                <a:gd name="connsiteY692" fmla="*/ 4825528 h 4860733"/>
                <a:gd name="connsiteX693" fmla="*/ 2792985 w 4853691"/>
                <a:gd name="connsiteY693" fmla="*/ 4830222 h 4860733"/>
                <a:gd name="connsiteX694" fmla="*/ 2800027 w 4853691"/>
                <a:gd name="connsiteY694" fmla="*/ 4816140 h 4860733"/>
                <a:gd name="connsiteX695" fmla="*/ 2814109 w 4853691"/>
                <a:gd name="connsiteY695" fmla="*/ 4816140 h 4860733"/>
                <a:gd name="connsiteX696" fmla="*/ 2861050 w 4853691"/>
                <a:gd name="connsiteY696" fmla="*/ 4813792 h 4860733"/>
                <a:gd name="connsiteX697" fmla="*/ 2875132 w 4853691"/>
                <a:gd name="connsiteY697" fmla="*/ 4813792 h 4860733"/>
                <a:gd name="connsiteX698" fmla="*/ 2907991 w 4853691"/>
                <a:gd name="connsiteY698" fmla="*/ 4811445 h 4860733"/>
                <a:gd name="connsiteX699" fmla="*/ 2915032 w 4853691"/>
                <a:gd name="connsiteY699" fmla="*/ 4809098 h 4860733"/>
                <a:gd name="connsiteX700" fmla="*/ 2907991 w 4853691"/>
                <a:gd name="connsiteY700" fmla="*/ 4811445 h 4860733"/>
                <a:gd name="connsiteX701" fmla="*/ 2443275 w 4853691"/>
                <a:gd name="connsiteY701" fmla="*/ 4858386 h 4860733"/>
                <a:gd name="connsiteX702" fmla="*/ 1957437 w 4853691"/>
                <a:gd name="connsiteY702" fmla="*/ 4806751 h 4860733"/>
                <a:gd name="connsiteX703" fmla="*/ 1933966 w 4853691"/>
                <a:gd name="connsiteY703" fmla="*/ 4802057 h 4860733"/>
                <a:gd name="connsiteX704" fmla="*/ 1933966 w 4853691"/>
                <a:gd name="connsiteY704" fmla="*/ 4802057 h 4860733"/>
                <a:gd name="connsiteX705" fmla="*/ 1952743 w 4853691"/>
                <a:gd name="connsiteY705" fmla="*/ 4806751 h 4860733"/>
                <a:gd name="connsiteX706" fmla="*/ 1971519 w 4853691"/>
                <a:gd name="connsiteY706" fmla="*/ 4809098 h 4860733"/>
                <a:gd name="connsiteX707" fmla="*/ 2011419 w 4853691"/>
                <a:gd name="connsiteY707" fmla="*/ 4816140 h 4860733"/>
                <a:gd name="connsiteX708" fmla="*/ 2034889 w 4853691"/>
                <a:gd name="connsiteY708" fmla="*/ 4818486 h 4860733"/>
                <a:gd name="connsiteX709" fmla="*/ 2060707 w 4853691"/>
                <a:gd name="connsiteY709" fmla="*/ 4820834 h 4860733"/>
                <a:gd name="connsiteX710" fmla="*/ 2396334 w 4853691"/>
                <a:gd name="connsiteY710" fmla="*/ 4856039 h 4860733"/>
                <a:gd name="connsiteX711" fmla="*/ 2398681 w 4853691"/>
                <a:gd name="connsiteY711" fmla="*/ 4856039 h 4860733"/>
                <a:gd name="connsiteX712" fmla="*/ 2469093 w 4853691"/>
                <a:gd name="connsiteY712" fmla="*/ 4856039 h 4860733"/>
                <a:gd name="connsiteX713" fmla="*/ 2471440 w 4853691"/>
                <a:gd name="connsiteY713" fmla="*/ 4856039 h 4860733"/>
                <a:gd name="connsiteX714" fmla="*/ 2443275 w 4853691"/>
                <a:gd name="connsiteY714" fmla="*/ 4858386 h 4860733"/>
                <a:gd name="connsiteX715" fmla="*/ 1870596 w 4853691"/>
                <a:gd name="connsiteY715" fmla="*/ 4787975 h 4860733"/>
                <a:gd name="connsiteX716" fmla="*/ 1863555 w 4853691"/>
                <a:gd name="connsiteY716" fmla="*/ 4785628 h 4860733"/>
                <a:gd name="connsiteX717" fmla="*/ 1856514 w 4853691"/>
                <a:gd name="connsiteY717" fmla="*/ 4783281 h 4860733"/>
                <a:gd name="connsiteX718" fmla="*/ 1854167 w 4853691"/>
                <a:gd name="connsiteY718" fmla="*/ 4783281 h 4860733"/>
                <a:gd name="connsiteX719" fmla="*/ 1854167 w 4853691"/>
                <a:gd name="connsiteY719" fmla="*/ 4783281 h 4860733"/>
                <a:gd name="connsiteX720" fmla="*/ 1875290 w 4853691"/>
                <a:gd name="connsiteY720" fmla="*/ 4787975 h 4860733"/>
                <a:gd name="connsiteX721" fmla="*/ 1870596 w 4853691"/>
                <a:gd name="connsiteY721" fmla="*/ 4787975 h 4860733"/>
                <a:gd name="connsiteX722" fmla="*/ 1757938 w 4853691"/>
                <a:gd name="connsiteY722" fmla="*/ 4757463 h 4860733"/>
                <a:gd name="connsiteX723" fmla="*/ 1732120 w 4853691"/>
                <a:gd name="connsiteY723" fmla="*/ 4750422 h 4860733"/>
                <a:gd name="connsiteX724" fmla="*/ 1692220 w 4853691"/>
                <a:gd name="connsiteY724" fmla="*/ 4738687 h 4860733"/>
                <a:gd name="connsiteX725" fmla="*/ 1626503 w 4853691"/>
                <a:gd name="connsiteY725" fmla="*/ 4717563 h 4860733"/>
                <a:gd name="connsiteX726" fmla="*/ 1621809 w 4853691"/>
                <a:gd name="connsiteY726" fmla="*/ 4715216 h 4860733"/>
                <a:gd name="connsiteX727" fmla="*/ 1419963 w 4853691"/>
                <a:gd name="connsiteY727" fmla="*/ 4633070 h 4860733"/>
                <a:gd name="connsiteX728" fmla="*/ 1436392 w 4853691"/>
                <a:gd name="connsiteY728" fmla="*/ 4640111 h 4860733"/>
                <a:gd name="connsiteX729" fmla="*/ 1469251 w 4853691"/>
                <a:gd name="connsiteY729" fmla="*/ 4654193 h 4860733"/>
                <a:gd name="connsiteX730" fmla="*/ 1495069 w 4853691"/>
                <a:gd name="connsiteY730" fmla="*/ 4663582 h 4860733"/>
                <a:gd name="connsiteX731" fmla="*/ 1527927 w 4853691"/>
                <a:gd name="connsiteY731" fmla="*/ 4677664 h 4860733"/>
                <a:gd name="connsiteX732" fmla="*/ 1553745 w 4853691"/>
                <a:gd name="connsiteY732" fmla="*/ 4687052 h 4860733"/>
                <a:gd name="connsiteX733" fmla="*/ 1586603 w 4853691"/>
                <a:gd name="connsiteY733" fmla="*/ 4698787 h 4860733"/>
                <a:gd name="connsiteX734" fmla="*/ 1612421 w 4853691"/>
                <a:gd name="connsiteY734" fmla="*/ 4708175 h 4860733"/>
                <a:gd name="connsiteX735" fmla="*/ 1645280 w 4853691"/>
                <a:gd name="connsiteY735" fmla="*/ 4719911 h 4860733"/>
                <a:gd name="connsiteX736" fmla="*/ 1671097 w 4853691"/>
                <a:gd name="connsiteY736" fmla="*/ 4729299 h 4860733"/>
                <a:gd name="connsiteX737" fmla="*/ 1703956 w 4853691"/>
                <a:gd name="connsiteY737" fmla="*/ 4738687 h 4860733"/>
                <a:gd name="connsiteX738" fmla="*/ 1729773 w 4853691"/>
                <a:gd name="connsiteY738" fmla="*/ 4745728 h 4860733"/>
                <a:gd name="connsiteX739" fmla="*/ 1764979 w 4853691"/>
                <a:gd name="connsiteY739" fmla="*/ 4755116 h 4860733"/>
                <a:gd name="connsiteX740" fmla="*/ 1783755 w 4853691"/>
                <a:gd name="connsiteY740" fmla="*/ 4759810 h 4860733"/>
                <a:gd name="connsiteX741" fmla="*/ 1790797 w 4853691"/>
                <a:gd name="connsiteY741" fmla="*/ 4762157 h 4860733"/>
                <a:gd name="connsiteX742" fmla="*/ 1802532 w 4853691"/>
                <a:gd name="connsiteY742" fmla="*/ 4766851 h 4860733"/>
                <a:gd name="connsiteX743" fmla="*/ 1809573 w 4853691"/>
                <a:gd name="connsiteY743" fmla="*/ 4769199 h 4860733"/>
                <a:gd name="connsiteX744" fmla="*/ 1809573 w 4853691"/>
                <a:gd name="connsiteY744" fmla="*/ 4769199 h 4860733"/>
                <a:gd name="connsiteX745" fmla="*/ 1800185 w 4853691"/>
                <a:gd name="connsiteY745" fmla="*/ 4766851 h 4860733"/>
                <a:gd name="connsiteX746" fmla="*/ 1757938 w 4853691"/>
                <a:gd name="connsiteY746" fmla="*/ 4757463 h 4860733"/>
                <a:gd name="connsiteX747" fmla="*/ 917695 w 4853691"/>
                <a:gd name="connsiteY747" fmla="*/ 4311525 h 4860733"/>
                <a:gd name="connsiteX748" fmla="*/ 905960 w 4853691"/>
                <a:gd name="connsiteY748" fmla="*/ 4299789 h 4860733"/>
                <a:gd name="connsiteX749" fmla="*/ 910654 w 4853691"/>
                <a:gd name="connsiteY749" fmla="*/ 4302136 h 4860733"/>
                <a:gd name="connsiteX750" fmla="*/ 931777 w 4853691"/>
                <a:gd name="connsiteY750" fmla="*/ 4316219 h 4860733"/>
                <a:gd name="connsiteX751" fmla="*/ 936472 w 4853691"/>
                <a:gd name="connsiteY751" fmla="*/ 4318565 h 4860733"/>
                <a:gd name="connsiteX752" fmla="*/ 938819 w 4853691"/>
                <a:gd name="connsiteY752" fmla="*/ 4325607 h 4860733"/>
                <a:gd name="connsiteX753" fmla="*/ 931777 w 4853691"/>
                <a:gd name="connsiteY753" fmla="*/ 4320913 h 4860733"/>
                <a:gd name="connsiteX754" fmla="*/ 917695 w 4853691"/>
                <a:gd name="connsiteY754" fmla="*/ 4311525 h 4860733"/>
                <a:gd name="connsiteX755" fmla="*/ 844937 w 4853691"/>
                <a:gd name="connsiteY755" fmla="*/ 4255195 h 4860733"/>
                <a:gd name="connsiteX756" fmla="*/ 837896 w 4853691"/>
                <a:gd name="connsiteY756" fmla="*/ 4250501 h 4860733"/>
                <a:gd name="connsiteX757" fmla="*/ 772178 w 4853691"/>
                <a:gd name="connsiteY757" fmla="*/ 4191825 h 4860733"/>
                <a:gd name="connsiteX758" fmla="*/ 769831 w 4853691"/>
                <a:gd name="connsiteY758" fmla="*/ 4189478 h 4860733"/>
                <a:gd name="connsiteX759" fmla="*/ 739320 w 4853691"/>
                <a:gd name="connsiteY759" fmla="*/ 4158966 h 4860733"/>
                <a:gd name="connsiteX760" fmla="*/ 732279 w 4853691"/>
                <a:gd name="connsiteY760" fmla="*/ 4151925 h 4860733"/>
                <a:gd name="connsiteX761" fmla="*/ 706461 w 4853691"/>
                <a:gd name="connsiteY761" fmla="*/ 4123761 h 4860733"/>
                <a:gd name="connsiteX762" fmla="*/ 699420 w 4853691"/>
                <a:gd name="connsiteY762" fmla="*/ 4116720 h 4860733"/>
                <a:gd name="connsiteX763" fmla="*/ 671255 w 4853691"/>
                <a:gd name="connsiteY763" fmla="*/ 4083861 h 4860733"/>
                <a:gd name="connsiteX764" fmla="*/ 668908 w 4853691"/>
                <a:gd name="connsiteY764" fmla="*/ 4081514 h 4860733"/>
                <a:gd name="connsiteX765" fmla="*/ 636050 w 4853691"/>
                <a:gd name="connsiteY765" fmla="*/ 4041614 h 4860733"/>
                <a:gd name="connsiteX766" fmla="*/ 633703 w 4853691"/>
                <a:gd name="connsiteY766" fmla="*/ 4036920 h 4860733"/>
                <a:gd name="connsiteX767" fmla="*/ 607885 w 4853691"/>
                <a:gd name="connsiteY767" fmla="*/ 4001714 h 4860733"/>
                <a:gd name="connsiteX768" fmla="*/ 605538 w 4853691"/>
                <a:gd name="connsiteY768" fmla="*/ 3999367 h 4860733"/>
                <a:gd name="connsiteX769" fmla="*/ 612579 w 4853691"/>
                <a:gd name="connsiteY769" fmla="*/ 4008755 h 4860733"/>
                <a:gd name="connsiteX770" fmla="*/ 659520 w 4853691"/>
                <a:gd name="connsiteY770" fmla="*/ 4065085 h 4860733"/>
                <a:gd name="connsiteX771" fmla="*/ 668908 w 4853691"/>
                <a:gd name="connsiteY771" fmla="*/ 4076820 h 4860733"/>
                <a:gd name="connsiteX772" fmla="*/ 727584 w 4853691"/>
                <a:gd name="connsiteY772" fmla="*/ 4140190 h 4860733"/>
                <a:gd name="connsiteX773" fmla="*/ 741667 w 4853691"/>
                <a:gd name="connsiteY773" fmla="*/ 4154272 h 4860733"/>
                <a:gd name="connsiteX774" fmla="*/ 790955 w 4853691"/>
                <a:gd name="connsiteY774" fmla="*/ 4203560 h 4860733"/>
                <a:gd name="connsiteX775" fmla="*/ 807384 w 4853691"/>
                <a:gd name="connsiteY775" fmla="*/ 4219990 h 4860733"/>
                <a:gd name="connsiteX776" fmla="*/ 870754 w 4853691"/>
                <a:gd name="connsiteY776" fmla="*/ 4278666 h 4860733"/>
                <a:gd name="connsiteX777" fmla="*/ 870754 w 4853691"/>
                <a:gd name="connsiteY777" fmla="*/ 4278666 h 4860733"/>
                <a:gd name="connsiteX778" fmla="*/ 868407 w 4853691"/>
                <a:gd name="connsiteY778" fmla="*/ 4276319 h 4860733"/>
                <a:gd name="connsiteX779" fmla="*/ 844937 w 4853691"/>
                <a:gd name="connsiteY779" fmla="*/ 4255195 h 4860733"/>
                <a:gd name="connsiteX780" fmla="*/ 563291 w 4853691"/>
                <a:gd name="connsiteY780" fmla="*/ 3954773 h 4860733"/>
                <a:gd name="connsiteX781" fmla="*/ 546862 w 4853691"/>
                <a:gd name="connsiteY781" fmla="*/ 3940691 h 4860733"/>
                <a:gd name="connsiteX782" fmla="*/ 539821 w 4853691"/>
                <a:gd name="connsiteY782" fmla="*/ 3933650 h 4860733"/>
                <a:gd name="connsiteX783" fmla="*/ 530433 w 4853691"/>
                <a:gd name="connsiteY783" fmla="*/ 3924262 h 4860733"/>
                <a:gd name="connsiteX784" fmla="*/ 521044 w 4853691"/>
                <a:gd name="connsiteY784" fmla="*/ 3914873 h 4860733"/>
                <a:gd name="connsiteX785" fmla="*/ 516350 w 4853691"/>
                <a:gd name="connsiteY785" fmla="*/ 3907832 h 4860733"/>
                <a:gd name="connsiteX786" fmla="*/ 464715 w 4853691"/>
                <a:gd name="connsiteY786" fmla="*/ 3837421 h 4860733"/>
                <a:gd name="connsiteX787" fmla="*/ 464715 w 4853691"/>
                <a:gd name="connsiteY787" fmla="*/ 3835074 h 4860733"/>
                <a:gd name="connsiteX788" fmla="*/ 464715 w 4853691"/>
                <a:gd name="connsiteY788" fmla="*/ 3835074 h 4860733"/>
                <a:gd name="connsiteX789" fmla="*/ 485839 w 4853691"/>
                <a:gd name="connsiteY789" fmla="*/ 3863238 h 4860733"/>
                <a:gd name="connsiteX790" fmla="*/ 490533 w 4853691"/>
                <a:gd name="connsiteY790" fmla="*/ 3870280 h 4860733"/>
                <a:gd name="connsiteX791" fmla="*/ 511656 w 4853691"/>
                <a:gd name="connsiteY791" fmla="*/ 3893750 h 4860733"/>
                <a:gd name="connsiteX792" fmla="*/ 521044 w 4853691"/>
                <a:gd name="connsiteY792" fmla="*/ 3903138 h 4860733"/>
                <a:gd name="connsiteX793" fmla="*/ 539821 w 4853691"/>
                <a:gd name="connsiteY793" fmla="*/ 3921915 h 4860733"/>
                <a:gd name="connsiteX794" fmla="*/ 551556 w 4853691"/>
                <a:gd name="connsiteY794" fmla="*/ 3935997 h 4860733"/>
                <a:gd name="connsiteX795" fmla="*/ 563291 w 4853691"/>
                <a:gd name="connsiteY795" fmla="*/ 3954773 h 4860733"/>
                <a:gd name="connsiteX796" fmla="*/ 570332 w 4853691"/>
                <a:gd name="connsiteY796" fmla="*/ 3957120 h 4860733"/>
                <a:gd name="connsiteX797" fmla="*/ 570332 w 4853691"/>
                <a:gd name="connsiteY797" fmla="*/ 3959468 h 4860733"/>
                <a:gd name="connsiteX798" fmla="*/ 570332 w 4853691"/>
                <a:gd name="connsiteY798" fmla="*/ 3959468 h 4860733"/>
                <a:gd name="connsiteX799" fmla="*/ 563291 w 4853691"/>
                <a:gd name="connsiteY799" fmla="*/ 3954773 h 4860733"/>
                <a:gd name="connsiteX800" fmla="*/ 161946 w 4853691"/>
                <a:gd name="connsiteY800" fmla="*/ 3238924 h 4860733"/>
                <a:gd name="connsiteX801" fmla="*/ 152558 w 4853691"/>
                <a:gd name="connsiteY801" fmla="*/ 3210759 h 4860733"/>
                <a:gd name="connsiteX802" fmla="*/ 105617 w 4853691"/>
                <a:gd name="connsiteY802" fmla="*/ 3065243 h 4860733"/>
                <a:gd name="connsiteX803" fmla="*/ 103270 w 4853691"/>
                <a:gd name="connsiteY803" fmla="*/ 3053507 h 4860733"/>
                <a:gd name="connsiteX804" fmla="*/ 96229 w 4853691"/>
                <a:gd name="connsiteY804" fmla="*/ 3025343 h 4860733"/>
                <a:gd name="connsiteX805" fmla="*/ 100923 w 4853691"/>
                <a:gd name="connsiteY805" fmla="*/ 3025343 h 4860733"/>
                <a:gd name="connsiteX806" fmla="*/ 105617 w 4853691"/>
                <a:gd name="connsiteY806" fmla="*/ 3025343 h 4860733"/>
                <a:gd name="connsiteX807" fmla="*/ 110311 w 4853691"/>
                <a:gd name="connsiteY807" fmla="*/ 3044119 h 4860733"/>
                <a:gd name="connsiteX808" fmla="*/ 110311 w 4853691"/>
                <a:gd name="connsiteY808" fmla="*/ 3044119 h 4860733"/>
                <a:gd name="connsiteX809" fmla="*/ 112658 w 4853691"/>
                <a:gd name="connsiteY809" fmla="*/ 3053507 h 4860733"/>
                <a:gd name="connsiteX810" fmla="*/ 117352 w 4853691"/>
                <a:gd name="connsiteY810" fmla="*/ 3072284 h 4860733"/>
                <a:gd name="connsiteX811" fmla="*/ 122046 w 4853691"/>
                <a:gd name="connsiteY811" fmla="*/ 3093407 h 4860733"/>
                <a:gd name="connsiteX812" fmla="*/ 136129 w 4853691"/>
                <a:gd name="connsiteY812" fmla="*/ 3140348 h 4860733"/>
                <a:gd name="connsiteX813" fmla="*/ 143170 w 4853691"/>
                <a:gd name="connsiteY813" fmla="*/ 3161472 h 4860733"/>
                <a:gd name="connsiteX814" fmla="*/ 157252 w 4853691"/>
                <a:gd name="connsiteY814" fmla="*/ 3208413 h 4860733"/>
                <a:gd name="connsiteX815" fmla="*/ 161946 w 4853691"/>
                <a:gd name="connsiteY815" fmla="*/ 3227189 h 4860733"/>
                <a:gd name="connsiteX816" fmla="*/ 180723 w 4853691"/>
                <a:gd name="connsiteY816" fmla="*/ 3285865 h 4860733"/>
                <a:gd name="connsiteX817" fmla="*/ 176028 w 4853691"/>
                <a:gd name="connsiteY817" fmla="*/ 3271783 h 4860733"/>
                <a:gd name="connsiteX818" fmla="*/ 161946 w 4853691"/>
                <a:gd name="connsiteY818" fmla="*/ 3238924 h 4860733"/>
                <a:gd name="connsiteX819" fmla="*/ 32859 w 4853691"/>
                <a:gd name="connsiteY819" fmla="*/ 2192142 h 4860733"/>
                <a:gd name="connsiteX820" fmla="*/ 32859 w 4853691"/>
                <a:gd name="connsiteY820" fmla="*/ 2178059 h 4860733"/>
                <a:gd name="connsiteX821" fmla="*/ 32859 w 4853691"/>
                <a:gd name="connsiteY821" fmla="*/ 2168671 h 4860733"/>
                <a:gd name="connsiteX822" fmla="*/ 32859 w 4853691"/>
                <a:gd name="connsiteY822" fmla="*/ 2154589 h 4860733"/>
                <a:gd name="connsiteX823" fmla="*/ 32859 w 4853691"/>
                <a:gd name="connsiteY823" fmla="*/ 2147548 h 4860733"/>
                <a:gd name="connsiteX824" fmla="*/ 35206 w 4853691"/>
                <a:gd name="connsiteY824" fmla="*/ 2133465 h 4860733"/>
                <a:gd name="connsiteX825" fmla="*/ 35206 w 4853691"/>
                <a:gd name="connsiteY825" fmla="*/ 2126424 h 4860733"/>
                <a:gd name="connsiteX826" fmla="*/ 37553 w 4853691"/>
                <a:gd name="connsiteY826" fmla="*/ 2112342 h 4860733"/>
                <a:gd name="connsiteX827" fmla="*/ 37553 w 4853691"/>
                <a:gd name="connsiteY827" fmla="*/ 2107648 h 4860733"/>
                <a:gd name="connsiteX828" fmla="*/ 39900 w 4853691"/>
                <a:gd name="connsiteY828" fmla="*/ 2093565 h 4860733"/>
                <a:gd name="connsiteX829" fmla="*/ 39900 w 4853691"/>
                <a:gd name="connsiteY829" fmla="*/ 2088871 h 4860733"/>
                <a:gd name="connsiteX830" fmla="*/ 42247 w 4853691"/>
                <a:gd name="connsiteY830" fmla="*/ 2074789 h 4860733"/>
                <a:gd name="connsiteX831" fmla="*/ 42247 w 4853691"/>
                <a:gd name="connsiteY831" fmla="*/ 2072442 h 4860733"/>
                <a:gd name="connsiteX832" fmla="*/ 42247 w 4853691"/>
                <a:gd name="connsiteY832" fmla="*/ 2072442 h 4860733"/>
                <a:gd name="connsiteX833" fmla="*/ 42247 w 4853691"/>
                <a:gd name="connsiteY833" fmla="*/ 2072442 h 4860733"/>
                <a:gd name="connsiteX834" fmla="*/ 42247 w 4853691"/>
                <a:gd name="connsiteY834" fmla="*/ 2074789 h 4860733"/>
                <a:gd name="connsiteX835" fmla="*/ 39900 w 4853691"/>
                <a:gd name="connsiteY835" fmla="*/ 2088871 h 4860733"/>
                <a:gd name="connsiteX836" fmla="*/ 37553 w 4853691"/>
                <a:gd name="connsiteY836" fmla="*/ 2109995 h 4860733"/>
                <a:gd name="connsiteX837" fmla="*/ 35206 w 4853691"/>
                <a:gd name="connsiteY837" fmla="*/ 2126424 h 4860733"/>
                <a:gd name="connsiteX838" fmla="*/ 32859 w 4853691"/>
                <a:gd name="connsiteY838" fmla="*/ 2147548 h 4860733"/>
                <a:gd name="connsiteX839" fmla="*/ 30512 w 4853691"/>
                <a:gd name="connsiteY839" fmla="*/ 2163977 h 4860733"/>
                <a:gd name="connsiteX840" fmla="*/ 28165 w 4853691"/>
                <a:gd name="connsiteY840" fmla="*/ 2185100 h 4860733"/>
                <a:gd name="connsiteX841" fmla="*/ 28165 w 4853691"/>
                <a:gd name="connsiteY841" fmla="*/ 2192142 h 4860733"/>
                <a:gd name="connsiteX842" fmla="*/ 32859 w 4853691"/>
                <a:gd name="connsiteY842" fmla="*/ 2192142 h 4860733"/>
                <a:gd name="connsiteX843" fmla="*/ 91535 w 4853691"/>
                <a:gd name="connsiteY843" fmla="*/ 1856514 h 4860733"/>
                <a:gd name="connsiteX844" fmla="*/ 110311 w 4853691"/>
                <a:gd name="connsiteY844" fmla="*/ 1788449 h 4860733"/>
                <a:gd name="connsiteX845" fmla="*/ 115005 w 4853691"/>
                <a:gd name="connsiteY845" fmla="*/ 1776714 h 4860733"/>
                <a:gd name="connsiteX846" fmla="*/ 136129 w 4853691"/>
                <a:gd name="connsiteY846" fmla="*/ 1708650 h 4860733"/>
                <a:gd name="connsiteX847" fmla="*/ 138476 w 4853691"/>
                <a:gd name="connsiteY847" fmla="*/ 1703956 h 4860733"/>
                <a:gd name="connsiteX848" fmla="*/ 159599 w 4853691"/>
                <a:gd name="connsiteY848" fmla="*/ 1642933 h 4860733"/>
                <a:gd name="connsiteX849" fmla="*/ 164293 w 4853691"/>
                <a:gd name="connsiteY849" fmla="*/ 1633544 h 4860733"/>
                <a:gd name="connsiteX850" fmla="*/ 187764 w 4853691"/>
                <a:gd name="connsiteY850" fmla="*/ 1574868 h 4860733"/>
                <a:gd name="connsiteX851" fmla="*/ 187764 w 4853691"/>
                <a:gd name="connsiteY851" fmla="*/ 1563133 h 4860733"/>
                <a:gd name="connsiteX852" fmla="*/ 213581 w 4853691"/>
                <a:gd name="connsiteY852" fmla="*/ 1506804 h 4860733"/>
                <a:gd name="connsiteX853" fmla="*/ 218275 w 4853691"/>
                <a:gd name="connsiteY853" fmla="*/ 1499763 h 4860733"/>
                <a:gd name="connsiteX854" fmla="*/ 244093 w 4853691"/>
                <a:gd name="connsiteY854" fmla="*/ 1450475 h 4860733"/>
                <a:gd name="connsiteX855" fmla="*/ 246440 w 4853691"/>
                <a:gd name="connsiteY855" fmla="*/ 1443434 h 4860733"/>
                <a:gd name="connsiteX856" fmla="*/ 274604 w 4853691"/>
                <a:gd name="connsiteY856" fmla="*/ 1394146 h 4860733"/>
                <a:gd name="connsiteX857" fmla="*/ 281646 w 4853691"/>
                <a:gd name="connsiteY857" fmla="*/ 1384757 h 4860733"/>
                <a:gd name="connsiteX858" fmla="*/ 302769 w 4853691"/>
                <a:gd name="connsiteY858" fmla="*/ 1351899 h 4860733"/>
                <a:gd name="connsiteX859" fmla="*/ 302769 w 4853691"/>
                <a:gd name="connsiteY859" fmla="*/ 1351899 h 4860733"/>
                <a:gd name="connsiteX860" fmla="*/ 288687 w 4853691"/>
                <a:gd name="connsiteY860" fmla="*/ 1382410 h 4860733"/>
                <a:gd name="connsiteX861" fmla="*/ 272257 w 4853691"/>
                <a:gd name="connsiteY861" fmla="*/ 1419963 h 4860733"/>
                <a:gd name="connsiteX862" fmla="*/ 269910 w 4853691"/>
                <a:gd name="connsiteY862" fmla="*/ 1424657 h 4860733"/>
                <a:gd name="connsiteX863" fmla="*/ 260522 w 4853691"/>
                <a:gd name="connsiteY863" fmla="*/ 1441087 h 4860733"/>
                <a:gd name="connsiteX864" fmla="*/ 244093 w 4853691"/>
                <a:gd name="connsiteY864" fmla="*/ 1473945 h 4860733"/>
                <a:gd name="connsiteX865" fmla="*/ 232358 w 4853691"/>
                <a:gd name="connsiteY865" fmla="*/ 1495069 h 4860733"/>
                <a:gd name="connsiteX866" fmla="*/ 206540 w 4853691"/>
                <a:gd name="connsiteY866" fmla="*/ 1549051 h 4860733"/>
                <a:gd name="connsiteX867" fmla="*/ 176028 w 4853691"/>
                <a:gd name="connsiteY867" fmla="*/ 1617115 h 4860733"/>
                <a:gd name="connsiteX868" fmla="*/ 168987 w 4853691"/>
                <a:gd name="connsiteY868" fmla="*/ 1635891 h 4860733"/>
                <a:gd name="connsiteX869" fmla="*/ 147864 w 4853691"/>
                <a:gd name="connsiteY869" fmla="*/ 1692221 h 4860733"/>
                <a:gd name="connsiteX870" fmla="*/ 140823 w 4853691"/>
                <a:gd name="connsiteY870" fmla="*/ 1708650 h 4860733"/>
                <a:gd name="connsiteX871" fmla="*/ 117352 w 4853691"/>
                <a:gd name="connsiteY871" fmla="*/ 1779061 h 4860733"/>
                <a:gd name="connsiteX872" fmla="*/ 112658 w 4853691"/>
                <a:gd name="connsiteY872" fmla="*/ 1795491 h 4860733"/>
                <a:gd name="connsiteX873" fmla="*/ 96229 w 4853691"/>
                <a:gd name="connsiteY873" fmla="*/ 1854167 h 4860733"/>
                <a:gd name="connsiteX874" fmla="*/ 93882 w 4853691"/>
                <a:gd name="connsiteY874" fmla="*/ 1863555 h 4860733"/>
                <a:gd name="connsiteX875" fmla="*/ 91535 w 4853691"/>
                <a:gd name="connsiteY875" fmla="*/ 1856514 h 4860733"/>
                <a:gd name="connsiteX876" fmla="*/ 330934 w 4853691"/>
                <a:gd name="connsiteY876" fmla="*/ 1283834 h 4860733"/>
                <a:gd name="connsiteX877" fmla="*/ 342669 w 4853691"/>
                <a:gd name="connsiteY877" fmla="*/ 1258017 h 4860733"/>
                <a:gd name="connsiteX878" fmla="*/ 345016 w 4853691"/>
                <a:gd name="connsiteY878" fmla="*/ 1253323 h 4860733"/>
                <a:gd name="connsiteX879" fmla="*/ 373180 w 4853691"/>
                <a:gd name="connsiteY879" fmla="*/ 1204035 h 4860733"/>
                <a:gd name="connsiteX880" fmla="*/ 370833 w 4853691"/>
                <a:gd name="connsiteY880" fmla="*/ 1208729 h 4860733"/>
                <a:gd name="connsiteX881" fmla="*/ 347363 w 4853691"/>
                <a:gd name="connsiteY881" fmla="*/ 1258017 h 4860733"/>
                <a:gd name="connsiteX882" fmla="*/ 345016 w 4853691"/>
                <a:gd name="connsiteY882" fmla="*/ 1265058 h 4860733"/>
                <a:gd name="connsiteX883" fmla="*/ 321545 w 4853691"/>
                <a:gd name="connsiteY883" fmla="*/ 1319040 h 4860733"/>
                <a:gd name="connsiteX884" fmla="*/ 321545 w 4853691"/>
                <a:gd name="connsiteY884" fmla="*/ 1319040 h 4860733"/>
                <a:gd name="connsiteX885" fmla="*/ 330934 w 4853691"/>
                <a:gd name="connsiteY885" fmla="*/ 1290876 h 4860733"/>
                <a:gd name="connsiteX886" fmla="*/ 330934 w 4853691"/>
                <a:gd name="connsiteY886" fmla="*/ 1283834 h 4860733"/>
                <a:gd name="connsiteX887" fmla="*/ 406039 w 4853691"/>
                <a:gd name="connsiteY887" fmla="*/ 1143012 h 4860733"/>
                <a:gd name="connsiteX888" fmla="*/ 408386 w 4853691"/>
                <a:gd name="connsiteY888" fmla="*/ 1140665 h 4860733"/>
                <a:gd name="connsiteX889" fmla="*/ 427162 w 4853691"/>
                <a:gd name="connsiteY889" fmla="*/ 1107806 h 4860733"/>
                <a:gd name="connsiteX890" fmla="*/ 431857 w 4853691"/>
                <a:gd name="connsiteY890" fmla="*/ 1098418 h 4860733"/>
                <a:gd name="connsiteX891" fmla="*/ 448286 w 4853691"/>
                <a:gd name="connsiteY891" fmla="*/ 1070253 h 4860733"/>
                <a:gd name="connsiteX892" fmla="*/ 452980 w 4853691"/>
                <a:gd name="connsiteY892" fmla="*/ 1063212 h 4860733"/>
                <a:gd name="connsiteX893" fmla="*/ 497574 w 4853691"/>
                <a:gd name="connsiteY893" fmla="*/ 999842 h 4860733"/>
                <a:gd name="connsiteX894" fmla="*/ 499921 w 4853691"/>
                <a:gd name="connsiteY894" fmla="*/ 995148 h 4860733"/>
                <a:gd name="connsiteX895" fmla="*/ 518697 w 4853691"/>
                <a:gd name="connsiteY895" fmla="*/ 969330 h 4860733"/>
                <a:gd name="connsiteX896" fmla="*/ 523391 w 4853691"/>
                <a:gd name="connsiteY896" fmla="*/ 962289 h 4860733"/>
                <a:gd name="connsiteX897" fmla="*/ 539821 w 4853691"/>
                <a:gd name="connsiteY897" fmla="*/ 943513 h 4860733"/>
                <a:gd name="connsiteX898" fmla="*/ 546862 w 4853691"/>
                <a:gd name="connsiteY898" fmla="*/ 936472 h 4860733"/>
                <a:gd name="connsiteX899" fmla="*/ 563291 w 4853691"/>
                <a:gd name="connsiteY899" fmla="*/ 920042 h 4860733"/>
                <a:gd name="connsiteX900" fmla="*/ 570332 w 4853691"/>
                <a:gd name="connsiteY900" fmla="*/ 913001 h 4860733"/>
                <a:gd name="connsiteX901" fmla="*/ 589109 w 4853691"/>
                <a:gd name="connsiteY901" fmla="*/ 896572 h 4860733"/>
                <a:gd name="connsiteX902" fmla="*/ 596150 w 4853691"/>
                <a:gd name="connsiteY902" fmla="*/ 889531 h 4860733"/>
                <a:gd name="connsiteX903" fmla="*/ 598497 w 4853691"/>
                <a:gd name="connsiteY903" fmla="*/ 887184 h 4860733"/>
                <a:gd name="connsiteX904" fmla="*/ 591456 w 4853691"/>
                <a:gd name="connsiteY904" fmla="*/ 894225 h 4860733"/>
                <a:gd name="connsiteX905" fmla="*/ 575026 w 4853691"/>
                <a:gd name="connsiteY905" fmla="*/ 913001 h 4860733"/>
                <a:gd name="connsiteX906" fmla="*/ 542168 w 4853691"/>
                <a:gd name="connsiteY906" fmla="*/ 955248 h 4860733"/>
                <a:gd name="connsiteX907" fmla="*/ 525738 w 4853691"/>
                <a:gd name="connsiteY907" fmla="*/ 978718 h 4860733"/>
                <a:gd name="connsiteX908" fmla="*/ 490533 w 4853691"/>
                <a:gd name="connsiteY908" fmla="*/ 1028006 h 4860733"/>
                <a:gd name="connsiteX909" fmla="*/ 476450 w 4853691"/>
                <a:gd name="connsiteY909" fmla="*/ 1049130 h 4860733"/>
                <a:gd name="connsiteX910" fmla="*/ 441245 w 4853691"/>
                <a:gd name="connsiteY910" fmla="*/ 1100765 h 4860733"/>
                <a:gd name="connsiteX911" fmla="*/ 424815 w 4853691"/>
                <a:gd name="connsiteY911" fmla="*/ 1124235 h 4860733"/>
                <a:gd name="connsiteX912" fmla="*/ 406039 w 4853691"/>
                <a:gd name="connsiteY912" fmla="*/ 1152400 h 4860733"/>
                <a:gd name="connsiteX913" fmla="*/ 403692 w 4853691"/>
                <a:gd name="connsiteY913" fmla="*/ 1152400 h 4860733"/>
                <a:gd name="connsiteX914" fmla="*/ 384916 w 4853691"/>
                <a:gd name="connsiteY914" fmla="*/ 1168829 h 4860733"/>
                <a:gd name="connsiteX915" fmla="*/ 382569 w 4853691"/>
                <a:gd name="connsiteY915" fmla="*/ 1171176 h 4860733"/>
                <a:gd name="connsiteX916" fmla="*/ 377874 w 4853691"/>
                <a:gd name="connsiteY916" fmla="*/ 1175870 h 4860733"/>
                <a:gd name="connsiteX917" fmla="*/ 375527 w 4853691"/>
                <a:gd name="connsiteY917" fmla="*/ 1178217 h 4860733"/>
                <a:gd name="connsiteX918" fmla="*/ 377874 w 4853691"/>
                <a:gd name="connsiteY918" fmla="*/ 1175870 h 4860733"/>
                <a:gd name="connsiteX919" fmla="*/ 406039 w 4853691"/>
                <a:gd name="connsiteY919" fmla="*/ 1143012 h 4860733"/>
                <a:gd name="connsiteX920" fmla="*/ 1105459 w 4853691"/>
                <a:gd name="connsiteY920" fmla="*/ 424815 h 4860733"/>
                <a:gd name="connsiteX921" fmla="*/ 1128929 w 4853691"/>
                <a:gd name="connsiteY921" fmla="*/ 406039 h 4860733"/>
                <a:gd name="connsiteX922" fmla="*/ 1133623 w 4853691"/>
                <a:gd name="connsiteY922" fmla="*/ 401345 h 4860733"/>
                <a:gd name="connsiteX923" fmla="*/ 1154747 w 4853691"/>
                <a:gd name="connsiteY923" fmla="*/ 387263 h 4860733"/>
                <a:gd name="connsiteX924" fmla="*/ 1161788 w 4853691"/>
                <a:gd name="connsiteY924" fmla="*/ 382569 h 4860733"/>
                <a:gd name="connsiteX925" fmla="*/ 1180564 w 4853691"/>
                <a:gd name="connsiteY925" fmla="*/ 370833 h 4860733"/>
                <a:gd name="connsiteX926" fmla="*/ 1189953 w 4853691"/>
                <a:gd name="connsiteY926" fmla="*/ 366139 h 4860733"/>
                <a:gd name="connsiteX927" fmla="*/ 1206382 w 4853691"/>
                <a:gd name="connsiteY927" fmla="*/ 356751 h 4860733"/>
                <a:gd name="connsiteX928" fmla="*/ 1208729 w 4853691"/>
                <a:gd name="connsiteY928" fmla="*/ 354404 h 4860733"/>
                <a:gd name="connsiteX929" fmla="*/ 1208729 w 4853691"/>
                <a:gd name="connsiteY929" fmla="*/ 354404 h 4860733"/>
                <a:gd name="connsiteX930" fmla="*/ 1161788 w 4853691"/>
                <a:gd name="connsiteY930" fmla="*/ 384916 h 4860733"/>
                <a:gd name="connsiteX931" fmla="*/ 1152400 w 4853691"/>
                <a:gd name="connsiteY931" fmla="*/ 389610 h 4860733"/>
                <a:gd name="connsiteX932" fmla="*/ 1096071 w 4853691"/>
                <a:gd name="connsiteY932" fmla="*/ 427162 h 4860733"/>
                <a:gd name="connsiteX933" fmla="*/ 1105459 w 4853691"/>
                <a:gd name="connsiteY933" fmla="*/ 424815 h 4860733"/>
                <a:gd name="connsiteX934" fmla="*/ 1279140 w 4853691"/>
                <a:gd name="connsiteY934" fmla="*/ 316851 h 4860733"/>
                <a:gd name="connsiteX935" fmla="*/ 1295570 w 4853691"/>
                <a:gd name="connsiteY935" fmla="*/ 307463 h 4860733"/>
                <a:gd name="connsiteX936" fmla="*/ 1316693 w 4853691"/>
                <a:gd name="connsiteY936" fmla="*/ 298075 h 4860733"/>
                <a:gd name="connsiteX937" fmla="*/ 1328428 w 4853691"/>
                <a:gd name="connsiteY937" fmla="*/ 293381 h 4860733"/>
                <a:gd name="connsiteX938" fmla="*/ 1323734 w 4853691"/>
                <a:gd name="connsiteY938" fmla="*/ 295728 h 4860733"/>
                <a:gd name="connsiteX939" fmla="*/ 1260364 w 4853691"/>
                <a:gd name="connsiteY939" fmla="*/ 328586 h 4860733"/>
                <a:gd name="connsiteX940" fmla="*/ 1253323 w 4853691"/>
                <a:gd name="connsiteY940" fmla="*/ 330934 h 4860733"/>
                <a:gd name="connsiteX941" fmla="*/ 1255670 w 4853691"/>
                <a:gd name="connsiteY941" fmla="*/ 328586 h 4860733"/>
                <a:gd name="connsiteX942" fmla="*/ 1279140 w 4853691"/>
                <a:gd name="connsiteY942" fmla="*/ 316851 h 4860733"/>
                <a:gd name="connsiteX943" fmla="*/ 1377716 w 4853691"/>
                <a:gd name="connsiteY943" fmla="*/ 272257 h 4860733"/>
                <a:gd name="connsiteX944" fmla="*/ 1403534 w 4853691"/>
                <a:gd name="connsiteY944" fmla="*/ 260522 h 4860733"/>
                <a:gd name="connsiteX945" fmla="*/ 1436392 w 4853691"/>
                <a:gd name="connsiteY945" fmla="*/ 246440 h 4860733"/>
                <a:gd name="connsiteX946" fmla="*/ 1452822 w 4853691"/>
                <a:gd name="connsiteY946" fmla="*/ 239399 h 4860733"/>
                <a:gd name="connsiteX947" fmla="*/ 1654668 w 4853691"/>
                <a:gd name="connsiteY947" fmla="*/ 164293 h 4860733"/>
                <a:gd name="connsiteX948" fmla="*/ 1657015 w 4853691"/>
                <a:gd name="connsiteY948" fmla="*/ 164293 h 4860733"/>
                <a:gd name="connsiteX949" fmla="*/ 1706303 w 4853691"/>
                <a:gd name="connsiteY949" fmla="*/ 150211 h 4860733"/>
                <a:gd name="connsiteX950" fmla="*/ 1715691 w 4853691"/>
                <a:gd name="connsiteY950" fmla="*/ 147864 h 4860733"/>
                <a:gd name="connsiteX951" fmla="*/ 1762632 w 4853691"/>
                <a:gd name="connsiteY951" fmla="*/ 136129 h 4860733"/>
                <a:gd name="connsiteX952" fmla="*/ 1774367 w 4853691"/>
                <a:gd name="connsiteY952" fmla="*/ 133782 h 4860733"/>
                <a:gd name="connsiteX953" fmla="*/ 1818961 w 4853691"/>
                <a:gd name="connsiteY953" fmla="*/ 122046 h 4860733"/>
                <a:gd name="connsiteX954" fmla="*/ 1833043 w 4853691"/>
                <a:gd name="connsiteY954" fmla="*/ 119699 h 4860733"/>
                <a:gd name="connsiteX955" fmla="*/ 1868249 w 4853691"/>
                <a:gd name="connsiteY955" fmla="*/ 112658 h 4860733"/>
                <a:gd name="connsiteX956" fmla="*/ 1858861 w 4853691"/>
                <a:gd name="connsiteY956" fmla="*/ 117352 h 4860733"/>
                <a:gd name="connsiteX957" fmla="*/ 1847125 w 4853691"/>
                <a:gd name="connsiteY957" fmla="*/ 124393 h 4860733"/>
                <a:gd name="connsiteX958" fmla="*/ 1844778 w 4853691"/>
                <a:gd name="connsiteY958" fmla="*/ 126741 h 4860733"/>
                <a:gd name="connsiteX959" fmla="*/ 1835390 w 4853691"/>
                <a:gd name="connsiteY959" fmla="*/ 133782 h 4860733"/>
                <a:gd name="connsiteX960" fmla="*/ 1821308 w 4853691"/>
                <a:gd name="connsiteY960" fmla="*/ 143170 h 4860733"/>
                <a:gd name="connsiteX961" fmla="*/ 1809573 w 4853691"/>
                <a:gd name="connsiteY961" fmla="*/ 152558 h 4860733"/>
                <a:gd name="connsiteX962" fmla="*/ 1797838 w 4853691"/>
                <a:gd name="connsiteY962" fmla="*/ 154905 h 4860733"/>
                <a:gd name="connsiteX963" fmla="*/ 1783755 w 4853691"/>
                <a:gd name="connsiteY963" fmla="*/ 164293 h 4860733"/>
                <a:gd name="connsiteX964" fmla="*/ 1772020 w 4853691"/>
                <a:gd name="connsiteY964" fmla="*/ 173681 h 4860733"/>
                <a:gd name="connsiteX965" fmla="*/ 1757938 w 4853691"/>
                <a:gd name="connsiteY965" fmla="*/ 185417 h 4860733"/>
                <a:gd name="connsiteX966" fmla="*/ 1748550 w 4853691"/>
                <a:gd name="connsiteY966" fmla="*/ 194805 h 4860733"/>
                <a:gd name="connsiteX967" fmla="*/ 1736814 w 4853691"/>
                <a:gd name="connsiteY967" fmla="*/ 206540 h 4860733"/>
                <a:gd name="connsiteX968" fmla="*/ 1725079 w 4853691"/>
                <a:gd name="connsiteY968" fmla="*/ 218275 h 4860733"/>
                <a:gd name="connsiteX969" fmla="*/ 1713344 w 4853691"/>
                <a:gd name="connsiteY969" fmla="*/ 230011 h 4860733"/>
                <a:gd name="connsiteX970" fmla="*/ 1708650 w 4853691"/>
                <a:gd name="connsiteY970" fmla="*/ 234705 h 4860733"/>
                <a:gd name="connsiteX971" fmla="*/ 1685179 w 4853691"/>
                <a:gd name="connsiteY971" fmla="*/ 246440 h 4860733"/>
                <a:gd name="connsiteX972" fmla="*/ 1645280 w 4853691"/>
                <a:gd name="connsiteY972" fmla="*/ 269910 h 4860733"/>
                <a:gd name="connsiteX973" fmla="*/ 1633544 w 4853691"/>
                <a:gd name="connsiteY973" fmla="*/ 265216 h 4860733"/>
                <a:gd name="connsiteX974" fmla="*/ 1610074 w 4853691"/>
                <a:gd name="connsiteY974" fmla="*/ 260522 h 4860733"/>
                <a:gd name="connsiteX975" fmla="*/ 1595992 w 4853691"/>
                <a:gd name="connsiteY975" fmla="*/ 258175 h 4860733"/>
                <a:gd name="connsiteX976" fmla="*/ 1570174 w 4853691"/>
                <a:gd name="connsiteY976" fmla="*/ 253481 h 4860733"/>
                <a:gd name="connsiteX977" fmla="*/ 1558439 w 4853691"/>
                <a:gd name="connsiteY977" fmla="*/ 251134 h 4860733"/>
                <a:gd name="connsiteX978" fmla="*/ 1518539 w 4853691"/>
                <a:gd name="connsiteY978" fmla="*/ 248787 h 4860733"/>
                <a:gd name="connsiteX979" fmla="*/ 1480986 w 4853691"/>
                <a:gd name="connsiteY979" fmla="*/ 251134 h 4860733"/>
                <a:gd name="connsiteX980" fmla="*/ 1370675 w 4853691"/>
                <a:gd name="connsiteY980" fmla="*/ 272257 h 4860733"/>
                <a:gd name="connsiteX981" fmla="*/ 1368328 w 4853691"/>
                <a:gd name="connsiteY981" fmla="*/ 272257 h 4860733"/>
                <a:gd name="connsiteX982" fmla="*/ 1365981 w 4853691"/>
                <a:gd name="connsiteY982" fmla="*/ 272257 h 4860733"/>
                <a:gd name="connsiteX983" fmla="*/ 1377716 w 4853691"/>
                <a:gd name="connsiteY983" fmla="*/ 272257 h 4860733"/>
                <a:gd name="connsiteX984" fmla="*/ 2004378 w 4853691"/>
                <a:gd name="connsiteY984" fmla="*/ 63370 h 4860733"/>
                <a:gd name="connsiteX985" fmla="*/ 2025501 w 4853691"/>
                <a:gd name="connsiteY985" fmla="*/ 61023 h 4860733"/>
                <a:gd name="connsiteX986" fmla="*/ 2030195 w 4853691"/>
                <a:gd name="connsiteY986" fmla="*/ 61023 h 4860733"/>
                <a:gd name="connsiteX987" fmla="*/ 2053666 w 4853691"/>
                <a:gd name="connsiteY987" fmla="*/ 61023 h 4860733"/>
                <a:gd name="connsiteX988" fmla="*/ 2086524 w 4853691"/>
                <a:gd name="connsiteY988" fmla="*/ 63370 h 4860733"/>
                <a:gd name="connsiteX989" fmla="*/ 2088871 w 4853691"/>
                <a:gd name="connsiteY989" fmla="*/ 63370 h 4860733"/>
                <a:gd name="connsiteX990" fmla="*/ 2105301 w 4853691"/>
                <a:gd name="connsiteY990" fmla="*/ 65717 h 4860733"/>
                <a:gd name="connsiteX991" fmla="*/ 2105301 w 4853691"/>
                <a:gd name="connsiteY991" fmla="*/ 68064 h 4860733"/>
                <a:gd name="connsiteX992" fmla="*/ 2105301 w 4853691"/>
                <a:gd name="connsiteY992" fmla="*/ 70411 h 4860733"/>
                <a:gd name="connsiteX993" fmla="*/ 2093565 w 4853691"/>
                <a:gd name="connsiteY993" fmla="*/ 72758 h 4860733"/>
                <a:gd name="connsiteX994" fmla="*/ 2065401 w 4853691"/>
                <a:gd name="connsiteY994" fmla="*/ 75105 h 4860733"/>
                <a:gd name="connsiteX995" fmla="*/ 2027848 w 4853691"/>
                <a:gd name="connsiteY995" fmla="*/ 79800 h 4860733"/>
                <a:gd name="connsiteX996" fmla="*/ 2006725 w 4853691"/>
                <a:gd name="connsiteY996" fmla="*/ 82147 h 4860733"/>
                <a:gd name="connsiteX997" fmla="*/ 1952743 w 4853691"/>
                <a:gd name="connsiteY997" fmla="*/ 91535 h 4860733"/>
                <a:gd name="connsiteX998" fmla="*/ 1950396 w 4853691"/>
                <a:gd name="connsiteY998" fmla="*/ 91535 h 4860733"/>
                <a:gd name="connsiteX999" fmla="*/ 1889372 w 4853691"/>
                <a:gd name="connsiteY999" fmla="*/ 103270 h 4860733"/>
                <a:gd name="connsiteX1000" fmla="*/ 2004378 w 4853691"/>
                <a:gd name="connsiteY1000" fmla="*/ 63370 h 4860733"/>
                <a:gd name="connsiteX1001" fmla="*/ 2004378 w 4853691"/>
                <a:gd name="connsiteY1001" fmla="*/ 63370 h 4860733"/>
                <a:gd name="connsiteX1002" fmla="*/ 2154589 w 4853691"/>
                <a:gd name="connsiteY1002" fmla="*/ 53982 h 4860733"/>
                <a:gd name="connsiteX1003" fmla="*/ 2163977 w 4853691"/>
                <a:gd name="connsiteY1003" fmla="*/ 51635 h 4860733"/>
                <a:gd name="connsiteX1004" fmla="*/ 2175712 w 4853691"/>
                <a:gd name="connsiteY1004" fmla="*/ 46941 h 4860733"/>
                <a:gd name="connsiteX1005" fmla="*/ 2185100 w 4853691"/>
                <a:gd name="connsiteY1005" fmla="*/ 44594 h 4860733"/>
                <a:gd name="connsiteX1006" fmla="*/ 2196835 w 4853691"/>
                <a:gd name="connsiteY1006" fmla="*/ 42247 h 4860733"/>
                <a:gd name="connsiteX1007" fmla="*/ 2206224 w 4853691"/>
                <a:gd name="connsiteY1007" fmla="*/ 39900 h 4860733"/>
                <a:gd name="connsiteX1008" fmla="*/ 2217959 w 4853691"/>
                <a:gd name="connsiteY1008" fmla="*/ 37553 h 4860733"/>
                <a:gd name="connsiteX1009" fmla="*/ 2227347 w 4853691"/>
                <a:gd name="connsiteY1009" fmla="*/ 35206 h 4860733"/>
                <a:gd name="connsiteX1010" fmla="*/ 2239082 w 4853691"/>
                <a:gd name="connsiteY1010" fmla="*/ 32859 h 4860733"/>
                <a:gd name="connsiteX1011" fmla="*/ 2246123 w 4853691"/>
                <a:gd name="connsiteY1011" fmla="*/ 32859 h 4860733"/>
                <a:gd name="connsiteX1012" fmla="*/ 2260206 w 4853691"/>
                <a:gd name="connsiteY1012" fmla="*/ 30512 h 4860733"/>
                <a:gd name="connsiteX1013" fmla="*/ 2267247 w 4853691"/>
                <a:gd name="connsiteY1013" fmla="*/ 30512 h 4860733"/>
                <a:gd name="connsiteX1014" fmla="*/ 2288370 w 4853691"/>
                <a:gd name="connsiteY1014" fmla="*/ 30512 h 4860733"/>
                <a:gd name="connsiteX1015" fmla="*/ 2316535 w 4853691"/>
                <a:gd name="connsiteY1015" fmla="*/ 32859 h 4860733"/>
                <a:gd name="connsiteX1016" fmla="*/ 2325923 w 4853691"/>
                <a:gd name="connsiteY1016" fmla="*/ 32859 h 4860733"/>
                <a:gd name="connsiteX1017" fmla="*/ 2332964 w 4853691"/>
                <a:gd name="connsiteY1017" fmla="*/ 32859 h 4860733"/>
                <a:gd name="connsiteX1018" fmla="*/ 2332964 w 4853691"/>
                <a:gd name="connsiteY1018" fmla="*/ 35206 h 4860733"/>
                <a:gd name="connsiteX1019" fmla="*/ 2332964 w 4853691"/>
                <a:gd name="connsiteY1019" fmla="*/ 37553 h 4860733"/>
                <a:gd name="connsiteX1020" fmla="*/ 2295412 w 4853691"/>
                <a:gd name="connsiteY1020" fmla="*/ 42247 h 4860733"/>
                <a:gd name="connsiteX1021" fmla="*/ 2295412 w 4853691"/>
                <a:gd name="connsiteY1021" fmla="*/ 42247 h 4860733"/>
                <a:gd name="connsiteX1022" fmla="*/ 2239082 w 4853691"/>
                <a:gd name="connsiteY1022" fmla="*/ 49288 h 4860733"/>
                <a:gd name="connsiteX1023" fmla="*/ 2220306 w 4853691"/>
                <a:gd name="connsiteY1023" fmla="*/ 51635 h 4860733"/>
                <a:gd name="connsiteX1024" fmla="*/ 2182753 w 4853691"/>
                <a:gd name="connsiteY1024" fmla="*/ 58676 h 4860733"/>
                <a:gd name="connsiteX1025" fmla="*/ 2159283 w 4853691"/>
                <a:gd name="connsiteY1025" fmla="*/ 61023 h 4860733"/>
                <a:gd name="connsiteX1026" fmla="*/ 2140506 w 4853691"/>
                <a:gd name="connsiteY1026" fmla="*/ 63370 h 4860733"/>
                <a:gd name="connsiteX1027" fmla="*/ 2140506 w 4853691"/>
                <a:gd name="connsiteY1027" fmla="*/ 61023 h 4860733"/>
                <a:gd name="connsiteX1028" fmla="*/ 2142854 w 4853691"/>
                <a:gd name="connsiteY1028" fmla="*/ 58676 h 4860733"/>
                <a:gd name="connsiteX1029" fmla="*/ 2154589 w 4853691"/>
                <a:gd name="connsiteY1029" fmla="*/ 53982 h 4860733"/>
                <a:gd name="connsiteX1030" fmla="*/ 2372864 w 4853691"/>
                <a:gd name="connsiteY1030" fmla="*/ 25818 h 4860733"/>
                <a:gd name="connsiteX1031" fmla="*/ 2377558 w 4853691"/>
                <a:gd name="connsiteY1031" fmla="*/ 25818 h 4860733"/>
                <a:gd name="connsiteX1032" fmla="*/ 2386946 w 4853691"/>
                <a:gd name="connsiteY1032" fmla="*/ 25818 h 4860733"/>
                <a:gd name="connsiteX1033" fmla="*/ 2398681 w 4853691"/>
                <a:gd name="connsiteY1033" fmla="*/ 25818 h 4860733"/>
                <a:gd name="connsiteX1034" fmla="*/ 2401029 w 4853691"/>
                <a:gd name="connsiteY1034" fmla="*/ 25818 h 4860733"/>
                <a:gd name="connsiteX1035" fmla="*/ 2408070 w 4853691"/>
                <a:gd name="connsiteY1035" fmla="*/ 28165 h 4860733"/>
                <a:gd name="connsiteX1036" fmla="*/ 2401029 w 4853691"/>
                <a:gd name="connsiteY1036" fmla="*/ 28165 h 4860733"/>
                <a:gd name="connsiteX1037" fmla="*/ 2368170 w 4853691"/>
                <a:gd name="connsiteY1037" fmla="*/ 32859 h 4860733"/>
                <a:gd name="connsiteX1038" fmla="*/ 2368170 w 4853691"/>
                <a:gd name="connsiteY1038" fmla="*/ 28165 h 4860733"/>
                <a:gd name="connsiteX1039" fmla="*/ 2368170 w 4853691"/>
                <a:gd name="connsiteY1039" fmla="*/ 28165 h 4860733"/>
                <a:gd name="connsiteX1040" fmla="*/ 2372864 w 4853691"/>
                <a:gd name="connsiteY1040" fmla="*/ 25818 h 4860733"/>
                <a:gd name="connsiteX1041" fmla="*/ 2426846 w 4853691"/>
                <a:gd name="connsiteY1041" fmla="*/ 28165 h 4860733"/>
                <a:gd name="connsiteX1042" fmla="*/ 2462052 w 4853691"/>
                <a:gd name="connsiteY1042" fmla="*/ 25818 h 4860733"/>
                <a:gd name="connsiteX1043" fmla="*/ 2476134 w 4853691"/>
                <a:gd name="connsiteY1043" fmla="*/ 25818 h 4860733"/>
                <a:gd name="connsiteX1044" fmla="*/ 2525422 w 4853691"/>
                <a:gd name="connsiteY1044" fmla="*/ 25818 h 4860733"/>
                <a:gd name="connsiteX1045" fmla="*/ 2591139 w 4853691"/>
                <a:gd name="connsiteY1045" fmla="*/ 28165 h 4860733"/>
                <a:gd name="connsiteX1046" fmla="*/ 2612263 w 4853691"/>
                <a:gd name="connsiteY1046" fmla="*/ 30512 h 4860733"/>
                <a:gd name="connsiteX1047" fmla="*/ 2656857 w 4853691"/>
                <a:gd name="connsiteY1047" fmla="*/ 32859 h 4860733"/>
                <a:gd name="connsiteX1048" fmla="*/ 2682674 w 4853691"/>
                <a:gd name="connsiteY1048" fmla="*/ 35206 h 4860733"/>
                <a:gd name="connsiteX1049" fmla="*/ 2722574 w 4853691"/>
                <a:gd name="connsiteY1049" fmla="*/ 39900 h 4860733"/>
                <a:gd name="connsiteX1050" fmla="*/ 2748391 w 4853691"/>
                <a:gd name="connsiteY1050" fmla="*/ 44594 h 4860733"/>
                <a:gd name="connsiteX1051" fmla="*/ 2785944 w 4853691"/>
                <a:gd name="connsiteY1051" fmla="*/ 51635 h 4860733"/>
                <a:gd name="connsiteX1052" fmla="*/ 2814109 w 4853691"/>
                <a:gd name="connsiteY1052" fmla="*/ 56329 h 4860733"/>
                <a:gd name="connsiteX1053" fmla="*/ 2851661 w 4853691"/>
                <a:gd name="connsiteY1053" fmla="*/ 63370 h 4860733"/>
                <a:gd name="connsiteX1054" fmla="*/ 2879826 w 4853691"/>
                <a:gd name="connsiteY1054" fmla="*/ 70411 h 4860733"/>
                <a:gd name="connsiteX1055" fmla="*/ 2915032 w 4853691"/>
                <a:gd name="connsiteY1055" fmla="*/ 79800 h 4860733"/>
                <a:gd name="connsiteX1056" fmla="*/ 2943196 w 4853691"/>
                <a:gd name="connsiteY1056" fmla="*/ 89188 h 4860733"/>
                <a:gd name="connsiteX1057" fmla="*/ 2978402 w 4853691"/>
                <a:gd name="connsiteY1057" fmla="*/ 100923 h 4860733"/>
                <a:gd name="connsiteX1058" fmla="*/ 3006567 w 4853691"/>
                <a:gd name="connsiteY1058" fmla="*/ 110311 h 4860733"/>
                <a:gd name="connsiteX1059" fmla="*/ 3025343 w 4853691"/>
                <a:gd name="connsiteY1059" fmla="*/ 117352 h 4860733"/>
                <a:gd name="connsiteX1060" fmla="*/ 3025343 w 4853691"/>
                <a:gd name="connsiteY1060" fmla="*/ 119699 h 4860733"/>
                <a:gd name="connsiteX1061" fmla="*/ 3011261 w 4853691"/>
                <a:gd name="connsiteY1061" fmla="*/ 117352 h 4860733"/>
                <a:gd name="connsiteX1062" fmla="*/ 2987790 w 4853691"/>
                <a:gd name="connsiteY1062" fmla="*/ 112658 h 4860733"/>
                <a:gd name="connsiteX1063" fmla="*/ 2959626 w 4853691"/>
                <a:gd name="connsiteY1063" fmla="*/ 107964 h 4860733"/>
                <a:gd name="connsiteX1064" fmla="*/ 2936155 w 4853691"/>
                <a:gd name="connsiteY1064" fmla="*/ 103270 h 4860733"/>
                <a:gd name="connsiteX1065" fmla="*/ 2907991 w 4853691"/>
                <a:gd name="connsiteY1065" fmla="*/ 98576 h 4860733"/>
                <a:gd name="connsiteX1066" fmla="*/ 2884520 w 4853691"/>
                <a:gd name="connsiteY1066" fmla="*/ 96229 h 4860733"/>
                <a:gd name="connsiteX1067" fmla="*/ 2854008 w 4853691"/>
                <a:gd name="connsiteY1067" fmla="*/ 93882 h 4860733"/>
                <a:gd name="connsiteX1068" fmla="*/ 2830538 w 4853691"/>
                <a:gd name="connsiteY1068" fmla="*/ 91535 h 4860733"/>
                <a:gd name="connsiteX1069" fmla="*/ 2800027 w 4853691"/>
                <a:gd name="connsiteY1069" fmla="*/ 89188 h 4860733"/>
                <a:gd name="connsiteX1070" fmla="*/ 2778903 w 4853691"/>
                <a:gd name="connsiteY1070" fmla="*/ 86841 h 4860733"/>
                <a:gd name="connsiteX1071" fmla="*/ 2746044 w 4853691"/>
                <a:gd name="connsiteY1071" fmla="*/ 84494 h 4860733"/>
                <a:gd name="connsiteX1072" fmla="*/ 2724921 w 4853691"/>
                <a:gd name="connsiteY1072" fmla="*/ 82147 h 4860733"/>
                <a:gd name="connsiteX1073" fmla="*/ 2689715 w 4853691"/>
                <a:gd name="connsiteY1073" fmla="*/ 79800 h 4860733"/>
                <a:gd name="connsiteX1074" fmla="*/ 2673286 w 4853691"/>
                <a:gd name="connsiteY1074" fmla="*/ 79800 h 4860733"/>
                <a:gd name="connsiteX1075" fmla="*/ 2666245 w 4853691"/>
                <a:gd name="connsiteY1075" fmla="*/ 77453 h 4860733"/>
                <a:gd name="connsiteX1076" fmla="*/ 2626345 w 4853691"/>
                <a:gd name="connsiteY1076" fmla="*/ 68064 h 4860733"/>
                <a:gd name="connsiteX1077" fmla="*/ 2595833 w 4853691"/>
                <a:gd name="connsiteY1077" fmla="*/ 63370 h 4860733"/>
                <a:gd name="connsiteX1078" fmla="*/ 2558281 w 4853691"/>
                <a:gd name="connsiteY1078" fmla="*/ 56329 h 4860733"/>
                <a:gd name="connsiteX1079" fmla="*/ 2527769 w 4853691"/>
                <a:gd name="connsiteY1079" fmla="*/ 51635 h 4860733"/>
                <a:gd name="connsiteX1080" fmla="*/ 2490216 w 4853691"/>
                <a:gd name="connsiteY1080" fmla="*/ 46941 h 4860733"/>
                <a:gd name="connsiteX1081" fmla="*/ 2459705 w 4853691"/>
                <a:gd name="connsiteY1081" fmla="*/ 44594 h 4860733"/>
                <a:gd name="connsiteX1082" fmla="*/ 2438581 w 4853691"/>
                <a:gd name="connsiteY1082" fmla="*/ 42247 h 4860733"/>
                <a:gd name="connsiteX1083" fmla="*/ 2436234 w 4853691"/>
                <a:gd name="connsiteY1083" fmla="*/ 39900 h 4860733"/>
                <a:gd name="connsiteX1084" fmla="*/ 2431540 w 4853691"/>
                <a:gd name="connsiteY1084" fmla="*/ 37553 h 4860733"/>
                <a:gd name="connsiteX1085" fmla="*/ 2419805 w 4853691"/>
                <a:gd name="connsiteY1085" fmla="*/ 32859 h 4860733"/>
                <a:gd name="connsiteX1086" fmla="*/ 2417458 w 4853691"/>
                <a:gd name="connsiteY1086" fmla="*/ 30512 h 4860733"/>
                <a:gd name="connsiteX1087" fmla="*/ 2426846 w 4853691"/>
                <a:gd name="connsiteY1087" fmla="*/ 28165 h 4860733"/>
                <a:gd name="connsiteX1088" fmla="*/ 3074631 w 4853691"/>
                <a:gd name="connsiteY1088" fmla="*/ 117352 h 4860733"/>
                <a:gd name="connsiteX1089" fmla="*/ 3088713 w 4853691"/>
                <a:gd name="connsiteY1089" fmla="*/ 117352 h 4860733"/>
                <a:gd name="connsiteX1090" fmla="*/ 3098101 w 4853691"/>
                <a:gd name="connsiteY1090" fmla="*/ 117352 h 4860733"/>
                <a:gd name="connsiteX1091" fmla="*/ 3112184 w 4853691"/>
                <a:gd name="connsiteY1091" fmla="*/ 119699 h 4860733"/>
                <a:gd name="connsiteX1092" fmla="*/ 3121572 w 4853691"/>
                <a:gd name="connsiteY1092" fmla="*/ 122046 h 4860733"/>
                <a:gd name="connsiteX1093" fmla="*/ 3135654 w 4853691"/>
                <a:gd name="connsiteY1093" fmla="*/ 126741 h 4860733"/>
                <a:gd name="connsiteX1094" fmla="*/ 3140348 w 4853691"/>
                <a:gd name="connsiteY1094" fmla="*/ 129088 h 4860733"/>
                <a:gd name="connsiteX1095" fmla="*/ 3135654 w 4853691"/>
                <a:gd name="connsiteY1095" fmla="*/ 129088 h 4860733"/>
                <a:gd name="connsiteX1096" fmla="*/ 3105143 w 4853691"/>
                <a:gd name="connsiteY1096" fmla="*/ 124393 h 4860733"/>
                <a:gd name="connsiteX1097" fmla="*/ 3095754 w 4853691"/>
                <a:gd name="connsiteY1097" fmla="*/ 124393 h 4860733"/>
                <a:gd name="connsiteX1098" fmla="*/ 3060548 w 4853691"/>
                <a:gd name="connsiteY1098" fmla="*/ 122046 h 4860733"/>
                <a:gd name="connsiteX1099" fmla="*/ 3058202 w 4853691"/>
                <a:gd name="connsiteY1099" fmla="*/ 122046 h 4860733"/>
                <a:gd name="connsiteX1100" fmla="*/ 3058202 w 4853691"/>
                <a:gd name="connsiteY1100" fmla="*/ 119699 h 4860733"/>
                <a:gd name="connsiteX1101" fmla="*/ 3065243 w 4853691"/>
                <a:gd name="connsiteY1101" fmla="*/ 119699 h 4860733"/>
                <a:gd name="connsiteX1102" fmla="*/ 3074631 w 4853691"/>
                <a:gd name="connsiteY1102" fmla="*/ 117352 h 4860733"/>
                <a:gd name="connsiteX1103" fmla="*/ 3170860 w 4853691"/>
                <a:gd name="connsiteY1103" fmla="*/ 136129 h 4860733"/>
                <a:gd name="connsiteX1104" fmla="*/ 3182595 w 4853691"/>
                <a:gd name="connsiteY1104" fmla="*/ 138476 h 4860733"/>
                <a:gd name="connsiteX1105" fmla="*/ 3196677 w 4853691"/>
                <a:gd name="connsiteY1105" fmla="*/ 143170 h 4860733"/>
                <a:gd name="connsiteX1106" fmla="*/ 3208412 w 4853691"/>
                <a:gd name="connsiteY1106" fmla="*/ 147864 h 4860733"/>
                <a:gd name="connsiteX1107" fmla="*/ 3222495 w 4853691"/>
                <a:gd name="connsiteY1107" fmla="*/ 152558 h 4860733"/>
                <a:gd name="connsiteX1108" fmla="*/ 3236577 w 4853691"/>
                <a:gd name="connsiteY1108" fmla="*/ 157252 h 4860733"/>
                <a:gd name="connsiteX1109" fmla="*/ 3257701 w 4853691"/>
                <a:gd name="connsiteY1109" fmla="*/ 166640 h 4860733"/>
                <a:gd name="connsiteX1110" fmla="*/ 3276477 w 4853691"/>
                <a:gd name="connsiteY1110" fmla="*/ 173681 h 4860733"/>
                <a:gd name="connsiteX1111" fmla="*/ 3288212 w 4853691"/>
                <a:gd name="connsiteY1111" fmla="*/ 180723 h 4860733"/>
                <a:gd name="connsiteX1112" fmla="*/ 3304641 w 4853691"/>
                <a:gd name="connsiteY1112" fmla="*/ 187764 h 4860733"/>
                <a:gd name="connsiteX1113" fmla="*/ 3316377 w 4853691"/>
                <a:gd name="connsiteY1113" fmla="*/ 194805 h 4860733"/>
                <a:gd name="connsiteX1114" fmla="*/ 3332806 w 4853691"/>
                <a:gd name="connsiteY1114" fmla="*/ 204193 h 4860733"/>
                <a:gd name="connsiteX1115" fmla="*/ 3344541 w 4853691"/>
                <a:gd name="connsiteY1115" fmla="*/ 211234 h 4860733"/>
                <a:gd name="connsiteX1116" fmla="*/ 3363318 w 4853691"/>
                <a:gd name="connsiteY1116" fmla="*/ 222969 h 4860733"/>
                <a:gd name="connsiteX1117" fmla="*/ 3372706 w 4853691"/>
                <a:gd name="connsiteY1117" fmla="*/ 227664 h 4860733"/>
                <a:gd name="connsiteX1118" fmla="*/ 3400870 w 4853691"/>
                <a:gd name="connsiteY1118" fmla="*/ 246440 h 4860733"/>
                <a:gd name="connsiteX1119" fmla="*/ 3410259 w 4853691"/>
                <a:gd name="connsiteY1119" fmla="*/ 253481 h 4860733"/>
                <a:gd name="connsiteX1120" fmla="*/ 3426688 w 4853691"/>
                <a:gd name="connsiteY1120" fmla="*/ 267563 h 4860733"/>
                <a:gd name="connsiteX1121" fmla="*/ 3438423 w 4853691"/>
                <a:gd name="connsiteY1121" fmla="*/ 276951 h 4860733"/>
                <a:gd name="connsiteX1122" fmla="*/ 3445464 w 4853691"/>
                <a:gd name="connsiteY1122" fmla="*/ 281646 h 4860733"/>
                <a:gd name="connsiteX1123" fmla="*/ 3438423 w 4853691"/>
                <a:gd name="connsiteY1123" fmla="*/ 276951 h 4860733"/>
                <a:gd name="connsiteX1124" fmla="*/ 3417300 w 4853691"/>
                <a:gd name="connsiteY1124" fmla="*/ 267563 h 4860733"/>
                <a:gd name="connsiteX1125" fmla="*/ 3386788 w 4853691"/>
                <a:gd name="connsiteY1125" fmla="*/ 251134 h 4860733"/>
                <a:gd name="connsiteX1126" fmla="*/ 3365664 w 4853691"/>
                <a:gd name="connsiteY1126" fmla="*/ 241746 h 4860733"/>
                <a:gd name="connsiteX1127" fmla="*/ 3335153 w 4853691"/>
                <a:gd name="connsiteY1127" fmla="*/ 227664 h 4860733"/>
                <a:gd name="connsiteX1128" fmla="*/ 3311683 w 4853691"/>
                <a:gd name="connsiteY1128" fmla="*/ 218275 h 4860733"/>
                <a:gd name="connsiteX1129" fmla="*/ 3281171 w 4853691"/>
                <a:gd name="connsiteY1129" fmla="*/ 204193 h 4860733"/>
                <a:gd name="connsiteX1130" fmla="*/ 3257701 w 4853691"/>
                <a:gd name="connsiteY1130" fmla="*/ 194805 h 4860733"/>
                <a:gd name="connsiteX1131" fmla="*/ 3248312 w 4853691"/>
                <a:gd name="connsiteY1131" fmla="*/ 190111 h 4860733"/>
                <a:gd name="connsiteX1132" fmla="*/ 3236577 w 4853691"/>
                <a:gd name="connsiteY1132" fmla="*/ 180723 h 4860733"/>
                <a:gd name="connsiteX1133" fmla="*/ 3229536 w 4853691"/>
                <a:gd name="connsiteY1133" fmla="*/ 173681 h 4860733"/>
                <a:gd name="connsiteX1134" fmla="*/ 3210760 w 4853691"/>
                <a:gd name="connsiteY1134" fmla="*/ 159599 h 4860733"/>
                <a:gd name="connsiteX1135" fmla="*/ 3206066 w 4853691"/>
                <a:gd name="connsiteY1135" fmla="*/ 157252 h 4860733"/>
                <a:gd name="connsiteX1136" fmla="*/ 3189636 w 4853691"/>
                <a:gd name="connsiteY1136" fmla="*/ 145517 h 4860733"/>
                <a:gd name="connsiteX1137" fmla="*/ 3182595 w 4853691"/>
                <a:gd name="connsiteY1137" fmla="*/ 140823 h 4860733"/>
                <a:gd name="connsiteX1138" fmla="*/ 3168513 w 4853691"/>
                <a:gd name="connsiteY1138" fmla="*/ 133782 h 4860733"/>
                <a:gd name="connsiteX1139" fmla="*/ 3161472 w 4853691"/>
                <a:gd name="connsiteY1139" fmla="*/ 131435 h 4860733"/>
                <a:gd name="connsiteX1140" fmla="*/ 3159125 w 4853691"/>
                <a:gd name="connsiteY1140" fmla="*/ 129088 h 4860733"/>
                <a:gd name="connsiteX1141" fmla="*/ 3170860 w 4853691"/>
                <a:gd name="connsiteY1141" fmla="*/ 136129 h 4860733"/>
                <a:gd name="connsiteX1142" fmla="*/ 3560469 w 4853691"/>
                <a:gd name="connsiteY1142" fmla="*/ 342669 h 4860733"/>
                <a:gd name="connsiteX1143" fmla="*/ 3600369 w 4853691"/>
                <a:gd name="connsiteY1143" fmla="*/ 363792 h 4860733"/>
                <a:gd name="connsiteX1144" fmla="*/ 3605064 w 4853691"/>
                <a:gd name="connsiteY1144" fmla="*/ 366139 h 4860733"/>
                <a:gd name="connsiteX1145" fmla="*/ 3637922 w 4853691"/>
                <a:gd name="connsiteY1145" fmla="*/ 462368 h 4860733"/>
                <a:gd name="connsiteX1146" fmla="*/ 3633228 w 4853691"/>
                <a:gd name="connsiteY1146" fmla="*/ 464715 h 4860733"/>
                <a:gd name="connsiteX1147" fmla="*/ 3605064 w 4853691"/>
                <a:gd name="connsiteY1147" fmla="*/ 431857 h 4860733"/>
                <a:gd name="connsiteX1148" fmla="*/ 3598022 w 4853691"/>
                <a:gd name="connsiteY1148" fmla="*/ 424815 h 4860733"/>
                <a:gd name="connsiteX1149" fmla="*/ 3588634 w 4853691"/>
                <a:gd name="connsiteY1149" fmla="*/ 413080 h 4860733"/>
                <a:gd name="connsiteX1150" fmla="*/ 3572205 w 4853691"/>
                <a:gd name="connsiteY1150" fmla="*/ 391957 h 4860733"/>
                <a:gd name="connsiteX1151" fmla="*/ 3560469 w 4853691"/>
                <a:gd name="connsiteY1151" fmla="*/ 380222 h 4860733"/>
                <a:gd name="connsiteX1152" fmla="*/ 3544040 w 4853691"/>
                <a:gd name="connsiteY1152" fmla="*/ 361445 h 4860733"/>
                <a:gd name="connsiteX1153" fmla="*/ 3532305 w 4853691"/>
                <a:gd name="connsiteY1153" fmla="*/ 349710 h 4860733"/>
                <a:gd name="connsiteX1154" fmla="*/ 3515876 w 4853691"/>
                <a:gd name="connsiteY1154" fmla="*/ 333281 h 4860733"/>
                <a:gd name="connsiteX1155" fmla="*/ 3504140 w 4853691"/>
                <a:gd name="connsiteY1155" fmla="*/ 321545 h 4860733"/>
                <a:gd name="connsiteX1156" fmla="*/ 3501793 w 4853691"/>
                <a:gd name="connsiteY1156" fmla="*/ 319198 h 4860733"/>
                <a:gd name="connsiteX1157" fmla="*/ 3504140 w 4853691"/>
                <a:gd name="connsiteY1157" fmla="*/ 314504 h 4860733"/>
                <a:gd name="connsiteX1158" fmla="*/ 3544040 w 4853691"/>
                <a:gd name="connsiteY1158" fmla="*/ 335628 h 4860733"/>
                <a:gd name="connsiteX1159" fmla="*/ 3560469 w 4853691"/>
                <a:gd name="connsiteY1159" fmla="*/ 342669 h 4860733"/>
                <a:gd name="connsiteX1160" fmla="*/ 3652004 w 4853691"/>
                <a:gd name="connsiteY1160" fmla="*/ 394304 h 4860733"/>
                <a:gd name="connsiteX1161" fmla="*/ 3691904 w 4853691"/>
                <a:gd name="connsiteY1161" fmla="*/ 417774 h 4860733"/>
                <a:gd name="connsiteX1162" fmla="*/ 3703639 w 4853691"/>
                <a:gd name="connsiteY1162" fmla="*/ 424815 h 4860733"/>
                <a:gd name="connsiteX1163" fmla="*/ 3745886 w 4853691"/>
                <a:gd name="connsiteY1163" fmla="*/ 452980 h 4860733"/>
                <a:gd name="connsiteX1164" fmla="*/ 3750580 w 4853691"/>
                <a:gd name="connsiteY1164" fmla="*/ 457674 h 4860733"/>
                <a:gd name="connsiteX1165" fmla="*/ 3797521 w 4853691"/>
                <a:gd name="connsiteY1165" fmla="*/ 488186 h 4860733"/>
                <a:gd name="connsiteX1166" fmla="*/ 3799868 w 4853691"/>
                <a:gd name="connsiteY1166" fmla="*/ 488186 h 4860733"/>
                <a:gd name="connsiteX1167" fmla="*/ 3813950 w 4853691"/>
                <a:gd name="connsiteY1167" fmla="*/ 497574 h 4860733"/>
                <a:gd name="connsiteX1168" fmla="*/ 3809256 w 4853691"/>
                <a:gd name="connsiteY1168" fmla="*/ 495227 h 4860733"/>
                <a:gd name="connsiteX1169" fmla="*/ 3802215 w 4853691"/>
                <a:gd name="connsiteY1169" fmla="*/ 492880 h 4860733"/>
                <a:gd name="connsiteX1170" fmla="*/ 3778745 w 4853691"/>
                <a:gd name="connsiteY1170" fmla="*/ 485839 h 4860733"/>
                <a:gd name="connsiteX1171" fmla="*/ 3769357 w 4853691"/>
                <a:gd name="connsiteY1171" fmla="*/ 483492 h 4860733"/>
                <a:gd name="connsiteX1172" fmla="*/ 3750580 w 4853691"/>
                <a:gd name="connsiteY1172" fmla="*/ 478797 h 4860733"/>
                <a:gd name="connsiteX1173" fmla="*/ 3736498 w 4853691"/>
                <a:gd name="connsiteY1173" fmla="*/ 476450 h 4860733"/>
                <a:gd name="connsiteX1174" fmla="*/ 3722416 w 4853691"/>
                <a:gd name="connsiteY1174" fmla="*/ 474103 h 4860733"/>
                <a:gd name="connsiteX1175" fmla="*/ 3691904 w 4853691"/>
                <a:gd name="connsiteY1175" fmla="*/ 471756 h 4860733"/>
                <a:gd name="connsiteX1176" fmla="*/ 3668434 w 4853691"/>
                <a:gd name="connsiteY1176" fmla="*/ 471756 h 4860733"/>
                <a:gd name="connsiteX1177" fmla="*/ 3663740 w 4853691"/>
                <a:gd name="connsiteY1177" fmla="*/ 471756 h 4860733"/>
                <a:gd name="connsiteX1178" fmla="*/ 3644963 w 4853691"/>
                <a:gd name="connsiteY1178" fmla="*/ 455327 h 4860733"/>
                <a:gd name="connsiteX1179" fmla="*/ 3640269 w 4853691"/>
                <a:gd name="connsiteY1179" fmla="*/ 455327 h 4860733"/>
                <a:gd name="connsiteX1180" fmla="*/ 3607410 w 4853691"/>
                <a:gd name="connsiteY1180" fmla="*/ 361445 h 4860733"/>
                <a:gd name="connsiteX1181" fmla="*/ 3635575 w 4853691"/>
                <a:gd name="connsiteY1181" fmla="*/ 377874 h 4860733"/>
                <a:gd name="connsiteX1182" fmla="*/ 3652004 w 4853691"/>
                <a:gd name="connsiteY1182" fmla="*/ 394304 h 4860733"/>
                <a:gd name="connsiteX1183" fmla="*/ 3832727 w 4853691"/>
                <a:gd name="connsiteY1183" fmla="*/ 504615 h 4860733"/>
                <a:gd name="connsiteX1184" fmla="*/ 3835074 w 4853691"/>
                <a:gd name="connsiteY1184" fmla="*/ 506962 h 4860733"/>
                <a:gd name="connsiteX1185" fmla="*/ 3860891 w 4853691"/>
                <a:gd name="connsiteY1185" fmla="*/ 516350 h 4860733"/>
                <a:gd name="connsiteX1186" fmla="*/ 3863239 w 4853691"/>
                <a:gd name="connsiteY1186" fmla="*/ 516350 h 4860733"/>
                <a:gd name="connsiteX1187" fmla="*/ 3891403 w 4853691"/>
                <a:gd name="connsiteY1187" fmla="*/ 530433 h 4860733"/>
                <a:gd name="connsiteX1188" fmla="*/ 3891403 w 4853691"/>
                <a:gd name="connsiteY1188" fmla="*/ 530433 h 4860733"/>
                <a:gd name="connsiteX1189" fmla="*/ 4142537 w 4853691"/>
                <a:gd name="connsiteY1189" fmla="*/ 739320 h 4860733"/>
                <a:gd name="connsiteX1190" fmla="*/ 4137843 w 4853691"/>
                <a:gd name="connsiteY1190" fmla="*/ 736973 h 4860733"/>
                <a:gd name="connsiteX1191" fmla="*/ 4088555 w 4853691"/>
                <a:gd name="connsiteY1191" fmla="*/ 697073 h 4860733"/>
                <a:gd name="connsiteX1192" fmla="*/ 4076820 w 4853691"/>
                <a:gd name="connsiteY1192" fmla="*/ 687685 h 4860733"/>
                <a:gd name="connsiteX1193" fmla="*/ 4029879 w 4853691"/>
                <a:gd name="connsiteY1193" fmla="*/ 652479 h 4860733"/>
                <a:gd name="connsiteX1194" fmla="*/ 4015797 w 4853691"/>
                <a:gd name="connsiteY1194" fmla="*/ 643091 h 4860733"/>
                <a:gd name="connsiteX1195" fmla="*/ 3973550 w 4853691"/>
                <a:gd name="connsiteY1195" fmla="*/ 614926 h 4860733"/>
                <a:gd name="connsiteX1196" fmla="*/ 3968856 w 4853691"/>
                <a:gd name="connsiteY1196" fmla="*/ 612579 h 4860733"/>
                <a:gd name="connsiteX1197" fmla="*/ 3903138 w 4853691"/>
                <a:gd name="connsiteY1197" fmla="*/ 560944 h 4860733"/>
                <a:gd name="connsiteX1198" fmla="*/ 3898444 w 4853691"/>
                <a:gd name="connsiteY1198" fmla="*/ 558597 h 4860733"/>
                <a:gd name="connsiteX1199" fmla="*/ 3856197 w 4853691"/>
                <a:gd name="connsiteY1199" fmla="*/ 525738 h 4860733"/>
                <a:gd name="connsiteX1200" fmla="*/ 3846809 w 4853691"/>
                <a:gd name="connsiteY1200" fmla="*/ 518697 h 4860733"/>
                <a:gd name="connsiteX1201" fmla="*/ 3825686 w 4853691"/>
                <a:gd name="connsiteY1201" fmla="*/ 502268 h 4860733"/>
                <a:gd name="connsiteX1202" fmla="*/ 3832727 w 4853691"/>
                <a:gd name="connsiteY1202" fmla="*/ 504615 h 4860733"/>
                <a:gd name="connsiteX1203" fmla="*/ 4325607 w 4853691"/>
                <a:gd name="connsiteY1203" fmla="*/ 929430 h 4860733"/>
                <a:gd name="connsiteX1204" fmla="*/ 4344383 w 4853691"/>
                <a:gd name="connsiteY1204" fmla="*/ 952901 h 4860733"/>
                <a:gd name="connsiteX1205" fmla="*/ 4353771 w 4853691"/>
                <a:gd name="connsiteY1205" fmla="*/ 964636 h 4860733"/>
                <a:gd name="connsiteX1206" fmla="*/ 4370201 w 4853691"/>
                <a:gd name="connsiteY1206" fmla="*/ 985760 h 4860733"/>
                <a:gd name="connsiteX1207" fmla="*/ 4381936 w 4853691"/>
                <a:gd name="connsiteY1207" fmla="*/ 1002189 h 4860733"/>
                <a:gd name="connsiteX1208" fmla="*/ 4393671 w 4853691"/>
                <a:gd name="connsiteY1208" fmla="*/ 1018618 h 4860733"/>
                <a:gd name="connsiteX1209" fmla="*/ 4407753 w 4853691"/>
                <a:gd name="connsiteY1209" fmla="*/ 1039742 h 4860733"/>
                <a:gd name="connsiteX1210" fmla="*/ 4417141 w 4853691"/>
                <a:gd name="connsiteY1210" fmla="*/ 1053824 h 4860733"/>
                <a:gd name="connsiteX1211" fmla="*/ 4433571 w 4853691"/>
                <a:gd name="connsiteY1211" fmla="*/ 1077294 h 4860733"/>
                <a:gd name="connsiteX1212" fmla="*/ 4442959 w 4853691"/>
                <a:gd name="connsiteY1212" fmla="*/ 1089030 h 4860733"/>
                <a:gd name="connsiteX1213" fmla="*/ 4459388 w 4853691"/>
                <a:gd name="connsiteY1213" fmla="*/ 1114847 h 4860733"/>
                <a:gd name="connsiteX1214" fmla="*/ 4466430 w 4853691"/>
                <a:gd name="connsiteY1214" fmla="*/ 1126582 h 4860733"/>
                <a:gd name="connsiteX1215" fmla="*/ 4482859 w 4853691"/>
                <a:gd name="connsiteY1215" fmla="*/ 1152400 h 4860733"/>
                <a:gd name="connsiteX1216" fmla="*/ 4489900 w 4853691"/>
                <a:gd name="connsiteY1216" fmla="*/ 1164135 h 4860733"/>
                <a:gd name="connsiteX1217" fmla="*/ 4503982 w 4853691"/>
                <a:gd name="connsiteY1217" fmla="*/ 1189953 h 4860733"/>
                <a:gd name="connsiteX1218" fmla="*/ 4511023 w 4853691"/>
                <a:gd name="connsiteY1218" fmla="*/ 1204035 h 4860733"/>
                <a:gd name="connsiteX1219" fmla="*/ 4525106 w 4853691"/>
                <a:gd name="connsiteY1219" fmla="*/ 1229852 h 4860733"/>
                <a:gd name="connsiteX1220" fmla="*/ 4532147 w 4853691"/>
                <a:gd name="connsiteY1220" fmla="*/ 1246282 h 4860733"/>
                <a:gd name="connsiteX1221" fmla="*/ 4543882 w 4853691"/>
                <a:gd name="connsiteY1221" fmla="*/ 1269752 h 4860733"/>
                <a:gd name="connsiteX1222" fmla="*/ 4553270 w 4853691"/>
                <a:gd name="connsiteY1222" fmla="*/ 1286181 h 4860733"/>
                <a:gd name="connsiteX1223" fmla="*/ 4565005 w 4853691"/>
                <a:gd name="connsiteY1223" fmla="*/ 1309652 h 4860733"/>
                <a:gd name="connsiteX1224" fmla="*/ 4567353 w 4853691"/>
                <a:gd name="connsiteY1224" fmla="*/ 1316693 h 4860733"/>
                <a:gd name="connsiteX1225" fmla="*/ 4555617 w 4853691"/>
                <a:gd name="connsiteY1225" fmla="*/ 1295570 h 4860733"/>
                <a:gd name="connsiteX1226" fmla="*/ 4539188 w 4853691"/>
                <a:gd name="connsiteY1226" fmla="*/ 1267405 h 4860733"/>
                <a:gd name="connsiteX1227" fmla="*/ 4520412 w 4853691"/>
                <a:gd name="connsiteY1227" fmla="*/ 1234546 h 4860733"/>
                <a:gd name="connsiteX1228" fmla="*/ 4503982 w 4853691"/>
                <a:gd name="connsiteY1228" fmla="*/ 1208729 h 4860733"/>
                <a:gd name="connsiteX1229" fmla="*/ 4482859 w 4853691"/>
                <a:gd name="connsiteY1229" fmla="*/ 1178217 h 4860733"/>
                <a:gd name="connsiteX1230" fmla="*/ 4466430 w 4853691"/>
                <a:gd name="connsiteY1230" fmla="*/ 1152400 h 4860733"/>
                <a:gd name="connsiteX1231" fmla="*/ 4445306 w 4853691"/>
                <a:gd name="connsiteY1231" fmla="*/ 1121888 h 4860733"/>
                <a:gd name="connsiteX1232" fmla="*/ 4426530 w 4853691"/>
                <a:gd name="connsiteY1232" fmla="*/ 1096071 h 4860733"/>
                <a:gd name="connsiteX1233" fmla="*/ 4403059 w 4853691"/>
                <a:gd name="connsiteY1233" fmla="*/ 1065559 h 4860733"/>
                <a:gd name="connsiteX1234" fmla="*/ 4384283 w 4853691"/>
                <a:gd name="connsiteY1234" fmla="*/ 1042089 h 4860733"/>
                <a:gd name="connsiteX1235" fmla="*/ 4358465 w 4853691"/>
                <a:gd name="connsiteY1235" fmla="*/ 1011577 h 4860733"/>
                <a:gd name="connsiteX1236" fmla="*/ 4342036 w 4853691"/>
                <a:gd name="connsiteY1236" fmla="*/ 990454 h 4860733"/>
                <a:gd name="connsiteX1237" fmla="*/ 4313872 w 4853691"/>
                <a:gd name="connsiteY1237" fmla="*/ 957595 h 4860733"/>
                <a:gd name="connsiteX1238" fmla="*/ 4297442 w 4853691"/>
                <a:gd name="connsiteY1238" fmla="*/ 938819 h 4860733"/>
                <a:gd name="connsiteX1239" fmla="*/ 4264583 w 4853691"/>
                <a:gd name="connsiteY1239" fmla="*/ 905960 h 4860733"/>
                <a:gd name="connsiteX1240" fmla="*/ 4269277 w 4853691"/>
                <a:gd name="connsiteY1240" fmla="*/ 891878 h 4860733"/>
                <a:gd name="connsiteX1241" fmla="*/ 4248154 w 4853691"/>
                <a:gd name="connsiteY1241" fmla="*/ 870754 h 4860733"/>
                <a:gd name="connsiteX1242" fmla="*/ 4238766 w 4853691"/>
                <a:gd name="connsiteY1242" fmla="*/ 873101 h 4860733"/>
                <a:gd name="connsiteX1243" fmla="*/ 4156619 w 4853691"/>
                <a:gd name="connsiteY1243" fmla="*/ 758096 h 4860733"/>
                <a:gd name="connsiteX1244" fmla="*/ 4316218 w 4853691"/>
                <a:gd name="connsiteY1244" fmla="*/ 924736 h 4860733"/>
                <a:gd name="connsiteX1245" fmla="*/ 4325607 w 4853691"/>
                <a:gd name="connsiteY1245" fmla="*/ 929430 h 4860733"/>
                <a:gd name="connsiteX1246" fmla="*/ 4602558 w 4853691"/>
                <a:gd name="connsiteY1246" fmla="*/ 1375369 h 4860733"/>
                <a:gd name="connsiteX1247" fmla="*/ 4604905 w 4853691"/>
                <a:gd name="connsiteY1247" fmla="*/ 1380063 h 4860733"/>
                <a:gd name="connsiteX1248" fmla="*/ 4623682 w 4853691"/>
                <a:gd name="connsiteY1248" fmla="*/ 1412922 h 4860733"/>
                <a:gd name="connsiteX1249" fmla="*/ 4630723 w 4853691"/>
                <a:gd name="connsiteY1249" fmla="*/ 1424657 h 4860733"/>
                <a:gd name="connsiteX1250" fmla="*/ 4644805 w 4853691"/>
                <a:gd name="connsiteY1250" fmla="*/ 1452822 h 4860733"/>
                <a:gd name="connsiteX1251" fmla="*/ 4651846 w 4853691"/>
                <a:gd name="connsiteY1251" fmla="*/ 1466904 h 4860733"/>
                <a:gd name="connsiteX1252" fmla="*/ 4668275 w 4853691"/>
                <a:gd name="connsiteY1252" fmla="*/ 1502110 h 4860733"/>
                <a:gd name="connsiteX1253" fmla="*/ 4672970 w 4853691"/>
                <a:gd name="connsiteY1253" fmla="*/ 1509151 h 4860733"/>
                <a:gd name="connsiteX1254" fmla="*/ 4691746 w 4853691"/>
                <a:gd name="connsiteY1254" fmla="*/ 1553745 h 4860733"/>
                <a:gd name="connsiteX1255" fmla="*/ 4696440 w 4853691"/>
                <a:gd name="connsiteY1255" fmla="*/ 1565480 h 4860733"/>
                <a:gd name="connsiteX1256" fmla="*/ 4710522 w 4853691"/>
                <a:gd name="connsiteY1256" fmla="*/ 1600686 h 4860733"/>
                <a:gd name="connsiteX1257" fmla="*/ 4717563 w 4853691"/>
                <a:gd name="connsiteY1257" fmla="*/ 1617115 h 4860733"/>
                <a:gd name="connsiteX1258" fmla="*/ 4731646 w 4853691"/>
                <a:gd name="connsiteY1258" fmla="*/ 1654668 h 4860733"/>
                <a:gd name="connsiteX1259" fmla="*/ 4736340 w 4853691"/>
                <a:gd name="connsiteY1259" fmla="*/ 1668750 h 4860733"/>
                <a:gd name="connsiteX1260" fmla="*/ 4736340 w 4853691"/>
                <a:gd name="connsiteY1260" fmla="*/ 1671097 h 4860733"/>
                <a:gd name="connsiteX1261" fmla="*/ 4722257 w 4853691"/>
                <a:gd name="connsiteY1261" fmla="*/ 1631197 h 4860733"/>
                <a:gd name="connsiteX1262" fmla="*/ 4719911 w 4853691"/>
                <a:gd name="connsiteY1262" fmla="*/ 1626503 h 4860733"/>
                <a:gd name="connsiteX1263" fmla="*/ 4698787 w 4853691"/>
                <a:gd name="connsiteY1263" fmla="*/ 1572521 h 4860733"/>
                <a:gd name="connsiteX1264" fmla="*/ 4694093 w 4853691"/>
                <a:gd name="connsiteY1264" fmla="*/ 1560786 h 4860733"/>
                <a:gd name="connsiteX1265" fmla="*/ 4670623 w 4853691"/>
                <a:gd name="connsiteY1265" fmla="*/ 1506804 h 4860733"/>
                <a:gd name="connsiteX1266" fmla="*/ 4665929 w 4853691"/>
                <a:gd name="connsiteY1266" fmla="*/ 1497416 h 4860733"/>
                <a:gd name="connsiteX1267" fmla="*/ 4642458 w 4853691"/>
                <a:gd name="connsiteY1267" fmla="*/ 1448128 h 4860733"/>
                <a:gd name="connsiteX1268" fmla="*/ 4640111 w 4853691"/>
                <a:gd name="connsiteY1268" fmla="*/ 1443434 h 4860733"/>
                <a:gd name="connsiteX1269" fmla="*/ 4614294 w 4853691"/>
                <a:gd name="connsiteY1269" fmla="*/ 1394146 h 4860733"/>
                <a:gd name="connsiteX1270" fmla="*/ 4607252 w 4853691"/>
                <a:gd name="connsiteY1270" fmla="*/ 1382410 h 4860733"/>
                <a:gd name="connsiteX1271" fmla="*/ 4602558 w 4853691"/>
                <a:gd name="connsiteY1271" fmla="*/ 1375369 h 4860733"/>
                <a:gd name="connsiteX1272" fmla="*/ 4602558 w 4853691"/>
                <a:gd name="connsiteY1272" fmla="*/ 1375369 h 4860733"/>
                <a:gd name="connsiteX1273" fmla="*/ 4799710 w 4853691"/>
                <a:gd name="connsiteY1273" fmla="*/ 2342352 h 4860733"/>
                <a:gd name="connsiteX1274" fmla="*/ 4797363 w 4853691"/>
                <a:gd name="connsiteY1274" fmla="*/ 2351741 h 4860733"/>
                <a:gd name="connsiteX1275" fmla="*/ 4797363 w 4853691"/>
                <a:gd name="connsiteY1275" fmla="*/ 2354088 h 4860733"/>
                <a:gd name="connsiteX1276" fmla="*/ 4795016 w 4853691"/>
                <a:gd name="connsiteY1276" fmla="*/ 2363476 h 4860733"/>
                <a:gd name="connsiteX1277" fmla="*/ 4795016 w 4853691"/>
                <a:gd name="connsiteY1277" fmla="*/ 2365823 h 4860733"/>
                <a:gd name="connsiteX1278" fmla="*/ 4795016 w 4853691"/>
                <a:gd name="connsiteY1278" fmla="*/ 2377558 h 4860733"/>
                <a:gd name="connsiteX1279" fmla="*/ 4795016 w 4853691"/>
                <a:gd name="connsiteY1279" fmla="*/ 2382252 h 4860733"/>
                <a:gd name="connsiteX1280" fmla="*/ 4795016 w 4853691"/>
                <a:gd name="connsiteY1280" fmla="*/ 2393987 h 4860733"/>
                <a:gd name="connsiteX1281" fmla="*/ 4795016 w 4853691"/>
                <a:gd name="connsiteY1281" fmla="*/ 2398681 h 4860733"/>
                <a:gd name="connsiteX1282" fmla="*/ 4795016 w 4853691"/>
                <a:gd name="connsiteY1282" fmla="*/ 2401028 h 4860733"/>
                <a:gd name="connsiteX1283" fmla="*/ 4795016 w 4853691"/>
                <a:gd name="connsiteY1283" fmla="*/ 2401028 h 4860733"/>
                <a:gd name="connsiteX1284" fmla="*/ 4795016 w 4853691"/>
                <a:gd name="connsiteY1284" fmla="*/ 2398681 h 4860733"/>
                <a:gd name="connsiteX1285" fmla="*/ 4795016 w 4853691"/>
                <a:gd name="connsiteY1285" fmla="*/ 2384599 h 4860733"/>
                <a:gd name="connsiteX1286" fmla="*/ 4795016 w 4853691"/>
                <a:gd name="connsiteY1286" fmla="*/ 2379905 h 4860733"/>
                <a:gd name="connsiteX1287" fmla="*/ 4795016 w 4853691"/>
                <a:gd name="connsiteY1287" fmla="*/ 2361129 h 4860733"/>
                <a:gd name="connsiteX1288" fmla="*/ 4795016 w 4853691"/>
                <a:gd name="connsiteY1288" fmla="*/ 2356435 h 4860733"/>
                <a:gd name="connsiteX1289" fmla="*/ 4797363 w 4853691"/>
                <a:gd name="connsiteY1289" fmla="*/ 2342352 h 4860733"/>
                <a:gd name="connsiteX1290" fmla="*/ 4797363 w 4853691"/>
                <a:gd name="connsiteY1290" fmla="*/ 2337658 h 4860733"/>
                <a:gd name="connsiteX1291" fmla="*/ 4799710 w 4853691"/>
                <a:gd name="connsiteY1291" fmla="*/ 2328270 h 4860733"/>
                <a:gd name="connsiteX1292" fmla="*/ 4799710 w 4853691"/>
                <a:gd name="connsiteY1292" fmla="*/ 2328270 h 4860733"/>
                <a:gd name="connsiteX1293" fmla="*/ 4804404 w 4853691"/>
                <a:gd name="connsiteY1293" fmla="*/ 2335311 h 4860733"/>
                <a:gd name="connsiteX1294" fmla="*/ 4799710 w 4853691"/>
                <a:gd name="connsiteY1294" fmla="*/ 2342352 h 4860733"/>
                <a:gd name="connsiteX1295" fmla="*/ 4799710 w 4853691"/>
                <a:gd name="connsiteY1295" fmla="*/ 2342352 h 4860733"/>
                <a:gd name="connsiteX1296" fmla="*/ 4816139 w 4853691"/>
                <a:gd name="connsiteY1296" fmla="*/ 2703798 h 4860733"/>
                <a:gd name="connsiteX1297" fmla="*/ 4811445 w 4853691"/>
                <a:gd name="connsiteY1297" fmla="*/ 2776556 h 4860733"/>
                <a:gd name="connsiteX1298" fmla="*/ 4809098 w 4853691"/>
                <a:gd name="connsiteY1298" fmla="*/ 2792985 h 4860733"/>
                <a:gd name="connsiteX1299" fmla="*/ 4809098 w 4853691"/>
                <a:gd name="connsiteY1299" fmla="*/ 2800026 h 4860733"/>
                <a:gd name="connsiteX1300" fmla="*/ 4806751 w 4853691"/>
                <a:gd name="connsiteY1300" fmla="*/ 2809415 h 4860733"/>
                <a:gd name="connsiteX1301" fmla="*/ 4806751 w 4853691"/>
                <a:gd name="connsiteY1301" fmla="*/ 2814109 h 4860733"/>
                <a:gd name="connsiteX1302" fmla="*/ 4802057 w 4853691"/>
                <a:gd name="connsiteY1302" fmla="*/ 2865744 h 4860733"/>
                <a:gd name="connsiteX1303" fmla="*/ 4802057 w 4853691"/>
                <a:gd name="connsiteY1303" fmla="*/ 2868091 h 4860733"/>
                <a:gd name="connsiteX1304" fmla="*/ 4792669 w 4853691"/>
                <a:gd name="connsiteY1304" fmla="*/ 2938502 h 4860733"/>
                <a:gd name="connsiteX1305" fmla="*/ 4790322 w 4853691"/>
                <a:gd name="connsiteY1305" fmla="*/ 2952584 h 4860733"/>
                <a:gd name="connsiteX1306" fmla="*/ 4778587 w 4853691"/>
                <a:gd name="connsiteY1306" fmla="*/ 3018302 h 4860733"/>
                <a:gd name="connsiteX1307" fmla="*/ 4776240 w 4853691"/>
                <a:gd name="connsiteY1307" fmla="*/ 3030037 h 4860733"/>
                <a:gd name="connsiteX1308" fmla="*/ 4764504 w 4853691"/>
                <a:gd name="connsiteY1308" fmla="*/ 3088713 h 4860733"/>
                <a:gd name="connsiteX1309" fmla="*/ 4762157 w 4853691"/>
                <a:gd name="connsiteY1309" fmla="*/ 3100448 h 4860733"/>
                <a:gd name="connsiteX1310" fmla="*/ 4759810 w 4853691"/>
                <a:gd name="connsiteY1310" fmla="*/ 3112184 h 4860733"/>
                <a:gd name="connsiteX1311" fmla="*/ 4726952 w 4853691"/>
                <a:gd name="connsiteY1311" fmla="*/ 3196677 h 4860733"/>
                <a:gd name="connsiteX1312" fmla="*/ 4729299 w 4853691"/>
                <a:gd name="connsiteY1312" fmla="*/ 3191983 h 4860733"/>
                <a:gd name="connsiteX1313" fmla="*/ 4736340 w 4853691"/>
                <a:gd name="connsiteY1313" fmla="*/ 3166166 h 4860733"/>
                <a:gd name="connsiteX1314" fmla="*/ 4743381 w 4853691"/>
                <a:gd name="connsiteY1314" fmla="*/ 3138001 h 4860733"/>
                <a:gd name="connsiteX1315" fmla="*/ 4750422 w 4853691"/>
                <a:gd name="connsiteY1315" fmla="*/ 3112184 h 4860733"/>
                <a:gd name="connsiteX1316" fmla="*/ 4757463 w 4853691"/>
                <a:gd name="connsiteY1316" fmla="*/ 3081672 h 4860733"/>
                <a:gd name="connsiteX1317" fmla="*/ 4764504 w 4853691"/>
                <a:gd name="connsiteY1317" fmla="*/ 3055855 h 4860733"/>
                <a:gd name="connsiteX1318" fmla="*/ 4771546 w 4853691"/>
                <a:gd name="connsiteY1318" fmla="*/ 3025343 h 4860733"/>
                <a:gd name="connsiteX1319" fmla="*/ 4776240 w 4853691"/>
                <a:gd name="connsiteY1319" fmla="*/ 3001873 h 4860733"/>
                <a:gd name="connsiteX1320" fmla="*/ 4783281 w 4853691"/>
                <a:gd name="connsiteY1320" fmla="*/ 2966667 h 4860733"/>
                <a:gd name="connsiteX1321" fmla="*/ 4787975 w 4853691"/>
                <a:gd name="connsiteY1321" fmla="*/ 2945543 h 4860733"/>
                <a:gd name="connsiteX1322" fmla="*/ 4795016 w 4853691"/>
                <a:gd name="connsiteY1322" fmla="*/ 2898602 h 4860733"/>
                <a:gd name="connsiteX1323" fmla="*/ 4797363 w 4853691"/>
                <a:gd name="connsiteY1323" fmla="*/ 2889214 h 4860733"/>
                <a:gd name="connsiteX1324" fmla="*/ 4797363 w 4853691"/>
                <a:gd name="connsiteY1324" fmla="*/ 2889214 h 4860733"/>
                <a:gd name="connsiteX1325" fmla="*/ 4797363 w 4853691"/>
                <a:gd name="connsiteY1325" fmla="*/ 2889214 h 4860733"/>
                <a:gd name="connsiteX1326" fmla="*/ 4797363 w 4853691"/>
                <a:gd name="connsiteY1326" fmla="*/ 2886867 h 4860733"/>
                <a:gd name="connsiteX1327" fmla="*/ 4804404 w 4853691"/>
                <a:gd name="connsiteY1327" fmla="*/ 2825844 h 4860733"/>
                <a:gd name="connsiteX1328" fmla="*/ 4806751 w 4853691"/>
                <a:gd name="connsiteY1328" fmla="*/ 2804721 h 4860733"/>
                <a:gd name="connsiteX1329" fmla="*/ 4811445 w 4853691"/>
                <a:gd name="connsiteY1329" fmla="*/ 2760127 h 4860733"/>
                <a:gd name="connsiteX1330" fmla="*/ 4813793 w 4853691"/>
                <a:gd name="connsiteY1330" fmla="*/ 2736656 h 4860733"/>
                <a:gd name="connsiteX1331" fmla="*/ 4816139 w 4853691"/>
                <a:gd name="connsiteY1331" fmla="*/ 2694409 h 4860733"/>
                <a:gd name="connsiteX1332" fmla="*/ 4818487 w 4853691"/>
                <a:gd name="connsiteY1332" fmla="*/ 2670939 h 4860733"/>
                <a:gd name="connsiteX1333" fmla="*/ 4818487 w 4853691"/>
                <a:gd name="connsiteY1333" fmla="*/ 2666245 h 4860733"/>
                <a:gd name="connsiteX1334" fmla="*/ 4818487 w 4853691"/>
                <a:gd name="connsiteY1334" fmla="*/ 2666245 h 4860733"/>
                <a:gd name="connsiteX1335" fmla="*/ 4818487 w 4853691"/>
                <a:gd name="connsiteY1335" fmla="*/ 2689715 h 4860733"/>
                <a:gd name="connsiteX1336" fmla="*/ 4816139 w 4853691"/>
                <a:gd name="connsiteY1336" fmla="*/ 2703798 h 4860733"/>
                <a:gd name="connsiteX1337" fmla="*/ 4816139 w 4853691"/>
                <a:gd name="connsiteY1337" fmla="*/ 2882173 h 4860733"/>
                <a:gd name="connsiteX1338" fmla="*/ 4811445 w 4853691"/>
                <a:gd name="connsiteY1338" fmla="*/ 2903296 h 4860733"/>
                <a:gd name="connsiteX1339" fmla="*/ 4797363 w 4853691"/>
                <a:gd name="connsiteY1339" fmla="*/ 2971361 h 4860733"/>
                <a:gd name="connsiteX1340" fmla="*/ 4795016 w 4853691"/>
                <a:gd name="connsiteY1340" fmla="*/ 2978402 h 4860733"/>
                <a:gd name="connsiteX1341" fmla="*/ 4783281 w 4853691"/>
                <a:gd name="connsiteY1341" fmla="*/ 3030037 h 4860733"/>
                <a:gd name="connsiteX1342" fmla="*/ 4766852 w 4853691"/>
                <a:gd name="connsiteY1342" fmla="*/ 3086366 h 4860733"/>
                <a:gd name="connsiteX1343" fmla="*/ 4769198 w 4853691"/>
                <a:gd name="connsiteY1343" fmla="*/ 3076978 h 4860733"/>
                <a:gd name="connsiteX1344" fmla="*/ 4780934 w 4853691"/>
                <a:gd name="connsiteY1344" fmla="*/ 3020649 h 4860733"/>
                <a:gd name="connsiteX1345" fmla="*/ 4783281 w 4853691"/>
                <a:gd name="connsiteY1345" fmla="*/ 3013608 h 4860733"/>
                <a:gd name="connsiteX1346" fmla="*/ 4795016 w 4853691"/>
                <a:gd name="connsiteY1346" fmla="*/ 2950237 h 4860733"/>
                <a:gd name="connsiteX1347" fmla="*/ 4797363 w 4853691"/>
                <a:gd name="connsiteY1347" fmla="*/ 2933808 h 4860733"/>
                <a:gd name="connsiteX1348" fmla="*/ 4804404 w 4853691"/>
                <a:gd name="connsiteY1348" fmla="*/ 2870438 h 4860733"/>
                <a:gd name="connsiteX1349" fmla="*/ 4804404 w 4853691"/>
                <a:gd name="connsiteY1349" fmla="*/ 2865744 h 4860733"/>
                <a:gd name="connsiteX1350" fmla="*/ 4809098 w 4853691"/>
                <a:gd name="connsiteY1350" fmla="*/ 2816456 h 4860733"/>
                <a:gd name="connsiteX1351" fmla="*/ 4823181 w 4853691"/>
                <a:gd name="connsiteY1351" fmla="*/ 2825844 h 4860733"/>
                <a:gd name="connsiteX1352" fmla="*/ 4816139 w 4853691"/>
                <a:gd name="connsiteY1352" fmla="*/ 2882173 h 4860733"/>
                <a:gd name="connsiteX1353" fmla="*/ 4743381 w 4853691"/>
                <a:gd name="connsiteY1353" fmla="*/ 3170860 h 4860733"/>
                <a:gd name="connsiteX1354" fmla="*/ 4731646 w 4853691"/>
                <a:gd name="connsiteY1354" fmla="*/ 3210759 h 4860733"/>
                <a:gd name="connsiteX1355" fmla="*/ 4726952 w 4853691"/>
                <a:gd name="connsiteY1355" fmla="*/ 3210759 h 4860733"/>
                <a:gd name="connsiteX1356" fmla="*/ 4738687 w 4853691"/>
                <a:gd name="connsiteY1356" fmla="*/ 3177901 h 4860733"/>
                <a:gd name="connsiteX1357" fmla="*/ 4743381 w 4853691"/>
                <a:gd name="connsiteY1357" fmla="*/ 3166166 h 4860733"/>
                <a:gd name="connsiteX1358" fmla="*/ 4748075 w 4853691"/>
                <a:gd name="connsiteY1358" fmla="*/ 3154431 h 4860733"/>
                <a:gd name="connsiteX1359" fmla="*/ 4748075 w 4853691"/>
                <a:gd name="connsiteY1359" fmla="*/ 3156777 h 4860733"/>
                <a:gd name="connsiteX1360" fmla="*/ 4743381 w 4853691"/>
                <a:gd name="connsiteY1360" fmla="*/ 3170860 h 4860733"/>
                <a:gd name="connsiteX1361" fmla="*/ 4391324 w 4853691"/>
                <a:gd name="connsiteY1361" fmla="*/ 3867932 h 4860733"/>
                <a:gd name="connsiteX1362" fmla="*/ 4379589 w 4853691"/>
                <a:gd name="connsiteY1362" fmla="*/ 3884362 h 4860733"/>
                <a:gd name="connsiteX1363" fmla="*/ 4346730 w 4853691"/>
                <a:gd name="connsiteY1363" fmla="*/ 3928956 h 4860733"/>
                <a:gd name="connsiteX1364" fmla="*/ 4332648 w 4853691"/>
                <a:gd name="connsiteY1364" fmla="*/ 3947732 h 4860733"/>
                <a:gd name="connsiteX1365" fmla="*/ 4299789 w 4853691"/>
                <a:gd name="connsiteY1365" fmla="*/ 3987632 h 4860733"/>
                <a:gd name="connsiteX1366" fmla="*/ 4283360 w 4853691"/>
                <a:gd name="connsiteY1366" fmla="*/ 4006408 h 4860733"/>
                <a:gd name="connsiteX1367" fmla="*/ 4252848 w 4853691"/>
                <a:gd name="connsiteY1367" fmla="*/ 4041614 h 4860733"/>
                <a:gd name="connsiteX1368" fmla="*/ 4231725 w 4853691"/>
                <a:gd name="connsiteY1368" fmla="*/ 4065085 h 4860733"/>
                <a:gd name="connsiteX1369" fmla="*/ 4205907 w 4853691"/>
                <a:gd name="connsiteY1369" fmla="*/ 4093249 h 4860733"/>
                <a:gd name="connsiteX1370" fmla="*/ 4182437 w 4853691"/>
                <a:gd name="connsiteY1370" fmla="*/ 4119066 h 4860733"/>
                <a:gd name="connsiteX1371" fmla="*/ 4182437 w 4853691"/>
                <a:gd name="connsiteY1371" fmla="*/ 4116720 h 4860733"/>
                <a:gd name="connsiteX1372" fmla="*/ 4187131 w 4853691"/>
                <a:gd name="connsiteY1372" fmla="*/ 4107331 h 4860733"/>
                <a:gd name="connsiteX1373" fmla="*/ 4189478 w 4853691"/>
                <a:gd name="connsiteY1373" fmla="*/ 4100290 h 4860733"/>
                <a:gd name="connsiteX1374" fmla="*/ 4194172 w 4853691"/>
                <a:gd name="connsiteY1374" fmla="*/ 4090902 h 4860733"/>
                <a:gd name="connsiteX1375" fmla="*/ 4198866 w 4853691"/>
                <a:gd name="connsiteY1375" fmla="*/ 4076820 h 4860733"/>
                <a:gd name="connsiteX1376" fmla="*/ 4201213 w 4853691"/>
                <a:gd name="connsiteY1376" fmla="*/ 4072125 h 4860733"/>
                <a:gd name="connsiteX1377" fmla="*/ 4212948 w 4853691"/>
                <a:gd name="connsiteY1377" fmla="*/ 4029879 h 4860733"/>
                <a:gd name="connsiteX1378" fmla="*/ 4231725 w 4853691"/>
                <a:gd name="connsiteY1378" fmla="*/ 4008755 h 4860733"/>
                <a:gd name="connsiteX1379" fmla="*/ 4229378 w 4853691"/>
                <a:gd name="connsiteY1379" fmla="*/ 4001714 h 4860733"/>
                <a:gd name="connsiteX1380" fmla="*/ 4234072 w 4853691"/>
                <a:gd name="connsiteY1380" fmla="*/ 3994673 h 4860733"/>
                <a:gd name="connsiteX1381" fmla="*/ 4248154 w 4853691"/>
                <a:gd name="connsiteY1381" fmla="*/ 3982938 h 4860733"/>
                <a:gd name="connsiteX1382" fmla="*/ 4257542 w 4853691"/>
                <a:gd name="connsiteY1382" fmla="*/ 3975897 h 4860733"/>
                <a:gd name="connsiteX1383" fmla="*/ 4292748 w 4853691"/>
                <a:gd name="connsiteY1383" fmla="*/ 3945385 h 4860733"/>
                <a:gd name="connsiteX1384" fmla="*/ 4299789 w 4853691"/>
                <a:gd name="connsiteY1384" fmla="*/ 3940691 h 4860733"/>
                <a:gd name="connsiteX1385" fmla="*/ 4332648 w 4853691"/>
                <a:gd name="connsiteY1385" fmla="*/ 3910179 h 4860733"/>
                <a:gd name="connsiteX1386" fmla="*/ 4339689 w 4853691"/>
                <a:gd name="connsiteY1386" fmla="*/ 3903138 h 4860733"/>
                <a:gd name="connsiteX1387" fmla="*/ 4374895 w 4853691"/>
                <a:gd name="connsiteY1387" fmla="*/ 3867932 h 4860733"/>
                <a:gd name="connsiteX1388" fmla="*/ 4381936 w 4853691"/>
                <a:gd name="connsiteY1388" fmla="*/ 3858544 h 4860733"/>
                <a:gd name="connsiteX1389" fmla="*/ 4414795 w 4853691"/>
                <a:gd name="connsiteY1389" fmla="*/ 3820992 h 4860733"/>
                <a:gd name="connsiteX1390" fmla="*/ 4417141 w 4853691"/>
                <a:gd name="connsiteY1390" fmla="*/ 3816298 h 4860733"/>
                <a:gd name="connsiteX1391" fmla="*/ 4450000 w 4853691"/>
                <a:gd name="connsiteY1391" fmla="*/ 3774051 h 4860733"/>
                <a:gd name="connsiteX1392" fmla="*/ 4457041 w 4853691"/>
                <a:gd name="connsiteY1392" fmla="*/ 3764663 h 4860733"/>
                <a:gd name="connsiteX1393" fmla="*/ 4480512 w 4853691"/>
                <a:gd name="connsiteY1393" fmla="*/ 3729457 h 4860733"/>
                <a:gd name="connsiteX1394" fmla="*/ 4473471 w 4853691"/>
                <a:gd name="connsiteY1394" fmla="*/ 3738845 h 4860733"/>
                <a:gd name="connsiteX1395" fmla="*/ 4391324 w 4853691"/>
                <a:gd name="connsiteY1395" fmla="*/ 3867932 h 4860733"/>
                <a:gd name="connsiteX1396" fmla="*/ 4065084 w 4853691"/>
                <a:gd name="connsiteY1396" fmla="*/ 4229378 h 4860733"/>
                <a:gd name="connsiteX1397" fmla="*/ 4025185 w 4853691"/>
                <a:gd name="connsiteY1397" fmla="*/ 4264584 h 4860733"/>
                <a:gd name="connsiteX1398" fmla="*/ 4004061 w 4853691"/>
                <a:gd name="connsiteY1398" fmla="*/ 4281013 h 4860733"/>
                <a:gd name="connsiteX1399" fmla="*/ 3982938 w 4853691"/>
                <a:gd name="connsiteY1399" fmla="*/ 4297442 h 4860733"/>
                <a:gd name="connsiteX1400" fmla="*/ 3971203 w 4853691"/>
                <a:gd name="connsiteY1400" fmla="*/ 4304483 h 4860733"/>
                <a:gd name="connsiteX1401" fmla="*/ 3950079 w 4853691"/>
                <a:gd name="connsiteY1401" fmla="*/ 4318565 h 4860733"/>
                <a:gd name="connsiteX1402" fmla="*/ 3943038 w 4853691"/>
                <a:gd name="connsiteY1402" fmla="*/ 4323260 h 4860733"/>
                <a:gd name="connsiteX1403" fmla="*/ 3900791 w 4853691"/>
                <a:gd name="connsiteY1403" fmla="*/ 4351424 h 4860733"/>
                <a:gd name="connsiteX1404" fmla="*/ 3891403 w 4853691"/>
                <a:gd name="connsiteY1404" fmla="*/ 4356118 h 4860733"/>
                <a:gd name="connsiteX1405" fmla="*/ 3870279 w 4853691"/>
                <a:gd name="connsiteY1405" fmla="*/ 4367854 h 4860733"/>
                <a:gd name="connsiteX1406" fmla="*/ 3858544 w 4853691"/>
                <a:gd name="connsiteY1406" fmla="*/ 4374895 h 4860733"/>
                <a:gd name="connsiteX1407" fmla="*/ 3846809 w 4853691"/>
                <a:gd name="connsiteY1407" fmla="*/ 4381936 h 4860733"/>
                <a:gd name="connsiteX1408" fmla="*/ 3853850 w 4853691"/>
                <a:gd name="connsiteY1408" fmla="*/ 4374895 h 4860733"/>
                <a:gd name="connsiteX1409" fmla="*/ 3879668 w 4853691"/>
                <a:gd name="connsiteY1409" fmla="*/ 4353771 h 4860733"/>
                <a:gd name="connsiteX1410" fmla="*/ 3900791 w 4853691"/>
                <a:gd name="connsiteY1410" fmla="*/ 4334995 h 4860733"/>
                <a:gd name="connsiteX1411" fmla="*/ 3926609 w 4853691"/>
                <a:gd name="connsiteY1411" fmla="*/ 4311525 h 4860733"/>
                <a:gd name="connsiteX1412" fmla="*/ 3947732 w 4853691"/>
                <a:gd name="connsiteY1412" fmla="*/ 4292748 h 4860733"/>
                <a:gd name="connsiteX1413" fmla="*/ 3973550 w 4853691"/>
                <a:gd name="connsiteY1413" fmla="*/ 4266930 h 4860733"/>
                <a:gd name="connsiteX1414" fmla="*/ 3992326 w 4853691"/>
                <a:gd name="connsiteY1414" fmla="*/ 4248154 h 4860733"/>
                <a:gd name="connsiteX1415" fmla="*/ 4020491 w 4853691"/>
                <a:gd name="connsiteY1415" fmla="*/ 4222337 h 4860733"/>
                <a:gd name="connsiteX1416" fmla="*/ 4039267 w 4853691"/>
                <a:gd name="connsiteY1416" fmla="*/ 4203560 h 4860733"/>
                <a:gd name="connsiteX1417" fmla="*/ 4067432 w 4853691"/>
                <a:gd name="connsiteY1417" fmla="*/ 4173049 h 4860733"/>
                <a:gd name="connsiteX1418" fmla="*/ 4083861 w 4853691"/>
                <a:gd name="connsiteY1418" fmla="*/ 4156619 h 4860733"/>
                <a:gd name="connsiteX1419" fmla="*/ 4116719 w 4853691"/>
                <a:gd name="connsiteY1419" fmla="*/ 4121414 h 4860733"/>
                <a:gd name="connsiteX1420" fmla="*/ 4128455 w 4853691"/>
                <a:gd name="connsiteY1420" fmla="*/ 4109678 h 4860733"/>
                <a:gd name="connsiteX1421" fmla="*/ 4201213 w 4853691"/>
                <a:gd name="connsiteY1421" fmla="*/ 4022838 h 4860733"/>
                <a:gd name="connsiteX1422" fmla="*/ 4205907 w 4853691"/>
                <a:gd name="connsiteY1422" fmla="*/ 4025185 h 4860733"/>
                <a:gd name="connsiteX1423" fmla="*/ 4205907 w 4853691"/>
                <a:gd name="connsiteY1423" fmla="*/ 4027532 h 4860733"/>
                <a:gd name="connsiteX1424" fmla="*/ 4203560 w 4853691"/>
                <a:gd name="connsiteY1424" fmla="*/ 4036920 h 4860733"/>
                <a:gd name="connsiteX1425" fmla="*/ 4201213 w 4853691"/>
                <a:gd name="connsiteY1425" fmla="*/ 4046308 h 4860733"/>
                <a:gd name="connsiteX1426" fmla="*/ 4196519 w 4853691"/>
                <a:gd name="connsiteY1426" fmla="*/ 4055696 h 4860733"/>
                <a:gd name="connsiteX1427" fmla="*/ 4194172 w 4853691"/>
                <a:gd name="connsiteY1427" fmla="*/ 4065085 h 4860733"/>
                <a:gd name="connsiteX1428" fmla="*/ 4189478 w 4853691"/>
                <a:gd name="connsiteY1428" fmla="*/ 4074473 h 4860733"/>
                <a:gd name="connsiteX1429" fmla="*/ 4187131 w 4853691"/>
                <a:gd name="connsiteY1429" fmla="*/ 4081514 h 4860733"/>
                <a:gd name="connsiteX1430" fmla="*/ 4182437 w 4853691"/>
                <a:gd name="connsiteY1430" fmla="*/ 4093249 h 4860733"/>
                <a:gd name="connsiteX1431" fmla="*/ 4180090 w 4853691"/>
                <a:gd name="connsiteY1431" fmla="*/ 4100290 h 4860733"/>
                <a:gd name="connsiteX1432" fmla="*/ 4173049 w 4853691"/>
                <a:gd name="connsiteY1432" fmla="*/ 4112026 h 4860733"/>
                <a:gd name="connsiteX1433" fmla="*/ 4170701 w 4853691"/>
                <a:gd name="connsiteY1433" fmla="*/ 4116720 h 4860733"/>
                <a:gd name="connsiteX1434" fmla="*/ 4163660 w 4853691"/>
                <a:gd name="connsiteY1434" fmla="*/ 4128455 h 4860733"/>
                <a:gd name="connsiteX1435" fmla="*/ 4154272 w 4853691"/>
                <a:gd name="connsiteY1435" fmla="*/ 4126108 h 4860733"/>
                <a:gd name="connsiteX1436" fmla="*/ 4133149 w 4853691"/>
                <a:gd name="connsiteY1436" fmla="*/ 4147231 h 4860733"/>
                <a:gd name="connsiteX1437" fmla="*/ 4137843 w 4853691"/>
                <a:gd name="connsiteY1437" fmla="*/ 4161313 h 4860733"/>
                <a:gd name="connsiteX1438" fmla="*/ 4083861 w 4853691"/>
                <a:gd name="connsiteY1438" fmla="*/ 4212948 h 4860733"/>
                <a:gd name="connsiteX1439" fmla="*/ 4065084 w 4853691"/>
                <a:gd name="connsiteY1439" fmla="*/ 4229378 h 4860733"/>
                <a:gd name="connsiteX1440" fmla="*/ 3797521 w 4853691"/>
                <a:gd name="connsiteY1440" fmla="*/ 4417142 h 4860733"/>
                <a:gd name="connsiteX1441" fmla="*/ 3731804 w 4853691"/>
                <a:gd name="connsiteY1441" fmla="*/ 4466429 h 4860733"/>
                <a:gd name="connsiteX1442" fmla="*/ 3717721 w 4853691"/>
                <a:gd name="connsiteY1442" fmla="*/ 4475818 h 4860733"/>
                <a:gd name="connsiteX1443" fmla="*/ 3689557 w 4853691"/>
                <a:gd name="connsiteY1443" fmla="*/ 4494594 h 4860733"/>
                <a:gd name="connsiteX1444" fmla="*/ 3717721 w 4853691"/>
                <a:gd name="connsiteY1444" fmla="*/ 4475818 h 4860733"/>
                <a:gd name="connsiteX1445" fmla="*/ 3731804 w 4853691"/>
                <a:gd name="connsiteY1445" fmla="*/ 4464083 h 4860733"/>
                <a:gd name="connsiteX1446" fmla="*/ 3797521 w 4853691"/>
                <a:gd name="connsiteY1446" fmla="*/ 4414794 h 4860733"/>
                <a:gd name="connsiteX1447" fmla="*/ 3811603 w 4853691"/>
                <a:gd name="connsiteY1447" fmla="*/ 4403059 h 4860733"/>
                <a:gd name="connsiteX1448" fmla="*/ 3820992 w 4853691"/>
                <a:gd name="connsiteY1448" fmla="*/ 4396018 h 4860733"/>
                <a:gd name="connsiteX1449" fmla="*/ 3828033 w 4853691"/>
                <a:gd name="connsiteY1449" fmla="*/ 4391324 h 4860733"/>
                <a:gd name="connsiteX1450" fmla="*/ 3811603 w 4853691"/>
                <a:gd name="connsiteY1450" fmla="*/ 4405406 h 4860733"/>
                <a:gd name="connsiteX1451" fmla="*/ 3797521 w 4853691"/>
                <a:gd name="connsiteY1451" fmla="*/ 4417142 h 4860733"/>
                <a:gd name="connsiteX1452" fmla="*/ 3278824 w 4853691"/>
                <a:gd name="connsiteY1452" fmla="*/ 4705828 h 4860733"/>
                <a:gd name="connsiteX1453" fmla="*/ 3250659 w 4853691"/>
                <a:gd name="connsiteY1453" fmla="*/ 4717563 h 4860733"/>
                <a:gd name="connsiteX1454" fmla="*/ 3201371 w 4853691"/>
                <a:gd name="connsiteY1454" fmla="*/ 4733993 h 4860733"/>
                <a:gd name="connsiteX1455" fmla="*/ 3196677 w 4853691"/>
                <a:gd name="connsiteY1455" fmla="*/ 4733993 h 4860733"/>
                <a:gd name="connsiteX1456" fmla="*/ 3116878 w 4853691"/>
                <a:gd name="connsiteY1456" fmla="*/ 4755116 h 4860733"/>
                <a:gd name="connsiteX1457" fmla="*/ 3163819 w 4853691"/>
                <a:gd name="connsiteY1457" fmla="*/ 4743381 h 4860733"/>
                <a:gd name="connsiteX1458" fmla="*/ 3191983 w 4853691"/>
                <a:gd name="connsiteY1458" fmla="*/ 4736340 h 4860733"/>
                <a:gd name="connsiteX1459" fmla="*/ 3243618 w 4853691"/>
                <a:gd name="connsiteY1459" fmla="*/ 4719911 h 4860733"/>
                <a:gd name="connsiteX1460" fmla="*/ 3267089 w 4853691"/>
                <a:gd name="connsiteY1460" fmla="*/ 4712869 h 4860733"/>
                <a:gd name="connsiteX1461" fmla="*/ 3335153 w 4853691"/>
                <a:gd name="connsiteY1461" fmla="*/ 4687052 h 4860733"/>
                <a:gd name="connsiteX1462" fmla="*/ 3332806 w 4853691"/>
                <a:gd name="connsiteY1462" fmla="*/ 4687052 h 4860733"/>
                <a:gd name="connsiteX1463" fmla="*/ 3278824 w 4853691"/>
                <a:gd name="connsiteY1463" fmla="*/ 4705828 h 4860733"/>
                <a:gd name="connsiteX1464" fmla="*/ 2753086 w 4853691"/>
                <a:gd name="connsiteY1464" fmla="*/ 4830222 h 4860733"/>
                <a:gd name="connsiteX1465" fmla="*/ 2741350 w 4853691"/>
                <a:gd name="connsiteY1465" fmla="*/ 4834916 h 4860733"/>
                <a:gd name="connsiteX1466" fmla="*/ 2734309 w 4853691"/>
                <a:gd name="connsiteY1466" fmla="*/ 4837263 h 4860733"/>
                <a:gd name="connsiteX1467" fmla="*/ 2727268 w 4853691"/>
                <a:gd name="connsiteY1467" fmla="*/ 4839610 h 4860733"/>
                <a:gd name="connsiteX1468" fmla="*/ 2739003 w 4853691"/>
                <a:gd name="connsiteY1468" fmla="*/ 4834916 h 4860733"/>
                <a:gd name="connsiteX1469" fmla="*/ 2741350 w 4853691"/>
                <a:gd name="connsiteY1469" fmla="*/ 4834916 h 4860733"/>
                <a:gd name="connsiteX1470" fmla="*/ 2762474 w 4853691"/>
                <a:gd name="connsiteY1470" fmla="*/ 4825528 h 4860733"/>
                <a:gd name="connsiteX1471" fmla="*/ 2762474 w 4853691"/>
                <a:gd name="connsiteY1471" fmla="*/ 4825528 h 4860733"/>
                <a:gd name="connsiteX1472" fmla="*/ 2760127 w 4853691"/>
                <a:gd name="connsiteY1472" fmla="*/ 4827875 h 4860733"/>
                <a:gd name="connsiteX1473" fmla="*/ 2753086 w 4853691"/>
                <a:gd name="connsiteY1473" fmla="*/ 4830222 h 4860733"/>
                <a:gd name="connsiteX1474" fmla="*/ 2401029 w 4853691"/>
                <a:gd name="connsiteY1474" fmla="*/ 4853692 h 4860733"/>
                <a:gd name="connsiteX1475" fmla="*/ 2379905 w 4853691"/>
                <a:gd name="connsiteY1475" fmla="*/ 4853692 h 4860733"/>
                <a:gd name="connsiteX1476" fmla="*/ 2335311 w 4853691"/>
                <a:gd name="connsiteY1476" fmla="*/ 4851345 h 4860733"/>
                <a:gd name="connsiteX1477" fmla="*/ 2309494 w 4853691"/>
                <a:gd name="connsiteY1477" fmla="*/ 4848998 h 4860733"/>
                <a:gd name="connsiteX1478" fmla="*/ 2269594 w 4853691"/>
                <a:gd name="connsiteY1478" fmla="*/ 4846651 h 4860733"/>
                <a:gd name="connsiteX1479" fmla="*/ 2241429 w 4853691"/>
                <a:gd name="connsiteY1479" fmla="*/ 4844304 h 4860733"/>
                <a:gd name="connsiteX1480" fmla="*/ 2203877 w 4853691"/>
                <a:gd name="connsiteY1480" fmla="*/ 4839610 h 4860733"/>
                <a:gd name="connsiteX1481" fmla="*/ 2175712 w 4853691"/>
                <a:gd name="connsiteY1481" fmla="*/ 4834916 h 4860733"/>
                <a:gd name="connsiteX1482" fmla="*/ 2138159 w 4853691"/>
                <a:gd name="connsiteY1482" fmla="*/ 4830222 h 4860733"/>
                <a:gd name="connsiteX1483" fmla="*/ 2107648 w 4853691"/>
                <a:gd name="connsiteY1483" fmla="*/ 4825528 h 4860733"/>
                <a:gd name="connsiteX1484" fmla="*/ 2098260 w 4853691"/>
                <a:gd name="connsiteY1484" fmla="*/ 4823180 h 4860733"/>
                <a:gd name="connsiteX1485" fmla="*/ 2100607 w 4853691"/>
                <a:gd name="connsiteY1485" fmla="*/ 4823180 h 4860733"/>
                <a:gd name="connsiteX1486" fmla="*/ 2135812 w 4853691"/>
                <a:gd name="connsiteY1486" fmla="*/ 4827875 h 4860733"/>
                <a:gd name="connsiteX1487" fmla="*/ 2159283 w 4853691"/>
                <a:gd name="connsiteY1487" fmla="*/ 4830222 h 4860733"/>
                <a:gd name="connsiteX1488" fmla="*/ 2196835 w 4853691"/>
                <a:gd name="connsiteY1488" fmla="*/ 4832569 h 4860733"/>
                <a:gd name="connsiteX1489" fmla="*/ 2220306 w 4853691"/>
                <a:gd name="connsiteY1489" fmla="*/ 4834916 h 4860733"/>
                <a:gd name="connsiteX1490" fmla="*/ 2260206 w 4853691"/>
                <a:gd name="connsiteY1490" fmla="*/ 4837263 h 4860733"/>
                <a:gd name="connsiteX1491" fmla="*/ 2278982 w 4853691"/>
                <a:gd name="connsiteY1491" fmla="*/ 4837263 h 4860733"/>
                <a:gd name="connsiteX1492" fmla="*/ 2340005 w 4853691"/>
                <a:gd name="connsiteY1492" fmla="*/ 4837263 h 4860733"/>
                <a:gd name="connsiteX1493" fmla="*/ 2426846 w 4853691"/>
                <a:gd name="connsiteY1493" fmla="*/ 4834916 h 4860733"/>
                <a:gd name="connsiteX1494" fmla="*/ 2443275 w 4853691"/>
                <a:gd name="connsiteY1494" fmla="*/ 4834916 h 4860733"/>
                <a:gd name="connsiteX1495" fmla="*/ 2513687 w 4853691"/>
                <a:gd name="connsiteY1495" fmla="*/ 4830222 h 4860733"/>
                <a:gd name="connsiteX1496" fmla="*/ 2532463 w 4853691"/>
                <a:gd name="connsiteY1496" fmla="*/ 4827875 h 4860733"/>
                <a:gd name="connsiteX1497" fmla="*/ 2539504 w 4853691"/>
                <a:gd name="connsiteY1497" fmla="*/ 4827875 h 4860733"/>
                <a:gd name="connsiteX1498" fmla="*/ 2541851 w 4853691"/>
                <a:gd name="connsiteY1498" fmla="*/ 4827875 h 4860733"/>
                <a:gd name="connsiteX1499" fmla="*/ 2567669 w 4853691"/>
                <a:gd name="connsiteY1499" fmla="*/ 4825528 h 4860733"/>
                <a:gd name="connsiteX1500" fmla="*/ 2598180 w 4853691"/>
                <a:gd name="connsiteY1500" fmla="*/ 4823180 h 4860733"/>
                <a:gd name="connsiteX1501" fmla="*/ 2623998 w 4853691"/>
                <a:gd name="connsiteY1501" fmla="*/ 4820834 h 4860733"/>
                <a:gd name="connsiteX1502" fmla="*/ 2652163 w 4853691"/>
                <a:gd name="connsiteY1502" fmla="*/ 4818486 h 4860733"/>
                <a:gd name="connsiteX1503" fmla="*/ 2663898 w 4853691"/>
                <a:gd name="connsiteY1503" fmla="*/ 4816140 h 4860733"/>
                <a:gd name="connsiteX1504" fmla="*/ 2682674 w 4853691"/>
                <a:gd name="connsiteY1504" fmla="*/ 4830222 h 4860733"/>
                <a:gd name="connsiteX1505" fmla="*/ 2687368 w 4853691"/>
                <a:gd name="connsiteY1505" fmla="*/ 4830222 h 4860733"/>
                <a:gd name="connsiteX1506" fmla="*/ 2687368 w 4853691"/>
                <a:gd name="connsiteY1506" fmla="*/ 4830222 h 4860733"/>
                <a:gd name="connsiteX1507" fmla="*/ 2680327 w 4853691"/>
                <a:gd name="connsiteY1507" fmla="*/ 4844304 h 4860733"/>
                <a:gd name="connsiteX1508" fmla="*/ 2680327 w 4853691"/>
                <a:gd name="connsiteY1508" fmla="*/ 4844304 h 4860733"/>
                <a:gd name="connsiteX1509" fmla="*/ 2471440 w 4853691"/>
                <a:gd name="connsiteY1509" fmla="*/ 4853692 h 4860733"/>
                <a:gd name="connsiteX1510" fmla="*/ 2401029 w 4853691"/>
                <a:gd name="connsiteY1510" fmla="*/ 4853692 h 4860733"/>
                <a:gd name="connsiteX1511" fmla="*/ 1898761 w 4853691"/>
                <a:gd name="connsiteY1511" fmla="*/ 4792669 h 4860733"/>
                <a:gd name="connsiteX1512" fmla="*/ 1898761 w 4853691"/>
                <a:gd name="connsiteY1512" fmla="*/ 4792669 h 4860733"/>
                <a:gd name="connsiteX1513" fmla="*/ 1896414 w 4853691"/>
                <a:gd name="connsiteY1513" fmla="*/ 4792669 h 4860733"/>
                <a:gd name="connsiteX1514" fmla="*/ 1898761 w 4853691"/>
                <a:gd name="connsiteY1514" fmla="*/ 4792669 h 4860733"/>
                <a:gd name="connsiteX1515" fmla="*/ 1729773 w 4853691"/>
                <a:gd name="connsiteY1515" fmla="*/ 4743381 h 4860733"/>
                <a:gd name="connsiteX1516" fmla="*/ 1703956 w 4853691"/>
                <a:gd name="connsiteY1516" fmla="*/ 4736340 h 4860733"/>
                <a:gd name="connsiteX1517" fmla="*/ 1715691 w 4853691"/>
                <a:gd name="connsiteY1517" fmla="*/ 4731646 h 4860733"/>
                <a:gd name="connsiteX1518" fmla="*/ 1734467 w 4853691"/>
                <a:gd name="connsiteY1518" fmla="*/ 4738687 h 4860733"/>
                <a:gd name="connsiteX1519" fmla="*/ 1750897 w 4853691"/>
                <a:gd name="connsiteY1519" fmla="*/ 4743381 h 4860733"/>
                <a:gd name="connsiteX1520" fmla="*/ 1764979 w 4853691"/>
                <a:gd name="connsiteY1520" fmla="*/ 4750422 h 4860733"/>
                <a:gd name="connsiteX1521" fmla="*/ 1776714 w 4853691"/>
                <a:gd name="connsiteY1521" fmla="*/ 4755116 h 4860733"/>
                <a:gd name="connsiteX1522" fmla="*/ 1779061 w 4853691"/>
                <a:gd name="connsiteY1522" fmla="*/ 4755116 h 4860733"/>
                <a:gd name="connsiteX1523" fmla="*/ 1757938 w 4853691"/>
                <a:gd name="connsiteY1523" fmla="*/ 4750422 h 4860733"/>
                <a:gd name="connsiteX1524" fmla="*/ 1729773 w 4853691"/>
                <a:gd name="connsiteY1524" fmla="*/ 4743381 h 4860733"/>
                <a:gd name="connsiteX1525" fmla="*/ 1645280 w 4853691"/>
                <a:gd name="connsiteY1525" fmla="*/ 4717563 h 4860733"/>
                <a:gd name="connsiteX1526" fmla="*/ 1619462 w 4853691"/>
                <a:gd name="connsiteY1526" fmla="*/ 4708175 h 4860733"/>
                <a:gd name="connsiteX1527" fmla="*/ 1591298 w 4853691"/>
                <a:gd name="connsiteY1527" fmla="*/ 4698787 h 4860733"/>
                <a:gd name="connsiteX1528" fmla="*/ 1565480 w 4853691"/>
                <a:gd name="connsiteY1528" fmla="*/ 4689399 h 4860733"/>
                <a:gd name="connsiteX1529" fmla="*/ 1537315 w 4853691"/>
                <a:gd name="connsiteY1529" fmla="*/ 4677664 h 4860733"/>
                <a:gd name="connsiteX1530" fmla="*/ 1511498 w 4853691"/>
                <a:gd name="connsiteY1530" fmla="*/ 4668276 h 4860733"/>
                <a:gd name="connsiteX1531" fmla="*/ 1483333 w 4853691"/>
                <a:gd name="connsiteY1531" fmla="*/ 4656540 h 4860733"/>
                <a:gd name="connsiteX1532" fmla="*/ 1457516 w 4853691"/>
                <a:gd name="connsiteY1532" fmla="*/ 4644805 h 4860733"/>
                <a:gd name="connsiteX1533" fmla="*/ 1429351 w 4853691"/>
                <a:gd name="connsiteY1533" fmla="*/ 4633070 h 4860733"/>
                <a:gd name="connsiteX1534" fmla="*/ 1403534 w 4853691"/>
                <a:gd name="connsiteY1534" fmla="*/ 4621335 h 4860733"/>
                <a:gd name="connsiteX1535" fmla="*/ 1375369 w 4853691"/>
                <a:gd name="connsiteY1535" fmla="*/ 4607252 h 4860733"/>
                <a:gd name="connsiteX1536" fmla="*/ 1351899 w 4853691"/>
                <a:gd name="connsiteY1536" fmla="*/ 4595517 h 4860733"/>
                <a:gd name="connsiteX1537" fmla="*/ 1323734 w 4853691"/>
                <a:gd name="connsiteY1537" fmla="*/ 4581435 h 4860733"/>
                <a:gd name="connsiteX1538" fmla="*/ 1300264 w 4853691"/>
                <a:gd name="connsiteY1538" fmla="*/ 4569700 h 4860733"/>
                <a:gd name="connsiteX1539" fmla="*/ 1295570 w 4853691"/>
                <a:gd name="connsiteY1539" fmla="*/ 4567352 h 4860733"/>
                <a:gd name="connsiteX1540" fmla="*/ 1370675 w 4853691"/>
                <a:gd name="connsiteY1540" fmla="*/ 4602558 h 4860733"/>
                <a:gd name="connsiteX1541" fmla="*/ 1370675 w 4853691"/>
                <a:gd name="connsiteY1541" fmla="*/ 4602558 h 4860733"/>
                <a:gd name="connsiteX1542" fmla="*/ 1375369 w 4853691"/>
                <a:gd name="connsiteY1542" fmla="*/ 4604905 h 4860733"/>
                <a:gd name="connsiteX1543" fmla="*/ 1450475 w 4853691"/>
                <a:gd name="connsiteY1543" fmla="*/ 4637764 h 4860733"/>
                <a:gd name="connsiteX1544" fmla="*/ 1455169 w 4853691"/>
                <a:gd name="connsiteY1544" fmla="*/ 4640111 h 4860733"/>
                <a:gd name="connsiteX1545" fmla="*/ 1490375 w 4853691"/>
                <a:gd name="connsiteY1545" fmla="*/ 4654193 h 4860733"/>
                <a:gd name="connsiteX1546" fmla="*/ 1506804 w 4853691"/>
                <a:gd name="connsiteY1546" fmla="*/ 4658887 h 4860733"/>
                <a:gd name="connsiteX1547" fmla="*/ 1539662 w 4853691"/>
                <a:gd name="connsiteY1547" fmla="*/ 4670622 h 4860733"/>
                <a:gd name="connsiteX1548" fmla="*/ 1584256 w 4853691"/>
                <a:gd name="connsiteY1548" fmla="*/ 4684705 h 4860733"/>
                <a:gd name="connsiteX1549" fmla="*/ 1605380 w 4853691"/>
                <a:gd name="connsiteY1549" fmla="*/ 4691746 h 4860733"/>
                <a:gd name="connsiteX1550" fmla="*/ 1610074 w 4853691"/>
                <a:gd name="connsiteY1550" fmla="*/ 4694093 h 4860733"/>
                <a:gd name="connsiteX1551" fmla="*/ 1631197 w 4853691"/>
                <a:gd name="connsiteY1551" fmla="*/ 4701134 h 4860733"/>
                <a:gd name="connsiteX1552" fmla="*/ 1654668 w 4853691"/>
                <a:gd name="connsiteY1552" fmla="*/ 4710522 h 4860733"/>
                <a:gd name="connsiteX1553" fmla="*/ 1685179 w 4853691"/>
                <a:gd name="connsiteY1553" fmla="*/ 4722258 h 4860733"/>
                <a:gd name="connsiteX1554" fmla="*/ 1689873 w 4853691"/>
                <a:gd name="connsiteY1554" fmla="*/ 4724605 h 4860733"/>
                <a:gd name="connsiteX1555" fmla="*/ 1696915 w 4853691"/>
                <a:gd name="connsiteY1555" fmla="*/ 4736340 h 4860733"/>
                <a:gd name="connsiteX1556" fmla="*/ 1680485 w 4853691"/>
                <a:gd name="connsiteY1556" fmla="*/ 4731646 h 4860733"/>
                <a:gd name="connsiteX1557" fmla="*/ 1645280 w 4853691"/>
                <a:gd name="connsiteY1557" fmla="*/ 4717563 h 4860733"/>
                <a:gd name="connsiteX1558" fmla="*/ 959942 w 4853691"/>
                <a:gd name="connsiteY1558" fmla="*/ 4349077 h 4860733"/>
                <a:gd name="connsiteX1559" fmla="*/ 950554 w 4853691"/>
                <a:gd name="connsiteY1559" fmla="*/ 4342036 h 4860733"/>
                <a:gd name="connsiteX1560" fmla="*/ 955248 w 4853691"/>
                <a:gd name="connsiteY1560" fmla="*/ 4342036 h 4860733"/>
                <a:gd name="connsiteX1561" fmla="*/ 962289 w 4853691"/>
                <a:gd name="connsiteY1561" fmla="*/ 4339689 h 4860733"/>
                <a:gd name="connsiteX1562" fmla="*/ 964636 w 4853691"/>
                <a:gd name="connsiteY1562" fmla="*/ 4342036 h 4860733"/>
                <a:gd name="connsiteX1563" fmla="*/ 964636 w 4853691"/>
                <a:gd name="connsiteY1563" fmla="*/ 4344383 h 4860733"/>
                <a:gd name="connsiteX1564" fmla="*/ 959942 w 4853691"/>
                <a:gd name="connsiteY1564" fmla="*/ 4349077 h 4860733"/>
                <a:gd name="connsiteX1565" fmla="*/ 924736 w 4853691"/>
                <a:gd name="connsiteY1565" fmla="*/ 4311525 h 4860733"/>
                <a:gd name="connsiteX1566" fmla="*/ 891878 w 4853691"/>
                <a:gd name="connsiteY1566" fmla="*/ 4288054 h 4860733"/>
                <a:gd name="connsiteX1567" fmla="*/ 884837 w 4853691"/>
                <a:gd name="connsiteY1567" fmla="*/ 4281013 h 4860733"/>
                <a:gd name="connsiteX1568" fmla="*/ 866060 w 4853691"/>
                <a:gd name="connsiteY1568" fmla="*/ 4264584 h 4860733"/>
                <a:gd name="connsiteX1569" fmla="*/ 840243 w 4853691"/>
                <a:gd name="connsiteY1569" fmla="*/ 4241113 h 4860733"/>
                <a:gd name="connsiteX1570" fmla="*/ 821466 w 4853691"/>
                <a:gd name="connsiteY1570" fmla="*/ 4224684 h 4860733"/>
                <a:gd name="connsiteX1571" fmla="*/ 797996 w 4853691"/>
                <a:gd name="connsiteY1571" fmla="*/ 4201213 h 4860733"/>
                <a:gd name="connsiteX1572" fmla="*/ 779219 w 4853691"/>
                <a:gd name="connsiteY1572" fmla="*/ 4182437 h 4860733"/>
                <a:gd name="connsiteX1573" fmla="*/ 755749 w 4853691"/>
                <a:gd name="connsiteY1573" fmla="*/ 4158966 h 4860733"/>
                <a:gd name="connsiteX1574" fmla="*/ 736973 w 4853691"/>
                <a:gd name="connsiteY1574" fmla="*/ 4140190 h 4860733"/>
                <a:gd name="connsiteX1575" fmla="*/ 713502 w 4853691"/>
                <a:gd name="connsiteY1575" fmla="*/ 4114372 h 4860733"/>
                <a:gd name="connsiteX1576" fmla="*/ 697073 w 4853691"/>
                <a:gd name="connsiteY1576" fmla="*/ 4095596 h 4860733"/>
                <a:gd name="connsiteX1577" fmla="*/ 666561 w 4853691"/>
                <a:gd name="connsiteY1577" fmla="*/ 4062737 h 4860733"/>
                <a:gd name="connsiteX1578" fmla="*/ 657173 w 4853691"/>
                <a:gd name="connsiteY1578" fmla="*/ 4051002 h 4860733"/>
                <a:gd name="connsiteX1579" fmla="*/ 619620 w 4853691"/>
                <a:gd name="connsiteY1579" fmla="*/ 4006408 h 4860733"/>
                <a:gd name="connsiteX1580" fmla="*/ 619620 w 4853691"/>
                <a:gd name="connsiteY1580" fmla="*/ 4004061 h 4860733"/>
                <a:gd name="connsiteX1581" fmla="*/ 624314 w 4853691"/>
                <a:gd name="connsiteY1581" fmla="*/ 4008755 h 4860733"/>
                <a:gd name="connsiteX1582" fmla="*/ 640744 w 4853691"/>
                <a:gd name="connsiteY1582" fmla="*/ 4027532 h 4860733"/>
                <a:gd name="connsiteX1583" fmla="*/ 666561 w 4853691"/>
                <a:gd name="connsiteY1583" fmla="*/ 4053349 h 4860733"/>
                <a:gd name="connsiteX1584" fmla="*/ 685338 w 4853691"/>
                <a:gd name="connsiteY1584" fmla="*/ 4072125 h 4860733"/>
                <a:gd name="connsiteX1585" fmla="*/ 711155 w 4853691"/>
                <a:gd name="connsiteY1585" fmla="*/ 4097943 h 4860733"/>
                <a:gd name="connsiteX1586" fmla="*/ 729931 w 4853691"/>
                <a:gd name="connsiteY1586" fmla="*/ 4116720 h 4860733"/>
                <a:gd name="connsiteX1587" fmla="*/ 755749 w 4853691"/>
                <a:gd name="connsiteY1587" fmla="*/ 4142537 h 4860733"/>
                <a:gd name="connsiteX1588" fmla="*/ 774525 w 4853691"/>
                <a:gd name="connsiteY1588" fmla="*/ 4158966 h 4860733"/>
                <a:gd name="connsiteX1589" fmla="*/ 802690 w 4853691"/>
                <a:gd name="connsiteY1589" fmla="*/ 4184784 h 4860733"/>
                <a:gd name="connsiteX1590" fmla="*/ 821466 w 4853691"/>
                <a:gd name="connsiteY1590" fmla="*/ 4201213 h 4860733"/>
                <a:gd name="connsiteX1591" fmla="*/ 849631 w 4853691"/>
                <a:gd name="connsiteY1591" fmla="*/ 4227031 h 4860733"/>
                <a:gd name="connsiteX1592" fmla="*/ 866060 w 4853691"/>
                <a:gd name="connsiteY1592" fmla="*/ 4241113 h 4860733"/>
                <a:gd name="connsiteX1593" fmla="*/ 898919 w 4853691"/>
                <a:gd name="connsiteY1593" fmla="*/ 4266930 h 4860733"/>
                <a:gd name="connsiteX1594" fmla="*/ 913001 w 4853691"/>
                <a:gd name="connsiteY1594" fmla="*/ 4278666 h 4860733"/>
                <a:gd name="connsiteX1595" fmla="*/ 945860 w 4853691"/>
                <a:gd name="connsiteY1595" fmla="*/ 4304483 h 4860733"/>
                <a:gd name="connsiteX1596" fmla="*/ 941166 w 4853691"/>
                <a:gd name="connsiteY1596" fmla="*/ 4313871 h 4860733"/>
                <a:gd name="connsiteX1597" fmla="*/ 938819 w 4853691"/>
                <a:gd name="connsiteY1597" fmla="*/ 4311525 h 4860733"/>
                <a:gd name="connsiteX1598" fmla="*/ 924736 w 4853691"/>
                <a:gd name="connsiteY1598" fmla="*/ 4311525 h 4860733"/>
                <a:gd name="connsiteX1599" fmla="*/ 549209 w 4853691"/>
                <a:gd name="connsiteY1599" fmla="*/ 3933650 h 4860733"/>
                <a:gd name="connsiteX1600" fmla="*/ 488186 w 4853691"/>
                <a:gd name="connsiteY1600" fmla="*/ 3860891 h 4860733"/>
                <a:gd name="connsiteX1601" fmla="*/ 485839 w 4853691"/>
                <a:gd name="connsiteY1601" fmla="*/ 3856197 h 4860733"/>
                <a:gd name="connsiteX1602" fmla="*/ 457674 w 4853691"/>
                <a:gd name="connsiteY1602" fmla="*/ 3820992 h 4860733"/>
                <a:gd name="connsiteX1603" fmla="*/ 455327 w 4853691"/>
                <a:gd name="connsiteY1603" fmla="*/ 3818645 h 4860733"/>
                <a:gd name="connsiteX1604" fmla="*/ 436551 w 4853691"/>
                <a:gd name="connsiteY1604" fmla="*/ 3783439 h 4860733"/>
                <a:gd name="connsiteX1605" fmla="*/ 434204 w 4853691"/>
                <a:gd name="connsiteY1605" fmla="*/ 3778745 h 4860733"/>
                <a:gd name="connsiteX1606" fmla="*/ 420121 w 4853691"/>
                <a:gd name="connsiteY1606" fmla="*/ 3748233 h 4860733"/>
                <a:gd name="connsiteX1607" fmla="*/ 415427 w 4853691"/>
                <a:gd name="connsiteY1607" fmla="*/ 3738845 h 4860733"/>
                <a:gd name="connsiteX1608" fmla="*/ 415427 w 4853691"/>
                <a:gd name="connsiteY1608" fmla="*/ 3738845 h 4860733"/>
                <a:gd name="connsiteX1609" fmla="*/ 424815 w 4853691"/>
                <a:gd name="connsiteY1609" fmla="*/ 3755274 h 4860733"/>
                <a:gd name="connsiteX1610" fmla="*/ 438898 w 4853691"/>
                <a:gd name="connsiteY1610" fmla="*/ 3776398 h 4860733"/>
                <a:gd name="connsiteX1611" fmla="*/ 474103 w 4853691"/>
                <a:gd name="connsiteY1611" fmla="*/ 3828033 h 4860733"/>
                <a:gd name="connsiteX1612" fmla="*/ 492880 w 4853691"/>
                <a:gd name="connsiteY1612" fmla="*/ 3856197 h 4860733"/>
                <a:gd name="connsiteX1613" fmla="*/ 525738 w 4853691"/>
                <a:gd name="connsiteY1613" fmla="*/ 3898444 h 4860733"/>
                <a:gd name="connsiteX1614" fmla="*/ 549209 w 4853691"/>
                <a:gd name="connsiteY1614" fmla="*/ 3928956 h 4860733"/>
                <a:gd name="connsiteX1615" fmla="*/ 570332 w 4853691"/>
                <a:gd name="connsiteY1615" fmla="*/ 3957120 h 4860733"/>
                <a:gd name="connsiteX1616" fmla="*/ 556250 w 4853691"/>
                <a:gd name="connsiteY1616" fmla="*/ 3943038 h 4860733"/>
                <a:gd name="connsiteX1617" fmla="*/ 549209 w 4853691"/>
                <a:gd name="connsiteY1617" fmla="*/ 3933650 h 4860733"/>
                <a:gd name="connsiteX1618" fmla="*/ 410733 w 4853691"/>
                <a:gd name="connsiteY1618" fmla="*/ 3741192 h 4860733"/>
                <a:gd name="connsiteX1619" fmla="*/ 424815 w 4853691"/>
                <a:gd name="connsiteY1619" fmla="*/ 3769357 h 4860733"/>
                <a:gd name="connsiteX1620" fmla="*/ 427162 w 4853691"/>
                <a:gd name="connsiteY1620" fmla="*/ 3776398 h 4860733"/>
                <a:gd name="connsiteX1621" fmla="*/ 443592 w 4853691"/>
                <a:gd name="connsiteY1621" fmla="*/ 3806909 h 4860733"/>
                <a:gd name="connsiteX1622" fmla="*/ 445939 w 4853691"/>
                <a:gd name="connsiteY1622" fmla="*/ 3809256 h 4860733"/>
                <a:gd name="connsiteX1623" fmla="*/ 215928 w 4853691"/>
                <a:gd name="connsiteY1623" fmla="*/ 3377400 h 4860733"/>
                <a:gd name="connsiteX1624" fmla="*/ 237052 w 4853691"/>
                <a:gd name="connsiteY1624" fmla="*/ 3424341 h 4860733"/>
                <a:gd name="connsiteX1625" fmla="*/ 248787 w 4853691"/>
                <a:gd name="connsiteY1625" fmla="*/ 3450158 h 4860733"/>
                <a:gd name="connsiteX1626" fmla="*/ 267563 w 4853691"/>
                <a:gd name="connsiteY1626" fmla="*/ 3487711 h 4860733"/>
                <a:gd name="connsiteX1627" fmla="*/ 288687 w 4853691"/>
                <a:gd name="connsiteY1627" fmla="*/ 3527611 h 4860733"/>
                <a:gd name="connsiteX1628" fmla="*/ 302769 w 4853691"/>
                <a:gd name="connsiteY1628" fmla="*/ 3553428 h 4860733"/>
                <a:gd name="connsiteX1629" fmla="*/ 330934 w 4853691"/>
                <a:gd name="connsiteY1629" fmla="*/ 3605063 h 4860733"/>
                <a:gd name="connsiteX1630" fmla="*/ 342669 w 4853691"/>
                <a:gd name="connsiteY1630" fmla="*/ 3623840 h 4860733"/>
                <a:gd name="connsiteX1631" fmla="*/ 375527 w 4853691"/>
                <a:gd name="connsiteY1631" fmla="*/ 3680169 h 4860733"/>
                <a:gd name="connsiteX1632" fmla="*/ 387263 w 4853691"/>
                <a:gd name="connsiteY1632" fmla="*/ 3696598 h 4860733"/>
                <a:gd name="connsiteX1633" fmla="*/ 406039 w 4853691"/>
                <a:gd name="connsiteY1633" fmla="*/ 3724763 h 4860733"/>
                <a:gd name="connsiteX1634" fmla="*/ 408386 w 4853691"/>
                <a:gd name="connsiteY1634" fmla="*/ 3729457 h 4860733"/>
                <a:gd name="connsiteX1635" fmla="*/ 410733 w 4853691"/>
                <a:gd name="connsiteY1635" fmla="*/ 3741192 h 4860733"/>
                <a:gd name="connsiteX1636" fmla="*/ 173681 w 4853691"/>
                <a:gd name="connsiteY1636" fmla="*/ 3262394 h 4860733"/>
                <a:gd name="connsiteX1637" fmla="*/ 164293 w 4853691"/>
                <a:gd name="connsiteY1637" fmla="*/ 3231883 h 4860733"/>
                <a:gd name="connsiteX1638" fmla="*/ 150211 w 4853691"/>
                <a:gd name="connsiteY1638" fmla="*/ 3187289 h 4860733"/>
                <a:gd name="connsiteX1639" fmla="*/ 143170 w 4853691"/>
                <a:gd name="connsiteY1639" fmla="*/ 3163819 h 4860733"/>
                <a:gd name="connsiteX1640" fmla="*/ 124393 w 4853691"/>
                <a:gd name="connsiteY1640" fmla="*/ 3095754 h 4860733"/>
                <a:gd name="connsiteX1641" fmla="*/ 119699 w 4853691"/>
                <a:gd name="connsiteY1641" fmla="*/ 3076978 h 4860733"/>
                <a:gd name="connsiteX1642" fmla="*/ 115005 w 4853691"/>
                <a:gd name="connsiteY1642" fmla="*/ 3060549 h 4860733"/>
                <a:gd name="connsiteX1643" fmla="*/ 115005 w 4853691"/>
                <a:gd name="connsiteY1643" fmla="*/ 3060549 h 4860733"/>
                <a:gd name="connsiteX1644" fmla="*/ 115005 w 4853691"/>
                <a:gd name="connsiteY1644" fmla="*/ 3062896 h 4860733"/>
                <a:gd name="connsiteX1645" fmla="*/ 124393 w 4853691"/>
                <a:gd name="connsiteY1645" fmla="*/ 3091060 h 4860733"/>
                <a:gd name="connsiteX1646" fmla="*/ 136129 w 4853691"/>
                <a:gd name="connsiteY1646" fmla="*/ 3126266 h 4860733"/>
                <a:gd name="connsiteX1647" fmla="*/ 145517 w 4853691"/>
                <a:gd name="connsiteY1647" fmla="*/ 3154431 h 4860733"/>
                <a:gd name="connsiteX1648" fmla="*/ 157252 w 4853691"/>
                <a:gd name="connsiteY1648" fmla="*/ 3189636 h 4860733"/>
                <a:gd name="connsiteX1649" fmla="*/ 166640 w 4853691"/>
                <a:gd name="connsiteY1649" fmla="*/ 3215454 h 4860733"/>
                <a:gd name="connsiteX1650" fmla="*/ 180723 w 4853691"/>
                <a:gd name="connsiteY1650" fmla="*/ 3250659 h 4860733"/>
                <a:gd name="connsiteX1651" fmla="*/ 192458 w 4853691"/>
                <a:gd name="connsiteY1651" fmla="*/ 3276477 h 4860733"/>
                <a:gd name="connsiteX1652" fmla="*/ 208887 w 4853691"/>
                <a:gd name="connsiteY1652" fmla="*/ 3309335 h 4860733"/>
                <a:gd name="connsiteX1653" fmla="*/ 220622 w 4853691"/>
                <a:gd name="connsiteY1653" fmla="*/ 3332806 h 4860733"/>
                <a:gd name="connsiteX1654" fmla="*/ 237052 w 4853691"/>
                <a:gd name="connsiteY1654" fmla="*/ 3368012 h 4860733"/>
                <a:gd name="connsiteX1655" fmla="*/ 248787 w 4853691"/>
                <a:gd name="connsiteY1655" fmla="*/ 3389135 h 4860733"/>
                <a:gd name="connsiteX1656" fmla="*/ 269910 w 4853691"/>
                <a:gd name="connsiteY1656" fmla="*/ 3424341 h 4860733"/>
                <a:gd name="connsiteX1657" fmla="*/ 269910 w 4853691"/>
                <a:gd name="connsiteY1657" fmla="*/ 3424341 h 4860733"/>
                <a:gd name="connsiteX1658" fmla="*/ 279299 w 4853691"/>
                <a:gd name="connsiteY1658" fmla="*/ 3447811 h 4860733"/>
                <a:gd name="connsiteX1659" fmla="*/ 293381 w 4853691"/>
                <a:gd name="connsiteY1659" fmla="*/ 3480670 h 4860733"/>
                <a:gd name="connsiteX1660" fmla="*/ 295728 w 4853691"/>
                <a:gd name="connsiteY1660" fmla="*/ 3483017 h 4860733"/>
                <a:gd name="connsiteX1661" fmla="*/ 291034 w 4853691"/>
                <a:gd name="connsiteY1661" fmla="*/ 3494752 h 4860733"/>
                <a:gd name="connsiteX1662" fmla="*/ 309810 w 4853691"/>
                <a:gd name="connsiteY1662" fmla="*/ 3515876 h 4860733"/>
                <a:gd name="connsiteX1663" fmla="*/ 321545 w 4853691"/>
                <a:gd name="connsiteY1663" fmla="*/ 3539346 h 4860733"/>
                <a:gd name="connsiteX1664" fmla="*/ 333281 w 4853691"/>
                <a:gd name="connsiteY1664" fmla="*/ 3565164 h 4860733"/>
                <a:gd name="connsiteX1665" fmla="*/ 340322 w 4853691"/>
                <a:gd name="connsiteY1665" fmla="*/ 3581593 h 4860733"/>
                <a:gd name="connsiteX1666" fmla="*/ 391957 w 4853691"/>
                <a:gd name="connsiteY1666" fmla="*/ 3710680 h 4860733"/>
                <a:gd name="connsiteX1667" fmla="*/ 394304 w 4853691"/>
                <a:gd name="connsiteY1667" fmla="*/ 3715374 h 4860733"/>
                <a:gd name="connsiteX1668" fmla="*/ 394304 w 4853691"/>
                <a:gd name="connsiteY1668" fmla="*/ 3713028 h 4860733"/>
                <a:gd name="connsiteX1669" fmla="*/ 368486 w 4853691"/>
                <a:gd name="connsiteY1669" fmla="*/ 3673128 h 4860733"/>
                <a:gd name="connsiteX1670" fmla="*/ 347363 w 4853691"/>
                <a:gd name="connsiteY1670" fmla="*/ 3637922 h 4860733"/>
                <a:gd name="connsiteX1671" fmla="*/ 323892 w 4853691"/>
                <a:gd name="connsiteY1671" fmla="*/ 3598022 h 4860733"/>
                <a:gd name="connsiteX1672" fmla="*/ 305116 w 4853691"/>
                <a:gd name="connsiteY1672" fmla="*/ 3562816 h 4860733"/>
                <a:gd name="connsiteX1673" fmla="*/ 281646 w 4853691"/>
                <a:gd name="connsiteY1673" fmla="*/ 3518223 h 4860733"/>
                <a:gd name="connsiteX1674" fmla="*/ 265216 w 4853691"/>
                <a:gd name="connsiteY1674" fmla="*/ 3487711 h 4860733"/>
                <a:gd name="connsiteX1675" fmla="*/ 239399 w 4853691"/>
                <a:gd name="connsiteY1675" fmla="*/ 3433729 h 4860733"/>
                <a:gd name="connsiteX1676" fmla="*/ 227664 w 4853691"/>
                <a:gd name="connsiteY1676" fmla="*/ 3410258 h 4860733"/>
                <a:gd name="connsiteX1677" fmla="*/ 194805 w 4853691"/>
                <a:gd name="connsiteY1677" fmla="*/ 3335153 h 4860733"/>
                <a:gd name="connsiteX1678" fmla="*/ 185417 w 4853691"/>
                <a:gd name="connsiteY1678" fmla="*/ 3311683 h 4860733"/>
                <a:gd name="connsiteX1679" fmla="*/ 173681 w 4853691"/>
                <a:gd name="connsiteY1679" fmla="*/ 3262394 h 4860733"/>
                <a:gd name="connsiteX1680" fmla="*/ 37553 w 4853691"/>
                <a:gd name="connsiteY1680" fmla="*/ 2178059 h 4860733"/>
                <a:gd name="connsiteX1681" fmla="*/ 37553 w 4853691"/>
                <a:gd name="connsiteY1681" fmla="*/ 2168671 h 4860733"/>
                <a:gd name="connsiteX1682" fmla="*/ 42247 w 4853691"/>
                <a:gd name="connsiteY1682" fmla="*/ 2126424 h 4860733"/>
                <a:gd name="connsiteX1683" fmla="*/ 42247 w 4853691"/>
                <a:gd name="connsiteY1683" fmla="*/ 2124077 h 4860733"/>
                <a:gd name="connsiteX1684" fmla="*/ 49288 w 4853691"/>
                <a:gd name="connsiteY1684" fmla="*/ 2079483 h 4860733"/>
                <a:gd name="connsiteX1685" fmla="*/ 49288 w 4853691"/>
                <a:gd name="connsiteY1685" fmla="*/ 2074789 h 4860733"/>
                <a:gd name="connsiteX1686" fmla="*/ 53982 w 4853691"/>
                <a:gd name="connsiteY1686" fmla="*/ 2074789 h 4860733"/>
                <a:gd name="connsiteX1687" fmla="*/ 49288 w 4853691"/>
                <a:gd name="connsiteY1687" fmla="*/ 2112342 h 4860733"/>
                <a:gd name="connsiteX1688" fmla="*/ 46941 w 4853691"/>
                <a:gd name="connsiteY1688" fmla="*/ 2126424 h 4860733"/>
                <a:gd name="connsiteX1689" fmla="*/ 37553 w 4853691"/>
                <a:gd name="connsiteY1689" fmla="*/ 2178059 h 4860733"/>
                <a:gd name="connsiteX1690" fmla="*/ 37553 w 4853691"/>
                <a:gd name="connsiteY1690" fmla="*/ 2185100 h 4860733"/>
                <a:gd name="connsiteX1691" fmla="*/ 32859 w 4853691"/>
                <a:gd name="connsiteY1691" fmla="*/ 2227347 h 4860733"/>
                <a:gd name="connsiteX1692" fmla="*/ 32859 w 4853691"/>
                <a:gd name="connsiteY1692" fmla="*/ 2225000 h 4860733"/>
                <a:gd name="connsiteX1693" fmla="*/ 37553 w 4853691"/>
                <a:gd name="connsiteY1693" fmla="*/ 2178059 h 4860733"/>
                <a:gd name="connsiteX1694" fmla="*/ 77453 w 4853691"/>
                <a:gd name="connsiteY1694" fmla="*/ 1924578 h 4860733"/>
                <a:gd name="connsiteX1695" fmla="*/ 86841 w 4853691"/>
                <a:gd name="connsiteY1695" fmla="*/ 1887025 h 4860733"/>
                <a:gd name="connsiteX1696" fmla="*/ 93882 w 4853691"/>
                <a:gd name="connsiteY1696" fmla="*/ 1861208 h 4860733"/>
                <a:gd name="connsiteX1697" fmla="*/ 103270 w 4853691"/>
                <a:gd name="connsiteY1697" fmla="*/ 1828349 h 4860733"/>
                <a:gd name="connsiteX1698" fmla="*/ 112658 w 4853691"/>
                <a:gd name="connsiteY1698" fmla="*/ 1800185 h 4860733"/>
                <a:gd name="connsiteX1699" fmla="*/ 122046 w 4853691"/>
                <a:gd name="connsiteY1699" fmla="*/ 1769673 h 4860733"/>
                <a:gd name="connsiteX1700" fmla="*/ 131435 w 4853691"/>
                <a:gd name="connsiteY1700" fmla="*/ 1741508 h 4860733"/>
                <a:gd name="connsiteX1701" fmla="*/ 140823 w 4853691"/>
                <a:gd name="connsiteY1701" fmla="*/ 1713344 h 4860733"/>
                <a:gd name="connsiteX1702" fmla="*/ 147864 w 4853691"/>
                <a:gd name="connsiteY1702" fmla="*/ 1685179 h 4860733"/>
                <a:gd name="connsiteX1703" fmla="*/ 159599 w 4853691"/>
                <a:gd name="connsiteY1703" fmla="*/ 1657015 h 4860733"/>
                <a:gd name="connsiteX1704" fmla="*/ 171334 w 4853691"/>
                <a:gd name="connsiteY1704" fmla="*/ 1628850 h 4860733"/>
                <a:gd name="connsiteX1705" fmla="*/ 183070 w 4853691"/>
                <a:gd name="connsiteY1705" fmla="*/ 1600686 h 4860733"/>
                <a:gd name="connsiteX1706" fmla="*/ 194805 w 4853691"/>
                <a:gd name="connsiteY1706" fmla="*/ 1574868 h 4860733"/>
                <a:gd name="connsiteX1707" fmla="*/ 206540 w 4853691"/>
                <a:gd name="connsiteY1707" fmla="*/ 1546704 h 4860733"/>
                <a:gd name="connsiteX1708" fmla="*/ 218275 w 4853691"/>
                <a:gd name="connsiteY1708" fmla="*/ 1520886 h 4860733"/>
                <a:gd name="connsiteX1709" fmla="*/ 232358 w 4853691"/>
                <a:gd name="connsiteY1709" fmla="*/ 1495069 h 4860733"/>
                <a:gd name="connsiteX1710" fmla="*/ 246440 w 4853691"/>
                <a:gd name="connsiteY1710" fmla="*/ 1469251 h 4860733"/>
                <a:gd name="connsiteX1711" fmla="*/ 260522 w 4853691"/>
                <a:gd name="connsiteY1711" fmla="*/ 1443434 h 4860733"/>
                <a:gd name="connsiteX1712" fmla="*/ 265216 w 4853691"/>
                <a:gd name="connsiteY1712" fmla="*/ 1434045 h 4860733"/>
                <a:gd name="connsiteX1713" fmla="*/ 253481 w 4853691"/>
                <a:gd name="connsiteY1713" fmla="*/ 1464557 h 4860733"/>
                <a:gd name="connsiteX1714" fmla="*/ 239399 w 4853691"/>
                <a:gd name="connsiteY1714" fmla="*/ 1499763 h 4860733"/>
                <a:gd name="connsiteX1715" fmla="*/ 220622 w 4853691"/>
                <a:gd name="connsiteY1715" fmla="*/ 1546704 h 4860733"/>
                <a:gd name="connsiteX1716" fmla="*/ 206540 w 4853691"/>
                <a:gd name="connsiteY1716" fmla="*/ 1579562 h 4860733"/>
                <a:gd name="connsiteX1717" fmla="*/ 187764 w 4853691"/>
                <a:gd name="connsiteY1717" fmla="*/ 1631197 h 4860733"/>
                <a:gd name="connsiteX1718" fmla="*/ 176028 w 4853691"/>
                <a:gd name="connsiteY1718" fmla="*/ 1661709 h 4860733"/>
                <a:gd name="connsiteX1719" fmla="*/ 157252 w 4853691"/>
                <a:gd name="connsiteY1719" fmla="*/ 1722732 h 4860733"/>
                <a:gd name="connsiteX1720" fmla="*/ 152558 w 4853691"/>
                <a:gd name="connsiteY1720" fmla="*/ 1736814 h 4860733"/>
                <a:gd name="connsiteX1721" fmla="*/ 138476 w 4853691"/>
                <a:gd name="connsiteY1721" fmla="*/ 1772020 h 4860733"/>
                <a:gd name="connsiteX1722" fmla="*/ 131435 w 4853691"/>
                <a:gd name="connsiteY1722" fmla="*/ 1795491 h 4860733"/>
                <a:gd name="connsiteX1723" fmla="*/ 119699 w 4853691"/>
                <a:gd name="connsiteY1723" fmla="*/ 1828349 h 4860733"/>
                <a:gd name="connsiteX1724" fmla="*/ 112658 w 4853691"/>
                <a:gd name="connsiteY1724" fmla="*/ 1851820 h 4860733"/>
                <a:gd name="connsiteX1725" fmla="*/ 103270 w 4853691"/>
                <a:gd name="connsiteY1725" fmla="*/ 1884678 h 4860733"/>
                <a:gd name="connsiteX1726" fmla="*/ 96229 w 4853691"/>
                <a:gd name="connsiteY1726" fmla="*/ 1908149 h 4860733"/>
                <a:gd name="connsiteX1727" fmla="*/ 86841 w 4853691"/>
                <a:gd name="connsiteY1727" fmla="*/ 1938660 h 4860733"/>
                <a:gd name="connsiteX1728" fmla="*/ 79800 w 4853691"/>
                <a:gd name="connsiteY1728" fmla="*/ 1962131 h 4860733"/>
                <a:gd name="connsiteX1729" fmla="*/ 70411 w 4853691"/>
                <a:gd name="connsiteY1729" fmla="*/ 1985601 h 4860733"/>
                <a:gd name="connsiteX1730" fmla="*/ 70411 w 4853691"/>
                <a:gd name="connsiteY1730" fmla="*/ 1985601 h 4860733"/>
                <a:gd name="connsiteX1731" fmla="*/ 65717 w 4853691"/>
                <a:gd name="connsiteY1731" fmla="*/ 1987948 h 4860733"/>
                <a:gd name="connsiteX1732" fmla="*/ 65717 w 4853691"/>
                <a:gd name="connsiteY1732" fmla="*/ 1990295 h 4860733"/>
                <a:gd name="connsiteX1733" fmla="*/ 65717 w 4853691"/>
                <a:gd name="connsiteY1733" fmla="*/ 1992643 h 4860733"/>
                <a:gd name="connsiteX1734" fmla="*/ 63370 w 4853691"/>
                <a:gd name="connsiteY1734" fmla="*/ 1992643 h 4860733"/>
                <a:gd name="connsiteX1735" fmla="*/ 70411 w 4853691"/>
                <a:gd name="connsiteY1735" fmla="*/ 1948049 h 4860733"/>
                <a:gd name="connsiteX1736" fmla="*/ 77453 w 4853691"/>
                <a:gd name="connsiteY1736" fmla="*/ 1924578 h 4860733"/>
                <a:gd name="connsiteX1737" fmla="*/ 330934 w 4853691"/>
                <a:gd name="connsiteY1737" fmla="*/ 1293223 h 4860733"/>
                <a:gd name="connsiteX1738" fmla="*/ 345016 w 4853691"/>
                <a:gd name="connsiteY1738" fmla="*/ 1265058 h 4860733"/>
                <a:gd name="connsiteX1739" fmla="*/ 347363 w 4853691"/>
                <a:gd name="connsiteY1739" fmla="*/ 1260364 h 4860733"/>
                <a:gd name="connsiteX1740" fmla="*/ 363792 w 4853691"/>
                <a:gd name="connsiteY1740" fmla="*/ 1227505 h 4860733"/>
                <a:gd name="connsiteX1741" fmla="*/ 368486 w 4853691"/>
                <a:gd name="connsiteY1741" fmla="*/ 1218117 h 4860733"/>
                <a:gd name="connsiteX1742" fmla="*/ 380222 w 4853691"/>
                <a:gd name="connsiteY1742" fmla="*/ 1196994 h 4860733"/>
                <a:gd name="connsiteX1743" fmla="*/ 382569 w 4853691"/>
                <a:gd name="connsiteY1743" fmla="*/ 1192300 h 4860733"/>
                <a:gd name="connsiteX1744" fmla="*/ 415427 w 4853691"/>
                <a:gd name="connsiteY1744" fmla="*/ 1159441 h 4860733"/>
                <a:gd name="connsiteX1745" fmla="*/ 408386 w 4853691"/>
                <a:gd name="connsiteY1745" fmla="*/ 1171176 h 4860733"/>
                <a:gd name="connsiteX1746" fmla="*/ 394304 w 4853691"/>
                <a:gd name="connsiteY1746" fmla="*/ 1194647 h 4860733"/>
                <a:gd name="connsiteX1747" fmla="*/ 356751 w 4853691"/>
                <a:gd name="connsiteY1747" fmla="*/ 1258017 h 4860733"/>
                <a:gd name="connsiteX1748" fmla="*/ 352057 w 4853691"/>
                <a:gd name="connsiteY1748" fmla="*/ 1260364 h 4860733"/>
                <a:gd name="connsiteX1749" fmla="*/ 321545 w 4853691"/>
                <a:gd name="connsiteY1749" fmla="*/ 1314346 h 4860733"/>
                <a:gd name="connsiteX1750" fmla="*/ 326239 w 4853691"/>
                <a:gd name="connsiteY1750" fmla="*/ 1304958 h 4860733"/>
                <a:gd name="connsiteX1751" fmla="*/ 330934 w 4853691"/>
                <a:gd name="connsiteY1751" fmla="*/ 1293223 h 4860733"/>
                <a:gd name="connsiteX1752" fmla="*/ 621967 w 4853691"/>
                <a:gd name="connsiteY1752" fmla="*/ 875448 h 4860733"/>
                <a:gd name="connsiteX1753" fmla="*/ 631355 w 4853691"/>
                <a:gd name="connsiteY1753" fmla="*/ 868407 h 4860733"/>
                <a:gd name="connsiteX1754" fmla="*/ 650132 w 4853691"/>
                <a:gd name="connsiteY1754" fmla="*/ 856672 h 4860733"/>
                <a:gd name="connsiteX1755" fmla="*/ 657173 w 4853691"/>
                <a:gd name="connsiteY1755" fmla="*/ 851978 h 4860733"/>
                <a:gd name="connsiteX1756" fmla="*/ 682991 w 4853691"/>
                <a:gd name="connsiteY1756" fmla="*/ 837896 h 4860733"/>
                <a:gd name="connsiteX1757" fmla="*/ 690032 w 4853691"/>
                <a:gd name="connsiteY1757" fmla="*/ 835549 h 4860733"/>
                <a:gd name="connsiteX1758" fmla="*/ 708808 w 4853691"/>
                <a:gd name="connsiteY1758" fmla="*/ 826160 h 4860733"/>
                <a:gd name="connsiteX1759" fmla="*/ 718196 w 4853691"/>
                <a:gd name="connsiteY1759" fmla="*/ 821466 h 4860733"/>
                <a:gd name="connsiteX1760" fmla="*/ 734626 w 4853691"/>
                <a:gd name="connsiteY1760" fmla="*/ 816772 h 4860733"/>
                <a:gd name="connsiteX1761" fmla="*/ 744014 w 4853691"/>
                <a:gd name="connsiteY1761" fmla="*/ 814425 h 4860733"/>
                <a:gd name="connsiteX1762" fmla="*/ 760443 w 4853691"/>
                <a:gd name="connsiteY1762" fmla="*/ 809731 h 4860733"/>
                <a:gd name="connsiteX1763" fmla="*/ 769831 w 4853691"/>
                <a:gd name="connsiteY1763" fmla="*/ 807384 h 4860733"/>
                <a:gd name="connsiteX1764" fmla="*/ 776872 w 4853691"/>
                <a:gd name="connsiteY1764" fmla="*/ 807384 h 4860733"/>
                <a:gd name="connsiteX1765" fmla="*/ 781566 w 4853691"/>
                <a:gd name="connsiteY1765" fmla="*/ 816772 h 4860733"/>
                <a:gd name="connsiteX1766" fmla="*/ 767484 w 4853691"/>
                <a:gd name="connsiteY1766" fmla="*/ 828507 h 4860733"/>
                <a:gd name="connsiteX1767" fmla="*/ 748708 w 4853691"/>
                <a:gd name="connsiteY1767" fmla="*/ 844937 h 4860733"/>
                <a:gd name="connsiteX1768" fmla="*/ 720543 w 4853691"/>
                <a:gd name="connsiteY1768" fmla="*/ 870754 h 4860733"/>
                <a:gd name="connsiteX1769" fmla="*/ 701767 w 4853691"/>
                <a:gd name="connsiteY1769" fmla="*/ 887184 h 4860733"/>
                <a:gd name="connsiteX1770" fmla="*/ 673602 w 4853691"/>
                <a:gd name="connsiteY1770" fmla="*/ 915348 h 4860733"/>
                <a:gd name="connsiteX1771" fmla="*/ 657173 w 4853691"/>
                <a:gd name="connsiteY1771" fmla="*/ 929430 h 4860733"/>
                <a:gd name="connsiteX1772" fmla="*/ 624314 w 4853691"/>
                <a:gd name="connsiteY1772" fmla="*/ 962289 h 4860733"/>
                <a:gd name="connsiteX1773" fmla="*/ 614926 w 4853691"/>
                <a:gd name="connsiteY1773" fmla="*/ 971677 h 4860733"/>
                <a:gd name="connsiteX1774" fmla="*/ 495227 w 4853691"/>
                <a:gd name="connsiteY1774" fmla="*/ 1105459 h 4860733"/>
                <a:gd name="connsiteX1775" fmla="*/ 492880 w 4853691"/>
                <a:gd name="connsiteY1775" fmla="*/ 1107806 h 4860733"/>
                <a:gd name="connsiteX1776" fmla="*/ 481145 w 4853691"/>
                <a:gd name="connsiteY1776" fmla="*/ 1119541 h 4860733"/>
                <a:gd name="connsiteX1777" fmla="*/ 469409 w 4853691"/>
                <a:gd name="connsiteY1777" fmla="*/ 1131276 h 4860733"/>
                <a:gd name="connsiteX1778" fmla="*/ 462368 w 4853691"/>
                <a:gd name="connsiteY1778" fmla="*/ 1138318 h 4860733"/>
                <a:gd name="connsiteX1779" fmla="*/ 455327 w 4853691"/>
                <a:gd name="connsiteY1779" fmla="*/ 1135970 h 4860733"/>
                <a:gd name="connsiteX1780" fmla="*/ 438898 w 4853691"/>
                <a:gd name="connsiteY1780" fmla="*/ 1145359 h 4860733"/>
                <a:gd name="connsiteX1781" fmla="*/ 434204 w 4853691"/>
                <a:gd name="connsiteY1781" fmla="*/ 1145359 h 4860733"/>
                <a:gd name="connsiteX1782" fmla="*/ 427162 w 4853691"/>
                <a:gd name="connsiteY1782" fmla="*/ 1145359 h 4860733"/>
                <a:gd name="connsiteX1783" fmla="*/ 424815 w 4853691"/>
                <a:gd name="connsiteY1783" fmla="*/ 1145359 h 4860733"/>
                <a:gd name="connsiteX1784" fmla="*/ 420121 w 4853691"/>
                <a:gd name="connsiteY1784" fmla="*/ 1147706 h 4860733"/>
                <a:gd name="connsiteX1785" fmla="*/ 415427 w 4853691"/>
                <a:gd name="connsiteY1785" fmla="*/ 1150053 h 4860733"/>
                <a:gd name="connsiteX1786" fmla="*/ 413080 w 4853691"/>
                <a:gd name="connsiteY1786" fmla="*/ 1152400 h 4860733"/>
                <a:gd name="connsiteX1787" fmla="*/ 410733 w 4853691"/>
                <a:gd name="connsiteY1787" fmla="*/ 1152400 h 4860733"/>
                <a:gd name="connsiteX1788" fmla="*/ 607885 w 4853691"/>
                <a:gd name="connsiteY1788" fmla="*/ 880142 h 4860733"/>
                <a:gd name="connsiteX1789" fmla="*/ 621967 w 4853691"/>
                <a:gd name="connsiteY1789" fmla="*/ 875448 h 4860733"/>
                <a:gd name="connsiteX1790" fmla="*/ 767484 w 4853691"/>
                <a:gd name="connsiteY1790" fmla="*/ 805037 h 4860733"/>
                <a:gd name="connsiteX1791" fmla="*/ 748708 w 4853691"/>
                <a:gd name="connsiteY1791" fmla="*/ 809731 h 4860733"/>
                <a:gd name="connsiteX1792" fmla="*/ 739320 w 4853691"/>
                <a:gd name="connsiteY1792" fmla="*/ 812078 h 4860733"/>
                <a:gd name="connsiteX1793" fmla="*/ 720543 w 4853691"/>
                <a:gd name="connsiteY1793" fmla="*/ 819119 h 4860733"/>
                <a:gd name="connsiteX1794" fmla="*/ 711155 w 4853691"/>
                <a:gd name="connsiteY1794" fmla="*/ 821466 h 4860733"/>
                <a:gd name="connsiteX1795" fmla="*/ 685338 w 4853691"/>
                <a:gd name="connsiteY1795" fmla="*/ 833202 h 4860733"/>
                <a:gd name="connsiteX1796" fmla="*/ 682991 w 4853691"/>
                <a:gd name="connsiteY1796" fmla="*/ 835549 h 4860733"/>
                <a:gd name="connsiteX1797" fmla="*/ 659520 w 4853691"/>
                <a:gd name="connsiteY1797" fmla="*/ 847284 h 4860733"/>
                <a:gd name="connsiteX1798" fmla="*/ 650132 w 4853691"/>
                <a:gd name="connsiteY1798" fmla="*/ 851978 h 4860733"/>
                <a:gd name="connsiteX1799" fmla="*/ 631355 w 4853691"/>
                <a:gd name="connsiteY1799" fmla="*/ 863713 h 4860733"/>
                <a:gd name="connsiteX1800" fmla="*/ 621967 w 4853691"/>
                <a:gd name="connsiteY1800" fmla="*/ 870754 h 4860733"/>
                <a:gd name="connsiteX1801" fmla="*/ 617273 w 4853691"/>
                <a:gd name="connsiteY1801" fmla="*/ 873101 h 4860733"/>
                <a:gd name="connsiteX1802" fmla="*/ 1067906 w 4853691"/>
                <a:gd name="connsiteY1802" fmla="*/ 452980 h 4860733"/>
                <a:gd name="connsiteX1803" fmla="*/ 1002189 w 4853691"/>
                <a:gd name="connsiteY1803" fmla="*/ 516350 h 4860733"/>
                <a:gd name="connsiteX1804" fmla="*/ 995148 w 4853691"/>
                <a:gd name="connsiteY1804" fmla="*/ 525738 h 4860733"/>
                <a:gd name="connsiteX1805" fmla="*/ 971677 w 4853691"/>
                <a:gd name="connsiteY1805" fmla="*/ 551556 h 4860733"/>
                <a:gd name="connsiteX1806" fmla="*/ 962289 w 4853691"/>
                <a:gd name="connsiteY1806" fmla="*/ 563291 h 4860733"/>
                <a:gd name="connsiteX1807" fmla="*/ 941166 w 4853691"/>
                <a:gd name="connsiteY1807" fmla="*/ 589109 h 4860733"/>
                <a:gd name="connsiteX1808" fmla="*/ 931777 w 4853691"/>
                <a:gd name="connsiteY1808" fmla="*/ 600844 h 4860733"/>
                <a:gd name="connsiteX1809" fmla="*/ 903613 w 4853691"/>
                <a:gd name="connsiteY1809" fmla="*/ 638397 h 4860733"/>
                <a:gd name="connsiteX1810" fmla="*/ 891878 w 4853691"/>
                <a:gd name="connsiteY1810" fmla="*/ 654826 h 4860733"/>
                <a:gd name="connsiteX1811" fmla="*/ 873101 w 4853691"/>
                <a:gd name="connsiteY1811" fmla="*/ 680643 h 4860733"/>
                <a:gd name="connsiteX1812" fmla="*/ 861366 w 4853691"/>
                <a:gd name="connsiteY1812" fmla="*/ 699420 h 4860733"/>
                <a:gd name="connsiteX1813" fmla="*/ 842590 w 4853691"/>
                <a:gd name="connsiteY1813" fmla="*/ 729931 h 4860733"/>
                <a:gd name="connsiteX1814" fmla="*/ 830854 w 4853691"/>
                <a:gd name="connsiteY1814" fmla="*/ 748708 h 4860733"/>
                <a:gd name="connsiteX1815" fmla="*/ 816772 w 4853691"/>
                <a:gd name="connsiteY1815" fmla="*/ 769831 h 4860733"/>
                <a:gd name="connsiteX1816" fmla="*/ 809731 w 4853691"/>
                <a:gd name="connsiteY1816" fmla="*/ 779219 h 4860733"/>
                <a:gd name="connsiteX1817" fmla="*/ 800343 w 4853691"/>
                <a:gd name="connsiteY1817" fmla="*/ 776872 h 4860733"/>
                <a:gd name="connsiteX1818" fmla="*/ 779219 w 4853691"/>
                <a:gd name="connsiteY1818" fmla="*/ 797996 h 4860733"/>
                <a:gd name="connsiteX1819" fmla="*/ 779219 w 4853691"/>
                <a:gd name="connsiteY1819" fmla="*/ 797996 h 4860733"/>
                <a:gd name="connsiteX1820" fmla="*/ 772178 w 4853691"/>
                <a:gd name="connsiteY1820" fmla="*/ 797996 h 4860733"/>
                <a:gd name="connsiteX1821" fmla="*/ 767484 w 4853691"/>
                <a:gd name="connsiteY1821" fmla="*/ 805037 h 4860733"/>
                <a:gd name="connsiteX1822" fmla="*/ 1084336 w 4853691"/>
                <a:gd name="connsiteY1822" fmla="*/ 443592 h 4860733"/>
                <a:gd name="connsiteX1823" fmla="*/ 1084336 w 4853691"/>
                <a:gd name="connsiteY1823" fmla="*/ 443592 h 4860733"/>
                <a:gd name="connsiteX1824" fmla="*/ 1114847 w 4853691"/>
                <a:gd name="connsiteY1824" fmla="*/ 422468 h 4860733"/>
                <a:gd name="connsiteX1825" fmla="*/ 1147706 w 4853691"/>
                <a:gd name="connsiteY1825" fmla="*/ 398998 h 4860733"/>
                <a:gd name="connsiteX1826" fmla="*/ 1180564 w 4853691"/>
                <a:gd name="connsiteY1826" fmla="*/ 377874 h 4860733"/>
                <a:gd name="connsiteX1827" fmla="*/ 1201688 w 4853691"/>
                <a:gd name="connsiteY1827" fmla="*/ 363792 h 4860733"/>
                <a:gd name="connsiteX1828" fmla="*/ 1199341 w 4853691"/>
                <a:gd name="connsiteY1828" fmla="*/ 366139 h 4860733"/>
                <a:gd name="connsiteX1829" fmla="*/ 1185258 w 4853691"/>
                <a:gd name="connsiteY1829" fmla="*/ 377874 h 4860733"/>
                <a:gd name="connsiteX1830" fmla="*/ 1164135 w 4853691"/>
                <a:gd name="connsiteY1830" fmla="*/ 394304 h 4860733"/>
                <a:gd name="connsiteX1831" fmla="*/ 1150053 w 4853691"/>
                <a:gd name="connsiteY1831" fmla="*/ 406039 h 4860733"/>
                <a:gd name="connsiteX1832" fmla="*/ 1128929 w 4853691"/>
                <a:gd name="connsiteY1832" fmla="*/ 422468 h 4860733"/>
                <a:gd name="connsiteX1833" fmla="*/ 1114847 w 4853691"/>
                <a:gd name="connsiteY1833" fmla="*/ 434204 h 4860733"/>
                <a:gd name="connsiteX1834" fmla="*/ 1093724 w 4853691"/>
                <a:gd name="connsiteY1834" fmla="*/ 452980 h 4860733"/>
                <a:gd name="connsiteX1835" fmla="*/ 1079641 w 4853691"/>
                <a:gd name="connsiteY1835" fmla="*/ 467062 h 4860733"/>
                <a:gd name="connsiteX1836" fmla="*/ 1058518 w 4853691"/>
                <a:gd name="connsiteY1836" fmla="*/ 488186 h 4860733"/>
                <a:gd name="connsiteX1837" fmla="*/ 1044436 w 4853691"/>
                <a:gd name="connsiteY1837" fmla="*/ 502268 h 4860733"/>
                <a:gd name="connsiteX1838" fmla="*/ 1023312 w 4853691"/>
                <a:gd name="connsiteY1838" fmla="*/ 525738 h 4860733"/>
                <a:gd name="connsiteX1839" fmla="*/ 1011577 w 4853691"/>
                <a:gd name="connsiteY1839" fmla="*/ 539821 h 4860733"/>
                <a:gd name="connsiteX1840" fmla="*/ 988107 w 4853691"/>
                <a:gd name="connsiteY1840" fmla="*/ 565638 h 4860733"/>
                <a:gd name="connsiteX1841" fmla="*/ 976371 w 4853691"/>
                <a:gd name="connsiteY1841" fmla="*/ 577373 h 4860733"/>
                <a:gd name="connsiteX1842" fmla="*/ 941166 w 4853691"/>
                <a:gd name="connsiteY1842" fmla="*/ 617273 h 4860733"/>
                <a:gd name="connsiteX1843" fmla="*/ 833201 w 4853691"/>
                <a:gd name="connsiteY1843" fmla="*/ 758096 h 4860733"/>
                <a:gd name="connsiteX1844" fmla="*/ 835549 w 4853691"/>
                <a:gd name="connsiteY1844" fmla="*/ 753402 h 4860733"/>
                <a:gd name="connsiteX1845" fmla="*/ 844937 w 4853691"/>
                <a:gd name="connsiteY1845" fmla="*/ 739320 h 4860733"/>
                <a:gd name="connsiteX1846" fmla="*/ 866060 w 4853691"/>
                <a:gd name="connsiteY1846" fmla="*/ 706461 h 4860733"/>
                <a:gd name="connsiteX1847" fmla="*/ 877795 w 4853691"/>
                <a:gd name="connsiteY1847" fmla="*/ 690032 h 4860733"/>
                <a:gd name="connsiteX1848" fmla="*/ 901266 w 4853691"/>
                <a:gd name="connsiteY1848" fmla="*/ 657173 h 4860733"/>
                <a:gd name="connsiteX1849" fmla="*/ 910654 w 4853691"/>
                <a:gd name="connsiteY1849" fmla="*/ 645438 h 4860733"/>
                <a:gd name="connsiteX1850" fmla="*/ 941166 w 4853691"/>
                <a:gd name="connsiteY1850" fmla="*/ 605538 h 4860733"/>
                <a:gd name="connsiteX1851" fmla="*/ 952901 w 4853691"/>
                <a:gd name="connsiteY1851" fmla="*/ 591456 h 4860733"/>
                <a:gd name="connsiteX1852" fmla="*/ 976371 w 4853691"/>
                <a:gd name="connsiteY1852" fmla="*/ 563291 h 4860733"/>
                <a:gd name="connsiteX1853" fmla="*/ 985760 w 4853691"/>
                <a:gd name="connsiteY1853" fmla="*/ 551556 h 4860733"/>
                <a:gd name="connsiteX1854" fmla="*/ 1051477 w 4853691"/>
                <a:gd name="connsiteY1854" fmla="*/ 481145 h 4860733"/>
                <a:gd name="connsiteX1855" fmla="*/ 1056171 w 4853691"/>
                <a:gd name="connsiteY1855" fmla="*/ 476450 h 4860733"/>
                <a:gd name="connsiteX1856" fmla="*/ 1084336 w 4853691"/>
                <a:gd name="connsiteY1856" fmla="*/ 443592 h 4860733"/>
                <a:gd name="connsiteX1857" fmla="*/ 1307305 w 4853691"/>
                <a:gd name="connsiteY1857" fmla="*/ 305116 h 4860733"/>
                <a:gd name="connsiteX1858" fmla="*/ 1342511 w 4853691"/>
                <a:gd name="connsiteY1858" fmla="*/ 288687 h 4860733"/>
                <a:gd name="connsiteX1859" fmla="*/ 1347205 w 4853691"/>
                <a:gd name="connsiteY1859" fmla="*/ 286340 h 4860733"/>
                <a:gd name="connsiteX1860" fmla="*/ 1361287 w 4853691"/>
                <a:gd name="connsiteY1860" fmla="*/ 281646 h 4860733"/>
                <a:gd name="connsiteX1861" fmla="*/ 1375369 w 4853691"/>
                <a:gd name="connsiteY1861" fmla="*/ 276951 h 4860733"/>
                <a:gd name="connsiteX1862" fmla="*/ 1398840 w 4853691"/>
                <a:gd name="connsiteY1862" fmla="*/ 269910 h 4860733"/>
                <a:gd name="connsiteX1863" fmla="*/ 1415269 w 4853691"/>
                <a:gd name="connsiteY1863" fmla="*/ 265216 h 4860733"/>
                <a:gd name="connsiteX1864" fmla="*/ 1438739 w 4853691"/>
                <a:gd name="connsiteY1864" fmla="*/ 260522 h 4860733"/>
                <a:gd name="connsiteX1865" fmla="*/ 1457516 w 4853691"/>
                <a:gd name="connsiteY1865" fmla="*/ 258175 h 4860733"/>
                <a:gd name="connsiteX1866" fmla="*/ 1476292 w 4853691"/>
                <a:gd name="connsiteY1866" fmla="*/ 255828 h 4860733"/>
                <a:gd name="connsiteX1867" fmla="*/ 1516192 w 4853691"/>
                <a:gd name="connsiteY1867" fmla="*/ 253481 h 4860733"/>
                <a:gd name="connsiteX1868" fmla="*/ 1556092 w 4853691"/>
                <a:gd name="connsiteY1868" fmla="*/ 255828 h 4860733"/>
                <a:gd name="connsiteX1869" fmla="*/ 1567827 w 4853691"/>
                <a:gd name="connsiteY1869" fmla="*/ 258175 h 4860733"/>
                <a:gd name="connsiteX1870" fmla="*/ 1593645 w 4853691"/>
                <a:gd name="connsiteY1870" fmla="*/ 260522 h 4860733"/>
                <a:gd name="connsiteX1871" fmla="*/ 1610074 w 4853691"/>
                <a:gd name="connsiteY1871" fmla="*/ 262869 h 4860733"/>
                <a:gd name="connsiteX1872" fmla="*/ 1631197 w 4853691"/>
                <a:gd name="connsiteY1872" fmla="*/ 267563 h 4860733"/>
                <a:gd name="connsiteX1873" fmla="*/ 1640586 w 4853691"/>
                <a:gd name="connsiteY1873" fmla="*/ 269910 h 4860733"/>
                <a:gd name="connsiteX1874" fmla="*/ 1631197 w 4853691"/>
                <a:gd name="connsiteY1874" fmla="*/ 274604 h 4860733"/>
                <a:gd name="connsiteX1875" fmla="*/ 1619462 w 4853691"/>
                <a:gd name="connsiteY1875" fmla="*/ 281646 h 4860733"/>
                <a:gd name="connsiteX1876" fmla="*/ 1579562 w 4853691"/>
                <a:gd name="connsiteY1876" fmla="*/ 307463 h 4860733"/>
                <a:gd name="connsiteX1877" fmla="*/ 1567827 w 4853691"/>
                <a:gd name="connsiteY1877" fmla="*/ 314504 h 4860733"/>
                <a:gd name="connsiteX1878" fmla="*/ 1563133 w 4853691"/>
                <a:gd name="connsiteY1878" fmla="*/ 319198 h 4860733"/>
                <a:gd name="connsiteX1879" fmla="*/ 1549051 w 4853691"/>
                <a:gd name="connsiteY1879" fmla="*/ 323892 h 4860733"/>
                <a:gd name="connsiteX1880" fmla="*/ 1509151 w 4853691"/>
                <a:gd name="connsiteY1880" fmla="*/ 340322 h 4860733"/>
                <a:gd name="connsiteX1881" fmla="*/ 1490375 w 4853691"/>
                <a:gd name="connsiteY1881" fmla="*/ 349710 h 4860733"/>
                <a:gd name="connsiteX1882" fmla="*/ 1450475 w 4853691"/>
                <a:gd name="connsiteY1882" fmla="*/ 368486 h 4860733"/>
                <a:gd name="connsiteX1883" fmla="*/ 1434045 w 4853691"/>
                <a:gd name="connsiteY1883" fmla="*/ 375527 h 4860733"/>
                <a:gd name="connsiteX1884" fmla="*/ 1391799 w 4853691"/>
                <a:gd name="connsiteY1884" fmla="*/ 396651 h 4860733"/>
                <a:gd name="connsiteX1885" fmla="*/ 1375369 w 4853691"/>
                <a:gd name="connsiteY1885" fmla="*/ 403692 h 4860733"/>
                <a:gd name="connsiteX1886" fmla="*/ 1333122 w 4853691"/>
                <a:gd name="connsiteY1886" fmla="*/ 424815 h 4860733"/>
                <a:gd name="connsiteX1887" fmla="*/ 1319040 w 4853691"/>
                <a:gd name="connsiteY1887" fmla="*/ 431857 h 4860733"/>
                <a:gd name="connsiteX1888" fmla="*/ 1269752 w 4853691"/>
                <a:gd name="connsiteY1888" fmla="*/ 457674 h 4860733"/>
                <a:gd name="connsiteX1889" fmla="*/ 1267405 w 4853691"/>
                <a:gd name="connsiteY1889" fmla="*/ 460021 h 4860733"/>
                <a:gd name="connsiteX1890" fmla="*/ 1267405 w 4853691"/>
                <a:gd name="connsiteY1890" fmla="*/ 457674 h 4860733"/>
                <a:gd name="connsiteX1891" fmla="*/ 1267405 w 4853691"/>
                <a:gd name="connsiteY1891" fmla="*/ 457674 h 4860733"/>
                <a:gd name="connsiteX1892" fmla="*/ 1265058 w 4853691"/>
                <a:gd name="connsiteY1892" fmla="*/ 443592 h 4860733"/>
                <a:gd name="connsiteX1893" fmla="*/ 1265058 w 4853691"/>
                <a:gd name="connsiteY1893" fmla="*/ 441245 h 4860733"/>
                <a:gd name="connsiteX1894" fmla="*/ 1262711 w 4853691"/>
                <a:gd name="connsiteY1894" fmla="*/ 429510 h 4860733"/>
                <a:gd name="connsiteX1895" fmla="*/ 1262711 w 4853691"/>
                <a:gd name="connsiteY1895" fmla="*/ 427162 h 4860733"/>
                <a:gd name="connsiteX1896" fmla="*/ 1260364 w 4853691"/>
                <a:gd name="connsiteY1896" fmla="*/ 417774 h 4860733"/>
                <a:gd name="connsiteX1897" fmla="*/ 1260364 w 4853691"/>
                <a:gd name="connsiteY1897" fmla="*/ 413080 h 4860733"/>
                <a:gd name="connsiteX1898" fmla="*/ 1258017 w 4853691"/>
                <a:gd name="connsiteY1898" fmla="*/ 403692 h 4860733"/>
                <a:gd name="connsiteX1899" fmla="*/ 1258017 w 4853691"/>
                <a:gd name="connsiteY1899" fmla="*/ 398998 h 4860733"/>
                <a:gd name="connsiteX1900" fmla="*/ 1255670 w 4853691"/>
                <a:gd name="connsiteY1900" fmla="*/ 391957 h 4860733"/>
                <a:gd name="connsiteX1901" fmla="*/ 1255670 w 4853691"/>
                <a:gd name="connsiteY1901" fmla="*/ 387263 h 4860733"/>
                <a:gd name="connsiteX1902" fmla="*/ 1253323 w 4853691"/>
                <a:gd name="connsiteY1902" fmla="*/ 380222 h 4860733"/>
                <a:gd name="connsiteX1903" fmla="*/ 1253323 w 4853691"/>
                <a:gd name="connsiteY1903" fmla="*/ 375527 h 4860733"/>
                <a:gd name="connsiteX1904" fmla="*/ 1250976 w 4853691"/>
                <a:gd name="connsiteY1904" fmla="*/ 370833 h 4860733"/>
                <a:gd name="connsiteX1905" fmla="*/ 1250976 w 4853691"/>
                <a:gd name="connsiteY1905" fmla="*/ 366139 h 4860733"/>
                <a:gd name="connsiteX1906" fmla="*/ 1248629 w 4853691"/>
                <a:gd name="connsiteY1906" fmla="*/ 361445 h 4860733"/>
                <a:gd name="connsiteX1907" fmla="*/ 1246282 w 4853691"/>
                <a:gd name="connsiteY1907" fmla="*/ 359098 h 4860733"/>
                <a:gd name="connsiteX1908" fmla="*/ 1243935 w 4853691"/>
                <a:gd name="connsiteY1908" fmla="*/ 354404 h 4860733"/>
                <a:gd name="connsiteX1909" fmla="*/ 1241588 w 4853691"/>
                <a:gd name="connsiteY1909" fmla="*/ 352057 h 4860733"/>
                <a:gd name="connsiteX1910" fmla="*/ 1241588 w 4853691"/>
                <a:gd name="connsiteY1910" fmla="*/ 349710 h 4860733"/>
                <a:gd name="connsiteX1911" fmla="*/ 1248629 w 4853691"/>
                <a:gd name="connsiteY1911" fmla="*/ 335628 h 4860733"/>
                <a:gd name="connsiteX1912" fmla="*/ 1246282 w 4853691"/>
                <a:gd name="connsiteY1912" fmla="*/ 326239 h 4860733"/>
                <a:gd name="connsiteX1913" fmla="*/ 1283834 w 4853691"/>
                <a:gd name="connsiteY1913" fmla="*/ 305116 h 4860733"/>
                <a:gd name="connsiteX1914" fmla="*/ 1307305 w 4853691"/>
                <a:gd name="connsiteY1914" fmla="*/ 305116 h 4860733"/>
                <a:gd name="connsiteX1915" fmla="*/ 1699262 w 4853691"/>
                <a:gd name="connsiteY1915" fmla="*/ 241746 h 4860733"/>
                <a:gd name="connsiteX1916" fmla="*/ 1703956 w 4853691"/>
                <a:gd name="connsiteY1916" fmla="*/ 239399 h 4860733"/>
                <a:gd name="connsiteX1917" fmla="*/ 1699262 w 4853691"/>
                <a:gd name="connsiteY1917" fmla="*/ 241746 h 4860733"/>
                <a:gd name="connsiteX1918" fmla="*/ 1692220 w 4853691"/>
                <a:gd name="connsiteY1918" fmla="*/ 253481 h 4860733"/>
                <a:gd name="connsiteX1919" fmla="*/ 1682832 w 4853691"/>
                <a:gd name="connsiteY1919" fmla="*/ 265216 h 4860733"/>
                <a:gd name="connsiteX1920" fmla="*/ 1671097 w 4853691"/>
                <a:gd name="connsiteY1920" fmla="*/ 260522 h 4860733"/>
                <a:gd name="connsiteX1921" fmla="*/ 1666403 w 4853691"/>
                <a:gd name="connsiteY1921" fmla="*/ 260522 h 4860733"/>
                <a:gd name="connsiteX1922" fmla="*/ 1678138 w 4853691"/>
                <a:gd name="connsiteY1922" fmla="*/ 253481 h 4860733"/>
                <a:gd name="connsiteX1923" fmla="*/ 1699262 w 4853691"/>
                <a:gd name="connsiteY1923" fmla="*/ 241746 h 4860733"/>
                <a:gd name="connsiteX1924" fmla="*/ 1739161 w 4853691"/>
                <a:gd name="connsiteY1924" fmla="*/ 204193 h 4860733"/>
                <a:gd name="connsiteX1925" fmla="*/ 1753244 w 4853691"/>
                <a:gd name="connsiteY1925" fmla="*/ 190111 h 4860733"/>
                <a:gd name="connsiteX1926" fmla="*/ 1762632 w 4853691"/>
                <a:gd name="connsiteY1926" fmla="*/ 183070 h 4860733"/>
                <a:gd name="connsiteX1927" fmla="*/ 1779061 w 4853691"/>
                <a:gd name="connsiteY1927" fmla="*/ 168987 h 4860733"/>
                <a:gd name="connsiteX1928" fmla="*/ 1786102 w 4853691"/>
                <a:gd name="connsiteY1928" fmla="*/ 164293 h 4860733"/>
                <a:gd name="connsiteX1929" fmla="*/ 1807226 w 4853691"/>
                <a:gd name="connsiteY1929" fmla="*/ 150211 h 4860733"/>
                <a:gd name="connsiteX1930" fmla="*/ 1811920 w 4853691"/>
                <a:gd name="connsiteY1930" fmla="*/ 147864 h 4860733"/>
                <a:gd name="connsiteX1931" fmla="*/ 1833043 w 4853691"/>
                <a:gd name="connsiteY1931" fmla="*/ 133782 h 4860733"/>
                <a:gd name="connsiteX1932" fmla="*/ 1833043 w 4853691"/>
                <a:gd name="connsiteY1932" fmla="*/ 133782 h 4860733"/>
                <a:gd name="connsiteX1933" fmla="*/ 1879984 w 4853691"/>
                <a:gd name="connsiteY1933" fmla="*/ 105617 h 4860733"/>
                <a:gd name="connsiteX1934" fmla="*/ 1980907 w 4853691"/>
                <a:gd name="connsiteY1934" fmla="*/ 86841 h 4860733"/>
                <a:gd name="connsiteX1935" fmla="*/ 1999684 w 4853691"/>
                <a:gd name="connsiteY1935" fmla="*/ 84494 h 4860733"/>
                <a:gd name="connsiteX1936" fmla="*/ 2023154 w 4853691"/>
                <a:gd name="connsiteY1936" fmla="*/ 82147 h 4860733"/>
                <a:gd name="connsiteX1937" fmla="*/ 2060707 w 4853691"/>
                <a:gd name="connsiteY1937" fmla="*/ 77453 h 4860733"/>
                <a:gd name="connsiteX1938" fmla="*/ 2084177 w 4853691"/>
                <a:gd name="connsiteY1938" fmla="*/ 75105 h 4860733"/>
                <a:gd name="connsiteX1939" fmla="*/ 2105301 w 4853691"/>
                <a:gd name="connsiteY1939" fmla="*/ 72758 h 4860733"/>
                <a:gd name="connsiteX1940" fmla="*/ 2105301 w 4853691"/>
                <a:gd name="connsiteY1940" fmla="*/ 75105 h 4860733"/>
                <a:gd name="connsiteX1941" fmla="*/ 2091218 w 4853691"/>
                <a:gd name="connsiteY1941" fmla="*/ 79800 h 4860733"/>
                <a:gd name="connsiteX1942" fmla="*/ 2067748 w 4853691"/>
                <a:gd name="connsiteY1942" fmla="*/ 86841 h 4860733"/>
                <a:gd name="connsiteX1943" fmla="*/ 2039583 w 4853691"/>
                <a:gd name="connsiteY1943" fmla="*/ 96229 h 4860733"/>
                <a:gd name="connsiteX1944" fmla="*/ 2013766 w 4853691"/>
                <a:gd name="connsiteY1944" fmla="*/ 103270 h 4860733"/>
                <a:gd name="connsiteX1945" fmla="*/ 1985601 w 4853691"/>
                <a:gd name="connsiteY1945" fmla="*/ 112658 h 4860733"/>
                <a:gd name="connsiteX1946" fmla="*/ 1959784 w 4853691"/>
                <a:gd name="connsiteY1946" fmla="*/ 122046 h 4860733"/>
                <a:gd name="connsiteX1947" fmla="*/ 1929272 w 4853691"/>
                <a:gd name="connsiteY1947" fmla="*/ 133782 h 4860733"/>
                <a:gd name="connsiteX1948" fmla="*/ 1905802 w 4853691"/>
                <a:gd name="connsiteY1948" fmla="*/ 143170 h 4860733"/>
                <a:gd name="connsiteX1949" fmla="*/ 1875290 w 4853691"/>
                <a:gd name="connsiteY1949" fmla="*/ 157252 h 4860733"/>
                <a:gd name="connsiteX1950" fmla="*/ 1851820 w 4853691"/>
                <a:gd name="connsiteY1950" fmla="*/ 166640 h 4860733"/>
                <a:gd name="connsiteX1951" fmla="*/ 1818961 w 4853691"/>
                <a:gd name="connsiteY1951" fmla="*/ 180723 h 4860733"/>
                <a:gd name="connsiteX1952" fmla="*/ 1797838 w 4853691"/>
                <a:gd name="connsiteY1952" fmla="*/ 190111 h 4860733"/>
                <a:gd name="connsiteX1953" fmla="*/ 1762632 w 4853691"/>
                <a:gd name="connsiteY1953" fmla="*/ 208887 h 4860733"/>
                <a:gd name="connsiteX1954" fmla="*/ 1743856 w 4853691"/>
                <a:gd name="connsiteY1954" fmla="*/ 218275 h 4860733"/>
                <a:gd name="connsiteX1955" fmla="*/ 1718038 w 4853691"/>
                <a:gd name="connsiteY1955" fmla="*/ 232358 h 4860733"/>
                <a:gd name="connsiteX1956" fmla="*/ 1722732 w 4853691"/>
                <a:gd name="connsiteY1956" fmla="*/ 227664 h 4860733"/>
                <a:gd name="connsiteX1957" fmla="*/ 1734467 w 4853691"/>
                <a:gd name="connsiteY1957" fmla="*/ 215928 h 4860733"/>
                <a:gd name="connsiteX1958" fmla="*/ 1739161 w 4853691"/>
                <a:gd name="connsiteY1958" fmla="*/ 204193 h 4860733"/>
                <a:gd name="connsiteX1959" fmla="*/ 2180406 w 4853691"/>
                <a:gd name="connsiteY1959" fmla="*/ 58676 h 4860733"/>
                <a:gd name="connsiteX1960" fmla="*/ 2217959 w 4853691"/>
                <a:gd name="connsiteY1960" fmla="*/ 51635 h 4860733"/>
                <a:gd name="connsiteX1961" fmla="*/ 2236735 w 4853691"/>
                <a:gd name="connsiteY1961" fmla="*/ 49288 h 4860733"/>
                <a:gd name="connsiteX1962" fmla="*/ 2290717 w 4853691"/>
                <a:gd name="connsiteY1962" fmla="*/ 42247 h 4860733"/>
                <a:gd name="connsiteX1963" fmla="*/ 2293064 w 4853691"/>
                <a:gd name="connsiteY1963" fmla="*/ 42247 h 4860733"/>
                <a:gd name="connsiteX1964" fmla="*/ 2330617 w 4853691"/>
                <a:gd name="connsiteY1964" fmla="*/ 37553 h 4860733"/>
                <a:gd name="connsiteX1965" fmla="*/ 2349394 w 4853691"/>
                <a:gd name="connsiteY1965" fmla="*/ 53982 h 4860733"/>
                <a:gd name="connsiteX1966" fmla="*/ 2361129 w 4853691"/>
                <a:gd name="connsiteY1966" fmla="*/ 49288 h 4860733"/>
                <a:gd name="connsiteX1967" fmla="*/ 2368170 w 4853691"/>
                <a:gd name="connsiteY1967" fmla="*/ 58676 h 4860733"/>
                <a:gd name="connsiteX1968" fmla="*/ 2370517 w 4853691"/>
                <a:gd name="connsiteY1968" fmla="*/ 61023 h 4860733"/>
                <a:gd name="connsiteX1969" fmla="*/ 2379905 w 4853691"/>
                <a:gd name="connsiteY1969" fmla="*/ 77453 h 4860733"/>
                <a:gd name="connsiteX1970" fmla="*/ 2382252 w 4853691"/>
                <a:gd name="connsiteY1970" fmla="*/ 82147 h 4860733"/>
                <a:gd name="connsiteX1971" fmla="*/ 2386946 w 4853691"/>
                <a:gd name="connsiteY1971" fmla="*/ 91535 h 4860733"/>
                <a:gd name="connsiteX1972" fmla="*/ 2379905 w 4853691"/>
                <a:gd name="connsiteY1972" fmla="*/ 91535 h 4860733"/>
                <a:gd name="connsiteX1973" fmla="*/ 2344699 w 4853691"/>
                <a:gd name="connsiteY1973" fmla="*/ 96229 h 4860733"/>
                <a:gd name="connsiteX1974" fmla="*/ 2328270 w 4853691"/>
                <a:gd name="connsiteY1974" fmla="*/ 98576 h 4860733"/>
                <a:gd name="connsiteX1975" fmla="*/ 2293064 w 4853691"/>
                <a:gd name="connsiteY1975" fmla="*/ 103270 h 4860733"/>
                <a:gd name="connsiteX1976" fmla="*/ 2278982 w 4853691"/>
                <a:gd name="connsiteY1976" fmla="*/ 105617 h 4860733"/>
                <a:gd name="connsiteX1977" fmla="*/ 2243776 w 4853691"/>
                <a:gd name="connsiteY1977" fmla="*/ 110311 h 4860733"/>
                <a:gd name="connsiteX1978" fmla="*/ 2227347 w 4853691"/>
                <a:gd name="connsiteY1978" fmla="*/ 112658 h 4860733"/>
                <a:gd name="connsiteX1979" fmla="*/ 2215612 w 4853691"/>
                <a:gd name="connsiteY1979" fmla="*/ 115005 h 4860733"/>
                <a:gd name="connsiteX1980" fmla="*/ 2210918 w 4853691"/>
                <a:gd name="connsiteY1980" fmla="*/ 112658 h 4860733"/>
                <a:gd name="connsiteX1981" fmla="*/ 2199183 w 4853691"/>
                <a:gd name="connsiteY1981" fmla="*/ 105617 h 4860733"/>
                <a:gd name="connsiteX1982" fmla="*/ 2187447 w 4853691"/>
                <a:gd name="connsiteY1982" fmla="*/ 98576 h 4860733"/>
                <a:gd name="connsiteX1983" fmla="*/ 2178059 w 4853691"/>
                <a:gd name="connsiteY1983" fmla="*/ 93882 h 4860733"/>
                <a:gd name="connsiteX1984" fmla="*/ 2166324 w 4853691"/>
                <a:gd name="connsiteY1984" fmla="*/ 86841 h 4860733"/>
                <a:gd name="connsiteX1985" fmla="*/ 2156936 w 4853691"/>
                <a:gd name="connsiteY1985" fmla="*/ 79800 h 4860733"/>
                <a:gd name="connsiteX1986" fmla="*/ 2145201 w 4853691"/>
                <a:gd name="connsiteY1986" fmla="*/ 75105 h 4860733"/>
                <a:gd name="connsiteX1987" fmla="*/ 2140506 w 4853691"/>
                <a:gd name="connsiteY1987" fmla="*/ 72758 h 4860733"/>
                <a:gd name="connsiteX1988" fmla="*/ 2142854 w 4853691"/>
                <a:gd name="connsiteY1988" fmla="*/ 65717 h 4860733"/>
                <a:gd name="connsiteX1989" fmla="*/ 2142854 w 4853691"/>
                <a:gd name="connsiteY1989" fmla="*/ 63370 h 4860733"/>
                <a:gd name="connsiteX1990" fmla="*/ 2156936 w 4853691"/>
                <a:gd name="connsiteY1990" fmla="*/ 61023 h 4860733"/>
                <a:gd name="connsiteX1991" fmla="*/ 2180406 w 4853691"/>
                <a:gd name="connsiteY1991" fmla="*/ 58676 h 4860733"/>
                <a:gd name="connsiteX1992" fmla="*/ 2412764 w 4853691"/>
                <a:gd name="connsiteY1992" fmla="*/ 28165 h 4860733"/>
                <a:gd name="connsiteX1993" fmla="*/ 2415111 w 4853691"/>
                <a:gd name="connsiteY1993" fmla="*/ 28165 h 4860733"/>
                <a:gd name="connsiteX1994" fmla="*/ 2426846 w 4853691"/>
                <a:gd name="connsiteY1994" fmla="*/ 32859 h 4860733"/>
                <a:gd name="connsiteX1995" fmla="*/ 2431540 w 4853691"/>
                <a:gd name="connsiteY1995" fmla="*/ 35206 h 4860733"/>
                <a:gd name="connsiteX1996" fmla="*/ 2433887 w 4853691"/>
                <a:gd name="connsiteY1996" fmla="*/ 37553 h 4860733"/>
                <a:gd name="connsiteX1997" fmla="*/ 2419805 w 4853691"/>
                <a:gd name="connsiteY1997" fmla="*/ 35206 h 4860733"/>
                <a:gd name="connsiteX1998" fmla="*/ 2389293 w 4853691"/>
                <a:gd name="connsiteY1998" fmla="*/ 32859 h 4860733"/>
                <a:gd name="connsiteX1999" fmla="*/ 2368170 w 4853691"/>
                <a:gd name="connsiteY1999" fmla="*/ 30512 h 4860733"/>
                <a:gd name="connsiteX2000" fmla="*/ 2368170 w 4853691"/>
                <a:gd name="connsiteY2000" fmla="*/ 30512 h 4860733"/>
                <a:gd name="connsiteX2001" fmla="*/ 2368170 w 4853691"/>
                <a:gd name="connsiteY2001" fmla="*/ 28165 h 4860733"/>
                <a:gd name="connsiteX2002" fmla="*/ 2405723 w 4853691"/>
                <a:gd name="connsiteY2002" fmla="*/ 23470 h 4860733"/>
                <a:gd name="connsiteX2003" fmla="*/ 2412764 w 4853691"/>
                <a:gd name="connsiteY2003" fmla="*/ 28165 h 4860733"/>
                <a:gd name="connsiteX2004" fmla="*/ 2483175 w 4853691"/>
                <a:gd name="connsiteY2004" fmla="*/ 46941 h 4860733"/>
                <a:gd name="connsiteX2005" fmla="*/ 2520728 w 4853691"/>
                <a:gd name="connsiteY2005" fmla="*/ 51635 h 4860733"/>
                <a:gd name="connsiteX2006" fmla="*/ 2551239 w 4853691"/>
                <a:gd name="connsiteY2006" fmla="*/ 56329 h 4860733"/>
                <a:gd name="connsiteX2007" fmla="*/ 2591139 w 4853691"/>
                <a:gd name="connsiteY2007" fmla="*/ 63370 h 4860733"/>
                <a:gd name="connsiteX2008" fmla="*/ 2616957 w 4853691"/>
                <a:gd name="connsiteY2008" fmla="*/ 68064 h 4860733"/>
                <a:gd name="connsiteX2009" fmla="*/ 2663898 w 4853691"/>
                <a:gd name="connsiteY2009" fmla="*/ 77453 h 4860733"/>
                <a:gd name="connsiteX2010" fmla="*/ 2616957 w 4853691"/>
                <a:gd name="connsiteY2010" fmla="*/ 77453 h 4860733"/>
                <a:gd name="connsiteX2011" fmla="*/ 2548892 w 4853691"/>
                <a:gd name="connsiteY2011" fmla="*/ 77453 h 4860733"/>
                <a:gd name="connsiteX2012" fmla="*/ 2534810 w 4853691"/>
                <a:gd name="connsiteY2012" fmla="*/ 77453 h 4860733"/>
                <a:gd name="connsiteX2013" fmla="*/ 2499605 w 4853691"/>
                <a:gd name="connsiteY2013" fmla="*/ 79800 h 4860733"/>
                <a:gd name="connsiteX2014" fmla="*/ 2480828 w 4853691"/>
                <a:gd name="connsiteY2014" fmla="*/ 61023 h 4860733"/>
                <a:gd name="connsiteX2015" fmla="*/ 2469093 w 4853691"/>
                <a:gd name="connsiteY2015" fmla="*/ 65717 h 4860733"/>
                <a:gd name="connsiteX2016" fmla="*/ 2469093 w 4853691"/>
                <a:gd name="connsiteY2016" fmla="*/ 65717 h 4860733"/>
                <a:gd name="connsiteX2017" fmla="*/ 2464399 w 4853691"/>
                <a:gd name="connsiteY2017" fmla="*/ 61023 h 4860733"/>
                <a:gd name="connsiteX2018" fmla="*/ 2455011 w 4853691"/>
                <a:gd name="connsiteY2018" fmla="*/ 51635 h 4860733"/>
                <a:gd name="connsiteX2019" fmla="*/ 2450317 w 4853691"/>
                <a:gd name="connsiteY2019" fmla="*/ 46941 h 4860733"/>
                <a:gd name="connsiteX2020" fmla="*/ 2443275 w 4853691"/>
                <a:gd name="connsiteY2020" fmla="*/ 42247 h 4860733"/>
                <a:gd name="connsiteX2021" fmla="*/ 2452664 w 4853691"/>
                <a:gd name="connsiteY2021" fmla="*/ 42247 h 4860733"/>
                <a:gd name="connsiteX2022" fmla="*/ 2483175 w 4853691"/>
                <a:gd name="connsiteY2022" fmla="*/ 46941 h 4860733"/>
                <a:gd name="connsiteX2023" fmla="*/ 2722574 w 4853691"/>
                <a:gd name="connsiteY2023" fmla="*/ 82147 h 4860733"/>
                <a:gd name="connsiteX2024" fmla="*/ 2741350 w 4853691"/>
                <a:gd name="connsiteY2024" fmla="*/ 84494 h 4860733"/>
                <a:gd name="connsiteX2025" fmla="*/ 2774209 w 4853691"/>
                <a:gd name="connsiteY2025" fmla="*/ 86841 h 4860733"/>
                <a:gd name="connsiteX2026" fmla="*/ 2795332 w 4853691"/>
                <a:gd name="connsiteY2026" fmla="*/ 89188 h 4860733"/>
                <a:gd name="connsiteX2027" fmla="*/ 2828191 w 4853691"/>
                <a:gd name="connsiteY2027" fmla="*/ 91535 h 4860733"/>
                <a:gd name="connsiteX2028" fmla="*/ 2849314 w 4853691"/>
                <a:gd name="connsiteY2028" fmla="*/ 93882 h 4860733"/>
                <a:gd name="connsiteX2029" fmla="*/ 2879826 w 4853691"/>
                <a:gd name="connsiteY2029" fmla="*/ 96229 h 4860733"/>
                <a:gd name="connsiteX2030" fmla="*/ 2903296 w 4853691"/>
                <a:gd name="connsiteY2030" fmla="*/ 98576 h 4860733"/>
                <a:gd name="connsiteX2031" fmla="*/ 2933808 w 4853691"/>
                <a:gd name="connsiteY2031" fmla="*/ 103270 h 4860733"/>
                <a:gd name="connsiteX2032" fmla="*/ 2957279 w 4853691"/>
                <a:gd name="connsiteY2032" fmla="*/ 107964 h 4860733"/>
                <a:gd name="connsiteX2033" fmla="*/ 2985443 w 4853691"/>
                <a:gd name="connsiteY2033" fmla="*/ 112658 h 4860733"/>
                <a:gd name="connsiteX2034" fmla="*/ 3008914 w 4853691"/>
                <a:gd name="connsiteY2034" fmla="*/ 117352 h 4860733"/>
                <a:gd name="connsiteX2035" fmla="*/ 3020649 w 4853691"/>
                <a:gd name="connsiteY2035" fmla="*/ 119699 h 4860733"/>
                <a:gd name="connsiteX2036" fmla="*/ 3020649 w 4853691"/>
                <a:gd name="connsiteY2036" fmla="*/ 122046 h 4860733"/>
                <a:gd name="connsiteX2037" fmla="*/ 3020649 w 4853691"/>
                <a:gd name="connsiteY2037" fmla="*/ 122046 h 4860733"/>
                <a:gd name="connsiteX2038" fmla="*/ 3015955 w 4853691"/>
                <a:gd name="connsiteY2038" fmla="*/ 122046 h 4860733"/>
                <a:gd name="connsiteX2039" fmla="*/ 2994831 w 4853691"/>
                <a:gd name="connsiteY2039" fmla="*/ 124393 h 4860733"/>
                <a:gd name="connsiteX2040" fmla="*/ 2973708 w 4853691"/>
                <a:gd name="connsiteY2040" fmla="*/ 126741 h 4860733"/>
                <a:gd name="connsiteX2041" fmla="*/ 2952585 w 4853691"/>
                <a:gd name="connsiteY2041" fmla="*/ 129088 h 4860733"/>
                <a:gd name="connsiteX2042" fmla="*/ 2929114 w 4853691"/>
                <a:gd name="connsiteY2042" fmla="*/ 133782 h 4860733"/>
                <a:gd name="connsiteX2043" fmla="*/ 2910338 w 4853691"/>
                <a:gd name="connsiteY2043" fmla="*/ 138476 h 4860733"/>
                <a:gd name="connsiteX2044" fmla="*/ 2893908 w 4853691"/>
                <a:gd name="connsiteY2044" fmla="*/ 143170 h 4860733"/>
                <a:gd name="connsiteX2045" fmla="*/ 2830538 w 4853691"/>
                <a:gd name="connsiteY2045" fmla="*/ 122046 h 4860733"/>
                <a:gd name="connsiteX2046" fmla="*/ 2804721 w 4853691"/>
                <a:gd name="connsiteY2046" fmla="*/ 115005 h 4860733"/>
                <a:gd name="connsiteX2047" fmla="*/ 2760127 w 4853691"/>
                <a:gd name="connsiteY2047" fmla="*/ 100923 h 4860733"/>
                <a:gd name="connsiteX2048" fmla="*/ 2731962 w 4853691"/>
                <a:gd name="connsiteY2048" fmla="*/ 93882 h 4860733"/>
                <a:gd name="connsiteX2049" fmla="*/ 2692062 w 4853691"/>
                <a:gd name="connsiteY2049" fmla="*/ 82147 h 4860733"/>
                <a:gd name="connsiteX2050" fmla="*/ 2680327 w 4853691"/>
                <a:gd name="connsiteY2050" fmla="*/ 79800 h 4860733"/>
                <a:gd name="connsiteX2051" fmla="*/ 2687368 w 4853691"/>
                <a:gd name="connsiteY2051" fmla="*/ 79800 h 4860733"/>
                <a:gd name="connsiteX2052" fmla="*/ 2722574 w 4853691"/>
                <a:gd name="connsiteY2052" fmla="*/ 82147 h 4860733"/>
                <a:gd name="connsiteX2053" fmla="*/ 3072284 w 4853691"/>
                <a:gd name="connsiteY2053" fmla="*/ 122046 h 4860733"/>
                <a:gd name="connsiteX2054" fmla="*/ 3088713 w 4853691"/>
                <a:gd name="connsiteY2054" fmla="*/ 122046 h 4860733"/>
                <a:gd name="connsiteX2055" fmla="*/ 3098101 w 4853691"/>
                <a:gd name="connsiteY2055" fmla="*/ 122046 h 4860733"/>
                <a:gd name="connsiteX2056" fmla="*/ 3112184 w 4853691"/>
                <a:gd name="connsiteY2056" fmla="*/ 124393 h 4860733"/>
                <a:gd name="connsiteX2057" fmla="*/ 3123919 w 4853691"/>
                <a:gd name="connsiteY2057" fmla="*/ 126741 h 4860733"/>
                <a:gd name="connsiteX2058" fmla="*/ 3135654 w 4853691"/>
                <a:gd name="connsiteY2058" fmla="*/ 129088 h 4860733"/>
                <a:gd name="connsiteX2059" fmla="*/ 3145042 w 4853691"/>
                <a:gd name="connsiteY2059" fmla="*/ 131435 h 4860733"/>
                <a:gd name="connsiteX2060" fmla="*/ 3154430 w 4853691"/>
                <a:gd name="connsiteY2060" fmla="*/ 136129 h 4860733"/>
                <a:gd name="connsiteX2061" fmla="*/ 3161472 w 4853691"/>
                <a:gd name="connsiteY2061" fmla="*/ 138476 h 4860733"/>
                <a:gd name="connsiteX2062" fmla="*/ 3180248 w 4853691"/>
                <a:gd name="connsiteY2062" fmla="*/ 147864 h 4860733"/>
                <a:gd name="connsiteX2063" fmla="*/ 3189636 w 4853691"/>
                <a:gd name="connsiteY2063" fmla="*/ 152558 h 4860733"/>
                <a:gd name="connsiteX2064" fmla="*/ 3201371 w 4853691"/>
                <a:gd name="connsiteY2064" fmla="*/ 159599 h 4860733"/>
                <a:gd name="connsiteX2065" fmla="*/ 3210760 w 4853691"/>
                <a:gd name="connsiteY2065" fmla="*/ 166640 h 4860733"/>
                <a:gd name="connsiteX2066" fmla="*/ 3220148 w 4853691"/>
                <a:gd name="connsiteY2066" fmla="*/ 173681 h 4860733"/>
                <a:gd name="connsiteX2067" fmla="*/ 3229536 w 4853691"/>
                <a:gd name="connsiteY2067" fmla="*/ 180723 h 4860733"/>
                <a:gd name="connsiteX2068" fmla="*/ 3238924 w 4853691"/>
                <a:gd name="connsiteY2068" fmla="*/ 187764 h 4860733"/>
                <a:gd name="connsiteX2069" fmla="*/ 3238924 w 4853691"/>
                <a:gd name="connsiteY2069" fmla="*/ 187764 h 4860733"/>
                <a:gd name="connsiteX2070" fmla="*/ 3220148 w 4853691"/>
                <a:gd name="connsiteY2070" fmla="*/ 180723 h 4860733"/>
                <a:gd name="connsiteX2071" fmla="*/ 3199024 w 4853691"/>
                <a:gd name="connsiteY2071" fmla="*/ 171334 h 4860733"/>
                <a:gd name="connsiteX2072" fmla="*/ 3163819 w 4853691"/>
                <a:gd name="connsiteY2072" fmla="*/ 159599 h 4860733"/>
                <a:gd name="connsiteX2073" fmla="*/ 3145042 w 4853691"/>
                <a:gd name="connsiteY2073" fmla="*/ 152558 h 4860733"/>
                <a:gd name="connsiteX2074" fmla="*/ 3098101 w 4853691"/>
                <a:gd name="connsiteY2074" fmla="*/ 136129 h 4860733"/>
                <a:gd name="connsiteX2075" fmla="*/ 3091060 w 4853691"/>
                <a:gd name="connsiteY2075" fmla="*/ 133782 h 4860733"/>
                <a:gd name="connsiteX2076" fmla="*/ 3053508 w 4853691"/>
                <a:gd name="connsiteY2076" fmla="*/ 122046 h 4860733"/>
                <a:gd name="connsiteX2077" fmla="*/ 3053508 w 4853691"/>
                <a:gd name="connsiteY2077" fmla="*/ 117352 h 4860733"/>
                <a:gd name="connsiteX2078" fmla="*/ 3058202 w 4853691"/>
                <a:gd name="connsiteY2078" fmla="*/ 117352 h 4860733"/>
                <a:gd name="connsiteX2079" fmla="*/ 3072284 w 4853691"/>
                <a:gd name="connsiteY2079" fmla="*/ 122046 h 4860733"/>
                <a:gd name="connsiteX2080" fmla="*/ 3283518 w 4853691"/>
                <a:gd name="connsiteY2080" fmla="*/ 208887 h 4860733"/>
                <a:gd name="connsiteX2081" fmla="*/ 3314030 w 4853691"/>
                <a:gd name="connsiteY2081" fmla="*/ 222969 h 4860733"/>
                <a:gd name="connsiteX2082" fmla="*/ 3337500 w 4853691"/>
                <a:gd name="connsiteY2082" fmla="*/ 232358 h 4860733"/>
                <a:gd name="connsiteX2083" fmla="*/ 3368012 w 4853691"/>
                <a:gd name="connsiteY2083" fmla="*/ 246440 h 4860733"/>
                <a:gd name="connsiteX2084" fmla="*/ 3391482 w 4853691"/>
                <a:gd name="connsiteY2084" fmla="*/ 258175 h 4860733"/>
                <a:gd name="connsiteX2085" fmla="*/ 3421994 w 4853691"/>
                <a:gd name="connsiteY2085" fmla="*/ 272257 h 4860733"/>
                <a:gd name="connsiteX2086" fmla="*/ 3445464 w 4853691"/>
                <a:gd name="connsiteY2086" fmla="*/ 283993 h 4860733"/>
                <a:gd name="connsiteX2087" fmla="*/ 3459546 w 4853691"/>
                <a:gd name="connsiteY2087" fmla="*/ 291034 h 4860733"/>
                <a:gd name="connsiteX2088" fmla="*/ 3461894 w 4853691"/>
                <a:gd name="connsiteY2088" fmla="*/ 293381 h 4860733"/>
                <a:gd name="connsiteX2089" fmla="*/ 3471282 w 4853691"/>
                <a:gd name="connsiteY2089" fmla="*/ 302769 h 4860733"/>
                <a:gd name="connsiteX2090" fmla="*/ 3471282 w 4853691"/>
                <a:gd name="connsiteY2090" fmla="*/ 302769 h 4860733"/>
                <a:gd name="connsiteX2091" fmla="*/ 3471282 w 4853691"/>
                <a:gd name="connsiteY2091" fmla="*/ 302769 h 4860733"/>
                <a:gd name="connsiteX2092" fmla="*/ 3459546 w 4853691"/>
                <a:gd name="connsiteY2092" fmla="*/ 300422 h 4860733"/>
                <a:gd name="connsiteX2093" fmla="*/ 3440770 w 4853691"/>
                <a:gd name="connsiteY2093" fmla="*/ 298075 h 4860733"/>
                <a:gd name="connsiteX2094" fmla="*/ 3429035 w 4853691"/>
                <a:gd name="connsiteY2094" fmla="*/ 295728 h 4860733"/>
                <a:gd name="connsiteX2095" fmla="*/ 3407911 w 4853691"/>
                <a:gd name="connsiteY2095" fmla="*/ 293381 h 4860733"/>
                <a:gd name="connsiteX2096" fmla="*/ 3398523 w 4853691"/>
                <a:gd name="connsiteY2096" fmla="*/ 293381 h 4860733"/>
                <a:gd name="connsiteX2097" fmla="*/ 3368012 w 4853691"/>
                <a:gd name="connsiteY2097" fmla="*/ 293381 h 4860733"/>
                <a:gd name="connsiteX2098" fmla="*/ 3346888 w 4853691"/>
                <a:gd name="connsiteY2098" fmla="*/ 293381 h 4860733"/>
                <a:gd name="connsiteX2099" fmla="*/ 3342194 w 4853691"/>
                <a:gd name="connsiteY2099" fmla="*/ 286340 h 4860733"/>
                <a:gd name="connsiteX2100" fmla="*/ 3330459 w 4853691"/>
                <a:gd name="connsiteY2100" fmla="*/ 269910 h 4860733"/>
                <a:gd name="connsiteX2101" fmla="*/ 3323418 w 4853691"/>
                <a:gd name="connsiteY2101" fmla="*/ 260522 h 4860733"/>
                <a:gd name="connsiteX2102" fmla="*/ 3311683 w 4853691"/>
                <a:gd name="connsiteY2102" fmla="*/ 246440 h 4860733"/>
                <a:gd name="connsiteX2103" fmla="*/ 3304641 w 4853691"/>
                <a:gd name="connsiteY2103" fmla="*/ 237052 h 4860733"/>
                <a:gd name="connsiteX2104" fmla="*/ 3285865 w 4853691"/>
                <a:gd name="connsiteY2104" fmla="*/ 218275 h 4860733"/>
                <a:gd name="connsiteX2105" fmla="*/ 3278824 w 4853691"/>
                <a:gd name="connsiteY2105" fmla="*/ 211234 h 4860733"/>
                <a:gd name="connsiteX2106" fmla="*/ 3264742 w 4853691"/>
                <a:gd name="connsiteY2106" fmla="*/ 199499 h 4860733"/>
                <a:gd name="connsiteX2107" fmla="*/ 3260047 w 4853691"/>
                <a:gd name="connsiteY2107" fmla="*/ 194805 h 4860733"/>
                <a:gd name="connsiteX2108" fmla="*/ 3264742 w 4853691"/>
                <a:gd name="connsiteY2108" fmla="*/ 197152 h 4860733"/>
                <a:gd name="connsiteX2109" fmla="*/ 3283518 w 4853691"/>
                <a:gd name="connsiteY2109" fmla="*/ 208887 h 4860733"/>
                <a:gd name="connsiteX2110" fmla="*/ 3544040 w 4853691"/>
                <a:gd name="connsiteY2110" fmla="*/ 363792 h 4860733"/>
                <a:gd name="connsiteX2111" fmla="*/ 3569858 w 4853691"/>
                <a:gd name="connsiteY2111" fmla="*/ 391957 h 4860733"/>
                <a:gd name="connsiteX2112" fmla="*/ 3574552 w 4853691"/>
                <a:gd name="connsiteY2112" fmla="*/ 398998 h 4860733"/>
                <a:gd name="connsiteX2113" fmla="*/ 3555775 w 4853691"/>
                <a:gd name="connsiteY2113" fmla="*/ 377874 h 4860733"/>
                <a:gd name="connsiteX2114" fmla="*/ 3555775 w 4853691"/>
                <a:gd name="connsiteY2114" fmla="*/ 377874 h 4860733"/>
                <a:gd name="connsiteX2115" fmla="*/ 3515876 w 4853691"/>
                <a:gd name="connsiteY2115" fmla="*/ 337975 h 4860733"/>
                <a:gd name="connsiteX2116" fmla="*/ 3508834 w 4853691"/>
                <a:gd name="connsiteY2116" fmla="*/ 330934 h 4860733"/>
                <a:gd name="connsiteX2117" fmla="*/ 3499446 w 4853691"/>
                <a:gd name="connsiteY2117" fmla="*/ 323892 h 4860733"/>
                <a:gd name="connsiteX2118" fmla="*/ 3504140 w 4853691"/>
                <a:gd name="connsiteY2118" fmla="*/ 321545 h 4860733"/>
                <a:gd name="connsiteX2119" fmla="*/ 3544040 w 4853691"/>
                <a:gd name="connsiteY2119" fmla="*/ 363792 h 4860733"/>
                <a:gd name="connsiteX2120" fmla="*/ 3544040 w 4853691"/>
                <a:gd name="connsiteY2120" fmla="*/ 363792 h 4860733"/>
                <a:gd name="connsiteX2121" fmla="*/ 3691904 w 4853691"/>
                <a:gd name="connsiteY2121" fmla="*/ 478797 h 4860733"/>
                <a:gd name="connsiteX2122" fmla="*/ 3722416 w 4853691"/>
                <a:gd name="connsiteY2122" fmla="*/ 481145 h 4860733"/>
                <a:gd name="connsiteX2123" fmla="*/ 3734151 w 4853691"/>
                <a:gd name="connsiteY2123" fmla="*/ 483492 h 4860733"/>
                <a:gd name="connsiteX2124" fmla="*/ 3752927 w 4853691"/>
                <a:gd name="connsiteY2124" fmla="*/ 485839 h 4860733"/>
                <a:gd name="connsiteX2125" fmla="*/ 3769357 w 4853691"/>
                <a:gd name="connsiteY2125" fmla="*/ 488186 h 4860733"/>
                <a:gd name="connsiteX2126" fmla="*/ 3783439 w 4853691"/>
                <a:gd name="connsiteY2126" fmla="*/ 490533 h 4860733"/>
                <a:gd name="connsiteX2127" fmla="*/ 3802215 w 4853691"/>
                <a:gd name="connsiteY2127" fmla="*/ 495227 h 4860733"/>
                <a:gd name="connsiteX2128" fmla="*/ 3813950 w 4853691"/>
                <a:gd name="connsiteY2128" fmla="*/ 497574 h 4860733"/>
                <a:gd name="connsiteX2129" fmla="*/ 3823339 w 4853691"/>
                <a:gd name="connsiteY2129" fmla="*/ 499921 h 4860733"/>
                <a:gd name="connsiteX2130" fmla="*/ 3844462 w 4853691"/>
                <a:gd name="connsiteY2130" fmla="*/ 516350 h 4860733"/>
                <a:gd name="connsiteX2131" fmla="*/ 3858544 w 4853691"/>
                <a:gd name="connsiteY2131" fmla="*/ 525738 h 4860733"/>
                <a:gd name="connsiteX2132" fmla="*/ 3898444 w 4853691"/>
                <a:gd name="connsiteY2132" fmla="*/ 553903 h 4860733"/>
                <a:gd name="connsiteX2133" fmla="*/ 3905485 w 4853691"/>
                <a:gd name="connsiteY2133" fmla="*/ 558597 h 4860733"/>
                <a:gd name="connsiteX2134" fmla="*/ 3964161 w 4853691"/>
                <a:gd name="connsiteY2134" fmla="*/ 605538 h 4860733"/>
                <a:gd name="connsiteX2135" fmla="*/ 3959467 w 4853691"/>
                <a:gd name="connsiteY2135" fmla="*/ 603191 h 4860733"/>
                <a:gd name="connsiteX2136" fmla="*/ 3940691 w 4853691"/>
                <a:gd name="connsiteY2136" fmla="*/ 591456 h 4860733"/>
                <a:gd name="connsiteX2137" fmla="*/ 3921915 w 4853691"/>
                <a:gd name="connsiteY2137" fmla="*/ 582068 h 4860733"/>
                <a:gd name="connsiteX2138" fmla="*/ 3900791 w 4853691"/>
                <a:gd name="connsiteY2138" fmla="*/ 570332 h 4860733"/>
                <a:gd name="connsiteX2139" fmla="*/ 3858544 w 4853691"/>
                <a:gd name="connsiteY2139" fmla="*/ 549209 h 4860733"/>
                <a:gd name="connsiteX2140" fmla="*/ 3837421 w 4853691"/>
                <a:gd name="connsiteY2140" fmla="*/ 539821 h 4860733"/>
                <a:gd name="connsiteX2141" fmla="*/ 3790480 w 4853691"/>
                <a:gd name="connsiteY2141" fmla="*/ 521044 h 4860733"/>
                <a:gd name="connsiteX2142" fmla="*/ 3774051 w 4853691"/>
                <a:gd name="connsiteY2142" fmla="*/ 514003 h 4860733"/>
                <a:gd name="connsiteX2143" fmla="*/ 3722416 w 4853691"/>
                <a:gd name="connsiteY2143" fmla="*/ 497574 h 4860733"/>
                <a:gd name="connsiteX2144" fmla="*/ 3715375 w 4853691"/>
                <a:gd name="connsiteY2144" fmla="*/ 495227 h 4860733"/>
                <a:gd name="connsiteX2145" fmla="*/ 3670781 w 4853691"/>
                <a:gd name="connsiteY2145" fmla="*/ 483492 h 4860733"/>
                <a:gd name="connsiteX2146" fmla="*/ 3670781 w 4853691"/>
                <a:gd name="connsiteY2146" fmla="*/ 478797 h 4860733"/>
                <a:gd name="connsiteX2147" fmla="*/ 3670781 w 4853691"/>
                <a:gd name="connsiteY2147" fmla="*/ 478797 h 4860733"/>
                <a:gd name="connsiteX2148" fmla="*/ 3675475 w 4853691"/>
                <a:gd name="connsiteY2148" fmla="*/ 478797 h 4860733"/>
                <a:gd name="connsiteX2149" fmla="*/ 3691904 w 4853691"/>
                <a:gd name="connsiteY2149" fmla="*/ 478797 h 4860733"/>
                <a:gd name="connsiteX2150" fmla="*/ 4234072 w 4853691"/>
                <a:gd name="connsiteY2150" fmla="*/ 863713 h 4860733"/>
                <a:gd name="connsiteX2151" fmla="*/ 4241113 w 4853691"/>
                <a:gd name="connsiteY2151" fmla="*/ 873101 h 4860733"/>
                <a:gd name="connsiteX2152" fmla="*/ 4241113 w 4853691"/>
                <a:gd name="connsiteY2152" fmla="*/ 873101 h 4860733"/>
                <a:gd name="connsiteX2153" fmla="*/ 4234072 w 4853691"/>
                <a:gd name="connsiteY2153" fmla="*/ 866060 h 4860733"/>
                <a:gd name="connsiteX2154" fmla="*/ 4205907 w 4853691"/>
                <a:gd name="connsiteY2154" fmla="*/ 835549 h 4860733"/>
                <a:gd name="connsiteX2155" fmla="*/ 4184784 w 4853691"/>
                <a:gd name="connsiteY2155" fmla="*/ 814425 h 4860733"/>
                <a:gd name="connsiteX2156" fmla="*/ 4161313 w 4853691"/>
                <a:gd name="connsiteY2156" fmla="*/ 788608 h 4860733"/>
                <a:gd name="connsiteX2157" fmla="*/ 4137843 w 4853691"/>
                <a:gd name="connsiteY2157" fmla="*/ 765137 h 4860733"/>
                <a:gd name="connsiteX2158" fmla="*/ 4119067 w 4853691"/>
                <a:gd name="connsiteY2158" fmla="*/ 746361 h 4860733"/>
                <a:gd name="connsiteX2159" fmla="*/ 4090902 w 4853691"/>
                <a:gd name="connsiteY2159" fmla="*/ 718196 h 4860733"/>
                <a:gd name="connsiteX2160" fmla="*/ 4076820 w 4853691"/>
                <a:gd name="connsiteY2160" fmla="*/ 706461 h 4860733"/>
                <a:gd name="connsiteX2161" fmla="*/ 3985285 w 4853691"/>
                <a:gd name="connsiteY2161" fmla="*/ 624314 h 4860733"/>
                <a:gd name="connsiteX2162" fmla="*/ 4154272 w 4853691"/>
                <a:gd name="connsiteY2162" fmla="*/ 748708 h 4860733"/>
                <a:gd name="connsiteX2163" fmla="*/ 4229378 w 4853691"/>
                <a:gd name="connsiteY2163" fmla="*/ 849631 h 4860733"/>
                <a:gd name="connsiteX2164" fmla="*/ 4234072 w 4853691"/>
                <a:gd name="connsiteY2164" fmla="*/ 863713 h 4860733"/>
                <a:gd name="connsiteX2165" fmla="*/ 4304483 w 4853691"/>
                <a:gd name="connsiteY2165" fmla="*/ 948207 h 4860733"/>
                <a:gd name="connsiteX2166" fmla="*/ 4327954 w 4853691"/>
                <a:gd name="connsiteY2166" fmla="*/ 976371 h 4860733"/>
                <a:gd name="connsiteX2167" fmla="*/ 4349077 w 4853691"/>
                <a:gd name="connsiteY2167" fmla="*/ 999842 h 4860733"/>
                <a:gd name="connsiteX2168" fmla="*/ 4372548 w 4853691"/>
                <a:gd name="connsiteY2168" fmla="*/ 1028006 h 4860733"/>
                <a:gd name="connsiteX2169" fmla="*/ 4391324 w 4853691"/>
                <a:gd name="connsiteY2169" fmla="*/ 1051477 h 4860733"/>
                <a:gd name="connsiteX2170" fmla="*/ 4414795 w 4853691"/>
                <a:gd name="connsiteY2170" fmla="*/ 1081988 h 4860733"/>
                <a:gd name="connsiteX2171" fmla="*/ 4433571 w 4853691"/>
                <a:gd name="connsiteY2171" fmla="*/ 1105459 h 4860733"/>
                <a:gd name="connsiteX2172" fmla="*/ 4457041 w 4853691"/>
                <a:gd name="connsiteY2172" fmla="*/ 1138318 h 4860733"/>
                <a:gd name="connsiteX2173" fmla="*/ 4473471 w 4853691"/>
                <a:gd name="connsiteY2173" fmla="*/ 1161788 h 4860733"/>
                <a:gd name="connsiteX2174" fmla="*/ 4496941 w 4853691"/>
                <a:gd name="connsiteY2174" fmla="*/ 1196994 h 4860733"/>
                <a:gd name="connsiteX2175" fmla="*/ 4511023 w 4853691"/>
                <a:gd name="connsiteY2175" fmla="*/ 1218117 h 4860733"/>
                <a:gd name="connsiteX2176" fmla="*/ 4536841 w 4853691"/>
                <a:gd name="connsiteY2176" fmla="*/ 1260364 h 4860733"/>
                <a:gd name="connsiteX2177" fmla="*/ 4546229 w 4853691"/>
                <a:gd name="connsiteY2177" fmla="*/ 1276793 h 4860733"/>
                <a:gd name="connsiteX2178" fmla="*/ 4569699 w 4853691"/>
                <a:gd name="connsiteY2178" fmla="*/ 1321387 h 4860733"/>
                <a:gd name="connsiteX2179" fmla="*/ 4565005 w 4853691"/>
                <a:gd name="connsiteY2179" fmla="*/ 1326081 h 4860733"/>
                <a:gd name="connsiteX2180" fmla="*/ 4457041 w 4853691"/>
                <a:gd name="connsiteY2180" fmla="*/ 1168829 h 4860733"/>
                <a:gd name="connsiteX2181" fmla="*/ 4452347 w 4853691"/>
                <a:gd name="connsiteY2181" fmla="*/ 1161788 h 4860733"/>
                <a:gd name="connsiteX2182" fmla="*/ 4433571 w 4853691"/>
                <a:gd name="connsiteY2182" fmla="*/ 1133623 h 4860733"/>
                <a:gd name="connsiteX2183" fmla="*/ 4419489 w 4853691"/>
                <a:gd name="connsiteY2183" fmla="*/ 1110153 h 4860733"/>
                <a:gd name="connsiteX2184" fmla="*/ 4400712 w 4853691"/>
                <a:gd name="connsiteY2184" fmla="*/ 1084335 h 4860733"/>
                <a:gd name="connsiteX2185" fmla="*/ 4384283 w 4853691"/>
                <a:gd name="connsiteY2185" fmla="*/ 1060865 h 4860733"/>
                <a:gd name="connsiteX2186" fmla="*/ 4367854 w 4853691"/>
                <a:gd name="connsiteY2186" fmla="*/ 1035047 h 4860733"/>
                <a:gd name="connsiteX2187" fmla="*/ 4351424 w 4853691"/>
                <a:gd name="connsiteY2187" fmla="*/ 1011577 h 4860733"/>
                <a:gd name="connsiteX2188" fmla="*/ 4332648 w 4853691"/>
                <a:gd name="connsiteY2188" fmla="*/ 988107 h 4860733"/>
                <a:gd name="connsiteX2189" fmla="*/ 4313872 w 4853691"/>
                <a:gd name="connsiteY2189" fmla="*/ 964636 h 4860733"/>
                <a:gd name="connsiteX2190" fmla="*/ 4295095 w 4853691"/>
                <a:gd name="connsiteY2190" fmla="*/ 941166 h 4860733"/>
                <a:gd name="connsiteX2191" fmla="*/ 4276319 w 4853691"/>
                <a:gd name="connsiteY2191" fmla="*/ 917695 h 4860733"/>
                <a:gd name="connsiteX2192" fmla="*/ 4266931 w 4853691"/>
                <a:gd name="connsiteY2192" fmla="*/ 905960 h 4860733"/>
                <a:gd name="connsiteX2193" fmla="*/ 4281013 w 4853691"/>
                <a:gd name="connsiteY2193" fmla="*/ 920042 h 4860733"/>
                <a:gd name="connsiteX2194" fmla="*/ 4304483 w 4853691"/>
                <a:gd name="connsiteY2194" fmla="*/ 948207 h 4860733"/>
                <a:gd name="connsiteX2195" fmla="*/ 4602558 w 4853691"/>
                <a:gd name="connsiteY2195" fmla="*/ 1382410 h 4860733"/>
                <a:gd name="connsiteX2196" fmla="*/ 4616640 w 4853691"/>
                <a:gd name="connsiteY2196" fmla="*/ 1405881 h 4860733"/>
                <a:gd name="connsiteX2197" fmla="*/ 4633070 w 4853691"/>
                <a:gd name="connsiteY2197" fmla="*/ 1434045 h 4860733"/>
                <a:gd name="connsiteX2198" fmla="*/ 4644805 w 4853691"/>
                <a:gd name="connsiteY2198" fmla="*/ 1459863 h 4860733"/>
                <a:gd name="connsiteX2199" fmla="*/ 4658887 w 4853691"/>
                <a:gd name="connsiteY2199" fmla="*/ 1490375 h 4860733"/>
                <a:gd name="connsiteX2200" fmla="*/ 4670623 w 4853691"/>
                <a:gd name="connsiteY2200" fmla="*/ 1516192 h 4860733"/>
                <a:gd name="connsiteX2201" fmla="*/ 4684705 w 4853691"/>
                <a:gd name="connsiteY2201" fmla="*/ 1549051 h 4860733"/>
                <a:gd name="connsiteX2202" fmla="*/ 4696440 w 4853691"/>
                <a:gd name="connsiteY2202" fmla="*/ 1574868 h 4860733"/>
                <a:gd name="connsiteX2203" fmla="*/ 4710522 w 4853691"/>
                <a:gd name="connsiteY2203" fmla="*/ 1610074 h 4860733"/>
                <a:gd name="connsiteX2204" fmla="*/ 4719911 w 4853691"/>
                <a:gd name="connsiteY2204" fmla="*/ 1635891 h 4860733"/>
                <a:gd name="connsiteX2205" fmla="*/ 4731646 w 4853691"/>
                <a:gd name="connsiteY2205" fmla="*/ 1671097 h 4860733"/>
                <a:gd name="connsiteX2206" fmla="*/ 4719911 w 4853691"/>
                <a:gd name="connsiteY2206" fmla="*/ 1640586 h 4860733"/>
                <a:gd name="connsiteX2207" fmla="*/ 4719911 w 4853691"/>
                <a:gd name="connsiteY2207" fmla="*/ 1640586 h 4860733"/>
                <a:gd name="connsiteX2208" fmla="*/ 4689399 w 4853691"/>
                <a:gd name="connsiteY2208" fmla="*/ 1567827 h 4860733"/>
                <a:gd name="connsiteX2209" fmla="*/ 4684705 w 4853691"/>
                <a:gd name="connsiteY2209" fmla="*/ 1556092 h 4860733"/>
                <a:gd name="connsiteX2210" fmla="*/ 4680011 w 4853691"/>
                <a:gd name="connsiteY2210" fmla="*/ 1549051 h 4860733"/>
                <a:gd name="connsiteX2211" fmla="*/ 4672970 w 4853691"/>
                <a:gd name="connsiteY2211" fmla="*/ 1532621 h 4860733"/>
                <a:gd name="connsiteX2212" fmla="*/ 4661234 w 4853691"/>
                <a:gd name="connsiteY2212" fmla="*/ 1506804 h 4860733"/>
                <a:gd name="connsiteX2213" fmla="*/ 4644805 w 4853691"/>
                <a:gd name="connsiteY2213" fmla="*/ 1471598 h 4860733"/>
                <a:gd name="connsiteX2214" fmla="*/ 4633070 w 4853691"/>
                <a:gd name="connsiteY2214" fmla="*/ 1445781 h 4860733"/>
                <a:gd name="connsiteX2215" fmla="*/ 4616640 w 4853691"/>
                <a:gd name="connsiteY2215" fmla="*/ 1412922 h 4860733"/>
                <a:gd name="connsiteX2216" fmla="*/ 4602558 w 4853691"/>
                <a:gd name="connsiteY2216" fmla="*/ 1387104 h 4860733"/>
                <a:gd name="connsiteX2217" fmla="*/ 4597864 w 4853691"/>
                <a:gd name="connsiteY2217" fmla="*/ 1377716 h 4860733"/>
                <a:gd name="connsiteX2218" fmla="*/ 4602558 w 4853691"/>
                <a:gd name="connsiteY2218" fmla="*/ 1382410 h 4860733"/>
                <a:gd name="connsiteX2219" fmla="*/ 4813793 w 4853691"/>
                <a:gd name="connsiteY2219" fmla="*/ 2013766 h 4860733"/>
                <a:gd name="connsiteX2220" fmla="*/ 4813793 w 4853691"/>
                <a:gd name="connsiteY2220" fmla="*/ 2013766 h 4860733"/>
                <a:gd name="connsiteX2221" fmla="*/ 4811445 w 4853691"/>
                <a:gd name="connsiteY2221" fmla="*/ 2018460 h 4860733"/>
                <a:gd name="connsiteX2222" fmla="*/ 4811445 w 4853691"/>
                <a:gd name="connsiteY2222" fmla="*/ 2009072 h 4860733"/>
                <a:gd name="connsiteX2223" fmla="*/ 4811445 w 4853691"/>
                <a:gd name="connsiteY2223" fmla="*/ 2002031 h 4860733"/>
                <a:gd name="connsiteX2224" fmla="*/ 4811445 w 4853691"/>
                <a:gd name="connsiteY2224" fmla="*/ 1994990 h 4860733"/>
                <a:gd name="connsiteX2225" fmla="*/ 4811445 w 4853691"/>
                <a:gd name="connsiteY2225" fmla="*/ 1994990 h 4860733"/>
                <a:gd name="connsiteX2226" fmla="*/ 4811445 w 4853691"/>
                <a:gd name="connsiteY2226" fmla="*/ 1994990 h 4860733"/>
                <a:gd name="connsiteX2227" fmla="*/ 4811445 w 4853691"/>
                <a:gd name="connsiteY2227" fmla="*/ 2002031 h 4860733"/>
                <a:gd name="connsiteX2228" fmla="*/ 4813793 w 4853691"/>
                <a:gd name="connsiteY2228" fmla="*/ 2013766 h 4860733"/>
                <a:gd name="connsiteX2229" fmla="*/ 4816139 w 4853691"/>
                <a:gd name="connsiteY2229" fmla="*/ 2063054 h 4860733"/>
                <a:gd name="connsiteX2230" fmla="*/ 4816139 w 4853691"/>
                <a:gd name="connsiteY2230" fmla="*/ 2079483 h 4860733"/>
                <a:gd name="connsiteX2231" fmla="*/ 4816139 w 4853691"/>
                <a:gd name="connsiteY2231" fmla="*/ 2091218 h 4860733"/>
                <a:gd name="connsiteX2232" fmla="*/ 4816139 w 4853691"/>
                <a:gd name="connsiteY2232" fmla="*/ 2109995 h 4860733"/>
                <a:gd name="connsiteX2233" fmla="*/ 4816139 w 4853691"/>
                <a:gd name="connsiteY2233" fmla="*/ 2114689 h 4860733"/>
                <a:gd name="connsiteX2234" fmla="*/ 4809098 w 4853691"/>
                <a:gd name="connsiteY2234" fmla="*/ 2112342 h 4860733"/>
                <a:gd name="connsiteX2235" fmla="*/ 4809098 w 4853691"/>
                <a:gd name="connsiteY2235" fmla="*/ 2109995 h 4860733"/>
                <a:gd name="connsiteX2236" fmla="*/ 4809098 w 4853691"/>
                <a:gd name="connsiteY2236" fmla="*/ 2109995 h 4860733"/>
                <a:gd name="connsiteX2237" fmla="*/ 4809098 w 4853691"/>
                <a:gd name="connsiteY2237" fmla="*/ 2088871 h 4860733"/>
                <a:gd name="connsiteX2238" fmla="*/ 4809098 w 4853691"/>
                <a:gd name="connsiteY2238" fmla="*/ 2084177 h 4860733"/>
                <a:gd name="connsiteX2239" fmla="*/ 4809098 w 4853691"/>
                <a:gd name="connsiteY2239" fmla="*/ 2067748 h 4860733"/>
                <a:gd name="connsiteX2240" fmla="*/ 4809098 w 4853691"/>
                <a:gd name="connsiteY2240" fmla="*/ 2060707 h 4860733"/>
                <a:gd name="connsiteX2241" fmla="*/ 4809098 w 4853691"/>
                <a:gd name="connsiteY2241" fmla="*/ 2046624 h 4860733"/>
                <a:gd name="connsiteX2242" fmla="*/ 4809098 w 4853691"/>
                <a:gd name="connsiteY2242" fmla="*/ 2046624 h 4860733"/>
                <a:gd name="connsiteX2243" fmla="*/ 4813793 w 4853691"/>
                <a:gd name="connsiteY2243" fmla="*/ 2051319 h 4860733"/>
                <a:gd name="connsiteX2244" fmla="*/ 4813793 w 4853691"/>
                <a:gd name="connsiteY2244" fmla="*/ 2053666 h 4860733"/>
                <a:gd name="connsiteX2245" fmla="*/ 4816139 w 4853691"/>
                <a:gd name="connsiteY2245" fmla="*/ 2063054 h 4860733"/>
                <a:gd name="connsiteX2246" fmla="*/ 4813793 w 4853691"/>
                <a:gd name="connsiteY2246" fmla="*/ 2239082 h 4860733"/>
                <a:gd name="connsiteX2247" fmla="*/ 4813793 w 4853691"/>
                <a:gd name="connsiteY2247" fmla="*/ 2257859 h 4860733"/>
                <a:gd name="connsiteX2248" fmla="*/ 4813793 w 4853691"/>
                <a:gd name="connsiteY2248" fmla="*/ 2255512 h 4860733"/>
                <a:gd name="connsiteX2249" fmla="*/ 4809098 w 4853691"/>
                <a:gd name="connsiteY2249" fmla="*/ 2199183 h 4860733"/>
                <a:gd name="connsiteX2250" fmla="*/ 4809098 w 4853691"/>
                <a:gd name="connsiteY2250" fmla="*/ 2192142 h 4860733"/>
                <a:gd name="connsiteX2251" fmla="*/ 4804404 w 4853691"/>
                <a:gd name="connsiteY2251" fmla="*/ 2152242 h 4860733"/>
                <a:gd name="connsiteX2252" fmla="*/ 4811445 w 4853691"/>
                <a:gd name="connsiteY2252" fmla="*/ 2154589 h 4860733"/>
                <a:gd name="connsiteX2253" fmla="*/ 4811445 w 4853691"/>
                <a:gd name="connsiteY2253" fmla="*/ 2154589 h 4860733"/>
                <a:gd name="connsiteX2254" fmla="*/ 4816139 w 4853691"/>
                <a:gd name="connsiteY2254" fmla="*/ 2217959 h 4860733"/>
                <a:gd name="connsiteX2255" fmla="*/ 4813793 w 4853691"/>
                <a:gd name="connsiteY2255" fmla="*/ 2239082 h 4860733"/>
                <a:gd name="connsiteX2256" fmla="*/ 4792669 w 4853691"/>
                <a:gd name="connsiteY2256" fmla="*/ 2340005 h 4860733"/>
                <a:gd name="connsiteX2257" fmla="*/ 4792669 w 4853691"/>
                <a:gd name="connsiteY2257" fmla="*/ 2340005 h 4860733"/>
                <a:gd name="connsiteX2258" fmla="*/ 4790322 w 4853691"/>
                <a:gd name="connsiteY2258" fmla="*/ 2358782 h 4860733"/>
                <a:gd name="connsiteX2259" fmla="*/ 4790322 w 4853691"/>
                <a:gd name="connsiteY2259" fmla="*/ 2365823 h 4860733"/>
                <a:gd name="connsiteX2260" fmla="*/ 4790322 w 4853691"/>
                <a:gd name="connsiteY2260" fmla="*/ 2379905 h 4860733"/>
                <a:gd name="connsiteX2261" fmla="*/ 4790322 w 4853691"/>
                <a:gd name="connsiteY2261" fmla="*/ 2389293 h 4860733"/>
                <a:gd name="connsiteX2262" fmla="*/ 4790322 w 4853691"/>
                <a:gd name="connsiteY2262" fmla="*/ 2401028 h 4860733"/>
                <a:gd name="connsiteX2263" fmla="*/ 4790322 w 4853691"/>
                <a:gd name="connsiteY2263" fmla="*/ 2403376 h 4860733"/>
                <a:gd name="connsiteX2264" fmla="*/ 4783281 w 4853691"/>
                <a:gd name="connsiteY2264" fmla="*/ 2419805 h 4860733"/>
                <a:gd name="connsiteX2265" fmla="*/ 4785628 w 4853691"/>
                <a:gd name="connsiteY2265" fmla="*/ 2431540 h 4860733"/>
                <a:gd name="connsiteX2266" fmla="*/ 4776240 w 4853691"/>
                <a:gd name="connsiteY2266" fmla="*/ 2438581 h 4860733"/>
                <a:gd name="connsiteX2267" fmla="*/ 4776240 w 4853691"/>
                <a:gd name="connsiteY2267" fmla="*/ 2438581 h 4860733"/>
                <a:gd name="connsiteX2268" fmla="*/ 4773892 w 4853691"/>
                <a:gd name="connsiteY2268" fmla="*/ 2436234 h 4860733"/>
                <a:gd name="connsiteX2269" fmla="*/ 4771546 w 4853691"/>
                <a:gd name="connsiteY2269" fmla="*/ 2433887 h 4860733"/>
                <a:gd name="connsiteX2270" fmla="*/ 4769198 w 4853691"/>
                <a:gd name="connsiteY2270" fmla="*/ 2429193 h 4860733"/>
                <a:gd name="connsiteX2271" fmla="*/ 4766852 w 4853691"/>
                <a:gd name="connsiteY2271" fmla="*/ 2426846 h 4860733"/>
                <a:gd name="connsiteX2272" fmla="*/ 4764504 w 4853691"/>
                <a:gd name="connsiteY2272" fmla="*/ 2422152 h 4860733"/>
                <a:gd name="connsiteX2273" fmla="*/ 4762157 w 4853691"/>
                <a:gd name="connsiteY2273" fmla="*/ 2417458 h 4860733"/>
                <a:gd name="connsiteX2274" fmla="*/ 4759810 w 4853691"/>
                <a:gd name="connsiteY2274" fmla="*/ 2410417 h 4860733"/>
                <a:gd name="connsiteX2275" fmla="*/ 4757463 w 4853691"/>
                <a:gd name="connsiteY2275" fmla="*/ 2405723 h 4860733"/>
                <a:gd name="connsiteX2276" fmla="*/ 4755116 w 4853691"/>
                <a:gd name="connsiteY2276" fmla="*/ 2398681 h 4860733"/>
                <a:gd name="connsiteX2277" fmla="*/ 4752769 w 4853691"/>
                <a:gd name="connsiteY2277" fmla="*/ 2393987 h 4860733"/>
                <a:gd name="connsiteX2278" fmla="*/ 4750422 w 4853691"/>
                <a:gd name="connsiteY2278" fmla="*/ 2384599 h 4860733"/>
                <a:gd name="connsiteX2279" fmla="*/ 4748075 w 4853691"/>
                <a:gd name="connsiteY2279" fmla="*/ 2379905 h 4860733"/>
                <a:gd name="connsiteX2280" fmla="*/ 4745728 w 4853691"/>
                <a:gd name="connsiteY2280" fmla="*/ 2370517 h 4860733"/>
                <a:gd name="connsiteX2281" fmla="*/ 4745728 w 4853691"/>
                <a:gd name="connsiteY2281" fmla="*/ 2368170 h 4860733"/>
                <a:gd name="connsiteX2282" fmla="*/ 4743381 w 4853691"/>
                <a:gd name="connsiteY2282" fmla="*/ 2356435 h 4860733"/>
                <a:gd name="connsiteX2283" fmla="*/ 4743381 w 4853691"/>
                <a:gd name="connsiteY2283" fmla="*/ 2354088 h 4860733"/>
                <a:gd name="connsiteX2284" fmla="*/ 4738687 w 4853691"/>
                <a:gd name="connsiteY2284" fmla="*/ 2340005 h 4860733"/>
                <a:gd name="connsiteX2285" fmla="*/ 4738687 w 4853691"/>
                <a:gd name="connsiteY2285" fmla="*/ 2340005 h 4860733"/>
                <a:gd name="connsiteX2286" fmla="*/ 4729299 w 4853691"/>
                <a:gd name="connsiteY2286" fmla="*/ 2297759 h 4860733"/>
                <a:gd name="connsiteX2287" fmla="*/ 4743381 w 4853691"/>
                <a:gd name="connsiteY2287" fmla="*/ 2278982 h 4860733"/>
                <a:gd name="connsiteX2288" fmla="*/ 4722257 w 4853691"/>
                <a:gd name="connsiteY2288" fmla="*/ 2257859 h 4860733"/>
                <a:gd name="connsiteX2289" fmla="*/ 4719911 w 4853691"/>
                <a:gd name="connsiteY2289" fmla="*/ 2257859 h 4860733"/>
                <a:gd name="connsiteX2290" fmla="*/ 4715216 w 4853691"/>
                <a:gd name="connsiteY2290" fmla="*/ 2236735 h 4860733"/>
                <a:gd name="connsiteX2291" fmla="*/ 4710522 w 4853691"/>
                <a:gd name="connsiteY2291" fmla="*/ 2208571 h 4860733"/>
                <a:gd name="connsiteX2292" fmla="*/ 4708175 w 4853691"/>
                <a:gd name="connsiteY2292" fmla="*/ 2194489 h 4860733"/>
                <a:gd name="connsiteX2293" fmla="*/ 4703481 w 4853691"/>
                <a:gd name="connsiteY2293" fmla="*/ 2166324 h 4860733"/>
                <a:gd name="connsiteX2294" fmla="*/ 4701134 w 4853691"/>
                <a:gd name="connsiteY2294" fmla="*/ 2149895 h 4860733"/>
                <a:gd name="connsiteX2295" fmla="*/ 4696440 w 4853691"/>
                <a:gd name="connsiteY2295" fmla="*/ 2124077 h 4860733"/>
                <a:gd name="connsiteX2296" fmla="*/ 4694093 w 4853691"/>
                <a:gd name="connsiteY2296" fmla="*/ 2102954 h 4860733"/>
                <a:gd name="connsiteX2297" fmla="*/ 4691746 w 4853691"/>
                <a:gd name="connsiteY2297" fmla="*/ 2079483 h 4860733"/>
                <a:gd name="connsiteX2298" fmla="*/ 4689399 w 4853691"/>
                <a:gd name="connsiteY2298" fmla="*/ 2051319 h 4860733"/>
                <a:gd name="connsiteX2299" fmla="*/ 4687052 w 4853691"/>
                <a:gd name="connsiteY2299" fmla="*/ 2030195 h 4860733"/>
                <a:gd name="connsiteX2300" fmla="*/ 4682358 w 4853691"/>
                <a:gd name="connsiteY2300" fmla="*/ 1999684 h 4860733"/>
                <a:gd name="connsiteX2301" fmla="*/ 4680011 w 4853691"/>
                <a:gd name="connsiteY2301" fmla="*/ 1980907 h 4860733"/>
                <a:gd name="connsiteX2302" fmla="*/ 4675317 w 4853691"/>
                <a:gd name="connsiteY2302" fmla="*/ 1945702 h 4860733"/>
                <a:gd name="connsiteX2303" fmla="*/ 4672970 w 4853691"/>
                <a:gd name="connsiteY2303" fmla="*/ 1926925 h 4860733"/>
                <a:gd name="connsiteX2304" fmla="*/ 4670623 w 4853691"/>
                <a:gd name="connsiteY2304" fmla="*/ 1908149 h 4860733"/>
                <a:gd name="connsiteX2305" fmla="*/ 4680011 w 4853691"/>
                <a:gd name="connsiteY2305" fmla="*/ 1905802 h 4860733"/>
                <a:gd name="connsiteX2306" fmla="*/ 4682358 w 4853691"/>
                <a:gd name="connsiteY2306" fmla="*/ 1908149 h 4860733"/>
                <a:gd name="connsiteX2307" fmla="*/ 4689399 w 4853691"/>
                <a:gd name="connsiteY2307" fmla="*/ 1917537 h 4860733"/>
                <a:gd name="connsiteX2308" fmla="*/ 4696440 w 4853691"/>
                <a:gd name="connsiteY2308" fmla="*/ 1926925 h 4860733"/>
                <a:gd name="connsiteX2309" fmla="*/ 4701134 w 4853691"/>
                <a:gd name="connsiteY2309" fmla="*/ 1936313 h 4860733"/>
                <a:gd name="connsiteX2310" fmla="*/ 4708175 w 4853691"/>
                <a:gd name="connsiteY2310" fmla="*/ 1948049 h 4860733"/>
                <a:gd name="connsiteX2311" fmla="*/ 4712869 w 4853691"/>
                <a:gd name="connsiteY2311" fmla="*/ 1957437 h 4860733"/>
                <a:gd name="connsiteX2312" fmla="*/ 4719911 w 4853691"/>
                <a:gd name="connsiteY2312" fmla="*/ 1969172 h 4860733"/>
                <a:gd name="connsiteX2313" fmla="*/ 4724605 w 4853691"/>
                <a:gd name="connsiteY2313" fmla="*/ 1978560 h 4860733"/>
                <a:gd name="connsiteX2314" fmla="*/ 4731646 w 4853691"/>
                <a:gd name="connsiteY2314" fmla="*/ 1990295 h 4860733"/>
                <a:gd name="connsiteX2315" fmla="*/ 4736340 w 4853691"/>
                <a:gd name="connsiteY2315" fmla="*/ 2002031 h 4860733"/>
                <a:gd name="connsiteX2316" fmla="*/ 4741034 w 4853691"/>
                <a:gd name="connsiteY2316" fmla="*/ 2013766 h 4860733"/>
                <a:gd name="connsiteX2317" fmla="*/ 4745728 w 4853691"/>
                <a:gd name="connsiteY2317" fmla="*/ 2025501 h 4860733"/>
                <a:gd name="connsiteX2318" fmla="*/ 4750422 w 4853691"/>
                <a:gd name="connsiteY2318" fmla="*/ 2037236 h 4860733"/>
                <a:gd name="connsiteX2319" fmla="*/ 4755116 w 4853691"/>
                <a:gd name="connsiteY2319" fmla="*/ 2048971 h 4860733"/>
                <a:gd name="connsiteX2320" fmla="*/ 4759810 w 4853691"/>
                <a:gd name="connsiteY2320" fmla="*/ 2060707 h 4860733"/>
                <a:gd name="connsiteX2321" fmla="*/ 4764504 w 4853691"/>
                <a:gd name="connsiteY2321" fmla="*/ 2074789 h 4860733"/>
                <a:gd name="connsiteX2322" fmla="*/ 4769198 w 4853691"/>
                <a:gd name="connsiteY2322" fmla="*/ 2086524 h 4860733"/>
                <a:gd name="connsiteX2323" fmla="*/ 4773892 w 4853691"/>
                <a:gd name="connsiteY2323" fmla="*/ 2102954 h 4860733"/>
                <a:gd name="connsiteX2324" fmla="*/ 4776240 w 4853691"/>
                <a:gd name="connsiteY2324" fmla="*/ 2114689 h 4860733"/>
                <a:gd name="connsiteX2325" fmla="*/ 4780934 w 4853691"/>
                <a:gd name="connsiteY2325" fmla="*/ 2133465 h 4860733"/>
                <a:gd name="connsiteX2326" fmla="*/ 4783281 w 4853691"/>
                <a:gd name="connsiteY2326" fmla="*/ 2142853 h 4860733"/>
                <a:gd name="connsiteX2327" fmla="*/ 4787975 w 4853691"/>
                <a:gd name="connsiteY2327" fmla="*/ 2163977 h 4860733"/>
                <a:gd name="connsiteX2328" fmla="*/ 4790322 w 4853691"/>
                <a:gd name="connsiteY2328" fmla="*/ 2171018 h 4860733"/>
                <a:gd name="connsiteX2329" fmla="*/ 4795016 w 4853691"/>
                <a:gd name="connsiteY2329" fmla="*/ 2199183 h 4860733"/>
                <a:gd name="connsiteX2330" fmla="*/ 4795016 w 4853691"/>
                <a:gd name="connsiteY2330" fmla="*/ 2201530 h 4860733"/>
                <a:gd name="connsiteX2331" fmla="*/ 4804404 w 4853691"/>
                <a:gd name="connsiteY2331" fmla="*/ 2262553 h 4860733"/>
                <a:gd name="connsiteX2332" fmla="*/ 4806751 w 4853691"/>
                <a:gd name="connsiteY2332" fmla="*/ 2278982 h 4860733"/>
                <a:gd name="connsiteX2333" fmla="*/ 4790322 w 4853691"/>
                <a:gd name="connsiteY2333" fmla="*/ 2297759 h 4860733"/>
                <a:gd name="connsiteX2334" fmla="*/ 4797363 w 4853691"/>
                <a:gd name="connsiteY2334" fmla="*/ 2314188 h 4860733"/>
                <a:gd name="connsiteX2335" fmla="*/ 4795016 w 4853691"/>
                <a:gd name="connsiteY2335" fmla="*/ 2318882 h 4860733"/>
                <a:gd name="connsiteX2336" fmla="*/ 4795016 w 4853691"/>
                <a:gd name="connsiteY2336" fmla="*/ 2323576 h 4860733"/>
                <a:gd name="connsiteX2337" fmla="*/ 4795016 w 4853691"/>
                <a:gd name="connsiteY2337" fmla="*/ 2323576 h 4860733"/>
                <a:gd name="connsiteX2338" fmla="*/ 4792669 w 4853691"/>
                <a:gd name="connsiteY2338" fmla="*/ 2340005 h 4860733"/>
                <a:gd name="connsiteX2339" fmla="*/ 4804404 w 4853691"/>
                <a:gd name="connsiteY2339" fmla="*/ 2781250 h 4860733"/>
                <a:gd name="connsiteX2340" fmla="*/ 4797363 w 4853691"/>
                <a:gd name="connsiteY2340" fmla="*/ 2851662 h 4860733"/>
                <a:gd name="connsiteX2341" fmla="*/ 4795016 w 4853691"/>
                <a:gd name="connsiteY2341" fmla="*/ 2872785 h 4860733"/>
                <a:gd name="connsiteX2342" fmla="*/ 4785628 w 4853691"/>
                <a:gd name="connsiteY2342" fmla="*/ 2931461 h 4860733"/>
                <a:gd name="connsiteX2343" fmla="*/ 4783281 w 4853691"/>
                <a:gd name="connsiteY2343" fmla="*/ 2945543 h 4860733"/>
                <a:gd name="connsiteX2344" fmla="*/ 4769198 w 4853691"/>
                <a:gd name="connsiteY2344" fmla="*/ 3015955 h 4860733"/>
                <a:gd name="connsiteX2345" fmla="*/ 4764504 w 4853691"/>
                <a:gd name="connsiteY2345" fmla="*/ 3034731 h 4860733"/>
                <a:gd name="connsiteX2346" fmla="*/ 4752769 w 4853691"/>
                <a:gd name="connsiteY2346" fmla="*/ 3088713 h 4860733"/>
                <a:gd name="connsiteX2347" fmla="*/ 4748075 w 4853691"/>
                <a:gd name="connsiteY2347" fmla="*/ 3107490 h 4860733"/>
                <a:gd name="connsiteX2348" fmla="*/ 4729299 w 4853691"/>
                <a:gd name="connsiteY2348" fmla="*/ 3175554 h 4860733"/>
                <a:gd name="connsiteX2349" fmla="*/ 4724605 w 4853691"/>
                <a:gd name="connsiteY2349" fmla="*/ 3189636 h 4860733"/>
                <a:gd name="connsiteX2350" fmla="*/ 4717563 w 4853691"/>
                <a:gd name="connsiteY2350" fmla="*/ 3213107 h 4860733"/>
                <a:gd name="connsiteX2351" fmla="*/ 4717563 w 4853691"/>
                <a:gd name="connsiteY2351" fmla="*/ 3213107 h 4860733"/>
                <a:gd name="connsiteX2352" fmla="*/ 4705828 w 4853691"/>
                <a:gd name="connsiteY2352" fmla="*/ 3224842 h 4860733"/>
                <a:gd name="connsiteX2353" fmla="*/ 4787975 w 4853691"/>
                <a:gd name="connsiteY2353" fmla="*/ 2886867 h 4860733"/>
                <a:gd name="connsiteX2354" fmla="*/ 4790322 w 4853691"/>
                <a:gd name="connsiteY2354" fmla="*/ 2879826 h 4860733"/>
                <a:gd name="connsiteX2355" fmla="*/ 4790322 w 4853691"/>
                <a:gd name="connsiteY2355" fmla="*/ 2879826 h 4860733"/>
                <a:gd name="connsiteX2356" fmla="*/ 4790322 w 4853691"/>
                <a:gd name="connsiteY2356" fmla="*/ 2879826 h 4860733"/>
                <a:gd name="connsiteX2357" fmla="*/ 4802057 w 4853691"/>
                <a:gd name="connsiteY2357" fmla="*/ 2797679 h 4860733"/>
                <a:gd name="connsiteX2358" fmla="*/ 4804404 w 4853691"/>
                <a:gd name="connsiteY2358" fmla="*/ 2781250 h 4860733"/>
                <a:gd name="connsiteX2359" fmla="*/ 4811445 w 4853691"/>
                <a:gd name="connsiteY2359" fmla="*/ 2710839 h 4860733"/>
                <a:gd name="connsiteX2360" fmla="*/ 4806751 w 4853691"/>
                <a:gd name="connsiteY2360" fmla="*/ 2778903 h 4860733"/>
                <a:gd name="connsiteX2361" fmla="*/ 4804404 w 4853691"/>
                <a:gd name="connsiteY2361" fmla="*/ 2781250 h 4860733"/>
                <a:gd name="connsiteX2362" fmla="*/ 4755116 w 4853691"/>
                <a:gd name="connsiteY2362" fmla="*/ 3130960 h 4860733"/>
                <a:gd name="connsiteX2363" fmla="*/ 4750422 w 4853691"/>
                <a:gd name="connsiteY2363" fmla="*/ 3145042 h 4860733"/>
                <a:gd name="connsiteX2364" fmla="*/ 4743381 w 4853691"/>
                <a:gd name="connsiteY2364" fmla="*/ 3163819 h 4860733"/>
                <a:gd name="connsiteX2365" fmla="*/ 4724605 w 4853691"/>
                <a:gd name="connsiteY2365" fmla="*/ 3210759 h 4860733"/>
                <a:gd name="connsiteX2366" fmla="*/ 4722257 w 4853691"/>
                <a:gd name="connsiteY2366" fmla="*/ 3210759 h 4860733"/>
                <a:gd name="connsiteX2367" fmla="*/ 4724605 w 4853691"/>
                <a:gd name="connsiteY2367" fmla="*/ 3206065 h 4860733"/>
                <a:gd name="connsiteX2368" fmla="*/ 4755116 w 4853691"/>
                <a:gd name="connsiteY2368" fmla="*/ 3130960 h 4860733"/>
                <a:gd name="connsiteX2369" fmla="*/ 4755116 w 4853691"/>
                <a:gd name="connsiteY2369" fmla="*/ 3130960 h 4860733"/>
                <a:gd name="connsiteX2370" fmla="*/ 4478165 w 4853691"/>
                <a:gd name="connsiteY2370" fmla="*/ 3734151 h 4860733"/>
                <a:gd name="connsiteX2371" fmla="*/ 4466430 w 4853691"/>
                <a:gd name="connsiteY2371" fmla="*/ 3752927 h 4860733"/>
                <a:gd name="connsiteX2372" fmla="*/ 4454694 w 4853691"/>
                <a:gd name="connsiteY2372" fmla="*/ 3767009 h 4860733"/>
                <a:gd name="connsiteX2373" fmla="*/ 4442959 w 4853691"/>
                <a:gd name="connsiteY2373" fmla="*/ 3783439 h 4860733"/>
                <a:gd name="connsiteX2374" fmla="*/ 4431224 w 4853691"/>
                <a:gd name="connsiteY2374" fmla="*/ 3797521 h 4860733"/>
                <a:gd name="connsiteX2375" fmla="*/ 4419489 w 4853691"/>
                <a:gd name="connsiteY2375" fmla="*/ 3813950 h 4860733"/>
                <a:gd name="connsiteX2376" fmla="*/ 4407753 w 4853691"/>
                <a:gd name="connsiteY2376" fmla="*/ 3828033 h 4860733"/>
                <a:gd name="connsiteX2377" fmla="*/ 4396018 w 4853691"/>
                <a:gd name="connsiteY2377" fmla="*/ 3842115 h 4860733"/>
                <a:gd name="connsiteX2378" fmla="*/ 4384283 w 4853691"/>
                <a:gd name="connsiteY2378" fmla="*/ 3856197 h 4860733"/>
                <a:gd name="connsiteX2379" fmla="*/ 4372548 w 4853691"/>
                <a:gd name="connsiteY2379" fmla="*/ 3870280 h 4860733"/>
                <a:gd name="connsiteX2380" fmla="*/ 4360812 w 4853691"/>
                <a:gd name="connsiteY2380" fmla="*/ 3882015 h 4860733"/>
                <a:gd name="connsiteX2381" fmla="*/ 4349077 w 4853691"/>
                <a:gd name="connsiteY2381" fmla="*/ 3896097 h 4860733"/>
                <a:gd name="connsiteX2382" fmla="*/ 4337342 w 4853691"/>
                <a:gd name="connsiteY2382" fmla="*/ 3907832 h 4860733"/>
                <a:gd name="connsiteX2383" fmla="*/ 4325607 w 4853691"/>
                <a:gd name="connsiteY2383" fmla="*/ 3919567 h 4860733"/>
                <a:gd name="connsiteX2384" fmla="*/ 4313872 w 4853691"/>
                <a:gd name="connsiteY2384" fmla="*/ 3931303 h 4860733"/>
                <a:gd name="connsiteX2385" fmla="*/ 4299789 w 4853691"/>
                <a:gd name="connsiteY2385" fmla="*/ 3943038 h 4860733"/>
                <a:gd name="connsiteX2386" fmla="*/ 4288054 w 4853691"/>
                <a:gd name="connsiteY2386" fmla="*/ 3954773 h 4860733"/>
                <a:gd name="connsiteX2387" fmla="*/ 4273972 w 4853691"/>
                <a:gd name="connsiteY2387" fmla="*/ 3966508 h 4860733"/>
                <a:gd name="connsiteX2388" fmla="*/ 4262237 w 4853691"/>
                <a:gd name="connsiteY2388" fmla="*/ 3975897 h 4860733"/>
                <a:gd name="connsiteX2389" fmla="*/ 4248154 w 4853691"/>
                <a:gd name="connsiteY2389" fmla="*/ 3985285 h 4860733"/>
                <a:gd name="connsiteX2390" fmla="*/ 4241113 w 4853691"/>
                <a:gd name="connsiteY2390" fmla="*/ 3989979 h 4860733"/>
                <a:gd name="connsiteX2391" fmla="*/ 4241113 w 4853691"/>
                <a:gd name="connsiteY2391" fmla="*/ 3985285 h 4860733"/>
                <a:gd name="connsiteX2392" fmla="*/ 4241113 w 4853691"/>
                <a:gd name="connsiteY2392" fmla="*/ 3985285 h 4860733"/>
                <a:gd name="connsiteX2393" fmla="*/ 4255195 w 4853691"/>
                <a:gd name="connsiteY2393" fmla="*/ 3971203 h 4860733"/>
                <a:gd name="connsiteX2394" fmla="*/ 4273972 w 4853691"/>
                <a:gd name="connsiteY2394" fmla="*/ 3952426 h 4860733"/>
                <a:gd name="connsiteX2395" fmla="*/ 4290401 w 4853691"/>
                <a:gd name="connsiteY2395" fmla="*/ 3933650 h 4860733"/>
                <a:gd name="connsiteX2396" fmla="*/ 4306830 w 4853691"/>
                <a:gd name="connsiteY2396" fmla="*/ 3914873 h 4860733"/>
                <a:gd name="connsiteX2397" fmla="*/ 4323260 w 4853691"/>
                <a:gd name="connsiteY2397" fmla="*/ 3896097 h 4860733"/>
                <a:gd name="connsiteX2398" fmla="*/ 4339689 w 4853691"/>
                <a:gd name="connsiteY2398" fmla="*/ 3877321 h 4860733"/>
                <a:gd name="connsiteX2399" fmla="*/ 4356118 w 4853691"/>
                <a:gd name="connsiteY2399" fmla="*/ 3858544 h 4860733"/>
                <a:gd name="connsiteX2400" fmla="*/ 4372548 w 4853691"/>
                <a:gd name="connsiteY2400" fmla="*/ 3837421 h 4860733"/>
                <a:gd name="connsiteX2401" fmla="*/ 4372548 w 4853691"/>
                <a:gd name="connsiteY2401" fmla="*/ 3837421 h 4860733"/>
                <a:gd name="connsiteX2402" fmla="*/ 4386630 w 4853691"/>
                <a:gd name="connsiteY2402" fmla="*/ 3825686 h 4860733"/>
                <a:gd name="connsiteX2403" fmla="*/ 4403059 w 4853691"/>
                <a:gd name="connsiteY2403" fmla="*/ 3811604 h 4860733"/>
                <a:gd name="connsiteX2404" fmla="*/ 4421835 w 4853691"/>
                <a:gd name="connsiteY2404" fmla="*/ 3792827 h 4860733"/>
                <a:gd name="connsiteX2405" fmla="*/ 4435918 w 4853691"/>
                <a:gd name="connsiteY2405" fmla="*/ 3776398 h 4860733"/>
                <a:gd name="connsiteX2406" fmla="*/ 4454694 w 4853691"/>
                <a:gd name="connsiteY2406" fmla="*/ 3755274 h 4860733"/>
                <a:gd name="connsiteX2407" fmla="*/ 4468776 w 4853691"/>
                <a:gd name="connsiteY2407" fmla="*/ 3738845 h 4860733"/>
                <a:gd name="connsiteX2408" fmla="*/ 4487553 w 4853691"/>
                <a:gd name="connsiteY2408" fmla="*/ 3717722 h 4860733"/>
                <a:gd name="connsiteX2409" fmla="*/ 4501635 w 4853691"/>
                <a:gd name="connsiteY2409" fmla="*/ 3698945 h 4860733"/>
                <a:gd name="connsiteX2410" fmla="*/ 4508676 w 4853691"/>
                <a:gd name="connsiteY2410" fmla="*/ 3689557 h 4860733"/>
                <a:gd name="connsiteX2411" fmla="*/ 4501635 w 4853691"/>
                <a:gd name="connsiteY2411" fmla="*/ 3701292 h 4860733"/>
                <a:gd name="connsiteX2412" fmla="*/ 4489900 w 4853691"/>
                <a:gd name="connsiteY2412" fmla="*/ 3720068 h 4860733"/>
                <a:gd name="connsiteX2413" fmla="*/ 4478165 w 4853691"/>
                <a:gd name="connsiteY2413" fmla="*/ 3734151 h 4860733"/>
                <a:gd name="connsiteX2414" fmla="*/ 4205907 w 4853691"/>
                <a:gd name="connsiteY2414" fmla="*/ 4051002 h 4860733"/>
                <a:gd name="connsiteX2415" fmla="*/ 4203560 w 4853691"/>
                <a:gd name="connsiteY2415" fmla="*/ 4060390 h 4860733"/>
                <a:gd name="connsiteX2416" fmla="*/ 4201213 w 4853691"/>
                <a:gd name="connsiteY2416" fmla="*/ 4069779 h 4860733"/>
                <a:gd name="connsiteX2417" fmla="*/ 4196519 w 4853691"/>
                <a:gd name="connsiteY2417" fmla="*/ 4086208 h 4860733"/>
                <a:gd name="connsiteX2418" fmla="*/ 4194172 w 4853691"/>
                <a:gd name="connsiteY2418" fmla="*/ 4093249 h 4860733"/>
                <a:gd name="connsiteX2419" fmla="*/ 4189478 w 4853691"/>
                <a:gd name="connsiteY2419" fmla="*/ 4107331 h 4860733"/>
                <a:gd name="connsiteX2420" fmla="*/ 4187131 w 4853691"/>
                <a:gd name="connsiteY2420" fmla="*/ 4109678 h 4860733"/>
                <a:gd name="connsiteX2421" fmla="*/ 4180090 w 4853691"/>
                <a:gd name="connsiteY2421" fmla="*/ 4123761 h 4860733"/>
                <a:gd name="connsiteX2422" fmla="*/ 4170701 w 4853691"/>
                <a:gd name="connsiteY2422" fmla="*/ 4133149 h 4860733"/>
                <a:gd name="connsiteX2423" fmla="*/ 4168355 w 4853691"/>
                <a:gd name="connsiteY2423" fmla="*/ 4130802 h 4860733"/>
                <a:gd name="connsiteX2424" fmla="*/ 4168355 w 4853691"/>
                <a:gd name="connsiteY2424" fmla="*/ 4130802 h 4860733"/>
                <a:gd name="connsiteX2425" fmla="*/ 4173049 w 4853691"/>
                <a:gd name="connsiteY2425" fmla="*/ 4123761 h 4860733"/>
                <a:gd name="connsiteX2426" fmla="*/ 4177743 w 4853691"/>
                <a:gd name="connsiteY2426" fmla="*/ 4116720 h 4860733"/>
                <a:gd name="connsiteX2427" fmla="*/ 4182437 w 4853691"/>
                <a:gd name="connsiteY2427" fmla="*/ 4107331 h 4860733"/>
                <a:gd name="connsiteX2428" fmla="*/ 4184784 w 4853691"/>
                <a:gd name="connsiteY2428" fmla="*/ 4100290 h 4860733"/>
                <a:gd name="connsiteX2429" fmla="*/ 4189478 w 4853691"/>
                <a:gd name="connsiteY2429" fmla="*/ 4090902 h 4860733"/>
                <a:gd name="connsiteX2430" fmla="*/ 4191825 w 4853691"/>
                <a:gd name="connsiteY2430" fmla="*/ 4083861 h 4860733"/>
                <a:gd name="connsiteX2431" fmla="*/ 4196519 w 4853691"/>
                <a:gd name="connsiteY2431" fmla="*/ 4074473 h 4860733"/>
                <a:gd name="connsiteX2432" fmla="*/ 4198866 w 4853691"/>
                <a:gd name="connsiteY2432" fmla="*/ 4067431 h 4860733"/>
                <a:gd name="connsiteX2433" fmla="*/ 4203560 w 4853691"/>
                <a:gd name="connsiteY2433" fmla="*/ 4055696 h 4860733"/>
                <a:gd name="connsiteX2434" fmla="*/ 4205907 w 4853691"/>
                <a:gd name="connsiteY2434" fmla="*/ 4048655 h 4860733"/>
                <a:gd name="connsiteX2435" fmla="*/ 4210601 w 4853691"/>
                <a:gd name="connsiteY2435" fmla="*/ 4034573 h 4860733"/>
                <a:gd name="connsiteX2436" fmla="*/ 4212948 w 4853691"/>
                <a:gd name="connsiteY2436" fmla="*/ 4029879 h 4860733"/>
                <a:gd name="connsiteX2437" fmla="*/ 4212948 w 4853691"/>
                <a:gd name="connsiteY2437" fmla="*/ 4029879 h 4860733"/>
                <a:gd name="connsiteX2438" fmla="*/ 4217643 w 4853691"/>
                <a:gd name="connsiteY2438" fmla="*/ 4029879 h 4860733"/>
                <a:gd name="connsiteX2439" fmla="*/ 4215296 w 4853691"/>
                <a:gd name="connsiteY2439" fmla="*/ 4036920 h 4860733"/>
                <a:gd name="connsiteX2440" fmla="*/ 4205907 w 4853691"/>
                <a:gd name="connsiteY2440" fmla="*/ 4051002 h 4860733"/>
                <a:gd name="connsiteX2441" fmla="*/ 4142537 w 4853691"/>
                <a:gd name="connsiteY2441" fmla="*/ 4090902 h 4860733"/>
                <a:gd name="connsiteX2442" fmla="*/ 4090902 w 4853691"/>
                <a:gd name="connsiteY2442" fmla="*/ 4149578 h 4860733"/>
                <a:gd name="connsiteX2443" fmla="*/ 4083861 w 4853691"/>
                <a:gd name="connsiteY2443" fmla="*/ 4156619 h 4860733"/>
                <a:gd name="connsiteX2444" fmla="*/ 4025185 w 4853691"/>
                <a:gd name="connsiteY2444" fmla="*/ 4217643 h 4860733"/>
                <a:gd name="connsiteX2445" fmla="*/ 4008755 w 4853691"/>
                <a:gd name="connsiteY2445" fmla="*/ 4231725 h 4860733"/>
                <a:gd name="connsiteX2446" fmla="*/ 3957120 w 4853691"/>
                <a:gd name="connsiteY2446" fmla="*/ 4281013 h 4860733"/>
                <a:gd name="connsiteX2447" fmla="*/ 3945385 w 4853691"/>
                <a:gd name="connsiteY2447" fmla="*/ 4292748 h 4860733"/>
                <a:gd name="connsiteX2448" fmla="*/ 3882015 w 4853691"/>
                <a:gd name="connsiteY2448" fmla="*/ 4349077 h 4860733"/>
                <a:gd name="connsiteX2449" fmla="*/ 3867933 w 4853691"/>
                <a:gd name="connsiteY2449" fmla="*/ 4360812 h 4860733"/>
                <a:gd name="connsiteX2450" fmla="*/ 3837421 w 4853691"/>
                <a:gd name="connsiteY2450" fmla="*/ 4384283 h 4860733"/>
                <a:gd name="connsiteX2451" fmla="*/ 3830380 w 4853691"/>
                <a:gd name="connsiteY2451" fmla="*/ 4386630 h 4860733"/>
                <a:gd name="connsiteX2452" fmla="*/ 3828033 w 4853691"/>
                <a:gd name="connsiteY2452" fmla="*/ 4386630 h 4860733"/>
                <a:gd name="connsiteX2453" fmla="*/ 3867933 w 4853691"/>
                <a:gd name="connsiteY2453" fmla="*/ 4353771 h 4860733"/>
                <a:gd name="connsiteX2454" fmla="*/ 3884362 w 4853691"/>
                <a:gd name="connsiteY2454" fmla="*/ 4339689 h 4860733"/>
                <a:gd name="connsiteX2455" fmla="*/ 3947732 w 4853691"/>
                <a:gd name="connsiteY2455" fmla="*/ 4283360 h 4860733"/>
                <a:gd name="connsiteX2456" fmla="*/ 3957120 w 4853691"/>
                <a:gd name="connsiteY2456" fmla="*/ 4273972 h 4860733"/>
                <a:gd name="connsiteX2457" fmla="*/ 4011102 w 4853691"/>
                <a:gd name="connsiteY2457" fmla="*/ 4222337 h 4860733"/>
                <a:gd name="connsiteX2458" fmla="*/ 4027532 w 4853691"/>
                <a:gd name="connsiteY2458" fmla="*/ 4205908 h 4860733"/>
                <a:gd name="connsiteX2459" fmla="*/ 4088555 w 4853691"/>
                <a:gd name="connsiteY2459" fmla="*/ 4142537 h 4860733"/>
                <a:gd name="connsiteX2460" fmla="*/ 4090902 w 4853691"/>
                <a:gd name="connsiteY2460" fmla="*/ 4137843 h 4860733"/>
                <a:gd name="connsiteX2461" fmla="*/ 4147231 w 4853691"/>
                <a:gd name="connsiteY2461" fmla="*/ 4074473 h 4860733"/>
                <a:gd name="connsiteX2462" fmla="*/ 4161313 w 4853691"/>
                <a:gd name="connsiteY2462" fmla="*/ 4055696 h 4860733"/>
                <a:gd name="connsiteX2463" fmla="*/ 4196519 w 4853691"/>
                <a:gd name="connsiteY2463" fmla="*/ 4013449 h 4860733"/>
                <a:gd name="connsiteX2464" fmla="*/ 4201213 w 4853691"/>
                <a:gd name="connsiteY2464" fmla="*/ 4020490 h 4860733"/>
                <a:gd name="connsiteX2465" fmla="*/ 4158966 w 4853691"/>
                <a:gd name="connsiteY2465" fmla="*/ 4072125 h 4860733"/>
                <a:gd name="connsiteX2466" fmla="*/ 4142537 w 4853691"/>
                <a:gd name="connsiteY2466" fmla="*/ 4090902 h 4860733"/>
                <a:gd name="connsiteX2467" fmla="*/ 3790480 w 4853691"/>
                <a:gd name="connsiteY2467" fmla="*/ 4419489 h 4860733"/>
                <a:gd name="connsiteX2468" fmla="*/ 3755274 w 4853691"/>
                <a:gd name="connsiteY2468" fmla="*/ 4445306 h 4860733"/>
                <a:gd name="connsiteX2469" fmla="*/ 3738845 w 4853691"/>
                <a:gd name="connsiteY2469" fmla="*/ 4457041 h 4860733"/>
                <a:gd name="connsiteX2470" fmla="*/ 3698945 w 4853691"/>
                <a:gd name="connsiteY2470" fmla="*/ 4485206 h 4860733"/>
                <a:gd name="connsiteX2471" fmla="*/ 3684863 w 4853691"/>
                <a:gd name="connsiteY2471" fmla="*/ 4494594 h 4860733"/>
                <a:gd name="connsiteX2472" fmla="*/ 3642616 w 4853691"/>
                <a:gd name="connsiteY2472" fmla="*/ 4522759 h 4860733"/>
                <a:gd name="connsiteX2473" fmla="*/ 3633228 w 4853691"/>
                <a:gd name="connsiteY2473" fmla="*/ 4529800 h 4860733"/>
                <a:gd name="connsiteX2474" fmla="*/ 3586287 w 4853691"/>
                <a:gd name="connsiteY2474" fmla="*/ 4560311 h 4860733"/>
                <a:gd name="connsiteX2475" fmla="*/ 3607410 w 4853691"/>
                <a:gd name="connsiteY2475" fmla="*/ 4543882 h 4860733"/>
                <a:gd name="connsiteX2476" fmla="*/ 3619146 w 4853691"/>
                <a:gd name="connsiteY2476" fmla="*/ 4534494 h 4860733"/>
                <a:gd name="connsiteX2477" fmla="*/ 3642616 w 4853691"/>
                <a:gd name="connsiteY2477" fmla="*/ 4513370 h 4860733"/>
                <a:gd name="connsiteX2478" fmla="*/ 3652004 w 4853691"/>
                <a:gd name="connsiteY2478" fmla="*/ 4503982 h 4860733"/>
                <a:gd name="connsiteX2479" fmla="*/ 3682516 w 4853691"/>
                <a:gd name="connsiteY2479" fmla="*/ 4473471 h 4860733"/>
                <a:gd name="connsiteX2480" fmla="*/ 3689557 w 4853691"/>
                <a:gd name="connsiteY2480" fmla="*/ 4466429 h 4860733"/>
                <a:gd name="connsiteX2481" fmla="*/ 3708333 w 4853691"/>
                <a:gd name="connsiteY2481" fmla="*/ 4447653 h 4860733"/>
                <a:gd name="connsiteX2482" fmla="*/ 3722416 w 4853691"/>
                <a:gd name="connsiteY2482" fmla="*/ 4452347 h 4860733"/>
                <a:gd name="connsiteX2483" fmla="*/ 3743539 w 4853691"/>
                <a:gd name="connsiteY2483" fmla="*/ 4431224 h 4860733"/>
                <a:gd name="connsiteX2484" fmla="*/ 3743539 w 4853691"/>
                <a:gd name="connsiteY2484" fmla="*/ 4426530 h 4860733"/>
                <a:gd name="connsiteX2485" fmla="*/ 3757622 w 4853691"/>
                <a:gd name="connsiteY2485" fmla="*/ 4421836 h 4860733"/>
                <a:gd name="connsiteX2486" fmla="*/ 3769357 w 4853691"/>
                <a:gd name="connsiteY2486" fmla="*/ 4417142 h 4860733"/>
                <a:gd name="connsiteX2487" fmla="*/ 3788133 w 4853691"/>
                <a:gd name="connsiteY2487" fmla="*/ 4410100 h 4860733"/>
                <a:gd name="connsiteX2488" fmla="*/ 3804562 w 4853691"/>
                <a:gd name="connsiteY2488" fmla="*/ 4403059 h 4860733"/>
                <a:gd name="connsiteX2489" fmla="*/ 3816298 w 4853691"/>
                <a:gd name="connsiteY2489" fmla="*/ 4398365 h 4860733"/>
                <a:gd name="connsiteX2490" fmla="*/ 3809256 w 4853691"/>
                <a:gd name="connsiteY2490" fmla="*/ 4405406 h 4860733"/>
                <a:gd name="connsiteX2491" fmla="*/ 3790480 w 4853691"/>
                <a:gd name="connsiteY2491" fmla="*/ 4419489 h 4860733"/>
                <a:gd name="connsiteX2492" fmla="*/ 3332806 w 4853691"/>
                <a:gd name="connsiteY2492" fmla="*/ 4684705 h 4860733"/>
                <a:gd name="connsiteX2493" fmla="*/ 3288212 w 4853691"/>
                <a:gd name="connsiteY2493" fmla="*/ 4701134 h 4860733"/>
                <a:gd name="connsiteX2494" fmla="*/ 3255353 w 4853691"/>
                <a:gd name="connsiteY2494" fmla="*/ 4712869 h 4860733"/>
                <a:gd name="connsiteX2495" fmla="*/ 3208412 w 4853691"/>
                <a:gd name="connsiteY2495" fmla="*/ 4726952 h 4860733"/>
                <a:gd name="connsiteX2496" fmla="*/ 3177901 w 4853691"/>
                <a:gd name="connsiteY2496" fmla="*/ 4736340 h 4860733"/>
                <a:gd name="connsiteX2497" fmla="*/ 3128613 w 4853691"/>
                <a:gd name="connsiteY2497" fmla="*/ 4750422 h 4860733"/>
                <a:gd name="connsiteX2498" fmla="*/ 3100449 w 4853691"/>
                <a:gd name="connsiteY2498" fmla="*/ 4757463 h 4860733"/>
                <a:gd name="connsiteX2499" fmla="*/ 3076978 w 4853691"/>
                <a:gd name="connsiteY2499" fmla="*/ 4762157 h 4860733"/>
                <a:gd name="connsiteX2500" fmla="*/ 3055854 w 4853691"/>
                <a:gd name="connsiteY2500" fmla="*/ 4766851 h 4860733"/>
                <a:gd name="connsiteX2501" fmla="*/ 3051160 w 4853691"/>
                <a:gd name="connsiteY2501" fmla="*/ 4766851 h 4860733"/>
                <a:gd name="connsiteX2502" fmla="*/ 2978402 w 4853691"/>
                <a:gd name="connsiteY2502" fmla="*/ 4778587 h 4860733"/>
                <a:gd name="connsiteX2503" fmla="*/ 2973708 w 4853691"/>
                <a:gd name="connsiteY2503" fmla="*/ 4778587 h 4860733"/>
                <a:gd name="connsiteX2504" fmla="*/ 2964320 w 4853691"/>
                <a:gd name="connsiteY2504" fmla="*/ 4780934 h 4860733"/>
                <a:gd name="connsiteX2505" fmla="*/ 2907991 w 4853691"/>
                <a:gd name="connsiteY2505" fmla="*/ 4785628 h 4860733"/>
                <a:gd name="connsiteX2506" fmla="*/ 2893908 w 4853691"/>
                <a:gd name="connsiteY2506" fmla="*/ 4785628 h 4860733"/>
                <a:gd name="connsiteX2507" fmla="*/ 2837579 w 4853691"/>
                <a:gd name="connsiteY2507" fmla="*/ 4787975 h 4860733"/>
                <a:gd name="connsiteX2508" fmla="*/ 2837579 w 4853691"/>
                <a:gd name="connsiteY2508" fmla="*/ 4787975 h 4860733"/>
                <a:gd name="connsiteX2509" fmla="*/ 2837579 w 4853691"/>
                <a:gd name="connsiteY2509" fmla="*/ 4785628 h 4860733"/>
                <a:gd name="connsiteX2510" fmla="*/ 2856355 w 4853691"/>
                <a:gd name="connsiteY2510" fmla="*/ 4780934 h 4860733"/>
                <a:gd name="connsiteX2511" fmla="*/ 2879826 w 4853691"/>
                <a:gd name="connsiteY2511" fmla="*/ 4776239 h 4860733"/>
                <a:gd name="connsiteX2512" fmla="*/ 2912685 w 4853691"/>
                <a:gd name="connsiteY2512" fmla="*/ 4769199 h 4860733"/>
                <a:gd name="connsiteX2513" fmla="*/ 2938502 w 4853691"/>
                <a:gd name="connsiteY2513" fmla="*/ 4764504 h 4860733"/>
                <a:gd name="connsiteX2514" fmla="*/ 2971361 w 4853691"/>
                <a:gd name="connsiteY2514" fmla="*/ 4757463 h 4860733"/>
                <a:gd name="connsiteX2515" fmla="*/ 2997178 w 4853691"/>
                <a:gd name="connsiteY2515" fmla="*/ 4750422 h 4860733"/>
                <a:gd name="connsiteX2516" fmla="*/ 3030037 w 4853691"/>
                <a:gd name="connsiteY2516" fmla="*/ 4741034 h 4860733"/>
                <a:gd name="connsiteX2517" fmla="*/ 3055854 w 4853691"/>
                <a:gd name="connsiteY2517" fmla="*/ 4733993 h 4860733"/>
                <a:gd name="connsiteX2518" fmla="*/ 3088713 w 4853691"/>
                <a:gd name="connsiteY2518" fmla="*/ 4724605 h 4860733"/>
                <a:gd name="connsiteX2519" fmla="*/ 3114531 w 4853691"/>
                <a:gd name="connsiteY2519" fmla="*/ 4717563 h 4860733"/>
                <a:gd name="connsiteX2520" fmla="*/ 3147389 w 4853691"/>
                <a:gd name="connsiteY2520" fmla="*/ 4708175 h 4860733"/>
                <a:gd name="connsiteX2521" fmla="*/ 3173207 w 4853691"/>
                <a:gd name="connsiteY2521" fmla="*/ 4698787 h 4860733"/>
                <a:gd name="connsiteX2522" fmla="*/ 3206066 w 4853691"/>
                <a:gd name="connsiteY2522" fmla="*/ 4687052 h 4860733"/>
                <a:gd name="connsiteX2523" fmla="*/ 3229536 w 4853691"/>
                <a:gd name="connsiteY2523" fmla="*/ 4677664 h 4860733"/>
                <a:gd name="connsiteX2524" fmla="*/ 3285865 w 4853691"/>
                <a:gd name="connsiteY2524" fmla="*/ 4656540 h 4860733"/>
                <a:gd name="connsiteX2525" fmla="*/ 3321071 w 4853691"/>
                <a:gd name="connsiteY2525" fmla="*/ 4642458 h 4860733"/>
                <a:gd name="connsiteX2526" fmla="*/ 3382094 w 4853691"/>
                <a:gd name="connsiteY2526" fmla="*/ 4656540 h 4860733"/>
                <a:gd name="connsiteX2527" fmla="*/ 3393829 w 4853691"/>
                <a:gd name="connsiteY2527" fmla="*/ 4656540 h 4860733"/>
                <a:gd name="connsiteX2528" fmla="*/ 3393829 w 4853691"/>
                <a:gd name="connsiteY2528" fmla="*/ 4658887 h 4860733"/>
                <a:gd name="connsiteX2529" fmla="*/ 3365664 w 4853691"/>
                <a:gd name="connsiteY2529" fmla="*/ 4670622 h 4860733"/>
                <a:gd name="connsiteX2530" fmla="*/ 3332806 w 4853691"/>
                <a:gd name="connsiteY2530" fmla="*/ 4684705 h 4860733"/>
                <a:gd name="connsiteX2531" fmla="*/ 2954932 w 4853691"/>
                <a:gd name="connsiteY2531" fmla="*/ 4790322 h 4860733"/>
                <a:gd name="connsiteX2532" fmla="*/ 2943196 w 4853691"/>
                <a:gd name="connsiteY2532" fmla="*/ 4792669 h 4860733"/>
                <a:gd name="connsiteX2533" fmla="*/ 2929114 w 4853691"/>
                <a:gd name="connsiteY2533" fmla="*/ 4795016 h 4860733"/>
                <a:gd name="connsiteX2534" fmla="*/ 2872785 w 4853691"/>
                <a:gd name="connsiteY2534" fmla="*/ 4804404 h 4860733"/>
                <a:gd name="connsiteX2535" fmla="*/ 2863397 w 4853691"/>
                <a:gd name="connsiteY2535" fmla="*/ 4804404 h 4860733"/>
                <a:gd name="connsiteX2536" fmla="*/ 2854008 w 4853691"/>
                <a:gd name="connsiteY2536" fmla="*/ 4802057 h 4860733"/>
                <a:gd name="connsiteX2537" fmla="*/ 2839926 w 4853691"/>
                <a:gd name="connsiteY2537" fmla="*/ 4799710 h 4860733"/>
                <a:gd name="connsiteX2538" fmla="*/ 2835232 w 4853691"/>
                <a:gd name="connsiteY2538" fmla="*/ 4797363 h 4860733"/>
                <a:gd name="connsiteX2539" fmla="*/ 2835232 w 4853691"/>
                <a:gd name="connsiteY2539" fmla="*/ 4792669 h 4860733"/>
                <a:gd name="connsiteX2540" fmla="*/ 2886867 w 4853691"/>
                <a:gd name="connsiteY2540" fmla="*/ 4790322 h 4860733"/>
                <a:gd name="connsiteX2541" fmla="*/ 2898602 w 4853691"/>
                <a:gd name="connsiteY2541" fmla="*/ 4790322 h 4860733"/>
                <a:gd name="connsiteX2542" fmla="*/ 2959626 w 4853691"/>
                <a:gd name="connsiteY2542" fmla="*/ 4785628 h 4860733"/>
                <a:gd name="connsiteX2543" fmla="*/ 2954932 w 4853691"/>
                <a:gd name="connsiteY2543" fmla="*/ 4790322 h 4860733"/>
                <a:gd name="connsiteX2544" fmla="*/ 2947890 w 4853691"/>
                <a:gd name="connsiteY2544" fmla="*/ 4802057 h 4860733"/>
                <a:gd name="connsiteX2545" fmla="*/ 2938502 w 4853691"/>
                <a:gd name="connsiteY2545" fmla="*/ 4804404 h 4860733"/>
                <a:gd name="connsiteX2546" fmla="*/ 2907991 w 4853691"/>
                <a:gd name="connsiteY2546" fmla="*/ 4806751 h 4860733"/>
                <a:gd name="connsiteX2547" fmla="*/ 2884520 w 4853691"/>
                <a:gd name="connsiteY2547" fmla="*/ 4806751 h 4860733"/>
                <a:gd name="connsiteX2548" fmla="*/ 2877479 w 4853691"/>
                <a:gd name="connsiteY2548" fmla="*/ 4806751 h 4860733"/>
                <a:gd name="connsiteX2549" fmla="*/ 2936155 w 4853691"/>
                <a:gd name="connsiteY2549" fmla="*/ 4797363 h 4860733"/>
                <a:gd name="connsiteX2550" fmla="*/ 2952585 w 4853691"/>
                <a:gd name="connsiteY2550" fmla="*/ 4795016 h 4860733"/>
                <a:gd name="connsiteX2551" fmla="*/ 2950237 w 4853691"/>
                <a:gd name="connsiteY2551" fmla="*/ 4802057 h 4860733"/>
                <a:gd name="connsiteX2552" fmla="*/ 2950237 w 4853691"/>
                <a:gd name="connsiteY2552" fmla="*/ 4804404 h 4860733"/>
                <a:gd name="connsiteX2553" fmla="*/ 2947890 w 4853691"/>
                <a:gd name="connsiteY2553" fmla="*/ 4802057 h 4860733"/>
                <a:gd name="connsiteX2554" fmla="*/ 2832885 w 4853691"/>
                <a:gd name="connsiteY2554" fmla="*/ 4809098 h 4860733"/>
                <a:gd name="connsiteX2555" fmla="*/ 2825844 w 4853691"/>
                <a:gd name="connsiteY2555" fmla="*/ 4809098 h 4860733"/>
                <a:gd name="connsiteX2556" fmla="*/ 2835232 w 4853691"/>
                <a:gd name="connsiteY2556" fmla="*/ 4797363 h 4860733"/>
                <a:gd name="connsiteX2557" fmla="*/ 2839926 w 4853691"/>
                <a:gd name="connsiteY2557" fmla="*/ 4797363 h 4860733"/>
                <a:gd name="connsiteX2558" fmla="*/ 2856355 w 4853691"/>
                <a:gd name="connsiteY2558" fmla="*/ 4799710 h 4860733"/>
                <a:gd name="connsiteX2559" fmla="*/ 2861050 w 4853691"/>
                <a:gd name="connsiteY2559" fmla="*/ 4802057 h 4860733"/>
                <a:gd name="connsiteX2560" fmla="*/ 2865744 w 4853691"/>
                <a:gd name="connsiteY2560" fmla="*/ 4802057 h 4860733"/>
                <a:gd name="connsiteX2561" fmla="*/ 2861050 w 4853691"/>
                <a:gd name="connsiteY2561" fmla="*/ 4802057 h 4860733"/>
                <a:gd name="connsiteX2562" fmla="*/ 2832885 w 4853691"/>
                <a:gd name="connsiteY2562" fmla="*/ 4809098 h 4860733"/>
                <a:gd name="connsiteX2563" fmla="*/ 2753086 w 4853691"/>
                <a:gd name="connsiteY2563" fmla="*/ 4827875 h 4860733"/>
                <a:gd name="connsiteX2564" fmla="*/ 2724921 w 4853691"/>
                <a:gd name="connsiteY2564" fmla="*/ 4837263 h 4860733"/>
                <a:gd name="connsiteX2565" fmla="*/ 2724921 w 4853691"/>
                <a:gd name="connsiteY2565" fmla="*/ 4837263 h 4860733"/>
                <a:gd name="connsiteX2566" fmla="*/ 2715533 w 4853691"/>
                <a:gd name="connsiteY2566" fmla="*/ 4839610 h 4860733"/>
                <a:gd name="connsiteX2567" fmla="*/ 2696756 w 4853691"/>
                <a:gd name="connsiteY2567" fmla="*/ 4825528 h 4860733"/>
                <a:gd name="connsiteX2568" fmla="*/ 2689715 w 4853691"/>
                <a:gd name="connsiteY2568" fmla="*/ 4827875 h 4860733"/>
                <a:gd name="connsiteX2569" fmla="*/ 2696756 w 4853691"/>
                <a:gd name="connsiteY2569" fmla="*/ 4813792 h 4860733"/>
                <a:gd name="connsiteX2570" fmla="*/ 2727268 w 4853691"/>
                <a:gd name="connsiteY2570" fmla="*/ 4816140 h 4860733"/>
                <a:gd name="connsiteX2571" fmla="*/ 2736656 w 4853691"/>
                <a:gd name="connsiteY2571" fmla="*/ 4816140 h 4860733"/>
                <a:gd name="connsiteX2572" fmla="*/ 2757780 w 4853691"/>
                <a:gd name="connsiteY2572" fmla="*/ 4816140 h 4860733"/>
                <a:gd name="connsiteX2573" fmla="*/ 2760127 w 4853691"/>
                <a:gd name="connsiteY2573" fmla="*/ 4823180 h 4860733"/>
                <a:gd name="connsiteX2574" fmla="*/ 2753086 w 4853691"/>
                <a:gd name="connsiteY2574" fmla="*/ 4827875 h 4860733"/>
                <a:gd name="connsiteX2575" fmla="*/ 2753086 w 4853691"/>
                <a:gd name="connsiteY2575" fmla="*/ 4827875 h 4860733"/>
                <a:gd name="connsiteX2576" fmla="*/ 2619304 w 4853691"/>
                <a:gd name="connsiteY2576" fmla="*/ 4820834 h 4860733"/>
                <a:gd name="connsiteX2577" fmla="*/ 2612263 w 4853691"/>
                <a:gd name="connsiteY2577" fmla="*/ 4820834 h 4860733"/>
                <a:gd name="connsiteX2578" fmla="*/ 2656857 w 4853691"/>
                <a:gd name="connsiteY2578" fmla="*/ 4813792 h 4860733"/>
                <a:gd name="connsiteX2579" fmla="*/ 2656857 w 4853691"/>
                <a:gd name="connsiteY2579" fmla="*/ 4816140 h 4860733"/>
                <a:gd name="connsiteX2580" fmla="*/ 2647469 w 4853691"/>
                <a:gd name="connsiteY2580" fmla="*/ 4818486 h 4860733"/>
                <a:gd name="connsiteX2581" fmla="*/ 2619304 w 4853691"/>
                <a:gd name="connsiteY2581" fmla="*/ 4820834 h 4860733"/>
                <a:gd name="connsiteX2582" fmla="*/ 2417458 w 4853691"/>
                <a:gd name="connsiteY2582" fmla="*/ 4834916 h 4860733"/>
                <a:gd name="connsiteX2583" fmla="*/ 2335311 w 4853691"/>
                <a:gd name="connsiteY2583" fmla="*/ 4837263 h 4860733"/>
                <a:gd name="connsiteX2584" fmla="*/ 2271941 w 4853691"/>
                <a:gd name="connsiteY2584" fmla="*/ 4837263 h 4860733"/>
                <a:gd name="connsiteX2585" fmla="*/ 2201530 w 4853691"/>
                <a:gd name="connsiteY2585" fmla="*/ 4834916 h 4860733"/>
                <a:gd name="connsiteX2586" fmla="*/ 2058360 w 4853691"/>
                <a:gd name="connsiteY2586" fmla="*/ 4820834 h 4860733"/>
                <a:gd name="connsiteX2587" fmla="*/ 2037236 w 4853691"/>
                <a:gd name="connsiteY2587" fmla="*/ 4816140 h 4860733"/>
                <a:gd name="connsiteX2588" fmla="*/ 1999684 w 4853691"/>
                <a:gd name="connsiteY2588" fmla="*/ 4809098 h 4860733"/>
                <a:gd name="connsiteX2589" fmla="*/ 1971519 w 4853691"/>
                <a:gd name="connsiteY2589" fmla="*/ 4802057 h 4860733"/>
                <a:gd name="connsiteX2590" fmla="*/ 1959784 w 4853691"/>
                <a:gd name="connsiteY2590" fmla="*/ 4799710 h 4860733"/>
                <a:gd name="connsiteX2591" fmla="*/ 1964478 w 4853691"/>
                <a:gd name="connsiteY2591" fmla="*/ 4799710 h 4860733"/>
                <a:gd name="connsiteX2592" fmla="*/ 1987948 w 4853691"/>
                <a:gd name="connsiteY2592" fmla="*/ 4804404 h 4860733"/>
                <a:gd name="connsiteX2593" fmla="*/ 2018460 w 4853691"/>
                <a:gd name="connsiteY2593" fmla="*/ 4809098 h 4860733"/>
                <a:gd name="connsiteX2594" fmla="*/ 2041930 w 4853691"/>
                <a:gd name="connsiteY2594" fmla="*/ 4811445 h 4860733"/>
                <a:gd name="connsiteX2595" fmla="*/ 2072442 w 4853691"/>
                <a:gd name="connsiteY2595" fmla="*/ 4816140 h 4860733"/>
                <a:gd name="connsiteX2596" fmla="*/ 2095913 w 4853691"/>
                <a:gd name="connsiteY2596" fmla="*/ 4818486 h 4860733"/>
                <a:gd name="connsiteX2597" fmla="*/ 2126424 w 4853691"/>
                <a:gd name="connsiteY2597" fmla="*/ 4820834 h 4860733"/>
                <a:gd name="connsiteX2598" fmla="*/ 2149895 w 4853691"/>
                <a:gd name="connsiteY2598" fmla="*/ 4823180 h 4860733"/>
                <a:gd name="connsiteX2599" fmla="*/ 2180406 w 4853691"/>
                <a:gd name="connsiteY2599" fmla="*/ 4825528 h 4860733"/>
                <a:gd name="connsiteX2600" fmla="*/ 2203877 w 4853691"/>
                <a:gd name="connsiteY2600" fmla="*/ 4827875 h 4860733"/>
                <a:gd name="connsiteX2601" fmla="*/ 2236735 w 4853691"/>
                <a:gd name="connsiteY2601" fmla="*/ 4830222 h 4860733"/>
                <a:gd name="connsiteX2602" fmla="*/ 2257859 w 4853691"/>
                <a:gd name="connsiteY2602" fmla="*/ 4830222 h 4860733"/>
                <a:gd name="connsiteX2603" fmla="*/ 2295412 w 4853691"/>
                <a:gd name="connsiteY2603" fmla="*/ 4832569 h 4860733"/>
                <a:gd name="connsiteX2604" fmla="*/ 2314188 w 4853691"/>
                <a:gd name="connsiteY2604" fmla="*/ 4832569 h 4860733"/>
                <a:gd name="connsiteX2605" fmla="*/ 2368170 w 4853691"/>
                <a:gd name="connsiteY2605" fmla="*/ 4832569 h 4860733"/>
                <a:gd name="connsiteX2606" fmla="*/ 2424499 w 4853691"/>
                <a:gd name="connsiteY2606" fmla="*/ 4832569 h 4860733"/>
                <a:gd name="connsiteX2607" fmla="*/ 2445622 w 4853691"/>
                <a:gd name="connsiteY2607" fmla="*/ 4832569 h 4860733"/>
                <a:gd name="connsiteX2608" fmla="*/ 2452664 w 4853691"/>
                <a:gd name="connsiteY2608" fmla="*/ 4832569 h 4860733"/>
                <a:gd name="connsiteX2609" fmla="*/ 2443275 w 4853691"/>
                <a:gd name="connsiteY2609" fmla="*/ 4832569 h 4860733"/>
                <a:gd name="connsiteX2610" fmla="*/ 2417458 w 4853691"/>
                <a:gd name="connsiteY2610" fmla="*/ 4834916 h 4860733"/>
                <a:gd name="connsiteX2611" fmla="*/ 1628850 w 4853691"/>
                <a:gd name="connsiteY2611" fmla="*/ 4698787 h 4860733"/>
                <a:gd name="connsiteX2612" fmla="*/ 1621809 w 4853691"/>
                <a:gd name="connsiteY2612" fmla="*/ 4696440 h 4860733"/>
                <a:gd name="connsiteX2613" fmla="*/ 1628850 w 4853691"/>
                <a:gd name="connsiteY2613" fmla="*/ 4698787 h 4860733"/>
                <a:gd name="connsiteX2614" fmla="*/ 1649974 w 4853691"/>
                <a:gd name="connsiteY2614" fmla="*/ 4703481 h 4860733"/>
                <a:gd name="connsiteX2615" fmla="*/ 1682832 w 4853691"/>
                <a:gd name="connsiteY2615" fmla="*/ 4712869 h 4860733"/>
                <a:gd name="connsiteX2616" fmla="*/ 1682832 w 4853691"/>
                <a:gd name="connsiteY2616" fmla="*/ 4717563 h 4860733"/>
                <a:gd name="connsiteX2617" fmla="*/ 1682832 w 4853691"/>
                <a:gd name="connsiteY2617" fmla="*/ 4719911 h 4860733"/>
                <a:gd name="connsiteX2618" fmla="*/ 1652321 w 4853691"/>
                <a:gd name="connsiteY2618" fmla="*/ 4708175 h 4860733"/>
                <a:gd name="connsiteX2619" fmla="*/ 1628850 w 4853691"/>
                <a:gd name="connsiteY2619" fmla="*/ 4698787 h 4860733"/>
                <a:gd name="connsiteX2620" fmla="*/ 1534968 w 4853691"/>
                <a:gd name="connsiteY2620" fmla="*/ 4665928 h 4860733"/>
                <a:gd name="connsiteX2621" fmla="*/ 1466904 w 4853691"/>
                <a:gd name="connsiteY2621" fmla="*/ 4642458 h 4860733"/>
                <a:gd name="connsiteX2622" fmla="*/ 1455169 w 4853691"/>
                <a:gd name="connsiteY2622" fmla="*/ 4637764 h 4860733"/>
                <a:gd name="connsiteX2623" fmla="*/ 1377716 w 4853691"/>
                <a:gd name="connsiteY2623" fmla="*/ 4604905 h 4860733"/>
                <a:gd name="connsiteX2624" fmla="*/ 1375369 w 4853691"/>
                <a:gd name="connsiteY2624" fmla="*/ 4604905 h 4860733"/>
                <a:gd name="connsiteX2625" fmla="*/ 1300264 w 4853691"/>
                <a:gd name="connsiteY2625" fmla="*/ 4569700 h 4860733"/>
                <a:gd name="connsiteX2626" fmla="*/ 1281487 w 4853691"/>
                <a:gd name="connsiteY2626" fmla="*/ 4560311 h 4860733"/>
                <a:gd name="connsiteX2627" fmla="*/ 1227505 w 4853691"/>
                <a:gd name="connsiteY2627" fmla="*/ 4532147 h 4860733"/>
                <a:gd name="connsiteX2628" fmla="*/ 1201688 w 4853691"/>
                <a:gd name="connsiteY2628" fmla="*/ 4515718 h 4860733"/>
                <a:gd name="connsiteX2629" fmla="*/ 1154747 w 4853691"/>
                <a:gd name="connsiteY2629" fmla="*/ 4487553 h 4860733"/>
                <a:gd name="connsiteX2630" fmla="*/ 1124235 w 4853691"/>
                <a:gd name="connsiteY2630" fmla="*/ 4468777 h 4860733"/>
                <a:gd name="connsiteX2631" fmla="*/ 1096071 w 4853691"/>
                <a:gd name="connsiteY2631" fmla="*/ 4450000 h 4860733"/>
                <a:gd name="connsiteX2632" fmla="*/ 1098418 w 4853691"/>
                <a:gd name="connsiteY2632" fmla="*/ 4452347 h 4860733"/>
                <a:gd name="connsiteX2633" fmla="*/ 1117194 w 4853691"/>
                <a:gd name="connsiteY2633" fmla="*/ 4461735 h 4860733"/>
                <a:gd name="connsiteX2634" fmla="*/ 1126582 w 4853691"/>
                <a:gd name="connsiteY2634" fmla="*/ 4466429 h 4860733"/>
                <a:gd name="connsiteX2635" fmla="*/ 1143012 w 4853691"/>
                <a:gd name="connsiteY2635" fmla="*/ 4473471 h 4860733"/>
                <a:gd name="connsiteX2636" fmla="*/ 1150053 w 4853691"/>
                <a:gd name="connsiteY2636" fmla="*/ 4475818 h 4860733"/>
                <a:gd name="connsiteX2637" fmla="*/ 1173523 w 4853691"/>
                <a:gd name="connsiteY2637" fmla="*/ 4485206 h 4860733"/>
                <a:gd name="connsiteX2638" fmla="*/ 1178217 w 4853691"/>
                <a:gd name="connsiteY2638" fmla="*/ 4487553 h 4860733"/>
                <a:gd name="connsiteX2639" fmla="*/ 1196994 w 4853691"/>
                <a:gd name="connsiteY2639" fmla="*/ 4494594 h 4860733"/>
                <a:gd name="connsiteX2640" fmla="*/ 1204035 w 4853691"/>
                <a:gd name="connsiteY2640" fmla="*/ 4496941 h 4860733"/>
                <a:gd name="connsiteX2641" fmla="*/ 1218117 w 4853691"/>
                <a:gd name="connsiteY2641" fmla="*/ 4499288 h 4860733"/>
                <a:gd name="connsiteX2642" fmla="*/ 1220464 w 4853691"/>
                <a:gd name="connsiteY2642" fmla="*/ 4499288 h 4860733"/>
                <a:gd name="connsiteX2643" fmla="*/ 1234546 w 4853691"/>
                <a:gd name="connsiteY2643" fmla="*/ 4508676 h 4860733"/>
                <a:gd name="connsiteX2644" fmla="*/ 1253323 w 4853691"/>
                <a:gd name="connsiteY2644" fmla="*/ 4525106 h 4860733"/>
                <a:gd name="connsiteX2645" fmla="*/ 1258017 w 4853691"/>
                <a:gd name="connsiteY2645" fmla="*/ 4525106 h 4860733"/>
                <a:gd name="connsiteX2646" fmla="*/ 1272099 w 4853691"/>
                <a:gd name="connsiteY2646" fmla="*/ 4532147 h 4860733"/>
                <a:gd name="connsiteX2647" fmla="*/ 1295570 w 4853691"/>
                <a:gd name="connsiteY2647" fmla="*/ 4546229 h 4860733"/>
                <a:gd name="connsiteX2648" fmla="*/ 1323734 w 4853691"/>
                <a:gd name="connsiteY2648" fmla="*/ 4562658 h 4860733"/>
                <a:gd name="connsiteX2649" fmla="*/ 1349552 w 4853691"/>
                <a:gd name="connsiteY2649" fmla="*/ 4576741 h 4860733"/>
                <a:gd name="connsiteX2650" fmla="*/ 1377716 w 4853691"/>
                <a:gd name="connsiteY2650" fmla="*/ 4590823 h 4860733"/>
                <a:gd name="connsiteX2651" fmla="*/ 1403534 w 4853691"/>
                <a:gd name="connsiteY2651" fmla="*/ 4604905 h 4860733"/>
                <a:gd name="connsiteX2652" fmla="*/ 1457516 w 4853691"/>
                <a:gd name="connsiteY2652" fmla="*/ 4630723 h 4860733"/>
                <a:gd name="connsiteX2653" fmla="*/ 1511498 w 4853691"/>
                <a:gd name="connsiteY2653" fmla="*/ 4654193 h 4860733"/>
                <a:gd name="connsiteX2654" fmla="*/ 1530274 w 4853691"/>
                <a:gd name="connsiteY2654" fmla="*/ 4661234 h 4860733"/>
                <a:gd name="connsiteX2655" fmla="*/ 1565480 w 4853691"/>
                <a:gd name="connsiteY2655" fmla="*/ 4675317 h 4860733"/>
                <a:gd name="connsiteX2656" fmla="*/ 1577215 w 4853691"/>
                <a:gd name="connsiteY2656" fmla="*/ 4680011 h 4860733"/>
                <a:gd name="connsiteX2657" fmla="*/ 1560786 w 4853691"/>
                <a:gd name="connsiteY2657" fmla="*/ 4675317 h 4860733"/>
                <a:gd name="connsiteX2658" fmla="*/ 1534968 w 4853691"/>
                <a:gd name="connsiteY2658" fmla="*/ 4665928 h 4860733"/>
                <a:gd name="connsiteX2659" fmla="*/ 889531 w 4853691"/>
                <a:gd name="connsiteY2659" fmla="*/ 4266930 h 4860733"/>
                <a:gd name="connsiteX2660" fmla="*/ 859019 w 4853691"/>
                <a:gd name="connsiteY2660" fmla="*/ 4243460 h 4860733"/>
                <a:gd name="connsiteX2661" fmla="*/ 840243 w 4853691"/>
                <a:gd name="connsiteY2661" fmla="*/ 4227031 h 4860733"/>
                <a:gd name="connsiteX2662" fmla="*/ 812078 w 4853691"/>
                <a:gd name="connsiteY2662" fmla="*/ 4203560 h 4860733"/>
                <a:gd name="connsiteX2663" fmla="*/ 793302 w 4853691"/>
                <a:gd name="connsiteY2663" fmla="*/ 4184784 h 4860733"/>
                <a:gd name="connsiteX2664" fmla="*/ 767484 w 4853691"/>
                <a:gd name="connsiteY2664" fmla="*/ 4161313 h 4860733"/>
                <a:gd name="connsiteX2665" fmla="*/ 748708 w 4853691"/>
                <a:gd name="connsiteY2665" fmla="*/ 4142537 h 4860733"/>
                <a:gd name="connsiteX2666" fmla="*/ 722890 w 4853691"/>
                <a:gd name="connsiteY2666" fmla="*/ 4119066 h 4860733"/>
                <a:gd name="connsiteX2667" fmla="*/ 704114 w 4853691"/>
                <a:gd name="connsiteY2667" fmla="*/ 4100290 h 4860733"/>
                <a:gd name="connsiteX2668" fmla="*/ 680643 w 4853691"/>
                <a:gd name="connsiteY2668" fmla="*/ 4076820 h 4860733"/>
                <a:gd name="connsiteX2669" fmla="*/ 661867 w 4853691"/>
                <a:gd name="connsiteY2669" fmla="*/ 4058043 h 4860733"/>
                <a:gd name="connsiteX2670" fmla="*/ 638397 w 4853691"/>
                <a:gd name="connsiteY2670" fmla="*/ 4032226 h 4860733"/>
                <a:gd name="connsiteX2671" fmla="*/ 619620 w 4853691"/>
                <a:gd name="connsiteY2671" fmla="*/ 4011102 h 4860733"/>
                <a:gd name="connsiteX2672" fmla="*/ 612579 w 4853691"/>
                <a:gd name="connsiteY2672" fmla="*/ 4001714 h 4860733"/>
                <a:gd name="connsiteX2673" fmla="*/ 624314 w 4853691"/>
                <a:gd name="connsiteY2673" fmla="*/ 4011102 h 4860733"/>
                <a:gd name="connsiteX2674" fmla="*/ 645438 w 4853691"/>
                <a:gd name="connsiteY2674" fmla="*/ 4032226 h 4860733"/>
                <a:gd name="connsiteX2675" fmla="*/ 673602 w 4853691"/>
                <a:gd name="connsiteY2675" fmla="*/ 4058043 h 4860733"/>
                <a:gd name="connsiteX2676" fmla="*/ 694726 w 4853691"/>
                <a:gd name="connsiteY2676" fmla="*/ 4076820 h 4860733"/>
                <a:gd name="connsiteX2677" fmla="*/ 722890 w 4853691"/>
                <a:gd name="connsiteY2677" fmla="*/ 4100290 h 4860733"/>
                <a:gd name="connsiteX2678" fmla="*/ 744014 w 4853691"/>
                <a:gd name="connsiteY2678" fmla="*/ 4119066 h 4860733"/>
                <a:gd name="connsiteX2679" fmla="*/ 774525 w 4853691"/>
                <a:gd name="connsiteY2679" fmla="*/ 4142537 h 4860733"/>
                <a:gd name="connsiteX2680" fmla="*/ 797996 w 4853691"/>
                <a:gd name="connsiteY2680" fmla="*/ 4158966 h 4860733"/>
                <a:gd name="connsiteX2681" fmla="*/ 807384 w 4853691"/>
                <a:gd name="connsiteY2681" fmla="*/ 4166007 h 4860733"/>
                <a:gd name="connsiteX2682" fmla="*/ 830854 w 4853691"/>
                <a:gd name="connsiteY2682" fmla="*/ 4189478 h 4860733"/>
                <a:gd name="connsiteX2683" fmla="*/ 849631 w 4853691"/>
                <a:gd name="connsiteY2683" fmla="*/ 4205908 h 4860733"/>
                <a:gd name="connsiteX2684" fmla="*/ 882489 w 4853691"/>
                <a:gd name="connsiteY2684" fmla="*/ 4236419 h 4860733"/>
                <a:gd name="connsiteX2685" fmla="*/ 903613 w 4853691"/>
                <a:gd name="connsiteY2685" fmla="*/ 4255195 h 4860733"/>
                <a:gd name="connsiteX2686" fmla="*/ 936472 w 4853691"/>
                <a:gd name="connsiteY2686" fmla="*/ 4283360 h 4860733"/>
                <a:gd name="connsiteX2687" fmla="*/ 955248 w 4853691"/>
                <a:gd name="connsiteY2687" fmla="*/ 4299789 h 4860733"/>
                <a:gd name="connsiteX2688" fmla="*/ 945860 w 4853691"/>
                <a:gd name="connsiteY2688" fmla="*/ 4306830 h 4860733"/>
                <a:gd name="connsiteX2689" fmla="*/ 913001 w 4853691"/>
                <a:gd name="connsiteY2689" fmla="*/ 4281013 h 4860733"/>
                <a:gd name="connsiteX2690" fmla="*/ 889531 w 4853691"/>
                <a:gd name="connsiteY2690" fmla="*/ 4266930 h 4860733"/>
                <a:gd name="connsiteX2691" fmla="*/ 521044 w 4853691"/>
                <a:gd name="connsiteY2691" fmla="*/ 3889056 h 4860733"/>
                <a:gd name="connsiteX2692" fmla="*/ 488186 w 4853691"/>
                <a:gd name="connsiteY2692" fmla="*/ 3844462 h 4860733"/>
                <a:gd name="connsiteX2693" fmla="*/ 469409 w 4853691"/>
                <a:gd name="connsiteY2693" fmla="*/ 3816298 h 4860733"/>
                <a:gd name="connsiteX2694" fmla="*/ 422468 w 4853691"/>
                <a:gd name="connsiteY2694" fmla="*/ 3745886 h 4860733"/>
                <a:gd name="connsiteX2695" fmla="*/ 408386 w 4853691"/>
                <a:gd name="connsiteY2695" fmla="*/ 3724763 h 4860733"/>
                <a:gd name="connsiteX2696" fmla="*/ 403692 w 4853691"/>
                <a:gd name="connsiteY2696" fmla="*/ 3713028 h 4860733"/>
                <a:gd name="connsiteX2697" fmla="*/ 396651 w 4853691"/>
                <a:gd name="connsiteY2697" fmla="*/ 3698945 h 4860733"/>
                <a:gd name="connsiteX2698" fmla="*/ 391957 w 4853691"/>
                <a:gd name="connsiteY2698" fmla="*/ 3689557 h 4860733"/>
                <a:gd name="connsiteX2699" fmla="*/ 354404 w 4853691"/>
                <a:gd name="connsiteY2699" fmla="*/ 3595675 h 4860733"/>
                <a:gd name="connsiteX2700" fmla="*/ 354404 w 4853691"/>
                <a:gd name="connsiteY2700" fmla="*/ 3595675 h 4860733"/>
                <a:gd name="connsiteX2701" fmla="*/ 368486 w 4853691"/>
                <a:gd name="connsiteY2701" fmla="*/ 3621493 h 4860733"/>
                <a:gd name="connsiteX2702" fmla="*/ 384916 w 4853691"/>
                <a:gd name="connsiteY2702" fmla="*/ 3652004 h 4860733"/>
                <a:gd name="connsiteX2703" fmla="*/ 398998 w 4853691"/>
                <a:gd name="connsiteY2703" fmla="*/ 3675475 h 4860733"/>
                <a:gd name="connsiteX2704" fmla="*/ 415427 w 4853691"/>
                <a:gd name="connsiteY2704" fmla="*/ 3705986 h 4860733"/>
                <a:gd name="connsiteX2705" fmla="*/ 429509 w 4853691"/>
                <a:gd name="connsiteY2705" fmla="*/ 3729457 h 4860733"/>
                <a:gd name="connsiteX2706" fmla="*/ 445939 w 4853691"/>
                <a:gd name="connsiteY2706" fmla="*/ 3757621 h 4860733"/>
                <a:gd name="connsiteX2707" fmla="*/ 460021 w 4853691"/>
                <a:gd name="connsiteY2707" fmla="*/ 3781092 h 4860733"/>
                <a:gd name="connsiteX2708" fmla="*/ 476450 w 4853691"/>
                <a:gd name="connsiteY2708" fmla="*/ 3809256 h 4860733"/>
                <a:gd name="connsiteX2709" fmla="*/ 490533 w 4853691"/>
                <a:gd name="connsiteY2709" fmla="*/ 3832727 h 4860733"/>
                <a:gd name="connsiteX2710" fmla="*/ 509309 w 4853691"/>
                <a:gd name="connsiteY2710" fmla="*/ 3860891 h 4860733"/>
                <a:gd name="connsiteX2711" fmla="*/ 525738 w 4853691"/>
                <a:gd name="connsiteY2711" fmla="*/ 3884362 h 4860733"/>
                <a:gd name="connsiteX2712" fmla="*/ 544515 w 4853691"/>
                <a:gd name="connsiteY2712" fmla="*/ 3910179 h 4860733"/>
                <a:gd name="connsiteX2713" fmla="*/ 560944 w 4853691"/>
                <a:gd name="connsiteY2713" fmla="*/ 3933650 h 4860733"/>
                <a:gd name="connsiteX2714" fmla="*/ 565638 w 4853691"/>
                <a:gd name="connsiteY2714" fmla="*/ 3938344 h 4860733"/>
                <a:gd name="connsiteX2715" fmla="*/ 546862 w 4853691"/>
                <a:gd name="connsiteY2715" fmla="*/ 3914873 h 4860733"/>
                <a:gd name="connsiteX2716" fmla="*/ 521044 w 4853691"/>
                <a:gd name="connsiteY2716" fmla="*/ 3889056 h 4860733"/>
                <a:gd name="connsiteX2717" fmla="*/ 319198 w 4853691"/>
                <a:gd name="connsiteY2717" fmla="*/ 3525264 h 4860733"/>
                <a:gd name="connsiteX2718" fmla="*/ 314504 w 4853691"/>
                <a:gd name="connsiteY2718" fmla="*/ 3518223 h 4860733"/>
                <a:gd name="connsiteX2719" fmla="*/ 319198 w 4853691"/>
                <a:gd name="connsiteY2719" fmla="*/ 3518223 h 4860733"/>
                <a:gd name="connsiteX2720" fmla="*/ 337975 w 4853691"/>
                <a:gd name="connsiteY2720" fmla="*/ 3567510 h 4860733"/>
                <a:gd name="connsiteX2721" fmla="*/ 330934 w 4853691"/>
                <a:gd name="connsiteY2721" fmla="*/ 3553428 h 4860733"/>
                <a:gd name="connsiteX2722" fmla="*/ 319198 w 4853691"/>
                <a:gd name="connsiteY2722" fmla="*/ 3525264 h 4860733"/>
                <a:gd name="connsiteX2723" fmla="*/ 246440 w 4853691"/>
                <a:gd name="connsiteY2723" fmla="*/ 3379747 h 4860733"/>
                <a:gd name="connsiteX2724" fmla="*/ 230011 w 4853691"/>
                <a:gd name="connsiteY2724" fmla="*/ 3349235 h 4860733"/>
                <a:gd name="connsiteX2725" fmla="*/ 215928 w 4853691"/>
                <a:gd name="connsiteY2725" fmla="*/ 3323418 h 4860733"/>
                <a:gd name="connsiteX2726" fmla="*/ 201846 w 4853691"/>
                <a:gd name="connsiteY2726" fmla="*/ 3290559 h 4860733"/>
                <a:gd name="connsiteX2727" fmla="*/ 190111 w 4853691"/>
                <a:gd name="connsiteY2727" fmla="*/ 3262394 h 4860733"/>
                <a:gd name="connsiteX2728" fmla="*/ 176028 w 4853691"/>
                <a:gd name="connsiteY2728" fmla="*/ 3227189 h 4860733"/>
                <a:gd name="connsiteX2729" fmla="*/ 164293 w 4853691"/>
                <a:gd name="connsiteY2729" fmla="*/ 3201371 h 4860733"/>
                <a:gd name="connsiteX2730" fmla="*/ 150211 w 4853691"/>
                <a:gd name="connsiteY2730" fmla="*/ 3163819 h 4860733"/>
                <a:gd name="connsiteX2731" fmla="*/ 140823 w 4853691"/>
                <a:gd name="connsiteY2731" fmla="*/ 3138001 h 4860733"/>
                <a:gd name="connsiteX2732" fmla="*/ 126741 w 4853691"/>
                <a:gd name="connsiteY2732" fmla="*/ 3095754 h 4860733"/>
                <a:gd name="connsiteX2733" fmla="*/ 119699 w 4853691"/>
                <a:gd name="connsiteY2733" fmla="*/ 3072284 h 4860733"/>
                <a:gd name="connsiteX2734" fmla="*/ 117352 w 4853691"/>
                <a:gd name="connsiteY2734" fmla="*/ 3060549 h 4860733"/>
                <a:gd name="connsiteX2735" fmla="*/ 129088 w 4853691"/>
                <a:gd name="connsiteY2735" fmla="*/ 3065243 h 4860733"/>
                <a:gd name="connsiteX2736" fmla="*/ 133782 w 4853691"/>
                <a:gd name="connsiteY2736" fmla="*/ 3065243 h 4860733"/>
                <a:gd name="connsiteX2737" fmla="*/ 150211 w 4853691"/>
                <a:gd name="connsiteY2737" fmla="*/ 3112184 h 4860733"/>
                <a:gd name="connsiteX2738" fmla="*/ 157252 w 4853691"/>
                <a:gd name="connsiteY2738" fmla="*/ 3133307 h 4860733"/>
                <a:gd name="connsiteX2739" fmla="*/ 173681 w 4853691"/>
                <a:gd name="connsiteY2739" fmla="*/ 3177901 h 4860733"/>
                <a:gd name="connsiteX2740" fmla="*/ 183070 w 4853691"/>
                <a:gd name="connsiteY2740" fmla="*/ 3201371 h 4860733"/>
                <a:gd name="connsiteX2741" fmla="*/ 197152 w 4853691"/>
                <a:gd name="connsiteY2741" fmla="*/ 3241271 h 4860733"/>
                <a:gd name="connsiteX2742" fmla="*/ 206540 w 4853691"/>
                <a:gd name="connsiteY2742" fmla="*/ 3267089 h 4860733"/>
                <a:gd name="connsiteX2743" fmla="*/ 220622 w 4853691"/>
                <a:gd name="connsiteY2743" fmla="*/ 3304641 h 4860733"/>
                <a:gd name="connsiteX2744" fmla="*/ 230011 w 4853691"/>
                <a:gd name="connsiteY2744" fmla="*/ 3330459 h 4860733"/>
                <a:gd name="connsiteX2745" fmla="*/ 244093 w 4853691"/>
                <a:gd name="connsiteY2745" fmla="*/ 3365665 h 4860733"/>
                <a:gd name="connsiteX2746" fmla="*/ 255828 w 4853691"/>
                <a:gd name="connsiteY2746" fmla="*/ 3391482 h 4860733"/>
                <a:gd name="connsiteX2747" fmla="*/ 265216 w 4853691"/>
                <a:gd name="connsiteY2747" fmla="*/ 3412606 h 4860733"/>
                <a:gd name="connsiteX2748" fmla="*/ 262869 w 4853691"/>
                <a:gd name="connsiteY2748" fmla="*/ 3410258 h 4860733"/>
                <a:gd name="connsiteX2749" fmla="*/ 246440 w 4853691"/>
                <a:gd name="connsiteY2749" fmla="*/ 3379747 h 4860733"/>
                <a:gd name="connsiteX2750" fmla="*/ 82147 w 4853691"/>
                <a:gd name="connsiteY2750" fmla="*/ 2947890 h 4860733"/>
                <a:gd name="connsiteX2751" fmla="*/ 70411 w 4853691"/>
                <a:gd name="connsiteY2751" fmla="*/ 2907991 h 4860733"/>
                <a:gd name="connsiteX2752" fmla="*/ 68064 w 4853691"/>
                <a:gd name="connsiteY2752" fmla="*/ 2896255 h 4860733"/>
                <a:gd name="connsiteX2753" fmla="*/ 63370 w 4853691"/>
                <a:gd name="connsiteY2753" fmla="*/ 2879826 h 4860733"/>
                <a:gd name="connsiteX2754" fmla="*/ 63370 w 4853691"/>
                <a:gd name="connsiteY2754" fmla="*/ 2882173 h 4860733"/>
                <a:gd name="connsiteX2755" fmla="*/ 72758 w 4853691"/>
                <a:gd name="connsiteY2755" fmla="*/ 2917379 h 4860733"/>
                <a:gd name="connsiteX2756" fmla="*/ 75105 w 4853691"/>
                <a:gd name="connsiteY2756" fmla="*/ 2929114 h 4860733"/>
                <a:gd name="connsiteX2757" fmla="*/ 89188 w 4853691"/>
                <a:gd name="connsiteY2757" fmla="*/ 2966667 h 4860733"/>
                <a:gd name="connsiteX2758" fmla="*/ 91535 w 4853691"/>
                <a:gd name="connsiteY2758" fmla="*/ 2971361 h 4860733"/>
                <a:gd name="connsiteX2759" fmla="*/ 98576 w 4853691"/>
                <a:gd name="connsiteY2759" fmla="*/ 2987790 h 4860733"/>
                <a:gd name="connsiteX2760" fmla="*/ 98576 w 4853691"/>
                <a:gd name="connsiteY2760" fmla="*/ 2987790 h 4860733"/>
                <a:gd name="connsiteX2761" fmla="*/ 98576 w 4853691"/>
                <a:gd name="connsiteY2761" fmla="*/ 2987790 h 4860733"/>
                <a:gd name="connsiteX2762" fmla="*/ 93882 w 4853691"/>
                <a:gd name="connsiteY2762" fmla="*/ 2987790 h 4860733"/>
                <a:gd name="connsiteX2763" fmla="*/ 84494 w 4853691"/>
                <a:gd name="connsiteY2763" fmla="*/ 2957279 h 4860733"/>
                <a:gd name="connsiteX2764" fmla="*/ 82147 w 4853691"/>
                <a:gd name="connsiteY2764" fmla="*/ 2947890 h 4860733"/>
                <a:gd name="connsiteX2765" fmla="*/ 21123 w 4853691"/>
                <a:gd name="connsiteY2765" fmla="*/ 2405723 h 4860733"/>
                <a:gd name="connsiteX2766" fmla="*/ 23470 w 4853691"/>
                <a:gd name="connsiteY2766" fmla="*/ 2370517 h 4860733"/>
                <a:gd name="connsiteX2767" fmla="*/ 23470 w 4853691"/>
                <a:gd name="connsiteY2767" fmla="*/ 2368170 h 4860733"/>
                <a:gd name="connsiteX2768" fmla="*/ 23470 w 4853691"/>
                <a:gd name="connsiteY2768" fmla="*/ 2363476 h 4860733"/>
                <a:gd name="connsiteX2769" fmla="*/ 25818 w 4853691"/>
                <a:gd name="connsiteY2769" fmla="*/ 2363476 h 4860733"/>
                <a:gd name="connsiteX2770" fmla="*/ 25818 w 4853691"/>
                <a:gd name="connsiteY2770" fmla="*/ 2370517 h 4860733"/>
                <a:gd name="connsiteX2771" fmla="*/ 25818 w 4853691"/>
                <a:gd name="connsiteY2771" fmla="*/ 2389293 h 4860733"/>
                <a:gd name="connsiteX2772" fmla="*/ 25818 w 4853691"/>
                <a:gd name="connsiteY2772" fmla="*/ 2403376 h 4860733"/>
                <a:gd name="connsiteX2773" fmla="*/ 25818 w 4853691"/>
                <a:gd name="connsiteY2773" fmla="*/ 2424499 h 4860733"/>
                <a:gd name="connsiteX2774" fmla="*/ 25818 w 4853691"/>
                <a:gd name="connsiteY2774" fmla="*/ 2431540 h 4860733"/>
                <a:gd name="connsiteX2775" fmla="*/ 23470 w 4853691"/>
                <a:gd name="connsiteY2775" fmla="*/ 2431540 h 4860733"/>
                <a:gd name="connsiteX2776" fmla="*/ 18776 w 4853691"/>
                <a:gd name="connsiteY2776" fmla="*/ 2431540 h 4860733"/>
                <a:gd name="connsiteX2777" fmla="*/ 18776 w 4853691"/>
                <a:gd name="connsiteY2777" fmla="*/ 2408070 h 4860733"/>
                <a:gd name="connsiteX2778" fmla="*/ 21123 w 4853691"/>
                <a:gd name="connsiteY2778" fmla="*/ 2405723 h 4860733"/>
                <a:gd name="connsiteX2779" fmla="*/ 32859 w 4853691"/>
                <a:gd name="connsiteY2779" fmla="*/ 2229694 h 4860733"/>
                <a:gd name="connsiteX2780" fmla="*/ 37553 w 4853691"/>
                <a:gd name="connsiteY2780" fmla="*/ 2196836 h 4860733"/>
                <a:gd name="connsiteX2781" fmla="*/ 39900 w 4853691"/>
                <a:gd name="connsiteY2781" fmla="*/ 2175712 h 4860733"/>
                <a:gd name="connsiteX2782" fmla="*/ 44594 w 4853691"/>
                <a:gd name="connsiteY2782" fmla="*/ 2135812 h 4860733"/>
                <a:gd name="connsiteX2783" fmla="*/ 46941 w 4853691"/>
                <a:gd name="connsiteY2783" fmla="*/ 2117036 h 4860733"/>
                <a:gd name="connsiteX2784" fmla="*/ 53982 w 4853691"/>
                <a:gd name="connsiteY2784" fmla="*/ 2077136 h 4860733"/>
                <a:gd name="connsiteX2785" fmla="*/ 56329 w 4853691"/>
                <a:gd name="connsiteY2785" fmla="*/ 2077136 h 4860733"/>
                <a:gd name="connsiteX2786" fmla="*/ 77453 w 4853691"/>
                <a:gd name="connsiteY2786" fmla="*/ 2056013 h 4860733"/>
                <a:gd name="connsiteX2787" fmla="*/ 63370 w 4853691"/>
                <a:gd name="connsiteY2787" fmla="*/ 2037236 h 4860733"/>
                <a:gd name="connsiteX2788" fmla="*/ 65717 w 4853691"/>
                <a:gd name="connsiteY2788" fmla="*/ 2027848 h 4860733"/>
                <a:gd name="connsiteX2789" fmla="*/ 75105 w 4853691"/>
                <a:gd name="connsiteY2789" fmla="*/ 2020807 h 4860733"/>
                <a:gd name="connsiteX2790" fmla="*/ 82147 w 4853691"/>
                <a:gd name="connsiteY2790" fmla="*/ 2023154 h 4860733"/>
                <a:gd name="connsiteX2791" fmla="*/ 103270 w 4853691"/>
                <a:gd name="connsiteY2791" fmla="*/ 2002031 h 4860733"/>
                <a:gd name="connsiteX2792" fmla="*/ 91535 w 4853691"/>
                <a:gd name="connsiteY2792" fmla="*/ 1983254 h 4860733"/>
                <a:gd name="connsiteX2793" fmla="*/ 152558 w 4853691"/>
                <a:gd name="connsiteY2793" fmla="*/ 1887025 h 4860733"/>
                <a:gd name="connsiteX2794" fmla="*/ 201846 w 4853691"/>
                <a:gd name="connsiteY2794" fmla="*/ 1851820 h 4860733"/>
                <a:gd name="connsiteX2795" fmla="*/ 194805 w 4853691"/>
                <a:gd name="connsiteY2795" fmla="*/ 1863555 h 4860733"/>
                <a:gd name="connsiteX2796" fmla="*/ 183070 w 4853691"/>
                <a:gd name="connsiteY2796" fmla="*/ 1882331 h 4860733"/>
                <a:gd name="connsiteX2797" fmla="*/ 171334 w 4853691"/>
                <a:gd name="connsiteY2797" fmla="*/ 1903455 h 4860733"/>
                <a:gd name="connsiteX2798" fmla="*/ 157252 w 4853691"/>
                <a:gd name="connsiteY2798" fmla="*/ 1922231 h 4860733"/>
                <a:gd name="connsiteX2799" fmla="*/ 145517 w 4853691"/>
                <a:gd name="connsiteY2799" fmla="*/ 1943354 h 4860733"/>
                <a:gd name="connsiteX2800" fmla="*/ 136129 w 4853691"/>
                <a:gd name="connsiteY2800" fmla="*/ 1962131 h 4860733"/>
                <a:gd name="connsiteX2801" fmla="*/ 124393 w 4853691"/>
                <a:gd name="connsiteY2801" fmla="*/ 1983254 h 4860733"/>
                <a:gd name="connsiteX2802" fmla="*/ 115005 w 4853691"/>
                <a:gd name="connsiteY2802" fmla="*/ 2002031 h 4860733"/>
                <a:gd name="connsiteX2803" fmla="*/ 105617 w 4853691"/>
                <a:gd name="connsiteY2803" fmla="*/ 2023154 h 4860733"/>
                <a:gd name="connsiteX2804" fmla="*/ 98576 w 4853691"/>
                <a:gd name="connsiteY2804" fmla="*/ 2041930 h 4860733"/>
                <a:gd name="connsiteX2805" fmla="*/ 89188 w 4853691"/>
                <a:gd name="connsiteY2805" fmla="*/ 2063054 h 4860733"/>
                <a:gd name="connsiteX2806" fmla="*/ 82147 w 4853691"/>
                <a:gd name="connsiteY2806" fmla="*/ 2081830 h 4860733"/>
                <a:gd name="connsiteX2807" fmla="*/ 75105 w 4853691"/>
                <a:gd name="connsiteY2807" fmla="*/ 2102954 h 4860733"/>
                <a:gd name="connsiteX2808" fmla="*/ 68064 w 4853691"/>
                <a:gd name="connsiteY2808" fmla="*/ 2114689 h 4860733"/>
                <a:gd name="connsiteX2809" fmla="*/ 61023 w 4853691"/>
                <a:gd name="connsiteY2809" fmla="*/ 2135812 h 4860733"/>
                <a:gd name="connsiteX2810" fmla="*/ 56329 w 4853691"/>
                <a:gd name="connsiteY2810" fmla="*/ 2152242 h 4860733"/>
                <a:gd name="connsiteX2811" fmla="*/ 49288 w 4853691"/>
                <a:gd name="connsiteY2811" fmla="*/ 2173365 h 4860733"/>
                <a:gd name="connsiteX2812" fmla="*/ 46941 w 4853691"/>
                <a:gd name="connsiteY2812" fmla="*/ 2189794 h 4860733"/>
                <a:gd name="connsiteX2813" fmla="*/ 42247 w 4853691"/>
                <a:gd name="connsiteY2813" fmla="*/ 2210918 h 4860733"/>
                <a:gd name="connsiteX2814" fmla="*/ 37553 w 4853691"/>
                <a:gd name="connsiteY2814" fmla="*/ 2227347 h 4860733"/>
                <a:gd name="connsiteX2815" fmla="*/ 32859 w 4853691"/>
                <a:gd name="connsiteY2815" fmla="*/ 2248470 h 4860733"/>
                <a:gd name="connsiteX2816" fmla="*/ 30512 w 4853691"/>
                <a:gd name="connsiteY2816" fmla="*/ 2264900 h 4860733"/>
                <a:gd name="connsiteX2817" fmla="*/ 30512 w 4853691"/>
                <a:gd name="connsiteY2817" fmla="*/ 2264900 h 4860733"/>
                <a:gd name="connsiteX2818" fmla="*/ 30512 w 4853691"/>
                <a:gd name="connsiteY2818" fmla="*/ 2253165 h 4860733"/>
                <a:gd name="connsiteX2819" fmla="*/ 32859 w 4853691"/>
                <a:gd name="connsiteY2819" fmla="*/ 2229694 h 4860733"/>
                <a:gd name="connsiteX2820" fmla="*/ 56329 w 4853691"/>
                <a:gd name="connsiteY2820" fmla="*/ 2027848 h 4860733"/>
                <a:gd name="connsiteX2821" fmla="*/ 56329 w 4853691"/>
                <a:gd name="connsiteY2821" fmla="*/ 2027848 h 4860733"/>
                <a:gd name="connsiteX2822" fmla="*/ 56329 w 4853691"/>
                <a:gd name="connsiteY2822" fmla="*/ 2032542 h 4860733"/>
                <a:gd name="connsiteX2823" fmla="*/ 56329 w 4853691"/>
                <a:gd name="connsiteY2823" fmla="*/ 2034889 h 4860733"/>
                <a:gd name="connsiteX2824" fmla="*/ 56329 w 4853691"/>
                <a:gd name="connsiteY2824" fmla="*/ 2034889 h 4860733"/>
                <a:gd name="connsiteX2825" fmla="*/ 56329 w 4853691"/>
                <a:gd name="connsiteY2825" fmla="*/ 2027848 h 4860733"/>
                <a:gd name="connsiteX2826" fmla="*/ 82147 w 4853691"/>
                <a:gd name="connsiteY2826" fmla="*/ 1952743 h 4860733"/>
                <a:gd name="connsiteX2827" fmla="*/ 89188 w 4853691"/>
                <a:gd name="connsiteY2827" fmla="*/ 1926925 h 4860733"/>
                <a:gd name="connsiteX2828" fmla="*/ 98576 w 4853691"/>
                <a:gd name="connsiteY2828" fmla="*/ 1898761 h 4860733"/>
                <a:gd name="connsiteX2829" fmla="*/ 105617 w 4853691"/>
                <a:gd name="connsiteY2829" fmla="*/ 1872943 h 4860733"/>
                <a:gd name="connsiteX2830" fmla="*/ 115005 w 4853691"/>
                <a:gd name="connsiteY2830" fmla="*/ 1842432 h 4860733"/>
                <a:gd name="connsiteX2831" fmla="*/ 124393 w 4853691"/>
                <a:gd name="connsiteY2831" fmla="*/ 1816614 h 4860733"/>
                <a:gd name="connsiteX2832" fmla="*/ 133782 w 4853691"/>
                <a:gd name="connsiteY2832" fmla="*/ 1786102 h 4860733"/>
                <a:gd name="connsiteX2833" fmla="*/ 143170 w 4853691"/>
                <a:gd name="connsiteY2833" fmla="*/ 1760285 h 4860733"/>
                <a:gd name="connsiteX2834" fmla="*/ 145517 w 4853691"/>
                <a:gd name="connsiteY2834" fmla="*/ 1753244 h 4860733"/>
                <a:gd name="connsiteX2835" fmla="*/ 124393 w 4853691"/>
                <a:gd name="connsiteY2835" fmla="*/ 1828349 h 4860733"/>
                <a:gd name="connsiteX2836" fmla="*/ 124393 w 4853691"/>
                <a:gd name="connsiteY2836" fmla="*/ 1833043 h 4860733"/>
                <a:gd name="connsiteX2837" fmla="*/ 103270 w 4853691"/>
                <a:gd name="connsiteY2837" fmla="*/ 1915190 h 4860733"/>
                <a:gd name="connsiteX2838" fmla="*/ 100923 w 4853691"/>
                <a:gd name="connsiteY2838" fmla="*/ 1929272 h 4860733"/>
                <a:gd name="connsiteX2839" fmla="*/ 100923 w 4853691"/>
                <a:gd name="connsiteY2839" fmla="*/ 1929272 h 4860733"/>
                <a:gd name="connsiteX2840" fmla="*/ 91535 w 4853691"/>
                <a:gd name="connsiteY2840" fmla="*/ 1950396 h 4860733"/>
                <a:gd name="connsiteX2841" fmla="*/ 86841 w 4853691"/>
                <a:gd name="connsiteY2841" fmla="*/ 1959784 h 4860733"/>
                <a:gd name="connsiteX2842" fmla="*/ 77453 w 4853691"/>
                <a:gd name="connsiteY2842" fmla="*/ 1983254 h 4860733"/>
                <a:gd name="connsiteX2843" fmla="*/ 75105 w 4853691"/>
                <a:gd name="connsiteY2843" fmla="*/ 1983254 h 4860733"/>
                <a:gd name="connsiteX2844" fmla="*/ 75105 w 4853691"/>
                <a:gd name="connsiteY2844" fmla="*/ 1980907 h 4860733"/>
                <a:gd name="connsiteX2845" fmla="*/ 82147 w 4853691"/>
                <a:gd name="connsiteY2845" fmla="*/ 1952743 h 4860733"/>
                <a:gd name="connsiteX2846" fmla="*/ 178376 w 4853691"/>
                <a:gd name="connsiteY2846" fmla="*/ 1657015 h 4860733"/>
                <a:gd name="connsiteX2847" fmla="*/ 197152 w 4853691"/>
                <a:gd name="connsiteY2847" fmla="*/ 1603033 h 4860733"/>
                <a:gd name="connsiteX2848" fmla="*/ 206540 w 4853691"/>
                <a:gd name="connsiteY2848" fmla="*/ 1577215 h 4860733"/>
                <a:gd name="connsiteX2849" fmla="*/ 272257 w 4853691"/>
                <a:gd name="connsiteY2849" fmla="*/ 1419963 h 4860733"/>
                <a:gd name="connsiteX2850" fmla="*/ 272257 w 4853691"/>
                <a:gd name="connsiteY2850" fmla="*/ 1419963 h 4860733"/>
                <a:gd name="connsiteX2851" fmla="*/ 286340 w 4853691"/>
                <a:gd name="connsiteY2851" fmla="*/ 1394146 h 4860733"/>
                <a:gd name="connsiteX2852" fmla="*/ 298075 w 4853691"/>
                <a:gd name="connsiteY2852" fmla="*/ 1375369 h 4860733"/>
                <a:gd name="connsiteX2853" fmla="*/ 295728 w 4853691"/>
                <a:gd name="connsiteY2853" fmla="*/ 1380063 h 4860733"/>
                <a:gd name="connsiteX2854" fmla="*/ 291034 w 4853691"/>
                <a:gd name="connsiteY2854" fmla="*/ 1403534 h 4860733"/>
                <a:gd name="connsiteX2855" fmla="*/ 286340 w 4853691"/>
                <a:gd name="connsiteY2855" fmla="*/ 1422310 h 4860733"/>
                <a:gd name="connsiteX2856" fmla="*/ 281646 w 4853691"/>
                <a:gd name="connsiteY2856" fmla="*/ 1445781 h 4860733"/>
                <a:gd name="connsiteX2857" fmla="*/ 269910 w 4853691"/>
                <a:gd name="connsiteY2857" fmla="*/ 1466904 h 4860733"/>
                <a:gd name="connsiteX2858" fmla="*/ 255828 w 4853691"/>
                <a:gd name="connsiteY2858" fmla="*/ 1492722 h 4860733"/>
                <a:gd name="connsiteX2859" fmla="*/ 239399 w 4853691"/>
                <a:gd name="connsiteY2859" fmla="*/ 1523233 h 4860733"/>
                <a:gd name="connsiteX2860" fmla="*/ 227664 w 4853691"/>
                <a:gd name="connsiteY2860" fmla="*/ 1549051 h 4860733"/>
                <a:gd name="connsiteX2861" fmla="*/ 211234 w 4853691"/>
                <a:gd name="connsiteY2861" fmla="*/ 1581909 h 4860733"/>
                <a:gd name="connsiteX2862" fmla="*/ 199499 w 4853691"/>
                <a:gd name="connsiteY2862" fmla="*/ 1605380 h 4860733"/>
                <a:gd name="connsiteX2863" fmla="*/ 183070 w 4853691"/>
                <a:gd name="connsiteY2863" fmla="*/ 1645280 h 4860733"/>
                <a:gd name="connsiteX2864" fmla="*/ 178376 w 4853691"/>
                <a:gd name="connsiteY2864" fmla="*/ 1657015 h 4860733"/>
                <a:gd name="connsiteX2865" fmla="*/ 164293 w 4853691"/>
                <a:gd name="connsiteY2865" fmla="*/ 1696915 h 4860733"/>
                <a:gd name="connsiteX2866" fmla="*/ 166640 w 4853691"/>
                <a:gd name="connsiteY2866" fmla="*/ 1689873 h 4860733"/>
                <a:gd name="connsiteX2867" fmla="*/ 178376 w 4853691"/>
                <a:gd name="connsiteY2867" fmla="*/ 1657015 h 4860733"/>
                <a:gd name="connsiteX2868" fmla="*/ 354404 w 4853691"/>
                <a:gd name="connsiteY2868" fmla="*/ 1255670 h 4860733"/>
                <a:gd name="connsiteX2869" fmla="*/ 366139 w 4853691"/>
                <a:gd name="connsiteY2869" fmla="*/ 1234546 h 4860733"/>
                <a:gd name="connsiteX2870" fmla="*/ 396651 w 4853691"/>
                <a:gd name="connsiteY2870" fmla="*/ 1180564 h 4860733"/>
                <a:gd name="connsiteX2871" fmla="*/ 403692 w 4853691"/>
                <a:gd name="connsiteY2871" fmla="*/ 1168829 h 4860733"/>
                <a:gd name="connsiteX2872" fmla="*/ 413080 w 4853691"/>
                <a:gd name="connsiteY2872" fmla="*/ 1154747 h 4860733"/>
                <a:gd name="connsiteX2873" fmla="*/ 417774 w 4853691"/>
                <a:gd name="connsiteY2873" fmla="*/ 1152400 h 4860733"/>
                <a:gd name="connsiteX2874" fmla="*/ 417774 w 4853691"/>
                <a:gd name="connsiteY2874" fmla="*/ 1152400 h 4860733"/>
                <a:gd name="connsiteX2875" fmla="*/ 424815 w 4853691"/>
                <a:gd name="connsiteY2875" fmla="*/ 1150053 h 4860733"/>
                <a:gd name="connsiteX2876" fmla="*/ 427162 w 4853691"/>
                <a:gd name="connsiteY2876" fmla="*/ 1150053 h 4860733"/>
                <a:gd name="connsiteX2877" fmla="*/ 431857 w 4853691"/>
                <a:gd name="connsiteY2877" fmla="*/ 1147706 h 4860733"/>
                <a:gd name="connsiteX2878" fmla="*/ 438898 w 4853691"/>
                <a:gd name="connsiteY2878" fmla="*/ 1147706 h 4860733"/>
                <a:gd name="connsiteX2879" fmla="*/ 441245 w 4853691"/>
                <a:gd name="connsiteY2879" fmla="*/ 1147706 h 4860733"/>
                <a:gd name="connsiteX2880" fmla="*/ 438898 w 4853691"/>
                <a:gd name="connsiteY2880" fmla="*/ 1154747 h 4860733"/>
                <a:gd name="connsiteX2881" fmla="*/ 441245 w 4853691"/>
                <a:gd name="connsiteY2881" fmla="*/ 1161788 h 4860733"/>
                <a:gd name="connsiteX2882" fmla="*/ 438898 w 4853691"/>
                <a:gd name="connsiteY2882" fmla="*/ 1164135 h 4860733"/>
                <a:gd name="connsiteX2883" fmla="*/ 427162 w 4853691"/>
                <a:gd name="connsiteY2883" fmla="*/ 1175870 h 4860733"/>
                <a:gd name="connsiteX2884" fmla="*/ 415427 w 4853691"/>
                <a:gd name="connsiteY2884" fmla="*/ 1189953 h 4860733"/>
                <a:gd name="connsiteX2885" fmla="*/ 406039 w 4853691"/>
                <a:gd name="connsiteY2885" fmla="*/ 1201688 h 4860733"/>
                <a:gd name="connsiteX2886" fmla="*/ 394304 w 4853691"/>
                <a:gd name="connsiteY2886" fmla="*/ 1215770 h 4860733"/>
                <a:gd name="connsiteX2887" fmla="*/ 384916 w 4853691"/>
                <a:gd name="connsiteY2887" fmla="*/ 1227505 h 4860733"/>
                <a:gd name="connsiteX2888" fmla="*/ 373180 w 4853691"/>
                <a:gd name="connsiteY2888" fmla="*/ 1241588 h 4860733"/>
                <a:gd name="connsiteX2889" fmla="*/ 363792 w 4853691"/>
                <a:gd name="connsiteY2889" fmla="*/ 1255670 h 4860733"/>
                <a:gd name="connsiteX2890" fmla="*/ 352057 w 4853691"/>
                <a:gd name="connsiteY2890" fmla="*/ 1269752 h 4860733"/>
                <a:gd name="connsiteX2891" fmla="*/ 342669 w 4853691"/>
                <a:gd name="connsiteY2891" fmla="*/ 1283834 h 4860733"/>
                <a:gd name="connsiteX2892" fmla="*/ 333281 w 4853691"/>
                <a:gd name="connsiteY2892" fmla="*/ 1297917 h 4860733"/>
                <a:gd name="connsiteX2893" fmla="*/ 323892 w 4853691"/>
                <a:gd name="connsiteY2893" fmla="*/ 1311999 h 4860733"/>
                <a:gd name="connsiteX2894" fmla="*/ 319198 w 4853691"/>
                <a:gd name="connsiteY2894" fmla="*/ 1319040 h 4860733"/>
                <a:gd name="connsiteX2895" fmla="*/ 326239 w 4853691"/>
                <a:gd name="connsiteY2895" fmla="*/ 1304958 h 4860733"/>
                <a:gd name="connsiteX2896" fmla="*/ 354404 w 4853691"/>
                <a:gd name="connsiteY2896" fmla="*/ 1255670 h 4860733"/>
                <a:gd name="connsiteX2897" fmla="*/ 488186 w 4853691"/>
                <a:gd name="connsiteY2897" fmla="*/ 1121888 h 4860733"/>
                <a:gd name="connsiteX2898" fmla="*/ 495227 w 4853691"/>
                <a:gd name="connsiteY2898" fmla="*/ 1114847 h 4860733"/>
                <a:gd name="connsiteX2899" fmla="*/ 476450 w 4853691"/>
                <a:gd name="connsiteY2899" fmla="*/ 1140665 h 4860733"/>
                <a:gd name="connsiteX2900" fmla="*/ 474103 w 4853691"/>
                <a:gd name="connsiteY2900" fmla="*/ 1138318 h 4860733"/>
                <a:gd name="connsiteX2901" fmla="*/ 481145 w 4853691"/>
                <a:gd name="connsiteY2901" fmla="*/ 1131276 h 4860733"/>
                <a:gd name="connsiteX2902" fmla="*/ 488186 w 4853691"/>
                <a:gd name="connsiteY2902" fmla="*/ 1121888 h 4860733"/>
                <a:gd name="connsiteX2903" fmla="*/ 539821 w 4853691"/>
                <a:gd name="connsiteY2903" fmla="*/ 1063212 h 4860733"/>
                <a:gd name="connsiteX2904" fmla="*/ 563291 w 4853691"/>
                <a:gd name="connsiteY2904" fmla="*/ 1037394 h 4860733"/>
                <a:gd name="connsiteX2905" fmla="*/ 579721 w 4853691"/>
                <a:gd name="connsiteY2905" fmla="*/ 1018618 h 4860733"/>
                <a:gd name="connsiteX2906" fmla="*/ 603191 w 4853691"/>
                <a:gd name="connsiteY2906" fmla="*/ 995148 h 4860733"/>
                <a:gd name="connsiteX2907" fmla="*/ 621967 w 4853691"/>
                <a:gd name="connsiteY2907" fmla="*/ 974024 h 4860733"/>
                <a:gd name="connsiteX2908" fmla="*/ 643091 w 4853691"/>
                <a:gd name="connsiteY2908" fmla="*/ 950554 h 4860733"/>
                <a:gd name="connsiteX2909" fmla="*/ 664214 w 4853691"/>
                <a:gd name="connsiteY2909" fmla="*/ 929430 h 4860733"/>
                <a:gd name="connsiteX2910" fmla="*/ 685338 w 4853691"/>
                <a:gd name="connsiteY2910" fmla="*/ 908307 h 4860733"/>
                <a:gd name="connsiteX2911" fmla="*/ 708808 w 4853691"/>
                <a:gd name="connsiteY2911" fmla="*/ 887184 h 4860733"/>
                <a:gd name="connsiteX2912" fmla="*/ 729931 w 4853691"/>
                <a:gd name="connsiteY2912" fmla="*/ 868407 h 4860733"/>
                <a:gd name="connsiteX2913" fmla="*/ 755749 w 4853691"/>
                <a:gd name="connsiteY2913" fmla="*/ 844937 h 4860733"/>
                <a:gd name="connsiteX2914" fmla="*/ 774525 w 4853691"/>
                <a:gd name="connsiteY2914" fmla="*/ 828507 h 4860733"/>
                <a:gd name="connsiteX2915" fmla="*/ 788608 w 4853691"/>
                <a:gd name="connsiteY2915" fmla="*/ 816772 h 4860733"/>
                <a:gd name="connsiteX2916" fmla="*/ 788608 w 4853691"/>
                <a:gd name="connsiteY2916" fmla="*/ 816772 h 4860733"/>
                <a:gd name="connsiteX2917" fmla="*/ 697073 w 4853691"/>
                <a:gd name="connsiteY2917" fmla="*/ 959942 h 4860733"/>
                <a:gd name="connsiteX2918" fmla="*/ 687685 w 4853691"/>
                <a:gd name="connsiteY2918" fmla="*/ 957595 h 4860733"/>
                <a:gd name="connsiteX2919" fmla="*/ 666561 w 4853691"/>
                <a:gd name="connsiteY2919" fmla="*/ 978718 h 4860733"/>
                <a:gd name="connsiteX2920" fmla="*/ 668908 w 4853691"/>
                <a:gd name="connsiteY2920" fmla="*/ 988107 h 4860733"/>
                <a:gd name="connsiteX2921" fmla="*/ 659520 w 4853691"/>
                <a:gd name="connsiteY2921" fmla="*/ 992801 h 4860733"/>
                <a:gd name="connsiteX2922" fmla="*/ 654826 w 4853691"/>
                <a:gd name="connsiteY2922" fmla="*/ 995148 h 4860733"/>
                <a:gd name="connsiteX2923" fmla="*/ 636050 w 4853691"/>
                <a:gd name="connsiteY2923" fmla="*/ 1006883 h 4860733"/>
                <a:gd name="connsiteX2924" fmla="*/ 626661 w 4853691"/>
                <a:gd name="connsiteY2924" fmla="*/ 1013924 h 4860733"/>
                <a:gd name="connsiteX2925" fmla="*/ 610232 w 4853691"/>
                <a:gd name="connsiteY2925" fmla="*/ 1023312 h 4860733"/>
                <a:gd name="connsiteX2926" fmla="*/ 600844 w 4853691"/>
                <a:gd name="connsiteY2926" fmla="*/ 1030353 h 4860733"/>
                <a:gd name="connsiteX2927" fmla="*/ 586762 w 4853691"/>
                <a:gd name="connsiteY2927" fmla="*/ 1039742 h 4860733"/>
                <a:gd name="connsiteX2928" fmla="*/ 575026 w 4853691"/>
                <a:gd name="connsiteY2928" fmla="*/ 1046783 h 4860733"/>
                <a:gd name="connsiteX2929" fmla="*/ 560944 w 4853691"/>
                <a:gd name="connsiteY2929" fmla="*/ 1056171 h 4860733"/>
                <a:gd name="connsiteX2930" fmla="*/ 549209 w 4853691"/>
                <a:gd name="connsiteY2930" fmla="*/ 1065559 h 4860733"/>
                <a:gd name="connsiteX2931" fmla="*/ 535127 w 4853691"/>
                <a:gd name="connsiteY2931" fmla="*/ 1077294 h 4860733"/>
                <a:gd name="connsiteX2932" fmla="*/ 523391 w 4853691"/>
                <a:gd name="connsiteY2932" fmla="*/ 1086683 h 4860733"/>
                <a:gd name="connsiteX2933" fmla="*/ 511656 w 4853691"/>
                <a:gd name="connsiteY2933" fmla="*/ 1096071 h 4860733"/>
                <a:gd name="connsiteX2934" fmla="*/ 525738 w 4853691"/>
                <a:gd name="connsiteY2934" fmla="*/ 1079641 h 4860733"/>
                <a:gd name="connsiteX2935" fmla="*/ 539821 w 4853691"/>
                <a:gd name="connsiteY2935" fmla="*/ 1063212 h 4860733"/>
                <a:gd name="connsiteX2936" fmla="*/ 835549 w 4853691"/>
                <a:gd name="connsiteY2936" fmla="*/ 751055 h 4860733"/>
                <a:gd name="connsiteX2937" fmla="*/ 854325 w 4853691"/>
                <a:gd name="connsiteY2937" fmla="*/ 725237 h 4860733"/>
                <a:gd name="connsiteX2938" fmla="*/ 868407 w 4853691"/>
                <a:gd name="connsiteY2938" fmla="*/ 706461 h 4860733"/>
                <a:gd name="connsiteX2939" fmla="*/ 887184 w 4853691"/>
                <a:gd name="connsiteY2939" fmla="*/ 682991 h 4860733"/>
                <a:gd name="connsiteX2940" fmla="*/ 901266 w 4853691"/>
                <a:gd name="connsiteY2940" fmla="*/ 664214 h 4860733"/>
                <a:gd name="connsiteX2941" fmla="*/ 920042 w 4853691"/>
                <a:gd name="connsiteY2941" fmla="*/ 643091 h 4860733"/>
                <a:gd name="connsiteX2942" fmla="*/ 934124 w 4853691"/>
                <a:gd name="connsiteY2942" fmla="*/ 624314 h 4860733"/>
                <a:gd name="connsiteX2943" fmla="*/ 950554 w 4853691"/>
                <a:gd name="connsiteY2943" fmla="*/ 603191 h 4860733"/>
                <a:gd name="connsiteX2944" fmla="*/ 966983 w 4853691"/>
                <a:gd name="connsiteY2944" fmla="*/ 584415 h 4860733"/>
                <a:gd name="connsiteX2945" fmla="*/ 983412 w 4853691"/>
                <a:gd name="connsiteY2945" fmla="*/ 565638 h 4860733"/>
                <a:gd name="connsiteX2946" fmla="*/ 999842 w 4853691"/>
                <a:gd name="connsiteY2946" fmla="*/ 549209 h 4860733"/>
                <a:gd name="connsiteX2947" fmla="*/ 1016271 w 4853691"/>
                <a:gd name="connsiteY2947" fmla="*/ 530433 h 4860733"/>
                <a:gd name="connsiteX2948" fmla="*/ 1032700 w 4853691"/>
                <a:gd name="connsiteY2948" fmla="*/ 514003 h 4860733"/>
                <a:gd name="connsiteX2949" fmla="*/ 1049130 w 4853691"/>
                <a:gd name="connsiteY2949" fmla="*/ 497574 h 4860733"/>
                <a:gd name="connsiteX2950" fmla="*/ 1065559 w 4853691"/>
                <a:gd name="connsiteY2950" fmla="*/ 483492 h 4860733"/>
                <a:gd name="connsiteX2951" fmla="*/ 1081988 w 4853691"/>
                <a:gd name="connsiteY2951" fmla="*/ 467062 h 4860733"/>
                <a:gd name="connsiteX2952" fmla="*/ 1098418 w 4853691"/>
                <a:gd name="connsiteY2952" fmla="*/ 452980 h 4860733"/>
                <a:gd name="connsiteX2953" fmla="*/ 1117194 w 4853691"/>
                <a:gd name="connsiteY2953" fmla="*/ 436551 h 4860733"/>
                <a:gd name="connsiteX2954" fmla="*/ 1133623 w 4853691"/>
                <a:gd name="connsiteY2954" fmla="*/ 422468 h 4860733"/>
                <a:gd name="connsiteX2955" fmla="*/ 1152400 w 4853691"/>
                <a:gd name="connsiteY2955" fmla="*/ 408386 h 4860733"/>
                <a:gd name="connsiteX2956" fmla="*/ 1168829 w 4853691"/>
                <a:gd name="connsiteY2956" fmla="*/ 396651 h 4860733"/>
                <a:gd name="connsiteX2957" fmla="*/ 1187605 w 4853691"/>
                <a:gd name="connsiteY2957" fmla="*/ 382569 h 4860733"/>
                <a:gd name="connsiteX2958" fmla="*/ 1204035 w 4853691"/>
                <a:gd name="connsiteY2958" fmla="*/ 370833 h 4860733"/>
                <a:gd name="connsiteX2959" fmla="*/ 1206382 w 4853691"/>
                <a:gd name="connsiteY2959" fmla="*/ 368486 h 4860733"/>
                <a:gd name="connsiteX2960" fmla="*/ 1185258 w 4853691"/>
                <a:gd name="connsiteY2960" fmla="*/ 387263 h 4860733"/>
                <a:gd name="connsiteX2961" fmla="*/ 1173523 w 4853691"/>
                <a:gd name="connsiteY2961" fmla="*/ 389610 h 4860733"/>
                <a:gd name="connsiteX2962" fmla="*/ 1154747 w 4853691"/>
                <a:gd name="connsiteY2962" fmla="*/ 406039 h 4860733"/>
                <a:gd name="connsiteX2963" fmla="*/ 1145359 w 4853691"/>
                <a:gd name="connsiteY2963" fmla="*/ 415427 h 4860733"/>
                <a:gd name="connsiteX2964" fmla="*/ 1131276 w 4853691"/>
                <a:gd name="connsiteY2964" fmla="*/ 429510 h 4860733"/>
                <a:gd name="connsiteX2965" fmla="*/ 1121888 w 4853691"/>
                <a:gd name="connsiteY2965" fmla="*/ 438898 h 4860733"/>
                <a:gd name="connsiteX2966" fmla="*/ 1107806 w 4853691"/>
                <a:gd name="connsiteY2966" fmla="*/ 455327 h 4860733"/>
                <a:gd name="connsiteX2967" fmla="*/ 1098418 w 4853691"/>
                <a:gd name="connsiteY2967" fmla="*/ 467062 h 4860733"/>
                <a:gd name="connsiteX2968" fmla="*/ 1084336 w 4853691"/>
                <a:gd name="connsiteY2968" fmla="*/ 483492 h 4860733"/>
                <a:gd name="connsiteX2969" fmla="*/ 1074947 w 4853691"/>
                <a:gd name="connsiteY2969" fmla="*/ 495227 h 4860733"/>
                <a:gd name="connsiteX2970" fmla="*/ 1058518 w 4853691"/>
                <a:gd name="connsiteY2970" fmla="*/ 516350 h 4860733"/>
                <a:gd name="connsiteX2971" fmla="*/ 1051477 w 4853691"/>
                <a:gd name="connsiteY2971" fmla="*/ 525738 h 4860733"/>
                <a:gd name="connsiteX2972" fmla="*/ 1028006 w 4853691"/>
                <a:gd name="connsiteY2972" fmla="*/ 558597 h 4860733"/>
                <a:gd name="connsiteX2973" fmla="*/ 955248 w 4853691"/>
                <a:gd name="connsiteY2973" fmla="*/ 671255 h 4860733"/>
                <a:gd name="connsiteX2974" fmla="*/ 948207 w 4853691"/>
                <a:gd name="connsiteY2974" fmla="*/ 678296 h 4860733"/>
                <a:gd name="connsiteX2975" fmla="*/ 924736 w 4853691"/>
                <a:gd name="connsiteY2975" fmla="*/ 697073 h 4860733"/>
                <a:gd name="connsiteX2976" fmla="*/ 896572 w 4853691"/>
                <a:gd name="connsiteY2976" fmla="*/ 718196 h 4860733"/>
                <a:gd name="connsiteX2977" fmla="*/ 873101 w 4853691"/>
                <a:gd name="connsiteY2977" fmla="*/ 736973 h 4860733"/>
                <a:gd name="connsiteX2978" fmla="*/ 847284 w 4853691"/>
                <a:gd name="connsiteY2978" fmla="*/ 758096 h 4860733"/>
                <a:gd name="connsiteX2979" fmla="*/ 823813 w 4853691"/>
                <a:gd name="connsiteY2979" fmla="*/ 779219 h 4860733"/>
                <a:gd name="connsiteX2980" fmla="*/ 814425 w 4853691"/>
                <a:gd name="connsiteY2980" fmla="*/ 788608 h 4860733"/>
                <a:gd name="connsiteX2981" fmla="*/ 809731 w 4853691"/>
                <a:gd name="connsiteY2981" fmla="*/ 786261 h 4860733"/>
                <a:gd name="connsiteX2982" fmla="*/ 816772 w 4853691"/>
                <a:gd name="connsiteY2982" fmla="*/ 772178 h 4860733"/>
                <a:gd name="connsiteX2983" fmla="*/ 816772 w 4853691"/>
                <a:gd name="connsiteY2983" fmla="*/ 769831 h 4860733"/>
                <a:gd name="connsiteX2984" fmla="*/ 835549 w 4853691"/>
                <a:gd name="connsiteY2984" fmla="*/ 751055 h 4860733"/>
                <a:gd name="connsiteX2985" fmla="*/ 1246282 w 4853691"/>
                <a:gd name="connsiteY2985" fmla="*/ 363792 h 4860733"/>
                <a:gd name="connsiteX2986" fmla="*/ 1248629 w 4853691"/>
                <a:gd name="connsiteY2986" fmla="*/ 368486 h 4860733"/>
                <a:gd name="connsiteX2987" fmla="*/ 1250976 w 4853691"/>
                <a:gd name="connsiteY2987" fmla="*/ 370833 h 4860733"/>
                <a:gd name="connsiteX2988" fmla="*/ 1253323 w 4853691"/>
                <a:gd name="connsiteY2988" fmla="*/ 375527 h 4860733"/>
                <a:gd name="connsiteX2989" fmla="*/ 1255670 w 4853691"/>
                <a:gd name="connsiteY2989" fmla="*/ 380222 h 4860733"/>
                <a:gd name="connsiteX2990" fmla="*/ 1255670 w 4853691"/>
                <a:gd name="connsiteY2990" fmla="*/ 384916 h 4860733"/>
                <a:gd name="connsiteX2991" fmla="*/ 1258017 w 4853691"/>
                <a:gd name="connsiteY2991" fmla="*/ 389610 h 4860733"/>
                <a:gd name="connsiteX2992" fmla="*/ 1258017 w 4853691"/>
                <a:gd name="connsiteY2992" fmla="*/ 394304 h 4860733"/>
                <a:gd name="connsiteX2993" fmla="*/ 1260364 w 4853691"/>
                <a:gd name="connsiteY2993" fmla="*/ 398998 h 4860733"/>
                <a:gd name="connsiteX2994" fmla="*/ 1260364 w 4853691"/>
                <a:gd name="connsiteY2994" fmla="*/ 403692 h 4860733"/>
                <a:gd name="connsiteX2995" fmla="*/ 1262711 w 4853691"/>
                <a:gd name="connsiteY2995" fmla="*/ 410733 h 4860733"/>
                <a:gd name="connsiteX2996" fmla="*/ 1262711 w 4853691"/>
                <a:gd name="connsiteY2996" fmla="*/ 415427 h 4860733"/>
                <a:gd name="connsiteX2997" fmla="*/ 1265058 w 4853691"/>
                <a:gd name="connsiteY2997" fmla="*/ 422468 h 4860733"/>
                <a:gd name="connsiteX2998" fmla="*/ 1265058 w 4853691"/>
                <a:gd name="connsiteY2998" fmla="*/ 427162 h 4860733"/>
                <a:gd name="connsiteX2999" fmla="*/ 1267405 w 4853691"/>
                <a:gd name="connsiteY2999" fmla="*/ 436551 h 4860733"/>
                <a:gd name="connsiteX3000" fmla="*/ 1267405 w 4853691"/>
                <a:gd name="connsiteY3000" fmla="*/ 438898 h 4860733"/>
                <a:gd name="connsiteX3001" fmla="*/ 1269752 w 4853691"/>
                <a:gd name="connsiteY3001" fmla="*/ 450633 h 4860733"/>
                <a:gd name="connsiteX3002" fmla="*/ 1269752 w 4853691"/>
                <a:gd name="connsiteY3002" fmla="*/ 450633 h 4860733"/>
                <a:gd name="connsiteX3003" fmla="*/ 1272099 w 4853691"/>
                <a:gd name="connsiteY3003" fmla="*/ 467062 h 4860733"/>
                <a:gd name="connsiteX3004" fmla="*/ 1269752 w 4853691"/>
                <a:gd name="connsiteY3004" fmla="*/ 469409 h 4860733"/>
                <a:gd name="connsiteX3005" fmla="*/ 1213423 w 4853691"/>
                <a:gd name="connsiteY3005" fmla="*/ 502268 h 4860733"/>
                <a:gd name="connsiteX3006" fmla="*/ 1159441 w 4853691"/>
                <a:gd name="connsiteY3006" fmla="*/ 535127 h 4860733"/>
                <a:gd name="connsiteX3007" fmla="*/ 1147706 w 4853691"/>
                <a:gd name="connsiteY3007" fmla="*/ 542168 h 4860733"/>
                <a:gd name="connsiteX3008" fmla="*/ 1105459 w 4853691"/>
                <a:gd name="connsiteY3008" fmla="*/ 570332 h 4860733"/>
                <a:gd name="connsiteX3009" fmla="*/ 1089030 w 4853691"/>
                <a:gd name="connsiteY3009" fmla="*/ 582068 h 4860733"/>
                <a:gd name="connsiteX3010" fmla="*/ 1053824 w 4853691"/>
                <a:gd name="connsiteY3010" fmla="*/ 607885 h 4860733"/>
                <a:gd name="connsiteX3011" fmla="*/ 1035047 w 4853691"/>
                <a:gd name="connsiteY3011" fmla="*/ 621967 h 4860733"/>
                <a:gd name="connsiteX3012" fmla="*/ 1002189 w 4853691"/>
                <a:gd name="connsiteY3012" fmla="*/ 645438 h 4860733"/>
                <a:gd name="connsiteX3013" fmla="*/ 981065 w 4853691"/>
                <a:gd name="connsiteY3013" fmla="*/ 661867 h 4860733"/>
                <a:gd name="connsiteX3014" fmla="*/ 962289 w 4853691"/>
                <a:gd name="connsiteY3014" fmla="*/ 675949 h 4860733"/>
                <a:gd name="connsiteX3015" fmla="*/ 969330 w 4853691"/>
                <a:gd name="connsiteY3015" fmla="*/ 664214 h 4860733"/>
                <a:gd name="connsiteX3016" fmla="*/ 976371 w 4853691"/>
                <a:gd name="connsiteY3016" fmla="*/ 652479 h 4860733"/>
                <a:gd name="connsiteX3017" fmla="*/ 990454 w 4853691"/>
                <a:gd name="connsiteY3017" fmla="*/ 629008 h 4860733"/>
                <a:gd name="connsiteX3018" fmla="*/ 997495 w 4853691"/>
                <a:gd name="connsiteY3018" fmla="*/ 617273 h 4860733"/>
                <a:gd name="connsiteX3019" fmla="*/ 1011577 w 4853691"/>
                <a:gd name="connsiteY3019" fmla="*/ 596150 h 4860733"/>
                <a:gd name="connsiteX3020" fmla="*/ 1020965 w 4853691"/>
                <a:gd name="connsiteY3020" fmla="*/ 584415 h 4860733"/>
                <a:gd name="connsiteX3021" fmla="*/ 1037395 w 4853691"/>
                <a:gd name="connsiteY3021" fmla="*/ 563291 h 4860733"/>
                <a:gd name="connsiteX3022" fmla="*/ 1046783 w 4853691"/>
                <a:gd name="connsiteY3022" fmla="*/ 551556 h 4860733"/>
                <a:gd name="connsiteX3023" fmla="*/ 1063212 w 4853691"/>
                <a:gd name="connsiteY3023" fmla="*/ 530433 h 4860733"/>
                <a:gd name="connsiteX3024" fmla="*/ 1072600 w 4853691"/>
                <a:gd name="connsiteY3024" fmla="*/ 518697 h 4860733"/>
                <a:gd name="connsiteX3025" fmla="*/ 1089030 w 4853691"/>
                <a:gd name="connsiteY3025" fmla="*/ 497574 h 4860733"/>
                <a:gd name="connsiteX3026" fmla="*/ 1098418 w 4853691"/>
                <a:gd name="connsiteY3026" fmla="*/ 485839 h 4860733"/>
                <a:gd name="connsiteX3027" fmla="*/ 1114847 w 4853691"/>
                <a:gd name="connsiteY3027" fmla="*/ 464715 h 4860733"/>
                <a:gd name="connsiteX3028" fmla="*/ 1124235 w 4853691"/>
                <a:gd name="connsiteY3028" fmla="*/ 455327 h 4860733"/>
                <a:gd name="connsiteX3029" fmla="*/ 1145359 w 4853691"/>
                <a:gd name="connsiteY3029" fmla="*/ 434204 h 4860733"/>
                <a:gd name="connsiteX3030" fmla="*/ 1152400 w 4853691"/>
                <a:gd name="connsiteY3030" fmla="*/ 427162 h 4860733"/>
                <a:gd name="connsiteX3031" fmla="*/ 1208729 w 4853691"/>
                <a:gd name="connsiteY3031" fmla="*/ 375527 h 4860733"/>
                <a:gd name="connsiteX3032" fmla="*/ 1211076 w 4853691"/>
                <a:gd name="connsiteY3032" fmla="*/ 373180 h 4860733"/>
                <a:gd name="connsiteX3033" fmla="*/ 1220464 w 4853691"/>
                <a:gd name="connsiteY3033" fmla="*/ 366139 h 4860733"/>
                <a:gd name="connsiteX3034" fmla="*/ 1236894 w 4853691"/>
                <a:gd name="connsiteY3034" fmla="*/ 373180 h 4860733"/>
                <a:gd name="connsiteX3035" fmla="*/ 1250976 w 4853691"/>
                <a:gd name="connsiteY3035" fmla="*/ 368486 h 4860733"/>
                <a:gd name="connsiteX3036" fmla="*/ 1250976 w 4853691"/>
                <a:gd name="connsiteY3036" fmla="*/ 368486 h 4860733"/>
                <a:gd name="connsiteX3037" fmla="*/ 1246282 w 4853691"/>
                <a:gd name="connsiteY3037" fmla="*/ 363792 h 4860733"/>
                <a:gd name="connsiteX3038" fmla="*/ 1321387 w 4853691"/>
                <a:gd name="connsiteY3038" fmla="*/ 436551 h 4860733"/>
                <a:gd name="connsiteX3039" fmla="*/ 1351899 w 4853691"/>
                <a:gd name="connsiteY3039" fmla="*/ 420121 h 4860733"/>
                <a:gd name="connsiteX3040" fmla="*/ 1377716 w 4853691"/>
                <a:gd name="connsiteY3040" fmla="*/ 406039 h 4860733"/>
                <a:gd name="connsiteX3041" fmla="*/ 1405881 w 4853691"/>
                <a:gd name="connsiteY3041" fmla="*/ 391957 h 4860733"/>
                <a:gd name="connsiteX3042" fmla="*/ 1434045 w 4853691"/>
                <a:gd name="connsiteY3042" fmla="*/ 377874 h 4860733"/>
                <a:gd name="connsiteX3043" fmla="*/ 1462210 w 4853691"/>
                <a:gd name="connsiteY3043" fmla="*/ 363792 h 4860733"/>
                <a:gd name="connsiteX3044" fmla="*/ 1490375 w 4853691"/>
                <a:gd name="connsiteY3044" fmla="*/ 349710 h 4860733"/>
                <a:gd name="connsiteX3045" fmla="*/ 1518539 w 4853691"/>
                <a:gd name="connsiteY3045" fmla="*/ 337975 h 4860733"/>
                <a:gd name="connsiteX3046" fmla="*/ 1546704 w 4853691"/>
                <a:gd name="connsiteY3046" fmla="*/ 326239 h 4860733"/>
                <a:gd name="connsiteX3047" fmla="*/ 1553745 w 4853691"/>
                <a:gd name="connsiteY3047" fmla="*/ 323892 h 4860733"/>
                <a:gd name="connsiteX3048" fmla="*/ 1527927 w 4853691"/>
                <a:gd name="connsiteY3048" fmla="*/ 340322 h 4860733"/>
                <a:gd name="connsiteX3049" fmla="*/ 1516192 w 4853691"/>
                <a:gd name="connsiteY3049" fmla="*/ 349710 h 4860733"/>
                <a:gd name="connsiteX3050" fmla="*/ 1476292 w 4853691"/>
                <a:gd name="connsiteY3050" fmla="*/ 375527 h 4860733"/>
                <a:gd name="connsiteX3051" fmla="*/ 1462210 w 4853691"/>
                <a:gd name="connsiteY3051" fmla="*/ 387263 h 4860733"/>
                <a:gd name="connsiteX3052" fmla="*/ 1427004 w 4853691"/>
                <a:gd name="connsiteY3052" fmla="*/ 413080 h 4860733"/>
                <a:gd name="connsiteX3053" fmla="*/ 1410575 w 4853691"/>
                <a:gd name="connsiteY3053" fmla="*/ 427162 h 4860733"/>
                <a:gd name="connsiteX3054" fmla="*/ 1377716 w 4853691"/>
                <a:gd name="connsiteY3054" fmla="*/ 452980 h 4860733"/>
                <a:gd name="connsiteX3055" fmla="*/ 1358940 w 4853691"/>
                <a:gd name="connsiteY3055" fmla="*/ 469409 h 4860733"/>
                <a:gd name="connsiteX3056" fmla="*/ 1328428 w 4853691"/>
                <a:gd name="connsiteY3056" fmla="*/ 495227 h 4860733"/>
                <a:gd name="connsiteX3057" fmla="*/ 1307305 w 4853691"/>
                <a:gd name="connsiteY3057" fmla="*/ 514003 h 4860733"/>
                <a:gd name="connsiteX3058" fmla="*/ 1293223 w 4853691"/>
                <a:gd name="connsiteY3058" fmla="*/ 525738 h 4860733"/>
                <a:gd name="connsiteX3059" fmla="*/ 1279140 w 4853691"/>
                <a:gd name="connsiteY3059" fmla="*/ 518697 h 4860733"/>
                <a:gd name="connsiteX3060" fmla="*/ 1276793 w 4853691"/>
                <a:gd name="connsiteY3060" fmla="*/ 518697 h 4860733"/>
                <a:gd name="connsiteX3061" fmla="*/ 1276793 w 4853691"/>
                <a:gd name="connsiteY3061" fmla="*/ 511656 h 4860733"/>
                <a:gd name="connsiteX3062" fmla="*/ 1272099 w 4853691"/>
                <a:gd name="connsiteY3062" fmla="*/ 481145 h 4860733"/>
                <a:gd name="connsiteX3063" fmla="*/ 1272099 w 4853691"/>
                <a:gd name="connsiteY3063" fmla="*/ 481145 h 4860733"/>
                <a:gd name="connsiteX3064" fmla="*/ 1272099 w 4853691"/>
                <a:gd name="connsiteY3064" fmla="*/ 471756 h 4860733"/>
                <a:gd name="connsiteX3065" fmla="*/ 1300264 w 4853691"/>
                <a:gd name="connsiteY3065" fmla="*/ 455327 h 4860733"/>
                <a:gd name="connsiteX3066" fmla="*/ 1321387 w 4853691"/>
                <a:gd name="connsiteY3066" fmla="*/ 436551 h 4860733"/>
                <a:gd name="connsiteX3067" fmla="*/ 1621809 w 4853691"/>
                <a:gd name="connsiteY3067" fmla="*/ 286340 h 4860733"/>
                <a:gd name="connsiteX3068" fmla="*/ 1642933 w 4853691"/>
                <a:gd name="connsiteY3068" fmla="*/ 272257 h 4860733"/>
                <a:gd name="connsiteX3069" fmla="*/ 1647627 w 4853691"/>
                <a:gd name="connsiteY3069" fmla="*/ 274604 h 4860733"/>
                <a:gd name="connsiteX3070" fmla="*/ 1649974 w 4853691"/>
                <a:gd name="connsiteY3070" fmla="*/ 274604 h 4860733"/>
                <a:gd name="connsiteX3071" fmla="*/ 1649974 w 4853691"/>
                <a:gd name="connsiteY3071" fmla="*/ 279299 h 4860733"/>
                <a:gd name="connsiteX3072" fmla="*/ 1652321 w 4853691"/>
                <a:gd name="connsiteY3072" fmla="*/ 286340 h 4860733"/>
                <a:gd name="connsiteX3073" fmla="*/ 1633544 w 4853691"/>
                <a:gd name="connsiteY3073" fmla="*/ 293381 h 4860733"/>
                <a:gd name="connsiteX3074" fmla="*/ 1610074 w 4853691"/>
                <a:gd name="connsiteY3074" fmla="*/ 302769 h 4860733"/>
                <a:gd name="connsiteX3075" fmla="*/ 1572521 w 4853691"/>
                <a:gd name="connsiteY3075" fmla="*/ 316851 h 4860733"/>
                <a:gd name="connsiteX3076" fmla="*/ 1593645 w 4853691"/>
                <a:gd name="connsiteY3076" fmla="*/ 302769 h 4860733"/>
                <a:gd name="connsiteX3077" fmla="*/ 1621809 w 4853691"/>
                <a:gd name="connsiteY3077" fmla="*/ 286340 h 4860733"/>
                <a:gd name="connsiteX3078" fmla="*/ 1654668 w 4853691"/>
                <a:gd name="connsiteY3078" fmla="*/ 267563 h 4860733"/>
                <a:gd name="connsiteX3079" fmla="*/ 1649974 w 4853691"/>
                <a:gd name="connsiteY3079" fmla="*/ 274604 h 4860733"/>
                <a:gd name="connsiteX3080" fmla="*/ 1647627 w 4853691"/>
                <a:gd name="connsiteY3080" fmla="*/ 274604 h 4860733"/>
                <a:gd name="connsiteX3081" fmla="*/ 1645280 w 4853691"/>
                <a:gd name="connsiteY3081" fmla="*/ 274604 h 4860733"/>
                <a:gd name="connsiteX3082" fmla="*/ 1645280 w 4853691"/>
                <a:gd name="connsiteY3082" fmla="*/ 274604 h 4860733"/>
                <a:gd name="connsiteX3083" fmla="*/ 1654668 w 4853691"/>
                <a:gd name="connsiteY3083" fmla="*/ 267563 h 4860733"/>
                <a:gd name="connsiteX3084" fmla="*/ 1699262 w 4853691"/>
                <a:gd name="connsiteY3084" fmla="*/ 248787 h 4860733"/>
                <a:gd name="connsiteX3085" fmla="*/ 1710997 w 4853691"/>
                <a:gd name="connsiteY3085" fmla="*/ 237052 h 4860733"/>
                <a:gd name="connsiteX3086" fmla="*/ 1729773 w 4853691"/>
                <a:gd name="connsiteY3086" fmla="*/ 227664 h 4860733"/>
                <a:gd name="connsiteX3087" fmla="*/ 1753244 w 4853691"/>
                <a:gd name="connsiteY3087" fmla="*/ 215928 h 4860733"/>
                <a:gd name="connsiteX3088" fmla="*/ 1783755 w 4853691"/>
                <a:gd name="connsiteY3088" fmla="*/ 197152 h 4860733"/>
                <a:gd name="connsiteX3089" fmla="*/ 1807226 w 4853691"/>
                <a:gd name="connsiteY3089" fmla="*/ 185417 h 4860733"/>
                <a:gd name="connsiteX3090" fmla="*/ 1837737 w 4853691"/>
                <a:gd name="connsiteY3090" fmla="*/ 171334 h 4860733"/>
                <a:gd name="connsiteX3091" fmla="*/ 1861208 w 4853691"/>
                <a:gd name="connsiteY3091" fmla="*/ 161946 h 4860733"/>
                <a:gd name="connsiteX3092" fmla="*/ 1891719 w 4853691"/>
                <a:gd name="connsiteY3092" fmla="*/ 150211 h 4860733"/>
                <a:gd name="connsiteX3093" fmla="*/ 1915190 w 4853691"/>
                <a:gd name="connsiteY3093" fmla="*/ 140823 h 4860733"/>
                <a:gd name="connsiteX3094" fmla="*/ 1945702 w 4853691"/>
                <a:gd name="connsiteY3094" fmla="*/ 129088 h 4860733"/>
                <a:gd name="connsiteX3095" fmla="*/ 1966825 w 4853691"/>
                <a:gd name="connsiteY3095" fmla="*/ 119699 h 4860733"/>
                <a:gd name="connsiteX3096" fmla="*/ 2002031 w 4853691"/>
                <a:gd name="connsiteY3096" fmla="*/ 107964 h 4860733"/>
                <a:gd name="connsiteX3097" fmla="*/ 2020807 w 4853691"/>
                <a:gd name="connsiteY3097" fmla="*/ 100923 h 4860733"/>
                <a:gd name="connsiteX3098" fmla="*/ 2063054 w 4853691"/>
                <a:gd name="connsiteY3098" fmla="*/ 86841 h 4860733"/>
                <a:gd name="connsiteX3099" fmla="*/ 2079483 w 4853691"/>
                <a:gd name="connsiteY3099" fmla="*/ 82147 h 4860733"/>
                <a:gd name="connsiteX3100" fmla="*/ 2102954 w 4853691"/>
                <a:gd name="connsiteY3100" fmla="*/ 75105 h 4860733"/>
                <a:gd name="connsiteX3101" fmla="*/ 2121730 w 4853691"/>
                <a:gd name="connsiteY3101" fmla="*/ 89188 h 4860733"/>
                <a:gd name="connsiteX3102" fmla="*/ 2140506 w 4853691"/>
                <a:gd name="connsiteY3102" fmla="*/ 77453 h 4860733"/>
                <a:gd name="connsiteX3103" fmla="*/ 2210918 w 4853691"/>
                <a:gd name="connsiteY3103" fmla="*/ 115005 h 4860733"/>
                <a:gd name="connsiteX3104" fmla="*/ 2187447 w 4853691"/>
                <a:gd name="connsiteY3104" fmla="*/ 119699 h 4860733"/>
                <a:gd name="connsiteX3105" fmla="*/ 2173365 w 4853691"/>
                <a:gd name="connsiteY3105" fmla="*/ 122046 h 4860733"/>
                <a:gd name="connsiteX3106" fmla="*/ 2124077 w 4853691"/>
                <a:gd name="connsiteY3106" fmla="*/ 131435 h 4860733"/>
                <a:gd name="connsiteX3107" fmla="*/ 2121730 w 4853691"/>
                <a:gd name="connsiteY3107" fmla="*/ 131435 h 4860733"/>
                <a:gd name="connsiteX3108" fmla="*/ 2070095 w 4853691"/>
                <a:gd name="connsiteY3108" fmla="*/ 143170 h 4860733"/>
                <a:gd name="connsiteX3109" fmla="*/ 2053666 w 4853691"/>
                <a:gd name="connsiteY3109" fmla="*/ 147864 h 4860733"/>
                <a:gd name="connsiteX3110" fmla="*/ 2018460 w 4853691"/>
                <a:gd name="connsiteY3110" fmla="*/ 157252 h 4860733"/>
                <a:gd name="connsiteX3111" fmla="*/ 1997336 w 4853691"/>
                <a:gd name="connsiteY3111" fmla="*/ 164293 h 4860733"/>
                <a:gd name="connsiteX3112" fmla="*/ 1969172 w 4853691"/>
                <a:gd name="connsiteY3112" fmla="*/ 171334 h 4860733"/>
                <a:gd name="connsiteX3113" fmla="*/ 1945702 w 4853691"/>
                <a:gd name="connsiteY3113" fmla="*/ 178376 h 4860733"/>
                <a:gd name="connsiteX3114" fmla="*/ 1919884 w 4853691"/>
                <a:gd name="connsiteY3114" fmla="*/ 185417 h 4860733"/>
                <a:gd name="connsiteX3115" fmla="*/ 1896414 w 4853691"/>
                <a:gd name="connsiteY3115" fmla="*/ 192458 h 4860733"/>
                <a:gd name="connsiteX3116" fmla="*/ 1870596 w 4853691"/>
                <a:gd name="connsiteY3116" fmla="*/ 201846 h 4860733"/>
                <a:gd name="connsiteX3117" fmla="*/ 1847125 w 4853691"/>
                <a:gd name="connsiteY3117" fmla="*/ 211234 h 4860733"/>
                <a:gd name="connsiteX3118" fmla="*/ 1821308 w 4853691"/>
                <a:gd name="connsiteY3118" fmla="*/ 220622 h 4860733"/>
                <a:gd name="connsiteX3119" fmla="*/ 1795491 w 4853691"/>
                <a:gd name="connsiteY3119" fmla="*/ 230011 h 4860733"/>
                <a:gd name="connsiteX3120" fmla="*/ 1769673 w 4853691"/>
                <a:gd name="connsiteY3120" fmla="*/ 239399 h 4860733"/>
                <a:gd name="connsiteX3121" fmla="*/ 1746203 w 4853691"/>
                <a:gd name="connsiteY3121" fmla="*/ 248787 h 4860733"/>
                <a:gd name="connsiteX3122" fmla="*/ 1720385 w 4853691"/>
                <a:gd name="connsiteY3122" fmla="*/ 258175 h 4860733"/>
                <a:gd name="connsiteX3123" fmla="*/ 1696915 w 4853691"/>
                <a:gd name="connsiteY3123" fmla="*/ 267563 h 4860733"/>
                <a:gd name="connsiteX3124" fmla="*/ 1687526 w 4853691"/>
                <a:gd name="connsiteY3124" fmla="*/ 272257 h 4860733"/>
                <a:gd name="connsiteX3125" fmla="*/ 1682832 w 4853691"/>
                <a:gd name="connsiteY3125" fmla="*/ 265216 h 4860733"/>
                <a:gd name="connsiteX3126" fmla="*/ 1692220 w 4853691"/>
                <a:gd name="connsiteY3126" fmla="*/ 253481 h 4860733"/>
                <a:gd name="connsiteX3127" fmla="*/ 1699262 w 4853691"/>
                <a:gd name="connsiteY3127" fmla="*/ 248787 h 4860733"/>
                <a:gd name="connsiteX3128" fmla="*/ 2246123 w 4853691"/>
                <a:gd name="connsiteY3128" fmla="*/ 110311 h 4860733"/>
                <a:gd name="connsiteX3129" fmla="*/ 2361129 w 4853691"/>
                <a:gd name="connsiteY3129" fmla="*/ 93882 h 4860733"/>
                <a:gd name="connsiteX3130" fmla="*/ 2377558 w 4853691"/>
                <a:gd name="connsiteY3130" fmla="*/ 91535 h 4860733"/>
                <a:gd name="connsiteX3131" fmla="*/ 2386946 w 4853691"/>
                <a:gd name="connsiteY3131" fmla="*/ 91535 h 4860733"/>
                <a:gd name="connsiteX3132" fmla="*/ 2389293 w 4853691"/>
                <a:gd name="connsiteY3132" fmla="*/ 93882 h 4860733"/>
                <a:gd name="connsiteX3133" fmla="*/ 2391640 w 4853691"/>
                <a:gd name="connsiteY3133" fmla="*/ 100923 h 4860733"/>
                <a:gd name="connsiteX3134" fmla="*/ 2396334 w 4853691"/>
                <a:gd name="connsiteY3134" fmla="*/ 112658 h 4860733"/>
                <a:gd name="connsiteX3135" fmla="*/ 2398681 w 4853691"/>
                <a:gd name="connsiteY3135" fmla="*/ 122046 h 4860733"/>
                <a:gd name="connsiteX3136" fmla="*/ 2403376 w 4853691"/>
                <a:gd name="connsiteY3136" fmla="*/ 133782 h 4860733"/>
                <a:gd name="connsiteX3137" fmla="*/ 2405723 w 4853691"/>
                <a:gd name="connsiteY3137" fmla="*/ 145517 h 4860733"/>
                <a:gd name="connsiteX3138" fmla="*/ 2410417 w 4853691"/>
                <a:gd name="connsiteY3138" fmla="*/ 157252 h 4860733"/>
                <a:gd name="connsiteX3139" fmla="*/ 2415111 w 4853691"/>
                <a:gd name="connsiteY3139" fmla="*/ 168987 h 4860733"/>
                <a:gd name="connsiteX3140" fmla="*/ 2415111 w 4853691"/>
                <a:gd name="connsiteY3140" fmla="*/ 171334 h 4860733"/>
                <a:gd name="connsiteX3141" fmla="*/ 2412764 w 4853691"/>
                <a:gd name="connsiteY3141" fmla="*/ 176028 h 4860733"/>
                <a:gd name="connsiteX3142" fmla="*/ 2405723 w 4853691"/>
                <a:gd name="connsiteY3142" fmla="*/ 190111 h 4860733"/>
                <a:gd name="connsiteX3143" fmla="*/ 2401029 w 4853691"/>
                <a:gd name="connsiteY3143" fmla="*/ 199499 h 4860733"/>
                <a:gd name="connsiteX3144" fmla="*/ 2391640 w 4853691"/>
                <a:gd name="connsiteY3144" fmla="*/ 215928 h 4860733"/>
                <a:gd name="connsiteX3145" fmla="*/ 2382252 w 4853691"/>
                <a:gd name="connsiteY3145" fmla="*/ 234705 h 4860733"/>
                <a:gd name="connsiteX3146" fmla="*/ 2375211 w 4853691"/>
                <a:gd name="connsiteY3146" fmla="*/ 232358 h 4860733"/>
                <a:gd name="connsiteX3147" fmla="*/ 2356435 w 4853691"/>
                <a:gd name="connsiteY3147" fmla="*/ 248787 h 4860733"/>
                <a:gd name="connsiteX3148" fmla="*/ 2344699 w 4853691"/>
                <a:gd name="connsiteY3148" fmla="*/ 234705 h 4860733"/>
                <a:gd name="connsiteX3149" fmla="*/ 2340005 w 4853691"/>
                <a:gd name="connsiteY3149" fmla="*/ 230011 h 4860733"/>
                <a:gd name="connsiteX3150" fmla="*/ 2318882 w 4853691"/>
                <a:gd name="connsiteY3150" fmla="*/ 204193 h 4860733"/>
                <a:gd name="connsiteX3151" fmla="*/ 2318882 w 4853691"/>
                <a:gd name="connsiteY3151" fmla="*/ 204193 h 4860733"/>
                <a:gd name="connsiteX3152" fmla="*/ 2297759 w 4853691"/>
                <a:gd name="connsiteY3152" fmla="*/ 180723 h 4860733"/>
                <a:gd name="connsiteX3153" fmla="*/ 2290717 w 4853691"/>
                <a:gd name="connsiteY3153" fmla="*/ 173681 h 4860733"/>
                <a:gd name="connsiteX3154" fmla="*/ 2276635 w 4853691"/>
                <a:gd name="connsiteY3154" fmla="*/ 159599 h 4860733"/>
                <a:gd name="connsiteX3155" fmla="*/ 2267247 w 4853691"/>
                <a:gd name="connsiteY3155" fmla="*/ 152558 h 4860733"/>
                <a:gd name="connsiteX3156" fmla="*/ 2255512 w 4853691"/>
                <a:gd name="connsiteY3156" fmla="*/ 140823 h 4860733"/>
                <a:gd name="connsiteX3157" fmla="*/ 2246123 w 4853691"/>
                <a:gd name="connsiteY3157" fmla="*/ 133782 h 4860733"/>
                <a:gd name="connsiteX3158" fmla="*/ 2234388 w 4853691"/>
                <a:gd name="connsiteY3158" fmla="*/ 124393 h 4860733"/>
                <a:gd name="connsiteX3159" fmla="*/ 2225000 w 4853691"/>
                <a:gd name="connsiteY3159" fmla="*/ 117352 h 4860733"/>
                <a:gd name="connsiteX3160" fmla="*/ 2220306 w 4853691"/>
                <a:gd name="connsiteY3160" fmla="*/ 112658 h 4860733"/>
                <a:gd name="connsiteX3161" fmla="*/ 2229694 w 4853691"/>
                <a:gd name="connsiteY3161" fmla="*/ 110311 h 4860733"/>
                <a:gd name="connsiteX3162" fmla="*/ 2246123 w 4853691"/>
                <a:gd name="connsiteY3162" fmla="*/ 110311 h 4860733"/>
                <a:gd name="connsiteX3163" fmla="*/ 2379905 w 4853691"/>
                <a:gd name="connsiteY3163" fmla="*/ 77453 h 4860733"/>
                <a:gd name="connsiteX3164" fmla="*/ 2375211 w 4853691"/>
                <a:gd name="connsiteY3164" fmla="*/ 70411 h 4860733"/>
                <a:gd name="connsiteX3165" fmla="*/ 2370517 w 4853691"/>
                <a:gd name="connsiteY3165" fmla="*/ 61023 h 4860733"/>
                <a:gd name="connsiteX3166" fmla="*/ 2365823 w 4853691"/>
                <a:gd name="connsiteY3166" fmla="*/ 53982 h 4860733"/>
                <a:gd name="connsiteX3167" fmla="*/ 2361129 w 4853691"/>
                <a:gd name="connsiteY3167" fmla="*/ 49288 h 4860733"/>
                <a:gd name="connsiteX3168" fmla="*/ 2365823 w 4853691"/>
                <a:gd name="connsiteY3168" fmla="*/ 37553 h 4860733"/>
                <a:gd name="connsiteX3169" fmla="*/ 2379905 w 4853691"/>
                <a:gd name="connsiteY3169" fmla="*/ 39900 h 4860733"/>
                <a:gd name="connsiteX3170" fmla="*/ 2382252 w 4853691"/>
                <a:gd name="connsiteY3170" fmla="*/ 39900 h 4860733"/>
                <a:gd name="connsiteX3171" fmla="*/ 2410417 w 4853691"/>
                <a:gd name="connsiteY3171" fmla="*/ 49288 h 4860733"/>
                <a:gd name="connsiteX3172" fmla="*/ 2419805 w 4853691"/>
                <a:gd name="connsiteY3172" fmla="*/ 51635 h 4860733"/>
                <a:gd name="connsiteX3173" fmla="*/ 2440928 w 4853691"/>
                <a:gd name="connsiteY3173" fmla="*/ 61023 h 4860733"/>
                <a:gd name="connsiteX3174" fmla="*/ 2447970 w 4853691"/>
                <a:gd name="connsiteY3174" fmla="*/ 65717 h 4860733"/>
                <a:gd name="connsiteX3175" fmla="*/ 2459705 w 4853691"/>
                <a:gd name="connsiteY3175" fmla="*/ 72758 h 4860733"/>
                <a:gd name="connsiteX3176" fmla="*/ 2457358 w 4853691"/>
                <a:gd name="connsiteY3176" fmla="*/ 82147 h 4860733"/>
                <a:gd name="connsiteX3177" fmla="*/ 2457358 w 4853691"/>
                <a:gd name="connsiteY3177" fmla="*/ 82147 h 4860733"/>
                <a:gd name="connsiteX3178" fmla="*/ 2440928 w 4853691"/>
                <a:gd name="connsiteY3178" fmla="*/ 82147 h 4860733"/>
                <a:gd name="connsiteX3179" fmla="*/ 2424499 w 4853691"/>
                <a:gd name="connsiteY3179" fmla="*/ 82147 h 4860733"/>
                <a:gd name="connsiteX3180" fmla="*/ 2389293 w 4853691"/>
                <a:gd name="connsiteY3180" fmla="*/ 84494 h 4860733"/>
                <a:gd name="connsiteX3181" fmla="*/ 2382252 w 4853691"/>
                <a:gd name="connsiteY3181" fmla="*/ 84494 h 4860733"/>
                <a:gd name="connsiteX3182" fmla="*/ 2379905 w 4853691"/>
                <a:gd name="connsiteY3182" fmla="*/ 79800 h 4860733"/>
                <a:gd name="connsiteX3183" fmla="*/ 2379905 w 4853691"/>
                <a:gd name="connsiteY3183" fmla="*/ 77453 h 4860733"/>
                <a:gd name="connsiteX3184" fmla="*/ 2417458 w 4853691"/>
                <a:gd name="connsiteY3184" fmla="*/ 39900 h 4860733"/>
                <a:gd name="connsiteX3185" fmla="*/ 2438581 w 4853691"/>
                <a:gd name="connsiteY3185" fmla="*/ 42247 h 4860733"/>
                <a:gd name="connsiteX3186" fmla="*/ 2447970 w 4853691"/>
                <a:gd name="connsiteY3186" fmla="*/ 49288 h 4860733"/>
                <a:gd name="connsiteX3187" fmla="*/ 2452664 w 4853691"/>
                <a:gd name="connsiteY3187" fmla="*/ 53982 h 4860733"/>
                <a:gd name="connsiteX3188" fmla="*/ 2464399 w 4853691"/>
                <a:gd name="connsiteY3188" fmla="*/ 63370 h 4860733"/>
                <a:gd name="connsiteX3189" fmla="*/ 2469093 w 4853691"/>
                <a:gd name="connsiteY3189" fmla="*/ 68064 h 4860733"/>
                <a:gd name="connsiteX3190" fmla="*/ 2471440 w 4853691"/>
                <a:gd name="connsiteY3190" fmla="*/ 70411 h 4860733"/>
                <a:gd name="connsiteX3191" fmla="*/ 2466746 w 4853691"/>
                <a:gd name="connsiteY3191" fmla="*/ 75105 h 4860733"/>
                <a:gd name="connsiteX3192" fmla="*/ 2455011 w 4853691"/>
                <a:gd name="connsiteY3192" fmla="*/ 68064 h 4860733"/>
                <a:gd name="connsiteX3193" fmla="*/ 2445622 w 4853691"/>
                <a:gd name="connsiteY3193" fmla="*/ 63370 h 4860733"/>
                <a:gd name="connsiteX3194" fmla="*/ 2426846 w 4853691"/>
                <a:gd name="connsiteY3194" fmla="*/ 53982 h 4860733"/>
                <a:gd name="connsiteX3195" fmla="*/ 2417458 w 4853691"/>
                <a:gd name="connsiteY3195" fmla="*/ 51635 h 4860733"/>
                <a:gd name="connsiteX3196" fmla="*/ 2389293 w 4853691"/>
                <a:gd name="connsiteY3196" fmla="*/ 42247 h 4860733"/>
                <a:gd name="connsiteX3197" fmla="*/ 2386946 w 4853691"/>
                <a:gd name="connsiteY3197" fmla="*/ 42247 h 4860733"/>
                <a:gd name="connsiteX3198" fmla="*/ 2370517 w 4853691"/>
                <a:gd name="connsiteY3198" fmla="*/ 37553 h 4860733"/>
                <a:gd name="connsiteX3199" fmla="*/ 2384599 w 4853691"/>
                <a:gd name="connsiteY3199" fmla="*/ 37553 h 4860733"/>
                <a:gd name="connsiteX3200" fmla="*/ 2417458 w 4853691"/>
                <a:gd name="connsiteY3200" fmla="*/ 39900 h 4860733"/>
                <a:gd name="connsiteX3201" fmla="*/ 2548892 w 4853691"/>
                <a:gd name="connsiteY3201" fmla="*/ 82147 h 4860733"/>
                <a:gd name="connsiteX3202" fmla="*/ 2616957 w 4853691"/>
                <a:gd name="connsiteY3202" fmla="*/ 82147 h 4860733"/>
                <a:gd name="connsiteX3203" fmla="*/ 2670939 w 4853691"/>
                <a:gd name="connsiteY3203" fmla="*/ 82147 h 4860733"/>
                <a:gd name="connsiteX3204" fmla="*/ 2673286 w 4853691"/>
                <a:gd name="connsiteY3204" fmla="*/ 82147 h 4860733"/>
                <a:gd name="connsiteX3205" fmla="*/ 2685021 w 4853691"/>
                <a:gd name="connsiteY3205" fmla="*/ 84494 h 4860733"/>
                <a:gd name="connsiteX3206" fmla="*/ 2818803 w 4853691"/>
                <a:gd name="connsiteY3206" fmla="*/ 122046 h 4860733"/>
                <a:gd name="connsiteX3207" fmla="*/ 2828191 w 4853691"/>
                <a:gd name="connsiteY3207" fmla="*/ 124393 h 4860733"/>
                <a:gd name="connsiteX3208" fmla="*/ 2886867 w 4853691"/>
                <a:gd name="connsiteY3208" fmla="*/ 143170 h 4860733"/>
                <a:gd name="connsiteX3209" fmla="*/ 2891561 w 4853691"/>
                <a:gd name="connsiteY3209" fmla="*/ 145517 h 4860733"/>
                <a:gd name="connsiteX3210" fmla="*/ 2886867 w 4853691"/>
                <a:gd name="connsiteY3210" fmla="*/ 147864 h 4860733"/>
                <a:gd name="connsiteX3211" fmla="*/ 2868091 w 4853691"/>
                <a:gd name="connsiteY3211" fmla="*/ 154905 h 4860733"/>
                <a:gd name="connsiteX3212" fmla="*/ 2842273 w 4853691"/>
                <a:gd name="connsiteY3212" fmla="*/ 164293 h 4860733"/>
                <a:gd name="connsiteX3213" fmla="*/ 2823497 w 4853691"/>
                <a:gd name="connsiteY3213" fmla="*/ 171334 h 4860733"/>
                <a:gd name="connsiteX3214" fmla="*/ 2795332 w 4853691"/>
                <a:gd name="connsiteY3214" fmla="*/ 183070 h 4860733"/>
                <a:gd name="connsiteX3215" fmla="*/ 2778903 w 4853691"/>
                <a:gd name="connsiteY3215" fmla="*/ 190111 h 4860733"/>
                <a:gd name="connsiteX3216" fmla="*/ 2743697 w 4853691"/>
                <a:gd name="connsiteY3216" fmla="*/ 208887 h 4860733"/>
                <a:gd name="connsiteX3217" fmla="*/ 2736656 w 4853691"/>
                <a:gd name="connsiteY3217" fmla="*/ 213581 h 4860733"/>
                <a:gd name="connsiteX3218" fmla="*/ 2710839 w 4853691"/>
                <a:gd name="connsiteY3218" fmla="*/ 230011 h 4860733"/>
                <a:gd name="connsiteX3219" fmla="*/ 2694409 w 4853691"/>
                <a:gd name="connsiteY3219" fmla="*/ 220622 h 4860733"/>
                <a:gd name="connsiteX3220" fmla="*/ 2680327 w 4853691"/>
                <a:gd name="connsiteY3220" fmla="*/ 227664 h 4860733"/>
                <a:gd name="connsiteX3221" fmla="*/ 2645121 w 4853691"/>
                <a:gd name="connsiteY3221" fmla="*/ 197152 h 4860733"/>
                <a:gd name="connsiteX3222" fmla="*/ 2640427 w 4853691"/>
                <a:gd name="connsiteY3222" fmla="*/ 192458 h 4860733"/>
                <a:gd name="connsiteX3223" fmla="*/ 2623998 w 4853691"/>
                <a:gd name="connsiteY3223" fmla="*/ 180723 h 4860733"/>
                <a:gd name="connsiteX3224" fmla="*/ 2612263 w 4853691"/>
                <a:gd name="connsiteY3224" fmla="*/ 171334 h 4860733"/>
                <a:gd name="connsiteX3225" fmla="*/ 2598180 w 4853691"/>
                <a:gd name="connsiteY3225" fmla="*/ 161946 h 4860733"/>
                <a:gd name="connsiteX3226" fmla="*/ 2584098 w 4853691"/>
                <a:gd name="connsiteY3226" fmla="*/ 152558 h 4860733"/>
                <a:gd name="connsiteX3227" fmla="*/ 2572363 w 4853691"/>
                <a:gd name="connsiteY3227" fmla="*/ 143170 h 4860733"/>
                <a:gd name="connsiteX3228" fmla="*/ 2558281 w 4853691"/>
                <a:gd name="connsiteY3228" fmla="*/ 133782 h 4860733"/>
                <a:gd name="connsiteX3229" fmla="*/ 2546545 w 4853691"/>
                <a:gd name="connsiteY3229" fmla="*/ 126741 h 4860733"/>
                <a:gd name="connsiteX3230" fmla="*/ 2532463 w 4853691"/>
                <a:gd name="connsiteY3230" fmla="*/ 117352 h 4860733"/>
                <a:gd name="connsiteX3231" fmla="*/ 2520728 w 4853691"/>
                <a:gd name="connsiteY3231" fmla="*/ 110311 h 4860733"/>
                <a:gd name="connsiteX3232" fmla="*/ 2506646 w 4853691"/>
                <a:gd name="connsiteY3232" fmla="*/ 100923 h 4860733"/>
                <a:gd name="connsiteX3233" fmla="*/ 2497258 w 4853691"/>
                <a:gd name="connsiteY3233" fmla="*/ 96229 h 4860733"/>
                <a:gd name="connsiteX3234" fmla="*/ 2499605 w 4853691"/>
                <a:gd name="connsiteY3234" fmla="*/ 86841 h 4860733"/>
                <a:gd name="connsiteX3235" fmla="*/ 2499605 w 4853691"/>
                <a:gd name="connsiteY3235" fmla="*/ 86841 h 4860733"/>
                <a:gd name="connsiteX3236" fmla="*/ 2518381 w 4853691"/>
                <a:gd name="connsiteY3236" fmla="*/ 86841 h 4860733"/>
                <a:gd name="connsiteX3237" fmla="*/ 2548892 w 4853691"/>
                <a:gd name="connsiteY3237" fmla="*/ 82147 h 4860733"/>
                <a:gd name="connsiteX3238" fmla="*/ 2929114 w 4853691"/>
                <a:gd name="connsiteY3238" fmla="*/ 138476 h 4860733"/>
                <a:gd name="connsiteX3239" fmla="*/ 2954932 w 4853691"/>
                <a:gd name="connsiteY3239" fmla="*/ 131435 h 4860733"/>
                <a:gd name="connsiteX3240" fmla="*/ 2973708 w 4853691"/>
                <a:gd name="connsiteY3240" fmla="*/ 129088 h 4860733"/>
                <a:gd name="connsiteX3241" fmla="*/ 2997178 w 4853691"/>
                <a:gd name="connsiteY3241" fmla="*/ 124393 h 4860733"/>
                <a:gd name="connsiteX3242" fmla="*/ 3015955 w 4853691"/>
                <a:gd name="connsiteY3242" fmla="*/ 122046 h 4860733"/>
                <a:gd name="connsiteX3243" fmla="*/ 3018302 w 4853691"/>
                <a:gd name="connsiteY3243" fmla="*/ 122046 h 4860733"/>
                <a:gd name="connsiteX3244" fmla="*/ 3027690 w 4853691"/>
                <a:gd name="connsiteY3244" fmla="*/ 138476 h 4860733"/>
                <a:gd name="connsiteX3245" fmla="*/ 3027690 w 4853691"/>
                <a:gd name="connsiteY3245" fmla="*/ 138476 h 4860733"/>
                <a:gd name="connsiteX3246" fmla="*/ 3025343 w 4853691"/>
                <a:gd name="connsiteY3246" fmla="*/ 143170 h 4860733"/>
                <a:gd name="connsiteX3247" fmla="*/ 3022996 w 4853691"/>
                <a:gd name="connsiteY3247" fmla="*/ 150211 h 4860733"/>
                <a:gd name="connsiteX3248" fmla="*/ 3020649 w 4853691"/>
                <a:gd name="connsiteY3248" fmla="*/ 154905 h 4860733"/>
                <a:gd name="connsiteX3249" fmla="*/ 3018302 w 4853691"/>
                <a:gd name="connsiteY3249" fmla="*/ 164293 h 4860733"/>
                <a:gd name="connsiteX3250" fmla="*/ 3015955 w 4853691"/>
                <a:gd name="connsiteY3250" fmla="*/ 168987 h 4860733"/>
                <a:gd name="connsiteX3251" fmla="*/ 3013608 w 4853691"/>
                <a:gd name="connsiteY3251" fmla="*/ 178376 h 4860733"/>
                <a:gd name="connsiteX3252" fmla="*/ 3011261 w 4853691"/>
                <a:gd name="connsiteY3252" fmla="*/ 183070 h 4860733"/>
                <a:gd name="connsiteX3253" fmla="*/ 3008914 w 4853691"/>
                <a:gd name="connsiteY3253" fmla="*/ 190111 h 4860733"/>
                <a:gd name="connsiteX3254" fmla="*/ 2980749 w 4853691"/>
                <a:gd name="connsiteY3254" fmla="*/ 178376 h 4860733"/>
                <a:gd name="connsiteX3255" fmla="*/ 2961973 w 4853691"/>
                <a:gd name="connsiteY3255" fmla="*/ 171334 h 4860733"/>
                <a:gd name="connsiteX3256" fmla="*/ 2896255 w 4853691"/>
                <a:gd name="connsiteY3256" fmla="*/ 145517 h 4860733"/>
                <a:gd name="connsiteX3257" fmla="*/ 2893908 w 4853691"/>
                <a:gd name="connsiteY3257" fmla="*/ 145517 h 4860733"/>
                <a:gd name="connsiteX3258" fmla="*/ 2910338 w 4853691"/>
                <a:gd name="connsiteY3258" fmla="*/ 140823 h 4860733"/>
                <a:gd name="connsiteX3259" fmla="*/ 2929114 w 4853691"/>
                <a:gd name="connsiteY3259" fmla="*/ 138476 h 4860733"/>
                <a:gd name="connsiteX3260" fmla="*/ 3114531 w 4853691"/>
                <a:gd name="connsiteY3260" fmla="*/ 145517 h 4860733"/>
                <a:gd name="connsiteX3261" fmla="*/ 3152083 w 4853691"/>
                <a:gd name="connsiteY3261" fmla="*/ 157252 h 4860733"/>
                <a:gd name="connsiteX3262" fmla="*/ 3173207 w 4853691"/>
                <a:gd name="connsiteY3262" fmla="*/ 164293 h 4860733"/>
                <a:gd name="connsiteX3263" fmla="*/ 3206066 w 4853691"/>
                <a:gd name="connsiteY3263" fmla="*/ 176028 h 4860733"/>
                <a:gd name="connsiteX3264" fmla="*/ 3229536 w 4853691"/>
                <a:gd name="connsiteY3264" fmla="*/ 185417 h 4860733"/>
                <a:gd name="connsiteX3265" fmla="*/ 3253007 w 4853691"/>
                <a:gd name="connsiteY3265" fmla="*/ 194805 h 4860733"/>
                <a:gd name="connsiteX3266" fmla="*/ 3260047 w 4853691"/>
                <a:gd name="connsiteY3266" fmla="*/ 199499 h 4860733"/>
                <a:gd name="connsiteX3267" fmla="*/ 3271783 w 4853691"/>
                <a:gd name="connsiteY3267" fmla="*/ 211234 h 4860733"/>
                <a:gd name="connsiteX3268" fmla="*/ 3288212 w 4853691"/>
                <a:gd name="connsiteY3268" fmla="*/ 227664 h 4860733"/>
                <a:gd name="connsiteX3269" fmla="*/ 3297600 w 4853691"/>
                <a:gd name="connsiteY3269" fmla="*/ 237052 h 4860733"/>
                <a:gd name="connsiteX3270" fmla="*/ 3306988 w 4853691"/>
                <a:gd name="connsiteY3270" fmla="*/ 248787 h 4860733"/>
                <a:gd name="connsiteX3271" fmla="*/ 3316377 w 4853691"/>
                <a:gd name="connsiteY3271" fmla="*/ 260522 h 4860733"/>
                <a:gd name="connsiteX3272" fmla="*/ 3325765 w 4853691"/>
                <a:gd name="connsiteY3272" fmla="*/ 272257 h 4860733"/>
                <a:gd name="connsiteX3273" fmla="*/ 3335153 w 4853691"/>
                <a:gd name="connsiteY3273" fmla="*/ 286340 h 4860733"/>
                <a:gd name="connsiteX3274" fmla="*/ 3342194 w 4853691"/>
                <a:gd name="connsiteY3274" fmla="*/ 295728 h 4860733"/>
                <a:gd name="connsiteX3275" fmla="*/ 3318724 w 4853691"/>
                <a:gd name="connsiteY3275" fmla="*/ 295728 h 4860733"/>
                <a:gd name="connsiteX3276" fmla="*/ 3302294 w 4853691"/>
                <a:gd name="connsiteY3276" fmla="*/ 298075 h 4860733"/>
                <a:gd name="connsiteX3277" fmla="*/ 3271783 w 4853691"/>
                <a:gd name="connsiteY3277" fmla="*/ 300422 h 4860733"/>
                <a:gd name="connsiteX3278" fmla="*/ 3253007 w 4853691"/>
                <a:gd name="connsiteY3278" fmla="*/ 302769 h 4860733"/>
                <a:gd name="connsiteX3279" fmla="*/ 3238924 w 4853691"/>
                <a:gd name="connsiteY3279" fmla="*/ 305116 h 4860733"/>
                <a:gd name="connsiteX3280" fmla="*/ 3231883 w 4853691"/>
                <a:gd name="connsiteY3280" fmla="*/ 300422 h 4860733"/>
                <a:gd name="connsiteX3281" fmla="*/ 3191983 w 4853691"/>
                <a:gd name="connsiteY3281" fmla="*/ 279299 h 4860733"/>
                <a:gd name="connsiteX3282" fmla="*/ 3166166 w 4853691"/>
                <a:gd name="connsiteY3282" fmla="*/ 265216 h 4860733"/>
                <a:gd name="connsiteX3283" fmla="*/ 3126266 w 4853691"/>
                <a:gd name="connsiteY3283" fmla="*/ 244093 h 4860733"/>
                <a:gd name="connsiteX3284" fmla="*/ 3100449 w 4853691"/>
                <a:gd name="connsiteY3284" fmla="*/ 232358 h 4860733"/>
                <a:gd name="connsiteX3285" fmla="*/ 3058202 w 4853691"/>
                <a:gd name="connsiteY3285" fmla="*/ 211234 h 4860733"/>
                <a:gd name="connsiteX3286" fmla="*/ 3034731 w 4853691"/>
                <a:gd name="connsiteY3286" fmla="*/ 201846 h 4860733"/>
                <a:gd name="connsiteX3287" fmla="*/ 3018302 w 4853691"/>
                <a:gd name="connsiteY3287" fmla="*/ 194805 h 4860733"/>
                <a:gd name="connsiteX3288" fmla="*/ 3020649 w 4853691"/>
                <a:gd name="connsiteY3288" fmla="*/ 187764 h 4860733"/>
                <a:gd name="connsiteX3289" fmla="*/ 3022996 w 4853691"/>
                <a:gd name="connsiteY3289" fmla="*/ 180723 h 4860733"/>
                <a:gd name="connsiteX3290" fmla="*/ 3025343 w 4853691"/>
                <a:gd name="connsiteY3290" fmla="*/ 171334 h 4860733"/>
                <a:gd name="connsiteX3291" fmla="*/ 3027690 w 4853691"/>
                <a:gd name="connsiteY3291" fmla="*/ 164293 h 4860733"/>
                <a:gd name="connsiteX3292" fmla="*/ 3030037 w 4853691"/>
                <a:gd name="connsiteY3292" fmla="*/ 157252 h 4860733"/>
                <a:gd name="connsiteX3293" fmla="*/ 3032384 w 4853691"/>
                <a:gd name="connsiteY3293" fmla="*/ 152558 h 4860733"/>
                <a:gd name="connsiteX3294" fmla="*/ 3034731 w 4853691"/>
                <a:gd name="connsiteY3294" fmla="*/ 145517 h 4860733"/>
                <a:gd name="connsiteX3295" fmla="*/ 3037078 w 4853691"/>
                <a:gd name="connsiteY3295" fmla="*/ 140823 h 4860733"/>
                <a:gd name="connsiteX3296" fmla="*/ 3044119 w 4853691"/>
                <a:gd name="connsiteY3296" fmla="*/ 143170 h 4860733"/>
                <a:gd name="connsiteX3297" fmla="*/ 3062896 w 4853691"/>
                <a:gd name="connsiteY3297" fmla="*/ 129088 h 4860733"/>
                <a:gd name="connsiteX3298" fmla="*/ 3100449 w 4853691"/>
                <a:gd name="connsiteY3298" fmla="*/ 140823 h 4860733"/>
                <a:gd name="connsiteX3299" fmla="*/ 3114531 w 4853691"/>
                <a:gd name="connsiteY3299" fmla="*/ 145517 h 4860733"/>
                <a:gd name="connsiteX3300" fmla="*/ 3396176 w 4853691"/>
                <a:gd name="connsiteY3300" fmla="*/ 295728 h 4860733"/>
                <a:gd name="connsiteX3301" fmla="*/ 3414953 w 4853691"/>
                <a:gd name="connsiteY3301" fmla="*/ 298075 h 4860733"/>
                <a:gd name="connsiteX3302" fmla="*/ 3429035 w 4853691"/>
                <a:gd name="connsiteY3302" fmla="*/ 298075 h 4860733"/>
                <a:gd name="connsiteX3303" fmla="*/ 3440770 w 4853691"/>
                <a:gd name="connsiteY3303" fmla="*/ 300422 h 4860733"/>
                <a:gd name="connsiteX3304" fmla="*/ 3459546 w 4853691"/>
                <a:gd name="connsiteY3304" fmla="*/ 302769 h 4860733"/>
                <a:gd name="connsiteX3305" fmla="*/ 3464241 w 4853691"/>
                <a:gd name="connsiteY3305" fmla="*/ 302769 h 4860733"/>
                <a:gd name="connsiteX3306" fmla="*/ 3471282 w 4853691"/>
                <a:gd name="connsiteY3306" fmla="*/ 302769 h 4860733"/>
                <a:gd name="connsiteX3307" fmla="*/ 3471282 w 4853691"/>
                <a:gd name="connsiteY3307" fmla="*/ 305116 h 4860733"/>
                <a:gd name="connsiteX3308" fmla="*/ 3492405 w 4853691"/>
                <a:gd name="connsiteY3308" fmla="*/ 326239 h 4860733"/>
                <a:gd name="connsiteX3309" fmla="*/ 3499446 w 4853691"/>
                <a:gd name="connsiteY3309" fmla="*/ 323892 h 4860733"/>
                <a:gd name="connsiteX3310" fmla="*/ 3506487 w 4853691"/>
                <a:gd name="connsiteY3310" fmla="*/ 328586 h 4860733"/>
                <a:gd name="connsiteX3311" fmla="*/ 3513528 w 4853691"/>
                <a:gd name="connsiteY3311" fmla="*/ 335628 h 4860733"/>
                <a:gd name="connsiteX3312" fmla="*/ 3555775 w 4853691"/>
                <a:gd name="connsiteY3312" fmla="*/ 375527 h 4860733"/>
                <a:gd name="connsiteX3313" fmla="*/ 3558123 w 4853691"/>
                <a:gd name="connsiteY3313" fmla="*/ 377874 h 4860733"/>
                <a:gd name="connsiteX3314" fmla="*/ 3600369 w 4853691"/>
                <a:gd name="connsiteY3314" fmla="*/ 422468 h 4860733"/>
                <a:gd name="connsiteX3315" fmla="*/ 3605064 w 4853691"/>
                <a:gd name="connsiteY3315" fmla="*/ 427162 h 4860733"/>
                <a:gd name="connsiteX3316" fmla="*/ 3616799 w 4853691"/>
                <a:gd name="connsiteY3316" fmla="*/ 441245 h 4860733"/>
                <a:gd name="connsiteX3317" fmla="*/ 3630881 w 4853691"/>
                <a:gd name="connsiteY3317" fmla="*/ 460021 h 4860733"/>
                <a:gd name="connsiteX3318" fmla="*/ 3635575 w 4853691"/>
                <a:gd name="connsiteY3318" fmla="*/ 467062 h 4860733"/>
                <a:gd name="connsiteX3319" fmla="*/ 3630881 w 4853691"/>
                <a:gd name="connsiteY3319" fmla="*/ 474103 h 4860733"/>
                <a:gd name="connsiteX3320" fmla="*/ 3612104 w 4853691"/>
                <a:gd name="connsiteY3320" fmla="*/ 467062 h 4860733"/>
                <a:gd name="connsiteX3321" fmla="*/ 3595675 w 4853691"/>
                <a:gd name="connsiteY3321" fmla="*/ 462368 h 4860733"/>
                <a:gd name="connsiteX3322" fmla="*/ 3558123 w 4853691"/>
                <a:gd name="connsiteY3322" fmla="*/ 450633 h 4860733"/>
                <a:gd name="connsiteX3323" fmla="*/ 3541693 w 4853691"/>
                <a:gd name="connsiteY3323" fmla="*/ 445939 h 4860733"/>
                <a:gd name="connsiteX3324" fmla="*/ 3494752 w 4853691"/>
                <a:gd name="connsiteY3324" fmla="*/ 434204 h 4860733"/>
                <a:gd name="connsiteX3325" fmla="*/ 3485364 w 4853691"/>
                <a:gd name="connsiteY3325" fmla="*/ 431857 h 4860733"/>
                <a:gd name="connsiteX3326" fmla="*/ 3447811 w 4853691"/>
                <a:gd name="connsiteY3326" fmla="*/ 424815 h 4860733"/>
                <a:gd name="connsiteX3327" fmla="*/ 3447811 w 4853691"/>
                <a:gd name="connsiteY3327" fmla="*/ 422468 h 4860733"/>
                <a:gd name="connsiteX3328" fmla="*/ 3426688 w 4853691"/>
                <a:gd name="connsiteY3328" fmla="*/ 401345 h 4860733"/>
                <a:gd name="connsiteX3329" fmla="*/ 3417300 w 4853691"/>
                <a:gd name="connsiteY3329" fmla="*/ 403692 h 4860733"/>
                <a:gd name="connsiteX3330" fmla="*/ 3410259 w 4853691"/>
                <a:gd name="connsiteY3330" fmla="*/ 389610 h 4860733"/>
                <a:gd name="connsiteX3331" fmla="*/ 3405565 w 4853691"/>
                <a:gd name="connsiteY3331" fmla="*/ 380222 h 4860733"/>
                <a:gd name="connsiteX3332" fmla="*/ 3393829 w 4853691"/>
                <a:gd name="connsiteY3332" fmla="*/ 359098 h 4860733"/>
                <a:gd name="connsiteX3333" fmla="*/ 3386788 w 4853691"/>
                <a:gd name="connsiteY3333" fmla="*/ 349710 h 4860733"/>
                <a:gd name="connsiteX3334" fmla="*/ 3372706 w 4853691"/>
                <a:gd name="connsiteY3334" fmla="*/ 328586 h 4860733"/>
                <a:gd name="connsiteX3335" fmla="*/ 3368012 w 4853691"/>
                <a:gd name="connsiteY3335" fmla="*/ 321545 h 4860733"/>
                <a:gd name="connsiteX3336" fmla="*/ 3349235 w 4853691"/>
                <a:gd name="connsiteY3336" fmla="*/ 295728 h 4860733"/>
                <a:gd name="connsiteX3337" fmla="*/ 3349235 w 4853691"/>
                <a:gd name="connsiteY3337" fmla="*/ 293381 h 4860733"/>
                <a:gd name="connsiteX3338" fmla="*/ 3370359 w 4853691"/>
                <a:gd name="connsiteY3338" fmla="*/ 293381 h 4860733"/>
                <a:gd name="connsiteX3339" fmla="*/ 3396176 w 4853691"/>
                <a:gd name="connsiteY3339" fmla="*/ 295728 h 4860733"/>
                <a:gd name="connsiteX3340" fmla="*/ 3694251 w 4853691"/>
                <a:gd name="connsiteY3340" fmla="*/ 495227 h 4860733"/>
                <a:gd name="connsiteX3341" fmla="*/ 3722416 w 4853691"/>
                <a:gd name="connsiteY3341" fmla="*/ 502268 h 4860733"/>
                <a:gd name="connsiteX3342" fmla="*/ 3724763 w 4853691"/>
                <a:gd name="connsiteY3342" fmla="*/ 502268 h 4860733"/>
                <a:gd name="connsiteX3343" fmla="*/ 3973550 w 4853691"/>
                <a:gd name="connsiteY3343" fmla="*/ 617273 h 4860733"/>
                <a:gd name="connsiteX3344" fmla="*/ 4025185 w 4853691"/>
                <a:gd name="connsiteY3344" fmla="*/ 661867 h 4860733"/>
                <a:gd name="connsiteX3345" fmla="*/ 4036920 w 4853691"/>
                <a:gd name="connsiteY3345" fmla="*/ 671255 h 4860733"/>
                <a:gd name="connsiteX3346" fmla="*/ 4069778 w 4853691"/>
                <a:gd name="connsiteY3346" fmla="*/ 699420 h 4860733"/>
                <a:gd name="connsiteX3347" fmla="*/ 4088555 w 4853691"/>
                <a:gd name="connsiteY3347" fmla="*/ 715849 h 4860733"/>
                <a:gd name="connsiteX3348" fmla="*/ 4116719 w 4853691"/>
                <a:gd name="connsiteY3348" fmla="*/ 741667 h 4860733"/>
                <a:gd name="connsiteX3349" fmla="*/ 4140190 w 4853691"/>
                <a:gd name="connsiteY3349" fmla="*/ 762790 h 4860733"/>
                <a:gd name="connsiteX3350" fmla="*/ 4163660 w 4853691"/>
                <a:gd name="connsiteY3350" fmla="*/ 786261 h 4860733"/>
                <a:gd name="connsiteX3351" fmla="*/ 4205907 w 4853691"/>
                <a:gd name="connsiteY3351" fmla="*/ 833202 h 4860733"/>
                <a:gd name="connsiteX3352" fmla="*/ 4217643 w 4853691"/>
                <a:gd name="connsiteY3352" fmla="*/ 844937 h 4860733"/>
                <a:gd name="connsiteX3353" fmla="*/ 4243460 w 4853691"/>
                <a:gd name="connsiteY3353" fmla="*/ 873101 h 4860733"/>
                <a:gd name="connsiteX3354" fmla="*/ 4243460 w 4853691"/>
                <a:gd name="connsiteY3354" fmla="*/ 873101 h 4860733"/>
                <a:gd name="connsiteX3355" fmla="*/ 4236419 w 4853691"/>
                <a:gd name="connsiteY3355" fmla="*/ 868407 h 4860733"/>
                <a:gd name="connsiteX3356" fmla="*/ 4219990 w 4853691"/>
                <a:gd name="connsiteY3356" fmla="*/ 854325 h 4860733"/>
                <a:gd name="connsiteX3357" fmla="*/ 4205907 w 4853691"/>
                <a:gd name="connsiteY3357" fmla="*/ 842590 h 4860733"/>
                <a:gd name="connsiteX3358" fmla="*/ 4189478 w 4853691"/>
                <a:gd name="connsiteY3358" fmla="*/ 828507 h 4860733"/>
                <a:gd name="connsiteX3359" fmla="*/ 4175395 w 4853691"/>
                <a:gd name="connsiteY3359" fmla="*/ 816772 h 4860733"/>
                <a:gd name="connsiteX3360" fmla="*/ 4158966 w 4853691"/>
                <a:gd name="connsiteY3360" fmla="*/ 805037 h 4860733"/>
                <a:gd name="connsiteX3361" fmla="*/ 4142537 w 4853691"/>
                <a:gd name="connsiteY3361" fmla="*/ 793302 h 4860733"/>
                <a:gd name="connsiteX3362" fmla="*/ 4126108 w 4853691"/>
                <a:gd name="connsiteY3362" fmla="*/ 781566 h 4860733"/>
                <a:gd name="connsiteX3363" fmla="*/ 4109678 w 4853691"/>
                <a:gd name="connsiteY3363" fmla="*/ 769831 h 4860733"/>
                <a:gd name="connsiteX3364" fmla="*/ 4093249 w 4853691"/>
                <a:gd name="connsiteY3364" fmla="*/ 758096 h 4860733"/>
                <a:gd name="connsiteX3365" fmla="*/ 4076820 w 4853691"/>
                <a:gd name="connsiteY3365" fmla="*/ 746361 h 4860733"/>
                <a:gd name="connsiteX3366" fmla="*/ 4060390 w 4853691"/>
                <a:gd name="connsiteY3366" fmla="*/ 736973 h 4860733"/>
                <a:gd name="connsiteX3367" fmla="*/ 4043961 w 4853691"/>
                <a:gd name="connsiteY3367" fmla="*/ 725237 h 4860733"/>
                <a:gd name="connsiteX3368" fmla="*/ 4027532 w 4853691"/>
                <a:gd name="connsiteY3368" fmla="*/ 715849 h 4860733"/>
                <a:gd name="connsiteX3369" fmla="*/ 4008755 w 4853691"/>
                <a:gd name="connsiteY3369" fmla="*/ 706461 h 4860733"/>
                <a:gd name="connsiteX3370" fmla="*/ 3992326 w 4853691"/>
                <a:gd name="connsiteY3370" fmla="*/ 697073 h 4860733"/>
                <a:gd name="connsiteX3371" fmla="*/ 3973550 w 4853691"/>
                <a:gd name="connsiteY3371" fmla="*/ 687685 h 4860733"/>
                <a:gd name="connsiteX3372" fmla="*/ 3957120 w 4853691"/>
                <a:gd name="connsiteY3372" fmla="*/ 678296 h 4860733"/>
                <a:gd name="connsiteX3373" fmla="*/ 3943038 w 4853691"/>
                <a:gd name="connsiteY3373" fmla="*/ 671255 h 4860733"/>
                <a:gd name="connsiteX3374" fmla="*/ 3940691 w 4853691"/>
                <a:gd name="connsiteY3374" fmla="*/ 668908 h 4860733"/>
                <a:gd name="connsiteX3375" fmla="*/ 3917220 w 4853691"/>
                <a:gd name="connsiteY3375" fmla="*/ 652479 h 4860733"/>
                <a:gd name="connsiteX3376" fmla="*/ 3893750 w 4853691"/>
                <a:gd name="connsiteY3376" fmla="*/ 636050 h 4860733"/>
                <a:gd name="connsiteX3377" fmla="*/ 3870279 w 4853691"/>
                <a:gd name="connsiteY3377" fmla="*/ 619620 h 4860733"/>
                <a:gd name="connsiteX3378" fmla="*/ 3846809 w 4853691"/>
                <a:gd name="connsiteY3378" fmla="*/ 603191 h 4860733"/>
                <a:gd name="connsiteX3379" fmla="*/ 3823339 w 4853691"/>
                <a:gd name="connsiteY3379" fmla="*/ 586762 h 4860733"/>
                <a:gd name="connsiteX3380" fmla="*/ 3799868 w 4853691"/>
                <a:gd name="connsiteY3380" fmla="*/ 570332 h 4860733"/>
                <a:gd name="connsiteX3381" fmla="*/ 3776398 w 4853691"/>
                <a:gd name="connsiteY3381" fmla="*/ 556250 h 4860733"/>
                <a:gd name="connsiteX3382" fmla="*/ 3750580 w 4853691"/>
                <a:gd name="connsiteY3382" fmla="*/ 539821 h 4860733"/>
                <a:gd name="connsiteX3383" fmla="*/ 3724763 w 4853691"/>
                <a:gd name="connsiteY3383" fmla="*/ 525738 h 4860733"/>
                <a:gd name="connsiteX3384" fmla="*/ 3698945 w 4853691"/>
                <a:gd name="connsiteY3384" fmla="*/ 511656 h 4860733"/>
                <a:gd name="connsiteX3385" fmla="*/ 3673128 w 4853691"/>
                <a:gd name="connsiteY3385" fmla="*/ 497574 h 4860733"/>
                <a:gd name="connsiteX3386" fmla="*/ 3661392 w 4853691"/>
                <a:gd name="connsiteY3386" fmla="*/ 490533 h 4860733"/>
                <a:gd name="connsiteX3387" fmla="*/ 3663740 w 4853691"/>
                <a:gd name="connsiteY3387" fmla="*/ 488186 h 4860733"/>
                <a:gd name="connsiteX3388" fmla="*/ 3682516 w 4853691"/>
                <a:gd name="connsiteY3388" fmla="*/ 492880 h 4860733"/>
                <a:gd name="connsiteX3389" fmla="*/ 3694251 w 4853691"/>
                <a:gd name="connsiteY3389" fmla="*/ 495227 h 4860733"/>
                <a:gd name="connsiteX3390" fmla="*/ 4299789 w 4853691"/>
                <a:gd name="connsiteY3390" fmla="*/ 952901 h 4860733"/>
                <a:gd name="connsiteX3391" fmla="*/ 4323260 w 4853691"/>
                <a:gd name="connsiteY3391" fmla="*/ 983412 h 4860733"/>
                <a:gd name="connsiteX3392" fmla="*/ 4337342 w 4853691"/>
                <a:gd name="connsiteY3392" fmla="*/ 1002189 h 4860733"/>
                <a:gd name="connsiteX3393" fmla="*/ 4358465 w 4853691"/>
                <a:gd name="connsiteY3393" fmla="*/ 1030353 h 4860733"/>
                <a:gd name="connsiteX3394" fmla="*/ 4372548 w 4853691"/>
                <a:gd name="connsiteY3394" fmla="*/ 1051477 h 4860733"/>
                <a:gd name="connsiteX3395" fmla="*/ 4391324 w 4853691"/>
                <a:gd name="connsiteY3395" fmla="*/ 1079641 h 4860733"/>
                <a:gd name="connsiteX3396" fmla="*/ 4405406 w 4853691"/>
                <a:gd name="connsiteY3396" fmla="*/ 1100765 h 4860733"/>
                <a:gd name="connsiteX3397" fmla="*/ 4424183 w 4853691"/>
                <a:gd name="connsiteY3397" fmla="*/ 1128929 h 4860733"/>
                <a:gd name="connsiteX3398" fmla="*/ 4438265 w 4853691"/>
                <a:gd name="connsiteY3398" fmla="*/ 1150053 h 4860733"/>
                <a:gd name="connsiteX3399" fmla="*/ 4440612 w 4853691"/>
                <a:gd name="connsiteY3399" fmla="*/ 1154747 h 4860733"/>
                <a:gd name="connsiteX3400" fmla="*/ 4358465 w 4853691"/>
                <a:gd name="connsiteY3400" fmla="*/ 1053824 h 4860733"/>
                <a:gd name="connsiteX3401" fmla="*/ 4320913 w 4853691"/>
                <a:gd name="connsiteY3401" fmla="*/ 1011577 h 4860733"/>
                <a:gd name="connsiteX3402" fmla="*/ 4311524 w 4853691"/>
                <a:gd name="connsiteY3402" fmla="*/ 1002189 h 4860733"/>
                <a:gd name="connsiteX3403" fmla="*/ 4283360 w 4853691"/>
                <a:gd name="connsiteY3403" fmla="*/ 971677 h 4860733"/>
                <a:gd name="connsiteX3404" fmla="*/ 4269277 w 4853691"/>
                <a:gd name="connsiteY3404" fmla="*/ 957595 h 4860733"/>
                <a:gd name="connsiteX3405" fmla="*/ 4243460 w 4853691"/>
                <a:gd name="connsiteY3405" fmla="*/ 931777 h 4860733"/>
                <a:gd name="connsiteX3406" fmla="*/ 4227031 w 4853691"/>
                <a:gd name="connsiteY3406" fmla="*/ 917695 h 4860733"/>
                <a:gd name="connsiteX3407" fmla="*/ 4215296 w 4853691"/>
                <a:gd name="connsiteY3407" fmla="*/ 905960 h 4860733"/>
                <a:gd name="connsiteX3408" fmla="*/ 4219990 w 4853691"/>
                <a:gd name="connsiteY3408" fmla="*/ 903613 h 4860733"/>
                <a:gd name="connsiteX3409" fmla="*/ 4222337 w 4853691"/>
                <a:gd name="connsiteY3409" fmla="*/ 901266 h 4860733"/>
                <a:gd name="connsiteX3410" fmla="*/ 4229378 w 4853691"/>
                <a:gd name="connsiteY3410" fmla="*/ 898919 h 4860733"/>
                <a:gd name="connsiteX3411" fmla="*/ 4229378 w 4853691"/>
                <a:gd name="connsiteY3411" fmla="*/ 898919 h 4860733"/>
                <a:gd name="connsiteX3412" fmla="*/ 4248154 w 4853691"/>
                <a:gd name="connsiteY3412" fmla="*/ 913001 h 4860733"/>
                <a:gd name="connsiteX3413" fmla="*/ 4259889 w 4853691"/>
                <a:gd name="connsiteY3413" fmla="*/ 908307 h 4860733"/>
                <a:gd name="connsiteX3414" fmla="*/ 4283360 w 4853691"/>
                <a:gd name="connsiteY3414" fmla="*/ 938819 h 4860733"/>
                <a:gd name="connsiteX3415" fmla="*/ 4299789 w 4853691"/>
                <a:gd name="connsiteY3415" fmla="*/ 952901 h 4860733"/>
                <a:gd name="connsiteX3416" fmla="*/ 4487553 w 4853691"/>
                <a:gd name="connsiteY3416" fmla="*/ 1218117 h 4860733"/>
                <a:gd name="connsiteX3417" fmla="*/ 4499288 w 4853691"/>
                <a:gd name="connsiteY3417" fmla="*/ 1236893 h 4860733"/>
                <a:gd name="connsiteX3418" fmla="*/ 4518065 w 4853691"/>
                <a:gd name="connsiteY3418" fmla="*/ 1262711 h 4860733"/>
                <a:gd name="connsiteX3419" fmla="*/ 4529800 w 4853691"/>
                <a:gd name="connsiteY3419" fmla="*/ 1279140 h 4860733"/>
                <a:gd name="connsiteX3420" fmla="*/ 4546229 w 4853691"/>
                <a:gd name="connsiteY3420" fmla="*/ 1304958 h 4860733"/>
                <a:gd name="connsiteX3421" fmla="*/ 4557964 w 4853691"/>
                <a:gd name="connsiteY3421" fmla="*/ 1321387 h 4860733"/>
                <a:gd name="connsiteX3422" fmla="*/ 4560311 w 4853691"/>
                <a:gd name="connsiteY3422" fmla="*/ 1326081 h 4860733"/>
                <a:gd name="connsiteX3423" fmla="*/ 4557964 w 4853691"/>
                <a:gd name="connsiteY3423" fmla="*/ 1335469 h 4860733"/>
                <a:gd name="connsiteX3424" fmla="*/ 4579088 w 4853691"/>
                <a:gd name="connsiteY3424" fmla="*/ 1356593 h 4860733"/>
                <a:gd name="connsiteX3425" fmla="*/ 4581435 w 4853691"/>
                <a:gd name="connsiteY3425" fmla="*/ 1356593 h 4860733"/>
                <a:gd name="connsiteX3426" fmla="*/ 4586129 w 4853691"/>
                <a:gd name="connsiteY3426" fmla="*/ 1365981 h 4860733"/>
                <a:gd name="connsiteX3427" fmla="*/ 4600211 w 4853691"/>
                <a:gd name="connsiteY3427" fmla="*/ 1389451 h 4860733"/>
                <a:gd name="connsiteX3428" fmla="*/ 4602558 w 4853691"/>
                <a:gd name="connsiteY3428" fmla="*/ 1396493 h 4860733"/>
                <a:gd name="connsiteX3429" fmla="*/ 4614294 w 4853691"/>
                <a:gd name="connsiteY3429" fmla="*/ 1424657 h 4860733"/>
                <a:gd name="connsiteX3430" fmla="*/ 4621334 w 4853691"/>
                <a:gd name="connsiteY3430" fmla="*/ 1443434 h 4860733"/>
                <a:gd name="connsiteX3431" fmla="*/ 4630723 w 4853691"/>
                <a:gd name="connsiteY3431" fmla="*/ 1466904 h 4860733"/>
                <a:gd name="connsiteX3432" fmla="*/ 4630723 w 4853691"/>
                <a:gd name="connsiteY3432" fmla="*/ 1466904 h 4860733"/>
                <a:gd name="connsiteX3433" fmla="*/ 4621334 w 4853691"/>
                <a:gd name="connsiteY3433" fmla="*/ 1450475 h 4860733"/>
                <a:gd name="connsiteX3434" fmla="*/ 4604905 w 4853691"/>
                <a:gd name="connsiteY3434" fmla="*/ 1424657 h 4860733"/>
                <a:gd name="connsiteX3435" fmla="*/ 4595517 w 4853691"/>
                <a:gd name="connsiteY3435" fmla="*/ 1410575 h 4860733"/>
                <a:gd name="connsiteX3436" fmla="*/ 4581435 w 4853691"/>
                <a:gd name="connsiteY3436" fmla="*/ 1391799 h 4860733"/>
                <a:gd name="connsiteX3437" fmla="*/ 4581435 w 4853691"/>
                <a:gd name="connsiteY3437" fmla="*/ 1389451 h 4860733"/>
                <a:gd name="connsiteX3438" fmla="*/ 4565005 w 4853691"/>
                <a:gd name="connsiteY3438" fmla="*/ 1354246 h 4860733"/>
                <a:gd name="connsiteX3439" fmla="*/ 4555617 w 4853691"/>
                <a:gd name="connsiteY3439" fmla="*/ 1337817 h 4860733"/>
                <a:gd name="connsiteX3440" fmla="*/ 4527453 w 4853691"/>
                <a:gd name="connsiteY3440" fmla="*/ 1286181 h 4860733"/>
                <a:gd name="connsiteX3441" fmla="*/ 4499288 w 4853691"/>
                <a:gd name="connsiteY3441" fmla="*/ 1234546 h 4860733"/>
                <a:gd name="connsiteX3442" fmla="*/ 4487553 w 4853691"/>
                <a:gd name="connsiteY3442" fmla="*/ 1215770 h 4860733"/>
                <a:gd name="connsiteX3443" fmla="*/ 4471124 w 4853691"/>
                <a:gd name="connsiteY3443" fmla="*/ 1189953 h 4860733"/>
                <a:gd name="connsiteX3444" fmla="*/ 4473471 w 4853691"/>
                <a:gd name="connsiteY3444" fmla="*/ 1192300 h 4860733"/>
                <a:gd name="connsiteX3445" fmla="*/ 4487553 w 4853691"/>
                <a:gd name="connsiteY3445" fmla="*/ 1218117 h 4860733"/>
                <a:gd name="connsiteX3446" fmla="*/ 4616640 w 4853691"/>
                <a:gd name="connsiteY3446" fmla="*/ 1412922 h 4860733"/>
                <a:gd name="connsiteX3447" fmla="*/ 4633070 w 4853691"/>
                <a:gd name="connsiteY3447" fmla="*/ 1445781 h 4860733"/>
                <a:gd name="connsiteX3448" fmla="*/ 4647152 w 4853691"/>
                <a:gd name="connsiteY3448" fmla="*/ 1473945 h 4860733"/>
                <a:gd name="connsiteX3449" fmla="*/ 4658887 w 4853691"/>
                <a:gd name="connsiteY3449" fmla="*/ 1502110 h 4860733"/>
                <a:gd name="connsiteX3450" fmla="*/ 4654193 w 4853691"/>
                <a:gd name="connsiteY3450" fmla="*/ 1492722 h 4860733"/>
                <a:gd name="connsiteX3451" fmla="*/ 4647152 w 4853691"/>
                <a:gd name="connsiteY3451" fmla="*/ 1478639 h 4860733"/>
                <a:gd name="connsiteX3452" fmla="*/ 4618988 w 4853691"/>
                <a:gd name="connsiteY3452" fmla="*/ 1427004 h 4860733"/>
                <a:gd name="connsiteX3453" fmla="*/ 4593170 w 4853691"/>
                <a:gd name="connsiteY3453" fmla="*/ 1373022 h 4860733"/>
                <a:gd name="connsiteX3454" fmla="*/ 4593170 w 4853691"/>
                <a:gd name="connsiteY3454" fmla="*/ 1370675 h 4860733"/>
                <a:gd name="connsiteX3455" fmla="*/ 4600211 w 4853691"/>
                <a:gd name="connsiteY3455" fmla="*/ 1384757 h 4860733"/>
                <a:gd name="connsiteX3456" fmla="*/ 4616640 w 4853691"/>
                <a:gd name="connsiteY3456" fmla="*/ 1412922 h 4860733"/>
                <a:gd name="connsiteX3457" fmla="*/ 4719911 w 4853691"/>
                <a:gd name="connsiteY3457" fmla="*/ 1640586 h 4860733"/>
                <a:gd name="connsiteX3458" fmla="*/ 4726952 w 4853691"/>
                <a:gd name="connsiteY3458" fmla="*/ 1659362 h 4860733"/>
                <a:gd name="connsiteX3459" fmla="*/ 4731646 w 4853691"/>
                <a:gd name="connsiteY3459" fmla="*/ 1673444 h 4860733"/>
                <a:gd name="connsiteX3460" fmla="*/ 4724605 w 4853691"/>
                <a:gd name="connsiteY3460" fmla="*/ 1654668 h 4860733"/>
                <a:gd name="connsiteX3461" fmla="*/ 4719911 w 4853691"/>
                <a:gd name="connsiteY3461" fmla="*/ 1640586 h 4860733"/>
                <a:gd name="connsiteX3462" fmla="*/ 4717563 w 4853691"/>
                <a:gd name="connsiteY3462" fmla="*/ 1635891 h 4860733"/>
                <a:gd name="connsiteX3463" fmla="*/ 4705828 w 4853691"/>
                <a:gd name="connsiteY3463" fmla="*/ 1605380 h 4860733"/>
                <a:gd name="connsiteX3464" fmla="*/ 4708175 w 4853691"/>
                <a:gd name="connsiteY3464" fmla="*/ 1612421 h 4860733"/>
                <a:gd name="connsiteX3465" fmla="*/ 4719911 w 4853691"/>
                <a:gd name="connsiteY3465" fmla="*/ 1640586 h 4860733"/>
                <a:gd name="connsiteX3466" fmla="*/ 4809098 w 4853691"/>
                <a:gd name="connsiteY3466" fmla="*/ 2060707 h 4860733"/>
                <a:gd name="connsiteX3467" fmla="*/ 4809098 w 4853691"/>
                <a:gd name="connsiteY3467" fmla="*/ 2060707 h 4860733"/>
                <a:gd name="connsiteX3468" fmla="*/ 4809098 w 4853691"/>
                <a:gd name="connsiteY3468" fmla="*/ 2102954 h 4860733"/>
                <a:gd name="connsiteX3469" fmla="*/ 4809098 w 4853691"/>
                <a:gd name="connsiteY3469" fmla="*/ 2098260 h 4860733"/>
                <a:gd name="connsiteX3470" fmla="*/ 4809098 w 4853691"/>
                <a:gd name="connsiteY3470" fmla="*/ 2081830 h 4860733"/>
                <a:gd name="connsiteX3471" fmla="*/ 4806751 w 4853691"/>
                <a:gd name="connsiteY3471" fmla="*/ 2063054 h 4860733"/>
                <a:gd name="connsiteX3472" fmla="*/ 4806751 w 4853691"/>
                <a:gd name="connsiteY3472" fmla="*/ 2046624 h 4860733"/>
                <a:gd name="connsiteX3473" fmla="*/ 4804404 w 4853691"/>
                <a:gd name="connsiteY3473" fmla="*/ 2027848 h 4860733"/>
                <a:gd name="connsiteX3474" fmla="*/ 4802057 w 4853691"/>
                <a:gd name="connsiteY3474" fmla="*/ 2013766 h 4860733"/>
                <a:gd name="connsiteX3475" fmla="*/ 4799710 w 4853691"/>
                <a:gd name="connsiteY3475" fmla="*/ 1994990 h 4860733"/>
                <a:gd name="connsiteX3476" fmla="*/ 4799710 w 4853691"/>
                <a:gd name="connsiteY3476" fmla="*/ 1985601 h 4860733"/>
                <a:gd name="connsiteX3477" fmla="*/ 4811445 w 4853691"/>
                <a:gd name="connsiteY3477" fmla="*/ 1992643 h 4860733"/>
                <a:gd name="connsiteX3478" fmla="*/ 4811445 w 4853691"/>
                <a:gd name="connsiteY3478" fmla="*/ 1999684 h 4860733"/>
                <a:gd name="connsiteX3479" fmla="*/ 4811445 w 4853691"/>
                <a:gd name="connsiteY3479" fmla="*/ 2004378 h 4860733"/>
                <a:gd name="connsiteX3480" fmla="*/ 4811445 w 4853691"/>
                <a:gd name="connsiteY3480" fmla="*/ 2016113 h 4860733"/>
                <a:gd name="connsiteX3481" fmla="*/ 4811445 w 4853691"/>
                <a:gd name="connsiteY3481" fmla="*/ 2016113 h 4860733"/>
                <a:gd name="connsiteX3482" fmla="*/ 4806751 w 4853691"/>
                <a:gd name="connsiteY3482" fmla="*/ 2027848 h 4860733"/>
                <a:gd name="connsiteX3483" fmla="*/ 4809098 w 4853691"/>
                <a:gd name="connsiteY3483" fmla="*/ 2037236 h 4860733"/>
                <a:gd name="connsiteX3484" fmla="*/ 4809098 w 4853691"/>
                <a:gd name="connsiteY3484" fmla="*/ 2039583 h 4860733"/>
                <a:gd name="connsiteX3485" fmla="*/ 4809098 w 4853691"/>
                <a:gd name="connsiteY3485" fmla="*/ 2060707 h 4860733"/>
                <a:gd name="connsiteX3486" fmla="*/ 4802057 w 4853691"/>
                <a:gd name="connsiteY3486" fmla="*/ 2161630 h 4860733"/>
                <a:gd name="connsiteX3487" fmla="*/ 4809098 w 4853691"/>
                <a:gd name="connsiteY3487" fmla="*/ 2232041 h 4860733"/>
                <a:gd name="connsiteX3488" fmla="*/ 4809098 w 4853691"/>
                <a:gd name="connsiteY3488" fmla="*/ 2232041 h 4860733"/>
                <a:gd name="connsiteX3489" fmla="*/ 4811445 w 4853691"/>
                <a:gd name="connsiteY3489" fmla="*/ 2276635 h 4860733"/>
                <a:gd name="connsiteX3490" fmla="*/ 4809098 w 4853691"/>
                <a:gd name="connsiteY3490" fmla="*/ 2276635 h 4860733"/>
                <a:gd name="connsiteX3491" fmla="*/ 4809098 w 4853691"/>
                <a:gd name="connsiteY3491" fmla="*/ 2276635 h 4860733"/>
                <a:gd name="connsiteX3492" fmla="*/ 4804404 w 4853691"/>
                <a:gd name="connsiteY3492" fmla="*/ 2220306 h 4860733"/>
                <a:gd name="connsiteX3493" fmla="*/ 4802057 w 4853691"/>
                <a:gd name="connsiteY3493" fmla="*/ 2196836 h 4860733"/>
                <a:gd name="connsiteX3494" fmla="*/ 4795016 w 4853691"/>
                <a:gd name="connsiteY3494" fmla="*/ 2145201 h 4860733"/>
                <a:gd name="connsiteX3495" fmla="*/ 4799710 w 4853691"/>
                <a:gd name="connsiteY3495" fmla="*/ 2149895 h 4860733"/>
                <a:gd name="connsiteX3496" fmla="*/ 4799710 w 4853691"/>
                <a:gd name="connsiteY3496" fmla="*/ 2152242 h 4860733"/>
                <a:gd name="connsiteX3497" fmla="*/ 4802057 w 4853691"/>
                <a:gd name="connsiteY3497" fmla="*/ 2161630 h 4860733"/>
                <a:gd name="connsiteX3498" fmla="*/ 4785628 w 4853691"/>
                <a:gd name="connsiteY3498" fmla="*/ 2145201 h 4860733"/>
                <a:gd name="connsiteX3499" fmla="*/ 4776240 w 4853691"/>
                <a:gd name="connsiteY3499" fmla="*/ 2105301 h 4860733"/>
                <a:gd name="connsiteX3500" fmla="*/ 4773892 w 4853691"/>
                <a:gd name="connsiteY3500" fmla="*/ 2098260 h 4860733"/>
                <a:gd name="connsiteX3501" fmla="*/ 4762157 w 4853691"/>
                <a:gd name="connsiteY3501" fmla="*/ 2060707 h 4860733"/>
                <a:gd name="connsiteX3502" fmla="*/ 4762157 w 4853691"/>
                <a:gd name="connsiteY3502" fmla="*/ 2060707 h 4860733"/>
                <a:gd name="connsiteX3503" fmla="*/ 4748075 w 4853691"/>
                <a:gd name="connsiteY3503" fmla="*/ 2025501 h 4860733"/>
                <a:gd name="connsiteX3504" fmla="*/ 4745728 w 4853691"/>
                <a:gd name="connsiteY3504" fmla="*/ 2018460 h 4860733"/>
                <a:gd name="connsiteX3505" fmla="*/ 4731646 w 4853691"/>
                <a:gd name="connsiteY3505" fmla="*/ 1985601 h 4860733"/>
                <a:gd name="connsiteX3506" fmla="*/ 4729299 w 4853691"/>
                <a:gd name="connsiteY3506" fmla="*/ 1980907 h 4860733"/>
                <a:gd name="connsiteX3507" fmla="*/ 4715216 w 4853691"/>
                <a:gd name="connsiteY3507" fmla="*/ 1952743 h 4860733"/>
                <a:gd name="connsiteX3508" fmla="*/ 4712869 w 4853691"/>
                <a:gd name="connsiteY3508" fmla="*/ 1948049 h 4860733"/>
                <a:gd name="connsiteX3509" fmla="*/ 4696440 w 4853691"/>
                <a:gd name="connsiteY3509" fmla="*/ 1919884 h 4860733"/>
                <a:gd name="connsiteX3510" fmla="*/ 4691746 w 4853691"/>
                <a:gd name="connsiteY3510" fmla="*/ 1915190 h 4860733"/>
                <a:gd name="connsiteX3511" fmla="*/ 4684705 w 4853691"/>
                <a:gd name="connsiteY3511" fmla="*/ 1905802 h 4860733"/>
                <a:gd name="connsiteX3512" fmla="*/ 4691746 w 4853691"/>
                <a:gd name="connsiteY3512" fmla="*/ 1889372 h 4860733"/>
                <a:gd name="connsiteX3513" fmla="*/ 4670623 w 4853691"/>
                <a:gd name="connsiteY3513" fmla="*/ 1868249 h 4860733"/>
                <a:gd name="connsiteX3514" fmla="*/ 4668275 w 4853691"/>
                <a:gd name="connsiteY3514" fmla="*/ 1868249 h 4860733"/>
                <a:gd name="connsiteX3515" fmla="*/ 4663581 w 4853691"/>
                <a:gd name="connsiteY3515" fmla="*/ 1837737 h 4860733"/>
                <a:gd name="connsiteX3516" fmla="*/ 4663581 w 4853691"/>
                <a:gd name="connsiteY3516" fmla="*/ 1830696 h 4860733"/>
                <a:gd name="connsiteX3517" fmla="*/ 4661234 w 4853691"/>
                <a:gd name="connsiteY3517" fmla="*/ 1816614 h 4860733"/>
                <a:gd name="connsiteX3518" fmla="*/ 4658887 w 4853691"/>
                <a:gd name="connsiteY3518" fmla="*/ 1802532 h 4860733"/>
                <a:gd name="connsiteX3519" fmla="*/ 4658887 w 4853691"/>
                <a:gd name="connsiteY3519" fmla="*/ 1795491 h 4860733"/>
                <a:gd name="connsiteX3520" fmla="*/ 4658887 w 4853691"/>
                <a:gd name="connsiteY3520" fmla="*/ 1795491 h 4860733"/>
                <a:gd name="connsiteX3521" fmla="*/ 4663581 w 4853691"/>
                <a:gd name="connsiteY3521" fmla="*/ 1793144 h 4860733"/>
                <a:gd name="connsiteX3522" fmla="*/ 4682358 w 4853691"/>
                <a:gd name="connsiteY3522" fmla="*/ 1828349 h 4860733"/>
                <a:gd name="connsiteX3523" fmla="*/ 4689399 w 4853691"/>
                <a:gd name="connsiteY3523" fmla="*/ 1842432 h 4860733"/>
                <a:gd name="connsiteX3524" fmla="*/ 4708175 w 4853691"/>
                <a:gd name="connsiteY3524" fmla="*/ 1882331 h 4860733"/>
                <a:gd name="connsiteX3525" fmla="*/ 4717563 w 4853691"/>
                <a:gd name="connsiteY3525" fmla="*/ 1901108 h 4860733"/>
                <a:gd name="connsiteX3526" fmla="*/ 4731646 w 4853691"/>
                <a:gd name="connsiteY3526" fmla="*/ 1938660 h 4860733"/>
                <a:gd name="connsiteX3527" fmla="*/ 4738687 w 4853691"/>
                <a:gd name="connsiteY3527" fmla="*/ 1959784 h 4860733"/>
                <a:gd name="connsiteX3528" fmla="*/ 4752769 w 4853691"/>
                <a:gd name="connsiteY3528" fmla="*/ 2002031 h 4860733"/>
                <a:gd name="connsiteX3529" fmla="*/ 4757463 w 4853691"/>
                <a:gd name="connsiteY3529" fmla="*/ 2018460 h 4860733"/>
                <a:gd name="connsiteX3530" fmla="*/ 4773892 w 4853691"/>
                <a:gd name="connsiteY3530" fmla="*/ 2079483 h 4860733"/>
                <a:gd name="connsiteX3531" fmla="*/ 4776240 w 4853691"/>
                <a:gd name="connsiteY3531" fmla="*/ 2088871 h 4860733"/>
                <a:gd name="connsiteX3532" fmla="*/ 4785628 w 4853691"/>
                <a:gd name="connsiteY3532" fmla="*/ 2145201 h 4860733"/>
                <a:gd name="connsiteX3533" fmla="*/ 4790322 w 4853691"/>
                <a:gd name="connsiteY3533" fmla="*/ 2166324 h 4860733"/>
                <a:gd name="connsiteX3534" fmla="*/ 4792669 w 4853691"/>
                <a:gd name="connsiteY3534" fmla="*/ 2180406 h 4860733"/>
                <a:gd name="connsiteX3535" fmla="*/ 4785628 w 4853691"/>
                <a:gd name="connsiteY3535" fmla="*/ 2149895 h 4860733"/>
                <a:gd name="connsiteX3536" fmla="*/ 4785628 w 4853691"/>
                <a:gd name="connsiteY3536" fmla="*/ 2145201 h 4860733"/>
                <a:gd name="connsiteX3537" fmla="*/ 4672970 w 4853691"/>
                <a:gd name="connsiteY3537" fmla="*/ 1950396 h 4860733"/>
                <a:gd name="connsiteX3538" fmla="*/ 4675317 w 4853691"/>
                <a:gd name="connsiteY3538" fmla="*/ 1978560 h 4860733"/>
                <a:gd name="connsiteX3539" fmla="*/ 4677664 w 4853691"/>
                <a:gd name="connsiteY3539" fmla="*/ 2004378 h 4860733"/>
                <a:gd name="connsiteX3540" fmla="*/ 4680011 w 4853691"/>
                <a:gd name="connsiteY3540" fmla="*/ 2030195 h 4860733"/>
                <a:gd name="connsiteX3541" fmla="*/ 4682358 w 4853691"/>
                <a:gd name="connsiteY3541" fmla="*/ 2056013 h 4860733"/>
                <a:gd name="connsiteX3542" fmla="*/ 4684705 w 4853691"/>
                <a:gd name="connsiteY3542" fmla="*/ 2081830 h 4860733"/>
                <a:gd name="connsiteX3543" fmla="*/ 4687052 w 4853691"/>
                <a:gd name="connsiteY3543" fmla="*/ 2105301 h 4860733"/>
                <a:gd name="connsiteX3544" fmla="*/ 4691746 w 4853691"/>
                <a:gd name="connsiteY3544" fmla="*/ 2128771 h 4860733"/>
                <a:gd name="connsiteX3545" fmla="*/ 4694093 w 4853691"/>
                <a:gd name="connsiteY3545" fmla="*/ 2149895 h 4860733"/>
                <a:gd name="connsiteX3546" fmla="*/ 4698787 w 4853691"/>
                <a:gd name="connsiteY3546" fmla="*/ 2175712 h 4860733"/>
                <a:gd name="connsiteX3547" fmla="*/ 4701134 w 4853691"/>
                <a:gd name="connsiteY3547" fmla="*/ 2194489 h 4860733"/>
                <a:gd name="connsiteX3548" fmla="*/ 4705828 w 4853691"/>
                <a:gd name="connsiteY3548" fmla="*/ 2220306 h 4860733"/>
                <a:gd name="connsiteX3549" fmla="*/ 4708175 w 4853691"/>
                <a:gd name="connsiteY3549" fmla="*/ 2236735 h 4860733"/>
                <a:gd name="connsiteX3550" fmla="*/ 4712869 w 4853691"/>
                <a:gd name="connsiteY3550" fmla="*/ 2257859 h 4860733"/>
                <a:gd name="connsiteX3551" fmla="*/ 4696440 w 4853691"/>
                <a:gd name="connsiteY3551" fmla="*/ 2276635 h 4860733"/>
                <a:gd name="connsiteX3552" fmla="*/ 4717563 w 4853691"/>
                <a:gd name="connsiteY3552" fmla="*/ 2297759 h 4860733"/>
                <a:gd name="connsiteX3553" fmla="*/ 4722257 w 4853691"/>
                <a:gd name="connsiteY3553" fmla="*/ 2297759 h 4860733"/>
                <a:gd name="connsiteX3554" fmla="*/ 4724605 w 4853691"/>
                <a:gd name="connsiteY3554" fmla="*/ 2309494 h 4860733"/>
                <a:gd name="connsiteX3555" fmla="*/ 4724605 w 4853691"/>
                <a:gd name="connsiteY3555" fmla="*/ 2311841 h 4860733"/>
                <a:gd name="connsiteX3556" fmla="*/ 4726952 w 4853691"/>
                <a:gd name="connsiteY3556" fmla="*/ 2323576 h 4860733"/>
                <a:gd name="connsiteX3557" fmla="*/ 4726952 w 4853691"/>
                <a:gd name="connsiteY3557" fmla="*/ 2328270 h 4860733"/>
                <a:gd name="connsiteX3558" fmla="*/ 4729299 w 4853691"/>
                <a:gd name="connsiteY3558" fmla="*/ 2340005 h 4860733"/>
                <a:gd name="connsiteX3559" fmla="*/ 4731646 w 4853691"/>
                <a:gd name="connsiteY3559" fmla="*/ 2344700 h 4860733"/>
                <a:gd name="connsiteX3560" fmla="*/ 4733993 w 4853691"/>
                <a:gd name="connsiteY3560" fmla="*/ 2354088 h 4860733"/>
                <a:gd name="connsiteX3561" fmla="*/ 4736340 w 4853691"/>
                <a:gd name="connsiteY3561" fmla="*/ 2358782 h 4860733"/>
                <a:gd name="connsiteX3562" fmla="*/ 4738687 w 4853691"/>
                <a:gd name="connsiteY3562" fmla="*/ 2368170 h 4860733"/>
                <a:gd name="connsiteX3563" fmla="*/ 4741034 w 4853691"/>
                <a:gd name="connsiteY3563" fmla="*/ 2372864 h 4860733"/>
                <a:gd name="connsiteX3564" fmla="*/ 4743381 w 4853691"/>
                <a:gd name="connsiteY3564" fmla="*/ 2379905 h 4860733"/>
                <a:gd name="connsiteX3565" fmla="*/ 4745728 w 4853691"/>
                <a:gd name="connsiteY3565" fmla="*/ 2384599 h 4860733"/>
                <a:gd name="connsiteX3566" fmla="*/ 4748075 w 4853691"/>
                <a:gd name="connsiteY3566" fmla="*/ 2391640 h 4860733"/>
                <a:gd name="connsiteX3567" fmla="*/ 4750422 w 4853691"/>
                <a:gd name="connsiteY3567" fmla="*/ 2396334 h 4860733"/>
                <a:gd name="connsiteX3568" fmla="*/ 4752769 w 4853691"/>
                <a:gd name="connsiteY3568" fmla="*/ 2403376 h 4860733"/>
                <a:gd name="connsiteX3569" fmla="*/ 4755116 w 4853691"/>
                <a:gd name="connsiteY3569" fmla="*/ 2408070 h 4860733"/>
                <a:gd name="connsiteX3570" fmla="*/ 4757463 w 4853691"/>
                <a:gd name="connsiteY3570" fmla="*/ 2412764 h 4860733"/>
                <a:gd name="connsiteX3571" fmla="*/ 4759810 w 4853691"/>
                <a:gd name="connsiteY3571" fmla="*/ 2417458 h 4860733"/>
                <a:gd name="connsiteX3572" fmla="*/ 4762157 w 4853691"/>
                <a:gd name="connsiteY3572" fmla="*/ 2422152 h 4860733"/>
                <a:gd name="connsiteX3573" fmla="*/ 4764504 w 4853691"/>
                <a:gd name="connsiteY3573" fmla="*/ 2424499 h 4860733"/>
                <a:gd name="connsiteX3574" fmla="*/ 4766852 w 4853691"/>
                <a:gd name="connsiteY3574" fmla="*/ 2429193 h 4860733"/>
                <a:gd name="connsiteX3575" fmla="*/ 4769198 w 4853691"/>
                <a:gd name="connsiteY3575" fmla="*/ 2431540 h 4860733"/>
                <a:gd name="connsiteX3576" fmla="*/ 4771546 w 4853691"/>
                <a:gd name="connsiteY3576" fmla="*/ 2433887 h 4860733"/>
                <a:gd name="connsiteX3577" fmla="*/ 4771546 w 4853691"/>
                <a:gd name="connsiteY3577" fmla="*/ 2433887 h 4860733"/>
                <a:gd name="connsiteX3578" fmla="*/ 4769198 w 4853691"/>
                <a:gd name="connsiteY3578" fmla="*/ 2443275 h 4860733"/>
                <a:gd name="connsiteX3579" fmla="*/ 4771546 w 4853691"/>
                <a:gd name="connsiteY3579" fmla="*/ 2452664 h 4860733"/>
                <a:gd name="connsiteX3580" fmla="*/ 4769198 w 4853691"/>
                <a:gd name="connsiteY3580" fmla="*/ 2452664 h 4860733"/>
                <a:gd name="connsiteX3581" fmla="*/ 4764504 w 4853691"/>
                <a:gd name="connsiteY3581" fmla="*/ 2455011 h 4860733"/>
                <a:gd name="connsiteX3582" fmla="*/ 4755116 w 4853691"/>
                <a:gd name="connsiteY3582" fmla="*/ 2457358 h 4860733"/>
                <a:gd name="connsiteX3583" fmla="*/ 4750422 w 4853691"/>
                <a:gd name="connsiteY3583" fmla="*/ 2457358 h 4860733"/>
                <a:gd name="connsiteX3584" fmla="*/ 4736340 w 4853691"/>
                <a:gd name="connsiteY3584" fmla="*/ 2457358 h 4860733"/>
                <a:gd name="connsiteX3585" fmla="*/ 4729299 w 4853691"/>
                <a:gd name="connsiteY3585" fmla="*/ 2457358 h 4860733"/>
                <a:gd name="connsiteX3586" fmla="*/ 4729299 w 4853691"/>
                <a:gd name="connsiteY3586" fmla="*/ 2455011 h 4860733"/>
                <a:gd name="connsiteX3587" fmla="*/ 4708175 w 4853691"/>
                <a:gd name="connsiteY3587" fmla="*/ 2433887 h 4860733"/>
                <a:gd name="connsiteX3588" fmla="*/ 4703481 w 4853691"/>
                <a:gd name="connsiteY3588" fmla="*/ 2433887 h 4860733"/>
                <a:gd name="connsiteX3589" fmla="*/ 4694093 w 4853691"/>
                <a:gd name="connsiteY3589" fmla="*/ 2393987 h 4860733"/>
                <a:gd name="connsiteX3590" fmla="*/ 4691746 w 4853691"/>
                <a:gd name="connsiteY3590" fmla="*/ 2384599 h 4860733"/>
                <a:gd name="connsiteX3591" fmla="*/ 4687052 w 4853691"/>
                <a:gd name="connsiteY3591" fmla="*/ 2361129 h 4860733"/>
                <a:gd name="connsiteX3592" fmla="*/ 4684705 w 4853691"/>
                <a:gd name="connsiteY3592" fmla="*/ 2349394 h 4860733"/>
                <a:gd name="connsiteX3593" fmla="*/ 4682358 w 4853691"/>
                <a:gd name="connsiteY3593" fmla="*/ 2328270 h 4860733"/>
                <a:gd name="connsiteX3594" fmla="*/ 4680011 w 4853691"/>
                <a:gd name="connsiteY3594" fmla="*/ 2314188 h 4860733"/>
                <a:gd name="connsiteX3595" fmla="*/ 4677664 w 4853691"/>
                <a:gd name="connsiteY3595" fmla="*/ 2293064 h 4860733"/>
                <a:gd name="connsiteX3596" fmla="*/ 4675317 w 4853691"/>
                <a:gd name="connsiteY3596" fmla="*/ 2278982 h 4860733"/>
                <a:gd name="connsiteX3597" fmla="*/ 4672970 w 4853691"/>
                <a:gd name="connsiteY3597" fmla="*/ 2260206 h 4860733"/>
                <a:gd name="connsiteX3598" fmla="*/ 4670623 w 4853691"/>
                <a:gd name="connsiteY3598" fmla="*/ 2246123 h 4860733"/>
                <a:gd name="connsiteX3599" fmla="*/ 4668275 w 4853691"/>
                <a:gd name="connsiteY3599" fmla="*/ 2227347 h 4860733"/>
                <a:gd name="connsiteX3600" fmla="*/ 4665929 w 4853691"/>
                <a:gd name="connsiteY3600" fmla="*/ 2210918 h 4860733"/>
                <a:gd name="connsiteX3601" fmla="*/ 4663581 w 4853691"/>
                <a:gd name="connsiteY3601" fmla="*/ 2192142 h 4860733"/>
                <a:gd name="connsiteX3602" fmla="*/ 4661234 w 4853691"/>
                <a:gd name="connsiteY3602" fmla="*/ 2175712 h 4860733"/>
                <a:gd name="connsiteX3603" fmla="*/ 4658887 w 4853691"/>
                <a:gd name="connsiteY3603" fmla="*/ 2154589 h 4860733"/>
                <a:gd name="connsiteX3604" fmla="*/ 4658887 w 4853691"/>
                <a:gd name="connsiteY3604" fmla="*/ 2138159 h 4860733"/>
                <a:gd name="connsiteX3605" fmla="*/ 4658887 w 4853691"/>
                <a:gd name="connsiteY3605" fmla="*/ 2117036 h 4860733"/>
                <a:gd name="connsiteX3606" fmla="*/ 4658887 w 4853691"/>
                <a:gd name="connsiteY3606" fmla="*/ 2100607 h 4860733"/>
                <a:gd name="connsiteX3607" fmla="*/ 4658887 w 4853691"/>
                <a:gd name="connsiteY3607" fmla="*/ 2079483 h 4860733"/>
                <a:gd name="connsiteX3608" fmla="*/ 4658887 w 4853691"/>
                <a:gd name="connsiteY3608" fmla="*/ 2063054 h 4860733"/>
                <a:gd name="connsiteX3609" fmla="*/ 4658887 w 4853691"/>
                <a:gd name="connsiteY3609" fmla="*/ 2041930 h 4860733"/>
                <a:gd name="connsiteX3610" fmla="*/ 4658887 w 4853691"/>
                <a:gd name="connsiteY3610" fmla="*/ 2023154 h 4860733"/>
                <a:gd name="connsiteX3611" fmla="*/ 4658887 w 4853691"/>
                <a:gd name="connsiteY3611" fmla="*/ 2002031 h 4860733"/>
                <a:gd name="connsiteX3612" fmla="*/ 4658887 w 4853691"/>
                <a:gd name="connsiteY3612" fmla="*/ 1983254 h 4860733"/>
                <a:gd name="connsiteX3613" fmla="*/ 4658887 w 4853691"/>
                <a:gd name="connsiteY3613" fmla="*/ 1962131 h 4860733"/>
                <a:gd name="connsiteX3614" fmla="*/ 4658887 w 4853691"/>
                <a:gd name="connsiteY3614" fmla="*/ 1943354 h 4860733"/>
                <a:gd name="connsiteX3615" fmla="*/ 4658887 w 4853691"/>
                <a:gd name="connsiteY3615" fmla="*/ 1922231 h 4860733"/>
                <a:gd name="connsiteX3616" fmla="*/ 4658887 w 4853691"/>
                <a:gd name="connsiteY3616" fmla="*/ 1903455 h 4860733"/>
                <a:gd name="connsiteX3617" fmla="*/ 4658887 w 4853691"/>
                <a:gd name="connsiteY3617" fmla="*/ 1894066 h 4860733"/>
                <a:gd name="connsiteX3618" fmla="*/ 4658887 w 4853691"/>
                <a:gd name="connsiteY3618" fmla="*/ 1894066 h 4860733"/>
                <a:gd name="connsiteX3619" fmla="*/ 4661234 w 4853691"/>
                <a:gd name="connsiteY3619" fmla="*/ 1912843 h 4860733"/>
                <a:gd name="connsiteX3620" fmla="*/ 4672970 w 4853691"/>
                <a:gd name="connsiteY3620" fmla="*/ 1950396 h 4860733"/>
                <a:gd name="connsiteX3621" fmla="*/ 4809098 w 4853691"/>
                <a:gd name="connsiteY3621" fmla="*/ 2710839 h 4860733"/>
                <a:gd name="connsiteX3622" fmla="*/ 4804404 w 4853691"/>
                <a:gd name="connsiteY3622" fmla="*/ 2750738 h 4860733"/>
                <a:gd name="connsiteX3623" fmla="*/ 4802057 w 4853691"/>
                <a:gd name="connsiteY3623" fmla="*/ 2764821 h 4860733"/>
                <a:gd name="connsiteX3624" fmla="*/ 4795016 w 4853691"/>
                <a:gd name="connsiteY3624" fmla="*/ 2818803 h 4860733"/>
                <a:gd name="connsiteX3625" fmla="*/ 4792669 w 4853691"/>
                <a:gd name="connsiteY3625" fmla="*/ 2832885 h 4860733"/>
                <a:gd name="connsiteX3626" fmla="*/ 4785628 w 4853691"/>
                <a:gd name="connsiteY3626" fmla="*/ 2872785 h 4860733"/>
                <a:gd name="connsiteX3627" fmla="*/ 4783281 w 4853691"/>
                <a:gd name="connsiteY3627" fmla="*/ 2891561 h 4860733"/>
                <a:gd name="connsiteX3628" fmla="*/ 4776240 w 4853691"/>
                <a:gd name="connsiteY3628" fmla="*/ 2926767 h 4860733"/>
                <a:gd name="connsiteX3629" fmla="*/ 4771546 w 4853691"/>
                <a:gd name="connsiteY3629" fmla="*/ 2947890 h 4860733"/>
                <a:gd name="connsiteX3630" fmla="*/ 4764504 w 4853691"/>
                <a:gd name="connsiteY3630" fmla="*/ 2980749 h 4860733"/>
                <a:gd name="connsiteX3631" fmla="*/ 4759810 w 4853691"/>
                <a:gd name="connsiteY3631" fmla="*/ 3001873 h 4860733"/>
                <a:gd name="connsiteX3632" fmla="*/ 4752769 w 4853691"/>
                <a:gd name="connsiteY3632" fmla="*/ 3032384 h 4860733"/>
                <a:gd name="connsiteX3633" fmla="*/ 4748075 w 4853691"/>
                <a:gd name="connsiteY3633" fmla="*/ 3053507 h 4860733"/>
                <a:gd name="connsiteX3634" fmla="*/ 4741034 w 4853691"/>
                <a:gd name="connsiteY3634" fmla="*/ 3084019 h 4860733"/>
                <a:gd name="connsiteX3635" fmla="*/ 4736340 w 4853691"/>
                <a:gd name="connsiteY3635" fmla="*/ 3105142 h 4860733"/>
                <a:gd name="connsiteX3636" fmla="*/ 4726952 w 4853691"/>
                <a:gd name="connsiteY3636" fmla="*/ 3135654 h 4860733"/>
                <a:gd name="connsiteX3637" fmla="*/ 4719911 w 4853691"/>
                <a:gd name="connsiteY3637" fmla="*/ 3156777 h 4860733"/>
                <a:gd name="connsiteX3638" fmla="*/ 4710522 w 4853691"/>
                <a:gd name="connsiteY3638" fmla="*/ 3187289 h 4860733"/>
                <a:gd name="connsiteX3639" fmla="*/ 4703481 w 4853691"/>
                <a:gd name="connsiteY3639" fmla="*/ 3208413 h 4860733"/>
                <a:gd name="connsiteX3640" fmla="*/ 4691746 w 4853691"/>
                <a:gd name="connsiteY3640" fmla="*/ 3243618 h 4860733"/>
                <a:gd name="connsiteX3641" fmla="*/ 4687052 w 4853691"/>
                <a:gd name="connsiteY3641" fmla="*/ 3260048 h 4860733"/>
                <a:gd name="connsiteX3642" fmla="*/ 4687052 w 4853691"/>
                <a:gd name="connsiteY3642" fmla="*/ 3260048 h 4860733"/>
                <a:gd name="connsiteX3643" fmla="*/ 4694093 w 4853691"/>
                <a:gd name="connsiteY3643" fmla="*/ 3231883 h 4860733"/>
                <a:gd name="connsiteX3644" fmla="*/ 4705828 w 4853691"/>
                <a:gd name="connsiteY3644" fmla="*/ 3187289 h 4860733"/>
                <a:gd name="connsiteX3645" fmla="*/ 4719911 w 4853691"/>
                <a:gd name="connsiteY3645" fmla="*/ 3130960 h 4860733"/>
                <a:gd name="connsiteX3646" fmla="*/ 4731646 w 4853691"/>
                <a:gd name="connsiteY3646" fmla="*/ 3086366 h 4860733"/>
                <a:gd name="connsiteX3647" fmla="*/ 4743381 w 4853691"/>
                <a:gd name="connsiteY3647" fmla="*/ 3027690 h 4860733"/>
                <a:gd name="connsiteX3648" fmla="*/ 4752769 w 4853691"/>
                <a:gd name="connsiteY3648" fmla="*/ 2983096 h 4860733"/>
                <a:gd name="connsiteX3649" fmla="*/ 4764504 w 4853691"/>
                <a:gd name="connsiteY3649" fmla="*/ 2922073 h 4860733"/>
                <a:gd name="connsiteX3650" fmla="*/ 4771546 w 4853691"/>
                <a:gd name="connsiteY3650" fmla="*/ 2879826 h 4860733"/>
                <a:gd name="connsiteX3651" fmla="*/ 4780934 w 4853691"/>
                <a:gd name="connsiteY3651" fmla="*/ 2811762 h 4860733"/>
                <a:gd name="connsiteX3652" fmla="*/ 4785628 w 4853691"/>
                <a:gd name="connsiteY3652" fmla="*/ 2774209 h 4860733"/>
                <a:gd name="connsiteX3653" fmla="*/ 4795016 w 4853691"/>
                <a:gd name="connsiteY3653" fmla="*/ 2687368 h 4860733"/>
                <a:gd name="connsiteX3654" fmla="*/ 4797363 w 4853691"/>
                <a:gd name="connsiteY3654" fmla="*/ 2666245 h 4860733"/>
                <a:gd name="connsiteX3655" fmla="*/ 4799710 w 4853691"/>
                <a:gd name="connsiteY3655" fmla="*/ 2649816 h 4860733"/>
                <a:gd name="connsiteX3656" fmla="*/ 4804404 w 4853691"/>
                <a:gd name="connsiteY3656" fmla="*/ 2656857 h 4860733"/>
                <a:gd name="connsiteX3657" fmla="*/ 4802057 w 4853691"/>
                <a:gd name="connsiteY3657" fmla="*/ 2685021 h 4860733"/>
                <a:gd name="connsiteX3658" fmla="*/ 4809098 w 4853691"/>
                <a:gd name="connsiteY3658" fmla="*/ 2710839 h 4860733"/>
                <a:gd name="connsiteX3659" fmla="*/ 4696440 w 4853691"/>
                <a:gd name="connsiteY3659" fmla="*/ 3262394 h 4860733"/>
                <a:gd name="connsiteX3660" fmla="*/ 4705828 w 4853691"/>
                <a:gd name="connsiteY3660" fmla="*/ 3236577 h 4860733"/>
                <a:gd name="connsiteX3661" fmla="*/ 4710522 w 4853691"/>
                <a:gd name="connsiteY3661" fmla="*/ 3222495 h 4860733"/>
                <a:gd name="connsiteX3662" fmla="*/ 4708175 w 4853691"/>
                <a:gd name="connsiteY3662" fmla="*/ 3229536 h 4860733"/>
                <a:gd name="connsiteX3663" fmla="*/ 4710522 w 4853691"/>
                <a:gd name="connsiteY3663" fmla="*/ 3238924 h 4860733"/>
                <a:gd name="connsiteX3664" fmla="*/ 4691746 w 4853691"/>
                <a:gd name="connsiteY3664" fmla="*/ 3278824 h 4860733"/>
                <a:gd name="connsiteX3665" fmla="*/ 4694093 w 4853691"/>
                <a:gd name="connsiteY3665" fmla="*/ 3274130 h 4860733"/>
                <a:gd name="connsiteX3666" fmla="*/ 4696440 w 4853691"/>
                <a:gd name="connsiteY3666" fmla="*/ 3262394 h 4860733"/>
                <a:gd name="connsiteX3667" fmla="*/ 4480512 w 4853691"/>
                <a:gd name="connsiteY3667" fmla="*/ 3722416 h 4860733"/>
                <a:gd name="connsiteX3668" fmla="*/ 4459388 w 4853691"/>
                <a:gd name="connsiteY3668" fmla="*/ 3748233 h 4860733"/>
                <a:gd name="connsiteX3669" fmla="*/ 4445306 w 4853691"/>
                <a:gd name="connsiteY3669" fmla="*/ 3762315 h 4860733"/>
                <a:gd name="connsiteX3670" fmla="*/ 4424183 w 4853691"/>
                <a:gd name="connsiteY3670" fmla="*/ 3783439 h 4860733"/>
                <a:gd name="connsiteX3671" fmla="*/ 4410100 w 4853691"/>
                <a:gd name="connsiteY3671" fmla="*/ 3797521 h 4860733"/>
                <a:gd name="connsiteX3672" fmla="*/ 4388977 w 4853691"/>
                <a:gd name="connsiteY3672" fmla="*/ 3816298 h 4860733"/>
                <a:gd name="connsiteX3673" fmla="*/ 4377242 w 4853691"/>
                <a:gd name="connsiteY3673" fmla="*/ 3825686 h 4860733"/>
                <a:gd name="connsiteX3674" fmla="*/ 4386630 w 4853691"/>
                <a:gd name="connsiteY3674" fmla="*/ 3813950 h 4860733"/>
                <a:gd name="connsiteX3675" fmla="*/ 4403059 w 4853691"/>
                <a:gd name="connsiteY3675" fmla="*/ 3792827 h 4860733"/>
                <a:gd name="connsiteX3676" fmla="*/ 4417141 w 4853691"/>
                <a:gd name="connsiteY3676" fmla="*/ 3774051 h 4860733"/>
                <a:gd name="connsiteX3677" fmla="*/ 4438265 w 4853691"/>
                <a:gd name="connsiteY3677" fmla="*/ 3743539 h 4860733"/>
                <a:gd name="connsiteX3678" fmla="*/ 4457041 w 4853691"/>
                <a:gd name="connsiteY3678" fmla="*/ 3717722 h 4860733"/>
                <a:gd name="connsiteX3679" fmla="*/ 4475818 w 4853691"/>
                <a:gd name="connsiteY3679" fmla="*/ 3689557 h 4860733"/>
                <a:gd name="connsiteX3680" fmla="*/ 4487553 w 4853691"/>
                <a:gd name="connsiteY3680" fmla="*/ 3670781 h 4860733"/>
                <a:gd name="connsiteX3681" fmla="*/ 4489900 w 4853691"/>
                <a:gd name="connsiteY3681" fmla="*/ 3666087 h 4860733"/>
                <a:gd name="connsiteX3682" fmla="*/ 4489900 w 4853691"/>
                <a:gd name="connsiteY3682" fmla="*/ 3666087 h 4860733"/>
                <a:gd name="connsiteX3683" fmla="*/ 4503982 w 4853691"/>
                <a:gd name="connsiteY3683" fmla="*/ 3647310 h 4860733"/>
                <a:gd name="connsiteX3684" fmla="*/ 4513371 w 4853691"/>
                <a:gd name="connsiteY3684" fmla="*/ 3633228 h 4860733"/>
                <a:gd name="connsiteX3685" fmla="*/ 4518065 w 4853691"/>
                <a:gd name="connsiteY3685" fmla="*/ 3626187 h 4860733"/>
                <a:gd name="connsiteX3686" fmla="*/ 4527453 w 4853691"/>
                <a:gd name="connsiteY3686" fmla="*/ 3614451 h 4860733"/>
                <a:gd name="connsiteX3687" fmla="*/ 4553270 w 4853691"/>
                <a:gd name="connsiteY3687" fmla="*/ 3576899 h 4860733"/>
                <a:gd name="connsiteX3688" fmla="*/ 4557964 w 4853691"/>
                <a:gd name="connsiteY3688" fmla="*/ 3569858 h 4860733"/>
                <a:gd name="connsiteX3689" fmla="*/ 4579088 w 4853691"/>
                <a:gd name="connsiteY3689" fmla="*/ 3536999 h 4860733"/>
                <a:gd name="connsiteX3690" fmla="*/ 4586129 w 4853691"/>
                <a:gd name="connsiteY3690" fmla="*/ 3544040 h 4860733"/>
                <a:gd name="connsiteX3691" fmla="*/ 4576741 w 4853691"/>
                <a:gd name="connsiteY3691" fmla="*/ 3562816 h 4860733"/>
                <a:gd name="connsiteX3692" fmla="*/ 4562658 w 4853691"/>
                <a:gd name="connsiteY3692" fmla="*/ 3586287 h 4860733"/>
                <a:gd name="connsiteX3693" fmla="*/ 4529800 w 4853691"/>
                <a:gd name="connsiteY3693" fmla="*/ 3642616 h 4860733"/>
                <a:gd name="connsiteX3694" fmla="*/ 4520412 w 4853691"/>
                <a:gd name="connsiteY3694" fmla="*/ 3640269 h 4860733"/>
                <a:gd name="connsiteX3695" fmla="*/ 4499288 w 4853691"/>
                <a:gd name="connsiteY3695" fmla="*/ 3661392 h 4860733"/>
                <a:gd name="connsiteX3696" fmla="*/ 4506329 w 4853691"/>
                <a:gd name="connsiteY3696" fmla="*/ 3677822 h 4860733"/>
                <a:gd name="connsiteX3697" fmla="*/ 4487553 w 4853691"/>
                <a:gd name="connsiteY3697" fmla="*/ 3703639 h 4860733"/>
                <a:gd name="connsiteX3698" fmla="*/ 4480512 w 4853691"/>
                <a:gd name="connsiteY3698" fmla="*/ 3722416 h 4860733"/>
                <a:gd name="connsiteX3699" fmla="*/ 4316218 w 4853691"/>
                <a:gd name="connsiteY3699" fmla="*/ 3898444 h 4860733"/>
                <a:gd name="connsiteX3700" fmla="*/ 4309178 w 4853691"/>
                <a:gd name="connsiteY3700" fmla="*/ 3905485 h 4860733"/>
                <a:gd name="connsiteX3701" fmla="*/ 4271625 w 4853691"/>
                <a:gd name="connsiteY3701" fmla="*/ 3945385 h 4860733"/>
                <a:gd name="connsiteX3702" fmla="*/ 4259889 w 4853691"/>
                <a:gd name="connsiteY3702" fmla="*/ 3959468 h 4860733"/>
                <a:gd name="connsiteX3703" fmla="*/ 4238766 w 4853691"/>
                <a:gd name="connsiteY3703" fmla="*/ 3980591 h 4860733"/>
                <a:gd name="connsiteX3704" fmla="*/ 4234072 w 4853691"/>
                <a:gd name="connsiteY3704" fmla="*/ 3971203 h 4860733"/>
                <a:gd name="connsiteX3705" fmla="*/ 4264583 w 4853691"/>
                <a:gd name="connsiteY3705" fmla="*/ 3943038 h 4860733"/>
                <a:gd name="connsiteX3706" fmla="*/ 4276319 w 4853691"/>
                <a:gd name="connsiteY3706" fmla="*/ 3931303 h 4860733"/>
                <a:gd name="connsiteX3707" fmla="*/ 4311524 w 4853691"/>
                <a:gd name="connsiteY3707" fmla="*/ 3893750 h 4860733"/>
                <a:gd name="connsiteX3708" fmla="*/ 4320913 w 4853691"/>
                <a:gd name="connsiteY3708" fmla="*/ 3884362 h 4860733"/>
                <a:gd name="connsiteX3709" fmla="*/ 4344383 w 4853691"/>
                <a:gd name="connsiteY3709" fmla="*/ 3858544 h 4860733"/>
                <a:gd name="connsiteX3710" fmla="*/ 4351424 w 4853691"/>
                <a:gd name="connsiteY3710" fmla="*/ 3853850 h 4860733"/>
                <a:gd name="connsiteX3711" fmla="*/ 4367854 w 4853691"/>
                <a:gd name="connsiteY3711" fmla="*/ 3842115 h 4860733"/>
                <a:gd name="connsiteX3712" fmla="*/ 4367854 w 4853691"/>
                <a:gd name="connsiteY3712" fmla="*/ 3842115 h 4860733"/>
                <a:gd name="connsiteX3713" fmla="*/ 4360812 w 4853691"/>
                <a:gd name="connsiteY3713" fmla="*/ 3851503 h 4860733"/>
                <a:gd name="connsiteX3714" fmla="*/ 4316218 w 4853691"/>
                <a:gd name="connsiteY3714" fmla="*/ 3898444 h 4860733"/>
                <a:gd name="connsiteX3715" fmla="*/ 4170701 w 4853691"/>
                <a:gd name="connsiteY3715" fmla="*/ 4041614 h 4860733"/>
                <a:gd name="connsiteX3716" fmla="*/ 4147231 w 4853691"/>
                <a:gd name="connsiteY3716" fmla="*/ 4069779 h 4860733"/>
                <a:gd name="connsiteX3717" fmla="*/ 4126108 w 4853691"/>
                <a:gd name="connsiteY3717" fmla="*/ 4093249 h 4860733"/>
                <a:gd name="connsiteX3718" fmla="*/ 4100290 w 4853691"/>
                <a:gd name="connsiteY3718" fmla="*/ 4121414 h 4860733"/>
                <a:gd name="connsiteX3719" fmla="*/ 4079167 w 4853691"/>
                <a:gd name="connsiteY3719" fmla="*/ 4144884 h 4860733"/>
                <a:gd name="connsiteX3720" fmla="*/ 4053349 w 4853691"/>
                <a:gd name="connsiteY3720" fmla="*/ 4173049 h 4860733"/>
                <a:gd name="connsiteX3721" fmla="*/ 4032226 w 4853691"/>
                <a:gd name="connsiteY3721" fmla="*/ 4194172 h 4860733"/>
                <a:gd name="connsiteX3722" fmla="*/ 4004061 w 4853691"/>
                <a:gd name="connsiteY3722" fmla="*/ 4222337 h 4860733"/>
                <a:gd name="connsiteX3723" fmla="*/ 3982938 w 4853691"/>
                <a:gd name="connsiteY3723" fmla="*/ 4243460 h 4860733"/>
                <a:gd name="connsiteX3724" fmla="*/ 3954773 w 4853691"/>
                <a:gd name="connsiteY3724" fmla="*/ 4271625 h 4860733"/>
                <a:gd name="connsiteX3725" fmla="*/ 3935997 w 4853691"/>
                <a:gd name="connsiteY3725" fmla="*/ 4290401 h 4860733"/>
                <a:gd name="connsiteX3726" fmla="*/ 3905485 w 4853691"/>
                <a:gd name="connsiteY3726" fmla="*/ 4316219 h 4860733"/>
                <a:gd name="connsiteX3727" fmla="*/ 3886709 w 4853691"/>
                <a:gd name="connsiteY3727" fmla="*/ 4334995 h 4860733"/>
                <a:gd name="connsiteX3728" fmla="*/ 3856197 w 4853691"/>
                <a:gd name="connsiteY3728" fmla="*/ 4360812 h 4860733"/>
                <a:gd name="connsiteX3729" fmla="*/ 3837421 w 4853691"/>
                <a:gd name="connsiteY3729" fmla="*/ 4377242 h 4860733"/>
                <a:gd name="connsiteX3730" fmla="*/ 3818645 w 4853691"/>
                <a:gd name="connsiteY3730" fmla="*/ 4393671 h 4860733"/>
                <a:gd name="connsiteX3731" fmla="*/ 3804562 w 4853691"/>
                <a:gd name="connsiteY3731" fmla="*/ 4400712 h 4860733"/>
                <a:gd name="connsiteX3732" fmla="*/ 3790480 w 4853691"/>
                <a:gd name="connsiteY3732" fmla="*/ 4407753 h 4860733"/>
                <a:gd name="connsiteX3733" fmla="*/ 3767010 w 4853691"/>
                <a:gd name="connsiteY3733" fmla="*/ 4417142 h 4860733"/>
                <a:gd name="connsiteX3734" fmla="*/ 3755274 w 4853691"/>
                <a:gd name="connsiteY3734" fmla="*/ 4421836 h 4860733"/>
                <a:gd name="connsiteX3735" fmla="*/ 3736498 w 4853691"/>
                <a:gd name="connsiteY3735" fmla="*/ 4428877 h 4860733"/>
                <a:gd name="connsiteX3736" fmla="*/ 3734151 w 4853691"/>
                <a:gd name="connsiteY3736" fmla="*/ 4424183 h 4860733"/>
                <a:gd name="connsiteX3737" fmla="*/ 3755274 w 4853691"/>
                <a:gd name="connsiteY3737" fmla="*/ 4405406 h 4860733"/>
                <a:gd name="connsiteX3738" fmla="*/ 3788133 w 4853691"/>
                <a:gd name="connsiteY3738" fmla="*/ 4379589 h 4860733"/>
                <a:gd name="connsiteX3739" fmla="*/ 3825686 w 4853691"/>
                <a:gd name="connsiteY3739" fmla="*/ 4349077 h 4860733"/>
                <a:gd name="connsiteX3740" fmla="*/ 3856197 w 4853691"/>
                <a:gd name="connsiteY3740" fmla="*/ 4323260 h 4860733"/>
                <a:gd name="connsiteX3741" fmla="*/ 3896097 w 4853691"/>
                <a:gd name="connsiteY3741" fmla="*/ 4288054 h 4860733"/>
                <a:gd name="connsiteX3742" fmla="*/ 3921915 w 4853691"/>
                <a:gd name="connsiteY3742" fmla="*/ 4264584 h 4860733"/>
                <a:gd name="connsiteX3743" fmla="*/ 3966509 w 4853691"/>
                <a:gd name="connsiteY3743" fmla="*/ 4219990 h 4860733"/>
                <a:gd name="connsiteX3744" fmla="*/ 3985285 w 4853691"/>
                <a:gd name="connsiteY3744" fmla="*/ 4201213 h 4860733"/>
                <a:gd name="connsiteX3745" fmla="*/ 4097943 w 4853691"/>
                <a:gd name="connsiteY3745" fmla="*/ 4081514 h 4860733"/>
                <a:gd name="connsiteX3746" fmla="*/ 4107331 w 4853691"/>
                <a:gd name="connsiteY3746" fmla="*/ 4074473 h 4860733"/>
                <a:gd name="connsiteX3747" fmla="*/ 4130802 w 4853691"/>
                <a:gd name="connsiteY3747" fmla="*/ 4055696 h 4860733"/>
                <a:gd name="connsiteX3748" fmla="*/ 4158966 w 4853691"/>
                <a:gd name="connsiteY3748" fmla="*/ 4032226 h 4860733"/>
                <a:gd name="connsiteX3749" fmla="*/ 4182437 w 4853691"/>
                <a:gd name="connsiteY3749" fmla="*/ 4013449 h 4860733"/>
                <a:gd name="connsiteX3750" fmla="*/ 4187131 w 4853691"/>
                <a:gd name="connsiteY3750" fmla="*/ 4008755 h 4860733"/>
                <a:gd name="connsiteX3751" fmla="*/ 4187131 w 4853691"/>
                <a:gd name="connsiteY3751" fmla="*/ 4008755 h 4860733"/>
                <a:gd name="connsiteX3752" fmla="*/ 4189478 w 4853691"/>
                <a:gd name="connsiteY3752" fmla="*/ 4015796 h 4860733"/>
                <a:gd name="connsiteX3753" fmla="*/ 4187131 w 4853691"/>
                <a:gd name="connsiteY3753" fmla="*/ 4018144 h 4860733"/>
                <a:gd name="connsiteX3754" fmla="*/ 4170701 w 4853691"/>
                <a:gd name="connsiteY3754" fmla="*/ 4041614 h 4860733"/>
                <a:gd name="connsiteX3755" fmla="*/ 3675475 w 4853691"/>
                <a:gd name="connsiteY3755" fmla="*/ 4480512 h 4860733"/>
                <a:gd name="connsiteX3756" fmla="*/ 3644963 w 4853691"/>
                <a:gd name="connsiteY3756" fmla="*/ 4508676 h 4860733"/>
                <a:gd name="connsiteX3757" fmla="*/ 3635575 w 4853691"/>
                <a:gd name="connsiteY3757" fmla="*/ 4518064 h 4860733"/>
                <a:gd name="connsiteX3758" fmla="*/ 3612104 w 4853691"/>
                <a:gd name="connsiteY3758" fmla="*/ 4536841 h 4860733"/>
                <a:gd name="connsiteX3759" fmla="*/ 3598022 w 4853691"/>
                <a:gd name="connsiteY3759" fmla="*/ 4548576 h 4860733"/>
                <a:gd name="connsiteX3760" fmla="*/ 3576899 w 4853691"/>
                <a:gd name="connsiteY3760" fmla="*/ 4565005 h 4860733"/>
                <a:gd name="connsiteX3761" fmla="*/ 3569858 w 4853691"/>
                <a:gd name="connsiteY3761" fmla="*/ 4569700 h 4860733"/>
                <a:gd name="connsiteX3762" fmla="*/ 3431382 w 4853691"/>
                <a:gd name="connsiteY3762" fmla="*/ 4642458 h 4860733"/>
                <a:gd name="connsiteX3763" fmla="*/ 3414953 w 4853691"/>
                <a:gd name="connsiteY3763" fmla="*/ 4630723 h 4860733"/>
                <a:gd name="connsiteX3764" fmla="*/ 3393829 w 4853691"/>
                <a:gd name="connsiteY3764" fmla="*/ 4651846 h 4860733"/>
                <a:gd name="connsiteX3765" fmla="*/ 3393829 w 4853691"/>
                <a:gd name="connsiteY3765" fmla="*/ 4654193 h 4860733"/>
                <a:gd name="connsiteX3766" fmla="*/ 3382094 w 4853691"/>
                <a:gd name="connsiteY3766" fmla="*/ 4654193 h 4860733"/>
                <a:gd name="connsiteX3767" fmla="*/ 3323418 w 4853691"/>
                <a:gd name="connsiteY3767" fmla="*/ 4640111 h 4860733"/>
                <a:gd name="connsiteX3768" fmla="*/ 3342194 w 4853691"/>
                <a:gd name="connsiteY3768" fmla="*/ 4633070 h 4860733"/>
                <a:gd name="connsiteX3769" fmla="*/ 3363318 w 4853691"/>
                <a:gd name="connsiteY3769" fmla="*/ 4623681 h 4860733"/>
                <a:gd name="connsiteX3770" fmla="*/ 3398523 w 4853691"/>
                <a:gd name="connsiteY3770" fmla="*/ 4607252 h 4860733"/>
                <a:gd name="connsiteX3771" fmla="*/ 3424341 w 4853691"/>
                <a:gd name="connsiteY3771" fmla="*/ 4595517 h 4860733"/>
                <a:gd name="connsiteX3772" fmla="*/ 3454852 w 4853691"/>
                <a:gd name="connsiteY3772" fmla="*/ 4581435 h 4860733"/>
                <a:gd name="connsiteX3773" fmla="*/ 3480670 w 4853691"/>
                <a:gd name="connsiteY3773" fmla="*/ 4569700 h 4860733"/>
                <a:gd name="connsiteX3774" fmla="*/ 3508834 w 4853691"/>
                <a:gd name="connsiteY3774" fmla="*/ 4555617 h 4860733"/>
                <a:gd name="connsiteX3775" fmla="*/ 3534652 w 4853691"/>
                <a:gd name="connsiteY3775" fmla="*/ 4541535 h 4860733"/>
                <a:gd name="connsiteX3776" fmla="*/ 3562817 w 4853691"/>
                <a:gd name="connsiteY3776" fmla="*/ 4527453 h 4860733"/>
                <a:gd name="connsiteX3777" fmla="*/ 3588634 w 4853691"/>
                <a:gd name="connsiteY3777" fmla="*/ 4513370 h 4860733"/>
                <a:gd name="connsiteX3778" fmla="*/ 3614452 w 4853691"/>
                <a:gd name="connsiteY3778" fmla="*/ 4499288 h 4860733"/>
                <a:gd name="connsiteX3779" fmla="*/ 3640269 w 4853691"/>
                <a:gd name="connsiteY3779" fmla="*/ 4482859 h 4860733"/>
                <a:gd name="connsiteX3780" fmla="*/ 3666086 w 4853691"/>
                <a:gd name="connsiteY3780" fmla="*/ 4466429 h 4860733"/>
                <a:gd name="connsiteX3781" fmla="*/ 3691904 w 4853691"/>
                <a:gd name="connsiteY3781" fmla="*/ 4450000 h 4860733"/>
                <a:gd name="connsiteX3782" fmla="*/ 3703639 w 4853691"/>
                <a:gd name="connsiteY3782" fmla="*/ 4442959 h 4860733"/>
                <a:gd name="connsiteX3783" fmla="*/ 3705986 w 4853691"/>
                <a:gd name="connsiteY3783" fmla="*/ 4445306 h 4860733"/>
                <a:gd name="connsiteX3784" fmla="*/ 3684863 w 4853691"/>
                <a:gd name="connsiteY3784" fmla="*/ 4466429 h 4860733"/>
                <a:gd name="connsiteX3785" fmla="*/ 3675475 w 4853691"/>
                <a:gd name="connsiteY3785" fmla="*/ 4480512 h 4860733"/>
                <a:gd name="connsiteX3786" fmla="*/ 3278824 w 4853691"/>
                <a:gd name="connsiteY3786" fmla="*/ 4656540 h 4860733"/>
                <a:gd name="connsiteX3787" fmla="*/ 3248312 w 4853691"/>
                <a:gd name="connsiteY3787" fmla="*/ 4668276 h 4860733"/>
                <a:gd name="connsiteX3788" fmla="*/ 3222495 w 4853691"/>
                <a:gd name="connsiteY3788" fmla="*/ 4677664 h 4860733"/>
                <a:gd name="connsiteX3789" fmla="*/ 3189636 w 4853691"/>
                <a:gd name="connsiteY3789" fmla="*/ 4689399 h 4860733"/>
                <a:gd name="connsiteX3790" fmla="*/ 3163819 w 4853691"/>
                <a:gd name="connsiteY3790" fmla="*/ 4698787 h 4860733"/>
                <a:gd name="connsiteX3791" fmla="*/ 3130960 w 4853691"/>
                <a:gd name="connsiteY3791" fmla="*/ 4710522 h 4860733"/>
                <a:gd name="connsiteX3792" fmla="*/ 3105143 w 4853691"/>
                <a:gd name="connsiteY3792" fmla="*/ 4717563 h 4860733"/>
                <a:gd name="connsiteX3793" fmla="*/ 3072284 w 4853691"/>
                <a:gd name="connsiteY3793" fmla="*/ 4726952 h 4860733"/>
                <a:gd name="connsiteX3794" fmla="*/ 3046466 w 4853691"/>
                <a:gd name="connsiteY3794" fmla="*/ 4733993 h 4860733"/>
                <a:gd name="connsiteX3795" fmla="*/ 3011261 w 4853691"/>
                <a:gd name="connsiteY3795" fmla="*/ 4743381 h 4860733"/>
                <a:gd name="connsiteX3796" fmla="*/ 2987790 w 4853691"/>
                <a:gd name="connsiteY3796" fmla="*/ 4750422 h 4860733"/>
                <a:gd name="connsiteX3797" fmla="*/ 2952585 w 4853691"/>
                <a:gd name="connsiteY3797" fmla="*/ 4759810 h 4860733"/>
                <a:gd name="connsiteX3798" fmla="*/ 2929114 w 4853691"/>
                <a:gd name="connsiteY3798" fmla="*/ 4766851 h 4860733"/>
                <a:gd name="connsiteX3799" fmla="*/ 2893908 w 4853691"/>
                <a:gd name="connsiteY3799" fmla="*/ 4773893 h 4860733"/>
                <a:gd name="connsiteX3800" fmla="*/ 2870438 w 4853691"/>
                <a:gd name="connsiteY3800" fmla="*/ 4778587 h 4860733"/>
                <a:gd name="connsiteX3801" fmla="*/ 2830538 w 4853691"/>
                <a:gd name="connsiteY3801" fmla="*/ 4785628 h 4860733"/>
                <a:gd name="connsiteX3802" fmla="*/ 2825844 w 4853691"/>
                <a:gd name="connsiteY3802" fmla="*/ 4776239 h 4860733"/>
                <a:gd name="connsiteX3803" fmla="*/ 2830538 w 4853691"/>
                <a:gd name="connsiteY3803" fmla="*/ 4771545 h 4860733"/>
                <a:gd name="connsiteX3804" fmla="*/ 2839926 w 4853691"/>
                <a:gd name="connsiteY3804" fmla="*/ 4762157 h 4860733"/>
                <a:gd name="connsiteX3805" fmla="*/ 2851661 w 4853691"/>
                <a:gd name="connsiteY3805" fmla="*/ 4750422 h 4860733"/>
                <a:gd name="connsiteX3806" fmla="*/ 2861050 w 4853691"/>
                <a:gd name="connsiteY3806" fmla="*/ 4741034 h 4860733"/>
                <a:gd name="connsiteX3807" fmla="*/ 2872785 w 4853691"/>
                <a:gd name="connsiteY3807" fmla="*/ 4729299 h 4860733"/>
                <a:gd name="connsiteX3808" fmla="*/ 2879826 w 4853691"/>
                <a:gd name="connsiteY3808" fmla="*/ 4719911 h 4860733"/>
                <a:gd name="connsiteX3809" fmla="*/ 2891561 w 4853691"/>
                <a:gd name="connsiteY3809" fmla="*/ 4705828 h 4860733"/>
                <a:gd name="connsiteX3810" fmla="*/ 2898602 w 4853691"/>
                <a:gd name="connsiteY3810" fmla="*/ 4696440 h 4860733"/>
                <a:gd name="connsiteX3811" fmla="*/ 2910338 w 4853691"/>
                <a:gd name="connsiteY3811" fmla="*/ 4680011 h 4860733"/>
                <a:gd name="connsiteX3812" fmla="*/ 2917379 w 4853691"/>
                <a:gd name="connsiteY3812" fmla="*/ 4670622 h 4860733"/>
                <a:gd name="connsiteX3813" fmla="*/ 2929114 w 4853691"/>
                <a:gd name="connsiteY3813" fmla="*/ 4651846 h 4860733"/>
                <a:gd name="connsiteX3814" fmla="*/ 2936155 w 4853691"/>
                <a:gd name="connsiteY3814" fmla="*/ 4642458 h 4860733"/>
                <a:gd name="connsiteX3815" fmla="*/ 2947890 w 4853691"/>
                <a:gd name="connsiteY3815" fmla="*/ 4623681 h 4860733"/>
                <a:gd name="connsiteX3816" fmla="*/ 2950237 w 4853691"/>
                <a:gd name="connsiteY3816" fmla="*/ 4621335 h 4860733"/>
                <a:gd name="connsiteX3817" fmla="*/ 2966667 w 4853691"/>
                <a:gd name="connsiteY3817" fmla="*/ 4621335 h 4860733"/>
                <a:gd name="connsiteX3818" fmla="*/ 2990137 w 4853691"/>
                <a:gd name="connsiteY3818" fmla="*/ 4618987 h 4860733"/>
                <a:gd name="connsiteX3819" fmla="*/ 3022996 w 4853691"/>
                <a:gd name="connsiteY3819" fmla="*/ 4616641 h 4860733"/>
                <a:gd name="connsiteX3820" fmla="*/ 3048813 w 4853691"/>
                <a:gd name="connsiteY3820" fmla="*/ 4614293 h 4860733"/>
                <a:gd name="connsiteX3821" fmla="*/ 3081672 w 4853691"/>
                <a:gd name="connsiteY3821" fmla="*/ 4611946 h 4860733"/>
                <a:gd name="connsiteX3822" fmla="*/ 3107489 w 4853691"/>
                <a:gd name="connsiteY3822" fmla="*/ 4609599 h 4860733"/>
                <a:gd name="connsiteX3823" fmla="*/ 3138001 w 4853691"/>
                <a:gd name="connsiteY3823" fmla="*/ 4604905 h 4860733"/>
                <a:gd name="connsiteX3824" fmla="*/ 3163819 w 4853691"/>
                <a:gd name="connsiteY3824" fmla="*/ 4600211 h 4860733"/>
                <a:gd name="connsiteX3825" fmla="*/ 3194330 w 4853691"/>
                <a:gd name="connsiteY3825" fmla="*/ 4595517 h 4860733"/>
                <a:gd name="connsiteX3826" fmla="*/ 3217801 w 4853691"/>
                <a:gd name="connsiteY3826" fmla="*/ 4590823 h 4860733"/>
                <a:gd name="connsiteX3827" fmla="*/ 3238924 w 4853691"/>
                <a:gd name="connsiteY3827" fmla="*/ 4588476 h 4860733"/>
                <a:gd name="connsiteX3828" fmla="*/ 3316377 w 4853691"/>
                <a:gd name="connsiteY3828" fmla="*/ 4640111 h 4860733"/>
                <a:gd name="connsiteX3829" fmla="*/ 3304641 w 4853691"/>
                <a:gd name="connsiteY3829" fmla="*/ 4644805 h 4860733"/>
                <a:gd name="connsiteX3830" fmla="*/ 3278824 w 4853691"/>
                <a:gd name="connsiteY3830" fmla="*/ 4656540 h 4860733"/>
                <a:gd name="connsiteX3831" fmla="*/ 2713186 w 4853691"/>
                <a:gd name="connsiteY3831" fmla="*/ 4813792 h 4860733"/>
                <a:gd name="connsiteX3832" fmla="*/ 2701450 w 4853691"/>
                <a:gd name="connsiteY3832" fmla="*/ 4813792 h 4860733"/>
                <a:gd name="connsiteX3833" fmla="*/ 2703797 w 4853691"/>
                <a:gd name="connsiteY3833" fmla="*/ 4813792 h 4860733"/>
                <a:gd name="connsiteX3834" fmla="*/ 2729615 w 4853691"/>
                <a:gd name="connsiteY3834" fmla="*/ 4809098 h 4860733"/>
                <a:gd name="connsiteX3835" fmla="*/ 2757780 w 4853691"/>
                <a:gd name="connsiteY3835" fmla="*/ 4804404 h 4860733"/>
                <a:gd name="connsiteX3836" fmla="*/ 2764821 w 4853691"/>
                <a:gd name="connsiteY3836" fmla="*/ 4804404 h 4860733"/>
                <a:gd name="connsiteX3837" fmla="*/ 2760127 w 4853691"/>
                <a:gd name="connsiteY3837" fmla="*/ 4818486 h 4860733"/>
                <a:gd name="connsiteX3838" fmla="*/ 2729615 w 4853691"/>
                <a:gd name="connsiteY3838" fmla="*/ 4818486 h 4860733"/>
                <a:gd name="connsiteX3839" fmla="*/ 2713186 w 4853691"/>
                <a:gd name="connsiteY3839" fmla="*/ 4813792 h 4860733"/>
                <a:gd name="connsiteX3840" fmla="*/ 2480828 w 4853691"/>
                <a:gd name="connsiteY3840" fmla="*/ 4830222 h 4860733"/>
                <a:gd name="connsiteX3841" fmla="*/ 2443275 w 4853691"/>
                <a:gd name="connsiteY3841" fmla="*/ 4832569 h 4860733"/>
                <a:gd name="connsiteX3842" fmla="*/ 2426846 w 4853691"/>
                <a:gd name="connsiteY3842" fmla="*/ 4832569 h 4860733"/>
                <a:gd name="connsiteX3843" fmla="*/ 2370517 w 4853691"/>
                <a:gd name="connsiteY3843" fmla="*/ 4832569 h 4860733"/>
                <a:gd name="connsiteX3844" fmla="*/ 2314188 w 4853691"/>
                <a:gd name="connsiteY3844" fmla="*/ 4832569 h 4860733"/>
                <a:gd name="connsiteX3845" fmla="*/ 2297759 w 4853691"/>
                <a:gd name="connsiteY3845" fmla="*/ 4832569 h 4860733"/>
                <a:gd name="connsiteX3846" fmla="*/ 2257859 w 4853691"/>
                <a:gd name="connsiteY3846" fmla="*/ 4830222 h 4860733"/>
                <a:gd name="connsiteX3847" fmla="*/ 2236735 w 4853691"/>
                <a:gd name="connsiteY3847" fmla="*/ 4827875 h 4860733"/>
                <a:gd name="connsiteX3848" fmla="*/ 2201530 w 4853691"/>
                <a:gd name="connsiteY3848" fmla="*/ 4825528 h 4860733"/>
                <a:gd name="connsiteX3849" fmla="*/ 2180406 w 4853691"/>
                <a:gd name="connsiteY3849" fmla="*/ 4823180 h 4860733"/>
                <a:gd name="connsiteX3850" fmla="*/ 2147548 w 4853691"/>
                <a:gd name="connsiteY3850" fmla="*/ 4820834 h 4860733"/>
                <a:gd name="connsiteX3851" fmla="*/ 2124077 w 4853691"/>
                <a:gd name="connsiteY3851" fmla="*/ 4818486 h 4860733"/>
                <a:gd name="connsiteX3852" fmla="*/ 2091218 w 4853691"/>
                <a:gd name="connsiteY3852" fmla="*/ 4813792 h 4860733"/>
                <a:gd name="connsiteX3853" fmla="*/ 2067748 w 4853691"/>
                <a:gd name="connsiteY3853" fmla="*/ 4811445 h 4860733"/>
                <a:gd name="connsiteX3854" fmla="*/ 2034889 w 4853691"/>
                <a:gd name="connsiteY3854" fmla="*/ 4806751 h 4860733"/>
                <a:gd name="connsiteX3855" fmla="*/ 2011419 w 4853691"/>
                <a:gd name="connsiteY3855" fmla="*/ 4802057 h 4860733"/>
                <a:gd name="connsiteX3856" fmla="*/ 1980907 w 4853691"/>
                <a:gd name="connsiteY3856" fmla="*/ 4797363 h 4860733"/>
                <a:gd name="connsiteX3857" fmla="*/ 1957437 w 4853691"/>
                <a:gd name="connsiteY3857" fmla="*/ 4792669 h 4860733"/>
                <a:gd name="connsiteX3858" fmla="*/ 1941007 w 4853691"/>
                <a:gd name="connsiteY3858" fmla="*/ 4790322 h 4860733"/>
                <a:gd name="connsiteX3859" fmla="*/ 1941007 w 4853691"/>
                <a:gd name="connsiteY3859" fmla="*/ 4790322 h 4860733"/>
                <a:gd name="connsiteX3860" fmla="*/ 1966825 w 4853691"/>
                <a:gd name="connsiteY3860" fmla="*/ 4790322 h 4860733"/>
                <a:gd name="connsiteX3861" fmla="*/ 2016113 w 4853691"/>
                <a:gd name="connsiteY3861" fmla="*/ 4787975 h 4860733"/>
                <a:gd name="connsiteX3862" fmla="*/ 2020807 w 4853691"/>
                <a:gd name="connsiteY3862" fmla="*/ 4787975 h 4860733"/>
                <a:gd name="connsiteX3863" fmla="*/ 2063054 w 4853691"/>
                <a:gd name="connsiteY3863" fmla="*/ 4795016 h 4860733"/>
                <a:gd name="connsiteX3864" fmla="*/ 2112342 w 4853691"/>
                <a:gd name="connsiteY3864" fmla="*/ 4802057 h 4860733"/>
                <a:gd name="connsiteX3865" fmla="*/ 2152242 w 4853691"/>
                <a:gd name="connsiteY3865" fmla="*/ 4806751 h 4860733"/>
                <a:gd name="connsiteX3866" fmla="*/ 2203877 w 4853691"/>
                <a:gd name="connsiteY3866" fmla="*/ 4811445 h 4860733"/>
                <a:gd name="connsiteX3867" fmla="*/ 2241429 w 4853691"/>
                <a:gd name="connsiteY3867" fmla="*/ 4816140 h 4860733"/>
                <a:gd name="connsiteX3868" fmla="*/ 2300106 w 4853691"/>
                <a:gd name="connsiteY3868" fmla="*/ 4818486 h 4860733"/>
                <a:gd name="connsiteX3869" fmla="*/ 2330617 w 4853691"/>
                <a:gd name="connsiteY3869" fmla="*/ 4820834 h 4860733"/>
                <a:gd name="connsiteX3870" fmla="*/ 2422152 w 4853691"/>
                <a:gd name="connsiteY3870" fmla="*/ 4823180 h 4860733"/>
                <a:gd name="connsiteX3871" fmla="*/ 2422152 w 4853691"/>
                <a:gd name="connsiteY3871" fmla="*/ 4823180 h 4860733"/>
                <a:gd name="connsiteX3872" fmla="*/ 2483175 w 4853691"/>
                <a:gd name="connsiteY3872" fmla="*/ 4823180 h 4860733"/>
                <a:gd name="connsiteX3873" fmla="*/ 2501952 w 4853691"/>
                <a:gd name="connsiteY3873" fmla="*/ 4823180 h 4860733"/>
                <a:gd name="connsiteX3874" fmla="*/ 2541851 w 4853691"/>
                <a:gd name="connsiteY3874" fmla="*/ 4820834 h 4860733"/>
                <a:gd name="connsiteX3875" fmla="*/ 2565322 w 4853691"/>
                <a:gd name="connsiteY3875" fmla="*/ 4818486 h 4860733"/>
                <a:gd name="connsiteX3876" fmla="*/ 2602875 w 4853691"/>
                <a:gd name="connsiteY3876" fmla="*/ 4816140 h 4860733"/>
                <a:gd name="connsiteX3877" fmla="*/ 2626345 w 4853691"/>
                <a:gd name="connsiteY3877" fmla="*/ 4813792 h 4860733"/>
                <a:gd name="connsiteX3878" fmla="*/ 2635733 w 4853691"/>
                <a:gd name="connsiteY3878" fmla="*/ 4813792 h 4860733"/>
                <a:gd name="connsiteX3879" fmla="*/ 2612263 w 4853691"/>
                <a:gd name="connsiteY3879" fmla="*/ 4816140 h 4860733"/>
                <a:gd name="connsiteX3880" fmla="*/ 2579404 w 4853691"/>
                <a:gd name="connsiteY3880" fmla="*/ 4820834 h 4860733"/>
                <a:gd name="connsiteX3881" fmla="*/ 2532463 w 4853691"/>
                <a:gd name="connsiteY3881" fmla="*/ 4825528 h 4860733"/>
                <a:gd name="connsiteX3882" fmla="*/ 2501952 w 4853691"/>
                <a:gd name="connsiteY3882" fmla="*/ 4827875 h 4860733"/>
                <a:gd name="connsiteX3883" fmla="*/ 2480828 w 4853691"/>
                <a:gd name="connsiteY3883" fmla="*/ 4830222 h 4860733"/>
                <a:gd name="connsiteX3884" fmla="*/ 1854167 w 4853691"/>
                <a:gd name="connsiteY3884" fmla="*/ 4773893 h 4860733"/>
                <a:gd name="connsiteX3885" fmla="*/ 1854167 w 4853691"/>
                <a:gd name="connsiteY3885" fmla="*/ 4773893 h 4860733"/>
                <a:gd name="connsiteX3886" fmla="*/ 1870596 w 4853691"/>
                <a:gd name="connsiteY3886" fmla="*/ 4776239 h 4860733"/>
                <a:gd name="connsiteX3887" fmla="*/ 1877637 w 4853691"/>
                <a:gd name="connsiteY3887" fmla="*/ 4778587 h 4860733"/>
                <a:gd name="connsiteX3888" fmla="*/ 1870596 w 4853691"/>
                <a:gd name="connsiteY3888" fmla="*/ 4776239 h 4860733"/>
                <a:gd name="connsiteX3889" fmla="*/ 1854167 w 4853691"/>
                <a:gd name="connsiteY3889" fmla="*/ 4773893 h 4860733"/>
                <a:gd name="connsiteX3890" fmla="*/ 1767326 w 4853691"/>
                <a:gd name="connsiteY3890" fmla="*/ 4745728 h 4860733"/>
                <a:gd name="connsiteX3891" fmla="*/ 1750897 w 4853691"/>
                <a:gd name="connsiteY3891" fmla="*/ 4741034 h 4860733"/>
                <a:gd name="connsiteX3892" fmla="*/ 1736814 w 4853691"/>
                <a:gd name="connsiteY3892" fmla="*/ 4733993 h 4860733"/>
                <a:gd name="connsiteX3893" fmla="*/ 1722732 w 4853691"/>
                <a:gd name="connsiteY3893" fmla="*/ 4726952 h 4860733"/>
                <a:gd name="connsiteX3894" fmla="*/ 1720385 w 4853691"/>
                <a:gd name="connsiteY3894" fmla="*/ 4724605 h 4860733"/>
                <a:gd name="connsiteX3895" fmla="*/ 1720385 w 4853691"/>
                <a:gd name="connsiteY3895" fmla="*/ 4722258 h 4860733"/>
                <a:gd name="connsiteX3896" fmla="*/ 1750897 w 4853691"/>
                <a:gd name="connsiteY3896" fmla="*/ 4731646 h 4860733"/>
                <a:gd name="connsiteX3897" fmla="*/ 1790797 w 4853691"/>
                <a:gd name="connsiteY3897" fmla="*/ 4743381 h 4860733"/>
                <a:gd name="connsiteX3898" fmla="*/ 1837737 w 4853691"/>
                <a:gd name="connsiteY3898" fmla="*/ 4755116 h 4860733"/>
                <a:gd name="connsiteX3899" fmla="*/ 1849473 w 4853691"/>
                <a:gd name="connsiteY3899" fmla="*/ 4757463 h 4860733"/>
                <a:gd name="connsiteX3900" fmla="*/ 1854167 w 4853691"/>
                <a:gd name="connsiteY3900" fmla="*/ 4759810 h 4860733"/>
                <a:gd name="connsiteX3901" fmla="*/ 1865902 w 4853691"/>
                <a:gd name="connsiteY3901" fmla="*/ 4766851 h 4860733"/>
                <a:gd name="connsiteX3902" fmla="*/ 1877637 w 4853691"/>
                <a:gd name="connsiteY3902" fmla="*/ 4771545 h 4860733"/>
                <a:gd name="connsiteX3903" fmla="*/ 1889372 w 4853691"/>
                <a:gd name="connsiteY3903" fmla="*/ 4778587 h 4860733"/>
                <a:gd name="connsiteX3904" fmla="*/ 1898761 w 4853691"/>
                <a:gd name="connsiteY3904" fmla="*/ 4783281 h 4860733"/>
                <a:gd name="connsiteX3905" fmla="*/ 1898761 w 4853691"/>
                <a:gd name="connsiteY3905" fmla="*/ 4785628 h 4860733"/>
                <a:gd name="connsiteX3906" fmla="*/ 1882331 w 4853691"/>
                <a:gd name="connsiteY3906" fmla="*/ 4780934 h 4860733"/>
                <a:gd name="connsiteX3907" fmla="*/ 1856514 w 4853691"/>
                <a:gd name="connsiteY3907" fmla="*/ 4773893 h 4860733"/>
                <a:gd name="connsiteX3908" fmla="*/ 1854167 w 4853691"/>
                <a:gd name="connsiteY3908" fmla="*/ 4773893 h 4860733"/>
                <a:gd name="connsiteX3909" fmla="*/ 1835390 w 4853691"/>
                <a:gd name="connsiteY3909" fmla="*/ 4759810 h 4860733"/>
                <a:gd name="connsiteX3910" fmla="*/ 1823655 w 4853691"/>
                <a:gd name="connsiteY3910" fmla="*/ 4764504 h 4860733"/>
                <a:gd name="connsiteX3911" fmla="*/ 1800185 w 4853691"/>
                <a:gd name="connsiteY3911" fmla="*/ 4757463 h 4860733"/>
                <a:gd name="connsiteX3912" fmla="*/ 1767326 w 4853691"/>
                <a:gd name="connsiteY3912" fmla="*/ 4745728 h 4860733"/>
                <a:gd name="connsiteX3913" fmla="*/ 1614768 w 4853691"/>
                <a:gd name="connsiteY3913" fmla="*/ 4691746 h 4860733"/>
                <a:gd name="connsiteX3914" fmla="*/ 1603033 w 4853691"/>
                <a:gd name="connsiteY3914" fmla="*/ 4687052 h 4860733"/>
                <a:gd name="connsiteX3915" fmla="*/ 1593645 w 4853691"/>
                <a:gd name="connsiteY3915" fmla="*/ 4682358 h 4860733"/>
                <a:gd name="connsiteX3916" fmla="*/ 1572521 w 4853691"/>
                <a:gd name="connsiteY3916" fmla="*/ 4672970 h 4860733"/>
                <a:gd name="connsiteX3917" fmla="*/ 1534968 w 4853691"/>
                <a:gd name="connsiteY3917" fmla="*/ 4656540 h 4860733"/>
                <a:gd name="connsiteX3918" fmla="*/ 1518539 w 4853691"/>
                <a:gd name="connsiteY3918" fmla="*/ 4649499 h 4860733"/>
                <a:gd name="connsiteX3919" fmla="*/ 1466904 w 4853691"/>
                <a:gd name="connsiteY3919" fmla="*/ 4626029 h 4860733"/>
                <a:gd name="connsiteX3920" fmla="*/ 1462210 w 4853691"/>
                <a:gd name="connsiteY3920" fmla="*/ 4623681 h 4860733"/>
                <a:gd name="connsiteX3921" fmla="*/ 1408228 w 4853691"/>
                <a:gd name="connsiteY3921" fmla="*/ 4597864 h 4860733"/>
                <a:gd name="connsiteX3922" fmla="*/ 1396493 w 4853691"/>
                <a:gd name="connsiteY3922" fmla="*/ 4590823 h 4860733"/>
                <a:gd name="connsiteX3923" fmla="*/ 1354246 w 4853691"/>
                <a:gd name="connsiteY3923" fmla="*/ 4569700 h 4860733"/>
                <a:gd name="connsiteX3924" fmla="*/ 1335469 w 4853691"/>
                <a:gd name="connsiteY3924" fmla="*/ 4557964 h 4860733"/>
                <a:gd name="connsiteX3925" fmla="*/ 1302611 w 4853691"/>
                <a:gd name="connsiteY3925" fmla="*/ 4539188 h 4860733"/>
                <a:gd name="connsiteX3926" fmla="*/ 1279140 w 4853691"/>
                <a:gd name="connsiteY3926" fmla="*/ 4525106 h 4860733"/>
                <a:gd name="connsiteX3927" fmla="*/ 1265058 w 4853691"/>
                <a:gd name="connsiteY3927" fmla="*/ 4515718 h 4860733"/>
                <a:gd name="connsiteX3928" fmla="*/ 1274446 w 4853691"/>
                <a:gd name="connsiteY3928" fmla="*/ 4508676 h 4860733"/>
                <a:gd name="connsiteX3929" fmla="*/ 1309652 w 4853691"/>
                <a:gd name="connsiteY3929" fmla="*/ 4529800 h 4860733"/>
                <a:gd name="connsiteX3930" fmla="*/ 1321387 w 4853691"/>
                <a:gd name="connsiteY3930" fmla="*/ 4536841 h 4860733"/>
                <a:gd name="connsiteX3931" fmla="*/ 1363634 w 4853691"/>
                <a:gd name="connsiteY3931" fmla="*/ 4560311 h 4860733"/>
                <a:gd name="connsiteX3932" fmla="*/ 1382410 w 4853691"/>
                <a:gd name="connsiteY3932" fmla="*/ 4569700 h 4860733"/>
                <a:gd name="connsiteX3933" fmla="*/ 1417616 w 4853691"/>
                <a:gd name="connsiteY3933" fmla="*/ 4588476 h 4860733"/>
                <a:gd name="connsiteX3934" fmla="*/ 1438739 w 4853691"/>
                <a:gd name="connsiteY3934" fmla="*/ 4600211 h 4860733"/>
                <a:gd name="connsiteX3935" fmla="*/ 1471598 w 4853691"/>
                <a:gd name="connsiteY3935" fmla="*/ 4616641 h 4860733"/>
                <a:gd name="connsiteX3936" fmla="*/ 1495069 w 4853691"/>
                <a:gd name="connsiteY3936" fmla="*/ 4628376 h 4860733"/>
                <a:gd name="connsiteX3937" fmla="*/ 1527927 w 4853691"/>
                <a:gd name="connsiteY3937" fmla="*/ 4642458 h 4860733"/>
                <a:gd name="connsiteX3938" fmla="*/ 1551398 w 4853691"/>
                <a:gd name="connsiteY3938" fmla="*/ 4654193 h 4860733"/>
                <a:gd name="connsiteX3939" fmla="*/ 1581909 w 4853691"/>
                <a:gd name="connsiteY3939" fmla="*/ 4668276 h 4860733"/>
                <a:gd name="connsiteX3940" fmla="*/ 1607727 w 4853691"/>
                <a:gd name="connsiteY3940" fmla="*/ 4677664 h 4860733"/>
                <a:gd name="connsiteX3941" fmla="*/ 1638239 w 4853691"/>
                <a:gd name="connsiteY3941" fmla="*/ 4689399 h 4860733"/>
                <a:gd name="connsiteX3942" fmla="*/ 1664056 w 4853691"/>
                <a:gd name="connsiteY3942" fmla="*/ 4698787 h 4860733"/>
                <a:gd name="connsiteX3943" fmla="*/ 1682832 w 4853691"/>
                <a:gd name="connsiteY3943" fmla="*/ 4705828 h 4860733"/>
                <a:gd name="connsiteX3944" fmla="*/ 1682832 w 4853691"/>
                <a:gd name="connsiteY3944" fmla="*/ 4705828 h 4860733"/>
                <a:gd name="connsiteX3945" fmla="*/ 1647627 w 4853691"/>
                <a:gd name="connsiteY3945" fmla="*/ 4696440 h 4860733"/>
                <a:gd name="connsiteX3946" fmla="*/ 1614768 w 4853691"/>
                <a:gd name="connsiteY3946" fmla="*/ 4691746 h 4860733"/>
                <a:gd name="connsiteX3947" fmla="*/ 1201688 w 4853691"/>
                <a:gd name="connsiteY3947" fmla="*/ 4492247 h 4860733"/>
                <a:gd name="connsiteX3948" fmla="*/ 1187605 w 4853691"/>
                <a:gd name="connsiteY3948" fmla="*/ 4487553 h 4860733"/>
                <a:gd name="connsiteX3949" fmla="*/ 1175870 w 4853691"/>
                <a:gd name="connsiteY3949" fmla="*/ 4482859 h 4860733"/>
                <a:gd name="connsiteX3950" fmla="*/ 1161788 w 4853691"/>
                <a:gd name="connsiteY3950" fmla="*/ 4478165 h 4860733"/>
                <a:gd name="connsiteX3951" fmla="*/ 1150053 w 4853691"/>
                <a:gd name="connsiteY3951" fmla="*/ 4473471 h 4860733"/>
                <a:gd name="connsiteX3952" fmla="*/ 1135971 w 4853691"/>
                <a:gd name="connsiteY3952" fmla="*/ 4466429 h 4860733"/>
                <a:gd name="connsiteX3953" fmla="*/ 1124235 w 4853691"/>
                <a:gd name="connsiteY3953" fmla="*/ 4461735 h 4860733"/>
                <a:gd name="connsiteX3954" fmla="*/ 1110153 w 4853691"/>
                <a:gd name="connsiteY3954" fmla="*/ 4454694 h 4860733"/>
                <a:gd name="connsiteX3955" fmla="*/ 1098418 w 4853691"/>
                <a:gd name="connsiteY3955" fmla="*/ 4447653 h 4860733"/>
                <a:gd name="connsiteX3956" fmla="*/ 1086683 w 4853691"/>
                <a:gd name="connsiteY3956" fmla="*/ 4440612 h 4860733"/>
                <a:gd name="connsiteX3957" fmla="*/ 1074947 w 4853691"/>
                <a:gd name="connsiteY3957" fmla="*/ 4433571 h 4860733"/>
                <a:gd name="connsiteX3958" fmla="*/ 1063212 w 4853691"/>
                <a:gd name="connsiteY3958" fmla="*/ 4426530 h 4860733"/>
                <a:gd name="connsiteX3959" fmla="*/ 1063212 w 4853691"/>
                <a:gd name="connsiteY3959" fmla="*/ 4426530 h 4860733"/>
                <a:gd name="connsiteX3960" fmla="*/ 1065559 w 4853691"/>
                <a:gd name="connsiteY3960" fmla="*/ 4419489 h 4860733"/>
                <a:gd name="connsiteX3961" fmla="*/ 1070253 w 4853691"/>
                <a:gd name="connsiteY3961" fmla="*/ 4421836 h 4860733"/>
                <a:gd name="connsiteX3962" fmla="*/ 1081988 w 4853691"/>
                <a:gd name="connsiteY3962" fmla="*/ 4428877 h 4860733"/>
                <a:gd name="connsiteX3963" fmla="*/ 1105459 w 4853691"/>
                <a:gd name="connsiteY3963" fmla="*/ 4440612 h 4860733"/>
                <a:gd name="connsiteX3964" fmla="*/ 1114847 w 4853691"/>
                <a:gd name="connsiteY3964" fmla="*/ 4445306 h 4860733"/>
                <a:gd name="connsiteX3965" fmla="*/ 1147706 w 4853691"/>
                <a:gd name="connsiteY3965" fmla="*/ 4461735 h 4860733"/>
                <a:gd name="connsiteX3966" fmla="*/ 1154747 w 4853691"/>
                <a:gd name="connsiteY3966" fmla="*/ 4464083 h 4860733"/>
                <a:gd name="connsiteX3967" fmla="*/ 1182911 w 4853691"/>
                <a:gd name="connsiteY3967" fmla="*/ 4475818 h 4860733"/>
                <a:gd name="connsiteX3968" fmla="*/ 1192300 w 4853691"/>
                <a:gd name="connsiteY3968" fmla="*/ 4480512 h 4860733"/>
                <a:gd name="connsiteX3969" fmla="*/ 1194647 w 4853691"/>
                <a:gd name="connsiteY3969" fmla="*/ 4480512 h 4860733"/>
                <a:gd name="connsiteX3970" fmla="*/ 1218117 w 4853691"/>
                <a:gd name="connsiteY3970" fmla="*/ 4494594 h 4860733"/>
                <a:gd name="connsiteX3971" fmla="*/ 1215770 w 4853691"/>
                <a:gd name="connsiteY3971" fmla="*/ 4494594 h 4860733"/>
                <a:gd name="connsiteX3972" fmla="*/ 1201688 w 4853691"/>
                <a:gd name="connsiteY3972" fmla="*/ 4492247 h 4860733"/>
                <a:gd name="connsiteX3973" fmla="*/ 999842 w 4853691"/>
                <a:gd name="connsiteY3973" fmla="*/ 4356118 h 4860733"/>
                <a:gd name="connsiteX3974" fmla="*/ 995148 w 4853691"/>
                <a:gd name="connsiteY3974" fmla="*/ 4353771 h 4860733"/>
                <a:gd name="connsiteX3975" fmla="*/ 976371 w 4853691"/>
                <a:gd name="connsiteY3975" fmla="*/ 4342036 h 4860733"/>
                <a:gd name="connsiteX3976" fmla="*/ 974024 w 4853691"/>
                <a:gd name="connsiteY3976" fmla="*/ 4342036 h 4860733"/>
                <a:gd name="connsiteX3977" fmla="*/ 969330 w 4853691"/>
                <a:gd name="connsiteY3977" fmla="*/ 4339689 h 4860733"/>
                <a:gd name="connsiteX3978" fmla="*/ 966983 w 4853691"/>
                <a:gd name="connsiteY3978" fmla="*/ 4337342 h 4860733"/>
                <a:gd name="connsiteX3979" fmla="*/ 971677 w 4853691"/>
                <a:gd name="connsiteY3979" fmla="*/ 4332648 h 4860733"/>
                <a:gd name="connsiteX3980" fmla="*/ 1016271 w 4853691"/>
                <a:gd name="connsiteY3980" fmla="*/ 4363160 h 4860733"/>
                <a:gd name="connsiteX3981" fmla="*/ 1004536 w 4853691"/>
                <a:gd name="connsiteY3981" fmla="*/ 4358466 h 4860733"/>
                <a:gd name="connsiteX3982" fmla="*/ 999842 w 4853691"/>
                <a:gd name="connsiteY3982" fmla="*/ 4356118 h 4860733"/>
                <a:gd name="connsiteX3983" fmla="*/ 910654 w 4853691"/>
                <a:gd name="connsiteY3983" fmla="*/ 4266930 h 4860733"/>
                <a:gd name="connsiteX3984" fmla="*/ 880142 w 4853691"/>
                <a:gd name="connsiteY3984" fmla="*/ 4238766 h 4860733"/>
                <a:gd name="connsiteX3985" fmla="*/ 856672 w 4853691"/>
                <a:gd name="connsiteY3985" fmla="*/ 4217643 h 4860733"/>
                <a:gd name="connsiteX3986" fmla="*/ 828507 w 4853691"/>
                <a:gd name="connsiteY3986" fmla="*/ 4189478 h 4860733"/>
                <a:gd name="connsiteX3987" fmla="*/ 809731 w 4853691"/>
                <a:gd name="connsiteY3987" fmla="*/ 4170702 h 4860733"/>
                <a:gd name="connsiteX3988" fmla="*/ 823813 w 4853691"/>
                <a:gd name="connsiteY3988" fmla="*/ 4180090 h 4860733"/>
                <a:gd name="connsiteX3989" fmla="*/ 844937 w 4853691"/>
                <a:gd name="connsiteY3989" fmla="*/ 4196519 h 4860733"/>
                <a:gd name="connsiteX3990" fmla="*/ 877795 w 4853691"/>
                <a:gd name="connsiteY3990" fmla="*/ 4217643 h 4860733"/>
                <a:gd name="connsiteX3991" fmla="*/ 898919 w 4853691"/>
                <a:gd name="connsiteY3991" fmla="*/ 4231725 h 4860733"/>
                <a:gd name="connsiteX3992" fmla="*/ 938819 w 4853691"/>
                <a:gd name="connsiteY3992" fmla="*/ 4255195 h 4860733"/>
                <a:gd name="connsiteX3993" fmla="*/ 955248 w 4853691"/>
                <a:gd name="connsiteY3993" fmla="*/ 4264584 h 4860733"/>
                <a:gd name="connsiteX3994" fmla="*/ 995148 w 4853691"/>
                <a:gd name="connsiteY3994" fmla="*/ 4285707 h 4860733"/>
                <a:gd name="connsiteX3995" fmla="*/ 992801 w 4853691"/>
                <a:gd name="connsiteY3995" fmla="*/ 4295095 h 4860733"/>
                <a:gd name="connsiteX3996" fmla="*/ 997495 w 4853691"/>
                <a:gd name="connsiteY3996" fmla="*/ 4306830 h 4860733"/>
                <a:gd name="connsiteX3997" fmla="*/ 988107 w 4853691"/>
                <a:gd name="connsiteY3997" fmla="*/ 4311525 h 4860733"/>
                <a:gd name="connsiteX3998" fmla="*/ 983412 w 4853691"/>
                <a:gd name="connsiteY3998" fmla="*/ 4313871 h 4860733"/>
                <a:gd name="connsiteX3999" fmla="*/ 974024 w 4853691"/>
                <a:gd name="connsiteY3999" fmla="*/ 4318565 h 4860733"/>
                <a:gd name="connsiteX4000" fmla="*/ 955248 w 4853691"/>
                <a:gd name="connsiteY4000" fmla="*/ 4304483 h 4860733"/>
                <a:gd name="connsiteX4001" fmla="*/ 950554 w 4853691"/>
                <a:gd name="connsiteY4001" fmla="*/ 4304483 h 4860733"/>
                <a:gd name="connsiteX4002" fmla="*/ 931777 w 4853691"/>
                <a:gd name="connsiteY4002" fmla="*/ 4288054 h 4860733"/>
                <a:gd name="connsiteX4003" fmla="*/ 910654 w 4853691"/>
                <a:gd name="connsiteY4003" fmla="*/ 4266930 h 4860733"/>
                <a:gd name="connsiteX4004" fmla="*/ 739320 w 4853691"/>
                <a:gd name="connsiteY4004" fmla="*/ 4116720 h 4860733"/>
                <a:gd name="connsiteX4005" fmla="*/ 734626 w 4853691"/>
                <a:gd name="connsiteY4005" fmla="*/ 4114372 h 4860733"/>
                <a:gd name="connsiteX4006" fmla="*/ 682991 w 4853691"/>
                <a:gd name="connsiteY4006" fmla="*/ 4069779 h 4860733"/>
                <a:gd name="connsiteX4007" fmla="*/ 671255 w 4853691"/>
                <a:gd name="connsiteY4007" fmla="*/ 4058043 h 4860733"/>
                <a:gd name="connsiteX4008" fmla="*/ 633703 w 4853691"/>
                <a:gd name="connsiteY4008" fmla="*/ 4022838 h 4860733"/>
                <a:gd name="connsiteX4009" fmla="*/ 614926 w 4853691"/>
                <a:gd name="connsiteY4009" fmla="*/ 4004061 h 4860733"/>
                <a:gd name="connsiteX4010" fmla="*/ 598497 w 4853691"/>
                <a:gd name="connsiteY4010" fmla="*/ 3987632 h 4860733"/>
                <a:gd name="connsiteX4011" fmla="*/ 603191 w 4853691"/>
                <a:gd name="connsiteY4011" fmla="*/ 3973550 h 4860733"/>
                <a:gd name="connsiteX4012" fmla="*/ 603191 w 4853691"/>
                <a:gd name="connsiteY4012" fmla="*/ 3971203 h 4860733"/>
                <a:gd name="connsiteX4013" fmla="*/ 605538 w 4853691"/>
                <a:gd name="connsiteY4013" fmla="*/ 3971203 h 4860733"/>
                <a:gd name="connsiteX4014" fmla="*/ 607885 w 4853691"/>
                <a:gd name="connsiteY4014" fmla="*/ 3971203 h 4860733"/>
                <a:gd name="connsiteX4015" fmla="*/ 612579 w 4853691"/>
                <a:gd name="connsiteY4015" fmla="*/ 3968856 h 4860733"/>
                <a:gd name="connsiteX4016" fmla="*/ 614926 w 4853691"/>
                <a:gd name="connsiteY4016" fmla="*/ 3966508 h 4860733"/>
                <a:gd name="connsiteX4017" fmla="*/ 617273 w 4853691"/>
                <a:gd name="connsiteY4017" fmla="*/ 3964162 h 4860733"/>
                <a:gd name="connsiteX4018" fmla="*/ 633703 w 4853691"/>
                <a:gd name="connsiteY4018" fmla="*/ 3985285 h 4860733"/>
                <a:gd name="connsiteX4019" fmla="*/ 664214 w 4853691"/>
                <a:gd name="connsiteY4019" fmla="*/ 4020490 h 4860733"/>
                <a:gd name="connsiteX4020" fmla="*/ 680643 w 4853691"/>
                <a:gd name="connsiteY4020" fmla="*/ 4039267 h 4860733"/>
                <a:gd name="connsiteX4021" fmla="*/ 722890 w 4853691"/>
                <a:gd name="connsiteY4021" fmla="*/ 4086208 h 4860733"/>
                <a:gd name="connsiteX4022" fmla="*/ 727584 w 4853691"/>
                <a:gd name="connsiteY4022" fmla="*/ 4093249 h 4860733"/>
                <a:gd name="connsiteX4023" fmla="*/ 776872 w 4853691"/>
                <a:gd name="connsiteY4023" fmla="*/ 4144884 h 4860733"/>
                <a:gd name="connsiteX4024" fmla="*/ 788608 w 4853691"/>
                <a:gd name="connsiteY4024" fmla="*/ 4156619 h 4860733"/>
                <a:gd name="connsiteX4025" fmla="*/ 795649 w 4853691"/>
                <a:gd name="connsiteY4025" fmla="*/ 4163660 h 4860733"/>
                <a:gd name="connsiteX4026" fmla="*/ 788608 w 4853691"/>
                <a:gd name="connsiteY4026" fmla="*/ 4158966 h 4860733"/>
                <a:gd name="connsiteX4027" fmla="*/ 739320 w 4853691"/>
                <a:gd name="connsiteY4027" fmla="*/ 4116720 h 4860733"/>
                <a:gd name="connsiteX4028" fmla="*/ 539821 w 4853691"/>
                <a:gd name="connsiteY4028" fmla="*/ 3907832 h 4860733"/>
                <a:gd name="connsiteX4029" fmla="*/ 518697 w 4853691"/>
                <a:gd name="connsiteY4029" fmla="*/ 3874974 h 4860733"/>
                <a:gd name="connsiteX4030" fmla="*/ 504615 w 4853691"/>
                <a:gd name="connsiteY4030" fmla="*/ 3853850 h 4860733"/>
                <a:gd name="connsiteX4031" fmla="*/ 485839 w 4853691"/>
                <a:gd name="connsiteY4031" fmla="*/ 3823339 h 4860733"/>
                <a:gd name="connsiteX4032" fmla="*/ 471756 w 4853691"/>
                <a:gd name="connsiteY4032" fmla="*/ 3802215 h 4860733"/>
                <a:gd name="connsiteX4033" fmla="*/ 452980 w 4853691"/>
                <a:gd name="connsiteY4033" fmla="*/ 3771704 h 4860733"/>
                <a:gd name="connsiteX4034" fmla="*/ 438898 w 4853691"/>
                <a:gd name="connsiteY4034" fmla="*/ 3748233 h 4860733"/>
                <a:gd name="connsiteX4035" fmla="*/ 422468 w 4853691"/>
                <a:gd name="connsiteY4035" fmla="*/ 3717722 h 4860733"/>
                <a:gd name="connsiteX4036" fmla="*/ 408386 w 4853691"/>
                <a:gd name="connsiteY4036" fmla="*/ 3694251 h 4860733"/>
                <a:gd name="connsiteX4037" fmla="*/ 391957 w 4853691"/>
                <a:gd name="connsiteY4037" fmla="*/ 3663740 h 4860733"/>
                <a:gd name="connsiteX4038" fmla="*/ 377874 w 4853691"/>
                <a:gd name="connsiteY4038" fmla="*/ 3637922 h 4860733"/>
                <a:gd name="connsiteX4039" fmla="*/ 361445 w 4853691"/>
                <a:gd name="connsiteY4039" fmla="*/ 3607411 h 4860733"/>
                <a:gd name="connsiteX4040" fmla="*/ 347363 w 4853691"/>
                <a:gd name="connsiteY4040" fmla="*/ 3581593 h 4860733"/>
                <a:gd name="connsiteX4041" fmla="*/ 347363 w 4853691"/>
                <a:gd name="connsiteY4041" fmla="*/ 3579246 h 4860733"/>
                <a:gd name="connsiteX4042" fmla="*/ 335628 w 4853691"/>
                <a:gd name="connsiteY4042" fmla="*/ 3551081 h 4860733"/>
                <a:gd name="connsiteX4043" fmla="*/ 333281 w 4853691"/>
                <a:gd name="connsiteY4043" fmla="*/ 3546387 h 4860733"/>
                <a:gd name="connsiteX4044" fmla="*/ 321545 w 4853691"/>
                <a:gd name="connsiteY4044" fmla="*/ 3513529 h 4860733"/>
                <a:gd name="connsiteX4045" fmla="*/ 321545 w 4853691"/>
                <a:gd name="connsiteY4045" fmla="*/ 3513529 h 4860733"/>
                <a:gd name="connsiteX4046" fmla="*/ 333281 w 4853691"/>
                <a:gd name="connsiteY4046" fmla="*/ 3534652 h 4860733"/>
                <a:gd name="connsiteX4047" fmla="*/ 349710 w 4853691"/>
                <a:gd name="connsiteY4047" fmla="*/ 3565164 h 4860733"/>
                <a:gd name="connsiteX4048" fmla="*/ 368486 w 4853691"/>
                <a:gd name="connsiteY4048" fmla="*/ 3598022 h 4860733"/>
                <a:gd name="connsiteX4049" fmla="*/ 384916 w 4853691"/>
                <a:gd name="connsiteY4049" fmla="*/ 3626187 h 4860733"/>
                <a:gd name="connsiteX4050" fmla="*/ 406039 w 4853691"/>
                <a:gd name="connsiteY4050" fmla="*/ 3659045 h 4860733"/>
                <a:gd name="connsiteX4051" fmla="*/ 422468 w 4853691"/>
                <a:gd name="connsiteY4051" fmla="*/ 3687210 h 4860733"/>
                <a:gd name="connsiteX4052" fmla="*/ 443592 w 4853691"/>
                <a:gd name="connsiteY4052" fmla="*/ 3720068 h 4860733"/>
                <a:gd name="connsiteX4053" fmla="*/ 462368 w 4853691"/>
                <a:gd name="connsiteY4053" fmla="*/ 3748233 h 4860733"/>
                <a:gd name="connsiteX4054" fmla="*/ 485839 w 4853691"/>
                <a:gd name="connsiteY4054" fmla="*/ 3781092 h 4860733"/>
                <a:gd name="connsiteX4055" fmla="*/ 504615 w 4853691"/>
                <a:gd name="connsiteY4055" fmla="*/ 3806909 h 4860733"/>
                <a:gd name="connsiteX4056" fmla="*/ 528085 w 4853691"/>
                <a:gd name="connsiteY4056" fmla="*/ 3839768 h 4860733"/>
                <a:gd name="connsiteX4057" fmla="*/ 546862 w 4853691"/>
                <a:gd name="connsiteY4057" fmla="*/ 3865586 h 4860733"/>
                <a:gd name="connsiteX4058" fmla="*/ 572679 w 4853691"/>
                <a:gd name="connsiteY4058" fmla="*/ 3898444 h 4860733"/>
                <a:gd name="connsiteX4059" fmla="*/ 591456 w 4853691"/>
                <a:gd name="connsiteY4059" fmla="*/ 3921915 h 4860733"/>
                <a:gd name="connsiteX4060" fmla="*/ 617273 w 4853691"/>
                <a:gd name="connsiteY4060" fmla="*/ 3954773 h 4860733"/>
                <a:gd name="connsiteX4061" fmla="*/ 617273 w 4853691"/>
                <a:gd name="connsiteY4061" fmla="*/ 3954773 h 4860733"/>
                <a:gd name="connsiteX4062" fmla="*/ 614926 w 4853691"/>
                <a:gd name="connsiteY4062" fmla="*/ 3957120 h 4860733"/>
                <a:gd name="connsiteX4063" fmla="*/ 610232 w 4853691"/>
                <a:gd name="connsiteY4063" fmla="*/ 3959468 h 4860733"/>
                <a:gd name="connsiteX4064" fmla="*/ 607885 w 4853691"/>
                <a:gd name="connsiteY4064" fmla="*/ 3961814 h 4860733"/>
                <a:gd name="connsiteX4065" fmla="*/ 603191 w 4853691"/>
                <a:gd name="connsiteY4065" fmla="*/ 3964162 h 4860733"/>
                <a:gd name="connsiteX4066" fmla="*/ 603191 w 4853691"/>
                <a:gd name="connsiteY4066" fmla="*/ 3964162 h 4860733"/>
                <a:gd name="connsiteX4067" fmla="*/ 584415 w 4853691"/>
                <a:gd name="connsiteY4067" fmla="*/ 3947732 h 4860733"/>
                <a:gd name="connsiteX4068" fmla="*/ 572679 w 4853691"/>
                <a:gd name="connsiteY4068" fmla="*/ 3952426 h 4860733"/>
                <a:gd name="connsiteX4069" fmla="*/ 549209 w 4853691"/>
                <a:gd name="connsiteY4069" fmla="*/ 3919567 h 4860733"/>
                <a:gd name="connsiteX4070" fmla="*/ 539821 w 4853691"/>
                <a:gd name="connsiteY4070" fmla="*/ 3907832 h 4860733"/>
                <a:gd name="connsiteX4071" fmla="*/ 279299 w 4853691"/>
                <a:gd name="connsiteY4071" fmla="*/ 3436076 h 4860733"/>
                <a:gd name="connsiteX4072" fmla="*/ 272257 w 4853691"/>
                <a:gd name="connsiteY4072" fmla="*/ 3424341 h 4860733"/>
                <a:gd name="connsiteX4073" fmla="*/ 262869 w 4853691"/>
                <a:gd name="connsiteY4073" fmla="*/ 3403217 h 4860733"/>
                <a:gd name="connsiteX4074" fmla="*/ 248787 w 4853691"/>
                <a:gd name="connsiteY4074" fmla="*/ 3372706 h 4860733"/>
                <a:gd name="connsiteX4075" fmla="*/ 237052 w 4853691"/>
                <a:gd name="connsiteY4075" fmla="*/ 3342194 h 4860733"/>
                <a:gd name="connsiteX4076" fmla="*/ 225316 w 4853691"/>
                <a:gd name="connsiteY4076" fmla="*/ 3311683 h 4860733"/>
                <a:gd name="connsiteX4077" fmla="*/ 213581 w 4853691"/>
                <a:gd name="connsiteY4077" fmla="*/ 3281171 h 4860733"/>
                <a:gd name="connsiteX4078" fmla="*/ 201846 w 4853691"/>
                <a:gd name="connsiteY4078" fmla="*/ 3250659 h 4860733"/>
                <a:gd name="connsiteX4079" fmla="*/ 190111 w 4853691"/>
                <a:gd name="connsiteY4079" fmla="*/ 3217801 h 4860733"/>
                <a:gd name="connsiteX4080" fmla="*/ 178376 w 4853691"/>
                <a:gd name="connsiteY4080" fmla="*/ 3187289 h 4860733"/>
                <a:gd name="connsiteX4081" fmla="*/ 166640 w 4853691"/>
                <a:gd name="connsiteY4081" fmla="*/ 3154431 h 4860733"/>
                <a:gd name="connsiteX4082" fmla="*/ 154905 w 4853691"/>
                <a:gd name="connsiteY4082" fmla="*/ 3123919 h 4860733"/>
                <a:gd name="connsiteX4083" fmla="*/ 143170 w 4853691"/>
                <a:gd name="connsiteY4083" fmla="*/ 3088713 h 4860733"/>
                <a:gd name="connsiteX4084" fmla="*/ 136129 w 4853691"/>
                <a:gd name="connsiteY4084" fmla="*/ 3069937 h 4860733"/>
                <a:gd name="connsiteX4085" fmla="*/ 143170 w 4853691"/>
                <a:gd name="connsiteY4085" fmla="*/ 3084019 h 4860733"/>
                <a:gd name="connsiteX4086" fmla="*/ 154905 w 4853691"/>
                <a:gd name="connsiteY4086" fmla="*/ 3109836 h 4860733"/>
                <a:gd name="connsiteX4087" fmla="*/ 166640 w 4853691"/>
                <a:gd name="connsiteY4087" fmla="*/ 3135654 h 4860733"/>
                <a:gd name="connsiteX4088" fmla="*/ 178376 w 4853691"/>
                <a:gd name="connsiteY4088" fmla="*/ 3159125 h 4860733"/>
                <a:gd name="connsiteX4089" fmla="*/ 185417 w 4853691"/>
                <a:gd name="connsiteY4089" fmla="*/ 3173207 h 4860733"/>
                <a:gd name="connsiteX4090" fmla="*/ 194805 w 4853691"/>
                <a:gd name="connsiteY4090" fmla="*/ 3201371 h 4860733"/>
                <a:gd name="connsiteX4091" fmla="*/ 201846 w 4853691"/>
                <a:gd name="connsiteY4091" fmla="*/ 3222495 h 4860733"/>
                <a:gd name="connsiteX4092" fmla="*/ 220622 w 4853691"/>
                <a:gd name="connsiteY4092" fmla="*/ 3276477 h 4860733"/>
                <a:gd name="connsiteX4093" fmla="*/ 230011 w 4853691"/>
                <a:gd name="connsiteY4093" fmla="*/ 3302295 h 4860733"/>
                <a:gd name="connsiteX4094" fmla="*/ 248787 w 4853691"/>
                <a:gd name="connsiteY4094" fmla="*/ 3349235 h 4860733"/>
                <a:gd name="connsiteX4095" fmla="*/ 260522 w 4853691"/>
                <a:gd name="connsiteY4095" fmla="*/ 3377400 h 4860733"/>
                <a:gd name="connsiteX4096" fmla="*/ 279299 w 4853691"/>
                <a:gd name="connsiteY4096" fmla="*/ 3421994 h 4860733"/>
                <a:gd name="connsiteX4097" fmla="*/ 291034 w 4853691"/>
                <a:gd name="connsiteY4097" fmla="*/ 3450158 h 4860733"/>
                <a:gd name="connsiteX4098" fmla="*/ 305116 w 4853691"/>
                <a:gd name="connsiteY4098" fmla="*/ 3480670 h 4860733"/>
                <a:gd name="connsiteX4099" fmla="*/ 305116 w 4853691"/>
                <a:gd name="connsiteY4099" fmla="*/ 3480670 h 4860733"/>
                <a:gd name="connsiteX4100" fmla="*/ 295728 w 4853691"/>
                <a:gd name="connsiteY4100" fmla="*/ 3464241 h 4860733"/>
                <a:gd name="connsiteX4101" fmla="*/ 279299 w 4853691"/>
                <a:gd name="connsiteY4101" fmla="*/ 3436076 h 4860733"/>
                <a:gd name="connsiteX4102" fmla="*/ 110311 w 4853691"/>
                <a:gd name="connsiteY4102" fmla="*/ 3037078 h 4860733"/>
                <a:gd name="connsiteX4103" fmla="*/ 105617 w 4853691"/>
                <a:gd name="connsiteY4103" fmla="*/ 3025343 h 4860733"/>
                <a:gd name="connsiteX4104" fmla="*/ 115005 w 4853691"/>
                <a:gd name="connsiteY4104" fmla="*/ 3020649 h 4860733"/>
                <a:gd name="connsiteX4105" fmla="*/ 119699 w 4853691"/>
                <a:gd name="connsiteY4105" fmla="*/ 3030037 h 4860733"/>
                <a:gd name="connsiteX4106" fmla="*/ 110311 w 4853691"/>
                <a:gd name="connsiteY4106" fmla="*/ 3037078 h 4860733"/>
                <a:gd name="connsiteX4107" fmla="*/ 89188 w 4853691"/>
                <a:gd name="connsiteY4107" fmla="*/ 2947890 h 4860733"/>
                <a:gd name="connsiteX4108" fmla="*/ 84494 w 4853691"/>
                <a:gd name="connsiteY4108" fmla="*/ 2936155 h 4860733"/>
                <a:gd name="connsiteX4109" fmla="*/ 77453 w 4853691"/>
                <a:gd name="connsiteY4109" fmla="*/ 2910338 h 4860733"/>
                <a:gd name="connsiteX4110" fmla="*/ 75105 w 4853691"/>
                <a:gd name="connsiteY4110" fmla="*/ 2898602 h 4860733"/>
                <a:gd name="connsiteX4111" fmla="*/ 65717 w 4853691"/>
                <a:gd name="connsiteY4111" fmla="*/ 2861050 h 4860733"/>
                <a:gd name="connsiteX4112" fmla="*/ 63370 w 4853691"/>
                <a:gd name="connsiteY4112" fmla="*/ 2854009 h 4860733"/>
                <a:gd name="connsiteX4113" fmla="*/ 58676 w 4853691"/>
                <a:gd name="connsiteY4113" fmla="*/ 2837579 h 4860733"/>
                <a:gd name="connsiteX4114" fmla="*/ 61023 w 4853691"/>
                <a:gd name="connsiteY4114" fmla="*/ 2842273 h 4860733"/>
                <a:gd name="connsiteX4115" fmla="*/ 63370 w 4853691"/>
                <a:gd name="connsiteY4115" fmla="*/ 2846967 h 4860733"/>
                <a:gd name="connsiteX4116" fmla="*/ 72758 w 4853691"/>
                <a:gd name="connsiteY4116" fmla="*/ 2879826 h 4860733"/>
                <a:gd name="connsiteX4117" fmla="*/ 77453 w 4853691"/>
                <a:gd name="connsiteY4117" fmla="*/ 2896255 h 4860733"/>
                <a:gd name="connsiteX4118" fmla="*/ 96229 w 4853691"/>
                <a:gd name="connsiteY4118" fmla="*/ 2954932 h 4860733"/>
                <a:gd name="connsiteX4119" fmla="*/ 96229 w 4853691"/>
                <a:gd name="connsiteY4119" fmla="*/ 2954932 h 4860733"/>
                <a:gd name="connsiteX4120" fmla="*/ 103270 w 4853691"/>
                <a:gd name="connsiteY4120" fmla="*/ 2976055 h 4860733"/>
                <a:gd name="connsiteX4121" fmla="*/ 103270 w 4853691"/>
                <a:gd name="connsiteY4121" fmla="*/ 2980749 h 4860733"/>
                <a:gd name="connsiteX4122" fmla="*/ 98576 w 4853691"/>
                <a:gd name="connsiteY4122" fmla="*/ 2969014 h 4860733"/>
                <a:gd name="connsiteX4123" fmla="*/ 89188 w 4853691"/>
                <a:gd name="connsiteY4123" fmla="*/ 2947890 h 4860733"/>
                <a:gd name="connsiteX4124" fmla="*/ 32859 w 4853691"/>
                <a:gd name="connsiteY4124" fmla="*/ 2255512 h 4860733"/>
                <a:gd name="connsiteX4125" fmla="*/ 37553 w 4853691"/>
                <a:gd name="connsiteY4125" fmla="*/ 2236735 h 4860733"/>
                <a:gd name="connsiteX4126" fmla="*/ 42247 w 4853691"/>
                <a:gd name="connsiteY4126" fmla="*/ 2220306 h 4860733"/>
                <a:gd name="connsiteX4127" fmla="*/ 46941 w 4853691"/>
                <a:gd name="connsiteY4127" fmla="*/ 2201530 h 4860733"/>
                <a:gd name="connsiteX4128" fmla="*/ 51635 w 4853691"/>
                <a:gd name="connsiteY4128" fmla="*/ 2182753 h 4860733"/>
                <a:gd name="connsiteX4129" fmla="*/ 56329 w 4853691"/>
                <a:gd name="connsiteY4129" fmla="*/ 2163977 h 4860733"/>
                <a:gd name="connsiteX4130" fmla="*/ 61023 w 4853691"/>
                <a:gd name="connsiteY4130" fmla="*/ 2145201 h 4860733"/>
                <a:gd name="connsiteX4131" fmla="*/ 68064 w 4853691"/>
                <a:gd name="connsiteY4131" fmla="*/ 2124077 h 4860733"/>
                <a:gd name="connsiteX4132" fmla="*/ 75105 w 4853691"/>
                <a:gd name="connsiteY4132" fmla="*/ 2105301 h 4860733"/>
                <a:gd name="connsiteX4133" fmla="*/ 82147 w 4853691"/>
                <a:gd name="connsiteY4133" fmla="*/ 2084177 h 4860733"/>
                <a:gd name="connsiteX4134" fmla="*/ 89188 w 4853691"/>
                <a:gd name="connsiteY4134" fmla="*/ 2065401 h 4860733"/>
                <a:gd name="connsiteX4135" fmla="*/ 98576 w 4853691"/>
                <a:gd name="connsiteY4135" fmla="*/ 2044277 h 4860733"/>
                <a:gd name="connsiteX4136" fmla="*/ 105617 w 4853691"/>
                <a:gd name="connsiteY4136" fmla="*/ 2025501 h 4860733"/>
                <a:gd name="connsiteX4137" fmla="*/ 115005 w 4853691"/>
                <a:gd name="connsiteY4137" fmla="*/ 2004378 h 4860733"/>
                <a:gd name="connsiteX4138" fmla="*/ 124393 w 4853691"/>
                <a:gd name="connsiteY4138" fmla="*/ 1985601 h 4860733"/>
                <a:gd name="connsiteX4139" fmla="*/ 136129 w 4853691"/>
                <a:gd name="connsiteY4139" fmla="*/ 1964478 h 4860733"/>
                <a:gd name="connsiteX4140" fmla="*/ 145517 w 4853691"/>
                <a:gd name="connsiteY4140" fmla="*/ 1945702 h 4860733"/>
                <a:gd name="connsiteX4141" fmla="*/ 157252 w 4853691"/>
                <a:gd name="connsiteY4141" fmla="*/ 1924578 h 4860733"/>
                <a:gd name="connsiteX4142" fmla="*/ 166640 w 4853691"/>
                <a:gd name="connsiteY4142" fmla="*/ 1908149 h 4860733"/>
                <a:gd name="connsiteX4143" fmla="*/ 180723 w 4853691"/>
                <a:gd name="connsiteY4143" fmla="*/ 1884678 h 4860733"/>
                <a:gd name="connsiteX4144" fmla="*/ 192458 w 4853691"/>
                <a:gd name="connsiteY4144" fmla="*/ 1868249 h 4860733"/>
                <a:gd name="connsiteX4145" fmla="*/ 204193 w 4853691"/>
                <a:gd name="connsiteY4145" fmla="*/ 1851820 h 4860733"/>
                <a:gd name="connsiteX4146" fmla="*/ 246440 w 4853691"/>
                <a:gd name="connsiteY4146" fmla="*/ 1842432 h 4860733"/>
                <a:gd name="connsiteX4147" fmla="*/ 276951 w 4853691"/>
                <a:gd name="connsiteY4147" fmla="*/ 1847126 h 4860733"/>
                <a:gd name="connsiteX4148" fmla="*/ 274604 w 4853691"/>
                <a:gd name="connsiteY4148" fmla="*/ 1854167 h 4860733"/>
                <a:gd name="connsiteX4149" fmla="*/ 295728 w 4853691"/>
                <a:gd name="connsiteY4149" fmla="*/ 1875290 h 4860733"/>
                <a:gd name="connsiteX4150" fmla="*/ 307463 w 4853691"/>
                <a:gd name="connsiteY4150" fmla="*/ 1870596 h 4860733"/>
                <a:gd name="connsiteX4151" fmla="*/ 255828 w 4853691"/>
                <a:gd name="connsiteY4151" fmla="*/ 2311841 h 4860733"/>
                <a:gd name="connsiteX4152" fmla="*/ 255828 w 4853691"/>
                <a:gd name="connsiteY4152" fmla="*/ 2318882 h 4860733"/>
                <a:gd name="connsiteX4153" fmla="*/ 251134 w 4853691"/>
                <a:gd name="connsiteY4153" fmla="*/ 2361129 h 4860733"/>
                <a:gd name="connsiteX4154" fmla="*/ 251134 w 4853691"/>
                <a:gd name="connsiteY4154" fmla="*/ 2365823 h 4860733"/>
                <a:gd name="connsiteX4155" fmla="*/ 246440 w 4853691"/>
                <a:gd name="connsiteY4155" fmla="*/ 2408070 h 4860733"/>
                <a:gd name="connsiteX4156" fmla="*/ 246440 w 4853691"/>
                <a:gd name="connsiteY4156" fmla="*/ 2408070 h 4860733"/>
                <a:gd name="connsiteX4157" fmla="*/ 241746 w 4853691"/>
                <a:gd name="connsiteY4157" fmla="*/ 2450317 h 4860733"/>
                <a:gd name="connsiteX4158" fmla="*/ 241746 w 4853691"/>
                <a:gd name="connsiteY4158" fmla="*/ 2450317 h 4860733"/>
                <a:gd name="connsiteX4159" fmla="*/ 239399 w 4853691"/>
                <a:gd name="connsiteY4159" fmla="*/ 2473787 h 4860733"/>
                <a:gd name="connsiteX4160" fmla="*/ 239399 w 4853691"/>
                <a:gd name="connsiteY4160" fmla="*/ 2473787 h 4860733"/>
                <a:gd name="connsiteX4161" fmla="*/ 230011 w 4853691"/>
                <a:gd name="connsiteY4161" fmla="*/ 2476134 h 4860733"/>
                <a:gd name="connsiteX4162" fmla="*/ 218275 w 4853691"/>
                <a:gd name="connsiteY4162" fmla="*/ 2455011 h 4860733"/>
                <a:gd name="connsiteX4163" fmla="*/ 208887 w 4853691"/>
                <a:gd name="connsiteY4163" fmla="*/ 2436234 h 4860733"/>
                <a:gd name="connsiteX4164" fmla="*/ 199499 w 4853691"/>
                <a:gd name="connsiteY4164" fmla="*/ 2419805 h 4860733"/>
                <a:gd name="connsiteX4165" fmla="*/ 190111 w 4853691"/>
                <a:gd name="connsiteY4165" fmla="*/ 2401028 h 4860733"/>
                <a:gd name="connsiteX4166" fmla="*/ 180723 w 4853691"/>
                <a:gd name="connsiteY4166" fmla="*/ 2386946 h 4860733"/>
                <a:gd name="connsiteX4167" fmla="*/ 171334 w 4853691"/>
                <a:gd name="connsiteY4167" fmla="*/ 2370517 h 4860733"/>
                <a:gd name="connsiteX4168" fmla="*/ 164293 w 4853691"/>
                <a:gd name="connsiteY4168" fmla="*/ 2356435 h 4860733"/>
                <a:gd name="connsiteX4169" fmla="*/ 154905 w 4853691"/>
                <a:gd name="connsiteY4169" fmla="*/ 2340005 h 4860733"/>
                <a:gd name="connsiteX4170" fmla="*/ 147864 w 4853691"/>
                <a:gd name="connsiteY4170" fmla="*/ 2328270 h 4860733"/>
                <a:gd name="connsiteX4171" fmla="*/ 138476 w 4853691"/>
                <a:gd name="connsiteY4171" fmla="*/ 2314188 h 4860733"/>
                <a:gd name="connsiteX4172" fmla="*/ 131435 w 4853691"/>
                <a:gd name="connsiteY4172" fmla="*/ 2304800 h 4860733"/>
                <a:gd name="connsiteX4173" fmla="*/ 119699 w 4853691"/>
                <a:gd name="connsiteY4173" fmla="*/ 2290717 h 4860733"/>
                <a:gd name="connsiteX4174" fmla="*/ 112658 w 4853691"/>
                <a:gd name="connsiteY4174" fmla="*/ 2283676 h 4860733"/>
                <a:gd name="connsiteX4175" fmla="*/ 110311 w 4853691"/>
                <a:gd name="connsiteY4175" fmla="*/ 2281329 h 4860733"/>
                <a:gd name="connsiteX4176" fmla="*/ 115005 w 4853691"/>
                <a:gd name="connsiteY4176" fmla="*/ 2267247 h 4860733"/>
                <a:gd name="connsiteX4177" fmla="*/ 93882 w 4853691"/>
                <a:gd name="connsiteY4177" fmla="*/ 2246123 h 4860733"/>
                <a:gd name="connsiteX4178" fmla="*/ 77453 w 4853691"/>
                <a:gd name="connsiteY4178" fmla="*/ 2255512 h 4860733"/>
                <a:gd name="connsiteX4179" fmla="*/ 65717 w 4853691"/>
                <a:gd name="connsiteY4179" fmla="*/ 2253165 h 4860733"/>
                <a:gd name="connsiteX4180" fmla="*/ 56329 w 4853691"/>
                <a:gd name="connsiteY4180" fmla="*/ 2255512 h 4860733"/>
                <a:gd name="connsiteX4181" fmla="*/ 53982 w 4853691"/>
                <a:gd name="connsiteY4181" fmla="*/ 2255512 h 4860733"/>
                <a:gd name="connsiteX4182" fmla="*/ 44594 w 4853691"/>
                <a:gd name="connsiteY4182" fmla="*/ 2260206 h 4860733"/>
                <a:gd name="connsiteX4183" fmla="*/ 42247 w 4853691"/>
                <a:gd name="connsiteY4183" fmla="*/ 2262553 h 4860733"/>
                <a:gd name="connsiteX4184" fmla="*/ 35206 w 4853691"/>
                <a:gd name="connsiteY4184" fmla="*/ 2269594 h 4860733"/>
                <a:gd name="connsiteX4185" fmla="*/ 35206 w 4853691"/>
                <a:gd name="connsiteY4185" fmla="*/ 2269594 h 4860733"/>
                <a:gd name="connsiteX4186" fmla="*/ 32859 w 4853691"/>
                <a:gd name="connsiteY4186" fmla="*/ 2274288 h 4860733"/>
                <a:gd name="connsiteX4187" fmla="*/ 30512 w 4853691"/>
                <a:gd name="connsiteY4187" fmla="*/ 2274288 h 4860733"/>
                <a:gd name="connsiteX4188" fmla="*/ 30512 w 4853691"/>
                <a:gd name="connsiteY4188" fmla="*/ 2267247 h 4860733"/>
                <a:gd name="connsiteX4189" fmla="*/ 32859 w 4853691"/>
                <a:gd name="connsiteY4189" fmla="*/ 2255512 h 4860733"/>
                <a:gd name="connsiteX4190" fmla="*/ 89188 w 4853691"/>
                <a:gd name="connsiteY4190" fmla="*/ 1957437 h 4860733"/>
                <a:gd name="connsiteX4191" fmla="*/ 93882 w 4853691"/>
                <a:gd name="connsiteY4191" fmla="*/ 1945702 h 4860733"/>
                <a:gd name="connsiteX4192" fmla="*/ 96229 w 4853691"/>
                <a:gd name="connsiteY4192" fmla="*/ 1941007 h 4860733"/>
                <a:gd name="connsiteX4193" fmla="*/ 93882 w 4853691"/>
                <a:gd name="connsiteY4193" fmla="*/ 1948049 h 4860733"/>
                <a:gd name="connsiteX4194" fmla="*/ 86841 w 4853691"/>
                <a:gd name="connsiteY4194" fmla="*/ 1983254 h 4860733"/>
                <a:gd name="connsiteX4195" fmla="*/ 82147 w 4853691"/>
                <a:gd name="connsiteY4195" fmla="*/ 1983254 h 4860733"/>
                <a:gd name="connsiteX4196" fmla="*/ 79800 w 4853691"/>
                <a:gd name="connsiteY4196" fmla="*/ 1983254 h 4860733"/>
                <a:gd name="connsiteX4197" fmla="*/ 82147 w 4853691"/>
                <a:gd name="connsiteY4197" fmla="*/ 1978560 h 4860733"/>
                <a:gd name="connsiteX4198" fmla="*/ 89188 w 4853691"/>
                <a:gd name="connsiteY4198" fmla="*/ 1957437 h 4860733"/>
                <a:gd name="connsiteX4199" fmla="*/ 117352 w 4853691"/>
                <a:gd name="connsiteY4199" fmla="*/ 1861208 h 4860733"/>
                <a:gd name="connsiteX4200" fmla="*/ 126741 w 4853691"/>
                <a:gd name="connsiteY4200" fmla="*/ 1823655 h 4860733"/>
                <a:gd name="connsiteX4201" fmla="*/ 140823 w 4853691"/>
                <a:gd name="connsiteY4201" fmla="*/ 1776714 h 4860733"/>
                <a:gd name="connsiteX4202" fmla="*/ 152558 w 4853691"/>
                <a:gd name="connsiteY4202" fmla="*/ 1739161 h 4860733"/>
                <a:gd name="connsiteX4203" fmla="*/ 157252 w 4853691"/>
                <a:gd name="connsiteY4203" fmla="*/ 1725079 h 4860733"/>
                <a:gd name="connsiteX4204" fmla="*/ 164293 w 4853691"/>
                <a:gd name="connsiteY4204" fmla="*/ 1706303 h 4860733"/>
                <a:gd name="connsiteX4205" fmla="*/ 176028 w 4853691"/>
                <a:gd name="connsiteY4205" fmla="*/ 1675791 h 4860733"/>
                <a:gd name="connsiteX4206" fmla="*/ 187764 w 4853691"/>
                <a:gd name="connsiteY4206" fmla="*/ 1649974 h 4860733"/>
                <a:gd name="connsiteX4207" fmla="*/ 201846 w 4853691"/>
                <a:gd name="connsiteY4207" fmla="*/ 1619462 h 4860733"/>
                <a:gd name="connsiteX4208" fmla="*/ 213581 w 4853691"/>
                <a:gd name="connsiteY4208" fmla="*/ 1593645 h 4860733"/>
                <a:gd name="connsiteX4209" fmla="*/ 227664 w 4853691"/>
                <a:gd name="connsiteY4209" fmla="*/ 1563133 h 4860733"/>
                <a:gd name="connsiteX4210" fmla="*/ 239399 w 4853691"/>
                <a:gd name="connsiteY4210" fmla="*/ 1537315 h 4860733"/>
                <a:gd name="connsiteX4211" fmla="*/ 255828 w 4853691"/>
                <a:gd name="connsiteY4211" fmla="*/ 1506804 h 4860733"/>
                <a:gd name="connsiteX4212" fmla="*/ 267563 w 4853691"/>
                <a:gd name="connsiteY4212" fmla="*/ 1483333 h 4860733"/>
                <a:gd name="connsiteX4213" fmla="*/ 283993 w 4853691"/>
                <a:gd name="connsiteY4213" fmla="*/ 1450475 h 4860733"/>
                <a:gd name="connsiteX4214" fmla="*/ 283993 w 4853691"/>
                <a:gd name="connsiteY4214" fmla="*/ 1450475 h 4860733"/>
                <a:gd name="connsiteX4215" fmla="*/ 281646 w 4853691"/>
                <a:gd name="connsiteY4215" fmla="*/ 1462210 h 4860733"/>
                <a:gd name="connsiteX4216" fmla="*/ 276951 w 4853691"/>
                <a:gd name="connsiteY4216" fmla="*/ 1488027 h 4860733"/>
                <a:gd name="connsiteX4217" fmla="*/ 272257 w 4853691"/>
                <a:gd name="connsiteY4217" fmla="*/ 1506804 h 4860733"/>
                <a:gd name="connsiteX4218" fmla="*/ 267563 w 4853691"/>
                <a:gd name="connsiteY4218" fmla="*/ 1534968 h 4860733"/>
                <a:gd name="connsiteX4219" fmla="*/ 265216 w 4853691"/>
                <a:gd name="connsiteY4219" fmla="*/ 1551398 h 4860733"/>
                <a:gd name="connsiteX4220" fmla="*/ 258175 w 4853691"/>
                <a:gd name="connsiteY4220" fmla="*/ 1584256 h 4860733"/>
                <a:gd name="connsiteX4221" fmla="*/ 255828 w 4853691"/>
                <a:gd name="connsiteY4221" fmla="*/ 1595992 h 4860733"/>
                <a:gd name="connsiteX4222" fmla="*/ 241746 w 4853691"/>
                <a:gd name="connsiteY4222" fmla="*/ 1664056 h 4860733"/>
                <a:gd name="connsiteX4223" fmla="*/ 239399 w 4853691"/>
                <a:gd name="connsiteY4223" fmla="*/ 1664056 h 4860733"/>
                <a:gd name="connsiteX4224" fmla="*/ 218275 w 4853691"/>
                <a:gd name="connsiteY4224" fmla="*/ 1685179 h 4860733"/>
                <a:gd name="connsiteX4225" fmla="*/ 225316 w 4853691"/>
                <a:gd name="connsiteY4225" fmla="*/ 1699262 h 4860733"/>
                <a:gd name="connsiteX4226" fmla="*/ 213581 w 4853691"/>
                <a:gd name="connsiteY4226" fmla="*/ 1713344 h 4860733"/>
                <a:gd name="connsiteX4227" fmla="*/ 206540 w 4853691"/>
                <a:gd name="connsiteY4227" fmla="*/ 1725079 h 4860733"/>
                <a:gd name="connsiteX4228" fmla="*/ 192458 w 4853691"/>
                <a:gd name="connsiteY4228" fmla="*/ 1746203 h 4860733"/>
                <a:gd name="connsiteX4229" fmla="*/ 183070 w 4853691"/>
                <a:gd name="connsiteY4229" fmla="*/ 1760285 h 4860733"/>
                <a:gd name="connsiteX4230" fmla="*/ 171334 w 4853691"/>
                <a:gd name="connsiteY4230" fmla="*/ 1781408 h 4860733"/>
                <a:gd name="connsiteX4231" fmla="*/ 161946 w 4853691"/>
                <a:gd name="connsiteY4231" fmla="*/ 1797838 h 4860733"/>
                <a:gd name="connsiteX4232" fmla="*/ 150211 w 4853691"/>
                <a:gd name="connsiteY4232" fmla="*/ 1818961 h 4860733"/>
                <a:gd name="connsiteX4233" fmla="*/ 140823 w 4853691"/>
                <a:gd name="connsiteY4233" fmla="*/ 1833043 h 4860733"/>
                <a:gd name="connsiteX4234" fmla="*/ 131435 w 4853691"/>
                <a:gd name="connsiteY4234" fmla="*/ 1856514 h 4860733"/>
                <a:gd name="connsiteX4235" fmla="*/ 124393 w 4853691"/>
                <a:gd name="connsiteY4235" fmla="*/ 1875290 h 4860733"/>
                <a:gd name="connsiteX4236" fmla="*/ 122046 w 4853691"/>
                <a:gd name="connsiteY4236" fmla="*/ 1879984 h 4860733"/>
                <a:gd name="connsiteX4237" fmla="*/ 115005 w 4853691"/>
                <a:gd name="connsiteY4237" fmla="*/ 1891719 h 4860733"/>
                <a:gd name="connsiteX4238" fmla="*/ 110311 w 4853691"/>
                <a:gd name="connsiteY4238" fmla="*/ 1901108 h 4860733"/>
                <a:gd name="connsiteX4239" fmla="*/ 100923 w 4853691"/>
                <a:gd name="connsiteY4239" fmla="*/ 1919884 h 4860733"/>
                <a:gd name="connsiteX4240" fmla="*/ 100923 w 4853691"/>
                <a:gd name="connsiteY4240" fmla="*/ 1919884 h 4860733"/>
                <a:gd name="connsiteX4241" fmla="*/ 105617 w 4853691"/>
                <a:gd name="connsiteY4241" fmla="*/ 1903455 h 4860733"/>
                <a:gd name="connsiteX4242" fmla="*/ 117352 w 4853691"/>
                <a:gd name="connsiteY4242" fmla="*/ 1861208 h 4860733"/>
                <a:gd name="connsiteX4243" fmla="*/ 291034 w 4853691"/>
                <a:gd name="connsiteY4243" fmla="*/ 1417616 h 4860733"/>
                <a:gd name="connsiteX4244" fmla="*/ 298075 w 4853691"/>
                <a:gd name="connsiteY4244" fmla="*/ 1387104 h 4860733"/>
                <a:gd name="connsiteX4245" fmla="*/ 300422 w 4853691"/>
                <a:gd name="connsiteY4245" fmla="*/ 1375369 h 4860733"/>
                <a:gd name="connsiteX4246" fmla="*/ 302769 w 4853691"/>
                <a:gd name="connsiteY4246" fmla="*/ 1368328 h 4860733"/>
                <a:gd name="connsiteX4247" fmla="*/ 302769 w 4853691"/>
                <a:gd name="connsiteY4247" fmla="*/ 1368328 h 4860733"/>
                <a:gd name="connsiteX4248" fmla="*/ 312157 w 4853691"/>
                <a:gd name="connsiteY4248" fmla="*/ 1354246 h 4860733"/>
                <a:gd name="connsiteX4249" fmla="*/ 330934 w 4853691"/>
                <a:gd name="connsiteY4249" fmla="*/ 1333122 h 4860733"/>
                <a:gd name="connsiteX4250" fmla="*/ 328587 w 4853691"/>
                <a:gd name="connsiteY4250" fmla="*/ 1326081 h 4860733"/>
                <a:gd name="connsiteX4251" fmla="*/ 333281 w 4853691"/>
                <a:gd name="connsiteY4251" fmla="*/ 1319040 h 4860733"/>
                <a:gd name="connsiteX4252" fmla="*/ 349710 w 4853691"/>
                <a:gd name="connsiteY4252" fmla="*/ 1295570 h 4860733"/>
                <a:gd name="connsiteX4253" fmla="*/ 363792 w 4853691"/>
                <a:gd name="connsiteY4253" fmla="*/ 1276793 h 4860733"/>
                <a:gd name="connsiteX4254" fmla="*/ 375527 w 4853691"/>
                <a:gd name="connsiteY4254" fmla="*/ 1267405 h 4860733"/>
                <a:gd name="connsiteX4255" fmla="*/ 389610 w 4853691"/>
                <a:gd name="connsiteY4255" fmla="*/ 1255670 h 4860733"/>
                <a:gd name="connsiteX4256" fmla="*/ 396651 w 4853691"/>
                <a:gd name="connsiteY4256" fmla="*/ 1250976 h 4860733"/>
                <a:gd name="connsiteX4257" fmla="*/ 384916 w 4853691"/>
                <a:gd name="connsiteY4257" fmla="*/ 1269752 h 4860733"/>
                <a:gd name="connsiteX4258" fmla="*/ 366139 w 4853691"/>
                <a:gd name="connsiteY4258" fmla="*/ 1300264 h 4860733"/>
                <a:gd name="connsiteX4259" fmla="*/ 349710 w 4853691"/>
                <a:gd name="connsiteY4259" fmla="*/ 1326081 h 4860733"/>
                <a:gd name="connsiteX4260" fmla="*/ 333281 w 4853691"/>
                <a:gd name="connsiteY4260" fmla="*/ 1356593 h 4860733"/>
                <a:gd name="connsiteX4261" fmla="*/ 319198 w 4853691"/>
                <a:gd name="connsiteY4261" fmla="*/ 1382410 h 4860733"/>
                <a:gd name="connsiteX4262" fmla="*/ 302769 w 4853691"/>
                <a:gd name="connsiteY4262" fmla="*/ 1412922 h 4860733"/>
                <a:gd name="connsiteX4263" fmla="*/ 288687 w 4853691"/>
                <a:gd name="connsiteY4263" fmla="*/ 1438740 h 4860733"/>
                <a:gd name="connsiteX4264" fmla="*/ 286340 w 4853691"/>
                <a:gd name="connsiteY4264" fmla="*/ 1441087 h 4860733"/>
                <a:gd name="connsiteX4265" fmla="*/ 286340 w 4853691"/>
                <a:gd name="connsiteY4265" fmla="*/ 1436392 h 4860733"/>
                <a:gd name="connsiteX4266" fmla="*/ 291034 w 4853691"/>
                <a:gd name="connsiteY4266" fmla="*/ 1417616 h 4860733"/>
                <a:gd name="connsiteX4267" fmla="*/ 335628 w 4853691"/>
                <a:gd name="connsiteY4267" fmla="*/ 1297917 h 4860733"/>
                <a:gd name="connsiteX4268" fmla="*/ 345016 w 4853691"/>
                <a:gd name="connsiteY4268" fmla="*/ 1283834 h 4860733"/>
                <a:gd name="connsiteX4269" fmla="*/ 354404 w 4853691"/>
                <a:gd name="connsiteY4269" fmla="*/ 1269752 h 4860733"/>
                <a:gd name="connsiteX4270" fmla="*/ 363792 w 4853691"/>
                <a:gd name="connsiteY4270" fmla="*/ 1255670 h 4860733"/>
                <a:gd name="connsiteX4271" fmla="*/ 373180 w 4853691"/>
                <a:gd name="connsiteY4271" fmla="*/ 1241588 h 4860733"/>
                <a:gd name="connsiteX4272" fmla="*/ 384916 w 4853691"/>
                <a:gd name="connsiteY4272" fmla="*/ 1227505 h 4860733"/>
                <a:gd name="connsiteX4273" fmla="*/ 394304 w 4853691"/>
                <a:gd name="connsiteY4273" fmla="*/ 1215770 h 4860733"/>
                <a:gd name="connsiteX4274" fmla="*/ 406039 w 4853691"/>
                <a:gd name="connsiteY4274" fmla="*/ 1201688 h 4860733"/>
                <a:gd name="connsiteX4275" fmla="*/ 415427 w 4853691"/>
                <a:gd name="connsiteY4275" fmla="*/ 1189953 h 4860733"/>
                <a:gd name="connsiteX4276" fmla="*/ 427162 w 4853691"/>
                <a:gd name="connsiteY4276" fmla="*/ 1175870 h 4860733"/>
                <a:gd name="connsiteX4277" fmla="*/ 436551 w 4853691"/>
                <a:gd name="connsiteY4277" fmla="*/ 1164135 h 4860733"/>
                <a:gd name="connsiteX4278" fmla="*/ 438898 w 4853691"/>
                <a:gd name="connsiteY4278" fmla="*/ 1161788 h 4860733"/>
                <a:gd name="connsiteX4279" fmla="*/ 443592 w 4853691"/>
                <a:gd name="connsiteY4279" fmla="*/ 1168829 h 4860733"/>
                <a:gd name="connsiteX4280" fmla="*/ 431857 w 4853691"/>
                <a:gd name="connsiteY4280" fmla="*/ 1182911 h 4860733"/>
                <a:gd name="connsiteX4281" fmla="*/ 420121 w 4853691"/>
                <a:gd name="connsiteY4281" fmla="*/ 1196994 h 4860733"/>
                <a:gd name="connsiteX4282" fmla="*/ 398998 w 4853691"/>
                <a:gd name="connsiteY4282" fmla="*/ 1225158 h 4860733"/>
                <a:gd name="connsiteX4283" fmla="*/ 384916 w 4853691"/>
                <a:gd name="connsiteY4283" fmla="*/ 1241588 h 4860733"/>
                <a:gd name="connsiteX4284" fmla="*/ 366139 w 4853691"/>
                <a:gd name="connsiteY4284" fmla="*/ 1267405 h 4860733"/>
                <a:gd name="connsiteX4285" fmla="*/ 361445 w 4853691"/>
                <a:gd name="connsiteY4285" fmla="*/ 1274446 h 4860733"/>
                <a:gd name="connsiteX4286" fmla="*/ 352057 w 4853691"/>
                <a:gd name="connsiteY4286" fmla="*/ 1283834 h 4860733"/>
                <a:gd name="connsiteX4287" fmla="*/ 337975 w 4853691"/>
                <a:gd name="connsiteY4287" fmla="*/ 1297917 h 4860733"/>
                <a:gd name="connsiteX4288" fmla="*/ 326239 w 4853691"/>
                <a:gd name="connsiteY4288" fmla="*/ 1311999 h 4860733"/>
                <a:gd name="connsiteX4289" fmla="*/ 319198 w 4853691"/>
                <a:gd name="connsiteY4289" fmla="*/ 1319040 h 4860733"/>
                <a:gd name="connsiteX4290" fmla="*/ 319198 w 4853691"/>
                <a:gd name="connsiteY4290" fmla="*/ 1319040 h 4860733"/>
                <a:gd name="connsiteX4291" fmla="*/ 321545 w 4853691"/>
                <a:gd name="connsiteY4291" fmla="*/ 1314346 h 4860733"/>
                <a:gd name="connsiteX4292" fmla="*/ 335628 w 4853691"/>
                <a:gd name="connsiteY4292" fmla="*/ 1297917 h 4860733"/>
                <a:gd name="connsiteX4293" fmla="*/ 525738 w 4853691"/>
                <a:gd name="connsiteY4293" fmla="*/ 1086683 h 4860733"/>
                <a:gd name="connsiteX4294" fmla="*/ 532780 w 4853691"/>
                <a:gd name="connsiteY4294" fmla="*/ 1079641 h 4860733"/>
                <a:gd name="connsiteX4295" fmla="*/ 551556 w 4853691"/>
                <a:gd name="connsiteY4295" fmla="*/ 1065559 h 4860733"/>
                <a:gd name="connsiteX4296" fmla="*/ 558597 w 4853691"/>
                <a:gd name="connsiteY4296" fmla="*/ 1060865 h 4860733"/>
                <a:gd name="connsiteX4297" fmla="*/ 582068 w 4853691"/>
                <a:gd name="connsiteY4297" fmla="*/ 1044436 h 4860733"/>
                <a:gd name="connsiteX4298" fmla="*/ 582068 w 4853691"/>
                <a:gd name="connsiteY4298" fmla="*/ 1044436 h 4860733"/>
                <a:gd name="connsiteX4299" fmla="*/ 633703 w 4853691"/>
                <a:gd name="connsiteY4299" fmla="*/ 1011577 h 4860733"/>
                <a:gd name="connsiteX4300" fmla="*/ 638397 w 4853691"/>
                <a:gd name="connsiteY4300" fmla="*/ 1009230 h 4860733"/>
                <a:gd name="connsiteX4301" fmla="*/ 659520 w 4853691"/>
                <a:gd name="connsiteY4301" fmla="*/ 997495 h 4860733"/>
                <a:gd name="connsiteX4302" fmla="*/ 666561 w 4853691"/>
                <a:gd name="connsiteY4302" fmla="*/ 992801 h 4860733"/>
                <a:gd name="connsiteX4303" fmla="*/ 668908 w 4853691"/>
                <a:gd name="connsiteY4303" fmla="*/ 992801 h 4860733"/>
                <a:gd name="connsiteX4304" fmla="*/ 673602 w 4853691"/>
                <a:gd name="connsiteY4304" fmla="*/ 997495 h 4860733"/>
                <a:gd name="connsiteX4305" fmla="*/ 661867 w 4853691"/>
                <a:gd name="connsiteY4305" fmla="*/ 1011577 h 4860733"/>
                <a:gd name="connsiteX4306" fmla="*/ 645438 w 4853691"/>
                <a:gd name="connsiteY4306" fmla="*/ 1035047 h 4860733"/>
                <a:gd name="connsiteX4307" fmla="*/ 624314 w 4853691"/>
                <a:gd name="connsiteY4307" fmla="*/ 1065559 h 4860733"/>
                <a:gd name="connsiteX4308" fmla="*/ 607885 w 4853691"/>
                <a:gd name="connsiteY4308" fmla="*/ 1089030 h 4860733"/>
                <a:gd name="connsiteX4309" fmla="*/ 589109 w 4853691"/>
                <a:gd name="connsiteY4309" fmla="*/ 1114847 h 4860733"/>
                <a:gd name="connsiteX4310" fmla="*/ 544515 w 4853691"/>
                <a:gd name="connsiteY4310" fmla="*/ 1182911 h 4860733"/>
                <a:gd name="connsiteX4311" fmla="*/ 535127 w 4853691"/>
                <a:gd name="connsiteY4311" fmla="*/ 1180564 h 4860733"/>
                <a:gd name="connsiteX4312" fmla="*/ 514003 w 4853691"/>
                <a:gd name="connsiteY4312" fmla="*/ 1201688 h 4860733"/>
                <a:gd name="connsiteX4313" fmla="*/ 514003 w 4853691"/>
                <a:gd name="connsiteY4313" fmla="*/ 1204035 h 4860733"/>
                <a:gd name="connsiteX4314" fmla="*/ 504615 w 4853691"/>
                <a:gd name="connsiteY4314" fmla="*/ 1206382 h 4860733"/>
                <a:gd name="connsiteX4315" fmla="*/ 495227 w 4853691"/>
                <a:gd name="connsiteY4315" fmla="*/ 1208729 h 4860733"/>
                <a:gd name="connsiteX4316" fmla="*/ 476450 w 4853691"/>
                <a:gd name="connsiteY4316" fmla="*/ 1213423 h 4860733"/>
                <a:gd name="connsiteX4317" fmla="*/ 464715 w 4853691"/>
                <a:gd name="connsiteY4317" fmla="*/ 1218117 h 4860733"/>
                <a:gd name="connsiteX4318" fmla="*/ 448286 w 4853691"/>
                <a:gd name="connsiteY4318" fmla="*/ 1225158 h 4860733"/>
                <a:gd name="connsiteX4319" fmla="*/ 441245 w 4853691"/>
                <a:gd name="connsiteY4319" fmla="*/ 1227505 h 4860733"/>
                <a:gd name="connsiteX4320" fmla="*/ 455327 w 4853691"/>
                <a:gd name="connsiteY4320" fmla="*/ 1182911 h 4860733"/>
                <a:gd name="connsiteX4321" fmla="*/ 460021 w 4853691"/>
                <a:gd name="connsiteY4321" fmla="*/ 1182911 h 4860733"/>
                <a:gd name="connsiteX4322" fmla="*/ 481145 w 4853691"/>
                <a:gd name="connsiteY4322" fmla="*/ 1161788 h 4860733"/>
                <a:gd name="connsiteX4323" fmla="*/ 474103 w 4853691"/>
                <a:gd name="connsiteY4323" fmla="*/ 1147706 h 4860733"/>
                <a:gd name="connsiteX4324" fmla="*/ 502268 w 4853691"/>
                <a:gd name="connsiteY4324" fmla="*/ 1114847 h 4860733"/>
                <a:gd name="connsiteX4325" fmla="*/ 509309 w 4853691"/>
                <a:gd name="connsiteY4325" fmla="*/ 1107806 h 4860733"/>
                <a:gd name="connsiteX4326" fmla="*/ 525738 w 4853691"/>
                <a:gd name="connsiteY4326" fmla="*/ 1086683 h 4860733"/>
                <a:gd name="connsiteX4327" fmla="*/ 851978 w 4853691"/>
                <a:gd name="connsiteY4327" fmla="*/ 760443 h 4860733"/>
                <a:gd name="connsiteX4328" fmla="*/ 873101 w 4853691"/>
                <a:gd name="connsiteY4328" fmla="*/ 741667 h 4860733"/>
                <a:gd name="connsiteX4329" fmla="*/ 901266 w 4853691"/>
                <a:gd name="connsiteY4329" fmla="*/ 718196 h 4860733"/>
                <a:gd name="connsiteX4330" fmla="*/ 922389 w 4853691"/>
                <a:gd name="connsiteY4330" fmla="*/ 701767 h 4860733"/>
                <a:gd name="connsiteX4331" fmla="*/ 952901 w 4853691"/>
                <a:gd name="connsiteY4331" fmla="*/ 678296 h 4860733"/>
                <a:gd name="connsiteX4332" fmla="*/ 957595 w 4853691"/>
                <a:gd name="connsiteY4332" fmla="*/ 675949 h 4860733"/>
                <a:gd name="connsiteX4333" fmla="*/ 901266 w 4853691"/>
                <a:gd name="connsiteY4333" fmla="*/ 774525 h 4860733"/>
                <a:gd name="connsiteX4334" fmla="*/ 898919 w 4853691"/>
                <a:gd name="connsiteY4334" fmla="*/ 781566 h 4860733"/>
                <a:gd name="connsiteX4335" fmla="*/ 896572 w 4853691"/>
                <a:gd name="connsiteY4335" fmla="*/ 783914 h 4860733"/>
                <a:gd name="connsiteX4336" fmla="*/ 877795 w 4853691"/>
                <a:gd name="connsiteY4336" fmla="*/ 786261 h 4860733"/>
                <a:gd name="connsiteX4337" fmla="*/ 863713 w 4853691"/>
                <a:gd name="connsiteY4337" fmla="*/ 788608 h 4860733"/>
                <a:gd name="connsiteX4338" fmla="*/ 840243 w 4853691"/>
                <a:gd name="connsiteY4338" fmla="*/ 793302 h 4860733"/>
                <a:gd name="connsiteX4339" fmla="*/ 826160 w 4853691"/>
                <a:gd name="connsiteY4339" fmla="*/ 795649 h 4860733"/>
                <a:gd name="connsiteX4340" fmla="*/ 823813 w 4853691"/>
                <a:gd name="connsiteY4340" fmla="*/ 795649 h 4860733"/>
                <a:gd name="connsiteX4341" fmla="*/ 819119 w 4853691"/>
                <a:gd name="connsiteY4341" fmla="*/ 788608 h 4860733"/>
                <a:gd name="connsiteX4342" fmla="*/ 828507 w 4853691"/>
                <a:gd name="connsiteY4342" fmla="*/ 781566 h 4860733"/>
                <a:gd name="connsiteX4343" fmla="*/ 851978 w 4853691"/>
                <a:gd name="connsiteY4343" fmla="*/ 760443 h 4860733"/>
                <a:gd name="connsiteX4344" fmla="*/ 999842 w 4853691"/>
                <a:gd name="connsiteY4344" fmla="*/ 640744 h 4860733"/>
                <a:gd name="connsiteX4345" fmla="*/ 1016271 w 4853691"/>
                <a:gd name="connsiteY4345" fmla="*/ 629008 h 4860733"/>
                <a:gd name="connsiteX4346" fmla="*/ 1051477 w 4853691"/>
                <a:gd name="connsiteY4346" fmla="*/ 603191 h 4860733"/>
                <a:gd name="connsiteX4347" fmla="*/ 1060865 w 4853691"/>
                <a:gd name="connsiteY4347" fmla="*/ 596150 h 4860733"/>
                <a:gd name="connsiteX4348" fmla="*/ 1196994 w 4853691"/>
                <a:gd name="connsiteY4348" fmla="*/ 506962 h 4860733"/>
                <a:gd name="connsiteX4349" fmla="*/ 1211076 w 4853691"/>
                <a:gd name="connsiteY4349" fmla="*/ 497574 h 4860733"/>
                <a:gd name="connsiteX4350" fmla="*/ 1243935 w 4853691"/>
                <a:gd name="connsiteY4350" fmla="*/ 478797 h 4860733"/>
                <a:gd name="connsiteX4351" fmla="*/ 1265058 w 4853691"/>
                <a:gd name="connsiteY4351" fmla="*/ 467062 h 4860733"/>
                <a:gd name="connsiteX4352" fmla="*/ 1265058 w 4853691"/>
                <a:gd name="connsiteY4352" fmla="*/ 467062 h 4860733"/>
                <a:gd name="connsiteX4353" fmla="*/ 1269752 w 4853691"/>
                <a:gd name="connsiteY4353" fmla="*/ 506962 h 4860733"/>
                <a:gd name="connsiteX4354" fmla="*/ 1269752 w 4853691"/>
                <a:gd name="connsiteY4354" fmla="*/ 514003 h 4860733"/>
                <a:gd name="connsiteX4355" fmla="*/ 1253323 w 4853691"/>
                <a:gd name="connsiteY4355" fmla="*/ 532780 h 4860733"/>
                <a:gd name="connsiteX4356" fmla="*/ 1255670 w 4853691"/>
                <a:gd name="connsiteY4356" fmla="*/ 542168 h 4860733"/>
                <a:gd name="connsiteX4357" fmla="*/ 1161788 w 4853691"/>
                <a:gd name="connsiteY4357" fmla="*/ 605538 h 4860733"/>
                <a:gd name="connsiteX4358" fmla="*/ 1135971 w 4853691"/>
                <a:gd name="connsiteY4358" fmla="*/ 624314 h 4860733"/>
                <a:gd name="connsiteX4359" fmla="*/ 1107806 w 4853691"/>
                <a:gd name="connsiteY4359" fmla="*/ 645438 h 4860733"/>
                <a:gd name="connsiteX4360" fmla="*/ 1077294 w 4853691"/>
                <a:gd name="connsiteY4360" fmla="*/ 668908 h 4860733"/>
                <a:gd name="connsiteX4361" fmla="*/ 1053824 w 4853691"/>
                <a:gd name="connsiteY4361" fmla="*/ 685338 h 4860733"/>
                <a:gd name="connsiteX4362" fmla="*/ 1023312 w 4853691"/>
                <a:gd name="connsiteY4362" fmla="*/ 711155 h 4860733"/>
                <a:gd name="connsiteX4363" fmla="*/ 1002189 w 4853691"/>
                <a:gd name="connsiteY4363" fmla="*/ 727584 h 4860733"/>
                <a:gd name="connsiteX4364" fmla="*/ 971677 w 4853691"/>
                <a:gd name="connsiteY4364" fmla="*/ 753402 h 4860733"/>
                <a:gd name="connsiteX4365" fmla="*/ 950554 w 4853691"/>
                <a:gd name="connsiteY4365" fmla="*/ 772178 h 4860733"/>
                <a:gd name="connsiteX4366" fmla="*/ 941166 w 4853691"/>
                <a:gd name="connsiteY4366" fmla="*/ 779219 h 4860733"/>
                <a:gd name="connsiteX4367" fmla="*/ 908307 w 4853691"/>
                <a:gd name="connsiteY4367" fmla="*/ 779219 h 4860733"/>
                <a:gd name="connsiteX4368" fmla="*/ 896572 w 4853691"/>
                <a:gd name="connsiteY4368" fmla="*/ 779219 h 4860733"/>
                <a:gd name="connsiteX4369" fmla="*/ 891878 w 4853691"/>
                <a:gd name="connsiteY4369" fmla="*/ 779219 h 4860733"/>
                <a:gd name="connsiteX4370" fmla="*/ 901266 w 4853691"/>
                <a:gd name="connsiteY4370" fmla="*/ 762790 h 4860733"/>
                <a:gd name="connsiteX4371" fmla="*/ 908307 w 4853691"/>
                <a:gd name="connsiteY4371" fmla="*/ 748708 h 4860733"/>
                <a:gd name="connsiteX4372" fmla="*/ 922389 w 4853691"/>
                <a:gd name="connsiteY4372" fmla="*/ 725237 h 4860733"/>
                <a:gd name="connsiteX4373" fmla="*/ 929430 w 4853691"/>
                <a:gd name="connsiteY4373" fmla="*/ 711155 h 4860733"/>
                <a:gd name="connsiteX4374" fmla="*/ 943513 w 4853691"/>
                <a:gd name="connsiteY4374" fmla="*/ 687685 h 4860733"/>
                <a:gd name="connsiteX4375" fmla="*/ 950554 w 4853691"/>
                <a:gd name="connsiteY4375" fmla="*/ 673602 h 4860733"/>
                <a:gd name="connsiteX4376" fmla="*/ 955248 w 4853691"/>
                <a:gd name="connsiteY4376" fmla="*/ 666561 h 4860733"/>
                <a:gd name="connsiteX4377" fmla="*/ 966983 w 4853691"/>
                <a:gd name="connsiteY4377" fmla="*/ 657173 h 4860733"/>
                <a:gd name="connsiteX4378" fmla="*/ 999842 w 4853691"/>
                <a:gd name="connsiteY4378" fmla="*/ 640744 h 4860733"/>
                <a:gd name="connsiteX4379" fmla="*/ 1330775 w 4853691"/>
                <a:gd name="connsiteY4379" fmla="*/ 492880 h 4860733"/>
                <a:gd name="connsiteX4380" fmla="*/ 1358940 w 4853691"/>
                <a:gd name="connsiteY4380" fmla="*/ 471756 h 4860733"/>
                <a:gd name="connsiteX4381" fmla="*/ 1384757 w 4853691"/>
                <a:gd name="connsiteY4381" fmla="*/ 452980 h 4860733"/>
                <a:gd name="connsiteX4382" fmla="*/ 1412922 w 4853691"/>
                <a:gd name="connsiteY4382" fmla="*/ 431857 h 4860733"/>
                <a:gd name="connsiteX4383" fmla="*/ 1436392 w 4853691"/>
                <a:gd name="connsiteY4383" fmla="*/ 413080 h 4860733"/>
                <a:gd name="connsiteX4384" fmla="*/ 1464557 w 4853691"/>
                <a:gd name="connsiteY4384" fmla="*/ 391957 h 4860733"/>
                <a:gd name="connsiteX4385" fmla="*/ 1488028 w 4853691"/>
                <a:gd name="connsiteY4385" fmla="*/ 375527 h 4860733"/>
                <a:gd name="connsiteX4386" fmla="*/ 1516192 w 4853691"/>
                <a:gd name="connsiteY4386" fmla="*/ 356751 h 4860733"/>
                <a:gd name="connsiteX4387" fmla="*/ 1539662 w 4853691"/>
                <a:gd name="connsiteY4387" fmla="*/ 340322 h 4860733"/>
                <a:gd name="connsiteX4388" fmla="*/ 1563133 w 4853691"/>
                <a:gd name="connsiteY4388" fmla="*/ 326239 h 4860733"/>
                <a:gd name="connsiteX4389" fmla="*/ 1579562 w 4853691"/>
                <a:gd name="connsiteY4389" fmla="*/ 319198 h 4860733"/>
                <a:gd name="connsiteX4390" fmla="*/ 1607727 w 4853691"/>
                <a:gd name="connsiteY4390" fmla="*/ 307463 h 4860733"/>
                <a:gd name="connsiteX4391" fmla="*/ 1638239 w 4853691"/>
                <a:gd name="connsiteY4391" fmla="*/ 295728 h 4860733"/>
                <a:gd name="connsiteX4392" fmla="*/ 1649974 w 4853691"/>
                <a:gd name="connsiteY4392" fmla="*/ 291034 h 4860733"/>
                <a:gd name="connsiteX4393" fmla="*/ 1652321 w 4853691"/>
                <a:gd name="connsiteY4393" fmla="*/ 295728 h 4860733"/>
                <a:gd name="connsiteX4394" fmla="*/ 1649974 w 4853691"/>
                <a:gd name="connsiteY4394" fmla="*/ 298075 h 4860733"/>
                <a:gd name="connsiteX4395" fmla="*/ 1633544 w 4853691"/>
                <a:gd name="connsiteY4395" fmla="*/ 309810 h 4860733"/>
                <a:gd name="connsiteX4396" fmla="*/ 1617115 w 4853691"/>
                <a:gd name="connsiteY4396" fmla="*/ 323892 h 4860733"/>
                <a:gd name="connsiteX4397" fmla="*/ 1600686 w 4853691"/>
                <a:gd name="connsiteY4397" fmla="*/ 337975 h 4860733"/>
                <a:gd name="connsiteX4398" fmla="*/ 1584256 w 4853691"/>
                <a:gd name="connsiteY4398" fmla="*/ 352057 h 4860733"/>
                <a:gd name="connsiteX4399" fmla="*/ 1570174 w 4853691"/>
                <a:gd name="connsiteY4399" fmla="*/ 366139 h 4860733"/>
                <a:gd name="connsiteX4400" fmla="*/ 1553745 w 4853691"/>
                <a:gd name="connsiteY4400" fmla="*/ 380222 h 4860733"/>
                <a:gd name="connsiteX4401" fmla="*/ 1539662 w 4853691"/>
                <a:gd name="connsiteY4401" fmla="*/ 394304 h 4860733"/>
                <a:gd name="connsiteX4402" fmla="*/ 1523233 w 4853691"/>
                <a:gd name="connsiteY4402" fmla="*/ 410733 h 4860733"/>
                <a:gd name="connsiteX4403" fmla="*/ 1509151 w 4853691"/>
                <a:gd name="connsiteY4403" fmla="*/ 424815 h 4860733"/>
                <a:gd name="connsiteX4404" fmla="*/ 1490375 w 4853691"/>
                <a:gd name="connsiteY4404" fmla="*/ 441245 h 4860733"/>
                <a:gd name="connsiteX4405" fmla="*/ 1476292 w 4853691"/>
                <a:gd name="connsiteY4405" fmla="*/ 455327 h 4860733"/>
                <a:gd name="connsiteX4406" fmla="*/ 1457516 w 4853691"/>
                <a:gd name="connsiteY4406" fmla="*/ 474103 h 4860733"/>
                <a:gd name="connsiteX4407" fmla="*/ 1448128 w 4853691"/>
                <a:gd name="connsiteY4407" fmla="*/ 483492 h 4860733"/>
                <a:gd name="connsiteX4408" fmla="*/ 1441087 w 4853691"/>
                <a:gd name="connsiteY4408" fmla="*/ 485839 h 4860733"/>
                <a:gd name="connsiteX4409" fmla="*/ 1417616 w 4853691"/>
                <a:gd name="connsiteY4409" fmla="*/ 492880 h 4860733"/>
                <a:gd name="connsiteX4410" fmla="*/ 1394146 w 4853691"/>
                <a:gd name="connsiteY4410" fmla="*/ 499921 h 4860733"/>
                <a:gd name="connsiteX4411" fmla="*/ 1370675 w 4853691"/>
                <a:gd name="connsiteY4411" fmla="*/ 506962 h 4860733"/>
                <a:gd name="connsiteX4412" fmla="*/ 1347205 w 4853691"/>
                <a:gd name="connsiteY4412" fmla="*/ 514003 h 4860733"/>
                <a:gd name="connsiteX4413" fmla="*/ 1323734 w 4853691"/>
                <a:gd name="connsiteY4413" fmla="*/ 523391 h 4860733"/>
                <a:gd name="connsiteX4414" fmla="*/ 1300264 w 4853691"/>
                <a:gd name="connsiteY4414" fmla="*/ 532780 h 4860733"/>
                <a:gd name="connsiteX4415" fmla="*/ 1293223 w 4853691"/>
                <a:gd name="connsiteY4415" fmla="*/ 535127 h 4860733"/>
                <a:gd name="connsiteX4416" fmla="*/ 1290876 w 4853691"/>
                <a:gd name="connsiteY4416" fmla="*/ 530433 h 4860733"/>
                <a:gd name="connsiteX4417" fmla="*/ 1304958 w 4853691"/>
                <a:gd name="connsiteY4417" fmla="*/ 518697 h 4860733"/>
                <a:gd name="connsiteX4418" fmla="*/ 1330775 w 4853691"/>
                <a:gd name="connsiteY4418" fmla="*/ 492880 h 4860733"/>
                <a:gd name="connsiteX4419" fmla="*/ 1722732 w 4853691"/>
                <a:gd name="connsiteY4419" fmla="*/ 258175 h 4860733"/>
                <a:gd name="connsiteX4420" fmla="*/ 1750897 w 4853691"/>
                <a:gd name="connsiteY4420" fmla="*/ 246440 h 4860733"/>
                <a:gd name="connsiteX4421" fmla="*/ 1772020 w 4853691"/>
                <a:gd name="connsiteY4421" fmla="*/ 237052 h 4860733"/>
                <a:gd name="connsiteX4422" fmla="*/ 1800185 w 4853691"/>
                <a:gd name="connsiteY4422" fmla="*/ 227664 h 4860733"/>
                <a:gd name="connsiteX4423" fmla="*/ 1823655 w 4853691"/>
                <a:gd name="connsiteY4423" fmla="*/ 218275 h 4860733"/>
                <a:gd name="connsiteX4424" fmla="*/ 1849473 w 4853691"/>
                <a:gd name="connsiteY4424" fmla="*/ 208887 h 4860733"/>
                <a:gd name="connsiteX4425" fmla="*/ 1872943 w 4853691"/>
                <a:gd name="connsiteY4425" fmla="*/ 201846 h 4860733"/>
                <a:gd name="connsiteX4426" fmla="*/ 1898761 w 4853691"/>
                <a:gd name="connsiteY4426" fmla="*/ 192458 h 4860733"/>
                <a:gd name="connsiteX4427" fmla="*/ 1922231 w 4853691"/>
                <a:gd name="connsiteY4427" fmla="*/ 185417 h 4860733"/>
                <a:gd name="connsiteX4428" fmla="*/ 1948049 w 4853691"/>
                <a:gd name="connsiteY4428" fmla="*/ 178376 h 4860733"/>
                <a:gd name="connsiteX4429" fmla="*/ 1971519 w 4853691"/>
                <a:gd name="connsiteY4429" fmla="*/ 171334 h 4860733"/>
                <a:gd name="connsiteX4430" fmla="*/ 1997336 w 4853691"/>
                <a:gd name="connsiteY4430" fmla="*/ 164293 h 4860733"/>
                <a:gd name="connsiteX4431" fmla="*/ 2023154 w 4853691"/>
                <a:gd name="connsiteY4431" fmla="*/ 157252 h 4860733"/>
                <a:gd name="connsiteX4432" fmla="*/ 2048972 w 4853691"/>
                <a:gd name="connsiteY4432" fmla="*/ 150211 h 4860733"/>
                <a:gd name="connsiteX4433" fmla="*/ 2074789 w 4853691"/>
                <a:gd name="connsiteY4433" fmla="*/ 143170 h 4860733"/>
                <a:gd name="connsiteX4434" fmla="*/ 2100607 w 4853691"/>
                <a:gd name="connsiteY4434" fmla="*/ 138476 h 4860733"/>
                <a:gd name="connsiteX4435" fmla="*/ 2126424 w 4853691"/>
                <a:gd name="connsiteY4435" fmla="*/ 131435 h 4860733"/>
                <a:gd name="connsiteX4436" fmla="*/ 2149895 w 4853691"/>
                <a:gd name="connsiteY4436" fmla="*/ 126741 h 4860733"/>
                <a:gd name="connsiteX4437" fmla="*/ 2175712 w 4853691"/>
                <a:gd name="connsiteY4437" fmla="*/ 122046 h 4860733"/>
                <a:gd name="connsiteX4438" fmla="*/ 2199183 w 4853691"/>
                <a:gd name="connsiteY4438" fmla="*/ 117352 h 4860733"/>
                <a:gd name="connsiteX4439" fmla="*/ 2215612 w 4853691"/>
                <a:gd name="connsiteY4439" fmla="*/ 115005 h 4860733"/>
                <a:gd name="connsiteX4440" fmla="*/ 2271941 w 4853691"/>
                <a:gd name="connsiteY4440" fmla="*/ 159599 h 4860733"/>
                <a:gd name="connsiteX4441" fmla="*/ 2274288 w 4853691"/>
                <a:gd name="connsiteY4441" fmla="*/ 161946 h 4860733"/>
                <a:gd name="connsiteX4442" fmla="*/ 2290717 w 4853691"/>
                <a:gd name="connsiteY4442" fmla="*/ 178376 h 4860733"/>
                <a:gd name="connsiteX4443" fmla="*/ 2295412 w 4853691"/>
                <a:gd name="connsiteY4443" fmla="*/ 183070 h 4860733"/>
                <a:gd name="connsiteX4444" fmla="*/ 2311841 w 4853691"/>
                <a:gd name="connsiteY4444" fmla="*/ 199499 h 4860733"/>
                <a:gd name="connsiteX4445" fmla="*/ 2316535 w 4853691"/>
                <a:gd name="connsiteY4445" fmla="*/ 206540 h 4860733"/>
                <a:gd name="connsiteX4446" fmla="*/ 2330617 w 4853691"/>
                <a:gd name="connsiteY4446" fmla="*/ 222969 h 4860733"/>
                <a:gd name="connsiteX4447" fmla="*/ 2337658 w 4853691"/>
                <a:gd name="connsiteY4447" fmla="*/ 232358 h 4860733"/>
                <a:gd name="connsiteX4448" fmla="*/ 2349394 w 4853691"/>
                <a:gd name="connsiteY4448" fmla="*/ 246440 h 4860733"/>
                <a:gd name="connsiteX4449" fmla="*/ 2354088 w 4853691"/>
                <a:gd name="connsiteY4449" fmla="*/ 251134 h 4860733"/>
                <a:gd name="connsiteX4450" fmla="*/ 2344699 w 4853691"/>
                <a:gd name="connsiteY4450" fmla="*/ 251134 h 4860733"/>
                <a:gd name="connsiteX4451" fmla="*/ 2304800 w 4853691"/>
                <a:gd name="connsiteY4451" fmla="*/ 246440 h 4860733"/>
                <a:gd name="connsiteX4452" fmla="*/ 2283676 w 4853691"/>
                <a:gd name="connsiteY4452" fmla="*/ 244093 h 4860733"/>
                <a:gd name="connsiteX4453" fmla="*/ 2234388 w 4853691"/>
                <a:gd name="connsiteY4453" fmla="*/ 239399 h 4860733"/>
                <a:gd name="connsiteX4454" fmla="*/ 2210918 w 4853691"/>
                <a:gd name="connsiteY4454" fmla="*/ 239399 h 4860733"/>
                <a:gd name="connsiteX4455" fmla="*/ 2163977 w 4853691"/>
                <a:gd name="connsiteY4455" fmla="*/ 237052 h 4860733"/>
                <a:gd name="connsiteX4456" fmla="*/ 2093565 w 4853691"/>
                <a:gd name="connsiteY4456" fmla="*/ 237052 h 4860733"/>
                <a:gd name="connsiteX4457" fmla="*/ 2039583 w 4853691"/>
                <a:gd name="connsiteY4457" fmla="*/ 237052 h 4860733"/>
                <a:gd name="connsiteX4458" fmla="*/ 2020807 w 4853691"/>
                <a:gd name="connsiteY4458" fmla="*/ 237052 h 4860733"/>
                <a:gd name="connsiteX4459" fmla="*/ 1985601 w 4853691"/>
                <a:gd name="connsiteY4459" fmla="*/ 239399 h 4860733"/>
                <a:gd name="connsiteX4460" fmla="*/ 1964478 w 4853691"/>
                <a:gd name="connsiteY4460" fmla="*/ 241746 h 4860733"/>
                <a:gd name="connsiteX4461" fmla="*/ 1933966 w 4853691"/>
                <a:gd name="connsiteY4461" fmla="*/ 244093 h 4860733"/>
                <a:gd name="connsiteX4462" fmla="*/ 1910496 w 4853691"/>
                <a:gd name="connsiteY4462" fmla="*/ 246440 h 4860733"/>
                <a:gd name="connsiteX4463" fmla="*/ 1882331 w 4853691"/>
                <a:gd name="connsiteY4463" fmla="*/ 248787 h 4860733"/>
                <a:gd name="connsiteX4464" fmla="*/ 1858861 w 4853691"/>
                <a:gd name="connsiteY4464" fmla="*/ 251134 h 4860733"/>
                <a:gd name="connsiteX4465" fmla="*/ 1830696 w 4853691"/>
                <a:gd name="connsiteY4465" fmla="*/ 253481 h 4860733"/>
                <a:gd name="connsiteX4466" fmla="*/ 1807226 w 4853691"/>
                <a:gd name="connsiteY4466" fmla="*/ 255828 h 4860733"/>
                <a:gd name="connsiteX4467" fmla="*/ 1779061 w 4853691"/>
                <a:gd name="connsiteY4467" fmla="*/ 260522 h 4860733"/>
                <a:gd name="connsiteX4468" fmla="*/ 1755591 w 4853691"/>
                <a:gd name="connsiteY4468" fmla="*/ 265216 h 4860733"/>
                <a:gd name="connsiteX4469" fmla="*/ 1729773 w 4853691"/>
                <a:gd name="connsiteY4469" fmla="*/ 269910 h 4860733"/>
                <a:gd name="connsiteX4470" fmla="*/ 1706303 w 4853691"/>
                <a:gd name="connsiteY4470" fmla="*/ 274604 h 4860733"/>
                <a:gd name="connsiteX4471" fmla="*/ 1694567 w 4853691"/>
                <a:gd name="connsiteY4471" fmla="*/ 276951 h 4860733"/>
                <a:gd name="connsiteX4472" fmla="*/ 1694567 w 4853691"/>
                <a:gd name="connsiteY4472" fmla="*/ 274604 h 4860733"/>
                <a:gd name="connsiteX4473" fmla="*/ 1708650 w 4853691"/>
                <a:gd name="connsiteY4473" fmla="*/ 269910 h 4860733"/>
                <a:gd name="connsiteX4474" fmla="*/ 1722732 w 4853691"/>
                <a:gd name="connsiteY4474" fmla="*/ 258175 h 4860733"/>
                <a:gd name="connsiteX4475" fmla="*/ 2386946 w 4853691"/>
                <a:gd name="connsiteY4475" fmla="*/ 227664 h 4860733"/>
                <a:gd name="connsiteX4476" fmla="*/ 2398681 w 4853691"/>
                <a:gd name="connsiteY4476" fmla="*/ 201846 h 4860733"/>
                <a:gd name="connsiteX4477" fmla="*/ 2401029 w 4853691"/>
                <a:gd name="connsiteY4477" fmla="*/ 197152 h 4860733"/>
                <a:gd name="connsiteX4478" fmla="*/ 2412764 w 4853691"/>
                <a:gd name="connsiteY4478" fmla="*/ 178376 h 4860733"/>
                <a:gd name="connsiteX4479" fmla="*/ 2415111 w 4853691"/>
                <a:gd name="connsiteY4479" fmla="*/ 173681 h 4860733"/>
                <a:gd name="connsiteX4480" fmla="*/ 2417458 w 4853691"/>
                <a:gd name="connsiteY4480" fmla="*/ 180723 h 4860733"/>
                <a:gd name="connsiteX4481" fmla="*/ 2422152 w 4853691"/>
                <a:gd name="connsiteY4481" fmla="*/ 194805 h 4860733"/>
                <a:gd name="connsiteX4482" fmla="*/ 2424499 w 4853691"/>
                <a:gd name="connsiteY4482" fmla="*/ 204193 h 4860733"/>
                <a:gd name="connsiteX4483" fmla="*/ 2405723 w 4853691"/>
                <a:gd name="connsiteY4483" fmla="*/ 225316 h 4860733"/>
                <a:gd name="connsiteX4484" fmla="*/ 2408070 w 4853691"/>
                <a:gd name="connsiteY4484" fmla="*/ 234705 h 4860733"/>
                <a:gd name="connsiteX4485" fmla="*/ 2398681 w 4853691"/>
                <a:gd name="connsiteY4485" fmla="*/ 239399 h 4860733"/>
                <a:gd name="connsiteX4486" fmla="*/ 2393987 w 4853691"/>
                <a:gd name="connsiteY4486" fmla="*/ 244093 h 4860733"/>
                <a:gd name="connsiteX4487" fmla="*/ 2391640 w 4853691"/>
                <a:gd name="connsiteY4487" fmla="*/ 246440 h 4860733"/>
                <a:gd name="connsiteX4488" fmla="*/ 2384599 w 4853691"/>
                <a:gd name="connsiteY4488" fmla="*/ 239399 h 4860733"/>
                <a:gd name="connsiteX4489" fmla="*/ 2386946 w 4853691"/>
                <a:gd name="connsiteY4489" fmla="*/ 237052 h 4860733"/>
                <a:gd name="connsiteX4490" fmla="*/ 2386946 w 4853691"/>
                <a:gd name="connsiteY4490" fmla="*/ 227664 h 4860733"/>
                <a:gd name="connsiteX4491" fmla="*/ 2412764 w 4853691"/>
                <a:gd name="connsiteY4491" fmla="*/ 157252 h 4860733"/>
                <a:gd name="connsiteX4492" fmla="*/ 2408070 w 4853691"/>
                <a:gd name="connsiteY4492" fmla="*/ 145517 h 4860733"/>
                <a:gd name="connsiteX4493" fmla="*/ 2403376 w 4853691"/>
                <a:gd name="connsiteY4493" fmla="*/ 133782 h 4860733"/>
                <a:gd name="connsiteX4494" fmla="*/ 2398681 w 4853691"/>
                <a:gd name="connsiteY4494" fmla="*/ 122046 h 4860733"/>
                <a:gd name="connsiteX4495" fmla="*/ 2393987 w 4853691"/>
                <a:gd name="connsiteY4495" fmla="*/ 110311 h 4860733"/>
                <a:gd name="connsiteX4496" fmla="*/ 2389293 w 4853691"/>
                <a:gd name="connsiteY4496" fmla="*/ 100923 h 4860733"/>
                <a:gd name="connsiteX4497" fmla="*/ 2384599 w 4853691"/>
                <a:gd name="connsiteY4497" fmla="*/ 91535 h 4860733"/>
                <a:gd name="connsiteX4498" fmla="*/ 2382252 w 4853691"/>
                <a:gd name="connsiteY4498" fmla="*/ 89188 h 4860733"/>
                <a:gd name="connsiteX4499" fmla="*/ 2401029 w 4853691"/>
                <a:gd name="connsiteY4499" fmla="*/ 86841 h 4860733"/>
                <a:gd name="connsiteX4500" fmla="*/ 2422152 w 4853691"/>
                <a:gd name="connsiteY4500" fmla="*/ 84494 h 4860733"/>
                <a:gd name="connsiteX4501" fmla="*/ 2450317 w 4853691"/>
                <a:gd name="connsiteY4501" fmla="*/ 82147 h 4860733"/>
                <a:gd name="connsiteX4502" fmla="*/ 2455011 w 4853691"/>
                <a:gd name="connsiteY4502" fmla="*/ 82147 h 4860733"/>
                <a:gd name="connsiteX4503" fmla="*/ 2459705 w 4853691"/>
                <a:gd name="connsiteY4503" fmla="*/ 93882 h 4860733"/>
                <a:gd name="connsiteX4504" fmla="*/ 2457358 w 4853691"/>
                <a:gd name="connsiteY4504" fmla="*/ 96229 h 4860733"/>
                <a:gd name="connsiteX4505" fmla="*/ 2450317 w 4853691"/>
                <a:gd name="connsiteY4505" fmla="*/ 105617 h 4860733"/>
                <a:gd name="connsiteX4506" fmla="*/ 2443275 w 4853691"/>
                <a:gd name="connsiteY4506" fmla="*/ 112658 h 4860733"/>
                <a:gd name="connsiteX4507" fmla="*/ 2436234 w 4853691"/>
                <a:gd name="connsiteY4507" fmla="*/ 122046 h 4860733"/>
                <a:gd name="connsiteX4508" fmla="*/ 2429193 w 4853691"/>
                <a:gd name="connsiteY4508" fmla="*/ 131435 h 4860733"/>
                <a:gd name="connsiteX4509" fmla="*/ 2422152 w 4853691"/>
                <a:gd name="connsiteY4509" fmla="*/ 143170 h 4860733"/>
                <a:gd name="connsiteX4510" fmla="*/ 2415111 w 4853691"/>
                <a:gd name="connsiteY4510" fmla="*/ 152558 h 4860733"/>
                <a:gd name="connsiteX4511" fmla="*/ 2408070 w 4853691"/>
                <a:gd name="connsiteY4511" fmla="*/ 164293 h 4860733"/>
                <a:gd name="connsiteX4512" fmla="*/ 2405723 w 4853691"/>
                <a:gd name="connsiteY4512" fmla="*/ 166640 h 4860733"/>
                <a:gd name="connsiteX4513" fmla="*/ 2405723 w 4853691"/>
                <a:gd name="connsiteY4513" fmla="*/ 166640 h 4860733"/>
                <a:gd name="connsiteX4514" fmla="*/ 2412764 w 4853691"/>
                <a:gd name="connsiteY4514" fmla="*/ 157252 h 4860733"/>
                <a:gd name="connsiteX4515" fmla="*/ 2518381 w 4853691"/>
                <a:gd name="connsiteY4515" fmla="*/ 103270 h 4860733"/>
                <a:gd name="connsiteX4516" fmla="*/ 2579404 w 4853691"/>
                <a:gd name="connsiteY4516" fmla="*/ 143170 h 4860733"/>
                <a:gd name="connsiteX4517" fmla="*/ 2586445 w 4853691"/>
                <a:gd name="connsiteY4517" fmla="*/ 147864 h 4860733"/>
                <a:gd name="connsiteX4518" fmla="*/ 2605222 w 4853691"/>
                <a:gd name="connsiteY4518" fmla="*/ 161946 h 4860733"/>
                <a:gd name="connsiteX4519" fmla="*/ 2614610 w 4853691"/>
                <a:gd name="connsiteY4519" fmla="*/ 168987 h 4860733"/>
                <a:gd name="connsiteX4520" fmla="*/ 2633386 w 4853691"/>
                <a:gd name="connsiteY4520" fmla="*/ 183070 h 4860733"/>
                <a:gd name="connsiteX4521" fmla="*/ 2642774 w 4853691"/>
                <a:gd name="connsiteY4521" fmla="*/ 190111 h 4860733"/>
                <a:gd name="connsiteX4522" fmla="*/ 2661551 w 4853691"/>
                <a:gd name="connsiteY4522" fmla="*/ 204193 h 4860733"/>
                <a:gd name="connsiteX4523" fmla="*/ 2670939 w 4853691"/>
                <a:gd name="connsiteY4523" fmla="*/ 213581 h 4860733"/>
                <a:gd name="connsiteX4524" fmla="*/ 2685021 w 4853691"/>
                <a:gd name="connsiteY4524" fmla="*/ 225316 h 4860733"/>
                <a:gd name="connsiteX4525" fmla="*/ 2680327 w 4853691"/>
                <a:gd name="connsiteY4525" fmla="*/ 234705 h 4860733"/>
                <a:gd name="connsiteX4526" fmla="*/ 2668592 w 4853691"/>
                <a:gd name="connsiteY4526" fmla="*/ 234705 h 4860733"/>
                <a:gd name="connsiteX4527" fmla="*/ 2631039 w 4853691"/>
                <a:gd name="connsiteY4527" fmla="*/ 230011 h 4860733"/>
                <a:gd name="connsiteX4528" fmla="*/ 2588792 w 4853691"/>
                <a:gd name="connsiteY4528" fmla="*/ 227664 h 4860733"/>
                <a:gd name="connsiteX4529" fmla="*/ 2562975 w 4853691"/>
                <a:gd name="connsiteY4529" fmla="*/ 225316 h 4860733"/>
                <a:gd name="connsiteX4530" fmla="*/ 2494910 w 4853691"/>
                <a:gd name="connsiteY4530" fmla="*/ 222969 h 4860733"/>
                <a:gd name="connsiteX4531" fmla="*/ 2480828 w 4853691"/>
                <a:gd name="connsiteY4531" fmla="*/ 222969 h 4860733"/>
                <a:gd name="connsiteX4532" fmla="*/ 2447970 w 4853691"/>
                <a:gd name="connsiteY4532" fmla="*/ 222969 h 4860733"/>
                <a:gd name="connsiteX4533" fmla="*/ 2433887 w 4853691"/>
                <a:gd name="connsiteY4533" fmla="*/ 204193 h 4860733"/>
                <a:gd name="connsiteX4534" fmla="*/ 2433887 w 4853691"/>
                <a:gd name="connsiteY4534" fmla="*/ 201846 h 4860733"/>
                <a:gd name="connsiteX4535" fmla="*/ 2438581 w 4853691"/>
                <a:gd name="connsiteY4535" fmla="*/ 187764 h 4860733"/>
                <a:gd name="connsiteX4536" fmla="*/ 2440928 w 4853691"/>
                <a:gd name="connsiteY4536" fmla="*/ 180723 h 4860733"/>
                <a:gd name="connsiteX4537" fmla="*/ 2445622 w 4853691"/>
                <a:gd name="connsiteY4537" fmla="*/ 166640 h 4860733"/>
                <a:gd name="connsiteX4538" fmla="*/ 2447970 w 4853691"/>
                <a:gd name="connsiteY4538" fmla="*/ 161946 h 4860733"/>
                <a:gd name="connsiteX4539" fmla="*/ 2455011 w 4853691"/>
                <a:gd name="connsiteY4539" fmla="*/ 143170 h 4860733"/>
                <a:gd name="connsiteX4540" fmla="*/ 2457358 w 4853691"/>
                <a:gd name="connsiteY4540" fmla="*/ 136129 h 4860733"/>
                <a:gd name="connsiteX4541" fmla="*/ 2462052 w 4853691"/>
                <a:gd name="connsiteY4541" fmla="*/ 126741 h 4860733"/>
                <a:gd name="connsiteX4542" fmla="*/ 2466746 w 4853691"/>
                <a:gd name="connsiteY4542" fmla="*/ 117352 h 4860733"/>
                <a:gd name="connsiteX4543" fmla="*/ 2469093 w 4853691"/>
                <a:gd name="connsiteY4543" fmla="*/ 112658 h 4860733"/>
                <a:gd name="connsiteX4544" fmla="*/ 2473787 w 4853691"/>
                <a:gd name="connsiteY4544" fmla="*/ 103270 h 4860733"/>
                <a:gd name="connsiteX4545" fmla="*/ 2473787 w 4853691"/>
                <a:gd name="connsiteY4545" fmla="*/ 103270 h 4860733"/>
                <a:gd name="connsiteX4546" fmla="*/ 2483175 w 4853691"/>
                <a:gd name="connsiteY4546" fmla="*/ 105617 h 4860733"/>
                <a:gd name="connsiteX4547" fmla="*/ 2499605 w 4853691"/>
                <a:gd name="connsiteY4547" fmla="*/ 96229 h 4860733"/>
                <a:gd name="connsiteX4548" fmla="*/ 2508993 w 4853691"/>
                <a:gd name="connsiteY4548" fmla="*/ 100923 h 4860733"/>
                <a:gd name="connsiteX4549" fmla="*/ 2518381 w 4853691"/>
                <a:gd name="connsiteY4549" fmla="*/ 103270 h 4860733"/>
                <a:gd name="connsiteX4550" fmla="*/ 2743697 w 4853691"/>
                <a:gd name="connsiteY4550" fmla="*/ 213581 h 4860733"/>
                <a:gd name="connsiteX4551" fmla="*/ 2771862 w 4853691"/>
                <a:gd name="connsiteY4551" fmla="*/ 197152 h 4860733"/>
                <a:gd name="connsiteX4552" fmla="*/ 2785944 w 4853691"/>
                <a:gd name="connsiteY4552" fmla="*/ 190111 h 4860733"/>
                <a:gd name="connsiteX4553" fmla="*/ 2818803 w 4853691"/>
                <a:gd name="connsiteY4553" fmla="*/ 176028 h 4860733"/>
                <a:gd name="connsiteX4554" fmla="*/ 2830538 w 4853691"/>
                <a:gd name="connsiteY4554" fmla="*/ 171334 h 4860733"/>
                <a:gd name="connsiteX4555" fmla="*/ 2872785 w 4853691"/>
                <a:gd name="connsiteY4555" fmla="*/ 154905 h 4860733"/>
                <a:gd name="connsiteX4556" fmla="*/ 2882173 w 4853691"/>
                <a:gd name="connsiteY4556" fmla="*/ 152558 h 4860733"/>
                <a:gd name="connsiteX4557" fmla="*/ 2898602 w 4853691"/>
                <a:gd name="connsiteY4557" fmla="*/ 147864 h 4860733"/>
                <a:gd name="connsiteX4558" fmla="*/ 2907991 w 4853691"/>
                <a:gd name="connsiteY4558" fmla="*/ 150211 h 4860733"/>
                <a:gd name="connsiteX4559" fmla="*/ 2959626 w 4853691"/>
                <a:gd name="connsiteY4559" fmla="*/ 168987 h 4860733"/>
                <a:gd name="connsiteX4560" fmla="*/ 2978402 w 4853691"/>
                <a:gd name="connsiteY4560" fmla="*/ 178376 h 4860733"/>
                <a:gd name="connsiteX4561" fmla="*/ 3018302 w 4853691"/>
                <a:gd name="connsiteY4561" fmla="*/ 194805 h 4860733"/>
                <a:gd name="connsiteX4562" fmla="*/ 3018302 w 4853691"/>
                <a:gd name="connsiteY4562" fmla="*/ 197152 h 4860733"/>
                <a:gd name="connsiteX4563" fmla="*/ 3015955 w 4853691"/>
                <a:gd name="connsiteY4563" fmla="*/ 201846 h 4860733"/>
                <a:gd name="connsiteX4564" fmla="*/ 3013608 w 4853691"/>
                <a:gd name="connsiteY4564" fmla="*/ 213581 h 4860733"/>
                <a:gd name="connsiteX4565" fmla="*/ 3013608 w 4853691"/>
                <a:gd name="connsiteY4565" fmla="*/ 218275 h 4860733"/>
                <a:gd name="connsiteX4566" fmla="*/ 3011261 w 4853691"/>
                <a:gd name="connsiteY4566" fmla="*/ 234705 h 4860733"/>
                <a:gd name="connsiteX4567" fmla="*/ 3011261 w 4853691"/>
                <a:gd name="connsiteY4567" fmla="*/ 237052 h 4860733"/>
                <a:gd name="connsiteX4568" fmla="*/ 2997178 w 4853691"/>
                <a:gd name="connsiteY4568" fmla="*/ 330934 h 4860733"/>
                <a:gd name="connsiteX4569" fmla="*/ 2997178 w 4853691"/>
                <a:gd name="connsiteY4569" fmla="*/ 333281 h 4860733"/>
                <a:gd name="connsiteX4570" fmla="*/ 2994831 w 4853691"/>
                <a:gd name="connsiteY4570" fmla="*/ 349710 h 4860733"/>
                <a:gd name="connsiteX4571" fmla="*/ 2992484 w 4853691"/>
                <a:gd name="connsiteY4571" fmla="*/ 361445 h 4860733"/>
                <a:gd name="connsiteX4572" fmla="*/ 2992484 w 4853691"/>
                <a:gd name="connsiteY4572" fmla="*/ 370833 h 4860733"/>
                <a:gd name="connsiteX4573" fmla="*/ 2959626 w 4853691"/>
                <a:gd name="connsiteY4573" fmla="*/ 370833 h 4860733"/>
                <a:gd name="connsiteX4574" fmla="*/ 2957279 w 4853691"/>
                <a:gd name="connsiteY4574" fmla="*/ 370833 h 4860733"/>
                <a:gd name="connsiteX4575" fmla="*/ 2922073 w 4853691"/>
                <a:gd name="connsiteY4575" fmla="*/ 349710 h 4860733"/>
                <a:gd name="connsiteX4576" fmla="*/ 2882173 w 4853691"/>
                <a:gd name="connsiteY4576" fmla="*/ 326239 h 4860733"/>
                <a:gd name="connsiteX4577" fmla="*/ 2832885 w 4853691"/>
                <a:gd name="connsiteY4577" fmla="*/ 298075 h 4860733"/>
                <a:gd name="connsiteX4578" fmla="*/ 2783597 w 4853691"/>
                <a:gd name="connsiteY4578" fmla="*/ 272257 h 4860733"/>
                <a:gd name="connsiteX4579" fmla="*/ 2762474 w 4853691"/>
                <a:gd name="connsiteY4579" fmla="*/ 262869 h 4860733"/>
                <a:gd name="connsiteX4580" fmla="*/ 2731962 w 4853691"/>
                <a:gd name="connsiteY4580" fmla="*/ 248787 h 4860733"/>
                <a:gd name="connsiteX4581" fmla="*/ 2734309 w 4853691"/>
                <a:gd name="connsiteY4581" fmla="*/ 241746 h 4860733"/>
                <a:gd name="connsiteX4582" fmla="*/ 2731962 w 4853691"/>
                <a:gd name="connsiteY4582" fmla="*/ 232358 h 4860733"/>
                <a:gd name="connsiteX4583" fmla="*/ 2741350 w 4853691"/>
                <a:gd name="connsiteY4583" fmla="*/ 225316 h 4860733"/>
                <a:gd name="connsiteX4584" fmla="*/ 2743697 w 4853691"/>
                <a:gd name="connsiteY4584" fmla="*/ 213581 h 4860733"/>
                <a:gd name="connsiteX4585" fmla="*/ 3041772 w 4853691"/>
                <a:gd name="connsiteY4585" fmla="*/ 208887 h 4860733"/>
                <a:gd name="connsiteX4586" fmla="*/ 3088713 w 4853691"/>
                <a:gd name="connsiteY4586" fmla="*/ 230011 h 4860733"/>
                <a:gd name="connsiteX4587" fmla="*/ 3112184 w 4853691"/>
                <a:gd name="connsiteY4587" fmla="*/ 241746 h 4860733"/>
                <a:gd name="connsiteX4588" fmla="*/ 3156778 w 4853691"/>
                <a:gd name="connsiteY4588" fmla="*/ 262869 h 4860733"/>
                <a:gd name="connsiteX4589" fmla="*/ 3180248 w 4853691"/>
                <a:gd name="connsiteY4589" fmla="*/ 276951 h 4860733"/>
                <a:gd name="connsiteX4590" fmla="*/ 3222495 w 4853691"/>
                <a:gd name="connsiteY4590" fmla="*/ 300422 h 4860733"/>
                <a:gd name="connsiteX4591" fmla="*/ 3234230 w 4853691"/>
                <a:gd name="connsiteY4591" fmla="*/ 307463 h 4860733"/>
                <a:gd name="connsiteX4592" fmla="*/ 3222495 w 4853691"/>
                <a:gd name="connsiteY4592" fmla="*/ 309810 h 4860733"/>
                <a:gd name="connsiteX4593" fmla="*/ 3201371 w 4853691"/>
                <a:gd name="connsiteY4593" fmla="*/ 314504 h 4860733"/>
                <a:gd name="connsiteX4594" fmla="*/ 3173207 w 4853691"/>
                <a:gd name="connsiteY4594" fmla="*/ 321545 h 4860733"/>
                <a:gd name="connsiteX4595" fmla="*/ 3152083 w 4853691"/>
                <a:gd name="connsiteY4595" fmla="*/ 328586 h 4860733"/>
                <a:gd name="connsiteX4596" fmla="*/ 3126266 w 4853691"/>
                <a:gd name="connsiteY4596" fmla="*/ 335628 h 4860733"/>
                <a:gd name="connsiteX4597" fmla="*/ 3105143 w 4853691"/>
                <a:gd name="connsiteY4597" fmla="*/ 342669 h 4860733"/>
                <a:gd name="connsiteX4598" fmla="*/ 3079325 w 4853691"/>
                <a:gd name="connsiteY4598" fmla="*/ 352057 h 4860733"/>
                <a:gd name="connsiteX4599" fmla="*/ 3058202 w 4853691"/>
                <a:gd name="connsiteY4599" fmla="*/ 361445 h 4860733"/>
                <a:gd name="connsiteX4600" fmla="*/ 3032384 w 4853691"/>
                <a:gd name="connsiteY4600" fmla="*/ 373180 h 4860733"/>
                <a:gd name="connsiteX4601" fmla="*/ 3025343 w 4853691"/>
                <a:gd name="connsiteY4601" fmla="*/ 375527 h 4860733"/>
                <a:gd name="connsiteX4602" fmla="*/ 3013608 w 4853691"/>
                <a:gd name="connsiteY4602" fmla="*/ 375527 h 4860733"/>
                <a:gd name="connsiteX4603" fmla="*/ 2987790 w 4853691"/>
                <a:gd name="connsiteY4603" fmla="*/ 375527 h 4860733"/>
                <a:gd name="connsiteX4604" fmla="*/ 3013608 w 4853691"/>
                <a:gd name="connsiteY4604" fmla="*/ 206540 h 4860733"/>
                <a:gd name="connsiteX4605" fmla="*/ 3015955 w 4853691"/>
                <a:gd name="connsiteY4605" fmla="*/ 199499 h 4860733"/>
                <a:gd name="connsiteX4606" fmla="*/ 3015955 w 4853691"/>
                <a:gd name="connsiteY4606" fmla="*/ 199499 h 4860733"/>
                <a:gd name="connsiteX4607" fmla="*/ 3022996 w 4853691"/>
                <a:gd name="connsiteY4607" fmla="*/ 201846 h 4860733"/>
                <a:gd name="connsiteX4608" fmla="*/ 3041772 w 4853691"/>
                <a:gd name="connsiteY4608" fmla="*/ 208887 h 4860733"/>
                <a:gd name="connsiteX4609" fmla="*/ 3269436 w 4853691"/>
                <a:gd name="connsiteY4609" fmla="*/ 300422 h 4860733"/>
                <a:gd name="connsiteX4610" fmla="*/ 3302294 w 4853691"/>
                <a:gd name="connsiteY4610" fmla="*/ 298075 h 4860733"/>
                <a:gd name="connsiteX4611" fmla="*/ 3316377 w 4853691"/>
                <a:gd name="connsiteY4611" fmla="*/ 295728 h 4860733"/>
                <a:gd name="connsiteX4612" fmla="*/ 3339847 w 4853691"/>
                <a:gd name="connsiteY4612" fmla="*/ 295728 h 4860733"/>
                <a:gd name="connsiteX4613" fmla="*/ 3339847 w 4853691"/>
                <a:gd name="connsiteY4613" fmla="*/ 295728 h 4860733"/>
                <a:gd name="connsiteX4614" fmla="*/ 3356276 w 4853691"/>
                <a:gd name="connsiteY4614" fmla="*/ 319198 h 4860733"/>
                <a:gd name="connsiteX4615" fmla="*/ 3363318 w 4853691"/>
                <a:gd name="connsiteY4615" fmla="*/ 328586 h 4860733"/>
                <a:gd name="connsiteX4616" fmla="*/ 3375053 w 4853691"/>
                <a:gd name="connsiteY4616" fmla="*/ 347363 h 4860733"/>
                <a:gd name="connsiteX4617" fmla="*/ 3382094 w 4853691"/>
                <a:gd name="connsiteY4617" fmla="*/ 359098 h 4860733"/>
                <a:gd name="connsiteX4618" fmla="*/ 3393829 w 4853691"/>
                <a:gd name="connsiteY4618" fmla="*/ 377874 h 4860733"/>
                <a:gd name="connsiteX4619" fmla="*/ 3400870 w 4853691"/>
                <a:gd name="connsiteY4619" fmla="*/ 389610 h 4860733"/>
                <a:gd name="connsiteX4620" fmla="*/ 3410259 w 4853691"/>
                <a:gd name="connsiteY4620" fmla="*/ 406039 h 4860733"/>
                <a:gd name="connsiteX4621" fmla="*/ 3405565 w 4853691"/>
                <a:gd name="connsiteY4621" fmla="*/ 410733 h 4860733"/>
                <a:gd name="connsiteX4622" fmla="*/ 3377400 w 4853691"/>
                <a:gd name="connsiteY4622" fmla="*/ 391957 h 4860733"/>
                <a:gd name="connsiteX4623" fmla="*/ 3356276 w 4853691"/>
                <a:gd name="connsiteY4623" fmla="*/ 377874 h 4860733"/>
                <a:gd name="connsiteX4624" fmla="*/ 3314030 w 4853691"/>
                <a:gd name="connsiteY4624" fmla="*/ 352057 h 4860733"/>
                <a:gd name="connsiteX4625" fmla="*/ 3290559 w 4853691"/>
                <a:gd name="connsiteY4625" fmla="*/ 337975 h 4860733"/>
                <a:gd name="connsiteX4626" fmla="*/ 3250659 w 4853691"/>
                <a:gd name="connsiteY4626" fmla="*/ 314504 h 4860733"/>
                <a:gd name="connsiteX4627" fmla="*/ 3234230 w 4853691"/>
                <a:gd name="connsiteY4627" fmla="*/ 305116 h 4860733"/>
                <a:gd name="connsiteX4628" fmla="*/ 3248312 w 4853691"/>
                <a:gd name="connsiteY4628" fmla="*/ 302769 h 4860733"/>
                <a:gd name="connsiteX4629" fmla="*/ 3269436 w 4853691"/>
                <a:gd name="connsiteY4629" fmla="*/ 300422 h 4860733"/>
                <a:gd name="connsiteX4630" fmla="*/ 3480670 w 4853691"/>
                <a:gd name="connsiteY4630" fmla="*/ 436551 h 4860733"/>
                <a:gd name="connsiteX4631" fmla="*/ 3515876 w 4853691"/>
                <a:gd name="connsiteY4631" fmla="*/ 445939 h 4860733"/>
                <a:gd name="connsiteX4632" fmla="*/ 3562817 w 4853691"/>
                <a:gd name="connsiteY4632" fmla="*/ 457674 h 4860733"/>
                <a:gd name="connsiteX4633" fmla="*/ 3590981 w 4853691"/>
                <a:gd name="connsiteY4633" fmla="*/ 464715 h 4860733"/>
                <a:gd name="connsiteX4634" fmla="*/ 3616799 w 4853691"/>
                <a:gd name="connsiteY4634" fmla="*/ 471756 h 4860733"/>
                <a:gd name="connsiteX4635" fmla="*/ 3628534 w 4853691"/>
                <a:gd name="connsiteY4635" fmla="*/ 474103 h 4860733"/>
                <a:gd name="connsiteX4636" fmla="*/ 3628534 w 4853691"/>
                <a:gd name="connsiteY4636" fmla="*/ 478797 h 4860733"/>
                <a:gd name="connsiteX4637" fmla="*/ 3633228 w 4853691"/>
                <a:gd name="connsiteY4637" fmla="*/ 490533 h 4860733"/>
                <a:gd name="connsiteX4638" fmla="*/ 3630881 w 4853691"/>
                <a:gd name="connsiteY4638" fmla="*/ 492880 h 4860733"/>
                <a:gd name="connsiteX4639" fmla="*/ 3623840 w 4853691"/>
                <a:gd name="connsiteY4639" fmla="*/ 497574 h 4860733"/>
                <a:gd name="connsiteX4640" fmla="*/ 3616799 w 4853691"/>
                <a:gd name="connsiteY4640" fmla="*/ 504615 h 4860733"/>
                <a:gd name="connsiteX4641" fmla="*/ 3612104 w 4853691"/>
                <a:gd name="connsiteY4641" fmla="*/ 511656 h 4860733"/>
                <a:gd name="connsiteX4642" fmla="*/ 3605064 w 4853691"/>
                <a:gd name="connsiteY4642" fmla="*/ 518697 h 4860733"/>
                <a:gd name="connsiteX4643" fmla="*/ 3600369 w 4853691"/>
                <a:gd name="connsiteY4643" fmla="*/ 523391 h 4860733"/>
                <a:gd name="connsiteX4644" fmla="*/ 3598022 w 4853691"/>
                <a:gd name="connsiteY4644" fmla="*/ 525738 h 4860733"/>
                <a:gd name="connsiteX4645" fmla="*/ 3579246 w 4853691"/>
                <a:gd name="connsiteY4645" fmla="*/ 518697 h 4860733"/>
                <a:gd name="connsiteX4646" fmla="*/ 3541693 w 4853691"/>
                <a:gd name="connsiteY4646" fmla="*/ 504615 h 4860733"/>
                <a:gd name="connsiteX4647" fmla="*/ 3483017 w 4853691"/>
                <a:gd name="connsiteY4647" fmla="*/ 485839 h 4860733"/>
                <a:gd name="connsiteX4648" fmla="*/ 3450158 w 4853691"/>
                <a:gd name="connsiteY4648" fmla="*/ 474103 h 4860733"/>
                <a:gd name="connsiteX4649" fmla="*/ 3429035 w 4853691"/>
                <a:gd name="connsiteY4649" fmla="*/ 467062 h 4860733"/>
                <a:gd name="connsiteX4650" fmla="*/ 3429035 w 4853691"/>
                <a:gd name="connsiteY4650" fmla="*/ 452980 h 4860733"/>
                <a:gd name="connsiteX4651" fmla="*/ 3429035 w 4853691"/>
                <a:gd name="connsiteY4651" fmla="*/ 452980 h 4860733"/>
                <a:gd name="connsiteX4652" fmla="*/ 3426688 w 4853691"/>
                <a:gd name="connsiteY4652" fmla="*/ 436551 h 4860733"/>
                <a:gd name="connsiteX4653" fmla="*/ 3443117 w 4853691"/>
                <a:gd name="connsiteY4653" fmla="*/ 422468 h 4860733"/>
                <a:gd name="connsiteX4654" fmla="*/ 3454852 w 4853691"/>
                <a:gd name="connsiteY4654" fmla="*/ 424815 h 4860733"/>
                <a:gd name="connsiteX4655" fmla="*/ 3480670 w 4853691"/>
                <a:gd name="connsiteY4655" fmla="*/ 436551 h 4860733"/>
                <a:gd name="connsiteX4656" fmla="*/ 3705986 w 4853691"/>
                <a:gd name="connsiteY4656" fmla="*/ 516350 h 4860733"/>
                <a:gd name="connsiteX4657" fmla="*/ 3745886 w 4853691"/>
                <a:gd name="connsiteY4657" fmla="*/ 539821 h 4860733"/>
                <a:gd name="connsiteX4658" fmla="*/ 3762316 w 4853691"/>
                <a:gd name="connsiteY4658" fmla="*/ 549209 h 4860733"/>
                <a:gd name="connsiteX4659" fmla="*/ 3795174 w 4853691"/>
                <a:gd name="connsiteY4659" fmla="*/ 570332 h 4860733"/>
                <a:gd name="connsiteX4660" fmla="*/ 3813950 w 4853691"/>
                <a:gd name="connsiteY4660" fmla="*/ 582068 h 4860733"/>
                <a:gd name="connsiteX4661" fmla="*/ 3844462 w 4853691"/>
                <a:gd name="connsiteY4661" fmla="*/ 600844 h 4860733"/>
                <a:gd name="connsiteX4662" fmla="*/ 3863239 w 4853691"/>
                <a:gd name="connsiteY4662" fmla="*/ 612579 h 4860733"/>
                <a:gd name="connsiteX4663" fmla="*/ 3891403 w 4853691"/>
                <a:gd name="connsiteY4663" fmla="*/ 631355 h 4860733"/>
                <a:gd name="connsiteX4664" fmla="*/ 3910180 w 4853691"/>
                <a:gd name="connsiteY4664" fmla="*/ 645438 h 4860733"/>
                <a:gd name="connsiteX4665" fmla="*/ 3938344 w 4853691"/>
                <a:gd name="connsiteY4665" fmla="*/ 664214 h 4860733"/>
                <a:gd name="connsiteX4666" fmla="*/ 3938344 w 4853691"/>
                <a:gd name="connsiteY4666" fmla="*/ 664214 h 4860733"/>
                <a:gd name="connsiteX4667" fmla="*/ 3928956 w 4853691"/>
                <a:gd name="connsiteY4667" fmla="*/ 659520 h 4860733"/>
                <a:gd name="connsiteX4668" fmla="*/ 3910180 w 4853691"/>
                <a:gd name="connsiteY4668" fmla="*/ 650132 h 4860733"/>
                <a:gd name="connsiteX4669" fmla="*/ 3896097 w 4853691"/>
                <a:gd name="connsiteY4669" fmla="*/ 643091 h 4860733"/>
                <a:gd name="connsiteX4670" fmla="*/ 3874974 w 4853691"/>
                <a:gd name="connsiteY4670" fmla="*/ 633703 h 4860733"/>
                <a:gd name="connsiteX4671" fmla="*/ 3860891 w 4853691"/>
                <a:gd name="connsiteY4671" fmla="*/ 626661 h 4860733"/>
                <a:gd name="connsiteX4672" fmla="*/ 3839768 w 4853691"/>
                <a:gd name="connsiteY4672" fmla="*/ 617273 h 4860733"/>
                <a:gd name="connsiteX4673" fmla="*/ 3825686 w 4853691"/>
                <a:gd name="connsiteY4673" fmla="*/ 612579 h 4860733"/>
                <a:gd name="connsiteX4674" fmla="*/ 3799868 w 4853691"/>
                <a:gd name="connsiteY4674" fmla="*/ 603191 h 4860733"/>
                <a:gd name="connsiteX4675" fmla="*/ 3790480 w 4853691"/>
                <a:gd name="connsiteY4675" fmla="*/ 598497 h 4860733"/>
                <a:gd name="connsiteX4676" fmla="*/ 3757622 w 4853691"/>
                <a:gd name="connsiteY4676" fmla="*/ 589109 h 4860733"/>
                <a:gd name="connsiteX4677" fmla="*/ 3752927 w 4853691"/>
                <a:gd name="connsiteY4677" fmla="*/ 589109 h 4860733"/>
                <a:gd name="connsiteX4678" fmla="*/ 3736498 w 4853691"/>
                <a:gd name="connsiteY4678" fmla="*/ 584415 h 4860733"/>
                <a:gd name="connsiteX4679" fmla="*/ 3736498 w 4853691"/>
                <a:gd name="connsiteY4679" fmla="*/ 579720 h 4860733"/>
                <a:gd name="connsiteX4680" fmla="*/ 3715375 w 4853691"/>
                <a:gd name="connsiteY4680" fmla="*/ 558597 h 4860733"/>
                <a:gd name="connsiteX4681" fmla="*/ 3705986 w 4853691"/>
                <a:gd name="connsiteY4681" fmla="*/ 560944 h 4860733"/>
                <a:gd name="connsiteX4682" fmla="*/ 3687210 w 4853691"/>
                <a:gd name="connsiteY4682" fmla="*/ 535127 h 4860733"/>
                <a:gd name="connsiteX4683" fmla="*/ 3687210 w 4853691"/>
                <a:gd name="connsiteY4683" fmla="*/ 535127 h 4860733"/>
                <a:gd name="connsiteX4684" fmla="*/ 3659045 w 4853691"/>
                <a:gd name="connsiteY4684" fmla="*/ 495227 h 4860733"/>
                <a:gd name="connsiteX4685" fmla="*/ 3659045 w 4853691"/>
                <a:gd name="connsiteY4685" fmla="*/ 495227 h 4860733"/>
                <a:gd name="connsiteX4686" fmla="*/ 3666086 w 4853691"/>
                <a:gd name="connsiteY4686" fmla="*/ 488186 h 4860733"/>
                <a:gd name="connsiteX4687" fmla="*/ 3698945 w 4853691"/>
                <a:gd name="connsiteY4687" fmla="*/ 506962 h 4860733"/>
                <a:gd name="connsiteX4688" fmla="*/ 3705986 w 4853691"/>
                <a:gd name="connsiteY4688" fmla="*/ 516350 h 4860733"/>
                <a:gd name="connsiteX4689" fmla="*/ 3980591 w 4853691"/>
                <a:gd name="connsiteY4689" fmla="*/ 692379 h 4860733"/>
                <a:gd name="connsiteX4690" fmla="*/ 3994673 w 4853691"/>
                <a:gd name="connsiteY4690" fmla="*/ 701767 h 4860733"/>
                <a:gd name="connsiteX4691" fmla="*/ 4013449 w 4853691"/>
                <a:gd name="connsiteY4691" fmla="*/ 713502 h 4860733"/>
                <a:gd name="connsiteX4692" fmla="*/ 4027532 w 4853691"/>
                <a:gd name="connsiteY4692" fmla="*/ 722890 h 4860733"/>
                <a:gd name="connsiteX4693" fmla="*/ 4046308 w 4853691"/>
                <a:gd name="connsiteY4693" fmla="*/ 734626 h 4860733"/>
                <a:gd name="connsiteX4694" fmla="*/ 4060390 w 4853691"/>
                <a:gd name="connsiteY4694" fmla="*/ 744014 h 4860733"/>
                <a:gd name="connsiteX4695" fmla="*/ 4079167 w 4853691"/>
                <a:gd name="connsiteY4695" fmla="*/ 755749 h 4860733"/>
                <a:gd name="connsiteX4696" fmla="*/ 4093249 w 4853691"/>
                <a:gd name="connsiteY4696" fmla="*/ 765137 h 4860733"/>
                <a:gd name="connsiteX4697" fmla="*/ 4112025 w 4853691"/>
                <a:gd name="connsiteY4697" fmla="*/ 779219 h 4860733"/>
                <a:gd name="connsiteX4698" fmla="*/ 4126108 w 4853691"/>
                <a:gd name="connsiteY4698" fmla="*/ 788608 h 4860733"/>
                <a:gd name="connsiteX4699" fmla="*/ 4156619 w 4853691"/>
                <a:gd name="connsiteY4699" fmla="*/ 812078 h 4860733"/>
                <a:gd name="connsiteX4700" fmla="*/ 4170701 w 4853691"/>
                <a:gd name="connsiteY4700" fmla="*/ 823813 h 4860733"/>
                <a:gd name="connsiteX4701" fmla="*/ 4187131 w 4853691"/>
                <a:gd name="connsiteY4701" fmla="*/ 837896 h 4860733"/>
                <a:gd name="connsiteX4702" fmla="*/ 4203560 w 4853691"/>
                <a:gd name="connsiteY4702" fmla="*/ 851978 h 4860733"/>
                <a:gd name="connsiteX4703" fmla="*/ 4217643 w 4853691"/>
                <a:gd name="connsiteY4703" fmla="*/ 866060 h 4860733"/>
                <a:gd name="connsiteX4704" fmla="*/ 4231725 w 4853691"/>
                <a:gd name="connsiteY4704" fmla="*/ 880142 h 4860733"/>
                <a:gd name="connsiteX4705" fmla="*/ 4231725 w 4853691"/>
                <a:gd name="connsiteY4705" fmla="*/ 880142 h 4860733"/>
                <a:gd name="connsiteX4706" fmla="*/ 4227031 w 4853691"/>
                <a:gd name="connsiteY4706" fmla="*/ 891878 h 4860733"/>
                <a:gd name="connsiteX4707" fmla="*/ 4227031 w 4853691"/>
                <a:gd name="connsiteY4707" fmla="*/ 896572 h 4860733"/>
                <a:gd name="connsiteX4708" fmla="*/ 4227031 w 4853691"/>
                <a:gd name="connsiteY4708" fmla="*/ 896572 h 4860733"/>
                <a:gd name="connsiteX4709" fmla="*/ 4222337 w 4853691"/>
                <a:gd name="connsiteY4709" fmla="*/ 898919 h 4860733"/>
                <a:gd name="connsiteX4710" fmla="*/ 4217643 w 4853691"/>
                <a:gd name="connsiteY4710" fmla="*/ 901266 h 4860733"/>
                <a:gd name="connsiteX4711" fmla="*/ 4212948 w 4853691"/>
                <a:gd name="connsiteY4711" fmla="*/ 903613 h 4860733"/>
                <a:gd name="connsiteX4712" fmla="*/ 4201213 w 4853691"/>
                <a:gd name="connsiteY4712" fmla="*/ 891878 h 4860733"/>
                <a:gd name="connsiteX4713" fmla="*/ 4184784 w 4853691"/>
                <a:gd name="connsiteY4713" fmla="*/ 875448 h 4860733"/>
                <a:gd name="connsiteX4714" fmla="*/ 4158966 w 4853691"/>
                <a:gd name="connsiteY4714" fmla="*/ 851978 h 4860733"/>
                <a:gd name="connsiteX4715" fmla="*/ 4140190 w 4853691"/>
                <a:gd name="connsiteY4715" fmla="*/ 835549 h 4860733"/>
                <a:gd name="connsiteX4716" fmla="*/ 4116719 w 4853691"/>
                <a:gd name="connsiteY4716" fmla="*/ 814425 h 4860733"/>
                <a:gd name="connsiteX4717" fmla="*/ 4097943 w 4853691"/>
                <a:gd name="connsiteY4717" fmla="*/ 797996 h 4860733"/>
                <a:gd name="connsiteX4718" fmla="*/ 4074473 w 4853691"/>
                <a:gd name="connsiteY4718" fmla="*/ 776872 h 4860733"/>
                <a:gd name="connsiteX4719" fmla="*/ 4053349 w 4853691"/>
                <a:gd name="connsiteY4719" fmla="*/ 760443 h 4860733"/>
                <a:gd name="connsiteX4720" fmla="*/ 4029879 w 4853691"/>
                <a:gd name="connsiteY4720" fmla="*/ 741667 h 4860733"/>
                <a:gd name="connsiteX4721" fmla="*/ 4008755 w 4853691"/>
                <a:gd name="connsiteY4721" fmla="*/ 725237 h 4860733"/>
                <a:gd name="connsiteX4722" fmla="*/ 3985285 w 4853691"/>
                <a:gd name="connsiteY4722" fmla="*/ 706461 h 4860733"/>
                <a:gd name="connsiteX4723" fmla="*/ 3961814 w 4853691"/>
                <a:gd name="connsiteY4723" fmla="*/ 690032 h 4860733"/>
                <a:gd name="connsiteX4724" fmla="*/ 3947732 w 4853691"/>
                <a:gd name="connsiteY4724" fmla="*/ 680643 h 4860733"/>
                <a:gd name="connsiteX4725" fmla="*/ 3957120 w 4853691"/>
                <a:gd name="connsiteY4725" fmla="*/ 685338 h 4860733"/>
                <a:gd name="connsiteX4726" fmla="*/ 3980591 w 4853691"/>
                <a:gd name="connsiteY4726" fmla="*/ 692379 h 4860733"/>
                <a:gd name="connsiteX4727" fmla="*/ 4292748 w 4853691"/>
                <a:gd name="connsiteY4727" fmla="*/ 981065 h 4860733"/>
                <a:gd name="connsiteX4728" fmla="*/ 4320913 w 4853691"/>
                <a:gd name="connsiteY4728" fmla="*/ 1011577 h 4860733"/>
                <a:gd name="connsiteX4729" fmla="*/ 4332648 w 4853691"/>
                <a:gd name="connsiteY4729" fmla="*/ 1025659 h 4860733"/>
                <a:gd name="connsiteX4730" fmla="*/ 4356118 w 4853691"/>
                <a:gd name="connsiteY4730" fmla="*/ 1051477 h 4860733"/>
                <a:gd name="connsiteX4731" fmla="*/ 4370201 w 4853691"/>
                <a:gd name="connsiteY4731" fmla="*/ 1067906 h 4860733"/>
                <a:gd name="connsiteX4732" fmla="*/ 4391324 w 4853691"/>
                <a:gd name="connsiteY4732" fmla="*/ 1093724 h 4860733"/>
                <a:gd name="connsiteX4733" fmla="*/ 4405406 w 4853691"/>
                <a:gd name="connsiteY4733" fmla="*/ 1110153 h 4860733"/>
                <a:gd name="connsiteX4734" fmla="*/ 4426530 w 4853691"/>
                <a:gd name="connsiteY4734" fmla="*/ 1135970 h 4860733"/>
                <a:gd name="connsiteX4735" fmla="*/ 4440612 w 4853691"/>
                <a:gd name="connsiteY4735" fmla="*/ 1152400 h 4860733"/>
                <a:gd name="connsiteX4736" fmla="*/ 4459388 w 4853691"/>
                <a:gd name="connsiteY4736" fmla="*/ 1175870 h 4860733"/>
                <a:gd name="connsiteX4737" fmla="*/ 4459388 w 4853691"/>
                <a:gd name="connsiteY4737" fmla="*/ 1178217 h 4860733"/>
                <a:gd name="connsiteX4738" fmla="*/ 4473471 w 4853691"/>
                <a:gd name="connsiteY4738" fmla="*/ 1201688 h 4860733"/>
                <a:gd name="connsiteX4739" fmla="*/ 4489900 w 4853691"/>
                <a:gd name="connsiteY4739" fmla="*/ 1229852 h 4860733"/>
                <a:gd name="connsiteX4740" fmla="*/ 4503982 w 4853691"/>
                <a:gd name="connsiteY4740" fmla="*/ 1253323 h 4860733"/>
                <a:gd name="connsiteX4741" fmla="*/ 4520412 w 4853691"/>
                <a:gd name="connsiteY4741" fmla="*/ 1281487 h 4860733"/>
                <a:gd name="connsiteX4742" fmla="*/ 4532147 w 4853691"/>
                <a:gd name="connsiteY4742" fmla="*/ 1304958 h 4860733"/>
                <a:gd name="connsiteX4743" fmla="*/ 4546229 w 4853691"/>
                <a:gd name="connsiteY4743" fmla="*/ 1333122 h 4860733"/>
                <a:gd name="connsiteX4744" fmla="*/ 4557964 w 4853691"/>
                <a:gd name="connsiteY4744" fmla="*/ 1356593 h 4860733"/>
                <a:gd name="connsiteX4745" fmla="*/ 4572047 w 4853691"/>
                <a:gd name="connsiteY4745" fmla="*/ 1384757 h 4860733"/>
                <a:gd name="connsiteX4746" fmla="*/ 4572047 w 4853691"/>
                <a:gd name="connsiteY4746" fmla="*/ 1387104 h 4860733"/>
                <a:gd name="connsiteX4747" fmla="*/ 4565005 w 4853691"/>
                <a:gd name="connsiteY4747" fmla="*/ 1375369 h 4860733"/>
                <a:gd name="connsiteX4748" fmla="*/ 4503982 w 4853691"/>
                <a:gd name="connsiteY4748" fmla="*/ 1300264 h 4860733"/>
                <a:gd name="connsiteX4749" fmla="*/ 4492247 w 4853691"/>
                <a:gd name="connsiteY4749" fmla="*/ 1288529 h 4860733"/>
                <a:gd name="connsiteX4750" fmla="*/ 4473471 w 4853691"/>
                <a:gd name="connsiteY4750" fmla="*/ 1267405 h 4860733"/>
                <a:gd name="connsiteX4751" fmla="*/ 4346730 w 4853691"/>
                <a:gd name="connsiteY4751" fmla="*/ 1107806 h 4860733"/>
                <a:gd name="connsiteX4752" fmla="*/ 4344383 w 4853691"/>
                <a:gd name="connsiteY4752" fmla="*/ 1105459 h 4860733"/>
                <a:gd name="connsiteX4753" fmla="*/ 4306830 w 4853691"/>
                <a:gd name="connsiteY4753" fmla="*/ 1063212 h 4860733"/>
                <a:gd name="connsiteX4754" fmla="*/ 4299789 w 4853691"/>
                <a:gd name="connsiteY4754" fmla="*/ 1056171 h 4860733"/>
                <a:gd name="connsiteX4755" fmla="*/ 4264583 w 4853691"/>
                <a:gd name="connsiteY4755" fmla="*/ 1020965 h 4860733"/>
                <a:gd name="connsiteX4756" fmla="*/ 4250501 w 4853691"/>
                <a:gd name="connsiteY4756" fmla="*/ 1006883 h 4860733"/>
                <a:gd name="connsiteX4757" fmla="*/ 4222337 w 4853691"/>
                <a:gd name="connsiteY4757" fmla="*/ 981065 h 4860733"/>
                <a:gd name="connsiteX4758" fmla="*/ 4201213 w 4853691"/>
                <a:gd name="connsiteY4758" fmla="*/ 964636 h 4860733"/>
                <a:gd name="connsiteX4759" fmla="*/ 4191825 w 4853691"/>
                <a:gd name="connsiteY4759" fmla="*/ 957595 h 4860733"/>
                <a:gd name="connsiteX4760" fmla="*/ 4196519 w 4853691"/>
                <a:gd name="connsiteY4760" fmla="*/ 945860 h 4860733"/>
                <a:gd name="connsiteX4761" fmla="*/ 4189478 w 4853691"/>
                <a:gd name="connsiteY4761" fmla="*/ 931777 h 4860733"/>
                <a:gd name="connsiteX4762" fmla="*/ 4191825 w 4853691"/>
                <a:gd name="connsiteY4762" fmla="*/ 929430 h 4860733"/>
                <a:gd name="connsiteX4763" fmla="*/ 4196519 w 4853691"/>
                <a:gd name="connsiteY4763" fmla="*/ 924736 h 4860733"/>
                <a:gd name="connsiteX4764" fmla="*/ 4203560 w 4853691"/>
                <a:gd name="connsiteY4764" fmla="*/ 920042 h 4860733"/>
                <a:gd name="connsiteX4765" fmla="*/ 4208254 w 4853691"/>
                <a:gd name="connsiteY4765" fmla="*/ 917695 h 4860733"/>
                <a:gd name="connsiteX4766" fmla="*/ 4215296 w 4853691"/>
                <a:gd name="connsiteY4766" fmla="*/ 913001 h 4860733"/>
                <a:gd name="connsiteX4767" fmla="*/ 4217643 w 4853691"/>
                <a:gd name="connsiteY4767" fmla="*/ 910654 h 4860733"/>
                <a:gd name="connsiteX4768" fmla="*/ 4222337 w 4853691"/>
                <a:gd name="connsiteY4768" fmla="*/ 908307 h 4860733"/>
                <a:gd name="connsiteX4769" fmla="*/ 4288054 w 4853691"/>
                <a:gd name="connsiteY4769" fmla="*/ 976371 h 4860733"/>
                <a:gd name="connsiteX4770" fmla="*/ 4292748 w 4853691"/>
                <a:gd name="connsiteY4770" fmla="*/ 981065 h 4860733"/>
                <a:gd name="connsiteX4771" fmla="*/ 4618988 w 4853691"/>
                <a:gd name="connsiteY4771" fmla="*/ 1438740 h 4860733"/>
                <a:gd name="connsiteX4772" fmla="*/ 4611946 w 4853691"/>
                <a:gd name="connsiteY4772" fmla="*/ 1419963 h 4860733"/>
                <a:gd name="connsiteX4773" fmla="*/ 4604905 w 4853691"/>
                <a:gd name="connsiteY4773" fmla="*/ 1403534 h 4860733"/>
                <a:gd name="connsiteX4774" fmla="*/ 4611946 w 4853691"/>
                <a:gd name="connsiteY4774" fmla="*/ 1415269 h 4860733"/>
                <a:gd name="connsiteX4775" fmla="*/ 4618988 w 4853691"/>
                <a:gd name="connsiteY4775" fmla="*/ 1429351 h 4860733"/>
                <a:gd name="connsiteX4776" fmla="*/ 4626029 w 4853691"/>
                <a:gd name="connsiteY4776" fmla="*/ 1445781 h 4860733"/>
                <a:gd name="connsiteX4777" fmla="*/ 4630723 w 4853691"/>
                <a:gd name="connsiteY4777" fmla="*/ 1457516 h 4860733"/>
                <a:gd name="connsiteX4778" fmla="*/ 4656540 w 4853691"/>
                <a:gd name="connsiteY4778" fmla="*/ 1520886 h 4860733"/>
                <a:gd name="connsiteX4779" fmla="*/ 4651846 w 4853691"/>
                <a:gd name="connsiteY4779" fmla="*/ 1513845 h 4860733"/>
                <a:gd name="connsiteX4780" fmla="*/ 4642458 w 4853691"/>
                <a:gd name="connsiteY4780" fmla="*/ 1497416 h 4860733"/>
                <a:gd name="connsiteX4781" fmla="*/ 4630723 w 4853691"/>
                <a:gd name="connsiteY4781" fmla="*/ 1478639 h 4860733"/>
                <a:gd name="connsiteX4782" fmla="*/ 4626029 w 4853691"/>
                <a:gd name="connsiteY4782" fmla="*/ 1466904 h 4860733"/>
                <a:gd name="connsiteX4783" fmla="*/ 4618988 w 4853691"/>
                <a:gd name="connsiteY4783" fmla="*/ 1438740 h 4860733"/>
                <a:gd name="connsiteX4784" fmla="*/ 4635417 w 4853691"/>
                <a:gd name="connsiteY4784" fmla="*/ 1457516 h 4860733"/>
                <a:gd name="connsiteX4785" fmla="*/ 4658887 w 4853691"/>
                <a:gd name="connsiteY4785" fmla="*/ 1502110 h 4860733"/>
                <a:gd name="connsiteX4786" fmla="*/ 4661234 w 4853691"/>
                <a:gd name="connsiteY4786" fmla="*/ 1509151 h 4860733"/>
                <a:gd name="connsiteX4787" fmla="*/ 4680011 w 4853691"/>
                <a:gd name="connsiteY4787" fmla="*/ 1549051 h 4860733"/>
                <a:gd name="connsiteX4788" fmla="*/ 4680011 w 4853691"/>
                <a:gd name="connsiteY4788" fmla="*/ 1551398 h 4860733"/>
                <a:gd name="connsiteX4789" fmla="*/ 4687052 w 4853691"/>
                <a:gd name="connsiteY4789" fmla="*/ 1570174 h 4860733"/>
                <a:gd name="connsiteX4790" fmla="*/ 4698787 w 4853691"/>
                <a:gd name="connsiteY4790" fmla="*/ 1598339 h 4860733"/>
                <a:gd name="connsiteX4791" fmla="*/ 4705828 w 4853691"/>
                <a:gd name="connsiteY4791" fmla="*/ 1614768 h 4860733"/>
                <a:gd name="connsiteX4792" fmla="*/ 4675317 w 4853691"/>
                <a:gd name="connsiteY4792" fmla="*/ 1553745 h 4860733"/>
                <a:gd name="connsiteX4793" fmla="*/ 4668275 w 4853691"/>
                <a:gd name="connsiteY4793" fmla="*/ 1539662 h 4860733"/>
                <a:gd name="connsiteX4794" fmla="*/ 4663581 w 4853691"/>
                <a:gd name="connsiteY4794" fmla="*/ 1532621 h 4860733"/>
                <a:gd name="connsiteX4795" fmla="*/ 4633070 w 4853691"/>
                <a:gd name="connsiteY4795" fmla="*/ 1459863 h 4860733"/>
                <a:gd name="connsiteX4796" fmla="*/ 4628376 w 4853691"/>
                <a:gd name="connsiteY4796" fmla="*/ 1445781 h 4860733"/>
                <a:gd name="connsiteX4797" fmla="*/ 4628376 w 4853691"/>
                <a:gd name="connsiteY4797" fmla="*/ 1445781 h 4860733"/>
                <a:gd name="connsiteX4798" fmla="*/ 4628376 w 4853691"/>
                <a:gd name="connsiteY4798" fmla="*/ 1445781 h 4860733"/>
                <a:gd name="connsiteX4799" fmla="*/ 4635417 w 4853691"/>
                <a:gd name="connsiteY4799" fmla="*/ 1457516 h 4860733"/>
                <a:gd name="connsiteX4800" fmla="*/ 4799710 w 4853691"/>
                <a:gd name="connsiteY4800" fmla="*/ 2011419 h 4860733"/>
                <a:gd name="connsiteX4801" fmla="*/ 4799710 w 4853691"/>
                <a:gd name="connsiteY4801" fmla="*/ 2025501 h 4860733"/>
                <a:gd name="connsiteX4802" fmla="*/ 4802057 w 4853691"/>
                <a:gd name="connsiteY4802" fmla="*/ 2046624 h 4860733"/>
                <a:gd name="connsiteX4803" fmla="*/ 4802057 w 4853691"/>
                <a:gd name="connsiteY4803" fmla="*/ 2058360 h 4860733"/>
                <a:gd name="connsiteX4804" fmla="*/ 4804404 w 4853691"/>
                <a:gd name="connsiteY4804" fmla="*/ 2086524 h 4860733"/>
                <a:gd name="connsiteX4805" fmla="*/ 4804404 w 4853691"/>
                <a:gd name="connsiteY4805" fmla="*/ 2093565 h 4860733"/>
                <a:gd name="connsiteX4806" fmla="*/ 4804404 w 4853691"/>
                <a:gd name="connsiteY4806" fmla="*/ 2093565 h 4860733"/>
                <a:gd name="connsiteX4807" fmla="*/ 4804404 w 4853691"/>
                <a:gd name="connsiteY4807" fmla="*/ 2088871 h 4860733"/>
                <a:gd name="connsiteX4808" fmla="*/ 4792669 w 4853691"/>
                <a:gd name="connsiteY4808" fmla="*/ 2006725 h 4860733"/>
                <a:gd name="connsiteX4809" fmla="*/ 4790322 w 4853691"/>
                <a:gd name="connsiteY4809" fmla="*/ 1992643 h 4860733"/>
                <a:gd name="connsiteX4810" fmla="*/ 4776240 w 4853691"/>
                <a:gd name="connsiteY4810" fmla="*/ 1912843 h 4860733"/>
                <a:gd name="connsiteX4811" fmla="*/ 4773892 w 4853691"/>
                <a:gd name="connsiteY4811" fmla="*/ 1901108 h 4860733"/>
                <a:gd name="connsiteX4812" fmla="*/ 4769198 w 4853691"/>
                <a:gd name="connsiteY4812" fmla="*/ 1877637 h 4860733"/>
                <a:gd name="connsiteX4813" fmla="*/ 4783281 w 4853691"/>
                <a:gd name="connsiteY4813" fmla="*/ 1882331 h 4860733"/>
                <a:gd name="connsiteX4814" fmla="*/ 4785628 w 4853691"/>
                <a:gd name="connsiteY4814" fmla="*/ 1882331 h 4860733"/>
                <a:gd name="connsiteX4815" fmla="*/ 4785628 w 4853691"/>
                <a:gd name="connsiteY4815" fmla="*/ 1889372 h 4860733"/>
                <a:gd name="connsiteX4816" fmla="*/ 4787975 w 4853691"/>
                <a:gd name="connsiteY4816" fmla="*/ 1898761 h 4860733"/>
                <a:gd name="connsiteX4817" fmla="*/ 4790322 w 4853691"/>
                <a:gd name="connsiteY4817" fmla="*/ 1917537 h 4860733"/>
                <a:gd name="connsiteX4818" fmla="*/ 4792669 w 4853691"/>
                <a:gd name="connsiteY4818" fmla="*/ 1929272 h 4860733"/>
                <a:gd name="connsiteX4819" fmla="*/ 4795016 w 4853691"/>
                <a:gd name="connsiteY4819" fmla="*/ 1945702 h 4860733"/>
                <a:gd name="connsiteX4820" fmla="*/ 4797363 w 4853691"/>
                <a:gd name="connsiteY4820" fmla="*/ 1959784 h 4860733"/>
                <a:gd name="connsiteX4821" fmla="*/ 4797363 w 4853691"/>
                <a:gd name="connsiteY4821" fmla="*/ 1964478 h 4860733"/>
                <a:gd name="connsiteX4822" fmla="*/ 4795016 w 4853691"/>
                <a:gd name="connsiteY4822" fmla="*/ 1971519 h 4860733"/>
                <a:gd name="connsiteX4823" fmla="*/ 4797363 w 4853691"/>
                <a:gd name="connsiteY4823" fmla="*/ 1980907 h 4860733"/>
                <a:gd name="connsiteX4824" fmla="*/ 4797363 w 4853691"/>
                <a:gd name="connsiteY4824" fmla="*/ 1990295 h 4860733"/>
                <a:gd name="connsiteX4825" fmla="*/ 4799710 w 4853691"/>
                <a:gd name="connsiteY4825" fmla="*/ 2011419 h 4860733"/>
                <a:gd name="connsiteX4826" fmla="*/ 4799710 w 4853691"/>
                <a:gd name="connsiteY4826" fmla="*/ 2084177 h 4860733"/>
                <a:gd name="connsiteX4827" fmla="*/ 4795016 w 4853691"/>
                <a:gd name="connsiteY4827" fmla="*/ 2060707 h 4860733"/>
                <a:gd name="connsiteX4828" fmla="*/ 4792669 w 4853691"/>
                <a:gd name="connsiteY4828" fmla="*/ 2048971 h 4860733"/>
                <a:gd name="connsiteX4829" fmla="*/ 4785628 w 4853691"/>
                <a:gd name="connsiteY4829" fmla="*/ 2025501 h 4860733"/>
                <a:gd name="connsiteX4830" fmla="*/ 4783281 w 4853691"/>
                <a:gd name="connsiteY4830" fmla="*/ 2013766 h 4860733"/>
                <a:gd name="connsiteX4831" fmla="*/ 4778587 w 4853691"/>
                <a:gd name="connsiteY4831" fmla="*/ 1999684 h 4860733"/>
                <a:gd name="connsiteX4832" fmla="*/ 4787975 w 4853691"/>
                <a:gd name="connsiteY4832" fmla="*/ 1990295 h 4860733"/>
                <a:gd name="connsiteX4833" fmla="*/ 4787975 w 4853691"/>
                <a:gd name="connsiteY4833" fmla="*/ 1990295 h 4860733"/>
                <a:gd name="connsiteX4834" fmla="*/ 4795016 w 4853691"/>
                <a:gd name="connsiteY4834" fmla="*/ 2020807 h 4860733"/>
                <a:gd name="connsiteX4835" fmla="*/ 4799710 w 4853691"/>
                <a:gd name="connsiteY4835" fmla="*/ 2041930 h 4860733"/>
                <a:gd name="connsiteX4836" fmla="*/ 4804404 w 4853691"/>
                <a:gd name="connsiteY4836" fmla="*/ 2072442 h 4860733"/>
                <a:gd name="connsiteX4837" fmla="*/ 4806751 w 4853691"/>
                <a:gd name="connsiteY4837" fmla="*/ 2093565 h 4860733"/>
                <a:gd name="connsiteX4838" fmla="*/ 4809098 w 4853691"/>
                <a:gd name="connsiteY4838" fmla="*/ 2105301 h 4860733"/>
                <a:gd name="connsiteX4839" fmla="*/ 4809098 w 4853691"/>
                <a:gd name="connsiteY4839" fmla="*/ 2100607 h 4860733"/>
                <a:gd name="connsiteX4840" fmla="*/ 4799710 w 4853691"/>
                <a:gd name="connsiteY4840" fmla="*/ 2084177 h 4860733"/>
                <a:gd name="connsiteX4841" fmla="*/ 4787975 w 4853691"/>
                <a:gd name="connsiteY4841" fmla="*/ 2074789 h 4860733"/>
                <a:gd name="connsiteX4842" fmla="*/ 4790322 w 4853691"/>
                <a:gd name="connsiteY4842" fmla="*/ 2086524 h 4860733"/>
                <a:gd name="connsiteX4843" fmla="*/ 4795016 w 4853691"/>
                <a:gd name="connsiteY4843" fmla="*/ 2117036 h 4860733"/>
                <a:gd name="connsiteX4844" fmla="*/ 4790322 w 4853691"/>
                <a:gd name="connsiteY4844" fmla="*/ 2121730 h 4860733"/>
                <a:gd name="connsiteX4845" fmla="*/ 4790322 w 4853691"/>
                <a:gd name="connsiteY4845" fmla="*/ 2117036 h 4860733"/>
                <a:gd name="connsiteX4846" fmla="*/ 4783281 w 4853691"/>
                <a:gd name="connsiteY4846" fmla="*/ 2067748 h 4860733"/>
                <a:gd name="connsiteX4847" fmla="*/ 4778587 w 4853691"/>
                <a:gd name="connsiteY4847" fmla="*/ 2037236 h 4860733"/>
                <a:gd name="connsiteX4848" fmla="*/ 4773892 w 4853691"/>
                <a:gd name="connsiteY4848" fmla="*/ 2006725 h 4860733"/>
                <a:gd name="connsiteX4849" fmla="*/ 4773892 w 4853691"/>
                <a:gd name="connsiteY4849" fmla="*/ 2009072 h 4860733"/>
                <a:gd name="connsiteX4850" fmla="*/ 4787975 w 4853691"/>
                <a:gd name="connsiteY4850" fmla="*/ 2074789 h 4860733"/>
                <a:gd name="connsiteX4851" fmla="*/ 4799710 w 4853691"/>
                <a:gd name="connsiteY4851" fmla="*/ 2203877 h 4860733"/>
                <a:gd name="connsiteX4852" fmla="*/ 4802057 w 4853691"/>
                <a:gd name="connsiteY4852" fmla="*/ 2225000 h 4860733"/>
                <a:gd name="connsiteX4853" fmla="*/ 4802057 w 4853691"/>
                <a:gd name="connsiteY4853" fmla="*/ 2229694 h 4860733"/>
                <a:gd name="connsiteX4854" fmla="*/ 4802057 w 4853691"/>
                <a:gd name="connsiteY4854" fmla="*/ 2227347 h 4860733"/>
                <a:gd name="connsiteX4855" fmla="*/ 4799710 w 4853691"/>
                <a:gd name="connsiteY4855" fmla="*/ 2203877 h 4860733"/>
                <a:gd name="connsiteX4856" fmla="*/ 4790322 w 4853691"/>
                <a:gd name="connsiteY4856" fmla="*/ 2159283 h 4860733"/>
                <a:gd name="connsiteX4857" fmla="*/ 4785628 w 4853691"/>
                <a:gd name="connsiteY4857" fmla="*/ 2133465 h 4860733"/>
                <a:gd name="connsiteX4858" fmla="*/ 4776240 w 4853691"/>
                <a:gd name="connsiteY4858" fmla="*/ 2093565 h 4860733"/>
                <a:gd name="connsiteX4859" fmla="*/ 4769198 w 4853691"/>
                <a:gd name="connsiteY4859" fmla="*/ 2067748 h 4860733"/>
                <a:gd name="connsiteX4860" fmla="*/ 4759810 w 4853691"/>
                <a:gd name="connsiteY4860" fmla="*/ 2030195 h 4860733"/>
                <a:gd name="connsiteX4861" fmla="*/ 4752769 w 4853691"/>
                <a:gd name="connsiteY4861" fmla="*/ 2004378 h 4860733"/>
                <a:gd name="connsiteX4862" fmla="*/ 4741034 w 4853691"/>
                <a:gd name="connsiteY4862" fmla="*/ 1966825 h 4860733"/>
                <a:gd name="connsiteX4863" fmla="*/ 4731646 w 4853691"/>
                <a:gd name="connsiteY4863" fmla="*/ 1943354 h 4860733"/>
                <a:gd name="connsiteX4864" fmla="*/ 4717563 w 4853691"/>
                <a:gd name="connsiteY4864" fmla="*/ 1905802 h 4860733"/>
                <a:gd name="connsiteX4865" fmla="*/ 4708175 w 4853691"/>
                <a:gd name="connsiteY4865" fmla="*/ 1884678 h 4860733"/>
                <a:gd name="connsiteX4866" fmla="*/ 4684705 w 4853691"/>
                <a:gd name="connsiteY4866" fmla="*/ 1837737 h 4860733"/>
                <a:gd name="connsiteX4867" fmla="*/ 4682358 w 4853691"/>
                <a:gd name="connsiteY4867" fmla="*/ 1830696 h 4860733"/>
                <a:gd name="connsiteX4868" fmla="*/ 4661234 w 4853691"/>
                <a:gd name="connsiteY4868" fmla="*/ 1793144 h 4860733"/>
                <a:gd name="connsiteX4869" fmla="*/ 4663581 w 4853691"/>
                <a:gd name="connsiteY4869" fmla="*/ 1790796 h 4860733"/>
                <a:gd name="connsiteX4870" fmla="*/ 4668275 w 4853691"/>
                <a:gd name="connsiteY4870" fmla="*/ 1795491 h 4860733"/>
                <a:gd name="connsiteX4871" fmla="*/ 4677664 w 4853691"/>
                <a:gd name="connsiteY4871" fmla="*/ 1804879 h 4860733"/>
                <a:gd name="connsiteX4872" fmla="*/ 4684705 w 4853691"/>
                <a:gd name="connsiteY4872" fmla="*/ 1814267 h 4860733"/>
                <a:gd name="connsiteX4873" fmla="*/ 4691746 w 4853691"/>
                <a:gd name="connsiteY4873" fmla="*/ 1826002 h 4860733"/>
                <a:gd name="connsiteX4874" fmla="*/ 4698787 w 4853691"/>
                <a:gd name="connsiteY4874" fmla="*/ 1835390 h 4860733"/>
                <a:gd name="connsiteX4875" fmla="*/ 4705828 w 4853691"/>
                <a:gd name="connsiteY4875" fmla="*/ 1849473 h 4860733"/>
                <a:gd name="connsiteX4876" fmla="*/ 4712869 w 4853691"/>
                <a:gd name="connsiteY4876" fmla="*/ 1861208 h 4860733"/>
                <a:gd name="connsiteX4877" fmla="*/ 4722257 w 4853691"/>
                <a:gd name="connsiteY4877" fmla="*/ 1877637 h 4860733"/>
                <a:gd name="connsiteX4878" fmla="*/ 4726952 w 4853691"/>
                <a:gd name="connsiteY4878" fmla="*/ 1887025 h 4860733"/>
                <a:gd name="connsiteX4879" fmla="*/ 4736340 w 4853691"/>
                <a:gd name="connsiteY4879" fmla="*/ 1905802 h 4860733"/>
                <a:gd name="connsiteX4880" fmla="*/ 4741034 w 4853691"/>
                <a:gd name="connsiteY4880" fmla="*/ 1915190 h 4860733"/>
                <a:gd name="connsiteX4881" fmla="*/ 4750422 w 4853691"/>
                <a:gd name="connsiteY4881" fmla="*/ 1938660 h 4860733"/>
                <a:gd name="connsiteX4882" fmla="*/ 4752769 w 4853691"/>
                <a:gd name="connsiteY4882" fmla="*/ 1945702 h 4860733"/>
                <a:gd name="connsiteX4883" fmla="*/ 4757463 w 4853691"/>
                <a:gd name="connsiteY4883" fmla="*/ 1959784 h 4860733"/>
                <a:gd name="connsiteX4884" fmla="*/ 4745728 w 4853691"/>
                <a:gd name="connsiteY4884" fmla="*/ 1978560 h 4860733"/>
                <a:gd name="connsiteX4885" fmla="*/ 4766852 w 4853691"/>
                <a:gd name="connsiteY4885" fmla="*/ 1999684 h 4860733"/>
                <a:gd name="connsiteX4886" fmla="*/ 4769198 w 4853691"/>
                <a:gd name="connsiteY4886" fmla="*/ 1999684 h 4860733"/>
                <a:gd name="connsiteX4887" fmla="*/ 4778587 w 4853691"/>
                <a:gd name="connsiteY4887" fmla="*/ 2053666 h 4860733"/>
                <a:gd name="connsiteX4888" fmla="*/ 4783281 w 4853691"/>
                <a:gd name="connsiteY4888" fmla="*/ 2077136 h 4860733"/>
                <a:gd name="connsiteX4889" fmla="*/ 4790322 w 4853691"/>
                <a:gd name="connsiteY4889" fmla="*/ 2126424 h 4860733"/>
                <a:gd name="connsiteX4890" fmla="*/ 4787975 w 4853691"/>
                <a:gd name="connsiteY4890" fmla="*/ 2133465 h 4860733"/>
                <a:gd name="connsiteX4891" fmla="*/ 4792669 w 4853691"/>
                <a:gd name="connsiteY4891" fmla="*/ 2145201 h 4860733"/>
                <a:gd name="connsiteX4892" fmla="*/ 4792669 w 4853691"/>
                <a:gd name="connsiteY4892" fmla="*/ 2152242 h 4860733"/>
                <a:gd name="connsiteX4893" fmla="*/ 4799710 w 4853691"/>
                <a:gd name="connsiteY4893" fmla="*/ 2203877 h 4860733"/>
                <a:gd name="connsiteX4894" fmla="*/ 4656540 w 4853691"/>
                <a:gd name="connsiteY4894" fmla="*/ 1816614 h 4860733"/>
                <a:gd name="connsiteX4895" fmla="*/ 4658887 w 4853691"/>
                <a:gd name="connsiteY4895" fmla="*/ 1826002 h 4860733"/>
                <a:gd name="connsiteX4896" fmla="*/ 4661234 w 4853691"/>
                <a:gd name="connsiteY4896" fmla="*/ 1847126 h 4860733"/>
                <a:gd name="connsiteX4897" fmla="*/ 4661234 w 4853691"/>
                <a:gd name="connsiteY4897" fmla="*/ 1854167 h 4860733"/>
                <a:gd name="connsiteX4898" fmla="*/ 4663581 w 4853691"/>
                <a:gd name="connsiteY4898" fmla="*/ 1868249 h 4860733"/>
                <a:gd name="connsiteX4899" fmla="*/ 4656540 w 4853691"/>
                <a:gd name="connsiteY4899" fmla="*/ 1870596 h 4860733"/>
                <a:gd name="connsiteX4900" fmla="*/ 4654193 w 4853691"/>
                <a:gd name="connsiteY4900" fmla="*/ 1868249 h 4860733"/>
                <a:gd name="connsiteX4901" fmla="*/ 4644805 w 4853691"/>
                <a:gd name="connsiteY4901" fmla="*/ 1854167 h 4860733"/>
                <a:gd name="connsiteX4902" fmla="*/ 4630723 w 4853691"/>
                <a:gd name="connsiteY4902" fmla="*/ 1837737 h 4860733"/>
                <a:gd name="connsiteX4903" fmla="*/ 4621334 w 4853691"/>
                <a:gd name="connsiteY4903" fmla="*/ 1826002 h 4860733"/>
                <a:gd name="connsiteX4904" fmla="*/ 4604905 w 4853691"/>
                <a:gd name="connsiteY4904" fmla="*/ 1809573 h 4860733"/>
                <a:gd name="connsiteX4905" fmla="*/ 4595517 w 4853691"/>
                <a:gd name="connsiteY4905" fmla="*/ 1800185 h 4860733"/>
                <a:gd name="connsiteX4906" fmla="*/ 4574393 w 4853691"/>
                <a:gd name="connsiteY4906" fmla="*/ 1779061 h 4860733"/>
                <a:gd name="connsiteX4907" fmla="*/ 4569699 w 4853691"/>
                <a:gd name="connsiteY4907" fmla="*/ 1774367 h 4860733"/>
                <a:gd name="connsiteX4908" fmla="*/ 4543882 w 4853691"/>
                <a:gd name="connsiteY4908" fmla="*/ 1753244 h 4860733"/>
                <a:gd name="connsiteX4909" fmla="*/ 4536841 w 4853691"/>
                <a:gd name="connsiteY4909" fmla="*/ 1748550 h 4860733"/>
                <a:gd name="connsiteX4910" fmla="*/ 4515717 w 4853691"/>
                <a:gd name="connsiteY4910" fmla="*/ 1734467 h 4860733"/>
                <a:gd name="connsiteX4911" fmla="*/ 4503982 w 4853691"/>
                <a:gd name="connsiteY4911" fmla="*/ 1727426 h 4860733"/>
                <a:gd name="connsiteX4912" fmla="*/ 4487553 w 4853691"/>
                <a:gd name="connsiteY4912" fmla="*/ 1715691 h 4860733"/>
                <a:gd name="connsiteX4913" fmla="*/ 4475818 w 4853691"/>
                <a:gd name="connsiteY4913" fmla="*/ 1708650 h 4860733"/>
                <a:gd name="connsiteX4914" fmla="*/ 4478165 w 4853691"/>
                <a:gd name="connsiteY4914" fmla="*/ 1699262 h 4860733"/>
                <a:gd name="connsiteX4915" fmla="*/ 4478165 w 4853691"/>
                <a:gd name="connsiteY4915" fmla="*/ 1699262 h 4860733"/>
                <a:gd name="connsiteX4916" fmla="*/ 4487553 w 4853691"/>
                <a:gd name="connsiteY4916" fmla="*/ 1699262 h 4860733"/>
                <a:gd name="connsiteX4917" fmla="*/ 4508676 w 4853691"/>
                <a:gd name="connsiteY4917" fmla="*/ 1701609 h 4860733"/>
                <a:gd name="connsiteX4918" fmla="*/ 4513371 w 4853691"/>
                <a:gd name="connsiteY4918" fmla="*/ 1701609 h 4860733"/>
                <a:gd name="connsiteX4919" fmla="*/ 4529800 w 4853691"/>
                <a:gd name="connsiteY4919" fmla="*/ 1703956 h 4860733"/>
                <a:gd name="connsiteX4920" fmla="*/ 4536841 w 4853691"/>
                <a:gd name="connsiteY4920" fmla="*/ 1706303 h 4860733"/>
                <a:gd name="connsiteX4921" fmla="*/ 4550923 w 4853691"/>
                <a:gd name="connsiteY4921" fmla="*/ 1710997 h 4860733"/>
                <a:gd name="connsiteX4922" fmla="*/ 4557964 w 4853691"/>
                <a:gd name="connsiteY4922" fmla="*/ 1713344 h 4860733"/>
                <a:gd name="connsiteX4923" fmla="*/ 4572047 w 4853691"/>
                <a:gd name="connsiteY4923" fmla="*/ 1720385 h 4860733"/>
                <a:gd name="connsiteX4924" fmla="*/ 4576741 w 4853691"/>
                <a:gd name="connsiteY4924" fmla="*/ 1722732 h 4860733"/>
                <a:gd name="connsiteX4925" fmla="*/ 4590823 w 4853691"/>
                <a:gd name="connsiteY4925" fmla="*/ 1729773 h 4860733"/>
                <a:gd name="connsiteX4926" fmla="*/ 4595517 w 4853691"/>
                <a:gd name="connsiteY4926" fmla="*/ 1734467 h 4860733"/>
                <a:gd name="connsiteX4927" fmla="*/ 4609599 w 4853691"/>
                <a:gd name="connsiteY4927" fmla="*/ 1743855 h 4860733"/>
                <a:gd name="connsiteX4928" fmla="*/ 4616640 w 4853691"/>
                <a:gd name="connsiteY4928" fmla="*/ 1748550 h 4860733"/>
                <a:gd name="connsiteX4929" fmla="*/ 4628376 w 4853691"/>
                <a:gd name="connsiteY4929" fmla="*/ 1757938 h 4860733"/>
                <a:gd name="connsiteX4930" fmla="*/ 4630723 w 4853691"/>
                <a:gd name="connsiteY4930" fmla="*/ 1760285 h 4860733"/>
                <a:gd name="connsiteX4931" fmla="*/ 4626029 w 4853691"/>
                <a:gd name="connsiteY4931" fmla="*/ 1774367 h 4860733"/>
                <a:gd name="connsiteX4932" fmla="*/ 4647152 w 4853691"/>
                <a:gd name="connsiteY4932" fmla="*/ 1795491 h 4860733"/>
                <a:gd name="connsiteX4933" fmla="*/ 4649499 w 4853691"/>
                <a:gd name="connsiteY4933" fmla="*/ 1795491 h 4860733"/>
                <a:gd name="connsiteX4934" fmla="*/ 4649499 w 4853691"/>
                <a:gd name="connsiteY4934" fmla="*/ 1802532 h 4860733"/>
                <a:gd name="connsiteX4935" fmla="*/ 4656540 w 4853691"/>
                <a:gd name="connsiteY4935" fmla="*/ 1816614 h 4860733"/>
                <a:gd name="connsiteX4936" fmla="*/ 4668275 w 4853691"/>
                <a:gd name="connsiteY4936" fmla="*/ 2100607 h 4860733"/>
                <a:gd name="connsiteX4937" fmla="*/ 4668275 w 4853691"/>
                <a:gd name="connsiteY4937" fmla="*/ 2121730 h 4860733"/>
                <a:gd name="connsiteX4938" fmla="*/ 4668275 w 4853691"/>
                <a:gd name="connsiteY4938" fmla="*/ 2135812 h 4860733"/>
                <a:gd name="connsiteX4939" fmla="*/ 4670623 w 4853691"/>
                <a:gd name="connsiteY4939" fmla="*/ 2156936 h 4860733"/>
                <a:gd name="connsiteX4940" fmla="*/ 4670623 w 4853691"/>
                <a:gd name="connsiteY4940" fmla="*/ 2171018 h 4860733"/>
                <a:gd name="connsiteX4941" fmla="*/ 4672970 w 4853691"/>
                <a:gd name="connsiteY4941" fmla="*/ 2192142 h 4860733"/>
                <a:gd name="connsiteX4942" fmla="*/ 4675317 w 4853691"/>
                <a:gd name="connsiteY4942" fmla="*/ 2206224 h 4860733"/>
                <a:gd name="connsiteX4943" fmla="*/ 4677664 w 4853691"/>
                <a:gd name="connsiteY4943" fmla="*/ 2227347 h 4860733"/>
                <a:gd name="connsiteX4944" fmla="*/ 4680011 w 4853691"/>
                <a:gd name="connsiteY4944" fmla="*/ 2241429 h 4860733"/>
                <a:gd name="connsiteX4945" fmla="*/ 4682358 w 4853691"/>
                <a:gd name="connsiteY4945" fmla="*/ 2262553 h 4860733"/>
                <a:gd name="connsiteX4946" fmla="*/ 4684705 w 4853691"/>
                <a:gd name="connsiteY4946" fmla="*/ 2278982 h 4860733"/>
                <a:gd name="connsiteX4947" fmla="*/ 4687052 w 4853691"/>
                <a:gd name="connsiteY4947" fmla="*/ 2297759 h 4860733"/>
                <a:gd name="connsiteX4948" fmla="*/ 4689399 w 4853691"/>
                <a:gd name="connsiteY4948" fmla="*/ 2311841 h 4860733"/>
                <a:gd name="connsiteX4949" fmla="*/ 4691746 w 4853691"/>
                <a:gd name="connsiteY4949" fmla="*/ 2330617 h 4860733"/>
                <a:gd name="connsiteX4950" fmla="*/ 4694093 w 4853691"/>
                <a:gd name="connsiteY4950" fmla="*/ 2344700 h 4860733"/>
                <a:gd name="connsiteX4951" fmla="*/ 4696440 w 4853691"/>
                <a:gd name="connsiteY4951" fmla="*/ 2361129 h 4860733"/>
                <a:gd name="connsiteX4952" fmla="*/ 4698787 w 4853691"/>
                <a:gd name="connsiteY4952" fmla="*/ 2375211 h 4860733"/>
                <a:gd name="connsiteX4953" fmla="*/ 4701134 w 4853691"/>
                <a:gd name="connsiteY4953" fmla="*/ 2391640 h 4860733"/>
                <a:gd name="connsiteX4954" fmla="*/ 4703481 w 4853691"/>
                <a:gd name="connsiteY4954" fmla="*/ 2405723 h 4860733"/>
                <a:gd name="connsiteX4955" fmla="*/ 4705828 w 4853691"/>
                <a:gd name="connsiteY4955" fmla="*/ 2419805 h 4860733"/>
                <a:gd name="connsiteX4956" fmla="*/ 4708175 w 4853691"/>
                <a:gd name="connsiteY4956" fmla="*/ 2431540 h 4860733"/>
                <a:gd name="connsiteX4957" fmla="*/ 4701134 w 4853691"/>
                <a:gd name="connsiteY4957" fmla="*/ 2433887 h 4860733"/>
                <a:gd name="connsiteX4958" fmla="*/ 4696440 w 4853691"/>
                <a:gd name="connsiteY4958" fmla="*/ 2426846 h 4860733"/>
                <a:gd name="connsiteX4959" fmla="*/ 4691746 w 4853691"/>
                <a:gd name="connsiteY4959" fmla="*/ 2422152 h 4860733"/>
                <a:gd name="connsiteX4960" fmla="*/ 4687052 w 4853691"/>
                <a:gd name="connsiteY4960" fmla="*/ 2412764 h 4860733"/>
                <a:gd name="connsiteX4961" fmla="*/ 4682358 w 4853691"/>
                <a:gd name="connsiteY4961" fmla="*/ 2408070 h 4860733"/>
                <a:gd name="connsiteX4962" fmla="*/ 4677664 w 4853691"/>
                <a:gd name="connsiteY4962" fmla="*/ 2398681 h 4860733"/>
                <a:gd name="connsiteX4963" fmla="*/ 4675317 w 4853691"/>
                <a:gd name="connsiteY4963" fmla="*/ 2391640 h 4860733"/>
                <a:gd name="connsiteX4964" fmla="*/ 4670623 w 4853691"/>
                <a:gd name="connsiteY4964" fmla="*/ 2382252 h 4860733"/>
                <a:gd name="connsiteX4965" fmla="*/ 4668275 w 4853691"/>
                <a:gd name="connsiteY4965" fmla="*/ 2375211 h 4860733"/>
                <a:gd name="connsiteX4966" fmla="*/ 4663581 w 4853691"/>
                <a:gd name="connsiteY4966" fmla="*/ 2365823 h 4860733"/>
                <a:gd name="connsiteX4967" fmla="*/ 4661234 w 4853691"/>
                <a:gd name="connsiteY4967" fmla="*/ 2358782 h 4860733"/>
                <a:gd name="connsiteX4968" fmla="*/ 4656540 w 4853691"/>
                <a:gd name="connsiteY4968" fmla="*/ 2347047 h 4860733"/>
                <a:gd name="connsiteX4969" fmla="*/ 4654193 w 4853691"/>
                <a:gd name="connsiteY4969" fmla="*/ 2340005 h 4860733"/>
                <a:gd name="connsiteX4970" fmla="*/ 4649499 w 4853691"/>
                <a:gd name="connsiteY4970" fmla="*/ 2328270 h 4860733"/>
                <a:gd name="connsiteX4971" fmla="*/ 4647152 w 4853691"/>
                <a:gd name="connsiteY4971" fmla="*/ 2321229 h 4860733"/>
                <a:gd name="connsiteX4972" fmla="*/ 4642458 w 4853691"/>
                <a:gd name="connsiteY4972" fmla="*/ 2309494 h 4860733"/>
                <a:gd name="connsiteX4973" fmla="*/ 4640111 w 4853691"/>
                <a:gd name="connsiteY4973" fmla="*/ 2302453 h 4860733"/>
                <a:gd name="connsiteX4974" fmla="*/ 4635417 w 4853691"/>
                <a:gd name="connsiteY4974" fmla="*/ 2290717 h 4860733"/>
                <a:gd name="connsiteX4975" fmla="*/ 4633070 w 4853691"/>
                <a:gd name="connsiteY4975" fmla="*/ 2283676 h 4860733"/>
                <a:gd name="connsiteX4976" fmla="*/ 4628376 w 4853691"/>
                <a:gd name="connsiteY4976" fmla="*/ 2271941 h 4860733"/>
                <a:gd name="connsiteX4977" fmla="*/ 4626029 w 4853691"/>
                <a:gd name="connsiteY4977" fmla="*/ 2264900 h 4860733"/>
                <a:gd name="connsiteX4978" fmla="*/ 4621334 w 4853691"/>
                <a:gd name="connsiteY4978" fmla="*/ 2255512 h 4860733"/>
                <a:gd name="connsiteX4979" fmla="*/ 4618988 w 4853691"/>
                <a:gd name="connsiteY4979" fmla="*/ 2246123 h 4860733"/>
                <a:gd name="connsiteX4980" fmla="*/ 4616640 w 4853691"/>
                <a:gd name="connsiteY4980" fmla="*/ 2236735 h 4860733"/>
                <a:gd name="connsiteX4981" fmla="*/ 4611946 w 4853691"/>
                <a:gd name="connsiteY4981" fmla="*/ 2227347 h 4860733"/>
                <a:gd name="connsiteX4982" fmla="*/ 4609599 w 4853691"/>
                <a:gd name="connsiteY4982" fmla="*/ 2217959 h 4860733"/>
                <a:gd name="connsiteX4983" fmla="*/ 4604905 w 4853691"/>
                <a:gd name="connsiteY4983" fmla="*/ 2208571 h 4860733"/>
                <a:gd name="connsiteX4984" fmla="*/ 4602558 w 4853691"/>
                <a:gd name="connsiteY4984" fmla="*/ 2201530 h 4860733"/>
                <a:gd name="connsiteX4985" fmla="*/ 4597864 w 4853691"/>
                <a:gd name="connsiteY4985" fmla="*/ 2189794 h 4860733"/>
                <a:gd name="connsiteX4986" fmla="*/ 4611946 w 4853691"/>
                <a:gd name="connsiteY4986" fmla="*/ 2171018 h 4860733"/>
                <a:gd name="connsiteX4987" fmla="*/ 4590823 w 4853691"/>
                <a:gd name="connsiteY4987" fmla="*/ 2149895 h 4860733"/>
                <a:gd name="connsiteX4988" fmla="*/ 4586129 w 4853691"/>
                <a:gd name="connsiteY4988" fmla="*/ 2149895 h 4860733"/>
                <a:gd name="connsiteX4989" fmla="*/ 4576741 w 4853691"/>
                <a:gd name="connsiteY4989" fmla="*/ 2119383 h 4860733"/>
                <a:gd name="connsiteX4990" fmla="*/ 4574393 w 4853691"/>
                <a:gd name="connsiteY4990" fmla="*/ 2109995 h 4860733"/>
                <a:gd name="connsiteX4991" fmla="*/ 4569699 w 4853691"/>
                <a:gd name="connsiteY4991" fmla="*/ 2093565 h 4860733"/>
                <a:gd name="connsiteX4992" fmla="*/ 4567353 w 4853691"/>
                <a:gd name="connsiteY4992" fmla="*/ 2084177 h 4860733"/>
                <a:gd name="connsiteX4993" fmla="*/ 4562658 w 4853691"/>
                <a:gd name="connsiteY4993" fmla="*/ 2067748 h 4860733"/>
                <a:gd name="connsiteX4994" fmla="*/ 4560311 w 4853691"/>
                <a:gd name="connsiteY4994" fmla="*/ 2060707 h 4860733"/>
                <a:gd name="connsiteX4995" fmla="*/ 4471124 w 4853691"/>
                <a:gd name="connsiteY4995" fmla="*/ 1706303 h 4860733"/>
                <a:gd name="connsiteX4996" fmla="*/ 4482859 w 4853691"/>
                <a:gd name="connsiteY4996" fmla="*/ 1696915 h 4860733"/>
                <a:gd name="connsiteX4997" fmla="*/ 4494594 w 4853691"/>
                <a:gd name="connsiteY4997" fmla="*/ 1703956 h 4860733"/>
                <a:gd name="connsiteX4998" fmla="*/ 4508676 w 4853691"/>
                <a:gd name="connsiteY4998" fmla="*/ 1713344 h 4860733"/>
                <a:gd name="connsiteX4999" fmla="*/ 4522759 w 4853691"/>
                <a:gd name="connsiteY4999" fmla="*/ 1722732 h 4860733"/>
                <a:gd name="connsiteX5000" fmla="*/ 4536841 w 4853691"/>
                <a:gd name="connsiteY5000" fmla="*/ 1734467 h 4860733"/>
                <a:gd name="connsiteX5001" fmla="*/ 4548576 w 4853691"/>
                <a:gd name="connsiteY5001" fmla="*/ 1743855 h 4860733"/>
                <a:gd name="connsiteX5002" fmla="*/ 4565005 w 4853691"/>
                <a:gd name="connsiteY5002" fmla="*/ 1757938 h 4860733"/>
                <a:gd name="connsiteX5003" fmla="*/ 4576741 w 4853691"/>
                <a:gd name="connsiteY5003" fmla="*/ 1767326 h 4860733"/>
                <a:gd name="connsiteX5004" fmla="*/ 4593170 w 4853691"/>
                <a:gd name="connsiteY5004" fmla="*/ 1783755 h 4860733"/>
                <a:gd name="connsiteX5005" fmla="*/ 4602558 w 4853691"/>
                <a:gd name="connsiteY5005" fmla="*/ 1793144 h 4860733"/>
                <a:gd name="connsiteX5006" fmla="*/ 4618988 w 4853691"/>
                <a:gd name="connsiteY5006" fmla="*/ 1811920 h 4860733"/>
                <a:gd name="connsiteX5007" fmla="*/ 4626029 w 4853691"/>
                <a:gd name="connsiteY5007" fmla="*/ 1818961 h 4860733"/>
                <a:gd name="connsiteX5008" fmla="*/ 4658887 w 4853691"/>
                <a:gd name="connsiteY5008" fmla="*/ 1863555 h 4860733"/>
                <a:gd name="connsiteX5009" fmla="*/ 4649499 w 4853691"/>
                <a:gd name="connsiteY5009" fmla="*/ 1879984 h 4860733"/>
                <a:gd name="connsiteX5010" fmla="*/ 4668275 w 4853691"/>
                <a:gd name="connsiteY5010" fmla="*/ 1898761 h 4860733"/>
                <a:gd name="connsiteX5011" fmla="*/ 4668275 w 4853691"/>
                <a:gd name="connsiteY5011" fmla="*/ 1990295 h 4860733"/>
                <a:gd name="connsiteX5012" fmla="*/ 4668275 w 4853691"/>
                <a:gd name="connsiteY5012" fmla="*/ 1999684 h 4860733"/>
                <a:gd name="connsiteX5013" fmla="*/ 4668275 w 4853691"/>
                <a:gd name="connsiteY5013" fmla="*/ 2023154 h 4860733"/>
                <a:gd name="connsiteX5014" fmla="*/ 4668275 w 4853691"/>
                <a:gd name="connsiteY5014" fmla="*/ 2039583 h 4860733"/>
                <a:gd name="connsiteX5015" fmla="*/ 4668275 w 4853691"/>
                <a:gd name="connsiteY5015" fmla="*/ 2058360 h 4860733"/>
                <a:gd name="connsiteX5016" fmla="*/ 4668275 w 4853691"/>
                <a:gd name="connsiteY5016" fmla="*/ 2077136 h 4860733"/>
                <a:gd name="connsiteX5017" fmla="*/ 4668275 w 4853691"/>
                <a:gd name="connsiteY5017" fmla="*/ 2100607 h 4860733"/>
                <a:gd name="connsiteX5018" fmla="*/ 4757463 w 4853691"/>
                <a:gd name="connsiteY5018" fmla="*/ 2464399 h 4860733"/>
                <a:gd name="connsiteX5019" fmla="*/ 4762157 w 4853691"/>
                <a:gd name="connsiteY5019" fmla="*/ 2464399 h 4860733"/>
                <a:gd name="connsiteX5020" fmla="*/ 4773892 w 4853691"/>
                <a:gd name="connsiteY5020" fmla="*/ 2462052 h 4860733"/>
                <a:gd name="connsiteX5021" fmla="*/ 4776240 w 4853691"/>
                <a:gd name="connsiteY5021" fmla="*/ 2462052 h 4860733"/>
                <a:gd name="connsiteX5022" fmla="*/ 4776240 w 4853691"/>
                <a:gd name="connsiteY5022" fmla="*/ 2462052 h 4860733"/>
                <a:gd name="connsiteX5023" fmla="*/ 4773892 w 4853691"/>
                <a:gd name="connsiteY5023" fmla="*/ 2462052 h 4860733"/>
                <a:gd name="connsiteX5024" fmla="*/ 4757463 w 4853691"/>
                <a:gd name="connsiteY5024" fmla="*/ 2469093 h 4860733"/>
                <a:gd name="connsiteX5025" fmla="*/ 4750422 w 4853691"/>
                <a:gd name="connsiteY5025" fmla="*/ 2471440 h 4860733"/>
                <a:gd name="connsiteX5026" fmla="*/ 4733993 w 4853691"/>
                <a:gd name="connsiteY5026" fmla="*/ 2476134 h 4860733"/>
                <a:gd name="connsiteX5027" fmla="*/ 4729299 w 4853691"/>
                <a:gd name="connsiteY5027" fmla="*/ 2476134 h 4860733"/>
                <a:gd name="connsiteX5028" fmla="*/ 4729299 w 4853691"/>
                <a:gd name="connsiteY5028" fmla="*/ 2476134 h 4860733"/>
                <a:gd name="connsiteX5029" fmla="*/ 4733993 w 4853691"/>
                <a:gd name="connsiteY5029" fmla="*/ 2466746 h 4860733"/>
                <a:gd name="connsiteX5030" fmla="*/ 4741034 w 4853691"/>
                <a:gd name="connsiteY5030" fmla="*/ 2466746 h 4860733"/>
                <a:gd name="connsiteX5031" fmla="*/ 4757463 w 4853691"/>
                <a:gd name="connsiteY5031" fmla="*/ 2464399 h 4860733"/>
                <a:gd name="connsiteX5032" fmla="*/ 4816139 w 4853691"/>
                <a:gd name="connsiteY5032" fmla="*/ 2602875 h 4860733"/>
                <a:gd name="connsiteX5033" fmla="*/ 4813793 w 4853691"/>
                <a:gd name="connsiteY5033" fmla="*/ 2631039 h 4860733"/>
                <a:gd name="connsiteX5034" fmla="*/ 4806751 w 4853691"/>
                <a:gd name="connsiteY5034" fmla="*/ 2638080 h 4860733"/>
                <a:gd name="connsiteX5035" fmla="*/ 4811445 w 4853691"/>
                <a:gd name="connsiteY5035" fmla="*/ 2565322 h 4860733"/>
                <a:gd name="connsiteX5036" fmla="*/ 4811445 w 4853691"/>
                <a:gd name="connsiteY5036" fmla="*/ 2560628 h 4860733"/>
                <a:gd name="connsiteX5037" fmla="*/ 4816139 w 4853691"/>
                <a:gd name="connsiteY5037" fmla="*/ 2560628 h 4860733"/>
                <a:gd name="connsiteX5038" fmla="*/ 4816139 w 4853691"/>
                <a:gd name="connsiteY5038" fmla="*/ 2579404 h 4860733"/>
                <a:gd name="connsiteX5039" fmla="*/ 4816139 w 4853691"/>
                <a:gd name="connsiteY5039" fmla="*/ 2602875 h 4860733"/>
                <a:gd name="connsiteX5040" fmla="*/ 4799710 w 4853691"/>
                <a:gd name="connsiteY5040" fmla="*/ 2703798 h 4860733"/>
                <a:gd name="connsiteX5041" fmla="*/ 4792669 w 4853691"/>
                <a:gd name="connsiteY5041" fmla="*/ 2769515 h 4860733"/>
                <a:gd name="connsiteX5042" fmla="*/ 4787975 w 4853691"/>
                <a:gd name="connsiteY5042" fmla="*/ 2811762 h 4860733"/>
                <a:gd name="connsiteX5043" fmla="*/ 4778587 w 4853691"/>
                <a:gd name="connsiteY5043" fmla="*/ 2875132 h 4860733"/>
                <a:gd name="connsiteX5044" fmla="*/ 4771546 w 4853691"/>
                <a:gd name="connsiteY5044" fmla="*/ 2917379 h 4860733"/>
                <a:gd name="connsiteX5045" fmla="*/ 4759810 w 4853691"/>
                <a:gd name="connsiteY5045" fmla="*/ 2978402 h 4860733"/>
                <a:gd name="connsiteX5046" fmla="*/ 4752769 w 4853691"/>
                <a:gd name="connsiteY5046" fmla="*/ 3018302 h 4860733"/>
                <a:gd name="connsiteX5047" fmla="*/ 4738687 w 4853691"/>
                <a:gd name="connsiteY5047" fmla="*/ 3081672 h 4860733"/>
                <a:gd name="connsiteX5048" fmla="*/ 4729299 w 4853691"/>
                <a:gd name="connsiteY5048" fmla="*/ 3119225 h 4860733"/>
                <a:gd name="connsiteX5049" fmla="*/ 4710522 w 4853691"/>
                <a:gd name="connsiteY5049" fmla="*/ 3187289 h 4860733"/>
                <a:gd name="connsiteX5050" fmla="*/ 4703481 w 4853691"/>
                <a:gd name="connsiteY5050" fmla="*/ 3217801 h 4860733"/>
                <a:gd name="connsiteX5051" fmla="*/ 4680011 w 4853691"/>
                <a:gd name="connsiteY5051" fmla="*/ 3295253 h 4860733"/>
                <a:gd name="connsiteX5052" fmla="*/ 4675317 w 4853691"/>
                <a:gd name="connsiteY5052" fmla="*/ 3295253 h 4860733"/>
                <a:gd name="connsiteX5053" fmla="*/ 4670623 w 4853691"/>
                <a:gd name="connsiteY5053" fmla="*/ 3295253 h 4860733"/>
                <a:gd name="connsiteX5054" fmla="*/ 4670623 w 4853691"/>
                <a:gd name="connsiteY5054" fmla="*/ 3295253 h 4860733"/>
                <a:gd name="connsiteX5055" fmla="*/ 4668275 w 4853691"/>
                <a:gd name="connsiteY5055" fmla="*/ 3283518 h 4860733"/>
                <a:gd name="connsiteX5056" fmla="*/ 4665929 w 4853691"/>
                <a:gd name="connsiteY5056" fmla="*/ 3271783 h 4860733"/>
                <a:gd name="connsiteX5057" fmla="*/ 4663581 w 4853691"/>
                <a:gd name="connsiteY5057" fmla="*/ 3260048 h 4860733"/>
                <a:gd name="connsiteX5058" fmla="*/ 4661234 w 4853691"/>
                <a:gd name="connsiteY5058" fmla="*/ 3248312 h 4860733"/>
                <a:gd name="connsiteX5059" fmla="*/ 4658887 w 4853691"/>
                <a:gd name="connsiteY5059" fmla="*/ 3234230 h 4860733"/>
                <a:gd name="connsiteX5060" fmla="*/ 4656540 w 4853691"/>
                <a:gd name="connsiteY5060" fmla="*/ 3220148 h 4860733"/>
                <a:gd name="connsiteX5061" fmla="*/ 4656540 w 4853691"/>
                <a:gd name="connsiteY5061" fmla="*/ 3206065 h 4860733"/>
                <a:gd name="connsiteX5062" fmla="*/ 4654193 w 4853691"/>
                <a:gd name="connsiteY5062" fmla="*/ 3191983 h 4860733"/>
                <a:gd name="connsiteX5063" fmla="*/ 4654193 w 4853691"/>
                <a:gd name="connsiteY5063" fmla="*/ 3175554 h 4860733"/>
                <a:gd name="connsiteX5064" fmla="*/ 4654193 w 4853691"/>
                <a:gd name="connsiteY5064" fmla="*/ 3159125 h 4860733"/>
                <a:gd name="connsiteX5065" fmla="*/ 4651846 w 4853691"/>
                <a:gd name="connsiteY5065" fmla="*/ 3128613 h 4860733"/>
                <a:gd name="connsiteX5066" fmla="*/ 4651846 w 4853691"/>
                <a:gd name="connsiteY5066" fmla="*/ 3126266 h 4860733"/>
                <a:gd name="connsiteX5067" fmla="*/ 4651846 w 4853691"/>
                <a:gd name="connsiteY5067" fmla="*/ 3112184 h 4860733"/>
                <a:gd name="connsiteX5068" fmla="*/ 4670623 w 4853691"/>
                <a:gd name="connsiteY5068" fmla="*/ 3091060 h 4860733"/>
                <a:gd name="connsiteX5069" fmla="*/ 4661234 w 4853691"/>
                <a:gd name="connsiteY5069" fmla="*/ 3074631 h 4860733"/>
                <a:gd name="connsiteX5070" fmla="*/ 4680011 w 4853691"/>
                <a:gd name="connsiteY5070" fmla="*/ 3039425 h 4860733"/>
                <a:gd name="connsiteX5071" fmla="*/ 4684705 w 4853691"/>
                <a:gd name="connsiteY5071" fmla="*/ 3030037 h 4860733"/>
                <a:gd name="connsiteX5072" fmla="*/ 4703481 w 4853691"/>
                <a:gd name="connsiteY5072" fmla="*/ 2990137 h 4860733"/>
                <a:gd name="connsiteX5073" fmla="*/ 4712869 w 4853691"/>
                <a:gd name="connsiteY5073" fmla="*/ 2973708 h 4860733"/>
                <a:gd name="connsiteX5074" fmla="*/ 4712869 w 4853691"/>
                <a:gd name="connsiteY5074" fmla="*/ 2971361 h 4860733"/>
                <a:gd name="connsiteX5075" fmla="*/ 4715216 w 4853691"/>
                <a:gd name="connsiteY5075" fmla="*/ 2966667 h 4860733"/>
                <a:gd name="connsiteX5076" fmla="*/ 4736340 w 4853691"/>
                <a:gd name="connsiteY5076" fmla="*/ 2910338 h 4860733"/>
                <a:gd name="connsiteX5077" fmla="*/ 4738687 w 4853691"/>
                <a:gd name="connsiteY5077" fmla="*/ 2903296 h 4860733"/>
                <a:gd name="connsiteX5078" fmla="*/ 4757463 w 4853691"/>
                <a:gd name="connsiteY5078" fmla="*/ 2844620 h 4860733"/>
                <a:gd name="connsiteX5079" fmla="*/ 4759810 w 4853691"/>
                <a:gd name="connsiteY5079" fmla="*/ 2839926 h 4860733"/>
                <a:gd name="connsiteX5080" fmla="*/ 4776240 w 4853691"/>
                <a:gd name="connsiteY5080" fmla="*/ 2776556 h 4860733"/>
                <a:gd name="connsiteX5081" fmla="*/ 4778587 w 4853691"/>
                <a:gd name="connsiteY5081" fmla="*/ 2764821 h 4860733"/>
                <a:gd name="connsiteX5082" fmla="*/ 4792669 w 4853691"/>
                <a:gd name="connsiteY5082" fmla="*/ 2701451 h 4860733"/>
                <a:gd name="connsiteX5083" fmla="*/ 4795016 w 4853691"/>
                <a:gd name="connsiteY5083" fmla="*/ 2689715 h 4860733"/>
                <a:gd name="connsiteX5084" fmla="*/ 4804404 w 4853691"/>
                <a:gd name="connsiteY5084" fmla="*/ 2621651 h 4860733"/>
                <a:gd name="connsiteX5085" fmla="*/ 4804404 w 4853691"/>
                <a:gd name="connsiteY5085" fmla="*/ 2616957 h 4860733"/>
                <a:gd name="connsiteX5086" fmla="*/ 4811445 w 4853691"/>
                <a:gd name="connsiteY5086" fmla="*/ 2553587 h 4860733"/>
                <a:gd name="connsiteX5087" fmla="*/ 4811445 w 4853691"/>
                <a:gd name="connsiteY5087" fmla="*/ 2553587 h 4860733"/>
                <a:gd name="connsiteX5088" fmla="*/ 4809098 w 4853691"/>
                <a:gd name="connsiteY5088" fmla="*/ 2584098 h 4860733"/>
                <a:gd name="connsiteX5089" fmla="*/ 4806751 w 4853691"/>
                <a:gd name="connsiteY5089" fmla="*/ 2635733 h 4860733"/>
                <a:gd name="connsiteX5090" fmla="*/ 4804404 w 4853691"/>
                <a:gd name="connsiteY5090" fmla="*/ 2642774 h 4860733"/>
                <a:gd name="connsiteX5091" fmla="*/ 4804404 w 4853691"/>
                <a:gd name="connsiteY5091" fmla="*/ 2645121 h 4860733"/>
                <a:gd name="connsiteX5092" fmla="*/ 4804404 w 4853691"/>
                <a:gd name="connsiteY5092" fmla="*/ 2656857 h 4860733"/>
                <a:gd name="connsiteX5093" fmla="*/ 4799710 w 4853691"/>
                <a:gd name="connsiteY5093" fmla="*/ 2703798 h 4860733"/>
                <a:gd name="connsiteX5094" fmla="*/ 4450000 w 4853691"/>
                <a:gd name="connsiteY5094" fmla="*/ 3731804 h 4860733"/>
                <a:gd name="connsiteX5095" fmla="*/ 4412447 w 4853691"/>
                <a:gd name="connsiteY5095" fmla="*/ 3783439 h 4860733"/>
                <a:gd name="connsiteX5096" fmla="*/ 4403059 w 4853691"/>
                <a:gd name="connsiteY5096" fmla="*/ 3797521 h 4860733"/>
                <a:gd name="connsiteX5097" fmla="*/ 4372548 w 4853691"/>
                <a:gd name="connsiteY5097" fmla="*/ 3835074 h 4860733"/>
                <a:gd name="connsiteX5098" fmla="*/ 4356118 w 4853691"/>
                <a:gd name="connsiteY5098" fmla="*/ 3849156 h 4860733"/>
                <a:gd name="connsiteX5099" fmla="*/ 4351424 w 4853691"/>
                <a:gd name="connsiteY5099" fmla="*/ 3853850 h 4860733"/>
                <a:gd name="connsiteX5100" fmla="*/ 4363159 w 4853691"/>
                <a:gd name="connsiteY5100" fmla="*/ 3839768 h 4860733"/>
                <a:gd name="connsiteX5101" fmla="*/ 4372548 w 4853691"/>
                <a:gd name="connsiteY5101" fmla="*/ 3828033 h 4860733"/>
                <a:gd name="connsiteX5102" fmla="*/ 4405406 w 4853691"/>
                <a:gd name="connsiteY5102" fmla="*/ 3788133 h 4860733"/>
                <a:gd name="connsiteX5103" fmla="*/ 4414795 w 4853691"/>
                <a:gd name="connsiteY5103" fmla="*/ 3774051 h 4860733"/>
                <a:gd name="connsiteX5104" fmla="*/ 4452347 w 4853691"/>
                <a:gd name="connsiteY5104" fmla="*/ 3722416 h 4860733"/>
                <a:gd name="connsiteX5105" fmla="*/ 4457041 w 4853691"/>
                <a:gd name="connsiteY5105" fmla="*/ 3715374 h 4860733"/>
                <a:gd name="connsiteX5106" fmla="*/ 4464082 w 4853691"/>
                <a:gd name="connsiteY5106" fmla="*/ 3703639 h 4860733"/>
                <a:gd name="connsiteX5107" fmla="*/ 4475818 w 4853691"/>
                <a:gd name="connsiteY5107" fmla="*/ 3689557 h 4860733"/>
                <a:gd name="connsiteX5108" fmla="*/ 4480512 w 4853691"/>
                <a:gd name="connsiteY5108" fmla="*/ 3684863 h 4860733"/>
                <a:gd name="connsiteX5109" fmla="*/ 4457041 w 4853691"/>
                <a:gd name="connsiteY5109" fmla="*/ 3720068 h 4860733"/>
                <a:gd name="connsiteX5110" fmla="*/ 4450000 w 4853691"/>
                <a:gd name="connsiteY5110" fmla="*/ 3731804 h 4860733"/>
                <a:gd name="connsiteX5111" fmla="*/ 4306830 w 4853691"/>
                <a:gd name="connsiteY5111" fmla="*/ 3896097 h 4860733"/>
                <a:gd name="connsiteX5112" fmla="*/ 4290401 w 4853691"/>
                <a:gd name="connsiteY5112" fmla="*/ 3912527 h 4860733"/>
                <a:gd name="connsiteX5113" fmla="*/ 4271625 w 4853691"/>
                <a:gd name="connsiteY5113" fmla="*/ 3931303 h 4860733"/>
                <a:gd name="connsiteX5114" fmla="*/ 4255195 w 4853691"/>
                <a:gd name="connsiteY5114" fmla="*/ 3947732 h 4860733"/>
                <a:gd name="connsiteX5115" fmla="*/ 4236419 w 4853691"/>
                <a:gd name="connsiteY5115" fmla="*/ 3964162 h 4860733"/>
                <a:gd name="connsiteX5116" fmla="*/ 4231725 w 4853691"/>
                <a:gd name="connsiteY5116" fmla="*/ 3968856 h 4860733"/>
                <a:gd name="connsiteX5117" fmla="*/ 4229378 w 4853691"/>
                <a:gd name="connsiteY5117" fmla="*/ 3966508 h 4860733"/>
                <a:gd name="connsiteX5118" fmla="*/ 4236419 w 4853691"/>
                <a:gd name="connsiteY5118" fmla="*/ 3957120 h 4860733"/>
                <a:gd name="connsiteX5119" fmla="*/ 4252848 w 4853691"/>
                <a:gd name="connsiteY5119" fmla="*/ 3931303 h 4860733"/>
                <a:gd name="connsiteX5120" fmla="*/ 4266931 w 4853691"/>
                <a:gd name="connsiteY5120" fmla="*/ 3907832 h 4860733"/>
                <a:gd name="connsiteX5121" fmla="*/ 4273972 w 4853691"/>
                <a:gd name="connsiteY5121" fmla="*/ 3898444 h 4860733"/>
                <a:gd name="connsiteX5122" fmla="*/ 4276319 w 4853691"/>
                <a:gd name="connsiteY5122" fmla="*/ 3898444 h 4860733"/>
                <a:gd name="connsiteX5123" fmla="*/ 4288054 w 4853691"/>
                <a:gd name="connsiteY5123" fmla="*/ 3891403 h 4860733"/>
                <a:gd name="connsiteX5124" fmla="*/ 4313872 w 4853691"/>
                <a:gd name="connsiteY5124" fmla="*/ 3874974 h 4860733"/>
                <a:gd name="connsiteX5125" fmla="*/ 4327954 w 4853691"/>
                <a:gd name="connsiteY5125" fmla="*/ 3865586 h 4860733"/>
                <a:gd name="connsiteX5126" fmla="*/ 4337342 w 4853691"/>
                <a:gd name="connsiteY5126" fmla="*/ 3858544 h 4860733"/>
                <a:gd name="connsiteX5127" fmla="*/ 4323260 w 4853691"/>
                <a:gd name="connsiteY5127" fmla="*/ 3872627 h 4860733"/>
                <a:gd name="connsiteX5128" fmla="*/ 4306830 w 4853691"/>
                <a:gd name="connsiteY5128" fmla="*/ 3896097 h 4860733"/>
                <a:gd name="connsiteX5129" fmla="*/ 4166007 w 4853691"/>
                <a:gd name="connsiteY5129" fmla="*/ 4027532 h 4860733"/>
                <a:gd name="connsiteX5130" fmla="*/ 4130802 w 4853691"/>
                <a:gd name="connsiteY5130" fmla="*/ 4055696 h 4860733"/>
                <a:gd name="connsiteX5131" fmla="*/ 4114372 w 4853691"/>
                <a:gd name="connsiteY5131" fmla="*/ 4069779 h 4860733"/>
                <a:gd name="connsiteX5132" fmla="*/ 4109678 w 4853691"/>
                <a:gd name="connsiteY5132" fmla="*/ 4074473 h 4860733"/>
                <a:gd name="connsiteX5133" fmla="*/ 4116719 w 4853691"/>
                <a:gd name="connsiteY5133" fmla="*/ 4067431 h 4860733"/>
                <a:gd name="connsiteX5134" fmla="*/ 4137843 w 4853691"/>
                <a:gd name="connsiteY5134" fmla="*/ 4043961 h 4860733"/>
                <a:gd name="connsiteX5135" fmla="*/ 4177743 w 4853691"/>
                <a:gd name="connsiteY5135" fmla="*/ 3997020 h 4860733"/>
                <a:gd name="connsiteX5136" fmla="*/ 4201213 w 4853691"/>
                <a:gd name="connsiteY5136" fmla="*/ 3966508 h 4860733"/>
                <a:gd name="connsiteX5137" fmla="*/ 4215296 w 4853691"/>
                <a:gd name="connsiteY5137" fmla="*/ 3950079 h 4860733"/>
                <a:gd name="connsiteX5138" fmla="*/ 4217643 w 4853691"/>
                <a:gd name="connsiteY5138" fmla="*/ 3966508 h 4860733"/>
                <a:gd name="connsiteX5139" fmla="*/ 4201213 w 4853691"/>
                <a:gd name="connsiteY5139" fmla="*/ 3985285 h 4860733"/>
                <a:gd name="connsiteX5140" fmla="*/ 4203560 w 4853691"/>
                <a:gd name="connsiteY5140" fmla="*/ 3994673 h 4860733"/>
                <a:gd name="connsiteX5141" fmla="*/ 4196519 w 4853691"/>
                <a:gd name="connsiteY5141" fmla="*/ 4006408 h 4860733"/>
                <a:gd name="connsiteX5142" fmla="*/ 4182437 w 4853691"/>
                <a:gd name="connsiteY5142" fmla="*/ 4020490 h 4860733"/>
                <a:gd name="connsiteX5143" fmla="*/ 4166007 w 4853691"/>
                <a:gd name="connsiteY5143" fmla="*/ 4027532 h 4860733"/>
                <a:gd name="connsiteX5144" fmla="*/ 4048655 w 4853691"/>
                <a:gd name="connsiteY5144" fmla="*/ 4135496 h 4860733"/>
                <a:gd name="connsiteX5145" fmla="*/ 4013449 w 4853691"/>
                <a:gd name="connsiteY5145" fmla="*/ 4173049 h 4860733"/>
                <a:gd name="connsiteX5146" fmla="*/ 3987632 w 4853691"/>
                <a:gd name="connsiteY5146" fmla="*/ 4201213 h 4860733"/>
                <a:gd name="connsiteX5147" fmla="*/ 3947732 w 4853691"/>
                <a:gd name="connsiteY5147" fmla="*/ 4241113 h 4860733"/>
                <a:gd name="connsiteX5148" fmla="*/ 3924262 w 4853691"/>
                <a:gd name="connsiteY5148" fmla="*/ 4264584 h 4860733"/>
                <a:gd name="connsiteX5149" fmla="*/ 3874974 w 4853691"/>
                <a:gd name="connsiteY5149" fmla="*/ 4309177 h 4860733"/>
                <a:gd name="connsiteX5150" fmla="*/ 3858544 w 4853691"/>
                <a:gd name="connsiteY5150" fmla="*/ 4323260 h 4860733"/>
                <a:gd name="connsiteX5151" fmla="*/ 3738845 w 4853691"/>
                <a:gd name="connsiteY5151" fmla="*/ 4421836 h 4860733"/>
                <a:gd name="connsiteX5152" fmla="*/ 3724763 w 4853691"/>
                <a:gd name="connsiteY5152" fmla="*/ 4414794 h 4860733"/>
                <a:gd name="connsiteX5153" fmla="*/ 3703639 w 4853691"/>
                <a:gd name="connsiteY5153" fmla="*/ 4435918 h 4860733"/>
                <a:gd name="connsiteX5154" fmla="*/ 3705986 w 4853691"/>
                <a:gd name="connsiteY5154" fmla="*/ 4442959 h 4860733"/>
                <a:gd name="connsiteX5155" fmla="*/ 3243618 w 4853691"/>
                <a:gd name="connsiteY5155" fmla="*/ 4588476 h 4860733"/>
                <a:gd name="connsiteX5156" fmla="*/ 3227189 w 4853691"/>
                <a:gd name="connsiteY5156" fmla="*/ 4572047 h 4860733"/>
                <a:gd name="connsiteX5157" fmla="*/ 3189636 w 4853691"/>
                <a:gd name="connsiteY5157" fmla="*/ 4529800 h 4860733"/>
                <a:gd name="connsiteX5158" fmla="*/ 3189636 w 4853691"/>
                <a:gd name="connsiteY5158" fmla="*/ 4529800 h 4860733"/>
                <a:gd name="connsiteX5159" fmla="*/ 3173207 w 4853691"/>
                <a:gd name="connsiteY5159" fmla="*/ 4506329 h 4860733"/>
                <a:gd name="connsiteX5160" fmla="*/ 3170860 w 4853691"/>
                <a:gd name="connsiteY5160" fmla="*/ 4501635 h 4860733"/>
                <a:gd name="connsiteX5161" fmla="*/ 3452505 w 4853691"/>
                <a:gd name="connsiteY5161" fmla="*/ 4407753 h 4860733"/>
                <a:gd name="connsiteX5162" fmla="*/ 3734151 w 4853691"/>
                <a:gd name="connsiteY5162" fmla="*/ 4278666 h 4860733"/>
                <a:gd name="connsiteX5163" fmla="*/ 3757622 w 4853691"/>
                <a:gd name="connsiteY5163" fmla="*/ 4271625 h 4860733"/>
                <a:gd name="connsiteX5164" fmla="*/ 3776398 w 4853691"/>
                <a:gd name="connsiteY5164" fmla="*/ 4264584 h 4860733"/>
                <a:gd name="connsiteX5165" fmla="*/ 3820992 w 4853691"/>
                <a:gd name="connsiteY5165" fmla="*/ 4245807 h 4860733"/>
                <a:gd name="connsiteX5166" fmla="*/ 3846809 w 4853691"/>
                <a:gd name="connsiteY5166" fmla="*/ 4234072 h 4860733"/>
                <a:gd name="connsiteX5167" fmla="*/ 3884362 w 4853691"/>
                <a:gd name="connsiteY5167" fmla="*/ 4217643 h 4860733"/>
                <a:gd name="connsiteX5168" fmla="*/ 3910180 w 4853691"/>
                <a:gd name="connsiteY5168" fmla="*/ 4203560 h 4860733"/>
                <a:gd name="connsiteX5169" fmla="*/ 3945385 w 4853691"/>
                <a:gd name="connsiteY5169" fmla="*/ 4184784 h 4860733"/>
                <a:gd name="connsiteX5170" fmla="*/ 3971203 w 4853691"/>
                <a:gd name="connsiteY5170" fmla="*/ 4170702 h 4860733"/>
                <a:gd name="connsiteX5171" fmla="*/ 4004061 w 4853691"/>
                <a:gd name="connsiteY5171" fmla="*/ 4151925 h 4860733"/>
                <a:gd name="connsiteX5172" fmla="*/ 4029879 w 4853691"/>
                <a:gd name="connsiteY5172" fmla="*/ 4135496 h 4860733"/>
                <a:gd name="connsiteX5173" fmla="*/ 4062738 w 4853691"/>
                <a:gd name="connsiteY5173" fmla="*/ 4114372 h 4860733"/>
                <a:gd name="connsiteX5174" fmla="*/ 4086208 w 4853691"/>
                <a:gd name="connsiteY5174" fmla="*/ 4097943 h 4860733"/>
                <a:gd name="connsiteX5175" fmla="*/ 4100290 w 4853691"/>
                <a:gd name="connsiteY5175" fmla="*/ 4088555 h 4860733"/>
                <a:gd name="connsiteX5176" fmla="*/ 4083861 w 4853691"/>
                <a:gd name="connsiteY5176" fmla="*/ 4107331 h 4860733"/>
                <a:gd name="connsiteX5177" fmla="*/ 4048655 w 4853691"/>
                <a:gd name="connsiteY5177" fmla="*/ 4135496 h 4860733"/>
                <a:gd name="connsiteX5178" fmla="*/ 3663740 w 4853691"/>
                <a:gd name="connsiteY5178" fmla="*/ 4468777 h 4860733"/>
                <a:gd name="connsiteX5179" fmla="*/ 3637922 w 4853691"/>
                <a:gd name="connsiteY5179" fmla="*/ 4485206 h 4860733"/>
                <a:gd name="connsiteX5180" fmla="*/ 3612104 w 4853691"/>
                <a:gd name="connsiteY5180" fmla="*/ 4499288 h 4860733"/>
                <a:gd name="connsiteX5181" fmla="*/ 3583940 w 4853691"/>
                <a:gd name="connsiteY5181" fmla="*/ 4513370 h 4860733"/>
                <a:gd name="connsiteX5182" fmla="*/ 3558123 w 4853691"/>
                <a:gd name="connsiteY5182" fmla="*/ 4527453 h 4860733"/>
                <a:gd name="connsiteX5183" fmla="*/ 3529958 w 4853691"/>
                <a:gd name="connsiteY5183" fmla="*/ 4541535 h 4860733"/>
                <a:gd name="connsiteX5184" fmla="*/ 3504140 w 4853691"/>
                <a:gd name="connsiteY5184" fmla="*/ 4555617 h 4860733"/>
                <a:gd name="connsiteX5185" fmla="*/ 3475976 w 4853691"/>
                <a:gd name="connsiteY5185" fmla="*/ 4569700 h 4860733"/>
                <a:gd name="connsiteX5186" fmla="*/ 3450158 w 4853691"/>
                <a:gd name="connsiteY5186" fmla="*/ 4581435 h 4860733"/>
                <a:gd name="connsiteX5187" fmla="*/ 3419647 w 4853691"/>
                <a:gd name="connsiteY5187" fmla="*/ 4595517 h 4860733"/>
                <a:gd name="connsiteX5188" fmla="*/ 3393829 w 4853691"/>
                <a:gd name="connsiteY5188" fmla="*/ 4607252 h 4860733"/>
                <a:gd name="connsiteX5189" fmla="*/ 3363318 w 4853691"/>
                <a:gd name="connsiteY5189" fmla="*/ 4621335 h 4860733"/>
                <a:gd name="connsiteX5190" fmla="*/ 3337500 w 4853691"/>
                <a:gd name="connsiteY5190" fmla="*/ 4633070 h 4860733"/>
                <a:gd name="connsiteX5191" fmla="*/ 3321071 w 4853691"/>
                <a:gd name="connsiteY5191" fmla="*/ 4640111 h 4860733"/>
                <a:gd name="connsiteX5192" fmla="*/ 3243618 w 4853691"/>
                <a:gd name="connsiteY5192" fmla="*/ 4588476 h 4860733"/>
                <a:gd name="connsiteX5193" fmla="*/ 3253007 w 4853691"/>
                <a:gd name="connsiteY5193" fmla="*/ 4586129 h 4860733"/>
                <a:gd name="connsiteX5194" fmla="*/ 3276477 w 4853691"/>
                <a:gd name="connsiteY5194" fmla="*/ 4581435 h 4860733"/>
                <a:gd name="connsiteX5195" fmla="*/ 3306988 w 4853691"/>
                <a:gd name="connsiteY5195" fmla="*/ 4574394 h 4860733"/>
                <a:gd name="connsiteX5196" fmla="*/ 3330459 w 4853691"/>
                <a:gd name="connsiteY5196" fmla="*/ 4569700 h 4860733"/>
                <a:gd name="connsiteX5197" fmla="*/ 3360970 w 4853691"/>
                <a:gd name="connsiteY5197" fmla="*/ 4562658 h 4860733"/>
                <a:gd name="connsiteX5198" fmla="*/ 3384441 w 4853691"/>
                <a:gd name="connsiteY5198" fmla="*/ 4555617 h 4860733"/>
                <a:gd name="connsiteX5199" fmla="*/ 3414953 w 4853691"/>
                <a:gd name="connsiteY5199" fmla="*/ 4548576 h 4860733"/>
                <a:gd name="connsiteX5200" fmla="*/ 3438423 w 4853691"/>
                <a:gd name="connsiteY5200" fmla="*/ 4541535 h 4860733"/>
                <a:gd name="connsiteX5201" fmla="*/ 3468935 w 4853691"/>
                <a:gd name="connsiteY5201" fmla="*/ 4532147 h 4860733"/>
                <a:gd name="connsiteX5202" fmla="*/ 3492405 w 4853691"/>
                <a:gd name="connsiteY5202" fmla="*/ 4525106 h 4860733"/>
                <a:gd name="connsiteX5203" fmla="*/ 3520570 w 4853691"/>
                <a:gd name="connsiteY5203" fmla="*/ 4515718 h 4860733"/>
                <a:gd name="connsiteX5204" fmla="*/ 3541693 w 4853691"/>
                <a:gd name="connsiteY5204" fmla="*/ 4508676 h 4860733"/>
                <a:gd name="connsiteX5205" fmla="*/ 3569858 w 4853691"/>
                <a:gd name="connsiteY5205" fmla="*/ 4499288 h 4860733"/>
                <a:gd name="connsiteX5206" fmla="*/ 3590981 w 4853691"/>
                <a:gd name="connsiteY5206" fmla="*/ 4489900 h 4860733"/>
                <a:gd name="connsiteX5207" fmla="*/ 3619146 w 4853691"/>
                <a:gd name="connsiteY5207" fmla="*/ 4478165 h 4860733"/>
                <a:gd name="connsiteX5208" fmla="*/ 3640269 w 4853691"/>
                <a:gd name="connsiteY5208" fmla="*/ 4468777 h 4860733"/>
                <a:gd name="connsiteX5209" fmla="*/ 3668434 w 4853691"/>
                <a:gd name="connsiteY5209" fmla="*/ 4457041 h 4860733"/>
                <a:gd name="connsiteX5210" fmla="*/ 3689557 w 4853691"/>
                <a:gd name="connsiteY5210" fmla="*/ 4447653 h 4860733"/>
                <a:gd name="connsiteX5211" fmla="*/ 3703639 w 4853691"/>
                <a:gd name="connsiteY5211" fmla="*/ 4440612 h 4860733"/>
                <a:gd name="connsiteX5212" fmla="*/ 3703639 w 4853691"/>
                <a:gd name="connsiteY5212" fmla="*/ 4440612 h 4860733"/>
                <a:gd name="connsiteX5213" fmla="*/ 3687210 w 4853691"/>
                <a:gd name="connsiteY5213" fmla="*/ 4450000 h 4860733"/>
                <a:gd name="connsiteX5214" fmla="*/ 3663740 w 4853691"/>
                <a:gd name="connsiteY5214" fmla="*/ 4468777 h 4860733"/>
                <a:gd name="connsiteX5215" fmla="*/ 2936155 w 4853691"/>
                <a:gd name="connsiteY5215" fmla="*/ 4647152 h 4860733"/>
                <a:gd name="connsiteX5216" fmla="*/ 2926767 w 4853691"/>
                <a:gd name="connsiteY5216" fmla="*/ 4661234 h 4860733"/>
                <a:gd name="connsiteX5217" fmla="*/ 2917379 w 4853691"/>
                <a:gd name="connsiteY5217" fmla="*/ 4672970 h 4860733"/>
                <a:gd name="connsiteX5218" fmla="*/ 2907991 w 4853691"/>
                <a:gd name="connsiteY5218" fmla="*/ 4687052 h 4860733"/>
                <a:gd name="connsiteX5219" fmla="*/ 2898602 w 4853691"/>
                <a:gd name="connsiteY5219" fmla="*/ 4698787 h 4860733"/>
                <a:gd name="connsiteX5220" fmla="*/ 2889214 w 4853691"/>
                <a:gd name="connsiteY5220" fmla="*/ 4712869 h 4860733"/>
                <a:gd name="connsiteX5221" fmla="*/ 2879826 w 4853691"/>
                <a:gd name="connsiteY5221" fmla="*/ 4724605 h 4860733"/>
                <a:gd name="connsiteX5222" fmla="*/ 2868091 w 4853691"/>
                <a:gd name="connsiteY5222" fmla="*/ 4736340 h 4860733"/>
                <a:gd name="connsiteX5223" fmla="*/ 2858703 w 4853691"/>
                <a:gd name="connsiteY5223" fmla="*/ 4745728 h 4860733"/>
                <a:gd name="connsiteX5224" fmla="*/ 2846967 w 4853691"/>
                <a:gd name="connsiteY5224" fmla="*/ 4757463 h 4860733"/>
                <a:gd name="connsiteX5225" fmla="*/ 2837579 w 4853691"/>
                <a:gd name="connsiteY5225" fmla="*/ 4766851 h 4860733"/>
                <a:gd name="connsiteX5226" fmla="*/ 2825844 w 4853691"/>
                <a:gd name="connsiteY5226" fmla="*/ 4778587 h 4860733"/>
                <a:gd name="connsiteX5227" fmla="*/ 2811762 w 4853691"/>
                <a:gd name="connsiteY5227" fmla="*/ 4773893 h 4860733"/>
                <a:gd name="connsiteX5228" fmla="*/ 2792985 w 4853691"/>
                <a:gd name="connsiteY5228" fmla="*/ 4787975 h 4860733"/>
                <a:gd name="connsiteX5229" fmla="*/ 2757780 w 4853691"/>
                <a:gd name="connsiteY5229" fmla="*/ 4776239 h 4860733"/>
                <a:gd name="connsiteX5230" fmla="*/ 2741350 w 4853691"/>
                <a:gd name="connsiteY5230" fmla="*/ 4769199 h 4860733"/>
                <a:gd name="connsiteX5231" fmla="*/ 2746044 w 4853691"/>
                <a:gd name="connsiteY5231" fmla="*/ 4766851 h 4860733"/>
                <a:gd name="connsiteX5232" fmla="*/ 2760127 w 4853691"/>
                <a:gd name="connsiteY5232" fmla="*/ 4757463 h 4860733"/>
                <a:gd name="connsiteX5233" fmla="*/ 2771862 w 4853691"/>
                <a:gd name="connsiteY5233" fmla="*/ 4748075 h 4860733"/>
                <a:gd name="connsiteX5234" fmla="*/ 2790638 w 4853691"/>
                <a:gd name="connsiteY5234" fmla="*/ 4731646 h 4860733"/>
                <a:gd name="connsiteX5235" fmla="*/ 2804721 w 4853691"/>
                <a:gd name="connsiteY5235" fmla="*/ 4717563 h 4860733"/>
                <a:gd name="connsiteX5236" fmla="*/ 2818803 w 4853691"/>
                <a:gd name="connsiteY5236" fmla="*/ 4703481 h 4860733"/>
                <a:gd name="connsiteX5237" fmla="*/ 2830538 w 4853691"/>
                <a:gd name="connsiteY5237" fmla="*/ 4691746 h 4860733"/>
                <a:gd name="connsiteX5238" fmla="*/ 2844620 w 4853691"/>
                <a:gd name="connsiteY5238" fmla="*/ 4677664 h 4860733"/>
                <a:gd name="connsiteX5239" fmla="*/ 2856355 w 4853691"/>
                <a:gd name="connsiteY5239" fmla="*/ 4665928 h 4860733"/>
                <a:gd name="connsiteX5240" fmla="*/ 2870438 w 4853691"/>
                <a:gd name="connsiteY5240" fmla="*/ 4651846 h 4860733"/>
                <a:gd name="connsiteX5241" fmla="*/ 2882173 w 4853691"/>
                <a:gd name="connsiteY5241" fmla="*/ 4637764 h 4860733"/>
                <a:gd name="connsiteX5242" fmla="*/ 2893908 w 4853691"/>
                <a:gd name="connsiteY5242" fmla="*/ 4623681 h 4860733"/>
                <a:gd name="connsiteX5243" fmla="*/ 2910338 w 4853691"/>
                <a:gd name="connsiteY5243" fmla="*/ 4623681 h 4860733"/>
                <a:gd name="connsiteX5244" fmla="*/ 2929114 w 4853691"/>
                <a:gd name="connsiteY5244" fmla="*/ 4623681 h 4860733"/>
                <a:gd name="connsiteX5245" fmla="*/ 2947890 w 4853691"/>
                <a:gd name="connsiteY5245" fmla="*/ 4623681 h 4860733"/>
                <a:gd name="connsiteX5246" fmla="*/ 2940849 w 4853691"/>
                <a:gd name="connsiteY5246" fmla="*/ 4635417 h 4860733"/>
                <a:gd name="connsiteX5247" fmla="*/ 2936155 w 4853691"/>
                <a:gd name="connsiteY5247" fmla="*/ 4647152 h 4860733"/>
                <a:gd name="connsiteX5248" fmla="*/ 2788291 w 4853691"/>
                <a:gd name="connsiteY5248" fmla="*/ 4797363 h 4860733"/>
                <a:gd name="connsiteX5249" fmla="*/ 2795332 w 4853691"/>
                <a:gd name="connsiteY5249" fmla="*/ 4795016 h 4860733"/>
                <a:gd name="connsiteX5250" fmla="*/ 2797679 w 4853691"/>
                <a:gd name="connsiteY5250" fmla="*/ 4802057 h 4860733"/>
                <a:gd name="connsiteX5251" fmla="*/ 2795332 w 4853691"/>
                <a:gd name="connsiteY5251" fmla="*/ 4804404 h 4860733"/>
                <a:gd name="connsiteX5252" fmla="*/ 2788291 w 4853691"/>
                <a:gd name="connsiteY5252" fmla="*/ 4797363 h 4860733"/>
                <a:gd name="connsiteX5253" fmla="*/ 2729615 w 4853691"/>
                <a:gd name="connsiteY5253" fmla="*/ 4804404 h 4860733"/>
                <a:gd name="connsiteX5254" fmla="*/ 2701450 w 4853691"/>
                <a:gd name="connsiteY5254" fmla="*/ 4809098 h 4860733"/>
                <a:gd name="connsiteX5255" fmla="*/ 2696756 w 4853691"/>
                <a:gd name="connsiteY5255" fmla="*/ 4809098 h 4860733"/>
                <a:gd name="connsiteX5256" fmla="*/ 2694409 w 4853691"/>
                <a:gd name="connsiteY5256" fmla="*/ 4799710 h 4860733"/>
                <a:gd name="connsiteX5257" fmla="*/ 2703797 w 4853691"/>
                <a:gd name="connsiteY5257" fmla="*/ 4795016 h 4860733"/>
                <a:gd name="connsiteX5258" fmla="*/ 2715533 w 4853691"/>
                <a:gd name="connsiteY5258" fmla="*/ 4787975 h 4860733"/>
                <a:gd name="connsiteX5259" fmla="*/ 2727268 w 4853691"/>
                <a:gd name="connsiteY5259" fmla="*/ 4780934 h 4860733"/>
                <a:gd name="connsiteX5260" fmla="*/ 2739003 w 4853691"/>
                <a:gd name="connsiteY5260" fmla="*/ 4771545 h 4860733"/>
                <a:gd name="connsiteX5261" fmla="*/ 2743697 w 4853691"/>
                <a:gd name="connsiteY5261" fmla="*/ 4766851 h 4860733"/>
                <a:gd name="connsiteX5262" fmla="*/ 2753086 w 4853691"/>
                <a:gd name="connsiteY5262" fmla="*/ 4771545 h 4860733"/>
                <a:gd name="connsiteX5263" fmla="*/ 2774209 w 4853691"/>
                <a:gd name="connsiteY5263" fmla="*/ 4780934 h 4860733"/>
                <a:gd name="connsiteX5264" fmla="*/ 2790638 w 4853691"/>
                <a:gd name="connsiteY5264" fmla="*/ 4785628 h 4860733"/>
                <a:gd name="connsiteX5265" fmla="*/ 2792985 w 4853691"/>
                <a:gd name="connsiteY5265" fmla="*/ 4785628 h 4860733"/>
                <a:gd name="connsiteX5266" fmla="*/ 2792985 w 4853691"/>
                <a:gd name="connsiteY5266" fmla="*/ 4790322 h 4860733"/>
                <a:gd name="connsiteX5267" fmla="*/ 2792985 w 4853691"/>
                <a:gd name="connsiteY5267" fmla="*/ 4792669 h 4860733"/>
                <a:gd name="connsiteX5268" fmla="*/ 2783597 w 4853691"/>
                <a:gd name="connsiteY5268" fmla="*/ 4795016 h 4860733"/>
                <a:gd name="connsiteX5269" fmla="*/ 2781250 w 4853691"/>
                <a:gd name="connsiteY5269" fmla="*/ 4795016 h 4860733"/>
                <a:gd name="connsiteX5270" fmla="*/ 2776556 w 4853691"/>
                <a:gd name="connsiteY5270" fmla="*/ 4795016 h 4860733"/>
                <a:gd name="connsiteX5271" fmla="*/ 2767168 w 4853691"/>
                <a:gd name="connsiteY5271" fmla="*/ 4797363 h 4860733"/>
                <a:gd name="connsiteX5272" fmla="*/ 2755433 w 4853691"/>
                <a:gd name="connsiteY5272" fmla="*/ 4799710 h 4860733"/>
                <a:gd name="connsiteX5273" fmla="*/ 2729615 w 4853691"/>
                <a:gd name="connsiteY5273" fmla="*/ 4804404 h 4860733"/>
                <a:gd name="connsiteX5274" fmla="*/ 2607569 w 4853691"/>
                <a:gd name="connsiteY5274" fmla="*/ 4816140 h 4860733"/>
                <a:gd name="connsiteX5275" fmla="*/ 2572363 w 4853691"/>
                <a:gd name="connsiteY5275" fmla="*/ 4818486 h 4860733"/>
                <a:gd name="connsiteX5276" fmla="*/ 2546545 w 4853691"/>
                <a:gd name="connsiteY5276" fmla="*/ 4820834 h 4860733"/>
                <a:gd name="connsiteX5277" fmla="*/ 2506646 w 4853691"/>
                <a:gd name="connsiteY5277" fmla="*/ 4823180 h 4860733"/>
                <a:gd name="connsiteX5278" fmla="*/ 2485522 w 4853691"/>
                <a:gd name="connsiteY5278" fmla="*/ 4823180 h 4860733"/>
                <a:gd name="connsiteX5279" fmla="*/ 2424499 w 4853691"/>
                <a:gd name="connsiteY5279" fmla="*/ 4823180 h 4860733"/>
                <a:gd name="connsiteX5280" fmla="*/ 2424499 w 4853691"/>
                <a:gd name="connsiteY5280" fmla="*/ 4823180 h 4860733"/>
                <a:gd name="connsiteX5281" fmla="*/ 2023154 w 4853691"/>
                <a:gd name="connsiteY5281" fmla="*/ 4790322 h 4860733"/>
                <a:gd name="connsiteX5282" fmla="*/ 2203877 w 4853691"/>
                <a:gd name="connsiteY5282" fmla="*/ 4755116 h 4860733"/>
                <a:gd name="connsiteX5283" fmla="*/ 2241429 w 4853691"/>
                <a:gd name="connsiteY5283" fmla="*/ 4764504 h 4860733"/>
                <a:gd name="connsiteX5284" fmla="*/ 2267247 w 4853691"/>
                <a:gd name="connsiteY5284" fmla="*/ 4769199 h 4860733"/>
                <a:gd name="connsiteX5285" fmla="*/ 2311841 w 4853691"/>
                <a:gd name="connsiteY5285" fmla="*/ 4778587 h 4860733"/>
                <a:gd name="connsiteX5286" fmla="*/ 2340005 w 4853691"/>
                <a:gd name="connsiteY5286" fmla="*/ 4783281 h 4860733"/>
                <a:gd name="connsiteX5287" fmla="*/ 2384599 w 4853691"/>
                <a:gd name="connsiteY5287" fmla="*/ 4790322 h 4860733"/>
                <a:gd name="connsiteX5288" fmla="*/ 2412764 w 4853691"/>
                <a:gd name="connsiteY5288" fmla="*/ 4795016 h 4860733"/>
                <a:gd name="connsiteX5289" fmla="*/ 2455011 w 4853691"/>
                <a:gd name="connsiteY5289" fmla="*/ 4799710 h 4860733"/>
                <a:gd name="connsiteX5290" fmla="*/ 2483175 w 4853691"/>
                <a:gd name="connsiteY5290" fmla="*/ 4802057 h 4860733"/>
                <a:gd name="connsiteX5291" fmla="*/ 2525422 w 4853691"/>
                <a:gd name="connsiteY5291" fmla="*/ 4806751 h 4860733"/>
                <a:gd name="connsiteX5292" fmla="*/ 2555934 w 4853691"/>
                <a:gd name="connsiteY5292" fmla="*/ 4809098 h 4860733"/>
                <a:gd name="connsiteX5293" fmla="*/ 2595833 w 4853691"/>
                <a:gd name="connsiteY5293" fmla="*/ 4811445 h 4860733"/>
                <a:gd name="connsiteX5294" fmla="*/ 2626345 w 4853691"/>
                <a:gd name="connsiteY5294" fmla="*/ 4811445 h 4860733"/>
                <a:gd name="connsiteX5295" fmla="*/ 2661551 w 4853691"/>
                <a:gd name="connsiteY5295" fmla="*/ 4811445 h 4860733"/>
                <a:gd name="connsiteX5296" fmla="*/ 2661551 w 4853691"/>
                <a:gd name="connsiteY5296" fmla="*/ 4811445 h 4860733"/>
                <a:gd name="connsiteX5297" fmla="*/ 2638080 w 4853691"/>
                <a:gd name="connsiteY5297" fmla="*/ 4813792 h 4860733"/>
                <a:gd name="connsiteX5298" fmla="*/ 2607569 w 4853691"/>
                <a:gd name="connsiteY5298" fmla="*/ 4816140 h 4860733"/>
                <a:gd name="connsiteX5299" fmla="*/ 1769673 w 4853691"/>
                <a:gd name="connsiteY5299" fmla="*/ 4733993 h 4860733"/>
                <a:gd name="connsiteX5300" fmla="*/ 1722732 w 4853691"/>
                <a:gd name="connsiteY5300" fmla="*/ 4719911 h 4860733"/>
                <a:gd name="connsiteX5301" fmla="*/ 1722732 w 4853691"/>
                <a:gd name="connsiteY5301" fmla="*/ 4715216 h 4860733"/>
                <a:gd name="connsiteX5302" fmla="*/ 1701609 w 4853691"/>
                <a:gd name="connsiteY5302" fmla="*/ 4694093 h 4860733"/>
                <a:gd name="connsiteX5303" fmla="*/ 1687526 w 4853691"/>
                <a:gd name="connsiteY5303" fmla="*/ 4698787 h 4860733"/>
                <a:gd name="connsiteX5304" fmla="*/ 1659362 w 4853691"/>
                <a:gd name="connsiteY5304" fmla="*/ 4668276 h 4860733"/>
                <a:gd name="connsiteX5305" fmla="*/ 1649974 w 4853691"/>
                <a:gd name="connsiteY5305" fmla="*/ 4656540 h 4860733"/>
                <a:gd name="connsiteX5306" fmla="*/ 1638239 w 4853691"/>
                <a:gd name="connsiteY5306" fmla="*/ 4642458 h 4860733"/>
                <a:gd name="connsiteX5307" fmla="*/ 1626503 w 4853691"/>
                <a:gd name="connsiteY5307" fmla="*/ 4628376 h 4860733"/>
                <a:gd name="connsiteX5308" fmla="*/ 1617115 w 4853691"/>
                <a:gd name="connsiteY5308" fmla="*/ 4614293 h 4860733"/>
                <a:gd name="connsiteX5309" fmla="*/ 1605380 w 4853691"/>
                <a:gd name="connsiteY5309" fmla="*/ 4597864 h 4860733"/>
                <a:gd name="connsiteX5310" fmla="*/ 1595992 w 4853691"/>
                <a:gd name="connsiteY5310" fmla="*/ 4583782 h 4860733"/>
                <a:gd name="connsiteX5311" fmla="*/ 1584256 w 4853691"/>
                <a:gd name="connsiteY5311" fmla="*/ 4565005 h 4860733"/>
                <a:gd name="connsiteX5312" fmla="*/ 1574868 w 4853691"/>
                <a:gd name="connsiteY5312" fmla="*/ 4548576 h 4860733"/>
                <a:gd name="connsiteX5313" fmla="*/ 1565480 w 4853691"/>
                <a:gd name="connsiteY5313" fmla="*/ 4529800 h 4860733"/>
                <a:gd name="connsiteX5314" fmla="*/ 1556092 w 4853691"/>
                <a:gd name="connsiteY5314" fmla="*/ 4511024 h 4860733"/>
                <a:gd name="connsiteX5315" fmla="*/ 1546704 w 4853691"/>
                <a:gd name="connsiteY5315" fmla="*/ 4492247 h 4860733"/>
                <a:gd name="connsiteX5316" fmla="*/ 1546704 w 4853691"/>
                <a:gd name="connsiteY5316" fmla="*/ 4489900 h 4860733"/>
                <a:gd name="connsiteX5317" fmla="*/ 1549051 w 4853691"/>
                <a:gd name="connsiteY5317" fmla="*/ 4487553 h 4860733"/>
                <a:gd name="connsiteX5318" fmla="*/ 1560786 w 4853691"/>
                <a:gd name="connsiteY5318" fmla="*/ 4501635 h 4860733"/>
                <a:gd name="connsiteX5319" fmla="*/ 1570174 w 4853691"/>
                <a:gd name="connsiteY5319" fmla="*/ 4511024 h 4860733"/>
                <a:gd name="connsiteX5320" fmla="*/ 1586603 w 4853691"/>
                <a:gd name="connsiteY5320" fmla="*/ 4529800 h 4860733"/>
                <a:gd name="connsiteX5321" fmla="*/ 1595992 w 4853691"/>
                <a:gd name="connsiteY5321" fmla="*/ 4539188 h 4860733"/>
                <a:gd name="connsiteX5322" fmla="*/ 1610074 w 4853691"/>
                <a:gd name="connsiteY5322" fmla="*/ 4555617 h 4860733"/>
                <a:gd name="connsiteX5323" fmla="*/ 1619462 w 4853691"/>
                <a:gd name="connsiteY5323" fmla="*/ 4567352 h 4860733"/>
                <a:gd name="connsiteX5324" fmla="*/ 1633544 w 4853691"/>
                <a:gd name="connsiteY5324" fmla="*/ 4581435 h 4860733"/>
                <a:gd name="connsiteX5325" fmla="*/ 1645280 w 4853691"/>
                <a:gd name="connsiteY5325" fmla="*/ 4590823 h 4860733"/>
                <a:gd name="connsiteX5326" fmla="*/ 1659362 w 4853691"/>
                <a:gd name="connsiteY5326" fmla="*/ 4604905 h 4860733"/>
                <a:gd name="connsiteX5327" fmla="*/ 1671097 w 4853691"/>
                <a:gd name="connsiteY5327" fmla="*/ 4614293 h 4860733"/>
                <a:gd name="connsiteX5328" fmla="*/ 1685179 w 4853691"/>
                <a:gd name="connsiteY5328" fmla="*/ 4626029 h 4860733"/>
                <a:gd name="connsiteX5329" fmla="*/ 1696915 w 4853691"/>
                <a:gd name="connsiteY5329" fmla="*/ 4635417 h 4860733"/>
                <a:gd name="connsiteX5330" fmla="*/ 1708650 w 4853691"/>
                <a:gd name="connsiteY5330" fmla="*/ 4647152 h 4860733"/>
                <a:gd name="connsiteX5331" fmla="*/ 1720385 w 4853691"/>
                <a:gd name="connsiteY5331" fmla="*/ 4656540 h 4860733"/>
                <a:gd name="connsiteX5332" fmla="*/ 1732120 w 4853691"/>
                <a:gd name="connsiteY5332" fmla="*/ 4668276 h 4860733"/>
                <a:gd name="connsiteX5333" fmla="*/ 1743856 w 4853691"/>
                <a:gd name="connsiteY5333" fmla="*/ 4677664 h 4860733"/>
                <a:gd name="connsiteX5334" fmla="*/ 1755591 w 4853691"/>
                <a:gd name="connsiteY5334" fmla="*/ 4687052 h 4860733"/>
                <a:gd name="connsiteX5335" fmla="*/ 1767326 w 4853691"/>
                <a:gd name="connsiteY5335" fmla="*/ 4696440 h 4860733"/>
                <a:gd name="connsiteX5336" fmla="*/ 1779061 w 4853691"/>
                <a:gd name="connsiteY5336" fmla="*/ 4705828 h 4860733"/>
                <a:gd name="connsiteX5337" fmla="*/ 1790797 w 4853691"/>
                <a:gd name="connsiteY5337" fmla="*/ 4712869 h 4860733"/>
                <a:gd name="connsiteX5338" fmla="*/ 1802532 w 4853691"/>
                <a:gd name="connsiteY5338" fmla="*/ 4722258 h 4860733"/>
                <a:gd name="connsiteX5339" fmla="*/ 1814267 w 4853691"/>
                <a:gd name="connsiteY5339" fmla="*/ 4729299 h 4860733"/>
                <a:gd name="connsiteX5340" fmla="*/ 1826002 w 4853691"/>
                <a:gd name="connsiteY5340" fmla="*/ 4736340 h 4860733"/>
                <a:gd name="connsiteX5341" fmla="*/ 1837737 w 4853691"/>
                <a:gd name="connsiteY5341" fmla="*/ 4743381 h 4860733"/>
                <a:gd name="connsiteX5342" fmla="*/ 1849473 w 4853691"/>
                <a:gd name="connsiteY5342" fmla="*/ 4750422 h 4860733"/>
                <a:gd name="connsiteX5343" fmla="*/ 1849473 w 4853691"/>
                <a:gd name="connsiteY5343" fmla="*/ 4750422 h 4860733"/>
                <a:gd name="connsiteX5344" fmla="*/ 1793144 w 4853691"/>
                <a:gd name="connsiteY5344" fmla="*/ 4736340 h 4860733"/>
                <a:gd name="connsiteX5345" fmla="*/ 1769673 w 4853691"/>
                <a:gd name="connsiteY5345" fmla="*/ 4733993 h 4860733"/>
                <a:gd name="connsiteX5346" fmla="*/ 1642933 w 4853691"/>
                <a:gd name="connsiteY5346" fmla="*/ 4691746 h 4860733"/>
                <a:gd name="connsiteX5347" fmla="*/ 1610074 w 4853691"/>
                <a:gd name="connsiteY5347" fmla="*/ 4677664 h 4860733"/>
                <a:gd name="connsiteX5348" fmla="*/ 1586603 w 4853691"/>
                <a:gd name="connsiteY5348" fmla="*/ 4668276 h 4860733"/>
                <a:gd name="connsiteX5349" fmla="*/ 1551398 w 4853691"/>
                <a:gd name="connsiteY5349" fmla="*/ 4651846 h 4860733"/>
                <a:gd name="connsiteX5350" fmla="*/ 1532621 w 4853691"/>
                <a:gd name="connsiteY5350" fmla="*/ 4642458 h 4860733"/>
                <a:gd name="connsiteX5351" fmla="*/ 1476292 w 4853691"/>
                <a:gd name="connsiteY5351" fmla="*/ 4616641 h 4860733"/>
                <a:gd name="connsiteX5352" fmla="*/ 1471598 w 4853691"/>
                <a:gd name="connsiteY5352" fmla="*/ 4614293 h 4860733"/>
                <a:gd name="connsiteX5353" fmla="*/ 1419963 w 4853691"/>
                <a:gd name="connsiteY5353" fmla="*/ 4588476 h 4860733"/>
                <a:gd name="connsiteX5354" fmla="*/ 1403534 w 4853691"/>
                <a:gd name="connsiteY5354" fmla="*/ 4579088 h 4860733"/>
                <a:gd name="connsiteX5355" fmla="*/ 1365981 w 4853691"/>
                <a:gd name="connsiteY5355" fmla="*/ 4560311 h 4860733"/>
                <a:gd name="connsiteX5356" fmla="*/ 1347205 w 4853691"/>
                <a:gd name="connsiteY5356" fmla="*/ 4548576 h 4860733"/>
                <a:gd name="connsiteX5357" fmla="*/ 1311999 w 4853691"/>
                <a:gd name="connsiteY5357" fmla="*/ 4529800 h 4860733"/>
                <a:gd name="connsiteX5358" fmla="*/ 1290876 w 4853691"/>
                <a:gd name="connsiteY5358" fmla="*/ 4518064 h 4860733"/>
                <a:gd name="connsiteX5359" fmla="*/ 1274446 w 4853691"/>
                <a:gd name="connsiteY5359" fmla="*/ 4508676 h 4860733"/>
                <a:gd name="connsiteX5360" fmla="*/ 1276793 w 4853691"/>
                <a:gd name="connsiteY5360" fmla="*/ 4503982 h 4860733"/>
                <a:gd name="connsiteX5361" fmla="*/ 1286181 w 4853691"/>
                <a:gd name="connsiteY5361" fmla="*/ 4503982 h 4860733"/>
                <a:gd name="connsiteX5362" fmla="*/ 1300264 w 4853691"/>
                <a:gd name="connsiteY5362" fmla="*/ 4506329 h 4860733"/>
                <a:gd name="connsiteX5363" fmla="*/ 1340164 w 4853691"/>
                <a:gd name="connsiteY5363" fmla="*/ 4508676 h 4860733"/>
                <a:gd name="connsiteX5364" fmla="*/ 1340164 w 4853691"/>
                <a:gd name="connsiteY5364" fmla="*/ 4508676 h 4860733"/>
                <a:gd name="connsiteX5365" fmla="*/ 1342511 w 4853691"/>
                <a:gd name="connsiteY5365" fmla="*/ 4508676 h 4860733"/>
                <a:gd name="connsiteX5366" fmla="*/ 1363634 w 4853691"/>
                <a:gd name="connsiteY5366" fmla="*/ 4508676 h 4860733"/>
                <a:gd name="connsiteX5367" fmla="*/ 1370675 w 4853691"/>
                <a:gd name="connsiteY5367" fmla="*/ 4508676 h 4860733"/>
                <a:gd name="connsiteX5368" fmla="*/ 1389452 w 4853691"/>
                <a:gd name="connsiteY5368" fmla="*/ 4506329 h 4860733"/>
                <a:gd name="connsiteX5369" fmla="*/ 1394146 w 4853691"/>
                <a:gd name="connsiteY5369" fmla="*/ 4506329 h 4860733"/>
                <a:gd name="connsiteX5370" fmla="*/ 1412922 w 4853691"/>
                <a:gd name="connsiteY5370" fmla="*/ 4503982 h 4860733"/>
                <a:gd name="connsiteX5371" fmla="*/ 1417616 w 4853691"/>
                <a:gd name="connsiteY5371" fmla="*/ 4503982 h 4860733"/>
                <a:gd name="connsiteX5372" fmla="*/ 1438739 w 4853691"/>
                <a:gd name="connsiteY5372" fmla="*/ 4501635 h 4860733"/>
                <a:gd name="connsiteX5373" fmla="*/ 1441087 w 4853691"/>
                <a:gd name="connsiteY5373" fmla="*/ 4501635 h 4860733"/>
                <a:gd name="connsiteX5374" fmla="*/ 1462210 w 4853691"/>
                <a:gd name="connsiteY5374" fmla="*/ 4496941 h 4860733"/>
                <a:gd name="connsiteX5375" fmla="*/ 1464557 w 4853691"/>
                <a:gd name="connsiteY5375" fmla="*/ 4496941 h 4860733"/>
                <a:gd name="connsiteX5376" fmla="*/ 1488028 w 4853691"/>
                <a:gd name="connsiteY5376" fmla="*/ 4489900 h 4860733"/>
                <a:gd name="connsiteX5377" fmla="*/ 1490375 w 4853691"/>
                <a:gd name="connsiteY5377" fmla="*/ 4489900 h 4860733"/>
                <a:gd name="connsiteX5378" fmla="*/ 1513845 w 4853691"/>
                <a:gd name="connsiteY5378" fmla="*/ 4482859 h 4860733"/>
                <a:gd name="connsiteX5379" fmla="*/ 1516192 w 4853691"/>
                <a:gd name="connsiteY5379" fmla="*/ 4482859 h 4860733"/>
                <a:gd name="connsiteX5380" fmla="*/ 1518539 w 4853691"/>
                <a:gd name="connsiteY5380" fmla="*/ 4480512 h 4860733"/>
                <a:gd name="connsiteX5381" fmla="*/ 1523233 w 4853691"/>
                <a:gd name="connsiteY5381" fmla="*/ 4487553 h 4860733"/>
                <a:gd name="connsiteX5382" fmla="*/ 1537315 w 4853691"/>
                <a:gd name="connsiteY5382" fmla="*/ 4494594 h 4860733"/>
                <a:gd name="connsiteX5383" fmla="*/ 1544357 w 4853691"/>
                <a:gd name="connsiteY5383" fmla="*/ 4492247 h 4860733"/>
                <a:gd name="connsiteX5384" fmla="*/ 1574868 w 4853691"/>
                <a:gd name="connsiteY5384" fmla="*/ 4548576 h 4860733"/>
                <a:gd name="connsiteX5385" fmla="*/ 1579562 w 4853691"/>
                <a:gd name="connsiteY5385" fmla="*/ 4557964 h 4860733"/>
                <a:gd name="connsiteX5386" fmla="*/ 1595992 w 4853691"/>
                <a:gd name="connsiteY5386" fmla="*/ 4583782 h 4860733"/>
                <a:gd name="connsiteX5387" fmla="*/ 1603033 w 4853691"/>
                <a:gd name="connsiteY5387" fmla="*/ 4595517 h 4860733"/>
                <a:gd name="connsiteX5388" fmla="*/ 1617115 w 4853691"/>
                <a:gd name="connsiteY5388" fmla="*/ 4616641 h 4860733"/>
                <a:gd name="connsiteX5389" fmla="*/ 1626503 w 4853691"/>
                <a:gd name="connsiteY5389" fmla="*/ 4628376 h 4860733"/>
                <a:gd name="connsiteX5390" fmla="*/ 1638239 w 4853691"/>
                <a:gd name="connsiteY5390" fmla="*/ 4644805 h 4860733"/>
                <a:gd name="connsiteX5391" fmla="*/ 1647627 w 4853691"/>
                <a:gd name="connsiteY5391" fmla="*/ 4656540 h 4860733"/>
                <a:gd name="connsiteX5392" fmla="*/ 1659362 w 4853691"/>
                <a:gd name="connsiteY5392" fmla="*/ 4670622 h 4860733"/>
                <a:gd name="connsiteX5393" fmla="*/ 1668750 w 4853691"/>
                <a:gd name="connsiteY5393" fmla="*/ 4682358 h 4860733"/>
                <a:gd name="connsiteX5394" fmla="*/ 1680485 w 4853691"/>
                <a:gd name="connsiteY5394" fmla="*/ 4694093 h 4860733"/>
                <a:gd name="connsiteX5395" fmla="*/ 1689873 w 4853691"/>
                <a:gd name="connsiteY5395" fmla="*/ 4703481 h 4860733"/>
                <a:gd name="connsiteX5396" fmla="*/ 1685179 w 4853691"/>
                <a:gd name="connsiteY5396" fmla="*/ 4708175 h 4860733"/>
                <a:gd name="connsiteX5397" fmla="*/ 1671097 w 4853691"/>
                <a:gd name="connsiteY5397" fmla="*/ 4703481 h 4860733"/>
                <a:gd name="connsiteX5398" fmla="*/ 1642933 w 4853691"/>
                <a:gd name="connsiteY5398" fmla="*/ 4691746 h 4860733"/>
                <a:gd name="connsiteX5399" fmla="*/ 1161788 w 4853691"/>
                <a:gd name="connsiteY5399" fmla="*/ 4466429 h 4860733"/>
                <a:gd name="connsiteX5400" fmla="*/ 1145359 w 4853691"/>
                <a:gd name="connsiteY5400" fmla="*/ 4459388 h 4860733"/>
                <a:gd name="connsiteX5401" fmla="*/ 1126582 w 4853691"/>
                <a:gd name="connsiteY5401" fmla="*/ 4450000 h 4860733"/>
                <a:gd name="connsiteX5402" fmla="*/ 1110153 w 4853691"/>
                <a:gd name="connsiteY5402" fmla="*/ 4442959 h 4860733"/>
                <a:gd name="connsiteX5403" fmla="*/ 1091377 w 4853691"/>
                <a:gd name="connsiteY5403" fmla="*/ 4433571 h 4860733"/>
                <a:gd name="connsiteX5404" fmla="*/ 1077294 w 4853691"/>
                <a:gd name="connsiteY5404" fmla="*/ 4426530 h 4860733"/>
                <a:gd name="connsiteX5405" fmla="*/ 1063212 w 4853691"/>
                <a:gd name="connsiteY5405" fmla="*/ 4417142 h 4860733"/>
                <a:gd name="connsiteX5406" fmla="*/ 1063212 w 4853691"/>
                <a:gd name="connsiteY5406" fmla="*/ 4417142 h 4860733"/>
                <a:gd name="connsiteX5407" fmla="*/ 1049130 w 4853691"/>
                <a:gd name="connsiteY5407" fmla="*/ 4398365 h 4860733"/>
                <a:gd name="connsiteX5408" fmla="*/ 1056171 w 4853691"/>
                <a:gd name="connsiteY5408" fmla="*/ 4393671 h 4860733"/>
                <a:gd name="connsiteX5409" fmla="*/ 1079641 w 4853691"/>
                <a:gd name="connsiteY5409" fmla="*/ 4410100 h 4860733"/>
                <a:gd name="connsiteX5410" fmla="*/ 1091377 w 4853691"/>
                <a:gd name="connsiteY5410" fmla="*/ 4417142 h 4860733"/>
                <a:gd name="connsiteX5411" fmla="*/ 1121888 w 4853691"/>
                <a:gd name="connsiteY5411" fmla="*/ 4438265 h 4860733"/>
                <a:gd name="connsiteX5412" fmla="*/ 1140665 w 4853691"/>
                <a:gd name="connsiteY5412" fmla="*/ 4452347 h 4860733"/>
                <a:gd name="connsiteX5413" fmla="*/ 1171176 w 4853691"/>
                <a:gd name="connsiteY5413" fmla="*/ 4471123 h 4860733"/>
                <a:gd name="connsiteX5414" fmla="*/ 1182911 w 4853691"/>
                <a:gd name="connsiteY5414" fmla="*/ 4478165 h 4860733"/>
                <a:gd name="connsiteX5415" fmla="*/ 1178217 w 4853691"/>
                <a:gd name="connsiteY5415" fmla="*/ 4475818 h 4860733"/>
                <a:gd name="connsiteX5416" fmla="*/ 1161788 w 4853691"/>
                <a:gd name="connsiteY5416" fmla="*/ 4466429 h 4860733"/>
                <a:gd name="connsiteX5417" fmla="*/ 985760 w 4853691"/>
                <a:gd name="connsiteY5417" fmla="*/ 4311525 h 4860733"/>
                <a:gd name="connsiteX5418" fmla="*/ 999842 w 4853691"/>
                <a:gd name="connsiteY5418" fmla="*/ 4304483 h 4860733"/>
                <a:gd name="connsiteX5419" fmla="*/ 999842 w 4853691"/>
                <a:gd name="connsiteY5419" fmla="*/ 4304483 h 4860733"/>
                <a:gd name="connsiteX5420" fmla="*/ 1016271 w 4853691"/>
                <a:gd name="connsiteY5420" fmla="*/ 4311525 h 4860733"/>
                <a:gd name="connsiteX5421" fmla="*/ 1030353 w 4853691"/>
                <a:gd name="connsiteY5421" fmla="*/ 4306830 h 4860733"/>
                <a:gd name="connsiteX5422" fmla="*/ 1058518 w 4853691"/>
                <a:gd name="connsiteY5422" fmla="*/ 4334995 h 4860733"/>
                <a:gd name="connsiteX5423" fmla="*/ 1056171 w 4853691"/>
                <a:gd name="connsiteY5423" fmla="*/ 4339689 h 4860733"/>
                <a:gd name="connsiteX5424" fmla="*/ 1053824 w 4853691"/>
                <a:gd name="connsiteY5424" fmla="*/ 4349077 h 4860733"/>
                <a:gd name="connsiteX5425" fmla="*/ 1051477 w 4853691"/>
                <a:gd name="connsiteY5425" fmla="*/ 4356118 h 4860733"/>
                <a:gd name="connsiteX5426" fmla="*/ 1049130 w 4853691"/>
                <a:gd name="connsiteY5426" fmla="*/ 4358466 h 4860733"/>
                <a:gd name="connsiteX5427" fmla="*/ 1042089 w 4853691"/>
                <a:gd name="connsiteY5427" fmla="*/ 4356118 h 4860733"/>
                <a:gd name="connsiteX5428" fmla="*/ 1028006 w 4853691"/>
                <a:gd name="connsiteY5428" fmla="*/ 4363160 h 4860733"/>
                <a:gd name="connsiteX5429" fmla="*/ 1011577 w 4853691"/>
                <a:gd name="connsiteY5429" fmla="*/ 4349077 h 4860733"/>
                <a:gd name="connsiteX5430" fmla="*/ 978718 w 4853691"/>
                <a:gd name="connsiteY5430" fmla="*/ 4320913 h 4860733"/>
                <a:gd name="connsiteX5431" fmla="*/ 978718 w 4853691"/>
                <a:gd name="connsiteY5431" fmla="*/ 4318565 h 4860733"/>
                <a:gd name="connsiteX5432" fmla="*/ 978718 w 4853691"/>
                <a:gd name="connsiteY5432" fmla="*/ 4313871 h 4860733"/>
                <a:gd name="connsiteX5433" fmla="*/ 983412 w 4853691"/>
                <a:gd name="connsiteY5433" fmla="*/ 4311525 h 4860733"/>
                <a:gd name="connsiteX5434" fmla="*/ 985760 w 4853691"/>
                <a:gd name="connsiteY5434" fmla="*/ 4311525 h 4860733"/>
                <a:gd name="connsiteX5435" fmla="*/ 955248 w 4853691"/>
                <a:gd name="connsiteY5435" fmla="*/ 4259889 h 4860733"/>
                <a:gd name="connsiteX5436" fmla="*/ 922389 w 4853691"/>
                <a:gd name="connsiteY5436" fmla="*/ 4241113 h 4860733"/>
                <a:gd name="connsiteX5437" fmla="*/ 898919 w 4853691"/>
                <a:gd name="connsiteY5437" fmla="*/ 4227031 h 4860733"/>
                <a:gd name="connsiteX5438" fmla="*/ 863713 w 4853691"/>
                <a:gd name="connsiteY5438" fmla="*/ 4205908 h 4860733"/>
                <a:gd name="connsiteX5439" fmla="*/ 842590 w 4853691"/>
                <a:gd name="connsiteY5439" fmla="*/ 4191825 h 4860733"/>
                <a:gd name="connsiteX5440" fmla="*/ 805037 w 4853691"/>
                <a:gd name="connsiteY5440" fmla="*/ 4166007 h 4860733"/>
                <a:gd name="connsiteX5441" fmla="*/ 802690 w 4853691"/>
                <a:gd name="connsiteY5441" fmla="*/ 4163660 h 4860733"/>
                <a:gd name="connsiteX5442" fmla="*/ 779219 w 4853691"/>
                <a:gd name="connsiteY5442" fmla="*/ 4140190 h 4860733"/>
                <a:gd name="connsiteX5443" fmla="*/ 755749 w 4853691"/>
                <a:gd name="connsiteY5443" fmla="*/ 4116720 h 4860733"/>
                <a:gd name="connsiteX5444" fmla="*/ 729931 w 4853691"/>
                <a:gd name="connsiteY5444" fmla="*/ 4088555 h 4860733"/>
                <a:gd name="connsiteX5445" fmla="*/ 706461 w 4853691"/>
                <a:gd name="connsiteY5445" fmla="*/ 4062737 h 4860733"/>
                <a:gd name="connsiteX5446" fmla="*/ 680643 w 4853691"/>
                <a:gd name="connsiteY5446" fmla="*/ 4034573 h 4860733"/>
                <a:gd name="connsiteX5447" fmla="*/ 659520 w 4853691"/>
                <a:gd name="connsiteY5447" fmla="*/ 4008755 h 4860733"/>
                <a:gd name="connsiteX5448" fmla="*/ 636050 w 4853691"/>
                <a:gd name="connsiteY5448" fmla="*/ 3980591 h 4860733"/>
                <a:gd name="connsiteX5449" fmla="*/ 619620 w 4853691"/>
                <a:gd name="connsiteY5449" fmla="*/ 3959468 h 4860733"/>
                <a:gd name="connsiteX5450" fmla="*/ 621967 w 4853691"/>
                <a:gd name="connsiteY5450" fmla="*/ 3957120 h 4860733"/>
                <a:gd name="connsiteX5451" fmla="*/ 626661 w 4853691"/>
                <a:gd name="connsiteY5451" fmla="*/ 3952426 h 4860733"/>
                <a:gd name="connsiteX5452" fmla="*/ 629008 w 4853691"/>
                <a:gd name="connsiteY5452" fmla="*/ 3950079 h 4860733"/>
                <a:gd name="connsiteX5453" fmla="*/ 633703 w 4853691"/>
                <a:gd name="connsiteY5453" fmla="*/ 3945385 h 4860733"/>
                <a:gd name="connsiteX5454" fmla="*/ 636050 w 4853691"/>
                <a:gd name="connsiteY5454" fmla="*/ 3943038 h 4860733"/>
                <a:gd name="connsiteX5455" fmla="*/ 640744 w 4853691"/>
                <a:gd name="connsiteY5455" fmla="*/ 3938344 h 4860733"/>
                <a:gd name="connsiteX5456" fmla="*/ 643091 w 4853691"/>
                <a:gd name="connsiteY5456" fmla="*/ 3935997 h 4860733"/>
                <a:gd name="connsiteX5457" fmla="*/ 647785 w 4853691"/>
                <a:gd name="connsiteY5457" fmla="*/ 3928956 h 4860733"/>
                <a:gd name="connsiteX5458" fmla="*/ 650132 w 4853691"/>
                <a:gd name="connsiteY5458" fmla="*/ 3926609 h 4860733"/>
                <a:gd name="connsiteX5459" fmla="*/ 654826 w 4853691"/>
                <a:gd name="connsiteY5459" fmla="*/ 3919567 h 4860733"/>
                <a:gd name="connsiteX5460" fmla="*/ 657173 w 4853691"/>
                <a:gd name="connsiteY5460" fmla="*/ 3914873 h 4860733"/>
                <a:gd name="connsiteX5461" fmla="*/ 661867 w 4853691"/>
                <a:gd name="connsiteY5461" fmla="*/ 3907832 h 4860733"/>
                <a:gd name="connsiteX5462" fmla="*/ 664214 w 4853691"/>
                <a:gd name="connsiteY5462" fmla="*/ 3903138 h 4860733"/>
                <a:gd name="connsiteX5463" fmla="*/ 668908 w 4853691"/>
                <a:gd name="connsiteY5463" fmla="*/ 3896097 h 4860733"/>
                <a:gd name="connsiteX5464" fmla="*/ 671255 w 4853691"/>
                <a:gd name="connsiteY5464" fmla="*/ 3891403 h 4860733"/>
                <a:gd name="connsiteX5465" fmla="*/ 675949 w 4853691"/>
                <a:gd name="connsiteY5465" fmla="*/ 3882015 h 4860733"/>
                <a:gd name="connsiteX5466" fmla="*/ 678296 w 4853691"/>
                <a:gd name="connsiteY5466" fmla="*/ 3877321 h 4860733"/>
                <a:gd name="connsiteX5467" fmla="*/ 682991 w 4853691"/>
                <a:gd name="connsiteY5467" fmla="*/ 3867932 h 4860733"/>
                <a:gd name="connsiteX5468" fmla="*/ 685338 w 4853691"/>
                <a:gd name="connsiteY5468" fmla="*/ 3860891 h 4860733"/>
                <a:gd name="connsiteX5469" fmla="*/ 687685 w 4853691"/>
                <a:gd name="connsiteY5469" fmla="*/ 3853850 h 4860733"/>
                <a:gd name="connsiteX5470" fmla="*/ 694726 w 4853691"/>
                <a:gd name="connsiteY5470" fmla="*/ 3856197 h 4860733"/>
                <a:gd name="connsiteX5471" fmla="*/ 704114 w 4853691"/>
                <a:gd name="connsiteY5471" fmla="*/ 3853850 h 4860733"/>
                <a:gd name="connsiteX5472" fmla="*/ 708808 w 4853691"/>
                <a:gd name="connsiteY5472" fmla="*/ 3860891 h 4860733"/>
                <a:gd name="connsiteX5473" fmla="*/ 734626 w 4853691"/>
                <a:gd name="connsiteY5473" fmla="*/ 3903138 h 4860733"/>
                <a:gd name="connsiteX5474" fmla="*/ 769831 w 4853691"/>
                <a:gd name="connsiteY5474" fmla="*/ 3959468 h 4860733"/>
                <a:gd name="connsiteX5475" fmla="*/ 774525 w 4853691"/>
                <a:gd name="connsiteY5475" fmla="*/ 3968856 h 4860733"/>
                <a:gd name="connsiteX5476" fmla="*/ 814425 w 4853691"/>
                <a:gd name="connsiteY5476" fmla="*/ 4027532 h 4860733"/>
                <a:gd name="connsiteX5477" fmla="*/ 823813 w 4853691"/>
                <a:gd name="connsiteY5477" fmla="*/ 4041614 h 4860733"/>
                <a:gd name="connsiteX5478" fmla="*/ 854325 w 4853691"/>
                <a:gd name="connsiteY5478" fmla="*/ 4086208 h 4860733"/>
                <a:gd name="connsiteX5479" fmla="*/ 868407 w 4853691"/>
                <a:gd name="connsiteY5479" fmla="*/ 4104984 h 4860733"/>
                <a:gd name="connsiteX5480" fmla="*/ 896572 w 4853691"/>
                <a:gd name="connsiteY5480" fmla="*/ 4142537 h 4860733"/>
                <a:gd name="connsiteX5481" fmla="*/ 910654 w 4853691"/>
                <a:gd name="connsiteY5481" fmla="*/ 4161313 h 4860733"/>
                <a:gd name="connsiteX5482" fmla="*/ 936472 w 4853691"/>
                <a:gd name="connsiteY5482" fmla="*/ 4196519 h 4860733"/>
                <a:gd name="connsiteX5483" fmla="*/ 950554 w 4853691"/>
                <a:gd name="connsiteY5483" fmla="*/ 4215296 h 4860733"/>
                <a:gd name="connsiteX5484" fmla="*/ 976371 w 4853691"/>
                <a:gd name="connsiteY5484" fmla="*/ 4248154 h 4860733"/>
                <a:gd name="connsiteX5485" fmla="*/ 990454 w 4853691"/>
                <a:gd name="connsiteY5485" fmla="*/ 4264584 h 4860733"/>
                <a:gd name="connsiteX5486" fmla="*/ 1004536 w 4853691"/>
                <a:gd name="connsiteY5486" fmla="*/ 4281013 h 4860733"/>
                <a:gd name="connsiteX5487" fmla="*/ 999842 w 4853691"/>
                <a:gd name="connsiteY5487" fmla="*/ 4285707 h 4860733"/>
                <a:gd name="connsiteX5488" fmla="*/ 983412 w 4853691"/>
                <a:gd name="connsiteY5488" fmla="*/ 4276319 h 4860733"/>
                <a:gd name="connsiteX5489" fmla="*/ 955248 w 4853691"/>
                <a:gd name="connsiteY5489" fmla="*/ 4259889 h 4860733"/>
                <a:gd name="connsiteX5490" fmla="*/ 591456 w 4853691"/>
                <a:gd name="connsiteY5490" fmla="*/ 3924262 h 4860733"/>
                <a:gd name="connsiteX5491" fmla="*/ 570332 w 4853691"/>
                <a:gd name="connsiteY5491" fmla="*/ 3896097 h 4860733"/>
                <a:gd name="connsiteX5492" fmla="*/ 546862 w 4853691"/>
                <a:gd name="connsiteY5492" fmla="*/ 3867932 h 4860733"/>
                <a:gd name="connsiteX5493" fmla="*/ 525738 w 4853691"/>
                <a:gd name="connsiteY5493" fmla="*/ 3839768 h 4860733"/>
                <a:gd name="connsiteX5494" fmla="*/ 504615 w 4853691"/>
                <a:gd name="connsiteY5494" fmla="*/ 3809256 h 4860733"/>
                <a:gd name="connsiteX5495" fmla="*/ 483492 w 4853691"/>
                <a:gd name="connsiteY5495" fmla="*/ 3778745 h 4860733"/>
                <a:gd name="connsiteX5496" fmla="*/ 462368 w 4853691"/>
                <a:gd name="connsiteY5496" fmla="*/ 3748233 h 4860733"/>
                <a:gd name="connsiteX5497" fmla="*/ 443592 w 4853691"/>
                <a:gd name="connsiteY5497" fmla="*/ 3717722 h 4860733"/>
                <a:gd name="connsiteX5498" fmla="*/ 424815 w 4853691"/>
                <a:gd name="connsiteY5498" fmla="*/ 3687210 h 4860733"/>
                <a:gd name="connsiteX5499" fmla="*/ 406039 w 4853691"/>
                <a:gd name="connsiteY5499" fmla="*/ 3656698 h 4860733"/>
                <a:gd name="connsiteX5500" fmla="*/ 387263 w 4853691"/>
                <a:gd name="connsiteY5500" fmla="*/ 3626187 h 4860733"/>
                <a:gd name="connsiteX5501" fmla="*/ 368486 w 4853691"/>
                <a:gd name="connsiteY5501" fmla="*/ 3595675 h 4860733"/>
                <a:gd name="connsiteX5502" fmla="*/ 349710 w 4853691"/>
                <a:gd name="connsiteY5502" fmla="*/ 3565164 h 4860733"/>
                <a:gd name="connsiteX5503" fmla="*/ 333281 w 4853691"/>
                <a:gd name="connsiteY5503" fmla="*/ 3532305 h 4860733"/>
                <a:gd name="connsiteX5504" fmla="*/ 321545 w 4853691"/>
                <a:gd name="connsiteY5504" fmla="*/ 3511182 h 4860733"/>
                <a:gd name="connsiteX5505" fmla="*/ 321545 w 4853691"/>
                <a:gd name="connsiteY5505" fmla="*/ 3511182 h 4860733"/>
                <a:gd name="connsiteX5506" fmla="*/ 330934 w 4853691"/>
                <a:gd name="connsiteY5506" fmla="*/ 3525264 h 4860733"/>
                <a:gd name="connsiteX5507" fmla="*/ 347363 w 4853691"/>
                <a:gd name="connsiteY5507" fmla="*/ 3546387 h 4860733"/>
                <a:gd name="connsiteX5508" fmla="*/ 366139 w 4853691"/>
                <a:gd name="connsiteY5508" fmla="*/ 3569858 h 4860733"/>
                <a:gd name="connsiteX5509" fmla="*/ 382569 w 4853691"/>
                <a:gd name="connsiteY5509" fmla="*/ 3588634 h 4860733"/>
                <a:gd name="connsiteX5510" fmla="*/ 403692 w 4853691"/>
                <a:gd name="connsiteY5510" fmla="*/ 3612105 h 4860733"/>
                <a:gd name="connsiteX5511" fmla="*/ 420121 w 4853691"/>
                <a:gd name="connsiteY5511" fmla="*/ 3630881 h 4860733"/>
                <a:gd name="connsiteX5512" fmla="*/ 443592 w 4853691"/>
                <a:gd name="connsiteY5512" fmla="*/ 3652004 h 4860733"/>
                <a:gd name="connsiteX5513" fmla="*/ 462368 w 4853691"/>
                <a:gd name="connsiteY5513" fmla="*/ 3668434 h 4860733"/>
                <a:gd name="connsiteX5514" fmla="*/ 485839 w 4853691"/>
                <a:gd name="connsiteY5514" fmla="*/ 3689557 h 4860733"/>
                <a:gd name="connsiteX5515" fmla="*/ 504615 w 4853691"/>
                <a:gd name="connsiteY5515" fmla="*/ 3705986 h 4860733"/>
                <a:gd name="connsiteX5516" fmla="*/ 530433 w 4853691"/>
                <a:gd name="connsiteY5516" fmla="*/ 3727110 h 4860733"/>
                <a:gd name="connsiteX5517" fmla="*/ 549209 w 4853691"/>
                <a:gd name="connsiteY5517" fmla="*/ 3741192 h 4860733"/>
                <a:gd name="connsiteX5518" fmla="*/ 582068 w 4853691"/>
                <a:gd name="connsiteY5518" fmla="*/ 3762315 h 4860733"/>
                <a:gd name="connsiteX5519" fmla="*/ 596150 w 4853691"/>
                <a:gd name="connsiteY5519" fmla="*/ 3771704 h 4860733"/>
                <a:gd name="connsiteX5520" fmla="*/ 643091 w 4853691"/>
                <a:gd name="connsiteY5520" fmla="*/ 3799868 h 4860733"/>
                <a:gd name="connsiteX5521" fmla="*/ 657173 w 4853691"/>
                <a:gd name="connsiteY5521" fmla="*/ 3806909 h 4860733"/>
                <a:gd name="connsiteX5522" fmla="*/ 668908 w 4853691"/>
                <a:gd name="connsiteY5522" fmla="*/ 3818645 h 4860733"/>
                <a:gd name="connsiteX5523" fmla="*/ 664214 w 4853691"/>
                <a:gd name="connsiteY5523" fmla="*/ 3832727 h 4860733"/>
                <a:gd name="connsiteX5524" fmla="*/ 675949 w 4853691"/>
                <a:gd name="connsiteY5524" fmla="*/ 3851503 h 4860733"/>
                <a:gd name="connsiteX5525" fmla="*/ 673602 w 4853691"/>
                <a:gd name="connsiteY5525" fmla="*/ 3858544 h 4860733"/>
                <a:gd name="connsiteX5526" fmla="*/ 671255 w 4853691"/>
                <a:gd name="connsiteY5526" fmla="*/ 3865586 h 4860733"/>
                <a:gd name="connsiteX5527" fmla="*/ 666561 w 4853691"/>
                <a:gd name="connsiteY5527" fmla="*/ 3872627 h 4860733"/>
                <a:gd name="connsiteX5528" fmla="*/ 664214 w 4853691"/>
                <a:gd name="connsiteY5528" fmla="*/ 3879668 h 4860733"/>
                <a:gd name="connsiteX5529" fmla="*/ 661867 w 4853691"/>
                <a:gd name="connsiteY5529" fmla="*/ 3886709 h 4860733"/>
                <a:gd name="connsiteX5530" fmla="*/ 659520 w 4853691"/>
                <a:gd name="connsiteY5530" fmla="*/ 3893750 h 4860733"/>
                <a:gd name="connsiteX5531" fmla="*/ 657173 w 4853691"/>
                <a:gd name="connsiteY5531" fmla="*/ 3900791 h 4860733"/>
                <a:gd name="connsiteX5532" fmla="*/ 654826 w 4853691"/>
                <a:gd name="connsiteY5532" fmla="*/ 3907832 h 4860733"/>
                <a:gd name="connsiteX5533" fmla="*/ 652479 w 4853691"/>
                <a:gd name="connsiteY5533" fmla="*/ 3912527 h 4860733"/>
                <a:gd name="connsiteX5534" fmla="*/ 650132 w 4853691"/>
                <a:gd name="connsiteY5534" fmla="*/ 3919567 h 4860733"/>
                <a:gd name="connsiteX5535" fmla="*/ 647785 w 4853691"/>
                <a:gd name="connsiteY5535" fmla="*/ 3924262 h 4860733"/>
                <a:gd name="connsiteX5536" fmla="*/ 645438 w 4853691"/>
                <a:gd name="connsiteY5536" fmla="*/ 3928956 h 4860733"/>
                <a:gd name="connsiteX5537" fmla="*/ 643091 w 4853691"/>
                <a:gd name="connsiteY5537" fmla="*/ 3933650 h 4860733"/>
                <a:gd name="connsiteX5538" fmla="*/ 638397 w 4853691"/>
                <a:gd name="connsiteY5538" fmla="*/ 3938344 h 4860733"/>
                <a:gd name="connsiteX5539" fmla="*/ 636050 w 4853691"/>
                <a:gd name="connsiteY5539" fmla="*/ 3940691 h 4860733"/>
                <a:gd name="connsiteX5540" fmla="*/ 631355 w 4853691"/>
                <a:gd name="connsiteY5540" fmla="*/ 3945385 h 4860733"/>
                <a:gd name="connsiteX5541" fmla="*/ 629008 w 4853691"/>
                <a:gd name="connsiteY5541" fmla="*/ 3947732 h 4860733"/>
                <a:gd name="connsiteX5542" fmla="*/ 624314 w 4853691"/>
                <a:gd name="connsiteY5542" fmla="*/ 3952426 h 4860733"/>
                <a:gd name="connsiteX5543" fmla="*/ 621967 w 4853691"/>
                <a:gd name="connsiteY5543" fmla="*/ 3954773 h 4860733"/>
                <a:gd name="connsiteX5544" fmla="*/ 619620 w 4853691"/>
                <a:gd name="connsiteY5544" fmla="*/ 3957120 h 4860733"/>
                <a:gd name="connsiteX5545" fmla="*/ 617273 w 4853691"/>
                <a:gd name="connsiteY5545" fmla="*/ 3952426 h 4860733"/>
                <a:gd name="connsiteX5546" fmla="*/ 591456 w 4853691"/>
                <a:gd name="connsiteY5546" fmla="*/ 3924262 h 4860733"/>
                <a:gd name="connsiteX5547" fmla="*/ 274604 w 4853691"/>
                <a:gd name="connsiteY5547" fmla="*/ 3400870 h 4860733"/>
                <a:gd name="connsiteX5548" fmla="*/ 255828 w 4853691"/>
                <a:gd name="connsiteY5548" fmla="*/ 3353929 h 4860733"/>
                <a:gd name="connsiteX5549" fmla="*/ 244093 w 4853691"/>
                <a:gd name="connsiteY5549" fmla="*/ 3323418 h 4860733"/>
                <a:gd name="connsiteX5550" fmla="*/ 227664 w 4853691"/>
                <a:gd name="connsiteY5550" fmla="*/ 3281171 h 4860733"/>
                <a:gd name="connsiteX5551" fmla="*/ 215928 w 4853691"/>
                <a:gd name="connsiteY5551" fmla="*/ 3248312 h 4860733"/>
                <a:gd name="connsiteX5552" fmla="*/ 201846 w 4853691"/>
                <a:gd name="connsiteY5552" fmla="*/ 3208413 h 4860733"/>
                <a:gd name="connsiteX5553" fmla="*/ 192458 w 4853691"/>
                <a:gd name="connsiteY5553" fmla="*/ 3184942 h 4860733"/>
                <a:gd name="connsiteX5554" fmla="*/ 192458 w 4853691"/>
                <a:gd name="connsiteY5554" fmla="*/ 3187289 h 4860733"/>
                <a:gd name="connsiteX5555" fmla="*/ 204193 w 4853691"/>
                <a:gd name="connsiteY5555" fmla="*/ 3210759 h 4860733"/>
                <a:gd name="connsiteX5556" fmla="*/ 218275 w 4853691"/>
                <a:gd name="connsiteY5556" fmla="*/ 3236577 h 4860733"/>
                <a:gd name="connsiteX5557" fmla="*/ 232358 w 4853691"/>
                <a:gd name="connsiteY5557" fmla="*/ 3260048 h 4860733"/>
                <a:gd name="connsiteX5558" fmla="*/ 248787 w 4853691"/>
                <a:gd name="connsiteY5558" fmla="*/ 3288212 h 4860733"/>
                <a:gd name="connsiteX5559" fmla="*/ 262869 w 4853691"/>
                <a:gd name="connsiteY5559" fmla="*/ 3311683 h 4860733"/>
                <a:gd name="connsiteX5560" fmla="*/ 279299 w 4853691"/>
                <a:gd name="connsiteY5560" fmla="*/ 3339847 h 4860733"/>
                <a:gd name="connsiteX5561" fmla="*/ 293381 w 4853691"/>
                <a:gd name="connsiteY5561" fmla="*/ 3363318 h 4860733"/>
                <a:gd name="connsiteX5562" fmla="*/ 312157 w 4853691"/>
                <a:gd name="connsiteY5562" fmla="*/ 3391482 h 4860733"/>
                <a:gd name="connsiteX5563" fmla="*/ 326239 w 4853691"/>
                <a:gd name="connsiteY5563" fmla="*/ 3412606 h 4860733"/>
                <a:gd name="connsiteX5564" fmla="*/ 345016 w 4853691"/>
                <a:gd name="connsiteY5564" fmla="*/ 3440770 h 4860733"/>
                <a:gd name="connsiteX5565" fmla="*/ 359098 w 4853691"/>
                <a:gd name="connsiteY5565" fmla="*/ 3461893 h 4860733"/>
                <a:gd name="connsiteX5566" fmla="*/ 380222 w 4853691"/>
                <a:gd name="connsiteY5566" fmla="*/ 3490058 h 4860733"/>
                <a:gd name="connsiteX5567" fmla="*/ 396651 w 4853691"/>
                <a:gd name="connsiteY5567" fmla="*/ 3511182 h 4860733"/>
                <a:gd name="connsiteX5568" fmla="*/ 417774 w 4853691"/>
                <a:gd name="connsiteY5568" fmla="*/ 3539346 h 4860733"/>
                <a:gd name="connsiteX5569" fmla="*/ 434204 w 4853691"/>
                <a:gd name="connsiteY5569" fmla="*/ 3560470 h 4860733"/>
                <a:gd name="connsiteX5570" fmla="*/ 457674 w 4853691"/>
                <a:gd name="connsiteY5570" fmla="*/ 3588634 h 4860733"/>
                <a:gd name="connsiteX5571" fmla="*/ 474103 w 4853691"/>
                <a:gd name="connsiteY5571" fmla="*/ 3607411 h 4860733"/>
                <a:gd name="connsiteX5572" fmla="*/ 497574 w 4853691"/>
                <a:gd name="connsiteY5572" fmla="*/ 3635575 h 4860733"/>
                <a:gd name="connsiteX5573" fmla="*/ 514003 w 4853691"/>
                <a:gd name="connsiteY5573" fmla="*/ 3654351 h 4860733"/>
                <a:gd name="connsiteX5574" fmla="*/ 539821 w 4853691"/>
                <a:gd name="connsiteY5574" fmla="*/ 3682516 h 4860733"/>
                <a:gd name="connsiteX5575" fmla="*/ 556250 w 4853691"/>
                <a:gd name="connsiteY5575" fmla="*/ 3698945 h 4860733"/>
                <a:gd name="connsiteX5576" fmla="*/ 586762 w 4853691"/>
                <a:gd name="connsiteY5576" fmla="*/ 3729457 h 4860733"/>
                <a:gd name="connsiteX5577" fmla="*/ 600844 w 4853691"/>
                <a:gd name="connsiteY5577" fmla="*/ 3743539 h 4860733"/>
                <a:gd name="connsiteX5578" fmla="*/ 638397 w 4853691"/>
                <a:gd name="connsiteY5578" fmla="*/ 3781092 h 4860733"/>
                <a:gd name="connsiteX5579" fmla="*/ 645438 w 4853691"/>
                <a:gd name="connsiteY5579" fmla="*/ 3788133 h 4860733"/>
                <a:gd name="connsiteX5580" fmla="*/ 659520 w 4853691"/>
                <a:gd name="connsiteY5580" fmla="*/ 3802215 h 4860733"/>
                <a:gd name="connsiteX5581" fmla="*/ 330934 w 4853691"/>
                <a:gd name="connsiteY5581" fmla="*/ 3511182 h 4860733"/>
                <a:gd name="connsiteX5582" fmla="*/ 337975 w 4853691"/>
                <a:gd name="connsiteY5582" fmla="*/ 3494752 h 4860733"/>
                <a:gd name="connsiteX5583" fmla="*/ 316851 w 4853691"/>
                <a:gd name="connsiteY5583" fmla="*/ 3473629 h 4860733"/>
                <a:gd name="connsiteX5584" fmla="*/ 309810 w 4853691"/>
                <a:gd name="connsiteY5584" fmla="*/ 3475976 h 4860733"/>
                <a:gd name="connsiteX5585" fmla="*/ 286340 w 4853691"/>
                <a:gd name="connsiteY5585" fmla="*/ 3424341 h 4860733"/>
                <a:gd name="connsiteX5586" fmla="*/ 274604 w 4853691"/>
                <a:gd name="connsiteY5586" fmla="*/ 3400870 h 4860733"/>
                <a:gd name="connsiteX5587" fmla="*/ 166640 w 4853691"/>
                <a:gd name="connsiteY5587" fmla="*/ 3130960 h 4860733"/>
                <a:gd name="connsiteX5588" fmla="*/ 154905 w 4853691"/>
                <a:gd name="connsiteY5588" fmla="*/ 3102796 h 4860733"/>
                <a:gd name="connsiteX5589" fmla="*/ 145517 w 4853691"/>
                <a:gd name="connsiteY5589" fmla="*/ 3079325 h 4860733"/>
                <a:gd name="connsiteX5590" fmla="*/ 138476 w 4853691"/>
                <a:gd name="connsiteY5590" fmla="*/ 3065243 h 4860733"/>
                <a:gd name="connsiteX5591" fmla="*/ 138476 w 4853691"/>
                <a:gd name="connsiteY5591" fmla="*/ 3065243 h 4860733"/>
                <a:gd name="connsiteX5592" fmla="*/ 140823 w 4853691"/>
                <a:gd name="connsiteY5592" fmla="*/ 3069937 h 4860733"/>
                <a:gd name="connsiteX5593" fmla="*/ 150211 w 4853691"/>
                <a:gd name="connsiteY5593" fmla="*/ 3084019 h 4860733"/>
                <a:gd name="connsiteX5594" fmla="*/ 157252 w 4853691"/>
                <a:gd name="connsiteY5594" fmla="*/ 3095754 h 4860733"/>
                <a:gd name="connsiteX5595" fmla="*/ 168987 w 4853691"/>
                <a:gd name="connsiteY5595" fmla="*/ 3130960 h 4860733"/>
                <a:gd name="connsiteX5596" fmla="*/ 168987 w 4853691"/>
                <a:gd name="connsiteY5596" fmla="*/ 3133307 h 4860733"/>
                <a:gd name="connsiteX5597" fmla="*/ 178376 w 4853691"/>
                <a:gd name="connsiteY5597" fmla="*/ 3163819 h 4860733"/>
                <a:gd name="connsiteX5598" fmla="*/ 176028 w 4853691"/>
                <a:gd name="connsiteY5598" fmla="*/ 3159125 h 4860733"/>
                <a:gd name="connsiteX5599" fmla="*/ 166640 w 4853691"/>
                <a:gd name="connsiteY5599" fmla="*/ 3130960 h 4860733"/>
                <a:gd name="connsiteX5600" fmla="*/ 82147 w 4853691"/>
                <a:gd name="connsiteY5600" fmla="*/ 2912685 h 4860733"/>
                <a:gd name="connsiteX5601" fmla="*/ 77453 w 4853691"/>
                <a:gd name="connsiteY5601" fmla="*/ 2896255 h 4860733"/>
                <a:gd name="connsiteX5602" fmla="*/ 70411 w 4853691"/>
                <a:gd name="connsiteY5602" fmla="*/ 2868091 h 4860733"/>
                <a:gd name="connsiteX5603" fmla="*/ 68064 w 4853691"/>
                <a:gd name="connsiteY5603" fmla="*/ 2856356 h 4860733"/>
                <a:gd name="connsiteX5604" fmla="*/ 68064 w 4853691"/>
                <a:gd name="connsiteY5604" fmla="*/ 2856356 h 4860733"/>
                <a:gd name="connsiteX5605" fmla="*/ 70411 w 4853691"/>
                <a:gd name="connsiteY5605" fmla="*/ 2865744 h 4860733"/>
                <a:gd name="connsiteX5606" fmla="*/ 77453 w 4853691"/>
                <a:gd name="connsiteY5606" fmla="*/ 2893908 h 4860733"/>
                <a:gd name="connsiteX5607" fmla="*/ 82147 w 4853691"/>
                <a:gd name="connsiteY5607" fmla="*/ 2912685 h 4860733"/>
                <a:gd name="connsiteX5608" fmla="*/ 91535 w 4853691"/>
                <a:gd name="connsiteY5608" fmla="*/ 2940849 h 4860733"/>
                <a:gd name="connsiteX5609" fmla="*/ 93882 w 4853691"/>
                <a:gd name="connsiteY5609" fmla="*/ 2950237 h 4860733"/>
                <a:gd name="connsiteX5610" fmla="*/ 91535 w 4853691"/>
                <a:gd name="connsiteY5610" fmla="*/ 2943196 h 4860733"/>
                <a:gd name="connsiteX5611" fmla="*/ 82147 w 4853691"/>
                <a:gd name="connsiteY5611" fmla="*/ 2912685 h 4860733"/>
                <a:gd name="connsiteX5612" fmla="*/ 44594 w 4853691"/>
                <a:gd name="connsiteY5612" fmla="*/ 2774209 h 4860733"/>
                <a:gd name="connsiteX5613" fmla="*/ 44594 w 4853691"/>
                <a:gd name="connsiteY5613" fmla="*/ 2774209 h 4860733"/>
                <a:gd name="connsiteX5614" fmla="*/ 53982 w 4853691"/>
                <a:gd name="connsiteY5614" fmla="*/ 2818803 h 4860733"/>
                <a:gd name="connsiteX5615" fmla="*/ 56329 w 4853691"/>
                <a:gd name="connsiteY5615" fmla="*/ 2830538 h 4860733"/>
                <a:gd name="connsiteX5616" fmla="*/ 58676 w 4853691"/>
                <a:gd name="connsiteY5616" fmla="*/ 2837579 h 4860733"/>
                <a:gd name="connsiteX5617" fmla="*/ 53982 w 4853691"/>
                <a:gd name="connsiteY5617" fmla="*/ 2825844 h 4860733"/>
                <a:gd name="connsiteX5618" fmla="*/ 53982 w 4853691"/>
                <a:gd name="connsiteY5618" fmla="*/ 2823497 h 4860733"/>
                <a:gd name="connsiteX5619" fmla="*/ 51635 w 4853691"/>
                <a:gd name="connsiteY5619" fmla="*/ 2809415 h 4860733"/>
                <a:gd name="connsiteX5620" fmla="*/ 49288 w 4853691"/>
                <a:gd name="connsiteY5620" fmla="*/ 2800026 h 4860733"/>
                <a:gd name="connsiteX5621" fmla="*/ 44594 w 4853691"/>
                <a:gd name="connsiteY5621" fmla="*/ 2774209 h 4860733"/>
                <a:gd name="connsiteX5622" fmla="*/ 25818 w 4853691"/>
                <a:gd name="connsiteY5622" fmla="*/ 2323576 h 4860733"/>
                <a:gd name="connsiteX5623" fmla="*/ 25818 w 4853691"/>
                <a:gd name="connsiteY5623" fmla="*/ 2316535 h 4860733"/>
                <a:gd name="connsiteX5624" fmla="*/ 37553 w 4853691"/>
                <a:gd name="connsiteY5624" fmla="*/ 2311841 h 4860733"/>
                <a:gd name="connsiteX5625" fmla="*/ 37553 w 4853691"/>
                <a:gd name="connsiteY5625" fmla="*/ 2311841 h 4860733"/>
                <a:gd name="connsiteX5626" fmla="*/ 39900 w 4853691"/>
                <a:gd name="connsiteY5626" fmla="*/ 2318882 h 4860733"/>
                <a:gd name="connsiteX5627" fmla="*/ 42247 w 4853691"/>
                <a:gd name="connsiteY5627" fmla="*/ 2323576 h 4860733"/>
                <a:gd name="connsiteX5628" fmla="*/ 44594 w 4853691"/>
                <a:gd name="connsiteY5628" fmla="*/ 2332964 h 4860733"/>
                <a:gd name="connsiteX5629" fmla="*/ 46941 w 4853691"/>
                <a:gd name="connsiteY5629" fmla="*/ 2342352 h 4860733"/>
                <a:gd name="connsiteX5630" fmla="*/ 49288 w 4853691"/>
                <a:gd name="connsiteY5630" fmla="*/ 2354088 h 4860733"/>
                <a:gd name="connsiteX5631" fmla="*/ 49288 w 4853691"/>
                <a:gd name="connsiteY5631" fmla="*/ 2361129 h 4860733"/>
                <a:gd name="connsiteX5632" fmla="*/ 51635 w 4853691"/>
                <a:gd name="connsiteY5632" fmla="*/ 2377558 h 4860733"/>
                <a:gd name="connsiteX5633" fmla="*/ 51635 w 4853691"/>
                <a:gd name="connsiteY5633" fmla="*/ 2384599 h 4860733"/>
                <a:gd name="connsiteX5634" fmla="*/ 53982 w 4853691"/>
                <a:gd name="connsiteY5634" fmla="*/ 2405723 h 4860733"/>
                <a:gd name="connsiteX5635" fmla="*/ 53982 w 4853691"/>
                <a:gd name="connsiteY5635" fmla="*/ 2408070 h 4860733"/>
                <a:gd name="connsiteX5636" fmla="*/ 56329 w 4853691"/>
                <a:gd name="connsiteY5636" fmla="*/ 2436234 h 4860733"/>
                <a:gd name="connsiteX5637" fmla="*/ 58676 w 4853691"/>
                <a:gd name="connsiteY5637" fmla="*/ 2471440 h 4860733"/>
                <a:gd name="connsiteX5638" fmla="*/ 58676 w 4853691"/>
                <a:gd name="connsiteY5638" fmla="*/ 2476134 h 4860733"/>
                <a:gd name="connsiteX5639" fmla="*/ 63370 w 4853691"/>
                <a:gd name="connsiteY5639" fmla="*/ 2516034 h 4860733"/>
                <a:gd name="connsiteX5640" fmla="*/ 63370 w 4853691"/>
                <a:gd name="connsiteY5640" fmla="*/ 2518381 h 4860733"/>
                <a:gd name="connsiteX5641" fmla="*/ 68064 w 4853691"/>
                <a:gd name="connsiteY5641" fmla="*/ 2562975 h 4860733"/>
                <a:gd name="connsiteX5642" fmla="*/ 68064 w 4853691"/>
                <a:gd name="connsiteY5642" fmla="*/ 2562975 h 4860733"/>
                <a:gd name="connsiteX5643" fmla="*/ 72758 w 4853691"/>
                <a:gd name="connsiteY5643" fmla="*/ 2591139 h 4860733"/>
                <a:gd name="connsiteX5644" fmla="*/ 56329 w 4853691"/>
                <a:gd name="connsiteY5644" fmla="*/ 2607569 h 4860733"/>
                <a:gd name="connsiteX5645" fmla="*/ 49288 w 4853691"/>
                <a:gd name="connsiteY5645" fmla="*/ 2605222 h 4860733"/>
                <a:gd name="connsiteX5646" fmla="*/ 53982 w 4853691"/>
                <a:gd name="connsiteY5646" fmla="*/ 2593486 h 4860733"/>
                <a:gd name="connsiteX5647" fmla="*/ 44594 w 4853691"/>
                <a:gd name="connsiteY5647" fmla="*/ 2577057 h 4860733"/>
                <a:gd name="connsiteX5648" fmla="*/ 44594 w 4853691"/>
                <a:gd name="connsiteY5648" fmla="*/ 2574710 h 4860733"/>
                <a:gd name="connsiteX5649" fmla="*/ 42247 w 4853691"/>
                <a:gd name="connsiteY5649" fmla="*/ 2565322 h 4860733"/>
                <a:gd name="connsiteX5650" fmla="*/ 42247 w 4853691"/>
                <a:gd name="connsiteY5650" fmla="*/ 2562975 h 4860733"/>
                <a:gd name="connsiteX5651" fmla="*/ 32859 w 4853691"/>
                <a:gd name="connsiteY5651" fmla="*/ 2546545 h 4860733"/>
                <a:gd name="connsiteX5652" fmla="*/ 32859 w 4853691"/>
                <a:gd name="connsiteY5652" fmla="*/ 2544198 h 4860733"/>
                <a:gd name="connsiteX5653" fmla="*/ 42247 w 4853691"/>
                <a:gd name="connsiteY5653" fmla="*/ 2527769 h 4860733"/>
                <a:gd name="connsiteX5654" fmla="*/ 30512 w 4853691"/>
                <a:gd name="connsiteY5654" fmla="*/ 2508993 h 4860733"/>
                <a:gd name="connsiteX5655" fmla="*/ 30512 w 4853691"/>
                <a:gd name="connsiteY5655" fmla="*/ 2501952 h 4860733"/>
                <a:gd name="connsiteX5656" fmla="*/ 42247 w 4853691"/>
                <a:gd name="connsiteY5656" fmla="*/ 2483175 h 4860733"/>
                <a:gd name="connsiteX5657" fmla="*/ 37553 w 4853691"/>
                <a:gd name="connsiteY5657" fmla="*/ 2469093 h 4860733"/>
                <a:gd name="connsiteX5658" fmla="*/ 37553 w 4853691"/>
                <a:gd name="connsiteY5658" fmla="*/ 2466746 h 4860733"/>
                <a:gd name="connsiteX5659" fmla="*/ 44594 w 4853691"/>
                <a:gd name="connsiteY5659" fmla="*/ 2452664 h 4860733"/>
                <a:gd name="connsiteX5660" fmla="*/ 28165 w 4853691"/>
                <a:gd name="connsiteY5660" fmla="*/ 2433887 h 4860733"/>
                <a:gd name="connsiteX5661" fmla="*/ 25818 w 4853691"/>
                <a:gd name="connsiteY5661" fmla="*/ 2363476 h 4860733"/>
                <a:gd name="connsiteX5662" fmla="*/ 39900 w 4853691"/>
                <a:gd name="connsiteY5662" fmla="*/ 2344700 h 4860733"/>
                <a:gd name="connsiteX5663" fmla="*/ 25818 w 4853691"/>
                <a:gd name="connsiteY5663" fmla="*/ 2323576 h 4860733"/>
                <a:gd name="connsiteX5664" fmla="*/ 35206 w 4853691"/>
                <a:gd name="connsiteY5664" fmla="*/ 2274288 h 4860733"/>
                <a:gd name="connsiteX5665" fmla="*/ 37553 w 4853691"/>
                <a:gd name="connsiteY5665" fmla="*/ 2271941 h 4860733"/>
                <a:gd name="connsiteX5666" fmla="*/ 39900 w 4853691"/>
                <a:gd name="connsiteY5666" fmla="*/ 2269594 h 4860733"/>
                <a:gd name="connsiteX5667" fmla="*/ 42247 w 4853691"/>
                <a:gd name="connsiteY5667" fmla="*/ 2267247 h 4860733"/>
                <a:gd name="connsiteX5668" fmla="*/ 44594 w 4853691"/>
                <a:gd name="connsiteY5668" fmla="*/ 2264900 h 4860733"/>
                <a:gd name="connsiteX5669" fmla="*/ 46941 w 4853691"/>
                <a:gd name="connsiteY5669" fmla="*/ 2262553 h 4860733"/>
                <a:gd name="connsiteX5670" fmla="*/ 49288 w 4853691"/>
                <a:gd name="connsiteY5670" fmla="*/ 2260206 h 4860733"/>
                <a:gd name="connsiteX5671" fmla="*/ 53982 w 4853691"/>
                <a:gd name="connsiteY5671" fmla="*/ 2257859 h 4860733"/>
                <a:gd name="connsiteX5672" fmla="*/ 56329 w 4853691"/>
                <a:gd name="connsiteY5672" fmla="*/ 2257859 h 4860733"/>
                <a:gd name="connsiteX5673" fmla="*/ 63370 w 4853691"/>
                <a:gd name="connsiteY5673" fmla="*/ 2257859 h 4860733"/>
                <a:gd name="connsiteX5674" fmla="*/ 75105 w 4853691"/>
                <a:gd name="connsiteY5674" fmla="*/ 2260206 h 4860733"/>
                <a:gd name="connsiteX5675" fmla="*/ 70411 w 4853691"/>
                <a:gd name="connsiteY5675" fmla="*/ 2269594 h 4860733"/>
                <a:gd name="connsiteX5676" fmla="*/ 91535 w 4853691"/>
                <a:gd name="connsiteY5676" fmla="*/ 2290717 h 4860733"/>
                <a:gd name="connsiteX5677" fmla="*/ 105617 w 4853691"/>
                <a:gd name="connsiteY5677" fmla="*/ 2286023 h 4860733"/>
                <a:gd name="connsiteX5678" fmla="*/ 107964 w 4853691"/>
                <a:gd name="connsiteY5678" fmla="*/ 2288370 h 4860733"/>
                <a:gd name="connsiteX5679" fmla="*/ 110311 w 4853691"/>
                <a:gd name="connsiteY5679" fmla="*/ 2290717 h 4860733"/>
                <a:gd name="connsiteX5680" fmla="*/ 124393 w 4853691"/>
                <a:gd name="connsiteY5680" fmla="*/ 2309494 h 4860733"/>
                <a:gd name="connsiteX5681" fmla="*/ 126741 w 4853691"/>
                <a:gd name="connsiteY5681" fmla="*/ 2314188 h 4860733"/>
                <a:gd name="connsiteX5682" fmla="*/ 140823 w 4853691"/>
                <a:gd name="connsiteY5682" fmla="*/ 2335311 h 4860733"/>
                <a:gd name="connsiteX5683" fmla="*/ 143170 w 4853691"/>
                <a:gd name="connsiteY5683" fmla="*/ 2337658 h 4860733"/>
                <a:gd name="connsiteX5684" fmla="*/ 159599 w 4853691"/>
                <a:gd name="connsiteY5684" fmla="*/ 2361129 h 4860733"/>
                <a:gd name="connsiteX5685" fmla="*/ 164293 w 4853691"/>
                <a:gd name="connsiteY5685" fmla="*/ 2368170 h 4860733"/>
                <a:gd name="connsiteX5686" fmla="*/ 178376 w 4853691"/>
                <a:gd name="connsiteY5686" fmla="*/ 2389293 h 4860733"/>
                <a:gd name="connsiteX5687" fmla="*/ 185417 w 4853691"/>
                <a:gd name="connsiteY5687" fmla="*/ 2401028 h 4860733"/>
                <a:gd name="connsiteX5688" fmla="*/ 197152 w 4853691"/>
                <a:gd name="connsiteY5688" fmla="*/ 2419805 h 4860733"/>
                <a:gd name="connsiteX5689" fmla="*/ 227664 w 4853691"/>
                <a:gd name="connsiteY5689" fmla="*/ 2473787 h 4860733"/>
                <a:gd name="connsiteX5690" fmla="*/ 218275 w 4853691"/>
                <a:gd name="connsiteY5690" fmla="*/ 2490216 h 4860733"/>
                <a:gd name="connsiteX5691" fmla="*/ 222969 w 4853691"/>
                <a:gd name="connsiteY5691" fmla="*/ 2504299 h 4860733"/>
                <a:gd name="connsiteX5692" fmla="*/ 159599 w 4853691"/>
                <a:gd name="connsiteY5692" fmla="*/ 2562975 h 4860733"/>
                <a:gd name="connsiteX5693" fmla="*/ 152558 w 4853691"/>
                <a:gd name="connsiteY5693" fmla="*/ 2570016 h 4860733"/>
                <a:gd name="connsiteX5694" fmla="*/ 143170 w 4853691"/>
                <a:gd name="connsiteY5694" fmla="*/ 2577057 h 4860733"/>
                <a:gd name="connsiteX5695" fmla="*/ 133782 w 4853691"/>
                <a:gd name="connsiteY5695" fmla="*/ 2584098 h 4860733"/>
                <a:gd name="connsiteX5696" fmla="*/ 124393 w 4853691"/>
                <a:gd name="connsiteY5696" fmla="*/ 2588792 h 4860733"/>
                <a:gd name="connsiteX5697" fmla="*/ 115005 w 4853691"/>
                <a:gd name="connsiteY5697" fmla="*/ 2593486 h 4860733"/>
                <a:gd name="connsiteX5698" fmla="*/ 107964 w 4853691"/>
                <a:gd name="connsiteY5698" fmla="*/ 2595833 h 4860733"/>
                <a:gd name="connsiteX5699" fmla="*/ 100923 w 4853691"/>
                <a:gd name="connsiteY5699" fmla="*/ 2598180 h 4860733"/>
                <a:gd name="connsiteX5700" fmla="*/ 82147 w 4853691"/>
                <a:gd name="connsiteY5700" fmla="*/ 2584098 h 4860733"/>
                <a:gd name="connsiteX5701" fmla="*/ 79800 w 4853691"/>
                <a:gd name="connsiteY5701" fmla="*/ 2584098 h 4860733"/>
                <a:gd name="connsiteX5702" fmla="*/ 75105 w 4853691"/>
                <a:gd name="connsiteY5702" fmla="*/ 2555934 h 4860733"/>
                <a:gd name="connsiteX5703" fmla="*/ 75105 w 4853691"/>
                <a:gd name="connsiteY5703" fmla="*/ 2553587 h 4860733"/>
                <a:gd name="connsiteX5704" fmla="*/ 70411 w 4853691"/>
                <a:gd name="connsiteY5704" fmla="*/ 2508993 h 4860733"/>
                <a:gd name="connsiteX5705" fmla="*/ 70411 w 4853691"/>
                <a:gd name="connsiteY5705" fmla="*/ 2506646 h 4860733"/>
                <a:gd name="connsiteX5706" fmla="*/ 65717 w 4853691"/>
                <a:gd name="connsiteY5706" fmla="*/ 2466746 h 4860733"/>
                <a:gd name="connsiteX5707" fmla="*/ 65717 w 4853691"/>
                <a:gd name="connsiteY5707" fmla="*/ 2466746 h 4860733"/>
                <a:gd name="connsiteX5708" fmla="*/ 63370 w 4853691"/>
                <a:gd name="connsiteY5708" fmla="*/ 2429193 h 4860733"/>
                <a:gd name="connsiteX5709" fmla="*/ 58676 w 4853691"/>
                <a:gd name="connsiteY5709" fmla="*/ 2384599 h 4860733"/>
                <a:gd name="connsiteX5710" fmla="*/ 58676 w 4853691"/>
                <a:gd name="connsiteY5710" fmla="*/ 2375211 h 4860733"/>
                <a:gd name="connsiteX5711" fmla="*/ 56329 w 4853691"/>
                <a:gd name="connsiteY5711" fmla="*/ 2363476 h 4860733"/>
                <a:gd name="connsiteX5712" fmla="*/ 53982 w 4853691"/>
                <a:gd name="connsiteY5712" fmla="*/ 2351741 h 4860733"/>
                <a:gd name="connsiteX5713" fmla="*/ 51635 w 4853691"/>
                <a:gd name="connsiteY5713" fmla="*/ 2342352 h 4860733"/>
                <a:gd name="connsiteX5714" fmla="*/ 49288 w 4853691"/>
                <a:gd name="connsiteY5714" fmla="*/ 2332964 h 4860733"/>
                <a:gd name="connsiteX5715" fmla="*/ 46941 w 4853691"/>
                <a:gd name="connsiteY5715" fmla="*/ 2332964 h 4860733"/>
                <a:gd name="connsiteX5716" fmla="*/ 44594 w 4853691"/>
                <a:gd name="connsiteY5716" fmla="*/ 2323576 h 4860733"/>
                <a:gd name="connsiteX5717" fmla="*/ 42247 w 4853691"/>
                <a:gd name="connsiteY5717" fmla="*/ 2316535 h 4860733"/>
                <a:gd name="connsiteX5718" fmla="*/ 39900 w 4853691"/>
                <a:gd name="connsiteY5718" fmla="*/ 2309494 h 4860733"/>
                <a:gd name="connsiteX5719" fmla="*/ 46941 w 4853691"/>
                <a:gd name="connsiteY5719" fmla="*/ 2297759 h 4860733"/>
                <a:gd name="connsiteX5720" fmla="*/ 32859 w 4853691"/>
                <a:gd name="connsiteY5720" fmla="*/ 2278982 h 4860733"/>
                <a:gd name="connsiteX5721" fmla="*/ 32859 w 4853691"/>
                <a:gd name="connsiteY5721" fmla="*/ 2278982 h 4860733"/>
                <a:gd name="connsiteX5722" fmla="*/ 35206 w 4853691"/>
                <a:gd name="connsiteY5722" fmla="*/ 2274288 h 4860733"/>
                <a:gd name="connsiteX5723" fmla="*/ 241746 w 4853691"/>
                <a:gd name="connsiteY5723" fmla="*/ 2443275 h 4860733"/>
                <a:gd name="connsiteX5724" fmla="*/ 246440 w 4853691"/>
                <a:gd name="connsiteY5724" fmla="*/ 2405723 h 4860733"/>
                <a:gd name="connsiteX5725" fmla="*/ 246440 w 4853691"/>
                <a:gd name="connsiteY5725" fmla="*/ 2398681 h 4860733"/>
                <a:gd name="connsiteX5726" fmla="*/ 251134 w 4853691"/>
                <a:gd name="connsiteY5726" fmla="*/ 2361129 h 4860733"/>
                <a:gd name="connsiteX5727" fmla="*/ 251134 w 4853691"/>
                <a:gd name="connsiteY5727" fmla="*/ 2349394 h 4860733"/>
                <a:gd name="connsiteX5728" fmla="*/ 253481 w 4853691"/>
                <a:gd name="connsiteY5728" fmla="*/ 2314188 h 4860733"/>
                <a:gd name="connsiteX5729" fmla="*/ 255828 w 4853691"/>
                <a:gd name="connsiteY5729" fmla="*/ 2300106 h 4860733"/>
                <a:gd name="connsiteX5730" fmla="*/ 260522 w 4853691"/>
                <a:gd name="connsiteY5730" fmla="*/ 2267247 h 4860733"/>
                <a:gd name="connsiteX5731" fmla="*/ 262869 w 4853691"/>
                <a:gd name="connsiteY5731" fmla="*/ 2248470 h 4860733"/>
                <a:gd name="connsiteX5732" fmla="*/ 265216 w 4853691"/>
                <a:gd name="connsiteY5732" fmla="*/ 2217959 h 4860733"/>
                <a:gd name="connsiteX5733" fmla="*/ 267563 w 4853691"/>
                <a:gd name="connsiteY5733" fmla="*/ 2194489 h 4860733"/>
                <a:gd name="connsiteX5734" fmla="*/ 269910 w 4853691"/>
                <a:gd name="connsiteY5734" fmla="*/ 2166324 h 4860733"/>
                <a:gd name="connsiteX5735" fmla="*/ 272257 w 4853691"/>
                <a:gd name="connsiteY5735" fmla="*/ 2138159 h 4860733"/>
                <a:gd name="connsiteX5736" fmla="*/ 274604 w 4853691"/>
                <a:gd name="connsiteY5736" fmla="*/ 2114689 h 4860733"/>
                <a:gd name="connsiteX5737" fmla="*/ 279299 w 4853691"/>
                <a:gd name="connsiteY5737" fmla="*/ 2081830 h 4860733"/>
                <a:gd name="connsiteX5738" fmla="*/ 281646 w 4853691"/>
                <a:gd name="connsiteY5738" fmla="*/ 2063054 h 4860733"/>
                <a:gd name="connsiteX5739" fmla="*/ 286340 w 4853691"/>
                <a:gd name="connsiteY5739" fmla="*/ 2023154 h 4860733"/>
                <a:gd name="connsiteX5740" fmla="*/ 288687 w 4853691"/>
                <a:gd name="connsiteY5740" fmla="*/ 2009072 h 4860733"/>
                <a:gd name="connsiteX5741" fmla="*/ 293381 w 4853691"/>
                <a:gd name="connsiteY5741" fmla="*/ 1964478 h 4860733"/>
                <a:gd name="connsiteX5742" fmla="*/ 295728 w 4853691"/>
                <a:gd name="connsiteY5742" fmla="*/ 1955090 h 4860733"/>
                <a:gd name="connsiteX5743" fmla="*/ 302769 w 4853691"/>
                <a:gd name="connsiteY5743" fmla="*/ 1901108 h 4860733"/>
                <a:gd name="connsiteX5744" fmla="*/ 302769 w 4853691"/>
                <a:gd name="connsiteY5744" fmla="*/ 1898761 h 4860733"/>
                <a:gd name="connsiteX5745" fmla="*/ 305116 w 4853691"/>
                <a:gd name="connsiteY5745" fmla="*/ 1872943 h 4860733"/>
                <a:gd name="connsiteX5746" fmla="*/ 312157 w 4853691"/>
                <a:gd name="connsiteY5746" fmla="*/ 1858861 h 4860733"/>
                <a:gd name="connsiteX5747" fmla="*/ 309810 w 4853691"/>
                <a:gd name="connsiteY5747" fmla="*/ 1849473 h 4860733"/>
                <a:gd name="connsiteX5748" fmla="*/ 312157 w 4853691"/>
                <a:gd name="connsiteY5748" fmla="*/ 1840084 h 4860733"/>
                <a:gd name="connsiteX5749" fmla="*/ 431857 w 4853691"/>
                <a:gd name="connsiteY5749" fmla="*/ 1713344 h 4860733"/>
                <a:gd name="connsiteX5750" fmla="*/ 436551 w 4853691"/>
                <a:gd name="connsiteY5750" fmla="*/ 1715691 h 4860733"/>
                <a:gd name="connsiteX5751" fmla="*/ 434204 w 4853691"/>
                <a:gd name="connsiteY5751" fmla="*/ 1725079 h 4860733"/>
                <a:gd name="connsiteX5752" fmla="*/ 448286 w 4853691"/>
                <a:gd name="connsiteY5752" fmla="*/ 1743855 h 4860733"/>
                <a:gd name="connsiteX5753" fmla="*/ 436551 w 4853691"/>
                <a:gd name="connsiteY5753" fmla="*/ 1783755 h 4860733"/>
                <a:gd name="connsiteX5754" fmla="*/ 429509 w 4853691"/>
                <a:gd name="connsiteY5754" fmla="*/ 1802532 h 4860733"/>
                <a:gd name="connsiteX5755" fmla="*/ 424815 w 4853691"/>
                <a:gd name="connsiteY5755" fmla="*/ 1818961 h 4860733"/>
                <a:gd name="connsiteX5756" fmla="*/ 283993 w 4853691"/>
                <a:gd name="connsiteY5756" fmla="*/ 2321229 h 4860733"/>
                <a:gd name="connsiteX5757" fmla="*/ 265216 w 4853691"/>
                <a:gd name="connsiteY5757" fmla="*/ 2389293 h 4860733"/>
                <a:gd name="connsiteX5758" fmla="*/ 260522 w 4853691"/>
                <a:gd name="connsiteY5758" fmla="*/ 2410417 h 4860733"/>
                <a:gd name="connsiteX5759" fmla="*/ 258175 w 4853691"/>
                <a:gd name="connsiteY5759" fmla="*/ 2422152 h 4860733"/>
                <a:gd name="connsiteX5760" fmla="*/ 248787 w 4853691"/>
                <a:gd name="connsiteY5760" fmla="*/ 2452664 h 4860733"/>
                <a:gd name="connsiteX5761" fmla="*/ 246440 w 4853691"/>
                <a:gd name="connsiteY5761" fmla="*/ 2464399 h 4860733"/>
                <a:gd name="connsiteX5762" fmla="*/ 241746 w 4853691"/>
                <a:gd name="connsiteY5762" fmla="*/ 2478481 h 4860733"/>
                <a:gd name="connsiteX5763" fmla="*/ 239399 w 4853691"/>
                <a:gd name="connsiteY5763" fmla="*/ 2478481 h 4860733"/>
                <a:gd name="connsiteX5764" fmla="*/ 241746 w 4853691"/>
                <a:gd name="connsiteY5764" fmla="*/ 2450317 h 4860733"/>
                <a:gd name="connsiteX5765" fmla="*/ 241746 w 4853691"/>
                <a:gd name="connsiteY5765" fmla="*/ 2443275 h 4860733"/>
                <a:gd name="connsiteX5766" fmla="*/ 307463 w 4853691"/>
                <a:gd name="connsiteY5766" fmla="*/ 1842432 h 4860733"/>
                <a:gd name="connsiteX5767" fmla="*/ 309810 w 4853691"/>
                <a:gd name="connsiteY5767" fmla="*/ 1840084 h 4860733"/>
                <a:gd name="connsiteX5768" fmla="*/ 307463 w 4853691"/>
                <a:gd name="connsiteY5768" fmla="*/ 1842432 h 4860733"/>
                <a:gd name="connsiteX5769" fmla="*/ 307463 w 4853691"/>
                <a:gd name="connsiteY5769" fmla="*/ 1842432 h 4860733"/>
                <a:gd name="connsiteX5770" fmla="*/ 206540 w 4853691"/>
                <a:gd name="connsiteY5770" fmla="*/ 1844779 h 4860733"/>
                <a:gd name="connsiteX5771" fmla="*/ 215928 w 4853691"/>
                <a:gd name="connsiteY5771" fmla="*/ 1830696 h 4860733"/>
                <a:gd name="connsiteX5772" fmla="*/ 237052 w 4853691"/>
                <a:gd name="connsiteY5772" fmla="*/ 1802532 h 4860733"/>
                <a:gd name="connsiteX5773" fmla="*/ 244093 w 4853691"/>
                <a:gd name="connsiteY5773" fmla="*/ 1790796 h 4860733"/>
                <a:gd name="connsiteX5774" fmla="*/ 265216 w 4853691"/>
                <a:gd name="connsiteY5774" fmla="*/ 1760285 h 4860733"/>
                <a:gd name="connsiteX5775" fmla="*/ 269910 w 4853691"/>
                <a:gd name="connsiteY5775" fmla="*/ 1776714 h 4860733"/>
                <a:gd name="connsiteX5776" fmla="*/ 272257 w 4853691"/>
                <a:gd name="connsiteY5776" fmla="*/ 1783755 h 4860733"/>
                <a:gd name="connsiteX5777" fmla="*/ 276951 w 4853691"/>
                <a:gd name="connsiteY5777" fmla="*/ 1800185 h 4860733"/>
                <a:gd name="connsiteX5778" fmla="*/ 279299 w 4853691"/>
                <a:gd name="connsiteY5778" fmla="*/ 1811920 h 4860733"/>
                <a:gd name="connsiteX5779" fmla="*/ 283993 w 4853691"/>
                <a:gd name="connsiteY5779" fmla="*/ 1828349 h 4860733"/>
                <a:gd name="connsiteX5780" fmla="*/ 286340 w 4853691"/>
                <a:gd name="connsiteY5780" fmla="*/ 1840084 h 4860733"/>
                <a:gd name="connsiteX5781" fmla="*/ 274604 w 4853691"/>
                <a:gd name="connsiteY5781" fmla="*/ 1849473 h 4860733"/>
                <a:gd name="connsiteX5782" fmla="*/ 241746 w 4853691"/>
                <a:gd name="connsiteY5782" fmla="*/ 1842432 h 4860733"/>
                <a:gd name="connsiteX5783" fmla="*/ 201846 w 4853691"/>
                <a:gd name="connsiteY5783" fmla="*/ 1851820 h 4860733"/>
                <a:gd name="connsiteX5784" fmla="*/ 206540 w 4853691"/>
                <a:gd name="connsiteY5784" fmla="*/ 1844779 h 4860733"/>
                <a:gd name="connsiteX5785" fmla="*/ 241746 w 4853691"/>
                <a:gd name="connsiteY5785" fmla="*/ 1725079 h 4860733"/>
                <a:gd name="connsiteX5786" fmla="*/ 222969 w 4853691"/>
                <a:gd name="connsiteY5786" fmla="*/ 1741508 h 4860733"/>
                <a:gd name="connsiteX5787" fmla="*/ 218275 w 4853691"/>
                <a:gd name="connsiteY5787" fmla="*/ 1743855 h 4860733"/>
                <a:gd name="connsiteX5788" fmla="*/ 199499 w 4853691"/>
                <a:gd name="connsiteY5788" fmla="*/ 1762632 h 4860733"/>
                <a:gd name="connsiteX5789" fmla="*/ 197152 w 4853691"/>
                <a:gd name="connsiteY5789" fmla="*/ 1764979 h 4860733"/>
                <a:gd name="connsiteX5790" fmla="*/ 180723 w 4853691"/>
                <a:gd name="connsiteY5790" fmla="*/ 1788449 h 4860733"/>
                <a:gd name="connsiteX5791" fmla="*/ 178376 w 4853691"/>
                <a:gd name="connsiteY5791" fmla="*/ 1790796 h 4860733"/>
                <a:gd name="connsiteX5792" fmla="*/ 159599 w 4853691"/>
                <a:gd name="connsiteY5792" fmla="*/ 1816614 h 4860733"/>
                <a:gd name="connsiteX5793" fmla="*/ 143170 w 4853691"/>
                <a:gd name="connsiteY5793" fmla="*/ 1840084 h 4860733"/>
                <a:gd name="connsiteX5794" fmla="*/ 140823 w 4853691"/>
                <a:gd name="connsiteY5794" fmla="*/ 1847126 h 4860733"/>
                <a:gd name="connsiteX5795" fmla="*/ 131435 w 4853691"/>
                <a:gd name="connsiteY5795" fmla="*/ 1863555 h 4860733"/>
                <a:gd name="connsiteX5796" fmla="*/ 131435 w 4853691"/>
                <a:gd name="connsiteY5796" fmla="*/ 1863555 h 4860733"/>
                <a:gd name="connsiteX5797" fmla="*/ 133782 w 4853691"/>
                <a:gd name="connsiteY5797" fmla="*/ 1856514 h 4860733"/>
                <a:gd name="connsiteX5798" fmla="*/ 143170 w 4853691"/>
                <a:gd name="connsiteY5798" fmla="*/ 1833043 h 4860733"/>
                <a:gd name="connsiteX5799" fmla="*/ 150211 w 4853691"/>
                <a:gd name="connsiteY5799" fmla="*/ 1816614 h 4860733"/>
                <a:gd name="connsiteX5800" fmla="*/ 161946 w 4853691"/>
                <a:gd name="connsiteY5800" fmla="*/ 1795491 h 4860733"/>
                <a:gd name="connsiteX5801" fmla="*/ 168987 w 4853691"/>
                <a:gd name="connsiteY5801" fmla="*/ 1779061 h 4860733"/>
                <a:gd name="connsiteX5802" fmla="*/ 183070 w 4853691"/>
                <a:gd name="connsiteY5802" fmla="*/ 1757938 h 4860733"/>
                <a:gd name="connsiteX5803" fmla="*/ 190111 w 4853691"/>
                <a:gd name="connsiteY5803" fmla="*/ 1746203 h 4860733"/>
                <a:gd name="connsiteX5804" fmla="*/ 206540 w 4853691"/>
                <a:gd name="connsiteY5804" fmla="*/ 1722732 h 4860733"/>
                <a:gd name="connsiteX5805" fmla="*/ 213581 w 4853691"/>
                <a:gd name="connsiteY5805" fmla="*/ 1713344 h 4860733"/>
                <a:gd name="connsiteX5806" fmla="*/ 225316 w 4853691"/>
                <a:gd name="connsiteY5806" fmla="*/ 1699262 h 4860733"/>
                <a:gd name="connsiteX5807" fmla="*/ 234705 w 4853691"/>
                <a:gd name="connsiteY5807" fmla="*/ 1703956 h 4860733"/>
                <a:gd name="connsiteX5808" fmla="*/ 241746 w 4853691"/>
                <a:gd name="connsiteY5808" fmla="*/ 1701609 h 4860733"/>
                <a:gd name="connsiteX5809" fmla="*/ 246440 w 4853691"/>
                <a:gd name="connsiteY5809" fmla="*/ 1710997 h 4860733"/>
                <a:gd name="connsiteX5810" fmla="*/ 248787 w 4853691"/>
                <a:gd name="connsiteY5810" fmla="*/ 1715691 h 4860733"/>
                <a:gd name="connsiteX5811" fmla="*/ 248787 w 4853691"/>
                <a:gd name="connsiteY5811" fmla="*/ 1718038 h 4860733"/>
                <a:gd name="connsiteX5812" fmla="*/ 244093 w 4853691"/>
                <a:gd name="connsiteY5812" fmla="*/ 1720385 h 4860733"/>
                <a:gd name="connsiteX5813" fmla="*/ 241746 w 4853691"/>
                <a:gd name="connsiteY5813" fmla="*/ 1725079 h 4860733"/>
                <a:gd name="connsiteX5814" fmla="*/ 105617 w 4853691"/>
                <a:gd name="connsiteY5814" fmla="*/ 1917537 h 4860733"/>
                <a:gd name="connsiteX5815" fmla="*/ 96229 w 4853691"/>
                <a:gd name="connsiteY5815" fmla="*/ 1943354 h 4860733"/>
                <a:gd name="connsiteX5816" fmla="*/ 89188 w 4853691"/>
                <a:gd name="connsiteY5816" fmla="*/ 1964478 h 4860733"/>
                <a:gd name="connsiteX5817" fmla="*/ 86841 w 4853691"/>
                <a:gd name="connsiteY5817" fmla="*/ 1973866 h 4860733"/>
                <a:gd name="connsiteX5818" fmla="*/ 96229 w 4853691"/>
                <a:gd name="connsiteY5818" fmla="*/ 1943354 h 4860733"/>
                <a:gd name="connsiteX5819" fmla="*/ 98576 w 4853691"/>
                <a:gd name="connsiteY5819" fmla="*/ 1929272 h 4860733"/>
                <a:gd name="connsiteX5820" fmla="*/ 100923 w 4853691"/>
                <a:gd name="connsiteY5820" fmla="*/ 1924578 h 4860733"/>
                <a:gd name="connsiteX5821" fmla="*/ 105617 w 4853691"/>
                <a:gd name="connsiteY5821" fmla="*/ 1912843 h 4860733"/>
                <a:gd name="connsiteX5822" fmla="*/ 115005 w 4853691"/>
                <a:gd name="connsiteY5822" fmla="*/ 1894066 h 4860733"/>
                <a:gd name="connsiteX5823" fmla="*/ 115005 w 4853691"/>
                <a:gd name="connsiteY5823" fmla="*/ 1896413 h 4860733"/>
                <a:gd name="connsiteX5824" fmla="*/ 105617 w 4853691"/>
                <a:gd name="connsiteY5824" fmla="*/ 1917537 h 4860733"/>
                <a:gd name="connsiteX5825" fmla="*/ 58676 w 4853691"/>
                <a:gd name="connsiteY5825" fmla="*/ 2037236 h 4860733"/>
                <a:gd name="connsiteX5826" fmla="*/ 58676 w 4853691"/>
                <a:gd name="connsiteY5826" fmla="*/ 2037236 h 4860733"/>
                <a:gd name="connsiteX5827" fmla="*/ 56329 w 4853691"/>
                <a:gd name="connsiteY5827" fmla="*/ 2030195 h 4860733"/>
                <a:gd name="connsiteX5828" fmla="*/ 56329 w 4853691"/>
                <a:gd name="connsiteY5828" fmla="*/ 2027848 h 4860733"/>
                <a:gd name="connsiteX5829" fmla="*/ 56329 w 4853691"/>
                <a:gd name="connsiteY5829" fmla="*/ 2027848 h 4860733"/>
                <a:gd name="connsiteX5830" fmla="*/ 58676 w 4853691"/>
                <a:gd name="connsiteY5830" fmla="*/ 2027848 h 4860733"/>
                <a:gd name="connsiteX5831" fmla="*/ 58676 w 4853691"/>
                <a:gd name="connsiteY5831" fmla="*/ 2037236 h 4860733"/>
                <a:gd name="connsiteX5832" fmla="*/ 248787 w 4853691"/>
                <a:gd name="connsiteY5832" fmla="*/ 1621809 h 4860733"/>
                <a:gd name="connsiteX5833" fmla="*/ 255828 w 4853691"/>
                <a:gd name="connsiteY5833" fmla="*/ 1591297 h 4860733"/>
                <a:gd name="connsiteX5834" fmla="*/ 258175 w 4853691"/>
                <a:gd name="connsiteY5834" fmla="*/ 1574868 h 4860733"/>
                <a:gd name="connsiteX5835" fmla="*/ 262869 w 4853691"/>
                <a:gd name="connsiteY5835" fmla="*/ 1546704 h 4860733"/>
                <a:gd name="connsiteX5836" fmla="*/ 267563 w 4853691"/>
                <a:gd name="connsiteY5836" fmla="*/ 1527927 h 4860733"/>
                <a:gd name="connsiteX5837" fmla="*/ 272257 w 4853691"/>
                <a:gd name="connsiteY5837" fmla="*/ 1504457 h 4860733"/>
                <a:gd name="connsiteX5838" fmla="*/ 276951 w 4853691"/>
                <a:gd name="connsiteY5838" fmla="*/ 1483333 h 4860733"/>
                <a:gd name="connsiteX5839" fmla="*/ 281646 w 4853691"/>
                <a:gd name="connsiteY5839" fmla="*/ 1462210 h 4860733"/>
                <a:gd name="connsiteX5840" fmla="*/ 283993 w 4853691"/>
                <a:gd name="connsiteY5840" fmla="*/ 1448128 h 4860733"/>
                <a:gd name="connsiteX5841" fmla="*/ 293381 w 4853691"/>
                <a:gd name="connsiteY5841" fmla="*/ 1431698 h 4860733"/>
                <a:gd name="connsiteX5842" fmla="*/ 312157 w 4853691"/>
                <a:gd name="connsiteY5842" fmla="*/ 1398840 h 4860733"/>
                <a:gd name="connsiteX5843" fmla="*/ 323892 w 4853691"/>
                <a:gd name="connsiteY5843" fmla="*/ 1377716 h 4860733"/>
                <a:gd name="connsiteX5844" fmla="*/ 345016 w 4853691"/>
                <a:gd name="connsiteY5844" fmla="*/ 1340164 h 4860733"/>
                <a:gd name="connsiteX5845" fmla="*/ 356751 w 4853691"/>
                <a:gd name="connsiteY5845" fmla="*/ 1321387 h 4860733"/>
                <a:gd name="connsiteX5846" fmla="*/ 387263 w 4853691"/>
                <a:gd name="connsiteY5846" fmla="*/ 1272099 h 4860733"/>
                <a:gd name="connsiteX5847" fmla="*/ 389610 w 4853691"/>
                <a:gd name="connsiteY5847" fmla="*/ 1267405 h 4860733"/>
                <a:gd name="connsiteX5848" fmla="*/ 401345 w 4853691"/>
                <a:gd name="connsiteY5848" fmla="*/ 1250976 h 4860733"/>
                <a:gd name="connsiteX5849" fmla="*/ 403692 w 4853691"/>
                <a:gd name="connsiteY5849" fmla="*/ 1248629 h 4860733"/>
                <a:gd name="connsiteX5850" fmla="*/ 417774 w 4853691"/>
                <a:gd name="connsiteY5850" fmla="*/ 1239241 h 4860733"/>
                <a:gd name="connsiteX5851" fmla="*/ 431857 w 4853691"/>
                <a:gd name="connsiteY5851" fmla="*/ 1232199 h 4860733"/>
                <a:gd name="connsiteX5852" fmla="*/ 438898 w 4853691"/>
                <a:gd name="connsiteY5852" fmla="*/ 1227505 h 4860733"/>
                <a:gd name="connsiteX5853" fmla="*/ 434204 w 4853691"/>
                <a:gd name="connsiteY5853" fmla="*/ 1241588 h 4860733"/>
                <a:gd name="connsiteX5854" fmla="*/ 429509 w 4853691"/>
                <a:gd name="connsiteY5854" fmla="*/ 1255670 h 4860733"/>
                <a:gd name="connsiteX5855" fmla="*/ 424815 w 4853691"/>
                <a:gd name="connsiteY5855" fmla="*/ 1269752 h 4860733"/>
                <a:gd name="connsiteX5856" fmla="*/ 420121 w 4853691"/>
                <a:gd name="connsiteY5856" fmla="*/ 1283834 h 4860733"/>
                <a:gd name="connsiteX5857" fmla="*/ 415427 w 4853691"/>
                <a:gd name="connsiteY5857" fmla="*/ 1297917 h 4860733"/>
                <a:gd name="connsiteX5858" fmla="*/ 410733 w 4853691"/>
                <a:gd name="connsiteY5858" fmla="*/ 1311999 h 4860733"/>
                <a:gd name="connsiteX5859" fmla="*/ 406039 w 4853691"/>
                <a:gd name="connsiteY5859" fmla="*/ 1326081 h 4860733"/>
                <a:gd name="connsiteX5860" fmla="*/ 401345 w 4853691"/>
                <a:gd name="connsiteY5860" fmla="*/ 1342511 h 4860733"/>
                <a:gd name="connsiteX5861" fmla="*/ 396651 w 4853691"/>
                <a:gd name="connsiteY5861" fmla="*/ 1356593 h 4860733"/>
                <a:gd name="connsiteX5862" fmla="*/ 391957 w 4853691"/>
                <a:gd name="connsiteY5862" fmla="*/ 1373022 h 4860733"/>
                <a:gd name="connsiteX5863" fmla="*/ 387263 w 4853691"/>
                <a:gd name="connsiteY5863" fmla="*/ 1387104 h 4860733"/>
                <a:gd name="connsiteX5864" fmla="*/ 384916 w 4853691"/>
                <a:gd name="connsiteY5864" fmla="*/ 1398840 h 4860733"/>
                <a:gd name="connsiteX5865" fmla="*/ 361445 w 4853691"/>
                <a:gd name="connsiteY5865" fmla="*/ 1434045 h 4860733"/>
                <a:gd name="connsiteX5866" fmla="*/ 347363 w 4853691"/>
                <a:gd name="connsiteY5866" fmla="*/ 1457516 h 4860733"/>
                <a:gd name="connsiteX5867" fmla="*/ 326239 w 4853691"/>
                <a:gd name="connsiteY5867" fmla="*/ 1495069 h 4860733"/>
                <a:gd name="connsiteX5868" fmla="*/ 309810 w 4853691"/>
                <a:gd name="connsiteY5868" fmla="*/ 1523233 h 4860733"/>
                <a:gd name="connsiteX5869" fmla="*/ 291034 w 4853691"/>
                <a:gd name="connsiteY5869" fmla="*/ 1556092 h 4860733"/>
                <a:gd name="connsiteX5870" fmla="*/ 274604 w 4853691"/>
                <a:gd name="connsiteY5870" fmla="*/ 1586603 h 4860733"/>
                <a:gd name="connsiteX5871" fmla="*/ 258175 w 4853691"/>
                <a:gd name="connsiteY5871" fmla="*/ 1619462 h 4860733"/>
                <a:gd name="connsiteX5872" fmla="*/ 241746 w 4853691"/>
                <a:gd name="connsiteY5872" fmla="*/ 1652321 h 4860733"/>
                <a:gd name="connsiteX5873" fmla="*/ 234705 w 4853691"/>
                <a:gd name="connsiteY5873" fmla="*/ 1668750 h 4860733"/>
                <a:gd name="connsiteX5874" fmla="*/ 230011 w 4853691"/>
                <a:gd name="connsiteY5874" fmla="*/ 1668750 h 4860733"/>
                <a:gd name="connsiteX5875" fmla="*/ 234705 w 4853691"/>
                <a:gd name="connsiteY5875" fmla="*/ 1640586 h 4860733"/>
                <a:gd name="connsiteX5876" fmla="*/ 248787 w 4853691"/>
                <a:gd name="connsiteY5876" fmla="*/ 1621809 h 4860733"/>
                <a:gd name="connsiteX5877" fmla="*/ 382569 w 4853691"/>
                <a:gd name="connsiteY5877" fmla="*/ 1260364 h 4860733"/>
                <a:gd name="connsiteX5878" fmla="*/ 370833 w 4853691"/>
                <a:gd name="connsiteY5878" fmla="*/ 1269752 h 4860733"/>
                <a:gd name="connsiteX5879" fmla="*/ 384916 w 4853691"/>
                <a:gd name="connsiteY5879" fmla="*/ 1248629 h 4860733"/>
                <a:gd name="connsiteX5880" fmla="*/ 401345 w 4853691"/>
                <a:gd name="connsiteY5880" fmla="*/ 1225158 h 4860733"/>
                <a:gd name="connsiteX5881" fmla="*/ 420121 w 4853691"/>
                <a:gd name="connsiteY5881" fmla="*/ 1201688 h 4860733"/>
                <a:gd name="connsiteX5882" fmla="*/ 438898 w 4853691"/>
                <a:gd name="connsiteY5882" fmla="*/ 1180564 h 4860733"/>
                <a:gd name="connsiteX5883" fmla="*/ 450633 w 4853691"/>
                <a:gd name="connsiteY5883" fmla="*/ 1168829 h 4860733"/>
                <a:gd name="connsiteX5884" fmla="*/ 450633 w 4853691"/>
                <a:gd name="connsiteY5884" fmla="*/ 1168829 h 4860733"/>
                <a:gd name="connsiteX5885" fmla="*/ 438898 w 4853691"/>
                <a:gd name="connsiteY5885" fmla="*/ 1187606 h 4860733"/>
                <a:gd name="connsiteX5886" fmla="*/ 422468 w 4853691"/>
                <a:gd name="connsiteY5886" fmla="*/ 1213423 h 4860733"/>
                <a:gd name="connsiteX5887" fmla="*/ 403692 w 4853691"/>
                <a:gd name="connsiteY5887" fmla="*/ 1241588 h 4860733"/>
                <a:gd name="connsiteX5888" fmla="*/ 401345 w 4853691"/>
                <a:gd name="connsiteY5888" fmla="*/ 1243935 h 4860733"/>
                <a:gd name="connsiteX5889" fmla="*/ 394304 w 4853691"/>
                <a:gd name="connsiteY5889" fmla="*/ 1248629 h 4860733"/>
                <a:gd name="connsiteX5890" fmla="*/ 382569 w 4853691"/>
                <a:gd name="connsiteY5890" fmla="*/ 1260364 h 4860733"/>
                <a:gd name="connsiteX5891" fmla="*/ 337975 w 4853691"/>
                <a:gd name="connsiteY5891" fmla="*/ 1311999 h 4860733"/>
                <a:gd name="connsiteX5892" fmla="*/ 328587 w 4853691"/>
                <a:gd name="connsiteY5892" fmla="*/ 1326081 h 4860733"/>
                <a:gd name="connsiteX5893" fmla="*/ 323892 w 4853691"/>
                <a:gd name="connsiteY5893" fmla="*/ 1319040 h 4860733"/>
                <a:gd name="connsiteX5894" fmla="*/ 328587 w 4853691"/>
                <a:gd name="connsiteY5894" fmla="*/ 1311999 h 4860733"/>
                <a:gd name="connsiteX5895" fmla="*/ 335628 w 4853691"/>
                <a:gd name="connsiteY5895" fmla="*/ 1302611 h 4860733"/>
                <a:gd name="connsiteX5896" fmla="*/ 347363 w 4853691"/>
                <a:gd name="connsiteY5896" fmla="*/ 1290876 h 4860733"/>
                <a:gd name="connsiteX5897" fmla="*/ 356751 w 4853691"/>
                <a:gd name="connsiteY5897" fmla="*/ 1281487 h 4860733"/>
                <a:gd name="connsiteX5898" fmla="*/ 352057 w 4853691"/>
                <a:gd name="connsiteY5898" fmla="*/ 1288529 h 4860733"/>
                <a:gd name="connsiteX5899" fmla="*/ 337975 w 4853691"/>
                <a:gd name="connsiteY5899" fmla="*/ 1311999 h 4860733"/>
                <a:gd name="connsiteX5900" fmla="*/ 462368 w 4853691"/>
                <a:gd name="connsiteY5900" fmla="*/ 1213423 h 4860733"/>
                <a:gd name="connsiteX5901" fmla="*/ 476450 w 4853691"/>
                <a:gd name="connsiteY5901" fmla="*/ 1206382 h 4860733"/>
                <a:gd name="connsiteX5902" fmla="*/ 490533 w 4853691"/>
                <a:gd name="connsiteY5902" fmla="*/ 1201688 h 4860733"/>
                <a:gd name="connsiteX5903" fmla="*/ 504615 w 4853691"/>
                <a:gd name="connsiteY5903" fmla="*/ 1196994 h 4860733"/>
                <a:gd name="connsiteX5904" fmla="*/ 514003 w 4853691"/>
                <a:gd name="connsiteY5904" fmla="*/ 1194647 h 4860733"/>
                <a:gd name="connsiteX5905" fmla="*/ 521044 w 4853691"/>
                <a:gd name="connsiteY5905" fmla="*/ 1206382 h 4860733"/>
                <a:gd name="connsiteX5906" fmla="*/ 495227 w 4853691"/>
                <a:gd name="connsiteY5906" fmla="*/ 1241588 h 4860733"/>
                <a:gd name="connsiteX5907" fmla="*/ 488186 w 4853691"/>
                <a:gd name="connsiteY5907" fmla="*/ 1250976 h 4860733"/>
                <a:gd name="connsiteX5908" fmla="*/ 445939 w 4853691"/>
                <a:gd name="connsiteY5908" fmla="*/ 1309652 h 4860733"/>
                <a:gd name="connsiteX5909" fmla="*/ 445939 w 4853691"/>
                <a:gd name="connsiteY5909" fmla="*/ 1309652 h 4860733"/>
                <a:gd name="connsiteX5910" fmla="*/ 406039 w 4853691"/>
                <a:gd name="connsiteY5910" fmla="*/ 1368328 h 4860733"/>
                <a:gd name="connsiteX5911" fmla="*/ 394304 w 4853691"/>
                <a:gd name="connsiteY5911" fmla="*/ 1387104 h 4860733"/>
                <a:gd name="connsiteX5912" fmla="*/ 394304 w 4853691"/>
                <a:gd name="connsiteY5912" fmla="*/ 1387104 h 4860733"/>
                <a:gd name="connsiteX5913" fmla="*/ 396651 w 4853691"/>
                <a:gd name="connsiteY5913" fmla="*/ 1375369 h 4860733"/>
                <a:gd name="connsiteX5914" fmla="*/ 398998 w 4853691"/>
                <a:gd name="connsiteY5914" fmla="*/ 1368328 h 4860733"/>
                <a:gd name="connsiteX5915" fmla="*/ 406039 w 4853691"/>
                <a:gd name="connsiteY5915" fmla="*/ 1344858 h 4860733"/>
                <a:gd name="connsiteX5916" fmla="*/ 408386 w 4853691"/>
                <a:gd name="connsiteY5916" fmla="*/ 1340164 h 4860733"/>
                <a:gd name="connsiteX5917" fmla="*/ 415427 w 4853691"/>
                <a:gd name="connsiteY5917" fmla="*/ 1316693 h 4860733"/>
                <a:gd name="connsiteX5918" fmla="*/ 417774 w 4853691"/>
                <a:gd name="connsiteY5918" fmla="*/ 1311999 h 4860733"/>
                <a:gd name="connsiteX5919" fmla="*/ 424815 w 4853691"/>
                <a:gd name="connsiteY5919" fmla="*/ 1288529 h 4860733"/>
                <a:gd name="connsiteX5920" fmla="*/ 427162 w 4853691"/>
                <a:gd name="connsiteY5920" fmla="*/ 1283834 h 4860733"/>
                <a:gd name="connsiteX5921" fmla="*/ 434204 w 4853691"/>
                <a:gd name="connsiteY5921" fmla="*/ 1260364 h 4860733"/>
                <a:gd name="connsiteX5922" fmla="*/ 434204 w 4853691"/>
                <a:gd name="connsiteY5922" fmla="*/ 1258017 h 4860733"/>
                <a:gd name="connsiteX5923" fmla="*/ 441245 w 4853691"/>
                <a:gd name="connsiteY5923" fmla="*/ 1232199 h 4860733"/>
                <a:gd name="connsiteX5924" fmla="*/ 441245 w 4853691"/>
                <a:gd name="connsiteY5924" fmla="*/ 1229852 h 4860733"/>
                <a:gd name="connsiteX5925" fmla="*/ 443592 w 4853691"/>
                <a:gd name="connsiteY5925" fmla="*/ 1220464 h 4860733"/>
                <a:gd name="connsiteX5926" fmla="*/ 448286 w 4853691"/>
                <a:gd name="connsiteY5926" fmla="*/ 1218117 h 4860733"/>
                <a:gd name="connsiteX5927" fmla="*/ 462368 w 4853691"/>
                <a:gd name="connsiteY5927" fmla="*/ 1213423 h 4860733"/>
                <a:gd name="connsiteX5928" fmla="*/ 577373 w 4853691"/>
                <a:gd name="connsiteY5928" fmla="*/ 1133623 h 4860733"/>
                <a:gd name="connsiteX5929" fmla="*/ 598497 w 4853691"/>
                <a:gd name="connsiteY5929" fmla="*/ 1100765 h 4860733"/>
                <a:gd name="connsiteX5930" fmla="*/ 612579 w 4853691"/>
                <a:gd name="connsiteY5930" fmla="*/ 1079641 h 4860733"/>
                <a:gd name="connsiteX5931" fmla="*/ 638397 w 4853691"/>
                <a:gd name="connsiteY5931" fmla="*/ 1044436 h 4860733"/>
                <a:gd name="connsiteX5932" fmla="*/ 650132 w 4853691"/>
                <a:gd name="connsiteY5932" fmla="*/ 1028006 h 4860733"/>
                <a:gd name="connsiteX5933" fmla="*/ 673602 w 4853691"/>
                <a:gd name="connsiteY5933" fmla="*/ 995148 h 4860733"/>
                <a:gd name="connsiteX5934" fmla="*/ 661867 w 4853691"/>
                <a:gd name="connsiteY5934" fmla="*/ 1013924 h 4860733"/>
                <a:gd name="connsiteX5935" fmla="*/ 650132 w 4853691"/>
                <a:gd name="connsiteY5935" fmla="*/ 1032700 h 4860733"/>
                <a:gd name="connsiteX5936" fmla="*/ 633703 w 4853691"/>
                <a:gd name="connsiteY5936" fmla="*/ 1063212 h 4860733"/>
                <a:gd name="connsiteX5937" fmla="*/ 621967 w 4853691"/>
                <a:gd name="connsiteY5937" fmla="*/ 1081988 h 4860733"/>
                <a:gd name="connsiteX5938" fmla="*/ 610232 w 4853691"/>
                <a:gd name="connsiteY5938" fmla="*/ 1105459 h 4860733"/>
                <a:gd name="connsiteX5939" fmla="*/ 586762 w 4853691"/>
                <a:gd name="connsiteY5939" fmla="*/ 1133623 h 4860733"/>
                <a:gd name="connsiteX5940" fmla="*/ 549209 w 4853691"/>
                <a:gd name="connsiteY5940" fmla="*/ 1178217 h 4860733"/>
                <a:gd name="connsiteX5941" fmla="*/ 549209 w 4853691"/>
                <a:gd name="connsiteY5941" fmla="*/ 1178217 h 4860733"/>
                <a:gd name="connsiteX5942" fmla="*/ 563291 w 4853691"/>
                <a:gd name="connsiteY5942" fmla="*/ 1157094 h 4860733"/>
                <a:gd name="connsiteX5943" fmla="*/ 577373 w 4853691"/>
                <a:gd name="connsiteY5943" fmla="*/ 1133623 h 4860733"/>
                <a:gd name="connsiteX5944" fmla="*/ 847284 w 4853691"/>
                <a:gd name="connsiteY5944" fmla="*/ 790955 h 4860733"/>
                <a:gd name="connsiteX5945" fmla="*/ 873101 w 4853691"/>
                <a:gd name="connsiteY5945" fmla="*/ 786261 h 4860733"/>
                <a:gd name="connsiteX5946" fmla="*/ 884837 w 4853691"/>
                <a:gd name="connsiteY5946" fmla="*/ 786261 h 4860733"/>
                <a:gd name="connsiteX5947" fmla="*/ 891878 w 4853691"/>
                <a:gd name="connsiteY5947" fmla="*/ 786261 h 4860733"/>
                <a:gd name="connsiteX5948" fmla="*/ 873101 w 4853691"/>
                <a:gd name="connsiteY5948" fmla="*/ 819119 h 4860733"/>
                <a:gd name="connsiteX5949" fmla="*/ 861366 w 4853691"/>
                <a:gd name="connsiteY5949" fmla="*/ 840243 h 4860733"/>
                <a:gd name="connsiteX5950" fmla="*/ 856672 w 4853691"/>
                <a:gd name="connsiteY5950" fmla="*/ 847284 h 4860733"/>
                <a:gd name="connsiteX5951" fmla="*/ 847284 w 4853691"/>
                <a:gd name="connsiteY5951" fmla="*/ 844937 h 4860733"/>
                <a:gd name="connsiteX5952" fmla="*/ 826160 w 4853691"/>
                <a:gd name="connsiteY5952" fmla="*/ 866060 h 4860733"/>
                <a:gd name="connsiteX5953" fmla="*/ 828507 w 4853691"/>
                <a:gd name="connsiteY5953" fmla="*/ 875448 h 4860733"/>
                <a:gd name="connsiteX5954" fmla="*/ 802690 w 4853691"/>
                <a:gd name="connsiteY5954" fmla="*/ 891878 h 4860733"/>
                <a:gd name="connsiteX5955" fmla="*/ 788608 w 4853691"/>
                <a:gd name="connsiteY5955" fmla="*/ 901266 h 4860733"/>
                <a:gd name="connsiteX5956" fmla="*/ 760443 w 4853691"/>
                <a:gd name="connsiteY5956" fmla="*/ 920042 h 4860733"/>
                <a:gd name="connsiteX5957" fmla="*/ 744014 w 4853691"/>
                <a:gd name="connsiteY5957" fmla="*/ 931777 h 4860733"/>
                <a:gd name="connsiteX5958" fmla="*/ 720543 w 4853691"/>
                <a:gd name="connsiteY5958" fmla="*/ 948207 h 4860733"/>
                <a:gd name="connsiteX5959" fmla="*/ 704114 w 4853691"/>
                <a:gd name="connsiteY5959" fmla="*/ 962289 h 4860733"/>
                <a:gd name="connsiteX5960" fmla="*/ 697073 w 4853691"/>
                <a:gd name="connsiteY5960" fmla="*/ 966983 h 4860733"/>
                <a:gd name="connsiteX5961" fmla="*/ 692379 w 4853691"/>
                <a:gd name="connsiteY5961" fmla="*/ 962289 h 4860733"/>
                <a:gd name="connsiteX5962" fmla="*/ 692379 w 4853691"/>
                <a:gd name="connsiteY5962" fmla="*/ 962289 h 4860733"/>
                <a:gd name="connsiteX5963" fmla="*/ 692379 w 4853691"/>
                <a:gd name="connsiteY5963" fmla="*/ 962289 h 4860733"/>
                <a:gd name="connsiteX5964" fmla="*/ 706461 w 4853691"/>
                <a:gd name="connsiteY5964" fmla="*/ 938819 h 4860733"/>
                <a:gd name="connsiteX5965" fmla="*/ 722890 w 4853691"/>
                <a:gd name="connsiteY5965" fmla="*/ 915348 h 4860733"/>
                <a:gd name="connsiteX5966" fmla="*/ 736973 w 4853691"/>
                <a:gd name="connsiteY5966" fmla="*/ 894225 h 4860733"/>
                <a:gd name="connsiteX5967" fmla="*/ 751055 w 4853691"/>
                <a:gd name="connsiteY5967" fmla="*/ 873101 h 4860733"/>
                <a:gd name="connsiteX5968" fmla="*/ 786261 w 4853691"/>
                <a:gd name="connsiteY5968" fmla="*/ 823813 h 4860733"/>
                <a:gd name="connsiteX5969" fmla="*/ 797996 w 4853691"/>
                <a:gd name="connsiteY5969" fmla="*/ 826160 h 4860733"/>
                <a:gd name="connsiteX5970" fmla="*/ 819119 w 4853691"/>
                <a:gd name="connsiteY5970" fmla="*/ 805037 h 4860733"/>
                <a:gd name="connsiteX5971" fmla="*/ 819119 w 4853691"/>
                <a:gd name="connsiteY5971" fmla="*/ 800343 h 4860733"/>
                <a:gd name="connsiteX5972" fmla="*/ 835549 w 4853691"/>
                <a:gd name="connsiteY5972" fmla="*/ 795649 h 4860733"/>
                <a:gd name="connsiteX5973" fmla="*/ 847284 w 4853691"/>
                <a:gd name="connsiteY5973" fmla="*/ 790955 h 4860733"/>
                <a:gd name="connsiteX5974" fmla="*/ 971677 w 4853691"/>
                <a:gd name="connsiteY5974" fmla="*/ 760443 h 4860733"/>
                <a:gd name="connsiteX5975" fmla="*/ 1004536 w 4853691"/>
                <a:gd name="connsiteY5975" fmla="*/ 734626 h 4860733"/>
                <a:gd name="connsiteX5976" fmla="*/ 1028006 w 4853691"/>
                <a:gd name="connsiteY5976" fmla="*/ 715849 h 4860733"/>
                <a:gd name="connsiteX5977" fmla="*/ 1058518 w 4853691"/>
                <a:gd name="connsiteY5977" fmla="*/ 692379 h 4860733"/>
                <a:gd name="connsiteX5978" fmla="*/ 1084336 w 4853691"/>
                <a:gd name="connsiteY5978" fmla="*/ 673602 h 4860733"/>
                <a:gd name="connsiteX5979" fmla="*/ 1112500 w 4853691"/>
                <a:gd name="connsiteY5979" fmla="*/ 652479 h 4860733"/>
                <a:gd name="connsiteX5980" fmla="*/ 1138318 w 4853691"/>
                <a:gd name="connsiteY5980" fmla="*/ 633703 h 4860733"/>
                <a:gd name="connsiteX5981" fmla="*/ 1166482 w 4853691"/>
                <a:gd name="connsiteY5981" fmla="*/ 612579 h 4860733"/>
                <a:gd name="connsiteX5982" fmla="*/ 1192300 w 4853691"/>
                <a:gd name="connsiteY5982" fmla="*/ 593803 h 4860733"/>
                <a:gd name="connsiteX5983" fmla="*/ 1220464 w 4853691"/>
                <a:gd name="connsiteY5983" fmla="*/ 575026 h 4860733"/>
                <a:gd name="connsiteX5984" fmla="*/ 1246282 w 4853691"/>
                <a:gd name="connsiteY5984" fmla="*/ 558597 h 4860733"/>
                <a:gd name="connsiteX5985" fmla="*/ 1262711 w 4853691"/>
                <a:gd name="connsiteY5985" fmla="*/ 549209 h 4860733"/>
                <a:gd name="connsiteX5986" fmla="*/ 1267405 w 4853691"/>
                <a:gd name="connsiteY5986" fmla="*/ 553903 h 4860733"/>
                <a:gd name="connsiteX5987" fmla="*/ 1243935 w 4853691"/>
                <a:gd name="connsiteY5987" fmla="*/ 586762 h 4860733"/>
                <a:gd name="connsiteX5988" fmla="*/ 1215770 w 4853691"/>
                <a:gd name="connsiteY5988" fmla="*/ 626661 h 4860733"/>
                <a:gd name="connsiteX5989" fmla="*/ 1182911 w 4853691"/>
                <a:gd name="connsiteY5989" fmla="*/ 675949 h 4860733"/>
                <a:gd name="connsiteX5990" fmla="*/ 1157094 w 4853691"/>
                <a:gd name="connsiteY5990" fmla="*/ 715849 h 4860733"/>
                <a:gd name="connsiteX5991" fmla="*/ 1121888 w 4853691"/>
                <a:gd name="connsiteY5991" fmla="*/ 772178 h 4860733"/>
                <a:gd name="connsiteX5992" fmla="*/ 1103112 w 4853691"/>
                <a:gd name="connsiteY5992" fmla="*/ 802690 h 4860733"/>
                <a:gd name="connsiteX5993" fmla="*/ 1100765 w 4853691"/>
                <a:gd name="connsiteY5993" fmla="*/ 802690 h 4860733"/>
                <a:gd name="connsiteX5994" fmla="*/ 1086683 w 4853691"/>
                <a:gd name="connsiteY5994" fmla="*/ 800343 h 4860733"/>
                <a:gd name="connsiteX5995" fmla="*/ 1070253 w 4853691"/>
                <a:gd name="connsiteY5995" fmla="*/ 797996 h 4860733"/>
                <a:gd name="connsiteX5996" fmla="*/ 1058518 w 4853691"/>
                <a:gd name="connsiteY5996" fmla="*/ 795649 h 4860733"/>
                <a:gd name="connsiteX5997" fmla="*/ 1039742 w 4853691"/>
                <a:gd name="connsiteY5997" fmla="*/ 793302 h 4860733"/>
                <a:gd name="connsiteX5998" fmla="*/ 1030353 w 4853691"/>
                <a:gd name="connsiteY5998" fmla="*/ 790955 h 4860733"/>
                <a:gd name="connsiteX5999" fmla="*/ 1009230 w 4853691"/>
                <a:gd name="connsiteY5999" fmla="*/ 788608 h 4860733"/>
                <a:gd name="connsiteX6000" fmla="*/ 1002189 w 4853691"/>
                <a:gd name="connsiteY6000" fmla="*/ 788608 h 4860733"/>
                <a:gd name="connsiteX6001" fmla="*/ 981065 w 4853691"/>
                <a:gd name="connsiteY6001" fmla="*/ 786261 h 4860733"/>
                <a:gd name="connsiteX6002" fmla="*/ 974024 w 4853691"/>
                <a:gd name="connsiteY6002" fmla="*/ 786261 h 4860733"/>
                <a:gd name="connsiteX6003" fmla="*/ 948207 w 4853691"/>
                <a:gd name="connsiteY6003" fmla="*/ 786261 h 4860733"/>
                <a:gd name="connsiteX6004" fmla="*/ 945860 w 4853691"/>
                <a:gd name="connsiteY6004" fmla="*/ 786261 h 4860733"/>
                <a:gd name="connsiteX6005" fmla="*/ 950554 w 4853691"/>
                <a:gd name="connsiteY6005" fmla="*/ 781566 h 4860733"/>
                <a:gd name="connsiteX6006" fmla="*/ 971677 w 4853691"/>
                <a:gd name="connsiteY6006" fmla="*/ 760443 h 4860733"/>
                <a:gd name="connsiteX6007" fmla="*/ 1478639 w 4853691"/>
                <a:gd name="connsiteY6007" fmla="*/ 450633 h 4860733"/>
                <a:gd name="connsiteX6008" fmla="*/ 1492722 w 4853691"/>
                <a:gd name="connsiteY6008" fmla="*/ 436551 h 4860733"/>
                <a:gd name="connsiteX6009" fmla="*/ 1509151 w 4853691"/>
                <a:gd name="connsiteY6009" fmla="*/ 420121 h 4860733"/>
                <a:gd name="connsiteX6010" fmla="*/ 1523233 w 4853691"/>
                <a:gd name="connsiteY6010" fmla="*/ 406039 h 4860733"/>
                <a:gd name="connsiteX6011" fmla="*/ 1539662 w 4853691"/>
                <a:gd name="connsiteY6011" fmla="*/ 389610 h 4860733"/>
                <a:gd name="connsiteX6012" fmla="*/ 1553745 w 4853691"/>
                <a:gd name="connsiteY6012" fmla="*/ 377874 h 4860733"/>
                <a:gd name="connsiteX6013" fmla="*/ 1570174 w 4853691"/>
                <a:gd name="connsiteY6013" fmla="*/ 361445 h 4860733"/>
                <a:gd name="connsiteX6014" fmla="*/ 1584256 w 4853691"/>
                <a:gd name="connsiteY6014" fmla="*/ 349710 h 4860733"/>
                <a:gd name="connsiteX6015" fmla="*/ 1600686 w 4853691"/>
                <a:gd name="connsiteY6015" fmla="*/ 335628 h 4860733"/>
                <a:gd name="connsiteX6016" fmla="*/ 1614768 w 4853691"/>
                <a:gd name="connsiteY6016" fmla="*/ 323892 h 4860733"/>
                <a:gd name="connsiteX6017" fmla="*/ 1631197 w 4853691"/>
                <a:gd name="connsiteY6017" fmla="*/ 309810 h 4860733"/>
                <a:gd name="connsiteX6018" fmla="*/ 1645280 w 4853691"/>
                <a:gd name="connsiteY6018" fmla="*/ 298075 h 4860733"/>
                <a:gd name="connsiteX6019" fmla="*/ 1649974 w 4853691"/>
                <a:gd name="connsiteY6019" fmla="*/ 293381 h 4860733"/>
                <a:gd name="connsiteX6020" fmla="*/ 1652321 w 4853691"/>
                <a:gd name="connsiteY6020" fmla="*/ 295728 h 4860733"/>
                <a:gd name="connsiteX6021" fmla="*/ 1642933 w 4853691"/>
                <a:gd name="connsiteY6021" fmla="*/ 307463 h 4860733"/>
                <a:gd name="connsiteX6022" fmla="*/ 1626503 w 4853691"/>
                <a:gd name="connsiteY6022" fmla="*/ 328586 h 4860733"/>
                <a:gd name="connsiteX6023" fmla="*/ 1607727 w 4853691"/>
                <a:gd name="connsiteY6023" fmla="*/ 354404 h 4860733"/>
                <a:gd name="connsiteX6024" fmla="*/ 1591298 w 4853691"/>
                <a:gd name="connsiteY6024" fmla="*/ 375527 h 4860733"/>
                <a:gd name="connsiteX6025" fmla="*/ 1572521 w 4853691"/>
                <a:gd name="connsiteY6025" fmla="*/ 403692 h 4860733"/>
                <a:gd name="connsiteX6026" fmla="*/ 1556092 w 4853691"/>
                <a:gd name="connsiteY6026" fmla="*/ 427162 h 4860733"/>
                <a:gd name="connsiteX6027" fmla="*/ 1539662 w 4853691"/>
                <a:gd name="connsiteY6027" fmla="*/ 455327 h 4860733"/>
                <a:gd name="connsiteX6028" fmla="*/ 1539662 w 4853691"/>
                <a:gd name="connsiteY6028" fmla="*/ 455327 h 4860733"/>
                <a:gd name="connsiteX6029" fmla="*/ 1513845 w 4853691"/>
                <a:gd name="connsiteY6029" fmla="*/ 462368 h 4860733"/>
                <a:gd name="connsiteX6030" fmla="*/ 1490375 w 4853691"/>
                <a:gd name="connsiteY6030" fmla="*/ 469409 h 4860733"/>
                <a:gd name="connsiteX6031" fmla="*/ 1464557 w 4853691"/>
                <a:gd name="connsiteY6031" fmla="*/ 476450 h 4860733"/>
                <a:gd name="connsiteX6032" fmla="*/ 1450475 w 4853691"/>
                <a:gd name="connsiteY6032" fmla="*/ 481145 h 4860733"/>
                <a:gd name="connsiteX6033" fmla="*/ 1457516 w 4853691"/>
                <a:gd name="connsiteY6033" fmla="*/ 474103 h 4860733"/>
                <a:gd name="connsiteX6034" fmla="*/ 1478639 w 4853691"/>
                <a:gd name="connsiteY6034" fmla="*/ 450633 h 4860733"/>
                <a:gd name="connsiteX6035" fmla="*/ 1722732 w 4853691"/>
                <a:gd name="connsiteY6035" fmla="*/ 269910 h 4860733"/>
                <a:gd name="connsiteX6036" fmla="*/ 1750897 w 4853691"/>
                <a:gd name="connsiteY6036" fmla="*/ 265216 h 4860733"/>
                <a:gd name="connsiteX6037" fmla="*/ 1774367 w 4853691"/>
                <a:gd name="connsiteY6037" fmla="*/ 260522 h 4860733"/>
                <a:gd name="connsiteX6038" fmla="*/ 1802532 w 4853691"/>
                <a:gd name="connsiteY6038" fmla="*/ 255828 h 4860733"/>
                <a:gd name="connsiteX6039" fmla="*/ 1826002 w 4853691"/>
                <a:gd name="connsiteY6039" fmla="*/ 253481 h 4860733"/>
                <a:gd name="connsiteX6040" fmla="*/ 1854167 w 4853691"/>
                <a:gd name="connsiteY6040" fmla="*/ 251134 h 4860733"/>
                <a:gd name="connsiteX6041" fmla="*/ 1877637 w 4853691"/>
                <a:gd name="connsiteY6041" fmla="*/ 248787 h 4860733"/>
                <a:gd name="connsiteX6042" fmla="*/ 1908149 w 4853691"/>
                <a:gd name="connsiteY6042" fmla="*/ 246440 h 4860733"/>
                <a:gd name="connsiteX6043" fmla="*/ 1931619 w 4853691"/>
                <a:gd name="connsiteY6043" fmla="*/ 244093 h 4860733"/>
                <a:gd name="connsiteX6044" fmla="*/ 1962131 w 4853691"/>
                <a:gd name="connsiteY6044" fmla="*/ 241746 h 4860733"/>
                <a:gd name="connsiteX6045" fmla="*/ 1985601 w 4853691"/>
                <a:gd name="connsiteY6045" fmla="*/ 239399 h 4860733"/>
                <a:gd name="connsiteX6046" fmla="*/ 2018460 w 4853691"/>
                <a:gd name="connsiteY6046" fmla="*/ 237052 h 4860733"/>
                <a:gd name="connsiteX6047" fmla="*/ 2039583 w 4853691"/>
                <a:gd name="connsiteY6047" fmla="*/ 237052 h 4860733"/>
                <a:gd name="connsiteX6048" fmla="*/ 2093565 w 4853691"/>
                <a:gd name="connsiteY6048" fmla="*/ 237052 h 4860733"/>
                <a:gd name="connsiteX6049" fmla="*/ 2163977 w 4853691"/>
                <a:gd name="connsiteY6049" fmla="*/ 237052 h 4860733"/>
                <a:gd name="connsiteX6050" fmla="*/ 2182753 w 4853691"/>
                <a:gd name="connsiteY6050" fmla="*/ 237052 h 4860733"/>
                <a:gd name="connsiteX6051" fmla="*/ 2234388 w 4853691"/>
                <a:gd name="connsiteY6051" fmla="*/ 239399 h 4860733"/>
                <a:gd name="connsiteX6052" fmla="*/ 2257859 w 4853691"/>
                <a:gd name="connsiteY6052" fmla="*/ 241746 h 4860733"/>
                <a:gd name="connsiteX6053" fmla="*/ 2304800 w 4853691"/>
                <a:gd name="connsiteY6053" fmla="*/ 246440 h 4860733"/>
                <a:gd name="connsiteX6054" fmla="*/ 2332964 w 4853691"/>
                <a:gd name="connsiteY6054" fmla="*/ 248787 h 4860733"/>
                <a:gd name="connsiteX6055" fmla="*/ 2354088 w 4853691"/>
                <a:gd name="connsiteY6055" fmla="*/ 251134 h 4860733"/>
                <a:gd name="connsiteX6056" fmla="*/ 2354088 w 4853691"/>
                <a:gd name="connsiteY6056" fmla="*/ 253481 h 4860733"/>
                <a:gd name="connsiteX6057" fmla="*/ 2363476 w 4853691"/>
                <a:gd name="connsiteY6057" fmla="*/ 269910 h 4860733"/>
                <a:gd name="connsiteX6058" fmla="*/ 2351741 w 4853691"/>
                <a:gd name="connsiteY6058" fmla="*/ 293381 h 4860733"/>
                <a:gd name="connsiteX6059" fmla="*/ 2344699 w 4853691"/>
                <a:gd name="connsiteY6059" fmla="*/ 307463 h 4860733"/>
                <a:gd name="connsiteX6060" fmla="*/ 2330617 w 4853691"/>
                <a:gd name="connsiteY6060" fmla="*/ 335628 h 4860733"/>
                <a:gd name="connsiteX6061" fmla="*/ 2323576 w 4853691"/>
                <a:gd name="connsiteY6061" fmla="*/ 349710 h 4860733"/>
                <a:gd name="connsiteX6062" fmla="*/ 2309494 w 4853691"/>
                <a:gd name="connsiteY6062" fmla="*/ 380222 h 4860733"/>
                <a:gd name="connsiteX6063" fmla="*/ 2304800 w 4853691"/>
                <a:gd name="connsiteY6063" fmla="*/ 394304 h 4860733"/>
                <a:gd name="connsiteX6064" fmla="*/ 2274288 w 4853691"/>
                <a:gd name="connsiteY6064" fmla="*/ 391957 h 4860733"/>
                <a:gd name="connsiteX6065" fmla="*/ 2215612 w 4853691"/>
                <a:gd name="connsiteY6065" fmla="*/ 389610 h 4860733"/>
                <a:gd name="connsiteX6066" fmla="*/ 2180406 w 4853691"/>
                <a:gd name="connsiteY6066" fmla="*/ 387263 h 4860733"/>
                <a:gd name="connsiteX6067" fmla="*/ 2086524 w 4853691"/>
                <a:gd name="connsiteY6067" fmla="*/ 384916 h 4860733"/>
                <a:gd name="connsiteX6068" fmla="*/ 2032542 w 4853691"/>
                <a:gd name="connsiteY6068" fmla="*/ 384916 h 4860733"/>
                <a:gd name="connsiteX6069" fmla="*/ 2013766 w 4853691"/>
                <a:gd name="connsiteY6069" fmla="*/ 384916 h 4860733"/>
                <a:gd name="connsiteX6070" fmla="*/ 1978560 w 4853691"/>
                <a:gd name="connsiteY6070" fmla="*/ 384916 h 4860733"/>
                <a:gd name="connsiteX6071" fmla="*/ 1957437 w 4853691"/>
                <a:gd name="connsiteY6071" fmla="*/ 384916 h 4860733"/>
                <a:gd name="connsiteX6072" fmla="*/ 1924578 w 4853691"/>
                <a:gd name="connsiteY6072" fmla="*/ 387263 h 4860733"/>
                <a:gd name="connsiteX6073" fmla="*/ 1912843 w 4853691"/>
                <a:gd name="connsiteY6073" fmla="*/ 387263 h 4860733"/>
                <a:gd name="connsiteX6074" fmla="*/ 1898761 w 4853691"/>
                <a:gd name="connsiteY6074" fmla="*/ 377874 h 4860733"/>
                <a:gd name="connsiteX6075" fmla="*/ 1889372 w 4853691"/>
                <a:gd name="connsiteY6075" fmla="*/ 370833 h 4860733"/>
                <a:gd name="connsiteX6076" fmla="*/ 1865902 w 4853691"/>
                <a:gd name="connsiteY6076" fmla="*/ 356751 h 4860733"/>
                <a:gd name="connsiteX6077" fmla="*/ 1854167 w 4853691"/>
                <a:gd name="connsiteY6077" fmla="*/ 349710 h 4860733"/>
                <a:gd name="connsiteX6078" fmla="*/ 1833043 w 4853691"/>
                <a:gd name="connsiteY6078" fmla="*/ 337975 h 4860733"/>
                <a:gd name="connsiteX6079" fmla="*/ 1821308 w 4853691"/>
                <a:gd name="connsiteY6079" fmla="*/ 330934 h 4860733"/>
                <a:gd name="connsiteX6080" fmla="*/ 1800185 w 4853691"/>
                <a:gd name="connsiteY6080" fmla="*/ 319198 h 4860733"/>
                <a:gd name="connsiteX6081" fmla="*/ 1788449 w 4853691"/>
                <a:gd name="connsiteY6081" fmla="*/ 314504 h 4860733"/>
                <a:gd name="connsiteX6082" fmla="*/ 1767326 w 4853691"/>
                <a:gd name="connsiteY6082" fmla="*/ 305116 h 4860733"/>
                <a:gd name="connsiteX6083" fmla="*/ 1753244 w 4853691"/>
                <a:gd name="connsiteY6083" fmla="*/ 300422 h 4860733"/>
                <a:gd name="connsiteX6084" fmla="*/ 1734467 w 4853691"/>
                <a:gd name="connsiteY6084" fmla="*/ 293381 h 4860733"/>
                <a:gd name="connsiteX6085" fmla="*/ 1720385 w 4853691"/>
                <a:gd name="connsiteY6085" fmla="*/ 288687 h 4860733"/>
                <a:gd name="connsiteX6086" fmla="*/ 1701609 w 4853691"/>
                <a:gd name="connsiteY6086" fmla="*/ 281646 h 4860733"/>
                <a:gd name="connsiteX6087" fmla="*/ 1687526 w 4853691"/>
                <a:gd name="connsiteY6087" fmla="*/ 276951 h 4860733"/>
                <a:gd name="connsiteX6088" fmla="*/ 1687526 w 4853691"/>
                <a:gd name="connsiteY6088" fmla="*/ 276951 h 4860733"/>
                <a:gd name="connsiteX6089" fmla="*/ 1687526 w 4853691"/>
                <a:gd name="connsiteY6089" fmla="*/ 272257 h 4860733"/>
                <a:gd name="connsiteX6090" fmla="*/ 1687526 w 4853691"/>
                <a:gd name="connsiteY6090" fmla="*/ 269910 h 4860733"/>
                <a:gd name="connsiteX6091" fmla="*/ 1699262 w 4853691"/>
                <a:gd name="connsiteY6091" fmla="*/ 267563 h 4860733"/>
                <a:gd name="connsiteX6092" fmla="*/ 1722732 w 4853691"/>
                <a:gd name="connsiteY6092" fmla="*/ 269910 h 4860733"/>
                <a:gd name="connsiteX6093" fmla="*/ 2419805 w 4853691"/>
                <a:gd name="connsiteY6093" fmla="*/ 183070 h 4860733"/>
                <a:gd name="connsiteX6094" fmla="*/ 2417458 w 4853691"/>
                <a:gd name="connsiteY6094" fmla="*/ 173681 h 4860733"/>
                <a:gd name="connsiteX6095" fmla="*/ 2417458 w 4853691"/>
                <a:gd name="connsiteY6095" fmla="*/ 173681 h 4860733"/>
                <a:gd name="connsiteX6096" fmla="*/ 2426846 w 4853691"/>
                <a:gd name="connsiteY6096" fmla="*/ 159599 h 4860733"/>
                <a:gd name="connsiteX6097" fmla="*/ 2431540 w 4853691"/>
                <a:gd name="connsiteY6097" fmla="*/ 150211 h 4860733"/>
                <a:gd name="connsiteX6098" fmla="*/ 2438581 w 4853691"/>
                <a:gd name="connsiteY6098" fmla="*/ 138476 h 4860733"/>
                <a:gd name="connsiteX6099" fmla="*/ 2443275 w 4853691"/>
                <a:gd name="connsiteY6099" fmla="*/ 129088 h 4860733"/>
                <a:gd name="connsiteX6100" fmla="*/ 2450317 w 4853691"/>
                <a:gd name="connsiteY6100" fmla="*/ 119699 h 4860733"/>
                <a:gd name="connsiteX6101" fmla="*/ 2457358 w 4853691"/>
                <a:gd name="connsiteY6101" fmla="*/ 112658 h 4860733"/>
                <a:gd name="connsiteX6102" fmla="*/ 2464399 w 4853691"/>
                <a:gd name="connsiteY6102" fmla="*/ 103270 h 4860733"/>
                <a:gd name="connsiteX6103" fmla="*/ 2466746 w 4853691"/>
                <a:gd name="connsiteY6103" fmla="*/ 100923 h 4860733"/>
                <a:gd name="connsiteX6104" fmla="*/ 2469093 w 4853691"/>
                <a:gd name="connsiteY6104" fmla="*/ 103270 h 4860733"/>
                <a:gd name="connsiteX6105" fmla="*/ 2466746 w 4853691"/>
                <a:gd name="connsiteY6105" fmla="*/ 110311 h 4860733"/>
                <a:gd name="connsiteX6106" fmla="*/ 2464399 w 4853691"/>
                <a:gd name="connsiteY6106" fmla="*/ 117352 h 4860733"/>
                <a:gd name="connsiteX6107" fmla="*/ 2459705 w 4853691"/>
                <a:gd name="connsiteY6107" fmla="*/ 124393 h 4860733"/>
                <a:gd name="connsiteX6108" fmla="*/ 2457358 w 4853691"/>
                <a:gd name="connsiteY6108" fmla="*/ 131435 h 4860733"/>
                <a:gd name="connsiteX6109" fmla="*/ 2452664 w 4853691"/>
                <a:gd name="connsiteY6109" fmla="*/ 140823 h 4860733"/>
                <a:gd name="connsiteX6110" fmla="*/ 2450317 w 4853691"/>
                <a:gd name="connsiteY6110" fmla="*/ 147864 h 4860733"/>
                <a:gd name="connsiteX6111" fmla="*/ 2447970 w 4853691"/>
                <a:gd name="connsiteY6111" fmla="*/ 157252 h 4860733"/>
                <a:gd name="connsiteX6112" fmla="*/ 2445622 w 4853691"/>
                <a:gd name="connsiteY6112" fmla="*/ 166640 h 4860733"/>
                <a:gd name="connsiteX6113" fmla="*/ 2440928 w 4853691"/>
                <a:gd name="connsiteY6113" fmla="*/ 176028 h 4860733"/>
                <a:gd name="connsiteX6114" fmla="*/ 2438581 w 4853691"/>
                <a:gd name="connsiteY6114" fmla="*/ 185417 h 4860733"/>
                <a:gd name="connsiteX6115" fmla="*/ 2433887 w 4853691"/>
                <a:gd name="connsiteY6115" fmla="*/ 197152 h 4860733"/>
                <a:gd name="connsiteX6116" fmla="*/ 2431540 w 4853691"/>
                <a:gd name="connsiteY6116" fmla="*/ 206540 h 4860733"/>
                <a:gd name="connsiteX6117" fmla="*/ 2431540 w 4853691"/>
                <a:gd name="connsiteY6117" fmla="*/ 208887 h 4860733"/>
                <a:gd name="connsiteX6118" fmla="*/ 2426846 w 4853691"/>
                <a:gd name="connsiteY6118" fmla="*/ 208887 h 4860733"/>
                <a:gd name="connsiteX6119" fmla="*/ 2424499 w 4853691"/>
                <a:gd name="connsiteY6119" fmla="*/ 197152 h 4860733"/>
                <a:gd name="connsiteX6120" fmla="*/ 2419805 w 4853691"/>
                <a:gd name="connsiteY6120" fmla="*/ 183070 h 4860733"/>
                <a:gd name="connsiteX6121" fmla="*/ 2513687 w 4853691"/>
                <a:gd name="connsiteY6121" fmla="*/ 227664 h 4860733"/>
                <a:gd name="connsiteX6122" fmla="*/ 2555934 w 4853691"/>
                <a:gd name="connsiteY6122" fmla="*/ 230011 h 4860733"/>
                <a:gd name="connsiteX6123" fmla="*/ 2581751 w 4853691"/>
                <a:gd name="connsiteY6123" fmla="*/ 232358 h 4860733"/>
                <a:gd name="connsiteX6124" fmla="*/ 2621651 w 4853691"/>
                <a:gd name="connsiteY6124" fmla="*/ 234705 h 4860733"/>
                <a:gd name="connsiteX6125" fmla="*/ 2647469 w 4853691"/>
                <a:gd name="connsiteY6125" fmla="*/ 237052 h 4860733"/>
                <a:gd name="connsiteX6126" fmla="*/ 2675633 w 4853691"/>
                <a:gd name="connsiteY6126" fmla="*/ 239399 h 4860733"/>
                <a:gd name="connsiteX6127" fmla="*/ 2647469 w 4853691"/>
                <a:gd name="connsiteY6127" fmla="*/ 239399 h 4860733"/>
                <a:gd name="connsiteX6128" fmla="*/ 2579404 w 4853691"/>
                <a:gd name="connsiteY6128" fmla="*/ 239399 h 4860733"/>
                <a:gd name="connsiteX6129" fmla="*/ 2555934 w 4853691"/>
                <a:gd name="connsiteY6129" fmla="*/ 239399 h 4860733"/>
                <a:gd name="connsiteX6130" fmla="*/ 2511340 w 4853691"/>
                <a:gd name="connsiteY6130" fmla="*/ 241746 h 4860733"/>
                <a:gd name="connsiteX6131" fmla="*/ 2483175 w 4853691"/>
                <a:gd name="connsiteY6131" fmla="*/ 244093 h 4860733"/>
                <a:gd name="connsiteX6132" fmla="*/ 2443275 w 4853691"/>
                <a:gd name="connsiteY6132" fmla="*/ 246440 h 4860733"/>
                <a:gd name="connsiteX6133" fmla="*/ 2433887 w 4853691"/>
                <a:gd name="connsiteY6133" fmla="*/ 246440 h 4860733"/>
                <a:gd name="connsiteX6134" fmla="*/ 2431540 w 4853691"/>
                <a:gd name="connsiteY6134" fmla="*/ 239399 h 4860733"/>
                <a:gd name="connsiteX6135" fmla="*/ 2431540 w 4853691"/>
                <a:gd name="connsiteY6135" fmla="*/ 239399 h 4860733"/>
                <a:gd name="connsiteX6136" fmla="*/ 2440928 w 4853691"/>
                <a:gd name="connsiteY6136" fmla="*/ 222969 h 4860733"/>
                <a:gd name="connsiteX6137" fmla="*/ 2487869 w 4853691"/>
                <a:gd name="connsiteY6137" fmla="*/ 222969 h 4860733"/>
                <a:gd name="connsiteX6138" fmla="*/ 2513687 w 4853691"/>
                <a:gd name="connsiteY6138" fmla="*/ 227664 h 4860733"/>
                <a:gd name="connsiteX6139" fmla="*/ 2839926 w 4853691"/>
                <a:gd name="connsiteY6139" fmla="*/ 309810 h 4860733"/>
                <a:gd name="connsiteX6140" fmla="*/ 2879826 w 4853691"/>
                <a:gd name="connsiteY6140" fmla="*/ 330934 h 4860733"/>
                <a:gd name="connsiteX6141" fmla="*/ 2910338 w 4853691"/>
                <a:gd name="connsiteY6141" fmla="*/ 347363 h 4860733"/>
                <a:gd name="connsiteX6142" fmla="*/ 2945543 w 4853691"/>
                <a:gd name="connsiteY6142" fmla="*/ 368486 h 4860733"/>
                <a:gd name="connsiteX6143" fmla="*/ 2891561 w 4853691"/>
                <a:gd name="connsiteY6143" fmla="*/ 368486 h 4860733"/>
                <a:gd name="connsiteX6144" fmla="*/ 2870438 w 4853691"/>
                <a:gd name="connsiteY6144" fmla="*/ 368486 h 4860733"/>
                <a:gd name="connsiteX6145" fmla="*/ 2830538 w 4853691"/>
                <a:gd name="connsiteY6145" fmla="*/ 370833 h 4860733"/>
                <a:gd name="connsiteX6146" fmla="*/ 2809415 w 4853691"/>
                <a:gd name="connsiteY6146" fmla="*/ 373180 h 4860733"/>
                <a:gd name="connsiteX6147" fmla="*/ 2769515 w 4853691"/>
                <a:gd name="connsiteY6147" fmla="*/ 375527 h 4860733"/>
                <a:gd name="connsiteX6148" fmla="*/ 2748391 w 4853691"/>
                <a:gd name="connsiteY6148" fmla="*/ 377874 h 4860733"/>
                <a:gd name="connsiteX6149" fmla="*/ 2710839 w 4853691"/>
                <a:gd name="connsiteY6149" fmla="*/ 380222 h 4860733"/>
                <a:gd name="connsiteX6150" fmla="*/ 2689715 w 4853691"/>
                <a:gd name="connsiteY6150" fmla="*/ 382569 h 4860733"/>
                <a:gd name="connsiteX6151" fmla="*/ 2649816 w 4853691"/>
                <a:gd name="connsiteY6151" fmla="*/ 387263 h 4860733"/>
                <a:gd name="connsiteX6152" fmla="*/ 2628692 w 4853691"/>
                <a:gd name="connsiteY6152" fmla="*/ 389610 h 4860733"/>
                <a:gd name="connsiteX6153" fmla="*/ 2588792 w 4853691"/>
                <a:gd name="connsiteY6153" fmla="*/ 394304 h 4860733"/>
                <a:gd name="connsiteX6154" fmla="*/ 2570016 w 4853691"/>
                <a:gd name="connsiteY6154" fmla="*/ 396651 h 4860733"/>
                <a:gd name="connsiteX6155" fmla="*/ 2527769 w 4853691"/>
                <a:gd name="connsiteY6155" fmla="*/ 403692 h 4860733"/>
                <a:gd name="connsiteX6156" fmla="*/ 2508993 w 4853691"/>
                <a:gd name="connsiteY6156" fmla="*/ 406039 h 4860733"/>
                <a:gd name="connsiteX6157" fmla="*/ 2485522 w 4853691"/>
                <a:gd name="connsiteY6157" fmla="*/ 410733 h 4860733"/>
                <a:gd name="connsiteX6158" fmla="*/ 2471440 w 4853691"/>
                <a:gd name="connsiteY6158" fmla="*/ 396651 h 4860733"/>
                <a:gd name="connsiteX6159" fmla="*/ 2473787 w 4853691"/>
                <a:gd name="connsiteY6159" fmla="*/ 396651 h 4860733"/>
                <a:gd name="connsiteX6160" fmla="*/ 2490216 w 4853691"/>
                <a:gd name="connsiteY6160" fmla="*/ 382569 h 4860733"/>
                <a:gd name="connsiteX6161" fmla="*/ 2504299 w 4853691"/>
                <a:gd name="connsiteY6161" fmla="*/ 370833 h 4860733"/>
                <a:gd name="connsiteX6162" fmla="*/ 2520728 w 4853691"/>
                <a:gd name="connsiteY6162" fmla="*/ 356751 h 4860733"/>
                <a:gd name="connsiteX6163" fmla="*/ 2534810 w 4853691"/>
                <a:gd name="connsiteY6163" fmla="*/ 347363 h 4860733"/>
                <a:gd name="connsiteX6164" fmla="*/ 2551239 w 4853691"/>
                <a:gd name="connsiteY6164" fmla="*/ 335628 h 4860733"/>
                <a:gd name="connsiteX6165" fmla="*/ 2565322 w 4853691"/>
                <a:gd name="connsiteY6165" fmla="*/ 326239 h 4860733"/>
                <a:gd name="connsiteX6166" fmla="*/ 2581751 w 4853691"/>
                <a:gd name="connsiteY6166" fmla="*/ 314504 h 4860733"/>
                <a:gd name="connsiteX6167" fmla="*/ 2598180 w 4853691"/>
                <a:gd name="connsiteY6167" fmla="*/ 302769 h 4860733"/>
                <a:gd name="connsiteX6168" fmla="*/ 2612263 w 4853691"/>
                <a:gd name="connsiteY6168" fmla="*/ 293381 h 4860733"/>
                <a:gd name="connsiteX6169" fmla="*/ 2685021 w 4853691"/>
                <a:gd name="connsiteY6169" fmla="*/ 248787 h 4860733"/>
                <a:gd name="connsiteX6170" fmla="*/ 2701450 w 4853691"/>
                <a:gd name="connsiteY6170" fmla="*/ 258175 h 4860733"/>
                <a:gd name="connsiteX6171" fmla="*/ 2720227 w 4853691"/>
                <a:gd name="connsiteY6171" fmla="*/ 246440 h 4860733"/>
                <a:gd name="connsiteX6172" fmla="*/ 2816456 w 4853691"/>
                <a:gd name="connsiteY6172" fmla="*/ 293381 h 4860733"/>
                <a:gd name="connsiteX6173" fmla="*/ 2839926 w 4853691"/>
                <a:gd name="connsiteY6173" fmla="*/ 309810 h 4860733"/>
                <a:gd name="connsiteX6174" fmla="*/ 3055854 w 4853691"/>
                <a:gd name="connsiteY6174" fmla="*/ 359098 h 4860733"/>
                <a:gd name="connsiteX6175" fmla="*/ 3076978 w 4853691"/>
                <a:gd name="connsiteY6175" fmla="*/ 349710 h 4860733"/>
                <a:gd name="connsiteX6176" fmla="*/ 3102795 w 4853691"/>
                <a:gd name="connsiteY6176" fmla="*/ 340322 h 4860733"/>
                <a:gd name="connsiteX6177" fmla="*/ 3123919 w 4853691"/>
                <a:gd name="connsiteY6177" fmla="*/ 333281 h 4860733"/>
                <a:gd name="connsiteX6178" fmla="*/ 3149736 w 4853691"/>
                <a:gd name="connsiteY6178" fmla="*/ 326239 h 4860733"/>
                <a:gd name="connsiteX6179" fmla="*/ 3170860 w 4853691"/>
                <a:gd name="connsiteY6179" fmla="*/ 319198 h 4860733"/>
                <a:gd name="connsiteX6180" fmla="*/ 3199024 w 4853691"/>
                <a:gd name="connsiteY6180" fmla="*/ 312157 h 4860733"/>
                <a:gd name="connsiteX6181" fmla="*/ 3217801 w 4853691"/>
                <a:gd name="connsiteY6181" fmla="*/ 307463 h 4860733"/>
                <a:gd name="connsiteX6182" fmla="*/ 3231883 w 4853691"/>
                <a:gd name="connsiteY6182" fmla="*/ 305116 h 4860733"/>
                <a:gd name="connsiteX6183" fmla="*/ 3243618 w 4853691"/>
                <a:gd name="connsiteY6183" fmla="*/ 312157 h 4860733"/>
                <a:gd name="connsiteX6184" fmla="*/ 3283518 w 4853691"/>
                <a:gd name="connsiteY6184" fmla="*/ 335628 h 4860733"/>
                <a:gd name="connsiteX6185" fmla="*/ 3309336 w 4853691"/>
                <a:gd name="connsiteY6185" fmla="*/ 352057 h 4860733"/>
                <a:gd name="connsiteX6186" fmla="*/ 3349235 w 4853691"/>
                <a:gd name="connsiteY6186" fmla="*/ 375527 h 4860733"/>
                <a:gd name="connsiteX6187" fmla="*/ 3377400 w 4853691"/>
                <a:gd name="connsiteY6187" fmla="*/ 394304 h 4860733"/>
                <a:gd name="connsiteX6188" fmla="*/ 3400870 w 4853691"/>
                <a:gd name="connsiteY6188" fmla="*/ 408386 h 4860733"/>
                <a:gd name="connsiteX6189" fmla="*/ 3398523 w 4853691"/>
                <a:gd name="connsiteY6189" fmla="*/ 413080 h 4860733"/>
                <a:gd name="connsiteX6190" fmla="*/ 3384441 w 4853691"/>
                <a:gd name="connsiteY6190" fmla="*/ 410733 h 4860733"/>
                <a:gd name="connsiteX6191" fmla="*/ 3360970 w 4853691"/>
                <a:gd name="connsiteY6191" fmla="*/ 406039 h 4860733"/>
                <a:gd name="connsiteX6192" fmla="*/ 3328112 w 4853691"/>
                <a:gd name="connsiteY6192" fmla="*/ 398998 h 4860733"/>
                <a:gd name="connsiteX6193" fmla="*/ 3304641 w 4853691"/>
                <a:gd name="connsiteY6193" fmla="*/ 394304 h 4860733"/>
                <a:gd name="connsiteX6194" fmla="*/ 3271783 w 4853691"/>
                <a:gd name="connsiteY6194" fmla="*/ 389610 h 4860733"/>
                <a:gd name="connsiteX6195" fmla="*/ 3248312 w 4853691"/>
                <a:gd name="connsiteY6195" fmla="*/ 384916 h 4860733"/>
                <a:gd name="connsiteX6196" fmla="*/ 3213106 w 4853691"/>
                <a:gd name="connsiteY6196" fmla="*/ 380222 h 4860733"/>
                <a:gd name="connsiteX6197" fmla="*/ 3189636 w 4853691"/>
                <a:gd name="connsiteY6197" fmla="*/ 377874 h 4860733"/>
                <a:gd name="connsiteX6198" fmla="*/ 3154430 w 4853691"/>
                <a:gd name="connsiteY6198" fmla="*/ 375527 h 4860733"/>
                <a:gd name="connsiteX6199" fmla="*/ 3130960 w 4853691"/>
                <a:gd name="connsiteY6199" fmla="*/ 373180 h 4860733"/>
                <a:gd name="connsiteX6200" fmla="*/ 3093407 w 4853691"/>
                <a:gd name="connsiteY6200" fmla="*/ 370833 h 4860733"/>
                <a:gd name="connsiteX6201" fmla="*/ 3072284 w 4853691"/>
                <a:gd name="connsiteY6201" fmla="*/ 368486 h 4860733"/>
                <a:gd name="connsiteX6202" fmla="*/ 3032384 w 4853691"/>
                <a:gd name="connsiteY6202" fmla="*/ 366139 h 4860733"/>
                <a:gd name="connsiteX6203" fmla="*/ 3027690 w 4853691"/>
                <a:gd name="connsiteY6203" fmla="*/ 366139 h 4860733"/>
                <a:gd name="connsiteX6204" fmla="*/ 3032384 w 4853691"/>
                <a:gd name="connsiteY6204" fmla="*/ 363792 h 4860733"/>
                <a:gd name="connsiteX6205" fmla="*/ 3055854 w 4853691"/>
                <a:gd name="connsiteY6205" fmla="*/ 359098 h 4860733"/>
                <a:gd name="connsiteX6206" fmla="*/ 3424341 w 4853691"/>
                <a:gd name="connsiteY6206" fmla="*/ 460021 h 4860733"/>
                <a:gd name="connsiteX6207" fmla="*/ 3424341 w 4853691"/>
                <a:gd name="connsiteY6207" fmla="*/ 474103 h 4860733"/>
                <a:gd name="connsiteX6208" fmla="*/ 3356276 w 4853691"/>
                <a:gd name="connsiteY6208" fmla="*/ 455327 h 4860733"/>
                <a:gd name="connsiteX6209" fmla="*/ 3264742 w 4853691"/>
                <a:gd name="connsiteY6209" fmla="*/ 434204 h 4860733"/>
                <a:gd name="connsiteX6210" fmla="*/ 3234230 w 4853691"/>
                <a:gd name="connsiteY6210" fmla="*/ 429510 h 4860733"/>
                <a:gd name="connsiteX6211" fmla="*/ 3170860 w 4853691"/>
                <a:gd name="connsiteY6211" fmla="*/ 417774 h 4860733"/>
                <a:gd name="connsiteX6212" fmla="*/ 3135654 w 4853691"/>
                <a:gd name="connsiteY6212" fmla="*/ 413080 h 4860733"/>
                <a:gd name="connsiteX6213" fmla="*/ 3074631 w 4853691"/>
                <a:gd name="connsiteY6213" fmla="*/ 403692 h 4860733"/>
                <a:gd name="connsiteX6214" fmla="*/ 3037078 w 4853691"/>
                <a:gd name="connsiteY6214" fmla="*/ 398998 h 4860733"/>
                <a:gd name="connsiteX6215" fmla="*/ 2997178 w 4853691"/>
                <a:gd name="connsiteY6215" fmla="*/ 394304 h 4860733"/>
                <a:gd name="connsiteX6216" fmla="*/ 2997178 w 4853691"/>
                <a:gd name="connsiteY6216" fmla="*/ 394304 h 4860733"/>
                <a:gd name="connsiteX6217" fmla="*/ 2994831 w 4853691"/>
                <a:gd name="connsiteY6217" fmla="*/ 387263 h 4860733"/>
                <a:gd name="connsiteX6218" fmla="*/ 3001872 w 4853691"/>
                <a:gd name="connsiteY6218" fmla="*/ 382569 h 4860733"/>
                <a:gd name="connsiteX6219" fmla="*/ 3015955 w 4853691"/>
                <a:gd name="connsiteY6219" fmla="*/ 375527 h 4860733"/>
                <a:gd name="connsiteX6220" fmla="*/ 3051160 w 4853691"/>
                <a:gd name="connsiteY6220" fmla="*/ 377874 h 4860733"/>
                <a:gd name="connsiteX6221" fmla="*/ 3065243 w 4853691"/>
                <a:gd name="connsiteY6221" fmla="*/ 377874 h 4860733"/>
                <a:gd name="connsiteX6222" fmla="*/ 3114531 w 4853691"/>
                <a:gd name="connsiteY6222" fmla="*/ 380222 h 4860733"/>
                <a:gd name="connsiteX6223" fmla="*/ 3126266 w 4853691"/>
                <a:gd name="connsiteY6223" fmla="*/ 380222 h 4860733"/>
                <a:gd name="connsiteX6224" fmla="*/ 3175554 w 4853691"/>
                <a:gd name="connsiteY6224" fmla="*/ 384916 h 4860733"/>
                <a:gd name="connsiteX6225" fmla="*/ 3184942 w 4853691"/>
                <a:gd name="connsiteY6225" fmla="*/ 384916 h 4860733"/>
                <a:gd name="connsiteX6226" fmla="*/ 3229536 w 4853691"/>
                <a:gd name="connsiteY6226" fmla="*/ 389610 h 4860733"/>
                <a:gd name="connsiteX6227" fmla="*/ 3243618 w 4853691"/>
                <a:gd name="connsiteY6227" fmla="*/ 391957 h 4860733"/>
                <a:gd name="connsiteX6228" fmla="*/ 3283518 w 4853691"/>
                <a:gd name="connsiteY6228" fmla="*/ 398998 h 4860733"/>
                <a:gd name="connsiteX6229" fmla="*/ 3299947 w 4853691"/>
                <a:gd name="connsiteY6229" fmla="*/ 401345 h 4860733"/>
                <a:gd name="connsiteX6230" fmla="*/ 3332806 w 4853691"/>
                <a:gd name="connsiteY6230" fmla="*/ 408386 h 4860733"/>
                <a:gd name="connsiteX6231" fmla="*/ 3358624 w 4853691"/>
                <a:gd name="connsiteY6231" fmla="*/ 413080 h 4860733"/>
                <a:gd name="connsiteX6232" fmla="*/ 3382094 w 4853691"/>
                <a:gd name="connsiteY6232" fmla="*/ 417774 h 4860733"/>
                <a:gd name="connsiteX6233" fmla="*/ 3396176 w 4853691"/>
                <a:gd name="connsiteY6233" fmla="*/ 420121 h 4860733"/>
                <a:gd name="connsiteX6234" fmla="*/ 3396176 w 4853691"/>
                <a:gd name="connsiteY6234" fmla="*/ 422468 h 4860733"/>
                <a:gd name="connsiteX6235" fmla="*/ 3417300 w 4853691"/>
                <a:gd name="connsiteY6235" fmla="*/ 443592 h 4860733"/>
                <a:gd name="connsiteX6236" fmla="*/ 3417300 w 4853691"/>
                <a:gd name="connsiteY6236" fmla="*/ 443592 h 4860733"/>
                <a:gd name="connsiteX6237" fmla="*/ 3417300 w 4853691"/>
                <a:gd name="connsiteY6237" fmla="*/ 448286 h 4860733"/>
                <a:gd name="connsiteX6238" fmla="*/ 3424341 w 4853691"/>
                <a:gd name="connsiteY6238" fmla="*/ 460021 h 4860733"/>
                <a:gd name="connsiteX6239" fmla="*/ 3544040 w 4853691"/>
                <a:gd name="connsiteY6239" fmla="*/ 514003 h 4860733"/>
                <a:gd name="connsiteX6240" fmla="*/ 3593328 w 4853691"/>
                <a:gd name="connsiteY6240" fmla="*/ 532780 h 4860733"/>
                <a:gd name="connsiteX6241" fmla="*/ 3590981 w 4853691"/>
                <a:gd name="connsiteY6241" fmla="*/ 537474 h 4860733"/>
                <a:gd name="connsiteX6242" fmla="*/ 3586287 w 4853691"/>
                <a:gd name="connsiteY6242" fmla="*/ 542168 h 4860733"/>
                <a:gd name="connsiteX6243" fmla="*/ 3576899 w 4853691"/>
                <a:gd name="connsiteY6243" fmla="*/ 553903 h 4860733"/>
                <a:gd name="connsiteX6244" fmla="*/ 3574552 w 4853691"/>
                <a:gd name="connsiteY6244" fmla="*/ 556250 h 4860733"/>
                <a:gd name="connsiteX6245" fmla="*/ 3525264 w 4853691"/>
                <a:gd name="connsiteY6245" fmla="*/ 626661 h 4860733"/>
                <a:gd name="connsiteX6246" fmla="*/ 3525264 w 4853691"/>
                <a:gd name="connsiteY6246" fmla="*/ 626661 h 4860733"/>
                <a:gd name="connsiteX6247" fmla="*/ 3513528 w 4853691"/>
                <a:gd name="connsiteY6247" fmla="*/ 645438 h 4860733"/>
                <a:gd name="connsiteX6248" fmla="*/ 3511182 w 4853691"/>
                <a:gd name="connsiteY6248" fmla="*/ 647785 h 4860733"/>
                <a:gd name="connsiteX6249" fmla="*/ 3499446 w 4853691"/>
                <a:gd name="connsiteY6249" fmla="*/ 666561 h 4860733"/>
                <a:gd name="connsiteX6250" fmla="*/ 3497099 w 4853691"/>
                <a:gd name="connsiteY6250" fmla="*/ 671255 h 4860733"/>
                <a:gd name="connsiteX6251" fmla="*/ 3487711 w 4853691"/>
                <a:gd name="connsiteY6251" fmla="*/ 687685 h 4860733"/>
                <a:gd name="connsiteX6252" fmla="*/ 3483017 w 4853691"/>
                <a:gd name="connsiteY6252" fmla="*/ 694726 h 4860733"/>
                <a:gd name="connsiteX6253" fmla="*/ 3473629 w 4853691"/>
                <a:gd name="connsiteY6253" fmla="*/ 711155 h 4860733"/>
                <a:gd name="connsiteX6254" fmla="*/ 3468935 w 4853691"/>
                <a:gd name="connsiteY6254" fmla="*/ 720543 h 4860733"/>
                <a:gd name="connsiteX6255" fmla="*/ 3459546 w 4853691"/>
                <a:gd name="connsiteY6255" fmla="*/ 736973 h 4860733"/>
                <a:gd name="connsiteX6256" fmla="*/ 3454852 w 4853691"/>
                <a:gd name="connsiteY6256" fmla="*/ 746361 h 4860733"/>
                <a:gd name="connsiteX6257" fmla="*/ 3454852 w 4853691"/>
                <a:gd name="connsiteY6257" fmla="*/ 746361 h 4860733"/>
                <a:gd name="connsiteX6258" fmla="*/ 3445464 w 4853691"/>
                <a:gd name="connsiteY6258" fmla="*/ 744014 h 4860733"/>
                <a:gd name="connsiteX6259" fmla="*/ 3445464 w 4853691"/>
                <a:gd name="connsiteY6259" fmla="*/ 711155 h 4860733"/>
                <a:gd name="connsiteX6260" fmla="*/ 3445464 w 4853691"/>
                <a:gd name="connsiteY6260" fmla="*/ 697073 h 4860733"/>
                <a:gd name="connsiteX6261" fmla="*/ 3445464 w 4853691"/>
                <a:gd name="connsiteY6261" fmla="*/ 664214 h 4860733"/>
                <a:gd name="connsiteX6262" fmla="*/ 3445464 w 4853691"/>
                <a:gd name="connsiteY6262" fmla="*/ 638397 h 4860733"/>
                <a:gd name="connsiteX6263" fmla="*/ 3445464 w 4853691"/>
                <a:gd name="connsiteY6263" fmla="*/ 617273 h 4860733"/>
                <a:gd name="connsiteX6264" fmla="*/ 3443117 w 4853691"/>
                <a:gd name="connsiteY6264" fmla="*/ 582068 h 4860733"/>
                <a:gd name="connsiteX6265" fmla="*/ 3443117 w 4853691"/>
                <a:gd name="connsiteY6265" fmla="*/ 575026 h 4860733"/>
                <a:gd name="connsiteX6266" fmla="*/ 3436076 w 4853691"/>
                <a:gd name="connsiteY6266" fmla="*/ 471756 h 4860733"/>
                <a:gd name="connsiteX6267" fmla="*/ 3548734 w 4853691"/>
                <a:gd name="connsiteY6267" fmla="*/ 509309 h 4860733"/>
                <a:gd name="connsiteX6268" fmla="*/ 3544040 w 4853691"/>
                <a:gd name="connsiteY6268" fmla="*/ 514003 h 4860733"/>
                <a:gd name="connsiteX6269" fmla="*/ 3600369 w 4853691"/>
                <a:gd name="connsiteY6269" fmla="*/ 525738 h 4860733"/>
                <a:gd name="connsiteX6270" fmla="*/ 3609758 w 4853691"/>
                <a:gd name="connsiteY6270" fmla="*/ 514003 h 4860733"/>
                <a:gd name="connsiteX6271" fmla="*/ 3609758 w 4853691"/>
                <a:gd name="connsiteY6271" fmla="*/ 514003 h 4860733"/>
                <a:gd name="connsiteX6272" fmla="*/ 3621493 w 4853691"/>
                <a:gd name="connsiteY6272" fmla="*/ 502268 h 4860733"/>
                <a:gd name="connsiteX6273" fmla="*/ 3621493 w 4853691"/>
                <a:gd name="connsiteY6273" fmla="*/ 502268 h 4860733"/>
                <a:gd name="connsiteX6274" fmla="*/ 3628534 w 4853691"/>
                <a:gd name="connsiteY6274" fmla="*/ 495227 h 4860733"/>
                <a:gd name="connsiteX6275" fmla="*/ 3642616 w 4853691"/>
                <a:gd name="connsiteY6275" fmla="*/ 502268 h 4860733"/>
                <a:gd name="connsiteX6276" fmla="*/ 3652004 w 4853691"/>
                <a:gd name="connsiteY6276" fmla="*/ 499921 h 4860733"/>
                <a:gd name="connsiteX6277" fmla="*/ 3666086 w 4853691"/>
                <a:gd name="connsiteY6277" fmla="*/ 521044 h 4860733"/>
                <a:gd name="connsiteX6278" fmla="*/ 3680169 w 4853691"/>
                <a:gd name="connsiteY6278" fmla="*/ 539821 h 4860733"/>
                <a:gd name="connsiteX6279" fmla="*/ 3694251 w 4853691"/>
                <a:gd name="connsiteY6279" fmla="*/ 563291 h 4860733"/>
                <a:gd name="connsiteX6280" fmla="*/ 3696598 w 4853691"/>
                <a:gd name="connsiteY6280" fmla="*/ 567985 h 4860733"/>
                <a:gd name="connsiteX6281" fmla="*/ 3689557 w 4853691"/>
                <a:gd name="connsiteY6281" fmla="*/ 575026 h 4860733"/>
                <a:gd name="connsiteX6282" fmla="*/ 3656698 w 4853691"/>
                <a:gd name="connsiteY6282" fmla="*/ 560944 h 4860733"/>
                <a:gd name="connsiteX6283" fmla="*/ 3621493 w 4853691"/>
                <a:gd name="connsiteY6283" fmla="*/ 544515 h 4860733"/>
                <a:gd name="connsiteX6284" fmla="*/ 3590981 w 4853691"/>
                <a:gd name="connsiteY6284" fmla="*/ 532780 h 4860733"/>
                <a:gd name="connsiteX6285" fmla="*/ 3600369 w 4853691"/>
                <a:gd name="connsiteY6285" fmla="*/ 525738 h 4860733"/>
                <a:gd name="connsiteX6286" fmla="*/ 3600369 w 4853691"/>
                <a:gd name="connsiteY6286" fmla="*/ 525738 h 4860733"/>
                <a:gd name="connsiteX6287" fmla="*/ 3750580 w 4853691"/>
                <a:gd name="connsiteY6287" fmla="*/ 593803 h 4860733"/>
                <a:gd name="connsiteX6288" fmla="*/ 3769357 w 4853691"/>
                <a:gd name="connsiteY6288" fmla="*/ 600844 h 4860733"/>
                <a:gd name="connsiteX6289" fmla="*/ 3785786 w 4853691"/>
                <a:gd name="connsiteY6289" fmla="*/ 605538 h 4860733"/>
                <a:gd name="connsiteX6290" fmla="*/ 3804562 w 4853691"/>
                <a:gd name="connsiteY6290" fmla="*/ 612579 h 4860733"/>
                <a:gd name="connsiteX6291" fmla="*/ 3820992 w 4853691"/>
                <a:gd name="connsiteY6291" fmla="*/ 617273 h 4860733"/>
                <a:gd name="connsiteX6292" fmla="*/ 3839768 w 4853691"/>
                <a:gd name="connsiteY6292" fmla="*/ 624314 h 4860733"/>
                <a:gd name="connsiteX6293" fmla="*/ 3856197 w 4853691"/>
                <a:gd name="connsiteY6293" fmla="*/ 631355 h 4860733"/>
                <a:gd name="connsiteX6294" fmla="*/ 3874974 w 4853691"/>
                <a:gd name="connsiteY6294" fmla="*/ 638397 h 4860733"/>
                <a:gd name="connsiteX6295" fmla="*/ 3891403 w 4853691"/>
                <a:gd name="connsiteY6295" fmla="*/ 645438 h 4860733"/>
                <a:gd name="connsiteX6296" fmla="*/ 3910180 w 4853691"/>
                <a:gd name="connsiteY6296" fmla="*/ 654826 h 4860733"/>
                <a:gd name="connsiteX6297" fmla="*/ 3926609 w 4853691"/>
                <a:gd name="connsiteY6297" fmla="*/ 661867 h 4860733"/>
                <a:gd name="connsiteX6298" fmla="*/ 3940691 w 4853691"/>
                <a:gd name="connsiteY6298" fmla="*/ 668908 h 4860733"/>
                <a:gd name="connsiteX6299" fmla="*/ 3950079 w 4853691"/>
                <a:gd name="connsiteY6299" fmla="*/ 675949 h 4860733"/>
                <a:gd name="connsiteX6300" fmla="*/ 3975897 w 4853691"/>
                <a:gd name="connsiteY6300" fmla="*/ 697073 h 4860733"/>
                <a:gd name="connsiteX6301" fmla="*/ 3994673 w 4853691"/>
                <a:gd name="connsiteY6301" fmla="*/ 711155 h 4860733"/>
                <a:gd name="connsiteX6302" fmla="*/ 4020491 w 4853691"/>
                <a:gd name="connsiteY6302" fmla="*/ 732279 h 4860733"/>
                <a:gd name="connsiteX6303" fmla="*/ 4036920 w 4853691"/>
                <a:gd name="connsiteY6303" fmla="*/ 746361 h 4860733"/>
                <a:gd name="connsiteX6304" fmla="*/ 4062738 w 4853691"/>
                <a:gd name="connsiteY6304" fmla="*/ 767484 h 4860733"/>
                <a:gd name="connsiteX6305" fmla="*/ 4079167 w 4853691"/>
                <a:gd name="connsiteY6305" fmla="*/ 781566 h 4860733"/>
                <a:gd name="connsiteX6306" fmla="*/ 4104984 w 4853691"/>
                <a:gd name="connsiteY6306" fmla="*/ 805037 h 4860733"/>
                <a:gd name="connsiteX6307" fmla="*/ 4121414 w 4853691"/>
                <a:gd name="connsiteY6307" fmla="*/ 819119 h 4860733"/>
                <a:gd name="connsiteX6308" fmla="*/ 4149578 w 4853691"/>
                <a:gd name="connsiteY6308" fmla="*/ 844937 h 4860733"/>
                <a:gd name="connsiteX6309" fmla="*/ 4163660 w 4853691"/>
                <a:gd name="connsiteY6309" fmla="*/ 856672 h 4860733"/>
                <a:gd name="connsiteX6310" fmla="*/ 4194172 w 4853691"/>
                <a:gd name="connsiteY6310" fmla="*/ 887184 h 4860733"/>
                <a:gd name="connsiteX6311" fmla="*/ 4203560 w 4853691"/>
                <a:gd name="connsiteY6311" fmla="*/ 894225 h 4860733"/>
                <a:gd name="connsiteX6312" fmla="*/ 4212948 w 4853691"/>
                <a:gd name="connsiteY6312" fmla="*/ 903613 h 4860733"/>
                <a:gd name="connsiteX6313" fmla="*/ 4208254 w 4853691"/>
                <a:gd name="connsiteY6313" fmla="*/ 905960 h 4860733"/>
                <a:gd name="connsiteX6314" fmla="*/ 4201213 w 4853691"/>
                <a:gd name="connsiteY6314" fmla="*/ 910654 h 4860733"/>
                <a:gd name="connsiteX6315" fmla="*/ 4198866 w 4853691"/>
                <a:gd name="connsiteY6315" fmla="*/ 913001 h 4860733"/>
                <a:gd name="connsiteX6316" fmla="*/ 4182437 w 4853691"/>
                <a:gd name="connsiteY6316" fmla="*/ 927083 h 4860733"/>
                <a:gd name="connsiteX6317" fmla="*/ 4170701 w 4853691"/>
                <a:gd name="connsiteY6317" fmla="*/ 922389 h 4860733"/>
                <a:gd name="connsiteX6318" fmla="*/ 4156619 w 4853691"/>
                <a:gd name="connsiteY6318" fmla="*/ 927083 h 4860733"/>
                <a:gd name="connsiteX6319" fmla="*/ 4121414 w 4853691"/>
                <a:gd name="connsiteY6319" fmla="*/ 894225 h 4860733"/>
                <a:gd name="connsiteX6320" fmla="*/ 4116719 w 4853691"/>
                <a:gd name="connsiteY6320" fmla="*/ 891878 h 4860733"/>
                <a:gd name="connsiteX6321" fmla="*/ 4062738 w 4853691"/>
                <a:gd name="connsiteY6321" fmla="*/ 842590 h 4860733"/>
                <a:gd name="connsiteX6322" fmla="*/ 4046308 w 4853691"/>
                <a:gd name="connsiteY6322" fmla="*/ 828507 h 4860733"/>
                <a:gd name="connsiteX6323" fmla="*/ 4008755 w 4853691"/>
                <a:gd name="connsiteY6323" fmla="*/ 795649 h 4860733"/>
                <a:gd name="connsiteX6324" fmla="*/ 3985285 w 4853691"/>
                <a:gd name="connsiteY6324" fmla="*/ 776872 h 4860733"/>
                <a:gd name="connsiteX6325" fmla="*/ 3950079 w 4853691"/>
                <a:gd name="connsiteY6325" fmla="*/ 748708 h 4860733"/>
                <a:gd name="connsiteX6326" fmla="*/ 3926609 w 4853691"/>
                <a:gd name="connsiteY6326" fmla="*/ 729931 h 4860733"/>
                <a:gd name="connsiteX6327" fmla="*/ 3893750 w 4853691"/>
                <a:gd name="connsiteY6327" fmla="*/ 704114 h 4860733"/>
                <a:gd name="connsiteX6328" fmla="*/ 3867933 w 4853691"/>
                <a:gd name="connsiteY6328" fmla="*/ 685338 h 4860733"/>
                <a:gd name="connsiteX6329" fmla="*/ 3835074 w 4853691"/>
                <a:gd name="connsiteY6329" fmla="*/ 661867 h 4860733"/>
                <a:gd name="connsiteX6330" fmla="*/ 3809256 w 4853691"/>
                <a:gd name="connsiteY6330" fmla="*/ 643091 h 4860733"/>
                <a:gd name="connsiteX6331" fmla="*/ 3774051 w 4853691"/>
                <a:gd name="connsiteY6331" fmla="*/ 619620 h 4860733"/>
                <a:gd name="connsiteX6332" fmla="*/ 3745886 w 4853691"/>
                <a:gd name="connsiteY6332" fmla="*/ 603191 h 4860733"/>
                <a:gd name="connsiteX6333" fmla="*/ 3724763 w 4853691"/>
                <a:gd name="connsiteY6333" fmla="*/ 591456 h 4860733"/>
                <a:gd name="connsiteX6334" fmla="*/ 3727110 w 4853691"/>
                <a:gd name="connsiteY6334" fmla="*/ 586762 h 4860733"/>
                <a:gd name="connsiteX6335" fmla="*/ 3729457 w 4853691"/>
                <a:gd name="connsiteY6335" fmla="*/ 586762 h 4860733"/>
                <a:gd name="connsiteX6336" fmla="*/ 3750580 w 4853691"/>
                <a:gd name="connsiteY6336" fmla="*/ 593803 h 4860733"/>
                <a:gd name="connsiteX6337" fmla="*/ 4219990 w 4853691"/>
                <a:gd name="connsiteY6337" fmla="*/ 983412 h 4860733"/>
                <a:gd name="connsiteX6338" fmla="*/ 4243460 w 4853691"/>
                <a:gd name="connsiteY6338" fmla="*/ 1004536 h 4860733"/>
                <a:gd name="connsiteX6339" fmla="*/ 4262237 w 4853691"/>
                <a:gd name="connsiteY6339" fmla="*/ 1023312 h 4860733"/>
                <a:gd name="connsiteX6340" fmla="*/ 4285707 w 4853691"/>
                <a:gd name="connsiteY6340" fmla="*/ 1046783 h 4860733"/>
                <a:gd name="connsiteX6341" fmla="*/ 4304483 w 4853691"/>
                <a:gd name="connsiteY6341" fmla="*/ 1065559 h 4860733"/>
                <a:gd name="connsiteX6342" fmla="*/ 4325607 w 4853691"/>
                <a:gd name="connsiteY6342" fmla="*/ 1089030 h 4860733"/>
                <a:gd name="connsiteX6343" fmla="*/ 4344383 w 4853691"/>
                <a:gd name="connsiteY6343" fmla="*/ 1107806 h 4860733"/>
                <a:gd name="connsiteX6344" fmla="*/ 4365507 w 4853691"/>
                <a:gd name="connsiteY6344" fmla="*/ 1133623 h 4860733"/>
                <a:gd name="connsiteX6345" fmla="*/ 4381936 w 4853691"/>
                <a:gd name="connsiteY6345" fmla="*/ 1152400 h 4860733"/>
                <a:gd name="connsiteX6346" fmla="*/ 4403059 w 4853691"/>
                <a:gd name="connsiteY6346" fmla="*/ 1178217 h 4860733"/>
                <a:gd name="connsiteX6347" fmla="*/ 4419489 w 4853691"/>
                <a:gd name="connsiteY6347" fmla="*/ 1196994 h 4860733"/>
                <a:gd name="connsiteX6348" fmla="*/ 4440612 w 4853691"/>
                <a:gd name="connsiteY6348" fmla="*/ 1225158 h 4860733"/>
                <a:gd name="connsiteX6349" fmla="*/ 4454694 w 4853691"/>
                <a:gd name="connsiteY6349" fmla="*/ 1243935 h 4860733"/>
                <a:gd name="connsiteX6350" fmla="*/ 4459388 w 4853691"/>
                <a:gd name="connsiteY6350" fmla="*/ 1250976 h 4860733"/>
                <a:gd name="connsiteX6351" fmla="*/ 4452347 w 4853691"/>
                <a:gd name="connsiteY6351" fmla="*/ 1243935 h 4860733"/>
                <a:gd name="connsiteX6352" fmla="*/ 4431224 w 4853691"/>
                <a:gd name="connsiteY6352" fmla="*/ 1222811 h 4860733"/>
                <a:gd name="connsiteX6353" fmla="*/ 4417141 w 4853691"/>
                <a:gd name="connsiteY6353" fmla="*/ 1208729 h 4860733"/>
                <a:gd name="connsiteX6354" fmla="*/ 4396018 w 4853691"/>
                <a:gd name="connsiteY6354" fmla="*/ 1187606 h 4860733"/>
                <a:gd name="connsiteX6355" fmla="*/ 4381936 w 4853691"/>
                <a:gd name="connsiteY6355" fmla="*/ 1175870 h 4860733"/>
                <a:gd name="connsiteX6356" fmla="*/ 4356118 w 4853691"/>
                <a:gd name="connsiteY6356" fmla="*/ 1154747 h 4860733"/>
                <a:gd name="connsiteX6357" fmla="*/ 4344383 w 4853691"/>
                <a:gd name="connsiteY6357" fmla="*/ 1145359 h 4860733"/>
                <a:gd name="connsiteX6358" fmla="*/ 4320913 w 4853691"/>
                <a:gd name="connsiteY6358" fmla="*/ 1126582 h 4860733"/>
                <a:gd name="connsiteX6359" fmla="*/ 4325607 w 4853691"/>
                <a:gd name="connsiteY6359" fmla="*/ 1114847 h 4860733"/>
                <a:gd name="connsiteX6360" fmla="*/ 4304483 w 4853691"/>
                <a:gd name="connsiteY6360" fmla="*/ 1093724 h 4860733"/>
                <a:gd name="connsiteX6361" fmla="*/ 4290401 w 4853691"/>
                <a:gd name="connsiteY6361" fmla="*/ 1098418 h 4860733"/>
                <a:gd name="connsiteX6362" fmla="*/ 4283360 w 4853691"/>
                <a:gd name="connsiteY6362" fmla="*/ 1089030 h 4860733"/>
                <a:gd name="connsiteX6363" fmla="*/ 4248154 w 4853691"/>
                <a:gd name="connsiteY6363" fmla="*/ 1037394 h 4860733"/>
                <a:gd name="connsiteX6364" fmla="*/ 4212948 w 4853691"/>
                <a:gd name="connsiteY6364" fmla="*/ 990454 h 4860733"/>
                <a:gd name="connsiteX6365" fmla="*/ 4184784 w 4853691"/>
                <a:gd name="connsiteY6365" fmla="*/ 955248 h 4860733"/>
                <a:gd name="connsiteX6366" fmla="*/ 4187131 w 4853691"/>
                <a:gd name="connsiteY6366" fmla="*/ 952901 h 4860733"/>
                <a:gd name="connsiteX6367" fmla="*/ 4198866 w 4853691"/>
                <a:gd name="connsiteY6367" fmla="*/ 962289 h 4860733"/>
                <a:gd name="connsiteX6368" fmla="*/ 4219990 w 4853691"/>
                <a:gd name="connsiteY6368" fmla="*/ 983412 h 4860733"/>
                <a:gd name="connsiteX6369" fmla="*/ 4804404 w 4853691"/>
                <a:gd name="connsiteY6369" fmla="*/ 1931619 h 4860733"/>
                <a:gd name="connsiteX6370" fmla="*/ 4797363 w 4853691"/>
                <a:gd name="connsiteY6370" fmla="*/ 1905802 h 4860733"/>
                <a:gd name="connsiteX6371" fmla="*/ 4795016 w 4853691"/>
                <a:gd name="connsiteY6371" fmla="*/ 1896413 h 4860733"/>
                <a:gd name="connsiteX6372" fmla="*/ 4790322 w 4853691"/>
                <a:gd name="connsiteY6372" fmla="*/ 1884678 h 4860733"/>
                <a:gd name="connsiteX6373" fmla="*/ 4792669 w 4853691"/>
                <a:gd name="connsiteY6373" fmla="*/ 1884678 h 4860733"/>
                <a:gd name="connsiteX6374" fmla="*/ 4802057 w 4853691"/>
                <a:gd name="connsiteY6374" fmla="*/ 1922231 h 4860733"/>
                <a:gd name="connsiteX6375" fmla="*/ 4804404 w 4853691"/>
                <a:gd name="connsiteY6375" fmla="*/ 1931619 h 4860733"/>
                <a:gd name="connsiteX6376" fmla="*/ 4804404 w 4853691"/>
                <a:gd name="connsiteY6376" fmla="*/ 1931619 h 4860733"/>
                <a:gd name="connsiteX6377" fmla="*/ 4771546 w 4853691"/>
                <a:gd name="connsiteY6377" fmla="*/ 1894066 h 4860733"/>
                <a:gd name="connsiteX6378" fmla="*/ 4787975 w 4853691"/>
                <a:gd name="connsiteY6378" fmla="*/ 1973866 h 4860733"/>
                <a:gd name="connsiteX6379" fmla="*/ 4787975 w 4853691"/>
                <a:gd name="connsiteY6379" fmla="*/ 1978560 h 4860733"/>
                <a:gd name="connsiteX6380" fmla="*/ 4787975 w 4853691"/>
                <a:gd name="connsiteY6380" fmla="*/ 1978560 h 4860733"/>
                <a:gd name="connsiteX6381" fmla="*/ 4780934 w 4853691"/>
                <a:gd name="connsiteY6381" fmla="*/ 1964478 h 4860733"/>
                <a:gd name="connsiteX6382" fmla="*/ 4773892 w 4853691"/>
                <a:gd name="connsiteY6382" fmla="*/ 1929272 h 4860733"/>
                <a:gd name="connsiteX6383" fmla="*/ 4769198 w 4853691"/>
                <a:gd name="connsiteY6383" fmla="*/ 1912843 h 4860733"/>
                <a:gd name="connsiteX6384" fmla="*/ 4762157 w 4853691"/>
                <a:gd name="connsiteY6384" fmla="*/ 1882331 h 4860733"/>
                <a:gd name="connsiteX6385" fmla="*/ 4757463 w 4853691"/>
                <a:gd name="connsiteY6385" fmla="*/ 1863555 h 4860733"/>
                <a:gd name="connsiteX6386" fmla="*/ 4748075 w 4853691"/>
                <a:gd name="connsiteY6386" fmla="*/ 1835390 h 4860733"/>
                <a:gd name="connsiteX6387" fmla="*/ 4743381 w 4853691"/>
                <a:gd name="connsiteY6387" fmla="*/ 1816614 h 4860733"/>
                <a:gd name="connsiteX6388" fmla="*/ 4733993 w 4853691"/>
                <a:gd name="connsiteY6388" fmla="*/ 1786102 h 4860733"/>
                <a:gd name="connsiteX6389" fmla="*/ 4729299 w 4853691"/>
                <a:gd name="connsiteY6389" fmla="*/ 1769673 h 4860733"/>
                <a:gd name="connsiteX6390" fmla="*/ 4719911 w 4853691"/>
                <a:gd name="connsiteY6390" fmla="*/ 1743855 h 4860733"/>
                <a:gd name="connsiteX6391" fmla="*/ 4731646 w 4853691"/>
                <a:gd name="connsiteY6391" fmla="*/ 1725079 h 4860733"/>
                <a:gd name="connsiteX6392" fmla="*/ 4710522 w 4853691"/>
                <a:gd name="connsiteY6392" fmla="*/ 1703956 h 4860733"/>
                <a:gd name="connsiteX6393" fmla="*/ 4705828 w 4853691"/>
                <a:gd name="connsiteY6393" fmla="*/ 1703956 h 4860733"/>
                <a:gd name="connsiteX6394" fmla="*/ 4696440 w 4853691"/>
                <a:gd name="connsiteY6394" fmla="*/ 1673444 h 4860733"/>
                <a:gd name="connsiteX6395" fmla="*/ 4691746 w 4853691"/>
                <a:gd name="connsiteY6395" fmla="*/ 1652321 h 4860733"/>
                <a:gd name="connsiteX6396" fmla="*/ 4682358 w 4853691"/>
                <a:gd name="connsiteY6396" fmla="*/ 1621809 h 4860733"/>
                <a:gd name="connsiteX6397" fmla="*/ 4724605 w 4853691"/>
                <a:gd name="connsiteY6397" fmla="*/ 1699262 h 4860733"/>
                <a:gd name="connsiteX6398" fmla="*/ 4726952 w 4853691"/>
                <a:gd name="connsiteY6398" fmla="*/ 1706303 h 4860733"/>
                <a:gd name="connsiteX6399" fmla="*/ 4748075 w 4853691"/>
                <a:gd name="connsiteY6399" fmla="*/ 1783755 h 4860733"/>
                <a:gd name="connsiteX6400" fmla="*/ 4752769 w 4853691"/>
                <a:gd name="connsiteY6400" fmla="*/ 1797838 h 4860733"/>
                <a:gd name="connsiteX6401" fmla="*/ 4766852 w 4853691"/>
                <a:gd name="connsiteY6401" fmla="*/ 1854167 h 4860733"/>
                <a:gd name="connsiteX6402" fmla="*/ 4766852 w 4853691"/>
                <a:gd name="connsiteY6402" fmla="*/ 1856514 h 4860733"/>
                <a:gd name="connsiteX6403" fmla="*/ 4769198 w 4853691"/>
                <a:gd name="connsiteY6403" fmla="*/ 1865902 h 4860733"/>
                <a:gd name="connsiteX6404" fmla="*/ 4771546 w 4853691"/>
                <a:gd name="connsiteY6404" fmla="*/ 1875290 h 4860733"/>
                <a:gd name="connsiteX6405" fmla="*/ 4771546 w 4853691"/>
                <a:gd name="connsiteY6405" fmla="*/ 1894066 h 4860733"/>
                <a:gd name="connsiteX6406" fmla="*/ 4799710 w 4853691"/>
                <a:gd name="connsiteY6406" fmla="*/ 2065401 h 4860733"/>
                <a:gd name="connsiteX6407" fmla="*/ 4795016 w 4853691"/>
                <a:gd name="connsiteY6407" fmla="*/ 2034889 h 4860733"/>
                <a:gd name="connsiteX6408" fmla="*/ 4792669 w 4853691"/>
                <a:gd name="connsiteY6408" fmla="*/ 2025501 h 4860733"/>
                <a:gd name="connsiteX6409" fmla="*/ 4785628 w 4853691"/>
                <a:gd name="connsiteY6409" fmla="*/ 1987948 h 4860733"/>
                <a:gd name="connsiteX6410" fmla="*/ 4787975 w 4853691"/>
                <a:gd name="connsiteY6410" fmla="*/ 1980907 h 4860733"/>
                <a:gd name="connsiteX6411" fmla="*/ 4799710 w 4853691"/>
                <a:gd name="connsiteY6411" fmla="*/ 2060707 h 4860733"/>
                <a:gd name="connsiteX6412" fmla="*/ 4799710 w 4853691"/>
                <a:gd name="connsiteY6412" fmla="*/ 2065401 h 4860733"/>
                <a:gd name="connsiteX6413" fmla="*/ 4752769 w 4853691"/>
                <a:gd name="connsiteY6413" fmla="*/ 1941007 h 4860733"/>
                <a:gd name="connsiteX6414" fmla="*/ 4745728 w 4853691"/>
                <a:gd name="connsiteY6414" fmla="*/ 1924578 h 4860733"/>
                <a:gd name="connsiteX6415" fmla="*/ 4741034 w 4853691"/>
                <a:gd name="connsiteY6415" fmla="*/ 1910496 h 4860733"/>
                <a:gd name="connsiteX6416" fmla="*/ 4733993 w 4853691"/>
                <a:gd name="connsiteY6416" fmla="*/ 1894066 h 4860733"/>
                <a:gd name="connsiteX6417" fmla="*/ 4729299 w 4853691"/>
                <a:gd name="connsiteY6417" fmla="*/ 1882331 h 4860733"/>
                <a:gd name="connsiteX6418" fmla="*/ 4722257 w 4853691"/>
                <a:gd name="connsiteY6418" fmla="*/ 1868249 h 4860733"/>
                <a:gd name="connsiteX6419" fmla="*/ 4715216 w 4853691"/>
                <a:gd name="connsiteY6419" fmla="*/ 1856514 h 4860733"/>
                <a:gd name="connsiteX6420" fmla="*/ 4705828 w 4853691"/>
                <a:gd name="connsiteY6420" fmla="*/ 1842432 h 4860733"/>
                <a:gd name="connsiteX6421" fmla="*/ 4698787 w 4853691"/>
                <a:gd name="connsiteY6421" fmla="*/ 1833043 h 4860733"/>
                <a:gd name="connsiteX6422" fmla="*/ 4689399 w 4853691"/>
                <a:gd name="connsiteY6422" fmla="*/ 1818961 h 4860733"/>
                <a:gd name="connsiteX6423" fmla="*/ 4682358 w 4853691"/>
                <a:gd name="connsiteY6423" fmla="*/ 1809573 h 4860733"/>
                <a:gd name="connsiteX6424" fmla="*/ 4670623 w 4853691"/>
                <a:gd name="connsiteY6424" fmla="*/ 1795491 h 4860733"/>
                <a:gd name="connsiteX6425" fmla="*/ 4665929 w 4853691"/>
                <a:gd name="connsiteY6425" fmla="*/ 1790796 h 4860733"/>
                <a:gd name="connsiteX6426" fmla="*/ 4663581 w 4853691"/>
                <a:gd name="connsiteY6426" fmla="*/ 1788449 h 4860733"/>
                <a:gd name="connsiteX6427" fmla="*/ 4668275 w 4853691"/>
                <a:gd name="connsiteY6427" fmla="*/ 1774367 h 4860733"/>
                <a:gd name="connsiteX6428" fmla="*/ 4658887 w 4853691"/>
                <a:gd name="connsiteY6428" fmla="*/ 1757938 h 4860733"/>
                <a:gd name="connsiteX6429" fmla="*/ 4661234 w 4853691"/>
                <a:gd name="connsiteY6429" fmla="*/ 1755591 h 4860733"/>
                <a:gd name="connsiteX6430" fmla="*/ 4663581 w 4853691"/>
                <a:gd name="connsiteY6430" fmla="*/ 1753244 h 4860733"/>
                <a:gd name="connsiteX6431" fmla="*/ 4668275 w 4853691"/>
                <a:gd name="connsiteY6431" fmla="*/ 1748550 h 4860733"/>
                <a:gd name="connsiteX6432" fmla="*/ 4670623 w 4853691"/>
                <a:gd name="connsiteY6432" fmla="*/ 1746203 h 4860733"/>
                <a:gd name="connsiteX6433" fmla="*/ 4672970 w 4853691"/>
                <a:gd name="connsiteY6433" fmla="*/ 1743855 h 4860733"/>
                <a:gd name="connsiteX6434" fmla="*/ 4677664 w 4853691"/>
                <a:gd name="connsiteY6434" fmla="*/ 1741508 h 4860733"/>
                <a:gd name="connsiteX6435" fmla="*/ 4680011 w 4853691"/>
                <a:gd name="connsiteY6435" fmla="*/ 1739161 h 4860733"/>
                <a:gd name="connsiteX6436" fmla="*/ 4684705 w 4853691"/>
                <a:gd name="connsiteY6436" fmla="*/ 1736814 h 4860733"/>
                <a:gd name="connsiteX6437" fmla="*/ 4684705 w 4853691"/>
                <a:gd name="connsiteY6437" fmla="*/ 1736814 h 4860733"/>
                <a:gd name="connsiteX6438" fmla="*/ 4703481 w 4853691"/>
                <a:gd name="connsiteY6438" fmla="*/ 1753244 h 4860733"/>
                <a:gd name="connsiteX6439" fmla="*/ 4708175 w 4853691"/>
                <a:gd name="connsiteY6439" fmla="*/ 1753244 h 4860733"/>
                <a:gd name="connsiteX6440" fmla="*/ 4719911 w 4853691"/>
                <a:gd name="connsiteY6440" fmla="*/ 1793144 h 4860733"/>
                <a:gd name="connsiteX6441" fmla="*/ 4724605 w 4853691"/>
                <a:gd name="connsiteY6441" fmla="*/ 1811920 h 4860733"/>
                <a:gd name="connsiteX6442" fmla="*/ 4733993 w 4853691"/>
                <a:gd name="connsiteY6442" fmla="*/ 1851820 h 4860733"/>
                <a:gd name="connsiteX6443" fmla="*/ 4741034 w 4853691"/>
                <a:gd name="connsiteY6443" fmla="*/ 1877637 h 4860733"/>
                <a:gd name="connsiteX6444" fmla="*/ 4748075 w 4853691"/>
                <a:gd name="connsiteY6444" fmla="*/ 1912843 h 4860733"/>
                <a:gd name="connsiteX6445" fmla="*/ 4755116 w 4853691"/>
                <a:gd name="connsiteY6445" fmla="*/ 1943354 h 4860733"/>
                <a:gd name="connsiteX6446" fmla="*/ 4759810 w 4853691"/>
                <a:gd name="connsiteY6446" fmla="*/ 1962131 h 4860733"/>
                <a:gd name="connsiteX6447" fmla="*/ 4759810 w 4853691"/>
                <a:gd name="connsiteY6447" fmla="*/ 1962131 h 4860733"/>
                <a:gd name="connsiteX6448" fmla="*/ 4757463 w 4853691"/>
                <a:gd name="connsiteY6448" fmla="*/ 1957437 h 4860733"/>
                <a:gd name="connsiteX6449" fmla="*/ 4752769 w 4853691"/>
                <a:gd name="connsiteY6449" fmla="*/ 1941007 h 4860733"/>
                <a:gd name="connsiteX6450" fmla="*/ 4623682 w 4853691"/>
                <a:gd name="connsiteY6450" fmla="*/ 1746203 h 4860733"/>
                <a:gd name="connsiteX6451" fmla="*/ 4616640 w 4853691"/>
                <a:gd name="connsiteY6451" fmla="*/ 1739161 h 4860733"/>
                <a:gd name="connsiteX6452" fmla="*/ 4604905 w 4853691"/>
                <a:gd name="connsiteY6452" fmla="*/ 1732120 h 4860733"/>
                <a:gd name="connsiteX6453" fmla="*/ 4595517 w 4853691"/>
                <a:gd name="connsiteY6453" fmla="*/ 1727426 h 4860733"/>
                <a:gd name="connsiteX6454" fmla="*/ 4583782 w 4853691"/>
                <a:gd name="connsiteY6454" fmla="*/ 1720385 h 4860733"/>
                <a:gd name="connsiteX6455" fmla="*/ 4574393 w 4853691"/>
                <a:gd name="connsiteY6455" fmla="*/ 1715691 h 4860733"/>
                <a:gd name="connsiteX6456" fmla="*/ 4562658 w 4853691"/>
                <a:gd name="connsiteY6456" fmla="*/ 1710997 h 4860733"/>
                <a:gd name="connsiteX6457" fmla="*/ 4553270 w 4853691"/>
                <a:gd name="connsiteY6457" fmla="*/ 1708650 h 4860733"/>
                <a:gd name="connsiteX6458" fmla="*/ 4541535 w 4853691"/>
                <a:gd name="connsiteY6458" fmla="*/ 1703956 h 4860733"/>
                <a:gd name="connsiteX6459" fmla="*/ 4534494 w 4853691"/>
                <a:gd name="connsiteY6459" fmla="*/ 1701609 h 4860733"/>
                <a:gd name="connsiteX6460" fmla="*/ 4520412 w 4853691"/>
                <a:gd name="connsiteY6460" fmla="*/ 1699262 h 4860733"/>
                <a:gd name="connsiteX6461" fmla="*/ 4513371 w 4853691"/>
                <a:gd name="connsiteY6461" fmla="*/ 1696915 h 4860733"/>
                <a:gd name="connsiteX6462" fmla="*/ 4492247 w 4853691"/>
                <a:gd name="connsiteY6462" fmla="*/ 1694568 h 4860733"/>
                <a:gd name="connsiteX6463" fmla="*/ 4482859 w 4853691"/>
                <a:gd name="connsiteY6463" fmla="*/ 1694568 h 4860733"/>
                <a:gd name="connsiteX6464" fmla="*/ 4464082 w 4853691"/>
                <a:gd name="connsiteY6464" fmla="*/ 1678138 h 4860733"/>
                <a:gd name="connsiteX6465" fmla="*/ 4457041 w 4853691"/>
                <a:gd name="connsiteY6465" fmla="*/ 1680485 h 4860733"/>
                <a:gd name="connsiteX6466" fmla="*/ 4440612 w 4853691"/>
                <a:gd name="connsiteY6466" fmla="*/ 1633544 h 4860733"/>
                <a:gd name="connsiteX6467" fmla="*/ 4412447 w 4853691"/>
                <a:gd name="connsiteY6467" fmla="*/ 1556092 h 4860733"/>
                <a:gd name="connsiteX6468" fmla="*/ 4384283 w 4853691"/>
                <a:gd name="connsiteY6468" fmla="*/ 1478639 h 4860733"/>
                <a:gd name="connsiteX6469" fmla="*/ 4384283 w 4853691"/>
                <a:gd name="connsiteY6469" fmla="*/ 1476292 h 4860733"/>
                <a:gd name="connsiteX6470" fmla="*/ 4356118 w 4853691"/>
                <a:gd name="connsiteY6470" fmla="*/ 1401187 h 4860733"/>
                <a:gd name="connsiteX6471" fmla="*/ 4351424 w 4853691"/>
                <a:gd name="connsiteY6471" fmla="*/ 1389451 h 4860733"/>
                <a:gd name="connsiteX6472" fmla="*/ 4327954 w 4853691"/>
                <a:gd name="connsiteY6472" fmla="*/ 1323734 h 4860733"/>
                <a:gd name="connsiteX6473" fmla="*/ 4320913 w 4853691"/>
                <a:gd name="connsiteY6473" fmla="*/ 1307305 h 4860733"/>
                <a:gd name="connsiteX6474" fmla="*/ 4297442 w 4853691"/>
                <a:gd name="connsiteY6474" fmla="*/ 1246282 h 4860733"/>
                <a:gd name="connsiteX6475" fmla="*/ 4288054 w 4853691"/>
                <a:gd name="connsiteY6475" fmla="*/ 1225158 h 4860733"/>
                <a:gd name="connsiteX6476" fmla="*/ 4285707 w 4853691"/>
                <a:gd name="connsiteY6476" fmla="*/ 1220464 h 4860733"/>
                <a:gd name="connsiteX6477" fmla="*/ 4299789 w 4853691"/>
                <a:gd name="connsiteY6477" fmla="*/ 1229852 h 4860733"/>
                <a:gd name="connsiteX6478" fmla="*/ 4297442 w 4853691"/>
                <a:gd name="connsiteY6478" fmla="*/ 1239241 h 4860733"/>
                <a:gd name="connsiteX6479" fmla="*/ 4318566 w 4853691"/>
                <a:gd name="connsiteY6479" fmla="*/ 1260364 h 4860733"/>
                <a:gd name="connsiteX6480" fmla="*/ 4334995 w 4853691"/>
                <a:gd name="connsiteY6480" fmla="*/ 1253323 h 4860733"/>
                <a:gd name="connsiteX6481" fmla="*/ 4445306 w 4853691"/>
                <a:gd name="connsiteY6481" fmla="*/ 1342511 h 4860733"/>
                <a:gd name="connsiteX6482" fmla="*/ 4445306 w 4853691"/>
                <a:gd name="connsiteY6482" fmla="*/ 1344858 h 4860733"/>
                <a:gd name="connsiteX6483" fmla="*/ 4492247 w 4853691"/>
                <a:gd name="connsiteY6483" fmla="*/ 1431698 h 4860733"/>
                <a:gd name="connsiteX6484" fmla="*/ 4522759 w 4853691"/>
                <a:gd name="connsiteY6484" fmla="*/ 1490375 h 4860733"/>
                <a:gd name="connsiteX6485" fmla="*/ 4555617 w 4853691"/>
                <a:gd name="connsiteY6485" fmla="*/ 1556092 h 4860733"/>
                <a:gd name="connsiteX6486" fmla="*/ 4576741 w 4853691"/>
                <a:gd name="connsiteY6486" fmla="*/ 1603033 h 4860733"/>
                <a:gd name="connsiteX6487" fmla="*/ 4604905 w 4853691"/>
                <a:gd name="connsiteY6487" fmla="*/ 1666403 h 4860733"/>
                <a:gd name="connsiteX6488" fmla="*/ 4623682 w 4853691"/>
                <a:gd name="connsiteY6488" fmla="*/ 1713344 h 4860733"/>
                <a:gd name="connsiteX6489" fmla="*/ 4642458 w 4853691"/>
                <a:gd name="connsiteY6489" fmla="*/ 1760285 h 4860733"/>
                <a:gd name="connsiteX6490" fmla="*/ 4637764 w 4853691"/>
                <a:gd name="connsiteY6490" fmla="*/ 1764979 h 4860733"/>
                <a:gd name="connsiteX6491" fmla="*/ 4633070 w 4853691"/>
                <a:gd name="connsiteY6491" fmla="*/ 1760285 h 4860733"/>
                <a:gd name="connsiteX6492" fmla="*/ 4623682 w 4853691"/>
                <a:gd name="connsiteY6492" fmla="*/ 1746203 h 4860733"/>
                <a:gd name="connsiteX6493" fmla="*/ 4541535 w 4853691"/>
                <a:gd name="connsiteY6493" fmla="*/ 2027848 h 4860733"/>
                <a:gd name="connsiteX6494" fmla="*/ 4543882 w 4853691"/>
                <a:gd name="connsiteY6494" fmla="*/ 2039583 h 4860733"/>
                <a:gd name="connsiteX6495" fmla="*/ 4548576 w 4853691"/>
                <a:gd name="connsiteY6495" fmla="*/ 2056013 h 4860733"/>
                <a:gd name="connsiteX6496" fmla="*/ 4550923 w 4853691"/>
                <a:gd name="connsiteY6496" fmla="*/ 2060707 h 4860733"/>
                <a:gd name="connsiteX6497" fmla="*/ 4581435 w 4853691"/>
                <a:gd name="connsiteY6497" fmla="*/ 2163977 h 4860733"/>
                <a:gd name="connsiteX6498" fmla="*/ 4567353 w 4853691"/>
                <a:gd name="connsiteY6498" fmla="*/ 2182753 h 4860733"/>
                <a:gd name="connsiteX6499" fmla="*/ 4588476 w 4853691"/>
                <a:gd name="connsiteY6499" fmla="*/ 2203877 h 4860733"/>
                <a:gd name="connsiteX6500" fmla="*/ 4593170 w 4853691"/>
                <a:gd name="connsiteY6500" fmla="*/ 2203877 h 4860733"/>
                <a:gd name="connsiteX6501" fmla="*/ 4604905 w 4853691"/>
                <a:gd name="connsiteY6501" fmla="*/ 2241429 h 4860733"/>
                <a:gd name="connsiteX6502" fmla="*/ 4604905 w 4853691"/>
                <a:gd name="connsiteY6502" fmla="*/ 2243776 h 4860733"/>
                <a:gd name="connsiteX6503" fmla="*/ 4609599 w 4853691"/>
                <a:gd name="connsiteY6503" fmla="*/ 2260206 h 4860733"/>
                <a:gd name="connsiteX6504" fmla="*/ 4609599 w 4853691"/>
                <a:gd name="connsiteY6504" fmla="*/ 2262553 h 4860733"/>
                <a:gd name="connsiteX6505" fmla="*/ 4614294 w 4853691"/>
                <a:gd name="connsiteY6505" fmla="*/ 2276635 h 4860733"/>
                <a:gd name="connsiteX6506" fmla="*/ 4616640 w 4853691"/>
                <a:gd name="connsiteY6506" fmla="*/ 2281329 h 4860733"/>
                <a:gd name="connsiteX6507" fmla="*/ 4621334 w 4853691"/>
                <a:gd name="connsiteY6507" fmla="*/ 2295411 h 4860733"/>
                <a:gd name="connsiteX6508" fmla="*/ 4623682 w 4853691"/>
                <a:gd name="connsiteY6508" fmla="*/ 2300106 h 4860733"/>
                <a:gd name="connsiteX6509" fmla="*/ 4628376 w 4853691"/>
                <a:gd name="connsiteY6509" fmla="*/ 2314188 h 4860733"/>
                <a:gd name="connsiteX6510" fmla="*/ 4630723 w 4853691"/>
                <a:gd name="connsiteY6510" fmla="*/ 2321229 h 4860733"/>
                <a:gd name="connsiteX6511" fmla="*/ 4635417 w 4853691"/>
                <a:gd name="connsiteY6511" fmla="*/ 2332964 h 4860733"/>
                <a:gd name="connsiteX6512" fmla="*/ 4637764 w 4853691"/>
                <a:gd name="connsiteY6512" fmla="*/ 2340005 h 4860733"/>
                <a:gd name="connsiteX6513" fmla="*/ 4642458 w 4853691"/>
                <a:gd name="connsiteY6513" fmla="*/ 2351741 h 4860733"/>
                <a:gd name="connsiteX6514" fmla="*/ 4644805 w 4853691"/>
                <a:gd name="connsiteY6514" fmla="*/ 2358782 h 4860733"/>
                <a:gd name="connsiteX6515" fmla="*/ 4649499 w 4853691"/>
                <a:gd name="connsiteY6515" fmla="*/ 2368170 h 4860733"/>
                <a:gd name="connsiteX6516" fmla="*/ 4651846 w 4853691"/>
                <a:gd name="connsiteY6516" fmla="*/ 2375211 h 4860733"/>
                <a:gd name="connsiteX6517" fmla="*/ 4656540 w 4853691"/>
                <a:gd name="connsiteY6517" fmla="*/ 2384599 h 4860733"/>
                <a:gd name="connsiteX6518" fmla="*/ 4661234 w 4853691"/>
                <a:gd name="connsiteY6518" fmla="*/ 2391640 h 4860733"/>
                <a:gd name="connsiteX6519" fmla="*/ 4665929 w 4853691"/>
                <a:gd name="connsiteY6519" fmla="*/ 2401028 h 4860733"/>
                <a:gd name="connsiteX6520" fmla="*/ 4670623 w 4853691"/>
                <a:gd name="connsiteY6520" fmla="*/ 2408070 h 4860733"/>
                <a:gd name="connsiteX6521" fmla="*/ 4675317 w 4853691"/>
                <a:gd name="connsiteY6521" fmla="*/ 2415111 h 4860733"/>
                <a:gd name="connsiteX6522" fmla="*/ 4680011 w 4853691"/>
                <a:gd name="connsiteY6522" fmla="*/ 2422152 h 4860733"/>
                <a:gd name="connsiteX6523" fmla="*/ 4684705 w 4853691"/>
                <a:gd name="connsiteY6523" fmla="*/ 2429193 h 4860733"/>
                <a:gd name="connsiteX6524" fmla="*/ 4689399 w 4853691"/>
                <a:gd name="connsiteY6524" fmla="*/ 2436234 h 4860733"/>
                <a:gd name="connsiteX6525" fmla="*/ 4694093 w 4853691"/>
                <a:gd name="connsiteY6525" fmla="*/ 2440928 h 4860733"/>
                <a:gd name="connsiteX6526" fmla="*/ 4698787 w 4853691"/>
                <a:gd name="connsiteY6526" fmla="*/ 2445622 h 4860733"/>
                <a:gd name="connsiteX6527" fmla="*/ 4691746 w 4853691"/>
                <a:gd name="connsiteY6527" fmla="*/ 2455011 h 4860733"/>
                <a:gd name="connsiteX6528" fmla="*/ 4689399 w 4853691"/>
                <a:gd name="connsiteY6528" fmla="*/ 2455011 h 4860733"/>
                <a:gd name="connsiteX6529" fmla="*/ 4684705 w 4853691"/>
                <a:gd name="connsiteY6529" fmla="*/ 2452664 h 4860733"/>
                <a:gd name="connsiteX6530" fmla="*/ 4677664 w 4853691"/>
                <a:gd name="connsiteY6530" fmla="*/ 2450317 h 4860733"/>
                <a:gd name="connsiteX6531" fmla="*/ 4672970 w 4853691"/>
                <a:gd name="connsiteY6531" fmla="*/ 2447969 h 4860733"/>
                <a:gd name="connsiteX6532" fmla="*/ 4665929 w 4853691"/>
                <a:gd name="connsiteY6532" fmla="*/ 2445622 h 4860733"/>
                <a:gd name="connsiteX6533" fmla="*/ 4661234 w 4853691"/>
                <a:gd name="connsiteY6533" fmla="*/ 2443275 h 4860733"/>
                <a:gd name="connsiteX6534" fmla="*/ 4654193 w 4853691"/>
                <a:gd name="connsiteY6534" fmla="*/ 2438581 h 4860733"/>
                <a:gd name="connsiteX6535" fmla="*/ 4649499 w 4853691"/>
                <a:gd name="connsiteY6535" fmla="*/ 2436234 h 4860733"/>
                <a:gd name="connsiteX6536" fmla="*/ 4640111 w 4853691"/>
                <a:gd name="connsiteY6536" fmla="*/ 2431540 h 4860733"/>
                <a:gd name="connsiteX6537" fmla="*/ 4635417 w 4853691"/>
                <a:gd name="connsiteY6537" fmla="*/ 2429193 h 4860733"/>
                <a:gd name="connsiteX6538" fmla="*/ 4626029 w 4853691"/>
                <a:gd name="connsiteY6538" fmla="*/ 2424499 h 4860733"/>
                <a:gd name="connsiteX6539" fmla="*/ 4618988 w 4853691"/>
                <a:gd name="connsiteY6539" fmla="*/ 2419805 h 4860733"/>
                <a:gd name="connsiteX6540" fmla="*/ 4609599 w 4853691"/>
                <a:gd name="connsiteY6540" fmla="*/ 2415111 h 4860733"/>
                <a:gd name="connsiteX6541" fmla="*/ 4602558 w 4853691"/>
                <a:gd name="connsiteY6541" fmla="*/ 2410417 h 4860733"/>
                <a:gd name="connsiteX6542" fmla="*/ 4593170 w 4853691"/>
                <a:gd name="connsiteY6542" fmla="*/ 2403376 h 4860733"/>
                <a:gd name="connsiteX6543" fmla="*/ 4586129 w 4853691"/>
                <a:gd name="connsiteY6543" fmla="*/ 2398681 h 4860733"/>
                <a:gd name="connsiteX6544" fmla="*/ 4576741 w 4853691"/>
                <a:gd name="connsiteY6544" fmla="*/ 2391640 h 4860733"/>
                <a:gd name="connsiteX6545" fmla="*/ 4569699 w 4853691"/>
                <a:gd name="connsiteY6545" fmla="*/ 2386946 h 4860733"/>
                <a:gd name="connsiteX6546" fmla="*/ 4560311 w 4853691"/>
                <a:gd name="connsiteY6546" fmla="*/ 2379905 h 4860733"/>
                <a:gd name="connsiteX6547" fmla="*/ 4553270 w 4853691"/>
                <a:gd name="connsiteY6547" fmla="*/ 2372864 h 4860733"/>
                <a:gd name="connsiteX6548" fmla="*/ 4543882 w 4853691"/>
                <a:gd name="connsiteY6548" fmla="*/ 2365823 h 4860733"/>
                <a:gd name="connsiteX6549" fmla="*/ 4536841 w 4853691"/>
                <a:gd name="connsiteY6549" fmla="*/ 2358782 h 4860733"/>
                <a:gd name="connsiteX6550" fmla="*/ 4527453 w 4853691"/>
                <a:gd name="connsiteY6550" fmla="*/ 2349394 h 4860733"/>
                <a:gd name="connsiteX6551" fmla="*/ 4520412 w 4853691"/>
                <a:gd name="connsiteY6551" fmla="*/ 2342352 h 4860733"/>
                <a:gd name="connsiteX6552" fmla="*/ 4511023 w 4853691"/>
                <a:gd name="connsiteY6552" fmla="*/ 2332964 h 4860733"/>
                <a:gd name="connsiteX6553" fmla="*/ 4503982 w 4853691"/>
                <a:gd name="connsiteY6553" fmla="*/ 2325923 h 4860733"/>
                <a:gd name="connsiteX6554" fmla="*/ 4492247 w 4853691"/>
                <a:gd name="connsiteY6554" fmla="*/ 2314188 h 4860733"/>
                <a:gd name="connsiteX6555" fmla="*/ 4485206 w 4853691"/>
                <a:gd name="connsiteY6555" fmla="*/ 2307147 h 4860733"/>
                <a:gd name="connsiteX6556" fmla="*/ 4480512 w 4853691"/>
                <a:gd name="connsiteY6556" fmla="*/ 2302453 h 4860733"/>
                <a:gd name="connsiteX6557" fmla="*/ 4485206 w 4853691"/>
                <a:gd name="connsiteY6557" fmla="*/ 2288370 h 4860733"/>
                <a:gd name="connsiteX6558" fmla="*/ 4464082 w 4853691"/>
                <a:gd name="connsiteY6558" fmla="*/ 2267247 h 4860733"/>
                <a:gd name="connsiteX6559" fmla="*/ 4450000 w 4853691"/>
                <a:gd name="connsiteY6559" fmla="*/ 2271941 h 4860733"/>
                <a:gd name="connsiteX6560" fmla="*/ 4438265 w 4853691"/>
                <a:gd name="connsiteY6560" fmla="*/ 2257859 h 4860733"/>
                <a:gd name="connsiteX6561" fmla="*/ 4428877 w 4853691"/>
                <a:gd name="connsiteY6561" fmla="*/ 2248470 h 4860733"/>
                <a:gd name="connsiteX6562" fmla="*/ 4426530 w 4853691"/>
                <a:gd name="connsiteY6562" fmla="*/ 2246123 h 4860733"/>
                <a:gd name="connsiteX6563" fmla="*/ 4410100 w 4853691"/>
                <a:gd name="connsiteY6563" fmla="*/ 2229694 h 4860733"/>
                <a:gd name="connsiteX6564" fmla="*/ 4405406 w 4853691"/>
                <a:gd name="connsiteY6564" fmla="*/ 2222653 h 4860733"/>
                <a:gd name="connsiteX6565" fmla="*/ 4393671 w 4853691"/>
                <a:gd name="connsiteY6565" fmla="*/ 2208571 h 4860733"/>
                <a:gd name="connsiteX6566" fmla="*/ 4388977 w 4853691"/>
                <a:gd name="connsiteY6566" fmla="*/ 2203877 h 4860733"/>
                <a:gd name="connsiteX6567" fmla="*/ 4334995 w 4853691"/>
                <a:gd name="connsiteY6567" fmla="*/ 2142853 h 4860733"/>
                <a:gd name="connsiteX6568" fmla="*/ 4334995 w 4853691"/>
                <a:gd name="connsiteY6568" fmla="*/ 2142853 h 4860733"/>
                <a:gd name="connsiteX6569" fmla="*/ 4250501 w 4853691"/>
                <a:gd name="connsiteY6569" fmla="*/ 2041930 h 4860733"/>
                <a:gd name="connsiteX6570" fmla="*/ 4248154 w 4853691"/>
                <a:gd name="connsiteY6570" fmla="*/ 2039583 h 4860733"/>
                <a:gd name="connsiteX6571" fmla="*/ 4203560 w 4853691"/>
                <a:gd name="connsiteY6571" fmla="*/ 1983254 h 4860733"/>
                <a:gd name="connsiteX6572" fmla="*/ 4189478 w 4853691"/>
                <a:gd name="connsiteY6572" fmla="*/ 1964478 h 4860733"/>
                <a:gd name="connsiteX6573" fmla="*/ 4180090 w 4853691"/>
                <a:gd name="connsiteY6573" fmla="*/ 1950396 h 4860733"/>
                <a:gd name="connsiteX6574" fmla="*/ 4161313 w 4853691"/>
                <a:gd name="connsiteY6574" fmla="*/ 1926925 h 4860733"/>
                <a:gd name="connsiteX6575" fmla="*/ 4154272 w 4853691"/>
                <a:gd name="connsiteY6575" fmla="*/ 1917537 h 4860733"/>
                <a:gd name="connsiteX6576" fmla="*/ 4140190 w 4853691"/>
                <a:gd name="connsiteY6576" fmla="*/ 1898761 h 4860733"/>
                <a:gd name="connsiteX6577" fmla="*/ 4147231 w 4853691"/>
                <a:gd name="connsiteY6577" fmla="*/ 1882331 h 4860733"/>
                <a:gd name="connsiteX6578" fmla="*/ 4142537 w 4853691"/>
                <a:gd name="connsiteY6578" fmla="*/ 1868249 h 4860733"/>
                <a:gd name="connsiteX6579" fmla="*/ 4173049 w 4853691"/>
                <a:gd name="connsiteY6579" fmla="*/ 1840084 h 4860733"/>
                <a:gd name="connsiteX6580" fmla="*/ 4177743 w 4853691"/>
                <a:gd name="connsiteY6580" fmla="*/ 1835390 h 4860733"/>
                <a:gd name="connsiteX6581" fmla="*/ 4194172 w 4853691"/>
                <a:gd name="connsiteY6581" fmla="*/ 1818961 h 4860733"/>
                <a:gd name="connsiteX6582" fmla="*/ 4201213 w 4853691"/>
                <a:gd name="connsiteY6582" fmla="*/ 1811920 h 4860733"/>
                <a:gd name="connsiteX6583" fmla="*/ 4215296 w 4853691"/>
                <a:gd name="connsiteY6583" fmla="*/ 1800185 h 4860733"/>
                <a:gd name="connsiteX6584" fmla="*/ 4224684 w 4853691"/>
                <a:gd name="connsiteY6584" fmla="*/ 1793144 h 4860733"/>
                <a:gd name="connsiteX6585" fmla="*/ 4238766 w 4853691"/>
                <a:gd name="connsiteY6585" fmla="*/ 1783755 h 4860733"/>
                <a:gd name="connsiteX6586" fmla="*/ 4248154 w 4853691"/>
                <a:gd name="connsiteY6586" fmla="*/ 1776714 h 4860733"/>
                <a:gd name="connsiteX6587" fmla="*/ 4259889 w 4853691"/>
                <a:gd name="connsiteY6587" fmla="*/ 1767326 h 4860733"/>
                <a:gd name="connsiteX6588" fmla="*/ 4269277 w 4853691"/>
                <a:gd name="connsiteY6588" fmla="*/ 1760285 h 4860733"/>
                <a:gd name="connsiteX6589" fmla="*/ 4281013 w 4853691"/>
                <a:gd name="connsiteY6589" fmla="*/ 1753244 h 4860733"/>
                <a:gd name="connsiteX6590" fmla="*/ 4290401 w 4853691"/>
                <a:gd name="connsiteY6590" fmla="*/ 1746203 h 4860733"/>
                <a:gd name="connsiteX6591" fmla="*/ 4302136 w 4853691"/>
                <a:gd name="connsiteY6591" fmla="*/ 1739161 h 4860733"/>
                <a:gd name="connsiteX6592" fmla="*/ 4311524 w 4853691"/>
                <a:gd name="connsiteY6592" fmla="*/ 1734467 h 4860733"/>
                <a:gd name="connsiteX6593" fmla="*/ 4323260 w 4853691"/>
                <a:gd name="connsiteY6593" fmla="*/ 1729773 h 4860733"/>
                <a:gd name="connsiteX6594" fmla="*/ 4332648 w 4853691"/>
                <a:gd name="connsiteY6594" fmla="*/ 1725079 h 4860733"/>
                <a:gd name="connsiteX6595" fmla="*/ 4344383 w 4853691"/>
                <a:gd name="connsiteY6595" fmla="*/ 1720385 h 4860733"/>
                <a:gd name="connsiteX6596" fmla="*/ 4353771 w 4853691"/>
                <a:gd name="connsiteY6596" fmla="*/ 1715691 h 4860733"/>
                <a:gd name="connsiteX6597" fmla="*/ 4363159 w 4853691"/>
                <a:gd name="connsiteY6597" fmla="*/ 1710997 h 4860733"/>
                <a:gd name="connsiteX6598" fmla="*/ 4372548 w 4853691"/>
                <a:gd name="connsiteY6598" fmla="*/ 1708650 h 4860733"/>
                <a:gd name="connsiteX6599" fmla="*/ 4381936 w 4853691"/>
                <a:gd name="connsiteY6599" fmla="*/ 1706303 h 4860733"/>
                <a:gd name="connsiteX6600" fmla="*/ 4391324 w 4853691"/>
                <a:gd name="connsiteY6600" fmla="*/ 1703956 h 4860733"/>
                <a:gd name="connsiteX6601" fmla="*/ 4400712 w 4853691"/>
                <a:gd name="connsiteY6601" fmla="*/ 1701609 h 4860733"/>
                <a:gd name="connsiteX6602" fmla="*/ 4410100 w 4853691"/>
                <a:gd name="connsiteY6602" fmla="*/ 1699262 h 4860733"/>
                <a:gd name="connsiteX6603" fmla="*/ 4419489 w 4853691"/>
                <a:gd name="connsiteY6603" fmla="*/ 1696915 h 4860733"/>
                <a:gd name="connsiteX6604" fmla="*/ 4428877 w 4853691"/>
                <a:gd name="connsiteY6604" fmla="*/ 1694568 h 4860733"/>
                <a:gd name="connsiteX6605" fmla="*/ 4438265 w 4853691"/>
                <a:gd name="connsiteY6605" fmla="*/ 1694568 h 4860733"/>
                <a:gd name="connsiteX6606" fmla="*/ 4440612 w 4853691"/>
                <a:gd name="connsiteY6606" fmla="*/ 1694568 h 4860733"/>
                <a:gd name="connsiteX6607" fmla="*/ 4461736 w 4853691"/>
                <a:gd name="connsiteY6607" fmla="*/ 1713344 h 4860733"/>
                <a:gd name="connsiteX6608" fmla="*/ 4464082 w 4853691"/>
                <a:gd name="connsiteY6608" fmla="*/ 1713344 h 4860733"/>
                <a:gd name="connsiteX6609" fmla="*/ 4536841 w 4853691"/>
                <a:gd name="connsiteY6609" fmla="*/ 2011419 h 4860733"/>
                <a:gd name="connsiteX6610" fmla="*/ 4541535 w 4853691"/>
                <a:gd name="connsiteY6610" fmla="*/ 2027848 h 4860733"/>
                <a:gd name="connsiteX6611" fmla="*/ 4731646 w 4853691"/>
                <a:gd name="connsiteY6611" fmla="*/ 2476134 h 4860733"/>
                <a:gd name="connsiteX6612" fmla="*/ 4755116 w 4853691"/>
                <a:gd name="connsiteY6612" fmla="*/ 2471440 h 4860733"/>
                <a:gd name="connsiteX6613" fmla="*/ 4762157 w 4853691"/>
                <a:gd name="connsiteY6613" fmla="*/ 2469093 h 4860733"/>
                <a:gd name="connsiteX6614" fmla="*/ 4776240 w 4853691"/>
                <a:gd name="connsiteY6614" fmla="*/ 2464399 h 4860733"/>
                <a:gd name="connsiteX6615" fmla="*/ 4778587 w 4853691"/>
                <a:gd name="connsiteY6615" fmla="*/ 2462052 h 4860733"/>
                <a:gd name="connsiteX6616" fmla="*/ 4780934 w 4853691"/>
                <a:gd name="connsiteY6616" fmla="*/ 2466746 h 4860733"/>
                <a:gd name="connsiteX6617" fmla="*/ 4776240 w 4853691"/>
                <a:gd name="connsiteY6617" fmla="*/ 2480828 h 4860733"/>
                <a:gd name="connsiteX6618" fmla="*/ 4778587 w 4853691"/>
                <a:gd name="connsiteY6618" fmla="*/ 2490216 h 4860733"/>
                <a:gd name="connsiteX6619" fmla="*/ 4776240 w 4853691"/>
                <a:gd name="connsiteY6619" fmla="*/ 2497258 h 4860733"/>
                <a:gd name="connsiteX6620" fmla="*/ 4776240 w 4853691"/>
                <a:gd name="connsiteY6620" fmla="*/ 2501952 h 4860733"/>
                <a:gd name="connsiteX6621" fmla="*/ 4776240 w 4853691"/>
                <a:gd name="connsiteY6621" fmla="*/ 2504299 h 4860733"/>
                <a:gd name="connsiteX6622" fmla="*/ 4771546 w 4853691"/>
                <a:gd name="connsiteY6622" fmla="*/ 2504299 h 4860733"/>
                <a:gd name="connsiteX6623" fmla="*/ 4752769 w 4853691"/>
                <a:gd name="connsiteY6623" fmla="*/ 2523075 h 4860733"/>
                <a:gd name="connsiteX6624" fmla="*/ 4752769 w 4853691"/>
                <a:gd name="connsiteY6624" fmla="*/ 2523075 h 4860733"/>
                <a:gd name="connsiteX6625" fmla="*/ 4750422 w 4853691"/>
                <a:gd name="connsiteY6625" fmla="*/ 2520728 h 4860733"/>
                <a:gd name="connsiteX6626" fmla="*/ 4745728 w 4853691"/>
                <a:gd name="connsiteY6626" fmla="*/ 2518381 h 4860733"/>
                <a:gd name="connsiteX6627" fmla="*/ 4743381 w 4853691"/>
                <a:gd name="connsiteY6627" fmla="*/ 2516034 h 4860733"/>
                <a:gd name="connsiteX6628" fmla="*/ 4738687 w 4853691"/>
                <a:gd name="connsiteY6628" fmla="*/ 2513687 h 4860733"/>
                <a:gd name="connsiteX6629" fmla="*/ 4736340 w 4853691"/>
                <a:gd name="connsiteY6629" fmla="*/ 2511340 h 4860733"/>
                <a:gd name="connsiteX6630" fmla="*/ 4731646 w 4853691"/>
                <a:gd name="connsiteY6630" fmla="*/ 2508993 h 4860733"/>
                <a:gd name="connsiteX6631" fmla="*/ 4729299 w 4853691"/>
                <a:gd name="connsiteY6631" fmla="*/ 2506646 h 4860733"/>
                <a:gd name="connsiteX6632" fmla="*/ 4724605 w 4853691"/>
                <a:gd name="connsiteY6632" fmla="*/ 2501952 h 4860733"/>
                <a:gd name="connsiteX6633" fmla="*/ 4722257 w 4853691"/>
                <a:gd name="connsiteY6633" fmla="*/ 2499605 h 4860733"/>
                <a:gd name="connsiteX6634" fmla="*/ 4729299 w 4853691"/>
                <a:gd name="connsiteY6634" fmla="*/ 2483175 h 4860733"/>
                <a:gd name="connsiteX6635" fmla="*/ 4729299 w 4853691"/>
                <a:gd name="connsiteY6635" fmla="*/ 2483175 h 4860733"/>
                <a:gd name="connsiteX6636" fmla="*/ 4731646 w 4853691"/>
                <a:gd name="connsiteY6636" fmla="*/ 2483175 h 4860733"/>
                <a:gd name="connsiteX6637" fmla="*/ 4731646 w 4853691"/>
                <a:gd name="connsiteY6637" fmla="*/ 2476134 h 4860733"/>
                <a:gd name="connsiteX6638" fmla="*/ 4731646 w 4853691"/>
                <a:gd name="connsiteY6638" fmla="*/ 2476134 h 4860733"/>
                <a:gd name="connsiteX6639" fmla="*/ 4816139 w 4853691"/>
                <a:gd name="connsiteY6639" fmla="*/ 2494910 h 4860733"/>
                <a:gd name="connsiteX6640" fmla="*/ 4816139 w 4853691"/>
                <a:gd name="connsiteY6640" fmla="*/ 2520728 h 4860733"/>
                <a:gd name="connsiteX6641" fmla="*/ 4813793 w 4853691"/>
                <a:gd name="connsiteY6641" fmla="*/ 2520728 h 4860733"/>
                <a:gd name="connsiteX6642" fmla="*/ 4816139 w 4853691"/>
                <a:gd name="connsiteY6642" fmla="*/ 2478481 h 4860733"/>
                <a:gd name="connsiteX6643" fmla="*/ 4816139 w 4853691"/>
                <a:gd name="connsiteY6643" fmla="*/ 2476134 h 4860733"/>
                <a:gd name="connsiteX6644" fmla="*/ 4816139 w 4853691"/>
                <a:gd name="connsiteY6644" fmla="*/ 2473787 h 4860733"/>
                <a:gd name="connsiteX6645" fmla="*/ 4816139 w 4853691"/>
                <a:gd name="connsiteY6645" fmla="*/ 2466746 h 4860733"/>
                <a:gd name="connsiteX6646" fmla="*/ 4816139 w 4853691"/>
                <a:gd name="connsiteY6646" fmla="*/ 2466746 h 4860733"/>
                <a:gd name="connsiteX6647" fmla="*/ 4816139 w 4853691"/>
                <a:gd name="connsiteY6647" fmla="*/ 2473787 h 4860733"/>
                <a:gd name="connsiteX6648" fmla="*/ 4816139 w 4853691"/>
                <a:gd name="connsiteY6648" fmla="*/ 2494910 h 4860733"/>
                <a:gd name="connsiteX6649" fmla="*/ 4785628 w 4853691"/>
                <a:gd name="connsiteY6649" fmla="*/ 2722574 h 4860733"/>
                <a:gd name="connsiteX6650" fmla="*/ 4783281 w 4853691"/>
                <a:gd name="connsiteY6650" fmla="*/ 2736656 h 4860733"/>
                <a:gd name="connsiteX6651" fmla="*/ 4776240 w 4853691"/>
                <a:gd name="connsiteY6651" fmla="*/ 2774209 h 4860733"/>
                <a:gd name="connsiteX6652" fmla="*/ 4771546 w 4853691"/>
                <a:gd name="connsiteY6652" fmla="*/ 2790638 h 4860733"/>
                <a:gd name="connsiteX6653" fmla="*/ 4759810 w 4853691"/>
                <a:gd name="connsiteY6653" fmla="*/ 2837579 h 4860733"/>
                <a:gd name="connsiteX6654" fmla="*/ 4759810 w 4853691"/>
                <a:gd name="connsiteY6654" fmla="*/ 2839926 h 4860733"/>
                <a:gd name="connsiteX6655" fmla="*/ 4745728 w 4853691"/>
                <a:gd name="connsiteY6655" fmla="*/ 2886867 h 4860733"/>
                <a:gd name="connsiteX6656" fmla="*/ 4741034 w 4853691"/>
                <a:gd name="connsiteY6656" fmla="*/ 2900949 h 4860733"/>
                <a:gd name="connsiteX6657" fmla="*/ 4729299 w 4853691"/>
                <a:gd name="connsiteY6657" fmla="*/ 2933808 h 4860733"/>
                <a:gd name="connsiteX6658" fmla="*/ 4724605 w 4853691"/>
                <a:gd name="connsiteY6658" fmla="*/ 2947890 h 4860733"/>
                <a:gd name="connsiteX6659" fmla="*/ 4715216 w 4853691"/>
                <a:gd name="connsiteY6659" fmla="*/ 2971361 h 4860733"/>
                <a:gd name="connsiteX6660" fmla="*/ 4705828 w 4853691"/>
                <a:gd name="connsiteY6660" fmla="*/ 2959626 h 4860733"/>
                <a:gd name="connsiteX6661" fmla="*/ 4719911 w 4853691"/>
                <a:gd name="connsiteY6661" fmla="*/ 2929114 h 4860733"/>
                <a:gd name="connsiteX6662" fmla="*/ 4724605 w 4853691"/>
                <a:gd name="connsiteY6662" fmla="*/ 2917379 h 4860733"/>
                <a:gd name="connsiteX6663" fmla="*/ 4745728 w 4853691"/>
                <a:gd name="connsiteY6663" fmla="*/ 2865744 h 4860733"/>
                <a:gd name="connsiteX6664" fmla="*/ 4748075 w 4853691"/>
                <a:gd name="connsiteY6664" fmla="*/ 2856356 h 4860733"/>
                <a:gd name="connsiteX6665" fmla="*/ 4764504 w 4853691"/>
                <a:gd name="connsiteY6665" fmla="*/ 2807068 h 4860733"/>
                <a:gd name="connsiteX6666" fmla="*/ 4766852 w 4853691"/>
                <a:gd name="connsiteY6666" fmla="*/ 2797679 h 4860733"/>
                <a:gd name="connsiteX6667" fmla="*/ 4780934 w 4853691"/>
                <a:gd name="connsiteY6667" fmla="*/ 2741350 h 4860733"/>
                <a:gd name="connsiteX6668" fmla="*/ 4783281 w 4853691"/>
                <a:gd name="connsiteY6668" fmla="*/ 2727268 h 4860733"/>
                <a:gd name="connsiteX6669" fmla="*/ 4795016 w 4853691"/>
                <a:gd name="connsiteY6669" fmla="*/ 2668592 h 4860733"/>
                <a:gd name="connsiteX6670" fmla="*/ 4795016 w 4853691"/>
                <a:gd name="connsiteY6670" fmla="*/ 2668592 h 4860733"/>
                <a:gd name="connsiteX6671" fmla="*/ 4785628 w 4853691"/>
                <a:gd name="connsiteY6671" fmla="*/ 2722574 h 4860733"/>
                <a:gd name="connsiteX6672" fmla="*/ 4682358 w 4853691"/>
                <a:gd name="connsiteY6672" fmla="*/ 3037078 h 4860733"/>
                <a:gd name="connsiteX6673" fmla="*/ 4675317 w 4853691"/>
                <a:gd name="connsiteY6673" fmla="*/ 3048813 h 4860733"/>
                <a:gd name="connsiteX6674" fmla="*/ 4658887 w 4853691"/>
                <a:gd name="connsiteY6674" fmla="*/ 3079325 h 4860733"/>
                <a:gd name="connsiteX6675" fmla="*/ 4656540 w 4853691"/>
                <a:gd name="connsiteY6675" fmla="*/ 3079325 h 4860733"/>
                <a:gd name="connsiteX6676" fmla="*/ 4665929 w 4853691"/>
                <a:gd name="connsiteY6676" fmla="*/ 3055855 h 4860733"/>
                <a:gd name="connsiteX6677" fmla="*/ 4672970 w 4853691"/>
                <a:gd name="connsiteY6677" fmla="*/ 3037078 h 4860733"/>
                <a:gd name="connsiteX6678" fmla="*/ 4687052 w 4853691"/>
                <a:gd name="connsiteY6678" fmla="*/ 2999525 h 4860733"/>
                <a:gd name="connsiteX6679" fmla="*/ 4691746 w 4853691"/>
                <a:gd name="connsiteY6679" fmla="*/ 2999525 h 4860733"/>
                <a:gd name="connsiteX6680" fmla="*/ 4701134 w 4853691"/>
                <a:gd name="connsiteY6680" fmla="*/ 2997178 h 4860733"/>
                <a:gd name="connsiteX6681" fmla="*/ 4701134 w 4853691"/>
                <a:gd name="connsiteY6681" fmla="*/ 2997178 h 4860733"/>
                <a:gd name="connsiteX6682" fmla="*/ 4682358 w 4853691"/>
                <a:gd name="connsiteY6682" fmla="*/ 3037078 h 4860733"/>
                <a:gd name="connsiteX6683" fmla="*/ 4651846 w 4853691"/>
                <a:gd name="connsiteY6683" fmla="*/ 3145042 h 4860733"/>
                <a:gd name="connsiteX6684" fmla="*/ 4651846 w 4853691"/>
                <a:gd name="connsiteY6684" fmla="*/ 3163819 h 4860733"/>
                <a:gd name="connsiteX6685" fmla="*/ 4651846 w 4853691"/>
                <a:gd name="connsiteY6685" fmla="*/ 3177901 h 4860733"/>
                <a:gd name="connsiteX6686" fmla="*/ 4651846 w 4853691"/>
                <a:gd name="connsiteY6686" fmla="*/ 3194330 h 4860733"/>
                <a:gd name="connsiteX6687" fmla="*/ 4654193 w 4853691"/>
                <a:gd name="connsiteY6687" fmla="*/ 3210759 h 4860733"/>
                <a:gd name="connsiteX6688" fmla="*/ 4654193 w 4853691"/>
                <a:gd name="connsiteY6688" fmla="*/ 3224842 h 4860733"/>
                <a:gd name="connsiteX6689" fmla="*/ 4656540 w 4853691"/>
                <a:gd name="connsiteY6689" fmla="*/ 3241271 h 4860733"/>
                <a:gd name="connsiteX6690" fmla="*/ 4658887 w 4853691"/>
                <a:gd name="connsiteY6690" fmla="*/ 3250659 h 4860733"/>
                <a:gd name="connsiteX6691" fmla="*/ 4661234 w 4853691"/>
                <a:gd name="connsiteY6691" fmla="*/ 3269436 h 4860733"/>
                <a:gd name="connsiteX6692" fmla="*/ 4661234 w 4853691"/>
                <a:gd name="connsiteY6692" fmla="*/ 3274130 h 4860733"/>
                <a:gd name="connsiteX6693" fmla="*/ 4665929 w 4853691"/>
                <a:gd name="connsiteY6693" fmla="*/ 3295253 h 4860733"/>
                <a:gd name="connsiteX6694" fmla="*/ 4651846 w 4853691"/>
                <a:gd name="connsiteY6694" fmla="*/ 3314030 h 4860733"/>
                <a:gd name="connsiteX6695" fmla="*/ 4658887 w 4853691"/>
                <a:gd name="connsiteY6695" fmla="*/ 3328112 h 4860733"/>
                <a:gd name="connsiteX6696" fmla="*/ 4503982 w 4853691"/>
                <a:gd name="connsiteY6696" fmla="*/ 3551081 h 4860733"/>
                <a:gd name="connsiteX6697" fmla="*/ 4492247 w 4853691"/>
                <a:gd name="connsiteY6697" fmla="*/ 3546387 h 4860733"/>
                <a:gd name="connsiteX6698" fmla="*/ 4471124 w 4853691"/>
                <a:gd name="connsiteY6698" fmla="*/ 3567510 h 4860733"/>
                <a:gd name="connsiteX6699" fmla="*/ 4478165 w 4853691"/>
                <a:gd name="connsiteY6699" fmla="*/ 3581593 h 4860733"/>
                <a:gd name="connsiteX6700" fmla="*/ 4414795 w 4853691"/>
                <a:gd name="connsiteY6700" fmla="*/ 3647310 h 4860733"/>
                <a:gd name="connsiteX6701" fmla="*/ 4426530 w 4853691"/>
                <a:gd name="connsiteY6701" fmla="*/ 3623840 h 4860733"/>
                <a:gd name="connsiteX6702" fmla="*/ 4440612 w 4853691"/>
                <a:gd name="connsiteY6702" fmla="*/ 3598022 h 4860733"/>
                <a:gd name="connsiteX6703" fmla="*/ 4454694 w 4853691"/>
                <a:gd name="connsiteY6703" fmla="*/ 3569858 h 4860733"/>
                <a:gd name="connsiteX6704" fmla="*/ 4468776 w 4853691"/>
                <a:gd name="connsiteY6704" fmla="*/ 3539346 h 4860733"/>
                <a:gd name="connsiteX6705" fmla="*/ 4480512 w 4853691"/>
                <a:gd name="connsiteY6705" fmla="*/ 3513529 h 4860733"/>
                <a:gd name="connsiteX6706" fmla="*/ 4499288 w 4853691"/>
                <a:gd name="connsiteY6706" fmla="*/ 3471282 h 4860733"/>
                <a:gd name="connsiteX6707" fmla="*/ 4506329 w 4853691"/>
                <a:gd name="connsiteY6707" fmla="*/ 3457199 h 4860733"/>
                <a:gd name="connsiteX6708" fmla="*/ 4532147 w 4853691"/>
                <a:gd name="connsiteY6708" fmla="*/ 3398523 h 4860733"/>
                <a:gd name="connsiteX6709" fmla="*/ 4536841 w 4853691"/>
                <a:gd name="connsiteY6709" fmla="*/ 3389135 h 4860733"/>
                <a:gd name="connsiteX6710" fmla="*/ 4557964 w 4853691"/>
                <a:gd name="connsiteY6710" fmla="*/ 3339847 h 4860733"/>
                <a:gd name="connsiteX6711" fmla="*/ 4565005 w 4853691"/>
                <a:gd name="connsiteY6711" fmla="*/ 3323418 h 4860733"/>
                <a:gd name="connsiteX6712" fmla="*/ 4581435 w 4853691"/>
                <a:gd name="connsiteY6712" fmla="*/ 3278824 h 4860733"/>
                <a:gd name="connsiteX6713" fmla="*/ 4588476 w 4853691"/>
                <a:gd name="connsiteY6713" fmla="*/ 3260048 h 4860733"/>
                <a:gd name="connsiteX6714" fmla="*/ 4604905 w 4853691"/>
                <a:gd name="connsiteY6714" fmla="*/ 3217801 h 4860733"/>
                <a:gd name="connsiteX6715" fmla="*/ 4611946 w 4853691"/>
                <a:gd name="connsiteY6715" fmla="*/ 3196677 h 4860733"/>
                <a:gd name="connsiteX6716" fmla="*/ 4626029 w 4853691"/>
                <a:gd name="connsiteY6716" fmla="*/ 3156777 h 4860733"/>
                <a:gd name="connsiteX6717" fmla="*/ 4633070 w 4853691"/>
                <a:gd name="connsiteY6717" fmla="*/ 3133307 h 4860733"/>
                <a:gd name="connsiteX6718" fmla="*/ 4640111 w 4853691"/>
                <a:gd name="connsiteY6718" fmla="*/ 3109836 h 4860733"/>
                <a:gd name="connsiteX6719" fmla="*/ 4644805 w 4853691"/>
                <a:gd name="connsiteY6719" fmla="*/ 3109836 h 4860733"/>
                <a:gd name="connsiteX6720" fmla="*/ 4644805 w 4853691"/>
                <a:gd name="connsiteY6720" fmla="*/ 3126266 h 4860733"/>
                <a:gd name="connsiteX6721" fmla="*/ 4651846 w 4853691"/>
                <a:gd name="connsiteY6721" fmla="*/ 3145042 h 4860733"/>
                <a:gd name="connsiteX6722" fmla="*/ 4694093 w 4853691"/>
                <a:gd name="connsiteY6722" fmla="*/ 3290559 h 4860733"/>
                <a:gd name="connsiteX6723" fmla="*/ 4701134 w 4853691"/>
                <a:gd name="connsiteY6723" fmla="*/ 3274130 h 4860733"/>
                <a:gd name="connsiteX6724" fmla="*/ 4691746 w 4853691"/>
                <a:gd name="connsiteY6724" fmla="*/ 3304641 h 4860733"/>
                <a:gd name="connsiteX6725" fmla="*/ 4689399 w 4853691"/>
                <a:gd name="connsiteY6725" fmla="*/ 3302295 h 4860733"/>
                <a:gd name="connsiteX6726" fmla="*/ 4691746 w 4853691"/>
                <a:gd name="connsiteY6726" fmla="*/ 3299947 h 4860733"/>
                <a:gd name="connsiteX6727" fmla="*/ 4694093 w 4853691"/>
                <a:gd name="connsiteY6727" fmla="*/ 3290559 h 4860733"/>
                <a:gd name="connsiteX6728" fmla="*/ 4635417 w 4853691"/>
                <a:gd name="connsiteY6728" fmla="*/ 3452505 h 4860733"/>
                <a:gd name="connsiteX6729" fmla="*/ 4630723 w 4853691"/>
                <a:gd name="connsiteY6729" fmla="*/ 3464241 h 4860733"/>
                <a:gd name="connsiteX6730" fmla="*/ 4630723 w 4853691"/>
                <a:gd name="connsiteY6730" fmla="*/ 3464241 h 4860733"/>
                <a:gd name="connsiteX6731" fmla="*/ 4630723 w 4853691"/>
                <a:gd name="connsiteY6731" fmla="*/ 3464241 h 4860733"/>
                <a:gd name="connsiteX6732" fmla="*/ 4635417 w 4853691"/>
                <a:gd name="connsiteY6732" fmla="*/ 3452505 h 4860733"/>
                <a:gd name="connsiteX6733" fmla="*/ 4637764 w 4853691"/>
                <a:gd name="connsiteY6733" fmla="*/ 3447811 h 4860733"/>
                <a:gd name="connsiteX6734" fmla="*/ 4637764 w 4853691"/>
                <a:gd name="connsiteY6734" fmla="*/ 3445464 h 4860733"/>
                <a:gd name="connsiteX6735" fmla="*/ 4637764 w 4853691"/>
                <a:gd name="connsiteY6735" fmla="*/ 3445464 h 4860733"/>
                <a:gd name="connsiteX6736" fmla="*/ 4635417 w 4853691"/>
                <a:gd name="connsiteY6736" fmla="*/ 3452505 h 4860733"/>
                <a:gd name="connsiteX6737" fmla="*/ 4579088 w 4853691"/>
                <a:gd name="connsiteY6737" fmla="*/ 3532305 h 4860733"/>
                <a:gd name="connsiteX6738" fmla="*/ 4581435 w 4853691"/>
                <a:gd name="connsiteY6738" fmla="*/ 3539346 h 4860733"/>
                <a:gd name="connsiteX6739" fmla="*/ 4508676 w 4853691"/>
                <a:gd name="connsiteY6739" fmla="*/ 3647310 h 4860733"/>
                <a:gd name="connsiteX6740" fmla="*/ 4520412 w 4853691"/>
                <a:gd name="connsiteY6740" fmla="*/ 3628534 h 4860733"/>
                <a:gd name="connsiteX6741" fmla="*/ 4534494 w 4853691"/>
                <a:gd name="connsiteY6741" fmla="*/ 3605063 h 4860733"/>
                <a:gd name="connsiteX6742" fmla="*/ 4546229 w 4853691"/>
                <a:gd name="connsiteY6742" fmla="*/ 3583940 h 4860733"/>
                <a:gd name="connsiteX6743" fmla="*/ 4560311 w 4853691"/>
                <a:gd name="connsiteY6743" fmla="*/ 3560470 h 4860733"/>
                <a:gd name="connsiteX6744" fmla="*/ 4572047 w 4853691"/>
                <a:gd name="connsiteY6744" fmla="*/ 3539346 h 4860733"/>
                <a:gd name="connsiteX6745" fmla="*/ 4586129 w 4853691"/>
                <a:gd name="connsiteY6745" fmla="*/ 3515876 h 4860733"/>
                <a:gd name="connsiteX6746" fmla="*/ 4597864 w 4853691"/>
                <a:gd name="connsiteY6746" fmla="*/ 3494752 h 4860733"/>
                <a:gd name="connsiteX6747" fmla="*/ 4607252 w 4853691"/>
                <a:gd name="connsiteY6747" fmla="*/ 3478323 h 4860733"/>
                <a:gd name="connsiteX6748" fmla="*/ 4604905 w 4853691"/>
                <a:gd name="connsiteY6748" fmla="*/ 3485364 h 4860733"/>
                <a:gd name="connsiteX6749" fmla="*/ 4609599 w 4853691"/>
                <a:gd name="connsiteY6749" fmla="*/ 3497099 h 4860733"/>
                <a:gd name="connsiteX6750" fmla="*/ 4600211 w 4853691"/>
                <a:gd name="connsiteY6750" fmla="*/ 3515876 h 4860733"/>
                <a:gd name="connsiteX6751" fmla="*/ 4579088 w 4853691"/>
                <a:gd name="connsiteY6751" fmla="*/ 3532305 h 4860733"/>
                <a:gd name="connsiteX6752" fmla="*/ 4433571 w 4853691"/>
                <a:gd name="connsiteY6752" fmla="*/ 3743539 h 4860733"/>
                <a:gd name="connsiteX6753" fmla="*/ 4419489 w 4853691"/>
                <a:gd name="connsiteY6753" fmla="*/ 3762315 h 4860733"/>
                <a:gd name="connsiteX6754" fmla="*/ 4403059 w 4853691"/>
                <a:gd name="connsiteY6754" fmla="*/ 3783439 h 4860733"/>
                <a:gd name="connsiteX6755" fmla="*/ 4388977 w 4853691"/>
                <a:gd name="connsiteY6755" fmla="*/ 3802215 h 4860733"/>
                <a:gd name="connsiteX6756" fmla="*/ 4372548 w 4853691"/>
                <a:gd name="connsiteY6756" fmla="*/ 3820992 h 4860733"/>
                <a:gd name="connsiteX6757" fmla="*/ 4356118 w 4853691"/>
                <a:gd name="connsiteY6757" fmla="*/ 3839768 h 4860733"/>
                <a:gd name="connsiteX6758" fmla="*/ 4342036 w 4853691"/>
                <a:gd name="connsiteY6758" fmla="*/ 3856197 h 4860733"/>
                <a:gd name="connsiteX6759" fmla="*/ 4337342 w 4853691"/>
                <a:gd name="connsiteY6759" fmla="*/ 3860891 h 4860733"/>
                <a:gd name="connsiteX6760" fmla="*/ 4316218 w 4853691"/>
                <a:gd name="connsiteY6760" fmla="*/ 3874974 h 4860733"/>
                <a:gd name="connsiteX6761" fmla="*/ 4297442 w 4853691"/>
                <a:gd name="connsiteY6761" fmla="*/ 3886709 h 4860733"/>
                <a:gd name="connsiteX6762" fmla="*/ 4276319 w 4853691"/>
                <a:gd name="connsiteY6762" fmla="*/ 3898444 h 4860733"/>
                <a:gd name="connsiteX6763" fmla="*/ 4273972 w 4853691"/>
                <a:gd name="connsiteY6763" fmla="*/ 3900791 h 4860733"/>
                <a:gd name="connsiteX6764" fmla="*/ 4283360 w 4853691"/>
                <a:gd name="connsiteY6764" fmla="*/ 3886709 h 4860733"/>
                <a:gd name="connsiteX6765" fmla="*/ 4285707 w 4853691"/>
                <a:gd name="connsiteY6765" fmla="*/ 3882015 h 4860733"/>
                <a:gd name="connsiteX6766" fmla="*/ 4309178 w 4853691"/>
                <a:gd name="connsiteY6766" fmla="*/ 3863238 h 4860733"/>
                <a:gd name="connsiteX6767" fmla="*/ 4320913 w 4853691"/>
                <a:gd name="connsiteY6767" fmla="*/ 3853850 h 4860733"/>
                <a:gd name="connsiteX6768" fmla="*/ 4353771 w 4853691"/>
                <a:gd name="connsiteY6768" fmla="*/ 3823339 h 4860733"/>
                <a:gd name="connsiteX6769" fmla="*/ 4370201 w 4853691"/>
                <a:gd name="connsiteY6769" fmla="*/ 3809256 h 4860733"/>
                <a:gd name="connsiteX6770" fmla="*/ 4391324 w 4853691"/>
                <a:gd name="connsiteY6770" fmla="*/ 3788133 h 4860733"/>
                <a:gd name="connsiteX6771" fmla="*/ 4407753 w 4853691"/>
                <a:gd name="connsiteY6771" fmla="*/ 3771704 h 4860733"/>
                <a:gd name="connsiteX6772" fmla="*/ 4426530 w 4853691"/>
                <a:gd name="connsiteY6772" fmla="*/ 3750580 h 4860733"/>
                <a:gd name="connsiteX6773" fmla="*/ 4442959 w 4853691"/>
                <a:gd name="connsiteY6773" fmla="*/ 3731804 h 4860733"/>
                <a:gd name="connsiteX6774" fmla="*/ 4452347 w 4853691"/>
                <a:gd name="connsiteY6774" fmla="*/ 3722416 h 4860733"/>
                <a:gd name="connsiteX6775" fmla="*/ 4450000 w 4853691"/>
                <a:gd name="connsiteY6775" fmla="*/ 3724763 h 4860733"/>
                <a:gd name="connsiteX6776" fmla="*/ 4433571 w 4853691"/>
                <a:gd name="connsiteY6776" fmla="*/ 3743539 h 4860733"/>
                <a:gd name="connsiteX6777" fmla="*/ 4170701 w 4853691"/>
                <a:gd name="connsiteY6777" fmla="*/ 3997020 h 4860733"/>
                <a:gd name="connsiteX6778" fmla="*/ 4137843 w 4853691"/>
                <a:gd name="connsiteY6778" fmla="*/ 4034573 h 4860733"/>
                <a:gd name="connsiteX6779" fmla="*/ 4109678 w 4853691"/>
                <a:gd name="connsiteY6779" fmla="*/ 4067431 h 4860733"/>
                <a:gd name="connsiteX6780" fmla="*/ 4100290 w 4853691"/>
                <a:gd name="connsiteY6780" fmla="*/ 4079167 h 4860733"/>
                <a:gd name="connsiteX6781" fmla="*/ 4081514 w 4853691"/>
                <a:gd name="connsiteY6781" fmla="*/ 4093249 h 4860733"/>
                <a:gd name="connsiteX6782" fmla="*/ 4058043 w 4853691"/>
                <a:gd name="connsiteY6782" fmla="*/ 4109678 h 4860733"/>
                <a:gd name="connsiteX6783" fmla="*/ 4029879 w 4853691"/>
                <a:gd name="connsiteY6783" fmla="*/ 4128455 h 4860733"/>
                <a:gd name="connsiteX6784" fmla="*/ 4001714 w 4853691"/>
                <a:gd name="connsiteY6784" fmla="*/ 4147231 h 4860733"/>
                <a:gd name="connsiteX6785" fmla="*/ 3975897 w 4853691"/>
                <a:gd name="connsiteY6785" fmla="*/ 4163660 h 4860733"/>
                <a:gd name="connsiteX6786" fmla="*/ 3943038 w 4853691"/>
                <a:gd name="connsiteY6786" fmla="*/ 4182437 h 4860733"/>
                <a:gd name="connsiteX6787" fmla="*/ 3917220 w 4853691"/>
                <a:gd name="connsiteY6787" fmla="*/ 4196519 h 4860733"/>
                <a:gd name="connsiteX6788" fmla="*/ 3882015 w 4853691"/>
                <a:gd name="connsiteY6788" fmla="*/ 4215296 h 4860733"/>
                <a:gd name="connsiteX6789" fmla="*/ 3856197 w 4853691"/>
                <a:gd name="connsiteY6789" fmla="*/ 4227031 h 4860733"/>
                <a:gd name="connsiteX6790" fmla="*/ 3820992 w 4853691"/>
                <a:gd name="connsiteY6790" fmla="*/ 4243460 h 4860733"/>
                <a:gd name="connsiteX6791" fmla="*/ 3790480 w 4853691"/>
                <a:gd name="connsiteY6791" fmla="*/ 4255195 h 4860733"/>
                <a:gd name="connsiteX6792" fmla="*/ 3755274 w 4853691"/>
                <a:gd name="connsiteY6792" fmla="*/ 4269278 h 4860733"/>
                <a:gd name="connsiteX6793" fmla="*/ 3743539 w 4853691"/>
                <a:gd name="connsiteY6793" fmla="*/ 4273972 h 4860733"/>
                <a:gd name="connsiteX6794" fmla="*/ 3870279 w 4853691"/>
                <a:gd name="connsiteY6794" fmla="*/ 4201213 h 4860733"/>
                <a:gd name="connsiteX6795" fmla="*/ 3919568 w 4853691"/>
                <a:gd name="connsiteY6795" fmla="*/ 4170702 h 4860733"/>
                <a:gd name="connsiteX6796" fmla="*/ 3935997 w 4853691"/>
                <a:gd name="connsiteY6796" fmla="*/ 4158966 h 4860733"/>
                <a:gd name="connsiteX6797" fmla="*/ 3966509 w 4853691"/>
                <a:gd name="connsiteY6797" fmla="*/ 4137843 h 4860733"/>
                <a:gd name="connsiteX6798" fmla="*/ 3985285 w 4853691"/>
                <a:gd name="connsiteY6798" fmla="*/ 4123761 h 4860733"/>
                <a:gd name="connsiteX6799" fmla="*/ 4013449 w 4853691"/>
                <a:gd name="connsiteY6799" fmla="*/ 4104984 h 4860733"/>
                <a:gd name="connsiteX6800" fmla="*/ 4034573 w 4853691"/>
                <a:gd name="connsiteY6800" fmla="*/ 4090902 h 4860733"/>
                <a:gd name="connsiteX6801" fmla="*/ 4060390 w 4853691"/>
                <a:gd name="connsiteY6801" fmla="*/ 4072125 h 4860733"/>
                <a:gd name="connsiteX6802" fmla="*/ 4081514 w 4853691"/>
                <a:gd name="connsiteY6802" fmla="*/ 4055696 h 4860733"/>
                <a:gd name="connsiteX6803" fmla="*/ 4107331 w 4853691"/>
                <a:gd name="connsiteY6803" fmla="*/ 4036920 h 4860733"/>
                <a:gd name="connsiteX6804" fmla="*/ 4126108 w 4853691"/>
                <a:gd name="connsiteY6804" fmla="*/ 4020490 h 4860733"/>
                <a:gd name="connsiteX6805" fmla="*/ 4149578 w 4853691"/>
                <a:gd name="connsiteY6805" fmla="*/ 4001714 h 4860733"/>
                <a:gd name="connsiteX6806" fmla="*/ 4168355 w 4853691"/>
                <a:gd name="connsiteY6806" fmla="*/ 3985285 h 4860733"/>
                <a:gd name="connsiteX6807" fmla="*/ 4191825 w 4853691"/>
                <a:gd name="connsiteY6807" fmla="*/ 3966508 h 4860733"/>
                <a:gd name="connsiteX6808" fmla="*/ 4210601 w 4853691"/>
                <a:gd name="connsiteY6808" fmla="*/ 3950079 h 4860733"/>
                <a:gd name="connsiteX6809" fmla="*/ 4212948 w 4853691"/>
                <a:gd name="connsiteY6809" fmla="*/ 3947732 h 4860733"/>
                <a:gd name="connsiteX6810" fmla="*/ 4212948 w 4853691"/>
                <a:gd name="connsiteY6810" fmla="*/ 3952426 h 4860733"/>
                <a:gd name="connsiteX6811" fmla="*/ 4198866 w 4853691"/>
                <a:gd name="connsiteY6811" fmla="*/ 3971203 h 4860733"/>
                <a:gd name="connsiteX6812" fmla="*/ 4170701 w 4853691"/>
                <a:gd name="connsiteY6812" fmla="*/ 3997020 h 4860733"/>
                <a:gd name="connsiteX6813" fmla="*/ 3680169 w 4853691"/>
                <a:gd name="connsiteY6813" fmla="*/ 4302136 h 4860733"/>
                <a:gd name="connsiteX6814" fmla="*/ 3656698 w 4853691"/>
                <a:gd name="connsiteY6814" fmla="*/ 4313871 h 4860733"/>
                <a:gd name="connsiteX6815" fmla="*/ 3628534 w 4853691"/>
                <a:gd name="connsiteY6815" fmla="*/ 4327954 h 4860733"/>
                <a:gd name="connsiteX6816" fmla="*/ 3605064 w 4853691"/>
                <a:gd name="connsiteY6816" fmla="*/ 4339689 h 4860733"/>
                <a:gd name="connsiteX6817" fmla="*/ 3576899 w 4853691"/>
                <a:gd name="connsiteY6817" fmla="*/ 4353771 h 4860733"/>
                <a:gd name="connsiteX6818" fmla="*/ 3553428 w 4853691"/>
                <a:gd name="connsiteY6818" fmla="*/ 4365506 h 4860733"/>
                <a:gd name="connsiteX6819" fmla="*/ 3522917 w 4853691"/>
                <a:gd name="connsiteY6819" fmla="*/ 4377242 h 4860733"/>
                <a:gd name="connsiteX6820" fmla="*/ 3499446 w 4853691"/>
                <a:gd name="connsiteY6820" fmla="*/ 4386630 h 4860733"/>
                <a:gd name="connsiteX6821" fmla="*/ 3468935 w 4853691"/>
                <a:gd name="connsiteY6821" fmla="*/ 4398365 h 4860733"/>
                <a:gd name="connsiteX6822" fmla="*/ 3443117 w 4853691"/>
                <a:gd name="connsiteY6822" fmla="*/ 4407753 h 4860733"/>
                <a:gd name="connsiteX6823" fmla="*/ 3412605 w 4853691"/>
                <a:gd name="connsiteY6823" fmla="*/ 4419489 h 4860733"/>
                <a:gd name="connsiteX6824" fmla="*/ 3386788 w 4853691"/>
                <a:gd name="connsiteY6824" fmla="*/ 4428877 h 4860733"/>
                <a:gd name="connsiteX6825" fmla="*/ 3356276 w 4853691"/>
                <a:gd name="connsiteY6825" fmla="*/ 4440612 h 4860733"/>
                <a:gd name="connsiteX6826" fmla="*/ 3330459 w 4853691"/>
                <a:gd name="connsiteY6826" fmla="*/ 4450000 h 4860733"/>
                <a:gd name="connsiteX6827" fmla="*/ 3299947 w 4853691"/>
                <a:gd name="connsiteY6827" fmla="*/ 4459388 h 4860733"/>
                <a:gd name="connsiteX6828" fmla="*/ 3274130 w 4853691"/>
                <a:gd name="connsiteY6828" fmla="*/ 4466429 h 4860733"/>
                <a:gd name="connsiteX6829" fmla="*/ 3243618 w 4853691"/>
                <a:gd name="connsiteY6829" fmla="*/ 4475818 h 4860733"/>
                <a:gd name="connsiteX6830" fmla="*/ 3217801 w 4853691"/>
                <a:gd name="connsiteY6830" fmla="*/ 4482859 h 4860733"/>
                <a:gd name="connsiteX6831" fmla="*/ 3184942 w 4853691"/>
                <a:gd name="connsiteY6831" fmla="*/ 4492247 h 4860733"/>
                <a:gd name="connsiteX6832" fmla="*/ 3166166 w 4853691"/>
                <a:gd name="connsiteY6832" fmla="*/ 4496941 h 4860733"/>
                <a:gd name="connsiteX6833" fmla="*/ 3166166 w 4853691"/>
                <a:gd name="connsiteY6833" fmla="*/ 4496941 h 4860733"/>
                <a:gd name="connsiteX6834" fmla="*/ 3152083 w 4853691"/>
                <a:gd name="connsiteY6834" fmla="*/ 4478165 h 4860733"/>
                <a:gd name="connsiteX6835" fmla="*/ 3145042 w 4853691"/>
                <a:gd name="connsiteY6835" fmla="*/ 4466429 h 4860733"/>
                <a:gd name="connsiteX6836" fmla="*/ 3135654 w 4853691"/>
                <a:gd name="connsiteY6836" fmla="*/ 4450000 h 4860733"/>
                <a:gd name="connsiteX6837" fmla="*/ 3126266 w 4853691"/>
                <a:gd name="connsiteY6837" fmla="*/ 4435918 h 4860733"/>
                <a:gd name="connsiteX6838" fmla="*/ 3116878 w 4853691"/>
                <a:gd name="connsiteY6838" fmla="*/ 4421836 h 4860733"/>
                <a:gd name="connsiteX6839" fmla="*/ 3107489 w 4853691"/>
                <a:gd name="connsiteY6839" fmla="*/ 4407753 h 4860733"/>
                <a:gd name="connsiteX6840" fmla="*/ 3100449 w 4853691"/>
                <a:gd name="connsiteY6840" fmla="*/ 4393671 h 4860733"/>
                <a:gd name="connsiteX6841" fmla="*/ 3093407 w 4853691"/>
                <a:gd name="connsiteY6841" fmla="*/ 4379589 h 4860733"/>
                <a:gd name="connsiteX6842" fmla="*/ 3102795 w 4853691"/>
                <a:gd name="connsiteY6842" fmla="*/ 4363160 h 4860733"/>
                <a:gd name="connsiteX6843" fmla="*/ 3123919 w 4853691"/>
                <a:gd name="connsiteY6843" fmla="*/ 4365506 h 4860733"/>
                <a:gd name="connsiteX6844" fmla="*/ 3147389 w 4853691"/>
                <a:gd name="connsiteY6844" fmla="*/ 4367854 h 4860733"/>
                <a:gd name="connsiteX6845" fmla="*/ 3213106 w 4853691"/>
                <a:gd name="connsiteY6845" fmla="*/ 4370201 h 4860733"/>
                <a:gd name="connsiteX6846" fmla="*/ 3213106 w 4853691"/>
                <a:gd name="connsiteY6846" fmla="*/ 4370201 h 4860733"/>
                <a:gd name="connsiteX6847" fmla="*/ 3722416 w 4853691"/>
                <a:gd name="connsiteY6847" fmla="*/ 4281013 h 4860733"/>
                <a:gd name="connsiteX6848" fmla="*/ 3708333 w 4853691"/>
                <a:gd name="connsiteY6848" fmla="*/ 4288054 h 4860733"/>
                <a:gd name="connsiteX6849" fmla="*/ 3680169 w 4853691"/>
                <a:gd name="connsiteY6849" fmla="*/ 4302136 h 4860733"/>
                <a:gd name="connsiteX6850" fmla="*/ 3177901 w 4853691"/>
                <a:gd name="connsiteY6850" fmla="*/ 4520412 h 4860733"/>
                <a:gd name="connsiteX6851" fmla="*/ 3184942 w 4853691"/>
                <a:gd name="connsiteY6851" fmla="*/ 4529800 h 4860733"/>
                <a:gd name="connsiteX6852" fmla="*/ 3196677 w 4853691"/>
                <a:gd name="connsiteY6852" fmla="*/ 4543882 h 4860733"/>
                <a:gd name="connsiteX6853" fmla="*/ 3203718 w 4853691"/>
                <a:gd name="connsiteY6853" fmla="*/ 4553270 h 4860733"/>
                <a:gd name="connsiteX6854" fmla="*/ 3222495 w 4853691"/>
                <a:gd name="connsiteY6854" fmla="*/ 4574394 h 4860733"/>
                <a:gd name="connsiteX6855" fmla="*/ 3238924 w 4853691"/>
                <a:gd name="connsiteY6855" fmla="*/ 4588476 h 4860733"/>
                <a:gd name="connsiteX6856" fmla="*/ 2952585 w 4853691"/>
                <a:gd name="connsiteY6856" fmla="*/ 4621335 h 4860733"/>
                <a:gd name="connsiteX6857" fmla="*/ 2954932 w 4853691"/>
                <a:gd name="connsiteY6857" fmla="*/ 4616641 h 4860733"/>
                <a:gd name="connsiteX6858" fmla="*/ 2969014 w 4853691"/>
                <a:gd name="connsiteY6858" fmla="*/ 4593170 h 4860733"/>
                <a:gd name="connsiteX6859" fmla="*/ 2973708 w 4853691"/>
                <a:gd name="connsiteY6859" fmla="*/ 4583782 h 4860733"/>
                <a:gd name="connsiteX6860" fmla="*/ 2987790 w 4853691"/>
                <a:gd name="connsiteY6860" fmla="*/ 4555617 h 4860733"/>
                <a:gd name="connsiteX6861" fmla="*/ 2990137 w 4853691"/>
                <a:gd name="connsiteY6861" fmla="*/ 4550923 h 4860733"/>
                <a:gd name="connsiteX6862" fmla="*/ 2994831 w 4853691"/>
                <a:gd name="connsiteY6862" fmla="*/ 4539188 h 4860733"/>
                <a:gd name="connsiteX6863" fmla="*/ 3159125 w 4853691"/>
                <a:gd name="connsiteY6863" fmla="*/ 4499288 h 4860733"/>
                <a:gd name="connsiteX6864" fmla="*/ 3163819 w 4853691"/>
                <a:gd name="connsiteY6864" fmla="*/ 4503982 h 4860733"/>
                <a:gd name="connsiteX6865" fmla="*/ 3177901 w 4853691"/>
                <a:gd name="connsiteY6865" fmla="*/ 4520412 h 4860733"/>
                <a:gd name="connsiteX6866" fmla="*/ 2872785 w 4853691"/>
                <a:gd name="connsiteY6866" fmla="*/ 4649499 h 4860733"/>
                <a:gd name="connsiteX6867" fmla="*/ 2863397 w 4853691"/>
                <a:gd name="connsiteY6867" fmla="*/ 4661234 h 4860733"/>
                <a:gd name="connsiteX6868" fmla="*/ 2849314 w 4853691"/>
                <a:gd name="connsiteY6868" fmla="*/ 4677664 h 4860733"/>
                <a:gd name="connsiteX6869" fmla="*/ 2837579 w 4853691"/>
                <a:gd name="connsiteY6869" fmla="*/ 4689399 h 4860733"/>
                <a:gd name="connsiteX6870" fmla="*/ 2823497 w 4853691"/>
                <a:gd name="connsiteY6870" fmla="*/ 4703481 h 4860733"/>
                <a:gd name="connsiteX6871" fmla="*/ 2811762 w 4853691"/>
                <a:gd name="connsiteY6871" fmla="*/ 4715216 h 4860733"/>
                <a:gd name="connsiteX6872" fmla="*/ 2800027 w 4853691"/>
                <a:gd name="connsiteY6872" fmla="*/ 4726952 h 4860733"/>
                <a:gd name="connsiteX6873" fmla="*/ 2788291 w 4853691"/>
                <a:gd name="connsiteY6873" fmla="*/ 4736340 h 4860733"/>
                <a:gd name="connsiteX6874" fmla="*/ 2776556 w 4853691"/>
                <a:gd name="connsiteY6874" fmla="*/ 4745728 h 4860733"/>
                <a:gd name="connsiteX6875" fmla="*/ 2764821 w 4853691"/>
                <a:gd name="connsiteY6875" fmla="*/ 4755116 h 4860733"/>
                <a:gd name="connsiteX6876" fmla="*/ 2753086 w 4853691"/>
                <a:gd name="connsiteY6876" fmla="*/ 4764504 h 4860733"/>
                <a:gd name="connsiteX6877" fmla="*/ 2746044 w 4853691"/>
                <a:gd name="connsiteY6877" fmla="*/ 4769199 h 4860733"/>
                <a:gd name="connsiteX6878" fmla="*/ 2741350 w 4853691"/>
                <a:gd name="connsiteY6878" fmla="*/ 4766851 h 4860733"/>
                <a:gd name="connsiteX6879" fmla="*/ 2724921 w 4853691"/>
                <a:gd name="connsiteY6879" fmla="*/ 4759810 h 4860733"/>
                <a:gd name="connsiteX6880" fmla="*/ 2703797 w 4853691"/>
                <a:gd name="connsiteY6880" fmla="*/ 4748075 h 4860733"/>
                <a:gd name="connsiteX6881" fmla="*/ 2699103 w 4853691"/>
                <a:gd name="connsiteY6881" fmla="*/ 4745728 h 4860733"/>
                <a:gd name="connsiteX6882" fmla="*/ 2701450 w 4853691"/>
                <a:gd name="connsiteY6882" fmla="*/ 4738687 h 4860733"/>
                <a:gd name="connsiteX6883" fmla="*/ 2703797 w 4853691"/>
                <a:gd name="connsiteY6883" fmla="*/ 4726952 h 4860733"/>
                <a:gd name="connsiteX6884" fmla="*/ 2706145 w 4853691"/>
                <a:gd name="connsiteY6884" fmla="*/ 4712869 h 4860733"/>
                <a:gd name="connsiteX6885" fmla="*/ 2708492 w 4853691"/>
                <a:gd name="connsiteY6885" fmla="*/ 4701134 h 4860733"/>
                <a:gd name="connsiteX6886" fmla="*/ 2710839 w 4853691"/>
                <a:gd name="connsiteY6886" fmla="*/ 4684705 h 4860733"/>
                <a:gd name="connsiteX6887" fmla="*/ 2713186 w 4853691"/>
                <a:gd name="connsiteY6887" fmla="*/ 4672970 h 4860733"/>
                <a:gd name="connsiteX6888" fmla="*/ 2715533 w 4853691"/>
                <a:gd name="connsiteY6888" fmla="*/ 4654193 h 4860733"/>
                <a:gd name="connsiteX6889" fmla="*/ 2717880 w 4853691"/>
                <a:gd name="connsiteY6889" fmla="*/ 4642458 h 4860733"/>
                <a:gd name="connsiteX6890" fmla="*/ 2720227 w 4853691"/>
                <a:gd name="connsiteY6890" fmla="*/ 4628376 h 4860733"/>
                <a:gd name="connsiteX6891" fmla="*/ 2722574 w 4853691"/>
                <a:gd name="connsiteY6891" fmla="*/ 4628376 h 4860733"/>
                <a:gd name="connsiteX6892" fmla="*/ 2736656 w 4853691"/>
                <a:gd name="connsiteY6892" fmla="*/ 4623681 h 4860733"/>
                <a:gd name="connsiteX6893" fmla="*/ 2736656 w 4853691"/>
                <a:gd name="connsiteY6893" fmla="*/ 4623681 h 4860733"/>
                <a:gd name="connsiteX6894" fmla="*/ 2764821 w 4853691"/>
                <a:gd name="connsiteY6894" fmla="*/ 4626029 h 4860733"/>
                <a:gd name="connsiteX6895" fmla="*/ 2851661 w 4853691"/>
                <a:gd name="connsiteY6895" fmla="*/ 4628376 h 4860733"/>
                <a:gd name="connsiteX6896" fmla="*/ 2891561 w 4853691"/>
                <a:gd name="connsiteY6896" fmla="*/ 4628376 h 4860733"/>
                <a:gd name="connsiteX6897" fmla="*/ 2886867 w 4853691"/>
                <a:gd name="connsiteY6897" fmla="*/ 4635417 h 4860733"/>
                <a:gd name="connsiteX6898" fmla="*/ 2872785 w 4853691"/>
                <a:gd name="connsiteY6898" fmla="*/ 4649499 h 4860733"/>
                <a:gd name="connsiteX6899" fmla="*/ 2727268 w 4853691"/>
                <a:gd name="connsiteY6899" fmla="*/ 4778587 h 4860733"/>
                <a:gd name="connsiteX6900" fmla="*/ 2715533 w 4853691"/>
                <a:gd name="connsiteY6900" fmla="*/ 4785628 h 4860733"/>
                <a:gd name="connsiteX6901" fmla="*/ 2703797 w 4853691"/>
                <a:gd name="connsiteY6901" fmla="*/ 4792669 h 4860733"/>
                <a:gd name="connsiteX6902" fmla="*/ 2694409 w 4853691"/>
                <a:gd name="connsiteY6902" fmla="*/ 4797363 h 4860733"/>
                <a:gd name="connsiteX6903" fmla="*/ 2685021 w 4853691"/>
                <a:gd name="connsiteY6903" fmla="*/ 4790322 h 4860733"/>
                <a:gd name="connsiteX6904" fmla="*/ 2685021 w 4853691"/>
                <a:gd name="connsiteY6904" fmla="*/ 4790322 h 4860733"/>
                <a:gd name="connsiteX6905" fmla="*/ 2687368 w 4853691"/>
                <a:gd name="connsiteY6905" fmla="*/ 4780934 h 4860733"/>
                <a:gd name="connsiteX6906" fmla="*/ 2689715 w 4853691"/>
                <a:gd name="connsiteY6906" fmla="*/ 4771545 h 4860733"/>
                <a:gd name="connsiteX6907" fmla="*/ 2692062 w 4853691"/>
                <a:gd name="connsiteY6907" fmla="*/ 4759810 h 4860733"/>
                <a:gd name="connsiteX6908" fmla="*/ 2694409 w 4853691"/>
                <a:gd name="connsiteY6908" fmla="*/ 4748075 h 4860733"/>
                <a:gd name="connsiteX6909" fmla="*/ 2694409 w 4853691"/>
                <a:gd name="connsiteY6909" fmla="*/ 4745728 h 4860733"/>
                <a:gd name="connsiteX6910" fmla="*/ 2696756 w 4853691"/>
                <a:gd name="connsiteY6910" fmla="*/ 4748075 h 4860733"/>
                <a:gd name="connsiteX6911" fmla="*/ 2713186 w 4853691"/>
                <a:gd name="connsiteY6911" fmla="*/ 4755116 h 4860733"/>
                <a:gd name="connsiteX6912" fmla="*/ 2734309 w 4853691"/>
                <a:gd name="connsiteY6912" fmla="*/ 4766851 h 4860733"/>
                <a:gd name="connsiteX6913" fmla="*/ 2739003 w 4853691"/>
                <a:gd name="connsiteY6913" fmla="*/ 4769199 h 4860733"/>
                <a:gd name="connsiteX6914" fmla="*/ 2734309 w 4853691"/>
                <a:gd name="connsiteY6914" fmla="*/ 4771545 h 4860733"/>
                <a:gd name="connsiteX6915" fmla="*/ 2727268 w 4853691"/>
                <a:gd name="connsiteY6915" fmla="*/ 4778587 h 4860733"/>
                <a:gd name="connsiteX6916" fmla="*/ 2572363 w 4853691"/>
                <a:gd name="connsiteY6916" fmla="*/ 4806751 h 4860733"/>
                <a:gd name="connsiteX6917" fmla="*/ 2523075 w 4853691"/>
                <a:gd name="connsiteY6917" fmla="*/ 4804404 h 4860733"/>
                <a:gd name="connsiteX6918" fmla="*/ 2494910 w 4853691"/>
                <a:gd name="connsiteY6918" fmla="*/ 4802057 h 4860733"/>
                <a:gd name="connsiteX6919" fmla="*/ 2452664 w 4853691"/>
                <a:gd name="connsiteY6919" fmla="*/ 4797363 h 4860733"/>
                <a:gd name="connsiteX6920" fmla="*/ 2422152 w 4853691"/>
                <a:gd name="connsiteY6920" fmla="*/ 4792669 h 4860733"/>
                <a:gd name="connsiteX6921" fmla="*/ 2379905 w 4853691"/>
                <a:gd name="connsiteY6921" fmla="*/ 4787975 h 4860733"/>
                <a:gd name="connsiteX6922" fmla="*/ 2349394 w 4853691"/>
                <a:gd name="connsiteY6922" fmla="*/ 4783281 h 4860733"/>
                <a:gd name="connsiteX6923" fmla="*/ 2307147 w 4853691"/>
                <a:gd name="connsiteY6923" fmla="*/ 4776239 h 4860733"/>
                <a:gd name="connsiteX6924" fmla="*/ 2278982 w 4853691"/>
                <a:gd name="connsiteY6924" fmla="*/ 4769199 h 4860733"/>
                <a:gd name="connsiteX6925" fmla="*/ 2236735 w 4853691"/>
                <a:gd name="connsiteY6925" fmla="*/ 4759810 h 4860733"/>
                <a:gd name="connsiteX6926" fmla="*/ 2208571 w 4853691"/>
                <a:gd name="connsiteY6926" fmla="*/ 4752769 h 4860733"/>
                <a:gd name="connsiteX6927" fmla="*/ 2201530 w 4853691"/>
                <a:gd name="connsiteY6927" fmla="*/ 4750422 h 4860733"/>
                <a:gd name="connsiteX6928" fmla="*/ 2234388 w 4853691"/>
                <a:gd name="connsiteY6928" fmla="*/ 4738687 h 4860733"/>
                <a:gd name="connsiteX6929" fmla="*/ 2335311 w 4853691"/>
                <a:gd name="connsiteY6929" fmla="*/ 4694093 h 4860733"/>
                <a:gd name="connsiteX6930" fmla="*/ 2354088 w 4853691"/>
                <a:gd name="connsiteY6930" fmla="*/ 4684705 h 4860733"/>
                <a:gd name="connsiteX6931" fmla="*/ 2368170 w 4853691"/>
                <a:gd name="connsiteY6931" fmla="*/ 4677664 h 4860733"/>
                <a:gd name="connsiteX6932" fmla="*/ 2391640 w 4853691"/>
                <a:gd name="connsiteY6932" fmla="*/ 4665928 h 4860733"/>
                <a:gd name="connsiteX6933" fmla="*/ 2403376 w 4853691"/>
                <a:gd name="connsiteY6933" fmla="*/ 4658887 h 4860733"/>
                <a:gd name="connsiteX6934" fmla="*/ 2424499 w 4853691"/>
                <a:gd name="connsiteY6934" fmla="*/ 4647152 h 4860733"/>
                <a:gd name="connsiteX6935" fmla="*/ 2436234 w 4853691"/>
                <a:gd name="connsiteY6935" fmla="*/ 4640111 h 4860733"/>
                <a:gd name="connsiteX6936" fmla="*/ 2452664 w 4853691"/>
                <a:gd name="connsiteY6936" fmla="*/ 4628376 h 4860733"/>
                <a:gd name="connsiteX6937" fmla="*/ 2469093 w 4853691"/>
                <a:gd name="connsiteY6937" fmla="*/ 4618987 h 4860733"/>
                <a:gd name="connsiteX6938" fmla="*/ 2480828 w 4853691"/>
                <a:gd name="connsiteY6938" fmla="*/ 4609599 h 4860733"/>
                <a:gd name="connsiteX6939" fmla="*/ 2485522 w 4853691"/>
                <a:gd name="connsiteY6939" fmla="*/ 4607252 h 4860733"/>
                <a:gd name="connsiteX6940" fmla="*/ 2501952 w 4853691"/>
                <a:gd name="connsiteY6940" fmla="*/ 4616641 h 4860733"/>
                <a:gd name="connsiteX6941" fmla="*/ 2516034 w 4853691"/>
                <a:gd name="connsiteY6941" fmla="*/ 4609599 h 4860733"/>
                <a:gd name="connsiteX6942" fmla="*/ 2581751 w 4853691"/>
                <a:gd name="connsiteY6942" fmla="*/ 4665928 h 4860733"/>
                <a:gd name="connsiteX6943" fmla="*/ 2593486 w 4853691"/>
                <a:gd name="connsiteY6943" fmla="*/ 4672970 h 4860733"/>
                <a:gd name="connsiteX6944" fmla="*/ 2621651 w 4853691"/>
                <a:gd name="connsiteY6944" fmla="*/ 4694093 h 4860733"/>
                <a:gd name="connsiteX6945" fmla="*/ 2635733 w 4853691"/>
                <a:gd name="connsiteY6945" fmla="*/ 4703481 h 4860733"/>
                <a:gd name="connsiteX6946" fmla="*/ 2661551 w 4853691"/>
                <a:gd name="connsiteY6946" fmla="*/ 4719911 h 4860733"/>
                <a:gd name="connsiteX6947" fmla="*/ 2677980 w 4853691"/>
                <a:gd name="connsiteY6947" fmla="*/ 4729299 h 4860733"/>
                <a:gd name="connsiteX6948" fmla="*/ 2696756 w 4853691"/>
                <a:gd name="connsiteY6948" fmla="*/ 4741034 h 4860733"/>
                <a:gd name="connsiteX6949" fmla="*/ 2696756 w 4853691"/>
                <a:gd name="connsiteY6949" fmla="*/ 4745728 h 4860733"/>
                <a:gd name="connsiteX6950" fmla="*/ 2694409 w 4853691"/>
                <a:gd name="connsiteY6950" fmla="*/ 4752769 h 4860733"/>
                <a:gd name="connsiteX6951" fmla="*/ 2689715 w 4853691"/>
                <a:gd name="connsiteY6951" fmla="*/ 4766851 h 4860733"/>
                <a:gd name="connsiteX6952" fmla="*/ 2687368 w 4853691"/>
                <a:gd name="connsiteY6952" fmla="*/ 4776239 h 4860733"/>
                <a:gd name="connsiteX6953" fmla="*/ 2682674 w 4853691"/>
                <a:gd name="connsiteY6953" fmla="*/ 4787975 h 4860733"/>
                <a:gd name="connsiteX6954" fmla="*/ 2675633 w 4853691"/>
                <a:gd name="connsiteY6954" fmla="*/ 4785628 h 4860733"/>
                <a:gd name="connsiteX6955" fmla="*/ 2654510 w 4853691"/>
                <a:gd name="connsiteY6955" fmla="*/ 4804404 h 4860733"/>
                <a:gd name="connsiteX6956" fmla="*/ 2593486 w 4853691"/>
                <a:gd name="connsiteY6956" fmla="*/ 4804404 h 4860733"/>
                <a:gd name="connsiteX6957" fmla="*/ 2572363 w 4853691"/>
                <a:gd name="connsiteY6957" fmla="*/ 4806751 h 4860733"/>
                <a:gd name="connsiteX6958" fmla="*/ 1898761 w 4853691"/>
                <a:gd name="connsiteY6958" fmla="*/ 4780934 h 4860733"/>
                <a:gd name="connsiteX6959" fmla="*/ 1856514 w 4853691"/>
                <a:gd name="connsiteY6959" fmla="*/ 4759810 h 4860733"/>
                <a:gd name="connsiteX6960" fmla="*/ 1879984 w 4853691"/>
                <a:gd name="connsiteY6960" fmla="*/ 4764504 h 4860733"/>
                <a:gd name="connsiteX6961" fmla="*/ 1910496 w 4853691"/>
                <a:gd name="connsiteY6961" fmla="*/ 4771545 h 4860733"/>
                <a:gd name="connsiteX6962" fmla="*/ 1898761 w 4853691"/>
                <a:gd name="connsiteY6962" fmla="*/ 4780934 h 4860733"/>
                <a:gd name="connsiteX6963" fmla="*/ 1847125 w 4853691"/>
                <a:gd name="connsiteY6963" fmla="*/ 4752769 h 4860733"/>
                <a:gd name="connsiteX6964" fmla="*/ 1826002 w 4853691"/>
                <a:gd name="connsiteY6964" fmla="*/ 4741034 h 4860733"/>
                <a:gd name="connsiteX6965" fmla="*/ 1816614 w 4853691"/>
                <a:gd name="connsiteY6965" fmla="*/ 4736340 h 4860733"/>
                <a:gd name="connsiteX6966" fmla="*/ 1802532 w 4853691"/>
                <a:gd name="connsiteY6966" fmla="*/ 4726952 h 4860733"/>
                <a:gd name="connsiteX6967" fmla="*/ 1790797 w 4853691"/>
                <a:gd name="connsiteY6967" fmla="*/ 4719911 h 4860733"/>
                <a:gd name="connsiteX6968" fmla="*/ 1779061 w 4853691"/>
                <a:gd name="connsiteY6968" fmla="*/ 4712869 h 4860733"/>
                <a:gd name="connsiteX6969" fmla="*/ 1764979 w 4853691"/>
                <a:gd name="connsiteY6969" fmla="*/ 4703481 h 4860733"/>
                <a:gd name="connsiteX6970" fmla="*/ 1755591 w 4853691"/>
                <a:gd name="connsiteY6970" fmla="*/ 4696440 h 4860733"/>
                <a:gd name="connsiteX6971" fmla="*/ 1741508 w 4853691"/>
                <a:gd name="connsiteY6971" fmla="*/ 4684705 h 4860733"/>
                <a:gd name="connsiteX6972" fmla="*/ 1732120 w 4853691"/>
                <a:gd name="connsiteY6972" fmla="*/ 4677664 h 4860733"/>
                <a:gd name="connsiteX6973" fmla="*/ 1718038 w 4853691"/>
                <a:gd name="connsiteY6973" fmla="*/ 4665928 h 4860733"/>
                <a:gd name="connsiteX6974" fmla="*/ 1708650 w 4853691"/>
                <a:gd name="connsiteY6974" fmla="*/ 4658887 h 4860733"/>
                <a:gd name="connsiteX6975" fmla="*/ 1694567 w 4853691"/>
                <a:gd name="connsiteY6975" fmla="*/ 4647152 h 4860733"/>
                <a:gd name="connsiteX6976" fmla="*/ 1685179 w 4853691"/>
                <a:gd name="connsiteY6976" fmla="*/ 4637764 h 4860733"/>
                <a:gd name="connsiteX6977" fmla="*/ 1671097 w 4853691"/>
                <a:gd name="connsiteY6977" fmla="*/ 4623681 h 4860733"/>
                <a:gd name="connsiteX6978" fmla="*/ 1661709 w 4853691"/>
                <a:gd name="connsiteY6978" fmla="*/ 4614293 h 4860733"/>
                <a:gd name="connsiteX6979" fmla="*/ 1647627 w 4853691"/>
                <a:gd name="connsiteY6979" fmla="*/ 4600211 h 4860733"/>
                <a:gd name="connsiteX6980" fmla="*/ 1638239 w 4853691"/>
                <a:gd name="connsiteY6980" fmla="*/ 4590823 h 4860733"/>
                <a:gd name="connsiteX6981" fmla="*/ 1624156 w 4853691"/>
                <a:gd name="connsiteY6981" fmla="*/ 4576741 h 4860733"/>
                <a:gd name="connsiteX6982" fmla="*/ 1612421 w 4853691"/>
                <a:gd name="connsiteY6982" fmla="*/ 4565005 h 4860733"/>
                <a:gd name="connsiteX6983" fmla="*/ 1598339 w 4853691"/>
                <a:gd name="connsiteY6983" fmla="*/ 4550923 h 4860733"/>
                <a:gd name="connsiteX6984" fmla="*/ 1586603 w 4853691"/>
                <a:gd name="connsiteY6984" fmla="*/ 4539188 h 4860733"/>
                <a:gd name="connsiteX6985" fmla="*/ 1574868 w 4853691"/>
                <a:gd name="connsiteY6985" fmla="*/ 4525106 h 4860733"/>
                <a:gd name="connsiteX6986" fmla="*/ 1563133 w 4853691"/>
                <a:gd name="connsiteY6986" fmla="*/ 4511024 h 4860733"/>
                <a:gd name="connsiteX6987" fmla="*/ 1551398 w 4853691"/>
                <a:gd name="connsiteY6987" fmla="*/ 4496941 h 4860733"/>
                <a:gd name="connsiteX6988" fmla="*/ 1551398 w 4853691"/>
                <a:gd name="connsiteY6988" fmla="*/ 4494594 h 4860733"/>
                <a:gd name="connsiteX6989" fmla="*/ 1553745 w 4853691"/>
                <a:gd name="connsiteY6989" fmla="*/ 4489900 h 4860733"/>
                <a:gd name="connsiteX6990" fmla="*/ 1565480 w 4853691"/>
                <a:gd name="connsiteY6990" fmla="*/ 4496941 h 4860733"/>
                <a:gd name="connsiteX6991" fmla="*/ 1605380 w 4853691"/>
                <a:gd name="connsiteY6991" fmla="*/ 4520412 h 4860733"/>
                <a:gd name="connsiteX6992" fmla="*/ 1635891 w 4853691"/>
                <a:gd name="connsiteY6992" fmla="*/ 4536841 h 4860733"/>
                <a:gd name="connsiteX6993" fmla="*/ 1675791 w 4853691"/>
                <a:gd name="connsiteY6993" fmla="*/ 4557964 h 4860733"/>
                <a:gd name="connsiteX6994" fmla="*/ 1708650 w 4853691"/>
                <a:gd name="connsiteY6994" fmla="*/ 4574394 h 4860733"/>
                <a:gd name="connsiteX6995" fmla="*/ 1746203 w 4853691"/>
                <a:gd name="connsiteY6995" fmla="*/ 4593170 h 4860733"/>
                <a:gd name="connsiteX6996" fmla="*/ 1783755 w 4853691"/>
                <a:gd name="connsiteY6996" fmla="*/ 4611946 h 4860733"/>
                <a:gd name="connsiteX6997" fmla="*/ 1816614 w 4853691"/>
                <a:gd name="connsiteY6997" fmla="*/ 4626029 h 4860733"/>
                <a:gd name="connsiteX6998" fmla="*/ 1879984 w 4853691"/>
                <a:gd name="connsiteY6998" fmla="*/ 4654193 h 4860733"/>
                <a:gd name="connsiteX6999" fmla="*/ 1887025 w 4853691"/>
                <a:gd name="connsiteY6999" fmla="*/ 4656540 h 4860733"/>
                <a:gd name="connsiteX7000" fmla="*/ 1957437 w 4853691"/>
                <a:gd name="connsiteY7000" fmla="*/ 4684705 h 4860733"/>
                <a:gd name="connsiteX7001" fmla="*/ 1969172 w 4853691"/>
                <a:gd name="connsiteY7001" fmla="*/ 4689399 h 4860733"/>
                <a:gd name="connsiteX7002" fmla="*/ 2027848 w 4853691"/>
                <a:gd name="connsiteY7002" fmla="*/ 4710522 h 4860733"/>
                <a:gd name="connsiteX7003" fmla="*/ 2046624 w 4853691"/>
                <a:gd name="connsiteY7003" fmla="*/ 4717563 h 4860733"/>
                <a:gd name="connsiteX7004" fmla="*/ 2098260 w 4853691"/>
                <a:gd name="connsiteY7004" fmla="*/ 4733993 h 4860733"/>
                <a:gd name="connsiteX7005" fmla="*/ 2121730 w 4853691"/>
                <a:gd name="connsiteY7005" fmla="*/ 4741034 h 4860733"/>
                <a:gd name="connsiteX7006" fmla="*/ 2171018 w 4853691"/>
                <a:gd name="connsiteY7006" fmla="*/ 4755116 h 4860733"/>
                <a:gd name="connsiteX7007" fmla="*/ 2196835 w 4853691"/>
                <a:gd name="connsiteY7007" fmla="*/ 4762157 h 4860733"/>
                <a:gd name="connsiteX7008" fmla="*/ 2201530 w 4853691"/>
                <a:gd name="connsiteY7008" fmla="*/ 4764504 h 4860733"/>
                <a:gd name="connsiteX7009" fmla="*/ 2187447 w 4853691"/>
                <a:gd name="connsiteY7009" fmla="*/ 4769199 h 4860733"/>
                <a:gd name="connsiteX7010" fmla="*/ 2168671 w 4853691"/>
                <a:gd name="connsiteY7010" fmla="*/ 4773893 h 4860733"/>
                <a:gd name="connsiteX7011" fmla="*/ 2154589 w 4853691"/>
                <a:gd name="connsiteY7011" fmla="*/ 4778587 h 4860733"/>
                <a:gd name="connsiteX7012" fmla="*/ 2135812 w 4853691"/>
                <a:gd name="connsiteY7012" fmla="*/ 4783281 h 4860733"/>
                <a:gd name="connsiteX7013" fmla="*/ 2119383 w 4853691"/>
                <a:gd name="connsiteY7013" fmla="*/ 4785628 h 4860733"/>
                <a:gd name="connsiteX7014" fmla="*/ 2100607 w 4853691"/>
                <a:gd name="connsiteY7014" fmla="*/ 4790322 h 4860733"/>
                <a:gd name="connsiteX7015" fmla="*/ 2084177 w 4853691"/>
                <a:gd name="connsiteY7015" fmla="*/ 4792669 h 4860733"/>
                <a:gd name="connsiteX7016" fmla="*/ 2067748 w 4853691"/>
                <a:gd name="connsiteY7016" fmla="*/ 4795016 h 4860733"/>
                <a:gd name="connsiteX7017" fmla="*/ 2048972 w 4853691"/>
                <a:gd name="connsiteY7017" fmla="*/ 4797363 h 4860733"/>
                <a:gd name="connsiteX7018" fmla="*/ 2034889 w 4853691"/>
                <a:gd name="connsiteY7018" fmla="*/ 4799710 h 4860733"/>
                <a:gd name="connsiteX7019" fmla="*/ 2018460 w 4853691"/>
                <a:gd name="connsiteY7019" fmla="*/ 4799710 h 4860733"/>
                <a:gd name="connsiteX7020" fmla="*/ 1933966 w 4853691"/>
                <a:gd name="connsiteY7020" fmla="*/ 4783281 h 4860733"/>
                <a:gd name="connsiteX7021" fmla="*/ 1924578 w 4853691"/>
                <a:gd name="connsiteY7021" fmla="*/ 4780934 h 4860733"/>
                <a:gd name="connsiteX7022" fmla="*/ 1922231 w 4853691"/>
                <a:gd name="connsiteY7022" fmla="*/ 4780934 h 4860733"/>
                <a:gd name="connsiteX7023" fmla="*/ 1856514 w 4853691"/>
                <a:gd name="connsiteY7023" fmla="*/ 4766851 h 4860733"/>
                <a:gd name="connsiteX7024" fmla="*/ 1854167 w 4853691"/>
                <a:gd name="connsiteY7024" fmla="*/ 4764504 h 4860733"/>
                <a:gd name="connsiteX7025" fmla="*/ 1847125 w 4853691"/>
                <a:gd name="connsiteY7025" fmla="*/ 4752769 h 4860733"/>
                <a:gd name="connsiteX7026" fmla="*/ 1492722 w 4853691"/>
                <a:gd name="connsiteY7026" fmla="*/ 4485206 h 4860733"/>
                <a:gd name="connsiteX7027" fmla="*/ 1483333 w 4853691"/>
                <a:gd name="connsiteY7027" fmla="*/ 4487553 h 4860733"/>
                <a:gd name="connsiteX7028" fmla="*/ 1469251 w 4853691"/>
                <a:gd name="connsiteY7028" fmla="*/ 4492247 h 4860733"/>
                <a:gd name="connsiteX7029" fmla="*/ 1459863 w 4853691"/>
                <a:gd name="connsiteY7029" fmla="*/ 4494594 h 4860733"/>
                <a:gd name="connsiteX7030" fmla="*/ 1445781 w 4853691"/>
                <a:gd name="connsiteY7030" fmla="*/ 4496941 h 4860733"/>
                <a:gd name="connsiteX7031" fmla="*/ 1436392 w 4853691"/>
                <a:gd name="connsiteY7031" fmla="*/ 4499288 h 4860733"/>
                <a:gd name="connsiteX7032" fmla="*/ 1422310 w 4853691"/>
                <a:gd name="connsiteY7032" fmla="*/ 4501635 h 4860733"/>
                <a:gd name="connsiteX7033" fmla="*/ 1412922 w 4853691"/>
                <a:gd name="connsiteY7033" fmla="*/ 4503982 h 4860733"/>
                <a:gd name="connsiteX7034" fmla="*/ 1396493 w 4853691"/>
                <a:gd name="connsiteY7034" fmla="*/ 4506329 h 4860733"/>
                <a:gd name="connsiteX7035" fmla="*/ 1387104 w 4853691"/>
                <a:gd name="connsiteY7035" fmla="*/ 4506329 h 4860733"/>
                <a:gd name="connsiteX7036" fmla="*/ 1370675 w 4853691"/>
                <a:gd name="connsiteY7036" fmla="*/ 4506329 h 4860733"/>
                <a:gd name="connsiteX7037" fmla="*/ 1363634 w 4853691"/>
                <a:gd name="connsiteY7037" fmla="*/ 4506329 h 4860733"/>
                <a:gd name="connsiteX7038" fmla="*/ 1340164 w 4853691"/>
                <a:gd name="connsiteY7038" fmla="*/ 4506329 h 4860733"/>
                <a:gd name="connsiteX7039" fmla="*/ 1297917 w 4853691"/>
                <a:gd name="connsiteY7039" fmla="*/ 4503982 h 4860733"/>
                <a:gd name="connsiteX7040" fmla="*/ 1286181 w 4853691"/>
                <a:gd name="connsiteY7040" fmla="*/ 4501635 h 4860733"/>
                <a:gd name="connsiteX7041" fmla="*/ 1276793 w 4853691"/>
                <a:gd name="connsiteY7041" fmla="*/ 4501635 h 4860733"/>
                <a:gd name="connsiteX7042" fmla="*/ 1276793 w 4853691"/>
                <a:gd name="connsiteY7042" fmla="*/ 4499288 h 4860733"/>
                <a:gd name="connsiteX7043" fmla="*/ 1255670 w 4853691"/>
                <a:gd name="connsiteY7043" fmla="*/ 4478165 h 4860733"/>
                <a:gd name="connsiteX7044" fmla="*/ 1241588 w 4853691"/>
                <a:gd name="connsiteY7044" fmla="*/ 4485206 h 4860733"/>
                <a:gd name="connsiteX7045" fmla="*/ 1196994 w 4853691"/>
                <a:gd name="connsiteY7045" fmla="*/ 4450000 h 4860733"/>
                <a:gd name="connsiteX7046" fmla="*/ 1182911 w 4853691"/>
                <a:gd name="connsiteY7046" fmla="*/ 4438265 h 4860733"/>
                <a:gd name="connsiteX7047" fmla="*/ 1164135 w 4853691"/>
                <a:gd name="connsiteY7047" fmla="*/ 4421836 h 4860733"/>
                <a:gd name="connsiteX7048" fmla="*/ 1178217 w 4853691"/>
                <a:gd name="connsiteY7048" fmla="*/ 4426530 h 4860733"/>
                <a:gd name="connsiteX7049" fmla="*/ 1201688 w 4853691"/>
                <a:gd name="connsiteY7049" fmla="*/ 4433571 h 4860733"/>
                <a:gd name="connsiteX7050" fmla="*/ 1232199 w 4853691"/>
                <a:gd name="connsiteY7050" fmla="*/ 4440612 h 4860733"/>
                <a:gd name="connsiteX7051" fmla="*/ 1255670 w 4853691"/>
                <a:gd name="connsiteY7051" fmla="*/ 4447653 h 4860733"/>
                <a:gd name="connsiteX7052" fmla="*/ 1286181 w 4853691"/>
                <a:gd name="connsiteY7052" fmla="*/ 4454694 h 4860733"/>
                <a:gd name="connsiteX7053" fmla="*/ 1309652 w 4853691"/>
                <a:gd name="connsiteY7053" fmla="*/ 4459388 h 4860733"/>
                <a:gd name="connsiteX7054" fmla="*/ 1342511 w 4853691"/>
                <a:gd name="connsiteY7054" fmla="*/ 4464083 h 4860733"/>
                <a:gd name="connsiteX7055" fmla="*/ 1363634 w 4853691"/>
                <a:gd name="connsiteY7055" fmla="*/ 4466429 h 4860733"/>
                <a:gd name="connsiteX7056" fmla="*/ 1401187 w 4853691"/>
                <a:gd name="connsiteY7056" fmla="*/ 4468777 h 4860733"/>
                <a:gd name="connsiteX7057" fmla="*/ 1417616 w 4853691"/>
                <a:gd name="connsiteY7057" fmla="*/ 4471123 h 4860733"/>
                <a:gd name="connsiteX7058" fmla="*/ 1471598 w 4853691"/>
                <a:gd name="connsiteY7058" fmla="*/ 4473471 h 4860733"/>
                <a:gd name="connsiteX7059" fmla="*/ 1471598 w 4853691"/>
                <a:gd name="connsiteY7059" fmla="*/ 4473471 h 4860733"/>
                <a:gd name="connsiteX7060" fmla="*/ 1473945 w 4853691"/>
                <a:gd name="connsiteY7060" fmla="*/ 4473471 h 4860733"/>
                <a:gd name="connsiteX7061" fmla="*/ 1513845 w 4853691"/>
                <a:gd name="connsiteY7061" fmla="*/ 4471123 h 4860733"/>
                <a:gd name="connsiteX7062" fmla="*/ 1513845 w 4853691"/>
                <a:gd name="connsiteY7062" fmla="*/ 4473471 h 4860733"/>
                <a:gd name="connsiteX7063" fmla="*/ 1506804 w 4853691"/>
                <a:gd name="connsiteY7063" fmla="*/ 4475818 h 4860733"/>
                <a:gd name="connsiteX7064" fmla="*/ 1492722 w 4853691"/>
                <a:gd name="connsiteY7064" fmla="*/ 4485206 h 4860733"/>
                <a:gd name="connsiteX7065" fmla="*/ 1220464 w 4853691"/>
                <a:gd name="connsiteY7065" fmla="*/ 4496941 h 4860733"/>
                <a:gd name="connsiteX7066" fmla="*/ 1201688 w 4853691"/>
                <a:gd name="connsiteY7066" fmla="*/ 4485206 h 4860733"/>
                <a:gd name="connsiteX7067" fmla="*/ 1215770 w 4853691"/>
                <a:gd name="connsiteY7067" fmla="*/ 4489900 h 4860733"/>
                <a:gd name="connsiteX7068" fmla="*/ 1229852 w 4853691"/>
                <a:gd name="connsiteY7068" fmla="*/ 4494594 h 4860733"/>
                <a:gd name="connsiteX7069" fmla="*/ 1234546 w 4853691"/>
                <a:gd name="connsiteY7069" fmla="*/ 4496941 h 4860733"/>
                <a:gd name="connsiteX7070" fmla="*/ 1234546 w 4853691"/>
                <a:gd name="connsiteY7070" fmla="*/ 4499288 h 4860733"/>
                <a:gd name="connsiteX7071" fmla="*/ 1225158 w 4853691"/>
                <a:gd name="connsiteY7071" fmla="*/ 4496941 h 4860733"/>
                <a:gd name="connsiteX7072" fmla="*/ 1220464 w 4853691"/>
                <a:gd name="connsiteY7072" fmla="*/ 4496941 h 4860733"/>
                <a:gd name="connsiteX7073" fmla="*/ 1145359 w 4853691"/>
                <a:gd name="connsiteY7073" fmla="*/ 4447653 h 4860733"/>
                <a:gd name="connsiteX7074" fmla="*/ 1119541 w 4853691"/>
                <a:gd name="connsiteY7074" fmla="*/ 4431224 h 4860733"/>
                <a:gd name="connsiteX7075" fmla="*/ 1105459 w 4853691"/>
                <a:gd name="connsiteY7075" fmla="*/ 4421836 h 4860733"/>
                <a:gd name="connsiteX7076" fmla="*/ 1121888 w 4853691"/>
                <a:gd name="connsiteY7076" fmla="*/ 4431224 h 4860733"/>
                <a:gd name="connsiteX7077" fmla="*/ 1171176 w 4853691"/>
                <a:gd name="connsiteY7077" fmla="*/ 4459388 h 4860733"/>
                <a:gd name="connsiteX7078" fmla="*/ 1201688 w 4853691"/>
                <a:gd name="connsiteY7078" fmla="*/ 4475818 h 4860733"/>
                <a:gd name="connsiteX7079" fmla="*/ 1234546 w 4853691"/>
                <a:gd name="connsiteY7079" fmla="*/ 4494594 h 4860733"/>
                <a:gd name="connsiteX7080" fmla="*/ 1234546 w 4853691"/>
                <a:gd name="connsiteY7080" fmla="*/ 4494594 h 4860733"/>
                <a:gd name="connsiteX7081" fmla="*/ 1229852 w 4853691"/>
                <a:gd name="connsiteY7081" fmla="*/ 4492247 h 4860733"/>
                <a:gd name="connsiteX7082" fmla="*/ 1213423 w 4853691"/>
                <a:gd name="connsiteY7082" fmla="*/ 4485206 h 4860733"/>
                <a:gd name="connsiteX7083" fmla="*/ 1194647 w 4853691"/>
                <a:gd name="connsiteY7083" fmla="*/ 4478165 h 4860733"/>
                <a:gd name="connsiteX7084" fmla="*/ 1192300 w 4853691"/>
                <a:gd name="connsiteY7084" fmla="*/ 4475818 h 4860733"/>
                <a:gd name="connsiteX7085" fmla="*/ 1171176 w 4853691"/>
                <a:gd name="connsiteY7085" fmla="*/ 4461735 h 4860733"/>
                <a:gd name="connsiteX7086" fmla="*/ 1145359 w 4853691"/>
                <a:gd name="connsiteY7086" fmla="*/ 4447653 h 4860733"/>
                <a:gd name="connsiteX7087" fmla="*/ 1006883 w 4853691"/>
                <a:gd name="connsiteY7087" fmla="*/ 4349077 h 4860733"/>
                <a:gd name="connsiteX7088" fmla="*/ 1025659 w 4853691"/>
                <a:gd name="connsiteY7088" fmla="*/ 4363160 h 4860733"/>
                <a:gd name="connsiteX7089" fmla="*/ 1023312 w 4853691"/>
                <a:gd name="connsiteY7089" fmla="*/ 4365506 h 4860733"/>
                <a:gd name="connsiteX7090" fmla="*/ 971677 w 4853691"/>
                <a:gd name="connsiteY7090" fmla="*/ 4330301 h 4860733"/>
                <a:gd name="connsiteX7091" fmla="*/ 974024 w 4853691"/>
                <a:gd name="connsiteY7091" fmla="*/ 4323260 h 4860733"/>
                <a:gd name="connsiteX7092" fmla="*/ 981065 w 4853691"/>
                <a:gd name="connsiteY7092" fmla="*/ 4330301 h 4860733"/>
                <a:gd name="connsiteX7093" fmla="*/ 1006883 w 4853691"/>
                <a:gd name="connsiteY7093" fmla="*/ 4349077 h 4860733"/>
                <a:gd name="connsiteX7094" fmla="*/ 1053824 w 4853691"/>
                <a:gd name="connsiteY7094" fmla="*/ 4346730 h 4860733"/>
                <a:gd name="connsiteX7095" fmla="*/ 1056171 w 4853691"/>
                <a:gd name="connsiteY7095" fmla="*/ 4337342 h 4860733"/>
                <a:gd name="connsiteX7096" fmla="*/ 1056171 w 4853691"/>
                <a:gd name="connsiteY7096" fmla="*/ 4334995 h 4860733"/>
                <a:gd name="connsiteX7097" fmla="*/ 1070253 w 4853691"/>
                <a:gd name="connsiteY7097" fmla="*/ 4349077 h 4860733"/>
                <a:gd name="connsiteX7098" fmla="*/ 1086683 w 4853691"/>
                <a:gd name="connsiteY7098" fmla="*/ 4365506 h 4860733"/>
                <a:gd name="connsiteX7099" fmla="*/ 1128929 w 4853691"/>
                <a:gd name="connsiteY7099" fmla="*/ 4403059 h 4860733"/>
                <a:gd name="connsiteX7100" fmla="*/ 1150053 w 4853691"/>
                <a:gd name="connsiteY7100" fmla="*/ 4421836 h 4860733"/>
                <a:gd name="connsiteX7101" fmla="*/ 1140665 w 4853691"/>
                <a:gd name="connsiteY7101" fmla="*/ 4419489 h 4860733"/>
                <a:gd name="connsiteX7102" fmla="*/ 1119541 w 4853691"/>
                <a:gd name="connsiteY7102" fmla="*/ 4410100 h 4860733"/>
                <a:gd name="connsiteX7103" fmla="*/ 1089030 w 4853691"/>
                <a:gd name="connsiteY7103" fmla="*/ 4398365 h 4860733"/>
                <a:gd name="connsiteX7104" fmla="*/ 1070253 w 4853691"/>
                <a:gd name="connsiteY7104" fmla="*/ 4388977 h 4860733"/>
                <a:gd name="connsiteX7105" fmla="*/ 1056171 w 4853691"/>
                <a:gd name="connsiteY7105" fmla="*/ 4381936 h 4860733"/>
                <a:gd name="connsiteX7106" fmla="*/ 1058518 w 4853691"/>
                <a:gd name="connsiteY7106" fmla="*/ 4374895 h 4860733"/>
                <a:gd name="connsiteX7107" fmla="*/ 1046783 w 4853691"/>
                <a:gd name="connsiteY7107" fmla="*/ 4356118 h 4860733"/>
                <a:gd name="connsiteX7108" fmla="*/ 1049130 w 4853691"/>
                <a:gd name="connsiteY7108" fmla="*/ 4351424 h 4860733"/>
                <a:gd name="connsiteX7109" fmla="*/ 1053824 w 4853691"/>
                <a:gd name="connsiteY7109" fmla="*/ 4346730 h 4860733"/>
                <a:gd name="connsiteX7110" fmla="*/ 974024 w 4853691"/>
                <a:gd name="connsiteY7110" fmla="*/ 4241113 h 4860733"/>
                <a:gd name="connsiteX7111" fmla="*/ 955248 w 4853691"/>
                <a:gd name="connsiteY7111" fmla="*/ 4219990 h 4860733"/>
                <a:gd name="connsiteX7112" fmla="*/ 866060 w 4853691"/>
                <a:gd name="connsiteY7112" fmla="*/ 4102637 h 4860733"/>
                <a:gd name="connsiteX7113" fmla="*/ 849631 w 4853691"/>
                <a:gd name="connsiteY7113" fmla="*/ 4081514 h 4860733"/>
                <a:gd name="connsiteX7114" fmla="*/ 828507 w 4853691"/>
                <a:gd name="connsiteY7114" fmla="*/ 4051002 h 4860733"/>
                <a:gd name="connsiteX7115" fmla="*/ 809731 w 4853691"/>
                <a:gd name="connsiteY7115" fmla="*/ 4022838 h 4860733"/>
                <a:gd name="connsiteX7116" fmla="*/ 790955 w 4853691"/>
                <a:gd name="connsiteY7116" fmla="*/ 3992326 h 4860733"/>
                <a:gd name="connsiteX7117" fmla="*/ 769831 w 4853691"/>
                <a:gd name="connsiteY7117" fmla="*/ 3961814 h 4860733"/>
                <a:gd name="connsiteX7118" fmla="*/ 751055 w 4853691"/>
                <a:gd name="connsiteY7118" fmla="*/ 3931303 h 4860733"/>
                <a:gd name="connsiteX7119" fmla="*/ 729931 w 4853691"/>
                <a:gd name="connsiteY7119" fmla="*/ 3898444 h 4860733"/>
                <a:gd name="connsiteX7120" fmla="*/ 713502 w 4853691"/>
                <a:gd name="connsiteY7120" fmla="*/ 3870280 h 4860733"/>
                <a:gd name="connsiteX7121" fmla="*/ 699420 w 4853691"/>
                <a:gd name="connsiteY7121" fmla="*/ 3849156 h 4860733"/>
                <a:gd name="connsiteX7122" fmla="*/ 704114 w 4853691"/>
                <a:gd name="connsiteY7122" fmla="*/ 3844462 h 4860733"/>
                <a:gd name="connsiteX7123" fmla="*/ 713502 w 4853691"/>
                <a:gd name="connsiteY7123" fmla="*/ 3849156 h 4860733"/>
                <a:gd name="connsiteX7124" fmla="*/ 732279 w 4853691"/>
                <a:gd name="connsiteY7124" fmla="*/ 3860891 h 4860733"/>
                <a:gd name="connsiteX7125" fmla="*/ 758096 w 4853691"/>
                <a:gd name="connsiteY7125" fmla="*/ 3874974 h 4860733"/>
                <a:gd name="connsiteX7126" fmla="*/ 776872 w 4853691"/>
                <a:gd name="connsiteY7126" fmla="*/ 3884362 h 4860733"/>
                <a:gd name="connsiteX7127" fmla="*/ 802690 w 4853691"/>
                <a:gd name="connsiteY7127" fmla="*/ 3898444 h 4860733"/>
                <a:gd name="connsiteX7128" fmla="*/ 821466 w 4853691"/>
                <a:gd name="connsiteY7128" fmla="*/ 3907832 h 4860733"/>
                <a:gd name="connsiteX7129" fmla="*/ 849631 w 4853691"/>
                <a:gd name="connsiteY7129" fmla="*/ 3919567 h 4860733"/>
                <a:gd name="connsiteX7130" fmla="*/ 866060 w 4853691"/>
                <a:gd name="connsiteY7130" fmla="*/ 3926609 h 4860733"/>
                <a:gd name="connsiteX7131" fmla="*/ 896572 w 4853691"/>
                <a:gd name="connsiteY7131" fmla="*/ 3938344 h 4860733"/>
                <a:gd name="connsiteX7132" fmla="*/ 913001 w 4853691"/>
                <a:gd name="connsiteY7132" fmla="*/ 3945385 h 4860733"/>
                <a:gd name="connsiteX7133" fmla="*/ 952901 w 4853691"/>
                <a:gd name="connsiteY7133" fmla="*/ 3959468 h 4860733"/>
                <a:gd name="connsiteX7134" fmla="*/ 959942 w 4853691"/>
                <a:gd name="connsiteY7134" fmla="*/ 3961814 h 4860733"/>
                <a:gd name="connsiteX7135" fmla="*/ 1009230 w 4853691"/>
                <a:gd name="connsiteY7135" fmla="*/ 3978244 h 4860733"/>
                <a:gd name="connsiteX7136" fmla="*/ 1009230 w 4853691"/>
                <a:gd name="connsiteY7136" fmla="*/ 3978244 h 4860733"/>
                <a:gd name="connsiteX7137" fmla="*/ 1039742 w 4853691"/>
                <a:gd name="connsiteY7137" fmla="*/ 3987632 h 4860733"/>
                <a:gd name="connsiteX7138" fmla="*/ 1039742 w 4853691"/>
                <a:gd name="connsiteY7138" fmla="*/ 3992326 h 4860733"/>
                <a:gd name="connsiteX7139" fmla="*/ 1056171 w 4853691"/>
                <a:gd name="connsiteY7139" fmla="*/ 4011102 h 4860733"/>
                <a:gd name="connsiteX7140" fmla="*/ 1044436 w 4853691"/>
                <a:gd name="connsiteY7140" fmla="*/ 4102637 h 4860733"/>
                <a:gd name="connsiteX7141" fmla="*/ 1042089 w 4853691"/>
                <a:gd name="connsiteY7141" fmla="*/ 4116720 h 4860733"/>
                <a:gd name="connsiteX7142" fmla="*/ 1039742 w 4853691"/>
                <a:gd name="connsiteY7142" fmla="*/ 4135496 h 4860733"/>
                <a:gd name="connsiteX7143" fmla="*/ 1037395 w 4853691"/>
                <a:gd name="connsiteY7143" fmla="*/ 4156619 h 4860733"/>
                <a:gd name="connsiteX7144" fmla="*/ 1035047 w 4853691"/>
                <a:gd name="connsiteY7144" fmla="*/ 4175396 h 4860733"/>
                <a:gd name="connsiteX7145" fmla="*/ 1032700 w 4853691"/>
                <a:gd name="connsiteY7145" fmla="*/ 4194172 h 4860733"/>
                <a:gd name="connsiteX7146" fmla="*/ 1030353 w 4853691"/>
                <a:gd name="connsiteY7146" fmla="*/ 4212948 h 4860733"/>
                <a:gd name="connsiteX7147" fmla="*/ 1028006 w 4853691"/>
                <a:gd name="connsiteY7147" fmla="*/ 4231725 h 4860733"/>
                <a:gd name="connsiteX7148" fmla="*/ 1025659 w 4853691"/>
                <a:gd name="connsiteY7148" fmla="*/ 4250501 h 4860733"/>
                <a:gd name="connsiteX7149" fmla="*/ 1023312 w 4853691"/>
                <a:gd name="connsiteY7149" fmla="*/ 4266930 h 4860733"/>
                <a:gd name="connsiteX7150" fmla="*/ 1020965 w 4853691"/>
                <a:gd name="connsiteY7150" fmla="*/ 4278666 h 4860733"/>
                <a:gd name="connsiteX7151" fmla="*/ 1018618 w 4853691"/>
                <a:gd name="connsiteY7151" fmla="*/ 4278666 h 4860733"/>
                <a:gd name="connsiteX7152" fmla="*/ 1006883 w 4853691"/>
                <a:gd name="connsiteY7152" fmla="*/ 4283360 h 4860733"/>
                <a:gd name="connsiteX7153" fmla="*/ 997495 w 4853691"/>
                <a:gd name="connsiteY7153" fmla="*/ 4273972 h 4860733"/>
                <a:gd name="connsiteX7154" fmla="*/ 974024 w 4853691"/>
                <a:gd name="connsiteY7154" fmla="*/ 4241113 h 4860733"/>
                <a:gd name="connsiteX7155" fmla="*/ 640744 w 4853691"/>
                <a:gd name="connsiteY7155" fmla="*/ 3785786 h 4860733"/>
                <a:gd name="connsiteX7156" fmla="*/ 614926 w 4853691"/>
                <a:gd name="connsiteY7156" fmla="*/ 3759969 h 4860733"/>
                <a:gd name="connsiteX7157" fmla="*/ 596150 w 4853691"/>
                <a:gd name="connsiteY7157" fmla="*/ 3741192 h 4860733"/>
                <a:gd name="connsiteX7158" fmla="*/ 567985 w 4853691"/>
                <a:gd name="connsiteY7158" fmla="*/ 3713028 h 4860733"/>
                <a:gd name="connsiteX7159" fmla="*/ 551556 w 4853691"/>
                <a:gd name="connsiteY7159" fmla="*/ 3696598 h 4860733"/>
                <a:gd name="connsiteX7160" fmla="*/ 523391 w 4853691"/>
                <a:gd name="connsiteY7160" fmla="*/ 3663740 h 4860733"/>
                <a:gd name="connsiteX7161" fmla="*/ 509309 w 4853691"/>
                <a:gd name="connsiteY7161" fmla="*/ 3649657 h 4860733"/>
                <a:gd name="connsiteX7162" fmla="*/ 474103 w 4853691"/>
                <a:gd name="connsiteY7162" fmla="*/ 3609757 h 4860733"/>
                <a:gd name="connsiteX7163" fmla="*/ 467062 w 4853691"/>
                <a:gd name="connsiteY7163" fmla="*/ 3602716 h 4860733"/>
                <a:gd name="connsiteX7164" fmla="*/ 427162 w 4853691"/>
                <a:gd name="connsiteY7164" fmla="*/ 3553428 h 4860733"/>
                <a:gd name="connsiteX7165" fmla="*/ 424815 w 4853691"/>
                <a:gd name="connsiteY7165" fmla="*/ 3551081 h 4860733"/>
                <a:gd name="connsiteX7166" fmla="*/ 389610 w 4853691"/>
                <a:gd name="connsiteY7166" fmla="*/ 3504140 h 4860733"/>
                <a:gd name="connsiteX7167" fmla="*/ 377874 w 4853691"/>
                <a:gd name="connsiteY7167" fmla="*/ 3487711 h 4860733"/>
                <a:gd name="connsiteX7168" fmla="*/ 354404 w 4853691"/>
                <a:gd name="connsiteY7168" fmla="*/ 3454853 h 4860733"/>
                <a:gd name="connsiteX7169" fmla="*/ 340322 w 4853691"/>
                <a:gd name="connsiteY7169" fmla="*/ 3436076 h 4860733"/>
                <a:gd name="connsiteX7170" fmla="*/ 319198 w 4853691"/>
                <a:gd name="connsiteY7170" fmla="*/ 3405564 h 4860733"/>
                <a:gd name="connsiteX7171" fmla="*/ 305116 w 4853691"/>
                <a:gd name="connsiteY7171" fmla="*/ 3384441 h 4860733"/>
                <a:gd name="connsiteX7172" fmla="*/ 286340 w 4853691"/>
                <a:gd name="connsiteY7172" fmla="*/ 3356276 h 4860733"/>
                <a:gd name="connsiteX7173" fmla="*/ 272257 w 4853691"/>
                <a:gd name="connsiteY7173" fmla="*/ 3335153 h 4860733"/>
                <a:gd name="connsiteX7174" fmla="*/ 255828 w 4853691"/>
                <a:gd name="connsiteY7174" fmla="*/ 3306989 h 4860733"/>
                <a:gd name="connsiteX7175" fmla="*/ 241746 w 4853691"/>
                <a:gd name="connsiteY7175" fmla="*/ 3283518 h 4860733"/>
                <a:gd name="connsiteX7176" fmla="*/ 225316 w 4853691"/>
                <a:gd name="connsiteY7176" fmla="*/ 3255354 h 4860733"/>
                <a:gd name="connsiteX7177" fmla="*/ 213581 w 4853691"/>
                <a:gd name="connsiteY7177" fmla="*/ 3231883 h 4860733"/>
                <a:gd name="connsiteX7178" fmla="*/ 199499 w 4853691"/>
                <a:gd name="connsiteY7178" fmla="*/ 3203718 h 4860733"/>
                <a:gd name="connsiteX7179" fmla="*/ 187764 w 4853691"/>
                <a:gd name="connsiteY7179" fmla="*/ 3180248 h 4860733"/>
                <a:gd name="connsiteX7180" fmla="*/ 183070 w 4853691"/>
                <a:gd name="connsiteY7180" fmla="*/ 3168513 h 4860733"/>
                <a:gd name="connsiteX7181" fmla="*/ 171334 w 4853691"/>
                <a:gd name="connsiteY7181" fmla="*/ 3133307 h 4860733"/>
                <a:gd name="connsiteX7182" fmla="*/ 159599 w 4853691"/>
                <a:gd name="connsiteY7182" fmla="*/ 3098101 h 4860733"/>
                <a:gd name="connsiteX7183" fmla="*/ 157252 w 4853691"/>
                <a:gd name="connsiteY7183" fmla="*/ 3093407 h 4860733"/>
                <a:gd name="connsiteX7184" fmla="*/ 157252 w 4853691"/>
                <a:gd name="connsiteY7184" fmla="*/ 3093407 h 4860733"/>
                <a:gd name="connsiteX7185" fmla="*/ 166640 w 4853691"/>
                <a:gd name="connsiteY7185" fmla="*/ 3105142 h 4860733"/>
                <a:gd name="connsiteX7186" fmla="*/ 178376 w 4853691"/>
                <a:gd name="connsiteY7186" fmla="*/ 3119225 h 4860733"/>
                <a:gd name="connsiteX7187" fmla="*/ 187764 w 4853691"/>
                <a:gd name="connsiteY7187" fmla="*/ 3130960 h 4860733"/>
                <a:gd name="connsiteX7188" fmla="*/ 201846 w 4853691"/>
                <a:gd name="connsiteY7188" fmla="*/ 3142695 h 4860733"/>
                <a:gd name="connsiteX7189" fmla="*/ 204193 w 4853691"/>
                <a:gd name="connsiteY7189" fmla="*/ 3145042 h 4860733"/>
                <a:gd name="connsiteX7190" fmla="*/ 206540 w 4853691"/>
                <a:gd name="connsiteY7190" fmla="*/ 3149737 h 4860733"/>
                <a:gd name="connsiteX7191" fmla="*/ 218275 w 4853691"/>
                <a:gd name="connsiteY7191" fmla="*/ 3168513 h 4860733"/>
                <a:gd name="connsiteX7192" fmla="*/ 230011 w 4853691"/>
                <a:gd name="connsiteY7192" fmla="*/ 3187289 h 4860733"/>
                <a:gd name="connsiteX7193" fmla="*/ 241746 w 4853691"/>
                <a:gd name="connsiteY7193" fmla="*/ 3206065 h 4860733"/>
                <a:gd name="connsiteX7194" fmla="*/ 253481 w 4853691"/>
                <a:gd name="connsiteY7194" fmla="*/ 3224842 h 4860733"/>
                <a:gd name="connsiteX7195" fmla="*/ 265216 w 4853691"/>
                <a:gd name="connsiteY7195" fmla="*/ 3243618 h 4860733"/>
                <a:gd name="connsiteX7196" fmla="*/ 276951 w 4853691"/>
                <a:gd name="connsiteY7196" fmla="*/ 3262394 h 4860733"/>
                <a:gd name="connsiteX7197" fmla="*/ 291034 w 4853691"/>
                <a:gd name="connsiteY7197" fmla="*/ 3281171 h 4860733"/>
                <a:gd name="connsiteX7198" fmla="*/ 302769 w 4853691"/>
                <a:gd name="connsiteY7198" fmla="*/ 3299947 h 4860733"/>
                <a:gd name="connsiteX7199" fmla="*/ 316851 w 4853691"/>
                <a:gd name="connsiteY7199" fmla="*/ 3318724 h 4860733"/>
                <a:gd name="connsiteX7200" fmla="*/ 328587 w 4853691"/>
                <a:gd name="connsiteY7200" fmla="*/ 3337500 h 4860733"/>
                <a:gd name="connsiteX7201" fmla="*/ 342669 w 4853691"/>
                <a:gd name="connsiteY7201" fmla="*/ 3356276 h 4860733"/>
                <a:gd name="connsiteX7202" fmla="*/ 356751 w 4853691"/>
                <a:gd name="connsiteY7202" fmla="*/ 3372706 h 4860733"/>
                <a:gd name="connsiteX7203" fmla="*/ 373180 w 4853691"/>
                <a:gd name="connsiteY7203" fmla="*/ 3391482 h 4860733"/>
                <a:gd name="connsiteX7204" fmla="*/ 387263 w 4853691"/>
                <a:gd name="connsiteY7204" fmla="*/ 3407912 h 4860733"/>
                <a:gd name="connsiteX7205" fmla="*/ 403692 w 4853691"/>
                <a:gd name="connsiteY7205" fmla="*/ 3426688 h 4860733"/>
                <a:gd name="connsiteX7206" fmla="*/ 415427 w 4853691"/>
                <a:gd name="connsiteY7206" fmla="*/ 3440770 h 4860733"/>
                <a:gd name="connsiteX7207" fmla="*/ 434204 w 4853691"/>
                <a:gd name="connsiteY7207" fmla="*/ 3461893 h 4860733"/>
                <a:gd name="connsiteX7208" fmla="*/ 445939 w 4853691"/>
                <a:gd name="connsiteY7208" fmla="*/ 3473629 h 4860733"/>
                <a:gd name="connsiteX7209" fmla="*/ 478797 w 4853691"/>
                <a:gd name="connsiteY7209" fmla="*/ 3506487 h 4860733"/>
                <a:gd name="connsiteX7210" fmla="*/ 488186 w 4853691"/>
                <a:gd name="connsiteY7210" fmla="*/ 3513529 h 4860733"/>
                <a:gd name="connsiteX7211" fmla="*/ 497574 w 4853691"/>
                <a:gd name="connsiteY7211" fmla="*/ 3529958 h 4860733"/>
                <a:gd name="connsiteX7212" fmla="*/ 518697 w 4853691"/>
                <a:gd name="connsiteY7212" fmla="*/ 3565164 h 4860733"/>
                <a:gd name="connsiteX7213" fmla="*/ 542168 w 4853691"/>
                <a:gd name="connsiteY7213" fmla="*/ 3605063 h 4860733"/>
                <a:gd name="connsiteX7214" fmla="*/ 563291 w 4853691"/>
                <a:gd name="connsiteY7214" fmla="*/ 3640269 h 4860733"/>
                <a:gd name="connsiteX7215" fmla="*/ 586762 w 4853691"/>
                <a:gd name="connsiteY7215" fmla="*/ 3680169 h 4860733"/>
                <a:gd name="connsiteX7216" fmla="*/ 607885 w 4853691"/>
                <a:gd name="connsiteY7216" fmla="*/ 3713028 h 4860733"/>
                <a:gd name="connsiteX7217" fmla="*/ 633703 w 4853691"/>
                <a:gd name="connsiteY7217" fmla="*/ 3752927 h 4860733"/>
                <a:gd name="connsiteX7218" fmla="*/ 654826 w 4853691"/>
                <a:gd name="connsiteY7218" fmla="*/ 3783439 h 4860733"/>
                <a:gd name="connsiteX7219" fmla="*/ 668908 w 4853691"/>
                <a:gd name="connsiteY7219" fmla="*/ 3804562 h 4860733"/>
                <a:gd name="connsiteX7220" fmla="*/ 657173 w 4853691"/>
                <a:gd name="connsiteY7220" fmla="*/ 3797521 h 4860733"/>
                <a:gd name="connsiteX7221" fmla="*/ 654826 w 4853691"/>
                <a:gd name="connsiteY7221" fmla="*/ 3795174 h 4860733"/>
                <a:gd name="connsiteX7222" fmla="*/ 640744 w 4853691"/>
                <a:gd name="connsiteY7222" fmla="*/ 3785786 h 4860733"/>
                <a:gd name="connsiteX7223" fmla="*/ 147864 w 4853691"/>
                <a:gd name="connsiteY7223" fmla="*/ 3076978 h 4860733"/>
                <a:gd name="connsiteX7224" fmla="*/ 138476 w 4853691"/>
                <a:gd name="connsiteY7224" fmla="*/ 3062896 h 4860733"/>
                <a:gd name="connsiteX7225" fmla="*/ 145517 w 4853691"/>
                <a:gd name="connsiteY7225" fmla="*/ 3055855 h 4860733"/>
                <a:gd name="connsiteX7226" fmla="*/ 154905 w 4853691"/>
                <a:gd name="connsiteY7226" fmla="*/ 3086366 h 4860733"/>
                <a:gd name="connsiteX7227" fmla="*/ 154905 w 4853691"/>
                <a:gd name="connsiteY7227" fmla="*/ 3086366 h 4860733"/>
                <a:gd name="connsiteX7228" fmla="*/ 147864 w 4853691"/>
                <a:gd name="connsiteY7228" fmla="*/ 3076978 h 4860733"/>
                <a:gd name="connsiteX7229" fmla="*/ 103270 w 4853691"/>
                <a:gd name="connsiteY7229" fmla="*/ 2983096 h 4860733"/>
                <a:gd name="connsiteX7230" fmla="*/ 103270 w 4853691"/>
                <a:gd name="connsiteY7230" fmla="*/ 2980749 h 4860733"/>
                <a:gd name="connsiteX7231" fmla="*/ 105617 w 4853691"/>
                <a:gd name="connsiteY7231" fmla="*/ 2987790 h 4860733"/>
                <a:gd name="connsiteX7232" fmla="*/ 103270 w 4853691"/>
                <a:gd name="connsiteY7232" fmla="*/ 2987790 h 4860733"/>
                <a:gd name="connsiteX7233" fmla="*/ 103270 w 4853691"/>
                <a:gd name="connsiteY7233" fmla="*/ 2983096 h 4860733"/>
                <a:gd name="connsiteX7234" fmla="*/ 103270 w 4853691"/>
                <a:gd name="connsiteY7234" fmla="*/ 2983096 h 4860733"/>
                <a:gd name="connsiteX7235" fmla="*/ 91535 w 4853691"/>
                <a:gd name="connsiteY7235" fmla="*/ 2943196 h 4860733"/>
                <a:gd name="connsiteX7236" fmla="*/ 82147 w 4853691"/>
                <a:gd name="connsiteY7236" fmla="*/ 2915032 h 4860733"/>
                <a:gd name="connsiteX7237" fmla="*/ 77453 w 4853691"/>
                <a:gd name="connsiteY7237" fmla="*/ 2896255 h 4860733"/>
                <a:gd name="connsiteX7238" fmla="*/ 70411 w 4853691"/>
                <a:gd name="connsiteY7238" fmla="*/ 2868091 h 4860733"/>
                <a:gd name="connsiteX7239" fmla="*/ 68064 w 4853691"/>
                <a:gd name="connsiteY7239" fmla="*/ 2861050 h 4860733"/>
                <a:gd name="connsiteX7240" fmla="*/ 70411 w 4853691"/>
                <a:gd name="connsiteY7240" fmla="*/ 2863397 h 4860733"/>
                <a:gd name="connsiteX7241" fmla="*/ 77453 w 4853691"/>
                <a:gd name="connsiteY7241" fmla="*/ 2872785 h 4860733"/>
                <a:gd name="connsiteX7242" fmla="*/ 77453 w 4853691"/>
                <a:gd name="connsiteY7242" fmla="*/ 2875132 h 4860733"/>
                <a:gd name="connsiteX7243" fmla="*/ 82147 w 4853691"/>
                <a:gd name="connsiteY7243" fmla="*/ 2891561 h 4860733"/>
                <a:gd name="connsiteX7244" fmla="*/ 82147 w 4853691"/>
                <a:gd name="connsiteY7244" fmla="*/ 2893908 h 4860733"/>
                <a:gd name="connsiteX7245" fmla="*/ 82147 w 4853691"/>
                <a:gd name="connsiteY7245" fmla="*/ 2896255 h 4860733"/>
                <a:gd name="connsiteX7246" fmla="*/ 86841 w 4853691"/>
                <a:gd name="connsiteY7246" fmla="*/ 2910338 h 4860733"/>
                <a:gd name="connsiteX7247" fmla="*/ 86841 w 4853691"/>
                <a:gd name="connsiteY7247" fmla="*/ 2910338 h 4860733"/>
                <a:gd name="connsiteX7248" fmla="*/ 93882 w 4853691"/>
                <a:gd name="connsiteY7248" fmla="*/ 2936155 h 4860733"/>
                <a:gd name="connsiteX7249" fmla="*/ 98576 w 4853691"/>
                <a:gd name="connsiteY7249" fmla="*/ 2957279 h 4860733"/>
                <a:gd name="connsiteX7250" fmla="*/ 98576 w 4853691"/>
                <a:gd name="connsiteY7250" fmla="*/ 2964320 h 4860733"/>
                <a:gd name="connsiteX7251" fmla="*/ 98576 w 4853691"/>
                <a:gd name="connsiteY7251" fmla="*/ 2964320 h 4860733"/>
                <a:gd name="connsiteX7252" fmla="*/ 96229 w 4853691"/>
                <a:gd name="connsiteY7252" fmla="*/ 2959626 h 4860733"/>
                <a:gd name="connsiteX7253" fmla="*/ 91535 w 4853691"/>
                <a:gd name="connsiteY7253" fmla="*/ 2943196 h 4860733"/>
                <a:gd name="connsiteX7254" fmla="*/ 112658 w 4853691"/>
                <a:gd name="connsiteY7254" fmla="*/ 2600527 h 4860733"/>
                <a:gd name="connsiteX7255" fmla="*/ 126741 w 4853691"/>
                <a:gd name="connsiteY7255" fmla="*/ 2591139 h 4860733"/>
                <a:gd name="connsiteX7256" fmla="*/ 129088 w 4853691"/>
                <a:gd name="connsiteY7256" fmla="*/ 2588792 h 4860733"/>
                <a:gd name="connsiteX7257" fmla="*/ 168987 w 4853691"/>
                <a:gd name="connsiteY7257" fmla="*/ 2558281 h 4860733"/>
                <a:gd name="connsiteX7258" fmla="*/ 173681 w 4853691"/>
                <a:gd name="connsiteY7258" fmla="*/ 2553587 h 4860733"/>
                <a:gd name="connsiteX7259" fmla="*/ 190111 w 4853691"/>
                <a:gd name="connsiteY7259" fmla="*/ 2539504 h 4860733"/>
                <a:gd name="connsiteX7260" fmla="*/ 199499 w 4853691"/>
                <a:gd name="connsiteY7260" fmla="*/ 2532463 h 4860733"/>
                <a:gd name="connsiteX7261" fmla="*/ 213581 w 4853691"/>
                <a:gd name="connsiteY7261" fmla="*/ 2518381 h 4860733"/>
                <a:gd name="connsiteX7262" fmla="*/ 222969 w 4853691"/>
                <a:gd name="connsiteY7262" fmla="*/ 2508993 h 4860733"/>
                <a:gd name="connsiteX7263" fmla="*/ 230011 w 4853691"/>
                <a:gd name="connsiteY7263" fmla="*/ 2513687 h 4860733"/>
                <a:gd name="connsiteX7264" fmla="*/ 227664 w 4853691"/>
                <a:gd name="connsiteY7264" fmla="*/ 2527769 h 4860733"/>
                <a:gd name="connsiteX7265" fmla="*/ 220622 w 4853691"/>
                <a:gd name="connsiteY7265" fmla="*/ 2553587 h 4860733"/>
                <a:gd name="connsiteX7266" fmla="*/ 220622 w 4853691"/>
                <a:gd name="connsiteY7266" fmla="*/ 2558281 h 4860733"/>
                <a:gd name="connsiteX7267" fmla="*/ 183070 w 4853691"/>
                <a:gd name="connsiteY7267" fmla="*/ 2692062 h 4860733"/>
                <a:gd name="connsiteX7268" fmla="*/ 180723 w 4853691"/>
                <a:gd name="connsiteY7268" fmla="*/ 2696756 h 4860733"/>
                <a:gd name="connsiteX7269" fmla="*/ 176028 w 4853691"/>
                <a:gd name="connsiteY7269" fmla="*/ 2696756 h 4860733"/>
                <a:gd name="connsiteX7270" fmla="*/ 161946 w 4853691"/>
                <a:gd name="connsiteY7270" fmla="*/ 2701451 h 4860733"/>
                <a:gd name="connsiteX7271" fmla="*/ 152558 w 4853691"/>
                <a:gd name="connsiteY7271" fmla="*/ 2692062 h 4860733"/>
                <a:gd name="connsiteX7272" fmla="*/ 147864 w 4853691"/>
                <a:gd name="connsiteY7272" fmla="*/ 2687368 h 4860733"/>
                <a:gd name="connsiteX7273" fmla="*/ 122046 w 4853691"/>
                <a:gd name="connsiteY7273" fmla="*/ 2661551 h 4860733"/>
                <a:gd name="connsiteX7274" fmla="*/ 115005 w 4853691"/>
                <a:gd name="connsiteY7274" fmla="*/ 2654510 h 4860733"/>
                <a:gd name="connsiteX7275" fmla="*/ 98576 w 4853691"/>
                <a:gd name="connsiteY7275" fmla="*/ 2635733 h 4860733"/>
                <a:gd name="connsiteX7276" fmla="*/ 91535 w 4853691"/>
                <a:gd name="connsiteY7276" fmla="*/ 2626345 h 4860733"/>
                <a:gd name="connsiteX7277" fmla="*/ 91535 w 4853691"/>
                <a:gd name="connsiteY7277" fmla="*/ 2623998 h 4860733"/>
                <a:gd name="connsiteX7278" fmla="*/ 98576 w 4853691"/>
                <a:gd name="connsiteY7278" fmla="*/ 2609916 h 4860733"/>
                <a:gd name="connsiteX7279" fmla="*/ 98576 w 4853691"/>
                <a:gd name="connsiteY7279" fmla="*/ 2605222 h 4860733"/>
                <a:gd name="connsiteX7280" fmla="*/ 107964 w 4853691"/>
                <a:gd name="connsiteY7280" fmla="*/ 2600527 h 4860733"/>
                <a:gd name="connsiteX7281" fmla="*/ 112658 w 4853691"/>
                <a:gd name="connsiteY7281" fmla="*/ 2600527 h 4860733"/>
                <a:gd name="connsiteX7282" fmla="*/ 286340 w 4853691"/>
                <a:gd name="connsiteY7282" fmla="*/ 2321229 h 4860733"/>
                <a:gd name="connsiteX7283" fmla="*/ 363792 w 4853691"/>
                <a:gd name="connsiteY7283" fmla="*/ 2034889 h 4860733"/>
                <a:gd name="connsiteX7284" fmla="*/ 427162 w 4853691"/>
                <a:gd name="connsiteY7284" fmla="*/ 1809573 h 4860733"/>
                <a:gd name="connsiteX7285" fmla="*/ 429509 w 4853691"/>
                <a:gd name="connsiteY7285" fmla="*/ 1802532 h 4860733"/>
                <a:gd name="connsiteX7286" fmla="*/ 441245 w 4853691"/>
                <a:gd name="connsiteY7286" fmla="*/ 1767326 h 4860733"/>
                <a:gd name="connsiteX7287" fmla="*/ 448286 w 4853691"/>
                <a:gd name="connsiteY7287" fmla="*/ 1741508 h 4860733"/>
                <a:gd name="connsiteX7288" fmla="*/ 452980 w 4853691"/>
                <a:gd name="connsiteY7288" fmla="*/ 1741508 h 4860733"/>
                <a:gd name="connsiteX7289" fmla="*/ 471756 w 4853691"/>
                <a:gd name="connsiteY7289" fmla="*/ 1722732 h 4860733"/>
                <a:gd name="connsiteX7290" fmla="*/ 504615 w 4853691"/>
                <a:gd name="connsiteY7290" fmla="*/ 1725079 h 4860733"/>
                <a:gd name="connsiteX7291" fmla="*/ 521044 w 4853691"/>
                <a:gd name="connsiteY7291" fmla="*/ 1727426 h 4860733"/>
                <a:gd name="connsiteX7292" fmla="*/ 553903 w 4853691"/>
                <a:gd name="connsiteY7292" fmla="*/ 1732120 h 4860733"/>
                <a:gd name="connsiteX7293" fmla="*/ 575026 w 4853691"/>
                <a:gd name="connsiteY7293" fmla="*/ 1736814 h 4860733"/>
                <a:gd name="connsiteX7294" fmla="*/ 605538 w 4853691"/>
                <a:gd name="connsiteY7294" fmla="*/ 1741508 h 4860733"/>
                <a:gd name="connsiteX7295" fmla="*/ 631355 w 4853691"/>
                <a:gd name="connsiteY7295" fmla="*/ 1748550 h 4860733"/>
                <a:gd name="connsiteX7296" fmla="*/ 657173 w 4853691"/>
                <a:gd name="connsiteY7296" fmla="*/ 1755591 h 4860733"/>
                <a:gd name="connsiteX7297" fmla="*/ 682991 w 4853691"/>
                <a:gd name="connsiteY7297" fmla="*/ 1762632 h 4860733"/>
                <a:gd name="connsiteX7298" fmla="*/ 706461 w 4853691"/>
                <a:gd name="connsiteY7298" fmla="*/ 1769673 h 4860733"/>
                <a:gd name="connsiteX7299" fmla="*/ 734626 w 4853691"/>
                <a:gd name="connsiteY7299" fmla="*/ 1779061 h 4860733"/>
                <a:gd name="connsiteX7300" fmla="*/ 758096 w 4853691"/>
                <a:gd name="connsiteY7300" fmla="*/ 1786102 h 4860733"/>
                <a:gd name="connsiteX7301" fmla="*/ 788608 w 4853691"/>
                <a:gd name="connsiteY7301" fmla="*/ 1797838 h 4860733"/>
                <a:gd name="connsiteX7302" fmla="*/ 809731 w 4853691"/>
                <a:gd name="connsiteY7302" fmla="*/ 1804879 h 4860733"/>
                <a:gd name="connsiteX7303" fmla="*/ 844937 w 4853691"/>
                <a:gd name="connsiteY7303" fmla="*/ 1818961 h 4860733"/>
                <a:gd name="connsiteX7304" fmla="*/ 863713 w 4853691"/>
                <a:gd name="connsiteY7304" fmla="*/ 1826002 h 4860733"/>
                <a:gd name="connsiteX7305" fmla="*/ 901266 w 4853691"/>
                <a:gd name="connsiteY7305" fmla="*/ 1842432 h 4860733"/>
                <a:gd name="connsiteX7306" fmla="*/ 917695 w 4853691"/>
                <a:gd name="connsiteY7306" fmla="*/ 1849473 h 4860733"/>
                <a:gd name="connsiteX7307" fmla="*/ 957595 w 4853691"/>
                <a:gd name="connsiteY7307" fmla="*/ 1868249 h 4860733"/>
                <a:gd name="connsiteX7308" fmla="*/ 971677 w 4853691"/>
                <a:gd name="connsiteY7308" fmla="*/ 1875290 h 4860733"/>
                <a:gd name="connsiteX7309" fmla="*/ 1016271 w 4853691"/>
                <a:gd name="connsiteY7309" fmla="*/ 1898761 h 4860733"/>
                <a:gd name="connsiteX7310" fmla="*/ 1025659 w 4853691"/>
                <a:gd name="connsiteY7310" fmla="*/ 1903455 h 4860733"/>
                <a:gd name="connsiteX7311" fmla="*/ 1074947 w 4853691"/>
                <a:gd name="connsiteY7311" fmla="*/ 1929272 h 4860733"/>
                <a:gd name="connsiteX7312" fmla="*/ 1079641 w 4853691"/>
                <a:gd name="connsiteY7312" fmla="*/ 1931619 h 4860733"/>
                <a:gd name="connsiteX7313" fmla="*/ 1133623 w 4853691"/>
                <a:gd name="connsiteY7313" fmla="*/ 1962131 h 4860733"/>
                <a:gd name="connsiteX7314" fmla="*/ 1133623 w 4853691"/>
                <a:gd name="connsiteY7314" fmla="*/ 1962131 h 4860733"/>
                <a:gd name="connsiteX7315" fmla="*/ 1279140 w 4853691"/>
                <a:gd name="connsiteY7315" fmla="*/ 2048971 h 4860733"/>
                <a:gd name="connsiteX7316" fmla="*/ 1276793 w 4853691"/>
                <a:gd name="connsiteY7316" fmla="*/ 2058360 h 4860733"/>
                <a:gd name="connsiteX7317" fmla="*/ 1279140 w 4853691"/>
                <a:gd name="connsiteY7317" fmla="*/ 2065401 h 4860733"/>
                <a:gd name="connsiteX7318" fmla="*/ 877795 w 4853691"/>
                <a:gd name="connsiteY7318" fmla="*/ 2236735 h 4860733"/>
                <a:gd name="connsiteX7319" fmla="*/ 734626 w 4853691"/>
                <a:gd name="connsiteY7319" fmla="*/ 2297759 h 4860733"/>
                <a:gd name="connsiteX7320" fmla="*/ 697073 w 4853691"/>
                <a:gd name="connsiteY7320" fmla="*/ 2314188 h 4860733"/>
                <a:gd name="connsiteX7321" fmla="*/ 678296 w 4853691"/>
                <a:gd name="connsiteY7321" fmla="*/ 2302453 h 4860733"/>
                <a:gd name="connsiteX7322" fmla="*/ 657173 w 4853691"/>
                <a:gd name="connsiteY7322" fmla="*/ 2323576 h 4860733"/>
                <a:gd name="connsiteX7323" fmla="*/ 659520 w 4853691"/>
                <a:gd name="connsiteY7323" fmla="*/ 2330617 h 4860733"/>
                <a:gd name="connsiteX7324" fmla="*/ 445939 w 4853691"/>
                <a:gd name="connsiteY7324" fmla="*/ 2419805 h 4860733"/>
                <a:gd name="connsiteX7325" fmla="*/ 441245 w 4853691"/>
                <a:gd name="connsiteY7325" fmla="*/ 2422152 h 4860733"/>
                <a:gd name="connsiteX7326" fmla="*/ 389610 w 4853691"/>
                <a:gd name="connsiteY7326" fmla="*/ 2440928 h 4860733"/>
                <a:gd name="connsiteX7327" fmla="*/ 375527 w 4853691"/>
                <a:gd name="connsiteY7327" fmla="*/ 2445622 h 4860733"/>
                <a:gd name="connsiteX7328" fmla="*/ 335628 w 4853691"/>
                <a:gd name="connsiteY7328" fmla="*/ 2459705 h 4860733"/>
                <a:gd name="connsiteX7329" fmla="*/ 319198 w 4853691"/>
                <a:gd name="connsiteY7329" fmla="*/ 2466746 h 4860733"/>
                <a:gd name="connsiteX7330" fmla="*/ 286340 w 4853691"/>
                <a:gd name="connsiteY7330" fmla="*/ 2478481 h 4860733"/>
                <a:gd name="connsiteX7331" fmla="*/ 265216 w 4853691"/>
                <a:gd name="connsiteY7331" fmla="*/ 2485522 h 4860733"/>
                <a:gd name="connsiteX7332" fmla="*/ 255828 w 4853691"/>
                <a:gd name="connsiteY7332" fmla="*/ 2487869 h 4860733"/>
                <a:gd name="connsiteX7333" fmla="*/ 244093 w 4853691"/>
                <a:gd name="connsiteY7333" fmla="*/ 2476134 h 4860733"/>
                <a:gd name="connsiteX7334" fmla="*/ 272257 w 4853691"/>
                <a:gd name="connsiteY7334" fmla="*/ 2370517 h 4860733"/>
                <a:gd name="connsiteX7335" fmla="*/ 286340 w 4853691"/>
                <a:gd name="connsiteY7335" fmla="*/ 2321229 h 4860733"/>
                <a:gd name="connsiteX7336" fmla="*/ 283993 w 4853691"/>
                <a:gd name="connsiteY7336" fmla="*/ 1809573 h 4860733"/>
                <a:gd name="connsiteX7337" fmla="*/ 281646 w 4853691"/>
                <a:gd name="connsiteY7337" fmla="*/ 1797838 h 4860733"/>
                <a:gd name="connsiteX7338" fmla="*/ 276951 w 4853691"/>
                <a:gd name="connsiteY7338" fmla="*/ 1783755 h 4860733"/>
                <a:gd name="connsiteX7339" fmla="*/ 274604 w 4853691"/>
                <a:gd name="connsiteY7339" fmla="*/ 1774367 h 4860733"/>
                <a:gd name="connsiteX7340" fmla="*/ 269910 w 4853691"/>
                <a:gd name="connsiteY7340" fmla="*/ 1757938 h 4860733"/>
                <a:gd name="connsiteX7341" fmla="*/ 269910 w 4853691"/>
                <a:gd name="connsiteY7341" fmla="*/ 1755591 h 4860733"/>
                <a:gd name="connsiteX7342" fmla="*/ 276951 w 4853691"/>
                <a:gd name="connsiteY7342" fmla="*/ 1746203 h 4860733"/>
                <a:gd name="connsiteX7343" fmla="*/ 281646 w 4853691"/>
                <a:gd name="connsiteY7343" fmla="*/ 1741508 h 4860733"/>
                <a:gd name="connsiteX7344" fmla="*/ 307463 w 4853691"/>
                <a:gd name="connsiteY7344" fmla="*/ 1706303 h 4860733"/>
                <a:gd name="connsiteX7345" fmla="*/ 319198 w 4853691"/>
                <a:gd name="connsiteY7345" fmla="*/ 1692221 h 4860733"/>
                <a:gd name="connsiteX7346" fmla="*/ 328587 w 4853691"/>
                <a:gd name="connsiteY7346" fmla="*/ 1680485 h 4860733"/>
                <a:gd name="connsiteX7347" fmla="*/ 335628 w 4853691"/>
                <a:gd name="connsiteY7347" fmla="*/ 1682832 h 4860733"/>
                <a:gd name="connsiteX7348" fmla="*/ 335628 w 4853691"/>
                <a:gd name="connsiteY7348" fmla="*/ 1685179 h 4860733"/>
                <a:gd name="connsiteX7349" fmla="*/ 328587 w 4853691"/>
                <a:gd name="connsiteY7349" fmla="*/ 1722732 h 4860733"/>
                <a:gd name="connsiteX7350" fmla="*/ 326239 w 4853691"/>
                <a:gd name="connsiteY7350" fmla="*/ 1739161 h 4860733"/>
                <a:gd name="connsiteX7351" fmla="*/ 319198 w 4853691"/>
                <a:gd name="connsiteY7351" fmla="*/ 1779061 h 4860733"/>
                <a:gd name="connsiteX7352" fmla="*/ 302769 w 4853691"/>
                <a:gd name="connsiteY7352" fmla="*/ 1830696 h 4860733"/>
                <a:gd name="connsiteX7353" fmla="*/ 300422 w 4853691"/>
                <a:gd name="connsiteY7353" fmla="*/ 1835390 h 4860733"/>
                <a:gd name="connsiteX7354" fmla="*/ 295728 w 4853691"/>
                <a:gd name="connsiteY7354" fmla="*/ 1835390 h 4860733"/>
                <a:gd name="connsiteX7355" fmla="*/ 291034 w 4853691"/>
                <a:gd name="connsiteY7355" fmla="*/ 1835390 h 4860733"/>
                <a:gd name="connsiteX7356" fmla="*/ 288687 w 4853691"/>
                <a:gd name="connsiteY7356" fmla="*/ 1823655 h 4860733"/>
                <a:gd name="connsiteX7357" fmla="*/ 283993 w 4853691"/>
                <a:gd name="connsiteY7357" fmla="*/ 1809573 h 4860733"/>
                <a:gd name="connsiteX7358" fmla="*/ 295728 w 4853691"/>
                <a:gd name="connsiteY7358" fmla="*/ 1687526 h 4860733"/>
                <a:gd name="connsiteX7359" fmla="*/ 288687 w 4853691"/>
                <a:gd name="connsiteY7359" fmla="*/ 1692221 h 4860733"/>
                <a:gd name="connsiteX7360" fmla="*/ 272257 w 4853691"/>
                <a:gd name="connsiteY7360" fmla="*/ 1703956 h 4860733"/>
                <a:gd name="connsiteX7361" fmla="*/ 265216 w 4853691"/>
                <a:gd name="connsiteY7361" fmla="*/ 1708650 h 4860733"/>
                <a:gd name="connsiteX7362" fmla="*/ 253481 w 4853691"/>
                <a:gd name="connsiteY7362" fmla="*/ 1718038 h 4860733"/>
                <a:gd name="connsiteX7363" fmla="*/ 246440 w 4853691"/>
                <a:gd name="connsiteY7363" fmla="*/ 1701609 h 4860733"/>
                <a:gd name="connsiteX7364" fmla="*/ 258175 w 4853691"/>
                <a:gd name="connsiteY7364" fmla="*/ 1685179 h 4860733"/>
                <a:gd name="connsiteX7365" fmla="*/ 246440 w 4853691"/>
                <a:gd name="connsiteY7365" fmla="*/ 1668750 h 4860733"/>
                <a:gd name="connsiteX7366" fmla="*/ 269910 w 4853691"/>
                <a:gd name="connsiteY7366" fmla="*/ 1624156 h 4860733"/>
                <a:gd name="connsiteX7367" fmla="*/ 272257 w 4853691"/>
                <a:gd name="connsiteY7367" fmla="*/ 1619462 h 4860733"/>
                <a:gd name="connsiteX7368" fmla="*/ 302769 w 4853691"/>
                <a:gd name="connsiteY7368" fmla="*/ 1563133 h 4860733"/>
                <a:gd name="connsiteX7369" fmla="*/ 309810 w 4853691"/>
                <a:gd name="connsiteY7369" fmla="*/ 1549051 h 4860733"/>
                <a:gd name="connsiteX7370" fmla="*/ 335628 w 4853691"/>
                <a:gd name="connsiteY7370" fmla="*/ 1502110 h 4860733"/>
                <a:gd name="connsiteX7371" fmla="*/ 347363 w 4853691"/>
                <a:gd name="connsiteY7371" fmla="*/ 1483333 h 4860733"/>
                <a:gd name="connsiteX7372" fmla="*/ 373180 w 4853691"/>
                <a:gd name="connsiteY7372" fmla="*/ 1441087 h 4860733"/>
                <a:gd name="connsiteX7373" fmla="*/ 384916 w 4853691"/>
                <a:gd name="connsiteY7373" fmla="*/ 1419963 h 4860733"/>
                <a:gd name="connsiteX7374" fmla="*/ 394304 w 4853691"/>
                <a:gd name="connsiteY7374" fmla="*/ 1405881 h 4860733"/>
                <a:gd name="connsiteX7375" fmla="*/ 391957 w 4853691"/>
                <a:gd name="connsiteY7375" fmla="*/ 1419963 h 4860733"/>
                <a:gd name="connsiteX7376" fmla="*/ 387263 w 4853691"/>
                <a:gd name="connsiteY7376" fmla="*/ 1436392 h 4860733"/>
                <a:gd name="connsiteX7377" fmla="*/ 382569 w 4853691"/>
                <a:gd name="connsiteY7377" fmla="*/ 1452822 h 4860733"/>
                <a:gd name="connsiteX7378" fmla="*/ 377874 w 4853691"/>
                <a:gd name="connsiteY7378" fmla="*/ 1469251 h 4860733"/>
                <a:gd name="connsiteX7379" fmla="*/ 375527 w 4853691"/>
                <a:gd name="connsiteY7379" fmla="*/ 1480986 h 4860733"/>
                <a:gd name="connsiteX7380" fmla="*/ 373180 w 4853691"/>
                <a:gd name="connsiteY7380" fmla="*/ 1495069 h 4860733"/>
                <a:gd name="connsiteX7381" fmla="*/ 368486 w 4853691"/>
                <a:gd name="connsiteY7381" fmla="*/ 1516192 h 4860733"/>
                <a:gd name="connsiteX7382" fmla="*/ 366139 w 4853691"/>
                <a:gd name="connsiteY7382" fmla="*/ 1525580 h 4860733"/>
                <a:gd name="connsiteX7383" fmla="*/ 340322 w 4853691"/>
                <a:gd name="connsiteY7383" fmla="*/ 1647627 h 4860733"/>
                <a:gd name="connsiteX7384" fmla="*/ 337975 w 4853691"/>
                <a:gd name="connsiteY7384" fmla="*/ 1647627 h 4860733"/>
                <a:gd name="connsiteX7385" fmla="*/ 316851 w 4853691"/>
                <a:gd name="connsiteY7385" fmla="*/ 1668750 h 4860733"/>
                <a:gd name="connsiteX7386" fmla="*/ 319198 w 4853691"/>
                <a:gd name="connsiteY7386" fmla="*/ 1675791 h 4860733"/>
                <a:gd name="connsiteX7387" fmla="*/ 312157 w 4853691"/>
                <a:gd name="connsiteY7387" fmla="*/ 1678138 h 4860733"/>
                <a:gd name="connsiteX7388" fmla="*/ 295728 w 4853691"/>
                <a:gd name="connsiteY7388" fmla="*/ 1687526 h 4860733"/>
                <a:gd name="connsiteX7389" fmla="*/ 424815 w 4853691"/>
                <a:gd name="connsiteY7389" fmla="*/ 1351899 h 4860733"/>
                <a:gd name="connsiteX7390" fmla="*/ 448286 w 4853691"/>
                <a:gd name="connsiteY7390" fmla="*/ 1314346 h 4860733"/>
                <a:gd name="connsiteX7391" fmla="*/ 464715 w 4853691"/>
                <a:gd name="connsiteY7391" fmla="*/ 1288529 h 4860733"/>
                <a:gd name="connsiteX7392" fmla="*/ 488186 w 4853691"/>
                <a:gd name="connsiteY7392" fmla="*/ 1253323 h 4860733"/>
                <a:gd name="connsiteX7393" fmla="*/ 509309 w 4853691"/>
                <a:gd name="connsiteY7393" fmla="*/ 1225158 h 4860733"/>
                <a:gd name="connsiteX7394" fmla="*/ 523391 w 4853691"/>
                <a:gd name="connsiteY7394" fmla="*/ 1206382 h 4860733"/>
                <a:gd name="connsiteX7395" fmla="*/ 525738 w 4853691"/>
                <a:gd name="connsiteY7395" fmla="*/ 1208729 h 4860733"/>
                <a:gd name="connsiteX7396" fmla="*/ 516350 w 4853691"/>
                <a:gd name="connsiteY7396" fmla="*/ 1234546 h 4860733"/>
                <a:gd name="connsiteX7397" fmla="*/ 499921 w 4853691"/>
                <a:gd name="connsiteY7397" fmla="*/ 1274446 h 4860733"/>
                <a:gd name="connsiteX7398" fmla="*/ 483492 w 4853691"/>
                <a:gd name="connsiteY7398" fmla="*/ 1314346 h 4860733"/>
                <a:gd name="connsiteX7399" fmla="*/ 469409 w 4853691"/>
                <a:gd name="connsiteY7399" fmla="*/ 1354246 h 4860733"/>
                <a:gd name="connsiteX7400" fmla="*/ 452980 w 4853691"/>
                <a:gd name="connsiteY7400" fmla="*/ 1396493 h 4860733"/>
                <a:gd name="connsiteX7401" fmla="*/ 445939 w 4853691"/>
                <a:gd name="connsiteY7401" fmla="*/ 1415269 h 4860733"/>
                <a:gd name="connsiteX7402" fmla="*/ 438898 w 4853691"/>
                <a:gd name="connsiteY7402" fmla="*/ 1429351 h 4860733"/>
                <a:gd name="connsiteX7403" fmla="*/ 420121 w 4853691"/>
                <a:gd name="connsiteY7403" fmla="*/ 1469251 h 4860733"/>
                <a:gd name="connsiteX7404" fmla="*/ 410733 w 4853691"/>
                <a:gd name="connsiteY7404" fmla="*/ 1492722 h 4860733"/>
                <a:gd name="connsiteX7405" fmla="*/ 391957 w 4853691"/>
                <a:gd name="connsiteY7405" fmla="*/ 1532621 h 4860733"/>
                <a:gd name="connsiteX7406" fmla="*/ 380222 w 4853691"/>
                <a:gd name="connsiteY7406" fmla="*/ 1558439 h 4860733"/>
                <a:gd name="connsiteX7407" fmla="*/ 363792 w 4853691"/>
                <a:gd name="connsiteY7407" fmla="*/ 1598339 h 4860733"/>
                <a:gd name="connsiteX7408" fmla="*/ 352057 w 4853691"/>
                <a:gd name="connsiteY7408" fmla="*/ 1626503 h 4860733"/>
                <a:gd name="connsiteX7409" fmla="*/ 342669 w 4853691"/>
                <a:gd name="connsiteY7409" fmla="*/ 1649974 h 4860733"/>
                <a:gd name="connsiteX7410" fmla="*/ 340322 w 4853691"/>
                <a:gd name="connsiteY7410" fmla="*/ 1649974 h 4860733"/>
                <a:gd name="connsiteX7411" fmla="*/ 345016 w 4853691"/>
                <a:gd name="connsiteY7411" fmla="*/ 1624156 h 4860733"/>
                <a:gd name="connsiteX7412" fmla="*/ 347363 w 4853691"/>
                <a:gd name="connsiteY7412" fmla="*/ 1612421 h 4860733"/>
                <a:gd name="connsiteX7413" fmla="*/ 352057 w 4853691"/>
                <a:gd name="connsiteY7413" fmla="*/ 1586603 h 4860733"/>
                <a:gd name="connsiteX7414" fmla="*/ 354404 w 4853691"/>
                <a:gd name="connsiteY7414" fmla="*/ 1574868 h 4860733"/>
                <a:gd name="connsiteX7415" fmla="*/ 359098 w 4853691"/>
                <a:gd name="connsiteY7415" fmla="*/ 1549051 h 4860733"/>
                <a:gd name="connsiteX7416" fmla="*/ 361445 w 4853691"/>
                <a:gd name="connsiteY7416" fmla="*/ 1539662 h 4860733"/>
                <a:gd name="connsiteX7417" fmla="*/ 366139 w 4853691"/>
                <a:gd name="connsiteY7417" fmla="*/ 1513845 h 4860733"/>
                <a:gd name="connsiteX7418" fmla="*/ 368486 w 4853691"/>
                <a:gd name="connsiteY7418" fmla="*/ 1506804 h 4860733"/>
                <a:gd name="connsiteX7419" fmla="*/ 373180 w 4853691"/>
                <a:gd name="connsiteY7419" fmla="*/ 1480986 h 4860733"/>
                <a:gd name="connsiteX7420" fmla="*/ 375527 w 4853691"/>
                <a:gd name="connsiteY7420" fmla="*/ 1473945 h 4860733"/>
                <a:gd name="connsiteX7421" fmla="*/ 382569 w 4853691"/>
                <a:gd name="connsiteY7421" fmla="*/ 1448128 h 4860733"/>
                <a:gd name="connsiteX7422" fmla="*/ 384916 w 4853691"/>
                <a:gd name="connsiteY7422" fmla="*/ 1441087 h 4860733"/>
                <a:gd name="connsiteX7423" fmla="*/ 391957 w 4853691"/>
                <a:gd name="connsiteY7423" fmla="*/ 1415269 h 4860733"/>
                <a:gd name="connsiteX7424" fmla="*/ 394304 w 4853691"/>
                <a:gd name="connsiteY7424" fmla="*/ 1408228 h 4860733"/>
                <a:gd name="connsiteX7425" fmla="*/ 396651 w 4853691"/>
                <a:gd name="connsiteY7425" fmla="*/ 1398840 h 4860733"/>
                <a:gd name="connsiteX7426" fmla="*/ 410733 w 4853691"/>
                <a:gd name="connsiteY7426" fmla="*/ 1377716 h 4860733"/>
                <a:gd name="connsiteX7427" fmla="*/ 424815 w 4853691"/>
                <a:gd name="connsiteY7427" fmla="*/ 1351899 h 4860733"/>
                <a:gd name="connsiteX7428" fmla="*/ 640744 w 4853691"/>
                <a:gd name="connsiteY7428" fmla="*/ 1056171 h 4860733"/>
                <a:gd name="connsiteX7429" fmla="*/ 654826 w 4853691"/>
                <a:gd name="connsiteY7429" fmla="*/ 1032700 h 4860733"/>
                <a:gd name="connsiteX7430" fmla="*/ 671255 w 4853691"/>
                <a:gd name="connsiteY7430" fmla="*/ 1006883 h 4860733"/>
                <a:gd name="connsiteX7431" fmla="*/ 678296 w 4853691"/>
                <a:gd name="connsiteY7431" fmla="*/ 995148 h 4860733"/>
                <a:gd name="connsiteX7432" fmla="*/ 687685 w 4853691"/>
                <a:gd name="connsiteY7432" fmla="*/ 997495 h 4860733"/>
                <a:gd name="connsiteX7433" fmla="*/ 708808 w 4853691"/>
                <a:gd name="connsiteY7433" fmla="*/ 976371 h 4860733"/>
                <a:gd name="connsiteX7434" fmla="*/ 704114 w 4853691"/>
                <a:gd name="connsiteY7434" fmla="*/ 964636 h 4860733"/>
                <a:gd name="connsiteX7435" fmla="*/ 727584 w 4853691"/>
                <a:gd name="connsiteY7435" fmla="*/ 948207 h 4860733"/>
                <a:gd name="connsiteX7436" fmla="*/ 739320 w 4853691"/>
                <a:gd name="connsiteY7436" fmla="*/ 938819 h 4860733"/>
                <a:gd name="connsiteX7437" fmla="*/ 767484 w 4853691"/>
                <a:gd name="connsiteY7437" fmla="*/ 920042 h 4860733"/>
                <a:gd name="connsiteX7438" fmla="*/ 783914 w 4853691"/>
                <a:gd name="connsiteY7438" fmla="*/ 910654 h 4860733"/>
                <a:gd name="connsiteX7439" fmla="*/ 809731 w 4853691"/>
                <a:gd name="connsiteY7439" fmla="*/ 894225 h 4860733"/>
                <a:gd name="connsiteX7440" fmla="*/ 826160 w 4853691"/>
                <a:gd name="connsiteY7440" fmla="*/ 882489 h 4860733"/>
                <a:gd name="connsiteX7441" fmla="*/ 837896 w 4853691"/>
                <a:gd name="connsiteY7441" fmla="*/ 875448 h 4860733"/>
                <a:gd name="connsiteX7442" fmla="*/ 837896 w 4853691"/>
                <a:gd name="connsiteY7442" fmla="*/ 877795 h 4860733"/>
                <a:gd name="connsiteX7443" fmla="*/ 786261 w 4853691"/>
                <a:gd name="connsiteY7443" fmla="*/ 924736 h 4860733"/>
                <a:gd name="connsiteX7444" fmla="*/ 767484 w 4853691"/>
                <a:gd name="connsiteY7444" fmla="*/ 943513 h 4860733"/>
                <a:gd name="connsiteX7445" fmla="*/ 687685 w 4853691"/>
                <a:gd name="connsiteY7445" fmla="*/ 1020965 h 4860733"/>
                <a:gd name="connsiteX7446" fmla="*/ 668908 w 4853691"/>
                <a:gd name="connsiteY7446" fmla="*/ 1042089 h 4860733"/>
                <a:gd name="connsiteX7447" fmla="*/ 614926 w 4853691"/>
                <a:gd name="connsiteY7447" fmla="*/ 1100765 h 4860733"/>
                <a:gd name="connsiteX7448" fmla="*/ 624314 w 4853691"/>
                <a:gd name="connsiteY7448" fmla="*/ 1084335 h 4860733"/>
                <a:gd name="connsiteX7449" fmla="*/ 640744 w 4853691"/>
                <a:gd name="connsiteY7449" fmla="*/ 1056171 h 4860733"/>
                <a:gd name="connsiteX7450" fmla="*/ 910654 w 4853691"/>
                <a:gd name="connsiteY7450" fmla="*/ 812078 h 4860733"/>
                <a:gd name="connsiteX7451" fmla="*/ 945860 w 4853691"/>
                <a:gd name="connsiteY7451" fmla="*/ 781566 h 4860733"/>
                <a:gd name="connsiteX7452" fmla="*/ 950554 w 4853691"/>
                <a:gd name="connsiteY7452" fmla="*/ 781566 h 4860733"/>
                <a:gd name="connsiteX7453" fmla="*/ 976371 w 4853691"/>
                <a:gd name="connsiteY7453" fmla="*/ 781566 h 4860733"/>
                <a:gd name="connsiteX7454" fmla="*/ 985760 w 4853691"/>
                <a:gd name="connsiteY7454" fmla="*/ 781566 h 4860733"/>
                <a:gd name="connsiteX7455" fmla="*/ 1004536 w 4853691"/>
                <a:gd name="connsiteY7455" fmla="*/ 783914 h 4860733"/>
                <a:gd name="connsiteX7456" fmla="*/ 1013924 w 4853691"/>
                <a:gd name="connsiteY7456" fmla="*/ 783914 h 4860733"/>
                <a:gd name="connsiteX7457" fmla="*/ 1032700 w 4853691"/>
                <a:gd name="connsiteY7457" fmla="*/ 786261 h 4860733"/>
                <a:gd name="connsiteX7458" fmla="*/ 1042089 w 4853691"/>
                <a:gd name="connsiteY7458" fmla="*/ 788608 h 4860733"/>
                <a:gd name="connsiteX7459" fmla="*/ 1060865 w 4853691"/>
                <a:gd name="connsiteY7459" fmla="*/ 790955 h 4860733"/>
                <a:gd name="connsiteX7460" fmla="*/ 1070253 w 4853691"/>
                <a:gd name="connsiteY7460" fmla="*/ 793302 h 4860733"/>
                <a:gd name="connsiteX7461" fmla="*/ 1086683 w 4853691"/>
                <a:gd name="connsiteY7461" fmla="*/ 795649 h 4860733"/>
                <a:gd name="connsiteX7462" fmla="*/ 1098418 w 4853691"/>
                <a:gd name="connsiteY7462" fmla="*/ 797996 h 4860733"/>
                <a:gd name="connsiteX7463" fmla="*/ 1103112 w 4853691"/>
                <a:gd name="connsiteY7463" fmla="*/ 797996 h 4860733"/>
                <a:gd name="connsiteX7464" fmla="*/ 1100765 w 4853691"/>
                <a:gd name="connsiteY7464" fmla="*/ 800343 h 4860733"/>
                <a:gd name="connsiteX7465" fmla="*/ 1060865 w 4853691"/>
                <a:gd name="connsiteY7465" fmla="*/ 868407 h 4860733"/>
                <a:gd name="connsiteX7466" fmla="*/ 1046783 w 4853691"/>
                <a:gd name="connsiteY7466" fmla="*/ 894225 h 4860733"/>
                <a:gd name="connsiteX7467" fmla="*/ 1028006 w 4853691"/>
                <a:gd name="connsiteY7467" fmla="*/ 927083 h 4860733"/>
                <a:gd name="connsiteX7468" fmla="*/ 934124 w 4853691"/>
                <a:gd name="connsiteY7468" fmla="*/ 1004536 h 4860733"/>
                <a:gd name="connsiteX7469" fmla="*/ 931777 w 4853691"/>
                <a:gd name="connsiteY7469" fmla="*/ 1006883 h 4860733"/>
                <a:gd name="connsiteX7470" fmla="*/ 880142 w 4853691"/>
                <a:gd name="connsiteY7470" fmla="*/ 1053824 h 4860733"/>
                <a:gd name="connsiteX7471" fmla="*/ 868407 w 4853691"/>
                <a:gd name="connsiteY7471" fmla="*/ 1063212 h 4860733"/>
                <a:gd name="connsiteX7472" fmla="*/ 851978 w 4853691"/>
                <a:gd name="connsiteY7472" fmla="*/ 1077294 h 4860733"/>
                <a:gd name="connsiteX7473" fmla="*/ 851978 w 4853691"/>
                <a:gd name="connsiteY7473" fmla="*/ 1074947 h 4860733"/>
                <a:gd name="connsiteX7474" fmla="*/ 851978 w 4853691"/>
                <a:gd name="connsiteY7474" fmla="*/ 1046783 h 4860733"/>
                <a:gd name="connsiteX7475" fmla="*/ 851978 w 4853691"/>
                <a:gd name="connsiteY7475" fmla="*/ 1002189 h 4860733"/>
                <a:gd name="connsiteX7476" fmla="*/ 851978 w 4853691"/>
                <a:gd name="connsiteY7476" fmla="*/ 997495 h 4860733"/>
                <a:gd name="connsiteX7477" fmla="*/ 851978 w 4853691"/>
                <a:gd name="connsiteY7477" fmla="*/ 880142 h 4860733"/>
                <a:gd name="connsiteX7478" fmla="*/ 870754 w 4853691"/>
                <a:gd name="connsiteY7478" fmla="*/ 859019 h 4860733"/>
                <a:gd name="connsiteX7479" fmla="*/ 866060 w 4853691"/>
                <a:gd name="connsiteY7479" fmla="*/ 847284 h 4860733"/>
                <a:gd name="connsiteX7480" fmla="*/ 901266 w 4853691"/>
                <a:gd name="connsiteY7480" fmla="*/ 814425 h 4860733"/>
                <a:gd name="connsiteX7481" fmla="*/ 910654 w 4853691"/>
                <a:gd name="connsiteY7481" fmla="*/ 812078 h 4860733"/>
                <a:gd name="connsiteX7482" fmla="*/ 1157094 w 4853691"/>
                <a:gd name="connsiteY7482" fmla="*/ 713502 h 4860733"/>
                <a:gd name="connsiteX7483" fmla="*/ 1206382 w 4853691"/>
                <a:gd name="connsiteY7483" fmla="*/ 638397 h 4860733"/>
                <a:gd name="connsiteX7484" fmla="*/ 1215770 w 4853691"/>
                <a:gd name="connsiteY7484" fmla="*/ 624314 h 4860733"/>
                <a:gd name="connsiteX7485" fmla="*/ 1265058 w 4853691"/>
                <a:gd name="connsiteY7485" fmla="*/ 553903 h 4860733"/>
                <a:gd name="connsiteX7486" fmla="*/ 1276793 w 4853691"/>
                <a:gd name="connsiteY7486" fmla="*/ 556250 h 4860733"/>
                <a:gd name="connsiteX7487" fmla="*/ 1297917 w 4853691"/>
                <a:gd name="connsiteY7487" fmla="*/ 535127 h 4860733"/>
                <a:gd name="connsiteX7488" fmla="*/ 1295570 w 4853691"/>
                <a:gd name="connsiteY7488" fmla="*/ 528085 h 4860733"/>
                <a:gd name="connsiteX7489" fmla="*/ 1448128 w 4853691"/>
                <a:gd name="connsiteY7489" fmla="*/ 476450 h 4860733"/>
                <a:gd name="connsiteX7490" fmla="*/ 1448128 w 4853691"/>
                <a:gd name="connsiteY7490" fmla="*/ 476450 h 4860733"/>
                <a:gd name="connsiteX7491" fmla="*/ 1429351 w 4853691"/>
                <a:gd name="connsiteY7491" fmla="*/ 495227 h 4860733"/>
                <a:gd name="connsiteX7492" fmla="*/ 1417616 w 4853691"/>
                <a:gd name="connsiteY7492" fmla="*/ 509309 h 4860733"/>
                <a:gd name="connsiteX7493" fmla="*/ 1398840 w 4853691"/>
                <a:gd name="connsiteY7493" fmla="*/ 530433 h 4860733"/>
                <a:gd name="connsiteX7494" fmla="*/ 1387104 w 4853691"/>
                <a:gd name="connsiteY7494" fmla="*/ 544515 h 4860733"/>
                <a:gd name="connsiteX7495" fmla="*/ 1368328 w 4853691"/>
                <a:gd name="connsiteY7495" fmla="*/ 565638 h 4860733"/>
                <a:gd name="connsiteX7496" fmla="*/ 1356593 w 4853691"/>
                <a:gd name="connsiteY7496" fmla="*/ 579720 h 4860733"/>
                <a:gd name="connsiteX7497" fmla="*/ 1337816 w 4853691"/>
                <a:gd name="connsiteY7497" fmla="*/ 600844 h 4860733"/>
                <a:gd name="connsiteX7498" fmla="*/ 1326081 w 4853691"/>
                <a:gd name="connsiteY7498" fmla="*/ 614926 h 4860733"/>
                <a:gd name="connsiteX7499" fmla="*/ 1309652 w 4853691"/>
                <a:gd name="connsiteY7499" fmla="*/ 636050 h 4860733"/>
                <a:gd name="connsiteX7500" fmla="*/ 1295570 w 4853691"/>
                <a:gd name="connsiteY7500" fmla="*/ 652479 h 4860733"/>
                <a:gd name="connsiteX7501" fmla="*/ 1281487 w 4853691"/>
                <a:gd name="connsiteY7501" fmla="*/ 671255 h 4860733"/>
                <a:gd name="connsiteX7502" fmla="*/ 1265058 w 4853691"/>
                <a:gd name="connsiteY7502" fmla="*/ 690032 h 4860733"/>
                <a:gd name="connsiteX7503" fmla="*/ 1255670 w 4853691"/>
                <a:gd name="connsiteY7503" fmla="*/ 701767 h 4860733"/>
                <a:gd name="connsiteX7504" fmla="*/ 1182911 w 4853691"/>
                <a:gd name="connsiteY7504" fmla="*/ 797996 h 4860733"/>
                <a:gd name="connsiteX7505" fmla="*/ 1171176 w 4853691"/>
                <a:gd name="connsiteY7505" fmla="*/ 793302 h 4860733"/>
                <a:gd name="connsiteX7506" fmla="*/ 1152400 w 4853691"/>
                <a:gd name="connsiteY7506" fmla="*/ 807384 h 4860733"/>
                <a:gd name="connsiteX7507" fmla="*/ 1143012 w 4853691"/>
                <a:gd name="connsiteY7507" fmla="*/ 805037 h 4860733"/>
                <a:gd name="connsiteX7508" fmla="*/ 1133623 w 4853691"/>
                <a:gd name="connsiteY7508" fmla="*/ 802690 h 4860733"/>
                <a:gd name="connsiteX7509" fmla="*/ 1117194 w 4853691"/>
                <a:gd name="connsiteY7509" fmla="*/ 797996 h 4860733"/>
                <a:gd name="connsiteX7510" fmla="*/ 1107806 w 4853691"/>
                <a:gd name="connsiteY7510" fmla="*/ 795649 h 4860733"/>
                <a:gd name="connsiteX7511" fmla="*/ 1140665 w 4853691"/>
                <a:gd name="connsiteY7511" fmla="*/ 741667 h 4860733"/>
                <a:gd name="connsiteX7512" fmla="*/ 1157094 w 4853691"/>
                <a:gd name="connsiteY7512" fmla="*/ 713502 h 4860733"/>
                <a:gd name="connsiteX7513" fmla="*/ 1633544 w 4853691"/>
                <a:gd name="connsiteY7513" fmla="*/ 323892 h 4860733"/>
                <a:gd name="connsiteX7514" fmla="*/ 1657015 w 4853691"/>
                <a:gd name="connsiteY7514" fmla="*/ 295728 h 4860733"/>
                <a:gd name="connsiteX7515" fmla="*/ 1657015 w 4853691"/>
                <a:gd name="connsiteY7515" fmla="*/ 295728 h 4860733"/>
                <a:gd name="connsiteX7516" fmla="*/ 1668750 w 4853691"/>
                <a:gd name="connsiteY7516" fmla="*/ 300422 h 4860733"/>
                <a:gd name="connsiteX7517" fmla="*/ 1687526 w 4853691"/>
                <a:gd name="connsiteY7517" fmla="*/ 286340 h 4860733"/>
                <a:gd name="connsiteX7518" fmla="*/ 1699262 w 4853691"/>
                <a:gd name="connsiteY7518" fmla="*/ 291034 h 4860733"/>
                <a:gd name="connsiteX7519" fmla="*/ 1703956 w 4853691"/>
                <a:gd name="connsiteY7519" fmla="*/ 293381 h 4860733"/>
                <a:gd name="connsiteX7520" fmla="*/ 1729773 w 4853691"/>
                <a:gd name="connsiteY7520" fmla="*/ 302769 h 4860733"/>
                <a:gd name="connsiteX7521" fmla="*/ 1736814 w 4853691"/>
                <a:gd name="connsiteY7521" fmla="*/ 305116 h 4860733"/>
                <a:gd name="connsiteX7522" fmla="*/ 1760285 w 4853691"/>
                <a:gd name="connsiteY7522" fmla="*/ 314504 h 4860733"/>
                <a:gd name="connsiteX7523" fmla="*/ 1769673 w 4853691"/>
                <a:gd name="connsiteY7523" fmla="*/ 319198 h 4860733"/>
                <a:gd name="connsiteX7524" fmla="*/ 1790797 w 4853691"/>
                <a:gd name="connsiteY7524" fmla="*/ 328586 h 4860733"/>
                <a:gd name="connsiteX7525" fmla="*/ 1823655 w 4853691"/>
                <a:gd name="connsiteY7525" fmla="*/ 345016 h 4860733"/>
                <a:gd name="connsiteX7526" fmla="*/ 1826002 w 4853691"/>
                <a:gd name="connsiteY7526" fmla="*/ 345016 h 4860733"/>
                <a:gd name="connsiteX7527" fmla="*/ 1856514 w 4853691"/>
                <a:gd name="connsiteY7527" fmla="*/ 363792 h 4860733"/>
                <a:gd name="connsiteX7528" fmla="*/ 1863555 w 4853691"/>
                <a:gd name="connsiteY7528" fmla="*/ 368486 h 4860733"/>
                <a:gd name="connsiteX7529" fmla="*/ 1889372 w 4853691"/>
                <a:gd name="connsiteY7529" fmla="*/ 384916 h 4860733"/>
                <a:gd name="connsiteX7530" fmla="*/ 1898761 w 4853691"/>
                <a:gd name="connsiteY7530" fmla="*/ 391957 h 4860733"/>
                <a:gd name="connsiteX7531" fmla="*/ 1903455 w 4853691"/>
                <a:gd name="connsiteY7531" fmla="*/ 394304 h 4860733"/>
                <a:gd name="connsiteX7532" fmla="*/ 1896414 w 4853691"/>
                <a:gd name="connsiteY7532" fmla="*/ 394304 h 4860733"/>
                <a:gd name="connsiteX7533" fmla="*/ 1865902 w 4853691"/>
                <a:gd name="connsiteY7533" fmla="*/ 396651 h 4860733"/>
                <a:gd name="connsiteX7534" fmla="*/ 1842431 w 4853691"/>
                <a:gd name="connsiteY7534" fmla="*/ 398998 h 4860733"/>
                <a:gd name="connsiteX7535" fmla="*/ 1814267 w 4853691"/>
                <a:gd name="connsiteY7535" fmla="*/ 401345 h 4860733"/>
                <a:gd name="connsiteX7536" fmla="*/ 1790797 w 4853691"/>
                <a:gd name="connsiteY7536" fmla="*/ 403692 h 4860733"/>
                <a:gd name="connsiteX7537" fmla="*/ 1762632 w 4853691"/>
                <a:gd name="connsiteY7537" fmla="*/ 406039 h 4860733"/>
                <a:gd name="connsiteX7538" fmla="*/ 1739161 w 4853691"/>
                <a:gd name="connsiteY7538" fmla="*/ 408386 h 4860733"/>
                <a:gd name="connsiteX7539" fmla="*/ 1710997 w 4853691"/>
                <a:gd name="connsiteY7539" fmla="*/ 413080 h 4860733"/>
                <a:gd name="connsiteX7540" fmla="*/ 1687526 w 4853691"/>
                <a:gd name="connsiteY7540" fmla="*/ 417774 h 4860733"/>
                <a:gd name="connsiteX7541" fmla="*/ 1659362 w 4853691"/>
                <a:gd name="connsiteY7541" fmla="*/ 422468 h 4860733"/>
                <a:gd name="connsiteX7542" fmla="*/ 1635891 w 4853691"/>
                <a:gd name="connsiteY7542" fmla="*/ 427162 h 4860733"/>
                <a:gd name="connsiteX7543" fmla="*/ 1610074 w 4853691"/>
                <a:gd name="connsiteY7543" fmla="*/ 431857 h 4860733"/>
                <a:gd name="connsiteX7544" fmla="*/ 1586603 w 4853691"/>
                <a:gd name="connsiteY7544" fmla="*/ 436551 h 4860733"/>
                <a:gd name="connsiteX7545" fmla="*/ 1560786 w 4853691"/>
                <a:gd name="connsiteY7545" fmla="*/ 441245 h 4860733"/>
                <a:gd name="connsiteX7546" fmla="*/ 1539662 w 4853691"/>
                <a:gd name="connsiteY7546" fmla="*/ 445939 h 4860733"/>
                <a:gd name="connsiteX7547" fmla="*/ 1621809 w 4853691"/>
                <a:gd name="connsiteY7547" fmla="*/ 326239 h 4860733"/>
                <a:gd name="connsiteX7548" fmla="*/ 1633544 w 4853691"/>
                <a:gd name="connsiteY7548" fmla="*/ 323892 h 4860733"/>
                <a:gd name="connsiteX7549" fmla="*/ 1924578 w 4853691"/>
                <a:gd name="connsiteY7549" fmla="*/ 396651 h 4860733"/>
                <a:gd name="connsiteX7550" fmla="*/ 2016113 w 4853691"/>
                <a:gd name="connsiteY7550" fmla="*/ 391957 h 4860733"/>
                <a:gd name="connsiteX7551" fmla="*/ 2086524 w 4853691"/>
                <a:gd name="connsiteY7551" fmla="*/ 391957 h 4860733"/>
                <a:gd name="connsiteX7552" fmla="*/ 2180406 w 4853691"/>
                <a:gd name="connsiteY7552" fmla="*/ 394304 h 4860733"/>
                <a:gd name="connsiteX7553" fmla="*/ 2213265 w 4853691"/>
                <a:gd name="connsiteY7553" fmla="*/ 396651 h 4860733"/>
                <a:gd name="connsiteX7554" fmla="*/ 2274288 w 4853691"/>
                <a:gd name="connsiteY7554" fmla="*/ 398998 h 4860733"/>
                <a:gd name="connsiteX7555" fmla="*/ 2304800 w 4853691"/>
                <a:gd name="connsiteY7555" fmla="*/ 401345 h 4860733"/>
                <a:gd name="connsiteX7556" fmla="*/ 2302453 w 4853691"/>
                <a:gd name="connsiteY7556" fmla="*/ 406039 h 4860733"/>
                <a:gd name="connsiteX7557" fmla="*/ 2290717 w 4853691"/>
                <a:gd name="connsiteY7557" fmla="*/ 434204 h 4860733"/>
                <a:gd name="connsiteX7558" fmla="*/ 2278982 w 4853691"/>
                <a:gd name="connsiteY7558" fmla="*/ 464715 h 4860733"/>
                <a:gd name="connsiteX7559" fmla="*/ 2248471 w 4853691"/>
                <a:gd name="connsiteY7559" fmla="*/ 474103 h 4860733"/>
                <a:gd name="connsiteX7560" fmla="*/ 2192141 w 4853691"/>
                <a:gd name="connsiteY7560" fmla="*/ 492880 h 4860733"/>
                <a:gd name="connsiteX7561" fmla="*/ 2142854 w 4853691"/>
                <a:gd name="connsiteY7561" fmla="*/ 509309 h 4860733"/>
                <a:gd name="connsiteX7562" fmla="*/ 2086524 w 4853691"/>
                <a:gd name="connsiteY7562" fmla="*/ 528085 h 4860733"/>
                <a:gd name="connsiteX7563" fmla="*/ 2081830 w 4853691"/>
                <a:gd name="connsiteY7563" fmla="*/ 530433 h 4860733"/>
                <a:gd name="connsiteX7564" fmla="*/ 2034889 w 4853691"/>
                <a:gd name="connsiteY7564" fmla="*/ 490533 h 4860733"/>
                <a:gd name="connsiteX7565" fmla="*/ 2032542 w 4853691"/>
                <a:gd name="connsiteY7565" fmla="*/ 488186 h 4860733"/>
                <a:gd name="connsiteX7566" fmla="*/ 2002031 w 4853691"/>
                <a:gd name="connsiteY7566" fmla="*/ 462368 h 4860733"/>
                <a:gd name="connsiteX7567" fmla="*/ 1994989 w 4853691"/>
                <a:gd name="connsiteY7567" fmla="*/ 457674 h 4860733"/>
                <a:gd name="connsiteX7568" fmla="*/ 1966825 w 4853691"/>
                <a:gd name="connsiteY7568" fmla="*/ 436551 h 4860733"/>
                <a:gd name="connsiteX7569" fmla="*/ 1959784 w 4853691"/>
                <a:gd name="connsiteY7569" fmla="*/ 429510 h 4860733"/>
                <a:gd name="connsiteX7570" fmla="*/ 1933966 w 4853691"/>
                <a:gd name="connsiteY7570" fmla="*/ 410733 h 4860733"/>
                <a:gd name="connsiteX7571" fmla="*/ 1924578 w 4853691"/>
                <a:gd name="connsiteY7571" fmla="*/ 403692 h 4860733"/>
                <a:gd name="connsiteX7572" fmla="*/ 1917537 w 4853691"/>
                <a:gd name="connsiteY7572" fmla="*/ 398998 h 4860733"/>
                <a:gd name="connsiteX7573" fmla="*/ 1924578 w 4853691"/>
                <a:gd name="connsiteY7573" fmla="*/ 398998 h 4860733"/>
                <a:gd name="connsiteX7574" fmla="*/ 1924578 w 4853691"/>
                <a:gd name="connsiteY7574" fmla="*/ 396651 h 4860733"/>
                <a:gd name="connsiteX7575" fmla="*/ 2314188 w 4853691"/>
                <a:gd name="connsiteY7575" fmla="*/ 384916 h 4860733"/>
                <a:gd name="connsiteX7576" fmla="*/ 2365823 w 4853691"/>
                <a:gd name="connsiteY7576" fmla="*/ 274604 h 4860733"/>
                <a:gd name="connsiteX7577" fmla="*/ 2370517 w 4853691"/>
                <a:gd name="connsiteY7577" fmla="*/ 276951 h 4860733"/>
                <a:gd name="connsiteX7578" fmla="*/ 2379905 w 4853691"/>
                <a:gd name="connsiteY7578" fmla="*/ 288687 h 4860733"/>
                <a:gd name="connsiteX7579" fmla="*/ 2389293 w 4853691"/>
                <a:gd name="connsiteY7579" fmla="*/ 302769 h 4860733"/>
                <a:gd name="connsiteX7580" fmla="*/ 2401029 w 4853691"/>
                <a:gd name="connsiteY7580" fmla="*/ 319198 h 4860733"/>
                <a:gd name="connsiteX7581" fmla="*/ 2408070 w 4853691"/>
                <a:gd name="connsiteY7581" fmla="*/ 330934 h 4860733"/>
                <a:gd name="connsiteX7582" fmla="*/ 2422152 w 4853691"/>
                <a:gd name="connsiteY7582" fmla="*/ 349710 h 4860733"/>
                <a:gd name="connsiteX7583" fmla="*/ 2429193 w 4853691"/>
                <a:gd name="connsiteY7583" fmla="*/ 361445 h 4860733"/>
                <a:gd name="connsiteX7584" fmla="*/ 2443275 w 4853691"/>
                <a:gd name="connsiteY7584" fmla="*/ 384916 h 4860733"/>
                <a:gd name="connsiteX7585" fmla="*/ 2450317 w 4853691"/>
                <a:gd name="connsiteY7585" fmla="*/ 394304 h 4860733"/>
                <a:gd name="connsiteX7586" fmla="*/ 2455011 w 4853691"/>
                <a:gd name="connsiteY7586" fmla="*/ 403692 h 4860733"/>
                <a:gd name="connsiteX7587" fmla="*/ 2445622 w 4853691"/>
                <a:gd name="connsiteY7587" fmla="*/ 417774 h 4860733"/>
                <a:gd name="connsiteX7588" fmla="*/ 2429193 w 4853691"/>
                <a:gd name="connsiteY7588" fmla="*/ 415427 h 4860733"/>
                <a:gd name="connsiteX7589" fmla="*/ 2370517 w 4853691"/>
                <a:gd name="connsiteY7589" fmla="*/ 408386 h 4860733"/>
                <a:gd name="connsiteX7590" fmla="*/ 2325923 w 4853691"/>
                <a:gd name="connsiteY7590" fmla="*/ 403692 h 4860733"/>
                <a:gd name="connsiteX7591" fmla="*/ 2307147 w 4853691"/>
                <a:gd name="connsiteY7591" fmla="*/ 401345 h 4860733"/>
                <a:gd name="connsiteX7592" fmla="*/ 2307147 w 4853691"/>
                <a:gd name="connsiteY7592" fmla="*/ 401345 h 4860733"/>
                <a:gd name="connsiteX7593" fmla="*/ 2314188 w 4853691"/>
                <a:gd name="connsiteY7593" fmla="*/ 384916 h 4860733"/>
                <a:gd name="connsiteX7594" fmla="*/ 2579404 w 4853691"/>
                <a:gd name="connsiteY7594" fmla="*/ 241746 h 4860733"/>
                <a:gd name="connsiteX7595" fmla="*/ 2579404 w 4853691"/>
                <a:gd name="connsiteY7595" fmla="*/ 241746 h 4860733"/>
                <a:gd name="connsiteX7596" fmla="*/ 2649816 w 4853691"/>
                <a:gd name="connsiteY7596" fmla="*/ 241746 h 4860733"/>
                <a:gd name="connsiteX7597" fmla="*/ 2677980 w 4853691"/>
                <a:gd name="connsiteY7597" fmla="*/ 241746 h 4860733"/>
                <a:gd name="connsiteX7598" fmla="*/ 2680327 w 4853691"/>
                <a:gd name="connsiteY7598" fmla="*/ 251134 h 4860733"/>
                <a:gd name="connsiteX7599" fmla="*/ 2666245 w 4853691"/>
                <a:gd name="connsiteY7599" fmla="*/ 258175 h 4860733"/>
                <a:gd name="connsiteX7600" fmla="*/ 2654510 w 4853691"/>
                <a:gd name="connsiteY7600" fmla="*/ 265216 h 4860733"/>
                <a:gd name="connsiteX7601" fmla="*/ 2638080 w 4853691"/>
                <a:gd name="connsiteY7601" fmla="*/ 274604 h 4860733"/>
                <a:gd name="connsiteX7602" fmla="*/ 2626345 w 4853691"/>
                <a:gd name="connsiteY7602" fmla="*/ 281646 h 4860733"/>
                <a:gd name="connsiteX7603" fmla="*/ 2607569 w 4853691"/>
                <a:gd name="connsiteY7603" fmla="*/ 293381 h 4860733"/>
                <a:gd name="connsiteX7604" fmla="*/ 2595833 w 4853691"/>
                <a:gd name="connsiteY7604" fmla="*/ 300422 h 4860733"/>
                <a:gd name="connsiteX7605" fmla="*/ 2577057 w 4853691"/>
                <a:gd name="connsiteY7605" fmla="*/ 312157 h 4860733"/>
                <a:gd name="connsiteX7606" fmla="*/ 2565322 w 4853691"/>
                <a:gd name="connsiteY7606" fmla="*/ 321545 h 4860733"/>
                <a:gd name="connsiteX7607" fmla="*/ 2546545 w 4853691"/>
                <a:gd name="connsiteY7607" fmla="*/ 335628 h 4860733"/>
                <a:gd name="connsiteX7608" fmla="*/ 2534810 w 4853691"/>
                <a:gd name="connsiteY7608" fmla="*/ 345016 h 4860733"/>
                <a:gd name="connsiteX7609" fmla="*/ 2516034 w 4853691"/>
                <a:gd name="connsiteY7609" fmla="*/ 359098 h 4860733"/>
                <a:gd name="connsiteX7610" fmla="*/ 2506646 w 4853691"/>
                <a:gd name="connsiteY7610" fmla="*/ 366139 h 4860733"/>
                <a:gd name="connsiteX7611" fmla="*/ 2485522 w 4853691"/>
                <a:gd name="connsiteY7611" fmla="*/ 382569 h 4860733"/>
                <a:gd name="connsiteX7612" fmla="*/ 2483175 w 4853691"/>
                <a:gd name="connsiteY7612" fmla="*/ 384916 h 4860733"/>
                <a:gd name="connsiteX7613" fmla="*/ 2466746 w 4853691"/>
                <a:gd name="connsiteY7613" fmla="*/ 398998 h 4860733"/>
                <a:gd name="connsiteX7614" fmla="*/ 2464399 w 4853691"/>
                <a:gd name="connsiteY7614" fmla="*/ 398998 h 4860733"/>
                <a:gd name="connsiteX7615" fmla="*/ 2462052 w 4853691"/>
                <a:gd name="connsiteY7615" fmla="*/ 398998 h 4860733"/>
                <a:gd name="connsiteX7616" fmla="*/ 2438581 w 4853691"/>
                <a:gd name="connsiteY7616" fmla="*/ 265216 h 4860733"/>
                <a:gd name="connsiteX7617" fmla="*/ 2438581 w 4853691"/>
                <a:gd name="connsiteY7617" fmla="*/ 262869 h 4860733"/>
                <a:gd name="connsiteX7618" fmla="*/ 2436234 w 4853691"/>
                <a:gd name="connsiteY7618" fmla="*/ 248787 h 4860733"/>
                <a:gd name="connsiteX7619" fmla="*/ 2443275 w 4853691"/>
                <a:gd name="connsiteY7619" fmla="*/ 248787 h 4860733"/>
                <a:gd name="connsiteX7620" fmla="*/ 2579404 w 4853691"/>
                <a:gd name="connsiteY7620" fmla="*/ 241746 h 4860733"/>
                <a:gd name="connsiteX7621" fmla="*/ 2530116 w 4853691"/>
                <a:gd name="connsiteY7621" fmla="*/ 408386 h 4860733"/>
                <a:gd name="connsiteX7622" fmla="*/ 2570016 w 4853691"/>
                <a:gd name="connsiteY7622" fmla="*/ 401345 h 4860733"/>
                <a:gd name="connsiteX7623" fmla="*/ 2591139 w 4853691"/>
                <a:gd name="connsiteY7623" fmla="*/ 398998 h 4860733"/>
                <a:gd name="connsiteX7624" fmla="*/ 2631039 w 4853691"/>
                <a:gd name="connsiteY7624" fmla="*/ 394304 h 4860733"/>
                <a:gd name="connsiteX7625" fmla="*/ 2652163 w 4853691"/>
                <a:gd name="connsiteY7625" fmla="*/ 391957 h 4860733"/>
                <a:gd name="connsiteX7626" fmla="*/ 2692062 w 4853691"/>
                <a:gd name="connsiteY7626" fmla="*/ 387263 h 4860733"/>
                <a:gd name="connsiteX7627" fmla="*/ 2710839 w 4853691"/>
                <a:gd name="connsiteY7627" fmla="*/ 384916 h 4860733"/>
                <a:gd name="connsiteX7628" fmla="*/ 2753086 w 4853691"/>
                <a:gd name="connsiteY7628" fmla="*/ 380222 h 4860733"/>
                <a:gd name="connsiteX7629" fmla="*/ 2771862 w 4853691"/>
                <a:gd name="connsiteY7629" fmla="*/ 377874 h 4860733"/>
                <a:gd name="connsiteX7630" fmla="*/ 2814109 w 4853691"/>
                <a:gd name="connsiteY7630" fmla="*/ 375527 h 4860733"/>
                <a:gd name="connsiteX7631" fmla="*/ 2832885 w 4853691"/>
                <a:gd name="connsiteY7631" fmla="*/ 375527 h 4860733"/>
                <a:gd name="connsiteX7632" fmla="*/ 2875132 w 4853691"/>
                <a:gd name="connsiteY7632" fmla="*/ 373180 h 4860733"/>
                <a:gd name="connsiteX7633" fmla="*/ 2891561 w 4853691"/>
                <a:gd name="connsiteY7633" fmla="*/ 373180 h 4860733"/>
                <a:gd name="connsiteX7634" fmla="*/ 2947890 w 4853691"/>
                <a:gd name="connsiteY7634" fmla="*/ 373180 h 4860733"/>
                <a:gd name="connsiteX7635" fmla="*/ 2964320 w 4853691"/>
                <a:gd name="connsiteY7635" fmla="*/ 382569 h 4860733"/>
                <a:gd name="connsiteX7636" fmla="*/ 2961973 w 4853691"/>
                <a:gd name="connsiteY7636" fmla="*/ 391957 h 4860733"/>
                <a:gd name="connsiteX7637" fmla="*/ 2961973 w 4853691"/>
                <a:gd name="connsiteY7637" fmla="*/ 394304 h 4860733"/>
                <a:gd name="connsiteX7638" fmla="*/ 2952585 w 4853691"/>
                <a:gd name="connsiteY7638" fmla="*/ 396651 h 4860733"/>
                <a:gd name="connsiteX7639" fmla="*/ 2933808 w 4853691"/>
                <a:gd name="connsiteY7639" fmla="*/ 398998 h 4860733"/>
                <a:gd name="connsiteX7640" fmla="*/ 2905644 w 4853691"/>
                <a:gd name="connsiteY7640" fmla="*/ 403692 h 4860733"/>
                <a:gd name="connsiteX7641" fmla="*/ 2886867 w 4853691"/>
                <a:gd name="connsiteY7641" fmla="*/ 406039 h 4860733"/>
                <a:gd name="connsiteX7642" fmla="*/ 2856355 w 4853691"/>
                <a:gd name="connsiteY7642" fmla="*/ 413080 h 4860733"/>
                <a:gd name="connsiteX7643" fmla="*/ 2839926 w 4853691"/>
                <a:gd name="connsiteY7643" fmla="*/ 415427 h 4860733"/>
                <a:gd name="connsiteX7644" fmla="*/ 2809415 w 4853691"/>
                <a:gd name="connsiteY7644" fmla="*/ 422468 h 4860733"/>
                <a:gd name="connsiteX7645" fmla="*/ 2792985 w 4853691"/>
                <a:gd name="connsiteY7645" fmla="*/ 427162 h 4860733"/>
                <a:gd name="connsiteX7646" fmla="*/ 2757780 w 4853691"/>
                <a:gd name="connsiteY7646" fmla="*/ 436551 h 4860733"/>
                <a:gd name="connsiteX7647" fmla="*/ 2746044 w 4853691"/>
                <a:gd name="connsiteY7647" fmla="*/ 438898 h 4860733"/>
                <a:gd name="connsiteX7648" fmla="*/ 2703797 w 4853691"/>
                <a:gd name="connsiteY7648" fmla="*/ 450633 h 4860733"/>
                <a:gd name="connsiteX7649" fmla="*/ 2699103 w 4853691"/>
                <a:gd name="connsiteY7649" fmla="*/ 452980 h 4860733"/>
                <a:gd name="connsiteX7650" fmla="*/ 2668592 w 4853691"/>
                <a:gd name="connsiteY7650" fmla="*/ 462368 h 4860733"/>
                <a:gd name="connsiteX7651" fmla="*/ 2652163 w 4853691"/>
                <a:gd name="connsiteY7651" fmla="*/ 457674 h 4860733"/>
                <a:gd name="connsiteX7652" fmla="*/ 2626345 w 4853691"/>
                <a:gd name="connsiteY7652" fmla="*/ 450633 h 4860733"/>
                <a:gd name="connsiteX7653" fmla="*/ 2591139 w 4853691"/>
                <a:gd name="connsiteY7653" fmla="*/ 441245 h 4860733"/>
                <a:gd name="connsiteX7654" fmla="*/ 2565322 w 4853691"/>
                <a:gd name="connsiteY7654" fmla="*/ 436551 h 4860733"/>
                <a:gd name="connsiteX7655" fmla="*/ 2530116 w 4853691"/>
                <a:gd name="connsiteY7655" fmla="*/ 429510 h 4860733"/>
                <a:gd name="connsiteX7656" fmla="*/ 2506646 w 4853691"/>
                <a:gd name="connsiteY7656" fmla="*/ 424815 h 4860733"/>
                <a:gd name="connsiteX7657" fmla="*/ 2487869 w 4853691"/>
                <a:gd name="connsiteY7657" fmla="*/ 420121 h 4860733"/>
                <a:gd name="connsiteX7658" fmla="*/ 2487869 w 4853691"/>
                <a:gd name="connsiteY7658" fmla="*/ 417774 h 4860733"/>
                <a:gd name="connsiteX7659" fmla="*/ 2487869 w 4853691"/>
                <a:gd name="connsiteY7659" fmla="*/ 415427 h 4860733"/>
                <a:gd name="connsiteX7660" fmla="*/ 2506646 w 4853691"/>
                <a:gd name="connsiteY7660" fmla="*/ 413080 h 4860733"/>
                <a:gd name="connsiteX7661" fmla="*/ 2530116 w 4853691"/>
                <a:gd name="connsiteY7661" fmla="*/ 408386 h 4860733"/>
                <a:gd name="connsiteX7662" fmla="*/ 3079325 w 4853691"/>
                <a:gd name="connsiteY7662" fmla="*/ 403692 h 4860733"/>
                <a:gd name="connsiteX7663" fmla="*/ 3128613 w 4853691"/>
                <a:gd name="connsiteY7663" fmla="*/ 410733 h 4860733"/>
                <a:gd name="connsiteX7664" fmla="*/ 3173207 w 4853691"/>
                <a:gd name="connsiteY7664" fmla="*/ 417774 h 4860733"/>
                <a:gd name="connsiteX7665" fmla="*/ 3227189 w 4853691"/>
                <a:gd name="connsiteY7665" fmla="*/ 427162 h 4860733"/>
                <a:gd name="connsiteX7666" fmla="*/ 3267089 w 4853691"/>
                <a:gd name="connsiteY7666" fmla="*/ 434204 h 4860733"/>
                <a:gd name="connsiteX7667" fmla="*/ 3330459 w 4853691"/>
                <a:gd name="connsiteY7667" fmla="*/ 448286 h 4860733"/>
                <a:gd name="connsiteX7668" fmla="*/ 3360970 w 4853691"/>
                <a:gd name="connsiteY7668" fmla="*/ 455327 h 4860733"/>
                <a:gd name="connsiteX7669" fmla="*/ 3426688 w 4853691"/>
                <a:gd name="connsiteY7669" fmla="*/ 474103 h 4860733"/>
                <a:gd name="connsiteX7670" fmla="*/ 3438423 w 4853691"/>
                <a:gd name="connsiteY7670" fmla="*/ 718196 h 4860733"/>
                <a:gd name="connsiteX7671" fmla="*/ 3438423 w 4853691"/>
                <a:gd name="connsiteY7671" fmla="*/ 720543 h 4860733"/>
                <a:gd name="connsiteX7672" fmla="*/ 3438423 w 4853691"/>
                <a:gd name="connsiteY7672" fmla="*/ 748708 h 4860733"/>
                <a:gd name="connsiteX7673" fmla="*/ 3421994 w 4853691"/>
                <a:gd name="connsiteY7673" fmla="*/ 758096 h 4860733"/>
                <a:gd name="connsiteX7674" fmla="*/ 3412605 w 4853691"/>
                <a:gd name="connsiteY7674" fmla="*/ 753402 h 4860733"/>
                <a:gd name="connsiteX7675" fmla="*/ 3377400 w 4853691"/>
                <a:gd name="connsiteY7675" fmla="*/ 734626 h 4860733"/>
                <a:gd name="connsiteX7676" fmla="*/ 3353929 w 4853691"/>
                <a:gd name="connsiteY7676" fmla="*/ 722890 h 4860733"/>
                <a:gd name="connsiteX7677" fmla="*/ 3318724 w 4853691"/>
                <a:gd name="connsiteY7677" fmla="*/ 704114 h 4860733"/>
                <a:gd name="connsiteX7678" fmla="*/ 3299947 w 4853691"/>
                <a:gd name="connsiteY7678" fmla="*/ 694726 h 4860733"/>
                <a:gd name="connsiteX7679" fmla="*/ 3163819 w 4853691"/>
                <a:gd name="connsiteY7679" fmla="*/ 631355 h 4860733"/>
                <a:gd name="connsiteX7680" fmla="*/ 3138001 w 4853691"/>
                <a:gd name="connsiteY7680" fmla="*/ 619620 h 4860733"/>
                <a:gd name="connsiteX7681" fmla="*/ 3105143 w 4853691"/>
                <a:gd name="connsiteY7681" fmla="*/ 605538 h 4860733"/>
                <a:gd name="connsiteX7682" fmla="*/ 3095754 w 4853691"/>
                <a:gd name="connsiteY7682" fmla="*/ 600844 h 4860733"/>
                <a:gd name="connsiteX7683" fmla="*/ 3093407 w 4853691"/>
                <a:gd name="connsiteY7683" fmla="*/ 596150 h 4860733"/>
                <a:gd name="connsiteX7684" fmla="*/ 3084019 w 4853691"/>
                <a:gd name="connsiteY7684" fmla="*/ 577373 h 4860733"/>
                <a:gd name="connsiteX7685" fmla="*/ 3067590 w 4853691"/>
                <a:gd name="connsiteY7685" fmla="*/ 542168 h 4860733"/>
                <a:gd name="connsiteX7686" fmla="*/ 3055854 w 4853691"/>
                <a:gd name="connsiteY7686" fmla="*/ 518697 h 4860733"/>
                <a:gd name="connsiteX7687" fmla="*/ 3041772 w 4853691"/>
                <a:gd name="connsiteY7687" fmla="*/ 490533 h 4860733"/>
                <a:gd name="connsiteX7688" fmla="*/ 3027690 w 4853691"/>
                <a:gd name="connsiteY7688" fmla="*/ 462368 h 4860733"/>
                <a:gd name="connsiteX7689" fmla="*/ 3015955 w 4853691"/>
                <a:gd name="connsiteY7689" fmla="*/ 438898 h 4860733"/>
                <a:gd name="connsiteX7690" fmla="*/ 2999525 w 4853691"/>
                <a:gd name="connsiteY7690" fmla="*/ 408386 h 4860733"/>
                <a:gd name="connsiteX7691" fmla="*/ 2997178 w 4853691"/>
                <a:gd name="connsiteY7691" fmla="*/ 406039 h 4860733"/>
                <a:gd name="connsiteX7692" fmla="*/ 3006567 w 4853691"/>
                <a:gd name="connsiteY7692" fmla="*/ 391957 h 4860733"/>
                <a:gd name="connsiteX7693" fmla="*/ 3034731 w 4853691"/>
                <a:gd name="connsiteY7693" fmla="*/ 394304 h 4860733"/>
                <a:gd name="connsiteX7694" fmla="*/ 3079325 w 4853691"/>
                <a:gd name="connsiteY7694" fmla="*/ 403692 h 4860733"/>
                <a:gd name="connsiteX7695" fmla="*/ 3574552 w 4853691"/>
                <a:gd name="connsiteY7695" fmla="*/ 558597 h 4860733"/>
                <a:gd name="connsiteX7696" fmla="*/ 3579246 w 4853691"/>
                <a:gd name="connsiteY7696" fmla="*/ 553903 h 4860733"/>
                <a:gd name="connsiteX7697" fmla="*/ 3588634 w 4853691"/>
                <a:gd name="connsiteY7697" fmla="*/ 544515 h 4860733"/>
                <a:gd name="connsiteX7698" fmla="*/ 3590981 w 4853691"/>
                <a:gd name="connsiteY7698" fmla="*/ 542168 h 4860733"/>
                <a:gd name="connsiteX7699" fmla="*/ 3595675 w 4853691"/>
                <a:gd name="connsiteY7699" fmla="*/ 535127 h 4860733"/>
                <a:gd name="connsiteX7700" fmla="*/ 3628534 w 4853691"/>
                <a:gd name="connsiteY7700" fmla="*/ 546862 h 4860733"/>
                <a:gd name="connsiteX7701" fmla="*/ 3647310 w 4853691"/>
                <a:gd name="connsiteY7701" fmla="*/ 556250 h 4860733"/>
                <a:gd name="connsiteX7702" fmla="*/ 3694251 w 4853691"/>
                <a:gd name="connsiteY7702" fmla="*/ 577373 h 4860733"/>
                <a:gd name="connsiteX7703" fmla="*/ 3691904 w 4853691"/>
                <a:gd name="connsiteY7703" fmla="*/ 584415 h 4860733"/>
                <a:gd name="connsiteX7704" fmla="*/ 3703639 w 4853691"/>
                <a:gd name="connsiteY7704" fmla="*/ 603191 h 4860733"/>
                <a:gd name="connsiteX7705" fmla="*/ 3703639 w 4853691"/>
                <a:gd name="connsiteY7705" fmla="*/ 603191 h 4860733"/>
                <a:gd name="connsiteX7706" fmla="*/ 3701292 w 4853691"/>
                <a:gd name="connsiteY7706" fmla="*/ 610232 h 4860733"/>
                <a:gd name="connsiteX7707" fmla="*/ 3696598 w 4853691"/>
                <a:gd name="connsiteY7707" fmla="*/ 621967 h 4860733"/>
                <a:gd name="connsiteX7708" fmla="*/ 3694251 w 4853691"/>
                <a:gd name="connsiteY7708" fmla="*/ 629008 h 4860733"/>
                <a:gd name="connsiteX7709" fmla="*/ 3689557 w 4853691"/>
                <a:gd name="connsiteY7709" fmla="*/ 640744 h 4860733"/>
                <a:gd name="connsiteX7710" fmla="*/ 3687210 w 4853691"/>
                <a:gd name="connsiteY7710" fmla="*/ 647785 h 4860733"/>
                <a:gd name="connsiteX7711" fmla="*/ 3682516 w 4853691"/>
                <a:gd name="connsiteY7711" fmla="*/ 661867 h 4860733"/>
                <a:gd name="connsiteX7712" fmla="*/ 3680169 w 4853691"/>
                <a:gd name="connsiteY7712" fmla="*/ 666561 h 4860733"/>
                <a:gd name="connsiteX7713" fmla="*/ 3675475 w 4853691"/>
                <a:gd name="connsiteY7713" fmla="*/ 682991 h 4860733"/>
                <a:gd name="connsiteX7714" fmla="*/ 3675475 w 4853691"/>
                <a:gd name="connsiteY7714" fmla="*/ 687685 h 4860733"/>
                <a:gd name="connsiteX7715" fmla="*/ 3668434 w 4853691"/>
                <a:gd name="connsiteY7715" fmla="*/ 706461 h 4860733"/>
                <a:gd name="connsiteX7716" fmla="*/ 3668434 w 4853691"/>
                <a:gd name="connsiteY7716" fmla="*/ 708808 h 4860733"/>
                <a:gd name="connsiteX7717" fmla="*/ 3642616 w 4853691"/>
                <a:gd name="connsiteY7717" fmla="*/ 807384 h 4860733"/>
                <a:gd name="connsiteX7718" fmla="*/ 3630881 w 4853691"/>
                <a:gd name="connsiteY7718" fmla="*/ 805037 h 4860733"/>
                <a:gd name="connsiteX7719" fmla="*/ 3607410 w 4853691"/>
                <a:gd name="connsiteY7719" fmla="*/ 800343 h 4860733"/>
                <a:gd name="connsiteX7720" fmla="*/ 3569858 w 4853691"/>
                <a:gd name="connsiteY7720" fmla="*/ 790955 h 4860733"/>
                <a:gd name="connsiteX7721" fmla="*/ 3553428 w 4853691"/>
                <a:gd name="connsiteY7721" fmla="*/ 788608 h 4860733"/>
                <a:gd name="connsiteX7722" fmla="*/ 3508834 w 4853691"/>
                <a:gd name="connsiteY7722" fmla="*/ 779219 h 4860733"/>
                <a:gd name="connsiteX7723" fmla="*/ 3499446 w 4853691"/>
                <a:gd name="connsiteY7723" fmla="*/ 776872 h 4860733"/>
                <a:gd name="connsiteX7724" fmla="*/ 3464241 w 4853691"/>
                <a:gd name="connsiteY7724" fmla="*/ 772178 h 4860733"/>
                <a:gd name="connsiteX7725" fmla="*/ 3464241 w 4853691"/>
                <a:gd name="connsiteY7725" fmla="*/ 769831 h 4860733"/>
                <a:gd name="connsiteX7726" fmla="*/ 3454852 w 4853691"/>
                <a:gd name="connsiteY7726" fmla="*/ 753402 h 4860733"/>
                <a:gd name="connsiteX7727" fmla="*/ 3572205 w 4853691"/>
                <a:gd name="connsiteY7727" fmla="*/ 567985 h 4860733"/>
                <a:gd name="connsiteX7728" fmla="*/ 3574552 w 4853691"/>
                <a:gd name="connsiteY7728" fmla="*/ 558597 h 4860733"/>
                <a:gd name="connsiteX7729" fmla="*/ 3776398 w 4853691"/>
                <a:gd name="connsiteY7729" fmla="*/ 624314 h 4860733"/>
                <a:gd name="connsiteX7730" fmla="*/ 3806909 w 4853691"/>
                <a:gd name="connsiteY7730" fmla="*/ 645438 h 4860733"/>
                <a:gd name="connsiteX7731" fmla="*/ 3837421 w 4853691"/>
                <a:gd name="connsiteY7731" fmla="*/ 666561 h 4860733"/>
                <a:gd name="connsiteX7732" fmla="*/ 3867933 w 4853691"/>
                <a:gd name="connsiteY7732" fmla="*/ 687685 h 4860733"/>
                <a:gd name="connsiteX7733" fmla="*/ 3898444 w 4853691"/>
                <a:gd name="connsiteY7733" fmla="*/ 708808 h 4860733"/>
                <a:gd name="connsiteX7734" fmla="*/ 3928956 w 4853691"/>
                <a:gd name="connsiteY7734" fmla="*/ 729931 h 4860733"/>
                <a:gd name="connsiteX7735" fmla="*/ 3957120 w 4853691"/>
                <a:gd name="connsiteY7735" fmla="*/ 751055 h 4860733"/>
                <a:gd name="connsiteX7736" fmla="*/ 3987632 w 4853691"/>
                <a:gd name="connsiteY7736" fmla="*/ 774525 h 4860733"/>
                <a:gd name="connsiteX7737" fmla="*/ 4013449 w 4853691"/>
                <a:gd name="connsiteY7737" fmla="*/ 795649 h 4860733"/>
                <a:gd name="connsiteX7738" fmla="*/ 4043961 w 4853691"/>
                <a:gd name="connsiteY7738" fmla="*/ 821466 h 4860733"/>
                <a:gd name="connsiteX7739" fmla="*/ 4069778 w 4853691"/>
                <a:gd name="connsiteY7739" fmla="*/ 842590 h 4860733"/>
                <a:gd name="connsiteX7740" fmla="*/ 4102637 w 4853691"/>
                <a:gd name="connsiteY7740" fmla="*/ 873101 h 4860733"/>
                <a:gd name="connsiteX7741" fmla="*/ 4123761 w 4853691"/>
                <a:gd name="connsiteY7741" fmla="*/ 891878 h 4860733"/>
                <a:gd name="connsiteX7742" fmla="*/ 4161313 w 4853691"/>
                <a:gd name="connsiteY7742" fmla="*/ 929430 h 4860733"/>
                <a:gd name="connsiteX7743" fmla="*/ 4156619 w 4853691"/>
                <a:gd name="connsiteY7743" fmla="*/ 943513 h 4860733"/>
                <a:gd name="connsiteX7744" fmla="*/ 4177743 w 4853691"/>
                <a:gd name="connsiteY7744" fmla="*/ 964636 h 4860733"/>
                <a:gd name="connsiteX7745" fmla="*/ 4184784 w 4853691"/>
                <a:gd name="connsiteY7745" fmla="*/ 962289 h 4860733"/>
                <a:gd name="connsiteX7746" fmla="*/ 4222337 w 4853691"/>
                <a:gd name="connsiteY7746" fmla="*/ 1051477 h 4860733"/>
                <a:gd name="connsiteX7747" fmla="*/ 4130802 w 4853691"/>
                <a:gd name="connsiteY7747" fmla="*/ 995148 h 4860733"/>
                <a:gd name="connsiteX7748" fmla="*/ 4128455 w 4853691"/>
                <a:gd name="connsiteY7748" fmla="*/ 992801 h 4860733"/>
                <a:gd name="connsiteX7749" fmla="*/ 4081514 w 4853691"/>
                <a:gd name="connsiteY7749" fmla="*/ 966983 h 4860733"/>
                <a:gd name="connsiteX7750" fmla="*/ 4076820 w 4853691"/>
                <a:gd name="connsiteY7750" fmla="*/ 964636 h 4860733"/>
                <a:gd name="connsiteX7751" fmla="*/ 4027532 w 4853691"/>
                <a:gd name="connsiteY7751" fmla="*/ 938819 h 4860733"/>
                <a:gd name="connsiteX7752" fmla="*/ 4027532 w 4853691"/>
                <a:gd name="connsiteY7752" fmla="*/ 938819 h 4860733"/>
                <a:gd name="connsiteX7753" fmla="*/ 3997020 w 4853691"/>
                <a:gd name="connsiteY7753" fmla="*/ 924736 h 4860733"/>
                <a:gd name="connsiteX7754" fmla="*/ 3947732 w 4853691"/>
                <a:gd name="connsiteY7754" fmla="*/ 856672 h 4860733"/>
                <a:gd name="connsiteX7755" fmla="*/ 3935997 w 4853691"/>
                <a:gd name="connsiteY7755" fmla="*/ 842590 h 4860733"/>
                <a:gd name="connsiteX7756" fmla="*/ 3893750 w 4853691"/>
                <a:gd name="connsiteY7756" fmla="*/ 788608 h 4860733"/>
                <a:gd name="connsiteX7757" fmla="*/ 3872627 w 4853691"/>
                <a:gd name="connsiteY7757" fmla="*/ 762790 h 4860733"/>
                <a:gd name="connsiteX7758" fmla="*/ 3837421 w 4853691"/>
                <a:gd name="connsiteY7758" fmla="*/ 718196 h 4860733"/>
                <a:gd name="connsiteX7759" fmla="*/ 3813950 w 4853691"/>
                <a:gd name="connsiteY7759" fmla="*/ 690032 h 4860733"/>
                <a:gd name="connsiteX7760" fmla="*/ 3778745 w 4853691"/>
                <a:gd name="connsiteY7760" fmla="*/ 650132 h 4860733"/>
                <a:gd name="connsiteX7761" fmla="*/ 3752927 w 4853691"/>
                <a:gd name="connsiteY7761" fmla="*/ 621967 h 4860733"/>
                <a:gd name="connsiteX7762" fmla="*/ 3731804 w 4853691"/>
                <a:gd name="connsiteY7762" fmla="*/ 596150 h 4860733"/>
                <a:gd name="connsiteX7763" fmla="*/ 3734151 w 4853691"/>
                <a:gd name="connsiteY7763" fmla="*/ 593803 h 4860733"/>
                <a:gd name="connsiteX7764" fmla="*/ 3750580 w 4853691"/>
                <a:gd name="connsiteY7764" fmla="*/ 605538 h 4860733"/>
                <a:gd name="connsiteX7765" fmla="*/ 3776398 w 4853691"/>
                <a:gd name="connsiteY7765" fmla="*/ 624314 h 4860733"/>
                <a:gd name="connsiteX7766" fmla="*/ 4248154 w 4853691"/>
                <a:gd name="connsiteY7766" fmla="*/ 1042089 h 4860733"/>
                <a:gd name="connsiteX7767" fmla="*/ 4290401 w 4853691"/>
                <a:gd name="connsiteY7767" fmla="*/ 1100765 h 4860733"/>
                <a:gd name="connsiteX7768" fmla="*/ 4292748 w 4853691"/>
                <a:gd name="connsiteY7768" fmla="*/ 1103112 h 4860733"/>
                <a:gd name="connsiteX7769" fmla="*/ 4292748 w 4853691"/>
                <a:gd name="connsiteY7769" fmla="*/ 1103112 h 4860733"/>
                <a:gd name="connsiteX7770" fmla="*/ 4222337 w 4853691"/>
                <a:gd name="connsiteY7770" fmla="*/ 1053824 h 4860733"/>
                <a:gd name="connsiteX7771" fmla="*/ 4208254 w 4853691"/>
                <a:gd name="connsiteY7771" fmla="*/ 1018618 h 4860733"/>
                <a:gd name="connsiteX7772" fmla="*/ 4198866 w 4853691"/>
                <a:gd name="connsiteY7772" fmla="*/ 995148 h 4860733"/>
                <a:gd name="connsiteX7773" fmla="*/ 4184784 w 4853691"/>
                <a:gd name="connsiteY7773" fmla="*/ 962289 h 4860733"/>
                <a:gd name="connsiteX7774" fmla="*/ 4187131 w 4853691"/>
                <a:gd name="connsiteY7774" fmla="*/ 959942 h 4860733"/>
                <a:gd name="connsiteX7775" fmla="*/ 4219990 w 4853691"/>
                <a:gd name="connsiteY7775" fmla="*/ 1004536 h 4860733"/>
                <a:gd name="connsiteX7776" fmla="*/ 4248154 w 4853691"/>
                <a:gd name="connsiteY7776" fmla="*/ 1042089 h 4860733"/>
                <a:gd name="connsiteX7777" fmla="*/ 4466430 w 4853691"/>
                <a:gd name="connsiteY7777" fmla="*/ 1262711 h 4860733"/>
                <a:gd name="connsiteX7778" fmla="*/ 4473471 w 4853691"/>
                <a:gd name="connsiteY7778" fmla="*/ 1274446 h 4860733"/>
                <a:gd name="connsiteX7779" fmla="*/ 4487553 w 4853691"/>
                <a:gd name="connsiteY7779" fmla="*/ 1295570 h 4860733"/>
                <a:gd name="connsiteX7780" fmla="*/ 4508676 w 4853691"/>
                <a:gd name="connsiteY7780" fmla="*/ 1326081 h 4860733"/>
                <a:gd name="connsiteX7781" fmla="*/ 4522759 w 4853691"/>
                <a:gd name="connsiteY7781" fmla="*/ 1344858 h 4860733"/>
                <a:gd name="connsiteX7782" fmla="*/ 4541535 w 4853691"/>
                <a:gd name="connsiteY7782" fmla="*/ 1377716 h 4860733"/>
                <a:gd name="connsiteX7783" fmla="*/ 4553270 w 4853691"/>
                <a:gd name="connsiteY7783" fmla="*/ 1396493 h 4860733"/>
                <a:gd name="connsiteX7784" fmla="*/ 4572047 w 4853691"/>
                <a:gd name="connsiteY7784" fmla="*/ 1431698 h 4860733"/>
                <a:gd name="connsiteX7785" fmla="*/ 4581435 w 4853691"/>
                <a:gd name="connsiteY7785" fmla="*/ 1450475 h 4860733"/>
                <a:gd name="connsiteX7786" fmla="*/ 4600211 w 4853691"/>
                <a:gd name="connsiteY7786" fmla="*/ 1485680 h 4860733"/>
                <a:gd name="connsiteX7787" fmla="*/ 4567353 w 4853691"/>
                <a:gd name="connsiteY7787" fmla="*/ 1441087 h 4860733"/>
                <a:gd name="connsiteX7788" fmla="*/ 4562658 w 4853691"/>
                <a:gd name="connsiteY7788" fmla="*/ 1436392 h 4860733"/>
                <a:gd name="connsiteX7789" fmla="*/ 4539188 w 4853691"/>
                <a:gd name="connsiteY7789" fmla="*/ 1408228 h 4860733"/>
                <a:gd name="connsiteX7790" fmla="*/ 4527453 w 4853691"/>
                <a:gd name="connsiteY7790" fmla="*/ 1394146 h 4860733"/>
                <a:gd name="connsiteX7791" fmla="*/ 4506329 w 4853691"/>
                <a:gd name="connsiteY7791" fmla="*/ 1370675 h 4860733"/>
                <a:gd name="connsiteX7792" fmla="*/ 4489900 w 4853691"/>
                <a:gd name="connsiteY7792" fmla="*/ 1351899 h 4860733"/>
                <a:gd name="connsiteX7793" fmla="*/ 4471124 w 4853691"/>
                <a:gd name="connsiteY7793" fmla="*/ 1330775 h 4860733"/>
                <a:gd name="connsiteX7794" fmla="*/ 4450000 w 4853691"/>
                <a:gd name="connsiteY7794" fmla="*/ 1307305 h 4860733"/>
                <a:gd name="connsiteX7795" fmla="*/ 4435918 w 4853691"/>
                <a:gd name="connsiteY7795" fmla="*/ 1293223 h 4860733"/>
                <a:gd name="connsiteX7796" fmla="*/ 4412447 w 4853691"/>
                <a:gd name="connsiteY7796" fmla="*/ 1269752 h 4860733"/>
                <a:gd name="connsiteX7797" fmla="*/ 4417141 w 4853691"/>
                <a:gd name="connsiteY7797" fmla="*/ 1255670 h 4860733"/>
                <a:gd name="connsiteX7798" fmla="*/ 4396018 w 4853691"/>
                <a:gd name="connsiteY7798" fmla="*/ 1234546 h 4860733"/>
                <a:gd name="connsiteX7799" fmla="*/ 4381936 w 4853691"/>
                <a:gd name="connsiteY7799" fmla="*/ 1239241 h 4860733"/>
                <a:gd name="connsiteX7800" fmla="*/ 4379589 w 4853691"/>
                <a:gd name="connsiteY7800" fmla="*/ 1236893 h 4860733"/>
                <a:gd name="connsiteX7801" fmla="*/ 4349077 w 4853691"/>
                <a:gd name="connsiteY7801" fmla="*/ 1189953 h 4860733"/>
                <a:gd name="connsiteX7802" fmla="*/ 4313872 w 4853691"/>
                <a:gd name="connsiteY7802" fmla="*/ 1135970 h 4860733"/>
                <a:gd name="connsiteX7803" fmla="*/ 4309178 w 4853691"/>
                <a:gd name="connsiteY7803" fmla="*/ 1131276 h 4860733"/>
                <a:gd name="connsiteX7804" fmla="*/ 4316218 w 4853691"/>
                <a:gd name="connsiteY7804" fmla="*/ 1126582 h 4860733"/>
                <a:gd name="connsiteX7805" fmla="*/ 4457041 w 4853691"/>
                <a:gd name="connsiteY7805" fmla="*/ 1255670 h 4860733"/>
                <a:gd name="connsiteX7806" fmla="*/ 4466430 w 4853691"/>
                <a:gd name="connsiteY7806" fmla="*/ 1262711 h 4860733"/>
                <a:gd name="connsiteX7807" fmla="*/ 4658887 w 4853691"/>
                <a:gd name="connsiteY7807" fmla="*/ 1558439 h 4860733"/>
                <a:gd name="connsiteX7808" fmla="*/ 4649499 w 4853691"/>
                <a:gd name="connsiteY7808" fmla="*/ 1530274 h 4860733"/>
                <a:gd name="connsiteX7809" fmla="*/ 4642458 w 4853691"/>
                <a:gd name="connsiteY7809" fmla="*/ 1509151 h 4860733"/>
                <a:gd name="connsiteX7810" fmla="*/ 4633070 w 4853691"/>
                <a:gd name="connsiteY7810" fmla="*/ 1483333 h 4860733"/>
                <a:gd name="connsiteX7811" fmla="*/ 4633070 w 4853691"/>
                <a:gd name="connsiteY7811" fmla="*/ 1483333 h 4860733"/>
                <a:gd name="connsiteX7812" fmla="*/ 4661234 w 4853691"/>
                <a:gd name="connsiteY7812" fmla="*/ 1532621 h 4860733"/>
                <a:gd name="connsiteX7813" fmla="*/ 4661234 w 4853691"/>
                <a:gd name="connsiteY7813" fmla="*/ 1534968 h 4860733"/>
                <a:gd name="connsiteX7814" fmla="*/ 4689399 w 4853691"/>
                <a:gd name="connsiteY7814" fmla="*/ 1612421 h 4860733"/>
                <a:gd name="connsiteX7815" fmla="*/ 4691746 w 4853691"/>
                <a:gd name="connsiteY7815" fmla="*/ 1619462 h 4860733"/>
                <a:gd name="connsiteX7816" fmla="*/ 4703481 w 4853691"/>
                <a:gd name="connsiteY7816" fmla="*/ 1657015 h 4860733"/>
                <a:gd name="connsiteX7817" fmla="*/ 4691746 w 4853691"/>
                <a:gd name="connsiteY7817" fmla="*/ 1633544 h 4860733"/>
                <a:gd name="connsiteX7818" fmla="*/ 4691746 w 4853691"/>
                <a:gd name="connsiteY7818" fmla="*/ 1633544 h 4860733"/>
                <a:gd name="connsiteX7819" fmla="*/ 4665929 w 4853691"/>
                <a:gd name="connsiteY7819" fmla="*/ 1586603 h 4860733"/>
                <a:gd name="connsiteX7820" fmla="*/ 4663581 w 4853691"/>
                <a:gd name="connsiteY7820" fmla="*/ 1577215 h 4860733"/>
                <a:gd name="connsiteX7821" fmla="*/ 4658887 w 4853691"/>
                <a:gd name="connsiteY7821" fmla="*/ 1558439 h 4860733"/>
                <a:gd name="connsiteX7822" fmla="*/ 4724605 w 4853691"/>
                <a:gd name="connsiteY7822" fmla="*/ 1661709 h 4860733"/>
                <a:gd name="connsiteX7823" fmla="*/ 4738687 w 4853691"/>
                <a:gd name="connsiteY7823" fmla="*/ 1701609 h 4860733"/>
                <a:gd name="connsiteX7824" fmla="*/ 4745728 w 4853691"/>
                <a:gd name="connsiteY7824" fmla="*/ 1727426 h 4860733"/>
                <a:gd name="connsiteX7825" fmla="*/ 4759810 w 4853691"/>
                <a:gd name="connsiteY7825" fmla="*/ 1774367 h 4860733"/>
                <a:gd name="connsiteX7826" fmla="*/ 4759810 w 4853691"/>
                <a:gd name="connsiteY7826" fmla="*/ 1774367 h 4860733"/>
                <a:gd name="connsiteX7827" fmla="*/ 4738687 w 4853691"/>
                <a:gd name="connsiteY7827" fmla="*/ 1720385 h 4860733"/>
                <a:gd name="connsiteX7828" fmla="*/ 4738687 w 4853691"/>
                <a:gd name="connsiteY7828" fmla="*/ 1720385 h 4860733"/>
                <a:gd name="connsiteX7829" fmla="*/ 4719911 w 4853691"/>
                <a:gd name="connsiteY7829" fmla="*/ 1680485 h 4860733"/>
                <a:gd name="connsiteX7830" fmla="*/ 4719911 w 4853691"/>
                <a:gd name="connsiteY7830" fmla="*/ 1678138 h 4860733"/>
                <a:gd name="connsiteX7831" fmla="*/ 4719911 w 4853691"/>
                <a:gd name="connsiteY7831" fmla="*/ 1678138 h 4860733"/>
                <a:gd name="connsiteX7832" fmla="*/ 4708175 w 4853691"/>
                <a:gd name="connsiteY7832" fmla="*/ 1640586 h 4860733"/>
                <a:gd name="connsiteX7833" fmla="*/ 4705828 w 4853691"/>
                <a:gd name="connsiteY7833" fmla="*/ 1631197 h 4860733"/>
                <a:gd name="connsiteX7834" fmla="*/ 4677664 w 4853691"/>
                <a:gd name="connsiteY7834" fmla="*/ 1551398 h 4860733"/>
                <a:gd name="connsiteX7835" fmla="*/ 4675317 w 4853691"/>
                <a:gd name="connsiteY7835" fmla="*/ 1546704 h 4860733"/>
                <a:gd name="connsiteX7836" fmla="*/ 4719911 w 4853691"/>
                <a:gd name="connsiteY7836" fmla="*/ 1638238 h 4860733"/>
                <a:gd name="connsiteX7837" fmla="*/ 4724605 w 4853691"/>
                <a:gd name="connsiteY7837" fmla="*/ 1661709 h 4860733"/>
                <a:gd name="connsiteX7838" fmla="*/ 4689399 w 4853691"/>
                <a:gd name="connsiteY7838" fmla="*/ 1664056 h 4860733"/>
                <a:gd name="connsiteX7839" fmla="*/ 4696440 w 4853691"/>
                <a:gd name="connsiteY7839" fmla="*/ 1687526 h 4860733"/>
                <a:gd name="connsiteX7840" fmla="*/ 4698787 w 4853691"/>
                <a:gd name="connsiteY7840" fmla="*/ 1696915 h 4860733"/>
                <a:gd name="connsiteX7841" fmla="*/ 4694093 w 4853691"/>
                <a:gd name="connsiteY7841" fmla="*/ 1685179 h 4860733"/>
                <a:gd name="connsiteX7842" fmla="*/ 4687052 w 4853691"/>
                <a:gd name="connsiteY7842" fmla="*/ 1661709 h 4860733"/>
                <a:gd name="connsiteX7843" fmla="*/ 4675317 w 4853691"/>
                <a:gd name="connsiteY7843" fmla="*/ 1631197 h 4860733"/>
                <a:gd name="connsiteX7844" fmla="*/ 4665929 w 4853691"/>
                <a:gd name="connsiteY7844" fmla="*/ 1607727 h 4860733"/>
                <a:gd name="connsiteX7845" fmla="*/ 4665929 w 4853691"/>
                <a:gd name="connsiteY7845" fmla="*/ 1607727 h 4860733"/>
                <a:gd name="connsiteX7846" fmla="*/ 4677664 w 4853691"/>
                <a:gd name="connsiteY7846" fmla="*/ 1626503 h 4860733"/>
                <a:gd name="connsiteX7847" fmla="*/ 4682358 w 4853691"/>
                <a:gd name="connsiteY7847" fmla="*/ 1640586 h 4860733"/>
                <a:gd name="connsiteX7848" fmla="*/ 4689399 w 4853691"/>
                <a:gd name="connsiteY7848" fmla="*/ 1664056 h 4860733"/>
                <a:gd name="connsiteX7849" fmla="*/ 4680011 w 4853691"/>
                <a:gd name="connsiteY7849" fmla="*/ 1736814 h 4860733"/>
                <a:gd name="connsiteX7850" fmla="*/ 4680011 w 4853691"/>
                <a:gd name="connsiteY7850" fmla="*/ 1736814 h 4860733"/>
                <a:gd name="connsiteX7851" fmla="*/ 4663581 w 4853691"/>
                <a:gd name="connsiteY7851" fmla="*/ 1753244 h 4860733"/>
                <a:gd name="connsiteX7852" fmla="*/ 4661234 w 4853691"/>
                <a:gd name="connsiteY7852" fmla="*/ 1755591 h 4860733"/>
                <a:gd name="connsiteX7853" fmla="*/ 4658887 w 4853691"/>
                <a:gd name="connsiteY7853" fmla="*/ 1757938 h 4860733"/>
                <a:gd name="connsiteX7854" fmla="*/ 4649499 w 4853691"/>
                <a:gd name="connsiteY7854" fmla="*/ 1755591 h 4860733"/>
                <a:gd name="connsiteX7855" fmla="*/ 4642458 w 4853691"/>
                <a:gd name="connsiteY7855" fmla="*/ 1757938 h 4860733"/>
                <a:gd name="connsiteX7856" fmla="*/ 4616640 w 4853691"/>
                <a:gd name="connsiteY7856" fmla="*/ 1694568 h 4860733"/>
                <a:gd name="connsiteX7857" fmla="*/ 4604905 w 4853691"/>
                <a:gd name="connsiteY7857" fmla="*/ 1664056 h 4860733"/>
                <a:gd name="connsiteX7858" fmla="*/ 4555617 w 4853691"/>
                <a:gd name="connsiteY7858" fmla="*/ 1556092 h 4860733"/>
                <a:gd name="connsiteX7859" fmla="*/ 4539188 w 4853691"/>
                <a:gd name="connsiteY7859" fmla="*/ 1520886 h 4860733"/>
                <a:gd name="connsiteX7860" fmla="*/ 4503982 w 4853691"/>
                <a:gd name="connsiteY7860" fmla="*/ 1448128 h 4860733"/>
                <a:gd name="connsiteX7861" fmla="*/ 4480512 w 4853691"/>
                <a:gd name="connsiteY7861" fmla="*/ 1405881 h 4860733"/>
                <a:gd name="connsiteX7862" fmla="*/ 4447653 w 4853691"/>
                <a:gd name="connsiteY7862" fmla="*/ 1347205 h 4860733"/>
                <a:gd name="connsiteX7863" fmla="*/ 4642458 w 4853691"/>
                <a:gd name="connsiteY7863" fmla="*/ 1572521 h 4860733"/>
                <a:gd name="connsiteX7864" fmla="*/ 4687052 w 4853691"/>
                <a:gd name="connsiteY7864" fmla="*/ 1675791 h 4860733"/>
                <a:gd name="connsiteX7865" fmla="*/ 4694093 w 4853691"/>
                <a:gd name="connsiteY7865" fmla="*/ 1694568 h 4860733"/>
                <a:gd name="connsiteX7866" fmla="*/ 4701134 w 4853691"/>
                <a:gd name="connsiteY7866" fmla="*/ 1715691 h 4860733"/>
                <a:gd name="connsiteX7867" fmla="*/ 4689399 w 4853691"/>
                <a:gd name="connsiteY7867" fmla="*/ 1734467 h 4860733"/>
                <a:gd name="connsiteX7868" fmla="*/ 4689399 w 4853691"/>
                <a:gd name="connsiteY7868" fmla="*/ 1736814 h 4860733"/>
                <a:gd name="connsiteX7869" fmla="*/ 4687052 w 4853691"/>
                <a:gd name="connsiteY7869" fmla="*/ 1736814 h 4860733"/>
                <a:gd name="connsiteX7870" fmla="*/ 4680011 w 4853691"/>
                <a:gd name="connsiteY7870" fmla="*/ 1736814 h 4860733"/>
                <a:gd name="connsiteX7871" fmla="*/ 4318566 w 4853691"/>
                <a:gd name="connsiteY7871" fmla="*/ 1218117 h 4860733"/>
                <a:gd name="connsiteX7872" fmla="*/ 4302136 w 4853691"/>
                <a:gd name="connsiteY7872" fmla="*/ 1227505 h 4860733"/>
                <a:gd name="connsiteX7873" fmla="*/ 4285707 w 4853691"/>
                <a:gd name="connsiteY7873" fmla="*/ 1218117 h 4860733"/>
                <a:gd name="connsiteX7874" fmla="*/ 4266931 w 4853691"/>
                <a:gd name="connsiteY7874" fmla="*/ 1171176 h 4860733"/>
                <a:gd name="connsiteX7875" fmla="*/ 4257542 w 4853691"/>
                <a:gd name="connsiteY7875" fmla="*/ 1147706 h 4860733"/>
                <a:gd name="connsiteX7876" fmla="*/ 4255195 w 4853691"/>
                <a:gd name="connsiteY7876" fmla="*/ 1140665 h 4860733"/>
                <a:gd name="connsiteX7877" fmla="*/ 4332648 w 4853691"/>
                <a:gd name="connsiteY7877" fmla="*/ 1201688 h 4860733"/>
                <a:gd name="connsiteX7878" fmla="*/ 4381936 w 4853691"/>
                <a:gd name="connsiteY7878" fmla="*/ 1243935 h 4860733"/>
                <a:gd name="connsiteX7879" fmla="*/ 4377242 w 4853691"/>
                <a:gd name="connsiteY7879" fmla="*/ 1255670 h 4860733"/>
                <a:gd name="connsiteX7880" fmla="*/ 4398365 w 4853691"/>
                <a:gd name="connsiteY7880" fmla="*/ 1276793 h 4860733"/>
                <a:gd name="connsiteX7881" fmla="*/ 4403059 w 4853691"/>
                <a:gd name="connsiteY7881" fmla="*/ 1276793 h 4860733"/>
                <a:gd name="connsiteX7882" fmla="*/ 4419489 w 4853691"/>
                <a:gd name="connsiteY7882" fmla="*/ 1304958 h 4860733"/>
                <a:gd name="connsiteX7883" fmla="*/ 4438265 w 4853691"/>
                <a:gd name="connsiteY7883" fmla="*/ 1337817 h 4860733"/>
                <a:gd name="connsiteX7884" fmla="*/ 4332648 w 4853691"/>
                <a:gd name="connsiteY7884" fmla="*/ 1253323 h 4860733"/>
                <a:gd name="connsiteX7885" fmla="*/ 4337342 w 4853691"/>
                <a:gd name="connsiteY7885" fmla="*/ 1241588 h 4860733"/>
                <a:gd name="connsiteX7886" fmla="*/ 4318566 w 4853691"/>
                <a:gd name="connsiteY7886" fmla="*/ 1218117 h 4860733"/>
                <a:gd name="connsiteX7887" fmla="*/ 4426530 w 4853691"/>
                <a:gd name="connsiteY7887" fmla="*/ 1701609 h 4860733"/>
                <a:gd name="connsiteX7888" fmla="*/ 4417141 w 4853691"/>
                <a:gd name="connsiteY7888" fmla="*/ 1701609 h 4860733"/>
                <a:gd name="connsiteX7889" fmla="*/ 4410100 w 4853691"/>
                <a:gd name="connsiteY7889" fmla="*/ 1703956 h 4860733"/>
                <a:gd name="connsiteX7890" fmla="*/ 4398365 w 4853691"/>
                <a:gd name="connsiteY7890" fmla="*/ 1706303 h 4860733"/>
                <a:gd name="connsiteX7891" fmla="*/ 4391324 w 4853691"/>
                <a:gd name="connsiteY7891" fmla="*/ 1708650 h 4860733"/>
                <a:gd name="connsiteX7892" fmla="*/ 4379589 w 4853691"/>
                <a:gd name="connsiteY7892" fmla="*/ 1710997 h 4860733"/>
                <a:gd name="connsiteX7893" fmla="*/ 4372548 w 4853691"/>
                <a:gd name="connsiteY7893" fmla="*/ 1713344 h 4860733"/>
                <a:gd name="connsiteX7894" fmla="*/ 4360812 w 4853691"/>
                <a:gd name="connsiteY7894" fmla="*/ 1718038 h 4860733"/>
                <a:gd name="connsiteX7895" fmla="*/ 4353771 w 4853691"/>
                <a:gd name="connsiteY7895" fmla="*/ 1720385 h 4860733"/>
                <a:gd name="connsiteX7896" fmla="*/ 4342036 w 4853691"/>
                <a:gd name="connsiteY7896" fmla="*/ 1725079 h 4860733"/>
                <a:gd name="connsiteX7897" fmla="*/ 4334995 w 4853691"/>
                <a:gd name="connsiteY7897" fmla="*/ 1729773 h 4860733"/>
                <a:gd name="connsiteX7898" fmla="*/ 4323260 w 4853691"/>
                <a:gd name="connsiteY7898" fmla="*/ 1736814 h 4860733"/>
                <a:gd name="connsiteX7899" fmla="*/ 4316218 w 4853691"/>
                <a:gd name="connsiteY7899" fmla="*/ 1741508 h 4860733"/>
                <a:gd name="connsiteX7900" fmla="*/ 4304483 w 4853691"/>
                <a:gd name="connsiteY7900" fmla="*/ 1748550 h 4860733"/>
                <a:gd name="connsiteX7901" fmla="*/ 4297442 w 4853691"/>
                <a:gd name="connsiteY7901" fmla="*/ 1753244 h 4860733"/>
                <a:gd name="connsiteX7902" fmla="*/ 4283360 w 4853691"/>
                <a:gd name="connsiteY7902" fmla="*/ 1762632 h 4860733"/>
                <a:gd name="connsiteX7903" fmla="*/ 4276319 w 4853691"/>
                <a:gd name="connsiteY7903" fmla="*/ 1767326 h 4860733"/>
                <a:gd name="connsiteX7904" fmla="*/ 4262237 w 4853691"/>
                <a:gd name="connsiteY7904" fmla="*/ 1776714 h 4860733"/>
                <a:gd name="connsiteX7905" fmla="*/ 4257542 w 4853691"/>
                <a:gd name="connsiteY7905" fmla="*/ 1781408 h 4860733"/>
                <a:gd name="connsiteX7906" fmla="*/ 4241113 w 4853691"/>
                <a:gd name="connsiteY7906" fmla="*/ 1793144 h 4860733"/>
                <a:gd name="connsiteX7907" fmla="*/ 4238766 w 4853691"/>
                <a:gd name="connsiteY7907" fmla="*/ 1795491 h 4860733"/>
                <a:gd name="connsiteX7908" fmla="*/ 4219990 w 4853691"/>
                <a:gd name="connsiteY7908" fmla="*/ 1809573 h 4860733"/>
                <a:gd name="connsiteX7909" fmla="*/ 4217643 w 4853691"/>
                <a:gd name="connsiteY7909" fmla="*/ 1811920 h 4860733"/>
                <a:gd name="connsiteX7910" fmla="*/ 4198866 w 4853691"/>
                <a:gd name="connsiteY7910" fmla="*/ 1828349 h 4860733"/>
                <a:gd name="connsiteX7911" fmla="*/ 4196519 w 4853691"/>
                <a:gd name="connsiteY7911" fmla="*/ 1830696 h 4860733"/>
                <a:gd name="connsiteX7912" fmla="*/ 4147231 w 4853691"/>
                <a:gd name="connsiteY7912" fmla="*/ 1877637 h 4860733"/>
                <a:gd name="connsiteX7913" fmla="*/ 4133149 w 4853691"/>
                <a:gd name="connsiteY7913" fmla="*/ 1872943 h 4860733"/>
                <a:gd name="connsiteX7914" fmla="*/ 4116719 w 4853691"/>
                <a:gd name="connsiteY7914" fmla="*/ 1882331 h 4860733"/>
                <a:gd name="connsiteX7915" fmla="*/ 3940691 w 4853691"/>
                <a:gd name="connsiteY7915" fmla="*/ 1793144 h 4860733"/>
                <a:gd name="connsiteX7916" fmla="*/ 3921915 w 4853691"/>
                <a:gd name="connsiteY7916" fmla="*/ 1783755 h 4860733"/>
                <a:gd name="connsiteX7917" fmla="*/ 3884362 w 4853691"/>
                <a:gd name="connsiteY7917" fmla="*/ 1767326 h 4860733"/>
                <a:gd name="connsiteX7918" fmla="*/ 3846809 w 4853691"/>
                <a:gd name="connsiteY7918" fmla="*/ 1750897 h 4860733"/>
                <a:gd name="connsiteX7919" fmla="*/ 3816298 w 4853691"/>
                <a:gd name="connsiteY7919" fmla="*/ 1736814 h 4860733"/>
                <a:gd name="connsiteX7920" fmla="*/ 3771704 w 4853691"/>
                <a:gd name="connsiteY7920" fmla="*/ 1715691 h 4860733"/>
                <a:gd name="connsiteX7921" fmla="*/ 3745886 w 4853691"/>
                <a:gd name="connsiteY7921" fmla="*/ 1703956 h 4860733"/>
                <a:gd name="connsiteX7922" fmla="*/ 3696598 w 4853691"/>
                <a:gd name="connsiteY7922" fmla="*/ 1682832 h 4860733"/>
                <a:gd name="connsiteX7923" fmla="*/ 3673128 w 4853691"/>
                <a:gd name="connsiteY7923" fmla="*/ 1673444 h 4860733"/>
                <a:gd name="connsiteX7924" fmla="*/ 3619146 w 4853691"/>
                <a:gd name="connsiteY7924" fmla="*/ 1652321 h 4860733"/>
                <a:gd name="connsiteX7925" fmla="*/ 3598022 w 4853691"/>
                <a:gd name="connsiteY7925" fmla="*/ 1642933 h 4860733"/>
                <a:gd name="connsiteX7926" fmla="*/ 3558123 w 4853691"/>
                <a:gd name="connsiteY7926" fmla="*/ 1626503 h 4860733"/>
                <a:gd name="connsiteX7927" fmla="*/ 3560469 w 4853691"/>
                <a:gd name="connsiteY7927" fmla="*/ 1619462 h 4860733"/>
                <a:gd name="connsiteX7928" fmla="*/ 3560469 w 4853691"/>
                <a:gd name="connsiteY7928" fmla="*/ 1614768 h 4860733"/>
                <a:gd name="connsiteX7929" fmla="*/ 3569858 w 4853691"/>
                <a:gd name="connsiteY7929" fmla="*/ 1612421 h 4860733"/>
                <a:gd name="connsiteX7930" fmla="*/ 3595675 w 4853691"/>
                <a:gd name="connsiteY7930" fmla="*/ 1605380 h 4860733"/>
                <a:gd name="connsiteX7931" fmla="*/ 3621493 w 4853691"/>
                <a:gd name="connsiteY7931" fmla="*/ 1598339 h 4860733"/>
                <a:gd name="connsiteX7932" fmla="*/ 3647310 w 4853691"/>
                <a:gd name="connsiteY7932" fmla="*/ 1591297 h 4860733"/>
                <a:gd name="connsiteX7933" fmla="*/ 3673128 w 4853691"/>
                <a:gd name="connsiteY7933" fmla="*/ 1584256 h 4860733"/>
                <a:gd name="connsiteX7934" fmla="*/ 3698945 w 4853691"/>
                <a:gd name="connsiteY7934" fmla="*/ 1579562 h 4860733"/>
                <a:gd name="connsiteX7935" fmla="*/ 3727110 w 4853691"/>
                <a:gd name="connsiteY7935" fmla="*/ 1574868 h 4860733"/>
                <a:gd name="connsiteX7936" fmla="*/ 3752927 w 4853691"/>
                <a:gd name="connsiteY7936" fmla="*/ 1570174 h 4860733"/>
                <a:gd name="connsiteX7937" fmla="*/ 3781092 w 4853691"/>
                <a:gd name="connsiteY7937" fmla="*/ 1565480 h 4860733"/>
                <a:gd name="connsiteX7938" fmla="*/ 3804562 w 4853691"/>
                <a:gd name="connsiteY7938" fmla="*/ 1563133 h 4860733"/>
                <a:gd name="connsiteX7939" fmla="*/ 3835074 w 4853691"/>
                <a:gd name="connsiteY7939" fmla="*/ 1560786 h 4860733"/>
                <a:gd name="connsiteX7940" fmla="*/ 3856197 w 4853691"/>
                <a:gd name="connsiteY7940" fmla="*/ 1558439 h 4860733"/>
                <a:gd name="connsiteX7941" fmla="*/ 3889056 w 4853691"/>
                <a:gd name="connsiteY7941" fmla="*/ 1556092 h 4860733"/>
                <a:gd name="connsiteX7942" fmla="*/ 3907832 w 4853691"/>
                <a:gd name="connsiteY7942" fmla="*/ 1556092 h 4860733"/>
                <a:gd name="connsiteX7943" fmla="*/ 3959467 w 4853691"/>
                <a:gd name="connsiteY7943" fmla="*/ 1556092 h 4860733"/>
                <a:gd name="connsiteX7944" fmla="*/ 3997020 w 4853691"/>
                <a:gd name="connsiteY7944" fmla="*/ 1556092 h 4860733"/>
                <a:gd name="connsiteX7945" fmla="*/ 4008755 w 4853691"/>
                <a:gd name="connsiteY7945" fmla="*/ 1556092 h 4860733"/>
                <a:gd name="connsiteX7946" fmla="*/ 4034573 w 4853691"/>
                <a:gd name="connsiteY7946" fmla="*/ 1558439 h 4860733"/>
                <a:gd name="connsiteX7947" fmla="*/ 4048655 w 4853691"/>
                <a:gd name="connsiteY7947" fmla="*/ 1558439 h 4860733"/>
                <a:gd name="connsiteX7948" fmla="*/ 4072126 w 4853691"/>
                <a:gd name="connsiteY7948" fmla="*/ 1560786 h 4860733"/>
                <a:gd name="connsiteX7949" fmla="*/ 4086208 w 4853691"/>
                <a:gd name="connsiteY7949" fmla="*/ 1563133 h 4860733"/>
                <a:gd name="connsiteX7950" fmla="*/ 4107331 w 4853691"/>
                <a:gd name="connsiteY7950" fmla="*/ 1565480 h 4860733"/>
                <a:gd name="connsiteX7951" fmla="*/ 4121414 w 4853691"/>
                <a:gd name="connsiteY7951" fmla="*/ 1567827 h 4860733"/>
                <a:gd name="connsiteX7952" fmla="*/ 4140190 w 4853691"/>
                <a:gd name="connsiteY7952" fmla="*/ 1570174 h 4860733"/>
                <a:gd name="connsiteX7953" fmla="*/ 4154272 w 4853691"/>
                <a:gd name="connsiteY7953" fmla="*/ 1572521 h 4860733"/>
                <a:gd name="connsiteX7954" fmla="*/ 4173049 w 4853691"/>
                <a:gd name="connsiteY7954" fmla="*/ 1577215 h 4860733"/>
                <a:gd name="connsiteX7955" fmla="*/ 4187131 w 4853691"/>
                <a:gd name="connsiteY7955" fmla="*/ 1579562 h 4860733"/>
                <a:gd name="connsiteX7956" fmla="*/ 4205907 w 4853691"/>
                <a:gd name="connsiteY7956" fmla="*/ 1584256 h 4860733"/>
                <a:gd name="connsiteX7957" fmla="*/ 4219990 w 4853691"/>
                <a:gd name="connsiteY7957" fmla="*/ 1588950 h 4860733"/>
                <a:gd name="connsiteX7958" fmla="*/ 4236419 w 4853691"/>
                <a:gd name="connsiteY7958" fmla="*/ 1593645 h 4860733"/>
                <a:gd name="connsiteX7959" fmla="*/ 4250501 w 4853691"/>
                <a:gd name="connsiteY7959" fmla="*/ 1598339 h 4860733"/>
                <a:gd name="connsiteX7960" fmla="*/ 4266931 w 4853691"/>
                <a:gd name="connsiteY7960" fmla="*/ 1603033 h 4860733"/>
                <a:gd name="connsiteX7961" fmla="*/ 4281013 w 4853691"/>
                <a:gd name="connsiteY7961" fmla="*/ 1607727 h 4860733"/>
                <a:gd name="connsiteX7962" fmla="*/ 4297442 w 4853691"/>
                <a:gd name="connsiteY7962" fmla="*/ 1612421 h 4860733"/>
                <a:gd name="connsiteX7963" fmla="*/ 4311524 w 4853691"/>
                <a:gd name="connsiteY7963" fmla="*/ 1619462 h 4860733"/>
                <a:gd name="connsiteX7964" fmla="*/ 4325607 w 4853691"/>
                <a:gd name="connsiteY7964" fmla="*/ 1626503 h 4860733"/>
                <a:gd name="connsiteX7965" fmla="*/ 4339689 w 4853691"/>
                <a:gd name="connsiteY7965" fmla="*/ 1633544 h 4860733"/>
                <a:gd name="connsiteX7966" fmla="*/ 4353771 w 4853691"/>
                <a:gd name="connsiteY7966" fmla="*/ 1640586 h 4860733"/>
                <a:gd name="connsiteX7967" fmla="*/ 4367854 w 4853691"/>
                <a:gd name="connsiteY7967" fmla="*/ 1647627 h 4860733"/>
                <a:gd name="connsiteX7968" fmla="*/ 4381936 w 4853691"/>
                <a:gd name="connsiteY7968" fmla="*/ 1654668 h 4860733"/>
                <a:gd name="connsiteX7969" fmla="*/ 4396018 w 4853691"/>
                <a:gd name="connsiteY7969" fmla="*/ 1664056 h 4860733"/>
                <a:gd name="connsiteX7970" fmla="*/ 4407753 w 4853691"/>
                <a:gd name="connsiteY7970" fmla="*/ 1671097 h 4860733"/>
                <a:gd name="connsiteX7971" fmla="*/ 4421835 w 4853691"/>
                <a:gd name="connsiteY7971" fmla="*/ 1680485 h 4860733"/>
                <a:gd name="connsiteX7972" fmla="*/ 4433571 w 4853691"/>
                <a:gd name="connsiteY7972" fmla="*/ 1687526 h 4860733"/>
                <a:gd name="connsiteX7973" fmla="*/ 4442959 w 4853691"/>
                <a:gd name="connsiteY7973" fmla="*/ 1694568 h 4860733"/>
                <a:gd name="connsiteX7974" fmla="*/ 4440612 w 4853691"/>
                <a:gd name="connsiteY7974" fmla="*/ 1703956 h 4860733"/>
                <a:gd name="connsiteX7975" fmla="*/ 4433571 w 4853691"/>
                <a:gd name="connsiteY7975" fmla="*/ 1703956 h 4860733"/>
                <a:gd name="connsiteX7976" fmla="*/ 4426530 w 4853691"/>
                <a:gd name="connsiteY7976" fmla="*/ 1701609 h 4860733"/>
                <a:gd name="connsiteX7977" fmla="*/ 4154272 w 4853691"/>
                <a:gd name="connsiteY7977" fmla="*/ 1924578 h 4860733"/>
                <a:gd name="connsiteX7978" fmla="*/ 4173049 w 4853691"/>
                <a:gd name="connsiteY7978" fmla="*/ 1950396 h 4860733"/>
                <a:gd name="connsiteX7979" fmla="*/ 4180090 w 4853691"/>
                <a:gd name="connsiteY7979" fmla="*/ 1959784 h 4860733"/>
                <a:gd name="connsiteX7980" fmla="*/ 4196519 w 4853691"/>
                <a:gd name="connsiteY7980" fmla="*/ 1980907 h 4860733"/>
                <a:gd name="connsiteX7981" fmla="*/ 4203560 w 4853691"/>
                <a:gd name="connsiteY7981" fmla="*/ 1990295 h 4860733"/>
                <a:gd name="connsiteX7982" fmla="*/ 4217643 w 4853691"/>
                <a:gd name="connsiteY7982" fmla="*/ 2009072 h 4860733"/>
                <a:gd name="connsiteX7983" fmla="*/ 4227031 w 4853691"/>
                <a:gd name="connsiteY7983" fmla="*/ 2020807 h 4860733"/>
                <a:gd name="connsiteX7984" fmla="*/ 4241113 w 4853691"/>
                <a:gd name="connsiteY7984" fmla="*/ 2037236 h 4860733"/>
                <a:gd name="connsiteX7985" fmla="*/ 4250501 w 4853691"/>
                <a:gd name="connsiteY7985" fmla="*/ 2048971 h 4860733"/>
                <a:gd name="connsiteX7986" fmla="*/ 4262237 w 4853691"/>
                <a:gd name="connsiteY7986" fmla="*/ 2063054 h 4860733"/>
                <a:gd name="connsiteX7987" fmla="*/ 4271625 w 4853691"/>
                <a:gd name="connsiteY7987" fmla="*/ 2077136 h 4860733"/>
                <a:gd name="connsiteX7988" fmla="*/ 4281013 w 4853691"/>
                <a:gd name="connsiteY7988" fmla="*/ 2088871 h 4860733"/>
                <a:gd name="connsiteX7989" fmla="*/ 4292748 w 4853691"/>
                <a:gd name="connsiteY7989" fmla="*/ 2102954 h 4860733"/>
                <a:gd name="connsiteX7990" fmla="*/ 4302136 w 4853691"/>
                <a:gd name="connsiteY7990" fmla="*/ 2114689 h 4860733"/>
                <a:gd name="connsiteX7991" fmla="*/ 4313872 w 4853691"/>
                <a:gd name="connsiteY7991" fmla="*/ 2128771 h 4860733"/>
                <a:gd name="connsiteX7992" fmla="*/ 4320913 w 4853691"/>
                <a:gd name="connsiteY7992" fmla="*/ 2138159 h 4860733"/>
                <a:gd name="connsiteX7993" fmla="*/ 4332648 w 4853691"/>
                <a:gd name="connsiteY7993" fmla="*/ 2152242 h 4860733"/>
                <a:gd name="connsiteX7994" fmla="*/ 4339689 w 4853691"/>
                <a:gd name="connsiteY7994" fmla="*/ 2161630 h 4860733"/>
                <a:gd name="connsiteX7995" fmla="*/ 4351424 w 4853691"/>
                <a:gd name="connsiteY7995" fmla="*/ 2175712 h 4860733"/>
                <a:gd name="connsiteX7996" fmla="*/ 4358465 w 4853691"/>
                <a:gd name="connsiteY7996" fmla="*/ 2182753 h 4860733"/>
                <a:gd name="connsiteX7997" fmla="*/ 4370201 w 4853691"/>
                <a:gd name="connsiteY7997" fmla="*/ 2196836 h 4860733"/>
                <a:gd name="connsiteX7998" fmla="*/ 4377242 w 4853691"/>
                <a:gd name="connsiteY7998" fmla="*/ 2203877 h 4860733"/>
                <a:gd name="connsiteX7999" fmla="*/ 4388977 w 4853691"/>
                <a:gd name="connsiteY7999" fmla="*/ 2217959 h 4860733"/>
                <a:gd name="connsiteX8000" fmla="*/ 4396018 w 4853691"/>
                <a:gd name="connsiteY8000" fmla="*/ 2225000 h 4860733"/>
                <a:gd name="connsiteX8001" fmla="*/ 4407753 w 4853691"/>
                <a:gd name="connsiteY8001" fmla="*/ 2239082 h 4860733"/>
                <a:gd name="connsiteX8002" fmla="*/ 4412447 w 4853691"/>
                <a:gd name="connsiteY8002" fmla="*/ 2243776 h 4860733"/>
                <a:gd name="connsiteX8003" fmla="*/ 4424183 w 4853691"/>
                <a:gd name="connsiteY8003" fmla="*/ 2257859 h 4860733"/>
                <a:gd name="connsiteX8004" fmla="*/ 4428877 w 4853691"/>
                <a:gd name="connsiteY8004" fmla="*/ 2262553 h 4860733"/>
                <a:gd name="connsiteX8005" fmla="*/ 4442959 w 4853691"/>
                <a:gd name="connsiteY8005" fmla="*/ 2276635 h 4860733"/>
                <a:gd name="connsiteX8006" fmla="*/ 4445306 w 4853691"/>
                <a:gd name="connsiteY8006" fmla="*/ 2278982 h 4860733"/>
                <a:gd name="connsiteX8007" fmla="*/ 4440612 w 4853691"/>
                <a:gd name="connsiteY8007" fmla="*/ 2293064 h 4860733"/>
                <a:gd name="connsiteX8008" fmla="*/ 4461736 w 4853691"/>
                <a:gd name="connsiteY8008" fmla="*/ 2314188 h 4860733"/>
                <a:gd name="connsiteX8009" fmla="*/ 4475818 w 4853691"/>
                <a:gd name="connsiteY8009" fmla="*/ 2309494 h 4860733"/>
                <a:gd name="connsiteX8010" fmla="*/ 4480512 w 4853691"/>
                <a:gd name="connsiteY8010" fmla="*/ 2314188 h 4860733"/>
                <a:gd name="connsiteX8011" fmla="*/ 4482859 w 4853691"/>
                <a:gd name="connsiteY8011" fmla="*/ 2316535 h 4860733"/>
                <a:gd name="connsiteX8012" fmla="*/ 4499288 w 4853691"/>
                <a:gd name="connsiteY8012" fmla="*/ 2332964 h 4860733"/>
                <a:gd name="connsiteX8013" fmla="*/ 4501635 w 4853691"/>
                <a:gd name="connsiteY8013" fmla="*/ 2335311 h 4860733"/>
                <a:gd name="connsiteX8014" fmla="*/ 4518065 w 4853691"/>
                <a:gd name="connsiteY8014" fmla="*/ 2349394 h 4860733"/>
                <a:gd name="connsiteX8015" fmla="*/ 4520412 w 4853691"/>
                <a:gd name="connsiteY8015" fmla="*/ 2351741 h 4860733"/>
                <a:gd name="connsiteX8016" fmla="*/ 4534494 w 4853691"/>
                <a:gd name="connsiteY8016" fmla="*/ 2363476 h 4860733"/>
                <a:gd name="connsiteX8017" fmla="*/ 4539188 w 4853691"/>
                <a:gd name="connsiteY8017" fmla="*/ 2368170 h 4860733"/>
                <a:gd name="connsiteX8018" fmla="*/ 4550923 w 4853691"/>
                <a:gd name="connsiteY8018" fmla="*/ 2379905 h 4860733"/>
                <a:gd name="connsiteX8019" fmla="*/ 4555617 w 4853691"/>
                <a:gd name="connsiteY8019" fmla="*/ 2384599 h 4860733"/>
                <a:gd name="connsiteX8020" fmla="*/ 4567353 w 4853691"/>
                <a:gd name="connsiteY8020" fmla="*/ 2393987 h 4860733"/>
                <a:gd name="connsiteX8021" fmla="*/ 4572047 w 4853691"/>
                <a:gd name="connsiteY8021" fmla="*/ 2398681 h 4860733"/>
                <a:gd name="connsiteX8022" fmla="*/ 4583782 w 4853691"/>
                <a:gd name="connsiteY8022" fmla="*/ 2408070 h 4860733"/>
                <a:gd name="connsiteX8023" fmla="*/ 4588476 w 4853691"/>
                <a:gd name="connsiteY8023" fmla="*/ 2412764 h 4860733"/>
                <a:gd name="connsiteX8024" fmla="*/ 4597864 w 4853691"/>
                <a:gd name="connsiteY8024" fmla="*/ 2419805 h 4860733"/>
                <a:gd name="connsiteX8025" fmla="*/ 4604905 w 4853691"/>
                <a:gd name="connsiteY8025" fmla="*/ 2424499 h 4860733"/>
                <a:gd name="connsiteX8026" fmla="*/ 4614294 w 4853691"/>
                <a:gd name="connsiteY8026" fmla="*/ 2431540 h 4860733"/>
                <a:gd name="connsiteX8027" fmla="*/ 4621334 w 4853691"/>
                <a:gd name="connsiteY8027" fmla="*/ 2436234 h 4860733"/>
                <a:gd name="connsiteX8028" fmla="*/ 4630723 w 4853691"/>
                <a:gd name="connsiteY8028" fmla="*/ 2440928 h 4860733"/>
                <a:gd name="connsiteX8029" fmla="*/ 4637764 w 4853691"/>
                <a:gd name="connsiteY8029" fmla="*/ 2443275 h 4860733"/>
                <a:gd name="connsiteX8030" fmla="*/ 4644805 w 4853691"/>
                <a:gd name="connsiteY8030" fmla="*/ 2447969 h 4860733"/>
                <a:gd name="connsiteX8031" fmla="*/ 4651846 w 4853691"/>
                <a:gd name="connsiteY8031" fmla="*/ 2450317 h 4860733"/>
                <a:gd name="connsiteX8032" fmla="*/ 4658887 w 4853691"/>
                <a:gd name="connsiteY8032" fmla="*/ 2455011 h 4860733"/>
                <a:gd name="connsiteX8033" fmla="*/ 4665929 w 4853691"/>
                <a:gd name="connsiteY8033" fmla="*/ 2457358 h 4860733"/>
                <a:gd name="connsiteX8034" fmla="*/ 4672970 w 4853691"/>
                <a:gd name="connsiteY8034" fmla="*/ 2459705 h 4860733"/>
                <a:gd name="connsiteX8035" fmla="*/ 4680011 w 4853691"/>
                <a:gd name="connsiteY8035" fmla="*/ 2462052 h 4860733"/>
                <a:gd name="connsiteX8036" fmla="*/ 4687052 w 4853691"/>
                <a:gd name="connsiteY8036" fmla="*/ 2464399 h 4860733"/>
                <a:gd name="connsiteX8037" fmla="*/ 4694093 w 4853691"/>
                <a:gd name="connsiteY8037" fmla="*/ 2466746 h 4860733"/>
                <a:gd name="connsiteX8038" fmla="*/ 4696440 w 4853691"/>
                <a:gd name="connsiteY8038" fmla="*/ 2466746 h 4860733"/>
                <a:gd name="connsiteX8039" fmla="*/ 4696440 w 4853691"/>
                <a:gd name="connsiteY8039" fmla="*/ 2471440 h 4860733"/>
                <a:gd name="connsiteX8040" fmla="*/ 4696440 w 4853691"/>
                <a:gd name="connsiteY8040" fmla="*/ 2471440 h 4860733"/>
                <a:gd name="connsiteX8041" fmla="*/ 4691746 w 4853691"/>
                <a:gd name="connsiteY8041" fmla="*/ 2478481 h 4860733"/>
                <a:gd name="connsiteX8042" fmla="*/ 4684705 w 4853691"/>
                <a:gd name="connsiteY8042" fmla="*/ 2480828 h 4860733"/>
                <a:gd name="connsiteX8043" fmla="*/ 4661234 w 4853691"/>
                <a:gd name="connsiteY8043" fmla="*/ 2490216 h 4860733"/>
                <a:gd name="connsiteX8044" fmla="*/ 4621334 w 4853691"/>
                <a:gd name="connsiteY8044" fmla="*/ 2504299 h 4860733"/>
                <a:gd name="connsiteX8045" fmla="*/ 4602558 w 4853691"/>
                <a:gd name="connsiteY8045" fmla="*/ 2492563 h 4860733"/>
                <a:gd name="connsiteX8046" fmla="*/ 4586129 w 4853691"/>
                <a:gd name="connsiteY8046" fmla="*/ 2499605 h 4860733"/>
                <a:gd name="connsiteX8047" fmla="*/ 4541535 w 4853691"/>
                <a:gd name="connsiteY8047" fmla="*/ 2464399 h 4860733"/>
                <a:gd name="connsiteX8048" fmla="*/ 4534494 w 4853691"/>
                <a:gd name="connsiteY8048" fmla="*/ 2457358 h 4860733"/>
                <a:gd name="connsiteX8049" fmla="*/ 4511023 w 4853691"/>
                <a:gd name="connsiteY8049" fmla="*/ 2436234 h 4860733"/>
                <a:gd name="connsiteX8050" fmla="*/ 4501635 w 4853691"/>
                <a:gd name="connsiteY8050" fmla="*/ 2426846 h 4860733"/>
                <a:gd name="connsiteX8051" fmla="*/ 4480512 w 4853691"/>
                <a:gd name="connsiteY8051" fmla="*/ 2405723 h 4860733"/>
                <a:gd name="connsiteX8052" fmla="*/ 4468776 w 4853691"/>
                <a:gd name="connsiteY8052" fmla="*/ 2393987 h 4860733"/>
                <a:gd name="connsiteX8053" fmla="*/ 4450000 w 4853691"/>
                <a:gd name="connsiteY8053" fmla="*/ 2372864 h 4860733"/>
                <a:gd name="connsiteX8054" fmla="*/ 4438265 w 4853691"/>
                <a:gd name="connsiteY8054" fmla="*/ 2358782 h 4860733"/>
                <a:gd name="connsiteX8055" fmla="*/ 4419489 w 4853691"/>
                <a:gd name="connsiteY8055" fmla="*/ 2337658 h 4860733"/>
                <a:gd name="connsiteX8056" fmla="*/ 4407753 w 4853691"/>
                <a:gd name="connsiteY8056" fmla="*/ 2323576 h 4860733"/>
                <a:gd name="connsiteX8057" fmla="*/ 4391324 w 4853691"/>
                <a:gd name="connsiteY8057" fmla="*/ 2302453 h 4860733"/>
                <a:gd name="connsiteX8058" fmla="*/ 4379589 w 4853691"/>
                <a:gd name="connsiteY8058" fmla="*/ 2286023 h 4860733"/>
                <a:gd name="connsiteX8059" fmla="*/ 4363159 w 4853691"/>
                <a:gd name="connsiteY8059" fmla="*/ 2262553 h 4860733"/>
                <a:gd name="connsiteX8060" fmla="*/ 4351424 w 4853691"/>
                <a:gd name="connsiteY8060" fmla="*/ 2243776 h 4860733"/>
                <a:gd name="connsiteX8061" fmla="*/ 4334995 w 4853691"/>
                <a:gd name="connsiteY8061" fmla="*/ 2220306 h 4860733"/>
                <a:gd name="connsiteX8062" fmla="*/ 4323260 w 4853691"/>
                <a:gd name="connsiteY8062" fmla="*/ 2201530 h 4860733"/>
                <a:gd name="connsiteX8063" fmla="*/ 4306830 w 4853691"/>
                <a:gd name="connsiteY8063" fmla="*/ 2178059 h 4860733"/>
                <a:gd name="connsiteX8064" fmla="*/ 4292748 w 4853691"/>
                <a:gd name="connsiteY8064" fmla="*/ 2156936 h 4860733"/>
                <a:gd name="connsiteX8065" fmla="*/ 4276319 w 4853691"/>
                <a:gd name="connsiteY8065" fmla="*/ 2133465 h 4860733"/>
                <a:gd name="connsiteX8066" fmla="*/ 4262237 w 4853691"/>
                <a:gd name="connsiteY8066" fmla="*/ 2112342 h 4860733"/>
                <a:gd name="connsiteX8067" fmla="*/ 4245807 w 4853691"/>
                <a:gd name="connsiteY8067" fmla="*/ 2088871 h 4860733"/>
                <a:gd name="connsiteX8068" fmla="*/ 4231725 w 4853691"/>
                <a:gd name="connsiteY8068" fmla="*/ 2067748 h 4860733"/>
                <a:gd name="connsiteX8069" fmla="*/ 4215296 w 4853691"/>
                <a:gd name="connsiteY8069" fmla="*/ 2041930 h 4860733"/>
                <a:gd name="connsiteX8070" fmla="*/ 4201213 w 4853691"/>
                <a:gd name="connsiteY8070" fmla="*/ 2018460 h 4860733"/>
                <a:gd name="connsiteX8071" fmla="*/ 4187131 w 4853691"/>
                <a:gd name="connsiteY8071" fmla="*/ 1994990 h 4860733"/>
                <a:gd name="connsiteX8072" fmla="*/ 4173049 w 4853691"/>
                <a:gd name="connsiteY8072" fmla="*/ 1971519 h 4860733"/>
                <a:gd name="connsiteX8073" fmla="*/ 4158966 w 4853691"/>
                <a:gd name="connsiteY8073" fmla="*/ 1945702 h 4860733"/>
                <a:gd name="connsiteX8074" fmla="*/ 4144884 w 4853691"/>
                <a:gd name="connsiteY8074" fmla="*/ 1922231 h 4860733"/>
                <a:gd name="connsiteX8075" fmla="*/ 4137843 w 4853691"/>
                <a:gd name="connsiteY8075" fmla="*/ 1908149 h 4860733"/>
                <a:gd name="connsiteX8076" fmla="*/ 4137843 w 4853691"/>
                <a:gd name="connsiteY8076" fmla="*/ 1908149 h 4860733"/>
                <a:gd name="connsiteX8077" fmla="*/ 4149578 w 4853691"/>
                <a:gd name="connsiteY8077" fmla="*/ 1922231 h 4860733"/>
                <a:gd name="connsiteX8078" fmla="*/ 4154272 w 4853691"/>
                <a:gd name="connsiteY8078" fmla="*/ 1924578 h 4860733"/>
                <a:gd name="connsiteX8079" fmla="*/ 4724605 w 4853691"/>
                <a:gd name="connsiteY8079" fmla="*/ 2499605 h 4860733"/>
                <a:gd name="connsiteX8080" fmla="*/ 4726952 w 4853691"/>
                <a:gd name="connsiteY8080" fmla="*/ 2501952 h 4860733"/>
                <a:gd name="connsiteX8081" fmla="*/ 4731646 w 4853691"/>
                <a:gd name="connsiteY8081" fmla="*/ 2506646 h 4860733"/>
                <a:gd name="connsiteX8082" fmla="*/ 4733993 w 4853691"/>
                <a:gd name="connsiteY8082" fmla="*/ 2508993 h 4860733"/>
                <a:gd name="connsiteX8083" fmla="*/ 4738687 w 4853691"/>
                <a:gd name="connsiteY8083" fmla="*/ 2511340 h 4860733"/>
                <a:gd name="connsiteX8084" fmla="*/ 4741034 w 4853691"/>
                <a:gd name="connsiteY8084" fmla="*/ 2513687 h 4860733"/>
                <a:gd name="connsiteX8085" fmla="*/ 4745728 w 4853691"/>
                <a:gd name="connsiteY8085" fmla="*/ 2516034 h 4860733"/>
                <a:gd name="connsiteX8086" fmla="*/ 4748075 w 4853691"/>
                <a:gd name="connsiteY8086" fmla="*/ 2518381 h 4860733"/>
                <a:gd name="connsiteX8087" fmla="*/ 4748075 w 4853691"/>
                <a:gd name="connsiteY8087" fmla="*/ 2518381 h 4860733"/>
                <a:gd name="connsiteX8088" fmla="*/ 4748075 w 4853691"/>
                <a:gd name="connsiteY8088" fmla="*/ 2518381 h 4860733"/>
                <a:gd name="connsiteX8089" fmla="*/ 4752769 w 4853691"/>
                <a:gd name="connsiteY8089" fmla="*/ 2530116 h 4860733"/>
                <a:gd name="connsiteX8090" fmla="*/ 4745728 w 4853691"/>
                <a:gd name="connsiteY8090" fmla="*/ 2534810 h 4860733"/>
                <a:gd name="connsiteX8091" fmla="*/ 4738687 w 4853691"/>
                <a:gd name="connsiteY8091" fmla="*/ 2537157 h 4860733"/>
                <a:gd name="connsiteX8092" fmla="*/ 4726952 w 4853691"/>
                <a:gd name="connsiteY8092" fmla="*/ 2539504 h 4860733"/>
                <a:gd name="connsiteX8093" fmla="*/ 4719911 w 4853691"/>
                <a:gd name="connsiteY8093" fmla="*/ 2541851 h 4860733"/>
                <a:gd name="connsiteX8094" fmla="*/ 4701134 w 4853691"/>
                <a:gd name="connsiteY8094" fmla="*/ 2544198 h 4860733"/>
                <a:gd name="connsiteX8095" fmla="*/ 4701134 w 4853691"/>
                <a:gd name="connsiteY8095" fmla="*/ 2544198 h 4860733"/>
                <a:gd name="connsiteX8096" fmla="*/ 4687052 w 4853691"/>
                <a:gd name="connsiteY8096" fmla="*/ 2544198 h 4860733"/>
                <a:gd name="connsiteX8097" fmla="*/ 4682358 w 4853691"/>
                <a:gd name="connsiteY8097" fmla="*/ 2544198 h 4860733"/>
                <a:gd name="connsiteX8098" fmla="*/ 4672970 w 4853691"/>
                <a:gd name="connsiteY8098" fmla="*/ 2541851 h 4860733"/>
                <a:gd name="connsiteX8099" fmla="*/ 4668275 w 4853691"/>
                <a:gd name="connsiteY8099" fmla="*/ 2539504 h 4860733"/>
                <a:gd name="connsiteX8100" fmla="*/ 4658887 w 4853691"/>
                <a:gd name="connsiteY8100" fmla="*/ 2537157 h 4860733"/>
                <a:gd name="connsiteX8101" fmla="*/ 4654193 w 4853691"/>
                <a:gd name="connsiteY8101" fmla="*/ 2534810 h 4860733"/>
                <a:gd name="connsiteX8102" fmla="*/ 4647152 w 4853691"/>
                <a:gd name="connsiteY8102" fmla="*/ 2532463 h 4860733"/>
                <a:gd name="connsiteX8103" fmla="*/ 4640111 w 4853691"/>
                <a:gd name="connsiteY8103" fmla="*/ 2530116 h 4860733"/>
                <a:gd name="connsiteX8104" fmla="*/ 4633070 w 4853691"/>
                <a:gd name="connsiteY8104" fmla="*/ 2527769 h 4860733"/>
                <a:gd name="connsiteX8105" fmla="*/ 4626029 w 4853691"/>
                <a:gd name="connsiteY8105" fmla="*/ 2525422 h 4860733"/>
                <a:gd name="connsiteX8106" fmla="*/ 4618988 w 4853691"/>
                <a:gd name="connsiteY8106" fmla="*/ 2520728 h 4860733"/>
                <a:gd name="connsiteX8107" fmla="*/ 4611946 w 4853691"/>
                <a:gd name="connsiteY8107" fmla="*/ 2516034 h 4860733"/>
                <a:gd name="connsiteX8108" fmla="*/ 4607252 w 4853691"/>
                <a:gd name="connsiteY8108" fmla="*/ 2513687 h 4860733"/>
                <a:gd name="connsiteX8109" fmla="*/ 4611946 w 4853691"/>
                <a:gd name="connsiteY8109" fmla="*/ 2501952 h 4860733"/>
                <a:gd name="connsiteX8110" fmla="*/ 4611946 w 4853691"/>
                <a:gd name="connsiteY8110" fmla="*/ 2499605 h 4860733"/>
                <a:gd name="connsiteX8111" fmla="*/ 4623682 w 4853691"/>
                <a:gd name="connsiteY8111" fmla="*/ 2497258 h 4860733"/>
                <a:gd name="connsiteX8112" fmla="*/ 4644805 w 4853691"/>
                <a:gd name="connsiteY8112" fmla="*/ 2492563 h 4860733"/>
                <a:gd name="connsiteX8113" fmla="*/ 4651846 w 4853691"/>
                <a:gd name="connsiteY8113" fmla="*/ 2490216 h 4860733"/>
                <a:gd name="connsiteX8114" fmla="*/ 4684705 w 4853691"/>
                <a:gd name="connsiteY8114" fmla="*/ 2480828 h 4860733"/>
                <a:gd name="connsiteX8115" fmla="*/ 4703481 w 4853691"/>
                <a:gd name="connsiteY8115" fmla="*/ 2494910 h 4860733"/>
                <a:gd name="connsiteX8116" fmla="*/ 4715216 w 4853691"/>
                <a:gd name="connsiteY8116" fmla="*/ 2490216 h 4860733"/>
                <a:gd name="connsiteX8117" fmla="*/ 4717563 w 4853691"/>
                <a:gd name="connsiteY8117" fmla="*/ 2492563 h 4860733"/>
                <a:gd name="connsiteX8118" fmla="*/ 4724605 w 4853691"/>
                <a:gd name="connsiteY8118" fmla="*/ 2499605 h 4860733"/>
                <a:gd name="connsiteX8119" fmla="*/ 4804404 w 4853691"/>
                <a:gd name="connsiteY8119" fmla="*/ 2600527 h 4860733"/>
                <a:gd name="connsiteX8120" fmla="*/ 4797363 w 4853691"/>
                <a:gd name="connsiteY8120" fmla="*/ 2642774 h 4860733"/>
                <a:gd name="connsiteX8121" fmla="*/ 4792669 w 4853691"/>
                <a:gd name="connsiteY8121" fmla="*/ 2670939 h 4860733"/>
                <a:gd name="connsiteX8122" fmla="*/ 4783281 w 4853691"/>
                <a:gd name="connsiteY8122" fmla="*/ 2715533 h 4860733"/>
                <a:gd name="connsiteX8123" fmla="*/ 4778587 w 4853691"/>
                <a:gd name="connsiteY8123" fmla="*/ 2739003 h 4860733"/>
                <a:gd name="connsiteX8124" fmla="*/ 4764504 w 4853691"/>
                <a:gd name="connsiteY8124" fmla="*/ 2790638 h 4860733"/>
                <a:gd name="connsiteX8125" fmla="*/ 4762157 w 4853691"/>
                <a:gd name="connsiteY8125" fmla="*/ 2802374 h 4860733"/>
                <a:gd name="connsiteX8126" fmla="*/ 4741034 w 4853691"/>
                <a:gd name="connsiteY8126" fmla="*/ 2863397 h 4860733"/>
                <a:gd name="connsiteX8127" fmla="*/ 4733993 w 4853691"/>
                <a:gd name="connsiteY8127" fmla="*/ 2879826 h 4860733"/>
                <a:gd name="connsiteX8128" fmla="*/ 4717563 w 4853691"/>
                <a:gd name="connsiteY8128" fmla="*/ 2922073 h 4860733"/>
                <a:gd name="connsiteX8129" fmla="*/ 4705828 w 4853691"/>
                <a:gd name="connsiteY8129" fmla="*/ 2943196 h 4860733"/>
                <a:gd name="connsiteX8130" fmla="*/ 4698787 w 4853691"/>
                <a:gd name="connsiteY8130" fmla="*/ 2959626 h 4860733"/>
                <a:gd name="connsiteX8131" fmla="*/ 4694093 w 4853691"/>
                <a:gd name="connsiteY8131" fmla="*/ 2959626 h 4860733"/>
                <a:gd name="connsiteX8132" fmla="*/ 4696440 w 4853691"/>
                <a:gd name="connsiteY8132" fmla="*/ 2945543 h 4860733"/>
                <a:gd name="connsiteX8133" fmla="*/ 4696440 w 4853691"/>
                <a:gd name="connsiteY8133" fmla="*/ 2943196 h 4860733"/>
                <a:gd name="connsiteX8134" fmla="*/ 4701134 w 4853691"/>
                <a:gd name="connsiteY8134" fmla="*/ 2917379 h 4860733"/>
                <a:gd name="connsiteX8135" fmla="*/ 4703481 w 4853691"/>
                <a:gd name="connsiteY8135" fmla="*/ 2907991 h 4860733"/>
                <a:gd name="connsiteX8136" fmla="*/ 4705828 w 4853691"/>
                <a:gd name="connsiteY8136" fmla="*/ 2886867 h 4860733"/>
                <a:gd name="connsiteX8137" fmla="*/ 4708175 w 4853691"/>
                <a:gd name="connsiteY8137" fmla="*/ 2872785 h 4860733"/>
                <a:gd name="connsiteX8138" fmla="*/ 4710522 w 4853691"/>
                <a:gd name="connsiteY8138" fmla="*/ 2856356 h 4860733"/>
                <a:gd name="connsiteX8139" fmla="*/ 4712869 w 4853691"/>
                <a:gd name="connsiteY8139" fmla="*/ 2837579 h 4860733"/>
                <a:gd name="connsiteX8140" fmla="*/ 4715216 w 4853691"/>
                <a:gd name="connsiteY8140" fmla="*/ 2823497 h 4860733"/>
                <a:gd name="connsiteX8141" fmla="*/ 4719911 w 4853691"/>
                <a:gd name="connsiteY8141" fmla="*/ 2802374 h 4860733"/>
                <a:gd name="connsiteX8142" fmla="*/ 4722257 w 4853691"/>
                <a:gd name="connsiteY8142" fmla="*/ 2792985 h 4860733"/>
                <a:gd name="connsiteX8143" fmla="*/ 4726952 w 4853691"/>
                <a:gd name="connsiteY8143" fmla="*/ 2769515 h 4860733"/>
                <a:gd name="connsiteX8144" fmla="*/ 4729299 w 4853691"/>
                <a:gd name="connsiteY8144" fmla="*/ 2762474 h 4860733"/>
                <a:gd name="connsiteX8145" fmla="*/ 4733993 w 4853691"/>
                <a:gd name="connsiteY8145" fmla="*/ 2736656 h 4860733"/>
                <a:gd name="connsiteX8146" fmla="*/ 4736340 w 4853691"/>
                <a:gd name="connsiteY8146" fmla="*/ 2729615 h 4860733"/>
                <a:gd name="connsiteX8147" fmla="*/ 4741034 w 4853691"/>
                <a:gd name="connsiteY8147" fmla="*/ 2703798 h 4860733"/>
                <a:gd name="connsiteX8148" fmla="*/ 4741034 w 4853691"/>
                <a:gd name="connsiteY8148" fmla="*/ 2701451 h 4860733"/>
                <a:gd name="connsiteX8149" fmla="*/ 4771546 w 4853691"/>
                <a:gd name="connsiteY8149" fmla="*/ 2562975 h 4860733"/>
                <a:gd name="connsiteX8150" fmla="*/ 4773892 w 4853691"/>
                <a:gd name="connsiteY8150" fmla="*/ 2553587 h 4860733"/>
                <a:gd name="connsiteX8151" fmla="*/ 4778587 w 4853691"/>
                <a:gd name="connsiteY8151" fmla="*/ 2539504 h 4860733"/>
                <a:gd name="connsiteX8152" fmla="*/ 4780934 w 4853691"/>
                <a:gd name="connsiteY8152" fmla="*/ 2534810 h 4860733"/>
                <a:gd name="connsiteX8153" fmla="*/ 4792669 w 4853691"/>
                <a:gd name="connsiteY8153" fmla="*/ 2516034 h 4860733"/>
                <a:gd name="connsiteX8154" fmla="*/ 4787975 w 4853691"/>
                <a:gd name="connsiteY8154" fmla="*/ 2504299 h 4860733"/>
                <a:gd name="connsiteX8155" fmla="*/ 4790322 w 4853691"/>
                <a:gd name="connsiteY8155" fmla="*/ 2499605 h 4860733"/>
                <a:gd name="connsiteX8156" fmla="*/ 4792669 w 4853691"/>
                <a:gd name="connsiteY8156" fmla="*/ 2492563 h 4860733"/>
                <a:gd name="connsiteX8157" fmla="*/ 4797363 w 4853691"/>
                <a:gd name="connsiteY8157" fmla="*/ 2492563 h 4860733"/>
                <a:gd name="connsiteX8158" fmla="*/ 4813793 w 4853691"/>
                <a:gd name="connsiteY8158" fmla="*/ 2483175 h 4860733"/>
                <a:gd name="connsiteX8159" fmla="*/ 4813793 w 4853691"/>
                <a:gd name="connsiteY8159" fmla="*/ 2492563 h 4860733"/>
                <a:gd name="connsiteX8160" fmla="*/ 4811445 w 4853691"/>
                <a:gd name="connsiteY8160" fmla="*/ 2520728 h 4860733"/>
                <a:gd name="connsiteX8161" fmla="*/ 4799710 w 4853691"/>
                <a:gd name="connsiteY8161" fmla="*/ 2539504 h 4860733"/>
                <a:gd name="connsiteX8162" fmla="*/ 4806751 w 4853691"/>
                <a:gd name="connsiteY8162" fmla="*/ 2555934 h 4860733"/>
                <a:gd name="connsiteX8163" fmla="*/ 4804404 w 4853691"/>
                <a:gd name="connsiteY8163" fmla="*/ 2567669 h 4860733"/>
                <a:gd name="connsiteX8164" fmla="*/ 4804404 w 4853691"/>
                <a:gd name="connsiteY8164" fmla="*/ 2600527 h 4860733"/>
                <a:gd name="connsiteX8165" fmla="*/ 4665929 w 4853691"/>
                <a:gd name="connsiteY8165" fmla="*/ 3051160 h 4860733"/>
                <a:gd name="connsiteX8166" fmla="*/ 4656540 w 4853691"/>
                <a:gd name="connsiteY8166" fmla="*/ 3076978 h 4860733"/>
                <a:gd name="connsiteX8167" fmla="*/ 4649499 w 4853691"/>
                <a:gd name="connsiteY8167" fmla="*/ 3076978 h 4860733"/>
                <a:gd name="connsiteX8168" fmla="*/ 4647152 w 4853691"/>
                <a:gd name="connsiteY8168" fmla="*/ 3076978 h 4860733"/>
                <a:gd name="connsiteX8169" fmla="*/ 4647152 w 4853691"/>
                <a:gd name="connsiteY8169" fmla="*/ 3069937 h 4860733"/>
                <a:gd name="connsiteX8170" fmla="*/ 4647152 w 4853691"/>
                <a:gd name="connsiteY8170" fmla="*/ 3058201 h 4860733"/>
                <a:gd name="connsiteX8171" fmla="*/ 4644805 w 4853691"/>
                <a:gd name="connsiteY8171" fmla="*/ 3044119 h 4860733"/>
                <a:gd name="connsiteX8172" fmla="*/ 4644805 w 4853691"/>
                <a:gd name="connsiteY8172" fmla="*/ 3037078 h 4860733"/>
                <a:gd name="connsiteX8173" fmla="*/ 4642458 w 4853691"/>
                <a:gd name="connsiteY8173" fmla="*/ 3004220 h 4860733"/>
                <a:gd name="connsiteX8174" fmla="*/ 4658887 w 4853691"/>
                <a:gd name="connsiteY8174" fmla="*/ 2987790 h 4860733"/>
                <a:gd name="connsiteX8175" fmla="*/ 4661234 w 4853691"/>
                <a:gd name="connsiteY8175" fmla="*/ 2987790 h 4860733"/>
                <a:gd name="connsiteX8176" fmla="*/ 4663581 w 4853691"/>
                <a:gd name="connsiteY8176" fmla="*/ 2987790 h 4860733"/>
                <a:gd name="connsiteX8177" fmla="*/ 4670623 w 4853691"/>
                <a:gd name="connsiteY8177" fmla="*/ 2987790 h 4860733"/>
                <a:gd name="connsiteX8178" fmla="*/ 4682358 w 4853691"/>
                <a:gd name="connsiteY8178" fmla="*/ 2999525 h 4860733"/>
                <a:gd name="connsiteX8179" fmla="*/ 4668275 w 4853691"/>
                <a:gd name="connsiteY8179" fmla="*/ 3039425 h 4860733"/>
                <a:gd name="connsiteX8180" fmla="*/ 4665929 w 4853691"/>
                <a:gd name="connsiteY8180" fmla="*/ 3051160 h 4860733"/>
                <a:gd name="connsiteX8181" fmla="*/ 4595517 w 4853691"/>
                <a:gd name="connsiteY8181" fmla="*/ 3243618 h 4860733"/>
                <a:gd name="connsiteX8182" fmla="*/ 4590823 w 4853691"/>
                <a:gd name="connsiteY8182" fmla="*/ 3257700 h 4860733"/>
                <a:gd name="connsiteX8183" fmla="*/ 4550923 w 4853691"/>
                <a:gd name="connsiteY8183" fmla="*/ 3358623 h 4860733"/>
                <a:gd name="connsiteX8184" fmla="*/ 4543882 w 4853691"/>
                <a:gd name="connsiteY8184" fmla="*/ 3372706 h 4860733"/>
                <a:gd name="connsiteX8185" fmla="*/ 4501635 w 4853691"/>
                <a:gd name="connsiteY8185" fmla="*/ 3471282 h 4860733"/>
                <a:gd name="connsiteX8186" fmla="*/ 4496941 w 4853691"/>
                <a:gd name="connsiteY8186" fmla="*/ 3485364 h 4860733"/>
                <a:gd name="connsiteX8187" fmla="*/ 4450000 w 4853691"/>
                <a:gd name="connsiteY8187" fmla="*/ 3581593 h 4860733"/>
                <a:gd name="connsiteX8188" fmla="*/ 4445306 w 4853691"/>
                <a:gd name="connsiteY8188" fmla="*/ 3593328 h 4860733"/>
                <a:gd name="connsiteX8189" fmla="*/ 4414795 w 4853691"/>
                <a:gd name="connsiteY8189" fmla="*/ 3652004 h 4860733"/>
                <a:gd name="connsiteX8190" fmla="*/ 4290401 w 4853691"/>
                <a:gd name="connsiteY8190" fmla="*/ 3757621 h 4860733"/>
                <a:gd name="connsiteX8191" fmla="*/ 4299789 w 4853691"/>
                <a:gd name="connsiteY8191" fmla="*/ 3743539 h 4860733"/>
                <a:gd name="connsiteX8192" fmla="*/ 4339689 w 4853691"/>
                <a:gd name="connsiteY8192" fmla="*/ 3684863 h 4860733"/>
                <a:gd name="connsiteX8193" fmla="*/ 4365507 w 4853691"/>
                <a:gd name="connsiteY8193" fmla="*/ 3647310 h 4860733"/>
                <a:gd name="connsiteX8194" fmla="*/ 4400712 w 4853691"/>
                <a:gd name="connsiteY8194" fmla="*/ 3593328 h 4860733"/>
                <a:gd name="connsiteX8195" fmla="*/ 4426530 w 4853691"/>
                <a:gd name="connsiteY8195" fmla="*/ 3551081 h 4860733"/>
                <a:gd name="connsiteX8196" fmla="*/ 4457041 w 4853691"/>
                <a:gd name="connsiteY8196" fmla="*/ 3499446 h 4860733"/>
                <a:gd name="connsiteX8197" fmla="*/ 4480512 w 4853691"/>
                <a:gd name="connsiteY8197" fmla="*/ 3457199 h 4860733"/>
                <a:gd name="connsiteX8198" fmla="*/ 4508676 w 4853691"/>
                <a:gd name="connsiteY8198" fmla="*/ 3405564 h 4860733"/>
                <a:gd name="connsiteX8199" fmla="*/ 4532147 w 4853691"/>
                <a:gd name="connsiteY8199" fmla="*/ 3360971 h 4860733"/>
                <a:gd name="connsiteX8200" fmla="*/ 4557964 w 4853691"/>
                <a:gd name="connsiteY8200" fmla="*/ 3306989 h 4860733"/>
                <a:gd name="connsiteX8201" fmla="*/ 4579088 w 4853691"/>
                <a:gd name="connsiteY8201" fmla="*/ 3262394 h 4860733"/>
                <a:gd name="connsiteX8202" fmla="*/ 4602558 w 4853691"/>
                <a:gd name="connsiteY8202" fmla="*/ 3208413 h 4860733"/>
                <a:gd name="connsiteX8203" fmla="*/ 4621334 w 4853691"/>
                <a:gd name="connsiteY8203" fmla="*/ 3161472 h 4860733"/>
                <a:gd name="connsiteX8204" fmla="*/ 4635417 w 4853691"/>
                <a:gd name="connsiteY8204" fmla="*/ 3128613 h 4860733"/>
                <a:gd name="connsiteX8205" fmla="*/ 4633070 w 4853691"/>
                <a:gd name="connsiteY8205" fmla="*/ 3133307 h 4860733"/>
                <a:gd name="connsiteX8206" fmla="*/ 4595517 w 4853691"/>
                <a:gd name="connsiteY8206" fmla="*/ 3243618 h 4860733"/>
                <a:gd name="connsiteX8207" fmla="*/ 4494594 w 4853691"/>
                <a:gd name="connsiteY8207" fmla="*/ 3590981 h 4860733"/>
                <a:gd name="connsiteX8208" fmla="*/ 4515717 w 4853691"/>
                <a:gd name="connsiteY8208" fmla="*/ 3569858 h 4860733"/>
                <a:gd name="connsiteX8209" fmla="*/ 4508676 w 4853691"/>
                <a:gd name="connsiteY8209" fmla="*/ 3555775 h 4860733"/>
                <a:gd name="connsiteX8210" fmla="*/ 4663581 w 4853691"/>
                <a:gd name="connsiteY8210" fmla="*/ 3332806 h 4860733"/>
                <a:gd name="connsiteX8211" fmla="*/ 4665929 w 4853691"/>
                <a:gd name="connsiteY8211" fmla="*/ 3339847 h 4860733"/>
                <a:gd name="connsiteX8212" fmla="*/ 4637764 w 4853691"/>
                <a:gd name="connsiteY8212" fmla="*/ 3400870 h 4860733"/>
                <a:gd name="connsiteX8213" fmla="*/ 4464082 w 4853691"/>
                <a:gd name="connsiteY8213" fmla="*/ 3668434 h 4860733"/>
                <a:gd name="connsiteX8214" fmla="*/ 4461736 w 4853691"/>
                <a:gd name="connsiteY8214" fmla="*/ 3670781 h 4860733"/>
                <a:gd name="connsiteX8215" fmla="*/ 4424183 w 4853691"/>
                <a:gd name="connsiteY8215" fmla="*/ 3720068 h 4860733"/>
                <a:gd name="connsiteX8216" fmla="*/ 4419489 w 4853691"/>
                <a:gd name="connsiteY8216" fmla="*/ 3724763 h 4860733"/>
                <a:gd name="connsiteX8217" fmla="*/ 4381936 w 4853691"/>
                <a:gd name="connsiteY8217" fmla="*/ 3769357 h 4860733"/>
                <a:gd name="connsiteX8218" fmla="*/ 4374895 w 4853691"/>
                <a:gd name="connsiteY8218" fmla="*/ 3776398 h 4860733"/>
                <a:gd name="connsiteX8219" fmla="*/ 4337342 w 4853691"/>
                <a:gd name="connsiteY8219" fmla="*/ 3816298 h 4860733"/>
                <a:gd name="connsiteX8220" fmla="*/ 4327954 w 4853691"/>
                <a:gd name="connsiteY8220" fmla="*/ 3825686 h 4860733"/>
                <a:gd name="connsiteX8221" fmla="*/ 4304483 w 4853691"/>
                <a:gd name="connsiteY8221" fmla="*/ 3849156 h 4860733"/>
                <a:gd name="connsiteX8222" fmla="*/ 4311524 w 4853691"/>
                <a:gd name="connsiteY8222" fmla="*/ 3837421 h 4860733"/>
                <a:gd name="connsiteX8223" fmla="*/ 4325607 w 4853691"/>
                <a:gd name="connsiteY8223" fmla="*/ 3813950 h 4860733"/>
                <a:gd name="connsiteX8224" fmla="*/ 4342036 w 4853691"/>
                <a:gd name="connsiteY8224" fmla="*/ 3785786 h 4860733"/>
                <a:gd name="connsiteX8225" fmla="*/ 4356118 w 4853691"/>
                <a:gd name="connsiteY8225" fmla="*/ 3762315 h 4860733"/>
                <a:gd name="connsiteX8226" fmla="*/ 4372548 w 4853691"/>
                <a:gd name="connsiteY8226" fmla="*/ 3734151 h 4860733"/>
                <a:gd name="connsiteX8227" fmla="*/ 4386630 w 4853691"/>
                <a:gd name="connsiteY8227" fmla="*/ 3710680 h 4860733"/>
                <a:gd name="connsiteX8228" fmla="*/ 4403059 w 4853691"/>
                <a:gd name="connsiteY8228" fmla="*/ 3682516 h 4860733"/>
                <a:gd name="connsiteX8229" fmla="*/ 4417141 w 4853691"/>
                <a:gd name="connsiteY8229" fmla="*/ 3656698 h 4860733"/>
                <a:gd name="connsiteX8230" fmla="*/ 4417141 w 4853691"/>
                <a:gd name="connsiteY8230" fmla="*/ 3654351 h 4860733"/>
                <a:gd name="connsiteX8231" fmla="*/ 4485206 w 4853691"/>
                <a:gd name="connsiteY8231" fmla="*/ 3583940 h 4860733"/>
                <a:gd name="connsiteX8232" fmla="*/ 4494594 w 4853691"/>
                <a:gd name="connsiteY8232" fmla="*/ 3590981 h 4860733"/>
                <a:gd name="connsiteX8233" fmla="*/ 4665929 w 4853691"/>
                <a:gd name="connsiteY8233" fmla="*/ 3377400 h 4860733"/>
                <a:gd name="connsiteX8234" fmla="*/ 4656540 w 4853691"/>
                <a:gd name="connsiteY8234" fmla="*/ 3403217 h 4860733"/>
                <a:gd name="connsiteX8235" fmla="*/ 4647152 w 4853691"/>
                <a:gd name="connsiteY8235" fmla="*/ 3421994 h 4860733"/>
                <a:gd name="connsiteX8236" fmla="*/ 4647152 w 4853691"/>
                <a:gd name="connsiteY8236" fmla="*/ 3421994 h 4860733"/>
                <a:gd name="connsiteX8237" fmla="*/ 4649499 w 4853691"/>
                <a:gd name="connsiteY8237" fmla="*/ 3414952 h 4860733"/>
                <a:gd name="connsiteX8238" fmla="*/ 4658887 w 4853691"/>
                <a:gd name="connsiteY8238" fmla="*/ 3389135 h 4860733"/>
                <a:gd name="connsiteX8239" fmla="*/ 4658887 w 4853691"/>
                <a:gd name="connsiteY8239" fmla="*/ 3386788 h 4860733"/>
                <a:gd name="connsiteX8240" fmla="*/ 4665929 w 4853691"/>
                <a:gd name="connsiteY8240" fmla="*/ 3360971 h 4860733"/>
                <a:gd name="connsiteX8241" fmla="*/ 4668275 w 4853691"/>
                <a:gd name="connsiteY8241" fmla="*/ 3351582 h 4860733"/>
                <a:gd name="connsiteX8242" fmla="*/ 4670623 w 4853691"/>
                <a:gd name="connsiteY8242" fmla="*/ 3344541 h 4860733"/>
                <a:gd name="connsiteX8243" fmla="*/ 4677664 w 4853691"/>
                <a:gd name="connsiteY8243" fmla="*/ 3349235 h 4860733"/>
                <a:gd name="connsiteX8244" fmla="*/ 4670623 w 4853691"/>
                <a:gd name="connsiteY8244" fmla="*/ 3365665 h 4860733"/>
                <a:gd name="connsiteX8245" fmla="*/ 4665929 w 4853691"/>
                <a:gd name="connsiteY8245" fmla="*/ 3377400 h 4860733"/>
                <a:gd name="connsiteX8246" fmla="*/ 4623682 w 4853691"/>
                <a:gd name="connsiteY8246" fmla="*/ 3461893 h 4860733"/>
                <a:gd name="connsiteX8247" fmla="*/ 4607252 w 4853691"/>
                <a:gd name="connsiteY8247" fmla="*/ 3471282 h 4860733"/>
                <a:gd name="connsiteX8248" fmla="*/ 4609599 w 4853691"/>
                <a:gd name="connsiteY8248" fmla="*/ 3466588 h 4860733"/>
                <a:gd name="connsiteX8249" fmla="*/ 4621334 w 4853691"/>
                <a:gd name="connsiteY8249" fmla="*/ 3443117 h 4860733"/>
                <a:gd name="connsiteX8250" fmla="*/ 4633070 w 4853691"/>
                <a:gd name="connsiteY8250" fmla="*/ 3417300 h 4860733"/>
                <a:gd name="connsiteX8251" fmla="*/ 4642458 w 4853691"/>
                <a:gd name="connsiteY8251" fmla="*/ 3396176 h 4860733"/>
                <a:gd name="connsiteX8252" fmla="*/ 4665929 w 4853691"/>
                <a:gd name="connsiteY8252" fmla="*/ 3351582 h 4860733"/>
                <a:gd name="connsiteX8253" fmla="*/ 4661234 w 4853691"/>
                <a:gd name="connsiteY8253" fmla="*/ 3368012 h 4860733"/>
                <a:gd name="connsiteX8254" fmla="*/ 4656540 w 4853691"/>
                <a:gd name="connsiteY8254" fmla="*/ 3379747 h 4860733"/>
                <a:gd name="connsiteX8255" fmla="*/ 4651846 w 4853691"/>
                <a:gd name="connsiteY8255" fmla="*/ 3396176 h 4860733"/>
                <a:gd name="connsiteX8256" fmla="*/ 4647152 w 4853691"/>
                <a:gd name="connsiteY8256" fmla="*/ 3407912 h 4860733"/>
                <a:gd name="connsiteX8257" fmla="*/ 4642458 w 4853691"/>
                <a:gd name="connsiteY8257" fmla="*/ 3424341 h 4860733"/>
                <a:gd name="connsiteX8258" fmla="*/ 4637764 w 4853691"/>
                <a:gd name="connsiteY8258" fmla="*/ 3433729 h 4860733"/>
                <a:gd name="connsiteX8259" fmla="*/ 4635417 w 4853691"/>
                <a:gd name="connsiteY8259" fmla="*/ 3438423 h 4860733"/>
                <a:gd name="connsiteX8260" fmla="*/ 4623682 w 4853691"/>
                <a:gd name="connsiteY8260" fmla="*/ 3461893 h 4860733"/>
                <a:gd name="connsiteX8261" fmla="*/ 4623682 w 4853691"/>
                <a:gd name="connsiteY8261" fmla="*/ 3461893 h 4860733"/>
                <a:gd name="connsiteX8262" fmla="*/ 4532147 w 4853691"/>
                <a:gd name="connsiteY8262" fmla="*/ 3605063 h 4860733"/>
                <a:gd name="connsiteX8263" fmla="*/ 4499288 w 4853691"/>
                <a:gd name="connsiteY8263" fmla="*/ 3659045 h 4860733"/>
                <a:gd name="connsiteX8264" fmla="*/ 4494594 w 4853691"/>
                <a:gd name="connsiteY8264" fmla="*/ 3666087 h 4860733"/>
                <a:gd name="connsiteX8265" fmla="*/ 4482859 w 4853691"/>
                <a:gd name="connsiteY8265" fmla="*/ 3682516 h 4860733"/>
                <a:gd name="connsiteX8266" fmla="*/ 4489900 w 4853691"/>
                <a:gd name="connsiteY8266" fmla="*/ 3670781 h 4860733"/>
                <a:gd name="connsiteX8267" fmla="*/ 4499288 w 4853691"/>
                <a:gd name="connsiteY8267" fmla="*/ 3654351 h 4860733"/>
                <a:gd name="connsiteX8268" fmla="*/ 4529800 w 4853691"/>
                <a:gd name="connsiteY8268" fmla="*/ 3607411 h 4860733"/>
                <a:gd name="connsiteX8269" fmla="*/ 4534494 w 4853691"/>
                <a:gd name="connsiteY8269" fmla="*/ 3600369 h 4860733"/>
                <a:gd name="connsiteX8270" fmla="*/ 4560311 w 4853691"/>
                <a:gd name="connsiteY8270" fmla="*/ 3558122 h 4860733"/>
                <a:gd name="connsiteX8271" fmla="*/ 4534494 w 4853691"/>
                <a:gd name="connsiteY8271" fmla="*/ 3602716 h 4860733"/>
                <a:gd name="connsiteX8272" fmla="*/ 4532147 w 4853691"/>
                <a:gd name="connsiteY8272" fmla="*/ 3605063 h 4860733"/>
                <a:gd name="connsiteX8273" fmla="*/ 4323260 w 4853691"/>
                <a:gd name="connsiteY8273" fmla="*/ 3846809 h 4860733"/>
                <a:gd name="connsiteX8274" fmla="*/ 4292748 w 4853691"/>
                <a:gd name="connsiteY8274" fmla="*/ 3872627 h 4860733"/>
                <a:gd name="connsiteX8275" fmla="*/ 4288054 w 4853691"/>
                <a:gd name="connsiteY8275" fmla="*/ 3874974 h 4860733"/>
                <a:gd name="connsiteX8276" fmla="*/ 4295095 w 4853691"/>
                <a:gd name="connsiteY8276" fmla="*/ 3863238 h 4860733"/>
                <a:gd name="connsiteX8277" fmla="*/ 4299789 w 4853691"/>
                <a:gd name="connsiteY8277" fmla="*/ 3856197 h 4860733"/>
                <a:gd name="connsiteX8278" fmla="*/ 4384283 w 4853691"/>
                <a:gd name="connsiteY8278" fmla="*/ 3764663 h 4860733"/>
                <a:gd name="connsiteX8279" fmla="*/ 4386630 w 4853691"/>
                <a:gd name="connsiteY8279" fmla="*/ 3762315 h 4860733"/>
                <a:gd name="connsiteX8280" fmla="*/ 4431224 w 4853691"/>
                <a:gd name="connsiteY8280" fmla="*/ 3710680 h 4860733"/>
                <a:gd name="connsiteX8281" fmla="*/ 4438265 w 4853691"/>
                <a:gd name="connsiteY8281" fmla="*/ 3701292 h 4860733"/>
                <a:gd name="connsiteX8282" fmla="*/ 4473471 w 4853691"/>
                <a:gd name="connsiteY8282" fmla="*/ 3656698 h 4860733"/>
                <a:gd name="connsiteX8283" fmla="*/ 4482859 w 4853691"/>
                <a:gd name="connsiteY8283" fmla="*/ 3642616 h 4860733"/>
                <a:gd name="connsiteX8284" fmla="*/ 4513371 w 4853691"/>
                <a:gd name="connsiteY8284" fmla="*/ 3600369 h 4860733"/>
                <a:gd name="connsiteX8285" fmla="*/ 4525106 w 4853691"/>
                <a:gd name="connsiteY8285" fmla="*/ 3583940 h 4860733"/>
                <a:gd name="connsiteX8286" fmla="*/ 4553270 w 4853691"/>
                <a:gd name="connsiteY8286" fmla="*/ 3544040 h 4860733"/>
                <a:gd name="connsiteX8287" fmla="*/ 4565005 w 4853691"/>
                <a:gd name="connsiteY8287" fmla="*/ 3525264 h 4860733"/>
                <a:gd name="connsiteX8288" fmla="*/ 4579088 w 4853691"/>
                <a:gd name="connsiteY8288" fmla="*/ 3504140 h 4860733"/>
                <a:gd name="connsiteX8289" fmla="*/ 4593170 w 4853691"/>
                <a:gd name="connsiteY8289" fmla="*/ 3483017 h 4860733"/>
                <a:gd name="connsiteX8290" fmla="*/ 4600211 w 4853691"/>
                <a:gd name="connsiteY8290" fmla="*/ 3471282 h 4860733"/>
                <a:gd name="connsiteX8291" fmla="*/ 4626029 w 4853691"/>
                <a:gd name="connsiteY8291" fmla="*/ 3429035 h 4860733"/>
                <a:gd name="connsiteX8292" fmla="*/ 4621334 w 4853691"/>
                <a:gd name="connsiteY8292" fmla="*/ 3440770 h 4860733"/>
                <a:gd name="connsiteX8293" fmla="*/ 4611946 w 4853691"/>
                <a:gd name="connsiteY8293" fmla="*/ 3457199 h 4860733"/>
                <a:gd name="connsiteX8294" fmla="*/ 4597864 w 4853691"/>
                <a:gd name="connsiteY8294" fmla="*/ 3485364 h 4860733"/>
                <a:gd name="connsiteX8295" fmla="*/ 4588476 w 4853691"/>
                <a:gd name="connsiteY8295" fmla="*/ 3504140 h 4860733"/>
                <a:gd name="connsiteX8296" fmla="*/ 4574393 w 4853691"/>
                <a:gd name="connsiteY8296" fmla="*/ 3529958 h 4860733"/>
                <a:gd name="connsiteX8297" fmla="*/ 4562658 w 4853691"/>
                <a:gd name="connsiteY8297" fmla="*/ 3548734 h 4860733"/>
                <a:gd name="connsiteX8298" fmla="*/ 4548576 w 4853691"/>
                <a:gd name="connsiteY8298" fmla="*/ 3572205 h 4860733"/>
                <a:gd name="connsiteX8299" fmla="*/ 4536841 w 4853691"/>
                <a:gd name="connsiteY8299" fmla="*/ 3593328 h 4860733"/>
                <a:gd name="connsiteX8300" fmla="*/ 4522759 w 4853691"/>
                <a:gd name="connsiteY8300" fmla="*/ 3616799 h 4860733"/>
                <a:gd name="connsiteX8301" fmla="*/ 4511023 w 4853691"/>
                <a:gd name="connsiteY8301" fmla="*/ 3637922 h 4860733"/>
                <a:gd name="connsiteX8302" fmla="*/ 4496941 w 4853691"/>
                <a:gd name="connsiteY8302" fmla="*/ 3659045 h 4860733"/>
                <a:gd name="connsiteX8303" fmla="*/ 4482859 w 4853691"/>
                <a:gd name="connsiteY8303" fmla="*/ 3680169 h 4860733"/>
                <a:gd name="connsiteX8304" fmla="*/ 4468776 w 4853691"/>
                <a:gd name="connsiteY8304" fmla="*/ 3698945 h 4860733"/>
                <a:gd name="connsiteX8305" fmla="*/ 4330301 w 4853691"/>
                <a:gd name="connsiteY8305" fmla="*/ 3842115 h 4860733"/>
                <a:gd name="connsiteX8306" fmla="*/ 4323260 w 4853691"/>
                <a:gd name="connsiteY8306" fmla="*/ 3846809 h 4860733"/>
                <a:gd name="connsiteX8307" fmla="*/ 4278666 w 4853691"/>
                <a:gd name="connsiteY8307" fmla="*/ 3891403 h 4860733"/>
                <a:gd name="connsiteX8308" fmla="*/ 4271625 w 4853691"/>
                <a:gd name="connsiteY8308" fmla="*/ 3900791 h 4860733"/>
                <a:gd name="connsiteX8309" fmla="*/ 4259889 w 4853691"/>
                <a:gd name="connsiteY8309" fmla="*/ 3907832 h 4860733"/>
                <a:gd name="connsiteX8310" fmla="*/ 4252848 w 4853691"/>
                <a:gd name="connsiteY8310" fmla="*/ 3910179 h 4860733"/>
                <a:gd name="connsiteX8311" fmla="*/ 4250501 w 4853691"/>
                <a:gd name="connsiteY8311" fmla="*/ 3907832 h 4860733"/>
                <a:gd name="connsiteX8312" fmla="*/ 4264583 w 4853691"/>
                <a:gd name="connsiteY8312" fmla="*/ 3898444 h 4860733"/>
                <a:gd name="connsiteX8313" fmla="*/ 4278666 w 4853691"/>
                <a:gd name="connsiteY8313" fmla="*/ 3886709 h 4860733"/>
                <a:gd name="connsiteX8314" fmla="*/ 4281013 w 4853691"/>
                <a:gd name="connsiteY8314" fmla="*/ 3884362 h 4860733"/>
                <a:gd name="connsiteX8315" fmla="*/ 4278666 w 4853691"/>
                <a:gd name="connsiteY8315" fmla="*/ 3889056 h 4860733"/>
                <a:gd name="connsiteX8316" fmla="*/ 4278666 w 4853691"/>
                <a:gd name="connsiteY8316" fmla="*/ 3891403 h 4860733"/>
                <a:gd name="connsiteX8317" fmla="*/ 4182437 w 4853691"/>
                <a:gd name="connsiteY8317" fmla="*/ 3966508 h 4860733"/>
                <a:gd name="connsiteX8318" fmla="*/ 4161313 w 4853691"/>
                <a:gd name="connsiteY8318" fmla="*/ 3985285 h 4860733"/>
                <a:gd name="connsiteX8319" fmla="*/ 4140190 w 4853691"/>
                <a:gd name="connsiteY8319" fmla="*/ 4004061 h 4860733"/>
                <a:gd name="connsiteX8320" fmla="*/ 4116719 w 4853691"/>
                <a:gd name="connsiteY8320" fmla="*/ 4022838 h 4860733"/>
                <a:gd name="connsiteX8321" fmla="*/ 4095596 w 4853691"/>
                <a:gd name="connsiteY8321" fmla="*/ 4039267 h 4860733"/>
                <a:gd name="connsiteX8322" fmla="*/ 4072126 w 4853691"/>
                <a:gd name="connsiteY8322" fmla="*/ 4058043 h 4860733"/>
                <a:gd name="connsiteX8323" fmla="*/ 4051002 w 4853691"/>
                <a:gd name="connsiteY8323" fmla="*/ 4074473 h 4860733"/>
                <a:gd name="connsiteX8324" fmla="*/ 4027532 w 4853691"/>
                <a:gd name="connsiteY8324" fmla="*/ 4093249 h 4860733"/>
                <a:gd name="connsiteX8325" fmla="*/ 4004061 w 4853691"/>
                <a:gd name="connsiteY8325" fmla="*/ 4109678 h 4860733"/>
                <a:gd name="connsiteX8326" fmla="*/ 3980591 w 4853691"/>
                <a:gd name="connsiteY8326" fmla="*/ 4126108 h 4860733"/>
                <a:gd name="connsiteX8327" fmla="*/ 3957120 w 4853691"/>
                <a:gd name="connsiteY8327" fmla="*/ 4142537 h 4860733"/>
                <a:gd name="connsiteX8328" fmla="*/ 3931303 w 4853691"/>
                <a:gd name="connsiteY8328" fmla="*/ 4158966 h 4860733"/>
                <a:gd name="connsiteX8329" fmla="*/ 3907832 w 4853691"/>
                <a:gd name="connsiteY8329" fmla="*/ 4173049 h 4860733"/>
                <a:gd name="connsiteX8330" fmla="*/ 3882015 w 4853691"/>
                <a:gd name="connsiteY8330" fmla="*/ 4189478 h 4860733"/>
                <a:gd name="connsiteX8331" fmla="*/ 3858544 w 4853691"/>
                <a:gd name="connsiteY8331" fmla="*/ 4203560 h 4860733"/>
                <a:gd name="connsiteX8332" fmla="*/ 3832727 w 4853691"/>
                <a:gd name="connsiteY8332" fmla="*/ 4219990 h 4860733"/>
                <a:gd name="connsiteX8333" fmla="*/ 3809256 w 4853691"/>
                <a:gd name="connsiteY8333" fmla="*/ 4234072 h 4860733"/>
                <a:gd name="connsiteX8334" fmla="*/ 3783439 w 4853691"/>
                <a:gd name="connsiteY8334" fmla="*/ 4250501 h 4860733"/>
                <a:gd name="connsiteX8335" fmla="*/ 3759968 w 4853691"/>
                <a:gd name="connsiteY8335" fmla="*/ 4264584 h 4860733"/>
                <a:gd name="connsiteX8336" fmla="*/ 3736498 w 4853691"/>
                <a:gd name="connsiteY8336" fmla="*/ 4278666 h 4860733"/>
                <a:gd name="connsiteX8337" fmla="*/ 3722416 w 4853691"/>
                <a:gd name="connsiteY8337" fmla="*/ 4283360 h 4860733"/>
                <a:gd name="connsiteX8338" fmla="*/ 3691904 w 4853691"/>
                <a:gd name="connsiteY8338" fmla="*/ 4295095 h 4860733"/>
                <a:gd name="connsiteX8339" fmla="*/ 3647310 w 4853691"/>
                <a:gd name="connsiteY8339" fmla="*/ 4309177 h 4860733"/>
                <a:gd name="connsiteX8340" fmla="*/ 3626187 w 4853691"/>
                <a:gd name="connsiteY8340" fmla="*/ 4316219 h 4860733"/>
                <a:gd name="connsiteX8341" fmla="*/ 3581593 w 4853691"/>
                <a:gd name="connsiteY8341" fmla="*/ 4327954 h 4860733"/>
                <a:gd name="connsiteX8342" fmla="*/ 3560469 w 4853691"/>
                <a:gd name="connsiteY8342" fmla="*/ 4332648 h 4860733"/>
                <a:gd name="connsiteX8343" fmla="*/ 3501793 w 4853691"/>
                <a:gd name="connsiteY8343" fmla="*/ 4344383 h 4860733"/>
                <a:gd name="connsiteX8344" fmla="*/ 3494752 w 4853691"/>
                <a:gd name="connsiteY8344" fmla="*/ 4346730 h 4860733"/>
                <a:gd name="connsiteX8345" fmla="*/ 3220148 w 4853691"/>
                <a:gd name="connsiteY8345" fmla="*/ 4372548 h 4860733"/>
                <a:gd name="connsiteX8346" fmla="*/ 3156778 w 4853691"/>
                <a:gd name="connsiteY8346" fmla="*/ 4370201 h 4860733"/>
                <a:gd name="connsiteX8347" fmla="*/ 3135654 w 4853691"/>
                <a:gd name="connsiteY8347" fmla="*/ 4367854 h 4860733"/>
                <a:gd name="connsiteX8348" fmla="*/ 3109837 w 4853691"/>
                <a:gd name="connsiteY8348" fmla="*/ 4365506 h 4860733"/>
                <a:gd name="connsiteX8349" fmla="*/ 3109837 w 4853691"/>
                <a:gd name="connsiteY8349" fmla="*/ 4365506 h 4860733"/>
                <a:gd name="connsiteX8350" fmla="*/ 3109837 w 4853691"/>
                <a:gd name="connsiteY8350" fmla="*/ 4363160 h 4860733"/>
                <a:gd name="connsiteX8351" fmla="*/ 3133307 w 4853691"/>
                <a:gd name="connsiteY8351" fmla="*/ 4360812 h 4860733"/>
                <a:gd name="connsiteX8352" fmla="*/ 3173207 w 4853691"/>
                <a:gd name="connsiteY8352" fmla="*/ 4356118 h 4860733"/>
                <a:gd name="connsiteX8353" fmla="*/ 3210760 w 4853691"/>
                <a:gd name="connsiteY8353" fmla="*/ 4349077 h 4860733"/>
                <a:gd name="connsiteX8354" fmla="*/ 3250659 w 4853691"/>
                <a:gd name="connsiteY8354" fmla="*/ 4342036 h 4860733"/>
                <a:gd name="connsiteX8355" fmla="*/ 3271783 w 4853691"/>
                <a:gd name="connsiteY8355" fmla="*/ 4337342 h 4860733"/>
                <a:gd name="connsiteX8356" fmla="*/ 3316377 w 4853691"/>
                <a:gd name="connsiteY8356" fmla="*/ 4330301 h 4860733"/>
                <a:gd name="connsiteX8357" fmla="*/ 3360970 w 4853691"/>
                <a:gd name="connsiteY8357" fmla="*/ 4320913 h 4860733"/>
                <a:gd name="connsiteX8358" fmla="*/ 3412605 w 4853691"/>
                <a:gd name="connsiteY8358" fmla="*/ 4309177 h 4860733"/>
                <a:gd name="connsiteX8359" fmla="*/ 3457200 w 4853691"/>
                <a:gd name="connsiteY8359" fmla="*/ 4297442 h 4860733"/>
                <a:gd name="connsiteX8360" fmla="*/ 3506487 w 4853691"/>
                <a:gd name="connsiteY8360" fmla="*/ 4285707 h 4860733"/>
                <a:gd name="connsiteX8361" fmla="*/ 3548734 w 4853691"/>
                <a:gd name="connsiteY8361" fmla="*/ 4273972 h 4860733"/>
                <a:gd name="connsiteX8362" fmla="*/ 3598022 w 4853691"/>
                <a:gd name="connsiteY8362" fmla="*/ 4259889 h 4860733"/>
                <a:gd name="connsiteX8363" fmla="*/ 3640269 w 4853691"/>
                <a:gd name="connsiteY8363" fmla="*/ 4245807 h 4860733"/>
                <a:gd name="connsiteX8364" fmla="*/ 3687210 w 4853691"/>
                <a:gd name="connsiteY8364" fmla="*/ 4229378 h 4860733"/>
                <a:gd name="connsiteX8365" fmla="*/ 3727110 w 4853691"/>
                <a:gd name="connsiteY8365" fmla="*/ 4212948 h 4860733"/>
                <a:gd name="connsiteX8366" fmla="*/ 3771704 w 4853691"/>
                <a:gd name="connsiteY8366" fmla="*/ 4194172 h 4860733"/>
                <a:gd name="connsiteX8367" fmla="*/ 3811603 w 4853691"/>
                <a:gd name="connsiteY8367" fmla="*/ 4177743 h 4860733"/>
                <a:gd name="connsiteX8368" fmla="*/ 3856197 w 4853691"/>
                <a:gd name="connsiteY8368" fmla="*/ 4158966 h 4860733"/>
                <a:gd name="connsiteX8369" fmla="*/ 3893750 w 4853691"/>
                <a:gd name="connsiteY8369" fmla="*/ 4140190 h 4860733"/>
                <a:gd name="connsiteX8370" fmla="*/ 3935997 w 4853691"/>
                <a:gd name="connsiteY8370" fmla="*/ 4119066 h 4860733"/>
                <a:gd name="connsiteX8371" fmla="*/ 3973550 w 4853691"/>
                <a:gd name="connsiteY8371" fmla="*/ 4097943 h 4860733"/>
                <a:gd name="connsiteX8372" fmla="*/ 4013449 w 4853691"/>
                <a:gd name="connsiteY8372" fmla="*/ 4074473 h 4860733"/>
                <a:gd name="connsiteX8373" fmla="*/ 4048655 w 4853691"/>
                <a:gd name="connsiteY8373" fmla="*/ 4053349 h 4860733"/>
                <a:gd name="connsiteX8374" fmla="*/ 4086208 w 4853691"/>
                <a:gd name="connsiteY8374" fmla="*/ 4029879 h 4860733"/>
                <a:gd name="connsiteX8375" fmla="*/ 4121414 w 4853691"/>
                <a:gd name="connsiteY8375" fmla="*/ 4006408 h 4860733"/>
                <a:gd name="connsiteX8376" fmla="*/ 4158966 w 4853691"/>
                <a:gd name="connsiteY8376" fmla="*/ 3980591 h 4860733"/>
                <a:gd name="connsiteX8377" fmla="*/ 4191825 w 4853691"/>
                <a:gd name="connsiteY8377" fmla="*/ 3954773 h 4860733"/>
                <a:gd name="connsiteX8378" fmla="*/ 4215296 w 4853691"/>
                <a:gd name="connsiteY8378" fmla="*/ 3938344 h 4860733"/>
                <a:gd name="connsiteX8379" fmla="*/ 4205907 w 4853691"/>
                <a:gd name="connsiteY8379" fmla="*/ 3947732 h 4860733"/>
                <a:gd name="connsiteX8380" fmla="*/ 4182437 w 4853691"/>
                <a:gd name="connsiteY8380" fmla="*/ 3966508 h 4860733"/>
                <a:gd name="connsiteX8381" fmla="*/ 3098101 w 4853691"/>
                <a:gd name="connsiteY8381" fmla="*/ 4396018 h 4860733"/>
                <a:gd name="connsiteX8382" fmla="*/ 3107489 w 4853691"/>
                <a:gd name="connsiteY8382" fmla="*/ 4412447 h 4860733"/>
                <a:gd name="connsiteX8383" fmla="*/ 3114531 w 4853691"/>
                <a:gd name="connsiteY8383" fmla="*/ 4424183 h 4860733"/>
                <a:gd name="connsiteX8384" fmla="*/ 3123919 w 4853691"/>
                <a:gd name="connsiteY8384" fmla="*/ 4440612 h 4860733"/>
                <a:gd name="connsiteX8385" fmla="*/ 3130960 w 4853691"/>
                <a:gd name="connsiteY8385" fmla="*/ 4452347 h 4860733"/>
                <a:gd name="connsiteX8386" fmla="*/ 3140348 w 4853691"/>
                <a:gd name="connsiteY8386" fmla="*/ 4468777 h 4860733"/>
                <a:gd name="connsiteX8387" fmla="*/ 3147389 w 4853691"/>
                <a:gd name="connsiteY8387" fmla="*/ 4480512 h 4860733"/>
                <a:gd name="connsiteX8388" fmla="*/ 3156778 w 4853691"/>
                <a:gd name="connsiteY8388" fmla="*/ 4494594 h 4860733"/>
                <a:gd name="connsiteX8389" fmla="*/ 3159125 w 4853691"/>
                <a:gd name="connsiteY8389" fmla="*/ 4499288 h 4860733"/>
                <a:gd name="connsiteX8390" fmla="*/ 3154430 w 4853691"/>
                <a:gd name="connsiteY8390" fmla="*/ 4499288 h 4860733"/>
                <a:gd name="connsiteX8391" fmla="*/ 3121572 w 4853691"/>
                <a:gd name="connsiteY8391" fmla="*/ 4508676 h 4860733"/>
                <a:gd name="connsiteX8392" fmla="*/ 3095754 w 4853691"/>
                <a:gd name="connsiteY8392" fmla="*/ 4515718 h 4860733"/>
                <a:gd name="connsiteX8393" fmla="*/ 3062896 w 4853691"/>
                <a:gd name="connsiteY8393" fmla="*/ 4522759 h 4860733"/>
                <a:gd name="connsiteX8394" fmla="*/ 3037078 w 4853691"/>
                <a:gd name="connsiteY8394" fmla="*/ 4529800 h 4860733"/>
                <a:gd name="connsiteX8395" fmla="*/ 3004219 w 4853691"/>
                <a:gd name="connsiteY8395" fmla="*/ 4536841 h 4860733"/>
                <a:gd name="connsiteX8396" fmla="*/ 2994831 w 4853691"/>
                <a:gd name="connsiteY8396" fmla="*/ 4539188 h 4860733"/>
                <a:gd name="connsiteX8397" fmla="*/ 3025343 w 4853691"/>
                <a:gd name="connsiteY8397" fmla="*/ 4480512 h 4860733"/>
                <a:gd name="connsiteX8398" fmla="*/ 3025343 w 4853691"/>
                <a:gd name="connsiteY8398" fmla="*/ 4480512 h 4860733"/>
                <a:gd name="connsiteX8399" fmla="*/ 3044119 w 4853691"/>
                <a:gd name="connsiteY8399" fmla="*/ 4442959 h 4860733"/>
                <a:gd name="connsiteX8400" fmla="*/ 3053508 w 4853691"/>
                <a:gd name="connsiteY8400" fmla="*/ 4424183 h 4860733"/>
                <a:gd name="connsiteX8401" fmla="*/ 3062896 w 4853691"/>
                <a:gd name="connsiteY8401" fmla="*/ 4403059 h 4860733"/>
                <a:gd name="connsiteX8402" fmla="*/ 3072284 w 4853691"/>
                <a:gd name="connsiteY8402" fmla="*/ 4379589 h 4860733"/>
                <a:gd name="connsiteX8403" fmla="*/ 3079325 w 4853691"/>
                <a:gd name="connsiteY8403" fmla="*/ 4381936 h 4860733"/>
                <a:gd name="connsiteX8404" fmla="*/ 3088713 w 4853691"/>
                <a:gd name="connsiteY8404" fmla="*/ 4379589 h 4860733"/>
                <a:gd name="connsiteX8405" fmla="*/ 3088713 w 4853691"/>
                <a:gd name="connsiteY8405" fmla="*/ 4381936 h 4860733"/>
                <a:gd name="connsiteX8406" fmla="*/ 3098101 w 4853691"/>
                <a:gd name="connsiteY8406" fmla="*/ 4396018 h 4860733"/>
                <a:gd name="connsiteX8407" fmla="*/ 2980749 w 4853691"/>
                <a:gd name="connsiteY8407" fmla="*/ 4572047 h 4860733"/>
                <a:gd name="connsiteX8408" fmla="*/ 2973708 w 4853691"/>
                <a:gd name="connsiteY8408" fmla="*/ 4586129 h 4860733"/>
                <a:gd name="connsiteX8409" fmla="*/ 2964320 w 4853691"/>
                <a:gd name="connsiteY8409" fmla="*/ 4602558 h 4860733"/>
                <a:gd name="connsiteX8410" fmla="*/ 2957279 w 4853691"/>
                <a:gd name="connsiteY8410" fmla="*/ 4616641 h 4860733"/>
                <a:gd name="connsiteX8411" fmla="*/ 2954932 w 4853691"/>
                <a:gd name="connsiteY8411" fmla="*/ 4618987 h 4860733"/>
                <a:gd name="connsiteX8412" fmla="*/ 2900949 w 4853691"/>
                <a:gd name="connsiteY8412" fmla="*/ 4621335 h 4860733"/>
                <a:gd name="connsiteX8413" fmla="*/ 2912685 w 4853691"/>
                <a:gd name="connsiteY8413" fmla="*/ 4607252 h 4860733"/>
                <a:gd name="connsiteX8414" fmla="*/ 2926767 w 4853691"/>
                <a:gd name="connsiteY8414" fmla="*/ 4590823 h 4860733"/>
                <a:gd name="connsiteX8415" fmla="*/ 2938502 w 4853691"/>
                <a:gd name="connsiteY8415" fmla="*/ 4574394 h 4860733"/>
                <a:gd name="connsiteX8416" fmla="*/ 2952585 w 4853691"/>
                <a:gd name="connsiteY8416" fmla="*/ 4557964 h 4860733"/>
                <a:gd name="connsiteX8417" fmla="*/ 2961973 w 4853691"/>
                <a:gd name="connsiteY8417" fmla="*/ 4546229 h 4860733"/>
                <a:gd name="connsiteX8418" fmla="*/ 2992484 w 4853691"/>
                <a:gd name="connsiteY8418" fmla="*/ 4541535 h 4860733"/>
                <a:gd name="connsiteX8419" fmla="*/ 3001872 w 4853691"/>
                <a:gd name="connsiteY8419" fmla="*/ 4539188 h 4860733"/>
                <a:gd name="connsiteX8420" fmla="*/ 2994831 w 4853691"/>
                <a:gd name="connsiteY8420" fmla="*/ 4550923 h 4860733"/>
                <a:gd name="connsiteX8421" fmla="*/ 2980749 w 4853691"/>
                <a:gd name="connsiteY8421" fmla="*/ 4572047 h 4860733"/>
                <a:gd name="connsiteX8422" fmla="*/ 2769515 w 4853691"/>
                <a:gd name="connsiteY8422" fmla="*/ 4621335 h 4860733"/>
                <a:gd name="connsiteX8423" fmla="*/ 2741350 w 4853691"/>
                <a:gd name="connsiteY8423" fmla="*/ 4618987 h 4860733"/>
                <a:gd name="connsiteX8424" fmla="*/ 2746044 w 4853691"/>
                <a:gd name="connsiteY8424" fmla="*/ 4604905 h 4860733"/>
                <a:gd name="connsiteX8425" fmla="*/ 2729615 w 4853691"/>
                <a:gd name="connsiteY8425" fmla="*/ 4586129 h 4860733"/>
                <a:gd name="connsiteX8426" fmla="*/ 2729615 w 4853691"/>
                <a:gd name="connsiteY8426" fmla="*/ 4581435 h 4860733"/>
                <a:gd name="connsiteX8427" fmla="*/ 2746044 w 4853691"/>
                <a:gd name="connsiteY8427" fmla="*/ 4579088 h 4860733"/>
                <a:gd name="connsiteX8428" fmla="*/ 2778903 w 4853691"/>
                <a:gd name="connsiteY8428" fmla="*/ 4574394 h 4860733"/>
                <a:gd name="connsiteX8429" fmla="*/ 2804721 w 4853691"/>
                <a:gd name="connsiteY8429" fmla="*/ 4572047 h 4860733"/>
                <a:gd name="connsiteX8430" fmla="*/ 2839926 w 4853691"/>
                <a:gd name="connsiteY8430" fmla="*/ 4567352 h 4860733"/>
                <a:gd name="connsiteX8431" fmla="*/ 2863397 w 4853691"/>
                <a:gd name="connsiteY8431" fmla="*/ 4562658 h 4860733"/>
                <a:gd name="connsiteX8432" fmla="*/ 2903296 w 4853691"/>
                <a:gd name="connsiteY8432" fmla="*/ 4555617 h 4860733"/>
                <a:gd name="connsiteX8433" fmla="*/ 2922073 w 4853691"/>
                <a:gd name="connsiteY8433" fmla="*/ 4553270 h 4860733"/>
                <a:gd name="connsiteX8434" fmla="*/ 2947890 w 4853691"/>
                <a:gd name="connsiteY8434" fmla="*/ 4548576 h 4860733"/>
                <a:gd name="connsiteX8435" fmla="*/ 2940849 w 4853691"/>
                <a:gd name="connsiteY8435" fmla="*/ 4555617 h 4860733"/>
                <a:gd name="connsiteX8436" fmla="*/ 2938502 w 4853691"/>
                <a:gd name="connsiteY8436" fmla="*/ 4557964 h 4860733"/>
                <a:gd name="connsiteX8437" fmla="*/ 2915032 w 4853691"/>
                <a:gd name="connsiteY8437" fmla="*/ 4586129 h 4860733"/>
                <a:gd name="connsiteX8438" fmla="*/ 2907991 w 4853691"/>
                <a:gd name="connsiteY8438" fmla="*/ 4593170 h 4860733"/>
                <a:gd name="connsiteX8439" fmla="*/ 2889214 w 4853691"/>
                <a:gd name="connsiteY8439" fmla="*/ 4616641 h 4860733"/>
                <a:gd name="connsiteX8440" fmla="*/ 2886867 w 4853691"/>
                <a:gd name="connsiteY8440" fmla="*/ 4618987 h 4860733"/>
                <a:gd name="connsiteX8441" fmla="*/ 2844620 w 4853691"/>
                <a:gd name="connsiteY8441" fmla="*/ 4618987 h 4860733"/>
                <a:gd name="connsiteX8442" fmla="*/ 2769515 w 4853691"/>
                <a:gd name="connsiteY8442" fmla="*/ 4621335 h 4860733"/>
                <a:gd name="connsiteX8443" fmla="*/ 2720227 w 4853691"/>
                <a:gd name="connsiteY8443" fmla="*/ 4640111 h 4860733"/>
                <a:gd name="connsiteX8444" fmla="*/ 2715533 w 4853691"/>
                <a:gd name="connsiteY8444" fmla="*/ 4668276 h 4860733"/>
                <a:gd name="connsiteX8445" fmla="*/ 2715533 w 4853691"/>
                <a:gd name="connsiteY8445" fmla="*/ 4670622 h 4860733"/>
                <a:gd name="connsiteX8446" fmla="*/ 2710839 w 4853691"/>
                <a:gd name="connsiteY8446" fmla="*/ 4698787 h 4860733"/>
                <a:gd name="connsiteX8447" fmla="*/ 2710839 w 4853691"/>
                <a:gd name="connsiteY8447" fmla="*/ 4701134 h 4860733"/>
                <a:gd name="connsiteX8448" fmla="*/ 2706145 w 4853691"/>
                <a:gd name="connsiteY8448" fmla="*/ 4724605 h 4860733"/>
                <a:gd name="connsiteX8449" fmla="*/ 2703797 w 4853691"/>
                <a:gd name="connsiteY8449" fmla="*/ 4731646 h 4860733"/>
                <a:gd name="connsiteX8450" fmla="*/ 2701450 w 4853691"/>
                <a:gd name="connsiteY8450" fmla="*/ 4743381 h 4860733"/>
                <a:gd name="connsiteX8451" fmla="*/ 2689715 w 4853691"/>
                <a:gd name="connsiteY8451" fmla="*/ 4736340 h 4860733"/>
                <a:gd name="connsiteX8452" fmla="*/ 2668592 w 4853691"/>
                <a:gd name="connsiteY8452" fmla="*/ 4724605 h 4860733"/>
                <a:gd name="connsiteX8453" fmla="*/ 2649816 w 4853691"/>
                <a:gd name="connsiteY8453" fmla="*/ 4712869 h 4860733"/>
                <a:gd name="connsiteX8454" fmla="*/ 2628692 w 4853691"/>
                <a:gd name="connsiteY8454" fmla="*/ 4698787 h 4860733"/>
                <a:gd name="connsiteX8455" fmla="*/ 2609916 w 4853691"/>
                <a:gd name="connsiteY8455" fmla="*/ 4684705 h 4860733"/>
                <a:gd name="connsiteX8456" fmla="*/ 2588792 w 4853691"/>
                <a:gd name="connsiteY8456" fmla="*/ 4668276 h 4860733"/>
                <a:gd name="connsiteX8457" fmla="*/ 2570016 w 4853691"/>
                <a:gd name="connsiteY8457" fmla="*/ 4651846 h 4860733"/>
                <a:gd name="connsiteX8458" fmla="*/ 2548892 w 4853691"/>
                <a:gd name="connsiteY8458" fmla="*/ 4635417 h 4860733"/>
                <a:gd name="connsiteX8459" fmla="*/ 2527769 w 4853691"/>
                <a:gd name="connsiteY8459" fmla="*/ 4616641 h 4860733"/>
                <a:gd name="connsiteX8460" fmla="*/ 2520728 w 4853691"/>
                <a:gd name="connsiteY8460" fmla="*/ 4611946 h 4860733"/>
                <a:gd name="connsiteX8461" fmla="*/ 2525422 w 4853691"/>
                <a:gd name="connsiteY8461" fmla="*/ 4602558 h 4860733"/>
                <a:gd name="connsiteX8462" fmla="*/ 2555934 w 4853691"/>
                <a:gd name="connsiteY8462" fmla="*/ 4607252 h 4860733"/>
                <a:gd name="connsiteX8463" fmla="*/ 2595833 w 4853691"/>
                <a:gd name="connsiteY8463" fmla="*/ 4611946 h 4860733"/>
                <a:gd name="connsiteX8464" fmla="*/ 2649816 w 4853691"/>
                <a:gd name="connsiteY8464" fmla="*/ 4616641 h 4860733"/>
                <a:gd name="connsiteX8465" fmla="*/ 2685021 w 4853691"/>
                <a:gd name="connsiteY8465" fmla="*/ 4618987 h 4860733"/>
                <a:gd name="connsiteX8466" fmla="*/ 2715533 w 4853691"/>
                <a:gd name="connsiteY8466" fmla="*/ 4621335 h 4860733"/>
                <a:gd name="connsiteX8467" fmla="*/ 2724921 w 4853691"/>
                <a:gd name="connsiteY8467" fmla="*/ 4626029 h 4860733"/>
                <a:gd name="connsiteX8468" fmla="*/ 2720227 w 4853691"/>
                <a:gd name="connsiteY8468" fmla="*/ 4640111 h 4860733"/>
                <a:gd name="connsiteX8469" fmla="*/ 2720227 w 4853691"/>
                <a:gd name="connsiteY8469" fmla="*/ 4640111 h 4860733"/>
                <a:gd name="connsiteX8470" fmla="*/ 2469093 w 4853691"/>
                <a:gd name="connsiteY8470" fmla="*/ 4621335 h 4860733"/>
                <a:gd name="connsiteX8471" fmla="*/ 2450317 w 4853691"/>
                <a:gd name="connsiteY8471" fmla="*/ 4633070 h 4860733"/>
                <a:gd name="connsiteX8472" fmla="*/ 2433887 w 4853691"/>
                <a:gd name="connsiteY8472" fmla="*/ 4642458 h 4860733"/>
                <a:gd name="connsiteX8473" fmla="*/ 2415111 w 4853691"/>
                <a:gd name="connsiteY8473" fmla="*/ 4651846 h 4860733"/>
                <a:gd name="connsiteX8474" fmla="*/ 2398681 w 4853691"/>
                <a:gd name="connsiteY8474" fmla="*/ 4661234 h 4860733"/>
                <a:gd name="connsiteX8475" fmla="*/ 2382252 w 4853691"/>
                <a:gd name="connsiteY8475" fmla="*/ 4670622 h 4860733"/>
                <a:gd name="connsiteX8476" fmla="*/ 2365823 w 4853691"/>
                <a:gd name="connsiteY8476" fmla="*/ 4680011 h 4860733"/>
                <a:gd name="connsiteX8477" fmla="*/ 2349394 w 4853691"/>
                <a:gd name="connsiteY8477" fmla="*/ 4689399 h 4860733"/>
                <a:gd name="connsiteX8478" fmla="*/ 2330617 w 4853691"/>
                <a:gd name="connsiteY8478" fmla="*/ 4698787 h 4860733"/>
                <a:gd name="connsiteX8479" fmla="*/ 2314188 w 4853691"/>
                <a:gd name="connsiteY8479" fmla="*/ 4705828 h 4860733"/>
                <a:gd name="connsiteX8480" fmla="*/ 2295412 w 4853691"/>
                <a:gd name="connsiteY8480" fmla="*/ 4715216 h 4860733"/>
                <a:gd name="connsiteX8481" fmla="*/ 2278982 w 4853691"/>
                <a:gd name="connsiteY8481" fmla="*/ 4722258 h 4860733"/>
                <a:gd name="connsiteX8482" fmla="*/ 2260206 w 4853691"/>
                <a:gd name="connsiteY8482" fmla="*/ 4729299 h 4860733"/>
                <a:gd name="connsiteX8483" fmla="*/ 2246123 w 4853691"/>
                <a:gd name="connsiteY8483" fmla="*/ 4733993 h 4860733"/>
                <a:gd name="connsiteX8484" fmla="*/ 2227347 w 4853691"/>
                <a:gd name="connsiteY8484" fmla="*/ 4741034 h 4860733"/>
                <a:gd name="connsiteX8485" fmla="*/ 2210918 w 4853691"/>
                <a:gd name="connsiteY8485" fmla="*/ 4745728 h 4860733"/>
                <a:gd name="connsiteX8486" fmla="*/ 2194488 w 4853691"/>
                <a:gd name="connsiteY8486" fmla="*/ 4750422 h 4860733"/>
                <a:gd name="connsiteX8487" fmla="*/ 2161630 w 4853691"/>
                <a:gd name="connsiteY8487" fmla="*/ 4743381 h 4860733"/>
                <a:gd name="connsiteX8488" fmla="*/ 2131118 w 4853691"/>
                <a:gd name="connsiteY8488" fmla="*/ 4733993 h 4860733"/>
                <a:gd name="connsiteX8489" fmla="*/ 2088871 w 4853691"/>
                <a:gd name="connsiteY8489" fmla="*/ 4722258 h 4860733"/>
                <a:gd name="connsiteX8490" fmla="*/ 2058360 w 4853691"/>
                <a:gd name="connsiteY8490" fmla="*/ 4712869 h 4860733"/>
                <a:gd name="connsiteX8491" fmla="*/ 2016113 w 4853691"/>
                <a:gd name="connsiteY8491" fmla="*/ 4698787 h 4860733"/>
                <a:gd name="connsiteX8492" fmla="*/ 1985601 w 4853691"/>
                <a:gd name="connsiteY8492" fmla="*/ 4689399 h 4860733"/>
                <a:gd name="connsiteX8493" fmla="*/ 1943355 w 4853691"/>
                <a:gd name="connsiteY8493" fmla="*/ 4675317 h 4860733"/>
                <a:gd name="connsiteX8494" fmla="*/ 1912843 w 4853691"/>
                <a:gd name="connsiteY8494" fmla="*/ 4663582 h 4860733"/>
                <a:gd name="connsiteX8495" fmla="*/ 1872943 w 4853691"/>
                <a:gd name="connsiteY8495" fmla="*/ 4647152 h 4860733"/>
                <a:gd name="connsiteX8496" fmla="*/ 1842431 w 4853691"/>
                <a:gd name="connsiteY8496" fmla="*/ 4633070 h 4860733"/>
                <a:gd name="connsiteX8497" fmla="*/ 1802532 w 4853691"/>
                <a:gd name="connsiteY8497" fmla="*/ 4616641 h 4860733"/>
                <a:gd name="connsiteX8498" fmla="*/ 1772020 w 4853691"/>
                <a:gd name="connsiteY8498" fmla="*/ 4602558 h 4860733"/>
                <a:gd name="connsiteX8499" fmla="*/ 1732120 w 4853691"/>
                <a:gd name="connsiteY8499" fmla="*/ 4583782 h 4860733"/>
                <a:gd name="connsiteX8500" fmla="*/ 1701609 w 4853691"/>
                <a:gd name="connsiteY8500" fmla="*/ 4567352 h 4860733"/>
                <a:gd name="connsiteX8501" fmla="*/ 1664056 w 4853691"/>
                <a:gd name="connsiteY8501" fmla="*/ 4548576 h 4860733"/>
                <a:gd name="connsiteX8502" fmla="*/ 1633544 w 4853691"/>
                <a:gd name="connsiteY8502" fmla="*/ 4532147 h 4860733"/>
                <a:gd name="connsiteX8503" fmla="*/ 1595992 w 4853691"/>
                <a:gd name="connsiteY8503" fmla="*/ 4511024 h 4860733"/>
                <a:gd name="connsiteX8504" fmla="*/ 1565480 w 4853691"/>
                <a:gd name="connsiteY8504" fmla="*/ 4492247 h 4860733"/>
                <a:gd name="connsiteX8505" fmla="*/ 1546704 w 4853691"/>
                <a:gd name="connsiteY8505" fmla="*/ 4480512 h 4860733"/>
                <a:gd name="connsiteX8506" fmla="*/ 1546704 w 4853691"/>
                <a:gd name="connsiteY8506" fmla="*/ 4478165 h 4860733"/>
                <a:gd name="connsiteX8507" fmla="*/ 1581909 w 4853691"/>
                <a:gd name="connsiteY8507" fmla="*/ 4489900 h 4860733"/>
                <a:gd name="connsiteX8508" fmla="*/ 1624156 w 4853691"/>
                <a:gd name="connsiteY8508" fmla="*/ 4503982 h 4860733"/>
                <a:gd name="connsiteX8509" fmla="*/ 1678138 w 4853691"/>
                <a:gd name="connsiteY8509" fmla="*/ 4518064 h 4860733"/>
                <a:gd name="connsiteX8510" fmla="*/ 1720385 w 4853691"/>
                <a:gd name="connsiteY8510" fmla="*/ 4529800 h 4860733"/>
                <a:gd name="connsiteX8511" fmla="*/ 1776714 w 4853691"/>
                <a:gd name="connsiteY8511" fmla="*/ 4541535 h 4860733"/>
                <a:gd name="connsiteX8512" fmla="*/ 1818961 w 4853691"/>
                <a:gd name="connsiteY8512" fmla="*/ 4550923 h 4860733"/>
                <a:gd name="connsiteX8513" fmla="*/ 1877637 w 4853691"/>
                <a:gd name="connsiteY8513" fmla="*/ 4560311 h 4860733"/>
                <a:gd name="connsiteX8514" fmla="*/ 1919884 w 4853691"/>
                <a:gd name="connsiteY8514" fmla="*/ 4567352 h 4860733"/>
                <a:gd name="connsiteX8515" fmla="*/ 1980907 w 4853691"/>
                <a:gd name="connsiteY8515" fmla="*/ 4576741 h 4860733"/>
                <a:gd name="connsiteX8516" fmla="*/ 2020807 w 4853691"/>
                <a:gd name="connsiteY8516" fmla="*/ 4581435 h 4860733"/>
                <a:gd name="connsiteX8517" fmla="*/ 2084177 w 4853691"/>
                <a:gd name="connsiteY8517" fmla="*/ 4588476 h 4860733"/>
                <a:gd name="connsiteX8518" fmla="*/ 2124077 w 4853691"/>
                <a:gd name="connsiteY8518" fmla="*/ 4593170 h 4860733"/>
                <a:gd name="connsiteX8519" fmla="*/ 2194488 w 4853691"/>
                <a:gd name="connsiteY8519" fmla="*/ 4597864 h 4860733"/>
                <a:gd name="connsiteX8520" fmla="*/ 2229694 w 4853691"/>
                <a:gd name="connsiteY8520" fmla="*/ 4600211 h 4860733"/>
                <a:gd name="connsiteX8521" fmla="*/ 2332964 w 4853691"/>
                <a:gd name="connsiteY8521" fmla="*/ 4602558 h 4860733"/>
                <a:gd name="connsiteX8522" fmla="*/ 2332964 w 4853691"/>
                <a:gd name="connsiteY8522" fmla="*/ 4602558 h 4860733"/>
                <a:gd name="connsiteX8523" fmla="*/ 2332964 w 4853691"/>
                <a:gd name="connsiteY8523" fmla="*/ 4602558 h 4860733"/>
                <a:gd name="connsiteX8524" fmla="*/ 2412764 w 4853691"/>
                <a:gd name="connsiteY8524" fmla="*/ 4600211 h 4860733"/>
                <a:gd name="connsiteX8525" fmla="*/ 2438581 w 4853691"/>
                <a:gd name="connsiteY8525" fmla="*/ 4597864 h 4860733"/>
                <a:gd name="connsiteX8526" fmla="*/ 2476134 w 4853691"/>
                <a:gd name="connsiteY8526" fmla="*/ 4595517 h 4860733"/>
                <a:gd name="connsiteX8527" fmla="*/ 2478481 w 4853691"/>
                <a:gd name="connsiteY8527" fmla="*/ 4604905 h 4860733"/>
                <a:gd name="connsiteX8528" fmla="*/ 2476134 w 4853691"/>
                <a:gd name="connsiteY8528" fmla="*/ 4607252 h 4860733"/>
                <a:gd name="connsiteX8529" fmla="*/ 2469093 w 4853691"/>
                <a:gd name="connsiteY8529" fmla="*/ 4621335 h 4860733"/>
                <a:gd name="connsiteX8530" fmla="*/ 1415269 w 4853691"/>
                <a:gd name="connsiteY8530" fmla="*/ 4475818 h 4860733"/>
                <a:gd name="connsiteX8531" fmla="*/ 1396493 w 4853691"/>
                <a:gd name="connsiteY8531" fmla="*/ 4473471 h 4860733"/>
                <a:gd name="connsiteX8532" fmla="*/ 1361287 w 4853691"/>
                <a:gd name="connsiteY8532" fmla="*/ 4471123 h 4860733"/>
                <a:gd name="connsiteX8533" fmla="*/ 1333122 w 4853691"/>
                <a:gd name="connsiteY8533" fmla="*/ 4466429 h 4860733"/>
                <a:gd name="connsiteX8534" fmla="*/ 1304958 w 4853691"/>
                <a:gd name="connsiteY8534" fmla="*/ 4461735 h 4860733"/>
                <a:gd name="connsiteX8535" fmla="*/ 1276793 w 4853691"/>
                <a:gd name="connsiteY8535" fmla="*/ 4457041 h 4860733"/>
                <a:gd name="connsiteX8536" fmla="*/ 1248629 w 4853691"/>
                <a:gd name="connsiteY8536" fmla="*/ 4452347 h 4860733"/>
                <a:gd name="connsiteX8537" fmla="*/ 1222811 w 4853691"/>
                <a:gd name="connsiteY8537" fmla="*/ 4445306 h 4860733"/>
                <a:gd name="connsiteX8538" fmla="*/ 1194647 w 4853691"/>
                <a:gd name="connsiteY8538" fmla="*/ 4438265 h 4860733"/>
                <a:gd name="connsiteX8539" fmla="*/ 1171176 w 4853691"/>
                <a:gd name="connsiteY8539" fmla="*/ 4431224 h 4860733"/>
                <a:gd name="connsiteX8540" fmla="*/ 1154747 w 4853691"/>
                <a:gd name="connsiteY8540" fmla="*/ 4426530 h 4860733"/>
                <a:gd name="connsiteX8541" fmla="*/ 1131276 w 4853691"/>
                <a:gd name="connsiteY8541" fmla="*/ 4407753 h 4860733"/>
                <a:gd name="connsiteX8542" fmla="*/ 1110153 w 4853691"/>
                <a:gd name="connsiteY8542" fmla="*/ 4388977 h 4860733"/>
                <a:gd name="connsiteX8543" fmla="*/ 1072600 w 4853691"/>
                <a:gd name="connsiteY8543" fmla="*/ 4353771 h 4860733"/>
                <a:gd name="connsiteX8544" fmla="*/ 1056171 w 4853691"/>
                <a:gd name="connsiteY8544" fmla="*/ 4337342 h 4860733"/>
                <a:gd name="connsiteX8545" fmla="*/ 1056171 w 4853691"/>
                <a:gd name="connsiteY8545" fmla="*/ 4334995 h 4860733"/>
                <a:gd name="connsiteX8546" fmla="*/ 1058518 w 4853691"/>
                <a:gd name="connsiteY8546" fmla="*/ 4325607 h 4860733"/>
                <a:gd name="connsiteX8547" fmla="*/ 1058518 w 4853691"/>
                <a:gd name="connsiteY8547" fmla="*/ 4320913 h 4860733"/>
                <a:gd name="connsiteX8548" fmla="*/ 1072600 w 4853691"/>
                <a:gd name="connsiteY8548" fmla="*/ 4327954 h 4860733"/>
                <a:gd name="connsiteX8549" fmla="*/ 1107806 w 4853691"/>
                <a:gd name="connsiteY8549" fmla="*/ 4344383 h 4860733"/>
                <a:gd name="connsiteX8550" fmla="*/ 1133623 w 4853691"/>
                <a:gd name="connsiteY8550" fmla="*/ 4356118 h 4860733"/>
                <a:gd name="connsiteX8551" fmla="*/ 1171176 w 4853691"/>
                <a:gd name="connsiteY8551" fmla="*/ 4372548 h 4860733"/>
                <a:gd name="connsiteX8552" fmla="*/ 1196994 w 4853691"/>
                <a:gd name="connsiteY8552" fmla="*/ 4381936 h 4860733"/>
                <a:gd name="connsiteX8553" fmla="*/ 1239241 w 4853691"/>
                <a:gd name="connsiteY8553" fmla="*/ 4398365 h 4860733"/>
                <a:gd name="connsiteX8554" fmla="*/ 1262711 w 4853691"/>
                <a:gd name="connsiteY8554" fmla="*/ 4407753 h 4860733"/>
                <a:gd name="connsiteX8555" fmla="*/ 1316693 w 4853691"/>
                <a:gd name="connsiteY8555" fmla="*/ 4426530 h 4860733"/>
                <a:gd name="connsiteX8556" fmla="*/ 1326081 w 4853691"/>
                <a:gd name="connsiteY8556" fmla="*/ 4428877 h 4860733"/>
                <a:gd name="connsiteX8557" fmla="*/ 1391799 w 4853691"/>
                <a:gd name="connsiteY8557" fmla="*/ 4447653 h 4860733"/>
                <a:gd name="connsiteX8558" fmla="*/ 1410575 w 4853691"/>
                <a:gd name="connsiteY8558" fmla="*/ 4452347 h 4860733"/>
                <a:gd name="connsiteX8559" fmla="*/ 1459863 w 4853691"/>
                <a:gd name="connsiteY8559" fmla="*/ 4464083 h 4860733"/>
                <a:gd name="connsiteX8560" fmla="*/ 1485680 w 4853691"/>
                <a:gd name="connsiteY8560" fmla="*/ 4468777 h 4860733"/>
                <a:gd name="connsiteX8561" fmla="*/ 1511498 w 4853691"/>
                <a:gd name="connsiteY8561" fmla="*/ 4473471 h 4860733"/>
                <a:gd name="connsiteX8562" fmla="*/ 1511498 w 4853691"/>
                <a:gd name="connsiteY8562" fmla="*/ 4475818 h 4860733"/>
                <a:gd name="connsiteX8563" fmla="*/ 1511498 w 4853691"/>
                <a:gd name="connsiteY8563" fmla="*/ 4478165 h 4860733"/>
                <a:gd name="connsiteX8564" fmla="*/ 1469251 w 4853691"/>
                <a:gd name="connsiteY8564" fmla="*/ 4480512 h 4860733"/>
                <a:gd name="connsiteX8565" fmla="*/ 1415269 w 4853691"/>
                <a:gd name="connsiteY8565" fmla="*/ 4475818 h 4860733"/>
                <a:gd name="connsiteX8566" fmla="*/ 1218117 w 4853691"/>
                <a:gd name="connsiteY8566" fmla="*/ 4473471 h 4860733"/>
                <a:gd name="connsiteX8567" fmla="*/ 1239241 w 4853691"/>
                <a:gd name="connsiteY8567" fmla="*/ 4489900 h 4860733"/>
                <a:gd name="connsiteX8568" fmla="*/ 1239241 w 4853691"/>
                <a:gd name="connsiteY8568" fmla="*/ 4492247 h 4860733"/>
                <a:gd name="connsiteX8569" fmla="*/ 1206382 w 4853691"/>
                <a:gd name="connsiteY8569" fmla="*/ 4475818 h 4860733"/>
                <a:gd name="connsiteX8570" fmla="*/ 1175870 w 4853691"/>
                <a:gd name="connsiteY8570" fmla="*/ 4459388 h 4860733"/>
                <a:gd name="connsiteX8571" fmla="*/ 1126582 w 4853691"/>
                <a:gd name="connsiteY8571" fmla="*/ 4431224 h 4860733"/>
                <a:gd name="connsiteX8572" fmla="*/ 1100765 w 4853691"/>
                <a:gd name="connsiteY8572" fmla="*/ 4417142 h 4860733"/>
                <a:gd name="connsiteX8573" fmla="*/ 1081988 w 4853691"/>
                <a:gd name="connsiteY8573" fmla="*/ 4405406 h 4860733"/>
                <a:gd name="connsiteX8574" fmla="*/ 1072600 w 4853691"/>
                <a:gd name="connsiteY8574" fmla="*/ 4398365 h 4860733"/>
                <a:gd name="connsiteX8575" fmla="*/ 1060865 w 4853691"/>
                <a:gd name="connsiteY8575" fmla="*/ 4388977 h 4860733"/>
                <a:gd name="connsiteX8576" fmla="*/ 1060865 w 4853691"/>
                <a:gd name="connsiteY8576" fmla="*/ 4386630 h 4860733"/>
                <a:gd name="connsiteX8577" fmla="*/ 1072600 w 4853691"/>
                <a:gd name="connsiteY8577" fmla="*/ 4391324 h 4860733"/>
                <a:gd name="connsiteX8578" fmla="*/ 1098418 w 4853691"/>
                <a:gd name="connsiteY8578" fmla="*/ 4403059 h 4860733"/>
                <a:gd name="connsiteX8579" fmla="*/ 1124235 w 4853691"/>
                <a:gd name="connsiteY8579" fmla="*/ 4412447 h 4860733"/>
                <a:gd name="connsiteX8580" fmla="*/ 1150053 w 4853691"/>
                <a:gd name="connsiteY8580" fmla="*/ 4421836 h 4860733"/>
                <a:gd name="connsiteX8581" fmla="*/ 1159441 w 4853691"/>
                <a:gd name="connsiteY8581" fmla="*/ 4424183 h 4860733"/>
                <a:gd name="connsiteX8582" fmla="*/ 1192300 w 4853691"/>
                <a:gd name="connsiteY8582" fmla="*/ 4452347 h 4860733"/>
                <a:gd name="connsiteX8583" fmla="*/ 1218117 w 4853691"/>
                <a:gd name="connsiteY8583" fmla="*/ 4473471 h 4860733"/>
                <a:gd name="connsiteX8584" fmla="*/ 1039742 w 4853691"/>
                <a:gd name="connsiteY8584" fmla="*/ 4154272 h 4860733"/>
                <a:gd name="connsiteX8585" fmla="*/ 1042089 w 4853691"/>
                <a:gd name="connsiteY8585" fmla="*/ 4144884 h 4860733"/>
                <a:gd name="connsiteX8586" fmla="*/ 1046783 w 4853691"/>
                <a:gd name="connsiteY8586" fmla="*/ 4116720 h 4860733"/>
                <a:gd name="connsiteX8587" fmla="*/ 1046783 w 4853691"/>
                <a:gd name="connsiteY8587" fmla="*/ 4109678 h 4860733"/>
                <a:gd name="connsiteX8588" fmla="*/ 1051477 w 4853691"/>
                <a:gd name="connsiteY8588" fmla="*/ 4076820 h 4860733"/>
                <a:gd name="connsiteX8589" fmla="*/ 1051477 w 4853691"/>
                <a:gd name="connsiteY8589" fmla="*/ 4074473 h 4860733"/>
                <a:gd name="connsiteX8590" fmla="*/ 1056171 w 4853691"/>
                <a:gd name="connsiteY8590" fmla="*/ 4034573 h 4860733"/>
                <a:gd name="connsiteX8591" fmla="*/ 1056171 w 4853691"/>
                <a:gd name="connsiteY8591" fmla="*/ 4029879 h 4860733"/>
                <a:gd name="connsiteX8592" fmla="*/ 1058518 w 4853691"/>
                <a:gd name="connsiteY8592" fmla="*/ 4013449 h 4860733"/>
                <a:gd name="connsiteX8593" fmla="*/ 1060865 w 4853691"/>
                <a:gd name="connsiteY8593" fmla="*/ 4013449 h 4860733"/>
                <a:gd name="connsiteX8594" fmla="*/ 1072600 w 4853691"/>
                <a:gd name="connsiteY8594" fmla="*/ 4008755 h 4860733"/>
                <a:gd name="connsiteX8595" fmla="*/ 1091377 w 4853691"/>
                <a:gd name="connsiteY8595" fmla="*/ 4032226 h 4860733"/>
                <a:gd name="connsiteX8596" fmla="*/ 1103112 w 4853691"/>
                <a:gd name="connsiteY8596" fmla="*/ 4046308 h 4860733"/>
                <a:gd name="connsiteX8597" fmla="*/ 1084336 w 4853691"/>
                <a:gd name="connsiteY8597" fmla="*/ 4203560 h 4860733"/>
                <a:gd name="connsiteX8598" fmla="*/ 1081988 w 4853691"/>
                <a:gd name="connsiteY8598" fmla="*/ 4203560 h 4860733"/>
                <a:gd name="connsiteX8599" fmla="*/ 1060865 w 4853691"/>
                <a:gd name="connsiteY8599" fmla="*/ 4224684 h 4860733"/>
                <a:gd name="connsiteX8600" fmla="*/ 1077294 w 4853691"/>
                <a:gd name="connsiteY8600" fmla="*/ 4243460 h 4860733"/>
                <a:gd name="connsiteX8601" fmla="*/ 1077294 w 4853691"/>
                <a:gd name="connsiteY8601" fmla="*/ 4250501 h 4860733"/>
                <a:gd name="connsiteX8602" fmla="*/ 1077294 w 4853691"/>
                <a:gd name="connsiteY8602" fmla="*/ 4252848 h 4860733"/>
                <a:gd name="connsiteX8603" fmla="*/ 1072600 w 4853691"/>
                <a:gd name="connsiteY8603" fmla="*/ 4276319 h 4860733"/>
                <a:gd name="connsiteX8604" fmla="*/ 1070253 w 4853691"/>
                <a:gd name="connsiteY8604" fmla="*/ 4283360 h 4860733"/>
                <a:gd name="connsiteX8605" fmla="*/ 1067906 w 4853691"/>
                <a:gd name="connsiteY8605" fmla="*/ 4299789 h 4860733"/>
                <a:gd name="connsiteX8606" fmla="*/ 1065559 w 4853691"/>
                <a:gd name="connsiteY8606" fmla="*/ 4306830 h 4860733"/>
                <a:gd name="connsiteX8607" fmla="*/ 1063212 w 4853691"/>
                <a:gd name="connsiteY8607" fmla="*/ 4318565 h 4860733"/>
                <a:gd name="connsiteX8608" fmla="*/ 1063212 w 4853691"/>
                <a:gd name="connsiteY8608" fmla="*/ 4323260 h 4860733"/>
                <a:gd name="connsiteX8609" fmla="*/ 1035047 w 4853691"/>
                <a:gd name="connsiteY8609" fmla="*/ 4309177 h 4860733"/>
                <a:gd name="connsiteX8610" fmla="*/ 1037395 w 4853691"/>
                <a:gd name="connsiteY8610" fmla="*/ 4299789 h 4860733"/>
                <a:gd name="connsiteX8611" fmla="*/ 1020965 w 4853691"/>
                <a:gd name="connsiteY8611" fmla="*/ 4281013 h 4860733"/>
                <a:gd name="connsiteX8612" fmla="*/ 1037395 w 4853691"/>
                <a:gd name="connsiteY8612" fmla="*/ 4184784 h 4860733"/>
                <a:gd name="connsiteX8613" fmla="*/ 1039742 w 4853691"/>
                <a:gd name="connsiteY8613" fmla="*/ 4154272 h 4860733"/>
                <a:gd name="connsiteX8614" fmla="*/ 1009230 w 4853691"/>
                <a:gd name="connsiteY8614" fmla="*/ 3973550 h 4860733"/>
                <a:gd name="connsiteX8615" fmla="*/ 978718 w 4853691"/>
                <a:gd name="connsiteY8615" fmla="*/ 3964162 h 4860733"/>
                <a:gd name="connsiteX8616" fmla="*/ 957595 w 4853691"/>
                <a:gd name="connsiteY8616" fmla="*/ 3957120 h 4860733"/>
                <a:gd name="connsiteX8617" fmla="*/ 913001 w 4853691"/>
                <a:gd name="connsiteY8617" fmla="*/ 3940691 h 4860733"/>
                <a:gd name="connsiteX8618" fmla="*/ 898919 w 4853691"/>
                <a:gd name="connsiteY8618" fmla="*/ 3935997 h 4860733"/>
                <a:gd name="connsiteX8619" fmla="*/ 866060 w 4853691"/>
                <a:gd name="connsiteY8619" fmla="*/ 3921915 h 4860733"/>
                <a:gd name="connsiteX8620" fmla="*/ 849631 w 4853691"/>
                <a:gd name="connsiteY8620" fmla="*/ 3914873 h 4860733"/>
                <a:gd name="connsiteX8621" fmla="*/ 821466 w 4853691"/>
                <a:gd name="connsiteY8621" fmla="*/ 3903138 h 4860733"/>
                <a:gd name="connsiteX8622" fmla="*/ 802690 w 4853691"/>
                <a:gd name="connsiteY8622" fmla="*/ 3893750 h 4860733"/>
                <a:gd name="connsiteX8623" fmla="*/ 776872 w 4853691"/>
                <a:gd name="connsiteY8623" fmla="*/ 3882015 h 4860733"/>
                <a:gd name="connsiteX8624" fmla="*/ 758096 w 4853691"/>
                <a:gd name="connsiteY8624" fmla="*/ 3872627 h 4860733"/>
                <a:gd name="connsiteX8625" fmla="*/ 732279 w 4853691"/>
                <a:gd name="connsiteY8625" fmla="*/ 3858544 h 4860733"/>
                <a:gd name="connsiteX8626" fmla="*/ 713502 w 4853691"/>
                <a:gd name="connsiteY8626" fmla="*/ 3846809 h 4860733"/>
                <a:gd name="connsiteX8627" fmla="*/ 706461 w 4853691"/>
                <a:gd name="connsiteY8627" fmla="*/ 3842115 h 4860733"/>
                <a:gd name="connsiteX8628" fmla="*/ 708808 w 4853691"/>
                <a:gd name="connsiteY8628" fmla="*/ 3832727 h 4860733"/>
                <a:gd name="connsiteX8629" fmla="*/ 711155 w 4853691"/>
                <a:gd name="connsiteY8629" fmla="*/ 3832727 h 4860733"/>
                <a:gd name="connsiteX8630" fmla="*/ 711155 w 4853691"/>
                <a:gd name="connsiteY8630" fmla="*/ 3832727 h 4860733"/>
                <a:gd name="connsiteX8631" fmla="*/ 1056171 w 4853691"/>
                <a:gd name="connsiteY8631" fmla="*/ 3914873 h 4860733"/>
                <a:gd name="connsiteX8632" fmla="*/ 1056171 w 4853691"/>
                <a:gd name="connsiteY8632" fmla="*/ 3917221 h 4860733"/>
                <a:gd name="connsiteX8633" fmla="*/ 1058518 w 4853691"/>
                <a:gd name="connsiteY8633" fmla="*/ 3952426 h 4860733"/>
                <a:gd name="connsiteX8634" fmla="*/ 1058518 w 4853691"/>
                <a:gd name="connsiteY8634" fmla="*/ 3968856 h 4860733"/>
                <a:gd name="connsiteX8635" fmla="*/ 1042089 w 4853691"/>
                <a:gd name="connsiteY8635" fmla="*/ 3982938 h 4860733"/>
                <a:gd name="connsiteX8636" fmla="*/ 1042089 w 4853691"/>
                <a:gd name="connsiteY8636" fmla="*/ 3982938 h 4860733"/>
                <a:gd name="connsiteX8637" fmla="*/ 1009230 w 4853691"/>
                <a:gd name="connsiteY8637" fmla="*/ 3973550 h 4860733"/>
                <a:gd name="connsiteX8638" fmla="*/ 640744 w 4853691"/>
                <a:gd name="connsiteY8638" fmla="*/ 3762315 h 4860733"/>
                <a:gd name="connsiteX8639" fmla="*/ 614926 w 4853691"/>
                <a:gd name="connsiteY8639" fmla="*/ 3720068 h 4860733"/>
                <a:gd name="connsiteX8640" fmla="*/ 596150 w 4853691"/>
                <a:gd name="connsiteY8640" fmla="*/ 3689557 h 4860733"/>
                <a:gd name="connsiteX8641" fmla="*/ 570332 w 4853691"/>
                <a:gd name="connsiteY8641" fmla="*/ 3647310 h 4860733"/>
                <a:gd name="connsiteX8642" fmla="*/ 549209 w 4853691"/>
                <a:gd name="connsiteY8642" fmla="*/ 3614451 h 4860733"/>
                <a:gd name="connsiteX8643" fmla="*/ 523391 w 4853691"/>
                <a:gd name="connsiteY8643" fmla="*/ 3572205 h 4860733"/>
                <a:gd name="connsiteX8644" fmla="*/ 502268 w 4853691"/>
                <a:gd name="connsiteY8644" fmla="*/ 3539346 h 4860733"/>
                <a:gd name="connsiteX8645" fmla="*/ 495227 w 4853691"/>
                <a:gd name="connsiteY8645" fmla="*/ 3527611 h 4860733"/>
                <a:gd name="connsiteX8646" fmla="*/ 516350 w 4853691"/>
                <a:gd name="connsiteY8646" fmla="*/ 3548734 h 4860733"/>
                <a:gd name="connsiteX8647" fmla="*/ 523391 w 4853691"/>
                <a:gd name="connsiteY8647" fmla="*/ 3555775 h 4860733"/>
                <a:gd name="connsiteX8648" fmla="*/ 551556 w 4853691"/>
                <a:gd name="connsiteY8648" fmla="*/ 3581593 h 4860733"/>
                <a:gd name="connsiteX8649" fmla="*/ 558597 w 4853691"/>
                <a:gd name="connsiteY8649" fmla="*/ 3588634 h 4860733"/>
                <a:gd name="connsiteX8650" fmla="*/ 586762 w 4853691"/>
                <a:gd name="connsiteY8650" fmla="*/ 3614451 h 4860733"/>
                <a:gd name="connsiteX8651" fmla="*/ 593803 w 4853691"/>
                <a:gd name="connsiteY8651" fmla="*/ 3619146 h 4860733"/>
                <a:gd name="connsiteX8652" fmla="*/ 603191 w 4853691"/>
                <a:gd name="connsiteY8652" fmla="*/ 3628534 h 4860733"/>
                <a:gd name="connsiteX8653" fmla="*/ 621967 w 4853691"/>
                <a:gd name="connsiteY8653" fmla="*/ 3644963 h 4860733"/>
                <a:gd name="connsiteX8654" fmla="*/ 629008 w 4853691"/>
                <a:gd name="connsiteY8654" fmla="*/ 3652004 h 4860733"/>
                <a:gd name="connsiteX8655" fmla="*/ 657173 w 4853691"/>
                <a:gd name="connsiteY8655" fmla="*/ 3675475 h 4860733"/>
                <a:gd name="connsiteX8656" fmla="*/ 659520 w 4853691"/>
                <a:gd name="connsiteY8656" fmla="*/ 3677822 h 4860733"/>
                <a:gd name="connsiteX8657" fmla="*/ 664214 w 4853691"/>
                <a:gd name="connsiteY8657" fmla="*/ 3717722 h 4860733"/>
                <a:gd name="connsiteX8658" fmla="*/ 666561 w 4853691"/>
                <a:gd name="connsiteY8658" fmla="*/ 3729457 h 4860733"/>
                <a:gd name="connsiteX8659" fmla="*/ 673602 w 4853691"/>
                <a:gd name="connsiteY8659" fmla="*/ 3778745 h 4860733"/>
                <a:gd name="connsiteX8660" fmla="*/ 675949 w 4853691"/>
                <a:gd name="connsiteY8660" fmla="*/ 3790480 h 4860733"/>
                <a:gd name="connsiteX8661" fmla="*/ 680643 w 4853691"/>
                <a:gd name="connsiteY8661" fmla="*/ 3820992 h 4860733"/>
                <a:gd name="connsiteX8662" fmla="*/ 675949 w 4853691"/>
                <a:gd name="connsiteY8662" fmla="*/ 3823339 h 4860733"/>
                <a:gd name="connsiteX8663" fmla="*/ 673602 w 4853691"/>
                <a:gd name="connsiteY8663" fmla="*/ 3820992 h 4860733"/>
                <a:gd name="connsiteX8664" fmla="*/ 657173 w 4853691"/>
                <a:gd name="connsiteY8664" fmla="*/ 3797521 h 4860733"/>
                <a:gd name="connsiteX8665" fmla="*/ 640744 w 4853691"/>
                <a:gd name="connsiteY8665" fmla="*/ 3762315 h 4860733"/>
                <a:gd name="connsiteX8666" fmla="*/ 441245 w 4853691"/>
                <a:gd name="connsiteY8666" fmla="*/ 3471282 h 4860733"/>
                <a:gd name="connsiteX8667" fmla="*/ 403692 w 4853691"/>
                <a:gd name="connsiteY8667" fmla="*/ 3429035 h 4860733"/>
                <a:gd name="connsiteX8668" fmla="*/ 394304 w 4853691"/>
                <a:gd name="connsiteY8668" fmla="*/ 3419647 h 4860733"/>
                <a:gd name="connsiteX8669" fmla="*/ 354404 w 4853691"/>
                <a:gd name="connsiteY8669" fmla="*/ 3372706 h 4860733"/>
                <a:gd name="connsiteX8670" fmla="*/ 347363 w 4853691"/>
                <a:gd name="connsiteY8670" fmla="*/ 3363318 h 4860733"/>
                <a:gd name="connsiteX8671" fmla="*/ 314504 w 4853691"/>
                <a:gd name="connsiteY8671" fmla="*/ 3318724 h 4860733"/>
                <a:gd name="connsiteX8672" fmla="*/ 307463 w 4853691"/>
                <a:gd name="connsiteY8672" fmla="*/ 3309335 h 4860733"/>
                <a:gd name="connsiteX8673" fmla="*/ 272257 w 4853691"/>
                <a:gd name="connsiteY8673" fmla="*/ 3257700 h 4860733"/>
                <a:gd name="connsiteX8674" fmla="*/ 265216 w 4853691"/>
                <a:gd name="connsiteY8674" fmla="*/ 3245965 h 4860733"/>
                <a:gd name="connsiteX8675" fmla="*/ 234705 w 4853691"/>
                <a:gd name="connsiteY8675" fmla="*/ 3196677 h 4860733"/>
                <a:gd name="connsiteX8676" fmla="*/ 232358 w 4853691"/>
                <a:gd name="connsiteY8676" fmla="*/ 3194330 h 4860733"/>
                <a:gd name="connsiteX8677" fmla="*/ 469409 w 4853691"/>
                <a:gd name="connsiteY8677" fmla="*/ 3492405 h 4860733"/>
                <a:gd name="connsiteX8678" fmla="*/ 471756 w 4853691"/>
                <a:gd name="connsiteY8678" fmla="*/ 3497099 h 4860733"/>
                <a:gd name="connsiteX8679" fmla="*/ 485839 w 4853691"/>
                <a:gd name="connsiteY8679" fmla="*/ 3522917 h 4860733"/>
                <a:gd name="connsiteX8680" fmla="*/ 443592 w 4853691"/>
                <a:gd name="connsiteY8680" fmla="*/ 3480670 h 4860733"/>
                <a:gd name="connsiteX8681" fmla="*/ 441245 w 4853691"/>
                <a:gd name="connsiteY8681" fmla="*/ 3471282 h 4860733"/>
                <a:gd name="connsiteX8682" fmla="*/ 192458 w 4853691"/>
                <a:gd name="connsiteY8682" fmla="*/ 3130960 h 4860733"/>
                <a:gd name="connsiteX8683" fmla="*/ 178376 w 4853691"/>
                <a:gd name="connsiteY8683" fmla="*/ 3114531 h 4860733"/>
                <a:gd name="connsiteX8684" fmla="*/ 168987 w 4853691"/>
                <a:gd name="connsiteY8684" fmla="*/ 3105142 h 4860733"/>
                <a:gd name="connsiteX8685" fmla="*/ 159599 w 4853691"/>
                <a:gd name="connsiteY8685" fmla="*/ 3091060 h 4860733"/>
                <a:gd name="connsiteX8686" fmla="*/ 150211 w 4853691"/>
                <a:gd name="connsiteY8686" fmla="*/ 3060549 h 4860733"/>
                <a:gd name="connsiteX8687" fmla="*/ 147864 w 4853691"/>
                <a:gd name="connsiteY8687" fmla="*/ 3053507 h 4860733"/>
                <a:gd name="connsiteX8688" fmla="*/ 150211 w 4853691"/>
                <a:gd name="connsiteY8688" fmla="*/ 3046466 h 4860733"/>
                <a:gd name="connsiteX8689" fmla="*/ 140823 w 4853691"/>
                <a:gd name="connsiteY8689" fmla="*/ 3030037 h 4860733"/>
                <a:gd name="connsiteX8690" fmla="*/ 140823 w 4853691"/>
                <a:gd name="connsiteY8690" fmla="*/ 3027690 h 4860733"/>
                <a:gd name="connsiteX8691" fmla="*/ 129088 w 4853691"/>
                <a:gd name="connsiteY8691" fmla="*/ 2987790 h 4860733"/>
                <a:gd name="connsiteX8692" fmla="*/ 119699 w 4853691"/>
                <a:gd name="connsiteY8692" fmla="*/ 2952584 h 4860733"/>
                <a:gd name="connsiteX8693" fmla="*/ 112658 w 4853691"/>
                <a:gd name="connsiteY8693" fmla="*/ 2929114 h 4860733"/>
                <a:gd name="connsiteX8694" fmla="*/ 115005 w 4853691"/>
                <a:gd name="connsiteY8694" fmla="*/ 2933808 h 4860733"/>
                <a:gd name="connsiteX8695" fmla="*/ 122046 w 4853691"/>
                <a:gd name="connsiteY8695" fmla="*/ 2952584 h 4860733"/>
                <a:gd name="connsiteX8696" fmla="*/ 129088 w 4853691"/>
                <a:gd name="connsiteY8696" fmla="*/ 2973708 h 4860733"/>
                <a:gd name="connsiteX8697" fmla="*/ 136129 w 4853691"/>
                <a:gd name="connsiteY8697" fmla="*/ 2992484 h 4860733"/>
                <a:gd name="connsiteX8698" fmla="*/ 145517 w 4853691"/>
                <a:gd name="connsiteY8698" fmla="*/ 3013608 h 4860733"/>
                <a:gd name="connsiteX8699" fmla="*/ 154905 w 4853691"/>
                <a:gd name="connsiteY8699" fmla="*/ 3032384 h 4860733"/>
                <a:gd name="connsiteX8700" fmla="*/ 164293 w 4853691"/>
                <a:gd name="connsiteY8700" fmla="*/ 3053507 h 4860733"/>
                <a:gd name="connsiteX8701" fmla="*/ 173681 w 4853691"/>
                <a:gd name="connsiteY8701" fmla="*/ 3072284 h 4860733"/>
                <a:gd name="connsiteX8702" fmla="*/ 183070 w 4853691"/>
                <a:gd name="connsiteY8702" fmla="*/ 3093407 h 4860733"/>
                <a:gd name="connsiteX8703" fmla="*/ 192458 w 4853691"/>
                <a:gd name="connsiteY8703" fmla="*/ 3112184 h 4860733"/>
                <a:gd name="connsiteX8704" fmla="*/ 201846 w 4853691"/>
                <a:gd name="connsiteY8704" fmla="*/ 3133307 h 4860733"/>
                <a:gd name="connsiteX8705" fmla="*/ 206540 w 4853691"/>
                <a:gd name="connsiteY8705" fmla="*/ 3142695 h 4860733"/>
                <a:gd name="connsiteX8706" fmla="*/ 201846 w 4853691"/>
                <a:gd name="connsiteY8706" fmla="*/ 3138001 h 4860733"/>
                <a:gd name="connsiteX8707" fmla="*/ 192458 w 4853691"/>
                <a:gd name="connsiteY8707" fmla="*/ 3130960 h 4860733"/>
                <a:gd name="connsiteX8708" fmla="*/ 96229 w 4853691"/>
                <a:gd name="connsiteY8708" fmla="*/ 2936155 h 4860733"/>
                <a:gd name="connsiteX8709" fmla="*/ 89188 w 4853691"/>
                <a:gd name="connsiteY8709" fmla="*/ 2912685 h 4860733"/>
                <a:gd name="connsiteX8710" fmla="*/ 100923 w 4853691"/>
                <a:gd name="connsiteY8710" fmla="*/ 2917379 h 4860733"/>
                <a:gd name="connsiteX8711" fmla="*/ 100923 w 4853691"/>
                <a:gd name="connsiteY8711" fmla="*/ 2922073 h 4860733"/>
                <a:gd name="connsiteX8712" fmla="*/ 100923 w 4853691"/>
                <a:gd name="connsiteY8712" fmla="*/ 2929114 h 4860733"/>
                <a:gd name="connsiteX8713" fmla="*/ 100923 w 4853691"/>
                <a:gd name="connsiteY8713" fmla="*/ 2938502 h 4860733"/>
                <a:gd name="connsiteX8714" fmla="*/ 100923 w 4853691"/>
                <a:gd name="connsiteY8714" fmla="*/ 2954932 h 4860733"/>
                <a:gd name="connsiteX8715" fmla="*/ 98576 w 4853691"/>
                <a:gd name="connsiteY8715" fmla="*/ 2945543 h 4860733"/>
                <a:gd name="connsiteX8716" fmla="*/ 96229 w 4853691"/>
                <a:gd name="connsiteY8716" fmla="*/ 2936155 h 4860733"/>
                <a:gd name="connsiteX8717" fmla="*/ 58676 w 4853691"/>
                <a:gd name="connsiteY8717" fmla="*/ 2821150 h 4860733"/>
                <a:gd name="connsiteX8718" fmla="*/ 53982 w 4853691"/>
                <a:gd name="connsiteY8718" fmla="*/ 2807068 h 4860733"/>
                <a:gd name="connsiteX8719" fmla="*/ 46941 w 4853691"/>
                <a:gd name="connsiteY8719" fmla="*/ 2767168 h 4860733"/>
                <a:gd name="connsiteX8720" fmla="*/ 46941 w 4853691"/>
                <a:gd name="connsiteY8720" fmla="*/ 2762474 h 4860733"/>
                <a:gd name="connsiteX8721" fmla="*/ 42247 w 4853691"/>
                <a:gd name="connsiteY8721" fmla="*/ 2734309 h 4860733"/>
                <a:gd name="connsiteX8722" fmla="*/ 44594 w 4853691"/>
                <a:gd name="connsiteY8722" fmla="*/ 2734309 h 4860733"/>
                <a:gd name="connsiteX8723" fmla="*/ 75105 w 4853691"/>
                <a:gd name="connsiteY8723" fmla="*/ 2858703 h 4860733"/>
                <a:gd name="connsiteX8724" fmla="*/ 77453 w 4853691"/>
                <a:gd name="connsiteY8724" fmla="*/ 2868091 h 4860733"/>
                <a:gd name="connsiteX8725" fmla="*/ 79800 w 4853691"/>
                <a:gd name="connsiteY8725" fmla="*/ 2875132 h 4860733"/>
                <a:gd name="connsiteX8726" fmla="*/ 70411 w 4853691"/>
                <a:gd name="connsiteY8726" fmla="*/ 2858703 h 4860733"/>
                <a:gd name="connsiteX8727" fmla="*/ 68064 w 4853691"/>
                <a:gd name="connsiteY8727" fmla="*/ 2854009 h 4860733"/>
                <a:gd name="connsiteX8728" fmla="*/ 58676 w 4853691"/>
                <a:gd name="connsiteY8728" fmla="*/ 2821150 h 4860733"/>
                <a:gd name="connsiteX8729" fmla="*/ 58676 w 4853691"/>
                <a:gd name="connsiteY8729" fmla="*/ 2609916 h 4860733"/>
                <a:gd name="connsiteX8730" fmla="*/ 58676 w 4853691"/>
                <a:gd name="connsiteY8730" fmla="*/ 2609916 h 4860733"/>
                <a:gd name="connsiteX8731" fmla="*/ 58676 w 4853691"/>
                <a:gd name="connsiteY8731" fmla="*/ 2609916 h 4860733"/>
                <a:gd name="connsiteX8732" fmla="*/ 77453 w 4853691"/>
                <a:gd name="connsiteY8732" fmla="*/ 2631039 h 4860733"/>
                <a:gd name="connsiteX8733" fmla="*/ 77453 w 4853691"/>
                <a:gd name="connsiteY8733" fmla="*/ 2640427 h 4860733"/>
                <a:gd name="connsiteX8734" fmla="*/ 77453 w 4853691"/>
                <a:gd name="connsiteY8734" fmla="*/ 2652163 h 4860733"/>
                <a:gd name="connsiteX8735" fmla="*/ 77453 w 4853691"/>
                <a:gd name="connsiteY8735" fmla="*/ 2652163 h 4860733"/>
                <a:gd name="connsiteX8736" fmla="*/ 77453 w 4853691"/>
                <a:gd name="connsiteY8736" fmla="*/ 2668592 h 4860733"/>
                <a:gd name="connsiteX8737" fmla="*/ 77453 w 4853691"/>
                <a:gd name="connsiteY8737" fmla="*/ 2670939 h 4860733"/>
                <a:gd name="connsiteX8738" fmla="*/ 77453 w 4853691"/>
                <a:gd name="connsiteY8738" fmla="*/ 2685021 h 4860733"/>
                <a:gd name="connsiteX8739" fmla="*/ 77453 w 4853691"/>
                <a:gd name="connsiteY8739" fmla="*/ 2687368 h 4860733"/>
                <a:gd name="connsiteX8740" fmla="*/ 77453 w 4853691"/>
                <a:gd name="connsiteY8740" fmla="*/ 2701451 h 4860733"/>
                <a:gd name="connsiteX8741" fmla="*/ 77453 w 4853691"/>
                <a:gd name="connsiteY8741" fmla="*/ 2708492 h 4860733"/>
                <a:gd name="connsiteX8742" fmla="*/ 77453 w 4853691"/>
                <a:gd name="connsiteY8742" fmla="*/ 2717880 h 4860733"/>
                <a:gd name="connsiteX8743" fmla="*/ 77453 w 4853691"/>
                <a:gd name="connsiteY8743" fmla="*/ 2727268 h 4860733"/>
                <a:gd name="connsiteX8744" fmla="*/ 77453 w 4853691"/>
                <a:gd name="connsiteY8744" fmla="*/ 2731962 h 4860733"/>
                <a:gd name="connsiteX8745" fmla="*/ 72758 w 4853691"/>
                <a:gd name="connsiteY8745" fmla="*/ 2731962 h 4860733"/>
                <a:gd name="connsiteX8746" fmla="*/ 68064 w 4853691"/>
                <a:gd name="connsiteY8746" fmla="*/ 2720227 h 4860733"/>
                <a:gd name="connsiteX8747" fmla="*/ 70411 w 4853691"/>
                <a:gd name="connsiteY8747" fmla="*/ 2708492 h 4860733"/>
                <a:gd name="connsiteX8748" fmla="*/ 61023 w 4853691"/>
                <a:gd name="connsiteY8748" fmla="*/ 2680327 h 4860733"/>
                <a:gd name="connsiteX8749" fmla="*/ 63370 w 4853691"/>
                <a:gd name="connsiteY8749" fmla="*/ 2673286 h 4860733"/>
                <a:gd name="connsiteX8750" fmla="*/ 56329 w 4853691"/>
                <a:gd name="connsiteY8750" fmla="*/ 2656857 h 4860733"/>
                <a:gd name="connsiteX8751" fmla="*/ 49288 w 4853691"/>
                <a:gd name="connsiteY8751" fmla="*/ 2628692 h 4860733"/>
                <a:gd name="connsiteX8752" fmla="*/ 49288 w 4853691"/>
                <a:gd name="connsiteY8752" fmla="*/ 2623998 h 4860733"/>
                <a:gd name="connsiteX8753" fmla="*/ 44594 w 4853691"/>
                <a:gd name="connsiteY8753" fmla="*/ 2609916 h 4860733"/>
                <a:gd name="connsiteX8754" fmla="*/ 53982 w 4853691"/>
                <a:gd name="connsiteY8754" fmla="*/ 2605222 h 4860733"/>
                <a:gd name="connsiteX8755" fmla="*/ 53982 w 4853691"/>
                <a:gd name="connsiteY8755" fmla="*/ 2605222 h 4860733"/>
                <a:gd name="connsiteX8756" fmla="*/ 58676 w 4853691"/>
                <a:gd name="connsiteY8756" fmla="*/ 2609916 h 4860733"/>
                <a:gd name="connsiteX8757" fmla="*/ 100923 w 4853691"/>
                <a:gd name="connsiteY8757" fmla="*/ 2640427 h 4860733"/>
                <a:gd name="connsiteX8758" fmla="*/ 117352 w 4853691"/>
                <a:gd name="connsiteY8758" fmla="*/ 2656857 h 4860733"/>
                <a:gd name="connsiteX8759" fmla="*/ 124393 w 4853691"/>
                <a:gd name="connsiteY8759" fmla="*/ 2663898 h 4860733"/>
                <a:gd name="connsiteX8760" fmla="*/ 147864 w 4853691"/>
                <a:gd name="connsiteY8760" fmla="*/ 2689715 h 4860733"/>
                <a:gd name="connsiteX8761" fmla="*/ 152558 w 4853691"/>
                <a:gd name="connsiteY8761" fmla="*/ 2692062 h 4860733"/>
                <a:gd name="connsiteX8762" fmla="*/ 164293 w 4853691"/>
                <a:gd name="connsiteY8762" fmla="*/ 2701451 h 4860733"/>
                <a:gd name="connsiteX8763" fmla="*/ 161946 w 4853691"/>
                <a:gd name="connsiteY8763" fmla="*/ 2706145 h 4860733"/>
                <a:gd name="connsiteX8764" fmla="*/ 157252 w 4853691"/>
                <a:gd name="connsiteY8764" fmla="*/ 2703798 h 4860733"/>
                <a:gd name="connsiteX8765" fmla="*/ 147864 w 4853691"/>
                <a:gd name="connsiteY8765" fmla="*/ 2699103 h 4860733"/>
                <a:gd name="connsiteX8766" fmla="*/ 138476 w 4853691"/>
                <a:gd name="connsiteY8766" fmla="*/ 2694409 h 4860733"/>
                <a:gd name="connsiteX8767" fmla="*/ 140823 w 4853691"/>
                <a:gd name="connsiteY8767" fmla="*/ 2685021 h 4860733"/>
                <a:gd name="connsiteX8768" fmla="*/ 119699 w 4853691"/>
                <a:gd name="connsiteY8768" fmla="*/ 2663898 h 4860733"/>
                <a:gd name="connsiteX8769" fmla="*/ 110311 w 4853691"/>
                <a:gd name="connsiteY8769" fmla="*/ 2666245 h 4860733"/>
                <a:gd name="connsiteX8770" fmla="*/ 100923 w 4853691"/>
                <a:gd name="connsiteY8770" fmla="*/ 2647468 h 4860733"/>
                <a:gd name="connsiteX8771" fmla="*/ 93882 w 4853691"/>
                <a:gd name="connsiteY8771" fmla="*/ 2638080 h 4860733"/>
                <a:gd name="connsiteX8772" fmla="*/ 89188 w 4853691"/>
                <a:gd name="connsiteY8772" fmla="*/ 2628692 h 4860733"/>
                <a:gd name="connsiteX8773" fmla="*/ 91535 w 4853691"/>
                <a:gd name="connsiteY8773" fmla="*/ 2626345 h 4860733"/>
                <a:gd name="connsiteX8774" fmla="*/ 93882 w 4853691"/>
                <a:gd name="connsiteY8774" fmla="*/ 2628692 h 4860733"/>
                <a:gd name="connsiteX8775" fmla="*/ 100923 w 4853691"/>
                <a:gd name="connsiteY8775" fmla="*/ 2640427 h 4860733"/>
                <a:gd name="connsiteX8776" fmla="*/ 199499 w 4853691"/>
                <a:gd name="connsiteY8776" fmla="*/ 2638080 h 4860733"/>
                <a:gd name="connsiteX8777" fmla="*/ 206540 w 4853691"/>
                <a:gd name="connsiteY8777" fmla="*/ 2609916 h 4860733"/>
                <a:gd name="connsiteX8778" fmla="*/ 215928 w 4853691"/>
                <a:gd name="connsiteY8778" fmla="*/ 2574710 h 4860733"/>
                <a:gd name="connsiteX8779" fmla="*/ 220622 w 4853691"/>
                <a:gd name="connsiteY8779" fmla="*/ 2553587 h 4860733"/>
                <a:gd name="connsiteX8780" fmla="*/ 232358 w 4853691"/>
                <a:gd name="connsiteY8780" fmla="*/ 2513687 h 4860733"/>
                <a:gd name="connsiteX8781" fmla="*/ 234705 w 4853691"/>
                <a:gd name="connsiteY8781" fmla="*/ 2513687 h 4860733"/>
                <a:gd name="connsiteX8782" fmla="*/ 234705 w 4853691"/>
                <a:gd name="connsiteY8782" fmla="*/ 2534810 h 4860733"/>
                <a:gd name="connsiteX8783" fmla="*/ 234705 w 4853691"/>
                <a:gd name="connsiteY8783" fmla="*/ 2560628 h 4860733"/>
                <a:gd name="connsiteX8784" fmla="*/ 234705 w 4853691"/>
                <a:gd name="connsiteY8784" fmla="*/ 2595833 h 4860733"/>
                <a:gd name="connsiteX8785" fmla="*/ 234705 w 4853691"/>
                <a:gd name="connsiteY8785" fmla="*/ 2626345 h 4860733"/>
                <a:gd name="connsiteX8786" fmla="*/ 234705 w 4853691"/>
                <a:gd name="connsiteY8786" fmla="*/ 2654510 h 4860733"/>
                <a:gd name="connsiteX8787" fmla="*/ 234705 w 4853691"/>
                <a:gd name="connsiteY8787" fmla="*/ 2743697 h 4860733"/>
                <a:gd name="connsiteX8788" fmla="*/ 220622 w 4853691"/>
                <a:gd name="connsiteY8788" fmla="*/ 2750738 h 4860733"/>
                <a:gd name="connsiteX8789" fmla="*/ 215928 w 4853691"/>
                <a:gd name="connsiteY8789" fmla="*/ 2748391 h 4860733"/>
                <a:gd name="connsiteX8790" fmla="*/ 206540 w 4853691"/>
                <a:gd name="connsiteY8790" fmla="*/ 2741350 h 4860733"/>
                <a:gd name="connsiteX8791" fmla="*/ 194805 w 4853691"/>
                <a:gd name="connsiteY8791" fmla="*/ 2731962 h 4860733"/>
                <a:gd name="connsiteX8792" fmla="*/ 199499 w 4853691"/>
                <a:gd name="connsiteY8792" fmla="*/ 2720227 h 4860733"/>
                <a:gd name="connsiteX8793" fmla="*/ 185417 w 4853691"/>
                <a:gd name="connsiteY8793" fmla="*/ 2701451 h 4860733"/>
                <a:gd name="connsiteX8794" fmla="*/ 194805 w 4853691"/>
                <a:gd name="connsiteY8794" fmla="*/ 2668592 h 4860733"/>
                <a:gd name="connsiteX8795" fmla="*/ 199499 w 4853691"/>
                <a:gd name="connsiteY8795" fmla="*/ 2638080 h 4860733"/>
                <a:gd name="connsiteX8796" fmla="*/ 286340 w 4853691"/>
                <a:gd name="connsiteY8796" fmla="*/ 2480828 h 4860733"/>
                <a:gd name="connsiteX8797" fmla="*/ 305116 w 4853691"/>
                <a:gd name="connsiteY8797" fmla="*/ 2473787 h 4860733"/>
                <a:gd name="connsiteX8798" fmla="*/ 335628 w 4853691"/>
                <a:gd name="connsiteY8798" fmla="*/ 2462052 h 4860733"/>
                <a:gd name="connsiteX8799" fmla="*/ 352057 w 4853691"/>
                <a:gd name="connsiteY8799" fmla="*/ 2457358 h 4860733"/>
                <a:gd name="connsiteX8800" fmla="*/ 389610 w 4853691"/>
                <a:gd name="connsiteY8800" fmla="*/ 2443275 h 4860733"/>
                <a:gd name="connsiteX8801" fmla="*/ 398998 w 4853691"/>
                <a:gd name="connsiteY8801" fmla="*/ 2440928 h 4860733"/>
                <a:gd name="connsiteX8802" fmla="*/ 443592 w 4853691"/>
                <a:gd name="connsiteY8802" fmla="*/ 2422152 h 4860733"/>
                <a:gd name="connsiteX8803" fmla="*/ 450633 w 4853691"/>
                <a:gd name="connsiteY8803" fmla="*/ 2419805 h 4860733"/>
                <a:gd name="connsiteX8804" fmla="*/ 497574 w 4853691"/>
                <a:gd name="connsiteY8804" fmla="*/ 2401028 h 4860733"/>
                <a:gd name="connsiteX8805" fmla="*/ 514003 w 4853691"/>
                <a:gd name="connsiteY8805" fmla="*/ 2393987 h 4860733"/>
                <a:gd name="connsiteX8806" fmla="*/ 553903 w 4853691"/>
                <a:gd name="connsiteY8806" fmla="*/ 2377558 h 4860733"/>
                <a:gd name="connsiteX8807" fmla="*/ 596150 w 4853691"/>
                <a:gd name="connsiteY8807" fmla="*/ 2361129 h 4860733"/>
                <a:gd name="connsiteX8808" fmla="*/ 612579 w 4853691"/>
                <a:gd name="connsiteY8808" fmla="*/ 2354088 h 4860733"/>
                <a:gd name="connsiteX8809" fmla="*/ 652479 w 4853691"/>
                <a:gd name="connsiteY8809" fmla="*/ 2337658 h 4860733"/>
                <a:gd name="connsiteX8810" fmla="*/ 671255 w 4853691"/>
                <a:gd name="connsiteY8810" fmla="*/ 2349394 h 4860733"/>
                <a:gd name="connsiteX8811" fmla="*/ 692379 w 4853691"/>
                <a:gd name="connsiteY8811" fmla="*/ 2328270 h 4860733"/>
                <a:gd name="connsiteX8812" fmla="*/ 690032 w 4853691"/>
                <a:gd name="connsiteY8812" fmla="*/ 2321229 h 4860733"/>
                <a:gd name="connsiteX8813" fmla="*/ 870754 w 4853691"/>
                <a:gd name="connsiteY8813" fmla="*/ 2243776 h 4860733"/>
                <a:gd name="connsiteX8814" fmla="*/ 1180564 w 4853691"/>
                <a:gd name="connsiteY8814" fmla="*/ 2109995 h 4860733"/>
                <a:gd name="connsiteX8815" fmla="*/ 1208729 w 4853691"/>
                <a:gd name="connsiteY8815" fmla="*/ 2098260 h 4860733"/>
                <a:gd name="connsiteX8816" fmla="*/ 1269752 w 4853691"/>
                <a:gd name="connsiteY8816" fmla="*/ 2072442 h 4860733"/>
                <a:gd name="connsiteX8817" fmla="*/ 1276793 w 4853691"/>
                <a:gd name="connsiteY8817" fmla="*/ 2079483 h 4860733"/>
                <a:gd name="connsiteX8818" fmla="*/ 1222811 w 4853691"/>
                <a:gd name="connsiteY8818" fmla="*/ 2156936 h 4860733"/>
                <a:gd name="connsiteX8819" fmla="*/ 1201688 w 4853691"/>
                <a:gd name="connsiteY8819" fmla="*/ 2187447 h 4860733"/>
                <a:gd name="connsiteX8820" fmla="*/ 1121888 w 4853691"/>
                <a:gd name="connsiteY8820" fmla="*/ 2307147 h 4860733"/>
                <a:gd name="connsiteX8821" fmla="*/ 755749 w 4853691"/>
                <a:gd name="connsiteY8821" fmla="*/ 2828191 h 4860733"/>
                <a:gd name="connsiteX8822" fmla="*/ 755749 w 4853691"/>
                <a:gd name="connsiteY8822" fmla="*/ 2830538 h 4860733"/>
                <a:gd name="connsiteX8823" fmla="*/ 725237 w 4853691"/>
                <a:gd name="connsiteY8823" fmla="*/ 2870438 h 4860733"/>
                <a:gd name="connsiteX8824" fmla="*/ 720543 w 4853691"/>
                <a:gd name="connsiteY8824" fmla="*/ 2877479 h 4860733"/>
                <a:gd name="connsiteX8825" fmla="*/ 694726 w 4853691"/>
                <a:gd name="connsiteY8825" fmla="*/ 2910338 h 4860733"/>
                <a:gd name="connsiteX8826" fmla="*/ 687685 w 4853691"/>
                <a:gd name="connsiteY8826" fmla="*/ 2917379 h 4860733"/>
                <a:gd name="connsiteX8827" fmla="*/ 661867 w 4853691"/>
                <a:gd name="connsiteY8827" fmla="*/ 2947890 h 4860733"/>
                <a:gd name="connsiteX8828" fmla="*/ 654826 w 4853691"/>
                <a:gd name="connsiteY8828" fmla="*/ 2957279 h 4860733"/>
                <a:gd name="connsiteX8829" fmla="*/ 631355 w 4853691"/>
                <a:gd name="connsiteY8829" fmla="*/ 2985443 h 4860733"/>
                <a:gd name="connsiteX8830" fmla="*/ 621967 w 4853691"/>
                <a:gd name="connsiteY8830" fmla="*/ 2997178 h 4860733"/>
                <a:gd name="connsiteX8831" fmla="*/ 612579 w 4853691"/>
                <a:gd name="connsiteY8831" fmla="*/ 3006567 h 4860733"/>
                <a:gd name="connsiteX8832" fmla="*/ 600844 w 4853691"/>
                <a:gd name="connsiteY8832" fmla="*/ 3001873 h 4860733"/>
                <a:gd name="connsiteX8833" fmla="*/ 589109 w 4853691"/>
                <a:gd name="connsiteY8833" fmla="*/ 3004220 h 4860733"/>
                <a:gd name="connsiteX8834" fmla="*/ 563291 w 4853691"/>
                <a:gd name="connsiteY8834" fmla="*/ 2969014 h 4860733"/>
                <a:gd name="connsiteX8835" fmla="*/ 460021 w 4853691"/>
                <a:gd name="connsiteY8835" fmla="*/ 2818803 h 4860733"/>
                <a:gd name="connsiteX8836" fmla="*/ 340322 w 4853691"/>
                <a:gd name="connsiteY8836" fmla="*/ 2647468 h 4860733"/>
                <a:gd name="connsiteX8837" fmla="*/ 333281 w 4853691"/>
                <a:gd name="connsiteY8837" fmla="*/ 2635733 h 4860733"/>
                <a:gd name="connsiteX8838" fmla="*/ 312157 w 4853691"/>
                <a:gd name="connsiteY8838" fmla="*/ 2607569 h 4860733"/>
                <a:gd name="connsiteX8839" fmla="*/ 288687 w 4853691"/>
                <a:gd name="connsiteY8839" fmla="*/ 2574710 h 4860733"/>
                <a:gd name="connsiteX8840" fmla="*/ 286340 w 4853691"/>
                <a:gd name="connsiteY8840" fmla="*/ 2572363 h 4860733"/>
                <a:gd name="connsiteX8841" fmla="*/ 265216 w 4853691"/>
                <a:gd name="connsiteY8841" fmla="*/ 2541851 h 4860733"/>
                <a:gd name="connsiteX8842" fmla="*/ 260522 w 4853691"/>
                <a:gd name="connsiteY8842" fmla="*/ 2534810 h 4860733"/>
                <a:gd name="connsiteX8843" fmla="*/ 246440 w 4853691"/>
                <a:gd name="connsiteY8843" fmla="*/ 2516034 h 4860733"/>
                <a:gd name="connsiteX8844" fmla="*/ 253481 w 4853691"/>
                <a:gd name="connsiteY8844" fmla="*/ 2499605 h 4860733"/>
                <a:gd name="connsiteX8845" fmla="*/ 253481 w 4853691"/>
                <a:gd name="connsiteY8845" fmla="*/ 2494910 h 4860733"/>
                <a:gd name="connsiteX8846" fmla="*/ 258175 w 4853691"/>
                <a:gd name="connsiteY8846" fmla="*/ 2492563 h 4860733"/>
                <a:gd name="connsiteX8847" fmla="*/ 286340 w 4853691"/>
                <a:gd name="connsiteY8847" fmla="*/ 2480828 h 4860733"/>
                <a:gd name="connsiteX8848" fmla="*/ 1227505 w 4853691"/>
                <a:gd name="connsiteY8848" fmla="*/ 2016113 h 4860733"/>
                <a:gd name="connsiteX8849" fmla="*/ 1189953 w 4853691"/>
                <a:gd name="connsiteY8849" fmla="*/ 1992643 h 4860733"/>
                <a:gd name="connsiteX8850" fmla="*/ 1171176 w 4853691"/>
                <a:gd name="connsiteY8850" fmla="*/ 1980907 h 4860733"/>
                <a:gd name="connsiteX8851" fmla="*/ 1135971 w 4853691"/>
                <a:gd name="connsiteY8851" fmla="*/ 1959784 h 4860733"/>
                <a:gd name="connsiteX8852" fmla="*/ 1114847 w 4853691"/>
                <a:gd name="connsiteY8852" fmla="*/ 1948049 h 4860733"/>
                <a:gd name="connsiteX8853" fmla="*/ 1081988 w 4853691"/>
                <a:gd name="connsiteY8853" fmla="*/ 1929272 h 4860733"/>
                <a:gd name="connsiteX8854" fmla="*/ 1058518 w 4853691"/>
                <a:gd name="connsiteY8854" fmla="*/ 1917537 h 4860733"/>
                <a:gd name="connsiteX8855" fmla="*/ 1028006 w 4853691"/>
                <a:gd name="connsiteY8855" fmla="*/ 1901108 h 4860733"/>
                <a:gd name="connsiteX8856" fmla="*/ 1004536 w 4853691"/>
                <a:gd name="connsiteY8856" fmla="*/ 1889372 h 4860733"/>
                <a:gd name="connsiteX8857" fmla="*/ 974024 w 4853691"/>
                <a:gd name="connsiteY8857" fmla="*/ 1872943 h 4860733"/>
                <a:gd name="connsiteX8858" fmla="*/ 950554 w 4853691"/>
                <a:gd name="connsiteY8858" fmla="*/ 1861208 h 4860733"/>
                <a:gd name="connsiteX8859" fmla="*/ 920042 w 4853691"/>
                <a:gd name="connsiteY8859" fmla="*/ 1847126 h 4860733"/>
                <a:gd name="connsiteX8860" fmla="*/ 894225 w 4853691"/>
                <a:gd name="connsiteY8860" fmla="*/ 1835390 h 4860733"/>
                <a:gd name="connsiteX8861" fmla="*/ 866060 w 4853691"/>
                <a:gd name="connsiteY8861" fmla="*/ 1823655 h 4860733"/>
                <a:gd name="connsiteX8862" fmla="*/ 837896 w 4853691"/>
                <a:gd name="connsiteY8862" fmla="*/ 1811920 h 4860733"/>
                <a:gd name="connsiteX8863" fmla="*/ 812078 w 4853691"/>
                <a:gd name="connsiteY8863" fmla="*/ 1800185 h 4860733"/>
                <a:gd name="connsiteX8864" fmla="*/ 783914 w 4853691"/>
                <a:gd name="connsiteY8864" fmla="*/ 1788449 h 4860733"/>
                <a:gd name="connsiteX8865" fmla="*/ 758096 w 4853691"/>
                <a:gd name="connsiteY8865" fmla="*/ 1779061 h 4860733"/>
                <a:gd name="connsiteX8866" fmla="*/ 729931 w 4853691"/>
                <a:gd name="connsiteY8866" fmla="*/ 1769673 h 4860733"/>
                <a:gd name="connsiteX8867" fmla="*/ 704114 w 4853691"/>
                <a:gd name="connsiteY8867" fmla="*/ 1760285 h 4860733"/>
                <a:gd name="connsiteX8868" fmla="*/ 675949 w 4853691"/>
                <a:gd name="connsiteY8868" fmla="*/ 1750897 h 4860733"/>
                <a:gd name="connsiteX8869" fmla="*/ 652479 w 4853691"/>
                <a:gd name="connsiteY8869" fmla="*/ 1743855 h 4860733"/>
                <a:gd name="connsiteX8870" fmla="*/ 624314 w 4853691"/>
                <a:gd name="connsiteY8870" fmla="*/ 1736814 h 4860733"/>
                <a:gd name="connsiteX8871" fmla="*/ 603191 w 4853691"/>
                <a:gd name="connsiteY8871" fmla="*/ 1732120 h 4860733"/>
                <a:gd name="connsiteX8872" fmla="*/ 572679 w 4853691"/>
                <a:gd name="connsiteY8872" fmla="*/ 1727426 h 4860733"/>
                <a:gd name="connsiteX8873" fmla="*/ 553903 w 4853691"/>
                <a:gd name="connsiteY8873" fmla="*/ 1725079 h 4860733"/>
                <a:gd name="connsiteX8874" fmla="*/ 523391 w 4853691"/>
                <a:gd name="connsiteY8874" fmla="*/ 1720385 h 4860733"/>
                <a:gd name="connsiteX8875" fmla="*/ 506962 w 4853691"/>
                <a:gd name="connsiteY8875" fmla="*/ 1718038 h 4860733"/>
                <a:gd name="connsiteX8876" fmla="*/ 474103 w 4853691"/>
                <a:gd name="connsiteY8876" fmla="*/ 1715691 h 4860733"/>
                <a:gd name="connsiteX8877" fmla="*/ 464715 w 4853691"/>
                <a:gd name="connsiteY8877" fmla="*/ 1699262 h 4860733"/>
                <a:gd name="connsiteX8878" fmla="*/ 478797 w 4853691"/>
                <a:gd name="connsiteY8878" fmla="*/ 1675791 h 4860733"/>
                <a:gd name="connsiteX8879" fmla="*/ 497574 w 4853691"/>
                <a:gd name="connsiteY8879" fmla="*/ 1647627 h 4860733"/>
                <a:gd name="connsiteX8880" fmla="*/ 514003 w 4853691"/>
                <a:gd name="connsiteY8880" fmla="*/ 1624156 h 4860733"/>
                <a:gd name="connsiteX8881" fmla="*/ 1204035 w 4853691"/>
                <a:gd name="connsiteY8881" fmla="*/ 1194647 h 4860733"/>
                <a:gd name="connsiteX8882" fmla="*/ 1218117 w 4853691"/>
                <a:gd name="connsiteY8882" fmla="*/ 1335469 h 4860733"/>
                <a:gd name="connsiteX8883" fmla="*/ 1201688 w 4853691"/>
                <a:gd name="connsiteY8883" fmla="*/ 1354246 h 4860733"/>
                <a:gd name="connsiteX8884" fmla="*/ 1222811 w 4853691"/>
                <a:gd name="connsiteY8884" fmla="*/ 1375369 h 4860733"/>
                <a:gd name="connsiteX8885" fmla="*/ 1222811 w 4853691"/>
                <a:gd name="connsiteY8885" fmla="*/ 1375369 h 4860733"/>
                <a:gd name="connsiteX8886" fmla="*/ 1293223 w 4853691"/>
                <a:gd name="connsiteY8886" fmla="*/ 2032542 h 4860733"/>
                <a:gd name="connsiteX8887" fmla="*/ 1279140 w 4853691"/>
                <a:gd name="connsiteY8887" fmla="*/ 2041930 h 4860733"/>
                <a:gd name="connsiteX8888" fmla="*/ 1241588 w 4853691"/>
                <a:gd name="connsiteY8888" fmla="*/ 2018460 h 4860733"/>
                <a:gd name="connsiteX8889" fmla="*/ 1227505 w 4853691"/>
                <a:gd name="connsiteY8889" fmla="*/ 2016113 h 4860733"/>
                <a:gd name="connsiteX8890" fmla="*/ 384916 w 4853691"/>
                <a:gd name="connsiteY8890" fmla="*/ 1734467 h 4860733"/>
                <a:gd name="connsiteX8891" fmla="*/ 352057 w 4853691"/>
                <a:gd name="connsiteY8891" fmla="*/ 1776714 h 4860733"/>
                <a:gd name="connsiteX8892" fmla="*/ 328587 w 4853691"/>
                <a:gd name="connsiteY8892" fmla="*/ 1809573 h 4860733"/>
                <a:gd name="connsiteX8893" fmla="*/ 314504 w 4853691"/>
                <a:gd name="connsiteY8893" fmla="*/ 1828349 h 4860733"/>
                <a:gd name="connsiteX8894" fmla="*/ 321545 w 4853691"/>
                <a:gd name="connsiteY8894" fmla="*/ 1783755 h 4860733"/>
                <a:gd name="connsiteX8895" fmla="*/ 359098 w 4853691"/>
                <a:gd name="connsiteY8895" fmla="*/ 1673444 h 4860733"/>
                <a:gd name="connsiteX8896" fmla="*/ 366139 w 4853691"/>
                <a:gd name="connsiteY8896" fmla="*/ 1675791 h 4860733"/>
                <a:gd name="connsiteX8897" fmla="*/ 387263 w 4853691"/>
                <a:gd name="connsiteY8897" fmla="*/ 1685179 h 4860733"/>
                <a:gd name="connsiteX8898" fmla="*/ 394304 w 4853691"/>
                <a:gd name="connsiteY8898" fmla="*/ 1687526 h 4860733"/>
                <a:gd name="connsiteX8899" fmla="*/ 415427 w 4853691"/>
                <a:gd name="connsiteY8899" fmla="*/ 1699262 h 4860733"/>
                <a:gd name="connsiteX8900" fmla="*/ 413080 w 4853691"/>
                <a:gd name="connsiteY8900" fmla="*/ 1703956 h 4860733"/>
                <a:gd name="connsiteX8901" fmla="*/ 384916 w 4853691"/>
                <a:gd name="connsiteY8901" fmla="*/ 1734467 h 4860733"/>
                <a:gd name="connsiteX8902" fmla="*/ 368486 w 4853691"/>
                <a:gd name="connsiteY8902" fmla="*/ 1595992 h 4860733"/>
                <a:gd name="connsiteX8903" fmla="*/ 382569 w 4853691"/>
                <a:gd name="connsiteY8903" fmla="*/ 1563133 h 4860733"/>
                <a:gd name="connsiteX8904" fmla="*/ 396651 w 4853691"/>
                <a:gd name="connsiteY8904" fmla="*/ 1532621 h 4860733"/>
                <a:gd name="connsiteX8905" fmla="*/ 410733 w 4853691"/>
                <a:gd name="connsiteY8905" fmla="*/ 1499763 h 4860733"/>
                <a:gd name="connsiteX8906" fmla="*/ 424815 w 4853691"/>
                <a:gd name="connsiteY8906" fmla="*/ 1469251 h 4860733"/>
                <a:gd name="connsiteX8907" fmla="*/ 438898 w 4853691"/>
                <a:gd name="connsiteY8907" fmla="*/ 1438740 h 4860733"/>
                <a:gd name="connsiteX8908" fmla="*/ 441245 w 4853691"/>
                <a:gd name="connsiteY8908" fmla="*/ 1436392 h 4860733"/>
                <a:gd name="connsiteX8909" fmla="*/ 424815 w 4853691"/>
                <a:gd name="connsiteY8909" fmla="*/ 1483333 h 4860733"/>
                <a:gd name="connsiteX8910" fmla="*/ 413080 w 4853691"/>
                <a:gd name="connsiteY8910" fmla="*/ 1513845 h 4860733"/>
                <a:gd name="connsiteX8911" fmla="*/ 391957 w 4853691"/>
                <a:gd name="connsiteY8911" fmla="*/ 1574868 h 4860733"/>
                <a:gd name="connsiteX8912" fmla="*/ 384916 w 4853691"/>
                <a:gd name="connsiteY8912" fmla="*/ 1591297 h 4860733"/>
                <a:gd name="connsiteX8913" fmla="*/ 382569 w 4853691"/>
                <a:gd name="connsiteY8913" fmla="*/ 1600686 h 4860733"/>
                <a:gd name="connsiteX8914" fmla="*/ 361445 w 4853691"/>
                <a:gd name="connsiteY8914" fmla="*/ 1628850 h 4860733"/>
                <a:gd name="connsiteX8915" fmla="*/ 349710 w 4853691"/>
                <a:gd name="connsiteY8915" fmla="*/ 1645280 h 4860733"/>
                <a:gd name="connsiteX8916" fmla="*/ 347363 w 4853691"/>
                <a:gd name="connsiteY8916" fmla="*/ 1642933 h 4860733"/>
                <a:gd name="connsiteX8917" fmla="*/ 356751 w 4853691"/>
                <a:gd name="connsiteY8917" fmla="*/ 1621809 h 4860733"/>
                <a:gd name="connsiteX8918" fmla="*/ 368486 w 4853691"/>
                <a:gd name="connsiteY8918" fmla="*/ 1595992 h 4860733"/>
                <a:gd name="connsiteX8919" fmla="*/ 582068 w 4853691"/>
                <a:gd name="connsiteY8919" fmla="*/ 1157094 h 4860733"/>
                <a:gd name="connsiteX8920" fmla="*/ 596150 w 4853691"/>
                <a:gd name="connsiteY8920" fmla="*/ 1131276 h 4860733"/>
                <a:gd name="connsiteX8921" fmla="*/ 610232 w 4853691"/>
                <a:gd name="connsiteY8921" fmla="*/ 1105459 h 4860733"/>
                <a:gd name="connsiteX8922" fmla="*/ 666561 w 4853691"/>
                <a:gd name="connsiteY8922" fmla="*/ 1044436 h 4860733"/>
                <a:gd name="connsiteX8923" fmla="*/ 687685 w 4853691"/>
                <a:gd name="connsiteY8923" fmla="*/ 1023312 h 4860733"/>
                <a:gd name="connsiteX8924" fmla="*/ 767484 w 4853691"/>
                <a:gd name="connsiteY8924" fmla="*/ 943513 h 4860733"/>
                <a:gd name="connsiteX8925" fmla="*/ 802690 w 4853691"/>
                <a:gd name="connsiteY8925" fmla="*/ 910654 h 4860733"/>
                <a:gd name="connsiteX8926" fmla="*/ 837896 w 4853691"/>
                <a:gd name="connsiteY8926" fmla="*/ 877795 h 4860733"/>
                <a:gd name="connsiteX8927" fmla="*/ 851978 w 4853691"/>
                <a:gd name="connsiteY8927" fmla="*/ 882489 h 4860733"/>
                <a:gd name="connsiteX8928" fmla="*/ 851978 w 4853691"/>
                <a:gd name="connsiteY8928" fmla="*/ 948207 h 4860733"/>
                <a:gd name="connsiteX8929" fmla="*/ 851978 w 4853691"/>
                <a:gd name="connsiteY8929" fmla="*/ 952901 h 4860733"/>
                <a:gd name="connsiteX8930" fmla="*/ 849631 w 4853691"/>
                <a:gd name="connsiteY8930" fmla="*/ 1081988 h 4860733"/>
                <a:gd name="connsiteX8931" fmla="*/ 823813 w 4853691"/>
                <a:gd name="connsiteY8931" fmla="*/ 1105459 h 4860733"/>
                <a:gd name="connsiteX8932" fmla="*/ 807384 w 4853691"/>
                <a:gd name="connsiteY8932" fmla="*/ 1119541 h 4860733"/>
                <a:gd name="connsiteX8933" fmla="*/ 769831 w 4853691"/>
                <a:gd name="connsiteY8933" fmla="*/ 1157094 h 4860733"/>
                <a:gd name="connsiteX8934" fmla="*/ 753402 w 4853691"/>
                <a:gd name="connsiteY8934" fmla="*/ 1173523 h 4860733"/>
                <a:gd name="connsiteX8935" fmla="*/ 725237 w 4853691"/>
                <a:gd name="connsiteY8935" fmla="*/ 1201688 h 4860733"/>
                <a:gd name="connsiteX8936" fmla="*/ 708808 w 4853691"/>
                <a:gd name="connsiteY8936" fmla="*/ 1196994 h 4860733"/>
                <a:gd name="connsiteX8937" fmla="*/ 694726 w 4853691"/>
                <a:gd name="connsiteY8937" fmla="*/ 1192300 h 4860733"/>
                <a:gd name="connsiteX8938" fmla="*/ 675949 w 4853691"/>
                <a:gd name="connsiteY8938" fmla="*/ 1187606 h 4860733"/>
                <a:gd name="connsiteX8939" fmla="*/ 664214 w 4853691"/>
                <a:gd name="connsiteY8939" fmla="*/ 1185259 h 4860733"/>
                <a:gd name="connsiteX8940" fmla="*/ 643091 w 4853691"/>
                <a:gd name="connsiteY8940" fmla="*/ 1182911 h 4860733"/>
                <a:gd name="connsiteX8941" fmla="*/ 633703 w 4853691"/>
                <a:gd name="connsiteY8941" fmla="*/ 1180564 h 4860733"/>
                <a:gd name="connsiteX8942" fmla="*/ 603191 w 4853691"/>
                <a:gd name="connsiteY8942" fmla="*/ 1178217 h 4860733"/>
                <a:gd name="connsiteX8943" fmla="*/ 570332 w 4853691"/>
                <a:gd name="connsiteY8943" fmla="*/ 1180564 h 4860733"/>
                <a:gd name="connsiteX8944" fmla="*/ 567985 w 4853691"/>
                <a:gd name="connsiteY8944" fmla="*/ 1180564 h 4860733"/>
                <a:gd name="connsiteX8945" fmla="*/ 567985 w 4853691"/>
                <a:gd name="connsiteY8945" fmla="*/ 1178217 h 4860733"/>
                <a:gd name="connsiteX8946" fmla="*/ 582068 w 4853691"/>
                <a:gd name="connsiteY8946" fmla="*/ 1157094 h 4860733"/>
                <a:gd name="connsiteX8947" fmla="*/ 901266 w 4853691"/>
                <a:gd name="connsiteY8947" fmla="*/ 1037394 h 4860733"/>
                <a:gd name="connsiteX8948" fmla="*/ 929430 w 4853691"/>
                <a:gd name="connsiteY8948" fmla="*/ 1011577 h 4860733"/>
                <a:gd name="connsiteX8949" fmla="*/ 957595 w 4853691"/>
                <a:gd name="connsiteY8949" fmla="*/ 988107 h 4860733"/>
                <a:gd name="connsiteX8950" fmla="*/ 985760 w 4853691"/>
                <a:gd name="connsiteY8950" fmla="*/ 964636 h 4860733"/>
                <a:gd name="connsiteX8951" fmla="*/ 1013924 w 4853691"/>
                <a:gd name="connsiteY8951" fmla="*/ 941166 h 4860733"/>
                <a:gd name="connsiteX8952" fmla="*/ 1020965 w 4853691"/>
                <a:gd name="connsiteY8952" fmla="*/ 936472 h 4860733"/>
                <a:gd name="connsiteX8953" fmla="*/ 988107 w 4853691"/>
                <a:gd name="connsiteY8953" fmla="*/ 992801 h 4860733"/>
                <a:gd name="connsiteX8954" fmla="*/ 966983 w 4853691"/>
                <a:gd name="connsiteY8954" fmla="*/ 1030353 h 4860733"/>
                <a:gd name="connsiteX8955" fmla="*/ 964636 w 4853691"/>
                <a:gd name="connsiteY8955" fmla="*/ 1035047 h 4860733"/>
                <a:gd name="connsiteX8956" fmla="*/ 950554 w 4853691"/>
                <a:gd name="connsiteY8956" fmla="*/ 1051477 h 4860733"/>
                <a:gd name="connsiteX8957" fmla="*/ 934124 w 4853691"/>
                <a:gd name="connsiteY8957" fmla="*/ 1070253 h 4860733"/>
                <a:gd name="connsiteX8958" fmla="*/ 903613 w 4853691"/>
                <a:gd name="connsiteY8958" fmla="*/ 1105459 h 4860733"/>
                <a:gd name="connsiteX8959" fmla="*/ 889531 w 4853691"/>
                <a:gd name="connsiteY8959" fmla="*/ 1121888 h 4860733"/>
                <a:gd name="connsiteX8960" fmla="*/ 859019 w 4853691"/>
                <a:gd name="connsiteY8960" fmla="*/ 1159441 h 4860733"/>
                <a:gd name="connsiteX8961" fmla="*/ 844937 w 4853691"/>
                <a:gd name="connsiteY8961" fmla="*/ 1175870 h 4860733"/>
                <a:gd name="connsiteX8962" fmla="*/ 844937 w 4853691"/>
                <a:gd name="connsiteY8962" fmla="*/ 1175870 h 4860733"/>
                <a:gd name="connsiteX8963" fmla="*/ 844937 w 4853691"/>
                <a:gd name="connsiteY8963" fmla="*/ 1154747 h 4860733"/>
                <a:gd name="connsiteX8964" fmla="*/ 844937 w 4853691"/>
                <a:gd name="connsiteY8964" fmla="*/ 1135970 h 4860733"/>
                <a:gd name="connsiteX8965" fmla="*/ 844937 w 4853691"/>
                <a:gd name="connsiteY8965" fmla="*/ 1103112 h 4860733"/>
                <a:gd name="connsiteX8966" fmla="*/ 844937 w 4853691"/>
                <a:gd name="connsiteY8966" fmla="*/ 1086683 h 4860733"/>
                <a:gd name="connsiteX8967" fmla="*/ 868407 w 4853691"/>
                <a:gd name="connsiteY8967" fmla="*/ 1063212 h 4860733"/>
                <a:gd name="connsiteX8968" fmla="*/ 901266 w 4853691"/>
                <a:gd name="connsiteY8968" fmla="*/ 1037394 h 4860733"/>
                <a:gd name="connsiteX8969" fmla="*/ 1077294 w 4853691"/>
                <a:gd name="connsiteY8969" fmla="*/ 844937 h 4860733"/>
                <a:gd name="connsiteX8970" fmla="*/ 1100765 w 4853691"/>
                <a:gd name="connsiteY8970" fmla="*/ 805037 h 4860733"/>
                <a:gd name="connsiteX8971" fmla="*/ 1103112 w 4853691"/>
                <a:gd name="connsiteY8971" fmla="*/ 802690 h 4860733"/>
                <a:gd name="connsiteX8972" fmla="*/ 1112500 w 4853691"/>
                <a:gd name="connsiteY8972" fmla="*/ 805037 h 4860733"/>
                <a:gd name="connsiteX8973" fmla="*/ 1124235 w 4853691"/>
                <a:gd name="connsiteY8973" fmla="*/ 807384 h 4860733"/>
                <a:gd name="connsiteX8974" fmla="*/ 1138318 w 4853691"/>
                <a:gd name="connsiteY8974" fmla="*/ 812078 h 4860733"/>
                <a:gd name="connsiteX8975" fmla="*/ 1147706 w 4853691"/>
                <a:gd name="connsiteY8975" fmla="*/ 814425 h 4860733"/>
                <a:gd name="connsiteX8976" fmla="*/ 1147706 w 4853691"/>
                <a:gd name="connsiteY8976" fmla="*/ 819119 h 4860733"/>
                <a:gd name="connsiteX8977" fmla="*/ 1152400 w 4853691"/>
                <a:gd name="connsiteY8977" fmla="*/ 830854 h 4860733"/>
                <a:gd name="connsiteX8978" fmla="*/ 1110153 w 4853691"/>
                <a:gd name="connsiteY8978" fmla="*/ 863713 h 4860733"/>
                <a:gd name="connsiteX8979" fmla="*/ 1110153 w 4853691"/>
                <a:gd name="connsiteY8979" fmla="*/ 863713 h 4860733"/>
                <a:gd name="connsiteX8980" fmla="*/ 1032700 w 4853691"/>
                <a:gd name="connsiteY8980" fmla="*/ 924736 h 4860733"/>
                <a:gd name="connsiteX8981" fmla="*/ 1049130 w 4853691"/>
                <a:gd name="connsiteY8981" fmla="*/ 896572 h 4860733"/>
                <a:gd name="connsiteX8982" fmla="*/ 1077294 w 4853691"/>
                <a:gd name="connsiteY8982" fmla="*/ 844937 h 4860733"/>
                <a:gd name="connsiteX8983" fmla="*/ 1201688 w 4853691"/>
                <a:gd name="connsiteY8983" fmla="*/ 776872 h 4860733"/>
                <a:gd name="connsiteX8984" fmla="*/ 1213423 w 4853691"/>
                <a:gd name="connsiteY8984" fmla="*/ 762790 h 4860733"/>
                <a:gd name="connsiteX8985" fmla="*/ 1232199 w 4853691"/>
                <a:gd name="connsiteY8985" fmla="*/ 736973 h 4860733"/>
                <a:gd name="connsiteX8986" fmla="*/ 1243935 w 4853691"/>
                <a:gd name="connsiteY8986" fmla="*/ 722890 h 4860733"/>
                <a:gd name="connsiteX8987" fmla="*/ 1281487 w 4853691"/>
                <a:gd name="connsiteY8987" fmla="*/ 675949 h 4860733"/>
                <a:gd name="connsiteX8988" fmla="*/ 1295570 w 4853691"/>
                <a:gd name="connsiteY8988" fmla="*/ 659520 h 4860733"/>
                <a:gd name="connsiteX8989" fmla="*/ 1307305 w 4853691"/>
                <a:gd name="connsiteY8989" fmla="*/ 645438 h 4860733"/>
                <a:gd name="connsiteX8990" fmla="*/ 1326081 w 4853691"/>
                <a:gd name="connsiteY8990" fmla="*/ 621967 h 4860733"/>
                <a:gd name="connsiteX8991" fmla="*/ 1337816 w 4853691"/>
                <a:gd name="connsiteY8991" fmla="*/ 607885 h 4860733"/>
                <a:gd name="connsiteX8992" fmla="*/ 1356593 w 4853691"/>
                <a:gd name="connsiteY8992" fmla="*/ 586762 h 4860733"/>
                <a:gd name="connsiteX8993" fmla="*/ 1368328 w 4853691"/>
                <a:gd name="connsiteY8993" fmla="*/ 572679 h 4860733"/>
                <a:gd name="connsiteX8994" fmla="*/ 1387104 w 4853691"/>
                <a:gd name="connsiteY8994" fmla="*/ 551556 h 4860733"/>
                <a:gd name="connsiteX8995" fmla="*/ 1401187 w 4853691"/>
                <a:gd name="connsiteY8995" fmla="*/ 537474 h 4860733"/>
                <a:gd name="connsiteX8996" fmla="*/ 1419963 w 4853691"/>
                <a:gd name="connsiteY8996" fmla="*/ 518697 h 4860733"/>
                <a:gd name="connsiteX8997" fmla="*/ 1434045 w 4853691"/>
                <a:gd name="connsiteY8997" fmla="*/ 504615 h 4860733"/>
                <a:gd name="connsiteX8998" fmla="*/ 1452822 w 4853691"/>
                <a:gd name="connsiteY8998" fmla="*/ 485839 h 4860733"/>
                <a:gd name="connsiteX8999" fmla="*/ 1455169 w 4853691"/>
                <a:gd name="connsiteY8999" fmla="*/ 483492 h 4860733"/>
                <a:gd name="connsiteX9000" fmla="*/ 1544357 w 4853691"/>
                <a:gd name="connsiteY9000" fmla="*/ 460021 h 4860733"/>
                <a:gd name="connsiteX9001" fmla="*/ 1544357 w 4853691"/>
                <a:gd name="connsiteY9001" fmla="*/ 462368 h 4860733"/>
                <a:gd name="connsiteX9002" fmla="*/ 1530274 w 4853691"/>
                <a:gd name="connsiteY9002" fmla="*/ 485839 h 4860733"/>
                <a:gd name="connsiteX9003" fmla="*/ 1509151 w 4853691"/>
                <a:gd name="connsiteY9003" fmla="*/ 518697 h 4860733"/>
                <a:gd name="connsiteX9004" fmla="*/ 1495069 w 4853691"/>
                <a:gd name="connsiteY9004" fmla="*/ 544515 h 4860733"/>
                <a:gd name="connsiteX9005" fmla="*/ 1473945 w 4853691"/>
                <a:gd name="connsiteY9005" fmla="*/ 582068 h 4860733"/>
                <a:gd name="connsiteX9006" fmla="*/ 1459863 w 4853691"/>
                <a:gd name="connsiteY9006" fmla="*/ 607885 h 4860733"/>
                <a:gd name="connsiteX9007" fmla="*/ 1441087 w 4853691"/>
                <a:gd name="connsiteY9007" fmla="*/ 645438 h 4860733"/>
                <a:gd name="connsiteX9008" fmla="*/ 1424657 w 4853691"/>
                <a:gd name="connsiteY9008" fmla="*/ 675949 h 4860733"/>
                <a:gd name="connsiteX9009" fmla="*/ 1412922 w 4853691"/>
                <a:gd name="connsiteY9009" fmla="*/ 697073 h 4860733"/>
                <a:gd name="connsiteX9010" fmla="*/ 1398840 w 4853691"/>
                <a:gd name="connsiteY9010" fmla="*/ 727584 h 4860733"/>
                <a:gd name="connsiteX9011" fmla="*/ 1391799 w 4853691"/>
                <a:gd name="connsiteY9011" fmla="*/ 725237 h 4860733"/>
                <a:gd name="connsiteX9012" fmla="*/ 1370675 w 4853691"/>
                <a:gd name="connsiteY9012" fmla="*/ 746361 h 4860733"/>
                <a:gd name="connsiteX9013" fmla="*/ 1370675 w 4853691"/>
                <a:gd name="connsiteY9013" fmla="*/ 751055 h 4860733"/>
                <a:gd name="connsiteX9014" fmla="*/ 1347205 w 4853691"/>
                <a:gd name="connsiteY9014" fmla="*/ 758096 h 4860733"/>
                <a:gd name="connsiteX9015" fmla="*/ 1335469 w 4853691"/>
                <a:gd name="connsiteY9015" fmla="*/ 762790 h 4860733"/>
                <a:gd name="connsiteX9016" fmla="*/ 1311999 w 4853691"/>
                <a:gd name="connsiteY9016" fmla="*/ 772178 h 4860733"/>
                <a:gd name="connsiteX9017" fmla="*/ 1281487 w 4853691"/>
                <a:gd name="connsiteY9017" fmla="*/ 783914 h 4860733"/>
                <a:gd name="connsiteX9018" fmla="*/ 1255670 w 4853691"/>
                <a:gd name="connsiteY9018" fmla="*/ 793302 h 4860733"/>
                <a:gd name="connsiteX9019" fmla="*/ 1227505 w 4853691"/>
                <a:gd name="connsiteY9019" fmla="*/ 805037 h 4860733"/>
                <a:gd name="connsiteX9020" fmla="*/ 1199341 w 4853691"/>
                <a:gd name="connsiteY9020" fmla="*/ 816772 h 4860733"/>
                <a:gd name="connsiteX9021" fmla="*/ 1189953 w 4853691"/>
                <a:gd name="connsiteY9021" fmla="*/ 821466 h 4860733"/>
                <a:gd name="connsiteX9022" fmla="*/ 1185258 w 4853691"/>
                <a:gd name="connsiteY9022" fmla="*/ 814425 h 4860733"/>
                <a:gd name="connsiteX9023" fmla="*/ 1185258 w 4853691"/>
                <a:gd name="connsiteY9023" fmla="*/ 814425 h 4860733"/>
                <a:gd name="connsiteX9024" fmla="*/ 1201688 w 4853691"/>
                <a:gd name="connsiteY9024" fmla="*/ 776872 h 4860733"/>
                <a:gd name="connsiteX9025" fmla="*/ 1938660 w 4853691"/>
                <a:gd name="connsiteY9025" fmla="*/ 415427 h 4860733"/>
                <a:gd name="connsiteX9026" fmla="*/ 1964478 w 4853691"/>
                <a:gd name="connsiteY9026" fmla="*/ 434204 h 4860733"/>
                <a:gd name="connsiteX9027" fmla="*/ 1973866 w 4853691"/>
                <a:gd name="connsiteY9027" fmla="*/ 441245 h 4860733"/>
                <a:gd name="connsiteX9028" fmla="*/ 1997336 w 4853691"/>
                <a:gd name="connsiteY9028" fmla="*/ 460021 h 4860733"/>
                <a:gd name="connsiteX9029" fmla="*/ 2009072 w 4853691"/>
                <a:gd name="connsiteY9029" fmla="*/ 469409 h 4860733"/>
                <a:gd name="connsiteX9030" fmla="*/ 2032542 w 4853691"/>
                <a:gd name="connsiteY9030" fmla="*/ 488186 h 4860733"/>
                <a:gd name="connsiteX9031" fmla="*/ 2044277 w 4853691"/>
                <a:gd name="connsiteY9031" fmla="*/ 497574 h 4860733"/>
                <a:gd name="connsiteX9032" fmla="*/ 2067748 w 4853691"/>
                <a:gd name="connsiteY9032" fmla="*/ 518697 h 4860733"/>
                <a:gd name="connsiteX9033" fmla="*/ 2079483 w 4853691"/>
                <a:gd name="connsiteY9033" fmla="*/ 528085 h 4860733"/>
                <a:gd name="connsiteX9034" fmla="*/ 2032542 w 4853691"/>
                <a:gd name="connsiteY9034" fmla="*/ 544515 h 4860733"/>
                <a:gd name="connsiteX9035" fmla="*/ 1978560 w 4853691"/>
                <a:gd name="connsiteY9035" fmla="*/ 565638 h 4860733"/>
                <a:gd name="connsiteX9036" fmla="*/ 1924578 w 4853691"/>
                <a:gd name="connsiteY9036" fmla="*/ 586762 h 4860733"/>
                <a:gd name="connsiteX9037" fmla="*/ 1870596 w 4853691"/>
                <a:gd name="connsiteY9037" fmla="*/ 610232 h 4860733"/>
                <a:gd name="connsiteX9038" fmla="*/ 1816614 w 4853691"/>
                <a:gd name="connsiteY9038" fmla="*/ 633703 h 4860733"/>
                <a:gd name="connsiteX9039" fmla="*/ 1760285 w 4853691"/>
                <a:gd name="connsiteY9039" fmla="*/ 659520 h 4860733"/>
                <a:gd name="connsiteX9040" fmla="*/ 1736814 w 4853691"/>
                <a:gd name="connsiteY9040" fmla="*/ 671255 h 4860733"/>
                <a:gd name="connsiteX9041" fmla="*/ 1710997 w 4853691"/>
                <a:gd name="connsiteY9041" fmla="*/ 673602 h 4860733"/>
                <a:gd name="connsiteX9042" fmla="*/ 1678138 w 4853691"/>
                <a:gd name="connsiteY9042" fmla="*/ 678296 h 4860733"/>
                <a:gd name="connsiteX9043" fmla="*/ 1628850 w 4853691"/>
                <a:gd name="connsiteY9043" fmla="*/ 685338 h 4860733"/>
                <a:gd name="connsiteX9044" fmla="*/ 1595992 w 4853691"/>
                <a:gd name="connsiteY9044" fmla="*/ 690032 h 4860733"/>
                <a:gd name="connsiteX9045" fmla="*/ 1546704 w 4853691"/>
                <a:gd name="connsiteY9045" fmla="*/ 699420 h 4860733"/>
                <a:gd name="connsiteX9046" fmla="*/ 1511498 w 4853691"/>
                <a:gd name="connsiteY9046" fmla="*/ 706461 h 4860733"/>
                <a:gd name="connsiteX9047" fmla="*/ 1464557 w 4853691"/>
                <a:gd name="connsiteY9047" fmla="*/ 715849 h 4860733"/>
                <a:gd name="connsiteX9048" fmla="*/ 1429351 w 4853691"/>
                <a:gd name="connsiteY9048" fmla="*/ 725237 h 4860733"/>
                <a:gd name="connsiteX9049" fmla="*/ 1403534 w 4853691"/>
                <a:gd name="connsiteY9049" fmla="*/ 732279 h 4860733"/>
                <a:gd name="connsiteX9050" fmla="*/ 1394146 w 4853691"/>
                <a:gd name="connsiteY9050" fmla="*/ 720543 h 4860733"/>
                <a:gd name="connsiteX9051" fmla="*/ 1403534 w 4853691"/>
                <a:gd name="connsiteY9051" fmla="*/ 704114 h 4860733"/>
                <a:gd name="connsiteX9052" fmla="*/ 1422310 w 4853691"/>
                <a:gd name="connsiteY9052" fmla="*/ 666561 h 4860733"/>
                <a:gd name="connsiteX9053" fmla="*/ 1438739 w 4853691"/>
                <a:gd name="connsiteY9053" fmla="*/ 636050 h 4860733"/>
                <a:gd name="connsiteX9054" fmla="*/ 1457516 w 4853691"/>
                <a:gd name="connsiteY9054" fmla="*/ 600844 h 4860733"/>
                <a:gd name="connsiteX9055" fmla="*/ 1473945 w 4853691"/>
                <a:gd name="connsiteY9055" fmla="*/ 572679 h 4860733"/>
                <a:gd name="connsiteX9056" fmla="*/ 1492722 w 4853691"/>
                <a:gd name="connsiteY9056" fmla="*/ 537474 h 4860733"/>
                <a:gd name="connsiteX9057" fmla="*/ 1509151 w 4853691"/>
                <a:gd name="connsiteY9057" fmla="*/ 511656 h 4860733"/>
                <a:gd name="connsiteX9058" fmla="*/ 1527927 w 4853691"/>
                <a:gd name="connsiteY9058" fmla="*/ 478797 h 4860733"/>
                <a:gd name="connsiteX9059" fmla="*/ 1539662 w 4853691"/>
                <a:gd name="connsiteY9059" fmla="*/ 460021 h 4860733"/>
                <a:gd name="connsiteX9060" fmla="*/ 1544357 w 4853691"/>
                <a:gd name="connsiteY9060" fmla="*/ 452980 h 4860733"/>
                <a:gd name="connsiteX9061" fmla="*/ 1912843 w 4853691"/>
                <a:gd name="connsiteY9061" fmla="*/ 396651 h 4860733"/>
                <a:gd name="connsiteX9062" fmla="*/ 1931619 w 4853691"/>
                <a:gd name="connsiteY9062" fmla="*/ 408386 h 4860733"/>
                <a:gd name="connsiteX9063" fmla="*/ 1938660 w 4853691"/>
                <a:gd name="connsiteY9063" fmla="*/ 415427 h 4860733"/>
                <a:gd name="connsiteX9064" fmla="*/ 2152242 w 4853691"/>
                <a:gd name="connsiteY9064" fmla="*/ 506962 h 4860733"/>
                <a:gd name="connsiteX9065" fmla="*/ 2210918 w 4853691"/>
                <a:gd name="connsiteY9065" fmla="*/ 488186 h 4860733"/>
                <a:gd name="connsiteX9066" fmla="*/ 2255512 w 4853691"/>
                <a:gd name="connsiteY9066" fmla="*/ 474103 h 4860733"/>
                <a:gd name="connsiteX9067" fmla="*/ 2278982 w 4853691"/>
                <a:gd name="connsiteY9067" fmla="*/ 467062 h 4860733"/>
                <a:gd name="connsiteX9068" fmla="*/ 2253165 w 4853691"/>
                <a:gd name="connsiteY9068" fmla="*/ 542168 h 4860733"/>
                <a:gd name="connsiteX9069" fmla="*/ 2250818 w 4853691"/>
                <a:gd name="connsiteY9069" fmla="*/ 546862 h 4860733"/>
                <a:gd name="connsiteX9070" fmla="*/ 2234388 w 4853691"/>
                <a:gd name="connsiteY9070" fmla="*/ 600844 h 4860733"/>
                <a:gd name="connsiteX9071" fmla="*/ 2232041 w 4853691"/>
                <a:gd name="connsiteY9071" fmla="*/ 610232 h 4860733"/>
                <a:gd name="connsiteX9072" fmla="*/ 2222653 w 4853691"/>
                <a:gd name="connsiteY9072" fmla="*/ 643091 h 4860733"/>
                <a:gd name="connsiteX9073" fmla="*/ 2217959 w 4853691"/>
                <a:gd name="connsiteY9073" fmla="*/ 643091 h 4860733"/>
                <a:gd name="connsiteX9074" fmla="*/ 2203877 w 4853691"/>
                <a:gd name="connsiteY9074" fmla="*/ 647785 h 4860733"/>
                <a:gd name="connsiteX9075" fmla="*/ 2189794 w 4853691"/>
                <a:gd name="connsiteY9075" fmla="*/ 633703 h 4860733"/>
                <a:gd name="connsiteX9076" fmla="*/ 2180406 w 4853691"/>
                <a:gd name="connsiteY9076" fmla="*/ 624314 h 4860733"/>
                <a:gd name="connsiteX9077" fmla="*/ 2147548 w 4853691"/>
                <a:gd name="connsiteY9077" fmla="*/ 591456 h 4860733"/>
                <a:gd name="connsiteX9078" fmla="*/ 2145201 w 4853691"/>
                <a:gd name="connsiteY9078" fmla="*/ 589109 h 4860733"/>
                <a:gd name="connsiteX9079" fmla="*/ 2086524 w 4853691"/>
                <a:gd name="connsiteY9079" fmla="*/ 532780 h 4860733"/>
                <a:gd name="connsiteX9080" fmla="*/ 2109995 w 4853691"/>
                <a:gd name="connsiteY9080" fmla="*/ 525738 h 4860733"/>
                <a:gd name="connsiteX9081" fmla="*/ 2152242 w 4853691"/>
                <a:gd name="connsiteY9081" fmla="*/ 506962 h 4860733"/>
                <a:gd name="connsiteX9082" fmla="*/ 2293064 w 4853691"/>
                <a:gd name="connsiteY9082" fmla="*/ 434204 h 4860733"/>
                <a:gd name="connsiteX9083" fmla="*/ 2307147 w 4853691"/>
                <a:gd name="connsiteY9083" fmla="*/ 401345 h 4860733"/>
                <a:gd name="connsiteX9084" fmla="*/ 2314188 w 4853691"/>
                <a:gd name="connsiteY9084" fmla="*/ 401345 h 4860733"/>
                <a:gd name="connsiteX9085" fmla="*/ 2370517 w 4853691"/>
                <a:gd name="connsiteY9085" fmla="*/ 406039 h 4860733"/>
                <a:gd name="connsiteX9086" fmla="*/ 2410417 w 4853691"/>
                <a:gd name="connsiteY9086" fmla="*/ 410733 h 4860733"/>
                <a:gd name="connsiteX9087" fmla="*/ 2447970 w 4853691"/>
                <a:gd name="connsiteY9087" fmla="*/ 415427 h 4860733"/>
                <a:gd name="connsiteX9088" fmla="*/ 2447970 w 4853691"/>
                <a:gd name="connsiteY9088" fmla="*/ 417774 h 4860733"/>
                <a:gd name="connsiteX9089" fmla="*/ 2447970 w 4853691"/>
                <a:gd name="connsiteY9089" fmla="*/ 417774 h 4860733"/>
                <a:gd name="connsiteX9090" fmla="*/ 2443275 w 4853691"/>
                <a:gd name="connsiteY9090" fmla="*/ 422468 h 4860733"/>
                <a:gd name="connsiteX9091" fmla="*/ 2403376 w 4853691"/>
                <a:gd name="connsiteY9091" fmla="*/ 431857 h 4860733"/>
                <a:gd name="connsiteX9092" fmla="*/ 2358782 w 4853691"/>
                <a:gd name="connsiteY9092" fmla="*/ 443592 h 4860733"/>
                <a:gd name="connsiteX9093" fmla="*/ 2297759 w 4853691"/>
                <a:gd name="connsiteY9093" fmla="*/ 460021 h 4860733"/>
                <a:gd name="connsiteX9094" fmla="*/ 2283676 w 4853691"/>
                <a:gd name="connsiteY9094" fmla="*/ 464715 h 4860733"/>
                <a:gd name="connsiteX9095" fmla="*/ 2288370 w 4853691"/>
                <a:gd name="connsiteY9095" fmla="*/ 452980 h 4860733"/>
                <a:gd name="connsiteX9096" fmla="*/ 2293064 w 4853691"/>
                <a:gd name="connsiteY9096" fmla="*/ 434204 h 4860733"/>
                <a:gd name="connsiteX9097" fmla="*/ 2530116 w 4853691"/>
                <a:gd name="connsiteY9097" fmla="*/ 431857 h 4860733"/>
                <a:gd name="connsiteX9098" fmla="*/ 2562975 w 4853691"/>
                <a:gd name="connsiteY9098" fmla="*/ 438898 h 4860733"/>
                <a:gd name="connsiteX9099" fmla="*/ 2591139 w 4853691"/>
                <a:gd name="connsiteY9099" fmla="*/ 445939 h 4860733"/>
                <a:gd name="connsiteX9100" fmla="*/ 2623998 w 4853691"/>
                <a:gd name="connsiteY9100" fmla="*/ 452980 h 4860733"/>
                <a:gd name="connsiteX9101" fmla="*/ 2649816 w 4853691"/>
                <a:gd name="connsiteY9101" fmla="*/ 460021 h 4860733"/>
                <a:gd name="connsiteX9102" fmla="*/ 2663898 w 4853691"/>
                <a:gd name="connsiteY9102" fmla="*/ 464715 h 4860733"/>
                <a:gd name="connsiteX9103" fmla="*/ 2652163 w 4853691"/>
                <a:gd name="connsiteY9103" fmla="*/ 469409 h 4860733"/>
                <a:gd name="connsiteX9104" fmla="*/ 2638080 w 4853691"/>
                <a:gd name="connsiteY9104" fmla="*/ 474103 h 4860733"/>
                <a:gd name="connsiteX9105" fmla="*/ 2602875 w 4853691"/>
                <a:gd name="connsiteY9105" fmla="*/ 485839 h 4860733"/>
                <a:gd name="connsiteX9106" fmla="*/ 2598180 w 4853691"/>
                <a:gd name="connsiteY9106" fmla="*/ 488186 h 4860733"/>
                <a:gd name="connsiteX9107" fmla="*/ 2598180 w 4853691"/>
                <a:gd name="connsiteY9107" fmla="*/ 488186 h 4860733"/>
                <a:gd name="connsiteX9108" fmla="*/ 2577057 w 4853691"/>
                <a:gd name="connsiteY9108" fmla="*/ 476450 h 4860733"/>
                <a:gd name="connsiteX9109" fmla="*/ 2555934 w 4853691"/>
                <a:gd name="connsiteY9109" fmla="*/ 464715 h 4860733"/>
                <a:gd name="connsiteX9110" fmla="*/ 2534810 w 4853691"/>
                <a:gd name="connsiteY9110" fmla="*/ 455327 h 4860733"/>
                <a:gd name="connsiteX9111" fmla="*/ 2511340 w 4853691"/>
                <a:gd name="connsiteY9111" fmla="*/ 443592 h 4860733"/>
                <a:gd name="connsiteX9112" fmla="*/ 2490216 w 4853691"/>
                <a:gd name="connsiteY9112" fmla="*/ 434204 h 4860733"/>
                <a:gd name="connsiteX9113" fmla="*/ 2483175 w 4853691"/>
                <a:gd name="connsiteY9113" fmla="*/ 431857 h 4860733"/>
                <a:gd name="connsiteX9114" fmla="*/ 2483175 w 4853691"/>
                <a:gd name="connsiteY9114" fmla="*/ 429510 h 4860733"/>
                <a:gd name="connsiteX9115" fmla="*/ 2499605 w 4853691"/>
                <a:gd name="connsiteY9115" fmla="*/ 431857 h 4860733"/>
                <a:gd name="connsiteX9116" fmla="*/ 2530116 w 4853691"/>
                <a:gd name="connsiteY9116" fmla="*/ 431857 h 4860733"/>
                <a:gd name="connsiteX9117" fmla="*/ 2699103 w 4853691"/>
                <a:gd name="connsiteY9117" fmla="*/ 452980 h 4860733"/>
                <a:gd name="connsiteX9118" fmla="*/ 2727268 w 4853691"/>
                <a:gd name="connsiteY9118" fmla="*/ 445939 h 4860733"/>
                <a:gd name="connsiteX9119" fmla="*/ 2748391 w 4853691"/>
                <a:gd name="connsiteY9119" fmla="*/ 441245 h 4860733"/>
                <a:gd name="connsiteX9120" fmla="*/ 2776556 w 4853691"/>
                <a:gd name="connsiteY9120" fmla="*/ 434204 h 4860733"/>
                <a:gd name="connsiteX9121" fmla="*/ 2795332 w 4853691"/>
                <a:gd name="connsiteY9121" fmla="*/ 429510 h 4860733"/>
                <a:gd name="connsiteX9122" fmla="*/ 2825844 w 4853691"/>
                <a:gd name="connsiteY9122" fmla="*/ 422468 h 4860733"/>
                <a:gd name="connsiteX9123" fmla="*/ 2842273 w 4853691"/>
                <a:gd name="connsiteY9123" fmla="*/ 417774 h 4860733"/>
                <a:gd name="connsiteX9124" fmla="*/ 2872785 w 4853691"/>
                <a:gd name="connsiteY9124" fmla="*/ 410733 h 4860733"/>
                <a:gd name="connsiteX9125" fmla="*/ 2889214 w 4853691"/>
                <a:gd name="connsiteY9125" fmla="*/ 408386 h 4860733"/>
                <a:gd name="connsiteX9126" fmla="*/ 2919726 w 4853691"/>
                <a:gd name="connsiteY9126" fmla="*/ 403692 h 4860733"/>
                <a:gd name="connsiteX9127" fmla="*/ 2933808 w 4853691"/>
                <a:gd name="connsiteY9127" fmla="*/ 401345 h 4860733"/>
                <a:gd name="connsiteX9128" fmla="*/ 2961973 w 4853691"/>
                <a:gd name="connsiteY9128" fmla="*/ 396651 h 4860733"/>
                <a:gd name="connsiteX9129" fmla="*/ 2978402 w 4853691"/>
                <a:gd name="connsiteY9129" fmla="*/ 413080 h 4860733"/>
                <a:gd name="connsiteX9130" fmla="*/ 2978402 w 4853691"/>
                <a:gd name="connsiteY9130" fmla="*/ 420121 h 4860733"/>
                <a:gd name="connsiteX9131" fmla="*/ 2978402 w 4853691"/>
                <a:gd name="connsiteY9131" fmla="*/ 424815 h 4860733"/>
                <a:gd name="connsiteX9132" fmla="*/ 2976055 w 4853691"/>
                <a:gd name="connsiteY9132" fmla="*/ 448286 h 4860733"/>
                <a:gd name="connsiteX9133" fmla="*/ 2976055 w 4853691"/>
                <a:gd name="connsiteY9133" fmla="*/ 457674 h 4860733"/>
                <a:gd name="connsiteX9134" fmla="*/ 2973708 w 4853691"/>
                <a:gd name="connsiteY9134" fmla="*/ 478797 h 4860733"/>
                <a:gd name="connsiteX9135" fmla="*/ 2973708 w 4853691"/>
                <a:gd name="connsiteY9135" fmla="*/ 492880 h 4860733"/>
                <a:gd name="connsiteX9136" fmla="*/ 2973708 w 4853691"/>
                <a:gd name="connsiteY9136" fmla="*/ 506962 h 4860733"/>
                <a:gd name="connsiteX9137" fmla="*/ 2971361 w 4853691"/>
                <a:gd name="connsiteY9137" fmla="*/ 528085 h 4860733"/>
                <a:gd name="connsiteX9138" fmla="*/ 2971361 w 4853691"/>
                <a:gd name="connsiteY9138" fmla="*/ 537474 h 4860733"/>
                <a:gd name="connsiteX9139" fmla="*/ 2971361 w 4853691"/>
                <a:gd name="connsiteY9139" fmla="*/ 556250 h 4860733"/>
                <a:gd name="connsiteX9140" fmla="*/ 2957279 w 4853691"/>
                <a:gd name="connsiteY9140" fmla="*/ 551556 h 4860733"/>
                <a:gd name="connsiteX9141" fmla="*/ 2929114 w 4853691"/>
                <a:gd name="connsiteY9141" fmla="*/ 542168 h 4860733"/>
                <a:gd name="connsiteX9142" fmla="*/ 2896255 w 4853691"/>
                <a:gd name="connsiteY9142" fmla="*/ 530433 h 4860733"/>
                <a:gd name="connsiteX9143" fmla="*/ 2868091 w 4853691"/>
                <a:gd name="connsiteY9143" fmla="*/ 521044 h 4860733"/>
                <a:gd name="connsiteX9144" fmla="*/ 2835232 w 4853691"/>
                <a:gd name="connsiteY9144" fmla="*/ 511656 h 4860733"/>
                <a:gd name="connsiteX9145" fmla="*/ 2807068 w 4853691"/>
                <a:gd name="connsiteY9145" fmla="*/ 502268 h 4860733"/>
                <a:gd name="connsiteX9146" fmla="*/ 2774209 w 4853691"/>
                <a:gd name="connsiteY9146" fmla="*/ 492880 h 4860733"/>
                <a:gd name="connsiteX9147" fmla="*/ 2748391 w 4853691"/>
                <a:gd name="connsiteY9147" fmla="*/ 485839 h 4860733"/>
                <a:gd name="connsiteX9148" fmla="*/ 2713186 w 4853691"/>
                <a:gd name="connsiteY9148" fmla="*/ 476450 h 4860733"/>
                <a:gd name="connsiteX9149" fmla="*/ 2687368 w 4853691"/>
                <a:gd name="connsiteY9149" fmla="*/ 469409 h 4860733"/>
                <a:gd name="connsiteX9150" fmla="*/ 2673286 w 4853691"/>
                <a:gd name="connsiteY9150" fmla="*/ 464715 h 4860733"/>
                <a:gd name="connsiteX9151" fmla="*/ 2680327 w 4853691"/>
                <a:gd name="connsiteY9151" fmla="*/ 462368 h 4860733"/>
                <a:gd name="connsiteX9152" fmla="*/ 2699103 w 4853691"/>
                <a:gd name="connsiteY9152" fmla="*/ 452980 h 4860733"/>
                <a:gd name="connsiteX9153" fmla="*/ 3008914 w 4853691"/>
                <a:gd name="connsiteY9153" fmla="*/ 443592 h 4860733"/>
                <a:gd name="connsiteX9154" fmla="*/ 3025343 w 4853691"/>
                <a:gd name="connsiteY9154" fmla="*/ 474103 h 4860733"/>
                <a:gd name="connsiteX9155" fmla="*/ 3037078 w 4853691"/>
                <a:gd name="connsiteY9155" fmla="*/ 495227 h 4860733"/>
                <a:gd name="connsiteX9156" fmla="*/ 3051160 w 4853691"/>
                <a:gd name="connsiteY9156" fmla="*/ 523391 h 4860733"/>
                <a:gd name="connsiteX9157" fmla="*/ 3062896 w 4853691"/>
                <a:gd name="connsiteY9157" fmla="*/ 546862 h 4860733"/>
                <a:gd name="connsiteX9158" fmla="*/ 3076978 w 4853691"/>
                <a:gd name="connsiteY9158" fmla="*/ 572679 h 4860733"/>
                <a:gd name="connsiteX9159" fmla="*/ 3091060 w 4853691"/>
                <a:gd name="connsiteY9159" fmla="*/ 600844 h 4860733"/>
                <a:gd name="connsiteX9160" fmla="*/ 3093407 w 4853691"/>
                <a:gd name="connsiteY9160" fmla="*/ 603191 h 4860733"/>
                <a:gd name="connsiteX9161" fmla="*/ 3076978 w 4853691"/>
                <a:gd name="connsiteY9161" fmla="*/ 596150 h 4860733"/>
                <a:gd name="connsiteX9162" fmla="*/ 3046466 w 4853691"/>
                <a:gd name="connsiteY9162" fmla="*/ 584415 h 4860733"/>
                <a:gd name="connsiteX9163" fmla="*/ 3015955 w 4853691"/>
                <a:gd name="connsiteY9163" fmla="*/ 572679 h 4860733"/>
                <a:gd name="connsiteX9164" fmla="*/ 2987790 w 4853691"/>
                <a:gd name="connsiteY9164" fmla="*/ 560944 h 4860733"/>
                <a:gd name="connsiteX9165" fmla="*/ 2971361 w 4853691"/>
                <a:gd name="connsiteY9165" fmla="*/ 553903 h 4860733"/>
                <a:gd name="connsiteX9166" fmla="*/ 2973708 w 4853691"/>
                <a:gd name="connsiteY9166" fmla="*/ 528085 h 4860733"/>
                <a:gd name="connsiteX9167" fmla="*/ 2973708 w 4853691"/>
                <a:gd name="connsiteY9167" fmla="*/ 525738 h 4860733"/>
                <a:gd name="connsiteX9168" fmla="*/ 2976055 w 4853691"/>
                <a:gd name="connsiteY9168" fmla="*/ 492880 h 4860733"/>
                <a:gd name="connsiteX9169" fmla="*/ 2976055 w 4853691"/>
                <a:gd name="connsiteY9169" fmla="*/ 490533 h 4860733"/>
                <a:gd name="connsiteX9170" fmla="*/ 2978402 w 4853691"/>
                <a:gd name="connsiteY9170" fmla="*/ 460021 h 4860733"/>
                <a:gd name="connsiteX9171" fmla="*/ 2978402 w 4853691"/>
                <a:gd name="connsiteY9171" fmla="*/ 455327 h 4860733"/>
                <a:gd name="connsiteX9172" fmla="*/ 2980749 w 4853691"/>
                <a:gd name="connsiteY9172" fmla="*/ 429510 h 4860733"/>
                <a:gd name="connsiteX9173" fmla="*/ 2980749 w 4853691"/>
                <a:gd name="connsiteY9173" fmla="*/ 422468 h 4860733"/>
                <a:gd name="connsiteX9174" fmla="*/ 2983096 w 4853691"/>
                <a:gd name="connsiteY9174" fmla="*/ 408386 h 4860733"/>
                <a:gd name="connsiteX9175" fmla="*/ 2983096 w 4853691"/>
                <a:gd name="connsiteY9175" fmla="*/ 408386 h 4860733"/>
                <a:gd name="connsiteX9176" fmla="*/ 2992484 w 4853691"/>
                <a:gd name="connsiteY9176" fmla="*/ 406039 h 4860733"/>
                <a:gd name="connsiteX9177" fmla="*/ 3001872 w 4853691"/>
                <a:gd name="connsiteY9177" fmla="*/ 420121 h 4860733"/>
                <a:gd name="connsiteX9178" fmla="*/ 3008914 w 4853691"/>
                <a:gd name="connsiteY9178" fmla="*/ 443592 h 4860733"/>
                <a:gd name="connsiteX9179" fmla="*/ 3138001 w 4853691"/>
                <a:gd name="connsiteY9179" fmla="*/ 621967 h 4860733"/>
                <a:gd name="connsiteX9180" fmla="*/ 3175554 w 4853691"/>
                <a:gd name="connsiteY9180" fmla="*/ 638397 h 4860733"/>
                <a:gd name="connsiteX9181" fmla="*/ 3196677 w 4853691"/>
                <a:gd name="connsiteY9181" fmla="*/ 647785 h 4860733"/>
                <a:gd name="connsiteX9182" fmla="*/ 3257701 w 4853691"/>
                <a:gd name="connsiteY9182" fmla="*/ 675949 h 4860733"/>
                <a:gd name="connsiteX9183" fmla="*/ 3278824 w 4853691"/>
                <a:gd name="connsiteY9183" fmla="*/ 685338 h 4860733"/>
                <a:gd name="connsiteX9184" fmla="*/ 3318724 w 4853691"/>
                <a:gd name="connsiteY9184" fmla="*/ 704114 h 4860733"/>
                <a:gd name="connsiteX9185" fmla="*/ 3344541 w 4853691"/>
                <a:gd name="connsiteY9185" fmla="*/ 718196 h 4860733"/>
                <a:gd name="connsiteX9186" fmla="*/ 3377400 w 4853691"/>
                <a:gd name="connsiteY9186" fmla="*/ 734626 h 4860733"/>
                <a:gd name="connsiteX9187" fmla="*/ 3405565 w 4853691"/>
                <a:gd name="connsiteY9187" fmla="*/ 748708 h 4860733"/>
                <a:gd name="connsiteX9188" fmla="*/ 3421994 w 4853691"/>
                <a:gd name="connsiteY9188" fmla="*/ 758096 h 4860733"/>
                <a:gd name="connsiteX9189" fmla="*/ 3419647 w 4853691"/>
                <a:gd name="connsiteY9189" fmla="*/ 767484 h 4860733"/>
                <a:gd name="connsiteX9190" fmla="*/ 3421994 w 4853691"/>
                <a:gd name="connsiteY9190" fmla="*/ 774525 h 4860733"/>
                <a:gd name="connsiteX9191" fmla="*/ 3407911 w 4853691"/>
                <a:gd name="connsiteY9191" fmla="*/ 779219 h 4860733"/>
                <a:gd name="connsiteX9192" fmla="*/ 3375053 w 4853691"/>
                <a:gd name="connsiteY9192" fmla="*/ 790955 h 4860733"/>
                <a:gd name="connsiteX9193" fmla="*/ 3339847 w 4853691"/>
                <a:gd name="connsiteY9193" fmla="*/ 807384 h 4860733"/>
                <a:gd name="connsiteX9194" fmla="*/ 3311683 w 4853691"/>
                <a:gd name="connsiteY9194" fmla="*/ 819119 h 4860733"/>
                <a:gd name="connsiteX9195" fmla="*/ 3253007 w 4853691"/>
                <a:gd name="connsiteY9195" fmla="*/ 847284 h 4860733"/>
                <a:gd name="connsiteX9196" fmla="*/ 3243618 w 4853691"/>
                <a:gd name="connsiteY9196" fmla="*/ 851978 h 4860733"/>
                <a:gd name="connsiteX9197" fmla="*/ 3217801 w 4853691"/>
                <a:gd name="connsiteY9197" fmla="*/ 866060 h 4860733"/>
                <a:gd name="connsiteX9198" fmla="*/ 3170860 w 4853691"/>
                <a:gd name="connsiteY9198" fmla="*/ 762790 h 4860733"/>
                <a:gd name="connsiteX9199" fmla="*/ 3166166 w 4853691"/>
                <a:gd name="connsiteY9199" fmla="*/ 753402 h 4860733"/>
                <a:gd name="connsiteX9200" fmla="*/ 3145042 w 4853691"/>
                <a:gd name="connsiteY9200" fmla="*/ 706461 h 4860733"/>
                <a:gd name="connsiteX9201" fmla="*/ 3140348 w 4853691"/>
                <a:gd name="connsiteY9201" fmla="*/ 694726 h 4860733"/>
                <a:gd name="connsiteX9202" fmla="*/ 3119225 w 4853691"/>
                <a:gd name="connsiteY9202" fmla="*/ 650132 h 4860733"/>
                <a:gd name="connsiteX9203" fmla="*/ 3109837 w 4853691"/>
                <a:gd name="connsiteY9203" fmla="*/ 633703 h 4860733"/>
                <a:gd name="connsiteX9204" fmla="*/ 3095754 w 4853691"/>
                <a:gd name="connsiteY9204" fmla="*/ 605538 h 4860733"/>
                <a:gd name="connsiteX9205" fmla="*/ 3112184 w 4853691"/>
                <a:gd name="connsiteY9205" fmla="*/ 612579 h 4860733"/>
                <a:gd name="connsiteX9206" fmla="*/ 3138001 w 4853691"/>
                <a:gd name="connsiteY9206" fmla="*/ 621967 h 4860733"/>
                <a:gd name="connsiteX9207" fmla="*/ 3511182 w 4853691"/>
                <a:gd name="connsiteY9207" fmla="*/ 781566 h 4860733"/>
                <a:gd name="connsiteX9208" fmla="*/ 3544040 w 4853691"/>
                <a:gd name="connsiteY9208" fmla="*/ 788608 h 4860733"/>
                <a:gd name="connsiteX9209" fmla="*/ 3572205 w 4853691"/>
                <a:gd name="connsiteY9209" fmla="*/ 795649 h 4860733"/>
                <a:gd name="connsiteX9210" fmla="*/ 3602716 w 4853691"/>
                <a:gd name="connsiteY9210" fmla="*/ 802690 h 4860733"/>
                <a:gd name="connsiteX9211" fmla="*/ 3630881 w 4853691"/>
                <a:gd name="connsiteY9211" fmla="*/ 809731 h 4860733"/>
                <a:gd name="connsiteX9212" fmla="*/ 3635575 w 4853691"/>
                <a:gd name="connsiteY9212" fmla="*/ 812078 h 4860733"/>
                <a:gd name="connsiteX9213" fmla="*/ 3633228 w 4853691"/>
                <a:gd name="connsiteY9213" fmla="*/ 826160 h 4860733"/>
                <a:gd name="connsiteX9214" fmla="*/ 3623840 w 4853691"/>
                <a:gd name="connsiteY9214" fmla="*/ 823813 h 4860733"/>
                <a:gd name="connsiteX9215" fmla="*/ 3588634 w 4853691"/>
                <a:gd name="connsiteY9215" fmla="*/ 812078 h 4860733"/>
                <a:gd name="connsiteX9216" fmla="*/ 3555775 w 4853691"/>
                <a:gd name="connsiteY9216" fmla="*/ 802690 h 4860733"/>
                <a:gd name="connsiteX9217" fmla="*/ 3518223 w 4853691"/>
                <a:gd name="connsiteY9217" fmla="*/ 790955 h 4860733"/>
                <a:gd name="connsiteX9218" fmla="*/ 3485364 w 4853691"/>
                <a:gd name="connsiteY9218" fmla="*/ 781566 h 4860733"/>
                <a:gd name="connsiteX9219" fmla="*/ 3459546 w 4853691"/>
                <a:gd name="connsiteY9219" fmla="*/ 774525 h 4860733"/>
                <a:gd name="connsiteX9220" fmla="*/ 3480670 w 4853691"/>
                <a:gd name="connsiteY9220" fmla="*/ 776872 h 4860733"/>
                <a:gd name="connsiteX9221" fmla="*/ 3511182 w 4853691"/>
                <a:gd name="connsiteY9221" fmla="*/ 781566 h 4860733"/>
                <a:gd name="connsiteX9222" fmla="*/ 3644963 w 4853691"/>
                <a:gd name="connsiteY9222" fmla="*/ 795649 h 4860733"/>
                <a:gd name="connsiteX9223" fmla="*/ 3649657 w 4853691"/>
                <a:gd name="connsiteY9223" fmla="*/ 779219 h 4860733"/>
                <a:gd name="connsiteX9224" fmla="*/ 3652004 w 4853691"/>
                <a:gd name="connsiteY9224" fmla="*/ 769831 h 4860733"/>
                <a:gd name="connsiteX9225" fmla="*/ 3656698 w 4853691"/>
                <a:gd name="connsiteY9225" fmla="*/ 753402 h 4860733"/>
                <a:gd name="connsiteX9226" fmla="*/ 3659045 w 4853691"/>
                <a:gd name="connsiteY9226" fmla="*/ 744014 h 4860733"/>
                <a:gd name="connsiteX9227" fmla="*/ 3663740 w 4853691"/>
                <a:gd name="connsiteY9227" fmla="*/ 729931 h 4860733"/>
                <a:gd name="connsiteX9228" fmla="*/ 3666086 w 4853691"/>
                <a:gd name="connsiteY9228" fmla="*/ 720543 h 4860733"/>
                <a:gd name="connsiteX9229" fmla="*/ 3670781 w 4853691"/>
                <a:gd name="connsiteY9229" fmla="*/ 706461 h 4860733"/>
                <a:gd name="connsiteX9230" fmla="*/ 3673128 w 4853691"/>
                <a:gd name="connsiteY9230" fmla="*/ 697073 h 4860733"/>
                <a:gd name="connsiteX9231" fmla="*/ 3677822 w 4853691"/>
                <a:gd name="connsiteY9231" fmla="*/ 682991 h 4860733"/>
                <a:gd name="connsiteX9232" fmla="*/ 3680169 w 4853691"/>
                <a:gd name="connsiteY9232" fmla="*/ 673602 h 4860733"/>
                <a:gd name="connsiteX9233" fmla="*/ 3684863 w 4853691"/>
                <a:gd name="connsiteY9233" fmla="*/ 659520 h 4860733"/>
                <a:gd name="connsiteX9234" fmla="*/ 3687210 w 4853691"/>
                <a:gd name="connsiteY9234" fmla="*/ 652479 h 4860733"/>
                <a:gd name="connsiteX9235" fmla="*/ 3691904 w 4853691"/>
                <a:gd name="connsiteY9235" fmla="*/ 640744 h 4860733"/>
                <a:gd name="connsiteX9236" fmla="*/ 3694251 w 4853691"/>
                <a:gd name="connsiteY9236" fmla="*/ 633703 h 4860733"/>
                <a:gd name="connsiteX9237" fmla="*/ 3698945 w 4853691"/>
                <a:gd name="connsiteY9237" fmla="*/ 621967 h 4860733"/>
                <a:gd name="connsiteX9238" fmla="*/ 3701292 w 4853691"/>
                <a:gd name="connsiteY9238" fmla="*/ 614926 h 4860733"/>
                <a:gd name="connsiteX9239" fmla="*/ 3705986 w 4853691"/>
                <a:gd name="connsiteY9239" fmla="*/ 603191 h 4860733"/>
                <a:gd name="connsiteX9240" fmla="*/ 3705986 w 4853691"/>
                <a:gd name="connsiteY9240" fmla="*/ 603191 h 4860733"/>
                <a:gd name="connsiteX9241" fmla="*/ 3713027 w 4853691"/>
                <a:gd name="connsiteY9241" fmla="*/ 605538 h 4860733"/>
                <a:gd name="connsiteX9242" fmla="*/ 3724763 w 4853691"/>
                <a:gd name="connsiteY9242" fmla="*/ 600844 h 4860733"/>
                <a:gd name="connsiteX9243" fmla="*/ 3727110 w 4853691"/>
                <a:gd name="connsiteY9243" fmla="*/ 603191 h 4860733"/>
                <a:gd name="connsiteX9244" fmla="*/ 3771704 w 4853691"/>
                <a:gd name="connsiteY9244" fmla="*/ 652479 h 4860733"/>
                <a:gd name="connsiteX9245" fmla="*/ 3785786 w 4853691"/>
                <a:gd name="connsiteY9245" fmla="*/ 668908 h 4860733"/>
                <a:gd name="connsiteX9246" fmla="*/ 3830380 w 4853691"/>
                <a:gd name="connsiteY9246" fmla="*/ 720543 h 4860733"/>
                <a:gd name="connsiteX9247" fmla="*/ 3842115 w 4853691"/>
                <a:gd name="connsiteY9247" fmla="*/ 734626 h 4860733"/>
                <a:gd name="connsiteX9248" fmla="*/ 3903138 w 4853691"/>
                <a:gd name="connsiteY9248" fmla="*/ 812078 h 4860733"/>
                <a:gd name="connsiteX9249" fmla="*/ 3940691 w 4853691"/>
                <a:gd name="connsiteY9249" fmla="*/ 861366 h 4860733"/>
                <a:gd name="connsiteX9250" fmla="*/ 3957120 w 4853691"/>
                <a:gd name="connsiteY9250" fmla="*/ 884836 h 4860733"/>
                <a:gd name="connsiteX9251" fmla="*/ 3987632 w 4853691"/>
                <a:gd name="connsiteY9251" fmla="*/ 927083 h 4860733"/>
                <a:gd name="connsiteX9252" fmla="*/ 3973550 w 4853691"/>
                <a:gd name="connsiteY9252" fmla="*/ 920042 h 4860733"/>
                <a:gd name="connsiteX9253" fmla="*/ 3968856 w 4853691"/>
                <a:gd name="connsiteY9253" fmla="*/ 917695 h 4860733"/>
                <a:gd name="connsiteX9254" fmla="*/ 3921915 w 4853691"/>
                <a:gd name="connsiteY9254" fmla="*/ 898919 h 4860733"/>
                <a:gd name="connsiteX9255" fmla="*/ 3914874 w 4853691"/>
                <a:gd name="connsiteY9255" fmla="*/ 896572 h 4860733"/>
                <a:gd name="connsiteX9256" fmla="*/ 3870279 w 4853691"/>
                <a:gd name="connsiteY9256" fmla="*/ 880142 h 4860733"/>
                <a:gd name="connsiteX9257" fmla="*/ 3858544 w 4853691"/>
                <a:gd name="connsiteY9257" fmla="*/ 875448 h 4860733"/>
                <a:gd name="connsiteX9258" fmla="*/ 3816298 w 4853691"/>
                <a:gd name="connsiteY9258" fmla="*/ 861366 h 4860733"/>
                <a:gd name="connsiteX9259" fmla="*/ 3802215 w 4853691"/>
                <a:gd name="connsiteY9259" fmla="*/ 856672 h 4860733"/>
                <a:gd name="connsiteX9260" fmla="*/ 3764662 w 4853691"/>
                <a:gd name="connsiteY9260" fmla="*/ 844937 h 4860733"/>
                <a:gd name="connsiteX9261" fmla="*/ 3743539 w 4853691"/>
                <a:gd name="connsiteY9261" fmla="*/ 837896 h 4860733"/>
                <a:gd name="connsiteX9262" fmla="*/ 3710681 w 4853691"/>
                <a:gd name="connsiteY9262" fmla="*/ 828507 h 4860733"/>
                <a:gd name="connsiteX9263" fmla="*/ 3684863 w 4853691"/>
                <a:gd name="connsiteY9263" fmla="*/ 821466 h 4860733"/>
                <a:gd name="connsiteX9264" fmla="*/ 3654351 w 4853691"/>
                <a:gd name="connsiteY9264" fmla="*/ 814425 h 4860733"/>
                <a:gd name="connsiteX9265" fmla="*/ 3637922 w 4853691"/>
                <a:gd name="connsiteY9265" fmla="*/ 809731 h 4860733"/>
                <a:gd name="connsiteX9266" fmla="*/ 3637922 w 4853691"/>
                <a:gd name="connsiteY9266" fmla="*/ 809731 h 4860733"/>
                <a:gd name="connsiteX9267" fmla="*/ 3644963 w 4853691"/>
                <a:gd name="connsiteY9267" fmla="*/ 795649 h 4860733"/>
                <a:gd name="connsiteX9268" fmla="*/ 4022837 w 4853691"/>
                <a:gd name="connsiteY9268" fmla="*/ 943513 h 4860733"/>
                <a:gd name="connsiteX9269" fmla="*/ 4051002 w 4853691"/>
                <a:gd name="connsiteY9269" fmla="*/ 957595 h 4860733"/>
                <a:gd name="connsiteX9270" fmla="*/ 4072126 w 4853691"/>
                <a:gd name="connsiteY9270" fmla="*/ 969330 h 4860733"/>
                <a:gd name="connsiteX9271" fmla="*/ 4100290 w 4853691"/>
                <a:gd name="connsiteY9271" fmla="*/ 985760 h 4860733"/>
                <a:gd name="connsiteX9272" fmla="*/ 4121414 w 4853691"/>
                <a:gd name="connsiteY9272" fmla="*/ 997495 h 4860733"/>
                <a:gd name="connsiteX9273" fmla="*/ 4149578 w 4853691"/>
                <a:gd name="connsiteY9273" fmla="*/ 1013924 h 4860733"/>
                <a:gd name="connsiteX9274" fmla="*/ 4168355 w 4853691"/>
                <a:gd name="connsiteY9274" fmla="*/ 1025659 h 4860733"/>
                <a:gd name="connsiteX9275" fmla="*/ 4196519 w 4853691"/>
                <a:gd name="connsiteY9275" fmla="*/ 1044436 h 4860733"/>
                <a:gd name="connsiteX9276" fmla="*/ 4212948 w 4853691"/>
                <a:gd name="connsiteY9276" fmla="*/ 1056171 h 4860733"/>
                <a:gd name="connsiteX9277" fmla="*/ 4215296 w 4853691"/>
                <a:gd name="connsiteY9277" fmla="*/ 1058518 h 4860733"/>
                <a:gd name="connsiteX9278" fmla="*/ 4248154 w 4853691"/>
                <a:gd name="connsiteY9278" fmla="*/ 1138318 h 4860733"/>
                <a:gd name="connsiteX9279" fmla="*/ 4229378 w 4853691"/>
                <a:gd name="connsiteY9279" fmla="*/ 1124235 h 4860733"/>
                <a:gd name="connsiteX9280" fmla="*/ 4201213 w 4853691"/>
                <a:gd name="connsiteY9280" fmla="*/ 1103112 h 4860733"/>
                <a:gd name="connsiteX9281" fmla="*/ 4177743 w 4853691"/>
                <a:gd name="connsiteY9281" fmla="*/ 1086683 h 4860733"/>
                <a:gd name="connsiteX9282" fmla="*/ 4147231 w 4853691"/>
                <a:gd name="connsiteY9282" fmla="*/ 1067906 h 4860733"/>
                <a:gd name="connsiteX9283" fmla="*/ 4121414 w 4853691"/>
                <a:gd name="connsiteY9283" fmla="*/ 1051477 h 4860733"/>
                <a:gd name="connsiteX9284" fmla="*/ 4090902 w 4853691"/>
                <a:gd name="connsiteY9284" fmla="*/ 1032700 h 4860733"/>
                <a:gd name="connsiteX9285" fmla="*/ 4065084 w 4853691"/>
                <a:gd name="connsiteY9285" fmla="*/ 1016271 h 4860733"/>
                <a:gd name="connsiteX9286" fmla="*/ 4041614 w 4853691"/>
                <a:gd name="connsiteY9286" fmla="*/ 1002189 h 4860733"/>
                <a:gd name="connsiteX9287" fmla="*/ 4004061 w 4853691"/>
                <a:gd name="connsiteY9287" fmla="*/ 948207 h 4860733"/>
                <a:gd name="connsiteX9288" fmla="*/ 3992326 w 4853691"/>
                <a:gd name="connsiteY9288" fmla="*/ 931777 h 4860733"/>
                <a:gd name="connsiteX9289" fmla="*/ 3992326 w 4853691"/>
                <a:gd name="connsiteY9289" fmla="*/ 931777 h 4860733"/>
                <a:gd name="connsiteX9290" fmla="*/ 3999367 w 4853691"/>
                <a:gd name="connsiteY9290" fmla="*/ 934125 h 4860733"/>
                <a:gd name="connsiteX9291" fmla="*/ 4022837 w 4853691"/>
                <a:gd name="connsiteY9291" fmla="*/ 943513 h 4860733"/>
                <a:gd name="connsiteX9292" fmla="*/ 4356118 w 4853691"/>
                <a:gd name="connsiteY9292" fmla="*/ 1199341 h 4860733"/>
                <a:gd name="connsiteX9293" fmla="*/ 4381936 w 4853691"/>
                <a:gd name="connsiteY9293" fmla="*/ 1239241 h 4860733"/>
                <a:gd name="connsiteX9294" fmla="*/ 4381936 w 4853691"/>
                <a:gd name="connsiteY9294" fmla="*/ 1241588 h 4860733"/>
                <a:gd name="connsiteX9295" fmla="*/ 4351424 w 4853691"/>
                <a:gd name="connsiteY9295" fmla="*/ 1215770 h 4860733"/>
                <a:gd name="connsiteX9296" fmla="*/ 4334995 w 4853691"/>
                <a:gd name="connsiteY9296" fmla="*/ 1201688 h 4860733"/>
                <a:gd name="connsiteX9297" fmla="*/ 4304483 w 4853691"/>
                <a:gd name="connsiteY9297" fmla="*/ 1175870 h 4860733"/>
                <a:gd name="connsiteX9298" fmla="*/ 4283360 w 4853691"/>
                <a:gd name="connsiteY9298" fmla="*/ 1159441 h 4860733"/>
                <a:gd name="connsiteX9299" fmla="*/ 4252848 w 4853691"/>
                <a:gd name="connsiteY9299" fmla="*/ 1135970 h 4860733"/>
                <a:gd name="connsiteX9300" fmla="*/ 4252848 w 4853691"/>
                <a:gd name="connsiteY9300" fmla="*/ 1135970 h 4860733"/>
                <a:gd name="connsiteX9301" fmla="*/ 4236419 w 4853691"/>
                <a:gd name="connsiteY9301" fmla="*/ 1093724 h 4860733"/>
                <a:gd name="connsiteX9302" fmla="*/ 4227031 w 4853691"/>
                <a:gd name="connsiteY9302" fmla="*/ 1070253 h 4860733"/>
                <a:gd name="connsiteX9303" fmla="*/ 4222337 w 4853691"/>
                <a:gd name="connsiteY9303" fmla="*/ 1056171 h 4860733"/>
                <a:gd name="connsiteX9304" fmla="*/ 4248154 w 4853691"/>
                <a:gd name="connsiteY9304" fmla="*/ 1074947 h 4860733"/>
                <a:gd name="connsiteX9305" fmla="*/ 4262237 w 4853691"/>
                <a:gd name="connsiteY9305" fmla="*/ 1084335 h 4860733"/>
                <a:gd name="connsiteX9306" fmla="*/ 4290401 w 4853691"/>
                <a:gd name="connsiteY9306" fmla="*/ 1105459 h 4860733"/>
                <a:gd name="connsiteX9307" fmla="*/ 4285707 w 4853691"/>
                <a:gd name="connsiteY9307" fmla="*/ 1117194 h 4860733"/>
                <a:gd name="connsiteX9308" fmla="*/ 4306830 w 4853691"/>
                <a:gd name="connsiteY9308" fmla="*/ 1138318 h 4860733"/>
                <a:gd name="connsiteX9309" fmla="*/ 4313872 w 4853691"/>
                <a:gd name="connsiteY9309" fmla="*/ 1135970 h 4860733"/>
                <a:gd name="connsiteX9310" fmla="*/ 4318566 w 4853691"/>
                <a:gd name="connsiteY9310" fmla="*/ 1140665 h 4860733"/>
                <a:gd name="connsiteX9311" fmla="*/ 4356118 w 4853691"/>
                <a:gd name="connsiteY9311" fmla="*/ 1199341 h 4860733"/>
                <a:gd name="connsiteX9312" fmla="*/ 4471124 w 4853691"/>
                <a:gd name="connsiteY9312" fmla="*/ 1328428 h 4860733"/>
                <a:gd name="connsiteX9313" fmla="*/ 4478165 w 4853691"/>
                <a:gd name="connsiteY9313" fmla="*/ 1337817 h 4860733"/>
                <a:gd name="connsiteX9314" fmla="*/ 4508676 w 4853691"/>
                <a:gd name="connsiteY9314" fmla="*/ 1370675 h 4860733"/>
                <a:gd name="connsiteX9315" fmla="*/ 4513371 w 4853691"/>
                <a:gd name="connsiteY9315" fmla="*/ 1375369 h 4860733"/>
                <a:gd name="connsiteX9316" fmla="*/ 4607252 w 4853691"/>
                <a:gd name="connsiteY9316" fmla="*/ 1497416 h 4860733"/>
                <a:gd name="connsiteX9317" fmla="*/ 4611946 w 4853691"/>
                <a:gd name="connsiteY9317" fmla="*/ 1504457 h 4860733"/>
                <a:gd name="connsiteX9318" fmla="*/ 4633070 w 4853691"/>
                <a:gd name="connsiteY9318" fmla="*/ 1549051 h 4860733"/>
                <a:gd name="connsiteX9319" fmla="*/ 4637764 w 4853691"/>
                <a:gd name="connsiteY9319" fmla="*/ 1558439 h 4860733"/>
                <a:gd name="connsiteX9320" fmla="*/ 4637764 w 4853691"/>
                <a:gd name="connsiteY9320" fmla="*/ 1560786 h 4860733"/>
                <a:gd name="connsiteX9321" fmla="*/ 4442959 w 4853691"/>
                <a:gd name="connsiteY9321" fmla="*/ 1340164 h 4860733"/>
                <a:gd name="connsiteX9322" fmla="*/ 4417141 w 4853691"/>
                <a:gd name="connsiteY9322" fmla="*/ 1295570 h 4860733"/>
                <a:gd name="connsiteX9323" fmla="*/ 4405406 w 4853691"/>
                <a:gd name="connsiteY9323" fmla="*/ 1274446 h 4860733"/>
                <a:gd name="connsiteX9324" fmla="*/ 4412447 w 4853691"/>
                <a:gd name="connsiteY9324" fmla="*/ 1269752 h 4860733"/>
                <a:gd name="connsiteX9325" fmla="*/ 4433571 w 4853691"/>
                <a:gd name="connsiteY9325" fmla="*/ 1290876 h 4860733"/>
                <a:gd name="connsiteX9326" fmla="*/ 4442959 w 4853691"/>
                <a:gd name="connsiteY9326" fmla="*/ 1300264 h 4860733"/>
                <a:gd name="connsiteX9327" fmla="*/ 4471124 w 4853691"/>
                <a:gd name="connsiteY9327" fmla="*/ 1328428 h 4860733"/>
                <a:gd name="connsiteX9328" fmla="*/ 4675317 w 4853691"/>
                <a:gd name="connsiteY9328" fmla="*/ 1619462 h 4860733"/>
                <a:gd name="connsiteX9329" fmla="*/ 4663581 w 4853691"/>
                <a:gd name="connsiteY9329" fmla="*/ 1598339 h 4860733"/>
                <a:gd name="connsiteX9330" fmla="*/ 4654193 w 4853691"/>
                <a:gd name="connsiteY9330" fmla="*/ 1574868 h 4860733"/>
                <a:gd name="connsiteX9331" fmla="*/ 4649499 w 4853691"/>
                <a:gd name="connsiteY9331" fmla="*/ 1558439 h 4860733"/>
                <a:gd name="connsiteX9332" fmla="*/ 4668275 w 4853691"/>
                <a:gd name="connsiteY9332" fmla="*/ 1588950 h 4860733"/>
                <a:gd name="connsiteX9333" fmla="*/ 4675317 w 4853691"/>
                <a:gd name="connsiteY9333" fmla="*/ 1614768 h 4860733"/>
                <a:gd name="connsiteX9334" fmla="*/ 4675317 w 4853691"/>
                <a:gd name="connsiteY9334" fmla="*/ 1619462 h 4860733"/>
                <a:gd name="connsiteX9335" fmla="*/ 4670623 w 4853691"/>
                <a:gd name="connsiteY9335" fmla="*/ 1624156 h 4860733"/>
                <a:gd name="connsiteX9336" fmla="*/ 4682358 w 4853691"/>
                <a:gd name="connsiteY9336" fmla="*/ 1654668 h 4860733"/>
                <a:gd name="connsiteX9337" fmla="*/ 4691746 w 4853691"/>
                <a:gd name="connsiteY9337" fmla="*/ 1678138 h 4860733"/>
                <a:gd name="connsiteX9338" fmla="*/ 4691746 w 4853691"/>
                <a:gd name="connsiteY9338" fmla="*/ 1680485 h 4860733"/>
                <a:gd name="connsiteX9339" fmla="*/ 4689399 w 4853691"/>
                <a:gd name="connsiteY9339" fmla="*/ 1675791 h 4860733"/>
                <a:gd name="connsiteX9340" fmla="*/ 4680011 w 4853691"/>
                <a:gd name="connsiteY9340" fmla="*/ 1654668 h 4860733"/>
                <a:gd name="connsiteX9341" fmla="*/ 4665929 w 4853691"/>
                <a:gd name="connsiteY9341" fmla="*/ 1621809 h 4860733"/>
                <a:gd name="connsiteX9342" fmla="*/ 4656540 w 4853691"/>
                <a:gd name="connsiteY9342" fmla="*/ 1598339 h 4860733"/>
                <a:gd name="connsiteX9343" fmla="*/ 4647152 w 4853691"/>
                <a:gd name="connsiteY9343" fmla="*/ 1574868 h 4860733"/>
                <a:gd name="connsiteX9344" fmla="*/ 4661234 w 4853691"/>
                <a:gd name="connsiteY9344" fmla="*/ 1595992 h 4860733"/>
                <a:gd name="connsiteX9345" fmla="*/ 4661234 w 4853691"/>
                <a:gd name="connsiteY9345" fmla="*/ 1598339 h 4860733"/>
                <a:gd name="connsiteX9346" fmla="*/ 4670623 w 4853691"/>
                <a:gd name="connsiteY9346" fmla="*/ 1624156 h 4860733"/>
                <a:gd name="connsiteX9347" fmla="*/ 4618988 w 4853691"/>
                <a:gd name="connsiteY9347" fmla="*/ 1516192 h 4860733"/>
                <a:gd name="connsiteX9348" fmla="*/ 4614294 w 4853691"/>
                <a:gd name="connsiteY9348" fmla="*/ 1509151 h 4860733"/>
                <a:gd name="connsiteX9349" fmla="*/ 4640111 w 4853691"/>
                <a:gd name="connsiteY9349" fmla="*/ 1549051 h 4860733"/>
                <a:gd name="connsiteX9350" fmla="*/ 4647152 w 4853691"/>
                <a:gd name="connsiteY9350" fmla="*/ 1567827 h 4860733"/>
                <a:gd name="connsiteX9351" fmla="*/ 4654193 w 4853691"/>
                <a:gd name="connsiteY9351" fmla="*/ 1588950 h 4860733"/>
                <a:gd name="connsiteX9352" fmla="*/ 4649499 w 4853691"/>
                <a:gd name="connsiteY9352" fmla="*/ 1581909 h 4860733"/>
                <a:gd name="connsiteX9353" fmla="*/ 4640111 w 4853691"/>
                <a:gd name="connsiteY9353" fmla="*/ 1567827 h 4860733"/>
                <a:gd name="connsiteX9354" fmla="*/ 4630723 w 4853691"/>
                <a:gd name="connsiteY9354" fmla="*/ 1544357 h 4860733"/>
                <a:gd name="connsiteX9355" fmla="*/ 4618988 w 4853691"/>
                <a:gd name="connsiteY9355" fmla="*/ 1516192 h 4860733"/>
                <a:gd name="connsiteX9356" fmla="*/ 4156619 w 4853691"/>
                <a:gd name="connsiteY9356" fmla="*/ 1173523 h 4860733"/>
                <a:gd name="connsiteX9357" fmla="*/ 4187131 w 4853691"/>
                <a:gd name="connsiteY9357" fmla="*/ 1220464 h 4860733"/>
                <a:gd name="connsiteX9358" fmla="*/ 4203560 w 4853691"/>
                <a:gd name="connsiteY9358" fmla="*/ 1246282 h 4860733"/>
                <a:gd name="connsiteX9359" fmla="*/ 4231725 w 4853691"/>
                <a:gd name="connsiteY9359" fmla="*/ 1290876 h 4860733"/>
                <a:gd name="connsiteX9360" fmla="*/ 4248154 w 4853691"/>
                <a:gd name="connsiteY9360" fmla="*/ 1319040 h 4860733"/>
                <a:gd name="connsiteX9361" fmla="*/ 4273972 w 4853691"/>
                <a:gd name="connsiteY9361" fmla="*/ 1363634 h 4860733"/>
                <a:gd name="connsiteX9362" fmla="*/ 4290401 w 4853691"/>
                <a:gd name="connsiteY9362" fmla="*/ 1389451 h 4860733"/>
                <a:gd name="connsiteX9363" fmla="*/ 4316218 w 4853691"/>
                <a:gd name="connsiteY9363" fmla="*/ 1434045 h 4860733"/>
                <a:gd name="connsiteX9364" fmla="*/ 4330301 w 4853691"/>
                <a:gd name="connsiteY9364" fmla="*/ 1459863 h 4860733"/>
                <a:gd name="connsiteX9365" fmla="*/ 4353771 w 4853691"/>
                <a:gd name="connsiteY9365" fmla="*/ 1502110 h 4860733"/>
                <a:gd name="connsiteX9366" fmla="*/ 4370201 w 4853691"/>
                <a:gd name="connsiteY9366" fmla="*/ 1530274 h 4860733"/>
                <a:gd name="connsiteX9367" fmla="*/ 4391324 w 4853691"/>
                <a:gd name="connsiteY9367" fmla="*/ 1570174 h 4860733"/>
                <a:gd name="connsiteX9368" fmla="*/ 4407753 w 4853691"/>
                <a:gd name="connsiteY9368" fmla="*/ 1598339 h 4860733"/>
                <a:gd name="connsiteX9369" fmla="*/ 4428877 w 4853691"/>
                <a:gd name="connsiteY9369" fmla="*/ 1635891 h 4860733"/>
                <a:gd name="connsiteX9370" fmla="*/ 4445306 w 4853691"/>
                <a:gd name="connsiteY9370" fmla="*/ 1666403 h 4860733"/>
                <a:gd name="connsiteX9371" fmla="*/ 4454694 w 4853691"/>
                <a:gd name="connsiteY9371" fmla="*/ 1682832 h 4860733"/>
                <a:gd name="connsiteX9372" fmla="*/ 4450000 w 4853691"/>
                <a:gd name="connsiteY9372" fmla="*/ 1687526 h 4860733"/>
                <a:gd name="connsiteX9373" fmla="*/ 4440612 w 4853691"/>
                <a:gd name="connsiteY9373" fmla="*/ 1680485 h 4860733"/>
                <a:gd name="connsiteX9374" fmla="*/ 4426530 w 4853691"/>
                <a:gd name="connsiteY9374" fmla="*/ 1671097 h 4860733"/>
                <a:gd name="connsiteX9375" fmla="*/ 4414795 w 4853691"/>
                <a:gd name="connsiteY9375" fmla="*/ 1664056 h 4860733"/>
                <a:gd name="connsiteX9376" fmla="*/ 4398365 w 4853691"/>
                <a:gd name="connsiteY9376" fmla="*/ 1654668 h 4860733"/>
                <a:gd name="connsiteX9377" fmla="*/ 4386630 w 4853691"/>
                <a:gd name="connsiteY9377" fmla="*/ 1647627 h 4860733"/>
                <a:gd name="connsiteX9378" fmla="*/ 4370201 w 4853691"/>
                <a:gd name="connsiteY9378" fmla="*/ 1638238 h 4860733"/>
                <a:gd name="connsiteX9379" fmla="*/ 4358465 w 4853691"/>
                <a:gd name="connsiteY9379" fmla="*/ 1631197 h 4860733"/>
                <a:gd name="connsiteX9380" fmla="*/ 4342036 w 4853691"/>
                <a:gd name="connsiteY9380" fmla="*/ 1624156 h 4860733"/>
                <a:gd name="connsiteX9381" fmla="*/ 4330301 w 4853691"/>
                <a:gd name="connsiteY9381" fmla="*/ 1619462 h 4860733"/>
                <a:gd name="connsiteX9382" fmla="*/ 4311524 w 4853691"/>
                <a:gd name="connsiteY9382" fmla="*/ 1612421 h 4860733"/>
                <a:gd name="connsiteX9383" fmla="*/ 4299789 w 4853691"/>
                <a:gd name="connsiteY9383" fmla="*/ 1607727 h 4860733"/>
                <a:gd name="connsiteX9384" fmla="*/ 4281013 w 4853691"/>
                <a:gd name="connsiteY9384" fmla="*/ 1600686 h 4860733"/>
                <a:gd name="connsiteX9385" fmla="*/ 4269277 w 4853691"/>
                <a:gd name="connsiteY9385" fmla="*/ 1595992 h 4860733"/>
                <a:gd name="connsiteX9386" fmla="*/ 4250501 w 4853691"/>
                <a:gd name="connsiteY9386" fmla="*/ 1588950 h 4860733"/>
                <a:gd name="connsiteX9387" fmla="*/ 4238766 w 4853691"/>
                <a:gd name="connsiteY9387" fmla="*/ 1584256 h 4860733"/>
                <a:gd name="connsiteX9388" fmla="*/ 4219990 w 4853691"/>
                <a:gd name="connsiteY9388" fmla="*/ 1579562 h 4860733"/>
                <a:gd name="connsiteX9389" fmla="*/ 4208254 w 4853691"/>
                <a:gd name="connsiteY9389" fmla="*/ 1574868 h 4860733"/>
                <a:gd name="connsiteX9390" fmla="*/ 4187131 w 4853691"/>
                <a:gd name="connsiteY9390" fmla="*/ 1570174 h 4860733"/>
                <a:gd name="connsiteX9391" fmla="*/ 4173049 w 4853691"/>
                <a:gd name="connsiteY9391" fmla="*/ 1567827 h 4860733"/>
                <a:gd name="connsiteX9392" fmla="*/ 4151925 w 4853691"/>
                <a:gd name="connsiteY9392" fmla="*/ 1563133 h 4860733"/>
                <a:gd name="connsiteX9393" fmla="*/ 4137843 w 4853691"/>
                <a:gd name="connsiteY9393" fmla="*/ 1560786 h 4860733"/>
                <a:gd name="connsiteX9394" fmla="*/ 4116719 w 4853691"/>
                <a:gd name="connsiteY9394" fmla="*/ 1558439 h 4860733"/>
                <a:gd name="connsiteX9395" fmla="*/ 4102637 w 4853691"/>
                <a:gd name="connsiteY9395" fmla="*/ 1556092 h 4860733"/>
                <a:gd name="connsiteX9396" fmla="*/ 4081514 w 4853691"/>
                <a:gd name="connsiteY9396" fmla="*/ 1553745 h 4860733"/>
                <a:gd name="connsiteX9397" fmla="*/ 4067432 w 4853691"/>
                <a:gd name="connsiteY9397" fmla="*/ 1551398 h 4860733"/>
                <a:gd name="connsiteX9398" fmla="*/ 4043961 w 4853691"/>
                <a:gd name="connsiteY9398" fmla="*/ 1549051 h 4860733"/>
                <a:gd name="connsiteX9399" fmla="*/ 4029879 w 4853691"/>
                <a:gd name="connsiteY9399" fmla="*/ 1549051 h 4860733"/>
                <a:gd name="connsiteX9400" fmla="*/ 4006408 w 4853691"/>
                <a:gd name="connsiteY9400" fmla="*/ 1546704 h 4860733"/>
                <a:gd name="connsiteX9401" fmla="*/ 3994673 w 4853691"/>
                <a:gd name="connsiteY9401" fmla="*/ 1546704 h 4860733"/>
                <a:gd name="connsiteX9402" fmla="*/ 3957120 w 4853691"/>
                <a:gd name="connsiteY9402" fmla="*/ 1546704 h 4860733"/>
                <a:gd name="connsiteX9403" fmla="*/ 3905485 w 4853691"/>
                <a:gd name="connsiteY9403" fmla="*/ 1546704 h 4860733"/>
                <a:gd name="connsiteX9404" fmla="*/ 3884362 w 4853691"/>
                <a:gd name="connsiteY9404" fmla="*/ 1549051 h 4860733"/>
                <a:gd name="connsiteX9405" fmla="*/ 3853850 w 4853691"/>
                <a:gd name="connsiteY9405" fmla="*/ 1551398 h 4860733"/>
                <a:gd name="connsiteX9406" fmla="*/ 3828033 w 4853691"/>
                <a:gd name="connsiteY9406" fmla="*/ 1553745 h 4860733"/>
                <a:gd name="connsiteX9407" fmla="*/ 3802215 w 4853691"/>
                <a:gd name="connsiteY9407" fmla="*/ 1556092 h 4860733"/>
                <a:gd name="connsiteX9408" fmla="*/ 3774051 w 4853691"/>
                <a:gd name="connsiteY9408" fmla="*/ 1560786 h 4860733"/>
                <a:gd name="connsiteX9409" fmla="*/ 3750580 w 4853691"/>
                <a:gd name="connsiteY9409" fmla="*/ 1563133 h 4860733"/>
                <a:gd name="connsiteX9410" fmla="*/ 3720069 w 4853691"/>
                <a:gd name="connsiteY9410" fmla="*/ 1567827 h 4860733"/>
                <a:gd name="connsiteX9411" fmla="*/ 3698945 w 4853691"/>
                <a:gd name="connsiteY9411" fmla="*/ 1572521 h 4860733"/>
                <a:gd name="connsiteX9412" fmla="*/ 3666086 w 4853691"/>
                <a:gd name="connsiteY9412" fmla="*/ 1579562 h 4860733"/>
                <a:gd name="connsiteX9413" fmla="*/ 3644963 w 4853691"/>
                <a:gd name="connsiteY9413" fmla="*/ 1584256 h 4860733"/>
                <a:gd name="connsiteX9414" fmla="*/ 3609758 w 4853691"/>
                <a:gd name="connsiteY9414" fmla="*/ 1593645 h 4860733"/>
                <a:gd name="connsiteX9415" fmla="*/ 3593328 w 4853691"/>
                <a:gd name="connsiteY9415" fmla="*/ 1598339 h 4860733"/>
                <a:gd name="connsiteX9416" fmla="*/ 3558123 w 4853691"/>
                <a:gd name="connsiteY9416" fmla="*/ 1607727 h 4860733"/>
                <a:gd name="connsiteX9417" fmla="*/ 3541693 w 4853691"/>
                <a:gd name="connsiteY9417" fmla="*/ 1593645 h 4860733"/>
                <a:gd name="connsiteX9418" fmla="*/ 3546387 w 4853691"/>
                <a:gd name="connsiteY9418" fmla="*/ 1523233 h 4860733"/>
                <a:gd name="connsiteX9419" fmla="*/ 3548734 w 4853691"/>
                <a:gd name="connsiteY9419" fmla="*/ 1495069 h 4860733"/>
                <a:gd name="connsiteX9420" fmla="*/ 3553428 w 4853691"/>
                <a:gd name="connsiteY9420" fmla="*/ 1438740 h 4860733"/>
                <a:gd name="connsiteX9421" fmla="*/ 3558123 w 4853691"/>
                <a:gd name="connsiteY9421" fmla="*/ 1394146 h 4860733"/>
                <a:gd name="connsiteX9422" fmla="*/ 3562817 w 4853691"/>
                <a:gd name="connsiteY9422" fmla="*/ 1356593 h 4860733"/>
                <a:gd name="connsiteX9423" fmla="*/ 3567511 w 4853691"/>
                <a:gd name="connsiteY9423" fmla="*/ 1307305 h 4860733"/>
                <a:gd name="connsiteX9424" fmla="*/ 3569858 w 4853691"/>
                <a:gd name="connsiteY9424" fmla="*/ 1279140 h 4860733"/>
                <a:gd name="connsiteX9425" fmla="*/ 3576899 w 4853691"/>
                <a:gd name="connsiteY9425" fmla="*/ 1229852 h 4860733"/>
                <a:gd name="connsiteX9426" fmla="*/ 3579246 w 4853691"/>
                <a:gd name="connsiteY9426" fmla="*/ 1204035 h 4860733"/>
                <a:gd name="connsiteX9427" fmla="*/ 3583940 w 4853691"/>
                <a:gd name="connsiteY9427" fmla="*/ 1161788 h 4860733"/>
                <a:gd name="connsiteX9428" fmla="*/ 3588634 w 4853691"/>
                <a:gd name="connsiteY9428" fmla="*/ 1131276 h 4860733"/>
                <a:gd name="connsiteX9429" fmla="*/ 3593328 w 4853691"/>
                <a:gd name="connsiteY9429" fmla="*/ 1100765 h 4860733"/>
                <a:gd name="connsiteX9430" fmla="*/ 3600369 w 4853691"/>
                <a:gd name="connsiteY9430" fmla="*/ 1058518 h 4860733"/>
                <a:gd name="connsiteX9431" fmla="*/ 3607410 w 4853691"/>
                <a:gd name="connsiteY9431" fmla="*/ 1009230 h 4860733"/>
                <a:gd name="connsiteX9432" fmla="*/ 3609758 w 4853691"/>
                <a:gd name="connsiteY9432" fmla="*/ 1009230 h 4860733"/>
                <a:gd name="connsiteX9433" fmla="*/ 3630881 w 4853691"/>
                <a:gd name="connsiteY9433" fmla="*/ 988107 h 4860733"/>
                <a:gd name="connsiteX9434" fmla="*/ 3614452 w 4853691"/>
                <a:gd name="connsiteY9434" fmla="*/ 969330 h 4860733"/>
                <a:gd name="connsiteX9435" fmla="*/ 3616799 w 4853691"/>
                <a:gd name="connsiteY9435" fmla="*/ 955248 h 4860733"/>
                <a:gd name="connsiteX9436" fmla="*/ 3619146 w 4853691"/>
                <a:gd name="connsiteY9436" fmla="*/ 945860 h 4860733"/>
                <a:gd name="connsiteX9437" fmla="*/ 4133149 w 4853691"/>
                <a:gd name="connsiteY9437" fmla="*/ 1124235 h 4860733"/>
                <a:gd name="connsiteX9438" fmla="*/ 4147231 w 4853691"/>
                <a:gd name="connsiteY9438" fmla="*/ 1147706 h 4860733"/>
                <a:gd name="connsiteX9439" fmla="*/ 4156619 w 4853691"/>
                <a:gd name="connsiteY9439" fmla="*/ 1173523 h 4860733"/>
                <a:gd name="connsiteX9440" fmla="*/ 3612104 w 4853691"/>
                <a:gd name="connsiteY9440" fmla="*/ 1649974 h 4860733"/>
                <a:gd name="connsiteX9441" fmla="*/ 3642616 w 4853691"/>
                <a:gd name="connsiteY9441" fmla="*/ 1661709 h 4860733"/>
                <a:gd name="connsiteX9442" fmla="*/ 3689557 w 4853691"/>
                <a:gd name="connsiteY9442" fmla="*/ 1680485 h 4860733"/>
                <a:gd name="connsiteX9443" fmla="*/ 3752927 w 4853691"/>
                <a:gd name="connsiteY9443" fmla="*/ 1708650 h 4860733"/>
                <a:gd name="connsiteX9444" fmla="*/ 3767010 w 4853691"/>
                <a:gd name="connsiteY9444" fmla="*/ 1713344 h 4860733"/>
                <a:gd name="connsiteX9445" fmla="*/ 3842115 w 4853691"/>
                <a:gd name="connsiteY9445" fmla="*/ 1746203 h 4860733"/>
                <a:gd name="connsiteX9446" fmla="*/ 3863239 w 4853691"/>
                <a:gd name="connsiteY9446" fmla="*/ 1755591 h 4860733"/>
                <a:gd name="connsiteX9447" fmla="*/ 3917220 w 4853691"/>
                <a:gd name="connsiteY9447" fmla="*/ 1781408 h 4860733"/>
                <a:gd name="connsiteX9448" fmla="*/ 3945385 w 4853691"/>
                <a:gd name="connsiteY9448" fmla="*/ 1795491 h 4860733"/>
                <a:gd name="connsiteX9449" fmla="*/ 3989979 w 4853691"/>
                <a:gd name="connsiteY9449" fmla="*/ 1816614 h 4860733"/>
                <a:gd name="connsiteX9450" fmla="*/ 4022837 w 4853691"/>
                <a:gd name="connsiteY9450" fmla="*/ 1833043 h 4860733"/>
                <a:gd name="connsiteX9451" fmla="*/ 4060390 w 4853691"/>
                <a:gd name="connsiteY9451" fmla="*/ 1851820 h 4860733"/>
                <a:gd name="connsiteX9452" fmla="*/ 4095596 w 4853691"/>
                <a:gd name="connsiteY9452" fmla="*/ 1870596 h 4860733"/>
                <a:gd name="connsiteX9453" fmla="*/ 4112025 w 4853691"/>
                <a:gd name="connsiteY9453" fmla="*/ 1879984 h 4860733"/>
                <a:gd name="connsiteX9454" fmla="*/ 4109678 w 4853691"/>
                <a:gd name="connsiteY9454" fmla="*/ 1889372 h 4860733"/>
                <a:gd name="connsiteX9455" fmla="*/ 4114372 w 4853691"/>
                <a:gd name="connsiteY9455" fmla="*/ 1901108 h 4860733"/>
                <a:gd name="connsiteX9456" fmla="*/ 4104984 w 4853691"/>
                <a:gd name="connsiteY9456" fmla="*/ 1908149 h 4860733"/>
                <a:gd name="connsiteX9457" fmla="*/ 4093249 w 4853691"/>
                <a:gd name="connsiteY9457" fmla="*/ 1917537 h 4860733"/>
                <a:gd name="connsiteX9458" fmla="*/ 4072126 w 4853691"/>
                <a:gd name="connsiteY9458" fmla="*/ 1933966 h 4860733"/>
                <a:gd name="connsiteX9459" fmla="*/ 4055696 w 4853691"/>
                <a:gd name="connsiteY9459" fmla="*/ 1945702 h 4860733"/>
                <a:gd name="connsiteX9460" fmla="*/ 4039267 w 4853691"/>
                <a:gd name="connsiteY9460" fmla="*/ 1959784 h 4860733"/>
                <a:gd name="connsiteX9461" fmla="*/ 4020491 w 4853691"/>
                <a:gd name="connsiteY9461" fmla="*/ 1976213 h 4860733"/>
                <a:gd name="connsiteX9462" fmla="*/ 4006408 w 4853691"/>
                <a:gd name="connsiteY9462" fmla="*/ 1990295 h 4860733"/>
                <a:gd name="connsiteX9463" fmla="*/ 3982938 w 4853691"/>
                <a:gd name="connsiteY9463" fmla="*/ 2011419 h 4860733"/>
                <a:gd name="connsiteX9464" fmla="*/ 3971203 w 4853691"/>
                <a:gd name="connsiteY9464" fmla="*/ 2023154 h 4860733"/>
                <a:gd name="connsiteX9465" fmla="*/ 3945385 w 4853691"/>
                <a:gd name="connsiteY9465" fmla="*/ 2048971 h 4860733"/>
                <a:gd name="connsiteX9466" fmla="*/ 3938344 w 4853691"/>
                <a:gd name="connsiteY9466" fmla="*/ 2056013 h 4860733"/>
                <a:gd name="connsiteX9467" fmla="*/ 3907832 w 4853691"/>
                <a:gd name="connsiteY9467" fmla="*/ 2086524 h 4860733"/>
                <a:gd name="connsiteX9468" fmla="*/ 3907832 w 4853691"/>
                <a:gd name="connsiteY9468" fmla="*/ 2086524 h 4860733"/>
                <a:gd name="connsiteX9469" fmla="*/ 3830380 w 4853691"/>
                <a:gd name="connsiteY9469" fmla="*/ 2173365 h 4860733"/>
                <a:gd name="connsiteX9470" fmla="*/ 3795174 w 4853691"/>
                <a:gd name="connsiteY9470" fmla="*/ 2213265 h 4860733"/>
                <a:gd name="connsiteX9471" fmla="*/ 3792827 w 4853691"/>
                <a:gd name="connsiteY9471" fmla="*/ 2217959 h 4860733"/>
                <a:gd name="connsiteX9472" fmla="*/ 3762316 w 4853691"/>
                <a:gd name="connsiteY9472" fmla="*/ 2257859 h 4860733"/>
                <a:gd name="connsiteX9473" fmla="*/ 3755274 w 4853691"/>
                <a:gd name="connsiteY9473" fmla="*/ 2267247 h 4860733"/>
                <a:gd name="connsiteX9474" fmla="*/ 3727110 w 4853691"/>
                <a:gd name="connsiteY9474" fmla="*/ 2304800 h 4860733"/>
                <a:gd name="connsiteX9475" fmla="*/ 3717721 w 4853691"/>
                <a:gd name="connsiteY9475" fmla="*/ 2316535 h 4860733"/>
                <a:gd name="connsiteX9476" fmla="*/ 3691904 w 4853691"/>
                <a:gd name="connsiteY9476" fmla="*/ 2351741 h 4860733"/>
                <a:gd name="connsiteX9477" fmla="*/ 3675475 w 4853691"/>
                <a:gd name="connsiteY9477" fmla="*/ 2375211 h 4860733"/>
                <a:gd name="connsiteX9478" fmla="*/ 3656698 w 4853691"/>
                <a:gd name="connsiteY9478" fmla="*/ 2401028 h 4860733"/>
                <a:gd name="connsiteX9479" fmla="*/ 3630881 w 4853691"/>
                <a:gd name="connsiteY9479" fmla="*/ 2438581 h 4860733"/>
                <a:gd name="connsiteX9480" fmla="*/ 3619146 w 4853691"/>
                <a:gd name="connsiteY9480" fmla="*/ 2455011 h 4860733"/>
                <a:gd name="connsiteX9481" fmla="*/ 3581593 w 4853691"/>
                <a:gd name="connsiteY9481" fmla="*/ 2508993 h 4860733"/>
                <a:gd name="connsiteX9482" fmla="*/ 3581593 w 4853691"/>
                <a:gd name="connsiteY9482" fmla="*/ 2508993 h 4860733"/>
                <a:gd name="connsiteX9483" fmla="*/ 3551081 w 4853691"/>
                <a:gd name="connsiteY9483" fmla="*/ 2553587 h 4860733"/>
                <a:gd name="connsiteX9484" fmla="*/ 3541693 w 4853691"/>
                <a:gd name="connsiteY9484" fmla="*/ 2551240 h 4860733"/>
                <a:gd name="connsiteX9485" fmla="*/ 3541693 w 4853691"/>
                <a:gd name="connsiteY9485" fmla="*/ 2548892 h 4860733"/>
                <a:gd name="connsiteX9486" fmla="*/ 3539346 w 4853691"/>
                <a:gd name="connsiteY9486" fmla="*/ 2447969 h 4860733"/>
                <a:gd name="connsiteX9487" fmla="*/ 3539346 w 4853691"/>
                <a:gd name="connsiteY9487" fmla="*/ 2410417 h 4860733"/>
                <a:gd name="connsiteX9488" fmla="*/ 3536999 w 4853691"/>
                <a:gd name="connsiteY9488" fmla="*/ 2328270 h 4860733"/>
                <a:gd name="connsiteX9489" fmla="*/ 3536999 w 4853691"/>
                <a:gd name="connsiteY9489" fmla="*/ 2274288 h 4860733"/>
                <a:gd name="connsiteX9490" fmla="*/ 3536999 w 4853691"/>
                <a:gd name="connsiteY9490" fmla="*/ 2208571 h 4860733"/>
                <a:gd name="connsiteX9491" fmla="*/ 3536999 w 4853691"/>
                <a:gd name="connsiteY9491" fmla="*/ 2142853 h 4860733"/>
                <a:gd name="connsiteX9492" fmla="*/ 3536999 w 4853691"/>
                <a:gd name="connsiteY9492" fmla="*/ 2088871 h 4860733"/>
                <a:gd name="connsiteX9493" fmla="*/ 3536999 w 4853691"/>
                <a:gd name="connsiteY9493" fmla="*/ 2006725 h 4860733"/>
                <a:gd name="connsiteX9494" fmla="*/ 3536999 w 4853691"/>
                <a:gd name="connsiteY9494" fmla="*/ 1971519 h 4860733"/>
                <a:gd name="connsiteX9495" fmla="*/ 3539346 w 4853691"/>
                <a:gd name="connsiteY9495" fmla="*/ 1854167 h 4860733"/>
                <a:gd name="connsiteX9496" fmla="*/ 3541693 w 4853691"/>
                <a:gd name="connsiteY9496" fmla="*/ 1800185 h 4860733"/>
                <a:gd name="connsiteX9497" fmla="*/ 3544040 w 4853691"/>
                <a:gd name="connsiteY9497" fmla="*/ 1736814 h 4860733"/>
                <a:gd name="connsiteX9498" fmla="*/ 3546387 w 4853691"/>
                <a:gd name="connsiteY9498" fmla="*/ 1673444 h 4860733"/>
                <a:gd name="connsiteX9499" fmla="*/ 3548734 w 4853691"/>
                <a:gd name="connsiteY9499" fmla="*/ 1642933 h 4860733"/>
                <a:gd name="connsiteX9500" fmla="*/ 3548734 w 4853691"/>
                <a:gd name="connsiteY9500" fmla="*/ 1642933 h 4860733"/>
                <a:gd name="connsiteX9501" fmla="*/ 3567511 w 4853691"/>
                <a:gd name="connsiteY9501" fmla="*/ 1631197 h 4860733"/>
                <a:gd name="connsiteX9502" fmla="*/ 3572205 w 4853691"/>
                <a:gd name="connsiteY9502" fmla="*/ 1633544 h 4860733"/>
                <a:gd name="connsiteX9503" fmla="*/ 3612104 w 4853691"/>
                <a:gd name="connsiteY9503" fmla="*/ 1649974 h 4860733"/>
                <a:gd name="connsiteX9504" fmla="*/ 4156619 w 4853691"/>
                <a:gd name="connsiteY9504" fmla="*/ 1936313 h 4860733"/>
                <a:gd name="connsiteX9505" fmla="*/ 4180090 w 4853691"/>
                <a:gd name="connsiteY9505" fmla="*/ 1976213 h 4860733"/>
                <a:gd name="connsiteX9506" fmla="*/ 4184784 w 4853691"/>
                <a:gd name="connsiteY9506" fmla="*/ 1985601 h 4860733"/>
                <a:gd name="connsiteX9507" fmla="*/ 4210601 w 4853691"/>
                <a:gd name="connsiteY9507" fmla="*/ 2030195 h 4860733"/>
                <a:gd name="connsiteX9508" fmla="*/ 4212948 w 4853691"/>
                <a:gd name="connsiteY9508" fmla="*/ 2032542 h 4860733"/>
                <a:gd name="connsiteX9509" fmla="*/ 4445306 w 4853691"/>
                <a:gd name="connsiteY9509" fmla="*/ 2365823 h 4860733"/>
                <a:gd name="connsiteX9510" fmla="*/ 4447653 w 4853691"/>
                <a:gd name="connsiteY9510" fmla="*/ 2370517 h 4860733"/>
                <a:gd name="connsiteX9511" fmla="*/ 4473471 w 4853691"/>
                <a:gd name="connsiteY9511" fmla="*/ 2398681 h 4860733"/>
                <a:gd name="connsiteX9512" fmla="*/ 4480512 w 4853691"/>
                <a:gd name="connsiteY9512" fmla="*/ 2405723 h 4860733"/>
                <a:gd name="connsiteX9513" fmla="*/ 4501635 w 4853691"/>
                <a:gd name="connsiteY9513" fmla="*/ 2429193 h 4860733"/>
                <a:gd name="connsiteX9514" fmla="*/ 4513371 w 4853691"/>
                <a:gd name="connsiteY9514" fmla="*/ 2438581 h 4860733"/>
                <a:gd name="connsiteX9515" fmla="*/ 4532147 w 4853691"/>
                <a:gd name="connsiteY9515" fmla="*/ 2457358 h 4860733"/>
                <a:gd name="connsiteX9516" fmla="*/ 4543882 w 4853691"/>
                <a:gd name="connsiteY9516" fmla="*/ 2466746 h 4860733"/>
                <a:gd name="connsiteX9517" fmla="*/ 4560311 w 4853691"/>
                <a:gd name="connsiteY9517" fmla="*/ 2480828 h 4860733"/>
                <a:gd name="connsiteX9518" fmla="*/ 4574393 w 4853691"/>
                <a:gd name="connsiteY9518" fmla="*/ 2490216 h 4860733"/>
                <a:gd name="connsiteX9519" fmla="*/ 4576741 w 4853691"/>
                <a:gd name="connsiteY9519" fmla="*/ 2490216 h 4860733"/>
                <a:gd name="connsiteX9520" fmla="*/ 4572047 w 4853691"/>
                <a:gd name="connsiteY9520" fmla="*/ 2501952 h 4860733"/>
                <a:gd name="connsiteX9521" fmla="*/ 4574393 w 4853691"/>
                <a:gd name="connsiteY9521" fmla="*/ 2511340 h 4860733"/>
                <a:gd name="connsiteX9522" fmla="*/ 4534494 w 4853691"/>
                <a:gd name="connsiteY9522" fmla="*/ 2532463 h 4860733"/>
                <a:gd name="connsiteX9523" fmla="*/ 4534494 w 4853691"/>
                <a:gd name="connsiteY9523" fmla="*/ 2532463 h 4860733"/>
                <a:gd name="connsiteX9524" fmla="*/ 4337342 w 4853691"/>
                <a:gd name="connsiteY9524" fmla="*/ 2647468 h 4860733"/>
                <a:gd name="connsiteX9525" fmla="*/ 4292748 w 4853691"/>
                <a:gd name="connsiteY9525" fmla="*/ 2675633 h 4860733"/>
                <a:gd name="connsiteX9526" fmla="*/ 4285707 w 4853691"/>
                <a:gd name="connsiteY9526" fmla="*/ 2680327 h 4860733"/>
                <a:gd name="connsiteX9527" fmla="*/ 4227031 w 4853691"/>
                <a:gd name="connsiteY9527" fmla="*/ 2717880 h 4860733"/>
                <a:gd name="connsiteX9528" fmla="*/ 4208254 w 4853691"/>
                <a:gd name="connsiteY9528" fmla="*/ 2729615 h 4860733"/>
                <a:gd name="connsiteX9529" fmla="*/ 4158966 w 4853691"/>
                <a:gd name="connsiteY9529" fmla="*/ 2760127 h 4860733"/>
                <a:gd name="connsiteX9530" fmla="*/ 4112025 w 4853691"/>
                <a:gd name="connsiteY9530" fmla="*/ 2790638 h 4860733"/>
                <a:gd name="connsiteX9531" fmla="*/ 4104984 w 4853691"/>
                <a:gd name="connsiteY9531" fmla="*/ 2795332 h 4860733"/>
                <a:gd name="connsiteX9532" fmla="*/ 4088555 w 4853691"/>
                <a:gd name="connsiteY9532" fmla="*/ 2785944 h 4860733"/>
                <a:gd name="connsiteX9533" fmla="*/ 4088555 w 4853691"/>
                <a:gd name="connsiteY9533" fmla="*/ 2750738 h 4860733"/>
                <a:gd name="connsiteX9534" fmla="*/ 4088555 w 4853691"/>
                <a:gd name="connsiteY9534" fmla="*/ 2685021 h 4860733"/>
                <a:gd name="connsiteX9535" fmla="*/ 4088555 w 4853691"/>
                <a:gd name="connsiteY9535" fmla="*/ 2623998 h 4860733"/>
                <a:gd name="connsiteX9536" fmla="*/ 4088555 w 4853691"/>
                <a:gd name="connsiteY9536" fmla="*/ 2565322 h 4860733"/>
                <a:gd name="connsiteX9537" fmla="*/ 4090902 w 4853691"/>
                <a:gd name="connsiteY9537" fmla="*/ 2490216 h 4860733"/>
                <a:gd name="connsiteX9538" fmla="*/ 4093249 w 4853691"/>
                <a:gd name="connsiteY9538" fmla="*/ 2401028 h 4860733"/>
                <a:gd name="connsiteX9539" fmla="*/ 4095596 w 4853691"/>
                <a:gd name="connsiteY9539" fmla="*/ 2332964 h 4860733"/>
                <a:gd name="connsiteX9540" fmla="*/ 4097943 w 4853691"/>
                <a:gd name="connsiteY9540" fmla="*/ 2286023 h 4860733"/>
                <a:gd name="connsiteX9541" fmla="*/ 4100290 w 4853691"/>
                <a:gd name="connsiteY9541" fmla="*/ 2217959 h 4860733"/>
                <a:gd name="connsiteX9542" fmla="*/ 4102637 w 4853691"/>
                <a:gd name="connsiteY9542" fmla="*/ 2173365 h 4860733"/>
                <a:gd name="connsiteX9543" fmla="*/ 4107331 w 4853691"/>
                <a:gd name="connsiteY9543" fmla="*/ 2105301 h 4860733"/>
                <a:gd name="connsiteX9544" fmla="*/ 4109678 w 4853691"/>
                <a:gd name="connsiteY9544" fmla="*/ 2065401 h 4860733"/>
                <a:gd name="connsiteX9545" fmla="*/ 4114372 w 4853691"/>
                <a:gd name="connsiteY9545" fmla="*/ 1994990 h 4860733"/>
                <a:gd name="connsiteX9546" fmla="*/ 4116719 w 4853691"/>
                <a:gd name="connsiteY9546" fmla="*/ 1962131 h 4860733"/>
                <a:gd name="connsiteX9547" fmla="*/ 4121414 w 4853691"/>
                <a:gd name="connsiteY9547" fmla="*/ 1905802 h 4860733"/>
                <a:gd name="connsiteX9548" fmla="*/ 4121414 w 4853691"/>
                <a:gd name="connsiteY9548" fmla="*/ 1905802 h 4860733"/>
                <a:gd name="connsiteX9549" fmla="*/ 4130802 w 4853691"/>
                <a:gd name="connsiteY9549" fmla="*/ 1903455 h 4860733"/>
                <a:gd name="connsiteX9550" fmla="*/ 4142537 w 4853691"/>
                <a:gd name="connsiteY9550" fmla="*/ 1924578 h 4860733"/>
                <a:gd name="connsiteX9551" fmla="*/ 4156619 w 4853691"/>
                <a:gd name="connsiteY9551" fmla="*/ 1936313 h 4860733"/>
                <a:gd name="connsiteX9552" fmla="*/ 4642458 w 4853691"/>
                <a:gd name="connsiteY9552" fmla="*/ 2487869 h 4860733"/>
                <a:gd name="connsiteX9553" fmla="*/ 4682358 w 4853691"/>
                <a:gd name="connsiteY9553" fmla="*/ 2473787 h 4860733"/>
                <a:gd name="connsiteX9554" fmla="*/ 4689399 w 4853691"/>
                <a:gd name="connsiteY9554" fmla="*/ 2471440 h 4860733"/>
                <a:gd name="connsiteX9555" fmla="*/ 4689399 w 4853691"/>
                <a:gd name="connsiteY9555" fmla="*/ 2476134 h 4860733"/>
                <a:gd name="connsiteX9556" fmla="*/ 4689399 w 4853691"/>
                <a:gd name="connsiteY9556" fmla="*/ 2480828 h 4860733"/>
                <a:gd name="connsiteX9557" fmla="*/ 4684705 w 4853691"/>
                <a:gd name="connsiteY9557" fmla="*/ 2483175 h 4860733"/>
                <a:gd name="connsiteX9558" fmla="*/ 4677664 w 4853691"/>
                <a:gd name="connsiteY9558" fmla="*/ 2485522 h 4860733"/>
                <a:gd name="connsiteX9559" fmla="*/ 4661234 w 4853691"/>
                <a:gd name="connsiteY9559" fmla="*/ 2490216 h 4860733"/>
                <a:gd name="connsiteX9560" fmla="*/ 4649499 w 4853691"/>
                <a:gd name="connsiteY9560" fmla="*/ 2492563 h 4860733"/>
                <a:gd name="connsiteX9561" fmla="*/ 4633070 w 4853691"/>
                <a:gd name="connsiteY9561" fmla="*/ 2497258 h 4860733"/>
                <a:gd name="connsiteX9562" fmla="*/ 4621334 w 4853691"/>
                <a:gd name="connsiteY9562" fmla="*/ 2499605 h 4860733"/>
                <a:gd name="connsiteX9563" fmla="*/ 4618988 w 4853691"/>
                <a:gd name="connsiteY9563" fmla="*/ 2499605 h 4860733"/>
                <a:gd name="connsiteX9564" fmla="*/ 4618988 w 4853691"/>
                <a:gd name="connsiteY9564" fmla="*/ 2499605 h 4860733"/>
                <a:gd name="connsiteX9565" fmla="*/ 4640111 w 4853691"/>
                <a:gd name="connsiteY9565" fmla="*/ 2492563 h 4860733"/>
                <a:gd name="connsiteX9566" fmla="*/ 4642458 w 4853691"/>
                <a:gd name="connsiteY9566" fmla="*/ 2487869 h 4860733"/>
                <a:gd name="connsiteX9567" fmla="*/ 4623682 w 4853691"/>
                <a:gd name="connsiteY9567" fmla="*/ 2523075 h 4860733"/>
                <a:gd name="connsiteX9568" fmla="*/ 4630723 w 4853691"/>
                <a:gd name="connsiteY9568" fmla="*/ 2527769 h 4860733"/>
                <a:gd name="connsiteX9569" fmla="*/ 4637764 w 4853691"/>
                <a:gd name="connsiteY9569" fmla="*/ 2530116 h 4860733"/>
                <a:gd name="connsiteX9570" fmla="*/ 4644805 w 4853691"/>
                <a:gd name="connsiteY9570" fmla="*/ 2532463 h 4860733"/>
                <a:gd name="connsiteX9571" fmla="*/ 4651846 w 4853691"/>
                <a:gd name="connsiteY9571" fmla="*/ 2534810 h 4860733"/>
                <a:gd name="connsiteX9572" fmla="*/ 4658887 w 4853691"/>
                <a:gd name="connsiteY9572" fmla="*/ 2537157 h 4860733"/>
                <a:gd name="connsiteX9573" fmla="*/ 4665929 w 4853691"/>
                <a:gd name="connsiteY9573" fmla="*/ 2539504 h 4860733"/>
                <a:gd name="connsiteX9574" fmla="*/ 4672970 w 4853691"/>
                <a:gd name="connsiteY9574" fmla="*/ 2541851 h 4860733"/>
                <a:gd name="connsiteX9575" fmla="*/ 4677664 w 4853691"/>
                <a:gd name="connsiteY9575" fmla="*/ 2544198 h 4860733"/>
                <a:gd name="connsiteX9576" fmla="*/ 4687052 w 4853691"/>
                <a:gd name="connsiteY9576" fmla="*/ 2546545 h 4860733"/>
                <a:gd name="connsiteX9577" fmla="*/ 4691746 w 4853691"/>
                <a:gd name="connsiteY9577" fmla="*/ 2546545 h 4860733"/>
                <a:gd name="connsiteX9578" fmla="*/ 4703481 w 4853691"/>
                <a:gd name="connsiteY9578" fmla="*/ 2546545 h 4860733"/>
                <a:gd name="connsiteX9579" fmla="*/ 4703481 w 4853691"/>
                <a:gd name="connsiteY9579" fmla="*/ 2546545 h 4860733"/>
                <a:gd name="connsiteX9580" fmla="*/ 4703481 w 4853691"/>
                <a:gd name="connsiteY9580" fmla="*/ 2546545 h 4860733"/>
                <a:gd name="connsiteX9581" fmla="*/ 4703481 w 4853691"/>
                <a:gd name="connsiteY9581" fmla="*/ 2546545 h 4860733"/>
                <a:gd name="connsiteX9582" fmla="*/ 4722257 w 4853691"/>
                <a:gd name="connsiteY9582" fmla="*/ 2544198 h 4860733"/>
                <a:gd name="connsiteX9583" fmla="*/ 4726952 w 4853691"/>
                <a:gd name="connsiteY9583" fmla="*/ 2541851 h 4860733"/>
                <a:gd name="connsiteX9584" fmla="*/ 4738687 w 4853691"/>
                <a:gd name="connsiteY9584" fmla="*/ 2539504 h 4860733"/>
                <a:gd name="connsiteX9585" fmla="*/ 4745728 w 4853691"/>
                <a:gd name="connsiteY9585" fmla="*/ 2537157 h 4860733"/>
                <a:gd name="connsiteX9586" fmla="*/ 4755116 w 4853691"/>
                <a:gd name="connsiteY9586" fmla="*/ 2532463 h 4860733"/>
                <a:gd name="connsiteX9587" fmla="*/ 4759810 w 4853691"/>
                <a:gd name="connsiteY9587" fmla="*/ 2534810 h 4860733"/>
                <a:gd name="connsiteX9588" fmla="*/ 4757463 w 4853691"/>
                <a:gd name="connsiteY9588" fmla="*/ 2539504 h 4860733"/>
                <a:gd name="connsiteX9589" fmla="*/ 4748075 w 4853691"/>
                <a:gd name="connsiteY9589" fmla="*/ 2555934 h 4860733"/>
                <a:gd name="connsiteX9590" fmla="*/ 4736340 w 4853691"/>
                <a:gd name="connsiteY9590" fmla="*/ 2577057 h 4860733"/>
                <a:gd name="connsiteX9591" fmla="*/ 4726952 w 4853691"/>
                <a:gd name="connsiteY9591" fmla="*/ 2593486 h 4860733"/>
                <a:gd name="connsiteX9592" fmla="*/ 4712869 w 4853691"/>
                <a:gd name="connsiteY9592" fmla="*/ 2614610 h 4860733"/>
                <a:gd name="connsiteX9593" fmla="*/ 4701134 w 4853691"/>
                <a:gd name="connsiteY9593" fmla="*/ 2631039 h 4860733"/>
                <a:gd name="connsiteX9594" fmla="*/ 4684705 w 4853691"/>
                <a:gd name="connsiteY9594" fmla="*/ 2654510 h 4860733"/>
                <a:gd name="connsiteX9595" fmla="*/ 4675317 w 4853691"/>
                <a:gd name="connsiteY9595" fmla="*/ 2670939 h 4860733"/>
                <a:gd name="connsiteX9596" fmla="*/ 4656540 w 4853691"/>
                <a:gd name="connsiteY9596" fmla="*/ 2699103 h 4860733"/>
                <a:gd name="connsiteX9597" fmla="*/ 4647152 w 4853691"/>
                <a:gd name="connsiteY9597" fmla="*/ 2710839 h 4860733"/>
                <a:gd name="connsiteX9598" fmla="*/ 4583782 w 4853691"/>
                <a:gd name="connsiteY9598" fmla="*/ 2792985 h 4860733"/>
                <a:gd name="connsiteX9599" fmla="*/ 4579088 w 4853691"/>
                <a:gd name="connsiteY9599" fmla="*/ 2800026 h 4860733"/>
                <a:gd name="connsiteX9600" fmla="*/ 4560311 w 4853691"/>
                <a:gd name="connsiteY9600" fmla="*/ 2821150 h 4860733"/>
                <a:gd name="connsiteX9601" fmla="*/ 4550923 w 4853691"/>
                <a:gd name="connsiteY9601" fmla="*/ 2816456 h 4860733"/>
                <a:gd name="connsiteX9602" fmla="*/ 4553270 w 4853691"/>
                <a:gd name="connsiteY9602" fmla="*/ 2785944 h 4860733"/>
                <a:gd name="connsiteX9603" fmla="*/ 4553270 w 4853691"/>
                <a:gd name="connsiteY9603" fmla="*/ 2783597 h 4860733"/>
                <a:gd name="connsiteX9604" fmla="*/ 4557964 w 4853691"/>
                <a:gd name="connsiteY9604" fmla="*/ 2741350 h 4860733"/>
                <a:gd name="connsiteX9605" fmla="*/ 4557964 w 4853691"/>
                <a:gd name="connsiteY9605" fmla="*/ 2739003 h 4860733"/>
                <a:gd name="connsiteX9606" fmla="*/ 4581435 w 4853691"/>
                <a:gd name="connsiteY9606" fmla="*/ 2579404 h 4860733"/>
                <a:gd name="connsiteX9607" fmla="*/ 4581435 w 4853691"/>
                <a:gd name="connsiteY9607" fmla="*/ 2574710 h 4860733"/>
                <a:gd name="connsiteX9608" fmla="*/ 4586129 w 4853691"/>
                <a:gd name="connsiteY9608" fmla="*/ 2555934 h 4860733"/>
                <a:gd name="connsiteX9609" fmla="*/ 4588476 w 4853691"/>
                <a:gd name="connsiteY9609" fmla="*/ 2537157 h 4860733"/>
                <a:gd name="connsiteX9610" fmla="*/ 4590823 w 4853691"/>
                <a:gd name="connsiteY9610" fmla="*/ 2523075 h 4860733"/>
                <a:gd name="connsiteX9611" fmla="*/ 4590823 w 4853691"/>
                <a:gd name="connsiteY9611" fmla="*/ 2518381 h 4860733"/>
                <a:gd name="connsiteX9612" fmla="*/ 4593170 w 4853691"/>
                <a:gd name="connsiteY9612" fmla="*/ 2518381 h 4860733"/>
                <a:gd name="connsiteX9613" fmla="*/ 4609599 w 4853691"/>
                <a:gd name="connsiteY9613" fmla="*/ 2511340 h 4860733"/>
                <a:gd name="connsiteX9614" fmla="*/ 4614294 w 4853691"/>
                <a:gd name="connsiteY9614" fmla="*/ 2513687 h 4860733"/>
                <a:gd name="connsiteX9615" fmla="*/ 4623682 w 4853691"/>
                <a:gd name="connsiteY9615" fmla="*/ 2523075 h 4860733"/>
                <a:gd name="connsiteX9616" fmla="*/ 4785628 w 4853691"/>
                <a:gd name="connsiteY9616" fmla="*/ 2497258 h 4860733"/>
                <a:gd name="connsiteX9617" fmla="*/ 4787975 w 4853691"/>
                <a:gd name="connsiteY9617" fmla="*/ 2494910 h 4860733"/>
                <a:gd name="connsiteX9618" fmla="*/ 4785628 w 4853691"/>
                <a:gd name="connsiteY9618" fmla="*/ 2497258 h 4860733"/>
                <a:gd name="connsiteX9619" fmla="*/ 4783281 w 4853691"/>
                <a:gd name="connsiteY9619" fmla="*/ 2504299 h 4860733"/>
                <a:gd name="connsiteX9620" fmla="*/ 4780934 w 4853691"/>
                <a:gd name="connsiteY9620" fmla="*/ 2504299 h 4860733"/>
                <a:gd name="connsiteX9621" fmla="*/ 4780934 w 4853691"/>
                <a:gd name="connsiteY9621" fmla="*/ 2501952 h 4860733"/>
                <a:gd name="connsiteX9622" fmla="*/ 4785628 w 4853691"/>
                <a:gd name="connsiteY9622" fmla="*/ 2497258 h 4860733"/>
                <a:gd name="connsiteX9623" fmla="*/ 4813793 w 4853691"/>
                <a:gd name="connsiteY9623" fmla="*/ 2466746 h 4860733"/>
                <a:gd name="connsiteX9624" fmla="*/ 4813793 w 4853691"/>
                <a:gd name="connsiteY9624" fmla="*/ 2466746 h 4860733"/>
                <a:gd name="connsiteX9625" fmla="*/ 4813793 w 4853691"/>
                <a:gd name="connsiteY9625" fmla="*/ 2466746 h 4860733"/>
                <a:gd name="connsiteX9626" fmla="*/ 4813793 w 4853691"/>
                <a:gd name="connsiteY9626" fmla="*/ 2466746 h 4860733"/>
                <a:gd name="connsiteX9627" fmla="*/ 4769198 w 4853691"/>
                <a:gd name="connsiteY9627" fmla="*/ 2567669 h 4860733"/>
                <a:gd name="connsiteX9628" fmla="*/ 4757463 w 4853691"/>
                <a:gd name="connsiteY9628" fmla="*/ 2614610 h 4860733"/>
                <a:gd name="connsiteX9629" fmla="*/ 4757463 w 4853691"/>
                <a:gd name="connsiteY9629" fmla="*/ 2619304 h 4860733"/>
                <a:gd name="connsiteX9630" fmla="*/ 4745728 w 4853691"/>
                <a:gd name="connsiteY9630" fmla="*/ 2668592 h 4860733"/>
                <a:gd name="connsiteX9631" fmla="*/ 4745728 w 4853691"/>
                <a:gd name="connsiteY9631" fmla="*/ 2673286 h 4860733"/>
                <a:gd name="connsiteX9632" fmla="*/ 4736340 w 4853691"/>
                <a:gd name="connsiteY9632" fmla="*/ 2724921 h 4860733"/>
                <a:gd name="connsiteX9633" fmla="*/ 4733993 w 4853691"/>
                <a:gd name="connsiteY9633" fmla="*/ 2731962 h 4860733"/>
                <a:gd name="connsiteX9634" fmla="*/ 4724605 w 4853691"/>
                <a:gd name="connsiteY9634" fmla="*/ 2783597 h 4860733"/>
                <a:gd name="connsiteX9635" fmla="*/ 4722257 w 4853691"/>
                <a:gd name="connsiteY9635" fmla="*/ 2792985 h 4860733"/>
                <a:gd name="connsiteX9636" fmla="*/ 4712869 w 4853691"/>
                <a:gd name="connsiteY9636" fmla="*/ 2846967 h 4860733"/>
                <a:gd name="connsiteX9637" fmla="*/ 4710522 w 4853691"/>
                <a:gd name="connsiteY9637" fmla="*/ 2856356 h 4860733"/>
                <a:gd name="connsiteX9638" fmla="*/ 4701134 w 4853691"/>
                <a:gd name="connsiteY9638" fmla="*/ 2912685 h 4860733"/>
                <a:gd name="connsiteX9639" fmla="*/ 4701134 w 4853691"/>
                <a:gd name="connsiteY9639" fmla="*/ 2917379 h 4860733"/>
                <a:gd name="connsiteX9640" fmla="*/ 4694093 w 4853691"/>
                <a:gd name="connsiteY9640" fmla="*/ 2959626 h 4860733"/>
                <a:gd name="connsiteX9641" fmla="*/ 4691746 w 4853691"/>
                <a:gd name="connsiteY9641" fmla="*/ 2959626 h 4860733"/>
                <a:gd name="connsiteX9642" fmla="*/ 4670623 w 4853691"/>
                <a:gd name="connsiteY9642" fmla="*/ 2980749 h 4860733"/>
                <a:gd name="connsiteX9643" fmla="*/ 4670623 w 4853691"/>
                <a:gd name="connsiteY9643" fmla="*/ 2985443 h 4860733"/>
                <a:gd name="connsiteX9644" fmla="*/ 4661234 w 4853691"/>
                <a:gd name="connsiteY9644" fmla="*/ 2985443 h 4860733"/>
                <a:gd name="connsiteX9645" fmla="*/ 4658887 w 4853691"/>
                <a:gd name="connsiteY9645" fmla="*/ 2985443 h 4860733"/>
                <a:gd name="connsiteX9646" fmla="*/ 4658887 w 4853691"/>
                <a:gd name="connsiteY9646" fmla="*/ 2983096 h 4860733"/>
                <a:gd name="connsiteX9647" fmla="*/ 4644805 w 4853691"/>
                <a:gd name="connsiteY9647" fmla="*/ 2964320 h 4860733"/>
                <a:gd name="connsiteX9648" fmla="*/ 4649499 w 4853691"/>
                <a:gd name="connsiteY9648" fmla="*/ 2947890 h 4860733"/>
                <a:gd name="connsiteX9649" fmla="*/ 4658887 w 4853691"/>
                <a:gd name="connsiteY9649" fmla="*/ 2915032 h 4860733"/>
                <a:gd name="connsiteX9650" fmla="*/ 4668275 w 4853691"/>
                <a:gd name="connsiteY9650" fmla="*/ 2884520 h 4860733"/>
                <a:gd name="connsiteX9651" fmla="*/ 4672970 w 4853691"/>
                <a:gd name="connsiteY9651" fmla="*/ 2865744 h 4860733"/>
                <a:gd name="connsiteX9652" fmla="*/ 4684705 w 4853691"/>
                <a:gd name="connsiteY9652" fmla="*/ 2821150 h 4860733"/>
                <a:gd name="connsiteX9653" fmla="*/ 4691746 w 4853691"/>
                <a:gd name="connsiteY9653" fmla="*/ 2797679 h 4860733"/>
                <a:gd name="connsiteX9654" fmla="*/ 4703481 w 4853691"/>
                <a:gd name="connsiteY9654" fmla="*/ 2757780 h 4860733"/>
                <a:gd name="connsiteX9655" fmla="*/ 4710522 w 4853691"/>
                <a:gd name="connsiteY9655" fmla="*/ 2734309 h 4860733"/>
                <a:gd name="connsiteX9656" fmla="*/ 4722257 w 4853691"/>
                <a:gd name="connsiteY9656" fmla="*/ 2699103 h 4860733"/>
                <a:gd name="connsiteX9657" fmla="*/ 4729299 w 4853691"/>
                <a:gd name="connsiteY9657" fmla="*/ 2675633 h 4860733"/>
                <a:gd name="connsiteX9658" fmla="*/ 4738687 w 4853691"/>
                <a:gd name="connsiteY9658" fmla="*/ 2642774 h 4860733"/>
                <a:gd name="connsiteX9659" fmla="*/ 4745728 w 4853691"/>
                <a:gd name="connsiteY9659" fmla="*/ 2619304 h 4860733"/>
                <a:gd name="connsiteX9660" fmla="*/ 4755116 w 4853691"/>
                <a:gd name="connsiteY9660" fmla="*/ 2588792 h 4860733"/>
                <a:gd name="connsiteX9661" fmla="*/ 4762157 w 4853691"/>
                <a:gd name="connsiteY9661" fmla="*/ 2567669 h 4860733"/>
                <a:gd name="connsiteX9662" fmla="*/ 4771546 w 4853691"/>
                <a:gd name="connsiteY9662" fmla="*/ 2537157 h 4860733"/>
                <a:gd name="connsiteX9663" fmla="*/ 4771546 w 4853691"/>
                <a:gd name="connsiteY9663" fmla="*/ 2537157 h 4860733"/>
                <a:gd name="connsiteX9664" fmla="*/ 4773892 w 4853691"/>
                <a:gd name="connsiteY9664" fmla="*/ 2537157 h 4860733"/>
                <a:gd name="connsiteX9665" fmla="*/ 4766852 w 4853691"/>
                <a:gd name="connsiteY9665" fmla="*/ 2560628 h 4860733"/>
                <a:gd name="connsiteX9666" fmla="*/ 4769198 w 4853691"/>
                <a:gd name="connsiteY9666" fmla="*/ 2567669 h 4860733"/>
                <a:gd name="connsiteX9667" fmla="*/ 4644805 w 4853691"/>
                <a:gd name="connsiteY9667" fmla="*/ 3032384 h 4860733"/>
                <a:gd name="connsiteX9668" fmla="*/ 4644805 w 4853691"/>
                <a:gd name="connsiteY9668" fmla="*/ 3041772 h 4860733"/>
                <a:gd name="connsiteX9669" fmla="*/ 4647152 w 4853691"/>
                <a:gd name="connsiteY9669" fmla="*/ 3058201 h 4860733"/>
                <a:gd name="connsiteX9670" fmla="*/ 4647152 w 4853691"/>
                <a:gd name="connsiteY9670" fmla="*/ 3067590 h 4860733"/>
                <a:gd name="connsiteX9671" fmla="*/ 4647152 w 4853691"/>
                <a:gd name="connsiteY9671" fmla="*/ 3069937 h 4860733"/>
                <a:gd name="connsiteX9672" fmla="*/ 4647152 w 4853691"/>
                <a:gd name="connsiteY9672" fmla="*/ 3074631 h 4860733"/>
                <a:gd name="connsiteX9673" fmla="*/ 4630723 w 4853691"/>
                <a:gd name="connsiteY9673" fmla="*/ 3093407 h 4860733"/>
                <a:gd name="connsiteX9674" fmla="*/ 4640111 w 4853691"/>
                <a:gd name="connsiteY9674" fmla="*/ 3109836 h 4860733"/>
                <a:gd name="connsiteX9675" fmla="*/ 4600211 w 4853691"/>
                <a:gd name="connsiteY9675" fmla="*/ 3177901 h 4860733"/>
                <a:gd name="connsiteX9676" fmla="*/ 4595517 w 4853691"/>
                <a:gd name="connsiteY9676" fmla="*/ 3182595 h 4860733"/>
                <a:gd name="connsiteX9677" fmla="*/ 4572047 w 4853691"/>
                <a:gd name="connsiteY9677" fmla="*/ 3217801 h 4860733"/>
                <a:gd name="connsiteX9678" fmla="*/ 4565005 w 4853691"/>
                <a:gd name="connsiteY9678" fmla="*/ 3227189 h 4860733"/>
                <a:gd name="connsiteX9679" fmla="*/ 4541535 w 4853691"/>
                <a:gd name="connsiteY9679" fmla="*/ 3257700 h 4860733"/>
                <a:gd name="connsiteX9680" fmla="*/ 4532147 w 4853691"/>
                <a:gd name="connsiteY9680" fmla="*/ 3269436 h 4860733"/>
                <a:gd name="connsiteX9681" fmla="*/ 4511023 w 4853691"/>
                <a:gd name="connsiteY9681" fmla="*/ 3295253 h 4860733"/>
                <a:gd name="connsiteX9682" fmla="*/ 4499288 w 4853691"/>
                <a:gd name="connsiteY9682" fmla="*/ 3306989 h 4860733"/>
                <a:gd name="connsiteX9683" fmla="*/ 4478165 w 4853691"/>
                <a:gd name="connsiteY9683" fmla="*/ 3330459 h 4860733"/>
                <a:gd name="connsiteX9684" fmla="*/ 4466430 w 4853691"/>
                <a:gd name="connsiteY9684" fmla="*/ 3342194 h 4860733"/>
                <a:gd name="connsiteX9685" fmla="*/ 4445306 w 4853691"/>
                <a:gd name="connsiteY9685" fmla="*/ 3365665 h 4860733"/>
                <a:gd name="connsiteX9686" fmla="*/ 4431224 w 4853691"/>
                <a:gd name="connsiteY9686" fmla="*/ 3377400 h 4860733"/>
                <a:gd name="connsiteX9687" fmla="*/ 4410100 w 4853691"/>
                <a:gd name="connsiteY9687" fmla="*/ 3398523 h 4860733"/>
                <a:gd name="connsiteX9688" fmla="*/ 4396018 w 4853691"/>
                <a:gd name="connsiteY9688" fmla="*/ 3410258 h 4860733"/>
                <a:gd name="connsiteX9689" fmla="*/ 4374895 w 4853691"/>
                <a:gd name="connsiteY9689" fmla="*/ 3429035 h 4860733"/>
                <a:gd name="connsiteX9690" fmla="*/ 4358465 w 4853691"/>
                <a:gd name="connsiteY9690" fmla="*/ 3440770 h 4860733"/>
                <a:gd name="connsiteX9691" fmla="*/ 4337342 w 4853691"/>
                <a:gd name="connsiteY9691" fmla="*/ 3457199 h 4860733"/>
                <a:gd name="connsiteX9692" fmla="*/ 4320913 w 4853691"/>
                <a:gd name="connsiteY9692" fmla="*/ 3468935 h 4860733"/>
                <a:gd name="connsiteX9693" fmla="*/ 4299789 w 4853691"/>
                <a:gd name="connsiteY9693" fmla="*/ 3485364 h 4860733"/>
                <a:gd name="connsiteX9694" fmla="*/ 4281013 w 4853691"/>
                <a:gd name="connsiteY9694" fmla="*/ 3497099 h 4860733"/>
                <a:gd name="connsiteX9695" fmla="*/ 4259889 w 4853691"/>
                <a:gd name="connsiteY9695" fmla="*/ 3511182 h 4860733"/>
                <a:gd name="connsiteX9696" fmla="*/ 4241113 w 4853691"/>
                <a:gd name="connsiteY9696" fmla="*/ 3522917 h 4860733"/>
                <a:gd name="connsiteX9697" fmla="*/ 4219990 w 4853691"/>
                <a:gd name="connsiteY9697" fmla="*/ 3534652 h 4860733"/>
                <a:gd name="connsiteX9698" fmla="*/ 4201213 w 4853691"/>
                <a:gd name="connsiteY9698" fmla="*/ 3544040 h 4860733"/>
                <a:gd name="connsiteX9699" fmla="*/ 4180090 w 4853691"/>
                <a:gd name="connsiteY9699" fmla="*/ 3555775 h 4860733"/>
                <a:gd name="connsiteX9700" fmla="*/ 4158966 w 4853691"/>
                <a:gd name="connsiteY9700" fmla="*/ 3565164 h 4860733"/>
                <a:gd name="connsiteX9701" fmla="*/ 4135496 w 4853691"/>
                <a:gd name="connsiteY9701" fmla="*/ 3574552 h 4860733"/>
                <a:gd name="connsiteX9702" fmla="*/ 4114372 w 4853691"/>
                <a:gd name="connsiteY9702" fmla="*/ 3581593 h 4860733"/>
                <a:gd name="connsiteX9703" fmla="*/ 4107331 w 4853691"/>
                <a:gd name="connsiteY9703" fmla="*/ 3583940 h 4860733"/>
                <a:gd name="connsiteX9704" fmla="*/ 4104984 w 4853691"/>
                <a:gd name="connsiteY9704" fmla="*/ 3581593 h 4860733"/>
                <a:gd name="connsiteX9705" fmla="*/ 4116719 w 4853691"/>
                <a:gd name="connsiteY9705" fmla="*/ 3572205 h 4860733"/>
                <a:gd name="connsiteX9706" fmla="*/ 4133149 w 4853691"/>
                <a:gd name="connsiteY9706" fmla="*/ 3558122 h 4860733"/>
                <a:gd name="connsiteX9707" fmla="*/ 4158966 w 4853691"/>
                <a:gd name="connsiteY9707" fmla="*/ 3536999 h 4860733"/>
                <a:gd name="connsiteX9708" fmla="*/ 4175395 w 4853691"/>
                <a:gd name="connsiteY9708" fmla="*/ 3522917 h 4860733"/>
                <a:gd name="connsiteX9709" fmla="*/ 4201213 w 4853691"/>
                <a:gd name="connsiteY9709" fmla="*/ 3501793 h 4860733"/>
                <a:gd name="connsiteX9710" fmla="*/ 4217643 w 4853691"/>
                <a:gd name="connsiteY9710" fmla="*/ 3487711 h 4860733"/>
                <a:gd name="connsiteX9711" fmla="*/ 4241113 w 4853691"/>
                <a:gd name="connsiteY9711" fmla="*/ 3466588 h 4860733"/>
                <a:gd name="connsiteX9712" fmla="*/ 4257542 w 4853691"/>
                <a:gd name="connsiteY9712" fmla="*/ 3452505 h 4860733"/>
                <a:gd name="connsiteX9713" fmla="*/ 4281013 w 4853691"/>
                <a:gd name="connsiteY9713" fmla="*/ 3431382 h 4860733"/>
                <a:gd name="connsiteX9714" fmla="*/ 4295095 w 4853691"/>
                <a:gd name="connsiteY9714" fmla="*/ 3417300 h 4860733"/>
                <a:gd name="connsiteX9715" fmla="*/ 4318566 w 4853691"/>
                <a:gd name="connsiteY9715" fmla="*/ 3393829 h 4860733"/>
                <a:gd name="connsiteX9716" fmla="*/ 4332648 w 4853691"/>
                <a:gd name="connsiteY9716" fmla="*/ 3379747 h 4860733"/>
                <a:gd name="connsiteX9717" fmla="*/ 4356118 w 4853691"/>
                <a:gd name="connsiteY9717" fmla="*/ 3356276 h 4860733"/>
                <a:gd name="connsiteX9718" fmla="*/ 4370201 w 4853691"/>
                <a:gd name="connsiteY9718" fmla="*/ 3342194 h 4860733"/>
                <a:gd name="connsiteX9719" fmla="*/ 4393671 w 4853691"/>
                <a:gd name="connsiteY9719" fmla="*/ 3316377 h 4860733"/>
                <a:gd name="connsiteX9720" fmla="*/ 4405406 w 4853691"/>
                <a:gd name="connsiteY9720" fmla="*/ 3302295 h 4860733"/>
                <a:gd name="connsiteX9721" fmla="*/ 4428877 w 4853691"/>
                <a:gd name="connsiteY9721" fmla="*/ 3276477 h 4860733"/>
                <a:gd name="connsiteX9722" fmla="*/ 4440612 w 4853691"/>
                <a:gd name="connsiteY9722" fmla="*/ 3262394 h 4860733"/>
                <a:gd name="connsiteX9723" fmla="*/ 4466430 w 4853691"/>
                <a:gd name="connsiteY9723" fmla="*/ 3229536 h 4860733"/>
                <a:gd name="connsiteX9724" fmla="*/ 4471124 w 4853691"/>
                <a:gd name="connsiteY9724" fmla="*/ 3222495 h 4860733"/>
                <a:gd name="connsiteX9725" fmla="*/ 4501635 w 4853691"/>
                <a:gd name="connsiteY9725" fmla="*/ 3182595 h 4860733"/>
                <a:gd name="connsiteX9726" fmla="*/ 4508676 w 4853691"/>
                <a:gd name="connsiteY9726" fmla="*/ 3173207 h 4860733"/>
                <a:gd name="connsiteX9727" fmla="*/ 4532147 w 4853691"/>
                <a:gd name="connsiteY9727" fmla="*/ 3142695 h 4860733"/>
                <a:gd name="connsiteX9728" fmla="*/ 4541535 w 4853691"/>
                <a:gd name="connsiteY9728" fmla="*/ 3128613 h 4860733"/>
                <a:gd name="connsiteX9729" fmla="*/ 4560311 w 4853691"/>
                <a:gd name="connsiteY9729" fmla="*/ 3100448 h 4860733"/>
                <a:gd name="connsiteX9730" fmla="*/ 4569699 w 4853691"/>
                <a:gd name="connsiteY9730" fmla="*/ 3084019 h 4860733"/>
                <a:gd name="connsiteX9731" fmla="*/ 4586129 w 4853691"/>
                <a:gd name="connsiteY9731" fmla="*/ 3058201 h 4860733"/>
                <a:gd name="connsiteX9732" fmla="*/ 4595517 w 4853691"/>
                <a:gd name="connsiteY9732" fmla="*/ 3041772 h 4860733"/>
                <a:gd name="connsiteX9733" fmla="*/ 4611946 w 4853691"/>
                <a:gd name="connsiteY9733" fmla="*/ 3013608 h 4860733"/>
                <a:gd name="connsiteX9734" fmla="*/ 4621334 w 4853691"/>
                <a:gd name="connsiteY9734" fmla="*/ 2997178 h 4860733"/>
                <a:gd name="connsiteX9735" fmla="*/ 4628376 w 4853691"/>
                <a:gd name="connsiteY9735" fmla="*/ 2985443 h 4860733"/>
                <a:gd name="connsiteX9736" fmla="*/ 4637764 w 4853691"/>
                <a:gd name="connsiteY9736" fmla="*/ 2987790 h 4860733"/>
                <a:gd name="connsiteX9737" fmla="*/ 4637764 w 4853691"/>
                <a:gd name="connsiteY9737" fmla="*/ 2987790 h 4860733"/>
                <a:gd name="connsiteX9738" fmla="*/ 4637764 w 4853691"/>
                <a:gd name="connsiteY9738" fmla="*/ 2999525 h 4860733"/>
                <a:gd name="connsiteX9739" fmla="*/ 4644805 w 4853691"/>
                <a:gd name="connsiteY9739" fmla="*/ 3032384 h 4860733"/>
                <a:gd name="connsiteX9740" fmla="*/ 4604905 w 4853691"/>
                <a:gd name="connsiteY9740" fmla="*/ 3203718 h 4860733"/>
                <a:gd name="connsiteX9741" fmla="*/ 4579088 w 4853691"/>
                <a:gd name="connsiteY9741" fmla="*/ 3257700 h 4860733"/>
                <a:gd name="connsiteX9742" fmla="*/ 4557964 w 4853691"/>
                <a:gd name="connsiteY9742" fmla="*/ 3304641 h 4860733"/>
                <a:gd name="connsiteX9743" fmla="*/ 4532147 w 4853691"/>
                <a:gd name="connsiteY9743" fmla="*/ 3358623 h 4860733"/>
                <a:gd name="connsiteX9744" fmla="*/ 4508676 w 4853691"/>
                <a:gd name="connsiteY9744" fmla="*/ 3403217 h 4860733"/>
                <a:gd name="connsiteX9745" fmla="*/ 4478165 w 4853691"/>
                <a:gd name="connsiteY9745" fmla="*/ 3457199 h 4860733"/>
                <a:gd name="connsiteX9746" fmla="*/ 4454694 w 4853691"/>
                <a:gd name="connsiteY9746" fmla="*/ 3499446 h 4860733"/>
                <a:gd name="connsiteX9747" fmla="*/ 4421835 w 4853691"/>
                <a:gd name="connsiteY9747" fmla="*/ 3555775 h 4860733"/>
                <a:gd name="connsiteX9748" fmla="*/ 4398365 w 4853691"/>
                <a:gd name="connsiteY9748" fmla="*/ 3595675 h 4860733"/>
                <a:gd name="connsiteX9749" fmla="*/ 4360812 w 4853691"/>
                <a:gd name="connsiteY9749" fmla="*/ 3654351 h 4860733"/>
                <a:gd name="connsiteX9750" fmla="*/ 4337342 w 4853691"/>
                <a:gd name="connsiteY9750" fmla="*/ 3689557 h 4860733"/>
                <a:gd name="connsiteX9751" fmla="*/ 4290401 w 4853691"/>
                <a:gd name="connsiteY9751" fmla="*/ 3757621 h 4860733"/>
                <a:gd name="connsiteX9752" fmla="*/ 4283360 w 4853691"/>
                <a:gd name="connsiteY9752" fmla="*/ 3767009 h 4860733"/>
                <a:gd name="connsiteX9753" fmla="*/ 4187131 w 4853691"/>
                <a:gd name="connsiteY9753" fmla="*/ 3837421 h 4860733"/>
                <a:gd name="connsiteX9754" fmla="*/ 4184784 w 4853691"/>
                <a:gd name="connsiteY9754" fmla="*/ 3832727 h 4860733"/>
                <a:gd name="connsiteX9755" fmla="*/ 4177743 w 4853691"/>
                <a:gd name="connsiteY9755" fmla="*/ 3820992 h 4860733"/>
                <a:gd name="connsiteX9756" fmla="*/ 4168355 w 4853691"/>
                <a:gd name="connsiteY9756" fmla="*/ 3804562 h 4860733"/>
                <a:gd name="connsiteX9757" fmla="*/ 4161313 w 4853691"/>
                <a:gd name="connsiteY9757" fmla="*/ 3792827 h 4860733"/>
                <a:gd name="connsiteX9758" fmla="*/ 4151925 w 4853691"/>
                <a:gd name="connsiteY9758" fmla="*/ 3774051 h 4860733"/>
                <a:gd name="connsiteX9759" fmla="*/ 4147231 w 4853691"/>
                <a:gd name="connsiteY9759" fmla="*/ 3762315 h 4860733"/>
                <a:gd name="connsiteX9760" fmla="*/ 4137843 w 4853691"/>
                <a:gd name="connsiteY9760" fmla="*/ 3738845 h 4860733"/>
                <a:gd name="connsiteX9761" fmla="*/ 4133149 w 4853691"/>
                <a:gd name="connsiteY9761" fmla="*/ 3729457 h 4860733"/>
                <a:gd name="connsiteX9762" fmla="*/ 4119067 w 4853691"/>
                <a:gd name="connsiteY9762" fmla="*/ 3691904 h 4860733"/>
                <a:gd name="connsiteX9763" fmla="*/ 4116719 w 4853691"/>
                <a:gd name="connsiteY9763" fmla="*/ 3682516 h 4860733"/>
                <a:gd name="connsiteX9764" fmla="*/ 4104984 w 4853691"/>
                <a:gd name="connsiteY9764" fmla="*/ 3652004 h 4860733"/>
                <a:gd name="connsiteX9765" fmla="*/ 4097943 w 4853691"/>
                <a:gd name="connsiteY9765" fmla="*/ 3628534 h 4860733"/>
                <a:gd name="connsiteX9766" fmla="*/ 4097943 w 4853691"/>
                <a:gd name="connsiteY9766" fmla="*/ 3626187 h 4860733"/>
                <a:gd name="connsiteX9767" fmla="*/ 4112025 w 4853691"/>
                <a:gd name="connsiteY9767" fmla="*/ 3607411 h 4860733"/>
                <a:gd name="connsiteX9768" fmla="*/ 4109678 w 4853691"/>
                <a:gd name="connsiteY9768" fmla="*/ 3600369 h 4860733"/>
                <a:gd name="connsiteX9769" fmla="*/ 4116719 w 4853691"/>
                <a:gd name="connsiteY9769" fmla="*/ 3598022 h 4860733"/>
                <a:gd name="connsiteX9770" fmla="*/ 4135496 w 4853691"/>
                <a:gd name="connsiteY9770" fmla="*/ 3590981 h 4860733"/>
                <a:gd name="connsiteX9771" fmla="*/ 4166007 w 4853691"/>
                <a:gd name="connsiteY9771" fmla="*/ 3576899 h 4860733"/>
                <a:gd name="connsiteX9772" fmla="*/ 4177743 w 4853691"/>
                <a:gd name="connsiteY9772" fmla="*/ 3572205 h 4860733"/>
                <a:gd name="connsiteX9773" fmla="*/ 4212948 w 4853691"/>
                <a:gd name="connsiteY9773" fmla="*/ 3553428 h 4860733"/>
                <a:gd name="connsiteX9774" fmla="*/ 4219990 w 4853691"/>
                <a:gd name="connsiteY9774" fmla="*/ 3548734 h 4860733"/>
                <a:gd name="connsiteX9775" fmla="*/ 4257542 w 4853691"/>
                <a:gd name="connsiteY9775" fmla="*/ 3527611 h 4860733"/>
                <a:gd name="connsiteX9776" fmla="*/ 4259889 w 4853691"/>
                <a:gd name="connsiteY9776" fmla="*/ 3525264 h 4860733"/>
                <a:gd name="connsiteX9777" fmla="*/ 4414795 w 4853691"/>
                <a:gd name="connsiteY9777" fmla="*/ 3410258 h 4860733"/>
                <a:gd name="connsiteX9778" fmla="*/ 4450000 w 4853691"/>
                <a:gd name="connsiteY9778" fmla="*/ 3377400 h 4860733"/>
                <a:gd name="connsiteX9779" fmla="*/ 4461736 w 4853691"/>
                <a:gd name="connsiteY9779" fmla="*/ 3365665 h 4860733"/>
                <a:gd name="connsiteX9780" fmla="*/ 4482859 w 4853691"/>
                <a:gd name="connsiteY9780" fmla="*/ 3342194 h 4860733"/>
                <a:gd name="connsiteX9781" fmla="*/ 4494594 w 4853691"/>
                <a:gd name="connsiteY9781" fmla="*/ 3328112 h 4860733"/>
                <a:gd name="connsiteX9782" fmla="*/ 4513371 w 4853691"/>
                <a:gd name="connsiteY9782" fmla="*/ 3306989 h 4860733"/>
                <a:gd name="connsiteX9783" fmla="*/ 4525106 w 4853691"/>
                <a:gd name="connsiteY9783" fmla="*/ 3290559 h 4860733"/>
                <a:gd name="connsiteX9784" fmla="*/ 4541535 w 4853691"/>
                <a:gd name="connsiteY9784" fmla="*/ 3269436 h 4860733"/>
                <a:gd name="connsiteX9785" fmla="*/ 4553270 w 4853691"/>
                <a:gd name="connsiteY9785" fmla="*/ 3253006 h 4860733"/>
                <a:gd name="connsiteX9786" fmla="*/ 4569699 w 4853691"/>
                <a:gd name="connsiteY9786" fmla="*/ 3231883 h 4860733"/>
                <a:gd name="connsiteX9787" fmla="*/ 4581435 w 4853691"/>
                <a:gd name="connsiteY9787" fmla="*/ 3215454 h 4860733"/>
                <a:gd name="connsiteX9788" fmla="*/ 4595517 w 4853691"/>
                <a:gd name="connsiteY9788" fmla="*/ 3191983 h 4860733"/>
                <a:gd name="connsiteX9789" fmla="*/ 4607252 w 4853691"/>
                <a:gd name="connsiteY9789" fmla="*/ 3173207 h 4860733"/>
                <a:gd name="connsiteX9790" fmla="*/ 4621334 w 4853691"/>
                <a:gd name="connsiteY9790" fmla="*/ 3149737 h 4860733"/>
                <a:gd name="connsiteX9791" fmla="*/ 4633070 w 4853691"/>
                <a:gd name="connsiteY9791" fmla="*/ 3130960 h 4860733"/>
                <a:gd name="connsiteX9792" fmla="*/ 4640111 w 4853691"/>
                <a:gd name="connsiteY9792" fmla="*/ 3119225 h 4860733"/>
                <a:gd name="connsiteX9793" fmla="*/ 4640111 w 4853691"/>
                <a:gd name="connsiteY9793" fmla="*/ 3119225 h 4860733"/>
                <a:gd name="connsiteX9794" fmla="*/ 4621334 w 4853691"/>
                <a:gd name="connsiteY9794" fmla="*/ 3161472 h 4860733"/>
                <a:gd name="connsiteX9795" fmla="*/ 4604905 w 4853691"/>
                <a:gd name="connsiteY9795" fmla="*/ 3203718 h 4860733"/>
                <a:gd name="connsiteX9796" fmla="*/ 4396018 w 4853691"/>
                <a:gd name="connsiteY9796" fmla="*/ 3689557 h 4860733"/>
                <a:gd name="connsiteX9797" fmla="*/ 4391324 w 4853691"/>
                <a:gd name="connsiteY9797" fmla="*/ 3698945 h 4860733"/>
                <a:gd name="connsiteX9798" fmla="*/ 4339689 w 4853691"/>
                <a:gd name="connsiteY9798" fmla="*/ 3792827 h 4860733"/>
                <a:gd name="connsiteX9799" fmla="*/ 4334995 w 4853691"/>
                <a:gd name="connsiteY9799" fmla="*/ 3799868 h 4860733"/>
                <a:gd name="connsiteX9800" fmla="*/ 4299789 w 4853691"/>
                <a:gd name="connsiteY9800" fmla="*/ 3856197 h 4860733"/>
                <a:gd name="connsiteX9801" fmla="*/ 4290401 w 4853691"/>
                <a:gd name="connsiteY9801" fmla="*/ 3865586 h 4860733"/>
                <a:gd name="connsiteX9802" fmla="*/ 4281013 w 4853691"/>
                <a:gd name="connsiteY9802" fmla="*/ 3874974 h 4860733"/>
                <a:gd name="connsiteX9803" fmla="*/ 4248154 w 4853691"/>
                <a:gd name="connsiteY9803" fmla="*/ 3907832 h 4860733"/>
                <a:gd name="connsiteX9804" fmla="*/ 4234072 w 4853691"/>
                <a:gd name="connsiteY9804" fmla="*/ 3903138 h 4860733"/>
                <a:gd name="connsiteX9805" fmla="*/ 4212948 w 4853691"/>
                <a:gd name="connsiteY9805" fmla="*/ 3924262 h 4860733"/>
                <a:gd name="connsiteX9806" fmla="*/ 4217643 w 4853691"/>
                <a:gd name="connsiteY9806" fmla="*/ 3935997 h 4860733"/>
                <a:gd name="connsiteX9807" fmla="*/ 4212948 w 4853691"/>
                <a:gd name="connsiteY9807" fmla="*/ 3938344 h 4860733"/>
                <a:gd name="connsiteX9808" fmla="*/ 4212948 w 4853691"/>
                <a:gd name="connsiteY9808" fmla="*/ 3933650 h 4860733"/>
                <a:gd name="connsiteX9809" fmla="*/ 4210601 w 4853691"/>
                <a:gd name="connsiteY9809" fmla="*/ 3891403 h 4860733"/>
                <a:gd name="connsiteX9810" fmla="*/ 4229378 w 4853691"/>
                <a:gd name="connsiteY9810" fmla="*/ 3872627 h 4860733"/>
                <a:gd name="connsiteX9811" fmla="*/ 4222337 w 4853691"/>
                <a:gd name="connsiteY9811" fmla="*/ 3856197 h 4860733"/>
                <a:gd name="connsiteX9812" fmla="*/ 4276319 w 4853691"/>
                <a:gd name="connsiteY9812" fmla="*/ 3783439 h 4860733"/>
                <a:gd name="connsiteX9813" fmla="*/ 4285707 w 4853691"/>
                <a:gd name="connsiteY9813" fmla="*/ 3769357 h 4860733"/>
                <a:gd name="connsiteX9814" fmla="*/ 4410100 w 4853691"/>
                <a:gd name="connsiteY9814" fmla="*/ 3661392 h 4860733"/>
                <a:gd name="connsiteX9815" fmla="*/ 4396018 w 4853691"/>
                <a:gd name="connsiteY9815" fmla="*/ 3689557 h 4860733"/>
                <a:gd name="connsiteX9816" fmla="*/ 4257542 w 4853691"/>
                <a:gd name="connsiteY9816" fmla="*/ 3900791 h 4860733"/>
                <a:gd name="connsiteX9817" fmla="*/ 4250501 w 4853691"/>
                <a:gd name="connsiteY9817" fmla="*/ 3905485 h 4860733"/>
                <a:gd name="connsiteX9818" fmla="*/ 4250501 w 4853691"/>
                <a:gd name="connsiteY9818" fmla="*/ 3905485 h 4860733"/>
                <a:gd name="connsiteX9819" fmla="*/ 4273972 w 4853691"/>
                <a:gd name="connsiteY9819" fmla="*/ 3882015 h 4860733"/>
                <a:gd name="connsiteX9820" fmla="*/ 4290401 w 4853691"/>
                <a:gd name="connsiteY9820" fmla="*/ 3865586 h 4860733"/>
                <a:gd name="connsiteX9821" fmla="*/ 4295095 w 4853691"/>
                <a:gd name="connsiteY9821" fmla="*/ 3860891 h 4860733"/>
                <a:gd name="connsiteX9822" fmla="*/ 4285707 w 4853691"/>
                <a:gd name="connsiteY9822" fmla="*/ 3877321 h 4860733"/>
                <a:gd name="connsiteX9823" fmla="*/ 4283360 w 4853691"/>
                <a:gd name="connsiteY9823" fmla="*/ 3879668 h 4860733"/>
                <a:gd name="connsiteX9824" fmla="*/ 4257542 w 4853691"/>
                <a:gd name="connsiteY9824" fmla="*/ 3900791 h 4860733"/>
                <a:gd name="connsiteX9825" fmla="*/ 4215296 w 4853691"/>
                <a:gd name="connsiteY9825" fmla="*/ 3943038 h 4860733"/>
                <a:gd name="connsiteX9826" fmla="*/ 4215296 w 4853691"/>
                <a:gd name="connsiteY9826" fmla="*/ 3940691 h 4860733"/>
                <a:gd name="connsiteX9827" fmla="*/ 4222337 w 4853691"/>
                <a:gd name="connsiteY9827" fmla="*/ 3935997 h 4860733"/>
                <a:gd name="connsiteX9828" fmla="*/ 4222337 w 4853691"/>
                <a:gd name="connsiteY9828" fmla="*/ 3935997 h 4860733"/>
                <a:gd name="connsiteX9829" fmla="*/ 4215296 w 4853691"/>
                <a:gd name="connsiteY9829" fmla="*/ 3943038 h 4860733"/>
                <a:gd name="connsiteX9830" fmla="*/ 4215296 w 4853691"/>
                <a:gd name="connsiteY9830" fmla="*/ 3943038 h 4860733"/>
                <a:gd name="connsiteX9831" fmla="*/ 4144884 w 4853691"/>
                <a:gd name="connsiteY9831" fmla="*/ 3987632 h 4860733"/>
                <a:gd name="connsiteX9832" fmla="*/ 4107331 w 4853691"/>
                <a:gd name="connsiteY9832" fmla="*/ 4013449 h 4860733"/>
                <a:gd name="connsiteX9833" fmla="*/ 4074473 w 4853691"/>
                <a:gd name="connsiteY9833" fmla="*/ 4034573 h 4860733"/>
                <a:gd name="connsiteX9834" fmla="*/ 4034573 w 4853691"/>
                <a:gd name="connsiteY9834" fmla="*/ 4058043 h 4860733"/>
                <a:gd name="connsiteX9835" fmla="*/ 3999367 w 4853691"/>
                <a:gd name="connsiteY9835" fmla="*/ 4079167 h 4860733"/>
                <a:gd name="connsiteX9836" fmla="*/ 3959467 w 4853691"/>
                <a:gd name="connsiteY9836" fmla="*/ 4102637 h 4860733"/>
                <a:gd name="connsiteX9837" fmla="*/ 3921915 w 4853691"/>
                <a:gd name="connsiteY9837" fmla="*/ 4121414 h 4860733"/>
                <a:gd name="connsiteX9838" fmla="*/ 3879668 w 4853691"/>
                <a:gd name="connsiteY9838" fmla="*/ 4142537 h 4860733"/>
                <a:gd name="connsiteX9839" fmla="*/ 3842115 w 4853691"/>
                <a:gd name="connsiteY9839" fmla="*/ 4161313 h 4860733"/>
                <a:gd name="connsiteX9840" fmla="*/ 3797521 w 4853691"/>
                <a:gd name="connsiteY9840" fmla="*/ 4180090 h 4860733"/>
                <a:gd name="connsiteX9841" fmla="*/ 3757622 w 4853691"/>
                <a:gd name="connsiteY9841" fmla="*/ 4196519 h 4860733"/>
                <a:gd name="connsiteX9842" fmla="*/ 3710681 w 4853691"/>
                <a:gd name="connsiteY9842" fmla="*/ 4215296 h 4860733"/>
                <a:gd name="connsiteX9843" fmla="*/ 3670781 w 4853691"/>
                <a:gd name="connsiteY9843" fmla="*/ 4229378 h 4860733"/>
                <a:gd name="connsiteX9844" fmla="*/ 3623840 w 4853691"/>
                <a:gd name="connsiteY9844" fmla="*/ 4245807 h 4860733"/>
                <a:gd name="connsiteX9845" fmla="*/ 3583940 w 4853691"/>
                <a:gd name="connsiteY9845" fmla="*/ 4259889 h 4860733"/>
                <a:gd name="connsiteX9846" fmla="*/ 3534652 w 4853691"/>
                <a:gd name="connsiteY9846" fmla="*/ 4273972 h 4860733"/>
                <a:gd name="connsiteX9847" fmla="*/ 3494752 w 4853691"/>
                <a:gd name="connsiteY9847" fmla="*/ 4285707 h 4860733"/>
                <a:gd name="connsiteX9848" fmla="*/ 3443117 w 4853691"/>
                <a:gd name="connsiteY9848" fmla="*/ 4297442 h 4860733"/>
                <a:gd name="connsiteX9849" fmla="*/ 3400870 w 4853691"/>
                <a:gd name="connsiteY9849" fmla="*/ 4306830 h 4860733"/>
                <a:gd name="connsiteX9850" fmla="*/ 3346888 w 4853691"/>
                <a:gd name="connsiteY9850" fmla="*/ 4318565 h 4860733"/>
                <a:gd name="connsiteX9851" fmla="*/ 3332806 w 4853691"/>
                <a:gd name="connsiteY9851" fmla="*/ 4320913 h 4860733"/>
                <a:gd name="connsiteX9852" fmla="*/ 3360970 w 4853691"/>
                <a:gd name="connsiteY9852" fmla="*/ 4313871 h 4860733"/>
                <a:gd name="connsiteX9853" fmla="*/ 3400870 w 4853691"/>
                <a:gd name="connsiteY9853" fmla="*/ 4304483 h 4860733"/>
                <a:gd name="connsiteX9854" fmla="*/ 3438423 w 4853691"/>
                <a:gd name="connsiteY9854" fmla="*/ 4295095 h 4860733"/>
                <a:gd name="connsiteX9855" fmla="*/ 3478323 w 4853691"/>
                <a:gd name="connsiteY9855" fmla="*/ 4283360 h 4860733"/>
                <a:gd name="connsiteX9856" fmla="*/ 3513528 w 4853691"/>
                <a:gd name="connsiteY9856" fmla="*/ 4271625 h 4860733"/>
                <a:gd name="connsiteX9857" fmla="*/ 3551081 w 4853691"/>
                <a:gd name="connsiteY9857" fmla="*/ 4259889 h 4860733"/>
                <a:gd name="connsiteX9858" fmla="*/ 3586287 w 4853691"/>
                <a:gd name="connsiteY9858" fmla="*/ 4245807 h 4860733"/>
                <a:gd name="connsiteX9859" fmla="*/ 3623840 w 4853691"/>
                <a:gd name="connsiteY9859" fmla="*/ 4231725 h 4860733"/>
                <a:gd name="connsiteX9860" fmla="*/ 3659045 w 4853691"/>
                <a:gd name="connsiteY9860" fmla="*/ 4217643 h 4860733"/>
                <a:gd name="connsiteX9861" fmla="*/ 3696598 w 4853691"/>
                <a:gd name="connsiteY9861" fmla="*/ 4201213 h 4860733"/>
                <a:gd name="connsiteX9862" fmla="*/ 3731804 w 4853691"/>
                <a:gd name="connsiteY9862" fmla="*/ 4184784 h 4860733"/>
                <a:gd name="connsiteX9863" fmla="*/ 3767010 w 4853691"/>
                <a:gd name="connsiteY9863" fmla="*/ 4168354 h 4860733"/>
                <a:gd name="connsiteX9864" fmla="*/ 3781092 w 4853691"/>
                <a:gd name="connsiteY9864" fmla="*/ 4161313 h 4860733"/>
                <a:gd name="connsiteX9865" fmla="*/ 3792827 w 4853691"/>
                <a:gd name="connsiteY9865" fmla="*/ 4156619 h 4860733"/>
                <a:gd name="connsiteX9866" fmla="*/ 3830380 w 4853691"/>
                <a:gd name="connsiteY9866" fmla="*/ 4142537 h 4860733"/>
                <a:gd name="connsiteX9867" fmla="*/ 3863239 w 4853691"/>
                <a:gd name="connsiteY9867" fmla="*/ 4130802 h 4860733"/>
                <a:gd name="connsiteX9868" fmla="*/ 3900791 w 4853691"/>
                <a:gd name="connsiteY9868" fmla="*/ 4114372 h 4860733"/>
                <a:gd name="connsiteX9869" fmla="*/ 3931303 w 4853691"/>
                <a:gd name="connsiteY9869" fmla="*/ 4100290 h 4860733"/>
                <a:gd name="connsiteX9870" fmla="*/ 3966509 w 4853691"/>
                <a:gd name="connsiteY9870" fmla="*/ 4083861 h 4860733"/>
                <a:gd name="connsiteX9871" fmla="*/ 3997020 w 4853691"/>
                <a:gd name="connsiteY9871" fmla="*/ 4069779 h 4860733"/>
                <a:gd name="connsiteX9872" fmla="*/ 4032226 w 4853691"/>
                <a:gd name="connsiteY9872" fmla="*/ 4051002 h 4860733"/>
                <a:gd name="connsiteX9873" fmla="*/ 4060390 w 4853691"/>
                <a:gd name="connsiteY9873" fmla="*/ 4034573 h 4860733"/>
                <a:gd name="connsiteX9874" fmla="*/ 4095596 w 4853691"/>
                <a:gd name="connsiteY9874" fmla="*/ 4013449 h 4860733"/>
                <a:gd name="connsiteX9875" fmla="*/ 4123761 w 4853691"/>
                <a:gd name="connsiteY9875" fmla="*/ 3997020 h 4860733"/>
                <a:gd name="connsiteX9876" fmla="*/ 4156619 w 4853691"/>
                <a:gd name="connsiteY9876" fmla="*/ 3975897 h 4860733"/>
                <a:gd name="connsiteX9877" fmla="*/ 4182437 w 4853691"/>
                <a:gd name="connsiteY9877" fmla="*/ 3959468 h 4860733"/>
                <a:gd name="connsiteX9878" fmla="*/ 4177743 w 4853691"/>
                <a:gd name="connsiteY9878" fmla="*/ 3964162 h 4860733"/>
                <a:gd name="connsiteX9879" fmla="*/ 4144884 w 4853691"/>
                <a:gd name="connsiteY9879" fmla="*/ 3987632 h 4860733"/>
                <a:gd name="connsiteX9880" fmla="*/ 3123919 w 4853691"/>
                <a:gd name="connsiteY9880" fmla="*/ 4356118 h 4860733"/>
                <a:gd name="connsiteX9881" fmla="*/ 3102795 w 4853691"/>
                <a:gd name="connsiteY9881" fmla="*/ 4358466 h 4860733"/>
                <a:gd name="connsiteX9882" fmla="*/ 3102795 w 4853691"/>
                <a:gd name="connsiteY9882" fmla="*/ 4358466 h 4860733"/>
                <a:gd name="connsiteX9883" fmla="*/ 3114531 w 4853691"/>
                <a:gd name="connsiteY9883" fmla="*/ 4356118 h 4860733"/>
                <a:gd name="connsiteX9884" fmla="*/ 3161472 w 4853691"/>
                <a:gd name="connsiteY9884" fmla="*/ 4351424 h 4860733"/>
                <a:gd name="connsiteX9885" fmla="*/ 3177901 w 4853691"/>
                <a:gd name="connsiteY9885" fmla="*/ 4349077 h 4860733"/>
                <a:gd name="connsiteX9886" fmla="*/ 3166166 w 4853691"/>
                <a:gd name="connsiteY9886" fmla="*/ 4351424 h 4860733"/>
                <a:gd name="connsiteX9887" fmla="*/ 3123919 w 4853691"/>
                <a:gd name="connsiteY9887" fmla="*/ 4356118 h 4860733"/>
                <a:gd name="connsiteX9888" fmla="*/ 3062896 w 4853691"/>
                <a:gd name="connsiteY9888" fmla="*/ 4407753 h 4860733"/>
                <a:gd name="connsiteX9889" fmla="*/ 3053508 w 4853691"/>
                <a:gd name="connsiteY9889" fmla="*/ 4426530 h 4860733"/>
                <a:gd name="connsiteX9890" fmla="*/ 3044119 w 4853691"/>
                <a:gd name="connsiteY9890" fmla="*/ 4445306 h 4860733"/>
                <a:gd name="connsiteX9891" fmla="*/ 3034731 w 4853691"/>
                <a:gd name="connsiteY9891" fmla="*/ 4464083 h 4860733"/>
                <a:gd name="connsiteX9892" fmla="*/ 3025343 w 4853691"/>
                <a:gd name="connsiteY9892" fmla="*/ 4482859 h 4860733"/>
                <a:gd name="connsiteX9893" fmla="*/ 3015955 w 4853691"/>
                <a:gd name="connsiteY9893" fmla="*/ 4501635 h 4860733"/>
                <a:gd name="connsiteX9894" fmla="*/ 3006567 w 4853691"/>
                <a:gd name="connsiteY9894" fmla="*/ 4518064 h 4860733"/>
                <a:gd name="connsiteX9895" fmla="*/ 2997178 w 4853691"/>
                <a:gd name="connsiteY9895" fmla="*/ 4536841 h 4860733"/>
                <a:gd name="connsiteX9896" fmla="*/ 2997178 w 4853691"/>
                <a:gd name="connsiteY9896" fmla="*/ 4539188 h 4860733"/>
                <a:gd name="connsiteX9897" fmla="*/ 2983096 w 4853691"/>
                <a:gd name="connsiteY9897" fmla="*/ 4541535 h 4860733"/>
                <a:gd name="connsiteX9898" fmla="*/ 2957279 w 4853691"/>
                <a:gd name="connsiteY9898" fmla="*/ 4546229 h 4860733"/>
                <a:gd name="connsiteX9899" fmla="*/ 2959626 w 4853691"/>
                <a:gd name="connsiteY9899" fmla="*/ 4543882 h 4860733"/>
                <a:gd name="connsiteX9900" fmla="*/ 2973708 w 4853691"/>
                <a:gd name="connsiteY9900" fmla="*/ 4525106 h 4860733"/>
                <a:gd name="connsiteX9901" fmla="*/ 2985443 w 4853691"/>
                <a:gd name="connsiteY9901" fmla="*/ 4508676 h 4860733"/>
                <a:gd name="connsiteX9902" fmla="*/ 2999525 w 4853691"/>
                <a:gd name="connsiteY9902" fmla="*/ 4489900 h 4860733"/>
                <a:gd name="connsiteX9903" fmla="*/ 3011261 w 4853691"/>
                <a:gd name="connsiteY9903" fmla="*/ 4471123 h 4860733"/>
                <a:gd name="connsiteX9904" fmla="*/ 3025343 w 4853691"/>
                <a:gd name="connsiteY9904" fmla="*/ 4450000 h 4860733"/>
                <a:gd name="connsiteX9905" fmla="*/ 3037078 w 4853691"/>
                <a:gd name="connsiteY9905" fmla="*/ 4431224 h 4860733"/>
                <a:gd name="connsiteX9906" fmla="*/ 3051160 w 4853691"/>
                <a:gd name="connsiteY9906" fmla="*/ 4410100 h 4860733"/>
                <a:gd name="connsiteX9907" fmla="*/ 3062896 w 4853691"/>
                <a:gd name="connsiteY9907" fmla="*/ 4391324 h 4860733"/>
                <a:gd name="connsiteX9908" fmla="*/ 3069937 w 4853691"/>
                <a:gd name="connsiteY9908" fmla="*/ 4379589 h 4860733"/>
                <a:gd name="connsiteX9909" fmla="*/ 3069937 w 4853691"/>
                <a:gd name="connsiteY9909" fmla="*/ 4379589 h 4860733"/>
                <a:gd name="connsiteX9910" fmla="*/ 3067590 w 4853691"/>
                <a:gd name="connsiteY9910" fmla="*/ 4386630 h 4860733"/>
                <a:gd name="connsiteX9911" fmla="*/ 3062896 w 4853691"/>
                <a:gd name="connsiteY9911" fmla="*/ 4407753 h 4860733"/>
                <a:gd name="connsiteX9912" fmla="*/ 2924420 w 4853691"/>
                <a:gd name="connsiteY9912" fmla="*/ 4553270 h 4860733"/>
                <a:gd name="connsiteX9913" fmla="*/ 2889214 w 4853691"/>
                <a:gd name="connsiteY9913" fmla="*/ 4557964 h 4860733"/>
                <a:gd name="connsiteX9914" fmla="*/ 2863397 w 4853691"/>
                <a:gd name="connsiteY9914" fmla="*/ 4562658 h 4860733"/>
                <a:gd name="connsiteX9915" fmla="*/ 2828191 w 4853691"/>
                <a:gd name="connsiteY9915" fmla="*/ 4567352 h 4860733"/>
                <a:gd name="connsiteX9916" fmla="*/ 2804721 w 4853691"/>
                <a:gd name="connsiteY9916" fmla="*/ 4572047 h 4860733"/>
                <a:gd name="connsiteX9917" fmla="*/ 2769515 w 4853691"/>
                <a:gd name="connsiteY9917" fmla="*/ 4576741 h 4860733"/>
                <a:gd name="connsiteX9918" fmla="*/ 2746044 w 4853691"/>
                <a:gd name="connsiteY9918" fmla="*/ 4579088 h 4860733"/>
                <a:gd name="connsiteX9919" fmla="*/ 2731962 w 4853691"/>
                <a:gd name="connsiteY9919" fmla="*/ 4581435 h 4860733"/>
                <a:gd name="connsiteX9920" fmla="*/ 2764821 w 4853691"/>
                <a:gd name="connsiteY9920" fmla="*/ 4374895 h 4860733"/>
                <a:gd name="connsiteX9921" fmla="*/ 2807068 w 4853691"/>
                <a:gd name="connsiteY9921" fmla="*/ 4374895 h 4860733"/>
                <a:gd name="connsiteX9922" fmla="*/ 2807068 w 4853691"/>
                <a:gd name="connsiteY9922" fmla="*/ 4374895 h 4860733"/>
                <a:gd name="connsiteX9923" fmla="*/ 2807068 w 4853691"/>
                <a:gd name="connsiteY9923" fmla="*/ 4374895 h 4860733"/>
                <a:gd name="connsiteX9924" fmla="*/ 2807068 w 4853691"/>
                <a:gd name="connsiteY9924" fmla="*/ 4374895 h 4860733"/>
                <a:gd name="connsiteX9925" fmla="*/ 2910338 w 4853691"/>
                <a:gd name="connsiteY9925" fmla="*/ 4372548 h 4860733"/>
                <a:gd name="connsiteX9926" fmla="*/ 2950237 w 4853691"/>
                <a:gd name="connsiteY9926" fmla="*/ 4370201 h 4860733"/>
                <a:gd name="connsiteX9927" fmla="*/ 3013608 w 4853691"/>
                <a:gd name="connsiteY9927" fmla="*/ 4367854 h 4860733"/>
                <a:gd name="connsiteX9928" fmla="*/ 3058202 w 4853691"/>
                <a:gd name="connsiteY9928" fmla="*/ 4363160 h 4860733"/>
                <a:gd name="connsiteX9929" fmla="*/ 3062896 w 4853691"/>
                <a:gd name="connsiteY9929" fmla="*/ 4363160 h 4860733"/>
                <a:gd name="connsiteX9930" fmla="*/ 3062896 w 4853691"/>
                <a:gd name="connsiteY9930" fmla="*/ 4363160 h 4860733"/>
                <a:gd name="connsiteX9931" fmla="*/ 3072284 w 4853691"/>
                <a:gd name="connsiteY9931" fmla="*/ 4379589 h 4860733"/>
                <a:gd name="connsiteX9932" fmla="*/ 2957279 w 4853691"/>
                <a:gd name="connsiteY9932" fmla="*/ 4548576 h 4860733"/>
                <a:gd name="connsiteX9933" fmla="*/ 2952585 w 4853691"/>
                <a:gd name="connsiteY9933" fmla="*/ 4548576 h 4860733"/>
                <a:gd name="connsiteX9934" fmla="*/ 2924420 w 4853691"/>
                <a:gd name="connsiteY9934" fmla="*/ 4553270 h 4860733"/>
                <a:gd name="connsiteX9935" fmla="*/ 2649816 w 4853691"/>
                <a:gd name="connsiteY9935" fmla="*/ 4614293 h 4860733"/>
                <a:gd name="connsiteX9936" fmla="*/ 2595833 w 4853691"/>
                <a:gd name="connsiteY9936" fmla="*/ 4609599 h 4860733"/>
                <a:gd name="connsiteX9937" fmla="*/ 2560628 w 4853691"/>
                <a:gd name="connsiteY9937" fmla="*/ 4604905 h 4860733"/>
                <a:gd name="connsiteX9938" fmla="*/ 2525422 w 4853691"/>
                <a:gd name="connsiteY9938" fmla="*/ 4600211 h 4860733"/>
                <a:gd name="connsiteX9939" fmla="*/ 2525422 w 4853691"/>
                <a:gd name="connsiteY9939" fmla="*/ 4597864 h 4860733"/>
                <a:gd name="connsiteX9940" fmla="*/ 2541851 w 4853691"/>
                <a:gd name="connsiteY9940" fmla="*/ 4597864 h 4860733"/>
                <a:gd name="connsiteX9941" fmla="*/ 2570016 w 4853691"/>
                <a:gd name="connsiteY9941" fmla="*/ 4597864 h 4860733"/>
                <a:gd name="connsiteX9942" fmla="*/ 2602875 w 4853691"/>
                <a:gd name="connsiteY9942" fmla="*/ 4595517 h 4860733"/>
                <a:gd name="connsiteX9943" fmla="*/ 2631039 w 4853691"/>
                <a:gd name="connsiteY9943" fmla="*/ 4593170 h 4860733"/>
                <a:gd name="connsiteX9944" fmla="*/ 2663898 w 4853691"/>
                <a:gd name="connsiteY9944" fmla="*/ 4590823 h 4860733"/>
                <a:gd name="connsiteX9945" fmla="*/ 2692062 w 4853691"/>
                <a:gd name="connsiteY9945" fmla="*/ 4588476 h 4860733"/>
                <a:gd name="connsiteX9946" fmla="*/ 2724921 w 4853691"/>
                <a:gd name="connsiteY9946" fmla="*/ 4586129 h 4860733"/>
                <a:gd name="connsiteX9947" fmla="*/ 2734309 w 4853691"/>
                <a:gd name="connsiteY9947" fmla="*/ 4586129 h 4860733"/>
                <a:gd name="connsiteX9948" fmla="*/ 2734309 w 4853691"/>
                <a:gd name="connsiteY9948" fmla="*/ 4590823 h 4860733"/>
                <a:gd name="connsiteX9949" fmla="*/ 2731962 w 4853691"/>
                <a:gd name="connsiteY9949" fmla="*/ 4590823 h 4860733"/>
                <a:gd name="connsiteX9950" fmla="*/ 2710839 w 4853691"/>
                <a:gd name="connsiteY9950" fmla="*/ 4611946 h 4860733"/>
                <a:gd name="connsiteX9951" fmla="*/ 2715533 w 4853691"/>
                <a:gd name="connsiteY9951" fmla="*/ 4623681 h 4860733"/>
                <a:gd name="connsiteX9952" fmla="*/ 2687368 w 4853691"/>
                <a:gd name="connsiteY9952" fmla="*/ 4621335 h 4860733"/>
                <a:gd name="connsiteX9953" fmla="*/ 2649816 w 4853691"/>
                <a:gd name="connsiteY9953" fmla="*/ 4614293 h 4860733"/>
                <a:gd name="connsiteX9954" fmla="*/ 2422152 w 4853691"/>
                <a:gd name="connsiteY9954" fmla="*/ 4600211 h 4860733"/>
                <a:gd name="connsiteX9955" fmla="*/ 2340005 w 4853691"/>
                <a:gd name="connsiteY9955" fmla="*/ 4602558 h 4860733"/>
                <a:gd name="connsiteX9956" fmla="*/ 2236735 w 4853691"/>
                <a:gd name="connsiteY9956" fmla="*/ 4600211 h 4860733"/>
                <a:gd name="connsiteX9957" fmla="*/ 2206224 w 4853691"/>
                <a:gd name="connsiteY9957" fmla="*/ 4597864 h 4860733"/>
                <a:gd name="connsiteX9958" fmla="*/ 2133465 w 4853691"/>
                <a:gd name="connsiteY9958" fmla="*/ 4593170 h 4860733"/>
                <a:gd name="connsiteX9959" fmla="*/ 2095913 w 4853691"/>
                <a:gd name="connsiteY9959" fmla="*/ 4588476 h 4860733"/>
                <a:gd name="connsiteX9960" fmla="*/ 2032542 w 4853691"/>
                <a:gd name="connsiteY9960" fmla="*/ 4581435 h 4860733"/>
                <a:gd name="connsiteX9961" fmla="*/ 1992642 w 4853691"/>
                <a:gd name="connsiteY9961" fmla="*/ 4576741 h 4860733"/>
                <a:gd name="connsiteX9962" fmla="*/ 1931619 w 4853691"/>
                <a:gd name="connsiteY9962" fmla="*/ 4567352 h 4860733"/>
                <a:gd name="connsiteX9963" fmla="*/ 1889372 w 4853691"/>
                <a:gd name="connsiteY9963" fmla="*/ 4560311 h 4860733"/>
                <a:gd name="connsiteX9964" fmla="*/ 1830696 w 4853691"/>
                <a:gd name="connsiteY9964" fmla="*/ 4550923 h 4860733"/>
                <a:gd name="connsiteX9965" fmla="*/ 1788449 w 4853691"/>
                <a:gd name="connsiteY9965" fmla="*/ 4541535 h 4860733"/>
                <a:gd name="connsiteX9966" fmla="*/ 1732120 w 4853691"/>
                <a:gd name="connsiteY9966" fmla="*/ 4529800 h 4860733"/>
                <a:gd name="connsiteX9967" fmla="*/ 1687526 w 4853691"/>
                <a:gd name="connsiteY9967" fmla="*/ 4518064 h 4860733"/>
                <a:gd name="connsiteX9968" fmla="*/ 1633544 w 4853691"/>
                <a:gd name="connsiteY9968" fmla="*/ 4503982 h 4860733"/>
                <a:gd name="connsiteX9969" fmla="*/ 1588950 w 4853691"/>
                <a:gd name="connsiteY9969" fmla="*/ 4489900 h 4860733"/>
                <a:gd name="connsiteX9970" fmla="*/ 1556092 w 4853691"/>
                <a:gd name="connsiteY9970" fmla="*/ 4480512 h 4860733"/>
                <a:gd name="connsiteX9971" fmla="*/ 1556092 w 4853691"/>
                <a:gd name="connsiteY9971" fmla="*/ 4478165 h 4860733"/>
                <a:gd name="connsiteX9972" fmla="*/ 1570174 w 4853691"/>
                <a:gd name="connsiteY9972" fmla="*/ 4480512 h 4860733"/>
                <a:gd name="connsiteX9973" fmla="*/ 1595992 w 4853691"/>
                <a:gd name="connsiteY9973" fmla="*/ 4482859 h 4860733"/>
                <a:gd name="connsiteX9974" fmla="*/ 1631197 w 4853691"/>
                <a:gd name="connsiteY9974" fmla="*/ 4485206 h 4860733"/>
                <a:gd name="connsiteX9975" fmla="*/ 1654668 w 4853691"/>
                <a:gd name="connsiteY9975" fmla="*/ 4487553 h 4860733"/>
                <a:gd name="connsiteX9976" fmla="*/ 1694567 w 4853691"/>
                <a:gd name="connsiteY9976" fmla="*/ 4489900 h 4860733"/>
                <a:gd name="connsiteX9977" fmla="*/ 1715691 w 4853691"/>
                <a:gd name="connsiteY9977" fmla="*/ 4489900 h 4860733"/>
                <a:gd name="connsiteX9978" fmla="*/ 1776714 w 4853691"/>
                <a:gd name="connsiteY9978" fmla="*/ 4489900 h 4860733"/>
                <a:gd name="connsiteX9979" fmla="*/ 2232041 w 4853691"/>
                <a:gd name="connsiteY9979" fmla="*/ 4438265 h 4860733"/>
                <a:gd name="connsiteX9980" fmla="*/ 2257859 w 4853691"/>
                <a:gd name="connsiteY9980" fmla="*/ 4457041 h 4860733"/>
                <a:gd name="connsiteX9981" fmla="*/ 2278982 w 4853691"/>
                <a:gd name="connsiteY9981" fmla="*/ 4471123 h 4860733"/>
                <a:gd name="connsiteX9982" fmla="*/ 2321229 w 4853691"/>
                <a:gd name="connsiteY9982" fmla="*/ 4496941 h 4860733"/>
                <a:gd name="connsiteX9983" fmla="*/ 2342352 w 4853691"/>
                <a:gd name="connsiteY9983" fmla="*/ 4508676 h 4860733"/>
                <a:gd name="connsiteX9984" fmla="*/ 2382252 w 4853691"/>
                <a:gd name="connsiteY9984" fmla="*/ 4532147 h 4860733"/>
                <a:gd name="connsiteX9985" fmla="*/ 2405723 w 4853691"/>
                <a:gd name="connsiteY9985" fmla="*/ 4543882 h 4860733"/>
                <a:gd name="connsiteX9986" fmla="*/ 2443275 w 4853691"/>
                <a:gd name="connsiteY9986" fmla="*/ 4565005 h 4860733"/>
                <a:gd name="connsiteX9987" fmla="*/ 2466746 w 4853691"/>
                <a:gd name="connsiteY9987" fmla="*/ 4576741 h 4860733"/>
                <a:gd name="connsiteX9988" fmla="*/ 2485522 w 4853691"/>
                <a:gd name="connsiteY9988" fmla="*/ 4586129 h 4860733"/>
                <a:gd name="connsiteX9989" fmla="*/ 2483175 w 4853691"/>
                <a:gd name="connsiteY9989" fmla="*/ 4595517 h 4860733"/>
                <a:gd name="connsiteX9990" fmla="*/ 2483175 w 4853691"/>
                <a:gd name="connsiteY9990" fmla="*/ 4595517 h 4860733"/>
                <a:gd name="connsiteX9991" fmla="*/ 2447970 w 4853691"/>
                <a:gd name="connsiteY9991" fmla="*/ 4597864 h 4860733"/>
                <a:gd name="connsiteX9992" fmla="*/ 2422152 w 4853691"/>
                <a:gd name="connsiteY9992" fmla="*/ 4600211 h 4860733"/>
                <a:gd name="connsiteX9993" fmla="*/ 1464557 w 4853691"/>
                <a:gd name="connsiteY9993" fmla="*/ 4457041 h 4860733"/>
                <a:gd name="connsiteX9994" fmla="*/ 1429351 w 4853691"/>
                <a:gd name="connsiteY9994" fmla="*/ 4447653 h 4860733"/>
                <a:gd name="connsiteX9995" fmla="*/ 1398840 w 4853691"/>
                <a:gd name="connsiteY9995" fmla="*/ 4440612 h 4860733"/>
                <a:gd name="connsiteX9996" fmla="*/ 1363634 w 4853691"/>
                <a:gd name="connsiteY9996" fmla="*/ 4431224 h 4860733"/>
                <a:gd name="connsiteX9997" fmla="*/ 1333122 w 4853691"/>
                <a:gd name="connsiteY9997" fmla="*/ 4421836 h 4860733"/>
                <a:gd name="connsiteX9998" fmla="*/ 1297917 w 4853691"/>
                <a:gd name="connsiteY9998" fmla="*/ 4410100 h 4860733"/>
                <a:gd name="connsiteX9999" fmla="*/ 1267405 w 4853691"/>
                <a:gd name="connsiteY9999" fmla="*/ 4400712 h 4860733"/>
                <a:gd name="connsiteX10000" fmla="*/ 1229852 w 4853691"/>
                <a:gd name="connsiteY10000" fmla="*/ 4386630 h 4860733"/>
                <a:gd name="connsiteX10001" fmla="*/ 1204035 w 4853691"/>
                <a:gd name="connsiteY10001" fmla="*/ 4377242 h 4860733"/>
                <a:gd name="connsiteX10002" fmla="*/ 1159441 w 4853691"/>
                <a:gd name="connsiteY10002" fmla="*/ 4358466 h 4860733"/>
                <a:gd name="connsiteX10003" fmla="*/ 1143012 w 4853691"/>
                <a:gd name="connsiteY10003" fmla="*/ 4351424 h 4860733"/>
                <a:gd name="connsiteX10004" fmla="*/ 1081988 w 4853691"/>
                <a:gd name="connsiteY10004" fmla="*/ 4323260 h 4860733"/>
                <a:gd name="connsiteX10005" fmla="*/ 1079641 w 4853691"/>
                <a:gd name="connsiteY10005" fmla="*/ 4320913 h 4860733"/>
                <a:gd name="connsiteX10006" fmla="*/ 1070253 w 4853691"/>
                <a:gd name="connsiteY10006" fmla="*/ 4316219 h 4860733"/>
                <a:gd name="connsiteX10007" fmla="*/ 1070253 w 4853691"/>
                <a:gd name="connsiteY10007" fmla="*/ 4311525 h 4860733"/>
                <a:gd name="connsiteX10008" fmla="*/ 1072600 w 4853691"/>
                <a:gd name="connsiteY10008" fmla="*/ 4302136 h 4860733"/>
                <a:gd name="connsiteX10009" fmla="*/ 1074947 w 4853691"/>
                <a:gd name="connsiteY10009" fmla="*/ 4290401 h 4860733"/>
                <a:gd name="connsiteX10010" fmla="*/ 1077294 w 4853691"/>
                <a:gd name="connsiteY10010" fmla="*/ 4278666 h 4860733"/>
                <a:gd name="connsiteX10011" fmla="*/ 1079641 w 4853691"/>
                <a:gd name="connsiteY10011" fmla="*/ 4266930 h 4860733"/>
                <a:gd name="connsiteX10012" fmla="*/ 1081988 w 4853691"/>
                <a:gd name="connsiteY10012" fmla="*/ 4248154 h 4860733"/>
                <a:gd name="connsiteX10013" fmla="*/ 1081988 w 4853691"/>
                <a:gd name="connsiteY10013" fmla="*/ 4243460 h 4860733"/>
                <a:gd name="connsiteX10014" fmla="*/ 1081988 w 4853691"/>
                <a:gd name="connsiteY10014" fmla="*/ 4238766 h 4860733"/>
                <a:gd name="connsiteX10015" fmla="*/ 1084336 w 4853691"/>
                <a:gd name="connsiteY10015" fmla="*/ 4238766 h 4860733"/>
                <a:gd name="connsiteX10016" fmla="*/ 1105459 w 4853691"/>
                <a:gd name="connsiteY10016" fmla="*/ 4217643 h 4860733"/>
                <a:gd name="connsiteX10017" fmla="*/ 1089030 w 4853691"/>
                <a:gd name="connsiteY10017" fmla="*/ 4198866 h 4860733"/>
                <a:gd name="connsiteX10018" fmla="*/ 1096071 w 4853691"/>
                <a:gd name="connsiteY10018" fmla="*/ 4154272 h 4860733"/>
                <a:gd name="connsiteX10019" fmla="*/ 1096071 w 4853691"/>
                <a:gd name="connsiteY10019" fmla="*/ 4151925 h 4860733"/>
                <a:gd name="connsiteX10020" fmla="*/ 1100765 w 4853691"/>
                <a:gd name="connsiteY10020" fmla="*/ 4119066 h 4860733"/>
                <a:gd name="connsiteX10021" fmla="*/ 1100765 w 4853691"/>
                <a:gd name="connsiteY10021" fmla="*/ 4109678 h 4860733"/>
                <a:gd name="connsiteX10022" fmla="*/ 1103112 w 4853691"/>
                <a:gd name="connsiteY10022" fmla="*/ 4081514 h 4860733"/>
                <a:gd name="connsiteX10023" fmla="*/ 1103112 w 4853691"/>
                <a:gd name="connsiteY10023" fmla="*/ 4069779 h 4860733"/>
                <a:gd name="connsiteX10024" fmla="*/ 1105459 w 4853691"/>
                <a:gd name="connsiteY10024" fmla="*/ 4041614 h 4860733"/>
                <a:gd name="connsiteX10025" fmla="*/ 1105459 w 4853691"/>
                <a:gd name="connsiteY10025" fmla="*/ 4039267 h 4860733"/>
                <a:gd name="connsiteX10026" fmla="*/ 1119541 w 4853691"/>
                <a:gd name="connsiteY10026" fmla="*/ 4058043 h 4860733"/>
                <a:gd name="connsiteX10027" fmla="*/ 1145359 w 4853691"/>
                <a:gd name="connsiteY10027" fmla="*/ 4088555 h 4860733"/>
                <a:gd name="connsiteX10028" fmla="*/ 1272099 w 4853691"/>
                <a:gd name="connsiteY10028" fmla="*/ 4227031 h 4860733"/>
                <a:gd name="connsiteX10029" fmla="*/ 1295570 w 4853691"/>
                <a:gd name="connsiteY10029" fmla="*/ 4250501 h 4860733"/>
                <a:gd name="connsiteX10030" fmla="*/ 1323734 w 4853691"/>
                <a:gd name="connsiteY10030" fmla="*/ 4278666 h 4860733"/>
                <a:gd name="connsiteX10031" fmla="*/ 1354246 w 4853691"/>
                <a:gd name="connsiteY10031" fmla="*/ 4309177 h 4860733"/>
                <a:gd name="connsiteX10032" fmla="*/ 1380063 w 4853691"/>
                <a:gd name="connsiteY10032" fmla="*/ 4334995 h 4860733"/>
                <a:gd name="connsiteX10033" fmla="*/ 1412922 w 4853691"/>
                <a:gd name="connsiteY10033" fmla="*/ 4365506 h 4860733"/>
                <a:gd name="connsiteX10034" fmla="*/ 1436392 w 4853691"/>
                <a:gd name="connsiteY10034" fmla="*/ 4386630 h 4860733"/>
                <a:gd name="connsiteX10035" fmla="*/ 1471598 w 4853691"/>
                <a:gd name="connsiteY10035" fmla="*/ 4417142 h 4860733"/>
                <a:gd name="connsiteX10036" fmla="*/ 1495069 w 4853691"/>
                <a:gd name="connsiteY10036" fmla="*/ 4435918 h 4860733"/>
                <a:gd name="connsiteX10037" fmla="*/ 1518539 w 4853691"/>
                <a:gd name="connsiteY10037" fmla="*/ 4454694 h 4860733"/>
                <a:gd name="connsiteX10038" fmla="*/ 1516192 w 4853691"/>
                <a:gd name="connsiteY10038" fmla="*/ 4461735 h 4860733"/>
                <a:gd name="connsiteX10039" fmla="*/ 1497416 w 4853691"/>
                <a:gd name="connsiteY10039" fmla="*/ 4457041 h 4860733"/>
                <a:gd name="connsiteX10040" fmla="*/ 1464557 w 4853691"/>
                <a:gd name="connsiteY10040" fmla="*/ 4457041 h 4860733"/>
                <a:gd name="connsiteX10041" fmla="*/ 610232 w 4853691"/>
                <a:gd name="connsiteY10041" fmla="*/ 3628534 h 4860733"/>
                <a:gd name="connsiteX10042" fmla="*/ 605538 w 4853691"/>
                <a:gd name="connsiteY10042" fmla="*/ 3623840 h 4860733"/>
                <a:gd name="connsiteX10043" fmla="*/ 610232 w 4853691"/>
                <a:gd name="connsiteY10043" fmla="*/ 3623840 h 4860733"/>
                <a:gd name="connsiteX10044" fmla="*/ 626661 w 4853691"/>
                <a:gd name="connsiteY10044" fmla="*/ 3616799 h 4860733"/>
                <a:gd name="connsiteX10045" fmla="*/ 659520 w 4853691"/>
                <a:gd name="connsiteY10045" fmla="*/ 3640269 h 4860733"/>
                <a:gd name="connsiteX10046" fmla="*/ 659520 w 4853691"/>
                <a:gd name="connsiteY10046" fmla="*/ 3647310 h 4860733"/>
                <a:gd name="connsiteX10047" fmla="*/ 661867 w 4853691"/>
                <a:gd name="connsiteY10047" fmla="*/ 3659045 h 4860733"/>
                <a:gd name="connsiteX10048" fmla="*/ 664214 w 4853691"/>
                <a:gd name="connsiteY10048" fmla="*/ 3670781 h 4860733"/>
                <a:gd name="connsiteX10049" fmla="*/ 661867 w 4853691"/>
                <a:gd name="connsiteY10049" fmla="*/ 3668434 h 4860733"/>
                <a:gd name="connsiteX10050" fmla="*/ 610232 w 4853691"/>
                <a:gd name="connsiteY10050" fmla="*/ 3628534 h 4860733"/>
                <a:gd name="connsiteX10051" fmla="*/ 549209 w 4853691"/>
                <a:gd name="connsiteY10051" fmla="*/ 3576899 h 4860733"/>
                <a:gd name="connsiteX10052" fmla="*/ 502268 w 4853691"/>
                <a:gd name="connsiteY10052" fmla="*/ 3532305 h 4860733"/>
                <a:gd name="connsiteX10053" fmla="*/ 495227 w 4853691"/>
                <a:gd name="connsiteY10053" fmla="*/ 3525264 h 4860733"/>
                <a:gd name="connsiteX10054" fmla="*/ 478797 w 4853691"/>
                <a:gd name="connsiteY10054" fmla="*/ 3499446 h 4860733"/>
                <a:gd name="connsiteX10055" fmla="*/ 476450 w 4853691"/>
                <a:gd name="connsiteY10055" fmla="*/ 3497099 h 4860733"/>
                <a:gd name="connsiteX10056" fmla="*/ 593803 w 4853691"/>
                <a:gd name="connsiteY10056" fmla="*/ 3595675 h 4860733"/>
                <a:gd name="connsiteX10057" fmla="*/ 589109 w 4853691"/>
                <a:gd name="connsiteY10057" fmla="*/ 3607411 h 4860733"/>
                <a:gd name="connsiteX10058" fmla="*/ 591456 w 4853691"/>
                <a:gd name="connsiteY10058" fmla="*/ 3614451 h 4860733"/>
                <a:gd name="connsiteX10059" fmla="*/ 549209 w 4853691"/>
                <a:gd name="connsiteY10059" fmla="*/ 3576899 h 4860733"/>
                <a:gd name="connsiteX10060" fmla="*/ 549209 w 4853691"/>
                <a:gd name="connsiteY10060" fmla="*/ 3576899 h 4860733"/>
                <a:gd name="connsiteX10061" fmla="*/ 115005 w 4853691"/>
                <a:gd name="connsiteY10061" fmla="*/ 2983096 h 4860733"/>
                <a:gd name="connsiteX10062" fmla="*/ 117352 w 4853691"/>
                <a:gd name="connsiteY10062" fmla="*/ 2997178 h 4860733"/>
                <a:gd name="connsiteX10063" fmla="*/ 112658 w 4853691"/>
                <a:gd name="connsiteY10063" fmla="*/ 2992484 h 4860733"/>
                <a:gd name="connsiteX10064" fmla="*/ 103270 w 4853691"/>
                <a:gd name="connsiteY10064" fmla="*/ 2959626 h 4860733"/>
                <a:gd name="connsiteX10065" fmla="*/ 103270 w 4853691"/>
                <a:gd name="connsiteY10065" fmla="*/ 2945543 h 4860733"/>
                <a:gd name="connsiteX10066" fmla="*/ 103270 w 4853691"/>
                <a:gd name="connsiteY10066" fmla="*/ 2933808 h 4860733"/>
                <a:gd name="connsiteX10067" fmla="*/ 103270 w 4853691"/>
                <a:gd name="connsiteY10067" fmla="*/ 2931461 h 4860733"/>
                <a:gd name="connsiteX10068" fmla="*/ 105617 w 4853691"/>
                <a:gd name="connsiteY10068" fmla="*/ 2947890 h 4860733"/>
                <a:gd name="connsiteX10069" fmla="*/ 115005 w 4853691"/>
                <a:gd name="connsiteY10069" fmla="*/ 2983096 h 4860733"/>
                <a:gd name="connsiteX10070" fmla="*/ 124393 w 4853691"/>
                <a:gd name="connsiteY10070" fmla="*/ 3025343 h 4860733"/>
                <a:gd name="connsiteX10071" fmla="*/ 122046 w 4853691"/>
                <a:gd name="connsiteY10071" fmla="*/ 3018302 h 4860733"/>
                <a:gd name="connsiteX10072" fmla="*/ 119699 w 4853691"/>
                <a:gd name="connsiteY10072" fmla="*/ 3011261 h 4860733"/>
                <a:gd name="connsiteX10073" fmla="*/ 119699 w 4853691"/>
                <a:gd name="connsiteY10073" fmla="*/ 3008914 h 4860733"/>
                <a:gd name="connsiteX10074" fmla="*/ 124393 w 4853691"/>
                <a:gd name="connsiteY10074" fmla="*/ 3025343 h 4860733"/>
                <a:gd name="connsiteX10075" fmla="*/ 117352 w 4853691"/>
                <a:gd name="connsiteY10075" fmla="*/ 3015955 h 4860733"/>
                <a:gd name="connsiteX10076" fmla="*/ 117352 w 4853691"/>
                <a:gd name="connsiteY10076" fmla="*/ 3015955 h 4860733"/>
                <a:gd name="connsiteX10077" fmla="*/ 117352 w 4853691"/>
                <a:gd name="connsiteY10077" fmla="*/ 3015955 h 4860733"/>
                <a:gd name="connsiteX10078" fmla="*/ 117352 w 4853691"/>
                <a:gd name="connsiteY10078" fmla="*/ 3015955 h 4860733"/>
                <a:gd name="connsiteX10079" fmla="*/ 110311 w 4853691"/>
                <a:gd name="connsiteY10079" fmla="*/ 2985443 h 4860733"/>
                <a:gd name="connsiteX10080" fmla="*/ 110311 w 4853691"/>
                <a:gd name="connsiteY10080" fmla="*/ 2987790 h 4860733"/>
                <a:gd name="connsiteX10081" fmla="*/ 110311 w 4853691"/>
                <a:gd name="connsiteY10081" fmla="*/ 2985443 h 4860733"/>
                <a:gd name="connsiteX10082" fmla="*/ 103270 w 4853691"/>
                <a:gd name="connsiteY10082" fmla="*/ 2971361 h 4860733"/>
                <a:gd name="connsiteX10083" fmla="*/ 103270 w 4853691"/>
                <a:gd name="connsiteY10083" fmla="*/ 2964320 h 4860733"/>
                <a:gd name="connsiteX10084" fmla="*/ 110311 w 4853691"/>
                <a:gd name="connsiteY10084" fmla="*/ 2985443 h 4860733"/>
                <a:gd name="connsiteX10085" fmla="*/ 70411 w 4853691"/>
                <a:gd name="connsiteY10085" fmla="*/ 2713186 h 4860733"/>
                <a:gd name="connsiteX10086" fmla="*/ 77453 w 4853691"/>
                <a:gd name="connsiteY10086" fmla="*/ 2731962 h 4860733"/>
                <a:gd name="connsiteX10087" fmla="*/ 72758 w 4853691"/>
                <a:gd name="connsiteY10087" fmla="*/ 2734309 h 4860733"/>
                <a:gd name="connsiteX10088" fmla="*/ 70411 w 4853691"/>
                <a:gd name="connsiteY10088" fmla="*/ 2731962 h 4860733"/>
                <a:gd name="connsiteX10089" fmla="*/ 63370 w 4853691"/>
                <a:gd name="connsiteY10089" fmla="*/ 2720227 h 4860733"/>
                <a:gd name="connsiteX10090" fmla="*/ 58676 w 4853691"/>
                <a:gd name="connsiteY10090" fmla="*/ 2713186 h 4860733"/>
                <a:gd name="connsiteX10091" fmla="*/ 58676 w 4853691"/>
                <a:gd name="connsiteY10091" fmla="*/ 2710839 h 4860733"/>
                <a:gd name="connsiteX10092" fmla="*/ 49288 w 4853691"/>
                <a:gd name="connsiteY10092" fmla="*/ 2694409 h 4860733"/>
                <a:gd name="connsiteX10093" fmla="*/ 49288 w 4853691"/>
                <a:gd name="connsiteY10093" fmla="*/ 2692062 h 4860733"/>
                <a:gd name="connsiteX10094" fmla="*/ 58676 w 4853691"/>
                <a:gd name="connsiteY10094" fmla="*/ 2682674 h 4860733"/>
                <a:gd name="connsiteX10095" fmla="*/ 65717 w 4853691"/>
                <a:gd name="connsiteY10095" fmla="*/ 2708492 h 4860733"/>
                <a:gd name="connsiteX10096" fmla="*/ 70411 w 4853691"/>
                <a:gd name="connsiteY10096" fmla="*/ 2713186 h 4860733"/>
                <a:gd name="connsiteX10097" fmla="*/ 79800 w 4853691"/>
                <a:gd name="connsiteY10097" fmla="*/ 2670939 h 4860733"/>
                <a:gd name="connsiteX10098" fmla="*/ 79800 w 4853691"/>
                <a:gd name="connsiteY10098" fmla="*/ 2663898 h 4860733"/>
                <a:gd name="connsiteX10099" fmla="*/ 79800 w 4853691"/>
                <a:gd name="connsiteY10099" fmla="*/ 2654510 h 4860733"/>
                <a:gd name="connsiteX10100" fmla="*/ 79800 w 4853691"/>
                <a:gd name="connsiteY10100" fmla="*/ 2638080 h 4860733"/>
                <a:gd name="connsiteX10101" fmla="*/ 79800 w 4853691"/>
                <a:gd name="connsiteY10101" fmla="*/ 2635733 h 4860733"/>
                <a:gd name="connsiteX10102" fmla="*/ 79800 w 4853691"/>
                <a:gd name="connsiteY10102" fmla="*/ 2633386 h 4860733"/>
                <a:gd name="connsiteX10103" fmla="*/ 86841 w 4853691"/>
                <a:gd name="connsiteY10103" fmla="*/ 2631039 h 4860733"/>
                <a:gd name="connsiteX10104" fmla="*/ 91535 w 4853691"/>
                <a:gd name="connsiteY10104" fmla="*/ 2642774 h 4860733"/>
                <a:gd name="connsiteX10105" fmla="*/ 96229 w 4853691"/>
                <a:gd name="connsiteY10105" fmla="*/ 2652163 h 4860733"/>
                <a:gd name="connsiteX10106" fmla="*/ 105617 w 4853691"/>
                <a:gd name="connsiteY10106" fmla="*/ 2673286 h 4860733"/>
                <a:gd name="connsiteX10107" fmla="*/ 96229 w 4853691"/>
                <a:gd name="connsiteY10107" fmla="*/ 2689715 h 4860733"/>
                <a:gd name="connsiteX10108" fmla="*/ 107964 w 4853691"/>
                <a:gd name="connsiteY10108" fmla="*/ 2708492 h 4860733"/>
                <a:gd name="connsiteX10109" fmla="*/ 107964 w 4853691"/>
                <a:gd name="connsiteY10109" fmla="*/ 2710839 h 4860733"/>
                <a:gd name="connsiteX10110" fmla="*/ 107964 w 4853691"/>
                <a:gd name="connsiteY10110" fmla="*/ 2710839 h 4860733"/>
                <a:gd name="connsiteX10111" fmla="*/ 100923 w 4853691"/>
                <a:gd name="connsiteY10111" fmla="*/ 2724921 h 4860733"/>
                <a:gd name="connsiteX10112" fmla="*/ 100923 w 4853691"/>
                <a:gd name="connsiteY10112" fmla="*/ 2727268 h 4860733"/>
                <a:gd name="connsiteX10113" fmla="*/ 96229 w 4853691"/>
                <a:gd name="connsiteY10113" fmla="*/ 2736656 h 4860733"/>
                <a:gd name="connsiteX10114" fmla="*/ 86841 w 4853691"/>
                <a:gd name="connsiteY10114" fmla="*/ 2734309 h 4860733"/>
                <a:gd name="connsiteX10115" fmla="*/ 86841 w 4853691"/>
                <a:gd name="connsiteY10115" fmla="*/ 2706145 h 4860733"/>
                <a:gd name="connsiteX10116" fmla="*/ 79800 w 4853691"/>
                <a:gd name="connsiteY10116" fmla="*/ 2670939 h 4860733"/>
                <a:gd name="connsiteX10117" fmla="*/ 147864 w 4853691"/>
                <a:gd name="connsiteY10117" fmla="*/ 2706145 h 4860733"/>
                <a:gd name="connsiteX10118" fmla="*/ 157252 w 4853691"/>
                <a:gd name="connsiteY10118" fmla="*/ 2710839 h 4860733"/>
                <a:gd name="connsiteX10119" fmla="*/ 154905 w 4853691"/>
                <a:gd name="connsiteY10119" fmla="*/ 2717880 h 4860733"/>
                <a:gd name="connsiteX10120" fmla="*/ 159599 w 4853691"/>
                <a:gd name="connsiteY10120" fmla="*/ 2729615 h 4860733"/>
                <a:gd name="connsiteX10121" fmla="*/ 159599 w 4853691"/>
                <a:gd name="connsiteY10121" fmla="*/ 2729615 h 4860733"/>
                <a:gd name="connsiteX10122" fmla="*/ 154905 w 4853691"/>
                <a:gd name="connsiteY10122" fmla="*/ 2734309 h 4860733"/>
                <a:gd name="connsiteX10123" fmla="*/ 150211 w 4853691"/>
                <a:gd name="connsiteY10123" fmla="*/ 2736656 h 4860733"/>
                <a:gd name="connsiteX10124" fmla="*/ 145517 w 4853691"/>
                <a:gd name="connsiteY10124" fmla="*/ 2739003 h 4860733"/>
                <a:gd name="connsiteX10125" fmla="*/ 140823 w 4853691"/>
                <a:gd name="connsiteY10125" fmla="*/ 2741350 h 4860733"/>
                <a:gd name="connsiteX10126" fmla="*/ 136129 w 4853691"/>
                <a:gd name="connsiteY10126" fmla="*/ 2743697 h 4860733"/>
                <a:gd name="connsiteX10127" fmla="*/ 131435 w 4853691"/>
                <a:gd name="connsiteY10127" fmla="*/ 2746044 h 4860733"/>
                <a:gd name="connsiteX10128" fmla="*/ 126741 w 4853691"/>
                <a:gd name="connsiteY10128" fmla="*/ 2748391 h 4860733"/>
                <a:gd name="connsiteX10129" fmla="*/ 122046 w 4853691"/>
                <a:gd name="connsiteY10129" fmla="*/ 2750738 h 4860733"/>
                <a:gd name="connsiteX10130" fmla="*/ 117352 w 4853691"/>
                <a:gd name="connsiteY10130" fmla="*/ 2753085 h 4860733"/>
                <a:gd name="connsiteX10131" fmla="*/ 112658 w 4853691"/>
                <a:gd name="connsiteY10131" fmla="*/ 2755433 h 4860733"/>
                <a:gd name="connsiteX10132" fmla="*/ 110311 w 4853691"/>
                <a:gd name="connsiteY10132" fmla="*/ 2755433 h 4860733"/>
                <a:gd name="connsiteX10133" fmla="*/ 105617 w 4853691"/>
                <a:gd name="connsiteY10133" fmla="*/ 2755433 h 4860733"/>
                <a:gd name="connsiteX10134" fmla="*/ 105617 w 4853691"/>
                <a:gd name="connsiteY10134" fmla="*/ 2753085 h 4860733"/>
                <a:gd name="connsiteX10135" fmla="*/ 96229 w 4853691"/>
                <a:gd name="connsiteY10135" fmla="*/ 2736656 h 4860733"/>
                <a:gd name="connsiteX10136" fmla="*/ 100923 w 4853691"/>
                <a:gd name="connsiteY10136" fmla="*/ 2727268 h 4860733"/>
                <a:gd name="connsiteX10137" fmla="*/ 100923 w 4853691"/>
                <a:gd name="connsiteY10137" fmla="*/ 2724921 h 4860733"/>
                <a:gd name="connsiteX10138" fmla="*/ 107964 w 4853691"/>
                <a:gd name="connsiteY10138" fmla="*/ 2710839 h 4860733"/>
                <a:gd name="connsiteX10139" fmla="*/ 107964 w 4853691"/>
                <a:gd name="connsiteY10139" fmla="*/ 2708492 h 4860733"/>
                <a:gd name="connsiteX10140" fmla="*/ 107964 w 4853691"/>
                <a:gd name="connsiteY10140" fmla="*/ 2706145 h 4860733"/>
                <a:gd name="connsiteX10141" fmla="*/ 115005 w 4853691"/>
                <a:gd name="connsiteY10141" fmla="*/ 2708492 h 4860733"/>
                <a:gd name="connsiteX10142" fmla="*/ 131435 w 4853691"/>
                <a:gd name="connsiteY10142" fmla="*/ 2699103 h 4860733"/>
                <a:gd name="connsiteX10143" fmla="*/ 143170 w 4853691"/>
                <a:gd name="connsiteY10143" fmla="*/ 2706145 h 4860733"/>
                <a:gd name="connsiteX10144" fmla="*/ 147864 w 4853691"/>
                <a:gd name="connsiteY10144" fmla="*/ 2706145 h 4860733"/>
                <a:gd name="connsiteX10145" fmla="*/ 211234 w 4853691"/>
                <a:gd name="connsiteY10145" fmla="*/ 2746044 h 4860733"/>
                <a:gd name="connsiteX10146" fmla="*/ 218275 w 4853691"/>
                <a:gd name="connsiteY10146" fmla="*/ 2750738 h 4860733"/>
                <a:gd name="connsiteX10147" fmla="*/ 213581 w 4853691"/>
                <a:gd name="connsiteY10147" fmla="*/ 2762474 h 4860733"/>
                <a:gd name="connsiteX10148" fmla="*/ 213581 w 4853691"/>
                <a:gd name="connsiteY10148" fmla="*/ 2767168 h 4860733"/>
                <a:gd name="connsiteX10149" fmla="*/ 213581 w 4853691"/>
                <a:gd name="connsiteY10149" fmla="*/ 2767168 h 4860733"/>
                <a:gd name="connsiteX10150" fmla="*/ 204193 w 4853691"/>
                <a:gd name="connsiteY10150" fmla="*/ 2769515 h 4860733"/>
                <a:gd name="connsiteX10151" fmla="*/ 194805 w 4853691"/>
                <a:gd name="connsiteY10151" fmla="*/ 2771862 h 4860733"/>
                <a:gd name="connsiteX10152" fmla="*/ 183070 w 4853691"/>
                <a:gd name="connsiteY10152" fmla="*/ 2774209 h 4860733"/>
                <a:gd name="connsiteX10153" fmla="*/ 176028 w 4853691"/>
                <a:gd name="connsiteY10153" fmla="*/ 2776556 h 4860733"/>
                <a:gd name="connsiteX10154" fmla="*/ 157252 w 4853691"/>
                <a:gd name="connsiteY10154" fmla="*/ 2776556 h 4860733"/>
                <a:gd name="connsiteX10155" fmla="*/ 136129 w 4853691"/>
                <a:gd name="connsiteY10155" fmla="*/ 2774209 h 4860733"/>
                <a:gd name="connsiteX10156" fmla="*/ 129088 w 4853691"/>
                <a:gd name="connsiteY10156" fmla="*/ 2771862 h 4860733"/>
                <a:gd name="connsiteX10157" fmla="*/ 115005 w 4853691"/>
                <a:gd name="connsiteY10157" fmla="*/ 2769515 h 4860733"/>
                <a:gd name="connsiteX10158" fmla="*/ 107964 w 4853691"/>
                <a:gd name="connsiteY10158" fmla="*/ 2767168 h 4860733"/>
                <a:gd name="connsiteX10159" fmla="*/ 98576 w 4853691"/>
                <a:gd name="connsiteY10159" fmla="*/ 2762474 h 4860733"/>
                <a:gd name="connsiteX10160" fmla="*/ 98576 w 4853691"/>
                <a:gd name="connsiteY10160" fmla="*/ 2762474 h 4860733"/>
                <a:gd name="connsiteX10161" fmla="*/ 100923 w 4853691"/>
                <a:gd name="connsiteY10161" fmla="*/ 2755433 h 4860733"/>
                <a:gd name="connsiteX10162" fmla="*/ 105617 w 4853691"/>
                <a:gd name="connsiteY10162" fmla="*/ 2755433 h 4860733"/>
                <a:gd name="connsiteX10163" fmla="*/ 107964 w 4853691"/>
                <a:gd name="connsiteY10163" fmla="*/ 2755433 h 4860733"/>
                <a:gd name="connsiteX10164" fmla="*/ 115005 w 4853691"/>
                <a:gd name="connsiteY10164" fmla="*/ 2753085 h 4860733"/>
                <a:gd name="connsiteX10165" fmla="*/ 119699 w 4853691"/>
                <a:gd name="connsiteY10165" fmla="*/ 2750738 h 4860733"/>
                <a:gd name="connsiteX10166" fmla="*/ 124393 w 4853691"/>
                <a:gd name="connsiteY10166" fmla="*/ 2748391 h 4860733"/>
                <a:gd name="connsiteX10167" fmla="*/ 129088 w 4853691"/>
                <a:gd name="connsiteY10167" fmla="*/ 2746044 h 4860733"/>
                <a:gd name="connsiteX10168" fmla="*/ 133782 w 4853691"/>
                <a:gd name="connsiteY10168" fmla="*/ 2743697 h 4860733"/>
                <a:gd name="connsiteX10169" fmla="*/ 138476 w 4853691"/>
                <a:gd name="connsiteY10169" fmla="*/ 2741350 h 4860733"/>
                <a:gd name="connsiteX10170" fmla="*/ 143170 w 4853691"/>
                <a:gd name="connsiteY10170" fmla="*/ 2739003 h 4860733"/>
                <a:gd name="connsiteX10171" fmla="*/ 147864 w 4853691"/>
                <a:gd name="connsiteY10171" fmla="*/ 2736656 h 4860733"/>
                <a:gd name="connsiteX10172" fmla="*/ 152558 w 4853691"/>
                <a:gd name="connsiteY10172" fmla="*/ 2734309 h 4860733"/>
                <a:gd name="connsiteX10173" fmla="*/ 157252 w 4853691"/>
                <a:gd name="connsiteY10173" fmla="*/ 2729615 h 4860733"/>
                <a:gd name="connsiteX10174" fmla="*/ 157252 w 4853691"/>
                <a:gd name="connsiteY10174" fmla="*/ 2729615 h 4860733"/>
                <a:gd name="connsiteX10175" fmla="*/ 171334 w 4853691"/>
                <a:gd name="connsiteY10175" fmla="*/ 2736656 h 4860733"/>
                <a:gd name="connsiteX10176" fmla="*/ 185417 w 4853691"/>
                <a:gd name="connsiteY10176" fmla="*/ 2729615 h 4860733"/>
                <a:gd name="connsiteX10177" fmla="*/ 197152 w 4853691"/>
                <a:gd name="connsiteY10177" fmla="*/ 2739003 h 4860733"/>
                <a:gd name="connsiteX10178" fmla="*/ 211234 w 4853691"/>
                <a:gd name="connsiteY10178" fmla="*/ 2746044 h 4860733"/>
                <a:gd name="connsiteX10179" fmla="*/ 234705 w 4853691"/>
                <a:gd name="connsiteY10179" fmla="*/ 2670939 h 4860733"/>
                <a:gd name="connsiteX10180" fmla="*/ 234705 w 4853691"/>
                <a:gd name="connsiteY10180" fmla="*/ 2626345 h 4860733"/>
                <a:gd name="connsiteX10181" fmla="*/ 234705 w 4853691"/>
                <a:gd name="connsiteY10181" fmla="*/ 2602875 h 4860733"/>
                <a:gd name="connsiteX10182" fmla="*/ 234705 w 4853691"/>
                <a:gd name="connsiteY10182" fmla="*/ 2560628 h 4860733"/>
                <a:gd name="connsiteX10183" fmla="*/ 234705 w 4853691"/>
                <a:gd name="connsiteY10183" fmla="*/ 2544198 h 4860733"/>
                <a:gd name="connsiteX10184" fmla="*/ 234705 w 4853691"/>
                <a:gd name="connsiteY10184" fmla="*/ 2516034 h 4860733"/>
                <a:gd name="connsiteX10185" fmla="*/ 239399 w 4853691"/>
                <a:gd name="connsiteY10185" fmla="*/ 2516034 h 4860733"/>
                <a:gd name="connsiteX10186" fmla="*/ 241746 w 4853691"/>
                <a:gd name="connsiteY10186" fmla="*/ 2525422 h 4860733"/>
                <a:gd name="connsiteX10187" fmla="*/ 251134 w 4853691"/>
                <a:gd name="connsiteY10187" fmla="*/ 2551240 h 4860733"/>
                <a:gd name="connsiteX10188" fmla="*/ 255828 w 4853691"/>
                <a:gd name="connsiteY10188" fmla="*/ 2565322 h 4860733"/>
                <a:gd name="connsiteX10189" fmla="*/ 309810 w 4853691"/>
                <a:gd name="connsiteY10189" fmla="*/ 2710839 h 4860733"/>
                <a:gd name="connsiteX10190" fmla="*/ 323892 w 4853691"/>
                <a:gd name="connsiteY10190" fmla="*/ 2750738 h 4860733"/>
                <a:gd name="connsiteX10191" fmla="*/ 333281 w 4853691"/>
                <a:gd name="connsiteY10191" fmla="*/ 2776556 h 4860733"/>
                <a:gd name="connsiteX10192" fmla="*/ 321545 w 4853691"/>
                <a:gd name="connsiteY10192" fmla="*/ 2790638 h 4860733"/>
                <a:gd name="connsiteX10193" fmla="*/ 309810 w 4853691"/>
                <a:gd name="connsiteY10193" fmla="*/ 2788291 h 4860733"/>
                <a:gd name="connsiteX10194" fmla="*/ 293381 w 4853691"/>
                <a:gd name="connsiteY10194" fmla="*/ 2783597 h 4860733"/>
                <a:gd name="connsiteX10195" fmla="*/ 281646 w 4853691"/>
                <a:gd name="connsiteY10195" fmla="*/ 2781250 h 4860733"/>
                <a:gd name="connsiteX10196" fmla="*/ 262869 w 4853691"/>
                <a:gd name="connsiteY10196" fmla="*/ 2776556 h 4860733"/>
                <a:gd name="connsiteX10197" fmla="*/ 246440 w 4853691"/>
                <a:gd name="connsiteY10197" fmla="*/ 2771862 h 4860733"/>
                <a:gd name="connsiteX10198" fmla="*/ 246440 w 4853691"/>
                <a:gd name="connsiteY10198" fmla="*/ 2767168 h 4860733"/>
                <a:gd name="connsiteX10199" fmla="*/ 227664 w 4853691"/>
                <a:gd name="connsiteY10199" fmla="*/ 2746044 h 4860733"/>
                <a:gd name="connsiteX10200" fmla="*/ 227664 w 4853691"/>
                <a:gd name="connsiteY10200" fmla="*/ 2696756 h 4860733"/>
                <a:gd name="connsiteX10201" fmla="*/ 234705 w 4853691"/>
                <a:gd name="connsiteY10201" fmla="*/ 2670939 h 4860733"/>
                <a:gd name="connsiteX10202" fmla="*/ 265216 w 4853691"/>
                <a:gd name="connsiteY10202" fmla="*/ 2532463 h 4860733"/>
                <a:gd name="connsiteX10203" fmla="*/ 279299 w 4853691"/>
                <a:gd name="connsiteY10203" fmla="*/ 2551240 h 4860733"/>
                <a:gd name="connsiteX10204" fmla="*/ 291034 w 4853691"/>
                <a:gd name="connsiteY10204" fmla="*/ 2567669 h 4860733"/>
                <a:gd name="connsiteX10205" fmla="*/ 305116 w 4853691"/>
                <a:gd name="connsiteY10205" fmla="*/ 2588792 h 4860733"/>
                <a:gd name="connsiteX10206" fmla="*/ 316851 w 4853691"/>
                <a:gd name="connsiteY10206" fmla="*/ 2605222 h 4860733"/>
                <a:gd name="connsiteX10207" fmla="*/ 333281 w 4853691"/>
                <a:gd name="connsiteY10207" fmla="*/ 2628692 h 4860733"/>
                <a:gd name="connsiteX10208" fmla="*/ 345016 w 4853691"/>
                <a:gd name="connsiteY10208" fmla="*/ 2645121 h 4860733"/>
                <a:gd name="connsiteX10209" fmla="*/ 363792 w 4853691"/>
                <a:gd name="connsiteY10209" fmla="*/ 2673286 h 4860733"/>
                <a:gd name="connsiteX10210" fmla="*/ 373180 w 4853691"/>
                <a:gd name="connsiteY10210" fmla="*/ 2687368 h 4860733"/>
                <a:gd name="connsiteX10211" fmla="*/ 398998 w 4853691"/>
                <a:gd name="connsiteY10211" fmla="*/ 2724921 h 4860733"/>
                <a:gd name="connsiteX10212" fmla="*/ 401345 w 4853691"/>
                <a:gd name="connsiteY10212" fmla="*/ 2727268 h 4860733"/>
                <a:gd name="connsiteX10213" fmla="*/ 462368 w 4853691"/>
                <a:gd name="connsiteY10213" fmla="*/ 2816456 h 4860733"/>
                <a:gd name="connsiteX10214" fmla="*/ 521044 w 4853691"/>
                <a:gd name="connsiteY10214" fmla="*/ 2898602 h 4860733"/>
                <a:gd name="connsiteX10215" fmla="*/ 530433 w 4853691"/>
                <a:gd name="connsiteY10215" fmla="*/ 2912685 h 4860733"/>
                <a:gd name="connsiteX10216" fmla="*/ 542168 w 4853691"/>
                <a:gd name="connsiteY10216" fmla="*/ 2929114 h 4860733"/>
                <a:gd name="connsiteX10217" fmla="*/ 565638 w 4853691"/>
                <a:gd name="connsiteY10217" fmla="*/ 2964320 h 4860733"/>
                <a:gd name="connsiteX10218" fmla="*/ 572679 w 4853691"/>
                <a:gd name="connsiteY10218" fmla="*/ 2976055 h 4860733"/>
                <a:gd name="connsiteX10219" fmla="*/ 591456 w 4853691"/>
                <a:gd name="connsiteY10219" fmla="*/ 3001873 h 4860733"/>
                <a:gd name="connsiteX10220" fmla="*/ 589109 w 4853691"/>
                <a:gd name="connsiteY10220" fmla="*/ 3004220 h 4860733"/>
                <a:gd name="connsiteX10221" fmla="*/ 556250 w 4853691"/>
                <a:gd name="connsiteY10221" fmla="*/ 2978402 h 4860733"/>
                <a:gd name="connsiteX10222" fmla="*/ 535127 w 4853691"/>
                <a:gd name="connsiteY10222" fmla="*/ 2961973 h 4860733"/>
                <a:gd name="connsiteX10223" fmla="*/ 490533 w 4853691"/>
                <a:gd name="connsiteY10223" fmla="*/ 2924420 h 4860733"/>
                <a:gd name="connsiteX10224" fmla="*/ 469409 w 4853691"/>
                <a:gd name="connsiteY10224" fmla="*/ 2905643 h 4860733"/>
                <a:gd name="connsiteX10225" fmla="*/ 415427 w 4853691"/>
                <a:gd name="connsiteY10225" fmla="*/ 2858703 h 4860733"/>
                <a:gd name="connsiteX10226" fmla="*/ 406039 w 4853691"/>
                <a:gd name="connsiteY10226" fmla="*/ 2851662 h 4860733"/>
                <a:gd name="connsiteX10227" fmla="*/ 359098 w 4853691"/>
                <a:gd name="connsiteY10227" fmla="*/ 2809415 h 4860733"/>
                <a:gd name="connsiteX10228" fmla="*/ 363792 w 4853691"/>
                <a:gd name="connsiteY10228" fmla="*/ 2797679 h 4860733"/>
                <a:gd name="connsiteX10229" fmla="*/ 342669 w 4853691"/>
                <a:gd name="connsiteY10229" fmla="*/ 2776556 h 4860733"/>
                <a:gd name="connsiteX10230" fmla="*/ 335628 w 4853691"/>
                <a:gd name="connsiteY10230" fmla="*/ 2776556 h 4860733"/>
                <a:gd name="connsiteX10231" fmla="*/ 323892 w 4853691"/>
                <a:gd name="connsiteY10231" fmla="*/ 2746044 h 4860733"/>
                <a:gd name="connsiteX10232" fmla="*/ 309810 w 4853691"/>
                <a:gd name="connsiteY10232" fmla="*/ 2708492 h 4860733"/>
                <a:gd name="connsiteX10233" fmla="*/ 300422 w 4853691"/>
                <a:gd name="connsiteY10233" fmla="*/ 2682674 h 4860733"/>
                <a:gd name="connsiteX10234" fmla="*/ 239399 w 4853691"/>
                <a:gd name="connsiteY10234" fmla="*/ 2518381 h 4860733"/>
                <a:gd name="connsiteX10235" fmla="*/ 239399 w 4853691"/>
                <a:gd name="connsiteY10235" fmla="*/ 2518381 h 4860733"/>
                <a:gd name="connsiteX10236" fmla="*/ 241746 w 4853691"/>
                <a:gd name="connsiteY10236" fmla="*/ 2516034 h 4860733"/>
                <a:gd name="connsiteX10237" fmla="*/ 246440 w 4853691"/>
                <a:gd name="connsiteY10237" fmla="*/ 2520728 h 4860733"/>
                <a:gd name="connsiteX10238" fmla="*/ 265216 w 4853691"/>
                <a:gd name="connsiteY10238" fmla="*/ 2532463 h 4860733"/>
                <a:gd name="connsiteX10239" fmla="*/ 638397 w 4853691"/>
                <a:gd name="connsiteY10239" fmla="*/ 2978402 h 4860733"/>
                <a:gd name="connsiteX10240" fmla="*/ 654826 w 4853691"/>
                <a:gd name="connsiteY10240" fmla="*/ 2957279 h 4860733"/>
                <a:gd name="connsiteX10241" fmla="*/ 668908 w 4853691"/>
                <a:gd name="connsiteY10241" fmla="*/ 2940849 h 4860733"/>
                <a:gd name="connsiteX10242" fmla="*/ 685338 w 4853691"/>
                <a:gd name="connsiteY10242" fmla="*/ 2919726 h 4860733"/>
                <a:gd name="connsiteX10243" fmla="*/ 699420 w 4853691"/>
                <a:gd name="connsiteY10243" fmla="*/ 2903296 h 4860733"/>
                <a:gd name="connsiteX10244" fmla="*/ 718196 w 4853691"/>
                <a:gd name="connsiteY10244" fmla="*/ 2882173 h 4860733"/>
                <a:gd name="connsiteX10245" fmla="*/ 732279 w 4853691"/>
                <a:gd name="connsiteY10245" fmla="*/ 2865744 h 4860733"/>
                <a:gd name="connsiteX10246" fmla="*/ 751055 w 4853691"/>
                <a:gd name="connsiteY10246" fmla="*/ 2842273 h 4860733"/>
                <a:gd name="connsiteX10247" fmla="*/ 765137 w 4853691"/>
                <a:gd name="connsiteY10247" fmla="*/ 2823497 h 4860733"/>
                <a:gd name="connsiteX10248" fmla="*/ 781566 w 4853691"/>
                <a:gd name="connsiteY10248" fmla="*/ 2800026 h 4860733"/>
                <a:gd name="connsiteX10249" fmla="*/ 795649 w 4853691"/>
                <a:gd name="connsiteY10249" fmla="*/ 2781250 h 4860733"/>
                <a:gd name="connsiteX10250" fmla="*/ 812078 w 4853691"/>
                <a:gd name="connsiteY10250" fmla="*/ 2757780 h 4860733"/>
                <a:gd name="connsiteX10251" fmla="*/ 826160 w 4853691"/>
                <a:gd name="connsiteY10251" fmla="*/ 2739003 h 4860733"/>
                <a:gd name="connsiteX10252" fmla="*/ 842590 w 4853691"/>
                <a:gd name="connsiteY10252" fmla="*/ 2715533 h 4860733"/>
                <a:gd name="connsiteX10253" fmla="*/ 856672 w 4853691"/>
                <a:gd name="connsiteY10253" fmla="*/ 2694409 h 4860733"/>
                <a:gd name="connsiteX10254" fmla="*/ 873101 w 4853691"/>
                <a:gd name="connsiteY10254" fmla="*/ 2673286 h 4860733"/>
                <a:gd name="connsiteX10255" fmla="*/ 889531 w 4853691"/>
                <a:gd name="connsiteY10255" fmla="*/ 2649816 h 4860733"/>
                <a:gd name="connsiteX10256" fmla="*/ 903613 w 4853691"/>
                <a:gd name="connsiteY10256" fmla="*/ 2628692 h 4860733"/>
                <a:gd name="connsiteX10257" fmla="*/ 922389 w 4853691"/>
                <a:gd name="connsiteY10257" fmla="*/ 2602875 h 4860733"/>
                <a:gd name="connsiteX10258" fmla="*/ 936472 w 4853691"/>
                <a:gd name="connsiteY10258" fmla="*/ 2584098 h 4860733"/>
                <a:gd name="connsiteX10259" fmla="*/ 955248 w 4853691"/>
                <a:gd name="connsiteY10259" fmla="*/ 2555934 h 4860733"/>
                <a:gd name="connsiteX10260" fmla="*/ 964636 w 4853691"/>
                <a:gd name="connsiteY10260" fmla="*/ 2541851 h 4860733"/>
                <a:gd name="connsiteX10261" fmla="*/ 988107 w 4853691"/>
                <a:gd name="connsiteY10261" fmla="*/ 2506646 h 4860733"/>
                <a:gd name="connsiteX10262" fmla="*/ 990454 w 4853691"/>
                <a:gd name="connsiteY10262" fmla="*/ 2501952 h 4860733"/>
                <a:gd name="connsiteX10263" fmla="*/ 1124235 w 4853691"/>
                <a:gd name="connsiteY10263" fmla="*/ 2304800 h 4860733"/>
                <a:gd name="connsiteX10264" fmla="*/ 1204035 w 4853691"/>
                <a:gd name="connsiteY10264" fmla="*/ 2185100 h 4860733"/>
                <a:gd name="connsiteX10265" fmla="*/ 1208729 w 4853691"/>
                <a:gd name="connsiteY10265" fmla="*/ 2178059 h 4860733"/>
                <a:gd name="connsiteX10266" fmla="*/ 1276793 w 4853691"/>
                <a:gd name="connsiteY10266" fmla="*/ 2077136 h 4860733"/>
                <a:gd name="connsiteX10267" fmla="*/ 1295570 w 4853691"/>
                <a:gd name="connsiteY10267" fmla="*/ 2079483 h 4860733"/>
                <a:gd name="connsiteX10268" fmla="*/ 1300264 w 4853691"/>
                <a:gd name="connsiteY10268" fmla="*/ 2079483 h 4860733"/>
                <a:gd name="connsiteX10269" fmla="*/ 1323734 w 4853691"/>
                <a:gd name="connsiteY10269" fmla="*/ 2168671 h 4860733"/>
                <a:gd name="connsiteX10270" fmla="*/ 1377716 w 4853691"/>
                <a:gd name="connsiteY10270" fmla="*/ 2365823 h 4860733"/>
                <a:gd name="connsiteX10271" fmla="*/ 1363634 w 4853691"/>
                <a:gd name="connsiteY10271" fmla="*/ 2384599 h 4860733"/>
                <a:gd name="connsiteX10272" fmla="*/ 1368328 w 4853691"/>
                <a:gd name="connsiteY10272" fmla="*/ 2396334 h 4860733"/>
                <a:gd name="connsiteX10273" fmla="*/ 1368328 w 4853691"/>
                <a:gd name="connsiteY10273" fmla="*/ 2396334 h 4860733"/>
                <a:gd name="connsiteX10274" fmla="*/ 1265058 w 4853691"/>
                <a:gd name="connsiteY10274" fmla="*/ 2492563 h 4860733"/>
                <a:gd name="connsiteX10275" fmla="*/ 1253323 w 4853691"/>
                <a:gd name="connsiteY10275" fmla="*/ 2501952 h 4860733"/>
                <a:gd name="connsiteX10276" fmla="*/ 1213423 w 4853691"/>
                <a:gd name="connsiteY10276" fmla="*/ 2537157 h 4860733"/>
                <a:gd name="connsiteX10277" fmla="*/ 1194647 w 4853691"/>
                <a:gd name="connsiteY10277" fmla="*/ 2553587 h 4860733"/>
                <a:gd name="connsiteX10278" fmla="*/ 1161788 w 4853691"/>
                <a:gd name="connsiteY10278" fmla="*/ 2581751 h 4860733"/>
                <a:gd name="connsiteX10279" fmla="*/ 1140665 w 4853691"/>
                <a:gd name="connsiteY10279" fmla="*/ 2600527 h 4860733"/>
                <a:gd name="connsiteX10280" fmla="*/ 1112500 w 4853691"/>
                <a:gd name="connsiteY10280" fmla="*/ 2623998 h 4860733"/>
                <a:gd name="connsiteX10281" fmla="*/ 1086683 w 4853691"/>
                <a:gd name="connsiteY10281" fmla="*/ 2645121 h 4860733"/>
                <a:gd name="connsiteX10282" fmla="*/ 1063212 w 4853691"/>
                <a:gd name="connsiteY10282" fmla="*/ 2666245 h 4860733"/>
                <a:gd name="connsiteX10283" fmla="*/ 1039742 w 4853691"/>
                <a:gd name="connsiteY10283" fmla="*/ 2687368 h 4860733"/>
                <a:gd name="connsiteX10284" fmla="*/ 1016271 w 4853691"/>
                <a:gd name="connsiteY10284" fmla="*/ 2708492 h 4860733"/>
                <a:gd name="connsiteX10285" fmla="*/ 992801 w 4853691"/>
                <a:gd name="connsiteY10285" fmla="*/ 2729615 h 4860733"/>
                <a:gd name="connsiteX10286" fmla="*/ 969330 w 4853691"/>
                <a:gd name="connsiteY10286" fmla="*/ 2748391 h 4860733"/>
                <a:gd name="connsiteX10287" fmla="*/ 945860 w 4853691"/>
                <a:gd name="connsiteY10287" fmla="*/ 2767168 h 4860733"/>
                <a:gd name="connsiteX10288" fmla="*/ 922389 w 4853691"/>
                <a:gd name="connsiteY10288" fmla="*/ 2785944 h 4860733"/>
                <a:gd name="connsiteX10289" fmla="*/ 898919 w 4853691"/>
                <a:gd name="connsiteY10289" fmla="*/ 2804721 h 4860733"/>
                <a:gd name="connsiteX10290" fmla="*/ 875448 w 4853691"/>
                <a:gd name="connsiteY10290" fmla="*/ 2823497 h 4860733"/>
                <a:gd name="connsiteX10291" fmla="*/ 851978 w 4853691"/>
                <a:gd name="connsiteY10291" fmla="*/ 2842273 h 4860733"/>
                <a:gd name="connsiteX10292" fmla="*/ 828507 w 4853691"/>
                <a:gd name="connsiteY10292" fmla="*/ 2858703 h 4860733"/>
                <a:gd name="connsiteX10293" fmla="*/ 805037 w 4853691"/>
                <a:gd name="connsiteY10293" fmla="*/ 2875132 h 4860733"/>
                <a:gd name="connsiteX10294" fmla="*/ 781566 w 4853691"/>
                <a:gd name="connsiteY10294" fmla="*/ 2891561 h 4860733"/>
                <a:gd name="connsiteX10295" fmla="*/ 758096 w 4853691"/>
                <a:gd name="connsiteY10295" fmla="*/ 2907991 h 4860733"/>
                <a:gd name="connsiteX10296" fmla="*/ 734626 w 4853691"/>
                <a:gd name="connsiteY10296" fmla="*/ 2924420 h 4860733"/>
                <a:gd name="connsiteX10297" fmla="*/ 711155 w 4853691"/>
                <a:gd name="connsiteY10297" fmla="*/ 2938502 h 4860733"/>
                <a:gd name="connsiteX10298" fmla="*/ 687685 w 4853691"/>
                <a:gd name="connsiteY10298" fmla="*/ 2952584 h 4860733"/>
                <a:gd name="connsiteX10299" fmla="*/ 666561 w 4853691"/>
                <a:gd name="connsiteY10299" fmla="*/ 2966667 h 4860733"/>
                <a:gd name="connsiteX10300" fmla="*/ 643091 w 4853691"/>
                <a:gd name="connsiteY10300" fmla="*/ 2980749 h 4860733"/>
                <a:gd name="connsiteX10301" fmla="*/ 621967 w 4853691"/>
                <a:gd name="connsiteY10301" fmla="*/ 2992484 h 4860733"/>
                <a:gd name="connsiteX10302" fmla="*/ 614926 w 4853691"/>
                <a:gd name="connsiteY10302" fmla="*/ 2997178 h 4860733"/>
                <a:gd name="connsiteX10303" fmla="*/ 612579 w 4853691"/>
                <a:gd name="connsiteY10303" fmla="*/ 2992484 h 4860733"/>
                <a:gd name="connsiteX10304" fmla="*/ 617273 w 4853691"/>
                <a:gd name="connsiteY10304" fmla="*/ 2987790 h 4860733"/>
                <a:gd name="connsiteX10305" fmla="*/ 638397 w 4853691"/>
                <a:gd name="connsiteY10305" fmla="*/ 2978402 h 4860733"/>
                <a:gd name="connsiteX10306" fmla="*/ 452980 w 4853691"/>
                <a:gd name="connsiteY10306" fmla="*/ 1701609 h 4860733"/>
                <a:gd name="connsiteX10307" fmla="*/ 436551 w 4853691"/>
                <a:gd name="connsiteY10307" fmla="*/ 1710997 h 4860733"/>
                <a:gd name="connsiteX10308" fmla="*/ 431857 w 4853691"/>
                <a:gd name="connsiteY10308" fmla="*/ 1708650 h 4860733"/>
                <a:gd name="connsiteX10309" fmla="*/ 509309 w 4853691"/>
                <a:gd name="connsiteY10309" fmla="*/ 1638238 h 4860733"/>
                <a:gd name="connsiteX10310" fmla="*/ 464715 w 4853691"/>
                <a:gd name="connsiteY10310" fmla="*/ 1706303 h 4860733"/>
                <a:gd name="connsiteX10311" fmla="*/ 452980 w 4853691"/>
                <a:gd name="connsiteY10311" fmla="*/ 1701609 h 4860733"/>
                <a:gd name="connsiteX10312" fmla="*/ 521044 w 4853691"/>
                <a:gd name="connsiteY10312" fmla="*/ 1621809 h 4860733"/>
                <a:gd name="connsiteX10313" fmla="*/ 542168 w 4853691"/>
                <a:gd name="connsiteY10313" fmla="*/ 1588950 h 4860733"/>
                <a:gd name="connsiteX10314" fmla="*/ 558597 w 4853691"/>
                <a:gd name="connsiteY10314" fmla="*/ 1565480 h 4860733"/>
                <a:gd name="connsiteX10315" fmla="*/ 586762 w 4853691"/>
                <a:gd name="connsiteY10315" fmla="*/ 1525580 h 4860733"/>
                <a:gd name="connsiteX10316" fmla="*/ 593803 w 4853691"/>
                <a:gd name="connsiteY10316" fmla="*/ 1516192 h 4860733"/>
                <a:gd name="connsiteX10317" fmla="*/ 626661 w 4853691"/>
                <a:gd name="connsiteY10317" fmla="*/ 1469251 h 4860733"/>
                <a:gd name="connsiteX10318" fmla="*/ 661867 w 4853691"/>
                <a:gd name="connsiteY10318" fmla="*/ 1434045 h 4860733"/>
                <a:gd name="connsiteX10319" fmla="*/ 687685 w 4853691"/>
                <a:gd name="connsiteY10319" fmla="*/ 1408228 h 4860733"/>
                <a:gd name="connsiteX10320" fmla="*/ 748708 w 4853691"/>
                <a:gd name="connsiteY10320" fmla="*/ 1351899 h 4860733"/>
                <a:gd name="connsiteX10321" fmla="*/ 765137 w 4853691"/>
                <a:gd name="connsiteY10321" fmla="*/ 1337817 h 4860733"/>
                <a:gd name="connsiteX10322" fmla="*/ 830854 w 4853691"/>
                <a:gd name="connsiteY10322" fmla="*/ 1281487 h 4860733"/>
                <a:gd name="connsiteX10323" fmla="*/ 844937 w 4853691"/>
                <a:gd name="connsiteY10323" fmla="*/ 1288529 h 4860733"/>
                <a:gd name="connsiteX10324" fmla="*/ 866060 w 4853691"/>
                <a:gd name="connsiteY10324" fmla="*/ 1267405 h 4860733"/>
                <a:gd name="connsiteX10325" fmla="*/ 863713 w 4853691"/>
                <a:gd name="connsiteY10325" fmla="*/ 1258017 h 4860733"/>
                <a:gd name="connsiteX10326" fmla="*/ 1192300 w 4853691"/>
                <a:gd name="connsiteY10326" fmla="*/ 1091377 h 4860733"/>
                <a:gd name="connsiteX10327" fmla="*/ 1204035 w 4853691"/>
                <a:gd name="connsiteY10327" fmla="*/ 1201688 h 4860733"/>
                <a:gd name="connsiteX10328" fmla="*/ 816772 w 4853691"/>
                <a:gd name="connsiteY10328" fmla="*/ 1408228 h 4860733"/>
                <a:gd name="connsiteX10329" fmla="*/ 518697 w 4853691"/>
                <a:gd name="connsiteY10329" fmla="*/ 1628850 h 4860733"/>
                <a:gd name="connsiteX10330" fmla="*/ 521044 w 4853691"/>
                <a:gd name="connsiteY10330" fmla="*/ 1621809 h 4860733"/>
                <a:gd name="connsiteX10331" fmla="*/ 584415 w 4853691"/>
                <a:gd name="connsiteY10331" fmla="*/ 1509151 h 4860733"/>
                <a:gd name="connsiteX10332" fmla="*/ 539821 w 4853691"/>
                <a:gd name="connsiteY10332" fmla="*/ 1553745 h 4860733"/>
                <a:gd name="connsiteX10333" fmla="*/ 511656 w 4853691"/>
                <a:gd name="connsiteY10333" fmla="*/ 1584256 h 4860733"/>
                <a:gd name="connsiteX10334" fmla="*/ 474103 w 4853691"/>
                <a:gd name="connsiteY10334" fmla="*/ 1626503 h 4860733"/>
                <a:gd name="connsiteX10335" fmla="*/ 445939 w 4853691"/>
                <a:gd name="connsiteY10335" fmla="*/ 1659362 h 4860733"/>
                <a:gd name="connsiteX10336" fmla="*/ 415427 w 4853691"/>
                <a:gd name="connsiteY10336" fmla="*/ 1696915 h 4860733"/>
                <a:gd name="connsiteX10337" fmla="*/ 394304 w 4853691"/>
                <a:gd name="connsiteY10337" fmla="*/ 1685179 h 4860733"/>
                <a:gd name="connsiteX10338" fmla="*/ 384916 w 4853691"/>
                <a:gd name="connsiteY10338" fmla="*/ 1680485 h 4860733"/>
                <a:gd name="connsiteX10339" fmla="*/ 366139 w 4853691"/>
                <a:gd name="connsiteY10339" fmla="*/ 1671097 h 4860733"/>
                <a:gd name="connsiteX10340" fmla="*/ 359098 w 4853691"/>
                <a:gd name="connsiteY10340" fmla="*/ 1668750 h 4860733"/>
                <a:gd name="connsiteX10341" fmla="*/ 382569 w 4853691"/>
                <a:gd name="connsiteY10341" fmla="*/ 1603033 h 4860733"/>
                <a:gd name="connsiteX10342" fmla="*/ 450633 w 4853691"/>
                <a:gd name="connsiteY10342" fmla="*/ 1511498 h 4860733"/>
                <a:gd name="connsiteX10343" fmla="*/ 469409 w 4853691"/>
                <a:gd name="connsiteY10343" fmla="*/ 1488027 h 4860733"/>
                <a:gd name="connsiteX10344" fmla="*/ 492880 w 4853691"/>
                <a:gd name="connsiteY10344" fmla="*/ 1457516 h 4860733"/>
                <a:gd name="connsiteX10345" fmla="*/ 514003 w 4853691"/>
                <a:gd name="connsiteY10345" fmla="*/ 1431698 h 4860733"/>
                <a:gd name="connsiteX10346" fmla="*/ 537474 w 4853691"/>
                <a:gd name="connsiteY10346" fmla="*/ 1403534 h 4860733"/>
                <a:gd name="connsiteX10347" fmla="*/ 560944 w 4853691"/>
                <a:gd name="connsiteY10347" fmla="*/ 1375369 h 4860733"/>
                <a:gd name="connsiteX10348" fmla="*/ 584415 w 4853691"/>
                <a:gd name="connsiteY10348" fmla="*/ 1347205 h 4860733"/>
                <a:gd name="connsiteX10349" fmla="*/ 607885 w 4853691"/>
                <a:gd name="connsiteY10349" fmla="*/ 1319040 h 4860733"/>
                <a:gd name="connsiteX10350" fmla="*/ 631355 w 4853691"/>
                <a:gd name="connsiteY10350" fmla="*/ 1293223 h 4860733"/>
                <a:gd name="connsiteX10351" fmla="*/ 657173 w 4853691"/>
                <a:gd name="connsiteY10351" fmla="*/ 1265058 h 4860733"/>
                <a:gd name="connsiteX10352" fmla="*/ 682991 w 4853691"/>
                <a:gd name="connsiteY10352" fmla="*/ 1239241 h 4860733"/>
                <a:gd name="connsiteX10353" fmla="*/ 708808 w 4853691"/>
                <a:gd name="connsiteY10353" fmla="*/ 1211076 h 4860733"/>
                <a:gd name="connsiteX10354" fmla="*/ 718196 w 4853691"/>
                <a:gd name="connsiteY10354" fmla="*/ 1201688 h 4860733"/>
                <a:gd name="connsiteX10355" fmla="*/ 734626 w 4853691"/>
                <a:gd name="connsiteY10355" fmla="*/ 1208729 h 4860733"/>
                <a:gd name="connsiteX10356" fmla="*/ 748708 w 4853691"/>
                <a:gd name="connsiteY10356" fmla="*/ 1213423 h 4860733"/>
                <a:gd name="connsiteX10357" fmla="*/ 767484 w 4853691"/>
                <a:gd name="connsiteY10357" fmla="*/ 1220464 h 4860733"/>
                <a:gd name="connsiteX10358" fmla="*/ 779219 w 4853691"/>
                <a:gd name="connsiteY10358" fmla="*/ 1225158 h 4860733"/>
                <a:gd name="connsiteX10359" fmla="*/ 793302 w 4853691"/>
                <a:gd name="connsiteY10359" fmla="*/ 1232199 h 4860733"/>
                <a:gd name="connsiteX10360" fmla="*/ 769831 w 4853691"/>
                <a:gd name="connsiteY10360" fmla="*/ 1262711 h 4860733"/>
                <a:gd name="connsiteX10361" fmla="*/ 755749 w 4853691"/>
                <a:gd name="connsiteY10361" fmla="*/ 1279140 h 4860733"/>
                <a:gd name="connsiteX10362" fmla="*/ 725237 w 4853691"/>
                <a:gd name="connsiteY10362" fmla="*/ 1319040 h 4860733"/>
                <a:gd name="connsiteX10363" fmla="*/ 711155 w 4853691"/>
                <a:gd name="connsiteY10363" fmla="*/ 1335469 h 4860733"/>
                <a:gd name="connsiteX10364" fmla="*/ 680643 w 4853691"/>
                <a:gd name="connsiteY10364" fmla="*/ 1375369 h 4860733"/>
                <a:gd name="connsiteX10365" fmla="*/ 666561 w 4853691"/>
                <a:gd name="connsiteY10365" fmla="*/ 1394146 h 4860733"/>
                <a:gd name="connsiteX10366" fmla="*/ 636050 w 4853691"/>
                <a:gd name="connsiteY10366" fmla="*/ 1434045 h 4860733"/>
                <a:gd name="connsiteX10367" fmla="*/ 621967 w 4853691"/>
                <a:gd name="connsiteY10367" fmla="*/ 1455169 h 4860733"/>
                <a:gd name="connsiteX10368" fmla="*/ 619620 w 4853691"/>
                <a:gd name="connsiteY10368" fmla="*/ 1457516 h 4860733"/>
                <a:gd name="connsiteX10369" fmla="*/ 605538 w 4853691"/>
                <a:gd name="connsiteY10369" fmla="*/ 1471598 h 4860733"/>
                <a:gd name="connsiteX10370" fmla="*/ 584415 w 4853691"/>
                <a:gd name="connsiteY10370" fmla="*/ 1509151 h 4860733"/>
                <a:gd name="connsiteX10371" fmla="*/ 467062 w 4853691"/>
                <a:gd name="connsiteY10371" fmla="*/ 1380063 h 4860733"/>
                <a:gd name="connsiteX10372" fmla="*/ 481145 w 4853691"/>
                <a:gd name="connsiteY10372" fmla="*/ 1351899 h 4860733"/>
                <a:gd name="connsiteX10373" fmla="*/ 495227 w 4853691"/>
                <a:gd name="connsiteY10373" fmla="*/ 1323734 h 4860733"/>
                <a:gd name="connsiteX10374" fmla="*/ 509309 w 4853691"/>
                <a:gd name="connsiteY10374" fmla="*/ 1295570 h 4860733"/>
                <a:gd name="connsiteX10375" fmla="*/ 523391 w 4853691"/>
                <a:gd name="connsiteY10375" fmla="*/ 1267405 h 4860733"/>
                <a:gd name="connsiteX10376" fmla="*/ 537474 w 4853691"/>
                <a:gd name="connsiteY10376" fmla="*/ 1241588 h 4860733"/>
                <a:gd name="connsiteX10377" fmla="*/ 551556 w 4853691"/>
                <a:gd name="connsiteY10377" fmla="*/ 1213423 h 4860733"/>
                <a:gd name="connsiteX10378" fmla="*/ 563291 w 4853691"/>
                <a:gd name="connsiteY10378" fmla="*/ 1189953 h 4860733"/>
                <a:gd name="connsiteX10379" fmla="*/ 567985 w 4853691"/>
                <a:gd name="connsiteY10379" fmla="*/ 1189953 h 4860733"/>
                <a:gd name="connsiteX10380" fmla="*/ 600844 w 4853691"/>
                <a:gd name="connsiteY10380" fmla="*/ 1187606 h 4860733"/>
                <a:gd name="connsiteX10381" fmla="*/ 629008 w 4853691"/>
                <a:gd name="connsiteY10381" fmla="*/ 1189953 h 4860733"/>
                <a:gd name="connsiteX10382" fmla="*/ 640744 w 4853691"/>
                <a:gd name="connsiteY10382" fmla="*/ 1192300 h 4860733"/>
                <a:gd name="connsiteX10383" fmla="*/ 657173 w 4853691"/>
                <a:gd name="connsiteY10383" fmla="*/ 1194647 h 4860733"/>
                <a:gd name="connsiteX10384" fmla="*/ 671255 w 4853691"/>
                <a:gd name="connsiteY10384" fmla="*/ 1196994 h 4860733"/>
                <a:gd name="connsiteX10385" fmla="*/ 687685 w 4853691"/>
                <a:gd name="connsiteY10385" fmla="*/ 1199341 h 4860733"/>
                <a:gd name="connsiteX10386" fmla="*/ 704114 w 4853691"/>
                <a:gd name="connsiteY10386" fmla="*/ 1204035 h 4860733"/>
                <a:gd name="connsiteX10387" fmla="*/ 718196 w 4853691"/>
                <a:gd name="connsiteY10387" fmla="*/ 1208729 h 4860733"/>
                <a:gd name="connsiteX10388" fmla="*/ 711155 w 4853691"/>
                <a:gd name="connsiteY10388" fmla="*/ 1215770 h 4860733"/>
                <a:gd name="connsiteX10389" fmla="*/ 692379 w 4853691"/>
                <a:gd name="connsiteY10389" fmla="*/ 1234546 h 4860733"/>
                <a:gd name="connsiteX10390" fmla="*/ 659520 w 4853691"/>
                <a:gd name="connsiteY10390" fmla="*/ 1267405 h 4860733"/>
                <a:gd name="connsiteX10391" fmla="*/ 640744 w 4853691"/>
                <a:gd name="connsiteY10391" fmla="*/ 1288529 h 4860733"/>
                <a:gd name="connsiteX10392" fmla="*/ 610232 w 4853691"/>
                <a:gd name="connsiteY10392" fmla="*/ 1321387 h 4860733"/>
                <a:gd name="connsiteX10393" fmla="*/ 589109 w 4853691"/>
                <a:gd name="connsiteY10393" fmla="*/ 1344858 h 4860733"/>
                <a:gd name="connsiteX10394" fmla="*/ 560944 w 4853691"/>
                <a:gd name="connsiteY10394" fmla="*/ 1377716 h 4860733"/>
                <a:gd name="connsiteX10395" fmla="*/ 539821 w 4853691"/>
                <a:gd name="connsiteY10395" fmla="*/ 1401187 h 4860733"/>
                <a:gd name="connsiteX10396" fmla="*/ 511656 w 4853691"/>
                <a:gd name="connsiteY10396" fmla="*/ 1434045 h 4860733"/>
                <a:gd name="connsiteX10397" fmla="*/ 490533 w 4853691"/>
                <a:gd name="connsiteY10397" fmla="*/ 1459863 h 4860733"/>
                <a:gd name="connsiteX10398" fmla="*/ 464715 w 4853691"/>
                <a:gd name="connsiteY10398" fmla="*/ 1490375 h 4860733"/>
                <a:gd name="connsiteX10399" fmla="*/ 443592 w 4853691"/>
                <a:gd name="connsiteY10399" fmla="*/ 1516192 h 4860733"/>
                <a:gd name="connsiteX10400" fmla="*/ 420121 w 4853691"/>
                <a:gd name="connsiteY10400" fmla="*/ 1546704 h 4860733"/>
                <a:gd name="connsiteX10401" fmla="*/ 398998 w 4853691"/>
                <a:gd name="connsiteY10401" fmla="*/ 1574868 h 4860733"/>
                <a:gd name="connsiteX10402" fmla="*/ 380222 w 4853691"/>
                <a:gd name="connsiteY10402" fmla="*/ 1600686 h 4860733"/>
                <a:gd name="connsiteX10403" fmla="*/ 445939 w 4853691"/>
                <a:gd name="connsiteY10403" fmla="*/ 1417616 h 4860733"/>
                <a:gd name="connsiteX10404" fmla="*/ 448286 w 4853691"/>
                <a:gd name="connsiteY10404" fmla="*/ 1410575 h 4860733"/>
                <a:gd name="connsiteX10405" fmla="*/ 467062 w 4853691"/>
                <a:gd name="connsiteY10405" fmla="*/ 1380063 h 4860733"/>
                <a:gd name="connsiteX10406" fmla="*/ 765137 w 4853691"/>
                <a:gd name="connsiteY10406" fmla="*/ 1164135 h 4860733"/>
                <a:gd name="connsiteX10407" fmla="*/ 790955 w 4853691"/>
                <a:gd name="connsiteY10407" fmla="*/ 1138318 h 4860733"/>
                <a:gd name="connsiteX10408" fmla="*/ 819119 w 4853691"/>
                <a:gd name="connsiteY10408" fmla="*/ 1112500 h 4860733"/>
                <a:gd name="connsiteX10409" fmla="*/ 847284 w 4853691"/>
                <a:gd name="connsiteY10409" fmla="*/ 1086683 h 4860733"/>
                <a:gd name="connsiteX10410" fmla="*/ 849631 w 4853691"/>
                <a:gd name="connsiteY10410" fmla="*/ 1084335 h 4860733"/>
                <a:gd name="connsiteX10411" fmla="*/ 847284 w 4853691"/>
                <a:gd name="connsiteY10411" fmla="*/ 1175870 h 4860733"/>
                <a:gd name="connsiteX10412" fmla="*/ 819119 w 4853691"/>
                <a:gd name="connsiteY10412" fmla="*/ 1211076 h 4860733"/>
                <a:gd name="connsiteX10413" fmla="*/ 805037 w 4853691"/>
                <a:gd name="connsiteY10413" fmla="*/ 1227505 h 4860733"/>
                <a:gd name="connsiteX10414" fmla="*/ 797996 w 4853691"/>
                <a:gd name="connsiteY10414" fmla="*/ 1234546 h 4860733"/>
                <a:gd name="connsiteX10415" fmla="*/ 797996 w 4853691"/>
                <a:gd name="connsiteY10415" fmla="*/ 1234546 h 4860733"/>
                <a:gd name="connsiteX10416" fmla="*/ 783914 w 4853691"/>
                <a:gd name="connsiteY10416" fmla="*/ 1227505 h 4860733"/>
                <a:gd name="connsiteX10417" fmla="*/ 767484 w 4853691"/>
                <a:gd name="connsiteY10417" fmla="*/ 1220464 h 4860733"/>
                <a:gd name="connsiteX10418" fmla="*/ 753402 w 4853691"/>
                <a:gd name="connsiteY10418" fmla="*/ 1213423 h 4860733"/>
                <a:gd name="connsiteX10419" fmla="*/ 736973 w 4853691"/>
                <a:gd name="connsiteY10419" fmla="*/ 1206382 h 4860733"/>
                <a:gd name="connsiteX10420" fmla="*/ 725237 w 4853691"/>
                <a:gd name="connsiteY10420" fmla="*/ 1201688 h 4860733"/>
                <a:gd name="connsiteX10421" fmla="*/ 739320 w 4853691"/>
                <a:gd name="connsiteY10421" fmla="*/ 1187606 h 4860733"/>
                <a:gd name="connsiteX10422" fmla="*/ 765137 w 4853691"/>
                <a:gd name="connsiteY10422" fmla="*/ 1164135 h 4860733"/>
                <a:gd name="connsiteX10423" fmla="*/ 884837 w 4853691"/>
                <a:gd name="connsiteY10423" fmla="*/ 1133623 h 4860733"/>
                <a:gd name="connsiteX10424" fmla="*/ 896572 w 4853691"/>
                <a:gd name="connsiteY10424" fmla="*/ 1119541 h 4860733"/>
                <a:gd name="connsiteX10425" fmla="*/ 924736 w 4853691"/>
                <a:gd name="connsiteY10425" fmla="*/ 1086683 h 4860733"/>
                <a:gd name="connsiteX10426" fmla="*/ 941166 w 4853691"/>
                <a:gd name="connsiteY10426" fmla="*/ 1065559 h 4860733"/>
                <a:gd name="connsiteX10427" fmla="*/ 964636 w 4853691"/>
                <a:gd name="connsiteY10427" fmla="*/ 1039742 h 4860733"/>
                <a:gd name="connsiteX10428" fmla="*/ 964636 w 4853691"/>
                <a:gd name="connsiteY10428" fmla="*/ 1039742 h 4860733"/>
                <a:gd name="connsiteX10429" fmla="*/ 941166 w 4853691"/>
                <a:gd name="connsiteY10429" fmla="*/ 1081988 h 4860733"/>
                <a:gd name="connsiteX10430" fmla="*/ 917695 w 4853691"/>
                <a:gd name="connsiteY10430" fmla="*/ 1124235 h 4860733"/>
                <a:gd name="connsiteX10431" fmla="*/ 891878 w 4853691"/>
                <a:gd name="connsiteY10431" fmla="*/ 1173523 h 4860733"/>
                <a:gd name="connsiteX10432" fmla="*/ 870754 w 4853691"/>
                <a:gd name="connsiteY10432" fmla="*/ 1213423 h 4860733"/>
                <a:gd name="connsiteX10433" fmla="*/ 854325 w 4853691"/>
                <a:gd name="connsiteY10433" fmla="*/ 1246282 h 4860733"/>
                <a:gd name="connsiteX10434" fmla="*/ 847284 w 4853691"/>
                <a:gd name="connsiteY10434" fmla="*/ 1243935 h 4860733"/>
                <a:gd name="connsiteX10435" fmla="*/ 847284 w 4853691"/>
                <a:gd name="connsiteY10435" fmla="*/ 1206382 h 4860733"/>
                <a:gd name="connsiteX10436" fmla="*/ 847284 w 4853691"/>
                <a:gd name="connsiteY10436" fmla="*/ 1194647 h 4860733"/>
                <a:gd name="connsiteX10437" fmla="*/ 847284 w 4853691"/>
                <a:gd name="connsiteY10437" fmla="*/ 1178217 h 4860733"/>
                <a:gd name="connsiteX10438" fmla="*/ 849631 w 4853691"/>
                <a:gd name="connsiteY10438" fmla="*/ 1175870 h 4860733"/>
                <a:gd name="connsiteX10439" fmla="*/ 884837 w 4853691"/>
                <a:gd name="connsiteY10439" fmla="*/ 1133623 h 4860733"/>
                <a:gd name="connsiteX10440" fmla="*/ 1020965 w 4853691"/>
                <a:gd name="connsiteY10440" fmla="*/ 941166 h 4860733"/>
                <a:gd name="connsiteX10441" fmla="*/ 1025659 w 4853691"/>
                <a:gd name="connsiteY10441" fmla="*/ 931777 h 4860733"/>
                <a:gd name="connsiteX10442" fmla="*/ 1044436 w 4853691"/>
                <a:gd name="connsiteY10442" fmla="*/ 917695 h 4860733"/>
                <a:gd name="connsiteX10443" fmla="*/ 1074947 w 4853691"/>
                <a:gd name="connsiteY10443" fmla="*/ 894225 h 4860733"/>
                <a:gd name="connsiteX10444" fmla="*/ 1105459 w 4853691"/>
                <a:gd name="connsiteY10444" fmla="*/ 870754 h 4860733"/>
                <a:gd name="connsiteX10445" fmla="*/ 1135971 w 4853691"/>
                <a:gd name="connsiteY10445" fmla="*/ 847284 h 4860733"/>
                <a:gd name="connsiteX10446" fmla="*/ 1154747 w 4853691"/>
                <a:gd name="connsiteY10446" fmla="*/ 833202 h 4860733"/>
                <a:gd name="connsiteX10447" fmla="*/ 1154747 w 4853691"/>
                <a:gd name="connsiteY10447" fmla="*/ 833202 h 4860733"/>
                <a:gd name="connsiteX10448" fmla="*/ 1138318 w 4853691"/>
                <a:gd name="connsiteY10448" fmla="*/ 849631 h 4860733"/>
                <a:gd name="connsiteX10449" fmla="*/ 1119541 w 4853691"/>
                <a:gd name="connsiteY10449" fmla="*/ 868407 h 4860733"/>
                <a:gd name="connsiteX10450" fmla="*/ 1091377 w 4853691"/>
                <a:gd name="connsiteY10450" fmla="*/ 896572 h 4860733"/>
                <a:gd name="connsiteX10451" fmla="*/ 1072600 w 4853691"/>
                <a:gd name="connsiteY10451" fmla="*/ 915348 h 4860733"/>
                <a:gd name="connsiteX10452" fmla="*/ 1044436 w 4853691"/>
                <a:gd name="connsiteY10452" fmla="*/ 945860 h 4860733"/>
                <a:gd name="connsiteX10453" fmla="*/ 1028006 w 4853691"/>
                <a:gd name="connsiteY10453" fmla="*/ 964636 h 4860733"/>
                <a:gd name="connsiteX10454" fmla="*/ 999842 w 4853691"/>
                <a:gd name="connsiteY10454" fmla="*/ 997495 h 4860733"/>
                <a:gd name="connsiteX10455" fmla="*/ 983412 w 4853691"/>
                <a:gd name="connsiteY10455" fmla="*/ 1016271 h 4860733"/>
                <a:gd name="connsiteX10456" fmla="*/ 974024 w 4853691"/>
                <a:gd name="connsiteY10456" fmla="*/ 1025659 h 4860733"/>
                <a:gd name="connsiteX10457" fmla="*/ 992801 w 4853691"/>
                <a:gd name="connsiteY10457" fmla="*/ 990454 h 4860733"/>
                <a:gd name="connsiteX10458" fmla="*/ 1020965 w 4853691"/>
                <a:gd name="connsiteY10458" fmla="*/ 941166 h 4860733"/>
                <a:gd name="connsiteX10459" fmla="*/ 1222811 w 4853691"/>
                <a:gd name="connsiteY10459" fmla="*/ 797996 h 4860733"/>
                <a:gd name="connsiteX10460" fmla="*/ 1276793 w 4853691"/>
                <a:gd name="connsiteY10460" fmla="*/ 776872 h 4860733"/>
                <a:gd name="connsiteX10461" fmla="*/ 1323734 w 4853691"/>
                <a:gd name="connsiteY10461" fmla="*/ 760443 h 4860733"/>
                <a:gd name="connsiteX10462" fmla="*/ 1330775 w 4853691"/>
                <a:gd name="connsiteY10462" fmla="*/ 758096 h 4860733"/>
                <a:gd name="connsiteX10463" fmla="*/ 1368328 w 4853691"/>
                <a:gd name="connsiteY10463" fmla="*/ 746361 h 4860733"/>
                <a:gd name="connsiteX10464" fmla="*/ 1384757 w 4853691"/>
                <a:gd name="connsiteY10464" fmla="*/ 758096 h 4860733"/>
                <a:gd name="connsiteX10465" fmla="*/ 1380063 w 4853691"/>
                <a:gd name="connsiteY10465" fmla="*/ 783914 h 4860733"/>
                <a:gd name="connsiteX10466" fmla="*/ 1377716 w 4853691"/>
                <a:gd name="connsiteY10466" fmla="*/ 802690 h 4860733"/>
                <a:gd name="connsiteX10467" fmla="*/ 1370675 w 4853691"/>
                <a:gd name="connsiteY10467" fmla="*/ 859019 h 4860733"/>
                <a:gd name="connsiteX10468" fmla="*/ 1368328 w 4853691"/>
                <a:gd name="connsiteY10468" fmla="*/ 870754 h 4860733"/>
                <a:gd name="connsiteX10469" fmla="*/ 1368328 w 4853691"/>
                <a:gd name="connsiteY10469" fmla="*/ 875448 h 4860733"/>
                <a:gd name="connsiteX10470" fmla="*/ 1361287 w 4853691"/>
                <a:gd name="connsiteY10470" fmla="*/ 882489 h 4860733"/>
                <a:gd name="connsiteX10471" fmla="*/ 1311999 w 4853691"/>
                <a:gd name="connsiteY10471" fmla="*/ 913001 h 4860733"/>
                <a:gd name="connsiteX10472" fmla="*/ 1265058 w 4853691"/>
                <a:gd name="connsiteY10472" fmla="*/ 945860 h 4860733"/>
                <a:gd name="connsiteX10473" fmla="*/ 1218117 w 4853691"/>
                <a:gd name="connsiteY10473" fmla="*/ 978718 h 4860733"/>
                <a:gd name="connsiteX10474" fmla="*/ 1187605 w 4853691"/>
                <a:gd name="connsiteY10474" fmla="*/ 999842 h 4860733"/>
                <a:gd name="connsiteX10475" fmla="*/ 1185258 w 4853691"/>
                <a:gd name="connsiteY10475" fmla="*/ 985760 h 4860733"/>
                <a:gd name="connsiteX10476" fmla="*/ 1175870 w 4853691"/>
                <a:gd name="connsiteY10476" fmla="*/ 875448 h 4860733"/>
                <a:gd name="connsiteX10477" fmla="*/ 1171176 w 4853691"/>
                <a:gd name="connsiteY10477" fmla="*/ 837896 h 4860733"/>
                <a:gd name="connsiteX10478" fmla="*/ 1187605 w 4853691"/>
                <a:gd name="connsiteY10478" fmla="*/ 819119 h 4860733"/>
                <a:gd name="connsiteX10479" fmla="*/ 1185258 w 4853691"/>
                <a:gd name="connsiteY10479" fmla="*/ 812078 h 4860733"/>
                <a:gd name="connsiteX10480" fmla="*/ 1192300 w 4853691"/>
                <a:gd name="connsiteY10480" fmla="*/ 809731 h 4860733"/>
                <a:gd name="connsiteX10481" fmla="*/ 1222811 w 4853691"/>
                <a:gd name="connsiteY10481" fmla="*/ 797996 h 4860733"/>
                <a:gd name="connsiteX10482" fmla="*/ 1466904 w 4853691"/>
                <a:gd name="connsiteY10482" fmla="*/ 720543 h 4860733"/>
                <a:gd name="connsiteX10483" fmla="*/ 1530274 w 4853691"/>
                <a:gd name="connsiteY10483" fmla="*/ 706461 h 4860733"/>
                <a:gd name="connsiteX10484" fmla="*/ 1546704 w 4853691"/>
                <a:gd name="connsiteY10484" fmla="*/ 704114 h 4860733"/>
                <a:gd name="connsiteX10485" fmla="*/ 1607727 w 4853691"/>
                <a:gd name="connsiteY10485" fmla="*/ 694726 h 4860733"/>
                <a:gd name="connsiteX10486" fmla="*/ 1628850 w 4853691"/>
                <a:gd name="connsiteY10486" fmla="*/ 690032 h 4860733"/>
                <a:gd name="connsiteX10487" fmla="*/ 1685179 w 4853691"/>
                <a:gd name="connsiteY10487" fmla="*/ 682991 h 4860733"/>
                <a:gd name="connsiteX10488" fmla="*/ 1710997 w 4853691"/>
                <a:gd name="connsiteY10488" fmla="*/ 678296 h 4860733"/>
                <a:gd name="connsiteX10489" fmla="*/ 1732120 w 4853691"/>
                <a:gd name="connsiteY10489" fmla="*/ 675949 h 4860733"/>
                <a:gd name="connsiteX10490" fmla="*/ 1710997 w 4853691"/>
                <a:gd name="connsiteY10490" fmla="*/ 685338 h 4860733"/>
                <a:gd name="connsiteX10491" fmla="*/ 1605380 w 4853691"/>
                <a:gd name="connsiteY10491" fmla="*/ 739320 h 4860733"/>
                <a:gd name="connsiteX10492" fmla="*/ 1506804 w 4853691"/>
                <a:gd name="connsiteY10492" fmla="*/ 793302 h 4860733"/>
                <a:gd name="connsiteX10493" fmla="*/ 1469251 w 4853691"/>
                <a:gd name="connsiteY10493" fmla="*/ 816772 h 4860733"/>
                <a:gd name="connsiteX10494" fmla="*/ 1441087 w 4853691"/>
                <a:gd name="connsiteY10494" fmla="*/ 833202 h 4860733"/>
                <a:gd name="connsiteX10495" fmla="*/ 1441087 w 4853691"/>
                <a:gd name="connsiteY10495" fmla="*/ 833202 h 4860733"/>
                <a:gd name="connsiteX10496" fmla="*/ 1441087 w 4853691"/>
                <a:gd name="connsiteY10496" fmla="*/ 830854 h 4860733"/>
                <a:gd name="connsiteX10497" fmla="*/ 1415269 w 4853691"/>
                <a:gd name="connsiteY10497" fmla="*/ 783914 h 4860733"/>
                <a:gd name="connsiteX10498" fmla="*/ 1415269 w 4853691"/>
                <a:gd name="connsiteY10498" fmla="*/ 781566 h 4860733"/>
                <a:gd name="connsiteX10499" fmla="*/ 1398840 w 4853691"/>
                <a:gd name="connsiteY10499" fmla="*/ 753402 h 4860733"/>
                <a:gd name="connsiteX10500" fmla="*/ 1408228 w 4853691"/>
                <a:gd name="connsiteY10500" fmla="*/ 736973 h 4860733"/>
                <a:gd name="connsiteX10501" fmla="*/ 1408228 w 4853691"/>
                <a:gd name="connsiteY10501" fmla="*/ 732279 h 4860733"/>
                <a:gd name="connsiteX10502" fmla="*/ 1459863 w 4853691"/>
                <a:gd name="connsiteY10502" fmla="*/ 720543 h 4860733"/>
                <a:gd name="connsiteX10503" fmla="*/ 1466904 w 4853691"/>
                <a:gd name="connsiteY10503" fmla="*/ 720543 h 4860733"/>
                <a:gd name="connsiteX10504" fmla="*/ 1840084 w 4853691"/>
                <a:gd name="connsiteY10504" fmla="*/ 626661 h 4860733"/>
                <a:gd name="connsiteX10505" fmla="*/ 1894066 w 4853691"/>
                <a:gd name="connsiteY10505" fmla="*/ 603191 h 4860733"/>
                <a:gd name="connsiteX10506" fmla="*/ 1943355 w 4853691"/>
                <a:gd name="connsiteY10506" fmla="*/ 582068 h 4860733"/>
                <a:gd name="connsiteX10507" fmla="*/ 1999684 w 4853691"/>
                <a:gd name="connsiteY10507" fmla="*/ 560944 h 4860733"/>
                <a:gd name="connsiteX10508" fmla="*/ 2046624 w 4853691"/>
                <a:gd name="connsiteY10508" fmla="*/ 542168 h 4860733"/>
                <a:gd name="connsiteX10509" fmla="*/ 2079483 w 4853691"/>
                <a:gd name="connsiteY10509" fmla="*/ 530433 h 4860733"/>
                <a:gd name="connsiteX10510" fmla="*/ 2079483 w 4853691"/>
                <a:gd name="connsiteY10510" fmla="*/ 530433 h 4860733"/>
                <a:gd name="connsiteX10511" fmla="*/ 2102954 w 4853691"/>
                <a:gd name="connsiteY10511" fmla="*/ 551556 h 4860733"/>
                <a:gd name="connsiteX10512" fmla="*/ 2114689 w 4853691"/>
                <a:gd name="connsiteY10512" fmla="*/ 563291 h 4860733"/>
                <a:gd name="connsiteX10513" fmla="*/ 2138159 w 4853691"/>
                <a:gd name="connsiteY10513" fmla="*/ 584415 h 4860733"/>
                <a:gd name="connsiteX10514" fmla="*/ 2152242 w 4853691"/>
                <a:gd name="connsiteY10514" fmla="*/ 598497 h 4860733"/>
                <a:gd name="connsiteX10515" fmla="*/ 2173365 w 4853691"/>
                <a:gd name="connsiteY10515" fmla="*/ 619620 h 4860733"/>
                <a:gd name="connsiteX10516" fmla="*/ 2187447 w 4853691"/>
                <a:gd name="connsiteY10516" fmla="*/ 633703 h 4860733"/>
                <a:gd name="connsiteX10517" fmla="*/ 2196835 w 4853691"/>
                <a:gd name="connsiteY10517" fmla="*/ 643091 h 4860733"/>
                <a:gd name="connsiteX10518" fmla="*/ 2192141 w 4853691"/>
                <a:gd name="connsiteY10518" fmla="*/ 654826 h 4860733"/>
                <a:gd name="connsiteX10519" fmla="*/ 2147548 w 4853691"/>
                <a:gd name="connsiteY10519" fmla="*/ 652479 h 4860733"/>
                <a:gd name="connsiteX10520" fmla="*/ 2128771 w 4853691"/>
                <a:gd name="connsiteY10520" fmla="*/ 652479 h 4860733"/>
                <a:gd name="connsiteX10521" fmla="*/ 2046624 w 4853691"/>
                <a:gd name="connsiteY10521" fmla="*/ 652479 h 4860733"/>
                <a:gd name="connsiteX10522" fmla="*/ 1959784 w 4853691"/>
                <a:gd name="connsiteY10522" fmla="*/ 654826 h 4860733"/>
                <a:gd name="connsiteX10523" fmla="*/ 1936313 w 4853691"/>
                <a:gd name="connsiteY10523" fmla="*/ 654826 h 4860733"/>
                <a:gd name="connsiteX10524" fmla="*/ 1872943 w 4853691"/>
                <a:gd name="connsiteY10524" fmla="*/ 657173 h 4860733"/>
                <a:gd name="connsiteX10525" fmla="*/ 1840084 w 4853691"/>
                <a:gd name="connsiteY10525" fmla="*/ 659520 h 4860733"/>
                <a:gd name="connsiteX10526" fmla="*/ 1788449 w 4853691"/>
                <a:gd name="connsiteY10526" fmla="*/ 664214 h 4860733"/>
                <a:gd name="connsiteX10527" fmla="*/ 1755591 w 4853691"/>
                <a:gd name="connsiteY10527" fmla="*/ 668908 h 4860733"/>
                <a:gd name="connsiteX10528" fmla="*/ 1734467 w 4853691"/>
                <a:gd name="connsiteY10528" fmla="*/ 671255 h 4860733"/>
                <a:gd name="connsiteX10529" fmla="*/ 1786102 w 4853691"/>
                <a:gd name="connsiteY10529" fmla="*/ 647785 h 4860733"/>
                <a:gd name="connsiteX10530" fmla="*/ 1840084 w 4853691"/>
                <a:gd name="connsiteY10530" fmla="*/ 626661 h 4860733"/>
                <a:gd name="connsiteX10531" fmla="*/ 2234388 w 4853691"/>
                <a:gd name="connsiteY10531" fmla="*/ 598497 h 4860733"/>
                <a:gd name="connsiteX10532" fmla="*/ 2243776 w 4853691"/>
                <a:gd name="connsiteY10532" fmla="*/ 567985 h 4860733"/>
                <a:gd name="connsiteX10533" fmla="*/ 2253165 w 4853691"/>
                <a:gd name="connsiteY10533" fmla="*/ 542168 h 4860733"/>
                <a:gd name="connsiteX10534" fmla="*/ 2264900 w 4853691"/>
                <a:gd name="connsiteY10534" fmla="*/ 511656 h 4860733"/>
                <a:gd name="connsiteX10535" fmla="*/ 2274288 w 4853691"/>
                <a:gd name="connsiteY10535" fmla="*/ 488186 h 4860733"/>
                <a:gd name="connsiteX10536" fmla="*/ 2281329 w 4853691"/>
                <a:gd name="connsiteY10536" fmla="*/ 469409 h 4860733"/>
                <a:gd name="connsiteX10537" fmla="*/ 2321229 w 4853691"/>
                <a:gd name="connsiteY10537" fmla="*/ 457674 h 4860733"/>
                <a:gd name="connsiteX10538" fmla="*/ 2361129 w 4853691"/>
                <a:gd name="connsiteY10538" fmla="*/ 445939 h 4860733"/>
                <a:gd name="connsiteX10539" fmla="*/ 2436234 w 4853691"/>
                <a:gd name="connsiteY10539" fmla="*/ 427162 h 4860733"/>
                <a:gd name="connsiteX10540" fmla="*/ 2403376 w 4853691"/>
                <a:gd name="connsiteY10540" fmla="*/ 455327 h 4860733"/>
                <a:gd name="connsiteX10541" fmla="*/ 2393987 w 4853691"/>
                <a:gd name="connsiteY10541" fmla="*/ 464715 h 4860733"/>
                <a:gd name="connsiteX10542" fmla="*/ 2377558 w 4853691"/>
                <a:gd name="connsiteY10542" fmla="*/ 481145 h 4860733"/>
                <a:gd name="connsiteX10543" fmla="*/ 2365823 w 4853691"/>
                <a:gd name="connsiteY10543" fmla="*/ 492880 h 4860733"/>
                <a:gd name="connsiteX10544" fmla="*/ 2349394 w 4853691"/>
                <a:gd name="connsiteY10544" fmla="*/ 509309 h 4860733"/>
                <a:gd name="connsiteX10545" fmla="*/ 2335311 w 4853691"/>
                <a:gd name="connsiteY10545" fmla="*/ 523391 h 4860733"/>
                <a:gd name="connsiteX10546" fmla="*/ 2321229 w 4853691"/>
                <a:gd name="connsiteY10546" fmla="*/ 537474 h 4860733"/>
                <a:gd name="connsiteX10547" fmla="*/ 2304800 w 4853691"/>
                <a:gd name="connsiteY10547" fmla="*/ 553903 h 4860733"/>
                <a:gd name="connsiteX10548" fmla="*/ 2293064 w 4853691"/>
                <a:gd name="connsiteY10548" fmla="*/ 567985 h 4860733"/>
                <a:gd name="connsiteX10549" fmla="*/ 2276635 w 4853691"/>
                <a:gd name="connsiteY10549" fmla="*/ 586762 h 4860733"/>
                <a:gd name="connsiteX10550" fmla="*/ 2264900 w 4853691"/>
                <a:gd name="connsiteY10550" fmla="*/ 600844 h 4860733"/>
                <a:gd name="connsiteX10551" fmla="*/ 2246123 w 4853691"/>
                <a:gd name="connsiteY10551" fmla="*/ 621967 h 4860733"/>
                <a:gd name="connsiteX10552" fmla="*/ 2234388 w 4853691"/>
                <a:gd name="connsiteY10552" fmla="*/ 636050 h 4860733"/>
                <a:gd name="connsiteX10553" fmla="*/ 2227347 w 4853691"/>
                <a:gd name="connsiteY10553" fmla="*/ 645438 h 4860733"/>
                <a:gd name="connsiteX10554" fmla="*/ 2222653 w 4853691"/>
                <a:gd name="connsiteY10554" fmla="*/ 643091 h 4860733"/>
                <a:gd name="connsiteX10555" fmla="*/ 2227347 w 4853691"/>
                <a:gd name="connsiteY10555" fmla="*/ 629008 h 4860733"/>
                <a:gd name="connsiteX10556" fmla="*/ 2234388 w 4853691"/>
                <a:gd name="connsiteY10556" fmla="*/ 598497 h 4860733"/>
                <a:gd name="connsiteX10557" fmla="*/ 2633386 w 4853691"/>
                <a:gd name="connsiteY10557" fmla="*/ 474103 h 4860733"/>
                <a:gd name="connsiteX10558" fmla="*/ 2652163 w 4853691"/>
                <a:gd name="connsiteY10558" fmla="*/ 467062 h 4860733"/>
                <a:gd name="connsiteX10559" fmla="*/ 2668592 w 4853691"/>
                <a:gd name="connsiteY10559" fmla="*/ 462368 h 4860733"/>
                <a:gd name="connsiteX10560" fmla="*/ 2687368 w 4853691"/>
                <a:gd name="connsiteY10560" fmla="*/ 467062 h 4860733"/>
                <a:gd name="connsiteX10561" fmla="*/ 2713186 w 4853691"/>
                <a:gd name="connsiteY10561" fmla="*/ 474103 h 4860733"/>
                <a:gd name="connsiteX10562" fmla="*/ 2748391 w 4853691"/>
                <a:gd name="connsiteY10562" fmla="*/ 483492 h 4860733"/>
                <a:gd name="connsiteX10563" fmla="*/ 2774209 w 4853691"/>
                <a:gd name="connsiteY10563" fmla="*/ 490533 h 4860733"/>
                <a:gd name="connsiteX10564" fmla="*/ 2809415 w 4853691"/>
                <a:gd name="connsiteY10564" fmla="*/ 502268 h 4860733"/>
                <a:gd name="connsiteX10565" fmla="*/ 2835232 w 4853691"/>
                <a:gd name="connsiteY10565" fmla="*/ 509309 h 4860733"/>
                <a:gd name="connsiteX10566" fmla="*/ 2870438 w 4853691"/>
                <a:gd name="connsiteY10566" fmla="*/ 521044 h 4860733"/>
                <a:gd name="connsiteX10567" fmla="*/ 2896255 w 4853691"/>
                <a:gd name="connsiteY10567" fmla="*/ 530433 h 4860733"/>
                <a:gd name="connsiteX10568" fmla="*/ 2931461 w 4853691"/>
                <a:gd name="connsiteY10568" fmla="*/ 542168 h 4860733"/>
                <a:gd name="connsiteX10569" fmla="*/ 2954932 w 4853691"/>
                <a:gd name="connsiteY10569" fmla="*/ 551556 h 4860733"/>
                <a:gd name="connsiteX10570" fmla="*/ 2969014 w 4853691"/>
                <a:gd name="connsiteY10570" fmla="*/ 556250 h 4860733"/>
                <a:gd name="connsiteX10571" fmla="*/ 2969014 w 4853691"/>
                <a:gd name="connsiteY10571" fmla="*/ 563291 h 4860733"/>
                <a:gd name="connsiteX10572" fmla="*/ 2969014 w 4853691"/>
                <a:gd name="connsiteY10572" fmla="*/ 565638 h 4860733"/>
                <a:gd name="connsiteX10573" fmla="*/ 2961973 w 4853691"/>
                <a:gd name="connsiteY10573" fmla="*/ 718196 h 4860733"/>
                <a:gd name="connsiteX10574" fmla="*/ 2950237 w 4853691"/>
                <a:gd name="connsiteY10574" fmla="*/ 708808 h 4860733"/>
                <a:gd name="connsiteX10575" fmla="*/ 2931461 w 4853691"/>
                <a:gd name="connsiteY10575" fmla="*/ 694726 h 4860733"/>
                <a:gd name="connsiteX10576" fmla="*/ 2905644 w 4853691"/>
                <a:gd name="connsiteY10576" fmla="*/ 675949 h 4860733"/>
                <a:gd name="connsiteX10577" fmla="*/ 2884520 w 4853691"/>
                <a:gd name="connsiteY10577" fmla="*/ 661867 h 4860733"/>
                <a:gd name="connsiteX10578" fmla="*/ 2861050 w 4853691"/>
                <a:gd name="connsiteY10578" fmla="*/ 645438 h 4860733"/>
                <a:gd name="connsiteX10579" fmla="*/ 2839926 w 4853691"/>
                <a:gd name="connsiteY10579" fmla="*/ 631355 h 4860733"/>
                <a:gd name="connsiteX10580" fmla="*/ 2816456 w 4853691"/>
                <a:gd name="connsiteY10580" fmla="*/ 614926 h 4860733"/>
                <a:gd name="connsiteX10581" fmla="*/ 2795332 w 4853691"/>
                <a:gd name="connsiteY10581" fmla="*/ 600844 h 4860733"/>
                <a:gd name="connsiteX10582" fmla="*/ 2771862 w 4853691"/>
                <a:gd name="connsiteY10582" fmla="*/ 586762 h 4860733"/>
                <a:gd name="connsiteX10583" fmla="*/ 2750738 w 4853691"/>
                <a:gd name="connsiteY10583" fmla="*/ 572679 h 4860733"/>
                <a:gd name="connsiteX10584" fmla="*/ 2727268 w 4853691"/>
                <a:gd name="connsiteY10584" fmla="*/ 558597 h 4860733"/>
                <a:gd name="connsiteX10585" fmla="*/ 2706145 w 4853691"/>
                <a:gd name="connsiteY10585" fmla="*/ 546862 h 4860733"/>
                <a:gd name="connsiteX10586" fmla="*/ 2682674 w 4853691"/>
                <a:gd name="connsiteY10586" fmla="*/ 532780 h 4860733"/>
                <a:gd name="connsiteX10587" fmla="*/ 2661551 w 4853691"/>
                <a:gd name="connsiteY10587" fmla="*/ 521044 h 4860733"/>
                <a:gd name="connsiteX10588" fmla="*/ 2638080 w 4853691"/>
                <a:gd name="connsiteY10588" fmla="*/ 506962 h 4860733"/>
                <a:gd name="connsiteX10589" fmla="*/ 2616957 w 4853691"/>
                <a:gd name="connsiteY10589" fmla="*/ 495227 h 4860733"/>
                <a:gd name="connsiteX10590" fmla="*/ 2598180 w 4853691"/>
                <a:gd name="connsiteY10590" fmla="*/ 483492 h 4860733"/>
                <a:gd name="connsiteX10591" fmla="*/ 2600528 w 4853691"/>
                <a:gd name="connsiteY10591" fmla="*/ 483492 h 4860733"/>
                <a:gd name="connsiteX10592" fmla="*/ 2633386 w 4853691"/>
                <a:gd name="connsiteY10592" fmla="*/ 474103 h 4860733"/>
                <a:gd name="connsiteX10593" fmla="*/ 3015955 w 4853691"/>
                <a:gd name="connsiteY10593" fmla="*/ 575026 h 4860733"/>
                <a:gd name="connsiteX10594" fmla="*/ 3051160 w 4853691"/>
                <a:gd name="connsiteY10594" fmla="*/ 589109 h 4860733"/>
                <a:gd name="connsiteX10595" fmla="*/ 3076978 w 4853691"/>
                <a:gd name="connsiteY10595" fmla="*/ 598497 h 4860733"/>
                <a:gd name="connsiteX10596" fmla="*/ 3093407 w 4853691"/>
                <a:gd name="connsiteY10596" fmla="*/ 605538 h 4860733"/>
                <a:gd name="connsiteX10597" fmla="*/ 3102795 w 4853691"/>
                <a:gd name="connsiteY10597" fmla="*/ 624314 h 4860733"/>
                <a:gd name="connsiteX10598" fmla="*/ 3116878 w 4853691"/>
                <a:gd name="connsiteY10598" fmla="*/ 654826 h 4860733"/>
                <a:gd name="connsiteX10599" fmla="*/ 3126266 w 4853691"/>
                <a:gd name="connsiteY10599" fmla="*/ 675949 h 4860733"/>
                <a:gd name="connsiteX10600" fmla="*/ 3142695 w 4853691"/>
                <a:gd name="connsiteY10600" fmla="*/ 711155 h 4860733"/>
                <a:gd name="connsiteX10601" fmla="*/ 3149736 w 4853691"/>
                <a:gd name="connsiteY10601" fmla="*/ 727584 h 4860733"/>
                <a:gd name="connsiteX10602" fmla="*/ 3168513 w 4853691"/>
                <a:gd name="connsiteY10602" fmla="*/ 767484 h 4860733"/>
                <a:gd name="connsiteX10603" fmla="*/ 3175554 w 4853691"/>
                <a:gd name="connsiteY10603" fmla="*/ 781566 h 4860733"/>
                <a:gd name="connsiteX10604" fmla="*/ 3194330 w 4853691"/>
                <a:gd name="connsiteY10604" fmla="*/ 826160 h 4860733"/>
                <a:gd name="connsiteX10605" fmla="*/ 3196677 w 4853691"/>
                <a:gd name="connsiteY10605" fmla="*/ 833202 h 4860733"/>
                <a:gd name="connsiteX10606" fmla="*/ 3213106 w 4853691"/>
                <a:gd name="connsiteY10606" fmla="*/ 870754 h 4860733"/>
                <a:gd name="connsiteX10607" fmla="*/ 3189636 w 4853691"/>
                <a:gd name="connsiteY10607" fmla="*/ 882489 h 4860733"/>
                <a:gd name="connsiteX10608" fmla="*/ 3173207 w 4853691"/>
                <a:gd name="connsiteY10608" fmla="*/ 873101 h 4860733"/>
                <a:gd name="connsiteX10609" fmla="*/ 3159125 w 4853691"/>
                <a:gd name="connsiteY10609" fmla="*/ 880142 h 4860733"/>
                <a:gd name="connsiteX10610" fmla="*/ 3084019 w 4853691"/>
                <a:gd name="connsiteY10610" fmla="*/ 819119 h 4860733"/>
                <a:gd name="connsiteX10611" fmla="*/ 3076978 w 4853691"/>
                <a:gd name="connsiteY10611" fmla="*/ 814425 h 4860733"/>
                <a:gd name="connsiteX10612" fmla="*/ 3039425 w 4853691"/>
                <a:gd name="connsiteY10612" fmla="*/ 783914 h 4860733"/>
                <a:gd name="connsiteX10613" fmla="*/ 3025343 w 4853691"/>
                <a:gd name="connsiteY10613" fmla="*/ 772178 h 4860733"/>
                <a:gd name="connsiteX10614" fmla="*/ 2994831 w 4853691"/>
                <a:gd name="connsiteY10614" fmla="*/ 748708 h 4860733"/>
                <a:gd name="connsiteX10615" fmla="*/ 2976055 w 4853691"/>
                <a:gd name="connsiteY10615" fmla="*/ 734626 h 4860733"/>
                <a:gd name="connsiteX10616" fmla="*/ 2961973 w 4853691"/>
                <a:gd name="connsiteY10616" fmla="*/ 725237 h 4860733"/>
                <a:gd name="connsiteX10617" fmla="*/ 2964320 w 4853691"/>
                <a:gd name="connsiteY10617" fmla="*/ 685338 h 4860733"/>
                <a:gd name="connsiteX10618" fmla="*/ 2964320 w 4853691"/>
                <a:gd name="connsiteY10618" fmla="*/ 685338 h 4860733"/>
                <a:gd name="connsiteX10619" fmla="*/ 2971361 w 4853691"/>
                <a:gd name="connsiteY10619" fmla="*/ 565638 h 4860733"/>
                <a:gd name="connsiteX10620" fmla="*/ 2992484 w 4853691"/>
                <a:gd name="connsiteY10620" fmla="*/ 572679 h 4860733"/>
                <a:gd name="connsiteX10621" fmla="*/ 3015955 w 4853691"/>
                <a:gd name="connsiteY10621" fmla="*/ 575026 h 4860733"/>
                <a:gd name="connsiteX10622" fmla="*/ 3281171 w 4853691"/>
                <a:gd name="connsiteY10622" fmla="*/ 835549 h 4860733"/>
                <a:gd name="connsiteX10623" fmla="*/ 3311683 w 4853691"/>
                <a:gd name="connsiteY10623" fmla="*/ 821466 h 4860733"/>
                <a:gd name="connsiteX10624" fmla="*/ 3351582 w 4853691"/>
                <a:gd name="connsiteY10624" fmla="*/ 805037 h 4860733"/>
                <a:gd name="connsiteX10625" fmla="*/ 3377400 w 4853691"/>
                <a:gd name="connsiteY10625" fmla="*/ 793302 h 4860733"/>
                <a:gd name="connsiteX10626" fmla="*/ 3421994 w 4853691"/>
                <a:gd name="connsiteY10626" fmla="*/ 776872 h 4860733"/>
                <a:gd name="connsiteX10627" fmla="*/ 3440770 w 4853691"/>
                <a:gd name="connsiteY10627" fmla="*/ 788608 h 4860733"/>
                <a:gd name="connsiteX10628" fmla="*/ 3459546 w 4853691"/>
                <a:gd name="connsiteY10628" fmla="*/ 774525 h 4860733"/>
                <a:gd name="connsiteX10629" fmla="*/ 3581593 w 4853691"/>
                <a:gd name="connsiteY10629" fmla="*/ 807384 h 4860733"/>
                <a:gd name="connsiteX10630" fmla="*/ 3590981 w 4853691"/>
                <a:gd name="connsiteY10630" fmla="*/ 809731 h 4860733"/>
                <a:gd name="connsiteX10631" fmla="*/ 3633228 w 4853691"/>
                <a:gd name="connsiteY10631" fmla="*/ 823813 h 4860733"/>
                <a:gd name="connsiteX10632" fmla="*/ 3609758 w 4853691"/>
                <a:gd name="connsiteY10632" fmla="*/ 943513 h 4860733"/>
                <a:gd name="connsiteX10633" fmla="*/ 3227189 w 4853691"/>
                <a:gd name="connsiteY10633" fmla="*/ 889531 h 4860733"/>
                <a:gd name="connsiteX10634" fmla="*/ 3215454 w 4853691"/>
                <a:gd name="connsiteY10634" fmla="*/ 866060 h 4860733"/>
                <a:gd name="connsiteX10635" fmla="*/ 3241271 w 4853691"/>
                <a:gd name="connsiteY10635" fmla="*/ 851978 h 4860733"/>
                <a:gd name="connsiteX10636" fmla="*/ 3281171 w 4853691"/>
                <a:gd name="connsiteY10636" fmla="*/ 835549 h 4860733"/>
                <a:gd name="connsiteX10637" fmla="*/ 3691904 w 4853691"/>
                <a:gd name="connsiteY10637" fmla="*/ 821466 h 4860733"/>
                <a:gd name="connsiteX10638" fmla="*/ 3722416 w 4853691"/>
                <a:gd name="connsiteY10638" fmla="*/ 830854 h 4860733"/>
                <a:gd name="connsiteX10639" fmla="*/ 3748233 w 4853691"/>
                <a:gd name="connsiteY10639" fmla="*/ 837896 h 4860733"/>
                <a:gd name="connsiteX10640" fmla="*/ 3778745 w 4853691"/>
                <a:gd name="connsiteY10640" fmla="*/ 847284 h 4860733"/>
                <a:gd name="connsiteX10641" fmla="*/ 3804562 w 4853691"/>
                <a:gd name="connsiteY10641" fmla="*/ 856672 h 4860733"/>
                <a:gd name="connsiteX10642" fmla="*/ 3835074 w 4853691"/>
                <a:gd name="connsiteY10642" fmla="*/ 868407 h 4860733"/>
                <a:gd name="connsiteX10643" fmla="*/ 3860891 w 4853691"/>
                <a:gd name="connsiteY10643" fmla="*/ 877795 h 4860733"/>
                <a:gd name="connsiteX10644" fmla="*/ 3891403 w 4853691"/>
                <a:gd name="connsiteY10644" fmla="*/ 889531 h 4860733"/>
                <a:gd name="connsiteX10645" fmla="*/ 3914874 w 4853691"/>
                <a:gd name="connsiteY10645" fmla="*/ 898919 h 4860733"/>
                <a:gd name="connsiteX10646" fmla="*/ 3945385 w 4853691"/>
                <a:gd name="connsiteY10646" fmla="*/ 910654 h 4860733"/>
                <a:gd name="connsiteX10647" fmla="*/ 3968856 w 4853691"/>
                <a:gd name="connsiteY10647" fmla="*/ 920042 h 4860733"/>
                <a:gd name="connsiteX10648" fmla="*/ 3987632 w 4853691"/>
                <a:gd name="connsiteY10648" fmla="*/ 929430 h 4860733"/>
                <a:gd name="connsiteX10649" fmla="*/ 3989979 w 4853691"/>
                <a:gd name="connsiteY10649" fmla="*/ 931777 h 4860733"/>
                <a:gd name="connsiteX10650" fmla="*/ 4006408 w 4853691"/>
                <a:gd name="connsiteY10650" fmla="*/ 955248 h 4860733"/>
                <a:gd name="connsiteX10651" fmla="*/ 4036920 w 4853691"/>
                <a:gd name="connsiteY10651" fmla="*/ 997495 h 4860733"/>
                <a:gd name="connsiteX10652" fmla="*/ 4032226 w 4853691"/>
                <a:gd name="connsiteY10652" fmla="*/ 995148 h 4860733"/>
                <a:gd name="connsiteX10653" fmla="*/ 4004061 w 4853691"/>
                <a:gd name="connsiteY10653" fmla="*/ 981065 h 4860733"/>
                <a:gd name="connsiteX10654" fmla="*/ 3973550 w 4853691"/>
                <a:gd name="connsiteY10654" fmla="*/ 964636 h 4860733"/>
                <a:gd name="connsiteX10655" fmla="*/ 3945385 w 4853691"/>
                <a:gd name="connsiteY10655" fmla="*/ 950554 h 4860733"/>
                <a:gd name="connsiteX10656" fmla="*/ 3912526 w 4853691"/>
                <a:gd name="connsiteY10656" fmla="*/ 934125 h 4860733"/>
                <a:gd name="connsiteX10657" fmla="*/ 3882015 w 4853691"/>
                <a:gd name="connsiteY10657" fmla="*/ 920042 h 4860733"/>
                <a:gd name="connsiteX10658" fmla="*/ 3849156 w 4853691"/>
                <a:gd name="connsiteY10658" fmla="*/ 905960 h 4860733"/>
                <a:gd name="connsiteX10659" fmla="*/ 3818645 w 4853691"/>
                <a:gd name="connsiteY10659" fmla="*/ 894225 h 4860733"/>
                <a:gd name="connsiteX10660" fmla="*/ 3785786 w 4853691"/>
                <a:gd name="connsiteY10660" fmla="*/ 880142 h 4860733"/>
                <a:gd name="connsiteX10661" fmla="*/ 3755274 w 4853691"/>
                <a:gd name="connsiteY10661" fmla="*/ 868407 h 4860733"/>
                <a:gd name="connsiteX10662" fmla="*/ 3720069 w 4853691"/>
                <a:gd name="connsiteY10662" fmla="*/ 854325 h 4860733"/>
                <a:gd name="connsiteX10663" fmla="*/ 3689557 w 4853691"/>
                <a:gd name="connsiteY10663" fmla="*/ 842590 h 4860733"/>
                <a:gd name="connsiteX10664" fmla="*/ 3654351 w 4853691"/>
                <a:gd name="connsiteY10664" fmla="*/ 830854 h 4860733"/>
                <a:gd name="connsiteX10665" fmla="*/ 3633228 w 4853691"/>
                <a:gd name="connsiteY10665" fmla="*/ 823813 h 4860733"/>
                <a:gd name="connsiteX10666" fmla="*/ 3633228 w 4853691"/>
                <a:gd name="connsiteY10666" fmla="*/ 819119 h 4860733"/>
                <a:gd name="connsiteX10667" fmla="*/ 3635575 w 4853691"/>
                <a:gd name="connsiteY10667" fmla="*/ 807384 h 4860733"/>
                <a:gd name="connsiteX10668" fmla="*/ 3659045 w 4853691"/>
                <a:gd name="connsiteY10668" fmla="*/ 814425 h 4860733"/>
                <a:gd name="connsiteX10669" fmla="*/ 3691904 w 4853691"/>
                <a:gd name="connsiteY10669" fmla="*/ 821466 h 4860733"/>
                <a:gd name="connsiteX10670" fmla="*/ 4060390 w 4853691"/>
                <a:gd name="connsiteY10670" fmla="*/ 1025659 h 4860733"/>
                <a:gd name="connsiteX10671" fmla="*/ 4093249 w 4853691"/>
                <a:gd name="connsiteY10671" fmla="*/ 1074947 h 4860733"/>
                <a:gd name="connsiteX10672" fmla="*/ 4109678 w 4853691"/>
                <a:gd name="connsiteY10672" fmla="*/ 1100765 h 4860733"/>
                <a:gd name="connsiteX10673" fmla="*/ 4123761 w 4853691"/>
                <a:gd name="connsiteY10673" fmla="*/ 1121888 h 4860733"/>
                <a:gd name="connsiteX10674" fmla="*/ 3612104 w 4853691"/>
                <a:gd name="connsiteY10674" fmla="*/ 945860 h 4860733"/>
                <a:gd name="connsiteX10675" fmla="*/ 3612104 w 4853691"/>
                <a:gd name="connsiteY10675" fmla="*/ 943513 h 4860733"/>
                <a:gd name="connsiteX10676" fmla="*/ 3614452 w 4853691"/>
                <a:gd name="connsiteY10676" fmla="*/ 924736 h 4860733"/>
                <a:gd name="connsiteX10677" fmla="*/ 3619146 w 4853691"/>
                <a:gd name="connsiteY10677" fmla="*/ 896572 h 4860733"/>
                <a:gd name="connsiteX10678" fmla="*/ 3619146 w 4853691"/>
                <a:gd name="connsiteY10678" fmla="*/ 891878 h 4860733"/>
                <a:gd name="connsiteX10679" fmla="*/ 3623840 w 4853691"/>
                <a:gd name="connsiteY10679" fmla="*/ 873101 h 4860733"/>
                <a:gd name="connsiteX10680" fmla="*/ 3626187 w 4853691"/>
                <a:gd name="connsiteY10680" fmla="*/ 861366 h 4860733"/>
                <a:gd name="connsiteX10681" fmla="*/ 3628534 w 4853691"/>
                <a:gd name="connsiteY10681" fmla="*/ 847284 h 4860733"/>
                <a:gd name="connsiteX10682" fmla="*/ 3630881 w 4853691"/>
                <a:gd name="connsiteY10682" fmla="*/ 833202 h 4860733"/>
                <a:gd name="connsiteX10683" fmla="*/ 3633228 w 4853691"/>
                <a:gd name="connsiteY10683" fmla="*/ 823813 h 4860733"/>
                <a:gd name="connsiteX10684" fmla="*/ 3647310 w 4853691"/>
                <a:gd name="connsiteY10684" fmla="*/ 828507 h 4860733"/>
                <a:gd name="connsiteX10685" fmla="*/ 3656698 w 4853691"/>
                <a:gd name="connsiteY10685" fmla="*/ 830854 h 4860733"/>
                <a:gd name="connsiteX10686" fmla="*/ 3715375 w 4853691"/>
                <a:gd name="connsiteY10686" fmla="*/ 851978 h 4860733"/>
                <a:gd name="connsiteX10687" fmla="*/ 3734151 w 4853691"/>
                <a:gd name="connsiteY10687" fmla="*/ 859019 h 4860733"/>
                <a:gd name="connsiteX10688" fmla="*/ 3783439 w 4853691"/>
                <a:gd name="connsiteY10688" fmla="*/ 877795 h 4860733"/>
                <a:gd name="connsiteX10689" fmla="*/ 3809256 w 4853691"/>
                <a:gd name="connsiteY10689" fmla="*/ 887184 h 4860733"/>
                <a:gd name="connsiteX10690" fmla="*/ 3849156 w 4853691"/>
                <a:gd name="connsiteY10690" fmla="*/ 903613 h 4860733"/>
                <a:gd name="connsiteX10691" fmla="*/ 3872627 w 4853691"/>
                <a:gd name="connsiteY10691" fmla="*/ 913001 h 4860733"/>
                <a:gd name="connsiteX10692" fmla="*/ 3912526 w 4853691"/>
                <a:gd name="connsiteY10692" fmla="*/ 931777 h 4860733"/>
                <a:gd name="connsiteX10693" fmla="*/ 3940691 w 4853691"/>
                <a:gd name="connsiteY10693" fmla="*/ 945860 h 4860733"/>
                <a:gd name="connsiteX10694" fmla="*/ 3973550 w 4853691"/>
                <a:gd name="connsiteY10694" fmla="*/ 962289 h 4860733"/>
                <a:gd name="connsiteX10695" fmla="*/ 3992326 w 4853691"/>
                <a:gd name="connsiteY10695" fmla="*/ 971677 h 4860733"/>
                <a:gd name="connsiteX10696" fmla="*/ 4032226 w 4853691"/>
                <a:gd name="connsiteY10696" fmla="*/ 992801 h 4860733"/>
                <a:gd name="connsiteX10697" fmla="*/ 4043961 w 4853691"/>
                <a:gd name="connsiteY10697" fmla="*/ 999842 h 4860733"/>
                <a:gd name="connsiteX10698" fmla="*/ 4043961 w 4853691"/>
                <a:gd name="connsiteY10698" fmla="*/ 1002189 h 4860733"/>
                <a:gd name="connsiteX10699" fmla="*/ 4060390 w 4853691"/>
                <a:gd name="connsiteY10699" fmla="*/ 1025659 h 4860733"/>
                <a:gd name="connsiteX10700" fmla="*/ 3586287 w 4853691"/>
                <a:gd name="connsiteY10700" fmla="*/ 1098418 h 4860733"/>
                <a:gd name="connsiteX10701" fmla="*/ 3581593 w 4853691"/>
                <a:gd name="connsiteY10701" fmla="*/ 1131276 h 4860733"/>
                <a:gd name="connsiteX10702" fmla="*/ 3576899 w 4853691"/>
                <a:gd name="connsiteY10702" fmla="*/ 1173523 h 4860733"/>
                <a:gd name="connsiteX10703" fmla="*/ 3572205 w 4853691"/>
                <a:gd name="connsiteY10703" fmla="*/ 1204035 h 4860733"/>
                <a:gd name="connsiteX10704" fmla="*/ 3567511 w 4853691"/>
                <a:gd name="connsiteY10704" fmla="*/ 1246282 h 4860733"/>
                <a:gd name="connsiteX10705" fmla="*/ 3562817 w 4853691"/>
                <a:gd name="connsiteY10705" fmla="*/ 1281487 h 4860733"/>
                <a:gd name="connsiteX10706" fmla="*/ 3558123 w 4853691"/>
                <a:gd name="connsiteY10706" fmla="*/ 1321387 h 4860733"/>
                <a:gd name="connsiteX10707" fmla="*/ 3553428 w 4853691"/>
                <a:gd name="connsiteY10707" fmla="*/ 1358940 h 4860733"/>
                <a:gd name="connsiteX10708" fmla="*/ 3548734 w 4853691"/>
                <a:gd name="connsiteY10708" fmla="*/ 1398840 h 4860733"/>
                <a:gd name="connsiteX10709" fmla="*/ 3544040 w 4853691"/>
                <a:gd name="connsiteY10709" fmla="*/ 1441087 h 4860733"/>
                <a:gd name="connsiteX10710" fmla="*/ 3539346 w 4853691"/>
                <a:gd name="connsiteY10710" fmla="*/ 1483333 h 4860733"/>
                <a:gd name="connsiteX10711" fmla="*/ 3534652 w 4853691"/>
                <a:gd name="connsiteY10711" fmla="*/ 1525580 h 4860733"/>
                <a:gd name="connsiteX10712" fmla="*/ 3529958 w 4853691"/>
                <a:gd name="connsiteY10712" fmla="*/ 1574868 h 4860733"/>
                <a:gd name="connsiteX10713" fmla="*/ 3527611 w 4853691"/>
                <a:gd name="connsiteY10713" fmla="*/ 1595992 h 4860733"/>
                <a:gd name="connsiteX10714" fmla="*/ 3527611 w 4853691"/>
                <a:gd name="connsiteY10714" fmla="*/ 1595992 h 4860733"/>
                <a:gd name="connsiteX10715" fmla="*/ 3520570 w 4853691"/>
                <a:gd name="connsiteY10715" fmla="*/ 1598339 h 4860733"/>
                <a:gd name="connsiteX10716" fmla="*/ 3513528 w 4853691"/>
                <a:gd name="connsiteY10716" fmla="*/ 1581909 h 4860733"/>
                <a:gd name="connsiteX10717" fmla="*/ 3492405 w 4853691"/>
                <a:gd name="connsiteY10717" fmla="*/ 1534968 h 4860733"/>
                <a:gd name="connsiteX10718" fmla="*/ 3464241 w 4853691"/>
                <a:gd name="connsiteY10718" fmla="*/ 1466904 h 4860733"/>
                <a:gd name="connsiteX10719" fmla="*/ 3459546 w 4853691"/>
                <a:gd name="connsiteY10719" fmla="*/ 1457516 h 4860733"/>
                <a:gd name="connsiteX10720" fmla="*/ 3393829 w 4853691"/>
                <a:gd name="connsiteY10720" fmla="*/ 1300264 h 4860733"/>
                <a:gd name="connsiteX10721" fmla="*/ 3222495 w 4853691"/>
                <a:gd name="connsiteY10721" fmla="*/ 894225 h 4860733"/>
                <a:gd name="connsiteX10722" fmla="*/ 3602716 w 4853691"/>
                <a:gd name="connsiteY10722" fmla="*/ 948207 h 4860733"/>
                <a:gd name="connsiteX10723" fmla="*/ 3598022 w 4853691"/>
                <a:gd name="connsiteY10723" fmla="*/ 971677 h 4860733"/>
                <a:gd name="connsiteX10724" fmla="*/ 3595675 w 4853691"/>
                <a:gd name="connsiteY10724" fmla="*/ 971677 h 4860733"/>
                <a:gd name="connsiteX10725" fmla="*/ 3574552 w 4853691"/>
                <a:gd name="connsiteY10725" fmla="*/ 992801 h 4860733"/>
                <a:gd name="connsiteX10726" fmla="*/ 3590981 w 4853691"/>
                <a:gd name="connsiteY10726" fmla="*/ 1011577 h 4860733"/>
                <a:gd name="connsiteX10727" fmla="*/ 3583940 w 4853691"/>
                <a:gd name="connsiteY10727" fmla="*/ 1060865 h 4860733"/>
                <a:gd name="connsiteX10728" fmla="*/ 3586287 w 4853691"/>
                <a:gd name="connsiteY10728" fmla="*/ 1098418 h 4860733"/>
                <a:gd name="connsiteX10729" fmla="*/ 3520570 w 4853691"/>
                <a:gd name="connsiteY10729" fmla="*/ 2365823 h 4860733"/>
                <a:gd name="connsiteX10730" fmla="*/ 3522917 w 4853691"/>
                <a:gd name="connsiteY10730" fmla="*/ 2443275 h 4860733"/>
                <a:gd name="connsiteX10731" fmla="*/ 3525264 w 4853691"/>
                <a:gd name="connsiteY10731" fmla="*/ 2501952 h 4860733"/>
                <a:gd name="connsiteX10732" fmla="*/ 3527611 w 4853691"/>
                <a:gd name="connsiteY10732" fmla="*/ 2546545 h 4860733"/>
                <a:gd name="connsiteX10733" fmla="*/ 3515876 w 4853691"/>
                <a:gd name="connsiteY10733" fmla="*/ 2551240 h 4860733"/>
                <a:gd name="connsiteX10734" fmla="*/ 3487711 w 4853691"/>
                <a:gd name="connsiteY10734" fmla="*/ 2518381 h 4860733"/>
                <a:gd name="connsiteX10735" fmla="*/ 3457200 w 4853691"/>
                <a:gd name="connsiteY10735" fmla="*/ 2483175 h 4860733"/>
                <a:gd name="connsiteX10736" fmla="*/ 3417300 w 4853691"/>
                <a:gd name="connsiteY10736" fmla="*/ 2433887 h 4860733"/>
                <a:gd name="connsiteX10737" fmla="*/ 3386788 w 4853691"/>
                <a:gd name="connsiteY10737" fmla="*/ 2398681 h 4860733"/>
                <a:gd name="connsiteX10738" fmla="*/ 3344541 w 4853691"/>
                <a:gd name="connsiteY10738" fmla="*/ 2347047 h 4860733"/>
                <a:gd name="connsiteX10739" fmla="*/ 3316377 w 4853691"/>
                <a:gd name="connsiteY10739" fmla="*/ 2311841 h 4860733"/>
                <a:gd name="connsiteX10740" fmla="*/ 3269436 w 4853691"/>
                <a:gd name="connsiteY10740" fmla="*/ 2250818 h 4860733"/>
                <a:gd name="connsiteX10741" fmla="*/ 3248312 w 4853691"/>
                <a:gd name="connsiteY10741" fmla="*/ 2222653 h 4860733"/>
                <a:gd name="connsiteX10742" fmla="*/ 3180248 w 4853691"/>
                <a:gd name="connsiteY10742" fmla="*/ 2133465 h 4860733"/>
                <a:gd name="connsiteX10743" fmla="*/ 3180248 w 4853691"/>
                <a:gd name="connsiteY10743" fmla="*/ 2131118 h 4860733"/>
                <a:gd name="connsiteX10744" fmla="*/ 2992484 w 4853691"/>
                <a:gd name="connsiteY10744" fmla="*/ 1877637 h 4860733"/>
                <a:gd name="connsiteX10745" fmla="*/ 2999525 w 4853691"/>
                <a:gd name="connsiteY10745" fmla="*/ 1861208 h 4860733"/>
                <a:gd name="connsiteX10746" fmla="*/ 2997178 w 4853691"/>
                <a:gd name="connsiteY10746" fmla="*/ 1851820 h 4860733"/>
                <a:gd name="connsiteX10747" fmla="*/ 3041772 w 4853691"/>
                <a:gd name="connsiteY10747" fmla="*/ 1828349 h 4860733"/>
                <a:gd name="connsiteX10748" fmla="*/ 3055854 w 4853691"/>
                <a:gd name="connsiteY10748" fmla="*/ 1821308 h 4860733"/>
                <a:gd name="connsiteX10749" fmla="*/ 3119225 w 4853691"/>
                <a:gd name="connsiteY10749" fmla="*/ 1788449 h 4860733"/>
                <a:gd name="connsiteX10750" fmla="*/ 3128613 w 4853691"/>
                <a:gd name="connsiteY10750" fmla="*/ 1783755 h 4860733"/>
                <a:gd name="connsiteX10751" fmla="*/ 3269436 w 4853691"/>
                <a:gd name="connsiteY10751" fmla="*/ 1715691 h 4860733"/>
                <a:gd name="connsiteX10752" fmla="*/ 3288212 w 4853691"/>
                <a:gd name="connsiteY10752" fmla="*/ 1706303 h 4860733"/>
                <a:gd name="connsiteX10753" fmla="*/ 3337500 w 4853691"/>
                <a:gd name="connsiteY10753" fmla="*/ 1685179 h 4860733"/>
                <a:gd name="connsiteX10754" fmla="*/ 3363318 w 4853691"/>
                <a:gd name="connsiteY10754" fmla="*/ 1673444 h 4860733"/>
                <a:gd name="connsiteX10755" fmla="*/ 3403217 w 4853691"/>
                <a:gd name="connsiteY10755" fmla="*/ 1657015 h 4860733"/>
                <a:gd name="connsiteX10756" fmla="*/ 3436076 w 4853691"/>
                <a:gd name="connsiteY10756" fmla="*/ 1645280 h 4860733"/>
                <a:gd name="connsiteX10757" fmla="*/ 3468935 w 4853691"/>
                <a:gd name="connsiteY10757" fmla="*/ 1633544 h 4860733"/>
                <a:gd name="connsiteX10758" fmla="*/ 3501793 w 4853691"/>
                <a:gd name="connsiteY10758" fmla="*/ 1621809 h 4860733"/>
                <a:gd name="connsiteX10759" fmla="*/ 3513528 w 4853691"/>
                <a:gd name="connsiteY10759" fmla="*/ 1617115 h 4860733"/>
                <a:gd name="connsiteX10760" fmla="*/ 3529958 w 4853691"/>
                <a:gd name="connsiteY10760" fmla="*/ 1628850 h 4860733"/>
                <a:gd name="connsiteX10761" fmla="*/ 3518223 w 4853691"/>
                <a:gd name="connsiteY10761" fmla="*/ 2196836 h 4860733"/>
                <a:gd name="connsiteX10762" fmla="*/ 3518223 w 4853691"/>
                <a:gd name="connsiteY10762" fmla="*/ 2220306 h 4860733"/>
                <a:gd name="connsiteX10763" fmla="*/ 3518223 w 4853691"/>
                <a:gd name="connsiteY10763" fmla="*/ 2316535 h 4860733"/>
                <a:gd name="connsiteX10764" fmla="*/ 3520570 w 4853691"/>
                <a:gd name="connsiteY10764" fmla="*/ 2365823 h 4860733"/>
                <a:gd name="connsiteX10765" fmla="*/ 3844462 w 4853691"/>
                <a:gd name="connsiteY10765" fmla="*/ 2149895 h 4860733"/>
                <a:gd name="connsiteX10766" fmla="*/ 3879668 w 4853691"/>
                <a:gd name="connsiteY10766" fmla="*/ 2112342 h 4860733"/>
                <a:gd name="connsiteX10767" fmla="*/ 3889056 w 4853691"/>
                <a:gd name="connsiteY10767" fmla="*/ 2100607 h 4860733"/>
                <a:gd name="connsiteX10768" fmla="*/ 3919568 w 4853691"/>
                <a:gd name="connsiteY10768" fmla="*/ 2070095 h 4860733"/>
                <a:gd name="connsiteX10769" fmla="*/ 3933650 w 4853691"/>
                <a:gd name="connsiteY10769" fmla="*/ 2056013 h 4860733"/>
                <a:gd name="connsiteX10770" fmla="*/ 3959467 w 4853691"/>
                <a:gd name="connsiteY10770" fmla="*/ 2030195 h 4860733"/>
                <a:gd name="connsiteX10771" fmla="*/ 3975897 w 4853691"/>
                <a:gd name="connsiteY10771" fmla="*/ 2013766 h 4860733"/>
                <a:gd name="connsiteX10772" fmla="*/ 3999367 w 4853691"/>
                <a:gd name="connsiteY10772" fmla="*/ 1990295 h 4860733"/>
                <a:gd name="connsiteX10773" fmla="*/ 4018143 w 4853691"/>
                <a:gd name="connsiteY10773" fmla="*/ 1973866 h 4860733"/>
                <a:gd name="connsiteX10774" fmla="*/ 4041614 w 4853691"/>
                <a:gd name="connsiteY10774" fmla="*/ 1952743 h 4860733"/>
                <a:gd name="connsiteX10775" fmla="*/ 4062738 w 4853691"/>
                <a:gd name="connsiteY10775" fmla="*/ 1936313 h 4860733"/>
                <a:gd name="connsiteX10776" fmla="*/ 4083861 w 4853691"/>
                <a:gd name="connsiteY10776" fmla="*/ 1917537 h 4860733"/>
                <a:gd name="connsiteX10777" fmla="*/ 4104984 w 4853691"/>
                <a:gd name="connsiteY10777" fmla="*/ 1901108 h 4860733"/>
                <a:gd name="connsiteX10778" fmla="*/ 4112025 w 4853691"/>
                <a:gd name="connsiteY10778" fmla="*/ 1896413 h 4860733"/>
                <a:gd name="connsiteX10779" fmla="*/ 4123761 w 4853691"/>
                <a:gd name="connsiteY10779" fmla="*/ 1903455 h 4860733"/>
                <a:gd name="connsiteX10780" fmla="*/ 4119067 w 4853691"/>
                <a:gd name="connsiteY10780" fmla="*/ 1952743 h 4860733"/>
                <a:gd name="connsiteX10781" fmla="*/ 4114372 w 4853691"/>
                <a:gd name="connsiteY10781" fmla="*/ 1992643 h 4860733"/>
                <a:gd name="connsiteX10782" fmla="*/ 4109678 w 4853691"/>
                <a:gd name="connsiteY10782" fmla="*/ 2053666 h 4860733"/>
                <a:gd name="connsiteX10783" fmla="*/ 4104984 w 4853691"/>
                <a:gd name="connsiteY10783" fmla="*/ 2102954 h 4860733"/>
                <a:gd name="connsiteX10784" fmla="*/ 4100290 w 4853691"/>
                <a:gd name="connsiteY10784" fmla="*/ 2166324 h 4860733"/>
                <a:gd name="connsiteX10785" fmla="*/ 4097943 w 4853691"/>
                <a:gd name="connsiteY10785" fmla="*/ 2215612 h 4860733"/>
                <a:gd name="connsiteX10786" fmla="*/ 4095596 w 4853691"/>
                <a:gd name="connsiteY10786" fmla="*/ 2288370 h 4860733"/>
                <a:gd name="connsiteX10787" fmla="*/ 4093249 w 4853691"/>
                <a:gd name="connsiteY10787" fmla="*/ 2330617 h 4860733"/>
                <a:gd name="connsiteX10788" fmla="*/ 4088555 w 4853691"/>
                <a:gd name="connsiteY10788" fmla="*/ 2783597 h 4860733"/>
                <a:gd name="connsiteX10789" fmla="*/ 4069778 w 4853691"/>
                <a:gd name="connsiteY10789" fmla="*/ 2797679 h 4860733"/>
                <a:gd name="connsiteX10790" fmla="*/ 4039267 w 4853691"/>
                <a:gd name="connsiteY10790" fmla="*/ 2788291 h 4860733"/>
                <a:gd name="connsiteX10791" fmla="*/ 4027532 w 4853691"/>
                <a:gd name="connsiteY10791" fmla="*/ 2785944 h 4860733"/>
                <a:gd name="connsiteX10792" fmla="*/ 3980591 w 4853691"/>
                <a:gd name="connsiteY10792" fmla="*/ 2771862 h 4860733"/>
                <a:gd name="connsiteX10793" fmla="*/ 3961814 w 4853691"/>
                <a:gd name="connsiteY10793" fmla="*/ 2767168 h 4860733"/>
                <a:gd name="connsiteX10794" fmla="*/ 3917220 w 4853691"/>
                <a:gd name="connsiteY10794" fmla="*/ 2750738 h 4860733"/>
                <a:gd name="connsiteX10795" fmla="*/ 3893750 w 4853691"/>
                <a:gd name="connsiteY10795" fmla="*/ 2741350 h 4860733"/>
                <a:gd name="connsiteX10796" fmla="*/ 3849156 w 4853691"/>
                <a:gd name="connsiteY10796" fmla="*/ 2722574 h 4860733"/>
                <a:gd name="connsiteX10797" fmla="*/ 3825686 w 4853691"/>
                <a:gd name="connsiteY10797" fmla="*/ 2713186 h 4860733"/>
                <a:gd name="connsiteX10798" fmla="*/ 3757622 w 4853691"/>
                <a:gd name="connsiteY10798" fmla="*/ 2682674 h 4860733"/>
                <a:gd name="connsiteX10799" fmla="*/ 3752927 w 4853691"/>
                <a:gd name="connsiteY10799" fmla="*/ 2680327 h 4860733"/>
                <a:gd name="connsiteX10800" fmla="*/ 3677822 w 4853691"/>
                <a:gd name="connsiteY10800" fmla="*/ 2645121 h 4860733"/>
                <a:gd name="connsiteX10801" fmla="*/ 3663740 w 4853691"/>
                <a:gd name="connsiteY10801" fmla="*/ 2638080 h 4860733"/>
                <a:gd name="connsiteX10802" fmla="*/ 3600369 w 4853691"/>
                <a:gd name="connsiteY10802" fmla="*/ 2605222 h 4860733"/>
                <a:gd name="connsiteX10803" fmla="*/ 3574552 w 4853691"/>
                <a:gd name="connsiteY10803" fmla="*/ 2591139 h 4860733"/>
                <a:gd name="connsiteX10804" fmla="*/ 3539346 w 4853691"/>
                <a:gd name="connsiteY10804" fmla="*/ 2572363 h 4860733"/>
                <a:gd name="connsiteX10805" fmla="*/ 3541693 w 4853691"/>
                <a:gd name="connsiteY10805" fmla="*/ 2562975 h 4860733"/>
                <a:gd name="connsiteX10806" fmla="*/ 3532305 w 4853691"/>
                <a:gd name="connsiteY10806" fmla="*/ 2546545 h 4860733"/>
                <a:gd name="connsiteX10807" fmla="*/ 3832727 w 4853691"/>
                <a:gd name="connsiteY10807" fmla="*/ 2152242 h 4860733"/>
                <a:gd name="connsiteX10808" fmla="*/ 3844462 w 4853691"/>
                <a:gd name="connsiteY10808" fmla="*/ 2149895 h 4860733"/>
                <a:gd name="connsiteX10809" fmla="*/ 4431224 w 4853691"/>
                <a:gd name="connsiteY10809" fmla="*/ 2595833 h 4860733"/>
                <a:gd name="connsiteX10810" fmla="*/ 4482859 w 4853691"/>
                <a:gd name="connsiteY10810" fmla="*/ 2565322 h 4860733"/>
                <a:gd name="connsiteX10811" fmla="*/ 4499288 w 4853691"/>
                <a:gd name="connsiteY10811" fmla="*/ 2555934 h 4860733"/>
                <a:gd name="connsiteX10812" fmla="*/ 4539188 w 4853691"/>
                <a:gd name="connsiteY10812" fmla="*/ 2532463 h 4860733"/>
                <a:gd name="connsiteX10813" fmla="*/ 4560311 w 4853691"/>
                <a:gd name="connsiteY10813" fmla="*/ 2520728 h 4860733"/>
                <a:gd name="connsiteX10814" fmla="*/ 4579088 w 4853691"/>
                <a:gd name="connsiteY10814" fmla="*/ 2511340 h 4860733"/>
                <a:gd name="connsiteX10815" fmla="*/ 4590823 w 4853691"/>
                <a:gd name="connsiteY10815" fmla="*/ 2520728 h 4860733"/>
                <a:gd name="connsiteX10816" fmla="*/ 4588476 w 4853691"/>
                <a:gd name="connsiteY10816" fmla="*/ 2530116 h 4860733"/>
                <a:gd name="connsiteX10817" fmla="*/ 4586129 w 4853691"/>
                <a:gd name="connsiteY10817" fmla="*/ 2537157 h 4860733"/>
                <a:gd name="connsiteX10818" fmla="*/ 4581435 w 4853691"/>
                <a:gd name="connsiteY10818" fmla="*/ 2565322 h 4860733"/>
                <a:gd name="connsiteX10819" fmla="*/ 4579088 w 4853691"/>
                <a:gd name="connsiteY10819" fmla="*/ 2574710 h 4860733"/>
                <a:gd name="connsiteX10820" fmla="*/ 4574393 w 4853691"/>
                <a:gd name="connsiteY10820" fmla="*/ 2605222 h 4860733"/>
                <a:gd name="connsiteX10821" fmla="*/ 4572047 w 4853691"/>
                <a:gd name="connsiteY10821" fmla="*/ 2614610 h 4860733"/>
                <a:gd name="connsiteX10822" fmla="*/ 4567353 w 4853691"/>
                <a:gd name="connsiteY10822" fmla="*/ 2647468 h 4860733"/>
                <a:gd name="connsiteX10823" fmla="*/ 4565005 w 4853691"/>
                <a:gd name="connsiteY10823" fmla="*/ 2656857 h 4860733"/>
                <a:gd name="connsiteX10824" fmla="*/ 4553270 w 4853691"/>
                <a:gd name="connsiteY10824" fmla="*/ 2741350 h 4860733"/>
                <a:gd name="connsiteX10825" fmla="*/ 4553270 w 4853691"/>
                <a:gd name="connsiteY10825" fmla="*/ 2743697 h 4860733"/>
                <a:gd name="connsiteX10826" fmla="*/ 4548576 w 4853691"/>
                <a:gd name="connsiteY10826" fmla="*/ 2776556 h 4860733"/>
                <a:gd name="connsiteX10827" fmla="*/ 4543882 w 4853691"/>
                <a:gd name="connsiteY10827" fmla="*/ 2816456 h 4860733"/>
                <a:gd name="connsiteX10828" fmla="*/ 4541535 w 4853691"/>
                <a:gd name="connsiteY10828" fmla="*/ 2816456 h 4860733"/>
                <a:gd name="connsiteX10829" fmla="*/ 4520412 w 4853691"/>
                <a:gd name="connsiteY10829" fmla="*/ 2837579 h 4860733"/>
                <a:gd name="connsiteX10830" fmla="*/ 4522759 w 4853691"/>
                <a:gd name="connsiteY10830" fmla="*/ 2844620 h 4860733"/>
                <a:gd name="connsiteX10831" fmla="*/ 4518065 w 4853691"/>
                <a:gd name="connsiteY10831" fmla="*/ 2846967 h 4860733"/>
                <a:gd name="connsiteX10832" fmla="*/ 4503982 w 4853691"/>
                <a:gd name="connsiteY10832" fmla="*/ 2851662 h 4860733"/>
                <a:gd name="connsiteX10833" fmla="*/ 4475818 w 4853691"/>
                <a:gd name="connsiteY10833" fmla="*/ 2858703 h 4860733"/>
                <a:gd name="connsiteX10834" fmla="*/ 4464082 w 4853691"/>
                <a:gd name="connsiteY10834" fmla="*/ 2861050 h 4860733"/>
                <a:gd name="connsiteX10835" fmla="*/ 4433571 w 4853691"/>
                <a:gd name="connsiteY10835" fmla="*/ 2865744 h 4860733"/>
                <a:gd name="connsiteX10836" fmla="*/ 4421835 w 4853691"/>
                <a:gd name="connsiteY10836" fmla="*/ 2868091 h 4860733"/>
                <a:gd name="connsiteX10837" fmla="*/ 4381936 w 4853691"/>
                <a:gd name="connsiteY10837" fmla="*/ 2870438 h 4860733"/>
                <a:gd name="connsiteX10838" fmla="*/ 4377242 w 4853691"/>
                <a:gd name="connsiteY10838" fmla="*/ 2870438 h 4860733"/>
                <a:gd name="connsiteX10839" fmla="*/ 4344383 w 4853691"/>
                <a:gd name="connsiteY10839" fmla="*/ 2870438 h 4860733"/>
                <a:gd name="connsiteX10840" fmla="*/ 4337342 w 4853691"/>
                <a:gd name="connsiteY10840" fmla="*/ 2870438 h 4860733"/>
                <a:gd name="connsiteX10841" fmla="*/ 4309178 w 4853691"/>
                <a:gd name="connsiteY10841" fmla="*/ 2868091 h 4860733"/>
                <a:gd name="connsiteX10842" fmla="*/ 4297442 w 4853691"/>
                <a:gd name="connsiteY10842" fmla="*/ 2865744 h 4860733"/>
                <a:gd name="connsiteX10843" fmla="*/ 4273972 w 4853691"/>
                <a:gd name="connsiteY10843" fmla="*/ 2863397 h 4860733"/>
                <a:gd name="connsiteX10844" fmla="*/ 4259889 w 4853691"/>
                <a:gd name="connsiteY10844" fmla="*/ 2861050 h 4860733"/>
                <a:gd name="connsiteX10845" fmla="*/ 4238766 w 4853691"/>
                <a:gd name="connsiteY10845" fmla="*/ 2856356 h 4860733"/>
                <a:gd name="connsiteX10846" fmla="*/ 4222337 w 4853691"/>
                <a:gd name="connsiteY10846" fmla="*/ 2851662 h 4860733"/>
                <a:gd name="connsiteX10847" fmla="*/ 4203560 w 4853691"/>
                <a:gd name="connsiteY10847" fmla="*/ 2846967 h 4860733"/>
                <a:gd name="connsiteX10848" fmla="*/ 4184784 w 4853691"/>
                <a:gd name="connsiteY10848" fmla="*/ 2842273 h 4860733"/>
                <a:gd name="connsiteX10849" fmla="*/ 4166007 w 4853691"/>
                <a:gd name="connsiteY10849" fmla="*/ 2837579 h 4860733"/>
                <a:gd name="connsiteX10850" fmla="*/ 4147231 w 4853691"/>
                <a:gd name="connsiteY10850" fmla="*/ 2830538 h 4860733"/>
                <a:gd name="connsiteX10851" fmla="*/ 4128455 w 4853691"/>
                <a:gd name="connsiteY10851" fmla="*/ 2823497 h 4860733"/>
                <a:gd name="connsiteX10852" fmla="*/ 4109678 w 4853691"/>
                <a:gd name="connsiteY10852" fmla="*/ 2816456 h 4860733"/>
                <a:gd name="connsiteX10853" fmla="*/ 4107331 w 4853691"/>
                <a:gd name="connsiteY10853" fmla="*/ 2816456 h 4860733"/>
                <a:gd name="connsiteX10854" fmla="*/ 4109678 w 4853691"/>
                <a:gd name="connsiteY10854" fmla="*/ 2809415 h 4860733"/>
                <a:gd name="connsiteX10855" fmla="*/ 4107331 w 4853691"/>
                <a:gd name="connsiteY10855" fmla="*/ 2800026 h 4860733"/>
                <a:gd name="connsiteX10856" fmla="*/ 4419489 w 4853691"/>
                <a:gd name="connsiteY10856" fmla="*/ 2605222 h 4860733"/>
                <a:gd name="connsiteX10857" fmla="*/ 4431224 w 4853691"/>
                <a:gd name="connsiteY10857" fmla="*/ 2595833 h 4860733"/>
                <a:gd name="connsiteX10858" fmla="*/ 4593170 w 4853691"/>
                <a:gd name="connsiteY10858" fmla="*/ 2785944 h 4860733"/>
                <a:gd name="connsiteX10859" fmla="*/ 4616640 w 4853691"/>
                <a:gd name="connsiteY10859" fmla="*/ 2757780 h 4860733"/>
                <a:gd name="connsiteX10860" fmla="*/ 4628376 w 4853691"/>
                <a:gd name="connsiteY10860" fmla="*/ 2743697 h 4860733"/>
                <a:gd name="connsiteX10861" fmla="*/ 4647152 w 4853691"/>
                <a:gd name="connsiteY10861" fmla="*/ 2717880 h 4860733"/>
                <a:gd name="connsiteX10862" fmla="*/ 4658887 w 4853691"/>
                <a:gd name="connsiteY10862" fmla="*/ 2701451 h 4860733"/>
                <a:gd name="connsiteX10863" fmla="*/ 4675317 w 4853691"/>
                <a:gd name="connsiteY10863" fmla="*/ 2677980 h 4860733"/>
                <a:gd name="connsiteX10864" fmla="*/ 4687052 w 4853691"/>
                <a:gd name="connsiteY10864" fmla="*/ 2661551 h 4860733"/>
                <a:gd name="connsiteX10865" fmla="*/ 4703481 w 4853691"/>
                <a:gd name="connsiteY10865" fmla="*/ 2638080 h 4860733"/>
                <a:gd name="connsiteX10866" fmla="*/ 4712869 w 4853691"/>
                <a:gd name="connsiteY10866" fmla="*/ 2621651 h 4860733"/>
                <a:gd name="connsiteX10867" fmla="*/ 4726952 w 4853691"/>
                <a:gd name="connsiteY10867" fmla="*/ 2600527 h 4860733"/>
                <a:gd name="connsiteX10868" fmla="*/ 4736340 w 4853691"/>
                <a:gd name="connsiteY10868" fmla="*/ 2584098 h 4860733"/>
                <a:gd name="connsiteX10869" fmla="*/ 4748075 w 4853691"/>
                <a:gd name="connsiteY10869" fmla="*/ 2562975 h 4860733"/>
                <a:gd name="connsiteX10870" fmla="*/ 4757463 w 4853691"/>
                <a:gd name="connsiteY10870" fmla="*/ 2546545 h 4860733"/>
                <a:gd name="connsiteX10871" fmla="*/ 4764504 w 4853691"/>
                <a:gd name="connsiteY10871" fmla="*/ 2537157 h 4860733"/>
                <a:gd name="connsiteX10872" fmla="*/ 4759810 w 4853691"/>
                <a:gd name="connsiteY10872" fmla="*/ 2546545 h 4860733"/>
                <a:gd name="connsiteX10873" fmla="*/ 4750422 w 4853691"/>
                <a:gd name="connsiteY10873" fmla="*/ 2567669 h 4860733"/>
                <a:gd name="connsiteX10874" fmla="*/ 4743381 w 4853691"/>
                <a:gd name="connsiteY10874" fmla="*/ 2586445 h 4860733"/>
                <a:gd name="connsiteX10875" fmla="*/ 4733993 w 4853691"/>
                <a:gd name="connsiteY10875" fmla="*/ 2607569 h 4860733"/>
                <a:gd name="connsiteX10876" fmla="*/ 4726952 w 4853691"/>
                <a:gd name="connsiteY10876" fmla="*/ 2626345 h 4860733"/>
                <a:gd name="connsiteX10877" fmla="*/ 4717563 w 4853691"/>
                <a:gd name="connsiteY10877" fmla="*/ 2649816 h 4860733"/>
                <a:gd name="connsiteX10878" fmla="*/ 4710522 w 4853691"/>
                <a:gd name="connsiteY10878" fmla="*/ 2668592 h 4860733"/>
                <a:gd name="connsiteX10879" fmla="*/ 4701134 w 4853691"/>
                <a:gd name="connsiteY10879" fmla="*/ 2692062 h 4860733"/>
                <a:gd name="connsiteX10880" fmla="*/ 4691746 w 4853691"/>
                <a:gd name="connsiteY10880" fmla="*/ 2713186 h 4860733"/>
                <a:gd name="connsiteX10881" fmla="*/ 4682358 w 4853691"/>
                <a:gd name="connsiteY10881" fmla="*/ 2736656 h 4860733"/>
                <a:gd name="connsiteX10882" fmla="*/ 4672970 w 4853691"/>
                <a:gd name="connsiteY10882" fmla="*/ 2760127 h 4860733"/>
                <a:gd name="connsiteX10883" fmla="*/ 4663581 w 4853691"/>
                <a:gd name="connsiteY10883" fmla="*/ 2783597 h 4860733"/>
                <a:gd name="connsiteX10884" fmla="*/ 4623682 w 4853691"/>
                <a:gd name="connsiteY10884" fmla="*/ 2882173 h 4860733"/>
                <a:gd name="connsiteX10885" fmla="*/ 4597864 w 4853691"/>
                <a:gd name="connsiteY10885" fmla="*/ 2945543 h 4860733"/>
                <a:gd name="connsiteX10886" fmla="*/ 4586129 w 4853691"/>
                <a:gd name="connsiteY10886" fmla="*/ 2976055 h 4860733"/>
                <a:gd name="connsiteX10887" fmla="*/ 4579088 w 4853691"/>
                <a:gd name="connsiteY10887" fmla="*/ 2973708 h 4860733"/>
                <a:gd name="connsiteX10888" fmla="*/ 4576741 w 4853691"/>
                <a:gd name="connsiteY10888" fmla="*/ 2973708 h 4860733"/>
                <a:gd name="connsiteX10889" fmla="*/ 4576741 w 4853691"/>
                <a:gd name="connsiteY10889" fmla="*/ 2969014 h 4860733"/>
                <a:gd name="connsiteX10890" fmla="*/ 4574393 w 4853691"/>
                <a:gd name="connsiteY10890" fmla="*/ 2954932 h 4860733"/>
                <a:gd name="connsiteX10891" fmla="*/ 4569699 w 4853691"/>
                <a:gd name="connsiteY10891" fmla="*/ 2931461 h 4860733"/>
                <a:gd name="connsiteX10892" fmla="*/ 4567353 w 4853691"/>
                <a:gd name="connsiteY10892" fmla="*/ 2917379 h 4860733"/>
                <a:gd name="connsiteX10893" fmla="*/ 4562658 w 4853691"/>
                <a:gd name="connsiteY10893" fmla="*/ 2884520 h 4860733"/>
                <a:gd name="connsiteX10894" fmla="*/ 4562658 w 4853691"/>
                <a:gd name="connsiteY10894" fmla="*/ 2877479 h 4860733"/>
                <a:gd name="connsiteX10895" fmla="*/ 4560311 w 4853691"/>
                <a:gd name="connsiteY10895" fmla="*/ 2856356 h 4860733"/>
                <a:gd name="connsiteX10896" fmla="*/ 4576741 w 4853691"/>
                <a:gd name="connsiteY10896" fmla="*/ 2837579 h 4860733"/>
                <a:gd name="connsiteX10897" fmla="*/ 4569699 w 4853691"/>
                <a:gd name="connsiteY10897" fmla="*/ 2823497 h 4860733"/>
                <a:gd name="connsiteX10898" fmla="*/ 4590823 w 4853691"/>
                <a:gd name="connsiteY10898" fmla="*/ 2797679 h 4860733"/>
                <a:gd name="connsiteX10899" fmla="*/ 4593170 w 4853691"/>
                <a:gd name="connsiteY10899" fmla="*/ 2785944 h 4860733"/>
                <a:gd name="connsiteX10900" fmla="*/ 4764504 w 4853691"/>
                <a:gd name="connsiteY10900" fmla="*/ 2570016 h 4860733"/>
                <a:gd name="connsiteX10901" fmla="*/ 4757463 w 4853691"/>
                <a:gd name="connsiteY10901" fmla="*/ 2591139 h 4860733"/>
                <a:gd name="connsiteX10902" fmla="*/ 4748075 w 4853691"/>
                <a:gd name="connsiteY10902" fmla="*/ 2619304 h 4860733"/>
                <a:gd name="connsiteX10903" fmla="*/ 4741034 w 4853691"/>
                <a:gd name="connsiteY10903" fmla="*/ 2642774 h 4860733"/>
                <a:gd name="connsiteX10904" fmla="*/ 4731646 w 4853691"/>
                <a:gd name="connsiteY10904" fmla="*/ 2673286 h 4860733"/>
                <a:gd name="connsiteX10905" fmla="*/ 4724605 w 4853691"/>
                <a:gd name="connsiteY10905" fmla="*/ 2699103 h 4860733"/>
                <a:gd name="connsiteX10906" fmla="*/ 4715216 w 4853691"/>
                <a:gd name="connsiteY10906" fmla="*/ 2729615 h 4860733"/>
                <a:gd name="connsiteX10907" fmla="*/ 4705828 w 4853691"/>
                <a:gd name="connsiteY10907" fmla="*/ 2757780 h 4860733"/>
                <a:gd name="connsiteX10908" fmla="*/ 4696440 w 4853691"/>
                <a:gd name="connsiteY10908" fmla="*/ 2788291 h 4860733"/>
                <a:gd name="connsiteX10909" fmla="*/ 4687052 w 4853691"/>
                <a:gd name="connsiteY10909" fmla="*/ 2818803 h 4860733"/>
                <a:gd name="connsiteX10910" fmla="*/ 4677664 w 4853691"/>
                <a:gd name="connsiteY10910" fmla="*/ 2846967 h 4860733"/>
                <a:gd name="connsiteX10911" fmla="*/ 4649499 w 4853691"/>
                <a:gd name="connsiteY10911" fmla="*/ 2943196 h 4860733"/>
                <a:gd name="connsiteX10912" fmla="*/ 4644805 w 4853691"/>
                <a:gd name="connsiteY10912" fmla="*/ 2959626 h 4860733"/>
                <a:gd name="connsiteX10913" fmla="*/ 4640111 w 4853691"/>
                <a:gd name="connsiteY10913" fmla="*/ 2959626 h 4860733"/>
                <a:gd name="connsiteX10914" fmla="*/ 4618988 w 4853691"/>
                <a:gd name="connsiteY10914" fmla="*/ 2980749 h 4860733"/>
                <a:gd name="connsiteX10915" fmla="*/ 4621334 w 4853691"/>
                <a:gd name="connsiteY10915" fmla="*/ 2987790 h 4860733"/>
                <a:gd name="connsiteX10916" fmla="*/ 4604905 w 4853691"/>
                <a:gd name="connsiteY10916" fmla="*/ 2992484 h 4860733"/>
                <a:gd name="connsiteX10917" fmla="*/ 4604905 w 4853691"/>
                <a:gd name="connsiteY10917" fmla="*/ 2992484 h 4860733"/>
                <a:gd name="connsiteX10918" fmla="*/ 4590823 w 4853691"/>
                <a:gd name="connsiteY10918" fmla="*/ 2994831 h 4860733"/>
                <a:gd name="connsiteX10919" fmla="*/ 4579088 w 4853691"/>
                <a:gd name="connsiteY10919" fmla="*/ 2978402 h 4860733"/>
                <a:gd name="connsiteX10920" fmla="*/ 4602558 w 4853691"/>
                <a:gd name="connsiteY10920" fmla="*/ 2929114 h 4860733"/>
                <a:gd name="connsiteX10921" fmla="*/ 4611946 w 4853691"/>
                <a:gd name="connsiteY10921" fmla="*/ 2910338 h 4860733"/>
                <a:gd name="connsiteX10922" fmla="*/ 4633070 w 4853691"/>
                <a:gd name="connsiteY10922" fmla="*/ 2863397 h 4860733"/>
                <a:gd name="connsiteX10923" fmla="*/ 4642458 w 4853691"/>
                <a:gd name="connsiteY10923" fmla="*/ 2839926 h 4860733"/>
                <a:gd name="connsiteX10924" fmla="*/ 4661234 w 4853691"/>
                <a:gd name="connsiteY10924" fmla="*/ 2797679 h 4860733"/>
                <a:gd name="connsiteX10925" fmla="*/ 4672970 w 4853691"/>
                <a:gd name="connsiteY10925" fmla="*/ 2774209 h 4860733"/>
                <a:gd name="connsiteX10926" fmla="*/ 4689399 w 4853691"/>
                <a:gd name="connsiteY10926" fmla="*/ 2734309 h 4860733"/>
                <a:gd name="connsiteX10927" fmla="*/ 4701134 w 4853691"/>
                <a:gd name="connsiteY10927" fmla="*/ 2710839 h 4860733"/>
                <a:gd name="connsiteX10928" fmla="*/ 4717563 w 4853691"/>
                <a:gd name="connsiteY10928" fmla="*/ 2673286 h 4860733"/>
                <a:gd name="connsiteX10929" fmla="*/ 4726952 w 4853691"/>
                <a:gd name="connsiteY10929" fmla="*/ 2649816 h 4860733"/>
                <a:gd name="connsiteX10930" fmla="*/ 4743381 w 4853691"/>
                <a:gd name="connsiteY10930" fmla="*/ 2612263 h 4860733"/>
                <a:gd name="connsiteX10931" fmla="*/ 4752769 w 4853691"/>
                <a:gd name="connsiteY10931" fmla="*/ 2588792 h 4860733"/>
                <a:gd name="connsiteX10932" fmla="*/ 4769198 w 4853691"/>
                <a:gd name="connsiteY10932" fmla="*/ 2551240 h 4860733"/>
                <a:gd name="connsiteX10933" fmla="*/ 4773892 w 4853691"/>
                <a:gd name="connsiteY10933" fmla="*/ 2541851 h 4860733"/>
                <a:gd name="connsiteX10934" fmla="*/ 4776240 w 4853691"/>
                <a:gd name="connsiteY10934" fmla="*/ 2541851 h 4860733"/>
                <a:gd name="connsiteX10935" fmla="*/ 4776240 w 4853691"/>
                <a:gd name="connsiteY10935" fmla="*/ 2541851 h 4860733"/>
                <a:gd name="connsiteX10936" fmla="*/ 4764504 w 4853691"/>
                <a:gd name="connsiteY10936" fmla="*/ 2570016 h 4860733"/>
                <a:gd name="connsiteX10937" fmla="*/ 4616640 w 4853691"/>
                <a:gd name="connsiteY10937" fmla="*/ 3025343 h 4860733"/>
                <a:gd name="connsiteX10938" fmla="*/ 4595517 w 4853691"/>
                <a:gd name="connsiteY10938" fmla="*/ 3060549 h 4860733"/>
                <a:gd name="connsiteX10939" fmla="*/ 4590823 w 4853691"/>
                <a:gd name="connsiteY10939" fmla="*/ 3067590 h 4860733"/>
                <a:gd name="connsiteX10940" fmla="*/ 4506329 w 4853691"/>
                <a:gd name="connsiteY10940" fmla="*/ 3194330 h 4860733"/>
                <a:gd name="connsiteX10941" fmla="*/ 4496941 w 4853691"/>
                <a:gd name="connsiteY10941" fmla="*/ 3206065 h 4860733"/>
                <a:gd name="connsiteX10942" fmla="*/ 4473471 w 4853691"/>
                <a:gd name="connsiteY10942" fmla="*/ 3236577 h 4860733"/>
                <a:gd name="connsiteX10943" fmla="*/ 4461736 w 4853691"/>
                <a:gd name="connsiteY10943" fmla="*/ 3250659 h 4860733"/>
                <a:gd name="connsiteX10944" fmla="*/ 4440612 w 4853691"/>
                <a:gd name="connsiteY10944" fmla="*/ 3276477 h 4860733"/>
                <a:gd name="connsiteX10945" fmla="*/ 4426530 w 4853691"/>
                <a:gd name="connsiteY10945" fmla="*/ 3292906 h 4860733"/>
                <a:gd name="connsiteX10946" fmla="*/ 4405406 w 4853691"/>
                <a:gd name="connsiteY10946" fmla="*/ 3316377 h 4860733"/>
                <a:gd name="connsiteX10947" fmla="*/ 4391324 w 4853691"/>
                <a:gd name="connsiteY10947" fmla="*/ 3332806 h 4860733"/>
                <a:gd name="connsiteX10948" fmla="*/ 4370201 w 4853691"/>
                <a:gd name="connsiteY10948" fmla="*/ 3353929 h 4860733"/>
                <a:gd name="connsiteX10949" fmla="*/ 4353771 w 4853691"/>
                <a:gd name="connsiteY10949" fmla="*/ 3370359 h 4860733"/>
                <a:gd name="connsiteX10950" fmla="*/ 4332648 w 4853691"/>
                <a:gd name="connsiteY10950" fmla="*/ 3391482 h 4860733"/>
                <a:gd name="connsiteX10951" fmla="*/ 4316218 w 4853691"/>
                <a:gd name="connsiteY10951" fmla="*/ 3407912 h 4860733"/>
                <a:gd name="connsiteX10952" fmla="*/ 4295095 w 4853691"/>
                <a:gd name="connsiteY10952" fmla="*/ 3429035 h 4860733"/>
                <a:gd name="connsiteX10953" fmla="*/ 4278666 w 4853691"/>
                <a:gd name="connsiteY10953" fmla="*/ 3445464 h 4860733"/>
                <a:gd name="connsiteX10954" fmla="*/ 4257542 w 4853691"/>
                <a:gd name="connsiteY10954" fmla="*/ 3464241 h 4860733"/>
                <a:gd name="connsiteX10955" fmla="*/ 4238766 w 4853691"/>
                <a:gd name="connsiteY10955" fmla="*/ 3480670 h 4860733"/>
                <a:gd name="connsiteX10956" fmla="*/ 4217643 w 4853691"/>
                <a:gd name="connsiteY10956" fmla="*/ 3499446 h 4860733"/>
                <a:gd name="connsiteX10957" fmla="*/ 4198866 w 4853691"/>
                <a:gd name="connsiteY10957" fmla="*/ 3515876 h 4860733"/>
                <a:gd name="connsiteX10958" fmla="*/ 4177743 w 4853691"/>
                <a:gd name="connsiteY10958" fmla="*/ 3534652 h 4860733"/>
                <a:gd name="connsiteX10959" fmla="*/ 4158966 w 4853691"/>
                <a:gd name="connsiteY10959" fmla="*/ 3551081 h 4860733"/>
                <a:gd name="connsiteX10960" fmla="*/ 4135496 w 4853691"/>
                <a:gd name="connsiteY10960" fmla="*/ 3569858 h 4860733"/>
                <a:gd name="connsiteX10961" fmla="*/ 4114372 w 4853691"/>
                <a:gd name="connsiteY10961" fmla="*/ 3583940 h 4860733"/>
                <a:gd name="connsiteX10962" fmla="*/ 4102637 w 4853691"/>
                <a:gd name="connsiteY10962" fmla="*/ 3590981 h 4860733"/>
                <a:gd name="connsiteX10963" fmla="*/ 4102637 w 4853691"/>
                <a:gd name="connsiteY10963" fmla="*/ 3588634 h 4860733"/>
                <a:gd name="connsiteX10964" fmla="*/ 4128455 w 4853691"/>
                <a:gd name="connsiteY10964" fmla="*/ 3560470 h 4860733"/>
                <a:gd name="connsiteX10965" fmla="*/ 4161313 w 4853691"/>
                <a:gd name="connsiteY10965" fmla="*/ 3525264 h 4860733"/>
                <a:gd name="connsiteX10966" fmla="*/ 4196519 w 4853691"/>
                <a:gd name="connsiteY10966" fmla="*/ 3485364 h 4860733"/>
                <a:gd name="connsiteX10967" fmla="*/ 4227031 w 4853691"/>
                <a:gd name="connsiteY10967" fmla="*/ 3450158 h 4860733"/>
                <a:gd name="connsiteX10968" fmla="*/ 4262237 w 4853691"/>
                <a:gd name="connsiteY10968" fmla="*/ 3407912 h 4860733"/>
                <a:gd name="connsiteX10969" fmla="*/ 4290401 w 4853691"/>
                <a:gd name="connsiteY10969" fmla="*/ 3375053 h 4860733"/>
                <a:gd name="connsiteX10970" fmla="*/ 4325607 w 4853691"/>
                <a:gd name="connsiteY10970" fmla="*/ 3330459 h 4860733"/>
                <a:gd name="connsiteX10971" fmla="*/ 4351424 w 4853691"/>
                <a:gd name="connsiteY10971" fmla="*/ 3299947 h 4860733"/>
                <a:gd name="connsiteX10972" fmla="*/ 4386630 w 4853691"/>
                <a:gd name="connsiteY10972" fmla="*/ 3253006 h 4860733"/>
                <a:gd name="connsiteX10973" fmla="*/ 4410100 w 4853691"/>
                <a:gd name="connsiteY10973" fmla="*/ 3222495 h 4860733"/>
                <a:gd name="connsiteX10974" fmla="*/ 4447653 w 4853691"/>
                <a:gd name="connsiteY10974" fmla="*/ 3170860 h 4860733"/>
                <a:gd name="connsiteX10975" fmla="*/ 4464082 w 4853691"/>
                <a:gd name="connsiteY10975" fmla="*/ 3147389 h 4860733"/>
                <a:gd name="connsiteX10976" fmla="*/ 4508676 w 4853691"/>
                <a:gd name="connsiteY10976" fmla="*/ 3079325 h 4860733"/>
                <a:gd name="connsiteX10977" fmla="*/ 4515717 w 4853691"/>
                <a:gd name="connsiteY10977" fmla="*/ 3069937 h 4860733"/>
                <a:gd name="connsiteX10978" fmla="*/ 4553270 w 4853691"/>
                <a:gd name="connsiteY10978" fmla="*/ 3008914 h 4860733"/>
                <a:gd name="connsiteX10979" fmla="*/ 4562658 w 4853691"/>
                <a:gd name="connsiteY10979" fmla="*/ 3011261 h 4860733"/>
                <a:gd name="connsiteX10980" fmla="*/ 4583782 w 4853691"/>
                <a:gd name="connsiteY10980" fmla="*/ 2992484 h 4860733"/>
                <a:gd name="connsiteX10981" fmla="*/ 4586129 w 4853691"/>
                <a:gd name="connsiteY10981" fmla="*/ 2992484 h 4860733"/>
                <a:gd name="connsiteX10982" fmla="*/ 4595517 w 4853691"/>
                <a:gd name="connsiteY10982" fmla="*/ 2990137 h 4860733"/>
                <a:gd name="connsiteX10983" fmla="*/ 4602558 w 4853691"/>
                <a:gd name="connsiteY10983" fmla="*/ 2987790 h 4860733"/>
                <a:gd name="connsiteX10984" fmla="*/ 4611946 w 4853691"/>
                <a:gd name="connsiteY10984" fmla="*/ 2985443 h 4860733"/>
                <a:gd name="connsiteX10985" fmla="*/ 4616640 w 4853691"/>
                <a:gd name="connsiteY10985" fmla="*/ 2985443 h 4860733"/>
                <a:gd name="connsiteX10986" fmla="*/ 4623682 w 4853691"/>
                <a:gd name="connsiteY10986" fmla="*/ 2994831 h 4860733"/>
                <a:gd name="connsiteX10987" fmla="*/ 4614294 w 4853691"/>
                <a:gd name="connsiteY10987" fmla="*/ 3011261 h 4860733"/>
                <a:gd name="connsiteX10988" fmla="*/ 4616640 w 4853691"/>
                <a:gd name="connsiteY10988" fmla="*/ 3025343 h 4860733"/>
                <a:gd name="connsiteX10989" fmla="*/ 4107331 w 4853691"/>
                <a:gd name="connsiteY10989" fmla="*/ 3659045 h 4860733"/>
                <a:gd name="connsiteX10990" fmla="*/ 4116719 w 4853691"/>
                <a:gd name="connsiteY10990" fmla="*/ 3687210 h 4860733"/>
                <a:gd name="connsiteX10991" fmla="*/ 4121414 w 4853691"/>
                <a:gd name="connsiteY10991" fmla="*/ 3701292 h 4860733"/>
                <a:gd name="connsiteX10992" fmla="*/ 4130802 w 4853691"/>
                <a:gd name="connsiteY10992" fmla="*/ 3727110 h 4860733"/>
                <a:gd name="connsiteX10993" fmla="*/ 4135496 w 4853691"/>
                <a:gd name="connsiteY10993" fmla="*/ 3736498 h 4860733"/>
                <a:gd name="connsiteX10994" fmla="*/ 4151925 w 4853691"/>
                <a:gd name="connsiteY10994" fmla="*/ 3774051 h 4860733"/>
                <a:gd name="connsiteX10995" fmla="*/ 4161313 w 4853691"/>
                <a:gd name="connsiteY10995" fmla="*/ 3790480 h 4860733"/>
                <a:gd name="connsiteX10996" fmla="*/ 4166007 w 4853691"/>
                <a:gd name="connsiteY10996" fmla="*/ 3802215 h 4860733"/>
                <a:gd name="connsiteX10997" fmla="*/ 4175395 w 4853691"/>
                <a:gd name="connsiteY10997" fmla="*/ 3818645 h 4860733"/>
                <a:gd name="connsiteX10998" fmla="*/ 4180090 w 4853691"/>
                <a:gd name="connsiteY10998" fmla="*/ 3828033 h 4860733"/>
                <a:gd name="connsiteX10999" fmla="*/ 4184784 w 4853691"/>
                <a:gd name="connsiteY10999" fmla="*/ 3835074 h 4860733"/>
                <a:gd name="connsiteX11000" fmla="*/ 3731804 w 4853691"/>
                <a:gd name="connsiteY11000" fmla="*/ 4053349 h 4860733"/>
                <a:gd name="connsiteX11001" fmla="*/ 3713027 w 4853691"/>
                <a:gd name="connsiteY11001" fmla="*/ 4041614 h 4860733"/>
                <a:gd name="connsiteX11002" fmla="*/ 3691904 w 4853691"/>
                <a:gd name="connsiteY11002" fmla="*/ 4062737 h 4860733"/>
                <a:gd name="connsiteX11003" fmla="*/ 3691904 w 4853691"/>
                <a:gd name="connsiteY11003" fmla="*/ 4067431 h 4860733"/>
                <a:gd name="connsiteX11004" fmla="*/ 3480670 w 4853691"/>
                <a:gd name="connsiteY11004" fmla="*/ 4123761 h 4860733"/>
                <a:gd name="connsiteX11005" fmla="*/ 3487711 w 4853691"/>
                <a:gd name="connsiteY11005" fmla="*/ 4119066 h 4860733"/>
                <a:gd name="connsiteX11006" fmla="*/ 3520570 w 4853691"/>
                <a:gd name="connsiteY11006" fmla="*/ 4095596 h 4860733"/>
                <a:gd name="connsiteX11007" fmla="*/ 3553428 w 4853691"/>
                <a:gd name="connsiteY11007" fmla="*/ 4072125 h 4860733"/>
                <a:gd name="connsiteX11008" fmla="*/ 3619146 w 4853691"/>
                <a:gd name="connsiteY11008" fmla="*/ 4022838 h 4860733"/>
                <a:gd name="connsiteX11009" fmla="*/ 3680169 w 4853691"/>
                <a:gd name="connsiteY11009" fmla="*/ 3975897 h 4860733"/>
                <a:gd name="connsiteX11010" fmla="*/ 3684863 w 4853691"/>
                <a:gd name="connsiteY11010" fmla="*/ 3973550 h 4860733"/>
                <a:gd name="connsiteX11011" fmla="*/ 3741192 w 4853691"/>
                <a:gd name="connsiteY11011" fmla="*/ 3926609 h 4860733"/>
                <a:gd name="connsiteX11012" fmla="*/ 3752927 w 4853691"/>
                <a:gd name="connsiteY11012" fmla="*/ 3917221 h 4860733"/>
                <a:gd name="connsiteX11013" fmla="*/ 3799868 w 4853691"/>
                <a:gd name="connsiteY11013" fmla="*/ 3877321 h 4860733"/>
                <a:gd name="connsiteX11014" fmla="*/ 3809256 w 4853691"/>
                <a:gd name="connsiteY11014" fmla="*/ 3867932 h 4860733"/>
                <a:gd name="connsiteX11015" fmla="*/ 3858544 w 4853691"/>
                <a:gd name="connsiteY11015" fmla="*/ 3823339 h 4860733"/>
                <a:gd name="connsiteX11016" fmla="*/ 3874974 w 4853691"/>
                <a:gd name="connsiteY11016" fmla="*/ 3809256 h 4860733"/>
                <a:gd name="connsiteX11017" fmla="*/ 3917220 w 4853691"/>
                <a:gd name="connsiteY11017" fmla="*/ 3769357 h 4860733"/>
                <a:gd name="connsiteX11018" fmla="*/ 3938344 w 4853691"/>
                <a:gd name="connsiteY11018" fmla="*/ 3748233 h 4860733"/>
                <a:gd name="connsiteX11019" fmla="*/ 3975897 w 4853691"/>
                <a:gd name="connsiteY11019" fmla="*/ 3713028 h 4860733"/>
                <a:gd name="connsiteX11020" fmla="*/ 4001714 w 4853691"/>
                <a:gd name="connsiteY11020" fmla="*/ 3687210 h 4860733"/>
                <a:gd name="connsiteX11021" fmla="*/ 4032226 w 4853691"/>
                <a:gd name="connsiteY11021" fmla="*/ 3656698 h 4860733"/>
                <a:gd name="connsiteX11022" fmla="*/ 4060390 w 4853691"/>
                <a:gd name="connsiteY11022" fmla="*/ 3626187 h 4860733"/>
                <a:gd name="connsiteX11023" fmla="*/ 4074473 w 4853691"/>
                <a:gd name="connsiteY11023" fmla="*/ 3612105 h 4860733"/>
                <a:gd name="connsiteX11024" fmla="*/ 4088555 w 4853691"/>
                <a:gd name="connsiteY11024" fmla="*/ 3616799 h 4860733"/>
                <a:gd name="connsiteX11025" fmla="*/ 4093249 w 4853691"/>
                <a:gd name="connsiteY11025" fmla="*/ 3616799 h 4860733"/>
                <a:gd name="connsiteX11026" fmla="*/ 4102637 w 4853691"/>
                <a:gd name="connsiteY11026" fmla="*/ 3644963 h 4860733"/>
                <a:gd name="connsiteX11027" fmla="*/ 4107331 w 4853691"/>
                <a:gd name="connsiteY11027" fmla="*/ 3659045 h 4860733"/>
                <a:gd name="connsiteX11028" fmla="*/ 4276319 w 4853691"/>
                <a:gd name="connsiteY11028" fmla="*/ 3776398 h 4860733"/>
                <a:gd name="connsiteX11029" fmla="*/ 4219990 w 4853691"/>
                <a:gd name="connsiteY11029" fmla="*/ 3849156 h 4860733"/>
                <a:gd name="connsiteX11030" fmla="*/ 4208254 w 4853691"/>
                <a:gd name="connsiteY11030" fmla="*/ 3844462 h 4860733"/>
                <a:gd name="connsiteX11031" fmla="*/ 4196519 w 4853691"/>
                <a:gd name="connsiteY11031" fmla="*/ 3849156 h 4860733"/>
                <a:gd name="connsiteX11032" fmla="*/ 4191825 w 4853691"/>
                <a:gd name="connsiteY11032" fmla="*/ 3842115 h 4860733"/>
                <a:gd name="connsiteX11033" fmla="*/ 4187131 w 4853691"/>
                <a:gd name="connsiteY11033" fmla="*/ 3835074 h 4860733"/>
                <a:gd name="connsiteX11034" fmla="*/ 4278666 w 4853691"/>
                <a:gd name="connsiteY11034" fmla="*/ 3769357 h 4860733"/>
                <a:gd name="connsiteX11035" fmla="*/ 4276319 w 4853691"/>
                <a:gd name="connsiteY11035" fmla="*/ 3776398 h 4860733"/>
                <a:gd name="connsiteX11036" fmla="*/ 4210601 w 4853691"/>
                <a:gd name="connsiteY11036" fmla="*/ 3900791 h 4860733"/>
                <a:gd name="connsiteX11037" fmla="*/ 4212948 w 4853691"/>
                <a:gd name="connsiteY11037" fmla="*/ 3935997 h 4860733"/>
                <a:gd name="connsiteX11038" fmla="*/ 3795174 w 4853691"/>
                <a:gd name="connsiteY11038" fmla="*/ 4156619 h 4860733"/>
                <a:gd name="connsiteX11039" fmla="*/ 3804562 w 4853691"/>
                <a:gd name="connsiteY11039" fmla="*/ 4151925 h 4860733"/>
                <a:gd name="connsiteX11040" fmla="*/ 3839768 w 4853691"/>
                <a:gd name="connsiteY11040" fmla="*/ 4133149 h 4860733"/>
                <a:gd name="connsiteX11041" fmla="*/ 3874974 w 4853691"/>
                <a:gd name="connsiteY11041" fmla="*/ 4114372 h 4860733"/>
                <a:gd name="connsiteX11042" fmla="*/ 3907832 w 4853691"/>
                <a:gd name="connsiteY11042" fmla="*/ 4095596 h 4860733"/>
                <a:gd name="connsiteX11043" fmla="*/ 3943038 w 4853691"/>
                <a:gd name="connsiteY11043" fmla="*/ 4074473 h 4860733"/>
                <a:gd name="connsiteX11044" fmla="*/ 3973550 w 4853691"/>
                <a:gd name="connsiteY11044" fmla="*/ 4055696 h 4860733"/>
                <a:gd name="connsiteX11045" fmla="*/ 4006408 w 4853691"/>
                <a:gd name="connsiteY11045" fmla="*/ 4032226 h 4860733"/>
                <a:gd name="connsiteX11046" fmla="*/ 4060390 w 4853691"/>
                <a:gd name="connsiteY11046" fmla="*/ 3992326 h 4860733"/>
                <a:gd name="connsiteX11047" fmla="*/ 4095596 w 4853691"/>
                <a:gd name="connsiteY11047" fmla="*/ 3966508 h 4860733"/>
                <a:gd name="connsiteX11048" fmla="*/ 4123761 w 4853691"/>
                <a:gd name="connsiteY11048" fmla="*/ 3943038 h 4860733"/>
                <a:gd name="connsiteX11049" fmla="*/ 4154272 w 4853691"/>
                <a:gd name="connsiteY11049" fmla="*/ 3919567 h 4860733"/>
                <a:gd name="connsiteX11050" fmla="*/ 4182437 w 4853691"/>
                <a:gd name="connsiteY11050" fmla="*/ 3893750 h 4860733"/>
                <a:gd name="connsiteX11051" fmla="*/ 4196519 w 4853691"/>
                <a:gd name="connsiteY11051" fmla="*/ 3882015 h 4860733"/>
                <a:gd name="connsiteX11052" fmla="*/ 4210601 w 4853691"/>
                <a:gd name="connsiteY11052" fmla="*/ 3889056 h 4860733"/>
                <a:gd name="connsiteX11053" fmla="*/ 4210601 w 4853691"/>
                <a:gd name="connsiteY11053" fmla="*/ 3889056 h 4860733"/>
                <a:gd name="connsiteX11054" fmla="*/ 4210601 w 4853691"/>
                <a:gd name="connsiteY11054" fmla="*/ 3896097 h 4860733"/>
                <a:gd name="connsiteX11055" fmla="*/ 4210601 w 4853691"/>
                <a:gd name="connsiteY11055" fmla="*/ 3900791 h 4860733"/>
                <a:gd name="connsiteX11056" fmla="*/ 3729457 w 4853691"/>
                <a:gd name="connsiteY11056" fmla="*/ 4187131 h 4860733"/>
                <a:gd name="connsiteX11057" fmla="*/ 3696598 w 4853691"/>
                <a:gd name="connsiteY11057" fmla="*/ 4201213 h 4860733"/>
                <a:gd name="connsiteX11058" fmla="*/ 3659045 w 4853691"/>
                <a:gd name="connsiteY11058" fmla="*/ 4217643 h 4860733"/>
                <a:gd name="connsiteX11059" fmla="*/ 3623840 w 4853691"/>
                <a:gd name="connsiteY11059" fmla="*/ 4231725 h 4860733"/>
                <a:gd name="connsiteX11060" fmla="*/ 3583940 w 4853691"/>
                <a:gd name="connsiteY11060" fmla="*/ 4245807 h 4860733"/>
                <a:gd name="connsiteX11061" fmla="*/ 3548734 w 4853691"/>
                <a:gd name="connsiteY11061" fmla="*/ 4257542 h 4860733"/>
                <a:gd name="connsiteX11062" fmla="*/ 3508834 w 4853691"/>
                <a:gd name="connsiteY11062" fmla="*/ 4271625 h 4860733"/>
                <a:gd name="connsiteX11063" fmla="*/ 3473629 w 4853691"/>
                <a:gd name="connsiteY11063" fmla="*/ 4283360 h 4860733"/>
                <a:gd name="connsiteX11064" fmla="*/ 3433729 w 4853691"/>
                <a:gd name="connsiteY11064" fmla="*/ 4295095 h 4860733"/>
                <a:gd name="connsiteX11065" fmla="*/ 3398523 w 4853691"/>
                <a:gd name="connsiteY11065" fmla="*/ 4304483 h 4860733"/>
                <a:gd name="connsiteX11066" fmla="*/ 3358624 w 4853691"/>
                <a:gd name="connsiteY11066" fmla="*/ 4313871 h 4860733"/>
                <a:gd name="connsiteX11067" fmla="*/ 3321071 w 4853691"/>
                <a:gd name="connsiteY11067" fmla="*/ 4323260 h 4860733"/>
                <a:gd name="connsiteX11068" fmla="*/ 3281171 w 4853691"/>
                <a:gd name="connsiteY11068" fmla="*/ 4332648 h 4860733"/>
                <a:gd name="connsiteX11069" fmla="*/ 3267089 w 4853691"/>
                <a:gd name="connsiteY11069" fmla="*/ 4334995 h 4860733"/>
                <a:gd name="connsiteX11070" fmla="*/ 3250659 w 4853691"/>
                <a:gd name="connsiteY11070" fmla="*/ 4337342 h 4860733"/>
                <a:gd name="connsiteX11071" fmla="*/ 3210760 w 4853691"/>
                <a:gd name="connsiteY11071" fmla="*/ 4344383 h 4860733"/>
                <a:gd name="connsiteX11072" fmla="*/ 3152083 w 4853691"/>
                <a:gd name="connsiteY11072" fmla="*/ 4351424 h 4860733"/>
                <a:gd name="connsiteX11073" fmla="*/ 3112184 w 4853691"/>
                <a:gd name="connsiteY11073" fmla="*/ 4356118 h 4860733"/>
                <a:gd name="connsiteX11074" fmla="*/ 3102795 w 4853691"/>
                <a:gd name="connsiteY11074" fmla="*/ 4356118 h 4860733"/>
                <a:gd name="connsiteX11075" fmla="*/ 3102795 w 4853691"/>
                <a:gd name="connsiteY11075" fmla="*/ 4353771 h 4860733"/>
                <a:gd name="connsiteX11076" fmla="*/ 3123919 w 4853691"/>
                <a:gd name="connsiteY11076" fmla="*/ 4342036 h 4860733"/>
                <a:gd name="connsiteX11077" fmla="*/ 3154430 w 4853691"/>
                <a:gd name="connsiteY11077" fmla="*/ 4325607 h 4860733"/>
                <a:gd name="connsiteX11078" fmla="*/ 3191983 w 4853691"/>
                <a:gd name="connsiteY11078" fmla="*/ 4304483 h 4860733"/>
                <a:gd name="connsiteX11079" fmla="*/ 3222495 w 4853691"/>
                <a:gd name="connsiteY11079" fmla="*/ 4288054 h 4860733"/>
                <a:gd name="connsiteX11080" fmla="*/ 3250659 w 4853691"/>
                <a:gd name="connsiteY11080" fmla="*/ 4271625 h 4860733"/>
                <a:gd name="connsiteX11081" fmla="*/ 3288212 w 4853691"/>
                <a:gd name="connsiteY11081" fmla="*/ 4269278 h 4860733"/>
                <a:gd name="connsiteX11082" fmla="*/ 3325765 w 4853691"/>
                <a:gd name="connsiteY11082" fmla="*/ 4264584 h 4860733"/>
                <a:gd name="connsiteX11083" fmla="*/ 3370359 w 4853691"/>
                <a:gd name="connsiteY11083" fmla="*/ 4259889 h 4860733"/>
                <a:gd name="connsiteX11084" fmla="*/ 3407911 w 4853691"/>
                <a:gd name="connsiteY11084" fmla="*/ 4255195 h 4860733"/>
                <a:gd name="connsiteX11085" fmla="*/ 3450158 w 4853691"/>
                <a:gd name="connsiteY11085" fmla="*/ 4248154 h 4860733"/>
                <a:gd name="connsiteX11086" fmla="*/ 3487711 w 4853691"/>
                <a:gd name="connsiteY11086" fmla="*/ 4241113 h 4860733"/>
                <a:gd name="connsiteX11087" fmla="*/ 3529958 w 4853691"/>
                <a:gd name="connsiteY11087" fmla="*/ 4234072 h 4860733"/>
                <a:gd name="connsiteX11088" fmla="*/ 3567511 w 4853691"/>
                <a:gd name="connsiteY11088" fmla="*/ 4227031 h 4860733"/>
                <a:gd name="connsiteX11089" fmla="*/ 3607410 w 4853691"/>
                <a:gd name="connsiteY11089" fmla="*/ 4217643 h 4860733"/>
                <a:gd name="connsiteX11090" fmla="*/ 3642616 w 4853691"/>
                <a:gd name="connsiteY11090" fmla="*/ 4208254 h 4860733"/>
                <a:gd name="connsiteX11091" fmla="*/ 3682516 w 4853691"/>
                <a:gd name="connsiteY11091" fmla="*/ 4196519 h 4860733"/>
                <a:gd name="connsiteX11092" fmla="*/ 3717721 w 4853691"/>
                <a:gd name="connsiteY11092" fmla="*/ 4184784 h 4860733"/>
                <a:gd name="connsiteX11093" fmla="*/ 3757622 w 4853691"/>
                <a:gd name="connsiteY11093" fmla="*/ 4173049 h 4860733"/>
                <a:gd name="connsiteX11094" fmla="*/ 3769357 w 4853691"/>
                <a:gd name="connsiteY11094" fmla="*/ 4168354 h 4860733"/>
                <a:gd name="connsiteX11095" fmla="*/ 3767010 w 4853691"/>
                <a:gd name="connsiteY11095" fmla="*/ 4170702 h 4860733"/>
                <a:gd name="connsiteX11096" fmla="*/ 3729457 w 4853691"/>
                <a:gd name="connsiteY11096" fmla="*/ 4187131 h 4860733"/>
                <a:gd name="connsiteX11097" fmla="*/ 3013608 w 4853691"/>
                <a:gd name="connsiteY11097" fmla="*/ 4365506 h 4860733"/>
                <a:gd name="connsiteX11098" fmla="*/ 2943196 w 4853691"/>
                <a:gd name="connsiteY11098" fmla="*/ 4370201 h 4860733"/>
                <a:gd name="connsiteX11099" fmla="*/ 2912685 w 4853691"/>
                <a:gd name="connsiteY11099" fmla="*/ 4372548 h 4860733"/>
                <a:gd name="connsiteX11100" fmla="*/ 2809415 w 4853691"/>
                <a:gd name="connsiteY11100" fmla="*/ 4374895 h 4860733"/>
                <a:gd name="connsiteX11101" fmla="*/ 2767168 w 4853691"/>
                <a:gd name="connsiteY11101" fmla="*/ 4374895 h 4860733"/>
                <a:gd name="connsiteX11102" fmla="*/ 2769515 w 4853691"/>
                <a:gd name="connsiteY11102" fmla="*/ 4358466 h 4860733"/>
                <a:gd name="connsiteX11103" fmla="*/ 2781250 w 4853691"/>
                <a:gd name="connsiteY11103" fmla="*/ 4273972 h 4860733"/>
                <a:gd name="connsiteX11104" fmla="*/ 2783597 w 4853691"/>
                <a:gd name="connsiteY11104" fmla="*/ 4273972 h 4860733"/>
                <a:gd name="connsiteX11105" fmla="*/ 2788291 w 4853691"/>
                <a:gd name="connsiteY11105" fmla="*/ 4273972 h 4860733"/>
                <a:gd name="connsiteX11106" fmla="*/ 2830538 w 4853691"/>
                <a:gd name="connsiteY11106" fmla="*/ 4276319 h 4860733"/>
                <a:gd name="connsiteX11107" fmla="*/ 2858703 w 4853691"/>
                <a:gd name="connsiteY11107" fmla="*/ 4288054 h 4860733"/>
                <a:gd name="connsiteX11108" fmla="*/ 2858703 w 4853691"/>
                <a:gd name="connsiteY11108" fmla="*/ 4288054 h 4860733"/>
                <a:gd name="connsiteX11109" fmla="*/ 2933808 w 4853691"/>
                <a:gd name="connsiteY11109" fmla="*/ 4316219 h 4860733"/>
                <a:gd name="connsiteX11110" fmla="*/ 2933808 w 4853691"/>
                <a:gd name="connsiteY11110" fmla="*/ 4316219 h 4860733"/>
                <a:gd name="connsiteX11111" fmla="*/ 3006567 w 4853691"/>
                <a:gd name="connsiteY11111" fmla="*/ 4342036 h 4860733"/>
                <a:gd name="connsiteX11112" fmla="*/ 3008914 w 4853691"/>
                <a:gd name="connsiteY11112" fmla="*/ 4342036 h 4860733"/>
                <a:gd name="connsiteX11113" fmla="*/ 3065243 w 4853691"/>
                <a:gd name="connsiteY11113" fmla="*/ 4358466 h 4860733"/>
                <a:gd name="connsiteX11114" fmla="*/ 3065243 w 4853691"/>
                <a:gd name="connsiteY11114" fmla="*/ 4360812 h 4860733"/>
                <a:gd name="connsiteX11115" fmla="*/ 3051160 w 4853691"/>
                <a:gd name="connsiteY11115" fmla="*/ 4363160 h 4860733"/>
                <a:gd name="connsiteX11116" fmla="*/ 3013608 w 4853691"/>
                <a:gd name="connsiteY11116" fmla="*/ 4365506 h 4860733"/>
                <a:gd name="connsiteX11117" fmla="*/ 2685021 w 4853691"/>
                <a:gd name="connsiteY11117" fmla="*/ 4586129 h 4860733"/>
                <a:gd name="connsiteX11118" fmla="*/ 2642774 w 4853691"/>
                <a:gd name="connsiteY11118" fmla="*/ 4588476 h 4860733"/>
                <a:gd name="connsiteX11119" fmla="*/ 2623998 w 4853691"/>
                <a:gd name="connsiteY11119" fmla="*/ 4590823 h 4860733"/>
                <a:gd name="connsiteX11120" fmla="*/ 2570016 w 4853691"/>
                <a:gd name="connsiteY11120" fmla="*/ 4593170 h 4860733"/>
                <a:gd name="connsiteX11121" fmla="*/ 2562975 w 4853691"/>
                <a:gd name="connsiteY11121" fmla="*/ 4593170 h 4860733"/>
                <a:gd name="connsiteX11122" fmla="*/ 2523075 w 4853691"/>
                <a:gd name="connsiteY11122" fmla="*/ 4595517 h 4860733"/>
                <a:gd name="connsiteX11123" fmla="*/ 2501952 w 4853691"/>
                <a:gd name="connsiteY11123" fmla="*/ 4576741 h 4860733"/>
                <a:gd name="connsiteX11124" fmla="*/ 2485522 w 4853691"/>
                <a:gd name="connsiteY11124" fmla="*/ 4586129 h 4860733"/>
                <a:gd name="connsiteX11125" fmla="*/ 2443275 w 4853691"/>
                <a:gd name="connsiteY11125" fmla="*/ 4565005 h 4860733"/>
                <a:gd name="connsiteX11126" fmla="*/ 2436234 w 4853691"/>
                <a:gd name="connsiteY11126" fmla="*/ 4560311 h 4860733"/>
                <a:gd name="connsiteX11127" fmla="*/ 2382252 w 4853691"/>
                <a:gd name="connsiteY11127" fmla="*/ 4529800 h 4860733"/>
                <a:gd name="connsiteX11128" fmla="*/ 2361129 w 4853691"/>
                <a:gd name="connsiteY11128" fmla="*/ 4518064 h 4860733"/>
                <a:gd name="connsiteX11129" fmla="*/ 2321229 w 4853691"/>
                <a:gd name="connsiteY11129" fmla="*/ 4494594 h 4860733"/>
                <a:gd name="connsiteX11130" fmla="*/ 2297759 w 4853691"/>
                <a:gd name="connsiteY11130" fmla="*/ 4480512 h 4860733"/>
                <a:gd name="connsiteX11131" fmla="*/ 2257859 w 4853691"/>
                <a:gd name="connsiteY11131" fmla="*/ 4454694 h 4860733"/>
                <a:gd name="connsiteX11132" fmla="*/ 2234388 w 4853691"/>
                <a:gd name="connsiteY11132" fmla="*/ 4438265 h 4860733"/>
                <a:gd name="connsiteX11133" fmla="*/ 2232041 w 4853691"/>
                <a:gd name="connsiteY11133" fmla="*/ 4438265 h 4860733"/>
                <a:gd name="connsiteX11134" fmla="*/ 2281329 w 4853691"/>
                <a:gd name="connsiteY11134" fmla="*/ 4426530 h 4860733"/>
                <a:gd name="connsiteX11135" fmla="*/ 2342352 w 4853691"/>
                <a:gd name="connsiteY11135" fmla="*/ 4410100 h 4860733"/>
                <a:gd name="connsiteX11136" fmla="*/ 2356435 w 4853691"/>
                <a:gd name="connsiteY11136" fmla="*/ 4405406 h 4860733"/>
                <a:gd name="connsiteX11137" fmla="*/ 2405723 w 4853691"/>
                <a:gd name="connsiteY11137" fmla="*/ 4391324 h 4860733"/>
                <a:gd name="connsiteX11138" fmla="*/ 2417458 w 4853691"/>
                <a:gd name="connsiteY11138" fmla="*/ 4386630 h 4860733"/>
                <a:gd name="connsiteX11139" fmla="*/ 2469093 w 4853691"/>
                <a:gd name="connsiteY11139" fmla="*/ 4370201 h 4860733"/>
                <a:gd name="connsiteX11140" fmla="*/ 2476134 w 4853691"/>
                <a:gd name="connsiteY11140" fmla="*/ 4367854 h 4860733"/>
                <a:gd name="connsiteX11141" fmla="*/ 2511340 w 4853691"/>
                <a:gd name="connsiteY11141" fmla="*/ 4356118 h 4860733"/>
                <a:gd name="connsiteX11142" fmla="*/ 2586445 w 4853691"/>
                <a:gd name="connsiteY11142" fmla="*/ 4363160 h 4860733"/>
                <a:gd name="connsiteX11143" fmla="*/ 2602875 w 4853691"/>
                <a:gd name="connsiteY11143" fmla="*/ 4365506 h 4860733"/>
                <a:gd name="connsiteX11144" fmla="*/ 2694409 w 4853691"/>
                <a:gd name="connsiteY11144" fmla="*/ 4370201 h 4860733"/>
                <a:gd name="connsiteX11145" fmla="*/ 2703797 w 4853691"/>
                <a:gd name="connsiteY11145" fmla="*/ 4370201 h 4860733"/>
                <a:gd name="connsiteX11146" fmla="*/ 2762474 w 4853691"/>
                <a:gd name="connsiteY11146" fmla="*/ 4370201 h 4860733"/>
                <a:gd name="connsiteX11147" fmla="*/ 2757780 w 4853691"/>
                <a:gd name="connsiteY11147" fmla="*/ 4400712 h 4860733"/>
                <a:gd name="connsiteX11148" fmla="*/ 2757780 w 4853691"/>
                <a:gd name="connsiteY11148" fmla="*/ 4403059 h 4860733"/>
                <a:gd name="connsiteX11149" fmla="*/ 2750738 w 4853691"/>
                <a:gd name="connsiteY11149" fmla="*/ 4445306 h 4860733"/>
                <a:gd name="connsiteX11150" fmla="*/ 2727268 w 4853691"/>
                <a:gd name="connsiteY11150" fmla="*/ 4579088 h 4860733"/>
                <a:gd name="connsiteX11151" fmla="*/ 2703797 w 4853691"/>
                <a:gd name="connsiteY11151" fmla="*/ 4581435 h 4860733"/>
                <a:gd name="connsiteX11152" fmla="*/ 2685021 w 4853691"/>
                <a:gd name="connsiteY11152" fmla="*/ 4586129 h 4860733"/>
                <a:gd name="connsiteX11153" fmla="*/ 2171018 w 4853691"/>
                <a:gd name="connsiteY11153" fmla="*/ 4450000 h 4860733"/>
                <a:gd name="connsiteX11154" fmla="*/ 2142854 w 4853691"/>
                <a:gd name="connsiteY11154" fmla="*/ 4454694 h 4860733"/>
                <a:gd name="connsiteX11155" fmla="*/ 2107648 w 4853691"/>
                <a:gd name="connsiteY11155" fmla="*/ 4461735 h 4860733"/>
                <a:gd name="connsiteX11156" fmla="*/ 2079483 w 4853691"/>
                <a:gd name="connsiteY11156" fmla="*/ 4466429 h 4860733"/>
                <a:gd name="connsiteX11157" fmla="*/ 2044277 w 4853691"/>
                <a:gd name="connsiteY11157" fmla="*/ 4471123 h 4860733"/>
                <a:gd name="connsiteX11158" fmla="*/ 2018460 w 4853691"/>
                <a:gd name="connsiteY11158" fmla="*/ 4475818 h 4860733"/>
                <a:gd name="connsiteX11159" fmla="*/ 1983254 w 4853691"/>
                <a:gd name="connsiteY11159" fmla="*/ 4480512 h 4860733"/>
                <a:gd name="connsiteX11160" fmla="*/ 1957437 w 4853691"/>
                <a:gd name="connsiteY11160" fmla="*/ 4482859 h 4860733"/>
                <a:gd name="connsiteX11161" fmla="*/ 1922231 w 4853691"/>
                <a:gd name="connsiteY11161" fmla="*/ 4485206 h 4860733"/>
                <a:gd name="connsiteX11162" fmla="*/ 1896414 w 4853691"/>
                <a:gd name="connsiteY11162" fmla="*/ 4487553 h 4860733"/>
                <a:gd name="connsiteX11163" fmla="*/ 1856514 w 4853691"/>
                <a:gd name="connsiteY11163" fmla="*/ 4489900 h 4860733"/>
                <a:gd name="connsiteX11164" fmla="*/ 1835390 w 4853691"/>
                <a:gd name="connsiteY11164" fmla="*/ 4489900 h 4860733"/>
                <a:gd name="connsiteX11165" fmla="*/ 1776714 w 4853691"/>
                <a:gd name="connsiteY11165" fmla="*/ 4489900 h 4860733"/>
                <a:gd name="connsiteX11166" fmla="*/ 1715691 w 4853691"/>
                <a:gd name="connsiteY11166" fmla="*/ 4489900 h 4860733"/>
                <a:gd name="connsiteX11167" fmla="*/ 1699262 w 4853691"/>
                <a:gd name="connsiteY11167" fmla="*/ 4489900 h 4860733"/>
                <a:gd name="connsiteX11168" fmla="*/ 1654668 w 4853691"/>
                <a:gd name="connsiteY11168" fmla="*/ 4487553 h 4860733"/>
                <a:gd name="connsiteX11169" fmla="*/ 1633544 w 4853691"/>
                <a:gd name="connsiteY11169" fmla="*/ 4485206 h 4860733"/>
                <a:gd name="connsiteX11170" fmla="*/ 1595992 w 4853691"/>
                <a:gd name="connsiteY11170" fmla="*/ 4482859 h 4860733"/>
                <a:gd name="connsiteX11171" fmla="*/ 1565480 w 4853691"/>
                <a:gd name="connsiteY11171" fmla="*/ 4478165 h 4860733"/>
                <a:gd name="connsiteX11172" fmla="*/ 1556092 w 4853691"/>
                <a:gd name="connsiteY11172" fmla="*/ 4478165 h 4860733"/>
                <a:gd name="connsiteX11173" fmla="*/ 1556092 w 4853691"/>
                <a:gd name="connsiteY11173" fmla="*/ 4475818 h 4860733"/>
                <a:gd name="connsiteX11174" fmla="*/ 1567827 w 4853691"/>
                <a:gd name="connsiteY11174" fmla="*/ 4473471 h 4860733"/>
                <a:gd name="connsiteX11175" fmla="*/ 1593645 w 4853691"/>
                <a:gd name="connsiteY11175" fmla="*/ 4468777 h 4860733"/>
                <a:gd name="connsiteX11176" fmla="*/ 1624156 w 4853691"/>
                <a:gd name="connsiteY11176" fmla="*/ 4459388 h 4860733"/>
                <a:gd name="connsiteX11177" fmla="*/ 1649974 w 4853691"/>
                <a:gd name="connsiteY11177" fmla="*/ 4452347 h 4860733"/>
                <a:gd name="connsiteX11178" fmla="*/ 1680485 w 4853691"/>
                <a:gd name="connsiteY11178" fmla="*/ 4440612 h 4860733"/>
                <a:gd name="connsiteX11179" fmla="*/ 1706303 w 4853691"/>
                <a:gd name="connsiteY11179" fmla="*/ 4431224 h 4860733"/>
                <a:gd name="connsiteX11180" fmla="*/ 1739161 w 4853691"/>
                <a:gd name="connsiteY11180" fmla="*/ 4417142 h 4860733"/>
                <a:gd name="connsiteX11181" fmla="*/ 1762632 w 4853691"/>
                <a:gd name="connsiteY11181" fmla="*/ 4407753 h 4860733"/>
                <a:gd name="connsiteX11182" fmla="*/ 1800185 w 4853691"/>
                <a:gd name="connsiteY11182" fmla="*/ 4388977 h 4860733"/>
                <a:gd name="connsiteX11183" fmla="*/ 1821308 w 4853691"/>
                <a:gd name="connsiteY11183" fmla="*/ 4379589 h 4860733"/>
                <a:gd name="connsiteX11184" fmla="*/ 1865902 w 4853691"/>
                <a:gd name="connsiteY11184" fmla="*/ 4353771 h 4860733"/>
                <a:gd name="connsiteX11185" fmla="*/ 1877637 w 4853691"/>
                <a:gd name="connsiteY11185" fmla="*/ 4346730 h 4860733"/>
                <a:gd name="connsiteX11186" fmla="*/ 1978560 w 4853691"/>
                <a:gd name="connsiteY11186" fmla="*/ 4281013 h 4860733"/>
                <a:gd name="connsiteX11187" fmla="*/ 1994989 w 4853691"/>
                <a:gd name="connsiteY11187" fmla="*/ 4290401 h 4860733"/>
                <a:gd name="connsiteX11188" fmla="*/ 2009072 w 4853691"/>
                <a:gd name="connsiteY11188" fmla="*/ 4283360 h 4860733"/>
                <a:gd name="connsiteX11189" fmla="*/ 2013766 w 4853691"/>
                <a:gd name="connsiteY11189" fmla="*/ 4288054 h 4860733"/>
                <a:gd name="connsiteX11190" fmla="*/ 2084177 w 4853691"/>
                <a:gd name="connsiteY11190" fmla="*/ 4342036 h 4860733"/>
                <a:gd name="connsiteX11191" fmla="*/ 2124077 w 4853691"/>
                <a:gd name="connsiteY11191" fmla="*/ 4372548 h 4860733"/>
                <a:gd name="connsiteX11192" fmla="*/ 2147548 w 4853691"/>
                <a:gd name="connsiteY11192" fmla="*/ 4388977 h 4860733"/>
                <a:gd name="connsiteX11193" fmla="*/ 2189794 w 4853691"/>
                <a:gd name="connsiteY11193" fmla="*/ 4419489 h 4860733"/>
                <a:gd name="connsiteX11194" fmla="*/ 2213265 w 4853691"/>
                <a:gd name="connsiteY11194" fmla="*/ 4433571 h 4860733"/>
                <a:gd name="connsiteX11195" fmla="*/ 2225000 w 4853691"/>
                <a:gd name="connsiteY11195" fmla="*/ 4442959 h 4860733"/>
                <a:gd name="connsiteX11196" fmla="*/ 2201530 w 4853691"/>
                <a:gd name="connsiteY11196" fmla="*/ 4447653 h 4860733"/>
                <a:gd name="connsiteX11197" fmla="*/ 2171018 w 4853691"/>
                <a:gd name="connsiteY11197" fmla="*/ 4450000 h 4860733"/>
                <a:gd name="connsiteX11198" fmla="*/ 1469251 w 4853691"/>
                <a:gd name="connsiteY11198" fmla="*/ 4417142 h 4860733"/>
                <a:gd name="connsiteX11199" fmla="*/ 1438739 w 4853691"/>
                <a:gd name="connsiteY11199" fmla="*/ 4388977 h 4860733"/>
                <a:gd name="connsiteX11200" fmla="*/ 1410575 w 4853691"/>
                <a:gd name="connsiteY11200" fmla="*/ 4365506 h 4860733"/>
                <a:gd name="connsiteX11201" fmla="*/ 1380063 w 4853691"/>
                <a:gd name="connsiteY11201" fmla="*/ 4334995 h 4860733"/>
                <a:gd name="connsiteX11202" fmla="*/ 1354246 w 4853691"/>
                <a:gd name="connsiteY11202" fmla="*/ 4309177 h 4860733"/>
                <a:gd name="connsiteX11203" fmla="*/ 1321387 w 4853691"/>
                <a:gd name="connsiteY11203" fmla="*/ 4276319 h 4860733"/>
                <a:gd name="connsiteX11204" fmla="*/ 1295570 w 4853691"/>
                <a:gd name="connsiteY11204" fmla="*/ 4250501 h 4860733"/>
                <a:gd name="connsiteX11205" fmla="*/ 1262711 w 4853691"/>
                <a:gd name="connsiteY11205" fmla="*/ 4215296 h 4860733"/>
                <a:gd name="connsiteX11206" fmla="*/ 1236894 w 4853691"/>
                <a:gd name="connsiteY11206" fmla="*/ 4189478 h 4860733"/>
                <a:gd name="connsiteX11207" fmla="*/ 1201688 w 4853691"/>
                <a:gd name="connsiteY11207" fmla="*/ 4151925 h 4860733"/>
                <a:gd name="connsiteX11208" fmla="*/ 1178217 w 4853691"/>
                <a:gd name="connsiteY11208" fmla="*/ 4126108 h 4860733"/>
                <a:gd name="connsiteX11209" fmla="*/ 1138318 w 4853691"/>
                <a:gd name="connsiteY11209" fmla="*/ 4079167 h 4860733"/>
                <a:gd name="connsiteX11210" fmla="*/ 1119541 w 4853691"/>
                <a:gd name="connsiteY11210" fmla="*/ 4058043 h 4860733"/>
                <a:gd name="connsiteX11211" fmla="*/ 1105459 w 4853691"/>
                <a:gd name="connsiteY11211" fmla="*/ 4039267 h 4860733"/>
                <a:gd name="connsiteX11212" fmla="*/ 1105459 w 4853691"/>
                <a:gd name="connsiteY11212" fmla="*/ 4027532 h 4860733"/>
                <a:gd name="connsiteX11213" fmla="*/ 1107806 w 4853691"/>
                <a:gd name="connsiteY11213" fmla="*/ 4001714 h 4860733"/>
                <a:gd name="connsiteX11214" fmla="*/ 1110153 w 4853691"/>
                <a:gd name="connsiteY11214" fmla="*/ 3980591 h 4860733"/>
                <a:gd name="connsiteX11215" fmla="*/ 1112500 w 4853691"/>
                <a:gd name="connsiteY11215" fmla="*/ 3959468 h 4860733"/>
                <a:gd name="connsiteX11216" fmla="*/ 1114847 w 4853691"/>
                <a:gd name="connsiteY11216" fmla="*/ 3938344 h 4860733"/>
                <a:gd name="connsiteX11217" fmla="*/ 1154747 w 4853691"/>
                <a:gd name="connsiteY11217" fmla="*/ 3999367 h 4860733"/>
                <a:gd name="connsiteX11218" fmla="*/ 1154747 w 4853691"/>
                <a:gd name="connsiteY11218" fmla="*/ 3999367 h 4860733"/>
                <a:gd name="connsiteX11219" fmla="*/ 1206382 w 4853691"/>
                <a:gd name="connsiteY11219" fmla="*/ 4074473 h 4860733"/>
                <a:gd name="connsiteX11220" fmla="*/ 1208729 w 4853691"/>
                <a:gd name="connsiteY11220" fmla="*/ 4076820 h 4860733"/>
                <a:gd name="connsiteX11221" fmla="*/ 1258017 w 4853691"/>
                <a:gd name="connsiteY11221" fmla="*/ 4144884 h 4860733"/>
                <a:gd name="connsiteX11222" fmla="*/ 1262711 w 4853691"/>
                <a:gd name="connsiteY11222" fmla="*/ 4149578 h 4860733"/>
                <a:gd name="connsiteX11223" fmla="*/ 1309652 w 4853691"/>
                <a:gd name="connsiteY11223" fmla="*/ 4212948 h 4860733"/>
                <a:gd name="connsiteX11224" fmla="*/ 1314346 w 4853691"/>
                <a:gd name="connsiteY11224" fmla="*/ 4217643 h 4860733"/>
                <a:gd name="connsiteX11225" fmla="*/ 1361287 w 4853691"/>
                <a:gd name="connsiteY11225" fmla="*/ 4276319 h 4860733"/>
                <a:gd name="connsiteX11226" fmla="*/ 1365981 w 4853691"/>
                <a:gd name="connsiteY11226" fmla="*/ 4283360 h 4860733"/>
                <a:gd name="connsiteX11227" fmla="*/ 1412922 w 4853691"/>
                <a:gd name="connsiteY11227" fmla="*/ 4339689 h 4860733"/>
                <a:gd name="connsiteX11228" fmla="*/ 1417616 w 4853691"/>
                <a:gd name="connsiteY11228" fmla="*/ 4346730 h 4860733"/>
                <a:gd name="connsiteX11229" fmla="*/ 1464557 w 4853691"/>
                <a:gd name="connsiteY11229" fmla="*/ 4398365 h 4860733"/>
                <a:gd name="connsiteX11230" fmla="*/ 1471598 w 4853691"/>
                <a:gd name="connsiteY11230" fmla="*/ 4405406 h 4860733"/>
                <a:gd name="connsiteX11231" fmla="*/ 1518539 w 4853691"/>
                <a:gd name="connsiteY11231" fmla="*/ 4454694 h 4860733"/>
                <a:gd name="connsiteX11232" fmla="*/ 1520886 w 4853691"/>
                <a:gd name="connsiteY11232" fmla="*/ 4457041 h 4860733"/>
                <a:gd name="connsiteX11233" fmla="*/ 1520886 w 4853691"/>
                <a:gd name="connsiteY11233" fmla="*/ 4457041 h 4860733"/>
                <a:gd name="connsiteX11234" fmla="*/ 1497416 w 4853691"/>
                <a:gd name="connsiteY11234" fmla="*/ 4438265 h 4860733"/>
                <a:gd name="connsiteX11235" fmla="*/ 1469251 w 4853691"/>
                <a:gd name="connsiteY11235" fmla="*/ 4417142 h 4860733"/>
                <a:gd name="connsiteX11236" fmla="*/ 1072600 w 4853691"/>
                <a:gd name="connsiteY11236" fmla="*/ 3973550 h 4860733"/>
                <a:gd name="connsiteX11237" fmla="*/ 1084336 w 4853691"/>
                <a:gd name="connsiteY11237" fmla="*/ 3957120 h 4860733"/>
                <a:gd name="connsiteX11238" fmla="*/ 1089030 w 4853691"/>
                <a:gd name="connsiteY11238" fmla="*/ 3950079 h 4860733"/>
                <a:gd name="connsiteX11239" fmla="*/ 1096071 w 4853691"/>
                <a:gd name="connsiteY11239" fmla="*/ 3938344 h 4860733"/>
                <a:gd name="connsiteX11240" fmla="*/ 1105459 w 4853691"/>
                <a:gd name="connsiteY11240" fmla="*/ 3940691 h 4860733"/>
                <a:gd name="connsiteX11241" fmla="*/ 1114847 w 4853691"/>
                <a:gd name="connsiteY11241" fmla="*/ 3938344 h 4860733"/>
                <a:gd name="connsiteX11242" fmla="*/ 1114847 w 4853691"/>
                <a:gd name="connsiteY11242" fmla="*/ 3938344 h 4860733"/>
                <a:gd name="connsiteX11243" fmla="*/ 1105459 w 4853691"/>
                <a:gd name="connsiteY11243" fmla="*/ 4041614 h 4860733"/>
                <a:gd name="connsiteX11244" fmla="*/ 1074947 w 4853691"/>
                <a:gd name="connsiteY11244" fmla="*/ 4006408 h 4860733"/>
                <a:gd name="connsiteX11245" fmla="*/ 1081988 w 4853691"/>
                <a:gd name="connsiteY11245" fmla="*/ 3992326 h 4860733"/>
                <a:gd name="connsiteX11246" fmla="*/ 1072600 w 4853691"/>
                <a:gd name="connsiteY11246" fmla="*/ 3973550 h 4860733"/>
                <a:gd name="connsiteX11247" fmla="*/ 755749 w 4853691"/>
                <a:gd name="connsiteY11247" fmla="*/ 3851503 h 4860733"/>
                <a:gd name="connsiteX11248" fmla="*/ 751055 w 4853691"/>
                <a:gd name="connsiteY11248" fmla="*/ 3849156 h 4860733"/>
                <a:gd name="connsiteX11249" fmla="*/ 715849 w 4853691"/>
                <a:gd name="connsiteY11249" fmla="*/ 3832727 h 4860733"/>
                <a:gd name="connsiteX11250" fmla="*/ 722890 w 4853691"/>
                <a:gd name="connsiteY11250" fmla="*/ 3832727 h 4860733"/>
                <a:gd name="connsiteX11251" fmla="*/ 732279 w 4853691"/>
                <a:gd name="connsiteY11251" fmla="*/ 3832727 h 4860733"/>
                <a:gd name="connsiteX11252" fmla="*/ 744014 w 4853691"/>
                <a:gd name="connsiteY11252" fmla="*/ 3830380 h 4860733"/>
                <a:gd name="connsiteX11253" fmla="*/ 753402 w 4853691"/>
                <a:gd name="connsiteY11253" fmla="*/ 3828033 h 4860733"/>
                <a:gd name="connsiteX11254" fmla="*/ 765137 w 4853691"/>
                <a:gd name="connsiteY11254" fmla="*/ 3825686 h 4860733"/>
                <a:gd name="connsiteX11255" fmla="*/ 774525 w 4853691"/>
                <a:gd name="connsiteY11255" fmla="*/ 3823339 h 4860733"/>
                <a:gd name="connsiteX11256" fmla="*/ 786261 w 4853691"/>
                <a:gd name="connsiteY11256" fmla="*/ 3820992 h 4860733"/>
                <a:gd name="connsiteX11257" fmla="*/ 795649 w 4853691"/>
                <a:gd name="connsiteY11257" fmla="*/ 3818645 h 4860733"/>
                <a:gd name="connsiteX11258" fmla="*/ 809731 w 4853691"/>
                <a:gd name="connsiteY11258" fmla="*/ 3813950 h 4860733"/>
                <a:gd name="connsiteX11259" fmla="*/ 819119 w 4853691"/>
                <a:gd name="connsiteY11259" fmla="*/ 3811604 h 4860733"/>
                <a:gd name="connsiteX11260" fmla="*/ 833201 w 4853691"/>
                <a:gd name="connsiteY11260" fmla="*/ 3806909 h 4860733"/>
                <a:gd name="connsiteX11261" fmla="*/ 842590 w 4853691"/>
                <a:gd name="connsiteY11261" fmla="*/ 3804562 h 4860733"/>
                <a:gd name="connsiteX11262" fmla="*/ 856672 w 4853691"/>
                <a:gd name="connsiteY11262" fmla="*/ 3799868 h 4860733"/>
                <a:gd name="connsiteX11263" fmla="*/ 861366 w 4853691"/>
                <a:gd name="connsiteY11263" fmla="*/ 3797521 h 4860733"/>
                <a:gd name="connsiteX11264" fmla="*/ 870754 w 4853691"/>
                <a:gd name="connsiteY11264" fmla="*/ 3802215 h 4860733"/>
                <a:gd name="connsiteX11265" fmla="*/ 903613 w 4853691"/>
                <a:gd name="connsiteY11265" fmla="*/ 3818645 h 4860733"/>
                <a:gd name="connsiteX11266" fmla="*/ 913001 w 4853691"/>
                <a:gd name="connsiteY11266" fmla="*/ 3823339 h 4860733"/>
                <a:gd name="connsiteX11267" fmla="*/ 945860 w 4853691"/>
                <a:gd name="connsiteY11267" fmla="*/ 3839768 h 4860733"/>
                <a:gd name="connsiteX11268" fmla="*/ 957595 w 4853691"/>
                <a:gd name="connsiteY11268" fmla="*/ 3844462 h 4860733"/>
                <a:gd name="connsiteX11269" fmla="*/ 990454 w 4853691"/>
                <a:gd name="connsiteY11269" fmla="*/ 3858544 h 4860733"/>
                <a:gd name="connsiteX11270" fmla="*/ 1002189 w 4853691"/>
                <a:gd name="connsiteY11270" fmla="*/ 3863238 h 4860733"/>
                <a:gd name="connsiteX11271" fmla="*/ 1032700 w 4853691"/>
                <a:gd name="connsiteY11271" fmla="*/ 3877321 h 4860733"/>
                <a:gd name="connsiteX11272" fmla="*/ 1044436 w 4853691"/>
                <a:gd name="connsiteY11272" fmla="*/ 3882015 h 4860733"/>
                <a:gd name="connsiteX11273" fmla="*/ 1060865 w 4853691"/>
                <a:gd name="connsiteY11273" fmla="*/ 3889056 h 4860733"/>
                <a:gd name="connsiteX11274" fmla="*/ 1060865 w 4853691"/>
                <a:gd name="connsiteY11274" fmla="*/ 3896097 h 4860733"/>
                <a:gd name="connsiteX11275" fmla="*/ 1060865 w 4853691"/>
                <a:gd name="connsiteY11275" fmla="*/ 3910179 h 4860733"/>
                <a:gd name="connsiteX11276" fmla="*/ 772178 w 4853691"/>
                <a:gd name="connsiteY11276" fmla="*/ 3851503 h 4860733"/>
                <a:gd name="connsiteX11277" fmla="*/ 755749 w 4853691"/>
                <a:gd name="connsiteY11277" fmla="*/ 3851503 h 4860733"/>
                <a:gd name="connsiteX11278" fmla="*/ 837896 w 4853691"/>
                <a:gd name="connsiteY11278" fmla="*/ 3785786 h 4860733"/>
                <a:gd name="connsiteX11279" fmla="*/ 788608 w 4853691"/>
                <a:gd name="connsiteY11279" fmla="*/ 3757621 h 4860733"/>
                <a:gd name="connsiteX11280" fmla="*/ 779219 w 4853691"/>
                <a:gd name="connsiteY11280" fmla="*/ 3750580 h 4860733"/>
                <a:gd name="connsiteX11281" fmla="*/ 725237 w 4853691"/>
                <a:gd name="connsiteY11281" fmla="*/ 3715374 h 4860733"/>
                <a:gd name="connsiteX11282" fmla="*/ 713502 w 4853691"/>
                <a:gd name="connsiteY11282" fmla="*/ 3708333 h 4860733"/>
                <a:gd name="connsiteX11283" fmla="*/ 666561 w 4853691"/>
                <a:gd name="connsiteY11283" fmla="*/ 3673128 h 4860733"/>
                <a:gd name="connsiteX11284" fmla="*/ 664214 w 4853691"/>
                <a:gd name="connsiteY11284" fmla="*/ 3673128 h 4860733"/>
                <a:gd name="connsiteX11285" fmla="*/ 659520 w 4853691"/>
                <a:gd name="connsiteY11285" fmla="*/ 3642616 h 4860733"/>
                <a:gd name="connsiteX11286" fmla="*/ 908307 w 4853691"/>
                <a:gd name="connsiteY11286" fmla="*/ 3774051 h 4860733"/>
                <a:gd name="connsiteX11287" fmla="*/ 856672 w 4853691"/>
                <a:gd name="connsiteY11287" fmla="*/ 3797521 h 4860733"/>
                <a:gd name="connsiteX11288" fmla="*/ 847284 w 4853691"/>
                <a:gd name="connsiteY11288" fmla="*/ 3792827 h 4860733"/>
                <a:gd name="connsiteX11289" fmla="*/ 837896 w 4853691"/>
                <a:gd name="connsiteY11289" fmla="*/ 3785786 h 4860733"/>
                <a:gd name="connsiteX11290" fmla="*/ 610232 w 4853691"/>
                <a:gd name="connsiteY11290" fmla="*/ 3583940 h 4860733"/>
                <a:gd name="connsiteX11291" fmla="*/ 593803 w 4853691"/>
                <a:gd name="connsiteY11291" fmla="*/ 3590981 h 4860733"/>
                <a:gd name="connsiteX11292" fmla="*/ 474103 w 4853691"/>
                <a:gd name="connsiteY11292" fmla="*/ 3490058 h 4860733"/>
                <a:gd name="connsiteX11293" fmla="*/ 431857 w 4853691"/>
                <a:gd name="connsiteY11293" fmla="*/ 3414952 h 4860733"/>
                <a:gd name="connsiteX11294" fmla="*/ 413080 w 4853691"/>
                <a:gd name="connsiteY11294" fmla="*/ 3382094 h 4860733"/>
                <a:gd name="connsiteX11295" fmla="*/ 389610 w 4853691"/>
                <a:gd name="connsiteY11295" fmla="*/ 3337500 h 4860733"/>
                <a:gd name="connsiteX11296" fmla="*/ 368486 w 4853691"/>
                <a:gd name="connsiteY11296" fmla="*/ 3299947 h 4860733"/>
                <a:gd name="connsiteX11297" fmla="*/ 347363 w 4853691"/>
                <a:gd name="connsiteY11297" fmla="*/ 3257700 h 4860733"/>
                <a:gd name="connsiteX11298" fmla="*/ 333281 w 4853691"/>
                <a:gd name="connsiteY11298" fmla="*/ 3231883 h 4860733"/>
                <a:gd name="connsiteX11299" fmla="*/ 340322 w 4853691"/>
                <a:gd name="connsiteY11299" fmla="*/ 3224842 h 4860733"/>
                <a:gd name="connsiteX11300" fmla="*/ 349710 w 4853691"/>
                <a:gd name="connsiteY11300" fmla="*/ 3229536 h 4860733"/>
                <a:gd name="connsiteX11301" fmla="*/ 363792 w 4853691"/>
                <a:gd name="connsiteY11301" fmla="*/ 3234230 h 4860733"/>
                <a:gd name="connsiteX11302" fmla="*/ 377874 w 4853691"/>
                <a:gd name="connsiteY11302" fmla="*/ 3238924 h 4860733"/>
                <a:gd name="connsiteX11303" fmla="*/ 391957 w 4853691"/>
                <a:gd name="connsiteY11303" fmla="*/ 3243618 h 4860733"/>
                <a:gd name="connsiteX11304" fmla="*/ 406039 w 4853691"/>
                <a:gd name="connsiteY11304" fmla="*/ 3248312 h 4860733"/>
                <a:gd name="connsiteX11305" fmla="*/ 422468 w 4853691"/>
                <a:gd name="connsiteY11305" fmla="*/ 3253006 h 4860733"/>
                <a:gd name="connsiteX11306" fmla="*/ 436551 w 4853691"/>
                <a:gd name="connsiteY11306" fmla="*/ 3255354 h 4860733"/>
                <a:gd name="connsiteX11307" fmla="*/ 455327 w 4853691"/>
                <a:gd name="connsiteY11307" fmla="*/ 3257700 h 4860733"/>
                <a:gd name="connsiteX11308" fmla="*/ 469409 w 4853691"/>
                <a:gd name="connsiteY11308" fmla="*/ 3260048 h 4860733"/>
                <a:gd name="connsiteX11309" fmla="*/ 488186 w 4853691"/>
                <a:gd name="connsiteY11309" fmla="*/ 3262394 h 4860733"/>
                <a:gd name="connsiteX11310" fmla="*/ 499921 w 4853691"/>
                <a:gd name="connsiteY11310" fmla="*/ 3264742 h 4860733"/>
                <a:gd name="connsiteX11311" fmla="*/ 523391 w 4853691"/>
                <a:gd name="connsiteY11311" fmla="*/ 3267089 h 4860733"/>
                <a:gd name="connsiteX11312" fmla="*/ 535127 w 4853691"/>
                <a:gd name="connsiteY11312" fmla="*/ 3267089 h 4860733"/>
                <a:gd name="connsiteX11313" fmla="*/ 570332 w 4853691"/>
                <a:gd name="connsiteY11313" fmla="*/ 3267089 h 4860733"/>
                <a:gd name="connsiteX11314" fmla="*/ 570332 w 4853691"/>
                <a:gd name="connsiteY11314" fmla="*/ 3267089 h 4860733"/>
                <a:gd name="connsiteX11315" fmla="*/ 570332 w 4853691"/>
                <a:gd name="connsiteY11315" fmla="*/ 3267089 h 4860733"/>
                <a:gd name="connsiteX11316" fmla="*/ 596150 w 4853691"/>
                <a:gd name="connsiteY11316" fmla="*/ 3267089 h 4860733"/>
                <a:gd name="connsiteX11317" fmla="*/ 617273 w 4853691"/>
                <a:gd name="connsiteY11317" fmla="*/ 3285865 h 4860733"/>
                <a:gd name="connsiteX11318" fmla="*/ 617273 w 4853691"/>
                <a:gd name="connsiteY11318" fmla="*/ 3285865 h 4860733"/>
                <a:gd name="connsiteX11319" fmla="*/ 640744 w 4853691"/>
                <a:gd name="connsiteY11319" fmla="*/ 3504140 h 4860733"/>
                <a:gd name="connsiteX11320" fmla="*/ 640744 w 4853691"/>
                <a:gd name="connsiteY11320" fmla="*/ 3511182 h 4860733"/>
                <a:gd name="connsiteX11321" fmla="*/ 647785 w 4853691"/>
                <a:gd name="connsiteY11321" fmla="*/ 3574552 h 4860733"/>
                <a:gd name="connsiteX11322" fmla="*/ 650132 w 4853691"/>
                <a:gd name="connsiteY11322" fmla="*/ 3586287 h 4860733"/>
                <a:gd name="connsiteX11323" fmla="*/ 657173 w 4853691"/>
                <a:gd name="connsiteY11323" fmla="*/ 3635575 h 4860733"/>
                <a:gd name="connsiteX11324" fmla="*/ 626661 w 4853691"/>
                <a:gd name="connsiteY11324" fmla="*/ 3614451 h 4860733"/>
                <a:gd name="connsiteX11325" fmla="*/ 629008 w 4853691"/>
                <a:gd name="connsiteY11325" fmla="*/ 3602716 h 4860733"/>
                <a:gd name="connsiteX11326" fmla="*/ 610232 w 4853691"/>
                <a:gd name="connsiteY11326" fmla="*/ 3583940 h 4860733"/>
                <a:gd name="connsiteX11327" fmla="*/ 281646 w 4853691"/>
                <a:gd name="connsiteY11327" fmla="*/ 3196677 h 4860733"/>
                <a:gd name="connsiteX11328" fmla="*/ 267563 w 4853691"/>
                <a:gd name="connsiteY11328" fmla="*/ 3189636 h 4860733"/>
                <a:gd name="connsiteX11329" fmla="*/ 253481 w 4853691"/>
                <a:gd name="connsiteY11329" fmla="*/ 3180248 h 4860733"/>
                <a:gd name="connsiteX11330" fmla="*/ 241746 w 4853691"/>
                <a:gd name="connsiteY11330" fmla="*/ 3173207 h 4860733"/>
                <a:gd name="connsiteX11331" fmla="*/ 227664 w 4853691"/>
                <a:gd name="connsiteY11331" fmla="*/ 3161472 h 4860733"/>
                <a:gd name="connsiteX11332" fmla="*/ 215928 w 4853691"/>
                <a:gd name="connsiteY11332" fmla="*/ 3152083 h 4860733"/>
                <a:gd name="connsiteX11333" fmla="*/ 211234 w 4853691"/>
                <a:gd name="connsiteY11333" fmla="*/ 3149737 h 4860733"/>
                <a:gd name="connsiteX11334" fmla="*/ 107964 w 4853691"/>
                <a:gd name="connsiteY11334" fmla="*/ 2917379 h 4860733"/>
                <a:gd name="connsiteX11335" fmla="*/ 119699 w 4853691"/>
                <a:gd name="connsiteY11335" fmla="*/ 2903296 h 4860733"/>
                <a:gd name="connsiteX11336" fmla="*/ 124393 w 4853691"/>
                <a:gd name="connsiteY11336" fmla="*/ 2910338 h 4860733"/>
                <a:gd name="connsiteX11337" fmla="*/ 138476 w 4853691"/>
                <a:gd name="connsiteY11337" fmla="*/ 2938502 h 4860733"/>
                <a:gd name="connsiteX11338" fmla="*/ 150211 w 4853691"/>
                <a:gd name="connsiteY11338" fmla="*/ 2959626 h 4860733"/>
                <a:gd name="connsiteX11339" fmla="*/ 166640 w 4853691"/>
                <a:gd name="connsiteY11339" fmla="*/ 2987790 h 4860733"/>
                <a:gd name="connsiteX11340" fmla="*/ 178376 w 4853691"/>
                <a:gd name="connsiteY11340" fmla="*/ 3008914 h 4860733"/>
                <a:gd name="connsiteX11341" fmla="*/ 197152 w 4853691"/>
                <a:gd name="connsiteY11341" fmla="*/ 3039425 h 4860733"/>
                <a:gd name="connsiteX11342" fmla="*/ 211234 w 4853691"/>
                <a:gd name="connsiteY11342" fmla="*/ 3060549 h 4860733"/>
                <a:gd name="connsiteX11343" fmla="*/ 232358 w 4853691"/>
                <a:gd name="connsiteY11343" fmla="*/ 3093407 h 4860733"/>
                <a:gd name="connsiteX11344" fmla="*/ 244093 w 4853691"/>
                <a:gd name="connsiteY11344" fmla="*/ 3112184 h 4860733"/>
                <a:gd name="connsiteX11345" fmla="*/ 281646 w 4853691"/>
                <a:gd name="connsiteY11345" fmla="*/ 3163819 h 4860733"/>
                <a:gd name="connsiteX11346" fmla="*/ 298075 w 4853691"/>
                <a:gd name="connsiteY11346" fmla="*/ 3184942 h 4860733"/>
                <a:gd name="connsiteX11347" fmla="*/ 309810 w 4853691"/>
                <a:gd name="connsiteY11347" fmla="*/ 3199024 h 4860733"/>
                <a:gd name="connsiteX11348" fmla="*/ 305116 w 4853691"/>
                <a:gd name="connsiteY11348" fmla="*/ 3206065 h 4860733"/>
                <a:gd name="connsiteX11349" fmla="*/ 293381 w 4853691"/>
                <a:gd name="connsiteY11349" fmla="*/ 3201371 h 4860733"/>
                <a:gd name="connsiteX11350" fmla="*/ 281646 w 4853691"/>
                <a:gd name="connsiteY11350" fmla="*/ 3196677 h 4860733"/>
                <a:gd name="connsiteX11351" fmla="*/ 56329 w 4853691"/>
                <a:gd name="connsiteY11351" fmla="*/ 2774209 h 4860733"/>
                <a:gd name="connsiteX11352" fmla="*/ 46941 w 4853691"/>
                <a:gd name="connsiteY11352" fmla="*/ 2731962 h 4860733"/>
                <a:gd name="connsiteX11353" fmla="*/ 49288 w 4853691"/>
                <a:gd name="connsiteY11353" fmla="*/ 2731962 h 4860733"/>
                <a:gd name="connsiteX11354" fmla="*/ 51635 w 4853691"/>
                <a:gd name="connsiteY11354" fmla="*/ 2741350 h 4860733"/>
                <a:gd name="connsiteX11355" fmla="*/ 56329 w 4853691"/>
                <a:gd name="connsiteY11355" fmla="*/ 2753085 h 4860733"/>
                <a:gd name="connsiteX11356" fmla="*/ 63370 w 4853691"/>
                <a:gd name="connsiteY11356" fmla="*/ 2774209 h 4860733"/>
                <a:gd name="connsiteX11357" fmla="*/ 68064 w 4853691"/>
                <a:gd name="connsiteY11357" fmla="*/ 2783597 h 4860733"/>
                <a:gd name="connsiteX11358" fmla="*/ 72758 w 4853691"/>
                <a:gd name="connsiteY11358" fmla="*/ 2792985 h 4860733"/>
                <a:gd name="connsiteX11359" fmla="*/ 63370 w 4853691"/>
                <a:gd name="connsiteY11359" fmla="*/ 2804721 h 4860733"/>
                <a:gd name="connsiteX11360" fmla="*/ 61023 w 4853691"/>
                <a:gd name="connsiteY11360" fmla="*/ 2790638 h 4860733"/>
                <a:gd name="connsiteX11361" fmla="*/ 56329 w 4853691"/>
                <a:gd name="connsiteY11361" fmla="*/ 2774209 h 4860733"/>
                <a:gd name="connsiteX11362" fmla="*/ 68064 w 4853691"/>
                <a:gd name="connsiteY11362" fmla="*/ 2731962 h 4860733"/>
                <a:gd name="connsiteX11363" fmla="*/ 70411 w 4853691"/>
                <a:gd name="connsiteY11363" fmla="*/ 2736656 h 4860733"/>
                <a:gd name="connsiteX11364" fmla="*/ 63370 w 4853691"/>
                <a:gd name="connsiteY11364" fmla="*/ 2748391 h 4860733"/>
                <a:gd name="connsiteX11365" fmla="*/ 61023 w 4853691"/>
                <a:gd name="connsiteY11365" fmla="*/ 2741350 h 4860733"/>
                <a:gd name="connsiteX11366" fmla="*/ 56329 w 4853691"/>
                <a:gd name="connsiteY11366" fmla="*/ 2722574 h 4860733"/>
                <a:gd name="connsiteX11367" fmla="*/ 58676 w 4853691"/>
                <a:gd name="connsiteY11367" fmla="*/ 2715533 h 4860733"/>
                <a:gd name="connsiteX11368" fmla="*/ 58676 w 4853691"/>
                <a:gd name="connsiteY11368" fmla="*/ 2717880 h 4860733"/>
                <a:gd name="connsiteX11369" fmla="*/ 68064 w 4853691"/>
                <a:gd name="connsiteY11369" fmla="*/ 2731962 h 4860733"/>
                <a:gd name="connsiteX11370" fmla="*/ 110311 w 4853691"/>
                <a:gd name="connsiteY11370" fmla="*/ 2769515 h 4860733"/>
                <a:gd name="connsiteX11371" fmla="*/ 117352 w 4853691"/>
                <a:gd name="connsiteY11371" fmla="*/ 2771862 h 4860733"/>
                <a:gd name="connsiteX11372" fmla="*/ 131435 w 4853691"/>
                <a:gd name="connsiteY11372" fmla="*/ 2774209 h 4860733"/>
                <a:gd name="connsiteX11373" fmla="*/ 138476 w 4853691"/>
                <a:gd name="connsiteY11373" fmla="*/ 2776556 h 4860733"/>
                <a:gd name="connsiteX11374" fmla="*/ 159599 w 4853691"/>
                <a:gd name="connsiteY11374" fmla="*/ 2778903 h 4860733"/>
                <a:gd name="connsiteX11375" fmla="*/ 159599 w 4853691"/>
                <a:gd name="connsiteY11375" fmla="*/ 2778903 h 4860733"/>
                <a:gd name="connsiteX11376" fmla="*/ 159599 w 4853691"/>
                <a:gd name="connsiteY11376" fmla="*/ 2778903 h 4860733"/>
                <a:gd name="connsiteX11377" fmla="*/ 176028 w 4853691"/>
                <a:gd name="connsiteY11377" fmla="*/ 2778903 h 4860733"/>
                <a:gd name="connsiteX11378" fmla="*/ 183070 w 4853691"/>
                <a:gd name="connsiteY11378" fmla="*/ 2778903 h 4860733"/>
                <a:gd name="connsiteX11379" fmla="*/ 194805 w 4853691"/>
                <a:gd name="connsiteY11379" fmla="*/ 2776556 h 4860733"/>
                <a:gd name="connsiteX11380" fmla="*/ 201846 w 4853691"/>
                <a:gd name="connsiteY11380" fmla="*/ 2774209 h 4860733"/>
                <a:gd name="connsiteX11381" fmla="*/ 213581 w 4853691"/>
                <a:gd name="connsiteY11381" fmla="*/ 2771862 h 4860733"/>
                <a:gd name="connsiteX11382" fmla="*/ 213581 w 4853691"/>
                <a:gd name="connsiteY11382" fmla="*/ 2771862 h 4860733"/>
                <a:gd name="connsiteX11383" fmla="*/ 232358 w 4853691"/>
                <a:gd name="connsiteY11383" fmla="*/ 2783597 h 4860733"/>
                <a:gd name="connsiteX11384" fmla="*/ 234705 w 4853691"/>
                <a:gd name="connsiteY11384" fmla="*/ 2783597 h 4860733"/>
                <a:gd name="connsiteX11385" fmla="*/ 265216 w 4853691"/>
                <a:gd name="connsiteY11385" fmla="*/ 2947890 h 4860733"/>
                <a:gd name="connsiteX11386" fmla="*/ 267563 w 4853691"/>
                <a:gd name="connsiteY11386" fmla="*/ 2957279 h 4860733"/>
                <a:gd name="connsiteX11387" fmla="*/ 276951 w 4853691"/>
                <a:gd name="connsiteY11387" fmla="*/ 3004220 h 4860733"/>
                <a:gd name="connsiteX11388" fmla="*/ 279299 w 4853691"/>
                <a:gd name="connsiteY11388" fmla="*/ 3020649 h 4860733"/>
                <a:gd name="connsiteX11389" fmla="*/ 286340 w 4853691"/>
                <a:gd name="connsiteY11389" fmla="*/ 3060549 h 4860733"/>
                <a:gd name="connsiteX11390" fmla="*/ 291034 w 4853691"/>
                <a:gd name="connsiteY11390" fmla="*/ 3076978 h 4860733"/>
                <a:gd name="connsiteX11391" fmla="*/ 298075 w 4853691"/>
                <a:gd name="connsiteY11391" fmla="*/ 3112184 h 4860733"/>
                <a:gd name="connsiteX11392" fmla="*/ 302769 w 4853691"/>
                <a:gd name="connsiteY11392" fmla="*/ 3128613 h 4860733"/>
                <a:gd name="connsiteX11393" fmla="*/ 309810 w 4853691"/>
                <a:gd name="connsiteY11393" fmla="*/ 3163819 h 4860733"/>
                <a:gd name="connsiteX11394" fmla="*/ 314504 w 4853691"/>
                <a:gd name="connsiteY11394" fmla="*/ 3180248 h 4860733"/>
                <a:gd name="connsiteX11395" fmla="*/ 319198 w 4853691"/>
                <a:gd name="connsiteY11395" fmla="*/ 3196677 h 4860733"/>
                <a:gd name="connsiteX11396" fmla="*/ 314504 w 4853691"/>
                <a:gd name="connsiteY11396" fmla="*/ 3199024 h 4860733"/>
                <a:gd name="connsiteX11397" fmla="*/ 300422 w 4853691"/>
                <a:gd name="connsiteY11397" fmla="*/ 3175554 h 4860733"/>
                <a:gd name="connsiteX11398" fmla="*/ 286340 w 4853691"/>
                <a:gd name="connsiteY11398" fmla="*/ 3152083 h 4860733"/>
                <a:gd name="connsiteX11399" fmla="*/ 262869 w 4853691"/>
                <a:gd name="connsiteY11399" fmla="*/ 3114531 h 4860733"/>
                <a:gd name="connsiteX11400" fmla="*/ 248787 w 4853691"/>
                <a:gd name="connsiteY11400" fmla="*/ 3091060 h 4860733"/>
                <a:gd name="connsiteX11401" fmla="*/ 225316 w 4853691"/>
                <a:gd name="connsiteY11401" fmla="*/ 3048813 h 4860733"/>
                <a:gd name="connsiteX11402" fmla="*/ 215928 w 4853691"/>
                <a:gd name="connsiteY11402" fmla="*/ 3030037 h 4860733"/>
                <a:gd name="connsiteX11403" fmla="*/ 185417 w 4853691"/>
                <a:gd name="connsiteY11403" fmla="*/ 2973708 h 4860733"/>
                <a:gd name="connsiteX11404" fmla="*/ 185417 w 4853691"/>
                <a:gd name="connsiteY11404" fmla="*/ 2971361 h 4860733"/>
                <a:gd name="connsiteX11405" fmla="*/ 157252 w 4853691"/>
                <a:gd name="connsiteY11405" fmla="*/ 2915032 h 4860733"/>
                <a:gd name="connsiteX11406" fmla="*/ 147864 w 4853691"/>
                <a:gd name="connsiteY11406" fmla="*/ 2896255 h 4860733"/>
                <a:gd name="connsiteX11407" fmla="*/ 129088 w 4853691"/>
                <a:gd name="connsiteY11407" fmla="*/ 2858703 h 4860733"/>
                <a:gd name="connsiteX11408" fmla="*/ 119699 w 4853691"/>
                <a:gd name="connsiteY11408" fmla="*/ 2835232 h 4860733"/>
                <a:gd name="connsiteX11409" fmla="*/ 105617 w 4853691"/>
                <a:gd name="connsiteY11409" fmla="*/ 2804721 h 4860733"/>
                <a:gd name="connsiteX11410" fmla="*/ 96229 w 4853691"/>
                <a:gd name="connsiteY11410" fmla="*/ 2778903 h 4860733"/>
                <a:gd name="connsiteX11411" fmla="*/ 91535 w 4853691"/>
                <a:gd name="connsiteY11411" fmla="*/ 2767168 h 4860733"/>
                <a:gd name="connsiteX11412" fmla="*/ 98576 w 4853691"/>
                <a:gd name="connsiteY11412" fmla="*/ 2760127 h 4860733"/>
                <a:gd name="connsiteX11413" fmla="*/ 98576 w 4853691"/>
                <a:gd name="connsiteY11413" fmla="*/ 2760127 h 4860733"/>
                <a:gd name="connsiteX11414" fmla="*/ 110311 w 4853691"/>
                <a:gd name="connsiteY11414" fmla="*/ 2769515 h 4860733"/>
                <a:gd name="connsiteX11415" fmla="*/ 276951 w 4853691"/>
                <a:gd name="connsiteY11415" fmla="*/ 2776556 h 4860733"/>
                <a:gd name="connsiteX11416" fmla="*/ 286340 w 4853691"/>
                <a:gd name="connsiteY11416" fmla="*/ 2778903 h 4860733"/>
                <a:gd name="connsiteX11417" fmla="*/ 314504 w 4853691"/>
                <a:gd name="connsiteY11417" fmla="*/ 2785944 h 4860733"/>
                <a:gd name="connsiteX11418" fmla="*/ 323892 w 4853691"/>
                <a:gd name="connsiteY11418" fmla="*/ 2788291 h 4860733"/>
                <a:gd name="connsiteX11419" fmla="*/ 326239 w 4853691"/>
                <a:gd name="connsiteY11419" fmla="*/ 2788291 h 4860733"/>
                <a:gd name="connsiteX11420" fmla="*/ 326239 w 4853691"/>
                <a:gd name="connsiteY11420" fmla="*/ 2790638 h 4860733"/>
                <a:gd name="connsiteX11421" fmla="*/ 345016 w 4853691"/>
                <a:gd name="connsiteY11421" fmla="*/ 2809415 h 4860733"/>
                <a:gd name="connsiteX11422" fmla="*/ 335628 w 4853691"/>
                <a:gd name="connsiteY11422" fmla="*/ 2997178 h 4860733"/>
                <a:gd name="connsiteX11423" fmla="*/ 333281 w 4853691"/>
                <a:gd name="connsiteY11423" fmla="*/ 3020649 h 4860733"/>
                <a:gd name="connsiteX11424" fmla="*/ 328587 w 4853691"/>
                <a:gd name="connsiteY11424" fmla="*/ 3102796 h 4860733"/>
                <a:gd name="connsiteX11425" fmla="*/ 326239 w 4853691"/>
                <a:gd name="connsiteY11425" fmla="*/ 3152083 h 4860733"/>
                <a:gd name="connsiteX11426" fmla="*/ 323892 w 4853691"/>
                <a:gd name="connsiteY11426" fmla="*/ 3194330 h 4860733"/>
                <a:gd name="connsiteX11427" fmla="*/ 323892 w 4853691"/>
                <a:gd name="connsiteY11427" fmla="*/ 3194330 h 4860733"/>
                <a:gd name="connsiteX11428" fmla="*/ 319198 w 4853691"/>
                <a:gd name="connsiteY11428" fmla="*/ 3194330 h 4860733"/>
                <a:gd name="connsiteX11429" fmla="*/ 312157 w 4853691"/>
                <a:gd name="connsiteY11429" fmla="*/ 3159125 h 4860733"/>
                <a:gd name="connsiteX11430" fmla="*/ 307463 w 4853691"/>
                <a:gd name="connsiteY11430" fmla="*/ 3142695 h 4860733"/>
                <a:gd name="connsiteX11431" fmla="*/ 300422 w 4853691"/>
                <a:gd name="connsiteY11431" fmla="*/ 3107490 h 4860733"/>
                <a:gd name="connsiteX11432" fmla="*/ 295728 w 4853691"/>
                <a:gd name="connsiteY11432" fmla="*/ 3086366 h 4860733"/>
                <a:gd name="connsiteX11433" fmla="*/ 288687 w 4853691"/>
                <a:gd name="connsiteY11433" fmla="*/ 3053507 h 4860733"/>
                <a:gd name="connsiteX11434" fmla="*/ 283993 w 4853691"/>
                <a:gd name="connsiteY11434" fmla="*/ 3030037 h 4860733"/>
                <a:gd name="connsiteX11435" fmla="*/ 276951 w 4853691"/>
                <a:gd name="connsiteY11435" fmla="*/ 2999525 h 4860733"/>
                <a:gd name="connsiteX11436" fmla="*/ 269910 w 4853691"/>
                <a:gd name="connsiteY11436" fmla="*/ 2969014 h 4860733"/>
                <a:gd name="connsiteX11437" fmla="*/ 265216 w 4853691"/>
                <a:gd name="connsiteY11437" fmla="*/ 2943196 h 4860733"/>
                <a:gd name="connsiteX11438" fmla="*/ 258175 w 4853691"/>
                <a:gd name="connsiteY11438" fmla="*/ 2910338 h 4860733"/>
                <a:gd name="connsiteX11439" fmla="*/ 253481 w 4853691"/>
                <a:gd name="connsiteY11439" fmla="*/ 2884520 h 4860733"/>
                <a:gd name="connsiteX11440" fmla="*/ 251134 w 4853691"/>
                <a:gd name="connsiteY11440" fmla="*/ 2872785 h 4860733"/>
                <a:gd name="connsiteX11441" fmla="*/ 232358 w 4853691"/>
                <a:gd name="connsiteY11441" fmla="*/ 2778903 h 4860733"/>
                <a:gd name="connsiteX11442" fmla="*/ 246440 w 4853691"/>
                <a:gd name="connsiteY11442" fmla="*/ 2767168 h 4860733"/>
                <a:gd name="connsiteX11443" fmla="*/ 253481 w 4853691"/>
                <a:gd name="connsiteY11443" fmla="*/ 2769515 h 4860733"/>
                <a:gd name="connsiteX11444" fmla="*/ 276951 w 4853691"/>
                <a:gd name="connsiteY11444" fmla="*/ 2776556 h 4860733"/>
                <a:gd name="connsiteX11445" fmla="*/ 410733 w 4853691"/>
                <a:gd name="connsiteY11445" fmla="*/ 2849314 h 4860733"/>
                <a:gd name="connsiteX11446" fmla="*/ 450633 w 4853691"/>
                <a:gd name="connsiteY11446" fmla="*/ 2884520 h 4860733"/>
                <a:gd name="connsiteX11447" fmla="*/ 474103 w 4853691"/>
                <a:gd name="connsiteY11447" fmla="*/ 2903296 h 4860733"/>
                <a:gd name="connsiteX11448" fmla="*/ 530433 w 4853691"/>
                <a:gd name="connsiteY11448" fmla="*/ 2950237 h 4860733"/>
                <a:gd name="connsiteX11449" fmla="*/ 539821 w 4853691"/>
                <a:gd name="connsiteY11449" fmla="*/ 2957279 h 4860733"/>
                <a:gd name="connsiteX11450" fmla="*/ 591456 w 4853691"/>
                <a:gd name="connsiteY11450" fmla="*/ 2999525 h 4860733"/>
                <a:gd name="connsiteX11451" fmla="*/ 586762 w 4853691"/>
                <a:gd name="connsiteY11451" fmla="*/ 3011261 h 4860733"/>
                <a:gd name="connsiteX11452" fmla="*/ 607885 w 4853691"/>
                <a:gd name="connsiteY11452" fmla="*/ 3032384 h 4860733"/>
                <a:gd name="connsiteX11453" fmla="*/ 612579 w 4853691"/>
                <a:gd name="connsiteY11453" fmla="*/ 3126266 h 4860733"/>
                <a:gd name="connsiteX11454" fmla="*/ 612579 w 4853691"/>
                <a:gd name="connsiteY11454" fmla="*/ 3140348 h 4860733"/>
                <a:gd name="connsiteX11455" fmla="*/ 612579 w 4853691"/>
                <a:gd name="connsiteY11455" fmla="*/ 3159125 h 4860733"/>
                <a:gd name="connsiteX11456" fmla="*/ 614926 w 4853691"/>
                <a:gd name="connsiteY11456" fmla="*/ 3203718 h 4860733"/>
                <a:gd name="connsiteX11457" fmla="*/ 614926 w 4853691"/>
                <a:gd name="connsiteY11457" fmla="*/ 3206065 h 4860733"/>
                <a:gd name="connsiteX11458" fmla="*/ 617273 w 4853691"/>
                <a:gd name="connsiteY11458" fmla="*/ 3243618 h 4860733"/>
                <a:gd name="connsiteX11459" fmla="*/ 610232 w 4853691"/>
                <a:gd name="connsiteY11459" fmla="*/ 3245965 h 4860733"/>
                <a:gd name="connsiteX11460" fmla="*/ 575026 w 4853691"/>
                <a:gd name="connsiteY11460" fmla="*/ 3187289 h 4860733"/>
                <a:gd name="connsiteX11461" fmla="*/ 549209 w 4853691"/>
                <a:gd name="connsiteY11461" fmla="*/ 3142695 h 4860733"/>
                <a:gd name="connsiteX11462" fmla="*/ 511656 w 4853691"/>
                <a:gd name="connsiteY11462" fmla="*/ 3076978 h 4860733"/>
                <a:gd name="connsiteX11463" fmla="*/ 431857 w 4853691"/>
                <a:gd name="connsiteY11463" fmla="*/ 2933808 h 4860733"/>
                <a:gd name="connsiteX11464" fmla="*/ 417774 w 4853691"/>
                <a:gd name="connsiteY11464" fmla="*/ 2907991 h 4860733"/>
                <a:gd name="connsiteX11465" fmla="*/ 361445 w 4853691"/>
                <a:gd name="connsiteY11465" fmla="*/ 2804721 h 4860733"/>
                <a:gd name="connsiteX11466" fmla="*/ 366139 w 4853691"/>
                <a:gd name="connsiteY11466" fmla="*/ 2802374 h 4860733"/>
                <a:gd name="connsiteX11467" fmla="*/ 380222 w 4853691"/>
                <a:gd name="connsiteY11467" fmla="*/ 2814109 h 4860733"/>
                <a:gd name="connsiteX11468" fmla="*/ 410733 w 4853691"/>
                <a:gd name="connsiteY11468" fmla="*/ 2849314 h 4860733"/>
                <a:gd name="connsiteX11469" fmla="*/ 652479 w 4853691"/>
                <a:gd name="connsiteY11469" fmla="*/ 2990137 h 4860733"/>
                <a:gd name="connsiteX11470" fmla="*/ 675949 w 4853691"/>
                <a:gd name="connsiteY11470" fmla="*/ 2976055 h 4860733"/>
                <a:gd name="connsiteX11471" fmla="*/ 697073 w 4853691"/>
                <a:gd name="connsiteY11471" fmla="*/ 2964320 h 4860733"/>
                <a:gd name="connsiteX11472" fmla="*/ 722890 w 4853691"/>
                <a:gd name="connsiteY11472" fmla="*/ 2947890 h 4860733"/>
                <a:gd name="connsiteX11473" fmla="*/ 744014 w 4853691"/>
                <a:gd name="connsiteY11473" fmla="*/ 2933808 h 4860733"/>
                <a:gd name="connsiteX11474" fmla="*/ 769831 w 4853691"/>
                <a:gd name="connsiteY11474" fmla="*/ 2915032 h 4860733"/>
                <a:gd name="connsiteX11475" fmla="*/ 788608 w 4853691"/>
                <a:gd name="connsiteY11475" fmla="*/ 2900949 h 4860733"/>
                <a:gd name="connsiteX11476" fmla="*/ 814425 w 4853691"/>
                <a:gd name="connsiteY11476" fmla="*/ 2882173 h 4860733"/>
                <a:gd name="connsiteX11477" fmla="*/ 835549 w 4853691"/>
                <a:gd name="connsiteY11477" fmla="*/ 2868091 h 4860733"/>
                <a:gd name="connsiteX11478" fmla="*/ 861366 w 4853691"/>
                <a:gd name="connsiteY11478" fmla="*/ 2849314 h 4860733"/>
                <a:gd name="connsiteX11479" fmla="*/ 882489 w 4853691"/>
                <a:gd name="connsiteY11479" fmla="*/ 2832885 h 4860733"/>
                <a:gd name="connsiteX11480" fmla="*/ 908307 w 4853691"/>
                <a:gd name="connsiteY11480" fmla="*/ 2811762 h 4860733"/>
                <a:gd name="connsiteX11481" fmla="*/ 929430 w 4853691"/>
                <a:gd name="connsiteY11481" fmla="*/ 2795332 h 4860733"/>
                <a:gd name="connsiteX11482" fmla="*/ 957595 w 4853691"/>
                <a:gd name="connsiteY11482" fmla="*/ 2774209 h 4860733"/>
                <a:gd name="connsiteX11483" fmla="*/ 976371 w 4853691"/>
                <a:gd name="connsiteY11483" fmla="*/ 2757780 h 4860733"/>
                <a:gd name="connsiteX11484" fmla="*/ 1004536 w 4853691"/>
                <a:gd name="connsiteY11484" fmla="*/ 2734309 h 4860733"/>
                <a:gd name="connsiteX11485" fmla="*/ 1023312 w 4853691"/>
                <a:gd name="connsiteY11485" fmla="*/ 2717880 h 4860733"/>
                <a:gd name="connsiteX11486" fmla="*/ 1056171 w 4853691"/>
                <a:gd name="connsiteY11486" fmla="*/ 2689715 h 4860733"/>
                <a:gd name="connsiteX11487" fmla="*/ 1070253 w 4853691"/>
                <a:gd name="connsiteY11487" fmla="*/ 2677980 h 4860733"/>
                <a:gd name="connsiteX11488" fmla="*/ 1107806 w 4853691"/>
                <a:gd name="connsiteY11488" fmla="*/ 2645121 h 4860733"/>
                <a:gd name="connsiteX11489" fmla="*/ 1119541 w 4853691"/>
                <a:gd name="connsiteY11489" fmla="*/ 2635733 h 4860733"/>
                <a:gd name="connsiteX11490" fmla="*/ 1159441 w 4853691"/>
                <a:gd name="connsiteY11490" fmla="*/ 2600527 h 4860733"/>
                <a:gd name="connsiteX11491" fmla="*/ 1168829 w 4853691"/>
                <a:gd name="connsiteY11491" fmla="*/ 2591139 h 4860733"/>
                <a:gd name="connsiteX11492" fmla="*/ 1373022 w 4853691"/>
                <a:gd name="connsiteY11492" fmla="*/ 2403376 h 4860733"/>
                <a:gd name="connsiteX11493" fmla="*/ 1373022 w 4853691"/>
                <a:gd name="connsiteY11493" fmla="*/ 2403376 h 4860733"/>
                <a:gd name="connsiteX11494" fmla="*/ 1387104 w 4853691"/>
                <a:gd name="connsiteY11494" fmla="*/ 2410417 h 4860733"/>
                <a:gd name="connsiteX11495" fmla="*/ 1391799 w 4853691"/>
                <a:gd name="connsiteY11495" fmla="*/ 2410417 h 4860733"/>
                <a:gd name="connsiteX11496" fmla="*/ 1424657 w 4853691"/>
                <a:gd name="connsiteY11496" fmla="*/ 2513687 h 4860733"/>
                <a:gd name="connsiteX11497" fmla="*/ 1424657 w 4853691"/>
                <a:gd name="connsiteY11497" fmla="*/ 2516034 h 4860733"/>
                <a:gd name="connsiteX11498" fmla="*/ 1483333 w 4853691"/>
                <a:gd name="connsiteY11498" fmla="*/ 2692062 h 4860733"/>
                <a:gd name="connsiteX11499" fmla="*/ 1485680 w 4853691"/>
                <a:gd name="connsiteY11499" fmla="*/ 2699103 h 4860733"/>
                <a:gd name="connsiteX11500" fmla="*/ 1495069 w 4853691"/>
                <a:gd name="connsiteY11500" fmla="*/ 2727268 h 4860733"/>
                <a:gd name="connsiteX11501" fmla="*/ 1502110 w 4853691"/>
                <a:gd name="connsiteY11501" fmla="*/ 2748391 h 4860733"/>
                <a:gd name="connsiteX11502" fmla="*/ 1504457 w 4853691"/>
                <a:gd name="connsiteY11502" fmla="*/ 2755433 h 4860733"/>
                <a:gd name="connsiteX11503" fmla="*/ 1638239 w 4853691"/>
                <a:gd name="connsiteY11503" fmla="*/ 3128613 h 4860733"/>
                <a:gd name="connsiteX11504" fmla="*/ 1626503 w 4853691"/>
                <a:gd name="connsiteY11504" fmla="*/ 3145042 h 4860733"/>
                <a:gd name="connsiteX11505" fmla="*/ 1572521 w 4853691"/>
                <a:gd name="connsiteY11505" fmla="*/ 3145042 h 4860733"/>
                <a:gd name="connsiteX11506" fmla="*/ 1567827 w 4853691"/>
                <a:gd name="connsiteY11506" fmla="*/ 3145042 h 4860733"/>
                <a:gd name="connsiteX11507" fmla="*/ 1072600 w 4853691"/>
                <a:gd name="connsiteY11507" fmla="*/ 3114531 h 4860733"/>
                <a:gd name="connsiteX11508" fmla="*/ 1072600 w 4853691"/>
                <a:gd name="connsiteY11508" fmla="*/ 3114531 h 4860733"/>
                <a:gd name="connsiteX11509" fmla="*/ 1009230 w 4853691"/>
                <a:gd name="connsiteY11509" fmla="*/ 3107490 h 4860733"/>
                <a:gd name="connsiteX11510" fmla="*/ 1004536 w 4853691"/>
                <a:gd name="connsiteY11510" fmla="*/ 3107490 h 4860733"/>
                <a:gd name="connsiteX11511" fmla="*/ 948207 w 4853691"/>
                <a:gd name="connsiteY11511" fmla="*/ 3100448 h 4860733"/>
                <a:gd name="connsiteX11512" fmla="*/ 938819 w 4853691"/>
                <a:gd name="connsiteY11512" fmla="*/ 3098101 h 4860733"/>
                <a:gd name="connsiteX11513" fmla="*/ 887184 w 4853691"/>
                <a:gd name="connsiteY11513" fmla="*/ 3088713 h 4860733"/>
                <a:gd name="connsiteX11514" fmla="*/ 875448 w 4853691"/>
                <a:gd name="connsiteY11514" fmla="*/ 3086366 h 4860733"/>
                <a:gd name="connsiteX11515" fmla="*/ 828507 w 4853691"/>
                <a:gd name="connsiteY11515" fmla="*/ 3076978 h 4860733"/>
                <a:gd name="connsiteX11516" fmla="*/ 814425 w 4853691"/>
                <a:gd name="connsiteY11516" fmla="*/ 3074631 h 4860733"/>
                <a:gd name="connsiteX11517" fmla="*/ 772178 w 4853691"/>
                <a:gd name="connsiteY11517" fmla="*/ 3065243 h 4860733"/>
                <a:gd name="connsiteX11518" fmla="*/ 755749 w 4853691"/>
                <a:gd name="connsiteY11518" fmla="*/ 3060549 h 4860733"/>
                <a:gd name="connsiteX11519" fmla="*/ 715849 w 4853691"/>
                <a:gd name="connsiteY11519" fmla="*/ 3051160 h 4860733"/>
                <a:gd name="connsiteX11520" fmla="*/ 699420 w 4853691"/>
                <a:gd name="connsiteY11520" fmla="*/ 3046466 h 4860733"/>
                <a:gd name="connsiteX11521" fmla="*/ 661867 w 4853691"/>
                <a:gd name="connsiteY11521" fmla="*/ 3037078 h 4860733"/>
                <a:gd name="connsiteX11522" fmla="*/ 643091 w 4853691"/>
                <a:gd name="connsiteY11522" fmla="*/ 3032384 h 4860733"/>
                <a:gd name="connsiteX11523" fmla="*/ 626661 w 4853691"/>
                <a:gd name="connsiteY11523" fmla="*/ 3027690 h 4860733"/>
                <a:gd name="connsiteX11524" fmla="*/ 626661 w 4853691"/>
                <a:gd name="connsiteY11524" fmla="*/ 3022996 h 4860733"/>
                <a:gd name="connsiteX11525" fmla="*/ 624314 w 4853691"/>
                <a:gd name="connsiteY11525" fmla="*/ 3013608 h 4860733"/>
                <a:gd name="connsiteX11526" fmla="*/ 633703 w 4853691"/>
                <a:gd name="connsiteY11526" fmla="*/ 3008914 h 4860733"/>
                <a:gd name="connsiteX11527" fmla="*/ 652479 w 4853691"/>
                <a:gd name="connsiteY11527" fmla="*/ 2990137 h 4860733"/>
                <a:gd name="connsiteX11528" fmla="*/ 1286181 w 4853691"/>
                <a:gd name="connsiteY11528" fmla="*/ 1971519 h 4860733"/>
                <a:gd name="connsiteX11529" fmla="*/ 1281487 w 4853691"/>
                <a:gd name="connsiteY11529" fmla="*/ 1933966 h 4860733"/>
                <a:gd name="connsiteX11530" fmla="*/ 1276793 w 4853691"/>
                <a:gd name="connsiteY11530" fmla="*/ 1887025 h 4860733"/>
                <a:gd name="connsiteX11531" fmla="*/ 1274446 w 4853691"/>
                <a:gd name="connsiteY11531" fmla="*/ 1856514 h 4860733"/>
                <a:gd name="connsiteX11532" fmla="*/ 1267405 w 4853691"/>
                <a:gd name="connsiteY11532" fmla="*/ 1802532 h 4860733"/>
                <a:gd name="connsiteX11533" fmla="*/ 1265058 w 4853691"/>
                <a:gd name="connsiteY11533" fmla="*/ 1779061 h 4860733"/>
                <a:gd name="connsiteX11534" fmla="*/ 1258017 w 4853691"/>
                <a:gd name="connsiteY11534" fmla="*/ 1718038 h 4860733"/>
                <a:gd name="connsiteX11535" fmla="*/ 1255670 w 4853691"/>
                <a:gd name="connsiteY11535" fmla="*/ 1701609 h 4860733"/>
                <a:gd name="connsiteX11536" fmla="*/ 1248629 w 4853691"/>
                <a:gd name="connsiteY11536" fmla="*/ 1631197 h 4860733"/>
                <a:gd name="connsiteX11537" fmla="*/ 1248629 w 4853691"/>
                <a:gd name="connsiteY11537" fmla="*/ 1621809 h 4860733"/>
                <a:gd name="connsiteX11538" fmla="*/ 1241588 w 4853691"/>
                <a:gd name="connsiteY11538" fmla="*/ 1544357 h 4860733"/>
                <a:gd name="connsiteX11539" fmla="*/ 1241588 w 4853691"/>
                <a:gd name="connsiteY11539" fmla="*/ 1537315 h 4860733"/>
                <a:gd name="connsiteX11540" fmla="*/ 1225158 w 4853691"/>
                <a:gd name="connsiteY11540" fmla="*/ 1382410 h 4860733"/>
                <a:gd name="connsiteX11541" fmla="*/ 1241588 w 4853691"/>
                <a:gd name="connsiteY11541" fmla="*/ 1363634 h 4860733"/>
                <a:gd name="connsiteX11542" fmla="*/ 1220464 w 4853691"/>
                <a:gd name="connsiteY11542" fmla="*/ 1342511 h 4860733"/>
                <a:gd name="connsiteX11543" fmla="*/ 1220464 w 4853691"/>
                <a:gd name="connsiteY11543" fmla="*/ 1342511 h 4860733"/>
                <a:gd name="connsiteX11544" fmla="*/ 1213423 w 4853691"/>
                <a:gd name="connsiteY11544" fmla="*/ 1262711 h 4860733"/>
                <a:gd name="connsiteX11545" fmla="*/ 1206382 w 4853691"/>
                <a:gd name="connsiteY11545" fmla="*/ 1199341 h 4860733"/>
                <a:gd name="connsiteX11546" fmla="*/ 1342511 w 4853691"/>
                <a:gd name="connsiteY11546" fmla="*/ 1140665 h 4860733"/>
                <a:gd name="connsiteX11547" fmla="*/ 1328428 w 4853691"/>
                <a:gd name="connsiteY11547" fmla="*/ 1314346 h 4860733"/>
                <a:gd name="connsiteX11548" fmla="*/ 1328428 w 4853691"/>
                <a:gd name="connsiteY11548" fmla="*/ 1314346 h 4860733"/>
                <a:gd name="connsiteX11549" fmla="*/ 1307305 w 4853691"/>
                <a:gd name="connsiteY11549" fmla="*/ 1335469 h 4860733"/>
                <a:gd name="connsiteX11550" fmla="*/ 1326081 w 4853691"/>
                <a:gd name="connsiteY11550" fmla="*/ 1354246 h 4860733"/>
                <a:gd name="connsiteX11551" fmla="*/ 1321387 w 4853691"/>
                <a:gd name="connsiteY11551" fmla="*/ 1417616 h 4860733"/>
                <a:gd name="connsiteX11552" fmla="*/ 1319040 w 4853691"/>
                <a:gd name="connsiteY11552" fmla="*/ 1443434 h 4860733"/>
                <a:gd name="connsiteX11553" fmla="*/ 1314346 w 4853691"/>
                <a:gd name="connsiteY11553" fmla="*/ 1502110 h 4860733"/>
                <a:gd name="connsiteX11554" fmla="*/ 1311999 w 4853691"/>
                <a:gd name="connsiteY11554" fmla="*/ 1537315 h 4860733"/>
                <a:gd name="connsiteX11555" fmla="*/ 1309652 w 4853691"/>
                <a:gd name="connsiteY11555" fmla="*/ 1588950 h 4860733"/>
                <a:gd name="connsiteX11556" fmla="*/ 1307305 w 4853691"/>
                <a:gd name="connsiteY11556" fmla="*/ 1626503 h 4860733"/>
                <a:gd name="connsiteX11557" fmla="*/ 1304958 w 4853691"/>
                <a:gd name="connsiteY11557" fmla="*/ 1675791 h 4860733"/>
                <a:gd name="connsiteX11558" fmla="*/ 1302611 w 4853691"/>
                <a:gd name="connsiteY11558" fmla="*/ 1718038 h 4860733"/>
                <a:gd name="connsiteX11559" fmla="*/ 1300264 w 4853691"/>
                <a:gd name="connsiteY11559" fmla="*/ 1767326 h 4860733"/>
                <a:gd name="connsiteX11560" fmla="*/ 1297917 w 4853691"/>
                <a:gd name="connsiteY11560" fmla="*/ 1807226 h 4860733"/>
                <a:gd name="connsiteX11561" fmla="*/ 1295570 w 4853691"/>
                <a:gd name="connsiteY11561" fmla="*/ 1858861 h 4860733"/>
                <a:gd name="connsiteX11562" fmla="*/ 1293223 w 4853691"/>
                <a:gd name="connsiteY11562" fmla="*/ 1896413 h 4860733"/>
                <a:gd name="connsiteX11563" fmla="*/ 1290876 w 4853691"/>
                <a:gd name="connsiteY11563" fmla="*/ 1952743 h 4860733"/>
                <a:gd name="connsiteX11564" fmla="*/ 1290876 w 4853691"/>
                <a:gd name="connsiteY11564" fmla="*/ 1985601 h 4860733"/>
                <a:gd name="connsiteX11565" fmla="*/ 1288529 w 4853691"/>
                <a:gd name="connsiteY11565" fmla="*/ 2030195 h 4860733"/>
                <a:gd name="connsiteX11566" fmla="*/ 1288529 w 4853691"/>
                <a:gd name="connsiteY11566" fmla="*/ 2030195 h 4860733"/>
                <a:gd name="connsiteX11567" fmla="*/ 1290876 w 4853691"/>
                <a:gd name="connsiteY11567" fmla="*/ 2009072 h 4860733"/>
                <a:gd name="connsiteX11568" fmla="*/ 1286181 w 4853691"/>
                <a:gd name="connsiteY11568" fmla="*/ 1971519 h 4860733"/>
                <a:gd name="connsiteX11569" fmla="*/ 1124235 w 4853691"/>
                <a:gd name="connsiteY11569" fmla="*/ 1117194 h 4860733"/>
                <a:gd name="connsiteX11570" fmla="*/ 1086683 w 4853691"/>
                <a:gd name="connsiteY11570" fmla="*/ 1135970 h 4860733"/>
                <a:gd name="connsiteX11571" fmla="*/ 1030353 w 4853691"/>
                <a:gd name="connsiteY11571" fmla="*/ 1161788 h 4860733"/>
                <a:gd name="connsiteX11572" fmla="*/ 990454 w 4853691"/>
                <a:gd name="connsiteY11572" fmla="*/ 1182911 h 4860733"/>
                <a:gd name="connsiteX11573" fmla="*/ 938819 w 4853691"/>
                <a:gd name="connsiteY11573" fmla="*/ 1211076 h 4860733"/>
                <a:gd name="connsiteX11574" fmla="*/ 898919 w 4853691"/>
                <a:gd name="connsiteY11574" fmla="*/ 1234546 h 4860733"/>
                <a:gd name="connsiteX11575" fmla="*/ 863713 w 4853691"/>
                <a:gd name="connsiteY11575" fmla="*/ 1255670 h 4860733"/>
                <a:gd name="connsiteX11576" fmla="*/ 863713 w 4853691"/>
                <a:gd name="connsiteY11576" fmla="*/ 1253323 h 4860733"/>
                <a:gd name="connsiteX11577" fmla="*/ 898919 w 4853691"/>
                <a:gd name="connsiteY11577" fmla="*/ 1222811 h 4860733"/>
                <a:gd name="connsiteX11578" fmla="*/ 945860 w 4853691"/>
                <a:gd name="connsiteY11578" fmla="*/ 1182911 h 4860733"/>
                <a:gd name="connsiteX11579" fmla="*/ 992801 w 4853691"/>
                <a:gd name="connsiteY11579" fmla="*/ 1145359 h 4860733"/>
                <a:gd name="connsiteX11580" fmla="*/ 1039742 w 4853691"/>
                <a:gd name="connsiteY11580" fmla="*/ 1107806 h 4860733"/>
                <a:gd name="connsiteX11581" fmla="*/ 1089030 w 4853691"/>
                <a:gd name="connsiteY11581" fmla="*/ 1072600 h 4860733"/>
                <a:gd name="connsiteX11582" fmla="*/ 1135971 w 4853691"/>
                <a:gd name="connsiteY11582" fmla="*/ 1037394 h 4860733"/>
                <a:gd name="connsiteX11583" fmla="*/ 1185258 w 4853691"/>
                <a:gd name="connsiteY11583" fmla="*/ 1002189 h 4860733"/>
                <a:gd name="connsiteX11584" fmla="*/ 1192300 w 4853691"/>
                <a:gd name="connsiteY11584" fmla="*/ 1086683 h 4860733"/>
                <a:gd name="connsiteX11585" fmla="*/ 1182911 w 4853691"/>
                <a:gd name="connsiteY11585" fmla="*/ 1091377 h 4860733"/>
                <a:gd name="connsiteX11586" fmla="*/ 1124235 w 4853691"/>
                <a:gd name="connsiteY11586" fmla="*/ 1117194 h 4860733"/>
                <a:gd name="connsiteX11587" fmla="*/ 762790 w 4853691"/>
                <a:gd name="connsiteY11587" fmla="*/ 1337817 h 4860733"/>
                <a:gd name="connsiteX11588" fmla="*/ 685338 w 4853691"/>
                <a:gd name="connsiteY11588" fmla="*/ 1410575 h 4860733"/>
                <a:gd name="connsiteX11589" fmla="*/ 664214 w 4853691"/>
                <a:gd name="connsiteY11589" fmla="*/ 1431698 h 4860733"/>
                <a:gd name="connsiteX11590" fmla="*/ 633703 w 4853691"/>
                <a:gd name="connsiteY11590" fmla="*/ 1462210 h 4860733"/>
                <a:gd name="connsiteX11591" fmla="*/ 797996 w 4853691"/>
                <a:gd name="connsiteY11591" fmla="*/ 1241588 h 4860733"/>
                <a:gd name="connsiteX11592" fmla="*/ 800343 w 4853691"/>
                <a:gd name="connsiteY11592" fmla="*/ 1243935 h 4860733"/>
                <a:gd name="connsiteX11593" fmla="*/ 812078 w 4853691"/>
                <a:gd name="connsiteY11593" fmla="*/ 1250976 h 4860733"/>
                <a:gd name="connsiteX11594" fmla="*/ 826160 w 4853691"/>
                <a:gd name="connsiteY11594" fmla="*/ 1260364 h 4860733"/>
                <a:gd name="connsiteX11595" fmla="*/ 823813 w 4853691"/>
                <a:gd name="connsiteY11595" fmla="*/ 1269752 h 4860733"/>
                <a:gd name="connsiteX11596" fmla="*/ 828507 w 4853691"/>
                <a:gd name="connsiteY11596" fmla="*/ 1281487 h 4860733"/>
                <a:gd name="connsiteX11597" fmla="*/ 769831 w 4853691"/>
                <a:gd name="connsiteY11597" fmla="*/ 1333122 h 4860733"/>
                <a:gd name="connsiteX11598" fmla="*/ 762790 w 4853691"/>
                <a:gd name="connsiteY11598" fmla="*/ 1337817 h 4860733"/>
                <a:gd name="connsiteX11599" fmla="*/ 894225 w 4853691"/>
                <a:gd name="connsiteY11599" fmla="*/ 1175870 h 4860733"/>
                <a:gd name="connsiteX11600" fmla="*/ 917695 w 4853691"/>
                <a:gd name="connsiteY11600" fmla="*/ 1131276 h 4860733"/>
                <a:gd name="connsiteX11601" fmla="*/ 943513 w 4853691"/>
                <a:gd name="connsiteY11601" fmla="*/ 1084335 h 4860733"/>
                <a:gd name="connsiteX11602" fmla="*/ 969330 w 4853691"/>
                <a:gd name="connsiteY11602" fmla="*/ 1037394 h 4860733"/>
                <a:gd name="connsiteX11603" fmla="*/ 971677 w 4853691"/>
                <a:gd name="connsiteY11603" fmla="*/ 1035047 h 4860733"/>
                <a:gd name="connsiteX11604" fmla="*/ 988107 w 4853691"/>
                <a:gd name="connsiteY11604" fmla="*/ 1016271 h 4860733"/>
                <a:gd name="connsiteX11605" fmla="*/ 1009230 w 4853691"/>
                <a:gd name="connsiteY11605" fmla="*/ 992801 h 4860733"/>
                <a:gd name="connsiteX11606" fmla="*/ 1032700 w 4853691"/>
                <a:gd name="connsiteY11606" fmla="*/ 966983 h 4860733"/>
                <a:gd name="connsiteX11607" fmla="*/ 1053824 w 4853691"/>
                <a:gd name="connsiteY11607" fmla="*/ 943513 h 4860733"/>
                <a:gd name="connsiteX11608" fmla="*/ 1077294 w 4853691"/>
                <a:gd name="connsiteY11608" fmla="*/ 917695 h 4860733"/>
                <a:gd name="connsiteX11609" fmla="*/ 1098418 w 4853691"/>
                <a:gd name="connsiteY11609" fmla="*/ 894225 h 4860733"/>
                <a:gd name="connsiteX11610" fmla="*/ 1121888 w 4853691"/>
                <a:gd name="connsiteY11610" fmla="*/ 870754 h 4860733"/>
                <a:gd name="connsiteX11611" fmla="*/ 1145359 w 4853691"/>
                <a:gd name="connsiteY11611" fmla="*/ 847284 h 4860733"/>
                <a:gd name="connsiteX11612" fmla="*/ 1154747 w 4853691"/>
                <a:gd name="connsiteY11612" fmla="*/ 837896 h 4860733"/>
                <a:gd name="connsiteX11613" fmla="*/ 1168829 w 4853691"/>
                <a:gd name="connsiteY11613" fmla="*/ 842590 h 4860733"/>
                <a:gd name="connsiteX11614" fmla="*/ 1168829 w 4853691"/>
                <a:gd name="connsiteY11614" fmla="*/ 842590 h 4860733"/>
                <a:gd name="connsiteX11615" fmla="*/ 1182911 w 4853691"/>
                <a:gd name="connsiteY11615" fmla="*/ 990454 h 4860733"/>
                <a:gd name="connsiteX11616" fmla="*/ 1185258 w 4853691"/>
                <a:gd name="connsiteY11616" fmla="*/ 1004536 h 4860733"/>
                <a:gd name="connsiteX11617" fmla="*/ 1168829 w 4853691"/>
                <a:gd name="connsiteY11617" fmla="*/ 1016271 h 4860733"/>
                <a:gd name="connsiteX11618" fmla="*/ 1121888 w 4853691"/>
                <a:gd name="connsiteY11618" fmla="*/ 1049130 h 4860733"/>
                <a:gd name="connsiteX11619" fmla="*/ 1077294 w 4853691"/>
                <a:gd name="connsiteY11619" fmla="*/ 1081988 h 4860733"/>
                <a:gd name="connsiteX11620" fmla="*/ 1028006 w 4853691"/>
                <a:gd name="connsiteY11620" fmla="*/ 1119541 h 4860733"/>
                <a:gd name="connsiteX11621" fmla="*/ 988107 w 4853691"/>
                <a:gd name="connsiteY11621" fmla="*/ 1152400 h 4860733"/>
                <a:gd name="connsiteX11622" fmla="*/ 936472 w 4853691"/>
                <a:gd name="connsiteY11622" fmla="*/ 1192300 h 4860733"/>
                <a:gd name="connsiteX11623" fmla="*/ 901266 w 4853691"/>
                <a:gd name="connsiteY11623" fmla="*/ 1222811 h 4860733"/>
                <a:gd name="connsiteX11624" fmla="*/ 861366 w 4853691"/>
                <a:gd name="connsiteY11624" fmla="*/ 1255670 h 4860733"/>
                <a:gd name="connsiteX11625" fmla="*/ 856672 w 4853691"/>
                <a:gd name="connsiteY11625" fmla="*/ 1250976 h 4860733"/>
                <a:gd name="connsiteX11626" fmla="*/ 868407 w 4853691"/>
                <a:gd name="connsiteY11626" fmla="*/ 1229852 h 4860733"/>
                <a:gd name="connsiteX11627" fmla="*/ 894225 w 4853691"/>
                <a:gd name="connsiteY11627" fmla="*/ 1175870 h 4860733"/>
                <a:gd name="connsiteX11628" fmla="*/ 1283834 w 4853691"/>
                <a:gd name="connsiteY11628" fmla="*/ 934125 h 4860733"/>
                <a:gd name="connsiteX11629" fmla="*/ 1333122 w 4853691"/>
                <a:gd name="connsiteY11629" fmla="*/ 901266 h 4860733"/>
                <a:gd name="connsiteX11630" fmla="*/ 1368328 w 4853691"/>
                <a:gd name="connsiteY11630" fmla="*/ 877795 h 4860733"/>
                <a:gd name="connsiteX11631" fmla="*/ 1361287 w 4853691"/>
                <a:gd name="connsiteY11631" fmla="*/ 931777 h 4860733"/>
                <a:gd name="connsiteX11632" fmla="*/ 1361287 w 4853691"/>
                <a:gd name="connsiteY11632" fmla="*/ 941166 h 4860733"/>
                <a:gd name="connsiteX11633" fmla="*/ 1351899 w 4853691"/>
                <a:gd name="connsiteY11633" fmla="*/ 1023312 h 4860733"/>
                <a:gd name="connsiteX11634" fmla="*/ 1321387 w 4853691"/>
                <a:gd name="connsiteY11634" fmla="*/ 1035047 h 4860733"/>
                <a:gd name="connsiteX11635" fmla="*/ 1283834 w 4853691"/>
                <a:gd name="connsiteY11635" fmla="*/ 1049130 h 4860733"/>
                <a:gd name="connsiteX11636" fmla="*/ 1220464 w 4853691"/>
                <a:gd name="connsiteY11636" fmla="*/ 1072600 h 4860733"/>
                <a:gd name="connsiteX11637" fmla="*/ 1192300 w 4853691"/>
                <a:gd name="connsiteY11637" fmla="*/ 1084335 h 4860733"/>
                <a:gd name="connsiteX11638" fmla="*/ 1185258 w 4853691"/>
                <a:gd name="connsiteY11638" fmla="*/ 997495 h 4860733"/>
                <a:gd name="connsiteX11639" fmla="*/ 1232199 w 4853691"/>
                <a:gd name="connsiteY11639" fmla="*/ 964636 h 4860733"/>
                <a:gd name="connsiteX11640" fmla="*/ 1283834 w 4853691"/>
                <a:gd name="connsiteY11640" fmla="*/ 934125 h 4860733"/>
                <a:gd name="connsiteX11641" fmla="*/ 1373022 w 4853691"/>
                <a:gd name="connsiteY11641" fmla="*/ 861366 h 4860733"/>
                <a:gd name="connsiteX11642" fmla="*/ 1380063 w 4853691"/>
                <a:gd name="connsiteY11642" fmla="*/ 805037 h 4860733"/>
                <a:gd name="connsiteX11643" fmla="*/ 1382410 w 4853691"/>
                <a:gd name="connsiteY11643" fmla="*/ 788608 h 4860733"/>
                <a:gd name="connsiteX11644" fmla="*/ 1387104 w 4853691"/>
                <a:gd name="connsiteY11644" fmla="*/ 758096 h 4860733"/>
                <a:gd name="connsiteX11645" fmla="*/ 1389452 w 4853691"/>
                <a:gd name="connsiteY11645" fmla="*/ 758096 h 4860733"/>
                <a:gd name="connsiteX11646" fmla="*/ 1398840 w 4853691"/>
                <a:gd name="connsiteY11646" fmla="*/ 755749 h 4860733"/>
                <a:gd name="connsiteX11647" fmla="*/ 1401187 w 4853691"/>
                <a:gd name="connsiteY11647" fmla="*/ 760443 h 4860733"/>
                <a:gd name="connsiteX11648" fmla="*/ 1415269 w 4853691"/>
                <a:gd name="connsiteY11648" fmla="*/ 788608 h 4860733"/>
                <a:gd name="connsiteX11649" fmla="*/ 1427004 w 4853691"/>
                <a:gd name="connsiteY11649" fmla="*/ 809731 h 4860733"/>
                <a:gd name="connsiteX11650" fmla="*/ 1441087 w 4853691"/>
                <a:gd name="connsiteY11650" fmla="*/ 835549 h 4860733"/>
                <a:gd name="connsiteX11651" fmla="*/ 1410575 w 4853691"/>
                <a:gd name="connsiteY11651" fmla="*/ 854325 h 4860733"/>
                <a:gd name="connsiteX11652" fmla="*/ 1373022 w 4853691"/>
                <a:gd name="connsiteY11652" fmla="*/ 877795 h 4860733"/>
                <a:gd name="connsiteX11653" fmla="*/ 1373022 w 4853691"/>
                <a:gd name="connsiteY11653" fmla="*/ 873101 h 4860733"/>
                <a:gd name="connsiteX11654" fmla="*/ 1373022 w 4853691"/>
                <a:gd name="connsiteY11654" fmla="*/ 861366 h 4860733"/>
                <a:gd name="connsiteX11655" fmla="*/ 1532621 w 4853691"/>
                <a:gd name="connsiteY11655" fmla="*/ 781566 h 4860733"/>
                <a:gd name="connsiteX11656" fmla="*/ 1586603 w 4853691"/>
                <a:gd name="connsiteY11656" fmla="*/ 753402 h 4860733"/>
                <a:gd name="connsiteX11657" fmla="*/ 1635891 w 4853691"/>
                <a:gd name="connsiteY11657" fmla="*/ 727584 h 4860733"/>
                <a:gd name="connsiteX11658" fmla="*/ 1689873 w 4853691"/>
                <a:gd name="connsiteY11658" fmla="*/ 699420 h 4860733"/>
                <a:gd name="connsiteX11659" fmla="*/ 1736814 w 4853691"/>
                <a:gd name="connsiteY11659" fmla="*/ 675949 h 4860733"/>
                <a:gd name="connsiteX11660" fmla="*/ 1767326 w 4853691"/>
                <a:gd name="connsiteY11660" fmla="*/ 673602 h 4860733"/>
                <a:gd name="connsiteX11661" fmla="*/ 1795491 w 4853691"/>
                <a:gd name="connsiteY11661" fmla="*/ 671255 h 4860733"/>
                <a:gd name="connsiteX11662" fmla="*/ 1849473 w 4853691"/>
                <a:gd name="connsiteY11662" fmla="*/ 666561 h 4860733"/>
                <a:gd name="connsiteX11663" fmla="*/ 1879984 w 4853691"/>
                <a:gd name="connsiteY11663" fmla="*/ 664214 h 4860733"/>
                <a:gd name="connsiteX11664" fmla="*/ 1938660 w 4853691"/>
                <a:gd name="connsiteY11664" fmla="*/ 661867 h 4860733"/>
                <a:gd name="connsiteX11665" fmla="*/ 1966825 w 4853691"/>
                <a:gd name="connsiteY11665" fmla="*/ 659520 h 4860733"/>
                <a:gd name="connsiteX11666" fmla="*/ 2053666 w 4853691"/>
                <a:gd name="connsiteY11666" fmla="*/ 657173 h 4860733"/>
                <a:gd name="connsiteX11667" fmla="*/ 2135812 w 4853691"/>
                <a:gd name="connsiteY11667" fmla="*/ 657173 h 4860733"/>
                <a:gd name="connsiteX11668" fmla="*/ 2180406 w 4853691"/>
                <a:gd name="connsiteY11668" fmla="*/ 659520 h 4860733"/>
                <a:gd name="connsiteX11669" fmla="*/ 2196835 w 4853691"/>
                <a:gd name="connsiteY11669" fmla="*/ 659520 h 4860733"/>
                <a:gd name="connsiteX11670" fmla="*/ 2206224 w 4853691"/>
                <a:gd name="connsiteY11670" fmla="*/ 675949 h 4860733"/>
                <a:gd name="connsiteX11671" fmla="*/ 2203877 w 4853691"/>
                <a:gd name="connsiteY11671" fmla="*/ 680643 h 4860733"/>
                <a:gd name="connsiteX11672" fmla="*/ 2189794 w 4853691"/>
                <a:gd name="connsiteY11672" fmla="*/ 708808 h 4860733"/>
                <a:gd name="connsiteX11673" fmla="*/ 2178059 w 4853691"/>
                <a:gd name="connsiteY11673" fmla="*/ 732279 h 4860733"/>
                <a:gd name="connsiteX11674" fmla="*/ 2163977 w 4853691"/>
                <a:gd name="connsiteY11674" fmla="*/ 760443 h 4860733"/>
                <a:gd name="connsiteX11675" fmla="*/ 2152242 w 4853691"/>
                <a:gd name="connsiteY11675" fmla="*/ 781566 h 4860733"/>
                <a:gd name="connsiteX11676" fmla="*/ 2135812 w 4853691"/>
                <a:gd name="connsiteY11676" fmla="*/ 812078 h 4860733"/>
                <a:gd name="connsiteX11677" fmla="*/ 2124077 w 4853691"/>
                <a:gd name="connsiteY11677" fmla="*/ 835549 h 4860733"/>
                <a:gd name="connsiteX11678" fmla="*/ 2119383 w 4853691"/>
                <a:gd name="connsiteY11678" fmla="*/ 847284 h 4860733"/>
                <a:gd name="connsiteX11679" fmla="*/ 1638239 w 4853691"/>
                <a:gd name="connsiteY11679" fmla="*/ 934125 h 4860733"/>
                <a:gd name="connsiteX11680" fmla="*/ 1530274 w 4853691"/>
                <a:gd name="connsiteY11680" fmla="*/ 964636 h 4860733"/>
                <a:gd name="connsiteX11681" fmla="*/ 1509151 w 4853691"/>
                <a:gd name="connsiteY11681" fmla="*/ 971677 h 4860733"/>
                <a:gd name="connsiteX11682" fmla="*/ 1466904 w 4853691"/>
                <a:gd name="connsiteY11682" fmla="*/ 882489 h 4860733"/>
                <a:gd name="connsiteX11683" fmla="*/ 1464557 w 4853691"/>
                <a:gd name="connsiteY11683" fmla="*/ 877795 h 4860733"/>
                <a:gd name="connsiteX11684" fmla="*/ 1441087 w 4853691"/>
                <a:gd name="connsiteY11684" fmla="*/ 833202 h 4860733"/>
                <a:gd name="connsiteX11685" fmla="*/ 1485680 w 4853691"/>
                <a:gd name="connsiteY11685" fmla="*/ 807384 h 4860733"/>
                <a:gd name="connsiteX11686" fmla="*/ 1532621 w 4853691"/>
                <a:gd name="connsiteY11686" fmla="*/ 781566 h 4860733"/>
                <a:gd name="connsiteX11687" fmla="*/ 2246123 w 4853691"/>
                <a:gd name="connsiteY11687" fmla="*/ 624314 h 4860733"/>
                <a:gd name="connsiteX11688" fmla="*/ 2260206 w 4853691"/>
                <a:gd name="connsiteY11688" fmla="*/ 607885 h 4860733"/>
                <a:gd name="connsiteX11689" fmla="*/ 2276635 w 4853691"/>
                <a:gd name="connsiteY11689" fmla="*/ 589109 h 4860733"/>
                <a:gd name="connsiteX11690" fmla="*/ 2290717 w 4853691"/>
                <a:gd name="connsiteY11690" fmla="*/ 575026 h 4860733"/>
                <a:gd name="connsiteX11691" fmla="*/ 2307147 w 4853691"/>
                <a:gd name="connsiteY11691" fmla="*/ 556250 h 4860733"/>
                <a:gd name="connsiteX11692" fmla="*/ 2321229 w 4853691"/>
                <a:gd name="connsiteY11692" fmla="*/ 542168 h 4860733"/>
                <a:gd name="connsiteX11693" fmla="*/ 2337658 w 4853691"/>
                <a:gd name="connsiteY11693" fmla="*/ 525738 h 4860733"/>
                <a:gd name="connsiteX11694" fmla="*/ 2351741 w 4853691"/>
                <a:gd name="connsiteY11694" fmla="*/ 511656 h 4860733"/>
                <a:gd name="connsiteX11695" fmla="*/ 2368170 w 4853691"/>
                <a:gd name="connsiteY11695" fmla="*/ 495227 h 4860733"/>
                <a:gd name="connsiteX11696" fmla="*/ 2382252 w 4853691"/>
                <a:gd name="connsiteY11696" fmla="*/ 481145 h 4860733"/>
                <a:gd name="connsiteX11697" fmla="*/ 2398681 w 4853691"/>
                <a:gd name="connsiteY11697" fmla="*/ 464715 h 4860733"/>
                <a:gd name="connsiteX11698" fmla="*/ 2412764 w 4853691"/>
                <a:gd name="connsiteY11698" fmla="*/ 450633 h 4860733"/>
                <a:gd name="connsiteX11699" fmla="*/ 2429193 w 4853691"/>
                <a:gd name="connsiteY11699" fmla="*/ 436551 h 4860733"/>
                <a:gd name="connsiteX11700" fmla="*/ 2440928 w 4853691"/>
                <a:gd name="connsiteY11700" fmla="*/ 424815 h 4860733"/>
                <a:gd name="connsiteX11701" fmla="*/ 2447970 w 4853691"/>
                <a:gd name="connsiteY11701" fmla="*/ 422468 h 4860733"/>
                <a:gd name="connsiteX11702" fmla="*/ 2466746 w 4853691"/>
                <a:gd name="connsiteY11702" fmla="*/ 436551 h 4860733"/>
                <a:gd name="connsiteX11703" fmla="*/ 2485522 w 4853691"/>
                <a:gd name="connsiteY11703" fmla="*/ 424815 h 4860733"/>
                <a:gd name="connsiteX11704" fmla="*/ 2598180 w 4853691"/>
                <a:gd name="connsiteY11704" fmla="*/ 481145 h 4860733"/>
                <a:gd name="connsiteX11705" fmla="*/ 2586445 w 4853691"/>
                <a:gd name="connsiteY11705" fmla="*/ 485839 h 4860733"/>
                <a:gd name="connsiteX11706" fmla="*/ 2555934 w 4853691"/>
                <a:gd name="connsiteY11706" fmla="*/ 497574 h 4860733"/>
                <a:gd name="connsiteX11707" fmla="*/ 2537157 w 4853691"/>
                <a:gd name="connsiteY11707" fmla="*/ 504615 h 4860733"/>
                <a:gd name="connsiteX11708" fmla="*/ 2508993 w 4853691"/>
                <a:gd name="connsiteY11708" fmla="*/ 516350 h 4860733"/>
                <a:gd name="connsiteX11709" fmla="*/ 2487869 w 4853691"/>
                <a:gd name="connsiteY11709" fmla="*/ 525738 h 4860733"/>
                <a:gd name="connsiteX11710" fmla="*/ 2459705 w 4853691"/>
                <a:gd name="connsiteY11710" fmla="*/ 537474 h 4860733"/>
                <a:gd name="connsiteX11711" fmla="*/ 2438581 w 4853691"/>
                <a:gd name="connsiteY11711" fmla="*/ 546862 h 4860733"/>
                <a:gd name="connsiteX11712" fmla="*/ 2410417 w 4853691"/>
                <a:gd name="connsiteY11712" fmla="*/ 558597 h 4860733"/>
                <a:gd name="connsiteX11713" fmla="*/ 2389293 w 4853691"/>
                <a:gd name="connsiteY11713" fmla="*/ 567985 h 4860733"/>
                <a:gd name="connsiteX11714" fmla="*/ 2361129 w 4853691"/>
                <a:gd name="connsiteY11714" fmla="*/ 579720 h 4860733"/>
                <a:gd name="connsiteX11715" fmla="*/ 2340005 w 4853691"/>
                <a:gd name="connsiteY11715" fmla="*/ 591456 h 4860733"/>
                <a:gd name="connsiteX11716" fmla="*/ 2311841 w 4853691"/>
                <a:gd name="connsiteY11716" fmla="*/ 605538 h 4860733"/>
                <a:gd name="connsiteX11717" fmla="*/ 2290717 w 4853691"/>
                <a:gd name="connsiteY11717" fmla="*/ 617273 h 4860733"/>
                <a:gd name="connsiteX11718" fmla="*/ 2262553 w 4853691"/>
                <a:gd name="connsiteY11718" fmla="*/ 631355 h 4860733"/>
                <a:gd name="connsiteX11719" fmla="*/ 2241429 w 4853691"/>
                <a:gd name="connsiteY11719" fmla="*/ 643091 h 4860733"/>
                <a:gd name="connsiteX11720" fmla="*/ 2229694 w 4853691"/>
                <a:gd name="connsiteY11720" fmla="*/ 650132 h 4860733"/>
                <a:gd name="connsiteX11721" fmla="*/ 2227347 w 4853691"/>
                <a:gd name="connsiteY11721" fmla="*/ 645438 h 4860733"/>
                <a:gd name="connsiteX11722" fmla="*/ 2229694 w 4853691"/>
                <a:gd name="connsiteY11722" fmla="*/ 643091 h 4860733"/>
                <a:gd name="connsiteX11723" fmla="*/ 2246123 w 4853691"/>
                <a:gd name="connsiteY11723" fmla="*/ 624314 h 4860733"/>
                <a:gd name="connsiteX11724" fmla="*/ 2447970 w 4853691"/>
                <a:gd name="connsiteY11724" fmla="*/ 422468 h 4860733"/>
                <a:gd name="connsiteX11725" fmla="*/ 2445622 w 4853691"/>
                <a:gd name="connsiteY11725" fmla="*/ 422468 h 4860733"/>
                <a:gd name="connsiteX11726" fmla="*/ 2447970 w 4853691"/>
                <a:gd name="connsiteY11726" fmla="*/ 422468 h 4860733"/>
                <a:gd name="connsiteX11727" fmla="*/ 2447970 w 4853691"/>
                <a:gd name="connsiteY11727" fmla="*/ 422468 h 4860733"/>
                <a:gd name="connsiteX11728" fmla="*/ 2682674 w 4853691"/>
                <a:gd name="connsiteY11728" fmla="*/ 532780 h 4860733"/>
                <a:gd name="connsiteX11729" fmla="*/ 2710839 w 4853691"/>
                <a:gd name="connsiteY11729" fmla="*/ 549209 h 4860733"/>
                <a:gd name="connsiteX11730" fmla="*/ 2727268 w 4853691"/>
                <a:gd name="connsiteY11730" fmla="*/ 558597 h 4860733"/>
                <a:gd name="connsiteX11731" fmla="*/ 2750738 w 4853691"/>
                <a:gd name="connsiteY11731" fmla="*/ 572679 h 4860733"/>
                <a:gd name="connsiteX11732" fmla="*/ 2771862 w 4853691"/>
                <a:gd name="connsiteY11732" fmla="*/ 584415 h 4860733"/>
                <a:gd name="connsiteX11733" fmla="*/ 2792985 w 4853691"/>
                <a:gd name="connsiteY11733" fmla="*/ 598497 h 4860733"/>
                <a:gd name="connsiteX11734" fmla="*/ 2816456 w 4853691"/>
                <a:gd name="connsiteY11734" fmla="*/ 612579 h 4860733"/>
                <a:gd name="connsiteX11735" fmla="*/ 2835232 w 4853691"/>
                <a:gd name="connsiteY11735" fmla="*/ 626661 h 4860733"/>
                <a:gd name="connsiteX11736" fmla="*/ 2861050 w 4853691"/>
                <a:gd name="connsiteY11736" fmla="*/ 643091 h 4860733"/>
                <a:gd name="connsiteX11737" fmla="*/ 2879826 w 4853691"/>
                <a:gd name="connsiteY11737" fmla="*/ 654826 h 4860733"/>
                <a:gd name="connsiteX11738" fmla="*/ 2905644 w 4853691"/>
                <a:gd name="connsiteY11738" fmla="*/ 673602 h 4860733"/>
                <a:gd name="connsiteX11739" fmla="*/ 2922073 w 4853691"/>
                <a:gd name="connsiteY11739" fmla="*/ 685338 h 4860733"/>
                <a:gd name="connsiteX11740" fmla="*/ 2950237 w 4853691"/>
                <a:gd name="connsiteY11740" fmla="*/ 704114 h 4860733"/>
                <a:gd name="connsiteX11741" fmla="*/ 2964320 w 4853691"/>
                <a:gd name="connsiteY11741" fmla="*/ 713502 h 4860733"/>
                <a:gd name="connsiteX11742" fmla="*/ 2959626 w 4853691"/>
                <a:gd name="connsiteY11742" fmla="*/ 849631 h 4860733"/>
                <a:gd name="connsiteX11743" fmla="*/ 2931461 w 4853691"/>
                <a:gd name="connsiteY11743" fmla="*/ 847284 h 4860733"/>
                <a:gd name="connsiteX11744" fmla="*/ 2882173 w 4853691"/>
                <a:gd name="connsiteY11744" fmla="*/ 842590 h 4860733"/>
                <a:gd name="connsiteX11745" fmla="*/ 2849314 w 4853691"/>
                <a:gd name="connsiteY11745" fmla="*/ 840243 h 4860733"/>
                <a:gd name="connsiteX11746" fmla="*/ 2800027 w 4853691"/>
                <a:gd name="connsiteY11746" fmla="*/ 835549 h 4860733"/>
                <a:gd name="connsiteX11747" fmla="*/ 2767168 w 4853691"/>
                <a:gd name="connsiteY11747" fmla="*/ 833202 h 4860733"/>
                <a:gd name="connsiteX11748" fmla="*/ 2717880 w 4853691"/>
                <a:gd name="connsiteY11748" fmla="*/ 830854 h 4860733"/>
                <a:gd name="connsiteX11749" fmla="*/ 2685021 w 4853691"/>
                <a:gd name="connsiteY11749" fmla="*/ 828507 h 4860733"/>
                <a:gd name="connsiteX11750" fmla="*/ 2631039 w 4853691"/>
                <a:gd name="connsiteY11750" fmla="*/ 826160 h 4860733"/>
                <a:gd name="connsiteX11751" fmla="*/ 2602875 w 4853691"/>
                <a:gd name="connsiteY11751" fmla="*/ 826160 h 4860733"/>
                <a:gd name="connsiteX11752" fmla="*/ 2520728 w 4853691"/>
                <a:gd name="connsiteY11752" fmla="*/ 826160 h 4860733"/>
                <a:gd name="connsiteX11753" fmla="*/ 2344699 w 4853691"/>
                <a:gd name="connsiteY11753" fmla="*/ 830854 h 4860733"/>
                <a:gd name="connsiteX11754" fmla="*/ 2332964 w 4853691"/>
                <a:gd name="connsiteY11754" fmla="*/ 814425 h 4860733"/>
                <a:gd name="connsiteX11755" fmla="*/ 2316535 w 4853691"/>
                <a:gd name="connsiteY11755" fmla="*/ 793302 h 4860733"/>
                <a:gd name="connsiteX11756" fmla="*/ 2293064 w 4853691"/>
                <a:gd name="connsiteY11756" fmla="*/ 760443 h 4860733"/>
                <a:gd name="connsiteX11757" fmla="*/ 2271941 w 4853691"/>
                <a:gd name="connsiteY11757" fmla="*/ 732279 h 4860733"/>
                <a:gd name="connsiteX11758" fmla="*/ 2255512 w 4853691"/>
                <a:gd name="connsiteY11758" fmla="*/ 708808 h 4860733"/>
                <a:gd name="connsiteX11759" fmla="*/ 2229694 w 4853691"/>
                <a:gd name="connsiteY11759" fmla="*/ 673602 h 4860733"/>
                <a:gd name="connsiteX11760" fmla="*/ 2229694 w 4853691"/>
                <a:gd name="connsiteY11760" fmla="*/ 671255 h 4860733"/>
                <a:gd name="connsiteX11761" fmla="*/ 2236735 w 4853691"/>
                <a:gd name="connsiteY11761" fmla="*/ 654826 h 4860733"/>
                <a:gd name="connsiteX11762" fmla="*/ 2234388 w 4853691"/>
                <a:gd name="connsiteY11762" fmla="*/ 645438 h 4860733"/>
                <a:gd name="connsiteX11763" fmla="*/ 2267247 w 4853691"/>
                <a:gd name="connsiteY11763" fmla="*/ 626661 h 4860733"/>
                <a:gd name="connsiteX11764" fmla="*/ 2278982 w 4853691"/>
                <a:gd name="connsiteY11764" fmla="*/ 619620 h 4860733"/>
                <a:gd name="connsiteX11765" fmla="*/ 2314188 w 4853691"/>
                <a:gd name="connsiteY11765" fmla="*/ 600844 h 4860733"/>
                <a:gd name="connsiteX11766" fmla="*/ 2330617 w 4853691"/>
                <a:gd name="connsiteY11766" fmla="*/ 591456 h 4860733"/>
                <a:gd name="connsiteX11767" fmla="*/ 2363476 w 4853691"/>
                <a:gd name="connsiteY11767" fmla="*/ 575026 h 4860733"/>
                <a:gd name="connsiteX11768" fmla="*/ 2379905 w 4853691"/>
                <a:gd name="connsiteY11768" fmla="*/ 567985 h 4860733"/>
                <a:gd name="connsiteX11769" fmla="*/ 2412764 w 4853691"/>
                <a:gd name="connsiteY11769" fmla="*/ 553903 h 4860733"/>
                <a:gd name="connsiteX11770" fmla="*/ 2431540 w 4853691"/>
                <a:gd name="connsiteY11770" fmla="*/ 546862 h 4860733"/>
                <a:gd name="connsiteX11771" fmla="*/ 2462052 w 4853691"/>
                <a:gd name="connsiteY11771" fmla="*/ 532780 h 4860733"/>
                <a:gd name="connsiteX11772" fmla="*/ 2473787 w 4853691"/>
                <a:gd name="connsiteY11772" fmla="*/ 528085 h 4860733"/>
                <a:gd name="connsiteX11773" fmla="*/ 2508993 w 4853691"/>
                <a:gd name="connsiteY11773" fmla="*/ 514003 h 4860733"/>
                <a:gd name="connsiteX11774" fmla="*/ 2525422 w 4853691"/>
                <a:gd name="connsiteY11774" fmla="*/ 506962 h 4860733"/>
                <a:gd name="connsiteX11775" fmla="*/ 2581751 w 4853691"/>
                <a:gd name="connsiteY11775" fmla="*/ 485839 h 4860733"/>
                <a:gd name="connsiteX11776" fmla="*/ 2600528 w 4853691"/>
                <a:gd name="connsiteY11776" fmla="*/ 478797 h 4860733"/>
                <a:gd name="connsiteX11777" fmla="*/ 2673286 w 4853691"/>
                <a:gd name="connsiteY11777" fmla="*/ 518697 h 4860733"/>
                <a:gd name="connsiteX11778" fmla="*/ 2682674 w 4853691"/>
                <a:gd name="connsiteY11778" fmla="*/ 532780 h 4860733"/>
                <a:gd name="connsiteX11779" fmla="*/ 2992484 w 4853691"/>
                <a:gd name="connsiteY11779" fmla="*/ 744014 h 4860733"/>
                <a:gd name="connsiteX11780" fmla="*/ 3008914 w 4853691"/>
                <a:gd name="connsiteY11780" fmla="*/ 755749 h 4860733"/>
                <a:gd name="connsiteX11781" fmla="*/ 3037078 w 4853691"/>
                <a:gd name="connsiteY11781" fmla="*/ 779219 h 4860733"/>
                <a:gd name="connsiteX11782" fmla="*/ 3053508 w 4853691"/>
                <a:gd name="connsiteY11782" fmla="*/ 790955 h 4860733"/>
                <a:gd name="connsiteX11783" fmla="*/ 3084019 w 4853691"/>
                <a:gd name="connsiteY11783" fmla="*/ 814425 h 4860733"/>
                <a:gd name="connsiteX11784" fmla="*/ 3098101 w 4853691"/>
                <a:gd name="connsiteY11784" fmla="*/ 826160 h 4860733"/>
                <a:gd name="connsiteX11785" fmla="*/ 3128613 w 4853691"/>
                <a:gd name="connsiteY11785" fmla="*/ 851978 h 4860733"/>
                <a:gd name="connsiteX11786" fmla="*/ 3145042 w 4853691"/>
                <a:gd name="connsiteY11786" fmla="*/ 863713 h 4860733"/>
                <a:gd name="connsiteX11787" fmla="*/ 3161472 w 4853691"/>
                <a:gd name="connsiteY11787" fmla="*/ 877795 h 4860733"/>
                <a:gd name="connsiteX11788" fmla="*/ 3156778 w 4853691"/>
                <a:gd name="connsiteY11788" fmla="*/ 884836 h 4860733"/>
                <a:gd name="connsiteX11789" fmla="*/ 3133307 w 4853691"/>
                <a:gd name="connsiteY11789" fmla="*/ 880142 h 4860733"/>
                <a:gd name="connsiteX11790" fmla="*/ 3093407 w 4853691"/>
                <a:gd name="connsiteY11790" fmla="*/ 873101 h 4860733"/>
                <a:gd name="connsiteX11791" fmla="*/ 3048813 w 4853691"/>
                <a:gd name="connsiteY11791" fmla="*/ 866060 h 4860733"/>
                <a:gd name="connsiteX11792" fmla="*/ 3013608 w 4853691"/>
                <a:gd name="connsiteY11792" fmla="*/ 861366 h 4860733"/>
                <a:gd name="connsiteX11793" fmla="*/ 2966667 w 4853691"/>
                <a:gd name="connsiteY11793" fmla="*/ 856672 h 4860733"/>
                <a:gd name="connsiteX11794" fmla="*/ 2961973 w 4853691"/>
                <a:gd name="connsiteY11794" fmla="*/ 856672 h 4860733"/>
                <a:gd name="connsiteX11795" fmla="*/ 2961973 w 4853691"/>
                <a:gd name="connsiteY11795" fmla="*/ 842590 h 4860733"/>
                <a:gd name="connsiteX11796" fmla="*/ 2961973 w 4853691"/>
                <a:gd name="connsiteY11796" fmla="*/ 816772 h 4860733"/>
                <a:gd name="connsiteX11797" fmla="*/ 2961973 w 4853691"/>
                <a:gd name="connsiteY11797" fmla="*/ 800343 h 4860733"/>
                <a:gd name="connsiteX11798" fmla="*/ 2961973 w 4853691"/>
                <a:gd name="connsiteY11798" fmla="*/ 762790 h 4860733"/>
                <a:gd name="connsiteX11799" fmla="*/ 2961973 w 4853691"/>
                <a:gd name="connsiteY11799" fmla="*/ 758096 h 4860733"/>
                <a:gd name="connsiteX11800" fmla="*/ 2964320 w 4853691"/>
                <a:gd name="connsiteY11800" fmla="*/ 722890 h 4860733"/>
                <a:gd name="connsiteX11801" fmla="*/ 2964320 w 4853691"/>
                <a:gd name="connsiteY11801" fmla="*/ 722890 h 4860733"/>
                <a:gd name="connsiteX11802" fmla="*/ 2992484 w 4853691"/>
                <a:gd name="connsiteY11802" fmla="*/ 744014 h 4860733"/>
                <a:gd name="connsiteX11803" fmla="*/ 3497099 w 4853691"/>
                <a:gd name="connsiteY11803" fmla="*/ 1537315 h 4860733"/>
                <a:gd name="connsiteX11804" fmla="*/ 3522917 w 4853691"/>
                <a:gd name="connsiteY11804" fmla="*/ 1598339 h 4860733"/>
                <a:gd name="connsiteX11805" fmla="*/ 3511182 w 4853691"/>
                <a:gd name="connsiteY11805" fmla="*/ 1617115 h 4860733"/>
                <a:gd name="connsiteX11806" fmla="*/ 3511182 w 4853691"/>
                <a:gd name="connsiteY11806" fmla="*/ 1621809 h 4860733"/>
                <a:gd name="connsiteX11807" fmla="*/ 3508834 w 4853691"/>
                <a:gd name="connsiteY11807" fmla="*/ 1621809 h 4860733"/>
                <a:gd name="connsiteX11808" fmla="*/ 3466588 w 4853691"/>
                <a:gd name="connsiteY11808" fmla="*/ 1635891 h 4860733"/>
                <a:gd name="connsiteX11809" fmla="*/ 3433729 w 4853691"/>
                <a:gd name="connsiteY11809" fmla="*/ 1647627 h 4860733"/>
                <a:gd name="connsiteX11810" fmla="*/ 3403217 w 4853691"/>
                <a:gd name="connsiteY11810" fmla="*/ 1659362 h 4860733"/>
                <a:gd name="connsiteX11811" fmla="*/ 3344541 w 4853691"/>
                <a:gd name="connsiteY11811" fmla="*/ 1682832 h 4860733"/>
                <a:gd name="connsiteX11812" fmla="*/ 3335153 w 4853691"/>
                <a:gd name="connsiteY11812" fmla="*/ 1685179 h 4860733"/>
                <a:gd name="connsiteX11813" fmla="*/ 3126266 w 4853691"/>
                <a:gd name="connsiteY11813" fmla="*/ 1781408 h 4860733"/>
                <a:gd name="connsiteX11814" fmla="*/ 3116878 w 4853691"/>
                <a:gd name="connsiteY11814" fmla="*/ 1786102 h 4860733"/>
                <a:gd name="connsiteX11815" fmla="*/ 3053508 w 4853691"/>
                <a:gd name="connsiteY11815" fmla="*/ 1818961 h 4860733"/>
                <a:gd name="connsiteX11816" fmla="*/ 3037078 w 4853691"/>
                <a:gd name="connsiteY11816" fmla="*/ 1828349 h 4860733"/>
                <a:gd name="connsiteX11817" fmla="*/ 2994831 w 4853691"/>
                <a:gd name="connsiteY11817" fmla="*/ 1851820 h 4860733"/>
                <a:gd name="connsiteX11818" fmla="*/ 2978402 w 4853691"/>
                <a:gd name="connsiteY11818" fmla="*/ 1842432 h 4860733"/>
                <a:gd name="connsiteX11819" fmla="*/ 2978402 w 4853691"/>
                <a:gd name="connsiteY11819" fmla="*/ 1842432 h 4860733"/>
                <a:gd name="connsiteX11820" fmla="*/ 2969014 w 4853691"/>
                <a:gd name="connsiteY11820" fmla="*/ 1649974 h 4860733"/>
                <a:gd name="connsiteX11821" fmla="*/ 2969014 w 4853691"/>
                <a:gd name="connsiteY11821" fmla="*/ 1645280 h 4860733"/>
                <a:gd name="connsiteX11822" fmla="*/ 2966667 w 4853691"/>
                <a:gd name="connsiteY11822" fmla="*/ 1558439 h 4860733"/>
                <a:gd name="connsiteX11823" fmla="*/ 2966667 w 4853691"/>
                <a:gd name="connsiteY11823" fmla="*/ 1539662 h 4860733"/>
                <a:gd name="connsiteX11824" fmla="*/ 2964320 w 4853691"/>
                <a:gd name="connsiteY11824" fmla="*/ 1445781 h 4860733"/>
                <a:gd name="connsiteX11825" fmla="*/ 2964320 w 4853691"/>
                <a:gd name="connsiteY11825" fmla="*/ 1434045 h 4860733"/>
                <a:gd name="connsiteX11826" fmla="*/ 2959626 w 4853691"/>
                <a:gd name="connsiteY11826" fmla="*/ 1234546 h 4860733"/>
                <a:gd name="connsiteX11827" fmla="*/ 2959626 w 4853691"/>
                <a:gd name="connsiteY11827" fmla="*/ 1225158 h 4860733"/>
                <a:gd name="connsiteX11828" fmla="*/ 2959626 w 4853691"/>
                <a:gd name="connsiteY11828" fmla="*/ 1042089 h 4860733"/>
                <a:gd name="connsiteX11829" fmla="*/ 2978402 w 4853691"/>
                <a:gd name="connsiteY11829" fmla="*/ 1020965 h 4860733"/>
                <a:gd name="connsiteX11830" fmla="*/ 2959626 w 4853691"/>
                <a:gd name="connsiteY11830" fmla="*/ 999842 h 4860733"/>
                <a:gd name="connsiteX11831" fmla="*/ 2959626 w 4853691"/>
                <a:gd name="connsiteY11831" fmla="*/ 974024 h 4860733"/>
                <a:gd name="connsiteX11832" fmla="*/ 2959626 w 4853691"/>
                <a:gd name="connsiteY11832" fmla="*/ 962289 h 4860733"/>
                <a:gd name="connsiteX11833" fmla="*/ 2959626 w 4853691"/>
                <a:gd name="connsiteY11833" fmla="*/ 927083 h 4860733"/>
                <a:gd name="connsiteX11834" fmla="*/ 2959626 w 4853691"/>
                <a:gd name="connsiteY11834" fmla="*/ 908307 h 4860733"/>
                <a:gd name="connsiteX11835" fmla="*/ 2959626 w 4853691"/>
                <a:gd name="connsiteY11835" fmla="*/ 882489 h 4860733"/>
                <a:gd name="connsiteX11836" fmla="*/ 2959626 w 4853691"/>
                <a:gd name="connsiteY11836" fmla="*/ 870754 h 4860733"/>
                <a:gd name="connsiteX11837" fmla="*/ 3154430 w 4853691"/>
                <a:gd name="connsiteY11837" fmla="*/ 884836 h 4860733"/>
                <a:gd name="connsiteX11838" fmla="*/ 3154430 w 4853691"/>
                <a:gd name="connsiteY11838" fmla="*/ 884836 h 4860733"/>
                <a:gd name="connsiteX11839" fmla="*/ 3175554 w 4853691"/>
                <a:gd name="connsiteY11839" fmla="*/ 905960 h 4860733"/>
                <a:gd name="connsiteX11840" fmla="*/ 3194330 w 4853691"/>
                <a:gd name="connsiteY11840" fmla="*/ 887184 h 4860733"/>
                <a:gd name="connsiteX11841" fmla="*/ 3227189 w 4853691"/>
                <a:gd name="connsiteY11841" fmla="*/ 889531 h 4860733"/>
                <a:gd name="connsiteX11842" fmla="*/ 3398523 w 4853691"/>
                <a:gd name="connsiteY11842" fmla="*/ 1295570 h 4860733"/>
                <a:gd name="connsiteX11843" fmla="*/ 3497099 w 4853691"/>
                <a:gd name="connsiteY11843" fmla="*/ 1537315 h 4860733"/>
                <a:gd name="connsiteX11844" fmla="*/ 3464241 w 4853691"/>
                <a:gd name="connsiteY11844" fmla="*/ 2492563 h 4860733"/>
                <a:gd name="connsiteX11845" fmla="*/ 3515876 w 4853691"/>
                <a:gd name="connsiteY11845" fmla="*/ 2551240 h 4860733"/>
                <a:gd name="connsiteX11846" fmla="*/ 3508834 w 4853691"/>
                <a:gd name="connsiteY11846" fmla="*/ 2562975 h 4860733"/>
                <a:gd name="connsiteX11847" fmla="*/ 3201371 w 4853691"/>
                <a:gd name="connsiteY11847" fmla="*/ 2530116 h 4860733"/>
                <a:gd name="connsiteX11848" fmla="*/ 3194330 w 4853691"/>
                <a:gd name="connsiteY11848" fmla="*/ 2530116 h 4860733"/>
                <a:gd name="connsiteX11849" fmla="*/ 3189636 w 4853691"/>
                <a:gd name="connsiteY11849" fmla="*/ 2530116 h 4860733"/>
                <a:gd name="connsiteX11850" fmla="*/ 3091060 w 4853691"/>
                <a:gd name="connsiteY11850" fmla="*/ 2518381 h 4860733"/>
                <a:gd name="connsiteX11851" fmla="*/ 3091060 w 4853691"/>
                <a:gd name="connsiteY11851" fmla="*/ 2516034 h 4860733"/>
                <a:gd name="connsiteX11852" fmla="*/ 3069937 w 4853691"/>
                <a:gd name="connsiteY11852" fmla="*/ 2494910 h 4860733"/>
                <a:gd name="connsiteX11853" fmla="*/ 3067590 w 4853691"/>
                <a:gd name="connsiteY11853" fmla="*/ 2494910 h 4860733"/>
                <a:gd name="connsiteX11854" fmla="*/ 2980749 w 4853691"/>
                <a:gd name="connsiteY11854" fmla="*/ 1879984 h 4860733"/>
                <a:gd name="connsiteX11855" fmla="*/ 2987790 w 4853691"/>
                <a:gd name="connsiteY11855" fmla="*/ 1877637 h 4860733"/>
                <a:gd name="connsiteX11856" fmla="*/ 3452505 w 4853691"/>
                <a:gd name="connsiteY11856" fmla="*/ 2483175 h 4860733"/>
                <a:gd name="connsiteX11857" fmla="*/ 3464241 w 4853691"/>
                <a:gd name="connsiteY11857" fmla="*/ 2492563 h 4860733"/>
                <a:gd name="connsiteX11858" fmla="*/ 3607410 w 4853691"/>
                <a:gd name="connsiteY11858" fmla="*/ 2612263 h 4860733"/>
                <a:gd name="connsiteX11859" fmla="*/ 3757622 w 4853691"/>
                <a:gd name="connsiteY11859" fmla="*/ 2687368 h 4860733"/>
                <a:gd name="connsiteX11860" fmla="*/ 3776398 w 4853691"/>
                <a:gd name="connsiteY11860" fmla="*/ 2696756 h 4860733"/>
                <a:gd name="connsiteX11861" fmla="*/ 3828033 w 4853691"/>
                <a:gd name="connsiteY11861" fmla="*/ 2720227 h 4860733"/>
                <a:gd name="connsiteX11862" fmla="*/ 3851503 w 4853691"/>
                <a:gd name="connsiteY11862" fmla="*/ 2729615 h 4860733"/>
                <a:gd name="connsiteX11863" fmla="*/ 3896097 w 4853691"/>
                <a:gd name="connsiteY11863" fmla="*/ 2748391 h 4860733"/>
                <a:gd name="connsiteX11864" fmla="*/ 3924262 w 4853691"/>
                <a:gd name="connsiteY11864" fmla="*/ 2757780 h 4860733"/>
                <a:gd name="connsiteX11865" fmla="*/ 3964161 w 4853691"/>
                <a:gd name="connsiteY11865" fmla="*/ 2771862 h 4860733"/>
                <a:gd name="connsiteX11866" fmla="*/ 3992326 w 4853691"/>
                <a:gd name="connsiteY11866" fmla="*/ 2781250 h 4860733"/>
                <a:gd name="connsiteX11867" fmla="*/ 4027532 w 4853691"/>
                <a:gd name="connsiteY11867" fmla="*/ 2792985 h 4860733"/>
                <a:gd name="connsiteX11868" fmla="*/ 4058043 w 4853691"/>
                <a:gd name="connsiteY11868" fmla="*/ 2800026 h 4860733"/>
                <a:gd name="connsiteX11869" fmla="*/ 4072126 w 4853691"/>
                <a:gd name="connsiteY11869" fmla="*/ 2804721 h 4860733"/>
                <a:gd name="connsiteX11870" fmla="*/ 4072126 w 4853691"/>
                <a:gd name="connsiteY11870" fmla="*/ 2809415 h 4860733"/>
                <a:gd name="connsiteX11871" fmla="*/ 4074473 w 4853691"/>
                <a:gd name="connsiteY11871" fmla="*/ 2818803 h 4860733"/>
                <a:gd name="connsiteX11872" fmla="*/ 3989979 w 4853691"/>
                <a:gd name="connsiteY11872" fmla="*/ 2870438 h 4860733"/>
                <a:gd name="connsiteX11873" fmla="*/ 3846809 w 4853691"/>
                <a:gd name="connsiteY11873" fmla="*/ 2959626 h 4860733"/>
                <a:gd name="connsiteX11874" fmla="*/ 3778745 w 4853691"/>
                <a:gd name="connsiteY11874" fmla="*/ 3001873 h 4860733"/>
                <a:gd name="connsiteX11875" fmla="*/ 3764662 w 4853691"/>
                <a:gd name="connsiteY11875" fmla="*/ 3011261 h 4860733"/>
                <a:gd name="connsiteX11876" fmla="*/ 3673128 w 4853691"/>
                <a:gd name="connsiteY11876" fmla="*/ 3067590 h 4860733"/>
                <a:gd name="connsiteX11877" fmla="*/ 3654351 w 4853691"/>
                <a:gd name="connsiteY11877" fmla="*/ 3079325 h 4860733"/>
                <a:gd name="connsiteX11878" fmla="*/ 3565163 w 4853691"/>
                <a:gd name="connsiteY11878" fmla="*/ 3133307 h 4860733"/>
                <a:gd name="connsiteX11879" fmla="*/ 3548734 w 4853691"/>
                <a:gd name="connsiteY11879" fmla="*/ 3142695 h 4860733"/>
                <a:gd name="connsiteX11880" fmla="*/ 3454852 w 4853691"/>
                <a:gd name="connsiteY11880" fmla="*/ 3199024 h 4860733"/>
                <a:gd name="connsiteX11881" fmla="*/ 3436076 w 4853691"/>
                <a:gd name="connsiteY11881" fmla="*/ 3208413 h 4860733"/>
                <a:gd name="connsiteX11882" fmla="*/ 3342194 w 4853691"/>
                <a:gd name="connsiteY11882" fmla="*/ 3262394 h 4860733"/>
                <a:gd name="connsiteX11883" fmla="*/ 3330459 w 4853691"/>
                <a:gd name="connsiteY11883" fmla="*/ 3269436 h 4860733"/>
                <a:gd name="connsiteX11884" fmla="*/ 3227189 w 4853691"/>
                <a:gd name="connsiteY11884" fmla="*/ 3328112 h 4860733"/>
                <a:gd name="connsiteX11885" fmla="*/ 3210760 w 4853691"/>
                <a:gd name="connsiteY11885" fmla="*/ 3337500 h 4860733"/>
                <a:gd name="connsiteX11886" fmla="*/ 3126266 w 4853691"/>
                <a:gd name="connsiteY11886" fmla="*/ 3384441 h 4860733"/>
                <a:gd name="connsiteX11887" fmla="*/ 3119225 w 4853691"/>
                <a:gd name="connsiteY11887" fmla="*/ 3377400 h 4860733"/>
                <a:gd name="connsiteX11888" fmla="*/ 3208412 w 4853691"/>
                <a:gd name="connsiteY11888" fmla="*/ 3194330 h 4860733"/>
                <a:gd name="connsiteX11889" fmla="*/ 3236577 w 4853691"/>
                <a:gd name="connsiteY11889" fmla="*/ 3138001 h 4860733"/>
                <a:gd name="connsiteX11890" fmla="*/ 3260047 w 4853691"/>
                <a:gd name="connsiteY11890" fmla="*/ 3091060 h 4860733"/>
                <a:gd name="connsiteX11891" fmla="*/ 3297600 w 4853691"/>
                <a:gd name="connsiteY11891" fmla="*/ 3015955 h 4860733"/>
                <a:gd name="connsiteX11892" fmla="*/ 3311683 w 4853691"/>
                <a:gd name="connsiteY11892" fmla="*/ 2987790 h 4860733"/>
                <a:gd name="connsiteX11893" fmla="*/ 3363318 w 4853691"/>
                <a:gd name="connsiteY11893" fmla="*/ 2886867 h 4860733"/>
                <a:gd name="connsiteX11894" fmla="*/ 3365664 w 4853691"/>
                <a:gd name="connsiteY11894" fmla="*/ 2882173 h 4860733"/>
                <a:gd name="connsiteX11895" fmla="*/ 3473629 w 4853691"/>
                <a:gd name="connsiteY11895" fmla="*/ 2675633 h 4860733"/>
                <a:gd name="connsiteX11896" fmla="*/ 3518223 w 4853691"/>
                <a:gd name="connsiteY11896" fmla="*/ 2593486 h 4860733"/>
                <a:gd name="connsiteX11897" fmla="*/ 3520570 w 4853691"/>
                <a:gd name="connsiteY11897" fmla="*/ 2588792 h 4860733"/>
                <a:gd name="connsiteX11898" fmla="*/ 3529958 w 4853691"/>
                <a:gd name="connsiteY11898" fmla="*/ 2591139 h 4860733"/>
                <a:gd name="connsiteX11899" fmla="*/ 3546387 w 4853691"/>
                <a:gd name="connsiteY11899" fmla="*/ 2581751 h 4860733"/>
                <a:gd name="connsiteX11900" fmla="*/ 3602716 w 4853691"/>
                <a:gd name="connsiteY11900" fmla="*/ 2612263 h 4860733"/>
                <a:gd name="connsiteX11901" fmla="*/ 3607410 w 4853691"/>
                <a:gd name="connsiteY11901" fmla="*/ 2612263 h 4860733"/>
                <a:gd name="connsiteX11902" fmla="*/ 4130802 w 4853691"/>
                <a:gd name="connsiteY11902" fmla="*/ 2823497 h 4860733"/>
                <a:gd name="connsiteX11903" fmla="*/ 4151925 w 4853691"/>
                <a:gd name="connsiteY11903" fmla="*/ 2830538 h 4860733"/>
                <a:gd name="connsiteX11904" fmla="*/ 4168355 w 4853691"/>
                <a:gd name="connsiteY11904" fmla="*/ 2835232 h 4860733"/>
                <a:gd name="connsiteX11905" fmla="*/ 4191825 w 4853691"/>
                <a:gd name="connsiteY11905" fmla="*/ 2842273 h 4860733"/>
                <a:gd name="connsiteX11906" fmla="*/ 4205907 w 4853691"/>
                <a:gd name="connsiteY11906" fmla="*/ 2846967 h 4860733"/>
                <a:gd name="connsiteX11907" fmla="*/ 4229378 w 4853691"/>
                <a:gd name="connsiteY11907" fmla="*/ 2851662 h 4860733"/>
                <a:gd name="connsiteX11908" fmla="*/ 4241113 w 4853691"/>
                <a:gd name="connsiteY11908" fmla="*/ 2854009 h 4860733"/>
                <a:gd name="connsiteX11909" fmla="*/ 4264583 w 4853691"/>
                <a:gd name="connsiteY11909" fmla="*/ 2858703 h 4860733"/>
                <a:gd name="connsiteX11910" fmla="*/ 4276319 w 4853691"/>
                <a:gd name="connsiteY11910" fmla="*/ 2861050 h 4860733"/>
                <a:gd name="connsiteX11911" fmla="*/ 4299789 w 4853691"/>
                <a:gd name="connsiteY11911" fmla="*/ 2863397 h 4860733"/>
                <a:gd name="connsiteX11912" fmla="*/ 4311524 w 4853691"/>
                <a:gd name="connsiteY11912" fmla="*/ 2865744 h 4860733"/>
                <a:gd name="connsiteX11913" fmla="*/ 4334995 w 4853691"/>
                <a:gd name="connsiteY11913" fmla="*/ 2868091 h 4860733"/>
                <a:gd name="connsiteX11914" fmla="*/ 4344383 w 4853691"/>
                <a:gd name="connsiteY11914" fmla="*/ 2868091 h 4860733"/>
                <a:gd name="connsiteX11915" fmla="*/ 4377242 w 4853691"/>
                <a:gd name="connsiteY11915" fmla="*/ 2868091 h 4860733"/>
                <a:gd name="connsiteX11916" fmla="*/ 4377242 w 4853691"/>
                <a:gd name="connsiteY11916" fmla="*/ 2868091 h 4860733"/>
                <a:gd name="connsiteX11917" fmla="*/ 4421835 w 4853691"/>
                <a:gd name="connsiteY11917" fmla="*/ 2865744 h 4860733"/>
                <a:gd name="connsiteX11918" fmla="*/ 4435918 w 4853691"/>
                <a:gd name="connsiteY11918" fmla="*/ 2863397 h 4860733"/>
                <a:gd name="connsiteX11919" fmla="*/ 4464082 w 4853691"/>
                <a:gd name="connsiteY11919" fmla="*/ 2858703 h 4860733"/>
                <a:gd name="connsiteX11920" fmla="*/ 4480512 w 4853691"/>
                <a:gd name="connsiteY11920" fmla="*/ 2854009 h 4860733"/>
                <a:gd name="connsiteX11921" fmla="*/ 4503982 w 4853691"/>
                <a:gd name="connsiteY11921" fmla="*/ 2849314 h 4860733"/>
                <a:gd name="connsiteX11922" fmla="*/ 4520412 w 4853691"/>
                <a:gd name="connsiteY11922" fmla="*/ 2842273 h 4860733"/>
                <a:gd name="connsiteX11923" fmla="*/ 4522759 w 4853691"/>
                <a:gd name="connsiteY11923" fmla="*/ 2842273 h 4860733"/>
                <a:gd name="connsiteX11924" fmla="*/ 4529800 w 4853691"/>
                <a:gd name="connsiteY11924" fmla="*/ 2851662 h 4860733"/>
                <a:gd name="connsiteX11925" fmla="*/ 4520412 w 4853691"/>
                <a:gd name="connsiteY11925" fmla="*/ 2870438 h 4860733"/>
                <a:gd name="connsiteX11926" fmla="*/ 4452347 w 4853691"/>
                <a:gd name="connsiteY11926" fmla="*/ 2985443 h 4860733"/>
                <a:gd name="connsiteX11927" fmla="*/ 4323260 w 4853691"/>
                <a:gd name="connsiteY11927" fmla="*/ 3206065 h 4860733"/>
                <a:gd name="connsiteX11928" fmla="*/ 4295095 w 4853691"/>
                <a:gd name="connsiteY11928" fmla="*/ 3253006 h 4860733"/>
                <a:gd name="connsiteX11929" fmla="*/ 4276319 w 4853691"/>
                <a:gd name="connsiteY11929" fmla="*/ 3283518 h 4860733"/>
                <a:gd name="connsiteX11930" fmla="*/ 4248154 w 4853691"/>
                <a:gd name="connsiteY11930" fmla="*/ 3332806 h 4860733"/>
                <a:gd name="connsiteX11931" fmla="*/ 4229378 w 4853691"/>
                <a:gd name="connsiteY11931" fmla="*/ 3363318 h 4860733"/>
                <a:gd name="connsiteX11932" fmla="*/ 4201213 w 4853691"/>
                <a:gd name="connsiteY11932" fmla="*/ 3410258 h 4860733"/>
                <a:gd name="connsiteX11933" fmla="*/ 4182437 w 4853691"/>
                <a:gd name="connsiteY11933" fmla="*/ 3440770 h 4860733"/>
                <a:gd name="connsiteX11934" fmla="*/ 4151925 w 4853691"/>
                <a:gd name="connsiteY11934" fmla="*/ 3490058 h 4860733"/>
                <a:gd name="connsiteX11935" fmla="*/ 4133149 w 4853691"/>
                <a:gd name="connsiteY11935" fmla="*/ 3520570 h 4860733"/>
                <a:gd name="connsiteX11936" fmla="*/ 4102637 w 4853691"/>
                <a:gd name="connsiteY11936" fmla="*/ 3567510 h 4860733"/>
                <a:gd name="connsiteX11937" fmla="*/ 4090902 w 4853691"/>
                <a:gd name="connsiteY11937" fmla="*/ 3586287 h 4860733"/>
                <a:gd name="connsiteX11938" fmla="*/ 4081514 w 4853691"/>
                <a:gd name="connsiteY11938" fmla="*/ 3583940 h 4860733"/>
                <a:gd name="connsiteX11939" fmla="*/ 4081514 w 4853691"/>
                <a:gd name="connsiteY11939" fmla="*/ 3583940 h 4860733"/>
                <a:gd name="connsiteX11940" fmla="*/ 4079167 w 4853691"/>
                <a:gd name="connsiteY11940" fmla="*/ 3555775 h 4860733"/>
                <a:gd name="connsiteX11941" fmla="*/ 4076820 w 4853691"/>
                <a:gd name="connsiteY11941" fmla="*/ 3511182 h 4860733"/>
                <a:gd name="connsiteX11942" fmla="*/ 4074473 w 4853691"/>
                <a:gd name="connsiteY11942" fmla="*/ 3454853 h 4860733"/>
                <a:gd name="connsiteX11943" fmla="*/ 4074473 w 4853691"/>
                <a:gd name="connsiteY11943" fmla="*/ 3417300 h 4860733"/>
                <a:gd name="connsiteX11944" fmla="*/ 4074473 w 4853691"/>
                <a:gd name="connsiteY11944" fmla="*/ 3356276 h 4860733"/>
                <a:gd name="connsiteX11945" fmla="*/ 4074473 w 4853691"/>
                <a:gd name="connsiteY11945" fmla="*/ 3321071 h 4860733"/>
                <a:gd name="connsiteX11946" fmla="*/ 4074473 w 4853691"/>
                <a:gd name="connsiteY11946" fmla="*/ 3257700 h 4860733"/>
                <a:gd name="connsiteX11947" fmla="*/ 4074473 w 4853691"/>
                <a:gd name="connsiteY11947" fmla="*/ 3224842 h 4860733"/>
                <a:gd name="connsiteX11948" fmla="*/ 4074473 w 4853691"/>
                <a:gd name="connsiteY11948" fmla="*/ 3168513 h 4860733"/>
                <a:gd name="connsiteX11949" fmla="*/ 4074473 w 4853691"/>
                <a:gd name="connsiteY11949" fmla="*/ 3123919 h 4860733"/>
                <a:gd name="connsiteX11950" fmla="*/ 4074473 w 4853691"/>
                <a:gd name="connsiteY11950" fmla="*/ 3119225 h 4860733"/>
                <a:gd name="connsiteX11951" fmla="*/ 4083861 w 4853691"/>
                <a:gd name="connsiteY11951" fmla="*/ 2832885 h 4860733"/>
                <a:gd name="connsiteX11952" fmla="*/ 4083861 w 4853691"/>
                <a:gd name="connsiteY11952" fmla="*/ 2832885 h 4860733"/>
                <a:gd name="connsiteX11953" fmla="*/ 4102637 w 4853691"/>
                <a:gd name="connsiteY11953" fmla="*/ 2821150 h 4860733"/>
                <a:gd name="connsiteX11954" fmla="*/ 4102637 w 4853691"/>
                <a:gd name="connsiteY11954" fmla="*/ 2821150 h 4860733"/>
                <a:gd name="connsiteX11955" fmla="*/ 4130802 w 4853691"/>
                <a:gd name="connsiteY11955" fmla="*/ 2823497 h 4860733"/>
                <a:gd name="connsiteX11956" fmla="*/ 4553270 w 4853691"/>
                <a:gd name="connsiteY11956" fmla="*/ 2879826 h 4860733"/>
                <a:gd name="connsiteX11957" fmla="*/ 4557964 w 4853691"/>
                <a:gd name="connsiteY11957" fmla="*/ 2907991 h 4860733"/>
                <a:gd name="connsiteX11958" fmla="*/ 4560311 w 4853691"/>
                <a:gd name="connsiteY11958" fmla="*/ 2919726 h 4860733"/>
                <a:gd name="connsiteX11959" fmla="*/ 4569699 w 4853691"/>
                <a:gd name="connsiteY11959" fmla="*/ 2976055 h 4860733"/>
                <a:gd name="connsiteX11960" fmla="*/ 4553270 w 4853691"/>
                <a:gd name="connsiteY11960" fmla="*/ 2994831 h 4860733"/>
                <a:gd name="connsiteX11961" fmla="*/ 4562658 w 4853691"/>
                <a:gd name="connsiteY11961" fmla="*/ 3011261 h 4860733"/>
                <a:gd name="connsiteX11962" fmla="*/ 4525106 w 4853691"/>
                <a:gd name="connsiteY11962" fmla="*/ 3072284 h 4860733"/>
                <a:gd name="connsiteX11963" fmla="*/ 4513371 w 4853691"/>
                <a:gd name="connsiteY11963" fmla="*/ 3088713 h 4860733"/>
                <a:gd name="connsiteX11964" fmla="*/ 4471124 w 4853691"/>
                <a:gd name="connsiteY11964" fmla="*/ 3149737 h 4860733"/>
                <a:gd name="connsiteX11965" fmla="*/ 4452347 w 4853691"/>
                <a:gd name="connsiteY11965" fmla="*/ 3175554 h 4860733"/>
                <a:gd name="connsiteX11966" fmla="*/ 4414795 w 4853691"/>
                <a:gd name="connsiteY11966" fmla="*/ 3227189 h 4860733"/>
                <a:gd name="connsiteX11967" fmla="*/ 4391324 w 4853691"/>
                <a:gd name="connsiteY11967" fmla="*/ 3257700 h 4860733"/>
                <a:gd name="connsiteX11968" fmla="*/ 4356118 w 4853691"/>
                <a:gd name="connsiteY11968" fmla="*/ 3304641 h 4860733"/>
                <a:gd name="connsiteX11969" fmla="*/ 4330301 w 4853691"/>
                <a:gd name="connsiteY11969" fmla="*/ 3337500 h 4860733"/>
                <a:gd name="connsiteX11970" fmla="*/ 4295095 w 4853691"/>
                <a:gd name="connsiteY11970" fmla="*/ 3382094 h 4860733"/>
                <a:gd name="connsiteX11971" fmla="*/ 4266931 w 4853691"/>
                <a:gd name="connsiteY11971" fmla="*/ 3414952 h 4860733"/>
                <a:gd name="connsiteX11972" fmla="*/ 4231725 w 4853691"/>
                <a:gd name="connsiteY11972" fmla="*/ 3454853 h 4860733"/>
                <a:gd name="connsiteX11973" fmla="*/ 4198866 w 4853691"/>
                <a:gd name="connsiteY11973" fmla="*/ 3490058 h 4860733"/>
                <a:gd name="connsiteX11974" fmla="*/ 4163660 w 4853691"/>
                <a:gd name="connsiteY11974" fmla="*/ 3527611 h 4860733"/>
                <a:gd name="connsiteX11975" fmla="*/ 4128455 w 4853691"/>
                <a:gd name="connsiteY11975" fmla="*/ 3562816 h 4860733"/>
                <a:gd name="connsiteX11976" fmla="*/ 4104984 w 4853691"/>
                <a:gd name="connsiteY11976" fmla="*/ 3588634 h 4860733"/>
                <a:gd name="connsiteX11977" fmla="*/ 4102637 w 4853691"/>
                <a:gd name="connsiteY11977" fmla="*/ 3586287 h 4860733"/>
                <a:gd name="connsiteX11978" fmla="*/ 4119067 w 4853691"/>
                <a:gd name="connsiteY11978" fmla="*/ 3562816 h 4860733"/>
                <a:gd name="connsiteX11979" fmla="*/ 4144884 w 4853691"/>
                <a:gd name="connsiteY11979" fmla="*/ 3520570 h 4860733"/>
                <a:gd name="connsiteX11980" fmla="*/ 4170701 w 4853691"/>
                <a:gd name="connsiteY11980" fmla="*/ 3480670 h 4860733"/>
                <a:gd name="connsiteX11981" fmla="*/ 4194172 w 4853691"/>
                <a:gd name="connsiteY11981" fmla="*/ 3440770 h 4860733"/>
                <a:gd name="connsiteX11982" fmla="*/ 4222337 w 4853691"/>
                <a:gd name="connsiteY11982" fmla="*/ 3396176 h 4860733"/>
                <a:gd name="connsiteX11983" fmla="*/ 4243460 w 4853691"/>
                <a:gd name="connsiteY11983" fmla="*/ 3363318 h 4860733"/>
                <a:gd name="connsiteX11984" fmla="*/ 4273972 w 4853691"/>
                <a:gd name="connsiteY11984" fmla="*/ 3314030 h 4860733"/>
                <a:gd name="connsiteX11985" fmla="*/ 4290401 w 4853691"/>
                <a:gd name="connsiteY11985" fmla="*/ 3285865 h 4860733"/>
                <a:gd name="connsiteX11986" fmla="*/ 4323260 w 4853691"/>
                <a:gd name="connsiteY11986" fmla="*/ 3231883 h 4860733"/>
                <a:gd name="connsiteX11987" fmla="*/ 4334995 w 4853691"/>
                <a:gd name="connsiteY11987" fmla="*/ 3210759 h 4860733"/>
                <a:gd name="connsiteX11988" fmla="*/ 4372548 w 4853691"/>
                <a:gd name="connsiteY11988" fmla="*/ 3147389 h 4860733"/>
                <a:gd name="connsiteX11989" fmla="*/ 4379589 w 4853691"/>
                <a:gd name="connsiteY11989" fmla="*/ 3135654 h 4860733"/>
                <a:gd name="connsiteX11990" fmla="*/ 4421835 w 4853691"/>
                <a:gd name="connsiteY11990" fmla="*/ 3062896 h 4860733"/>
                <a:gd name="connsiteX11991" fmla="*/ 4421835 w 4853691"/>
                <a:gd name="connsiteY11991" fmla="*/ 3062896 h 4860733"/>
                <a:gd name="connsiteX11992" fmla="*/ 4464082 w 4853691"/>
                <a:gd name="connsiteY11992" fmla="*/ 2992484 h 4860733"/>
                <a:gd name="connsiteX11993" fmla="*/ 4511023 w 4853691"/>
                <a:gd name="connsiteY11993" fmla="*/ 2910338 h 4860733"/>
                <a:gd name="connsiteX11994" fmla="*/ 4541535 w 4853691"/>
                <a:gd name="connsiteY11994" fmla="*/ 2861050 h 4860733"/>
                <a:gd name="connsiteX11995" fmla="*/ 4550923 w 4853691"/>
                <a:gd name="connsiteY11995" fmla="*/ 2863397 h 4860733"/>
                <a:gd name="connsiteX11996" fmla="*/ 4553270 w 4853691"/>
                <a:gd name="connsiteY11996" fmla="*/ 2863397 h 4860733"/>
                <a:gd name="connsiteX11997" fmla="*/ 4553270 w 4853691"/>
                <a:gd name="connsiteY11997" fmla="*/ 2863397 h 4860733"/>
                <a:gd name="connsiteX11998" fmla="*/ 4553270 w 4853691"/>
                <a:gd name="connsiteY11998" fmla="*/ 2879826 h 4860733"/>
                <a:gd name="connsiteX11999" fmla="*/ 4029879 w 4853691"/>
                <a:gd name="connsiteY11999" fmla="*/ 3661392 h 4860733"/>
                <a:gd name="connsiteX12000" fmla="*/ 3997020 w 4853691"/>
                <a:gd name="connsiteY12000" fmla="*/ 3694251 h 4860733"/>
                <a:gd name="connsiteX12001" fmla="*/ 3971203 w 4853691"/>
                <a:gd name="connsiteY12001" fmla="*/ 3720068 h 4860733"/>
                <a:gd name="connsiteX12002" fmla="*/ 3938344 w 4853691"/>
                <a:gd name="connsiteY12002" fmla="*/ 3750580 h 4860733"/>
                <a:gd name="connsiteX12003" fmla="*/ 3910180 w 4853691"/>
                <a:gd name="connsiteY12003" fmla="*/ 3776398 h 4860733"/>
                <a:gd name="connsiteX12004" fmla="*/ 3879668 w 4853691"/>
                <a:gd name="connsiteY12004" fmla="*/ 3804562 h 4860733"/>
                <a:gd name="connsiteX12005" fmla="*/ 3851503 w 4853691"/>
                <a:gd name="connsiteY12005" fmla="*/ 3830380 h 4860733"/>
                <a:gd name="connsiteX12006" fmla="*/ 3820992 w 4853691"/>
                <a:gd name="connsiteY12006" fmla="*/ 3856197 h 4860733"/>
                <a:gd name="connsiteX12007" fmla="*/ 3790480 w 4853691"/>
                <a:gd name="connsiteY12007" fmla="*/ 3882015 h 4860733"/>
                <a:gd name="connsiteX12008" fmla="*/ 3759968 w 4853691"/>
                <a:gd name="connsiteY12008" fmla="*/ 3907832 h 4860733"/>
                <a:gd name="connsiteX12009" fmla="*/ 3727110 w 4853691"/>
                <a:gd name="connsiteY12009" fmla="*/ 3933650 h 4860733"/>
                <a:gd name="connsiteX12010" fmla="*/ 3698945 w 4853691"/>
                <a:gd name="connsiteY12010" fmla="*/ 3957120 h 4860733"/>
                <a:gd name="connsiteX12011" fmla="*/ 3666086 w 4853691"/>
                <a:gd name="connsiteY12011" fmla="*/ 3982938 h 4860733"/>
                <a:gd name="connsiteX12012" fmla="*/ 3637922 w 4853691"/>
                <a:gd name="connsiteY12012" fmla="*/ 4006408 h 4860733"/>
                <a:gd name="connsiteX12013" fmla="*/ 3605064 w 4853691"/>
                <a:gd name="connsiteY12013" fmla="*/ 4032226 h 4860733"/>
                <a:gd name="connsiteX12014" fmla="*/ 3579246 w 4853691"/>
                <a:gd name="connsiteY12014" fmla="*/ 4051002 h 4860733"/>
                <a:gd name="connsiteX12015" fmla="*/ 3541693 w 4853691"/>
                <a:gd name="connsiteY12015" fmla="*/ 4079167 h 4860733"/>
                <a:gd name="connsiteX12016" fmla="*/ 3518223 w 4853691"/>
                <a:gd name="connsiteY12016" fmla="*/ 4095596 h 4860733"/>
                <a:gd name="connsiteX12017" fmla="*/ 3480670 w 4853691"/>
                <a:gd name="connsiteY12017" fmla="*/ 4121414 h 4860733"/>
                <a:gd name="connsiteX12018" fmla="*/ 3084019 w 4853691"/>
                <a:gd name="connsiteY12018" fmla="*/ 4177743 h 4860733"/>
                <a:gd name="connsiteX12019" fmla="*/ 3095754 w 4853691"/>
                <a:gd name="connsiteY12019" fmla="*/ 3689557 h 4860733"/>
                <a:gd name="connsiteX12020" fmla="*/ 3098101 w 4853691"/>
                <a:gd name="connsiteY12020" fmla="*/ 3649657 h 4860733"/>
                <a:gd name="connsiteX12021" fmla="*/ 3100449 w 4853691"/>
                <a:gd name="connsiteY12021" fmla="*/ 3595675 h 4860733"/>
                <a:gd name="connsiteX12022" fmla="*/ 3105143 w 4853691"/>
                <a:gd name="connsiteY12022" fmla="*/ 3520570 h 4860733"/>
                <a:gd name="connsiteX12023" fmla="*/ 3107489 w 4853691"/>
                <a:gd name="connsiteY12023" fmla="*/ 3494752 h 4860733"/>
                <a:gd name="connsiteX12024" fmla="*/ 3112184 w 4853691"/>
                <a:gd name="connsiteY12024" fmla="*/ 3407912 h 4860733"/>
                <a:gd name="connsiteX12025" fmla="*/ 3112184 w 4853691"/>
                <a:gd name="connsiteY12025" fmla="*/ 3407912 h 4860733"/>
                <a:gd name="connsiteX12026" fmla="*/ 3128613 w 4853691"/>
                <a:gd name="connsiteY12026" fmla="*/ 3398523 h 4860733"/>
                <a:gd name="connsiteX12027" fmla="*/ 3149736 w 4853691"/>
                <a:gd name="connsiteY12027" fmla="*/ 3410258 h 4860733"/>
                <a:gd name="connsiteX12028" fmla="*/ 3163819 w 4853691"/>
                <a:gd name="connsiteY12028" fmla="*/ 3417300 h 4860733"/>
                <a:gd name="connsiteX12029" fmla="*/ 3201371 w 4853691"/>
                <a:gd name="connsiteY12029" fmla="*/ 3436076 h 4860733"/>
                <a:gd name="connsiteX12030" fmla="*/ 3215454 w 4853691"/>
                <a:gd name="connsiteY12030" fmla="*/ 3443117 h 4860733"/>
                <a:gd name="connsiteX12031" fmla="*/ 3255353 w 4853691"/>
                <a:gd name="connsiteY12031" fmla="*/ 3461893 h 4860733"/>
                <a:gd name="connsiteX12032" fmla="*/ 3267089 w 4853691"/>
                <a:gd name="connsiteY12032" fmla="*/ 3468935 h 4860733"/>
                <a:gd name="connsiteX12033" fmla="*/ 3306988 w 4853691"/>
                <a:gd name="connsiteY12033" fmla="*/ 3485364 h 4860733"/>
                <a:gd name="connsiteX12034" fmla="*/ 3318724 w 4853691"/>
                <a:gd name="connsiteY12034" fmla="*/ 3490058 h 4860733"/>
                <a:gd name="connsiteX12035" fmla="*/ 3356276 w 4853691"/>
                <a:gd name="connsiteY12035" fmla="*/ 3506487 h 4860733"/>
                <a:gd name="connsiteX12036" fmla="*/ 3370359 w 4853691"/>
                <a:gd name="connsiteY12036" fmla="*/ 3511182 h 4860733"/>
                <a:gd name="connsiteX12037" fmla="*/ 3407911 w 4853691"/>
                <a:gd name="connsiteY12037" fmla="*/ 3525264 h 4860733"/>
                <a:gd name="connsiteX12038" fmla="*/ 3419647 w 4853691"/>
                <a:gd name="connsiteY12038" fmla="*/ 3529958 h 4860733"/>
                <a:gd name="connsiteX12039" fmla="*/ 3457200 w 4853691"/>
                <a:gd name="connsiteY12039" fmla="*/ 3544040 h 4860733"/>
                <a:gd name="connsiteX12040" fmla="*/ 3468935 w 4853691"/>
                <a:gd name="connsiteY12040" fmla="*/ 3548734 h 4860733"/>
                <a:gd name="connsiteX12041" fmla="*/ 3506487 w 4853691"/>
                <a:gd name="connsiteY12041" fmla="*/ 3560470 h 4860733"/>
                <a:gd name="connsiteX12042" fmla="*/ 3518223 w 4853691"/>
                <a:gd name="connsiteY12042" fmla="*/ 3565164 h 4860733"/>
                <a:gd name="connsiteX12043" fmla="*/ 3553428 w 4853691"/>
                <a:gd name="connsiteY12043" fmla="*/ 3574552 h 4860733"/>
                <a:gd name="connsiteX12044" fmla="*/ 3565163 w 4853691"/>
                <a:gd name="connsiteY12044" fmla="*/ 3576899 h 4860733"/>
                <a:gd name="connsiteX12045" fmla="*/ 3600369 w 4853691"/>
                <a:gd name="connsiteY12045" fmla="*/ 3586287 h 4860733"/>
                <a:gd name="connsiteX12046" fmla="*/ 3612104 w 4853691"/>
                <a:gd name="connsiteY12046" fmla="*/ 3588634 h 4860733"/>
                <a:gd name="connsiteX12047" fmla="*/ 3644963 w 4853691"/>
                <a:gd name="connsiteY12047" fmla="*/ 3595675 h 4860733"/>
                <a:gd name="connsiteX12048" fmla="*/ 3659045 w 4853691"/>
                <a:gd name="connsiteY12048" fmla="*/ 3598022 h 4860733"/>
                <a:gd name="connsiteX12049" fmla="*/ 3689557 w 4853691"/>
                <a:gd name="connsiteY12049" fmla="*/ 3602716 h 4860733"/>
                <a:gd name="connsiteX12050" fmla="*/ 3705986 w 4853691"/>
                <a:gd name="connsiteY12050" fmla="*/ 3605063 h 4860733"/>
                <a:gd name="connsiteX12051" fmla="*/ 3738845 w 4853691"/>
                <a:gd name="connsiteY12051" fmla="*/ 3609757 h 4860733"/>
                <a:gd name="connsiteX12052" fmla="*/ 3752927 w 4853691"/>
                <a:gd name="connsiteY12052" fmla="*/ 3612105 h 4860733"/>
                <a:gd name="connsiteX12053" fmla="*/ 3781092 w 4853691"/>
                <a:gd name="connsiteY12053" fmla="*/ 3614451 h 4860733"/>
                <a:gd name="connsiteX12054" fmla="*/ 3797521 w 4853691"/>
                <a:gd name="connsiteY12054" fmla="*/ 3616799 h 4860733"/>
                <a:gd name="connsiteX12055" fmla="*/ 3823339 w 4853691"/>
                <a:gd name="connsiteY12055" fmla="*/ 3619146 h 4860733"/>
                <a:gd name="connsiteX12056" fmla="*/ 3842115 w 4853691"/>
                <a:gd name="connsiteY12056" fmla="*/ 3621493 h 4860733"/>
                <a:gd name="connsiteX12057" fmla="*/ 3886709 w 4853691"/>
                <a:gd name="connsiteY12057" fmla="*/ 3621493 h 4860733"/>
                <a:gd name="connsiteX12058" fmla="*/ 3886709 w 4853691"/>
                <a:gd name="connsiteY12058" fmla="*/ 3621493 h 4860733"/>
                <a:gd name="connsiteX12059" fmla="*/ 3886709 w 4853691"/>
                <a:gd name="connsiteY12059" fmla="*/ 3621493 h 4860733"/>
                <a:gd name="connsiteX12060" fmla="*/ 3938344 w 4853691"/>
                <a:gd name="connsiteY12060" fmla="*/ 3619146 h 4860733"/>
                <a:gd name="connsiteX12061" fmla="*/ 3954773 w 4853691"/>
                <a:gd name="connsiteY12061" fmla="*/ 3616799 h 4860733"/>
                <a:gd name="connsiteX12062" fmla="*/ 3989979 w 4853691"/>
                <a:gd name="connsiteY12062" fmla="*/ 3614451 h 4860733"/>
                <a:gd name="connsiteX12063" fmla="*/ 4008755 w 4853691"/>
                <a:gd name="connsiteY12063" fmla="*/ 3612105 h 4860733"/>
                <a:gd name="connsiteX12064" fmla="*/ 4039267 w 4853691"/>
                <a:gd name="connsiteY12064" fmla="*/ 3607411 h 4860733"/>
                <a:gd name="connsiteX12065" fmla="*/ 4058043 w 4853691"/>
                <a:gd name="connsiteY12065" fmla="*/ 3602716 h 4860733"/>
                <a:gd name="connsiteX12066" fmla="*/ 4069778 w 4853691"/>
                <a:gd name="connsiteY12066" fmla="*/ 3600369 h 4860733"/>
                <a:gd name="connsiteX12067" fmla="*/ 4074473 w 4853691"/>
                <a:gd name="connsiteY12067" fmla="*/ 3609757 h 4860733"/>
                <a:gd name="connsiteX12068" fmla="*/ 4053349 w 4853691"/>
                <a:gd name="connsiteY12068" fmla="*/ 3630881 h 4860733"/>
                <a:gd name="connsiteX12069" fmla="*/ 4029879 w 4853691"/>
                <a:gd name="connsiteY12069" fmla="*/ 3661392 h 4860733"/>
                <a:gd name="connsiteX12070" fmla="*/ 3715375 w 4853691"/>
                <a:gd name="connsiteY12070" fmla="*/ 4081514 h 4860733"/>
                <a:gd name="connsiteX12071" fmla="*/ 3736498 w 4853691"/>
                <a:gd name="connsiteY12071" fmla="*/ 4060390 h 4860733"/>
                <a:gd name="connsiteX12072" fmla="*/ 3736498 w 4853691"/>
                <a:gd name="connsiteY12072" fmla="*/ 4055696 h 4860733"/>
                <a:gd name="connsiteX12073" fmla="*/ 4189478 w 4853691"/>
                <a:gd name="connsiteY12073" fmla="*/ 3837421 h 4860733"/>
                <a:gd name="connsiteX12074" fmla="*/ 4194172 w 4853691"/>
                <a:gd name="connsiteY12074" fmla="*/ 3844462 h 4860733"/>
                <a:gd name="connsiteX12075" fmla="*/ 4198866 w 4853691"/>
                <a:gd name="connsiteY12075" fmla="*/ 3851503 h 4860733"/>
                <a:gd name="connsiteX12076" fmla="*/ 4191825 w 4853691"/>
                <a:gd name="connsiteY12076" fmla="*/ 3867932 h 4860733"/>
                <a:gd name="connsiteX12077" fmla="*/ 4196519 w 4853691"/>
                <a:gd name="connsiteY12077" fmla="*/ 3879668 h 4860733"/>
                <a:gd name="connsiteX12078" fmla="*/ 4173049 w 4853691"/>
                <a:gd name="connsiteY12078" fmla="*/ 3900791 h 4860733"/>
                <a:gd name="connsiteX12079" fmla="*/ 4154272 w 4853691"/>
                <a:gd name="connsiteY12079" fmla="*/ 3917221 h 4860733"/>
                <a:gd name="connsiteX12080" fmla="*/ 4109678 w 4853691"/>
                <a:gd name="connsiteY12080" fmla="*/ 3954773 h 4860733"/>
                <a:gd name="connsiteX12081" fmla="*/ 4095596 w 4853691"/>
                <a:gd name="connsiteY12081" fmla="*/ 3966508 h 4860733"/>
                <a:gd name="connsiteX12082" fmla="*/ 4034573 w 4853691"/>
                <a:gd name="connsiteY12082" fmla="*/ 4011102 h 4860733"/>
                <a:gd name="connsiteX12083" fmla="*/ 4011102 w 4853691"/>
                <a:gd name="connsiteY12083" fmla="*/ 4027532 h 4860733"/>
                <a:gd name="connsiteX12084" fmla="*/ 3971203 w 4853691"/>
                <a:gd name="connsiteY12084" fmla="*/ 4053349 h 4860733"/>
                <a:gd name="connsiteX12085" fmla="*/ 3940691 w 4853691"/>
                <a:gd name="connsiteY12085" fmla="*/ 4072125 h 4860733"/>
                <a:gd name="connsiteX12086" fmla="*/ 3905485 w 4853691"/>
                <a:gd name="connsiteY12086" fmla="*/ 4093249 h 4860733"/>
                <a:gd name="connsiteX12087" fmla="*/ 3870279 w 4853691"/>
                <a:gd name="connsiteY12087" fmla="*/ 4112026 h 4860733"/>
                <a:gd name="connsiteX12088" fmla="*/ 3837421 w 4853691"/>
                <a:gd name="connsiteY12088" fmla="*/ 4130802 h 4860733"/>
                <a:gd name="connsiteX12089" fmla="*/ 3799868 w 4853691"/>
                <a:gd name="connsiteY12089" fmla="*/ 4149578 h 4860733"/>
                <a:gd name="connsiteX12090" fmla="*/ 3781092 w 4853691"/>
                <a:gd name="connsiteY12090" fmla="*/ 4158966 h 4860733"/>
                <a:gd name="connsiteX12091" fmla="*/ 3253007 w 4853691"/>
                <a:gd name="connsiteY12091" fmla="*/ 4266930 h 4860733"/>
                <a:gd name="connsiteX12092" fmla="*/ 3257701 w 4853691"/>
                <a:gd name="connsiteY12092" fmla="*/ 4264584 h 4860733"/>
                <a:gd name="connsiteX12093" fmla="*/ 3288212 w 4853691"/>
                <a:gd name="connsiteY12093" fmla="*/ 4245807 h 4860733"/>
                <a:gd name="connsiteX12094" fmla="*/ 3325765 w 4853691"/>
                <a:gd name="connsiteY12094" fmla="*/ 4222337 h 4860733"/>
                <a:gd name="connsiteX12095" fmla="*/ 3356276 w 4853691"/>
                <a:gd name="connsiteY12095" fmla="*/ 4203560 h 4860733"/>
                <a:gd name="connsiteX12096" fmla="*/ 3391482 w 4853691"/>
                <a:gd name="connsiteY12096" fmla="*/ 4180090 h 4860733"/>
                <a:gd name="connsiteX12097" fmla="*/ 3424341 w 4853691"/>
                <a:gd name="connsiteY12097" fmla="*/ 4158966 h 4860733"/>
                <a:gd name="connsiteX12098" fmla="*/ 3457200 w 4853691"/>
                <a:gd name="connsiteY12098" fmla="*/ 4135496 h 4860733"/>
                <a:gd name="connsiteX12099" fmla="*/ 3480670 w 4853691"/>
                <a:gd name="connsiteY12099" fmla="*/ 4119066 h 4860733"/>
                <a:gd name="connsiteX12100" fmla="*/ 3696598 w 4853691"/>
                <a:gd name="connsiteY12100" fmla="*/ 4060390 h 4860733"/>
                <a:gd name="connsiteX12101" fmla="*/ 3715375 w 4853691"/>
                <a:gd name="connsiteY12101" fmla="*/ 4081514 h 4860733"/>
                <a:gd name="connsiteX12102" fmla="*/ 3191983 w 4853691"/>
                <a:gd name="connsiteY12102" fmla="*/ 4304483 h 4860733"/>
                <a:gd name="connsiteX12103" fmla="*/ 3152083 w 4853691"/>
                <a:gd name="connsiteY12103" fmla="*/ 4327954 h 4860733"/>
                <a:gd name="connsiteX12104" fmla="*/ 3128613 w 4853691"/>
                <a:gd name="connsiteY12104" fmla="*/ 4339689 h 4860733"/>
                <a:gd name="connsiteX12105" fmla="*/ 3102795 w 4853691"/>
                <a:gd name="connsiteY12105" fmla="*/ 4353771 h 4860733"/>
                <a:gd name="connsiteX12106" fmla="*/ 3086366 w 4853691"/>
                <a:gd name="connsiteY12106" fmla="*/ 4344383 h 4860733"/>
                <a:gd name="connsiteX12107" fmla="*/ 3086366 w 4853691"/>
                <a:gd name="connsiteY12107" fmla="*/ 4283360 h 4860733"/>
                <a:gd name="connsiteX12108" fmla="*/ 3121572 w 4853691"/>
                <a:gd name="connsiteY12108" fmla="*/ 4283360 h 4860733"/>
                <a:gd name="connsiteX12109" fmla="*/ 3152083 w 4853691"/>
                <a:gd name="connsiteY12109" fmla="*/ 4281013 h 4860733"/>
                <a:gd name="connsiteX12110" fmla="*/ 3206066 w 4853691"/>
                <a:gd name="connsiteY12110" fmla="*/ 4278666 h 4860733"/>
                <a:gd name="connsiteX12111" fmla="*/ 3243618 w 4853691"/>
                <a:gd name="connsiteY12111" fmla="*/ 4276319 h 4860733"/>
                <a:gd name="connsiteX12112" fmla="*/ 3250659 w 4853691"/>
                <a:gd name="connsiteY12112" fmla="*/ 4276319 h 4860733"/>
                <a:gd name="connsiteX12113" fmla="*/ 3222495 w 4853691"/>
                <a:gd name="connsiteY12113" fmla="*/ 4292748 h 4860733"/>
                <a:gd name="connsiteX12114" fmla="*/ 3191983 w 4853691"/>
                <a:gd name="connsiteY12114" fmla="*/ 4304483 h 4860733"/>
                <a:gd name="connsiteX12115" fmla="*/ 3030037 w 4853691"/>
                <a:gd name="connsiteY12115" fmla="*/ 4346730 h 4860733"/>
                <a:gd name="connsiteX12116" fmla="*/ 3011261 w 4853691"/>
                <a:gd name="connsiteY12116" fmla="*/ 4339689 h 4860733"/>
                <a:gd name="connsiteX12117" fmla="*/ 2994831 w 4853691"/>
                <a:gd name="connsiteY12117" fmla="*/ 4334995 h 4860733"/>
                <a:gd name="connsiteX12118" fmla="*/ 2973708 w 4853691"/>
                <a:gd name="connsiteY12118" fmla="*/ 4327954 h 4860733"/>
                <a:gd name="connsiteX12119" fmla="*/ 2961973 w 4853691"/>
                <a:gd name="connsiteY12119" fmla="*/ 4323260 h 4860733"/>
                <a:gd name="connsiteX12120" fmla="*/ 2837579 w 4853691"/>
                <a:gd name="connsiteY12120" fmla="*/ 4273972 h 4860733"/>
                <a:gd name="connsiteX12121" fmla="*/ 3032384 w 4853691"/>
                <a:gd name="connsiteY12121" fmla="*/ 4281013 h 4860733"/>
                <a:gd name="connsiteX12122" fmla="*/ 3032384 w 4853691"/>
                <a:gd name="connsiteY12122" fmla="*/ 4281013 h 4860733"/>
                <a:gd name="connsiteX12123" fmla="*/ 3034731 w 4853691"/>
                <a:gd name="connsiteY12123" fmla="*/ 4281013 h 4860733"/>
                <a:gd name="connsiteX12124" fmla="*/ 3084019 w 4853691"/>
                <a:gd name="connsiteY12124" fmla="*/ 4281013 h 4860733"/>
                <a:gd name="connsiteX12125" fmla="*/ 3084019 w 4853691"/>
                <a:gd name="connsiteY12125" fmla="*/ 4342036 h 4860733"/>
                <a:gd name="connsiteX12126" fmla="*/ 3065243 w 4853691"/>
                <a:gd name="connsiteY12126" fmla="*/ 4356118 h 4860733"/>
                <a:gd name="connsiteX12127" fmla="*/ 3046466 w 4853691"/>
                <a:gd name="connsiteY12127" fmla="*/ 4351424 h 4860733"/>
                <a:gd name="connsiteX12128" fmla="*/ 3030037 w 4853691"/>
                <a:gd name="connsiteY12128" fmla="*/ 4346730 h 4860733"/>
                <a:gd name="connsiteX12129" fmla="*/ 2767168 w 4853691"/>
                <a:gd name="connsiteY12129" fmla="*/ 4356118 h 4860733"/>
                <a:gd name="connsiteX12130" fmla="*/ 2767168 w 4853691"/>
                <a:gd name="connsiteY12130" fmla="*/ 4363160 h 4860733"/>
                <a:gd name="connsiteX12131" fmla="*/ 2764821 w 4853691"/>
                <a:gd name="connsiteY12131" fmla="*/ 4372548 h 4860733"/>
                <a:gd name="connsiteX12132" fmla="*/ 2518381 w 4853691"/>
                <a:gd name="connsiteY12132" fmla="*/ 4358466 h 4860733"/>
                <a:gd name="connsiteX12133" fmla="*/ 2532463 w 4853691"/>
                <a:gd name="connsiteY12133" fmla="*/ 4353771 h 4860733"/>
                <a:gd name="connsiteX12134" fmla="*/ 2541851 w 4853691"/>
                <a:gd name="connsiteY12134" fmla="*/ 4351424 h 4860733"/>
                <a:gd name="connsiteX12135" fmla="*/ 2595833 w 4853691"/>
                <a:gd name="connsiteY12135" fmla="*/ 4332648 h 4860733"/>
                <a:gd name="connsiteX12136" fmla="*/ 2605222 w 4853691"/>
                <a:gd name="connsiteY12136" fmla="*/ 4327954 h 4860733"/>
                <a:gd name="connsiteX12137" fmla="*/ 2659204 w 4853691"/>
                <a:gd name="connsiteY12137" fmla="*/ 4306830 h 4860733"/>
                <a:gd name="connsiteX12138" fmla="*/ 2670939 w 4853691"/>
                <a:gd name="connsiteY12138" fmla="*/ 4302136 h 4860733"/>
                <a:gd name="connsiteX12139" fmla="*/ 2722574 w 4853691"/>
                <a:gd name="connsiteY12139" fmla="*/ 4281013 h 4860733"/>
                <a:gd name="connsiteX12140" fmla="*/ 2739003 w 4853691"/>
                <a:gd name="connsiteY12140" fmla="*/ 4273972 h 4860733"/>
                <a:gd name="connsiteX12141" fmla="*/ 2750738 w 4853691"/>
                <a:gd name="connsiteY12141" fmla="*/ 4269278 h 4860733"/>
                <a:gd name="connsiteX12142" fmla="*/ 2776556 w 4853691"/>
                <a:gd name="connsiteY12142" fmla="*/ 4271625 h 4860733"/>
                <a:gd name="connsiteX12143" fmla="*/ 2781250 w 4853691"/>
                <a:gd name="connsiteY12143" fmla="*/ 4273972 h 4860733"/>
                <a:gd name="connsiteX12144" fmla="*/ 2771862 w 4853691"/>
                <a:gd name="connsiteY12144" fmla="*/ 4337342 h 4860733"/>
                <a:gd name="connsiteX12145" fmla="*/ 2767168 w 4853691"/>
                <a:gd name="connsiteY12145" fmla="*/ 4356118 h 4860733"/>
                <a:gd name="connsiteX12146" fmla="*/ 2459705 w 4853691"/>
                <a:gd name="connsiteY12146" fmla="*/ 4374895 h 4860733"/>
                <a:gd name="connsiteX12147" fmla="*/ 2429193 w 4853691"/>
                <a:gd name="connsiteY12147" fmla="*/ 4384283 h 4860733"/>
                <a:gd name="connsiteX12148" fmla="*/ 2396334 w 4853691"/>
                <a:gd name="connsiteY12148" fmla="*/ 4393671 h 4860733"/>
                <a:gd name="connsiteX12149" fmla="*/ 2363476 w 4853691"/>
                <a:gd name="connsiteY12149" fmla="*/ 4403059 h 4860733"/>
                <a:gd name="connsiteX12150" fmla="*/ 2332964 w 4853691"/>
                <a:gd name="connsiteY12150" fmla="*/ 4412447 h 4860733"/>
                <a:gd name="connsiteX12151" fmla="*/ 2300106 w 4853691"/>
                <a:gd name="connsiteY12151" fmla="*/ 4421836 h 4860733"/>
                <a:gd name="connsiteX12152" fmla="*/ 2269594 w 4853691"/>
                <a:gd name="connsiteY12152" fmla="*/ 4428877 h 4860733"/>
                <a:gd name="connsiteX12153" fmla="*/ 2236735 w 4853691"/>
                <a:gd name="connsiteY12153" fmla="*/ 4435918 h 4860733"/>
                <a:gd name="connsiteX12154" fmla="*/ 2234388 w 4853691"/>
                <a:gd name="connsiteY12154" fmla="*/ 4435918 h 4860733"/>
                <a:gd name="connsiteX12155" fmla="*/ 2199183 w 4853691"/>
                <a:gd name="connsiteY12155" fmla="*/ 4412447 h 4860733"/>
                <a:gd name="connsiteX12156" fmla="*/ 2173365 w 4853691"/>
                <a:gd name="connsiteY12156" fmla="*/ 4393671 h 4860733"/>
                <a:gd name="connsiteX12157" fmla="*/ 2135812 w 4853691"/>
                <a:gd name="connsiteY12157" fmla="*/ 4365506 h 4860733"/>
                <a:gd name="connsiteX12158" fmla="*/ 2109995 w 4853691"/>
                <a:gd name="connsiteY12158" fmla="*/ 4346730 h 4860733"/>
                <a:gd name="connsiteX12159" fmla="*/ 2072442 w 4853691"/>
                <a:gd name="connsiteY12159" fmla="*/ 4318565 h 4860733"/>
                <a:gd name="connsiteX12160" fmla="*/ 2044277 w 4853691"/>
                <a:gd name="connsiteY12160" fmla="*/ 4297442 h 4860733"/>
                <a:gd name="connsiteX12161" fmla="*/ 2020807 w 4853691"/>
                <a:gd name="connsiteY12161" fmla="*/ 4278666 h 4860733"/>
                <a:gd name="connsiteX12162" fmla="*/ 2023154 w 4853691"/>
                <a:gd name="connsiteY12162" fmla="*/ 4271625 h 4860733"/>
                <a:gd name="connsiteX12163" fmla="*/ 2063054 w 4853691"/>
                <a:gd name="connsiteY12163" fmla="*/ 4281013 h 4860733"/>
                <a:gd name="connsiteX12164" fmla="*/ 2105301 w 4853691"/>
                <a:gd name="connsiteY12164" fmla="*/ 4292748 h 4860733"/>
                <a:gd name="connsiteX12165" fmla="*/ 2168671 w 4853691"/>
                <a:gd name="connsiteY12165" fmla="*/ 4306830 h 4860733"/>
                <a:gd name="connsiteX12166" fmla="*/ 2206224 w 4853691"/>
                <a:gd name="connsiteY12166" fmla="*/ 4313871 h 4860733"/>
                <a:gd name="connsiteX12167" fmla="*/ 2274288 w 4853691"/>
                <a:gd name="connsiteY12167" fmla="*/ 4325607 h 4860733"/>
                <a:gd name="connsiteX12168" fmla="*/ 2307147 w 4853691"/>
                <a:gd name="connsiteY12168" fmla="*/ 4332648 h 4860733"/>
                <a:gd name="connsiteX12169" fmla="*/ 2379905 w 4853691"/>
                <a:gd name="connsiteY12169" fmla="*/ 4344383 h 4860733"/>
                <a:gd name="connsiteX12170" fmla="*/ 2408070 w 4853691"/>
                <a:gd name="connsiteY12170" fmla="*/ 4349077 h 4860733"/>
                <a:gd name="connsiteX12171" fmla="*/ 2487869 w 4853691"/>
                <a:gd name="connsiteY12171" fmla="*/ 4358466 h 4860733"/>
                <a:gd name="connsiteX12172" fmla="*/ 2508993 w 4853691"/>
                <a:gd name="connsiteY12172" fmla="*/ 4360812 h 4860733"/>
                <a:gd name="connsiteX12173" fmla="*/ 2513687 w 4853691"/>
                <a:gd name="connsiteY12173" fmla="*/ 4360812 h 4860733"/>
                <a:gd name="connsiteX12174" fmla="*/ 2497258 w 4853691"/>
                <a:gd name="connsiteY12174" fmla="*/ 4365506 h 4860733"/>
                <a:gd name="connsiteX12175" fmla="*/ 2459705 w 4853691"/>
                <a:gd name="connsiteY12175" fmla="*/ 4374895 h 4860733"/>
                <a:gd name="connsiteX12176" fmla="*/ 1938660 w 4853691"/>
                <a:gd name="connsiteY12176" fmla="*/ 4304483 h 4860733"/>
                <a:gd name="connsiteX12177" fmla="*/ 1884678 w 4853691"/>
                <a:gd name="connsiteY12177" fmla="*/ 4337342 h 4860733"/>
                <a:gd name="connsiteX12178" fmla="*/ 1879984 w 4853691"/>
                <a:gd name="connsiteY12178" fmla="*/ 4339689 h 4860733"/>
                <a:gd name="connsiteX12179" fmla="*/ 1821308 w 4853691"/>
                <a:gd name="connsiteY12179" fmla="*/ 4372548 h 4860733"/>
                <a:gd name="connsiteX12180" fmla="*/ 1802532 w 4853691"/>
                <a:gd name="connsiteY12180" fmla="*/ 4381936 h 4860733"/>
                <a:gd name="connsiteX12181" fmla="*/ 1762632 w 4853691"/>
                <a:gd name="connsiteY12181" fmla="*/ 4400712 h 4860733"/>
                <a:gd name="connsiteX12182" fmla="*/ 1741508 w 4853691"/>
                <a:gd name="connsiteY12182" fmla="*/ 4410100 h 4860733"/>
                <a:gd name="connsiteX12183" fmla="*/ 1706303 w 4853691"/>
                <a:gd name="connsiteY12183" fmla="*/ 4424183 h 4860733"/>
                <a:gd name="connsiteX12184" fmla="*/ 1682832 w 4853691"/>
                <a:gd name="connsiteY12184" fmla="*/ 4431224 h 4860733"/>
                <a:gd name="connsiteX12185" fmla="*/ 1647627 w 4853691"/>
                <a:gd name="connsiteY12185" fmla="*/ 4442959 h 4860733"/>
                <a:gd name="connsiteX12186" fmla="*/ 1624156 w 4853691"/>
                <a:gd name="connsiteY12186" fmla="*/ 4450000 h 4860733"/>
                <a:gd name="connsiteX12187" fmla="*/ 1591298 w 4853691"/>
                <a:gd name="connsiteY12187" fmla="*/ 4459388 h 4860733"/>
                <a:gd name="connsiteX12188" fmla="*/ 1567827 w 4853691"/>
                <a:gd name="connsiteY12188" fmla="*/ 4464083 h 4860733"/>
                <a:gd name="connsiteX12189" fmla="*/ 1551398 w 4853691"/>
                <a:gd name="connsiteY12189" fmla="*/ 4466429 h 4860733"/>
                <a:gd name="connsiteX12190" fmla="*/ 1549051 w 4853691"/>
                <a:gd name="connsiteY12190" fmla="*/ 4461735 h 4860733"/>
                <a:gd name="connsiteX12191" fmla="*/ 1551398 w 4853691"/>
                <a:gd name="connsiteY12191" fmla="*/ 4459388 h 4860733"/>
                <a:gd name="connsiteX12192" fmla="*/ 1565480 w 4853691"/>
                <a:gd name="connsiteY12192" fmla="*/ 4450000 h 4860733"/>
                <a:gd name="connsiteX12193" fmla="*/ 1584256 w 4853691"/>
                <a:gd name="connsiteY12193" fmla="*/ 4438265 h 4860733"/>
                <a:gd name="connsiteX12194" fmla="*/ 1598339 w 4853691"/>
                <a:gd name="connsiteY12194" fmla="*/ 4428877 h 4860733"/>
                <a:gd name="connsiteX12195" fmla="*/ 1617115 w 4853691"/>
                <a:gd name="connsiteY12195" fmla="*/ 4414794 h 4860733"/>
                <a:gd name="connsiteX12196" fmla="*/ 1631197 w 4853691"/>
                <a:gd name="connsiteY12196" fmla="*/ 4403059 h 4860733"/>
                <a:gd name="connsiteX12197" fmla="*/ 1649974 w 4853691"/>
                <a:gd name="connsiteY12197" fmla="*/ 4386630 h 4860733"/>
                <a:gd name="connsiteX12198" fmla="*/ 1664056 w 4853691"/>
                <a:gd name="connsiteY12198" fmla="*/ 4374895 h 4860733"/>
                <a:gd name="connsiteX12199" fmla="*/ 1685179 w 4853691"/>
                <a:gd name="connsiteY12199" fmla="*/ 4353771 h 4860733"/>
                <a:gd name="connsiteX12200" fmla="*/ 1696915 w 4853691"/>
                <a:gd name="connsiteY12200" fmla="*/ 4342036 h 4860733"/>
                <a:gd name="connsiteX12201" fmla="*/ 1720385 w 4853691"/>
                <a:gd name="connsiteY12201" fmla="*/ 4318565 h 4860733"/>
                <a:gd name="connsiteX12202" fmla="*/ 1729773 w 4853691"/>
                <a:gd name="connsiteY12202" fmla="*/ 4309177 h 4860733"/>
                <a:gd name="connsiteX12203" fmla="*/ 1760285 w 4853691"/>
                <a:gd name="connsiteY12203" fmla="*/ 4276319 h 4860733"/>
                <a:gd name="connsiteX12204" fmla="*/ 1762632 w 4853691"/>
                <a:gd name="connsiteY12204" fmla="*/ 4273972 h 4860733"/>
                <a:gd name="connsiteX12205" fmla="*/ 1783755 w 4853691"/>
                <a:gd name="connsiteY12205" fmla="*/ 4250501 h 4860733"/>
                <a:gd name="connsiteX12206" fmla="*/ 1795491 w 4853691"/>
                <a:gd name="connsiteY12206" fmla="*/ 4255195 h 4860733"/>
                <a:gd name="connsiteX12207" fmla="*/ 1814267 w 4853691"/>
                <a:gd name="connsiteY12207" fmla="*/ 4238766 h 4860733"/>
                <a:gd name="connsiteX12208" fmla="*/ 1891719 w 4853691"/>
                <a:gd name="connsiteY12208" fmla="*/ 4250501 h 4860733"/>
                <a:gd name="connsiteX12209" fmla="*/ 1919884 w 4853691"/>
                <a:gd name="connsiteY12209" fmla="*/ 4255195 h 4860733"/>
                <a:gd name="connsiteX12210" fmla="*/ 1973866 w 4853691"/>
                <a:gd name="connsiteY12210" fmla="*/ 4262236 h 4860733"/>
                <a:gd name="connsiteX12211" fmla="*/ 1973866 w 4853691"/>
                <a:gd name="connsiteY12211" fmla="*/ 4264584 h 4860733"/>
                <a:gd name="connsiteX12212" fmla="*/ 1976213 w 4853691"/>
                <a:gd name="connsiteY12212" fmla="*/ 4273972 h 4860733"/>
                <a:gd name="connsiteX12213" fmla="*/ 1950396 w 4853691"/>
                <a:gd name="connsiteY12213" fmla="*/ 4292748 h 4860733"/>
                <a:gd name="connsiteX12214" fmla="*/ 1938660 w 4853691"/>
                <a:gd name="connsiteY12214" fmla="*/ 4304483 h 4860733"/>
                <a:gd name="connsiteX12215" fmla="*/ 1495069 w 4853691"/>
                <a:gd name="connsiteY12215" fmla="*/ 4433571 h 4860733"/>
                <a:gd name="connsiteX12216" fmla="*/ 1478639 w 4853691"/>
                <a:gd name="connsiteY12216" fmla="*/ 4417142 h 4860733"/>
                <a:gd name="connsiteX12217" fmla="*/ 1471598 w 4853691"/>
                <a:gd name="connsiteY12217" fmla="*/ 4407753 h 4860733"/>
                <a:gd name="connsiteX12218" fmla="*/ 1452822 w 4853691"/>
                <a:gd name="connsiteY12218" fmla="*/ 4386630 h 4860733"/>
                <a:gd name="connsiteX12219" fmla="*/ 1450475 w 4853691"/>
                <a:gd name="connsiteY12219" fmla="*/ 4381936 h 4860733"/>
                <a:gd name="connsiteX12220" fmla="*/ 1380063 w 4853691"/>
                <a:gd name="connsiteY12220" fmla="*/ 4299789 h 4860733"/>
                <a:gd name="connsiteX12221" fmla="*/ 1375369 w 4853691"/>
                <a:gd name="connsiteY12221" fmla="*/ 4292748 h 4860733"/>
                <a:gd name="connsiteX12222" fmla="*/ 1354246 w 4853691"/>
                <a:gd name="connsiteY12222" fmla="*/ 4266930 h 4860733"/>
                <a:gd name="connsiteX12223" fmla="*/ 1347205 w 4853691"/>
                <a:gd name="connsiteY12223" fmla="*/ 4259889 h 4860733"/>
                <a:gd name="connsiteX12224" fmla="*/ 1328428 w 4853691"/>
                <a:gd name="connsiteY12224" fmla="*/ 4236419 h 4860733"/>
                <a:gd name="connsiteX12225" fmla="*/ 1321387 w 4853691"/>
                <a:gd name="connsiteY12225" fmla="*/ 4227031 h 4860733"/>
                <a:gd name="connsiteX12226" fmla="*/ 1304958 w 4853691"/>
                <a:gd name="connsiteY12226" fmla="*/ 4205908 h 4860733"/>
                <a:gd name="connsiteX12227" fmla="*/ 1295570 w 4853691"/>
                <a:gd name="connsiteY12227" fmla="*/ 4194172 h 4860733"/>
                <a:gd name="connsiteX12228" fmla="*/ 1279140 w 4853691"/>
                <a:gd name="connsiteY12228" fmla="*/ 4173049 h 4860733"/>
                <a:gd name="connsiteX12229" fmla="*/ 1269752 w 4853691"/>
                <a:gd name="connsiteY12229" fmla="*/ 4158966 h 4860733"/>
                <a:gd name="connsiteX12230" fmla="*/ 1253323 w 4853691"/>
                <a:gd name="connsiteY12230" fmla="*/ 4135496 h 4860733"/>
                <a:gd name="connsiteX12231" fmla="*/ 1243935 w 4853691"/>
                <a:gd name="connsiteY12231" fmla="*/ 4121414 h 4860733"/>
                <a:gd name="connsiteX12232" fmla="*/ 1225158 w 4853691"/>
                <a:gd name="connsiteY12232" fmla="*/ 4095596 h 4860733"/>
                <a:gd name="connsiteX12233" fmla="*/ 1215770 w 4853691"/>
                <a:gd name="connsiteY12233" fmla="*/ 4083861 h 4860733"/>
                <a:gd name="connsiteX12234" fmla="*/ 1196994 w 4853691"/>
                <a:gd name="connsiteY12234" fmla="*/ 4058043 h 4860733"/>
                <a:gd name="connsiteX12235" fmla="*/ 1187605 w 4853691"/>
                <a:gd name="connsiteY12235" fmla="*/ 4043961 h 4860733"/>
                <a:gd name="connsiteX12236" fmla="*/ 1168829 w 4853691"/>
                <a:gd name="connsiteY12236" fmla="*/ 4015796 h 4860733"/>
                <a:gd name="connsiteX12237" fmla="*/ 1159441 w 4853691"/>
                <a:gd name="connsiteY12237" fmla="*/ 4004061 h 4860733"/>
                <a:gd name="connsiteX12238" fmla="*/ 1140665 w 4853691"/>
                <a:gd name="connsiteY12238" fmla="*/ 3975897 h 4860733"/>
                <a:gd name="connsiteX12239" fmla="*/ 1131276 w 4853691"/>
                <a:gd name="connsiteY12239" fmla="*/ 3964162 h 4860733"/>
                <a:gd name="connsiteX12240" fmla="*/ 1114847 w 4853691"/>
                <a:gd name="connsiteY12240" fmla="*/ 3938344 h 4860733"/>
                <a:gd name="connsiteX12241" fmla="*/ 1114847 w 4853691"/>
                <a:gd name="connsiteY12241" fmla="*/ 3935997 h 4860733"/>
                <a:gd name="connsiteX12242" fmla="*/ 1114847 w 4853691"/>
                <a:gd name="connsiteY12242" fmla="*/ 3935997 h 4860733"/>
                <a:gd name="connsiteX12243" fmla="*/ 1114847 w 4853691"/>
                <a:gd name="connsiteY12243" fmla="*/ 3935997 h 4860733"/>
                <a:gd name="connsiteX12244" fmla="*/ 1124235 w 4853691"/>
                <a:gd name="connsiteY12244" fmla="*/ 3933650 h 4860733"/>
                <a:gd name="connsiteX12245" fmla="*/ 1143012 w 4853691"/>
                <a:gd name="connsiteY12245" fmla="*/ 3961814 h 4860733"/>
                <a:gd name="connsiteX12246" fmla="*/ 1152400 w 4853691"/>
                <a:gd name="connsiteY12246" fmla="*/ 3975897 h 4860733"/>
                <a:gd name="connsiteX12247" fmla="*/ 1171176 w 4853691"/>
                <a:gd name="connsiteY12247" fmla="*/ 4004061 h 4860733"/>
                <a:gd name="connsiteX12248" fmla="*/ 1185258 w 4853691"/>
                <a:gd name="connsiteY12248" fmla="*/ 4025185 h 4860733"/>
                <a:gd name="connsiteX12249" fmla="*/ 1199341 w 4853691"/>
                <a:gd name="connsiteY12249" fmla="*/ 4046308 h 4860733"/>
                <a:gd name="connsiteX12250" fmla="*/ 1215770 w 4853691"/>
                <a:gd name="connsiteY12250" fmla="*/ 4069779 h 4860733"/>
                <a:gd name="connsiteX12251" fmla="*/ 1227505 w 4853691"/>
                <a:gd name="connsiteY12251" fmla="*/ 4086208 h 4860733"/>
                <a:gd name="connsiteX12252" fmla="*/ 1243935 w 4853691"/>
                <a:gd name="connsiteY12252" fmla="*/ 4109678 h 4860733"/>
                <a:gd name="connsiteX12253" fmla="*/ 1255670 w 4853691"/>
                <a:gd name="connsiteY12253" fmla="*/ 4126108 h 4860733"/>
                <a:gd name="connsiteX12254" fmla="*/ 1274446 w 4853691"/>
                <a:gd name="connsiteY12254" fmla="*/ 4151925 h 4860733"/>
                <a:gd name="connsiteX12255" fmla="*/ 1283834 w 4853691"/>
                <a:gd name="connsiteY12255" fmla="*/ 4163660 h 4860733"/>
                <a:gd name="connsiteX12256" fmla="*/ 1297917 w 4853691"/>
                <a:gd name="connsiteY12256" fmla="*/ 4184784 h 4860733"/>
                <a:gd name="connsiteX12257" fmla="*/ 1361287 w 4853691"/>
                <a:gd name="connsiteY12257" fmla="*/ 4269278 h 4860733"/>
                <a:gd name="connsiteX12258" fmla="*/ 1361287 w 4853691"/>
                <a:gd name="connsiteY12258" fmla="*/ 4269278 h 4860733"/>
                <a:gd name="connsiteX12259" fmla="*/ 1410575 w 4853691"/>
                <a:gd name="connsiteY12259" fmla="*/ 4332648 h 4860733"/>
                <a:gd name="connsiteX12260" fmla="*/ 1410575 w 4853691"/>
                <a:gd name="connsiteY12260" fmla="*/ 4332648 h 4860733"/>
                <a:gd name="connsiteX12261" fmla="*/ 1434045 w 4853691"/>
                <a:gd name="connsiteY12261" fmla="*/ 4360812 h 4860733"/>
                <a:gd name="connsiteX12262" fmla="*/ 1436392 w 4853691"/>
                <a:gd name="connsiteY12262" fmla="*/ 4363160 h 4860733"/>
                <a:gd name="connsiteX12263" fmla="*/ 1457516 w 4853691"/>
                <a:gd name="connsiteY12263" fmla="*/ 4388977 h 4860733"/>
                <a:gd name="connsiteX12264" fmla="*/ 1462210 w 4853691"/>
                <a:gd name="connsiteY12264" fmla="*/ 4393671 h 4860733"/>
                <a:gd name="connsiteX12265" fmla="*/ 1480986 w 4853691"/>
                <a:gd name="connsiteY12265" fmla="*/ 4417142 h 4860733"/>
                <a:gd name="connsiteX12266" fmla="*/ 1485680 w 4853691"/>
                <a:gd name="connsiteY12266" fmla="*/ 4421836 h 4860733"/>
                <a:gd name="connsiteX12267" fmla="*/ 1504457 w 4853691"/>
                <a:gd name="connsiteY12267" fmla="*/ 4442959 h 4860733"/>
                <a:gd name="connsiteX12268" fmla="*/ 1509151 w 4853691"/>
                <a:gd name="connsiteY12268" fmla="*/ 4447653 h 4860733"/>
                <a:gd name="connsiteX12269" fmla="*/ 1509151 w 4853691"/>
                <a:gd name="connsiteY12269" fmla="*/ 4447653 h 4860733"/>
                <a:gd name="connsiteX12270" fmla="*/ 1495069 w 4853691"/>
                <a:gd name="connsiteY12270" fmla="*/ 4433571 h 4860733"/>
                <a:gd name="connsiteX12271" fmla="*/ 1039742 w 4853691"/>
                <a:gd name="connsiteY12271" fmla="*/ 3884362 h 4860733"/>
                <a:gd name="connsiteX12272" fmla="*/ 978718 w 4853691"/>
                <a:gd name="connsiteY12272" fmla="*/ 3858544 h 4860733"/>
                <a:gd name="connsiteX12273" fmla="*/ 971677 w 4853691"/>
                <a:gd name="connsiteY12273" fmla="*/ 3853850 h 4860733"/>
                <a:gd name="connsiteX12274" fmla="*/ 917695 w 4853691"/>
                <a:gd name="connsiteY12274" fmla="*/ 3828033 h 4860733"/>
                <a:gd name="connsiteX12275" fmla="*/ 905960 w 4853691"/>
                <a:gd name="connsiteY12275" fmla="*/ 3820992 h 4860733"/>
                <a:gd name="connsiteX12276" fmla="*/ 861366 w 4853691"/>
                <a:gd name="connsiteY12276" fmla="*/ 3795174 h 4860733"/>
                <a:gd name="connsiteX12277" fmla="*/ 861366 w 4853691"/>
                <a:gd name="connsiteY12277" fmla="*/ 3795174 h 4860733"/>
                <a:gd name="connsiteX12278" fmla="*/ 875448 w 4853691"/>
                <a:gd name="connsiteY12278" fmla="*/ 3788133 h 4860733"/>
                <a:gd name="connsiteX12279" fmla="*/ 882489 w 4853691"/>
                <a:gd name="connsiteY12279" fmla="*/ 3785786 h 4860733"/>
                <a:gd name="connsiteX12280" fmla="*/ 898919 w 4853691"/>
                <a:gd name="connsiteY12280" fmla="*/ 3778745 h 4860733"/>
                <a:gd name="connsiteX12281" fmla="*/ 905960 w 4853691"/>
                <a:gd name="connsiteY12281" fmla="*/ 3776398 h 4860733"/>
                <a:gd name="connsiteX12282" fmla="*/ 910654 w 4853691"/>
                <a:gd name="connsiteY12282" fmla="*/ 3774051 h 4860733"/>
                <a:gd name="connsiteX12283" fmla="*/ 1051477 w 4853691"/>
                <a:gd name="connsiteY12283" fmla="*/ 3825686 h 4860733"/>
                <a:gd name="connsiteX12284" fmla="*/ 1053824 w 4853691"/>
                <a:gd name="connsiteY12284" fmla="*/ 3891403 h 4860733"/>
                <a:gd name="connsiteX12285" fmla="*/ 1051477 w 4853691"/>
                <a:gd name="connsiteY12285" fmla="*/ 3891403 h 4860733"/>
                <a:gd name="connsiteX12286" fmla="*/ 1039742 w 4853691"/>
                <a:gd name="connsiteY12286" fmla="*/ 3884362 h 4860733"/>
                <a:gd name="connsiteX12287" fmla="*/ 633703 w 4853691"/>
                <a:gd name="connsiteY12287" fmla="*/ 3429035 h 4860733"/>
                <a:gd name="connsiteX12288" fmla="*/ 631355 w 4853691"/>
                <a:gd name="connsiteY12288" fmla="*/ 3405564 h 4860733"/>
                <a:gd name="connsiteX12289" fmla="*/ 626661 w 4853691"/>
                <a:gd name="connsiteY12289" fmla="*/ 3351582 h 4860733"/>
                <a:gd name="connsiteX12290" fmla="*/ 621967 w 4853691"/>
                <a:gd name="connsiteY12290" fmla="*/ 3297600 h 4860733"/>
                <a:gd name="connsiteX12291" fmla="*/ 621967 w 4853691"/>
                <a:gd name="connsiteY12291" fmla="*/ 3285865 h 4860733"/>
                <a:gd name="connsiteX12292" fmla="*/ 631355 w 4853691"/>
                <a:gd name="connsiteY12292" fmla="*/ 3281171 h 4860733"/>
                <a:gd name="connsiteX12293" fmla="*/ 661867 w 4853691"/>
                <a:gd name="connsiteY12293" fmla="*/ 3314030 h 4860733"/>
                <a:gd name="connsiteX12294" fmla="*/ 671255 w 4853691"/>
                <a:gd name="connsiteY12294" fmla="*/ 3323418 h 4860733"/>
                <a:gd name="connsiteX12295" fmla="*/ 715849 w 4853691"/>
                <a:gd name="connsiteY12295" fmla="*/ 3370359 h 4860733"/>
                <a:gd name="connsiteX12296" fmla="*/ 725237 w 4853691"/>
                <a:gd name="connsiteY12296" fmla="*/ 3379747 h 4860733"/>
                <a:gd name="connsiteX12297" fmla="*/ 769831 w 4853691"/>
                <a:gd name="connsiteY12297" fmla="*/ 3426688 h 4860733"/>
                <a:gd name="connsiteX12298" fmla="*/ 776872 w 4853691"/>
                <a:gd name="connsiteY12298" fmla="*/ 3433729 h 4860733"/>
                <a:gd name="connsiteX12299" fmla="*/ 823813 w 4853691"/>
                <a:gd name="connsiteY12299" fmla="*/ 3480670 h 4860733"/>
                <a:gd name="connsiteX12300" fmla="*/ 830854 w 4853691"/>
                <a:gd name="connsiteY12300" fmla="*/ 3487711 h 4860733"/>
                <a:gd name="connsiteX12301" fmla="*/ 877795 w 4853691"/>
                <a:gd name="connsiteY12301" fmla="*/ 3532305 h 4860733"/>
                <a:gd name="connsiteX12302" fmla="*/ 884837 w 4853691"/>
                <a:gd name="connsiteY12302" fmla="*/ 3539346 h 4860733"/>
                <a:gd name="connsiteX12303" fmla="*/ 936472 w 4853691"/>
                <a:gd name="connsiteY12303" fmla="*/ 3588634 h 4860733"/>
                <a:gd name="connsiteX12304" fmla="*/ 1032700 w 4853691"/>
                <a:gd name="connsiteY12304" fmla="*/ 3675475 h 4860733"/>
                <a:gd name="connsiteX12305" fmla="*/ 1028006 w 4853691"/>
                <a:gd name="connsiteY12305" fmla="*/ 3687210 h 4860733"/>
                <a:gd name="connsiteX12306" fmla="*/ 1032700 w 4853691"/>
                <a:gd name="connsiteY12306" fmla="*/ 3698945 h 4860733"/>
                <a:gd name="connsiteX12307" fmla="*/ 1025659 w 4853691"/>
                <a:gd name="connsiteY12307" fmla="*/ 3703639 h 4860733"/>
                <a:gd name="connsiteX12308" fmla="*/ 1023312 w 4853691"/>
                <a:gd name="connsiteY12308" fmla="*/ 3705986 h 4860733"/>
                <a:gd name="connsiteX12309" fmla="*/ 999842 w 4853691"/>
                <a:gd name="connsiteY12309" fmla="*/ 3722416 h 4860733"/>
                <a:gd name="connsiteX12310" fmla="*/ 999842 w 4853691"/>
                <a:gd name="connsiteY12310" fmla="*/ 3722416 h 4860733"/>
                <a:gd name="connsiteX12311" fmla="*/ 910654 w 4853691"/>
                <a:gd name="connsiteY12311" fmla="*/ 3774051 h 4860733"/>
                <a:gd name="connsiteX12312" fmla="*/ 659520 w 4853691"/>
                <a:gd name="connsiteY12312" fmla="*/ 3640269 h 4860733"/>
                <a:gd name="connsiteX12313" fmla="*/ 633703 w 4853691"/>
                <a:gd name="connsiteY12313" fmla="*/ 3429035 h 4860733"/>
                <a:gd name="connsiteX12314" fmla="*/ 535127 w 4853691"/>
                <a:gd name="connsiteY12314" fmla="*/ 3267089 h 4860733"/>
                <a:gd name="connsiteX12315" fmla="*/ 521044 w 4853691"/>
                <a:gd name="connsiteY12315" fmla="*/ 3267089 h 4860733"/>
                <a:gd name="connsiteX12316" fmla="*/ 502268 w 4853691"/>
                <a:gd name="connsiteY12316" fmla="*/ 3264742 h 4860733"/>
                <a:gd name="connsiteX12317" fmla="*/ 485839 w 4853691"/>
                <a:gd name="connsiteY12317" fmla="*/ 3262394 h 4860733"/>
                <a:gd name="connsiteX12318" fmla="*/ 469409 w 4853691"/>
                <a:gd name="connsiteY12318" fmla="*/ 3260048 h 4860733"/>
                <a:gd name="connsiteX12319" fmla="*/ 455327 w 4853691"/>
                <a:gd name="connsiteY12319" fmla="*/ 3257700 h 4860733"/>
                <a:gd name="connsiteX12320" fmla="*/ 438898 w 4853691"/>
                <a:gd name="connsiteY12320" fmla="*/ 3255354 h 4860733"/>
                <a:gd name="connsiteX12321" fmla="*/ 424815 w 4853691"/>
                <a:gd name="connsiteY12321" fmla="*/ 3253006 h 4860733"/>
                <a:gd name="connsiteX12322" fmla="*/ 408386 w 4853691"/>
                <a:gd name="connsiteY12322" fmla="*/ 3248312 h 4860733"/>
                <a:gd name="connsiteX12323" fmla="*/ 396651 w 4853691"/>
                <a:gd name="connsiteY12323" fmla="*/ 3243618 h 4860733"/>
                <a:gd name="connsiteX12324" fmla="*/ 380222 w 4853691"/>
                <a:gd name="connsiteY12324" fmla="*/ 3238924 h 4860733"/>
                <a:gd name="connsiteX12325" fmla="*/ 368486 w 4853691"/>
                <a:gd name="connsiteY12325" fmla="*/ 3234230 h 4860733"/>
                <a:gd name="connsiteX12326" fmla="*/ 352057 w 4853691"/>
                <a:gd name="connsiteY12326" fmla="*/ 3227189 h 4860733"/>
                <a:gd name="connsiteX12327" fmla="*/ 342669 w 4853691"/>
                <a:gd name="connsiteY12327" fmla="*/ 3222495 h 4860733"/>
                <a:gd name="connsiteX12328" fmla="*/ 345016 w 4853691"/>
                <a:gd name="connsiteY12328" fmla="*/ 3215454 h 4860733"/>
                <a:gd name="connsiteX12329" fmla="*/ 326239 w 4853691"/>
                <a:gd name="connsiteY12329" fmla="*/ 3196677 h 4860733"/>
                <a:gd name="connsiteX12330" fmla="*/ 330934 w 4853691"/>
                <a:gd name="connsiteY12330" fmla="*/ 3114531 h 4860733"/>
                <a:gd name="connsiteX12331" fmla="*/ 330934 w 4853691"/>
                <a:gd name="connsiteY12331" fmla="*/ 3107490 h 4860733"/>
                <a:gd name="connsiteX12332" fmla="*/ 330934 w 4853691"/>
                <a:gd name="connsiteY12332" fmla="*/ 3100448 h 4860733"/>
                <a:gd name="connsiteX12333" fmla="*/ 347363 w 4853691"/>
                <a:gd name="connsiteY12333" fmla="*/ 2814109 h 4860733"/>
                <a:gd name="connsiteX12334" fmla="*/ 347363 w 4853691"/>
                <a:gd name="connsiteY12334" fmla="*/ 2814109 h 4860733"/>
                <a:gd name="connsiteX12335" fmla="*/ 356751 w 4853691"/>
                <a:gd name="connsiteY12335" fmla="*/ 2811762 h 4860733"/>
                <a:gd name="connsiteX12336" fmla="*/ 605538 w 4853691"/>
                <a:gd name="connsiteY12336" fmla="*/ 3250659 h 4860733"/>
                <a:gd name="connsiteX12337" fmla="*/ 596150 w 4853691"/>
                <a:gd name="connsiteY12337" fmla="*/ 3267089 h 4860733"/>
                <a:gd name="connsiteX12338" fmla="*/ 570332 w 4853691"/>
                <a:gd name="connsiteY12338" fmla="*/ 3267089 h 4860733"/>
                <a:gd name="connsiteX12339" fmla="*/ 535127 w 4853691"/>
                <a:gd name="connsiteY12339" fmla="*/ 3267089 h 4860733"/>
                <a:gd name="connsiteX12340" fmla="*/ 281646 w 4853691"/>
                <a:gd name="connsiteY12340" fmla="*/ 3156777 h 4860733"/>
                <a:gd name="connsiteX12341" fmla="*/ 260522 w 4853691"/>
                <a:gd name="connsiteY12341" fmla="*/ 3128613 h 4860733"/>
                <a:gd name="connsiteX12342" fmla="*/ 244093 w 4853691"/>
                <a:gd name="connsiteY12342" fmla="*/ 3105142 h 4860733"/>
                <a:gd name="connsiteX12343" fmla="*/ 225316 w 4853691"/>
                <a:gd name="connsiteY12343" fmla="*/ 3076978 h 4860733"/>
                <a:gd name="connsiteX12344" fmla="*/ 211234 w 4853691"/>
                <a:gd name="connsiteY12344" fmla="*/ 3053507 h 4860733"/>
                <a:gd name="connsiteX12345" fmla="*/ 192458 w 4853691"/>
                <a:gd name="connsiteY12345" fmla="*/ 3025343 h 4860733"/>
                <a:gd name="connsiteX12346" fmla="*/ 178376 w 4853691"/>
                <a:gd name="connsiteY12346" fmla="*/ 3004220 h 4860733"/>
                <a:gd name="connsiteX12347" fmla="*/ 161946 w 4853691"/>
                <a:gd name="connsiteY12347" fmla="*/ 2976055 h 4860733"/>
                <a:gd name="connsiteX12348" fmla="*/ 150211 w 4853691"/>
                <a:gd name="connsiteY12348" fmla="*/ 2954932 h 4860733"/>
                <a:gd name="connsiteX12349" fmla="*/ 133782 w 4853691"/>
                <a:gd name="connsiteY12349" fmla="*/ 2924420 h 4860733"/>
                <a:gd name="connsiteX12350" fmla="*/ 124393 w 4853691"/>
                <a:gd name="connsiteY12350" fmla="*/ 2905643 h 4860733"/>
                <a:gd name="connsiteX12351" fmla="*/ 122046 w 4853691"/>
                <a:gd name="connsiteY12351" fmla="*/ 2900949 h 4860733"/>
                <a:gd name="connsiteX12352" fmla="*/ 122046 w 4853691"/>
                <a:gd name="connsiteY12352" fmla="*/ 2898602 h 4860733"/>
                <a:gd name="connsiteX12353" fmla="*/ 112658 w 4853691"/>
                <a:gd name="connsiteY12353" fmla="*/ 2882173 h 4860733"/>
                <a:gd name="connsiteX12354" fmla="*/ 107964 w 4853691"/>
                <a:gd name="connsiteY12354" fmla="*/ 2872785 h 4860733"/>
                <a:gd name="connsiteX12355" fmla="*/ 100923 w 4853691"/>
                <a:gd name="connsiteY12355" fmla="*/ 2856356 h 4860733"/>
                <a:gd name="connsiteX12356" fmla="*/ 89188 w 4853691"/>
                <a:gd name="connsiteY12356" fmla="*/ 2825844 h 4860733"/>
                <a:gd name="connsiteX12357" fmla="*/ 100923 w 4853691"/>
                <a:gd name="connsiteY12357" fmla="*/ 2807068 h 4860733"/>
                <a:gd name="connsiteX12358" fmla="*/ 82147 w 4853691"/>
                <a:gd name="connsiteY12358" fmla="*/ 2785944 h 4860733"/>
                <a:gd name="connsiteX12359" fmla="*/ 82147 w 4853691"/>
                <a:gd name="connsiteY12359" fmla="*/ 2771862 h 4860733"/>
                <a:gd name="connsiteX12360" fmla="*/ 89188 w 4853691"/>
                <a:gd name="connsiteY12360" fmla="*/ 2769515 h 4860733"/>
                <a:gd name="connsiteX12361" fmla="*/ 96229 w 4853691"/>
                <a:gd name="connsiteY12361" fmla="*/ 2783597 h 4860733"/>
                <a:gd name="connsiteX12362" fmla="*/ 105617 w 4853691"/>
                <a:gd name="connsiteY12362" fmla="*/ 2804721 h 4860733"/>
                <a:gd name="connsiteX12363" fmla="*/ 124393 w 4853691"/>
                <a:gd name="connsiteY12363" fmla="*/ 2849314 h 4860733"/>
                <a:gd name="connsiteX12364" fmla="*/ 131435 w 4853691"/>
                <a:gd name="connsiteY12364" fmla="*/ 2863397 h 4860733"/>
                <a:gd name="connsiteX12365" fmla="*/ 154905 w 4853691"/>
                <a:gd name="connsiteY12365" fmla="*/ 2912685 h 4860733"/>
                <a:gd name="connsiteX12366" fmla="*/ 164293 w 4853691"/>
                <a:gd name="connsiteY12366" fmla="*/ 2931461 h 4860733"/>
                <a:gd name="connsiteX12367" fmla="*/ 183070 w 4853691"/>
                <a:gd name="connsiteY12367" fmla="*/ 2969014 h 4860733"/>
                <a:gd name="connsiteX12368" fmla="*/ 194805 w 4853691"/>
                <a:gd name="connsiteY12368" fmla="*/ 2990137 h 4860733"/>
                <a:gd name="connsiteX12369" fmla="*/ 213581 w 4853691"/>
                <a:gd name="connsiteY12369" fmla="*/ 3025343 h 4860733"/>
                <a:gd name="connsiteX12370" fmla="*/ 227664 w 4853691"/>
                <a:gd name="connsiteY12370" fmla="*/ 3048813 h 4860733"/>
                <a:gd name="connsiteX12371" fmla="*/ 248787 w 4853691"/>
                <a:gd name="connsiteY12371" fmla="*/ 3084019 h 4860733"/>
                <a:gd name="connsiteX12372" fmla="*/ 262869 w 4853691"/>
                <a:gd name="connsiteY12372" fmla="*/ 3107490 h 4860733"/>
                <a:gd name="connsiteX12373" fmla="*/ 283993 w 4853691"/>
                <a:gd name="connsiteY12373" fmla="*/ 3142695 h 4860733"/>
                <a:gd name="connsiteX12374" fmla="*/ 300422 w 4853691"/>
                <a:gd name="connsiteY12374" fmla="*/ 3168513 h 4860733"/>
                <a:gd name="connsiteX12375" fmla="*/ 316851 w 4853691"/>
                <a:gd name="connsiteY12375" fmla="*/ 3194330 h 4860733"/>
                <a:gd name="connsiteX12376" fmla="*/ 316851 w 4853691"/>
                <a:gd name="connsiteY12376" fmla="*/ 3194330 h 4860733"/>
                <a:gd name="connsiteX12377" fmla="*/ 302769 w 4853691"/>
                <a:gd name="connsiteY12377" fmla="*/ 3175554 h 4860733"/>
                <a:gd name="connsiteX12378" fmla="*/ 281646 w 4853691"/>
                <a:gd name="connsiteY12378" fmla="*/ 3156777 h 4860733"/>
                <a:gd name="connsiteX12379" fmla="*/ 103270 w 4853691"/>
                <a:gd name="connsiteY12379" fmla="*/ 2877479 h 4860733"/>
                <a:gd name="connsiteX12380" fmla="*/ 96229 w 4853691"/>
                <a:gd name="connsiteY12380" fmla="*/ 2879826 h 4860733"/>
                <a:gd name="connsiteX12381" fmla="*/ 93882 w 4853691"/>
                <a:gd name="connsiteY12381" fmla="*/ 2872785 h 4860733"/>
                <a:gd name="connsiteX12382" fmla="*/ 86841 w 4853691"/>
                <a:gd name="connsiteY12382" fmla="*/ 2837579 h 4860733"/>
                <a:gd name="connsiteX12383" fmla="*/ 84494 w 4853691"/>
                <a:gd name="connsiteY12383" fmla="*/ 2825844 h 4860733"/>
                <a:gd name="connsiteX12384" fmla="*/ 86841 w 4853691"/>
                <a:gd name="connsiteY12384" fmla="*/ 2825844 h 4860733"/>
                <a:gd name="connsiteX12385" fmla="*/ 91535 w 4853691"/>
                <a:gd name="connsiteY12385" fmla="*/ 2837579 h 4860733"/>
                <a:gd name="connsiteX12386" fmla="*/ 100923 w 4853691"/>
                <a:gd name="connsiteY12386" fmla="*/ 2858703 h 4860733"/>
                <a:gd name="connsiteX12387" fmla="*/ 110311 w 4853691"/>
                <a:gd name="connsiteY12387" fmla="*/ 2877479 h 4860733"/>
                <a:gd name="connsiteX12388" fmla="*/ 103270 w 4853691"/>
                <a:gd name="connsiteY12388" fmla="*/ 2877479 h 4860733"/>
                <a:gd name="connsiteX12389" fmla="*/ 65717 w 4853691"/>
                <a:gd name="connsiteY12389" fmla="*/ 2771862 h 4860733"/>
                <a:gd name="connsiteX12390" fmla="*/ 58676 w 4853691"/>
                <a:gd name="connsiteY12390" fmla="*/ 2753085 h 4860733"/>
                <a:gd name="connsiteX12391" fmla="*/ 53982 w 4853691"/>
                <a:gd name="connsiteY12391" fmla="*/ 2741350 h 4860733"/>
                <a:gd name="connsiteX12392" fmla="*/ 49288 w 4853691"/>
                <a:gd name="connsiteY12392" fmla="*/ 2729615 h 4860733"/>
                <a:gd name="connsiteX12393" fmla="*/ 53982 w 4853691"/>
                <a:gd name="connsiteY12393" fmla="*/ 2727268 h 4860733"/>
                <a:gd name="connsiteX12394" fmla="*/ 53982 w 4853691"/>
                <a:gd name="connsiteY12394" fmla="*/ 2729615 h 4860733"/>
                <a:gd name="connsiteX12395" fmla="*/ 56329 w 4853691"/>
                <a:gd name="connsiteY12395" fmla="*/ 2736656 h 4860733"/>
                <a:gd name="connsiteX12396" fmla="*/ 61023 w 4853691"/>
                <a:gd name="connsiteY12396" fmla="*/ 2753085 h 4860733"/>
                <a:gd name="connsiteX12397" fmla="*/ 63370 w 4853691"/>
                <a:gd name="connsiteY12397" fmla="*/ 2762474 h 4860733"/>
                <a:gd name="connsiteX12398" fmla="*/ 72758 w 4853691"/>
                <a:gd name="connsiteY12398" fmla="*/ 2788291 h 4860733"/>
                <a:gd name="connsiteX12399" fmla="*/ 72758 w 4853691"/>
                <a:gd name="connsiteY12399" fmla="*/ 2788291 h 4860733"/>
                <a:gd name="connsiteX12400" fmla="*/ 70411 w 4853691"/>
                <a:gd name="connsiteY12400" fmla="*/ 2783597 h 4860733"/>
                <a:gd name="connsiteX12401" fmla="*/ 65717 w 4853691"/>
                <a:gd name="connsiteY12401" fmla="*/ 2771862 h 4860733"/>
                <a:gd name="connsiteX12402" fmla="*/ 49288 w 4853691"/>
                <a:gd name="connsiteY12402" fmla="*/ 2694409 h 4860733"/>
                <a:gd name="connsiteX12403" fmla="*/ 49288 w 4853691"/>
                <a:gd name="connsiteY12403" fmla="*/ 2694409 h 4860733"/>
                <a:gd name="connsiteX12404" fmla="*/ 49288 w 4853691"/>
                <a:gd name="connsiteY12404" fmla="*/ 2694409 h 4860733"/>
                <a:gd name="connsiteX12405" fmla="*/ 49288 w 4853691"/>
                <a:gd name="connsiteY12405" fmla="*/ 2694409 h 4860733"/>
                <a:gd name="connsiteX12406" fmla="*/ 49288 w 4853691"/>
                <a:gd name="connsiteY12406" fmla="*/ 2694409 h 4860733"/>
                <a:gd name="connsiteX12407" fmla="*/ 49288 w 4853691"/>
                <a:gd name="connsiteY12407" fmla="*/ 2694409 h 4860733"/>
                <a:gd name="connsiteX12408" fmla="*/ 39900 w 4853691"/>
                <a:gd name="connsiteY12408" fmla="*/ 2647468 h 4860733"/>
                <a:gd name="connsiteX12409" fmla="*/ 35206 w 4853691"/>
                <a:gd name="connsiteY12409" fmla="*/ 2645121 h 4860733"/>
                <a:gd name="connsiteX12410" fmla="*/ 39900 w 4853691"/>
                <a:gd name="connsiteY12410" fmla="*/ 2642774 h 4860733"/>
                <a:gd name="connsiteX12411" fmla="*/ 39900 w 4853691"/>
                <a:gd name="connsiteY12411" fmla="*/ 2647468 h 4860733"/>
                <a:gd name="connsiteX12412" fmla="*/ 46941 w 4853691"/>
                <a:gd name="connsiteY12412" fmla="*/ 2654510 h 4860733"/>
                <a:gd name="connsiteX12413" fmla="*/ 39900 w 4853691"/>
                <a:gd name="connsiteY12413" fmla="*/ 2647468 h 4860733"/>
                <a:gd name="connsiteX12414" fmla="*/ 39900 w 4853691"/>
                <a:gd name="connsiteY12414" fmla="*/ 2640427 h 4860733"/>
                <a:gd name="connsiteX12415" fmla="*/ 44594 w 4853691"/>
                <a:gd name="connsiteY12415" fmla="*/ 2633386 h 4860733"/>
                <a:gd name="connsiteX12416" fmla="*/ 51635 w 4853691"/>
                <a:gd name="connsiteY12416" fmla="*/ 2654510 h 4860733"/>
                <a:gd name="connsiteX12417" fmla="*/ 46941 w 4853691"/>
                <a:gd name="connsiteY12417" fmla="*/ 2654510 h 4860733"/>
                <a:gd name="connsiteX12418" fmla="*/ 79800 w 4853691"/>
                <a:gd name="connsiteY12418" fmla="*/ 2785944 h 4860733"/>
                <a:gd name="connsiteX12419" fmla="*/ 75105 w 4853691"/>
                <a:gd name="connsiteY12419" fmla="*/ 2785944 h 4860733"/>
                <a:gd name="connsiteX12420" fmla="*/ 68064 w 4853691"/>
                <a:gd name="connsiteY12420" fmla="*/ 2764821 h 4860733"/>
                <a:gd name="connsiteX12421" fmla="*/ 79800 w 4853691"/>
                <a:gd name="connsiteY12421" fmla="*/ 2769515 h 4860733"/>
                <a:gd name="connsiteX12422" fmla="*/ 79800 w 4853691"/>
                <a:gd name="connsiteY12422" fmla="*/ 2785944 h 4860733"/>
                <a:gd name="connsiteX12423" fmla="*/ 607885 w 4853691"/>
                <a:gd name="connsiteY12423" fmla="*/ 3046466 h 4860733"/>
                <a:gd name="connsiteX12424" fmla="*/ 607885 w 4853691"/>
                <a:gd name="connsiteY12424" fmla="*/ 3034731 h 4860733"/>
                <a:gd name="connsiteX12425" fmla="*/ 614926 w 4853691"/>
                <a:gd name="connsiteY12425" fmla="*/ 3032384 h 4860733"/>
                <a:gd name="connsiteX12426" fmla="*/ 619620 w 4853691"/>
                <a:gd name="connsiteY12426" fmla="*/ 3041772 h 4860733"/>
                <a:gd name="connsiteX12427" fmla="*/ 652479 w 4853691"/>
                <a:gd name="connsiteY12427" fmla="*/ 3093407 h 4860733"/>
                <a:gd name="connsiteX12428" fmla="*/ 680643 w 4853691"/>
                <a:gd name="connsiteY12428" fmla="*/ 3138001 h 4860733"/>
                <a:gd name="connsiteX12429" fmla="*/ 701767 w 4853691"/>
                <a:gd name="connsiteY12429" fmla="*/ 3170860 h 4860733"/>
                <a:gd name="connsiteX12430" fmla="*/ 807384 w 4853691"/>
                <a:gd name="connsiteY12430" fmla="*/ 3335153 h 4860733"/>
                <a:gd name="connsiteX12431" fmla="*/ 823813 w 4853691"/>
                <a:gd name="connsiteY12431" fmla="*/ 3358623 h 4860733"/>
                <a:gd name="connsiteX12432" fmla="*/ 863713 w 4853691"/>
                <a:gd name="connsiteY12432" fmla="*/ 3419647 h 4860733"/>
                <a:gd name="connsiteX12433" fmla="*/ 887184 w 4853691"/>
                <a:gd name="connsiteY12433" fmla="*/ 3452505 h 4860733"/>
                <a:gd name="connsiteX12434" fmla="*/ 922389 w 4853691"/>
                <a:gd name="connsiteY12434" fmla="*/ 3506487 h 4860733"/>
                <a:gd name="connsiteX12435" fmla="*/ 948207 w 4853691"/>
                <a:gd name="connsiteY12435" fmla="*/ 3544040 h 4860733"/>
                <a:gd name="connsiteX12436" fmla="*/ 981065 w 4853691"/>
                <a:gd name="connsiteY12436" fmla="*/ 3593328 h 4860733"/>
                <a:gd name="connsiteX12437" fmla="*/ 1013924 w 4853691"/>
                <a:gd name="connsiteY12437" fmla="*/ 3637922 h 4860733"/>
                <a:gd name="connsiteX12438" fmla="*/ 1035047 w 4853691"/>
                <a:gd name="connsiteY12438" fmla="*/ 3668434 h 4860733"/>
                <a:gd name="connsiteX12439" fmla="*/ 1032700 w 4853691"/>
                <a:gd name="connsiteY12439" fmla="*/ 3670781 h 4860733"/>
                <a:gd name="connsiteX12440" fmla="*/ 1016271 w 4853691"/>
                <a:gd name="connsiteY12440" fmla="*/ 3656698 h 4860733"/>
                <a:gd name="connsiteX12441" fmla="*/ 990454 w 4853691"/>
                <a:gd name="connsiteY12441" fmla="*/ 3633228 h 4860733"/>
                <a:gd name="connsiteX12442" fmla="*/ 964636 w 4853691"/>
                <a:gd name="connsiteY12442" fmla="*/ 3609757 h 4860733"/>
                <a:gd name="connsiteX12443" fmla="*/ 936472 w 4853691"/>
                <a:gd name="connsiteY12443" fmla="*/ 3583940 h 4860733"/>
                <a:gd name="connsiteX12444" fmla="*/ 910654 w 4853691"/>
                <a:gd name="connsiteY12444" fmla="*/ 3560470 h 4860733"/>
                <a:gd name="connsiteX12445" fmla="*/ 882489 w 4853691"/>
                <a:gd name="connsiteY12445" fmla="*/ 3534652 h 4860733"/>
                <a:gd name="connsiteX12446" fmla="*/ 856672 w 4853691"/>
                <a:gd name="connsiteY12446" fmla="*/ 3511182 h 4860733"/>
                <a:gd name="connsiteX12447" fmla="*/ 828507 w 4853691"/>
                <a:gd name="connsiteY12447" fmla="*/ 3483017 h 4860733"/>
                <a:gd name="connsiteX12448" fmla="*/ 805037 w 4853691"/>
                <a:gd name="connsiteY12448" fmla="*/ 3459547 h 4860733"/>
                <a:gd name="connsiteX12449" fmla="*/ 774525 w 4853691"/>
                <a:gd name="connsiteY12449" fmla="*/ 3431382 h 4860733"/>
                <a:gd name="connsiteX12450" fmla="*/ 751055 w 4853691"/>
                <a:gd name="connsiteY12450" fmla="*/ 3407912 h 4860733"/>
                <a:gd name="connsiteX12451" fmla="*/ 720543 w 4853691"/>
                <a:gd name="connsiteY12451" fmla="*/ 3377400 h 4860733"/>
                <a:gd name="connsiteX12452" fmla="*/ 699420 w 4853691"/>
                <a:gd name="connsiteY12452" fmla="*/ 3356276 h 4860733"/>
                <a:gd name="connsiteX12453" fmla="*/ 629008 w 4853691"/>
                <a:gd name="connsiteY12453" fmla="*/ 3281171 h 4860733"/>
                <a:gd name="connsiteX12454" fmla="*/ 633703 w 4853691"/>
                <a:gd name="connsiteY12454" fmla="*/ 3267089 h 4860733"/>
                <a:gd name="connsiteX12455" fmla="*/ 612579 w 4853691"/>
                <a:gd name="connsiteY12455" fmla="*/ 3245965 h 4860733"/>
                <a:gd name="connsiteX12456" fmla="*/ 612579 w 4853691"/>
                <a:gd name="connsiteY12456" fmla="*/ 3245965 h 4860733"/>
                <a:gd name="connsiteX12457" fmla="*/ 605538 w 4853691"/>
                <a:gd name="connsiteY12457" fmla="*/ 3081672 h 4860733"/>
                <a:gd name="connsiteX12458" fmla="*/ 607885 w 4853691"/>
                <a:gd name="connsiteY12458" fmla="*/ 3046466 h 4860733"/>
                <a:gd name="connsiteX12459" fmla="*/ 659520 w 4853691"/>
                <a:gd name="connsiteY12459" fmla="*/ 3030037 h 4860733"/>
                <a:gd name="connsiteX12460" fmla="*/ 685338 w 4853691"/>
                <a:gd name="connsiteY12460" fmla="*/ 3037078 h 4860733"/>
                <a:gd name="connsiteX12461" fmla="*/ 713502 w 4853691"/>
                <a:gd name="connsiteY12461" fmla="*/ 3044119 h 4860733"/>
                <a:gd name="connsiteX12462" fmla="*/ 741667 w 4853691"/>
                <a:gd name="connsiteY12462" fmla="*/ 3051160 h 4860733"/>
                <a:gd name="connsiteX12463" fmla="*/ 767484 w 4853691"/>
                <a:gd name="connsiteY12463" fmla="*/ 3058201 h 4860733"/>
                <a:gd name="connsiteX12464" fmla="*/ 800343 w 4853691"/>
                <a:gd name="connsiteY12464" fmla="*/ 3065243 h 4860733"/>
                <a:gd name="connsiteX12465" fmla="*/ 826160 w 4853691"/>
                <a:gd name="connsiteY12465" fmla="*/ 3069937 h 4860733"/>
                <a:gd name="connsiteX12466" fmla="*/ 861366 w 4853691"/>
                <a:gd name="connsiteY12466" fmla="*/ 3076978 h 4860733"/>
                <a:gd name="connsiteX12467" fmla="*/ 884837 w 4853691"/>
                <a:gd name="connsiteY12467" fmla="*/ 3081672 h 4860733"/>
                <a:gd name="connsiteX12468" fmla="*/ 922389 w 4853691"/>
                <a:gd name="connsiteY12468" fmla="*/ 3088713 h 4860733"/>
                <a:gd name="connsiteX12469" fmla="*/ 945860 w 4853691"/>
                <a:gd name="connsiteY12469" fmla="*/ 3093407 h 4860733"/>
                <a:gd name="connsiteX12470" fmla="*/ 988107 w 4853691"/>
                <a:gd name="connsiteY12470" fmla="*/ 3100448 h 4860733"/>
                <a:gd name="connsiteX12471" fmla="*/ 1009230 w 4853691"/>
                <a:gd name="connsiteY12471" fmla="*/ 3102796 h 4860733"/>
                <a:gd name="connsiteX12472" fmla="*/ 1060865 w 4853691"/>
                <a:gd name="connsiteY12472" fmla="*/ 3109836 h 4860733"/>
                <a:gd name="connsiteX12473" fmla="*/ 1074947 w 4853691"/>
                <a:gd name="connsiteY12473" fmla="*/ 3112184 h 4860733"/>
                <a:gd name="connsiteX12474" fmla="*/ 1138318 w 4853691"/>
                <a:gd name="connsiteY12474" fmla="*/ 3119225 h 4860733"/>
                <a:gd name="connsiteX12475" fmla="*/ 1140665 w 4853691"/>
                <a:gd name="connsiteY12475" fmla="*/ 3119225 h 4860733"/>
                <a:gd name="connsiteX12476" fmla="*/ 1276793 w 4853691"/>
                <a:gd name="connsiteY12476" fmla="*/ 3130960 h 4860733"/>
                <a:gd name="connsiteX12477" fmla="*/ 1276793 w 4853691"/>
                <a:gd name="connsiteY12477" fmla="*/ 3130960 h 4860733"/>
                <a:gd name="connsiteX12478" fmla="*/ 1347205 w 4853691"/>
                <a:gd name="connsiteY12478" fmla="*/ 3135654 h 4860733"/>
                <a:gd name="connsiteX12479" fmla="*/ 1356593 w 4853691"/>
                <a:gd name="connsiteY12479" fmla="*/ 3135654 h 4860733"/>
                <a:gd name="connsiteX12480" fmla="*/ 1419963 w 4853691"/>
                <a:gd name="connsiteY12480" fmla="*/ 3138001 h 4860733"/>
                <a:gd name="connsiteX12481" fmla="*/ 1443434 w 4853691"/>
                <a:gd name="connsiteY12481" fmla="*/ 3138001 h 4860733"/>
                <a:gd name="connsiteX12482" fmla="*/ 1495069 w 4853691"/>
                <a:gd name="connsiteY12482" fmla="*/ 3140348 h 4860733"/>
                <a:gd name="connsiteX12483" fmla="*/ 1525580 w 4853691"/>
                <a:gd name="connsiteY12483" fmla="*/ 3140348 h 4860733"/>
                <a:gd name="connsiteX12484" fmla="*/ 1570174 w 4853691"/>
                <a:gd name="connsiteY12484" fmla="*/ 3140348 h 4860733"/>
                <a:gd name="connsiteX12485" fmla="*/ 1605380 w 4853691"/>
                <a:gd name="connsiteY12485" fmla="*/ 3140348 h 4860733"/>
                <a:gd name="connsiteX12486" fmla="*/ 1628850 w 4853691"/>
                <a:gd name="connsiteY12486" fmla="*/ 3140348 h 4860733"/>
                <a:gd name="connsiteX12487" fmla="*/ 1635891 w 4853691"/>
                <a:gd name="connsiteY12487" fmla="*/ 3154431 h 4860733"/>
                <a:gd name="connsiteX12488" fmla="*/ 1584256 w 4853691"/>
                <a:gd name="connsiteY12488" fmla="*/ 3210759 h 4860733"/>
                <a:gd name="connsiteX12489" fmla="*/ 1579562 w 4853691"/>
                <a:gd name="connsiteY12489" fmla="*/ 3215454 h 4860733"/>
                <a:gd name="connsiteX12490" fmla="*/ 1556092 w 4853691"/>
                <a:gd name="connsiteY12490" fmla="*/ 3241271 h 4860733"/>
                <a:gd name="connsiteX12491" fmla="*/ 1544357 w 4853691"/>
                <a:gd name="connsiteY12491" fmla="*/ 3253006 h 4860733"/>
                <a:gd name="connsiteX12492" fmla="*/ 1525580 w 4853691"/>
                <a:gd name="connsiteY12492" fmla="*/ 3274130 h 4860733"/>
                <a:gd name="connsiteX12493" fmla="*/ 1509151 w 4853691"/>
                <a:gd name="connsiteY12493" fmla="*/ 3292906 h 4860733"/>
                <a:gd name="connsiteX12494" fmla="*/ 1495069 w 4853691"/>
                <a:gd name="connsiteY12494" fmla="*/ 3309335 h 4860733"/>
                <a:gd name="connsiteX12495" fmla="*/ 1473945 w 4853691"/>
                <a:gd name="connsiteY12495" fmla="*/ 3330459 h 4860733"/>
                <a:gd name="connsiteX12496" fmla="*/ 1462210 w 4853691"/>
                <a:gd name="connsiteY12496" fmla="*/ 3342194 h 4860733"/>
                <a:gd name="connsiteX12497" fmla="*/ 1436392 w 4853691"/>
                <a:gd name="connsiteY12497" fmla="*/ 3368012 h 4860733"/>
                <a:gd name="connsiteX12498" fmla="*/ 1429351 w 4853691"/>
                <a:gd name="connsiteY12498" fmla="*/ 3375053 h 4860733"/>
                <a:gd name="connsiteX12499" fmla="*/ 1398840 w 4853691"/>
                <a:gd name="connsiteY12499" fmla="*/ 3405564 h 4860733"/>
                <a:gd name="connsiteX12500" fmla="*/ 1398840 w 4853691"/>
                <a:gd name="connsiteY12500" fmla="*/ 3405564 h 4860733"/>
                <a:gd name="connsiteX12501" fmla="*/ 1178217 w 4853691"/>
                <a:gd name="connsiteY12501" fmla="*/ 3600369 h 4860733"/>
                <a:gd name="connsiteX12502" fmla="*/ 1171176 w 4853691"/>
                <a:gd name="connsiteY12502" fmla="*/ 3605063 h 4860733"/>
                <a:gd name="connsiteX12503" fmla="*/ 1147706 w 4853691"/>
                <a:gd name="connsiteY12503" fmla="*/ 3621493 h 4860733"/>
                <a:gd name="connsiteX12504" fmla="*/ 1131276 w 4853691"/>
                <a:gd name="connsiteY12504" fmla="*/ 3633228 h 4860733"/>
                <a:gd name="connsiteX12505" fmla="*/ 1114847 w 4853691"/>
                <a:gd name="connsiteY12505" fmla="*/ 3644963 h 4860733"/>
                <a:gd name="connsiteX12506" fmla="*/ 1093724 w 4853691"/>
                <a:gd name="connsiteY12506" fmla="*/ 3661392 h 4860733"/>
                <a:gd name="connsiteX12507" fmla="*/ 1081988 w 4853691"/>
                <a:gd name="connsiteY12507" fmla="*/ 3668434 h 4860733"/>
                <a:gd name="connsiteX12508" fmla="*/ 1070253 w 4853691"/>
                <a:gd name="connsiteY12508" fmla="*/ 3675475 h 4860733"/>
                <a:gd name="connsiteX12509" fmla="*/ 1053824 w 4853691"/>
                <a:gd name="connsiteY12509" fmla="*/ 3666087 h 4860733"/>
                <a:gd name="connsiteX12510" fmla="*/ 1042089 w 4853691"/>
                <a:gd name="connsiteY12510" fmla="*/ 3670781 h 4860733"/>
                <a:gd name="connsiteX12511" fmla="*/ 868407 w 4853691"/>
                <a:gd name="connsiteY12511" fmla="*/ 3421994 h 4860733"/>
                <a:gd name="connsiteX12512" fmla="*/ 859019 w 4853691"/>
                <a:gd name="connsiteY12512" fmla="*/ 3407912 h 4860733"/>
                <a:gd name="connsiteX12513" fmla="*/ 812078 w 4853691"/>
                <a:gd name="connsiteY12513" fmla="*/ 3337500 h 4860733"/>
                <a:gd name="connsiteX12514" fmla="*/ 795649 w 4853691"/>
                <a:gd name="connsiteY12514" fmla="*/ 3311683 h 4860733"/>
                <a:gd name="connsiteX12515" fmla="*/ 758096 w 4853691"/>
                <a:gd name="connsiteY12515" fmla="*/ 3253006 h 4860733"/>
                <a:gd name="connsiteX12516" fmla="*/ 734626 w 4853691"/>
                <a:gd name="connsiteY12516" fmla="*/ 3217801 h 4860733"/>
                <a:gd name="connsiteX12517" fmla="*/ 706461 w 4853691"/>
                <a:gd name="connsiteY12517" fmla="*/ 3170860 h 4860733"/>
                <a:gd name="connsiteX12518" fmla="*/ 668908 w 4853691"/>
                <a:gd name="connsiteY12518" fmla="*/ 3112184 h 4860733"/>
                <a:gd name="connsiteX12519" fmla="*/ 657173 w 4853691"/>
                <a:gd name="connsiteY12519" fmla="*/ 3093407 h 4860733"/>
                <a:gd name="connsiteX12520" fmla="*/ 619620 w 4853691"/>
                <a:gd name="connsiteY12520" fmla="*/ 3032384 h 4860733"/>
                <a:gd name="connsiteX12521" fmla="*/ 626661 w 4853691"/>
                <a:gd name="connsiteY12521" fmla="*/ 3022996 h 4860733"/>
                <a:gd name="connsiteX12522" fmla="*/ 633703 w 4853691"/>
                <a:gd name="connsiteY12522" fmla="*/ 3025343 h 4860733"/>
                <a:gd name="connsiteX12523" fmla="*/ 659520 w 4853691"/>
                <a:gd name="connsiteY12523" fmla="*/ 3030037 h 4860733"/>
                <a:gd name="connsiteX12524" fmla="*/ 1621809 w 4853691"/>
                <a:gd name="connsiteY12524" fmla="*/ 3067590 h 4860733"/>
                <a:gd name="connsiteX12525" fmla="*/ 1610074 w 4853691"/>
                <a:gd name="connsiteY12525" fmla="*/ 3034731 h 4860733"/>
                <a:gd name="connsiteX12526" fmla="*/ 1603033 w 4853691"/>
                <a:gd name="connsiteY12526" fmla="*/ 3013608 h 4860733"/>
                <a:gd name="connsiteX12527" fmla="*/ 1591298 w 4853691"/>
                <a:gd name="connsiteY12527" fmla="*/ 2985443 h 4860733"/>
                <a:gd name="connsiteX12528" fmla="*/ 1581909 w 4853691"/>
                <a:gd name="connsiteY12528" fmla="*/ 2957279 h 4860733"/>
                <a:gd name="connsiteX12529" fmla="*/ 1574868 w 4853691"/>
                <a:gd name="connsiteY12529" fmla="*/ 2933808 h 4860733"/>
                <a:gd name="connsiteX12530" fmla="*/ 1560786 w 4853691"/>
                <a:gd name="connsiteY12530" fmla="*/ 2893908 h 4860733"/>
                <a:gd name="connsiteX12531" fmla="*/ 1556092 w 4853691"/>
                <a:gd name="connsiteY12531" fmla="*/ 2882173 h 4860733"/>
                <a:gd name="connsiteX12532" fmla="*/ 1523233 w 4853691"/>
                <a:gd name="connsiteY12532" fmla="*/ 2788291 h 4860733"/>
                <a:gd name="connsiteX12533" fmla="*/ 1520886 w 4853691"/>
                <a:gd name="connsiteY12533" fmla="*/ 2783597 h 4860733"/>
                <a:gd name="connsiteX12534" fmla="*/ 1391799 w 4853691"/>
                <a:gd name="connsiteY12534" fmla="*/ 2403376 h 4860733"/>
                <a:gd name="connsiteX12535" fmla="*/ 1405881 w 4853691"/>
                <a:gd name="connsiteY12535" fmla="*/ 2384599 h 4860733"/>
                <a:gd name="connsiteX12536" fmla="*/ 1403534 w 4853691"/>
                <a:gd name="connsiteY12536" fmla="*/ 2377558 h 4860733"/>
                <a:gd name="connsiteX12537" fmla="*/ 1513845 w 4853691"/>
                <a:gd name="connsiteY12537" fmla="*/ 2328270 h 4860733"/>
                <a:gd name="connsiteX12538" fmla="*/ 1642933 w 4853691"/>
                <a:gd name="connsiteY12538" fmla="*/ 2271941 h 4860733"/>
                <a:gd name="connsiteX12539" fmla="*/ 2020807 w 4853691"/>
                <a:gd name="connsiteY12539" fmla="*/ 2109995 h 4860733"/>
                <a:gd name="connsiteX12540" fmla="*/ 2025501 w 4853691"/>
                <a:gd name="connsiteY12540" fmla="*/ 2107648 h 4860733"/>
                <a:gd name="connsiteX12541" fmla="*/ 2034889 w 4853691"/>
                <a:gd name="connsiteY12541" fmla="*/ 2117036 h 4860733"/>
                <a:gd name="connsiteX12542" fmla="*/ 1976213 w 4853691"/>
                <a:gd name="connsiteY12542" fmla="*/ 2262553 h 4860733"/>
                <a:gd name="connsiteX12543" fmla="*/ 1955090 w 4853691"/>
                <a:gd name="connsiteY12543" fmla="*/ 2314188 h 4860733"/>
                <a:gd name="connsiteX12544" fmla="*/ 1882331 w 4853691"/>
                <a:gd name="connsiteY12544" fmla="*/ 2499605 h 4860733"/>
                <a:gd name="connsiteX12545" fmla="*/ 1870596 w 4853691"/>
                <a:gd name="connsiteY12545" fmla="*/ 2527769 h 4860733"/>
                <a:gd name="connsiteX12546" fmla="*/ 1809573 w 4853691"/>
                <a:gd name="connsiteY12546" fmla="*/ 2687368 h 4860733"/>
                <a:gd name="connsiteX12547" fmla="*/ 1790797 w 4853691"/>
                <a:gd name="connsiteY12547" fmla="*/ 2739003 h 4860733"/>
                <a:gd name="connsiteX12548" fmla="*/ 1713344 w 4853691"/>
                <a:gd name="connsiteY12548" fmla="*/ 2947890 h 4860733"/>
                <a:gd name="connsiteX12549" fmla="*/ 1649974 w 4853691"/>
                <a:gd name="connsiteY12549" fmla="*/ 3116878 h 4860733"/>
                <a:gd name="connsiteX12550" fmla="*/ 1642933 w 4853691"/>
                <a:gd name="connsiteY12550" fmla="*/ 3114531 h 4860733"/>
                <a:gd name="connsiteX12551" fmla="*/ 1635891 w 4853691"/>
                <a:gd name="connsiteY12551" fmla="*/ 3116878 h 4860733"/>
                <a:gd name="connsiteX12552" fmla="*/ 1624156 w 4853691"/>
                <a:gd name="connsiteY12552" fmla="*/ 3084019 h 4860733"/>
                <a:gd name="connsiteX12553" fmla="*/ 1621809 w 4853691"/>
                <a:gd name="connsiteY12553" fmla="*/ 3067590 h 4860733"/>
                <a:gd name="connsiteX12554" fmla="*/ 1300264 w 4853691"/>
                <a:gd name="connsiteY12554" fmla="*/ 1962131 h 4860733"/>
                <a:gd name="connsiteX12555" fmla="*/ 1300264 w 4853691"/>
                <a:gd name="connsiteY12555" fmla="*/ 1952743 h 4860733"/>
                <a:gd name="connsiteX12556" fmla="*/ 1302611 w 4853691"/>
                <a:gd name="connsiteY12556" fmla="*/ 1868249 h 4860733"/>
                <a:gd name="connsiteX12557" fmla="*/ 1302611 w 4853691"/>
                <a:gd name="connsiteY12557" fmla="*/ 1851820 h 4860733"/>
                <a:gd name="connsiteX12558" fmla="*/ 1304958 w 4853691"/>
                <a:gd name="connsiteY12558" fmla="*/ 1776714 h 4860733"/>
                <a:gd name="connsiteX12559" fmla="*/ 1307305 w 4853691"/>
                <a:gd name="connsiteY12559" fmla="*/ 1725079 h 4860733"/>
                <a:gd name="connsiteX12560" fmla="*/ 1309652 w 4853691"/>
                <a:gd name="connsiteY12560" fmla="*/ 1685179 h 4860733"/>
                <a:gd name="connsiteX12561" fmla="*/ 1311999 w 4853691"/>
                <a:gd name="connsiteY12561" fmla="*/ 1614768 h 4860733"/>
                <a:gd name="connsiteX12562" fmla="*/ 1311999 w 4853691"/>
                <a:gd name="connsiteY12562" fmla="*/ 1595992 h 4860733"/>
                <a:gd name="connsiteX12563" fmla="*/ 1326081 w 4853691"/>
                <a:gd name="connsiteY12563" fmla="*/ 1356593 h 4860733"/>
                <a:gd name="connsiteX12564" fmla="*/ 1326081 w 4853691"/>
                <a:gd name="connsiteY12564" fmla="*/ 1356593 h 4860733"/>
                <a:gd name="connsiteX12565" fmla="*/ 1347205 w 4853691"/>
                <a:gd name="connsiteY12565" fmla="*/ 1335469 h 4860733"/>
                <a:gd name="connsiteX12566" fmla="*/ 1328428 w 4853691"/>
                <a:gd name="connsiteY12566" fmla="*/ 1316693 h 4860733"/>
                <a:gd name="connsiteX12567" fmla="*/ 1333122 w 4853691"/>
                <a:gd name="connsiteY12567" fmla="*/ 1250976 h 4860733"/>
                <a:gd name="connsiteX12568" fmla="*/ 1335469 w 4853691"/>
                <a:gd name="connsiteY12568" fmla="*/ 1225158 h 4860733"/>
                <a:gd name="connsiteX12569" fmla="*/ 1340164 w 4853691"/>
                <a:gd name="connsiteY12569" fmla="*/ 1168829 h 4860733"/>
                <a:gd name="connsiteX12570" fmla="*/ 1342511 w 4853691"/>
                <a:gd name="connsiteY12570" fmla="*/ 1145359 h 4860733"/>
                <a:gd name="connsiteX12571" fmla="*/ 1342511 w 4853691"/>
                <a:gd name="connsiteY12571" fmla="*/ 1140665 h 4860733"/>
                <a:gd name="connsiteX12572" fmla="*/ 1490375 w 4853691"/>
                <a:gd name="connsiteY12572" fmla="*/ 1084335 h 4860733"/>
                <a:gd name="connsiteX12573" fmla="*/ 1509151 w 4853691"/>
                <a:gd name="connsiteY12573" fmla="*/ 1096071 h 4860733"/>
                <a:gd name="connsiteX12574" fmla="*/ 1530274 w 4853691"/>
                <a:gd name="connsiteY12574" fmla="*/ 1074947 h 4860733"/>
                <a:gd name="connsiteX12575" fmla="*/ 1530274 w 4853691"/>
                <a:gd name="connsiteY12575" fmla="*/ 1070253 h 4860733"/>
                <a:gd name="connsiteX12576" fmla="*/ 1549051 w 4853691"/>
                <a:gd name="connsiteY12576" fmla="*/ 1063212 h 4860733"/>
                <a:gd name="connsiteX12577" fmla="*/ 1556092 w 4853691"/>
                <a:gd name="connsiteY12577" fmla="*/ 1077294 h 4860733"/>
                <a:gd name="connsiteX12578" fmla="*/ 1565480 w 4853691"/>
                <a:gd name="connsiteY12578" fmla="*/ 1098418 h 4860733"/>
                <a:gd name="connsiteX12579" fmla="*/ 1584256 w 4853691"/>
                <a:gd name="connsiteY12579" fmla="*/ 1140665 h 4860733"/>
                <a:gd name="connsiteX12580" fmla="*/ 1591298 w 4853691"/>
                <a:gd name="connsiteY12580" fmla="*/ 1157094 h 4860733"/>
                <a:gd name="connsiteX12581" fmla="*/ 1612421 w 4853691"/>
                <a:gd name="connsiteY12581" fmla="*/ 1208729 h 4860733"/>
                <a:gd name="connsiteX12582" fmla="*/ 1617115 w 4853691"/>
                <a:gd name="connsiteY12582" fmla="*/ 1218117 h 4860733"/>
                <a:gd name="connsiteX12583" fmla="*/ 1640586 w 4853691"/>
                <a:gd name="connsiteY12583" fmla="*/ 1276793 h 4860733"/>
                <a:gd name="connsiteX12584" fmla="*/ 1640586 w 4853691"/>
                <a:gd name="connsiteY12584" fmla="*/ 1279140 h 4860733"/>
                <a:gd name="connsiteX12585" fmla="*/ 1790797 w 4853691"/>
                <a:gd name="connsiteY12585" fmla="*/ 1668750 h 4860733"/>
                <a:gd name="connsiteX12586" fmla="*/ 1779061 w 4853691"/>
                <a:gd name="connsiteY12586" fmla="*/ 1687526 h 4860733"/>
                <a:gd name="connsiteX12587" fmla="*/ 1783755 w 4853691"/>
                <a:gd name="connsiteY12587" fmla="*/ 1699262 h 4860733"/>
                <a:gd name="connsiteX12588" fmla="*/ 1746203 w 4853691"/>
                <a:gd name="connsiteY12588" fmla="*/ 1725079 h 4860733"/>
                <a:gd name="connsiteX12589" fmla="*/ 1732120 w 4853691"/>
                <a:gd name="connsiteY12589" fmla="*/ 1734467 h 4860733"/>
                <a:gd name="connsiteX12590" fmla="*/ 1715691 w 4853691"/>
                <a:gd name="connsiteY12590" fmla="*/ 1746203 h 4860733"/>
                <a:gd name="connsiteX12591" fmla="*/ 1551398 w 4853691"/>
                <a:gd name="connsiteY12591" fmla="*/ 1865902 h 4860733"/>
                <a:gd name="connsiteX12592" fmla="*/ 1534968 w 4853691"/>
                <a:gd name="connsiteY12592" fmla="*/ 1877637 h 4860733"/>
                <a:gd name="connsiteX12593" fmla="*/ 1509151 w 4853691"/>
                <a:gd name="connsiteY12593" fmla="*/ 1896413 h 4860733"/>
                <a:gd name="connsiteX12594" fmla="*/ 1473945 w 4853691"/>
                <a:gd name="connsiteY12594" fmla="*/ 1922231 h 4860733"/>
                <a:gd name="connsiteX12595" fmla="*/ 1466904 w 4853691"/>
                <a:gd name="connsiteY12595" fmla="*/ 1926925 h 4860733"/>
                <a:gd name="connsiteX12596" fmla="*/ 1316693 w 4853691"/>
                <a:gd name="connsiteY12596" fmla="*/ 2039583 h 4860733"/>
                <a:gd name="connsiteX12597" fmla="*/ 1302611 w 4853691"/>
                <a:gd name="connsiteY12597" fmla="*/ 2032542 h 4860733"/>
                <a:gd name="connsiteX12598" fmla="*/ 1302611 w 4853691"/>
                <a:gd name="connsiteY12598" fmla="*/ 2030195 h 4860733"/>
                <a:gd name="connsiteX12599" fmla="*/ 1300264 w 4853691"/>
                <a:gd name="connsiteY12599" fmla="*/ 1962131 h 4860733"/>
                <a:gd name="connsiteX12600" fmla="*/ 1356593 w 4853691"/>
                <a:gd name="connsiteY12600" fmla="*/ 1004536 h 4860733"/>
                <a:gd name="connsiteX12601" fmla="*/ 1363634 w 4853691"/>
                <a:gd name="connsiteY12601" fmla="*/ 943513 h 4860733"/>
                <a:gd name="connsiteX12602" fmla="*/ 1363634 w 4853691"/>
                <a:gd name="connsiteY12602" fmla="*/ 934125 h 4860733"/>
                <a:gd name="connsiteX12603" fmla="*/ 1370675 w 4853691"/>
                <a:gd name="connsiteY12603" fmla="*/ 880142 h 4860733"/>
                <a:gd name="connsiteX12604" fmla="*/ 1382410 w 4853691"/>
                <a:gd name="connsiteY12604" fmla="*/ 873101 h 4860733"/>
                <a:gd name="connsiteX12605" fmla="*/ 1431698 w 4853691"/>
                <a:gd name="connsiteY12605" fmla="*/ 842590 h 4860733"/>
                <a:gd name="connsiteX12606" fmla="*/ 1438739 w 4853691"/>
                <a:gd name="connsiteY12606" fmla="*/ 837896 h 4860733"/>
                <a:gd name="connsiteX12607" fmla="*/ 1450475 w 4853691"/>
                <a:gd name="connsiteY12607" fmla="*/ 861366 h 4860733"/>
                <a:gd name="connsiteX12608" fmla="*/ 1464557 w 4853691"/>
                <a:gd name="connsiteY12608" fmla="*/ 889531 h 4860733"/>
                <a:gd name="connsiteX12609" fmla="*/ 1476292 w 4853691"/>
                <a:gd name="connsiteY12609" fmla="*/ 915348 h 4860733"/>
                <a:gd name="connsiteX12610" fmla="*/ 1488028 w 4853691"/>
                <a:gd name="connsiteY12610" fmla="*/ 941166 h 4860733"/>
                <a:gd name="connsiteX12611" fmla="*/ 1502110 w 4853691"/>
                <a:gd name="connsiteY12611" fmla="*/ 971677 h 4860733"/>
                <a:gd name="connsiteX12612" fmla="*/ 1504457 w 4853691"/>
                <a:gd name="connsiteY12612" fmla="*/ 978718 h 4860733"/>
                <a:gd name="connsiteX12613" fmla="*/ 1497416 w 4853691"/>
                <a:gd name="connsiteY12613" fmla="*/ 976371 h 4860733"/>
                <a:gd name="connsiteX12614" fmla="*/ 1422310 w 4853691"/>
                <a:gd name="connsiteY12614" fmla="*/ 999842 h 4860733"/>
                <a:gd name="connsiteX12615" fmla="*/ 1387104 w 4853691"/>
                <a:gd name="connsiteY12615" fmla="*/ 1011577 h 4860733"/>
                <a:gd name="connsiteX12616" fmla="*/ 1354246 w 4853691"/>
                <a:gd name="connsiteY12616" fmla="*/ 1023312 h 4860733"/>
                <a:gd name="connsiteX12617" fmla="*/ 1354246 w 4853691"/>
                <a:gd name="connsiteY12617" fmla="*/ 1016271 h 4860733"/>
                <a:gd name="connsiteX12618" fmla="*/ 1356593 w 4853691"/>
                <a:gd name="connsiteY12618" fmla="*/ 1004536 h 4860733"/>
                <a:gd name="connsiteX12619" fmla="*/ 2135812 w 4853691"/>
                <a:gd name="connsiteY12619" fmla="*/ 819119 h 4860733"/>
                <a:gd name="connsiteX12620" fmla="*/ 2152242 w 4853691"/>
                <a:gd name="connsiteY12620" fmla="*/ 783914 h 4860733"/>
                <a:gd name="connsiteX12621" fmla="*/ 2161630 w 4853691"/>
                <a:gd name="connsiteY12621" fmla="*/ 765137 h 4860733"/>
                <a:gd name="connsiteX12622" fmla="*/ 2178059 w 4853691"/>
                <a:gd name="connsiteY12622" fmla="*/ 732279 h 4860733"/>
                <a:gd name="connsiteX12623" fmla="*/ 2187447 w 4853691"/>
                <a:gd name="connsiteY12623" fmla="*/ 713502 h 4860733"/>
                <a:gd name="connsiteX12624" fmla="*/ 2203877 w 4853691"/>
                <a:gd name="connsiteY12624" fmla="*/ 680643 h 4860733"/>
                <a:gd name="connsiteX12625" fmla="*/ 2203877 w 4853691"/>
                <a:gd name="connsiteY12625" fmla="*/ 680643 h 4860733"/>
                <a:gd name="connsiteX12626" fmla="*/ 2213265 w 4853691"/>
                <a:gd name="connsiteY12626" fmla="*/ 682991 h 4860733"/>
                <a:gd name="connsiteX12627" fmla="*/ 2225000 w 4853691"/>
                <a:gd name="connsiteY12627" fmla="*/ 678296 h 4860733"/>
                <a:gd name="connsiteX12628" fmla="*/ 2246123 w 4853691"/>
                <a:gd name="connsiteY12628" fmla="*/ 704114 h 4860733"/>
                <a:gd name="connsiteX12629" fmla="*/ 2253165 w 4853691"/>
                <a:gd name="connsiteY12629" fmla="*/ 713502 h 4860733"/>
                <a:gd name="connsiteX12630" fmla="*/ 2278982 w 4853691"/>
                <a:gd name="connsiteY12630" fmla="*/ 748708 h 4860733"/>
                <a:gd name="connsiteX12631" fmla="*/ 2290717 w 4853691"/>
                <a:gd name="connsiteY12631" fmla="*/ 765137 h 4860733"/>
                <a:gd name="connsiteX12632" fmla="*/ 2311841 w 4853691"/>
                <a:gd name="connsiteY12632" fmla="*/ 793302 h 4860733"/>
                <a:gd name="connsiteX12633" fmla="*/ 2330617 w 4853691"/>
                <a:gd name="connsiteY12633" fmla="*/ 819119 h 4860733"/>
                <a:gd name="connsiteX12634" fmla="*/ 2340005 w 4853691"/>
                <a:gd name="connsiteY12634" fmla="*/ 833202 h 4860733"/>
                <a:gd name="connsiteX12635" fmla="*/ 2117036 w 4853691"/>
                <a:gd name="connsiteY12635" fmla="*/ 849631 h 4860733"/>
                <a:gd name="connsiteX12636" fmla="*/ 2124077 w 4853691"/>
                <a:gd name="connsiteY12636" fmla="*/ 833202 h 4860733"/>
                <a:gd name="connsiteX12637" fmla="*/ 2135812 w 4853691"/>
                <a:gd name="connsiteY12637" fmla="*/ 819119 h 4860733"/>
                <a:gd name="connsiteX12638" fmla="*/ 2600528 w 4853691"/>
                <a:gd name="connsiteY12638" fmla="*/ 833202 h 4860733"/>
                <a:gd name="connsiteX12639" fmla="*/ 2626345 w 4853691"/>
                <a:gd name="connsiteY12639" fmla="*/ 833202 h 4860733"/>
                <a:gd name="connsiteX12640" fmla="*/ 2680327 w 4853691"/>
                <a:gd name="connsiteY12640" fmla="*/ 835549 h 4860733"/>
                <a:gd name="connsiteX12641" fmla="*/ 2713186 w 4853691"/>
                <a:gd name="connsiteY12641" fmla="*/ 837896 h 4860733"/>
                <a:gd name="connsiteX12642" fmla="*/ 2762474 w 4853691"/>
                <a:gd name="connsiteY12642" fmla="*/ 840243 h 4860733"/>
                <a:gd name="connsiteX12643" fmla="*/ 2795332 w 4853691"/>
                <a:gd name="connsiteY12643" fmla="*/ 842590 h 4860733"/>
                <a:gd name="connsiteX12644" fmla="*/ 2842273 w 4853691"/>
                <a:gd name="connsiteY12644" fmla="*/ 847284 h 4860733"/>
                <a:gd name="connsiteX12645" fmla="*/ 2877479 w 4853691"/>
                <a:gd name="connsiteY12645" fmla="*/ 849631 h 4860733"/>
                <a:gd name="connsiteX12646" fmla="*/ 2922073 w 4853691"/>
                <a:gd name="connsiteY12646" fmla="*/ 854325 h 4860733"/>
                <a:gd name="connsiteX12647" fmla="*/ 2957279 w 4853691"/>
                <a:gd name="connsiteY12647" fmla="*/ 859019 h 4860733"/>
                <a:gd name="connsiteX12648" fmla="*/ 2957279 w 4853691"/>
                <a:gd name="connsiteY12648" fmla="*/ 873101 h 4860733"/>
                <a:gd name="connsiteX12649" fmla="*/ 2783597 w 4853691"/>
                <a:gd name="connsiteY12649" fmla="*/ 868407 h 4860733"/>
                <a:gd name="connsiteX12650" fmla="*/ 2379905 w 4853691"/>
                <a:gd name="connsiteY12650" fmla="*/ 889531 h 4860733"/>
                <a:gd name="connsiteX12651" fmla="*/ 2370517 w 4853691"/>
                <a:gd name="connsiteY12651" fmla="*/ 875448 h 4860733"/>
                <a:gd name="connsiteX12652" fmla="*/ 2361129 w 4853691"/>
                <a:gd name="connsiteY12652" fmla="*/ 861366 h 4860733"/>
                <a:gd name="connsiteX12653" fmla="*/ 2344699 w 4853691"/>
                <a:gd name="connsiteY12653" fmla="*/ 837896 h 4860733"/>
                <a:gd name="connsiteX12654" fmla="*/ 2520728 w 4853691"/>
                <a:gd name="connsiteY12654" fmla="*/ 833202 h 4860733"/>
                <a:gd name="connsiteX12655" fmla="*/ 2600528 w 4853691"/>
                <a:gd name="connsiteY12655" fmla="*/ 833202 h 4860733"/>
                <a:gd name="connsiteX12656" fmla="*/ 3039425 w 4853691"/>
                <a:gd name="connsiteY12656" fmla="*/ 868407 h 4860733"/>
                <a:gd name="connsiteX12657" fmla="*/ 3084019 w 4853691"/>
                <a:gd name="connsiteY12657" fmla="*/ 875448 h 4860733"/>
                <a:gd name="connsiteX12658" fmla="*/ 3121572 w 4853691"/>
                <a:gd name="connsiteY12658" fmla="*/ 880142 h 4860733"/>
                <a:gd name="connsiteX12659" fmla="*/ 3149736 w 4853691"/>
                <a:gd name="connsiteY12659" fmla="*/ 884836 h 4860733"/>
                <a:gd name="connsiteX12660" fmla="*/ 2964320 w 4853691"/>
                <a:gd name="connsiteY12660" fmla="*/ 870754 h 4860733"/>
                <a:gd name="connsiteX12661" fmla="*/ 2964320 w 4853691"/>
                <a:gd name="connsiteY12661" fmla="*/ 866060 h 4860733"/>
                <a:gd name="connsiteX12662" fmla="*/ 2964320 w 4853691"/>
                <a:gd name="connsiteY12662" fmla="*/ 859019 h 4860733"/>
                <a:gd name="connsiteX12663" fmla="*/ 3006567 w 4853691"/>
                <a:gd name="connsiteY12663" fmla="*/ 863713 h 4860733"/>
                <a:gd name="connsiteX12664" fmla="*/ 3039425 w 4853691"/>
                <a:gd name="connsiteY12664" fmla="*/ 868407 h 4860733"/>
                <a:gd name="connsiteX12665" fmla="*/ 3215454 w 4853691"/>
                <a:gd name="connsiteY12665" fmla="*/ 868407 h 4860733"/>
                <a:gd name="connsiteX12666" fmla="*/ 3224842 w 4853691"/>
                <a:gd name="connsiteY12666" fmla="*/ 891878 h 4860733"/>
                <a:gd name="connsiteX12667" fmla="*/ 3191983 w 4853691"/>
                <a:gd name="connsiteY12667" fmla="*/ 889531 h 4860733"/>
                <a:gd name="connsiteX12668" fmla="*/ 3191983 w 4853691"/>
                <a:gd name="connsiteY12668" fmla="*/ 889531 h 4860733"/>
                <a:gd name="connsiteX12669" fmla="*/ 3189636 w 4853691"/>
                <a:gd name="connsiteY12669" fmla="*/ 880142 h 4860733"/>
                <a:gd name="connsiteX12670" fmla="*/ 3206066 w 4853691"/>
                <a:gd name="connsiteY12670" fmla="*/ 870754 h 4860733"/>
                <a:gd name="connsiteX12671" fmla="*/ 3215454 w 4853691"/>
                <a:gd name="connsiteY12671" fmla="*/ 868407 h 4860733"/>
                <a:gd name="connsiteX12672" fmla="*/ 2957279 w 4853691"/>
                <a:gd name="connsiteY12672" fmla="*/ 1002189 h 4860733"/>
                <a:gd name="connsiteX12673" fmla="*/ 2938502 w 4853691"/>
                <a:gd name="connsiteY12673" fmla="*/ 1023312 h 4860733"/>
                <a:gd name="connsiteX12674" fmla="*/ 2957279 w 4853691"/>
                <a:gd name="connsiteY12674" fmla="*/ 1044436 h 4860733"/>
                <a:gd name="connsiteX12675" fmla="*/ 2959626 w 4853691"/>
                <a:gd name="connsiteY12675" fmla="*/ 1330775 h 4860733"/>
                <a:gd name="connsiteX12676" fmla="*/ 2959626 w 4853691"/>
                <a:gd name="connsiteY12676" fmla="*/ 1335469 h 4860733"/>
                <a:gd name="connsiteX12677" fmla="*/ 2961973 w 4853691"/>
                <a:gd name="connsiteY12677" fmla="*/ 1436392 h 4860733"/>
                <a:gd name="connsiteX12678" fmla="*/ 2961973 w 4853691"/>
                <a:gd name="connsiteY12678" fmla="*/ 1452822 h 4860733"/>
                <a:gd name="connsiteX12679" fmla="*/ 2964320 w 4853691"/>
                <a:gd name="connsiteY12679" fmla="*/ 1542009 h 4860733"/>
                <a:gd name="connsiteX12680" fmla="*/ 2964320 w 4853691"/>
                <a:gd name="connsiteY12680" fmla="*/ 1572521 h 4860733"/>
                <a:gd name="connsiteX12681" fmla="*/ 2966667 w 4853691"/>
                <a:gd name="connsiteY12681" fmla="*/ 1647627 h 4860733"/>
                <a:gd name="connsiteX12682" fmla="*/ 2969014 w 4853691"/>
                <a:gd name="connsiteY12682" fmla="*/ 1701609 h 4860733"/>
                <a:gd name="connsiteX12683" fmla="*/ 2971361 w 4853691"/>
                <a:gd name="connsiteY12683" fmla="*/ 1755591 h 4860733"/>
                <a:gd name="connsiteX12684" fmla="*/ 2976055 w 4853691"/>
                <a:gd name="connsiteY12684" fmla="*/ 1837737 h 4860733"/>
                <a:gd name="connsiteX12685" fmla="*/ 2976055 w 4853691"/>
                <a:gd name="connsiteY12685" fmla="*/ 1847126 h 4860733"/>
                <a:gd name="connsiteX12686" fmla="*/ 2969014 w 4853691"/>
                <a:gd name="connsiteY12686" fmla="*/ 1849473 h 4860733"/>
                <a:gd name="connsiteX12687" fmla="*/ 2966667 w 4853691"/>
                <a:gd name="connsiteY12687" fmla="*/ 1844779 h 4860733"/>
                <a:gd name="connsiteX12688" fmla="*/ 2938502 w 4853691"/>
                <a:gd name="connsiteY12688" fmla="*/ 1795491 h 4860733"/>
                <a:gd name="connsiteX12689" fmla="*/ 2863397 w 4853691"/>
                <a:gd name="connsiteY12689" fmla="*/ 1671097 h 4860733"/>
                <a:gd name="connsiteX12690" fmla="*/ 2856355 w 4853691"/>
                <a:gd name="connsiteY12690" fmla="*/ 1659362 h 4860733"/>
                <a:gd name="connsiteX12691" fmla="*/ 2816456 w 4853691"/>
                <a:gd name="connsiteY12691" fmla="*/ 1593645 h 4860733"/>
                <a:gd name="connsiteX12692" fmla="*/ 2741350 w 4853691"/>
                <a:gd name="connsiteY12692" fmla="*/ 1466904 h 4860733"/>
                <a:gd name="connsiteX12693" fmla="*/ 2739003 w 4853691"/>
                <a:gd name="connsiteY12693" fmla="*/ 1462210 h 4860733"/>
                <a:gd name="connsiteX12694" fmla="*/ 2483175 w 4853691"/>
                <a:gd name="connsiteY12694" fmla="*/ 1044436 h 4860733"/>
                <a:gd name="connsiteX12695" fmla="*/ 2483175 w 4853691"/>
                <a:gd name="connsiteY12695" fmla="*/ 1044436 h 4860733"/>
                <a:gd name="connsiteX12696" fmla="*/ 2445622 w 4853691"/>
                <a:gd name="connsiteY12696" fmla="*/ 988107 h 4860733"/>
                <a:gd name="connsiteX12697" fmla="*/ 2443275 w 4853691"/>
                <a:gd name="connsiteY12697" fmla="*/ 983412 h 4860733"/>
                <a:gd name="connsiteX12698" fmla="*/ 2408070 w 4853691"/>
                <a:gd name="connsiteY12698" fmla="*/ 931777 h 4860733"/>
                <a:gd name="connsiteX12699" fmla="*/ 2398681 w 4853691"/>
                <a:gd name="connsiteY12699" fmla="*/ 917695 h 4860733"/>
                <a:gd name="connsiteX12700" fmla="*/ 2382252 w 4853691"/>
                <a:gd name="connsiteY12700" fmla="*/ 891878 h 4860733"/>
                <a:gd name="connsiteX12701" fmla="*/ 2785944 w 4853691"/>
                <a:gd name="connsiteY12701" fmla="*/ 870754 h 4860733"/>
                <a:gd name="connsiteX12702" fmla="*/ 2959626 w 4853691"/>
                <a:gd name="connsiteY12702" fmla="*/ 875448 h 4860733"/>
                <a:gd name="connsiteX12703" fmla="*/ 2957279 w 4853691"/>
                <a:gd name="connsiteY12703" fmla="*/ 971677 h 4860733"/>
                <a:gd name="connsiteX12704" fmla="*/ 2957279 w 4853691"/>
                <a:gd name="connsiteY12704" fmla="*/ 1002189 h 4860733"/>
                <a:gd name="connsiteX12705" fmla="*/ 3421994 w 4853691"/>
                <a:gd name="connsiteY12705" fmla="*/ 2558281 h 4860733"/>
                <a:gd name="connsiteX12706" fmla="*/ 3445464 w 4853691"/>
                <a:gd name="connsiteY12706" fmla="*/ 2560628 h 4860733"/>
                <a:gd name="connsiteX12707" fmla="*/ 3473629 w 4853691"/>
                <a:gd name="connsiteY12707" fmla="*/ 2562975 h 4860733"/>
                <a:gd name="connsiteX12708" fmla="*/ 3506487 w 4853691"/>
                <a:gd name="connsiteY12708" fmla="*/ 2565322 h 4860733"/>
                <a:gd name="connsiteX12709" fmla="*/ 3506487 w 4853691"/>
                <a:gd name="connsiteY12709" fmla="*/ 2565322 h 4860733"/>
                <a:gd name="connsiteX12710" fmla="*/ 3515876 w 4853691"/>
                <a:gd name="connsiteY12710" fmla="*/ 2581751 h 4860733"/>
                <a:gd name="connsiteX12711" fmla="*/ 3490058 w 4853691"/>
                <a:gd name="connsiteY12711" fmla="*/ 2628692 h 4860733"/>
                <a:gd name="connsiteX12712" fmla="*/ 3468935 w 4853691"/>
                <a:gd name="connsiteY12712" fmla="*/ 2666245 h 4860733"/>
                <a:gd name="connsiteX12713" fmla="*/ 3360970 w 4853691"/>
                <a:gd name="connsiteY12713" fmla="*/ 2875132 h 4860733"/>
                <a:gd name="connsiteX12714" fmla="*/ 3351582 w 4853691"/>
                <a:gd name="connsiteY12714" fmla="*/ 2893908 h 4860733"/>
                <a:gd name="connsiteX12715" fmla="*/ 3306988 w 4853691"/>
                <a:gd name="connsiteY12715" fmla="*/ 2980749 h 4860733"/>
                <a:gd name="connsiteX12716" fmla="*/ 3276477 w 4853691"/>
                <a:gd name="connsiteY12716" fmla="*/ 3044119 h 4860733"/>
                <a:gd name="connsiteX12717" fmla="*/ 3255353 w 4853691"/>
                <a:gd name="connsiteY12717" fmla="*/ 3084019 h 4860733"/>
                <a:gd name="connsiteX12718" fmla="*/ 3114531 w 4853691"/>
                <a:gd name="connsiteY12718" fmla="*/ 3370359 h 4860733"/>
                <a:gd name="connsiteX12719" fmla="*/ 3107489 w 4853691"/>
                <a:gd name="connsiteY12719" fmla="*/ 3368012 h 4860733"/>
                <a:gd name="connsiteX12720" fmla="*/ 3107489 w 4853691"/>
                <a:gd name="connsiteY12720" fmla="*/ 3368012 h 4860733"/>
                <a:gd name="connsiteX12721" fmla="*/ 3107489 w 4853691"/>
                <a:gd name="connsiteY12721" fmla="*/ 3353929 h 4860733"/>
                <a:gd name="connsiteX12722" fmla="*/ 3102795 w 4853691"/>
                <a:gd name="connsiteY12722" fmla="*/ 3281171 h 4860733"/>
                <a:gd name="connsiteX12723" fmla="*/ 3100449 w 4853691"/>
                <a:gd name="connsiteY12723" fmla="*/ 3238924 h 4860733"/>
                <a:gd name="connsiteX12724" fmla="*/ 3095754 w 4853691"/>
                <a:gd name="connsiteY12724" fmla="*/ 3175554 h 4860733"/>
                <a:gd name="connsiteX12725" fmla="*/ 3093407 w 4853691"/>
                <a:gd name="connsiteY12725" fmla="*/ 3123919 h 4860733"/>
                <a:gd name="connsiteX12726" fmla="*/ 3091060 w 4853691"/>
                <a:gd name="connsiteY12726" fmla="*/ 3067590 h 4860733"/>
                <a:gd name="connsiteX12727" fmla="*/ 3088713 w 4853691"/>
                <a:gd name="connsiteY12727" fmla="*/ 3001873 h 4860733"/>
                <a:gd name="connsiteX12728" fmla="*/ 3086366 w 4853691"/>
                <a:gd name="connsiteY12728" fmla="*/ 2959626 h 4860733"/>
                <a:gd name="connsiteX12729" fmla="*/ 3081672 w 4853691"/>
                <a:gd name="connsiteY12729" fmla="*/ 2865744 h 4860733"/>
                <a:gd name="connsiteX12730" fmla="*/ 3081672 w 4853691"/>
                <a:gd name="connsiteY12730" fmla="*/ 2849314 h 4860733"/>
                <a:gd name="connsiteX12731" fmla="*/ 3074631 w 4853691"/>
                <a:gd name="connsiteY12731" fmla="*/ 2532463 h 4860733"/>
                <a:gd name="connsiteX12732" fmla="*/ 3093407 w 4853691"/>
                <a:gd name="connsiteY12732" fmla="*/ 2516034 h 4860733"/>
                <a:gd name="connsiteX12733" fmla="*/ 3135654 w 4853691"/>
                <a:gd name="connsiteY12733" fmla="*/ 2520728 h 4860733"/>
                <a:gd name="connsiteX12734" fmla="*/ 3421994 w 4853691"/>
                <a:gd name="connsiteY12734" fmla="*/ 2558281 h 4860733"/>
                <a:gd name="connsiteX12735" fmla="*/ 3227189 w 4853691"/>
                <a:gd name="connsiteY12735" fmla="*/ 3325765 h 4860733"/>
                <a:gd name="connsiteX12736" fmla="*/ 3281171 w 4853691"/>
                <a:gd name="connsiteY12736" fmla="*/ 3295253 h 4860733"/>
                <a:gd name="connsiteX12737" fmla="*/ 3342194 w 4853691"/>
                <a:gd name="connsiteY12737" fmla="*/ 3260048 h 4860733"/>
                <a:gd name="connsiteX12738" fmla="*/ 3407911 w 4853691"/>
                <a:gd name="connsiteY12738" fmla="*/ 3222495 h 4860733"/>
                <a:gd name="connsiteX12739" fmla="*/ 3454852 w 4853691"/>
                <a:gd name="connsiteY12739" fmla="*/ 3194330 h 4860733"/>
                <a:gd name="connsiteX12740" fmla="*/ 3522917 w 4853691"/>
                <a:gd name="connsiteY12740" fmla="*/ 3154431 h 4860733"/>
                <a:gd name="connsiteX12741" fmla="*/ 3565163 w 4853691"/>
                <a:gd name="connsiteY12741" fmla="*/ 3128613 h 4860733"/>
                <a:gd name="connsiteX12742" fmla="*/ 3623840 w 4853691"/>
                <a:gd name="connsiteY12742" fmla="*/ 3093407 h 4860733"/>
                <a:gd name="connsiteX12743" fmla="*/ 3673128 w 4853691"/>
                <a:gd name="connsiteY12743" fmla="*/ 3062896 h 4860733"/>
                <a:gd name="connsiteX12744" fmla="*/ 3724763 w 4853691"/>
                <a:gd name="connsiteY12744" fmla="*/ 3032384 h 4860733"/>
                <a:gd name="connsiteX12745" fmla="*/ 3781092 w 4853691"/>
                <a:gd name="connsiteY12745" fmla="*/ 2997178 h 4860733"/>
                <a:gd name="connsiteX12746" fmla="*/ 3799868 w 4853691"/>
                <a:gd name="connsiteY12746" fmla="*/ 2985443 h 4860733"/>
                <a:gd name="connsiteX12747" fmla="*/ 3992326 w 4853691"/>
                <a:gd name="connsiteY12747" fmla="*/ 2868091 h 4860733"/>
                <a:gd name="connsiteX12748" fmla="*/ 4076820 w 4853691"/>
                <a:gd name="connsiteY12748" fmla="*/ 2816456 h 4860733"/>
                <a:gd name="connsiteX12749" fmla="*/ 4090902 w 4853691"/>
                <a:gd name="connsiteY12749" fmla="*/ 2825844 h 4860733"/>
                <a:gd name="connsiteX12750" fmla="*/ 4086208 w 4853691"/>
                <a:gd name="connsiteY12750" fmla="*/ 2903296 h 4860733"/>
                <a:gd name="connsiteX12751" fmla="*/ 4086208 w 4853691"/>
                <a:gd name="connsiteY12751" fmla="*/ 2912685 h 4860733"/>
                <a:gd name="connsiteX12752" fmla="*/ 4081514 w 4853691"/>
                <a:gd name="connsiteY12752" fmla="*/ 3414952 h 4860733"/>
                <a:gd name="connsiteX12753" fmla="*/ 4081514 w 4853691"/>
                <a:gd name="connsiteY12753" fmla="*/ 3419647 h 4860733"/>
                <a:gd name="connsiteX12754" fmla="*/ 4083861 w 4853691"/>
                <a:gd name="connsiteY12754" fmla="*/ 3508834 h 4860733"/>
                <a:gd name="connsiteX12755" fmla="*/ 4086208 w 4853691"/>
                <a:gd name="connsiteY12755" fmla="*/ 3546387 h 4860733"/>
                <a:gd name="connsiteX12756" fmla="*/ 4088555 w 4853691"/>
                <a:gd name="connsiteY12756" fmla="*/ 3581593 h 4860733"/>
                <a:gd name="connsiteX12757" fmla="*/ 4069778 w 4853691"/>
                <a:gd name="connsiteY12757" fmla="*/ 3600369 h 4860733"/>
                <a:gd name="connsiteX12758" fmla="*/ 4069778 w 4853691"/>
                <a:gd name="connsiteY12758" fmla="*/ 3602716 h 4860733"/>
                <a:gd name="connsiteX12759" fmla="*/ 4060390 w 4853691"/>
                <a:gd name="connsiteY12759" fmla="*/ 3605063 h 4860733"/>
                <a:gd name="connsiteX12760" fmla="*/ 4039267 w 4853691"/>
                <a:gd name="connsiteY12760" fmla="*/ 3609757 h 4860733"/>
                <a:gd name="connsiteX12761" fmla="*/ 4008755 w 4853691"/>
                <a:gd name="connsiteY12761" fmla="*/ 3614451 h 4860733"/>
                <a:gd name="connsiteX12762" fmla="*/ 3987632 w 4853691"/>
                <a:gd name="connsiteY12762" fmla="*/ 3616799 h 4860733"/>
                <a:gd name="connsiteX12763" fmla="*/ 3952426 w 4853691"/>
                <a:gd name="connsiteY12763" fmla="*/ 3619146 h 4860733"/>
                <a:gd name="connsiteX12764" fmla="*/ 3935997 w 4853691"/>
                <a:gd name="connsiteY12764" fmla="*/ 3621493 h 4860733"/>
                <a:gd name="connsiteX12765" fmla="*/ 3882015 w 4853691"/>
                <a:gd name="connsiteY12765" fmla="*/ 3623840 h 4860733"/>
                <a:gd name="connsiteX12766" fmla="*/ 3797521 w 4853691"/>
                <a:gd name="connsiteY12766" fmla="*/ 3619146 h 4860733"/>
                <a:gd name="connsiteX12767" fmla="*/ 3795174 w 4853691"/>
                <a:gd name="connsiteY12767" fmla="*/ 3619146 h 4860733"/>
                <a:gd name="connsiteX12768" fmla="*/ 3764662 w 4853691"/>
                <a:gd name="connsiteY12768" fmla="*/ 3616799 h 4860733"/>
                <a:gd name="connsiteX12769" fmla="*/ 3750580 w 4853691"/>
                <a:gd name="connsiteY12769" fmla="*/ 3614451 h 4860733"/>
                <a:gd name="connsiteX12770" fmla="*/ 3727110 w 4853691"/>
                <a:gd name="connsiteY12770" fmla="*/ 3612105 h 4860733"/>
                <a:gd name="connsiteX12771" fmla="*/ 3705986 w 4853691"/>
                <a:gd name="connsiteY12771" fmla="*/ 3609757 h 4860733"/>
                <a:gd name="connsiteX12772" fmla="*/ 3682516 w 4853691"/>
                <a:gd name="connsiteY12772" fmla="*/ 3605063 h 4860733"/>
                <a:gd name="connsiteX12773" fmla="*/ 3659045 w 4853691"/>
                <a:gd name="connsiteY12773" fmla="*/ 3600369 h 4860733"/>
                <a:gd name="connsiteX12774" fmla="*/ 3637922 w 4853691"/>
                <a:gd name="connsiteY12774" fmla="*/ 3595675 h 4860733"/>
                <a:gd name="connsiteX12775" fmla="*/ 3612104 w 4853691"/>
                <a:gd name="connsiteY12775" fmla="*/ 3590981 h 4860733"/>
                <a:gd name="connsiteX12776" fmla="*/ 3593328 w 4853691"/>
                <a:gd name="connsiteY12776" fmla="*/ 3586287 h 4860733"/>
                <a:gd name="connsiteX12777" fmla="*/ 3562817 w 4853691"/>
                <a:gd name="connsiteY12777" fmla="*/ 3579246 h 4860733"/>
                <a:gd name="connsiteX12778" fmla="*/ 3546387 w 4853691"/>
                <a:gd name="connsiteY12778" fmla="*/ 3574552 h 4860733"/>
                <a:gd name="connsiteX12779" fmla="*/ 3515876 w 4853691"/>
                <a:gd name="connsiteY12779" fmla="*/ 3565164 h 4860733"/>
                <a:gd name="connsiteX12780" fmla="*/ 3499446 w 4853691"/>
                <a:gd name="connsiteY12780" fmla="*/ 3560470 h 4860733"/>
                <a:gd name="connsiteX12781" fmla="*/ 3466588 w 4853691"/>
                <a:gd name="connsiteY12781" fmla="*/ 3551081 h 4860733"/>
                <a:gd name="connsiteX12782" fmla="*/ 3450158 w 4853691"/>
                <a:gd name="connsiteY12782" fmla="*/ 3544040 h 4860733"/>
                <a:gd name="connsiteX12783" fmla="*/ 3417300 w 4853691"/>
                <a:gd name="connsiteY12783" fmla="*/ 3532305 h 4860733"/>
                <a:gd name="connsiteX12784" fmla="*/ 3400870 w 4853691"/>
                <a:gd name="connsiteY12784" fmla="*/ 3525264 h 4860733"/>
                <a:gd name="connsiteX12785" fmla="*/ 3368012 w 4853691"/>
                <a:gd name="connsiteY12785" fmla="*/ 3513529 h 4860733"/>
                <a:gd name="connsiteX12786" fmla="*/ 3349235 w 4853691"/>
                <a:gd name="connsiteY12786" fmla="*/ 3506487 h 4860733"/>
                <a:gd name="connsiteX12787" fmla="*/ 3316377 w 4853691"/>
                <a:gd name="connsiteY12787" fmla="*/ 3492405 h 4860733"/>
                <a:gd name="connsiteX12788" fmla="*/ 3295253 w 4853691"/>
                <a:gd name="connsiteY12788" fmla="*/ 3483017 h 4860733"/>
                <a:gd name="connsiteX12789" fmla="*/ 3264742 w 4853691"/>
                <a:gd name="connsiteY12789" fmla="*/ 3468935 h 4860733"/>
                <a:gd name="connsiteX12790" fmla="*/ 3241271 w 4853691"/>
                <a:gd name="connsiteY12790" fmla="*/ 3457199 h 4860733"/>
                <a:gd name="connsiteX12791" fmla="*/ 3213106 w 4853691"/>
                <a:gd name="connsiteY12791" fmla="*/ 3443117 h 4860733"/>
                <a:gd name="connsiteX12792" fmla="*/ 3184942 w 4853691"/>
                <a:gd name="connsiteY12792" fmla="*/ 3429035 h 4860733"/>
                <a:gd name="connsiteX12793" fmla="*/ 3161472 w 4853691"/>
                <a:gd name="connsiteY12793" fmla="*/ 3417300 h 4860733"/>
                <a:gd name="connsiteX12794" fmla="*/ 3128613 w 4853691"/>
                <a:gd name="connsiteY12794" fmla="*/ 3398523 h 4860733"/>
                <a:gd name="connsiteX12795" fmla="*/ 3126266 w 4853691"/>
                <a:gd name="connsiteY12795" fmla="*/ 3398523 h 4860733"/>
                <a:gd name="connsiteX12796" fmla="*/ 3128613 w 4853691"/>
                <a:gd name="connsiteY12796" fmla="*/ 3389135 h 4860733"/>
                <a:gd name="connsiteX12797" fmla="*/ 3126266 w 4853691"/>
                <a:gd name="connsiteY12797" fmla="*/ 3379747 h 4860733"/>
                <a:gd name="connsiteX12798" fmla="*/ 3140348 w 4853691"/>
                <a:gd name="connsiteY12798" fmla="*/ 3372706 h 4860733"/>
                <a:gd name="connsiteX12799" fmla="*/ 3227189 w 4853691"/>
                <a:gd name="connsiteY12799" fmla="*/ 3325765 h 4860733"/>
                <a:gd name="connsiteX12800" fmla="*/ 3100449 w 4853691"/>
                <a:gd name="connsiteY12800" fmla="*/ 3522917 h 4860733"/>
                <a:gd name="connsiteX12801" fmla="*/ 3095754 w 4853691"/>
                <a:gd name="connsiteY12801" fmla="*/ 3626187 h 4860733"/>
                <a:gd name="connsiteX12802" fmla="*/ 3093407 w 4853691"/>
                <a:gd name="connsiteY12802" fmla="*/ 3652004 h 4860733"/>
                <a:gd name="connsiteX12803" fmla="*/ 3088713 w 4853691"/>
                <a:gd name="connsiteY12803" fmla="*/ 3750580 h 4860733"/>
                <a:gd name="connsiteX12804" fmla="*/ 3088713 w 4853691"/>
                <a:gd name="connsiteY12804" fmla="*/ 3778745 h 4860733"/>
                <a:gd name="connsiteX12805" fmla="*/ 3086366 w 4853691"/>
                <a:gd name="connsiteY12805" fmla="*/ 3874974 h 4860733"/>
                <a:gd name="connsiteX12806" fmla="*/ 3086366 w 4853691"/>
                <a:gd name="connsiteY12806" fmla="*/ 3903138 h 4860733"/>
                <a:gd name="connsiteX12807" fmla="*/ 3084019 w 4853691"/>
                <a:gd name="connsiteY12807" fmla="*/ 3999367 h 4860733"/>
                <a:gd name="connsiteX12808" fmla="*/ 3084019 w 4853691"/>
                <a:gd name="connsiteY12808" fmla="*/ 4022838 h 4860733"/>
                <a:gd name="connsiteX12809" fmla="*/ 3081672 w 4853691"/>
                <a:gd name="connsiteY12809" fmla="*/ 4180090 h 4860733"/>
                <a:gd name="connsiteX12810" fmla="*/ 2870438 w 4853691"/>
                <a:gd name="connsiteY12810" fmla="*/ 4187131 h 4860733"/>
                <a:gd name="connsiteX12811" fmla="*/ 2870438 w 4853691"/>
                <a:gd name="connsiteY12811" fmla="*/ 4187131 h 4860733"/>
                <a:gd name="connsiteX12812" fmla="*/ 2811762 w 4853691"/>
                <a:gd name="connsiteY12812" fmla="*/ 4187131 h 4860733"/>
                <a:gd name="connsiteX12813" fmla="*/ 2818803 w 4853691"/>
                <a:gd name="connsiteY12813" fmla="*/ 4170702 h 4860733"/>
                <a:gd name="connsiteX12814" fmla="*/ 3053508 w 4853691"/>
                <a:gd name="connsiteY12814" fmla="*/ 3546387 h 4860733"/>
                <a:gd name="connsiteX12815" fmla="*/ 3088713 w 4853691"/>
                <a:gd name="connsiteY12815" fmla="*/ 3450158 h 4860733"/>
                <a:gd name="connsiteX12816" fmla="*/ 3102795 w 4853691"/>
                <a:gd name="connsiteY12816" fmla="*/ 3410258 h 4860733"/>
                <a:gd name="connsiteX12817" fmla="*/ 3107489 w 4853691"/>
                <a:gd name="connsiteY12817" fmla="*/ 3410258 h 4860733"/>
                <a:gd name="connsiteX12818" fmla="*/ 3102795 w 4853691"/>
                <a:gd name="connsiteY12818" fmla="*/ 3499446 h 4860733"/>
                <a:gd name="connsiteX12819" fmla="*/ 3100449 w 4853691"/>
                <a:gd name="connsiteY12819" fmla="*/ 3522917 h 4860733"/>
                <a:gd name="connsiteX12820" fmla="*/ 3417300 w 4853691"/>
                <a:gd name="connsiteY12820" fmla="*/ 4168354 h 4860733"/>
                <a:gd name="connsiteX12821" fmla="*/ 3414953 w 4853691"/>
                <a:gd name="connsiteY12821" fmla="*/ 4170702 h 4860733"/>
                <a:gd name="connsiteX12822" fmla="*/ 3384441 w 4853691"/>
                <a:gd name="connsiteY12822" fmla="*/ 4191825 h 4860733"/>
                <a:gd name="connsiteX12823" fmla="*/ 3351582 w 4853691"/>
                <a:gd name="connsiteY12823" fmla="*/ 4212948 h 4860733"/>
                <a:gd name="connsiteX12824" fmla="*/ 3321071 w 4853691"/>
                <a:gd name="connsiteY12824" fmla="*/ 4231725 h 4860733"/>
                <a:gd name="connsiteX12825" fmla="*/ 3285865 w 4853691"/>
                <a:gd name="connsiteY12825" fmla="*/ 4252848 h 4860733"/>
                <a:gd name="connsiteX12826" fmla="*/ 3257701 w 4853691"/>
                <a:gd name="connsiteY12826" fmla="*/ 4269278 h 4860733"/>
                <a:gd name="connsiteX12827" fmla="*/ 3253007 w 4853691"/>
                <a:gd name="connsiteY12827" fmla="*/ 4271625 h 4860733"/>
                <a:gd name="connsiteX12828" fmla="*/ 3086366 w 4853691"/>
                <a:gd name="connsiteY12828" fmla="*/ 4281013 h 4860733"/>
                <a:gd name="connsiteX12829" fmla="*/ 3086366 w 4853691"/>
                <a:gd name="connsiteY12829" fmla="*/ 4184784 h 4860733"/>
                <a:gd name="connsiteX12830" fmla="*/ 3480670 w 4853691"/>
                <a:gd name="connsiteY12830" fmla="*/ 4128455 h 4860733"/>
                <a:gd name="connsiteX12831" fmla="*/ 3417300 w 4853691"/>
                <a:gd name="connsiteY12831" fmla="*/ 4168354 h 4860733"/>
                <a:gd name="connsiteX12832" fmla="*/ 2938502 w 4853691"/>
                <a:gd name="connsiteY12832" fmla="*/ 4278666 h 4860733"/>
                <a:gd name="connsiteX12833" fmla="*/ 2898602 w 4853691"/>
                <a:gd name="connsiteY12833" fmla="*/ 4276319 h 4860733"/>
                <a:gd name="connsiteX12834" fmla="*/ 2844620 w 4853691"/>
                <a:gd name="connsiteY12834" fmla="*/ 4273972 h 4860733"/>
                <a:gd name="connsiteX12835" fmla="*/ 2830538 w 4853691"/>
                <a:gd name="connsiteY12835" fmla="*/ 4273972 h 4860733"/>
                <a:gd name="connsiteX12836" fmla="*/ 2825844 w 4853691"/>
                <a:gd name="connsiteY12836" fmla="*/ 4271625 h 4860733"/>
                <a:gd name="connsiteX12837" fmla="*/ 2821150 w 4853691"/>
                <a:gd name="connsiteY12837" fmla="*/ 4269278 h 4860733"/>
                <a:gd name="connsiteX12838" fmla="*/ 2802374 w 4853691"/>
                <a:gd name="connsiteY12838" fmla="*/ 4259889 h 4860733"/>
                <a:gd name="connsiteX12839" fmla="*/ 2804721 w 4853691"/>
                <a:gd name="connsiteY12839" fmla="*/ 4252848 h 4860733"/>
                <a:gd name="connsiteX12840" fmla="*/ 2792985 w 4853691"/>
                <a:gd name="connsiteY12840" fmla="*/ 4234072 h 4860733"/>
                <a:gd name="connsiteX12841" fmla="*/ 2807068 w 4853691"/>
                <a:gd name="connsiteY12841" fmla="*/ 4198866 h 4860733"/>
                <a:gd name="connsiteX12842" fmla="*/ 2811762 w 4853691"/>
                <a:gd name="connsiteY12842" fmla="*/ 4187131 h 4860733"/>
                <a:gd name="connsiteX12843" fmla="*/ 2872785 w 4853691"/>
                <a:gd name="connsiteY12843" fmla="*/ 4187131 h 4860733"/>
                <a:gd name="connsiteX12844" fmla="*/ 2872785 w 4853691"/>
                <a:gd name="connsiteY12844" fmla="*/ 4187131 h 4860733"/>
                <a:gd name="connsiteX12845" fmla="*/ 3084019 w 4853691"/>
                <a:gd name="connsiteY12845" fmla="*/ 4180090 h 4860733"/>
                <a:gd name="connsiteX12846" fmla="*/ 3084019 w 4853691"/>
                <a:gd name="connsiteY12846" fmla="*/ 4276319 h 4860733"/>
                <a:gd name="connsiteX12847" fmla="*/ 3032384 w 4853691"/>
                <a:gd name="connsiteY12847" fmla="*/ 4276319 h 4860733"/>
                <a:gd name="connsiteX12848" fmla="*/ 2938502 w 4853691"/>
                <a:gd name="connsiteY12848" fmla="*/ 4278666 h 4860733"/>
                <a:gd name="connsiteX12849" fmla="*/ 2692062 w 4853691"/>
                <a:gd name="connsiteY12849" fmla="*/ 4290401 h 4860733"/>
                <a:gd name="connsiteX12850" fmla="*/ 2654510 w 4853691"/>
                <a:gd name="connsiteY12850" fmla="*/ 4306830 h 4860733"/>
                <a:gd name="connsiteX12851" fmla="*/ 2626345 w 4853691"/>
                <a:gd name="connsiteY12851" fmla="*/ 4316219 h 4860733"/>
                <a:gd name="connsiteX12852" fmla="*/ 2588792 w 4853691"/>
                <a:gd name="connsiteY12852" fmla="*/ 4330301 h 4860733"/>
                <a:gd name="connsiteX12853" fmla="*/ 2560628 w 4853691"/>
                <a:gd name="connsiteY12853" fmla="*/ 4339689 h 4860733"/>
                <a:gd name="connsiteX12854" fmla="*/ 2525422 w 4853691"/>
                <a:gd name="connsiteY12854" fmla="*/ 4351424 h 4860733"/>
                <a:gd name="connsiteX12855" fmla="*/ 2516034 w 4853691"/>
                <a:gd name="connsiteY12855" fmla="*/ 4353771 h 4860733"/>
                <a:gd name="connsiteX12856" fmla="*/ 2318882 w 4853691"/>
                <a:gd name="connsiteY12856" fmla="*/ 4327954 h 4860733"/>
                <a:gd name="connsiteX12857" fmla="*/ 2304800 w 4853691"/>
                <a:gd name="connsiteY12857" fmla="*/ 4325607 h 4860733"/>
                <a:gd name="connsiteX12858" fmla="*/ 2269594 w 4853691"/>
                <a:gd name="connsiteY12858" fmla="*/ 4318565 h 4860733"/>
                <a:gd name="connsiteX12859" fmla="*/ 2023154 w 4853691"/>
                <a:gd name="connsiteY12859" fmla="*/ 4264584 h 4860733"/>
                <a:gd name="connsiteX12860" fmla="*/ 2023154 w 4853691"/>
                <a:gd name="connsiteY12860" fmla="*/ 4259889 h 4860733"/>
                <a:gd name="connsiteX12861" fmla="*/ 2002031 w 4853691"/>
                <a:gd name="connsiteY12861" fmla="*/ 4238766 h 4860733"/>
                <a:gd name="connsiteX12862" fmla="*/ 1985601 w 4853691"/>
                <a:gd name="connsiteY12862" fmla="*/ 4248154 h 4860733"/>
                <a:gd name="connsiteX12863" fmla="*/ 1952743 w 4853691"/>
                <a:gd name="connsiteY12863" fmla="*/ 4227031 h 4860733"/>
                <a:gd name="connsiteX12864" fmla="*/ 1943355 w 4853691"/>
                <a:gd name="connsiteY12864" fmla="*/ 4219990 h 4860733"/>
                <a:gd name="connsiteX12865" fmla="*/ 1910496 w 4853691"/>
                <a:gd name="connsiteY12865" fmla="*/ 4198866 h 4860733"/>
                <a:gd name="connsiteX12866" fmla="*/ 1882331 w 4853691"/>
                <a:gd name="connsiteY12866" fmla="*/ 4180090 h 4860733"/>
                <a:gd name="connsiteX12867" fmla="*/ 1854167 w 4853691"/>
                <a:gd name="connsiteY12867" fmla="*/ 4161313 h 4860733"/>
                <a:gd name="connsiteX12868" fmla="*/ 1821308 w 4853691"/>
                <a:gd name="connsiteY12868" fmla="*/ 4140190 h 4860733"/>
                <a:gd name="connsiteX12869" fmla="*/ 1795491 w 4853691"/>
                <a:gd name="connsiteY12869" fmla="*/ 4121414 h 4860733"/>
                <a:gd name="connsiteX12870" fmla="*/ 1783755 w 4853691"/>
                <a:gd name="connsiteY12870" fmla="*/ 4112026 h 4860733"/>
                <a:gd name="connsiteX12871" fmla="*/ 1809573 w 4853691"/>
                <a:gd name="connsiteY12871" fmla="*/ 4065085 h 4860733"/>
                <a:gd name="connsiteX12872" fmla="*/ 1814267 w 4853691"/>
                <a:gd name="connsiteY12872" fmla="*/ 4058043 h 4860733"/>
                <a:gd name="connsiteX12873" fmla="*/ 1821308 w 4853691"/>
                <a:gd name="connsiteY12873" fmla="*/ 4043961 h 4860733"/>
                <a:gd name="connsiteX12874" fmla="*/ 1830696 w 4853691"/>
                <a:gd name="connsiteY12874" fmla="*/ 4046308 h 4860733"/>
                <a:gd name="connsiteX12875" fmla="*/ 1833043 w 4853691"/>
                <a:gd name="connsiteY12875" fmla="*/ 4046308 h 4860733"/>
                <a:gd name="connsiteX12876" fmla="*/ 1854167 w 4853691"/>
                <a:gd name="connsiteY12876" fmla="*/ 4053349 h 4860733"/>
                <a:gd name="connsiteX12877" fmla="*/ 1884678 w 4853691"/>
                <a:gd name="connsiteY12877" fmla="*/ 4065085 h 4860733"/>
                <a:gd name="connsiteX12878" fmla="*/ 1955090 w 4853691"/>
                <a:gd name="connsiteY12878" fmla="*/ 4088555 h 4860733"/>
                <a:gd name="connsiteX12879" fmla="*/ 1978560 w 4853691"/>
                <a:gd name="connsiteY12879" fmla="*/ 4095596 h 4860733"/>
                <a:gd name="connsiteX12880" fmla="*/ 2063054 w 4853691"/>
                <a:gd name="connsiteY12880" fmla="*/ 4121414 h 4860733"/>
                <a:gd name="connsiteX12881" fmla="*/ 2074789 w 4853691"/>
                <a:gd name="connsiteY12881" fmla="*/ 4123761 h 4860733"/>
                <a:gd name="connsiteX12882" fmla="*/ 2267247 w 4853691"/>
                <a:gd name="connsiteY12882" fmla="*/ 4175396 h 4860733"/>
                <a:gd name="connsiteX12883" fmla="*/ 2748391 w 4853691"/>
                <a:gd name="connsiteY12883" fmla="*/ 4257542 h 4860733"/>
                <a:gd name="connsiteX12884" fmla="*/ 2720227 w 4853691"/>
                <a:gd name="connsiteY12884" fmla="*/ 4269278 h 4860733"/>
                <a:gd name="connsiteX12885" fmla="*/ 2692062 w 4853691"/>
                <a:gd name="connsiteY12885" fmla="*/ 4290401 h 4860733"/>
                <a:gd name="connsiteX12886" fmla="*/ 1898761 w 4853691"/>
                <a:gd name="connsiteY12886" fmla="*/ 4250501 h 4860733"/>
                <a:gd name="connsiteX12887" fmla="*/ 1821308 w 4853691"/>
                <a:gd name="connsiteY12887" fmla="*/ 4238766 h 4860733"/>
                <a:gd name="connsiteX12888" fmla="*/ 1821308 w 4853691"/>
                <a:gd name="connsiteY12888" fmla="*/ 4236419 h 4860733"/>
                <a:gd name="connsiteX12889" fmla="*/ 1800185 w 4853691"/>
                <a:gd name="connsiteY12889" fmla="*/ 4215296 h 4860733"/>
                <a:gd name="connsiteX12890" fmla="*/ 1786102 w 4853691"/>
                <a:gd name="connsiteY12890" fmla="*/ 4219990 h 4860733"/>
                <a:gd name="connsiteX12891" fmla="*/ 1764979 w 4853691"/>
                <a:gd name="connsiteY12891" fmla="*/ 4198866 h 4860733"/>
                <a:gd name="connsiteX12892" fmla="*/ 1755591 w 4853691"/>
                <a:gd name="connsiteY12892" fmla="*/ 4189478 h 4860733"/>
                <a:gd name="connsiteX12893" fmla="*/ 1746203 w 4853691"/>
                <a:gd name="connsiteY12893" fmla="*/ 4180090 h 4860733"/>
                <a:gd name="connsiteX12894" fmla="*/ 1779061 w 4853691"/>
                <a:gd name="connsiteY12894" fmla="*/ 4121414 h 4860733"/>
                <a:gd name="connsiteX12895" fmla="*/ 1800185 w 4853691"/>
                <a:gd name="connsiteY12895" fmla="*/ 4135496 h 4860733"/>
                <a:gd name="connsiteX12896" fmla="*/ 1816614 w 4853691"/>
                <a:gd name="connsiteY12896" fmla="*/ 4147231 h 4860733"/>
                <a:gd name="connsiteX12897" fmla="*/ 1875290 w 4853691"/>
                <a:gd name="connsiteY12897" fmla="*/ 4187131 h 4860733"/>
                <a:gd name="connsiteX12898" fmla="*/ 1901108 w 4853691"/>
                <a:gd name="connsiteY12898" fmla="*/ 4203560 h 4860733"/>
                <a:gd name="connsiteX12899" fmla="*/ 1933966 w 4853691"/>
                <a:gd name="connsiteY12899" fmla="*/ 4224684 h 4860733"/>
                <a:gd name="connsiteX12900" fmla="*/ 1964478 w 4853691"/>
                <a:gd name="connsiteY12900" fmla="*/ 4243460 h 4860733"/>
                <a:gd name="connsiteX12901" fmla="*/ 1978560 w 4853691"/>
                <a:gd name="connsiteY12901" fmla="*/ 4252848 h 4860733"/>
                <a:gd name="connsiteX12902" fmla="*/ 1976213 w 4853691"/>
                <a:gd name="connsiteY12902" fmla="*/ 4259889 h 4860733"/>
                <a:gd name="connsiteX12903" fmla="*/ 1926925 w 4853691"/>
                <a:gd name="connsiteY12903" fmla="*/ 4252848 h 4860733"/>
                <a:gd name="connsiteX12904" fmla="*/ 1898761 w 4853691"/>
                <a:gd name="connsiteY12904" fmla="*/ 4250501 h 4860733"/>
                <a:gd name="connsiteX12905" fmla="*/ 1767326 w 4853691"/>
                <a:gd name="connsiteY12905" fmla="*/ 4276319 h 4860733"/>
                <a:gd name="connsiteX12906" fmla="*/ 1743856 w 4853691"/>
                <a:gd name="connsiteY12906" fmla="*/ 4304483 h 4860733"/>
                <a:gd name="connsiteX12907" fmla="*/ 1734467 w 4853691"/>
                <a:gd name="connsiteY12907" fmla="*/ 4313871 h 4860733"/>
                <a:gd name="connsiteX12908" fmla="*/ 1668750 w 4853691"/>
                <a:gd name="connsiteY12908" fmla="*/ 4379589 h 4860733"/>
                <a:gd name="connsiteX12909" fmla="*/ 1659362 w 4853691"/>
                <a:gd name="connsiteY12909" fmla="*/ 4386630 h 4860733"/>
                <a:gd name="connsiteX12910" fmla="*/ 1633544 w 4853691"/>
                <a:gd name="connsiteY12910" fmla="*/ 4407753 h 4860733"/>
                <a:gd name="connsiteX12911" fmla="*/ 1621809 w 4853691"/>
                <a:gd name="connsiteY12911" fmla="*/ 4417142 h 4860733"/>
                <a:gd name="connsiteX12912" fmla="*/ 1600686 w 4853691"/>
                <a:gd name="connsiteY12912" fmla="*/ 4433571 h 4860733"/>
                <a:gd name="connsiteX12913" fmla="*/ 1584256 w 4853691"/>
                <a:gd name="connsiteY12913" fmla="*/ 4445306 h 4860733"/>
                <a:gd name="connsiteX12914" fmla="*/ 1565480 w 4853691"/>
                <a:gd name="connsiteY12914" fmla="*/ 4457041 h 4860733"/>
                <a:gd name="connsiteX12915" fmla="*/ 1549051 w 4853691"/>
                <a:gd name="connsiteY12915" fmla="*/ 4466429 h 4860733"/>
                <a:gd name="connsiteX12916" fmla="*/ 1549051 w 4853691"/>
                <a:gd name="connsiteY12916" fmla="*/ 4466429 h 4860733"/>
                <a:gd name="connsiteX12917" fmla="*/ 1544357 w 4853691"/>
                <a:gd name="connsiteY12917" fmla="*/ 4461735 h 4860733"/>
                <a:gd name="connsiteX12918" fmla="*/ 1544357 w 4853691"/>
                <a:gd name="connsiteY12918" fmla="*/ 4461735 h 4860733"/>
                <a:gd name="connsiteX12919" fmla="*/ 1549051 w 4853691"/>
                <a:gd name="connsiteY12919" fmla="*/ 4457041 h 4860733"/>
                <a:gd name="connsiteX12920" fmla="*/ 1558439 w 4853691"/>
                <a:gd name="connsiteY12920" fmla="*/ 4447653 h 4860733"/>
                <a:gd name="connsiteX12921" fmla="*/ 1567827 w 4853691"/>
                <a:gd name="connsiteY12921" fmla="*/ 4438265 h 4860733"/>
                <a:gd name="connsiteX12922" fmla="*/ 1577215 w 4853691"/>
                <a:gd name="connsiteY12922" fmla="*/ 4428877 h 4860733"/>
                <a:gd name="connsiteX12923" fmla="*/ 1584256 w 4853691"/>
                <a:gd name="connsiteY12923" fmla="*/ 4419489 h 4860733"/>
                <a:gd name="connsiteX12924" fmla="*/ 1593645 w 4853691"/>
                <a:gd name="connsiteY12924" fmla="*/ 4407753 h 4860733"/>
                <a:gd name="connsiteX12925" fmla="*/ 1600686 w 4853691"/>
                <a:gd name="connsiteY12925" fmla="*/ 4400712 h 4860733"/>
                <a:gd name="connsiteX12926" fmla="*/ 1612421 w 4853691"/>
                <a:gd name="connsiteY12926" fmla="*/ 4386630 h 4860733"/>
                <a:gd name="connsiteX12927" fmla="*/ 1617115 w 4853691"/>
                <a:gd name="connsiteY12927" fmla="*/ 4379589 h 4860733"/>
                <a:gd name="connsiteX12928" fmla="*/ 1631197 w 4853691"/>
                <a:gd name="connsiteY12928" fmla="*/ 4363160 h 4860733"/>
                <a:gd name="connsiteX12929" fmla="*/ 1635891 w 4853691"/>
                <a:gd name="connsiteY12929" fmla="*/ 4356118 h 4860733"/>
                <a:gd name="connsiteX12930" fmla="*/ 1649974 w 4853691"/>
                <a:gd name="connsiteY12930" fmla="*/ 4337342 h 4860733"/>
                <a:gd name="connsiteX12931" fmla="*/ 1654668 w 4853691"/>
                <a:gd name="connsiteY12931" fmla="*/ 4332648 h 4860733"/>
                <a:gd name="connsiteX12932" fmla="*/ 1671097 w 4853691"/>
                <a:gd name="connsiteY12932" fmla="*/ 4311525 h 4860733"/>
                <a:gd name="connsiteX12933" fmla="*/ 1673444 w 4853691"/>
                <a:gd name="connsiteY12933" fmla="*/ 4306830 h 4860733"/>
                <a:gd name="connsiteX12934" fmla="*/ 1689873 w 4853691"/>
                <a:gd name="connsiteY12934" fmla="*/ 4281013 h 4860733"/>
                <a:gd name="connsiteX12935" fmla="*/ 1692220 w 4853691"/>
                <a:gd name="connsiteY12935" fmla="*/ 4278666 h 4860733"/>
                <a:gd name="connsiteX12936" fmla="*/ 1739161 w 4853691"/>
                <a:gd name="connsiteY12936" fmla="*/ 4201213 h 4860733"/>
                <a:gd name="connsiteX12937" fmla="*/ 1783755 w 4853691"/>
                <a:gd name="connsiteY12937" fmla="*/ 4227031 h 4860733"/>
                <a:gd name="connsiteX12938" fmla="*/ 1781408 w 4853691"/>
                <a:gd name="connsiteY12938" fmla="*/ 4236419 h 4860733"/>
                <a:gd name="connsiteX12939" fmla="*/ 1788449 w 4853691"/>
                <a:gd name="connsiteY12939" fmla="*/ 4250501 h 4860733"/>
                <a:gd name="connsiteX12940" fmla="*/ 1783755 w 4853691"/>
                <a:gd name="connsiteY12940" fmla="*/ 4255195 h 4860733"/>
                <a:gd name="connsiteX12941" fmla="*/ 1767326 w 4853691"/>
                <a:gd name="connsiteY12941" fmla="*/ 4276319 h 4860733"/>
                <a:gd name="connsiteX12942" fmla="*/ 1499763 w 4853691"/>
                <a:gd name="connsiteY12942" fmla="*/ 4433571 h 4860733"/>
                <a:gd name="connsiteX12943" fmla="*/ 1485680 w 4853691"/>
                <a:gd name="connsiteY12943" fmla="*/ 4419489 h 4860733"/>
                <a:gd name="connsiteX12944" fmla="*/ 1476292 w 4853691"/>
                <a:gd name="connsiteY12944" fmla="*/ 4407753 h 4860733"/>
                <a:gd name="connsiteX12945" fmla="*/ 1462210 w 4853691"/>
                <a:gd name="connsiteY12945" fmla="*/ 4391324 h 4860733"/>
                <a:gd name="connsiteX12946" fmla="*/ 1452822 w 4853691"/>
                <a:gd name="connsiteY12946" fmla="*/ 4381936 h 4860733"/>
                <a:gd name="connsiteX12947" fmla="*/ 1436392 w 4853691"/>
                <a:gd name="connsiteY12947" fmla="*/ 4363160 h 4860733"/>
                <a:gd name="connsiteX12948" fmla="*/ 1429351 w 4853691"/>
                <a:gd name="connsiteY12948" fmla="*/ 4353771 h 4860733"/>
                <a:gd name="connsiteX12949" fmla="*/ 1410575 w 4853691"/>
                <a:gd name="connsiteY12949" fmla="*/ 4332648 h 4860733"/>
                <a:gd name="connsiteX12950" fmla="*/ 1403534 w 4853691"/>
                <a:gd name="connsiteY12950" fmla="*/ 4325607 h 4860733"/>
                <a:gd name="connsiteX12951" fmla="*/ 1384757 w 4853691"/>
                <a:gd name="connsiteY12951" fmla="*/ 4302136 h 4860733"/>
                <a:gd name="connsiteX12952" fmla="*/ 1380063 w 4853691"/>
                <a:gd name="connsiteY12952" fmla="*/ 4295095 h 4860733"/>
                <a:gd name="connsiteX12953" fmla="*/ 1358940 w 4853691"/>
                <a:gd name="connsiteY12953" fmla="*/ 4269278 h 4860733"/>
                <a:gd name="connsiteX12954" fmla="*/ 1356593 w 4853691"/>
                <a:gd name="connsiteY12954" fmla="*/ 4266930 h 4860733"/>
                <a:gd name="connsiteX12955" fmla="*/ 1262711 w 4853691"/>
                <a:gd name="connsiteY12955" fmla="*/ 4140190 h 4860733"/>
                <a:gd name="connsiteX12956" fmla="*/ 1253323 w 4853691"/>
                <a:gd name="connsiteY12956" fmla="*/ 4126108 h 4860733"/>
                <a:gd name="connsiteX12957" fmla="*/ 1243935 w 4853691"/>
                <a:gd name="connsiteY12957" fmla="*/ 4112026 h 4860733"/>
                <a:gd name="connsiteX12958" fmla="*/ 1227505 w 4853691"/>
                <a:gd name="connsiteY12958" fmla="*/ 4088555 h 4860733"/>
                <a:gd name="connsiteX12959" fmla="*/ 1220464 w 4853691"/>
                <a:gd name="connsiteY12959" fmla="*/ 4079167 h 4860733"/>
                <a:gd name="connsiteX12960" fmla="*/ 1199341 w 4853691"/>
                <a:gd name="connsiteY12960" fmla="*/ 4048655 h 4860733"/>
                <a:gd name="connsiteX12961" fmla="*/ 1194647 w 4853691"/>
                <a:gd name="connsiteY12961" fmla="*/ 4039267 h 4860733"/>
                <a:gd name="connsiteX12962" fmla="*/ 1171176 w 4853691"/>
                <a:gd name="connsiteY12962" fmla="*/ 4006408 h 4860733"/>
                <a:gd name="connsiteX12963" fmla="*/ 1168829 w 4853691"/>
                <a:gd name="connsiteY12963" fmla="*/ 4001714 h 4860733"/>
                <a:gd name="connsiteX12964" fmla="*/ 1143012 w 4853691"/>
                <a:gd name="connsiteY12964" fmla="*/ 3964162 h 4860733"/>
                <a:gd name="connsiteX12965" fmla="*/ 1143012 w 4853691"/>
                <a:gd name="connsiteY12965" fmla="*/ 3961814 h 4860733"/>
                <a:gd name="connsiteX12966" fmla="*/ 1126582 w 4853691"/>
                <a:gd name="connsiteY12966" fmla="*/ 3935997 h 4860733"/>
                <a:gd name="connsiteX12967" fmla="*/ 1128929 w 4853691"/>
                <a:gd name="connsiteY12967" fmla="*/ 3933650 h 4860733"/>
                <a:gd name="connsiteX12968" fmla="*/ 1143012 w 4853691"/>
                <a:gd name="connsiteY12968" fmla="*/ 3938344 h 4860733"/>
                <a:gd name="connsiteX12969" fmla="*/ 1185258 w 4853691"/>
                <a:gd name="connsiteY12969" fmla="*/ 3950079 h 4860733"/>
                <a:gd name="connsiteX12970" fmla="*/ 1199341 w 4853691"/>
                <a:gd name="connsiteY12970" fmla="*/ 3954773 h 4860733"/>
                <a:gd name="connsiteX12971" fmla="*/ 1204035 w 4853691"/>
                <a:gd name="connsiteY12971" fmla="*/ 3957120 h 4860733"/>
                <a:gd name="connsiteX12972" fmla="*/ 1253323 w 4853691"/>
                <a:gd name="connsiteY12972" fmla="*/ 3973550 h 4860733"/>
                <a:gd name="connsiteX12973" fmla="*/ 1297917 w 4853691"/>
                <a:gd name="connsiteY12973" fmla="*/ 3987632 h 4860733"/>
                <a:gd name="connsiteX12974" fmla="*/ 1356593 w 4853691"/>
                <a:gd name="connsiteY12974" fmla="*/ 4004061 h 4860733"/>
                <a:gd name="connsiteX12975" fmla="*/ 1394146 w 4853691"/>
                <a:gd name="connsiteY12975" fmla="*/ 4015796 h 4860733"/>
                <a:gd name="connsiteX12976" fmla="*/ 1473945 w 4853691"/>
                <a:gd name="connsiteY12976" fmla="*/ 4036920 h 4860733"/>
                <a:gd name="connsiteX12977" fmla="*/ 1473945 w 4853691"/>
                <a:gd name="connsiteY12977" fmla="*/ 4041614 h 4860733"/>
                <a:gd name="connsiteX12978" fmla="*/ 1495069 w 4853691"/>
                <a:gd name="connsiteY12978" fmla="*/ 4062737 h 4860733"/>
                <a:gd name="connsiteX12979" fmla="*/ 1495069 w 4853691"/>
                <a:gd name="connsiteY12979" fmla="*/ 4062737 h 4860733"/>
                <a:gd name="connsiteX12980" fmla="*/ 1497416 w 4853691"/>
                <a:gd name="connsiteY12980" fmla="*/ 4100290 h 4860733"/>
                <a:gd name="connsiteX12981" fmla="*/ 1497416 w 4853691"/>
                <a:gd name="connsiteY12981" fmla="*/ 4100290 h 4860733"/>
                <a:gd name="connsiteX12982" fmla="*/ 1511498 w 4853691"/>
                <a:gd name="connsiteY12982" fmla="*/ 4259889 h 4860733"/>
                <a:gd name="connsiteX12983" fmla="*/ 1525580 w 4853691"/>
                <a:gd name="connsiteY12983" fmla="*/ 4424183 h 4860733"/>
                <a:gd name="connsiteX12984" fmla="*/ 1525580 w 4853691"/>
                <a:gd name="connsiteY12984" fmla="*/ 4428877 h 4860733"/>
                <a:gd name="connsiteX12985" fmla="*/ 1527927 w 4853691"/>
                <a:gd name="connsiteY12985" fmla="*/ 4454694 h 4860733"/>
                <a:gd name="connsiteX12986" fmla="*/ 1527927 w 4853691"/>
                <a:gd name="connsiteY12986" fmla="*/ 4459388 h 4860733"/>
                <a:gd name="connsiteX12987" fmla="*/ 1516192 w 4853691"/>
                <a:gd name="connsiteY12987" fmla="*/ 4464083 h 4860733"/>
                <a:gd name="connsiteX12988" fmla="*/ 1506804 w 4853691"/>
                <a:gd name="connsiteY12988" fmla="*/ 4452347 h 4860733"/>
                <a:gd name="connsiteX12989" fmla="*/ 1499763 w 4853691"/>
                <a:gd name="connsiteY12989" fmla="*/ 4433571 h 4860733"/>
                <a:gd name="connsiteX12990" fmla="*/ 922389 w 4853691"/>
                <a:gd name="connsiteY12990" fmla="*/ 3767009 h 4860733"/>
                <a:gd name="connsiteX12991" fmla="*/ 927083 w 4853691"/>
                <a:gd name="connsiteY12991" fmla="*/ 3764663 h 4860733"/>
                <a:gd name="connsiteX12992" fmla="*/ 950554 w 4853691"/>
                <a:gd name="connsiteY12992" fmla="*/ 3750580 h 4860733"/>
                <a:gd name="connsiteX12993" fmla="*/ 957595 w 4853691"/>
                <a:gd name="connsiteY12993" fmla="*/ 3745886 h 4860733"/>
                <a:gd name="connsiteX12994" fmla="*/ 974024 w 4853691"/>
                <a:gd name="connsiteY12994" fmla="*/ 3736498 h 4860733"/>
                <a:gd name="connsiteX12995" fmla="*/ 988107 w 4853691"/>
                <a:gd name="connsiteY12995" fmla="*/ 3727110 h 4860733"/>
                <a:gd name="connsiteX12996" fmla="*/ 999842 w 4853691"/>
                <a:gd name="connsiteY12996" fmla="*/ 3720068 h 4860733"/>
                <a:gd name="connsiteX12997" fmla="*/ 1013924 w 4853691"/>
                <a:gd name="connsiteY12997" fmla="*/ 3710680 h 4860733"/>
                <a:gd name="connsiteX12998" fmla="*/ 1023312 w 4853691"/>
                <a:gd name="connsiteY12998" fmla="*/ 3703639 h 4860733"/>
                <a:gd name="connsiteX12999" fmla="*/ 1032700 w 4853691"/>
                <a:gd name="connsiteY12999" fmla="*/ 3696598 h 4860733"/>
                <a:gd name="connsiteX13000" fmla="*/ 1049130 w 4853691"/>
                <a:gd name="connsiteY13000" fmla="*/ 3703639 h 4860733"/>
                <a:gd name="connsiteX13001" fmla="*/ 1049130 w 4853691"/>
                <a:gd name="connsiteY13001" fmla="*/ 3727110 h 4860733"/>
                <a:gd name="connsiteX13002" fmla="*/ 1051477 w 4853691"/>
                <a:gd name="connsiteY13002" fmla="*/ 3820992 h 4860733"/>
                <a:gd name="connsiteX13003" fmla="*/ 910654 w 4853691"/>
                <a:gd name="connsiteY13003" fmla="*/ 3769357 h 4860733"/>
                <a:gd name="connsiteX13004" fmla="*/ 922389 w 4853691"/>
                <a:gd name="connsiteY13004" fmla="*/ 3767009 h 4860733"/>
                <a:gd name="connsiteX13005" fmla="*/ 1089030 w 4853691"/>
                <a:gd name="connsiteY13005" fmla="*/ 3661392 h 4860733"/>
                <a:gd name="connsiteX13006" fmla="*/ 1112500 w 4853691"/>
                <a:gd name="connsiteY13006" fmla="*/ 3644963 h 4860733"/>
                <a:gd name="connsiteX13007" fmla="*/ 1128929 w 4853691"/>
                <a:gd name="connsiteY13007" fmla="*/ 3633228 h 4860733"/>
                <a:gd name="connsiteX13008" fmla="*/ 1152400 w 4853691"/>
                <a:gd name="connsiteY13008" fmla="*/ 3614451 h 4860733"/>
                <a:gd name="connsiteX13009" fmla="*/ 1187605 w 4853691"/>
                <a:gd name="connsiteY13009" fmla="*/ 3586287 h 4860733"/>
                <a:gd name="connsiteX13010" fmla="*/ 1204035 w 4853691"/>
                <a:gd name="connsiteY13010" fmla="*/ 3572205 h 4860733"/>
                <a:gd name="connsiteX13011" fmla="*/ 1225158 w 4853691"/>
                <a:gd name="connsiteY13011" fmla="*/ 3555775 h 4860733"/>
                <a:gd name="connsiteX13012" fmla="*/ 1241588 w 4853691"/>
                <a:gd name="connsiteY13012" fmla="*/ 3541693 h 4860733"/>
                <a:gd name="connsiteX13013" fmla="*/ 1262711 w 4853691"/>
                <a:gd name="connsiteY13013" fmla="*/ 3522917 h 4860733"/>
                <a:gd name="connsiteX13014" fmla="*/ 1279140 w 4853691"/>
                <a:gd name="connsiteY13014" fmla="*/ 3508834 h 4860733"/>
                <a:gd name="connsiteX13015" fmla="*/ 1300264 w 4853691"/>
                <a:gd name="connsiteY13015" fmla="*/ 3490058 h 4860733"/>
                <a:gd name="connsiteX13016" fmla="*/ 1316693 w 4853691"/>
                <a:gd name="connsiteY13016" fmla="*/ 3475976 h 4860733"/>
                <a:gd name="connsiteX13017" fmla="*/ 1337816 w 4853691"/>
                <a:gd name="connsiteY13017" fmla="*/ 3454853 h 4860733"/>
                <a:gd name="connsiteX13018" fmla="*/ 1354246 w 4853691"/>
                <a:gd name="connsiteY13018" fmla="*/ 3440770 h 4860733"/>
                <a:gd name="connsiteX13019" fmla="*/ 1375369 w 4853691"/>
                <a:gd name="connsiteY13019" fmla="*/ 3419647 h 4860733"/>
                <a:gd name="connsiteX13020" fmla="*/ 1391799 w 4853691"/>
                <a:gd name="connsiteY13020" fmla="*/ 3405564 h 4860733"/>
                <a:gd name="connsiteX13021" fmla="*/ 1412922 w 4853691"/>
                <a:gd name="connsiteY13021" fmla="*/ 3384441 h 4860733"/>
                <a:gd name="connsiteX13022" fmla="*/ 1427004 w 4853691"/>
                <a:gd name="connsiteY13022" fmla="*/ 3370359 h 4860733"/>
                <a:gd name="connsiteX13023" fmla="*/ 1448128 w 4853691"/>
                <a:gd name="connsiteY13023" fmla="*/ 3346888 h 4860733"/>
                <a:gd name="connsiteX13024" fmla="*/ 1462210 w 4853691"/>
                <a:gd name="connsiteY13024" fmla="*/ 3332806 h 4860733"/>
                <a:gd name="connsiteX13025" fmla="*/ 1483333 w 4853691"/>
                <a:gd name="connsiteY13025" fmla="*/ 3309335 h 4860733"/>
                <a:gd name="connsiteX13026" fmla="*/ 1497416 w 4853691"/>
                <a:gd name="connsiteY13026" fmla="*/ 3295253 h 4860733"/>
                <a:gd name="connsiteX13027" fmla="*/ 1518539 w 4853691"/>
                <a:gd name="connsiteY13027" fmla="*/ 3271783 h 4860733"/>
                <a:gd name="connsiteX13028" fmla="*/ 1532621 w 4853691"/>
                <a:gd name="connsiteY13028" fmla="*/ 3257700 h 4860733"/>
                <a:gd name="connsiteX13029" fmla="*/ 1553745 w 4853691"/>
                <a:gd name="connsiteY13029" fmla="*/ 3234230 h 4860733"/>
                <a:gd name="connsiteX13030" fmla="*/ 1567827 w 4853691"/>
                <a:gd name="connsiteY13030" fmla="*/ 3220148 h 4860733"/>
                <a:gd name="connsiteX13031" fmla="*/ 1591298 w 4853691"/>
                <a:gd name="connsiteY13031" fmla="*/ 3194330 h 4860733"/>
                <a:gd name="connsiteX13032" fmla="*/ 1603033 w 4853691"/>
                <a:gd name="connsiteY13032" fmla="*/ 3180248 h 4860733"/>
                <a:gd name="connsiteX13033" fmla="*/ 1626503 w 4853691"/>
                <a:gd name="connsiteY13033" fmla="*/ 3152083 h 4860733"/>
                <a:gd name="connsiteX13034" fmla="*/ 1626503 w 4853691"/>
                <a:gd name="connsiteY13034" fmla="*/ 3152083 h 4860733"/>
                <a:gd name="connsiteX13035" fmla="*/ 1628850 w 4853691"/>
                <a:gd name="connsiteY13035" fmla="*/ 3154431 h 4860733"/>
                <a:gd name="connsiteX13036" fmla="*/ 1621809 w 4853691"/>
                <a:gd name="connsiteY13036" fmla="*/ 3166166 h 4860733"/>
                <a:gd name="connsiteX13037" fmla="*/ 1607727 w 4853691"/>
                <a:gd name="connsiteY13037" fmla="*/ 3189636 h 4860733"/>
                <a:gd name="connsiteX13038" fmla="*/ 1593645 w 4853691"/>
                <a:gd name="connsiteY13038" fmla="*/ 3213107 h 4860733"/>
                <a:gd name="connsiteX13039" fmla="*/ 1579562 w 4853691"/>
                <a:gd name="connsiteY13039" fmla="*/ 3236577 h 4860733"/>
                <a:gd name="connsiteX13040" fmla="*/ 1567827 w 4853691"/>
                <a:gd name="connsiteY13040" fmla="*/ 3257700 h 4860733"/>
                <a:gd name="connsiteX13041" fmla="*/ 1553745 w 4853691"/>
                <a:gd name="connsiteY13041" fmla="*/ 3283518 h 4860733"/>
                <a:gd name="connsiteX13042" fmla="*/ 1542009 w 4853691"/>
                <a:gd name="connsiteY13042" fmla="*/ 3302295 h 4860733"/>
                <a:gd name="connsiteX13043" fmla="*/ 1527927 w 4853691"/>
                <a:gd name="connsiteY13043" fmla="*/ 3328112 h 4860733"/>
                <a:gd name="connsiteX13044" fmla="*/ 1516192 w 4853691"/>
                <a:gd name="connsiteY13044" fmla="*/ 3346888 h 4860733"/>
                <a:gd name="connsiteX13045" fmla="*/ 1502110 w 4853691"/>
                <a:gd name="connsiteY13045" fmla="*/ 3372706 h 4860733"/>
                <a:gd name="connsiteX13046" fmla="*/ 1492722 w 4853691"/>
                <a:gd name="connsiteY13046" fmla="*/ 3391482 h 4860733"/>
                <a:gd name="connsiteX13047" fmla="*/ 1478639 w 4853691"/>
                <a:gd name="connsiteY13047" fmla="*/ 3417300 h 4860733"/>
                <a:gd name="connsiteX13048" fmla="*/ 1469251 w 4853691"/>
                <a:gd name="connsiteY13048" fmla="*/ 3433729 h 4860733"/>
                <a:gd name="connsiteX13049" fmla="*/ 1455169 w 4853691"/>
                <a:gd name="connsiteY13049" fmla="*/ 3457199 h 4860733"/>
                <a:gd name="connsiteX13050" fmla="*/ 1445781 w 4853691"/>
                <a:gd name="connsiteY13050" fmla="*/ 3473629 h 4860733"/>
                <a:gd name="connsiteX13051" fmla="*/ 1431698 w 4853691"/>
                <a:gd name="connsiteY13051" fmla="*/ 3499446 h 4860733"/>
                <a:gd name="connsiteX13052" fmla="*/ 1422310 w 4853691"/>
                <a:gd name="connsiteY13052" fmla="*/ 3513529 h 4860733"/>
                <a:gd name="connsiteX13053" fmla="*/ 1405881 w 4853691"/>
                <a:gd name="connsiteY13053" fmla="*/ 3539346 h 4860733"/>
                <a:gd name="connsiteX13054" fmla="*/ 1398840 w 4853691"/>
                <a:gd name="connsiteY13054" fmla="*/ 3551081 h 4860733"/>
                <a:gd name="connsiteX13055" fmla="*/ 1382410 w 4853691"/>
                <a:gd name="connsiteY13055" fmla="*/ 3579246 h 4860733"/>
                <a:gd name="connsiteX13056" fmla="*/ 1375369 w 4853691"/>
                <a:gd name="connsiteY13056" fmla="*/ 3588634 h 4860733"/>
                <a:gd name="connsiteX13057" fmla="*/ 1356593 w 4853691"/>
                <a:gd name="connsiteY13057" fmla="*/ 3616799 h 4860733"/>
                <a:gd name="connsiteX13058" fmla="*/ 1351899 w 4853691"/>
                <a:gd name="connsiteY13058" fmla="*/ 3623840 h 4860733"/>
                <a:gd name="connsiteX13059" fmla="*/ 1246282 w 4853691"/>
                <a:gd name="connsiteY13059" fmla="*/ 3774051 h 4860733"/>
                <a:gd name="connsiteX13060" fmla="*/ 1234546 w 4853691"/>
                <a:gd name="connsiteY13060" fmla="*/ 3769357 h 4860733"/>
                <a:gd name="connsiteX13061" fmla="*/ 1215770 w 4853691"/>
                <a:gd name="connsiteY13061" fmla="*/ 3781092 h 4860733"/>
                <a:gd name="connsiteX13062" fmla="*/ 1206382 w 4853691"/>
                <a:gd name="connsiteY13062" fmla="*/ 3776398 h 4860733"/>
                <a:gd name="connsiteX13063" fmla="*/ 1091377 w 4853691"/>
                <a:gd name="connsiteY13063" fmla="*/ 3717722 h 4860733"/>
                <a:gd name="connsiteX13064" fmla="*/ 1086683 w 4853691"/>
                <a:gd name="connsiteY13064" fmla="*/ 3715374 h 4860733"/>
                <a:gd name="connsiteX13065" fmla="*/ 1056171 w 4853691"/>
                <a:gd name="connsiteY13065" fmla="*/ 3698945 h 4860733"/>
                <a:gd name="connsiteX13066" fmla="*/ 1058518 w 4853691"/>
                <a:gd name="connsiteY13066" fmla="*/ 3689557 h 4860733"/>
                <a:gd name="connsiteX13067" fmla="*/ 1056171 w 4853691"/>
                <a:gd name="connsiteY13067" fmla="*/ 3680169 h 4860733"/>
                <a:gd name="connsiteX13068" fmla="*/ 1063212 w 4853691"/>
                <a:gd name="connsiteY13068" fmla="*/ 3675475 h 4860733"/>
                <a:gd name="connsiteX13069" fmla="*/ 1089030 w 4853691"/>
                <a:gd name="connsiteY13069" fmla="*/ 3661392 h 4860733"/>
                <a:gd name="connsiteX13070" fmla="*/ 1795491 w 4853691"/>
                <a:gd name="connsiteY13070" fmla="*/ 2741350 h 4860733"/>
                <a:gd name="connsiteX13071" fmla="*/ 1936313 w 4853691"/>
                <a:gd name="connsiteY13071" fmla="*/ 2375211 h 4860733"/>
                <a:gd name="connsiteX13072" fmla="*/ 1957437 w 4853691"/>
                <a:gd name="connsiteY13072" fmla="*/ 2318882 h 4860733"/>
                <a:gd name="connsiteX13073" fmla="*/ 1997336 w 4853691"/>
                <a:gd name="connsiteY13073" fmla="*/ 2220306 h 4860733"/>
                <a:gd name="connsiteX13074" fmla="*/ 2037236 w 4853691"/>
                <a:gd name="connsiteY13074" fmla="*/ 2121730 h 4860733"/>
                <a:gd name="connsiteX13075" fmla="*/ 2044277 w 4853691"/>
                <a:gd name="connsiteY13075" fmla="*/ 2124077 h 4860733"/>
                <a:gd name="connsiteX13076" fmla="*/ 2053666 w 4853691"/>
                <a:gd name="connsiteY13076" fmla="*/ 2121730 h 4860733"/>
                <a:gd name="connsiteX13077" fmla="*/ 2548892 w 4853691"/>
                <a:gd name="connsiteY13077" fmla="*/ 2929114 h 4860733"/>
                <a:gd name="connsiteX13078" fmla="*/ 2551239 w 4853691"/>
                <a:gd name="connsiteY13078" fmla="*/ 2933808 h 4860733"/>
                <a:gd name="connsiteX13079" fmla="*/ 2612263 w 4853691"/>
                <a:gd name="connsiteY13079" fmla="*/ 3022996 h 4860733"/>
                <a:gd name="connsiteX13080" fmla="*/ 2602875 w 4853691"/>
                <a:gd name="connsiteY13080" fmla="*/ 3039425 h 4860733"/>
                <a:gd name="connsiteX13081" fmla="*/ 2602875 w 4853691"/>
                <a:gd name="connsiteY13081" fmla="*/ 3041772 h 4860733"/>
                <a:gd name="connsiteX13082" fmla="*/ 2490216 w 4853691"/>
                <a:gd name="connsiteY13082" fmla="*/ 3058201 h 4860733"/>
                <a:gd name="connsiteX13083" fmla="*/ 2485522 w 4853691"/>
                <a:gd name="connsiteY13083" fmla="*/ 3058201 h 4860733"/>
                <a:gd name="connsiteX13084" fmla="*/ 2361129 w 4853691"/>
                <a:gd name="connsiteY13084" fmla="*/ 3074631 h 4860733"/>
                <a:gd name="connsiteX13085" fmla="*/ 2344699 w 4853691"/>
                <a:gd name="connsiteY13085" fmla="*/ 3076978 h 4860733"/>
                <a:gd name="connsiteX13086" fmla="*/ 2121730 w 4853691"/>
                <a:gd name="connsiteY13086" fmla="*/ 3102796 h 4860733"/>
                <a:gd name="connsiteX13087" fmla="*/ 2112342 w 4853691"/>
                <a:gd name="connsiteY13087" fmla="*/ 3102796 h 4860733"/>
                <a:gd name="connsiteX13088" fmla="*/ 2084177 w 4853691"/>
                <a:gd name="connsiteY13088" fmla="*/ 3105142 h 4860733"/>
                <a:gd name="connsiteX13089" fmla="*/ 1992642 w 4853691"/>
                <a:gd name="connsiteY13089" fmla="*/ 3114531 h 4860733"/>
                <a:gd name="connsiteX13090" fmla="*/ 1959784 w 4853691"/>
                <a:gd name="connsiteY13090" fmla="*/ 3116878 h 4860733"/>
                <a:gd name="connsiteX13091" fmla="*/ 1875290 w 4853691"/>
                <a:gd name="connsiteY13091" fmla="*/ 3123919 h 4860733"/>
                <a:gd name="connsiteX13092" fmla="*/ 1840084 w 4853691"/>
                <a:gd name="connsiteY13092" fmla="*/ 3126266 h 4860733"/>
                <a:gd name="connsiteX13093" fmla="*/ 1760285 w 4853691"/>
                <a:gd name="connsiteY13093" fmla="*/ 3130960 h 4860733"/>
                <a:gd name="connsiteX13094" fmla="*/ 1718038 w 4853691"/>
                <a:gd name="connsiteY13094" fmla="*/ 3133307 h 4860733"/>
                <a:gd name="connsiteX13095" fmla="*/ 1666403 w 4853691"/>
                <a:gd name="connsiteY13095" fmla="*/ 3135654 h 4860733"/>
                <a:gd name="connsiteX13096" fmla="*/ 1654668 w 4853691"/>
                <a:gd name="connsiteY13096" fmla="*/ 3119225 h 4860733"/>
                <a:gd name="connsiteX13097" fmla="*/ 1718038 w 4853691"/>
                <a:gd name="connsiteY13097" fmla="*/ 2950237 h 4860733"/>
                <a:gd name="connsiteX13098" fmla="*/ 1795491 w 4853691"/>
                <a:gd name="connsiteY13098" fmla="*/ 2741350 h 4860733"/>
                <a:gd name="connsiteX13099" fmla="*/ 1905802 w 4853691"/>
                <a:gd name="connsiteY13099" fmla="*/ 2159283 h 4860733"/>
                <a:gd name="connsiteX13100" fmla="*/ 1816614 w 4853691"/>
                <a:gd name="connsiteY13100" fmla="*/ 2196836 h 4860733"/>
                <a:gd name="connsiteX13101" fmla="*/ 1774367 w 4853691"/>
                <a:gd name="connsiteY13101" fmla="*/ 2215612 h 4860733"/>
                <a:gd name="connsiteX13102" fmla="*/ 1671097 w 4853691"/>
                <a:gd name="connsiteY13102" fmla="*/ 2260206 h 4860733"/>
                <a:gd name="connsiteX13103" fmla="*/ 1645280 w 4853691"/>
                <a:gd name="connsiteY13103" fmla="*/ 2271941 h 4860733"/>
                <a:gd name="connsiteX13104" fmla="*/ 1516192 w 4853691"/>
                <a:gd name="connsiteY13104" fmla="*/ 2328270 h 4860733"/>
                <a:gd name="connsiteX13105" fmla="*/ 1405881 w 4853691"/>
                <a:gd name="connsiteY13105" fmla="*/ 2377558 h 4860733"/>
                <a:gd name="connsiteX13106" fmla="*/ 1389452 w 4853691"/>
                <a:gd name="connsiteY13106" fmla="*/ 2365823 h 4860733"/>
                <a:gd name="connsiteX13107" fmla="*/ 1389452 w 4853691"/>
                <a:gd name="connsiteY13107" fmla="*/ 2318882 h 4860733"/>
                <a:gd name="connsiteX13108" fmla="*/ 1389452 w 4853691"/>
                <a:gd name="connsiteY13108" fmla="*/ 2288370 h 4860733"/>
                <a:gd name="connsiteX13109" fmla="*/ 1389452 w 4853691"/>
                <a:gd name="connsiteY13109" fmla="*/ 2264900 h 4860733"/>
                <a:gd name="connsiteX13110" fmla="*/ 1408228 w 4853691"/>
                <a:gd name="connsiteY13110" fmla="*/ 2243776 h 4860733"/>
                <a:gd name="connsiteX13111" fmla="*/ 1408228 w 4853691"/>
                <a:gd name="connsiteY13111" fmla="*/ 2241429 h 4860733"/>
                <a:gd name="connsiteX13112" fmla="*/ 1560786 w 4853691"/>
                <a:gd name="connsiteY13112" fmla="*/ 2206224 h 4860733"/>
                <a:gd name="connsiteX13113" fmla="*/ 1567827 w 4853691"/>
                <a:gd name="connsiteY13113" fmla="*/ 2203877 h 4860733"/>
                <a:gd name="connsiteX13114" fmla="*/ 1612421 w 4853691"/>
                <a:gd name="connsiteY13114" fmla="*/ 2194489 h 4860733"/>
                <a:gd name="connsiteX13115" fmla="*/ 1654668 w 4853691"/>
                <a:gd name="connsiteY13115" fmla="*/ 2185100 h 4860733"/>
                <a:gd name="connsiteX13116" fmla="*/ 1685179 w 4853691"/>
                <a:gd name="connsiteY13116" fmla="*/ 2178059 h 4860733"/>
                <a:gd name="connsiteX13117" fmla="*/ 1736814 w 4853691"/>
                <a:gd name="connsiteY13117" fmla="*/ 2166324 h 4860733"/>
                <a:gd name="connsiteX13118" fmla="*/ 1762632 w 4853691"/>
                <a:gd name="connsiteY13118" fmla="*/ 2161630 h 4860733"/>
                <a:gd name="connsiteX13119" fmla="*/ 1816614 w 4853691"/>
                <a:gd name="connsiteY13119" fmla="*/ 2149895 h 4860733"/>
                <a:gd name="connsiteX13120" fmla="*/ 1840084 w 4853691"/>
                <a:gd name="connsiteY13120" fmla="*/ 2145201 h 4860733"/>
                <a:gd name="connsiteX13121" fmla="*/ 1894066 w 4853691"/>
                <a:gd name="connsiteY13121" fmla="*/ 2133465 h 4860733"/>
                <a:gd name="connsiteX13122" fmla="*/ 1917537 w 4853691"/>
                <a:gd name="connsiteY13122" fmla="*/ 2128771 h 4860733"/>
                <a:gd name="connsiteX13123" fmla="*/ 1971519 w 4853691"/>
                <a:gd name="connsiteY13123" fmla="*/ 2117036 h 4860733"/>
                <a:gd name="connsiteX13124" fmla="*/ 1992642 w 4853691"/>
                <a:gd name="connsiteY13124" fmla="*/ 2112342 h 4860733"/>
                <a:gd name="connsiteX13125" fmla="*/ 2027848 w 4853691"/>
                <a:gd name="connsiteY13125" fmla="*/ 2105301 h 4860733"/>
                <a:gd name="connsiteX13126" fmla="*/ 2027848 w 4853691"/>
                <a:gd name="connsiteY13126" fmla="*/ 2107648 h 4860733"/>
                <a:gd name="connsiteX13127" fmla="*/ 1962131 w 4853691"/>
                <a:gd name="connsiteY13127" fmla="*/ 2135812 h 4860733"/>
                <a:gd name="connsiteX13128" fmla="*/ 1905802 w 4853691"/>
                <a:gd name="connsiteY13128" fmla="*/ 2159283 h 4860733"/>
                <a:gd name="connsiteX13129" fmla="*/ 1316693 w 4853691"/>
                <a:gd name="connsiteY13129" fmla="*/ 2060707 h 4860733"/>
                <a:gd name="connsiteX13130" fmla="*/ 1311999 w 4853691"/>
                <a:gd name="connsiteY13130" fmla="*/ 2048971 h 4860733"/>
                <a:gd name="connsiteX13131" fmla="*/ 1384757 w 4853691"/>
                <a:gd name="connsiteY13131" fmla="*/ 1994990 h 4860733"/>
                <a:gd name="connsiteX13132" fmla="*/ 1410575 w 4853691"/>
                <a:gd name="connsiteY13132" fmla="*/ 1976213 h 4860733"/>
                <a:gd name="connsiteX13133" fmla="*/ 1427004 w 4853691"/>
                <a:gd name="connsiteY13133" fmla="*/ 1964478 h 4860733"/>
                <a:gd name="connsiteX13134" fmla="*/ 1469251 w 4853691"/>
                <a:gd name="connsiteY13134" fmla="*/ 1931619 h 4860733"/>
                <a:gd name="connsiteX13135" fmla="*/ 1490375 w 4853691"/>
                <a:gd name="connsiteY13135" fmla="*/ 1915190 h 4860733"/>
                <a:gd name="connsiteX13136" fmla="*/ 1530274 w 4853691"/>
                <a:gd name="connsiteY13136" fmla="*/ 1884678 h 4860733"/>
                <a:gd name="connsiteX13137" fmla="*/ 1563133 w 4853691"/>
                <a:gd name="connsiteY13137" fmla="*/ 1861208 h 4860733"/>
                <a:gd name="connsiteX13138" fmla="*/ 1593645 w 4853691"/>
                <a:gd name="connsiteY13138" fmla="*/ 1837737 h 4860733"/>
                <a:gd name="connsiteX13139" fmla="*/ 1633544 w 4853691"/>
                <a:gd name="connsiteY13139" fmla="*/ 1809573 h 4860733"/>
                <a:gd name="connsiteX13140" fmla="*/ 1659362 w 4853691"/>
                <a:gd name="connsiteY13140" fmla="*/ 1790796 h 4860733"/>
                <a:gd name="connsiteX13141" fmla="*/ 1701609 w 4853691"/>
                <a:gd name="connsiteY13141" fmla="*/ 1762632 h 4860733"/>
                <a:gd name="connsiteX13142" fmla="*/ 1727426 w 4853691"/>
                <a:gd name="connsiteY13142" fmla="*/ 1743855 h 4860733"/>
                <a:gd name="connsiteX13143" fmla="*/ 1769673 w 4853691"/>
                <a:gd name="connsiteY13143" fmla="*/ 1713344 h 4860733"/>
                <a:gd name="connsiteX13144" fmla="*/ 1781408 w 4853691"/>
                <a:gd name="connsiteY13144" fmla="*/ 1703956 h 4860733"/>
                <a:gd name="connsiteX13145" fmla="*/ 1783755 w 4853691"/>
                <a:gd name="connsiteY13145" fmla="*/ 1706303 h 4860733"/>
                <a:gd name="connsiteX13146" fmla="*/ 1764979 w 4853691"/>
                <a:gd name="connsiteY13146" fmla="*/ 1729773 h 4860733"/>
                <a:gd name="connsiteX13147" fmla="*/ 1739161 w 4853691"/>
                <a:gd name="connsiteY13147" fmla="*/ 1762632 h 4860733"/>
                <a:gd name="connsiteX13148" fmla="*/ 1710997 w 4853691"/>
                <a:gd name="connsiteY13148" fmla="*/ 1800185 h 4860733"/>
                <a:gd name="connsiteX13149" fmla="*/ 1687526 w 4853691"/>
                <a:gd name="connsiteY13149" fmla="*/ 1830696 h 4860733"/>
                <a:gd name="connsiteX13150" fmla="*/ 1654668 w 4853691"/>
                <a:gd name="connsiteY13150" fmla="*/ 1875290 h 4860733"/>
                <a:gd name="connsiteX13151" fmla="*/ 1635891 w 4853691"/>
                <a:gd name="connsiteY13151" fmla="*/ 1898761 h 4860733"/>
                <a:gd name="connsiteX13152" fmla="*/ 1593645 w 4853691"/>
                <a:gd name="connsiteY13152" fmla="*/ 1955090 h 4860733"/>
                <a:gd name="connsiteX13153" fmla="*/ 1584256 w 4853691"/>
                <a:gd name="connsiteY13153" fmla="*/ 1969172 h 4860733"/>
                <a:gd name="connsiteX13154" fmla="*/ 1434045 w 4853691"/>
                <a:gd name="connsiteY13154" fmla="*/ 2173365 h 4860733"/>
                <a:gd name="connsiteX13155" fmla="*/ 1396493 w 4853691"/>
                <a:gd name="connsiteY13155" fmla="*/ 2225000 h 4860733"/>
                <a:gd name="connsiteX13156" fmla="*/ 1384757 w 4853691"/>
                <a:gd name="connsiteY13156" fmla="*/ 2220306 h 4860733"/>
                <a:gd name="connsiteX13157" fmla="*/ 1377716 w 4853691"/>
                <a:gd name="connsiteY13157" fmla="*/ 2222653 h 4860733"/>
                <a:gd name="connsiteX13158" fmla="*/ 1363634 w 4853691"/>
                <a:gd name="connsiteY13158" fmla="*/ 2196836 h 4860733"/>
                <a:gd name="connsiteX13159" fmla="*/ 1304958 w 4853691"/>
                <a:gd name="connsiteY13159" fmla="*/ 2077136 h 4860733"/>
                <a:gd name="connsiteX13160" fmla="*/ 1316693 w 4853691"/>
                <a:gd name="connsiteY13160" fmla="*/ 2060707 h 4860733"/>
                <a:gd name="connsiteX13161" fmla="*/ 1706303 w 4853691"/>
                <a:gd name="connsiteY13161" fmla="*/ 1455169 h 4860733"/>
                <a:gd name="connsiteX13162" fmla="*/ 1664056 w 4853691"/>
                <a:gd name="connsiteY13162" fmla="*/ 1344858 h 4860733"/>
                <a:gd name="connsiteX13163" fmla="*/ 1661709 w 4853691"/>
                <a:gd name="connsiteY13163" fmla="*/ 1337817 h 4860733"/>
                <a:gd name="connsiteX13164" fmla="*/ 1614768 w 4853691"/>
                <a:gd name="connsiteY13164" fmla="*/ 1220464 h 4860733"/>
                <a:gd name="connsiteX13165" fmla="*/ 1610074 w 4853691"/>
                <a:gd name="connsiteY13165" fmla="*/ 1211076 h 4860733"/>
                <a:gd name="connsiteX13166" fmla="*/ 1588950 w 4853691"/>
                <a:gd name="connsiteY13166" fmla="*/ 1159441 h 4860733"/>
                <a:gd name="connsiteX13167" fmla="*/ 1586603 w 4853691"/>
                <a:gd name="connsiteY13167" fmla="*/ 1154747 h 4860733"/>
                <a:gd name="connsiteX13168" fmla="*/ 1549051 w 4853691"/>
                <a:gd name="connsiteY13168" fmla="*/ 1065559 h 4860733"/>
                <a:gd name="connsiteX13169" fmla="*/ 2079483 w 4853691"/>
                <a:gd name="connsiteY13169" fmla="*/ 929430 h 4860733"/>
                <a:gd name="connsiteX13170" fmla="*/ 2067748 w 4853691"/>
                <a:gd name="connsiteY13170" fmla="*/ 955248 h 4860733"/>
                <a:gd name="connsiteX13171" fmla="*/ 2056013 w 4853691"/>
                <a:gd name="connsiteY13171" fmla="*/ 983412 h 4860733"/>
                <a:gd name="connsiteX13172" fmla="*/ 2041930 w 4853691"/>
                <a:gd name="connsiteY13172" fmla="*/ 1018618 h 4860733"/>
                <a:gd name="connsiteX13173" fmla="*/ 2030195 w 4853691"/>
                <a:gd name="connsiteY13173" fmla="*/ 1044436 h 4860733"/>
                <a:gd name="connsiteX13174" fmla="*/ 1978560 w 4853691"/>
                <a:gd name="connsiteY13174" fmla="*/ 1171176 h 4860733"/>
                <a:gd name="connsiteX13175" fmla="*/ 1978560 w 4853691"/>
                <a:gd name="connsiteY13175" fmla="*/ 1173523 h 4860733"/>
                <a:gd name="connsiteX13176" fmla="*/ 1952743 w 4853691"/>
                <a:gd name="connsiteY13176" fmla="*/ 1236893 h 4860733"/>
                <a:gd name="connsiteX13177" fmla="*/ 1950396 w 4853691"/>
                <a:gd name="connsiteY13177" fmla="*/ 1246282 h 4860733"/>
                <a:gd name="connsiteX13178" fmla="*/ 1926925 w 4853691"/>
                <a:gd name="connsiteY13178" fmla="*/ 1304958 h 4860733"/>
                <a:gd name="connsiteX13179" fmla="*/ 1924578 w 4853691"/>
                <a:gd name="connsiteY13179" fmla="*/ 1311999 h 4860733"/>
                <a:gd name="connsiteX13180" fmla="*/ 1901108 w 4853691"/>
                <a:gd name="connsiteY13180" fmla="*/ 1375369 h 4860733"/>
                <a:gd name="connsiteX13181" fmla="*/ 1898761 w 4853691"/>
                <a:gd name="connsiteY13181" fmla="*/ 1380063 h 4860733"/>
                <a:gd name="connsiteX13182" fmla="*/ 1802532 w 4853691"/>
                <a:gd name="connsiteY13182" fmla="*/ 1666403 h 4860733"/>
                <a:gd name="connsiteX13183" fmla="*/ 1797838 w 4853691"/>
                <a:gd name="connsiteY13183" fmla="*/ 1666403 h 4860733"/>
                <a:gd name="connsiteX13184" fmla="*/ 1790797 w 4853691"/>
                <a:gd name="connsiteY13184" fmla="*/ 1668750 h 4860733"/>
                <a:gd name="connsiteX13185" fmla="*/ 1750897 w 4853691"/>
                <a:gd name="connsiteY13185" fmla="*/ 1563133 h 4860733"/>
                <a:gd name="connsiteX13186" fmla="*/ 1706303 w 4853691"/>
                <a:gd name="connsiteY13186" fmla="*/ 1455169 h 4860733"/>
                <a:gd name="connsiteX13187" fmla="*/ 1511498 w 4853691"/>
                <a:gd name="connsiteY13187" fmla="*/ 1060865 h 4860733"/>
                <a:gd name="connsiteX13188" fmla="*/ 1490375 w 4853691"/>
                <a:gd name="connsiteY13188" fmla="*/ 1081988 h 4860733"/>
                <a:gd name="connsiteX13189" fmla="*/ 1490375 w 4853691"/>
                <a:gd name="connsiteY13189" fmla="*/ 1089030 h 4860733"/>
                <a:gd name="connsiteX13190" fmla="*/ 1342511 w 4853691"/>
                <a:gd name="connsiteY13190" fmla="*/ 1143012 h 4860733"/>
                <a:gd name="connsiteX13191" fmla="*/ 1347205 w 4853691"/>
                <a:gd name="connsiteY13191" fmla="*/ 1093724 h 4860733"/>
                <a:gd name="connsiteX13192" fmla="*/ 1349552 w 4853691"/>
                <a:gd name="connsiteY13192" fmla="*/ 1077294 h 4860733"/>
                <a:gd name="connsiteX13193" fmla="*/ 1354246 w 4853691"/>
                <a:gd name="connsiteY13193" fmla="*/ 1028006 h 4860733"/>
                <a:gd name="connsiteX13194" fmla="*/ 1506804 w 4853691"/>
                <a:gd name="connsiteY13194" fmla="*/ 978718 h 4860733"/>
                <a:gd name="connsiteX13195" fmla="*/ 1513845 w 4853691"/>
                <a:gd name="connsiteY13195" fmla="*/ 995148 h 4860733"/>
                <a:gd name="connsiteX13196" fmla="*/ 1527927 w 4853691"/>
                <a:gd name="connsiteY13196" fmla="*/ 1028006 h 4860733"/>
                <a:gd name="connsiteX13197" fmla="*/ 1537315 w 4853691"/>
                <a:gd name="connsiteY13197" fmla="*/ 1049130 h 4860733"/>
                <a:gd name="connsiteX13198" fmla="*/ 1546704 w 4853691"/>
                <a:gd name="connsiteY13198" fmla="*/ 1070253 h 4860733"/>
                <a:gd name="connsiteX13199" fmla="*/ 1530274 w 4853691"/>
                <a:gd name="connsiteY13199" fmla="*/ 1074947 h 4860733"/>
                <a:gd name="connsiteX13200" fmla="*/ 1511498 w 4853691"/>
                <a:gd name="connsiteY13200" fmla="*/ 1060865 h 4860733"/>
                <a:gd name="connsiteX13201" fmla="*/ 2100607 w 4853691"/>
                <a:gd name="connsiteY13201" fmla="*/ 891878 h 4860733"/>
                <a:gd name="connsiteX13202" fmla="*/ 2109995 w 4853691"/>
                <a:gd name="connsiteY13202" fmla="*/ 873101 h 4860733"/>
                <a:gd name="connsiteX13203" fmla="*/ 2119383 w 4853691"/>
                <a:gd name="connsiteY13203" fmla="*/ 854325 h 4860733"/>
                <a:gd name="connsiteX13204" fmla="*/ 2344699 w 4853691"/>
                <a:gd name="connsiteY13204" fmla="*/ 835549 h 4860733"/>
                <a:gd name="connsiteX13205" fmla="*/ 2349394 w 4853691"/>
                <a:gd name="connsiteY13205" fmla="*/ 840243 h 4860733"/>
                <a:gd name="connsiteX13206" fmla="*/ 2372864 w 4853691"/>
                <a:gd name="connsiteY13206" fmla="*/ 873101 h 4860733"/>
                <a:gd name="connsiteX13207" fmla="*/ 2382252 w 4853691"/>
                <a:gd name="connsiteY13207" fmla="*/ 884836 h 4860733"/>
                <a:gd name="connsiteX13208" fmla="*/ 2382252 w 4853691"/>
                <a:gd name="connsiteY13208" fmla="*/ 884836 h 4860733"/>
                <a:gd name="connsiteX13209" fmla="*/ 2142854 w 4853691"/>
                <a:gd name="connsiteY13209" fmla="*/ 917695 h 4860733"/>
                <a:gd name="connsiteX13210" fmla="*/ 2084177 w 4853691"/>
                <a:gd name="connsiteY13210" fmla="*/ 927083 h 4860733"/>
                <a:gd name="connsiteX13211" fmla="*/ 2084177 w 4853691"/>
                <a:gd name="connsiteY13211" fmla="*/ 924736 h 4860733"/>
                <a:gd name="connsiteX13212" fmla="*/ 2100607 w 4853691"/>
                <a:gd name="connsiteY13212" fmla="*/ 891878 h 4860733"/>
                <a:gd name="connsiteX13213" fmla="*/ 2408070 w 4853691"/>
                <a:gd name="connsiteY13213" fmla="*/ 931777 h 4860733"/>
                <a:gd name="connsiteX13214" fmla="*/ 2816456 w 4853691"/>
                <a:gd name="connsiteY13214" fmla="*/ 1593645 h 4860733"/>
                <a:gd name="connsiteX13215" fmla="*/ 2964320 w 4853691"/>
                <a:gd name="connsiteY13215" fmla="*/ 1842432 h 4860733"/>
                <a:gd name="connsiteX13216" fmla="*/ 2966667 w 4853691"/>
                <a:gd name="connsiteY13216" fmla="*/ 1847126 h 4860733"/>
                <a:gd name="connsiteX13217" fmla="*/ 2957279 w 4853691"/>
                <a:gd name="connsiteY13217" fmla="*/ 1858861 h 4860733"/>
                <a:gd name="connsiteX13218" fmla="*/ 2863397 w 4853691"/>
                <a:gd name="connsiteY13218" fmla="*/ 1840084 h 4860733"/>
                <a:gd name="connsiteX13219" fmla="*/ 2814109 w 4853691"/>
                <a:gd name="connsiteY13219" fmla="*/ 1830696 h 4860733"/>
                <a:gd name="connsiteX13220" fmla="*/ 2710839 w 4853691"/>
                <a:gd name="connsiteY13220" fmla="*/ 1811920 h 4860733"/>
                <a:gd name="connsiteX13221" fmla="*/ 2656857 w 4853691"/>
                <a:gd name="connsiteY13221" fmla="*/ 1802532 h 4860733"/>
                <a:gd name="connsiteX13222" fmla="*/ 2572363 w 4853691"/>
                <a:gd name="connsiteY13222" fmla="*/ 1788449 h 4860733"/>
                <a:gd name="connsiteX13223" fmla="*/ 2504299 w 4853691"/>
                <a:gd name="connsiteY13223" fmla="*/ 1776714 h 4860733"/>
                <a:gd name="connsiteX13224" fmla="*/ 2438581 w 4853691"/>
                <a:gd name="connsiteY13224" fmla="*/ 1767326 h 4860733"/>
                <a:gd name="connsiteX13225" fmla="*/ 2354088 w 4853691"/>
                <a:gd name="connsiteY13225" fmla="*/ 1755591 h 4860733"/>
                <a:gd name="connsiteX13226" fmla="*/ 2347047 w 4853691"/>
                <a:gd name="connsiteY13226" fmla="*/ 1755591 h 4860733"/>
                <a:gd name="connsiteX13227" fmla="*/ 2084177 w 4853691"/>
                <a:gd name="connsiteY13227" fmla="*/ 1722732 h 4860733"/>
                <a:gd name="connsiteX13228" fmla="*/ 2065401 w 4853691"/>
                <a:gd name="connsiteY13228" fmla="*/ 1720385 h 4860733"/>
                <a:gd name="connsiteX13229" fmla="*/ 1980907 w 4853691"/>
                <a:gd name="connsiteY13229" fmla="*/ 1710997 h 4860733"/>
                <a:gd name="connsiteX13230" fmla="*/ 1926925 w 4853691"/>
                <a:gd name="connsiteY13230" fmla="*/ 1706303 h 4860733"/>
                <a:gd name="connsiteX13231" fmla="*/ 1858861 w 4853691"/>
                <a:gd name="connsiteY13231" fmla="*/ 1701609 h 4860733"/>
                <a:gd name="connsiteX13232" fmla="*/ 1809573 w 4853691"/>
                <a:gd name="connsiteY13232" fmla="*/ 1696915 h 4860733"/>
                <a:gd name="connsiteX13233" fmla="*/ 1809573 w 4853691"/>
                <a:gd name="connsiteY13233" fmla="*/ 1696915 h 4860733"/>
                <a:gd name="connsiteX13234" fmla="*/ 1795491 w 4853691"/>
                <a:gd name="connsiteY13234" fmla="*/ 1678138 h 4860733"/>
                <a:gd name="connsiteX13235" fmla="*/ 1804879 w 4853691"/>
                <a:gd name="connsiteY13235" fmla="*/ 1649974 h 4860733"/>
                <a:gd name="connsiteX13236" fmla="*/ 1816614 w 4853691"/>
                <a:gd name="connsiteY13236" fmla="*/ 1614768 h 4860733"/>
                <a:gd name="connsiteX13237" fmla="*/ 1833043 w 4853691"/>
                <a:gd name="connsiteY13237" fmla="*/ 1567827 h 4860733"/>
                <a:gd name="connsiteX13238" fmla="*/ 1844778 w 4853691"/>
                <a:gd name="connsiteY13238" fmla="*/ 1534968 h 4860733"/>
                <a:gd name="connsiteX13239" fmla="*/ 1863555 w 4853691"/>
                <a:gd name="connsiteY13239" fmla="*/ 1480986 h 4860733"/>
                <a:gd name="connsiteX13240" fmla="*/ 1870596 w 4853691"/>
                <a:gd name="connsiteY13240" fmla="*/ 1457516 h 4860733"/>
                <a:gd name="connsiteX13241" fmla="*/ 1889372 w 4853691"/>
                <a:gd name="connsiteY13241" fmla="*/ 1405881 h 4860733"/>
                <a:gd name="connsiteX13242" fmla="*/ 1896414 w 4853691"/>
                <a:gd name="connsiteY13242" fmla="*/ 1384757 h 4860733"/>
                <a:gd name="connsiteX13243" fmla="*/ 1948049 w 4853691"/>
                <a:gd name="connsiteY13243" fmla="*/ 1243935 h 4860733"/>
                <a:gd name="connsiteX13244" fmla="*/ 1959784 w 4853691"/>
                <a:gd name="connsiteY13244" fmla="*/ 1213423 h 4860733"/>
                <a:gd name="connsiteX13245" fmla="*/ 1973866 w 4853691"/>
                <a:gd name="connsiteY13245" fmla="*/ 1175870 h 4860733"/>
                <a:gd name="connsiteX13246" fmla="*/ 1987948 w 4853691"/>
                <a:gd name="connsiteY13246" fmla="*/ 1140665 h 4860733"/>
                <a:gd name="connsiteX13247" fmla="*/ 1999684 w 4853691"/>
                <a:gd name="connsiteY13247" fmla="*/ 1110153 h 4860733"/>
                <a:gd name="connsiteX13248" fmla="*/ 2016113 w 4853691"/>
                <a:gd name="connsiteY13248" fmla="*/ 1070253 h 4860733"/>
                <a:gd name="connsiteX13249" fmla="*/ 2025501 w 4853691"/>
                <a:gd name="connsiteY13249" fmla="*/ 1049130 h 4860733"/>
                <a:gd name="connsiteX13250" fmla="*/ 2044277 w 4853691"/>
                <a:gd name="connsiteY13250" fmla="*/ 1006883 h 4860733"/>
                <a:gd name="connsiteX13251" fmla="*/ 2051319 w 4853691"/>
                <a:gd name="connsiteY13251" fmla="*/ 988107 h 4860733"/>
                <a:gd name="connsiteX13252" fmla="*/ 2070095 w 4853691"/>
                <a:gd name="connsiteY13252" fmla="*/ 948207 h 4860733"/>
                <a:gd name="connsiteX13253" fmla="*/ 2077136 w 4853691"/>
                <a:gd name="connsiteY13253" fmla="*/ 934125 h 4860733"/>
                <a:gd name="connsiteX13254" fmla="*/ 2375211 w 4853691"/>
                <a:gd name="connsiteY13254" fmla="*/ 891878 h 4860733"/>
                <a:gd name="connsiteX13255" fmla="*/ 2408070 w 4853691"/>
                <a:gd name="connsiteY13255" fmla="*/ 931777 h 4860733"/>
                <a:gd name="connsiteX13256" fmla="*/ 2408070 w 4853691"/>
                <a:gd name="connsiteY13256" fmla="*/ 931777 h 4860733"/>
                <a:gd name="connsiteX13257" fmla="*/ 3044119 w 4853691"/>
                <a:gd name="connsiteY13257" fmla="*/ 2358782 h 4860733"/>
                <a:gd name="connsiteX13258" fmla="*/ 3051160 w 4853691"/>
                <a:gd name="connsiteY13258" fmla="*/ 2398681 h 4860733"/>
                <a:gd name="connsiteX13259" fmla="*/ 3058202 w 4853691"/>
                <a:gd name="connsiteY13259" fmla="*/ 2438581 h 4860733"/>
                <a:gd name="connsiteX13260" fmla="*/ 3060548 w 4853691"/>
                <a:gd name="connsiteY13260" fmla="*/ 2455011 h 4860733"/>
                <a:gd name="connsiteX13261" fmla="*/ 3067590 w 4853691"/>
                <a:gd name="connsiteY13261" fmla="*/ 2497258 h 4860733"/>
                <a:gd name="connsiteX13262" fmla="*/ 3053508 w 4853691"/>
                <a:gd name="connsiteY13262" fmla="*/ 2508993 h 4860733"/>
                <a:gd name="connsiteX13263" fmla="*/ 3030037 w 4853691"/>
                <a:gd name="connsiteY13263" fmla="*/ 2499605 h 4860733"/>
                <a:gd name="connsiteX13264" fmla="*/ 2983096 w 4853691"/>
                <a:gd name="connsiteY13264" fmla="*/ 2480828 h 4860733"/>
                <a:gd name="connsiteX13265" fmla="*/ 2933808 w 4853691"/>
                <a:gd name="connsiteY13265" fmla="*/ 2462052 h 4860733"/>
                <a:gd name="connsiteX13266" fmla="*/ 2893908 w 4853691"/>
                <a:gd name="connsiteY13266" fmla="*/ 2445622 h 4860733"/>
                <a:gd name="connsiteX13267" fmla="*/ 2832885 w 4853691"/>
                <a:gd name="connsiteY13267" fmla="*/ 2422152 h 4860733"/>
                <a:gd name="connsiteX13268" fmla="*/ 2802374 w 4853691"/>
                <a:gd name="connsiteY13268" fmla="*/ 2410417 h 4860733"/>
                <a:gd name="connsiteX13269" fmla="*/ 2734309 w 4853691"/>
                <a:gd name="connsiteY13269" fmla="*/ 2382252 h 4860733"/>
                <a:gd name="connsiteX13270" fmla="*/ 2713186 w 4853691"/>
                <a:gd name="connsiteY13270" fmla="*/ 2375211 h 4860733"/>
                <a:gd name="connsiteX13271" fmla="*/ 2626345 w 4853691"/>
                <a:gd name="connsiteY13271" fmla="*/ 2340005 h 4860733"/>
                <a:gd name="connsiteX13272" fmla="*/ 2623998 w 4853691"/>
                <a:gd name="connsiteY13272" fmla="*/ 2340005 h 4860733"/>
                <a:gd name="connsiteX13273" fmla="*/ 2358782 w 4853691"/>
                <a:gd name="connsiteY13273" fmla="*/ 2229694 h 4860733"/>
                <a:gd name="connsiteX13274" fmla="*/ 2255512 w 4853691"/>
                <a:gd name="connsiteY13274" fmla="*/ 2187447 h 4860733"/>
                <a:gd name="connsiteX13275" fmla="*/ 2086524 w 4853691"/>
                <a:gd name="connsiteY13275" fmla="*/ 2119383 h 4860733"/>
                <a:gd name="connsiteX13276" fmla="*/ 2063054 w 4853691"/>
                <a:gd name="connsiteY13276" fmla="*/ 2109995 h 4860733"/>
                <a:gd name="connsiteX13277" fmla="*/ 2065401 w 4853691"/>
                <a:gd name="connsiteY13277" fmla="*/ 2102954 h 4860733"/>
                <a:gd name="connsiteX13278" fmla="*/ 2065401 w 4853691"/>
                <a:gd name="connsiteY13278" fmla="*/ 2098260 h 4860733"/>
                <a:gd name="connsiteX13279" fmla="*/ 2180406 w 4853691"/>
                <a:gd name="connsiteY13279" fmla="*/ 2063054 h 4860733"/>
                <a:gd name="connsiteX13280" fmla="*/ 2182753 w 4853691"/>
                <a:gd name="connsiteY13280" fmla="*/ 2063054 h 4860733"/>
                <a:gd name="connsiteX13281" fmla="*/ 2243776 w 4853691"/>
                <a:gd name="connsiteY13281" fmla="*/ 2044277 h 4860733"/>
                <a:gd name="connsiteX13282" fmla="*/ 2246123 w 4853691"/>
                <a:gd name="connsiteY13282" fmla="*/ 2044277 h 4860733"/>
                <a:gd name="connsiteX13283" fmla="*/ 2917379 w 4853691"/>
                <a:gd name="connsiteY13283" fmla="*/ 1877637 h 4860733"/>
                <a:gd name="connsiteX13284" fmla="*/ 2926767 w 4853691"/>
                <a:gd name="connsiteY13284" fmla="*/ 1875290 h 4860733"/>
                <a:gd name="connsiteX13285" fmla="*/ 2959626 w 4853691"/>
                <a:gd name="connsiteY13285" fmla="*/ 1868249 h 4860733"/>
                <a:gd name="connsiteX13286" fmla="*/ 2959626 w 4853691"/>
                <a:gd name="connsiteY13286" fmla="*/ 1868249 h 4860733"/>
                <a:gd name="connsiteX13287" fmla="*/ 2978402 w 4853691"/>
                <a:gd name="connsiteY13287" fmla="*/ 1884678 h 4860733"/>
                <a:gd name="connsiteX13288" fmla="*/ 2980749 w 4853691"/>
                <a:gd name="connsiteY13288" fmla="*/ 1884678 h 4860733"/>
                <a:gd name="connsiteX13289" fmla="*/ 3044119 w 4853691"/>
                <a:gd name="connsiteY13289" fmla="*/ 2347047 h 4860733"/>
                <a:gd name="connsiteX13290" fmla="*/ 3044119 w 4853691"/>
                <a:gd name="connsiteY13290" fmla="*/ 2358782 h 4860733"/>
                <a:gd name="connsiteX13291" fmla="*/ 3072284 w 4853691"/>
                <a:gd name="connsiteY13291" fmla="*/ 2631039 h 4860733"/>
                <a:gd name="connsiteX13292" fmla="*/ 3074631 w 4853691"/>
                <a:gd name="connsiteY13292" fmla="*/ 2727268 h 4860733"/>
                <a:gd name="connsiteX13293" fmla="*/ 3074631 w 4853691"/>
                <a:gd name="connsiteY13293" fmla="*/ 2743697 h 4860733"/>
                <a:gd name="connsiteX13294" fmla="*/ 3076978 w 4853691"/>
                <a:gd name="connsiteY13294" fmla="*/ 2849314 h 4860733"/>
                <a:gd name="connsiteX13295" fmla="*/ 3076978 w 4853691"/>
                <a:gd name="connsiteY13295" fmla="*/ 2854009 h 4860733"/>
                <a:gd name="connsiteX13296" fmla="*/ 3105143 w 4853691"/>
                <a:gd name="connsiteY13296" fmla="*/ 3370359 h 4860733"/>
                <a:gd name="connsiteX13297" fmla="*/ 3091060 w 4853691"/>
                <a:gd name="connsiteY13297" fmla="*/ 3379747 h 4860733"/>
                <a:gd name="connsiteX13298" fmla="*/ 3074631 w 4853691"/>
                <a:gd name="connsiteY13298" fmla="*/ 3370359 h 4860733"/>
                <a:gd name="connsiteX13299" fmla="*/ 3048813 w 4853691"/>
                <a:gd name="connsiteY13299" fmla="*/ 3353929 h 4860733"/>
                <a:gd name="connsiteX13300" fmla="*/ 3015955 w 4853691"/>
                <a:gd name="connsiteY13300" fmla="*/ 3332806 h 4860733"/>
                <a:gd name="connsiteX13301" fmla="*/ 2990137 w 4853691"/>
                <a:gd name="connsiteY13301" fmla="*/ 3316377 h 4860733"/>
                <a:gd name="connsiteX13302" fmla="*/ 2957279 w 4853691"/>
                <a:gd name="connsiteY13302" fmla="*/ 3295253 h 4860733"/>
                <a:gd name="connsiteX13303" fmla="*/ 2931461 w 4853691"/>
                <a:gd name="connsiteY13303" fmla="*/ 3276477 h 4860733"/>
                <a:gd name="connsiteX13304" fmla="*/ 2903296 w 4853691"/>
                <a:gd name="connsiteY13304" fmla="*/ 3257700 h 4860733"/>
                <a:gd name="connsiteX13305" fmla="*/ 2870438 w 4853691"/>
                <a:gd name="connsiteY13305" fmla="*/ 3234230 h 4860733"/>
                <a:gd name="connsiteX13306" fmla="*/ 2856355 w 4853691"/>
                <a:gd name="connsiteY13306" fmla="*/ 3224842 h 4860733"/>
                <a:gd name="connsiteX13307" fmla="*/ 2635733 w 4853691"/>
                <a:gd name="connsiteY13307" fmla="*/ 3051160 h 4860733"/>
                <a:gd name="connsiteX13308" fmla="*/ 2640427 w 4853691"/>
                <a:gd name="connsiteY13308" fmla="*/ 3039425 h 4860733"/>
                <a:gd name="connsiteX13309" fmla="*/ 2633386 w 4853691"/>
                <a:gd name="connsiteY13309" fmla="*/ 3025343 h 4860733"/>
                <a:gd name="connsiteX13310" fmla="*/ 2952585 w 4853691"/>
                <a:gd name="connsiteY13310" fmla="*/ 2649816 h 4860733"/>
                <a:gd name="connsiteX13311" fmla="*/ 2978402 w 4853691"/>
                <a:gd name="connsiteY13311" fmla="*/ 2621651 h 4860733"/>
                <a:gd name="connsiteX13312" fmla="*/ 3053508 w 4853691"/>
                <a:gd name="connsiteY13312" fmla="*/ 2534810 h 4860733"/>
                <a:gd name="connsiteX13313" fmla="*/ 3065243 w 4853691"/>
                <a:gd name="connsiteY13313" fmla="*/ 2539504 h 4860733"/>
                <a:gd name="connsiteX13314" fmla="*/ 3067590 w 4853691"/>
                <a:gd name="connsiteY13314" fmla="*/ 2621651 h 4860733"/>
                <a:gd name="connsiteX13315" fmla="*/ 3072284 w 4853691"/>
                <a:gd name="connsiteY13315" fmla="*/ 2631039 h 4860733"/>
                <a:gd name="connsiteX13316" fmla="*/ 3051160 w 4853691"/>
                <a:gd name="connsiteY13316" fmla="*/ 3544040 h 4860733"/>
                <a:gd name="connsiteX13317" fmla="*/ 2917379 w 4853691"/>
                <a:gd name="connsiteY13317" fmla="*/ 3910179 h 4860733"/>
                <a:gd name="connsiteX13318" fmla="*/ 2912685 w 4853691"/>
                <a:gd name="connsiteY13318" fmla="*/ 3921915 h 4860733"/>
                <a:gd name="connsiteX13319" fmla="*/ 2884520 w 4853691"/>
                <a:gd name="connsiteY13319" fmla="*/ 3997020 h 4860733"/>
                <a:gd name="connsiteX13320" fmla="*/ 2877479 w 4853691"/>
                <a:gd name="connsiteY13320" fmla="*/ 4018144 h 4860733"/>
                <a:gd name="connsiteX13321" fmla="*/ 2851661 w 4853691"/>
                <a:gd name="connsiteY13321" fmla="*/ 4083861 h 4860733"/>
                <a:gd name="connsiteX13322" fmla="*/ 2842273 w 4853691"/>
                <a:gd name="connsiteY13322" fmla="*/ 4104984 h 4860733"/>
                <a:gd name="connsiteX13323" fmla="*/ 2816456 w 4853691"/>
                <a:gd name="connsiteY13323" fmla="*/ 4168354 h 4860733"/>
                <a:gd name="connsiteX13324" fmla="*/ 2809415 w 4853691"/>
                <a:gd name="connsiteY13324" fmla="*/ 4187131 h 4860733"/>
                <a:gd name="connsiteX13325" fmla="*/ 2769515 w 4853691"/>
                <a:gd name="connsiteY13325" fmla="*/ 4187131 h 4860733"/>
                <a:gd name="connsiteX13326" fmla="*/ 2762474 w 4853691"/>
                <a:gd name="connsiteY13326" fmla="*/ 4156619 h 4860733"/>
                <a:gd name="connsiteX13327" fmla="*/ 2757780 w 4853691"/>
                <a:gd name="connsiteY13327" fmla="*/ 4130802 h 4860733"/>
                <a:gd name="connsiteX13328" fmla="*/ 2750738 w 4853691"/>
                <a:gd name="connsiteY13328" fmla="*/ 4095596 h 4860733"/>
                <a:gd name="connsiteX13329" fmla="*/ 2746044 w 4853691"/>
                <a:gd name="connsiteY13329" fmla="*/ 4067431 h 4860733"/>
                <a:gd name="connsiteX13330" fmla="*/ 2739003 w 4853691"/>
                <a:gd name="connsiteY13330" fmla="*/ 4032226 h 4860733"/>
                <a:gd name="connsiteX13331" fmla="*/ 2734309 w 4853691"/>
                <a:gd name="connsiteY13331" fmla="*/ 4001714 h 4860733"/>
                <a:gd name="connsiteX13332" fmla="*/ 2727268 w 4853691"/>
                <a:gd name="connsiteY13332" fmla="*/ 3964162 h 4860733"/>
                <a:gd name="connsiteX13333" fmla="*/ 2722574 w 4853691"/>
                <a:gd name="connsiteY13333" fmla="*/ 3933650 h 4860733"/>
                <a:gd name="connsiteX13334" fmla="*/ 2715533 w 4853691"/>
                <a:gd name="connsiteY13334" fmla="*/ 3893750 h 4860733"/>
                <a:gd name="connsiteX13335" fmla="*/ 2710839 w 4853691"/>
                <a:gd name="connsiteY13335" fmla="*/ 3863238 h 4860733"/>
                <a:gd name="connsiteX13336" fmla="*/ 2703797 w 4853691"/>
                <a:gd name="connsiteY13336" fmla="*/ 3818645 h 4860733"/>
                <a:gd name="connsiteX13337" fmla="*/ 2699103 w 4853691"/>
                <a:gd name="connsiteY13337" fmla="*/ 3790480 h 4860733"/>
                <a:gd name="connsiteX13338" fmla="*/ 2692062 w 4853691"/>
                <a:gd name="connsiteY13338" fmla="*/ 3736498 h 4860733"/>
                <a:gd name="connsiteX13339" fmla="*/ 2689715 w 4853691"/>
                <a:gd name="connsiteY13339" fmla="*/ 3717722 h 4860733"/>
                <a:gd name="connsiteX13340" fmla="*/ 2680327 w 4853691"/>
                <a:gd name="connsiteY13340" fmla="*/ 3647310 h 4860733"/>
                <a:gd name="connsiteX13341" fmla="*/ 2680327 w 4853691"/>
                <a:gd name="connsiteY13341" fmla="*/ 3642616 h 4860733"/>
                <a:gd name="connsiteX13342" fmla="*/ 2645121 w 4853691"/>
                <a:gd name="connsiteY13342" fmla="*/ 3314030 h 4860733"/>
                <a:gd name="connsiteX13343" fmla="*/ 2642774 w 4853691"/>
                <a:gd name="connsiteY13343" fmla="*/ 3295253 h 4860733"/>
                <a:gd name="connsiteX13344" fmla="*/ 2635733 w 4853691"/>
                <a:gd name="connsiteY13344" fmla="*/ 3227189 h 4860733"/>
                <a:gd name="connsiteX13345" fmla="*/ 2631039 w 4853691"/>
                <a:gd name="connsiteY13345" fmla="*/ 3166166 h 4860733"/>
                <a:gd name="connsiteX13346" fmla="*/ 2628692 w 4853691"/>
                <a:gd name="connsiteY13346" fmla="*/ 3138001 h 4860733"/>
                <a:gd name="connsiteX13347" fmla="*/ 2623998 w 4853691"/>
                <a:gd name="connsiteY13347" fmla="*/ 3062896 h 4860733"/>
                <a:gd name="connsiteX13348" fmla="*/ 2635733 w 4853691"/>
                <a:gd name="connsiteY13348" fmla="*/ 3055855 h 4860733"/>
                <a:gd name="connsiteX13349" fmla="*/ 2652163 w 4853691"/>
                <a:gd name="connsiteY13349" fmla="*/ 3069937 h 4860733"/>
                <a:gd name="connsiteX13350" fmla="*/ 2685021 w 4853691"/>
                <a:gd name="connsiteY13350" fmla="*/ 3095754 h 4860733"/>
                <a:gd name="connsiteX13351" fmla="*/ 2717880 w 4853691"/>
                <a:gd name="connsiteY13351" fmla="*/ 3121572 h 4860733"/>
                <a:gd name="connsiteX13352" fmla="*/ 2748391 w 4853691"/>
                <a:gd name="connsiteY13352" fmla="*/ 3147389 h 4860733"/>
                <a:gd name="connsiteX13353" fmla="*/ 2776556 w 4853691"/>
                <a:gd name="connsiteY13353" fmla="*/ 3170860 h 4860733"/>
                <a:gd name="connsiteX13354" fmla="*/ 2809415 w 4853691"/>
                <a:gd name="connsiteY13354" fmla="*/ 3196677 h 4860733"/>
                <a:gd name="connsiteX13355" fmla="*/ 2835232 w 4853691"/>
                <a:gd name="connsiteY13355" fmla="*/ 3215454 h 4860733"/>
                <a:gd name="connsiteX13356" fmla="*/ 2870438 w 4853691"/>
                <a:gd name="connsiteY13356" fmla="*/ 3241271 h 4860733"/>
                <a:gd name="connsiteX13357" fmla="*/ 2893908 w 4853691"/>
                <a:gd name="connsiteY13357" fmla="*/ 3257700 h 4860733"/>
                <a:gd name="connsiteX13358" fmla="*/ 2947890 w 4853691"/>
                <a:gd name="connsiteY13358" fmla="*/ 3295253 h 4860733"/>
                <a:gd name="connsiteX13359" fmla="*/ 2990137 w 4853691"/>
                <a:gd name="connsiteY13359" fmla="*/ 3325765 h 4860733"/>
                <a:gd name="connsiteX13360" fmla="*/ 2999525 w 4853691"/>
                <a:gd name="connsiteY13360" fmla="*/ 3330459 h 4860733"/>
                <a:gd name="connsiteX13361" fmla="*/ 3048813 w 4853691"/>
                <a:gd name="connsiteY13361" fmla="*/ 3363318 h 4860733"/>
                <a:gd name="connsiteX13362" fmla="*/ 3053508 w 4853691"/>
                <a:gd name="connsiteY13362" fmla="*/ 3365665 h 4860733"/>
                <a:gd name="connsiteX13363" fmla="*/ 3088713 w 4853691"/>
                <a:gd name="connsiteY13363" fmla="*/ 3389135 h 4860733"/>
                <a:gd name="connsiteX13364" fmla="*/ 3086366 w 4853691"/>
                <a:gd name="connsiteY13364" fmla="*/ 3398523 h 4860733"/>
                <a:gd name="connsiteX13365" fmla="*/ 3098101 w 4853691"/>
                <a:gd name="connsiteY13365" fmla="*/ 3417300 h 4860733"/>
                <a:gd name="connsiteX13366" fmla="*/ 3079325 w 4853691"/>
                <a:gd name="connsiteY13366" fmla="*/ 3468935 h 4860733"/>
                <a:gd name="connsiteX13367" fmla="*/ 3051160 w 4853691"/>
                <a:gd name="connsiteY13367" fmla="*/ 3544040 h 4860733"/>
                <a:gd name="connsiteX13368" fmla="*/ 2227347 w 4853691"/>
                <a:gd name="connsiteY13368" fmla="*/ 4175396 h 4860733"/>
                <a:gd name="connsiteX13369" fmla="*/ 2178059 w 4853691"/>
                <a:gd name="connsiteY13369" fmla="*/ 4163660 h 4860733"/>
                <a:gd name="connsiteX13370" fmla="*/ 2131118 w 4853691"/>
                <a:gd name="connsiteY13370" fmla="*/ 4149578 h 4860733"/>
                <a:gd name="connsiteX13371" fmla="*/ 2081830 w 4853691"/>
                <a:gd name="connsiteY13371" fmla="*/ 4135496 h 4860733"/>
                <a:gd name="connsiteX13372" fmla="*/ 2034889 w 4853691"/>
                <a:gd name="connsiteY13372" fmla="*/ 4121414 h 4860733"/>
                <a:gd name="connsiteX13373" fmla="*/ 1985601 w 4853691"/>
                <a:gd name="connsiteY13373" fmla="*/ 4107331 h 4860733"/>
                <a:gd name="connsiteX13374" fmla="*/ 1938660 w 4853691"/>
                <a:gd name="connsiteY13374" fmla="*/ 4090902 h 4860733"/>
                <a:gd name="connsiteX13375" fmla="*/ 1889372 w 4853691"/>
                <a:gd name="connsiteY13375" fmla="*/ 4074473 h 4860733"/>
                <a:gd name="connsiteX13376" fmla="*/ 1842431 w 4853691"/>
                <a:gd name="connsiteY13376" fmla="*/ 4058043 h 4860733"/>
                <a:gd name="connsiteX13377" fmla="*/ 1828349 w 4853691"/>
                <a:gd name="connsiteY13377" fmla="*/ 4053349 h 4860733"/>
                <a:gd name="connsiteX13378" fmla="*/ 1840084 w 4853691"/>
                <a:gd name="connsiteY13378" fmla="*/ 4041614 h 4860733"/>
                <a:gd name="connsiteX13379" fmla="*/ 1844778 w 4853691"/>
                <a:gd name="connsiteY13379" fmla="*/ 4043961 h 4860733"/>
                <a:gd name="connsiteX13380" fmla="*/ 1882331 w 4853691"/>
                <a:gd name="connsiteY13380" fmla="*/ 4058043 h 4860733"/>
                <a:gd name="connsiteX13381" fmla="*/ 1896414 w 4853691"/>
                <a:gd name="connsiteY13381" fmla="*/ 4062737 h 4860733"/>
                <a:gd name="connsiteX13382" fmla="*/ 2046624 w 4853691"/>
                <a:gd name="connsiteY13382" fmla="*/ 4114372 h 4860733"/>
                <a:gd name="connsiteX13383" fmla="*/ 2063054 w 4853691"/>
                <a:gd name="connsiteY13383" fmla="*/ 4119066 h 4860733"/>
                <a:gd name="connsiteX13384" fmla="*/ 2098260 w 4853691"/>
                <a:gd name="connsiteY13384" fmla="*/ 4128455 h 4860733"/>
                <a:gd name="connsiteX13385" fmla="*/ 2124077 w 4853691"/>
                <a:gd name="connsiteY13385" fmla="*/ 4135496 h 4860733"/>
                <a:gd name="connsiteX13386" fmla="*/ 2156936 w 4853691"/>
                <a:gd name="connsiteY13386" fmla="*/ 4144884 h 4860733"/>
                <a:gd name="connsiteX13387" fmla="*/ 2185100 w 4853691"/>
                <a:gd name="connsiteY13387" fmla="*/ 4151925 h 4860733"/>
                <a:gd name="connsiteX13388" fmla="*/ 2215612 w 4853691"/>
                <a:gd name="connsiteY13388" fmla="*/ 4158966 h 4860733"/>
                <a:gd name="connsiteX13389" fmla="*/ 2246123 w 4853691"/>
                <a:gd name="connsiteY13389" fmla="*/ 4166007 h 4860733"/>
                <a:gd name="connsiteX13390" fmla="*/ 2274288 w 4853691"/>
                <a:gd name="connsiteY13390" fmla="*/ 4173049 h 4860733"/>
                <a:gd name="connsiteX13391" fmla="*/ 2307147 w 4853691"/>
                <a:gd name="connsiteY13391" fmla="*/ 4180090 h 4860733"/>
                <a:gd name="connsiteX13392" fmla="*/ 2332964 w 4853691"/>
                <a:gd name="connsiteY13392" fmla="*/ 4184784 h 4860733"/>
                <a:gd name="connsiteX13393" fmla="*/ 2365823 w 4853691"/>
                <a:gd name="connsiteY13393" fmla="*/ 4191825 h 4860733"/>
                <a:gd name="connsiteX13394" fmla="*/ 2391640 w 4853691"/>
                <a:gd name="connsiteY13394" fmla="*/ 4196519 h 4860733"/>
                <a:gd name="connsiteX13395" fmla="*/ 2424499 w 4853691"/>
                <a:gd name="connsiteY13395" fmla="*/ 4203560 h 4860733"/>
                <a:gd name="connsiteX13396" fmla="*/ 2450317 w 4853691"/>
                <a:gd name="connsiteY13396" fmla="*/ 4208254 h 4860733"/>
                <a:gd name="connsiteX13397" fmla="*/ 2483175 w 4853691"/>
                <a:gd name="connsiteY13397" fmla="*/ 4212948 h 4860733"/>
                <a:gd name="connsiteX13398" fmla="*/ 2508993 w 4853691"/>
                <a:gd name="connsiteY13398" fmla="*/ 4217643 h 4860733"/>
                <a:gd name="connsiteX13399" fmla="*/ 2541851 w 4853691"/>
                <a:gd name="connsiteY13399" fmla="*/ 4222337 h 4860733"/>
                <a:gd name="connsiteX13400" fmla="*/ 2567669 w 4853691"/>
                <a:gd name="connsiteY13400" fmla="*/ 4224684 h 4860733"/>
                <a:gd name="connsiteX13401" fmla="*/ 2600528 w 4853691"/>
                <a:gd name="connsiteY13401" fmla="*/ 4229378 h 4860733"/>
                <a:gd name="connsiteX13402" fmla="*/ 2626345 w 4853691"/>
                <a:gd name="connsiteY13402" fmla="*/ 4231725 h 4860733"/>
                <a:gd name="connsiteX13403" fmla="*/ 2659204 w 4853691"/>
                <a:gd name="connsiteY13403" fmla="*/ 4236419 h 4860733"/>
                <a:gd name="connsiteX13404" fmla="*/ 2685021 w 4853691"/>
                <a:gd name="connsiteY13404" fmla="*/ 4238766 h 4860733"/>
                <a:gd name="connsiteX13405" fmla="*/ 2717880 w 4853691"/>
                <a:gd name="connsiteY13405" fmla="*/ 4241113 h 4860733"/>
                <a:gd name="connsiteX13406" fmla="*/ 2743697 w 4853691"/>
                <a:gd name="connsiteY13406" fmla="*/ 4243460 h 4860733"/>
                <a:gd name="connsiteX13407" fmla="*/ 2757780 w 4853691"/>
                <a:gd name="connsiteY13407" fmla="*/ 4243460 h 4860733"/>
                <a:gd name="connsiteX13408" fmla="*/ 2757780 w 4853691"/>
                <a:gd name="connsiteY13408" fmla="*/ 4243460 h 4860733"/>
                <a:gd name="connsiteX13409" fmla="*/ 2760127 w 4853691"/>
                <a:gd name="connsiteY13409" fmla="*/ 4250501 h 4860733"/>
                <a:gd name="connsiteX13410" fmla="*/ 2753086 w 4853691"/>
                <a:gd name="connsiteY13410" fmla="*/ 4252848 h 4860733"/>
                <a:gd name="connsiteX13411" fmla="*/ 2746044 w 4853691"/>
                <a:gd name="connsiteY13411" fmla="*/ 4255195 h 4860733"/>
                <a:gd name="connsiteX13412" fmla="*/ 2701450 w 4853691"/>
                <a:gd name="connsiteY13412" fmla="*/ 4250501 h 4860733"/>
                <a:gd name="connsiteX13413" fmla="*/ 2654510 w 4853691"/>
                <a:gd name="connsiteY13413" fmla="*/ 4245807 h 4860733"/>
                <a:gd name="connsiteX13414" fmla="*/ 2607569 w 4853691"/>
                <a:gd name="connsiteY13414" fmla="*/ 4238766 h 4860733"/>
                <a:gd name="connsiteX13415" fmla="*/ 2560628 w 4853691"/>
                <a:gd name="connsiteY13415" fmla="*/ 4231725 h 4860733"/>
                <a:gd name="connsiteX13416" fmla="*/ 2511340 w 4853691"/>
                <a:gd name="connsiteY13416" fmla="*/ 4224684 h 4860733"/>
                <a:gd name="connsiteX13417" fmla="*/ 2464399 w 4853691"/>
                <a:gd name="connsiteY13417" fmla="*/ 4217643 h 4860733"/>
                <a:gd name="connsiteX13418" fmla="*/ 2417458 w 4853691"/>
                <a:gd name="connsiteY13418" fmla="*/ 4208254 h 4860733"/>
                <a:gd name="connsiteX13419" fmla="*/ 2370517 w 4853691"/>
                <a:gd name="connsiteY13419" fmla="*/ 4198866 h 4860733"/>
                <a:gd name="connsiteX13420" fmla="*/ 2323576 w 4853691"/>
                <a:gd name="connsiteY13420" fmla="*/ 4187131 h 4860733"/>
                <a:gd name="connsiteX13421" fmla="*/ 2276635 w 4853691"/>
                <a:gd name="connsiteY13421" fmla="*/ 4175396 h 4860733"/>
                <a:gd name="connsiteX13422" fmla="*/ 2227347 w 4853691"/>
                <a:gd name="connsiteY13422" fmla="*/ 4175396 h 4860733"/>
                <a:gd name="connsiteX13423" fmla="*/ 1807226 w 4853691"/>
                <a:gd name="connsiteY13423" fmla="*/ 4074473 h 4860733"/>
                <a:gd name="connsiteX13424" fmla="*/ 1790797 w 4853691"/>
                <a:gd name="connsiteY13424" fmla="*/ 4102637 h 4860733"/>
                <a:gd name="connsiteX13425" fmla="*/ 1786102 w 4853691"/>
                <a:gd name="connsiteY13425" fmla="*/ 4112026 h 4860733"/>
                <a:gd name="connsiteX13426" fmla="*/ 1781408 w 4853691"/>
                <a:gd name="connsiteY13426" fmla="*/ 4121414 h 4860733"/>
                <a:gd name="connsiteX13427" fmla="*/ 1760285 w 4853691"/>
                <a:gd name="connsiteY13427" fmla="*/ 4107331 h 4860733"/>
                <a:gd name="connsiteX13428" fmla="*/ 1734467 w 4853691"/>
                <a:gd name="connsiteY13428" fmla="*/ 4088555 h 4860733"/>
                <a:gd name="connsiteX13429" fmla="*/ 1699262 w 4853691"/>
                <a:gd name="connsiteY13429" fmla="*/ 4062737 h 4860733"/>
                <a:gd name="connsiteX13430" fmla="*/ 1673444 w 4853691"/>
                <a:gd name="connsiteY13430" fmla="*/ 4043961 h 4860733"/>
                <a:gd name="connsiteX13431" fmla="*/ 1652321 w 4853691"/>
                <a:gd name="connsiteY13431" fmla="*/ 4027532 h 4860733"/>
                <a:gd name="connsiteX13432" fmla="*/ 1666403 w 4853691"/>
                <a:gd name="connsiteY13432" fmla="*/ 4027532 h 4860733"/>
                <a:gd name="connsiteX13433" fmla="*/ 1729773 w 4853691"/>
                <a:gd name="connsiteY13433" fmla="*/ 4032226 h 4860733"/>
                <a:gd name="connsiteX13434" fmla="*/ 1762632 w 4853691"/>
                <a:gd name="connsiteY13434" fmla="*/ 4032226 h 4860733"/>
                <a:gd name="connsiteX13435" fmla="*/ 1774367 w 4853691"/>
                <a:gd name="connsiteY13435" fmla="*/ 4032226 h 4860733"/>
                <a:gd name="connsiteX13436" fmla="*/ 1786102 w 4853691"/>
                <a:gd name="connsiteY13436" fmla="*/ 4036920 h 4860733"/>
                <a:gd name="connsiteX13437" fmla="*/ 1811920 w 4853691"/>
                <a:gd name="connsiteY13437" fmla="*/ 4046308 h 4860733"/>
                <a:gd name="connsiteX13438" fmla="*/ 1816614 w 4853691"/>
                <a:gd name="connsiteY13438" fmla="*/ 4051002 h 4860733"/>
                <a:gd name="connsiteX13439" fmla="*/ 1807226 w 4853691"/>
                <a:gd name="connsiteY13439" fmla="*/ 4067431 h 4860733"/>
                <a:gd name="connsiteX13440" fmla="*/ 1807226 w 4853691"/>
                <a:gd name="connsiteY13440" fmla="*/ 4074473 h 4860733"/>
                <a:gd name="connsiteX13441" fmla="*/ 1779061 w 4853691"/>
                <a:gd name="connsiteY13441" fmla="*/ 4215296 h 4860733"/>
                <a:gd name="connsiteX13442" fmla="*/ 1786102 w 4853691"/>
                <a:gd name="connsiteY13442" fmla="*/ 4222337 h 4860733"/>
                <a:gd name="connsiteX13443" fmla="*/ 1783755 w 4853691"/>
                <a:gd name="connsiteY13443" fmla="*/ 4224684 h 4860733"/>
                <a:gd name="connsiteX13444" fmla="*/ 1757938 w 4853691"/>
                <a:gd name="connsiteY13444" fmla="*/ 4208254 h 4860733"/>
                <a:gd name="connsiteX13445" fmla="*/ 1739161 w 4853691"/>
                <a:gd name="connsiteY13445" fmla="*/ 4196519 h 4860733"/>
                <a:gd name="connsiteX13446" fmla="*/ 1748550 w 4853691"/>
                <a:gd name="connsiteY13446" fmla="*/ 4182437 h 4860733"/>
                <a:gd name="connsiteX13447" fmla="*/ 1764979 w 4853691"/>
                <a:gd name="connsiteY13447" fmla="*/ 4198866 h 4860733"/>
                <a:gd name="connsiteX13448" fmla="*/ 1779061 w 4853691"/>
                <a:gd name="connsiteY13448" fmla="*/ 4215296 h 4860733"/>
                <a:gd name="connsiteX13449" fmla="*/ 1722732 w 4853691"/>
                <a:gd name="connsiteY13449" fmla="*/ 4222337 h 4860733"/>
                <a:gd name="connsiteX13450" fmla="*/ 1659362 w 4853691"/>
                <a:gd name="connsiteY13450" fmla="*/ 4320913 h 4860733"/>
                <a:gd name="connsiteX13451" fmla="*/ 1654668 w 4853691"/>
                <a:gd name="connsiteY13451" fmla="*/ 4327954 h 4860733"/>
                <a:gd name="connsiteX13452" fmla="*/ 1645280 w 4853691"/>
                <a:gd name="connsiteY13452" fmla="*/ 4342036 h 4860733"/>
                <a:gd name="connsiteX13453" fmla="*/ 1638239 w 4853691"/>
                <a:gd name="connsiteY13453" fmla="*/ 4351424 h 4860733"/>
                <a:gd name="connsiteX13454" fmla="*/ 1628850 w 4853691"/>
                <a:gd name="connsiteY13454" fmla="*/ 4363160 h 4860733"/>
                <a:gd name="connsiteX13455" fmla="*/ 1619462 w 4853691"/>
                <a:gd name="connsiteY13455" fmla="*/ 4374895 h 4860733"/>
                <a:gd name="connsiteX13456" fmla="*/ 1612421 w 4853691"/>
                <a:gd name="connsiteY13456" fmla="*/ 4384283 h 4860733"/>
                <a:gd name="connsiteX13457" fmla="*/ 1603033 w 4853691"/>
                <a:gd name="connsiteY13457" fmla="*/ 4396018 h 4860733"/>
                <a:gd name="connsiteX13458" fmla="*/ 1595992 w 4853691"/>
                <a:gd name="connsiteY13458" fmla="*/ 4405406 h 4860733"/>
                <a:gd name="connsiteX13459" fmla="*/ 1586603 w 4853691"/>
                <a:gd name="connsiteY13459" fmla="*/ 4417142 h 4860733"/>
                <a:gd name="connsiteX13460" fmla="*/ 1579562 w 4853691"/>
                <a:gd name="connsiteY13460" fmla="*/ 4424183 h 4860733"/>
                <a:gd name="connsiteX13461" fmla="*/ 1567827 w 4853691"/>
                <a:gd name="connsiteY13461" fmla="*/ 4435918 h 4860733"/>
                <a:gd name="connsiteX13462" fmla="*/ 1560786 w 4853691"/>
                <a:gd name="connsiteY13462" fmla="*/ 4442959 h 4860733"/>
                <a:gd name="connsiteX13463" fmla="*/ 1549051 w 4853691"/>
                <a:gd name="connsiteY13463" fmla="*/ 4454694 h 4860733"/>
                <a:gd name="connsiteX13464" fmla="*/ 1546704 w 4853691"/>
                <a:gd name="connsiteY13464" fmla="*/ 4457041 h 4860733"/>
                <a:gd name="connsiteX13465" fmla="*/ 1532621 w 4853691"/>
                <a:gd name="connsiteY13465" fmla="*/ 4452347 h 4860733"/>
                <a:gd name="connsiteX13466" fmla="*/ 1525580 w 4853691"/>
                <a:gd name="connsiteY13466" fmla="*/ 4367854 h 4860733"/>
                <a:gd name="connsiteX13467" fmla="*/ 1516192 w 4853691"/>
                <a:gd name="connsiteY13467" fmla="*/ 4252848 h 4860733"/>
                <a:gd name="connsiteX13468" fmla="*/ 1497416 w 4853691"/>
                <a:gd name="connsiteY13468" fmla="*/ 4055696 h 4860733"/>
                <a:gd name="connsiteX13469" fmla="*/ 1511498 w 4853691"/>
                <a:gd name="connsiteY13469" fmla="*/ 4048655 h 4860733"/>
                <a:gd name="connsiteX13470" fmla="*/ 1549051 w 4853691"/>
                <a:gd name="connsiteY13470" fmla="*/ 4074473 h 4860733"/>
                <a:gd name="connsiteX13471" fmla="*/ 1572521 w 4853691"/>
                <a:gd name="connsiteY13471" fmla="*/ 4090902 h 4860733"/>
                <a:gd name="connsiteX13472" fmla="*/ 1736814 w 4853691"/>
                <a:gd name="connsiteY13472" fmla="*/ 4196519 h 4860733"/>
                <a:gd name="connsiteX13473" fmla="*/ 1727426 w 4853691"/>
                <a:gd name="connsiteY13473" fmla="*/ 4212948 h 4860733"/>
                <a:gd name="connsiteX13474" fmla="*/ 1722732 w 4853691"/>
                <a:gd name="connsiteY13474" fmla="*/ 4222337 h 4860733"/>
                <a:gd name="connsiteX13475" fmla="*/ 1375369 w 4853691"/>
                <a:gd name="connsiteY13475" fmla="*/ 4004061 h 4860733"/>
                <a:gd name="connsiteX13476" fmla="*/ 1302611 w 4853691"/>
                <a:gd name="connsiteY13476" fmla="*/ 3982938 h 4860733"/>
                <a:gd name="connsiteX13477" fmla="*/ 1269752 w 4853691"/>
                <a:gd name="connsiteY13477" fmla="*/ 3971203 h 4860733"/>
                <a:gd name="connsiteX13478" fmla="*/ 1220464 w 4853691"/>
                <a:gd name="connsiteY13478" fmla="*/ 3954773 h 4860733"/>
                <a:gd name="connsiteX13479" fmla="*/ 1225158 w 4853691"/>
                <a:gd name="connsiteY13479" fmla="*/ 3957120 h 4860733"/>
                <a:gd name="connsiteX13480" fmla="*/ 1272099 w 4853691"/>
                <a:gd name="connsiteY13480" fmla="*/ 3968856 h 4860733"/>
                <a:gd name="connsiteX13481" fmla="*/ 1307305 w 4853691"/>
                <a:gd name="connsiteY13481" fmla="*/ 3975897 h 4860733"/>
                <a:gd name="connsiteX13482" fmla="*/ 1358940 w 4853691"/>
                <a:gd name="connsiteY13482" fmla="*/ 3987632 h 4860733"/>
                <a:gd name="connsiteX13483" fmla="*/ 1394146 w 4853691"/>
                <a:gd name="connsiteY13483" fmla="*/ 3994673 h 4860733"/>
                <a:gd name="connsiteX13484" fmla="*/ 1450475 w 4853691"/>
                <a:gd name="connsiteY13484" fmla="*/ 4004061 h 4860733"/>
                <a:gd name="connsiteX13485" fmla="*/ 1488028 w 4853691"/>
                <a:gd name="connsiteY13485" fmla="*/ 4008755 h 4860733"/>
                <a:gd name="connsiteX13486" fmla="*/ 1497416 w 4853691"/>
                <a:gd name="connsiteY13486" fmla="*/ 4011102 h 4860733"/>
                <a:gd name="connsiteX13487" fmla="*/ 1497416 w 4853691"/>
                <a:gd name="connsiteY13487" fmla="*/ 4018144 h 4860733"/>
                <a:gd name="connsiteX13488" fmla="*/ 1495069 w 4853691"/>
                <a:gd name="connsiteY13488" fmla="*/ 4018144 h 4860733"/>
                <a:gd name="connsiteX13489" fmla="*/ 1476292 w 4853691"/>
                <a:gd name="connsiteY13489" fmla="*/ 4032226 h 4860733"/>
                <a:gd name="connsiteX13490" fmla="*/ 1396493 w 4853691"/>
                <a:gd name="connsiteY13490" fmla="*/ 4011102 h 4860733"/>
                <a:gd name="connsiteX13491" fmla="*/ 1375369 w 4853691"/>
                <a:gd name="connsiteY13491" fmla="*/ 4004061 h 4860733"/>
                <a:gd name="connsiteX13492" fmla="*/ 1154747 w 4853691"/>
                <a:gd name="connsiteY13492" fmla="*/ 3935997 h 4860733"/>
                <a:gd name="connsiteX13493" fmla="*/ 1131276 w 4853691"/>
                <a:gd name="connsiteY13493" fmla="*/ 3928956 h 4860733"/>
                <a:gd name="connsiteX13494" fmla="*/ 1133623 w 4853691"/>
                <a:gd name="connsiteY13494" fmla="*/ 3924262 h 4860733"/>
                <a:gd name="connsiteX13495" fmla="*/ 1166482 w 4853691"/>
                <a:gd name="connsiteY13495" fmla="*/ 3935997 h 4860733"/>
                <a:gd name="connsiteX13496" fmla="*/ 1187605 w 4853691"/>
                <a:gd name="connsiteY13496" fmla="*/ 3945385 h 4860733"/>
                <a:gd name="connsiteX13497" fmla="*/ 1185258 w 4853691"/>
                <a:gd name="connsiteY13497" fmla="*/ 3945385 h 4860733"/>
                <a:gd name="connsiteX13498" fmla="*/ 1154747 w 4853691"/>
                <a:gd name="connsiteY13498" fmla="*/ 3935997 h 4860733"/>
                <a:gd name="connsiteX13499" fmla="*/ 1053824 w 4853691"/>
                <a:gd name="connsiteY13499" fmla="*/ 3804562 h 4860733"/>
                <a:gd name="connsiteX13500" fmla="*/ 1051477 w 4853691"/>
                <a:gd name="connsiteY13500" fmla="*/ 3769357 h 4860733"/>
                <a:gd name="connsiteX13501" fmla="*/ 1049130 w 4853691"/>
                <a:gd name="connsiteY13501" fmla="*/ 3722416 h 4860733"/>
                <a:gd name="connsiteX13502" fmla="*/ 1049130 w 4853691"/>
                <a:gd name="connsiteY13502" fmla="*/ 3705986 h 4860733"/>
                <a:gd name="connsiteX13503" fmla="*/ 1051477 w 4853691"/>
                <a:gd name="connsiteY13503" fmla="*/ 3705986 h 4860733"/>
                <a:gd name="connsiteX13504" fmla="*/ 1053824 w 4853691"/>
                <a:gd name="connsiteY13504" fmla="*/ 3720068 h 4860733"/>
                <a:gd name="connsiteX13505" fmla="*/ 1060865 w 4853691"/>
                <a:gd name="connsiteY13505" fmla="*/ 3750580 h 4860733"/>
                <a:gd name="connsiteX13506" fmla="*/ 1067906 w 4853691"/>
                <a:gd name="connsiteY13506" fmla="*/ 3781092 h 4860733"/>
                <a:gd name="connsiteX13507" fmla="*/ 1074947 w 4853691"/>
                <a:gd name="connsiteY13507" fmla="*/ 3806909 h 4860733"/>
                <a:gd name="connsiteX13508" fmla="*/ 1081988 w 4853691"/>
                <a:gd name="connsiteY13508" fmla="*/ 3832727 h 4860733"/>
                <a:gd name="connsiteX13509" fmla="*/ 1056171 w 4853691"/>
                <a:gd name="connsiteY13509" fmla="*/ 3823339 h 4860733"/>
                <a:gd name="connsiteX13510" fmla="*/ 1053824 w 4853691"/>
                <a:gd name="connsiteY13510" fmla="*/ 3804562 h 4860733"/>
                <a:gd name="connsiteX13511" fmla="*/ 1093724 w 4853691"/>
                <a:gd name="connsiteY13511" fmla="*/ 3713028 h 4860733"/>
                <a:gd name="connsiteX13512" fmla="*/ 1138318 w 4853691"/>
                <a:gd name="connsiteY13512" fmla="*/ 3736498 h 4860733"/>
                <a:gd name="connsiteX13513" fmla="*/ 1143012 w 4853691"/>
                <a:gd name="connsiteY13513" fmla="*/ 3738845 h 4860733"/>
                <a:gd name="connsiteX13514" fmla="*/ 1225158 w 4853691"/>
                <a:gd name="connsiteY13514" fmla="*/ 3778745 h 4860733"/>
                <a:gd name="connsiteX13515" fmla="*/ 1222811 w 4853691"/>
                <a:gd name="connsiteY13515" fmla="*/ 3785786 h 4860733"/>
                <a:gd name="connsiteX13516" fmla="*/ 1227505 w 4853691"/>
                <a:gd name="connsiteY13516" fmla="*/ 3799868 h 4860733"/>
                <a:gd name="connsiteX13517" fmla="*/ 1208729 w 4853691"/>
                <a:gd name="connsiteY13517" fmla="*/ 3818645 h 4860733"/>
                <a:gd name="connsiteX13518" fmla="*/ 1204035 w 4853691"/>
                <a:gd name="connsiteY13518" fmla="*/ 3823339 h 4860733"/>
                <a:gd name="connsiteX13519" fmla="*/ 1168829 w 4853691"/>
                <a:gd name="connsiteY13519" fmla="*/ 3858544 h 4860733"/>
                <a:gd name="connsiteX13520" fmla="*/ 1079641 w 4853691"/>
                <a:gd name="connsiteY13520" fmla="*/ 3835074 h 4860733"/>
                <a:gd name="connsiteX13521" fmla="*/ 1051477 w 4853691"/>
                <a:gd name="connsiteY13521" fmla="*/ 3705986 h 4860733"/>
                <a:gd name="connsiteX13522" fmla="*/ 1063212 w 4853691"/>
                <a:gd name="connsiteY13522" fmla="*/ 3696598 h 4860733"/>
                <a:gd name="connsiteX13523" fmla="*/ 1072600 w 4853691"/>
                <a:gd name="connsiteY13523" fmla="*/ 3701292 h 4860733"/>
                <a:gd name="connsiteX13524" fmla="*/ 1093724 w 4853691"/>
                <a:gd name="connsiteY13524" fmla="*/ 3713028 h 4860733"/>
                <a:gd name="connsiteX13525" fmla="*/ 1269752 w 4853691"/>
                <a:gd name="connsiteY13525" fmla="*/ 3752927 h 4860733"/>
                <a:gd name="connsiteX13526" fmla="*/ 1286181 w 4853691"/>
                <a:gd name="connsiteY13526" fmla="*/ 3729457 h 4860733"/>
                <a:gd name="connsiteX13527" fmla="*/ 1293223 w 4853691"/>
                <a:gd name="connsiteY13527" fmla="*/ 3720068 h 4860733"/>
                <a:gd name="connsiteX13528" fmla="*/ 1314346 w 4853691"/>
                <a:gd name="connsiteY13528" fmla="*/ 3691904 h 4860733"/>
                <a:gd name="connsiteX13529" fmla="*/ 1319040 w 4853691"/>
                <a:gd name="connsiteY13529" fmla="*/ 3687210 h 4860733"/>
                <a:gd name="connsiteX13530" fmla="*/ 1638239 w 4853691"/>
                <a:gd name="connsiteY13530" fmla="*/ 3156777 h 4860733"/>
                <a:gd name="connsiteX13531" fmla="*/ 1647627 w 4853691"/>
                <a:gd name="connsiteY13531" fmla="*/ 3159125 h 4860733"/>
                <a:gd name="connsiteX13532" fmla="*/ 1654668 w 4853691"/>
                <a:gd name="connsiteY13532" fmla="*/ 3156777 h 4860733"/>
                <a:gd name="connsiteX13533" fmla="*/ 1678138 w 4853691"/>
                <a:gd name="connsiteY13533" fmla="*/ 3208413 h 4860733"/>
                <a:gd name="connsiteX13534" fmla="*/ 1685179 w 4853691"/>
                <a:gd name="connsiteY13534" fmla="*/ 3222495 h 4860733"/>
                <a:gd name="connsiteX13535" fmla="*/ 1710997 w 4853691"/>
                <a:gd name="connsiteY13535" fmla="*/ 3278824 h 4860733"/>
                <a:gd name="connsiteX13536" fmla="*/ 1720385 w 4853691"/>
                <a:gd name="connsiteY13536" fmla="*/ 3299947 h 4860733"/>
                <a:gd name="connsiteX13537" fmla="*/ 1746203 w 4853691"/>
                <a:gd name="connsiteY13537" fmla="*/ 3351582 h 4860733"/>
                <a:gd name="connsiteX13538" fmla="*/ 1757938 w 4853691"/>
                <a:gd name="connsiteY13538" fmla="*/ 3375053 h 4860733"/>
                <a:gd name="connsiteX13539" fmla="*/ 1790797 w 4853691"/>
                <a:gd name="connsiteY13539" fmla="*/ 3440770 h 4860733"/>
                <a:gd name="connsiteX13540" fmla="*/ 1795491 w 4853691"/>
                <a:gd name="connsiteY13540" fmla="*/ 3447811 h 4860733"/>
                <a:gd name="connsiteX13541" fmla="*/ 1830696 w 4853691"/>
                <a:gd name="connsiteY13541" fmla="*/ 3518223 h 4860733"/>
                <a:gd name="connsiteX13542" fmla="*/ 1830696 w 4853691"/>
                <a:gd name="connsiteY13542" fmla="*/ 3518223 h 4860733"/>
                <a:gd name="connsiteX13543" fmla="*/ 1865902 w 4853691"/>
                <a:gd name="connsiteY13543" fmla="*/ 3586287 h 4860733"/>
                <a:gd name="connsiteX13544" fmla="*/ 1872943 w 4853691"/>
                <a:gd name="connsiteY13544" fmla="*/ 3598022 h 4860733"/>
                <a:gd name="connsiteX13545" fmla="*/ 1901108 w 4853691"/>
                <a:gd name="connsiteY13545" fmla="*/ 3652004 h 4860733"/>
                <a:gd name="connsiteX13546" fmla="*/ 1919884 w 4853691"/>
                <a:gd name="connsiteY13546" fmla="*/ 3687210 h 4860733"/>
                <a:gd name="connsiteX13547" fmla="*/ 1926925 w 4853691"/>
                <a:gd name="connsiteY13547" fmla="*/ 3698945 h 4860733"/>
                <a:gd name="connsiteX13548" fmla="*/ 1917537 w 4853691"/>
                <a:gd name="connsiteY13548" fmla="*/ 3715374 h 4860733"/>
                <a:gd name="connsiteX13549" fmla="*/ 1917537 w 4853691"/>
                <a:gd name="connsiteY13549" fmla="*/ 3717722 h 4860733"/>
                <a:gd name="connsiteX13550" fmla="*/ 1908149 w 4853691"/>
                <a:gd name="connsiteY13550" fmla="*/ 3720068 h 4860733"/>
                <a:gd name="connsiteX13551" fmla="*/ 1856514 w 4853691"/>
                <a:gd name="connsiteY13551" fmla="*/ 3729457 h 4860733"/>
                <a:gd name="connsiteX13552" fmla="*/ 1811920 w 4853691"/>
                <a:gd name="connsiteY13552" fmla="*/ 3736498 h 4860733"/>
                <a:gd name="connsiteX13553" fmla="*/ 1779061 w 4853691"/>
                <a:gd name="connsiteY13553" fmla="*/ 3743539 h 4860733"/>
                <a:gd name="connsiteX13554" fmla="*/ 1725079 w 4853691"/>
                <a:gd name="connsiteY13554" fmla="*/ 3752927 h 4860733"/>
                <a:gd name="connsiteX13555" fmla="*/ 1703956 w 4853691"/>
                <a:gd name="connsiteY13555" fmla="*/ 3755274 h 4860733"/>
                <a:gd name="connsiteX13556" fmla="*/ 1645280 w 4853691"/>
                <a:gd name="connsiteY13556" fmla="*/ 3762315 h 4860733"/>
                <a:gd name="connsiteX13557" fmla="*/ 1628850 w 4853691"/>
                <a:gd name="connsiteY13557" fmla="*/ 3764663 h 4860733"/>
                <a:gd name="connsiteX13558" fmla="*/ 1565480 w 4853691"/>
                <a:gd name="connsiteY13558" fmla="*/ 3771704 h 4860733"/>
                <a:gd name="connsiteX13559" fmla="*/ 1553745 w 4853691"/>
                <a:gd name="connsiteY13559" fmla="*/ 3771704 h 4860733"/>
                <a:gd name="connsiteX13560" fmla="*/ 1490375 w 4853691"/>
                <a:gd name="connsiteY13560" fmla="*/ 3776398 h 4860733"/>
                <a:gd name="connsiteX13561" fmla="*/ 1483333 w 4853691"/>
                <a:gd name="connsiteY13561" fmla="*/ 3776398 h 4860733"/>
                <a:gd name="connsiteX13562" fmla="*/ 1422310 w 4853691"/>
                <a:gd name="connsiteY13562" fmla="*/ 3778745 h 4860733"/>
                <a:gd name="connsiteX13563" fmla="*/ 1412922 w 4853691"/>
                <a:gd name="connsiteY13563" fmla="*/ 3778745 h 4860733"/>
                <a:gd name="connsiteX13564" fmla="*/ 1344858 w 4853691"/>
                <a:gd name="connsiteY13564" fmla="*/ 3778745 h 4860733"/>
                <a:gd name="connsiteX13565" fmla="*/ 1295570 w 4853691"/>
                <a:gd name="connsiteY13565" fmla="*/ 3778745 h 4860733"/>
                <a:gd name="connsiteX13566" fmla="*/ 1265058 w 4853691"/>
                <a:gd name="connsiteY13566" fmla="*/ 3778745 h 4860733"/>
                <a:gd name="connsiteX13567" fmla="*/ 1258017 w 4853691"/>
                <a:gd name="connsiteY13567" fmla="*/ 3762315 h 4860733"/>
                <a:gd name="connsiteX13568" fmla="*/ 1260364 w 4853691"/>
                <a:gd name="connsiteY13568" fmla="*/ 3757621 h 4860733"/>
                <a:gd name="connsiteX13569" fmla="*/ 1269752 w 4853691"/>
                <a:gd name="connsiteY13569" fmla="*/ 3752927 h 4860733"/>
                <a:gd name="connsiteX13570" fmla="*/ 1816614 w 4853691"/>
                <a:gd name="connsiteY13570" fmla="*/ 3128613 h 4860733"/>
                <a:gd name="connsiteX13571" fmla="*/ 1875290 w 4853691"/>
                <a:gd name="connsiteY13571" fmla="*/ 3123919 h 4860733"/>
                <a:gd name="connsiteX13572" fmla="*/ 2236735 w 4853691"/>
                <a:gd name="connsiteY13572" fmla="*/ 3091060 h 4860733"/>
                <a:gd name="connsiteX13573" fmla="*/ 2257859 w 4853691"/>
                <a:gd name="connsiteY13573" fmla="*/ 3088713 h 4860733"/>
                <a:gd name="connsiteX13574" fmla="*/ 2361129 w 4853691"/>
                <a:gd name="connsiteY13574" fmla="*/ 3076978 h 4860733"/>
                <a:gd name="connsiteX13575" fmla="*/ 2398681 w 4853691"/>
                <a:gd name="connsiteY13575" fmla="*/ 3072284 h 4860733"/>
                <a:gd name="connsiteX13576" fmla="*/ 2490216 w 4853691"/>
                <a:gd name="connsiteY13576" fmla="*/ 3060549 h 4860733"/>
                <a:gd name="connsiteX13577" fmla="*/ 2534810 w 4853691"/>
                <a:gd name="connsiteY13577" fmla="*/ 3053507 h 4860733"/>
                <a:gd name="connsiteX13578" fmla="*/ 2602875 w 4853691"/>
                <a:gd name="connsiteY13578" fmla="*/ 3044119 h 4860733"/>
                <a:gd name="connsiteX13579" fmla="*/ 2607569 w 4853691"/>
                <a:gd name="connsiteY13579" fmla="*/ 3053507 h 4860733"/>
                <a:gd name="connsiteX13580" fmla="*/ 2537157 w 4853691"/>
                <a:gd name="connsiteY13580" fmla="*/ 3128613 h 4860733"/>
                <a:gd name="connsiteX13581" fmla="*/ 2490216 w 4853691"/>
                <a:gd name="connsiteY13581" fmla="*/ 3177901 h 4860733"/>
                <a:gd name="connsiteX13582" fmla="*/ 2452664 w 4853691"/>
                <a:gd name="connsiteY13582" fmla="*/ 3217801 h 4860733"/>
                <a:gd name="connsiteX13583" fmla="*/ 2389293 w 4853691"/>
                <a:gd name="connsiteY13583" fmla="*/ 3283518 h 4860733"/>
                <a:gd name="connsiteX13584" fmla="*/ 2368170 w 4853691"/>
                <a:gd name="connsiteY13584" fmla="*/ 3304641 h 4860733"/>
                <a:gd name="connsiteX13585" fmla="*/ 2293064 w 4853691"/>
                <a:gd name="connsiteY13585" fmla="*/ 3382094 h 4860733"/>
                <a:gd name="connsiteX13586" fmla="*/ 2283676 w 4853691"/>
                <a:gd name="connsiteY13586" fmla="*/ 3391482 h 4860733"/>
                <a:gd name="connsiteX13587" fmla="*/ 2023154 w 4853691"/>
                <a:gd name="connsiteY13587" fmla="*/ 3642616 h 4860733"/>
                <a:gd name="connsiteX13588" fmla="*/ 2020807 w 4853691"/>
                <a:gd name="connsiteY13588" fmla="*/ 3644963 h 4860733"/>
                <a:gd name="connsiteX13589" fmla="*/ 1952743 w 4853691"/>
                <a:gd name="connsiteY13589" fmla="*/ 3705986 h 4860733"/>
                <a:gd name="connsiteX13590" fmla="*/ 1938660 w 4853691"/>
                <a:gd name="connsiteY13590" fmla="*/ 3698945 h 4860733"/>
                <a:gd name="connsiteX13591" fmla="*/ 1929272 w 4853691"/>
                <a:gd name="connsiteY13591" fmla="*/ 3701292 h 4860733"/>
                <a:gd name="connsiteX13592" fmla="*/ 1657015 w 4853691"/>
                <a:gd name="connsiteY13592" fmla="*/ 3152083 h 4860733"/>
                <a:gd name="connsiteX13593" fmla="*/ 1668750 w 4853691"/>
                <a:gd name="connsiteY13593" fmla="*/ 3133307 h 4860733"/>
                <a:gd name="connsiteX13594" fmla="*/ 1668750 w 4853691"/>
                <a:gd name="connsiteY13594" fmla="*/ 3133307 h 4860733"/>
                <a:gd name="connsiteX13595" fmla="*/ 1762632 w 4853691"/>
                <a:gd name="connsiteY13595" fmla="*/ 3128613 h 4860733"/>
                <a:gd name="connsiteX13596" fmla="*/ 1816614 w 4853691"/>
                <a:gd name="connsiteY13596" fmla="*/ 3128613 h 4860733"/>
                <a:gd name="connsiteX13597" fmla="*/ 2480828 w 4853691"/>
                <a:gd name="connsiteY13597" fmla="*/ 2823497 h 4860733"/>
                <a:gd name="connsiteX13598" fmla="*/ 2473787 w 4853691"/>
                <a:gd name="connsiteY13598" fmla="*/ 2814109 h 4860733"/>
                <a:gd name="connsiteX13599" fmla="*/ 2053666 w 4853691"/>
                <a:gd name="connsiteY13599" fmla="*/ 2119383 h 4860733"/>
                <a:gd name="connsiteX13600" fmla="*/ 2060707 w 4853691"/>
                <a:gd name="connsiteY13600" fmla="*/ 2109995 h 4860733"/>
                <a:gd name="connsiteX13601" fmla="*/ 2121730 w 4853691"/>
                <a:gd name="connsiteY13601" fmla="*/ 2135812 h 4860733"/>
                <a:gd name="connsiteX13602" fmla="*/ 2356435 w 4853691"/>
                <a:gd name="connsiteY13602" fmla="*/ 2232041 h 4860733"/>
                <a:gd name="connsiteX13603" fmla="*/ 2598180 w 4853691"/>
                <a:gd name="connsiteY13603" fmla="*/ 2332964 h 4860733"/>
                <a:gd name="connsiteX13604" fmla="*/ 2621651 w 4853691"/>
                <a:gd name="connsiteY13604" fmla="*/ 2342352 h 4860733"/>
                <a:gd name="connsiteX13605" fmla="*/ 2652163 w 4853691"/>
                <a:gd name="connsiteY13605" fmla="*/ 2354088 h 4860733"/>
                <a:gd name="connsiteX13606" fmla="*/ 2710839 w 4853691"/>
                <a:gd name="connsiteY13606" fmla="*/ 2377558 h 4860733"/>
                <a:gd name="connsiteX13607" fmla="*/ 2729615 w 4853691"/>
                <a:gd name="connsiteY13607" fmla="*/ 2384599 h 4860733"/>
                <a:gd name="connsiteX13608" fmla="*/ 2800027 w 4853691"/>
                <a:gd name="connsiteY13608" fmla="*/ 2412764 h 4860733"/>
                <a:gd name="connsiteX13609" fmla="*/ 2807068 w 4853691"/>
                <a:gd name="connsiteY13609" fmla="*/ 2415111 h 4860733"/>
                <a:gd name="connsiteX13610" fmla="*/ 3051160 w 4853691"/>
                <a:gd name="connsiteY13610" fmla="*/ 2508993 h 4860733"/>
                <a:gd name="connsiteX13611" fmla="*/ 3048813 w 4853691"/>
                <a:gd name="connsiteY13611" fmla="*/ 2516034 h 4860733"/>
                <a:gd name="connsiteX13612" fmla="*/ 3055854 w 4853691"/>
                <a:gd name="connsiteY13612" fmla="*/ 2530116 h 4860733"/>
                <a:gd name="connsiteX13613" fmla="*/ 2635733 w 4853691"/>
                <a:gd name="connsiteY13613" fmla="*/ 3020649 h 4860733"/>
                <a:gd name="connsiteX13614" fmla="*/ 2623998 w 4853691"/>
                <a:gd name="connsiteY13614" fmla="*/ 3015955 h 4860733"/>
                <a:gd name="connsiteX13615" fmla="*/ 2614610 w 4853691"/>
                <a:gd name="connsiteY13615" fmla="*/ 3018302 h 4860733"/>
                <a:gd name="connsiteX13616" fmla="*/ 2548892 w 4853691"/>
                <a:gd name="connsiteY13616" fmla="*/ 2922073 h 4860733"/>
                <a:gd name="connsiteX13617" fmla="*/ 2480828 w 4853691"/>
                <a:gd name="connsiteY13617" fmla="*/ 2823497 h 4860733"/>
                <a:gd name="connsiteX13618" fmla="*/ 1933966 w 4853691"/>
                <a:gd name="connsiteY13618" fmla="*/ 1703956 h 4860733"/>
                <a:gd name="connsiteX13619" fmla="*/ 2006725 w 4853691"/>
                <a:gd name="connsiteY13619" fmla="*/ 1710997 h 4860733"/>
                <a:gd name="connsiteX13620" fmla="*/ 2072442 w 4853691"/>
                <a:gd name="connsiteY13620" fmla="*/ 1718038 h 4860733"/>
                <a:gd name="connsiteX13621" fmla="*/ 2215612 w 4853691"/>
                <a:gd name="connsiteY13621" fmla="*/ 1734467 h 4860733"/>
                <a:gd name="connsiteX13622" fmla="*/ 2236735 w 4853691"/>
                <a:gd name="connsiteY13622" fmla="*/ 1736814 h 4860733"/>
                <a:gd name="connsiteX13623" fmla="*/ 2361129 w 4853691"/>
                <a:gd name="connsiteY13623" fmla="*/ 1753244 h 4860733"/>
                <a:gd name="connsiteX13624" fmla="*/ 2408070 w 4853691"/>
                <a:gd name="connsiteY13624" fmla="*/ 1760285 h 4860733"/>
                <a:gd name="connsiteX13625" fmla="*/ 2511340 w 4853691"/>
                <a:gd name="connsiteY13625" fmla="*/ 1776714 h 4860733"/>
                <a:gd name="connsiteX13626" fmla="*/ 2562975 w 4853691"/>
                <a:gd name="connsiteY13626" fmla="*/ 1786102 h 4860733"/>
                <a:gd name="connsiteX13627" fmla="*/ 2663898 w 4853691"/>
                <a:gd name="connsiteY13627" fmla="*/ 1802532 h 4860733"/>
                <a:gd name="connsiteX13628" fmla="*/ 2720227 w 4853691"/>
                <a:gd name="connsiteY13628" fmla="*/ 1811920 h 4860733"/>
                <a:gd name="connsiteX13629" fmla="*/ 2821150 w 4853691"/>
                <a:gd name="connsiteY13629" fmla="*/ 1830696 h 4860733"/>
                <a:gd name="connsiteX13630" fmla="*/ 2875132 w 4853691"/>
                <a:gd name="connsiteY13630" fmla="*/ 1842432 h 4860733"/>
                <a:gd name="connsiteX13631" fmla="*/ 2964320 w 4853691"/>
                <a:gd name="connsiteY13631" fmla="*/ 1861208 h 4860733"/>
                <a:gd name="connsiteX13632" fmla="*/ 2964320 w 4853691"/>
                <a:gd name="connsiteY13632" fmla="*/ 1863555 h 4860733"/>
                <a:gd name="connsiteX13633" fmla="*/ 2964320 w 4853691"/>
                <a:gd name="connsiteY13633" fmla="*/ 1865902 h 4860733"/>
                <a:gd name="connsiteX13634" fmla="*/ 2957279 w 4853691"/>
                <a:gd name="connsiteY13634" fmla="*/ 1868249 h 4860733"/>
                <a:gd name="connsiteX13635" fmla="*/ 2931461 w 4853691"/>
                <a:gd name="connsiteY13635" fmla="*/ 1872943 h 4860733"/>
                <a:gd name="connsiteX13636" fmla="*/ 2905644 w 4853691"/>
                <a:gd name="connsiteY13636" fmla="*/ 1877637 h 4860733"/>
                <a:gd name="connsiteX13637" fmla="*/ 2877479 w 4853691"/>
                <a:gd name="connsiteY13637" fmla="*/ 1882331 h 4860733"/>
                <a:gd name="connsiteX13638" fmla="*/ 2854008 w 4853691"/>
                <a:gd name="connsiteY13638" fmla="*/ 1887025 h 4860733"/>
                <a:gd name="connsiteX13639" fmla="*/ 2825844 w 4853691"/>
                <a:gd name="connsiteY13639" fmla="*/ 1894066 h 4860733"/>
                <a:gd name="connsiteX13640" fmla="*/ 2802374 w 4853691"/>
                <a:gd name="connsiteY13640" fmla="*/ 1898761 h 4860733"/>
                <a:gd name="connsiteX13641" fmla="*/ 2771862 w 4853691"/>
                <a:gd name="connsiteY13641" fmla="*/ 1905802 h 4860733"/>
                <a:gd name="connsiteX13642" fmla="*/ 2748391 w 4853691"/>
                <a:gd name="connsiteY13642" fmla="*/ 1910496 h 4860733"/>
                <a:gd name="connsiteX13643" fmla="*/ 2717880 w 4853691"/>
                <a:gd name="connsiteY13643" fmla="*/ 1917537 h 4860733"/>
                <a:gd name="connsiteX13644" fmla="*/ 2692062 w 4853691"/>
                <a:gd name="connsiteY13644" fmla="*/ 1922231 h 4860733"/>
                <a:gd name="connsiteX13645" fmla="*/ 2661551 w 4853691"/>
                <a:gd name="connsiteY13645" fmla="*/ 1929272 h 4860733"/>
                <a:gd name="connsiteX13646" fmla="*/ 2633386 w 4853691"/>
                <a:gd name="connsiteY13646" fmla="*/ 1936313 h 4860733"/>
                <a:gd name="connsiteX13647" fmla="*/ 2605222 w 4853691"/>
                <a:gd name="connsiteY13647" fmla="*/ 1943354 h 4860733"/>
                <a:gd name="connsiteX13648" fmla="*/ 2574710 w 4853691"/>
                <a:gd name="connsiteY13648" fmla="*/ 1950396 h 4860733"/>
                <a:gd name="connsiteX13649" fmla="*/ 2546545 w 4853691"/>
                <a:gd name="connsiteY13649" fmla="*/ 1957437 h 4860733"/>
                <a:gd name="connsiteX13650" fmla="*/ 2513687 w 4853691"/>
                <a:gd name="connsiteY13650" fmla="*/ 1966825 h 4860733"/>
                <a:gd name="connsiteX13651" fmla="*/ 2487869 w 4853691"/>
                <a:gd name="connsiteY13651" fmla="*/ 1973866 h 4860733"/>
                <a:gd name="connsiteX13652" fmla="*/ 2452664 w 4853691"/>
                <a:gd name="connsiteY13652" fmla="*/ 1983254 h 4860733"/>
                <a:gd name="connsiteX13653" fmla="*/ 2429193 w 4853691"/>
                <a:gd name="connsiteY13653" fmla="*/ 1990295 h 4860733"/>
                <a:gd name="connsiteX13654" fmla="*/ 2379905 w 4853691"/>
                <a:gd name="connsiteY13654" fmla="*/ 2004378 h 4860733"/>
                <a:gd name="connsiteX13655" fmla="*/ 2368170 w 4853691"/>
                <a:gd name="connsiteY13655" fmla="*/ 2006725 h 4860733"/>
                <a:gd name="connsiteX13656" fmla="*/ 2314188 w 4853691"/>
                <a:gd name="connsiteY13656" fmla="*/ 2020807 h 4860733"/>
                <a:gd name="connsiteX13657" fmla="*/ 2304800 w 4853691"/>
                <a:gd name="connsiteY13657" fmla="*/ 2023154 h 4860733"/>
                <a:gd name="connsiteX13658" fmla="*/ 2063054 w 4853691"/>
                <a:gd name="connsiteY13658" fmla="*/ 2093565 h 4860733"/>
                <a:gd name="connsiteX13659" fmla="*/ 2044277 w 4853691"/>
                <a:gd name="connsiteY13659" fmla="*/ 2079483 h 4860733"/>
                <a:gd name="connsiteX13660" fmla="*/ 2034889 w 4853691"/>
                <a:gd name="connsiteY13660" fmla="*/ 2081830 h 4860733"/>
                <a:gd name="connsiteX13661" fmla="*/ 2030195 w 4853691"/>
                <a:gd name="connsiteY13661" fmla="*/ 2072442 h 4860733"/>
                <a:gd name="connsiteX13662" fmla="*/ 2004378 w 4853691"/>
                <a:gd name="connsiteY13662" fmla="*/ 2030195 h 4860733"/>
                <a:gd name="connsiteX13663" fmla="*/ 1807226 w 4853691"/>
                <a:gd name="connsiteY13663" fmla="*/ 1706303 h 4860733"/>
                <a:gd name="connsiteX13664" fmla="*/ 1816614 w 4853691"/>
                <a:gd name="connsiteY13664" fmla="*/ 1692221 h 4860733"/>
                <a:gd name="connsiteX13665" fmla="*/ 1849473 w 4853691"/>
                <a:gd name="connsiteY13665" fmla="*/ 1694568 h 4860733"/>
                <a:gd name="connsiteX13666" fmla="*/ 1933966 w 4853691"/>
                <a:gd name="connsiteY13666" fmla="*/ 1703956 h 4860733"/>
                <a:gd name="connsiteX13667" fmla="*/ 1403534 w 4853691"/>
                <a:gd name="connsiteY13667" fmla="*/ 2236735 h 4860733"/>
                <a:gd name="connsiteX13668" fmla="*/ 1396493 w 4853691"/>
                <a:gd name="connsiteY13668" fmla="*/ 2227347 h 4860733"/>
                <a:gd name="connsiteX13669" fmla="*/ 1783755 w 4853691"/>
                <a:gd name="connsiteY13669" fmla="*/ 1708650 h 4860733"/>
                <a:gd name="connsiteX13670" fmla="*/ 1795491 w 4853691"/>
                <a:gd name="connsiteY13670" fmla="*/ 1713344 h 4860733"/>
                <a:gd name="connsiteX13671" fmla="*/ 1804879 w 4853691"/>
                <a:gd name="connsiteY13671" fmla="*/ 1710997 h 4860733"/>
                <a:gd name="connsiteX13672" fmla="*/ 1875290 w 4853691"/>
                <a:gd name="connsiteY13672" fmla="*/ 1826002 h 4860733"/>
                <a:gd name="connsiteX13673" fmla="*/ 2002031 w 4853691"/>
                <a:gd name="connsiteY13673" fmla="*/ 2034889 h 4860733"/>
                <a:gd name="connsiteX13674" fmla="*/ 2032542 w 4853691"/>
                <a:gd name="connsiteY13674" fmla="*/ 2086524 h 4860733"/>
                <a:gd name="connsiteX13675" fmla="*/ 2023154 w 4853691"/>
                <a:gd name="connsiteY13675" fmla="*/ 2102954 h 4860733"/>
                <a:gd name="connsiteX13676" fmla="*/ 2023154 w 4853691"/>
                <a:gd name="connsiteY13676" fmla="*/ 2105301 h 4860733"/>
                <a:gd name="connsiteX13677" fmla="*/ 1872943 w 4853691"/>
                <a:gd name="connsiteY13677" fmla="*/ 2135812 h 4860733"/>
                <a:gd name="connsiteX13678" fmla="*/ 1403534 w 4853691"/>
                <a:gd name="connsiteY13678" fmla="*/ 2236735 h 4860733"/>
                <a:gd name="connsiteX13679" fmla="*/ 2631039 w 4853691"/>
                <a:gd name="connsiteY13679" fmla="*/ 3130960 h 4860733"/>
                <a:gd name="connsiteX13680" fmla="*/ 2638080 w 4853691"/>
                <a:gd name="connsiteY13680" fmla="*/ 3217801 h 4860733"/>
                <a:gd name="connsiteX13681" fmla="*/ 2638080 w 4853691"/>
                <a:gd name="connsiteY13681" fmla="*/ 3220148 h 4860733"/>
                <a:gd name="connsiteX13682" fmla="*/ 2734309 w 4853691"/>
                <a:gd name="connsiteY13682" fmla="*/ 3999367 h 4860733"/>
                <a:gd name="connsiteX13683" fmla="*/ 2736656 w 4853691"/>
                <a:gd name="connsiteY13683" fmla="*/ 4018144 h 4860733"/>
                <a:gd name="connsiteX13684" fmla="*/ 2746044 w 4853691"/>
                <a:gd name="connsiteY13684" fmla="*/ 4065085 h 4860733"/>
                <a:gd name="connsiteX13685" fmla="*/ 2753086 w 4853691"/>
                <a:gd name="connsiteY13685" fmla="*/ 4100290 h 4860733"/>
                <a:gd name="connsiteX13686" fmla="*/ 2757780 w 4853691"/>
                <a:gd name="connsiteY13686" fmla="*/ 4128455 h 4860733"/>
                <a:gd name="connsiteX13687" fmla="*/ 2767168 w 4853691"/>
                <a:gd name="connsiteY13687" fmla="*/ 4177743 h 4860733"/>
                <a:gd name="connsiteX13688" fmla="*/ 2769515 w 4853691"/>
                <a:gd name="connsiteY13688" fmla="*/ 4187131 h 4860733"/>
                <a:gd name="connsiteX13689" fmla="*/ 2619304 w 4853691"/>
                <a:gd name="connsiteY13689" fmla="*/ 4180090 h 4860733"/>
                <a:gd name="connsiteX13690" fmla="*/ 2616957 w 4853691"/>
                <a:gd name="connsiteY13690" fmla="*/ 4180090 h 4860733"/>
                <a:gd name="connsiteX13691" fmla="*/ 2579404 w 4853691"/>
                <a:gd name="connsiteY13691" fmla="*/ 4161313 h 4860733"/>
                <a:gd name="connsiteX13692" fmla="*/ 2567669 w 4853691"/>
                <a:gd name="connsiteY13692" fmla="*/ 4154272 h 4860733"/>
                <a:gd name="connsiteX13693" fmla="*/ 2530116 w 4853691"/>
                <a:gd name="connsiteY13693" fmla="*/ 4133149 h 4860733"/>
                <a:gd name="connsiteX13694" fmla="*/ 2516034 w 4853691"/>
                <a:gd name="connsiteY13694" fmla="*/ 4126108 h 4860733"/>
                <a:gd name="connsiteX13695" fmla="*/ 2478481 w 4853691"/>
                <a:gd name="connsiteY13695" fmla="*/ 4104984 h 4860733"/>
                <a:gd name="connsiteX13696" fmla="*/ 2464399 w 4853691"/>
                <a:gd name="connsiteY13696" fmla="*/ 4095596 h 4860733"/>
                <a:gd name="connsiteX13697" fmla="*/ 2426846 w 4853691"/>
                <a:gd name="connsiteY13697" fmla="*/ 4074473 h 4860733"/>
                <a:gd name="connsiteX13698" fmla="*/ 2415111 w 4853691"/>
                <a:gd name="connsiteY13698" fmla="*/ 4067431 h 4860733"/>
                <a:gd name="connsiteX13699" fmla="*/ 2375211 w 4853691"/>
                <a:gd name="connsiteY13699" fmla="*/ 4043961 h 4860733"/>
                <a:gd name="connsiteX13700" fmla="*/ 2354088 w 4853691"/>
                <a:gd name="connsiteY13700" fmla="*/ 4029879 h 4860733"/>
                <a:gd name="connsiteX13701" fmla="*/ 2321229 w 4853691"/>
                <a:gd name="connsiteY13701" fmla="*/ 4008755 h 4860733"/>
                <a:gd name="connsiteX13702" fmla="*/ 2288370 w 4853691"/>
                <a:gd name="connsiteY13702" fmla="*/ 3987632 h 4860733"/>
                <a:gd name="connsiteX13703" fmla="*/ 2267247 w 4853691"/>
                <a:gd name="connsiteY13703" fmla="*/ 3973550 h 4860733"/>
                <a:gd name="connsiteX13704" fmla="*/ 2159283 w 4853691"/>
                <a:gd name="connsiteY13704" fmla="*/ 3896097 h 4860733"/>
                <a:gd name="connsiteX13705" fmla="*/ 2159283 w 4853691"/>
                <a:gd name="connsiteY13705" fmla="*/ 3896097 h 4860733"/>
                <a:gd name="connsiteX13706" fmla="*/ 1955090 w 4853691"/>
                <a:gd name="connsiteY13706" fmla="*/ 3734151 h 4860733"/>
                <a:gd name="connsiteX13707" fmla="*/ 1959784 w 4853691"/>
                <a:gd name="connsiteY13707" fmla="*/ 3722416 h 4860733"/>
                <a:gd name="connsiteX13708" fmla="*/ 1955090 w 4853691"/>
                <a:gd name="connsiteY13708" fmla="*/ 3710680 h 4860733"/>
                <a:gd name="connsiteX13709" fmla="*/ 1992642 w 4853691"/>
                <a:gd name="connsiteY13709" fmla="*/ 3677822 h 4860733"/>
                <a:gd name="connsiteX13710" fmla="*/ 2027848 w 4853691"/>
                <a:gd name="connsiteY13710" fmla="*/ 3644963 h 4860733"/>
                <a:gd name="connsiteX13711" fmla="*/ 2084177 w 4853691"/>
                <a:gd name="connsiteY13711" fmla="*/ 3593328 h 4860733"/>
                <a:gd name="connsiteX13712" fmla="*/ 2114689 w 4853691"/>
                <a:gd name="connsiteY13712" fmla="*/ 3565164 h 4860733"/>
                <a:gd name="connsiteX13713" fmla="*/ 2288370 w 4853691"/>
                <a:gd name="connsiteY13713" fmla="*/ 3396176 h 4860733"/>
                <a:gd name="connsiteX13714" fmla="*/ 2318882 w 4853691"/>
                <a:gd name="connsiteY13714" fmla="*/ 3365665 h 4860733"/>
                <a:gd name="connsiteX13715" fmla="*/ 2372864 w 4853691"/>
                <a:gd name="connsiteY13715" fmla="*/ 3309335 h 4860733"/>
                <a:gd name="connsiteX13716" fmla="*/ 2415111 w 4853691"/>
                <a:gd name="connsiteY13716" fmla="*/ 3267089 h 4860733"/>
                <a:gd name="connsiteX13717" fmla="*/ 2459705 w 4853691"/>
                <a:gd name="connsiteY13717" fmla="*/ 3222495 h 4860733"/>
                <a:gd name="connsiteX13718" fmla="*/ 2501952 w 4853691"/>
                <a:gd name="connsiteY13718" fmla="*/ 3177901 h 4860733"/>
                <a:gd name="connsiteX13719" fmla="*/ 2544198 w 4853691"/>
                <a:gd name="connsiteY13719" fmla="*/ 3133307 h 4860733"/>
                <a:gd name="connsiteX13720" fmla="*/ 2586445 w 4853691"/>
                <a:gd name="connsiteY13720" fmla="*/ 3088713 h 4860733"/>
                <a:gd name="connsiteX13721" fmla="*/ 2614610 w 4853691"/>
                <a:gd name="connsiteY13721" fmla="*/ 3058201 h 4860733"/>
                <a:gd name="connsiteX13722" fmla="*/ 2628692 w 4853691"/>
                <a:gd name="connsiteY13722" fmla="*/ 3062896 h 4860733"/>
                <a:gd name="connsiteX13723" fmla="*/ 2628692 w 4853691"/>
                <a:gd name="connsiteY13723" fmla="*/ 3062896 h 4860733"/>
                <a:gd name="connsiteX13724" fmla="*/ 2633386 w 4853691"/>
                <a:gd name="connsiteY13724" fmla="*/ 3109836 h 4860733"/>
                <a:gd name="connsiteX13725" fmla="*/ 2631039 w 4853691"/>
                <a:gd name="connsiteY13725" fmla="*/ 3130960 h 4860733"/>
                <a:gd name="connsiteX13726" fmla="*/ 2724921 w 4853691"/>
                <a:gd name="connsiteY13726" fmla="*/ 4248154 h 4860733"/>
                <a:gd name="connsiteX13727" fmla="*/ 2689715 w 4853691"/>
                <a:gd name="connsiteY13727" fmla="*/ 4245807 h 4860733"/>
                <a:gd name="connsiteX13728" fmla="*/ 2666245 w 4853691"/>
                <a:gd name="connsiteY13728" fmla="*/ 4243460 h 4860733"/>
                <a:gd name="connsiteX13729" fmla="*/ 2631039 w 4853691"/>
                <a:gd name="connsiteY13729" fmla="*/ 4238766 h 4860733"/>
                <a:gd name="connsiteX13730" fmla="*/ 2607569 w 4853691"/>
                <a:gd name="connsiteY13730" fmla="*/ 4236419 h 4860733"/>
                <a:gd name="connsiteX13731" fmla="*/ 2572363 w 4853691"/>
                <a:gd name="connsiteY13731" fmla="*/ 4231725 h 4860733"/>
                <a:gd name="connsiteX13732" fmla="*/ 2548892 w 4853691"/>
                <a:gd name="connsiteY13732" fmla="*/ 4229378 h 4860733"/>
                <a:gd name="connsiteX13733" fmla="*/ 2511340 w 4853691"/>
                <a:gd name="connsiteY13733" fmla="*/ 4224684 h 4860733"/>
                <a:gd name="connsiteX13734" fmla="*/ 2490216 w 4853691"/>
                <a:gd name="connsiteY13734" fmla="*/ 4222337 h 4860733"/>
                <a:gd name="connsiteX13735" fmla="*/ 2452664 w 4853691"/>
                <a:gd name="connsiteY13735" fmla="*/ 4215296 h 4860733"/>
                <a:gd name="connsiteX13736" fmla="*/ 2431540 w 4853691"/>
                <a:gd name="connsiteY13736" fmla="*/ 4210602 h 4860733"/>
                <a:gd name="connsiteX13737" fmla="*/ 2393987 w 4853691"/>
                <a:gd name="connsiteY13737" fmla="*/ 4203560 h 4860733"/>
                <a:gd name="connsiteX13738" fmla="*/ 2372864 w 4853691"/>
                <a:gd name="connsiteY13738" fmla="*/ 4198866 h 4860733"/>
                <a:gd name="connsiteX13739" fmla="*/ 2335311 w 4853691"/>
                <a:gd name="connsiteY13739" fmla="*/ 4189478 h 4860733"/>
                <a:gd name="connsiteX13740" fmla="*/ 2314188 w 4853691"/>
                <a:gd name="connsiteY13740" fmla="*/ 4184784 h 4860733"/>
                <a:gd name="connsiteX13741" fmla="*/ 2274288 w 4853691"/>
                <a:gd name="connsiteY13741" fmla="*/ 4175396 h 4860733"/>
                <a:gd name="connsiteX13742" fmla="*/ 2253165 w 4853691"/>
                <a:gd name="connsiteY13742" fmla="*/ 4170702 h 4860733"/>
                <a:gd name="connsiteX13743" fmla="*/ 2213265 w 4853691"/>
                <a:gd name="connsiteY13743" fmla="*/ 4161313 h 4860733"/>
                <a:gd name="connsiteX13744" fmla="*/ 2192141 w 4853691"/>
                <a:gd name="connsiteY13744" fmla="*/ 4156619 h 4860733"/>
                <a:gd name="connsiteX13745" fmla="*/ 2152242 w 4853691"/>
                <a:gd name="connsiteY13745" fmla="*/ 4144884 h 4860733"/>
                <a:gd name="connsiteX13746" fmla="*/ 2131118 w 4853691"/>
                <a:gd name="connsiteY13746" fmla="*/ 4140190 h 4860733"/>
                <a:gd name="connsiteX13747" fmla="*/ 2091218 w 4853691"/>
                <a:gd name="connsiteY13747" fmla="*/ 4128455 h 4860733"/>
                <a:gd name="connsiteX13748" fmla="*/ 2070095 w 4853691"/>
                <a:gd name="connsiteY13748" fmla="*/ 4121414 h 4860733"/>
                <a:gd name="connsiteX13749" fmla="*/ 2030195 w 4853691"/>
                <a:gd name="connsiteY13749" fmla="*/ 4107331 h 4860733"/>
                <a:gd name="connsiteX13750" fmla="*/ 2009072 w 4853691"/>
                <a:gd name="connsiteY13750" fmla="*/ 4100290 h 4860733"/>
                <a:gd name="connsiteX13751" fmla="*/ 1950396 w 4853691"/>
                <a:gd name="connsiteY13751" fmla="*/ 4081514 h 4860733"/>
                <a:gd name="connsiteX13752" fmla="*/ 1948049 w 4853691"/>
                <a:gd name="connsiteY13752" fmla="*/ 4081514 h 4860733"/>
                <a:gd name="connsiteX13753" fmla="*/ 1887025 w 4853691"/>
                <a:gd name="connsiteY13753" fmla="*/ 4060390 h 4860733"/>
                <a:gd name="connsiteX13754" fmla="*/ 1865902 w 4853691"/>
                <a:gd name="connsiteY13754" fmla="*/ 4051002 h 4860733"/>
                <a:gd name="connsiteX13755" fmla="*/ 1844778 w 4853691"/>
                <a:gd name="connsiteY13755" fmla="*/ 4043961 h 4860733"/>
                <a:gd name="connsiteX13756" fmla="*/ 1844778 w 4853691"/>
                <a:gd name="connsiteY13756" fmla="*/ 4039267 h 4860733"/>
                <a:gd name="connsiteX13757" fmla="*/ 2614610 w 4853691"/>
                <a:gd name="connsiteY13757" fmla="*/ 4184784 h 4860733"/>
                <a:gd name="connsiteX13758" fmla="*/ 2626345 w 4853691"/>
                <a:gd name="connsiteY13758" fmla="*/ 4189478 h 4860733"/>
                <a:gd name="connsiteX13759" fmla="*/ 2647469 w 4853691"/>
                <a:gd name="connsiteY13759" fmla="*/ 4198866 h 4860733"/>
                <a:gd name="connsiteX13760" fmla="*/ 2675633 w 4853691"/>
                <a:gd name="connsiteY13760" fmla="*/ 4212948 h 4860733"/>
                <a:gd name="connsiteX13761" fmla="*/ 2699103 w 4853691"/>
                <a:gd name="connsiteY13761" fmla="*/ 4222337 h 4860733"/>
                <a:gd name="connsiteX13762" fmla="*/ 2727268 w 4853691"/>
                <a:gd name="connsiteY13762" fmla="*/ 4234072 h 4860733"/>
                <a:gd name="connsiteX13763" fmla="*/ 2750738 w 4853691"/>
                <a:gd name="connsiteY13763" fmla="*/ 4243460 h 4860733"/>
                <a:gd name="connsiteX13764" fmla="*/ 2760127 w 4853691"/>
                <a:gd name="connsiteY13764" fmla="*/ 4248154 h 4860733"/>
                <a:gd name="connsiteX13765" fmla="*/ 2760127 w 4853691"/>
                <a:gd name="connsiteY13765" fmla="*/ 4252848 h 4860733"/>
                <a:gd name="connsiteX13766" fmla="*/ 2743697 w 4853691"/>
                <a:gd name="connsiteY13766" fmla="*/ 4252848 h 4860733"/>
                <a:gd name="connsiteX13767" fmla="*/ 2724921 w 4853691"/>
                <a:gd name="connsiteY13767" fmla="*/ 4248154 h 4860733"/>
                <a:gd name="connsiteX13768" fmla="*/ 1729773 w 4853691"/>
                <a:gd name="connsiteY13768" fmla="*/ 4029879 h 4860733"/>
                <a:gd name="connsiteX13769" fmla="*/ 1673444 w 4853691"/>
                <a:gd name="connsiteY13769" fmla="*/ 4025185 h 4860733"/>
                <a:gd name="connsiteX13770" fmla="*/ 1649974 w 4853691"/>
                <a:gd name="connsiteY13770" fmla="*/ 4022838 h 4860733"/>
                <a:gd name="connsiteX13771" fmla="*/ 1638239 w 4853691"/>
                <a:gd name="connsiteY13771" fmla="*/ 4013449 h 4860733"/>
                <a:gd name="connsiteX13772" fmla="*/ 1610074 w 4853691"/>
                <a:gd name="connsiteY13772" fmla="*/ 3992326 h 4860733"/>
                <a:gd name="connsiteX13773" fmla="*/ 1574868 w 4853691"/>
                <a:gd name="connsiteY13773" fmla="*/ 3964162 h 4860733"/>
                <a:gd name="connsiteX13774" fmla="*/ 1544357 w 4853691"/>
                <a:gd name="connsiteY13774" fmla="*/ 3940691 h 4860733"/>
                <a:gd name="connsiteX13775" fmla="*/ 1523233 w 4853691"/>
                <a:gd name="connsiteY13775" fmla="*/ 3924262 h 4860733"/>
                <a:gd name="connsiteX13776" fmla="*/ 1525580 w 4853691"/>
                <a:gd name="connsiteY13776" fmla="*/ 3921915 h 4860733"/>
                <a:gd name="connsiteX13777" fmla="*/ 1565480 w 4853691"/>
                <a:gd name="connsiteY13777" fmla="*/ 3940691 h 4860733"/>
                <a:gd name="connsiteX13778" fmla="*/ 1603033 w 4853691"/>
                <a:gd name="connsiteY13778" fmla="*/ 3957120 h 4860733"/>
                <a:gd name="connsiteX13779" fmla="*/ 1659362 w 4853691"/>
                <a:gd name="connsiteY13779" fmla="*/ 3980591 h 4860733"/>
                <a:gd name="connsiteX13780" fmla="*/ 1694567 w 4853691"/>
                <a:gd name="connsiteY13780" fmla="*/ 3997020 h 4860733"/>
                <a:gd name="connsiteX13781" fmla="*/ 1753244 w 4853691"/>
                <a:gd name="connsiteY13781" fmla="*/ 4020490 h 4860733"/>
                <a:gd name="connsiteX13782" fmla="*/ 1772020 w 4853691"/>
                <a:gd name="connsiteY13782" fmla="*/ 4027532 h 4860733"/>
                <a:gd name="connsiteX13783" fmla="*/ 1769673 w 4853691"/>
                <a:gd name="connsiteY13783" fmla="*/ 4027532 h 4860733"/>
                <a:gd name="connsiteX13784" fmla="*/ 1729773 w 4853691"/>
                <a:gd name="connsiteY13784" fmla="*/ 4029879 h 4860733"/>
                <a:gd name="connsiteX13785" fmla="*/ 1699262 w 4853691"/>
                <a:gd name="connsiteY13785" fmla="*/ 4062737 h 4860733"/>
                <a:gd name="connsiteX13786" fmla="*/ 1739161 w 4853691"/>
                <a:gd name="connsiteY13786" fmla="*/ 4090902 h 4860733"/>
                <a:gd name="connsiteX13787" fmla="*/ 1760285 w 4853691"/>
                <a:gd name="connsiteY13787" fmla="*/ 4107331 h 4860733"/>
                <a:gd name="connsiteX13788" fmla="*/ 1781408 w 4853691"/>
                <a:gd name="connsiteY13788" fmla="*/ 4121414 h 4860733"/>
                <a:gd name="connsiteX13789" fmla="*/ 1774367 w 4853691"/>
                <a:gd name="connsiteY13789" fmla="*/ 4135496 h 4860733"/>
                <a:gd name="connsiteX13790" fmla="*/ 1767326 w 4853691"/>
                <a:gd name="connsiteY13790" fmla="*/ 4149578 h 4860733"/>
                <a:gd name="connsiteX13791" fmla="*/ 1757938 w 4853691"/>
                <a:gd name="connsiteY13791" fmla="*/ 4168354 h 4860733"/>
                <a:gd name="connsiteX13792" fmla="*/ 1750897 w 4853691"/>
                <a:gd name="connsiteY13792" fmla="*/ 4182437 h 4860733"/>
                <a:gd name="connsiteX13793" fmla="*/ 1734467 w 4853691"/>
                <a:gd name="connsiteY13793" fmla="*/ 4166007 h 4860733"/>
                <a:gd name="connsiteX13794" fmla="*/ 1722732 w 4853691"/>
                <a:gd name="connsiteY13794" fmla="*/ 4151925 h 4860733"/>
                <a:gd name="connsiteX13795" fmla="*/ 1699262 w 4853691"/>
                <a:gd name="connsiteY13795" fmla="*/ 4128455 h 4860733"/>
                <a:gd name="connsiteX13796" fmla="*/ 1685179 w 4853691"/>
                <a:gd name="connsiteY13796" fmla="*/ 4112026 h 4860733"/>
                <a:gd name="connsiteX13797" fmla="*/ 1664056 w 4853691"/>
                <a:gd name="connsiteY13797" fmla="*/ 4088555 h 4860733"/>
                <a:gd name="connsiteX13798" fmla="*/ 1649974 w 4853691"/>
                <a:gd name="connsiteY13798" fmla="*/ 4072125 h 4860733"/>
                <a:gd name="connsiteX13799" fmla="*/ 1628850 w 4853691"/>
                <a:gd name="connsiteY13799" fmla="*/ 4048655 h 4860733"/>
                <a:gd name="connsiteX13800" fmla="*/ 1614768 w 4853691"/>
                <a:gd name="connsiteY13800" fmla="*/ 4032226 h 4860733"/>
                <a:gd name="connsiteX13801" fmla="*/ 1605380 w 4853691"/>
                <a:gd name="connsiteY13801" fmla="*/ 4020490 h 4860733"/>
                <a:gd name="connsiteX13802" fmla="*/ 1638239 w 4853691"/>
                <a:gd name="connsiteY13802" fmla="*/ 4022838 h 4860733"/>
                <a:gd name="connsiteX13803" fmla="*/ 1652321 w 4853691"/>
                <a:gd name="connsiteY13803" fmla="*/ 4022838 h 4860733"/>
                <a:gd name="connsiteX13804" fmla="*/ 1678138 w 4853691"/>
                <a:gd name="connsiteY13804" fmla="*/ 4041614 h 4860733"/>
                <a:gd name="connsiteX13805" fmla="*/ 1699262 w 4853691"/>
                <a:gd name="connsiteY13805" fmla="*/ 4062737 h 4860733"/>
                <a:gd name="connsiteX13806" fmla="*/ 1680485 w 4853691"/>
                <a:gd name="connsiteY13806" fmla="*/ 4161313 h 4860733"/>
                <a:gd name="connsiteX13807" fmla="*/ 1647627 w 4853691"/>
                <a:gd name="connsiteY13807" fmla="*/ 4140190 h 4860733"/>
                <a:gd name="connsiteX13808" fmla="*/ 1595992 w 4853691"/>
                <a:gd name="connsiteY13808" fmla="*/ 4104984 h 4860733"/>
                <a:gd name="connsiteX13809" fmla="*/ 1572521 w 4853691"/>
                <a:gd name="connsiteY13809" fmla="*/ 4088555 h 4860733"/>
                <a:gd name="connsiteX13810" fmla="*/ 1511498 w 4853691"/>
                <a:gd name="connsiteY13810" fmla="*/ 4046308 h 4860733"/>
                <a:gd name="connsiteX13811" fmla="*/ 1513845 w 4853691"/>
                <a:gd name="connsiteY13811" fmla="*/ 4034573 h 4860733"/>
                <a:gd name="connsiteX13812" fmla="*/ 1497416 w 4853691"/>
                <a:gd name="connsiteY13812" fmla="*/ 4015796 h 4860733"/>
                <a:gd name="connsiteX13813" fmla="*/ 1497416 w 4853691"/>
                <a:gd name="connsiteY13813" fmla="*/ 4008755 h 4860733"/>
                <a:gd name="connsiteX13814" fmla="*/ 1565480 w 4853691"/>
                <a:gd name="connsiteY13814" fmla="*/ 4018144 h 4860733"/>
                <a:gd name="connsiteX13815" fmla="*/ 1598339 w 4853691"/>
                <a:gd name="connsiteY13815" fmla="*/ 4020490 h 4860733"/>
                <a:gd name="connsiteX13816" fmla="*/ 1621809 w 4853691"/>
                <a:gd name="connsiteY13816" fmla="*/ 4046308 h 4860733"/>
                <a:gd name="connsiteX13817" fmla="*/ 1628850 w 4853691"/>
                <a:gd name="connsiteY13817" fmla="*/ 4055696 h 4860733"/>
                <a:gd name="connsiteX13818" fmla="*/ 1657015 w 4853691"/>
                <a:gd name="connsiteY13818" fmla="*/ 4086208 h 4860733"/>
                <a:gd name="connsiteX13819" fmla="*/ 1668750 w 4853691"/>
                <a:gd name="connsiteY13819" fmla="*/ 4097943 h 4860733"/>
                <a:gd name="connsiteX13820" fmla="*/ 1692220 w 4853691"/>
                <a:gd name="connsiteY13820" fmla="*/ 4123761 h 4860733"/>
                <a:gd name="connsiteX13821" fmla="*/ 1706303 w 4853691"/>
                <a:gd name="connsiteY13821" fmla="*/ 4137843 h 4860733"/>
                <a:gd name="connsiteX13822" fmla="*/ 1727426 w 4853691"/>
                <a:gd name="connsiteY13822" fmla="*/ 4161313 h 4860733"/>
                <a:gd name="connsiteX13823" fmla="*/ 1741508 w 4853691"/>
                <a:gd name="connsiteY13823" fmla="*/ 4175396 h 4860733"/>
                <a:gd name="connsiteX13824" fmla="*/ 1743856 w 4853691"/>
                <a:gd name="connsiteY13824" fmla="*/ 4177743 h 4860733"/>
                <a:gd name="connsiteX13825" fmla="*/ 1743856 w 4853691"/>
                <a:gd name="connsiteY13825" fmla="*/ 4177743 h 4860733"/>
                <a:gd name="connsiteX13826" fmla="*/ 1736814 w 4853691"/>
                <a:gd name="connsiteY13826" fmla="*/ 4189478 h 4860733"/>
                <a:gd name="connsiteX13827" fmla="*/ 1736814 w 4853691"/>
                <a:gd name="connsiteY13827" fmla="*/ 4191825 h 4860733"/>
                <a:gd name="connsiteX13828" fmla="*/ 1722732 w 4853691"/>
                <a:gd name="connsiteY13828" fmla="*/ 4182437 h 4860733"/>
                <a:gd name="connsiteX13829" fmla="*/ 1680485 w 4853691"/>
                <a:gd name="connsiteY13829" fmla="*/ 4161313 h 4860733"/>
                <a:gd name="connsiteX13830" fmla="*/ 1448128 w 4853691"/>
                <a:gd name="connsiteY13830" fmla="*/ 4001714 h 4860733"/>
                <a:gd name="connsiteX13831" fmla="*/ 1391799 w 4853691"/>
                <a:gd name="connsiteY13831" fmla="*/ 3992326 h 4860733"/>
                <a:gd name="connsiteX13832" fmla="*/ 1358940 w 4853691"/>
                <a:gd name="connsiteY13832" fmla="*/ 3987632 h 4860733"/>
                <a:gd name="connsiteX13833" fmla="*/ 1290876 w 4853691"/>
                <a:gd name="connsiteY13833" fmla="*/ 3973550 h 4860733"/>
                <a:gd name="connsiteX13834" fmla="*/ 1262711 w 4853691"/>
                <a:gd name="connsiteY13834" fmla="*/ 3966508 h 4860733"/>
                <a:gd name="connsiteX13835" fmla="*/ 1204035 w 4853691"/>
                <a:gd name="connsiteY13835" fmla="*/ 3950079 h 4860733"/>
                <a:gd name="connsiteX13836" fmla="*/ 1175870 w 4853691"/>
                <a:gd name="connsiteY13836" fmla="*/ 3938344 h 4860733"/>
                <a:gd name="connsiteX13837" fmla="*/ 1135971 w 4853691"/>
                <a:gd name="connsiteY13837" fmla="*/ 3921915 h 4860733"/>
                <a:gd name="connsiteX13838" fmla="*/ 1135971 w 4853691"/>
                <a:gd name="connsiteY13838" fmla="*/ 3919567 h 4860733"/>
                <a:gd name="connsiteX13839" fmla="*/ 1145359 w 4853691"/>
                <a:gd name="connsiteY13839" fmla="*/ 3921915 h 4860733"/>
                <a:gd name="connsiteX13840" fmla="*/ 1164135 w 4853691"/>
                <a:gd name="connsiteY13840" fmla="*/ 3924262 h 4860733"/>
                <a:gd name="connsiteX13841" fmla="*/ 1192300 w 4853691"/>
                <a:gd name="connsiteY13841" fmla="*/ 3926609 h 4860733"/>
                <a:gd name="connsiteX13842" fmla="*/ 1211076 w 4853691"/>
                <a:gd name="connsiteY13842" fmla="*/ 3928956 h 4860733"/>
                <a:gd name="connsiteX13843" fmla="*/ 1241588 w 4853691"/>
                <a:gd name="connsiteY13843" fmla="*/ 3931303 h 4860733"/>
                <a:gd name="connsiteX13844" fmla="*/ 1258017 w 4853691"/>
                <a:gd name="connsiteY13844" fmla="*/ 3931303 h 4860733"/>
                <a:gd name="connsiteX13845" fmla="*/ 1304958 w 4853691"/>
                <a:gd name="connsiteY13845" fmla="*/ 3931303 h 4860733"/>
                <a:gd name="connsiteX13846" fmla="*/ 1304958 w 4853691"/>
                <a:gd name="connsiteY13846" fmla="*/ 3931303 h 4860733"/>
                <a:gd name="connsiteX13847" fmla="*/ 1307305 w 4853691"/>
                <a:gd name="connsiteY13847" fmla="*/ 3931303 h 4860733"/>
                <a:gd name="connsiteX13848" fmla="*/ 1354246 w 4853691"/>
                <a:gd name="connsiteY13848" fmla="*/ 3931303 h 4860733"/>
                <a:gd name="connsiteX13849" fmla="*/ 1370675 w 4853691"/>
                <a:gd name="connsiteY13849" fmla="*/ 3931303 h 4860733"/>
                <a:gd name="connsiteX13850" fmla="*/ 1403534 w 4853691"/>
                <a:gd name="connsiteY13850" fmla="*/ 3928956 h 4860733"/>
                <a:gd name="connsiteX13851" fmla="*/ 1424657 w 4853691"/>
                <a:gd name="connsiteY13851" fmla="*/ 3926609 h 4860733"/>
                <a:gd name="connsiteX13852" fmla="*/ 1455169 w 4853691"/>
                <a:gd name="connsiteY13852" fmla="*/ 3924262 h 4860733"/>
                <a:gd name="connsiteX13853" fmla="*/ 1483333 w 4853691"/>
                <a:gd name="connsiteY13853" fmla="*/ 3921915 h 4860733"/>
                <a:gd name="connsiteX13854" fmla="*/ 1488028 w 4853691"/>
                <a:gd name="connsiteY13854" fmla="*/ 3921915 h 4860733"/>
                <a:gd name="connsiteX13855" fmla="*/ 1504457 w 4853691"/>
                <a:gd name="connsiteY13855" fmla="*/ 3938344 h 4860733"/>
                <a:gd name="connsiteX13856" fmla="*/ 1502110 w 4853691"/>
                <a:gd name="connsiteY13856" fmla="*/ 3964162 h 4860733"/>
                <a:gd name="connsiteX13857" fmla="*/ 1497416 w 4853691"/>
                <a:gd name="connsiteY13857" fmla="*/ 4011102 h 4860733"/>
                <a:gd name="connsiteX13858" fmla="*/ 1483333 w 4853691"/>
                <a:gd name="connsiteY13858" fmla="*/ 4008755 h 4860733"/>
                <a:gd name="connsiteX13859" fmla="*/ 1448128 w 4853691"/>
                <a:gd name="connsiteY13859" fmla="*/ 4001714 h 4860733"/>
                <a:gd name="connsiteX13860" fmla="*/ 1293223 w 4853691"/>
                <a:gd name="connsiteY13860" fmla="*/ 3790480 h 4860733"/>
                <a:gd name="connsiteX13861" fmla="*/ 1342511 w 4853691"/>
                <a:gd name="connsiteY13861" fmla="*/ 3790480 h 4860733"/>
                <a:gd name="connsiteX13862" fmla="*/ 1410575 w 4853691"/>
                <a:gd name="connsiteY13862" fmla="*/ 3790480 h 4860733"/>
                <a:gd name="connsiteX13863" fmla="*/ 1424657 w 4853691"/>
                <a:gd name="connsiteY13863" fmla="*/ 3790480 h 4860733"/>
                <a:gd name="connsiteX13864" fmla="*/ 1480986 w 4853691"/>
                <a:gd name="connsiteY13864" fmla="*/ 3788133 h 4860733"/>
                <a:gd name="connsiteX13865" fmla="*/ 1499763 w 4853691"/>
                <a:gd name="connsiteY13865" fmla="*/ 3785786 h 4860733"/>
                <a:gd name="connsiteX13866" fmla="*/ 1551398 w 4853691"/>
                <a:gd name="connsiteY13866" fmla="*/ 3781092 h 4860733"/>
                <a:gd name="connsiteX13867" fmla="*/ 1574868 w 4853691"/>
                <a:gd name="connsiteY13867" fmla="*/ 3778745 h 4860733"/>
                <a:gd name="connsiteX13868" fmla="*/ 1624156 w 4853691"/>
                <a:gd name="connsiteY13868" fmla="*/ 3774051 h 4860733"/>
                <a:gd name="connsiteX13869" fmla="*/ 1647627 w 4853691"/>
                <a:gd name="connsiteY13869" fmla="*/ 3771704 h 4860733"/>
                <a:gd name="connsiteX13870" fmla="*/ 1699262 w 4853691"/>
                <a:gd name="connsiteY13870" fmla="*/ 3764663 h 4860733"/>
                <a:gd name="connsiteX13871" fmla="*/ 1725079 w 4853691"/>
                <a:gd name="connsiteY13871" fmla="*/ 3759969 h 4860733"/>
                <a:gd name="connsiteX13872" fmla="*/ 1774367 w 4853691"/>
                <a:gd name="connsiteY13872" fmla="*/ 3752927 h 4860733"/>
                <a:gd name="connsiteX13873" fmla="*/ 1807226 w 4853691"/>
                <a:gd name="connsiteY13873" fmla="*/ 3748233 h 4860733"/>
                <a:gd name="connsiteX13874" fmla="*/ 1851820 w 4853691"/>
                <a:gd name="connsiteY13874" fmla="*/ 3741192 h 4860733"/>
                <a:gd name="connsiteX13875" fmla="*/ 1891719 w 4853691"/>
                <a:gd name="connsiteY13875" fmla="*/ 3734151 h 4860733"/>
                <a:gd name="connsiteX13876" fmla="*/ 1912843 w 4853691"/>
                <a:gd name="connsiteY13876" fmla="*/ 3729457 h 4860733"/>
                <a:gd name="connsiteX13877" fmla="*/ 1924578 w 4853691"/>
                <a:gd name="connsiteY13877" fmla="*/ 3743539 h 4860733"/>
                <a:gd name="connsiteX13878" fmla="*/ 1828349 w 4853691"/>
                <a:gd name="connsiteY13878" fmla="*/ 4018144 h 4860733"/>
                <a:gd name="connsiteX13879" fmla="*/ 1821308 w 4853691"/>
                <a:gd name="connsiteY13879" fmla="*/ 4018144 h 4860733"/>
                <a:gd name="connsiteX13880" fmla="*/ 1804879 w 4853691"/>
                <a:gd name="connsiteY13880" fmla="*/ 4027532 h 4860733"/>
                <a:gd name="connsiteX13881" fmla="*/ 1595992 w 4853691"/>
                <a:gd name="connsiteY13881" fmla="*/ 3957120 h 4860733"/>
                <a:gd name="connsiteX13882" fmla="*/ 1525580 w 4853691"/>
                <a:gd name="connsiteY13882" fmla="*/ 3928956 h 4860733"/>
                <a:gd name="connsiteX13883" fmla="*/ 1518539 w 4853691"/>
                <a:gd name="connsiteY13883" fmla="*/ 3926609 h 4860733"/>
                <a:gd name="connsiteX13884" fmla="*/ 1518539 w 4853691"/>
                <a:gd name="connsiteY13884" fmla="*/ 3921915 h 4860733"/>
                <a:gd name="connsiteX13885" fmla="*/ 1497416 w 4853691"/>
                <a:gd name="connsiteY13885" fmla="*/ 3900791 h 4860733"/>
                <a:gd name="connsiteX13886" fmla="*/ 1480986 w 4853691"/>
                <a:gd name="connsiteY13886" fmla="*/ 3910179 h 4860733"/>
                <a:gd name="connsiteX13887" fmla="*/ 1450475 w 4853691"/>
                <a:gd name="connsiteY13887" fmla="*/ 3896097 h 4860733"/>
                <a:gd name="connsiteX13888" fmla="*/ 1427004 w 4853691"/>
                <a:gd name="connsiteY13888" fmla="*/ 3886709 h 4860733"/>
                <a:gd name="connsiteX13889" fmla="*/ 1377716 w 4853691"/>
                <a:gd name="connsiteY13889" fmla="*/ 3863238 h 4860733"/>
                <a:gd name="connsiteX13890" fmla="*/ 1349552 w 4853691"/>
                <a:gd name="connsiteY13890" fmla="*/ 3849156 h 4860733"/>
                <a:gd name="connsiteX13891" fmla="*/ 1304958 w 4853691"/>
                <a:gd name="connsiteY13891" fmla="*/ 3828033 h 4860733"/>
                <a:gd name="connsiteX13892" fmla="*/ 1274446 w 4853691"/>
                <a:gd name="connsiteY13892" fmla="*/ 3811604 h 4860733"/>
                <a:gd name="connsiteX13893" fmla="*/ 1250976 w 4853691"/>
                <a:gd name="connsiteY13893" fmla="*/ 3799868 h 4860733"/>
                <a:gd name="connsiteX13894" fmla="*/ 1253323 w 4853691"/>
                <a:gd name="connsiteY13894" fmla="*/ 3792827 h 4860733"/>
                <a:gd name="connsiteX13895" fmla="*/ 1267405 w 4853691"/>
                <a:gd name="connsiteY13895" fmla="*/ 3792827 h 4860733"/>
                <a:gd name="connsiteX13896" fmla="*/ 1293223 w 4853691"/>
                <a:gd name="connsiteY13896" fmla="*/ 3790480 h 4860733"/>
                <a:gd name="connsiteX13897" fmla="*/ 1992642 w 4853691"/>
                <a:gd name="connsiteY13897" fmla="*/ 3769357 h 4860733"/>
                <a:gd name="connsiteX13898" fmla="*/ 2102954 w 4853691"/>
                <a:gd name="connsiteY13898" fmla="*/ 3856197 h 4860733"/>
                <a:gd name="connsiteX13899" fmla="*/ 2107648 w 4853691"/>
                <a:gd name="connsiteY13899" fmla="*/ 3858544 h 4860733"/>
                <a:gd name="connsiteX13900" fmla="*/ 2156936 w 4853691"/>
                <a:gd name="connsiteY13900" fmla="*/ 3896097 h 4860733"/>
                <a:gd name="connsiteX13901" fmla="*/ 2171018 w 4853691"/>
                <a:gd name="connsiteY13901" fmla="*/ 3905485 h 4860733"/>
                <a:gd name="connsiteX13902" fmla="*/ 2210918 w 4853691"/>
                <a:gd name="connsiteY13902" fmla="*/ 3933650 h 4860733"/>
                <a:gd name="connsiteX13903" fmla="*/ 2229694 w 4853691"/>
                <a:gd name="connsiteY13903" fmla="*/ 3945385 h 4860733"/>
                <a:gd name="connsiteX13904" fmla="*/ 2264900 w 4853691"/>
                <a:gd name="connsiteY13904" fmla="*/ 3971203 h 4860733"/>
                <a:gd name="connsiteX13905" fmla="*/ 2283676 w 4853691"/>
                <a:gd name="connsiteY13905" fmla="*/ 3982938 h 4860733"/>
                <a:gd name="connsiteX13906" fmla="*/ 2318882 w 4853691"/>
                <a:gd name="connsiteY13906" fmla="*/ 4006408 h 4860733"/>
                <a:gd name="connsiteX13907" fmla="*/ 2337658 w 4853691"/>
                <a:gd name="connsiteY13907" fmla="*/ 4018144 h 4860733"/>
                <a:gd name="connsiteX13908" fmla="*/ 2370517 w 4853691"/>
                <a:gd name="connsiteY13908" fmla="*/ 4039267 h 4860733"/>
                <a:gd name="connsiteX13909" fmla="*/ 2389293 w 4853691"/>
                <a:gd name="connsiteY13909" fmla="*/ 4051002 h 4860733"/>
                <a:gd name="connsiteX13910" fmla="*/ 2422152 w 4853691"/>
                <a:gd name="connsiteY13910" fmla="*/ 4072125 h 4860733"/>
                <a:gd name="connsiteX13911" fmla="*/ 2440928 w 4853691"/>
                <a:gd name="connsiteY13911" fmla="*/ 4083861 h 4860733"/>
                <a:gd name="connsiteX13912" fmla="*/ 2473787 w 4853691"/>
                <a:gd name="connsiteY13912" fmla="*/ 4102637 h 4860733"/>
                <a:gd name="connsiteX13913" fmla="*/ 2492563 w 4853691"/>
                <a:gd name="connsiteY13913" fmla="*/ 4114372 h 4860733"/>
                <a:gd name="connsiteX13914" fmla="*/ 2525422 w 4853691"/>
                <a:gd name="connsiteY13914" fmla="*/ 4133149 h 4860733"/>
                <a:gd name="connsiteX13915" fmla="*/ 2546545 w 4853691"/>
                <a:gd name="connsiteY13915" fmla="*/ 4142537 h 4860733"/>
                <a:gd name="connsiteX13916" fmla="*/ 2577057 w 4853691"/>
                <a:gd name="connsiteY13916" fmla="*/ 4158966 h 4860733"/>
                <a:gd name="connsiteX13917" fmla="*/ 2598180 w 4853691"/>
                <a:gd name="connsiteY13917" fmla="*/ 4168354 h 4860733"/>
                <a:gd name="connsiteX13918" fmla="*/ 2612263 w 4853691"/>
                <a:gd name="connsiteY13918" fmla="*/ 4175396 h 4860733"/>
                <a:gd name="connsiteX13919" fmla="*/ 1847125 w 4853691"/>
                <a:gd name="connsiteY13919" fmla="*/ 4029879 h 4860733"/>
                <a:gd name="connsiteX13920" fmla="*/ 1847125 w 4853691"/>
                <a:gd name="connsiteY13920" fmla="*/ 4029879 h 4860733"/>
                <a:gd name="connsiteX13921" fmla="*/ 1835390 w 4853691"/>
                <a:gd name="connsiteY13921" fmla="*/ 4011102 h 4860733"/>
                <a:gd name="connsiteX13922" fmla="*/ 1863555 w 4853691"/>
                <a:gd name="connsiteY13922" fmla="*/ 3931303 h 4860733"/>
                <a:gd name="connsiteX13923" fmla="*/ 1929272 w 4853691"/>
                <a:gd name="connsiteY13923" fmla="*/ 3736498 h 4860733"/>
                <a:gd name="connsiteX13924" fmla="*/ 1933966 w 4853691"/>
                <a:gd name="connsiteY13924" fmla="*/ 3736498 h 4860733"/>
                <a:gd name="connsiteX13925" fmla="*/ 1948049 w 4853691"/>
                <a:gd name="connsiteY13925" fmla="*/ 3729457 h 4860733"/>
                <a:gd name="connsiteX13926" fmla="*/ 1978560 w 4853691"/>
                <a:gd name="connsiteY13926" fmla="*/ 3755274 h 4860733"/>
                <a:gd name="connsiteX13927" fmla="*/ 1992642 w 4853691"/>
                <a:gd name="connsiteY13927" fmla="*/ 3769357 h 4860733"/>
                <a:gd name="connsiteX13928" fmla="*/ 1703956 w 4853691"/>
                <a:gd name="connsiteY13928" fmla="*/ 4001714 h 4860733"/>
                <a:gd name="connsiteX13929" fmla="*/ 1659362 w 4853691"/>
                <a:gd name="connsiteY13929" fmla="*/ 3982938 h 4860733"/>
                <a:gd name="connsiteX13930" fmla="*/ 1612421 w 4853691"/>
                <a:gd name="connsiteY13930" fmla="*/ 3961814 h 4860733"/>
                <a:gd name="connsiteX13931" fmla="*/ 1567827 w 4853691"/>
                <a:gd name="connsiteY13931" fmla="*/ 3940691 h 4860733"/>
                <a:gd name="connsiteX13932" fmla="*/ 1537315 w 4853691"/>
                <a:gd name="connsiteY13932" fmla="*/ 3926609 h 4860733"/>
                <a:gd name="connsiteX13933" fmla="*/ 1603033 w 4853691"/>
                <a:gd name="connsiteY13933" fmla="*/ 3952426 h 4860733"/>
                <a:gd name="connsiteX13934" fmla="*/ 1605380 w 4853691"/>
                <a:gd name="connsiteY13934" fmla="*/ 3954773 h 4860733"/>
                <a:gd name="connsiteX13935" fmla="*/ 1635891 w 4853691"/>
                <a:gd name="connsiteY13935" fmla="*/ 3966508 h 4860733"/>
                <a:gd name="connsiteX13936" fmla="*/ 1678138 w 4853691"/>
                <a:gd name="connsiteY13936" fmla="*/ 3982938 h 4860733"/>
                <a:gd name="connsiteX13937" fmla="*/ 1708650 w 4853691"/>
                <a:gd name="connsiteY13937" fmla="*/ 3994673 h 4860733"/>
                <a:gd name="connsiteX13938" fmla="*/ 1750897 w 4853691"/>
                <a:gd name="connsiteY13938" fmla="*/ 4011102 h 4860733"/>
                <a:gd name="connsiteX13939" fmla="*/ 1781408 w 4853691"/>
                <a:gd name="connsiteY13939" fmla="*/ 4020490 h 4860733"/>
                <a:gd name="connsiteX13940" fmla="*/ 1809573 w 4853691"/>
                <a:gd name="connsiteY13940" fmla="*/ 4029879 h 4860733"/>
                <a:gd name="connsiteX13941" fmla="*/ 1809573 w 4853691"/>
                <a:gd name="connsiteY13941" fmla="*/ 4034573 h 4860733"/>
                <a:gd name="connsiteX13942" fmla="*/ 1779061 w 4853691"/>
                <a:gd name="connsiteY13942" fmla="*/ 4034573 h 4860733"/>
                <a:gd name="connsiteX13943" fmla="*/ 1755591 w 4853691"/>
                <a:gd name="connsiteY13943" fmla="*/ 4025185 h 4860733"/>
                <a:gd name="connsiteX13944" fmla="*/ 1703956 w 4853691"/>
                <a:gd name="connsiteY13944" fmla="*/ 4001714 h 4860733"/>
                <a:gd name="connsiteX13945" fmla="*/ 1572521 w 4853691"/>
                <a:gd name="connsiteY13945" fmla="*/ 3968856 h 4860733"/>
                <a:gd name="connsiteX13946" fmla="*/ 1610074 w 4853691"/>
                <a:gd name="connsiteY13946" fmla="*/ 3997020 h 4860733"/>
                <a:gd name="connsiteX13947" fmla="*/ 1635891 w 4853691"/>
                <a:gd name="connsiteY13947" fmla="*/ 4015796 h 4860733"/>
                <a:gd name="connsiteX13948" fmla="*/ 1645280 w 4853691"/>
                <a:gd name="connsiteY13948" fmla="*/ 4022838 h 4860733"/>
                <a:gd name="connsiteX13949" fmla="*/ 1633544 w 4853691"/>
                <a:gd name="connsiteY13949" fmla="*/ 4022838 h 4860733"/>
                <a:gd name="connsiteX13950" fmla="*/ 1598339 w 4853691"/>
                <a:gd name="connsiteY13950" fmla="*/ 4020490 h 4860733"/>
                <a:gd name="connsiteX13951" fmla="*/ 1586603 w 4853691"/>
                <a:gd name="connsiteY13951" fmla="*/ 4006408 h 4860733"/>
                <a:gd name="connsiteX13952" fmla="*/ 1572521 w 4853691"/>
                <a:gd name="connsiteY13952" fmla="*/ 3989979 h 4860733"/>
                <a:gd name="connsiteX13953" fmla="*/ 1546704 w 4853691"/>
                <a:gd name="connsiteY13953" fmla="*/ 3961814 h 4860733"/>
                <a:gd name="connsiteX13954" fmla="*/ 1532621 w 4853691"/>
                <a:gd name="connsiteY13954" fmla="*/ 3947732 h 4860733"/>
                <a:gd name="connsiteX13955" fmla="*/ 1518539 w 4853691"/>
                <a:gd name="connsiteY13955" fmla="*/ 3928956 h 4860733"/>
                <a:gd name="connsiteX13956" fmla="*/ 1520886 w 4853691"/>
                <a:gd name="connsiteY13956" fmla="*/ 3926609 h 4860733"/>
                <a:gd name="connsiteX13957" fmla="*/ 1546704 w 4853691"/>
                <a:gd name="connsiteY13957" fmla="*/ 3945385 h 4860733"/>
                <a:gd name="connsiteX13958" fmla="*/ 1572521 w 4853691"/>
                <a:gd name="connsiteY13958" fmla="*/ 3968856 h 4860733"/>
                <a:gd name="connsiteX13959" fmla="*/ 1539662 w 4853691"/>
                <a:gd name="connsiteY13959" fmla="*/ 4013449 h 4860733"/>
                <a:gd name="connsiteX13960" fmla="*/ 1499763 w 4853691"/>
                <a:gd name="connsiteY13960" fmla="*/ 4008755 h 4860733"/>
                <a:gd name="connsiteX13961" fmla="*/ 1504457 w 4853691"/>
                <a:gd name="connsiteY13961" fmla="*/ 3950079 h 4860733"/>
                <a:gd name="connsiteX13962" fmla="*/ 1506804 w 4853691"/>
                <a:gd name="connsiteY13962" fmla="*/ 3935997 h 4860733"/>
                <a:gd name="connsiteX13963" fmla="*/ 1506804 w 4853691"/>
                <a:gd name="connsiteY13963" fmla="*/ 3935997 h 4860733"/>
                <a:gd name="connsiteX13964" fmla="*/ 1518539 w 4853691"/>
                <a:gd name="connsiteY13964" fmla="*/ 3931303 h 4860733"/>
                <a:gd name="connsiteX13965" fmla="*/ 1595992 w 4853691"/>
                <a:gd name="connsiteY13965" fmla="*/ 4020490 h 4860733"/>
                <a:gd name="connsiteX13966" fmla="*/ 1577215 w 4853691"/>
                <a:gd name="connsiteY13966" fmla="*/ 4018144 h 4860733"/>
                <a:gd name="connsiteX13967" fmla="*/ 1539662 w 4853691"/>
                <a:gd name="connsiteY13967" fmla="*/ 4013449 h 4860733"/>
                <a:gd name="connsiteX13968" fmla="*/ 1450475 w 4853691"/>
                <a:gd name="connsiteY13968" fmla="*/ 3919567 h 4860733"/>
                <a:gd name="connsiteX13969" fmla="*/ 1422310 w 4853691"/>
                <a:gd name="connsiteY13969" fmla="*/ 3921915 h 4860733"/>
                <a:gd name="connsiteX13970" fmla="*/ 1401187 w 4853691"/>
                <a:gd name="connsiteY13970" fmla="*/ 3924262 h 4860733"/>
                <a:gd name="connsiteX13971" fmla="*/ 1368328 w 4853691"/>
                <a:gd name="connsiteY13971" fmla="*/ 3926609 h 4860733"/>
                <a:gd name="connsiteX13972" fmla="*/ 1349552 w 4853691"/>
                <a:gd name="connsiteY13972" fmla="*/ 3926609 h 4860733"/>
                <a:gd name="connsiteX13973" fmla="*/ 1300264 w 4853691"/>
                <a:gd name="connsiteY13973" fmla="*/ 3926609 h 4860733"/>
                <a:gd name="connsiteX13974" fmla="*/ 1133623 w 4853691"/>
                <a:gd name="connsiteY13974" fmla="*/ 3917221 h 4860733"/>
                <a:gd name="connsiteX13975" fmla="*/ 1133623 w 4853691"/>
                <a:gd name="connsiteY13975" fmla="*/ 3914873 h 4860733"/>
                <a:gd name="connsiteX13976" fmla="*/ 1126582 w 4853691"/>
                <a:gd name="connsiteY13976" fmla="*/ 3898444 h 4860733"/>
                <a:gd name="connsiteX13977" fmla="*/ 1135971 w 4853691"/>
                <a:gd name="connsiteY13977" fmla="*/ 3889056 h 4860733"/>
                <a:gd name="connsiteX13978" fmla="*/ 1159441 w 4853691"/>
                <a:gd name="connsiteY13978" fmla="*/ 3867932 h 4860733"/>
                <a:gd name="connsiteX13979" fmla="*/ 1171176 w 4853691"/>
                <a:gd name="connsiteY13979" fmla="*/ 3858544 h 4860733"/>
                <a:gd name="connsiteX13980" fmla="*/ 1488028 w 4853691"/>
                <a:gd name="connsiteY13980" fmla="*/ 3912527 h 4860733"/>
                <a:gd name="connsiteX13981" fmla="*/ 1488028 w 4853691"/>
                <a:gd name="connsiteY13981" fmla="*/ 3912527 h 4860733"/>
                <a:gd name="connsiteX13982" fmla="*/ 1488028 w 4853691"/>
                <a:gd name="connsiteY13982" fmla="*/ 3914873 h 4860733"/>
                <a:gd name="connsiteX13983" fmla="*/ 1476292 w 4853691"/>
                <a:gd name="connsiteY13983" fmla="*/ 3917221 h 4860733"/>
                <a:gd name="connsiteX13984" fmla="*/ 1450475 w 4853691"/>
                <a:gd name="connsiteY13984" fmla="*/ 3919567 h 4860733"/>
                <a:gd name="connsiteX13985" fmla="*/ 1243935 w 4853691"/>
                <a:gd name="connsiteY13985" fmla="*/ 3806909 h 4860733"/>
                <a:gd name="connsiteX13986" fmla="*/ 1260364 w 4853691"/>
                <a:gd name="connsiteY13986" fmla="*/ 3797521 h 4860733"/>
                <a:gd name="connsiteX13987" fmla="*/ 1314346 w 4853691"/>
                <a:gd name="connsiteY13987" fmla="*/ 3825686 h 4860733"/>
                <a:gd name="connsiteX13988" fmla="*/ 1316693 w 4853691"/>
                <a:gd name="connsiteY13988" fmla="*/ 3828033 h 4860733"/>
                <a:gd name="connsiteX13989" fmla="*/ 1384757 w 4853691"/>
                <a:gd name="connsiteY13989" fmla="*/ 3860891 h 4860733"/>
                <a:gd name="connsiteX13990" fmla="*/ 1405881 w 4853691"/>
                <a:gd name="connsiteY13990" fmla="*/ 3870280 h 4860733"/>
                <a:gd name="connsiteX13991" fmla="*/ 1455169 w 4853691"/>
                <a:gd name="connsiteY13991" fmla="*/ 3893750 h 4860733"/>
                <a:gd name="connsiteX13992" fmla="*/ 1483333 w 4853691"/>
                <a:gd name="connsiteY13992" fmla="*/ 3905485 h 4860733"/>
                <a:gd name="connsiteX13993" fmla="*/ 1488028 w 4853691"/>
                <a:gd name="connsiteY13993" fmla="*/ 3907832 h 4860733"/>
                <a:gd name="connsiteX13994" fmla="*/ 1485680 w 4853691"/>
                <a:gd name="connsiteY13994" fmla="*/ 3914873 h 4860733"/>
                <a:gd name="connsiteX13995" fmla="*/ 1171176 w 4853691"/>
                <a:gd name="connsiteY13995" fmla="*/ 3860891 h 4860733"/>
                <a:gd name="connsiteX13996" fmla="*/ 1227505 w 4853691"/>
                <a:gd name="connsiteY13996" fmla="*/ 3804562 h 4860733"/>
                <a:gd name="connsiteX13997" fmla="*/ 1243935 w 4853691"/>
                <a:gd name="connsiteY13997" fmla="*/ 3806909 h 4860733"/>
                <a:gd name="connsiteX13998" fmla="*/ 1809573 w 4853691"/>
                <a:gd name="connsiteY13998" fmla="*/ 4025185 h 4860733"/>
                <a:gd name="connsiteX13999" fmla="*/ 1678138 w 4853691"/>
                <a:gd name="connsiteY13999" fmla="*/ 3978244 h 4860733"/>
                <a:gd name="connsiteX14000" fmla="*/ 1811920 w 4853691"/>
                <a:gd name="connsiteY14000" fmla="*/ 4022838 h 4860733"/>
                <a:gd name="connsiteX14001" fmla="*/ 1809573 w 4853691"/>
                <a:gd name="connsiteY14001" fmla="*/ 4025185 h 4860733"/>
                <a:gd name="connsiteX14002" fmla="*/ 1135971 w 4853691"/>
                <a:gd name="connsiteY14002" fmla="*/ 3889056 h 4860733"/>
                <a:gd name="connsiteX14003" fmla="*/ 1126582 w 4853691"/>
                <a:gd name="connsiteY14003" fmla="*/ 3898444 h 4860733"/>
                <a:gd name="connsiteX14004" fmla="*/ 1114847 w 4853691"/>
                <a:gd name="connsiteY14004" fmla="*/ 3896097 h 4860733"/>
                <a:gd name="connsiteX14005" fmla="*/ 1103112 w 4853691"/>
                <a:gd name="connsiteY14005" fmla="*/ 3900791 h 4860733"/>
                <a:gd name="connsiteX14006" fmla="*/ 1103112 w 4853691"/>
                <a:gd name="connsiteY14006" fmla="*/ 3900791 h 4860733"/>
                <a:gd name="connsiteX14007" fmla="*/ 1098418 w 4853691"/>
                <a:gd name="connsiteY14007" fmla="*/ 3900791 h 4860733"/>
                <a:gd name="connsiteX14008" fmla="*/ 1081988 w 4853691"/>
                <a:gd name="connsiteY14008" fmla="*/ 3837421 h 4860733"/>
                <a:gd name="connsiteX14009" fmla="*/ 1168829 w 4853691"/>
                <a:gd name="connsiteY14009" fmla="*/ 3860891 h 4860733"/>
                <a:gd name="connsiteX14010" fmla="*/ 1135971 w 4853691"/>
                <a:gd name="connsiteY14010" fmla="*/ 3889056 h 4860733"/>
                <a:gd name="connsiteX14011" fmla="*/ 1781408 w 4853691"/>
                <a:gd name="connsiteY14011" fmla="*/ 4032226 h 4860733"/>
                <a:gd name="connsiteX14012" fmla="*/ 1807226 w 4853691"/>
                <a:gd name="connsiteY14012" fmla="*/ 4032226 h 4860733"/>
                <a:gd name="connsiteX14013" fmla="*/ 1811920 w 4853691"/>
                <a:gd name="connsiteY14013" fmla="*/ 4041614 h 4860733"/>
                <a:gd name="connsiteX14014" fmla="*/ 1800185 w 4853691"/>
                <a:gd name="connsiteY14014" fmla="*/ 4036920 h 4860733"/>
                <a:gd name="connsiteX14015" fmla="*/ 1781408 w 4853691"/>
                <a:gd name="connsiteY14015" fmla="*/ 4032226 h 4860733"/>
                <a:gd name="connsiteX14016" fmla="*/ 2764821 w 4853691"/>
                <a:gd name="connsiteY14016" fmla="*/ 4262236 h 4860733"/>
                <a:gd name="connsiteX14017" fmla="*/ 2771862 w 4853691"/>
                <a:gd name="connsiteY14017" fmla="*/ 4269278 h 4860733"/>
                <a:gd name="connsiteX14018" fmla="*/ 2753086 w 4853691"/>
                <a:gd name="connsiteY14018" fmla="*/ 4266930 h 4860733"/>
                <a:gd name="connsiteX14019" fmla="*/ 2764821 w 4853691"/>
                <a:gd name="connsiteY14019" fmla="*/ 4262236 h 4860733"/>
                <a:gd name="connsiteX14020" fmla="*/ 2778903 w 4853691"/>
                <a:gd name="connsiteY14020" fmla="*/ 4234072 h 4860733"/>
                <a:gd name="connsiteX14021" fmla="*/ 2764821 w 4853691"/>
                <a:gd name="connsiteY14021" fmla="*/ 4245807 h 4860733"/>
                <a:gd name="connsiteX14022" fmla="*/ 2731962 w 4853691"/>
                <a:gd name="connsiteY14022" fmla="*/ 4231725 h 4860733"/>
                <a:gd name="connsiteX14023" fmla="*/ 2720227 w 4853691"/>
                <a:gd name="connsiteY14023" fmla="*/ 4227031 h 4860733"/>
                <a:gd name="connsiteX14024" fmla="*/ 2682674 w 4853691"/>
                <a:gd name="connsiteY14024" fmla="*/ 4210602 h 4860733"/>
                <a:gd name="connsiteX14025" fmla="*/ 2668592 w 4853691"/>
                <a:gd name="connsiteY14025" fmla="*/ 4203560 h 4860733"/>
                <a:gd name="connsiteX14026" fmla="*/ 2631039 w 4853691"/>
                <a:gd name="connsiteY14026" fmla="*/ 4187131 h 4860733"/>
                <a:gd name="connsiteX14027" fmla="*/ 2623998 w 4853691"/>
                <a:gd name="connsiteY14027" fmla="*/ 4182437 h 4860733"/>
                <a:gd name="connsiteX14028" fmla="*/ 2769515 w 4853691"/>
                <a:gd name="connsiteY14028" fmla="*/ 4189478 h 4860733"/>
                <a:gd name="connsiteX14029" fmla="*/ 2769515 w 4853691"/>
                <a:gd name="connsiteY14029" fmla="*/ 4191825 h 4860733"/>
                <a:gd name="connsiteX14030" fmla="*/ 2778903 w 4853691"/>
                <a:gd name="connsiteY14030" fmla="*/ 4234072 h 4860733"/>
                <a:gd name="connsiteX14031" fmla="*/ 2790638 w 4853691"/>
                <a:gd name="connsiteY14031" fmla="*/ 4234072 h 4860733"/>
                <a:gd name="connsiteX14032" fmla="*/ 2783597 w 4853691"/>
                <a:gd name="connsiteY14032" fmla="*/ 4231725 h 4860733"/>
                <a:gd name="connsiteX14033" fmla="*/ 2781250 w 4853691"/>
                <a:gd name="connsiteY14033" fmla="*/ 4231725 h 4860733"/>
                <a:gd name="connsiteX14034" fmla="*/ 2776556 w 4853691"/>
                <a:gd name="connsiteY14034" fmla="*/ 4215296 h 4860733"/>
                <a:gd name="connsiteX14035" fmla="*/ 2771862 w 4853691"/>
                <a:gd name="connsiteY14035" fmla="*/ 4189478 h 4860733"/>
                <a:gd name="connsiteX14036" fmla="*/ 2771862 w 4853691"/>
                <a:gd name="connsiteY14036" fmla="*/ 4187131 h 4860733"/>
                <a:gd name="connsiteX14037" fmla="*/ 2809415 w 4853691"/>
                <a:gd name="connsiteY14037" fmla="*/ 4187131 h 4860733"/>
                <a:gd name="connsiteX14038" fmla="*/ 2809415 w 4853691"/>
                <a:gd name="connsiteY14038" fmla="*/ 4187131 h 4860733"/>
                <a:gd name="connsiteX14039" fmla="*/ 2790638 w 4853691"/>
                <a:gd name="connsiteY14039" fmla="*/ 4234072 h 4860733"/>
                <a:gd name="connsiteX14040" fmla="*/ 1056171 w 4853691"/>
                <a:gd name="connsiteY14040" fmla="*/ 3884362 h 4860733"/>
                <a:gd name="connsiteX14041" fmla="*/ 1053824 w 4853691"/>
                <a:gd name="connsiteY14041" fmla="*/ 3846809 h 4860733"/>
                <a:gd name="connsiteX14042" fmla="*/ 1053824 w 4853691"/>
                <a:gd name="connsiteY14042" fmla="*/ 3828033 h 4860733"/>
                <a:gd name="connsiteX14043" fmla="*/ 1079641 w 4853691"/>
                <a:gd name="connsiteY14043" fmla="*/ 3837421 h 4860733"/>
                <a:gd name="connsiteX14044" fmla="*/ 1079641 w 4853691"/>
                <a:gd name="connsiteY14044" fmla="*/ 3839768 h 4860733"/>
                <a:gd name="connsiteX14045" fmla="*/ 1086683 w 4853691"/>
                <a:gd name="connsiteY14045" fmla="*/ 3865586 h 4860733"/>
                <a:gd name="connsiteX14046" fmla="*/ 1096071 w 4853691"/>
                <a:gd name="connsiteY14046" fmla="*/ 3900791 h 4860733"/>
                <a:gd name="connsiteX14047" fmla="*/ 1089030 w 4853691"/>
                <a:gd name="connsiteY14047" fmla="*/ 3905485 h 4860733"/>
                <a:gd name="connsiteX14048" fmla="*/ 1056171 w 4853691"/>
                <a:gd name="connsiteY14048" fmla="*/ 3893750 h 4860733"/>
                <a:gd name="connsiteX14049" fmla="*/ 1056171 w 4853691"/>
                <a:gd name="connsiteY14049" fmla="*/ 3884362 h 4860733"/>
                <a:gd name="connsiteX14050" fmla="*/ 2792985 w 4853691"/>
                <a:gd name="connsiteY14050" fmla="*/ 4269278 h 4860733"/>
                <a:gd name="connsiteX14051" fmla="*/ 2802374 w 4853691"/>
                <a:gd name="connsiteY14051" fmla="*/ 4259889 h 4860733"/>
                <a:gd name="connsiteX14052" fmla="*/ 2825844 w 4853691"/>
                <a:gd name="connsiteY14052" fmla="*/ 4271625 h 4860733"/>
                <a:gd name="connsiteX14053" fmla="*/ 2800027 w 4853691"/>
                <a:gd name="connsiteY14053" fmla="*/ 4269278 h 4860733"/>
                <a:gd name="connsiteX14054" fmla="*/ 2792985 w 4853691"/>
                <a:gd name="connsiteY14054" fmla="*/ 4269278 h 4860733"/>
                <a:gd name="connsiteX14055" fmla="*/ 2107648 w 4853691"/>
                <a:gd name="connsiteY14055" fmla="*/ 873101 h 4860733"/>
                <a:gd name="connsiteX14056" fmla="*/ 2095913 w 4853691"/>
                <a:gd name="connsiteY14056" fmla="*/ 901266 h 4860733"/>
                <a:gd name="connsiteX14057" fmla="*/ 2081830 w 4853691"/>
                <a:gd name="connsiteY14057" fmla="*/ 929430 h 4860733"/>
                <a:gd name="connsiteX14058" fmla="*/ 2079483 w 4853691"/>
                <a:gd name="connsiteY14058" fmla="*/ 931777 h 4860733"/>
                <a:gd name="connsiteX14059" fmla="*/ 1549051 w 4853691"/>
                <a:gd name="connsiteY14059" fmla="*/ 1067906 h 4860733"/>
                <a:gd name="connsiteX14060" fmla="*/ 1539662 w 4853691"/>
                <a:gd name="connsiteY14060" fmla="*/ 1046783 h 4860733"/>
                <a:gd name="connsiteX14061" fmla="*/ 1537315 w 4853691"/>
                <a:gd name="connsiteY14061" fmla="*/ 1042089 h 4860733"/>
                <a:gd name="connsiteX14062" fmla="*/ 1513845 w 4853691"/>
                <a:gd name="connsiteY14062" fmla="*/ 992801 h 4860733"/>
                <a:gd name="connsiteX14063" fmla="*/ 1513845 w 4853691"/>
                <a:gd name="connsiteY14063" fmla="*/ 992801 h 4860733"/>
                <a:gd name="connsiteX14064" fmla="*/ 1506804 w 4853691"/>
                <a:gd name="connsiteY14064" fmla="*/ 978718 h 4860733"/>
                <a:gd name="connsiteX14065" fmla="*/ 2114689 w 4853691"/>
                <a:gd name="connsiteY14065" fmla="*/ 856672 h 4860733"/>
                <a:gd name="connsiteX14066" fmla="*/ 2107648 w 4853691"/>
                <a:gd name="connsiteY14066" fmla="*/ 873101 h 4860733"/>
                <a:gd name="connsiteX14067" fmla="*/ 1342511 w 4853691"/>
                <a:gd name="connsiteY14067" fmla="*/ 1143012 h 4860733"/>
                <a:gd name="connsiteX14068" fmla="*/ 1204035 w 4853691"/>
                <a:gd name="connsiteY14068" fmla="*/ 1201688 h 4860733"/>
                <a:gd name="connsiteX14069" fmla="*/ 1192300 w 4853691"/>
                <a:gd name="connsiteY14069" fmla="*/ 1091377 h 4860733"/>
                <a:gd name="connsiteX14070" fmla="*/ 1351899 w 4853691"/>
                <a:gd name="connsiteY14070" fmla="*/ 1030353 h 4860733"/>
                <a:gd name="connsiteX14071" fmla="*/ 1342511 w 4853691"/>
                <a:gd name="connsiteY14071" fmla="*/ 1143012 h 4860733"/>
                <a:gd name="connsiteX14072" fmla="*/ 847284 w 4853691"/>
                <a:gd name="connsiteY14072" fmla="*/ 1180564 h 4860733"/>
                <a:gd name="connsiteX14073" fmla="*/ 844937 w 4853691"/>
                <a:gd name="connsiteY14073" fmla="*/ 1246282 h 4860733"/>
                <a:gd name="connsiteX14074" fmla="*/ 828507 w 4853691"/>
                <a:gd name="connsiteY14074" fmla="*/ 1255670 h 4860733"/>
                <a:gd name="connsiteX14075" fmla="*/ 828507 w 4853691"/>
                <a:gd name="connsiteY14075" fmla="*/ 1255670 h 4860733"/>
                <a:gd name="connsiteX14076" fmla="*/ 814425 w 4853691"/>
                <a:gd name="connsiteY14076" fmla="*/ 1246282 h 4860733"/>
                <a:gd name="connsiteX14077" fmla="*/ 800343 w 4853691"/>
                <a:gd name="connsiteY14077" fmla="*/ 1239241 h 4860733"/>
                <a:gd name="connsiteX14078" fmla="*/ 847284 w 4853691"/>
                <a:gd name="connsiteY14078" fmla="*/ 1180564 h 4860733"/>
                <a:gd name="connsiteX14079" fmla="*/ 847284 w 4853691"/>
                <a:gd name="connsiteY14079" fmla="*/ 1180564 h 4860733"/>
                <a:gd name="connsiteX14080" fmla="*/ 1302611 w 4853691"/>
                <a:gd name="connsiteY14080" fmla="*/ 2079483 h 4860733"/>
                <a:gd name="connsiteX14081" fmla="*/ 1302611 w 4853691"/>
                <a:gd name="connsiteY14081" fmla="*/ 2079483 h 4860733"/>
                <a:gd name="connsiteX14082" fmla="*/ 1319040 w 4853691"/>
                <a:gd name="connsiteY14082" fmla="*/ 2109995 h 4860733"/>
                <a:gd name="connsiteX14083" fmla="*/ 1363634 w 4853691"/>
                <a:gd name="connsiteY14083" fmla="*/ 2199183 h 4860733"/>
                <a:gd name="connsiteX14084" fmla="*/ 1377716 w 4853691"/>
                <a:gd name="connsiteY14084" fmla="*/ 2227347 h 4860733"/>
                <a:gd name="connsiteX14085" fmla="*/ 1365981 w 4853691"/>
                <a:gd name="connsiteY14085" fmla="*/ 2243776 h 4860733"/>
                <a:gd name="connsiteX14086" fmla="*/ 1384757 w 4853691"/>
                <a:gd name="connsiteY14086" fmla="*/ 2264900 h 4860733"/>
                <a:gd name="connsiteX14087" fmla="*/ 1384757 w 4853691"/>
                <a:gd name="connsiteY14087" fmla="*/ 2278982 h 4860733"/>
                <a:gd name="connsiteX14088" fmla="*/ 1384757 w 4853691"/>
                <a:gd name="connsiteY14088" fmla="*/ 2283676 h 4860733"/>
                <a:gd name="connsiteX14089" fmla="*/ 1384757 w 4853691"/>
                <a:gd name="connsiteY14089" fmla="*/ 2309494 h 4860733"/>
                <a:gd name="connsiteX14090" fmla="*/ 1384757 w 4853691"/>
                <a:gd name="connsiteY14090" fmla="*/ 2323576 h 4860733"/>
                <a:gd name="connsiteX14091" fmla="*/ 1384757 w 4853691"/>
                <a:gd name="connsiteY14091" fmla="*/ 2344700 h 4860733"/>
                <a:gd name="connsiteX14092" fmla="*/ 1384757 w 4853691"/>
                <a:gd name="connsiteY14092" fmla="*/ 2354088 h 4860733"/>
                <a:gd name="connsiteX14093" fmla="*/ 1384757 w 4853691"/>
                <a:gd name="connsiteY14093" fmla="*/ 2368170 h 4860733"/>
                <a:gd name="connsiteX14094" fmla="*/ 1380063 w 4853691"/>
                <a:gd name="connsiteY14094" fmla="*/ 2368170 h 4860733"/>
                <a:gd name="connsiteX14095" fmla="*/ 1356593 w 4853691"/>
                <a:gd name="connsiteY14095" fmla="*/ 2286023 h 4860733"/>
                <a:gd name="connsiteX14096" fmla="*/ 1302611 w 4853691"/>
                <a:gd name="connsiteY14096" fmla="*/ 2079483 h 4860733"/>
                <a:gd name="connsiteX14097" fmla="*/ 65717 w 4853691"/>
                <a:gd name="connsiteY14097" fmla="*/ 2821150 h 4860733"/>
                <a:gd name="connsiteX14098" fmla="*/ 79800 w 4853691"/>
                <a:gd name="connsiteY14098" fmla="*/ 2828191 h 4860733"/>
                <a:gd name="connsiteX14099" fmla="*/ 82147 w 4853691"/>
                <a:gd name="connsiteY14099" fmla="*/ 2828191 h 4860733"/>
                <a:gd name="connsiteX14100" fmla="*/ 89188 w 4853691"/>
                <a:gd name="connsiteY14100" fmla="*/ 2868091 h 4860733"/>
                <a:gd name="connsiteX14101" fmla="*/ 91535 w 4853691"/>
                <a:gd name="connsiteY14101" fmla="*/ 2882173 h 4860733"/>
                <a:gd name="connsiteX14102" fmla="*/ 86841 w 4853691"/>
                <a:gd name="connsiteY14102" fmla="*/ 2884520 h 4860733"/>
                <a:gd name="connsiteX14103" fmla="*/ 72758 w 4853691"/>
                <a:gd name="connsiteY14103" fmla="*/ 2858703 h 4860733"/>
                <a:gd name="connsiteX14104" fmla="*/ 65717 w 4853691"/>
                <a:gd name="connsiteY14104" fmla="*/ 2821150 h 4860733"/>
                <a:gd name="connsiteX14105" fmla="*/ 1058518 w 4853691"/>
                <a:gd name="connsiteY14105" fmla="*/ 3914873 h 4860733"/>
                <a:gd name="connsiteX14106" fmla="*/ 1058518 w 4853691"/>
                <a:gd name="connsiteY14106" fmla="*/ 3893750 h 4860733"/>
                <a:gd name="connsiteX14107" fmla="*/ 1072600 w 4853691"/>
                <a:gd name="connsiteY14107" fmla="*/ 3898444 h 4860733"/>
                <a:gd name="connsiteX14108" fmla="*/ 1086683 w 4853691"/>
                <a:gd name="connsiteY14108" fmla="*/ 3903138 h 4860733"/>
                <a:gd name="connsiteX14109" fmla="*/ 1091377 w 4853691"/>
                <a:gd name="connsiteY14109" fmla="*/ 3905485 h 4860733"/>
                <a:gd name="connsiteX14110" fmla="*/ 1086683 w 4853691"/>
                <a:gd name="connsiteY14110" fmla="*/ 3914873 h 4860733"/>
                <a:gd name="connsiteX14111" fmla="*/ 1081988 w 4853691"/>
                <a:gd name="connsiteY14111" fmla="*/ 3914873 h 4860733"/>
                <a:gd name="connsiteX14112" fmla="*/ 1058518 w 4853691"/>
                <a:gd name="connsiteY14112" fmla="*/ 3914873 h 4860733"/>
                <a:gd name="connsiteX14113" fmla="*/ 4769198 w 4853691"/>
                <a:gd name="connsiteY14113" fmla="*/ 2539504 h 4860733"/>
                <a:gd name="connsiteX14114" fmla="*/ 4755116 w 4853691"/>
                <a:gd name="connsiteY14114" fmla="*/ 2577057 h 4860733"/>
                <a:gd name="connsiteX14115" fmla="*/ 4745728 w 4853691"/>
                <a:gd name="connsiteY14115" fmla="*/ 2598180 h 4860733"/>
                <a:gd name="connsiteX14116" fmla="*/ 4719911 w 4853691"/>
                <a:gd name="connsiteY14116" fmla="*/ 2656857 h 4860733"/>
                <a:gd name="connsiteX14117" fmla="*/ 4715216 w 4853691"/>
                <a:gd name="connsiteY14117" fmla="*/ 2666245 h 4860733"/>
                <a:gd name="connsiteX14118" fmla="*/ 4691746 w 4853691"/>
                <a:gd name="connsiteY14118" fmla="*/ 2717880 h 4860733"/>
                <a:gd name="connsiteX14119" fmla="*/ 4682358 w 4853691"/>
                <a:gd name="connsiteY14119" fmla="*/ 2739003 h 4860733"/>
                <a:gd name="connsiteX14120" fmla="*/ 4663581 w 4853691"/>
                <a:gd name="connsiteY14120" fmla="*/ 2778903 h 4860733"/>
                <a:gd name="connsiteX14121" fmla="*/ 4651846 w 4853691"/>
                <a:gd name="connsiteY14121" fmla="*/ 2804721 h 4860733"/>
                <a:gd name="connsiteX14122" fmla="*/ 4635417 w 4853691"/>
                <a:gd name="connsiteY14122" fmla="*/ 2844620 h 4860733"/>
                <a:gd name="connsiteX14123" fmla="*/ 4623682 w 4853691"/>
                <a:gd name="connsiteY14123" fmla="*/ 2872785 h 4860733"/>
                <a:gd name="connsiteX14124" fmla="*/ 4607252 w 4853691"/>
                <a:gd name="connsiteY14124" fmla="*/ 2910338 h 4860733"/>
                <a:gd name="connsiteX14125" fmla="*/ 4593170 w 4853691"/>
                <a:gd name="connsiteY14125" fmla="*/ 2938502 h 4860733"/>
                <a:gd name="connsiteX14126" fmla="*/ 4583782 w 4853691"/>
                <a:gd name="connsiteY14126" fmla="*/ 2957279 h 4860733"/>
                <a:gd name="connsiteX14127" fmla="*/ 4590823 w 4853691"/>
                <a:gd name="connsiteY14127" fmla="*/ 2943196 h 4860733"/>
                <a:gd name="connsiteX14128" fmla="*/ 4602558 w 4853691"/>
                <a:gd name="connsiteY14128" fmla="*/ 2912685 h 4860733"/>
                <a:gd name="connsiteX14129" fmla="*/ 4614294 w 4853691"/>
                <a:gd name="connsiteY14129" fmla="*/ 2884520 h 4860733"/>
                <a:gd name="connsiteX14130" fmla="*/ 4682358 w 4853691"/>
                <a:gd name="connsiteY14130" fmla="*/ 2717880 h 4860733"/>
                <a:gd name="connsiteX14131" fmla="*/ 4759810 w 4853691"/>
                <a:gd name="connsiteY14131" fmla="*/ 2537157 h 4860733"/>
                <a:gd name="connsiteX14132" fmla="*/ 4769198 w 4853691"/>
                <a:gd name="connsiteY14132" fmla="*/ 2539504 h 4860733"/>
                <a:gd name="connsiteX14133" fmla="*/ 4769198 w 4853691"/>
                <a:gd name="connsiteY14133" fmla="*/ 2539504 h 4860733"/>
                <a:gd name="connsiteX14134" fmla="*/ 377874 w 4853691"/>
                <a:gd name="connsiteY14134" fmla="*/ 1610074 h 4860733"/>
                <a:gd name="connsiteX14135" fmla="*/ 356751 w 4853691"/>
                <a:gd name="connsiteY14135" fmla="*/ 1671097 h 4860733"/>
                <a:gd name="connsiteX14136" fmla="*/ 356751 w 4853691"/>
                <a:gd name="connsiteY14136" fmla="*/ 1671097 h 4860733"/>
                <a:gd name="connsiteX14137" fmla="*/ 356751 w 4853691"/>
                <a:gd name="connsiteY14137" fmla="*/ 1666403 h 4860733"/>
                <a:gd name="connsiteX14138" fmla="*/ 349710 w 4853691"/>
                <a:gd name="connsiteY14138" fmla="*/ 1649974 h 4860733"/>
                <a:gd name="connsiteX14139" fmla="*/ 354404 w 4853691"/>
                <a:gd name="connsiteY14139" fmla="*/ 1642933 h 4860733"/>
                <a:gd name="connsiteX14140" fmla="*/ 377874 w 4853691"/>
                <a:gd name="connsiteY14140" fmla="*/ 1610074 h 4860733"/>
                <a:gd name="connsiteX14141" fmla="*/ 337975 w 4853691"/>
                <a:gd name="connsiteY14141" fmla="*/ 1685179 h 4860733"/>
                <a:gd name="connsiteX14142" fmla="*/ 356751 w 4853691"/>
                <a:gd name="connsiteY14142" fmla="*/ 1671097 h 4860733"/>
                <a:gd name="connsiteX14143" fmla="*/ 356751 w 4853691"/>
                <a:gd name="connsiteY14143" fmla="*/ 1671097 h 4860733"/>
                <a:gd name="connsiteX14144" fmla="*/ 321545 w 4853691"/>
                <a:gd name="connsiteY14144" fmla="*/ 1772020 h 4860733"/>
                <a:gd name="connsiteX14145" fmla="*/ 337975 w 4853691"/>
                <a:gd name="connsiteY14145" fmla="*/ 1685179 h 4860733"/>
                <a:gd name="connsiteX14146" fmla="*/ 337975 w 4853691"/>
                <a:gd name="connsiteY14146" fmla="*/ 1685179 h 4860733"/>
                <a:gd name="connsiteX14147" fmla="*/ 44594 w 4853691"/>
                <a:gd name="connsiteY14147" fmla="*/ 2731962 h 4860733"/>
                <a:gd name="connsiteX14148" fmla="*/ 49288 w 4853691"/>
                <a:gd name="connsiteY14148" fmla="*/ 2760127 h 4860733"/>
                <a:gd name="connsiteX14149" fmla="*/ 51635 w 4853691"/>
                <a:gd name="connsiteY14149" fmla="*/ 2774209 h 4860733"/>
                <a:gd name="connsiteX14150" fmla="*/ 58676 w 4853691"/>
                <a:gd name="connsiteY14150" fmla="*/ 2802374 h 4860733"/>
                <a:gd name="connsiteX14151" fmla="*/ 58676 w 4853691"/>
                <a:gd name="connsiteY14151" fmla="*/ 2804721 h 4860733"/>
                <a:gd name="connsiteX14152" fmla="*/ 58676 w 4853691"/>
                <a:gd name="connsiteY14152" fmla="*/ 2807068 h 4860733"/>
                <a:gd name="connsiteX14153" fmla="*/ 61023 w 4853691"/>
                <a:gd name="connsiteY14153" fmla="*/ 2816456 h 4860733"/>
                <a:gd name="connsiteX14154" fmla="*/ 61023 w 4853691"/>
                <a:gd name="connsiteY14154" fmla="*/ 2818803 h 4860733"/>
                <a:gd name="connsiteX14155" fmla="*/ 68064 w 4853691"/>
                <a:gd name="connsiteY14155" fmla="*/ 2844620 h 4860733"/>
                <a:gd name="connsiteX14156" fmla="*/ 44594 w 4853691"/>
                <a:gd name="connsiteY14156" fmla="*/ 2731962 h 4860733"/>
                <a:gd name="connsiteX14157" fmla="*/ 44594 w 4853691"/>
                <a:gd name="connsiteY14157" fmla="*/ 2731962 h 4860733"/>
                <a:gd name="connsiteX14158" fmla="*/ 77453 w 4853691"/>
                <a:gd name="connsiteY14158" fmla="*/ 2863397 h 4860733"/>
                <a:gd name="connsiteX14159" fmla="*/ 89188 w 4853691"/>
                <a:gd name="connsiteY14159" fmla="*/ 2882173 h 4860733"/>
                <a:gd name="connsiteX14160" fmla="*/ 89188 w 4853691"/>
                <a:gd name="connsiteY14160" fmla="*/ 2882173 h 4860733"/>
                <a:gd name="connsiteX14161" fmla="*/ 84494 w 4853691"/>
                <a:gd name="connsiteY14161" fmla="*/ 2879826 h 4860733"/>
                <a:gd name="connsiteX14162" fmla="*/ 84494 w 4853691"/>
                <a:gd name="connsiteY14162" fmla="*/ 2879826 h 4860733"/>
                <a:gd name="connsiteX14163" fmla="*/ 82147 w 4853691"/>
                <a:gd name="connsiteY14163" fmla="*/ 2875132 h 4860733"/>
                <a:gd name="connsiteX14164" fmla="*/ 77453 w 4853691"/>
                <a:gd name="connsiteY14164" fmla="*/ 2863397 h 4860733"/>
                <a:gd name="connsiteX14165" fmla="*/ 77453 w 4853691"/>
                <a:gd name="connsiteY14165" fmla="*/ 2863397 h 4860733"/>
                <a:gd name="connsiteX14166" fmla="*/ 82147 w 4853691"/>
                <a:gd name="connsiteY14166" fmla="*/ 2882173 h 4860733"/>
                <a:gd name="connsiteX14167" fmla="*/ 86841 w 4853691"/>
                <a:gd name="connsiteY14167" fmla="*/ 2886867 h 4860733"/>
                <a:gd name="connsiteX14168" fmla="*/ 84494 w 4853691"/>
                <a:gd name="connsiteY14168" fmla="*/ 2891561 h 4860733"/>
                <a:gd name="connsiteX14169" fmla="*/ 82147 w 4853691"/>
                <a:gd name="connsiteY14169" fmla="*/ 2882173 h 4860733"/>
                <a:gd name="connsiteX14170" fmla="*/ 82147 w 4853691"/>
                <a:gd name="connsiteY14170" fmla="*/ 2882173 h 4860733"/>
                <a:gd name="connsiteX14171" fmla="*/ 218275 w 4853691"/>
                <a:gd name="connsiteY14171" fmla="*/ 3156777 h 4860733"/>
                <a:gd name="connsiteX14172" fmla="*/ 232358 w 4853691"/>
                <a:gd name="connsiteY14172" fmla="*/ 3168513 h 4860733"/>
                <a:gd name="connsiteX14173" fmla="*/ 244093 w 4853691"/>
                <a:gd name="connsiteY14173" fmla="*/ 3175554 h 4860733"/>
                <a:gd name="connsiteX14174" fmla="*/ 260522 w 4853691"/>
                <a:gd name="connsiteY14174" fmla="*/ 3184942 h 4860733"/>
                <a:gd name="connsiteX14175" fmla="*/ 269910 w 4853691"/>
                <a:gd name="connsiteY14175" fmla="*/ 3191983 h 4860733"/>
                <a:gd name="connsiteX14176" fmla="*/ 291034 w 4853691"/>
                <a:gd name="connsiteY14176" fmla="*/ 3201371 h 4860733"/>
                <a:gd name="connsiteX14177" fmla="*/ 298075 w 4853691"/>
                <a:gd name="connsiteY14177" fmla="*/ 3203718 h 4860733"/>
                <a:gd name="connsiteX14178" fmla="*/ 307463 w 4853691"/>
                <a:gd name="connsiteY14178" fmla="*/ 3206065 h 4860733"/>
                <a:gd name="connsiteX14179" fmla="*/ 307463 w 4853691"/>
                <a:gd name="connsiteY14179" fmla="*/ 3210759 h 4860733"/>
                <a:gd name="connsiteX14180" fmla="*/ 328587 w 4853691"/>
                <a:gd name="connsiteY14180" fmla="*/ 3231883 h 4860733"/>
                <a:gd name="connsiteX14181" fmla="*/ 337975 w 4853691"/>
                <a:gd name="connsiteY14181" fmla="*/ 3229536 h 4860733"/>
                <a:gd name="connsiteX14182" fmla="*/ 373180 w 4853691"/>
                <a:gd name="connsiteY14182" fmla="*/ 3295253 h 4860733"/>
                <a:gd name="connsiteX14183" fmla="*/ 384916 w 4853691"/>
                <a:gd name="connsiteY14183" fmla="*/ 3316377 h 4860733"/>
                <a:gd name="connsiteX14184" fmla="*/ 417774 w 4853691"/>
                <a:gd name="connsiteY14184" fmla="*/ 3377400 h 4860733"/>
                <a:gd name="connsiteX14185" fmla="*/ 434204 w 4853691"/>
                <a:gd name="connsiteY14185" fmla="*/ 3407912 h 4860733"/>
                <a:gd name="connsiteX14186" fmla="*/ 462368 w 4853691"/>
                <a:gd name="connsiteY14186" fmla="*/ 3457199 h 4860733"/>
                <a:gd name="connsiteX14187" fmla="*/ 476450 w 4853691"/>
                <a:gd name="connsiteY14187" fmla="*/ 3483017 h 4860733"/>
                <a:gd name="connsiteX14188" fmla="*/ 220622 w 4853691"/>
                <a:gd name="connsiteY14188" fmla="*/ 3152083 h 4860733"/>
                <a:gd name="connsiteX14189" fmla="*/ 218275 w 4853691"/>
                <a:gd name="connsiteY14189" fmla="*/ 3156777 h 4860733"/>
                <a:gd name="connsiteX14190" fmla="*/ 664214 w 4853691"/>
                <a:gd name="connsiteY14190" fmla="*/ 3673128 h 4860733"/>
                <a:gd name="connsiteX14191" fmla="*/ 666561 w 4853691"/>
                <a:gd name="connsiteY14191" fmla="*/ 3675475 h 4860733"/>
                <a:gd name="connsiteX14192" fmla="*/ 697073 w 4853691"/>
                <a:gd name="connsiteY14192" fmla="*/ 3696598 h 4860733"/>
                <a:gd name="connsiteX14193" fmla="*/ 706461 w 4853691"/>
                <a:gd name="connsiteY14193" fmla="*/ 3703639 h 4860733"/>
                <a:gd name="connsiteX14194" fmla="*/ 736973 w 4853691"/>
                <a:gd name="connsiteY14194" fmla="*/ 3724763 h 4860733"/>
                <a:gd name="connsiteX14195" fmla="*/ 746361 w 4853691"/>
                <a:gd name="connsiteY14195" fmla="*/ 3731804 h 4860733"/>
                <a:gd name="connsiteX14196" fmla="*/ 776872 w 4853691"/>
                <a:gd name="connsiteY14196" fmla="*/ 3750580 h 4860733"/>
                <a:gd name="connsiteX14197" fmla="*/ 786261 w 4853691"/>
                <a:gd name="connsiteY14197" fmla="*/ 3755274 h 4860733"/>
                <a:gd name="connsiteX14198" fmla="*/ 816772 w 4853691"/>
                <a:gd name="connsiteY14198" fmla="*/ 3774051 h 4860733"/>
                <a:gd name="connsiteX14199" fmla="*/ 826160 w 4853691"/>
                <a:gd name="connsiteY14199" fmla="*/ 3778745 h 4860733"/>
                <a:gd name="connsiteX14200" fmla="*/ 856672 w 4853691"/>
                <a:gd name="connsiteY14200" fmla="*/ 3797521 h 4860733"/>
                <a:gd name="connsiteX14201" fmla="*/ 837896 w 4853691"/>
                <a:gd name="connsiteY14201" fmla="*/ 3804562 h 4860733"/>
                <a:gd name="connsiteX14202" fmla="*/ 833201 w 4853691"/>
                <a:gd name="connsiteY14202" fmla="*/ 3806909 h 4860733"/>
                <a:gd name="connsiteX14203" fmla="*/ 816772 w 4853691"/>
                <a:gd name="connsiteY14203" fmla="*/ 3811604 h 4860733"/>
                <a:gd name="connsiteX14204" fmla="*/ 807384 w 4853691"/>
                <a:gd name="connsiteY14204" fmla="*/ 3813950 h 4860733"/>
                <a:gd name="connsiteX14205" fmla="*/ 793302 w 4853691"/>
                <a:gd name="connsiteY14205" fmla="*/ 3818645 h 4860733"/>
                <a:gd name="connsiteX14206" fmla="*/ 783914 w 4853691"/>
                <a:gd name="connsiteY14206" fmla="*/ 3820992 h 4860733"/>
                <a:gd name="connsiteX14207" fmla="*/ 772178 w 4853691"/>
                <a:gd name="connsiteY14207" fmla="*/ 3823339 h 4860733"/>
                <a:gd name="connsiteX14208" fmla="*/ 762790 w 4853691"/>
                <a:gd name="connsiteY14208" fmla="*/ 3825686 h 4860733"/>
                <a:gd name="connsiteX14209" fmla="*/ 751055 w 4853691"/>
                <a:gd name="connsiteY14209" fmla="*/ 3828033 h 4860733"/>
                <a:gd name="connsiteX14210" fmla="*/ 741667 w 4853691"/>
                <a:gd name="connsiteY14210" fmla="*/ 3830380 h 4860733"/>
                <a:gd name="connsiteX14211" fmla="*/ 729931 w 4853691"/>
                <a:gd name="connsiteY14211" fmla="*/ 3832727 h 4860733"/>
                <a:gd name="connsiteX14212" fmla="*/ 720543 w 4853691"/>
                <a:gd name="connsiteY14212" fmla="*/ 3832727 h 4860733"/>
                <a:gd name="connsiteX14213" fmla="*/ 711155 w 4853691"/>
                <a:gd name="connsiteY14213" fmla="*/ 3832727 h 4860733"/>
                <a:gd name="connsiteX14214" fmla="*/ 706461 w 4853691"/>
                <a:gd name="connsiteY14214" fmla="*/ 3830380 h 4860733"/>
                <a:gd name="connsiteX14215" fmla="*/ 687685 w 4853691"/>
                <a:gd name="connsiteY14215" fmla="*/ 3813950 h 4860733"/>
                <a:gd name="connsiteX14216" fmla="*/ 685338 w 4853691"/>
                <a:gd name="connsiteY14216" fmla="*/ 3813950 h 4860733"/>
                <a:gd name="connsiteX14217" fmla="*/ 680643 w 4853691"/>
                <a:gd name="connsiteY14217" fmla="*/ 3781092 h 4860733"/>
                <a:gd name="connsiteX14218" fmla="*/ 664214 w 4853691"/>
                <a:gd name="connsiteY14218" fmla="*/ 3673128 h 4860733"/>
                <a:gd name="connsiteX14219" fmla="*/ 675949 w 4853691"/>
                <a:gd name="connsiteY14219" fmla="*/ 3816298 h 4860733"/>
                <a:gd name="connsiteX14220" fmla="*/ 675949 w 4853691"/>
                <a:gd name="connsiteY14220" fmla="*/ 3816298 h 4860733"/>
                <a:gd name="connsiteX14221" fmla="*/ 675949 w 4853691"/>
                <a:gd name="connsiteY14221" fmla="*/ 3816298 h 4860733"/>
                <a:gd name="connsiteX14222" fmla="*/ 666561 w 4853691"/>
                <a:gd name="connsiteY14222" fmla="*/ 3811604 h 4860733"/>
                <a:gd name="connsiteX14223" fmla="*/ 675949 w 4853691"/>
                <a:gd name="connsiteY14223" fmla="*/ 3816298 h 4860733"/>
                <a:gd name="connsiteX14224" fmla="*/ 1058518 w 4853691"/>
                <a:gd name="connsiteY14224" fmla="*/ 3917221 h 4860733"/>
                <a:gd name="connsiteX14225" fmla="*/ 1079641 w 4853691"/>
                <a:gd name="connsiteY14225" fmla="*/ 3917221 h 4860733"/>
                <a:gd name="connsiteX14226" fmla="*/ 1079641 w 4853691"/>
                <a:gd name="connsiteY14226" fmla="*/ 3917221 h 4860733"/>
                <a:gd name="connsiteX14227" fmla="*/ 1081988 w 4853691"/>
                <a:gd name="connsiteY14227" fmla="*/ 3917221 h 4860733"/>
                <a:gd name="connsiteX14228" fmla="*/ 1081988 w 4853691"/>
                <a:gd name="connsiteY14228" fmla="*/ 3919567 h 4860733"/>
                <a:gd name="connsiteX14229" fmla="*/ 1091377 w 4853691"/>
                <a:gd name="connsiteY14229" fmla="*/ 3935997 h 4860733"/>
                <a:gd name="connsiteX14230" fmla="*/ 1081988 w 4853691"/>
                <a:gd name="connsiteY14230" fmla="*/ 3952426 h 4860733"/>
                <a:gd name="connsiteX14231" fmla="*/ 1077294 w 4853691"/>
                <a:gd name="connsiteY14231" fmla="*/ 3959468 h 4860733"/>
                <a:gd name="connsiteX14232" fmla="*/ 1070253 w 4853691"/>
                <a:gd name="connsiteY14232" fmla="*/ 3971203 h 4860733"/>
                <a:gd name="connsiteX14233" fmla="*/ 1060865 w 4853691"/>
                <a:gd name="connsiteY14233" fmla="*/ 3968856 h 4860733"/>
                <a:gd name="connsiteX14234" fmla="*/ 1060865 w 4853691"/>
                <a:gd name="connsiteY14234" fmla="*/ 3968856 h 4860733"/>
                <a:gd name="connsiteX14235" fmla="*/ 1060865 w 4853691"/>
                <a:gd name="connsiteY14235" fmla="*/ 3945385 h 4860733"/>
                <a:gd name="connsiteX14236" fmla="*/ 1058518 w 4853691"/>
                <a:gd name="connsiteY14236" fmla="*/ 3917221 h 4860733"/>
                <a:gd name="connsiteX14237" fmla="*/ 4112025 w 4853691"/>
                <a:gd name="connsiteY14237" fmla="*/ 1103112 h 4860733"/>
                <a:gd name="connsiteX14238" fmla="*/ 4093249 w 4853691"/>
                <a:gd name="connsiteY14238" fmla="*/ 1074947 h 4860733"/>
                <a:gd name="connsiteX14239" fmla="*/ 4062738 w 4853691"/>
                <a:gd name="connsiteY14239" fmla="*/ 1030353 h 4860733"/>
                <a:gd name="connsiteX14240" fmla="*/ 4046308 w 4853691"/>
                <a:gd name="connsiteY14240" fmla="*/ 1004536 h 4860733"/>
                <a:gd name="connsiteX14241" fmla="*/ 4048655 w 4853691"/>
                <a:gd name="connsiteY14241" fmla="*/ 1006883 h 4860733"/>
                <a:gd name="connsiteX14242" fmla="*/ 4088555 w 4853691"/>
                <a:gd name="connsiteY14242" fmla="*/ 1030353 h 4860733"/>
                <a:gd name="connsiteX14243" fmla="*/ 4107331 w 4853691"/>
                <a:gd name="connsiteY14243" fmla="*/ 1042089 h 4860733"/>
                <a:gd name="connsiteX14244" fmla="*/ 4144884 w 4853691"/>
                <a:gd name="connsiteY14244" fmla="*/ 1065559 h 4860733"/>
                <a:gd name="connsiteX14245" fmla="*/ 4173049 w 4853691"/>
                <a:gd name="connsiteY14245" fmla="*/ 1084335 h 4860733"/>
                <a:gd name="connsiteX14246" fmla="*/ 4198866 w 4853691"/>
                <a:gd name="connsiteY14246" fmla="*/ 1100765 h 4860733"/>
                <a:gd name="connsiteX14247" fmla="*/ 4243460 w 4853691"/>
                <a:gd name="connsiteY14247" fmla="*/ 1133623 h 4860733"/>
                <a:gd name="connsiteX14248" fmla="*/ 4250501 w 4853691"/>
                <a:gd name="connsiteY14248" fmla="*/ 1138318 h 4860733"/>
                <a:gd name="connsiteX14249" fmla="*/ 4250501 w 4853691"/>
                <a:gd name="connsiteY14249" fmla="*/ 1138318 h 4860733"/>
                <a:gd name="connsiteX14250" fmla="*/ 4281013 w 4853691"/>
                <a:gd name="connsiteY14250" fmla="*/ 1215770 h 4860733"/>
                <a:gd name="connsiteX14251" fmla="*/ 4123761 w 4853691"/>
                <a:gd name="connsiteY14251" fmla="*/ 1124235 h 4860733"/>
                <a:gd name="connsiteX14252" fmla="*/ 4112025 w 4853691"/>
                <a:gd name="connsiteY14252" fmla="*/ 1103112 h 4860733"/>
                <a:gd name="connsiteX14253" fmla="*/ 563291 w 4853691"/>
                <a:gd name="connsiteY14253" fmla="*/ 1189953 h 4860733"/>
                <a:gd name="connsiteX14254" fmla="*/ 537474 w 4853691"/>
                <a:gd name="connsiteY14254" fmla="*/ 1241588 h 4860733"/>
                <a:gd name="connsiteX14255" fmla="*/ 537474 w 4853691"/>
                <a:gd name="connsiteY14255" fmla="*/ 1243935 h 4860733"/>
                <a:gd name="connsiteX14256" fmla="*/ 509309 w 4853691"/>
                <a:gd name="connsiteY14256" fmla="*/ 1297917 h 4860733"/>
                <a:gd name="connsiteX14257" fmla="*/ 504615 w 4853691"/>
                <a:gd name="connsiteY14257" fmla="*/ 1309652 h 4860733"/>
                <a:gd name="connsiteX14258" fmla="*/ 481145 w 4853691"/>
                <a:gd name="connsiteY14258" fmla="*/ 1354246 h 4860733"/>
                <a:gd name="connsiteX14259" fmla="*/ 474103 w 4853691"/>
                <a:gd name="connsiteY14259" fmla="*/ 1370675 h 4860733"/>
                <a:gd name="connsiteX14260" fmla="*/ 460021 w 4853691"/>
                <a:gd name="connsiteY14260" fmla="*/ 1401187 h 4860733"/>
                <a:gd name="connsiteX14261" fmla="*/ 532780 w 4853691"/>
                <a:gd name="connsiteY14261" fmla="*/ 1213423 h 4860733"/>
                <a:gd name="connsiteX14262" fmla="*/ 539821 w 4853691"/>
                <a:gd name="connsiteY14262" fmla="*/ 1215770 h 4860733"/>
                <a:gd name="connsiteX14263" fmla="*/ 560944 w 4853691"/>
                <a:gd name="connsiteY14263" fmla="*/ 1194647 h 4860733"/>
                <a:gd name="connsiteX14264" fmla="*/ 560944 w 4853691"/>
                <a:gd name="connsiteY14264" fmla="*/ 1192300 h 4860733"/>
                <a:gd name="connsiteX14265" fmla="*/ 565638 w 4853691"/>
                <a:gd name="connsiteY14265" fmla="*/ 1192300 h 4860733"/>
                <a:gd name="connsiteX14266" fmla="*/ 563291 w 4853691"/>
                <a:gd name="connsiteY14266" fmla="*/ 1189953 h 4860733"/>
                <a:gd name="connsiteX14267" fmla="*/ 316851 w 4853691"/>
                <a:gd name="connsiteY14267" fmla="*/ 1793144 h 4860733"/>
                <a:gd name="connsiteX14268" fmla="*/ 316851 w 4853691"/>
                <a:gd name="connsiteY14268" fmla="*/ 1795491 h 4860733"/>
                <a:gd name="connsiteX14269" fmla="*/ 312157 w 4853691"/>
                <a:gd name="connsiteY14269" fmla="*/ 1833043 h 4860733"/>
                <a:gd name="connsiteX14270" fmla="*/ 305116 w 4853691"/>
                <a:gd name="connsiteY14270" fmla="*/ 1842432 h 4860733"/>
                <a:gd name="connsiteX14271" fmla="*/ 300422 w 4853691"/>
                <a:gd name="connsiteY14271" fmla="*/ 1840084 h 4860733"/>
                <a:gd name="connsiteX14272" fmla="*/ 302769 w 4853691"/>
                <a:gd name="connsiteY14272" fmla="*/ 1835390 h 4860733"/>
                <a:gd name="connsiteX14273" fmla="*/ 316851 w 4853691"/>
                <a:gd name="connsiteY14273" fmla="*/ 1793144 h 4860733"/>
                <a:gd name="connsiteX14274" fmla="*/ 417774 w 4853691"/>
                <a:gd name="connsiteY14274" fmla="*/ 1699262 h 4860733"/>
                <a:gd name="connsiteX14275" fmla="*/ 452980 w 4853691"/>
                <a:gd name="connsiteY14275" fmla="*/ 1659362 h 4860733"/>
                <a:gd name="connsiteX14276" fmla="*/ 481145 w 4853691"/>
                <a:gd name="connsiteY14276" fmla="*/ 1626503 h 4860733"/>
                <a:gd name="connsiteX14277" fmla="*/ 518697 w 4853691"/>
                <a:gd name="connsiteY14277" fmla="*/ 1586603 h 4860733"/>
                <a:gd name="connsiteX14278" fmla="*/ 546862 w 4853691"/>
                <a:gd name="connsiteY14278" fmla="*/ 1553745 h 4860733"/>
                <a:gd name="connsiteX14279" fmla="*/ 586762 w 4853691"/>
                <a:gd name="connsiteY14279" fmla="*/ 1511498 h 4860733"/>
                <a:gd name="connsiteX14280" fmla="*/ 614926 w 4853691"/>
                <a:gd name="connsiteY14280" fmla="*/ 1480986 h 4860733"/>
                <a:gd name="connsiteX14281" fmla="*/ 619620 w 4853691"/>
                <a:gd name="connsiteY14281" fmla="*/ 1476292 h 4860733"/>
                <a:gd name="connsiteX14282" fmla="*/ 600844 w 4853691"/>
                <a:gd name="connsiteY14282" fmla="*/ 1504457 h 4860733"/>
                <a:gd name="connsiteX14283" fmla="*/ 584415 w 4853691"/>
                <a:gd name="connsiteY14283" fmla="*/ 1527927 h 4860733"/>
                <a:gd name="connsiteX14284" fmla="*/ 560944 w 4853691"/>
                <a:gd name="connsiteY14284" fmla="*/ 1563133 h 4860733"/>
                <a:gd name="connsiteX14285" fmla="*/ 542168 w 4853691"/>
                <a:gd name="connsiteY14285" fmla="*/ 1591297 h 4860733"/>
                <a:gd name="connsiteX14286" fmla="*/ 530433 w 4853691"/>
                <a:gd name="connsiteY14286" fmla="*/ 1610074 h 4860733"/>
                <a:gd name="connsiteX14287" fmla="*/ 514003 w 4853691"/>
                <a:gd name="connsiteY14287" fmla="*/ 1633544 h 4860733"/>
                <a:gd name="connsiteX14288" fmla="*/ 431857 w 4853691"/>
                <a:gd name="connsiteY14288" fmla="*/ 1708650 h 4860733"/>
                <a:gd name="connsiteX14289" fmla="*/ 422468 w 4853691"/>
                <a:gd name="connsiteY14289" fmla="*/ 1701609 h 4860733"/>
                <a:gd name="connsiteX14290" fmla="*/ 417774 w 4853691"/>
                <a:gd name="connsiteY14290" fmla="*/ 1699262 h 4860733"/>
                <a:gd name="connsiteX14291" fmla="*/ 30512 w 4853691"/>
                <a:gd name="connsiteY14291" fmla="*/ 2508993 h 4860733"/>
                <a:gd name="connsiteX14292" fmla="*/ 25818 w 4853691"/>
                <a:gd name="connsiteY14292" fmla="*/ 2508993 h 4860733"/>
                <a:gd name="connsiteX14293" fmla="*/ 25818 w 4853691"/>
                <a:gd name="connsiteY14293" fmla="*/ 2504299 h 4860733"/>
                <a:gd name="connsiteX14294" fmla="*/ 30512 w 4853691"/>
                <a:gd name="connsiteY14294" fmla="*/ 2504299 h 4860733"/>
                <a:gd name="connsiteX14295" fmla="*/ 30512 w 4853691"/>
                <a:gd name="connsiteY14295" fmla="*/ 2504299 h 4860733"/>
                <a:gd name="connsiteX14296" fmla="*/ 30512 w 4853691"/>
                <a:gd name="connsiteY14296" fmla="*/ 2508993 h 4860733"/>
                <a:gd name="connsiteX14297" fmla="*/ 126741 w 4853691"/>
                <a:gd name="connsiteY14297" fmla="*/ 3025343 h 4860733"/>
                <a:gd name="connsiteX14298" fmla="*/ 117352 w 4853691"/>
                <a:gd name="connsiteY14298" fmla="*/ 2987790 h 4860733"/>
                <a:gd name="connsiteX14299" fmla="*/ 115005 w 4853691"/>
                <a:gd name="connsiteY14299" fmla="*/ 2971361 h 4860733"/>
                <a:gd name="connsiteX14300" fmla="*/ 105617 w 4853691"/>
                <a:gd name="connsiteY14300" fmla="*/ 2931461 h 4860733"/>
                <a:gd name="connsiteX14301" fmla="*/ 103270 w 4853691"/>
                <a:gd name="connsiteY14301" fmla="*/ 2922073 h 4860733"/>
                <a:gd name="connsiteX14302" fmla="*/ 103270 w 4853691"/>
                <a:gd name="connsiteY14302" fmla="*/ 2919726 h 4860733"/>
                <a:gd name="connsiteX14303" fmla="*/ 107964 w 4853691"/>
                <a:gd name="connsiteY14303" fmla="*/ 2919726 h 4860733"/>
                <a:gd name="connsiteX14304" fmla="*/ 117352 w 4853691"/>
                <a:gd name="connsiteY14304" fmla="*/ 2952584 h 4860733"/>
                <a:gd name="connsiteX14305" fmla="*/ 124393 w 4853691"/>
                <a:gd name="connsiteY14305" fmla="*/ 2978402 h 4860733"/>
                <a:gd name="connsiteX14306" fmla="*/ 138476 w 4853691"/>
                <a:gd name="connsiteY14306" fmla="*/ 3030037 h 4860733"/>
                <a:gd name="connsiteX14307" fmla="*/ 129088 w 4853691"/>
                <a:gd name="connsiteY14307" fmla="*/ 3027690 h 4860733"/>
                <a:gd name="connsiteX14308" fmla="*/ 126741 w 4853691"/>
                <a:gd name="connsiteY14308" fmla="*/ 3025343 h 4860733"/>
                <a:gd name="connsiteX14309" fmla="*/ 1030353 w 4853691"/>
                <a:gd name="connsiteY14309" fmla="*/ 4304483 h 4860733"/>
                <a:gd name="connsiteX14310" fmla="*/ 1032700 w 4853691"/>
                <a:gd name="connsiteY14310" fmla="*/ 4302136 h 4860733"/>
                <a:gd name="connsiteX14311" fmla="*/ 1051477 w 4853691"/>
                <a:gd name="connsiteY14311" fmla="*/ 4311525 h 4860733"/>
                <a:gd name="connsiteX14312" fmla="*/ 1060865 w 4853691"/>
                <a:gd name="connsiteY14312" fmla="*/ 4316219 h 4860733"/>
                <a:gd name="connsiteX14313" fmla="*/ 1060865 w 4853691"/>
                <a:gd name="connsiteY14313" fmla="*/ 4318565 h 4860733"/>
                <a:gd name="connsiteX14314" fmla="*/ 1058518 w 4853691"/>
                <a:gd name="connsiteY14314" fmla="*/ 4327954 h 4860733"/>
                <a:gd name="connsiteX14315" fmla="*/ 1058518 w 4853691"/>
                <a:gd name="connsiteY14315" fmla="*/ 4330301 h 4860733"/>
                <a:gd name="connsiteX14316" fmla="*/ 1053824 w 4853691"/>
                <a:gd name="connsiteY14316" fmla="*/ 4325607 h 4860733"/>
                <a:gd name="connsiteX14317" fmla="*/ 1030353 w 4853691"/>
                <a:gd name="connsiteY14317" fmla="*/ 4304483 h 4860733"/>
                <a:gd name="connsiteX14318" fmla="*/ 4215296 w 4853691"/>
                <a:gd name="connsiteY14318" fmla="*/ 3945385 h 4860733"/>
                <a:gd name="connsiteX14319" fmla="*/ 4222337 w 4853691"/>
                <a:gd name="connsiteY14319" fmla="*/ 3935997 h 4860733"/>
                <a:gd name="connsiteX14320" fmla="*/ 4229378 w 4853691"/>
                <a:gd name="connsiteY14320" fmla="*/ 3938344 h 4860733"/>
                <a:gd name="connsiteX14321" fmla="*/ 4227031 w 4853691"/>
                <a:gd name="connsiteY14321" fmla="*/ 3947732 h 4860733"/>
                <a:gd name="connsiteX14322" fmla="*/ 4224684 w 4853691"/>
                <a:gd name="connsiteY14322" fmla="*/ 3957120 h 4860733"/>
                <a:gd name="connsiteX14323" fmla="*/ 4222337 w 4853691"/>
                <a:gd name="connsiteY14323" fmla="*/ 3964162 h 4860733"/>
                <a:gd name="connsiteX14324" fmla="*/ 4215296 w 4853691"/>
                <a:gd name="connsiteY14324" fmla="*/ 3961814 h 4860733"/>
                <a:gd name="connsiteX14325" fmla="*/ 4215296 w 4853691"/>
                <a:gd name="connsiteY14325" fmla="*/ 3961814 h 4860733"/>
                <a:gd name="connsiteX14326" fmla="*/ 4215296 w 4853691"/>
                <a:gd name="connsiteY14326" fmla="*/ 3954773 h 4860733"/>
                <a:gd name="connsiteX14327" fmla="*/ 4215296 w 4853691"/>
                <a:gd name="connsiteY14327" fmla="*/ 3945385 h 4860733"/>
                <a:gd name="connsiteX14328" fmla="*/ 4227031 w 4853691"/>
                <a:gd name="connsiteY14328" fmla="*/ 3966508 h 4860733"/>
                <a:gd name="connsiteX14329" fmla="*/ 4229378 w 4853691"/>
                <a:gd name="connsiteY14329" fmla="*/ 3959468 h 4860733"/>
                <a:gd name="connsiteX14330" fmla="*/ 4231725 w 4853691"/>
                <a:gd name="connsiteY14330" fmla="*/ 3947732 h 4860733"/>
                <a:gd name="connsiteX14331" fmla="*/ 4234072 w 4853691"/>
                <a:gd name="connsiteY14331" fmla="*/ 3940691 h 4860733"/>
                <a:gd name="connsiteX14332" fmla="*/ 4236419 w 4853691"/>
                <a:gd name="connsiteY14332" fmla="*/ 3940691 h 4860733"/>
                <a:gd name="connsiteX14333" fmla="*/ 4257542 w 4853691"/>
                <a:gd name="connsiteY14333" fmla="*/ 3919567 h 4860733"/>
                <a:gd name="connsiteX14334" fmla="*/ 4255195 w 4853691"/>
                <a:gd name="connsiteY14334" fmla="*/ 3912527 h 4860733"/>
                <a:gd name="connsiteX14335" fmla="*/ 4271625 w 4853691"/>
                <a:gd name="connsiteY14335" fmla="*/ 3905485 h 4860733"/>
                <a:gd name="connsiteX14336" fmla="*/ 4227031 w 4853691"/>
                <a:gd name="connsiteY14336" fmla="*/ 3966508 h 4860733"/>
                <a:gd name="connsiteX14337" fmla="*/ 4227031 w 4853691"/>
                <a:gd name="connsiteY14337" fmla="*/ 3966508 h 4860733"/>
                <a:gd name="connsiteX14338" fmla="*/ 4642458 w 4853691"/>
                <a:gd name="connsiteY14338" fmla="*/ 3429035 h 4860733"/>
                <a:gd name="connsiteX14339" fmla="*/ 4640111 w 4853691"/>
                <a:gd name="connsiteY14339" fmla="*/ 3433729 h 4860733"/>
                <a:gd name="connsiteX14340" fmla="*/ 4640111 w 4853691"/>
                <a:gd name="connsiteY14340" fmla="*/ 3436076 h 4860733"/>
                <a:gd name="connsiteX14341" fmla="*/ 4647152 w 4853691"/>
                <a:gd name="connsiteY14341" fmla="*/ 3414952 h 4860733"/>
                <a:gd name="connsiteX14342" fmla="*/ 4647152 w 4853691"/>
                <a:gd name="connsiteY14342" fmla="*/ 3412606 h 4860733"/>
                <a:gd name="connsiteX14343" fmla="*/ 4642458 w 4853691"/>
                <a:gd name="connsiteY14343" fmla="*/ 3429035 h 4860733"/>
                <a:gd name="connsiteX14344" fmla="*/ 4663581 w 4853691"/>
                <a:gd name="connsiteY14344" fmla="*/ 3346888 h 4860733"/>
                <a:gd name="connsiteX14345" fmla="*/ 4665929 w 4853691"/>
                <a:gd name="connsiteY14345" fmla="*/ 3339847 h 4860733"/>
                <a:gd name="connsiteX14346" fmla="*/ 4665929 w 4853691"/>
                <a:gd name="connsiteY14346" fmla="*/ 3342194 h 4860733"/>
                <a:gd name="connsiteX14347" fmla="*/ 4665929 w 4853691"/>
                <a:gd name="connsiteY14347" fmla="*/ 3344541 h 4860733"/>
                <a:gd name="connsiteX14348" fmla="*/ 4654193 w 4853691"/>
                <a:gd name="connsiteY14348" fmla="*/ 3365665 h 4860733"/>
                <a:gd name="connsiteX14349" fmla="*/ 4663581 w 4853691"/>
                <a:gd name="connsiteY14349" fmla="*/ 3346888 h 4860733"/>
                <a:gd name="connsiteX14350" fmla="*/ 4565005 w 4853691"/>
                <a:gd name="connsiteY14350" fmla="*/ 3548734 h 4860733"/>
                <a:gd name="connsiteX14351" fmla="*/ 4567353 w 4853691"/>
                <a:gd name="connsiteY14351" fmla="*/ 3544040 h 4860733"/>
                <a:gd name="connsiteX14352" fmla="*/ 4567353 w 4853691"/>
                <a:gd name="connsiteY14352" fmla="*/ 3544040 h 4860733"/>
                <a:gd name="connsiteX14353" fmla="*/ 4565005 w 4853691"/>
                <a:gd name="connsiteY14353" fmla="*/ 3546387 h 4860733"/>
                <a:gd name="connsiteX14354" fmla="*/ 4565005 w 4853691"/>
                <a:gd name="connsiteY14354" fmla="*/ 3548734 h 4860733"/>
                <a:gd name="connsiteX14355" fmla="*/ 4780934 w 4853691"/>
                <a:gd name="connsiteY14355" fmla="*/ 2487869 h 4860733"/>
                <a:gd name="connsiteX14356" fmla="*/ 4787975 w 4853691"/>
                <a:gd name="connsiteY14356" fmla="*/ 2492563 h 4860733"/>
                <a:gd name="connsiteX14357" fmla="*/ 4785628 w 4853691"/>
                <a:gd name="connsiteY14357" fmla="*/ 2497258 h 4860733"/>
                <a:gd name="connsiteX14358" fmla="*/ 4783281 w 4853691"/>
                <a:gd name="connsiteY14358" fmla="*/ 2501952 h 4860733"/>
                <a:gd name="connsiteX14359" fmla="*/ 4778587 w 4853691"/>
                <a:gd name="connsiteY14359" fmla="*/ 2499605 h 4860733"/>
                <a:gd name="connsiteX14360" fmla="*/ 4778587 w 4853691"/>
                <a:gd name="connsiteY14360" fmla="*/ 2494910 h 4860733"/>
                <a:gd name="connsiteX14361" fmla="*/ 4780934 w 4853691"/>
                <a:gd name="connsiteY14361" fmla="*/ 2487869 h 4860733"/>
                <a:gd name="connsiteX14362" fmla="*/ 4410100 w 4853691"/>
                <a:gd name="connsiteY14362" fmla="*/ 1556092 h 4860733"/>
                <a:gd name="connsiteX14363" fmla="*/ 4454694 w 4853691"/>
                <a:gd name="connsiteY14363" fmla="*/ 1680485 h 4860733"/>
                <a:gd name="connsiteX14364" fmla="*/ 4454694 w 4853691"/>
                <a:gd name="connsiteY14364" fmla="*/ 1680485 h 4860733"/>
                <a:gd name="connsiteX14365" fmla="*/ 4440612 w 4853691"/>
                <a:gd name="connsiteY14365" fmla="*/ 1652321 h 4860733"/>
                <a:gd name="connsiteX14366" fmla="*/ 4428877 w 4853691"/>
                <a:gd name="connsiteY14366" fmla="*/ 1631197 h 4860733"/>
                <a:gd name="connsiteX14367" fmla="*/ 4405406 w 4853691"/>
                <a:gd name="connsiteY14367" fmla="*/ 1588950 h 4860733"/>
                <a:gd name="connsiteX14368" fmla="*/ 4391324 w 4853691"/>
                <a:gd name="connsiteY14368" fmla="*/ 1563133 h 4860733"/>
                <a:gd name="connsiteX14369" fmla="*/ 4367854 w 4853691"/>
                <a:gd name="connsiteY14369" fmla="*/ 1523233 h 4860733"/>
                <a:gd name="connsiteX14370" fmla="*/ 4353771 w 4853691"/>
                <a:gd name="connsiteY14370" fmla="*/ 1495069 h 4860733"/>
                <a:gd name="connsiteX14371" fmla="*/ 4330301 w 4853691"/>
                <a:gd name="connsiteY14371" fmla="*/ 1455169 h 4860733"/>
                <a:gd name="connsiteX14372" fmla="*/ 4313872 w 4853691"/>
                <a:gd name="connsiteY14372" fmla="*/ 1427004 h 4860733"/>
                <a:gd name="connsiteX14373" fmla="*/ 4290401 w 4853691"/>
                <a:gd name="connsiteY14373" fmla="*/ 1387104 h 4860733"/>
                <a:gd name="connsiteX14374" fmla="*/ 4271625 w 4853691"/>
                <a:gd name="connsiteY14374" fmla="*/ 1356593 h 4860733"/>
                <a:gd name="connsiteX14375" fmla="*/ 4248154 w 4853691"/>
                <a:gd name="connsiteY14375" fmla="*/ 1316693 h 4860733"/>
                <a:gd name="connsiteX14376" fmla="*/ 4229378 w 4853691"/>
                <a:gd name="connsiteY14376" fmla="*/ 1283834 h 4860733"/>
                <a:gd name="connsiteX14377" fmla="*/ 4203560 w 4853691"/>
                <a:gd name="connsiteY14377" fmla="*/ 1243935 h 4860733"/>
                <a:gd name="connsiteX14378" fmla="*/ 4184784 w 4853691"/>
                <a:gd name="connsiteY14378" fmla="*/ 1213423 h 4860733"/>
                <a:gd name="connsiteX14379" fmla="*/ 4158966 w 4853691"/>
                <a:gd name="connsiteY14379" fmla="*/ 1171176 h 4860733"/>
                <a:gd name="connsiteX14380" fmla="*/ 4140190 w 4853691"/>
                <a:gd name="connsiteY14380" fmla="*/ 1140665 h 4860733"/>
                <a:gd name="connsiteX14381" fmla="*/ 4128455 w 4853691"/>
                <a:gd name="connsiteY14381" fmla="*/ 1121888 h 4860733"/>
                <a:gd name="connsiteX14382" fmla="*/ 4283360 w 4853691"/>
                <a:gd name="connsiteY14382" fmla="*/ 1213423 h 4860733"/>
                <a:gd name="connsiteX14383" fmla="*/ 4295095 w 4853691"/>
                <a:gd name="connsiteY14383" fmla="*/ 1241588 h 4860733"/>
                <a:gd name="connsiteX14384" fmla="*/ 4410100 w 4853691"/>
                <a:gd name="connsiteY14384" fmla="*/ 1556092 h 4860733"/>
                <a:gd name="connsiteX14385" fmla="*/ 4675317 w 4853691"/>
                <a:gd name="connsiteY14385" fmla="*/ 1607727 h 4860733"/>
                <a:gd name="connsiteX14386" fmla="*/ 4672970 w 4853691"/>
                <a:gd name="connsiteY14386" fmla="*/ 1595992 h 4860733"/>
                <a:gd name="connsiteX14387" fmla="*/ 4712869 w 4853691"/>
                <a:gd name="connsiteY14387" fmla="*/ 1673444 h 4860733"/>
                <a:gd name="connsiteX14388" fmla="*/ 4719911 w 4853691"/>
                <a:gd name="connsiteY14388" fmla="*/ 1694568 h 4860733"/>
                <a:gd name="connsiteX14389" fmla="*/ 4680011 w 4853691"/>
                <a:gd name="connsiteY14389" fmla="*/ 1624156 h 4860733"/>
                <a:gd name="connsiteX14390" fmla="*/ 4675317 w 4853691"/>
                <a:gd name="connsiteY14390" fmla="*/ 1607727 h 4860733"/>
                <a:gd name="connsiteX14391" fmla="*/ 4719911 w 4853691"/>
                <a:gd name="connsiteY14391" fmla="*/ 1687526 h 4860733"/>
                <a:gd name="connsiteX14392" fmla="*/ 4757463 w 4853691"/>
                <a:gd name="connsiteY14392" fmla="*/ 1774367 h 4860733"/>
                <a:gd name="connsiteX14393" fmla="*/ 4757463 w 4853691"/>
                <a:gd name="connsiteY14393" fmla="*/ 1774367 h 4860733"/>
                <a:gd name="connsiteX14394" fmla="*/ 4726952 w 4853691"/>
                <a:gd name="connsiteY14394" fmla="*/ 1703956 h 4860733"/>
                <a:gd name="connsiteX14395" fmla="*/ 4719911 w 4853691"/>
                <a:gd name="connsiteY14395" fmla="*/ 1687526 h 4860733"/>
                <a:gd name="connsiteX14396" fmla="*/ 2433887 w 4853691"/>
                <a:gd name="connsiteY14396" fmla="*/ 251134 h 4860733"/>
                <a:gd name="connsiteX14397" fmla="*/ 2436234 w 4853691"/>
                <a:gd name="connsiteY14397" fmla="*/ 262869 h 4860733"/>
                <a:gd name="connsiteX14398" fmla="*/ 2438581 w 4853691"/>
                <a:gd name="connsiteY14398" fmla="*/ 279299 h 4860733"/>
                <a:gd name="connsiteX14399" fmla="*/ 2440928 w 4853691"/>
                <a:gd name="connsiteY14399" fmla="*/ 291034 h 4860733"/>
                <a:gd name="connsiteX14400" fmla="*/ 2443275 w 4853691"/>
                <a:gd name="connsiteY14400" fmla="*/ 309810 h 4860733"/>
                <a:gd name="connsiteX14401" fmla="*/ 2445622 w 4853691"/>
                <a:gd name="connsiteY14401" fmla="*/ 321545 h 4860733"/>
                <a:gd name="connsiteX14402" fmla="*/ 2447970 w 4853691"/>
                <a:gd name="connsiteY14402" fmla="*/ 340322 h 4860733"/>
                <a:gd name="connsiteX14403" fmla="*/ 2450317 w 4853691"/>
                <a:gd name="connsiteY14403" fmla="*/ 352057 h 4860733"/>
                <a:gd name="connsiteX14404" fmla="*/ 2455011 w 4853691"/>
                <a:gd name="connsiteY14404" fmla="*/ 373180 h 4860733"/>
                <a:gd name="connsiteX14405" fmla="*/ 2457358 w 4853691"/>
                <a:gd name="connsiteY14405" fmla="*/ 382569 h 4860733"/>
                <a:gd name="connsiteX14406" fmla="*/ 2459705 w 4853691"/>
                <a:gd name="connsiteY14406" fmla="*/ 398998 h 4860733"/>
                <a:gd name="connsiteX14407" fmla="*/ 2455011 w 4853691"/>
                <a:gd name="connsiteY14407" fmla="*/ 401345 h 4860733"/>
                <a:gd name="connsiteX14408" fmla="*/ 2452664 w 4853691"/>
                <a:gd name="connsiteY14408" fmla="*/ 396651 h 4860733"/>
                <a:gd name="connsiteX14409" fmla="*/ 2443275 w 4853691"/>
                <a:gd name="connsiteY14409" fmla="*/ 380222 h 4860733"/>
                <a:gd name="connsiteX14410" fmla="*/ 2431540 w 4853691"/>
                <a:gd name="connsiteY14410" fmla="*/ 361445 h 4860733"/>
                <a:gd name="connsiteX14411" fmla="*/ 2422152 w 4853691"/>
                <a:gd name="connsiteY14411" fmla="*/ 347363 h 4860733"/>
                <a:gd name="connsiteX14412" fmla="*/ 2410417 w 4853691"/>
                <a:gd name="connsiteY14412" fmla="*/ 328586 h 4860733"/>
                <a:gd name="connsiteX14413" fmla="*/ 2401029 w 4853691"/>
                <a:gd name="connsiteY14413" fmla="*/ 314504 h 4860733"/>
                <a:gd name="connsiteX14414" fmla="*/ 2386946 w 4853691"/>
                <a:gd name="connsiteY14414" fmla="*/ 295728 h 4860733"/>
                <a:gd name="connsiteX14415" fmla="*/ 2379905 w 4853691"/>
                <a:gd name="connsiteY14415" fmla="*/ 283993 h 4860733"/>
                <a:gd name="connsiteX14416" fmla="*/ 2372864 w 4853691"/>
                <a:gd name="connsiteY14416" fmla="*/ 274604 h 4860733"/>
                <a:gd name="connsiteX14417" fmla="*/ 2372864 w 4853691"/>
                <a:gd name="connsiteY14417" fmla="*/ 274604 h 4860733"/>
                <a:gd name="connsiteX14418" fmla="*/ 2393987 w 4853691"/>
                <a:gd name="connsiteY14418" fmla="*/ 253481 h 4860733"/>
                <a:gd name="connsiteX14419" fmla="*/ 2393987 w 4853691"/>
                <a:gd name="connsiteY14419" fmla="*/ 253481 h 4860733"/>
                <a:gd name="connsiteX14420" fmla="*/ 2417458 w 4853691"/>
                <a:gd name="connsiteY14420" fmla="*/ 251134 h 4860733"/>
                <a:gd name="connsiteX14421" fmla="*/ 2433887 w 4853691"/>
                <a:gd name="connsiteY14421" fmla="*/ 251134 h 4860733"/>
                <a:gd name="connsiteX14422" fmla="*/ 603191 w 4853691"/>
                <a:gd name="connsiteY14422" fmla="*/ 1114847 h 4860733"/>
                <a:gd name="connsiteX14423" fmla="*/ 603191 w 4853691"/>
                <a:gd name="connsiteY14423" fmla="*/ 1114847 h 4860733"/>
                <a:gd name="connsiteX14424" fmla="*/ 591456 w 4853691"/>
                <a:gd name="connsiteY14424" fmla="*/ 1135970 h 4860733"/>
                <a:gd name="connsiteX14425" fmla="*/ 567985 w 4853691"/>
                <a:gd name="connsiteY14425" fmla="*/ 1178217 h 4860733"/>
                <a:gd name="connsiteX14426" fmla="*/ 563291 w 4853691"/>
                <a:gd name="connsiteY14426" fmla="*/ 1187606 h 4860733"/>
                <a:gd name="connsiteX14427" fmla="*/ 563291 w 4853691"/>
                <a:gd name="connsiteY14427" fmla="*/ 1189953 h 4860733"/>
                <a:gd name="connsiteX14428" fmla="*/ 558597 w 4853691"/>
                <a:gd name="connsiteY14428" fmla="*/ 1189953 h 4860733"/>
                <a:gd name="connsiteX14429" fmla="*/ 556250 w 4853691"/>
                <a:gd name="connsiteY14429" fmla="*/ 1189953 h 4860733"/>
                <a:gd name="connsiteX14430" fmla="*/ 551556 w 4853691"/>
                <a:gd name="connsiteY14430" fmla="*/ 1180564 h 4860733"/>
                <a:gd name="connsiteX14431" fmla="*/ 586762 w 4853691"/>
                <a:gd name="connsiteY14431" fmla="*/ 1138318 h 4860733"/>
                <a:gd name="connsiteX14432" fmla="*/ 603191 w 4853691"/>
                <a:gd name="connsiteY14432" fmla="*/ 1114847 h 4860733"/>
                <a:gd name="connsiteX14433" fmla="*/ 312157 w 4853691"/>
                <a:gd name="connsiteY14433" fmla="*/ 1833043 h 4860733"/>
                <a:gd name="connsiteX14434" fmla="*/ 330934 w 4853691"/>
                <a:gd name="connsiteY14434" fmla="*/ 1807226 h 4860733"/>
                <a:gd name="connsiteX14435" fmla="*/ 356751 w 4853691"/>
                <a:gd name="connsiteY14435" fmla="*/ 1772020 h 4860733"/>
                <a:gd name="connsiteX14436" fmla="*/ 389610 w 4853691"/>
                <a:gd name="connsiteY14436" fmla="*/ 1732120 h 4860733"/>
                <a:gd name="connsiteX14437" fmla="*/ 415427 w 4853691"/>
                <a:gd name="connsiteY14437" fmla="*/ 1699262 h 4860733"/>
                <a:gd name="connsiteX14438" fmla="*/ 422468 w 4853691"/>
                <a:gd name="connsiteY14438" fmla="*/ 1701609 h 4860733"/>
                <a:gd name="connsiteX14439" fmla="*/ 422468 w 4853691"/>
                <a:gd name="connsiteY14439" fmla="*/ 1701609 h 4860733"/>
                <a:gd name="connsiteX14440" fmla="*/ 429509 w 4853691"/>
                <a:gd name="connsiteY14440" fmla="*/ 1706303 h 4860733"/>
                <a:gd name="connsiteX14441" fmla="*/ 312157 w 4853691"/>
                <a:gd name="connsiteY14441" fmla="*/ 1833043 h 4860733"/>
                <a:gd name="connsiteX14442" fmla="*/ 312157 w 4853691"/>
                <a:gd name="connsiteY14442" fmla="*/ 1833043 h 4860733"/>
                <a:gd name="connsiteX14443" fmla="*/ 53982 w 4853691"/>
                <a:gd name="connsiteY14443" fmla="*/ 2804721 h 4860733"/>
                <a:gd name="connsiteX14444" fmla="*/ 53982 w 4853691"/>
                <a:gd name="connsiteY14444" fmla="*/ 2804721 h 4860733"/>
                <a:gd name="connsiteX14445" fmla="*/ 53982 w 4853691"/>
                <a:gd name="connsiteY14445" fmla="*/ 2804721 h 4860733"/>
                <a:gd name="connsiteX14446" fmla="*/ 53982 w 4853691"/>
                <a:gd name="connsiteY14446" fmla="*/ 2804721 h 4860733"/>
                <a:gd name="connsiteX14447" fmla="*/ 53982 w 4853691"/>
                <a:gd name="connsiteY14447" fmla="*/ 2811762 h 4860733"/>
                <a:gd name="connsiteX14448" fmla="*/ 56329 w 4853691"/>
                <a:gd name="connsiteY14448" fmla="*/ 2821150 h 4860733"/>
                <a:gd name="connsiteX14449" fmla="*/ 63370 w 4853691"/>
                <a:gd name="connsiteY14449" fmla="*/ 2849314 h 4860733"/>
                <a:gd name="connsiteX14450" fmla="*/ 63370 w 4853691"/>
                <a:gd name="connsiteY14450" fmla="*/ 2849314 h 4860733"/>
                <a:gd name="connsiteX14451" fmla="*/ 63370 w 4853691"/>
                <a:gd name="connsiteY14451" fmla="*/ 2846967 h 4860733"/>
                <a:gd name="connsiteX14452" fmla="*/ 58676 w 4853691"/>
                <a:gd name="connsiteY14452" fmla="*/ 2823497 h 4860733"/>
                <a:gd name="connsiteX14453" fmla="*/ 53982 w 4853691"/>
                <a:gd name="connsiteY14453" fmla="*/ 2811762 h 4860733"/>
                <a:gd name="connsiteX14454" fmla="*/ 117352 w 4853691"/>
                <a:gd name="connsiteY14454" fmla="*/ 3018302 h 4860733"/>
                <a:gd name="connsiteX14455" fmla="*/ 117352 w 4853691"/>
                <a:gd name="connsiteY14455" fmla="*/ 3018302 h 4860733"/>
                <a:gd name="connsiteX14456" fmla="*/ 117352 w 4853691"/>
                <a:gd name="connsiteY14456" fmla="*/ 3018302 h 4860733"/>
                <a:gd name="connsiteX14457" fmla="*/ 117352 w 4853691"/>
                <a:gd name="connsiteY14457" fmla="*/ 3018302 h 4860733"/>
                <a:gd name="connsiteX14458" fmla="*/ 4630723 w 4853691"/>
                <a:gd name="connsiteY14458" fmla="*/ 3457199 h 4860733"/>
                <a:gd name="connsiteX14459" fmla="*/ 4628376 w 4853691"/>
                <a:gd name="connsiteY14459" fmla="*/ 3461893 h 4860733"/>
                <a:gd name="connsiteX14460" fmla="*/ 4628376 w 4853691"/>
                <a:gd name="connsiteY14460" fmla="*/ 3461893 h 4860733"/>
                <a:gd name="connsiteX14461" fmla="*/ 4630723 w 4853691"/>
                <a:gd name="connsiteY14461" fmla="*/ 3457199 h 4860733"/>
                <a:gd name="connsiteX14462" fmla="*/ 4668275 w 4853691"/>
                <a:gd name="connsiteY14462" fmla="*/ 3375053 h 4860733"/>
                <a:gd name="connsiteX14463" fmla="*/ 4677664 w 4853691"/>
                <a:gd name="connsiteY14463" fmla="*/ 3349235 h 4860733"/>
                <a:gd name="connsiteX14464" fmla="*/ 4680011 w 4853691"/>
                <a:gd name="connsiteY14464" fmla="*/ 3349235 h 4860733"/>
                <a:gd name="connsiteX14465" fmla="*/ 4665929 w 4853691"/>
                <a:gd name="connsiteY14465" fmla="*/ 3382094 h 4860733"/>
                <a:gd name="connsiteX14466" fmla="*/ 4668275 w 4853691"/>
                <a:gd name="connsiteY14466" fmla="*/ 3375053 h 4860733"/>
                <a:gd name="connsiteX14467" fmla="*/ 4764504 w 4853691"/>
                <a:gd name="connsiteY14467" fmla="*/ 1959784 h 4860733"/>
                <a:gd name="connsiteX14468" fmla="*/ 4755116 w 4853691"/>
                <a:gd name="connsiteY14468" fmla="*/ 1917537 h 4860733"/>
                <a:gd name="connsiteX14469" fmla="*/ 4750422 w 4853691"/>
                <a:gd name="connsiteY14469" fmla="*/ 1898761 h 4860733"/>
                <a:gd name="connsiteX14470" fmla="*/ 4741034 w 4853691"/>
                <a:gd name="connsiteY14470" fmla="*/ 1856514 h 4860733"/>
                <a:gd name="connsiteX14471" fmla="*/ 4736340 w 4853691"/>
                <a:gd name="connsiteY14471" fmla="*/ 1833043 h 4860733"/>
                <a:gd name="connsiteX14472" fmla="*/ 4726952 w 4853691"/>
                <a:gd name="connsiteY14472" fmla="*/ 1795491 h 4860733"/>
                <a:gd name="connsiteX14473" fmla="*/ 4719911 w 4853691"/>
                <a:gd name="connsiteY14473" fmla="*/ 1769673 h 4860733"/>
                <a:gd name="connsiteX14474" fmla="*/ 4712869 w 4853691"/>
                <a:gd name="connsiteY14474" fmla="*/ 1746203 h 4860733"/>
                <a:gd name="connsiteX14475" fmla="*/ 4712869 w 4853691"/>
                <a:gd name="connsiteY14475" fmla="*/ 1746203 h 4860733"/>
                <a:gd name="connsiteX14476" fmla="*/ 4719911 w 4853691"/>
                <a:gd name="connsiteY14476" fmla="*/ 1762632 h 4860733"/>
                <a:gd name="connsiteX14477" fmla="*/ 4726952 w 4853691"/>
                <a:gd name="connsiteY14477" fmla="*/ 1781408 h 4860733"/>
                <a:gd name="connsiteX14478" fmla="*/ 4736340 w 4853691"/>
                <a:gd name="connsiteY14478" fmla="*/ 1811920 h 4860733"/>
                <a:gd name="connsiteX14479" fmla="*/ 4741034 w 4853691"/>
                <a:gd name="connsiteY14479" fmla="*/ 1828349 h 4860733"/>
                <a:gd name="connsiteX14480" fmla="*/ 4752769 w 4853691"/>
                <a:gd name="connsiteY14480" fmla="*/ 1868249 h 4860733"/>
                <a:gd name="connsiteX14481" fmla="*/ 4755116 w 4853691"/>
                <a:gd name="connsiteY14481" fmla="*/ 1875290 h 4860733"/>
                <a:gd name="connsiteX14482" fmla="*/ 4766852 w 4853691"/>
                <a:gd name="connsiteY14482" fmla="*/ 1922231 h 4860733"/>
                <a:gd name="connsiteX14483" fmla="*/ 4771546 w 4853691"/>
                <a:gd name="connsiteY14483" fmla="*/ 1936313 h 4860733"/>
                <a:gd name="connsiteX14484" fmla="*/ 4776240 w 4853691"/>
                <a:gd name="connsiteY14484" fmla="*/ 1962131 h 4860733"/>
                <a:gd name="connsiteX14485" fmla="*/ 4764504 w 4853691"/>
                <a:gd name="connsiteY14485" fmla="*/ 1957437 h 4860733"/>
                <a:gd name="connsiteX14486" fmla="*/ 4764504 w 4853691"/>
                <a:gd name="connsiteY14486" fmla="*/ 1959784 h 4860733"/>
                <a:gd name="connsiteX14487" fmla="*/ 4755116 w 4853691"/>
                <a:gd name="connsiteY14487" fmla="*/ 1821308 h 4860733"/>
                <a:gd name="connsiteX14488" fmla="*/ 4752769 w 4853691"/>
                <a:gd name="connsiteY14488" fmla="*/ 1811920 h 4860733"/>
                <a:gd name="connsiteX14489" fmla="*/ 4729299 w 4853691"/>
                <a:gd name="connsiteY14489" fmla="*/ 1727426 h 4860733"/>
                <a:gd name="connsiteX14490" fmla="*/ 4726952 w 4853691"/>
                <a:gd name="connsiteY14490" fmla="*/ 1718038 h 4860733"/>
                <a:gd name="connsiteX14491" fmla="*/ 4752769 w 4853691"/>
                <a:gd name="connsiteY14491" fmla="*/ 1779061 h 4860733"/>
                <a:gd name="connsiteX14492" fmla="*/ 4748075 w 4853691"/>
                <a:gd name="connsiteY14492" fmla="*/ 1790796 h 4860733"/>
                <a:gd name="connsiteX14493" fmla="*/ 4764504 w 4853691"/>
                <a:gd name="connsiteY14493" fmla="*/ 1809573 h 4860733"/>
                <a:gd name="connsiteX14494" fmla="*/ 4769198 w 4853691"/>
                <a:gd name="connsiteY14494" fmla="*/ 1821308 h 4860733"/>
                <a:gd name="connsiteX14495" fmla="*/ 4769198 w 4853691"/>
                <a:gd name="connsiteY14495" fmla="*/ 1823655 h 4860733"/>
                <a:gd name="connsiteX14496" fmla="*/ 4762157 w 4853691"/>
                <a:gd name="connsiteY14496" fmla="*/ 1840084 h 4860733"/>
                <a:gd name="connsiteX14497" fmla="*/ 4766852 w 4853691"/>
                <a:gd name="connsiteY14497" fmla="*/ 1851820 h 4860733"/>
                <a:gd name="connsiteX14498" fmla="*/ 4762157 w 4853691"/>
                <a:gd name="connsiteY14498" fmla="*/ 1858861 h 4860733"/>
                <a:gd name="connsiteX14499" fmla="*/ 4755116 w 4853691"/>
                <a:gd name="connsiteY14499" fmla="*/ 1821308 h 4860733"/>
                <a:gd name="connsiteX14500" fmla="*/ 4745728 w 4853691"/>
                <a:gd name="connsiteY14500" fmla="*/ 1727426 h 4860733"/>
                <a:gd name="connsiteX14501" fmla="*/ 4738687 w 4853691"/>
                <a:gd name="connsiteY14501" fmla="*/ 1706303 h 4860733"/>
                <a:gd name="connsiteX14502" fmla="*/ 4726952 w 4853691"/>
                <a:gd name="connsiteY14502" fmla="*/ 1668750 h 4860733"/>
                <a:gd name="connsiteX14503" fmla="*/ 4764504 w 4853691"/>
                <a:gd name="connsiteY14503" fmla="*/ 1772020 h 4860733"/>
                <a:gd name="connsiteX14504" fmla="*/ 4759810 w 4853691"/>
                <a:gd name="connsiteY14504" fmla="*/ 1774367 h 4860733"/>
                <a:gd name="connsiteX14505" fmla="*/ 4745728 w 4853691"/>
                <a:gd name="connsiteY14505" fmla="*/ 1727426 h 4860733"/>
                <a:gd name="connsiteX14506" fmla="*/ 4635417 w 4853691"/>
                <a:gd name="connsiteY14506" fmla="*/ 1492722 h 4860733"/>
                <a:gd name="connsiteX14507" fmla="*/ 4644805 w 4853691"/>
                <a:gd name="connsiteY14507" fmla="*/ 1518539 h 4860733"/>
                <a:gd name="connsiteX14508" fmla="*/ 4651846 w 4853691"/>
                <a:gd name="connsiteY14508" fmla="*/ 1539662 h 4860733"/>
                <a:gd name="connsiteX14509" fmla="*/ 4661234 w 4853691"/>
                <a:gd name="connsiteY14509" fmla="*/ 1565480 h 4860733"/>
                <a:gd name="connsiteX14510" fmla="*/ 4665929 w 4853691"/>
                <a:gd name="connsiteY14510" fmla="*/ 1581909 h 4860733"/>
                <a:gd name="connsiteX14511" fmla="*/ 4644805 w 4853691"/>
                <a:gd name="connsiteY14511" fmla="*/ 1546704 h 4860733"/>
                <a:gd name="connsiteX14512" fmla="*/ 4633070 w 4853691"/>
                <a:gd name="connsiteY14512" fmla="*/ 1518539 h 4860733"/>
                <a:gd name="connsiteX14513" fmla="*/ 4623682 w 4853691"/>
                <a:gd name="connsiteY14513" fmla="*/ 1495069 h 4860733"/>
                <a:gd name="connsiteX14514" fmla="*/ 4609599 w 4853691"/>
                <a:gd name="connsiteY14514" fmla="*/ 1464557 h 4860733"/>
                <a:gd name="connsiteX14515" fmla="*/ 4600211 w 4853691"/>
                <a:gd name="connsiteY14515" fmla="*/ 1443434 h 4860733"/>
                <a:gd name="connsiteX14516" fmla="*/ 4586129 w 4853691"/>
                <a:gd name="connsiteY14516" fmla="*/ 1410575 h 4860733"/>
                <a:gd name="connsiteX14517" fmla="*/ 4581435 w 4853691"/>
                <a:gd name="connsiteY14517" fmla="*/ 1401187 h 4860733"/>
                <a:gd name="connsiteX14518" fmla="*/ 4630723 w 4853691"/>
                <a:gd name="connsiteY14518" fmla="*/ 1476292 h 4860733"/>
                <a:gd name="connsiteX14519" fmla="*/ 4635417 w 4853691"/>
                <a:gd name="connsiteY14519" fmla="*/ 1492722 h 4860733"/>
                <a:gd name="connsiteX14520" fmla="*/ 4574393 w 4853691"/>
                <a:gd name="connsiteY14520" fmla="*/ 1391799 h 4860733"/>
                <a:gd name="connsiteX14521" fmla="*/ 4581435 w 4853691"/>
                <a:gd name="connsiteY14521" fmla="*/ 1405881 h 4860733"/>
                <a:gd name="connsiteX14522" fmla="*/ 4595517 w 4853691"/>
                <a:gd name="connsiteY14522" fmla="*/ 1434045 h 4860733"/>
                <a:gd name="connsiteX14523" fmla="*/ 4607252 w 4853691"/>
                <a:gd name="connsiteY14523" fmla="*/ 1457516 h 4860733"/>
                <a:gd name="connsiteX14524" fmla="*/ 4618988 w 4853691"/>
                <a:gd name="connsiteY14524" fmla="*/ 1488027 h 4860733"/>
                <a:gd name="connsiteX14525" fmla="*/ 4628376 w 4853691"/>
                <a:gd name="connsiteY14525" fmla="*/ 1511498 h 4860733"/>
                <a:gd name="connsiteX14526" fmla="*/ 4637764 w 4853691"/>
                <a:gd name="connsiteY14526" fmla="*/ 1537315 h 4860733"/>
                <a:gd name="connsiteX14527" fmla="*/ 4609599 w 4853691"/>
                <a:gd name="connsiteY14527" fmla="*/ 1495069 h 4860733"/>
                <a:gd name="connsiteX14528" fmla="*/ 4607252 w 4853691"/>
                <a:gd name="connsiteY14528" fmla="*/ 1492722 h 4860733"/>
                <a:gd name="connsiteX14529" fmla="*/ 4590823 w 4853691"/>
                <a:gd name="connsiteY14529" fmla="*/ 1462210 h 4860733"/>
                <a:gd name="connsiteX14530" fmla="*/ 4579088 w 4853691"/>
                <a:gd name="connsiteY14530" fmla="*/ 1441087 h 4860733"/>
                <a:gd name="connsiteX14531" fmla="*/ 4562658 w 4853691"/>
                <a:gd name="connsiteY14531" fmla="*/ 1410575 h 4860733"/>
                <a:gd name="connsiteX14532" fmla="*/ 4550923 w 4853691"/>
                <a:gd name="connsiteY14532" fmla="*/ 1389451 h 4860733"/>
                <a:gd name="connsiteX14533" fmla="*/ 4532147 w 4853691"/>
                <a:gd name="connsiteY14533" fmla="*/ 1356593 h 4860733"/>
                <a:gd name="connsiteX14534" fmla="*/ 4522759 w 4853691"/>
                <a:gd name="connsiteY14534" fmla="*/ 1340164 h 4860733"/>
                <a:gd name="connsiteX14535" fmla="*/ 4492247 w 4853691"/>
                <a:gd name="connsiteY14535" fmla="*/ 1293223 h 4860733"/>
                <a:gd name="connsiteX14536" fmla="*/ 4478165 w 4853691"/>
                <a:gd name="connsiteY14536" fmla="*/ 1274446 h 4860733"/>
                <a:gd name="connsiteX14537" fmla="*/ 4574393 w 4853691"/>
                <a:gd name="connsiteY14537" fmla="*/ 1391799 h 4860733"/>
                <a:gd name="connsiteX14538" fmla="*/ 3020649 w 4853691"/>
                <a:gd name="connsiteY14538" fmla="*/ 373180 h 4860733"/>
                <a:gd name="connsiteX14539" fmla="*/ 3008914 w 4853691"/>
                <a:gd name="connsiteY14539" fmla="*/ 377874 h 4860733"/>
                <a:gd name="connsiteX14540" fmla="*/ 2999525 w 4853691"/>
                <a:gd name="connsiteY14540" fmla="*/ 382569 h 4860733"/>
                <a:gd name="connsiteX14541" fmla="*/ 2985443 w 4853691"/>
                <a:gd name="connsiteY14541" fmla="*/ 373180 h 4860733"/>
                <a:gd name="connsiteX14542" fmla="*/ 2985443 w 4853691"/>
                <a:gd name="connsiteY14542" fmla="*/ 373180 h 4860733"/>
                <a:gd name="connsiteX14543" fmla="*/ 3011261 w 4853691"/>
                <a:gd name="connsiteY14543" fmla="*/ 373180 h 4860733"/>
                <a:gd name="connsiteX14544" fmla="*/ 3020649 w 4853691"/>
                <a:gd name="connsiteY14544" fmla="*/ 373180 h 4860733"/>
                <a:gd name="connsiteX14545" fmla="*/ 2980749 w 4853691"/>
                <a:gd name="connsiteY14545" fmla="*/ 373180 h 4860733"/>
                <a:gd name="connsiteX14546" fmla="*/ 2966667 w 4853691"/>
                <a:gd name="connsiteY14546" fmla="*/ 382569 h 4860733"/>
                <a:gd name="connsiteX14547" fmla="*/ 2961973 w 4853691"/>
                <a:gd name="connsiteY14547" fmla="*/ 380222 h 4860733"/>
                <a:gd name="connsiteX14548" fmla="*/ 2952585 w 4853691"/>
                <a:gd name="connsiteY14548" fmla="*/ 373180 h 4860733"/>
                <a:gd name="connsiteX14549" fmla="*/ 2952585 w 4853691"/>
                <a:gd name="connsiteY14549" fmla="*/ 373180 h 4860733"/>
                <a:gd name="connsiteX14550" fmla="*/ 2980749 w 4853691"/>
                <a:gd name="connsiteY14550" fmla="*/ 373180 h 4860733"/>
                <a:gd name="connsiteX14551" fmla="*/ 2408070 w 4853691"/>
                <a:gd name="connsiteY14551" fmla="*/ 234705 h 4860733"/>
                <a:gd name="connsiteX14552" fmla="*/ 2424499 w 4853691"/>
                <a:gd name="connsiteY14552" fmla="*/ 244093 h 4860733"/>
                <a:gd name="connsiteX14553" fmla="*/ 2433887 w 4853691"/>
                <a:gd name="connsiteY14553" fmla="*/ 241746 h 4860733"/>
                <a:gd name="connsiteX14554" fmla="*/ 2436234 w 4853691"/>
                <a:gd name="connsiteY14554" fmla="*/ 248787 h 4860733"/>
                <a:gd name="connsiteX14555" fmla="*/ 2412764 w 4853691"/>
                <a:gd name="connsiteY14555" fmla="*/ 251134 h 4860733"/>
                <a:gd name="connsiteX14556" fmla="*/ 2396334 w 4853691"/>
                <a:gd name="connsiteY14556" fmla="*/ 253481 h 4860733"/>
                <a:gd name="connsiteX14557" fmla="*/ 2393987 w 4853691"/>
                <a:gd name="connsiteY14557" fmla="*/ 246440 h 4860733"/>
                <a:gd name="connsiteX14558" fmla="*/ 2401029 w 4853691"/>
                <a:gd name="connsiteY14558" fmla="*/ 241746 h 4860733"/>
                <a:gd name="connsiteX14559" fmla="*/ 2408070 w 4853691"/>
                <a:gd name="connsiteY14559" fmla="*/ 234705 h 4860733"/>
                <a:gd name="connsiteX14560" fmla="*/ 943513 w 4853691"/>
                <a:gd name="connsiteY14560" fmla="*/ 781566 h 4860733"/>
                <a:gd name="connsiteX14561" fmla="*/ 927083 w 4853691"/>
                <a:gd name="connsiteY14561" fmla="*/ 795649 h 4860733"/>
                <a:gd name="connsiteX14562" fmla="*/ 903613 w 4853691"/>
                <a:gd name="connsiteY14562" fmla="*/ 816772 h 4860733"/>
                <a:gd name="connsiteX14563" fmla="*/ 880142 w 4853691"/>
                <a:gd name="connsiteY14563" fmla="*/ 837896 h 4860733"/>
                <a:gd name="connsiteX14564" fmla="*/ 866060 w 4853691"/>
                <a:gd name="connsiteY14564" fmla="*/ 849631 h 4860733"/>
                <a:gd name="connsiteX14565" fmla="*/ 861366 w 4853691"/>
                <a:gd name="connsiteY14565" fmla="*/ 847284 h 4860733"/>
                <a:gd name="connsiteX14566" fmla="*/ 863713 w 4853691"/>
                <a:gd name="connsiteY14566" fmla="*/ 840243 h 4860733"/>
                <a:gd name="connsiteX14567" fmla="*/ 870754 w 4853691"/>
                <a:gd name="connsiteY14567" fmla="*/ 826160 h 4860733"/>
                <a:gd name="connsiteX14568" fmla="*/ 882489 w 4853691"/>
                <a:gd name="connsiteY14568" fmla="*/ 802690 h 4860733"/>
                <a:gd name="connsiteX14569" fmla="*/ 889531 w 4853691"/>
                <a:gd name="connsiteY14569" fmla="*/ 788608 h 4860733"/>
                <a:gd name="connsiteX14570" fmla="*/ 891878 w 4853691"/>
                <a:gd name="connsiteY14570" fmla="*/ 781566 h 4860733"/>
                <a:gd name="connsiteX14571" fmla="*/ 908307 w 4853691"/>
                <a:gd name="connsiteY14571" fmla="*/ 779219 h 4860733"/>
                <a:gd name="connsiteX14572" fmla="*/ 943513 w 4853691"/>
                <a:gd name="connsiteY14572" fmla="*/ 781566 h 4860733"/>
                <a:gd name="connsiteX14573" fmla="*/ 788608 w 4853691"/>
                <a:gd name="connsiteY14573" fmla="*/ 816772 h 4860733"/>
                <a:gd name="connsiteX14574" fmla="*/ 788608 w 4853691"/>
                <a:gd name="connsiteY14574" fmla="*/ 816772 h 4860733"/>
                <a:gd name="connsiteX14575" fmla="*/ 781566 w 4853691"/>
                <a:gd name="connsiteY14575" fmla="*/ 828507 h 4860733"/>
                <a:gd name="connsiteX14576" fmla="*/ 776872 w 4853691"/>
                <a:gd name="connsiteY14576" fmla="*/ 835549 h 4860733"/>
                <a:gd name="connsiteX14577" fmla="*/ 788608 w 4853691"/>
                <a:gd name="connsiteY14577" fmla="*/ 816772 h 4860733"/>
                <a:gd name="connsiteX14578" fmla="*/ 788608 w 4853691"/>
                <a:gd name="connsiteY14578" fmla="*/ 816772 h 4860733"/>
                <a:gd name="connsiteX14579" fmla="*/ 422468 w 4853691"/>
                <a:gd name="connsiteY14579" fmla="*/ 1232199 h 4860733"/>
                <a:gd name="connsiteX14580" fmla="*/ 410733 w 4853691"/>
                <a:gd name="connsiteY14580" fmla="*/ 1239241 h 4860733"/>
                <a:gd name="connsiteX14581" fmla="*/ 406039 w 4853691"/>
                <a:gd name="connsiteY14581" fmla="*/ 1241588 h 4860733"/>
                <a:gd name="connsiteX14582" fmla="*/ 427162 w 4853691"/>
                <a:gd name="connsiteY14582" fmla="*/ 1208729 h 4860733"/>
                <a:gd name="connsiteX14583" fmla="*/ 436551 w 4853691"/>
                <a:gd name="connsiteY14583" fmla="*/ 1194647 h 4860733"/>
                <a:gd name="connsiteX14584" fmla="*/ 452980 w 4853691"/>
                <a:gd name="connsiteY14584" fmla="*/ 1171176 h 4860733"/>
                <a:gd name="connsiteX14585" fmla="*/ 457674 w 4853691"/>
                <a:gd name="connsiteY14585" fmla="*/ 1173523 h 4860733"/>
                <a:gd name="connsiteX14586" fmla="*/ 455327 w 4853691"/>
                <a:gd name="connsiteY14586" fmla="*/ 1182911 h 4860733"/>
                <a:gd name="connsiteX14587" fmla="*/ 450633 w 4853691"/>
                <a:gd name="connsiteY14587" fmla="*/ 1194647 h 4860733"/>
                <a:gd name="connsiteX14588" fmla="*/ 445939 w 4853691"/>
                <a:gd name="connsiteY14588" fmla="*/ 1208729 h 4860733"/>
                <a:gd name="connsiteX14589" fmla="*/ 443592 w 4853691"/>
                <a:gd name="connsiteY14589" fmla="*/ 1220464 h 4860733"/>
                <a:gd name="connsiteX14590" fmla="*/ 441245 w 4853691"/>
                <a:gd name="connsiteY14590" fmla="*/ 1222811 h 4860733"/>
                <a:gd name="connsiteX14591" fmla="*/ 422468 w 4853691"/>
                <a:gd name="connsiteY14591" fmla="*/ 1232199 h 4860733"/>
                <a:gd name="connsiteX14592" fmla="*/ 253481 w 4853691"/>
                <a:gd name="connsiteY14592" fmla="*/ 1718038 h 4860733"/>
                <a:gd name="connsiteX14593" fmla="*/ 253481 w 4853691"/>
                <a:gd name="connsiteY14593" fmla="*/ 1718038 h 4860733"/>
                <a:gd name="connsiteX14594" fmla="*/ 265216 w 4853691"/>
                <a:gd name="connsiteY14594" fmla="*/ 1708650 h 4860733"/>
                <a:gd name="connsiteX14595" fmla="*/ 276951 w 4853691"/>
                <a:gd name="connsiteY14595" fmla="*/ 1701609 h 4860733"/>
                <a:gd name="connsiteX14596" fmla="*/ 288687 w 4853691"/>
                <a:gd name="connsiteY14596" fmla="*/ 1694568 h 4860733"/>
                <a:gd name="connsiteX14597" fmla="*/ 300422 w 4853691"/>
                <a:gd name="connsiteY14597" fmla="*/ 1687526 h 4860733"/>
                <a:gd name="connsiteX14598" fmla="*/ 312157 w 4853691"/>
                <a:gd name="connsiteY14598" fmla="*/ 1680485 h 4860733"/>
                <a:gd name="connsiteX14599" fmla="*/ 319198 w 4853691"/>
                <a:gd name="connsiteY14599" fmla="*/ 1675791 h 4860733"/>
                <a:gd name="connsiteX14600" fmla="*/ 323892 w 4853691"/>
                <a:gd name="connsiteY14600" fmla="*/ 1680485 h 4860733"/>
                <a:gd name="connsiteX14601" fmla="*/ 312157 w 4853691"/>
                <a:gd name="connsiteY14601" fmla="*/ 1694568 h 4860733"/>
                <a:gd name="connsiteX14602" fmla="*/ 302769 w 4853691"/>
                <a:gd name="connsiteY14602" fmla="*/ 1706303 h 4860733"/>
                <a:gd name="connsiteX14603" fmla="*/ 272257 w 4853691"/>
                <a:gd name="connsiteY14603" fmla="*/ 1743855 h 4860733"/>
                <a:gd name="connsiteX14604" fmla="*/ 265216 w 4853691"/>
                <a:gd name="connsiteY14604" fmla="*/ 1753244 h 4860733"/>
                <a:gd name="connsiteX14605" fmla="*/ 265216 w 4853691"/>
                <a:gd name="connsiteY14605" fmla="*/ 1750897 h 4860733"/>
                <a:gd name="connsiteX14606" fmla="*/ 253481 w 4853691"/>
                <a:gd name="connsiteY14606" fmla="*/ 1718038 h 4860733"/>
                <a:gd name="connsiteX14607" fmla="*/ 93882 w 4853691"/>
                <a:gd name="connsiteY14607" fmla="*/ 2952584 h 4860733"/>
                <a:gd name="connsiteX14608" fmla="*/ 93882 w 4853691"/>
                <a:gd name="connsiteY14608" fmla="*/ 2954932 h 4860733"/>
                <a:gd name="connsiteX14609" fmla="*/ 93882 w 4853691"/>
                <a:gd name="connsiteY14609" fmla="*/ 2957279 h 4860733"/>
                <a:gd name="connsiteX14610" fmla="*/ 93882 w 4853691"/>
                <a:gd name="connsiteY14610" fmla="*/ 2957279 h 4860733"/>
                <a:gd name="connsiteX14611" fmla="*/ 93882 w 4853691"/>
                <a:gd name="connsiteY14611" fmla="*/ 2952584 h 4860733"/>
                <a:gd name="connsiteX14612" fmla="*/ 1232199 w 4853691"/>
                <a:gd name="connsiteY14612" fmla="*/ 4499288 h 4860733"/>
                <a:gd name="connsiteX14613" fmla="*/ 1236894 w 4853691"/>
                <a:gd name="connsiteY14613" fmla="*/ 4499288 h 4860733"/>
                <a:gd name="connsiteX14614" fmla="*/ 1236894 w 4853691"/>
                <a:gd name="connsiteY14614" fmla="*/ 4501635 h 4860733"/>
                <a:gd name="connsiteX14615" fmla="*/ 1236894 w 4853691"/>
                <a:gd name="connsiteY14615" fmla="*/ 4503982 h 4860733"/>
                <a:gd name="connsiteX14616" fmla="*/ 1227505 w 4853691"/>
                <a:gd name="connsiteY14616" fmla="*/ 4496941 h 4860733"/>
                <a:gd name="connsiteX14617" fmla="*/ 1232199 w 4853691"/>
                <a:gd name="connsiteY14617" fmla="*/ 4499288 h 4860733"/>
                <a:gd name="connsiteX14618" fmla="*/ 1938660 w 4853691"/>
                <a:gd name="connsiteY14618" fmla="*/ 4790322 h 4860733"/>
                <a:gd name="connsiteX14619" fmla="*/ 1931619 w 4853691"/>
                <a:gd name="connsiteY14619" fmla="*/ 4776239 h 4860733"/>
                <a:gd name="connsiteX14620" fmla="*/ 1969172 w 4853691"/>
                <a:gd name="connsiteY14620" fmla="*/ 4783281 h 4860733"/>
                <a:gd name="connsiteX14621" fmla="*/ 2006725 w 4853691"/>
                <a:gd name="connsiteY14621" fmla="*/ 4790322 h 4860733"/>
                <a:gd name="connsiteX14622" fmla="*/ 1997336 w 4853691"/>
                <a:gd name="connsiteY14622" fmla="*/ 4790322 h 4860733"/>
                <a:gd name="connsiteX14623" fmla="*/ 1964478 w 4853691"/>
                <a:gd name="connsiteY14623" fmla="*/ 4790322 h 4860733"/>
                <a:gd name="connsiteX14624" fmla="*/ 1938660 w 4853691"/>
                <a:gd name="connsiteY14624" fmla="*/ 4790322 h 4860733"/>
                <a:gd name="connsiteX14625" fmla="*/ 4604905 w 4853691"/>
                <a:gd name="connsiteY14625" fmla="*/ 3504140 h 4860733"/>
                <a:gd name="connsiteX14626" fmla="*/ 4609599 w 4853691"/>
                <a:gd name="connsiteY14626" fmla="*/ 3497099 h 4860733"/>
                <a:gd name="connsiteX14627" fmla="*/ 4614294 w 4853691"/>
                <a:gd name="connsiteY14627" fmla="*/ 3499446 h 4860733"/>
                <a:gd name="connsiteX14628" fmla="*/ 4607252 w 4853691"/>
                <a:gd name="connsiteY14628" fmla="*/ 3513529 h 4860733"/>
                <a:gd name="connsiteX14629" fmla="*/ 4600211 w 4853691"/>
                <a:gd name="connsiteY14629" fmla="*/ 3511182 h 4860733"/>
                <a:gd name="connsiteX14630" fmla="*/ 4604905 w 4853691"/>
                <a:gd name="connsiteY14630" fmla="*/ 3504140 h 4860733"/>
                <a:gd name="connsiteX14631" fmla="*/ 4640111 w 4853691"/>
                <a:gd name="connsiteY14631" fmla="*/ 3440770 h 4860733"/>
                <a:gd name="connsiteX14632" fmla="*/ 4642458 w 4853691"/>
                <a:gd name="connsiteY14632" fmla="*/ 3433729 h 4860733"/>
                <a:gd name="connsiteX14633" fmla="*/ 4647152 w 4853691"/>
                <a:gd name="connsiteY14633" fmla="*/ 3426688 h 4860733"/>
                <a:gd name="connsiteX14634" fmla="*/ 4640111 w 4853691"/>
                <a:gd name="connsiteY14634" fmla="*/ 3443117 h 4860733"/>
                <a:gd name="connsiteX14635" fmla="*/ 4640111 w 4853691"/>
                <a:gd name="connsiteY14635" fmla="*/ 3440770 h 4860733"/>
                <a:gd name="connsiteX14636" fmla="*/ 4795016 w 4853691"/>
                <a:gd name="connsiteY14636" fmla="*/ 1959784 h 4860733"/>
                <a:gd name="connsiteX14637" fmla="*/ 4795016 w 4853691"/>
                <a:gd name="connsiteY14637" fmla="*/ 1955090 h 4860733"/>
                <a:gd name="connsiteX14638" fmla="*/ 4792669 w 4853691"/>
                <a:gd name="connsiteY14638" fmla="*/ 1924578 h 4860733"/>
                <a:gd name="connsiteX14639" fmla="*/ 4792669 w 4853691"/>
                <a:gd name="connsiteY14639" fmla="*/ 1919884 h 4860733"/>
                <a:gd name="connsiteX14640" fmla="*/ 4790322 w 4853691"/>
                <a:gd name="connsiteY14640" fmla="*/ 1896413 h 4860733"/>
                <a:gd name="connsiteX14641" fmla="*/ 4790322 w 4853691"/>
                <a:gd name="connsiteY14641" fmla="*/ 1889372 h 4860733"/>
                <a:gd name="connsiteX14642" fmla="*/ 4790322 w 4853691"/>
                <a:gd name="connsiteY14642" fmla="*/ 1884678 h 4860733"/>
                <a:gd name="connsiteX14643" fmla="*/ 4792669 w 4853691"/>
                <a:gd name="connsiteY14643" fmla="*/ 1884678 h 4860733"/>
                <a:gd name="connsiteX14644" fmla="*/ 4795016 w 4853691"/>
                <a:gd name="connsiteY14644" fmla="*/ 1894066 h 4860733"/>
                <a:gd name="connsiteX14645" fmla="*/ 4799710 w 4853691"/>
                <a:gd name="connsiteY14645" fmla="*/ 1910496 h 4860733"/>
                <a:gd name="connsiteX14646" fmla="*/ 4802057 w 4853691"/>
                <a:gd name="connsiteY14646" fmla="*/ 1919884 h 4860733"/>
                <a:gd name="connsiteX14647" fmla="*/ 4806751 w 4853691"/>
                <a:gd name="connsiteY14647" fmla="*/ 1938660 h 4860733"/>
                <a:gd name="connsiteX14648" fmla="*/ 4809098 w 4853691"/>
                <a:gd name="connsiteY14648" fmla="*/ 1948049 h 4860733"/>
                <a:gd name="connsiteX14649" fmla="*/ 4811445 w 4853691"/>
                <a:gd name="connsiteY14649" fmla="*/ 1957437 h 4860733"/>
                <a:gd name="connsiteX14650" fmla="*/ 4799710 w 4853691"/>
                <a:gd name="connsiteY14650" fmla="*/ 1966825 h 4860733"/>
                <a:gd name="connsiteX14651" fmla="*/ 4795016 w 4853691"/>
                <a:gd name="connsiteY14651" fmla="*/ 1959784 h 4860733"/>
                <a:gd name="connsiteX14652" fmla="*/ 4778587 w 4853691"/>
                <a:gd name="connsiteY14652" fmla="*/ 1821308 h 4860733"/>
                <a:gd name="connsiteX14653" fmla="*/ 4776240 w 4853691"/>
                <a:gd name="connsiteY14653" fmla="*/ 1821308 h 4860733"/>
                <a:gd name="connsiteX14654" fmla="*/ 4771546 w 4853691"/>
                <a:gd name="connsiteY14654" fmla="*/ 1809573 h 4860733"/>
                <a:gd name="connsiteX14655" fmla="*/ 4771546 w 4853691"/>
                <a:gd name="connsiteY14655" fmla="*/ 1809573 h 4860733"/>
                <a:gd name="connsiteX14656" fmla="*/ 4776240 w 4853691"/>
                <a:gd name="connsiteY14656" fmla="*/ 1809573 h 4860733"/>
                <a:gd name="connsiteX14657" fmla="*/ 4778587 w 4853691"/>
                <a:gd name="connsiteY14657" fmla="*/ 1821308 h 4860733"/>
                <a:gd name="connsiteX14658" fmla="*/ 4607252 w 4853691"/>
                <a:gd name="connsiteY14658" fmla="*/ 1401187 h 4860733"/>
                <a:gd name="connsiteX14659" fmla="*/ 4600211 w 4853691"/>
                <a:gd name="connsiteY14659" fmla="*/ 1389451 h 4860733"/>
                <a:gd name="connsiteX14660" fmla="*/ 4595517 w 4853691"/>
                <a:gd name="connsiteY14660" fmla="*/ 1375369 h 4860733"/>
                <a:gd name="connsiteX14661" fmla="*/ 4590823 w 4853691"/>
                <a:gd name="connsiteY14661" fmla="*/ 1365981 h 4860733"/>
                <a:gd name="connsiteX14662" fmla="*/ 4593170 w 4853691"/>
                <a:gd name="connsiteY14662" fmla="*/ 1370675 h 4860733"/>
                <a:gd name="connsiteX14663" fmla="*/ 4607252 w 4853691"/>
                <a:gd name="connsiteY14663" fmla="*/ 1401187 h 4860733"/>
                <a:gd name="connsiteX14664" fmla="*/ 309810 w 4853691"/>
                <a:gd name="connsiteY14664" fmla="*/ 1354246 h 4860733"/>
                <a:gd name="connsiteX14665" fmla="*/ 305116 w 4853691"/>
                <a:gd name="connsiteY14665" fmla="*/ 1361287 h 4860733"/>
                <a:gd name="connsiteX14666" fmla="*/ 302769 w 4853691"/>
                <a:gd name="connsiteY14666" fmla="*/ 1363634 h 4860733"/>
                <a:gd name="connsiteX14667" fmla="*/ 305116 w 4853691"/>
                <a:gd name="connsiteY14667" fmla="*/ 1354246 h 4860733"/>
                <a:gd name="connsiteX14668" fmla="*/ 309810 w 4853691"/>
                <a:gd name="connsiteY14668" fmla="*/ 1354246 h 4860733"/>
                <a:gd name="connsiteX14669" fmla="*/ 93882 w 4853691"/>
                <a:gd name="connsiteY14669" fmla="*/ 1966825 h 4860733"/>
                <a:gd name="connsiteX14670" fmla="*/ 100923 w 4853691"/>
                <a:gd name="connsiteY14670" fmla="*/ 1945702 h 4860733"/>
                <a:gd name="connsiteX14671" fmla="*/ 110311 w 4853691"/>
                <a:gd name="connsiteY14671" fmla="*/ 1919884 h 4860733"/>
                <a:gd name="connsiteX14672" fmla="*/ 117352 w 4853691"/>
                <a:gd name="connsiteY14672" fmla="*/ 1901108 h 4860733"/>
                <a:gd name="connsiteX14673" fmla="*/ 124393 w 4853691"/>
                <a:gd name="connsiteY14673" fmla="*/ 1882331 h 4860733"/>
                <a:gd name="connsiteX14674" fmla="*/ 131435 w 4853691"/>
                <a:gd name="connsiteY14674" fmla="*/ 1868249 h 4860733"/>
                <a:gd name="connsiteX14675" fmla="*/ 138476 w 4853691"/>
                <a:gd name="connsiteY14675" fmla="*/ 1856514 h 4860733"/>
                <a:gd name="connsiteX14676" fmla="*/ 147864 w 4853691"/>
                <a:gd name="connsiteY14676" fmla="*/ 1840084 h 4860733"/>
                <a:gd name="connsiteX14677" fmla="*/ 154905 w 4853691"/>
                <a:gd name="connsiteY14677" fmla="*/ 1828349 h 4860733"/>
                <a:gd name="connsiteX14678" fmla="*/ 164293 w 4853691"/>
                <a:gd name="connsiteY14678" fmla="*/ 1814267 h 4860733"/>
                <a:gd name="connsiteX14679" fmla="*/ 173681 w 4853691"/>
                <a:gd name="connsiteY14679" fmla="*/ 1802532 h 4860733"/>
                <a:gd name="connsiteX14680" fmla="*/ 183070 w 4853691"/>
                <a:gd name="connsiteY14680" fmla="*/ 1788449 h 4860733"/>
                <a:gd name="connsiteX14681" fmla="*/ 192458 w 4853691"/>
                <a:gd name="connsiteY14681" fmla="*/ 1776714 h 4860733"/>
                <a:gd name="connsiteX14682" fmla="*/ 201846 w 4853691"/>
                <a:gd name="connsiteY14682" fmla="*/ 1764979 h 4860733"/>
                <a:gd name="connsiteX14683" fmla="*/ 211234 w 4853691"/>
                <a:gd name="connsiteY14683" fmla="*/ 1755591 h 4860733"/>
                <a:gd name="connsiteX14684" fmla="*/ 222969 w 4853691"/>
                <a:gd name="connsiteY14684" fmla="*/ 1743855 h 4860733"/>
                <a:gd name="connsiteX14685" fmla="*/ 232358 w 4853691"/>
                <a:gd name="connsiteY14685" fmla="*/ 1734467 h 4860733"/>
                <a:gd name="connsiteX14686" fmla="*/ 244093 w 4853691"/>
                <a:gd name="connsiteY14686" fmla="*/ 1725079 h 4860733"/>
                <a:gd name="connsiteX14687" fmla="*/ 253481 w 4853691"/>
                <a:gd name="connsiteY14687" fmla="*/ 1718038 h 4860733"/>
                <a:gd name="connsiteX14688" fmla="*/ 255828 w 4853691"/>
                <a:gd name="connsiteY14688" fmla="*/ 1727426 h 4860733"/>
                <a:gd name="connsiteX14689" fmla="*/ 258175 w 4853691"/>
                <a:gd name="connsiteY14689" fmla="*/ 1732120 h 4860733"/>
                <a:gd name="connsiteX14690" fmla="*/ 265216 w 4853691"/>
                <a:gd name="connsiteY14690" fmla="*/ 1750897 h 4860733"/>
                <a:gd name="connsiteX14691" fmla="*/ 265216 w 4853691"/>
                <a:gd name="connsiteY14691" fmla="*/ 1753244 h 4860733"/>
                <a:gd name="connsiteX14692" fmla="*/ 265216 w 4853691"/>
                <a:gd name="connsiteY14692" fmla="*/ 1755591 h 4860733"/>
                <a:gd name="connsiteX14693" fmla="*/ 262869 w 4853691"/>
                <a:gd name="connsiteY14693" fmla="*/ 1760285 h 4860733"/>
                <a:gd name="connsiteX14694" fmla="*/ 244093 w 4853691"/>
                <a:gd name="connsiteY14694" fmla="*/ 1783755 h 4860733"/>
                <a:gd name="connsiteX14695" fmla="*/ 232358 w 4853691"/>
                <a:gd name="connsiteY14695" fmla="*/ 1800185 h 4860733"/>
                <a:gd name="connsiteX14696" fmla="*/ 215928 w 4853691"/>
                <a:gd name="connsiteY14696" fmla="*/ 1823655 h 4860733"/>
                <a:gd name="connsiteX14697" fmla="*/ 204193 w 4853691"/>
                <a:gd name="connsiteY14697" fmla="*/ 1840084 h 4860733"/>
                <a:gd name="connsiteX14698" fmla="*/ 199499 w 4853691"/>
                <a:gd name="connsiteY14698" fmla="*/ 1847126 h 4860733"/>
                <a:gd name="connsiteX14699" fmla="*/ 86841 w 4853691"/>
                <a:gd name="connsiteY14699" fmla="*/ 1976213 h 4860733"/>
                <a:gd name="connsiteX14700" fmla="*/ 93882 w 4853691"/>
                <a:gd name="connsiteY14700" fmla="*/ 1966825 h 4860733"/>
                <a:gd name="connsiteX14701" fmla="*/ 1718038 w 4853691"/>
                <a:gd name="connsiteY14701" fmla="*/ 4726952 h 4860733"/>
                <a:gd name="connsiteX14702" fmla="*/ 1732120 w 4853691"/>
                <a:gd name="connsiteY14702" fmla="*/ 4733993 h 4860733"/>
                <a:gd name="connsiteX14703" fmla="*/ 1739161 w 4853691"/>
                <a:gd name="connsiteY14703" fmla="*/ 4738687 h 4860733"/>
                <a:gd name="connsiteX14704" fmla="*/ 1715691 w 4853691"/>
                <a:gd name="connsiteY14704" fmla="*/ 4731646 h 4860733"/>
                <a:gd name="connsiteX14705" fmla="*/ 1718038 w 4853691"/>
                <a:gd name="connsiteY14705" fmla="*/ 4726952 h 4860733"/>
                <a:gd name="connsiteX14706" fmla="*/ 2800027 w 4853691"/>
                <a:gd name="connsiteY14706" fmla="*/ 4813792 h 4860733"/>
                <a:gd name="connsiteX14707" fmla="*/ 2797679 w 4853691"/>
                <a:gd name="connsiteY14707" fmla="*/ 4806751 h 4860733"/>
                <a:gd name="connsiteX14708" fmla="*/ 2797679 w 4853691"/>
                <a:gd name="connsiteY14708" fmla="*/ 4806751 h 4860733"/>
                <a:gd name="connsiteX14709" fmla="*/ 2800027 w 4853691"/>
                <a:gd name="connsiteY14709" fmla="*/ 4804404 h 4860733"/>
                <a:gd name="connsiteX14710" fmla="*/ 2811762 w 4853691"/>
                <a:gd name="connsiteY14710" fmla="*/ 4811445 h 4860733"/>
                <a:gd name="connsiteX14711" fmla="*/ 2800027 w 4853691"/>
                <a:gd name="connsiteY14711" fmla="*/ 4813792 h 4860733"/>
                <a:gd name="connsiteX14712" fmla="*/ 4696440 w 4853691"/>
                <a:gd name="connsiteY14712" fmla="*/ 3314030 h 4860733"/>
                <a:gd name="connsiteX14713" fmla="*/ 4696440 w 4853691"/>
                <a:gd name="connsiteY14713" fmla="*/ 3311683 h 4860733"/>
                <a:gd name="connsiteX14714" fmla="*/ 4696440 w 4853691"/>
                <a:gd name="connsiteY14714" fmla="*/ 3309335 h 4860733"/>
                <a:gd name="connsiteX14715" fmla="*/ 4698787 w 4853691"/>
                <a:gd name="connsiteY14715" fmla="*/ 3302295 h 4860733"/>
                <a:gd name="connsiteX14716" fmla="*/ 4705828 w 4853691"/>
                <a:gd name="connsiteY14716" fmla="*/ 3285865 h 4860733"/>
                <a:gd name="connsiteX14717" fmla="*/ 4703481 w 4853691"/>
                <a:gd name="connsiteY14717" fmla="*/ 3290559 h 4860733"/>
                <a:gd name="connsiteX14718" fmla="*/ 4698787 w 4853691"/>
                <a:gd name="connsiteY14718" fmla="*/ 3299947 h 4860733"/>
                <a:gd name="connsiteX14719" fmla="*/ 4696440 w 4853691"/>
                <a:gd name="connsiteY14719" fmla="*/ 3314030 h 4860733"/>
                <a:gd name="connsiteX14720" fmla="*/ 4715216 w 4853691"/>
                <a:gd name="connsiteY14720" fmla="*/ 3257700 h 4860733"/>
                <a:gd name="connsiteX14721" fmla="*/ 4712869 w 4853691"/>
                <a:gd name="connsiteY14721" fmla="*/ 3264742 h 4860733"/>
                <a:gd name="connsiteX14722" fmla="*/ 4705828 w 4853691"/>
                <a:gd name="connsiteY14722" fmla="*/ 3281171 h 4860733"/>
                <a:gd name="connsiteX14723" fmla="*/ 4701134 w 4853691"/>
                <a:gd name="connsiteY14723" fmla="*/ 3290559 h 4860733"/>
                <a:gd name="connsiteX14724" fmla="*/ 4694093 w 4853691"/>
                <a:gd name="connsiteY14724" fmla="*/ 3304641 h 4860733"/>
                <a:gd name="connsiteX14725" fmla="*/ 4691746 w 4853691"/>
                <a:gd name="connsiteY14725" fmla="*/ 3309335 h 4860733"/>
                <a:gd name="connsiteX14726" fmla="*/ 4691746 w 4853691"/>
                <a:gd name="connsiteY14726" fmla="*/ 3306989 h 4860733"/>
                <a:gd name="connsiteX14727" fmla="*/ 4694093 w 4853691"/>
                <a:gd name="connsiteY14727" fmla="*/ 3297600 h 4860733"/>
                <a:gd name="connsiteX14728" fmla="*/ 4701134 w 4853691"/>
                <a:gd name="connsiteY14728" fmla="*/ 3274130 h 4860733"/>
                <a:gd name="connsiteX14729" fmla="*/ 4705828 w 4853691"/>
                <a:gd name="connsiteY14729" fmla="*/ 3257700 h 4860733"/>
                <a:gd name="connsiteX14730" fmla="*/ 4710522 w 4853691"/>
                <a:gd name="connsiteY14730" fmla="*/ 3248312 h 4860733"/>
                <a:gd name="connsiteX14731" fmla="*/ 4715216 w 4853691"/>
                <a:gd name="connsiteY14731" fmla="*/ 3250659 h 4860733"/>
                <a:gd name="connsiteX14732" fmla="*/ 4715216 w 4853691"/>
                <a:gd name="connsiteY14732" fmla="*/ 3257700 h 4860733"/>
                <a:gd name="connsiteX14733" fmla="*/ 4712869 w 4853691"/>
                <a:gd name="connsiteY14733" fmla="*/ 3243618 h 4860733"/>
                <a:gd name="connsiteX14734" fmla="*/ 4710522 w 4853691"/>
                <a:gd name="connsiteY14734" fmla="*/ 3250659 h 4860733"/>
                <a:gd name="connsiteX14735" fmla="*/ 4689399 w 4853691"/>
                <a:gd name="connsiteY14735" fmla="*/ 3299947 h 4860733"/>
                <a:gd name="connsiteX14736" fmla="*/ 4684705 w 4853691"/>
                <a:gd name="connsiteY14736" fmla="*/ 3297600 h 4860733"/>
                <a:gd name="connsiteX14737" fmla="*/ 4687052 w 4853691"/>
                <a:gd name="connsiteY14737" fmla="*/ 3292906 h 4860733"/>
                <a:gd name="connsiteX14738" fmla="*/ 4712869 w 4853691"/>
                <a:gd name="connsiteY14738" fmla="*/ 3241271 h 4860733"/>
                <a:gd name="connsiteX14739" fmla="*/ 4712869 w 4853691"/>
                <a:gd name="connsiteY14739" fmla="*/ 3243618 h 4860733"/>
                <a:gd name="connsiteX14740" fmla="*/ 4785628 w 4853691"/>
                <a:gd name="connsiteY14740" fmla="*/ 2060707 h 4860733"/>
                <a:gd name="connsiteX14741" fmla="*/ 4785628 w 4853691"/>
                <a:gd name="connsiteY14741" fmla="*/ 2058360 h 4860733"/>
                <a:gd name="connsiteX14742" fmla="*/ 4773892 w 4853691"/>
                <a:gd name="connsiteY14742" fmla="*/ 2002031 h 4860733"/>
                <a:gd name="connsiteX14743" fmla="*/ 4773892 w 4853691"/>
                <a:gd name="connsiteY14743" fmla="*/ 1999684 h 4860733"/>
                <a:gd name="connsiteX14744" fmla="*/ 4773892 w 4853691"/>
                <a:gd name="connsiteY14744" fmla="*/ 1999684 h 4860733"/>
                <a:gd name="connsiteX14745" fmla="*/ 4776240 w 4853691"/>
                <a:gd name="connsiteY14745" fmla="*/ 2006725 h 4860733"/>
                <a:gd name="connsiteX14746" fmla="*/ 4780934 w 4853691"/>
                <a:gd name="connsiteY14746" fmla="*/ 2020807 h 4860733"/>
                <a:gd name="connsiteX14747" fmla="*/ 4787975 w 4853691"/>
                <a:gd name="connsiteY14747" fmla="*/ 2041930 h 4860733"/>
                <a:gd name="connsiteX14748" fmla="*/ 4792669 w 4853691"/>
                <a:gd name="connsiteY14748" fmla="*/ 2056013 h 4860733"/>
                <a:gd name="connsiteX14749" fmla="*/ 4799710 w 4853691"/>
                <a:gd name="connsiteY14749" fmla="*/ 2081830 h 4860733"/>
                <a:gd name="connsiteX14750" fmla="*/ 4802057 w 4853691"/>
                <a:gd name="connsiteY14750" fmla="*/ 2093565 h 4860733"/>
                <a:gd name="connsiteX14751" fmla="*/ 4806751 w 4853691"/>
                <a:gd name="connsiteY14751" fmla="*/ 2112342 h 4860733"/>
                <a:gd name="connsiteX14752" fmla="*/ 4799710 w 4853691"/>
                <a:gd name="connsiteY14752" fmla="*/ 2114689 h 4860733"/>
                <a:gd name="connsiteX14753" fmla="*/ 4785628 w 4853691"/>
                <a:gd name="connsiteY14753" fmla="*/ 2060707 h 4860733"/>
                <a:gd name="connsiteX14754" fmla="*/ 4593170 w 4853691"/>
                <a:gd name="connsiteY14754" fmla="*/ 1377716 h 4860733"/>
                <a:gd name="connsiteX14755" fmla="*/ 4581435 w 4853691"/>
                <a:gd name="connsiteY14755" fmla="*/ 1358940 h 4860733"/>
                <a:gd name="connsiteX14756" fmla="*/ 4583782 w 4853691"/>
                <a:gd name="connsiteY14756" fmla="*/ 1358940 h 4860733"/>
                <a:gd name="connsiteX14757" fmla="*/ 4593170 w 4853691"/>
                <a:gd name="connsiteY14757" fmla="*/ 1377716 h 4860733"/>
                <a:gd name="connsiteX14758" fmla="*/ 3630881 w 4853691"/>
                <a:gd name="connsiteY14758" fmla="*/ 467062 h 4860733"/>
                <a:gd name="connsiteX14759" fmla="*/ 3628534 w 4853691"/>
                <a:gd name="connsiteY14759" fmla="*/ 462368 h 4860733"/>
                <a:gd name="connsiteX14760" fmla="*/ 3630881 w 4853691"/>
                <a:gd name="connsiteY14760" fmla="*/ 467062 h 4860733"/>
                <a:gd name="connsiteX14761" fmla="*/ 3630881 w 4853691"/>
                <a:gd name="connsiteY14761" fmla="*/ 467062 h 4860733"/>
                <a:gd name="connsiteX14762" fmla="*/ 281646 w 4853691"/>
                <a:gd name="connsiteY14762" fmla="*/ 3443117 h 4860733"/>
                <a:gd name="connsiteX14763" fmla="*/ 281646 w 4853691"/>
                <a:gd name="connsiteY14763" fmla="*/ 3443117 h 4860733"/>
                <a:gd name="connsiteX14764" fmla="*/ 305116 w 4853691"/>
                <a:gd name="connsiteY14764" fmla="*/ 3480670 h 4860733"/>
                <a:gd name="connsiteX14765" fmla="*/ 300422 w 4853691"/>
                <a:gd name="connsiteY14765" fmla="*/ 3485364 h 4860733"/>
                <a:gd name="connsiteX14766" fmla="*/ 293381 w 4853691"/>
                <a:gd name="connsiteY14766" fmla="*/ 3466588 h 4860733"/>
                <a:gd name="connsiteX14767" fmla="*/ 281646 w 4853691"/>
                <a:gd name="connsiteY14767" fmla="*/ 3443117 h 4860733"/>
                <a:gd name="connsiteX14768" fmla="*/ 964636 w 4853691"/>
                <a:gd name="connsiteY14768" fmla="*/ 4339689 h 4860733"/>
                <a:gd name="connsiteX14769" fmla="*/ 964636 w 4853691"/>
                <a:gd name="connsiteY14769" fmla="*/ 4339689 h 4860733"/>
                <a:gd name="connsiteX14770" fmla="*/ 969330 w 4853691"/>
                <a:gd name="connsiteY14770" fmla="*/ 4342036 h 4860733"/>
                <a:gd name="connsiteX14771" fmla="*/ 964636 w 4853691"/>
                <a:gd name="connsiteY14771" fmla="*/ 4344383 h 4860733"/>
                <a:gd name="connsiteX14772" fmla="*/ 964636 w 4853691"/>
                <a:gd name="connsiteY14772" fmla="*/ 4339689 h 4860733"/>
                <a:gd name="connsiteX14773" fmla="*/ 964636 w 4853691"/>
                <a:gd name="connsiteY14773" fmla="*/ 4339689 h 4860733"/>
                <a:gd name="connsiteX14774" fmla="*/ 1009230 w 4853691"/>
                <a:gd name="connsiteY14774" fmla="*/ 4381936 h 4860733"/>
                <a:gd name="connsiteX14775" fmla="*/ 992801 w 4853691"/>
                <a:gd name="connsiteY14775" fmla="*/ 4370201 h 4860733"/>
                <a:gd name="connsiteX14776" fmla="*/ 995148 w 4853691"/>
                <a:gd name="connsiteY14776" fmla="*/ 4360812 h 4860733"/>
                <a:gd name="connsiteX14777" fmla="*/ 992801 w 4853691"/>
                <a:gd name="connsiteY14777" fmla="*/ 4353771 h 4860733"/>
                <a:gd name="connsiteX14778" fmla="*/ 995148 w 4853691"/>
                <a:gd name="connsiteY14778" fmla="*/ 4356118 h 4860733"/>
                <a:gd name="connsiteX14779" fmla="*/ 1004536 w 4853691"/>
                <a:gd name="connsiteY14779" fmla="*/ 4360812 h 4860733"/>
                <a:gd name="connsiteX14780" fmla="*/ 1018618 w 4853691"/>
                <a:gd name="connsiteY14780" fmla="*/ 4367854 h 4860733"/>
                <a:gd name="connsiteX14781" fmla="*/ 1016271 w 4853691"/>
                <a:gd name="connsiteY14781" fmla="*/ 4374895 h 4860733"/>
                <a:gd name="connsiteX14782" fmla="*/ 1018618 w 4853691"/>
                <a:gd name="connsiteY14782" fmla="*/ 4381936 h 4860733"/>
                <a:gd name="connsiteX14783" fmla="*/ 1013924 w 4853691"/>
                <a:gd name="connsiteY14783" fmla="*/ 4381936 h 4860733"/>
                <a:gd name="connsiteX14784" fmla="*/ 1009230 w 4853691"/>
                <a:gd name="connsiteY14784" fmla="*/ 4381936 h 4860733"/>
                <a:gd name="connsiteX14785" fmla="*/ 1760285 w 4853691"/>
                <a:gd name="connsiteY14785" fmla="*/ 4745728 h 4860733"/>
                <a:gd name="connsiteX14786" fmla="*/ 1788449 w 4853691"/>
                <a:gd name="connsiteY14786" fmla="*/ 4755116 h 4860733"/>
                <a:gd name="connsiteX14787" fmla="*/ 1814267 w 4853691"/>
                <a:gd name="connsiteY14787" fmla="*/ 4762157 h 4860733"/>
                <a:gd name="connsiteX14788" fmla="*/ 1821308 w 4853691"/>
                <a:gd name="connsiteY14788" fmla="*/ 4764504 h 4860733"/>
                <a:gd name="connsiteX14789" fmla="*/ 1818961 w 4853691"/>
                <a:gd name="connsiteY14789" fmla="*/ 4766851 h 4860733"/>
                <a:gd name="connsiteX14790" fmla="*/ 1814267 w 4853691"/>
                <a:gd name="connsiteY14790" fmla="*/ 4766851 h 4860733"/>
                <a:gd name="connsiteX14791" fmla="*/ 1788449 w 4853691"/>
                <a:gd name="connsiteY14791" fmla="*/ 4759810 h 4860733"/>
                <a:gd name="connsiteX14792" fmla="*/ 1769673 w 4853691"/>
                <a:gd name="connsiteY14792" fmla="*/ 4750422 h 4860733"/>
                <a:gd name="connsiteX14793" fmla="*/ 1760285 w 4853691"/>
                <a:gd name="connsiteY14793" fmla="*/ 4745728 h 4860733"/>
                <a:gd name="connsiteX14794" fmla="*/ 1854167 w 4853691"/>
                <a:gd name="connsiteY14794" fmla="*/ 4780934 h 4860733"/>
                <a:gd name="connsiteX14795" fmla="*/ 1854167 w 4853691"/>
                <a:gd name="connsiteY14795" fmla="*/ 4778587 h 4860733"/>
                <a:gd name="connsiteX14796" fmla="*/ 1854167 w 4853691"/>
                <a:gd name="connsiteY14796" fmla="*/ 4776239 h 4860733"/>
                <a:gd name="connsiteX14797" fmla="*/ 1854167 w 4853691"/>
                <a:gd name="connsiteY14797" fmla="*/ 4776239 h 4860733"/>
                <a:gd name="connsiteX14798" fmla="*/ 1894066 w 4853691"/>
                <a:gd name="connsiteY14798" fmla="*/ 4785628 h 4860733"/>
                <a:gd name="connsiteX14799" fmla="*/ 1898761 w 4853691"/>
                <a:gd name="connsiteY14799" fmla="*/ 4785628 h 4860733"/>
                <a:gd name="connsiteX14800" fmla="*/ 1898761 w 4853691"/>
                <a:gd name="connsiteY14800" fmla="*/ 4787975 h 4860733"/>
                <a:gd name="connsiteX14801" fmla="*/ 1898761 w 4853691"/>
                <a:gd name="connsiteY14801" fmla="*/ 4790322 h 4860733"/>
                <a:gd name="connsiteX14802" fmla="*/ 1896414 w 4853691"/>
                <a:gd name="connsiteY14802" fmla="*/ 4790322 h 4860733"/>
                <a:gd name="connsiteX14803" fmla="*/ 1894066 w 4853691"/>
                <a:gd name="connsiteY14803" fmla="*/ 4790322 h 4860733"/>
                <a:gd name="connsiteX14804" fmla="*/ 1854167 w 4853691"/>
                <a:gd name="connsiteY14804" fmla="*/ 4780934 h 4860733"/>
                <a:gd name="connsiteX14805" fmla="*/ 1936313 w 4853691"/>
                <a:gd name="connsiteY14805" fmla="*/ 4795016 h 4860733"/>
                <a:gd name="connsiteX14806" fmla="*/ 2027848 w 4853691"/>
                <a:gd name="connsiteY14806" fmla="*/ 4813792 h 4860733"/>
                <a:gd name="connsiteX14807" fmla="*/ 1936313 w 4853691"/>
                <a:gd name="connsiteY14807" fmla="*/ 4797363 h 4860733"/>
                <a:gd name="connsiteX14808" fmla="*/ 1936313 w 4853691"/>
                <a:gd name="connsiteY14808" fmla="*/ 4795016 h 4860733"/>
                <a:gd name="connsiteX14809" fmla="*/ 4651846 w 4853691"/>
                <a:gd name="connsiteY14809" fmla="*/ 3419647 h 4860733"/>
                <a:gd name="connsiteX14810" fmla="*/ 4658887 w 4853691"/>
                <a:gd name="connsiteY14810" fmla="*/ 3405564 h 4860733"/>
                <a:gd name="connsiteX14811" fmla="*/ 4665929 w 4853691"/>
                <a:gd name="connsiteY14811" fmla="*/ 3393829 h 4860733"/>
                <a:gd name="connsiteX14812" fmla="*/ 4658887 w 4853691"/>
                <a:gd name="connsiteY14812" fmla="*/ 3412606 h 4860733"/>
                <a:gd name="connsiteX14813" fmla="*/ 4651846 w 4853691"/>
                <a:gd name="connsiteY14813" fmla="*/ 3419647 h 4860733"/>
                <a:gd name="connsiteX14814" fmla="*/ 4811445 w 4853691"/>
                <a:gd name="connsiteY14814" fmla="*/ 2706145 h 4860733"/>
                <a:gd name="connsiteX14815" fmla="*/ 4811445 w 4853691"/>
                <a:gd name="connsiteY14815" fmla="*/ 2701451 h 4860733"/>
                <a:gd name="connsiteX14816" fmla="*/ 4811445 w 4853691"/>
                <a:gd name="connsiteY14816" fmla="*/ 2706145 h 4860733"/>
                <a:gd name="connsiteX14817" fmla="*/ 4811445 w 4853691"/>
                <a:gd name="connsiteY14817" fmla="*/ 2706145 h 4860733"/>
                <a:gd name="connsiteX14818" fmla="*/ 4818487 w 4853691"/>
                <a:gd name="connsiteY14818" fmla="*/ 2626345 h 4860733"/>
                <a:gd name="connsiteX14819" fmla="*/ 4818487 w 4853691"/>
                <a:gd name="connsiteY14819" fmla="*/ 2614610 h 4860733"/>
                <a:gd name="connsiteX14820" fmla="*/ 4818487 w 4853691"/>
                <a:gd name="connsiteY14820" fmla="*/ 2619304 h 4860733"/>
                <a:gd name="connsiteX14821" fmla="*/ 4818487 w 4853691"/>
                <a:gd name="connsiteY14821" fmla="*/ 2628692 h 4860733"/>
                <a:gd name="connsiteX14822" fmla="*/ 4818487 w 4853691"/>
                <a:gd name="connsiteY14822" fmla="*/ 2628692 h 4860733"/>
                <a:gd name="connsiteX14823" fmla="*/ 4818487 w 4853691"/>
                <a:gd name="connsiteY14823" fmla="*/ 2626345 h 4860733"/>
                <a:gd name="connsiteX14824" fmla="*/ 302769 w 4853691"/>
                <a:gd name="connsiteY14824" fmla="*/ 1354246 h 4860733"/>
                <a:gd name="connsiteX14825" fmla="*/ 302769 w 4853691"/>
                <a:gd name="connsiteY14825" fmla="*/ 1354246 h 4860733"/>
                <a:gd name="connsiteX14826" fmla="*/ 302769 w 4853691"/>
                <a:gd name="connsiteY14826" fmla="*/ 1363634 h 4860733"/>
                <a:gd name="connsiteX14827" fmla="*/ 300422 w 4853691"/>
                <a:gd name="connsiteY14827" fmla="*/ 1370675 h 4860733"/>
                <a:gd name="connsiteX14828" fmla="*/ 288687 w 4853691"/>
                <a:gd name="connsiteY14828" fmla="*/ 1389451 h 4860733"/>
                <a:gd name="connsiteX14829" fmla="*/ 276951 w 4853691"/>
                <a:gd name="connsiteY14829" fmla="*/ 1408228 h 4860733"/>
                <a:gd name="connsiteX14830" fmla="*/ 281646 w 4853691"/>
                <a:gd name="connsiteY14830" fmla="*/ 1396493 h 4860733"/>
                <a:gd name="connsiteX14831" fmla="*/ 302769 w 4853691"/>
                <a:gd name="connsiteY14831" fmla="*/ 1354246 h 4860733"/>
                <a:gd name="connsiteX14832" fmla="*/ 37553 w 4853691"/>
                <a:gd name="connsiteY14832" fmla="*/ 2731962 h 4860733"/>
                <a:gd name="connsiteX14833" fmla="*/ 37553 w 4853691"/>
                <a:gd name="connsiteY14833" fmla="*/ 2731962 h 4860733"/>
                <a:gd name="connsiteX14834" fmla="*/ 44594 w 4853691"/>
                <a:gd name="connsiteY14834" fmla="*/ 2785944 h 4860733"/>
                <a:gd name="connsiteX14835" fmla="*/ 37553 w 4853691"/>
                <a:gd name="connsiteY14835" fmla="*/ 2731962 h 4860733"/>
                <a:gd name="connsiteX14836" fmla="*/ 37553 w 4853691"/>
                <a:gd name="connsiteY14836" fmla="*/ 2731962 h 4860733"/>
                <a:gd name="connsiteX14837" fmla="*/ 93882 w 4853691"/>
                <a:gd name="connsiteY14837" fmla="*/ 2987790 h 4860733"/>
                <a:gd name="connsiteX14838" fmla="*/ 86841 w 4853691"/>
                <a:gd name="connsiteY14838" fmla="*/ 2992484 h 4860733"/>
                <a:gd name="connsiteX14839" fmla="*/ 51635 w 4853691"/>
                <a:gd name="connsiteY14839" fmla="*/ 2825844 h 4860733"/>
                <a:gd name="connsiteX14840" fmla="*/ 93882 w 4853691"/>
                <a:gd name="connsiteY14840" fmla="*/ 2987790 h 4860733"/>
                <a:gd name="connsiteX14841" fmla="*/ 992801 w 4853691"/>
                <a:gd name="connsiteY14841" fmla="*/ 4372548 h 4860733"/>
                <a:gd name="connsiteX14842" fmla="*/ 999842 w 4853691"/>
                <a:gd name="connsiteY14842" fmla="*/ 4377242 h 4860733"/>
                <a:gd name="connsiteX14843" fmla="*/ 1002189 w 4853691"/>
                <a:gd name="connsiteY14843" fmla="*/ 4379589 h 4860733"/>
                <a:gd name="connsiteX14844" fmla="*/ 995148 w 4853691"/>
                <a:gd name="connsiteY14844" fmla="*/ 4377242 h 4860733"/>
                <a:gd name="connsiteX14845" fmla="*/ 992801 w 4853691"/>
                <a:gd name="connsiteY14845" fmla="*/ 4372548 h 4860733"/>
                <a:gd name="connsiteX14846" fmla="*/ 992801 w 4853691"/>
                <a:gd name="connsiteY14846" fmla="*/ 4372548 h 4860733"/>
                <a:gd name="connsiteX14847" fmla="*/ 1013924 w 4853691"/>
                <a:gd name="connsiteY14847" fmla="*/ 4384283 h 4860733"/>
                <a:gd name="connsiteX14848" fmla="*/ 1018618 w 4853691"/>
                <a:gd name="connsiteY14848" fmla="*/ 4384283 h 4860733"/>
                <a:gd name="connsiteX14849" fmla="*/ 1023312 w 4853691"/>
                <a:gd name="connsiteY14849" fmla="*/ 4384283 h 4860733"/>
                <a:gd name="connsiteX14850" fmla="*/ 1035047 w 4853691"/>
                <a:gd name="connsiteY14850" fmla="*/ 4393671 h 4860733"/>
                <a:gd name="connsiteX14851" fmla="*/ 1032700 w 4853691"/>
                <a:gd name="connsiteY14851" fmla="*/ 4396018 h 4860733"/>
                <a:gd name="connsiteX14852" fmla="*/ 1020965 w 4853691"/>
                <a:gd name="connsiteY14852" fmla="*/ 4388977 h 4860733"/>
                <a:gd name="connsiteX14853" fmla="*/ 1013924 w 4853691"/>
                <a:gd name="connsiteY14853" fmla="*/ 4384283 h 4860733"/>
                <a:gd name="connsiteX14854" fmla="*/ 1797838 w 4853691"/>
                <a:gd name="connsiteY14854" fmla="*/ 4764504 h 4860733"/>
                <a:gd name="connsiteX14855" fmla="*/ 1816614 w 4853691"/>
                <a:gd name="connsiteY14855" fmla="*/ 4769199 h 4860733"/>
                <a:gd name="connsiteX14856" fmla="*/ 1814267 w 4853691"/>
                <a:gd name="connsiteY14856" fmla="*/ 4771545 h 4860733"/>
                <a:gd name="connsiteX14857" fmla="*/ 1800185 w 4853691"/>
                <a:gd name="connsiteY14857" fmla="*/ 4766851 h 4860733"/>
                <a:gd name="connsiteX14858" fmla="*/ 1797838 w 4853691"/>
                <a:gd name="connsiteY14858" fmla="*/ 4764504 h 4860733"/>
                <a:gd name="connsiteX14859" fmla="*/ 2800027 w 4853691"/>
                <a:gd name="connsiteY14859" fmla="*/ 4816140 h 4860733"/>
                <a:gd name="connsiteX14860" fmla="*/ 2800027 w 4853691"/>
                <a:gd name="connsiteY14860" fmla="*/ 4816140 h 4860733"/>
                <a:gd name="connsiteX14861" fmla="*/ 2861050 w 4853691"/>
                <a:gd name="connsiteY14861" fmla="*/ 4806751 h 4860733"/>
                <a:gd name="connsiteX14862" fmla="*/ 2861050 w 4853691"/>
                <a:gd name="connsiteY14862" fmla="*/ 4806751 h 4860733"/>
                <a:gd name="connsiteX14863" fmla="*/ 2872785 w 4853691"/>
                <a:gd name="connsiteY14863" fmla="*/ 4804404 h 4860733"/>
                <a:gd name="connsiteX14864" fmla="*/ 2879826 w 4853691"/>
                <a:gd name="connsiteY14864" fmla="*/ 4804404 h 4860733"/>
                <a:gd name="connsiteX14865" fmla="*/ 2884520 w 4853691"/>
                <a:gd name="connsiteY14865" fmla="*/ 4804404 h 4860733"/>
                <a:gd name="connsiteX14866" fmla="*/ 2907991 w 4853691"/>
                <a:gd name="connsiteY14866" fmla="*/ 4804404 h 4860733"/>
                <a:gd name="connsiteX14867" fmla="*/ 2931461 w 4853691"/>
                <a:gd name="connsiteY14867" fmla="*/ 4804404 h 4860733"/>
                <a:gd name="connsiteX14868" fmla="*/ 2816456 w 4853691"/>
                <a:gd name="connsiteY14868" fmla="*/ 4813792 h 4860733"/>
                <a:gd name="connsiteX14869" fmla="*/ 2800027 w 4853691"/>
                <a:gd name="connsiteY14869" fmla="*/ 4816140 h 4860733"/>
                <a:gd name="connsiteX14870" fmla="*/ 2983096 w 4853691"/>
                <a:gd name="connsiteY14870" fmla="*/ 4783281 h 4860733"/>
                <a:gd name="connsiteX14871" fmla="*/ 2978402 w 4853691"/>
                <a:gd name="connsiteY14871" fmla="*/ 4780934 h 4860733"/>
                <a:gd name="connsiteX14872" fmla="*/ 3032384 w 4853691"/>
                <a:gd name="connsiteY14872" fmla="*/ 4773893 h 4860733"/>
                <a:gd name="connsiteX14873" fmla="*/ 3018302 w 4853691"/>
                <a:gd name="connsiteY14873" fmla="*/ 4776239 h 4860733"/>
                <a:gd name="connsiteX14874" fmla="*/ 2983096 w 4853691"/>
                <a:gd name="connsiteY14874" fmla="*/ 4783281 h 4860733"/>
                <a:gd name="connsiteX14875" fmla="*/ 3473629 w 4853691"/>
                <a:gd name="connsiteY14875" fmla="*/ 4623681 h 4860733"/>
                <a:gd name="connsiteX14876" fmla="*/ 3522917 w 4853691"/>
                <a:gd name="connsiteY14876" fmla="*/ 4597864 h 4860733"/>
                <a:gd name="connsiteX14877" fmla="*/ 3536999 w 4853691"/>
                <a:gd name="connsiteY14877" fmla="*/ 4590823 h 4860733"/>
                <a:gd name="connsiteX14878" fmla="*/ 3532305 w 4853691"/>
                <a:gd name="connsiteY14878" fmla="*/ 4593170 h 4860733"/>
                <a:gd name="connsiteX14879" fmla="*/ 3518223 w 4853691"/>
                <a:gd name="connsiteY14879" fmla="*/ 4602558 h 4860733"/>
                <a:gd name="connsiteX14880" fmla="*/ 3515876 w 4853691"/>
                <a:gd name="connsiteY14880" fmla="*/ 4604905 h 4860733"/>
                <a:gd name="connsiteX14881" fmla="*/ 3475976 w 4853691"/>
                <a:gd name="connsiteY14881" fmla="*/ 4626029 h 4860733"/>
                <a:gd name="connsiteX14882" fmla="*/ 3473629 w 4853691"/>
                <a:gd name="connsiteY14882" fmla="*/ 4623681 h 4860733"/>
                <a:gd name="connsiteX14883" fmla="*/ 3656698 w 4853691"/>
                <a:gd name="connsiteY14883" fmla="*/ 4515718 h 4860733"/>
                <a:gd name="connsiteX14884" fmla="*/ 3661392 w 4853691"/>
                <a:gd name="connsiteY14884" fmla="*/ 4513370 h 4860733"/>
                <a:gd name="connsiteX14885" fmla="*/ 3677822 w 4853691"/>
                <a:gd name="connsiteY14885" fmla="*/ 4501635 h 4860733"/>
                <a:gd name="connsiteX14886" fmla="*/ 3661392 w 4853691"/>
                <a:gd name="connsiteY14886" fmla="*/ 4513370 h 4860733"/>
                <a:gd name="connsiteX14887" fmla="*/ 3656698 w 4853691"/>
                <a:gd name="connsiteY14887" fmla="*/ 4515718 h 4860733"/>
                <a:gd name="connsiteX14888" fmla="*/ 4818487 w 4853691"/>
                <a:gd name="connsiteY14888" fmla="*/ 2616957 h 4860733"/>
                <a:gd name="connsiteX14889" fmla="*/ 4818487 w 4853691"/>
                <a:gd name="connsiteY14889" fmla="*/ 2562975 h 4860733"/>
                <a:gd name="connsiteX14890" fmla="*/ 4818487 w 4853691"/>
                <a:gd name="connsiteY14890" fmla="*/ 2562975 h 4860733"/>
                <a:gd name="connsiteX14891" fmla="*/ 4820833 w 4853691"/>
                <a:gd name="connsiteY14891" fmla="*/ 2628692 h 4860733"/>
                <a:gd name="connsiteX14892" fmla="*/ 4816139 w 4853691"/>
                <a:gd name="connsiteY14892" fmla="*/ 2628692 h 4860733"/>
                <a:gd name="connsiteX14893" fmla="*/ 4818487 w 4853691"/>
                <a:gd name="connsiteY14893" fmla="*/ 2616957 h 4860733"/>
                <a:gd name="connsiteX14894" fmla="*/ 4816139 w 4853691"/>
                <a:gd name="connsiteY14894" fmla="*/ 2253165 h 4860733"/>
                <a:gd name="connsiteX14895" fmla="*/ 4816139 w 4853691"/>
                <a:gd name="connsiteY14895" fmla="*/ 2234388 h 4860733"/>
                <a:gd name="connsiteX14896" fmla="*/ 4816139 w 4853691"/>
                <a:gd name="connsiteY14896" fmla="*/ 2215612 h 4860733"/>
                <a:gd name="connsiteX14897" fmla="*/ 4813793 w 4853691"/>
                <a:gd name="connsiteY14897" fmla="*/ 2152242 h 4860733"/>
                <a:gd name="connsiteX14898" fmla="*/ 4818487 w 4853691"/>
                <a:gd name="connsiteY14898" fmla="*/ 2152242 h 4860733"/>
                <a:gd name="connsiteX14899" fmla="*/ 4818487 w 4853691"/>
                <a:gd name="connsiteY14899" fmla="*/ 2201530 h 4860733"/>
                <a:gd name="connsiteX14900" fmla="*/ 4816139 w 4853691"/>
                <a:gd name="connsiteY14900" fmla="*/ 2253165 h 4860733"/>
                <a:gd name="connsiteX14901" fmla="*/ 4816139 w 4853691"/>
                <a:gd name="connsiteY14901" fmla="*/ 1999684 h 4860733"/>
                <a:gd name="connsiteX14902" fmla="*/ 4816139 w 4853691"/>
                <a:gd name="connsiteY14902" fmla="*/ 1994990 h 4860733"/>
                <a:gd name="connsiteX14903" fmla="*/ 4818487 w 4853691"/>
                <a:gd name="connsiteY14903" fmla="*/ 1994990 h 4860733"/>
                <a:gd name="connsiteX14904" fmla="*/ 4820833 w 4853691"/>
                <a:gd name="connsiteY14904" fmla="*/ 2006725 h 4860733"/>
                <a:gd name="connsiteX14905" fmla="*/ 4820833 w 4853691"/>
                <a:gd name="connsiteY14905" fmla="*/ 2011419 h 4860733"/>
                <a:gd name="connsiteX14906" fmla="*/ 4820833 w 4853691"/>
                <a:gd name="connsiteY14906" fmla="*/ 2013766 h 4860733"/>
                <a:gd name="connsiteX14907" fmla="*/ 4816139 w 4853691"/>
                <a:gd name="connsiteY14907" fmla="*/ 2016113 h 4860733"/>
                <a:gd name="connsiteX14908" fmla="*/ 4816139 w 4853691"/>
                <a:gd name="connsiteY14908" fmla="*/ 1999684 h 4860733"/>
                <a:gd name="connsiteX14909" fmla="*/ 3468935 w 4853691"/>
                <a:gd name="connsiteY14909" fmla="*/ 298075 h 4860733"/>
                <a:gd name="connsiteX14910" fmla="*/ 3464241 w 4853691"/>
                <a:gd name="connsiteY14910" fmla="*/ 293381 h 4860733"/>
                <a:gd name="connsiteX14911" fmla="*/ 3468935 w 4853691"/>
                <a:gd name="connsiteY14911" fmla="*/ 298075 h 4860733"/>
                <a:gd name="connsiteX14912" fmla="*/ 3468935 w 4853691"/>
                <a:gd name="connsiteY14912" fmla="*/ 298075 h 4860733"/>
                <a:gd name="connsiteX14913" fmla="*/ 1002189 w 4853691"/>
                <a:gd name="connsiteY14913" fmla="*/ 4381936 h 4860733"/>
                <a:gd name="connsiteX14914" fmla="*/ 1004536 w 4853691"/>
                <a:gd name="connsiteY14914" fmla="*/ 4381936 h 4860733"/>
                <a:gd name="connsiteX14915" fmla="*/ 1006883 w 4853691"/>
                <a:gd name="connsiteY14915" fmla="*/ 4381936 h 4860733"/>
                <a:gd name="connsiteX14916" fmla="*/ 1006883 w 4853691"/>
                <a:gd name="connsiteY14916" fmla="*/ 4381936 h 4860733"/>
                <a:gd name="connsiteX14917" fmla="*/ 1011577 w 4853691"/>
                <a:gd name="connsiteY14917" fmla="*/ 4384283 h 4860733"/>
                <a:gd name="connsiteX14918" fmla="*/ 1028006 w 4853691"/>
                <a:gd name="connsiteY14918" fmla="*/ 4393671 h 4860733"/>
                <a:gd name="connsiteX14919" fmla="*/ 1023312 w 4853691"/>
                <a:gd name="connsiteY14919" fmla="*/ 4396018 h 4860733"/>
                <a:gd name="connsiteX14920" fmla="*/ 1002189 w 4853691"/>
                <a:gd name="connsiteY14920" fmla="*/ 4379589 h 4860733"/>
                <a:gd name="connsiteX14921" fmla="*/ 1002189 w 4853691"/>
                <a:gd name="connsiteY14921" fmla="*/ 4381936 h 4860733"/>
                <a:gd name="connsiteX14922" fmla="*/ 2729615 w 4853691"/>
                <a:gd name="connsiteY14922" fmla="*/ 4839610 h 4860733"/>
                <a:gd name="connsiteX14923" fmla="*/ 2736656 w 4853691"/>
                <a:gd name="connsiteY14923" fmla="*/ 4837263 h 4860733"/>
                <a:gd name="connsiteX14924" fmla="*/ 2741350 w 4853691"/>
                <a:gd name="connsiteY14924" fmla="*/ 4834916 h 4860733"/>
                <a:gd name="connsiteX14925" fmla="*/ 2760127 w 4853691"/>
                <a:gd name="connsiteY14925" fmla="*/ 4827875 h 4860733"/>
                <a:gd name="connsiteX14926" fmla="*/ 2764821 w 4853691"/>
                <a:gd name="connsiteY14926" fmla="*/ 4825528 h 4860733"/>
                <a:gd name="connsiteX14927" fmla="*/ 2764821 w 4853691"/>
                <a:gd name="connsiteY14927" fmla="*/ 4825528 h 4860733"/>
                <a:gd name="connsiteX14928" fmla="*/ 2774209 w 4853691"/>
                <a:gd name="connsiteY14928" fmla="*/ 4832569 h 4860733"/>
                <a:gd name="connsiteX14929" fmla="*/ 2739003 w 4853691"/>
                <a:gd name="connsiteY14929" fmla="*/ 4837263 h 4860733"/>
                <a:gd name="connsiteX14930" fmla="*/ 2729615 w 4853691"/>
                <a:gd name="connsiteY14930" fmla="*/ 4839610 h 4860733"/>
                <a:gd name="connsiteX14931" fmla="*/ 4752769 w 4853691"/>
                <a:gd name="connsiteY14931" fmla="*/ 3147389 h 4860733"/>
                <a:gd name="connsiteX14932" fmla="*/ 4757463 w 4853691"/>
                <a:gd name="connsiteY14932" fmla="*/ 3128613 h 4860733"/>
                <a:gd name="connsiteX14933" fmla="*/ 4762157 w 4853691"/>
                <a:gd name="connsiteY14933" fmla="*/ 3114531 h 4860733"/>
                <a:gd name="connsiteX14934" fmla="*/ 4755116 w 4853691"/>
                <a:gd name="connsiteY14934" fmla="*/ 3138001 h 4860733"/>
                <a:gd name="connsiteX14935" fmla="*/ 4752769 w 4853691"/>
                <a:gd name="connsiteY14935" fmla="*/ 3147389 h 4860733"/>
                <a:gd name="connsiteX14936" fmla="*/ 4827875 w 4853691"/>
                <a:gd name="connsiteY14936" fmla="*/ 2788291 h 4860733"/>
                <a:gd name="connsiteX14937" fmla="*/ 4811445 w 4853691"/>
                <a:gd name="connsiteY14937" fmla="*/ 2797679 h 4860733"/>
                <a:gd name="connsiteX14938" fmla="*/ 4813793 w 4853691"/>
                <a:gd name="connsiteY14938" fmla="*/ 2781250 h 4860733"/>
                <a:gd name="connsiteX14939" fmla="*/ 4818487 w 4853691"/>
                <a:gd name="connsiteY14939" fmla="*/ 2710839 h 4860733"/>
                <a:gd name="connsiteX14940" fmla="*/ 4818487 w 4853691"/>
                <a:gd name="connsiteY14940" fmla="*/ 2708492 h 4860733"/>
                <a:gd name="connsiteX14941" fmla="*/ 4820833 w 4853691"/>
                <a:gd name="connsiteY14941" fmla="*/ 2666245 h 4860733"/>
                <a:gd name="connsiteX14942" fmla="*/ 4827875 w 4853691"/>
                <a:gd name="connsiteY14942" fmla="*/ 2668592 h 4860733"/>
                <a:gd name="connsiteX14943" fmla="*/ 4827875 w 4853691"/>
                <a:gd name="connsiteY14943" fmla="*/ 2788291 h 4860733"/>
                <a:gd name="connsiteX14944" fmla="*/ 4802057 w 4853691"/>
                <a:gd name="connsiteY14944" fmla="*/ 2398681 h 4860733"/>
                <a:gd name="connsiteX14945" fmla="*/ 4795016 w 4853691"/>
                <a:gd name="connsiteY14945" fmla="*/ 2401028 h 4860733"/>
                <a:gd name="connsiteX14946" fmla="*/ 4804404 w 4853691"/>
                <a:gd name="connsiteY14946" fmla="*/ 2335311 h 4860733"/>
                <a:gd name="connsiteX14947" fmla="*/ 4806751 w 4853691"/>
                <a:gd name="connsiteY14947" fmla="*/ 2335311 h 4860733"/>
                <a:gd name="connsiteX14948" fmla="*/ 4802057 w 4853691"/>
                <a:gd name="connsiteY14948" fmla="*/ 2398681 h 4860733"/>
                <a:gd name="connsiteX14949" fmla="*/ 4818487 w 4853691"/>
                <a:gd name="connsiteY14949" fmla="*/ 2166324 h 4860733"/>
                <a:gd name="connsiteX14950" fmla="*/ 4818487 w 4853691"/>
                <a:gd name="connsiteY14950" fmla="*/ 2159283 h 4860733"/>
                <a:gd name="connsiteX14951" fmla="*/ 4818487 w 4853691"/>
                <a:gd name="connsiteY14951" fmla="*/ 2147548 h 4860733"/>
                <a:gd name="connsiteX14952" fmla="*/ 4818487 w 4853691"/>
                <a:gd name="connsiteY14952" fmla="*/ 2147548 h 4860733"/>
                <a:gd name="connsiteX14953" fmla="*/ 4818487 w 4853691"/>
                <a:gd name="connsiteY14953" fmla="*/ 2166324 h 4860733"/>
                <a:gd name="connsiteX14954" fmla="*/ 4818487 w 4853691"/>
                <a:gd name="connsiteY14954" fmla="*/ 2114689 h 4860733"/>
                <a:gd name="connsiteX14955" fmla="*/ 4818487 w 4853691"/>
                <a:gd name="connsiteY14955" fmla="*/ 2114689 h 4860733"/>
                <a:gd name="connsiteX14956" fmla="*/ 4816139 w 4853691"/>
                <a:gd name="connsiteY14956" fmla="*/ 2109995 h 4860733"/>
                <a:gd name="connsiteX14957" fmla="*/ 4816139 w 4853691"/>
                <a:gd name="connsiteY14957" fmla="*/ 2098260 h 4860733"/>
                <a:gd name="connsiteX14958" fmla="*/ 4816139 w 4853691"/>
                <a:gd name="connsiteY14958" fmla="*/ 2081830 h 4860733"/>
                <a:gd name="connsiteX14959" fmla="*/ 4816139 w 4853691"/>
                <a:gd name="connsiteY14959" fmla="*/ 2070095 h 4860733"/>
                <a:gd name="connsiteX14960" fmla="*/ 4816139 w 4853691"/>
                <a:gd name="connsiteY14960" fmla="*/ 2053666 h 4860733"/>
                <a:gd name="connsiteX14961" fmla="*/ 4816139 w 4853691"/>
                <a:gd name="connsiteY14961" fmla="*/ 2048971 h 4860733"/>
                <a:gd name="connsiteX14962" fmla="*/ 4820833 w 4853691"/>
                <a:gd name="connsiteY14962" fmla="*/ 2051319 h 4860733"/>
                <a:gd name="connsiteX14963" fmla="*/ 4818487 w 4853691"/>
                <a:gd name="connsiteY14963" fmla="*/ 2114689 h 4860733"/>
                <a:gd name="connsiteX14964" fmla="*/ 3551081 w 4853691"/>
                <a:gd name="connsiteY14964" fmla="*/ 291034 h 4860733"/>
                <a:gd name="connsiteX14965" fmla="*/ 3546387 w 4853691"/>
                <a:gd name="connsiteY14965" fmla="*/ 302769 h 4860733"/>
                <a:gd name="connsiteX14966" fmla="*/ 3567511 w 4853691"/>
                <a:gd name="connsiteY14966" fmla="*/ 323892 h 4860733"/>
                <a:gd name="connsiteX14967" fmla="*/ 3579246 w 4853691"/>
                <a:gd name="connsiteY14967" fmla="*/ 319198 h 4860733"/>
                <a:gd name="connsiteX14968" fmla="*/ 3579246 w 4853691"/>
                <a:gd name="connsiteY14968" fmla="*/ 321545 h 4860733"/>
                <a:gd name="connsiteX14969" fmla="*/ 3586287 w 4853691"/>
                <a:gd name="connsiteY14969" fmla="*/ 330934 h 4860733"/>
                <a:gd name="connsiteX14970" fmla="*/ 3588634 w 4853691"/>
                <a:gd name="connsiteY14970" fmla="*/ 335628 h 4860733"/>
                <a:gd name="connsiteX14971" fmla="*/ 3595675 w 4853691"/>
                <a:gd name="connsiteY14971" fmla="*/ 347363 h 4860733"/>
                <a:gd name="connsiteX14972" fmla="*/ 3598022 w 4853691"/>
                <a:gd name="connsiteY14972" fmla="*/ 352057 h 4860733"/>
                <a:gd name="connsiteX14973" fmla="*/ 3602716 w 4853691"/>
                <a:gd name="connsiteY14973" fmla="*/ 363792 h 4860733"/>
                <a:gd name="connsiteX14974" fmla="*/ 3598022 w 4853691"/>
                <a:gd name="connsiteY14974" fmla="*/ 361445 h 4860733"/>
                <a:gd name="connsiteX14975" fmla="*/ 3569858 w 4853691"/>
                <a:gd name="connsiteY14975" fmla="*/ 345016 h 4860733"/>
                <a:gd name="connsiteX14976" fmla="*/ 3544040 w 4853691"/>
                <a:gd name="connsiteY14976" fmla="*/ 330934 h 4860733"/>
                <a:gd name="connsiteX14977" fmla="*/ 3506487 w 4853691"/>
                <a:gd name="connsiteY14977" fmla="*/ 312157 h 4860733"/>
                <a:gd name="connsiteX14978" fmla="*/ 3508834 w 4853691"/>
                <a:gd name="connsiteY14978" fmla="*/ 302769 h 4860733"/>
                <a:gd name="connsiteX14979" fmla="*/ 3504140 w 4853691"/>
                <a:gd name="connsiteY14979" fmla="*/ 291034 h 4860733"/>
                <a:gd name="connsiteX14980" fmla="*/ 3508834 w 4853691"/>
                <a:gd name="connsiteY14980" fmla="*/ 288687 h 4860733"/>
                <a:gd name="connsiteX14981" fmla="*/ 3515876 w 4853691"/>
                <a:gd name="connsiteY14981" fmla="*/ 286340 h 4860733"/>
                <a:gd name="connsiteX14982" fmla="*/ 3520570 w 4853691"/>
                <a:gd name="connsiteY14982" fmla="*/ 283993 h 4860733"/>
                <a:gd name="connsiteX14983" fmla="*/ 3532305 w 4853691"/>
                <a:gd name="connsiteY14983" fmla="*/ 281646 h 4860733"/>
                <a:gd name="connsiteX14984" fmla="*/ 3551081 w 4853691"/>
                <a:gd name="connsiteY14984" fmla="*/ 291034 h 4860733"/>
                <a:gd name="connsiteX14985" fmla="*/ 51635 w 4853691"/>
                <a:gd name="connsiteY14985" fmla="*/ 2027848 h 4860733"/>
                <a:gd name="connsiteX14986" fmla="*/ 56329 w 4853691"/>
                <a:gd name="connsiteY14986" fmla="*/ 2027848 h 4860733"/>
                <a:gd name="connsiteX14987" fmla="*/ 56329 w 4853691"/>
                <a:gd name="connsiteY14987" fmla="*/ 2030195 h 4860733"/>
                <a:gd name="connsiteX14988" fmla="*/ 53982 w 4853691"/>
                <a:gd name="connsiteY14988" fmla="*/ 2037236 h 4860733"/>
                <a:gd name="connsiteX14989" fmla="*/ 53982 w 4853691"/>
                <a:gd name="connsiteY14989" fmla="*/ 2037236 h 4860733"/>
                <a:gd name="connsiteX14990" fmla="*/ 46941 w 4853691"/>
                <a:gd name="connsiteY14990" fmla="*/ 2039583 h 4860733"/>
                <a:gd name="connsiteX14991" fmla="*/ 51635 w 4853691"/>
                <a:gd name="connsiteY14991" fmla="*/ 2027848 h 4860733"/>
                <a:gd name="connsiteX14992" fmla="*/ 25818 w 4853691"/>
                <a:gd name="connsiteY14992" fmla="*/ 2255512 h 4860733"/>
                <a:gd name="connsiteX14993" fmla="*/ 39900 w 4853691"/>
                <a:gd name="connsiteY14993" fmla="*/ 2065401 h 4860733"/>
                <a:gd name="connsiteX14994" fmla="*/ 44594 w 4853691"/>
                <a:gd name="connsiteY14994" fmla="*/ 2072442 h 4860733"/>
                <a:gd name="connsiteX14995" fmla="*/ 44594 w 4853691"/>
                <a:gd name="connsiteY14995" fmla="*/ 2077136 h 4860733"/>
                <a:gd name="connsiteX14996" fmla="*/ 44594 w 4853691"/>
                <a:gd name="connsiteY14996" fmla="*/ 2084177 h 4860733"/>
                <a:gd name="connsiteX14997" fmla="*/ 42247 w 4853691"/>
                <a:gd name="connsiteY14997" fmla="*/ 2093565 h 4860733"/>
                <a:gd name="connsiteX14998" fmla="*/ 42247 w 4853691"/>
                <a:gd name="connsiteY14998" fmla="*/ 2102954 h 4860733"/>
                <a:gd name="connsiteX14999" fmla="*/ 42247 w 4853691"/>
                <a:gd name="connsiteY14999" fmla="*/ 2112342 h 4860733"/>
                <a:gd name="connsiteX15000" fmla="*/ 39900 w 4853691"/>
                <a:gd name="connsiteY15000" fmla="*/ 2128771 h 4860733"/>
                <a:gd name="connsiteX15001" fmla="*/ 39900 w 4853691"/>
                <a:gd name="connsiteY15001" fmla="*/ 2133465 h 4860733"/>
                <a:gd name="connsiteX15002" fmla="*/ 37553 w 4853691"/>
                <a:gd name="connsiteY15002" fmla="*/ 2147548 h 4860733"/>
                <a:gd name="connsiteX15003" fmla="*/ 37553 w 4853691"/>
                <a:gd name="connsiteY15003" fmla="*/ 2152242 h 4860733"/>
                <a:gd name="connsiteX15004" fmla="*/ 35206 w 4853691"/>
                <a:gd name="connsiteY15004" fmla="*/ 2166324 h 4860733"/>
                <a:gd name="connsiteX15005" fmla="*/ 35206 w 4853691"/>
                <a:gd name="connsiteY15005" fmla="*/ 2171018 h 4860733"/>
                <a:gd name="connsiteX15006" fmla="*/ 35206 w 4853691"/>
                <a:gd name="connsiteY15006" fmla="*/ 2187447 h 4860733"/>
                <a:gd name="connsiteX15007" fmla="*/ 35206 w 4853691"/>
                <a:gd name="connsiteY15007" fmla="*/ 2192142 h 4860733"/>
                <a:gd name="connsiteX15008" fmla="*/ 35206 w 4853691"/>
                <a:gd name="connsiteY15008" fmla="*/ 2208571 h 4860733"/>
                <a:gd name="connsiteX15009" fmla="*/ 35206 w 4853691"/>
                <a:gd name="connsiteY15009" fmla="*/ 2213265 h 4860733"/>
                <a:gd name="connsiteX15010" fmla="*/ 35206 w 4853691"/>
                <a:gd name="connsiteY15010" fmla="*/ 2229694 h 4860733"/>
                <a:gd name="connsiteX15011" fmla="*/ 35206 w 4853691"/>
                <a:gd name="connsiteY15011" fmla="*/ 2234388 h 4860733"/>
                <a:gd name="connsiteX15012" fmla="*/ 35206 w 4853691"/>
                <a:gd name="connsiteY15012" fmla="*/ 2250818 h 4860733"/>
                <a:gd name="connsiteX15013" fmla="*/ 25818 w 4853691"/>
                <a:gd name="connsiteY15013" fmla="*/ 2255512 h 4860733"/>
                <a:gd name="connsiteX15014" fmla="*/ 25818 w 4853691"/>
                <a:gd name="connsiteY15014" fmla="*/ 2271941 h 4860733"/>
                <a:gd name="connsiteX15015" fmla="*/ 25818 w 4853691"/>
                <a:gd name="connsiteY15015" fmla="*/ 2276635 h 4860733"/>
                <a:gd name="connsiteX15016" fmla="*/ 25818 w 4853691"/>
                <a:gd name="connsiteY15016" fmla="*/ 2276635 h 4860733"/>
                <a:gd name="connsiteX15017" fmla="*/ 25818 w 4853691"/>
                <a:gd name="connsiteY15017" fmla="*/ 2276635 h 4860733"/>
                <a:gd name="connsiteX15018" fmla="*/ 25818 w 4853691"/>
                <a:gd name="connsiteY15018" fmla="*/ 2276635 h 4860733"/>
                <a:gd name="connsiteX15019" fmla="*/ 25818 w 4853691"/>
                <a:gd name="connsiteY15019" fmla="*/ 2255512 h 486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</a:cxnLst>
              <a:rect l="l" t="t" r="r" b="b"/>
              <a:pathLst>
                <a:path w="4853691" h="4860733">
                  <a:moveTo>
                    <a:pt x="4827875" y="2788291"/>
                  </a:moveTo>
                  <a:cubicBezTo>
                    <a:pt x="4827875" y="2753085"/>
                    <a:pt x="4827875" y="2715533"/>
                    <a:pt x="4825528" y="2668592"/>
                  </a:cubicBezTo>
                  <a:cubicBezTo>
                    <a:pt x="4834916" y="2668592"/>
                    <a:pt x="4844304" y="2659204"/>
                    <a:pt x="4844304" y="2647468"/>
                  </a:cubicBezTo>
                  <a:cubicBezTo>
                    <a:pt x="4844304" y="2635733"/>
                    <a:pt x="4834916" y="2626345"/>
                    <a:pt x="4823181" y="2626345"/>
                  </a:cubicBezTo>
                  <a:cubicBezTo>
                    <a:pt x="4823181" y="2602875"/>
                    <a:pt x="4820833" y="2581751"/>
                    <a:pt x="4820833" y="2560628"/>
                  </a:cubicBezTo>
                  <a:cubicBezTo>
                    <a:pt x="4830222" y="2560628"/>
                    <a:pt x="4839610" y="2551240"/>
                    <a:pt x="4839610" y="2541851"/>
                  </a:cubicBezTo>
                  <a:cubicBezTo>
                    <a:pt x="4839610" y="2530116"/>
                    <a:pt x="4830222" y="2520728"/>
                    <a:pt x="4818487" y="2520728"/>
                  </a:cubicBezTo>
                  <a:cubicBezTo>
                    <a:pt x="4818487" y="2501952"/>
                    <a:pt x="4816139" y="2483175"/>
                    <a:pt x="4816139" y="2464399"/>
                  </a:cubicBezTo>
                  <a:cubicBezTo>
                    <a:pt x="4825528" y="2462052"/>
                    <a:pt x="4832569" y="2455011"/>
                    <a:pt x="4832569" y="2445622"/>
                  </a:cubicBezTo>
                  <a:cubicBezTo>
                    <a:pt x="4832569" y="2440928"/>
                    <a:pt x="4830222" y="2438581"/>
                    <a:pt x="4830222" y="2436234"/>
                  </a:cubicBezTo>
                  <a:cubicBezTo>
                    <a:pt x="4832569" y="2433887"/>
                    <a:pt x="4832569" y="2429193"/>
                    <a:pt x="4832569" y="2424499"/>
                  </a:cubicBezTo>
                  <a:cubicBezTo>
                    <a:pt x="4832569" y="2415111"/>
                    <a:pt x="4825528" y="2405723"/>
                    <a:pt x="4813793" y="2405723"/>
                  </a:cubicBezTo>
                  <a:cubicBezTo>
                    <a:pt x="4809098" y="2401028"/>
                    <a:pt x="4804404" y="2398681"/>
                    <a:pt x="4799710" y="2398681"/>
                  </a:cubicBezTo>
                  <a:cubicBezTo>
                    <a:pt x="4799710" y="2398681"/>
                    <a:pt x="4799710" y="2398681"/>
                    <a:pt x="4799710" y="2398681"/>
                  </a:cubicBezTo>
                  <a:cubicBezTo>
                    <a:pt x="4797363" y="2377558"/>
                    <a:pt x="4797363" y="2351741"/>
                    <a:pt x="4802057" y="2337658"/>
                  </a:cubicBezTo>
                  <a:cubicBezTo>
                    <a:pt x="4804404" y="2340005"/>
                    <a:pt x="4809098" y="2340005"/>
                    <a:pt x="4811445" y="2340005"/>
                  </a:cubicBezTo>
                  <a:cubicBezTo>
                    <a:pt x="4823181" y="2340005"/>
                    <a:pt x="4832569" y="2330617"/>
                    <a:pt x="4832569" y="2318882"/>
                  </a:cubicBezTo>
                  <a:cubicBezTo>
                    <a:pt x="4832569" y="2311841"/>
                    <a:pt x="4830222" y="2307147"/>
                    <a:pt x="4825528" y="2302453"/>
                  </a:cubicBezTo>
                  <a:cubicBezTo>
                    <a:pt x="4825528" y="2300106"/>
                    <a:pt x="4825528" y="2297759"/>
                    <a:pt x="4825528" y="2297759"/>
                  </a:cubicBezTo>
                  <a:cubicBezTo>
                    <a:pt x="4825528" y="2288370"/>
                    <a:pt x="4820833" y="2281329"/>
                    <a:pt x="4813793" y="2278982"/>
                  </a:cubicBezTo>
                  <a:cubicBezTo>
                    <a:pt x="4813793" y="2229694"/>
                    <a:pt x="4816139" y="2185100"/>
                    <a:pt x="4816139" y="2147548"/>
                  </a:cubicBezTo>
                  <a:cubicBezTo>
                    <a:pt x="4820833" y="2142853"/>
                    <a:pt x="4825528" y="2138159"/>
                    <a:pt x="4825528" y="2131118"/>
                  </a:cubicBezTo>
                  <a:cubicBezTo>
                    <a:pt x="4825528" y="2124077"/>
                    <a:pt x="4823181" y="2119383"/>
                    <a:pt x="4818487" y="2114689"/>
                  </a:cubicBezTo>
                  <a:cubicBezTo>
                    <a:pt x="4818487" y="2088871"/>
                    <a:pt x="4820833" y="2067748"/>
                    <a:pt x="4823181" y="2048971"/>
                  </a:cubicBezTo>
                  <a:cubicBezTo>
                    <a:pt x="4823181" y="2048971"/>
                    <a:pt x="4823181" y="2048971"/>
                    <a:pt x="4823181" y="2048971"/>
                  </a:cubicBezTo>
                  <a:cubicBezTo>
                    <a:pt x="4834916" y="2048971"/>
                    <a:pt x="4844304" y="2039583"/>
                    <a:pt x="4844304" y="2027848"/>
                  </a:cubicBezTo>
                  <a:cubicBezTo>
                    <a:pt x="4844304" y="2016113"/>
                    <a:pt x="4834916" y="2006725"/>
                    <a:pt x="4823181" y="2006725"/>
                  </a:cubicBezTo>
                  <a:cubicBezTo>
                    <a:pt x="4823181" y="2006725"/>
                    <a:pt x="4820833" y="2006725"/>
                    <a:pt x="4820833" y="2006725"/>
                  </a:cubicBezTo>
                  <a:cubicBezTo>
                    <a:pt x="4820833" y="2004378"/>
                    <a:pt x="4820833" y="2004378"/>
                    <a:pt x="4820833" y="2002031"/>
                  </a:cubicBezTo>
                  <a:cubicBezTo>
                    <a:pt x="4820833" y="1997337"/>
                    <a:pt x="4818487" y="1992643"/>
                    <a:pt x="4818487" y="1987948"/>
                  </a:cubicBezTo>
                  <a:cubicBezTo>
                    <a:pt x="4825528" y="1985601"/>
                    <a:pt x="4832569" y="1978560"/>
                    <a:pt x="4832569" y="1969172"/>
                  </a:cubicBezTo>
                  <a:cubicBezTo>
                    <a:pt x="4832569" y="1957437"/>
                    <a:pt x="4823181" y="1948049"/>
                    <a:pt x="4811445" y="1948049"/>
                  </a:cubicBezTo>
                  <a:cubicBezTo>
                    <a:pt x="4811445" y="1948049"/>
                    <a:pt x="4811445" y="1948049"/>
                    <a:pt x="4809098" y="1948049"/>
                  </a:cubicBezTo>
                  <a:cubicBezTo>
                    <a:pt x="4806751" y="1941007"/>
                    <a:pt x="4806751" y="1933966"/>
                    <a:pt x="4804404" y="1926925"/>
                  </a:cubicBezTo>
                  <a:cubicBezTo>
                    <a:pt x="4802057" y="1919884"/>
                    <a:pt x="4802057" y="1912843"/>
                    <a:pt x="4799710" y="1905802"/>
                  </a:cubicBezTo>
                  <a:cubicBezTo>
                    <a:pt x="4797363" y="1898761"/>
                    <a:pt x="4797363" y="1891719"/>
                    <a:pt x="4795016" y="1882331"/>
                  </a:cubicBezTo>
                  <a:cubicBezTo>
                    <a:pt x="4795016" y="1877637"/>
                    <a:pt x="4792669" y="1875290"/>
                    <a:pt x="4792669" y="1870596"/>
                  </a:cubicBezTo>
                  <a:cubicBezTo>
                    <a:pt x="4797363" y="1865902"/>
                    <a:pt x="4799710" y="1861208"/>
                    <a:pt x="4799710" y="1854167"/>
                  </a:cubicBezTo>
                  <a:cubicBezTo>
                    <a:pt x="4799710" y="1849473"/>
                    <a:pt x="4797363" y="1847126"/>
                    <a:pt x="4795016" y="1842432"/>
                  </a:cubicBezTo>
                  <a:cubicBezTo>
                    <a:pt x="4797363" y="1837737"/>
                    <a:pt x="4799710" y="1835390"/>
                    <a:pt x="4799710" y="1828349"/>
                  </a:cubicBezTo>
                  <a:cubicBezTo>
                    <a:pt x="4799710" y="1816614"/>
                    <a:pt x="4790322" y="1807226"/>
                    <a:pt x="4778587" y="1807226"/>
                  </a:cubicBezTo>
                  <a:cubicBezTo>
                    <a:pt x="4776240" y="1807226"/>
                    <a:pt x="4776240" y="1807226"/>
                    <a:pt x="4776240" y="1807226"/>
                  </a:cubicBezTo>
                  <a:cubicBezTo>
                    <a:pt x="4776240" y="1807226"/>
                    <a:pt x="4776240" y="1804879"/>
                    <a:pt x="4776240" y="1804879"/>
                  </a:cubicBezTo>
                  <a:cubicBezTo>
                    <a:pt x="4776240" y="1802532"/>
                    <a:pt x="4776240" y="1802532"/>
                    <a:pt x="4776240" y="1800185"/>
                  </a:cubicBezTo>
                  <a:cubicBezTo>
                    <a:pt x="4776240" y="1797838"/>
                    <a:pt x="4776240" y="1797838"/>
                    <a:pt x="4776240" y="1795491"/>
                  </a:cubicBezTo>
                  <a:cubicBezTo>
                    <a:pt x="4776240" y="1795491"/>
                    <a:pt x="4776240" y="1793144"/>
                    <a:pt x="4776240" y="1793144"/>
                  </a:cubicBezTo>
                  <a:cubicBezTo>
                    <a:pt x="4783281" y="1790796"/>
                    <a:pt x="4790322" y="1783755"/>
                    <a:pt x="4790322" y="1774367"/>
                  </a:cubicBezTo>
                  <a:cubicBezTo>
                    <a:pt x="4790322" y="1762632"/>
                    <a:pt x="4780934" y="1753244"/>
                    <a:pt x="4769198" y="1753244"/>
                  </a:cubicBezTo>
                  <a:cubicBezTo>
                    <a:pt x="4766852" y="1753244"/>
                    <a:pt x="4766852" y="1753244"/>
                    <a:pt x="4764504" y="1753244"/>
                  </a:cubicBezTo>
                  <a:cubicBezTo>
                    <a:pt x="4762157" y="1748550"/>
                    <a:pt x="4762157" y="1741508"/>
                    <a:pt x="4759810" y="1736814"/>
                  </a:cubicBezTo>
                  <a:cubicBezTo>
                    <a:pt x="4750422" y="1706303"/>
                    <a:pt x="4743381" y="1678138"/>
                    <a:pt x="4733993" y="1652321"/>
                  </a:cubicBezTo>
                  <a:cubicBezTo>
                    <a:pt x="4698787" y="1549051"/>
                    <a:pt x="4661234" y="1459863"/>
                    <a:pt x="4618988" y="1387104"/>
                  </a:cubicBezTo>
                  <a:cubicBezTo>
                    <a:pt x="4609599" y="1370675"/>
                    <a:pt x="4597864" y="1354246"/>
                    <a:pt x="4588476" y="1337817"/>
                  </a:cubicBezTo>
                  <a:cubicBezTo>
                    <a:pt x="4593170" y="1333122"/>
                    <a:pt x="4597864" y="1328428"/>
                    <a:pt x="4597864" y="1321387"/>
                  </a:cubicBezTo>
                  <a:cubicBezTo>
                    <a:pt x="4597864" y="1309652"/>
                    <a:pt x="4588476" y="1300264"/>
                    <a:pt x="4576741" y="1300264"/>
                  </a:cubicBezTo>
                  <a:cubicBezTo>
                    <a:pt x="4574393" y="1300264"/>
                    <a:pt x="4572047" y="1300264"/>
                    <a:pt x="4569699" y="1302611"/>
                  </a:cubicBezTo>
                  <a:cubicBezTo>
                    <a:pt x="4560311" y="1283834"/>
                    <a:pt x="4550923" y="1265058"/>
                    <a:pt x="4541535" y="1246282"/>
                  </a:cubicBezTo>
                  <a:cubicBezTo>
                    <a:pt x="4541535" y="1243935"/>
                    <a:pt x="4539188" y="1241588"/>
                    <a:pt x="4539188" y="1239241"/>
                  </a:cubicBezTo>
                  <a:cubicBezTo>
                    <a:pt x="4527453" y="1215770"/>
                    <a:pt x="4513371" y="1192300"/>
                    <a:pt x="4501635" y="1168829"/>
                  </a:cubicBezTo>
                  <a:cubicBezTo>
                    <a:pt x="4499288" y="1166482"/>
                    <a:pt x="4499288" y="1164135"/>
                    <a:pt x="4499288" y="1161788"/>
                  </a:cubicBezTo>
                  <a:cubicBezTo>
                    <a:pt x="4485206" y="1138318"/>
                    <a:pt x="4471124" y="1114847"/>
                    <a:pt x="4457041" y="1091377"/>
                  </a:cubicBezTo>
                  <a:cubicBezTo>
                    <a:pt x="4457041" y="1089030"/>
                    <a:pt x="4454694" y="1089030"/>
                    <a:pt x="4454694" y="1086683"/>
                  </a:cubicBezTo>
                  <a:cubicBezTo>
                    <a:pt x="4440612" y="1063212"/>
                    <a:pt x="4424183" y="1042089"/>
                    <a:pt x="4410100" y="1018618"/>
                  </a:cubicBezTo>
                  <a:cubicBezTo>
                    <a:pt x="4410100" y="1018618"/>
                    <a:pt x="4407753" y="1016271"/>
                    <a:pt x="4407753" y="1016271"/>
                  </a:cubicBezTo>
                  <a:cubicBezTo>
                    <a:pt x="4391324" y="992801"/>
                    <a:pt x="4374895" y="971677"/>
                    <a:pt x="4358465" y="950554"/>
                  </a:cubicBezTo>
                  <a:cubicBezTo>
                    <a:pt x="4358465" y="950554"/>
                    <a:pt x="4358465" y="950554"/>
                    <a:pt x="4358465" y="950554"/>
                  </a:cubicBezTo>
                  <a:cubicBezTo>
                    <a:pt x="4325607" y="908307"/>
                    <a:pt x="4290401" y="866060"/>
                    <a:pt x="4252848" y="828507"/>
                  </a:cubicBezTo>
                  <a:cubicBezTo>
                    <a:pt x="4252848" y="828507"/>
                    <a:pt x="4250501" y="826160"/>
                    <a:pt x="4250501" y="826160"/>
                  </a:cubicBezTo>
                  <a:cubicBezTo>
                    <a:pt x="4234072" y="807384"/>
                    <a:pt x="4215296" y="790955"/>
                    <a:pt x="4198866" y="774525"/>
                  </a:cubicBezTo>
                  <a:cubicBezTo>
                    <a:pt x="4196519" y="772178"/>
                    <a:pt x="4196519" y="772178"/>
                    <a:pt x="4194172" y="769831"/>
                  </a:cubicBezTo>
                  <a:cubicBezTo>
                    <a:pt x="4191825" y="767484"/>
                    <a:pt x="4191825" y="767484"/>
                    <a:pt x="4189478" y="765137"/>
                  </a:cubicBezTo>
                  <a:cubicBezTo>
                    <a:pt x="4184784" y="760443"/>
                    <a:pt x="4180090" y="755749"/>
                    <a:pt x="4175395" y="751055"/>
                  </a:cubicBezTo>
                  <a:cubicBezTo>
                    <a:pt x="4170701" y="746361"/>
                    <a:pt x="4163660" y="741667"/>
                    <a:pt x="4158966" y="736973"/>
                  </a:cubicBezTo>
                  <a:cubicBezTo>
                    <a:pt x="4156619" y="734626"/>
                    <a:pt x="4154272" y="734626"/>
                    <a:pt x="4154272" y="732279"/>
                  </a:cubicBezTo>
                  <a:cubicBezTo>
                    <a:pt x="4151925" y="729931"/>
                    <a:pt x="4151925" y="729931"/>
                    <a:pt x="4149578" y="727584"/>
                  </a:cubicBezTo>
                  <a:cubicBezTo>
                    <a:pt x="4142537" y="720543"/>
                    <a:pt x="4135496" y="711155"/>
                    <a:pt x="4130802" y="704114"/>
                  </a:cubicBezTo>
                  <a:cubicBezTo>
                    <a:pt x="4128455" y="701767"/>
                    <a:pt x="4126108" y="697073"/>
                    <a:pt x="4121414" y="694726"/>
                  </a:cubicBezTo>
                  <a:cubicBezTo>
                    <a:pt x="4116719" y="687685"/>
                    <a:pt x="4109678" y="682991"/>
                    <a:pt x="4104984" y="675949"/>
                  </a:cubicBezTo>
                  <a:cubicBezTo>
                    <a:pt x="4100290" y="671255"/>
                    <a:pt x="4097943" y="668908"/>
                    <a:pt x="4093249" y="664214"/>
                  </a:cubicBezTo>
                  <a:cubicBezTo>
                    <a:pt x="4088555" y="659520"/>
                    <a:pt x="4083861" y="654826"/>
                    <a:pt x="4079167" y="650132"/>
                  </a:cubicBezTo>
                  <a:cubicBezTo>
                    <a:pt x="4074473" y="645438"/>
                    <a:pt x="4069778" y="640744"/>
                    <a:pt x="4065084" y="636050"/>
                  </a:cubicBezTo>
                  <a:cubicBezTo>
                    <a:pt x="4062738" y="633703"/>
                    <a:pt x="4060390" y="631355"/>
                    <a:pt x="4058043" y="629008"/>
                  </a:cubicBezTo>
                  <a:cubicBezTo>
                    <a:pt x="4055696" y="626661"/>
                    <a:pt x="4053349" y="624314"/>
                    <a:pt x="4051002" y="624314"/>
                  </a:cubicBezTo>
                  <a:cubicBezTo>
                    <a:pt x="4046308" y="619620"/>
                    <a:pt x="4041614" y="614926"/>
                    <a:pt x="4036920" y="610232"/>
                  </a:cubicBezTo>
                  <a:cubicBezTo>
                    <a:pt x="4032226" y="605538"/>
                    <a:pt x="4027532" y="600844"/>
                    <a:pt x="4022837" y="598497"/>
                  </a:cubicBezTo>
                  <a:cubicBezTo>
                    <a:pt x="4018143" y="596150"/>
                    <a:pt x="4013449" y="591456"/>
                    <a:pt x="4011102" y="589109"/>
                  </a:cubicBezTo>
                  <a:cubicBezTo>
                    <a:pt x="4006408" y="584415"/>
                    <a:pt x="3999367" y="579720"/>
                    <a:pt x="3994673" y="575026"/>
                  </a:cubicBezTo>
                  <a:cubicBezTo>
                    <a:pt x="3992326" y="572679"/>
                    <a:pt x="3987632" y="570332"/>
                    <a:pt x="3985285" y="567985"/>
                  </a:cubicBezTo>
                  <a:cubicBezTo>
                    <a:pt x="3978244" y="563291"/>
                    <a:pt x="3971203" y="558597"/>
                    <a:pt x="3964161" y="553903"/>
                  </a:cubicBezTo>
                  <a:cubicBezTo>
                    <a:pt x="3961814" y="551556"/>
                    <a:pt x="3959467" y="551556"/>
                    <a:pt x="3957120" y="549209"/>
                  </a:cubicBezTo>
                  <a:cubicBezTo>
                    <a:pt x="3950079" y="544515"/>
                    <a:pt x="3943038" y="539821"/>
                    <a:pt x="3933650" y="535127"/>
                  </a:cubicBezTo>
                  <a:cubicBezTo>
                    <a:pt x="3931303" y="535127"/>
                    <a:pt x="3928956" y="532780"/>
                    <a:pt x="3928956" y="532780"/>
                  </a:cubicBezTo>
                  <a:cubicBezTo>
                    <a:pt x="3921915" y="528085"/>
                    <a:pt x="3912526" y="523391"/>
                    <a:pt x="3905485" y="518697"/>
                  </a:cubicBezTo>
                  <a:cubicBezTo>
                    <a:pt x="3903138" y="518697"/>
                    <a:pt x="3903138" y="516350"/>
                    <a:pt x="3900791" y="516350"/>
                  </a:cubicBezTo>
                  <a:cubicBezTo>
                    <a:pt x="3893750" y="511656"/>
                    <a:pt x="3884362" y="509309"/>
                    <a:pt x="3877321" y="504615"/>
                  </a:cubicBezTo>
                  <a:cubicBezTo>
                    <a:pt x="3874974" y="504615"/>
                    <a:pt x="3874974" y="502268"/>
                    <a:pt x="3872627" y="502268"/>
                  </a:cubicBezTo>
                  <a:cubicBezTo>
                    <a:pt x="3865585" y="499921"/>
                    <a:pt x="3856197" y="495227"/>
                    <a:pt x="3849156" y="492880"/>
                  </a:cubicBezTo>
                  <a:cubicBezTo>
                    <a:pt x="3846809" y="492880"/>
                    <a:pt x="3844462" y="490533"/>
                    <a:pt x="3842115" y="490533"/>
                  </a:cubicBezTo>
                  <a:cubicBezTo>
                    <a:pt x="3837421" y="488186"/>
                    <a:pt x="3832727" y="488186"/>
                    <a:pt x="3828033" y="485839"/>
                  </a:cubicBezTo>
                  <a:cubicBezTo>
                    <a:pt x="3823339" y="481145"/>
                    <a:pt x="3816298" y="478797"/>
                    <a:pt x="3811603" y="474103"/>
                  </a:cubicBezTo>
                  <a:cubicBezTo>
                    <a:pt x="3811603" y="474103"/>
                    <a:pt x="3809256" y="471756"/>
                    <a:pt x="3809256" y="471756"/>
                  </a:cubicBezTo>
                  <a:cubicBezTo>
                    <a:pt x="3792827" y="462368"/>
                    <a:pt x="3778745" y="450633"/>
                    <a:pt x="3762316" y="441245"/>
                  </a:cubicBezTo>
                  <a:cubicBezTo>
                    <a:pt x="3759968" y="438898"/>
                    <a:pt x="3757622" y="438898"/>
                    <a:pt x="3755274" y="436551"/>
                  </a:cubicBezTo>
                  <a:cubicBezTo>
                    <a:pt x="3741192" y="427162"/>
                    <a:pt x="3727110" y="417774"/>
                    <a:pt x="3713027" y="410733"/>
                  </a:cubicBezTo>
                  <a:cubicBezTo>
                    <a:pt x="3708333" y="408386"/>
                    <a:pt x="3703639" y="406039"/>
                    <a:pt x="3698945" y="403692"/>
                  </a:cubicBezTo>
                  <a:cubicBezTo>
                    <a:pt x="3687210" y="396651"/>
                    <a:pt x="3673128" y="387263"/>
                    <a:pt x="3661392" y="380222"/>
                  </a:cubicBezTo>
                  <a:cubicBezTo>
                    <a:pt x="3656698" y="377874"/>
                    <a:pt x="3649657" y="373180"/>
                    <a:pt x="3644963" y="370833"/>
                  </a:cubicBezTo>
                  <a:cubicBezTo>
                    <a:pt x="3635575" y="366139"/>
                    <a:pt x="3626187" y="359098"/>
                    <a:pt x="3616799" y="354404"/>
                  </a:cubicBezTo>
                  <a:cubicBezTo>
                    <a:pt x="3614452" y="349710"/>
                    <a:pt x="3612104" y="345016"/>
                    <a:pt x="3609758" y="340322"/>
                  </a:cubicBezTo>
                  <a:cubicBezTo>
                    <a:pt x="3609758" y="340322"/>
                    <a:pt x="3609758" y="337975"/>
                    <a:pt x="3607410" y="337975"/>
                  </a:cubicBezTo>
                  <a:cubicBezTo>
                    <a:pt x="3605064" y="333281"/>
                    <a:pt x="3602716" y="328586"/>
                    <a:pt x="3600369" y="323892"/>
                  </a:cubicBezTo>
                  <a:cubicBezTo>
                    <a:pt x="3600369" y="323892"/>
                    <a:pt x="3600369" y="321545"/>
                    <a:pt x="3598022" y="321545"/>
                  </a:cubicBezTo>
                  <a:cubicBezTo>
                    <a:pt x="3595675" y="316851"/>
                    <a:pt x="3593328" y="312157"/>
                    <a:pt x="3590981" y="309810"/>
                  </a:cubicBezTo>
                  <a:cubicBezTo>
                    <a:pt x="3595675" y="305116"/>
                    <a:pt x="3598022" y="300422"/>
                    <a:pt x="3598022" y="295728"/>
                  </a:cubicBezTo>
                  <a:cubicBezTo>
                    <a:pt x="3598022" y="283993"/>
                    <a:pt x="3588634" y="274604"/>
                    <a:pt x="3576899" y="274604"/>
                  </a:cubicBezTo>
                  <a:cubicBezTo>
                    <a:pt x="3569858" y="274604"/>
                    <a:pt x="3565163" y="276951"/>
                    <a:pt x="3560469" y="281646"/>
                  </a:cubicBezTo>
                  <a:cubicBezTo>
                    <a:pt x="3553428" y="279299"/>
                    <a:pt x="3546387" y="276951"/>
                    <a:pt x="3536999" y="276951"/>
                  </a:cubicBezTo>
                  <a:cubicBezTo>
                    <a:pt x="3532305" y="276951"/>
                    <a:pt x="3529958" y="276951"/>
                    <a:pt x="3525264" y="279299"/>
                  </a:cubicBezTo>
                  <a:cubicBezTo>
                    <a:pt x="3525264" y="279299"/>
                    <a:pt x="3522917" y="279299"/>
                    <a:pt x="3522917" y="279299"/>
                  </a:cubicBezTo>
                  <a:cubicBezTo>
                    <a:pt x="3520570" y="279299"/>
                    <a:pt x="3518223" y="281646"/>
                    <a:pt x="3515876" y="281646"/>
                  </a:cubicBezTo>
                  <a:cubicBezTo>
                    <a:pt x="3513528" y="281646"/>
                    <a:pt x="3513528" y="283993"/>
                    <a:pt x="3511182" y="283993"/>
                  </a:cubicBezTo>
                  <a:cubicBezTo>
                    <a:pt x="3506487" y="279299"/>
                    <a:pt x="3501793" y="276951"/>
                    <a:pt x="3497099" y="276951"/>
                  </a:cubicBezTo>
                  <a:cubicBezTo>
                    <a:pt x="3490058" y="276951"/>
                    <a:pt x="3483017" y="281646"/>
                    <a:pt x="3480670" y="286340"/>
                  </a:cubicBezTo>
                  <a:cubicBezTo>
                    <a:pt x="3475976" y="283993"/>
                    <a:pt x="3471282" y="281646"/>
                    <a:pt x="3466588" y="279299"/>
                  </a:cubicBezTo>
                  <a:cubicBezTo>
                    <a:pt x="3461894" y="274604"/>
                    <a:pt x="3457200" y="272257"/>
                    <a:pt x="3452505" y="267563"/>
                  </a:cubicBezTo>
                  <a:cubicBezTo>
                    <a:pt x="3447811" y="265216"/>
                    <a:pt x="3445464" y="260522"/>
                    <a:pt x="3440770" y="258175"/>
                  </a:cubicBezTo>
                  <a:cubicBezTo>
                    <a:pt x="3431382" y="251134"/>
                    <a:pt x="3421994" y="244093"/>
                    <a:pt x="3412605" y="237052"/>
                  </a:cubicBezTo>
                  <a:cubicBezTo>
                    <a:pt x="3407911" y="234705"/>
                    <a:pt x="3405565" y="232358"/>
                    <a:pt x="3400870" y="230011"/>
                  </a:cubicBezTo>
                  <a:cubicBezTo>
                    <a:pt x="3393829" y="225316"/>
                    <a:pt x="3389135" y="220622"/>
                    <a:pt x="3382094" y="218275"/>
                  </a:cubicBezTo>
                  <a:cubicBezTo>
                    <a:pt x="3377400" y="215928"/>
                    <a:pt x="3372706" y="213581"/>
                    <a:pt x="3368012" y="208887"/>
                  </a:cubicBezTo>
                  <a:cubicBezTo>
                    <a:pt x="3363318" y="206540"/>
                    <a:pt x="3356276" y="201846"/>
                    <a:pt x="3351582" y="199499"/>
                  </a:cubicBezTo>
                  <a:cubicBezTo>
                    <a:pt x="3346888" y="197152"/>
                    <a:pt x="3342194" y="194805"/>
                    <a:pt x="3337500" y="192458"/>
                  </a:cubicBezTo>
                  <a:cubicBezTo>
                    <a:pt x="3332806" y="190111"/>
                    <a:pt x="3328112" y="187764"/>
                    <a:pt x="3323418" y="183070"/>
                  </a:cubicBezTo>
                  <a:cubicBezTo>
                    <a:pt x="3318724" y="180723"/>
                    <a:pt x="3314030" y="178376"/>
                    <a:pt x="3309336" y="176028"/>
                  </a:cubicBezTo>
                  <a:cubicBezTo>
                    <a:pt x="3304641" y="173681"/>
                    <a:pt x="3299947" y="171334"/>
                    <a:pt x="3295253" y="168987"/>
                  </a:cubicBezTo>
                  <a:cubicBezTo>
                    <a:pt x="3290559" y="166640"/>
                    <a:pt x="3283518" y="164293"/>
                    <a:pt x="3278824" y="161946"/>
                  </a:cubicBezTo>
                  <a:cubicBezTo>
                    <a:pt x="3276477" y="159599"/>
                    <a:pt x="3274130" y="159599"/>
                    <a:pt x="3271783" y="159599"/>
                  </a:cubicBezTo>
                  <a:cubicBezTo>
                    <a:pt x="3257701" y="154905"/>
                    <a:pt x="3245965" y="147864"/>
                    <a:pt x="3231883" y="143170"/>
                  </a:cubicBezTo>
                  <a:cubicBezTo>
                    <a:pt x="3229536" y="143170"/>
                    <a:pt x="3227189" y="140823"/>
                    <a:pt x="3224842" y="140823"/>
                  </a:cubicBezTo>
                  <a:cubicBezTo>
                    <a:pt x="3217801" y="138476"/>
                    <a:pt x="3213106" y="136129"/>
                    <a:pt x="3206066" y="133782"/>
                  </a:cubicBezTo>
                  <a:cubicBezTo>
                    <a:pt x="3203718" y="133782"/>
                    <a:pt x="3199024" y="131435"/>
                    <a:pt x="3196677" y="131435"/>
                  </a:cubicBezTo>
                  <a:cubicBezTo>
                    <a:pt x="3189636" y="129088"/>
                    <a:pt x="3184942" y="129088"/>
                    <a:pt x="3177901" y="126741"/>
                  </a:cubicBezTo>
                  <a:cubicBezTo>
                    <a:pt x="3173207" y="126741"/>
                    <a:pt x="3170860" y="124393"/>
                    <a:pt x="3166166" y="124393"/>
                  </a:cubicBezTo>
                  <a:cubicBezTo>
                    <a:pt x="3161472" y="124393"/>
                    <a:pt x="3159125" y="122046"/>
                    <a:pt x="3156778" y="122046"/>
                  </a:cubicBezTo>
                  <a:cubicBezTo>
                    <a:pt x="3154430" y="122046"/>
                    <a:pt x="3154430" y="122046"/>
                    <a:pt x="3152083" y="119699"/>
                  </a:cubicBezTo>
                  <a:cubicBezTo>
                    <a:pt x="3149736" y="119699"/>
                    <a:pt x="3149736" y="117352"/>
                    <a:pt x="3147389" y="117352"/>
                  </a:cubicBezTo>
                  <a:cubicBezTo>
                    <a:pt x="3142695" y="115005"/>
                    <a:pt x="3135654" y="112658"/>
                    <a:pt x="3130960" y="112658"/>
                  </a:cubicBezTo>
                  <a:cubicBezTo>
                    <a:pt x="3130960" y="112658"/>
                    <a:pt x="3128613" y="112658"/>
                    <a:pt x="3128613" y="112658"/>
                  </a:cubicBezTo>
                  <a:cubicBezTo>
                    <a:pt x="3121572" y="110311"/>
                    <a:pt x="3116878" y="110311"/>
                    <a:pt x="3109837" y="110311"/>
                  </a:cubicBezTo>
                  <a:cubicBezTo>
                    <a:pt x="3107489" y="110311"/>
                    <a:pt x="3105143" y="110311"/>
                    <a:pt x="3105143" y="110311"/>
                  </a:cubicBezTo>
                  <a:cubicBezTo>
                    <a:pt x="3100449" y="110311"/>
                    <a:pt x="3095754" y="110311"/>
                    <a:pt x="3088713" y="110311"/>
                  </a:cubicBezTo>
                  <a:cubicBezTo>
                    <a:pt x="3088713" y="110311"/>
                    <a:pt x="3086366" y="110311"/>
                    <a:pt x="3086366" y="110311"/>
                  </a:cubicBezTo>
                  <a:cubicBezTo>
                    <a:pt x="3086366" y="110311"/>
                    <a:pt x="3086366" y="110311"/>
                    <a:pt x="3086366" y="110311"/>
                  </a:cubicBezTo>
                  <a:cubicBezTo>
                    <a:pt x="3081672" y="110311"/>
                    <a:pt x="3074631" y="110311"/>
                    <a:pt x="3069937" y="110311"/>
                  </a:cubicBezTo>
                  <a:cubicBezTo>
                    <a:pt x="3069937" y="110311"/>
                    <a:pt x="3067590" y="110311"/>
                    <a:pt x="3067590" y="110311"/>
                  </a:cubicBezTo>
                  <a:cubicBezTo>
                    <a:pt x="3065243" y="100923"/>
                    <a:pt x="3058202" y="93882"/>
                    <a:pt x="3048813" y="93882"/>
                  </a:cubicBezTo>
                  <a:cubicBezTo>
                    <a:pt x="3039425" y="93882"/>
                    <a:pt x="3032384" y="98576"/>
                    <a:pt x="3030037" y="105617"/>
                  </a:cubicBezTo>
                  <a:cubicBezTo>
                    <a:pt x="3018302" y="100923"/>
                    <a:pt x="3008914" y="96229"/>
                    <a:pt x="2997178" y="93882"/>
                  </a:cubicBezTo>
                  <a:cubicBezTo>
                    <a:pt x="2992484" y="91535"/>
                    <a:pt x="2990137" y="91535"/>
                    <a:pt x="2985443" y="89188"/>
                  </a:cubicBezTo>
                  <a:cubicBezTo>
                    <a:pt x="2973708" y="84494"/>
                    <a:pt x="2959626" y="79800"/>
                    <a:pt x="2947890" y="77453"/>
                  </a:cubicBezTo>
                  <a:cubicBezTo>
                    <a:pt x="2938502" y="75105"/>
                    <a:pt x="2931461" y="72758"/>
                    <a:pt x="2924420" y="70411"/>
                  </a:cubicBezTo>
                  <a:cubicBezTo>
                    <a:pt x="2915032" y="68064"/>
                    <a:pt x="2905644" y="65717"/>
                    <a:pt x="2893908" y="63370"/>
                  </a:cubicBezTo>
                  <a:cubicBezTo>
                    <a:pt x="2882173" y="61023"/>
                    <a:pt x="2870438" y="56329"/>
                    <a:pt x="2858703" y="53982"/>
                  </a:cubicBezTo>
                  <a:cubicBezTo>
                    <a:pt x="2849314" y="51635"/>
                    <a:pt x="2842273" y="49288"/>
                    <a:pt x="2832885" y="49288"/>
                  </a:cubicBezTo>
                  <a:cubicBezTo>
                    <a:pt x="2821150" y="46941"/>
                    <a:pt x="2807068" y="42247"/>
                    <a:pt x="2792985" y="39900"/>
                  </a:cubicBezTo>
                  <a:cubicBezTo>
                    <a:pt x="2783597" y="37553"/>
                    <a:pt x="2776556" y="37553"/>
                    <a:pt x="2767168" y="35206"/>
                  </a:cubicBezTo>
                  <a:cubicBezTo>
                    <a:pt x="2753086" y="32859"/>
                    <a:pt x="2741350" y="30512"/>
                    <a:pt x="2727268" y="28165"/>
                  </a:cubicBezTo>
                  <a:cubicBezTo>
                    <a:pt x="2715533" y="25818"/>
                    <a:pt x="2706145" y="25818"/>
                    <a:pt x="2694409" y="23470"/>
                  </a:cubicBezTo>
                  <a:cubicBezTo>
                    <a:pt x="2682674" y="21123"/>
                    <a:pt x="2673286" y="21123"/>
                    <a:pt x="2661551" y="18776"/>
                  </a:cubicBezTo>
                  <a:cubicBezTo>
                    <a:pt x="2649816" y="18776"/>
                    <a:pt x="2640427" y="16429"/>
                    <a:pt x="2628692" y="16429"/>
                  </a:cubicBezTo>
                  <a:cubicBezTo>
                    <a:pt x="2616957" y="16429"/>
                    <a:pt x="2607569" y="14082"/>
                    <a:pt x="2595833" y="14082"/>
                  </a:cubicBezTo>
                  <a:cubicBezTo>
                    <a:pt x="2574710" y="14082"/>
                    <a:pt x="2551239" y="11735"/>
                    <a:pt x="2530116" y="11735"/>
                  </a:cubicBezTo>
                  <a:cubicBezTo>
                    <a:pt x="2513687" y="11735"/>
                    <a:pt x="2494910" y="11735"/>
                    <a:pt x="2478481" y="11735"/>
                  </a:cubicBezTo>
                  <a:cubicBezTo>
                    <a:pt x="2473787" y="11735"/>
                    <a:pt x="2466746" y="11735"/>
                    <a:pt x="2462052" y="11735"/>
                  </a:cubicBezTo>
                  <a:cubicBezTo>
                    <a:pt x="2450317" y="11735"/>
                    <a:pt x="2438581" y="14082"/>
                    <a:pt x="2426846" y="14082"/>
                  </a:cubicBezTo>
                  <a:cubicBezTo>
                    <a:pt x="2424499" y="14082"/>
                    <a:pt x="2419805" y="14082"/>
                    <a:pt x="2417458" y="14082"/>
                  </a:cubicBezTo>
                  <a:cubicBezTo>
                    <a:pt x="2417458" y="14082"/>
                    <a:pt x="2417458" y="14082"/>
                    <a:pt x="2417458" y="14082"/>
                  </a:cubicBezTo>
                  <a:cubicBezTo>
                    <a:pt x="2415111" y="14082"/>
                    <a:pt x="2412764" y="14082"/>
                    <a:pt x="2410417" y="11735"/>
                  </a:cubicBezTo>
                  <a:cubicBezTo>
                    <a:pt x="2408070" y="11735"/>
                    <a:pt x="2405723" y="9388"/>
                    <a:pt x="2403376" y="9388"/>
                  </a:cubicBezTo>
                  <a:cubicBezTo>
                    <a:pt x="2398681" y="9388"/>
                    <a:pt x="2393987" y="9388"/>
                    <a:pt x="2391640" y="9388"/>
                  </a:cubicBezTo>
                  <a:cubicBezTo>
                    <a:pt x="2389293" y="9388"/>
                    <a:pt x="2384599" y="9388"/>
                    <a:pt x="2382252" y="9388"/>
                  </a:cubicBezTo>
                  <a:cubicBezTo>
                    <a:pt x="2382252" y="9388"/>
                    <a:pt x="2379905" y="9388"/>
                    <a:pt x="2379905" y="9388"/>
                  </a:cubicBezTo>
                  <a:cubicBezTo>
                    <a:pt x="2377558" y="9388"/>
                    <a:pt x="2375211" y="9388"/>
                    <a:pt x="2372864" y="11735"/>
                  </a:cubicBezTo>
                  <a:lnTo>
                    <a:pt x="2372864" y="11735"/>
                  </a:lnTo>
                  <a:cubicBezTo>
                    <a:pt x="2368170" y="4694"/>
                    <a:pt x="2363476" y="0"/>
                    <a:pt x="2356435" y="0"/>
                  </a:cubicBezTo>
                  <a:cubicBezTo>
                    <a:pt x="2347047" y="0"/>
                    <a:pt x="2340005" y="7041"/>
                    <a:pt x="2337658" y="16429"/>
                  </a:cubicBezTo>
                  <a:cubicBezTo>
                    <a:pt x="2335311" y="16429"/>
                    <a:pt x="2332964" y="16429"/>
                    <a:pt x="2332964" y="16429"/>
                  </a:cubicBezTo>
                  <a:cubicBezTo>
                    <a:pt x="2330617" y="16429"/>
                    <a:pt x="2328270" y="16429"/>
                    <a:pt x="2323576" y="16429"/>
                  </a:cubicBezTo>
                  <a:cubicBezTo>
                    <a:pt x="2314188" y="16429"/>
                    <a:pt x="2304800" y="14082"/>
                    <a:pt x="2293064" y="14082"/>
                  </a:cubicBezTo>
                  <a:cubicBezTo>
                    <a:pt x="2286023" y="14082"/>
                    <a:pt x="2278982" y="14082"/>
                    <a:pt x="2271941" y="14082"/>
                  </a:cubicBezTo>
                  <a:cubicBezTo>
                    <a:pt x="2271941" y="14082"/>
                    <a:pt x="2271941" y="14082"/>
                    <a:pt x="2269594" y="14082"/>
                  </a:cubicBezTo>
                  <a:cubicBezTo>
                    <a:pt x="2262553" y="14082"/>
                    <a:pt x="2255512" y="14082"/>
                    <a:pt x="2250818" y="16429"/>
                  </a:cubicBezTo>
                  <a:cubicBezTo>
                    <a:pt x="2250818" y="16429"/>
                    <a:pt x="2248471" y="16429"/>
                    <a:pt x="2248471" y="16429"/>
                  </a:cubicBezTo>
                  <a:cubicBezTo>
                    <a:pt x="2241429" y="16429"/>
                    <a:pt x="2236735" y="18776"/>
                    <a:pt x="2229694" y="18776"/>
                  </a:cubicBezTo>
                  <a:cubicBezTo>
                    <a:pt x="2229694" y="18776"/>
                    <a:pt x="2227347" y="18776"/>
                    <a:pt x="2227347" y="18776"/>
                  </a:cubicBezTo>
                  <a:cubicBezTo>
                    <a:pt x="2220306" y="21123"/>
                    <a:pt x="2215612" y="21123"/>
                    <a:pt x="2208571" y="23470"/>
                  </a:cubicBezTo>
                  <a:cubicBezTo>
                    <a:pt x="2208571" y="23470"/>
                    <a:pt x="2206224" y="23470"/>
                    <a:pt x="2206224" y="23470"/>
                  </a:cubicBezTo>
                  <a:cubicBezTo>
                    <a:pt x="2199183" y="25818"/>
                    <a:pt x="2194488" y="25818"/>
                    <a:pt x="2187447" y="28165"/>
                  </a:cubicBezTo>
                  <a:cubicBezTo>
                    <a:pt x="2187447" y="28165"/>
                    <a:pt x="2185100" y="28165"/>
                    <a:pt x="2185100" y="28165"/>
                  </a:cubicBezTo>
                  <a:cubicBezTo>
                    <a:pt x="2180406" y="30512"/>
                    <a:pt x="2173365" y="32859"/>
                    <a:pt x="2168671" y="35206"/>
                  </a:cubicBezTo>
                  <a:cubicBezTo>
                    <a:pt x="2166324" y="35206"/>
                    <a:pt x="2166324" y="35206"/>
                    <a:pt x="2163977" y="37553"/>
                  </a:cubicBezTo>
                  <a:cubicBezTo>
                    <a:pt x="2159283" y="39900"/>
                    <a:pt x="2152242" y="42247"/>
                    <a:pt x="2147548" y="44594"/>
                  </a:cubicBezTo>
                  <a:cubicBezTo>
                    <a:pt x="2147548" y="44594"/>
                    <a:pt x="2147548" y="44594"/>
                    <a:pt x="2145201" y="44594"/>
                  </a:cubicBezTo>
                  <a:cubicBezTo>
                    <a:pt x="2140506" y="37553"/>
                    <a:pt x="2135812" y="32859"/>
                    <a:pt x="2128771" y="32859"/>
                  </a:cubicBezTo>
                  <a:cubicBezTo>
                    <a:pt x="2119383" y="32859"/>
                    <a:pt x="2112342" y="39900"/>
                    <a:pt x="2109995" y="46941"/>
                  </a:cubicBezTo>
                  <a:cubicBezTo>
                    <a:pt x="2107648" y="46941"/>
                    <a:pt x="2107648" y="46941"/>
                    <a:pt x="2105301" y="46941"/>
                  </a:cubicBezTo>
                  <a:cubicBezTo>
                    <a:pt x="2095913" y="61023"/>
                    <a:pt x="2091218" y="61023"/>
                    <a:pt x="2086524" y="61023"/>
                  </a:cubicBezTo>
                  <a:cubicBezTo>
                    <a:pt x="2084177" y="61023"/>
                    <a:pt x="2081830" y="61023"/>
                    <a:pt x="2079483" y="61023"/>
                  </a:cubicBezTo>
                  <a:cubicBezTo>
                    <a:pt x="2074789" y="61023"/>
                    <a:pt x="2072442" y="61023"/>
                    <a:pt x="2067748" y="61023"/>
                  </a:cubicBezTo>
                  <a:cubicBezTo>
                    <a:pt x="2060707" y="61023"/>
                    <a:pt x="2056013" y="61023"/>
                    <a:pt x="2048972" y="61023"/>
                  </a:cubicBezTo>
                  <a:cubicBezTo>
                    <a:pt x="2041930" y="61023"/>
                    <a:pt x="2032542" y="61023"/>
                    <a:pt x="2025501" y="61023"/>
                  </a:cubicBezTo>
                  <a:cubicBezTo>
                    <a:pt x="2023154" y="61023"/>
                    <a:pt x="2023154" y="61023"/>
                    <a:pt x="2020807" y="61023"/>
                  </a:cubicBezTo>
                  <a:cubicBezTo>
                    <a:pt x="2016113" y="61023"/>
                    <a:pt x="2009072" y="61023"/>
                    <a:pt x="2002031" y="61023"/>
                  </a:cubicBezTo>
                  <a:cubicBezTo>
                    <a:pt x="2002031" y="61023"/>
                    <a:pt x="1999684" y="61023"/>
                    <a:pt x="1999684" y="61023"/>
                  </a:cubicBezTo>
                  <a:cubicBezTo>
                    <a:pt x="1992642" y="61023"/>
                    <a:pt x="1985601" y="63370"/>
                    <a:pt x="1978560" y="65717"/>
                  </a:cubicBezTo>
                  <a:cubicBezTo>
                    <a:pt x="1978560" y="65717"/>
                    <a:pt x="1976213" y="65717"/>
                    <a:pt x="1976213" y="65717"/>
                  </a:cubicBezTo>
                  <a:cubicBezTo>
                    <a:pt x="1969172" y="68064"/>
                    <a:pt x="1959784" y="70411"/>
                    <a:pt x="1952743" y="72758"/>
                  </a:cubicBezTo>
                  <a:cubicBezTo>
                    <a:pt x="1952743" y="72758"/>
                    <a:pt x="1952743" y="72758"/>
                    <a:pt x="1952743" y="72758"/>
                  </a:cubicBezTo>
                  <a:cubicBezTo>
                    <a:pt x="1929272" y="79800"/>
                    <a:pt x="1903455" y="89188"/>
                    <a:pt x="1879984" y="103270"/>
                  </a:cubicBezTo>
                  <a:cubicBezTo>
                    <a:pt x="1868249" y="105617"/>
                    <a:pt x="1858861" y="107964"/>
                    <a:pt x="1847125" y="110311"/>
                  </a:cubicBezTo>
                  <a:cubicBezTo>
                    <a:pt x="1840084" y="112658"/>
                    <a:pt x="1835390" y="112658"/>
                    <a:pt x="1830696" y="115005"/>
                  </a:cubicBezTo>
                  <a:cubicBezTo>
                    <a:pt x="1816614" y="117352"/>
                    <a:pt x="1800185" y="122046"/>
                    <a:pt x="1786102" y="126741"/>
                  </a:cubicBezTo>
                  <a:cubicBezTo>
                    <a:pt x="1781408" y="129088"/>
                    <a:pt x="1776714" y="129088"/>
                    <a:pt x="1772020" y="131435"/>
                  </a:cubicBezTo>
                  <a:cubicBezTo>
                    <a:pt x="1755591" y="136129"/>
                    <a:pt x="1741508" y="140823"/>
                    <a:pt x="1725079" y="143170"/>
                  </a:cubicBezTo>
                  <a:cubicBezTo>
                    <a:pt x="1722732" y="143170"/>
                    <a:pt x="1718038" y="145517"/>
                    <a:pt x="1715691" y="145517"/>
                  </a:cubicBezTo>
                  <a:cubicBezTo>
                    <a:pt x="1645280" y="166640"/>
                    <a:pt x="1577215" y="190111"/>
                    <a:pt x="1509151" y="215928"/>
                  </a:cubicBezTo>
                  <a:cubicBezTo>
                    <a:pt x="1504457" y="218275"/>
                    <a:pt x="1499763" y="218275"/>
                    <a:pt x="1495069" y="220622"/>
                  </a:cubicBezTo>
                  <a:cubicBezTo>
                    <a:pt x="1478639" y="225316"/>
                    <a:pt x="1466904" y="230011"/>
                    <a:pt x="1452822" y="234705"/>
                  </a:cubicBezTo>
                  <a:cubicBezTo>
                    <a:pt x="1445781" y="237052"/>
                    <a:pt x="1438739" y="241746"/>
                    <a:pt x="1431698" y="244093"/>
                  </a:cubicBezTo>
                  <a:cubicBezTo>
                    <a:pt x="1419963" y="248787"/>
                    <a:pt x="1408228" y="253481"/>
                    <a:pt x="1398840" y="258175"/>
                  </a:cubicBezTo>
                  <a:cubicBezTo>
                    <a:pt x="1389452" y="262869"/>
                    <a:pt x="1380063" y="267563"/>
                    <a:pt x="1370675" y="272257"/>
                  </a:cubicBezTo>
                  <a:cubicBezTo>
                    <a:pt x="1363634" y="274604"/>
                    <a:pt x="1356593" y="279299"/>
                    <a:pt x="1351899" y="281646"/>
                  </a:cubicBezTo>
                  <a:cubicBezTo>
                    <a:pt x="1347205" y="283993"/>
                    <a:pt x="1342511" y="283993"/>
                    <a:pt x="1340164" y="286340"/>
                  </a:cubicBezTo>
                  <a:cubicBezTo>
                    <a:pt x="1337816" y="286340"/>
                    <a:pt x="1335469" y="288687"/>
                    <a:pt x="1333122" y="288687"/>
                  </a:cubicBezTo>
                  <a:cubicBezTo>
                    <a:pt x="1323734" y="293381"/>
                    <a:pt x="1314346" y="295728"/>
                    <a:pt x="1307305" y="300422"/>
                  </a:cubicBezTo>
                  <a:cubicBezTo>
                    <a:pt x="1304958" y="302769"/>
                    <a:pt x="1302611" y="302769"/>
                    <a:pt x="1300264" y="305116"/>
                  </a:cubicBezTo>
                  <a:cubicBezTo>
                    <a:pt x="1290876" y="309810"/>
                    <a:pt x="1283834" y="314504"/>
                    <a:pt x="1274446" y="319198"/>
                  </a:cubicBezTo>
                  <a:cubicBezTo>
                    <a:pt x="1272099" y="321545"/>
                    <a:pt x="1269752" y="321545"/>
                    <a:pt x="1267405" y="323892"/>
                  </a:cubicBezTo>
                  <a:cubicBezTo>
                    <a:pt x="1262711" y="326239"/>
                    <a:pt x="1258017" y="330934"/>
                    <a:pt x="1253323" y="333281"/>
                  </a:cubicBezTo>
                  <a:cubicBezTo>
                    <a:pt x="1248629" y="328586"/>
                    <a:pt x="1243935" y="323892"/>
                    <a:pt x="1236894" y="323892"/>
                  </a:cubicBezTo>
                  <a:cubicBezTo>
                    <a:pt x="1225158" y="323892"/>
                    <a:pt x="1215770" y="333281"/>
                    <a:pt x="1215770" y="345016"/>
                  </a:cubicBezTo>
                  <a:cubicBezTo>
                    <a:pt x="1215770" y="347363"/>
                    <a:pt x="1215770" y="349710"/>
                    <a:pt x="1218117" y="352057"/>
                  </a:cubicBezTo>
                  <a:cubicBezTo>
                    <a:pt x="1213423" y="354404"/>
                    <a:pt x="1208729" y="356751"/>
                    <a:pt x="1201688" y="359098"/>
                  </a:cubicBezTo>
                  <a:cubicBezTo>
                    <a:pt x="1199341" y="361445"/>
                    <a:pt x="1196994" y="361445"/>
                    <a:pt x="1194647" y="363792"/>
                  </a:cubicBezTo>
                  <a:cubicBezTo>
                    <a:pt x="1185258" y="368486"/>
                    <a:pt x="1175870" y="375527"/>
                    <a:pt x="1166482" y="380222"/>
                  </a:cubicBezTo>
                  <a:cubicBezTo>
                    <a:pt x="1164135" y="382569"/>
                    <a:pt x="1161788" y="382569"/>
                    <a:pt x="1161788" y="384916"/>
                  </a:cubicBezTo>
                  <a:cubicBezTo>
                    <a:pt x="1138318" y="398998"/>
                    <a:pt x="1114847" y="417774"/>
                    <a:pt x="1091377" y="436551"/>
                  </a:cubicBezTo>
                  <a:cubicBezTo>
                    <a:pt x="1091377" y="436551"/>
                    <a:pt x="1091377" y="436551"/>
                    <a:pt x="1091377" y="436551"/>
                  </a:cubicBezTo>
                  <a:cubicBezTo>
                    <a:pt x="1079641" y="443592"/>
                    <a:pt x="1067906" y="452980"/>
                    <a:pt x="1056171" y="462368"/>
                  </a:cubicBezTo>
                  <a:cubicBezTo>
                    <a:pt x="1046783" y="469409"/>
                    <a:pt x="1035047" y="476450"/>
                    <a:pt x="1025659" y="483492"/>
                  </a:cubicBezTo>
                  <a:cubicBezTo>
                    <a:pt x="1004536" y="499921"/>
                    <a:pt x="983412" y="516350"/>
                    <a:pt x="962289" y="532780"/>
                  </a:cubicBezTo>
                  <a:cubicBezTo>
                    <a:pt x="952901" y="539821"/>
                    <a:pt x="945860" y="546862"/>
                    <a:pt x="938819" y="553903"/>
                  </a:cubicBezTo>
                  <a:cubicBezTo>
                    <a:pt x="924736" y="565638"/>
                    <a:pt x="913001" y="575026"/>
                    <a:pt x="898919" y="586762"/>
                  </a:cubicBezTo>
                  <a:cubicBezTo>
                    <a:pt x="891878" y="593803"/>
                    <a:pt x="882489" y="600844"/>
                    <a:pt x="875448" y="607885"/>
                  </a:cubicBezTo>
                  <a:cubicBezTo>
                    <a:pt x="861366" y="619620"/>
                    <a:pt x="849631" y="631355"/>
                    <a:pt x="837896" y="643091"/>
                  </a:cubicBezTo>
                  <a:cubicBezTo>
                    <a:pt x="830854" y="650132"/>
                    <a:pt x="823813" y="657173"/>
                    <a:pt x="814425" y="664214"/>
                  </a:cubicBezTo>
                  <a:cubicBezTo>
                    <a:pt x="802690" y="675949"/>
                    <a:pt x="788608" y="687685"/>
                    <a:pt x="776872" y="701767"/>
                  </a:cubicBezTo>
                  <a:cubicBezTo>
                    <a:pt x="769831" y="708808"/>
                    <a:pt x="762790" y="718196"/>
                    <a:pt x="753402" y="725237"/>
                  </a:cubicBezTo>
                  <a:cubicBezTo>
                    <a:pt x="741667" y="736973"/>
                    <a:pt x="729931" y="751055"/>
                    <a:pt x="718196" y="762790"/>
                  </a:cubicBezTo>
                  <a:cubicBezTo>
                    <a:pt x="715849" y="765137"/>
                    <a:pt x="713502" y="767484"/>
                    <a:pt x="711155" y="769831"/>
                  </a:cubicBezTo>
                  <a:cubicBezTo>
                    <a:pt x="704114" y="776872"/>
                    <a:pt x="699420" y="783914"/>
                    <a:pt x="694726" y="788608"/>
                  </a:cubicBezTo>
                  <a:cubicBezTo>
                    <a:pt x="682991" y="800343"/>
                    <a:pt x="673602" y="812078"/>
                    <a:pt x="664214" y="823813"/>
                  </a:cubicBezTo>
                  <a:cubicBezTo>
                    <a:pt x="654826" y="833202"/>
                    <a:pt x="647785" y="844937"/>
                    <a:pt x="638397" y="854325"/>
                  </a:cubicBezTo>
                  <a:cubicBezTo>
                    <a:pt x="631355" y="861366"/>
                    <a:pt x="626661" y="868407"/>
                    <a:pt x="619620" y="875448"/>
                  </a:cubicBezTo>
                  <a:cubicBezTo>
                    <a:pt x="617273" y="877795"/>
                    <a:pt x="614926" y="880142"/>
                    <a:pt x="612579" y="880142"/>
                  </a:cubicBezTo>
                  <a:cubicBezTo>
                    <a:pt x="607885" y="882489"/>
                    <a:pt x="605538" y="887184"/>
                    <a:pt x="600844" y="889531"/>
                  </a:cubicBezTo>
                  <a:cubicBezTo>
                    <a:pt x="593803" y="894225"/>
                    <a:pt x="589109" y="898919"/>
                    <a:pt x="584415" y="905960"/>
                  </a:cubicBezTo>
                  <a:cubicBezTo>
                    <a:pt x="582068" y="908307"/>
                    <a:pt x="579721" y="908307"/>
                    <a:pt x="579721" y="910654"/>
                  </a:cubicBezTo>
                  <a:cubicBezTo>
                    <a:pt x="577373" y="913001"/>
                    <a:pt x="577373" y="913001"/>
                    <a:pt x="575026" y="915348"/>
                  </a:cubicBezTo>
                  <a:cubicBezTo>
                    <a:pt x="570332" y="920042"/>
                    <a:pt x="565638" y="927083"/>
                    <a:pt x="558597" y="931777"/>
                  </a:cubicBezTo>
                  <a:cubicBezTo>
                    <a:pt x="556250" y="934125"/>
                    <a:pt x="553903" y="938819"/>
                    <a:pt x="549209" y="941166"/>
                  </a:cubicBezTo>
                  <a:cubicBezTo>
                    <a:pt x="542168" y="948207"/>
                    <a:pt x="537474" y="955248"/>
                    <a:pt x="532780" y="959942"/>
                  </a:cubicBezTo>
                  <a:cubicBezTo>
                    <a:pt x="530433" y="962289"/>
                    <a:pt x="528085" y="964636"/>
                    <a:pt x="525738" y="966983"/>
                  </a:cubicBezTo>
                  <a:cubicBezTo>
                    <a:pt x="518697" y="976371"/>
                    <a:pt x="511656" y="983412"/>
                    <a:pt x="504615" y="992801"/>
                  </a:cubicBezTo>
                  <a:cubicBezTo>
                    <a:pt x="504615" y="995148"/>
                    <a:pt x="502268" y="995148"/>
                    <a:pt x="502268" y="995148"/>
                  </a:cubicBezTo>
                  <a:cubicBezTo>
                    <a:pt x="485839" y="1016271"/>
                    <a:pt x="469409" y="1039742"/>
                    <a:pt x="455327" y="1060865"/>
                  </a:cubicBezTo>
                  <a:cubicBezTo>
                    <a:pt x="452980" y="1063212"/>
                    <a:pt x="452980" y="1065559"/>
                    <a:pt x="450633" y="1067906"/>
                  </a:cubicBezTo>
                  <a:cubicBezTo>
                    <a:pt x="443592" y="1077294"/>
                    <a:pt x="438898" y="1086683"/>
                    <a:pt x="434204" y="1096071"/>
                  </a:cubicBezTo>
                  <a:cubicBezTo>
                    <a:pt x="431857" y="1098418"/>
                    <a:pt x="429509" y="1103112"/>
                    <a:pt x="429509" y="1105459"/>
                  </a:cubicBezTo>
                  <a:cubicBezTo>
                    <a:pt x="422468" y="1114847"/>
                    <a:pt x="417774" y="1126582"/>
                    <a:pt x="413080" y="1135970"/>
                  </a:cubicBezTo>
                  <a:cubicBezTo>
                    <a:pt x="410733" y="1138318"/>
                    <a:pt x="410733" y="1140665"/>
                    <a:pt x="408386" y="1143012"/>
                  </a:cubicBezTo>
                  <a:cubicBezTo>
                    <a:pt x="401345" y="1157094"/>
                    <a:pt x="394304" y="1168829"/>
                    <a:pt x="387263" y="1182911"/>
                  </a:cubicBezTo>
                  <a:cubicBezTo>
                    <a:pt x="387263" y="1182911"/>
                    <a:pt x="387263" y="1182911"/>
                    <a:pt x="387263" y="1185259"/>
                  </a:cubicBezTo>
                  <a:cubicBezTo>
                    <a:pt x="387263" y="1185259"/>
                    <a:pt x="384916" y="1187606"/>
                    <a:pt x="384916" y="1187606"/>
                  </a:cubicBezTo>
                  <a:cubicBezTo>
                    <a:pt x="382569" y="1189953"/>
                    <a:pt x="382569" y="1192300"/>
                    <a:pt x="380222" y="1194647"/>
                  </a:cubicBezTo>
                  <a:cubicBezTo>
                    <a:pt x="377874" y="1196994"/>
                    <a:pt x="377874" y="1199341"/>
                    <a:pt x="375527" y="1201688"/>
                  </a:cubicBezTo>
                  <a:cubicBezTo>
                    <a:pt x="373180" y="1204035"/>
                    <a:pt x="373180" y="1206382"/>
                    <a:pt x="370833" y="1208729"/>
                  </a:cubicBezTo>
                  <a:cubicBezTo>
                    <a:pt x="368486" y="1211076"/>
                    <a:pt x="366139" y="1215770"/>
                    <a:pt x="366139" y="1218117"/>
                  </a:cubicBezTo>
                  <a:cubicBezTo>
                    <a:pt x="366139" y="1220464"/>
                    <a:pt x="363792" y="1220464"/>
                    <a:pt x="363792" y="1222811"/>
                  </a:cubicBezTo>
                  <a:cubicBezTo>
                    <a:pt x="361445" y="1227505"/>
                    <a:pt x="359098" y="1229852"/>
                    <a:pt x="356751" y="1234546"/>
                  </a:cubicBezTo>
                  <a:cubicBezTo>
                    <a:pt x="356751" y="1236893"/>
                    <a:pt x="354404" y="1236893"/>
                    <a:pt x="354404" y="1239241"/>
                  </a:cubicBezTo>
                  <a:cubicBezTo>
                    <a:pt x="352057" y="1243935"/>
                    <a:pt x="349710" y="1248629"/>
                    <a:pt x="347363" y="1250976"/>
                  </a:cubicBezTo>
                  <a:cubicBezTo>
                    <a:pt x="347363" y="1253323"/>
                    <a:pt x="345016" y="1253323"/>
                    <a:pt x="345016" y="1255670"/>
                  </a:cubicBezTo>
                  <a:cubicBezTo>
                    <a:pt x="342669" y="1260364"/>
                    <a:pt x="340322" y="1265058"/>
                    <a:pt x="337975" y="1269752"/>
                  </a:cubicBezTo>
                  <a:cubicBezTo>
                    <a:pt x="337975" y="1272099"/>
                    <a:pt x="335628" y="1272099"/>
                    <a:pt x="335628" y="1274446"/>
                  </a:cubicBezTo>
                  <a:cubicBezTo>
                    <a:pt x="333281" y="1279140"/>
                    <a:pt x="330934" y="1283834"/>
                    <a:pt x="330934" y="1288529"/>
                  </a:cubicBezTo>
                  <a:cubicBezTo>
                    <a:pt x="330934" y="1290876"/>
                    <a:pt x="328587" y="1293223"/>
                    <a:pt x="328587" y="1295570"/>
                  </a:cubicBezTo>
                  <a:cubicBezTo>
                    <a:pt x="326239" y="1300264"/>
                    <a:pt x="326239" y="1304958"/>
                    <a:pt x="323892" y="1307305"/>
                  </a:cubicBezTo>
                  <a:cubicBezTo>
                    <a:pt x="323892" y="1307305"/>
                    <a:pt x="323892" y="1307305"/>
                    <a:pt x="323892" y="1309652"/>
                  </a:cubicBezTo>
                  <a:cubicBezTo>
                    <a:pt x="321545" y="1309652"/>
                    <a:pt x="321545" y="1309652"/>
                    <a:pt x="319198" y="1309652"/>
                  </a:cubicBezTo>
                  <a:cubicBezTo>
                    <a:pt x="307463" y="1309652"/>
                    <a:pt x="298075" y="1319040"/>
                    <a:pt x="298075" y="1330775"/>
                  </a:cubicBezTo>
                  <a:cubicBezTo>
                    <a:pt x="298075" y="1337817"/>
                    <a:pt x="300422" y="1342511"/>
                    <a:pt x="307463" y="1347205"/>
                  </a:cubicBezTo>
                  <a:cubicBezTo>
                    <a:pt x="295728" y="1363634"/>
                    <a:pt x="286340" y="1377716"/>
                    <a:pt x="276951" y="1394146"/>
                  </a:cubicBezTo>
                  <a:cubicBezTo>
                    <a:pt x="276951" y="1394146"/>
                    <a:pt x="274604" y="1396493"/>
                    <a:pt x="274604" y="1398840"/>
                  </a:cubicBezTo>
                  <a:cubicBezTo>
                    <a:pt x="267563" y="1408228"/>
                    <a:pt x="262869" y="1419963"/>
                    <a:pt x="255828" y="1429351"/>
                  </a:cubicBezTo>
                  <a:cubicBezTo>
                    <a:pt x="255828" y="1431698"/>
                    <a:pt x="253481" y="1434045"/>
                    <a:pt x="253481" y="1436392"/>
                  </a:cubicBezTo>
                  <a:cubicBezTo>
                    <a:pt x="248787" y="1445781"/>
                    <a:pt x="241746" y="1455169"/>
                    <a:pt x="237052" y="1466904"/>
                  </a:cubicBezTo>
                  <a:cubicBezTo>
                    <a:pt x="237052" y="1469251"/>
                    <a:pt x="234705" y="1471598"/>
                    <a:pt x="234705" y="1473945"/>
                  </a:cubicBezTo>
                  <a:cubicBezTo>
                    <a:pt x="230011" y="1483333"/>
                    <a:pt x="225316" y="1495069"/>
                    <a:pt x="220622" y="1504457"/>
                  </a:cubicBezTo>
                  <a:cubicBezTo>
                    <a:pt x="218275" y="1506804"/>
                    <a:pt x="218275" y="1509151"/>
                    <a:pt x="215928" y="1511498"/>
                  </a:cubicBezTo>
                  <a:cubicBezTo>
                    <a:pt x="211234" y="1520886"/>
                    <a:pt x="206540" y="1532621"/>
                    <a:pt x="201846" y="1542009"/>
                  </a:cubicBezTo>
                  <a:cubicBezTo>
                    <a:pt x="199499" y="1544357"/>
                    <a:pt x="199499" y="1549051"/>
                    <a:pt x="197152" y="1551398"/>
                  </a:cubicBezTo>
                  <a:cubicBezTo>
                    <a:pt x="192458" y="1560786"/>
                    <a:pt x="187764" y="1570174"/>
                    <a:pt x="185417" y="1581909"/>
                  </a:cubicBezTo>
                  <a:cubicBezTo>
                    <a:pt x="183070" y="1584256"/>
                    <a:pt x="183070" y="1588950"/>
                    <a:pt x="180723" y="1591297"/>
                  </a:cubicBezTo>
                  <a:cubicBezTo>
                    <a:pt x="176028" y="1600686"/>
                    <a:pt x="171334" y="1612421"/>
                    <a:pt x="168987" y="1624156"/>
                  </a:cubicBezTo>
                  <a:cubicBezTo>
                    <a:pt x="166640" y="1628850"/>
                    <a:pt x="166640" y="1631197"/>
                    <a:pt x="164293" y="1635891"/>
                  </a:cubicBezTo>
                  <a:cubicBezTo>
                    <a:pt x="159599" y="1647627"/>
                    <a:pt x="157252" y="1657015"/>
                    <a:pt x="152558" y="1668750"/>
                  </a:cubicBezTo>
                  <a:cubicBezTo>
                    <a:pt x="143170" y="1673444"/>
                    <a:pt x="140823" y="1678138"/>
                    <a:pt x="140823" y="1680485"/>
                  </a:cubicBezTo>
                  <a:cubicBezTo>
                    <a:pt x="136129" y="1692221"/>
                    <a:pt x="133782" y="1701609"/>
                    <a:pt x="129088" y="1713344"/>
                  </a:cubicBezTo>
                  <a:cubicBezTo>
                    <a:pt x="129088" y="1715691"/>
                    <a:pt x="126741" y="1718038"/>
                    <a:pt x="126741" y="1722732"/>
                  </a:cubicBezTo>
                  <a:cubicBezTo>
                    <a:pt x="122046" y="1734467"/>
                    <a:pt x="119699" y="1746203"/>
                    <a:pt x="115005" y="1760285"/>
                  </a:cubicBezTo>
                  <a:cubicBezTo>
                    <a:pt x="115005" y="1762632"/>
                    <a:pt x="112658" y="1764979"/>
                    <a:pt x="112658" y="1767326"/>
                  </a:cubicBezTo>
                  <a:cubicBezTo>
                    <a:pt x="107964" y="1781408"/>
                    <a:pt x="105617" y="1793144"/>
                    <a:pt x="100923" y="1807226"/>
                  </a:cubicBezTo>
                  <a:cubicBezTo>
                    <a:pt x="100923" y="1809573"/>
                    <a:pt x="98576" y="1811920"/>
                    <a:pt x="98576" y="1814267"/>
                  </a:cubicBezTo>
                  <a:cubicBezTo>
                    <a:pt x="93882" y="1828349"/>
                    <a:pt x="91535" y="1842432"/>
                    <a:pt x="89188" y="1856514"/>
                  </a:cubicBezTo>
                  <a:cubicBezTo>
                    <a:pt x="89188" y="1858861"/>
                    <a:pt x="89188" y="1858861"/>
                    <a:pt x="89188" y="1861208"/>
                  </a:cubicBezTo>
                  <a:cubicBezTo>
                    <a:pt x="84494" y="1875290"/>
                    <a:pt x="82147" y="1891719"/>
                    <a:pt x="79800" y="1905802"/>
                  </a:cubicBezTo>
                  <a:cubicBezTo>
                    <a:pt x="79800" y="1908149"/>
                    <a:pt x="79800" y="1910496"/>
                    <a:pt x="79800" y="1910496"/>
                  </a:cubicBezTo>
                  <a:cubicBezTo>
                    <a:pt x="77453" y="1924578"/>
                    <a:pt x="72758" y="1941007"/>
                    <a:pt x="70411" y="1957437"/>
                  </a:cubicBezTo>
                  <a:cubicBezTo>
                    <a:pt x="70411" y="1957437"/>
                    <a:pt x="70411" y="1959784"/>
                    <a:pt x="70411" y="1959784"/>
                  </a:cubicBezTo>
                  <a:cubicBezTo>
                    <a:pt x="68064" y="1969172"/>
                    <a:pt x="65717" y="1980907"/>
                    <a:pt x="63370" y="1990295"/>
                  </a:cubicBezTo>
                  <a:cubicBezTo>
                    <a:pt x="63370" y="1990295"/>
                    <a:pt x="61023" y="1990295"/>
                    <a:pt x="61023" y="1990295"/>
                  </a:cubicBezTo>
                  <a:cubicBezTo>
                    <a:pt x="49288" y="1990295"/>
                    <a:pt x="39900" y="1999684"/>
                    <a:pt x="39900" y="2011419"/>
                  </a:cubicBezTo>
                  <a:cubicBezTo>
                    <a:pt x="39900" y="2018460"/>
                    <a:pt x="44594" y="2025501"/>
                    <a:pt x="51635" y="2030195"/>
                  </a:cubicBezTo>
                  <a:cubicBezTo>
                    <a:pt x="49288" y="2034889"/>
                    <a:pt x="46941" y="2039583"/>
                    <a:pt x="44594" y="2044277"/>
                  </a:cubicBezTo>
                  <a:cubicBezTo>
                    <a:pt x="39900" y="2048971"/>
                    <a:pt x="37553" y="2053666"/>
                    <a:pt x="37553" y="2058360"/>
                  </a:cubicBezTo>
                  <a:cubicBezTo>
                    <a:pt x="37553" y="2060707"/>
                    <a:pt x="37553" y="2063054"/>
                    <a:pt x="39900" y="2065401"/>
                  </a:cubicBezTo>
                  <a:cubicBezTo>
                    <a:pt x="30512" y="2112342"/>
                    <a:pt x="28165" y="2185100"/>
                    <a:pt x="25818" y="2257859"/>
                  </a:cubicBezTo>
                  <a:cubicBezTo>
                    <a:pt x="25818" y="2264900"/>
                    <a:pt x="25818" y="2274288"/>
                    <a:pt x="25818" y="2281329"/>
                  </a:cubicBezTo>
                  <a:cubicBezTo>
                    <a:pt x="16429" y="2283676"/>
                    <a:pt x="7041" y="2290717"/>
                    <a:pt x="7041" y="2300106"/>
                  </a:cubicBezTo>
                  <a:cubicBezTo>
                    <a:pt x="7041" y="2309494"/>
                    <a:pt x="14082" y="2318882"/>
                    <a:pt x="23470" y="2318882"/>
                  </a:cubicBezTo>
                  <a:cubicBezTo>
                    <a:pt x="23470" y="2321229"/>
                    <a:pt x="23470" y="2323576"/>
                    <a:pt x="23470" y="2323576"/>
                  </a:cubicBezTo>
                  <a:cubicBezTo>
                    <a:pt x="11735" y="2323576"/>
                    <a:pt x="2347" y="2332964"/>
                    <a:pt x="2347" y="2344700"/>
                  </a:cubicBezTo>
                  <a:cubicBezTo>
                    <a:pt x="2347" y="2354088"/>
                    <a:pt x="11735" y="2363476"/>
                    <a:pt x="21123" y="2363476"/>
                  </a:cubicBezTo>
                  <a:cubicBezTo>
                    <a:pt x="21123" y="2391640"/>
                    <a:pt x="18776" y="2415111"/>
                    <a:pt x="18776" y="2433887"/>
                  </a:cubicBezTo>
                  <a:cubicBezTo>
                    <a:pt x="11735" y="2436234"/>
                    <a:pt x="4694" y="2443275"/>
                    <a:pt x="4694" y="2452664"/>
                  </a:cubicBezTo>
                  <a:cubicBezTo>
                    <a:pt x="4694" y="2455011"/>
                    <a:pt x="4694" y="2457358"/>
                    <a:pt x="7041" y="2459705"/>
                  </a:cubicBezTo>
                  <a:cubicBezTo>
                    <a:pt x="2347" y="2464399"/>
                    <a:pt x="0" y="2469093"/>
                    <a:pt x="0" y="2473787"/>
                  </a:cubicBezTo>
                  <a:cubicBezTo>
                    <a:pt x="0" y="2476134"/>
                    <a:pt x="0" y="2476134"/>
                    <a:pt x="0" y="2478481"/>
                  </a:cubicBezTo>
                  <a:cubicBezTo>
                    <a:pt x="0" y="2478481"/>
                    <a:pt x="0" y="2478481"/>
                    <a:pt x="0" y="2480828"/>
                  </a:cubicBezTo>
                  <a:cubicBezTo>
                    <a:pt x="0" y="2480828"/>
                    <a:pt x="0" y="2480828"/>
                    <a:pt x="0" y="2480828"/>
                  </a:cubicBezTo>
                  <a:cubicBezTo>
                    <a:pt x="0" y="2480828"/>
                    <a:pt x="0" y="2483175"/>
                    <a:pt x="0" y="2483175"/>
                  </a:cubicBezTo>
                  <a:cubicBezTo>
                    <a:pt x="0" y="2494910"/>
                    <a:pt x="9388" y="2504299"/>
                    <a:pt x="21123" y="2504299"/>
                  </a:cubicBezTo>
                  <a:cubicBezTo>
                    <a:pt x="21123" y="2504299"/>
                    <a:pt x="23470" y="2504299"/>
                    <a:pt x="23470" y="2504299"/>
                  </a:cubicBezTo>
                  <a:cubicBezTo>
                    <a:pt x="23470" y="2506646"/>
                    <a:pt x="23470" y="2506646"/>
                    <a:pt x="23470" y="2508993"/>
                  </a:cubicBezTo>
                  <a:cubicBezTo>
                    <a:pt x="14082" y="2508993"/>
                    <a:pt x="4694" y="2518381"/>
                    <a:pt x="4694" y="2527769"/>
                  </a:cubicBezTo>
                  <a:cubicBezTo>
                    <a:pt x="4694" y="2534810"/>
                    <a:pt x="9388" y="2541851"/>
                    <a:pt x="16429" y="2546545"/>
                  </a:cubicBezTo>
                  <a:cubicBezTo>
                    <a:pt x="9388" y="2548892"/>
                    <a:pt x="4694" y="2555934"/>
                    <a:pt x="4694" y="2565322"/>
                  </a:cubicBezTo>
                  <a:cubicBezTo>
                    <a:pt x="4694" y="2570016"/>
                    <a:pt x="7041" y="2572363"/>
                    <a:pt x="7041" y="2574710"/>
                  </a:cubicBezTo>
                  <a:cubicBezTo>
                    <a:pt x="7041" y="2574710"/>
                    <a:pt x="7041" y="2577057"/>
                    <a:pt x="7041" y="2577057"/>
                  </a:cubicBezTo>
                  <a:cubicBezTo>
                    <a:pt x="7041" y="2584098"/>
                    <a:pt x="11735" y="2591139"/>
                    <a:pt x="16429" y="2593486"/>
                  </a:cubicBezTo>
                  <a:cubicBezTo>
                    <a:pt x="16429" y="2593486"/>
                    <a:pt x="16429" y="2593486"/>
                    <a:pt x="16429" y="2595833"/>
                  </a:cubicBezTo>
                  <a:cubicBezTo>
                    <a:pt x="16429" y="2600527"/>
                    <a:pt x="18776" y="2605222"/>
                    <a:pt x="21123" y="2609916"/>
                  </a:cubicBezTo>
                  <a:cubicBezTo>
                    <a:pt x="11735" y="2612263"/>
                    <a:pt x="7041" y="2619304"/>
                    <a:pt x="7041" y="2628692"/>
                  </a:cubicBezTo>
                  <a:cubicBezTo>
                    <a:pt x="7041" y="2638080"/>
                    <a:pt x="14082" y="2645121"/>
                    <a:pt x="23470" y="2647468"/>
                  </a:cubicBezTo>
                  <a:cubicBezTo>
                    <a:pt x="16429" y="2649816"/>
                    <a:pt x="9388" y="2656857"/>
                    <a:pt x="9388" y="2666245"/>
                  </a:cubicBezTo>
                  <a:cubicBezTo>
                    <a:pt x="9388" y="2668592"/>
                    <a:pt x="9388" y="2670939"/>
                    <a:pt x="11735" y="2673286"/>
                  </a:cubicBezTo>
                  <a:cubicBezTo>
                    <a:pt x="11735" y="2675633"/>
                    <a:pt x="14082" y="2680327"/>
                    <a:pt x="16429" y="2682674"/>
                  </a:cubicBezTo>
                  <a:cubicBezTo>
                    <a:pt x="18776" y="2687368"/>
                    <a:pt x="23470" y="2692062"/>
                    <a:pt x="28165" y="2694409"/>
                  </a:cubicBezTo>
                  <a:cubicBezTo>
                    <a:pt x="28165" y="2694409"/>
                    <a:pt x="28165" y="2694409"/>
                    <a:pt x="28165" y="2694409"/>
                  </a:cubicBezTo>
                  <a:cubicBezTo>
                    <a:pt x="23470" y="2696756"/>
                    <a:pt x="18776" y="2703798"/>
                    <a:pt x="18776" y="2710839"/>
                  </a:cubicBezTo>
                  <a:cubicBezTo>
                    <a:pt x="18776" y="2720227"/>
                    <a:pt x="23470" y="2727268"/>
                    <a:pt x="32859" y="2729615"/>
                  </a:cubicBezTo>
                  <a:cubicBezTo>
                    <a:pt x="35206" y="2746044"/>
                    <a:pt x="37553" y="2762474"/>
                    <a:pt x="39900" y="2778903"/>
                  </a:cubicBezTo>
                  <a:cubicBezTo>
                    <a:pt x="39900" y="2781250"/>
                    <a:pt x="39900" y="2781250"/>
                    <a:pt x="39900" y="2783597"/>
                  </a:cubicBezTo>
                  <a:cubicBezTo>
                    <a:pt x="42247" y="2790638"/>
                    <a:pt x="42247" y="2795332"/>
                    <a:pt x="44594" y="2802374"/>
                  </a:cubicBezTo>
                  <a:cubicBezTo>
                    <a:pt x="44594" y="2802374"/>
                    <a:pt x="44594" y="2804721"/>
                    <a:pt x="44594" y="2804721"/>
                  </a:cubicBezTo>
                  <a:cubicBezTo>
                    <a:pt x="44594" y="2809415"/>
                    <a:pt x="46941" y="2811762"/>
                    <a:pt x="46941" y="2816456"/>
                  </a:cubicBezTo>
                  <a:cubicBezTo>
                    <a:pt x="51635" y="2839926"/>
                    <a:pt x="53982" y="2863397"/>
                    <a:pt x="58676" y="2884520"/>
                  </a:cubicBezTo>
                  <a:cubicBezTo>
                    <a:pt x="58676" y="2889214"/>
                    <a:pt x="61023" y="2893908"/>
                    <a:pt x="61023" y="2900949"/>
                  </a:cubicBezTo>
                  <a:cubicBezTo>
                    <a:pt x="63370" y="2910338"/>
                    <a:pt x="65717" y="2919726"/>
                    <a:pt x="65717" y="2929114"/>
                  </a:cubicBezTo>
                  <a:cubicBezTo>
                    <a:pt x="68064" y="2940849"/>
                    <a:pt x="70411" y="2950237"/>
                    <a:pt x="72758" y="2961973"/>
                  </a:cubicBezTo>
                  <a:cubicBezTo>
                    <a:pt x="72758" y="2966667"/>
                    <a:pt x="75105" y="2971361"/>
                    <a:pt x="75105" y="2976055"/>
                  </a:cubicBezTo>
                  <a:cubicBezTo>
                    <a:pt x="77453" y="2980749"/>
                    <a:pt x="77453" y="2987790"/>
                    <a:pt x="79800" y="2992484"/>
                  </a:cubicBezTo>
                  <a:cubicBezTo>
                    <a:pt x="77453" y="2994831"/>
                    <a:pt x="75105" y="2999525"/>
                    <a:pt x="75105" y="3004220"/>
                  </a:cubicBezTo>
                  <a:cubicBezTo>
                    <a:pt x="75105" y="3013608"/>
                    <a:pt x="79800" y="3020649"/>
                    <a:pt x="86841" y="3022996"/>
                  </a:cubicBezTo>
                  <a:cubicBezTo>
                    <a:pt x="89188" y="3030037"/>
                    <a:pt x="89188" y="3034731"/>
                    <a:pt x="91535" y="3041772"/>
                  </a:cubicBezTo>
                  <a:cubicBezTo>
                    <a:pt x="93882" y="3048813"/>
                    <a:pt x="96229" y="3055855"/>
                    <a:pt x="98576" y="3062896"/>
                  </a:cubicBezTo>
                  <a:cubicBezTo>
                    <a:pt x="105617" y="3084019"/>
                    <a:pt x="110311" y="3107490"/>
                    <a:pt x="117352" y="3128613"/>
                  </a:cubicBezTo>
                  <a:cubicBezTo>
                    <a:pt x="119699" y="3135654"/>
                    <a:pt x="122046" y="3140348"/>
                    <a:pt x="122046" y="3147389"/>
                  </a:cubicBezTo>
                  <a:cubicBezTo>
                    <a:pt x="126741" y="3166166"/>
                    <a:pt x="133782" y="3182595"/>
                    <a:pt x="140823" y="3201371"/>
                  </a:cubicBezTo>
                  <a:cubicBezTo>
                    <a:pt x="143170" y="3208413"/>
                    <a:pt x="145517" y="3217801"/>
                    <a:pt x="147864" y="3224842"/>
                  </a:cubicBezTo>
                  <a:cubicBezTo>
                    <a:pt x="154905" y="3245965"/>
                    <a:pt x="164293" y="3267089"/>
                    <a:pt x="171334" y="3288212"/>
                  </a:cubicBezTo>
                  <a:cubicBezTo>
                    <a:pt x="173681" y="3295253"/>
                    <a:pt x="178376" y="3302295"/>
                    <a:pt x="180723" y="3311683"/>
                  </a:cubicBezTo>
                  <a:cubicBezTo>
                    <a:pt x="183070" y="3318724"/>
                    <a:pt x="185417" y="3325765"/>
                    <a:pt x="190111" y="3332806"/>
                  </a:cubicBezTo>
                  <a:cubicBezTo>
                    <a:pt x="190111" y="3335153"/>
                    <a:pt x="192458" y="3337500"/>
                    <a:pt x="192458" y="3339847"/>
                  </a:cubicBezTo>
                  <a:cubicBezTo>
                    <a:pt x="194805" y="3346888"/>
                    <a:pt x="197152" y="3351582"/>
                    <a:pt x="199499" y="3358623"/>
                  </a:cubicBezTo>
                  <a:cubicBezTo>
                    <a:pt x="204193" y="3370359"/>
                    <a:pt x="208887" y="3379747"/>
                    <a:pt x="211234" y="3391482"/>
                  </a:cubicBezTo>
                  <a:cubicBezTo>
                    <a:pt x="213581" y="3396176"/>
                    <a:pt x="215928" y="3403217"/>
                    <a:pt x="218275" y="3407912"/>
                  </a:cubicBezTo>
                  <a:cubicBezTo>
                    <a:pt x="222969" y="3419647"/>
                    <a:pt x="227664" y="3431382"/>
                    <a:pt x="232358" y="3440770"/>
                  </a:cubicBezTo>
                  <a:cubicBezTo>
                    <a:pt x="232358" y="3443117"/>
                    <a:pt x="234705" y="3443117"/>
                    <a:pt x="234705" y="3445464"/>
                  </a:cubicBezTo>
                  <a:cubicBezTo>
                    <a:pt x="237052" y="3447811"/>
                    <a:pt x="237052" y="3450158"/>
                    <a:pt x="237052" y="3452505"/>
                  </a:cubicBezTo>
                  <a:cubicBezTo>
                    <a:pt x="241746" y="3466588"/>
                    <a:pt x="248787" y="3480670"/>
                    <a:pt x="255828" y="3492405"/>
                  </a:cubicBezTo>
                  <a:cubicBezTo>
                    <a:pt x="258175" y="3494752"/>
                    <a:pt x="258175" y="3499446"/>
                    <a:pt x="260522" y="3501793"/>
                  </a:cubicBezTo>
                  <a:cubicBezTo>
                    <a:pt x="267563" y="3515876"/>
                    <a:pt x="274604" y="3532305"/>
                    <a:pt x="281646" y="3546387"/>
                  </a:cubicBezTo>
                  <a:cubicBezTo>
                    <a:pt x="281646" y="3546387"/>
                    <a:pt x="281646" y="3548734"/>
                    <a:pt x="283993" y="3551081"/>
                  </a:cubicBezTo>
                  <a:cubicBezTo>
                    <a:pt x="333281" y="3649657"/>
                    <a:pt x="387263" y="3741192"/>
                    <a:pt x="445939" y="3820992"/>
                  </a:cubicBezTo>
                  <a:cubicBezTo>
                    <a:pt x="445939" y="3820992"/>
                    <a:pt x="445939" y="3820992"/>
                    <a:pt x="445939" y="3823339"/>
                  </a:cubicBezTo>
                  <a:cubicBezTo>
                    <a:pt x="460021" y="3849156"/>
                    <a:pt x="476450" y="3872627"/>
                    <a:pt x="492880" y="3893750"/>
                  </a:cubicBezTo>
                  <a:cubicBezTo>
                    <a:pt x="492880" y="3893750"/>
                    <a:pt x="495227" y="3896097"/>
                    <a:pt x="495227" y="3896097"/>
                  </a:cubicBezTo>
                  <a:cubicBezTo>
                    <a:pt x="499921" y="3900791"/>
                    <a:pt x="504615" y="3907832"/>
                    <a:pt x="506962" y="3912527"/>
                  </a:cubicBezTo>
                  <a:cubicBezTo>
                    <a:pt x="509309" y="3914873"/>
                    <a:pt x="509309" y="3917221"/>
                    <a:pt x="511656" y="3917221"/>
                  </a:cubicBezTo>
                  <a:cubicBezTo>
                    <a:pt x="516350" y="3921915"/>
                    <a:pt x="518697" y="3926609"/>
                    <a:pt x="523391" y="3928956"/>
                  </a:cubicBezTo>
                  <a:cubicBezTo>
                    <a:pt x="525738" y="3931303"/>
                    <a:pt x="528085" y="3933650"/>
                    <a:pt x="530433" y="3935997"/>
                  </a:cubicBezTo>
                  <a:cubicBezTo>
                    <a:pt x="532780" y="3938344"/>
                    <a:pt x="537474" y="3943038"/>
                    <a:pt x="539821" y="3945385"/>
                  </a:cubicBezTo>
                  <a:cubicBezTo>
                    <a:pt x="542168" y="3947732"/>
                    <a:pt x="546862" y="3952426"/>
                    <a:pt x="549209" y="3954773"/>
                  </a:cubicBezTo>
                  <a:cubicBezTo>
                    <a:pt x="551556" y="3957120"/>
                    <a:pt x="553903" y="3959468"/>
                    <a:pt x="556250" y="3961814"/>
                  </a:cubicBezTo>
                  <a:cubicBezTo>
                    <a:pt x="556250" y="3961814"/>
                    <a:pt x="558597" y="3964162"/>
                    <a:pt x="558597" y="3964162"/>
                  </a:cubicBezTo>
                  <a:cubicBezTo>
                    <a:pt x="556250" y="3966508"/>
                    <a:pt x="553903" y="3971203"/>
                    <a:pt x="553903" y="3975897"/>
                  </a:cubicBezTo>
                  <a:cubicBezTo>
                    <a:pt x="553903" y="3987632"/>
                    <a:pt x="563291" y="3997020"/>
                    <a:pt x="575026" y="3997020"/>
                  </a:cubicBezTo>
                  <a:cubicBezTo>
                    <a:pt x="579721" y="3997020"/>
                    <a:pt x="582068" y="3994673"/>
                    <a:pt x="586762" y="3992326"/>
                  </a:cubicBezTo>
                  <a:cubicBezTo>
                    <a:pt x="593803" y="4001714"/>
                    <a:pt x="600844" y="4011102"/>
                    <a:pt x="607885" y="4020490"/>
                  </a:cubicBezTo>
                  <a:cubicBezTo>
                    <a:pt x="610232" y="4025185"/>
                    <a:pt x="612579" y="4027532"/>
                    <a:pt x="617273" y="4032226"/>
                  </a:cubicBezTo>
                  <a:cubicBezTo>
                    <a:pt x="626661" y="4043961"/>
                    <a:pt x="636050" y="4055696"/>
                    <a:pt x="645438" y="4067431"/>
                  </a:cubicBezTo>
                  <a:cubicBezTo>
                    <a:pt x="647785" y="4069779"/>
                    <a:pt x="650132" y="4072125"/>
                    <a:pt x="652479" y="4074473"/>
                  </a:cubicBezTo>
                  <a:cubicBezTo>
                    <a:pt x="675949" y="4102637"/>
                    <a:pt x="699420" y="4128455"/>
                    <a:pt x="722890" y="4154272"/>
                  </a:cubicBezTo>
                  <a:cubicBezTo>
                    <a:pt x="725237" y="4156619"/>
                    <a:pt x="727584" y="4158966"/>
                    <a:pt x="727584" y="4158966"/>
                  </a:cubicBezTo>
                  <a:cubicBezTo>
                    <a:pt x="739320" y="4170702"/>
                    <a:pt x="751055" y="4182437"/>
                    <a:pt x="760443" y="4191825"/>
                  </a:cubicBezTo>
                  <a:cubicBezTo>
                    <a:pt x="760443" y="4191825"/>
                    <a:pt x="762790" y="4194172"/>
                    <a:pt x="762790" y="4194172"/>
                  </a:cubicBezTo>
                  <a:cubicBezTo>
                    <a:pt x="774525" y="4205908"/>
                    <a:pt x="788608" y="4217643"/>
                    <a:pt x="800343" y="4229378"/>
                  </a:cubicBezTo>
                  <a:cubicBezTo>
                    <a:pt x="800343" y="4229378"/>
                    <a:pt x="802690" y="4229378"/>
                    <a:pt x="802690" y="4231725"/>
                  </a:cubicBezTo>
                  <a:cubicBezTo>
                    <a:pt x="814425" y="4241113"/>
                    <a:pt x="826160" y="4250501"/>
                    <a:pt x="835549" y="4259889"/>
                  </a:cubicBezTo>
                  <a:cubicBezTo>
                    <a:pt x="837896" y="4262236"/>
                    <a:pt x="840243" y="4264584"/>
                    <a:pt x="842590" y="4266930"/>
                  </a:cubicBezTo>
                  <a:cubicBezTo>
                    <a:pt x="854325" y="4276319"/>
                    <a:pt x="863713" y="4283360"/>
                    <a:pt x="875448" y="4290401"/>
                  </a:cubicBezTo>
                  <a:cubicBezTo>
                    <a:pt x="877795" y="4290401"/>
                    <a:pt x="877795" y="4292748"/>
                    <a:pt x="880142" y="4292748"/>
                  </a:cubicBezTo>
                  <a:cubicBezTo>
                    <a:pt x="887184" y="4299789"/>
                    <a:pt x="894225" y="4304483"/>
                    <a:pt x="901266" y="4311525"/>
                  </a:cubicBezTo>
                  <a:cubicBezTo>
                    <a:pt x="905960" y="4316219"/>
                    <a:pt x="910654" y="4320913"/>
                    <a:pt x="917695" y="4325607"/>
                  </a:cubicBezTo>
                  <a:cubicBezTo>
                    <a:pt x="922389" y="4330301"/>
                    <a:pt x="927083" y="4332648"/>
                    <a:pt x="931777" y="4337342"/>
                  </a:cubicBezTo>
                  <a:cubicBezTo>
                    <a:pt x="931777" y="4337342"/>
                    <a:pt x="931777" y="4337342"/>
                    <a:pt x="931777" y="4337342"/>
                  </a:cubicBezTo>
                  <a:cubicBezTo>
                    <a:pt x="936472" y="4342036"/>
                    <a:pt x="943513" y="4346730"/>
                    <a:pt x="948207" y="4351424"/>
                  </a:cubicBezTo>
                  <a:cubicBezTo>
                    <a:pt x="945860" y="4353771"/>
                    <a:pt x="943513" y="4358466"/>
                    <a:pt x="943513" y="4363160"/>
                  </a:cubicBezTo>
                  <a:cubicBezTo>
                    <a:pt x="943513" y="4374895"/>
                    <a:pt x="952901" y="4384283"/>
                    <a:pt x="964636" y="4384283"/>
                  </a:cubicBezTo>
                  <a:cubicBezTo>
                    <a:pt x="969330" y="4384283"/>
                    <a:pt x="976371" y="4381936"/>
                    <a:pt x="978718" y="4377242"/>
                  </a:cubicBezTo>
                  <a:cubicBezTo>
                    <a:pt x="981065" y="4377242"/>
                    <a:pt x="981065" y="4379589"/>
                    <a:pt x="983412" y="4379589"/>
                  </a:cubicBezTo>
                  <a:cubicBezTo>
                    <a:pt x="985760" y="4381936"/>
                    <a:pt x="990454" y="4384283"/>
                    <a:pt x="992801" y="4386630"/>
                  </a:cubicBezTo>
                  <a:cubicBezTo>
                    <a:pt x="995148" y="4388977"/>
                    <a:pt x="997495" y="4391324"/>
                    <a:pt x="999842" y="4393671"/>
                  </a:cubicBezTo>
                  <a:cubicBezTo>
                    <a:pt x="1004536" y="4398365"/>
                    <a:pt x="1009230" y="4400712"/>
                    <a:pt x="1013924" y="4405406"/>
                  </a:cubicBezTo>
                  <a:cubicBezTo>
                    <a:pt x="1011577" y="4407753"/>
                    <a:pt x="1009230" y="4412447"/>
                    <a:pt x="1009230" y="4417142"/>
                  </a:cubicBezTo>
                  <a:cubicBezTo>
                    <a:pt x="1009230" y="4428877"/>
                    <a:pt x="1018618" y="4438265"/>
                    <a:pt x="1030353" y="4438265"/>
                  </a:cubicBezTo>
                  <a:cubicBezTo>
                    <a:pt x="1037395" y="4438265"/>
                    <a:pt x="1042089" y="4435918"/>
                    <a:pt x="1046783" y="4431224"/>
                  </a:cubicBezTo>
                  <a:cubicBezTo>
                    <a:pt x="1051477" y="4435918"/>
                    <a:pt x="1056171" y="4438265"/>
                    <a:pt x="1063212" y="4442959"/>
                  </a:cubicBezTo>
                  <a:lnTo>
                    <a:pt x="1063212" y="4442959"/>
                  </a:lnTo>
                  <a:cubicBezTo>
                    <a:pt x="1065559" y="4442959"/>
                    <a:pt x="1065559" y="4445306"/>
                    <a:pt x="1067906" y="4445306"/>
                  </a:cubicBezTo>
                  <a:cubicBezTo>
                    <a:pt x="1093724" y="4461735"/>
                    <a:pt x="1119541" y="4478165"/>
                    <a:pt x="1145359" y="4494594"/>
                  </a:cubicBezTo>
                  <a:cubicBezTo>
                    <a:pt x="1150053" y="4496941"/>
                    <a:pt x="1154747" y="4499288"/>
                    <a:pt x="1157094" y="4501635"/>
                  </a:cubicBezTo>
                  <a:cubicBezTo>
                    <a:pt x="1182911" y="4518064"/>
                    <a:pt x="1208729" y="4532147"/>
                    <a:pt x="1234546" y="4548576"/>
                  </a:cubicBezTo>
                  <a:cubicBezTo>
                    <a:pt x="1239241" y="4550923"/>
                    <a:pt x="1243935" y="4553270"/>
                    <a:pt x="1248629" y="4555617"/>
                  </a:cubicBezTo>
                  <a:cubicBezTo>
                    <a:pt x="1274446" y="4569700"/>
                    <a:pt x="1302611" y="4583782"/>
                    <a:pt x="1328428" y="4597864"/>
                  </a:cubicBezTo>
                  <a:cubicBezTo>
                    <a:pt x="1333122" y="4600211"/>
                    <a:pt x="1337816" y="4602558"/>
                    <a:pt x="1342511" y="4604905"/>
                  </a:cubicBezTo>
                  <a:cubicBezTo>
                    <a:pt x="1365981" y="4616641"/>
                    <a:pt x="1389452" y="4628376"/>
                    <a:pt x="1412922" y="4637764"/>
                  </a:cubicBezTo>
                  <a:cubicBezTo>
                    <a:pt x="1417616" y="4640111"/>
                    <a:pt x="1419963" y="4642458"/>
                    <a:pt x="1424657" y="4642458"/>
                  </a:cubicBezTo>
                  <a:cubicBezTo>
                    <a:pt x="1427004" y="4642458"/>
                    <a:pt x="1429351" y="4644805"/>
                    <a:pt x="1429351" y="4644805"/>
                  </a:cubicBezTo>
                  <a:cubicBezTo>
                    <a:pt x="1436392" y="4647152"/>
                    <a:pt x="1441087" y="4649499"/>
                    <a:pt x="1448128" y="4651846"/>
                  </a:cubicBezTo>
                  <a:cubicBezTo>
                    <a:pt x="1455169" y="4654193"/>
                    <a:pt x="1462210" y="4658887"/>
                    <a:pt x="1469251" y="4661234"/>
                  </a:cubicBezTo>
                  <a:cubicBezTo>
                    <a:pt x="1478639" y="4665928"/>
                    <a:pt x="1488028" y="4668276"/>
                    <a:pt x="1497416" y="4672970"/>
                  </a:cubicBezTo>
                  <a:cubicBezTo>
                    <a:pt x="1504457" y="4675317"/>
                    <a:pt x="1511498" y="4680011"/>
                    <a:pt x="1518539" y="4682358"/>
                  </a:cubicBezTo>
                  <a:cubicBezTo>
                    <a:pt x="1527927" y="4687052"/>
                    <a:pt x="1537315" y="4689399"/>
                    <a:pt x="1546704" y="4694093"/>
                  </a:cubicBezTo>
                  <a:cubicBezTo>
                    <a:pt x="1553745" y="4696440"/>
                    <a:pt x="1560786" y="4698787"/>
                    <a:pt x="1567827" y="4703481"/>
                  </a:cubicBezTo>
                  <a:cubicBezTo>
                    <a:pt x="1577215" y="4705828"/>
                    <a:pt x="1586603" y="4710522"/>
                    <a:pt x="1595992" y="4712869"/>
                  </a:cubicBezTo>
                  <a:cubicBezTo>
                    <a:pt x="1603033" y="4715216"/>
                    <a:pt x="1610074" y="4717563"/>
                    <a:pt x="1619462" y="4719911"/>
                  </a:cubicBezTo>
                  <a:cubicBezTo>
                    <a:pt x="1628850" y="4722258"/>
                    <a:pt x="1638239" y="4726952"/>
                    <a:pt x="1647627" y="4729299"/>
                  </a:cubicBezTo>
                  <a:cubicBezTo>
                    <a:pt x="1654668" y="4731646"/>
                    <a:pt x="1661709" y="4733993"/>
                    <a:pt x="1668750" y="4736340"/>
                  </a:cubicBezTo>
                  <a:cubicBezTo>
                    <a:pt x="1678138" y="4738687"/>
                    <a:pt x="1689873" y="4743381"/>
                    <a:pt x="1699262" y="4745728"/>
                  </a:cubicBezTo>
                  <a:cubicBezTo>
                    <a:pt x="1706303" y="4748075"/>
                    <a:pt x="1713344" y="4750422"/>
                    <a:pt x="1718038" y="4752769"/>
                  </a:cubicBezTo>
                  <a:cubicBezTo>
                    <a:pt x="1732120" y="4757463"/>
                    <a:pt x="1743856" y="4759810"/>
                    <a:pt x="1757938" y="4764504"/>
                  </a:cubicBezTo>
                  <a:cubicBezTo>
                    <a:pt x="1762632" y="4764504"/>
                    <a:pt x="1764979" y="4766851"/>
                    <a:pt x="1769673" y="4766851"/>
                  </a:cubicBezTo>
                  <a:cubicBezTo>
                    <a:pt x="1781408" y="4769199"/>
                    <a:pt x="1790797" y="4771545"/>
                    <a:pt x="1802532" y="4776239"/>
                  </a:cubicBezTo>
                  <a:cubicBezTo>
                    <a:pt x="1802532" y="4778587"/>
                    <a:pt x="1802532" y="4778587"/>
                    <a:pt x="1802532" y="4780934"/>
                  </a:cubicBezTo>
                  <a:cubicBezTo>
                    <a:pt x="1802532" y="4792669"/>
                    <a:pt x="1811920" y="4802057"/>
                    <a:pt x="1823655" y="4802057"/>
                  </a:cubicBezTo>
                  <a:cubicBezTo>
                    <a:pt x="1833043" y="4802057"/>
                    <a:pt x="1840084" y="4797363"/>
                    <a:pt x="1842431" y="4790322"/>
                  </a:cubicBezTo>
                  <a:cubicBezTo>
                    <a:pt x="1844778" y="4790322"/>
                    <a:pt x="1849473" y="4792669"/>
                    <a:pt x="1851820" y="4792669"/>
                  </a:cubicBezTo>
                  <a:cubicBezTo>
                    <a:pt x="1854167" y="4792669"/>
                    <a:pt x="1856514" y="4792669"/>
                    <a:pt x="1856514" y="4792669"/>
                  </a:cubicBezTo>
                  <a:cubicBezTo>
                    <a:pt x="1858861" y="4792669"/>
                    <a:pt x="1863555" y="4792669"/>
                    <a:pt x="1865902" y="4795016"/>
                  </a:cubicBezTo>
                  <a:cubicBezTo>
                    <a:pt x="1868249" y="4795016"/>
                    <a:pt x="1870596" y="4795016"/>
                    <a:pt x="1872943" y="4795016"/>
                  </a:cubicBezTo>
                  <a:cubicBezTo>
                    <a:pt x="1875290" y="4795016"/>
                    <a:pt x="1877637" y="4795016"/>
                    <a:pt x="1877637" y="4795016"/>
                  </a:cubicBezTo>
                  <a:cubicBezTo>
                    <a:pt x="1882331" y="4795016"/>
                    <a:pt x="1884678" y="4797363"/>
                    <a:pt x="1889372" y="4797363"/>
                  </a:cubicBezTo>
                  <a:lnTo>
                    <a:pt x="1889372" y="4797363"/>
                  </a:lnTo>
                  <a:cubicBezTo>
                    <a:pt x="1891719" y="4806751"/>
                    <a:pt x="1898761" y="4811445"/>
                    <a:pt x="1908149" y="4811445"/>
                  </a:cubicBezTo>
                  <a:cubicBezTo>
                    <a:pt x="1915190" y="4811445"/>
                    <a:pt x="1919884" y="4809098"/>
                    <a:pt x="1922231" y="4804404"/>
                  </a:cubicBezTo>
                  <a:cubicBezTo>
                    <a:pt x="1933966" y="4806751"/>
                    <a:pt x="1948049" y="4809098"/>
                    <a:pt x="1959784" y="4811445"/>
                  </a:cubicBezTo>
                  <a:cubicBezTo>
                    <a:pt x="1971519" y="4813792"/>
                    <a:pt x="1980907" y="4816140"/>
                    <a:pt x="1992642" y="4818486"/>
                  </a:cubicBezTo>
                  <a:cubicBezTo>
                    <a:pt x="2006725" y="4820834"/>
                    <a:pt x="2018460" y="4823180"/>
                    <a:pt x="2032542" y="4825528"/>
                  </a:cubicBezTo>
                  <a:cubicBezTo>
                    <a:pt x="2044277" y="4827875"/>
                    <a:pt x="2056013" y="4830222"/>
                    <a:pt x="2067748" y="4830222"/>
                  </a:cubicBezTo>
                  <a:cubicBezTo>
                    <a:pt x="2081830" y="4832569"/>
                    <a:pt x="2093565" y="4834916"/>
                    <a:pt x="2107648" y="4834916"/>
                  </a:cubicBezTo>
                  <a:cubicBezTo>
                    <a:pt x="2119383" y="4837263"/>
                    <a:pt x="2131118" y="4837263"/>
                    <a:pt x="2142854" y="4839610"/>
                  </a:cubicBezTo>
                  <a:cubicBezTo>
                    <a:pt x="2156936" y="4841957"/>
                    <a:pt x="2168671" y="4841957"/>
                    <a:pt x="2182753" y="4844304"/>
                  </a:cubicBezTo>
                  <a:cubicBezTo>
                    <a:pt x="2194488" y="4846651"/>
                    <a:pt x="2206224" y="4846651"/>
                    <a:pt x="2215612" y="4846651"/>
                  </a:cubicBezTo>
                  <a:cubicBezTo>
                    <a:pt x="2229694" y="4848998"/>
                    <a:pt x="2243776" y="4848998"/>
                    <a:pt x="2257859" y="4848998"/>
                  </a:cubicBezTo>
                  <a:cubicBezTo>
                    <a:pt x="2269594" y="4848998"/>
                    <a:pt x="2278982" y="4851345"/>
                    <a:pt x="2290717" y="4851345"/>
                  </a:cubicBezTo>
                  <a:cubicBezTo>
                    <a:pt x="2307147" y="4851345"/>
                    <a:pt x="2321229" y="4853692"/>
                    <a:pt x="2337658" y="4853692"/>
                  </a:cubicBezTo>
                  <a:cubicBezTo>
                    <a:pt x="2347047" y="4853692"/>
                    <a:pt x="2354088" y="4853692"/>
                    <a:pt x="2363476" y="4856039"/>
                  </a:cubicBezTo>
                  <a:cubicBezTo>
                    <a:pt x="2389293" y="4856039"/>
                    <a:pt x="2412764" y="4856039"/>
                    <a:pt x="2438581" y="4856039"/>
                  </a:cubicBezTo>
                  <a:cubicBezTo>
                    <a:pt x="2459705" y="4856039"/>
                    <a:pt x="2480828" y="4856039"/>
                    <a:pt x="2501952" y="4856039"/>
                  </a:cubicBezTo>
                  <a:cubicBezTo>
                    <a:pt x="2508993" y="4856039"/>
                    <a:pt x="2516034" y="4856039"/>
                    <a:pt x="2523075" y="4856039"/>
                  </a:cubicBezTo>
                  <a:cubicBezTo>
                    <a:pt x="2537157" y="4856039"/>
                    <a:pt x="2551239" y="4856039"/>
                    <a:pt x="2565322" y="4853692"/>
                  </a:cubicBezTo>
                  <a:cubicBezTo>
                    <a:pt x="2572363" y="4853692"/>
                    <a:pt x="2579404" y="4853692"/>
                    <a:pt x="2586445" y="4851345"/>
                  </a:cubicBezTo>
                  <a:cubicBezTo>
                    <a:pt x="2600528" y="4851345"/>
                    <a:pt x="2614610" y="4848998"/>
                    <a:pt x="2628692" y="4848998"/>
                  </a:cubicBezTo>
                  <a:cubicBezTo>
                    <a:pt x="2635733" y="4848998"/>
                    <a:pt x="2642774" y="4846651"/>
                    <a:pt x="2649816" y="4846651"/>
                  </a:cubicBezTo>
                  <a:cubicBezTo>
                    <a:pt x="2656857" y="4846651"/>
                    <a:pt x="2663898" y="4844304"/>
                    <a:pt x="2670939" y="4844304"/>
                  </a:cubicBezTo>
                  <a:cubicBezTo>
                    <a:pt x="2673286" y="4853692"/>
                    <a:pt x="2680327" y="4860733"/>
                    <a:pt x="2689715" y="4860733"/>
                  </a:cubicBezTo>
                  <a:cubicBezTo>
                    <a:pt x="2701450" y="4860733"/>
                    <a:pt x="2710839" y="4851345"/>
                    <a:pt x="2710839" y="4839610"/>
                  </a:cubicBezTo>
                  <a:cubicBezTo>
                    <a:pt x="2710839" y="4839610"/>
                    <a:pt x="2710839" y="4839610"/>
                    <a:pt x="2710839" y="4837263"/>
                  </a:cubicBezTo>
                  <a:cubicBezTo>
                    <a:pt x="2720227" y="4837263"/>
                    <a:pt x="2727268" y="4834916"/>
                    <a:pt x="2736656" y="4834916"/>
                  </a:cubicBezTo>
                  <a:cubicBezTo>
                    <a:pt x="2746044" y="4834916"/>
                    <a:pt x="2755433" y="4832569"/>
                    <a:pt x="2764821" y="4830222"/>
                  </a:cubicBezTo>
                  <a:cubicBezTo>
                    <a:pt x="2767168" y="4830222"/>
                    <a:pt x="2769515" y="4830222"/>
                    <a:pt x="2771862" y="4830222"/>
                  </a:cubicBezTo>
                  <a:cubicBezTo>
                    <a:pt x="2771862" y="4830222"/>
                    <a:pt x="2774209" y="4830222"/>
                    <a:pt x="2774209" y="4830222"/>
                  </a:cubicBezTo>
                  <a:cubicBezTo>
                    <a:pt x="2776556" y="4830222"/>
                    <a:pt x="2781250" y="4830222"/>
                    <a:pt x="2783597" y="4827875"/>
                  </a:cubicBezTo>
                  <a:cubicBezTo>
                    <a:pt x="2790638" y="4827875"/>
                    <a:pt x="2797679" y="4825528"/>
                    <a:pt x="2804721" y="4825528"/>
                  </a:cubicBezTo>
                  <a:cubicBezTo>
                    <a:pt x="2814109" y="4823180"/>
                    <a:pt x="2823497" y="4823180"/>
                    <a:pt x="2832885" y="4820834"/>
                  </a:cubicBezTo>
                  <a:cubicBezTo>
                    <a:pt x="2846967" y="4818486"/>
                    <a:pt x="2858703" y="4816140"/>
                    <a:pt x="2872785" y="4813792"/>
                  </a:cubicBezTo>
                  <a:cubicBezTo>
                    <a:pt x="2882173" y="4811445"/>
                    <a:pt x="2891561" y="4811445"/>
                    <a:pt x="2900949" y="4809098"/>
                  </a:cubicBezTo>
                  <a:cubicBezTo>
                    <a:pt x="2915032" y="4806751"/>
                    <a:pt x="2929114" y="4804404"/>
                    <a:pt x="2940849" y="4799710"/>
                  </a:cubicBezTo>
                  <a:cubicBezTo>
                    <a:pt x="2943196" y="4799710"/>
                    <a:pt x="2945543" y="4799710"/>
                    <a:pt x="2947890" y="4797363"/>
                  </a:cubicBezTo>
                  <a:cubicBezTo>
                    <a:pt x="2950237" y="4806751"/>
                    <a:pt x="2957279" y="4813792"/>
                    <a:pt x="2966667" y="4813792"/>
                  </a:cubicBezTo>
                  <a:cubicBezTo>
                    <a:pt x="2978402" y="4813792"/>
                    <a:pt x="2987790" y="4804404"/>
                    <a:pt x="2987790" y="4792669"/>
                  </a:cubicBezTo>
                  <a:cubicBezTo>
                    <a:pt x="2987790" y="4790322"/>
                    <a:pt x="2987790" y="4790322"/>
                    <a:pt x="2987790" y="4787975"/>
                  </a:cubicBezTo>
                  <a:cubicBezTo>
                    <a:pt x="3001872" y="4785628"/>
                    <a:pt x="3015955" y="4780934"/>
                    <a:pt x="3032384" y="4776239"/>
                  </a:cubicBezTo>
                  <a:cubicBezTo>
                    <a:pt x="3039425" y="4773893"/>
                    <a:pt x="3044119" y="4773893"/>
                    <a:pt x="3051160" y="4771545"/>
                  </a:cubicBezTo>
                  <a:cubicBezTo>
                    <a:pt x="3065243" y="4766851"/>
                    <a:pt x="3081672" y="4764504"/>
                    <a:pt x="3095754" y="4759810"/>
                  </a:cubicBezTo>
                  <a:cubicBezTo>
                    <a:pt x="3102795" y="4757463"/>
                    <a:pt x="3109837" y="4755116"/>
                    <a:pt x="3119225" y="4752769"/>
                  </a:cubicBezTo>
                  <a:cubicBezTo>
                    <a:pt x="3133307" y="4748075"/>
                    <a:pt x="3145042" y="4745728"/>
                    <a:pt x="3159125" y="4741034"/>
                  </a:cubicBezTo>
                  <a:cubicBezTo>
                    <a:pt x="3166166" y="4738687"/>
                    <a:pt x="3175554" y="4736340"/>
                    <a:pt x="3182595" y="4733993"/>
                  </a:cubicBezTo>
                  <a:cubicBezTo>
                    <a:pt x="3196677" y="4729299"/>
                    <a:pt x="3208412" y="4724605"/>
                    <a:pt x="3222495" y="4719911"/>
                  </a:cubicBezTo>
                  <a:cubicBezTo>
                    <a:pt x="3227189" y="4717563"/>
                    <a:pt x="3234230" y="4715216"/>
                    <a:pt x="3238924" y="4715216"/>
                  </a:cubicBezTo>
                  <a:cubicBezTo>
                    <a:pt x="3248312" y="4712869"/>
                    <a:pt x="3255353" y="4708175"/>
                    <a:pt x="3264742" y="4705828"/>
                  </a:cubicBezTo>
                  <a:cubicBezTo>
                    <a:pt x="3267089" y="4705828"/>
                    <a:pt x="3269436" y="4703481"/>
                    <a:pt x="3271783" y="4703481"/>
                  </a:cubicBezTo>
                  <a:cubicBezTo>
                    <a:pt x="3292906" y="4696440"/>
                    <a:pt x="3316377" y="4687052"/>
                    <a:pt x="3337500" y="4677664"/>
                  </a:cubicBezTo>
                  <a:cubicBezTo>
                    <a:pt x="3342194" y="4675317"/>
                    <a:pt x="3344541" y="4675317"/>
                    <a:pt x="3349235" y="4672970"/>
                  </a:cubicBezTo>
                  <a:cubicBezTo>
                    <a:pt x="3365664" y="4665928"/>
                    <a:pt x="3379747" y="4658887"/>
                    <a:pt x="3396176" y="4651846"/>
                  </a:cubicBezTo>
                  <a:cubicBezTo>
                    <a:pt x="3398523" y="4658887"/>
                    <a:pt x="3405565" y="4663582"/>
                    <a:pt x="3414953" y="4663582"/>
                  </a:cubicBezTo>
                  <a:cubicBezTo>
                    <a:pt x="3426688" y="4663582"/>
                    <a:pt x="3436076" y="4654193"/>
                    <a:pt x="3436076" y="4642458"/>
                  </a:cubicBezTo>
                  <a:cubicBezTo>
                    <a:pt x="3436076" y="4640111"/>
                    <a:pt x="3436076" y="4637764"/>
                    <a:pt x="3433729" y="4635417"/>
                  </a:cubicBezTo>
                  <a:cubicBezTo>
                    <a:pt x="3438423" y="4633070"/>
                    <a:pt x="3443117" y="4630723"/>
                    <a:pt x="3450158" y="4628376"/>
                  </a:cubicBezTo>
                  <a:cubicBezTo>
                    <a:pt x="3452505" y="4626029"/>
                    <a:pt x="3457200" y="4626029"/>
                    <a:pt x="3459546" y="4623681"/>
                  </a:cubicBezTo>
                  <a:cubicBezTo>
                    <a:pt x="3471282" y="4618987"/>
                    <a:pt x="3480670" y="4614293"/>
                    <a:pt x="3492405" y="4607252"/>
                  </a:cubicBezTo>
                  <a:cubicBezTo>
                    <a:pt x="3494752" y="4604905"/>
                    <a:pt x="3499446" y="4604905"/>
                    <a:pt x="3501793" y="4602558"/>
                  </a:cubicBezTo>
                  <a:cubicBezTo>
                    <a:pt x="3506487" y="4600211"/>
                    <a:pt x="3511182" y="4597864"/>
                    <a:pt x="3515876" y="4595517"/>
                  </a:cubicBezTo>
                  <a:cubicBezTo>
                    <a:pt x="3515876" y="4595517"/>
                    <a:pt x="3515876" y="4595517"/>
                    <a:pt x="3518223" y="4595517"/>
                  </a:cubicBezTo>
                  <a:cubicBezTo>
                    <a:pt x="3539346" y="4586129"/>
                    <a:pt x="3558123" y="4574394"/>
                    <a:pt x="3579246" y="4565005"/>
                  </a:cubicBezTo>
                  <a:cubicBezTo>
                    <a:pt x="3586287" y="4562658"/>
                    <a:pt x="3590981" y="4557964"/>
                    <a:pt x="3598022" y="4555617"/>
                  </a:cubicBezTo>
                  <a:cubicBezTo>
                    <a:pt x="3612104" y="4548576"/>
                    <a:pt x="3628534" y="4539188"/>
                    <a:pt x="3642616" y="4529800"/>
                  </a:cubicBezTo>
                  <a:cubicBezTo>
                    <a:pt x="3649657" y="4525106"/>
                    <a:pt x="3654351" y="4522759"/>
                    <a:pt x="3661392" y="4518064"/>
                  </a:cubicBezTo>
                  <a:cubicBezTo>
                    <a:pt x="3680169" y="4506329"/>
                    <a:pt x="3698945" y="4494594"/>
                    <a:pt x="3720069" y="4482859"/>
                  </a:cubicBezTo>
                  <a:cubicBezTo>
                    <a:pt x="3724763" y="4480512"/>
                    <a:pt x="3729457" y="4475818"/>
                    <a:pt x="3734151" y="4473471"/>
                  </a:cubicBezTo>
                  <a:cubicBezTo>
                    <a:pt x="3748233" y="4464083"/>
                    <a:pt x="3764662" y="4454694"/>
                    <a:pt x="3778745" y="4445306"/>
                  </a:cubicBezTo>
                  <a:cubicBezTo>
                    <a:pt x="3785786" y="4440612"/>
                    <a:pt x="3792827" y="4435918"/>
                    <a:pt x="3797521" y="4431224"/>
                  </a:cubicBezTo>
                  <a:cubicBezTo>
                    <a:pt x="3802215" y="4428877"/>
                    <a:pt x="3806909" y="4424183"/>
                    <a:pt x="3811603" y="4421836"/>
                  </a:cubicBezTo>
                  <a:cubicBezTo>
                    <a:pt x="3820992" y="4414794"/>
                    <a:pt x="3832727" y="4407753"/>
                    <a:pt x="3842115" y="4400712"/>
                  </a:cubicBezTo>
                  <a:cubicBezTo>
                    <a:pt x="3846809" y="4398365"/>
                    <a:pt x="3851503" y="4393671"/>
                    <a:pt x="3856197" y="4391324"/>
                  </a:cubicBezTo>
                  <a:cubicBezTo>
                    <a:pt x="3874974" y="4377242"/>
                    <a:pt x="3891403" y="4365506"/>
                    <a:pt x="3910180" y="4351424"/>
                  </a:cubicBezTo>
                  <a:cubicBezTo>
                    <a:pt x="3917220" y="4346730"/>
                    <a:pt x="3921915" y="4342036"/>
                    <a:pt x="3928956" y="4337342"/>
                  </a:cubicBezTo>
                  <a:cubicBezTo>
                    <a:pt x="3943038" y="4327954"/>
                    <a:pt x="3954773" y="4316219"/>
                    <a:pt x="3968856" y="4306830"/>
                  </a:cubicBezTo>
                  <a:cubicBezTo>
                    <a:pt x="3973550" y="4302136"/>
                    <a:pt x="3980591" y="4297442"/>
                    <a:pt x="3985285" y="4292748"/>
                  </a:cubicBezTo>
                  <a:cubicBezTo>
                    <a:pt x="4001714" y="4278666"/>
                    <a:pt x="4020491" y="4264584"/>
                    <a:pt x="4036920" y="4248154"/>
                  </a:cubicBezTo>
                  <a:cubicBezTo>
                    <a:pt x="4036920" y="4248154"/>
                    <a:pt x="4039267" y="4245807"/>
                    <a:pt x="4039267" y="4245807"/>
                  </a:cubicBezTo>
                  <a:cubicBezTo>
                    <a:pt x="4043961" y="4243460"/>
                    <a:pt x="4046308" y="4238766"/>
                    <a:pt x="4051002" y="4236419"/>
                  </a:cubicBezTo>
                  <a:cubicBezTo>
                    <a:pt x="4055696" y="4234072"/>
                    <a:pt x="4058043" y="4229378"/>
                    <a:pt x="4062738" y="4227031"/>
                  </a:cubicBezTo>
                  <a:cubicBezTo>
                    <a:pt x="4067432" y="4222337"/>
                    <a:pt x="4072126" y="4217643"/>
                    <a:pt x="4076820" y="4212948"/>
                  </a:cubicBezTo>
                  <a:cubicBezTo>
                    <a:pt x="4081514" y="4208254"/>
                    <a:pt x="4086208" y="4203560"/>
                    <a:pt x="4090902" y="4198866"/>
                  </a:cubicBezTo>
                  <a:cubicBezTo>
                    <a:pt x="4095596" y="4194172"/>
                    <a:pt x="4097943" y="4191825"/>
                    <a:pt x="4102637" y="4187131"/>
                  </a:cubicBezTo>
                  <a:cubicBezTo>
                    <a:pt x="4109678" y="4180090"/>
                    <a:pt x="4114372" y="4175396"/>
                    <a:pt x="4121414" y="4168354"/>
                  </a:cubicBezTo>
                  <a:cubicBezTo>
                    <a:pt x="4123761" y="4166007"/>
                    <a:pt x="4126108" y="4163660"/>
                    <a:pt x="4128455" y="4161313"/>
                  </a:cubicBezTo>
                  <a:cubicBezTo>
                    <a:pt x="4133149" y="4156619"/>
                    <a:pt x="4137843" y="4151925"/>
                    <a:pt x="4142537" y="4147231"/>
                  </a:cubicBezTo>
                  <a:cubicBezTo>
                    <a:pt x="4147231" y="4149578"/>
                    <a:pt x="4149578" y="4151925"/>
                    <a:pt x="4156619" y="4151925"/>
                  </a:cubicBezTo>
                  <a:cubicBezTo>
                    <a:pt x="4168355" y="4151925"/>
                    <a:pt x="4177743" y="4142537"/>
                    <a:pt x="4177743" y="4130802"/>
                  </a:cubicBezTo>
                  <a:cubicBezTo>
                    <a:pt x="4177743" y="4126108"/>
                    <a:pt x="4175395" y="4121414"/>
                    <a:pt x="4173049" y="4119066"/>
                  </a:cubicBezTo>
                  <a:cubicBezTo>
                    <a:pt x="4175395" y="4116720"/>
                    <a:pt x="4177743" y="4114372"/>
                    <a:pt x="4180090" y="4112026"/>
                  </a:cubicBezTo>
                  <a:cubicBezTo>
                    <a:pt x="4180090" y="4112026"/>
                    <a:pt x="4180090" y="4112026"/>
                    <a:pt x="4180090" y="4109678"/>
                  </a:cubicBezTo>
                  <a:cubicBezTo>
                    <a:pt x="4184784" y="4104984"/>
                    <a:pt x="4189478" y="4100290"/>
                    <a:pt x="4194172" y="4095596"/>
                  </a:cubicBezTo>
                  <a:cubicBezTo>
                    <a:pt x="4201213" y="4088555"/>
                    <a:pt x="4210601" y="4079167"/>
                    <a:pt x="4217643" y="4072125"/>
                  </a:cubicBezTo>
                  <a:cubicBezTo>
                    <a:pt x="4227031" y="4062737"/>
                    <a:pt x="4234072" y="4053349"/>
                    <a:pt x="4243460" y="4043961"/>
                  </a:cubicBezTo>
                  <a:cubicBezTo>
                    <a:pt x="4250501" y="4036920"/>
                    <a:pt x="4257542" y="4027532"/>
                    <a:pt x="4264583" y="4020490"/>
                  </a:cubicBezTo>
                  <a:cubicBezTo>
                    <a:pt x="4273972" y="4011102"/>
                    <a:pt x="4281013" y="4001714"/>
                    <a:pt x="4290401" y="3992326"/>
                  </a:cubicBezTo>
                  <a:cubicBezTo>
                    <a:pt x="4297442" y="3982938"/>
                    <a:pt x="4304483" y="3975897"/>
                    <a:pt x="4311524" y="3966508"/>
                  </a:cubicBezTo>
                  <a:cubicBezTo>
                    <a:pt x="4318566" y="3957120"/>
                    <a:pt x="4327954" y="3947732"/>
                    <a:pt x="4334995" y="3935997"/>
                  </a:cubicBezTo>
                  <a:cubicBezTo>
                    <a:pt x="4337342" y="3933650"/>
                    <a:pt x="4339689" y="3931303"/>
                    <a:pt x="4339689" y="3928956"/>
                  </a:cubicBezTo>
                  <a:cubicBezTo>
                    <a:pt x="4346730" y="3919567"/>
                    <a:pt x="4353771" y="3912527"/>
                    <a:pt x="4360812" y="3903138"/>
                  </a:cubicBezTo>
                  <a:cubicBezTo>
                    <a:pt x="4372548" y="3889056"/>
                    <a:pt x="4381936" y="3874974"/>
                    <a:pt x="4393671" y="3860891"/>
                  </a:cubicBezTo>
                  <a:cubicBezTo>
                    <a:pt x="4400712" y="3851503"/>
                    <a:pt x="4405406" y="3844462"/>
                    <a:pt x="4412447" y="3835074"/>
                  </a:cubicBezTo>
                  <a:cubicBezTo>
                    <a:pt x="4426530" y="3816298"/>
                    <a:pt x="4438265" y="3797521"/>
                    <a:pt x="4450000" y="3778745"/>
                  </a:cubicBezTo>
                  <a:cubicBezTo>
                    <a:pt x="4457041" y="3769357"/>
                    <a:pt x="4461736" y="3759969"/>
                    <a:pt x="4468776" y="3752927"/>
                  </a:cubicBezTo>
                  <a:cubicBezTo>
                    <a:pt x="4482859" y="3734151"/>
                    <a:pt x="4494594" y="3713028"/>
                    <a:pt x="4506329" y="3694251"/>
                  </a:cubicBezTo>
                  <a:cubicBezTo>
                    <a:pt x="4511023" y="3687210"/>
                    <a:pt x="4513371" y="3680169"/>
                    <a:pt x="4518065" y="3673128"/>
                  </a:cubicBezTo>
                  <a:cubicBezTo>
                    <a:pt x="4518065" y="3673128"/>
                    <a:pt x="4520412" y="3670781"/>
                    <a:pt x="4520412" y="3670781"/>
                  </a:cubicBezTo>
                  <a:cubicBezTo>
                    <a:pt x="4522759" y="3670781"/>
                    <a:pt x="4525106" y="3673128"/>
                    <a:pt x="4527453" y="3673128"/>
                  </a:cubicBezTo>
                  <a:cubicBezTo>
                    <a:pt x="4539188" y="3673128"/>
                    <a:pt x="4548576" y="3663740"/>
                    <a:pt x="4548576" y="3652004"/>
                  </a:cubicBezTo>
                  <a:cubicBezTo>
                    <a:pt x="4548576" y="3644963"/>
                    <a:pt x="4546229" y="3640269"/>
                    <a:pt x="4541535" y="3637922"/>
                  </a:cubicBezTo>
                  <a:cubicBezTo>
                    <a:pt x="4546229" y="3628534"/>
                    <a:pt x="4550923" y="3621493"/>
                    <a:pt x="4555617" y="3612105"/>
                  </a:cubicBezTo>
                  <a:cubicBezTo>
                    <a:pt x="4557964" y="3609757"/>
                    <a:pt x="4557964" y="3607411"/>
                    <a:pt x="4560311" y="3602716"/>
                  </a:cubicBezTo>
                  <a:cubicBezTo>
                    <a:pt x="4569699" y="3586287"/>
                    <a:pt x="4576741" y="3569858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8476" y="3551081"/>
                    <a:pt x="4590823" y="3544040"/>
                    <a:pt x="4595517" y="3539346"/>
                  </a:cubicBezTo>
                  <a:cubicBezTo>
                    <a:pt x="4597864" y="3539346"/>
                    <a:pt x="4600211" y="3541693"/>
                    <a:pt x="4604905" y="3541693"/>
                  </a:cubicBezTo>
                  <a:cubicBezTo>
                    <a:pt x="4616640" y="3541693"/>
                    <a:pt x="4626029" y="3532305"/>
                    <a:pt x="4626029" y="3520570"/>
                  </a:cubicBezTo>
                  <a:cubicBezTo>
                    <a:pt x="4626029" y="3513529"/>
                    <a:pt x="4621334" y="3506487"/>
                    <a:pt x="4614294" y="3504140"/>
                  </a:cubicBezTo>
                  <a:cubicBezTo>
                    <a:pt x="4616640" y="3499446"/>
                    <a:pt x="4618988" y="3494752"/>
                    <a:pt x="4621334" y="3490058"/>
                  </a:cubicBezTo>
                  <a:cubicBezTo>
                    <a:pt x="4623682" y="3490058"/>
                    <a:pt x="4626029" y="3492405"/>
                    <a:pt x="4628376" y="3492405"/>
                  </a:cubicBezTo>
                  <a:cubicBezTo>
                    <a:pt x="4640111" y="3492405"/>
                    <a:pt x="4649499" y="3483017"/>
                    <a:pt x="4649499" y="3471282"/>
                  </a:cubicBezTo>
                  <a:cubicBezTo>
                    <a:pt x="4649499" y="3464241"/>
                    <a:pt x="4644805" y="3457199"/>
                    <a:pt x="4640111" y="3454853"/>
                  </a:cubicBezTo>
                  <a:cubicBezTo>
                    <a:pt x="4642458" y="3450158"/>
                    <a:pt x="4644805" y="3445464"/>
                    <a:pt x="4647152" y="3440770"/>
                  </a:cubicBezTo>
                  <a:cubicBezTo>
                    <a:pt x="4651846" y="3431382"/>
                    <a:pt x="4654193" y="3424341"/>
                    <a:pt x="4658887" y="3414952"/>
                  </a:cubicBezTo>
                  <a:cubicBezTo>
                    <a:pt x="4658887" y="3412606"/>
                    <a:pt x="4661234" y="3410258"/>
                    <a:pt x="4661234" y="3407912"/>
                  </a:cubicBezTo>
                  <a:cubicBezTo>
                    <a:pt x="4665929" y="3393829"/>
                    <a:pt x="4672970" y="3382094"/>
                    <a:pt x="4677664" y="3368012"/>
                  </a:cubicBezTo>
                  <a:cubicBezTo>
                    <a:pt x="4680011" y="3363318"/>
                    <a:pt x="4682358" y="3356276"/>
                    <a:pt x="4684705" y="3351582"/>
                  </a:cubicBezTo>
                  <a:cubicBezTo>
                    <a:pt x="4684705" y="3349235"/>
                    <a:pt x="4687052" y="3346888"/>
                    <a:pt x="4687052" y="3344541"/>
                  </a:cubicBezTo>
                  <a:lnTo>
                    <a:pt x="4687052" y="3344541"/>
                  </a:lnTo>
                  <a:cubicBezTo>
                    <a:pt x="4687052" y="3344541"/>
                    <a:pt x="4687052" y="3342194"/>
                    <a:pt x="4687052" y="3342194"/>
                  </a:cubicBezTo>
                  <a:cubicBezTo>
                    <a:pt x="4687052" y="3342194"/>
                    <a:pt x="4687052" y="3342194"/>
                    <a:pt x="4687052" y="3342194"/>
                  </a:cubicBezTo>
                  <a:cubicBezTo>
                    <a:pt x="4698787" y="3342194"/>
                    <a:pt x="4708175" y="3332806"/>
                    <a:pt x="4708175" y="3321071"/>
                  </a:cubicBezTo>
                  <a:cubicBezTo>
                    <a:pt x="4708175" y="3314030"/>
                    <a:pt x="4705828" y="3309335"/>
                    <a:pt x="4701134" y="3306989"/>
                  </a:cubicBezTo>
                  <a:cubicBezTo>
                    <a:pt x="4701134" y="3304641"/>
                    <a:pt x="4701134" y="3304641"/>
                    <a:pt x="4703481" y="3302295"/>
                  </a:cubicBezTo>
                  <a:cubicBezTo>
                    <a:pt x="4703481" y="3299947"/>
                    <a:pt x="4705828" y="3297600"/>
                    <a:pt x="4705828" y="3297600"/>
                  </a:cubicBezTo>
                  <a:cubicBezTo>
                    <a:pt x="4708175" y="3290559"/>
                    <a:pt x="4710522" y="3285865"/>
                    <a:pt x="4712869" y="3278824"/>
                  </a:cubicBezTo>
                  <a:cubicBezTo>
                    <a:pt x="4712869" y="3276477"/>
                    <a:pt x="4715216" y="3276477"/>
                    <a:pt x="4715216" y="3274130"/>
                  </a:cubicBezTo>
                  <a:cubicBezTo>
                    <a:pt x="4715216" y="3271783"/>
                    <a:pt x="4717563" y="3271783"/>
                    <a:pt x="4717563" y="3269436"/>
                  </a:cubicBezTo>
                  <a:lnTo>
                    <a:pt x="4717563" y="3269436"/>
                  </a:lnTo>
                  <a:cubicBezTo>
                    <a:pt x="4719911" y="3260048"/>
                    <a:pt x="4724605" y="3253006"/>
                    <a:pt x="4726952" y="3243618"/>
                  </a:cubicBezTo>
                  <a:cubicBezTo>
                    <a:pt x="4729299" y="3243618"/>
                    <a:pt x="4731646" y="3245965"/>
                    <a:pt x="4731646" y="3245965"/>
                  </a:cubicBezTo>
                  <a:cubicBezTo>
                    <a:pt x="4743381" y="3245965"/>
                    <a:pt x="4752769" y="3236577"/>
                    <a:pt x="4752769" y="3224842"/>
                  </a:cubicBezTo>
                  <a:cubicBezTo>
                    <a:pt x="4752769" y="3215454"/>
                    <a:pt x="4748075" y="3208413"/>
                    <a:pt x="4738687" y="3206065"/>
                  </a:cubicBezTo>
                  <a:cubicBezTo>
                    <a:pt x="4741034" y="3194330"/>
                    <a:pt x="4745728" y="3184942"/>
                    <a:pt x="4748075" y="3173207"/>
                  </a:cubicBezTo>
                  <a:cubicBezTo>
                    <a:pt x="4750422" y="3166166"/>
                    <a:pt x="4752769" y="3159125"/>
                    <a:pt x="4755116" y="3152083"/>
                  </a:cubicBezTo>
                  <a:cubicBezTo>
                    <a:pt x="4757463" y="3142695"/>
                    <a:pt x="4762157" y="3130960"/>
                    <a:pt x="4764504" y="3121572"/>
                  </a:cubicBezTo>
                  <a:cubicBezTo>
                    <a:pt x="4766852" y="3114531"/>
                    <a:pt x="4769198" y="3107490"/>
                    <a:pt x="4771546" y="3098101"/>
                  </a:cubicBezTo>
                  <a:cubicBezTo>
                    <a:pt x="4773892" y="3088713"/>
                    <a:pt x="4776240" y="3079325"/>
                    <a:pt x="4778587" y="3069937"/>
                  </a:cubicBezTo>
                  <a:cubicBezTo>
                    <a:pt x="4780934" y="3062896"/>
                    <a:pt x="4783281" y="3055855"/>
                    <a:pt x="4785628" y="3048813"/>
                  </a:cubicBezTo>
                  <a:cubicBezTo>
                    <a:pt x="4787975" y="3044119"/>
                    <a:pt x="4787975" y="3039425"/>
                    <a:pt x="4790322" y="3032384"/>
                  </a:cubicBezTo>
                  <a:cubicBezTo>
                    <a:pt x="4795016" y="3013608"/>
                    <a:pt x="4799710" y="2992484"/>
                    <a:pt x="4804404" y="2973708"/>
                  </a:cubicBezTo>
                  <a:cubicBezTo>
                    <a:pt x="4804404" y="2973708"/>
                    <a:pt x="4804404" y="2973708"/>
                    <a:pt x="4804404" y="2971361"/>
                  </a:cubicBezTo>
                  <a:lnTo>
                    <a:pt x="4804404" y="2971361"/>
                  </a:lnTo>
                  <a:cubicBezTo>
                    <a:pt x="4816139" y="2922073"/>
                    <a:pt x="4825528" y="2870438"/>
                    <a:pt x="4830222" y="2818803"/>
                  </a:cubicBezTo>
                  <a:cubicBezTo>
                    <a:pt x="4830222" y="2818803"/>
                    <a:pt x="4830222" y="2818803"/>
                    <a:pt x="4832569" y="2818803"/>
                  </a:cubicBezTo>
                  <a:cubicBezTo>
                    <a:pt x="4844304" y="2818803"/>
                    <a:pt x="4853692" y="2809415"/>
                    <a:pt x="4853692" y="2797679"/>
                  </a:cubicBezTo>
                  <a:cubicBezTo>
                    <a:pt x="4846651" y="2797679"/>
                    <a:pt x="4839610" y="2788291"/>
                    <a:pt x="4827875" y="2788291"/>
                  </a:cubicBezTo>
                  <a:close/>
                  <a:moveTo>
                    <a:pt x="4494594" y="3715374"/>
                  </a:moveTo>
                  <a:cubicBezTo>
                    <a:pt x="4480512" y="3738845"/>
                    <a:pt x="4466430" y="3759969"/>
                    <a:pt x="4452347" y="3781092"/>
                  </a:cubicBezTo>
                  <a:cubicBezTo>
                    <a:pt x="4459388" y="3771704"/>
                    <a:pt x="4466430" y="3759969"/>
                    <a:pt x="4471124" y="3750580"/>
                  </a:cubicBezTo>
                  <a:cubicBezTo>
                    <a:pt x="4475818" y="3743539"/>
                    <a:pt x="4480512" y="3734151"/>
                    <a:pt x="4485206" y="3727110"/>
                  </a:cubicBezTo>
                  <a:cubicBezTo>
                    <a:pt x="4492247" y="3717722"/>
                    <a:pt x="4496941" y="3708333"/>
                    <a:pt x="4503982" y="3696598"/>
                  </a:cubicBezTo>
                  <a:cubicBezTo>
                    <a:pt x="4506329" y="3691904"/>
                    <a:pt x="4511023" y="3687210"/>
                    <a:pt x="4513371" y="3682516"/>
                  </a:cubicBezTo>
                  <a:cubicBezTo>
                    <a:pt x="4513371" y="3682516"/>
                    <a:pt x="4513371" y="3682516"/>
                    <a:pt x="4513371" y="3682516"/>
                  </a:cubicBezTo>
                  <a:cubicBezTo>
                    <a:pt x="4508676" y="3689557"/>
                    <a:pt x="4506329" y="3694251"/>
                    <a:pt x="4501635" y="3701292"/>
                  </a:cubicBezTo>
                  <a:cubicBezTo>
                    <a:pt x="4501635" y="3705986"/>
                    <a:pt x="4499288" y="3710680"/>
                    <a:pt x="4494594" y="3715374"/>
                  </a:cubicBezTo>
                  <a:close/>
                  <a:moveTo>
                    <a:pt x="3917220" y="4353771"/>
                  </a:moveTo>
                  <a:cubicBezTo>
                    <a:pt x="3809256" y="4438265"/>
                    <a:pt x="3691904" y="4511024"/>
                    <a:pt x="3572205" y="4576741"/>
                  </a:cubicBezTo>
                  <a:cubicBezTo>
                    <a:pt x="3567511" y="4579088"/>
                    <a:pt x="3562817" y="4581435"/>
                    <a:pt x="3560469" y="4583782"/>
                  </a:cubicBezTo>
                  <a:cubicBezTo>
                    <a:pt x="3553428" y="4588476"/>
                    <a:pt x="3546387" y="4590823"/>
                    <a:pt x="3539346" y="4595517"/>
                  </a:cubicBezTo>
                  <a:cubicBezTo>
                    <a:pt x="3546387" y="4590823"/>
                    <a:pt x="3555775" y="4586129"/>
                    <a:pt x="3562817" y="4579088"/>
                  </a:cubicBezTo>
                  <a:cubicBezTo>
                    <a:pt x="3567511" y="4576741"/>
                    <a:pt x="3574552" y="4572047"/>
                    <a:pt x="3579246" y="4569700"/>
                  </a:cubicBezTo>
                  <a:cubicBezTo>
                    <a:pt x="3586287" y="4565005"/>
                    <a:pt x="3593328" y="4560311"/>
                    <a:pt x="3600369" y="4555617"/>
                  </a:cubicBezTo>
                  <a:cubicBezTo>
                    <a:pt x="3609758" y="4548576"/>
                    <a:pt x="3621493" y="4543882"/>
                    <a:pt x="3630881" y="4536841"/>
                  </a:cubicBezTo>
                  <a:cubicBezTo>
                    <a:pt x="3637922" y="4532147"/>
                    <a:pt x="3644963" y="4527453"/>
                    <a:pt x="3654351" y="4522759"/>
                  </a:cubicBezTo>
                  <a:cubicBezTo>
                    <a:pt x="3663740" y="4515718"/>
                    <a:pt x="3673128" y="4511024"/>
                    <a:pt x="3682516" y="4503982"/>
                  </a:cubicBezTo>
                  <a:cubicBezTo>
                    <a:pt x="3689557" y="4499288"/>
                    <a:pt x="3698945" y="4494594"/>
                    <a:pt x="3705986" y="4487553"/>
                  </a:cubicBezTo>
                  <a:cubicBezTo>
                    <a:pt x="3715375" y="4480512"/>
                    <a:pt x="3724763" y="4475818"/>
                    <a:pt x="3734151" y="4468777"/>
                  </a:cubicBezTo>
                  <a:cubicBezTo>
                    <a:pt x="3741192" y="4464083"/>
                    <a:pt x="3750580" y="4457041"/>
                    <a:pt x="3757622" y="4452347"/>
                  </a:cubicBezTo>
                  <a:cubicBezTo>
                    <a:pt x="3767010" y="4445306"/>
                    <a:pt x="3776398" y="4438265"/>
                    <a:pt x="3785786" y="4431224"/>
                  </a:cubicBezTo>
                  <a:cubicBezTo>
                    <a:pt x="3792827" y="4426530"/>
                    <a:pt x="3799868" y="4419489"/>
                    <a:pt x="3809256" y="4414794"/>
                  </a:cubicBezTo>
                  <a:cubicBezTo>
                    <a:pt x="3818645" y="4407753"/>
                    <a:pt x="3828033" y="4400712"/>
                    <a:pt x="3835074" y="4393671"/>
                  </a:cubicBezTo>
                  <a:cubicBezTo>
                    <a:pt x="3837421" y="4391324"/>
                    <a:pt x="3839768" y="4388977"/>
                    <a:pt x="3842115" y="4386630"/>
                  </a:cubicBezTo>
                  <a:cubicBezTo>
                    <a:pt x="3867933" y="4372548"/>
                    <a:pt x="3893750" y="4358466"/>
                    <a:pt x="3919568" y="4342036"/>
                  </a:cubicBezTo>
                  <a:cubicBezTo>
                    <a:pt x="3921915" y="4342036"/>
                    <a:pt x="3921915" y="4339689"/>
                    <a:pt x="3924262" y="4339689"/>
                  </a:cubicBezTo>
                  <a:cubicBezTo>
                    <a:pt x="3933650" y="4334995"/>
                    <a:pt x="3940691" y="4330301"/>
                    <a:pt x="3950079" y="4323260"/>
                  </a:cubicBezTo>
                  <a:cubicBezTo>
                    <a:pt x="3950079" y="4323260"/>
                    <a:pt x="3952426" y="4320913"/>
                    <a:pt x="3952426" y="4320913"/>
                  </a:cubicBezTo>
                  <a:cubicBezTo>
                    <a:pt x="3968856" y="4309177"/>
                    <a:pt x="3987632" y="4297442"/>
                    <a:pt x="4004061" y="4285707"/>
                  </a:cubicBezTo>
                  <a:cubicBezTo>
                    <a:pt x="3978244" y="4309177"/>
                    <a:pt x="3950079" y="4330301"/>
                    <a:pt x="3924262" y="4351424"/>
                  </a:cubicBezTo>
                  <a:cubicBezTo>
                    <a:pt x="3919568" y="4351424"/>
                    <a:pt x="3917220" y="4351424"/>
                    <a:pt x="3917220" y="4353771"/>
                  </a:cubicBezTo>
                  <a:close/>
                  <a:moveTo>
                    <a:pt x="3149736" y="4750422"/>
                  </a:moveTo>
                  <a:cubicBezTo>
                    <a:pt x="3123919" y="4757463"/>
                    <a:pt x="3098101" y="4766851"/>
                    <a:pt x="3069937" y="4773893"/>
                  </a:cubicBezTo>
                  <a:cubicBezTo>
                    <a:pt x="3065243" y="4776239"/>
                    <a:pt x="3060548" y="4776239"/>
                    <a:pt x="3055854" y="4778587"/>
                  </a:cubicBezTo>
                  <a:cubicBezTo>
                    <a:pt x="3034731" y="4783281"/>
                    <a:pt x="3013608" y="4790322"/>
                    <a:pt x="2992484" y="4795016"/>
                  </a:cubicBezTo>
                  <a:cubicBezTo>
                    <a:pt x="2992484" y="4792669"/>
                    <a:pt x="2990137" y="4787975"/>
                    <a:pt x="2987790" y="4785628"/>
                  </a:cubicBezTo>
                  <a:cubicBezTo>
                    <a:pt x="2997178" y="4783281"/>
                    <a:pt x="3004219" y="4783281"/>
                    <a:pt x="3013608" y="4780934"/>
                  </a:cubicBezTo>
                  <a:cubicBezTo>
                    <a:pt x="3022996" y="4778587"/>
                    <a:pt x="3032384" y="4776239"/>
                    <a:pt x="3041772" y="4773893"/>
                  </a:cubicBezTo>
                  <a:cubicBezTo>
                    <a:pt x="3053508" y="4771545"/>
                    <a:pt x="3062896" y="4769199"/>
                    <a:pt x="3074631" y="4766851"/>
                  </a:cubicBezTo>
                  <a:cubicBezTo>
                    <a:pt x="3091060" y="4764504"/>
                    <a:pt x="3107489" y="4759810"/>
                    <a:pt x="3121572" y="4757463"/>
                  </a:cubicBezTo>
                  <a:cubicBezTo>
                    <a:pt x="3121572" y="4757463"/>
                    <a:pt x="3121572" y="4757463"/>
                    <a:pt x="3123919" y="4757463"/>
                  </a:cubicBezTo>
                  <a:cubicBezTo>
                    <a:pt x="3145042" y="4752769"/>
                    <a:pt x="3163819" y="4748075"/>
                    <a:pt x="3184942" y="4741034"/>
                  </a:cubicBezTo>
                  <a:cubicBezTo>
                    <a:pt x="3177901" y="4743381"/>
                    <a:pt x="3173207" y="4745728"/>
                    <a:pt x="3166166" y="4748075"/>
                  </a:cubicBezTo>
                  <a:cubicBezTo>
                    <a:pt x="3159125" y="4748075"/>
                    <a:pt x="3154430" y="4750422"/>
                    <a:pt x="3149736" y="4750422"/>
                  </a:cubicBezTo>
                  <a:close/>
                  <a:moveTo>
                    <a:pt x="2907991" y="4811445"/>
                  </a:moveTo>
                  <a:cubicBezTo>
                    <a:pt x="2879826" y="4816140"/>
                    <a:pt x="2851661" y="4820834"/>
                    <a:pt x="2825844" y="4825528"/>
                  </a:cubicBezTo>
                  <a:cubicBezTo>
                    <a:pt x="2823497" y="4825528"/>
                    <a:pt x="2821150" y="4825528"/>
                    <a:pt x="2818803" y="4825528"/>
                  </a:cubicBezTo>
                  <a:cubicBezTo>
                    <a:pt x="2809415" y="4827875"/>
                    <a:pt x="2802374" y="4827875"/>
                    <a:pt x="2792985" y="4830222"/>
                  </a:cubicBezTo>
                  <a:cubicBezTo>
                    <a:pt x="2797679" y="4827875"/>
                    <a:pt x="2800027" y="4820834"/>
                    <a:pt x="2800027" y="4816140"/>
                  </a:cubicBezTo>
                  <a:cubicBezTo>
                    <a:pt x="2804721" y="4816140"/>
                    <a:pt x="2809415" y="4816140"/>
                    <a:pt x="2814109" y="4816140"/>
                  </a:cubicBezTo>
                  <a:cubicBezTo>
                    <a:pt x="2830538" y="4816140"/>
                    <a:pt x="2844620" y="4816140"/>
                    <a:pt x="2861050" y="4813792"/>
                  </a:cubicBezTo>
                  <a:cubicBezTo>
                    <a:pt x="2865744" y="4813792"/>
                    <a:pt x="2870438" y="4813792"/>
                    <a:pt x="2875132" y="4813792"/>
                  </a:cubicBezTo>
                  <a:cubicBezTo>
                    <a:pt x="2886867" y="4813792"/>
                    <a:pt x="2896255" y="4813792"/>
                    <a:pt x="2907991" y="4811445"/>
                  </a:cubicBezTo>
                  <a:cubicBezTo>
                    <a:pt x="2910338" y="4811445"/>
                    <a:pt x="2912685" y="4809098"/>
                    <a:pt x="2915032" y="4809098"/>
                  </a:cubicBezTo>
                  <a:cubicBezTo>
                    <a:pt x="2912685" y="4811445"/>
                    <a:pt x="2910338" y="4811445"/>
                    <a:pt x="2907991" y="4811445"/>
                  </a:cubicBezTo>
                  <a:close/>
                  <a:moveTo>
                    <a:pt x="2443275" y="4858386"/>
                  </a:moveTo>
                  <a:cubicBezTo>
                    <a:pt x="2278982" y="4858386"/>
                    <a:pt x="2117036" y="4841957"/>
                    <a:pt x="1957437" y="4806751"/>
                  </a:cubicBezTo>
                  <a:cubicBezTo>
                    <a:pt x="1950396" y="4804404"/>
                    <a:pt x="1941007" y="4802057"/>
                    <a:pt x="1933966" y="4802057"/>
                  </a:cubicBezTo>
                  <a:cubicBezTo>
                    <a:pt x="1933966" y="4802057"/>
                    <a:pt x="1933966" y="4802057"/>
                    <a:pt x="1933966" y="4802057"/>
                  </a:cubicBezTo>
                  <a:cubicBezTo>
                    <a:pt x="1941007" y="4804404"/>
                    <a:pt x="1945702" y="4804404"/>
                    <a:pt x="1952743" y="4806751"/>
                  </a:cubicBezTo>
                  <a:cubicBezTo>
                    <a:pt x="1959784" y="4809098"/>
                    <a:pt x="1966825" y="4809098"/>
                    <a:pt x="1971519" y="4809098"/>
                  </a:cubicBezTo>
                  <a:cubicBezTo>
                    <a:pt x="1985601" y="4811445"/>
                    <a:pt x="1997336" y="4813792"/>
                    <a:pt x="2011419" y="4816140"/>
                  </a:cubicBezTo>
                  <a:cubicBezTo>
                    <a:pt x="2018460" y="4816140"/>
                    <a:pt x="2025501" y="4818486"/>
                    <a:pt x="2034889" y="4818486"/>
                  </a:cubicBezTo>
                  <a:cubicBezTo>
                    <a:pt x="2044277" y="4818486"/>
                    <a:pt x="2051319" y="4820834"/>
                    <a:pt x="2060707" y="4820834"/>
                  </a:cubicBezTo>
                  <a:cubicBezTo>
                    <a:pt x="2171018" y="4841957"/>
                    <a:pt x="2283676" y="4853692"/>
                    <a:pt x="2396334" y="4856039"/>
                  </a:cubicBezTo>
                  <a:cubicBezTo>
                    <a:pt x="2396334" y="4856039"/>
                    <a:pt x="2398681" y="4856039"/>
                    <a:pt x="2398681" y="4856039"/>
                  </a:cubicBezTo>
                  <a:cubicBezTo>
                    <a:pt x="2422152" y="4856039"/>
                    <a:pt x="2445622" y="4856039"/>
                    <a:pt x="2469093" y="4856039"/>
                  </a:cubicBezTo>
                  <a:cubicBezTo>
                    <a:pt x="2469093" y="4856039"/>
                    <a:pt x="2471440" y="4856039"/>
                    <a:pt x="2471440" y="4856039"/>
                  </a:cubicBezTo>
                  <a:cubicBezTo>
                    <a:pt x="2462052" y="4858386"/>
                    <a:pt x="2452664" y="4858386"/>
                    <a:pt x="2443275" y="4858386"/>
                  </a:cubicBezTo>
                  <a:close/>
                  <a:moveTo>
                    <a:pt x="1870596" y="4787975"/>
                  </a:moveTo>
                  <a:cubicBezTo>
                    <a:pt x="1868249" y="4787975"/>
                    <a:pt x="1865902" y="4787975"/>
                    <a:pt x="1863555" y="4785628"/>
                  </a:cubicBezTo>
                  <a:cubicBezTo>
                    <a:pt x="1861208" y="4785628"/>
                    <a:pt x="1858861" y="4783281"/>
                    <a:pt x="1856514" y="4783281"/>
                  </a:cubicBezTo>
                  <a:cubicBezTo>
                    <a:pt x="1856514" y="4783281"/>
                    <a:pt x="1854167" y="4783281"/>
                    <a:pt x="1854167" y="4783281"/>
                  </a:cubicBezTo>
                  <a:cubicBezTo>
                    <a:pt x="1854167" y="4783281"/>
                    <a:pt x="1854167" y="4783281"/>
                    <a:pt x="1854167" y="4783281"/>
                  </a:cubicBezTo>
                  <a:cubicBezTo>
                    <a:pt x="1861208" y="4785628"/>
                    <a:pt x="1868249" y="4787975"/>
                    <a:pt x="1875290" y="4787975"/>
                  </a:cubicBezTo>
                  <a:cubicBezTo>
                    <a:pt x="1872943" y="4790322"/>
                    <a:pt x="1870596" y="4790322"/>
                    <a:pt x="1870596" y="4787975"/>
                  </a:cubicBezTo>
                  <a:close/>
                  <a:moveTo>
                    <a:pt x="1757938" y="4757463"/>
                  </a:moveTo>
                  <a:cubicBezTo>
                    <a:pt x="1748550" y="4755116"/>
                    <a:pt x="1741508" y="4752769"/>
                    <a:pt x="1732120" y="4750422"/>
                  </a:cubicBezTo>
                  <a:cubicBezTo>
                    <a:pt x="1718038" y="4745728"/>
                    <a:pt x="1706303" y="4743381"/>
                    <a:pt x="1692220" y="4738687"/>
                  </a:cubicBezTo>
                  <a:cubicBezTo>
                    <a:pt x="1671097" y="4731646"/>
                    <a:pt x="1647627" y="4724605"/>
                    <a:pt x="1626503" y="4717563"/>
                  </a:cubicBezTo>
                  <a:cubicBezTo>
                    <a:pt x="1624156" y="4717563"/>
                    <a:pt x="1624156" y="4717563"/>
                    <a:pt x="1621809" y="4715216"/>
                  </a:cubicBezTo>
                  <a:cubicBezTo>
                    <a:pt x="1553745" y="4691746"/>
                    <a:pt x="1485680" y="4663582"/>
                    <a:pt x="1419963" y="4633070"/>
                  </a:cubicBezTo>
                  <a:cubicBezTo>
                    <a:pt x="1424657" y="4635417"/>
                    <a:pt x="1431698" y="4637764"/>
                    <a:pt x="1436392" y="4640111"/>
                  </a:cubicBezTo>
                  <a:cubicBezTo>
                    <a:pt x="1448128" y="4644805"/>
                    <a:pt x="1459863" y="4649499"/>
                    <a:pt x="1469251" y="4654193"/>
                  </a:cubicBezTo>
                  <a:cubicBezTo>
                    <a:pt x="1478639" y="4658887"/>
                    <a:pt x="1485680" y="4661234"/>
                    <a:pt x="1495069" y="4663582"/>
                  </a:cubicBezTo>
                  <a:cubicBezTo>
                    <a:pt x="1506804" y="4668276"/>
                    <a:pt x="1516192" y="4672970"/>
                    <a:pt x="1527927" y="4677664"/>
                  </a:cubicBezTo>
                  <a:cubicBezTo>
                    <a:pt x="1537315" y="4680011"/>
                    <a:pt x="1544357" y="4684705"/>
                    <a:pt x="1553745" y="4687052"/>
                  </a:cubicBezTo>
                  <a:cubicBezTo>
                    <a:pt x="1565480" y="4691746"/>
                    <a:pt x="1574868" y="4696440"/>
                    <a:pt x="1586603" y="4698787"/>
                  </a:cubicBezTo>
                  <a:cubicBezTo>
                    <a:pt x="1595992" y="4701134"/>
                    <a:pt x="1603033" y="4705828"/>
                    <a:pt x="1612421" y="4708175"/>
                  </a:cubicBezTo>
                  <a:cubicBezTo>
                    <a:pt x="1624156" y="4712869"/>
                    <a:pt x="1633544" y="4715216"/>
                    <a:pt x="1645280" y="4719911"/>
                  </a:cubicBezTo>
                  <a:cubicBezTo>
                    <a:pt x="1654668" y="4722258"/>
                    <a:pt x="1661709" y="4724605"/>
                    <a:pt x="1671097" y="4729299"/>
                  </a:cubicBezTo>
                  <a:cubicBezTo>
                    <a:pt x="1682832" y="4733993"/>
                    <a:pt x="1694567" y="4736340"/>
                    <a:pt x="1703956" y="4738687"/>
                  </a:cubicBezTo>
                  <a:cubicBezTo>
                    <a:pt x="1713344" y="4741034"/>
                    <a:pt x="1720385" y="4743381"/>
                    <a:pt x="1729773" y="4745728"/>
                  </a:cubicBezTo>
                  <a:cubicBezTo>
                    <a:pt x="1741508" y="4748075"/>
                    <a:pt x="1753244" y="4752769"/>
                    <a:pt x="1764979" y="4755116"/>
                  </a:cubicBezTo>
                  <a:cubicBezTo>
                    <a:pt x="1772020" y="4757463"/>
                    <a:pt x="1776714" y="4757463"/>
                    <a:pt x="1783755" y="4759810"/>
                  </a:cubicBezTo>
                  <a:cubicBezTo>
                    <a:pt x="1786102" y="4759810"/>
                    <a:pt x="1788449" y="4762157"/>
                    <a:pt x="1790797" y="4762157"/>
                  </a:cubicBezTo>
                  <a:cubicBezTo>
                    <a:pt x="1795491" y="4764504"/>
                    <a:pt x="1797838" y="4764504"/>
                    <a:pt x="1802532" y="4766851"/>
                  </a:cubicBezTo>
                  <a:cubicBezTo>
                    <a:pt x="1804879" y="4766851"/>
                    <a:pt x="1807226" y="4769199"/>
                    <a:pt x="1809573" y="4769199"/>
                  </a:cubicBezTo>
                  <a:cubicBezTo>
                    <a:pt x="1809573" y="4769199"/>
                    <a:pt x="1809573" y="4769199"/>
                    <a:pt x="1809573" y="4769199"/>
                  </a:cubicBezTo>
                  <a:cubicBezTo>
                    <a:pt x="1807226" y="4769199"/>
                    <a:pt x="1802532" y="4766851"/>
                    <a:pt x="1800185" y="4766851"/>
                  </a:cubicBezTo>
                  <a:cubicBezTo>
                    <a:pt x="1788449" y="4766851"/>
                    <a:pt x="1774367" y="4762157"/>
                    <a:pt x="1757938" y="4757463"/>
                  </a:cubicBezTo>
                  <a:close/>
                  <a:moveTo>
                    <a:pt x="917695" y="4311525"/>
                  </a:moveTo>
                  <a:cubicBezTo>
                    <a:pt x="913001" y="4309177"/>
                    <a:pt x="910654" y="4304483"/>
                    <a:pt x="905960" y="4299789"/>
                  </a:cubicBezTo>
                  <a:cubicBezTo>
                    <a:pt x="908307" y="4302136"/>
                    <a:pt x="910654" y="4302136"/>
                    <a:pt x="910654" y="4302136"/>
                  </a:cubicBezTo>
                  <a:cubicBezTo>
                    <a:pt x="917695" y="4306830"/>
                    <a:pt x="924736" y="4311525"/>
                    <a:pt x="931777" y="4316219"/>
                  </a:cubicBezTo>
                  <a:cubicBezTo>
                    <a:pt x="934124" y="4316219"/>
                    <a:pt x="934124" y="4318565"/>
                    <a:pt x="936472" y="4318565"/>
                  </a:cubicBezTo>
                  <a:cubicBezTo>
                    <a:pt x="936472" y="4320913"/>
                    <a:pt x="936472" y="4323260"/>
                    <a:pt x="938819" y="4325607"/>
                  </a:cubicBezTo>
                  <a:cubicBezTo>
                    <a:pt x="936472" y="4323260"/>
                    <a:pt x="934124" y="4320913"/>
                    <a:pt x="931777" y="4320913"/>
                  </a:cubicBezTo>
                  <a:cubicBezTo>
                    <a:pt x="927083" y="4320913"/>
                    <a:pt x="922389" y="4316219"/>
                    <a:pt x="917695" y="4311525"/>
                  </a:cubicBezTo>
                  <a:close/>
                  <a:moveTo>
                    <a:pt x="844937" y="4255195"/>
                  </a:moveTo>
                  <a:cubicBezTo>
                    <a:pt x="842590" y="4252848"/>
                    <a:pt x="840243" y="4252848"/>
                    <a:pt x="837896" y="4250501"/>
                  </a:cubicBezTo>
                  <a:cubicBezTo>
                    <a:pt x="814425" y="4231725"/>
                    <a:pt x="793302" y="4212948"/>
                    <a:pt x="772178" y="4191825"/>
                  </a:cubicBezTo>
                  <a:cubicBezTo>
                    <a:pt x="772178" y="4191825"/>
                    <a:pt x="769831" y="4189478"/>
                    <a:pt x="769831" y="4189478"/>
                  </a:cubicBezTo>
                  <a:cubicBezTo>
                    <a:pt x="760443" y="4180090"/>
                    <a:pt x="751055" y="4170702"/>
                    <a:pt x="739320" y="4158966"/>
                  </a:cubicBezTo>
                  <a:cubicBezTo>
                    <a:pt x="736973" y="4156619"/>
                    <a:pt x="734626" y="4154272"/>
                    <a:pt x="732279" y="4151925"/>
                  </a:cubicBezTo>
                  <a:cubicBezTo>
                    <a:pt x="722890" y="4142537"/>
                    <a:pt x="713502" y="4133149"/>
                    <a:pt x="706461" y="4123761"/>
                  </a:cubicBezTo>
                  <a:cubicBezTo>
                    <a:pt x="704114" y="4121414"/>
                    <a:pt x="701767" y="4119066"/>
                    <a:pt x="699420" y="4116720"/>
                  </a:cubicBezTo>
                  <a:cubicBezTo>
                    <a:pt x="690032" y="4104984"/>
                    <a:pt x="680643" y="4095596"/>
                    <a:pt x="671255" y="4083861"/>
                  </a:cubicBezTo>
                  <a:cubicBezTo>
                    <a:pt x="671255" y="4081514"/>
                    <a:pt x="668908" y="4081514"/>
                    <a:pt x="668908" y="4081514"/>
                  </a:cubicBezTo>
                  <a:cubicBezTo>
                    <a:pt x="657173" y="4069779"/>
                    <a:pt x="647785" y="4055696"/>
                    <a:pt x="636050" y="4041614"/>
                  </a:cubicBezTo>
                  <a:cubicBezTo>
                    <a:pt x="636050" y="4039267"/>
                    <a:pt x="633703" y="4039267"/>
                    <a:pt x="633703" y="4036920"/>
                  </a:cubicBezTo>
                  <a:cubicBezTo>
                    <a:pt x="624314" y="4025185"/>
                    <a:pt x="614926" y="4013449"/>
                    <a:pt x="607885" y="4001714"/>
                  </a:cubicBezTo>
                  <a:cubicBezTo>
                    <a:pt x="607885" y="4001714"/>
                    <a:pt x="605538" y="3999367"/>
                    <a:pt x="605538" y="3999367"/>
                  </a:cubicBezTo>
                  <a:cubicBezTo>
                    <a:pt x="607885" y="4001714"/>
                    <a:pt x="610232" y="4006408"/>
                    <a:pt x="612579" y="4008755"/>
                  </a:cubicBezTo>
                  <a:cubicBezTo>
                    <a:pt x="629008" y="4027532"/>
                    <a:pt x="643091" y="4046308"/>
                    <a:pt x="659520" y="4065085"/>
                  </a:cubicBezTo>
                  <a:cubicBezTo>
                    <a:pt x="661867" y="4069779"/>
                    <a:pt x="666561" y="4072125"/>
                    <a:pt x="668908" y="4076820"/>
                  </a:cubicBezTo>
                  <a:cubicBezTo>
                    <a:pt x="687685" y="4097943"/>
                    <a:pt x="708808" y="4119066"/>
                    <a:pt x="727584" y="4140190"/>
                  </a:cubicBezTo>
                  <a:cubicBezTo>
                    <a:pt x="732279" y="4144884"/>
                    <a:pt x="736973" y="4149578"/>
                    <a:pt x="741667" y="4154272"/>
                  </a:cubicBezTo>
                  <a:cubicBezTo>
                    <a:pt x="758096" y="4170702"/>
                    <a:pt x="774525" y="4187131"/>
                    <a:pt x="790955" y="4203560"/>
                  </a:cubicBezTo>
                  <a:cubicBezTo>
                    <a:pt x="795649" y="4208254"/>
                    <a:pt x="800343" y="4212948"/>
                    <a:pt x="807384" y="4219990"/>
                  </a:cubicBezTo>
                  <a:cubicBezTo>
                    <a:pt x="828507" y="4238766"/>
                    <a:pt x="849631" y="4259889"/>
                    <a:pt x="870754" y="4278666"/>
                  </a:cubicBezTo>
                  <a:cubicBezTo>
                    <a:pt x="870754" y="4278666"/>
                    <a:pt x="870754" y="4278666"/>
                    <a:pt x="870754" y="4278666"/>
                  </a:cubicBezTo>
                  <a:cubicBezTo>
                    <a:pt x="870754" y="4278666"/>
                    <a:pt x="868407" y="4276319"/>
                    <a:pt x="868407" y="4276319"/>
                  </a:cubicBezTo>
                  <a:cubicBezTo>
                    <a:pt x="861366" y="4266930"/>
                    <a:pt x="851978" y="4259889"/>
                    <a:pt x="844937" y="4255195"/>
                  </a:cubicBezTo>
                  <a:close/>
                  <a:moveTo>
                    <a:pt x="563291" y="3954773"/>
                  </a:moveTo>
                  <a:cubicBezTo>
                    <a:pt x="558597" y="3950079"/>
                    <a:pt x="551556" y="3945385"/>
                    <a:pt x="546862" y="3940691"/>
                  </a:cubicBezTo>
                  <a:cubicBezTo>
                    <a:pt x="544515" y="3938344"/>
                    <a:pt x="542168" y="3935997"/>
                    <a:pt x="539821" y="3933650"/>
                  </a:cubicBezTo>
                  <a:cubicBezTo>
                    <a:pt x="537474" y="3931303"/>
                    <a:pt x="532780" y="3926609"/>
                    <a:pt x="530433" y="3924262"/>
                  </a:cubicBezTo>
                  <a:cubicBezTo>
                    <a:pt x="528085" y="3921915"/>
                    <a:pt x="523391" y="3917221"/>
                    <a:pt x="521044" y="3914873"/>
                  </a:cubicBezTo>
                  <a:cubicBezTo>
                    <a:pt x="518697" y="3912527"/>
                    <a:pt x="516350" y="3910179"/>
                    <a:pt x="516350" y="3907832"/>
                  </a:cubicBezTo>
                  <a:cubicBezTo>
                    <a:pt x="499921" y="3886709"/>
                    <a:pt x="481145" y="3863238"/>
                    <a:pt x="464715" y="3837421"/>
                  </a:cubicBezTo>
                  <a:cubicBezTo>
                    <a:pt x="464715" y="3837421"/>
                    <a:pt x="464715" y="3837421"/>
                    <a:pt x="464715" y="3835074"/>
                  </a:cubicBezTo>
                  <a:cubicBezTo>
                    <a:pt x="464715" y="3835074"/>
                    <a:pt x="464715" y="3835074"/>
                    <a:pt x="464715" y="3835074"/>
                  </a:cubicBezTo>
                  <a:cubicBezTo>
                    <a:pt x="471756" y="3844462"/>
                    <a:pt x="478797" y="3853850"/>
                    <a:pt x="485839" y="3863238"/>
                  </a:cubicBezTo>
                  <a:cubicBezTo>
                    <a:pt x="488186" y="3865586"/>
                    <a:pt x="490533" y="3867932"/>
                    <a:pt x="490533" y="3870280"/>
                  </a:cubicBezTo>
                  <a:cubicBezTo>
                    <a:pt x="497574" y="3879668"/>
                    <a:pt x="504615" y="3886709"/>
                    <a:pt x="511656" y="3893750"/>
                  </a:cubicBezTo>
                  <a:cubicBezTo>
                    <a:pt x="514003" y="3896097"/>
                    <a:pt x="516350" y="3900791"/>
                    <a:pt x="521044" y="3903138"/>
                  </a:cubicBezTo>
                  <a:cubicBezTo>
                    <a:pt x="525738" y="3910179"/>
                    <a:pt x="532780" y="3917221"/>
                    <a:pt x="539821" y="3921915"/>
                  </a:cubicBezTo>
                  <a:cubicBezTo>
                    <a:pt x="544515" y="3926609"/>
                    <a:pt x="546862" y="3931303"/>
                    <a:pt x="551556" y="3935997"/>
                  </a:cubicBezTo>
                  <a:cubicBezTo>
                    <a:pt x="556250" y="3943038"/>
                    <a:pt x="560944" y="3947732"/>
                    <a:pt x="563291" y="3954773"/>
                  </a:cubicBezTo>
                  <a:cubicBezTo>
                    <a:pt x="565638" y="3954773"/>
                    <a:pt x="567985" y="3957120"/>
                    <a:pt x="570332" y="3957120"/>
                  </a:cubicBezTo>
                  <a:cubicBezTo>
                    <a:pt x="570332" y="3957120"/>
                    <a:pt x="570332" y="3957120"/>
                    <a:pt x="570332" y="3959468"/>
                  </a:cubicBezTo>
                  <a:cubicBezTo>
                    <a:pt x="570332" y="3959468"/>
                    <a:pt x="570332" y="3959468"/>
                    <a:pt x="570332" y="3959468"/>
                  </a:cubicBezTo>
                  <a:cubicBezTo>
                    <a:pt x="567985" y="3957120"/>
                    <a:pt x="565638" y="3957120"/>
                    <a:pt x="563291" y="3954773"/>
                  </a:cubicBezTo>
                  <a:close/>
                  <a:moveTo>
                    <a:pt x="161946" y="3238924"/>
                  </a:moveTo>
                  <a:cubicBezTo>
                    <a:pt x="159599" y="3229536"/>
                    <a:pt x="154905" y="3220148"/>
                    <a:pt x="152558" y="3210759"/>
                  </a:cubicBezTo>
                  <a:cubicBezTo>
                    <a:pt x="136129" y="3161472"/>
                    <a:pt x="119699" y="3112184"/>
                    <a:pt x="105617" y="3065243"/>
                  </a:cubicBezTo>
                  <a:cubicBezTo>
                    <a:pt x="105617" y="3060549"/>
                    <a:pt x="103270" y="3058201"/>
                    <a:pt x="103270" y="3053507"/>
                  </a:cubicBezTo>
                  <a:cubicBezTo>
                    <a:pt x="100923" y="3044119"/>
                    <a:pt x="98576" y="3034731"/>
                    <a:pt x="96229" y="3025343"/>
                  </a:cubicBezTo>
                  <a:cubicBezTo>
                    <a:pt x="98576" y="3025343"/>
                    <a:pt x="98576" y="3025343"/>
                    <a:pt x="100923" y="3025343"/>
                  </a:cubicBezTo>
                  <a:cubicBezTo>
                    <a:pt x="103270" y="3025343"/>
                    <a:pt x="103270" y="3025343"/>
                    <a:pt x="105617" y="3025343"/>
                  </a:cubicBezTo>
                  <a:cubicBezTo>
                    <a:pt x="107964" y="3032384"/>
                    <a:pt x="107964" y="3037078"/>
                    <a:pt x="110311" y="3044119"/>
                  </a:cubicBezTo>
                  <a:cubicBezTo>
                    <a:pt x="110311" y="3044119"/>
                    <a:pt x="110311" y="3044119"/>
                    <a:pt x="110311" y="3044119"/>
                  </a:cubicBezTo>
                  <a:cubicBezTo>
                    <a:pt x="110311" y="3046466"/>
                    <a:pt x="110311" y="3051160"/>
                    <a:pt x="112658" y="3053507"/>
                  </a:cubicBezTo>
                  <a:cubicBezTo>
                    <a:pt x="115005" y="3060549"/>
                    <a:pt x="115005" y="3065243"/>
                    <a:pt x="117352" y="3072284"/>
                  </a:cubicBezTo>
                  <a:cubicBezTo>
                    <a:pt x="119699" y="3079325"/>
                    <a:pt x="122046" y="3086366"/>
                    <a:pt x="122046" y="3093407"/>
                  </a:cubicBezTo>
                  <a:cubicBezTo>
                    <a:pt x="126741" y="3109836"/>
                    <a:pt x="131435" y="3123919"/>
                    <a:pt x="136129" y="3140348"/>
                  </a:cubicBezTo>
                  <a:cubicBezTo>
                    <a:pt x="138476" y="3147389"/>
                    <a:pt x="140823" y="3154431"/>
                    <a:pt x="143170" y="3161472"/>
                  </a:cubicBezTo>
                  <a:cubicBezTo>
                    <a:pt x="147864" y="3177901"/>
                    <a:pt x="152558" y="3191983"/>
                    <a:pt x="157252" y="3208413"/>
                  </a:cubicBezTo>
                  <a:cubicBezTo>
                    <a:pt x="159599" y="3215454"/>
                    <a:pt x="161946" y="3220148"/>
                    <a:pt x="161946" y="3227189"/>
                  </a:cubicBezTo>
                  <a:cubicBezTo>
                    <a:pt x="168987" y="3245965"/>
                    <a:pt x="173681" y="3267089"/>
                    <a:pt x="180723" y="3285865"/>
                  </a:cubicBezTo>
                  <a:cubicBezTo>
                    <a:pt x="178376" y="3281171"/>
                    <a:pt x="176028" y="3276477"/>
                    <a:pt x="176028" y="3271783"/>
                  </a:cubicBezTo>
                  <a:cubicBezTo>
                    <a:pt x="171334" y="3260048"/>
                    <a:pt x="166640" y="3248312"/>
                    <a:pt x="161946" y="3238924"/>
                  </a:cubicBezTo>
                  <a:close/>
                  <a:moveTo>
                    <a:pt x="32859" y="2192142"/>
                  </a:moveTo>
                  <a:cubicBezTo>
                    <a:pt x="32859" y="2187447"/>
                    <a:pt x="32859" y="2182753"/>
                    <a:pt x="32859" y="2178059"/>
                  </a:cubicBezTo>
                  <a:cubicBezTo>
                    <a:pt x="32859" y="2175712"/>
                    <a:pt x="32859" y="2171018"/>
                    <a:pt x="32859" y="2168671"/>
                  </a:cubicBezTo>
                  <a:cubicBezTo>
                    <a:pt x="32859" y="2163977"/>
                    <a:pt x="32859" y="2159283"/>
                    <a:pt x="32859" y="2154589"/>
                  </a:cubicBezTo>
                  <a:cubicBezTo>
                    <a:pt x="32859" y="2152242"/>
                    <a:pt x="32859" y="2149895"/>
                    <a:pt x="32859" y="2147548"/>
                  </a:cubicBezTo>
                  <a:cubicBezTo>
                    <a:pt x="32859" y="2142853"/>
                    <a:pt x="32859" y="2138159"/>
                    <a:pt x="35206" y="2133465"/>
                  </a:cubicBezTo>
                  <a:cubicBezTo>
                    <a:pt x="35206" y="2131118"/>
                    <a:pt x="35206" y="2128771"/>
                    <a:pt x="35206" y="2126424"/>
                  </a:cubicBezTo>
                  <a:cubicBezTo>
                    <a:pt x="35206" y="2121730"/>
                    <a:pt x="35206" y="2117036"/>
                    <a:pt x="37553" y="2112342"/>
                  </a:cubicBezTo>
                  <a:cubicBezTo>
                    <a:pt x="37553" y="2109995"/>
                    <a:pt x="37553" y="2109995"/>
                    <a:pt x="37553" y="2107648"/>
                  </a:cubicBezTo>
                  <a:cubicBezTo>
                    <a:pt x="37553" y="2102954"/>
                    <a:pt x="39900" y="2098260"/>
                    <a:pt x="39900" y="2093565"/>
                  </a:cubicBezTo>
                  <a:cubicBezTo>
                    <a:pt x="39900" y="2091218"/>
                    <a:pt x="39900" y="2091218"/>
                    <a:pt x="39900" y="2088871"/>
                  </a:cubicBezTo>
                  <a:cubicBezTo>
                    <a:pt x="39900" y="2084177"/>
                    <a:pt x="42247" y="2079483"/>
                    <a:pt x="42247" y="2074789"/>
                  </a:cubicBezTo>
                  <a:cubicBezTo>
                    <a:pt x="42247" y="2074789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4789"/>
                    <a:pt x="42247" y="2074789"/>
                  </a:cubicBezTo>
                  <a:cubicBezTo>
                    <a:pt x="42247" y="2079483"/>
                    <a:pt x="39900" y="2084177"/>
                    <a:pt x="39900" y="2088871"/>
                  </a:cubicBezTo>
                  <a:cubicBezTo>
                    <a:pt x="39900" y="2095912"/>
                    <a:pt x="37553" y="2102954"/>
                    <a:pt x="37553" y="2109995"/>
                  </a:cubicBezTo>
                  <a:cubicBezTo>
                    <a:pt x="37553" y="2114689"/>
                    <a:pt x="35206" y="2119383"/>
                    <a:pt x="35206" y="2126424"/>
                  </a:cubicBezTo>
                  <a:cubicBezTo>
                    <a:pt x="35206" y="2133465"/>
                    <a:pt x="32859" y="2140506"/>
                    <a:pt x="32859" y="2147548"/>
                  </a:cubicBezTo>
                  <a:cubicBezTo>
                    <a:pt x="32859" y="2152242"/>
                    <a:pt x="32859" y="2159283"/>
                    <a:pt x="30512" y="2163977"/>
                  </a:cubicBezTo>
                  <a:cubicBezTo>
                    <a:pt x="30512" y="2171018"/>
                    <a:pt x="28165" y="2178059"/>
                    <a:pt x="28165" y="2185100"/>
                  </a:cubicBezTo>
                  <a:cubicBezTo>
                    <a:pt x="28165" y="2187447"/>
                    <a:pt x="28165" y="2189794"/>
                    <a:pt x="28165" y="2192142"/>
                  </a:cubicBezTo>
                  <a:cubicBezTo>
                    <a:pt x="32859" y="2194489"/>
                    <a:pt x="32859" y="2192142"/>
                    <a:pt x="32859" y="2192142"/>
                  </a:cubicBezTo>
                  <a:close/>
                  <a:moveTo>
                    <a:pt x="91535" y="1856514"/>
                  </a:moveTo>
                  <a:cubicBezTo>
                    <a:pt x="96229" y="1833043"/>
                    <a:pt x="103270" y="1809573"/>
                    <a:pt x="110311" y="1788449"/>
                  </a:cubicBezTo>
                  <a:cubicBezTo>
                    <a:pt x="110311" y="1783755"/>
                    <a:pt x="112658" y="1779061"/>
                    <a:pt x="115005" y="1776714"/>
                  </a:cubicBezTo>
                  <a:cubicBezTo>
                    <a:pt x="122046" y="1753244"/>
                    <a:pt x="129088" y="1732120"/>
                    <a:pt x="136129" y="1708650"/>
                  </a:cubicBezTo>
                  <a:cubicBezTo>
                    <a:pt x="136129" y="1706303"/>
                    <a:pt x="136129" y="1706303"/>
                    <a:pt x="138476" y="1703956"/>
                  </a:cubicBezTo>
                  <a:cubicBezTo>
                    <a:pt x="145517" y="1682832"/>
                    <a:pt x="152558" y="1661709"/>
                    <a:pt x="159599" y="1642933"/>
                  </a:cubicBezTo>
                  <a:cubicBezTo>
                    <a:pt x="161946" y="1640586"/>
                    <a:pt x="161946" y="1635891"/>
                    <a:pt x="164293" y="1633544"/>
                  </a:cubicBezTo>
                  <a:cubicBezTo>
                    <a:pt x="171334" y="1612421"/>
                    <a:pt x="178376" y="1593645"/>
                    <a:pt x="187764" y="1574868"/>
                  </a:cubicBezTo>
                  <a:cubicBezTo>
                    <a:pt x="183070" y="1570174"/>
                    <a:pt x="185417" y="1565480"/>
                    <a:pt x="187764" y="1563133"/>
                  </a:cubicBezTo>
                  <a:cubicBezTo>
                    <a:pt x="194805" y="1544357"/>
                    <a:pt x="204193" y="1525580"/>
                    <a:pt x="213581" y="1506804"/>
                  </a:cubicBezTo>
                  <a:cubicBezTo>
                    <a:pt x="215928" y="1504457"/>
                    <a:pt x="215928" y="1502110"/>
                    <a:pt x="218275" y="1499763"/>
                  </a:cubicBezTo>
                  <a:cubicBezTo>
                    <a:pt x="227664" y="1483333"/>
                    <a:pt x="234705" y="1464557"/>
                    <a:pt x="244093" y="1450475"/>
                  </a:cubicBezTo>
                  <a:cubicBezTo>
                    <a:pt x="244093" y="1448128"/>
                    <a:pt x="246440" y="1445781"/>
                    <a:pt x="246440" y="1443434"/>
                  </a:cubicBezTo>
                  <a:cubicBezTo>
                    <a:pt x="255828" y="1427004"/>
                    <a:pt x="265216" y="1410575"/>
                    <a:pt x="274604" y="1394146"/>
                  </a:cubicBezTo>
                  <a:cubicBezTo>
                    <a:pt x="276951" y="1391799"/>
                    <a:pt x="279299" y="1387104"/>
                    <a:pt x="281646" y="1384757"/>
                  </a:cubicBezTo>
                  <a:cubicBezTo>
                    <a:pt x="288687" y="1373022"/>
                    <a:pt x="295728" y="1363634"/>
                    <a:pt x="302769" y="1351899"/>
                  </a:cubicBezTo>
                  <a:cubicBezTo>
                    <a:pt x="302769" y="1351899"/>
                    <a:pt x="302769" y="1351899"/>
                    <a:pt x="302769" y="1351899"/>
                  </a:cubicBezTo>
                  <a:cubicBezTo>
                    <a:pt x="298075" y="1361287"/>
                    <a:pt x="293381" y="1370675"/>
                    <a:pt x="288687" y="1382410"/>
                  </a:cubicBezTo>
                  <a:cubicBezTo>
                    <a:pt x="283993" y="1394146"/>
                    <a:pt x="276951" y="1405881"/>
                    <a:pt x="272257" y="1419963"/>
                  </a:cubicBezTo>
                  <a:cubicBezTo>
                    <a:pt x="272257" y="1422310"/>
                    <a:pt x="269910" y="1422310"/>
                    <a:pt x="269910" y="1424657"/>
                  </a:cubicBezTo>
                  <a:cubicBezTo>
                    <a:pt x="267563" y="1429351"/>
                    <a:pt x="262869" y="1436392"/>
                    <a:pt x="260522" y="1441087"/>
                  </a:cubicBezTo>
                  <a:cubicBezTo>
                    <a:pt x="253481" y="1450475"/>
                    <a:pt x="248787" y="1462210"/>
                    <a:pt x="244093" y="1473945"/>
                  </a:cubicBezTo>
                  <a:cubicBezTo>
                    <a:pt x="239399" y="1480986"/>
                    <a:pt x="237052" y="1488027"/>
                    <a:pt x="232358" y="1495069"/>
                  </a:cubicBezTo>
                  <a:cubicBezTo>
                    <a:pt x="222969" y="1513845"/>
                    <a:pt x="213581" y="1530274"/>
                    <a:pt x="206540" y="1549051"/>
                  </a:cubicBezTo>
                  <a:cubicBezTo>
                    <a:pt x="194805" y="1572521"/>
                    <a:pt x="185417" y="1593645"/>
                    <a:pt x="176028" y="1617115"/>
                  </a:cubicBezTo>
                  <a:cubicBezTo>
                    <a:pt x="173681" y="1624156"/>
                    <a:pt x="171334" y="1628850"/>
                    <a:pt x="168987" y="1635891"/>
                  </a:cubicBezTo>
                  <a:cubicBezTo>
                    <a:pt x="161946" y="1654668"/>
                    <a:pt x="154905" y="1673444"/>
                    <a:pt x="147864" y="1692221"/>
                  </a:cubicBezTo>
                  <a:cubicBezTo>
                    <a:pt x="145517" y="1696915"/>
                    <a:pt x="143170" y="1701609"/>
                    <a:pt x="140823" y="1708650"/>
                  </a:cubicBezTo>
                  <a:cubicBezTo>
                    <a:pt x="131435" y="1732120"/>
                    <a:pt x="124393" y="1755591"/>
                    <a:pt x="117352" y="1779061"/>
                  </a:cubicBezTo>
                  <a:cubicBezTo>
                    <a:pt x="115005" y="1783755"/>
                    <a:pt x="115005" y="1790796"/>
                    <a:pt x="112658" y="1795491"/>
                  </a:cubicBezTo>
                  <a:cubicBezTo>
                    <a:pt x="107964" y="1814267"/>
                    <a:pt x="100923" y="1833043"/>
                    <a:pt x="96229" y="1854167"/>
                  </a:cubicBezTo>
                  <a:cubicBezTo>
                    <a:pt x="96229" y="1856514"/>
                    <a:pt x="93882" y="1861208"/>
                    <a:pt x="93882" y="1863555"/>
                  </a:cubicBezTo>
                  <a:cubicBezTo>
                    <a:pt x="91535" y="1858861"/>
                    <a:pt x="91535" y="1858861"/>
                    <a:pt x="91535" y="1856514"/>
                  </a:cubicBezTo>
                  <a:close/>
                  <a:moveTo>
                    <a:pt x="330934" y="1283834"/>
                  </a:moveTo>
                  <a:cubicBezTo>
                    <a:pt x="335628" y="1274446"/>
                    <a:pt x="337975" y="1265058"/>
                    <a:pt x="342669" y="1258017"/>
                  </a:cubicBezTo>
                  <a:cubicBezTo>
                    <a:pt x="342669" y="1255670"/>
                    <a:pt x="345016" y="1255670"/>
                    <a:pt x="345016" y="1253323"/>
                  </a:cubicBezTo>
                  <a:cubicBezTo>
                    <a:pt x="354404" y="1234546"/>
                    <a:pt x="363792" y="1218117"/>
                    <a:pt x="373180" y="1204035"/>
                  </a:cubicBezTo>
                  <a:cubicBezTo>
                    <a:pt x="373180" y="1206382"/>
                    <a:pt x="370833" y="1206382"/>
                    <a:pt x="370833" y="1208729"/>
                  </a:cubicBezTo>
                  <a:cubicBezTo>
                    <a:pt x="361445" y="1225158"/>
                    <a:pt x="354404" y="1241588"/>
                    <a:pt x="347363" y="1258017"/>
                  </a:cubicBezTo>
                  <a:cubicBezTo>
                    <a:pt x="347363" y="1260364"/>
                    <a:pt x="345016" y="1262711"/>
                    <a:pt x="345016" y="1265058"/>
                  </a:cubicBezTo>
                  <a:cubicBezTo>
                    <a:pt x="335628" y="1283834"/>
                    <a:pt x="328587" y="1300264"/>
                    <a:pt x="321545" y="1319040"/>
                  </a:cubicBezTo>
                  <a:cubicBezTo>
                    <a:pt x="321545" y="1319040"/>
                    <a:pt x="321545" y="1319040"/>
                    <a:pt x="321545" y="1319040"/>
                  </a:cubicBezTo>
                  <a:cubicBezTo>
                    <a:pt x="323892" y="1309652"/>
                    <a:pt x="328587" y="1300264"/>
                    <a:pt x="330934" y="1290876"/>
                  </a:cubicBezTo>
                  <a:cubicBezTo>
                    <a:pt x="328587" y="1286181"/>
                    <a:pt x="328587" y="1286181"/>
                    <a:pt x="330934" y="1283834"/>
                  </a:cubicBezTo>
                  <a:close/>
                  <a:moveTo>
                    <a:pt x="406039" y="1143012"/>
                  </a:moveTo>
                  <a:cubicBezTo>
                    <a:pt x="406039" y="1143012"/>
                    <a:pt x="406039" y="1140665"/>
                    <a:pt x="408386" y="1140665"/>
                  </a:cubicBezTo>
                  <a:cubicBezTo>
                    <a:pt x="415427" y="1128929"/>
                    <a:pt x="420121" y="1119541"/>
                    <a:pt x="427162" y="1107806"/>
                  </a:cubicBezTo>
                  <a:cubicBezTo>
                    <a:pt x="429509" y="1105459"/>
                    <a:pt x="429509" y="1103112"/>
                    <a:pt x="431857" y="1098418"/>
                  </a:cubicBezTo>
                  <a:cubicBezTo>
                    <a:pt x="436551" y="1089030"/>
                    <a:pt x="443592" y="1079641"/>
                    <a:pt x="448286" y="1070253"/>
                  </a:cubicBezTo>
                  <a:cubicBezTo>
                    <a:pt x="450633" y="1067906"/>
                    <a:pt x="450633" y="1065559"/>
                    <a:pt x="452980" y="1063212"/>
                  </a:cubicBezTo>
                  <a:cubicBezTo>
                    <a:pt x="467062" y="1039742"/>
                    <a:pt x="483492" y="1018618"/>
                    <a:pt x="497574" y="999842"/>
                  </a:cubicBezTo>
                  <a:cubicBezTo>
                    <a:pt x="497574" y="997495"/>
                    <a:pt x="499921" y="997495"/>
                    <a:pt x="499921" y="995148"/>
                  </a:cubicBezTo>
                  <a:cubicBezTo>
                    <a:pt x="506962" y="985760"/>
                    <a:pt x="514003" y="978718"/>
                    <a:pt x="518697" y="969330"/>
                  </a:cubicBezTo>
                  <a:cubicBezTo>
                    <a:pt x="521044" y="966983"/>
                    <a:pt x="523391" y="964636"/>
                    <a:pt x="523391" y="962289"/>
                  </a:cubicBezTo>
                  <a:cubicBezTo>
                    <a:pt x="528085" y="955248"/>
                    <a:pt x="535127" y="948207"/>
                    <a:pt x="539821" y="943513"/>
                  </a:cubicBezTo>
                  <a:cubicBezTo>
                    <a:pt x="542168" y="941166"/>
                    <a:pt x="544515" y="938819"/>
                    <a:pt x="546862" y="936472"/>
                  </a:cubicBezTo>
                  <a:cubicBezTo>
                    <a:pt x="551556" y="931777"/>
                    <a:pt x="558597" y="924736"/>
                    <a:pt x="563291" y="920042"/>
                  </a:cubicBezTo>
                  <a:cubicBezTo>
                    <a:pt x="565638" y="917695"/>
                    <a:pt x="567985" y="915348"/>
                    <a:pt x="570332" y="913001"/>
                  </a:cubicBezTo>
                  <a:cubicBezTo>
                    <a:pt x="577373" y="905960"/>
                    <a:pt x="582068" y="901266"/>
                    <a:pt x="589109" y="896572"/>
                  </a:cubicBezTo>
                  <a:cubicBezTo>
                    <a:pt x="591456" y="894225"/>
                    <a:pt x="593803" y="891878"/>
                    <a:pt x="596150" y="889531"/>
                  </a:cubicBezTo>
                  <a:cubicBezTo>
                    <a:pt x="596150" y="889531"/>
                    <a:pt x="598497" y="887184"/>
                    <a:pt x="598497" y="887184"/>
                  </a:cubicBezTo>
                  <a:cubicBezTo>
                    <a:pt x="596150" y="889531"/>
                    <a:pt x="593803" y="891878"/>
                    <a:pt x="591456" y="894225"/>
                  </a:cubicBezTo>
                  <a:cubicBezTo>
                    <a:pt x="586762" y="901266"/>
                    <a:pt x="582068" y="908307"/>
                    <a:pt x="575026" y="913001"/>
                  </a:cubicBezTo>
                  <a:cubicBezTo>
                    <a:pt x="563291" y="927083"/>
                    <a:pt x="553903" y="941166"/>
                    <a:pt x="542168" y="955248"/>
                  </a:cubicBezTo>
                  <a:cubicBezTo>
                    <a:pt x="537474" y="962289"/>
                    <a:pt x="530433" y="969330"/>
                    <a:pt x="525738" y="978718"/>
                  </a:cubicBezTo>
                  <a:cubicBezTo>
                    <a:pt x="514003" y="995148"/>
                    <a:pt x="502268" y="1011577"/>
                    <a:pt x="490533" y="1028006"/>
                  </a:cubicBezTo>
                  <a:cubicBezTo>
                    <a:pt x="485839" y="1035047"/>
                    <a:pt x="481145" y="1042089"/>
                    <a:pt x="476450" y="1049130"/>
                  </a:cubicBezTo>
                  <a:cubicBezTo>
                    <a:pt x="464715" y="1065559"/>
                    <a:pt x="452980" y="1084335"/>
                    <a:pt x="441245" y="1100765"/>
                  </a:cubicBezTo>
                  <a:cubicBezTo>
                    <a:pt x="436551" y="1107806"/>
                    <a:pt x="431857" y="1117194"/>
                    <a:pt x="424815" y="1124235"/>
                  </a:cubicBezTo>
                  <a:cubicBezTo>
                    <a:pt x="417774" y="1133623"/>
                    <a:pt x="413080" y="1143012"/>
                    <a:pt x="406039" y="1152400"/>
                  </a:cubicBezTo>
                  <a:cubicBezTo>
                    <a:pt x="406039" y="1152400"/>
                    <a:pt x="406039" y="1152400"/>
                    <a:pt x="403692" y="1152400"/>
                  </a:cubicBezTo>
                  <a:cubicBezTo>
                    <a:pt x="396651" y="1157094"/>
                    <a:pt x="391957" y="1161788"/>
                    <a:pt x="384916" y="1168829"/>
                  </a:cubicBezTo>
                  <a:cubicBezTo>
                    <a:pt x="384916" y="1168829"/>
                    <a:pt x="382569" y="1171176"/>
                    <a:pt x="382569" y="1171176"/>
                  </a:cubicBezTo>
                  <a:cubicBezTo>
                    <a:pt x="380222" y="1173523"/>
                    <a:pt x="380222" y="1173523"/>
                    <a:pt x="377874" y="1175870"/>
                  </a:cubicBezTo>
                  <a:cubicBezTo>
                    <a:pt x="377874" y="1178217"/>
                    <a:pt x="375527" y="1178217"/>
                    <a:pt x="375527" y="1178217"/>
                  </a:cubicBezTo>
                  <a:cubicBezTo>
                    <a:pt x="375527" y="1178217"/>
                    <a:pt x="375527" y="1175870"/>
                    <a:pt x="377874" y="1175870"/>
                  </a:cubicBezTo>
                  <a:cubicBezTo>
                    <a:pt x="391957" y="1168829"/>
                    <a:pt x="398998" y="1154747"/>
                    <a:pt x="406039" y="1143012"/>
                  </a:cubicBezTo>
                  <a:close/>
                  <a:moveTo>
                    <a:pt x="1105459" y="424815"/>
                  </a:moveTo>
                  <a:cubicBezTo>
                    <a:pt x="1112500" y="417774"/>
                    <a:pt x="1121888" y="413080"/>
                    <a:pt x="1128929" y="406039"/>
                  </a:cubicBezTo>
                  <a:cubicBezTo>
                    <a:pt x="1131276" y="403692"/>
                    <a:pt x="1133623" y="403692"/>
                    <a:pt x="1133623" y="401345"/>
                  </a:cubicBezTo>
                  <a:cubicBezTo>
                    <a:pt x="1140665" y="396651"/>
                    <a:pt x="1147706" y="391957"/>
                    <a:pt x="1154747" y="387263"/>
                  </a:cubicBezTo>
                  <a:cubicBezTo>
                    <a:pt x="1157094" y="384916"/>
                    <a:pt x="1159441" y="384916"/>
                    <a:pt x="1161788" y="382569"/>
                  </a:cubicBezTo>
                  <a:cubicBezTo>
                    <a:pt x="1168829" y="377874"/>
                    <a:pt x="1175870" y="375527"/>
                    <a:pt x="1180564" y="370833"/>
                  </a:cubicBezTo>
                  <a:cubicBezTo>
                    <a:pt x="1182911" y="368486"/>
                    <a:pt x="1187605" y="366139"/>
                    <a:pt x="1189953" y="366139"/>
                  </a:cubicBezTo>
                  <a:cubicBezTo>
                    <a:pt x="1194647" y="363792"/>
                    <a:pt x="1201688" y="359098"/>
                    <a:pt x="1206382" y="356751"/>
                  </a:cubicBezTo>
                  <a:cubicBezTo>
                    <a:pt x="1206382" y="356751"/>
                    <a:pt x="1208729" y="356751"/>
                    <a:pt x="1208729" y="354404"/>
                  </a:cubicBezTo>
                  <a:lnTo>
                    <a:pt x="1208729" y="354404"/>
                  </a:lnTo>
                  <a:cubicBezTo>
                    <a:pt x="1192300" y="363792"/>
                    <a:pt x="1178217" y="373180"/>
                    <a:pt x="1161788" y="384916"/>
                  </a:cubicBezTo>
                  <a:cubicBezTo>
                    <a:pt x="1159441" y="387263"/>
                    <a:pt x="1157094" y="387263"/>
                    <a:pt x="1152400" y="389610"/>
                  </a:cubicBezTo>
                  <a:cubicBezTo>
                    <a:pt x="1133623" y="401345"/>
                    <a:pt x="1114847" y="413080"/>
                    <a:pt x="1096071" y="427162"/>
                  </a:cubicBezTo>
                  <a:cubicBezTo>
                    <a:pt x="1103112" y="427162"/>
                    <a:pt x="1105459" y="424815"/>
                    <a:pt x="1105459" y="424815"/>
                  </a:cubicBezTo>
                  <a:close/>
                  <a:moveTo>
                    <a:pt x="1279140" y="316851"/>
                  </a:moveTo>
                  <a:cubicBezTo>
                    <a:pt x="1283834" y="314504"/>
                    <a:pt x="1290876" y="309810"/>
                    <a:pt x="1295570" y="307463"/>
                  </a:cubicBezTo>
                  <a:cubicBezTo>
                    <a:pt x="1302611" y="305116"/>
                    <a:pt x="1309652" y="300422"/>
                    <a:pt x="1316693" y="298075"/>
                  </a:cubicBezTo>
                  <a:cubicBezTo>
                    <a:pt x="1321387" y="295728"/>
                    <a:pt x="1323734" y="293381"/>
                    <a:pt x="1328428" y="293381"/>
                  </a:cubicBezTo>
                  <a:cubicBezTo>
                    <a:pt x="1326081" y="293381"/>
                    <a:pt x="1326081" y="295728"/>
                    <a:pt x="1323734" y="295728"/>
                  </a:cubicBezTo>
                  <a:cubicBezTo>
                    <a:pt x="1302611" y="307463"/>
                    <a:pt x="1281487" y="316851"/>
                    <a:pt x="1260364" y="328586"/>
                  </a:cubicBezTo>
                  <a:cubicBezTo>
                    <a:pt x="1258017" y="328586"/>
                    <a:pt x="1255670" y="330934"/>
                    <a:pt x="1253323" y="330934"/>
                  </a:cubicBezTo>
                  <a:cubicBezTo>
                    <a:pt x="1253323" y="330934"/>
                    <a:pt x="1255670" y="328586"/>
                    <a:pt x="1255670" y="328586"/>
                  </a:cubicBezTo>
                  <a:cubicBezTo>
                    <a:pt x="1262711" y="326239"/>
                    <a:pt x="1272099" y="321545"/>
                    <a:pt x="1279140" y="316851"/>
                  </a:cubicBezTo>
                  <a:close/>
                  <a:moveTo>
                    <a:pt x="1377716" y="272257"/>
                  </a:moveTo>
                  <a:cubicBezTo>
                    <a:pt x="1387104" y="267563"/>
                    <a:pt x="1394146" y="265216"/>
                    <a:pt x="1403534" y="260522"/>
                  </a:cubicBezTo>
                  <a:cubicBezTo>
                    <a:pt x="1415269" y="255828"/>
                    <a:pt x="1427004" y="251134"/>
                    <a:pt x="1436392" y="246440"/>
                  </a:cubicBezTo>
                  <a:cubicBezTo>
                    <a:pt x="1441087" y="244093"/>
                    <a:pt x="1448128" y="241746"/>
                    <a:pt x="1452822" y="239399"/>
                  </a:cubicBezTo>
                  <a:cubicBezTo>
                    <a:pt x="1518539" y="211234"/>
                    <a:pt x="1586603" y="185417"/>
                    <a:pt x="1654668" y="164293"/>
                  </a:cubicBezTo>
                  <a:cubicBezTo>
                    <a:pt x="1654668" y="164293"/>
                    <a:pt x="1657015" y="164293"/>
                    <a:pt x="1657015" y="164293"/>
                  </a:cubicBezTo>
                  <a:cubicBezTo>
                    <a:pt x="1673444" y="159599"/>
                    <a:pt x="1689873" y="154905"/>
                    <a:pt x="1706303" y="150211"/>
                  </a:cubicBezTo>
                  <a:cubicBezTo>
                    <a:pt x="1708650" y="150211"/>
                    <a:pt x="1713344" y="147864"/>
                    <a:pt x="1715691" y="147864"/>
                  </a:cubicBezTo>
                  <a:cubicBezTo>
                    <a:pt x="1732120" y="143170"/>
                    <a:pt x="1746203" y="138476"/>
                    <a:pt x="1762632" y="136129"/>
                  </a:cubicBezTo>
                  <a:cubicBezTo>
                    <a:pt x="1767326" y="136129"/>
                    <a:pt x="1772020" y="133782"/>
                    <a:pt x="1774367" y="133782"/>
                  </a:cubicBezTo>
                  <a:cubicBezTo>
                    <a:pt x="1788449" y="129088"/>
                    <a:pt x="1804879" y="126741"/>
                    <a:pt x="1818961" y="122046"/>
                  </a:cubicBezTo>
                  <a:cubicBezTo>
                    <a:pt x="1823655" y="122046"/>
                    <a:pt x="1828349" y="119699"/>
                    <a:pt x="1833043" y="119699"/>
                  </a:cubicBezTo>
                  <a:cubicBezTo>
                    <a:pt x="1844778" y="117352"/>
                    <a:pt x="1856514" y="115005"/>
                    <a:pt x="1868249" y="112658"/>
                  </a:cubicBezTo>
                  <a:cubicBezTo>
                    <a:pt x="1865902" y="115005"/>
                    <a:pt x="1863555" y="115005"/>
                    <a:pt x="1858861" y="117352"/>
                  </a:cubicBezTo>
                  <a:cubicBezTo>
                    <a:pt x="1854167" y="119699"/>
                    <a:pt x="1849473" y="122046"/>
                    <a:pt x="1847125" y="124393"/>
                  </a:cubicBezTo>
                  <a:cubicBezTo>
                    <a:pt x="1847125" y="124393"/>
                    <a:pt x="1844778" y="124393"/>
                    <a:pt x="1844778" y="126741"/>
                  </a:cubicBezTo>
                  <a:cubicBezTo>
                    <a:pt x="1840084" y="129088"/>
                    <a:pt x="1837737" y="131435"/>
                    <a:pt x="1835390" y="133782"/>
                  </a:cubicBezTo>
                  <a:cubicBezTo>
                    <a:pt x="1830696" y="136129"/>
                    <a:pt x="1826002" y="140823"/>
                    <a:pt x="1821308" y="143170"/>
                  </a:cubicBezTo>
                  <a:cubicBezTo>
                    <a:pt x="1816614" y="145517"/>
                    <a:pt x="1814267" y="147864"/>
                    <a:pt x="1809573" y="152558"/>
                  </a:cubicBezTo>
                  <a:cubicBezTo>
                    <a:pt x="1807226" y="147864"/>
                    <a:pt x="1802532" y="150211"/>
                    <a:pt x="1797838" y="154905"/>
                  </a:cubicBezTo>
                  <a:cubicBezTo>
                    <a:pt x="1793144" y="157252"/>
                    <a:pt x="1788449" y="161946"/>
                    <a:pt x="1783755" y="164293"/>
                  </a:cubicBezTo>
                  <a:cubicBezTo>
                    <a:pt x="1779061" y="166640"/>
                    <a:pt x="1776714" y="171334"/>
                    <a:pt x="1772020" y="173681"/>
                  </a:cubicBezTo>
                  <a:cubicBezTo>
                    <a:pt x="1767326" y="178376"/>
                    <a:pt x="1762632" y="180723"/>
                    <a:pt x="1757938" y="185417"/>
                  </a:cubicBezTo>
                  <a:cubicBezTo>
                    <a:pt x="1755591" y="187764"/>
                    <a:pt x="1750897" y="192458"/>
                    <a:pt x="1748550" y="194805"/>
                  </a:cubicBezTo>
                  <a:cubicBezTo>
                    <a:pt x="1746203" y="197152"/>
                    <a:pt x="1741508" y="201846"/>
                    <a:pt x="1736814" y="206540"/>
                  </a:cubicBezTo>
                  <a:cubicBezTo>
                    <a:pt x="1732120" y="211234"/>
                    <a:pt x="1729773" y="213581"/>
                    <a:pt x="1725079" y="218275"/>
                  </a:cubicBezTo>
                  <a:cubicBezTo>
                    <a:pt x="1720385" y="220622"/>
                    <a:pt x="1718038" y="225316"/>
                    <a:pt x="1713344" y="230011"/>
                  </a:cubicBezTo>
                  <a:cubicBezTo>
                    <a:pt x="1710997" y="232358"/>
                    <a:pt x="1708650" y="234705"/>
                    <a:pt x="1708650" y="234705"/>
                  </a:cubicBezTo>
                  <a:cubicBezTo>
                    <a:pt x="1701609" y="239399"/>
                    <a:pt x="1692220" y="244093"/>
                    <a:pt x="1685179" y="246440"/>
                  </a:cubicBezTo>
                  <a:cubicBezTo>
                    <a:pt x="1671097" y="253481"/>
                    <a:pt x="1659362" y="262869"/>
                    <a:pt x="1645280" y="269910"/>
                  </a:cubicBezTo>
                  <a:cubicBezTo>
                    <a:pt x="1640586" y="269910"/>
                    <a:pt x="1638239" y="267563"/>
                    <a:pt x="1633544" y="265216"/>
                  </a:cubicBezTo>
                  <a:cubicBezTo>
                    <a:pt x="1626503" y="262869"/>
                    <a:pt x="1617115" y="260522"/>
                    <a:pt x="1610074" y="260522"/>
                  </a:cubicBezTo>
                  <a:cubicBezTo>
                    <a:pt x="1605380" y="260522"/>
                    <a:pt x="1600686" y="258175"/>
                    <a:pt x="1595992" y="258175"/>
                  </a:cubicBezTo>
                  <a:cubicBezTo>
                    <a:pt x="1586603" y="255828"/>
                    <a:pt x="1577215" y="255828"/>
                    <a:pt x="1570174" y="253481"/>
                  </a:cubicBezTo>
                  <a:cubicBezTo>
                    <a:pt x="1565480" y="253481"/>
                    <a:pt x="1563133" y="251134"/>
                    <a:pt x="1558439" y="251134"/>
                  </a:cubicBezTo>
                  <a:cubicBezTo>
                    <a:pt x="1544357" y="251134"/>
                    <a:pt x="1532621" y="248787"/>
                    <a:pt x="1518539" y="248787"/>
                  </a:cubicBezTo>
                  <a:cubicBezTo>
                    <a:pt x="1506804" y="248787"/>
                    <a:pt x="1492722" y="248787"/>
                    <a:pt x="1480986" y="251134"/>
                  </a:cubicBezTo>
                  <a:cubicBezTo>
                    <a:pt x="1443434" y="253481"/>
                    <a:pt x="1408228" y="260522"/>
                    <a:pt x="1370675" y="272257"/>
                  </a:cubicBezTo>
                  <a:cubicBezTo>
                    <a:pt x="1370675" y="272257"/>
                    <a:pt x="1370675" y="272257"/>
                    <a:pt x="1368328" y="272257"/>
                  </a:cubicBezTo>
                  <a:cubicBezTo>
                    <a:pt x="1368328" y="272257"/>
                    <a:pt x="1365981" y="272257"/>
                    <a:pt x="1365981" y="272257"/>
                  </a:cubicBezTo>
                  <a:cubicBezTo>
                    <a:pt x="1370675" y="274604"/>
                    <a:pt x="1373022" y="272257"/>
                    <a:pt x="1377716" y="272257"/>
                  </a:cubicBezTo>
                  <a:close/>
                  <a:moveTo>
                    <a:pt x="2004378" y="63370"/>
                  </a:moveTo>
                  <a:cubicBezTo>
                    <a:pt x="2011419" y="63370"/>
                    <a:pt x="2018460" y="61023"/>
                    <a:pt x="2025501" y="61023"/>
                  </a:cubicBezTo>
                  <a:cubicBezTo>
                    <a:pt x="2027848" y="61023"/>
                    <a:pt x="2027848" y="61023"/>
                    <a:pt x="2030195" y="61023"/>
                  </a:cubicBezTo>
                  <a:cubicBezTo>
                    <a:pt x="2037236" y="61023"/>
                    <a:pt x="2044277" y="61023"/>
                    <a:pt x="2053666" y="61023"/>
                  </a:cubicBezTo>
                  <a:cubicBezTo>
                    <a:pt x="2065401" y="61023"/>
                    <a:pt x="2074789" y="61023"/>
                    <a:pt x="2086524" y="63370"/>
                  </a:cubicBezTo>
                  <a:cubicBezTo>
                    <a:pt x="2086524" y="63370"/>
                    <a:pt x="2088871" y="63370"/>
                    <a:pt x="2088871" y="63370"/>
                  </a:cubicBezTo>
                  <a:cubicBezTo>
                    <a:pt x="2095913" y="63370"/>
                    <a:pt x="2100607" y="65717"/>
                    <a:pt x="2105301" y="65717"/>
                  </a:cubicBezTo>
                  <a:cubicBezTo>
                    <a:pt x="2105301" y="65717"/>
                    <a:pt x="2105301" y="68064"/>
                    <a:pt x="2105301" y="68064"/>
                  </a:cubicBezTo>
                  <a:cubicBezTo>
                    <a:pt x="2105301" y="68064"/>
                    <a:pt x="2105301" y="68064"/>
                    <a:pt x="2105301" y="70411"/>
                  </a:cubicBezTo>
                  <a:cubicBezTo>
                    <a:pt x="2100607" y="70411"/>
                    <a:pt x="2098260" y="70411"/>
                    <a:pt x="2093565" y="72758"/>
                  </a:cubicBezTo>
                  <a:cubicBezTo>
                    <a:pt x="2084177" y="72758"/>
                    <a:pt x="2074789" y="75105"/>
                    <a:pt x="2065401" y="75105"/>
                  </a:cubicBezTo>
                  <a:cubicBezTo>
                    <a:pt x="2053666" y="77453"/>
                    <a:pt x="2039583" y="77453"/>
                    <a:pt x="2027848" y="79800"/>
                  </a:cubicBezTo>
                  <a:cubicBezTo>
                    <a:pt x="2020807" y="79800"/>
                    <a:pt x="2013766" y="82147"/>
                    <a:pt x="2006725" y="82147"/>
                  </a:cubicBezTo>
                  <a:cubicBezTo>
                    <a:pt x="1987948" y="84494"/>
                    <a:pt x="1971519" y="86841"/>
                    <a:pt x="1952743" y="91535"/>
                  </a:cubicBezTo>
                  <a:cubicBezTo>
                    <a:pt x="1952743" y="91535"/>
                    <a:pt x="1950396" y="91535"/>
                    <a:pt x="1950396" y="91535"/>
                  </a:cubicBezTo>
                  <a:cubicBezTo>
                    <a:pt x="1929272" y="96229"/>
                    <a:pt x="1908149" y="98576"/>
                    <a:pt x="1889372" y="103270"/>
                  </a:cubicBezTo>
                  <a:cubicBezTo>
                    <a:pt x="1924578" y="82147"/>
                    <a:pt x="1964478" y="70411"/>
                    <a:pt x="2004378" y="63370"/>
                  </a:cubicBezTo>
                  <a:cubicBezTo>
                    <a:pt x="2002031" y="63370"/>
                    <a:pt x="2002031" y="63370"/>
                    <a:pt x="2004378" y="63370"/>
                  </a:cubicBezTo>
                  <a:close/>
                  <a:moveTo>
                    <a:pt x="2154589" y="53982"/>
                  </a:moveTo>
                  <a:cubicBezTo>
                    <a:pt x="2156936" y="51635"/>
                    <a:pt x="2159283" y="51635"/>
                    <a:pt x="2163977" y="51635"/>
                  </a:cubicBezTo>
                  <a:cubicBezTo>
                    <a:pt x="2168671" y="49288"/>
                    <a:pt x="2171018" y="49288"/>
                    <a:pt x="2175712" y="46941"/>
                  </a:cubicBezTo>
                  <a:cubicBezTo>
                    <a:pt x="2178059" y="46941"/>
                    <a:pt x="2180406" y="44594"/>
                    <a:pt x="2185100" y="44594"/>
                  </a:cubicBezTo>
                  <a:cubicBezTo>
                    <a:pt x="2189794" y="44594"/>
                    <a:pt x="2192141" y="42247"/>
                    <a:pt x="2196835" y="42247"/>
                  </a:cubicBezTo>
                  <a:cubicBezTo>
                    <a:pt x="2199183" y="42247"/>
                    <a:pt x="2201530" y="39900"/>
                    <a:pt x="2206224" y="39900"/>
                  </a:cubicBezTo>
                  <a:cubicBezTo>
                    <a:pt x="2210918" y="39900"/>
                    <a:pt x="2213265" y="37553"/>
                    <a:pt x="2217959" y="37553"/>
                  </a:cubicBezTo>
                  <a:cubicBezTo>
                    <a:pt x="2220306" y="37553"/>
                    <a:pt x="2222653" y="35206"/>
                    <a:pt x="2227347" y="35206"/>
                  </a:cubicBezTo>
                  <a:cubicBezTo>
                    <a:pt x="2232041" y="35206"/>
                    <a:pt x="2236735" y="32859"/>
                    <a:pt x="2239082" y="32859"/>
                  </a:cubicBezTo>
                  <a:cubicBezTo>
                    <a:pt x="2241429" y="32859"/>
                    <a:pt x="2243776" y="32859"/>
                    <a:pt x="2246123" y="32859"/>
                  </a:cubicBezTo>
                  <a:cubicBezTo>
                    <a:pt x="2250818" y="32859"/>
                    <a:pt x="2255512" y="32859"/>
                    <a:pt x="2260206" y="30512"/>
                  </a:cubicBezTo>
                  <a:cubicBezTo>
                    <a:pt x="2262553" y="30512"/>
                    <a:pt x="2264900" y="30512"/>
                    <a:pt x="2267247" y="30512"/>
                  </a:cubicBezTo>
                  <a:cubicBezTo>
                    <a:pt x="2274288" y="30512"/>
                    <a:pt x="2281329" y="30512"/>
                    <a:pt x="2288370" y="30512"/>
                  </a:cubicBezTo>
                  <a:cubicBezTo>
                    <a:pt x="2297759" y="30512"/>
                    <a:pt x="2307147" y="30512"/>
                    <a:pt x="2316535" y="32859"/>
                  </a:cubicBezTo>
                  <a:cubicBezTo>
                    <a:pt x="2318882" y="32859"/>
                    <a:pt x="2321229" y="32859"/>
                    <a:pt x="2325923" y="32859"/>
                  </a:cubicBezTo>
                  <a:cubicBezTo>
                    <a:pt x="2328270" y="32859"/>
                    <a:pt x="2330617" y="32859"/>
                    <a:pt x="2332964" y="32859"/>
                  </a:cubicBezTo>
                  <a:cubicBezTo>
                    <a:pt x="2332964" y="32859"/>
                    <a:pt x="2332964" y="35206"/>
                    <a:pt x="2332964" y="35206"/>
                  </a:cubicBezTo>
                  <a:cubicBezTo>
                    <a:pt x="2332964" y="35206"/>
                    <a:pt x="2332964" y="35206"/>
                    <a:pt x="2332964" y="37553"/>
                  </a:cubicBezTo>
                  <a:cubicBezTo>
                    <a:pt x="2321229" y="39900"/>
                    <a:pt x="2309494" y="39900"/>
                    <a:pt x="2295412" y="42247"/>
                  </a:cubicBezTo>
                  <a:lnTo>
                    <a:pt x="2295412" y="42247"/>
                  </a:lnTo>
                  <a:cubicBezTo>
                    <a:pt x="2276635" y="44594"/>
                    <a:pt x="2257859" y="46941"/>
                    <a:pt x="2239082" y="49288"/>
                  </a:cubicBezTo>
                  <a:cubicBezTo>
                    <a:pt x="2232041" y="49288"/>
                    <a:pt x="2227347" y="51635"/>
                    <a:pt x="2220306" y="51635"/>
                  </a:cubicBezTo>
                  <a:cubicBezTo>
                    <a:pt x="2208571" y="53982"/>
                    <a:pt x="2194488" y="56329"/>
                    <a:pt x="2182753" y="58676"/>
                  </a:cubicBezTo>
                  <a:cubicBezTo>
                    <a:pt x="2173365" y="56329"/>
                    <a:pt x="2166324" y="58676"/>
                    <a:pt x="2159283" y="61023"/>
                  </a:cubicBezTo>
                  <a:cubicBezTo>
                    <a:pt x="2154589" y="61023"/>
                    <a:pt x="2147548" y="63370"/>
                    <a:pt x="2140506" y="63370"/>
                  </a:cubicBezTo>
                  <a:cubicBezTo>
                    <a:pt x="2140506" y="63370"/>
                    <a:pt x="2140506" y="61023"/>
                    <a:pt x="2140506" y="61023"/>
                  </a:cubicBezTo>
                  <a:cubicBezTo>
                    <a:pt x="2140506" y="61023"/>
                    <a:pt x="2142854" y="61023"/>
                    <a:pt x="2142854" y="58676"/>
                  </a:cubicBezTo>
                  <a:cubicBezTo>
                    <a:pt x="2147548" y="56329"/>
                    <a:pt x="2152242" y="56329"/>
                    <a:pt x="2154589" y="53982"/>
                  </a:cubicBezTo>
                  <a:close/>
                  <a:moveTo>
                    <a:pt x="2372864" y="25818"/>
                  </a:moveTo>
                  <a:cubicBezTo>
                    <a:pt x="2375211" y="25818"/>
                    <a:pt x="2375211" y="25818"/>
                    <a:pt x="2377558" y="25818"/>
                  </a:cubicBezTo>
                  <a:cubicBezTo>
                    <a:pt x="2379905" y="25818"/>
                    <a:pt x="2382252" y="25818"/>
                    <a:pt x="2386946" y="25818"/>
                  </a:cubicBezTo>
                  <a:cubicBezTo>
                    <a:pt x="2391640" y="25818"/>
                    <a:pt x="2393987" y="25818"/>
                    <a:pt x="2398681" y="25818"/>
                  </a:cubicBezTo>
                  <a:cubicBezTo>
                    <a:pt x="2398681" y="25818"/>
                    <a:pt x="2401029" y="25818"/>
                    <a:pt x="2401029" y="25818"/>
                  </a:cubicBezTo>
                  <a:cubicBezTo>
                    <a:pt x="2403376" y="25818"/>
                    <a:pt x="2405723" y="25818"/>
                    <a:pt x="2408070" y="28165"/>
                  </a:cubicBezTo>
                  <a:cubicBezTo>
                    <a:pt x="2405723" y="28165"/>
                    <a:pt x="2403376" y="28165"/>
                    <a:pt x="2401029" y="28165"/>
                  </a:cubicBezTo>
                  <a:cubicBezTo>
                    <a:pt x="2389293" y="28165"/>
                    <a:pt x="2379905" y="30512"/>
                    <a:pt x="2368170" y="32859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68170" y="28165"/>
                    <a:pt x="2368170" y="28165"/>
                    <a:pt x="2368170" y="28165"/>
                  </a:cubicBezTo>
                  <a:cubicBezTo>
                    <a:pt x="2370517" y="25818"/>
                    <a:pt x="2370517" y="25818"/>
                    <a:pt x="2372864" y="25818"/>
                  </a:cubicBezTo>
                  <a:close/>
                  <a:moveTo>
                    <a:pt x="2426846" y="28165"/>
                  </a:moveTo>
                  <a:cubicBezTo>
                    <a:pt x="2438581" y="28165"/>
                    <a:pt x="2450317" y="25818"/>
                    <a:pt x="2462052" y="25818"/>
                  </a:cubicBezTo>
                  <a:cubicBezTo>
                    <a:pt x="2466746" y="25818"/>
                    <a:pt x="2471440" y="25818"/>
                    <a:pt x="2476134" y="25818"/>
                  </a:cubicBezTo>
                  <a:cubicBezTo>
                    <a:pt x="2492563" y="25818"/>
                    <a:pt x="2508993" y="25818"/>
                    <a:pt x="2525422" y="25818"/>
                  </a:cubicBezTo>
                  <a:cubicBezTo>
                    <a:pt x="2546545" y="25818"/>
                    <a:pt x="2567669" y="25818"/>
                    <a:pt x="2591139" y="28165"/>
                  </a:cubicBezTo>
                  <a:cubicBezTo>
                    <a:pt x="2598180" y="28165"/>
                    <a:pt x="2605222" y="28165"/>
                    <a:pt x="2612263" y="30512"/>
                  </a:cubicBezTo>
                  <a:cubicBezTo>
                    <a:pt x="2626345" y="30512"/>
                    <a:pt x="2640427" y="32859"/>
                    <a:pt x="2656857" y="32859"/>
                  </a:cubicBezTo>
                  <a:cubicBezTo>
                    <a:pt x="2666245" y="32859"/>
                    <a:pt x="2673286" y="35206"/>
                    <a:pt x="2682674" y="35206"/>
                  </a:cubicBezTo>
                  <a:cubicBezTo>
                    <a:pt x="2696756" y="37553"/>
                    <a:pt x="2708492" y="37553"/>
                    <a:pt x="2722574" y="39900"/>
                  </a:cubicBezTo>
                  <a:cubicBezTo>
                    <a:pt x="2731962" y="42247"/>
                    <a:pt x="2741350" y="42247"/>
                    <a:pt x="2748391" y="44594"/>
                  </a:cubicBezTo>
                  <a:cubicBezTo>
                    <a:pt x="2760127" y="46941"/>
                    <a:pt x="2774209" y="49288"/>
                    <a:pt x="2785944" y="51635"/>
                  </a:cubicBezTo>
                  <a:cubicBezTo>
                    <a:pt x="2795332" y="53982"/>
                    <a:pt x="2804721" y="56329"/>
                    <a:pt x="2814109" y="56329"/>
                  </a:cubicBezTo>
                  <a:cubicBezTo>
                    <a:pt x="2825844" y="58676"/>
                    <a:pt x="2837579" y="61023"/>
                    <a:pt x="2851661" y="63370"/>
                  </a:cubicBezTo>
                  <a:cubicBezTo>
                    <a:pt x="2861050" y="65717"/>
                    <a:pt x="2870438" y="68064"/>
                    <a:pt x="2879826" y="70411"/>
                  </a:cubicBezTo>
                  <a:cubicBezTo>
                    <a:pt x="2891561" y="72758"/>
                    <a:pt x="2903296" y="77453"/>
                    <a:pt x="2915032" y="79800"/>
                  </a:cubicBezTo>
                  <a:cubicBezTo>
                    <a:pt x="2924420" y="82147"/>
                    <a:pt x="2933808" y="84494"/>
                    <a:pt x="2943196" y="89188"/>
                  </a:cubicBezTo>
                  <a:cubicBezTo>
                    <a:pt x="2954932" y="93882"/>
                    <a:pt x="2966667" y="96229"/>
                    <a:pt x="2978402" y="100923"/>
                  </a:cubicBezTo>
                  <a:cubicBezTo>
                    <a:pt x="2987790" y="103270"/>
                    <a:pt x="2997178" y="107964"/>
                    <a:pt x="3006567" y="110311"/>
                  </a:cubicBezTo>
                  <a:cubicBezTo>
                    <a:pt x="3013608" y="112658"/>
                    <a:pt x="3020649" y="115005"/>
                    <a:pt x="3025343" y="117352"/>
                  </a:cubicBezTo>
                  <a:cubicBezTo>
                    <a:pt x="3025343" y="117352"/>
                    <a:pt x="3025343" y="117352"/>
                    <a:pt x="3025343" y="119699"/>
                  </a:cubicBezTo>
                  <a:cubicBezTo>
                    <a:pt x="3020649" y="119699"/>
                    <a:pt x="3015955" y="117352"/>
                    <a:pt x="3011261" y="117352"/>
                  </a:cubicBezTo>
                  <a:cubicBezTo>
                    <a:pt x="3004219" y="115005"/>
                    <a:pt x="2994831" y="115005"/>
                    <a:pt x="2987790" y="112658"/>
                  </a:cubicBezTo>
                  <a:cubicBezTo>
                    <a:pt x="2978402" y="110311"/>
                    <a:pt x="2969014" y="110311"/>
                    <a:pt x="2959626" y="107964"/>
                  </a:cubicBezTo>
                  <a:cubicBezTo>
                    <a:pt x="2952585" y="105617"/>
                    <a:pt x="2943196" y="105617"/>
                    <a:pt x="2936155" y="103270"/>
                  </a:cubicBezTo>
                  <a:cubicBezTo>
                    <a:pt x="2926767" y="100923"/>
                    <a:pt x="2917379" y="100923"/>
                    <a:pt x="2907991" y="98576"/>
                  </a:cubicBezTo>
                  <a:cubicBezTo>
                    <a:pt x="2900949" y="98576"/>
                    <a:pt x="2893908" y="96229"/>
                    <a:pt x="2884520" y="96229"/>
                  </a:cubicBezTo>
                  <a:cubicBezTo>
                    <a:pt x="2875132" y="93882"/>
                    <a:pt x="2865744" y="93882"/>
                    <a:pt x="2854008" y="93882"/>
                  </a:cubicBezTo>
                  <a:cubicBezTo>
                    <a:pt x="2846967" y="93882"/>
                    <a:pt x="2839926" y="91535"/>
                    <a:pt x="2830538" y="91535"/>
                  </a:cubicBezTo>
                  <a:cubicBezTo>
                    <a:pt x="2821150" y="91535"/>
                    <a:pt x="2809415" y="89188"/>
                    <a:pt x="2800027" y="89188"/>
                  </a:cubicBezTo>
                  <a:cubicBezTo>
                    <a:pt x="2792985" y="89188"/>
                    <a:pt x="2785944" y="86841"/>
                    <a:pt x="2778903" y="86841"/>
                  </a:cubicBezTo>
                  <a:cubicBezTo>
                    <a:pt x="2767168" y="86841"/>
                    <a:pt x="2757780" y="84494"/>
                    <a:pt x="2746044" y="84494"/>
                  </a:cubicBezTo>
                  <a:cubicBezTo>
                    <a:pt x="2739003" y="84494"/>
                    <a:pt x="2731962" y="84494"/>
                    <a:pt x="2724921" y="82147"/>
                  </a:cubicBezTo>
                  <a:cubicBezTo>
                    <a:pt x="2713186" y="82147"/>
                    <a:pt x="2701450" y="82147"/>
                    <a:pt x="2689715" y="79800"/>
                  </a:cubicBezTo>
                  <a:cubicBezTo>
                    <a:pt x="2685021" y="79800"/>
                    <a:pt x="2677980" y="79800"/>
                    <a:pt x="2673286" y="79800"/>
                  </a:cubicBezTo>
                  <a:cubicBezTo>
                    <a:pt x="2670939" y="79800"/>
                    <a:pt x="2668592" y="77453"/>
                    <a:pt x="2666245" y="77453"/>
                  </a:cubicBezTo>
                  <a:cubicBezTo>
                    <a:pt x="2652163" y="75105"/>
                    <a:pt x="2640427" y="70411"/>
                    <a:pt x="2626345" y="68064"/>
                  </a:cubicBezTo>
                  <a:cubicBezTo>
                    <a:pt x="2616957" y="65717"/>
                    <a:pt x="2607569" y="63370"/>
                    <a:pt x="2595833" y="63370"/>
                  </a:cubicBezTo>
                  <a:cubicBezTo>
                    <a:pt x="2584098" y="61023"/>
                    <a:pt x="2570016" y="58676"/>
                    <a:pt x="2558281" y="56329"/>
                  </a:cubicBezTo>
                  <a:cubicBezTo>
                    <a:pt x="2548892" y="53982"/>
                    <a:pt x="2539504" y="53982"/>
                    <a:pt x="2527769" y="51635"/>
                  </a:cubicBezTo>
                  <a:cubicBezTo>
                    <a:pt x="2516034" y="49288"/>
                    <a:pt x="2501952" y="46941"/>
                    <a:pt x="2490216" y="46941"/>
                  </a:cubicBezTo>
                  <a:cubicBezTo>
                    <a:pt x="2480828" y="44594"/>
                    <a:pt x="2471440" y="44594"/>
                    <a:pt x="2459705" y="44594"/>
                  </a:cubicBezTo>
                  <a:cubicBezTo>
                    <a:pt x="2452664" y="44594"/>
                    <a:pt x="2445622" y="42247"/>
                    <a:pt x="2438581" y="42247"/>
                  </a:cubicBezTo>
                  <a:cubicBezTo>
                    <a:pt x="2438581" y="42247"/>
                    <a:pt x="2436234" y="39900"/>
                    <a:pt x="2436234" y="39900"/>
                  </a:cubicBezTo>
                  <a:cubicBezTo>
                    <a:pt x="2433887" y="39900"/>
                    <a:pt x="2431540" y="37553"/>
                    <a:pt x="2431540" y="37553"/>
                  </a:cubicBezTo>
                  <a:cubicBezTo>
                    <a:pt x="2429193" y="35206"/>
                    <a:pt x="2424499" y="32859"/>
                    <a:pt x="2419805" y="32859"/>
                  </a:cubicBezTo>
                  <a:cubicBezTo>
                    <a:pt x="2419805" y="32859"/>
                    <a:pt x="2417458" y="32859"/>
                    <a:pt x="2417458" y="30512"/>
                  </a:cubicBezTo>
                  <a:cubicBezTo>
                    <a:pt x="2419805" y="28165"/>
                    <a:pt x="2422152" y="28165"/>
                    <a:pt x="2426846" y="28165"/>
                  </a:cubicBezTo>
                  <a:close/>
                  <a:moveTo>
                    <a:pt x="3074631" y="117352"/>
                  </a:moveTo>
                  <a:cubicBezTo>
                    <a:pt x="3079325" y="117352"/>
                    <a:pt x="3084019" y="117352"/>
                    <a:pt x="3088713" y="117352"/>
                  </a:cubicBezTo>
                  <a:cubicBezTo>
                    <a:pt x="3091060" y="117352"/>
                    <a:pt x="3095754" y="117352"/>
                    <a:pt x="3098101" y="117352"/>
                  </a:cubicBezTo>
                  <a:cubicBezTo>
                    <a:pt x="3102795" y="117352"/>
                    <a:pt x="3107489" y="117352"/>
                    <a:pt x="3112184" y="119699"/>
                  </a:cubicBezTo>
                  <a:cubicBezTo>
                    <a:pt x="3114531" y="119699"/>
                    <a:pt x="3116878" y="119699"/>
                    <a:pt x="3121572" y="122046"/>
                  </a:cubicBezTo>
                  <a:cubicBezTo>
                    <a:pt x="3126266" y="122046"/>
                    <a:pt x="3130960" y="124393"/>
                    <a:pt x="3135654" y="126741"/>
                  </a:cubicBezTo>
                  <a:cubicBezTo>
                    <a:pt x="3138001" y="126741"/>
                    <a:pt x="3140348" y="126741"/>
                    <a:pt x="3140348" y="129088"/>
                  </a:cubicBezTo>
                  <a:cubicBezTo>
                    <a:pt x="3138001" y="129088"/>
                    <a:pt x="3138001" y="129088"/>
                    <a:pt x="3135654" y="129088"/>
                  </a:cubicBezTo>
                  <a:cubicBezTo>
                    <a:pt x="3126266" y="126741"/>
                    <a:pt x="3116878" y="126741"/>
                    <a:pt x="3105143" y="124393"/>
                  </a:cubicBezTo>
                  <a:cubicBezTo>
                    <a:pt x="3102795" y="124393"/>
                    <a:pt x="3098101" y="124393"/>
                    <a:pt x="3095754" y="124393"/>
                  </a:cubicBezTo>
                  <a:cubicBezTo>
                    <a:pt x="3084019" y="124393"/>
                    <a:pt x="3072284" y="122046"/>
                    <a:pt x="3060548" y="122046"/>
                  </a:cubicBezTo>
                  <a:cubicBezTo>
                    <a:pt x="3060548" y="122046"/>
                    <a:pt x="3060548" y="122046"/>
                    <a:pt x="3058202" y="122046"/>
                  </a:cubicBezTo>
                  <a:cubicBezTo>
                    <a:pt x="3058202" y="122046"/>
                    <a:pt x="3058202" y="122046"/>
                    <a:pt x="3058202" y="119699"/>
                  </a:cubicBezTo>
                  <a:cubicBezTo>
                    <a:pt x="3060548" y="119699"/>
                    <a:pt x="3062896" y="119699"/>
                    <a:pt x="3065243" y="119699"/>
                  </a:cubicBezTo>
                  <a:cubicBezTo>
                    <a:pt x="3069937" y="117352"/>
                    <a:pt x="3072284" y="117352"/>
                    <a:pt x="3074631" y="117352"/>
                  </a:cubicBezTo>
                  <a:close/>
                  <a:moveTo>
                    <a:pt x="3170860" y="136129"/>
                  </a:moveTo>
                  <a:cubicBezTo>
                    <a:pt x="3175554" y="136129"/>
                    <a:pt x="3180248" y="138476"/>
                    <a:pt x="3182595" y="138476"/>
                  </a:cubicBezTo>
                  <a:cubicBezTo>
                    <a:pt x="3187289" y="140823"/>
                    <a:pt x="3191983" y="140823"/>
                    <a:pt x="3196677" y="143170"/>
                  </a:cubicBezTo>
                  <a:cubicBezTo>
                    <a:pt x="3201371" y="145517"/>
                    <a:pt x="3206066" y="145517"/>
                    <a:pt x="3208412" y="147864"/>
                  </a:cubicBezTo>
                  <a:cubicBezTo>
                    <a:pt x="3213106" y="150211"/>
                    <a:pt x="3217801" y="150211"/>
                    <a:pt x="3222495" y="152558"/>
                  </a:cubicBezTo>
                  <a:cubicBezTo>
                    <a:pt x="3227189" y="154905"/>
                    <a:pt x="3231883" y="154905"/>
                    <a:pt x="3236577" y="157252"/>
                  </a:cubicBezTo>
                  <a:cubicBezTo>
                    <a:pt x="3243618" y="159599"/>
                    <a:pt x="3250659" y="161946"/>
                    <a:pt x="3257701" y="166640"/>
                  </a:cubicBezTo>
                  <a:cubicBezTo>
                    <a:pt x="3264742" y="168987"/>
                    <a:pt x="3269436" y="171334"/>
                    <a:pt x="3276477" y="173681"/>
                  </a:cubicBezTo>
                  <a:cubicBezTo>
                    <a:pt x="3281171" y="176028"/>
                    <a:pt x="3285865" y="178376"/>
                    <a:pt x="3288212" y="180723"/>
                  </a:cubicBezTo>
                  <a:cubicBezTo>
                    <a:pt x="3292906" y="183070"/>
                    <a:pt x="3297600" y="185417"/>
                    <a:pt x="3304641" y="187764"/>
                  </a:cubicBezTo>
                  <a:cubicBezTo>
                    <a:pt x="3309336" y="190111"/>
                    <a:pt x="3314030" y="192458"/>
                    <a:pt x="3316377" y="194805"/>
                  </a:cubicBezTo>
                  <a:cubicBezTo>
                    <a:pt x="3321071" y="197152"/>
                    <a:pt x="3328112" y="201846"/>
                    <a:pt x="3332806" y="204193"/>
                  </a:cubicBezTo>
                  <a:cubicBezTo>
                    <a:pt x="3337500" y="206540"/>
                    <a:pt x="3339847" y="208887"/>
                    <a:pt x="3344541" y="211234"/>
                  </a:cubicBezTo>
                  <a:cubicBezTo>
                    <a:pt x="3351582" y="215928"/>
                    <a:pt x="3358624" y="218275"/>
                    <a:pt x="3363318" y="222969"/>
                  </a:cubicBezTo>
                  <a:cubicBezTo>
                    <a:pt x="3365664" y="225316"/>
                    <a:pt x="3368012" y="225316"/>
                    <a:pt x="3372706" y="227664"/>
                  </a:cubicBezTo>
                  <a:cubicBezTo>
                    <a:pt x="3382094" y="234705"/>
                    <a:pt x="3391482" y="239399"/>
                    <a:pt x="3400870" y="246440"/>
                  </a:cubicBezTo>
                  <a:cubicBezTo>
                    <a:pt x="3403217" y="248787"/>
                    <a:pt x="3407911" y="251134"/>
                    <a:pt x="3410259" y="253481"/>
                  </a:cubicBezTo>
                  <a:cubicBezTo>
                    <a:pt x="3414953" y="258175"/>
                    <a:pt x="3421994" y="262869"/>
                    <a:pt x="3426688" y="267563"/>
                  </a:cubicBezTo>
                  <a:cubicBezTo>
                    <a:pt x="3431382" y="269910"/>
                    <a:pt x="3433729" y="274604"/>
                    <a:pt x="3438423" y="276951"/>
                  </a:cubicBezTo>
                  <a:cubicBezTo>
                    <a:pt x="3440770" y="279299"/>
                    <a:pt x="3443117" y="281646"/>
                    <a:pt x="3445464" y="281646"/>
                  </a:cubicBezTo>
                  <a:cubicBezTo>
                    <a:pt x="3443117" y="279299"/>
                    <a:pt x="3440770" y="279299"/>
                    <a:pt x="3438423" y="276951"/>
                  </a:cubicBezTo>
                  <a:cubicBezTo>
                    <a:pt x="3431382" y="272257"/>
                    <a:pt x="3424341" y="269910"/>
                    <a:pt x="3417300" y="267563"/>
                  </a:cubicBezTo>
                  <a:cubicBezTo>
                    <a:pt x="3407911" y="262869"/>
                    <a:pt x="3396176" y="258175"/>
                    <a:pt x="3386788" y="251134"/>
                  </a:cubicBezTo>
                  <a:cubicBezTo>
                    <a:pt x="3379747" y="248787"/>
                    <a:pt x="3372706" y="244093"/>
                    <a:pt x="3365664" y="241746"/>
                  </a:cubicBezTo>
                  <a:cubicBezTo>
                    <a:pt x="3356276" y="237052"/>
                    <a:pt x="3344541" y="232358"/>
                    <a:pt x="3335153" y="227664"/>
                  </a:cubicBezTo>
                  <a:cubicBezTo>
                    <a:pt x="3328112" y="225316"/>
                    <a:pt x="3321071" y="220622"/>
                    <a:pt x="3311683" y="218275"/>
                  </a:cubicBezTo>
                  <a:cubicBezTo>
                    <a:pt x="3302294" y="213581"/>
                    <a:pt x="3290559" y="208887"/>
                    <a:pt x="3281171" y="204193"/>
                  </a:cubicBezTo>
                  <a:cubicBezTo>
                    <a:pt x="3274130" y="201846"/>
                    <a:pt x="3267089" y="197152"/>
                    <a:pt x="3257701" y="194805"/>
                  </a:cubicBezTo>
                  <a:cubicBezTo>
                    <a:pt x="3255353" y="192458"/>
                    <a:pt x="3250659" y="192458"/>
                    <a:pt x="3248312" y="190111"/>
                  </a:cubicBezTo>
                  <a:cubicBezTo>
                    <a:pt x="3243618" y="185417"/>
                    <a:pt x="3241271" y="183070"/>
                    <a:pt x="3236577" y="180723"/>
                  </a:cubicBezTo>
                  <a:cubicBezTo>
                    <a:pt x="3234230" y="178376"/>
                    <a:pt x="3231883" y="176028"/>
                    <a:pt x="3229536" y="173681"/>
                  </a:cubicBezTo>
                  <a:cubicBezTo>
                    <a:pt x="3222495" y="168987"/>
                    <a:pt x="3217801" y="164293"/>
                    <a:pt x="3210760" y="159599"/>
                  </a:cubicBezTo>
                  <a:cubicBezTo>
                    <a:pt x="3208412" y="159599"/>
                    <a:pt x="3208412" y="157252"/>
                    <a:pt x="3206066" y="157252"/>
                  </a:cubicBezTo>
                  <a:cubicBezTo>
                    <a:pt x="3201371" y="152558"/>
                    <a:pt x="3194330" y="150211"/>
                    <a:pt x="3189636" y="145517"/>
                  </a:cubicBezTo>
                  <a:cubicBezTo>
                    <a:pt x="3187289" y="143170"/>
                    <a:pt x="3184942" y="143170"/>
                    <a:pt x="3182595" y="140823"/>
                  </a:cubicBezTo>
                  <a:cubicBezTo>
                    <a:pt x="3177901" y="138476"/>
                    <a:pt x="3173207" y="136129"/>
                    <a:pt x="3168513" y="133782"/>
                  </a:cubicBezTo>
                  <a:cubicBezTo>
                    <a:pt x="3166166" y="133782"/>
                    <a:pt x="3163819" y="131435"/>
                    <a:pt x="3161472" y="131435"/>
                  </a:cubicBezTo>
                  <a:cubicBezTo>
                    <a:pt x="3161472" y="131435"/>
                    <a:pt x="3159125" y="131435"/>
                    <a:pt x="3159125" y="129088"/>
                  </a:cubicBezTo>
                  <a:cubicBezTo>
                    <a:pt x="3163819" y="133782"/>
                    <a:pt x="3166166" y="136129"/>
                    <a:pt x="3170860" y="136129"/>
                  </a:cubicBezTo>
                  <a:close/>
                  <a:moveTo>
                    <a:pt x="3560469" y="342669"/>
                  </a:moveTo>
                  <a:cubicBezTo>
                    <a:pt x="3574552" y="349710"/>
                    <a:pt x="3586287" y="356751"/>
                    <a:pt x="3600369" y="363792"/>
                  </a:cubicBezTo>
                  <a:cubicBezTo>
                    <a:pt x="3602716" y="363792"/>
                    <a:pt x="3602716" y="366139"/>
                    <a:pt x="3605064" y="366139"/>
                  </a:cubicBezTo>
                  <a:cubicBezTo>
                    <a:pt x="3616799" y="391957"/>
                    <a:pt x="3626187" y="422468"/>
                    <a:pt x="3637922" y="462368"/>
                  </a:cubicBezTo>
                  <a:cubicBezTo>
                    <a:pt x="3635575" y="462368"/>
                    <a:pt x="3633228" y="464715"/>
                    <a:pt x="3633228" y="464715"/>
                  </a:cubicBezTo>
                  <a:cubicBezTo>
                    <a:pt x="3623840" y="452980"/>
                    <a:pt x="3614452" y="441245"/>
                    <a:pt x="3605064" y="431857"/>
                  </a:cubicBezTo>
                  <a:cubicBezTo>
                    <a:pt x="3602716" y="429510"/>
                    <a:pt x="3600369" y="427162"/>
                    <a:pt x="3598022" y="424815"/>
                  </a:cubicBezTo>
                  <a:cubicBezTo>
                    <a:pt x="3595675" y="420121"/>
                    <a:pt x="3590981" y="417774"/>
                    <a:pt x="3588634" y="413080"/>
                  </a:cubicBezTo>
                  <a:cubicBezTo>
                    <a:pt x="3583940" y="406039"/>
                    <a:pt x="3576899" y="398998"/>
                    <a:pt x="3572205" y="391957"/>
                  </a:cubicBezTo>
                  <a:cubicBezTo>
                    <a:pt x="3567511" y="387263"/>
                    <a:pt x="3565163" y="382569"/>
                    <a:pt x="3560469" y="380222"/>
                  </a:cubicBezTo>
                  <a:cubicBezTo>
                    <a:pt x="3555775" y="373180"/>
                    <a:pt x="3548734" y="368486"/>
                    <a:pt x="3544040" y="361445"/>
                  </a:cubicBezTo>
                  <a:cubicBezTo>
                    <a:pt x="3539346" y="356751"/>
                    <a:pt x="3536999" y="352057"/>
                    <a:pt x="3532305" y="349710"/>
                  </a:cubicBezTo>
                  <a:cubicBezTo>
                    <a:pt x="3527611" y="345016"/>
                    <a:pt x="3522917" y="337975"/>
                    <a:pt x="3515876" y="333281"/>
                  </a:cubicBezTo>
                  <a:cubicBezTo>
                    <a:pt x="3511182" y="328586"/>
                    <a:pt x="3508834" y="326239"/>
                    <a:pt x="3504140" y="321545"/>
                  </a:cubicBezTo>
                  <a:cubicBezTo>
                    <a:pt x="3504140" y="321545"/>
                    <a:pt x="3501793" y="319198"/>
                    <a:pt x="3501793" y="319198"/>
                  </a:cubicBezTo>
                  <a:cubicBezTo>
                    <a:pt x="3501793" y="319198"/>
                    <a:pt x="3504140" y="316851"/>
                    <a:pt x="3504140" y="314504"/>
                  </a:cubicBezTo>
                  <a:cubicBezTo>
                    <a:pt x="3518223" y="321545"/>
                    <a:pt x="3529958" y="328586"/>
                    <a:pt x="3544040" y="335628"/>
                  </a:cubicBezTo>
                  <a:cubicBezTo>
                    <a:pt x="3551081" y="337975"/>
                    <a:pt x="3555775" y="340322"/>
                    <a:pt x="3560469" y="342669"/>
                  </a:cubicBezTo>
                  <a:close/>
                  <a:moveTo>
                    <a:pt x="3652004" y="394304"/>
                  </a:moveTo>
                  <a:cubicBezTo>
                    <a:pt x="3666086" y="401345"/>
                    <a:pt x="3677822" y="410733"/>
                    <a:pt x="3691904" y="417774"/>
                  </a:cubicBezTo>
                  <a:cubicBezTo>
                    <a:pt x="3696598" y="420121"/>
                    <a:pt x="3698945" y="422468"/>
                    <a:pt x="3703639" y="424815"/>
                  </a:cubicBezTo>
                  <a:cubicBezTo>
                    <a:pt x="3717721" y="434204"/>
                    <a:pt x="3731804" y="443592"/>
                    <a:pt x="3745886" y="452980"/>
                  </a:cubicBezTo>
                  <a:cubicBezTo>
                    <a:pt x="3748233" y="455327"/>
                    <a:pt x="3750580" y="455327"/>
                    <a:pt x="3750580" y="457674"/>
                  </a:cubicBezTo>
                  <a:cubicBezTo>
                    <a:pt x="3767010" y="467062"/>
                    <a:pt x="3781092" y="478797"/>
                    <a:pt x="3797521" y="488186"/>
                  </a:cubicBezTo>
                  <a:cubicBezTo>
                    <a:pt x="3797521" y="488186"/>
                    <a:pt x="3797521" y="488186"/>
                    <a:pt x="3799868" y="488186"/>
                  </a:cubicBezTo>
                  <a:cubicBezTo>
                    <a:pt x="3804562" y="490533"/>
                    <a:pt x="3809256" y="495227"/>
                    <a:pt x="3813950" y="497574"/>
                  </a:cubicBezTo>
                  <a:cubicBezTo>
                    <a:pt x="3811603" y="497574"/>
                    <a:pt x="3811603" y="497574"/>
                    <a:pt x="3809256" y="495227"/>
                  </a:cubicBezTo>
                  <a:cubicBezTo>
                    <a:pt x="3806909" y="495227"/>
                    <a:pt x="3804562" y="492880"/>
                    <a:pt x="3802215" y="492880"/>
                  </a:cubicBezTo>
                  <a:cubicBezTo>
                    <a:pt x="3795174" y="490533"/>
                    <a:pt x="3788133" y="488186"/>
                    <a:pt x="3778745" y="485839"/>
                  </a:cubicBezTo>
                  <a:cubicBezTo>
                    <a:pt x="3776398" y="485839"/>
                    <a:pt x="3771704" y="483492"/>
                    <a:pt x="3769357" y="483492"/>
                  </a:cubicBezTo>
                  <a:cubicBezTo>
                    <a:pt x="3762316" y="481145"/>
                    <a:pt x="3755274" y="481145"/>
                    <a:pt x="3750580" y="478797"/>
                  </a:cubicBezTo>
                  <a:cubicBezTo>
                    <a:pt x="3745886" y="478797"/>
                    <a:pt x="3741192" y="476450"/>
                    <a:pt x="3736498" y="476450"/>
                  </a:cubicBezTo>
                  <a:cubicBezTo>
                    <a:pt x="3731804" y="476450"/>
                    <a:pt x="3727110" y="474103"/>
                    <a:pt x="3722416" y="474103"/>
                  </a:cubicBezTo>
                  <a:cubicBezTo>
                    <a:pt x="3713027" y="474103"/>
                    <a:pt x="3703639" y="471756"/>
                    <a:pt x="3691904" y="471756"/>
                  </a:cubicBezTo>
                  <a:cubicBezTo>
                    <a:pt x="3684863" y="471756"/>
                    <a:pt x="3675475" y="471756"/>
                    <a:pt x="3668434" y="471756"/>
                  </a:cubicBezTo>
                  <a:cubicBezTo>
                    <a:pt x="3666086" y="471756"/>
                    <a:pt x="3666086" y="471756"/>
                    <a:pt x="3663740" y="471756"/>
                  </a:cubicBezTo>
                  <a:cubicBezTo>
                    <a:pt x="3661392" y="462368"/>
                    <a:pt x="3654351" y="455327"/>
                    <a:pt x="3644963" y="455327"/>
                  </a:cubicBezTo>
                  <a:cubicBezTo>
                    <a:pt x="3642616" y="455327"/>
                    <a:pt x="3642616" y="455327"/>
                    <a:pt x="3640269" y="455327"/>
                  </a:cubicBezTo>
                  <a:cubicBezTo>
                    <a:pt x="3628534" y="417774"/>
                    <a:pt x="3619146" y="387263"/>
                    <a:pt x="3607410" y="361445"/>
                  </a:cubicBezTo>
                  <a:cubicBezTo>
                    <a:pt x="3616799" y="366139"/>
                    <a:pt x="3626187" y="373180"/>
                    <a:pt x="3635575" y="377874"/>
                  </a:cubicBezTo>
                  <a:cubicBezTo>
                    <a:pt x="3642616" y="387263"/>
                    <a:pt x="3647310" y="389610"/>
                    <a:pt x="3652004" y="394304"/>
                  </a:cubicBezTo>
                  <a:close/>
                  <a:moveTo>
                    <a:pt x="3832727" y="504615"/>
                  </a:moveTo>
                  <a:cubicBezTo>
                    <a:pt x="3832727" y="504615"/>
                    <a:pt x="3835074" y="504615"/>
                    <a:pt x="3835074" y="506962"/>
                  </a:cubicBezTo>
                  <a:cubicBezTo>
                    <a:pt x="3844462" y="509309"/>
                    <a:pt x="3851503" y="514003"/>
                    <a:pt x="3860891" y="516350"/>
                  </a:cubicBezTo>
                  <a:cubicBezTo>
                    <a:pt x="3860891" y="516350"/>
                    <a:pt x="3863239" y="516350"/>
                    <a:pt x="3863239" y="516350"/>
                  </a:cubicBezTo>
                  <a:cubicBezTo>
                    <a:pt x="3872627" y="521044"/>
                    <a:pt x="3882015" y="525738"/>
                    <a:pt x="3891403" y="530433"/>
                  </a:cubicBezTo>
                  <a:cubicBezTo>
                    <a:pt x="3891403" y="530433"/>
                    <a:pt x="3891403" y="530433"/>
                    <a:pt x="3891403" y="530433"/>
                  </a:cubicBezTo>
                  <a:cubicBezTo>
                    <a:pt x="3978244" y="575026"/>
                    <a:pt x="4062738" y="645438"/>
                    <a:pt x="4142537" y="739320"/>
                  </a:cubicBezTo>
                  <a:cubicBezTo>
                    <a:pt x="4140190" y="739320"/>
                    <a:pt x="4140190" y="736973"/>
                    <a:pt x="4137843" y="736973"/>
                  </a:cubicBezTo>
                  <a:cubicBezTo>
                    <a:pt x="4121414" y="722890"/>
                    <a:pt x="4104984" y="711155"/>
                    <a:pt x="4088555" y="697073"/>
                  </a:cubicBezTo>
                  <a:cubicBezTo>
                    <a:pt x="4083861" y="694726"/>
                    <a:pt x="4081514" y="690032"/>
                    <a:pt x="4076820" y="687685"/>
                  </a:cubicBezTo>
                  <a:cubicBezTo>
                    <a:pt x="4060390" y="675949"/>
                    <a:pt x="4046308" y="664214"/>
                    <a:pt x="4029879" y="652479"/>
                  </a:cubicBezTo>
                  <a:cubicBezTo>
                    <a:pt x="4025185" y="650132"/>
                    <a:pt x="4020491" y="645438"/>
                    <a:pt x="4015797" y="643091"/>
                  </a:cubicBezTo>
                  <a:cubicBezTo>
                    <a:pt x="4001714" y="633703"/>
                    <a:pt x="3987632" y="624314"/>
                    <a:pt x="3973550" y="614926"/>
                  </a:cubicBezTo>
                  <a:cubicBezTo>
                    <a:pt x="3971203" y="614926"/>
                    <a:pt x="3971203" y="612579"/>
                    <a:pt x="3968856" y="612579"/>
                  </a:cubicBezTo>
                  <a:cubicBezTo>
                    <a:pt x="3947732" y="593803"/>
                    <a:pt x="3924262" y="577373"/>
                    <a:pt x="3903138" y="560944"/>
                  </a:cubicBezTo>
                  <a:cubicBezTo>
                    <a:pt x="3900791" y="560944"/>
                    <a:pt x="3900791" y="558597"/>
                    <a:pt x="3898444" y="558597"/>
                  </a:cubicBezTo>
                  <a:cubicBezTo>
                    <a:pt x="3884362" y="546862"/>
                    <a:pt x="3870279" y="537474"/>
                    <a:pt x="3856197" y="525738"/>
                  </a:cubicBezTo>
                  <a:cubicBezTo>
                    <a:pt x="3853850" y="523391"/>
                    <a:pt x="3851503" y="521044"/>
                    <a:pt x="3846809" y="518697"/>
                  </a:cubicBezTo>
                  <a:cubicBezTo>
                    <a:pt x="3839768" y="514003"/>
                    <a:pt x="3832727" y="506962"/>
                    <a:pt x="3825686" y="502268"/>
                  </a:cubicBezTo>
                  <a:cubicBezTo>
                    <a:pt x="3828033" y="504615"/>
                    <a:pt x="3830380" y="504615"/>
                    <a:pt x="3832727" y="504615"/>
                  </a:cubicBezTo>
                  <a:close/>
                  <a:moveTo>
                    <a:pt x="4325607" y="929430"/>
                  </a:moveTo>
                  <a:cubicBezTo>
                    <a:pt x="4332648" y="936472"/>
                    <a:pt x="4339689" y="945860"/>
                    <a:pt x="4344383" y="952901"/>
                  </a:cubicBezTo>
                  <a:cubicBezTo>
                    <a:pt x="4346730" y="957595"/>
                    <a:pt x="4351424" y="959942"/>
                    <a:pt x="4353771" y="964636"/>
                  </a:cubicBezTo>
                  <a:cubicBezTo>
                    <a:pt x="4358465" y="971677"/>
                    <a:pt x="4363159" y="978718"/>
                    <a:pt x="4370201" y="985760"/>
                  </a:cubicBezTo>
                  <a:cubicBezTo>
                    <a:pt x="4374895" y="990454"/>
                    <a:pt x="4377242" y="997495"/>
                    <a:pt x="4381936" y="1002189"/>
                  </a:cubicBezTo>
                  <a:cubicBezTo>
                    <a:pt x="4386630" y="1006883"/>
                    <a:pt x="4388977" y="1013924"/>
                    <a:pt x="4393671" y="1018618"/>
                  </a:cubicBezTo>
                  <a:cubicBezTo>
                    <a:pt x="4398365" y="1025659"/>
                    <a:pt x="4403059" y="1032700"/>
                    <a:pt x="4407753" y="1039742"/>
                  </a:cubicBezTo>
                  <a:cubicBezTo>
                    <a:pt x="4410100" y="1044436"/>
                    <a:pt x="4414795" y="1049130"/>
                    <a:pt x="4417141" y="1053824"/>
                  </a:cubicBezTo>
                  <a:cubicBezTo>
                    <a:pt x="4421835" y="1060865"/>
                    <a:pt x="4426530" y="1067906"/>
                    <a:pt x="4433571" y="1077294"/>
                  </a:cubicBezTo>
                  <a:cubicBezTo>
                    <a:pt x="4435918" y="1081988"/>
                    <a:pt x="4438265" y="1086683"/>
                    <a:pt x="4442959" y="1089030"/>
                  </a:cubicBezTo>
                  <a:cubicBezTo>
                    <a:pt x="4447653" y="1098418"/>
                    <a:pt x="4454694" y="1105459"/>
                    <a:pt x="4459388" y="1114847"/>
                  </a:cubicBezTo>
                  <a:cubicBezTo>
                    <a:pt x="4461736" y="1119541"/>
                    <a:pt x="4464082" y="1121888"/>
                    <a:pt x="4466430" y="1126582"/>
                  </a:cubicBezTo>
                  <a:cubicBezTo>
                    <a:pt x="4471124" y="1135970"/>
                    <a:pt x="4475818" y="1143012"/>
                    <a:pt x="4482859" y="1152400"/>
                  </a:cubicBezTo>
                  <a:cubicBezTo>
                    <a:pt x="4485206" y="1157094"/>
                    <a:pt x="4487553" y="1161788"/>
                    <a:pt x="4489900" y="1164135"/>
                  </a:cubicBezTo>
                  <a:cubicBezTo>
                    <a:pt x="4494594" y="1173523"/>
                    <a:pt x="4499288" y="1180564"/>
                    <a:pt x="4503982" y="1189953"/>
                  </a:cubicBezTo>
                  <a:cubicBezTo>
                    <a:pt x="4506329" y="1194647"/>
                    <a:pt x="4508676" y="1199341"/>
                    <a:pt x="4511023" y="1204035"/>
                  </a:cubicBezTo>
                  <a:cubicBezTo>
                    <a:pt x="4515717" y="1213423"/>
                    <a:pt x="4520412" y="1220464"/>
                    <a:pt x="4525106" y="1229852"/>
                  </a:cubicBezTo>
                  <a:cubicBezTo>
                    <a:pt x="4527453" y="1234546"/>
                    <a:pt x="4529800" y="1239241"/>
                    <a:pt x="4532147" y="1246282"/>
                  </a:cubicBezTo>
                  <a:cubicBezTo>
                    <a:pt x="4536841" y="1253323"/>
                    <a:pt x="4541535" y="1262711"/>
                    <a:pt x="4543882" y="1269752"/>
                  </a:cubicBezTo>
                  <a:cubicBezTo>
                    <a:pt x="4546229" y="1274446"/>
                    <a:pt x="4548576" y="1281487"/>
                    <a:pt x="4553270" y="1286181"/>
                  </a:cubicBezTo>
                  <a:cubicBezTo>
                    <a:pt x="4557964" y="1293223"/>
                    <a:pt x="4560311" y="1302611"/>
                    <a:pt x="4565005" y="1309652"/>
                  </a:cubicBezTo>
                  <a:cubicBezTo>
                    <a:pt x="4565005" y="1311999"/>
                    <a:pt x="4567353" y="1314346"/>
                    <a:pt x="4567353" y="1316693"/>
                  </a:cubicBezTo>
                  <a:cubicBezTo>
                    <a:pt x="4562658" y="1309652"/>
                    <a:pt x="4560311" y="1302611"/>
                    <a:pt x="4555617" y="1295570"/>
                  </a:cubicBezTo>
                  <a:cubicBezTo>
                    <a:pt x="4550923" y="1286181"/>
                    <a:pt x="4546229" y="1276793"/>
                    <a:pt x="4539188" y="1267405"/>
                  </a:cubicBezTo>
                  <a:cubicBezTo>
                    <a:pt x="4532147" y="1255670"/>
                    <a:pt x="4525106" y="1246282"/>
                    <a:pt x="4520412" y="1234546"/>
                  </a:cubicBezTo>
                  <a:cubicBezTo>
                    <a:pt x="4515717" y="1225158"/>
                    <a:pt x="4508676" y="1215770"/>
                    <a:pt x="4503982" y="1208729"/>
                  </a:cubicBezTo>
                  <a:cubicBezTo>
                    <a:pt x="4496941" y="1196994"/>
                    <a:pt x="4489900" y="1187606"/>
                    <a:pt x="4482859" y="1178217"/>
                  </a:cubicBezTo>
                  <a:cubicBezTo>
                    <a:pt x="4478165" y="1168829"/>
                    <a:pt x="4471124" y="1161788"/>
                    <a:pt x="4466430" y="1152400"/>
                  </a:cubicBezTo>
                  <a:cubicBezTo>
                    <a:pt x="4459388" y="1143012"/>
                    <a:pt x="4452347" y="1131276"/>
                    <a:pt x="4445306" y="1121888"/>
                  </a:cubicBezTo>
                  <a:cubicBezTo>
                    <a:pt x="4438265" y="1112500"/>
                    <a:pt x="4433571" y="1105459"/>
                    <a:pt x="4426530" y="1096071"/>
                  </a:cubicBezTo>
                  <a:cubicBezTo>
                    <a:pt x="4419489" y="1086683"/>
                    <a:pt x="4410100" y="1074947"/>
                    <a:pt x="4403059" y="1065559"/>
                  </a:cubicBezTo>
                  <a:cubicBezTo>
                    <a:pt x="4396018" y="1058518"/>
                    <a:pt x="4391324" y="1049130"/>
                    <a:pt x="4384283" y="1042089"/>
                  </a:cubicBezTo>
                  <a:cubicBezTo>
                    <a:pt x="4377242" y="1032700"/>
                    <a:pt x="4367854" y="1020965"/>
                    <a:pt x="4358465" y="1011577"/>
                  </a:cubicBezTo>
                  <a:cubicBezTo>
                    <a:pt x="4351424" y="1004536"/>
                    <a:pt x="4346730" y="997495"/>
                    <a:pt x="4342036" y="990454"/>
                  </a:cubicBezTo>
                  <a:cubicBezTo>
                    <a:pt x="4332648" y="978718"/>
                    <a:pt x="4323260" y="969330"/>
                    <a:pt x="4313872" y="957595"/>
                  </a:cubicBezTo>
                  <a:cubicBezTo>
                    <a:pt x="4309178" y="950554"/>
                    <a:pt x="4302136" y="945860"/>
                    <a:pt x="4297442" y="938819"/>
                  </a:cubicBezTo>
                  <a:cubicBezTo>
                    <a:pt x="4288054" y="927083"/>
                    <a:pt x="4276319" y="915348"/>
                    <a:pt x="4264583" y="905960"/>
                  </a:cubicBezTo>
                  <a:cubicBezTo>
                    <a:pt x="4269277" y="901266"/>
                    <a:pt x="4269277" y="896572"/>
                    <a:pt x="4269277" y="891878"/>
                  </a:cubicBezTo>
                  <a:cubicBezTo>
                    <a:pt x="4269277" y="880142"/>
                    <a:pt x="4259889" y="870754"/>
                    <a:pt x="4248154" y="870754"/>
                  </a:cubicBezTo>
                  <a:cubicBezTo>
                    <a:pt x="4243460" y="870754"/>
                    <a:pt x="4241113" y="873101"/>
                    <a:pt x="4238766" y="873101"/>
                  </a:cubicBezTo>
                  <a:cubicBezTo>
                    <a:pt x="4212948" y="830854"/>
                    <a:pt x="4184784" y="793302"/>
                    <a:pt x="4156619" y="758096"/>
                  </a:cubicBezTo>
                  <a:cubicBezTo>
                    <a:pt x="4212948" y="807384"/>
                    <a:pt x="4266931" y="863713"/>
                    <a:pt x="4316218" y="924736"/>
                  </a:cubicBezTo>
                  <a:cubicBezTo>
                    <a:pt x="4320913" y="924736"/>
                    <a:pt x="4323260" y="927083"/>
                    <a:pt x="4325607" y="929430"/>
                  </a:cubicBezTo>
                  <a:close/>
                  <a:moveTo>
                    <a:pt x="4602558" y="1375369"/>
                  </a:moveTo>
                  <a:cubicBezTo>
                    <a:pt x="4602558" y="1377716"/>
                    <a:pt x="4604905" y="1377716"/>
                    <a:pt x="4604905" y="1380063"/>
                  </a:cubicBezTo>
                  <a:cubicBezTo>
                    <a:pt x="4611946" y="1389451"/>
                    <a:pt x="4616640" y="1401187"/>
                    <a:pt x="4623682" y="1412922"/>
                  </a:cubicBezTo>
                  <a:cubicBezTo>
                    <a:pt x="4626029" y="1417616"/>
                    <a:pt x="4628376" y="1422310"/>
                    <a:pt x="4630723" y="1424657"/>
                  </a:cubicBezTo>
                  <a:cubicBezTo>
                    <a:pt x="4635417" y="1434045"/>
                    <a:pt x="4640111" y="1443434"/>
                    <a:pt x="4644805" y="1452822"/>
                  </a:cubicBezTo>
                  <a:cubicBezTo>
                    <a:pt x="4647152" y="1457516"/>
                    <a:pt x="4649499" y="1462210"/>
                    <a:pt x="4651846" y="1466904"/>
                  </a:cubicBezTo>
                  <a:cubicBezTo>
                    <a:pt x="4656540" y="1478639"/>
                    <a:pt x="4663581" y="1490375"/>
                    <a:pt x="4668275" y="1502110"/>
                  </a:cubicBezTo>
                  <a:cubicBezTo>
                    <a:pt x="4670623" y="1504457"/>
                    <a:pt x="4670623" y="1506804"/>
                    <a:pt x="4672970" y="1509151"/>
                  </a:cubicBezTo>
                  <a:cubicBezTo>
                    <a:pt x="4680011" y="1523233"/>
                    <a:pt x="4687052" y="1539662"/>
                    <a:pt x="4691746" y="1553745"/>
                  </a:cubicBezTo>
                  <a:cubicBezTo>
                    <a:pt x="4694093" y="1558439"/>
                    <a:pt x="4694093" y="1563133"/>
                    <a:pt x="4696440" y="1565480"/>
                  </a:cubicBezTo>
                  <a:cubicBezTo>
                    <a:pt x="4701134" y="1577215"/>
                    <a:pt x="4705828" y="1588950"/>
                    <a:pt x="4710522" y="1600686"/>
                  </a:cubicBezTo>
                  <a:cubicBezTo>
                    <a:pt x="4712869" y="1605380"/>
                    <a:pt x="4715216" y="1612421"/>
                    <a:pt x="4717563" y="1617115"/>
                  </a:cubicBezTo>
                  <a:cubicBezTo>
                    <a:pt x="4722257" y="1628850"/>
                    <a:pt x="4726952" y="1642933"/>
                    <a:pt x="4731646" y="1654668"/>
                  </a:cubicBezTo>
                  <a:cubicBezTo>
                    <a:pt x="4733993" y="1659362"/>
                    <a:pt x="4733993" y="1664056"/>
                    <a:pt x="4736340" y="1668750"/>
                  </a:cubicBezTo>
                  <a:cubicBezTo>
                    <a:pt x="4736340" y="1668750"/>
                    <a:pt x="4736340" y="1671097"/>
                    <a:pt x="4736340" y="1671097"/>
                  </a:cubicBezTo>
                  <a:cubicBezTo>
                    <a:pt x="4731646" y="1657015"/>
                    <a:pt x="4726952" y="1645280"/>
                    <a:pt x="4722257" y="1631197"/>
                  </a:cubicBezTo>
                  <a:cubicBezTo>
                    <a:pt x="4722257" y="1628850"/>
                    <a:pt x="4722257" y="1628850"/>
                    <a:pt x="4719911" y="1626503"/>
                  </a:cubicBezTo>
                  <a:cubicBezTo>
                    <a:pt x="4712869" y="1607727"/>
                    <a:pt x="4705828" y="1591297"/>
                    <a:pt x="4698787" y="1572521"/>
                  </a:cubicBezTo>
                  <a:cubicBezTo>
                    <a:pt x="4696440" y="1567827"/>
                    <a:pt x="4696440" y="1565480"/>
                    <a:pt x="4694093" y="1560786"/>
                  </a:cubicBezTo>
                  <a:cubicBezTo>
                    <a:pt x="4687052" y="1542009"/>
                    <a:pt x="4680011" y="1525580"/>
                    <a:pt x="4670623" y="1506804"/>
                  </a:cubicBezTo>
                  <a:cubicBezTo>
                    <a:pt x="4668275" y="1502110"/>
                    <a:pt x="4668275" y="1499763"/>
                    <a:pt x="4665929" y="1497416"/>
                  </a:cubicBezTo>
                  <a:cubicBezTo>
                    <a:pt x="4658887" y="1480986"/>
                    <a:pt x="4649499" y="1464557"/>
                    <a:pt x="4642458" y="1448128"/>
                  </a:cubicBezTo>
                  <a:cubicBezTo>
                    <a:pt x="4642458" y="1445781"/>
                    <a:pt x="4640111" y="1445781"/>
                    <a:pt x="4640111" y="1443434"/>
                  </a:cubicBezTo>
                  <a:cubicBezTo>
                    <a:pt x="4630723" y="1427004"/>
                    <a:pt x="4623682" y="1410575"/>
                    <a:pt x="4614294" y="1394146"/>
                  </a:cubicBezTo>
                  <a:cubicBezTo>
                    <a:pt x="4611946" y="1389451"/>
                    <a:pt x="4609599" y="1387104"/>
                    <a:pt x="4607252" y="1382410"/>
                  </a:cubicBezTo>
                  <a:cubicBezTo>
                    <a:pt x="4604905" y="1382410"/>
                    <a:pt x="4602558" y="1380063"/>
                    <a:pt x="4602558" y="1375369"/>
                  </a:cubicBezTo>
                  <a:cubicBezTo>
                    <a:pt x="4602558" y="1375369"/>
                    <a:pt x="4602558" y="1375369"/>
                    <a:pt x="4602558" y="1375369"/>
                  </a:cubicBezTo>
                  <a:close/>
                  <a:moveTo>
                    <a:pt x="4799710" y="2342352"/>
                  </a:moveTo>
                  <a:cubicBezTo>
                    <a:pt x="4799710" y="2344700"/>
                    <a:pt x="4797363" y="2349394"/>
                    <a:pt x="4797363" y="2351741"/>
                  </a:cubicBezTo>
                  <a:cubicBezTo>
                    <a:pt x="4797363" y="2351741"/>
                    <a:pt x="4797363" y="2354088"/>
                    <a:pt x="4797363" y="2354088"/>
                  </a:cubicBezTo>
                  <a:cubicBezTo>
                    <a:pt x="4797363" y="2356435"/>
                    <a:pt x="4797363" y="2361129"/>
                    <a:pt x="4795016" y="2363476"/>
                  </a:cubicBezTo>
                  <a:cubicBezTo>
                    <a:pt x="4795016" y="2363476"/>
                    <a:pt x="4795016" y="2365823"/>
                    <a:pt x="4795016" y="2365823"/>
                  </a:cubicBezTo>
                  <a:cubicBezTo>
                    <a:pt x="4795016" y="2370517"/>
                    <a:pt x="4795016" y="2372864"/>
                    <a:pt x="4795016" y="2377558"/>
                  </a:cubicBezTo>
                  <a:cubicBezTo>
                    <a:pt x="4795016" y="2379905"/>
                    <a:pt x="4795016" y="2379905"/>
                    <a:pt x="4795016" y="2382252"/>
                  </a:cubicBezTo>
                  <a:cubicBezTo>
                    <a:pt x="4795016" y="2386946"/>
                    <a:pt x="4795016" y="2389293"/>
                    <a:pt x="4795016" y="2393987"/>
                  </a:cubicBezTo>
                  <a:cubicBezTo>
                    <a:pt x="4795016" y="2396334"/>
                    <a:pt x="4795016" y="2396334"/>
                    <a:pt x="4795016" y="2398681"/>
                  </a:cubicBezTo>
                  <a:cubicBezTo>
                    <a:pt x="4795016" y="2398681"/>
                    <a:pt x="4795016" y="2398681"/>
                    <a:pt x="4795016" y="2401028"/>
                  </a:cubicBezTo>
                  <a:cubicBezTo>
                    <a:pt x="4795016" y="2401028"/>
                    <a:pt x="4795016" y="2401028"/>
                    <a:pt x="4795016" y="2401028"/>
                  </a:cubicBezTo>
                  <a:cubicBezTo>
                    <a:pt x="4795016" y="2401028"/>
                    <a:pt x="4795016" y="2398681"/>
                    <a:pt x="4795016" y="2398681"/>
                  </a:cubicBezTo>
                  <a:cubicBezTo>
                    <a:pt x="4795016" y="2393987"/>
                    <a:pt x="4795016" y="2389293"/>
                    <a:pt x="4795016" y="2384599"/>
                  </a:cubicBezTo>
                  <a:cubicBezTo>
                    <a:pt x="4795016" y="2382252"/>
                    <a:pt x="4795016" y="2379905"/>
                    <a:pt x="4795016" y="2379905"/>
                  </a:cubicBezTo>
                  <a:cubicBezTo>
                    <a:pt x="4795016" y="2372864"/>
                    <a:pt x="4795016" y="2368170"/>
                    <a:pt x="4795016" y="2361129"/>
                  </a:cubicBezTo>
                  <a:cubicBezTo>
                    <a:pt x="4795016" y="2358782"/>
                    <a:pt x="4795016" y="2358782"/>
                    <a:pt x="4795016" y="2356435"/>
                  </a:cubicBezTo>
                  <a:cubicBezTo>
                    <a:pt x="4795016" y="2351741"/>
                    <a:pt x="4795016" y="2347047"/>
                    <a:pt x="4797363" y="2342352"/>
                  </a:cubicBezTo>
                  <a:cubicBezTo>
                    <a:pt x="4797363" y="2340005"/>
                    <a:pt x="4797363" y="2337658"/>
                    <a:pt x="4797363" y="2337658"/>
                  </a:cubicBezTo>
                  <a:cubicBezTo>
                    <a:pt x="4797363" y="2332964"/>
                    <a:pt x="4799710" y="2330617"/>
                    <a:pt x="4799710" y="2328270"/>
                  </a:cubicBezTo>
                  <a:cubicBezTo>
                    <a:pt x="4799710" y="2328270"/>
                    <a:pt x="4799710" y="2328270"/>
                    <a:pt x="4799710" y="2328270"/>
                  </a:cubicBezTo>
                  <a:cubicBezTo>
                    <a:pt x="4799710" y="2330617"/>
                    <a:pt x="4802057" y="2332964"/>
                    <a:pt x="4804404" y="2335311"/>
                  </a:cubicBezTo>
                  <a:cubicBezTo>
                    <a:pt x="4802057" y="2335311"/>
                    <a:pt x="4799710" y="2337658"/>
                    <a:pt x="4799710" y="2342352"/>
                  </a:cubicBezTo>
                  <a:cubicBezTo>
                    <a:pt x="4799710" y="2340005"/>
                    <a:pt x="4799710" y="2342352"/>
                    <a:pt x="4799710" y="2342352"/>
                  </a:cubicBezTo>
                  <a:close/>
                  <a:moveTo>
                    <a:pt x="4816139" y="2703798"/>
                  </a:moveTo>
                  <a:cubicBezTo>
                    <a:pt x="4816139" y="2729615"/>
                    <a:pt x="4813793" y="2753085"/>
                    <a:pt x="4811445" y="2776556"/>
                  </a:cubicBezTo>
                  <a:cubicBezTo>
                    <a:pt x="4811445" y="2781250"/>
                    <a:pt x="4811445" y="2785944"/>
                    <a:pt x="4809098" y="2792985"/>
                  </a:cubicBezTo>
                  <a:cubicBezTo>
                    <a:pt x="4809098" y="2795332"/>
                    <a:pt x="4809098" y="2797679"/>
                    <a:pt x="4809098" y="2800026"/>
                  </a:cubicBezTo>
                  <a:cubicBezTo>
                    <a:pt x="4809098" y="2802374"/>
                    <a:pt x="4806751" y="2804721"/>
                    <a:pt x="4806751" y="2809415"/>
                  </a:cubicBezTo>
                  <a:cubicBezTo>
                    <a:pt x="4806751" y="2811762"/>
                    <a:pt x="4806751" y="2811762"/>
                    <a:pt x="4806751" y="2814109"/>
                  </a:cubicBezTo>
                  <a:cubicBezTo>
                    <a:pt x="4804404" y="2832885"/>
                    <a:pt x="4804404" y="2849314"/>
                    <a:pt x="4802057" y="2865744"/>
                  </a:cubicBezTo>
                  <a:cubicBezTo>
                    <a:pt x="4802057" y="2865744"/>
                    <a:pt x="4802057" y="2865744"/>
                    <a:pt x="4802057" y="2868091"/>
                  </a:cubicBezTo>
                  <a:cubicBezTo>
                    <a:pt x="4799710" y="2891561"/>
                    <a:pt x="4797363" y="2915032"/>
                    <a:pt x="4792669" y="2938502"/>
                  </a:cubicBezTo>
                  <a:cubicBezTo>
                    <a:pt x="4792669" y="2943196"/>
                    <a:pt x="4790322" y="2947890"/>
                    <a:pt x="4790322" y="2952584"/>
                  </a:cubicBezTo>
                  <a:cubicBezTo>
                    <a:pt x="4787975" y="2976055"/>
                    <a:pt x="4783281" y="2997178"/>
                    <a:pt x="4778587" y="3018302"/>
                  </a:cubicBezTo>
                  <a:cubicBezTo>
                    <a:pt x="4778587" y="3022996"/>
                    <a:pt x="4776240" y="3025343"/>
                    <a:pt x="4776240" y="3030037"/>
                  </a:cubicBezTo>
                  <a:cubicBezTo>
                    <a:pt x="4771546" y="3048813"/>
                    <a:pt x="4769198" y="3069937"/>
                    <a:pt x="4764504" y="3088713"/>
                  </a:cubicBezTo>
                  <a:cubicBezTo>
                    <a:pt x="4764504" y="3093407"/>
                    <a:pt x="4762157" y="3095754"/>
                    <a:pt x="4762157" y="3100448"/>
                  </a:cubicBezTo>
                  <a:cubicBezTo>
                    <a:pt x="4762157" y="3105142"/>
                    <a:pt x="4759810" y="3107490"/>
                    <a:pt x="4759810" y="3112184"/>
                  </a:cubicBezTo>
                  <a:cubicBezTo>
                    <a:pt x="4750422" y="3140348"/>
                    <a:pt x="4738687" y="3168513"/>
                    <a:pt x="4726952" y="3196677"/>
                  </a:cubicBezTo>
                  <a:cubicBezTo>
                    <a:pt x="4726952" y="3194330"/>
                    <a:pt x="4726952" y="3194330"/>
                    <a:pt x="4729299" y="3191983"/>
                  </a:cubicBezTo>
                  <a:cubicBezTo>
                    <a:pt x="4731646" y="3182595"/>
                    <a:pt x="4733993" y="3175554"/>
                    <a:pt x="4736340" y="3166166"/>
                  </a:cubicBezTo>
                  <a:cubicBezTo>
                    <a:pt x="4738687" y="3156777"/>
                    <a:pt x="4741034" y="3147389"/>
                    <a:pt x="4743381" y="3138001"/>
                  </a:cubicBezTo>
                  <a:cubicBezTo>
                    <a:pt x="4745728" y="3128613"/>
                    <a:pt x="4748075" y="3121572"/>
                    <a:pt x="4750422" y="3112184"/>
                  </a:cubicBezTo>
                  <a:cubicBezTo>
                    <a:pt x="4752769" y="3102796"/>
                    <a:pt x="4755116" y="3093407"/>
                    <a:pt x="4757463" y="3081672"/>
                  </a:cubicBezTo>
                  <a:cubicBezTo>
                    <a:pt x="4759810" y="3072284"/>
                    <a:pt x="4762157" y="3065243"/>
                    <a:pt x="4764504" y="3055855"/>
                  </a:cubicBezTo>
                  <a:cubicBezTo>
                    <a:pt x="4766852" y="3046466"/>
                    <a:pt x="4769198" y="3034731"/>
                    <a:pt x="4771546" y="3025343"/>
                  </a:cubicBezTo>
                  <a:cubicBezTo>
                    <a:pt x="4773892" y="3018302"/>
                    <a:pt x="4773892" y="3008914"/>
                    <a:pt x="4776240" y="3001873"/>
                  </a:cubicBezTo>
                  <a:cubicBezTo>
                    <a:pt x="4778587" y="2990137"/>
                    <a:pt x="4780934" y="2978402"/>
                    <a:pt x="4783281" y="2966667"/>
                  </a:cubicBezTo>
                  <a:cubicBezTo>
                    <a:pt x="4785628" y="2959626"/>
                    <a:pt x="4785628" y="2952584"/>
                    <a:pt x="4787975" y="2945543"/>
                  </a:cubicBezTo>
                  <a:cubicBezTo>
                    <a:pt x="4790322" y="2929114"/>
                    <a:pt x="4792669" y="2915032"/>
                    <a:pt x="4795016" y="2898602"/>
                  </a:cubicBezTo>
                  <a:cubicBezTo>
                    <a:pt x="4795016" y="2896255"/>
                    <a:pt x="4795016" y="2891561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6867"/>
                  </a:cubicBezTo>
                  <a:cubicBezTo>
                    <a:pt x="4799710" y="2865744"/>
                    <a:pt x="4802057" y="2844620"/>
                    <a:pt x="4804404" y="2825844"/>
                  </a:cubicBezTo>
                  <a:cubicBezTo>
                    <a:pt x="4804404" y="2818803"/>
                    <a:pt x="4806751" y="2811762"/>
                    <a:pt x="4806751" y="2804721"/>
                  </a:cubicBezTo>
                  <a:cubicBezTo>
                    <a:pt x="4809098" y="2790638"/>
                    <a:pt x="4809098" y="2776556"/>
                    <a:pt x="4811445" y="2760127"/>
                  </a:cubicBezTo>
                  <a:cubicBezTo>
                    <a:pt x="4811445" y="2753085"/>
                    <a:pt x="4813793" y="2743697"/>
                    <a:pt x="4813793" y="2736656"/>
                  </a:cubicBezTo>
                  <a:cubicBezTo>
                    <a:pt x="4813793" y="2722574"/>
                    <a:pt x="4816139" y="2708492"/>
                    <a:pt x="4816139" y="2694409"/>
                  </a:cubicBezTo>
                  <a:cubicBezTo>
                    <a:pt x="4816139" y="2687368"/>
                    <a:pt x="4816139" y="2677980"/>
                    <a:pt x="4818487" y="2670939"/>
                  </a:cubicBezTo>
                  <a:cubicBezTo>
                    <a:pt x="4818487" y="2668592"/>
                    <a:pt x="4818487" y="2666245"/>
                    <a:pt x="4818487" y="2666245"/>
                  </a:cubicBezTo>
                  <a:cubicBezTo>
                    <a:pt x="4818487" y="2666245"/>
                    <a:pt x="4818487" y="2666245"/>
                    <a:pt x="4818487" y="2666245"/>
                  </a:cubicBezTo>
                  <a:cubicBezTo>
                    <a:pt x="4818487" y="2673286"/>
                    <a:pt x="4818487" y="2682674"/>
                    <a:pt x="4818487" y="2689715"/>
                  </a:cubicBezTo>
                  <a:cubicBezTo>
                    <a:pt x="4816139" y="2694409"/>
                    <a:pt x="4816139" y="2699103"/>
                    <a:pt x="4816139" y="2703798"/>
                  </a:cubicBezTo>
                  <a:close/>
                  <a:moveTo>
                    <a:pt x="4816139" y="2882173"/>
                  </a:moveTo>
                  <a:cubicBezTo>
                    <a:pt x="4816139" y="2889214"/>
                    <a:pt x="4813793" y="2896255"/>
                    <a:pt x="4811445" y="2903296"/>
                  </a:cubicBezTo>
                  <a:cubicBezTo>
                    <a:pt x="4806751" y="2926767"/>
                    <a:pt x="4802057" y="2947890"/>
                    <a:pt x="4797363" y="2971361"/>
                  </a:cubicBezTo>
                  <a:cubicBezTo>
                    <a:pt x="4797363" y="2973708"/>
                    <a:pt x="4797363" y="2976055"/>
                    <a:pt x="4795016" y="2978402"/>
                  </a:cubicBezTo>
                  <a:cubicBezTo>
                    <a:pt x="4790322" y="2994831"/>
                    <a:pt x="4785628" y="3013608"/>
                    <a:pt x="4783281" y="3030037"/>
                  </a:cubicBezTo>
                  <a:cubicBezTo>
                    <a:pt x="4778587" y="3048813"/>
                    <a:pt x="4771546" y="3067590"/>
                    <a:pt x="4766852" y="3086366"/>
                  </a:cubicBezTo>
                  <a:cubicBezTo>
                    <a:pt x="4766852" y="3084019"/>
                    <a:pt x="4769198" y="3079325"/>
                    <a:pt x="4769198" y="3076978"/>
                  </a:cubicBezTo>
                  <a:cubicBezTo>
                    <a:pt x="4773892" y="3058201"/>
                    <a:pt x="4776240" y="3039425"/>
                    <a:pt x="4780934" y="3020649"/>
                  </a:cubicBezTo>
                  <a:cubicBezTo>
                    <a:pt x="4780934" y="3018302"/>
                    <a:pt x="4780934" y="3015955"/>
                    <a:pt x="4783281" y="3013608"/>
                  </a:cubicBezTo>
                  <a:cubicBezTo>
                    <a:pt x="4787975" y="2992484"/>
                    <a:pt x="4790322" y="2971361"/>
                    <a:pt x="4795016" y="2950237"/>
                  </a:cubicBezTo>
                  <a:cubicBezTo>
                    <a:pt x="4795016" y="2945543"/>
                    <a:pt x="4797363" y="2940849"/>
                    <a:pt x="4797363" y="2933808"/>
                  </a:cubicBezTo>
                  <a:cubicBezTo>
                    <a:pt x="4799710" y="2912685"/>
                    <a:pt x="4802057" y="2891561"/>
                    <a:pt x="4804404" y="2870438"/>
                  </a:cubicBezTo>
                  <a:cubicBezTo>
                    <a:pt x="4804404" y="2868091"/>
                    <a:pt x="4804404" y="2865744"/>
                    <a:pt x="4804404" y="2865744"/>
                  </a:cubicBezTo>
                  <a:cubicBezTo>
                    <a:pt x="4806751" y="2849314"/>
                    <a:pt x="4806751" y="2832885"/>
                    <a:pt x="4809098" y="2816456"/>
                  </a:cubicBezTo>
                  <a:cubicBezTo>
                    <a:pt x="4811445" y="2821150"/>
                    <a:pt x="4816139" y="2825844"/>
                    <a:pt x="4823181" y="2825844"/>
                  </a:cubicBezTo>
                  <a:cubicBezTo>
                    <a:pt x="4820833" y="2846967"/>
                    <a:pt x="4818487" y="2863397"/>
                    <a:pt x="4816139" y="2882173"/>
                  </a:cubicBezTo>
                  <a:close/>
                  <a:moveTo>
                    <a:pt x="4743381" y="3170860"/>
                  </a:moveTo>
                  <a:cubicBezTo>
                    <a:pt x="4738687" y="3184942"/>
                    <a:pt x="4736340" y="3196677"/>
                    <a:pt x="4731646" y="3210759"/>
                  </a:cubicBezTo>
                  <a:cubicBezTo>
                    <a:pt x="4729299" y="3210759"/>
                    <a:pt x="4729299" y="3210759"/>
                    <a:pt x="4726952" y="3210759"/>
                  </a:cubicBezTo>
                  <a:cubicBezTo>
                    <a:pt x="4731646" y="3199024"/>
                    <a:pt x="4736340" y="3189636"/>
                    <a:pt x="4738687" y="3177901"/>
                  </a:cubicBezTo>
                  <a:cubicBezTo>
                    <a:pt x="4741034" y="3173207"/>
                    <a:pt x="4741034" y="3170860"/>
                    <a:pt x="4743381" y="3166166"/>
                  </a:cubicBezTo>
                  <a:cubicBezTo>
                    <a:pt x="4745728" y="3161472"/>
                    <a:pt x="4745728" y="3156777"/>
                    <a:pt x="4748075" y="3154431"/>
                  </a:cubicBezTo>
                  <a:cubicBezTo>
                    <a:pt x="4748075" y="3154431"/>
                    <a:pt x="4748075" y="3156777"/>
                    <a:pt x="4748075" y="3156777"/>
                  </a:cubicBezTo>
                  <a:cubicBezTo>
                    <a:pt x="4748075" y="3161472"/>
                    <a:pt x="4745728" y="3166166"/>
                    <a:pt x="4743381" y="3170860"/>
                  </a:cubicBezTo>
                  <a:close/>
                  <a:moveTo>
                    <a:pt x="4391324" y="3867932"/>
                  </a:moveTo>
                  <a:cubicBezTo>
                    <a:pt x="4386630" y="3872627"/>
                    <a:pt x="4384283" y="3879668"/>
                    <a:pt x="4379589" y="3884362"/>
                  </a:cubicBezTo>
                  <a:cubicBezTo>
                    <a:pt x="4367854" y="3898444"/>
                    <a:pt x="4358465" y="3912527"/>
                    <a:pt x="4346730" y="3928956"/>
                  </a:cubicBezTo>
                  <a:cubicBezTo>
                    <a:pt x="4342036" y="3935997"/>
                    <a:pt x="4337342" y="3940691"/>
                    <a:pt x="4332648" y="3947732"/>
                  </a:cubicBezTo>
                  <a:cubicBezTo>
                    <a:pt x="4323260" y="3961814"/>
                    <a:pt x="4311524" y="3973550"/>
                    <a:pt x="4299789" y="3987632"/>
                  </a:cubicBezTo>
                  <a:cubicBezTo>
                    <a:pt x="4295095" y="3994673"/>
                    <a:pt x="4290401" y="3999367"/>
                    <a:pt x="4283360" y="4006408"/>
                  </a:cubicBezTo>
                  <a:cubicBezTo>
                    <a:pt x="4273972" y="4018144"/>
                    <a:pt x="4262237" y="4029879"/>
                    <a:pt x="4252848" y="4041614"/>
                  </a:cubicBezTo>
                  <a:cubicBezTo>
                    <a:pt x="4245807" y="4048655"/>
                    <a:pt x="4238766" y="4058043"/>
                    <a:pt x="4231725" y="4065085"/>
                  </a:cubicBezTo>
                  <a:cubicBezTo>
                    <a:pt x="4222337" y="4074473"/>
                    <a:pt x="4212948" y="4083861"/>
                    <a:pt x="4205907" y="4093249"/>
                  </a:cubicBezTo>
                  <a:cubicBezTo>
                    <a:pt x="4198866" y="4102637"/>
                    <a:pt x="4189478" y="4109678"/>
                    <a:pt x="4182437" y="4119066"/>
                  </a:cubicBezTo>
                  <a:cubicBezTo>
                    <a:pt x="4182437" y="4119066"/>
                    <a:pt x="4182437" y="4119066"/>
                    <a:pt x="4182437" y="4116720"/>
                  </a:cubicBezTo>
                  <a:cubicBezTo>
                    <a:pt x="4184784" y="4114372"/>
                    <a:pt x="4184784" y="4112026"/>
                    <a:pt x="4187131" y="4107331"/>
                  </a:cubicBezTo>
                  <a:cubicBezTo>
                    <a:pt x="4187131" y="4104984"/>
                    <a:pt x="4189478" y="4102637"/>
                    <a:pt x="4189478" y="4100290"/>
                  </a:cubicBezTo>
                  <a:cubicBezTo>
                    <a:pt x="4191825" y="4097943"/>
                    <a:pt x="4191825" y="4095596"/>
                    <a:pt x="4194172" y="4090902"/>
                  </a:cubicBezTo>
                  <a:cubicBezTo>
                    <a:pt x="4196519" y="4086208"/>
                    <a:pt x="4198866" y="4081514"/>
                    <a:pt x="4198866" y="4076820"/>
                  </a:cubicBezTo>
                  <a:cubicBezTo>
                    <a:pt x="4198866" y="4074473"/>
                    <a:pt x="4201213" y="4072125"/>
                    <a:pt x="4201213" y="4072125"/>
                  </a:cubicBezTo>
                  <a:cubicBezTo>
                    <a:pt x="4205907" y="4060390"/>
                    <a:pt x="4208254" y="4046308"/>
                    <a:pt x="4212948" y="4029879"/>
                  </a:cubicBezTo>
                  <a:cubicBezTo>
                    <a:pt x="4224684" y="4029879"/>
                    <a:pt x="4231725" y="4020490"/>
                    <a:pt x="4231725" y="4008755"/>
                  </a:cubicBezTo>
                  <a:cubicBezTo>
                    <a:pt x="4231725" y="4006408"/>
                    <a:pt x="4231725" y="4004061"/>
                    <a:pt x="4229378" y="4001714"/>
                  </a:cubicBezTo>
                  <a:cubicBezTo>
                    <a:pt x="4231725" y="3999367"/>
                    <a:pt x="4234072" y="3997020"/>
                    <a:pt x="4234072" y="3994673"/>
                  </a:cubicBezTo>
                  <a:cubicBezTo>
                    <a:pt x="4238766" y="3989979"/>
                    <a:pt x="4243460" y="3987632"/>
                    <a:pt x="4248154" y="3982938"/>
                  </a:cubicBezTo>
                  <a:cubicBezTo>
                    <a:pt x="4250501" y="3980591"/>
                    <a:pt x="4252848" y="3978244"/>
                    <a:pt x="4257542" y="3975897"/>
                  </a:cubicBezTo>
                  <a:cubicBezTo>
                    <a:pt x="4269277" y="3966508"/>
                    <a:pt x="4281013" y="3957120"/>
                    <a:pt x="4292748" y="3945385"/>
                  </a:cubicBezTo>
                  <a:cubicBezTo>
                    <a:pt x="4295095" y="3943038"/>
                    <a:pt x="4297442" y="3940691"/>
                    <a:pt x="4299789" y="3940691"/>
                  </a:cubicBezTo>
                  <a:cubicBezTo>
                    <a:pt x="4311524" y="3931303"/>
                    <a:pt x="4320913" y="3921915"/>
                    <a:pt x="4332648" y="3910179"/>
                  </a:cubicBezTo>
                  <a:cubicBezTo>
                    <a:pt x="4334995" y="3907832"/>
                    <a:pt x="4337342" y="3905485"/>
                    <a:pt x="4339689" y="3903138"/>
                  </a:cubicBezTo>
                  <a:cubicBezTo>
                    <a:pt x="4351424" y="3891403"/>
                    <a:pt x="4363159" y="3879668"/>
                    <a:pt x="4374895" y="3867932"/>
                  </a:cubicBezTo>
                  <a:cubicBezTo>
                    <a:pt x="4377242" y="3865586"/>
                    <a:pt x="4379589" y="3863238"/>
                    <a:pt x="4381936" y="3858544"/>
                  </a:cubicBezTo>
                  <a:cubicBezTo>
                    <a:pt x="4393671" y="3846809"/>
                    <a:pt x="4403059" y="3835074"/>
                    <a:pt x="4414795" y="3820992"/>
                  </a:cubicBezTo>
                  <a:cubicBezTo>
                    <a:pt x="4414795" y="3818645"/>
                    <a:pt x="4417141" y="3818645"/>
                    <a:pt x="4417141" y="3816298"/>
                  </a:cubicBezTo>
                  <a:cubicBezTo>
                    <a:pt x="4428877" y="3802215"/>
                    <a:pt x="4440612" y="3788133"/>
                    <a:pt x="4450000" y="3774051"/>
                  </a:cubicBezTo>
                  <a:cubicBezTo>
                    <a:pt x="4452347" y="3771704"/>
                    <a:pt x="4454694" y="3767009"/>
                    <a:pt x="4457041" y="3764663"/>
                  </a:cubicBezTo>
                  <a:cubicBezTo>
                    <a:pt x="4464082" y="3752927"/>
                    <a:pt x="4473471" y="3741192"/>
                    <a:pt x="4480512" y="3729457"/>
                  </a:cubicBezTo>
                  <a:cubicBezTo>
                    <a:pt x="4478165" y="3731804"/>
                    <a:pt x="4475818" y="3736498"/>
                    <a:pt x="4473471" y="3738845"/>
                  </a:cubicBezTo>
                  <a:cubicBezTo>
                    <a:pt x="4450000" y="3783439"/>
                    <a:pt x="4421835" y="3828033"/>
                    <a:pt x="4391324" y="3867932"/>
                  </a:cubicBezTo>
                  <a:close/>
                  <a:moveTo>
                    <a:pt x="4065084" y="4229378"/>
                  </a:moveTo>
                  <a:cubicBezTo>
                    <a:pt x="4051002" y="4241113"/>
                    <a:pt x="4036920" y="4252848"/>
                    <a:pt x="4025185" y="4264584"/>
                  </a:cubicBezTo>
                  <a:cubicBezTo>
                    <a:pt x="4018143" y="4269278"/>
                    <a:pt x="4011102" y="4276319"/>
                    <a:pt x="4004061" y="4281013"/>
                  </a:cubicBezTo>
                  <a:cubicBezTo>
                    <a:pt x="3997020" y="4285707"/>
                    <a:pt x="3989979" y="4292748"/>
                    <a:pt x="3982938" y="4297442"/>
                  </a:cubicBezTo>
                  <a:cubicBezTo>
                    <a:pt x="3978244" y="4299789"/>
                    <a:pt x="3975897" y="4302136"/>
                    <a:pt x="3971203" y="4304483"/>
                  </a:cubicBezTo>
                  <a:cubicBezTo>
                    <a:pt x="3964161" y="4309177"/>
                    <a:pt x="3957120" y="4313871"/>
                    <a:pt x="3950079" y="4318565"/>
                  </a:cubicBezTo>
                  <a:cubicBezTo>
                    <a:pt x="3947732" y="4320913"/>
                    <a:pt x="3945385" y="4320913"/>
                    <a:pt x="3943038" y="4323260"/>
                  </a:cubicBezTo>
                  <a:cubicBezTo>
                    <a:pt x="3928956" y="4332648"/>
                    <a:pt x="3914874" y="4342036"/>
                    <a:pt x="3900791" y="4351424"/>
                  </a:cubicBezTo>
                  <a:cubicBezTo>
                    <a:pt x="3898444" y="4353771"/>
                    <a:pt x="3896097" y="4353771"/>
                    <a:pt x="3891403" y="4356118"/>
                  </a:cubicBezTo>
                  <a:cubicBezTo>
                    <a:pt x="3884362" y="4360812"/>
                    <a:pt x="3877321" y="4365506"/>
                    <a:pt x="3870279" y="4367854"/>
                  </a:cubicBezTo>
                  <a:cubicBezTo>
                    <a:pt x="3865585" y="4370201"/>
                    <a:pt x="3860891" y="4372548"/>
                    <a:pt x="3858544" y="4374895"/>
                  </a:cubicBezTo>
                  <a:cubicBezTo>
                    <a:pt x="3853850" y="4377242"/>
                    <a:pt x="3849156" y="4379589"/>
                    <a:pt x="3846809" y="4381936"/>
                  </a:cubicBezTo>
                  <a:cubicBezTo>
                    <a:pt x="3849156" y="4379589"/>
                    <a:pt x="3851503" y="4377242"/>
                    <a:pt x="3853850" y="4374895"/>
                  </a:cubicBezTo>
                  <a:cubicBezTo>
                    <a:pt x="3863239" y="4367854"/>
                    <a:pt x="3872627" y="4360812"/>
                    <a:pt x="3879668" y="4353771"/>
                  </a:cubicBezTo>
                  <a:cubicBezTo>
                    <a:pt x="3886709" y="4346730"/>
                    <a:pt x="3893750" y="4342036"/>
                    <a:pt x="3900791" y="4334995"/>
                  </a:cubicBezTo>
                  <a:cubicBezTo>
                    <a:pt x="3910180" y="4327954"/>
                    <a:pt x="3919568" y="4318565"/>
                    <a:pt x="3926609" y="4311525"/>
                  </a:cubicBezTo>
                  <a:cubicBezTo>
                    <a:pt x="3933650" y="4304483"/>
                    <a:pt x="3940691" y="4299789"/>
                    <a:pt x="3947732" y="4292748"/>
                  </a:cubicBezTo>
                  <a:cubicBezTo>
                    <a:pt x="3957120" y="4285707"/>
                    <a:pt x="3966509" y="4276319"/>
                    <a:pt x="3973550" y="4266930"/>
                  </a:cubicBezTo>
                  <a:cubicBezTo>
                    <a:pt x="3980591" y="4259889"/>
                    <a:pt x="3987632" y="4255195"/>
                    <a:pt x="3992326" y="4248154"/>
                  </a:cubicBezTo>
                  <a:cubicBezTo>
                    <a:pt x="4001714" y="4238766"/>
                    <a:pt x="4011102" y="4229378"/>
                    <a:pt x="4020491" y="4222337"/>
                  </a:cubicBezTo>
                  <a:cubicBezTo>
                    <a:pt x="4027532" y="4215296"/>
                    <a:pt x="4032226" y="4210602"/>
                    <a:pt x="4039267" y="4203560"/>
                  </a:cubicBezTo>
                  <a:cubicBezTo>
                    <a:pt x="4048655" y="4194172"/>
                    <a:pt x="4058043" y="4184784"/>
                    <a:pt x="4067432" y="4173049"/>
                  </a:cubicBezTo>
                  <a:cubicBezTo>
                    <a:pt x="4072126" y="4168354"/>
                    <a:pt x="4079167" y="4161313"/>
                    <a:pt x="4083861" y="4156619"/>
                  </a:cubicBezTo>
                  <a:cubicBezTo>
                    <a:pt x="4095596" y="4144884"/>
                    <a:pt x="4104984" y="4133149"/>
                    <a:pt x="4116719" y="4121414"/>
                  </a:cubicBezTo>
                  <a:cubicBezTo>
                    <a:pt x="4121414" y="4116720"/>
                    <a:pt x="4123761" y="4114372"/>
                    <a:pt x="4128455" y="4109678"/>
                  </a:cubicBezTo>
                  <a:cubicBezTo>
                    <a:pt x="4154272" y="4081514"/>
                    <a:pt x="4177743" y="4053349"/>
                    <a:pt x="4201213" y="4022838"/>
                  </a:cubicBezTo>
                  <a:cubicBezTo>
                    <a:pt x="4203560" y="4025185"/>
                    <a:pt x="4203560" y="4025185"/>
                    <a:pt x="4205907" y="4025185"/>
                  </a:cubicBezTo>
                  <a:cubicBezTo>
                    <a:pt x="4205907" y="4025185"/>
                    <a:pt x="4205907" y="4027532"/>
                    <a:pt x="4205907" y="4027532"/>
                  </a:cubicBezTo>
                  <a:cubicBezTo>
                    <a:pt x="4205907" y="4029879"/>
                    <a:pt x="4203560" y="4034573"/>
                    <a:pt x="4203560" y="4036920"/>
                  </a:cubicBezTo>
                  <a:cubicBezTo>
                    <a:pt x="4203560" y="4039267"/>
                    <a:pt x="4201213" y="4043961"/>
                    <a:pt x="4201213" y="4046308"/>
                  </a:cubicBezTo>
                  <a:cubicBezTo>
                    <a:pt x="4198866" y="4048655"/>
                    <a:pt x="4198866" y="4053349"/>
                    <a:pt x="4196519" y="4055696"/>
                  </a:cubicBezTo>
                  <a:cubicBezTo>
                    <a:pt x="4196519" y="4058043"/>
                    <a:pt x="4194172" y="4062737"/>
                    <a:pt x="4194172" y="4065085"/>
                  </a:cubicBezTo>
                  <a:cubicBezTo>
                    <a:pt x="4191825" y="4067431"/>
                    <a:pt x="4191825" y="4072125"/>
                    <a:pt x="4189478" y="4074473"/>
                  </a:cubicBezTo>
                  <a:cubicBezTo>
                    <a:pt x="4189478" y="4076820"/>
                    <a:pt x="4187131" y="4079167"/>
                    <a:pt x="4187131" y="4081514"/>
                  </a:cubicBezTo>
                  <a:cubicBezTo>
                    <a:pt x="4184784" y="4086208"/>
                    <a:pt x="4184784" y="4088555"/>
                    <a:pt x="4182437" y="4093249"/>
                  </a:cubicBezTo>
                  <a:cubicBezTo>
                    <a:pt x="4182437" y="4095596"/>
                    <a:pt x="4180090" y="4097943"/>
                    <a:pt x="4180090" y="4100290"/>
                  </a:cubicBezTo>
                  <a:cubicBezTo>
                    <a:pt x="4177743" y="4104984"/>
                    <a:pt x="4175395" y="4109678"/>
                    <a:pt x="4173049" y="4112026"/>
                  </a:cubicBezTo>
                  <a:cubicBezTo>
                    <a:pt x="4173049" y="4112026"/>
                    <a:pt x="4173049" y="4114372"/>
                    <a:pt x="4170701" y="4116720"/>
                  </a:cubicBezTo>
                  <a:cubicBezTo>
                    <a:pt x="4168355" y="4121414"/>
                    <a:pt x="4166007" y="4123761"/>
                    <a:pt x="4163660" y="4128455"/>
                  </a:cubicBezTo>
                  <a:cubicBezTo>
                    <a:pt x="4161313" y="4126108"/>
                    <a:pt x="4156619" y="4126108"/>
                    <a:pt x="4154272" y="4126108"/>
                  </a:cubicBezTo>
                  <a:cubicBezTo>
                    <a:pt x="4142537" y="4126108"/>
                    <a:pt x="4133149" y="4135496"/>
                    <a:pt x="4133149" y="4147231"/>
                  </a:cubicBezTo>
                  <a:cubicBezTo>
                    <a:pt x="4133149" y="4151925"/>
                    <a:pt x="4135496" y="4156619"/>
                    <a:pt x="4137843" y="4161313"/>
                  </a:cubicBezTo>
                  <a:cubicBezTo>
                    <a:pt x="4119067" y="4180090"/>
                    <a:pt x="4102637" y="4196519"/>
                    <a:pt x="4083861" y="4212948"/>
                  </a:cubicBezTo>
                  <a:cubicBezTo>
                    <a:pt x="4079167" y="4217643"/>
                    <a:pt x="4072126" y="4222337"/>
                    <a:pt x="4065084" y="4229378"/>
                  </a:cubicBezTo>
                  <a:close/>
                  <a:moveTo>
                    <a:pt x="3797521" y="4417142"/>
                  </a:moveTo>
                  <a:cubicBezTo>
                    <a:pt x="3776398" y="4433571"/>
                    <a:pt x="3752927" y="4450000"/>
                    <a:pt x="3731804" y="4466429"/>
                  </a:cubicBezTo>
                  <a:cubicBezTo>
                    <a:pt x="3727110" y="4468777"/>
                    <a:pt x="3722416" y="4473471"/>
                    <a:pt x="3717721" y="4475818"/>
                  </a:cubicBezTo>
                  <a:cubicBezTo>
                    <a:pt x="3708333" y="4482859"/>
                    <a:pt x="3698945" y="4487553"/>
                    <a:pt x="3689557" y="4494594"/>
                  </a:cubicBezTo>
                  <a:cubicBezTo>
                    <a:pt x="3698945" y="4487553"/>
                    <a:pt x="3708333" y="4480512"/>
                    <a:pt x="3717721" y="4475818"/>
                  </a:cubicBezTo>
                  <a:cubicBezTo>
                    <a:pt x="3722416" y="4471123"/>
                    <a:pt x="3727110" y="4468777"/>
                    <a:pt x="3731804" y="4464083"/>
                  </a:cubicBezTo>
                  <a:cubicBezTo>
                    <a:pt x="3755274" y="4447653"/>
                    <a:pt x="3776398" y="4431224"/>
                    <a:pt x="3797521" y="4414794"/>
                  </a:cubicBezTo>
                  <a:cubicBezTo>
                    <a:pt x="3802215" y="4410100"/>
                    <a:pt x="3806909" y="4407753"/>
                    <a:pt x="3811603" y="4403059"/>
                  </a:cubicBezTo>
                  <a:cubicBezTo>
                    <a:pt x="3813950" y="4400712"/>
                    <a:pt x="3816298" y="4398365"/>
                    <a:pt x="3820992" y="4396018"/>
                  </a:cubicBezTo>
                  <a:cubicBezTo>
                    <a:pt x="3823339" y="4393671"/>
                    <a:pt x="3825686" y="4393671"/>
                    <a:pt x="3828033" y="4391324"/>
                  </a:cubicBezTo>
                  <a:cubicBezTo>
                    <a:pt x="3823339" y="4396018"/>
                    <a:pt x="3816298" y="4400712"/>
                    <a:pt x="3811603" y="4405406"/>
                  </a:cubicBezTo>
                  <a:cubicBezTo>
                    <a:pt x="3806909" y="4407753"/>
                    <a:pt x="3802215" y="4412447"/>
                    <a:pt x="3797521" y="4417142"/>
                  </a:cubicBezTo>
                  <a:close/>
                  <a:moveTo>
                    <a:pt x="3278824" y="4705828"/>
                  </a:moveTo>
                  <a:cubicBezTo>
                    <a:pt x="3269436" y="4710522"/>
                    <a:pt x="3260047" y="4712869"/>
                    <a:pt x="3250659" y="4717563"/>
                  </a:cubicBezTo>
                  <a:cubicBezTo>
                    <a:pt x="3234230" y="4722258"/>
                    <a:pt x="3217801" y="4729299"/>
                    <a:pt x="3201371" y="4733993"/>
                  </a:cubicBezTo>
                  <a:cubicBezTo>
                    <a:pt x="3199024" y="4733993"/>
                    <a:pt x="3199024" y="4733993"/>
                    <a:pt x="3196677" y="4733993"/>
                  </a:cubicBezTo>
                  <a:cubicBezTo>
                    <a:pt x="3170860" y="4741034"/>
                    <a:pt x="3142695" y="4748075"/>
                    <a:pt x="3116878" y="4755116"/>
                  </a:cubicBezTo>
                  <a:cubicBezTo>
                    <a:pt x="3133307" y="4750422"/>
                    <a:pt x="3147389" y="4745728"/>
                    <a:pt x="3163819" y="4743381"/>
                  </a:cubicBezTo>
                  <a:cubicBezTo>
                    <a:pt x="3173207" y="4741034"/>
                    <a:pt x="3182595" y="4738687"/>
                    <a:pt x="3191983" y="4736340"/>
                  </a:cubicBezTo>
                  <a:cubicBezTo>
                    <a:pt x="3208412" y="4731646"/>
                    <a:pt x="3224842" y="4724605"/>
                    <a:pt x="3243618" y="4719911"/>
                  </a:cubicBezTo>
                  <a:cubicBezTo>
                    <a:pt x="3250659" y="4717563"/>
                    <a:pt x="3257701" y="4715216"/>
                    <a:pt x="3267089" y="4712869"/>
                  </a:cubicBezTo>
                  <a:cubicBezTo>
                    <a:pt x="3290559" y="4705828"/>
                    <a:pt x="3314030" y="4696440"/>
                    <a:pt x="3335153" y="4687052"/>
                  </a:cubicBezTo>
                  <a:cubicBezTo>
                    <a:pt x="3335153" y="4687052"/>
                    <a:pt x="3335153" y="4687052"/>
                    <a:pt x="3332806" y="4687052"/>
                  </a:cubicBezTo>
                  <a:cubicBezTo>
                    <a:pt x="3314030" y="4694093"/>
                    <a:pt x="3297600" y="4698787"/>
                    <a:pt x="3278824" y="4705828"/>
                  </a:cubicBezTo>
                  <a:close/>
                  <a:moveTo>
                    <a:pt x="2753086" y="4830222"/>
                  </a:moveTo>
                  <a:cubicBezTo>
                    <a:pt x="2748391" y="4832569"/>
                    <a:pt x="2746044" y="4832569"/>
                    <a:pt x="2741350" y="4834916"/>
                  </a:cubicBezTo>
                  <a:cubicBezTo>
                    <a:pt x="2739003" y="4834916"/>
                    <a:pt x="2736656" y="4837263"/>
                    <a:pt x="2734309" y="4837263"/>
                  </a:cubicBezTo>
                  <a:cubicBezTo>
                    <a:pt x="2731962" y="4837263"/>
                    <a:pt x="2729615" y="4837263"/>
                    <a:pt x="2727268" y="4839610"/>
                  </a:cubicBezTo>
                  <a:cubicBezTo>
                    <a:pt x="2731962" y="4837263"/>
                    <a:pt x="2736656" y="4837263"/>
                    <a:pt x="2739003" y="4834916"/>
                  </a:cubicBezTo>
                  <a:cubicBezTo>
                    <a:pt x="2739003" y="4834916"/>
                    <a:pt x="2739003" y="4834916"/>
                    <a:pt x="2741350" y="4834916"/>
                  </a:cubicBezTo>
                  <a:cubicBezTo>
                    <a:pt x="2748391" y="4832569"/>
                    <a:pt x="2755433" y="4830222"/>
                    <a:pt x="2762474" y="4825528"/>
                  </a:cubicBezTo>
                  <a:cubicBezTo>
                    <a:pt x="2762474" y="4825528"/>
                    <a:pt x="2762474" y="4825528"/>
                    <a:pt x="2762474" y="4825528"/>
                  </a:cubicBezTo>
                  <a:cubicBezTo>
                    <a:pt x="2762474" y="4825528"/>
                    <a:pt x="2760127" y="4825528"/>
                    <a:pt x="2760127" y="4827875"/>
                  </a:cubicBezTo>
                  <a:cubicBezTo>
                    <a:pt x="2757780" y="4827875"/>
                    <a:pt x="2755433" y="4827875"/>
                    <a:pt x="2753086" y="4830222"/>
                  </a:cubicBezTo>
                  <a:close/>
                  <a:moveTo>
                    <a:pt x="2401029" y="4853692"/>
                  </a:moveTo>
                  <a:cubicBezTo>
                    <a:pt x="2393987" y="4853692"/>
                    <a:pt x="2386946" y="4853692"/>
                    <a:pt x="2379905" y="4853692"/>
                  </a:cubicBezTo>
                  <a:cubicBezTo>
                    <a:pt x="2365823" y="4853692"/>
                    <a:pt x="2349394" y="4853692"/>
                    <a:pt x="2335311" y="4851345"/>
                  </a:cubicBezTo>
                  <a:cubicBezTo>
                    <a:pt x="2325923" y="4851345"/>
                    <a:pt x="2316535" y="4848998"/>
                    <a:pt x="2309494" y="4848998"/>
                  </a:cubicBezTo>
                  <a:cubicBezTo>
                    <a:pt x="2295412" y="4848998"/>
                    <a:pt x="2283676" y="4846651"/>
                    <a:pt x="2269594" y="4846651"/>
                  </a:cubicBezTo>
                  <a:cubicBezTo>
                    <a:pt x="2260206" y="4846651"/>
                    <a:pt x="2250818" y="4844304"/>
                    <a:pt x="2241429" y="4844304"/>
                  </a:cubicBezTo>
                  <a:cubicBezTo>
                    <a:pt x="2229694" y="4841957"/>
                    <a:pt x="2215612" y="4841957"/>
                    <a:pt x="2203877" y="4839610"/>
                  </a:cubicBezTo>
                  <a:cubicBezTo>
                    <a:pt x="2194488" y="4837263"/>
                    <a:pt x="2185100" y="4837263"/>
                    <a:pt x="2175712" y="4834916"/>
                  </a:cubicBezTo>
                  <a:cubicBezTo>
                    <a:pt x="2163977" y="4832569"/>
                    <a:pt x="2149895" y="4832569"/>
                    <a:pt x="2138159" y="4830222"/>
                  </a:cubicBezTo>
                  <a:cubicBezTo>
                    <a:pt x="2128771" y="4827875"/>
                    <a:pt x="2119383" y="4827875"/>
                    <a:pt x="2107648" y="4825528"/>
                  </a:cubicBezTo>
                  <a:cubicBezTo>
                    <a:pt x="2105301" y="4825528"/>
                    <a:pt x="2100607" y="4825528"/>
                    <a:pt x="2098260" y="4823180"/>
                  </a:cubicBezTo>
                  <a:cubicBezTo>
                    <a:pt x="2098260" y="4823180"/>
                    <a:pt x="2098260" y="4823180"/>
                    <a:pt x="2100607" y="4823180"/>
                  </a:cubicBezTo>
                  <a:cubicBezTo>
                    <a:pt x="2112342" y="4825528"/>
                    <a:pt x="2124077" y="4825528"/>
                    <a:pt x="2135812" y="4827875"/>
                  </a:cubicBezTo>
                  <a:cubicBezTo>
                    <a:pt x="2142854" y="4827875"/>
                    <a:pt x="2152242" y="4830222"/>
                    <a:pt x="2159283" y="4830222"/>
                  </a:cubicBezTo>
                  <a:cubicBezTo>
                    <a:pt x="2171018" y="4830222"/>
                    <a:pt x="2185100" y="4832569"/>
                    <a:pt x="2196835" y="4832569"/>
                  </a:cubicBezTo>
                  <a:cubicBezTo>
                    <a:pt x="2203877" y="4832569"/>
                    <a:pt x="2213265" y="4832569"/>
                    <a:pt x="2220306" y="4834916"/>
                  </a:cubicBezTo>
                  <a:cubicBezTo>
                    <a:pt x="2234388" y="4834916"/>
                    <a:pt x="2246123" y="4837263"/>
                    <a:pt x="2260206" y="4837263"/>
                  </a:cubicBezTo>
                  <a:cubicBezTo>
                    <a:pt x="2267247" y="4837263"/>
                    <a:pt x="2274288" y="4837263"/>
                    <a:pt x="2278982" y="4837263"/>
                  </a:cubicBezTo>
                  <a:cubicBezTo>
                    <a:pt x="2300106" y="4837263"/>
                    <a:pt x="2318882" y="4837263"/>
                    <a:pt x="2340005" y="4837263"/>
                  </a:cubicBezTo>
                  <a:cubicBezTo>
                    <a:pt x="2368170" y="4837263"/>
                    <a:pt x="2396334" y="4837263"/>
                    <a:pt x="2426846" y="4834916"/>
                  </a:cubicBezTo>
                  <a:cubicBezTo>
                    <a:pt x="2431540" y="4834916"/>
                    <a:pt x="2436234" y="4834916"/>
                    <a:pt x="2443275" y="4834916"/>
                  </a:cubicBezTo>
                  <a:cubicBezTo>
                    <a:pt x="2466746" y="4832569"/>
                    <a:pt x="2490216" y="4832569"/>
                    <a:pt x="2513687" y="4830222"/>
                  </a:cubicBezTo>
                  <a:cubicBezTo>
                    <a:pt x="2520728" y="4830222"/>
                    <a:pt x="2525422" y="4827875"/>
                    <a:pt x="2532463" y="4827875"/>
                  </a:cubicBezTo>
                  <a:cubicBezTo>
                    <a:pt x="2534810" y="4827875"/>
                    <a:pt x="2537157" y="4827875"/>
                    <a:pt x="2539504" y="4827875"/>
                  </a:cubicBezTo>
                  <a:cubicBezTo>
                    <a:pt x="2539504" y="4827875"/>
                    <a:pt x="2541851" y="4827875"/>
                    <a:pt x="2541851" y="4827875"/>
                  </a:cubicBezTo>
                  <a:cubicBezTo>
                    <a:pt x="2551239" y="4827875"/>
                    <a:pt x="2558281" y="4825528"/>
                    <a:pt x="2567669" y="4825528"/>
                  </a:cubicBezTo>
                  <a:cubicBezTo>
                    <a:pt x="2577057" y="4825528"/>
                    <a:pt x="2588792" y="4823180"/>
                    <a:pt x="2598180" y="4823180"/>
                  </a:cubicBezTo>
                  <a:cubicBezTo>
                    <a:pt x="2607569" y="4823180"/>
                    <a:pt x="2614610" y="4820834"/>
                    <a:pt x="2623998" y="4820834"/>
                  </a:cubicBezTo>
                  <a:cubicBezTo>
                    <a:pt x="2633386" y="4820834"/>
                    <a:pt x="2642774" y="4818486"/>
                    <a:pt x="2652163" y="4818486"/>
                  </a:cubicBezTo>
                  <a:cubicBezTo>
                    <a:pt x="2656857" y="4818486"/>
                    <a:pt x="2659204" y="4818486"/>
                    <a:pt x="2663898" y="4816140"/>
                  </a:cubicBezTo>
                  <a:cubicBezTo>
                    <a:pt x="2666245" y="4823180"/>
                    <a:pt x="2673286" y="4830222"/>
                    <a:pt x="2682674" y="4830222"/>
                  </a:cubicBezTo>
                  <a:cubicBezTo>
                    <a:pt x="2685021" y="4830222"/>
                    <a:pt x="2685021" y="4830222"/>
                    <a:pt x="2687368" y="4830222"/>
                  </a:cubicBezTo>
                  <a:cubicBezTo>
                    <a:pt x="2687368" y="4830222"/>
                    <a:pt x="2687368" y="4830222"/>
                    <a:pt x="2687368" y="4830222"/>
                  </a:cubicBezTo>
                  <a:cubicBezTo>
                    <a:pt x="2682674" y="4834916"/>
                    <a:pt x="2680327" y="4839610"/>
                    <a:pt x="2680327" y="4844304"/>
                  </a:cubicBezTo>
                  <a:cubicBezTo>
                    <a:pt x="2680327" y="4844304"/>
                    <a:pt x="2680327" y="4844304"/>
                    <a:pt x="2680327" y="4844304"/>
                  </a:cubicBezTo>
                  <a:cubicBezTo>
                    <a:pt x="2612263" y="4851345"/>
                    <a:pt x="2541851" y="4853692"/>
                    <a:pt x="2471440" y="4853692"/>
                  </a:cubicBezTo>
                  <a:cubicBezTo>
                    <a:pt x="2445622" y="4856039"/>
                    <a:pt x="2422152" y="4856039"/>
                    <a:pt x="2401029" y="4853692"/>
                  </a:cubicBezTo>
                  <a:close/>
                  <a:moveTo>
                    <a:pt x="1898761" y="4792669"/>
                  </a:moveTo>
                  <a:lnTo>
                    <a:pt x="1898761" y="4792669"/>
                  </a:lnTo>
                  <a:cubicBezTo>
                    <a:pt x="1898761" y="4792669"/>
                    <a:pt x="1896414" y="4792669"/>
                    <a:pt x="1896414" y="4792669"/>
                  </a:cubicBezTo>
                  <a:cubicBezTo>
                    <a:pt x="1896414" y="4792669"/>
                    <a:pt x="1896414" y="4792669"/>
                    <a:pt x="1898761" y="4792669"/>
                  </a:cubicBezTo>
                  <a:close/>
                  <a:moveTo>
                    <a:pt x="1729773" y="4743381"/>
                  </a:moveTo>
                  <a:cubicBezTo>
                    <a:pt x="1720385" y="4741034"/>
                    <a:pt x="1713344" y="4738687"/>
                    <a:pt x="1703956" y="4736340"/>
                  </a:cubicBezTo>
                  <a:cubicBezTo>
                    <a:pt x="1708650" y="4736340"/>
                    <a:pt x="1710997" y="4733993"/>
                    <a:pt x="1715691" y="4731646"/>
                  </a:cubicBezTo>
                  <a:cubicBezTo>
                    <a:pt x="1722732" y="4733993"/>
                    <a:pt x="1727426" y="4736340"/>
                    <a:pt x="1734467" y="4738687"/>
                  </a:cubicBezTo>
                  <a:cubicBezTo>
                    <a:pt x="1739161" y="4741034"/>
                    <a:pt x="1746203" y="4743381"/>
                    <a:pt x="1750897" y="4743381"/>
                  </a:cubicBezTo>
                  <a:cubicBezTo>
                    <a:pt x="1755591" y="4745728"/>
                    <a:pt x="1760285" y="4748075"/>
                    <a:pt x="1764979" y="4750422"/>
                  </a:cubicBezTo>
                  <a:cubicBezTo>
                    <a:pt x="1769673" y="4752769"/>
                    <a:pt x="1772020" y="4752769"/>
                    <a:pt x="1776714" y="4755116"/>
                  </a:cubicBezTo>
                  <a:cubicBezTo>
                    <a:pt x="1776714" y="4755116"/>
                    <a:pt x="1779061" y="4755116"/>
                    <a:pt x="1779061" y="4755116"/>
                  </a:cubicBezTo>
                  <a:cubicBezTo>
                    <a:pt x="1772020" y="4752769"/>
                    <a:pt x="1764979" y="4750422"/>
                    <a:pt x="1757938" y="4750422"/>
                  </a:cubicBezTo>
                  <a:cubicBezTo>
                    <a:pt x="1746203" y="4748075"/>
                    <a:pt x="1739161" y="4745728"/>
                    <a:pt x="1729773" y="4743381"/>
                  </a:cubicBezTo>
                  <a:close/>
                  <a:moveTo>
                    <a:pt x="1645280" y="4717563"/>
                  </a:moveTo>
                  <a:cubicBezTo>
                    <a:pt x="1635891" y="4715216"/>
                    <a:pt x="1626503" y="4710522"/>
                    <a:pt x="1619462" y="4708175"/>
                  </a:cubicBezTo>
                  <a:cubicBezTo>
                    <a:pt x="1610074" y="4705828"/>
                    <a:pt x="1600686" y="4701134"/>
                    <a:pt x="1591298" y="4698787"/>
                  </a:cubicBezTo>
                  <a:cubicBezTo>
                    <a:pt x="1581909" y="4696440"/>
                    <a:pt x="1574868" y="4691746"/>
                    <a:pt x="1565480" y="4689399"/>
                  </a:cubicBezTo>
                  <a:cubicBezTo>
                    <a:pt x="1556092" y="4684705"/>
                    <a:pt x="1546704" y="4682358"/>
                    <a:pt x="1537315" y="4677664"/>
                  </a:cubicBezTo>
                  <a:cubicBezTo>
                    <a:pt x="1527927" y="4675317"/>
                    <a:pt x="1520886" y="4670622"/>
                    <a:pt x="1511498" y="4668276"/>
                  </a:cubicBezTo>
                  <a:cubicBezTo>
                    <a:pt x="1502110" y="4663582"/>
                    <a:pt x="1492722" y="4661234"/>
                    <a:pt x="1483333" y="4656540"/>
                  </a:cubicBezTo>
                  <a:cubicBezTo>
                    <a:pt x="1473945" y="4654193"/>
                    <a:pt x="1466904" y="4649499"/>
                    <a:pt x="1457516" y="4644805"/>
                  </a:cubicBezTo>
                  <a:cubicBezTo>
                    <a:pt x="1448128" y="4640111"/>
                    <a:pt x="1438739" y="4635417"/>
                    <a:pt x="1429351" y="4633070"/>
                  </a:cubicBezTo>
                  <a:cubicBezTo>
                    <a:pt x="1419963" y="4628376"/>
                    <a:pt x="1412922" y="4626029"/>
                    <a:pt x="1403534" y="4621335"/>
                  </a:cubicBezTo>
                  <a:cubicBezTo>
                    <a:pt x="1394146" y="4616641"/>
                    <a:pt x="1384757" y="4611946"/>
                    <a:pt x="1375369" y="4607252"/>
                  </a:cubicBezTo>
                  <a:cubicBezTo>
                    <a:pt x="1368328" y="4602558"/>
                    <a:pt x="1358940" y="4600211"/>
                    <a:pt x="1351899" y="4595517"/>
                  </a:cubicBezTo>
                  <a:cubicBezTo>
                    <a:pt x="1342511" y="4590823"/>
                    <a:pt x="1333122" y="4586129"/>
                    <a:pt x="1323734" y="4581435"/>
                  </a:cubicBezTo>
                  <a:cubicBezTo>
                    <a:pt x="1316693" y="4576741"/>
                    <a:pt x="1307305" y="4574394"/>
                    <a:pt x="1300264" y="4569700"/>
                  </a:cubicBezTo>
                  <a:cubicBezTo>
                    <a:pt x="1297917" y="4569700"/>
                    <a:pt x="1297917" y="4567352"/>
                    <a:pt x="1295570" y="4567352"/>
                  </a:cubicBezTo>
                  <a:cubicBezTo>
                    <a:pt x="1319040" y="4579088"/>
                    <a:pt x="1344858" y="4590823"/>
                    <a:pt x="1370675" y="4602558"/>
                  </a:cubicBezTo>
                  <a:cubicBezTo>
                    <a:pt x="1370675" y="4602558"/>
                    <a:pt x="1370675" y="4602558"/>
                    <a:pt x="1370675" y="4602558"/>
                  </a:cubicBezTo>
                  <a:cubicBezTo>
                    <a:pt x="1373022" y="4602558"/>
                    <a:pt x="1373022" y="4604905"/>
                    <a:pt x="1375369" y="4604905"/>
                  </a:cubicBezTo>
                  <a:cubicBezTo>
                    <a:pt x="1401187" y="4616641"/>
                    <a:pt x="1424657" y="4626029"/>
                    <a:pt x="1450475" y="4637764"/>
                  </a:cubicBezTo>
                  <a:cubicBezTo>
                    <a:pt x="1452822" y="4637764"/>
                    <a:pt x="1452822" y="4637764"/>
                    <a:pt x="1455169" y="4640111"/>
                  </a:cubicBezTo>
                  <a:cubicBezTo>
                    <a:pt x="1466904" y="4644805"/>
                    <a:pt x="1478639" y="4649499"/>
                    <a:pt x="1490375" y="4654193"/>
                  </a:cubicBezTo>
                  <a:cubicBezTo>
                    <a:pt x="1495069" y="4656540"/>
                    <a:pt x="1499763" y="4658887"/>
                    <a:pt x="1506804" y="4658887"/>
                  </a:cubicBezTo>
                  <a:cubicBezTo>
                    <a:pt x="1518539" y="4663582"/>
                    <a:pt x="1527927" y="4665928"/>
                    <a:pt x="1539662" y="4670622"/>
                  </a:cubicBezTo>
                  <a:cubicBezTo>
                    <a:pt x="1553745" y="4675317"/>
                    <a:pt x="1567827" y="4680011"/>
                    <a:pt x="1584256" y="4684705"/>
                  </a:cubicBezTo>
                  <a:cubicBezTo>
                    <a:pt x="1591298" y="4687052"/>
                    <a:pt x="1598339" y="4689399"/>
                    <a:pt x="1605380" y="4691746"/>
                  </a:cubicBezTo>
                  <a:cubicBezTo>
                    <a:pt x="1607727" y="4691746"/>
                    <a:pt x="1607727" y="4691746"/>
                    <a:pt x="1610074" y="4694093"/>
                  </a:cubicBezTo>
                  <a:cubicBezTo>
                    <a:pt x="1617115" y="4696440"/>
                    <a:pt x="1624156" y="4698787"/>
                    <a:pt x="1631197" y="4701134"/>
                  </a:cubicBezTo>
                  <a:cubicBezTo>
                    <a:pt x="1638239" y="4703481"/>
                    <a:pt x="1647627" y="4708175"/>
                    <a:pt x="1654668" y="4710522"/>
                  </a:cubicBezTo>
                  <a:cubicBezTo>
                    <a:pt x="1664056" y="4715216"/>
                    <a:pt x="1675791" y="4717563"/>
                    <a:pt x="1685179" y="4722258"/>
                  </a:cubicBezTo>
                  <a:cubicBezTo>
                    <a:pt x="1687526" y="4722258"/>
                    <a:pt x="1689873" y="4724605"/>
                    <a:pt x="1689873" y="4724605"/>
                  </a:cubicBezTo>
                  <a:cubicBezTo>
                    <a:pt x="1689873" y="4729299"/>
                    <a:pt x="1694567" y="4733993"/>
                    <a:pt x="1696915" y="4736340"/>
                  </a:cubicBezTo>
                  <a:cubicBezTo>
                    <a:pt x="1692220" y="4733993"/>
                    <a:pt x="1685179" y="4733993"/>
                    <a:pt x="1680485" y="4731646"/>
                  </a:cubicBezTo>
                  <a:cubicBezTo>
                    <a:pt x="1664056" y="4722258"/>
                    <a:pt x="1654668" y="4719911"/>
                    <a:pt x="1645280" y="4717563"/>
                  </a:cubicBezTo>
                  <a:close/>
                  <a:moveTo>
                    <a:pt x="959942" y="4349077"/>
                  </a:moveTo>
                  <a:cubicBezTo>
                    <a:pt x="957595" y="4346730"/>
                    <a:pt x="952901" y="4344383"/>
                    <a:pt x="950554" y="4342036"/>
                  </a:cubicBezTo>
                  <a:cubicBezTo>
                    <a:pt x="952901" y="4342036"/>
                    <a:pt x="952901" y="4342036"/>
                    <a:pt x="955248" y="4342036"/>
                  </a:cubicBezTo>
                  <a:cubicBezTo>
                    <a:pt x="957595" y="4342036"/>
                    <a:pt x="959942" y="4342036"/>
                    <a:pt x="962289" y="4339689"/>
                  </a:cubicBezTo>
                  <a:cubicBezTo>
                    <a:pt x="962289" y="4342036"/>
                    <a:pt x="962289" y="4342036"/>
                    <a:pt x="964636" y="4342036"/>
                  </a:cubicBezTo>
                  <a:cubicBezTo>
                    <a:pt x="964636" y="4342036"/>
                    <a:pt x="964636" y="4342036"/>
                    <a:pt x="964636" y="4344383"/>
                  </a:cubicBezTo>
                  <a:cubicBezTo>
                    <a:pt x="964636" y="4344383"/>
                    <a:pt x="962289" y="4346730"/>
                    <a:pt x="959942" y="4349077"/>
                  </a:cubicBezTo>
                  <a:close/>
                  <a:moveTo>
                    <a:pt x="924736" y="4311525"/>
                  </a:moveTo>
                  <a:cubicBezTo>
                    <a:pt x="913001" y="4304483"/>
                    <a:pt x="901266" y="4297442"/>
                    <a:pt x="891878" y="4288054"/>
                  </a:cubicBezTo>
                  <a:cubicBezTo>
                    <a:pt x="889531" y="4285707"/>
                    <a:pt x="887184" y="4283360"/>
                    <a:pt x="884837" y="4281013"/>
                  </a:cubicBezTo>
                  <a:cubicBezTo>
                    <a:pt x="877795" y="4276319"/>
                    <a:pt x="873101" y="4271625"/>
                    <a:pt x="866060" y="4264584"/>
                  </a:cubicBezTo>
                  <a:cubicBezTo>
                    <a:pt x="856672" y="4257542"/>
                    <a:pt x="849631" y="4248154"/>
                    <a:pt x="840243" y="4241113"/>
                  </a:cubicBezTo>
                  <a:cubicBezTo>
                    <a:pt x="833201" y="4236419"/>
                    <a:pt x="828507" y="4229378"/>
                    <a:pt x="821466" y="4224684"/>
                  </a:cubicBezTo>
                  <a:cubicBezTo>
                    <a:pt x="814425" y="4217643"/>
                    <a:pt x="805037" y="4210602"/>
                    <a:pt x="797996" y="4201213"/>
                  </a:cubicBezTo>
                  <a:cubicBezTo>
                    <a:pt x="790955" y="4194172"/>
                    <a:pt x="786261" y="4189478"/>
                    <a:pt x="779219" y="4182437"/>
                  </a:cubicBezTo>
                  <a:cubicBezTo>
                    <a:pt x="772178" y="4175396"/>
                    <a:pt x="762790" y="4166007"/>
                    <a:pt x="755749" y="4158966"/>
                  </a:cubicBezTo>
                  <a:cubicBezTo>
                    <a:pt x="748708" y="4151925"/>
                    <a:pt x="744014" y="4147231"/>
                    <a:pt x="736973" y="4140190"/>
                  </a:cubicBezTo>
                  <a:cubicBezTo>
                    <a:pt x="729931" y="4130802"/>
                    <a:pt x="720543" y="4123761"/>
                    <a:pt x="713502" y="4114372"/>
                  </a:cubicBezTo>
                  <a:cubicBezTo>
                    <a:pt x="708808" y="4109678"/>
                    <a:pt x="701767" y="4102637"/>
                    <a:pt x="697073" y="4095596"/>
                  </a:cubicBezTo>
                  <a:cubicBezTo>
                    <a:pt x="687685" y="4083861"/>
                    <a:pt x="675949" y="4074473"/>
                    <a:pt x="666561" y="4062737"/>
                  </a:cubicBezTo>
                  <a:cubicBezTo>
                    <a:pt x="664214" y="4058043"/>
                    <a:pt x="659520" y="4055696"/>
                    <a:pt x="657173" y="4051002"/>
                  </a:cubicBezTo>
                  <a:cubicBezTo>
                    <a:pt x="643091" y="4036920"/>
                    <a:pt x="631355" y="4020490"/>
                    <a:pt x="619620" y="4006408"/>
                  </a:cubicBezTo>
                  <a:cubicBezTo>
                    <a:pt x="619620" y="4006408"/>
                    <a:pt x="619620" y="4006408"/>
                    <a:pt x="619620" y="4004061"/>
                  </a:cubicBezTo>
                  <a:cubicBezTo>
                    <a:pt x="621967" y="4006408"/>
                    <a:pt x="621967" y="4006408"/>
                    <a:pt x="624314" y="4008755"/>
                  </a:cubicBezTo>
                  <a:cubicBezTo>
                    <a:pt x="629008" y="4015796"/>
                    <a:pt x="636050" y="4020490"/>
                    <a:pt x="640744" y="4027532"/>
                  </a:cubicBezTo>
                  <a:cubicBezTo>
                    <a:pt x="647785" y="4036920"/>
                    <a:pt x="657173" y="4046308"/>
                    <a:pt x="666561" y="4053349"/>
                  </a:cubicBezTo>
                  <a:cubicBezTo>
                    <a:pt x="673602" y="4060390"/>
                    <a:pt x="678296" y="4065085"/>
                    <a:pt x="685338" y="4072125"/>
                  </a:cubicBezTo>
                  <a:cubicBezTo>
                    <a:pt x="694726" y="4081514"/>
                    <a:pt x="701767" y="4088555"/>
                    <a:pt x="711155" y="4097943"/>
                  </a:cubicBezTo>
                  <a:cubicBezTo>
                    <a:pt x="718196" y="4104984"/>
                    <a:pt x="722890" y="4109678"/>
                    <a:pt x="729931" y="4116720"/>
                  </a:cubicBezTo>
                  <a:cubicBezTo>
                    <a:pt x="739320" y="4126108"/>
                    <a:pt x="746361" y="4133149"/>
                    <a:pt x="755749" y="4142537"/>
                  </a:cubicBezTo>
                  <a:cubicBezTo>
                    <a:pt x="762790" y="4147231"/>
                    <a:pt x="767484" y="4154272"/>
                    <a:pt x="774525" y="4158966"/>
                  </a:cubicBezTo>
                  <a:cubicBezTo>
                    <a:pt x="783914" y="4168354"/>
                    <a:pt x="793302" y="4175396"/>
                    <a:pt x="802690" y="4184784"/>
                  </a:cubicBezTo>
                  <a:cubicBezTo>
                    <a:pt x="809731" y="4189478"/>
                    <a:pt x="814425" y="4196519"/>
                    <a:pt x="821466" y="4201213"/>
                  </a:cubicBezTo>
                  <a:cubicBezTo>
                    <a:pt x="830854" y="4210602"/>
                    <a:pt x="840243" y="4217643"/>
                    <a:pt x="849631" y="4227031"/>
                  </a:cubicBezTo>
                  <a:cubicBezTo>
                    <a:pt x="854325" y="4231725"/>
                    <a:pt x="861366" y="4236419"/>
                    <a:pt x="866060" y="4241113"/>
                  </a:cubicBezTo>
                  <a:cubicBezTo>
                    <a:pt x="877795" y="4250501"/>
                    <a:pt x="887184" y="4259889"/>
                    <a:pt x="898919" y="4266930"/>
                  </a:cubicBezTo>
                  <a:cubicBezTo>
                    <a:pt x="903613" y="4271625"/>
                    <a:pt x="908307" y="4273972"/>
                    <a:pt x="913001" y="4278666"/>
                  </a:cubicBezTo>
                  <a:cubicBezTo>
                    <a:pt x="924736" y="4288054"/>
                    <a:pt x="934124" y="4295095"/>
                    <a:pt x="945860" y="4304483"/>
                  </a:cubicBezTo>
                  <a:cubicBezTo>
                    <a:pt x="943513" y="4306830"/>
                    <a:pt x="941166" y="4311525"/>
                    <a:pt x="941166" y="4313871"/>
                  </a:cubicBezTo>
                  <a:cubicBezTo>
                    <a:pt x="941166" y="4313871"/>
                    <a:pt x="938819" y="4311525"/>
                    <a:pt x="938819" y="4311525"/>
                  </a:cubicBezTo>
                  <a:cubicBezTo>
                    <a:pt x="929430" y="4316219"/>
                    <a:pt x="927083" y="4313871"/>
                    <a:pt x="924736" y="4311525"/>
                  </a:cubicBezTo>
                  <a:close/>
                  <a:moveTo>
                    <a:pt x="549209" y="3933650"/>
                  </a:moveTo>
                  <a:cubicBezTo>
                    <a:pt x="528085" y="3910179"/>
                    <a:pt x="506962" y="3886709"/>
                    <a:pt x="488186" y="3860891"/>
                  </a:cubicBezTo>
                  <a:cubicBezTo>
                    <a:pt x="488186" y="3858544"/>
                    <a:pt x="485839" y="3858544"/>
                    <a:pt x="485839" y="3856197"/>
                  </a:cubicBezTo>
                  <a:cubicBezTo>
                    <a:pt x="476450" y="3844462"/>
                    <a:pt x="467062" y="3832727"/>
                    <a:pt x="457674" y="3820992"/>
                  </a:cubicBezTo>
                  <a:cubicBezTo>
                    <a:pt x="457674" y="3820992"/>
                    <a:pt x="455327" y="3818645"/>
                    <a:pt x="455327" y="3818645"/>
                  </a:cubicBezTo>
                  <a:cubicBezTo>
                    <a:pt x="448286" y="3806909"/>
                    <a:pt x="441245" y="3795174"/>
                    <a:pt x="436551" y="3783439"/>
                  </a:cubicBezTo>
                  <a:cubicBezTo>
                    <a:pt x="436551" y="3781092"/>
                    <a:pt x="434204" y="3778745"/>
                    <a:pt x="434204" y="3778745"/>
                  </a:cubicBezTo>
                  <a:cubicBezTo>
                    <a:pt x="429509" y="3769357"/>
                    <a:pt x="424815" y="3759969"/>
                    <a:pt x="420121" y="3748233"/>
                  </a:cubicBezTo>
                  <a:cubicBezTo>
                    <a:pt x="417774" y="3745886"/>
                    <a:pt x="417774" y="3741192"/>
                    <a:pt x="415427" y="3738845"/>
                  </a:cubicBezTo>
                  <a:cubicBezTo>
                    <a:pt x="415427" y="3738845"/>
                    <a:pt x="415427" y="3738845"/>
                    <a:pt x="415427" y="3738845"/>
                  </a:cubicBezTo>
                  <a:cubicBezTo>
                    <a:pt x="417774" y="3743539"/>
                    <a:pt x="422468" y="3750580"/>
                    <a:pt x="424815" y="3755274"/>
                  </a:cubicBezTo>
                  <a:cubicBezTo>
                    <a:pt x="429509" y="3762315"/>
                    <a:pt x="434204" y="3769357"/>
                    <a:pt x="438898" y="3776398"/>
                  </a:cubicBezTo>
                  <a:cubicBezTo>
                    <a:pt x="450633" y="3792827"/>
                    <a:pt x="462368" y="3809256"/>
                    <a:pt x="474103" y="3828033"/>
                  </a:cubicBezTo>
                  <a:cubicBezTo>
                    <a:pt x="481145" y="3837421"/>
                    <a:pt x="488186" y="3846809"/>
                    <a:pt x="492880" y="3856197"/>
                  </a:cubicBezTo>
                  <a:cubicBezTo>
                    <a:pt x="502268" y="3870280"/>
                    <a:pt x="514003" y="3884362"/>
                    <a:pt x="525738" y="3898444"/>
                  </a:cubicBezTo>
                  <a:cubicBezTo>
                    <a:pt x="532780" y="3910179"/>
                    <a:pt x="542168" y="3919567"/>
                    <a:pt x="549209" y="3928956"/>
                  </a:cubicBezTo>
                  <a:cubicBezTo>
                    <a:pt x="556250" y="3938344"/>
                    <a:pt x="563291" y="3947732"/>
                    <a:pt x="570332" y="3957120"/>
                  </a:cubicBezTo>
                  <a:cubicBezTo>
                    <a:pt x="565638" y="3952426"/>
                    <a:pt x="560944" y="3947732"/>
                    <a:pt x="556250" y="3943038"/>
                  </a:cubicBezTo>
                  <a:cubicBezTo>
                    <a:pt x="553903" y="3940691"/>
                    <a:pt x="551556" y="3935997"/>
                    <a:pt x="549209" y="3933650"/>
                  </a:cubicBezTo>
                  <a:close/>
                  <a:moveTo>
                    <a:pt x="410733" y="3741192"/>
                  </a:moveTo>
                  <a:cubicBezTo>
                    <a:pt x="415427" y="3750580"/>
                    <a:pt x="420121" y="3759969"/>
                    <a:pt x="424815" y="3769357"/>
                  </a:cubicBezTo>
                  <a:cubicBezTo>
                    <a:pt x="424815" y="3771704"/>
                    <a:pt x="427162" y="3774051"/>
                    <a:pt x="427162" y="3776398"/>
                  </a:cubicBezTo>
                  <a:cubicBezTo>
                    <a:pt x="431857" y="3785786"/>
                    <a:pt x="436551" y="3797521"/>
                    <a:pt x="443592" y="3806909"/>
                  </a:cubicBezTo>
                  <a:cubicBezTo>
                    <a:pt x="443592" y="3806909"/>
                    <a:pt x="443592" y="3809256"/>
                    <a:pt x="445939" y="3809256"/>
                  </a:cubicBezTo>
                  <a:cubicBezTo>
                    <a:pt x="356751" y="3687210"/>
                    <a:pt x="279299" y="3541693"/>
                    <a:pt x="215928" y="3377400"/>
                  </a:cubicBezTo>
                  <a:cubicBezTo>
                    <a:pt x="222969" y="3393829"/>
                    <a:pt x="230011" y="3407912"/>
                    <a:pt x="237052" y="3424341"/>
                  </a:cubicBezTo>
                  <a:cubicBezTo>
                    <a:pt x="241746" y="3433729"/>
                    <a:pt x="244093" y="3443117"/>
                    <a:pt x="248787" y="3450158"/>
                  </a:cubicBezTo>
                  <a:cubicBezTo>
                    <a:pt x="255828" y="3461893"/>
                    <a:pt x="260522" y="3475976"/>
                    <a:pt x="267563" y="3487711"/>
                  </a:cubicBezTo>
                  <a:cubicBezTo>
                    <a:pt x="274604" y="3501793"/>
                    <a:pt x="281646" y="3515876"/>
                    <a:pt x="288687" y="3527611"/>
                  </a:cubicBezTo>
                  <a:cubicBezTo>
                    <a:pt x="293381" y="3536999"/>
                    <a:pt x="298075" y="3544040"/>
                    <a:pt x="302769" y="3553428"/>
                  </a:cubicBezTo>
                  <a:cubicBezTo>
                    <a:pt x="312157" y="3569858"/>
                    <a:pt x="321545" y="3588634"/>
                    <a:pt x="330934" y="3605063"/>
                  </a:cubicBezTo>
                  <a:cubicBezTo>
                    <a:pt x="333281" y="3612105"/>
                    <a:pt x="337975" y="3616799"/>
                    <a:pt x="342669" y="3623840"/>
                  </a:cubicBezTo>
                  <a:cubicBezTo>
                    <a:pt x="354404" y="3642616"/>
                    <a:pt x="366139" y="3661392"/>
                    <a:pt x="375527" y="3680169"/>
                  </a:cubicBezTo>
                  <a:cubicBezTo>
                    <a:pt x="380222" y="3684863"/>
                    <a:pt x="382569" y="3691904"/>
                    <a:pt x="387263" y="3696598"/>
                  </a:cubicBezTo>
                  <a:cubicBezTo>
                    <a:pt x="391957" y="3705986"/>
                    <a:pt x="398998" y="3715374"/>
                    <a:pt x="406039" y="3724763"/>
                  </a:cubicBezTo>
                  <a:cubicBezTo>
                    <a:pt x="406039" y="3727110"/>
                    <a:pt x="408386" y="3727110"/>
                    <a:pt x="408386" y="3729457"/>
                  </a:cubicBezTo>
                  <a:cubicBezTo>
                    <a:pt x="408386" y="3734151"/>
                    <a:pt x="410733" y="3736498"/>
                    <a:pt x="410733" y="3741192"/>
                  </a:cubicBezTo>
                  <a:close/>
                  <a:moveTo>
                    <a:pt x="173681" y="3262394"/>
                  </a:moveTo>
                  <a:cubicBezTo>
                    <a:pt x="171334" y="3253006"/>
                    <a:pt x="166640" y="3241271"/>
                    <a:pt x="164293" y="3231883"/>
                  </a:cubicBezTo>
                  <a:cubicBezTo>
                    <a:pt x="159599" y="3217801"/>
                    <a:pt x="154905" y="3203718"/>
                    <a:pt x="150211" y="3187289"/>
                  </a:cubicBezTo>
                  <a:cubicBezTo>
                    <a:pt x="147864" y="3180248"/>
                    <a:pt x="145517" y="3170860"/>
                    <a:pt x="143170" y="3163819"/>
                  </a:cubicBezTo>
                  <a:cubicBezTo>
                    <a:pt x="136129" y="3140348"/>
                    <a:pt x="129088" y="3119225"/>
                    <a:pt x="124393" y="3095754"/>
                  </a:cubicBezTo>
                  <a:cubicBezTo>
                    <a:pt x="122046" y="3088713"/>
                    <a:pt x="122046" y="3084019"/>
                    <a:pt x="119699" y="3076978"/>
                  </a:cubicBezTo>
                  <a:cubicBezTo>
                    <a:pt x="117352" y="3072284"/>
                    <a:pt x="117352" y="3065243"/>
                    <a:pt x="115005" y="3060549"/>
                  </a:cubicBezTo>
                  <a:cubicBezTo>
                    <a:pt x="115005" y="3060549"/>
                    <a:pt x="115005" y="3060549"/>
                    <a:pt x="115005" y="3060549"/>
                  </a:cubicBezTo>
                  <a:cubicBezTo>
                    <a:pt x="115005" y="3060549"/>
                    <a:pt x="115005" y="3062896"/>
                    <a:pt x="115005" y="3062896"/>
                  </a:cubicBezTo>
                  <a:cubicBezTo>
                    <a:pt x="117352" y="3072284"/>
                    <a:pt x="122046" y="3081672"/>
                    <a:pt x="124393" y="3091060"/>
                  </a:cubicBezTo>
                  <a:cubicBezTo>
                    <a:pt x="129088" y="3102796"/>
                    <a:pt x="131435" y="3114531"/>
                    <a:pt x="136129" y="3126266"/>
                  </a:cubicBezTo>
                  <a:cubicBezTo>
                    <a:pt x="138476" y="3135654"/>
                    <a:pt x="143170" y="3145042"/>
                    <a:pt x="145517" y="3154431"/>
                  </a:cubicBezTo>
                  <a:cubicBezTo>
                    <a:pt x="150211" y="3166166"/>
                    <a:pt x="154905" y="3177901"/>
                    <a:pt x="157252" y="3189636"/>
                  </a:cubicBezTo>
                  <a:cubicBezTo>
                    <a:pt x="159599" y="3199024"/>
                    <a:pt x="164293" y="3208413"/>
                    <a:pt x="166640" y="3215454"/>
                  </a:cubicBezTo>
                  <a:cubicBezTo>
                    <a:pt x="171334" y="3227189"/>
                    <a:pt x="176028" y="3238924"/>
                    <a:pt x="180723" y="3250659"/>
                  </a:cubicBezTo>
                  <a:cubicBezTo>
                    <a:pt x="185417" y="3260048"/>
                    <a:pt x="187764" y="3267089"/>
                    <a:pt x="192458" y="3276477"/>
                  </a:cubicBezTo>
                  <a:cubicBezTo>
                    <a:pt x="197152" y="3288212"/>
                    <a:pt x="201846" y="3299947"/>
                    <a:pt x="208887" y="3309335"/>
                  </a:cubicBezTo>
                  <a:cubicBezTo>
                    <a:pt x="213581" y="3316377"/>
                    <a:pt x="215928" y="3325765"/>
                    <a:pt x="220622" y="3332806"/>
                  </a:cubicBezTo>
                  <a:cubicBezTo>
                    <a:pt x="225316" y="3344541"/>
                    <a:pt x="232358" y="3356276"/>
                    <a:pt x="237052" y="3368012"/>
                  </a:cubicBezTo>
                  <a:cubicBezTo>
                    <a:pt x="241746" y="3375053"/>
                    <a:pt x="244093" y="3382094"/>
                    <a:pt x="248787" y="3389135"/>
                  </a:cubicBezTo>
                  <a:cubicBezTo>
                    <a:pt x="255828" y="3400870"/>
                    <a:pt x="262869" y="3412606"/>
                    <a:pt x="269910" y="3424341"/>
                  </a:cubicBezTo>
                  <a:cubicBezTo>
                    <a:pt x="269910" y="3424341"/>
                    <a:pt x="269910" y="3424341"/>
                    <a:pt x="269910" y="3424341"/>
                  </a:cubicBezTo>
                  <a:cubicBezTo>
                    <a:pt x="272257" y="3431382"/>
                    <a:pt x="276951" y="3440770"/>
                    <a:pt x="279299" y="3447811"/>
                  </a:cubicBezTo>
                  <a:cubicBezTo>
                    <a:pt x="283993" y="3459547"/>
                    <a:pt x="288687" y="3471282"/>
                    <a:pt x="293381" y="3480670"/>
                  </a:cubicBezTo>
                  <a:cubicBezTo>
                    <a:pt x="293381" y="3480670"/>
                    <a:pt x="293381" y="3483017"/>
                    <a:pt x="295728" y="3483017"/>
                  </a:cubicBezTo>
                  <a:cubicBezTo>
                    <a:pt x="293381" y="3485364"/>
                    <a:pt x="291034" y="3490058"/>
                    <a:pt x="291034" y="3494752"/>
                  </a:cubicBezTo>
                  <a:cubicBezTo>
                    <a:pt x="291034" y="3506487"/>
                    <a:pt x="298075" y="3513529"/>
                    <a:pt x="309810" y="3515876"/>
                  </a:cubicBezTo>
                  <a:cubicBezTo>
                    <a:pt x="314504" y="3522917"/>
                    <a:pt x="316851" y="3532305"/>
                    <a:pt x="321545" y="3539346"/>
                  </a:cubicBezTo>
                  <a:cubicBezTo>
                    <a:pt x="326239" y="3548734"/>
                    <a:pt x="330934" y="3555775"/>
                    <a:pt x="333281" y="3565164"/>
                  </a:cubicBezTo>
                  <a:cubicBezTo>
                    <a:pt x="335628" y="3569858"/>
                    <a:pt x="337975" y="3574552"/>
                    <a:pt x="340322" y="3581593"/>
                  </a:cubicBezTo>
                  <a:cubicBezTo>
                    <a:pt x="356751" y="3623840"/>
                    <a:pt x="373180" y="3668434"/>
                    <a:pt x="391957" y="3710680"/>
                  </a:cubicBezTo>
                  <a:cubicBezTo>
                    <a:pt x="391957" y="3713028"/>
                    <a:pt x="394304" y="3715374"/>
                    <a:pt x="394304" y="3715374"/>
                  </a:cubicBezTo>
                  <a:cubicBezTo>
                    <a:pt x="394304" y="3715374"/>
                    <a:pt x="394304" y="3715374"/>
                    <a:pt x="394304" y="3713028"/>
                  </a:cubicBezTo>
                  <a:cubicBezTo>
                    <a:pt x="384916" y="3698945"/>
                    <a:pt x="377874" y="3687210"/>
                    <a:pt x="368486" y="3673128"/>
                  </a:cubicBezTo>
                  <a:cubicBezTo>
                    <a:pt x="361445" y="3661392"/>
                    <a:pt x="354404" y="3649657"/>
                    <a:pt x="347363" y="3637922"/>
                  </a:cubicBezTo>
                  <a:cubicBezTo>
                    <a:pt x="340322" y="3623840"/>
                    <a:pt x="330934" y="3612105"/>
                    <a:pt x="323892" y="3598022"/>
                  </a:cubicBezTo>
                  <a:cubicBezTo>
                    <a:pt x="316851" y="3586287"/>
                    <a:pt x="312157" y="3574552"/>
                    <a:pt x="305116" y="3562816"/>
                  </a:cubicBezTo>
                  <a:cubicBezTo>
                    <a:pt x="298075" y="3548734"/>
                    <a:pt x="288687" y="3532305"/>
                    <a:pt x="281646" y="3518223"/>
                  </a:cubicBezTo>
                  <a:cubicBezTo>
                    <a:pt x="276951" y="3508834"/>
                    <a:pt x="272257" y="3497099"/>
                    <a:pt x="265216" y="3487711"/>
                  </a:cubicBezTo>
                  <a:cubicBezTo>
                    <a:pt x="255828" y="3468935"/>
                    <a:pt x="246440" y="3452505"/>
                    <a:pt x="239399" y="3433729"/>
                  </a:cubicBezTo>
                  <a:cubicBezTo>
                    <a:pt x="234705" y="3426688"/>
                    <a:pt x="232358" y="3419647"/>
                    <a:pt x="227664" y="3410258"/>
                  </a:cubicBezTo>
                  <a:cubicBezTo>
                    <a:pt x="215928" y="3386788"/>
                    <a:pt x="206540" y="3360971"/>
                    <a:pt x="194805" y="3335153"/>
                  </a:cubicBezTo>
                  <a:cubicBezTo>
                    <a:pt x="192458" y="3328112"/>
                    <a:pt x="187764" y="3318724"/>
                    <a:pt x="185417" y="3311683"/>
                  </a:cubicBezTo>
                  <a:cubicBezTo>
                    <a:pt x="185417" y="3295253"/>
                    <a:pt x="180723" y="3278824"/>
                    <a:pt x="173681" y="3262394"/>
                  </a:cubicBezTo>
                  <a:close/>
                  <a:moveTo>
                    <a:pt x="37553" y="2178059"/>
                  </a:moveTo>
                  <a:cubicBezTo>
                    <a:pt x="37553" y="2175712"/>
                    <a:pt x="37553" y="2171018"/>
                    <a:pt x="37553" y="2168671"/>
                  </a:cubicBezTo>
                  <a:cubicBezTo>
                    <a:pt x="39900" y="2154589"/>
                    <a:pt x="39900" y="2140506"/>
                    <a:pt x="42247" y="2126424"/>
                  </a:cubicBezTo>
                  <a:cubicBezTo>
                    <a:pt x="42247" y="2126424"/>
                    <a:pt x="42247" y="2124077"/>
                    <a:pt x="42247" y="2124077"/>
                  </a:cubicBezTo>
                  <a:cubicBezTo>
                    <a:pt x="44594" y="2107648"/>
                    <a:pt x="46941" y="2091218"/>
                    <a:pt x="49288" y="2079483"/>
                  </a:cubicBezTo>
                  <a:cubicBezTo>
                    <a:pt x="49288" y="2077136"/>
                    <a:pt x="49288" y="2077136"/>
                    <a:pt x="49288" y="2074789"/>
                  </a:cubicBezTo>
                  <a:cubicBezTo>
                    <a:pt x="49288" y="2074789"/>
                    <a:pt x="51635" y="2074789"/>
                    <a:pt x="53982" y="2074789"/>
                  </a:cubicBezTo>
                  <a:cubicBezTo>
                    <a:pt x="51635" y="2086524"/>
                    <a:pt x="49288" y="2100607"/>
                    <a:pt x="49288" y="2112342"/>
                  </a:cubicBezTo>
                  <a:cubicBezTo>
                    <a:pt x="49288" y="2117036"/>
                    <a:pt x="46941" y="2121730"/>
                    <a:pt x="46941" y="2126424"/>
                  </a:cubicBezTo>
                  <a:cubicBezTo>
                    <a:pt x="42247" y="2145201"/>
                    <a:pt x="39900" y="2161630"/>
                    <a:pt x="37553" y="2178059"/>
                  </a:cubicBezTo>
                  <a:cubicBezTo>
                    <a:pt x="37553" y="2180406"/>
                    <a:pt x="37553" y="2182753"/>
                    <a:pt x="37553" y="2185100"/>
                  </a:cubicBezTo>
                  <a:cubicBezTo>
                    <a:pt x="35206" y="2199183"/>
                    <a:pt x="35206" y="2213265"/>
                    <a:pt x="32859" y="2227347"/>
                  </a:cubicBezTo>
                  <a:cubicBezTo>
                    <a:pt x="32859" y="2227347"/>
                    <a:pt x="32859" y="2227347"/>
                    <a:pt x="32859" y="2225000"/>
                  </a:cubicBezTo>
                  <a:cubicBezTo>
                    <a:pt x="32859" y="2208571"/>
                    <a:pt x="35206" y="2192142"/>
                    <a:pt x="37553" y="2178059"/>
                  </a:cubicBezTo>
                  <a:close/>
                  <a:moveTo>
                    <a:pt x="77453" y="1924578"/>
                  </a:moveTo>
                  <a:cubicBezTo>
                    <a:pt x="79800" y="1912843"/>
                    <a:pt x="82147" y="1901108"/>
                    <a:pt x="86841" y="1887025"/>
                  </a:cubicBezTo>
                  <a:cubicBezTo>
                    <a:pt x="89188" y="1877637"/>
                    <a:pt x="91535" y="1868249"/>
                    <a:pt x="93882" y="1861208"/>
                  </a:cubicBezTo>
                  <a:cubicBezTo>
                    <a:pt x="96229" y="1849473"/>
                    <a:pt x="98576" y="1840084"/>
                    <a:pt x="103270" y="1828349"/>
                  </a:cubicBezTo>
                  <a:cubicBezTo>
                    <a:pt x="105617" y="1818961"/>
                    <a:pt x="107964" y="1809573"/>
                    <a:pt x="112658" y="1800185"/>
                  </a:cubicBezTo>
                  <a:cubicBezTo>
                    <a:pt x="115005" y="1790796"/>
                    <a:pt x="119699" y="1779061"/>
                    <a:pt x="122046" y="1769673"/>
                  </a:cubicBezTo>
                  <a:cubicBezTo>
                    <a:pt x="124393" y="1760285"/>
                    <a:pt x="129088" y="1750897"/>
                    <a:pt x="131435" y="1741508"/>
                  </a:cubicBezTo>
                  <a:cubicBezTo>
                    <a:pt x="133782" y="1732120"/>
                    <a:pt x="138476" y="1722732"/>
                    <a:pt x="140823" y="1713344"/>
                  </a:cubicBezTo>
                  <a:cubicBezTo>
                    <a:pt x="140823" y="1703956"/>
                    <a:pt x="143170" y="1694568"/>
                    <a:pt x="147864" y="1685179"/>
                  </a:cubicBezTo>
                  <a:cubicBezTo>
                    <a:pt x="152558" y="1675791"/>
                    <a:pt x="154905" y="1666403"/>
                    <a:pt x="159599" y="1657015"/>
                  </a:cubicBezTo>
                  <a:cubicBezTo>
                    <a:pt x="164293" y="1647627"/>
                    <a:pt x="166640" y="1638238"/>
                    <a:pt x="171334" y="1628850"/>
                  </a:cubicBezTo>
                  <a:cubicBezTo>
                    <a:pt x="176028" y="1619462"/>
                    <a:pt x="178376" y="1610074"/>
                    <a:pt x="183070" y="1600686"/>
                  </a:cubicBezTo>
                  <a:cubicBezTo>
                    <a:pt x="187764" y="1591297"/>
                    <a:pt x="190111" y="1581909"/>
                    <a:pt x="194805" y="1574868"/>
                  </a:cubicBezTo>
                  <a:cubicBezTo>
                    <a:pt x="199499" y="1565480"/>
                    <a:pt x="201846" y="1556092"/>
                    <a:pt x="206540" y="1546704"/>
                  </a:cubicBezTo>
                  <a:cubicBezTo>
                    <a:pt x="211234" y="1537315"/>
                    <a:pt x="215928" y="1530274"/>
                    <a:pt x="218275" y="1520886"/>
                  </a:cubicBezTo>
                  <a:cubicBezTo>
                    <a:pt x="222969" y="1511498"/>
                    <a:pt x="227664" y="1502110"/>
                    <a:pt x="232358" y="1495069"/>
                  </a:cubicBezTo>
                  <a:cubicBezTo>
                    <a:pt x="237052" y="1485680"/>
                    <a:pt x="241746" y="1478639"/>
                    <a:pt x="246440" y="1469251"/>
                  </a:cubicBezTo>
                  <a:cubicBezTo>
                    <a:pt x="251134" y="1459863"/>
                    <a:pt x="255828" y="1450475"/>
                    <a:pt x="260522" y="1443434"/>
                  </a:cubicBezTo>
                  <a:cubicBezTo>
                    <a:pt x="262869" y="1441087"/>
                    <a:pt x="265216" y="1436392"/>
                    <a:pt x="265216" y="1434045"/>
                  </a:cubicBezTo>
                  <a:cubicBezTo>
                    <a:pt x="260522" y="1443434"/>
                    <a:pt x="255828" y="1455169"/>
                    <a:pt x="253481" y="1464557"/>
                  </a:cubicBezTo>
                  <a:cubicBezTo>
                    <a:pt x="248787" y="1476292"/>
                    <a:pt x="244093" y="1488027"/>
                    <a:pt x="239399" y="1499763"/>
                  </a:cubicBezTo>
                  <a:cubicBezTo>
                    <a:pt x="232358" y="1516192"/>
                    <a:pt x="227664" y="1532621"/>
                    <a:pt x="220622" y="1546704"/>
                  </a:cubicBezTo>
                  <a:cubicBezTo>
                    <a:pt x="215928" y="1558439"/>
                    <a:pt x="211234" y="1570174"/>
                    <a:pt x="206540" y="1579562"/>
                  </a:cubicBezTo>
                  <a:cubicBezTo>
                    <a:pt x="199499" y="1595992"/>
                    <a:pt x="194805" y="1614768"/>
                    <a:pt x="187764" y="1631197"/>
                  </a:cubicBezTo>
                  <a:cubicBezTo>
                    <a:pt x="183070" y="1640586"/>
                    <a:pt x="180723" y="1652321"/>
                    <a:pt x="176028" y="1661709"/>
                  </a:cubicBezTo>
                  <a:cubicBezTo>
                    <a:pt x="168987" y="1682832"/>
                    <a:pt x="161946" y="1701609"/>
                    <a:pt x="157252" y="1722732"/>
                  </a:cubicBezTo>
                  <a:cubicBezTo>
                    <a:pt x="154905" y="1727426"/>
                    <a:pt x="154905" y="1732120"/>
                    <a:pt x="152558" y="1736814"/>
                  </a:cubicBezTo>
                  <a:cubicBezTo>
                    <a:pt x="147864" y="1748550"/>
                    <a:pt x="143170" y="1760285"/>
                    <a:pt x="138476" y="1772020"/>
                  </a:cubicBezTo>
                  <a:cubicBezTo>
                    <a:pt x="136129" y="1779061"/>
                    <a:pt x="133782" y="1788449"/>
                    <a:pt x="131435" y="1795491"/>
                  </a:cubicBezTo>
                  <a:cubicBezTo>
                    <a:pt x="126741" y="1807226"/>
                    <a:pt x="124393" y="1816614"/>
                    <a:pt x="119699" y="1828349"/>
                  </a:cubicBezTo>
                  <a:cubicBezTo>
                    <a:pt x="117352" y="1835390"/>
                    <a:pt x="115005" y="1844779"/>
                    <a:pt x="112658" y="1851820"/>
                  </a:cubicBezTo>
                  <a:cubicBezTo>
                    <a:pt x="110311" y="1863555"/>
                    <a:pt x="105617" y="1872943"/>
                    <a:pt x="103270" y="1884678"/>
                  </a:cubicBezTo>
                  <a:cubicBezTo>
                    <a:pt x="100923" y="1891719"/>
                    <a:pt x="98576" y="1901108"/>
                    <a:pt x="96229" y="1908149"/>
                  </a:cubicBezTo>
                  <a:cubicBezTo>
                    <a:pt x="93882" y="1917537"/>
                    <a:pt x="89188" y="1929272"/>
                    <a:pt x="86841" y="1938660"/>
                  </a:cubicBezTo>
                  <a:cubicBezTo>
                    <a:pt x="84494" y="1948049"/>
                    <a:pt x="82147" y="1955090"/>
                    <a:pt x="79800" y="1962131"/>
                  </a:cubicBezTo>
                  <a:cubicBezTo>
                    <a:pt x="75105" y="1971519"/>
                    <a:pt x="72758" y="1978560"/>
                    <a:pt x="70411" y="1985601"/>
                  </a:cubicBezTo>
                  <a:cubicBezTo>
                    <a:pt x="70411" y="1985601"/>
                    <a:pt x="70411" y="1985601"/>
                    <a:pt x="70411" y="1985601"/>
                  </a:cubicBezTo>
                  <a:cubicBezTo>
                    <a:pt x="68064" y="1985601"/>
                    <a:pt x="68064" y="1985601"/>
                    <a:pt x="65717" y="1987948"/>
                  </a:cubicBezTo>
                  <a:cubicBezTo>
                    <a:pt x="65717" y="1987948"/>
                    <a:pt x="65717" y="1987948"/>
                    <a:pt x="65717" y="1990295"/>
                  </a:cubicBezTo>
                  <a:cubicBezTo>
                    <a:pt x="65717" y="1990295"/>
                    <a:pt x="65717" y="1990295"/>
                    <a:pt x="65717" y="1992643"/>
                  </a:cubicBezTo>
                  <a:cubicBezTo>
                    <a:pt x="65717" y="1992643"/>
                    <a:pt x="65717" y="1992643"/>
                    <a:pt x="63370" y="1992643"/>
                  </a:cubicBezTo>
                  <a:cubicBezTo>
                    <a:pt x="65717" y="1976213"/>
                    <a:pt x="68064" y="1962131"/>
                    <a:pt x="70411" y="1948049"/>
                  </a:cubicBezTo>
                  <a:cubicBezTo>
                    <a:pt x="72758" y="1941007"/>
                    <a:pt x="75105" y="1931619"/>
                    <a:pt x="77453" y="1924578"/>
                  </a:cubicBezTo>
                  <a:close/>
                  <a:moveTo>
                    <a:pt x="330934" y="1293223"/>
                  </a:moveTo>
                  <a:cubicBezTo>
                    <a:pt x="335628" y="1283834"/>
                    <a:pt x="340322" y="1274446"/>
                    <a:pt x="345016" y="1265058"/>
                  </a:cubicBezTo>
                  <a:cubicBezTo>
                    <a:pt x="345016" y="1262711"/>
                    <a:pt x="347363" y="1262711"/>
                    <a:pt x="347363" y="1260364"/>
                  </a:cubicBezTo>
                  <a:cubicBezTo>
                    <a:pt x="352057" y="1248629"/>
                    <a:pt x="356751" y="1239241"/>
                    <a:pt x="363792" y="1227505"/>
                  </a:cubicBezTo>
                  <a:cubicBezTo>
                    <a:pt x="366139" y="1225158"/>
                    <a:pt x="366139" y="1220464"/>
                    <a:pt x="368486" y="1218117"/>
                  </a:cubicBezTo>
                  <a:cubicBezTo>
                    <a:pt x="373180" y="1211076"/>
                    <a:pt x="375527" y="1204035"/>
                    <a:pt x="380222" y="1196994"/>
                  </a:cubicBezTo>
                  <a:cubicBezTo>
                    <a:pt x="380222" y="1194647"/>
                    <a:pt x="382569" y="1194647"/>
                    <a:pt x="382569" y="1192300"/>
                  </a:cubicBezTo>
                  <a:cubicBezTo>
                    <a:pt x="394304" y="1178217"/>
                    <a:pt x="403692" y="1166482"/>
                    <a:pt x="415427" y="1159441"/>
                  </a:cubicBezTo>
                  <a:cubicBezTo>
                    <a:pt x="413080" y="1164135"/>
                    <a:pt x="410733" y="1166482"/>
                    <a:pt x="408386" y="1171176"/>
                  </a:cubicBezTo>
                  <a:cubicBezTo>
                    <a:pt x="403692" y="1178217"/>
                    <a:pt x="398998" y="1187606"/>
                    <a:pt x="394304" y="1194647"/>
                  </a:cubicBezTo>
                  <a:cubicBezTo>
                    <a:pt x="382569" y="1215770"/>
                    <a:pt x="368486" y="1236893"/>
                    <a:pt x="356751" y="1258017"/>
                  </a:cubicBezTo>
                  <a:cubicBezTo>
                    <a:pt x="352057" y="1258017"/>
                    <a:pt x="352057" y="1258017"/>
                    <a:pt x="352057" y="1260364"/>
                  </a:cubicBezTo>
                  <a:cubicBezTo>
                    <a:pt x="342669" y="1279140"/>
                    <a:pt x="330934" y="1295570"/>
                    <a:pt x="321545" y="1314346"/>
                  </a:cubicBezTo>
                  <a:cubicBezTo>
                    <a:pt x="323892" y="1311999"/>
                    <a:pt x="323892" y="1307305"/>
                    <a:pt x="326239" y="1304958"/>
                  </a:cubicBezTo>
                  <a:cubicBezTo>
                    <a:pt x="326239" y="1300264"/>
                    <a:pt x="328587" y="1297917"/>
                    <a:pt x="330934" y="1293223"/>
                  </a:cubicBezTo>
                  <a:close/>
                  <a:moveTo>
                    <a:pt x="621967" y="875448"/>
                  </a:moveTo>
                  <a:cubicBezTo>
                    <a:pt x="624314" y="873101"/>
                    <a:pt x="629008" y="870754"/>
                    <a:pt x="631355" y="868407"/>
                  </a:cubicBezTo>
                  <a:cubicBezTo>
                    <a:pt x="638397" y="863713"/>
                    <a:pt x="643091" y="859019"/>
                    <a:pt x="650132" y="856672"/>
                  </a:cubicBezTo>
                  <a:cubicBezTo>
                    <a:pt x="652479" y="854325"/>
                    <a:pt x="654826" y="854325"/>
                    <a:pt x="657173" y="851978"/>
                  </a:cubicBezTo>
                  <a:cubicBezTo>
                    <a:pt x="666561" y="847284"/>
                    <a:pt x="673602" y="842590"/>
                    <a:pt x="682991" y="837896"/>
                  </a:cubicBezTo>
                  <a:cubicBezTo>
                    <a:pt x="685338" y="837896"/>
                    <a:pt x="687685" y="835549"/>
                    <a:pt x="690032" y="835549"/>
                  </a:cubicBezTo>
                  <a:cubicBezTo>
                    <a:pt x="697073" y="833202"/>
                    <a:pt x="704114" y="828507"/>
                    <a:pt x="708808" y="826160"/>
                  </a:cubicBezTo>
                  <a:cubicBezTo>
                    <a:pt x="711155" y="823813"/>
                    <a:pt x="715849" y="823813"/>
                    <a:pt x="718196" y="821466"/>
                  </a:cubicBezTo>
                  <a:cubicBezTo>
                    <a:pt x="722890" y="819119"/>
                    <a:pt x="729931" y="816772"/>
                    <a:pt x="734626" y="816772"/>
                  </a:cubicBezTo>
                  <a:cubicBezTo>
                    <a:pt x="736973" y="816772"/>
                    <a:pt x="741667" y="814425"/>
                    <a:pt x="744014" y="814425"/>
                  </a:cubicBezTo>
                  <a:cubicBezTo>
                    <a:pt x="748708" y="812078"/>
                    <a:pt x="755749" y="812078"/>
                    <a:pt x="760443" y="809731"/>
                  </a:cubicBezTo>
                  <a:cubicBezTo>
                    <a:pt x="762790" y="809731"/>
                    <a:pt x="767484" y="807384"/>
                    <a:pt x="769831" y="807384"/>
                  </a:cubicBezTo>
                  <a:cubicBezTo>
                    <a:pt x="772178" y="807384"/>
                    <a:pt x="774525" y="807384"/>
                    <a:pt x="776872" y="807384"/>
                  </a:cubicBezTo>
                  <a:cubicBezTo>
                    <a:pt x="776872" y="812078"/>
                    <a:pt x="779219" y="814425"/>
                    <a:pt x="781566" y="816772"/>
                  </a:cubicBezTo>
                  <a:cubicBezTo>
                    <a:pt x="776872" y="821466"/>
                    <a:pt x="772178" y="823813"/>
                    <a:pt x="767484" y="828507"/>
                  </a:cubicBezTo>
                  <a:cubicBezTo>
                    <a:pt x="760443" y="833202"/>
                    <a:pt x="755749" y="840243"/>
                    <a:pt x="748708" y="844937"/>
                  </a:cubicBezTo>
                  <a:cubicBezTo>
                    <a:pt x="739320" y="854325"/>
                    <a:pt x="729931" y="861366"/>
                    <a:pt x="720543" y="870754"/>
                  </a:cubicBezTo>
                  <a:cubicBezTo>
                    <a:pt x="713502" y="875448"/>
                    <a:pt x="708808" y="882489"/>
                    <a:pt x="701767" y="887184"/>
                  </a:cubicBezTo>
                  <a:cubicBezTo>
                    <a:pt x="692379" y="896572"/>
                    <a:pt x="682991" y="905960"/>
                    <a:pt x="673602" y="915348"/>
                  </a:cubicBezTo>
                  <a:cubicBezTo>
                    <a:pt x="668908" y="920042"/>
                    <a:pt x="664214" y="924736"/>
                    <a:pt x="657173" y="929430"/>
                  </a:cubicBezTo>
                  <a:cubicBezTo>
                    <a:pt x="645438" y="941166"/>
                    <a:pt x="636050" y="950554"/>
                    <a:pt x="624314" y="962289"/>
                  </a:cubicBezTo>
                  <a:cubicBezTo>
                    <a:pt x="621967" y="964636"/>
                    <a:pt x="617273" y="969330"/>
                    <a:pt x="614926" y="971677"/>
                  </a:cubicBezTo>
                  <a:cubicBezTo>
                    <a:pt x="572679" y="1013924"/>
                    <a:pt x="532780" y="1060865"/>
                    <a:pt x="495227" y="1105459"/>
                  </a:cubicBezTo>
                  <a:cubicBezTo>
                    <a:pt x="495227" y="1105459"/>
                    <a:pt x="492880" y="1107806"/>
                    <a:pt x="492880" y="1107806"/>
                  </a:cubicBezTo>
                  <a:cubicBezTo>
                    <a:pt x="488186" y="1112500"/>
                    <a:pt x="483492" y="1114847"/>
                    <a:pt x="481145" y="1119541"/>
                  </a:cubicBezTo>
                  <a:cubicBezTo>
                    <a:pt x="476450" y="1121888"/>
                    <a:pt x="474103" y="1126582"/>
                    <a:pt x="469409" y="1131276"/>
                  </a:cubicBezTo>
                  <a:cubicBezTo>
                    <a:pt x="467062" y="1133623"/>
                    <a:pt x="464715" y="1135970"/>
                    <a:pt x="462368" y="1138318"/>
                  </a:cubicBezTo>
                  <a:cubicBezTo>
                    <a:pt x="460021" y="1138318"/>
                    <a:pt x="457674" y="1135970"/>
                    <a:pt x="455327" y="1135970"/>
                  </a:cubicBezTo>
                  <a:cubicBezTo>
                    <a:pt x="448286" y="1135970"/>
                    <a:pt x="441245" y="1140665"/>
                    <a:pt x="438898" y="1145359"/>
                  </a:cubicBezTo>
                  <a:cubicBezTo>
                    <a:pt x="436551" y="1145359"/>
                    <a:pt x="436551" y="1145359"/>
                    <a:pt x="434204" y="1145359"/>
                  </a:cubicBezTo>
                  <a:cubicBezTo>
                    <a:pt x="431857" y="1145359"/>
                    <a:pt x="429509" y="1145359"/>
                    <a:pt x="427162" y="1145359"/>
                  </a:cubicBezTo>
                  <a:cubicBezTo>
                    <a:pt x="427162" y="1145359"/>
                    <a:pt x="424815" y="1145359"/>
                    <a:pt x="424815" y="1145359"/>
                  </a:cubicBezTo>
                  <a:cubicBezTo>
                    <a:pt x="422468" y="1145359"/>
                    <a:pt x="422468" y="1145359"/>
                    <a:pt x="420121" y="1147706"/>
                  </a:cubicBezTo>
                  <a:cubicBezTo>
                    <a:pt x="417774" y="1147706"/>
                    <a:pt x="417774" y="1150053"/>
                    <a:pt x="415427" y="1150053"/>
                  </a:cubicBezTo>
                  <a:cubicBezTo>
                    <a:pt x="415427" y="1150053"/>
                    <a:pt x="413080" y="1150053"/>
                    <a:pt x="413080" y="1152400"/>
                  </a:cubicBezTo>
                  <a:cubicBezTo>
                    <a:pt x="413080" y="1152400"/>
                    <a:pt x="410733" y="1152400"/>
                    <a:pt x="410733" y="1152400"/>
                  </a:cubicBezTo>
                  <a:cubicBezTo>
                    <a:pt x="469409" y="1058518"/>
                    <a:pt x="535127" y="966983"/>
                    <a:pt x="607885" y="880142"/>
                  </a:cubicBezTo>
                  <a:cubicBezTo>
                    <a:pt x="617273" y="877795"/>
                    <a:pt x="619620" y="875448"/>
                    <a:pt x="621967" y="875448"/>
                  </a:cubicBezTo>
                  <a:close/>
                  <a:moveTo>
                    <a:pt x="767484" y="805037"/>
                  </a:moveTo>
                  <a:cubicBezTo>
                    <a:pt x="760443" y="805037"/>
                    <a:pt x="755749" y="807384"/>
                    <a:pt x="748708" y="809731"/>
                  </a:cubicBezTo>
                  <a:cubicBezTo>
                    <a:pt x="746361" y="809731"/>
                    <a:pt x="741667" y="812078"/>
                    <a:pt x="739320" y="812078"/>
                  </a:cubicBezTo>
                  <a:cubicBezTo>
                    <a:pt x="732279" y="814425"/>
                    <a:pt x="727584" y="816772"/>
                    <a:pt x="720543" y="819119"/>
                  </a:cubicBezTo>
                  <a:cubicBezTo>
                    <a:pt x="718196" y="819119"/>
                    <a:pt x="715849" y="821466"/>
                    <a:pt x="711155" y="821466"/>
                  </a:cubicBezTo>
                  <a:cubicBezTo>
                    <a:pt x="701767" y="823813"/>
                    <a:pt x="694726" y="828507"/>
                    <a:pt x="685338" y="833202"/>
                  </a:cubicBezTo>
                  <a:cubicBezTo>
                    <a:pt x="685338" y="833202"/>
                    <a:pt x="682991" y="835549"/>
                    <a:pt x="682991" y="835549"/>
                  </a:cubicBezTo>
                  <a:cubicBezTo>
                    <a:pt x="675949" y="840243"/>
                    <a:pt x="666561" y="842590"/>
                    <a:pt x="659520" y="847284"/>
                  </a:cubicBezTo>
                  <a:cubicBezTo>
                    <a:pt x="657173" y="849631"/>
                    <a:pt x="654826" y="851978"/>
                    <a:pt x="650132" y="851978"/>
                  </a:cubicBezTo>
                  <a:cubicBezTo>
                    <a:pt x="643091" y="856672"/>
                    <a:pt x="638397" y="859019"/>
                    <a:pt x="631355" y="863713"/>
                  </a:cubicBezTo>
                  <a:cubicBezTo>
                    <a:pt x="629008" y="866060"/>
                    <a:pt x="624314" y="868407"/>
                    <a:pt x="621967" y="870754"/>
                  </a:cubicBezTo>
                  <a:cubicBezTo>
                    <a:pt x="621967" y="870754"/>
                    <a:pt x="619620" y="873101"/>
                    <a:pt x="617273" y="873101"/>
                  </a:cubicBezTo>
                  <a:cubicBezTo>
                    <a:pt x="751055" y="713502"/>
                    <a:pt x="903613" y="570332"/>
                    <a:pt x="1067906" y="452980"/>
                  </a:cubicBezTo>
                  <a:cubicBezTo>
                    <a:pt x="1046783" y="471756"/>
                    <a:pt x="1025659" y="492880"/>
                    <a:pt x="1002189" y="516350"/>
                  </a:cubicBezTo>
                  <a:cubicBezTo>
                    <a:pt x="999842" y="518697"/>
                    <a:pt x="997495" y="521044"/>
                    <a:pt x="995148" y="525738"/>
                  </a:cubicBezTo>
                  <a:cubicBezTo>
                    <a:pt x="988107" y="535127"/>
                    <a:pt x="978718" y="542168"/>
                    <a:pt x="971677" y="551556"/>
                  </a:cubicBezTo>
                  <a:cubicBezTo>
                    <a:pt x="969330" y="556250"/>
                    <a:pt x="964636" y="558597"/>
                    <a:pt x="962289" y="563291"/>
                  </a:cubicBezTo>
                  <a:cubicBezTo>
                    <a:pt x="955248" y="572679"/>
                    <a:pt x="948207" y="582068"/>
                    <a:pt x="941166" y="589109"/>
                  </a:cubicBezTo>
                  <a:cubicBezTo>
                    <a:pt x="938819" y="593803"/>
                    <a:pt x="934124" y="596150"/>
                    <a:pt x="931777" y="600844"/>
                  </a:cubicBezTo>
                  <a:cubicBezTo>
                    <a:pt x="922389" y="612579"/>
                    <a:pt x="913001" y="626661"/>
                    <a:pt x="903613" y="638397"/>
                  </a:cubicBezTo>
                  <a:cubicBezTo>
                    <a:pt x="898919" y="643091"/>
                    <a:pt x="896572" y="650132"/>
                    <a:pt x="891878" y="654826"/>
                  </a:cubicBezTo>
                  <a:cubicBezTo>
                    <a:pt x="884837" y="664214"/>
                    <a:pt x="880142" y="673602"/>
                    <a:pt x="873101" y="680643"/>
                  </a:cubicBezTo>
                  <a:cubicBezTo>
                    <a:pt x="868407" y="687685"/>
                    <a:pt x="863713" y="692379"/>
                    <a:pt x="861366" y="699420"/>
                  </a:cubicBezTo>
                  <a:cubicBezTo>
                    <a:pt x="854325" y="708808"/>
                    <a:pt x="849631" y="718196"/>
                    <a:pt x="842590" y="729931"/>
                  </a:cubicBezTo>
                  <a:cubicBezTo>
                    <a:pt x="837896" y="736973"/>
                    <a:pt x="835549" y="741667"/>
                    <a:pt x="830854" y="748708"/>
                  </a:cubicBezTo>
                  <a:cubicBezTo>
                    <a:pt x="826160" y="755749"/>
                    <a:pt x="821466" y="762790"/>
                    <a:pt x="816772" y="769831"/>
                  </a:cubicBezTo>
                  <a:cubicBezTo>
                    <a:pt x="814425" y="772178"/>
                    <a:pt x="812078" y="776872"/>
                    <a:pt x="809731" y="779219"/>
                  </a:cubicBezTo>
                  <a:cubicBezTo>
                    <a:pt x="807384" y="776872"/>
                    <a:pt x="805037" y="776872"/>
                    <a:pt x="800343" y="776872"/>
                  </a:cubicBezTo>
                  <a:cubicBezTo>
                    <a:pt x="788608" y="776872"/>
                    <a:pt x="779219" y="786261"/>
                    <a:pt x="779219" y="797996"/>
                  </a:cubicBezTo>
                  <a:cubicBezTo>
                    <a:pt x="779219" y="797996"/>
                    <a:pt x="779219" y="797996"/>
                    <a:pt x="779219" y="797996"/>
                  </a:cubicBezTo>
                  <a:cubicBezTo>
                    <a:pt x="776872" y="797996"/>
                    <a:pt x="774525" y="797996"/>
                    <a:pt x="772178" y="797996"/>
                  </a:cubicBezTo>
                  <a:cubicBezTo>
                    <a:pt x="772178" y="805037"/>
                    <a:pt x="769831" y="805037"/>
                    <a:pt x="767484" y="805037"/>
                  </a:cubicBezTo>
                  <a:close/>
                  <a:moveTo>
                    <a:pt x="1084336" y="443592"/>
                  </a:moveTo>
                  <a:cubicBezTo>
                    <a:pt x="1084336" y="443592"/>
                    <a:pt x="1084336" y="443592"/>
                    <a:pt x="1084336" y="443592"/>
                  </a:cubicBezTo>
                  <a:cubicBezTo>
                    <a:pt x="1093724" y="436551"/>
                    <a:pt x="1105459" y="429510"/>
                    <a:pt x="1114847" y="422468"/>
                  </a:cubicBezTo>
                  <a:cubicBezTo>
                    <a:pt x="1126582" y="415427"/>
                    <a:pt x="1135971" y="408386"/>
                    <a:pt x="1147706" y="398998"/>
                  </a:cubicBezTo>
                  <a:cubicBezTo>
                    <a:pt x="1159441" y="391957"/>
                    <a:pt x="1168829" y="384916"/>
                    <a:pt x="1180564" y="377874"/>
                  </a:cubicBezTo>
                  <a:cubicBezTo>
                    <a:pt x="1187605" y="373180"/>
                    <a:pt x="1194647" y="368486"/>
                    <a:pt x="1201688" y="363792"/>
                  </a:cubicBezTo>
                  <a:cubicBezTo>
                    <a:pt x="1201688" y="363792"/>
                    <a:pt x="1199341" y="366139"/>
                    <a:pt x="1199341" y="366139"/>
                  </a:cubicBezTo>
                  <a:cubicBezTo>
                    <a:pt x="1194647" y="370833"/>
                    <a:pt x="1189953" y="373180"/>
                    <a:pt x="1185258" y="377874"/>
                  </a:cubicBezTo>
                  <a:cubicBezTo>
                    <a:pt x="1178217" y="382569"/>
                    <a:pt x="1171176" y="387263"/>
                    <a:pt x="1164135" y="394304"/>
                  </a:cubicBezTo>
                  <a:cubicBezTo>
                    <a:pt x="1159441" y="398998"/>
                    <a:pt x="1154747" y="401345"/>
                    <a:pt x="1150053" y="406039"/>
                  </a:cubicBezTo>
                  <a:cubicBezTo>
                    <a:pt x="1143012" y="410733"/>
                    <a:pt x="1135971" y="417774"/>
                    <a:pt x="1128929" y="422468"/>
                  </a:cubicBezTo>
                  <a:cubicBezTo>
                    <a:pt x="1124235" y="427162"/>
                    <a:pt x="1119541" y="431857"/>
                    <a:pt x="1114847" y="434204"/>
                  </a:cubicBezTo>
                  <a:cubicBezTo>
                    <a:pt x="1107806" y="441245"/>
                    <a:pt x="1100765" y="445939"/>
                    <a:pt x="1093724" y="452980"/>
                  </a:cubicBezTo>
                  <a:cubicBezTo>
                    <a:pt x="1089030" y="457674"/>
                    <a:pt x="1084336" y="462368"/>
                    <a:pt x="1079641" y="467062"/>
                  </a:cubicBezTo>
                  <a:cubicBezTo>
                    <a:pt x="1072600" y="474103"/>
                    <a:pt x="1065559" y="481145"/>
                    <a:pt x="1058518" y="488186"/>
                  </a:cubicBezTo>
                  <a:cubicBezTo>
                    <a:pt x="1053824" y="492880"/>
                    <a:pt x="1049130" y="497574"/>
                    <a:pt x="1044436" y="502268"/>
                  </a:cubicBezTo>
                  <a:cubicBezTo>
                    <a:pt x="1037395" y="509309"/>
                    <a:pt x="1030353" y="516350"/>
                    <a:pt x="1023312" y="525738"/>
                  </a:cubicBezTo>
                  <a:cubicBezTo>
                    <a:pt x="1018618" y="530433"/>
                    <a:pt x="1013924" y="535127"/>
                    <a:pt x="1011577" y="539821"/>
                  </a:cubicBezTo>
                  <a:cubicBezTo>
                    <a:pt x="1004536" y="549209"/>
                    <a:pt x="995148" y="556250"/>
                    <a:pt x="988107" y="565638"/>
                  </a:cubicBezTo>
                  <a:cubicBezTo>
                    <a:pt x="983412" y="570332"/>
                    <a:pt x="981065" y="572679"/>
                    <a:pt x="976371" y="577373"/>
                  </a:cubicBezTo>
                  <a:cubicBezTo>
                    <a:pt x="964636" y="591456"/>
                    <a:pt x="952901" y="603191"/>
                    <a:pt x="941166" y="617273"/>
                  </a:cubicBezTo>
                  <a:cubicBezTo>
                    <a:pt x="905960" y="659520"/>
                    <a:pt x="868407" y="706461"/>
                    <a:pt x="833201" y="758096"/>
                  </a:cubicBezTo>
                  <a:cubicBezTo>
                    <a:pt x="833201" y="755749"/>
                    <a:pt x="835549" y="753402"/>
                    <a:pt x="835549" y="753402"/>
                  </a:cubicBezTo>
                  <a:cubicBezTo>
                    <a:pt x="837896" y="748708"/>
                    <a:pt x="842590" y="744014"/>
                    <a:pt x="844937" y="739320"/>
                  </a:cubicBezTo>
                  <a:cubicBezTo>
                    <a:pt x="851978" y="727584"/>
                    <a:pt x="859019" y="715849"/>
                    <a:pt x="866060" y="706461"/>
                  </a:cubicBezTo>
                  <a:cubicBezTo>
                    <a:pt x="870754" y="701767"/>
                    <a:pt x="873101" y="694726"/>
                    <a:pt x="877795" y="690032"/>
                  </a:cubicBezTo>
                  <a:cubicBezTo>
                    <a:pt x="884837" y="678296"/>
                    <a:pt x="894225" y="666561"/>
                    <a:pt x="901266" y="657173"/>
                  </a:cubicBezTo>
                  <a:cubicBezTo>
                    <a:pt x="903613" y="652479"/>
                    <a:pt x="905960" y="650132"/>
                    <a:pt x="910654" y="645438"/>
                  </a:cubicBezTo>
                  <a:cubicBezTo>
                    <a:pt x="920042" y="631355"/>
                    <a:pt x="931777" y="617273"/>
                    <a:pt x="941166" y="605538"/>
                  </a:cubicBezTo>
                  <a:cubicBezTo>
                    <a:pt x="945860" y="600844"/>
                    <a:pt x="948207" y="596150"/>
                    <a:pt x="952901" y="591456"/>
                  </a:cubicBezTo>
                  <a:cubicBezTo>
                    <a:pt x="959942" y="582068"/>
                    <a:pt x="966983" y="572679"/>
                    <a:pt x="976371" y="563291"/>
                  </a:cubicBezTo>
                  <a:cubicBezTo>
                    <a:pt x="978718" y="558597"/>
                    <a:pt x="983412" y="556250"/>
                    <a:pt x="985760" y="551556"/>
                  </a:cubicBezTo>
                  <a:cubicBezTo>
                    <a:pt x="1006883" y="525738"/>
                    <a:pt x="1030353" y="502268"/>
                    <a:pt x="1051477" y="481145"/>
                  </a:cubicBezTo>
                  <a:cubicBezTo>
                    <a:pt x="1053824" y="478797"/>
                    <a:pt x="1053824" y="478797"/>
                    <a:pt x="1056171" y="476450"/>
                  </a:cubicBezTo>
                  <a:cubicBezTo>
                    <a:pt x="1063212" y="462368"/>
                    <a:pt x="1072600" y="452980"/>
                    <a:pt x="1084336" y="443592"/>
                  </a:cubicBezTo>
                  <a:close/>
                  <a:moveTo>
                    <a:pt x="1307305" y="305116"/>
                  </a:moveTo>
                  <a:cubicBezTo>
                    <a:pt x="1319040" y="298075"/>
                    <a:pt x="1330775" y="293381"/>
                    <a:pt x="1342511" y="288687"/>
                  </a:cubicBezTo>
                  <a:cubicBezTo>
                    <a:pt x="1344858" y="288687"/>
                    <a:pt x="1347205" y="286340"/>
                    <a:pt x="1347205" y="286340"/>
                  </a:cubicBezTo>
                  <a:cubicBezTo>
                    <a:pt x="1351899" y="283993"/>
                    <a:pt x="1356593" y="281646"/>
                    <a:pt x="1361287" y="281646"/>
                  </a:cubicBezTo>
                  <a:cubicBezTo>
                    <a:pt x="1365981" y="279299"/>
                    <a:pt x="1370675" y="279299"/>
                    <a:pt x="1375369" y="276951"/>
                  </a:cubicBezTo>
                  <a:cubicBezTo>
                    <a:pt x="1382410" y="274604"/>
                    <a:pt x="1391799" y="272257"/>
                    <a:pt x="1398840" y="269910"/>
                  </a:cubicBezTo>
                  <a:cubicBezTo>
                    <a:pt x="1403534" y="267563"/>
                    <a:pt x="1408228" y="267563"/>
                    <a:pt x="1415269" y="265216"/>
                  </a:cubicBezTo>
                  <a:cubicBezTo>
                    <a:pt x="1422310" y="262869"/>
                    <a:pt x="1429351" y="262869"/>
                    <a:pt x="1438739" y="260522"/>
                  </a:cubicBezTo>
                  <a:cubicBezTo>
                    <a:pt x="1445781" y="260522"/>
                    <a:pt x="1452822" y="258175"/>
                    <a:pt x="1457516" y="258175"/>
                  </a:cubicBezTo>
                  <a:cubicBezTo>
                    <a:pt x="1464557" y="258175"/>
                    <a:pt x="1469251" y="255828"/>
                    <a:pt x="1476292" y="255828"/>
                  </a:cubicBezTo>
                  <a:cubicBezTo>
                    <a:pt x="1490375" y="255828"/>
                    <a:pt x="1502110" y="253481"/>
                    <a:pt x="1516192" y="253481"/>
                  </a:cubicBezTo>
                  <a:cubicBezTo>
                    <a:pt x="1530274" y="253481"/>
                    <a:pt x="1542009" y="253481"/>
                    <a:pt x="1556092" y="255828"/>
                  </a:cubicBezTo>
                  <a:cubicBezTo>
                    <a:pt x="1560786" y="255828"/>
                    <a:pt x="1565480" y="255828"/>
                    <a:pt x="1567827" y="258175"/>
                  </a:cubicBezTo>
                  <a:cubicBezTo>
                    <a:pt x="1577215" y="258175"/>
                    <a:pt x="1584256" y="260522"/>
                    <a:pt x="1593645" y="260522"/>
                  </a:cubicBezTo>
                  <a:cubicBezTo>
                    <a:pt x="1598339" y="260522"/>
                    <a:pt x="1603033" y="262869"/>
                    <a:pt x="1610074" y="262869"/>
                  </a:cubicBezTo>
                  <a:cubicBezTo>
                    <a:pt x="1617115" y="265216"/>
                    <a:pt x="1624156" y="265216"/>
                    <a:pt x="1631197" y="267563"/>
                  </a:cubicBezTo>
                  <a:cubicBezTo>
                    <a:pt x="1633544" y="267563"/>
                    <a:pt x="1638239" y="269910"/>
                    <a:pt x="1640586" y="269910"/>
                  </a:cubicBezTo>
                  <a:cubicBezTo>
                    <a:pt x="1638239" y="272257"/>
                    <a:pt x="1633544" y="272257"/>
                    <a:pt x="1631197" y="274604"/>
                  </a:cubicBezTo>
                  <a:cubicBezTo>
                    <a:pt x="1626503" y="276951"/>
                    <a:pt x="1624156" y="279299"/>
                    <a:pt x="1619462" y="281646"/>
                  </a:cubicBezTo>
                  <a:cubicBezTo>
                    <a:pt x="1605380" y="288687"/>
                    <a:pt x="1593645" y="298075"/>
                    <a:pt x="1579562" y="307463"/>
                  </a:cubicBezTo>
                  <a:cubicBezTo>
                    <a:pt x="1574868" y="309810"/>
                    <a:pt x="1572521" y="312157"/>
                    <a:pt x="1567827" y="314504"/>
                  </a:cubicBezTo>
                  <a:cubicBezTo>
                    <a:pt x="1565480" y="316851"/>
                    <a:pt x="1563133" y="316851"/>
                    <a:pt x="1563133" y="319198"/>
                  </a:cubicBezTo>
                  <a:cubicBezTo>
                    <a:pt x="1558439" y="321545"/>
                    <a:pt x="1553745" y="323892"/>
                    <a:pt x="1549051" y="323892"/>
                  </a:cubicBezTo>
                  <a:cubicBezTo>
                    <a:pt x="1534968" y="328586"/>
                    <a:pt x="1523233" y="335628"/>
                    <a:pt x="1509151" y="340322"/>
                  </a:cubicBezTo>
                  <a:cubicBezTo>
                    <a:pt x="1502110" y="342669"/>
                    <a:pt x="1495069" y="345016"/>
                    <a:pt x="1490375" y="349710"/>
                  </a:cubicBezTo>
                  <a:cubicBezTo>
                    <a:pt x="1476292" y="356751"/>
                    <a:pt x="1462210" y="361445"/>
                    <a:pt x="1450475" y="368486"/>
                  </a:cubicBezTo>
                  <a:cubicBezTo>
                    <a:pt x="1445781" y="370833"/>
                    <a:pt x="1438739" y="373180"/>
                    <a:pt x="1434045" y="375527"/>
                  </a:cubicBezTo>
                  <a:cubicBezTo>
                    <a:pt x="1419963" y="382569"/>
                    <a:pt x="1405881" y="389610"/>
                    <a:pt x="1391799" y="396651"/>
                  </a:cubicBezTo>
                  <a:cubicBezTo>
                    <a:pt x="1387104" y="398998"/>
                    <a:pt x="1382410" y="401345"/>
                    <a:pt x="1375369" y="403692"/>
                  </a:cubicBezTo>
                  <a:cubicBezTo>
                    <a:pt x="1361287" y="410733"/>
                    <a:pt x="1347205" y="417774"/>
                    <a:pt x="1333122" y="424815"/>
                  </a:cubicBezTo>
                  <a:cubicBezTo>
                    <a:pt x="1328428" y="427162"/>
                    <a:pt x="1323734" y="429510"/>
                    <a:pt x="1319040" y="431857"/>
                  </a:cubicBezTo>
                  <a:cubicBezTo>
                    <a:pt x="1302611" y="441245"/>
                    <a:pt x="1286181" y="450633"/>
                    <a:pt x="1269752" y="457674"/>
                  </a:cubicBezTo>
                  <a:cubicBezTo>
                    <a:pt x="1269752" y="457674"/>
                    <a:pt x="1267405" y="457674"/>
                    <a:pt x="1267405" y="460021"/>
                  </a:cubicBezTo>
                  <a:cubicBezTo>
                    <a:pt x="1267405" y="460021"/>
                    <a:pt x="1267405" y="457674"/>
                    <a:pt x="1267405" y="457674"/>
                  </a:cubicBezTo>
                  <a:cubicBezTo>
                    <a:pt x="1267405" y="457674"/>
                    <a:pt x="1267405" y="457674"/>
                    <a:pt x="1267405" y="457674"/>
                  </a:cubicBezTo>
                  <a:cubicBezTo>
                    <a:pt x="1267405" y="452980"/>
                    <a:pt x="1267405" y="448286"/>
                    <a:pt x="1265058" y="443592"/>
                  </a:cubicBezTo>
                  <a:cubicBezTo>
                    <a:pt x="1265058" y="443592"/>
                    <a:pt x="1265058" y="443592"/>
                    <a:pt x="1265058" y="441245"/>
                  </a:cubicBezTo>
                  <a:cubicBezTo>
                    <a:pt x="1265058" y="436551"/>
                    <a:pt x="1265058" y="434204"/>
                    <a:pt x="1262711" y="429510"/>
                  </a:cubicBezTo>
                  <a:cubicBezTo>
                    <a:pt x="1262711" y="429510"/>
                    <a:pt x="1262711" y="427162"/>
                    <a:pt x="1262711" y="427162"/>
                  </a:cubicBezTo>
                  <a:cubicBezTo>
                    <a:pt x="1262711" y="424815"/>
                    <a:pt x="1262711" y="420121"/>
                    <a:pt x="1260364" y="417774"/>
                  </a:cubicBezTo>
                  <a:cubicBezTo>
                    <a:pt x="1260364" y="415427"/>
                    <a:pt x="1260364" y="415427"/>
                    <a:pt x="1260364" y="413080"/>
                  </a:cubicBezTo>
                  <a:cubicBezTo>
                    <a:pt x="1260364" y="410733"/>
                    <a:pt x="1260364" y="408386"/>
                    <a:pt x="1258017" y="403692"/>
                  </a:cubicBezTo>
                  <a:cubicBezTo>
                    <a:pt x="1258017" y="401345"/>
                    <a:pt x="1258017" y="401345"/>
                    <a:pt x="1258017" y="398998"/>
                  </a:cubicBezTo>
                  <a:cubicBezTo>
                    <a:pt x="1258017" y="396651"/>
                    <a:pt x="1258017" y="394304"/>
                    <a:pt x="1255670" y="391957"/>
                  </a:cubicBezTo>
                  <a:cubicBezTo>
                    <a:pt x="1255670" y="389610"/>
                    <a:pt x="1255670" y="389610"/>
                    <a:pt x="1255670" y="387263"/>
                  </a:cubicBezTo>
                  <a:cubicBezTo>
                    <a:pt x="1255670" y="384916"/>
                    <a:pt x="1255670" y="382569"/>
                    <a:pt x="1253323" y="380222"/>
                  </a:cubicBezTo>
                  <a:cubicBezTo>
                    <a:pt x="1253323" y="377874"/>
                    <a:pt x="1253323" y="377874"/>
                    <a:pt x="1253323" y="375527"/>
                  </a:cubicBezTo>
                  <a:cubicBezTo>
                    <a:pt x="1253323" y="373180"/>
                    <a:pt x="1253323" y="370833"/>
                    <a:pt x="1250976" y="370833"/>
                  </a:cubicBezTo>
                  <a:cubicBezTo>
                    <a:pt x="1250976" y="368486"/>
                    <a:pt x="1250976" y="368486"/>
                    <a:pt x="1250976" y="366139"/>
                  </a:cubicBezTo>
                  <a:cubicBezTo>
                    <a:pt x="1250976" y="363792"/>
                    <a:pt x="1250976" y="363792"/>
                    <a:pt x="1248629" y="361445"/>
                  </a:cubicBezTo>
                  <a:cubicBezTo>
                    <a:pt x="1248629" y="361445"/>
                    <a:pt x="1248629" y="359098"/>
                    <a:pt x="1246282" y="359098"/>
                  </a:cubicBezTo>
                  <a:cubicBezTo>
                    <a:pt x="1246282" y="356751"/>
                    <a:pt x="1246282" y="356751"/>
                    <a:pt x="1243935" y="354404"/>
                  </a:cubicBezTo>
                  <a:cubicBezTo>
                    <a:pt x="1243935" y="354404"/>
                    <a:pt x="1243935" y="352057"/>
                    <a:pt x="1241588" y="352057"/>
                  </a:cubicBezTo>
                  <a:cubicBezTo>
                    <a:pt x="1241588" y="352057"/>
                    <a:pt x="1241588" y="352057"/>
                    <a:pt x="1241588" y="349710"/>
                  </a:cubicBezTo>
                  <a:cubicBezTo>
                    <a:pt x="1246282" y="345016"/>
                    <a:pt x="1248629" y="340322"/>
                    <a:pt x="1248629" y="335628"/>
                  </a:cubicBezTo>
                  <a:cubicBezTo>
                    <a:pt x="1248629" y="333281"/>
                    <a:pt x="1248629" y="328586"/>
                    <a:pt x="1246282" y="326239"/>
                  </a:cubicBezTo>
                  <a:cubicBezTo>
                    <a:pt x="1258017" y="319198"/>
                    <a:pt x="1272099" y="312157"/>
                    <a:pt x="1283834" y="305116"/>
                  </a:cubicBezTo>
                  <a:cubicBezTo>
                    <a:pt x="1293223" y="312157"/>
                    <a:pt x="1300264" y="309810"/>
                    <a:pt x="1307305" y="305116"/>
                  </a:cubicBezTo>
                  <a:close/>
                  <a:moveTo>
                    <a:pt x="1699262" y="241746"/>
                  </a:moveTo>
                  <a:cubicBezTo>
                    <a:pt x="1701609" y="241746"/>
                    <a:pt x="1703956" y="239399"/>
                    <a:pt x="1703956" y="239399"/>
                  </a:cubicBezTo>
                  <a:cubicBezTo>
                    <a:pt x="1703956" y="239399"/>
                    <a:pt x="1701609" y="241746"/>
                    <a:pt x="1699262" y="241746"/>
                  </a:cubicBezTo>
                  <a:cubicBezTo>
                    <a:pt x="1696915" y="246440"/>
                    <a:pt x="1694567" y="251134"/>
                    <a:pt x="1692220" y="253481"/>
                  </a:cubicBezTo>
                  <a:cubicBezTo>
                    <a:pt x="1689873" y="258175"/>
                    <a:pt x="1685179" y="260522"/>
                    <a:pt x="1682832" y="265216"/>
                  </a:cubicBezTo>
                  <a:cubicBezTo>
                    <a:pt x="1680485" y="262869"/>
                    <a:pt x="1675791" y="260522"/>
                    <a:pt x="1671097" y="260522"/>
                  </a:cubicBezTo>
                  <a:cubicBezTo>
                    <a:pt x="1668750" y="260522"/>
                    <a:pt x="1668750" y="260522"/>
                    <a:pt x="1666403" y="260522"/>
                  </a:cubicBezTo>
                  <a:cubicBezTo>
                    <a:pt x="1668750" y="258175"/>
                    <a:pt x="1673444" y="255828"/>
                    <a:pt x="1678138" y="253481"/>
                  </a:cubicBezTo>
                  <a:cubicBezTo>
                    <a:pt x="1682832" y="251134"/>
                    <a:pt x="1692220" y="246440"/>
                    <a:pt x="1699262" y="241746"/>
                  </a:cubicBezTo>
                  <a:close/>
                  <a:moveTo>
                    <a:pt x="1739161" y="204193"/>
                  </a:moveTo>
                  <a:cubicBezTo>
                    <a:pt x="1743856" y="199499"/>
                    <a:pt x="1748550" y="194805"/>
                    <a:pt x="1753244" y="190111"/>
                  </a:cubicBezTo>
                  <a:cubicBezTo>
                    <a:pt x="1755591" y="187764"/>
                    <a:pt x="1760285" y="185417"/>
                    <a:pt x="1762632" y="183070"/>
                  </a:cubicBezTo>
                  <a:cubicBezTo>
                    <a:pt x="1767326" y="178376"/>
                    <a:pt x="1774367" y="173681"/>
                    <a:pt x="1779061" y="168987"/>
                  </a:cubicBezTo>
                  <a:cubicBezTo>
                    <a:pt x="1781408" y="166640"/>
                    <a:pt x="1783755" y="164293"/>
                    <a:pt x="1786102" y="164293"/>
                  </a:cubicBezTo>
                  <a:cubicBezTo>
                    <a:pt x="1793144" y="159599"/>
                    <a:pt x="1800185" y="154905"/>
                    <a:pt x="1807226" y="150211"/>
                  </a:cubicBezTo>
                  <a:cubicBezTo>
                    <a:pt x="1809573" y="150211"/>
                    <a:pt x="1809573" y="147864"/>
                    <a:pt x="1811920" y="147864"/>
                  </a:cubicBezTo>
                  <a:cubicBezTo>
                    <a:pt x="1818961" y="143170"/>
                    <a:pt x="1826002" y="138476"/>
                    <a:pt x="1833043" y="133782"/>
                  </a:cubicBezTo>
                  <a:cubicBezTo>
                    <a:pt x="1833043" y="133782"/>
                    <a:pt x="1833043" y="133782"/>
                    <a:pt x="1833043" y="133782"/>
                  </a:cubicBezTo>
                  <a:cubicBezTo>
                    <a:pt x="1849473" y="124393"/>
                    <a:pt x="1863555" y="115005"/>
                    <a:pt x="1879984" y="105617"/>
                  </a:cubicBezTo>
                  <a:cubicBezTo>
                    <a:pt x="1912843" y="98576"/>
                    <a:pt x="1948049" y="91535"/>
                    <a:pt x="1980907" y="86841"/>
                  </a:cubicBezTo>
                  <a:cubicBezTo>
                    <a:pt x="1987948" y="86841"/>
                    <a:pt x="1992642" y="84494"/>
                    <a:pt x="1999684" y="84494"/>
                  </a:cubicBezTo>
                  <a:cubicBezTo>
                    <a:pt x="2006725" y="82147"/>
                    <a:pt x="2016113" y="82147"/>
                    <a:pt x="2023154" y="82147"/>
                  </a:cubicBezTo>
                  <a:cubicBezTo>
                    <a:pt x="2034889" y="79800"/>
                    <a:pt x="2046624" y="79800"/>
                    <a:pt x="2060707" y="77453"/>
                  </a:cubicBezTo>
                  <a:cubicBezTo>
                    <a:pt x="2067748" y="77453"/>
                    <a:pt x="2074789" y="75105"/>
                    <a:pt x="2084177" y="75105"/>
                  </a:cubicBezTo>
                  <a:cubicBezTo>
                    <a:pt x="2091218" y="75105"/>
                    <a:pt x="2098260" y="72758"/>
                    <a:pt x="2105301" y="72758"/>
                  </a:cubicBezTo>
                  <a:cubicBezTo>
                    <a:pt x="2105301" y="72758"/>
                    <a:pt x="2105301" y="72758"/>
                    <a:pt x="2105301" y="75105"/>
                  </a:cubicBezTo>
                  <a:cubicBezTo>
                    <a:pt x="2100607" y="77453"/>
                    <a:pt x="2095913" y="77453"/>
                    <a:pt x="2091218" y="79800"/>
                  </a:cubicBezTo>
                  <a:cubicBezTo>
                    <a:pt x="2084177" y="82147"/>
                    <a:pt x="2074789" y="84494"/>
                    <a:pt x="2067748" y="86841"/>
                  </a:cubicBezTo>
                  <a:cubicBezTo>
                    <a:pt x="2058360" y="89188"/>
                    <a:pt x="2048972" y="93882"/>
                    <a:pt x="2039583" y="96229"/>
                  </a:cubicBezTo>
                  <a:cubicBezTo>
                    <a:pt x="2032542" y="98576"/>
                    <a:pt x="2023154" y="100923"/>
                    <a:pt x="2013766" y="103270"/>
                  </a:cubicBezTo>
                  <a:cubicBezTo>
                    <a:pt x="2004378" y="105617"/>
                    <a:pt x="1994989" y="110311"/>
                    <a:pt x="1985601" y="112658"/>
                  </a:cubicBezTo>
                  <a:cubicBezTo>
                    <a:pt x="1976213" y="115005"/>
                    <a:pt x="1969172" y="117352"/>
                    <a:pt x="1959784" y="122046"/>
                  </a:cubicBezTo>
                  <a:cubicBezTo>
                    <a:pt x="1950396" y="126741"/>
                    <a:pt x="1941007" y="129088"/>
                    <a:pt x="1929272" y="133782"/>
                  </a:cubicBezTo>
                  <a:cubicBezTo>
                    <a:pt x="1922231" y="136129"/>
                    <a:pt x="1912843" y="140823"/>
                    <a:pt x="1905802" y="143170"/>
                  </a:cubicBezTo>
                  <a:cubicBezTo>
                    <a:pt x="1896414" y="147864"/>
                    <a:pt x="1884678" y="152558"/>
                    <a:pt x="1875290" y="157252"/>
                  </a:cubicBezTo>
                  <a:cubicBezTo>
                    <a:pt x="1868249" y="159599"/>
                    <a:pt x="1858861" y="164293"/>
                    <a:pt x="1851820" y="166640"/>
                  </a:cubicBezTo>
                  <a:cubicBezTo>
                    <a:pt x="1840084" y="171334"/>
                    <a:pt x="1830696" y="176028"/>
                    <a:pt x="1818961" y="180723"/>
                  </a:cubicBezTo>
                  <a:cubicBezTo>
                    <a:pt x="1811920" y="183070"/>
                    <a:pt x="1804879" y="187764"/>
                    <a:pt x="1797838" y="190111"/>
                  </a:cubicBezTo>
                  <a:cubicBezTo>
                    <a:pt x="1786102" y="197152"/>
                    <a:pt x="1774367" y="201846"/>
                    <a:pt x="1762632" y="208887"/>
                  </a:cubicBezTo>
                  <a:cubicBezTo>
                    <a:pt x="1755591" y="211234"/>
                    <a:pt x="1750897" y="215928"/>
                    <a:pt x="1743856" y="218275"/>
                  </a:cubicBezTo>
                  <a:cubicBezTo>
                    <a:pt x="1734467" y="222969"/>
                    <a:pt x="1727426" y="227664"/>
                    <a:pt x="1718038" y="232358"/>
                  </a:cubicBezTo>
                  <a:cubicBezTo>
                    <a:pt x="1720385" y="230011"/>
                    <a:pt x="1720385" y="230011"/>
                    <a:pt x="1722732" y="227664"/>
                  </a:cubicBezTo>
                  <a:cubicBezTo>
                    <a:pt x="1727426" y="222969"/>
                    <a:pt x="1729773" y="220622"/>
                    <a:pt x="1734467" y="215928"/>
                  </a:cubicBezTo>
                  <a:cubicBezTo>
                    <a:pt x="1732120" y="213581"/>
                    <a:pt x="1736814" y="208887"/>
                    <a:pt x="1739161" y="204193"/>
                  </a:cubicBezTo>
                  <a:close/>
                  <a:moveTo>
                    <a:pt x="2180406" y="58676"/>
                  </a:moveTo>
                  <a:cubicBezTo>
                    <a:pt x="2192141" y="56329"/>
                    <a:pt x="2206224" y="53982"/>
                    <a:pt x="2217959" y="51635"/>
                  </a:cubicBezTo>
                  <a:cubicBezTo>
                    <a:pt x="2225000" y="51635"/>
                    <a:pt x="2229694" y="49288"/>
                    <a:pt x="2236735" y="49288"/>
                  </a:cubicBezTo>
                  <a:cubicBezTo>
                    <a:pt x="2255512" y="46941"/>
                    <a:pt x="2271941" y="44594"/>
                    <a:pt x="2290717" y="42247"/>
                  </a:cubicBezTo>
                  <a:cubicBezTo>
                    <a:pt x="2290717" y="42247"/>
                    <a:pt x="2293064" y="42247"/>
                    <a:pt x="2293064" y="42247"/>
                  </a:cubicBezTo>
                  <a:cubicBezTo>
                    <a:pt x="2304800" y="39900"/>
                    <a:pt x="2316535" y="39900"/>
                    <a:pt x="2330617" y="37553"/>
                  </a:cubicBezTo>
                  <a:cubicBezTo>
                    <a:pt x="2332964" y="46941"/>
                    <a:pt x="2340005" y="53982"/>
                    <a:pt x="2349394" y="53982"/>
                  </a:cubicBezTo>
                  <a:cubicBezTo>
                    <a:pt x="2354088" y="53982"/>
                    <a:pt x="2358782" y="51635"/>
                    <a:pt x="2361129" y="49288"/>
                  </a:cubicBezTo>
                  <a:cubicBezTo>
                    <a:pt x="2363476" y="51635"/>
                    <a:pt x="2365823" y="53982"/>
                    <a:pt x="2368170" y="58676"/>
                  </a:cubicBezTo>
                  <a:cubicBezTo>
                    <a:pt x="2368170" y="58676"/>
                    <a:pt x="2368170" y="61023"/>
                    <a:pt x="2370517" y="61023"/>
                  </a:cubicBezTo>
                  <a:cubicBezTo>
                    <a:pt x="2372864" y="65717"/>
                    <a:pt x="2377558" y="70411"/>
                    <a:pt x="2379905" y="77453"/>
                  </a:cubicBezTo>
                  <a:cubicBezTo>
                    <a:pt x="2379905" y="79800"/>
                    <a:pt x="2382252" y="79800"/>
                    <a:pt x="2382252" y="82147"/>
                  </a:cubicBezTo>
                  <a:cubicBezTo>
                    <a:pt x="2384599" y="84494"/>
                    <a:pt x="2384599" y="89188"/>
                    <a:pt x="2386946" y="91535"/>
                  </a:cubicBezTo>
                  <a:cubicBezTo>
                    <a:pt x="2384599" y="91535"/>
                    <a:pt x="2382252" y="91535"/>
                    <a:pt x="2379905" y="91535"/>
                  </a:cubicBezTo>
                  <a:cubicBezTo>
                    <a:pt x="2368170" y="93882"/>
                    <a:pt x="2356435" y="93882"/>
                    <a:pt x="2344699" y="96229"/>
                  </a:cubicBezTo>
                  <a:cubicBezTo>
                    <a:pt x="2340005" y="96229"/>
                    <a:pt x="2335311" y="98576"/>
                    <a:pt x="2328270" y="98576"/>
                  </a:cubicBezTo>
                  <a:cubicBezTo>
                    <a:pt x="2316535" y="100923"/>
                    <a:pt x="2304800" y="100923"/>
                    <a:pt x="2293064" y="103270"/>
                  </a:cubicBezTo>
                  <a:cubicBezTo>
                    <a:pt x="2288370" y="103270"/>
                    <a:pt x="2283676" y="105617"/>
                    <a:pt x="2278982" y="105617"/>
                  </a:cubicBezTo>
                  <a:cubicBezTo>
                    <a:pt x="2267247" y="107964"/>
                    <a:pt x="2255512" y="110311"/>
                    <a:pt x="2243776" y="110311"/>
                  </a:cubicBezTo>
                  <a:cubicBezTo>
                    <a:pt x="2239082" y="110311"/>
                    <a:pt x="2234388" y="112658"/>
                    <a:pt x="2227347" y="112658"/>
                  </a:cubicBezTo>
                  <a:cubicBezTo>
                    <a:pt x="2222653" y="112658"/>
                    <a:pt x="2220306" y="115005"/>
                    <a:pt x="2215612" y="115005"/>
                  </a:cubicBezTo>
                  <a:cubicBezTo>
                    <a:pt x="2213265" y="115005"/>
                    <a:pt x="2213265" y="112658"/>
                    <a:pt x="2210918" y="112658"/>
                  </a:cubicBezTo>
                  <a:cubicBezTo>
                    <a:pt x="2206224" y="107964"/>
                    <a:pt x="2203877" y="107964"/>
                    <a:pt x="2199183" y="105617"/>
                  </a:cubicBezTo>
                  <a:cubicBezTo>
                    <a:pt x="2194488" y="103270"/>
                    <a:pt x="2192141" y="100923"/>
                    <a:pt x="2187447" y="98576"/>
                  </a:cubicBezTo>
                  <a:cubicBezTo>
                    <a:pt x="2185100" y="96229"/>
                    <a:pt x="2180406" y="93882"/>
                    <a:pt x="2178059" y="93882"/>
                  </a:cubicBezTo>
                  <a:cubicBezTo>
                    <a:pt x="2173365" y="91535"/>
                    <a:pt x="2171018" y="89188"/>
                    <a:pt x="2166324" y="86841"/>
                  </a:cubicBezTo>
                  <a:cubicBezTo>
                    <a:pt x="2163977" y="84494"/>
                    <a:pt x="2159283" y="82147"/>
                    <a:pt x="2156936" y="79800"/>
                  </a:cubicBezTo>
                  <a:cubicBezTo>
                    <a:pt x="2152242" y="77453"/>
                    <a:pt x="2149895" y="77453"/>
                    <a:pt x="2145201" y="75105"/>
                  </a:cubicBezTo>
                  <a:cubicBezTo>
                    <a:pt x="2142854" y="75105"/>
                    <a:pt x="2142854" y="75105"/>
                    <a:pt x="2140506" y="72758"/>
                  </a:cubicBezTo>
                  <a:cubicBezTo>
                    <a:pt x="2140506" y="70411"/>
                    <a:pt x="2142854" y="68064"/>
                    <a:pt x="2142854" y="65717"/>
                  </a:cubicBezTo>
                  <a:cubicBezTo>
                    <a:pt x="2142854" y="65717"/>
                    <a:pt x="2142854" y="63370"/>
                    <a:pt x="2142854" y="63370"/>
                  </a:cubicBezTo>
                  <a:cubicBezTo>
                    <a:pt x="2147548" y="63370"/>
                    <a:pt x="2152242" y="61023"/>
                    <a:pt x="2156936" y="61023"/>
                  </a:cubicBezTo>
                  <a:cubicBezTo>
                    <a:pt x="2163977" y="61023"/>
                    <a:pt x="2171018" y="58676"/>
                    <a:pt x="2180406" y="58676"/>
                  </a:cubicBezTo>
                  <a:close/>
                  <a:moveTo>
                    <a:pt x="2412764" y="28165"/>
                  </a:moveTo>
                  <a:cubicBezTo>
                    <a:pt x="2412764" y="28165"/>
                    <a:pt x="2415111" y="28165"/>
                    <a:pt x="2415111" y="28165"/>
                  </a:cubicBezTo>
                  <a:cubicBezTo>
                    <a:pt x="2419805" y="30512"/>
                    <a:pt x="2424499" y="32859"/>
                    <a:pt x="2426846" y="32859"/>
                  </a:cubicBezTo>
                  <a:cubicBezTo>
                    <a:pt x="2429193" y="32859"/>
                    <a:pt x="2429193" y="35206"/>
                    <a:pt x="2431540" y="35206"/>
                  </a:cubicBezTo>
                  <a:cubicBezTo>
                    <a:pt x="2431540" y="35206"/>
                    <a:pt x="2433887" y="35206"/>
                    <a:pt x="2433887" y="37553"/>
                  </a:cubicBezTo>
                  <a:cubicBezTo>
                    <a:pt x="2429193" y="37553"/>
                    <a:pt x="2424499" y="37553"/>
                    <a:pt x="2419805" y="35206"/>
                  </a:cubicBezTo>
                  <a:cubicBezTo>
                    <a:pt x="2410417" y="35206"/>
                    <a:pt x="2401029" y="32859"/>
                    <a:pt x="2389293" y="32859"/>
                  </a:cubicBezTo>
                  <a:cubicBezTo>
                    <a:pt x="2382252" y="32859"/>
                    <a:pt x="2375211" y="32859"/>
                    <a:pt x="2368170" y="30512"/>
                  </a:cubicBezTo>
                  <a:cubicBezTo>
                    <a:pt x="2368170" y="30512"/>
                    <a:pt x="2368170" y="30512"/>
                    <a:pt x="2368170" y="30512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79905" y="25818"/>
                    <a:pt x="2393987" y="25818"/>
                    <a:pt x="2405723" y="23470"/>
                  </a:cubicBezTo>
                  <a:cubicBezTo>
                    <a:pt x="2410417" y="28165"/>
                    <a:pt x="2410417" y="28165"/>
                    <a:pt x="2412764" y="28165"/>
                  </a:cubicBezTo>
                  <a:close/>
                  <a:moveTo>
                    <a:pt x="2483175" y="46941"/>
                  </a:moveTo>
                  <a:cubicBezTo>
                    <a:pt x="2494910" y="49288"/>
                    <a:pt x="2506646" y="49288"/>
                    <a:pt x="2520728" y="51635"/>
                  </a:cubicBezTo>
                  <a:cubicBezTo>
                    <a:pt x="2530116" y="53982"/>
                    <a:pt x="2541851" y="53982"/>
                    <a:pt x="2551239" y="56329"/>
                  </a:cubicBezTo>
                  <a:cubicBezTo>
                    <a:pt x="2565322" y="58676"/>
                    <a:pt x="2579404" y="61023"/>
                    <a:pt x="2591139" y="63370"/>
                  </a:cubicBezTo>
                  <a:cubicBezTo>
                    <a:pt x="2600528" y="65717"/>
                    <a:pt x="2607569" y="65717"/>
                    <a:pt x="2616957" y="68064"/>
                  </a:cubicBezTo>
                  <a:cubicBezTo>
                    <a:pt x="2633386" y="70411"/>
                    <a:pt x="2647469" y="75105"/>
                    <a:pt x="2663898" y="77453"/>
                  </a:cubicBezTo>
                  <a:cubicBezTo>
                    <a:pt x="2647469" y="77453"/>
                    <a:pt x="2633386" y="77453"/>
                    <a:pt x="2616957" y="77453"/>
                  </a:cubicBezTo>
                  <a:cubicBezTo>
                    <a:pt x="2593486" y="77453"/>
                    <a:pt x="2572363" y="77453"/>
                    <a:pt x="2548892" y="77453"/>
                  </a:cubicBezTo>
                  <a:cubicBezTo>
                    <a:pt x="2544198" y="77453"/>
                    <a:pt x="2539504" y="77453"/>
                    <a:pt x="2534810" y="77453"/>
                  </a:cubicBezTo>
                  <a:cubicBezTo>
                    <a:pt x="2523075" y="77453"/>
                    <a:pt x="2511340" y="77453"/>
                    <a:pt x="2499605" y="79800"/>
                  </a:cubicBezTo>
                  <a:cubicBezTo>
                    <a:pt x="2499605" y="70411"/>
                    <a:pt x="2490216" y="61023"/>
                    <a:pt x="2480828" y="61023"/>
                  </a:cubicBezTo>
                  <a:cubicBezTo>
                    <a:pt x="2476134" y="61023"/>
                    <a:pt x="2473787" y="63370"/>
                    <a:pt x="2469093" y="65717"/>
                  </a:cubicBezTo>
                  <a:cubicBezTo>
                    <a:pt x="2469093" y="65717"/>
                    <a:pt x="2469093" y="65717"/>
                    <a:pt x="2469093" y="65717"/>
                  </a:cubicBezTo>
                  <a:cubicBezTo>
                    <a:pt x="2466746" y="63370"/>
                    <a:pt x="2466746" y="63370"/>
                    <a:pt x="2464399" y="61023"/>
                  </a:cubicBezTo>
                  <a:cubicBezTo>
                    <a:pt x="2462052" y="58676"/>
                    <a:pt x="2457358" y="53982"/>
                    <a:pt x="2455011" y="51635"/>
                  </a:cubicBezTo>
                  <a:cubicBezTo>
                    <a:pt x="2452664" y="49288"/>
                    <a:pt x="2452664" y="49288"/>
                    <a:pt x="2450317" y="46941"/>
                  </a:cubicBezTo>
                  <a:cubicBezTo>
                    <a:pt x="2447970" y="44594"/>
                    <a:pt x="2445622" y="42247"/>
                    <a:pt x="2443275" y="42247"/>
                  </a:cubicBezTo>
                  <a:cubicBezTo>
                    <a:pt x="2445622" y="42247"/>
                    <a:pt x="2450317" y="42247"/>
                    <a:pt x="2452664" y="42247"/>
                  </a:cubicBezTo>
                  <a:cubicBezTo>
                    <a:pt x="2462052" y="44594"/>
                    <a:pt x="2471440" y="44594"/>
                    <a:pt x="2483175" y="46941"/>
                  </a:cubicBezTo>
                  <a:close/>
                  <a:moveTo>
                    <a:pt x="2722574" y="82147"/>
                  </a:moveTo>
                  <a:cubicBezTo>
                    <a:pt x="2729615" y="82147"/>
                    <a:pt x="2736656" y="82147"/>
                    <a:pt x="2741350" y="84494"/>
                  </a:cubicBezTo>
                  <a:cubicBezTo>
                    <a:pt x="2753086" y="84494"/>
                    <a:pt x="2762474" y="86841"/>
                    <a:pt x="2774209" y="86841"/>
                  </a:cubicBezTo>
                  <a:cubicBezTo>
                    <a:pt x="2781250" y="86841"/>
                    <a:pt x="2788291" y="89188"/>
                    <a:pt x="2795332" y="89188"/>
                  </a:cubicBezTo>
                  <a:cubicBezTo>
                    <a:pt x="2807068" y="89188"/>
                    <a:pt x="2816456" y="91535"/>
                    <a:pt x="2828191" y="91535"/>
                  </a:cubicBezTo>
                  <a:cubicBezTo>
                    <a:pt x="2835232" y="91535"/>
                    <a:pt x="2842273" y="93882"/>
                    <a:pt x="2849314" y="93882"/>
                  </a:cubicBezTo>
                  <a:cubicBezTo>
                    <a:pt x="2858703" y="93882"/>
                    <a:pt x="2870438" y="96229"/>
                    <a:pt x="2879826" y="96229"/>
                  </a:cubicBezTo>
                  <a:cubicBezTo>
                    <a:pt x="2886867" y="96229"/>
                    <a:pt x="2893908" y="98576"/>
                    <a:pt x="2903296" y="98576"/>
                  </a:cubicBezTo>
                  <a:cubicBezTo>
                    <a:pt x="2912685" y="100923"/>
                    <a:pt x="2922073" y="100923"/>
                    <a:pt x="2933808" y="103270"/>
                  </a:cubicBezTo>
                  <a:cubicBezTo>
                    <a:pt x="2940849" y="103270"/>
                    <a:pt x="2950237" y="105617"/>
                    <a:pt x="2957279" y="107964"/>
                  </a:cubicBezTo>
                  <a:cubicBezTo>
                    <a:pt x="2966667" y="110311"/>
                    <a:pt x="2976055" y="110311"/>
                    <a:pt x="2985443" y="112658"/>
                  </a:cubicBezTo>
                  <a:cubicBezTo>
                    <a:pt x="2992484" y="115005"/>
                    <a:pt x="3001872" y="115005"/>
                    <a:pt x="3008914" y="117352"/>
                  </a:cubicBezTo>
                  <a:cubicBezTo>
                    <a:pt x="3013608" y="117352"/>
                    <a:pt x="3015955" y="119699"/>
                    <a:pt x="3020649" y="119699"/>
                  </a:cubicBezTo>
                  <a:cubicBezTo>
                    <a:pt x="3020649" y="119699"/>
                    <a:pt x="3020649" y="122046"/>
                    <a:pt x="3020649" y="122046"/>
                  </a:cubicBezTo>
                  <a:cubicBezTo>
                    <a:pt x="3020649" y="122046"/>
                    <a:pt x="3020649" y="122046"/>
                    <a:pt x="3020649" y="122046"/>
                  </a:cubicBezTo>
                  <a:cubicBezTo>
                    <a:pt x="3018302" y="122046"/>
                    <a:pt x="3015955" y="122046"/>
                    <a:pt x="3015955" y="122046"/>
                  </a:cubicBezTo>
                  <a:cubicBezTo>
                    <a:pt x="3008914" y="122046"/>
                    <a:pt x="3001872" y="122046"/>
                    <a:pt x="2994831" y="124393"/>
                  </a:cubicBezTo>
                  <a:cubicBezTo>
                    <a:pt x="2987790" y="124393"/>
                    <a:pt x="2980749" y="126741"/>
                    <a:pt x="2973708" y="126741"/>
                  </a:cubicBezTo>
                  <a:cubicBezTo>
                    <a:pt x="2966667" y="126741"/>
                    <a:pt x="2959626" y="129088"/>
                    <a:pt x="2952585" y="129088"/>
                  </a:cubicBezTo>
                  <a:cubicBezTo>
                    <a:pt x="2945543" y="131435"/>
                    <a:pt x="2938502" y="131435"/>
                    <a:pt x="2929114" y="133782"/>
                  </a:cubicBezTo>
                  <a:cubicBezTo>
                    <a:pt x="2922073" y="136129"/>
                    <a:pt x="2915032" y="136129"/>
                    <a:pt x="2910338" y="138476"/>
                  </a:cubicBezTo>
                  <a:cubicBezTo>
                    <a:pt x="2905644" y="140823"/>
                    <a:pt x="2898602" y="140823"/>
                    <a:pt x="2893908" y="143170"/>
                  </a:cubicBezTo>
                  <a:cubicBezTo>
                    <a:pt x="2872785" y="136129"/>
                    <a:pt x="2851661" y="129088"/>
                    <a:pt x="2830538" y="122046"/>
                  </a:cubicBezTo>
                  <a:cubicBezTo>
                    <a:pt x="2821150" y="119699"/>
                    <a:pt x="2814109" y="117352"/>
                    <a:pt x="2804721" y="115005"/>
                  </a:cubicBezTo>
                  <a:cubicBezTo>
                    <a:pt x="2790638" y="110311"/>
                    <a:pt x="2776556" y="105617"/>
                    <a:pt x="2760127" y="100923"/>
                  </a:cubicBezTo>
                  <a:cubicBezTo>
                    <a:pt x="2750738" y="98576"/>
                    <a:pt x="2741350" y="96229"/>
                    <a:pt x="2731962" y="93882"/>
                  </a:cubicBezTo>
                  <a:cubicBezTo>
                    <a:pt x="2717880" y="89188"/>
                    <a:pt x="2706145" y="86841"/>
                    <a:pt x="2692062" y="82147"/>
                  </a:cubicBezTo>
                  <a:cubicBezTo>
                    <a:pt x="2687368" y="82147"/>
                    <a:pt x="2685021" y="79800"/>
                    <a:pt x="2680327" y="79800"/>
                  </a:cubicBezTo>
                  <a:cubicBezTo>
                    <a:pt x="2682674" y="79800"/>
                    <a:pt x="2685021" y="79800"/>
                    <a:pt x="2687368" y="79800"/>
                  </a:cubicBezTo>
                  <a:cubicBezTo>
                    <a:pt x="2699103" y="82147"/>
                    <a:pt x="2710839" y="82147"/>
                    <a:pt x="2722574" y="82147"/>
                  </a:cubicBezTo>
                  <a:close/>
                  <a:moveTo>
                    <a:pt x="3072284" y="122046"/>
                  </a:moveTo>
                  <a:cubicBezTo>
                    <a:pt x="3076978" y="122046"/>
                    <a:pt x="3084019" y="122046"/>
                    <a:pt x="3088713" y="122046"/>
                  </a:cubicBezTo>
                  <a:cubicBezTo>
                    <a:pt x="3091060" y="122046"/>
                    <a:pt x="3095754" y="122046"/>
                    <a:pt x="3098101" y="122046"/>
                  </a:cubicBezTo>
                  <a:cubicBezTo>
                    <a:pt x="3102795" y="122046"/>
                    <a:pt x="3107489" y="122046"/>
                    <a:pt x="3112184" y="124393"/>
                  </a:cubicBezTo>
                  <a:cubicBezTo>
                    <a:pt x="3116878" y="124393"/>
                    <a:pt x="3119225" y="124393"/>
                    <a:pt x="3123919" y="126741"/>
                  </a:cubicBezTo>
                  <a:cubicBezTo>
                    <a:pt x="3128613" y="126741"/>
                    <a:pt x="3133307" y="129088"/>
                    <a:pt x="3135654" y="129088"/>
                  </a:cubicBezTo>
                  <a:cubicBezTo>
                    <a:pt x="3138001" y="129088"/>
                    <a:pt x="3142695" y="131435"/>
                    <a:pt x="3145042" y="131435"/>
                  </a:cubicBezTo>
                  <a:cubicBezTo>
                    <a:pt x="3147389" y="133782"/>
                    <a:pt x="3152083" y="133782"/>
                    <a:pt x="3154430" y="136129"/>
                  </a:cubicBezTo>
                  <a:cubicBezTo>
                    <a:pt x="3156778" y="136129"/>
                    <a:pt x="3159125" y="138476"/>
                    <a:pt x="3161472" y="138476"/>
                  </a:cubicBezTo>
                  <a:cubicBezTo>
                    <a:pt x="3168513" y="140823"/>
                    <a:pt x="3173207" y="145517"/>
                    <a:pt x="3180248" y="147864"/>
                  </a:cubicBezTo>
                  <a:cubicBezTo>
                    <a:pt x="3182595" y="150211"/>
                    <a:pt x="3184942" y="152558"/>
                    <a:pt x="3189636" y="152558"/>
                  </a:cubicBezTo>
                  <a:cubicBezTo>
                    <a:pt x="3194330" y="154905"/>
                    <a:pt x="3196677" y="157252"/>
                    <a:pt x="3201371" y="159599"/>
                  </a:cubicBezTo>
                  <a:cubicBezTo>
                    <a:pt x="3203718" y="161946"/>
                    <a:pt x="3208412" y="164293"/>
                    <a:pt x="3210760" y="166640"/>
                  </a:cubicBezTo>
                  <a:cubicBezTo>
                    <a:pt x="3213106" y="168987"/>
                    <a:pt x="3217801" y="171334"/>
                    <a:pt x="3220148" y="173681"/>
                  </a:cubicBezTo>
                  <a:cubicBezTo>
                    <a:pt x="3222495" y="176028"/>
                    <a:pt x="3227189" y="178376"/>
                    <a:pt x="3229536" y="180723"/>
                  </a:cubicBezTo>
                  <a:cubicBezTo>
                    <a:pt x="3231883" y="183070"/>
                    <a:pt x="3236577" y="185417"/>
                    <a:pt x="3238924" y="187764"/>
                  </a:cubicBezTo>
                  <a:cubicBezTo>
                    <a:pt x="3238924" y="187764"/>
                    <a:pt x="3238924" y="187764"/>
                    <a:pt x="3238924" y="187764"/>
                  </a:cubicBezTo>
                  <a:cubicBezTo>
                    <a:pt x="3231883" y="185417"/>
                    <a:pt x="3227189" y="183070"/>
                    <a:pt x="3220148" y="180723"/>
                  </a:cubicBezTo>
                  <a:cubicBezTo>
                    <a:pt x="3213106" y="178376"/>
                    <a:pt x="3206066" y="176028"/>
                    <a:pt x="3199024" y="171334"/>
                  </a:cubicBezTo>
                  <a:cubicBezTo>
                    <a:pt x="3187289" y="166640"/>
                    <a:pt x="3175554" y="161946"/>
                    <a:pt x="3163819" y="159599"/>
                  </a:cubicBezTo>
                  <a:cubicBezTo>
                    <a:pt x="3156778" y="157252"/>
                    <a:pt x="3149736" y="154905"/>
                    <a:pt x="3145042" y="152558"/>
                  </a:cubicBezTo>
                  <a:cubicBezTo>
                    <a:pt x="3128613" y="147864"/>
                    <a:pt x="3112184" y="140823"/>
                    <a:pt x="3098101" y="136129"/>
                  </a:cubicBezTo>
                  <a:cubicBezTo>
                    <a:pt x="3095754" y="136129"/>
                    <a:pt x="3093407" y="133782"/>
                    <a:pt x="3091060" y="133782"/>
                  </a:cubicBezTo>
                  <a:cubicBezTo>
                    <a:pt x="3079325" y="129088"/>
                    <a:pt x="3065243" y="126741"/>
                    <a:pt x="3053508" y="122046"/>
                  </a:cubicBezTo>
                  <a:cubicBezTo>
                    <a:pt x="3053508" y="119699"/>
                    <a:pt x="3053508" y="119699"/>
                    <a:pt x="3053508" y="117352"/>
                  </a:cubicBezTo>
                  <a:cubicBezTo>
                    <a:pt x="3055854" y="117352"/>
                    <a:pt x="3055854" y="117352"/>
                    <a:pt x="3058202" y="117352"/>
                  </a:cubicBezTo>
                  <a:cubicBezTo>
                    <a:pt x="3067590" y="122046"/>
                    <a:pt x="3069937" y="122046"/>
                    <a:pt x="3072284" y="122046"/>
                  </a:cubicBezTo>
                  <a:close/>
                  <a:moveTo>
                    <a:pt x="3283518" y="208887"/>
                  </a:moveTo>
                  <a:cubicBezTo>
                    <a:pt x="3292906" y="213581"/>
                    <a:pt x="3304641" y="218275"/>
                    <a:pt x="3314030" y="222969"/>
                  </a:cubicBezTo>
                  <a:cubicBezTo>
                    <a:pt x="3321071" y="225316"/>
                    <a:pt x="3330459" y="230011"/>
                    <a:pt x="3337500" y="232358"/>
                  </a:cubicBezTo>
                  <a:cubicBezTo>
                    <a:pt x="3346888" y="237052"/>
                    <a:pt x="3358624" y="241746"/>
                    <a:pt x="3368012" y="246440"/>
                  </a:cubicBezTo>
                  <a:cubicBezTo>
                    <a:pt x="3375053" y="248787"/>
                    <a:pt x="3384441" y="253481"/>
                    <a:pt x="3391482" y="258175"/>
                  </a:cubicBezTo>
                  <a:cubicBezTo>
                    <a:pt x="3400870" y="262869"/>
                    <a:pt x="3412605" y="267563"/>
                    <a:pt x="3421994" y="272257"/>
                  </a:cubicBezTo>
                  <a:cubicBezTo>
                    <a:pt x="3429035" y="276951"/>
                    <a:pt x="3438423" y="279299"/>
                    <a:pt x="3445464" y="283993"/>
                  </a:cubicBezTo>
                  <a:cubicBezTo>
                    <a:pt x="3450158" y="286340"/>
                    <a:pt x="3454852" y="288687"/>
                    <a:pt x="3459546" y="291034"/>
                  </a:cubicBezTo>
                  <a:cubicBezTo>
                    <a:pt x="3459546" y="291034"/>
                    <a:pt x="3461894" y="293381"/>
                    <a:pt x="3461894" y="293381"/>
                  </a:cubicBezTo>
                  <a:cubicBezTo>
                    <a:pt x="3464241" y="295728"/>
                    <a:pt x="3468935" y="298075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66588" y="302769"/>
                    <a:pt x="3464241" y="300422"/>
                    <a:pt x="3459546" y="300422"/>
                  </a:cubicBezTo>
                  <a:cubicBezTo>
                    <a:pt x="3452505" y="300422"/>
                    <a:pt x="3447811" y="298075"/>
                    <a:pt x="3440770" y="298075"/>
                  </a:cubicBezTo>
                  <a:cubicBezTo>
                    <a:pt x="3436076" y="298075"/>
                    <a:pt x="3433729" y="298075"/>
                    <a:pt x="3429035" y="295728"/>
                  </a:cubicBezTo>
                  <a:cubicBezTo>
                    <a:pt x="3421994" y="295728"/>
                    <a:pt x="3414953" y="295728"/>
                    <a:pt x="3407911" y="293381"/>
                  </a:cubicBezTo>
                  <a:cubicBezTo>
                    <a:pt x="3405565" y="293381"/>
                    <a:pt x="3400870" y="293381"/>
                    <a:pt x="3398523" y="293381"/>
                  </a:cubicBezTo>
                  <a:cubicBezTo>
                    <a:pt x="3389135" y="293381"/>
                    <a:pt x="3377400" y="293381"/>
                    <a:pt x="3368012" y="293381"/>
                  </a:cubicBezTo>
                  <a:cubicBezTo>
                    <a:pt x="3360970" y="293381"/>
                    <a:pt x="3353929" y="293381"/>
                    <a:pt x="3346888" y="293381"/>
                  </a:cubicBezTo>
                  <a:cubicBezTo>
                    <a:pt x="3344541" y="291034"/>
                    <a:pt x="3344541" y="288687"/>
                    <a:pt x="3342194" y="286340"/>
                  </a:cubicBezTo>
                  <a:cubicBezTo>
                    <a:pt x="3337500" y="281646"/>
                    <a:pt x="3335153" y="276951"/>
                    <a:pt x="3330459" y="269910"/>
                  </a:cubicBezTo>
                  <a:cubicBezTo>
                    <a:pt x="3328112" y="267563"/>
                    <a:pt x="3325765" y="262869"/>
                    <a:pt x="3323418" y="260522"/>
                  </a:cubicBezTo>
                  <a:cubicBezTo>
                    <a:pt x="3318724" y="255828"/>
                    <a:pt x="3316377" y="251134"/>
                    <a:pt x="3311683" y="246440"/>
                  </a:cubicBezTo>
                  <a:cubicBezTo>
                    <a:pt x="3309336" y="244093"/>
                    <a:pt x="3306988" y="241746"/>
                    <a:pt x="3304641" y="237052"/>
                  </a:cubicBezTo>
                  <a:cubicBezTo>
                    <a:pt x="3297600" y="230011"/>
                    <a:pt x="3292906" y="222969"/>
                    <a:pt x="3285865" y="218275"/>
                  </a:cubicBezTo>
                  <a:cubicBezTo>
                    <a:pt x="3283518" y="215928"/>
                    <a:pt x="3281171" y="213581"/>
                    <a:pt x="3278824" y="211234"/>
                  </a:cubicBezTo>
                  <a:cubicBezTo>
                    <a:pt x="3274130" y="206540"/>
                    <a:pt x="3269436" y="201846"/>
                    <a:pt x="3264742" y="199499"/>
                  </a:cubicBezTo>
                  <a:cubicBezTo>
                    <a:pt x="3262395" y="199499"/>
                    <a:pt x="3262395" y="197152"/>
                    <a:pt x="3260047" y="194805"/>
                  </a:cubicBezTo>
                  <a:cubicBezTo>
                    <a:pt x="3262395" y="194805"/>
                    <a:pt x="3262395" y="194805"/>
                    <a:pt x="3264742" y="197152"/>
                  </a:cubicBezTo>
                  <a:cubicBezTo>
                    <a:pt x="3267089" y="201846"/>
                    <a:pt x="3274130" y="204193"/>
                    <a:pt x="3283518" y="208887"/>
                  </a:cubicBezTo>
                  <a:close/>
                  <a:moveTo>
                    <a:pt x="3544040" y="363792"/>
                  </a:moveTo>
                  <a:cubicBezTo>
                    <a:pt x="3553428" y="373180"/>
                    <a:pt x="3560469" y="382569"/>
                    <a:pt x="3569858" y="391957"/>
                  </a:cubicBezTo>
                  <a:cubicBezTo>
                    <a:pt x="3572205" y="394304"/>
                    <a:pt x="3574552" y="396651"/>
                    <a:pt x="3574552" y="398998"/>
                  </a:cubicBezTo>
                  <a:cubicBezTo>
                    <a:pt x="3567511" y="391957"/>
                    <a:pt x="3560469" y="384916"/>
                    <a:pt x="3555775" y="377874"/>
                  </a:cubicBezTo>
                  <a:cubicBezTo>
                    <a:pt x="3555775" y="377874"/>
                    <a:pt x="3555775" y="377874"/>
                    <a:pt x="3555775" y="377874"/>
                  </a:cubicBezTo>
                  <a:cubicBezTo>
                    <a:pt x="3541693" y="363792"/>
                    <a:pt x="3527611" y="349710"/>
                    <a:pt x="3515876" y="337975"/>
                  </a:cubicBezTo>
                  <a:cubicBezTo>
                    <a:pt x="3513528" y="335628"/>
                    <a:pt x="3511182" y="333281"/>
                    <a:pt x="3508834" y="330934"/>
                  </a:cubicBezTo>
                  <a:cubicBezTo>
                    <a:pt x="3506487" y="328586"/>
                    <a:pt x="3504140" y="326239"/>
                    <a:pt x="3499446" y="323892"/>
                  </a:cubicBezTo>
                  <a:cubicBezTo>
                    <a:pt x="3501793" y="323892"/>
                    <a:pt x="3501793" y="321545"/>
                    <a:pt x="3504140" y="321545"/>
                  </a:cubicBezTo>
                  <a:cubicBezTo>
                    <a:pt x="3518223" y="335628"/>
                    <a:pt x="3529958" y="347363"/>
                    <a:pt x="3544040" y="363792"/>
                  </a:cubicBezTo>
                  <a:cubicBezTo>
                    <a:pt x="3544040" y="361445"/>
                    <a:pt x="3544040" y="363792"/>
                    <a:pt x="3544040" y="363792"/>
                  </a:cubicBezTo>
                  <a:close/>
                  <a:moveTo>
                    <a:pt x="3691904" y="478797"/>
                  </a:moveTo>
                  <a:cubicBezTo>
                    <a:pt x="3701292" y="478797"/>
                    <a:pt x="3710681" y="478797"/>
                    <a:pt x="3722416" y="481145"/>
                  </a:cubicBezTo>
                  <a:cubicBezTo>
                    <a:pt x="3727110" y="481145"/>
                    <a:pt x="3729457" y="481145"/>
                    <a:pt x="3734151" y="483492"/>
                  </a:cubicBezTo>
                  <a:cubicBezTo>
                    <a:pt x="3741192" y="483492"/>
                    <a:pt x="3745886" y="485839"/>
                    <a:pt x="3752927" y="485839"/>
                  </a:cubicBezTo>
                  <a:cubicBezTo>
                    <a:pt x="3757622" y="485839"/>
                    <a:pt x="3764662" y="488186"/>
                    <a:pt x="3769357" y="488186"/>
                  </a:cubicBezTo>
                  <a:cubicBezTo>
                    <a:pt x="3774051" y="488186"/>
                    <a:pt x="3778745" y="490533"/>
                    <a:pt x="3783439" y="490533"/>
                  </a:cubicBezTo>
                  <a:cubicBezTo>
                    <a:pt x="3790480" y="492880"/>
                    <a:pt x="3795174" y="492880"/>
                    <a:pt x="3802215" y="495227"/>
                  </a:cubicBezTo>
                  <a:cubicBezTo>
                    <a:pt x="3806909" y="495227"/>
                    <a:pt x="3809256" y="497574"/>
                    <a:pt x="3813950" y="497574"/>
                  </a:cubicBezTo>
                  <a:cubicBezTo>
                    <a:pt x="3816298" y="497574"/>
                    <a:pt x="3820992" y="499921"/>
                    <a:pt x="3823339" y="499921"/>
                  </a:cubicBezTo>
                  <a:cubicBezTo>
                    <a:pt x="3830380" y="504615"/>
                    <a:pt x="3837421" y="509309"/>
                    <a:pt x="3844462" y="516350"/>
                  </a:cubicBezTo>
                  <a:cubicBezTo>
                    <a:pt x="3849156" y="518697"/>
                    <a:pt x="3853850" y="523391"/>
                    <a:pt x="3858544" y="525738"/>
                  </a:cubicBezTo>
                  <a:cubicBezTo>
                    <a:pt x="3872627" y="535127"/>
                    <a:pt x="3884362" y="544515"/>
                    <a:pt x="3898444" y="553903"/>
                  </a:cubicBezTo>
                  <a:cubicBezTo>
                    <a:pt x="3900791" y="556250"/>
                    <a:pt x="3903138" y="556250"/>
                    <a:pt x="3905485" y="558597"/>
                  </a:cubicBezTo>
                  <a:cubicBezTo>
                    <a:pt x="3926609" y="575026"/>
                    <a:pt x="3945385" y="589109"/>
                    <a:pt x="3964161" y="605538"/>
                  </a:cubicBezTo>
                  <a:cubicBezTo>
                    <a:pt x="3961814" y="605538"/>
                    <a:pt x="3961814" y="603191"/>
                    <a:pt x="3959467" y="603191"/>
                  </a:cubicBezTo>
                  <a:cubicBezTo>
                    <a:pt x="3952426" y="598497"/>
                    <a:pt x="3947732" y="596150"/>
                    <a:pt x="3940691" y="591456"/>
                  </a:cubicBezTo>
                  <a:cubicBezTo>
                    <a:pt x="3933650" y="589109"/>
                    <a:pt x="3928956" y="584415"/>
                    <a:pt x="3921915" y="582068"/>
                  </a:cubicBezTo>
                  <a:cubicBezTo>
                    <a:pt x="3914874" y="577373"/>
                    <a:pt x="3907832" y="575026"/>
                    <a:pt x="3900791" y="570332"/>
                  </a:cubicBezTo>
                  <a:cubicBezTo>
                    <a:pt x="3886709" y="563291"/>
                    <a:pt x="3872627" y="556250"/>
                    <a:pt x="3858544" y="549209"/>
                  </a:cubicBezTo>
                  <a:cubicBezTo>
                    <a:pt x="3851503" y="546862"/>
                    <a:pt x="3844462" y="542168"/>
                    <a:pt x="3837421" y="539821"/>
                  </a:cubicBezTo>
                  <a:cubicBezTo>
                    <a:pt x="3820992" y="532780"/>
                    <a:pt x="3806909" y="525738"/>
                    <a:pt x="3790480" y="521044"/>
                  </a:cubicBezTo>
                  <a:cubicBezTo>
                    <a:pt x="3785786" y="518697"/>
                    <a:pt x="3778745" y="516350"/>
                    <a:pt x="3774051" y="514003"/>
                  </a:cubicBezTo>
                  <a:cubicBezTo>
                    <a:pt x="3757622" y="506962"/>
                    <a:pt x="3738845" y="502268"/>
                    <a:pt x="3722416" y="497574"/>
                  </a:cubicBezTo>
                  <a:cubicBezTo>
                    <a:pt x="3720069" y="497574"/>
                    <a:pt x="3717721" y="495227"/>
                    <a:pt x="3715375" y="495227"/>
                  </a:cubicBezTo>
                  <a:cubicBezTo>
                    <a:pt x="3701292" y="490533"/>
                    <a:pt x="3684863" y="485839"/>
                    <a:pt x="3670781" y="483492"/>
                  </a:cubicBezTo>
                  <a:cubicBezTo>
                    <a:pt x="3670781" y="481145"/>
                    <a:pt x="3670781" y="481145"/>
                    <a:pt x="3670781" y="478797"/>
                  </a:cubicBezTo>
                  <a:cubicBezTo>
                    <a:pt x="3670781" y="478797"/>
                    <a:pt x="3670781" y="478797"/>
                    <a:pt x="3670781" y="478797"/>
                  </a:cubicBezTo>
                  <a:cubicBezTo>
                    <a:pt x="3673128" y="478797"/>
                    <a:pt x="3673128" y="478797"/>
                    <a:pt x="3675475" y="478797"/>
                  </a:cubicBezTo>
                  <a:cubicBezTo>
                    <a:pt x="3677822" y="478797"/>
                    <a:pt x="3684863" y="478797"/>
                    <a:pt x="3691904" y="478797"/>
                  </a:cubicBezTo>
                  <a:close/>
                  <a:moveTo>
                    <a:pt x="4234072" y="863713"/>
                  </a:moveTo>
                  <a:cubicBezTo>
                    <a:pt x="4236419" y="866060"/>
                    <a:pt x="4238766" y="870754"/>
                    <a:pt x="4241113" y="873101"/>
                  </a:cubicBezTo>
                  <a:cubicBezTo>
                    <a:pt x="4241113" y="873101"/>
                    <a:pt x="4241113" y="873101"/>
                    <a:pt x="4241113" y="873101"/>
                  </a:cubicBezTo>
                  <a:cubicBezTo>
                    <a:pt x="4238766" y="870754"/>
                    <a:pt x="4236419" y="868407"/>
                    <a:pt x="4234072" y="866060"/>
                  </a:cubicBezTo>
                  <a:cubicBezTo>
                    <a:pt x="4224684" y="856672"/>
                    <a:pt x="4215296" y="844937"/>
                    <a:pt x="4205907" y="835549"/>
                  </a:cubicBezTo>
                  <a:cubicBezTo>
                    <a:pt x="4198866" y="828507"/>
                    <a:pt x="4191825" y="821466"/>
                    <a:pt x="4184784" y="814425"/>
                  </a:cubicBezTo>
                  <a:cubicBezTo>
                    <a:pt x="4177743" y="805037"/>
                    <a:pt x="4168355" y="797996"/>
                    <a:pt x="4161313" y="788608"/>
                  </a:cubicBezTo>
                  <a:cubicBezTo>
                    <a:pt x="4154272" y="779219"/>
                    <a:pt x="4144884" y="772178"/>
                    <a:pt x="4137843" y="765137"/>
                  </a:cubicBezTo>
                  <a:cubicBezTo>
                    <a:pt x="4130802" y="758096"/>
                    <a:pt x="4123761" y="751055"/>
                    <a:pt x="4119067" y="746361"/>
                  </a:cubicBezTo>
                  <a:cubicBezTo>
                    <a:pt x="4109678" y="736973"/>
                    <a:pt x="4100290" y="727584"/>
                    <a:pt x="4090902" y="718196"/>
                  </a:cubicBezTo>
                  <a:cubicBezTo>
                    <a:pt x="4086208" y="713502"/>
                    <a:pt x="4081514" y="711155"/>
                    <a:pt x="4076820" y="706461"/>
                  </a:cubicBezTo>
                  <a:cubicBezTo>
                    <a:pt x="4046308" y="678296"/>
                    <a:pt x="4015797" y="652479"/>
                    <a:pt x="3985285" y="624314"/>
                  </a:cubicBezTo>
                  <a:cubicBezTo>
                    <a:pt x="4043961" y="661867"/>
                    <a:pt x="4100290" y="701767"/>
                    <a:pt x="4154272" y="748708"/>
                  </a:cubicBezTo>
                  <a:cubicBezTo>
                    <a:pt x="4180090" y="779219"/>
                    <a:pt x="4205907" y="814425"/>
                    <a:pt x="4229378" y="849631"/>
                  </a:cubicBezTo>
                  <a:cubicBezTo>
                    <a:pt x="4229378" y="854325"/>
                    <a:pt x="4231725" y="859019"/>
                    <a:pt x="4234072" y="863713"/>
                  </a:cubicBezTo>
                  <a:close/>
                  <a:moveTo>
                    <a:pt x="4304483" y="948207"/>
                  </a:moveTo>
                  <a:cubicBezTo>
                    <a:pt x="4311524" y="957595"/>
                    <a:pt x="4320913" y="966983"/>
                    <a:pt x="4327954" y="976371"/>
                  </a:cubicBezTo>
                  <a:cubicBezTo>
                    <a:pt x="4334995" y="983412"/>
                    <a:pt x="4342036" y="992801"/>
                    <a:pt x="4349077" y="999842"/>
                  </a:cubicBezTo>
                  <a:cubicBezTo>
                    <a:pt x="4356118" y="1009230"/>
                    <a:pt x="4365507" y="1018618"/>
                    <a:pt x="4372548" y="1028006"/>
                  </a:cubicBezTo>
                  <a:cubicBezTo>
                    <a:pt x="4379589" y="1035047"/>
                    <a:pt x="4384283" y="1044436"/>
                    <a:pt x="4391324" y="1051477"/>
                  </a:cubicBezTo>
                  <a:cubicBezTo>
                    <a:pt x="4398365" y="1060865"/>
                    <a:pt x="4407753" y="1072600"/>
                    <a:pt x="4414795" y="1081988"/>
                  </a:cubicBezTo>
                  <a:cubicBezTo>
                    <a:pt x="4419489" y="1089030"/>
                    <a:pt x="4426530" y="1098418"/>
                    <a:pt x="4433571" y="1105459"/>
                  </a:cubicBezTo>
                  <a:cubicBezTo>
                    <a:pt x="4440612" y="1117194"/>
                    <a:pt x="4450000" y="1126582"/>
                    <a:pt x="4457041" y="1138318"/>
                  </a:cubicBezTo>
                  <a:cubicBezTo>
                    <a:pt x="4461736" y="1145359"/>
                    <a:pt x="4468776" y="1154747"/>
                    <a:pt x="4473471" y="1161788"/>
                  </a:cubicBezTo>
                  <a:cubicBezTo>
                    <a:pt x="4480512" y="1173523"/>
                    <a:pt x="4489900" y="1185259"/>
                    <a:pt x="4496941" y="1196994"/>
                  </a:cubicBezTo>
                  <a:cubicBezTo>
                    <a:pt x="4501635" y="1204035"/>
                    <a:pt x="4506329" y="1211076"/>
                    <a:pt x="4511023" y="1218117"/>
                  </a:cubicBezTo>
                  <a:cubicBezTo>
                    <a:pt x="4520412" y="1232199"/>
                    <a:pt x="4527453" y="1246282"/>
                    <a:pt x="4536841" y="1260364"/>
                  </a:cubicBezTo>
                  <a:cubicBezTo>
                    <a:pt x="4539188" y="1265058"/>
                    <a:pt x="4543882" y="1272099"/>
                    <a:pt x="4546229" y="1276793"/>
                  </a:cubicBezTo>
                  <a:cubicBezTo>
                    <a:pt x="4555617" y="1290876"/>
                    <a:pt x="4562658" y="1304958"/>
                    <a:pt x="4569699" y="1321387"/>
                  </a:cubicBezTo>
                  <a:cubicBezTo>
                    <a:pt x="4567353" y="1323734"/>
                    <a:pt x="4565005" y="1323734"/>
                    <a:pt x="4565005" y="1326081"/>
                  </a:cubicBezTo>
                  <a:cubicBezTo>
                    <a:pt x="4532147" y="1272099"/>
                    <a:pt x="4496941" y="1220464"/>
                    <a:pt x="4457041" y="1168829"/>
                  </a:cubicBezTo>
                  <a:cubicBezTo>
                    <a:pt x="4454694" y="1166482"/>
                    <a:pt x="4454694" y="1164135"/>
                    <a:pt x="4452347" y="1161788"/>
                  </a:cubicBezTo>
                  <a:cubicBezTo>
                    <a:pt x="4447653" y="1152400"/>
                    <a:pt x="4440612" y="1143012"/>
                    <a:pt x="4433571" y="1133623"/>
                  </a:cubicBezTo>
                  <a:cubicBezTo>
                    <a:pt x="4428877" y="1126582"/>
                    <a:pt x="4424183" y="1119541"/>
                    <a:pt x="4419489" y="1110153"/>
                  </a:cubicBezTo>
                  <a:cubicBezTo>
                    <a:pt x="4412447" y="1100765"/>
                    <a:pt x="4407753" y="1091377"/>
                    <a:pt x="4400712" y="1084335"/>
                  </a:cubicBezTo>
                  <a:cubicBezTo>
                    <a:pt x="4396018" y="1077294"/>
                    <a:pt x="4391324" y="1070253"/>
                    <a:pt x="4384283" y="1060865"/>
                  </a:cubicBezTo>
                  <a:cubicBezTo>
                    <a:pt x="4379589" y="1051477"/>
                    <a:pt x="4372548" y="1044436"/>
                    <a:pt x="4367854" y="1035047"/>
                  </a:cubicBezTo>
                  <a:cubicBezTo>
                    <a:pt x="4363159" y="1028006"/>
                    <a:pt x="4356118" y="1018618"/>
                    <a:pt x="4351424" y="1011577"/>
                  </a:cubicBezTo>
                  <a:cubicBezTo>
                    <a:pt x="4344383" y="1004536"/>
                    <a:pt x="4339689" y="995148"/>
                    <a:pt x="4332648" y="988107"/>
                  </a:cubicBezTo>
                  <a:cubicBezTo>
                    <a:pt x="4327954" y="981065"/>
                    <a:pt x="4320913" y="971677"/>
                    <a:pt x="4313872" y="964636"/>
                  </a:cubicBezTo>
                  <a:cubicBezTo>
                    <a:pt x="4306830" y="957595"/>
                    <a:pt x="4302136" y="948207"/>
                    <a:pt x="4295095" y="941166"/>
                  </a:cubicBezTo>
                  <a:cubicBezTo>
                    <a:pt x="4288054" y="934125"/>
                    <a:pt x="4283360" y="924736"/>
                    <a:pt x="4276319" y="917695"/>
                  </a:cubicBezTo>
                  <a:cubicBezTo>
                    <a:pt x="4273972" y="913001"/>
                    <a:pt x="4269277" y="910654"/>
                    <a:pt x="4266931" y="905960"/>
                  </a:cubicBezTo>
                  <a:cubicBezTo>
                    <a:pt x="4271625" y="910654"/>
                    <a:pt x="4276319" y="915348"/>
                    <a:pt x="4281013" y="920042"/>
                  </a:cubicBezTo>
                  <a:cubicBezTo>
                    <a:pt x="4290401" y="931777"/>
                    <a:pt x="4297442" y="941166"/>
                    <a:pt x="4304483" y="948207"/>
                  </a:cubicBezTo>
                  <a:close/>
                  <a:moveTo>
                    <a:pt x="4602558" y="1382410"/>
                  </a:moveTo>
                  <a:cubicBezTo>
                    <a:pt x="4607252" y="1389451"/>
                    <a:pt x="4611946" y="1398840"/>
                    <a:pt x="4616640" y="1405881"/>
                  </a:cubicBezTo>
                  <a:cubicBezTo>
                    <a:pt x="4621334" y="1415269"/>
                    <a:pt x="4628376" y="1424657"/>
                    <a:pt x="4633070" y="1434045"/>
                  </a:cubicBezTo>
                  <a:cubicBezTo>
                    <a:pt x="4637764" y="1441087"/>
                    <a:pt x="4642458" y="1450475"/>
                    <a:pt x="4644805" y="1459863"/>
                  </a:cubicBezTo>
                  <a:cubicBezTo>
                    <a:pt x="4649499" y="1469251"/>
                    <a:pt x="4654193" y="1480986"/>
                    <a:pt x="4658887" y="1490375"/>
                  </a:cubicBezTo>
                  <a:cubicBezTo>
                    <a:pt x="4663581" y="1499763"/>
                    <a:pt x="4665929" y="1506804"/>
                    <a:pt x="4670623" y="1516192"/>
                  </a:cubicBezTo>
                  <a:cubicBezTo>
                    <a:pt x="4675317" y="1527927"/>
                    <a:pt x="4680011" y="1537315"/>
                    <a:pt x="4684705" y="1549051"/>
                  </a:cubicBezTo>
                  <a:cubicBezTo>
                    <a:pt x="4689399" y="1558439"/>
                    <a:pt x="4691746" y="1565480"/>
                    <a:pt x="4696440" y="1574868"/>
                  </a:cubicBezTo>
                  <a:cubicBezTo>
                    <a:pt x="4701134" y="1586603"/>
                    <a:pt x="4705828" y="1598339"/>
                    <a:pt x="4710522" y="1610074"/>
                  </a:cubicBezTo>
                  <a:cubicBezTo>
                    <a:pt x="4712869" y="1619462"/>
                    <a:pt x="4717563" y="1626503"/>
                    <a:pt x="4719911" y="1635891"/>
                  </a:cubicBezTo>
                  <a:cubicBezTo>
                    <a:pt x="4724605" y="1647627"/>
                    <a:pt x="4729299" y="1659362"/>
                    <a:pt x="4731646" y="1671097"/>
                  </a:cubicBezTo>
                  <a:cubicBezTo>
                    <a:pt x="4726952" y="1661709"/>
                    <a:pt x="4724605" y="1649974"/>
                    <a:pt x="4719911" y="1640586"/>
                  </a:cubicBezTo>
                  <a:cubicBezTo>
                    <a:pt x="4719911" y="1640586"/>
                    <a:pt x="4719911" y="1640586"/>
                    <a:pt x="4719911" y="1640586"/>
                  </a:cubicBezTo>
                  <a:cubicBezTo>
                    <a:pt x="4710522" y="1617115"/>
                    <a:pt x="4701134" y="1593645"/>
                    <a:pt x="4689399" y="1567827"/>
                  </a:cubicBezTo>
                  <a:cubicBezTo>
                    <a:pt x="4687052" y="1563133"/>
                    <a:pt x="4684705" y="1558439"/>
                    <a:pt x="4684705" y="1556092"/>
                  </a:cubicBezTo>
                  <a:cubicBezTo>
                    <a:pt x="4682358" y="1553745"/>
                    <a:pt x="4682358" y="1551398"/>
                    <a:pt x="4680011" y="1549051"/>
                  </a:cubicBezTo>
                  <a:cubicBezTo>
                    <a:pt x="4677664" y="1544357"/>
                    <a:pt x="4675317" y="1537315"/>
                    <a:pt x="4672970" y="1532621"/>
                  </a:cubicBezTo>
                  <a:cubicBezTo>
                    <a:pt x="4668275" y="1523233"/>
                    <a:pt x="4665929" y="1513845"/>
                    <a:pt x="4661234" y="1506804"/>
                  </a:cubicBezTo>
                  <a:cubicBezTo>
                    <a:pt x="4656540" y="1495069"/>
                    <a:pt x="4651846" y="1483333"/>
                    <a:pt x="4644805" y="1471598"/>
                  </a:cubicBezTo>
                  <a:cubicBezTo>
                    <a:pt x="4640111" y="1462210"/>
                    <a:pt x="4635417" y="1452822"/>
                    <a:pt x="4633070" y="1445781"/>
                  </a:cubicBezTo>
                  <a:cubicBezTo>
                    <a:pt x="4628376" y="1434045"/>
                    <a:pt x="4621334" y="1424657"/>
                    <a:pt x="4616640" y="1412922"/>
                  </a:cubicBezTo>
                  <a:cubicBezTo>
                    <a:pt x="4611946" y="1403534"/>
                    <a:pt x="4607252" y="1394146"/>
                    <a:pt x="4602558" y="1387104"/>
                  </a:cubicBezTo>
                  <a:cubicBezTo>
                    <a:pt x="4600211" y="1384757"/>
                    <a:pt x="4600211" y="1382410"/>
                    <a:pt x="4597864" y="1377716"/>
                  </a:cubicBezTo>
                  <a:cubicBezTo>
                    <a:pt x="4602558" y="1380063"/>
                    <a:pt x="4602558" y="1382410"/>
                    <a:pt x="4602558" y="1382410"/>
                  </a:cubicBezTo>
                  <a:close/>
                  <a:moveTo>
                    <a:pt x="4813793" y="2013766"/>
                  </a:moveTo>
                  <a:cubicBezTo>
                    <a:pt x="4813793" y="2013766"/>
                    <a:pt x="4813793" y="2013766"/>
                    <a:pt x="4813793" y="2013766"/>
                  </a:cubicBezTo>
                  <a:cubicBezTo>
                    <a:pt x="4813793" y="2016113"/>
                    <a:pt x="4811445" y="2018460"/>
                    <a:pt x="4811445" y="2018460"/>
                  </a:cubicBezTo>
                  <a:cubicBezTo>
                    <a:pt x="4811445" y="2016113"/>
                    <a:pt x="4811445" y="2011419"/>
                    <a:pt x="4811445" y="2009072"/>
                  </a:cubicBezTo>
                  <a:cubicBezTo>
                    <a:pt x="4811445" y="2006725"/>
                    <a:pt x="4811445" y="2004378"/>
                    <a:pt x="4811445" y="2002031"/>
                  </a:cubicBezTo>
                  <a:cubicBezTo>
                    <a:pt x="4811445" y="1999684"/>
                    <a:pt x="4811445" y="1997337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7337"/>
                    <a:pt x="4811445" y="1999684"/>
                    <a:pt x="4811445" y="2002031"/>
                  </a:cubicBezTo>
                  <a:cubicBezTo>
                    <a:pt x="4813793" y="2006725"/>
                    <a:pt x="4813793" y="2009072"/>
                    <a:pt x="4813793" y="2013766"/>
                  </a:cubicBezTo>
                  <a:close/>
                  <a:moveTo>
                    <a:pt x="4816139" y="2063054"/>
                  </a:moveTo>
                  <a:cubicBezTo>
                    <a:pt x="4816139" y="2067748"/>
                    <a:pt x="4816139" y="2074789"/>
                    <a:pt x="4816139" y="2079483"/>
                  </a:cubicBezTo>
                  <a:cubicBezTo>
                    <a:pt x="4816139" y="2084177"/>
                    <a:pt x="4816139" y="2086524"/>
                    <a:pt x="4816139" y="2091218"/>
                  </a:cubicBezTo>
                  <a:cubicBezTo>
                    <a:pt x="4816139" y="2098260"/>
                    <a:pt x="4816139" y="2102954"/>
                    <a:pt x="4816139" y="2109995"/>
                  </a:cubicBezTo>
                  <a:cubicBezTo>
                    <a:pt x="4816139" y="2112342"/>
                    <a:pt x="4816139" y="2114689"/>
                    <a:pt x="4816139" y="2114689"/>
                  </a:cubicBezTo>
                  <a:cubicBezTo>
                    <a:pt x="4813793" y="2114689"/>
                    <a:pt x="4811445" y="2112342"/>
                    <a:pt x="4809098" y="2112342"/>
                  </a:cubicBezTo>
                  <a:cubicBezTo>
                    <a:pt x="4809098" y="2112342"/>
                    <a:pt x="4809098" y="2109995"/>
                    <a:pt x="4809098" y="2109995"/>
                  </a:cubicBezTo>
                  <a:cubicBezTo>
                    <a:pt x="4809098" y="2109995"/>
                    <a:pt x="4809098" y="2109995"/>
                    <a:pt x="4809098" y="2109995"/>
                  </a:cubicBezTo>
                  <a:cubicBezTo>
                    <a:pt x="4809098" y="2102954"/>
                    <a:pt x="4809098" y="2095912"/>
                    <a:pt x="4809098" y="2088871"/>
                  </a:cubicBezTo>
                  <a:cubicBezTo>
                    <a:pt x="4809098" y="2086524"/>
                    <a:pt x="4809098" y="2086524"/>
                    <a:pt x="4809098" y="2084177"/>
                  </a:cubicBezTo>
                  <a:cubicBezTo>
                    <a:pt x="4809098" y="2079483"/>
                    <a:pt x="4809098" y="2072442"/>
                    <a:pt x="4809098" y="2067748"/>
                  </a:cubicBezTo>
                  <a:cubicBezTo>
                    <a:pt x="4809098" y="2065401"/>
                    <a:pt x="4809098" y="2063054"/>
                    <a:pt x="4809098" y="2060707"/>
                  </a:cubicBezTo>
                  <a:cubicBezTo>
                    <a:pt x="4809098" y="2056013"/>
                    <a:pt x="4809098" y="2051319"/>
                    <a:pt x="4809098" y="2046624"/>
                  </a:cubicBezTo>
                  <a:cubicBezTo>
                    <a:pt x="4809098" y="2046624"/>
                    <a:pt x="4809098" y="2046624"/>
                    <a:pt x="4809098" y="2046624"/>
                  </a:cubicBezTo>
                  <a:cubicBezTo>
                    <a:pt x="4811445" y="2048971"/>
                    <a:pt x="4811445" y="2048971"/>
                    <a:pt x="4813793" y="2051319"/>
                  </a:cubicBezTo>
                  <a:cubicBezTo>
                    <a:pt x="4813793" y="2051319"/>
                    <a:pt x="4813793" y="2053666"/>
                    <a:pt x="4813793" y="2053666"/>
                  </a:cubicBezTo>
                  <a:cubicBezTo>
                    <a:pt x="4816139" y="2056013"/>
                    <a:pt x="4816139" y="2060707"/>
                    <a:pt x="4816139" y="2063054"/>
                  </a:cubicBezTo>
                  <a:close/>
                  <a:moveTo>
                    <a:pt x="4813793" y="2239082"/>
                  </a:moveTo>
                  <a:cubicBezTo>
                    <a:pt x="4813793" y="2246123"/>
                    <a:pt x="4813793" y="2250818"/>
                    <a:pt x="4813793" y="2257859"/>
                  </a:cubicBezTo>
                  <a:cubicBezTo>
                    <a:pt x="4813793" y="2257859"/>
                    <a:pt x="4813793" y="2255512"/>
                    <a:pt x="4813793" y="2255512"/>
                  </a:cubicBezTo>
                  <a:cubicBezTo>
                    <a:pt x="4811445" y="2236735"/>
                    <a:pt x="4811445" y="2217959"/>
                    <a:pt x="4809098" y="2199183"/>
                  </a:cubicBezTo>
                  <a:cubicBezTo>
                    <a:pt x="4809098" y="2196836"/>
                    <a:pt x="4809098" y="2194489"/>
                    <a:pt x="4809098" y="2192142"/>
                  </a:cubicBezTo>
                  <a:cubicBezTo>
                    <a:pt x="4806751" y="2178059"/>
                    <a:pt x="4806751" y="2163977"/>
                    <a:pt x="4804404" y="2152242"/>
                  </a:cubicBezTo>
                  <a:cubicBezTo>
                    <a:pt x="4806751" y="2152242"/>
                    <a:pt x="4809098" y="2154589"/>
                    <a:pt x="4811445" y="2154589"/>
                  </a:cubicBezTo>
                  <a:cubicBezTo>
                    <a:pt x="4811445" y="2154589"/>
                    <a:pt x="4811445" y="2154589"/>
                    <a:pt x="4811445" y="2154589"/>
                  </a:cubicBezTo>
                  <a:cubicBezTo>
                    <a:pt x="4813793" y="2175712"/>
                    <a:pt x="4813793" y="2196836"/>
                    <a:pt x="4816139" y="2217959"/>
                  </a:cubicBezTo>
                  <a:cubicBezTo>
                    <a:pt x="4811445" y="2222653"/>
                    <a:pt x="4811445" y="2229694"/>
                    <a:pt x="4813793" y="2239082"/>
                  </a:cubicBezTo>
                  <a:close/>
                  <a:moveTo>
                    <a:pt x="4792669" y="2340005"/>
                  </a:moveTo>
                  <a:cubicBezTo>
                    <a:pt x="4792669" y="2340005"/>
                    <a:pt x="4792669" y="2340005"/>
                    <a:pt x="4792669" y="2340005"/>
                  </a:cubicBezTo>
                  <a:cubicBezTo>
                    <a:pt x="4792669" y="2347047"/>
                    <a:pt x="4790322" y="2351741"/>
                    <a:pt x="4790322" y="2358782"/>
                  </a:cubicBezTo>
                  <a:cubicBezTo>
                    <a:pt x="4790322" y="2361129"/>
                    <a:pt x="4790322" y="2363476"/>
                    <a:pt x="4790322" y="2365823"/>
                  </a:cubicBezTo>
                  <a:cubicBezTo>
                    <a:pt x="4790322" y="2370517"/>
                    <a:pt x="4790322" y="2375211"/>
                    <a:pt x="4790322" y="2379905"/>
                  </a:cubicBezTo>
                  <a:cubicBezTo>
                    <a:pt x="4790322" y="2382252"/>
                    <a:pt x="4790322" y="2386946"/>
                    <a:pt x="4790322" y="2389293"/>
                  </a:cubicBezTo>
                  <a:cubicBezTo>
                    <a:pt x="4790322" y="2393987"/>
                    <a:pt x="4790322" y="2398681"/>
                    <a:pt x="4790322" y="2401028"/>
                  </a:cubicBezTo>
                  <a:cubicBezTo>
                    <a:pt x="4790322" y="2401028"/>
                    <a:pt x="4790322" y="2401028"/>
                    <a:pt x="4790322" y="2403376"/>
                  </a:cubicBezTo>
                  <a:cubicBezTo>
                    <a:pt x="4785628" y="2408070"/>
                    <a:pt x="4783281" y="2412764"/>
                    <a:pt x="4783281" y="2419805"/>
                  </a:cubicBezTo>
                  <a:cubicBezTo>
                    <a:pt x="4783281" y="2424499"/>
                    <a:pt x="4785628" y="2426846"/>
                    <a:pt x="4785628" y="2431540"/>
                  </a:cubicBezTo>
                  <a:cubicBezTo>
                    <a:pt x="4780934" y="2433887"/>
                    <a:pt x="4778587" y="2436234"/>
                    <a:pt x="4776240" y="2438581"/>
                  </a:cubicBezTo>
                  <a:cubicBezTo>
                    <a:pt x="4776240" y="2438581"/>
                    <a:pt x="4776240" y="2438581"/>
                    <a:pt x="4776240" y="2438581"/>
                  </a:cubicBezTo>
                  <a:cubicBezTo>
                    <a:pt x="4776240" y="2438581"/>
                    <a:pt x="4773892" y="2436234"/>
                    <a:pt x="4773892" y="2436234"/>
                  </a:cubicBezTo>
                  <a:cubicBezTo>
                    <a:pt x="4773892" y="2436234"/>
                    <a:pt x="4771546" y="2433887"/>
                    <a:pt x="4771546" y="2433887"/>
                  </a:cubicBezTo>
                  <a:cubicBezTo>
                    <a:pt x="4771546" y="2431540"/>
                    <a:pt x="4769198" y="2431540"/>
                    <a:pt x="4769198" y="2429193"/>
                  </a:cubicBezTo>
                  <a:cubicBezTo>
                    <a:pt x="4769198" y="2426846"/>
                    <a:pt x="4766852" y="2426846"/>
                    <a:pt x="4766852" y="2426846"/>
                  </a:cubicBezTo>
                  <a:cubicBezTo>
                    <a:pt x="4766852" y="2424499"/>
                    <a:pt x="4764504" y="2424499"/>
                    <a:pt x="4764504" y="2422152"/>
                  </a:cubicBezTo>
                  <a:cubicBezTo>
                    <a:pt x="4764504" y="2419805"/>
                    <a:pt x="4762157" y="2419805"/>
                    <a:pt x="4762157" y="2417458"/>
                  </a:cubicBezTo>
                  <a:cubicBezTo>
                    <a:pt x="4762157" y="2415111"/>
                    <a:pt x="4759810" y="2412764"/>
                    <a:pt x="4759810" y="2410417"/>
                  </a:cubicBezTo>
                  <a:cubicBezTo>
                    <a:pt x="4759810" y="2408070"/>
                    <a:pt x="4759810" y="2408070"/>
                    <a:pt x="4757463" y="2405723"/>
                  </a:cubicBezTo>
                  <a:cubicBezTo>
                    <a:pt x="4757463" y="2403376"/>
                    <a:pt x="4755116" y="2401028"/>
                    <a:pt x="4755116" y="2398681"/>
                  </a:cubicBezTo>
                  <a:cubicBezTo>
                    <a:pt x="4755116" y="2396334"/>
                    <a:pt x="4755116" y="2396334"/>
                    <a:pt x="4752769" y="2393987"/>
                  </a:cubicBezTo>
                  <a:cubicBezTo>
                    <a:pt x="4752769" y="2391640"/>
                    <a:pt x="4750422" y="2389293"/>
                    <a:pt x="4750422" y="2384599"/>
                  </a:cubicBezTo>
                  <a:cubicBezTo>
                    <a:pt x="4750422" y="2382252"/>
                    <a:pt x="4750422" y="2382252"/>
                    <a:pt x="4748075" y="2379905"/>
                  </a:cubicBezTo>
                  <a:cubicBezTo>
                    <a:pt x="4748075" y="2377558"/>
                    <a:pt x="4745728" y="2372864"/>
                    <a:pt x="4745728" y="2370517"/>
                  </a:cubicBezTo>
                  <a:cubicBezTo>
                    <a:pt x="4745728" y="2370517"/>
                    <a:pt x="4745728" y="2368170"/>
                    <a:pt x="4745728" y="2368170"/>
                  </a:cubicBezTo>
                  <a:cubicBezTo>
                    <a:pt x="4745728" y="2365823"/>
                    <a:pt x="4743381" y="2361129"/>
                    <a:pt x="4743381" y="2356435"/>
                  </a:cubicBezTo>
                  <a:cubicBezTo>
                    <a:pt x="4743381" y="2356435"/>
                    <a:pt x="4743381" y="2354088"/>
                    <a:pt x="4743381" y="2354088"/>
                  </a:cubicBezTo>
                  <a:cubicBezTo>
                    <a:pt x="4741034" y="2349394"/>
                    <a:pt x="4741034" y="2344700"/>
                    <a:pt x="4738687" y="2340005"/>
                  </a:cubicBezTo>
                  <a:cubicBezTo>
                    <a:pt x="4738687" y="2340005"/>
                    <a:pt x="4738687" y="2340005"/>
                    <a:pt x="4738687" y="2340005"/>
                  </a:cubicBezTo>
                  <a:cubicBezTo>
                    <a:pt x="4736340" y="2325923"/>
                    <a:pt x="4731646" y="2311841"/>
                    <a:pt x="4729299" y="2297759"/>
                  </a:cubicBezTo>
                  <a:cubicBezTo>
                    <a:pt x="4738687" y="2295411"/>
                    <a:pt x="4743381" y="2288370"/>
                    <a:pt x="4743381" y="2278982"/>
                  </a:cubicBezTo>
                  <a:cubicBezTo>
                    <a:pt x="4743381" y="2267247"/>
                    <a:pt x="4733993" y="2257859"/>
                    <a:pt x="4722257" y="2257859"/>
                  </a:cubicBezTo>
                  <a:cubicBezTo>
                    <a:pt x="4722257" y="2257859"/>
                    <a:pt x="4719911" y="2257859"/>
                    <a:pt x="4719911" y="2257859"/>
                  </a:cubicBezTo>
                  <a:cubicBezTo>
                    <a:pt x="4717563" y="2250818"/>
                    <a:pt x="4717563" y="2243776"/>
                    <a:pt x="4715216" y="2236735"/>
                  </a:cubicBezTo>
                  <a:cubicBezTo>
                    <a:pt x="4712869" y="2227347"/>
                    <a:pt x="4712869" y="2217959"/>
                    <a:pt x="4710522" y="2208571"/>
                  </a:cubicBezTo>
                  <a:cubicBezTo>
                    <a:pt x="4710522" y="2203877"/>
                    <a:pt x="4708175" y="2199183"/>
                    <a:pt x="4708175" y="2194489"/>
                  </a:cubicBezTo>
                  <a:cubicBezTo>
                    <a:pt x="4705828" y="2185100"/>
                    <a:pt x="4705828" y="2175712"/>
                    <a:pt x="4703481" y="2166324"/>
                  </a:cubicBezTo>
                  <a:cubicBezTo>
                    <a:pt x="4703481" y="2161630"/>
                    <a:pt x="4701134" y="2154589"/>
                    <a:pt x="4701134" y="2149895"/>
                  </a:cubicBezTo>
                  <a:cubicBezTo>
                    <a:pt x="4698787" y="2140506"/>
                    <a:pt x="4698787" y="2133465"/>
                    <a:pt x="4696440" y="2124077"/>
                  </a:cubicBezTo>
                  <a:cubicBezTo>
                    <a:pt x="4696440" y="2117036"/>
                    <a:pt x="4694093" y="2109995"/>
                    <a:pt x="4694093" y="2102954"/>
                  </a:cubicBezTo>
                  <a:cubicBezTo>
                    <a:pt x="4694093" y="2095912"/>
                    <a:pt x="4691746" y="2088871"/>
                    <a:pt x="4691746" y="2079483"/>
                  </a:cubicBezTo>
                  <a:cubicBezTo>
                    <a:pt x="4689399" y="2070095"/>
                    <a:pt x="4689399" y="2060707"/>
                    <a:pt x="4689399" y="2051319"/>
                  </a:cubicBezTo>
                  <a:cubicBezTo>
                    <a:pt x="4689399" y="2044277"/>
                    <a:pt x="4687052" y="2037236"/>
                    <a:pt x="4687052" y="2030195"/>
                  </a:cubicBezTo>
                  <a:cubicBezTo>
                    <a:pt x="4687052" y="2020807"/>
                    <a:pt x="4684705" y="2009072"/>
                    <a:pt x="4682358" y="1999684"/>
                  </a:cubicBezTo>
                  <a:cubicBezTo>
                    <a:pt x="4682358" y="1992643"/>
                    <a:pt x="4680011" y="1985601"/>
                    <a:pt x="4680011" y="1980907"/>
                  </a:cubicBezTo>
                  <a:cubicBezTo>
                    <a:pt x="4677664" y="1969172"/>
                    <a:pt x="4677664" y="1957437"/>
                    <a:pt x="4675317" y="1945702"/>
                  </a:cubicBezTo>
                  <a:cubicBezTo>
                    <a:pt x="4675317" y="1938660"/>
                    <a:pt x="4675317" y="1933966"/>
                    <a:pt x="4672970" y="1926925"/>
                  </a:cubicBezTo>
                  <a:cubicBezTo>
                    <a:pt x="4672970" y="1919884"/>
                    <a:pt x="4672970" y="1915190"/>
                    <a:pt x="4670623" y="1908149"/>
                  </a:cubicBezTo>
                  <a:cubicBezTo>
                    <a:pt x="4672970" y="1908149"/>
                    <a:pt x="4677664" y="1905802"/>
                    <a:pt x="4680011" y="1905802"/>
                  </a:cubicBezTo>
                  <a:cubicBezTo>
                    <a:pt x="4680011" y="1905802"/>
                    <a:pt x="4682358" y="1908149"/>
                    <a:pt x="4682358" y="1908149"/>
                  </a:cubicBezTo>
                  <a:cubicBezTo>
                    <a:pt x="4684705" y="1910496"/>
                    <a:pt x="4687052" y="1912843"/>
                    <a:pt x="4689399" y="1917537"/>
                  </a:cubicBezTo>
                  <a:cubicBezTo>
                    <a:pt x="4691746" y="1919884"/>
                    <a:pt x="4694093" y="1924578"/>
                    <a:pt x="4696440" y="1926925"/>
                  </a:cubicBezTo>
                  <a:cubicBezTo>
                    <a:pt x="4698787" y="1929272"/>
                    <a:pt x="4701134" y="1933966"/>
                    <a:pt x="4701134" y="1936313"/>
                  </a:cubicBezTo>
                  <a:cubicBezTo>
                    <a:pt x="4703481" y="1941007"/>
                    <a:pt x="4705828" y="1943354"/>
                    <a:pt x="4708175" y="1948049"/>
                  </a:cubicBezTo>
                  <a:cubicBezTo>
                    <a:pt x="4710522" y="1950396"/>
                    <a:pt x="4712869" y="1955090"/>
                    <a:pt x="4712869" y="1957437"/>
                  </a:cubicBezTo>
                  <a:cubicBezTo>
                    <a:pt x="4715216" y="1962131"/>
                    <a:pt x="4717563" y="1964478"/>
                    <a:pt x="4719911" y="1969172"/>
                  </a:cubicBezTo>
                  <a:cubicBezTo>
                    <a:pt x="4722257" y="1971519"/>
                    <a:pt x="4722257" y="1976213"/>
                    <a:pt x="4724605" y="1978560"/>
                  </a:cubicBezTo>
                  <a:cubicBezTo>
                    <a:pt x="4726952" y="1983254"/>
                    <a:pt x="4729299" y="1985601"/>
                    <a:pt x="4731646" y="1990295"/>
                  </a:cubicBezTo>
                  <a:cubicBezTo>
                    <a:pt x="4733993" y="1994990"/>
                    <a:pt x="4733993" y="1997337"/>
                    <a:pt x="4736340" y="2002031"/>
                  </a:cubicBezTo>
                  <a:cubicBezTo>
                    <a:pt x="4738687" y="2006725"/>
                    <a:pt x="4741034" y="2009072"/>
                    <a:pt x="4741034" y="2013766"/>
                  </a:cubicBezTo>
                  <a:cubicBezTo>
                    <a:pt x="4743381" y="2018460"/>
                    <a:pt x="4743381" y="2020807"/>
                    <a:pt x="4745728" y="2025501"/>
                  </a:cubicBezTo>
                  <a:cubicBezTo>
                    <a:pt x="4748075" y="2030195"/>
                    <a:pt x="4748075" y="2032542"/>
                    <a:pt x="4750422" y="2037236"/>
                  </a:cubicBezTo>
                  <a:cubicBezTo>
                    <a:pt x="4752769" y="2041930"/>
                    <a:pt x="4752769" y="2046624"/>
                    <a:pt x="4755116" y="2048971"/>
                  </a:cubicBezTo>
                  <a:cubicBezTo>
                    <a:pt x="4757463" y="2053666"/>
                    <a:pt x="4757463" y="2058360"/>
                    <a:pt x="4759810" y="2060707"/>
                  </a:cubicBezTo>
                  <a:cubicBezTo>
                    <a:pt x="4762157" y="2065401"/>
                    <a:pt x="4762157" y="2070095"/>
                    <a:pt x="4764504" y="2074789"/>
                  </a:cubicBezTo>
                  <a:cubicBezTo>
                    <a:pt x="4766852" y="2079483"/>
                    <a:pt x="4766852" y="2081830"/>
                    <a:pt x="4769198" y="2086524"/>
                  </a:cubicBezTo>
                  <a:cubicBezTo>
                    <a:pt x="4771546" y="2091218"/>
                    <a:pt x="4771546" y="2098260"/>
                    <a:pt x="4773892" y="2102954"/>
                  </a:cubicBezTo>
                  <a:cubicBezTo>
                    <a:pt x="4773892" y="2107648"/>
                    <a:pt x="4776240" y="2109995"/>
                    <a:pt x="4776240" y="2114689"/>
                  </a:cubicBezTo>
                  <a:cubicBezTo>
                    <a:pt x="4778587" y="2121730"/>
                    <a:pt x="4778587" y="2126424"/>
                    <a:pt x="4780934" y="2133465"/>
                  </a:cubicBezTo>
                  <a:cubicBezTo>
                    <a:pt x="4780934" y="2135812"/>
                    <a:pt x="4783281" y="2140506"/>
                    <a:pt x="4783281" y="2142853"/>
                  </a:cubicBezTo>
                  <a:cubicBezTo>
                    <a:pt x="4785628" y="2149895"/>
                    <a:pt x="4785628" y="2156936"/>
                    <a:pt x="4787975" y="2163977"/>
                  </a:cubicBezTo>
                  <a:cubicBezTo>
                    <a:pt x="4787975" y="2166324"/>
                    <a:pt x="4787975" y="2168671"/>
                    <a:pt x="4790322" y="2171018"/>
                  </a:cubicBezTo>
                  <a:cubicBezTo>
                    <a:pt x="4792669" y="2180406"/>
                    <a:pt x="4795016" y="2189794"/>
                    <a:pt x="4795016" y="2199183"/>
                  </a:cubicBezTo>
                  <a:cubicBezTo>
                    <a:pt x="4795016" y="2199183"/>
                    <a:pt x="4795016" y="2201530"/>
                    <a:pt x="4795016" y="2201530"/>
                  </a:cubicBezTo>
                  <a:cubicBezTo>
                    <a:pt x="4799710" y="2220306"/>
                    <a:pt x="4802057" y="2241429"/>
                    <a:pt x="4804404" y="2262553"/>
                  </a:cubicBezTo>
                  <a:cubicBezTo>
                    <a:pt x="4804404" y="2267247"/>
                    <a:pt x="4806751" y="2271941"/>
                    <a:pt x="4806751" y="2278982"/>
                  </a:cubicBezTo>
                  <a:cubicBezTo>
                    <a:pt x="4797363" y="2281329"/>
                    <a:pt x="4790322" y="2288370"/>
                    <a:pt x="4790322" y="2297759"/>
                  </a:cubicBezTo>
                  <a:cubicBezTo>
                    <a:pt x="4790322" y="2304800"/>
                    <a:pt x="4792669" y="2309494"/>
                    <a:pt x="4797363" y="2314188"/>
                  </a:cubicBezTo>
                  <a:cubicBezTo>
                    <a:pt x="4797363" y="2316535"/>
                    <a:pt x="4795016" y="2318882"/>
                    <a:pt x="4795016" y="2318882"/>
                  </a:cubicBezTo>
                  <a:cubicBezTo>
                    <a:pt x="4795016" y="2321229"/>
                    <a:pt x="4795016" y="2321229"/>
                    <a:pt x="4795016" y="2323576"/>
                  </a:cubicBezTo>
                  <a:cubicBezTo>
                    <a:pt x="4795016" y="2323576"/>
                    <a:pt x="4795016" y="2323576"/>
                    <a:pt x="4795016" y="2323576"/>
                  </a:cubicBezTo>
                  <a:cubicBezTo>
                    <a:pt x="4795016" y="2328270"/>
                    <a:pt x="4792669" y="2335311"/>
                    <a:pt x="4792669" y="2340005"/>
                  </a:cubicBezTo>
                  <a:close/>
                  <a:moveTo>
                    <a:pt x="4804404" y="2781250"/>
                  </a:moveTo>
                  <a:cubicBezTo>
                    <a:pt x="4802057" y="2804721"/>
                    <a:pt x="4799710" y="2828191"/>
                    <a:pt x="4797363" y="2851662"/>
                  </a:cubicBezTo>
                  <a:cubicBezTo>
                    <a:pt x="4797363" y="2858703"/>
                    <a:pt x="4795016" y="2865744"/>
                    <a:pt x="4795016" y="2872785"/>
                  </a:cubicBezTo>
                  <a:cubicBezTo>
                    <a:pt x="4792669" y="2891561"/>
                    <a:pt x="4790322" y="2912685"/>
                    <a:pt x="4785628" y="2931461"/>
                  </a:cubicBezTo>
                  <a:cubicBezTo>
                    <a:pt x="4785628" y="2936155"/>
                    <a:pt x="4783281" y="2940849"/>
                    <a:pt x="4783281" y="2945543"/>
                  </a:cubicBezTo>
                  <a:cubicBezTo>
                    <a:pt x="4778587" y="2969014"/>
                    <a:pt x="4773892" y="2992484"/>
                    <a:pt x="4769198" y="3015955"/>
                  </a:cubicBezTo>
                  <a:cubicBezTo>
                    <a:pt x="4766852" y="3022996"/>
                    <a:pt x="4766852" y="3027690"/>
                    <a:pt x="4764504" y="3034731"/>
                  </a:cubicBezTo>
                  <a:cubicBezTo>
                    <a:pt x="4759810" y="3053507"/>
                    <a:pt x="4757463" y="3072284"/>
                    <a:pt x="4752769" y="3088713"/>
                  </a:cubicBezTo>
                  <a:cubicBezTo>
                    <a:pt x="4750422" y="3095754"/>
                    <a:pt x="4750422" y="3100448"/>
                    <a:pt x="4748075" y="3107490"/>
                  </a:cubicBezTo>
                  <a:cubicBezTo>
                    <a:pt x="4743381" y="3130960"/>
                    <a:pt x="4736340" y="3152083"/>
                    <a:pt x="4729299" y="3175554"/>
                  </a:cubicBezTo>
                  <a:cubicBezTo>
                    <a:pt x="4726952" y="3180248"/>
                    <a:pt x="4726952" y="3184942"/>
                    <a:pt x="4724605" y="3189636"/>
                  </a:cubicBezTo>
                  <a:cubicBezTo>
                    <a:pt x="4722257" y="3196677"/>
                    <a:pt x="4719911" y="3206065"/>
                    <a:pt x="4717563" y="3213107"/>
                  </a:cubicBezTo>
                  <a:cubicBezTo>
                    <a:pt x="4717563" y="3213107"/>
                    <a:pt x="4717563" y="3213107"/>
                    <a:pt x="4717563" y="3213107"/>
                  </a:cubicBezTo>
                  <a:cubicBezTo>
                    <a:pt x="4712869" y="3215454"/>
                    <a:pt x="4708175" y="3217801"/>
                    <a:pt x="4705828" y="3224842"/>
                  </a:cubicBezTo>
                  <a:cubicBezTo>
                    <a:pt x="4741034" y="3114531"/>
                    <a:pt x="4769198" y="3001873"/>
                    <a:pt x="4787975" y="2886867"/>
                  </a:cubicBezTo>
                  <a:cubicBezTo>
                    <a:pt x="4787975" y="2884520"/>
                    <a:pt x="4787975" y="2882173"/>
                    <a:pt x="4790322" y="2879826"/>
                  </a:cubicBezTo>
                  <a:lnTo>
                    <a:pt x="4790322" y="2879826"/>
                  </a:lnTo>
                  <a:cubicBezTo>
                    <a:pt x="4790322" y="2879826"/>
                    <a:pt x="4790322" y="2879826"/>
                    <a:pt x="4790322" y="2879826"/>
                  </a:cubicBezTo>
                  <a:cubicBezTo>
                    <a:pt x="4795016" y="2851662"/>
                    <a:pt x="4797363" y="2825844"/>
                    <a:pt x="4802057" y="2797679"/>
                  </a:cubicBezTo>
                  <a:cubicBezTo>
                    <a:pt x="4802057" y="2790638"/>
                    <a:pt x="4804404" y="2783597"/>
                    <a:pt x="4804404" y="2781250"/>
                  </a:cubicBezTo>
                  <a:cubicBezTo>
                    <a:pt x="4806751" y="2755433"/>
                    <a:pt x="4809098" y="2734309"/>
                    <a:pt x="4811445" y="2710839"/>
                  </a:cubicBezTo>
                  <a:cubicBezTo>
                    <a:pt x="4809098" y="2734309"/>
                    <a:pt x="4809098" y="2755433"/>
                    <a:pt x="4806751" y="2778903"/>
                  </a:cubicBezTo>
                  <a:cubicBezTo>
                    <a:pt x="4804404" y="2778903"/>
                    <a:pt x="4804404" y="2778903"/>
                    <a:pt x="4804404" y="2781250"/>
                  </a:cubicBezTo>
                  <a:close/>
                  <a:moveTo>
                    <a:pt x="4755116" y="3130960"/>
                  </a:moveTo>
                  <a:cubicBezTo>
                    <a:pt x="4752769" y="3135654"/>
                    <a:pt x="4752769" y="3140348"/>
                    <a:pt x="4750422" y="3145042"/>
                  </a:cubicBezTo>
                  <a:cubicBezTo>
                    <a:pt x="4748075" y="3152083"/>
                    <a:pt x="4745728" y="3156777"/>
                    <a:pt x="4743381" y="3163819"/>
                  </a:cubicBezTo>
                  <a:cubicBezTo>
                    <a:pt x="4738687" y="3180248"/>
                    <a:pt x="4731646" y="3194330"/>
                    <a:pt x="4724605" y="3210759"/>
                  </a:cubicBezTo>
                  <a:cubicBezTo>
                    <a:pt x="4724605" y="3210759"/>
                    <a:pt x="4722257" y="3210759"/>
                    <a:pt x="4722257" y="3210759"/>
                  </a:cubicBezTo>
                  <a:cubicBezTo>
                    <a:pt x="4722257" y="3208413"/>
                    <a:pt x="4722257" y="3208413"/>
                    <a:pt x="4724605" y="3206065"/>
                  </a:cubicBezTo>
                  <a:cubicBezTo>
                    <a:pt x="4736340" y="3180248"/>
                    <a:pt x="4745728" y="3154431"/>
                    <a:pt x="4755116" y="3130960"/>
                  </a:cubicBezTo>
                  <a:cubicBezTo>
                    <a:pt x="4755116" y="3128613"/>
                    <a:pt x="4755116" y="3128613"/>
                    <a:pt x="4755116" y="3130960"/>
                  </a:cubicBezTo>
                  <a:close/>
                  <a:moveTo>
                    <a:pt x="4478165" y="3734151"/>
                  </a:moveTo>
                  <a:cubicBezTo>
                    <a:pt x="4473471" y="3741192"/>
                    <a:pt x="4471124" y="3745886"/>
                    <a:pt x="4466430" y="3752927"/>
                  </a:cubicBezTo>
                  <a:cubicBezTo>
                    <a:pt x="4461736" y="3757621"/>
                    <a:pt x="4459388" y="3762315"/>
                    <a:pt x="4454694" y="3767009"/>
                  </a:cubicBezTo>
                  <a:cubicBezTo>
                    <a:pt x="4450000" y="3771704"/>
                    <a:pt x="4447653" y="3778745"/>
                    <a:pt x="4442959" y="3783439"/>
                  </a:cubicBezTo>
                  <a:cubicBezTo>
                    <a:pt x="4438265" y="3788133"/>
                    <a:pt x="4435918" y="3792827"/>
                    <a:pt x="4431224" y="3797521"/>
                  </a:cubicBezTo>
                  <a:cubicBezTo>
                    <a:pt x="4426530" y="3802215"/>
                    <a:pt x="4424183" y="3806909"/>
                    <a:pt x="4419489" y="3813950"/>
                  </a:cubicBezTo>
                  <a:cubicBezTo>
                    <a:pt x="4414795" y="3818645"/>
                    <a:pt x="4412447" y="3823339"/>
                    <a:pt x="4407753" y="3828033"/>
                  </a:cubicBezTo>
                  <a:cubicBezTo>
                    <a:pt x="4403059" y="3832727"/>
                    <a:pt x="4398365" y="3837421"/>
                    <a:pt x="4396018" y="3842115"/>
                  </a:cubicBezTo>
                  <a:cubicBezTo>
                    <a:pt x="4391324" y="3846809"/>
                    <a:pt x="4388977" y="3851503"/>
                    <a:pt x="4384283" y="3856197"/>
                  </a:cubicBezTo>
                  <a:cubicBezTo>
                    <a:pt x="4379589" y="3860891"/>
                    <a:pt x="4374895" y="3865586"/>
                    <a:pt x="4372548" y="3870280"/>
                  </a:cubicBezTo>
                  <a:cubicBezTo>
                    <a:pt x="4367854" y="3874974"/>
                    <a:pt x="4365507" y="3879668"/>
                    <a:pt x="4360812" y="3882015"/>
                  </a:cubicBezTo>
                  <a:cubicBezTo>
                    <a:pt x="4356118" y="3886709"/>
                    <a:pt x="4351424" y="3891403"/>
                    <a:pt x="4349077" y="3896097"/>
                  </a:cubicBezTo>
                  <a:cubicBezTo>
                    <a:pt x="4344383" y="3900791"/>
                    <a:pt x="4342036" y="3903138"/>
                    <a:pt x="4337342" y="3907832"/>
                  </a:cubicBezTo>
                  <a:cubicBezTo>
                    <a:pt x="4332648" y="3912527"/>
                    <a:pt x="4327954" y="3917221"/>
                    <a:pt x="4325607" y="3919567"/>
                  </a:cubicBezTo>
                  <a:cubicBezTo>
                    <a:pt x="4320913" y="3924262"/>
                    <a:pt x="4316218" y="3926609"/>
                    <a:pt x="4313872" y="3931303"/>
                  </a:cubicBezTo>
                  <a:cubicBezTo>
                    <a:pt x="4309178" y="3935997"/>
                    <a:pt x="4304483" y="3938344"/>
                    <a:pt x="4299789" y="3943038"/>
                  </a:cubicBezTo>
                  <a:cubicBezTo>
                    <a:pt x="4295095" y="3947732"/>
                    <a:pt x="4290401" y="3950079"/>
                    <a:pt x="4288054" y="3954773"/>
                  </a:cubicBezTo>
                  <a:cubicBezTo>
                    <a:pt x="4283360" y="3959468"/>
                    <a:pt x="4278666" y="3961814"/>
                    <a:pt x="4273972" y="3966508"/>
                  </a:cubicBezTo>
                  <a:cubicBezTo>
                    <a:pt x="4269277" y="3968856"/>
                    <a:pt x="4264583" y="3973550"/>
                    <a:pt x="4262237" y="3975897"/>
                  </a:cubicBezTo>
                  <a:cubicBezTo>
                    <a:pt x="4257542" y="3978244"/>
                    <a:pt x="4252848" y="3982938"/>
                    <a:pt x="4248154" y="3985285"/>
                  </a:cubicBezTo>
                  <a:cubicBezTo>
                    <a:pt x="4245807" y="3987632"/>
                    <a:pt x="4243460" y="3987632"/>
                    <a:pt x="4241113" y="3989979"/>
                  </a:cubicBezTo>
                  <a:cubicBezTo>
                    <a:pt x="4241113" y="3987632"/>
                    <a:pt x="4241113" y="3987632"/>
                    <a:pt x="4241113" y="3985285"/>
                  </a:cubicBezTo>
                  <a:cubicBezTo>
                    <a:pt x="4241113" y="3985285"/>
                    <a:pt x="4241113" y="3985285"/>
                    <a:pt x="4241113" y="3985285"/>
                  </a:cubicBezTo>
                  <a:cubicBezTo>
                    <a:pt x="4245807" y="3980591"/>
                    <a:pt x="4250501" y="3975897"/>
                    <a:pt x="4255195" y="3971203"/>
                  </a:cubicBezTo>
                  <a:cubicBezTo>
                    <a:pt x="4262237" y="3964162"/>
                    <a:pt x="4266931" y="3959468"/>
                    <a:pt x="4273972" y="3952426"/>
                  </a:cubicBezTo>
                  <a:cubicBezTo>
                    <a:pt x="4278666" y="3947732"/>
                    <a:pt x="4285707" y="3940691"/>
                    <a:pt x="4290401" y="3933650"/>
                  </a:cubicBezTo>
                  <a:cubicBezTo>
                    <a:pt x="4295095" y="3926609"/>
                    <a:pt x="4302136" y="3921915"/>
                    <a:pt x="4306830" y="3914873"/>
                  </a:cubicBezTo>
                  <a:cubicBezTo>
                    <a:pt x="4311524" y="3907832"/>
                    <a:pt x="4318566" y="3903138"/>
                    <a:pt x="4323260" y="3896097"/>
                  </a:cubicBezTo>
                  <a:cubicBezTo>
                    <a:pt x="4330301" y="3889056"/>
                    <a:pt x="4334995" y="3882015"/>
                    <a:pt x="4339689" y="3877321"/>
                  </a:cubicBezTo>
                  <a:cubicBezTo>
                    <a:pt x="4344383" y="3870280"/>
                    <a:pt x="4351424" y="3865586"/>
                    <a:pt x="4356118" y="3858544"/>
                  </a:cubicBezTo>
                  <a:cubicBezTo>
                    <a:pt x="4360812" y="3851503"/>
                    <a:pt x="4367854" y="3844462"/>
                    <a:pt x="4372548" y="3837421"/>
                  </a:cubicBezTo>
                  <a:cubicBezTo>
                    <a:pt x="4372548" y="3837421"/>
                    <a:pt x="4372548" y="3837421"/>
                    <a:pt x="4372548" y="3837421"/>
                  </a:cubicBezTo>
                  <a:cubicBezTo>
                    <a:pt x="4377242" y="3832727"/>
                    <a:pt x="4381936" y="3830380"/>
                    <a:pt x="4386630" y="3825686"/>
                  </a:cubicBezTo>
                  <a:cubicBezTo>
                    <a:pt x="4391324" y="3820992"/>
                    <a:pt x="4396018" y="3816298"/>
                    <a:pt x="4403059" y="3811604"/>
                  </a:cubicBezTo>
                  <a:cubicBezTo>
                    <a:pt x="4410100" y="3804562"/>
                    <a:pt x="4417141" y="3799868"/>
                    <a:pt x="4421835" y="3792827"/>
                  </a:cubicBezTo>
                  <a:cubicBezTo>
                    <a:pt x="4426530" y="3788133"/>
                    <a:pt x="4431224" y="3783439"/>
                    <a:pt x="4435918" y="3776398"/>
                  </a:cubicBezTo>
                  <a:cubicBezTo>
                    <a:pt x="4442959" y="3769357"/>
                    <a:pt x="4447653" y="3762315"/>
                    <a:pt x="4454694" y="3755274"/>
                  </a:cubicBezTo>
                  <a:cubicBezTo>
                    <a:pt x="4459388" y="3750580"/>
                    <a:pt x="4464082" y="3743539"/>
                    <a:pt x="4468776" y="3738845"/>
                  </a:cubicBezTo>
                  <a:cubicBezTo>
                    <a:pt x="4475818" y="3731804"/>
                    <a:pt x="4480512" y="3724763"/>
                    <a:pt x="4487553" y="3717722"/>
                  </a:cubicBezTo>
                  <a:cubicBezTo>
                    <a:pt x="4492247" y="3710680"/>
                    <a:pt x="4496941" y="3705986"/>
                    <a:pt x="4501635" y="3698945"/>
                  </a:cubicBezTo>
                  <a:cubicBezTo>
                    <a:pt x="4503982" y="3694251"/>
                    <a:pt x="4506329" y="3691904"/>
                    <a:pt x="4508676" y="3689557"/>
                  </a:cubicBezTo>
                  <a:cubicBezTo>
                    <a:pt x="4506329" y="3694251"/>
                    <a:pt x="4503982" y="3696598"/>
                    <a:pt x="4501635" y="3701292"/>
                  </a:cubicBezTo>
                  <a:cubicBezTo>
                    <a:pt x="4496941" y="3708333"/>
                    <a:pt x="4494594" y="3713028"/>
                    <a:pt x="4489900" y="3720068"/>
                  </a:cubicBezTo>
                  <a:cubicBezTo>
                    <a:pt x="4485206" y="3722416"/>
                    <a:pt x="4482859" y="3727110"/>
                    <a:pt x="4478165" y="3734151"/>
                  </a:cubicBezTo>
                  <a:close/>
                  <a:moveTo>
                    <a:pt x="4205907" y="4051002"/>
                  </a:moveTo>
                  <a:cubicBezTo>
                    <a:pt x="4205907" y="4055696"/>
                    <a:pt x="4203560" y="4058043"/>
                    <a:pt x="4203560" y="4060390"/>
                  </a:cubicBezTo>
                  <a:cubicBezTo>
                    <a:pt x="4203560" y="4062737"/>
                    <a:pt x="4201213" y="4067431"/>
                    <a:pt x="4201213" y="4069779"/>
                  </a:cubicBezTo>
                  <a:cubicBezTo>
                    <a:pt x="4198866" y="4074473"/>
                    <a:pt x="4196519" y="4081514"/>
                    <a:pt x="4196519" y="4086208"/>
                  </a:cubicBezTo>
                  <a:cubicBezTo>
                    <a:pt x="4196519" y="4088555"/>
                    <a:pt x="4194172" y="4090902"/>
                    <a:pt x="4194172" y="4093249"/>
                  </a:cubicBezTo>
                  <a:cubicBezTo>
                    <a:pt x="4191825" y="4097943"/>
                    <a:pt x="4189478" y="4102637"/>
                    <a:pt x="4189478" y="4107331"/>
                  </a:cubicBezTo>
                  <a:cubicBezTo>
                    <a:pt x="4189478" y="4107331"/>
                    <a:pt x="4189478" y="4109678"/>
                    <a:pt x="4187131" y="4109678"/>
                  </a:cubicBezTo>
                  <a:cubicBezTo>
                    <a:pt x="4184784" y="4114372"/>
                    <a:pt x="4182437" y="4119066"/>
                    <a:pt x="4180090" y="4123761"/>
                  </a:cubicBezTo>
                  <a:cubicBezTo>
                    <a:pt x="4177743" y="4126108"/>
                    <a:pt x="4173049" y="4130802"/>
                    <a:pt x="4170701" y="4133149"/>
                  </a:cubicBezTo>
                  <a:cubicBezTo>
                    <a:pt x="4170701" y="4133149"/>
                    <a:pt x="4168355" y="4133149"/>
                    <a:pt x="4168355" y="4130802"/>
                  </a:cubicBezTo>
                  <a:cubicBezTo>
                    <a:pt x="4168355" y="4130802"/>
                    <a:pt x="4168355" y="4130802"/>
                    <a:pt x="4168355" y="4130802"/>
                  </a:cubicBezTo>
                  <a:cubicBezTo>
                    <a:pt x="4170701" y="4128455"/>
                    <a:pt x="4170701" y="4126108"/>
                    <a:pt x="4173049" y="4123761"/>
                  </a:cubicBezTo>
                  <a:cubicBezTo>
                    <a:pt x="4173049" y="4121414"/>
                    <a:pt x="4175395" y="4119066"/>
                    <a:pt x="4177743" y="4116720"/>
                  </a:cubicBezTo>
                  <a:cubicBezTo>
                    <a:pt x="4180090" y="4114372"/>
                    <a:pt x="4180090" y="4112026"/>
                    <a:pt x="4182437" y="4107331"/>
                  </a:cubicBezTo>
                  <a:cubicBezTo>
                    <a:pt x="4184784" y="4104984"/>
                    <a:pt x="4184784" y="4102637"/>
                    <a:pt x="4184784" y="4100290"/>
                  </a:cubicBezTo>
                  <a:cubicBezTo>
                    <a:pt x="4187131" y="4097943"/>
                    <a:pt x="4187131" y="4093249"/>
                    <a:pt x="4189478" y="4090902"/>
                  </a:cubicBezTo>
                  <a:cubicBezTo>
                    <a:pt x="4189478" y="4088555"/>
                    <a:pt x="4191825" y="4086208"/>
                    <a:pt x="4191825" y="4083861"/>
                  </a:cubicBezTo>
                  <a:cubicBezTo>
                    <a:pt x="4194172" y="4081514"/>
                    <a:pt x="4194172" y="4076820"/>
                    <a:pt x="4196519" y="4074473"/>
                  </a:cubicBezTo>
                  <a:cubicBezTo>
                    <a:pt x="4196519" y="4072125"/>
                    <a:pt x="4198866" y="4069779"/>
                    <a:pt x="4198866" y="4067431"/>
                  </a:cubicBezTo>
                  <a:cubicBezTo>
                    <a:pt x="4201213" y="4062737"/>
                    <a:pt x="4201213" y="4060390"/>
                    <a:pt x="4203560" y="4055696"/>
                  </a:cubicBezTo>
                  <a:cubicBezTo>
                    <a:pt x="4203560" y="4053349"/>
                    <a:pt x="4205907" y="4051002"/>
                    <a:pt x="4205907" y="4048655"/>
                  </a:cubicBezTo>
                  <a:cubicBezTo>
                    <a:pt x="4208254" y="4043961"/>
                    <a:pt x="4208254" y="4039267"/>
                    <a:pt x="4210601" y="4034573"/>
                  </a:cubicBezTo>
                  <a:cubicBezTo>
                    <a:pt x="4210601" y="4032226"/>
                    <a:pt x="4210601" y="4032226"/>
                    <a:pt x="4212948" y="4029879"/>
                  </a:cubicBezTo>
                  <a:cubicBezTo>
                    <a:pt x="4212948" y="4029879"/>
                    <a:pt x="4212948" y="4029879"/>
                    <a:pt x="4212948" y="4029879"/>
                  </a:cubicBezTo>
                  <a:cubicBezTo>
                    <a:pt x="4215296" y="4029879"/>
                    <a:pt x="4215296" y="4029879"/>
                    <a:pt x="4217643" y="4029879"/>
                  </a:cubicBezTo>
                  <a:cubicBezTo>
                    <a:pt x="4217643" y="4032226"/>
                    <a:pt x="4217643" y="4034573"/>
                    <a:pt x="4215296" y="4036920"/>
                  </a:cubicBezTo>
                  <a:cubicBezTo>
                    <a:pt x="4208254" y="4039267"/>
                    <a:pt x="4208254" y="4043961"/>
                    <a:pt x="4205907" y="4051002"/>
                  </a:cubicBezTo>
                  <a:close/>
                  <a:moveTo>
                    <a:pt x="4142537" y="4090902"/>
                  </a:moveTo>
                  <a:cubicBezTo>
                    <a:pt x="4126108" y="4109678"/>
                    <a:pt x="4107331" y="4130802"/>
                    <a:pt x="4090902" y="4149578"/>
                  </a:cubicBezTo>
                  <a:cubicBezTo>
                    <a:pt x="4088555" y="4151925"/>
                    <a:pt x="4086208" y="4154272"/>
                    <a:pt x="4083861" y="4156619"/>
                  </a:cubicBezTo>
                  <a:cubicBezTo>
                    <a:pt x="4065084" y="4177743"/>
                    <a:pt x="4043961" y="4198866"/>
                    <a:pt x="4025185" y="4217643"/>
                  </a:cubicBezTo>
                  <a:cubicBezTo>
                    <a:pt x="4020491" y="4222337"/>
                    <a:pt x="4015797" y="4227031"/>
                    <a:pt x="4008755" y="4231725"/>
                  </a:cubicBezTo>
                  <a:cubicBezTo>
                    <a:pt x="3992326" y="4248154"/>
                    <a:pt x="3973550" y="4264584"/>
                    <a:pt x="3957120" y="4281013"/>
                  </a:cubicBezTo>
                  <a:cubicBezTo>
                    <a:pt x="3952426" y="4283360"/>
                    <a:pt x="3950079" y="4288054"/>
                    <a:pt x="3945385" y="4292748"/>
                  </a:cubicBezTo>
                  <a:cubicBezTo>
                    <a:pt x="3924262" y="4311525"/>
                    <a:pt x="3903138" y="4330301"/>
                    <a:pt x="3882015" y="4349077"/>
                  </a:cubicBezTo>
                  <a:cubicBezTo>
                    <a:pt x="3877321" y="4353771"/>
                    <a:pt x="3872627" y="4358466"/>
                    <a:pt x="3867933" y="4360812"/>
                  </a:cubicBezTo>
                  <a:cubicBezTo>
                    <a:pt x="3858544" y="4370201"/>
                    <a:pt x="3846809" y="4377242"/>
                    <a:pt x="3837421" y="4384283"/>
                  </a:cubicBezTo>
                  <a:cubicBezTo>
                    <a:pt x="3835074" y="4384283"/>
                    <a:pt x="3832727" y="4386630"/>
                    <a:pt x="3830380" y="4386630"/>
                  </a:cubicBezTo>
                  <a:cubicBezTo>
                    <a:pt x="3830380" y="4386630"/>
                    <a:pt x="3828033" y="4386630"/>
                    <a:pt x="3828033" y="4386630"/>
                  </a:cubicBezTo>
                  <a:cubicBezTo>
                    <a:pt x="3842115" y="4374895"/>
                    <a:pt x="3853850" y="4365506"/>
                    <a:pt x="3867933" y="4353771"/>
                  </a:cubicBezTo>
                  <a:cubicBezTo>
                    <a:pt x="3872627" y="4349077"/>
                    <a:pt x="3879668" y="4344383"/>
                    <a:pt x="3884362" y="4339689"/>
                  </a:cubicBezTo>
                  <a:cubicBezTo>
                    <a:pt x="3905485" y="4320913"/>
                    <a:pt x="3926609" y="4302136"/>
                    <a:pt x="3947732" y="4283360"/>
                  </a:cubicBezTo>
                  <a:cubicBezTo>
                    <a:pt x="3950079" y="4281013"/>
                    <a:pt x="3954773" y="4276319"/>
                    <a:pt x="3957120" y="4273972"/>
                  </a:cubicBezTo>
                  <a:cubicBezTo>
                    <a:pt x="3975897" y="4257542"/>
                    <a:pt x="3992326" y="4238766"/>
                    <a:pt x="4011102" y="4222337"/>
                  </a:cubicBezTo>
                  <a:cubicBezTo>
                    <a:pt x="4015797" y="4217643"/>
                    <a:pt x="4022837" y="4210602"/>
                    <a:pt x="4027532" y="4205908"/>
                  </a:cubicBezTo>
                  <a:cubicBezTo>
                    <a:pt x="4048655" y="4184784"/>
                    <a:pt x="4067432" y="4163660"/>
                    <a:pt x="4088555" y="4142537"/>
                  </a:cubicBezTo>
                  <a:cubicBezTo>
                    <a:pt x="4088555" y="4140190"/>
                    <a:pt x="4090902" y="4140190"/>
                    <a:pt x="4090902" y="4137843"/>
                  </a:cubicBezTo>
                  <a:cubicBezTo>
                    <a:pt x="4109678" y="4116720"/>
                    <a:pt x="4128455" y="4095596"/>
                    <a:pt x="4147231" y="4074473"/>
                  </a:cubicBezTo>
                  <a:cubicBezTo>
                    <a:pt x="4151925" y="4067431"/>
                    <a:pt x="4156619" y="4062737"/>
                    <a:pt x="4161313" y="4055696"/>
                  </a:cubicBezTo>
                  <a:cubicBezTo>
                    <a:pt x="4173049" y="4041614"/>
                    <a:pt x="4184784" y="4027532"/>
                    <a:pt x="4196519" y="4013449"/>
                  </a:cubicBezTo>
                  <a:cubicBezTo>
                    <a:pt x="4196519" y="4015796"/>
                    <a:pt x="4198866" y="4018144"/>
                    <a:pt x="4201213" y="4020490"/>
                  </a:cubicBezTo>
                  <a:cubicBezTo>
                    <a:pt x="4187131" y="4039267"/>
                    <a:pt x="4173049" y="4055696"/>
                    <a:pt x="4158966" y="4072125"/>
                  </a:cubicBezTo>
                  <a:cubicBezTo>
                    <a:pt x="4151925" y="4079167"/>
                    <a:pt x="4147231" y="4086208"/>
                    <a:pt x="4142537" y="4090902"/>
                  </a:cubicBezTo>
                  <a:close/>
                  <a:moveTo>
                    <a:pt x="3790480" y="4419489"/>
                  </a:moveTo>
                  <a:cubicBezTo>
                    <a:pt x="3778745" y="4428877"/>
                    <a:pt x="3767010" y="4438265"/>
                    <a:pt x="3755274" y="4445306"/>
                  </a:cubicBezTo>
                  <a:cubicBezTo>
                    <a:pt x="3750580" y="4450000"/>
                    <a:pt x="3743539" y="4454694"/>
                    <a:pt x="3738845" y="4457041"/>
                  </a:cubicBezTo>
                  <a:cubicBezTo>
                    <a:pt x="3727110" y="4466429"/>
                    <a:pt x="3713027" y="4475818"/>
                    <a:pt x="3698945" y="4485206"/>
                  </a:cubicBezTo>
                  <a:cubicBezTo>
                    <a:pt x="3694251" y="4487553"/>
                    <a:pt x="3689557" y="4492247"/>
                    <a:pt x="3684863" y="4494594"/>
                  </a:cubicBezTo>
                  <a:cubicBezTo>
                    <a:pt x="3670781" y="4503982"/>
                    <a:pt x="3656698" y="4513370"/>
                    <a:pt x="3642616" y="4522759"/>
                  </a:cubicBezTo>
                  <a:cubicBezTo>
                    <a:pt x="3640269" y="4525106"/>
                    <a:pt x="3635575" y="4527453"/>
                    <a:pt x="3633228" y="4529800"/>
                  </a:cubicBezTo>
                  <a:cubicBezTo>
                    <a:pt x="3616799" y="4539188"/>
                    <a:pt x="3600369" y="4548576"/>
                    <a:pt x="3586287" y="4560311"/>
                  </a:cubicBezTo>
                  <a:cubicBezTo>
                    <a:pt x="3593328" y="4555617"/>
                    <a:pt x="3600369" y="4550923"/>
                    <a:pt x="3607410" y="4543882"/>
                  </a:cubicBezTo>
                  <a:cubicBezTo>
                    <a:pt x="3612104" y="4541535"/>
                    <a:pt x="3614452" y="4539188"/>
                    <a:pt x="3619146" y="4534494"/>
                  </a:cubicBezTo>
                  <a:cubicBezTo>
                    <a:pt x="3626187" y="4527453"/>
                    <a:pt x="3635575" y="4520412"/>
                    <a:pt x="3642616" y="4513370"/>
                  </a:cubicBezTo>
                  <a:cubicBezTo>
                    <a:pt x="3644963" y="4511024"/>
                    <a:pt x="3649657" y="4508676"/>
                    <a:pt x="3652004" y="4503982"/>
                  </a:cubicBezTo>
                  <a:cubicBezTo>
                    <a:pt x="3661392" y="4494594"/>
                    <a:pt x="3673128" y="4485206"/>
                    <a:pt x="3682516" y="4473471"/>
                  </a:cubicBezTo>
                  <a:cubicBezTo>
                    <a:pt x="3684863" y="4471123"/>
                    <a:pt x="3687210" y="4468777"/>
                    <a:pt x="3689557" y="4466429"/>
                  </a:cubicBezTo>
                  <a:cubicBezTo>
                    <a:pt x="3696598" y="4459388"/>
                    <a:pt x="3703639" y="4452347"/>
                    <a:pt x="3708333" y="4447653"/>
                  </a:cubicBezTo>
                  <a:cubicBezTo>
                    <a:pt x="3713027" y="4450000"/>
                    <a:pt x="3715375" y="4452347"/>
                    <a:pt x="3722416" y="4452347"/>
                  </a:cubicBezTo>
                  <a:cubicBezTo>
                    <a:pt x="3734151" y="4452347"/>
                    <a:pt x="3743539" y="4442959"/>
                    <a:pt x="3743539" y="4431224"/>
                  </a:cubicBezTo>
                  <a:cubicBezTo>
                    <a:pt x="3743539" y="4428877"/>
                    <a:pt x="3743539" y="4426530"/>
                    <a:pt x="3743539" y="4426530"/>
                  </a:cubicBezTo>
                  <a:cubicBezTo>
                    <a:pt x="3748233" y="4424183"/>
                    <a:pt x="3752927" y="4424183"/>
                    <a:pt x="3757622" y="4421836"/>
                  </a:cubicBezTo>
                  <a:cubicBezTo>
                    <a:pt x="3762316" y="4419489"/>
                    <a:pt x="3764662" y="4419489"/>
                    <a:pt x="3769357" y="4417142"/>
                  </a:cubicBezTo>
                  <a:cubicBezTo>
                    <a:pt x="3776398" y="4414794"/>
                    <a:pt x="3781092" y="4412447"/>
                    <a:pt x="3788133" y="4410100"/>
                  </a:cubicBezTo>
                  <a:cubicBezTo>
                    <a:pt x="3792827" y="4407753"/>
                    <a:pt x="3799868" y="4405406"/>
                    <a:pt x="3804562" y="4403059"/>
                  </a:cubicBezTo>
                  <a:cubicBezTo>
                    <a:pt x="3809256" y="4400712"/>
                    <a:pt x="3813950" y="4398365"/>
                    <a:pt x="3816298" y="4398365"/>
                  </a:cubicBezTo>
                  <a:cubicBezTo>
                    <a:pt x="3813950" y="4400712"/>
                    <a:pt x="3811603" y="4403059"/>
                    <a:pt x="3809256" y="4405406"/>
                  </a:cubicBezTo>
                  <a:cubicBezTo>
                    <a:pt x="3802215" y="4407753"/>
                    <a:pt x="3795174" y="4414794"/>
                    <a:pt x="3790480" y="4419489"/>
                  </a:cubicBezTo>
                  <a:close/>
                  <a:moveTo>
                    <a:pt x="3332806" y="4684705"/>
                  </a:moveTo>
                  <a:cubicBezTo>
                    <a:pt x="3318724" y="4689399"/>
                    <a:pt x="3304641" y="4694093"/>
                    <a:pt x="3288212" y="4701134"/>
                  </a:cubicBezTo>
                  <a:cubicBezTo>
                    <a:pt x="3276477" y="4705828"/>
                    <a:pt x="3267089" y="4708175"/>
                    <a:pt x="3255353" y="4712869"/>
                  </a:cubicBezTo>
                  <a:cubicBezTo>
                    <a:pt x="3241271" y="4717563"/>
                    <a:pt x="3224842" y="4722258"/>
                    <a:pt x="3208412" y="4726952"/>
                  </a:cubicBezTo>
                  <a:cubicBezTo>
                    <a:pt x="3199024" y="4729299"/>
                    <a:pt x="3187289" y="4733993"/>
                    <a:pt x="3177901" y="4736340"/>
                  </a:cubicBezTo>
                  <a:cubicBezTo>
                    <a:pt x="3161472" y="4741034"/>
                    <a:pt x="3145042" y="4745728"/>
                    <a:pt x="3128613" y="4750422"/>
                  </a:cubicBezTo>
                  <a:cubicBezTo>
                    <a:pt x="3119225" y="4752769"/>
                    <a:pt x="3109837" y="4755116"/>
                    <a:pt x="3100449" y="4757463"/>
                  </a:cubicBezTo>
                  <a:cubicBezTo>
                    <a:pt x="3093407" y="4759810"/>
                    <a:pt x="3084019" y="4762157"/>
                    <a:pt x="3076978" y="4762157"/>
                  </a:cubicBezTo>
                  <a:cubicBezTo>
                    <a:pt x="3069937" y="4764504"/>
                    <a:pt x="3062896" y="4764504"/>
                    <a:pt x="3055854" y="4766851"/>
                  </a:cubicBezTo>
                  <a:cubicBezTo>
                    <a:pt x="3053508" y="4766851"/>
                    <a:pt x="3051160" y="4766851"/>
                    <a:pt x="3051160" y="4766851"/>
                  </a:cubicBezTo>
                  <a:cubicBezTo>
                    <a:pt x="3027690" y="4771545"/>
                    <a:pt x="3001872" y="4773893"/>
                    <a:pt x="2978402" y="4778587"/>
                  </a:cubicBezTo>
                  <a:cubicBezTo>
                    <a:pt x="2976055" y="4778587"/>
                    <a:pt x="2976055" y="4778587"/>
                    <a:pt x="2973708" y="4778587"/>
                  </a:cubicBezTo>
                  <a:cubicBezTo>
                    <a:pt x="2971361" y="4778587"/>
                    <a:pt x="2966667" y="4778587"/>
                    <a:pt x="2964320" y="4780934"/>
                  </a:cubicBezTo>
                  <a:cubicBezTo>
                    <a:pt x="2945543" y="4783281"/>
                    <a:pt x="2926767" y="4785628"/>
                    <a:pt x="2907991" y="4785628"/>
                  </a:cubicBezTo>
                  <a:cubicBezTo>
                    <a:pt x="2903296" y="4785628"/>
                    <a:pt x="2898602" y="4785628"/>
                    <a:pt x="2893908" y="4785628"/>
                  </a:cubicBezTo>
                  <a:cubicBezTo>
                    <a:pt x="2875132" y="4787975"/>
                    <a:pt x="2856355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5628"/>
                  </a:cubicBezTo>
                  <a:cubicBezTo>
                    <a:pt x="2844620" y="4783281"/>
                    <a:pt x="2849314" y="4783281"/>
                    <a:pt x="2856355" y="4780934"/>
                  </a:cubicBezTo>
                  <a:cubicBezTo>
                    <a:pt x="2863397" y="4778587"/>
                    <a:pt x="2872785" y="4778587"/>
                    <a:pt x="2879826" y="4776239"/>
                  </a:cubicBezTo>
                  <a:cubicBezTo>
                    <a:pt x="2891561" y="4773893"/>
                    <a:pt x="2903296" y="4771545"/>
                    <a:pt x="2912685" y="4769199"/>
                  </a:cubicBezTo>
                  <a:cubicBezTo>
                    <a:pt x="2922073" y="4766851"/>
                    <a:pt x="2929114" y="4764504"/>
                    <a:pt x="2938502" y="4764504"/>
                  </a:cubicBezTo>
                  <a:cubicBezTo>
                    <a:pt x="2950237" y="4762157"/>
                    <a:pt x="2959626" y="4759810"/>
                    <a:pt x="2971361" y="4757463"/>
                  </a:cubicBezTo>
                  <a:cubicBezTo>
                    <a:pt x="2980749" y="4755116"/>
                    <a:pt x="2987790" y="4752769"/>
                    <a:pt x="2997178" y="4750422"/>
                  </a:cubicBezTo>
                  <a:cubicBezTo>
                    <a:pt x="3008914" y="4748075"/>
                    <a:pt x="3018302" y="4745728"/>
                    <a:pt x="3030037" y="4741034"/>
                  </a:cubicBezTo>
                  <a:cubicBezTo>
                    <a:pt x="3039425" y="4738687"/>
                    <a:pt x="3046466" y="4736340"/>
                    <a:pt x="3055854" y="4733993"/>
                  </a:cubicBezTo>
                  <a:cubicBezTo>
                    <a:pt x="3067590" y="4731646"/>
                    <a:pt x="3076978" y="4726952"/>
                    <a:pt x="3088713" y="4724605"/>
                  </a:cubicBezTo>
                  <a:cubicBezTo>
                    <a:pt x="3098101" y="4722258"/>
                    <a:pt x="3107489" y="4719911"/>
                    <a:pt x="3114531" y="4717563"/>
                  </a:cubicBezTo>
                  <a:cubicBezTo>
                    <a:pt x="3126266" y="4715216"/>
                    <a:pt x="3135654" y="4710522"/>
                    <a:pt x="3147389" y="4708175"/>
                  </a:cubicBezTo>
                  <a:cubicBezTo>
                    <a:pt x="3156778" y="4705828"/>
                    <a:pt x="3163819" y="4703481"/>
                    <a:pt x="3173207" y="4698787"/>
                  </a:cubicBezTo>
                  <a:cubicBezTo>
                    <a:pt x="3184942" y="4694093"/>
                    <a:pt x="3196677" y="4691746"/>
                    <a:pt x="3206066" y="4687052"/>
                  </a:cubicBezTo>
                  <a:cubicBezTo>
                    <a:pt x="3213106" y="4684705"/>
                    <a:pt x="3222495" y="4682358"/>
                    <a:pt x="3229536" y="4677664"/>
                  </a:cubicBezTo>
                  <a:cubicBezTo>
                    <a:pt x="3248312" y="4670622"/>
                    <a:pt x="3267089" y="4663582"/>
                    <a:pt x="3285865" y="4656540"/>
                  </a:cubicBezTo>
                  <a:cubicBezTo>
                    <a:pt x="3297600" y="4651846"/>
                    <a:pt x="3309336" y="4647152"/>
                    <a:pt x="3321071" y="4642458"/>
                  </a:cubicBezTo>
                  <a:cubicBezTo>
                    <a:pt x="3342194" y="4651846"/>
                    <a:pt x="3363318" y="4656540"/>
                    <a:pt x="3382094" y="4656540"/>
                  </a:cubicBezTo>
                  <a:cubicBezTo>
                    <a:pt x="3386788" y="4656540"/>
                    <a:pt x="3389135" y="4656540"/>
                    <a:pt x="3393829" y="4656540"/>
                  </a:cubicBezTo>
                  <a:cubicBezTo>
                    <a:pt x="3393829" y="4656540"/>
                    <a:pt x="3393829" y="4658887"/>
                    <a:pt x="3393829" y="4658887"/>
                  </a:cubicBezTo>
                  <a:cubicBezTo>
                    <a:pt x="3384441" y="4663582"/>
                    <a:pt x="3375053" y="4665928"/>
                    <a:pt x="3365664" y="4670622"/>
                  </a:cubicBezTo>
                  <a:cubicBezTo>
                    <a:pt x="3356276" y="4675317"/>
                    <a:pt x="3344541" y="4680011"/>
                    <a:pt x="3332806" y="4684705"/>
                  </a:cubicBezTo>
                  <a:close/>
                  <a:moveTo>
                    <a:pt x="2954932" y="4790322"/>
                  </a:moveTo>
                  <a:cubicBezTo>
                    <a:pt x="2950237" y="4790322"/>
                    <a:pt x="2945543" y="4792669"/>
                    <a:pt x="2943196" y="4792669"/>
                  </a:cubicBezTo>
                  <a:cubicBezTo>
                    <a:pt x="2938502" y="4792669"/>
                    <a:pt x="2933808" y="4795016"/>
                    <a:pt x="2929114" y="4795016"/>
                  </a:cubicBezTo>
                  <a:cubicBezTo>
                    <a:pt x="2910338" y="4797363"/>
                    <a:pt x="2891561" y="4802057"/>
                    <a:pt x="2872785" y="4804404"/>
                  </a:cubicBezTo>
                  <a:cubicBezTo>
                    <a:pt x="2870438" y="4804404"/>
                    <a:pt x="2865744" y="4804404"/>
                    <a:pt x="2863397" y="4804404"/>
                  </a:cubicBezTo>
                  <a:cubicBezTo>
                    <a:pt x="2861050" y="4804404"/>
                    <a:pt x="2856355" y="4804404"/>
                    <a:pt x="2854008" y="4802057"/>
                  </a:cubicBezTo>
                  <a:cubicBezTo>
                    <a:pt x="2849314" y="4802057"/>
                    <a:pt x="2844620" y="4799710"/>
                    <a:pt x="2839926" y="4799710"/>
                  </a:cubicBezTo>
                  <a:cubicBezTo>
                    <a:pt x="2837579" y="4799710"/>
                    <a:pt x="2835232" y="4799710"/>
                    <a:pt x="2835232" y="4797363"/>
                  </a:cubicBezTo>
                  <a:cubicBezTo>
                    <a:pt x="2835232" y="4795016"/>
                    <a:pt x="2835232" y="4795016"/>
                    <a:pt x="2835232" y="4792669"/>
                  </a:cubicBezTo>
                  <a:cubicBezTo>
                    <a:pt x="2851661" y="4792669"/>
                    <a:pt x="2868091" y="4792669"/>
                    <a:pt x="2886867" y="4790322"/>
                  </a:cubicBezTo>
                  <a:cubicBezTo>
                    <a:pt x="2891561" y="4790322"/>
                    <a:pt x="2893908" y="4790322"/>
                    <a:pt x="2898602" y="4790322"/>
                  </a:cubicBezTo>
                  <a:cubicBezTo>
                    <a:pt x="2919726" y="4787975"/>
                    <a:pt x="2940849" y="4787975"/>
                    <a:pt x="2959626" y="4785628"/>
                  </a:cubicBezTo>
                  <a:cubicBezTo>
                    <a:pt x="2957279" y="4785628"/>
                    <a:pt x="2954932" y="4787975"/>
                    <a:pt x="2954932" y="4790322"/>
                  </a:cubicBezTo>
                  <a:close/>
                  <a:moveTo>
                    <a:pt x="2947890" y="4802057"/>
                  </a:moveTo>
                  <a:cubicBezTo>
                    <a:pt x="2945543" y="4802057"/>
                    <a:pt x="2940849" y="4802057"/>
                    <a:pt x="2938502" y="4804404"/>
                  </a:cubicBezTo>
                  <a:cubicBezTo>
                    <a:pt x="2929114" y="4806751"/>
                    <a:pt x="2917379" y="4806751"/>
                    <a:pt x="2907991" y="4806751"/>
                  </a:cubicBezTo>
                  <a:cubicBezTo>
                    <a:pt x="2900949" y="4806751"/>
                    <a:pt x="2893908" y="4806751"/>
                    <a:pt x="2884520" y="4806751"/>
                  </a:cubicBezTo>
                  <a:cubicBezTo>
                    <a:pt x="2882173" y="4806751"/>
                    <a:pt x="2879826" y="4806751"/>
                    <a:pt x="2877479" y="4806751"/>
                  </a:cubicBezTo>
                  <a:cubicBezTo>
                    <a:pt x="2896255" y="4804404"/>
                    <a:pt x="2915032" y="4802057"/>
                    <a:pt x="2936155" y="4797363"/>
                  </a:cubicBezTo>
                  <a:cubicBezTo>
                    <a:pt x="2940849" y="4797363"/>
                    <a:pt x="2947890" y="4795016"/>
                    <a:pt x="2952585" y="4795016"/>
                  </a:cubicBezTo>
                  <a:cubicBezTo>
                    <a:pt x="2952585" y="4797363"/>
                    <a:pt x="2950237" y="4799710"/>
                    <a:pt x="2950237" y="4802057"/>
                  </a:cubicBezTo>
                  <a:cubicBezTo>
                    <a:pt x="2950237" y="4802057"/>
                    <a:pt x="2950237" y="4804404"/>
                    <a:pt x="2950237" y="4804404"/>
                  </a:cubicBezTo>
                  <a:cubicBezTo>
                    <a:pt x="2950237" y="4802057"/>
                    <a:pt x="2950237" y="4802057"/>
                    <a:pt x="2947890" y="4802057"/>
                  </a:cubicBezTo>
                  <a:close/>
                  <a:moveTo>
                    <a:pt x="2832885" y="4809098"/>
                  </a:moveTo>
                  <a:cubicBezTo>
                    <a:pt x="2830538" y="4809098"/>
                    <a:pt x="2828191" y="4809098"/>
                    <a:pt x="2825844" y="4809098"/>
                  </a:cubicBezTo>
                  <a:cubicBezTo>
                    <a:pt x="2830538" y="4806751"/>
                    <a:pt x="2832885" y="4802057"/>
                    <a:pt x="2835232" y="4797363"/>
                  </a:cubicBezTo>
                  <a:cubicBezTo>
                    <a:pt x="2837579" y="4797363"/>
                    <a:pt x="2837579" y="4797363"/>
                    <a:pt x="2839926" y="4797363"/>
                  </a:cubicBezTo>
                  <a:cubicBezTo>
                    <a:pt x="2844620" y="4799710"/>
                    <a:pt x="2851661" y="4799710"/>
                    <a:pt x="2856355" y="4799710"/>
                  </a:cubicBezTo>
                  <a:cubicBezTo>
                    <a:pt x="2858703" y="4799710"/>
                    <a:pt x="2861050" y="4799710"/>
                    <a:pt x="2861050" y="4802057"/>
                  </a:cubicBezTo>
                  <a:cubicBezTo>
                    <a:pt x="2863397" y="4802057"/>
                    <a:pt x="2863397" y="4802057"/>
                    <a:pt x="2865744" y="4802057"/>
                  </a:cubicBezTo>
                  <a:cubicBezTo>
                    <a:pt x="2863397" y="4802057"/>
                    <a:pt x="2863397" y="4802057"/>
                    <a:pt x="2861050" y="4802057"/>
                  </a:cubicBezTo>
                  <a:cubicBezTo>
                    <a:pt x="2851661" y="4806751"/>
                    <a:pt x="2842273" y="4806751"/>
                    <a:pt x="2832885" y="4809098"/>
                  </a:cubicBezTo>
                  <a:close/>
                  <a:moveTo>
                    <a:pt x="2753086" y="4827875"/>
                  </a:moveTo>
                  <a:cubicBezTo>
                    <a:pt x="2743697" y="4832569"/>
                    <a:pt x="2734309" y="4834916"/>
                    <a:pt x="2724921" y="4837263"/>
                  </a:cubicBezTo>
                  <a:cubicBezTo>
                    <a:pt x="2724921" y="4837263"/>
                    <a:pt x="2724921" y="4837263"/>
                    <a:pt x="2724921" y="4837263"/>
                  </a:cubicBezTo>
                  <a:cubicBezTo>
                    <a:pt x="2722574" y="4837263"/>
                    <a:pt x="2720227" y="4839610"/>
                    <a:pt x="2715533" y="4839610"/>
                  </a:cubicBezTo>
                  <a:cubicBezTo>
                    <a:pt x="2713186" y="4830222"/>
                    <a:pt x="2706145" y="4825528"/>
                    <a:pt x="2696756" y="4825528"/>
                  </a:cubicBezTo>
                  <a:cubicBezTo>
                    <a:pt x="2694409" y="4825528"/>
                    <a:pt x="2692062" y="4825528"/>
                    <a:pt x="2689715" y="4827875"/>
                  </a:cubicBezTo>
                  <a:cubicBezTo>
                    <a:pt x="2694409" y="4825528"/>
                    <a:pt x="2696756" y="4820834"/>
                    <a:pt x="2696756" y="4813792"/>
                  </a:cubicBezTo>
                  <a:cubicBezTo>
                    <a:pt x="2706145" y="4813792"/>
                    <a:pt x="2717880" y="4816140"/>
                    <a:pt x="2727268" y="4816140"/>
                  </a:cubicBezTo>
                  <a:cubicBezTo>
                    <a:pt x="2729615" y="4816140"/>
                    <a:pt x="2734309" y="4816140"/>
                    <a:pt x="2736656" y="4816140"/>
                  </a:cubicBezTo>
                  <a:cubicBezTo>
                    <a:pt x="2743697" y="4816140"/>
                    <a:pt x="2750738" y="4816140"/>
                    <a:pt x="2757780" y="4816140"/>
                  </a:cubicBezTo>
                  <a:cubicBezTo>
                    <a:pt x="2757780" y="4818486"/>
                    <a:pt x="2757780" y="4820834"/>
                    <a:pt x="2760127" y="4823180"/>
                  </a:cubicBezTo>
                  <a:cubicBezTo>
                    <a:pt x="2757780" y="4825528"/>
                    <a:pt x="2757780" y="4825528"/>
                    <a:pt x="2753086" y="4827875"/>
                  </a:cubicBezTo>
                  <a:cubicBezTo>
                    <a:pt x="2753086" y="4827875"/>
                    <a:pt x="2753086" y="4827875"/>
                    <a:pt x="2753086" y="4827875"/>
                  </a:cubicBezTo>
                  <a:close/>
                  <a:moveTo>
                    <a:pt x="2619304" y="4820834"/>
                  </a:moveTo>
                  <a:cubicBezTo>
                    <a:pt x="2616957" y="4820834"/>
                    <a:pt x="2614610" y="4820834"/>
                    <a:pt x="2612263" y="4820834"/>
                  </a:cubicBezTo>
                  <a:cubicBezTo>
                    <a:pt x="2626345" y="4818486"/>
                    <a:pt x="2642774" y="4816140"/>
                    <a:pt x="2656857" y="4813792"/>
                  </a:cubicBezTo>
                  <a:cubicBezTo>
                    <a:pt x="2656857" y="4813792"/>
                    <a:pt x="2656857" y="4813792"/>
                    <a:pt x="2656857" y="4816140"/>
                  </a:cubicBezTo>
                  <a:cubicBezTo>
                    <a:pt x="2654510" y="4816140"/>
                    <a:pt x="2649816" y="4816140"/>
                    <a:pt x="2647469" y="4818486"/>
                  </a:cubicBezTo>
                  <a:cubicBezTo>
                    <a:pt x="2638080" y="4818486"/>
                    <a:pt x="2628692" y="4818486"/>
                    <a:pt x="2619304" y="4820834"/>
                  </a:cubicBezTo>
                  <a:close/>
                  <a:moveTo>
                    <a:pt x="2417458" y="4834916"/>
                  </a:moveTo>
                  <a:cubicBezTo>
                    <a:pt x="2389293" y="4834916"/>
                    <a:pt x="2363476" y="4837263"/>
                    <a:pt x="2335311" y="4837263"/>
                  </a:cubicBezTo>
                  <a:cubicBezTo>
                    <a:pt x="2314188" y="4837263"/>
                    <a:pt x="2293064" y="4837263"/>
                    <a:pt x="2271941" y="4837263"/>
                  </a:cubicBezTo>
                  <a:cubicBezTo>
                    <a:pt x="2248471" y="4837263"/>
                    <a:pt x="2225000" y="4834916"/>
                    <a:pt x="2201530" y="4834916"/>
                  </a:cubicBezTo>
                  <a:cubicBezTo>
                    <a:pt x="2152242" y="4832569"/>
                    <a:pt x="2105301" y="4827875"/>
                    <a:pt x="2058360" y="4820834"/>
                  </a:cubicBezTo>
                  <a:cubicBezTo>
                    <a:pt x="2051319" y="4818486"/>
                    <a:pt x="2044277" y="4818486"/>
                    <a:pt x="2037236" y="4816140"/>
                  </a:cubicBezTo>
                  <a:cubicBezTo>
                    <a:pt x="2025501" y="4813792"/>
                    <a:pt x="2013766" y="4811445"/>
                    <a:pt x="1999684" y="4809098"/>
                  </a:cubicBezTo>
                  <a:cubicBezTo>
                    <a:pt x="1990295" y="4806751"/>
                    <a:pt x="1980907" y="4804404"/>
                    <a:pt x="1971519" y="4802057"/>
                  </a:cubicBezTo>
                  <a:cubicBezTo>
                    <a:pt x="1966825" y="4802057"/>
                    <a:pt x="1964478" y="4799710"/>
                    <a:pt x="1959784" y="4799710"/>
                  </a:cubicBezTo>
                  <a:cubicBezTo>
                    <a:pt x="1962131" y="4799710"/>
                    <a:pt x="1962131" y="4799710"/>
                    <a:pt x="1964478" y="4799710"/>
                  </a:cubicBezTo>
                  <a:cubicBezTo>
                    <a:pt x="1971519" y="4802057"/>
                    <a:pt x="1978560" y="4802057"/>
                    <a:pt x="1987948" y="4804404"/>
                  </a:cubicBezTo>
                  <a:cubicBezTo>
                    <a:pt x="1997336" y="4806751"/>
                    <a:pt x="2009072" y="4806751"/>
                    <a:pt x="2018460" y="4809098"/>
                  </a:cubicBezTo>
                  <a:cubicBezTo>
                    <a:pt x="2025501" y="4809098"/>
                    <a:pt x="2034889" y="4811445"/>
                    <a:pt x="2041930" y="4811445"/>
                  </a:cubicBezTo>
                  <a:cubicBezTo>
                    <a:pt x="2051319" y="4813792"/>
                    <a:pt x="2063054" y="4813792"/>
                    <a:pt x="2072442" y="4816140"/>
                  </a:cubicBezTo>
                  <a:cubicBezTo>
                    <a:pt x="2079483" y="4816140"/>
                    <a:pt x="2088871" y="4818486"/>
                    <a:pt x="2095913" y="4818486"/>
                  </a:cubicBezTo>
                  <a:cubicBezTo>
                    <a:pt x="2105301" y="4818486"/>
                    <a:pt x="2117036" y="4820834"/>
                    <a:pt x="2126424" y="4820834"/>
                  </a:cubicBezTo>
                  <a:cubicBezTo>
                    <a:pt x="2133465" y="4820834"/>
                    <a:pt x="2142854" y="4823180"/>
                    <a:pt x="2149895" y="4823180"/>
                  </a:cubicBezTo>
                  <a:cubicBezTo>
                    <a:pt x="2159283" y="4823180"/>
                    <a:pt x="2171018" y="4825528"/>
                    <a:pt x="2180406" y="4825528"/>
                  </a:cubicBezTo>
                  <a:cubicBezTo>
                    <a:pt x="2187447" y="4825528"/>
                    <a:pt x="2196835" y="4827875"/>
                    <a:pt x="2203877" y="4827875"/>
                  </a:cubicBezTo>
                  <a:cubicBezTo>
                    <a:pt x="2215612" y="4827875"/>
                    <a:pt x="2225000" y="4830222"/>
                    <a:pt x="2236735" y="4830222"/>
                  </a:cubicBezTo>
                  <a:cubicBezTo>
                    <a:pt x="2243776" y="4830222"/>
                    <a:pt x="2250818" y="4830222"/>
                    <a:pt x="2257859" y="4830222"/>
                  </a:cubicBezTo>
                  <a:cubicBezTo>
                    <a:pt x="2269594" y="4830222"/>
                    <a:pt x="2281329" y="4830222"/>
                    <a:pt x="2295412" y="4832569"/>
                  </a:cubicBezTo>
                  <a:cubicBezTo>
                    <a:pt x="2302453" y="4832569"/>
                    <a:pt x="2307147" y="4832569"/>
                    <a:pt x="2314188" y="4832569"/>
                  </a:cubicBezTo>
                  <a:cubicBezTo>
                    <a:pt x="2332964" y="4832569"/>
                    <a:pt x="2351741" y="4832569"/>
                    <a:pt x="2368170" y="4832569"/>
                  </a:cubicBezTo>
                  <a:cubicBezTo>
                    <a:pt x="2386946" y="4832569"/>
                    <a:pt x="2405723" y="4832569"/>
                    <a:pt x="2424499" y="4832569"/>
                  </a:cubicBezTo>
                  <a:cubicBezTo>
                    <a:pt x="2431540" y="4832569"/>
                    <a:pt x="2438581" y="4832569"/>
                    <a:pt x="2445622" y="4832569"/>
                  </a:cubicBezTo>
                  <a:cubicBezTo>
                    <a:pt x="2447970" y="4832569"/>
                    <a:pt x="2450317" y="4832569"/>
                    <a:pt x="2452664" y="4832569"/>
                  </a:cubicBezTo>
                  <a:cubicBezTo>
                    <a:pt x="2450317" y="4832569"/>
                    <a:pt x="2445622" y="4832569"/>
                    <a:pt x="2443275" y="4832569"/>
                  </a:cubicBezTo>
                  <a:cubicBezTo>
                    <a:pt x="2436234" y="4834916"/>
                    <a:pt x="2426846" y="4834916"/>
                    <a:pt x="2417458" y="4834916"/>
                  </a:cubicBezTo>
                  <a:close/>
                  <a:moveTo>
                    <a:pt x="1628850" y="4698787"/>
                  </a:moveTo>
                  <a:cubicBezTo>
                    <a:pt x="1626503" y="4698787"/>
                    <a:pt x="1624156" y="4696440"/>
                    <a:pt x="1621809" y="4696440"/>
                  </a:cubicBezTo>
                  <a:cubicBezTo>
                    <a:pt x="1624156" y="4696440"/>
                    <a:pt x="1626503" y="4696440"/>
                    <a:pt x="1628850" y="4698787"/>
                  </a:cubicBezTo>
                  <a:cubicBezTo>
                    <a:pt x="1638239" y="4701134"/>
                    <a:pt x="1642933" y="4701134"/>
                    <a:pt x="1649974" y="4703481"/>
                  </a:cubicBezTo>
                  <a:cubicBezTo>
                    <a:pt x="1661709" y="4705828"/>
                    <a:pt x="1673444" y="4708175"/>
                    <a:pt x="1682832" y="4712869"/>
                  </a:cubicBezTo>
                  <a:cubicBezTo>
                    <a:pt x="1682832" y="4715216"/>
                    <a:pt x="1682832" y="4715216"/>
                    <a:pt x="1682832" y="4717563"/>
                  </a:cubicBezTo>
                  <a:cubicBezTo>
                    <a:pt x="1682832" y="4717563"/>
                    <a:pt x="1682832" y="4719911"/>
                    <a:pt x="1682832" y="4719911"/>
                  </a:cubicBezTo>
                  <a:cubicBezTo>
                    <a:pt x="1673444" y="4715216"/>
                    <a:pt x="1661709" y="4712869"/>
                    <a:pt x="1652321" y="4708175"/>
                  </a:cubicBezTo>
                  <a:cubicBezTo>
                    <a:pt x="1642933" y="4703481"/>
                    <a:pt x="1635891" y="4701134"/>
                    <a:pt x="1628850" y="4698787"/>
                  </a:cubicBezTo>
                  <a:close/>
                  <a:moveTo>
                    <a:pt x="1534968" y="4665928"/>
                  </a:moveTo>
                  <a:cubicBezTo>
                    <a:pt x="1511498" y="4658887"/>
                    <a:pt x="1490375" y="4649499"/>
                    <a:pt x="1466904" y="4642458"/>
                  </a:cubicBezTo>
                  <a:cubicBezTo>
                    <a:pt x="1462210" y="4640111"/>
                    <a:pt x="1459863" y="4640111"/>
                    <a:pt x="1455169" y="4637764"/>
                  </a:cubicBezTo>
                  <a:cubicBezTo>
                    <a:pt x="1429351" y="4628376"/>
                    <a:pt x="1403534" y="4616641"/>
                    <a:pt x="1377716" y="4604905"/>
                  </a:cubicBezTo>
                  <a:cubicBezTo>
                    <a:pt x="1377716" y="4604905"/>
                    <a:pt x="1375369" y="4604905"/>
                    <a:pt x="1375369" y="4604905"/>
                  </a:cubicBezTo>
                  <a:cubicBezTo>
                    <a:pt x="1349552" y="4593170"/>
                    <a:pt x="1326081" y="4581435"/>
                    <a:pt x="1300264" y="4569700"/>
                  </a:cubicBezTo>
                  <a:cubicBezTo>
                    <a:pt x="1293223" y="4567352"/>
                    <a:pt x="1286181" y="4562658"/>
                    <a:pt x="1281487" y="4560311"/>
                  </a:cubicBezTo>
                  <a:cubicBezTo>
                    <a:pt x="1262711" y="4550923"/>
                    <a:pt x="1243935" y="4541535"/>
                    <a:pt x="1227505" y="4532147"/>
                  </a:cubicBezTo>
                  <a:cubicBezTo>
                    <a:pt x="1218117" y="4527453"/>
                    <a:pt x="1208729" y="4522759"/>
                    <a:pt x="1201688" y="4515718"/>
                  </a:cubicBezTo>
                  <a:cubicBezTo>
                    <a:pt x="1185258" y="4506329"/>
                    <a:pt x="1171176" y="4496941"/>
                    <a:pt x="1154747" y="4487553"/>
                  </a:cubicBezTo>
                  <a:cubicBezTo>
                    <a:pt x="1145359" y="4480512"/>
                    <a:pt x="1133623" y="4473471"/>
                    <a:pt x="1124235" y="4468777"/>
                  </a:cubicBezTo>
                  <a:cubicBezTo>
                    <a:pt x="1114847" y="4461735"/>
                    <a:pt x="1105459" y="4457041"/>
                    <a:pt x="1096071" y="4450000"/>
                  </a:cubicBezTo>
                  <a:cubicBezTo>
                    <a:pt x="1096071" y="4450000"/>
                    <a:pt x="1098418" y="4450000"/>
                    <a:pt x="1098418" y="4452347"/>
                  </a:cubicBezTo>
                  <a:cubicBezTo>
                    <a:pt x="1105459" y="4454694"/>
                    <a:pt x="1110153" y="4459388"/>
                    <a:pt x="1117194" y="4461735"/>
                  </a:cubicBezTo>
                  <a:cubicBezTo>
                    <a:pt x="1119541" y="4464083"/>
                    <a:pt x="1121888" y="4464083"/>
                    <a:pt x="1126582" y="4466429"/>
                  </a:cubicBezTo>
                  <a:cubicBezTo>
                    <a:pt x="1131276" y="4468777"/>
                    <a:pt x="1138318" y="4471123"/>
                    <a:pt x="1143012" y="4473471"/>
                  </a:cubicBezTo>
                  <a:cubicBezTo>
                    <a:pt x="1145359" y="4473471"/>
                    <a:pt x="1147706" y="4475818"/>
                    <a:pt x="1150053" y="4475818"/>
                  </a:cubicBezTo>
                  <a:cubicBezTo>
                    <a:pt x="1157094" y="4478165"/>
                    <a:pt x="1166482" y="4482859"/>
                    <a:pt x="1173523" y="4485206"/>
                  </a:cubicBezTo>
                  <a:cubicBezTo>
                    <a:pt x="1175870" y="4485206"/>
                    <a:pt x="1175870" y="4485206"/>
                    <a:pt x="1178217" y="4487553"/>
                  </a:cubicBezTo>
                  <a:cubicBezTo>
                    <a:pt x="1185258" y="4489900"/>
                    <a:pt x="1189953" y="4492247"/>
                    <a:pt x="1196994" y="4494594"/>
                  </a:cubicBezTo>
                  <a:cubicBezTo>
                    <a:pt x="1199341" y="4494594"/>
                    <a:pt x="1201688" y="4496941"/>
                    <a:pt x="1204035" y="4496941"/>
                  </a:cubicBezTo>
                  <a:cubicBezTo>
                    <a:pt x="1208729" y="4499288"/>
                    <a:pt x="1213423" y="4499288"/>
                    <a:pt x="1218117" y="4499288"/>
                  </a:cubicBezTo>
                  <a:cubicBezTo>
                    <a:pt x="1218117" y="4499288"/>
                    <a:pt x="1218117" y="4499288"/>
                    <a:pt x="1220464" y="4499288"/>
                  </a:cubicBezTo>
                  <a:cubicBezTo>
                    <a:pt x="1225158" y="4501635"/>
                    <a:pt x="1229852" y="4503982"/>
                    <a:pt x="1234546" y="4508676"/>
                  </a:cubicBezTo>
                  <a:cubicBezTo>
                    <a:pt x="1236894" y="4518064"/>
                    <a:pt x="1243935" y="4525106"/>
                    <a:pt x="1253323" y="4525106"/>
                  </a:cubicBezTo>
                  <a:cubicBezTo>
                    <a:pt x="1255670" y="4525106"/>
                    <a:pt x="1258017" y="4525106"/>
                    <a:pt x="1258017" y="4525106"/>
                  </a:cubicBezTo>
                  <a:cubicBezTo>
                    <a:pt x="1262711" y="4527453"/>
                    <a:pt x="1267405" y="4529800"/>
                    <a:pt x="1272099" y="4532147"/>
                  </a:cubicBezTo>
                  <a:cubicBezTo>
                    <a:pt x="1279140" y="4536841"/>
                    <a:pt x="1288529" y="4541535"/>
                    <a:pt x="1295570" y="4546229"/>
                  </a:cubicBezTo>
                  <a:cubicBezTo>
                    <a:pt x="1304958" y="4550923"/>
                    <a:pt x="1314346" y="4555617"/>
                    <a:pt x="1323734" y="4562658"/>
                  </a:cubicBezTo>
                  <a:cubicBezTo>
                    <a:pt x="1333122" y="4567352"/>
                    <a:pt x="1340164" y="4572047"/>
                    <a:pt x="1349552" y="4576741"/>
                  </a:cubicBezTo>
                  <a:cubicBezTo>
                    <a:pt x="1358940" y="4581435"/>
                    <a:pt x="1368328" y="4586129"/>
                    <a:pt x="1377716" y="4590823"/>
                  </a:cubicBezTo>
                  <a:cubicBezTo>
                    <a:pt x="1387104" y="4595517"/>
                    <a:pt x="1396493" y="4600211"/>
                    <a:pt x="1403534" y="4604905"/>
                  </a:cubicBezTo>
                  <a:cubicBezTo>
                    <a:pt x="1422310" y="4614293"/>
                    <a:pt x="1438739" y="4623681"/>
                    <a:pt x="1457516" y="4630723"/>
                  </a:cubicBezTo>
                  <a:cubicBezTo>
                    <a:pt x="1476292" y="4640111"/>
                    <a:pt x="1492722" y="4647152"/>
                    <a:pt x="1511498" y="4654193"/>
                  </a:cubicBezTo>
                  <a:cubicBezTo>
                    <a:pt x="1518539" y="4656540"/>
                    <a:pt x="1523233" y="4658887"/>
                    <a:pt x="1530274" y="4661234"/>
                  </a:cubicBezTo>
                  <a:cubicBezTo>
                    <a:pt x="1542009" y="4665928"/>
                    <a:pt x="1553745" y="4670622"/>
                    <a:pt x="1565480" y="4675317"/>
                  </a:cubicBezTo>
                  <a:cubicBezTo>
                    <a:pt x="1570174" y="4677664"/>
                    <a:pt x="1572521" y="4677664"/>
                    <a:pt x="1577215" y="4680011"/>
                  </a:cubicBezTo>
                  <a:cubicBezTo>
                    <a:pt x="1572521" y="4677664"/>
                    <a:pt x="1565480" y="4677664"/>
                    <a:pt x="1560786" y="4675317"/>
                  </a:cubicBezTo>
                  <a:cubicBezTo>
                    <a:pt x="1553745" y="4672970"/>
                    <a:pt x="1544357" y="4670622"/>
                    <a:pt x="1534968" y="4665928"/>
                  </a:cubicBezTo>
                  <a:close/>
                  <a:moveTo>
                    <a:pt x="889531" y="4266930"/>
                  </a:moveTo>
                  <a:cubicBezTo>
                    <a:pt x="880142" y="4259889"/>
                    <a:pt x="868407" y="4250501"/>
                    <a:pt x="859019" y="4243460"/>
                  </a:cubicBezTo>
                  <a:cubicBezTo>
                    <a:pt x="851978" y="4238766"/>
                    <a:pt x="847284" y="4231725"/>
                    <a:pt x="840243" y="4227031"/>
                  </a:cubicBezTo>
                  <a:cubicBezTo>
                    <a:pt x="830854" y="4219990"/>
                    <a:pt x="821466" y="4210602"/>
                    <a:pt x="812078" y="4203560"/>
                  </a:cubicBezTo>
                  <a:cubicBezTo>
                    <a:pt x="805037" y="4198866"/>
                    <a:pt x="797996" y="4191825"/>
                    <a:pt x="793302" y="4184784"/>
                  </a:cubicBezTo>
                  <a:cubicBezTo>
                    <a:pt x="783914" y="4177743"/>
                    <a:pt x="776872" y="4168354"/>
                    <a:pt x="767484" y="4161313"/>
                  </a:cubicBezTo>
                  <a:cubicBezTo>
                    <a:pt x="760443" y="4154272"/>
                    <a:pt x="753402" y="4149578"/>
                    <a:pt x="748708" y="4142537"/>
                  </a:cubicBezTo>
                  <a:cubicBezTo>
                    <a:pt x="739320" y="4135496"/>
                    <a:pt x="732279" y="4126108"/>
                    <a:pt x="722890" y="4119066"/>
                  </a:cubicBezTo>
                  <a:cubicBezTo>
                    <a:pt x="715849" y="4112026"/>
                    <a:pt x="708808" y="4107331"/>
                    <a:pt x="704114" y="4100290"/>
                  </a:cubicBezTo>
                  <a:cubicBezTo>
                    <a:pt x="697073" y="4093249"/>
                    <a:pt x="687685" y="4083861"/>
                    <a:pt x="680643" y="4076820"/>
                  </a:cubicBezTo>
                  <a:cubicBezTo>
                    <a:pt x="673602" y="4069779"/>
                    <a:pt x="668908" y="4062737"/>
                    <a:pt x="661867" y="4058043"/>
                  </a:cubicBezTo>
                  <a:cubicBezTo>
                    <a:pt x="654826" y="4048655"/>
                    <a:pt x="645438" y="4041614"/>
                    <a:pt x="638397" y="4032226"/>
                  </a:cubicBezTo>
                  <a:cubicBezTo>
                    <a:pt x="631355" y="4025185"/>
                    <a:pt x="626661" y="4018144"/>
                    <a:pt x="619620" y="4011102"/>
                  </a:cubicBezTo>
                  <a:cubicBezTo>
                    <a:pt x="617273" y="4008755"/>
                    <a:pt x="614926" y="4006408"/>
                    <a:pt x="612579" y="4001714"/>
                  </a:cubicBezTo>
                  <a:cubicBezTo>
                    <a:pt x="617273" y="4006408"/>
                    <a:pt x="619620" y="4008755"/>
                    <a:pt x="624314" y="4011102"/>
                  </a:cubicBezTo>
                  <a:cubicBezTo>
                    <a:pt x="631355" y="4018144"/>
                    <a:pt x="638397" y="4025185"/>
                    <a:pt x="645438" y="4032226"/>
                  </a:cubicBezTo>
                  <a:cubicBezTo>
                    <a:pt x="654826" y="4041614"/>
                    <a:pt x="664214" y="4048655"/>
                    <a:pt x="673602" y="4058043"/>
                  </a:cubicBezTo>
                  <a:cubicBezTo>
                    <a:pt x="680643" y="4065085"/>
                    <a:pt x="687685" y="4072125"/>
                    <a:pt x="694726" y="4076820"/>
                  </a:cubicBezTo>
                  <a:cubicBezTo>
                    <a:pt x="704114" y="4083861"/>
                    <a:pt x="713502" y="4093249"/>
                    <a:pt x="722890" y="4100290"/>
                  </a:cubicBezTo>
                  <a:cubicBezTo>
                    <a:pt x="729931" y="4107331"/>
                    <a:pt x="736973" y="4112026"/>
                    <a:pt x="744014" y="4119066"/>
                  </a:cubicBezTo>
                  <a:cubicBezTo>
                    <a:pt x="753402" y="4126108"/>
                    <a:pt x="762790" y="4135496"/>
                    <a:pt x="774525" y="4142537"/>
                  </a:cubicBezTo>
                  <a:cubicBezTo>
                    <a:pt x="781566" y="4147231"/>
                    <a:pt x="788608" y="4154272"/>
                    <a:pt x="797996" y="4158966"/>
                  </a:cubicBezTo>
                  <a:cubicBezTo>
                    <a:pt x="800343" y="4161313"/>
                    <a:pt x="802690" y="4163660"/>
                    <a:pt x="807384" y="4166007"/>
                  </a:cubicBezTo>
                  <a:cubicBezTo>
                    <a:pt x="814425" y="4173049"/>
                    <a:pt x="823813" y="4182437"/>
                    <a:pt x="830854" y="4189478"/>
                  </a:cubicBezTo>
                  <a:cubicBezTo>
                    <a:pt x="837896" y="4194172"/>
                    <a:pt x="842590" y="4201213"/>
                    <a:pt x="849631" y="4205908"/>
                  </a:cubicBezTo>
                  <a:cubicBezTo>
                    <a:pt x="861366" y="4215296"/>
                    <a:pt x="870754" y="4227031"/>
                    <a:pt x="882489" y="4236419"/>
                  </a:cubicBezTo>
                  <a:cubicBezTo>
                    <a:pt x="889531" y="4243460"/>
                    <a:pt x="896572" y="4248154"/>
                    <a:pt x="903613" y="4255195"/>
                  </a:cubicBezTo>
                  <a:cubicBezTo>
                    <a:pt x="915348" y="4264584"/>
                    <a:pt x="924736" y="4273972"/>
                    <a:pt x="936472" y="4283360"/>
                  </a:cubicBezTo>
                  <a:cubicBezTo>
                    <a:pt x="943513" y="4288054"/>
                    <a:pt x="948207" y="4295095"/>
                    <a:pt x="955248" y="4299789"/>
                  </a:cubicBezTo>
                  <a:cubicBezTo>
                    <a:pt x="952901" y="4302136"/>
                    <a:pt x="948207" y="4302136"/>
                    <a:pt x="945860" y="4306830"/>
                  </a:cubicBezTo>
                  <a:cubicBezTo>
                    <a:pt x="934124" y="4297442"/>
                    <a:pt x="924736" y="4290401"/>
                    <a:pt x="913001" y="4281013"/>
                  </a:cubicBezTo>
                  <a:cubicBezTo>
                    <a:pt x="901266" y="4278666"/>
                    <a:pt x="896572" y="4273972"/>
                    <a:pt x="889531" y="4266930"/>
                  </a:cubicBezTo>
                  <a:close/>
                  <a:moveTo>
                    <a:pt x="521044" y="3889056"/>
                  </a:moveTo>
                  <a:cubicBezTo>
                    <a:pt x="509309" y="3874974"/>
                    <a:pt x="497574" y="3858544"/>
                    <a:pt x="488186" y="3844462"/>
                  </a:cubicBezTo>
                  <a:cubicBezTo>
                    <a:pt x="481145" y="3835074"/>
                    <a:pt x="474103" y="3825686"/>
                    <a:pt x="469409" y="3816298"/>
                  </a:cubicBezTo>
                  <a:cubicBezTo>
                    <a:pt x="452980" y="3792827"/>
                    <a:pt x="436551" y="3769357"/>
                    <a:pt x="422468" y="3745886"/>
                  </a:cubicBezTo>
                  <a:cubicBezTo>
                    <a:pt x="417774" y="3738845"/>
                    <a:pt x="413080" y="3731804"/>
                    <a:pt x="408386" y="3724763"/>
                  </a:cubicBezTo>
                  <a:cubicBezTo>
                    <a:pt x="406039" y="3720068"/>
                    <a:pt x="403692" y="3717722"/>
                    <a:pt x="403692" y="3713028"/>
                  </a:cubicBezTo>
                  <a:cubicBezTo>
                    <a:pt x="401345" y="3708333"/>
                    <a:pt x="398998" y="3703639"/>
                    <a:pt x="396651" y="3698945"/>
                  </a:cubicBezTo>
                  <a:cubicBezTo>
                    <a:pt x="394304" y="3696598"/>
                    <a:pt x="394304" y="3691904"/>
                    <a:pt x="391957" y="3689557"/>
                  </a:cubicBezTo>
                  <a:cubicBezTo>
                    <a:pt x="377874" y="3659045"/>
                    <a:pt x="366139" y="3628534"/>
                    <a:pt x="354404" y="3595675"/>
                  </a:cubicBezTo>
                  <a:cubicBezTo>
                    <a:pt x="354404" y="3595675"/>
                    <a:pt x="354404" y="3595675"/>
                    <a:pt x="354404" y="3595675"/>
                  </a:cubicBezTo>
                  <a:cubicBezTo>
                    <a:pt x="359098" y="3605063"/>
                    <a:pt x="363792" y="3612105"/>
                    <a:pt x="368486" y="3621493"/>
                  </a:cubicBezTo>
                  <a:cubicBezTo>
                    <a:pt x="373180" y="3630881"/>
                    <a:pt x="380222" y="3642616"/>
                    <a:pt x="384916" y="3652004"/>
                  </a:cubicBezTo>
                  <a:cubicBezTo>
                    <a:pt x="389610" y="3659045"/>
                    <a:pt x="394304" y="3668434"/>
                    <a:pt x="398998" y="3675475"/>
                  </a:cubicBezTo>
                  <a:cubicBezTo>
                    <a:pt x="403692" y="3684863"/>
                    <a:pt x="410733" y="3696598"/>
                    <a:pt x="415427" y="3705986"/>
                  </a:cubicBezTo>
                  <a:cubicBezTo>
                    <a:pt x="420121" y="3713028"/>
                    <a:pt x="424815" y="3722416"/>
                    <a:pt x="429509" y="3729457"/>
                  </a:cubicBezTo>
                  <a:cubicBezTo>
                    <a:pt x="434204" y="3738845"/>
                    <a:pt x="441245" y="3748233"/>
                    <a:pt x="445939" y="3757621"/>
                  </a:cubicBezTo>
                  <a:cubicBezTo>
                    <a:pt x="450633" y="3764663"/>
                    <a:pt x="455327" y="3774051"/>
                    <a:pt x="460021" y="3781092"/>
                  </a:cubicBezTo>
                  <a:cubicBezTo>
                    <a:pt x="464715" y="3790480"/>
                    <a:pt x="471756" y="3799868"/>
                    <a:pt x="476450" y="3809256"/>
                  </a:cubicBezTo>
                  <a:cubicBezTo>
                    <a:pt x="481145" y="3816298"/>
                    <a:pt x="485839" y="3825686"/>
                    <a:pt x="490533" y="3832727"/>
                  </a:cubicBezTo>
                  <a:cubicBezTo>
                    <a:pt x="497574" y="3842115"/>
                    <a:pt x="502268" y="3851503"/>
                    <a:pt x="509309" y="3860891"/>
                  </a:cubicBezTo>
                  <a:cubicBezTo>
                    <a:pt x="514003" y="3867932"/>
                    <a:pt x="518697" y="3877321"/>
                    <a:pt x="525738" y="3884362"/>
                  </a:cubicBezTo>
                  <a:cubicBezTo>
                    <a:pt x="532780" y="3893750"/>
                    <a:pt x="537474" y="3903138"/>
                    <a:pt x="544515" y="3910179"/>
                  </a:cubicBezTo>
                  <a:cubicBezTo>
                    <a:pt x="549209" y="3917221"/>
                    <a:pt x="556250" y="3924262"/>
                    <a:pt x="560944" y="3933650"/>
                  </a:cubicBezTo>
                  <a:cubicBezTo>
                    <a:pt x="563291" y="3935997"/>
                    <a:pt x="563291" y="3938344"/>
                    <a:pt x="565638" y="3938344"/>
                  </a:cubicBezTo>
                  <a:cubicBezTo>
                    <a:pt x="558597" y="3931303"/>
                    <a:pt x="553903" y="3921915"/>
                    <a:pt x="546862" y="3914873"/>
                  </a:cubicBezTo>
                  <a:cubicBezTo>
                    <a:pt x="535127" y="3907832"/>
                    <a:pt x="528085" y="3898444"/>
                    <a:pt x="521044" y="3889056"/>
                  </a:cubicBezTo>
                  <a:close/>
                  <a:moveTo>
                    <a:pt x="319198" y="3525264"/>
                  </a:moveTo>
                  <a:cubicBezTo>
                    <a:pt x="316851" y="3522917"/>
                    <a:pt x="316851" y="3520570"/>
                    <a:pt x="314504" y="3518223"/>
                  </a:cubicBezTo>
                  <a:cubicBezTo>
                    <a:pt x="316851" y="3518223"/>
                    <a:pt x="319198" y="3518223"/>
                    <a:pt x="319198" y="3518223"/>
                  </a:cubicBezTo>
                  <a:cubicBezTo>
                    <a:pt x="326239" y="3534652"/>
                    <a:pt x="330934" y="3551081"/>
                    <a:pt x="337975" y="3567510"/>
                  </a:cubicBezTo>
                  <a:cubicBezTo>
                    <a:pt x="335628" y="3562816"/>
                    <a:pt x="333281" y="3558122"/>
                    <a:pt x="330934" y="3553428"/>
                  </a:cubicBezTo>
                  <a:cubicBezTo>
                    <a:pt x="326239" y="3541693"/>
                    <a:pt x="323892" y="3534652"/>
                    <a:pt x="319198" y="3525264"/>
                  </a:cubicBezTo>
                  <a:close/>
                  <a:moveTo>
                    <a:pt x="246440" y="3379747"/>
                  </a:moveTo>
                  <a:cubicBezTo>
                    <a:pt x="241746" y="3370359"/>
                    <a:pt x="234705" y="3358623"/>
                    <a:pt x="230011" y="3349235"/>
                  </a:cubicBezTo>
                  <a:cubicBezTo>
                    <a:pt x="225316" y="3339847"/>
                    <a:pt x="220622" y="3330459"/>
                    <a:pt x="215928" y="3323418"/>
                  </a:cubicBezTo>
                  <a:cubicBezTo>
                    <a:pt x="211234" y="3311683"/>
                    <a:pt x="206540" y="3302295"/>
                    <a:pt x="201846" y="3290559"/>
                  </a:cubicBezTo>
                  <a:cubicBezTo>
                    <a:pt x="197152" y="3281171"/>
                    <a:pt x="192458" y="3271783"/>
                    <a:pt x="190111" y="3262394"/>
                  </a:cubicBezTo>
                  <a:cubicBezTo>
                    <a:pt x="185417" y="3250659"/>
                    <a:pt x="180723" y="3238924"/>
                    <a:pt x="176028" y="3227189"/>
                  </a:cubicBezTo>
                  <a:cubicBezTo>
                    <a:pt x="171334" y="3217801"/>
                    <a:pt x="168987" y="3208413"/>
                    <a:pt x="164293" y="3201371"/>
                  </a:cubicBezTo>
                  <a:cubicBezTo>
                    <a:pt x="159599" y="3189636"/>
                    <a:pt x="154905" y="3175554"/>
                    <a:pt x="150211" y="3163819"/>
                  </a:cubicBezTo>
                  <a:cubicBezTo>
                    <a:pt x="147864" y="3154431"/>
                    <a:pt x="143170" y="3147389"/>
                    <a:pt x="140823" y="3138001"/>
                  </a:cubicBezTo>
                  <a:cubicBezTo>
                    <a:pt x="136129" y="3123919"/>
                    <a:pt x="131435" y="3109836"/>
                    <a:pt x="126741" y="3095754"/>
                  </a:cubicBezTo>
                  <a:cubicBezTo>
                    <a:pt x="124393" y="3088713"/>
                    <a:pt x="122046" y="3081672"/>
                    <a:pt x="119699" y="3072284"/>
                  </a:cubicBezTo>
                  <a:cubicBezTo>
                    <a:pt x="119699" y="3069937"/>
                    <a:pt x="117352" y="3065243"/>
                    <a:pt x="117352" y="3060549"/>
                  </a:cubicBezTo>
                  <a:cubicBezTo>
                    <a:pt x="119699" y="3062896"/>
                    <a:pt x="124393" y="3065243"/>
                    <a:pt x="129088" y="3065243"/>
                  </a:cubicBezTo>
                  <a:cubicBezTo>
                    <a:pt x="131435" y="3065243"/>
                    <a:pt x="133782" y="3065243"/>
                    <a:pt x="133782" y="3065243"/>
                  </a:cubicBezTo>
                  <a:cubicBezTo>
                    <a:pt x="138476" y="3081672"/>
                    <a:pt x="143170" y="3095754"/>
                    <a:pt x="150211" y="3112184"/>
                  </a:cubicBezTo>
                  <a:cubicBezTo>
                    <a:pt x="152558" y="3119225"/>
                    <a:pt x="154905" y="3126266"/>
                    <a:pt x="157252" y="3133307"/>
                  </a:cubicBezTo>
                  <a:cubicBezTo>
                    <a:pt x="161946" y="3147389"/>
                    <a:pt x="166640" y="3163819"/>
                    <a:pt x="173681" y="3177901"/>
                  </a:cubicBezTo>
                  <a:cubicBezTo>
                    <a:pt x="176028" y="3184942"/>
                    <a:pt x="178376" y="3194330"/>
                    <a:pt x="183070" y="3201371"/>
                  </a:cubicBezTo>
                  <a:cubicBezTo>
                    <a:pt x="187764" y="3215454"/>
                    <a:pt x="192458" y="3227189"/>
                    <a:pt x="197152" y="3241271"/>
                  </a:cubicBezTo>
                  <a:cubicBezTo>
                    <a:pt x="199499" y="3250659"/>
                    <a:pt x="204193" y="3257700"/>
                    <a:pt x="206540" y="3267089"/>
                  </a:cubicBezTo>
                  <a:cubicBezTo>
                    <a:pt x="211234" y="3278824"/>
                    <a:pt x="215928" y="3292906"/>
                    <a:pt x="220622" y="3304641"/>
                  </a:cubicBezTo>
                  <a:cubicBezTo>
                    <a:pt x="222969" y="3314030"/>
                    <a:pt x="227664" y="3321071"/>
                    <a:pt x="230011" y="3330459"/>
                  </a:cubicBezTo>
                  <a:cubicBezTo>
                    <a:pt x="234705" y="3342194"/>
                    <a:pt x="239399" y="3353929"/>
                    <a:pt x="244093" y="3365665"/>
                  </a:cubicBezTo>
                  <a:cubicBezTo>
                    <a:pt x="248787" y="3375053"/>
                    <a:pt x="251134" y="3382094"/>
                    <a:pt x="255828" y="3391482"/>
                  </a:cubicBezTo>
                  <a:cubicBezTo>
                    <a:pt x="258175" y="3398523"/>
                    <a:pt x="260522" y="3405564"/>
                    <a:pt x="265216" y="3412606"/>
                  </a:cubicBezTo>
                  <a:cubicBezTo>
                    <a:pt x="265216" y="3412606"/>
                    <a:pt x="262869" y="3410258"/>
                    <a:pt x="262869" y="3410258"/>
                  </a:cubicBezTo>
                  <a:cubicBezTo>
                    <a:pt x="258175" y="3398523"/>
                    <a:pt x="253481" y="3389135"/>
                    <a:pt x="246440" y="3379747"/>
                  </a:cubicBezTo>
                  <a:close/>
                  <a:moveTo>
                    <a:pt x="82147" y="2947890"/>
                  </a:moveTo>
                  <a:cubicBezTo>
                    <a:pt x="77453" y="2933808"/>
                    <a:pt x="75105" y="2922073"/>
                    <a:pt x="70411" y="2907991"/>
                  </a:cubicBezTo>
                  <a:cubicBezTo>
                    <a:pt x="70411" y="2903296"/>
                    <a:pt x="68064" y="2900949"/>
                    <a:pt x="68064" y="2896255"/>
                  </a:cubicBezTo>
                  <a:cubicBezTo>
                    <a:pt x="65717" y="2891561"/>
                    <a:pt x="65717" y="2884520"/>
                    <a:pt x="63370" y="2879826"/>
                  </a:cubicBezTo>
                  <a:cubicBezTo>
                    <a:pt x="63370" y="2879826"/>
                    <a:pt x="63370" y="2882173"/>
                    <a:pt x="63370" y="2882173"/>
                  </a:cubicBezTo>
                  <a:cubicBezTo>
                    <a:pt x="65717" y="2893908"/>
                    <a:pt x="70411" y="2905643"/>
                    <a:pt x="72758" y="2917379"/>
                  </a:cubicBezTo>
                  <a:cubicBezTo>
                    <a:pt x="72758" y="2922073"/>
                    <a:pt x="75105" y="2924420"/>
                    <a:pt x="75105" y="2929114"/>
                  </a:cubicBezTo>
                  <a:cubicBezTo>
                    <a:pt x="79800" y="2943196"/>
                    <a:pt x="84494" y="2954932"/>
                    <a:pt x="89188" y="2966667"/>
                  </a:cubicBezTo>
                  <a:cubicBezTo>
                    <a:pt x="89188" y="2969014"/>
                    <a:pt x="89188" y="2969014"/>
                    <a:pt x="91535" y="2971361"/>
                  </a:cubicBezTo>
                  <a:cubicBezTo>
                    <a:pt x="93882" y="2976055"/>
                    <a:pt x="96229" y="2983096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6229" y="2987790"/>
                    <a:pt x="93882" y="2987790"/>
                    <a:pt x="93882" y="2987790"/>
                  </a:cubicBezTo>
                  <a:cubicBezTo>
                    <a:pt x="91535" y="2978402"/>
                    <a:pt x="86841" y="2969014"/>
                    <a:pt x="84494" y="2957279"/>
                  </a:cubicBezTo>
                  <a:cubicBezTo>
                    <a:pt x="84494" y="2954932"/>
                    <a:pt x="84494" y="2950237"/>
                    <a:pt x="82147" y="2947890"/>
                  </a:cubicBezTo>
                  <a:close/>
                  <a:moveTo>
                    <a:pt x="21123" y="2405723"/>
                  </a:moveTo>
                  <a:cubicBezTo>
                    <a:pt x="21123" y="2393987"/>
                    <a:pt x="21123" y="2382252"/>
                    <a:pt x="23470" y="2370517"/>
                  </a:cubicBezTo>
                  <a:cubicBezTo>
                    <a:pt x="23470" y="2370517"/>
                    <a:pt x="23470" y="2370517"/>
                    <a:pt x="23470" y="2368170"/>
                  </a:cubicBezTo>
                  <a:cubicBezTo>
                    <a:pt x="23470" y="2365823"/>
                    <a:pt x="23470" y="2365823"/>
                    <a:pt x="23470" y="2363476"/>
                  </a:cubicBezTo>
                  <a:cubicBezTo>
                    <a:pt x="23470" y="2363476"/>
                    <a:pt x="25818" y="2363476"/>
                    <a:pt x="25818" y="2363476"/>
                  </a:cubicBezTo>
                  <a:cubicBezTo>
                    <a:pt x="25818" y="2365823"/>
                    <a:pt x="25818" y="2368170"/>
                    <a:pt x="25818" y="2370517"/>
                  </a:cubicBezTo>
                  <a:cubicBezTo>
                    <a:pt x="25818" y="2377558"/>
                    <a:pt x="25818" y="2382252"/>
                    <a:pt x="25818" y="2389293"/>
                  </a:cubicBezTo>
                  <a:cubicBezTo>
                    <a:pt x="25818" y="2393987"/>
                    <a:pt x="25818" y="2398681"/>
                    <a:pt x="25818" y="2403376"/>
                  </a:cubicBezTo>
                  <a:cubicBezTo>
                    <a:pt x="25818" y="2410417"/>
                    <a:pt x="25818" y="2417458"/>
                    <a:pt x="25818" y="2424499"/>
                  </a:cubicBezTo>
                  <a:cubicBezTo>
                    <a:pt x="25818" y="2426846"/>
                    <a:pt x="25818" y="2429193"/>
                    <a:pt x="25818" y="2431540"/>
                  </a:cubicBezTo>
                  <a:cubicBezTo>
                    <a:pt x="25818" y="2431540"/>
                    <a:pt x="23470" y="2431540"/>
                    <a:pt x="23470" y="2431540"/>
                  </a:cubicBezTo>
                  <a:cubicBezTo>
                    <a:pt x="21123" y="2431540"/>
                    <a:pt x="21123" y="2431540"/>
                    <a:pt x="18776" y="2431540"/>
                  </a:cubicBezTo>
                  <a:cubicBezTo>
                    <a:pt x="18776" y="2424499"/>
                    <a:pt x="18776" y="2417458"/>
                    <a:pt x="18776" y="2408070"/>
                  </a:cubicBezTo>
                  <a:cubicBezTo>
                    <a:pt x="21123" y="2408070"/>
                    <a:pt x="21123" y="2408070"/>
                    <a:pt x="21123" y="2405723"/>
                  </a:cubicBezTo>
                  <a:close/>
                  <a:moveTo>
                    <a:pt x="32859" y="2229694"/>
                  </a:moveTo>
                  <a:cubicBezTo>
                    <a:pt x="35206" y="2217959"/>
                    <a:pt x="35206" y="2206224"/>
                    <a:pt x="37553" y="2196836"/>
                  </a:cubicBezTo>
                  <a:cubicBezTo>
                    <a:pt x="37553" y="2189794"/>
                    <a:pt x="39900" y="2182753"/>
                    <a:pt x="39900" y="2175712"/>
                  </a:cubicBezTo>
                  <a:cubicBezTo>
                    <a:pt x="42247" y="2163977"/>
                    <a:pt x="42247" y="2149895"/>
                    <a:pt x="44594" y="2135812"/>
                  </a:cubicBezTo>
                  <a:cubicBezTo>
                    <a:pt x="46941" y="2128771"/>
                    <a:pt x="46941" y="2121730"/>
                    <a:pt x="46941" y="2117036"/>
                  </a:cubicBezTo>
                  <a:cubicBezTo>
                    <a:pt x="49288" y="2102954"/>
                    <a:pt x="51635" y="2091218"/>
                    <a:pt x="53982" y="2077136"/>
                  </a:cubicBezTo>
                  <a:cubicBezTo>
                    <a:pt x="53982" y="2077136"/>
                    <a:pt x="56329" y="2077136"/>
                    <a:pt x="56329" y="2077136"/>
                  </a:cubicBezTo>
                  <a:cubicBezTo>
                    <a:pt x="68064" y="2077136"/>
                    <a:pt x="77453" y="2067748"/>
                    <a:pt x="77453" y="2056013"/>
                  </a:cubicBezTo>
                  <a:cubicBezTo>
                    <a:pt x="77453" y="2046624"/>
                    <a:pt x="70411" y="2039583"/>
                    <a:pt x="63370" y="2037236"/>
                  </a:cubicBezTo>
                  <a:cubicBezTo>
                    <a:pt x="63370" y="2034889"/>
                    <a:pt x="65717" y="2030195"/>
                    <a:pt x="65717" y="2027848"/>
                  </a:cubicBezTo>
                  <a:cubicBezTo>
                    <a:pt x="70411" y="2025501"/>
                    <a:pt x="72758" y="2025501"/>
                    <a:pt x="75105" y="2020807"/>
                  </a:cubicBezTo>
                  <a:cubicBezTo>
                    <a:pt x="77453" y="2020807"/>
                    <a:pt x="79800" y="2023154"/>
                    <a:pt x="82147" y="2023154"/>
                  </a:cubicBezTo>
                  <a:cubicBezTo>
                    <a:pt x="93882" y="2023154"/>
                    <a:pt x="103270" y="2013766"/>
                    <a:pt x="103270" y="2002031"/>
                  </a:cubicBezTo>
                  <a:cubicBezTo>
                    <a:pt x="103270" y="1992643"/>
                    <a:pt x="98576" y="1985601"/>
                    <a:pt x="91535" y="1983254"/>
                  </a:cubicBezTo>
                  <a:cubicBezTo>
                    <a:pt x="105617" y="1945702"/>
                    <a:pt x="129088" y="1910496"/>
                    <a:pt x="152558" y="1887025"/>
                  </a:cubicBezTo>
                  <a:cubicBezTo>
                    <a:pt x="168987" y="1872943"/>
                    <a:pt x="185417" y="1861208"/>
                    <a:pt x="201846" y="1851820"/>
                  </a:cubicBezTo>
                  <a:cubicBezTo>
                    <a:pt x="199499" y="1856514"/>
                    <a:pt x="197152" y="1858861"/>
                    <a:pt x="194805" y="1863555"/>
                  </a:cubicBezTo>
                  <a:cubicBezTo>
                    <a:pt x="190111" y="1870596"/>
                    <a:pt x="187764" y="1875290"/>
                    <a:pt x="183070" y="1882331"/>
                  </a:cubicBezTo>
                  <a:cubicBezTo>
                    <a:pt x="178376" y="1889372"/>
                    <a:pt x="173681" y="1896413"/>
                    <a:pt x="171334" y="1903455"/>
                  </a:cubicBezTo>
                  <a:cubicBezTo>
                    <a:pt x="164293" y="1910496"/>
                    <a:pt x="161946" y="1915190"/>
                    <a:pt x="157252" y="1922231"/>
                  </a:cubicBezTo>
                  <a:cubicBezTo>
                    <a:pt x="152558" y="1929272"/>
                    <a:pt x="150211" y="1936313"/>
                    <a:pt x="145517" y="1943354"/>
                  </a:cubicBezTo>
                  <a:cubicBezTo>
                    <a:pt x="143170" y="1948049"/>
                    <a:pt x="140823" y="1955090"/>
                    <a:pt x="136129" y="1962131"/>
                  </a:cubicBezTo>
                  <a:cubicBezTo>
                    <a:pt x="131435" y="1969172"/>
                    <a:pt x="129088" y="1976213"/>
                    <a:pt x="124393" y="1983254"/>
                  </a:cubicBezTo>
                  <a:cubicBezTo>
                    <a:pt x="122046" y="1990295"/>
                    <a:pt x="117352" y="1994990"/>
                    <a:pt x="115005" y="2002031"/>
                  </a:cubicBezTo>
                  <a:cubicBezTo>
                    <a:pt x="112658" y="2009072"/>
                    <a:pt x="107964" y="2016113"/>
                    <a:pt x="105617" y="2023154"/>
                  </a:cubicBezTo>
                  <a:cubicBezTo>
                    <a:pt x="103270" y="2030195"/>
                    <a:pt x="100923" y="2034889"/>
                    <a:pt x="98576" y="2041930"/>
                  </a:cubicBezTo>
                  <a:cubicBezTo>
                    <a:pt x="96229" y="2048971"/>
                    <a:pt x="91535" y="2056013"/>
                    <a:pt x="89188" y="2063054"/>
                  </a:cubicBezTo>
                  <a:cubicBezTo>
                    <a:pt x="86841" y="2070095"/>
                    <a:pt x="84494" y="2074789"/>
                    <a:pt x="82147" y="2081830"/>
                  </a:cubicBezTo>
                  <a:cubicBezTo>
                    <a:pt x="79800" y="2088871"/>
                    <a:pt x="77453" y="2095912"/>
                    <a:pt x="75105" y="2102954"/>
                  </a:cubicBezTo>
                  <a:cubicBezTo>
                    <a:pt x="72758" y="2102954"/>
                    <a:pt x="70411" y="2109995"/>
                    <a:pt x="68064" y="2114689"/>
                  </a:cubicBezTo>
                  <a:cubicBezTo>
                    <a:pt x="65717" y="2121730"/>
                    <a:pt x="63370" y="2128771"/>
                    <a:pt x="61023" y="2135812"/>
                  </a:cubicBezTo>
                  <a:cubicBezTo>
                    <a:pt x="58676" y="2140506"/>
                    <a:pt x="56329" y="2147548"/>
                    <a:pt x="56329" y="2152242"/>
                  </a:cubicBezTo>
                  <a:cubicBezTo>
                    <a:pt x="53982" y="2159283"/>
                    <a:pt x="51635" y="2166324"/>
                    <a:pt x="49288" y="2173365"/>
                  </a:cubicBezTo>
                  <a:cubicBezTo>
                    <a:pt x="49288" y="2178059"/>
                    <a:pt x="46941" y="2185100"/>
                    <a:pt x="46941" y="2189794"/>
                  </a:cubicBezTo>
                  <a:cubicBezTo>
                    <a:pt x="44594" y="2196836"/>
                    <a:pt x="44594" y="2203877"/>
                    <a:pt x="42247" y="2210918"/>
                  </a:cubicBezTo>
                  <a:cubicBezTo>
                    <a:pt x="39900" y="2215612"/>
                    <a:pt x="39900" y="2222653"/>
                    <a:pt x="37553" y="2227347"/>
                  </a:cubicBezTo>
                  <a:cubicBezTo>
                    <a:pt x="35206" y="2234388"/>
                    <a:pt x="35206" y="2241429"/>
                    <a:pt x="32859" y="2248470"/>
                  </a:cubicBezTo>
                  <a:cubicBezTo>
                    <a:pt x="32859" y="2253165"/>
                    <a:pt x="30512" y="2257859"/>
                    <a:pt x="30512" y="2264900"/>
                  </a:cubicBezTo>
                  <a:cubicBezTo>
                    <a:pt x="30512" y="2264900"/>
                    <a:pt x="30512" y="2264900"/>
                    <a:pt x="30512" y="2264900"/>
                  </a:cubicBezTo>
                  <a:cubicBezTo>
                    <a:pt x="30512" y="2260206"/>
                    <a:pt x="30512" y="2257859"/>
                    <a:pt x="30512" y="2253165"/>
                  </a:cubicBezTo>
                  <a:cubicBezTo>
                    <a:pt x="32859" y="2243776"/>
                    <a:pt x="32859" y="2236735"/>
                    <a:pt x="32859" y="2229694"/>
                  </a:cubicBezTo>
                  <a:close/>
                  <a:moveTo>
                    <a:pt x="56329" y="2027848"/>
                  </a:move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30195"/>
                    <a:pt x="56329" y="2030195"/>
                    <a:pt x="56329" y="2032542"/>
                  </a:cubicBezTo>
                  <a:cubicBezTo>
                    <a:pt x="56329" y="2032542"/>
                    <a:pt x="56329" y="2034889"/>
                    <a:pt x="56329" y="2034889"/>
                  </a:cubicBezTo>
                  <a:cubicBezTo>
                    <a:pt x="56329" y="2034889"/>
                    <a:pt x="56329" y="2034889"/>
                    <a:pt x="56329" y="2034889"/>
                  </a:cubicBezTo>
                  <a:cubicBezTo>
                    <a:pt x="53982" y="2032542"/>
                    <a:pt x="56329" y="2030195"/>
                    <a:pt x="56329" y="2027848"/>
                  </a:cubicBezTo>
                  <a:close/>
                  <a:moveTo>
                    <a:pt x="82147" y="1952743"/>
                  </a:moveTo>
                  <a:cubicBezTo>
                    <a:pt x="84494" y="1943354"/>
                    <a:pt x="86841" y="1936313"/>
                    <a:pt x="89188" y="1926925"/>
                  </a:cubicBezTo>
                  <a:cubicBezTo>
                    <a:pt x="91535" y="1917537"/>
                    <a:pt x="93882" y="1908149"/>
                    <a:pt x="98576" y="1898761"/>
                  </a:cubicBezTo>
                  <a:cubicBezTo>
                    <a:pt x="100923" y="1889372"/>
                    <a:pt x="103270" y="1882331"/>
                    <a:pt x="105617" y="1872943"/>
                  </a:cubicBezTo>
                  <a:cubicBezTo>
                    <a:pt x="107964" y="1863555"/>
                    <a:pt x="112658" y="1854167"/>
                    <a:pt x="115005" y="1842432"/>
                  </a:cubicBezTo>
                  <a:cubicBezTo>
                    <a:pt x="117352" y="1833043"/>
                    <a:pt x="119699" y="1826002"/>
                    <a:pt x="124393" y="1816614"/>
                  </a:cubicBezTo>
                  <a:cubicBezTo>
                    <a:pt x="126741" y="1807226"/>
                    <a:pt x="131435" y="1797838"/>
                    <a:pt x="133782" y="1786102"/>
                  </a:cubicBezTo>
                  <a:cubicBezTo>
                    <a:pt x="136129" y="1776714"/>
                    <a:pt x="140823" y="1769673"/>
                    <a:pt x="143170" y="1760285"/>
                  </a:cubicBezTo>
                  <a:cubicBezTo>
                    <a:pt x="143170" y="1757938"/>
                    <a:pt x="145517" y="1755591"/>
                    <a:pt x="145517" y="1753244"/>
                  </a:cubicBezTo>
                  <a:cubicBezTo>
                    <a:pt x="138476" y="1779061"/>
                    <a:pt x="131435" y="1802532"/>
                    <a:pt x="124393" y="1828349"/>
                  </a:cubicBezTo>
                  <a:cubicBezTo>
                    <a:pt x="124393" y="1830696"/>
                    <a:pt x="124393" y="1830696"/>
                    <a:pt x="124393" y="1833043"/>
                  </a:cubicBezTo>
                  <a:cubicBezTo>
                    <a:pt x="117352" y="1858861"/>
                    <a:pt x="110311" y="1887025"/>
                    <a:pt x="103270" y="1915190"/>
                  </a:cubicBezTo>
                  <a:cubicBezTo>
                    <a:pt x="100923" y="1919884"/>
                    <a:pt x="100923" y="1924578"/>
                    <a:pt x="100923" y="1929272"/>
                  </a:cubicBezTo>
                  <a:cubicBezTo>
                    <a:pt x="100923" y="1929272"/>
                    <a:pt x="100923" y="1929272"/>
                    <a:pt x="100923" y="1929272"/>
                  </a:cubicBezTo>
                  <a:cubicBezTo>
                    <a:pt x="98576" y="1936313"/>
                    <a:pt x="96229" y="1943354"/>
                    <a:pt x="91535" y="1950396"/>
                  </a:cubicBezTo>
                  <a:cubicBezTo>
                    <a:pt x="89188" y="1952743"/>
                    <a:pt x="89188" y="1955090"/>
                    <a:pt x="86841" y="1959784"/>
                  </a:cubicBezTo>
                  <a:cubicBezTo>
                    <a:pt x="84494" y="1966825"/>
                    <a:pt x="82147" y="1976213"/>
                    <a:pt x="77453" y="1983254"/>
                  </a:cubicBezTo>
                  <a:cubicBezTo>
                    <a:pt x="77453" y="1983254"/>
                    <a:pt x="75105" y="1983254"/>
                    <a:pt x="75105" y="1983254"/>
                  </a:cubicBezTo>
                  <a:cubicBezTo>
                    <a:pt x="75105" y="1983254"/>
                    <a:pt x="75105" y="1983254"/>
                    <a:pt x="75105" y="1980907"/>
                  </a:cubicBezTo>
                  <a:cubicBezTo>
                    <a:pt x="77453" y="1973866"/>
                    <a:pt x="79800" y="1964478"/>
                    <a:pt x="82147" y="1952743"/>
                  </a:cubicBezTo>
                  <a:close/>
                  <a:moveTo>
                    <a:pt x="178376" y="1657015"/>
                  </a:moveTo>
                  <a:cubicBezTo>
                    <a:pt x="185417" y="1638238"/>
                    <a:pt x="190111" y="1621809"/>
                    <a:pt x="197152" y="1603033"/>
                  </a:cubicBezTo>
                  <a:cubicBezTo>
                    <a:pt x="199499" y="1593645"/>
                    <a:pt x="204193" y="1584256"/>
                    <a:pt x="206540" y="1577215"/>
                  </a:cubicBezTo>
                  <a:cubicBezTo>
                    <a:pt x="227664" y="1523233"/>
                    <a:pt x="248787" y="1471598"/>
                    <a:pt x="272257" y="1419963"/>
                  </a:cubicBezTo>
                  <a:cubicBezTo>
                    <a:pt x="272257" y="1419963"/>
                    <a:pt x="272257" y="1419963"/>
                    <a:pt x="272257" y="1419963"/>
                  </a:cubicBezTo>
                  <a:cubicBezTo>
                    <a:pt x="276951" y="1410575"/>
                    <a:pt x="281646" y="1403534"/>
                    <a:pt x="286340" y="1394146"/>
                  </a:cubicBezTo>
                  <a:cubicBezTo>
                    <a:pt x="291034" y="1387104"/>
                    <a:pt x="293381" y="1382410"/>
                    <a:pt x="298075" y="1375369"/>
                  </a:cubicBezTo>
                  <a:cubicBezTo>
                    <a:pt x="298075" y="1377716"/>
                    <a:pt x="298075" y="1377716"/>
                    <a:pt x="295728" y="1380063"/>
                  </a:cubicBezTo>
                  <a:cubicBezTo>
                    <a:pt x="293381" y="1387104"/>
                    <a:pt x="291034" y="1396493"/>
                    <a:pt x="291034" y="1403534"/>
                  </a:cubicBezTo>
                  <a:cubicBezTo>
                    <a:pt x="288687" y="1410575"/>
                    <a:pt x="288687" y="1415269"/>
                    <a:pt x="286340" y="1422310"/>
                  </a:cubicBezTo>
                  <a:cubicBezTo>
                    <a:pt x="283993" y="1429351"/>
                    <a:pt x="281646" y="1438740"/>
                    <a:pt x="281646" y="1445781"/>
                  </a:cubicBezTo>
                  <a:cubicBezTo>
                    <a:pt x="276951" y="1452822"/>
                    <a:pt x="274604" y="1459863"/>
                    <a:pt x="269910" y="1466904"/>
                  </a:cubicBezTo>
                  <a:cubicBezTo>
                    <a:pt x="265216" y="1476292"/>
                    <a:pt x="260522" y="1483333"/>
                    <a:pt x="255828" y="1492722"/>
                  </a:cubicBezTo>
                  <a:cubicBezTo>
                    <a:pt x="251134" y="1502110"/>
                    <a:pt x="246440" y="1513845"/>
                    <a:pt x="239399" y="1523233"/>
                  </a:cubicBezTo>
                  <a:cubicBezTo>
                    <a:pt x="234705" y="1532621"/>
                    <a:pt x="232358" y="1539662"/>
                    <a:pt x="227664" y="1549051"/>
                  </a:cubicBezTo>
                  <a:cubicBezTo>
                    <a:pt x="222969" y="1560786"/>
                    <a:pt x="218275" y="1570174"/>
                    <a:pt x="211234" y="1581909"/>
                  </a:cubicBezTo>
                  <a:cubicBezTo>
                    <a:pt x="206540" y="1588950"/>
                    <a:pt x="204193" y="1598339"/>
                    <a:pt x="199499" y="1605380"/>
                  </a:cubicBezTo>
                  <a:cubicBezTo>
                    <a:pt x="192458" y="1619462"/>
                    <a:pt x="187764" y="1631197"/>
                    <a:pt x="183070" y="1645280"/>
                  </a:cubicBezTo>
                  <a:cubicBezTo>
                    <a:pt x="185417" y="1647627"/>
                    <a:pt x="183070" y="1654668"/>
                    <a:pt x="178376" y="1657015"/>
                  </a:cubicBezTo>
                  <a:cubicBezTo>
                    <a:pt x="176028" y="1671097"/>
                    <a:pt x="171334" y="1685179"/>
                    <a:pt x="164293" y="1696915"/>
                  </a:cubicBezTo>
                  <a:cubicBezTo>
                    <a:pt x="164293" y="1694568"/>
                    <a:pt x="166640" y="1692221"/>
                    <a:pt x="166640" y="1689873"/>
                  </a:cubicBezTo>
                  <a:cubicBezTo>
                    <a:pt x="171334" y="1680485"/>
                    <a:pt x="173681" y="1668750"/>
                    <a:pt x="178376" y="1657015"/>
                  </a:cubicBezTo>
                  <a:close/>
                  <a:moveTo>
                    <a:pt x="354404" y="1255670"/>
                  </a:moveTo>
                  <a:cubicBezTo>
                    <a:pt x="359098" y="1248629"/>
                    <a:pt x="361445" y="1241588"/>
                    <a:pt x="366139" y="1234546"/>
                  </a:cubicBezTo>
                  <a:cubicBezTo>
                    <a:pt x="375527" y="1215770"/>
                    <a:pt x="387263" y="1199341"/>
                    <a:pt x="396651" y="1180564"/>
                  </a:cubicBezTo>
                  <a:cubicBezTo>
                    <a:pt x="398998" y="1175870"/>
                    <a:pt x="401345" y="1173523"/>
                    <a:pt x="403692" y="1168829"/>
                  </a:cubicBezTo>
                  <a:cubicBezTo>
                    <a:pt x="406039" y="1164135"/>
                    <a:pt x="410733" y="1159441"/>
                    <a:pt x="413080" y="1154747"/>
                  </a:cubicBezTo>
                  <a:cubicBezTo>
                    <a:pt x="415427" y="1154747"/>
                    <a:pt x="415427" y="1152400"/>
                    <a:pt x="417774" y="1152400"/>
                  </a:cubicBezTo>
                  <a:cubicBezTo>
                    <a:pt x="417774" y="1152400"/>
                    <a:pt x="417774" y="1152400"/>
                    <a:pt x="417774" y="1152400"/>
                  </a:cubicBezTo>
                  <a:cubicBezTo>
                    <a:pt x="420121" y="1150053"/>
                    <a:pt x="422468" y="1150053"/>
                    <a:pt x="424815" y="1150053"/>
                  </a:cubicBezTo>
                  <a:cubicBezTo>
                    <a:pt x="424815" y="1150053"/>
                    <a:pt x="427162" y="1150053"/>
                    <a:pt x="427162" y="1150053"/>
                  </a:cubicBezTo>
                  <a:cubicBezTo>
                    <a:pt x="429509" y="1150053"/>
                    <a:pt x="429509" y="1150053"/>
                    <a:pt x="431857" y="1147706"/>
                  </a:cubicBezTo>
                  <a:cubicBezTo>
                    <a:pt x="434204" y="1147706"/>
                    <a:pt x="436551" y="1147706"/>
                    <a:pt x="438898" y="1147706"/>
                  </a:cubicBezTo>
                  <a:cubicBezTo>
                    <a:pt x="438898" y="1147706"/>
                    <a:pt x="441245" y="1147706"/>
                    <a:pt x="441245" y="1147706"/>
                  </a:cubicBezTo>
                  <a:cubicBezTo>
                    <a:pt x="441245" y="1150053"/>
                    <a:pt x="438898" y="1152400"/>
                    <a:pt x="438898" y="1154747"/>
                  </a:cubicBezTo>
                  <a:cubicBezTo>
                    <a:pt x="438898" y="1157094"/>
                    <a:pt x="438898" y="1159441"/>
                    <a:pt x="441245" y="1161788"/>
                  </a:cubicBezTo>
                  <a:cubicBezTo>
                    <a:pt x="441245" y="1161788"/>
                    <a:pt x="438898" y="1164135"/>
                    <a:pt x="438898" y="1164135"/>
                  </a:cubicBezTo>
                  <a:cubicBezTo>
                    <a:pt x="434204" y="1168829"/>
                    <a:pt x="431857" y="1171176"/>
                    <a:pt x="427162" y="1175870"/>
                  </a:cubicBezTo>
                  <a:cubicBezTo>
                    <a:pt x="422468" y="1180564"/>
                    <a:pt x="420121" y="1185259"/>
                    <a:pt x="415427" y="1189953"/>
                  </a:cubicBezTo>
                  <a:cubicBezTo>
                    <a:pt x="413080" y="1194647"/>
                    <a:pt x="408386" y="1196994"/>
                    <a:pt x="406039" y="1201688"/>
                  </a:cubicBezTo>
                  <a:cubicBezTo>
                    <a:pt x="401345" y="1206382"/>
                    <a:pt x="398998" y="1211076"/>
                    <a:pt x="394304" y="1215770"/>
                  </a:cubicBezTo>
                  <a:cubicBezTo>
                    <a:pt x="391957" y="1220464"/>
                    <a:pt x="387263" y="1225158"/>
                    <a:pt x="384916" y="1227505"/>
                  </a:cubicBezTo>
                  <a:cubicBezTo>
                    <a:pt x="380222" y="1232199"/>
                    <a:pt x="377874" y="1236893"/>
                    <a:pt x="373180" y="1241588"/>
                  </a:cubicBezTo>
                  <a:cubicBezTo>
                    <a:pt x="370833" y="1246282"/>
                    <a:pt x="366139" y="1250976"/>
                    <a:pt x="363792" y="1255670"/>
                  </a:cubicBezTo>
                  <a:cubicBezTo>
                    <a:pt x="359098" y="1260364"/>
                    <a:pt x="356751" y="1265058"/>
                    <a:pt x="352057" y="1269752"/>
                  </a:cubicBezTo>
                  <a:cubicBezTo>
                    <a:pt x="349710" y="1274446"/>
                    <a:pt x="345016" y="1279140"/>
                    <a:pt x="342669" y="1283834"/>
                  </a:cubicBezTo>
                  <a:cubicBezTo>
                    <a:pt x="337975" y="1288529"/>
                    <a:pt x="335628" y="1293223"/>
                    <a:pt x="333281" y="1297917"/>
                  </a:cubicBezTo>
                  <a:cubicBezTo>
                    <a:pt x="330934" y="1302611"/>
                    <a:pt x="326239" y="1307305"/>
                    <a:pt x="323892" y="1311999"/>
                  </a:cubicBezTo>
                  <a:cubicBezTo>
                    <a:pt x="321545" y="1314346"/>
                    <a:pt x="321545" y="1316693"/>
                    <a:pt x="319198" y="1319040"/>
                  </a:cubicBezTo>
                  <a:cubicBezTo>
                    <a:pt x="321545" y="1314346"/>
                    <a:pt x="323892" y="1309652"/>
                    <a:pt x="326239" y="1304958"/>
                  </a:cubicBezTo>
                  <a:cubicBezTo>
                    <a:pt x="337975" y="1288529"/>
                    <a:pt x="347363" y="1272099"/>
                    <a:pt x="354404" y="1255670"/>
                  </a:cubicBezTo>
                  <a:close/>
                  <a:moveTo>
                    <a:pt x="488186" y="1121888"/>
                  </a:moveTo>
                  <a:cubicBezTo>
                    <a:pt x="490533" y="1119541"/>
                    <a:pt x="492880" y="1117194"/>
                    <a:pt x="495227" y="1114847"/>
                  </a:cubicBezTo>
                  <a:cubicBezTo>
                    <a:pt x="488186" y="1121888"/>
                    <a:pt x="481145" y="1131276"/>
                    <a:pt x="476450" y="1140665"/>
                  </a:cubicBezTo>
                  <a:cubicBezTo>
                    <a:pt x="476450" y="1140665"/>
                    <a:pt x="474103" y="1138318"/>
                    <a:pt x="474103" y="1138318"/>
                  </a:cubicBezTo>
                  <a:cubicBezTo>
                    <a:pt x="476450" y="1135970"/>
                    <a:pt x="478797" y="1133623"/>
                    <a:pt x="481145" y="1131276"/>
                  </a:cubicBezTo>
                  <a:cubicBezTo>
                    <a:pt x="481145" y="1126582"/>
                    <a:pt x="483492" y="1124235"/>
                    <a:pt x="488186" y="1121888"/>
                  </a:cubicBezTo>
                  <a:close/>
                  <a:moveTo>
                    <a:pt x="539821" y="1063212"/>
                  </a:moveTo>
                  <a:cubicBezTo>
                    <a:pt x="546862" y="1053824"/>
                    <a:pt x="556250" y="1046783"/>
                    <a:pt x="563291" y="1037394"/>
                  </a:cubicBezTo>
                  <a:cubicBezTo>
                    <a:pt x="567985" y="1030353"/>
                    <a:pt x="575026" y="1025659"/>
                    <a:pt x="579721" y="1018618"/>
                  </a:cubicBezTo>
                  <a:cubicBezTo>
                    <a:pt x="586762" y="1011577"/>
                    <a:pt x="593803" y="1002189"/>
                    <a:pt x="603191" y="995148"/>
                  </a:cubicBezTo>
                  <a:cubicBezTo>
                    <a:pt x="610232" y="988107"/>
                    <a:pt x="614926" y="981065"/>
                    <a:pt x="621967" y="974024"/>
                  </a:cubicBezTo>
                  <a:cubicBezTo>
                    <a:pt x="629008" y="966983"/>
                    <a:pt x="636050" y="959942"/>
                    <a:pt x="643091" y="950554"/>
                  </a:cubicBezTo>
                  <a:cubicBezTo>
                    <a:pt x="650132" y="943513"/>
                    <a:pt x="657173" y="936472"/>
                    <a:pt x="664214" y="929430"/>
                  </a:cubicBezTo>
                  <a:cubicBezTo>
                    <a:pt x="671255" y="922389"/>
                    <a:pt x="678296" y="915348"/>
                    <a:pt x="685338" y="908307"/>
                  </a:cubicBezTo>
                  <a:cubicBezTo>
                    <a:pt x="692379" y="901266"/>
                    <a:pt x="699420" y="894225"/>
                    <a:pt x="708808" y="887184"/>
                  </a:cubicBezTo>
                  <a:cubicBezTo>
                    <a:pt x="715849" y="880142"/>
                    <a:pt x="722890" y="875448"/>
                    <a:pt x="729931" y="868407"/>
                  </a:cubicBezTo>
                  <a:cubicBezTo>
                    <a:pt x="739320" y="861366"/>
                    <a:pt x="746361" y="851978"/>
                    <a:pt x="755749" y="844937"/>
                  </a:cubicBezTo>
                  <a:cubicBezTo>
                    <a:pt x="762790" y="840243"/>
                    <a:pt x="767484" y="833202"/>
                    <a:pt x="774525" y="828507"/>
                  </a:cubicBezTo>
                  <a:cubicBezTo>
                    <a:pt x="779219" y="823813"/>
                    <a:pt x="783914" y="819119"/>
                    <a:pt x="788608" y="816772"/>
                  </a:cubicBez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58096" y="861366"/>
                    <a:pt x="727584" y="908307"/>
                    <a:pt x="697073" y="959942"/>
                  </a:cubicBezTo>
                  <a:cubicBezTo>
                    <a:pt x="694726" y="957595"/>
                    <a:pt x="690032" y="957595"/>
                    <a:pt x="687685" y="957595"/>
                  </a:cubicBezTo>
                  <a:cubicBezTo>
                    <a:pt x="675949" y="957595"/>
                    <a:pt x="666561" y="966983"/>
                    <a:pt x="666561" y="978718"/>
                  </a:cubicBezTo>
                  <a:cubicBezTo>
                    <a:pt x="666561" y="981065"/>
                    <a:pt x="666561" y="985760"/>
                    <a:pt x="668908" y="988107"/>
                  </a:cubicBezTo>
                  <a:cubicBezTo>
                    <a:pt x="666561" y="990454"/>
                    <a:pt x="664214" y="990454"/>
                    <a:pt x="659520" y="992801"/>
                  </a:cubicBezTo>
                  <a:cubicBezTo>
                    <a:pt x="657173" y="992801"/>
                    <a:pt x="654826" y="995148"/>
                    <a:pt x="654826" y="995148"/>
                  </a:cubicBezTo>
                  <a:cubicBezTo>
                    <a:pt x="647785" y="999842"/>
                    <a:pt x="640744" y="1002189"/>
                    <a:pt x="636050" y="1006883"/>
                  </a:cubicBezTo>
                  <a:cubicBezTo>
                    <a:pt x="633703" y="1009230"/>
                    <a:pt x="629008" y="1011577"/>
                    <a:pt x="626661" y="1013924"/>
                  </a:cubicBezTo>
                  <a:cubicBezTo>
                    <a:pt x="621967" y="1016271"/>
                    <a:pt x="614926" y="1020965"/>
                    <a:pt x="610232" y="1023312"/>
                  </a:cubicBezTo>
                  <a:cubicBezTo>
                    <a:pt x="607885" y="1025659"/>
                    <a:pt x="603191" y="1028006"/>
                    <a:pt x="600844" y="1030353"/>
                  </a:cubicBezTo>
                  <a:cubicBezTo>
                    <a:pt x="596150" y="1032700"/>
                    <a:pt x="591456" y="1037394"/>
                    <a:pt x="586762" y="1039742"/>
                  </a:cubicBezTo>
                  <a:cubicBezTo>
                    <a:pt x="582068" y="1042089"/>
                    <a:pt x="579721" y="1044436"/>
                    <a:pt x="575026" y="1046783"/>
                  </a:cubicBezTo>
                  <a:cubicBezTo>
                    <a:pt x="570332" y="1049130"/>
                    <a:pt x="565638" y="1053824"/>
                    <a:pt x="560944" y="1056171"/>
                  </a:cubicBezTo>
                  <a:cubicBezTo>
                    <a:pt x="556250" y="1058518"/>
                    <a:pt x="553903" y="1063212"/>
                    <a:pt x="549209" y="1065559"/>
                  </a:cubicBezTo>
                  <a:cubicBezTo>
                    <a:pt x="544515" y="1067906"/>
                    <a:pt x="539821" y="1072600"/>
                    <a:pt x="535127" y="1077294"/>
                  </a:cubicBezTo>
                  <a:cubicBezTo>
                    <a:pt x="530433" y="1079641"/>
                    <a:pt x="528085" y="1084335"/>
                    <a:pt x="523391" y="1086683"/>
                  </a:cubicBezTo>
                  <a:cubicBezTo>
                    <a:pt x="518697" y="1089030"/>
                    <a:pt x="516350" y="1093724"/>
                    <a:pt x="511656" y="1096071"/>
                  </a:cubicBezTo>
                  <a:cubicBezTo>
                    <a:pt x="516350" y="1091377"/>
                    <a:pt x="521044" y="1084335"/>
                    <a:pt x="525738" y="1079641"/>
                  </a:cubicBezTo>
                  <a:cubicBezTo>
                    <a:pt x="530433" y="1072600"/>
                    <a:pt x="535127" y="1067906"/>
                    <a:pt x="539821" y="1063212"/>
                  </a:cubicBezTo>
                  <a:close/>
                  <a:moveTo>
                    <a:pt x="835549" y="751055"/>
                  </a:moveTo>
                  <a:cubicBezTo>
                    <a:pt x="842590" y="741667"/>
                    <a:pt x="847284" y="734626"/>
                    <a:pt x="854325" y="725237"/>
                  </a:cubicBezTo>
                  <a:cubicBezTo>
                    <a:pt x="859019" y="718196"/>
                    <a:pt x="863713" y="711155"/>
                    <a:pt x="868407" y="706461"/>
                  </a:cubicBezTo>
                  <a:cubicBezTo>
                    <a:pt x="875448" y="699420"/>
                    <a:pt x="880142" y="690032"/>
                    <a:pt x="887184" y="682991"/>
                  </a:cubicBezTo>
                  <a:cubicBezTo>
                    <a:pt x="891878" y="675949"/>
                    <a:pt x="896572" y="671255"/>
                    <a:pt x="901266" y="664214"/>
                  </a:cubicBezTo>
                  <a:cubicBezTo>
                    <a:pt x="908307" y="657173"/>
                    <a:pt x="913001" y="650132"/>
                    <a:pt x="920042" y="643091"/>
                  </a:cubicBezTo>
                  <a:cubicBezTo>
                    <a:pt x="924736" y="636050"/>
                    <a:pt x="929430" y="631355"/>
                    <a:pt x="934124" y="624314"/>
                  </a:cubicBezTo>
                  <a:cubicBezTo>
                    <a:pt x="938819" y="617273"/>
                    <a:pt x="945860" y="610232"/>
                    <a:pt x="950554" y="603191"/>
                  </a:cubicBezTo>
                  <a:cubicBezTo>
                    <a:pt x="955248" y="596150"/>
                    <a:pt x="959942" y="591456"/>
                    <a:pt x="966983" y="584415"/>
                  </a:cubicBezTo>
                  <a:cubicBezTo>
                    <a:pt x="971677" y="577373"/>
                    <a:pt x="978718" y="570332"/>
                    <a:pt x="983412" y="565638"/>
                  </a:cubicBezTo>
                  <a:cubicBezTo>
                    <a:pt x="988107" y="560944"/>
                    <a:pt x="992801" y="553903"/>
                    <a:pt x="999842" y="549209"/>
                  </a:cubicBezTo>
                  <a:cubicBezTo>
                    <a:pt x="1004536" y="542168"/>
                    <a:pt x="1011577" y="537474"/>
                    <a:pt x="1016271" y="530433"/>
                  </a:cubicBezTo>
                  <a:cubicBezTo>
                    <a:pt x="1020965" y="525738"/>
                    <a:pt x="1025659" y="518697"/>
                    <a:pt x="1032700" y="514003"/>
                  </a:cubicBezTo>
                  <a:cubicBezTo>
                    <a:pt x="1037395" y="506962"/>
                    <a:pt x="1044436" y="502268"/>
                    <a:pt x="1049130" y="497574"/>
                  </a:cubicBezTo>
                  <a:cubicBezTo>
                    <a:pt x="1053824" y="492880"/>
                    <a:pt x="1058518" y="488186"/>
                    <a:pt x="1065559" y="483492"/>
                  </a:cubicBezTo>
                  <a:cubicBezTo>
                    <a:pt x="1070253" y="478797"/>
                    <a:pt x="1077294" y="471756"/>
                    <a:pt x="1081988" y="467062"/>
                  </a:cubicBezTo>
                  <a:cubicBezTo>
                    <a:pt x="1086683" y="462368"/>
                    <a:pt x="1091377" y="457674"/>
                    <a:pt x="1098418" y="452980"/>
                  </a:cubicBezTo>
                  <a:cubicBezTo>
                    <a:pt x="1105459" y="448286"/>
                    <a:pt x="1110153" y="443592"/>
                    <a:pt x="1117194" y="436551"/>
                  </a:cubicBezTo>
                  <a:cubicBezTo>
                    <a:pt x="1121888" y="431857"/>
                    <a:pt x="1126582" y="427162"/>
                    <a:pt x="1133623" y="422468"/>
                  </a:cubicBezTo>
                  <a:cubicBezTo>
                    <a:pt x="1140665" y="417774"/>
                    <a:pt x="1145359" y="413080"/>
                    <a:pt x="1152400" y="408386"/>
                  </a:cubicBezTo>
                  <a:cubicBezTo>
                    <a:pt x="1157094" y="403692"/>
                    <a:pt x="1161788" y="398998"/>
                    <a:pt x="1168829" y="396651"/>
                  </a:cubicBezTo>
                  <a:cubicBezTo>
                    <a:pt x="1175870" y="391957"/>
                    <a:pt x="1180564" y="387263"/>
                    <a:pt x="1187605" y="382569"/>
                  </a:cubicBezTo>
                  <a:cubicBezTo>
                    <a:pt x="1192300" y="377874"/>
                    <a:pt x="1196994" y="375527"/>
                    <a:pt x="1204035" y="370833"/>
                  </a:cubicBezTo>
                  <a:cubicBezTo>
                    <a:pt x="1204035" y="370833"/>
                    <a:pt x="1206382" y="370833"/>
                    <a:pt x="1206382" y="368486"/>
                  </a:cubicBezTo>
                  <a:cubicBezTo>
                    <a:pt x="1199341" y="375527"/>
                    <a:pt x="1192300" y="380222"/>
                    <a:pt x="1185258" y="387263"/>
                  </a:cubicBezTo>
                  <a:cubicBezTo>
                    <a:pt x="1178217" y="387263"/>
                    <a:pt x="1175870" y="389610"/>
                    <a:pt x="1173523" y="389610"/>
                  </a:cubicBezTo>
                  <a:cubicBezTo>
                    <a:pt x="1166482" y="394304"/>
                    <a:pt x="1161788" y="401345"/>
                    <a:pt x="1154747" y="406039"/>
                  </a:cubicBezTo>
                  <a:cubicBezTo>
                    <a:pt x="1152400" y="408386"/>
                    <a:pt x="1147706" y="413080"/>
                    <a:pt x="1145359" y="415427"/>
                  </a:cubicBezTo>
                  <a:cubicBezTo>
                    <a:pt x="1140665" y="420121"/>
                    <a:pt x="1135971" y="424815"/>
                    <a:pt x="1131276" y="429510"/>
                  </a:cubicBezTo>
                  <a:cubicBezTo>
                    <a:pt x="1128929" y="431857"/>
                    <a:pt x="1124235" y="436551"/>
                    <a:pt x="1121888" y="438898"/>
                  </a:cubicBezTo>
                  <a:cubicBezTo>
                    <a:pt x="1117194" y="443592"/>
                    <a:pt x="1112500" y="448286"/>
                    <a:pt x="1107806" y="455327"/>
                  </a:cubicBezTo>
                  <a:cubicBezTo>
                    <a:pt x="1105459" y="460021"/>
                    <a:pt x="1100765" y="462368"/>
                    <a:pt x="1098418" y="467062"/>
                  </a:cubicBezTo>
                  <a:cubicBezTo>
                    <a:pt x="1093724" y="471756"/>
                    <a:pt x="1089030" y="478797"/>
                    <a:pt x="1084336" y="483492"/>
                  </a:cubicBezTo>
                  <a:cubicBezTo>
                    <a:pt x="1081988" y="488186"/>
                    <a:pt x="1077294" y="490533"/>
                    <a:pt x="1074947" y="495227"/>
                  </a:cubicBezTo>
                  <a:cubicBezTo>
                    <a:pt x="1070253" y="502268"/>
                    <a:pt x="1065559" y="509309"/>
                    <a:pt x="1058518" y="516350"/>
                  </a:cubicBezTo>
                  <a:cubicBezTo>
                    <a:pt x="1056171" y="518697"/>
                    <a:pt x="1053824" y="523391"/>
                    <a:pt x="1051477" y="525738"/>
                  </a:cubicBezTo>
                  <a:cubicBezTo>
                    <a:pt x="1044436" y="535127"/>
                    <a:pt x="1035047" y="546862"/>
                    <a:pt x="1028006" y="558597"/>
                  </a:cubicBezTo>
                  <a:cubicBezTo>
                    <a:pt x="1004536" y="591456"/>
                    <a:pt x="981065" y="629008"/>
                    <a:pt x="955248" y="671255"/>
                  </a:cubicBezTo>
                  <a:cubicBezTo>
                    <a:pt x="952901" y="673602"/>
                    <a:pt x="950554" y="675949"/>
                    <a:pt x="948207" y="678296"/>
                  </a:cubicBezTo>
                  <a:cubicBezTo>
                    <a:pt x="941166" y="682991"/>
                    <a:pt x="934124" y="690032"/>
                    <a:pt x="924736" y="697073"/>
                  </a:cubicBezTo>
                  <a:cubicBezTo>
                    <a:pt x="915348" y="704114"/>
                    <a:pt x="905960" y="711155"/>
                    <a:pt x="896572" y="718196"/>
                  </a:cubicBezTo>
                  <a:cubicBezTo>
                    <a:pt x="889531" y="725237"/>
                    <a:pt x="880142" y="732279"/>
                    <a:pt x="873101" y="736973"/>
                  </a:cubicBezTo>
                  <a:cubicBezTo>
                    <a:pt x="863713" y="744014"/>
                    <a:pt x="856672" y="751055"/>
                    <a:pt x="847284" y="758096"/>
                  </a:cubicBezTo>
                  <a:cubicBezTo>
                    <a:pt x="840243" y="765137"/>
                    <a:pt x="830854" y="772178"/>
                    <a:pt x="823813" y="779219"/>
                  </a:cubicBezTo>
                  <a:cubicBezTo>
                    <a:pt x="821466" y="781566"/>
                    <a:pt x="816772" y="786261"/>
                    <a:pt x="814425" y="788608"/>
                  </a:cubicBezTo>
                  <a:cubicBezTo>
                    <a:pt x="814425" y="788608"/>
                    <a:pt x="812078" y="786261"/>
                    <a:pt x="809731" y="786261"/>
                  </a:cubicBezTo>
                  <a:cubicBezTo>
                    <a:pt x="812078" y="781566"/>
                    <a:pt x="814425" y="776872"/>
                    <a:pt x="816772" y="772178"/>
                  </a:cubicBezTo>
                  <a:cubicBezTo>
                    <a:pt x="816772" y="772178"/>
                    <a:pt x="816772" y="772178"/>
                    <a:pt x="816772" y="769831"/>
                  </a:cubicBezTo>
                  <a:cubicBezTo>
                    <a:pt x="826160" y="765137"/>
                    <a:pt x="830854" y="758096"/>
                    <a:pt x="835549" y="751055"/>
                  </a:cubicBezTo>
                  <a:close/>
                  <a:moveTo>
                    <a:pt x="1246282" y="363792"/>
                  </a:moveTo>
                  <a:cubicBezTo>
                    <a:pt x="1246282" y="366139"/>
                    <a:pt x="1246282" y="366139"/>
                    <a:pt x="1248629" y="368486"/>
                  </a:cubicBezTo>
                  <a:cubicBezTo>
                    <a:pt x="1248629" y="368486"/>
                    <a:pt x="1248629" y="370833"/>
                    <a:pt x="1250976" y="370833"/>
                  </a:cubicBezTo>
                  <a:cubicBezTo>
                    <a:pt x="1250976" y="373180"/>
                    <a:pt x="1250976" y="373180"/>
                    <a:pt x="1253323" y="375527"/>
                  </a:cubicBezTo>
                  <a:cubicBezTo>
                    <a:pt x="1253323" y="377874"/>
                    <a:pt x="1253323" y="377874"/>
                    <a:pt x="1255670" y="380222"/>
                  </a:cubicBezTo>
                  <a:cubicBezTo>
                    <a:pt x="1255670" y="382569"/>
                    <a:pt x="1255670" y="382569"/>
                    <a:pt x="1255670" y="384916"/>
                  </a:cubicBezTo>
                  <a:cubicBezTo>
                    <a:pt x="1255670" y="387263"/>
                    <a:pt x="1255670" y="387263"/>
                    <a:pt x="1258017" y="389610"/>
                  </a:cubicBezTo>
                  <a:cubicBezTo>
                    <a:pt x="1258017" y="391957"/>
                    <a:pt x="1258017" y="391957"/>
                    <a:pt x="1258017" y="394304"/>
                  </a:cubicBezTo>
                  <a:cubicBezTo>
                    <a:pt x="1258017" y="396651"/>
                    <a:pt x="1258017" y="398998"/>
                    <a:pt x="1260364" y="398998"/>
                  </a:cubicBezTo>
                  <a:cubicBezTo>
                    <a:pt x="1260364" y="401345"/>
                    <a:pt x="1260364" y="401345"/>
                    <a:pt x="1260364" y="403692"/>
                  </a:cubicBezTo>
                  <a:cubicBezTo>
                    <a:pt x="1260364" y="406039"/>
                    <a:pt x="1260364" y="408386"/>
                    <a:pt x="1262711" y="410733"/>
                  </a:cubicBezTo>
                  <a:cubicBezTo>
                    <a:pt x="1262711" y="413080"/>
                    <a:pt x="1262711" y="413080"/>
                    <a:pt x="1262711" y="415427"/>
                  </a:cubicBezTo>
                  <a:cubicBezTo>
                    <a:pt x="1262711" y="417774"/>
                    <a:pt x="1262711" y="420121"/>
                    <a:pt x="1265058" y="422468"/>
                  </a:cubicBezTo>
                  <a:cubicBezTo>
                    <a:pt x="1265058" y="422468"/>
                    <a:pt x="1265058" y="424815"/>
                    <a:pt x="1265058" y="427162"/>
                  </a:cubicBezTo>
                  <a:cubicBezTo>
                    <a:pt x="1265058" y="429510"/>
                    <a:pt x="1265058" y="434204"/>
                    <a:pt x="1267405" y="436551"/>
                  </a:cubicBezTo>
                  <a:cubicBezTo>
                    <a:pt x="1267405" y="436551"/>
                    <a:pt x="1267405" y="438898"/>
                    <a:pt x="1267405" y="438898"/>
                  </a:cubicBezTo>
                  <a:cubicBezTo>
                    <a:pt x="1267405" y="441245"/>
                    <a:pt x="1267405" y="445939"/>
                    <a:pt x="1269752" y="450633"/>
                  </a:cubicBezTo>
                  <a:cubicBezTo>
                    <a:pt x="1269752" y="450633"/>
                    <a:pt x="1269752" y="450633"/>
                    <a:pt x="1269752" y="450633"/>
                  </a:cubicBezTo>
                  <a:cubicBezTo>
                    <a:pt x="1269752" y="455327"/>
                    <a:pt x="1272099" y="462368"/>
                    <a:pt x="1272099" y="467062"/>
                  </a:cubicBezTo>
                  <a:cubicBezTo>
                    <a:pt x="1272099" y="467062"/>
                    <a:pt x="1269752" y="467062"/>
                    <a:pt x="1269752" y="469409"/>
                  </a:cubicBezTo>
                  <a:cubicBezTo>
                    <a:pt x="1250976" y="481145"/>
                    <a:pt x="1232199" y="490533"/>
                    <a:pt x="1213423" y="502268"/>
                  </a:cubicBezTo>
                  <a:cubicBezTo>
                    <a:pt x="1194647" y="514003"/>
                    <a:pt x="1178217" y="523391"/>
                    <a:pt x="1159441" y="535127"/>
                  </a:cubicBezTo>
                  <a:cubicBezTo>
                    <a:pt x="1154747" y="537474"/>
                    <a:pt x="1152400" y="539821"/>
                    <a:pt x="1147706" y="542168"/>
                  </a:cubicBezTo>
                  <a:cubicBezTo>
                    <a:pt x="1133623" y="551556"/>
                    <a:pt x="1119541" y="560944"/>
                    <a:pt x="1105459" y="570332"/>
                  </a:cubicBezTo>
                  <a:cubicBezTo>
                    <a:pt x="1100765" y="575026"/>
                    <a:pt x="1096071" y="577373"/>
                    <a:pt x="1089030" y="582068"/>
                  </a:cubicBezTo>
                  <a:cubicBezTo>
                    <a:pt x="1077294" y="591456"/>
                    <a:pt x="1065559" y="598497"/>
                    <a:pt x="1053824" y="607885"/>
                  </a:cubicBezTo>
                  <a:cubicBezTo>
                    <a:pt x="1046783" y="612579"/>
                    <a:pt x="1042089" y="617273"/>
                    <a:pt x="1035047" y="621967"/>
                  </a:cubicBezTo>
                  <a:cubicBezTo>
                    <a:pt x="1023312" y="629008"/>
                    <a:pt x="1013924" y="638397"/>
                    <a:pt x="1002189" y="645438"/>
                  </a:cubicBezTo>
                  <a:cubicBezTo>
                    <a:pt x="995148" y="650132"/>
                    <a:pt x="988107" y="654826"/>
                    <a:pt x="981065" y="661867"/>
                  </a:cubicBezTo>
                  <a:cubicBezTo>
                    <a:pt x="974024" y="666561"/>
                    <a:pt x="969330" y="671255"/>
                    <a:pt x="962289" y="675949"/>
                  </a:cubicBezTo>
                  <a:cubicBezTo>
                    <a:pt x="964636" y="671255"/>
                    <a:pt x="966983" y="668908"/>
                    <a:pt x="969330" y="664214"/>
                  </a:cubicBezTo>
                  <a:cubicBezTo>
                    <a:pt x="971677" y="659520"/>
                    <a:pt x="974024" y="654826"/>
                    <a:pt x="976371" y="652479"/>
                  </a:cubicBezTo>
                  <a:cubicBezTo>
                    <a:pt x="981065" y="645438"/>
                    <a:pt x="985760" y="638397"/>
                    <a:pt x="990454" y="629008"/>
                  </a:cubicBezTo>
                  <a:cubicBezTo>
                    <a:pt x="992801" y="624314"/>
                    <a:pt x="995148" y="619620"/>
                    <a:pt x="997495" y="617273"/>
                  </a:cubicBezTo>
                  <a:cubicBezTo>
                    <a:pt x="1002189" y="610232"/>
                    <a:pt x="1006883" y="603191"/>
                    <a:pt x="1011577" y="596150"/>
                  </a:cubicBezTo>
                  <a:cubicBezTo>
                    <a:pt x="1013924" y="591456"/>
                    <a:pt x="1016271" y="586762"/>
                    <a:pt x="1020965" y="584415"/>
                  </a:cubicBezTo>
                  <a:cubicBezTo>
                    <a:pt x="1025659" y="577373"/>
                    <a:pt x="1030353" y="570332"/>
                    <a:pt x="1037395" y="563291"/>
                  </a:cubicBezTo>
                  <a:cubicBezTo>
                    <a:pt x="1039742" y="558597"/>
                    <a:pt x="1042089" y="556250"/>
                    <a:pt x="1046783" y="551556"/>
                  </a:cubicBezTo>
                  <a:cubicBezTo>
                    <a:pt x="1051477" y="544515"/>
                    <a:pt x="1058518" y="537474"/>
                    <a:pt x="1063212" y="530433"/>
                  </a:cubicBezTo>
                  <a:cubicBezTo>
                    <a:pt x="1065559" y="525738"/>
                    <a:pt x="1067906" y="523391"/>
                    <a:pt x="1072600" y="518697"/>
                  </a:cubicBezTo>
                  <a:cubicBezTo>
                    <a:pt x="1077294" y="511656"/>
                    <a:pt x="1084336" y="504615"/>
                    <a:pt x="1089030" y="497574"/>
                  </a:cubicBezTo>
                  <a:cubicBezTo>
                    <a:pt x="1091377" y="495227"/>
                    <a:pt x="1093724" y="490533"/>
                    <a:pt x="1098418" y="485839"/>
                  </a:cubicBezTo>
                  <a:cubicBezTo>
                    <a:pt x="1103112" y="478797"/>
                    <a:pt x="1110153" y="471756"/>
                    <a:pt x="1114847" y="464715"/>
                  </a:cubicBezTo>
                  <a:cubicBezTo>
                    <a:pt x="1117194" y="462368"/>
                    <a:pt x="1119541" y="457674"/>
                    <a:pt x="1124235" y="455327"/>
                  </a:cubicBezTo>
                  <a:cubicBezTo>
                    <a:pt x="1131276" y="448286"/>
                    <a:pt x="1138318" y="441245"/>
                    <a:pt x="1145359" y="434204"/>
                  </a:cubicBezTo>
                  <a:cubicBezTo>
                    <a:pt x="1147706" y="431857"/>
                    <a:pt x="1150053" y="429510"/>
                    <a:pt x="1152400" y="427162"/>
                  </a:cubicBezTo>
                  <a:cubicBezTo>
                    <a:pt x="1171176" y="408386"/>
                    <a:pt x="1189953" y="391957"/>
                    <a:pt x="1208729" y="375527"/>
                  </a:cubicBezTo>
                  <a:cubicBezTo>
                    <a:pt x="1208729" y="375527"/>
                    <a:pt x="1211076" y="373180"/>
                    <a:pt x="1211076" y="373180"/>
                  </a:cubicBezTo>
                  <a:cubicBezTo>
                    <a:pt x="1213423" y="370833"/>
                    <a:pt x="1218117" y="368486"/>
                    <a:pt x="1220464" y="366139"/>
                  </a:cubicBezTo>
                  <a:cubicBezTo>
                    <a:pt x="1225158" y="370833"/>
                    <a:pt x="1229852" y="373180"/>
                    <a:pt x="1236894" y="373180"/>
                  </a:cubicBezTo>
                  <a:cubicBezTo>
                    <a:pt x="1241588" y="373180"/>
                    <a:pt x="1246282" y="370833"/>
                    <a:pt x="1250976" y="368486"/>
                  </a:cubicBezTo>
                  <a:cubicBezTo>
                    <a:pt x="1250976" y="368486"/>
                    <a:pt x="1250976" y="368486"/>
                    <a:pt x="1250976" y="368486"/>
                  </a:cubicBezTo>
                  <a:cubicBezTo>
                    <a:pt x="1246282" y="363792"/>
                    <a:pt x="1246282" y="363792"/>
                    <a:pt x="1246282" y="363792"/>
                  </a:cubicBezTo>
                  <a:close/>
                  <a:moveTo>
                    <a:pt x="1321387" y="436551"/>
                  </a:moveTo>
                  <a:cubicBezTo>
                    <a:pt x="1330775" y="431857"/>
                    <a:pt x="1340164" y="427162"/>
                    <a:pt x="1351899" y="420121"/>
                  </a:cubicBezTo>
                  <a:cubicBezTo>
                    <a:pt x="1361287" y="415427"/>
                    <a:pt x="1370675" y="410733"/>
                    <a:pt x="1377716" y="406039"/>
                  </a:cubicBezTo>
                  <a:cubicBezTo>
                    <a:pt x="1387104" y="401345"/>
                    <a:pt x="1396493" y="396651"/>
                    <a:pt x="1405881" y="391957"/>
                  </a:cubicBezTo>
                  <a:cubicBezTo>
                    <a:pt x="1415269" y="387263"/>
                    <a:pt x="1424657" y="382569"/>
                    <a:pt x="1434045" y="377874"/>
                  </a:cubicBezTo>
                  <a:cubicBezTo>
                    <a:pt x="1443434" y="373180"/>
                    <a:pt x="1452822" y="368486"/>
                    <a:pt x="1462210" y="363792"/>
                  </a:cubicBezTo>
                  <a:cubicBezTo>
                    <a:pt x="1471598" y="359098"/>
                    <a:pt x="1480986" y="354404"/>
                    <a:pt x="1490375" y="349710"/>
                  </a:cubicBezTo>
                  <a:cubicBezTo>
                    <a:pt x="1499763" y="345016"/>
                    <a:pt x="1509151" y="340322"/>
                    <a:pt x="1518539" y="337975"/>
                  </a:cubicBezTo>
                  <a:cubicBezTo>
                    <a:pt x="1527927" y="333281"/>
                    <a:pt x="1537315" y="328586"/>
                    <a:pt x="1546704" y="326239"/>
                  </a:cubicBezTo>
                  <a:cubicBezTo>
                    <a:pt x="1549051" y="326239"/>
                    <a:pt x="1551398" y="323892"/>
                    <a:pt x="1553745" y="323892"/>
                  </a:cubicBezTo>
                  <a:cubicBezTo>
                    <a:pt x="1544357" y="328586"/>
                    <a:pt x="1537315" y="335628"/>
                    <a:pt x="1527927" y="340322"/>
                  </a:cubicBezTo>
                  <a:cubicBezTo>
                    <a:pt x="1523233" y="342669"/>
                    <a:pt x="1518539" y="345016"/>
                    <a:pt x="1516192" y="349710"/>
                  </a:cubicBezTo>
                  <a:cubicBezTo>
                    <a:pt x="1502110" y="359098"/>
                    <a:pt x="1490375" y="366139"/>
                    <a:pt x="1476292" y="375527"/>
                  </a:cubicBezTo>
                  <a:cubicBezTo>
                    <a:pt x="1471598" y="377874"/>
                    <a:pt x="1466904" y="382569"/>
                    <a:pt x="1462210" y="387263"/>
                  </a:cubicBezTo>
                  <a:cubicBezTo>
                    <a:pt x="1450475" y="396651"/>
                    <a:pt x="1438739" y="403692"/>
                    <a:pt x="1427004" y="413080"/>
                  </a:cubicBezTo>
                  <a:cubicBezTo>
                    <a:pt x="1419963" y="417774"/>
                    <a:pt x="1415269" y="422468"/>
                    <a:pt x="1410575" y="427162"/>
                  </a:cubicBezTo>
                  <a:cubicBezTo>
                    <a:pt x="1398840" y="436551"/>
                    <a:pt x="1389452" y="443592"/>
                    <a:pt x="1377716" y="452980"/>
                  </a:cubicBezTo>
                  <a:cubicBezTo>
                    <a:pt x="1370675" y="457674"/>
                    <a:pt x="1363634" y="462368"/>
                    <a:pt x="1358940" y="469409"/>
                  </a:cubicBezTo>
                  <a:cubicBezTo>
                    <a:pt x="1349552" y="476450"/>
                    <a:pt x="1337816" y="485839"/>
                    <a:pt x="1328428" y="495227"/>
                  </a:cubicBezTo>
                  <a:cubicBezTo>
                    <a:pt x="1321387" y="502268"/>
                    <a:pt x="1314346" y="506962"/>
                    <a:pt x="1307305" y="514003"/>
                  </a:cubicBezTo>
                  <a:cubicBezTo>
                    <a:pt x="1302611" y="518697"/>
                    <a:pt x="1297917" y="521044"/>
                    <a:pt x="1293223" y="525738"/>
                  </a:cubicBezTo>
                  <a:cubicBezTo>
                    <a:pt x="1288529" y="521044"/>
                    <a:pt x="1283834" y="518697"/>
                    <a:pt x="1279140" y="518697"/>
                  </a:cubicBezTo>
                  <a:cubicBezTo>
                    <a:pt x="1279140" y="518697"/>
                    <a:pt x="1279140" y="518697"/>
                    <a:pt x="1276793" y="518697"/>
                  </a:cubicBezTo>
                  <a:cubicBezTo>
                    <a:pt x="1276793" y="516350"/>
                    <a:pt x="1276793" y="514003"/>
                    <a:pt x="1276793" y="511656"/>
                  </a:cubicBezTo>
                  <a:cubicBezTo>
                    <a:pt x="1274446" y="499921"/>
                    <a:pt x="1274446" y="490533"/>
                    <a:pt x="1272099" y="481145"/>
                  </a:cubicBezTo>
                  <a:cubicBezTo>
                    <a:pt x="1272099" y="481145"/>
                    <a:pt x="1272099" y="481145"/>
                    <a:pt x="1272099" y="481145"/>
                  </a:cubicBezTo>
                  <a:cubicBezTo>
                    <a:pt x="1272099" y="478797"/>
                    <a:pt x="1272099" y="476450"/>
                    <a:pt x="1272099" y="471756"/>
                  </a:cubicBezTo>
                  <a:cubicBezTo>
                    <a:pt x="1281487" y="467062"/>
                    <a:pt x="1290876" y="460021"/>
                    <a:pt x="1300264" y="455327"/>
                  </a:cubicBezTo>
                  <a:cubicBezTo>
                    <a:pt x="1304958" y="445939"/>
                    <a:pt x="1314346" y="441245"/>
                    <a:pt x="1321387" y="436551"/>
                  </a:cubicBezTo>
                  <a:close/>
                  <a:moveTo>
                    <a:pt x="1621809" y="286340"/>
                  </a:moveTo>
                  <a:cubicBezTo>
                    <a:pt x="1628850" y="281646"/>
                    <a:pt x="1635891" y="276951"/>
                    <a:pt x="1642933" y="272257"/>
                  </a:cubicBezTo>
                  <a:cubicBezTo>
                    <a:pt x="1645280" y="272257"/>
                    <a:pt x="1645280" y="272257"/>
                    <a:pt x="1647627" y="274604"/>
                  </a:cubicBezTo>
                  <a:cubicBezTo>
                    <a:pt x="1647627" y="274604"/>
                    <a:pt x="1649974" y="274604"/>
                    <a:pt x="1649974" y="274604"/>
                  </a:cubicBezTo>
                  <a:cubicBezTo>
                    <a:pt x="1649974" y="276951"/>
                    <a:pt x="1649974" y="276951"/>
                    <a:pt x="1649974" y="279299"/>
                  </a:cubicBezTo>
                  <a:cubicBezTo>
                    <a:pt x="1649974" y="281646"/>
                    <a:pt x="1649974" y="283993"/>
                    <a:pt x="1652321" y="286340"/>
                  </a:cubicBezTo>
                  <a:cubicBezTo>
                    <a:pt x="1645280" y="288687"/>
                    <a:pt x="1640586" y="291034"/>
                    <a:pt x="1633544" y="293381"/>
                  </a:cubicBezTo>
                  <a:cubicBezTo>
                    <a:pt x="1626503" y="295728"/>
                    <a:pt x="1619462" y="298075"/>
                    <a:pt x="1610074" y="302769"/>
                  </a:cubicBezTo>
                  <a:cubicBezTo>
                    <a:pt x="1598339" y="307463"/>
                    <a:pt x="1584256" y="312157"/>
                    <a:pt x="1572521" y="316851"/>
                  </a:cubicBezTo>
                  <a:cubicBezTo>
                    <a:pt x="1579562" y="312157"/>
                    <a:pt x="1586603" y="307463"/>
                    <a:pt x="1593645" y="302769"/>
                  </a:cubicBezTo>
                  <a:cubicBezTo>
                    <a:pt x="1603033" y="298075"/>
                    <a:pt x="1612421" y="291034"/>
                    <a:pt x="1621809" y="286340"/>
                  </a:cubicBezTo>
                  <a:close/>
                  <a:moveTo>
                    <a:pt x="1654668" y="267563"/>
                  </a:moveTo>
                  <a:cubicBezTo>
                    <a:pt x="1652321" y="269910"/>
                    <a:pt x="1652321" y="272257"/>
                    <a:pt x="1649974" y="274604"/>
                  </a:cubicBezTo>
                  <a:cubicBezTo>
                    <a:pt x="1649974" y="274604"/>
                    <a:pt x="1649974" y="274604"/>
                    <a:pt x="1647627" y="274604"/>
                  </a:cubicBezTo>
                  <a:cubicBezTo>
                    <a:pt x="1647627" y="274604"/>
                    <a:pt x="1645280" y="274604"/>
                    <a:pt x="1645280" y="274604"/>
                  </a:cubicBezTo>
                  <a:cubicBezTo>
                    <a:pt x="1645280" y="274604"/>
                    <a:pt x="1645280" y="274604"/>
                    <a:pt x="1645280" y="274604"/>
                  </a:cubicBezTo>
                  <a:cubicBezTo>
                    <a:pt x="1649974" y="269910"/>
                    <a:pt x="1652321" y="267563"/>
                    <a:pt x="1654668" y="267563"/>
                  </a:cubicBezTo>
                  <a:close/>
                  <a:moveTo>
                    <a:pt x="1699262" y="248787"/>
                  </a:moveTo>
                  <a:cubicBezTo>
                    <a:pt x="1703956" y="244093"/>
                    <a:pt x="1706303" y="239399"/>
                    <a:pt x="1710997" y="237052"/>
                  </a:cubicBezTo>
                  <a:cubicBezTo>
                    <a:pt x="1718038" y="232358"/>
                    <a:pt x="1722732" y="230011"/>
                    <a:pt x="1729773" y="227664"/>
                  </a:cubicBezTo>
                  <a:cubicBezTo>
                    <a:pt x="1736814" y="222969"/>
                    <a:pt x="1746203" y="218275"/>
                    <a:pt x="1753244" y="215928"/>
                  </a:cubicBezTo>
                  <a:cubicBezTo>
                    <a:pt x="1762632" y="206540"/>
                    <a:pt x="1772020" y="201846"/>
                    <a:pt x="1783755" y="197152"/>
                  </a:cubicBezTo>
                  <a:cubicBezTo>
                    <a:pt x="1790797" y="192458"/>
                    <a:pt x="1797838" y="190111"/>
                    <a:pt x="1807226" y="185417"/>
                  </a:cubicBezTo>
                  <a:cubicBezTo>
                    <a:pt x="1816614" y="180723"/>
                    <a:pt x="1828349" y="176028"/>
                    <a:pt x="1837737" y="171334"/>
                  </a:cubicBezTo>
                  <a:cubicBezTo>
                    <a:pt x="1844778" y="168987"/>
                    <a:pt x="1851820" y="164293"/>
                    <a:pt x="1861208" y="161946"/>
                  </a:cubicBezTo>
                  <a:cubicBezTo>
                    <a:pt x="1870596" y="157252"/>
                    <a:pt x="1879984" y="152558"/>
                    <a:pt x="1891719" y="150211"/>
                  </a:cubicBezTo>
                  <a:cubicBezTo>
                    <a:pt x="1898761" y="147864"/>
                    <a:pt x="1908149" y="143170"/>
                    <a:pt x="1915190" y="140823"/>
                  </a:cubicBezTo>
                  <a:cubicBezTo>
                    <a:pt x="1924578" y="136129"/>
                    <a:pt x="1936313" y="133782"/>
                    <a:pt x="1945702" y="129088"/>
                  </a:cubicBezTo>
                  <a:cubicBezTo>
                    <a:pt x="1952743" y="126741"/>
                    <a:pt x="1959784" y="124393"/>
                    <a:pt x="1966825" y="119699"/>
                  </a:cubicBezTo>
                  <a:cubicBezTo>
                    <a:pt x="1978560" y="115005"/>
                    <a:pt x="1990295" y="112658"/>
                    <a:pt x="2002031" y="107964"/>
                  </a:cubicBezTo>
                  <a:cubicBezTo>
                    <a:pt x="2009072" y="105617"/>
                    <a:pt x="2013766" y="103270"/>
                    <a:pt x="2020807" y="100923"/>
                  </a:cubicBezTo>
                  <a:cubicBezTo>
                    <a:pt x="2034889" y="96229"/>
                    <a:pt x="2048972" y="91535"/>
                    <a:pt x="2063054" y="86841"/>
                  </a:cubicBezTo>
                  <a:cubicBezTo>
                    <a:pt x="2065401" y="84494"/>
                    <a:pt x="2072442" y="82147"/>
                    <a:pt x="2079483" y="82147"/>
                  </a:cubicBezTo>
                  <a:cubicBezTo>
                    <a:pt x="2086524" y="79800"/>
                    <a:pt x="2095913" y="77453"/>
                    <a:pt x="2102954" y="75105"/>
                  </a:cubicBezTo>
                  <a:cubicBezTo>
                    <a:pt x="2105301" y="82147"/>
                    <a:pt x="2112342" y="89188"/>
                    <a:pt x="2121730" y="89188"/>
                  </a:cubicBezTo>
                  <a:cubicBezTo>
                    <a:pt x="2131118" y="89188"/>
                    <a:pt x="2138159" y="84494"/>
                    <a:pt x="2140506" y="77453"/>
                  </a:cubicBezTo>
                  <a:cubicBezTo>
                    <a:pt x="2163977" y="86841"/>
                    <a:pt x="2187447" y="100923"/>
                    <a:pt x="2210918" y="115005"/>
                  </a:cubicBezTo>
                  <a:cubicBezTo>
                    <a:pt x="2203877" y="117352"/>
                    <a:pt x="2194488" y="117352"/>
                    <a:pt x="2187447" y="119699"/>
                  </a:cubicBezTo>
                  <a:cubicBezTo>
                    <a:pt x="2182753" y="119699"/>
                    <a:pt x="2178059" y="122046"/>
                    <a:pt x="2173365" y="122046"/>
                  </a:cubicBezTo>
                  <a:cubicBezTo>
                    <a:pt x="2156936" y="124393"/>
                    <a:pt x="2140506" y="129088"/>
                    <a:pt x="2124077" y="131435"/>
                  </a:cubicBezTo>
                  <a:cubicBezTo>
                    <a:pt x="2124077" y="131435"/>
                    <a:pt x="2121730" y="131435"/>
                    <a:pt x="2121730" y="131435"/>
                  </a:cubicBezTo>
                  <a:cubicBezTo>
                    <a:pt x="2105301" y="136129"/>
                    <a:pt x="2088871" y="138476"/>
                    <a:pt x="2070095" y="143170"/>
                  </a:cubicBezTo>
                  <a:cubicBezTo>
                    <a:pt x="2065401" y="145517"/>
                    <a:pt x="2058360" y="145517"/>
                    <a:pt x="2053666" y="147864"/>
                  </a:cubicBezTo>
                  <a:cubicBezTo>
                    <a:pt x="2041930" y="150211"/>
                    <a:pt x="2030195" y="152558"/>
                    <a:pt x="2018460" y="157252"/>
                  </a:cubicBezTo>
                  <a:cubicBezTo>
                    <a:pt x="2011419" y="159599"/>
                    <a:pt x="2004378" y="161946"/>
                    <a:pt x="1997336" y="164293"/>
                  </a:cubicBezTo>
                  <a:cubicBezTo>
                    <a:pt x="1987948" y="166640"/>
                    <a:pt x="1978560" y="168987"/>
                    <a:pt x="1969172" y="171334"/>
                  </a:cubicBezTo>
                  <a:cubicBezTo>
                    <a:pt x="1962131" y="173681"/>
                    <a:pt x="1952743" y="176028"/>
                    <a:pt x="1945702" y="178376"/>
                  </a:cubicBezTo>
                  <a:cubicBezTo>
                    <a:pt x="1936313" y="180723"/>
                    <a:pt x="1926925" y="183070"/>
                    <a:pt x="1919884" y="185417"/>
                  </a:cubicBezTo>
                  <a:cubicBezTo>
                    <a:pt x="1912843" y="187764"/>
                    <a:pt x="1903455" y="190111"/>
                    <a:pt x="1896414" y="192458"/>
                  </a:cubicBezTo>
                  <a:cubicBezTo>
                    <a:pt x="1887025" y="194805"/>
                    <a:pt x="1877637" y="197152"/>
                    <a:pt x="1870596" y="201846"/>
                  </a:cubicBezTo>
                  <a:cubicBezTo>
                    <a:pt x="1863555" y="204193"/>
                    <a:pt x="1854167" y="206540"/>
                    <a:pt x="1847125" y="211234"/>
                  </a:cubicBezTo>
                  <a:cubicBezTo>
                    <a:pt x="1837737" y="213581"/>
                    <a:pt x="1830696" y="218275"/>
                    <a:pt x="1821308" y="220622"/>
                  </a:cubicBezTo>
                  <a:cubicBezTo>
                    <a:pt x="1811920" y="222969"/>
                    <a:pt x="1804879" y="227664"/>
                    <a:pt x="1795491" y="230011"/>
                  </a:cubicBezTo>
                  <a:cubicBezTo>
                    <a:pt x="1786102" y="232358"/>
                    <a:pt x="1779061" y="237052"/>
                    <a:pt x="1769673" y="239399"/>
                  </a:cubicBezTo>
                  <a:cubicBezTo>
                    <a:pt x="1762632" y="241746"/>
                    <a:pt x="1753244" y="246440"/>
                    <a:pt x="1746203" y="248787"/>
                  </a:cubicBezTo>
                  <a:cubicBezTo>
                    <a:pt x="1736814" y="251134"/>
                    <a:pt x="1729773" y="255828"/>
                    <a:pt x="1720385" y="258175"/>
                  </a:cubicBezTo>
                  <a:cubicBezTo>
                    <a:pt x="1713344" y="260522"/>
                    <a:pt x="1703956" y="265216"/>
                    <a:pt x="1696915" y="267563"/>
                  </a:cubicBezTo>
                  <a:cubicBezTo>
                    <a:pt x="1694567" y="269910"/>
                    <a:pt x="1689873" y="269910"/>
                    <a:pt x="1687526" y="272257"/>
                  </a:cubicBezTo>
                  <a:cubicBezTo>
                    <a:pt x="1687526" y="269910"/>
                    <a:pt x="1685179" y="267563"/>
                    <a:pt x="1682832" y="265216"/>
                  </a:cubicBezTo>
                  <a:cubicBezTo>
                    <a:pt x="1685179" y="260522"/>
                    <a:pt x="1689873" y="258175"/>
                    <a:pt x="1692220" y="253481"/>
                  </a:cubicBezTo>
                  <a:cubicBezTo>
                    <a:pt x="1694567" y="251134"/>
                    <a:pt x="1696915" y="248787"/>
                    <a:pt x="1699262" y="248787"/>
                  </a:cubicBezTo>
                  <a:close/>
                  <a:moveTo>
                    <a:pt x="2246123" y="110311"/>
                  </a:moveTo>
                  <a:cubicBezTo>
                    <a:pt x="2283676" y="103270"/>
                    <a:pt x="2323576" y="98576"/>
                    <a:pt x="2361129" y="93882"/>
                  </a:cubicBezTo>
                  <a:cubicBezTo>
                    <a:pt x="2368170" y="93882"/>
                    <a:pt x="2372864" y="91535"/>
                    <a:pt x="2377558" y="91535"/>
                  </a:cubicBezTo>
                  <a:cubicBezTo>
                    <a:pt x="2379905" y="91535"/>
                    <a:pt x="2382252" y="91535"/>
                    <a:pt x="2386946" y="91535"/>
                  </a:cubicBezTo>
                  <a:cubicBezTo>
                    <a:pt x="2386946" y="91535"/>
                    <a:pt x="2386946" y="93882"/>
                    <a:pt x="2389293" y="93882"/>
                  </a:cubicBezTo>
                  <a:cubicBezTo>
                    <a:pt x="2389293" y="96229"/>
                    <a:pt x="2391640" y="98576"/>
                    <a:pt x="2391640" y="100923"/>
                  </a:cubicBezTo>
                  <a:cubicBezTo>
                    <a:pt x="2393987" y="105617"/>
                    <a:pt x="2396334" y="107964"/>
                    <a:pt x="2396334" y="112658"/>
                  </a:cubicBezTo>
                  <a:cubicBezTo>
                    <a:pt x="2398681" y="115005"/>
                    <a:pt x="2398681" y="119699"/>
                    <a:pt x="2398681" y="122046"/>
                  </a:cubicBezTo>
                  <a:cubicBezTo>
                    <a:pt x="2401029" y="126741"/>
                    <a:pt x="2401029" y="129088"/>
                    <a:pt x="2403376" y="133782"/>
                  </a:cubicBezTo>
                  <a:cubicBezTo>
                    <a:pt x="2403376" y="136129"/>
                    <a:pt x="2405723" y="140823"/>
                    <a:pt x="2405723" y="145517"/>
                  </a:cubicBezTo>
                  <a:cubicBezTo>
                    <a:pt x="2408070" y="150211"/>
                    <a:pt x="2408070" y="152558"/>
                    <a:pt x="2410417" y="157252"/>
                  </a:cubicBezTo>
                  <a:cubicBezTo>
                    <a:pt x="2410417" y="161946"/>
                    <a:pt x="2412764" y="164293"/>
                    <a:pt x="2415111" y="168987"/>
                  </a:cubicBezTo>
                  <a:cubicBezTo>
                    <a:pt x="2415111" y="168987"/>
                    <a:pt x="2415111" y="171334"/>
                    <a:pt x="2415111" y="171334"/>
                  </a:cubicBezTo>
                  <a:cubicBezTo>
                    <a:pt x="2415111" y="173681"/>
                    <a:pt x="2412764" y="176028"/>
                    <a:pt x="2412764" y="176028"/>
                  </a:cubicBezTo>
                  <a:cubicBezTo>
                    <a:pt x="2410417" y="180723"/>
                    <a:pt x="2408070" y="185417"/>
                    <a:pt x="2405723" y="190111"/>
                  </a:cubicBezTo>
                  <a:cubicBezTo>
                    <a:pt x="2403376" y="192458"/>
                    <a:pt x="2401029" y="197152"/>
                    <a:pt x="2401029" y="199499"/>
                  </a:cubicBezTo>
                  <a:cubicBezTo>
                    <a:pt x="2398681" y="204193"/>
                    <a:pt x="2393987" y="211234"/>
                    <a:pt x="2391640" y="215928"/>
                  </a:cubicBezTo>
                  <a:cubicBezTo>
                    <a:pt x="2389293" y="220622"/>
                    <a:pt x="2386946" y="227664"/>
                    <a:pt x="2382252" y="234705"/>
                  </a:cubicBezTo>
                  <a:cubicBezTo>
                    <a:pt x="2379905" y="234705"/>
                    <a:pt x="2377558" y="232358"/>
                    <a:pt x="2375211" y="232358"/>
                  </a:cubicBezTo>
                  <a:cubicBezTo>
                    <a:pt x="2365823" y="232358"/>
                    <a:pt x="2358782" y="239399"/>
                    <a:pt x="2356435" y="248787"/>
                  </a:cubicBezTo>
                  <a:cubicBezTo>
                    <a:pt x="2351741" y="244093"/>
                    <a:pt x="2349394" y="239399"/>
                    <a:pt x="2344699" y="234705"/>
                  </a:cubicBezTo>
                  <a:cubicBezTo>
                    <a:pt x="2342352" y="232358"/>
                    <a:pt x="2342352" y="232358"/>
                    <a:pt x="2340005" y="230011"/>
                  </a:cubicBezTo>
                  <a:cubicBezTo>
                    <a:pt x="2332964" y="220622"/>
                    <a:pt x="2325923" y="213581"/>
                    <a:pt x="2318882" y="204193"/>
                  </a:cubicBezTo>
                  <a:cubicBezTo>
                    <a:pt x="2318882" y="204193"/>
                    <a:pt x="2318882" y="204193"/>
                    <a:pt x="2318882" y="204193"/>
                  </a:cubicBezTo>
                  <a:cubicBezTo>
                    <a:pt x="2311841" y="197152"/>
                    <a:pt x="2304800" y="187764"/>
                    <a:pt x="2297759" y="180723"/>
                  </a:cubicBezTo>
                  <a:cubicBezTo>
                    <a:pt x="2295412" y="178376"/>
                    <a:pt x="2293064" y="176028"/>
                    <a:pt x="2290717" y="173681"/>
                  </a:cubicBezTo>
                  <a:cubicBezTo>
                    <a:pt x="2286023" y="168987"/>
                    <a:pt x="2281329" y="164293"/>
                    <a:pt x="2276635" y="159599"/>
                  </a:cubicBezTo>
                  <a:cubicBezTo>
                    <a:pt x="2274288" y="157252"/>
                    <a:pt x="2271941" y="154905"/>
                    <a:pt x="2267247" y="152558"/>
                  </a:cubicBezTo>
                  <a:cubicBezTo>
                    <a:pt x="2262553" y="147864"/>
                    <a:pt x="2257859" y="145517"/>
                    <a:pt x="2255512" y="140823"/>
                  </a:cubicBezTo>
                  <a:cubicBezTo>
                    <a:pt x="2253165" y="138476"/>
                    <a:pt x="2248471" y="136129"/>
                    <a:pt x="2246123" y="133782"/>
                  </a:cubicBezTo>
                  <a:cubicBezTo>
                    <a:pt x="2241429" y="131435"/>
                    <a:pt x="2239082" y="126741"/>
                    <a:pt x="2234388" y="124393"/>
                  </a:cubicBezTo>
                  <a:cubicBezTo>
                    <a:pt x="2232041" y="122046"/>
                    <a:pt x="2227347" y="119699"/>
                    <a:pt x="2225000" y="117352"/>
                  </a:cubicBezTo>
                  <a:cubicBezTo>
                    <a:pt x="2222653" y="115005"/>
                    <a:pt x="2220306" y="115005"/>
                    <a:pt x="2220306" y="112658"/>
                  </a:cubicBezTo>
                  <a:cubicBezTo>
                    <a:pt x="2222653" y="112658"/>
                    <a:pt x="2227347" y="110311"/>
                    <a:pt x="2229694" y="110311"/>
                  </a:cubicBezTo>
                  <a:cubicBezTo>
                    <a:pt x="2232041" y="112658"/>
                    <a:pt x="2239082" y="110311"/>
                    <a:pt x="2246123" y="110311"/>
                  </a:cubicBezTo>
                  <a:close/>
                  <a:moveTo>
                    <a:pt x="2379905" y="77453"/>
                  </a:moveTo>
                  <a:cubicBezTo>
                    <a:pt x="2377558" y="75105"/>
                    <a:pt x="2377558" y="72758"/>
                    <a:pt x="2375211" y="70411"/>
                  </a:cubicBezTo>
                  <a:cubicBezTo>
                    <a:pt x="2372864" y="68064"/>
                    <a:pt x="2372864" y="65717"/>
                    <a:pt x="2370517" y="61023"/>
                  </a:cubicBezTo>
                  <a:cubicBezTo>
                    <a:pt x="2368170" y="58676"/>
                    <a:pt x="2368170" y="56329"/>
                    <a:pt x="2365823" y="53982"/>
                  </a:cubicBezTo>
                  <a:cubicBezTo>
                    <a:pt x="2363476" y="51635"/>
                    <a:pt x="2363476" y="51635"/>
                    <a:pt x="2361129" y="49288"/>
                  </a:cubicBezTo>
                  <a:cubicBezTo>
                    <a:pt x="2363476" y="46941"/>
                    <a:pt x="2365823" y="42247"/>
                    <a:pt x="2365823" y="37553"/>
                  </a:cubicBezTo>
                  <a:cubicBezTo>
                    <a:pt x="2370517" y="37553"/>
                    <a:pt x="2375211" y="39900"/>
                    <a:pt x="2379905" y="39900"/>
                  </a:cubicBezTo>
                  <a:cubicBezTo>
                    <a:pt x="2379905" y="39900"/>
                    <a:pt x="2379905" y="39900"/>
                    <a:pt x="2382252" y="39900"/>
                  </a:cubicBezTo>
                  <a:cubicBezTo>
                    <a:pt x="2391640" y="42247"/>
                    <a:pt x="2401029" y="46941"/>
                    <a:pt x="2410417" y="49288"/>
                  </a:cubicBezTo>
                  <a:cubicBezTo>
                    <a:pt x="2412764" y="49288"/>
                    <a:pt x="2417458" y="51635"/>
                    <a:pt x="2419805" y="51635"/>
                  </a:cubicBezTo>
                  <a:cubicBezTo>
                    <a:pt x="2426846" y="53982"/>
                    <a:pt x="2433887" y="58676"/>
                    <a:pt x="2440928" y="61023"/>
                  </a:cubicBezTo>
                  <a:cubicBezTo>
                    <a:pt x="2443275" y="63370"/>
                    <a:pt x="2445622" y="63370"/>
                    <a:pt x="2447970" y="65717"/>
                  </a:cubicBezTo>
                  <a:cubicBezTo>
                    <a:pt x="2452664" y="68064"/>
                    <a:pt x="2455011" y="70411"/>
                    <a:pt x="2459705" y="72758"/>
                  </a:cubicBezTo>
                  <a:cubicBezTo>
                    <a:pt x="2457358" y="75105"/>
                    <a:pt x="2457358" y="77453"/>
                    <a:pt x="2457358" y="82147"/>
                  </a:cubicBezTo>
                  <a:cubicBezTo>
                    <a:pt x="2457358" y="82147"/>
                    <a:pt x="2457358" y="82147"/>
                    <a:pt x="2457358" y="82147"/>
                  </a:cubicBezTo>
                  <a:cubicBezTo>
                    <a:pt x="2452664" y="82147"/>
                    <a:pt x="2447970" y="82147"/>
                    <a:pt x="2440928" y="82147"/>
                  </a:cubicBezTo>
                  <a:cubicBezTo>
                    <a:pt x="2436234" y="82147"/>
                    <a:pt x="2429193" y="82147"/>
                    <a:pt x="2424499" y="82147"/>
                  </a:cubicBezTo>
                  <a:cubicBezTo>
                    <a:pt x="2412764" y="82147"/>
                    <a:pt x="2401029" y="84494"/>
                    <a:pt x="2389293" y="84494"/>
                  </a:cubicBezTo>
                  <a:cubicBezTo>
                    <a:pt x="2386946" y="84494"/>
                    <a:pt x="2384599" y="84494"/>
                    <a:pt x="2382252" y="84494"/>
                  </a:cubicBezTo>
                  <a:cubicBezTo>
                    <a:pt x="2382252" y="82147"/>
                    <a:pt x="2379905" y="82147"/>
                    <a:pt x="2379905" y="79800"/>
                  </a:cubicBezTo>
                  <a:cubicBezTo>
                    <a:pt x="2384599" y="82147"/>
                    <a:pt x="2382252" y="79800"/>
                    <a:pt x="2379905" y="77453"/>
                  </a:cubicBezTo>
                  <a:close/>
                  <a:moveTo>
                    <a:pt x="2417458" y="39900"/>
                  </a:moveTo>
                  <a:cubicBezTo>
                    <a:pt x="2424499" y="39900"/>
                    <a:pt x="2431540" y="42247"/>
                    <a:pt x="2438581" y="42247"/>
                  </a:cubicBezTo>
                  <a:cubicBezTo>
                    <a:pt x="2440928" y="44594"/>
                    <a:pt x="2445622" y="46941"/>
                    <a:pt x="2447970" y="49288"/>
                  </a:cubicBezTo>
                  <a:cubicBezTo>
                    <a:pt x="2450317" y="51635"/>
                    <a:pt x="2450317" y="51635"/>
                    <a:pt x="2452664" y="53982"/>
                  </a:cubicBezTo>
                  <a:cubicBezTo>
                    <a:pt x="2457358" y="56329"/>
                    <a:pt x="2459705" y="61023"/>
                    <a:pt x="2464399" y="63370"/>
                  </a:cubicBezTo>
                  <a:cubicBezTo>
                    <a:pt x="2466746" y="65717"/>
                    <a:pt x="2466746" y="65717"/>
                    <a:pt x="2469093" y="68064"/>
                  </a:cubicBezTo>
                  <a:cubicBezTo>
                    <a:pt x="2469093" y="68064"/>
                    <a:pt x="2469093" y="70411"/>
                    <a:pt x="2471440" y="70411"/>
                  </a:cubicBezTo>
                  <a:cubicBezTo>
                    <a:pt x="2469093" y="72758"/>
                    <a:pt x="2469093" y="72758"/>
                    <a:pt x="2466746" y="75105"/>
                  </a:cubicBezTo>
                  <a:cubicBezTo>
                    <a:pt x="2462052" y="72758"/>
                    <a:pt x="2459705" y="70411"/>
                    <a:pt x="2455011" y="68064"/>
                  </a:cubicBezTo>
                  <a:cubicBezTo>
                    <a:pt x="2452664" y="65717"/>
                    <a:pt x="2447970" y="65717"/>
                    <a:pt x="2445622" y="63370"/>
                  </a:cubicBezTo>
                  <a:cubicBezTo>
                    <a:pt x="2438581" y="61023"/>
                    <a:pt x="2431540" y="56329"/>
                    <a:pt x="2426846" y="53982"/>
                  </a:cubicBezTo>
                  <a:cubicBezTo>
                    <a:pt x="2424499" y="53982"/>
                    <a:pt x="2422152" y="51635"/>
                    <a:pt x="2417458" y="51635"/>
                  </a:cubicBezTo>
                  <a:cubicBezTo>
                    <a:pt x="2408070" y="49288"/>
                    <a:pt x="2398681" y="44594"/>
                    <a:pt x="2389293" y="42247"/>
                  </a:cubicBezTo>
                  <a:cubicBezTo>
                    <a:pt x="2389293" y="42247"/>
                    <a:pt x="2386946" y="42247"/>
                    <a:pt x="2386946" y="42247"/>
                  </a:cubicBezTo>
                  <a:cubicBezTo>
                    <a:pt x="2377558" y="37553"/>
                    <a:pt x="2372864" y="37553"/>
                    <a:pt x="2370517" y="37553"/>
                  </a:cubicBezTo>
                  <a:cubicBezTo>
                    <a:pt x="2375211" y="37553"/>
                    <a:pt x="2379905" y="37553"/>
                    <a:pt x="2384599" y="37553"/>
                  </a:cubicBezTo>
                  <a:cubicBezTo>
                    <a:pt x="2396334" y="37553"/>
                    <a:pt x="2405723" y="37553"/>
                    <a:pt x="2417458" y="39900"/>
                  </a:cubicBezTo>
                  <a:close/>
                  <a:moveTo>
                    <a:pt x="2548892" y="82147"/>
                  </a:moveTo>
                  <a:cubicBezTo>
                    <a:pt x="2572363" y="82147"/>
                    <a:pt x="2593486" y="82147"/>
                    <a:pt x="2616957" y="82147"/>
                  </a:cubicBezTo>
                  <a:cubicBezTo>
                    <a:pt x="2635733" y="82147"/>
                    <a:pt x="2652163" y="82147"/>
                    <a:pt x="2670939" y="82147"/>
                  </a:cubicBezTo>
                  <a:cubicBezTo>
                    <a:pt x="2670939" y="82147"/>
                    <a:pt x="2673286" y="82147"/>
                    <a:pt x="2673286" y="82147"/>
                  </a:cubicBezTo>
                  <a:cubicBezTo>
                    <a:pt x="2677980" y="82147"/>
                    <a:pt x="2680327" y="84494"/>
                    <a:pt x="2685021" y="84494"/>
                  </a:cubicBezTo>
                  <a:cubicBezTo>
                    <a:pt x="2729615" y="96229"/>
                    <a:pt x="2774209" y="107964"/>
                    <a:pt x="2818803" y="122046"/>
                  </a:cubicBezTo>
                  <a:cubicBezTo>
                    <a:pt x="2821150" y="122046"/>
                    <a:pt x="2825844" y="124393"/>
                    <a:pt x="2828191" y="124393"/>
                  </a:cubicBezTo>
                  <a:cubicBezTo>
                    <a:pt x="2846967" y="131435"/>
                    <a:pt x="2868091" y="136129"/>
                    <a:pt x="2886867" y="143170"/>
                  </a:cubicBezTo>
                  <a:cubicBezTo>
                    <a:pt x="2889214" y="143170"/>
                    <a:pt x="2889214" y="145517"/>
                    <a:pt x="2891561" y="145517"/>
                  </a:cubicBezTo>
                  <a:cubicBezTo>
                    <a:pt x="2889214" y="145517"/>
                    <a:pt x="2889214" y="145517"/>
                    <a:pt x="2886867" y="147864"/>
                  </a:cubicBezTo>
                  <a:cubicBezTo>
                    <a:pt x="2879826" y="150211"/>
                    <a:pt x="2875132" y="152558"/>
                    <a:pt x="2868091" y="154905"/>
                  </a:cubicBezTo>
                  <a:cubicBezTo>
                    <a:pt x="2858703" y="157252"/>
                    <a:pt x="2851661" y="161946"/>
                    <a:pt x="2842273" y="164293"/>
                  </a:cubicBezTo>
                  <a:cubicBezTo>
                    <a:pt x="2835232" y="166640"/>
                    <a:pt x="2830538" y="168987"/>
                    <a:pt x="2823497" y="171334"/>
                  </a:cubicBezTo>
                  <a:cubicBezTo>
                    <a:pt x="2814109" y="176028"/>
                    <a:pt x="2804721" y="180723"/>
                    <a:pt x="2795332" y="183070"/>
                  </a:cubicBezTo>
                  <a:cubicBezTo>
                    <a:pt x="2790638" y="185417"/>
                    <a:pt x="2785944" y="187764"/>
                    <a:pt x="2778903" y="190111"/>
                  </a:cubicBezTo>
                  <a:cubicBezTo>
                    <a:pt x="2767168" y="194805"/>
                    <a:pt x="2755433" y="201846"/>
                    <a:pt x="2743697" y="208887"/>
                  </a:cubicBezTo>
                  <a:cubicBezTo>
                    <a:pt x="2741350" y="211234"/>
                    <a:pt x="2739003" y="211234"/>
                    <a:pt x="2736656" y="213581"/>
                  </a:cubicBezTo>
                  <a:cubicBezTo>
                    <a:pt x="2727268" y="218275"/>
                    <a:pt x="2720227" y="222969"/>
                    <a:pt x="2710839" y="230011"/>
                  </a:cubicBezTo>
                  <a:cubicBezTo>
                    <a:pt x="2706145" y="225316"/>
                    <a:pt x="2701450" y="220622"/>
                    <a:pt x="2694409" y="220622"/>
                  </a:cubicBezTo>
                  <a:cubicBezTo>
                    <a:pt x="2689715" y="220622"/>
                    <a:pt x="2682674" y="222969"/>
                    <a:pt x="2680327" y="227664"/>
                  </a:cubicBezTo>
                  <a:cubicBezTo>
                    <a:pt x="2668592" y="215928"/>
                    <a:pt x="2656857" y="206540"/>
                    <a:pt x="2645121" y="197152"/>
                  </a:cubicBezTo>
                  <a:cubicBezTo>
                    <a:pt x="2642774" y="197152"/>
                    <a:pt x="2642774" y="194805"/>
                    <a:pt x="2640427" y="192458"/>
                  </a:cubicBezTo>
                  <a:cubicBezTo>
                    <a:pt x="2635733" y="187764"/>
                    <a:pt x="2631039" y="183070"/>
                    <a:pt x="2623998" y="180723"/>
                  </a:cubicBezTo>
                  <a:cubicBezTo>
                    <a:pt x="2619304" y="178376"/>
                    <a:pt x="2616957" y="173681"/>
                    <a:pt x="2612263" y="171334"/>
                  </a:cubicBezTo>
                  <a:cubicBezTo>
                    <a:pt x="2607569" y="168987"/>
                    <a:pt x="2602875" y="164293"/>
                    <a:pt x="2598180" y="161946"/>
                  </a:cubicBezTo>
                  <a:cubicBezTo>
                    <a:pt x="2593486" y="159599"/>
                    <a:pt x="2588792" y="154905"/>
                    <a:pt x="2584098" y="152558"/>
                  </a:cubicBezTo>
                  <a:cubicBezTo>
                    <a:pt x="2579404" y="150211"/>
                    <a:pt x="2574710" y="147864"/>
                    <a:pt x="2572363" y="143170"/>
                  </a:cubicBezTo>
                  <a:cubicBezTo>
                    <a:pt x="2567669" y="140823"/>
                    <a:pt x="2562975" y="136129"/>
                    <a:pt x="2558281" y="133782"/>
                  </a:cubicBezTo>
                  <a:cubicBezTo>
                    <a:pt x="2553587" y="131435"/>
                    <a:pt x="2548892" y="129088"/>
                    <a:pt x="2546545" y="126741"/>
                  </a:cubicBezTo>
                  <a:cubicBezTo>
                    <a:pt x="2541851" y="124393"/>
                    <a:pt x="2537157" y="119699"/>
                    <a:pt x="2532463" y="117352"/>
                  </a:cubicBezTo>
                  <a:cubicBezTo>
                    <a:pt x="2527769" y="115005"/>
                    <a:pt x="2523075" y="112658"/>
                    <a:pt x="2520728" y="110311"/>
                  </a:cubicBezTo>
                  <a:cubicBezTo>
                    <a:pt x="2516034" y="107964"/>
                    <a:pt x="2511340" y="105617"/>
                    <a:pt x="2506646" y="100923"/>
                  </a:cubicBezTo>
                  <a:cubicBezTo>
                    <a:pt x="2504299" y="98576"/>
                    <a:pt x="2499605" y="96229"/>
                    <a:pt x="2497258" y="96229"/>
                  </a:cubicBezTo>
                  <a:cubicBezTo>
                    <a:pt x="2497258" y="93882"/>
                    <a:pt x="2499605" y="91535"/>
                    <a:pt x="2499605" y="86841"/>
                  </a:cubicBezTo>
                  <a:cubicBezTo>
                    <a:pt x="2499605" y="86841"/>
                    <a:pt x="2499605" y="86841"/>
                    <a:pt x="2499605" y="86841"/>
                  </a:cubicBezTo>
                  <a:cubicBezTo>
                    <a:pt x="2506646" y="86841"/>
                    <a:pt x="2513687" y="86841"/>
                    <a:pt x="2518381" y="86841"/>
                  </a:cubicBezTo>
                  <a:cubicBezTo>
                    <a:pt x="2530116" y="82147"/>
                    <a:pt x="2539504" y="82147"/>
                    <a:pt x="2548892" y="82147"/>
                  </a:cubicBezTo>
                  <a:close/>
                  <a:moveTo>
                    <a:pt x="2929114" y="138476"/>
                  </a:moveTo>
                  <a:cubicBezTo>
                    <a:pt x="2938502" y="136129"/>
                    <a:pt x="2945543" y="133782"/>
                    <a:pt x="2954932" y="131435"/>
                  </a:cubicBezTo>
                  <a:cubicBezTo>
                    <a:pt x="2961973" y="129088"/>
                    <a:pt x="2966667" y="129088"/>
                    <a:pt x="2973708" y="129088"/>
                  </a:cubicBezTo>
                  <a:cubicBezTo>
                    <a:pt x="2980749" y="126741"/>
                    <a:pt x="2990137" y="126741"/>
                    <a:pt x="2997178" y="124393"/>
                  </a:cubicBezTo>
                  <a:cubicBezTo>
                    <a:pt x="3004219" y="124393"/>
                    <a:pt x="3011261" y="124393"/>
                    <a:pt x="3015955" y="122046"/>
                  </a:cubicBezTo>
                  <a:cubicBezTo>
                    <a:pt x="3015955" y="122046"/>
                    <a:pt x="3018302" y="122046"/>
                    <a:pt x="3018302" y="122046"/>
                  </a:cubicBezTo>
                  <a:cubicBezTo>
                    <a:pt x="3018302" y="129088"/>
                    <a:pt x="3022996" y="133782"/>
                    <a:pt x="3027690" y="138476"/>
                  </a:cubicBezTo>
                  <a:cubicBezTo>
                    <a:pt x="3027690" y="138476"/>
                    <a:pt x="3027690" y="138476"/>
                    <a:pt x="3027690" y="138476"/>
                  </a:cubicBezTo>
                  <a:cubicBezTo>
                    <a:pt x="3027690" y="140823"/>
                    <a:pt x="3025343" y="143170"/>
                    <a:pt x="3025343" y="143170"/>
                  </a:cubicBezTo>
                  <a:cubicBezTo>
                    <a:pt x="3025343" y="145517"/>
                    <a:pt x="3022996" y="147864"/>
                    <a:pt x="3022996" y="150211"/>
                  </a:cubicBezTo>
                  <a:cubicBezTo>
                    <a:pt x="3022996" y="152558"/>
                    <a:pt x="3020649" y="154905"/>
                    <a:pt x="3020649" y="154905"/>
                  </a:cubicBezTo>
                  <a:cubicBezTo>
                    <a:pt x="3020649" y="157252"/>
                    <a:pt x="3018302" y="159599"/>
                    <a:pt x="3018302" y="164293"/>
                  </a:cubicBezTo>
                  <a:cubicBezTo>
                    <a:pt x="3018302" y="166640"/>
                    <a:pt x="3015955" y="168987"/>
                    <a:pt x="3015955" y="168987"/>
                  </a:cubicBezTo>
                  <a:cubicBezTo>
                    <a:pt x="3015955" y="171334"/>
                    <a:pt x="3013608" y="176028"/>
                    <a:pt x="3013608" y="178376"/>
                  </a:cubicBezTo>
                  <a:cubicBezTo>
                    <a:pt x="3013608" y="180723"/>
                    <a:pt x="3013608" y="180723"/>
                    <a:pt x="3011261" y="183070"/>
                  </a:cubicBezTo>
                  <a:cubicBezTo>
                    <a:pt x="3011261" y="185417"/>
                    <a:pt x="3011261" y="187764"/>
                    <a:pt x="3008914" y="190111"/>
                  </a:cubicBezTo>
                  <a:cubicBezTo>
                    <a:pt x="2999525" y="185417"/>
                    <a:pt x="2990137" y="180723"/>
                    <a:pt x="2980749" y="178376"/>
                  </a:cubicBezTo>
                  <a:cubicBezTo>
                    <a:pt x="2973708" y="176028"/>
                    <a:pt x="2969014" y="173681"/>
                    <a:pt x="2961973" y="171334"/>
                  </a:cubicBezTo>
                  <a:cubicBezTo>
                    <a:pt x="2940849" y="161946"/>
                    <a:pt x="2917379" y="152558"/>
                    <a:pt x="2896255" y="145517"/>
                  </a:cubicBezTo>
                  <a:cubicBezTo>
                    <a:pt x="2896255" y="145517"/>
                    <a:pt x="2893908" y="145517"/>
                    <a:pt x="2893908" y="145517"/>
                  </a:cubicBezTo>
                  <a:cubicBezTo>
                    <a:pt x="2898602" y="143170"/>
                    <a:pt x="2905644" y="143170"/>
                    <a:pt x="2910338" y="140823"/>
                  </a:cubicBezTo>
                  <a:cubicBezTo>
                    <a:pt x="2917379" y="140823"/>
                    <a:pt x="2924420" y="138476"/>
                    <a:pt x="2929114" y="138476"/>
                  </a:cubicBezTo>
                  <a:close/>
                  <a:moveTo>
                    <a:pt x="3114531" y="145517"/>
                  </a:moveTo>
                  <a:cubicBezTo>
                    <a:pt x="3126266" y="150211"/>
                    <a:pt x="3138001" y="152558"/>
                    <a:pt x="3152083" y="157252"/>
                  </a:cubicBezTo>
                  <a:cubicBezTo>
                    <a:pt x="3159125" y="159599"/>
                    <a:pt x="3166166" y="161946"/>
                    <a:pt x="3173207" y="164293"/>
                  </a:cubicBezTo>
                  <a:cubicBezTo>
                    <a:pt x="3184942" y="168987"/>
                    <a:pt x="3194330" y="171334"/>
                    <a:pt x="3206066" y="176028"/>
                  </a:cubicBezTo>
                  <a:cubicBezTo>
                    <a:pt x="3213106" y="178376"/>
                    <a:pt x="3220148" y="180723"/>
                    <a:pt x="3229536" y="185417"/>
                  </a:cubicBezTo>
                  <a:cubicBezTo>
                    <a:pt x="3236577" y="187764"/>
                    <a:pt x="3243618" y="192458"/>
                    <a:pt x="3253007" y="194805"/>
                  </a:cubicBezTo>
                  <a:cubicBezTo>
                    <a:pt x="3255353" y="197152"/>
                    <a:pt x="3257701" y="197152"/>
                    <a:pt x="3260047" y="199499"/>
                  </a:cubicBezTo>
                  <a:cubicBezTo>
                    <a:pt x="3264742" y="204193"/>
                    <a:pt x="3267089" y="206540"/>
                    <a:pt x="3271783" y="211234"/>
                  </a:cubicBezTo>
                  <a:cubicBezTo>
                    <a:pt x="3276477" y="215928"/>
                    <a:pt x="3283518" y="220622"/>
                    <a:pt x="3288212" y="227664"/>
                  </a:cubicBezTo>
                  <a:cubicBezTo>
                    <a:pt x="3290559" y="230011"/>
                    <a:pt x="3295253" y="234705"/>
                    <a:pt x="3297600" y="237052"/>
                  </a:cubicBezTo>
                  <a:cubicBezTo>
                    <a:pt x="3299947" y="241746"/>
                    <a:pt x="3304641" y="244093"/>
                    <a:pt x="3306988" y="248787"/>
                  </a:cubicBezTo>
                  <a:cubicBezTo>
                    <a:pt x="3309336" y="253481"/>
                    <a:pt x="3314030" y="255828"/>
                    <a:pt x="3316377" y="260522"/>
                  </a:cubicBezTo>
                  <a:cubicBezTo>
                    <a:pt x="3318724" y="265216"/>
                    <a:pt x="3323418" y="267563"/>
                    <a:pt x="3325765" y="272257"/>
                  </a:cubicBezTo>
                  <a:cubicBezTo>
                    <a:pt x="3328112" y="276951"/>
                    <a:pt x="3332806" y="281646"/>
                    <a:pt x="3335153" y="286340"/>
                  </a:cubicBezTo>
                  <a:cubicBezTo>
                    <a:pt x="3337500" y="288687"/>
                    <a:pt x="3339847" y="293381"/>
                    <a:pt x="3342194" y="295728"/>
                  </a:cubicBezTo>
                  <a:cubicBezTo>
                    <a:pt x="3335153" y="295728"/>
                    <a:pt x="3325765" y="295728"/>
                    <a:pt x="3318724" y="295728"/>
                  </a:cubicBezTo>
                  <a:cubicBezTo>
                    <a:pt x="3314030" y="295728"/>
                    <a:pt x="3306988" y="295728"/>
                    <a:pt x="3302294" y="298075"/>
                  </a:cubicBezTo>
                  <a:cubicBezTo>
                    <a:pt x="3292906" y="298075"/>
                    <a:pt x="3281171" y="300422"/>
                    <a:pt x="3271783" y="300422"/>
                  </a:cubicBezTo>
                  <a:cubicBezTo>
                    <a:pt x="3264742" y="300422"/>
                    <a:pt x="3257701" y="302769"/>
                    <a:pt x="3253007" y="302769"/>
                  </a:cubicBezTo>
                  <a:cubicBezTo>
                    <a:pt x="3248312" y="302769"/>
                    <a:pt x="3243618" y="305116"/>
                    <a:pt x="3238924" y="305116"/>
                  </a:cubicBezTo>
                  <a:cubicBezTo>
                    <a:pt x="3236577" y="302769"/>
                    <a:pt x="3234230" y="302769"/>
                    <a:pt x="3231883" y="300422"/>
                  </a:cubicBezTo>
                  <a:cubicBezTo>
                    <a:pt x="3217801" y="293381"/>
                    <a:pt x="3206066" y="286340"/>
                    <a:pt x="3191983" y="279299"/>
                  </a:cubicBezTo>
                  <a:cubicBezTo>
                    <a:pt x="3182595" y="274604"/>
                    <a:pt x="3175554" y="269910"/>
                    <a:pt x="3166166" y="265216"/>
                  </a:cubicBezTo>
                  <a:cubicBezTo>
                    <a:pt x="3152083" y="258175"/>
                    <a:pt x="3138001" y="251134"/>
                    <a:pt x="3126266" y="244093"/>
                  </a:cubicBezTo>
                  <a:cubicBezTo>
                    <a:pt x="3116878" y="239399"/>
                    <a:pt x="3109837" y="234705"/>
                    <a:pt x="3100449" y="232358"/>
                  </a:cubicBezTo>
                  <a:cubicBezTo>
                    <a:pt x="3086366" y="225316"/>
                    <a:pt x="3072284" y="218275"/>
                    <a:pt x="3058202" y="211234"/>
                  </a:cubicBezTo>
                  <a:cubicBezTo>
                    <a:pt x="3051160" y="208887"/>
                    <a:pt x="3044119" y="204193"/>
                    <a:pt x="3034731" y="201846"/>
                  </a:cubicBezTo>
                  <a:cubicBezTo>
                    <a:pt x="3030037" y="199499"/>
                    <a:pt x="3022996" y="197152"/>
                    <a:pt x="3018302" y="194805"/>
                  </a:cubicBezTo>
                  <a:cubicBezTo>
                    <a:pt x="3018302" y="192458"/>
                    <a:pt x="3018302" y="190111"/>
                    <a:pt x="3020649" y="187764"/>
                  </a:cubicBezTo>
                  <a:cubicBezTo>
                    <a:pt x="3020649" y="185417"/>
                    <a:pt x="3022996" y="183070"/>
                    <a:pt x="3022996" y="180723"/>
                  </a:cubicBezTo>
                  <a:cubicBezTo>
                    <a:pt x="3022996" y="178376"/>
                    <a:pt x="3025343" y="176028"/>
                    <a:pt x="3025343" y="171334"/>
                  </a:cubicBezTo>
                  <a:cubicBezTo>
                    <a:pt x="3025343" y="168987"/>
                    <a:pt x="3027690" y="166640"/>
                    <a:pt x="3027690" y="164293"/>
                  </a:cubicBezTo>
                  <a:cubicBezTo>
                    <a:pt x="3027690" y="161946"/>
                    <a:pt x="3030037" y="159599"/>
                    <a:pt x="3030037" y="157252"/>
                  </a:cubicBezTo>
                  <a:cubicBezTo>
                    <a:pt x="3030037" y="154905"/>
                    <a:pt x="3032384" y="152558"/>
                    <a:pt x="3032384" y="152558"/>
                  </a:cubicBezTo>
                  <a:cubicBezTo>
                    <a:pt x="3032384" y="150211"/>
                    <a:pt x="3034731" y="147864"/>
                    <a:pt x="3034731" y="145517"/>
                  </a:cubicBezTo>
                  <a:cubicBezTo>
                    <a:pt x="3034731" y="143170"/>
                    <a:pt x="3037078" y="143170"/>
                    <a:pt x="3037078" y="140823"/>
                  </a:cubicBezTo>
                  <a:cubicBezTo>
                    <a:pt x="3039425" y="140823"/>
                    <a:pt x="3041772" y="143170"/>
                    <a:pt x="3044119" y="143170"/>
                  </a:cubicBezTo>
                  <a:cubicBezTo>
                    <a:pt x="3053508" y="143170"/>
                    <a:pt x="3060548" y="138476"/>
                    <a:pt x="3062896" y="129088"/>
                  </a:cubicBezTo>
                  <a:cubicBezTo>
                    <a:pt x="3074631" y="133782"/>
                    <a:pt x="3086366" y="136129"/>
                    <a:pt x="3100449" y="140823"/>
                  </a:cubicBezTo>
                  <a:cubicBezTo>
                    <a:pt x="3102795" y="140823"/>
                    <a:pt x="3107489" y="143170"/>
                    <a:pt x="3114531" y="145517"/>
                  </a:cubicBezTo>
                  <a:close/>
                  <a:moveTo>
                    <a:pt x="3396176" y="295728"/>
                  </a:moveTo>
                  <a:cubicBezTo>
                    <a:pt x="3403217" y="295728"/>
                    <a:pt x="3407911" y="295728"/>
                    <a:pt x="3414953" y="298075"/>
                  </a:cubicBezTo>
                  <a:cubicBezTo>
                    <a:pt x="3419647" y="298075"/>
                    <a:pt x="3424341" y="298075"/>
                    <a:pt x="3429035" y="298075"/>
                  </a:cubicBezTo>
                  <a:cubicBezTo>
                    <a:pt x="3433729" y="298075"/>
                    <a:pt x="3438423" y="298075"/>
                    <a:pt x="3440770" y="300422"/>
                  </a:cubicBezTo>
                  <a:cubicBezTo>
                    <a:pt x="3447811" y="300422"/>
                    <a:pt x="3452505" y="302769"/>
                    <a:pt x="3459546" y="302769"/>
                  </a:cubicBezTo>
                  <a:cubicBezTo>
                    <a:pt x="3461894" y="302769"/>
                    <a:pt x="3461894" y="302769"/>
                    <a:pt x="3464241" y="302769"/>
                  </a:cubicBezTo>
                  <a:cubicBezTo>
                    <a:pt x="3466588" y="302769"/>
                    <a:pt x="3468935" y="302769"/>
                    <a:pt x="3471282" y="302769"/>
                  </a:cubicBezTo>
                  <a:cubicBezTo>
                    <a:pt x="3471282" y="302769"/>
                    <a:pt x="3471282" y="305116"/>
                    <a:pt x="3471282" y="305116"/>
                  </a:cubicBezTo>
                  <a:cubicBezTo>
                    <a:pt x="3471282" y="316851"/>
                    <a:pt x="3480670" y="326239"/>
                    <a:pt x="3492405" y="326239"/>
                  </a:cubicBezTo>
                  <a:cubicBezTo>
                    <a:pt x="3494752" y="326239"/>
                    <a:pt x="3497099" y="326239"/>
                    <a:pt x="3499446" y="323892"/>
                  </a:cubicBezTo>
                  <a:cubicBezTo>
                    <a:pt x="3501793" y="326239"/>
                    <a:pt x="3504140" y="328586"/>
                    <a:pt x="3506487" y="328586"/>
                  </a:cubicBezTo>
                  <a:cubicBezTo>
                    <a:pt x="3508834" y="330934"/>
                    <a:pt x="3511182" y="333281"/>
                    <a:pt x="3513528" y="335628"/>
                  </a:cubicBezTo>
                  <a:cubicBezTo>
                    <a:pt x="3527611" y="349710"/>
                    <a:pt x="3541693" y="361445"/>
                    <a:pt x="3555775" y="375527"/>
                  </a:cubicBezTo>
                  <a:cubicBezTo>
                    <a:pt x="3555775" y="375527"/>
                    <a:pt x="3558123" y="377874"/>
                    <a:pt x="3558123" y="377874"/>
                  </a:cubicBezTo>
                  <a:cubicBezTo>
                    <a:pt x="3572205" y="391957"/>
                    <a:pt x="3586287" y="408386"/>
                    <a:pt x="3600369" y="422468"/>
                  </a:cubicBezTo>
                  <a:cubicBezTo>
                    <a:pt x="3602716" y="424815"/>
                    <a:pt x="3602716" y="424815"/>
                    <a:pt x="3605064" y="427162"/>
                  </a:cubicBezTo>
                  <a:cubicBezTo>
                    <a:pt x="3609758" y="431857"/>
                    <a:pt x="3612104" y="436551"/>
                    <a:pt x="3616799" y="441245"/>
                  </a:cubicBezTo>
                  <a:cubicBezTo>
                    <a:pt x="3621493" y="448286"/>
                    <a:pt x="3626187" y="452980"/>
                    <a:pt x="3630881" y="460021"/>
                  </a:cubicBezTo>
                  <a:cubicBezTo>
                    <a:pt x="3633228" y="462368"/>
                    <a:pt x="3633228" y="464715"/>
                    <a:pt x="3635575" y="467062"/>
                  </a:cubicBezTo>
                  <a:cubicBezTo>
                    <a:pt x="3633228" y="469409"/>
                    <a:pt x="3633228" y="471756"/>
                    <a:pt x="3630881" y="474103"/>
                  </a:cubicBezTo>
                  <a:cubicBezTo>
                    <a:pt x="3623840" y="471756"/>
                    <a:pt x="3619146" y="469409"/>
                    <a:pt x="3612104" y="467062"/>
                  </a:cubicBezTo>
                  <a:cubicBezTo>
                    <a:pt x="3607410" y="464715"/>
                    <a:pt x="3600369" y="462368"/>
                    <a:pt x="3595675" y="462368"/>
                  </a:cubicBezTo>
                  <a:cubicBezTo>
                    <a:pt x="3583940" y="457674"/>
                    <a:pt x="3569858" y="455327"/>
                    <a:pt x="3558123" y="450633"/>
                  </a:cubicBezTo>
                  <a:cubicBezTo>
                    <a:pt x="3553428" y="448286"/>
                    <a:pt x="3546387" y="448286"/>
                    <a:pt x="3541693" y="445939"/>
                  </a:cubicBezTo>
                  <a:cubicBezTo>
                    <a:pt x="3525264" y="441245"/>
                    <a:pt x="3511182" y="438898"/>
                    <a:pt x="3494752" y="434204"/>
                  </a:cubicBezTo>
                  <a:cubicBezTo>
                    <a:pt x="3492405" y="434204"/>
                    <a:pt x="3490058" y="431857"/>
                    <a:pt x="3485364" y="431857"/>
                  </a:cubicBezTo>
                  <a:cubicBezTo>
                    <a:pt x="3473629" y="429510"/>
                    <a:pt x="3459546" y="427162"/>
                    <a:pt x="3447811" y="424815"/>
                  </a:cubicBezTo>
                  <a:cubicBezTo>
                    <a:pt x="3447811" y="424815"/>
                    <a:pt x="3447811" y="422468"/>
                    <a:pt x="3447811" y="422468"/>
                  </a:cubicBezTo>
                  <a:cubicBezTo>
                    <a:pt x="3447811" y="410733"/>
                    <a:pt x="3438423" y="401345"/>
                    <a:pt x="3426688" y="401345"/>
                  </a:cubicBezTo>
                  <a:cubicBezTo>
                    <a:pt x="3424341" y="401345"/>
                    <a:pt x="3419647" y="401345"/>
                    <a:pt x="3417300" y="403692"/>
                  </a:cubicBezTo>
                  <a:cubicBezTo>
                    <a:pt x="3414953" y="398998"/>
                    <a:pt x="3412605" y="394304"/>
                    <a:pt x="3410259" y="389610"/>
                  </a:cubicBezTo>
                  <a:cubicBezTo>
                    <a:pt x="3407911" y="387263"/>
                    <a:pt x="3405565" y="382569"/>
                    <a:pt x="3405565" y="380222"/>
                  </a:cubicBezTo>
                  <a:cubicBezTo>
                    <a:pt x="3400870" y="373180"/>
                    <a:pt x="3396176" y="366139"/>
                    <a:pt x="3393829" y="359098"/>
                  </a:cubicBezTo>
                  <a:cubicBezTo>
                    <a:pt x="3391482" y="356751"/>
                    <a:pt x="3389135" y="352057"/>
                    <a:pt x="3386788" y="349710"/>
                  </a:cubicBezTo>
                  <a:cubicBezTo>
                    <a:pt x="3382094" y="342669"/>
                    <a:pt x="3377400" y="335628"/>
                    <a:pt x="3372706" y="328586"/>
                  </a:cubicBezTo>
                  <a:cubicBezTo>
                    <a:pt x="3370359" y="326239"/>
                    <a:pt x="3370359" y="323892"/>
                    <a:pt x="3368012" y="321545"/>
                  </a:cubicBezTo>
                  <a:cubicBezTo>
                    <a:pt x="3360970" y="312157"/>
                    <a:pt x="3356276" y="305116"/>
                    <a:pt x="3349235" y="295728"/>
                  </a:cubicBezTo>
                  <a:cubicBezTo>
                    <a:pt x="3349235" y="295728"/>
                    <a:pt x="3349235" y="295728"/>
                    <a:pt x="3349235" y="293381"/>
                  </a:cubicBezTo>
                  <a:cubicBezTo>
                    <a:pt x="3356276" y="293381"/>
                    <a:pt x="3363318" y="293381"/>
                    <a:pt x="3370359" y="293381"/>
                  </a:cubicBezTo>
                  <a:cubicBezTo>
                    <a:pt x="3375053" y="295728"/>
                    <a:pt x="3386788" y="295728"/>
                    <a:pt x="3396176" y="295728"/>
                  </a:cubicBezTo>
                  <a:close/>
                  <a:moveTo>
                    <a:pt x="3694251" y="495227"/>
                  </a:moveTo>
                  <a:cubicBezTo>
                    <a:pt x="3703639" y="497574"/>
                    <a:pt x="3713027" y="499921"/>
                    <a:pt x="3722416" y="502268"/>
                  </a:cubicBezTo>
                  <a:cubicBezTo>
                    <a:pt x="3722416" y="502268"/>
                    <a:pt x="3724763" y="502268"/>
                    <a:pt x="3724763" y="502268"/>
                  </a:cubicBezTo>
                  <a:cubicBezTo>
                    <a:pt x="3809256" y="528085"/>
                    <a:pt x="3893750" y="567985"/>
                    <a:pt x="3973550" y="617273"/>
                  </a:cubicBezTo>
                  <a:cubicBezTo>
                    <a:pt x="3989979" y="631355"/>
                    <a:pt x="4008755" y="645438"/>
                    <a:pt x="4025185" y="661867"/>
                  </a:cubicBezTo>
                  <a:cubicBezTo>
                    <a:pt x="4029879" y="664214"/>
                    <a:pt x="4032226" y="668908"/>
                    <a:pt x="4036920" y="671255"/>
                  </a:cubicBezTo>
                  <a:cubicBezTo>
                    <a:pt x="4048655" y="680643"/>
                    <a:pt x="4058043" y="690032"/>
                    <a:pt x="4069778" y="699420"/>
                  </a:cubicBezTo>
                  <a:cubicBezTo>
                    <a:pt x="4076820" y="704114"/>
                    <a:pt x="4081514" y="711155"/>
                    <a:pt x="4088555" y="715849"/>
                  </a:cubicBezTo>
                  <a:cubicBezTo>
                    <a:pt x="4097943" y="725237"/>
                    <a:pt x="4107331" y="734626"/>
                    <a:pt x="4116719" y="741667"/>
                  </a:cubicBezTo>
                  <a:cubicBezTo>
                    <a:pt x="4123761" y="748708"/>
                    <a:pt x="4130802" y="755749"/>
                    <a:pt x="4140190" y="762790"/>
                  </a:cubicBezTo>
                  <a:cubicBezTo>
                    <a:pt x="4147231" y="769831"/>
                    <a:pt x="4156619" y="779219"/>
                    <a:pt x="4163660" y="786261"/>
                  </a:cubicBezTo>
                  <a:cubicBezTo>
                    <a:pt x="4177743" y="800343"/>
                    <a:pt x="4191825" y="816772"/>
                    <a:pt x="4205907" y="833202"/>
                  </a:cubicBezTo>
                  <a:cubicBezTo>
                    <a:pt x="4210601" y="837896"/>
                    <a:pt x="4212948" y="842590"/>
                    <a:pt x="4217643" y="844937"/>
                  </a:cubicBezTo>
                  <a:cubicBezTo>
                    <a:pt x="4227031" y="854325"/>
                    <a:pt x="4234072" y="863713"/>
                    <a:pt x="4243460" y="873101"/>
                  </a:cubicBezTo>
                  <a:cubicBezTo>
                    <a:pt x="4243460" y="873101"/>
                    <a:pt x="4243460" y="873101"/>
                    <a:pt x="4243460" y="873101"/>
                  </a:cubicBezTo>
                  <a:cubicBezTo>
                    <a:pt x="4241113" y="870754"/>
                    <a:pt x="4238766" y="870754"/>
                    <a:pt x="4236419" y="868407"/>
                  </a:cubicBezTo>
                  <a:cubicBezTo>
                    <a:pt x="4231725" y="863713"/>
                    <a:pt x="4224684" y="859019"/>
                    <a:pt x="4219990" y="854325"/>
                  </a:cubicBezTo>
                  <a:cubicBezTo>
                    <a:pt x="4215296" y="849631"/>
                    <a:pt x="4210601" y="844937"/>
                    <a:pt x="4205907" y="842590"/>
                  </a:cubicBezTo>
                  <a:cubicBezTo>
                    <a:pt x="4201213" y="837896"/>
                    <a:pt x="4194172" y="833202"/>
                    <a:pt x="4189478" y="828507"/>
                  </a:cubicBezTo>
                  <a:cubicBezTo>
                    <a:pt x="4184784" y="823813"/>
                    <a:pt x="4180090" y="819119"/>
                    <a:pt x="4175395" y="816772"/>
                  </a:cubicBezTo>
                  <a:cubicBezTo>
                    <a:pt x="4170701" y="812078"/>
                    <a:pt x="4163660" y="807384"/>
                    <a:pt x="4158966" y="805037"/>
                  </a:cubicBezTo>
                  <a:cubicBezTo>
                    <a:pt x="4154272" y="800343"/>
                    <a:pt x="4149578" y="797996"/>
                    <a:pt x="4142537" y="793302"/>
                  </a:cubicBezTo>
                  <a:cubicBezTo>
                    <a:pt x="4137843" y="788608"/>
                    <a:pt x="4130802" y="786261"/>
                    <a:pt x="4126108" y="781566"/>
                  </a:cubicBezTo>
                  <a:cubicBezTo>
                    <a:pt x="4121414" y="776872"/>
                    <a:pt x="4114372" y="774525"/>
                    <a:pt x="4109678" y="769831"/>
                  </a:cubicBezTo>
                  <a:cubicBezTo>
                    <a:pt x="4104984" y="765137"/>
                    <a:pt x="4097943" y="762790"/>
                    <a:pt x="4093249" y="758096"/>
                  </a:cubicBezTo>
                  <a:cubicBezTo>
                    <a:pt x="4088555" y="753402"/>
                    <a:pt x="4081514" y="751055"/>
                    <a:pt x="4076820" y="746361"/>
                  </a:cubicBezTo>
                  <a:cubicBezTo>
                    <a:pt x="4072126" y="744014"/>
                    <a:pt x="4067432" y="739320"/>
                    <a:pt x="4060390" y="736973"/>
                  </a:cubicBezTo>
                  <a:cubicBezTo>
                    <a:pt x="4055696" y="732279"/>
                    <a:pt x="4048655" y="729931"/>
                    <a:pt x="4043961" y="725237"/>
                  </a:cubicBezTo>
                  <a:cubicBezTo>
                    <a:pt x="4039267" y="722890"/>
                    <a:pt x="4034573" y="718196"/>
                    <a:pt x="4027532" y="715849"/>
                  </a:cubicBezTo>
                  <a:cubicBezTo>
                    <a:pt x="4020491" y="711155"/>
                    <a:pt x="4015797" y="708808"/>
                    <a:pt x="4008755" y="706461"/>
                  </a:cubicBezTo>
                  <a:cubicBezTo>
                    <a:pt x="4004061" y="704114"/>
                    <a:pt x="3999367" y="699420"/>
                    <a:pt x="3992326" y="697073"/>
                  </a:cubicBezTo>
                  <a:cubicBezTo>
                    <a:pt x="3985285" y="694726"/>
                    <a:pt x="3980591" y="690032"/>
                    <a:pt x="3973550" y="687685"/>
                  </a:cubicBezTo>
                  <a:cubicBezTo>
                    <a:pt x="3968856" y="685338"/>
                    <a:pt x="3964161" y="682991"/>
                    <a:pt x="3957120" y="678296"/>
                  </a:cubicBezTo>
                  <a:cubicBezTo>
                    <a:pt x="3952426" y="675949"/>
                    <a:pt x="3947732" y="673602"/>
                    <a:pt x="3943038" y="671255"/>
                  </a:cubicBezTo>
                  <a:cubicBezTo>
                    <a:pt x="3943038" y="671255"/>
                    <a:pt x="3943038" y="671255"/>
                    <a:pt x="3940691" y="668908"/>
                  </a:cubicBezTo>
                  <a:cubicBezTo>
                    <a:pt x="3933650" y="664214"/>
                    <a:pt x="3924262" y="657173"/>
                    <a:pt x="3917220" y="652479"/>
                  </a:cubicBezTo>
                  <a:cubicBezTo>
                    <a:pt x="3910180" y="647785"/>
                    <a:pt x="3900791" y="640744"/>
                    <a:pt x="3893750" y="636050"/>
                  </a:cubicBezTo>
                  <a:cubicBezTo>
                    <a:pt x="3886709" y="631355"/>
                    <a:pt x="3877321" y="624314"/>
                    <a:pt x="3870279" y="619620"/>
                  </a:cubicBezTo>
                  <a:cubicBezTo>
                    <a:pt x="3863239" y="614926"/>
                    <a:pt x="3853850" y="607885"/>
                    <a:pt x="3846809" y="603191"/>
                  </a:cubicBezTo>
                  <a:cubicBezTo>
                    <a:pt x="3839768" y="598497"/>
                    <a:pt x="3830380" y="593803"/>
                    <a:pt x="3823339" y="586762"/>
                  </a:cubicBezTo>
                  <a:cubicBezTo>
                    <a:pt x="3816298" y="582068"/>
                    <a:pt x="3806909" y="575026"/>
                    <a:pt x="3799868" y="570332"/>
                  </a:cubicBezTo>
                  <a:cubicBezTo>
                    <a:pt x="3792827" y="565638"/>
                    <a:pt x="3783439" y="560944"/>
                    <a:pt x="3776398" y="556250"/>
                  </a:cubicBezTo>
                  <a:cubicBezTo>
                    <a:pt x="3767010" y="551556"/>
                    <a:pt x="3759968" y="546862"/>
                    <a:pt x="3750580" y="539821"/>
                  </a:cubicBezTo>
                  <a:cubicBezTo>
                    <a:pt x="3743539" y="535127"/>
                    <a:pt x="3734151" y="530433"/>
                    <a:pt x="3724763" y="525738"/>
                  </a:cubicBezTo>
                  <a:cubicBezTo>
                    <a:pt x="3715375" y="521044"/>
                    <a:pt x="3708333" y="516350"/>
                    <a:pt x="3698945" y="511656"/>
                  </a:cubicBezTo>
                  <a:cubicBezTo>
                    <a:pt x="3691904" y="506962"/>
                    <a:pt x="3682516" y="502268"/>
                    <a:pt x="3673128" y="497574"/>
                  </a:cubicBezTo>
                  <a:cubicBezTo>
                    <a:pt x="3668434" y="495227"/>
                    <a:pt x="3666086" y="492880"/>
                    <a:pt x="3661392" y="490533"/>
                  </a:cubicBezTo>
                  <a:cubicBezTo>
                    <a:pt x="3661392" y="490533"/>
                    <a:pt x="3661392" y="488186"/>
                    <a:pt x="3663740" y="488186"/>
                  </a:cubicBezTo>
                  <a:cubicBezTo>
                    <a:pt x="3670781" y="490533"/>
                    <a:pt x="3677822" y="490533"/>
                    <a:pt x="3682516" y="492880"/>
                  </a:cubicBezTo>
                  <a:cubicBezTo>
                    <a:pt x="3687210" y="492880"/>
                    <a:pt x="3689557" y="492880"/>
                    <a:pt x="3694251" y="495227"/>
                  </a:cubicBezTo>
                  <a:close/>
                  <a:moveTo>
                    <a:pt x="4299789" y="952901"/>
                  </a:moveTo>
                  <a:cubicBezTo>
                    <a:pt x="4306830" y="962289"/>
                    <a:pt x="4316218" y="971677"/>
                    <a:pt x="4323260" y="983412"/>
                  </a:cubicBezTo>
                  <a:cubicBezTo>
                    <a:pt x="4327954" y="990454"/>
                    <a:pt x="4332648" y="995148"/>
                    <a:pt x="4337342" y="1002189"/>
                  </a:cubicBezTo>
                  <a:cubicBezTo>
                    <a:pt x="4344383" y="1011577"/>
                    <a:pt x="4351424" y="1020965"/>
                    <a:pt x="4358465" y="1030353"/>
                  </a:cubicBezTo>
                  <a:cubicBezTo>
                    <a:pt x="4363159" y="1037394"/>
                    <a:pt x="4367854" y="1044436"/>
                    <a:pt x="4372548" y="1051477"/>
                  </a:cubicBezTo>
                  <a:cubicBezTo>
                    <a:pt x="4379589" y="1060865"/>
                    <a:pt x="4384283" y="1070253"/>
                    <a:pt x="4391324" y="1079641"/>
                  </a:cubicBezTo>
                  <a:cubicBezTo>
                    <a:pt x="4396018" y="1086683"/>
                    <a:pt x="4400712" y="1093724"/>
                    <a:pt x="4405406" y="1100765"/>
                  </a:cubicBezTo>
                  <a:cubicBezTo>
                    <a:pt x="4412447" y="1110153"/>
                    <a:pt x="4417141" y="1119541"/>
                    <a:pt x="4424183" y="1128929"/>
                  </a:cubicBezTo>
                  <a:cubicBezTo>
                    <a:pt x="4428877" y="1135970"/>
                    <a:pt x="4433571" y="1143012"/>
                    <a:pt x="4438265" y="1150053"/>
                  </a:cubicBezTo>
                  <a:cubicBezTo>
                    <a:pt x="4438265" y="1152400"/>
                    <a:pt x="4440612" y="1154747"/>
                    <a:pt x="4440612" y="1154747"/>
                  </a:cubicBezTo>
                  <a:cubicBezTo>
                    <a:pt x="4414795" y="1119541"/>
                    <a:pt x="4386630" y="1086683"/>
                    <a:pt x="4358465" y="1053824"/>
                  </a:cubicBezTo>
                  <a:cubicBezTo>
                    <a:pt x="4346730" y="1039742"/>
                    <a:pt x="4334995" y="1025659"/>
                    <a:pt x="4320913" y="1011577"/>
                  </a:cubicBezTo>
                  <a:cubicBezTo>
                    <a:pt x="4318566" y="1009230"/>
                    <a:pt x="4313872" y="1004536"/>
                    <a:pt x="4311524" y="1002189"/>
                  </a:cubicBezTo>
                  <a:cubicBezTo>
                    <a:pt x="4302136" y="992801"/>
                    <a:pt x="4292748" y="981065"/>
                    <a:pt x="4283360" y="971677"/>
                  </a:cubicBezTo>
                  <a:cubicBezTo>
                    <a:pt x="4278666" y="966983"/>
                    <a:pt x="4273972" y="962289"/>
                    <a:pt x="4269277" y="957595"/>
                  </a:cubicBezTo>
                  <a:cubicBezTo>
                    <a:pt x="4259889" y="948207"/>
                    <a:pt x="4252848" y="938819"/>
                    <a:pt x="4243460" y="931777"/>
                  </a:cubicBezTo>
                  <a:cubicBezTo>
                    <a:pt x="4238766" y="927083"/>
                    <a:pt x="4234072" y="922389"/>
                    <a:pt x="4227031" y="917695"/>
                  </a:cubicBezTo>
                  <a:cubicBezTo>
                    <a:pt x="4222337" y="913001"/>
                    <a:pt x="4219990" y="910654"/>
                    <a:pt x="4215296" y="905960"/>
                  </a:cubicBezTo>
                  <a:cubicBezTo>
                    <a:pt x="4217643" y="905960"/>
                    <a:pt x="4217643" y="903613"/>
                    <a:pt x="4219990" y="903613"/>
                  </a:cubicBezTo>
                  <a:cubicBezTo>
                    <a:pt x="4219990" y="903613"/>
                    <a:pt x="4222337" y="903613"/>
                    <a:pt x="4222337" y="901266"/>
                  </a:cubicBezTo>
                  <a:cubicBezTo>
                    <a:pt x="4224684" y="901266"/>
                    <a:pt x="4227031" y="898919"/>
                    <a:pt x="4229378" y="898919"/>
                  </a:cubicBezTo>
                  <a:cubicBezTo>
                    <a:pt x="4229378" y="898919"/>
                    <a:pt x="4229378" y="898919"/>
                    <a:pt x="4229378" y="898919"/>
                  </a:cubicBezTo>
                  <a:cubicBezTo>
                    <a:pt x="4231725" y="908307"/>
                    <a:pt x="4238766" y="913001"/>
                    <a:pt x="4248154" y="913001"/>
                  </a:cubicBezTo>
                  <a:cubicBezTo>
                    <a:pt x="4252848" y="913001"/>
                    <a:pt x="4257542" y="910654"/>
                    <a:pt x="4259889" y="908307"/>
                  </a:cubicBezTo>
                  <a:cubicBezTo>
                    <a:pt x="4266931" y="917695"/>
                    <a:pt x="4276319" y="927083"/>
                    <a:pt x="4283360" y="938819"/>
                  </a:cubicBezTo>
                  <a:cubicBezTo>
                    <a:pt x="4292748" y="941166"/>
                    <a:pt x="4295095" y="945860"/>
                    <a:pt x="4299789" y="952901"/>
                  </a:cubicBezTo>
                  <a:close/>
                  <a:moveTo>
                    <a:pt x="4487553" y="1218117"/>
                  </a:moveTo>
                  <a:cubicBezTo>
                    <a:pt x="4492247" y="1225158"/>
                    <a:pt x="4496941" y="1229852"/>
                    <a:pt x="4499288" y="1236893"/>
                  </a:cubicBezTo>
                  <a:cubicBezTo>
                    <a:pt x="4506329" y="1246282"/>
                    <a:pt x="4511023" y="1253323"/>
                    <a:pt x="4518065" y="1262711"/>
                  </a:cubicBezTo>
                  <a:cubicBezTo>
                    <a:pt x="4522759" y="1267405"/>
                    <a:pt x="4525106" y="1274446"/>
                    <a:pt x="4529800" y="1279140"/>
                  </a:cubicBezTo>
                  <a:cubicBezTo>
                    <a:pt x="4534494" y="1288529"/>
                    <a:pt x="4541535" y="1297917"/>
                    <a:pt x="4546229" y="1304958"/>
                  </a:cubicBezTo>
                  <a:cubicBezTo>
                    <a:pt x="4550923" y="1309652"/>
                    <a:pt x="4553270" y="1316693"/>
                    <a:pt x="4557964" y="1321387"/>
                  </a:cubicBezTo>
                  <a:cubicBezTo>
                    <a:pt x="4557964" y="1323734"/>
                    <a:pt x="4560311" y="1326081"/>
                    <a:pt x="4560311" y="1326081"/>
                  </a:cubicBezTo>
                  <a:cubicBezTo>
                    <a:pt x="4557964" y="1328428"/>
                    <a:pt x="4557964" y="1333122"/>
                    <a:pt x="4557964" y="1335469"/>
                  </a:cubicBezTo>
                  <a:cubicBezTo>
                    <a:pt x="4557964" y="1347205"/>
                    <a:pt x="4567353" y="1356593"/>
                    <a:pt x="4579088" y="1356593"/>
                  </a:cubicBezTo>
                  <a:cubicBezTo>
                    <a:pt x="4579088" y="1356593"/>
                    <a:pt x="4579088" y="1356593"/>
                    <a:pt x="4581435" y="1356593"/>
                  </a:cubicBezTo>
                  <a:cubicBezTo>
                    <a:pt x="4583782" y="1358940"/>
                    <a:pt x="4586129" y="1361287"/>
                    <a:pt x="4586129" y="1365981"/>
                  </a:cubicBezTo>
                  <a:cubicBezTo>
                    <a:pt x="4590823" y="1373022"/>
                    <a:pt x="4595517" y="1382410"/>
                    <a:pt x="4600211" y="1389451"/>
                  </a:cubicBezTo>
                  <a:cubicBezTo>
                    <a:pt x="4600211" y="1391799"/>
                    <a:pt x="4602558" y="1394146"/>
                    <a:pt x="4602558" y="1396493"/>
                  </a:cubicBezTo>
                  <a:cubicBezTo>
                    <a:pt x="4607252" y="1405881"/>
                    <a:pt x="4609599" y="1415269"/>
                    <a:pt x="4614294" y="1424657"/>
                  </a:cubicBezTo>
                  <a:cubicBezTo>
                    <a:pt x="4616640" y="1431698"/>
                    <a:pt x="4618988" y="1436392"/>
                    <a:pt x="4621334" y="1443434"/>
                  </a:cubicBezTo>
                  <a:cubicBezTo>
                    <a:pt x="4623682" y="1450475"/>
                    <a:pt x="4626029" y="1459863"/>
                    <a:pt x="4630723" y="1466904"/>
                  </a:cubicBezTo>
                  <a:cubicBezTo>
                    <a:pt x="4630723" y="1466904"/>
                    <a:pt x="4630723" y="1466904"/>
                    <a:pt x="4630723" y="1466904"/>
                  </a:cubicBezTo>
                  <a:cubicBezTo>
                    <a:pt x="4628376" y="1462210"/>
                    <a:pt x="4623682" y="1457516"/>
                    <a:pt x="4621334" y="1450475"/>
                  </a:cubicBezTo>
                  <a:cubicBezTo>
                    <a:pt x="4616640" y="1441087"/>
                    <a:pt x="4609599" y="1434045"/>
                    <a:pt x="4604905" y="1424657"/>
                  </a:cubicBezTo>
                  <a:cubicBezTo>
                    <a:pt x="4602558" y="1419963"/>
                    <a:pt x="4597864" y="1415269"/>
                    <a:pt x="4595517" y="1410575"/>
                  </a:cubicBezTo>
                  <a:cubicBezTo>
                    <a:pt x="4590823" y="1403534"/>
                    <a:pt x="4586129" y="1398840"/>
                    <a:pt x="4581435" y="1391799"/>
                  </a:cubicBezTo>
                  <a:cubicBezTo>
                    <a:pt x="4581435" y="1391799"/>
                    <a:pt x="4581435" y="1389451"/>
                    <a:pt x="4581435" y="1389451"/>
                  </a:cubicBezTo>
                  <a:cubicBezTo>
                    <a:pt x="4576741" y="1377716"/>
                    <a:pt x="4569699" y="1365981"/>
                    <a:pt x="4565005" y="1354246"/>
                  </a:cubicBezTo>
                  <a:cubicBezTo>
                    <a:pt x="4562658" y="1349552"/>
                    <a:pt x="4560311" y="1342511"/>
                    <a:pt x="4555617" y="1337817"/>
                  </a:cubicBezTo>
                  <a:cubicBezTo>
                    <a:pt x="4546229" y="1321387"/>
                    <a:pt x="4536841" y="1302611"/>
                    <a:pt x="4527453" y="1286181"/>
                  </a:cubicBezTo>
                  <a:cubicBezTo>
                    <a:pt x="4518065" y="1269752"/>
                    <a:pt x="4508676" y="1250976"/>
                    <a:pt x="4499288" y="1234546"/>
                  </a:cubicBezTo>
                  <a:cubicBezTo>
                    <a:pt x="4494594" y="1227505"/>
                    <a:pt x="4492247" y="1222811"/>
                    <a:pt x="4487553" y="1215770"/>
                  </a:cubicBezTo>
                  <a:cubicBezTo>
                    <a:pt x="4482859" y="1206382"/>
                    <a:pt x="4478165" y="1199341"/>
                    <a:pt x="4471124" y="1189953"/>
                  </a:cubicBezTo>
                  <a:cubicBezTo>
                    <a:pt x="4471124" y="1189953"/>
                    <a:pt x="4471124" y="1192300"/>
                    <a:pt x="4473471" y="1192300"/>
                  </a:cubicBezTo>
                  <a:cubicBezTo>
                    <a:pt x="4475818" y="1201688"/>
                    <a:pt x="4480512" y="1211076"/>
                    <a:pt x="4487553" y="1218117"/>
                  </a:cubicBezTo>
                  <a:close/>
                  <a:moveTo>
                    <a:pt x="4616640" y="1412922"/>
                  </a:moveTo>
                  <a:cubicBezTo>
                    <a:pt x="4621334" y="1424657"/>
                    <a:pt x="4628376" y="1434045"/>
                    <a:pt x="4633070" y="1445781"/>
                  </a:cubicBezTo>
                  <a:cubicBezTo>
                    <a:pt x="4637764" y="1455169"/>
                    <a:pt x="4642458" y="1464557"/>
                    <a:pt x="4647152" y="1473945"/>
                  </a:cubicBezTo>
                  <a:cubicBezTo>
                    <a:pt x="4651846" y="1483333"/>
                    <a:pt x="4656540" y="1492722"/>
                    <a:pt x="4658887" y="1502110"/>
                  </a:cubicBezTo>
                  <a:cubicBezTo>
                    <a:pt x="4656540" y="1499763"/>
                    <a:pt x="4656540" y="1495069"/>
                    <a:pt x="4654193" y="1492722"/>
                  </a:cubicBezTo>
                  <a:cubicBezTo>
                    <a:pt x="4651846" y="1488027"/>
                    <a:pt x="4649499" y="1483333"/>
                    <a:pt x="4647152" y="1478639"/>
                  </a:cubicBezTo>
                  <a:cubicBezTo>
                    <a:pt x="4637764" y="1462210"/>
                    <a:pt x="4628376" y="1443434"/>
                    <a:pt x="4618988" y="1427004"/>
                  </a:cubicBezTo>
                  <a:cubicBezTo>
                    <a:pt x="4611946" y="1408228"/>
                    <a:pt x="4602558" y="1391799"/>
                    <a:pt x="4593170" y="1373022"/>
                  </a:cubicBezTo>
                  <a:cubicBezTo>
                    <a:pt x="4593170" y="1373022"/>
                    <a:pt x="4593170" y="1373022"/>
                    <a:pt x="4593170" y="1370675"/>
                  </a:cubicBezTo>
                  <a:cubicBezTo>
                    <a:pt x="4595517" y="1375369"/>
                    <a:pt x="4597864" y="1380063"/>
                    <a:pt x="4600211" y="1384757"/>
                  </a:cubicBezTo>
                  <a:cubicBezTo>
                    <a:pt x="4607252" y="1394146"/>
                    <a:pt x="4611946" y="1403534"/>
                    <a:pt x="4616640" y="1412922"/>
                  </a:cubicBezTo>
                  <a:close/>
                  <a:moveTo>
                    <a:pt x="4719911" y="1640586"/>
                  </a:moveTo>
                  <a:cubicBezTo>
                    <a:pt x="4722257" y="1647627"/>
                    <a:pt x="4724605" y="1652321"/>
                    <a:pt x="4726952" y="1659362"/>
                  </a:cubicBezTo>
                  <a:cubicBezTo>
                    <a:pt x="4729299" y="1664056"/>
                    <a:pt x="4731646" y="1668750"/>
                    <a:pt x="4731646" y="1673444"/>
                  </a:cubicBezTo>
                  <a:cubicBezTo>
                    <a:pt x="4729299" y="1666403"/>
                    <a:pt x="4726952" y="1661709"/>
                    <a:pt x="4724605" y="1654668"/>
                  </a:cubicBezTo>
                  <a:cubicBezTo>
                    <a:pt x="4722257" y="1649974"/>
                    <a:pt x="4719911" y="1645280"/>
                    <a:pt x="4719911" y="1640586"/>
                  </a:cubicBezTo>
                  <a:cubicBezTo>
                    <a:pt x="4717563" y="1640586"/>
                    <a:pt x="4717563" y="1638238"/>
                    <a:pt x="4717563" y="1635891"/>
                  </a:cubicBezTo>
                  <a:cubicBezTo>
                    <a:pt x="4712869" y="1626503"/>
                    <a:pt x="4710522" y="1614768"/>
                    <a:pt x="4705828" y="1605380"/>
                  </a:cubicBezTo>
                  <a:cubicBezTo>
                    <a:pt x="4705828" y="1607727"/>
                    <a:pt x="4708175" y="1610074"/>
                    <a:pt x="4708175" y="1612421"/>
                  </a:cubicBezTo>
                  <a:cubicBezTo>
                    <a:pt x="4710522" y="1621809"/>
                    <a:pt x="4715216" y="1631197"/>
                    <a:pt x="4719911" y="1640586"/>
                  </a:cubicBezTo>
                  <a:close/>
                  <a:moveTo>
                    <a:pt x="4809098" y="2060707"/>
                  </a:moveTo>
                  <a:cubicBezTo>
                    <a:pt x="4809098" y="2063054"/>
                    <a:pt x="4809098" y="2063054"/>
                    <a:pt x="4809098" y="2060707"/>
                  </a:cubicBezTo>
                  <a:cubicBezTo>
                    <a:pt x="4809098" y="2077136"/>
                    <a:pt x="4809098" y="2088871"/>
                    <a:pt x="4809098" y="2102954"/>
                  </a:cubicBezTo>
                  <a:cubicBezTo>
                    <a:pt x="4809098" y="2100607"/>
                    <a:pt x="4809098" y="2098260"/>
                    <a:pt x="4809098" y="2098260"/>
                  </a:cubicBezTo>
                  <a:cubicBezTo>
                    <a:pt x="4809098" y="2093565"/>
                    <a:pt x="4809098" y="2086524"/>
                    <a:pt x="4809098" y="2081830"/>
                  </a:cubicBezTo>
                  <a:cubicBezTo>
                    <a:pt x="4809098" y="2074789"/>
                    <a:pt x="4809098" y="2067748"/>
                    <a:pt x="4806751" y="2063054"/>
                  </a:cubicBezTo>
                  <a:cubicBezTo>
                    <a:pt x="4806751" y="2058360"/>
                    <a:pt x="4806751" y="2053666"/>
                    <a:pt x="4806751" y="2046624"/>
                  </a:cubicBezTo>
                  <a:cubicBezTo>
                    <a:pt x="4806751" y="2039583"/>
                    <a:pt x="4806751" y="2034889"/>
                    <a:pt x="4804404" y="2027848"/>
                  </a:cubicBezTo>
                  <a:cubicBezTo>
                    <a:pt x="4804404" y="2023154"/>
                    <a:pt x="4804404" y="2018460"/>
                    <a:pt x="4802057" y="2013766"/>
                  </a:cubicBezTo>
                  <a:cubicBezTo>
                    <a:pt x="4802057" y="2006725"/>
                    <a:pt x="4802057" y="1999684"/>
                    <a:pt x="4799710" y="1994990"/>
                  </a:cubicBezTo>
                  <a:cubicBezTo>
                    <a:pt x="4799710" y="1992643"/>
                    <a:pt x="4799710" y="1990295"/>
                    <a:pt x="4799710" y="1985601"/>
                  </a:cubicBezTo>
                  <a:cubicBezTo>
                    <a:pt x="4802057" y="1990295"/>
                    <a:pt x="4806751" y="1992643"/>
                    <a:pt x="4811445" y="1992643"/>
                  </a:cubicBezTo>
                  <a:cubicBezTo>
                    <a:pt x="4811445" y="1994990"/>
                    <a:pt x="4811445" y="1997337"/>
                    <a:pt x="4811445" y="1999684"/>
                  </a:cubicBezTo>
                  <a:cubicBezTo>
                    <a:pt x="4811445" y="2002031"/>
                    <a:pt x="4811445" y="2004378"/>
                    <a:pt x="4811445" y="2004378"/>
                  </a:cubicBezTo>
                  <a:cubicBezTo>
                    <a:pt x="4811445" y="2009072"/>
                    <a:pt x="4811445" y="2011419"/>
                    <a:pt x="4811445" y="2016113"/>
                  </a:cubicBezTo>
                  <a:cubicBezTo>
                    <a:pt x="4811445" y="2016113"/>
                    <a:pt x="4811445" y="2016113"/>
                    <a:pt x="4811445" y="2016113"/>
                  </a:cubicBezTo>
                  <a:cubicBezTo>
                    <a:pt x="4809098" y="2018460"/>
                    <a:pt x="4806751" y="2023154"/>
                    <a:pt x="4806751" y="2027848"/>
                  </a:cubicBezTo>
                  <a:cubicBezTo>
                    <a:pt x="4806751" y="2032542"/>
                    <a:pt x="4809098" y="2034889"/>
                    <a:pt x="4809098" y="2037236"/>
                  </a:cubicBezTo>
                  <a:cubicBezTo>
                    <a:pt x="4809098" y="2037236"/>
                    <a:pt x="4809098" y="2039583"/>
                    <a:pt x="4809098" y="2039583"/>
                  </a:cubicBezTo>
                  <a:cubicBezTo>
                    <a:pt x="4809098" y="2048971"/>
                    <a:pt x="4809098" y="2056013"/>
                    <a:pt x="4809098" y="2060707"/>
                  </a:cubicBezTo>
                  <a:close/>
                  <a:moveTo>
                    <a:pt x="4802057" y="2161630"/>
                  </a:moveTo>
                  <a:cubicBezTo>
                    <a:pt x="4804404" y="2185100"/>
                    <a:pt x="4809098" y="2208571"/>
                    <a:pt x="4809098" y="2232041"/>
                  </a:cubicBezTo>
                  <a:cubicBezTo>
                    <a:pt x="4809098" y="2232041"/>
                    <a:pt x="4809098" y="2232041"/>
                    <a:pt x="4809098" y="2232041"/>
                  </a:cubicBezTo>
                  <a:cubicBezTo>
                    <a:pt x="4811445" y="2246123"/>
                    <a:pt x="4811445" y="2262553"/>
                    <a:pt x="4811445" y="2276635"/>
                  </a:cubicBezTo>
                  <a:cubicBezTo>
                    <a:pt x="4811445" y="2276635"/>
                    <a:pt x="4809098" y="2276635"/>
                    <a:pt x="4809098" y="2276635"/>
                  </a:cubicBezTo>
                  <a:cubicBezTo>
                    <a:pt x="4809098" y="2276635"/>
                    <a:pt x="4809098" y="2276635"/>
                    <a:pt x="4809098" y="2276635"/>
                  </a:cubicBezTo>
                  <a:cubicBezTo>
                    <a:pt x="4806751" y="2257859"/>
                    <a:pt x="4806751" y="2239082"/>
                    <a:pt x="4804404" y="2220306"/>
                  </a:cubicBezTo>
                  <a:cubicBezTo>
                    <a:pt x="4804404" y="2213265"/>
                    <a:pt x="4802057" y="2206224"/>
                    <a:pt x="4802057" y="2196836"/>
                  </a:cubicBezTo>
                  <a:cubicBezTo>
                    <a:pt x="4799710" y="2180406"/>
                    <a:pt x="4797363" y="2161630"/>
                    <a:pt x="4795016" y="2145201"/>
                  </a:cubicBezTo>
                  <a:cubicBezTo>
                    <a:pt x="4797363" y="2147548"/>
                    <a:pt x="4799710" y="2147548"/>
                    <a:pt x="4799710" y="2149895"/>
                  </a:cubicBezTo>
                  <a:cubicBezTo>
                    <a:pt x="4799710" y="2149895"/>
                    <a:pt x="4799710" y="2152242"/>
                    <a:pt x="4799710" y="2152242"/>
                  </a:cubicBezTo>
                  <a:cubicBezTo>
                    <a:pt x="4799710" y="2156936"/>
                    <a:pt x="4802057" y="2159283"/>
                    <a:pt x="4802057" y="2161630"/>
                  </a:cubicBezTo>
                  <a:close/>
                  <a:moveTo>
                    <a:pt x="4785628" y="2145201"/>
                  </a:moveTo>
                  <a:cubicBezTo>
                    <a:pt x="4783281" y="2131118"/>
                    <a:pt x="4778587" y="2119383"/>
                    <a:pt x="4776240" y="2105301"/>
                  </a:cubicBezTo>
                  <a:cubicBezTo>
                    <a:pt x="4776240" y="2102954"/>
                    <a:pt x="4773892" y="2100607"/>
                    <a:pt x="4773892" y="2098260"/>
                  </a:cubicBezTo>
                  <a:cubicBezTo>
                    <a:pt x="4769198" y="2084177"/>
                    <a:pt x="4766852" y="2072442"/>
                    <a:pt x="4762157" y="2060707"/>
                  </a:cubicBezTo>
                  <a:cubicBezTo>
                    <a:pt x="4762157" y="2060707"/>
                    <a:pt x="4762157" y="2060707"/>
                    <a:pt x="4762157" y="2060707"/>
                  </a:cubicBezTo>
                  <a:cubicBezTo>
                    <a:pt x="4757463" y="2048971"/>
                    <a:pt x="4752769" y="2037236"/>
                    <a:pt x="4748075" y="2025501"/>
                  </a:cubicBezTo>
                  <a:cubicBezTo>
                    <a:pt x="4748075" y="2023154"/>
                    <a:pt x="4745728" y="2020807"/>
                    <a:pt x="4745728" y="2018460"/>
                  </a:cubicBezTo>
                  <a:cubicBezTo>
                    <a:pt x="4741034" y="2006725"/>
                    <a:pt x="4736340" y="1997337"/>
                    <a:pt x="4731646" y="1985601"/>
                  </a:cubicBezTo>
                  <a:cubicBezTo>
                    <a:pt x="4731646" y="1983254"/>
                    <a:pt x="4729299" y="1980907"/>
                    <a:pt x="4729299" y="1980907"/>
                  </a:cubicBezTo>
                  <a:cubicBezTo>
                    <a:pt x="4724605" y="1971519"/>
                    <a:pt x="4719911" y="1962131"/>
                    <a:pt x="4715216" y="1952743"/>
                  </a:cubicBezTo>
                  <a:cubicBezTo>
                    <a:pt x="4715216" y="1950396"/>
                    <a:pt x="4712869" y="1950396"/>
                    <a:pt x="4712869" y="1948049"/>
                  </a:cubicBezTo>
                  <a:cubicBezTo>
                    <a:pt x="4708175" y="1938660"/>
                    <a:pt x="4701134" y="1929272"/>
                    <a:pt x="4696440" y="1919884"/>
                  </a:cubicBezTo>
                  <a:cubicBezTo>
                    <a:pt x="4694093" y="1917537"/>
                    <a:pt x="4694093" y="1915190"/>
                    <a:pt x="4691746" y="1915190"/>
                  </a:cubicBezTo>
                  <a:cubicBezTo>
                    <a:pt x="4689399" y="1912843"/>
                    <a:pt x="4687052" y="1908149"/>
                    <a:pt x="4684705" y="1905802"/>
                  </a:cubicBezTo>
                  <a:cubicBezTo>
                    <a:pt x="4689399" y="1901108"/>
                    <a:pt x="4691746" y="1896413"/>
                    <a:pt x="4691746" y="1889372"/>
                  </a:cubicBezTo>
                  <a:cubicBezTo>
                    <a:pt x="4691746" y="1877637"/>
                    <a:pt x="4682358" y="1868249"/>
                    <a:pt x="4670623" y="1868249"/>
                  </a:cubicBezTo>
                  <a:cubicBezTo>
                    <a:pt x="4670623" y="1868249"/>
                    <a:pt x="4668275" y="1868249"/>
                    <a:pt x="4668275" y="1868249"/>
                  </a:cubicBezTo>
                  <a:cubicBezTo>
                    <a:pt x="4665929" y="1856514"/>
                    <a:pt x="4665929" y="1847126"/>
                    <a:pt x="4663581" y="1837737"/>
                  </a:cubicBezTo>
                  <a:cubicBezTo>
                    <a:pt x="4663581" y="1835390"/>
                    <a:pt x="4663581" y="1833043"/>
                    <a:pt x="4663581" y="1830696"/>
                  </a:cubicBezTo>
                  <a:cubicBezTo>
                    <a:pt x="4663581" y="1826002"/>
                    <a:pt x="4661234" y="1821308"/>
                    <a:pt x="4661234" y="1816614"/>
                  </a:cubicBezTo>
                  <a:cubicBezTo>
                    <a:pt x="4661234" y="1811920"/>
                    <a:pt x="4658887" y="1807226"/>
                    <a:pt x="4658887" y="1802532"/>
                  </a:cubicBezTo>
                  <a:cubicBezTo>
                    <a:pt x="4658887" y="1800185"/>
                    <a:pt x="4658887" y="1797838"/>
                    <a:pt x="4658887" y="1795491"/>
                  </a:cubicBezTo>
                  <a:cubicBezTo>
                    <a:pt x="4658887" y="1795491"/>
                    <a:pt x="4658887" y="1795491"/>
                    <a:pt x="4658887" y="1795491"/>
                  </a:cubicBezTo>
                  <a:cubicBezTo>
                    <a:pt x="4661234" y="1795491"/>
                    <a:pt x="4663581" y="1795491"/>
                    <a:pt x="4663581" y="1793144"/>
                  </a:cubicBezTo>
                  <a:cubicBezTo>
                    <a:pt x="4670623" y="1804879"/>
                    <a:pt x="4675317" y="1816614"/>
                    <a:pt x="4682358" y="1828349"/>
                  </a:cubicBezTo>
                  <a:cubicBezTo>
                    <a:pt x="4684705" y="1833043"/>
                    <a:pt x="4687052" y="1837737"/>
                    <a:pt x="4689399" y="1842432"/>
                  </a:cubicBezTo>
                  <a:cubicBezTo>
                    <a:pt x="4696440" y="1854167"/>
                    <a:pt x="4701134" y="1868249"/>
                    <a:pt x="4708175" y="1882331"/>
                  </a:cubicBezTo>
                  <a:cubicBezTo>
                    <a:pt x="4710522" y="1889372"/>
                    <a:pt x="4712869" y="1896413"/>
                    <a:pt x="4717563" y="1901108"/>
                  </a:cubicBezTo>
                  <a:cubicBezTo>
                    <a:pt x="4722257" y="1912843"/>
                    <a:pt x="4726952" y="1926925"/>
                    <a:pt x="4731646" y="1938660"/>
                  </a:cubicBezTo>
                  <a:cubicBezTo>
                    <a:pt x="4733993" y="1945702"/>
                    <a:pt x="4736340" y="1952743"/>
                    <a:pt x="4738687" y="1959784"/>
                  </a:cubicBezTo>
                  <a:cubicBezTo>
                    <a:pt x="4743381" y="1973866"/>
                    <a:pt x="4748075" y="1987948"/>
                    <a:pt x="4752769" y="2002031"/>
                  </a:cubicBezTo>
                  <a:cubicBezTo>
                    <a:pt x="4755116" y="2006725"/>
                    <a:pt x="4757463" y="2013766"/>
                    <a:pt x="4757463" y="2018460"/>
                  </a:cubicBezTo>
                  <a:cubicBezTo>
                    <a:pt x="4764504" y="2039583"/>
                    <a:pt x="4769198" y="2058360"/>
                    <a:pt x="4773892" y="2079483"/>
                  </a:cubicBezTo>
                  <a:cubicBezTo>
                    <a:pt x="4773892" y="2081830"/>
                    <a:pt x="4776240" y="2086524"/>
                    <a:pt x="4776240" y="2088871"/>
                  </a:cubicBezTo>
                  <a:cubicBezTo>
                    <a:pt x="4778587" y="2107648"/>
                    <a:pt x="4783281" y="2126424"/>
                    <a:pt x="4785628" y="2145201"/>
                  </a:cubicBezTo>
                  <a:cubicBezTo>
                    <a:pt x="4787975" y="2152242"/>
                    <a:pt x="4790322" y="2159283"/>
                    <a:pt x="4790322" y="2166324"/>
                  </a:cubicBezTo>
                  <a:cubicBezTo>
                    <a:pt x="4790322" y="2171018"/>
                    <a:pt x="4792669" y="2175712"/>
                    <a:pt x="4792669" y="2180406"/>
                  </a:cubicBezTo>
                  <a:cubicBezTo>
                    <a:pt x="4790322" y="2168671"/>
                    <a:pt x="4787975" y="2159283"/>
                    <a:pt x="4785628" y="2149895"/>
                  </a:cubicBezTo>
                  <a:cubicBezTo>
                    <a:pt x="4785628" y="2147548"/>
                    <a:pt x="4785628" y="2147548"/>
                    <a:pt x="4785628" y="2145201"/>
                  </a:cubicBezTo>
                  <a:close/>
                  <a:moveTo>
                    <a:pt x="4672970" y="1950396"/>
                  </a:moveTo>
                  <a:cubicBezTo>
                    <a:pt x="4672970" y="1959784"/>
                    <a:pt x="4675317" y="1969172"/>
                    <a:pt x="4675317" y="1978560"/>
                  </a:cubicBezTo>
                  <a:cubicBezTo>
                    <a:pt x="4675317" y="1987948"/>
                    <a:pt x="4677664" y="1994990"/>
                    <a:pt x="4677664" y="2004378"/>
                  </a:cubicBezTo>
                  <a:cubicBezTo>
                    <a:pt x="4677664" y="2013766"/>
                    <a:pt x="4680011" y="2020807"/>
                    <a:pt x="4680011" y="2030195"/>
                  </a:cubicBezTo>
                  <a:cubicBezTo>
                    <a:pt x="4680011" y="2039583"/>
                    <a:pt x="4682358" y="2046624"/>
                    <a:pt x="4682358" y="2056013"/>
                  </a:cubicBezTo>
                  <a:cubicBezTo>
                    <a:pt x="4682358" y="2065401"/>
                    <a:pt x="4684705" y="2072442"/>
                    <a:pt x="4684705" y="2081830"/>
                  </a:cubicBezTo>
                  <a:cubicBezTo>
                    <a:pt x="4684705" y="2088871"/>
                    <a:pt x="4687052" y="2098260"/>
                    <a:pt x="4687052" y="2105301"/>
                  </a:cubicBezTo>
                  <a:cubicBezTo>
                    <a:pt x="4689399" y="2114689"/>
                    <a:pt x="4689399" y="2121730"/>
                    <a:pt x="4691746" y="2128771"/>
                  </a:cubicBezTo>
                  <a:cubicBezTo>
                    <a:pt x="4691746" y="2135812"/>
                    <a:pt x="4694093" y="2142853"/>
                    <a:pt x="4694093" y="2149895"/>
                  </a:cubicBezTo>
                  <a:cubicBezTo>
                    <a:pt x="4696440" y="2159283"/>
                    <a:pt x="4696440" y="2166324"/>
                    <a:pt x="4698787" y="2175712"/>
                  </a:cubicBezTo>
                  <a:cubicBezTo>
                    <a:pt x="4698787" y="2182753"/>
                    <a:pt x="4701134" y="2189794"/>
                    <a:pt x="4701134" y="2194489"/>
                  </a:cubicBezTo>
                  <a:cubicBezTo>
                    <a:pt x="4703481" y="2203877"/>
                    <a:pt x="4703481" y="2213265"/>
                    <a:pt x="4705828" y="2220306"/>
                  </a:cubicBezTo>
                  <a:cubicBezTo>
                    <a:pt x="4705828" y="2225000"/>
                    <a:pt x="4708175" y="2232041"/>
                    <a:pt x="4708175" y="2236735"/>
                  </a:cubicBezTo>
                  <a:cubicBezTo>
                    <a:pt x="4710522" y="2243776"/>
                    <a:pt x="4710522" y="2250818"/>
                    <a:pt x="4712869" y="2257859"/>
                  </a:cubicBezTo>
                  <a:cubicBezTo>
                    <a:pt x="4703481" y="2260206"/>
                    <a:pt x="4696440" y="2267247"/>
                    <a:pt x="4696440" y="2276635"/>
                  </a:cubicBezTo>
                  <a:cubicBezTo>
                    <a:pt x="4696440" y="2288370"/>
                    <a:pt x="4705828" y="2297759"/>
                    <a:pt x="4717563" y="2297759"/>
                  </a:cubicBezTo>
                  <a:cubicBezTo>
                    <a:pt x="4719911" y="2297759"/>
                    <a:pt x="4719911" y="2297759"/>
                    <a:pt x="4722257" y="2297759"/>
                  </a:cubicBezTo>
                  <a:cubicBezTo>
                    <a:pt x="4722257" y="2302453"/>
                    <a:pt x="4724605" y="2304800"/>
                    <a:pt x="4724605" y="2309494"/>
                  </a:cubicBezTo>
                  <a:cubicBezTo>
                    <a:pt x="4724605" y="2309494"/>
                    <a:pt x="4724605" y="2311841"/>
                    <a:pt x="4724605" y="2311841"/>
                  </a:cubicBezTo>
                  <a:cubicBezTo>
                    <a:pt x="4724605" y="2316535"/>
                    <a:pt x="4726952" y="2318882"/>
                    <a:pt x="4726952" y="2323576"/>
                  </a:cubicBezTo>
                  <a:cubicBezTo>
                    <a:pt x="4726952" y="2325923"/>
                    <a:pt x="4726952" y="2325923"/>
                    <a:pt x="4726952" y="2328270"/>
                  </a:cubicBezTo>
                  <a:cubicBezTo>
                    <a:pt x="4726952" y="2332964"/>
                    <a:pt x="4729299" y="2335311"/>
                    <a:pt x="4729299" y="2340005"/>
                  </a:cubicBezTo>
                  <a:cubicBezTo>
                    <a:pt x="4729299" y="2342352"/>
                    <a:pt x="4729299" y="2342352"/>
                    <a:pt x="4731646" y="2344700"/>
                  </a:cubicBezTo>
                  <a:cubicBezTo>
                    <a:pt x="4731646" y="2347047"/>
                    <a:pt x="4733993" y="2351741"/>
                    <a:pt x="4733993" y="2354088"/>
                  </a:cubicBezTo>
                  <a:cubicBezTo>
                    <a:pt x="4733993" y="2356435"/>
                    <a:pt x="4733993" y="2356435"/>
                    <a:pt x="4736340" y="2358782"/>
                  </a:cubicBezTo>
                  <a:cubicBezTo>
                    <a:pt x="4736340" y="2361129"/>
                    <a:pt x="4738687" y="2363476"/>
                    <a:pt x="4738687" y="2368170"/>
                  </a:cubicBezTo>
                  <a:cubicBezTo>
                    <a:pt x="4738687" y="2370517"/>
                    <a:pt x="4738687" y="2370517"/>
                    <a:pt x="4741034" y="2372864"/>
                  </a:cubicBezTo>
                  <a:cubicBezTo>
                    <a:pt x="4741034" y="2375211"/>
                    <a:pt x="4743381" y="2377558"/>
                    <a:pt x="4743381" y="2379905"/>
                  </a:cubicBezTo>
                  <a:cubicBezTo>
                    <a:pt x="4743381" y="2382252"/>
                    <a:pt x="4743381" y="2382252"/>
                    <a:pt x="4745728" y="2384599"/>
                  </a:cubicBezTo>
                  <a:cubicBezTo>
                    <a:pt x="4745728" y="2386946"/>
                    <a:pt x="4748075" y="2389293"/>
                    <a:pt x="4748075" y="2391640"/>
                  </a:cubicBezTo>
                  <a:cubicBezTo>
                    <a:pt x="4748075" y="2393987"/>
                    <a:pt x="4750422" y="2393987"/>
                    <a:pt x="4750422" y="2396334"/>
                  </a:cubicBezTo>
                  <a:cubicBezTo>
                    <a:pt x="4750422" y="2398681"/>
                    <a:pt x="4752769" y="2401028"/>
                    <a:pt x="4752769" y="2403376"/>
                  </a:cubicBezTo>
                  <a:cubicBezTo>
                    <a:pt x="4752769" y="2405723"/>
                    <a:pt x="4755116" y="2405723"/>
                    <a:pt x="4755116" y="2408070"/>
                  </a:cubicBezTo>
                  <a:cubicBezTo>
                    <a:pt x="4755116" y="2410417"/>
                    <a:pt x="4757463" y="2412764"/>
                    <a:pt x="4757463" y="2412764"/>
                  </a:cubicBezTo>
                  <a:cubicBezTo>
                    <a:pt x="4757463" y="2415111"/>
                    <a:pt x="4759810" y="2415111"/>
                    <a:pt x="4759810" y="2417458"/>
                  </a:cubicBezTo>
                  <a:cubicBezTo>
                    <a:pt x="4759810" y="2419805"/>
                    <a:pt x="4762157" y="2419805"/>
                    <a:pt x="4762157" y="2422152"/>
                  </a:cubicBezTo>
                  <a:cubicBezTo>
                    <a:pt x="4762157" y="2422152"/>
                    <a:pt x="4764504" y="2424499"/>
                    <a:pt x="4764504" y="2424499"/>
                  </a:cubicBezTo>
                  <a:cubicBezTo>
                    <a:pt x="4764504" y="2426846"/>
                    <a:pt x="4766852" y="2426846"/>
                    <a:pt x="4766852" y="2429193"/>
                  </a:cubicBezTo>
                  <a:cubicBezTo>
                    <a:pt x="4766852" y="2429193"/>
                    <a:pt x="4769198" y="2431540"/>
                    <a:pt x="4769198" y="2431540"/>
                  </a:cubicBezTo>
                  <a:cubicBezTo>
                    <a:pt x="4769198" y="2431540"/>
                    <a:pt x="4771546" y="2433887"/>
                    <a:pt x="4771546" y="2433887"/>
                  </a:cubicBezTo>
                  <a:cubicBezTo>
                    <a:pt x="4771546" y="2433887"/>
                    <a:pt x="4771546" y="2433887"/>
                    <a:pt x="4771546" y="2433887"/>
                  </a:cubicBezTo>
                  <a:cubicBezTo>
                    <a:pt x="4769198" y="2436234"/>
                    <a:pt x="4769198" y="2438581"/>
                    <a:pt x="4769198" y="2443275"/>
                  </a:cubicBezTo>
                  <a:cubicBezTo>
                    <a:pt x="4769198" y="2445622"/>
                    <a:pt x="4769198" y="2450317"/>
                    <a:pt x="4771546" y="2452664"/>
                  </a:cubicBezTo>
                  <a:cubicBezTo>
                    <a:pt x="4771546" y="2452664"/>
                    <a:pt x="4769198" y="2452664"/>
                    <a:pt x="4769198" y="2452664"/>
                  </a:cubicBezTo>
                  <a:cubicBezTo>
                    <a:pt x="4766852" y="2452664"/>
                    <a:pt x="4766852" y="2455011"/>
                    <a:pt x="4764504" y="2455011"/>
                  </a:cubicBezTo>
                  <a:cubicBezTo>
                    <a:pt x="4762157" y="2455011"/>
                    <a:pt x="4757463" y="2457358"/>
                    <a:pt x="4755116" y="2457358"/>
                  </a:cubicBezTo>
                  <a:cubicBezTo>
                    <a:pt x="4752769" y="2457358"/>
                    <a:pt x="4752769" y="2457358"/>
                    <a:pt x="4750422" y="2457358"/>
                  </a:cubicBezTo>
                  <a:cubicBezTo>
                    <a:pt x="4745728" y="2457358"/>
                    <a:pt x="4741034" y="2457358"/>
                    <a:pt x="4736340" y="2457358"/>
                  </a:cubicBezTo>
                  <a:cubicBezTo>
                    <a:pt x="4733993" y="2457358"/>
                    <a:pt x="4731646" y="2457358"/>
                    <a:pt x="4729299" y="2457358"/>
                  </a:cubicBezTo>
                  <a:cubicBezTo>
                    <a:pt x="4729299" y="2457358"/>
                    <a:pt x="4729299" y="2457358"/>
                    <a:pt x="4729299" y="2455011"/>
                  </a:cubicBezTo>
                  <a:cubicBezTo>
                    <a:pt x="4729299" y="2443275"/>
                    <a:pt x="4719911" y="2433887"/>
                    <a:pt x="4708175" y="2433887"/>
                  </a:cubicBezTo>
                  <a:cubicBezTo>
                    <a:pt x="4705828" y="2433887"/>
                    <a:pt x="4705828" y="2433887"/>
                    <a:pt x="4703481" y="2433887"/>
                  </a:cubicBezTo>
                  <a:cubicBezTo>
                    <a:pt x="4701134" y="2419805"/>
                    <a:pt x="4696440" y="2408070"/>
                    <a:pt x="4694093" y="2393987"/>
                  </a:cubicBezTo>
                  <a:cubicBezTo>
                    <a:pt x="4694093" y="2391640"/>
                    <a:pt x="4694093" y="2389293"/>
                    <a:pt x="4691746" y="2384599"/>
                  </a:cubicBezTo>
                  <a:cubicBezTo>
                    <a:pt x="4689399" y="2377558"/>
                    <a:pt x="4689399" y="2370517"/>
                    <a:pt x="4687052" y="2361129"/>
                  </a:cubicBezTo>
                  <a:cubicBezTo>
                    <a:pt x="4687052" y="2356435"/>
                    <a:pt x="4684705" y="2354088"/>
                    <a:pt x="4684705" y="2349394"/>
                  </a:cubicBezTo>
                  <a:cubicBezTo>
                    <a:pt x="4684705" y="2342352"/>
                    <a:pt x="4682358" y="2335311"/>
                    <a:pt x="4682358" y="2328270"/>
                  </a:cubicBezTo>
                  <a:cubicBezTo>
                    <a:pt x="4682358" y="2323576"/>
                    <a:pt x="4680011" y="2318882"/>
                    <a:pt x="4680011" y="2314188"/>
                  </a:cubicBezTo>
                  <a:cubicBezTo>
                    <a:pt x="4680011" y="2307147"/>
                    <a:pt x="4677664" y="2300106"/>
                    <a:pt x="4677664" y="2293064"/>
                  </a:cubicBezTo>
                  <a:cubicBezTo>
                    <a:pt x="4677664" y="2288370"/>
                    <a:pt x="4675317" y="2283676"/>
                    <a:pt x="4675317" y="2278982"/>
                  </a:cubicBezTo>
                  <a:cubicBezTo>
                    <a:pt x="4675317" y="2271941"/>
                    <a:pt x="4672970" y="2264900"/>
                    <a:pt x="4672970" y="2260206"/>
                  </a:cubicBezTo>
                  <a:cubicBezTo>
                    <a:pt x="4672970" y="2255512"/>
                    <a:pt x="4672970" y="2250818"/>
                    <a:pt x="4670623" y="2246123"/>
                  </a:cubicBezTo>
                  <a:cubicBezTo>
                    <a:pt x="4670623" y="2239082"/>
                    <a:pt x="4668275" y="2232041"/>
                    <a:pt x="4668275" y="2227347"/>
                  </a:cubicBezTo>
                  <a:cubicBezTo>
                    <a:pt x="4668275" y="2222653"/>
                    <a:pt x="4668275" y="2215612"/>
                    <a:pt x="4665929" y="2210918"/>
                  </a:cubicBezTo>
                  <a:cubicBezTo>
                    <a:pt x="4665929" y="2203877"/>
                    <a:pt x="4663581" y="2196836"/>
                    <a:pt x="4663581" y="2192142"/>
                  </a:cubicBezTo>
                  <a:cubicBezTo>
                    <a:pt x="4663581" y="2187447"/>
                    <a:pt x="4663581" y="2180406"/>
                    <a:pt x="4661234" y="2175712"/>
                  </a:cubicBezTo>
                  <a:cubicBezTo>
                    <a:pt x="4661234" y="2168671"/>
                    <a:pt x="4661234" y="2161630"/>
                    <a:pt x="4658887" y="2154589"/>
                  </a:cubicBezTo>
                  <a:cubicBezTo>
                    <a:pt x="4658887" y="2149895"/>
                    <a:pt x="4658887" y="2142853"/>
                    <a:pt x="4658887" y="2138159"/>
                  </a:cubicBezTo>
                  <a:cubicBezTo>
                    <a:pt x="4658887" y="2131118"/>
                    <a:pt x="4658887" y="2124077"/>
                    <a:pt x="4658887" y="2117036"/>
                  </a:cubicBezTo>
                  <a:cubicBezTo>
                    <a:pt x="4658887" y="2112342"/>
                    <a:pt x="4658887" y="2105301"/>
                    <a:pt x="4658887" y="2100607"/>
                  </a:cubicBezTo>
                  <a:cubicBezTo>
                    <a:pt x="4658887" y="2093565"/>
                    <a:pt x="4658887" y="2086524"/>
                    <a:pt x="4658887" y="2079483"/>
                  </a:cubicBezTo>
                  <a:cubicBezTo>
                    <a:pt x="4658887" y="2074789"/>
                    <a:pt x="4658887" y="2067748"/>
                    <a:pt x="4658887" y="2063054"/>
                  </a:cubicBezTo>
                  <a:cubicBezTo>
                    <a:pt x="4658887" y="2056013"/>
                    <a:pt x="4658887" y="2048971"/>
                    <a:pt x="4658887" y="2041930"/>
                  </a:cubicBezTo>
                  <a:cubicBezTo>
                    <a:pt x="4658887" y="2034889"/>
                    <a:pt x="4658887" y="2030195"/>
                    <a:pt x="4658887" y="2023154"/>
                  </a:cubicBezTo>
                  <a:cubicBezTo>
                    <a:pt x="4658887" y="2016113"/>
                    <a:pt x="4658887" y="2009072"/>
                    <a:pt x="4658887" y="2002031"/>
                  </a:cubicBezTo>
                  <a:cubicBezTo>
                    <a:pt x="4658887" y="1994990"/>
                    <a:pt x="4658887" y="1990295"/>
                    <a:pt x="4658887" y="1983254"/>
                  </a:cubicBezTo>
                  <a:cubicBezTo>
                    <a:pt x="4658887" y="1976213"/>
                    <a:pt x="4658887" y="1969172"/>
                    <a:pt x="4658887" y="1962131"/>
                  </a:cubicBezTo>
                  <a:cubicBezTo>
                    <a:pt x="4658887" y="1955090"/>
                    <a:pt x="4658887" y="1950396"/>
                    <a:pt x="4658887" y="1943354"/>
                  </a:cubicBezTo>
                  <a:cubicBezTo>
                    <a:pt x="4658887" y="1936313"/>
                    <a:pt x="4658887" y="1929272"/>
                    <a:pt x="4658887" y="1922231"/>
                  </a:cubicBezTo>
                  <a:cubicBezTo>
                    <a:pt x="4658887" y="1915190"/>
                    <a:pt x="4658887" y="1910496"/>
                    <a:pt x="4658887" y="1903455"/>
                  </a:cubicBezTo>
                  <a:cubicBezTo>
                    <a:pt x="4658887" y="1901108"/>
                    <a:pt x="4658887" y="1898761"/>
                    <a:pt x="4658887" y="1894066"/>
                  </a:cubicBezTo>
                  <a:cubicBezTo>
                    <a:pt x="4658887" y="1894066"/>
                    <a:pt x="4658887" y="1894066"/>
                    <a:pt x="4658887" y="1894066"/>
                  </a:cubicBezTo>
                  <a:cubicBezTo>
                    <a:pt x="4658887" y="1901108"/>
                    <a:pt x="4658887" y="1905802"/>
                    <a:pt x="4661234" y="1912843"/>
                  </a:cubicBezTo>
                  <a:cubicBezTo>
                    <a:pt x="4670623" y="1933966"/>
                    <a:pt x="4670623" y="1943354"/>
                    <a:pt x="4672970" y="1950396"/>
                  </a:cubicBezTo>
                  <a:close/>
                  <a:moveTo>
                    <a:pt x="4809098" y="2710839"/>
                  </a:moveTo>
                  <a:cubicBezTo>
                    <a:pt x="4809098" y="2724921"/>
                    <a:pt x="4806751" y="2739003"/>
                    <a:pt x="4804404" y="2750738"/>
                  </a:cubicBezTo>
                  <a:cubicBezTo>
                    <a:pt x="4804404" y="2755433"/>
                    <a:pt x="4804404" y="2760127"/>
                    <a:pt x="4802057" y="2764821"/>
                  </a:cubicBezTo>
                  <a:cubicBezTo>
                    <a:pt x="4799710" y="2783597"/>
                    <a:pt x="4797363" y="2800026"/>
                    <a:pt x="4795016" y="2818803"/>
                  </a:cubicBezTo>
                  <a:cubicBezTo>
                    <a:pt x="4795016" y="2823497"/>
                    <a:pt x="4792669" y="2828191"/>
                    <a:pt x="4792669" y="2832885"/>
                  </a:cubicBezTo>
                  <a:cubicBezTo>
                    <a:pt x="4790322" y="2846967"/>
                    <a:pt x="4787975" y="2861050"/>
                    <a:pt x="4785628" y="2872785"/>
                  </a:cubicBezTo>
                  <a:cubicBezTo>
                    <a:pt x="4785628" y="2879826"/>
                    <a:pt x="4783281" y="2884520"/>
                    <a:pt x="4783281" y="2891561"/>
                  </a:cubicBezTo>
                  <a:cubicBezTo>
                    <a:pt x="4780934" y="2903296"/>
                    <a:pt x="4778587" y="2915032"/>
                    <a:pt x="4776240" y="2926767"/>
                  </a:cubicBezTo>
                  <a:cubicBezTo>
                    <a:pt x="4773892" y="2933808"/>
                    <a:pt x="4773892" y="2940849"/>
                    <a:pt x="4771546" y="2947890"/>
                  </a:cubicBezTo>
                  <a:cubicBezTo>
                    <a:pt x="4769198" y="2959626"/>
                    <a:pt x="4766852" y="2969014"/>
                    <a:pt x="4764504" y="2980749"/>
                  </a:cubicBezTo>
                  <a:cubicBezTo>
                    <a:pt x="4762157" y="2987790"/>
                    <a:pt x="4762157" y="2994831"/>
                    <a:pt x="4759810" y="3001873"/>
                  </a:cubicBezTo>
                  <a:cubicBezTo>
                    <a:pt x="4757463" y="3011261"/>
                    <a:pt x="4755116" y="3022996"/>
                    <a:pt x="4752769" y="3032384"/>
                  </a:cubicBezTo>
                  <a:cubicBezTo>
                    <a:pt x="4750422" y="3039425"/>
                    <a:pt x="4750422" y="3046466"/>
                    <a:pt x="4748075" y="3053507"/>
                  </a:cubicBezTo>
                  <a:cubicBezTo>
                    <a:pt x="4745728" y="3062896"/>
                    <a:pt x="4743381" y="3074631"/>
                    <a:pt x="4741034" y="3084019"/>
                  </a:cubicBezTo>
                  <a:cubicBezTo>
                    <a:pt x="4738687" y="3091060"/>
                    <a:pt x="4736340" y="3098101"/>
                    <a:pt x="4736340" y="3105142"/>
                  </a:cubicBezTo>
                  <a:cubicBezTo>
                    <a:pt x="4733993" y="3114531"/>
                    <a:pt x="4731646" y="3126266"/>
                    <a:pt x="4726952" y="3135654"/>
                  </a:cubicBezTo>
                  <a:cubicBezTo>
                    <a:pt x="4724605" y="3142695"/>
                    <a:pt x="4722257" y="3149737"/>
                    <a:pt x="4719911" y="3156777"/>
                  </a:cubicBezTo>
                  <a:cubicBezTo>
                    <a:pt x="4717563" y="3168513"/>
                    <a:pt x="4712869" y="3177901"/>
                    <a:pt x="4710522" y="3187289"/>
                  </a:cubicBezTo>
                  <a:cubicBezTo>
                    <a:pt x="4708175" y="3194330"/>
                    <a:pt x="4705828" y="3201371"/>
                    <a:pt x="4703481" y="3208413"/>
                  </a:cubicBezTo>
                  <a:cubicBezTo>
                    <a:pt x="4698787" y="3220148"/>
                    <a:pt x="4696440" y="3231883"/>
                    <a:pt x="4691746" y="3243618"/>
                  </a:cubicBezTo>
                  <a:cubicBezTo>
                    <a:pt x="4689399" y="3248312"/>
                    <a:pt x="4687052" y="3255354"/>
                    <a:pt x="4687052" y="3260048"/>
                  </a:cubicBezTo>
                  <a:cubicBezTo>
                    <a:pt x="4687052" y="3260048"/>
                    <a:pt x="4687052" y="3260048"/>
                    <a:pt x="4687052" y="3260048"/>
                  </a:cubicBezTo>
                  <a:cubicBezTo>
                    <a:pt x="4689399" y="3250659"/>
                    <a:pt x="4691746" y="3241271"/>
                    <a:pt x="4694093" y="3231883"/>
                  </a:cubicBezTo>
                  <a:cubicBezTo>
                    <a:pt x="4698787" y="3217801"/>
                    <a:pt x="4703481" y="3203718"/>
                    <a:pt x="4705828" y="3187289"/>
                  </a:cubicBezTo>
                  <a:cubicBezTo>
                    <a:pt x="4710522" y="3168513"/>
                    <a:pt x="4715216" y="3149737"/>
                    <a:pt x="4719911" y="3130960"/>
                  </a:cubicBezTo>
                  <a:cubicBezTo>
                    <a:pt x="4724605" y="3116878"/>
                    <a:pt x="4726952" y="3100448"/>
                    <a:pt x="4731646" y="3086366"/>
                  </a:cubicBezTo>
                  <a:cubicBezTo>
                    <a:pt x="4736340" y="3067590"/>
                    <a:pt x="4741034" y="3046466"/>
                    <a:pt x="4743381" y="3027690"/>
                  </a:cubicBezTo>
                  <a:cubicBezTo>
                    <a:pt x="4745728" y="3013608"/>
                    <a:pt x="4750422" y="2999525"/>
                    <a:pt x="4752769" y="2983096"/>
                  </a:cubicBezTo>
                  <a:cubicBezTo>
                    <a:pt x="4757463" y="2961973"/>
                    <a:pt x="4759810" y="2943196"/>
                    <a:pt x="4764504" y="2922073"/>
                  </a:cubicBezTo>
                  <a:cubicBezTo>
                    <a:pt x="4766852" y="2907991"/>
                    <a:pt x="4769198" y="2893908"/>
                    <a:pt x="4771546" y="2879826"/>
                  </a:cubicBezTo>
                  <a:cubicBezTo>
                    <a:pt x="4773892" y="2856356"/>
                    <a:pt x="4778587" y="2835232"/>
                    <a:pt x="4780934" y="2811762"/>
                  </a:cubicBezTo>
                  <a:cubicBezTo>
                    <a:pt x="4783281" y="2800026"/>
                    <a:pt x="4785628" y="2785944"/>
                    <a:pt x="4785628" y="2774209"/>
                  </a:cubicBezTo>
                  <a:cubicBezTo>
                    <a:pt x="4787975" y="2746044"/>
                    <a:pt x="4792669" y="2717880"/>
                    <a:pt x="4795016" y="2687368"/>
                  </a:cubicBezTo>
                  <a:cubicBezTo>
                    <a:pt x="4795016" y="2680327"/>
                    <a:pt x="4797363" y="2673286"/>
                    <a:pt x="4797363" y="2666245"/>
                  </a:cubicBezTo>
                  <a:cubicBezTo>
                    <a:pt x="4797363" y="2661551"/>
                    <a:pt x="4797363" y="2654510"/>
                    <a:pt x="4799710" y="2649816"/>
                  </a:cubicBezTo>
                  <a:cubicBezTo>
                    <a:pt x="4802057" y="2652163"/>
                    <a:pt x="4802057" y="2654510"/>
                    <a:pt x="4804404" y="2656857"/>
                  </a:cubicBezTo>
                  <a:cubicBezTo>
                    <a:pt x="4804404" y="2666245"/>
                    <a:pt x="4802057" y="2675633"/>
                    <a:pt x="4802057" y="2685021"/>
                  </a:cubicBezTo>
                  <a:cubicBezTo>
                    <a:pt x="4809098" y="2699103"/>
                    <a:pt x="4809098" y="2706145"/>
                    <a:pt x="4809098" y="2710839"/>
                  </a:cubicBezTo>
                  <a:close/>
                  <a:moveTo>
                    <a:pt x="4696440" y="3262394"/>
                  </a:moveTo>
                  <a:cubicBezTo>
                    <a:pt x="4698787" y="3253006"/>
                    <a:pt x="4701134" y="3245965"/>
                    <a:pt x="4705828" y="3236577"/>
                  </a:cubicBezTo>
                  <a:cubicBezTo>
                    <a:pt x="4708175" y="3231883"/>
                    <a:pt x="4708175" y="3227189"/>
                    <a:pt x="4710522" y="3222495"/>
                  </a:cubicBezTo>
                  <a:cubicBezTo>
                    <a:pt x="4710522" y="3224842"/>
                    <a:pt x="4708175" y="3227189"/>
                    <a:pt x="4708175" y="3229536"/>
                  </a:cubicBezTo>
                  <a:cubicBezTo>
                    <a:pt x="4708175" y="3231883"/>
                    <a:pt x="4708175" y="3234230"/>
                    <a:pt x="4710522" y="3238924"/>
                  </a:cubicBezTo>
                  <a:cubicBezTo>
                    <a:pt x="4703481" y="3253006"/>
                    <a:pt x="4698787" y="3264742"/>
                    <a:pt x="4691746" y="3278824"/>
                  </a:cubicBezTo>
                  <a:cubicBezTo>
                    <a:pt x="4691746" y="3276477"/>
                    <a:pt x="4691746" y="3276477"/>
                    <a:pt x="4694093" y="3274130"/>
                  </a:cubicBezTo>
                  <a:cubicBezTo>
                    <a:pt x="4691746" y="3271783"/>
                    <a:pt x="4694093" y="3267089"/>
                    <a:pt x="4696440" y="3262394"/>
                  </a:cubicBezTo>
                  <a:close/>
                  <a:moveTo>
                    <a:pt x="4480512" y="3722416"/>
                  </a:moveTo>
                  <a:cubicBezTo>
                    <a:pt x="4473471" y="3731804"/>
                    <a:pt x="4466430" y="3741192"/>
                    <a:pt x="4459388" y="3748233"/>
                  </a:cubicBezTo>
                  <a:cubicBezTo>
                    <a:pt x="4454694" y="3752927"/>
                    <a:pt x="4450000" y="3757621"/>
                    <a:pt x="4445306" y="3762315"/>
                  </a:cubicBezTo>
                  <a:cubicBezTo>
                    <a:pt x="4438265" y="3769357"/>
                    <a:pt x="4431224" y="3776398"/>
                    <a:pt x="4424183" y="3783439"/>
                  </a:cubicBezTo>
                  <a:cubicBezTo>
                    <a:pt x="4419489" y="3788133"/>
                    <a:pt x="4414795" y="3792827"/>
                    <a:pt x="4410100" y="3797521"/>
                  </a:cubicBezTo>
                  <a:cubicBezTo>
                    <a:pt x="4403059" y="3804562"/>
                    <a:pt x="4396018" y="3811604"/>
                    <a:pt x="4388977" y="3816298"/>
                  </a:cubicBezTo>
                  <a:cubicBezTo>
                    <a:pt x="4384283" y="3820992"/>
                    <a:pt x="4381936" y="3823339"/>
                    <a:pt x="4377242" y="3825686"/>
                  </a:cubicBezTo>
                  <a:cubicBezTo>
                    <a:pt x="4379589" y="3820992"/>
                    <a:pt x="4384283" y="3818645"/>
                    <a:pt x="4386630" y="3813950"/>
                  </a:cubicBezTo>
                  <a:cubicBezTo>
                    <a:pt x="4391324" y="3806909"/>
                    <a:pt x="4398365" y="3799868"/>
                    <a:pt x="4403059" y="3792827"/>
                  </a:cubicBezTo>
                  <a:cubicBezTo>
                    <a:pt x="4407753" y="3785786"/>
                    <a:pt x="4412447" y="3781092"/>
                    <a:pt x="4417141" y="3774051"/>
                  </a:cubicBezTo>
                  <a:cubicBezTo>
                    <a:pt x="4424183" y="3764663"/>
                    <a:pt x="4431224" y="3755274"/>
                    <a:pt x="4438265" y="3743539"/>
                  </a:cubicBezTo>
                  <a:cubicBezTo>
                    <a:pt x="4445306" y="3734151"/>
                    <a:pt x="4450000" y="3727110"/>
                    <a:pt x="4457041" y="3717722"/>
                  </a:cubicBezTo>
                  <a:cubicBezTo>
                    <a:pt x="4464082" y="3708333"/>
                    <a:pt x="4471124" y="3698945"/>
                    <a:pt x="4475818" y="3689557"/>
                  </a:cubicBezTo>
                  <a:cubicBezTo>
                    <a:pt x="4480512" y="3682516"/>
                    <a:pt x="4482859" y="3677822"/>
                    <a:pt x="4487553" y="3670781"/>
                  </a:cubicBezTo>
                  <a:cubicBezTo>
                    <a:pt x="4487553" y="3668434"/>
                    <a:pt x="4489900" y="3668434"/>
                    <a:pt x="4489900" y="3666087"/>
                  </a:cubicBezTo>
                  <a:cubicBezTo>
                    <a:pt x="4489900" y="3666087"/>
                    <a:pt x="4489900" y="3666087"/>
                    <a:pt x="4489900" y="3666087"/>
                  </a:cubicBezTo>
                  <a:cubicBezTo>
                    <a:pt x="4494594" y="3659045"/>
                    <a:pt x="4499288" y="3654351"/>
                    <a:pt x="4503982" y="3647310"/>
                  </a:cubicBezTo>
                  <a:cubicBezTo>
                    <a:pt x="4508676" y="3642616"/>
                    <a:pt x="4511023" y="3637922"/>
                    <a:pt x="4513371" y="3633228"/>
                  </a:cubicBezTo>
                  <a:cubicBezTo>
                    <a:pt x="4515717" y="3630881"/>
                    <a:pt x="4515717" y="3628534"/>
                    <a:pt x="4518065" y="3626187"/>
                  </a:cubicBezTo>
                  <a:cubicBezTo>
                    <a:pt x="4520412" y="3621493"/>
                    <a:pt x="4522759" y="3619146"/>
                    <a:pt x="4527453" y="3614451"/>
                  </a:cubicBezTo>
                  <a:cubicBezTo>
                    <a:pt x="4536841" y="3602716"/>
                    <a:pt x="4543882" y="3590981"/>
                    <a:pt x="4553270" y="3576899"/>
                  </a:cubicBezTo>
                  <a:cubicBezTo>
                    <a:pt x="4555617" y="3574552"/>
                    <a:pt x="4555617" y="3572205"/>
                    <a:pt x="4557964" y="3569858"/>
                  </a:cubicBezTo>
                  <a:cubicBezTo>
                    <a:pt x="4565005" y="3560470"/>
                    <a:pt x="4572047" y="3548734"/>
                    <a:pt x="4579088" y="3536999"/>
                  </a:cubicBezTo>
                  <a:cubicBezTo>
                    <a:pt x="4581435" y="3539346"/>
                    <a:pt x="4581435" y="3541693"/>
                    <a:pt x="4586129" y="3544040"/>
                  </a:cubicBezTo>
                  <a:cubicBezTo>
                    <a:pt x="4583782" y="3551081"/>
                    <a:pt x="4579088" y="3555775"/>
                    <a:pt x="4576741" y="3562816"/>
                  </a:cubicBezTo>
                  <a:cubicBezTo>
                    <a:pt x="4572047" y="3569858"/>
                    <a:pt x="4567353" y="3579246"/>
                    <a:pt x="4562658" y="3586287"/>
                  </a:cubicBezTo>
                  <a:cubicBezTo>
                    <a:pt x="4553270" y="3605063"/>
                    <a:pt x="4541535" y="3623840"/>
                    <a:pt x="4529800" y="3642616"/>
                  </a:cubicBezTo>
                  <a:cubicBezTo>
                    <a:pt x="4527453" y="3640269"/>
                    <a:pt x="4522759" y="3640269"/>
                    <a:pt x="4520412" y="3640269"/>
                  </a:cubicBezTo>
                  <a:cubicBezTo>
                    <a:pt x="4508676" y="3640269"/>
                    <a:pt x="4499288" y="3649657"/>
                    <a:pt x="4499288" y="3661392"/>
                  </a:cubicBezTo>
                  <a:cubicBezTo>
                    <a:pt x="4499288" y="3668434"/>
                    <a:pt x="4501635" y="3673128"/>
                    <a:pt x="4506329" y="3677822"/>
                  </a:cubicBezTo>
                  <a:cubicBezTo>
                    <a:pt x="4499288" y="3687210"/>
                    <a:pt x="4494594" y="3696598"/>
                    <a:pt x="4487553" y="3703639"/>
                  </a:cubicBezTo>
                  <a:cubicBezTo>
                    <a:pt x="4487553" y="3713028"/>
                    <a:pt x="4485206" y="3717722"/>
                    <a:pt x="4480512" y="3722416"/>
                  </a:cubicBezTo>
                  <a:close/>
                  <a:moveTo>
                    <a:pt x="4316218" y="3898444"/>
                  </a:moveTo>
                  <a:cubicBezTo>
                    <a:pt x="4313872" y="3900791"/>
                    <a:pt x="4311524" y="3903138"/>
                    <a:pt x="4309178" y="3905485"/>
                  </a:cubicBezTo>
                  <a:cubicBezTo>
                    <a:pt x="4297442" y="3919567"/>
                    <a:pt x="4283360" y="3931303"/>
                    <a:pt x="4271625" y="3945385"/>
                  </a:cubicBezTo>
                  <a:cubicBezTo>
                    <a:pt x="4266931" y="3950079"/>
                    <a:pt x="4262237" y="3954773"/>
                    <a:pt x="4259889" y="3959468"/>
                  </a:cubicBezTo>
                  <a:cubicBezTo>
                    <a:pt x="4252848" y="3966508"/>
                    <a:pt x="4245807" y="3973550"/>
                    <a:pt x="4238766" y="3980591"/>
                  </a:cubicBezTo>
                  <a:cubicBezTo>
                    <a:pt x="4238766" y="3975897"/>
                    <a:pt x="4236419" y="3973550"/>
                    <a:pt x="4234072" y="3971203"/>
                  </a:cubicBezTo>
                  <a:cubicBezTo>
                    <a:pt x="4243460" y="3961814"/>
                    <a:pt x="4255195" y="3952426"/>
                    <a:pt x="4264583" y="3943038"/>
                  </a:cubicBezTo>
                  <a:cubicBezTo>
                    <a:pt x="4269277" y="3938344"/>
                    <a:pt x="4271625" y="3935997"/>
                    <a:pt x="4276319" y="3931303"/>
                  </a:cubicBezTo>
                  <a:cubicBezTo>
                    <a:pt x="4288054" y="3919567"/>
                    <a:pt x="4299789" y="3907832"/>
                    <a:pt x="4311524" y="3893750"/>
                  </a:cubicBezTo>
                  <a:cubicBezTo>
                    <a:pt x="4313872" y="3891403"/>
                    <a:pt x="4316218" y="3889056"/>
                    <a:pt x="4320913" y="3884362"/>
                  </a:cubicBezTo>
                  <a:cubicBezTo>
                    <a:pt x="4327954" y="3874974"/>
                    <a:pt x="4337342" y="3867932"/>
                    <a:pt x="4344383" y="3858544"/>
                  </a:cubicBezTo>
                  <a:cubicBezTo>
                    <a:pt x="4346730" y="3856197"/>
                    <a:pt x="4349077" y="3856197"/>
                    <a:pt x="4351424" y="3853850"/>
                  </a:cubicBezTo>
                  <a:cubicBezTo>
                    <a:pt x="4356118" y="3849156"/>
                    <a:pt x="4360812" y="3846809"/>
                    <a:pt x="4367854" y="3842115"/>
                  </a:cubicBezTo>
                  <a:cubicBezTo>
                    <a:pt x="4367854" y="3842115"/>
                    <a:pt x="4367854" y="3842115"/>
                    <a:pt x="4367854" y="3842115"/>
                  </a:cubicBezTo>
                  <a:cubicBezTo>
                    <a:pt x="4365507" y="3844462"/>
                    <a:pt x="4363159" y="3849156"/>
                    <a:pt x="4360812" y="3851503"/>
                  </a:cubicBezTo>
                  <a:cubicBezTo>
                    <a:pt x="4344383" y="3865586"/>
                    <a:pt x="4330301" y="3882015"/>
                    <a:pt x="4316218" y="3898444"/>
                  </a:cubicBezTo>
                  <a:close/>
                  <a:moveTo>
                    <a:pt x="4170701" y="4041614"/>
                  </a:moveTo>
                  <a:cubicBezTo>
                    <a:pt x="4163660" y="4051002"/>
                    <a:pt x="4154272" y="4060390"/>
                    <a:pt x="4147231" y="4069779"/>
                  </a:cubicBezTo>
                  <a:cubicBezTo>
                    <a:pt x="4140190" y="4076820"/>
                    <a:pt x="4133149" y="4086208"/>
                    <a:pt x="4126108" y="4093249"/>
                  </a:cubicBezTo>
                  <a:cubicBezTo>
                    <a:pt x="4119067" y="4102637"/>
                    <a:pt x="4109678" y="4112026"/>
                    <a:pt x="4100290" y="4121414"/>
                  </a:cubicBezTo>
                  <a:cubicBezTo>
                    <a:pt x="4093249" y="4128455"/>
                    <a:pt x="4086208" y="4137843"/>
                    <a:pt x="4079167" y="4144884"/>
                  </a:cubicBezTo>
                  <a:cubicBezTo>
                    <a:pt x="4069778" y="4154272"/>
                    <a:pt x="4062738" y="4163660"/>
                    <a:pt x="4053349" y="4173049"/>
                  </a:cubicBezTo>
                  <a:cubicBezTo>
                    <a:pt x="4046308" y="4180090"/>
                    <a:pt x="4039267" y="4187131"/>
                    <a:pt x="4032226" y="4194172"/>
                  </a:cubicBezTo>
                  <a:cubicBezTo>
                    <a:pt x="4022837" y="4203560"/>
                    <a:pt x="4013449" y="4212948"/>
                    <a:pt x="4004061" y="4222337"/>
                  </a:cubicBezTo>
                  <a:cubicBezTo>
                    <a:pt x="3997020" y="4229378"/>
                    <a:pt x="3989979" y="4236419"/>
                    <a:pt x="3982938" y="4243460"/>
                  </a:cubicBezTo>
                  <a:cubicBezTo>
                    <a:pt x="3973550" y="4252848"/>
                    <a:pt x="3964161" y="4262236"/>
                    <a:pt x="3954773" y="4271625"/>
                  </a:cubicBezTo>
                  <a:cubicBezTo>
                    <a:pt x="3947732" y="4278666"/>
                    <a:pt x="3940691" y="4283360"/>
                    <a:pt x="3935997" y="4290401"/>
                  </a:cubicBezTo>
                  <a:cubicBezTo>
                    <a:pt x="3926609" y="4299789"/>
                    <a:pt x="3917220" y="4309177"/>
                    <a:pt x="3905485" y="4316219"/>
                  </a:cubicBezTo>
                  <a:cubicBezTo>
                    <a:pt x="3898444" y="4323260"/>
                    <a:pt x="3891403" y="4327954"/>
                    <a:pt x="3886709" y="4334995"/>
                  </a:cubicBezTo>
                  <a:cubicBezTo>
                    <a:pt x="3877321" y="4344383"/>
                    <a:pt x="3865585" y="4353771"/>
                    <a:pt x="3856197" y="4360812"/>
                  </a:cubicBezTo>
                  <a:cubicBezTo>
                    <a:pt x="3849156" y="4365506"/>
                    <a:pt x="3844462" y="4372548"/>
                    <a:pt x="3837421" y="4377242"/>
                  </a:cubicBezTo>
                  <a:cubicBezTo>
                    <a:pt x="3830380" y="4381936"/>
                    <a:pt x="3825686" y="4386630"/>
                    <a:pt x="3818645" y="4393671"/>
                  </a:cubicBezTo>
                  <a:cubicBezTo>
                    <a:pt x="3813950" y="4396018"/>
                    <a:pt x="3809256" y="4398365"/>
                    <a:pt x="3804562" y="4400712"/>
                  </a:cubicBezTo>
                  <a:cubicBezTo>
                    <a:pt x="3799868" y="4403059"/>
                    <a:pt x="3795174" y="4405406"/>
                    <a:pt x="3790480" y="4407753"/>
                  </a:cubicBezTo>
                  <a:cubicBezTo>
                    <a:pt x="3783439" y="4410100"/>
                    <a:pt x="3774051" y="4414794"/>
                    <a:pt x="3767010" y="4417142"/>
                  </a:cubicBezTo>
                  <a:cubicBezTo>
                    <a:pt x="3762316" y="4419489"/>
                    <a:pt x="3759968" y="4419489"/>
                    <a:pt x="3755274" y="4421836"/>
                  </a:cubicBezTo>
                  <a:cubicBezTo>
                    <a:pt x="3748233" y="4424183"/>
                    <a:pt x="3743539" y="4426530"/>
                    <a:pt x="3736498" y="4428877"/>
                  </a:cubicBezTo>
                  <a:cubicBezTo>
                    <a:pt x="3736498" y="4426530"/>
                    <a:pt x="3734151" y="4426530"/>
                    <a:pt x="3734151" y="4424183"/>
                  </a:cubicBezTo>
                  <a:cubicBezTo>
                    <a:pt x="3741192" y="4419489"/>
                    <a:pt x="3748233" y="4412447"/>
                    <a:pt x="3755274" y="4405406"/>
                  </a:cubicBezTo>
                  <a:cubicBezTo>
                    <a:pt x="3767010" y="4396018"/>
                    <a:pt x="3776398" y="4388977"/>
                    <a:pt x="3788133" y="4379589"/>
                  </a:cubicBezTo>
                  <a:cubicBezTo>
                    <a:pt x="3799868" y="4370201"/>
                    <a:pt x="3813950" y="4358466"/>
                    <a:pt x="3825686" y="4349077"/>
                  </a:cubicBezTo>
                  <a:cubicBezTo>
                    <a:pt x="3835074" y="4339689"/>
                    <a:pt x="3844462" y="4332648"/>
                    <a:pt x="3856197" y="4323260"/>
                  </a:cubicBezTo>
                  <a:cubicBezTo>
                    <a:pt x="3870279" y="4311525"/>
                    <a:pt x="3882015" y="4299789"/>
                    <a:pt x="3896097" y="4288054"/>
                  </a:cubicBezTo>
                  <a:cubicBezTo>
                    <a:pt x="3905485" y="4281013"/>
                    <a:pt x="3912526" y="4271625"/>
                    <a:pt x="3921915" y="4264584"/>
                  </a:cubicBezTo>
                  <a:cubicBezTo>
                    <a:pt x="3935997" y="4250501"/>
                    <a:pt x="3952426" y="4236419"/>
                    <a:pt x="3966509" y="4219990"/>
                  </a:cubicBezTo>
                  <a:cubicBezTo>
                    <a:pt x="3973550" y="4212948"/>
                    <a:pt x="3980591" y="4208254"/>
                    <a:pt x="3985285" y="4201213"/>
                  </a:cubicBezTo>
                  <a:cubicBezTo>
                    <a:pt x="4022837" y="4163660"/>
                    <a:pt x="4060390" y="4123761"/>
                    <a:pt x="4097943" y="4081514"/>
                  </a:cubicBezTo>
                  <a:cubicBezTo>
                    <a:pt x="4100290" y="4079167"/>
                    <a:pt x="4104984" y="4076820"/>
                    <a:pt x="4107331" y="4074473"/>
                  </a:cubicBezTo>
                  <a:cubicBezTo>
                    <a:pt x="4114372" y="4067431"/>
                    <a:pt x="4123761" y="4062737"/>
                    <a:pt x="4130802" y="4055696"/>
                  </a:cubicBezTo>
                  <a:cubicBezTo>
                    <a:pt x="4140190" y="4048655"/>
                    <a:pt x="4149578" y="4039267"/>
                    <a:pt x="4158966" y="4032226"/>
                  </a:cubicBezTo>
                  <a:cubicBezTo>
                    <a:pt x="4166007" y="4025185"/>
                    <a:pt x="4175395" y="4018144"/>
                    <a:pt x="4182437" y="4013449"/>
                  </a:cubicBezTo>
                  <a:cubicBezTo>
                    <a:pt x="4184784" y="4011102"/>
                    <a:pt x="4187131" y="4011102"/>
                    <a:pt x="4187131" y="4008755"/>
                  </a:cubicBezTo>
                  <a:lnTo>
                    <a:pt x="4187131" y="4008755"/>
                  </a:lnTo>
                  <a:cubicBezTo>
                    <a:pt x="4187131" y="4011102"/>
                    <a:pt x="4187131" y="4013449"/>
                    <a:pt x="4189478" y="4015796"/>
                  </a:cubicBezTo>
                  <a:cubicBezTo>
                    <a:pt x="4189478" y="4015796"/>
                    <a:pt x="4187131" y="4018144"/>
                    <a:pt x="4187131" y="4018144"/>
                  </a:cubicBezTo>
                  <a:cubicBezTo>
                    <a:pt x="4184784" y="4025185"/>
                    <a:pt x="4177743" y="4034573"/>
                    <a:pt x="4170701" y="4041614"/>
                  </a:cubicBezTo>
                  <a:close/>
                  <a:moveTo>
                    <a:pt x="3675475" y="4480512"/>
                  </a:moveTo>
                  <a:cubicBezTo>
                    <a:pt x="3666086" y="4489900"/>
                    <a:pt x="3654351" y="4499288"/>
                    <a:pt x="3644963" y="4508676"/>
                  </a:cubicBezTo>
                  <a:cubicBezTo>
                    <a:pt x="3642616" y="4511024"/>
                    <a:pt x="3637922" y="4513370"/>
                    <a:pt x="3635575" y="4518064"/>
                  </a:cubicBezTo>
                  <a:cubicBezTo>
                    <a:pt x="3628534" y="4525106"/>
                    <a:pt x="3621493" y="4529800"/>
                    <a:pt x="3612104" y="4536841"/>
                  </a:cubicBezTo>
                  <a:cubicBezTo>
                    <a:pt x="3607410" y="4541535"/>
                    <a:pt x="3602716" y="4543882"/>
                    <a:pt x="3598022" y="4548576"/>
                  </a:cubicBezTo>
                  <a:cubicBezTo>
                    <a:pt x="3590981" y="4553270"/>
                    <a:pt x="3583940" y="4560311"/>
                    <a:pt x="3576899" y="4565005"/>
                  </a:cubicBezTo>
                  <a:cubicBezTo>
                    <a:pt x="3574552" y="4567352"/>
                    <a:pt x="3572205" y="4569700"/>
                    <a:pt x="3569858" y="4569700"/>
                  </a:cubicBezTo>
                  <a:cubicBezTo>
                    <a:pt x="3525264" y="4595517"/>
                    <a:pt x="3478323" y="4621335"/>
                    <a:pt x="3431382" y="4642458"/>
                  </a:cubicBezTo>
                  <a:cubicBezTo>
                    <a:pt x="3429035" y="4635417"/>
                    <a:pt x="3421994" y="4630723"/>
                    <a:pt x="3414953" y="4630723"/>
                  </a:cubicBezTo>
                  <a:cubicBezTo>
                    <a:pt x="3403217" y="4630723"/>
                    <a:pt x="3393829" y="4640111"/>
                    <a:pt x="3393829" y="4651846"/>
                  </a:cubicBezTo>
                  <a:cubicBezTo>
                    <a:pt x="3393829" y="4651846"/>
                    <a:pt x="3393829" y="4654193"/>
                    <a:pt x="3393829" y="4654193"/>
                  </a:cubicBezTo>
                  <a:cubicBezTo>
                    <a:pt x="3389135" y="4654193"/>
                    <a:pt x="3386788" y="4654193"/>
                    <a:pt x="3382094" y="4654193"/>
                  </a:cubicBezTo>
                  <a:cubicBezTo>
                    <a:pt x="3363318" y="4654193"/>
                    <a:pt x="3342194" y="4649499"/>
                    <a:pt x="3323418" y="4640111"/>
                  </a:cubicBezTo>
                  <a:cubicBezTo>
                    <a:pt x="3330459" y="4637764"/>
                    <a:pt x="3337500" y="4635417"/>
                    <a:pt x="3342194" y="4633070"/>
                  </a:cubicBezTo>
                  <a:cubicBezTo>
                    <a:pt x="3349235" y="4630723"/>
                    <a:pt x="3356276" y="4628376"/>
                    <a:pt x="3363318" y="4623681"/>
                  </a:cubicBezTo>
                  <a:cubicBezTo>
                    <a:pt x="3375053" y="4618987"/>
                    <a:pt x="3386788" y="4614293"/>
                    <a:pt x="3398523" y="4607252"/>
                  </a:cubicBezTo>
                  <a:cubicBezTo>
                    <a:pt x="3407911" y="4602558"/>
                    <a:pt x="3414953" y="4600211"/>
                    <a:pt x="3424341" y="4595517"/>
                  </a:cubicBezTo>
                  <a:cubicBezTo>
                    <a:pt x="3433729" y="4590823"/>
                    <a:pt x="3445464" y="4586129"/>
                    <a:pt x="3454852" y="4581435"/>
                  </a:cubicBezTo>
                  <a:cubicBezTo>
                    <a:pt x="3464241" y="4576741"/>
                    <a:pt x="3471282" y="4572047"/>
                    <a:pt x="3480670" y="4569700"/>
                  </a:cubicBezTo>
                  <a:cubicBezTo>
                    <a:pt x="3490058" y="4565005"/>
                    <a:pt x="3499446" y="4560311"/>
                    <a:pt x="3508834" y="4555617"/>
                  </a:cubicBezTo>
                  <a:cubicBezTo>
                    <a:pt x="3518223" y="4550923"/>
                    <a:pt x="3527611" y="4546229"/>
                    <a:pt x="3534652" y="4541535"/>
                  </a:cubicBezTo>
                  <a:cubicBezTo>
                    <a:pt x="3544040" y="4536841"/>
                    <a:pt x="3553428" y="4532147"/>
                    <a:pt x="3562817" y="4527453"/>
                  </a:cubicBezTo>
                  <a:cubicBezTo>
                    <a:pt x="3572205" y="4522759"/>
                    <a:pt x="3581593" y="4518064"/>
                    <a:pt x="3588634" y="4513370"/>
                  </a:cubicBezTo>
                  <a:cubicBezTo>
                    <a:pt x="3598022" y="4508676"/>
                    <a:pt x="3607410" y="4503982"/>
                    <a:pt x="3614452" y="4499288"/>
                  </a:cubicBezTo>
                  <a:cubicBezTo>
                    <a:pt x="3623840" y="4494594"/>
                    <a:pt x="3630881" y="4489900"/>
                    <a:pt x="3640269" y="4482859"/>
                  </a:cubicBezTo>
                  <a:cubicBezTo>
                    <a:pt x="3649657" y="4478165"/>
                    <a:pt x="3659045" y="4473471"/>
                    <a:pt x="3666086" y="4466429"/>
                  </a:cubicBezTo>
                  <a:cubicBezTo>
                    <a:pt x="3675475" y="4461735"/>
                    <a:pt x="3682516" y="4457041"/>
                    <a:pt x="3691904" y="4450000"/>
                  </a:cubicBezTo>
                  <a:cubicBezTo>
                    <a:pt x="3696598" y="4447653"/>
                    <a:pt x="3701292" y="4445306"/>
                    <a:pt x="3703639" y="4442959"/>
                  </a:cubicBezTo>
                  <a:cubicBezTo>
                    <a:pt x="3703639" y="4442959"/>
                    <a:pt x="3703639" y="4445306"/>
                    <a:pt x="3705986" y="4445306"/>
                  </a:cubicBezTo>
                  <a:cubicBezTo>
                    <a:pt x="3698945" y="4452347"/>
                    <a:pt x="3691904" y="4459388"/>
                    <a:pt x="3684863" y="4466429"/>
                  </a:cubicBezTo>
                  <a:cubicBezTo>
                    <a:pt x="3682516" y="4473471"/>
                    <a:pt x="3677822" y="4478165"/>
                    <a:pt x="3675475" y="4480512"/>
                  </a:cubicBezTo>
                  <a:close/>
                  <a:moveTo>
                    <a:pt x="3278824" y="4656540"/>
                  </a:moveTo>
                  <a:cubicBezTo>
                    <a:pt x="3269436" y="4661234"/>
                    <a:pt x="3257701" y="4663582"/>
                    <a:pt x="3248312" y="4668276"/>
                  </a:cubicBezTo>
                  <a:cubicBezTo>
                    <a:pt x="3238924" y="4670622"/>
                    <a:pt x="3231883" y="4675317"/>
                    <a:pt x="3222495" y="4677664"/>
                  </a:cubicBezTo>
                  <a:cubicBezTo>
                    <a:pt x="3210760" y="4682358"/>
                    <a:pt x="3201371" y="4684705"/>
                    <a:pt x="3189636" y="4689399"/>
                  </a:cubicBezTo>
                  <a:cubicBezTo>
                    <a:pt x="3180248" y="4691746"/>
                    <a:pt x="3173207" y="4696440"/>
                    <a:pt x="3163819" y="4698787"/>
                  </a:cubicBezTo>
                  <a:cubicBezTo>
                    <a:pt x="3152083" y="4703481"/>
                    <a:pt x="3142695" y="4705828"/>
                    <a:pt x="3130960" y="4710522"/>
                  </a:cubicBezTo>
                  <a:cubicBezTo>
                    <a:pt x="3121572" y="4712869"/>
                    <a:pt x="3114531" y="4715216"/>
                    <a:pt x="3105143" y="4717563"/>
                  </a:cubicBezTo>
                  <a:cubicBezTo>
                    <a:pt x="3093407" y="4722258"/>
                    <a:pt x="3084019" y="4724605"/>
                    <a:pt x="3072284" y="4726952"/>
                  </a:cubicBezTo>
                  <a:cubicBezTo>
                    <a:pt x="3062896" y="4729299"/>
                    <a:pt x="3055854" y="4731646"/>
                    <a:pt x="3046466" y="4733993"/>
                  </a:cubicBezTo>
                  <a:cubicBezTo>
                    <a:pt x="3034731" y="4736340"/>
                    <a:pt x="3022996" y="4741034"/>
                    <a:pt x="3011261" y="4743381"/>
                  </a:cubicBezTo>
                  <a:cubicBezTo>
                    <a:pt x="3004219" y="4745728"/>
                    <a:pt x="2994831" y="4748075"/>
                    <a:pt x="2987790" y="4750422"/>
                  </a:cubicBezTo>
                  <a:cubicBezTo>
                    <a:pt x="2976055" y="4752769"/>
                    <a:pt x="2964320" y="4755116"/>
                    <a:pt x="2952585" y="4759810"/>
                  </a:cubicBezTo>
                  <a:cubicBezTo>
                    <a:pt x="2945543" y="4762157"/>
                    <a:pt x="2936155" y="4764504"/>
                    <a:pt x="2929114" y="4766851"/>
                  </a:cubicBezTo>
                  <a:cubicBezTo>
                    <a:pt x="2917379" y="4769199"/>
                    <a:pt x="2905644" y="4771545"/>
                    <a:pt x="2893908" y="4773893"/>
                  </a:cubicBezTo>
                  <a:cubicBezTo>
                    <a:pt x="2886867" y="4776239"/>
                    <a:pt x="2877479" y="4776239"/>
                    <a:pt x="2870438" y="4778587"/>
                  </a:cubicBezTo>
                  <a:cubicBezTo>
                    <a:pt x="2856355" y="4780934"/>
                    <a:pt x="2844620" y="4783281"/>
                    <a:pt x="2830538" y="4785628"/>
                  </a:cubicBezTo>
                  <a:cubicBezTo>
                    <a:pt x="2830538" y="4783281"/>
                    <a:pt x="2828191" y="4778587"/>
                    <a:pt x="2825844" y="4776239"/>
                  </a:cubicBezTo>
                  <a:cubicBezTo>
                    <a:pt x="2828191" y="4773893"/>
                    <a:pt x="2828191" y="4773893"/>
                    <a:pt x="2830538" y="4771545"/>
                  </a:cubicBezTo>
                  <a:cubicBezTo>
                    <a:pt x="2832885" y="4769199"/>
                    <a:pt x="2837579" y="4766851"/>
                    <a:pt x="2839926" y="4762157"/>
                  </a:cubicBezTo>
                  <a:cubicBezTo>
                    <a:pt x="2844620" y="4757463"/>
                    <a:pt x="2846967" y="4755116"/>
                    <a:pt x="2851661" y="4750422"/>
                  </a:cubicBezTo>
                  <a:cubicBezTo>
                    <a:pt x="2854008" y="4748075"/>
                    <a:pt x="2856355" y="4745728"/>
                    <a:pt x="2861050" y="4741034"/>
                  </a:cubicBezTo>
                  <a:cubicBezTo>
                    <a:pt x="2865744" y="4736340"/>
                    <a:pt x="2868091" y="4731646"/>
                    <a:pt x="2872785" y="4729299"/>
                  </a:cubicBezTo>
                  <a:cubicBezTo>
                    <a:pt x="2875132" y="4726952"/>
                    <a:pt x="2877479" y="4722258"/>
                    <a:pt x="2879826" y="4719911"/>
                  </a:cubicBezTo>
                  <a:cubicBezTo>
                    <a:pt x="2884520" y="4715216"/>
                    <a:pt x="2886867" y="4710522"/>
                    <a:pt x="2891561" y="4705828"/>
                  </a:cubicBezTo>
                  <a:cubicBezTo>
                    <a:pt x="2893908" y="4703481"/>
                    <a:pt x="2896255" y="4698787"/>
                    <a:pt x="2898602" y="4696440"/>
                  </a:cubicBezTo>
                  <a:cubicBezTo>
                    <a:pt x="2903296" y="4691746"/>
                    <a:pt x="2905644" y="4684705"/>
                    <a:pt x="2910338" y="4680011"/>
                  </a:cubicBezTo>
                  <a:cubicBezTo>
                    <a:pt x="2912685" y="4677664"/>
                    <a:pt x="2915032" y="4672970"/>
                    <a:pt x="2917379" y="4670622"/>
                  </a:cubicBezTo>
                  <a:cubicBezTo>
                    <a:pt x="2922073" y="4665928"/>
                    <a:pt x="2924420" y="4658887"/>
                    <a:pt x="2929114" y="4651846"/>
                  </a:cubicBezTo>
                  <a:cubicBezTo>
                    <a:pt x="2931461" y="4649499"/>
                    <a:pt x="2933808" y="4644805"/>
                    <a:pt x="2936155" y="4642458"/>
                  </a:cubicBezTo>
                  <a:cubicBezTo>
                    <a:pt x="2940849" y="4635417"/>
                    <a:pt x="2945543" y="4628376"/>
                    <a:pt x="2947890" y="4623681"/>
                  </a:cubicBezTo>
                  <a:cubicBezTo>
                    <a:pt x="2947890" y="4621335"/>
                    <a:pt x="2950237" y="4621335"/>
                    <a:pt x="2950237" y="4621335"/>
                  </a:cubicBezTo>
                  <a:cubicBezTo>
                    <a:pt x="2954932" y="4621335"/>
                    <a:pt x="2961973" y="4621335"/>
                    <a:pt x="2966667" y="4621335"/>
                  </a:cubicBezTo>
                  <a:cubicBezTo>
                    <a:pt x="2973708" y="4621335"/>
                    <a:pt x="2983096" y="4621335"/>
                    <a:pt x="2990137" y="4618987"/>
                  </a:cubicBezTo>
                  <a:cubicBezTo>
                    <a:pt x="3001872" y="4618987"/>
                    <a:pt x="3013608" y="4616641"/>
                    <a:pt x="3022996" y="4616641"/>
                  </a:cubicBezTo>
                  <a:cubicBezTo>
                    <a:pt x="3032384" y="4616641"/>
                    <a:pt x="3039425" y="4614293"/>
                    <a:pt x="3048813" y="4614293"/>
                  </a:cubicBezTo>
                  <a:cubicBezTo>
                    <a:pt x="3060548" y="4614293"/>
                    <a:pt x="3069937" y="4611946"/>
                    <a:pt x="3081672" y="4611946"/>
                  </a:cubicBezTo>
                  <a:cubicBezTo>
                    <a:pt x="3091060" y="4611946"/>
                    <a:pt x="3098101" y="4609599"/>
                    <a:pt x="3107489" y="4609599"/>
                  </a:cubicBezTo>
                  <a:cubicBezTo>
                    <a:pt x="3116878" y="4607252"/>
                    <a:pt x="3128613" y="4607252"/>
                    <a:pt x="3138001" y="4604905"/>
                  </a:cubicBezTo>
                  <a:cubicBezTo>
                    <a:pt x="3147389" y="4604905"/>
                    <a:pt x="3154430" y="4602558"/>
                    <a:pt x="3163819" y="4600211"/>
                  </a:cubicBezTo>
                  <a:cubicBezTo>
                    <a:pt x="3173207" y="4597864"/>
                    <a:pt x="3184942" y="4597864"/>
                    <a:pt x="3194330" y="4595517"/>
                  </a:cubicBezTo>
                  <a:cubicBezTo>
                    <a:pt x="3203718" y="4593170"/>
                    <a:pt x="3210760" y="4593170"/>
                    <a:pt x="3217801" y="4590823"/>
                  </a:cubicBezTo>
                  <a:cubicBezTo>
                    <a:pt x="3224842" y="4588476"/>
                    <a:pt x="3231883" y="4588476"/>
                    <a:pt x="3238924" y="4588476"/>
                  </a:cubicBezTo>
                  <a:cubicBezTo>
                    <a:pt x="3264742" y="4611946"/>
                    <a:pt x="3290559" y="4628376"/>
                    <a:pt x="3316377" y="4640111"/>
                  </a:cubicBezTo>
                  <a:cubicBezTo>
                    <a:pt x="3311683" y="4642458"/>
                    <a:pt x="3306988" y="4642458"/>
                    <a:pt x="3304641" y="4644805"/>
                  </a:cubicBezTo>
                  <a:cubicBezTo>
                    <a:pt x="3295253" y="4649499"/>
                    <a:pt x="3288212" y="4654193"/>
                    <a:pt x="3278824" y="4656540"/>
                  </a:cubicBezTo>
                  <a:close/>
                  <a:moveTo>
                    <a:pt x="2713186" y="4813792"/>
                  </a:moveTo>
                  <a:cubicBezTo>
                    <a:pt x="2708492" y="4813792"/>
                    <a:pt x="2703797" y="4813792"/>
                    <a:pt x="2701450" y="4813792"/>
                  </a:cubicBezTo>
                  <a:cubicBezTo>
                    <a:pt x="2701450" y="4813792"/>
                    <a:pt x="2703797" y="4813792"/>
                    <a:pt x="2703797" y="4813792"/>
                  </a:cubicBezTo>
                  <a:cubicBezTo>
                    <a:pt x="2713186" y="4811445"/>
                    <a:pt x="2720227" y="4811445"/>
                    <a:pt x="2729615" y="4809098"/>
                  </a:cubicBezTo>
                  <a:cubicBezTo>
                    <a:pt x="2739003" y="4806751"/>
                    <a:pt x="2748391" y="4806751"/>
                    <a:pt x="2757780" y="4804404"/>
                  </a:cubicBezTo>
                  <a:cubicBezTo>
                    <a:pt x="2760127" y="4804404"/>
                    <a:pt x="2762474" y="4804404"/>
                    <a:pt x="2764821" y="4804404"/>
                  </a:cubicBezTo>
                  <a:cubicBezTo>
                    <a:pt x="2762474" y="4806751"/>
                    <a:pt x="2760127" y="4811445"/>
                    <a:pt x="2760127" y="4818486"/>
                  </a:cubicBezTo>
                  <a:cubicBezTo>
                    <a:pt x="2750738" y="4818486"/>
                    <a:pt x="2739003" y="4818486"/>
                    <a:pt x="2729615" y="4818486"/>
                  </a:cubicBezTo>
                  <a:cubicBezTo>
                    <a:pt x="2724921" y="4813792"/>
                    <a:pt x="2717880" y="4813792"/>
                    <a:pt x="2713186" y="4813792"/>
                  </a:cubicBezTo>
                  <a:close/>
                  <a:moveTo>
                    <a:pt x="2480828" y="4830222"/>
                  </a:moveTo>
                  <a:cubicBezTo>
                    <a:pt x="2469093" y="4830222"/>
                    <a:pt x="2455011" y="4830222"/>
                    <a:pt x="2443275" y="4832569"/>
                  </a:cubicBezTo>
                  <a:cubicBezTo>
                    <a:pt x="2438581" y="4832569"/>
                    <a:pt x="2431540" y="4832569"/>
                    <a:pt x="2426846" y="4832569"/>
                  </a:cubicBezTo>
                  <a:cubicBezTo>
                    <a:pt x="2408070" y="4832569"/>
                    <a:pt x="2389293" y="4832569"/>
                    <a:pt x="2370517" y="4832569"/>
                  </a:cubicBezTo>
                  <a:cubicBezTo>
                    <a:pt x="2351741" y="4832569"/>
                    <a:pt x="2332964" y="4832569"/>
                    <a:pt x="2314188" y="4832569"/>
                  </a:cubicBezTo>
                  <a:cubicBezTo>
                    <a:pt x="2307147" y="4832569"/>
                    <a:pt x="2302453" y="4832569"/>
                    <a:pt x="2297759" y="4832569"/>
                  </a:cubicBezTo>
                  <a:cubicBezTo>
                    <a:pt x="2283676" y="4832569"/>
                    <a:pt x="2271941" y="4832569"/>
                    <a:pt x="2257859" y="4830222"/>
                  </a:cubicBezTo>
                  <a:cubicBezTo>
                    <a:pt x="2250818" y="4830222"/>
                    <a:pt x="2243776" y="4830222"/>
                    <a:pt x="2236735" y="4827875"/>
                  </a:cubicBezTo>
                  <a:cubicBezTo>
                    <a:pt x="2225000" y="4827875"/>
                    <a:pt x="2213265" y="4825528"/>
                    <a:pt x="2201530" y="4825528"/>
                  </a:cubicBezTo>
                  <a:cubicBezTo>
                    <a:pt x="2194488" y="4825528"/>
                    <a:pt x="2187447" y="4823180"/>
                    <a:pt x="2180406" y="4823180"/>
                  </a:cubicBezTo>
                  <a:cubicBezTo>
                    <a:pt x="2168671" y="4823180"/>
                    <a:pt x="2156936" y="4820834"/>
                    <a:pt x="2147548" y="4820834"/>
                  </a:cubicBezTo>
                  <a:cubicBezTo>
                    <a:pt x="2140506" y="4820834"/>
                    <a:pt x="2131118" y="4818486"/>
                    <a:pt x="2124077" y="4818486"/>
                  </a:cubicBezTo>
                  <a:cubicBezTo>
                    <a:pt x="2112342" y="4818486"/>
                    <a:pt x="2102954" y="4816140"/>
                    <a:pt x="2091218" y="4813792"/>
                  </a:cubicBezTo>
                  <a:cubicBezTo>
                    <a:pt x="2084177" y="4813792"/>
                    <a:pt x="2074789" y="4811445"/>
                    <a:pt x="2067748" y="4811445"/>
                  </a:cubicBezTo>
                  <a:cubicBezTo>
                    <a:pt x="2056013" y="4809098"/>
                    <a:pt x="2046624" y="4809098"/>
                    <a:pt x="2034889" y="4806751"/>
                  </a:cubicBezTo>
                  <a:cubicBezTo>
                    <a:pt x="2027848" y="4804404"/>
                    <a:pt x="2018460" y="4804404"/>
                    <a:pt x="2011419" y="4802057"/>
                  </a:cubicBezTo>
                  <a:cubicBezTo>
                    <a:pt x="2002031" y="4799710"/>
                    <a:pt x="1990295" y="4799710"/>
                    <a:pt x="1980907" y="4797363"/>
                  </a:cubicBezTo>
                  <a:cubicBezTo>
                    <a:pt x="1973866" y="4795016"/>
                    <a:pt x="1964478" y="4795016"/>
                    <a:pt x="1957437" y="4792669"/>
                  </a:cubicBezTo>
                  <a:cubicBezTo>
                    <a:pt x="1952743" y="4792669"/>
                    <a:pt x="1945702" y="4790322"/>
                    <a:pt x="1941007" y="4790322"/>
                  </a:cubicBezTo>
                  <a:cubicBezTo>
                    <a:pt x="1941007" y="4790322"/>
                    <a:pt x="1941007" y="4790322"/>
                    <a:pt x="1941007" y="4790322"/>
                  </a:cubicBezTo>
                  <a:cubicBezTo>
                    <a:pt x="1950396" y="4790322"/>
                    <a:pt x="1957437" y="4790322"/>
                    <a:pt x="1966825" y="4790322"/>
                  </a:cubicBezTo>
                  <a:cubicBezTo>
                    <a:pt x="1983254" y="4790322"/>
                    <a:pt x="1999684" y="4790322"/>
                    <a:pt x="2016113" y="4787975"/>
                  </a:cubicBezTo>
                  <a:cubicBezTo>
                    <a:pt x="2018460" y="4787975"/>
                    <a:pt x="2018460" y="4787975"/>
                    <a:pt x="2020807" y="4787975"/>
                  </a:cubicBezTo>
                  <a:cubicBezTo>
                    <a:pt x="2034889" y="4790322"/>
                    <a:pt x="2048972" y="4792669"/>
                    <a:pt x="2063054" y="4795016"/>
                  </a:cubicBezTo>
                  <a:cubicBezTo>
                    <a:pt x="2079483" y="4797363"/>
                    <a:pt x="2095913" y="4799710"/>
                    <a:pt x="2112342" y="4802057"/>
                  </a:cubicBezTo>
                  <a:cubicBezTo>
                    <a:pt x="2126424" y="4804404"/>
                    <a:pt x="2140506" y="4806751"/>
                    <a:pt x="2152242" y="4806751"/>
                  </a:cubicBezTo>
                  <a:cubicBezTo>
                    <a:pt x="2168671" y="4809098"/>
                    <a:pt x="2187447" y="4809098"/>
                    <a:pt x="2203877" y="4811445"/>
                  </a:cubicBezTo>
                  <a:cubicBezTo>
                    <a:pt x="2215612" y="4811445"/>
                    <a:pt x="2229694" y="4813792"/>
                    <a:pt x="2241429" y="4816140"/>
                  </a:cubicBezTo>
                  <a:cubicBezTo>
                    <a:pt x="2260206" y="4818486"/>
                    <a:pt x="2281329" y="4818486"/>
                    <a:pt x="2300106" y="4818486"/>
                  </a:cubicBezTo>
                  <a:cubicBezTo>
                    <a:pt x="2309494" y="4818486"/>
                    <a:pt x="2321229" y="4820834"/>
                    <a:pt x="2330617" y="4820834"/>
                  </a:cubicBezTo>
                  <a:cubicBezTo>
                    <a:pt x="2361129" y="4820834"/>
                    <a:pt x="2391640" y="4823180"/>
                    <a:pt x="2422152" y="4823180"/>
                  </a:cubicBezTo>
                  <a:lnTo>
                    <a:pt x="2422152" y="4823180"/>
                  </a:lnTo>
                  <a:cubicBezTo>
                    <a:pt x="2443275" y="4823180"/>
                    <a:pt x="2462052" y="4823180"/>
                    <a:pt x="2483175" y="4823180"/>
                  </a:cubicBezTo>
                  <a:cubicBezTo>
                    <a:pt x="2490216" y="4823180"/>
                    <a:pt x="2497258" y="4823180"/>
                    <a:pt x="2501952" y="4823180"/>
                  </a:cubicBezTo>
                  <a:cubicBezTo>
                    <a:pt x="2516034" y="4823180"/>
                    <a:pt x="2530116" y="4823180"/>
                    <a:pt x="2541851" y="4820834"/>
                  </a:cubicBezTo>
                  <a:cubicBezTo>
                    <a:pt x="2548892" y="4820834"/>
                    <a:pt x="2558281" y="4820834"/>
                    <a:pt x="2565322" y="4818486"/>
                  </a:cubicBezTo>
                  <a:cubicBezTo>
                    <a:pt x="2577057" y="4818486"/>
                    <a:pt x="2588792" y="4816140"/>
                    <a:pt x="2602875" y="4816140"/>
                  </a:cubicBezTo>
                  <a:cubicBezTo>
                    <a:pt x="2609916" y="4816140"/>
                    <a:pt x="2619304" y="4813792"/>
                    <a:pt x="2626345" y="4813792"/>
                  </a:cubicBezTo>
                  <a:cubicBezTo>
                    <a:pt x="2628692" y="4813792"/>
                    <a:pt x="2633386" y="4813792"/>
                    <a:pt x="2635733" y="4813792"/>
                  </a:cubicBezTo>
                  <a:cubicBezTo>
                    <a:pt x="2628692" y="4813792"/>
                    <a:pt x="2621651" y="4816140"/>
                    <a:pt x="2612263" y="4816140"/>
                  </a:cubicBezTo>
                  <a:cubicBezTo>
                    <a:pt x="2600528" y="4818486"/>
                    <a:pt x="2591139" y="4818486"/>
                    <a:pt x="2579404" y="4820834"/>
                  </a:cubicBezTo>
                  <a:cubicBezTo>
                    <a:pt x="2562975" y="4823180"/>
                    <a:pt x="2548892" y="4823180"/>
                    <a:pt x="2532463" y="4825528"/>
                  </a:cubicBezTo>
                  <a:cubicBezTo>
                    <a:pt x="2523075" y="4825528"/>
                    <a:pt x="2513687" y="4825528"/>
                    <a:pt x="2501952" y="4827875"/>
                  </a:cubicBezTo>
                  <a:cubicBezTo>
                    <a:pt x="2497258" y="4830222"/>
                    <a:pt x="2487869" y="4830222"/>
                    <a:pt x="2480828" y="4830222"/>
                  </a:cubicBezTo>
                  <a:close/>
                  <a:moveTo>
                    <a:pt x="1854167" y="4773893"/>
                  </a:moveTo>
                  <a:cubicBezTo>
                    <a:pt x="1854167" y="4773893"/>
                    <a:pt x="1854167" y="4773893"/>
                    <a:pt x="1854167" y="4773893"/>
                  </a:cubicBezTo>
                  <a:cubicBezTo>
                    <a:pt x="1858861" y="4773893"/>
                    <a:pt x="1863555" y="4776239"/>
                    <a:pt x="1870596" y="4776239"/>
                  </a:cubicBezTo>
                  <a:cubicBezTo>
                    <a:pt x="1872943" y="4776239"/>
                    <a:pt x="1875290" y="4778587"/>
                    <a:pt x="1877637" y="4778587"/>
                  </a:cubicBezTo>
                  <a:cubicBezTo>
                    <a:pt x="1875290" y="4778587"/>
                    <a:pt x="1872943" y="4778587"/>
                    <a:pt x="1870596" y="4776239"/>
                  </a:cubicBezTo>
                  <a:cubicBezTo>
                    <a:pt x="1863555" y="4778587"/>
                    <a:pt x="1858861" y="4776239"/>
                    <a:pt x="1854167" y="4773893"/>
                  </a:cubicBezTo>
                  <a:close/>
                  <a:moveTo>
                    <a:pt x="1767326" y="4745728"/>
                  </a:moveTo>
                  <a:cubicBezTo>
                    <a:pt x="1762632" y="4743381"/>
                    <a:pt x="1755591" y="4743381"/>
                    <a:pt x="1750897" y="4741034"/>
                  </a:cubicBezTo>
                  <a:cubicBezTo>
                    <a:pt x="1746203" y="4738687"/>
                    <a:pt x="1741508" y="4736340"/>
                    <a:pt x="1736814" y="4733993"/>
                  </a:cubicBezTo>
                  <a:cubicBezTo>
                    <a:pt x="1732120" y="4731646"/>
                    <a:pt x="1727426" y="4729299"/>
                    <a:pt x="1722732" y="4726952"/>
                  </a:cubicBezTo>
                  <a:cubicBezTo>
                    <a:pt x="1722732" y="4726952"/>
                    <a:pt x="1720385" y="4724605"/>
                    <a:pt x="1720385" y="4724605"/>
                  </a:cubicBezTo>
                  <a:cubicBezTo>
                    <a:pt x="1720385" y="4724605"/>
                    <a:pt x="1720385" y="4722258"/>
                    <a:pt x="1720385" y="4722258"/>
                  </a:cubicBezTo>
                  <a:cubicBezTo>
                    <a:pt x="1729773" y="4724605"/>
                    <a:pt x="1741508" y="4729299"/>
                    <a:pt x="1750897" y="4731646"/>
                  </a:cubicBezTo>
                  <a:cubicBezTo>
                    <a:pt x="1764979" y="4736340"/>
                    <a:pt x="1776714" y="4738687"/>
                    <a:pt x="1790797" y="4743381"/>
                  </a:cubicBezTo>
                  <a:cubicBezTo>
                    <a:pt x="1807226" y="4748075"/>
                    <a:pt x="1821308" y="4750422"/>
                    <a:pt x="1837737" y="4755116"/>
                  </a:cubicBezTo>
                  <a:cubicBezTo>
                    <a:pt x="1842431" y="4755116"/>
                    <a:pt x="1844778" y="4757463"/>
                    <a:pt x="1849473" y="4757463"/>
                  </a:cubicBezTo>
                  <a:cubicBezTo>
                    <a:pt x="1851820" y="4757463"/>
                    <a:pt x="1851820" y="4759810"/>
                    <a:pt x="1854167" y="4759810"/>
                  </a:cubicBezTo>
                  <a:cubicBezTo>
                    <a:pt x="1858861" y="4762157"/>
                    <a:pt x="1861208" y="4764504"/>
                    <a:pt x="1865902" y="4766851"/>
                  </a:cubicBezTo>
                  <a:cubicBezTo>
                    <a:pt x="1870596" y="4769199"/>
                    <a:pt x="1872943" y="4771545"/>
                    <a:pt x="1877637" y="4771545"/>
                  </a:cubicBezTo>
                  <a:cubicBezTo>
                    <a:pt x="1882331" y="4773893"/>
                    <a:pt x="1884678" y="4776239"/>
                    <a:pt x="1889372" y="4778587"/>
                  </a:cubicBezTo>
                  <a:cubicBezTo>
                    <a:pt x="1891719" y="4780934"/>
                    <a:pt x="1894066" y="4780934"/>
                    <a:pt x="1898761" y="4783281"/>
                  </a:cubicBezTo>
                  <a:cubicBezTo>
                    <a:pt x="1898761" y="4783281"/>
                    <a:pt x="1898761" y="4785628"/>
                    <a:pt x="1898761" y="4785628"/>
                  </a:cubicBezTo>
                  <a:cubicBezTo>
                    <a:pt x="1894066" y="4783281"/>
                    <a:pt x="1887025" y="4783281"/>
                    <a:pt x="1882331" y="4780934"/>
                  </a:cubicBezTo>
                  <a:cubicBezTo>
                    <a:pt x="1872943" y="4778587"/>
                    <a:pt x="1863555" y="4776239"/>
                    <a:pt x="1856514" y="4773893"/>
                  </a:cubicBezTo>
                  <a:cubicBezTo>
                    <a:pt x="1856514" y="4773893"/>
                    <a:pt x="1854167" y="4773893"/>
                    <a:pt x="1854167" y="4773893"/>
                  </a:cubicBezTo>
                  <a:cubicBezTo>
                    <a:pt x="1851820" y="4766851"/>
                    <a:pt x="1844778" y="4759810"/>
                    <a:pt x="1835390" y="4759810"/>
                  </a:cubicBezTo>
                  <a:cubicBezTo>
                    <a:pt x="1830696" y="4759810"/>
                    <a:pt x="1826002" y="4762157"/>
                    <a:pt x="1823655" y="4764504"/>
                  </a:cubicBezTo>
                  <a:cubicBezTo>
                    <a:pt x="1816614" y="4762157"/>
                    <a:pt x="1807226" y="4759810"/>
                    <a:pt x="1800185" y="4757463"/>
                  </a:cubicBezTo>
                  <a:cubicBezTo>
                    <a:pt x="1788449" y="4752769"/>
                    <a:pt x="1776714" y="4750422"/>
                    <a:pt x="1767326" y="4745728"/>
                  </a:cubicBezTo>
                  <a:close/>
                  <a:moveTo>
                    <a:pt x="1614768" y="4691746"/>
                  </a:moveTo>
                  <a:cubicBezTo>
                    <a:pt x="1610074" y="4691746"/>
                    <a:pt x="1607727" y="4689399"/>
                    <a:pt x="1603033" y="4687052"/>
                  </a:cubicBezTo>
                  <a:cubicBezTo>
                    <a:pt x="1600686" y="4684705"/>
                    <a:pt x="1595992" y="4684705"/>
                    <a:pt x="1593645" y="4682358"/>
                  </a:cubicBezTo>
                  <a:cubicBezTo>
                    <a:pt x="1586603" y="4680011"/>
                    <a:pt x="1579562" y="4677664"/>
                    <a:pt x="1572521" y="4672970"/>
                  </a:cubicBezTo>
                  <a:cubicBezTo>
                    <a:pt x="1560786" y="4668276"/>
                    <a:pt x="1546704" y="4661234"/>
                    <a:pt x="1534968" y="4656540"/>
                  </a:cubicBezTo>
                  <a:cubicBezTo>
                    <a:pt x="1530274" y="4654193"/>
                    <a:pt x="1523233" y="4651846"/>
                    <a:pt x="1518539" y="4649499"/>
                  </a:cubicBezTo>
                  <a:cubicBezTo>
                    <a:pt x="1502110" y="4642458"/>
                    <a:pt x="1485680" y="4633070"/>
                    <a:pt x="1466904" y="4626029"/>
                  </a:cubicBezTo>
                  <a:cubicBezTo>
                    <a:pt x="1464557" y="4626029"/>
                    <a:pt x="1464557" y="4623681"/>
                    <a:pt x="1462210" y="4623681"/>
                  </a:cubicBezTo>
                  <a:cubicBezTo>
                    <a:pt x="1443434" y="4614293"/>
                    <a:pt x="1424657" y="4607252"/>
                    <a:pt x="1408228" y="4597864"/>
                  </a:cubicBezTo>
                  <a:cubicBezTo>
                    <a:pt x="1403534" y="4595517"/>
                    <a:pt x="1398840" y="4593170"/>
                    <a:pt x="1396493" y="4590823"/>
                  </a:cubicBezTo>
                  <a:cubicBezTo>
                    <a:pt x="1382410" y="4583782"/>
                    <a:pt x="1368328" y="4576741"/>
                    <a:pt x="1354246" y="4569700"/>
                  </a:cubicBezTo>
                  <a:cubicBezTo>
                    <a:pt x="1347205" y="4567352"/>
                    <a:pt x="1342511" y="4562658"/>
                    <a:pt x="1335469" y="4557964"/>
                  </a:cubicBezTo>
                  <a:cubicBezTo>
                    <a:pt x="1323734" y="4550923"/>
                    <a:pt x="1311999" y="4546229"/>
                    <a:pt x="1302611" y="4539188"/>
                  </a:cubicBezTo>
                  <a:cubicBezTo>
                    <a:pt x="1295570" y="4534494"/>
                    <a:pt x="1288529" y="4529800"/>
                    <a:pt x="1279140" y="4525106"/>
                  </a:cubicBezTo>
                  <a:cubicBezTo>
                    <a:pt x="1274446" y="4522759"/>
                    <a:pt x="1269752" y="4520412"/>
                    <a:pt x="1265058" y="4515718"/>
                  </a:cubicBezTo>
                  <a:cubicBezTo>
                    <a:pt x="1269752" y="4513370"/>
                    <a:pt x="1272099" y="4511024"/>
                    <a:pt x="1274446" y="4508676"/>
                  </a:cubicBezTo>
                  <a:cubicBezTo>
                    <a:pt x="1286181" y="4515718"/>
                    <a:pt x="1297917" y="4522759"/>
                    <a:pt x="1309652" y="4529800"/>
                  </a:cubicBezTo>
                  <a:cubicBezTo>
                    <a:pt x="1314346" y="4532147"/>
                    <a:pt x="1316693" y="4534494"/>
                    <a:pt x="1321387" y="4536841"/>
                  </a:cubicBezTo>
                  <a:cubicBezTo>
                    <a:pt x="1335469" y="4543882"/>
                    <a:pt x="1349552" y="4553270"/>
                    <a:pt x="1363634" y="4560311"/>
                  </a:cubicBezTo>
                  <a:cubicBezTo>
                    <a:pt x="1370675" y="4562658"/>
                    <a:pt x="1375369" y="4567352"/>
                    <a:pt x="1382410" y="4569700"/>
                  </a:cubicBezTo>
                  <a:cubicBezTo>
                    <a:pt x="1394146" y="4576741"/>
                    <a:pt x="1405881" y="4581435"/>
                    <a:pt x="1417616" y="4588476"/>
                  </a:cubicBezTo>
                  <a:cubicBezTo>
                    <a:pt x="1424657" y="4593170"/>
                    <a:pt x="1431698" y="4595517"/>
                    <a:pt x="1438739" y="4600211"/>
                  </a:cubicBezTo>
                  <a:cubicBezTo>
                    <a:pt x="1450475" y="4604905"/>
                    <a:pt x="1459863" y="4611946"/>
                    <a:pt x="1471598" y="4616641"/>
                  </a:cubicBezTo>
                  <a:cubicBezTo>
                    <a:pt x="1478639" y="4621335"/>
                    <a:pt x="1488028" y="4623681"/>
                    <a:pt x="1495069" y="4628376"/>
                  </a:cubicBezTo>
                  <a:cubicBezTo>
                    <a:pt x="1506804" y="4633070"/>
                    <a:pt x="1516192" y="4637764"/>
                    <a:pt x="1527927" y="4642458"/>
                  </a:cubicBezTo>
                  <a:cubicBezTo>
                    <a:pt x="1534968" y="4647152"/>
                    <a:pt x="1544357" y="4649499"/>
                    <a:pt x="1551398" y="4654193"/>
                  </a:cubicBezTo>
                  <a:cubicBezTo>
                    <a:pt x="1560786" y="4658887"/>
                    <a:pt x="1572521" y="4663582"/>
                    <a:pt x="1581909" y="4668276"/>
                  </a:cubicBezTo>
                  <a:cubicBezTo>
                    <a:pt x="1591298" y="4670622"/>
                    <a:pt x="1598339" y="4675317"/>
                    <a:pt x="1607727" y="4677664"/>
                  </a:cubicBezTo>
                  <a:cubicBezTo>
                    <a:pt x="1617115" y="4682358"/>
                    <a:pt x="1628850" y="4687052"/>
                    <a:pt x="1638239" y="4689399"/>
                  </a:cubicBezTo>
                  <a:cubicBezTo>
                    <a:pt x="1647627" y="4691746"/>
                    <a:pt x="1654668" y="4696440"/>
                    <a:pt x="1664056" y="4698787"/>
                  </a:cubicBezTo>
                  <a:cubicBezTo>
                    <a:pt x="1671097" y="4701134"/>
                    <a:pt x="1675791" y="4703481"/>
                    <a:pt x="1682832" y="4705828"/>
                  </a:cubicBezTo>
                  <a:cubicBezTo>
                    <a:pt x="1682832" y="4705828"/>
                    <a:pt x="1682832" y="4705828"/>
                    <a:pt x="1682832" y="4705828"/>
                  </a:cubicBezTo>
                  <a:cubicBezTo>
                    <a:pt x="1671097" y="4703481"/>
                    <a:pt x="1659362" y="4698787"/>
                    <a:pt x="1647627" y="4696440"/>
                  </a:cubicBezTo>
                  <a:cubicBezTo>
                    <a:pt x="1635891" y="4696440"/>
                    <a:pt x="1626503" y="4694093"/>
                    <a:pt x="1614768" y="4691746"/>
                  </a:cubicBezTo>
                  <a:close/>
                  <a:moveTo>
                    <a:pt x="1201688" y="4492247"/>
                  </a:moveTo>
                  <a:cubicBezTo>
                    <a:pt x="1196994" y="4489900"/>
                    <a:pt x="1192300" y="4489900"/>
                    <a:pt x="1187605" y="4487553"/>
                  </a:cubicBezTo>
                  <a:cubicBezTo>
                    <a:pt x="1182911" y="4485206"/>
                    <a:pt x="1180564" y="4485206"/>
                    <a:pt x="1175870" y="4482859"/>
                  </a:cubicBezTo>
                  <a:cubicBezTo>
                    <a:pt x="1171176" y="4480512"/>
                    <a:pt x="1166482" y="4480512"/>
                    <a:pt x="1161788" y="4478165"/>
                  </a:cubicBezTo>
                  <a:cubicBezTo>
                    <a:pt x="1157094" y="4475818"/>
                    <a:pt x="1154747" y="4475818"/>
                    <a:pt x="1150053" y="4473471"/>
                  </a:cubicBezTo>
                  <a:cubicBezTo>
                    <a:pt x="1145359" y="4471123"/>
                    <a:pt x="1140665" y="4468777"/>
                    <a:pt x="1135971" y="4466429"/>
                  </a:cubicBezTo>
                  <a:cubicBezTo>
                    <a:pt x="1131276" y="4464083"/>
                    <a:pt x="1126582" y="4461735"/>
                    <a:pt x="1124235" y="4461735"/>
                  </a:cubicBezTo>
                  <a:cubicBezTo>
                    <a:pt x="1119541" y="4459388"/>
                    <a:pt x="1114847" y="4457041"/>
                    <a:pt x="1110153" y="4454694"/>
                  </a:cubicBezTo>
                  <a:cubicBezTo>
                    <a:pt x="1105459" y="4452347"/>
                    <a:pt x="1100765" y="4450000"/>
                    <a:pt x="1098418" y="4447653"/>
                  </a:cubicBezTo>
                  <a:cubicBezTo>
                    <a:pt x="1093724" y="4445306"/>
                    <a:pt x="1089030" y="4442959"/>
                    <a:pt x="1086683" y="4440612"/>
                  </a:cubicBezTo>
                  <a:cubicBezTo>
                    <a:pt x="1081988" y="4438265"/>
                    <a:pt x="1077294" y="4435918"/>
                    <a:pt x="1074947" y="4433571"/>
                  </a:cubicBezTo>
                  <a:cubicBezTo>
                    <a:pt x="1070253" y="4431224"/>
                    <a:pt x="1065559" y="4428877"/>
                    <a:pt x="1063212" y="4426530"/>
                  </a:cubicBezTo>
                  <a:cubicBezTo>
                    <a:pt x="1063212" y="4426530"/>
                    <a:pt x="1063212" y="4426530"/>
                    <a:pt x="1063212" y="4426530"/>
                  </a:cubicBezTo>
                  <a:cubicBezTo>
                    <a:pt x="1065559" y="4424183"/>
                    <a:pt x="1065559" y="4421836"/>
                    <a:pt x="1065559" y="4419489"/>
                  </a:cubicBezTo>
                  <a:cubicBezTo>
                    <a:pt x="1067906" y="4419489"/>
                    <a:pt x="1070253" y="4421836"/>
                    <a:pt x="1070253" y="4421836"/>
                  </a:cubicBezTo>
                  <a:cubicBezTo>
                    <a:pt x="1074947" y="4424183"/>
                    <a:pt x="1079641" y="4426530"/>
                    <a:pt x="1081988" y="4428877"/>
                  </a:cubicBezTo>
                  <a:cubicBezTo>
                    <a:pt x="1089030" y="4433571"/>
                    <a:pt x="1098418" y="4438265"/>
                    <a:pt x="1105459" y="4440612"/>
                  </a:cubicBezTo>
                  <a:cubicBezTo>
                    <a:pt x="1107806" y="4442959"/>
                    <a:pt x="1112500" y="4445306"/>
                    <a:pt x="1114847" y="4445306"/>
                  </a:cubicBezTo>
                  <a:cubicBezTo>
                    <a:pt x="1126582" y="4450000"/>
                    <a:pt x="1138318" y="4457041"/>
                    <a:pt x="1147706" y="4461735"/>
                  </a:cubicBezTo>
                  <a:cubicBezTo>
                    <a:pt x="1150053" y="4461735"/>
                    <a:pt x="1152400" y="4464083"/>
                    <a:pt x="1154747" y="4464083"/>
                  </a:cubicBezTo>
                  <a:cubicBezTo>
                    <a:pt x="1164135" y="4468777"/>
                    <a:pt x="1173523" y="4473471"/>
                    <a:pt x="1182911" y="4475818"/>
                  </a:cubicBezTo>
                  <a:cubicBezTo>
                    <a:pt x="1185258" y="4478165"/>
                    <a:pt x="1189953" y="4478165"/>
                    <a:pt x="1192300" y="4480512"/>
                  </a:cubicBezTo>
                  <a:cubicBezTo>
                    <a:pt x="1192300" y="4480512"/>
                    <a:pt x="1192300" y="4480512"/>
                    <a:pt x="1194647" y="4480512"/>
                  </a:cubicBezTo>
                  <a:cubicBezTo>
                    <a:pt x="1201688" y="4485206"/>
                    <a:pt x="1208729" y="4489900"/>
                    <a:pt x="1218117" y="4494594"/>
                  </a:cubicBezTo>
                  <a:cubicBezTo>
                    <a:pt x="1218117" y="4494594"/>
                    <a:pt x="1215770" y="4494594"/>
                    <a:pt x="1215770" y="4494594"/>
                  </a:cubicBezTo>
                  <a:cubicBezTo>
                    <a:pt x="1208729" y="4494594"/>
                    <a:pt x="1204035" y="4492247"/>
                    <a:pt x="1201688" y="4492247"/>
                  </a:cubicBezTo>
                  <a:close/>
                  <a:moveTo>
                    <a:pt x="999842" y="4356118"/>
                  </a:moveTo>
                  <a:cubicBezTo>
                    <a:pt x="997495" y="4356118"/>
                    <a:pt x="995148" y="4353771"/>
                    <a:pt x="995148" y="4353771"/>
                  </a:cubicBezTo>
                  <a:cubicBezTo>
                    <a:pt x="992801" y="4346730"/>
                    <a:pt x="985760" y="4342036"/>
                    <a:pt x="976371" y="4342036"/>
                  </a:cubicBezTo>
                  <a:cubicBezTo>
                    <a:pt x="976371" y="4342036"/>
                    <a:pt x="974024" y="4342036"/>
                    <a:pt x="974024" y="4342036"/>
                  </a:cubicBezTo>
                  <a:cubicBezTo>
                    <a:pt x="971677" y="4342036"/>
                    <a:pt x="971677" y="4339689"/>
                    <a:pt x="969330" y="4339689"/>
                  </a:cubicBezTo>
                  <a:cubicBezTo>
                    <a:pt x="969330" y="4339689"/>
                    <a:pt x="966983" y="4339689"/>
                    <a:pt x="966983" y="4337342"/>
                  </a:cubicBezTo>
                  <a:cubicBezTo>
                    <a:pt x="969330" y="4334995"/>
                    <a:pt x="971677" y="4334995"/>
                    <a:pt x="971677" y="4332648"/>
                  </a:cubicBezTo>
                  <a:cubicBezTo>
                    <a:pt x="985760" y="4342036"/>
                    <a:pt x="999842" y="4353771"/>
                    <a:pt x="1016271" y="4363160"/>
                  </a:cubicBezTo>
                  <a:cubicBezTo>
                    <a:pt x="1011577" y="4360812"/>
                    <a:pt x="1009230" y="4360812"/>
                    <a:pt x="1004536" y="4358466"/>
                  </a:cubicBezTo>
                  <a:cubicBezTo>
                    <a:pt x="1002189" y="4358466"/>
                    <a:pt x="1002189" y="4356118"/>
                    <a:pt x="999842" y="4356118"/>
                  </a:cubicBezTo>
                  <a:close/>
                  <a:moveTo>
                    <a:pt x="910654" y="4266930"/>
                  </a:moveTo>
                  <a:cubicBezTo>
                    <a:pt x="901266" y="4257542"/>
                    <a:pt x="889531" y="4248154"/>
                    <a:pt x="880142" y="4238766"/>
                  </a:cubicBezTo>
                  <a:cubicBezTo>
                    <a:pt x="873101" y="4231725"/>
                    <a:pt x="866060" y="4224684"/>
                    <a:pt x="856672" y="4217643"/>
                  </a:cubicBezTo>
                  <a:cubicBezTo>
                    <a:pt x="847284" y="4208254"/>
                    <a:pt x="837896" y="4198866"/>
                    <a:pt x="828507" y="4189478"/>
                  </a:cubicBezTo>
                  <a:cubicBezTo>
                    <a:pt x="821466" y="4182437"/>
                    <a:pt x="816772" y="4177743"/>
                    <a:pt x="809731" y="4170702"/>
                  </a:cubicBezTo>
                  <a:cubicBezTo>
                    <a:pt x="814425" y="4173049"/>
                    <a:pt x="819119" y="4177743"/>
                    <a:pt x="823813" y="4180090"/>
                  </a:cubicBezTo>
                  <a:cubicBezTo>
                    <a:pt x="830854" y="4184784"/>
                    <a:pt x="837896" y="4189478"/>
                    <a:pt x="844937" y="4196519"/>
                  </a:cubicBezTo>
                  <a:cubicBezTo>
                    <a:pt x="856672" y="4203560"/>
                    <a:pt x="868407" y="4210602"/>
                    <a:pt x="877795" y="4217643"/>
                  </a:cubicBezTo>
                  <a:cubicBezTo>
                    <a:pt x="884837" y="4222337"/>
                    <a:pt x="891878" y="4227031"/>
                    <a:pt x="898919" y="4231725"/>
                  </a:cubicBezTo>
                  <a:cubicBezTo>
                    <a:pt x="913001" y="4238766"/>
                    <a:pt x="924736" y="4248154"/>
                    <a:pt x="938819" y="4255195"/>
                  </a:cubicBezTo>
                  <a:cubicBezTo>
                    <a:pt x="943513" y="4257542"/>
                    <a:pt x="948207" y="4262236"/>
                    <a:pt x="955248" y="4264584"/>
                  </a:cubicBezTo>
                  <a:cubicBezTo>
                    <a:pt x="969330" y="4271625"/>
                    <a:pt x="981065" y="4278666"/>
                    <a:pt x="995148" y="4285707"/>
                  </a:cubicBezTo>
                  <a:cubicBezTo>
                    <a:pt x="992801" y="4288054"/>
                    <a:pt x="992801" y="4290401"/>
                    <a:pt x="992801" y="4295095"/>
                  </a:cubicBezTo>
                  <a:cubicBezTo>
                    <a:pt x="992801" y="4299789"/>
                    <a:pt x="995148" y="4302136"/>
                    <a:pt x="997495" y="4306830"/>
                  </a:cubicBezTo>
                  <a:cubicBezTo>
                    <a:pt x="995148" y="4309177"/>
                    <a:pt x="990454" y="4311525"/>
                    <a:pt x="988107" y="4311525"/>
                  </a:cubicBezTo>
                  <a:cubicBezTo>
                    <a:pt x="985760" y="4311525"/>
                    <a:pt x="985760" y="4313871"/>
                    <a:pt x="983412" y="4313871"/>
                  </a:cubicBezTo>
                  <a:cubicBezTo>
                    <a:pt x="981065" y="4316219"/>
                    <a:pt x="976371" y="4316219"/>
                    <a:pt x="974024" y="4318565"/>
                  </a:cubicBezTo>
                  <a:cubicBezTo>
                    <a:pt x="971677" y="4309177"/>
                    <a:pt x="964636" y="4304483"/>
                    <a:pt x="955248" y="4304483"/>
                  </a:cubicBezTo>
                  <a:cubicBezTo>
                    <a:pt x="952901" y="4304483"/>
                    <a:pt x="952901" y="4304483"/>
                    <a:pt x="950554" y="4304483"/>
                  </a:cubicBezTo>
                  <a:cubicBezTo>
                    <a:pt x="943513" y="4299789"/>
                    <a:pt x="938819" y="4295095"/>
                    <a:pt x="931777" y="4288054"/>
                  </a:cubicBezTo>
                  <a:cubicBezTo>
                    <a:pt x="927083" y="4278666"/>
                    <a:pt x="920042" y="4271625"/>
                    <a:pt x="910654" y="4266930"/>
                  </a:cubicBezTo>
                  <a:close/>
                  <a:moveTo>
                    <a:pt x="739320" y="4116720"/>
                  </a:moveTo>
                  <a:cubicBezTo>
                    <a:pt x="736973" y="4116720"/>
                    <a:pt x="736973" y="4114372"/>
                    <a:pt x="734626" y="4114372"/>
                  </a:cubicBezTo>
                  <a:cubicBezTo>
                    <a:pt x="718196" y="4100290"/>
                    <a:pt x="699420" y="4086208"/>
                    <a:pt x="682991" y="4069779"/>
                  </a:cubicBezTo>
                  <a:cubicBezTo>
                    <a:pt x="678296" y="4065085"/>
                    <a:pt x="675949" y="4062737"/>
                    <a:pt x="671255" y="4058043"/>
                  </a:cubicBezTo>
                  <a:cubicBezTo>
                    <a:pt x="659520" y="4046308"/>
                    <a:pt x="645438" y="4034573"/>
                    <a:pt x="633703" y="4022838"/>
                  </a:cubicBezTo>
                  <a:cubicBezTo>
                    <a:pt x="626661" y="4015796"/>
                    <a:pt x="621967" y="4011102"/>
                    <a:pt x="614926" y="4004061"/>
                  </a:cubicBezTo>
                  <a:cubicBezTo>
                    <a:pt x="610232" y="3999367"/>
                    <a:pt x="603191" y="3992326"/>
                    <a:pt x="598497" y="3987632"/>
                  </a:cubicBezTo>
                  <a:cubicBezTo>
                    <a:pt x="600844" y="3982938"/>
                    <a:pt x="603191" y="3978244"/>
                    <a:pt x="603191" y="3973550"/>
                  </a:cubicBezTo>
                  <a:cubicBezTo>
                    <a:pt x="603191" y="3973550"/>
                    <a:pt x="603191" y="3971203"/>
                    <a:pt x="603191" y="3971203"/>
                  </a:cubicBezTo>
                  <a:cubicBezTo>
                    <a:pt x="603191" y="3971203"/>
                    <a:pt x="605538" y="3971203"/>
                    <a:pt x="605538" y="3971203"/>
                  </a:cubicBezTo>
                  <a:cubicBezTo>
                    <a:pt x="605538" y="3971203"/>
                    <a:pt x="607885" y="3971203"/>
                    <a:pt x="607885" y="3971203"/>
                  </a:cubicBezTo>
                  <a:cubicBezTo>
                    <a:pt x="610232" y="3971203"/>
                    <a:pt x="610232" y="3968856"/>
                    <a:pt x="612579" y="3968856"/>
                  </a:cubicBezTo>
                  <a:cubicBezTo>
                    <a:pt x="612579" y="3968856"/>
                    <a:pt x="614926" y="3968856"/>
                    <a:pt x="614926" y="3966508"/>
                  </a:cubicBezTo>
                  <a:cubicBezTo>
                    <a:pt x="614926" y="3966508"/>
                    <a:pt x="617273" y="3964162"/>
                    <a:pt x="617273" y="3964162"/>
                  </a:cubicBezTo>
                  <a:cubicBezTo>
                    <a:pt x="621967" y="3971203"/>
                    <a:pt x="629008" y="3978244"/>
                    <a:pt x="633703" y="3985285"/>
                  </a:cubicBezTo>
                  <a:cubicBezTo>
                    <a:pt x="643091" y="3997020"/>
                    <a:pt x="652479" y="4008755"/>
                    <a:pt x="664214" y="4020490"/>
                  </a:cubicBezTo>
                  <a:cubicBezTo>
                    <a:pt x="668908" y="4027532"/>
                    <a:pt x="675949" y="4032226"/>
                    <a:pt x="680643" y="4039267"/>
                  </a:cubicBezTo>
                  <a:cubicBezTo>
                    <a:pt x="694726" y="4055696"/>
                    <a:pt x="708808" y="4069779"/>
                    <a:pt x="722890" y="4086208"/>
                  </a:cubicBezTo>
                  <a:cubicBezTo>
                    <a:pt x="725237" y="4088555"/>
                    <a:pt x="725237" y="4090902"/>
                    <a:pt x="727584" y="4093249"/>
                  </a:cubicBezTo>
                  <a:cubicBezTo>
                    <a:pt x="744014" y="4109678"/>
                    <a:pt x="760443" y="4128455"/>
                    <a:pt x="776872" y="4144884"/>
                  </a:cubicBezTo>
                  <a:cubicBezTo>
                    <a:pt x="781566" y="4149578"/>
                    <a:pt x="783914" y="4151925"/>
                    <a:pt x="788608" y="4156619"/>
                  </a:cubicBezTo>
                  <a:cubicBezTo>
                    <a:pt x="790955" y="4158966"/>
                    <a:pt x="793302" y="4161313"/>
                    <a:pt x="795649" y="4163660"/>
                  </a:cubicBezTo>
                  <a:cubicBezTo>
                    <a:pt x="793302" y="4161313"/>
                    <a:pt x="790955" y="4161313"/>
                    <a:pt x="788608" y="4158966"/>
                  </a:cubicBezTo>
                  <a:cubicBezTo>
                    <a:pt x="772178" y="4140190"/>
                    <a:pt x="755749" y="4128455"/>
                    <a:pt x="739320" y="4116720"/>
                  </a:cubicBezTo>
                  <a:close/>
                  <a:moveTo>
                    <a:pt x="539821" y="3907832"/>
                  </a:moveTo>
                  <a:cubicBezTo>
                    <a:pt x="532780" y="3896097"/>
                    <a:pt x="525738" y="3886709"/>
                    <a:pt x="518697" y="3874974"/>
                  </a:cubicBezTo>
                  <a:cubicBezTo>
                    <a:pt x="514003" y="3867932"/>
                    <a:pt x="509309" y="3860891"/>
                    <a:pt x="504615" y="3853850"/>
                  </a:cubicBezTo>
                  <a:cubicBezTo>
                    <a:pt x="497574" y="3844462"/>
                    <a:pt x="490533" y="3832727"/>
                    <a:pt x="485839" y="3823339"/>
                  </a:cubicBezTo>
                  <a:cubicBezTo>
                    <a:pt x="481145" y="3816298"/>
                    <a:pt x="476450" y="3809256"/>
                    <a:pt x="471756" y="3802215"/>
                  </a:cubicBezTo>
                  <a:cubicBezTo>
                    <a:pt x="464715" y="3792827"/>
                    <a:pt x="460021" y="3783439"/>
                    <a:pt x="452980" y="3771704"/>
                  </a:cubicBezTo>
                  <a:cubicBezTo>
                    <a:pt x="448286" y="3764663"/>
                    <a:pt x="443592" y="3755274"/>
                    <a:pt x="438898" y="3748233"/>
                  </a:cubicBezTo>
                  <a:cubicBezTo>
                    <a:pt x="434204" y="3738845"/>
                    <a:pt x="427162" y="3729457"/>
                    <a:pt x="422468" y="3717722"/>
                  </a:cubicBezTo>
                  <a:cubicBezTo>
                    <a:pt x="417774" y="3710680"/>
                    <a:pt x="413080" y="3701292"/>
                    <a:pt x="408386" y="3694251"/>
                  </a:cubicBezTo>
                  <a:cubicBezTo>
                    <a:pt x="403692" y="3684863"/>
                    <a:pt x="396651" y="3675475"/>
                    <a:pt x="391957" y="3663740"/>
                  </a:cubicBezTo>
                  <a:cubicBezTo>
                    <a:pt x="387263" y="3654351"/>
                    <a:pt x="382569" y="3647310"/>
                    <a:pt x="377874" y="3637922"/>
                  </a:cubicBezTo>
                  <a:cubicBezTo>
                    <a:pt x="373180" y="3628534"/>
                    <a:pt x="366139" y="3616799"/>
                    <a:pt x="361445" y="3607411"/>
                  </a:cubicBezTo>
                  <a:cubicBezTo>
                    <a:pt x="356751" y="3598022"/>
                    <a:pt x="352057" y="3590981"/>
                    <a:pt x="347363" y="3581593"/>
                  </a:cubicBezTo>
                  <a:cubicBezTo>
                    <a:pt x="347363" y="3581593"/>
                    <a:pt x="347363" y="3579246"/>
                    <a:pt x="347363" y="3579246"/>
                  </a:cubicBezTo>
                  <a:cubicBezTo>
                    <a:pt x="345016" y="3569858"/>
                    <a:pt x="340322" y="3560470"/>
                    <a:pt x="335628" y="3551081"/>
                  </a:cubicBezTo>
                  <a:cubicBezTo>
                    <a:pt x="335628" y="3548734"/>
                    <a:pt x="335628" y="3548734"/>
                    <a:pt x="333281" y="3546387"/>
                  </a:cubicBezTo>
                  <a:cubicBezTo>
                    <a:pt x="328587" y="3536999"/>
                    <a:pt x="326239" y="3525264"/>
                    <a:pt x="321545" y="3513529"/>
                  </a:cubicBezTo>
                  <a:cubicBezTo>
                    <a:pt x="321545" y="3513529"/>
                    <a:pt x="321545" y="3513529"/>
                    <a:pt x="321545" y="3513529"/>
                  </a:cubicBezTo>
                  <a:cubicBezTo>
                    <a:pt x="326239" y="3520570"/>
                    <a:pt x="328587" y="3527611"/>
                    <a:pt x="333281" y="3534652"/>
                  </a:cubicBezTo>
                  <a:cubicBezTo>
                    <a:pt x="337975" y="3544040"/>
                    <a:pt x="345016" y="3553428"/>
                    <a:pt x="349710" y="3565164"/>
                  </a:cubicBezTo>
                  <a:cubicBezTo>
                    <a:pt x="356751" y="3576899"/>
                    <a:pt x="361445" y="3586287"/>
                    <a:pt x="368486" y="3598022"/>
                  </a:cubicBezTo>
                  <a:cubicBezTo>
                    <a:pt x="373180" y="3607411"/>
                    <a:pt x="380222" y="3616799"/>
                    <a:pt x="384916" y="3626187"/>
                  </a:cubicBezTo>
                  <a:cubicBezTo>
                    <a:pt x="391957" y="3637922"/>
                    <a:pt x="398998" y="3647310"/>
                    <a:pt x="406039" y="3659045"/>
                  </a:cubicBezTo>
                  <a:cubicBezTo>
                    <a:pt x="413080" y="3668434"/>
                    <a:pt x="417774" y="3677822"/>
                    <a:pt x="422468" y="3687210"/>
                  </a:cubicBezTo>
                  <a:cubicBezTo>
                    <a:pt x="429509" y="3698945"/>
                    <a:pt x="436551" y="3708333"/>
                    <a:pt x="443592" y="3720068"/>
                  </a:cubicBezTo>
                  <a:cubicBezTo>
                    <a:pt x="450633" y="3729457"/>
                    <a:pt x="455327" y="3738845"/>
                    <a:pt x="462368" y="3748233"/>
                  </a:cubicBezTo>
                  <a:cubicBezTo>
                    <a:pt x="469409" y="3759969"/>
                    <a:pt x="476450" y="3769357"/>
                    <a:pt x="485839" y="3781092"/>
                  </a:cubicBezTo>
                  <a:cubicBezTo>
                    <a:pt x="492880" y="3790480"/>
                    <a:pt x="497574" y="3799868"/>
                    <a:pt x="504615" y="3806909"/>
                  </a:cubicBezTo>
                  <a:cubicBezTo>
                    <a:pt x="511656" y="3818645"/>
                    <a:pt x="521044" y="3828033"/>
                    <a:pt x="528085" y="3839768"/>
                  </a:cubicBezTo>
                  <a:cubicBezTo>
                    <a:pt x="535127" y="3849156"/>
                    <a:pt x="539821" y="3856197"/>
                    <a:pt x="546862" y="3865586"/>
                  </a:cubicBezTo>
                  <a:cubicBezTo>
                    <a:pt x="553903" y="3877321"/>
                    <a:pt x="563291" y="3886709"/>
                    <a:pt x="572679" y="3898444"/>
                  </a:cubicBezTo>
                  <a:cubicBezTo>
                    <a:pt x="579721" y="3905485"/>
                    <a:pt x="584415" y="3914873"/>
                    <a:pt x="591456" y="3921915"/>
                  </a:cubicBezTo>
                  <a:cubicBezTo>
                    <a:pt x="600844" y="3933650"/>
                    <a:pt x="610232" y="3943038"/>
                    <a:pt x="617273" y="3954773"/>
                  </a:cubicBezTo>
                  <a:cubicBezTo>
                    <a:pt x="617273" y="3954773"/>
                    <a:pt x="617273" y="3954773"/>
                    <a:pt x="617273" y="3954773"/>
                  </a:cubicBezTo>
                  <a:cubicBezTo>
                    <a:pt x="617273" y="3954773"/>
                    <a:pt x="614926" y="3954773"/>
                    <a:pt x="614926" y="3957120"/>
                  </a:cubicBezTo>
                  <a:cubicBezTo>
                    <a:pt x="612579" y="3957120"/>
                    <a:pt x="612579" y="3959468"/>
                    <a:pt x="610232" y="3959468"/>
                  </a:cubicBezTo>
                  <a:cubicBezTo>
                    <a:pt x="610232" y="3959468"/>
                    <a:pt x="607885" y="3959468"/>
                    <a:pt x="607885" y="3961814"/>
                  </a:cubicBezTo>
                  <a:cubicBezTo>
                    <a:pt x="605538" y="3961814"/>
                    <a:pt x="605538" y="3964162"/>
                    <a:pt x="603191" y="3964162"/>
                  </a:cubicBezTo>
                  <a:cubicBezTo>
                    <a:pt x="603191" y="3964162"/>
                    <a:pt x="603191" y="3964162"/>
                    <a:pt x="603191" y="3964162"/>
                  </a:cubicBezTo>
                  <a:cubicBezTo>
                    <a:pt x="600844" y="3954773"/>
                    <a:pt x="593803" y="3947732"/>
                    <a:pt x="584415" y="3947732"/>
                  </a:cubicBezTo>
                  <a:cubicBezTo>
                    <a:pt x="579721" y="3947732"/>
                    <a:pt x="577373" y="3950079"/>
                    <a:pt x="572679" y="3952426"/>
                  </a:cubicBezTo>
                  <a:cubicBezTo>
                    <a:pt x="565638" y="3940691"/>
                    <a:pt x="556250" y="3931303"/>
                    <a:pt x="549209" y="3919567"/>
                  </a:cubicBezTo>
                  <a:cubicBezTo>
                    <a:pt x="546862" y="3917221"/>
                    <a:pt x="542168" y="3912527"/>
                    <a:pt x="539821" y="3907832"/>
                  </a:cubicBezTo>
                  <a:close/>
                  <a:moveTo>
                    <a:pt x="279299" y="3436076"/>
                  </a:moveTo>
                  <a:cubicBezTo>
                    <a:pt x="276951" y="3433729"/>
                    <a:pt x="274604" y="3429035"/>
                    <a:pt x="272257" y="3424341"/>
                  </a:cubicBezTo>
                  <a:cubicBezTo>
                    <a:pt x="269910" y="3417300"/>
                    <a:pt x="267563" y="3410258"/>
                    <a:pt x="262869" y="3403217"/>
                  </a:cubicBezTo>
                  <a:cubicBezTo>
                    <a:pt x="258175" y="3393829"/>
                    <a:pt x="253481" y="3382094"/>
                    <a:pt x="248787" y="3372706"/>
                  </a:cubicBezTo>
                  <a:cubicBezTo>
                    <a:pt x="244093" y="3363318"/>
                    <a:pt x="239399" y="3351582"/>
                    <a:pt x="237052" y="3342194"/>
                  </a:cubicBezTo>
                  <a:cubicBezTo>
                    <a:pt x="232358" y="3332806"/>
                    <a:pt x="227664" y="3321071"/>
                    <a:pt x="225316" y="3311683"/>
                  </a:cubicBezTo>
                  <a:cubicBezTo>
                    <a:pt x="220622" y="3302295"/>
                    <a:pt x="218275" y="3290559"/>
                    <a:pt x="213581" y="3281171"/>
                  </a:cubicBezTo>
                  <a:cubicBezTo>
                    <a:pt x="208887" y="3271783"/>
                    <a:pt x="206540" y="3260048"/>
                    <a:pt x="201846" y="3250659"/>
                  </a:cubicBezTo>
                  <a:cubicBezTo>
                    <a:pt x="197152" y="3238924"/>
                    <a:pt x="194805" y="3229536"/>
                    <a:pt x="190111" y="3217801"/>
                  </a:cubicBezTo>
                  <a:cubicBezTo>
                    <a:pt x="185417" y="3208413"/>
                    <a:pt x="183070" y="3196677"/>
                    <a:pt x="178376" y="3187289"/>
                  </a:cubicBezTo>
                  <a:cubicBezTo>
                    <a:pt x="173681" y="3175554"/>
                    <a:pt x="171334" y="3163819"/>
                    <a:pt x="166640" y="3154431"/>
                  </a:cubicBezTo>
                  <a:cubicBezTo>
                    <a:pt x="161946" y="3145042"/>
                    <a:pt x="159599" y="3133307"/>
                    <a:pt x="154905" y="3123919"/>
                  </a:cubicBezTo>
                  <a:cubicBezTo>
                    <a:pt x="150211" y="3112184"/>
                    <a:pt x="147864" y="3100448"/>
                    <a:pt x="143170" y="3088713"/>
                  </a:cubicBezTo>
                  <a:cubicBezTo>
                    <a:pt x="140823" y="3081672"/>
                    <a:pt x="138476" y="3074631"/>
                    <a:pt x="136129" y="3069937"/>
                  </a:cubicBezTo>
                  <a:cubicBezTo>
                    <a:pt x="138476" y="3074631"/>
                    <a:pt x="140823" y="3079325"/>
                    <a:pt x="143170" y="3084019"/>
                  </a:cubicBezTo>
                  <a:cubicBezTo>
                    <a:pt x="147864" y="3093407"/>
                    <a:pt x="150211" y="3100448"/>
                    <a:pt x="154905" y="3109836"/>
                  </a:cubicBezTo>
                  <a:cubicBezTo>
                    <a:pt x="159599" y="3119225"/>
                    <a:pt x="161946" y="3128613"/>
                    <a:pt x="166640" y="3135654"/>
                  </a:cubicBezTo>
                  <a:cubicBezTo>
                    <a:pt x="171334" y="3142695"/>
                    <a:pt x="173681" y="3152083"/>
                    <a:pt x="178376" y="3159125"/>
                  </a:cubicBezTo>
                  <a:cubicBezTo>
                    <a:pt x="180723" y="3163819"/>
                    <a:pt x="183070" y="3168513"/>
                    <a:pt x="185417" y="3173207"/>
                  </a:cubicBezTo>
                  <a:cubicBezTo>
                    <a:pt x="187764" y="3182595"/>
                    <a:pt x="192458" y="3191983"/>
                    <a:pt x="194805" y="3201371"/>
                  </a:cubicBezTo>
                  <a:cubicBezTo>
                    <a:pt x="197152" y="3208413"/>
                    <a:pt x="199499" y="3215454"/>
                    <a:pt x="201846" y="3222495"/>
                  </a:cubicBezTo>
                  <a:cubicBezTo>
                    <a:pt x="208887" y="3241271"/>
                    <a:pt x="213581" y="3257700"/>
                    <a:pt x="220622" y="3276477"/>
                  </a:cubicBezTo>
                  <a:cubicBezTo>
                    <a:pt x="222969" y="3285865"/>
                    <a:pt x="227664" y="3292906"/>
                    <a:pt x="230011" y="3302295"/>
                  </a:cubicBezTo>
                  <a:cubicBezTo>
                    <a:pt x="237052" y="3318724"/>
                    <a:pt x="241746" y="3335153"/>
                    <a:pt x="248787" y="3349235"/>
                  </a:cubicBezTo>
                  <a:cubicBezTo>
                    <a:pt x="253481" y="3358623"/>
                    <a:pt x="255828" y="3368012"/>
                    <a:pt x="260522" y="3377400"/>
                  </a:cubicBezTo>
                  <a:cubicBezTo>
                    <a:pt x="267563" y="3391482"/>
                    <a:pt x="272257" y="3407912"/>
                    <a:pt x="279299" y="3421994"/>
                  </a:cubicBezTo>
                  <a:cubicBezTo>
                    <a:pt x="283993" y="3431382"/>
                    <a:pt x="288687" y="3440770"/>
                    <a:pt x="291034" y="3450158"/>
                  </a:cubicBezTo>
                  <a:cubicBezTo>
                    <a:pt x="295728" y="3459547"/>
                    <a:pt x="300422" y="3468935"/>
                    <a:pt x="305116" y="3480670"/>
                  </a:cubicBezTo>
                  <a:cubicBezTo>
                    <a:pt x="305116" y="3480670"/>
                    <a:pt x="305116" y="3480670"/>
                    <a:pt x="305116" y="3480670"/>
                  </a:cubicBezTo>
                  <a:cubicBezTo>
                    <a:pt x="300422" y="3475976"/>
                    <a:pt x="298075" y="3468935"/>
                    <a:pt x="295728" y="3464241"/>
                  </a:cubicBezTo>
                  <a:cubicBezTo>
                    <a:pt x="288687" y="3452505"/>
                    <a:pt x="283993" y="3445464"/>
                    <a:pt x="279299" y="3436076"/>
                  </a:cubicBezTo>
                  <a:close/>
                  <a:moveTo>
                    <a:pt x="110311" y="3037078"/>
                  </a:moveTo>
                  <a:cubicBezTo>
                    <a:pt x="107964" y="3032384"/>
                    <a:pt x="107964" y="3027690"/>
                    <a:pt x="105617" y="3025343"/>
                  </a:cubicBezTo>
                  <a:cubicBezTo>
                    <a:pt x="107964" y="3025343"/>
                    <a:pt x="112658" y="3022996"/>
                    <a:pt x="115005" y="3020649"/>
                  </a:cubicBezTo>
                  <a:cubicBezTo>
                    <a:pt x="117352" y="3022996"/>
                    <a:pt x="117352" y="3025343"/>
                    <a:pt x="119699" y="3030037"/>
                  </a:cubicBezTo>
                  <a:cubicBezTo>
                    <a:pt x="115005" y="3030037"/>
                    <a:pt x="112658" y="3034731"/>
                    <a:pt x="110311" y="3037078"/>
                  </a:cubicBezTo>
                  <a:close/>
                  <a:moveTo>
                    <a:pt x="89188" y="2947890"/>
                  </a:moveTo>
                  <a:cubicBezTo>
                    <a:pt x="86841" y="2943196"/>
                    <a:pt x="86841" y="2938502"/>
                    <a:pt x="84494" y="2936155"/>
                  </a:cubicBezTo>
                  <a:cubicBezTo>
                    <a:pt x="82147" y="2926767"/>
                    <a:pt x="79800" y="2919726"/>
                    <a:pt x="77453" y="2910338"/>
                  </a:cubicBezTo>
                  <a:cubicBezTo>
                    <a:pt x="77453" y="2907991"/>
                    <a:pt x="75105" y="2903296"/>
                    <a:pt x="75105" y="2898602"/>
                  </a:cubicBezTo>
                  <a:cubicBezTo>
                    <a:pt x="70411" y="2886867"/>
                    <a:pt x="68064" y="2872785"/>
                    <a:pt x="65717" y="2861050"/>
                  </a:cubicBezTo>
                  <a:cubicBezTo>
                    <a:pt x="65717" y="2858703"/>
                    <a:pt x="65717" y="2856356"/>
                    <a:pt x="63370" y="2854009"/>
                  </a:cubicBezTo>
                  <a:cubicBezTo>
                    <a:pt x="61023" y="2849314"/>
                    <a:pt x="61023" y="2842273"/>
                    <a:pt x="58676" y="2837579"/>
                  </a:cubicBezTo>
                  <a:cubicBezTo>
                    <a:pt x="58676" y="2839926"/>
                    <a:pt x="61023" y="2839926"/>
                    <a:pt x="61023" y="2842273"/>
                  </a:cubicBezTo>
                  <a:cubicBezTo>
                    <a:pt x="61023" y="2844620"/>
                    <a:pt x="63370" y="2844620"/>
                    <a:pt x="63370" y="2846967"/>
                  </a:cubicBezTo>
                  <a:cubicBezTo>
                    <a:pt x="65717" y="2858703"/>
                    <a:pt x="68064" y="2868091"/>
                    <a:pt x="72758" y="2879826"/>
                  </a:cubicBezTo>
                  <a:cubicBezTo>
                    <a:pt x="75105" y="2884520"/>
                    <a:pt x="75105" y="2891561"/>
                    <a:pt x="77453" y="2896255"/>
                  </a:cubicBezTo>
                  <a:cubicBezTo>
                    <a:pt x="82147" y="2917379"/>
                    <a:pt x="89188" y="2936155"/>
                    <a:pt x="96229" y="2954932"/>
                  </a:cubicBezTo>
                  <a:cubicBezTo>
                    <a:pt x="96229" y="2954932"/>
                    <a:pt x="96229" y="2954932"/>
                    <a:pt x="96229" y="2954932"/>
                  </a:cubicBezTo>
                  <a:cubicBezTo>
                    <a:pt x="98576" y="2961973"/>
                    <a:pt x="100923" y="2969014"/>
                    <a:pt x="103270" y="2976055"/>
                  </a:cubicBezTo>
                  <a:cubicBezTo>
                    <a:pt x="103270" y="2978402"/>
                    <a:pt x="103270" y="2978402"/>
                    <a:pt x="103270" y="2980749"/>
                  </a:cubicBezTo>
                  <a:cubicBezTo>
                    <a:pt x="100923" y="2976055"/>
                    <a:pt x="100923" y="2973708"/>
                    <a:pt x="98576" y="2969014"/>
                  </a:cubicBezTo>
                  <a:cubicBezTo>
                    <a:pt x="93882" y="2961973"/>
                    <a:pt x="91535" y="2954932"/>
                    <a:pt x="89188" y="2947890"/>
                  </a:cubicBezTo>
                  <a:close/>
                  <a:moveTo>
                    <a:pt x="32859" y="2255512"/>
                  </a:moveTo>
                  <a:cubicBezTo>
                    <a:pt x="35206" y="2248470"/>
                    <a:pt x="35206" y="2241429"/>
                    <a:pt x="37553" y="2236735"/>
                  </a:cubicBezTo>
                  <a:cubicBezTo>
                    <a:pt x="39900" y="2232041"/>
                    <a:pt x="39900" y="2225000"/>
                    <a:pt x="42247" y="2220306"/>
                  </a:cubicBezTo>
                  <a:cubicBezTo>
                    <a:pt x="44594" y="2213265"/>
                    <a:pt x="44594" y="2206224"/>
                    <a:pt x="46941" y="2201530"/>
                  </a:cubicBezTo>
                  <a:cubicBezTo>
                    <a:pt x="49288" y="2194489"/>
                    <a:pt x="49288" y="2189794"/>
                    <a:pt x="51635" y="2182753"/>
                  </a:cubicBezTo>
                  <a:cubicBezTo>
                    <a:pt x="53982" y="2175712"/>
                    <a:pt x="56329" y="2168671"/>
                    <a:pt x="56329" y="2163977"/>
                  </a:cubicBezTo>
                  <a:cubicBezTo>
                    <a:pt x="58676" y="2156936"/>
                    <a:pt x="58676" y="2152242"/>
                    <a:pt x="61023" y="2145201"/>
                  </a:cubicBezTo>
                  <a:cubicBezTo>
                    <a:pt x="63370" y="2138159"/>
                    <a:pt x="65717" y="2131118"/>
                    <a:pt x="68064" y="2124077"/>
                  </a:cubicBezTo>
                  <a:cubicBezTo>
                    <a:pt x="70411" y="2117036"/>
                    <a:pt x="72758" y="2112342"/>
                    <a:pt x="75105" y="2105301"/>
                  </a:cubicBezTo>
                  <a:cubicBezTo>
                    <a:pt x="77453" y="2098260"/>
                    <a:pt x="79800" y="2091218"/>
                    <a:pt x="82147" y="2084177"/>
                  </a:cubicBezTo>
                  <a:cubicBezTo>
                    <a:pt x="84494" y="2077136"/>
                    <a:pt x="86841" y="2072442"/>
                    <a:pt x="89188" y="2065401"/>
                  </a:cubicBezTo>
                  <a:cubicBezTo>
                    <a:pt x="91535" y="2058360"/>
                    <a:pt x="93882" y="2051319"/>
                    <a:pt x="98576" y="2044277"/>
                  </a:cubicBezTo>
                  <a:cubicBezTo>
                    <a:pt x="100923" y="2037236"/>
                    <a:pt x="103270" y="2032542"/>
                    <a:pt x="105617" y="2025501"/>
                  </a:cubicBezTo>
                  <a:cubicBezTo>
                    <a:pt x="107964" y="2018460"/>
                    <a:pt x="112658" y="2011419"/>
                    <a:pt x="115005" y="2004378"/>
                  </a:cubicBezTo>
                  <a:cubicBezTo>
                    <a:pt x="117352" y="1997337"/>
                    <a:pt x="119699" y="1992643"/>
                    <a:pt x="124393" y="1985601"/>
                  </a:cubicBezTo>
                  <a:cubicBezTo>
                    <a:pt x="129088" y="1978560"/>
                    <a:pt x="131435" y="1971519"/>
                    <a:pt x="136129" y="1964478"/>
                  </a:cubicBezTo>
                  <a:cubicBezTo>
                    <a:pt x="138476" y="1957437"/>
                    <a:pt x="143170" y="1952743"/>
                    <a:pt x="145517" y="1945702"/>
                  </a:cubicBezTo>
                  <a:cubicBezTo>
                    <a:pt x="150211" y="1938660"/>
                    <a:pt x="152558" y="1931619"/>
                    <a:pt x="157252" y="1924578"/>
                  </a:cubicBezTo>
                  <a:cubicBezTo>
                    <a:pt x="161946" y="1919884"/>
                    <a:pt x="164293" y="1915190"/>
                    <a:pt x="166640" y="1908149"/>
                  </a:cubicBezTo>
                  <a:cubicBezTo>
                    <a:pt x="171334" y="1901108"/>
                    <a:pt x="176028" y="1891719"/>
                    <a:pt x="180723" y="1884678"/>
                  </a:cubicBezTo>
                  <a:cubicBezTo>
                    <a:pt x="185417" y="1879984"/>
                    <a:pt x="187764" y="1875290"/>
                    <a:pt x="192458" y="1868249"/>
                  </a:cubicBezTo>
                  <a:cubicBezTo>
                    <a:pt x="194805" y="1863555"/>
                    <a:pt x="199499" y="1856514"/>
                    <a:pt x="204193" y="1851820"/>
                  </a:cubicBezTo>
                  <a:cubicBezTo>
                    <a:pt x="218275" y="1844779"/>
                    <a:pt x="232358" y="1842432"/>
                    <a:pt x="246440" y="1842432"/>
                  </a:cubicBezTo>
                  <a:cubicBezTo>
                    <a:pt x="258175" y="1842432"/>
                    <a:pt x="267563" y="1844779"/>
                    <a:pt x="276951" y="1847126"/>
                  </a:cubicBezTo>
                  <a:cubicBezTo>
                    <a:pt x="276951" y="1849473"/>
                    <a:pt x="274604" y="1851820"/>
                    <a:pt x="274604" y="1854167"/>
                  </a:cubicBezTo>
                  <a:cubicBezTo>
                    <a:pt x="274604" y="1865902"/>
                    <a:pt x="283993" y="1875290"/>
                    <a:pt x="295728" y="1875290"/>
                  </a:cubicBezTo>
                  <a:cubicBezTo>
                    <a:pt x="300422" y="1875290"/>
                    <a:pt x="305116" y="1872943"/>
                    <a:pt x="307463" y="1870596"/>
                  </a:cubicBezTo>
                  <a:cubicBezTo>
                    <a:pt x="286340" y="2027848"/>
                    <a:pt x="269910" y="2180406"/>
                    <a:pt x="255828" y="2311841"/>
                  </a:cubicBezTo>
                  <a:cubicBezTo>
                    <a:pt x="255828" y="2314188"/>
                    <a:pt x="255828" y="2316535"/>
                    <a:pt x="255828" y="2318882"/>
                  </a:cubicBezTo>
                  <a:cubicBezTo>
                    <a:pt x="253481" y="2332964"/>
                    <a:pt x="253481" y="2347047"/>
                    <a:pt x="251134" y="2361129"/>
                  </a:cubicBezTo>
                  <a:cubicBezTo>
                    <a:pt x="251134" y="2363476"/>
                    <a:pt x="251134" y="2363476"/>
                    <a:pt x="251134" y="2365823"/>
                  </a:cubicBezTo>
                  <a:cubicBezTo>
                    <a:pt x="248787" y="2379905"/>
                    <a:pt x="248787" y="2393987"/>
                    <a:pt x="246440" y="2408070"/>
                  </a:cubicBezTo>
                  <a:cubicBezTo>
                    <a:pt x="246440" y="2408070"/>
                    <a:pt x="246440" y="2408070"/>
                    <a:pt x="246440" y="2408070"/>
                  </a:cubicBezTo>
                  <a:cubicBezTo>
                    <a:pt x="244093" y="2422152"/>
                    <a:pt x="244093" y="2436234"/>
                    <a:pt x="241746" y="2450317"/>
                  </a:cubicBezTo>
                  <a:cubicBezTo>
                    <a:pt x="241746" y="2450317"/>
                    <a:pt x="241746" y="2450317"/>
                    <a:pt x="241746" y="2450317"/>
                  </a:cubicBezTo>
                  <a:cubicBezTo>
                    <a:pt x="241746" y="2457358"/>
                    <a:pt x="239399" y="2466746"/>
                    <a:pt x="239399" y="2473787"/>
                  </a:cubicBezTo>
                  <a:cubicBezTo>
                    <a:pt x="239399" y="2473787"/>
                    <a:pt x="239399" y="2473787"/>
                    <a:pt x="239399" y="2473787"/>
                  </a:cubicBezTo>
                  <a:cubicBezTo>
                    <a:pt x="237052" y="2473787"/>
                    <a:pt x="232358" y="2473787"/>
                    <a:pt x="230011" y="2476134"/>
                  </a:cubicBezTo>
                  <a:cubicBezTo>
                    <a:pt x="225316" y="2469093"/>
                    <a:pt x="222969" y="2462052"/>
                    <a:pt x="218275" y="2455011"/>
                  </a:cubicBezTo>
                  <a:cubicBezTo>
                    <a:pt x="215928" y="2447969"/>
                    <a:pt x="211234" y="2443275"/>
                    <a:pt x="208887" y="2436234"/>
                  </a:cubicBezTo>
                  <a:cubicBezTo>
                    <a:pt x="206540" y="2431540"/>
                    <a:pt x="201846" y="2424499"/>
                    <a:pt x="199499" y="2419805"/>
                  </a:cubicBezTo>
                  <a:cubicBezTo>
                    <a:pt x="194805" y="2412764"/>
                    <a:pt x="192458" y="2408070"/>
                    <a:pt x="190111" y="2401028"/>
                  </a:cubicBezTo>
                  <a:cubicBezTo>
                    <a:pt x="187764" y="2396334"/>
                    <a:pt x="185417" y="2391640"/>
                    <a:pt x="180723" y="2386946"/>
                  </a:cubicBezTo>
                  <a:cubicBezTo>
                    <a:pt x="178376" y="2379905"/>
                    <a:pt x="173681" y="2375211"/>
                    <a:pt x="171334" y="2370517"/>
                  </a:cubicBezTo>
                  <a:cubicBezTo>
                    <a:pt x="168987" y="2365823"/>
                    <a:pt x="166640" y="2361129"/>
                    <a:pt x="164293" y="2356435"/>
                  </a:cubicBezTo>
                  <a:cubicBezTo>
                    <a:pt x="161946" y="2351741"/>
                    <a:pt x="157252" y="2347047"/>
                    <a:pt x="154905" y="2340005"/>
                  </a:cubicBezTo>
                  <a:cubicBezTo>
                    <a:pt x="152558" y="2335311"/>
                    <a:pt x="150211" y="2332964"/>
                    <a:pt x="147864" y="2328270"/>
                  </a:cubicBezTo>
                  <a:cubicBezTo>
                    <a:pt x="145517" y="2323576"/>
                    <a:pt x="140823" y="2318882"/>
                    <a:pt x="138476" y="2314188"/>
                  </a:cubicBezTo>
                  <a:cubicBezTo>
                    <a:pt x="136129" y="2311841"/>
                    <a:pt x="133782" y="2307147"/>
                    <a:pt x="131435" y="2304800"/>
                  </a:cubicBezTo>
                  <a:cubicBezTo>
                    <a:pt x="126741" y="2300106"/>
                    <a:pt x="124393" y="2295411"/>
                    <a:pt x="119699" y="2290717"/>
                  </a:cubicBezTo>
                  <a:cubicBezTo>
                    <a:pt x="117352" y="2288370"/>
                    <a:pt x="115005" y="2286023"/>
                    <a:pt x="112658" y="2283676"/>
                  </a:cubicBezTo>
                  <a:cubicBezTo>
                    <a:pt x="112658" y="2283676"/>
                    <a:pt x="110311" y="2281329"/>
                    <a:pt x="110311" y="2281329"/>
                  </a:cubicBezTo>
                  <a:cubicBezTo>
                    <a:pt x="115005" y="2276635"/>
                    <a:pt x="115005" y="2271941"/>
                    <a:pt x="115005" y="2267247"/>
                  </a:cubicBezTo>
                  <a:cubicBezTo>
                    <a:pt x="115005" y="2255512"/>
                    <a:pt x="105617" y="2246123"/>
                    <a:pt x="93882" y="2246123"/>
                  </a:cubicBezTo>
                  <a:cubicBezTo>
                    <a:pt x="86841" y="2246123"/>
                    <a:pt x="82147" y="2250818"/>
                    <a:pt x="77453" y="2255512"/>
                  </a:cubicBezTo>
                  <a:cubicBezTo>
                    <a:pt x="72758" y="2253165"/>
                    <a:pt x="70411" y="2253165"/>
                    <a:pt x="65717" y="2253165"/>
                  </a:cubicBezTo>
                  <a:cubicBezTo>
                    <a:pt x="63370" y="2253165"/>
                    <a:pt x="58676" y="2253165"/>
                    <a:pt x="56329" y="2255512"/>
                  </a:cubicBezTo>
                  <a:cubicBezTo>
                    <a:pt x="56329" y="2255512"/>
                    <a:pt x="53982" y="2255512"/>
                    <a:pt x="53982" y="2255512"/>
                  </a:cubicBezTo>
                  <a:cubicBezTo>
                    <a:pt x="51635" y="2257859"/>
                    <a:pt x="49288" y="2257859"/>
                    <a:pt x="44594" y="2260206"/>
                  </a:cubicBezTo>
                  <a:cubicBezTo>
                    <a:pt x="44594" y="2260206"/>
                    <a:pt x="44594" y="2260206"/>
                    <a:pt x="42247" y="2262553"/>
                  </a:cubicBezTo>
                  <a:cubicBezTo>
                    <a:pt x="39900" y="2264900"/>
                    <a:pt x="37553" y="2267247"/>
                    <a:pt x="35206" y="2269594"/>
                  </a:cubicBezTo>
                  <a:cubicBezTo>
                    <a:pt x="35206" y="2269594"/>
                    <a:pt x="35206" y="2269594"/>
                    <a:pt x="35206" y="2269594"/>
                  </a:cubicBezTo>
                  <a:cubicBezTo>
                    <a:pt x="35206" y="2271941"/>
                    <a:pt x="32859" y="2271941"/>
                    <a:pt x="32859" y="2274288"/>
                  </a:cubicBezTo>
                  <a:cubicBezTo>
                    <a:pt x="32859" y="2274288"/>
                    <a:pt x="32859" y="2274288"/>
                    <a:pt x="30512" y="2274288"/>
                  </a:cubicBezTo>
                  <a:cubicBezTo>
                    <a:pt x="30512" y="2271941"/>
                    <a:pt x="30512" y="2269594"/>
                    <a:pt x="30512" y="2267247"/>
                  </a:cubicBezTo>
                  <a:cubicBezTo>
                    <a:pt x="30512" y="2267247"/>
                    <a:pt x="32859" y="2260206"/>
                    <a:pt x="32859" y="2255512"/>
                  </a:cubicBezTo>
                  <a:close/>
                  <a:moveTo>
                    <a:pt x="89188" y="1957437"/>
                  </a:moveTo>
                  <a:cubicBezTo>
                    <a:pt x="91535" y="1952743"/>
                    <a:pt x="91535" y="1950396"/>
                    <a:pt x="93882" y="1945702"/>
                  </a:cubicBezTo>
                  <a:cubicBezTo>
                    <a:pt x="93882" y="1943354"/>
                    <a:pt x="93882" y="1943354"/>
                    <a:pt x="96229" y="1941007"/>
                  </a:cubicBezTo>
                  <a:cubicBezTo>
                    <a:pt x="96229" y="1943354"/>
                    <a:pt x="96229" y="1945702"/>
                    <a:pt x="93882" y="1948049"/>
                  </a:cubicBezTo>
                  <a:cubicBezTo>
                    <a:pt x="91535" y="1959784"/>
                    <a:pt x="89188" y="1971519"/>
                    <a:pt x="86841" y="1983254"/>
                  </a:cubicBezTo>
                  <a:cubicBezTo>
                    <a:pt x="86841" y="1983254"/>
                    <a:pt x="84494" y="1983254"/>
                    <a:pt x="82147" y="1983254"/>
                  </a:cubicBezTo>
                  <a:cubicBezTo>
                    <a:pt x="82147" y="1983254"/>
                    <a:pt x="79800" y="1983254"/>
                    <a:pt x="79800" y="1983254"/>
                  </a:cubicBezTo>
                  <a:cubicBezTo>
                    <a:pt x="79800" y="1980907"/>
                    <a:pt x="82147" y="1980907"/>
                    <a:pt x="82147" y="1978560"/>
                  </a:cubicBezTo>
                  <a:cubicBezTo>
                    <a:pt x="82147" y="1971519"/>
                    <a:pt x="84494" y="1964478"/>
                    <a:pt x="89188" y="1957437"/>
                  </a:cubicBezTo>
                  <a:close/>
                  <a:moveTo>
                    <a:pt x="117352" y="1861208"/>
                  </a:moveTo>
                  <a:cubicBezTo>
                    <a:pt x="119699" y="1849473"/>
                    <a:pt x="124393" y="1835390"/>
                    <a:pt x="126741" y="1823655"/>
                  </a:cubicBezTo>
                  <a:cubicBezTo>
                    <a:pt x="131435" y="1807226"/>
                    <a:pt x="136129" y="1793144"/>
                    <a:pt x="140823" y="1776714"/>
                  </a:cubicBezTo>
                  <a:cubicBezTo>
                    <a:pt x="145517" y="1764979"/>
                    <a:pt x="147864" y="1753244"/>
                    <a:pt x="152558" y="1739161"/>
                  </a:cubicBezTo>
                  <a:cubicBezTo>
                    <a:pt x="154905" y="1734467"/>
                    <a:pt x="154905" y="1729773"/>
                    <a:pt x="157252" y="1725079"/>
                  </a:cubicBezTo>
                  <a:cubicBezTo>
                    <a:pt x="159599" y="1718038"/>
                    <a:pt x="161946" y="1710997"/>
                    <a:pt x="164293" y="1706303"/>
                  </a:cubicBezTo>
                  <a:cubicBezTo>
                    <a:pt x="168987" y="1696915"/>
                    <a:pt x="171334" y="1685179"/>
                    <a:pt x="176028" y="1675791"/>
                  </a:cubicBezTo>
                  <a:cubicBezTo>
                    <a:pt x="178376" y="1666403"/>
                    <a:pt x="183070" y="1659362"/>
                    <a:pt x="187764" y="1649974"/>
                  </a:cubicBezTo>
                  <a:cubicBezTo>
                    <a:pt x="192458" y="1640586"/>
                    <a:pt x="197152" y="1628850"/>
                    <a:pt x="201846" y="1619462"/>
                  </a:cubicBezTo>
                  <a:cubicBezTo>
                    <a:pt x="206540" y="1610074"/>
                    <a:pt x="208887" y="1603033"/>
                    <a:pt x="213581" y="1593645"/>
                  </a:cubicBezTo>
                  <a:cubicBezTo>
                    <a:pt x="218275" y="1584256"/>
                    <a:pt x="222969" y="1572521"/>
                    <a:pt x="227664" y="1563133"/>
                  </a:cubicBezTo>
                  <a:cubicBezTo>
                    <a:pt x="232358" y="1553745"/>
                    <a:pt x="234705" y="1546704"/>
                    <a:pt x="239399" y="1537315"/>
                  </a:cubicBezTo>
                  <a:cubicBezTo>
                    <a:pt x="244093" y="1527927"/>
                    <a:pt x="248787" y="1516192"/>
                    <a:pt x="255828" y="1506804"/>
                  </a:cubicBezTo>
                  <a:cubicBezTo>
                    <a:pt x="260522" y="1499763"/>
                    <a:pt x="262869" y="1490375"/>
                    <a:pt x="267563" y="1483333"/>
                  </a:cubicBezTo>
                  <a:cubicBezTo>
                    <a:pt x="272257" y="1471598"/>
                    <a:pt x="279299" y="1462210"/>
                    <a:pt x="283993" y="1450475"/>
                  </a:cubicBezTo>
                  <a:cubicBezTo>
                    <a:pt x="283993" y="1450475"/>
                    <a:pt x="283993" y="1450475"/>
                    <a:pt x="283993" y="1450475"/>
                  </a:cubicBezTo>
                  <a:cubicBezTo>
                    <a:pt x="283993" y="1455169"/>
                    <a:pt x="281646" y="1457516"/>
                    <a:pt x="281646" y="1462210"/>
                  </a:cubicBezTo>
                  <a:cubicBezTo>
                    <a:pt x="279299" y="1471598"/>
                    <a:pt x="276951" y="1478639"/>
                    <a:pt x="276951" y="1488027"/>
                  </a:cubicBezTo>
                  <a:cubicBezTo>
                    <a:pt x="274604" y="1495069"/>
                    <a:pt x="274604" y="1499763"/>
                    <a:pt x="272257" y="1506804"/>
                  </a:cubicBezTo>
                  <a:cubicBezTo>
                    <a:pt x="269910" y="1516192"/>
                    <a:pt x="267563" y="1525580"/>
                    <a:pt x="267563" y="1534968"/>
                  </a:cubicBezTo>
                  <a:cubicBezTo>
                    <a:pt x="267563" y="1539662"/>
                    <a:pt x="265216" y="1546704"/>
                    <a:pt x="265216" y="1551398"/>
                  </a:cubicBezTo>
                  <a:cubicBezTo>
                    <a:pt x="262869" y="1563133"/>
                    <a:pt x="260522" y="1572521"/>
                    <a:pt x="258175" y="1584256"/>
                  </a:cubicBezTo>
                  <a:cubicBezTo>
                    <a:pt x="258175" y="1588950"/>
                    <a:pt x="255828" y="1591297"/>
                    <a:pt x="255828" y="1595992"/>
                  </a:cubicBezTo>
                  <a:cubicBezTo>
                    <a:pt x="251134" y="1619462"/>
                    <a:pt x="246440" y="1642933"/>
                    <a:pt x="241746" y="1664056"/>
                  </a:cubicBezTo>
                  <a:cubicBezTo>
                    <a:pt x="241746" y="1664056"/>
                    <a:pt x="239399" y="1664056"/>
                    <a:pt x="239399" y="1664056"/>
                  </a:cubicBezTo>
                  <a:cubicBezTo>
                    <a:pt x="227664" y="1664056"/>
                    <a:pt x="218275" y="1673444"/>
                    <a:pt x="218275" y="1685179"/>
                  </a:cubicBezTo>
                  <a:cubicBezTo>
                    <a:pt x="218275" y="1692221"/>
                    <a:pt x="220622" y="1696915"/>
                    <a:pt x="225316" y="1699262"/>
                  </a:cubicBezTo>
                  <a:cubicBezTo>
                    <a:pt x="220622" y="1703956"/>
                    <a:pt x="218275" y="1708650"/>
                    <a:pt x="213581" y="1713344"/>
                  </a:cubicBezTo>
                  <a:cubicBezTo>
                    <a:pt x="211234" y="1718038"/>
                    <a:pt x="208887" y="1720385"/>
                    <a:pt x="206540" y="1725079"/>
                  </a:cubicBezTo>
                  <a:cubicBezTo>
                    <a:pt x="201846" y="1732120"/>
                    <a:pt x="197152" y="1739161"/>
                    <a:pt x="192458" y="1746203"/>
                  </a:cubicBezTo>
                  <a:cubicBezTo>
                    <a:pt x="190111" y="1750897"/>
                    <a:pt x="187764" y="1755591"/>
                    <a:pt x="183070" y="1760285"/>
                  </a:cubicBezTo>
                  <a:cubicBezTo>
                    <a:pt x="178376" y="1767326"/>
                    <a:pt x="173681" y="1774367"/>
                    <a:pt x="171334" y="1781408"/>
                  </a:cubicBezTo>
                  <a:cubicBezTo>
                    <a:pt x="168987" y="1786102"/>
                    <a:pt x="166640" y="1790796"/>
                    <a:pt x="161946" y="1797838"/>
                  </a:cubicBezTo>
                  <a:cubicBezTo>
                    <a:pt x="157252" y="1804879"/>
                    <a:pt x="154905" y="1811920"/>
                    <a:pt x="150211" y="1818961"/>
                  </a:cubicBezTo>
                  <a:cubicBezTo>
                    <a:pt x="145517" y="1821308"/>
                    <a:pt x="143170" y="1828349"/>
                    <a:pt x="140823" y="1833043"/>
                  </a:cubicBezTo>
                  <a:cubicBezTo>
                    <a:pt x="138476" y="1840084"/>
                    <a:pt x="133782" y="1847126"/>
                    <a:pt x="131435" y="1856514"/>
                  </a:cubicBezTo>
                  <a:cubicBezTo>
                    <a:pt x="129088" y="1863555"/>
                    <a:pt x="126741" y="1868249"/>
                    <a:pt x="124393" y="1875290"/>
                  </a:cubicBezTo>
                  <a:cubicBezTo>
                    <a:pt x="124393" y="1877637"/>
                    <a:pt x="124393" y="1877637"/>
                    <a:pt x="122046" y="1879984"/>
                  </a:cubicBezTo>
                  <a:cubicBezTo>
                    <a:pt x="119699" y="1884678"/>
                    <a:pt x="117352" y="1887025"/>
                    <a:pt x="115005" y="1891719"/>
                  </a:cubicBezTo>
                  <a:cubicBezTo>
                    <a:pt x="112658" y="1894066"/>
                    <a:pt x="112658" y="1898761"/>
                    <a:pt x="110311" y="1901108"/>
                  </a:cubicBezTo>
                  <a:cubicBezTo>
                    <a:pt x="107964" y="1905802"/>
                    <a:pt x="105617" y="1912843"/>
                    <a:pt x="100923" y="1919884"/>
                  </a:cubicBezTo>
                  <a:cubicBezTo>
                    <a:pt x="100923" y="1919884"/>
                    <a:pt x="100923" y="1919884"/>
                    <a:pt x="100923" y="1919884"/>
                  </a:cubicBezTo>
                  <a:cubicBezTo>
                    <a:pt x="103270" y="1915190"/>
                    <a:pt x="103270" y="1910496"/>
                    <a:pt x="105617" y="1903455"/>
                  </a:cubicBezTo>
                  <a:cubicBezTo>
                    <a:pt x="107964" y="1889372"/>
                    <a:pt x="112658" y="1875290"/>
                    <a:pt x="117352" y="1861208"/>
                  </a:cubicBezTo>
                  <a:close/>
                  <a:moveTo>
                    <a:pt x="291034" y="1417616"/>
                  </a:moveTo>
                  <a:cubicBezTo>
                    <a:pt x="293381" y="1408228"/>
                    <a:pt x="295728" y="1396493"/>
                    <a:pt x="298075" y="1387104"/>
                  </a:cubicBezTo>
                  <a:cubicBezTo>
                    <a:pt x="298075" y="1382410"/>
                    <a:pt x="300422" y="1380063"/>
                    <a:pt x="300422" y="1375369"/>
                  </a:cubicBezTo>
                  <a:cubicBezTo>
                    <a:pt x="300422" y="1373022"/>
                    <a:pt x="300422" y="1370675"/>
                    <a:pt x="302769" y="1368328"/>
                  </a:cubicBezTo>
                  <a:cubicBezTo>
                    <a:pt x="302769" y="1368328"/>
                    <a:pt x="302769" y="1368328"/>
                    <a:pt x="302769" y="1368328"/>
                  </a:cubicBezTo>
                  <a:cubicBezTo>
                    <a:pt x="305116" y="1363634"/>
                    <a:pt x="307463" y="1358940"/>
                    <a:pt x="312157" y="1354246"/>
                  </a:cubicBezTo>
                  <a:cubicBezTo>
                    <a:pt x="323892" y="1354246"/>
                    <a:pt x="330934" y="1344858"/>
                    <a:pt x="330934" y="1333122"/>
                  </a:cubicBezTo>
                  <a:cubicBezTo>
                    <a:pt x="330934" y="1330775"/>
                    <a:pt x="330934" y="1328428"/>
                    <a:pt x="328587" y="1326081"/>
                  </a:cubicBezTo>
                  <a:cubicBezTo>
                    <a:pt x="330934" y="1323734"/>
                    <a:pt x="330934" y="1321387"/>
                    <a:pt x="333281" y="1319040"/>
                  </a:cubicBezTo>
                  <a:cubicBezTo>
                    <a:pt x="337975" y="1311999"/>
                    <a:pt x="345016" y="1302611"/>
                    <a:pt x="349710" y="1295570"/>
                  </a:cubicBezTo>
                  <a:cubicBezTo>
                    <a:pt x="354404" y="1288529"/>
                    <a:pt x="359098" y="1283834"/>
                    <a:pt x="363792" y="1276793"/>
                  </a:cubicBezTo>
                  <a:cubicBezTo>
                    <a:pt x="366139" y="1274446"/>
                    <a:pt x="370833" y="1269752"/>
                    <a:pt x="375527" y="1267405"/>
                  </a:cubicBezTo>
                  <a:cubicBezTo>
                    <a:pt x="380222" y="1262711"/>
                    <a:pt x="384916" y="1258017"/>
                    <a:pt x="389610" y="1255670"/>
                  </a:cubicBezTo>
                  <a:cubicBezTo>
                    <a:pt x="391957" y="1253323"/>
                    <a:pt x="394304" y="1253323"/>
                    <a:pt x="396651" y="1250976"/>
                  </a:cubicBezTo>
                  <a:cubicBezTo>
                    <a:pt x="391957" y="1258017"/>
                    <a:pt x="389610" y="1262711"/>
                    <a:pt x="384916" y="1269752"/>
                  </a:cubicBezTo>
                  <a:cubicBezTo>
                    <a:pt x="377874" y="1279140"/>
                    <a:pt x="373180" y="1288529"/>
                    <a:pt x="366139" y="1300264"/>
                  </a:cubicBezTo>
                  <a:cubicBezTo>
                    <a:pt x="361445" y="1309652"/>
                    <a:pt x="354404" y="1316693"/>
                    <a:pt x="349710" y="1326081"/>
                  </a:cubicBezTo>
                  <a:cubicBezTo>
                    <a:pt x="342669" y="1335469"/>
                    <a:pt x="337975" y="1344858"/>
                    <a:pt x="333281" y="1356593"/>
                  </a:cubicBezTo>
                  <a:cubicBezTo>
                    <a:pt x="328587" y="1365981"/>
                    <a:pt x="323892" y="1373022"/>
                    <a:pt x="319198" y="1382410"/>
                  </a:cubicBezTo>
                  <a:cubicBezTo>
                    <a:pt x="314504" y="1391799"/>
                    <a:pt x="307463" y="1403534"/>
                    <a:pt x="302769" y="1412922"/>
                  </a:cubicBezTo>
                  <a:cubicBezTo>
                    <a:pt x="298075" y="1422310"/>
                    <a:pt x="293381" y="1429351"/>
                    <a:pt x="288687" y="1438740"/>
                  </a:cubicBezTo>
                  <a:cubicBezTo>
                    <a:pt x="288687" y="1438740"/>
                    <a:pt x="286340" y="1441087"/>
                    <a:pt x="286340" y="1441087"/>
                  </a:cubicBezTo>
                  <a:cubicBezTo>
                    <a:pt x="286340" y="1438740"/>
                    <a:pt x="286340" y="1438740"/>
                    <a:pt x="286340" y="1436392"/>
                  </a:cubicBezTo>
                  <a:cubicBezTo>
                    <a:pt x="288687" y="1427004"/>
                    <a:pt x="291034" y="1422310"/>
                    <a:pt x="291034" y="1417616"/>
                  </a:cubicBezTo>
                  <a:close/>
                  <a:moveTo>
                    <a:pt x="335628" y="1297917"/>
                  </a:moveTo>
                  <a:cubicBezTo>
                    <a:pt x="337975" y="1293223"/>
                    <a:pt x="342669" y="1288529"/>
                    <a:pt x="345016" y="1283834"/>
                  </a:cubicBezTo>
                  <a:cubicBezTo>
                    <a:pt x="347363" y="1279140"/>
                    <a:pt x="352057" y="1274446"/>
                    <a:pt x="354404" y="1269752"/>
                  </a:cubicBezTo>
                  <a:cubicBezTo>
                    <a:pt x="356751" y="1265058"/>
                    <a:pt x="361445" y="1260364"/>
                    <a:pt x="363792" y="1255670"/>
                  </a:cubicBezTo>
                  <a:cubicBezTo>
                    <a:pt x="366139" y="1250976"/>
                    <a:pt x="370833" y="1246282"/>
                    <a:pt x="373180" y="1241588"/>
                  </a:cubicBezTo>
                  <a:cubicBezTo>
                    <a:pt x="377874" y="1236893"/>
                    <a:pt x="380222" y="1232199"/>
                    <a:pt x="384916" y="1227505"/>
                  </a:cubicBezTo>
                  <a:cubicBezTo>
                    <a:pt x="387263" y="1222811"/>
                    <a:pt x="391957" y="1220464"/>
                    <a:pt x="394304" y="1215770"/>
                  </a:cubicBezTo>
                  <a:cubicBezTo>
                    <a:pt x="398998" y="1211076"/>
                    <a:pt x="401345" y="1206382"/>
                    <a:pt x="406039" y="1201688"/>
                  </a:cubicBezTo>
                  <a:cubicBezTo>
                    <a:pt x="408386" y="1196994"/>
                    <a:pt x="413080" y="1194647"/>
                    <a:pt x="415427" y="1189953"/>
                  </a:cubicBezTo>
                  <a:cubicBezTo>
                    <a:pt x="420121" y="1185259"/>
                    <a:pt x="424815" y="1180564"/>
                    <a:pt x="427162" y="1175870"/>
                  </a:cubicBezTo>
                  <a:cubicBezTo>
                    <a:pt x="429509" y="1171176"/>
                    <a:pt x="434204" y="1168829"/>
                    <a:pt x="436551" y="1164135"/>
                  </a:cubicBezTo>
                  <a:cubicBezTo>
                    <a:pt x="436551" y="1161788"/>
                    <a:pt x="438898" y="1161788"/>
                    <a:pt x="438898" y="1161788"/>
                  </a:cubicBezTo>
                  <a:cubicBezTo>
                    <a:pt x="438898" y="1164135"/>
                    <a:pt x="441245" y="1166482"/>
                    <a:pt x="443592" y="1168829"/>
                  </a:cubicBezTo>
                  <a:cubicBezTo>
                    <a:pt x="438898" y="1173523"/>
                    <a:pt x="436551" y="1178217"/>
                    <a:pt x="431857" y="1182911"/>
                  </a:cubicBezTo>
                  <a:cubicBezTo>
                    <a:pt x="427162" y="1187606"/>
                    <a:pt x="422468" y="1192300"/>
                    <a:pt x="420121" y="1196994"/>
                  </a:cubicBezTo>
                  <a:cubicBezTo>
                    <a:pt x="413080" y="1206382"/>
                    <a:pt x="406039" y="1215770"/>
                    <a:pt x="398998" y="1225158"/>
                  </a:cubicBezTo>
                  <a:cubicBezTo>
                    <a:pt x="394304" y="1229852"/>
                    <a:pt x="389610" y="1236893"/>
                    <a:pt x="384916" y="1241588"/>
                  </a:cubicBezTo>
                  <a:cubicBezTo>
                    <a:pt x="377874" y="1248629"/>
                    <a:pt x="373180" y="1258017"/>
                    <a:pt x="366139" y="1267405"/>
                  </a:cubicBezTo>
                  <a:cubicBezTo>
                    <a:pt x="363792" y="1269752"/>
                    <a:pt x="361445" y="1272099"/>
                    <a:pt x="361445" y="1274446"/>
                  </a:cubicBezTo>
                  <a:cubicBezTo>
                    <a:pt x="359098" y="1276793"/>
                    <a:pt x="354404" y="1281487"/>
                    <a:pt x="352057" y="1283834"/>
                  </a:cubicBezTo>
                  <a:cubicBezTo>
                    <a:pt x="347363" y="1288529"/>
                    <a:pt x="342669" y="1293223"/>
                    <a:pt x="337975" y="1297917"/>
                  </a:cubicBezTo>
                  <a:cubicBezTo>
                    <a:pt x="333281" y="1302611"/>
                    <a:pt x="330934" y="1307305"/>
                    <a:pt x="326239" y="1311999"/>
                  </a:cubicBezTo>
                  <a:cubicBezTo>
                    <a:pt x="323892" y="1314346"/>
                    <a:pt x="321545" y="1316693"/>
                    <a:pt x="319198" y="1319040"/>
                  </a:cubicBezTo>
                  <a:cubicBezTo>
                    <a:pt x="319198" y="1319040"/>
                    <a:pt x="319198" y="1319040"/>
                    <a:pt x="319198" y="1319040"/>
                  </a:cubicBezTo>
                  <a:cubicBezTo>
                    <a:pt x="319198" y="1316693"/>
                    <a:pt x="321545" y="1316693"/>
                    <a:pt x="321545" y="1314346"/>
                  </a:cubicBezTo>
                  <a:cubicBezTo>
                    <a:pt x="330934" y="1309652"/>
                    <a:pt x="333281" y="1302611"/>
                    <a:pt x="335628" y="1297917"/>
                  </a:cubicBezTo>
                  <a:close/>
                  <a:moveTo>
                    <a:pt x="525738" y="1086683"/>
                  </a:moveTo>
                  <a:cubicBezTo>
                    <a:pt x="528085" y="1084335"/>
                    <a:pt x="530433" y="1081988"/>
                    <a:pt x="532780" y="1079641"/>
                  </a:cubicBezTo>
                  <a:cubicBezTo>
                    <a:pt x="537474" y="1074947"/>
                    <a:pt x="544515" y="1070253"/>
                    <a:pt x="551556" y="1065559"/>
                  </a:cubicBezTo>
                  <a:cubicBezTo>
                    <a:pt x="553903" y="1063212"/>
                    <a:pt x="556250" y="1063212"/>
                    <a:pt x="558597" y="1060865"/>
                  </a:cubicBezTo>
                  <a:cubicBezTo>
                    <a:pt x="565638" y="1053824"/>
                    <a:pt x="575026" y="1049130"/>
                    <a:pt x="582068" y="1044436"/>
                  </a:cubicBezTo>
                  <a:cubicBezTo>
                    <a:pt x="582068" y="1044436"/>
                    <a:pt x="582068" y="1044436"/>
                    <a:pt x="582068" y="1044436"/>
                  </a:cubicBezTo>
                  <a:cubicBezTo>
                    <a:pt x="598497" y="1032700"/>
                    <a:pt x="614926" y="1020965"/>
                    <a:pt x="633703" y="1011577"/>
                  </a:cubicBezTo>
                  <a:cubicBezTo>
                    <a:pt x="636050" y="1011577"/>
                    <a:pt x="636050" y="1009230"/>
                    <a:pt x="638397" y="1009230"/>
                  </a:cubicBezTo>
                  <a:cubicBezTo>
                    <a:pt x="645438" y="1004536"/>
                    <a:pt x="652479" y="1002189"/>
                    <a:pt x="659520" y="997495"/>
                  </a:cubicBezTo>
                  <a:cubicBezTo>
                    <a:pt x="661867" y="995148"/>
                    <a:pt x="664214" y="995148"/>
                    <a:pt x="666561" y="992801"/>
                  </a:cubicBezTo>
                  <a:cubicBezTo>
                    <a:pt x="666561" y="992801"/>
                    <a:pt x="668908" y="992801"/>
                    <a:pt x="668908" y="992801"/>
                  </a:cubicBezTo>
                  <a:cubicBezTo>
                    <a:pt x="671255" y="995148"/>
                    <a:pt x="671255" y="997495"/>
                    <a:pt x="673602" y="997495"/>
                  </a:cubicBezTo>
                  <a:cubicBezTo>
                    <a:pt x="668908" y="1002189"/>
                    <a:pt x="666561" y="1006883"/>
                    <a:pt x="661867" y="1011577"/>
                  </a:cubicBezTo>
                  <a:cubicBezTo>
                    <a:pt x="657173" y="1018618"/>
                    <a:pt x="650132" y="1025659"/>
                    <a:pt x="645438" y="1035047"/>
                  </a:cubicBezTo>
                  <a:cubicBezTo>
                    <a:pt x="638397" y="1044436"/>
                    <a:pt x="631355" y="1053824"/>
                    <a:pt x="624314" y="1065559"/>
                  </a:cubicBezTo>
                  <a:cubicBezTo>
                    <a:pt x="619620" y="1072600"/>
                    <a:pt x="612579" y="1081988"/>
                    <a:pt x="607885" y="1089030"/>
                  </a:cubicBezTo>
                  <a:cubicBezTo>
                    <a:pt x="600844" y="1098418"/>
                    <a:pt x="596150" y="1105459"/>
                    <a:pt x="589109" y="1114847"/>
                  </a:cubicBezTo>
                  <a:cubicBezTo>
                    <a:pt x="575026" y="1135970"/>
                    <a:pt x="558597" y="1159441"/>
                    <a:pt x="544515" y="1182911"/>
                  </a:cubicBezTo>
                  <a:cubicBezTo>
                    <a:pt x="542168" y="1180564"/>
                    <a:pt x="537474" y="1180564"/>
                    <a:pt x="535127" y="1180564"/>
                  </a:cubicBezTo>
                  <a:cubicBezTo>
                    <a:pt x="523391" y="1180564"/>
                    <a:pt x="514003" y="1189953"/>
                    <a:pt x="514003" y="1201688"/>
                  </a:cubicBezTo>
                  <a:cubicBezTo>
                    <a:pt x="514003" y="1201688"/>
                    <a:pt x="514003" y="1204035"/>
                    <a:pt x="514003" y="1204035"/>
                  </a:cubicBezTo>
                  <a:cubicBezTo>
                    <a:pt x="511656" y="1204035"/>
                    <a:pt x="506962" y="1204035"/>
                    <a:pt x="504615" y="1206382"/>
                  </a:cubicBezTo>
                  <a:cubicBezTo>
                    <a:pt x="502268" y="1206382"/>
                    <a:pt x="497574" y="1208729"/>
                    <a:pt x="495227" y="1208729"/>
                  </a:cubicBezTo>
                  <a:cubicBezTo>
                    <a:pt x="488186" y="1211076"/>
                    <a:pt x="483492" y="1211076"/>
                    <a:pt x="476450" y="1213423"/>
                  </a:cubicBezTo>
                  <a:cubicBezTo>
                    <a:pt x="471756" y="1215770"/>
                    <a:pt x="469409" y="1215770"/>
                    <a:pt x="464715" y="1218117"/>
                  </a:cubicBezTo>
                  <a:cubicBezTo>
                    <a:pt x="460021" y="1220464"/>
                    <a:pt x="452980" y="1222811"/>
                    <a:pt x="448286" y="1225158"/>
                  </a:cubicBezTo>
                  <a:cubicBezTo>
                    <a:pt x="445939" y="1225158"/>
                    <a:pt x="443592" y="1227505"/>
                    <a:pt x="441245" y="1227505"/>
                  </a:cubicBezTo>
                  <a:cubicBezTo>
                    <a:pt x="445939" y="1211076"/>
                    <a:pt x="450633" y="1196994"/>
                    <a:pt x="455327" y="1182911"/>
                  </a:cubicBezTo>
                  <a:cubicBezTo>
                    <a:pt x="457674" y="1182911"/>
                    <a:pt x="457674" y="1182911"/>
                    <a:pt x="460021" y="1182911"/>
                  </a:cubicBezTo>
                  <a:cubicBezTo>
                    <a:pt x="471756" y="1182911"/>
                    <a:pt x="481145" y="1173523"/>
                    <a:pt x="481145" y="1161788"/>
                  </a:cubicBezTo>
                  <a:cubicBezTo>
                    <a:pt x="481145" y="1154747"/>
                    <a:pt x="478797" y="1150053"/>
                    <a:pt x="474103" y="1147706"/>
                  </a:cubicBezTo>
                  <a:cubicBezTo>
                    <a:pt x="483492" y="1135970"/>
                    <a:pt x="492880" y="1124235"/>
                    <a:pt x="502268" y="1114847"/>
                  </a:cubicBezTo>
                  <a:cubicBezTo>
                    <a:pt x="504615" y="1112500"/>
                    <a:pt x="506962" y="1110153"/>
                    <a:pt x="509309" y="1107806"/>
                  </a:cubicBezTo>
                  <a:cubicBezTo>
                    <a:pt x="516350" y="1093724"/>
                    <a:pt x="521044" y="1091377"/>
                    <a:pt x="525738" y="1086683"/>
                  </a:cubicBezTo>
                  <a:close/>
                  <a:moveTo>
                    <a:pt x="851978" y="760443"/>
                  </a:moveTo>
                  <a:cubicBezTo>
                    <a:pt x="859019" y="753402"/>
                    <a:pt x="866060" y="748708"/>
                    <a:pt x="873101" y="741667"/>
                  </a:cubicBezTo>
                  <a:cubicBezTo>
                    <a:pt x="882489" y="734626"/>
                    <a:pt x="891878" y="727584"/>
                    <a:pt x="901266" y="718196"/>
                  </a:cubicBezTo>
                  <a:cubicBezTo>
                    <a:pt x="908307" y="713502"/>
                    <a:pt x="915348" y="706461"/>
                    <a:pt x="922389" y="701767"/>
                  </a:cubicBezTo>
                  <a:cubicBezTo>
                    <a:pt x="931777" y="694726"/>
                    <a:pt x="941166" y="685338"/>
                    <a:pt x="952901" y="678296"/>
                  </a:cubicBezTo>
                  <a:cubicBezTo>
                    <a:pt x="955248" y="678296"/>
                    <a:pt x="955248" y="675949"/>
                    <a:pt x="957595" y="675949"/>
                  </a:cubicBezTo>
                  <a:cubicBezTo>
                    <a:pt x="938819" y="706461"/>
                    <a:pt x="920042" y="739320"/>
                    <a:pt x="901266" y="774525"/>
                  </a:cubicBezTo>
                  <a:cubicBezTo>
                    <a:pt x="901266" y="776872"/>
                    <a:pt x="898919" y="779219"/>
                    <a:pt x="898919" y="781566"/>
                  </a:cubicBezTo>
                  <a:cubicBezTo>
                    <a:pt x="898919" y="781566"/>
                    <a:pt x="898919" y="783914"/>
                    <a:pt x="896572" y="783914"/>
                  </a:cubicBezTo>
                  <a:cubicBezTo>
                    <a:pt x="889531" y="783914"/>
                    <a:pt x="884837" y="783914"/>
                    <a:pt x="877795" y="786261"/>
                  </a:cubicBezTo>
                  <a:cubicBezTo>
                    <a:pt x="873101" y="786261"/>
                    <a:pt x="868407" y="788608"/>
                    <a:pt x="863713" y="788608"/>
                  </a:cubicBezTo>
                  <a:cubicBezTo>
                    <a:pt x="856672" y="790955"/>
                    <a:pt x="847284" y="790955"/>
                    <a:pt x="840243" y="793302"/>
                  </a:cubicBezTo>
                  <a:cubicBezTo>
                    <a:pt x="835549" y="793302"/>
                    <a:pt x="830854" y="795649"/>
                    <a:pt x="826160" y="795649"/>
                  </a:cubicBezTo>
                  <a:cubicBezTo>
                    <a:pt x="826160" y="795649"/>
                    <a:pt x="823813" y="795649"/>
                    <a:pt x="823813" y="795649"/>
                  </a:cubicBezTo>
                  <a:cubicBezTo>
                    <a:pt x="823813" y="793302"/>
                    <a:pt x="821466" y="790955"/>
                    <a:pt x="819119" y="788608"/>
                  </a:cubicBezTo>
                  <a:cubicBezTo>
                    <a:pt x="821466" y="786261"/>
                    <a:pt x="823813" y="783914"/>
                    <a:pt x="828507" y="781566"/>
                  </a:cubicBezTo>
                  <a:cubicBezTo>
                    <a:pt x="833201" y="774525"/>
                    <a:pt x="842590" y="767484"/>
                    <a:pt x="851978" y="760443"/>
                  </a:cubicBezTo>
                  <a:close/>
                  <a:moveTo>
                    <a:pt x="999842" y="640744"/>
                  </a:moveTo>
                  <a:cubicBezTo>
                    <a:pt x="1004536" y="636050"/>
                    <a:pt x="1011577" y="633703"/>
                    <a:pt x="1016271" y="629008"/>
                  </a:cubicBezTo>
                  <a:cubicBezTo>
                    <a:pt x="1028006" y="619620"/>
                    <a:pt x="1039742" y="612579"/>
                    <a:pt x="1051477" y="603191"/>
                  </a:cubicBezTo>
                  <a:cubicBezTo>
                    <a:pt x="1053824" y="600844"/>
                    <a:pt x="1058518" y="598497"/>
                    <a:pt x="1060865" y="596150"/>
                  </a:cubicBezTo>
                  <a:cubicBezTo>
                    <a:pt x="1105459" y="565638"/>
                    <a:pt x="1150053" y="535127"/>
                    <a:pt x="1196994" y="506962"/>
                  </a:cubicBezTo>
                  <a:cubicBezTo>
                    <a:pt x="1201688" y="504615"/>
                    <a:pt x="1206382" y="499921"/>
                    <a:pt x="1211076" y="497574"/>
                  </a:cubicBezTo>
                  <a:cubicBezTo>
                    <a:pt x="1222811" y="490533"/>
                    <a:pt x="1232199" y="483492"/>
                    <a:pt x="1243935" y="478797"/>
                  </a:cubicBezTo>
                  <a:cubicBezTo>
                    <a:pt x="1250976" y="474103"/>
                    <a:pt x="1258017" y="469409"/>
                    <a:pt x="1265058" y="467062"/>
                  </a:cubicBezTo>
                  <a:cubicBezTo>
                    <a:pt x="1265058" y="467062"/>
                    <a:pt x="1265058" y="467062"/>
                    <a:pt x="1265058" y="467062"/>
                  </a:cubicBezTo>
                  <a:cubicBezTo>
                    <a:pt x="1267405" y="478797"/>
                    <a:pt x="1267405" y="492880"/>
                    <a:pt x="1269752" y="506962"/>
                  </a:cubicBezTo>
                  <a:cubicBezTo>
                    <a:pt x="1269752" y="509309"/>
                    <a:pt x="1269752" y="511656"/>
                    <a:pt x="1269752" y="514003"/>
                  </a:cubicBezTo>
                  <a:cubicBezTo>
                    <a:pt x="1260364" y="516350"/>
                    <a:pt x="1253323" y="523391"/>
                    <a:pt x="1253323" y="532780"/>
                  </a:cubicBezTo>
                  <a:cubicBezTo>
                    <a:pt x="1253323" y="537474"/>
                    <a:pt x="1255670" y="539821"/>
                    <a:pt x="1255670" y="542168"/>
                  </a:cubicBezTo>
                  <a:cubicBezTo>
                    <a:pt x="1225158" y="563291"/>
                    <a:pt x="1192300" y="584415"/>
                    <a:pt x="1161788" y="605538"/>
                  </a:cubicBezTo>
                  <a:cubicBezTo>
                    <a:pt x="1152400" y="612579"/>
                    <a:pt x="1145359" y="617273"/>
                    <a:pt x="1135971" y="624314"/>
                  </a:cubicBezTo>
                  <a:cubicBezTo>
                    <a:pt x="1126582" y="631355"/>
                    <a:pt x="1117194" y="638397"/>
                    <a:pt x="1107806" y="645438"/>
                  </a:cubicBezTo>
                  <a:cubicBezTo>
                    <a:pt x="1098418" y="652479"/>
                    <a:pt x="1086683" y="661867"/>
                    <a:pt x="1077294" y="668908"/>
                  </a:cubicBezTo>
                  <a:cubicBezTo>
                    <a:pt x="1070253" y="673602"/>
                    <a:pt x="1063212" y="680643"/>
                    <a:pt x="1053824" y="685338"/>
                  </a:cubicBezTo>
                  <a:cubicBezTo>
                    <a:pt x="1044436" y="692379"/>
                    <a:pt x="1032700" y="701767"/>
                    <a:pt x="1023312" y="711155"/>
                  </a:cubicBezTo>
                  <a:cubicBezTo>
                    <a:pt x="1016271" y="715849"/>
                    <a:pt x="1009230" y="722890"/>
                    <a:pt x="1002189" y="727584"/>
                  </a:cubicBezTo>
                  <a:cubicBezTo>
                    <a:pt x="992801" y="734626"/>
                    <a:pt x="981065" y="744014"/>
                    <a:pt x="971677" y="753402"/>
                  </a:cubicBezTo>
                  <a:cubicBezTo>
                    <a:pt x="964636" y="760443"/>
                    <a:pt x="957595" y="765137"/>
                    <a:pt x="950554" y="772178"/>
                  </a:cubicBezTo>
                  <a:cubicBezTo>
                    <a:pt x="948207" y="774525"/>
                    <a:pt x="945860" y="776872"/>
                    <a:pt x="941166" y="779219"/>
                  </a:cubicBezTo>
                  <a:cubicBezTo>
                    <a:pt x="929430" y="779219"/>
                    <a:pt x="920042" y="779219"/>
                    <a:pt x="908307" y="779219"/>
                  </a:cubicBezTo>
                  <a:cubicBezTo>
                    <a:pt x="903613" y="779219"/>
                    <a:pt x="901266" y="779219"/>
                    <a:pt x="896572" y="779219"/>
                  </a:cubicBezTo>
                  <a:cubicBezTo>
                    <a:pt x="894225" y="779219"/>
                    <a:pt x="894225" y="779219"/>
                    <a:pt x="891878" y="779219"/>
                  </a:cubicBezTo>
                  <a:cubicBezTo>
                    <a:pt x="894225" y="774525"/>
                    <a:pt x="896572" y="769831"/>
                    <a:pt x="901266" y="762790"/>
                  </a:cubicBezTo>
                  <a:cubicBezTo>
                    <a:pt x="903613" y="758096"/>
                    <a:pt x="905960" y="753402"/>
                    <a:pt x="908307" y="748708"/>
                  </a:cubicBezTo>
                  <a:cubicBezTo>
                    <a:pt x="913001" y="741667"/>
                    <a:pt x="917695" y="732279"/>
                    <a:pt x="922389" y="725237"/>
                  </a:cubicBezTo>
                  <a:cubicBezTo>
                    <a:pt x="924736" y="720543"/>
                    <a:pt x="927083" y="715849"/>
                    <a:pt x="929430" y="711155"/>
                  </a:cubicBezTo>
                  <a:cubicBezTo>
                    <a:pt x="934124" y="704114"/>
                    <a:pt x="938819" y="694726"/>
                    <a:pt x="943513" y="687685"/>
                  </a:cubicBezTo>
                  <a:cubicBezTo>
                    <a:pt x="945860" y="682991"/>
                    <a:pt x="948207" y="678296"/>
                    <a:pt x="950554" y="673602"/>
                  </a:cubicBezTo>
                  <a:cubicBezTo>
                    <a:pt x="952901" y="671255"/>
                    <a:pt x="952901" y="668908"/>
                    <a:pt x="955248" y="666561"/>
                  </a:cubicBezTo>
                  <a:cubicBezTo>
                    <a:pt x="959942" y="664214"/>
                    <a:pt x="962289" y="661867"/>
                    <a:pt x="966983" y="657173"/>
                  </a:cubicBezTo>
                  <a:cubicBezTo>
                    <a:pt x="978718" y="657173"/>
                    <a:pt x="990454" y="650132"/>
                    <a:pt x="999842" y="640744"/>
                  </a:cubicBezTo>
                  <a:close/>
                  <a:moveTo>
                    <a:pt x="1330775" y="492880"/>
                  </a:moveTo>
                  <a:cubicBezTo>
                    <a:pt x="1340164" y="485839"/>
                    <a:pt x="1349552" y="478797"/>
                    <a:pt x="1358940" y="471756"/>
                  </a:cubicBezTo>
                  <a:cubicBezTo>
                    <a:pt x="1368328" y="464715"/>
                    <a:pt x="1375369" y="457674"/>
                    <a:pt x="1384757" y="452980"/>
                  </a:cubicBezTo>
                  <a:cubicBezTo>
                    <a:pt x="1394146" y="445939"/>
                    <a:pt x="1403534" y="438898"/>
                    <a:pt x="1412922" y="431857"/>
                  </a:cubicBezTo>
                  <a:cubicBezTo>
                    <a:pt x="1419963" y="424815"/>
                    <a:pt x="1429351" y="420121"/>
                    <a:pt x="1436392" y="413080"/>
                  </a:cubicBezTo>
                  <a:cubicBezTo>
                    <a:pt x="1445781" y="406039"/>
                    <a:pt x="1455169" y="398998"/>
                    <a:pt x="1464557" y="391957"/>
                  </a:cubicBezTo>
                  <a:cubicBezTo>
                    <a:pt x="1471598" y="387263"/>
                    <a:pt x="1480986" y="380222"/>
                    <a:pt x="1488028" y="375527"/>
                  </a:cubicBezTo>
                  <a:cubicBezTo>
                    <a:pt x="1497416" y="368486"/>
                    <a:pt x="1506804" y="363792"/>
                    <a:pt x="1516192" y="356751"/>
                  </a:cubicBezTo>
                  <a:cubicBezTo>
                    <a:pt x="1523233" y="352057"/>
                    <a:pt x="1532621" y="345016"/>
                    <a:pt x="1539662" y="340322"/>
                  </a:cubicBezTo>
                  <a:cubicBezTo>
                    <a:pt x="1546704" y="335628"/>
                    <a:pt x="1556092" y="330934"/>
                    <a:pt x="1563133" y="326239"/>
                  </a:cubicBezTo>
                  <a:cubicBezTo>
                    <a:pt x="1567827" y="323892"/>
                    <a:pt x="1572521" y="321545"/>
                    <a:pt x="1579562" y="319198"/>
                  </a:cubicBezTo>
                  <a:cubicBezTo>
                    <a:pt x="1588950" y="314504"/>
                    <a:pt x="1598339" y="312157"/>
                    <a:pt x="1607727" y="307463"/>
                  </a:cubicBezTo>
                  <a:cubicBezTo>
                    <a:pt x="1617115" y="302769"/>
                    <a:pt x="1626503" y="300422"/>
                    <a:pt x="1638239" y="295728"/>
                  </a:cubicBezTo>
                  <a:cubicBezTo>
                    <a:pt x="1642933" y="293381"/>
                    <a:pt x="1647627" y="293381"/>
                    <a:pt x="1649974" y="291034"/>
                  </a:cubicBezTo>
                  <a:cubicBezTo>
                    <a:pt x="1649974" y="293381"/>
                    <a:pt x="1652321" y="293381"/>
                    <a:pt x="1652321" y="295728"/>
                  </a:cubicBezTo>
                  <a:cubicBezTo>
                    <a:pt x="1652321" y="295728"/>
                    <a:pt x="1649974" y="298075"/>
                    <a:pt x="1649974" y="298075"/>
                  </a:cubicBezTo>
                  <a:cubicBezTo>
                    <a:pt x="1645280" y="302769"/>
                    <a:pt x="1638239" y="307463"/>
                    <a:pt x="1633544" y="309810"/>
                  </a:cubicBezTo>
                  <a:cubicBezTo>
                    <a:pt x="1628850" y="314504"/>
                    <a:pt x="1621809" y="319198"/>
                    <a:pt x="1617115" y="323892"/>
                  </a:cubicBezTo>
                  <a:cubicBezTo>
                    <a:pt x="1612421" y="328586"/>
                    <a:pt x="1607727" y="333281"/>
                    <a:pt x="1600686" y="337975"/>
                  </a:cubicBezTo>
                  <a:cubicBezTo>
                    <a:pt x="1595992" y="342669"/>
                    <a:pt x="1588950" y="347363"/>
                    <a:pt x="1584256" y="352057"/>
                  </a:cubicBezTo>
                  <a:cubicBezTo>
                    <a:pt x="1579562" y="356751"/>
                    <a:pt x="1574868" y="361445"/>
                    <a:pt x="1570174" y="366139"/>
                  </a:cubicBezTo>
                  <a:cubicBezTo>
                    <a:pt x="1565480" y="370833"/>
                    <a:pt x="1558439" y="375527"/>
                    <a:pt x="1553745" y="380222"/>
                  </a:cubicBezTo>
                  <a:cubicBezTo>
                    <a:pt x="1549051" y="384916"/>
                    <a:pt x="1544357" y="389610"/>
                    <a:pt x="1539662" y="394304"/>
                  </a:cubicBezTo>
                  <a:cubicBezTo>
                    <a:pt x="1534968" y="398998"/>
                    <a:pt x="1527927" y="406039"/>
                    <a:pt x="1523233" y="410733"/>
                  </a:cubicBezTo>
                  <a:cubicBezTo>
                    <a:pt x="1518539" y="415427"/>
                    <a:pt x="1513845" y="420121"/>
                    <a:pt x="1509151" y="424815"/>
                  </a:cubicBezTo>
                  <a:cubicBezTo>
                    <a:pt x="1502110" y="429510"/>
                    <a:pt x="1497416" y="436551"/>
                    <a:pt x="1490375" y="441245"/>
                  </a:cubicBezTo>
                  <a:cubicBezTo>
                    <a:pt x="1485680" y="445939"/>
                    <a:pt x="1480986" y="450633"/>
                    <a:pt x="1476292" y="455327"/>
                  </a:cubicBezTo>
                  <a:cubicBezTo>
                    <a:pt x="1469251" y="462368"/>
                    <a:pt x="1464557" y="467062"/>
                    <a:pt x="1457516" y="474103"/>
                  </a:cubicBezTo>
                  <a:cubicBezTo>
                    <a:pt x="1455169" y="476450"/>
                    <a:pt x="1450475" y="481145"/>
                    <a:pt x="1448128" y="483492"/>
                  </a:cubicBezTo>
                  <a:cubicBezTo>
                    <a:pt x="1445781" y="483492"/>
                    <a:pt x="1443434" y="485839"/>
                    <a:pt x="1441087" y="485839"/>
                  </a:cubicBezTo>
                  <a:cubicBezTo>
                    <a:pt x="1434045" y="488186"/>
                    <a:pt x="1424657" y="490533"/>
                    <a:pt x="1417616" y="492880"/>
                  </a:cubicBezTo>
                  <a:cubicBezTo>
                    <a:pt x="1410575" y="495227"/>
                    <a:pt x="1401187" y="497574"/>
                    <a:pt x="1394146" y="499921"/>
                  </a:cubicBezTo>
                  <a:cubicBezTo>
                    <a:pt x="1387104" y="502268"/>
                    <a:pt x="1377716" y="504615"/>
                    <a:pt x="1370675" y="506962"/>
                  </a:cubicBezTo>
                  <a:cubicBezTo>
                    <a:pt x="1363634" y="509309"/>
                    <a:pt x="1354246" y="511656"/>
                    <a:pt x="1347205" y="514003"/>
                  </a:cubicBezTo>
                  <a:cubicBezTo>
                    <a:pt x="1340164" y="516350"/>
                    <a:pt x="1330775" y="518697"/>
                    <a:pt x="1323734" y="523391"/>
                  </a:cubicBezTo>
                  <a:cubicBezTo>
                    <a:pt x="1316693" y="525738"/>
                    <a:pt x="1307305" y="528085"/>
                    <a:pt x="1300264" y="532780"/>
                  </a:cubicBezTo>
                  <a:cubicBezTo>
                    <a:pt x="1297917" y="532780"/>
                    <a:pt x="1295570" y="535127"/>
                    <a:pt x="1293223" y="535127"/>
                  </a:cubicBezTo>
                  <a:cubicBezTo>
                    <a:pt x="1293223" y="532780"/>
                    <a:pt x="1290876" y="532780"/>
                    <a:pt x="1290876" y="530433"/>
                  </a:cubicBezTo>
                  <a:cubicBezTo>
                    <a:pt x="1295570" y="525738"/>
                    <a:pt x="1300264" y="523391"/>
                    <a:pt x="1304958" y="518697"/>
                  </a:cubicBezTo>
                  <a:cubicBezTo>
                    <a:pt x="1314346" y="506962"/>
                    <a:pt x="1321387" y="499921"/>
                    <a:pt x="1330775" y="492880"/>
                  </a:cubicBezTo>
                  <a:close/>
                  <a:moveTo>
                    <a:pt x="1722732" y="258175"/>
                  </a:moveTo>
                  <a:cubicBezTo>
                    <a:pt x="1732120" y="253481"/>
                    <a:pt x="1741508" y="251134"/>
                    <a:pt x="1750897" y="246440"/>
                  </a:cubicBezTo>
                  <a:cubicBezTo>
                    <a:pt x="1757938" y="244093"/>
                    <a:pt x="1764979" y="241746"/>
                    <a:pt x="1772020" y="237052"/>
                  </a:cubicBezTo>
                  <a:cubicBezTo>
                    <a:pt x="1781408" y="234705"/>
                    <a:pt x="1790797" y="230011"/>
                    <a:pt x="1800185" y="227664"/>
                  </a:cubicBezTo>
                  <a:cubicBezTo>
                    <a:pt x="1807226" y="225316"/>
                    <a:pt x="1814267" y="222969"/>
                    <a:pt x="1823655" y="218275"/>
                  </a:cubicBezTo>
                  <a:cubicBezTo>
                    <a:pt x="1833043" y="215928"/>
                    <a:pt x="1842431" y="211234"/>
                    <a:pt x="1849473" y="208887"/>
                  </a:cubicBezTo>
                  <a:cubicBezTo>
                    <a:pt x="1856514" y="206540"/>
                    <a:pt x="1865902" y="204193"/>
                    <a:pt x="1872943" y="201846"/>
                  </a:cubicBezTo>
                  <a:cubicBezTo>
                    <a:pt x="1882331" y="199499"/>
                    <a:pt x="1891719" y="197152"/>
                    <a:pt x="1898761" y="192458"/>
                  </a:cubicBezTo>
                  <a:cubicBezTo>
                    <a:pt x="1905802" y="190111"/>
                    <a:pt x="1915190" y="187764"/>
                    <a:pt x="1922231" y="185417"/>
                  </a:cubicBezTo>
                  <a:cubicBezTo>
                    <a:pt x="1931619" y="183070"/>
                    <a:pt x="1941007" y="180723"/>
                    <a:pt x="1948049" y="178376"/>
                  </a:cubicBezTo>
                  <a:cubicBezTo>
                    <a:pt x="1955090" y="176028"/>
                    <a:pt x="1964478" y="173681"/>
                    <a:pt x="1971519" y="171334"/>
                  </a:cubicBezTo>
                  <a:cubicBezTo>
                    <a:pt x="1980907" y="168987"/>
                    <a:pt x="1987948" y="166640"/>
                    <a:pt x="1997336" y="164293"/>
                  </a:cubicBezTo>
                  <a:cubicBezTo>
                    <a:pt x="2004378" y="161946"/>
                    <a:pt x="2013766" y="159599"/>
                    <a:pt x="2023154" y="157252"/>
                  </a:cubicBezTo>
                  <a:cubicBezTo>
                    <a:pt x="2032542" y="154905"/>
                    <a:pt x="2039583" y="152558"/>
                    <a:pt x="2048972" y="150211"/>
                  </a:cubicBezTo>
                  <a:cubicBezTo>
                    <a:pt x="2058360" y="147864"/>
                    <a:pt x="2065401" y="145517"/>
                    <a:pt x="2074789" y="143170"/>
                  </a:cubicBezTo>
                  <a:cubicBezTo>
                    <a:pt x="2084177" y="140823"/>
                    <a:pt x="2091218" y="138476"/>
                    <a:pt x="2100607" y="138476"/>
                  </a:cubicBezTo>
                  <a:cubicBezTo>
                    <a:pt x="2109995" y="136129"/>
                    <a:pt x="2117036" y="133782"/>
                    <a:pt x="2126424" y="131435"/>
                  </a:cubicBezTo>
                  <a:cubicBezTo>
                    <a:pt x="2133465" y="129088"/>
                    <a:pt x="2142854" y="129088"/>
                    <a:pt x="2149895" y="126741"/>
                  </a:cubicBezTo>
                  <a:cubicBezTo>
                    <a:pt x="2159283" y="124393"/>
                    <a:pt x="2168671" y="122046"/>
                    <a:pt x="2175712" y="122046"/>
                  </a:cubicBezTo>
                  <a:cubicBezTo>
                    <a:pt x="2182753" y="119699"/>
                    <a:pt x="2189794" y="119699"/>
                    <a:pt x="2199183" y="117352"/>
                  </a:cubicBezTo>
                  <a:cubicBezTo>
                    <a:pt x="2203877" y="117352"/>
                    <a:pt x="2208571" y="115005"/>
                    <a:pt x="2215612" y="115005"/>
                  </a:cubicBezTo>
                  <a:cubicBezTo>
                    <a:pt x="2234388" y="129088"/>
                    <a:pt x="2253165" y="143170"/>
                    <a:pt x="2271941" y="159599"/>
                  </a:cubicBezTo>
                  <a:cubicBezTo>
                    <a:pt x="2271941" y="159599"/>
                    <a:pt x="2274288" y="161946"/>
                    <a:pt x="2274288" y="161946"/>
                  </a:cubicBezTo>
                  <a:cubicBezTo>
                    <a:pt x="2278982" y="166640"/>
                    <a:pt x="2286023" y="173681"/>
                    <a:pt x="2290717" y="178376"/>
                  </a:cubicBezTo>
                  <a:cubicBezTo>
                    <a:pt x="2293064" y="180723"/>
                    <a:pt x="2293064" y="180723"/>
                    <a:pt x="2295412" y="183070"/>
                  </a:cubicBezTo>
                  <a:cubicBezTo>
                    <a:pt x="2300106" y="187764"/>
                    <a:pt x="2304800" y="194805"/>
                    <a:pt x="2311841" y="199499"/>
                  </a:cubicBezTo>
                  <a:cubicBezTo>
                    <a:pt x="2314188" y="201846"/>
                    <a:pt x="2316535" y="204193"/>
                    <a:pt x="2316535" y="206540"/>
                  </a:cubicBezTo>
                  <a:cubicBezTo>
                    <a:pt x="2321229" y="211234"/>
                    <a:pt x="2325923" y="215928"/>
                    <a:pt x="2330617" y="222969"/>
                  </a:cubicBezTo>
                  <a:cubicBezTo>
                    <a:pt x="2332964" y="225316"/>
                    <a:pt x="2335311" y="227664"/>
                    <a:pt x="2337658" y="232358"/>
                  </a:cubicBezTo>
                  <a:cubicBezTo>
                    <a:pt x="2342352" y="237052"/>
                    <a:pt x="2344699" y="241746"/>
                    <a:pt x="2349394" y="246440"/>
                  </a:cubicBezTo>
                  <a:cubicBezTo>
                    <a:pt x="2351741" y="248787"/>
                    <a:pt x="2351741" y="251134"/>
                    <a:pt x="2354088" y="251134"/>
                  </a:cubicBezTo>
                  <a:cubicBezTo>
                    <a:pt x="2351741" y="251134"/>
                    <a:pt x="2347047" y="251134"/>
                    <a:pt x="2344699" y="251134"/>
                  </a:cubicBezTo>
                  <a:cubicBezTo>
                    <a:pt x="2330617" y="248787"/>
                    <a:pt x="2316535" y="248787"/>
                    <a:pt x="2304800" y="246440"/>
                  </a:cubicBezTo>
                  <a:cubicBezTo>
                    <a:pt x="2297759" y="246440"/>
                    <a:pt x="2290717" y="246440"/>
                    <a:pt x="2283676" y="244093"/>
                  </a:cubicBezTo>
                  <a:cubicBezTo>
                    <a:pt x="2267247" y="241746"/>
                    <a:pt x="2250818" y="241746"/>
                    <a:pt x="2234388" y="239399"/>
                  </a:cubicBezTo>
                  <a:cubicBezTo>
                    <a:pt x="2227347" y="239399"/>
                    <a:pt x="2220306" y="239399"/>
                    <a:pt x="2210918" y="239399"/>
                  </a:cubicBezTo>
                  <a:cubicBezTo>
                    <a:pt x="2194488" y="239399"/>
                    <a:pt x="2178059" y="237052"/>
                    <a:pt x="2163977" y="237052"/>
                  </a:cubicBezTo>
                  <a:cubicBezTo>
                    <a:pt x="2140506" y="237052"/>
                    <a:pt x="2117036" y="237052"/>
                    <a:pt x="2093565" y="237052"/>
                  </a:cubicBezTo>
                  <a:cubicBezTo>
                    <a:pt x="2074789" y="237052"/>
                    <a:pt x="2058360" y="237052"/>
                    <a:pt x="2039583" y="237052"/>
                  </a:cubicBezTo>
                  <a:cubicBezTo>
                    <a:pt x="2032542" y="237052"/>
                    <a:pt x="2027848" y="237052"/>
                    <a:pt x="2020807" y="237052"/>
                  </a:cubicBezTo>
                  <a:cubicBezTo>
                    <a:pt x="2009072" y="237052"/>
                    <a:pt x="1997336" y="237052"/>
                    <a:pt x="1985601" y="239399"/>
                  </a:cubicBezTo>
                  <a:cubicBezTo>
                    <a:pt x="1978560" y="239399"/>
                    <a:pt x="1971519" y="239399"/>
                    <a:pt x="1964478" y="241746"/>
                  </a:cubicBezTo>
                  <a:cubicBezTo>
                    <a:pt x="1955090" y="241746"/>
                    <a:pt x="1943355" y="241746"/>
                    <a:pt x="1933966" y="244093"/>
                  </a:cubicBezTo>
                  <a:cubicBezTo>
                    <a:pt x="1926925" y="244093"/>
                    <a:pt x="1917537" y="246440"/>
                    <a:pt x="1910496" y="246440"/>
                  </a:cubicBezTo>
                  <a:cubicBezTo>
                    <a:pt x="1901108" y="246440"/>
                    <a:pt x="1891719" y="248787"/>
                    <a:pt x="1882331" y="248787"/>
                  </a:cubicBezTo>
                  <a:cubicBezTo>
                    <a:pt x="1875290" y="248787"/>
                    <a:pt x="1865902" y="251134"/>
                    <a:pt x="1858861" y="251134"/>
                  </a:cubicBezTo>
                  <a:cubicBezTo>
                    <a:pt x="1849473" y="251134"/>
                    <a:pt x="1840084" y="253481"/>
                    <a:pt x="1830696" y="253481"/>
                  </a:cubicBezTo>
                  <a:cubicBezTo>
                    <a:pt x="1823655" y="253481"/>
                    <a:pt x="1814267" y="255828"/>
                    <a:pt x="1807226" y="255828"/>
                  </a:cubicBezTo>
                  <a:cubicBezTo>
                    <a:pt x="1797838" y="258175"/>
                    <a:pt x="1788449" y="258175"/>
                    <a:pt x="1779061" y="260522"/>
                  </a:cubicBezTo>
                  <a:cubicBezTo>
                    <a:pt x="1772020" y="262869"/>
                    <a:pt x="1762632" y="262869"/>
                    <a:pt x="1755591" y="265216"/>
                  </a:cubicBezTo>
                  <a:cubicBezTo>
                    <a:pt x="1746203" y="267563"/>
                    <a:pt x="1736814" y="267563"/>
                    <a:pt x="1729773" y="269910"/>
                  </a:cubicBezTo>
                  <a:cubicBezTo>
                    <a:pt x="1722732" y="272257"/>
                    <a:pt x="1713344" y="272257"/>
                    <a:pt x="1706303" y="274604"/>
                  </a:cubicBezTo>
                  <a:cubicBezTo>
                    <a:pt x="1701609" y="274604"/>
                    <a:pt x="1699262" y="276951"/>
                    <a:pt x="1694567" y="276951"/>
                  </a:cubicBezTo>
                  <a:cubicBezTo>
                    <a:pt x="1694567" y="276951"/>
                    <a:pt x="1694567" y="274604"/>
                    <a:pt x="1694567" y="274604"/>
                  </a:cubicBezTo>
                  <a:cubicBezTo>
                    <a:pt x="1699262" y="272257"/>
                    <a:pt x="1703956" y="269910"/>
                    <a:pt x="1708650" y="269910"/>
                  </a:cubicBezTo>
                  <a:cubicBezTo>
                    <a:pt x="1708650" y="265216"/>
                    <a:pt x="1715691" y="260522"/>
                    <a:pt x="1722732" y="258175"/>
                  </a:cubicBezTo>
                  <a:close/>
                  <a:moveTo>
                    <a:pt x="2386946" y="227664"/>
                  </a:moveTo>
                  <a:cubicBezTo>
                    <a:pt x="2391640" y="218275"/>
                    <a:pt x="2396334" y="211234"/>
                    <a:pt x="2398681" y="201846"/>
                  </a:cubicBezTo>
                  <a:cubicBezTo>
                    <a:pt x="2398681" y="199499"/>
                    <a:pt x="2401029" y="199499"/>
                    <a:pt x="2401029" y="197152"/>
                  </a:cubicBezTo>
                  <a:cubicBezTo>
                    <a:pt x="2403376" y="190111"/>
                    <a:pt x="2408070" y="183070"/>
                    <a:pt x="2412764" y="178376"/>
                  </a:cubicBezTo>
                  <a:cubicBezTo>
                    <a:pt x="2412764" y="176028"/>
                    <a:pt x="2415111" y="176028"/>
                    <a:pt x="2415111" y="173681"/>
                  </a:cubicBezTo>
                  <a:cubicBezTo>
                    <a:pt x="2415111" y="176028"/>
                    <a:pt x="2417458" y="178376"/>
                    <a:pt x="2417458" y="180723"/>
                  </a:cubicBezTo>
                  <a:cubicBezTo>
                    <a:pt x="2419805" y="185417"/>
                    <a:pt x="2419805" y="190111"/>
                    <a:pt x="2422152" y="194805"/>
                  </a:cubicBezTo>
                  <a:cubicBezTo>
                    <a:pt x="2422152" y="197152"/>
                    <a:pt x="2424499" y="201846"/>
                    <a:pt x="2424499" y="204193"/>
                  </a:cubicBezTo>
                  <a:cubicBezTo>
                    <a:pt x="2412764" y="204193"/>
                    <a:pt x="2405723" y="213581"/>
                    <a:pt x="2405723" y="225316"/>
                  </a:cubicBezTo>
                  <a:cubicBezTo>
                    <a:pt x="2405723" y="227664"/>
                    <a:pt x="2405723" y="232358"/>
                    <a:pt x="2408070" y="234705"/>
                  </a:cubicBezTo>
                  <a:cubicBezTo>
                    <a:pt x="2405723" y="237052"/>
                    <a:pt x="2401029" y="239399"/>
                    <a:pt x="2398681" y="239399"/>
                  </a:cubicBezTo>
                  <a:cubicBezTo>
                    <a:pt x="2396334" y="241746"/>
                    <a:pt x="2393987" y="241746"/>
                    <a:pt x="2393987" y="244093"/>
                  </a:cubicBezTo>
                  <a:cubicBezTo>
                    <a:pt x="2393987" y="244093"/>
                    <a:pt x="2391640" y="244093"/>
                    <a:pt x="2391640" y="246440"/>
                  </a:cubicBezTo>
                  <a:cubicBezTo>
                    <a:pt x="2389293" y="244093"/>
                    <a:pt x="2386946" y="241746"/>
                    <a:pt x="2384599" y="239399"/>
                  </a:cubicBezTo>
                  <a:cubicBezTo>
                    <a:pt x="2384599" y="239399"/>
                    <a:pt x="2384599" y="237052"/>
                    <a:pt x="2386946" y="237052"/>
                  </a:cubicBezTo>
                  <a:cubicBezTo>
                    <a:pt x="2384599" y="232358"/>
                    <a:pt x="2386946" y="230011"/>
                    <a:pt x="2386946" y="227664"/>
                  </a:cubicBezTo>
                  <a:close/>
                  <a:moveTo>
                    <a:pt x="2412764" y="157252"/>
                  </a:moveTo>
                  <a:cubicBezTo>
                    <a:pt x="2410417" y="152558"/>
                    <a:pt x="2410417" y="150211"/>
                    <a:pt x="2408070" y="145517"/>
                  </a:cubicBezTo>
                  <a:cubicBezTo>
                    <a:pt x="2408070" y="140823"/>
                    <a:pt x="2405723" y="138476"/>
                    <a:pt x="2403376" y="133782"/>
                  </a:cubicBezTo>
                  <a:cubicBezTo>
                    <a:pt x="2401029" y="129088"/>
                    <a:pt x="2401029" y="126741"/>
                    <a:pt x="2398681" y="122046"/>
                  </a:cubicBezTo>
                  <a:cubicBezTo>
                    <a:pt x="2396334" y="117352"/>
                    <a:pt x="2396334" y="115005"/>
                    <a:pt x="2393987" y="110311"/>
                  </a:cubicBezTo>
                  <a:cubicBezTo>
                    <a:pt x="2391640" y="107964"/>
                    <a:pt x="2391640" y="103270"/>
                    <a:pt x="2389293" y="100923"/>
                  </a:cubicBezTo>
                  <a:cubicBezTo>
                    <a:pt x="2386946" y="98576"/>
                    <a:pt x="2386946" y="93882"/>
                    <a:pt x="2384599" y="91535"/>
                  </a:cubicBezTo>
                  <a:cubicBezTo>
                    <a:pt x="2384599" y="91535"/>
                    <a:pt x="2384599" y="89188"/>
                    <a:pt x="2382252" y="89188"/>
                  </a:cubicBezTo>
                  <a:cubicBezTo>
                    <a:pt x="2389293" y="89188"/>
                    <a:pt x="2393987" y="89188"/>
                    <a:pt x="2401029" y="86841"/>
                  </a:cubicBezTo>
                  <a:cubicBezTo>
                    <a:pt x="2408070" y="86841"/>
                    <a:pt x="2415111" y="84494"/>
                    <a:pt x="2422152" y="84494"/>
                  </a:cubicBezTo>
                  <a:cubicBezTo>
                    <a:pt x="2431540" y="84494"/>
                    <a:pt x="2440928" y="82147"/>
                    <a:pt x="2450317" y="82147"/>
                  </a:cubicBezTo>
                  <a:cubicBezTo>
                    <a:pt x="2450317" y="82147"/>
                    <a:pt x="2452664" y="82147"/>
                    <a:pt x="2455011" y="82147"/>
                  </a:cubicBezTo>
                  <a:cubicBezTo>
                    <a:pt x="2455011" y="86841"/>
                    <a:pt x="2457358" y="91535"/>
                    <a:pt x="2459705" y="93882"/>
                  </a:cubicBezTo>
                  <a:cubicBezTo>
                    <a:pt x="2459705" y="93882"/>
                    <a:pt x="2459705" y="93882"/>
                    <a:pt x="2457358" y="96229"/>
                  </a:cubicBezTo>
                  <a:cubicBezTo>
                    <a:pt x="2455011" y="98576"/>
                    <a:pt x="2452664" y="103270"/>
                    <a:pt x="2450317" y="105617"/>
                  </a:cubicBezTo>
                  <a:cubicBezTo>
                    <a:pt x="2447970" y="107964"/>
                    <a:pt x="2445622" y="110311"/>
                    <a:pt x="2443275" y="112658"/>
                  </a:cubicBezTo>
                  <a:cubicBezTo>
                    <a:pt x="2440928" y="115005"/>
                    <a:pt x="2438581" y="119699"/>
                    <a:pt x="2436234" y="122046"/>
                  </a:cubicBezTo>
                  <a:cubicBezTo>
                    <a:pt x="2433887" y="124393"/>
                    <a:pt x="2431540" y="126741"/>
                    <a:pt x="2429193" y="131435"/>
                  </a:cubicBezTo>
                  <a:cubicBezTo>
                    <a:pt x="2426846" y="133782"/>
                    <a:pt x="2424499" y="138476"/>
                    <a:pt x="2422152" y="143170"/>
                  </a:cubicBezTo>
                  <a:cubicBezTo>
                    <a:pt x="2419805" y="145517"/>
                    <a:pt x="2417458" y="150211"/>
                    <a:pt x="2415111" y="152558"/>
                  </a:cubicBezTo>
                  <a:cubicBezTo>
                    <a:pt x="2412764" y="157252"/>
                    <a:pt x="2410417" y="159599"/>
                    <a:pt x="2408070" y="164293"/>
                  </a:cubicBezTo>
                  <a:cubicBezTo>
                    <a:pt x="2408070" y="164293"/>
                    <a:pt x="2408070" y="166640"/>
                    <a:pt x="2405723" y="166640"/>
                  </a:cubicBezTo>
                  <a:cubicBezTo>
                    <a:pt x="2405723" y="166640"/>
                    <a:pt x="2405723" y="166640"/>
                    <a:pt x="2405723" y="166640"/>
                  </a:cubicBezTo>
                  <a:cubicBezTo>
                    <a:pt x="2415111" y="166640"/>
                    <a:pt x="2415111" y="161946"/>
                    <a:pt x="2412764" y="157252"/>
                  </a:cubicBezTo>
                  <a:close/>
                  <a:moveTo>
                    <a:pt x="2518381" y="103270"/>
                  </a:moveTo>
                  <a:cubicBezTo>
                    <a:pt x="2539504" y="115005"/>
                    <a:pt x="2560628" y="129088"/>
                    <a:pt x="2579404" y="143170"/>
                  </a:cubicBezTo>
                  <a:cubicBezTo>
                    <a:pt x="2581751" y="145517"/>
                    <a:pt x="2584098" y="147864"/>
                    <a:pt x="2586445" y="147864"/>
                  </a:cubicBezTo>
                  <a:cubicBezTo>
                    <a:pt x="2593486" y="152558"/>
                    <a:pt x="2598180" y="157252"/>
                    <a:pt x="2605222" y="161946"/>
                  </a:cubicBezTo>
                  <a:cubicBezTo>
                    <a:pt x="2607569" y="164293"/>
                    <a:pt x="2612263" y="166640"/>
                    <a:pt x="2614610" y="168987"/>
                  </a:cubicBezTo>
                  <a:cubicBezTo>
                    <a:pt x="2621651" y="173681"/>
                    <a:pt x="2626345" y="178376"/>
                    <a:pt x="2633386" y="183070"/>
                  </a:cubicBezTo>
                  <a:cubicBezTo>
                    <a:pt x="2635733" y="185417"/>
                    <a:pt x="2640427" y="187764"/>
                    <a:pt x="2642774" y="190111"/>
                  </a:cubicBezTo>
                  <a:cubicBezTo>
                    <a:pt x="2649816" y="194805"/>
                    <a:pt x="2654510" y="199499"/>
                    <a:pt x="2661551" y="204193"/>
                  </a:cubicBezTo>
                  <a:cubicBezTo>
                    <a:pt x="2663898" y="206540"/>
                    <a:pt x="2668592" y="208887"/>
                    <a:pt x="2670939" y="213581"/>
                  </a:cubicBezTo>
                  <a:cubicBezTo>
                    <a:pt x="2675633" y="218275"/>
                    <a:pt x="2680327" y="222969"/>
                    <a:pt x="2685021" y="225316"/>
                  </a:cubicBezTo>
                  <a:cubicBezTo>
                    <a:pt x="2682674" y="227664"/>
                    <a:pt x="2680327" y="232358"/>
                    <a:pt x="2680327" y="234705"/>
                  </a:cubicBezTo>
                  <a:cubicBezTo>
                    <a:pt x="2675633" y="234705"/>
                    <a:pt x="2673286" y="234705"/>
                    <a:pt x="2668592" y="234705"/>
                  </a:cubicBezTo>
                  <a:cubicBezTo>
                    <a:pt x="2656857" y="232358"/>
                    <a:pt x="2642774" y="232358"/>
                    <a:pt x="2631039" y="230011"/>
                  </a:cubicBezTo>
                  <a:cubicBezTo>
                    <a:pt x="2616957" y="227664"/>
                    <a:pt x="2602875" y="227664"/>
                    <a:pt x="2588792" y="227664"/>
                  </a:cubicBezTo>
                  <a:cubicBezTo>
                    <a:pt x="2579404" y="227664"/>
                    <a:pt x="2572363" y="225316"/>
                    <a:pt x="2562975" y="225316"/>
                  </a:cubicBezTo>
                  <a:cubicBezTo>
                    <a:pt x="2539504" y="222969"/>
                    <a:pt x="2518381" y="222969"/>
                    <a:pt x="2494910" y="222969"/>
                  </a:cubicBezTo>
                  <a:cubicBezTo>
                    <a:pt x="2490216" y="222969"/>
                    <a:pt x="2485522" y="222969"/>
                    <a:pt x="2480828" y="222969"/>
                  </a:cubicBezTo>
                  <a:cubicBezTo>
                    <a:pt x="2469093" y="222969"/>
                    <a:pt x="2457358" y="222969"/>
                    <a:pt x="2447970" y="222969"/>
                  </a:cubicBezTo>
                  <a:cubicBezTo>
                    <a:pt x="2447970" y="213581"/>
                    <a:pt x="2443275" y="206540"/>
                    <a:pt x="2433887" y="204193"/>
                  </a:cubicBezTo>
                  <a:cubicBezTo>
                    <a:pt x="2433887" y="204193"/>
                    <a:pt x="2433887" y="201846"/>
                    <a:pt x="2433887" y="201846"/>
                  </a:cubicBezTo>
                  <a:cubicBezTo>
                    <a:pt x="2436234" y="197152"/>
                    <a:pt x="2436234" y="192458"/>
                    <a:pt x="2438581" y="187764"/>
                  </a:cubicBezTo>
                  <a:cubicBezTo>
                    <a:pt x="2438581" y="185417"/>
                    <a:pt x="2440928" y="183070"/>
                    <a:pt x="2440928" y="180723"/>
                  </a:cubicBezTo>
                  <a:cubicBezTo>
                    <a:pt x="2443275" y="176028"/>
                    <a:pt x="2443275" y="171334"/>
                    <a:pt x="2445622" y="166640"/>
                  </a:cubicBezTo>
                  <a:cubicBezTo>
                    <a:pt x="2445622" y="164293"/>
                    <a:pt x="2447970" y="164293"/>
                    <a:pt x="2447970" y="161946"/>
                  </a:cubicBezTo>
                  <a:cubicBezTo>
                    <a:pt x="2450317" y="154905"/>
                    <a:pt x="2452664" y="150211"/>
                    <a:pt x="2455011" y="143170"/>
                  </a:cubicBezTo>
                  <a:cubicBezTo>
                    <a:pt x="2455011" y="140823"/>
                    <a:pt x="2457358" y="138476"/>
                    <a:pt x="2457358" y="136129"/>
                  </a:cubicBezTo>
                  <a:cubicBezTo>
                    <a:pt x="2459705" y="131435"/>
                    <a:pt x="2459705" y="129088"/>
                    <a:pt x="2462052" y="126741"/>
                  </a:cubicBezTo>
                  <a:cubicBezTo>
                    <a:pt x="2464399" y="124393"/>
                    <a:pt x="2464399" y="119699"/>
                    <a:pt x="2466746" y="117352"/>
                  </a:cubicBezTo>
                  <a:cubicBezTo>
                    <a:pt x="2466746" y="115005"/>
                    <a:pt x="2469093" y="112658"/>
                    <a:pt x="2469093" y="112658"/>
                  </a:cubicBezTo>
                  <a:cubicBezTo>
                    <a:pt x="2471440" y="110311"/>
                    <a:pt x="2471440" y="105617"/>
                    <a:pt x="2473787" y="103270"/>
                  </a:cubicBezTo>
                  <a:cubicBezTo>
                    <a:pt x="2473787" y="103270"/>
                    <a:pt x="2473787" y="103270"/>
                    <a:pt x="2473787" y="103270"/>
                  </a:cubicBezTo>
                  <a:cubicBezTo>
                    <a:pt x="2476134" y="105617"/>
                    <a:pt x="2478481" y="105617"/>
                    <a:pt x="2483175" y="105617"/>
                  </a:cubicBezTo>
                  <a:cubicBezTo>
                    <a:pt x="2490216" y="105617"/>
                    <a:pt x="2497258" y="100923"/>
                    <a:pt x="2499605" y="96229"/>
                  </a:cubicBezTo>
                  <a:cubicBezTo>
                    <a:pt x="2501952" y="98576"/>
                    <a:pt x="2506646" y="98576"/>
                    <a:pt x="2508993" y="100923"/>
                  </a:cubicBezTo>
                  <a:cubicBezTo>
                    <a:pt x="2511340" y="100923"/>
                    <a:pt x="2513687" y="103270"/>
                    <a:pt x="2518381" y="103270"/>
                  </a:cubicBezTo>
                  <a:close/>
                  <a:moveTo>
                    <a:pt x="2743697" y="213581"/>
                  </a:moveTo>
                  <a:cubicBezTo>
                    <a:pt x="2753086" y="208887"/>
                    <a:pt x="2762474" y="204193"/>
                    <a:pt x="2771862" y="197152"/>
                  </a:cubicBezTo>
                  <a:cubicBezTo>
                    <a:pt x="2776556" y="194805"/>
                    <a:pt x="2781250" y="192458"/>
                    <a:pt x="2785944" y="190111"/>
                  </a:cubicBezTo>
                  <a:cubicBezTo>
                    <a:pt x="2795332" y="185417"/>
                    <a:pt x="2807068" y="180723"/>
                    <a:pt x="2818803" y="176028"/>
                  </a:cubicBezTo>
                  <a:cubicBezTo>
                    <a:pt x="2823497" y="173681"/>
                    <a:pt x="2825844" y="173681"/>
                    <a:pt x="2830538" y="171334"/>
                  </a:cubicBezTo>
                  <a:cubicBezTo>
                    <a:pt x="2844620" y="164293"/>
                    <a:pt x="2858703" y="159599"/>
                    <a:pt x="2872785" y="154905"/>
                  </a:cubicBezTo>
                  <a:cubicBezTo>
                    <a:pt x="2875132" y="154905"/>
                    <a:pt x="2877479" y="152558"/>
                    <a:pt x="2882173" y="152558"/>
                  </a:cubicBezTo>
                  <a:cubicBezTo>
                    <a:pt x="2886867" y="150211"/>
                    <a:pt x="2891561" y="150211"/>
                    <a:pt x="2898602" y="147864"/>
                  </a:cubicBezTo>
                  <a:cubicBezTo>
                    <a:pt x="2900949" y="147864"/>
                    <a:pt x="2905644" y="150211"/>
                    <a:pt x="2907991" y="150211"/>
                  </a:cubicBezTo>
                  <a:cubicBezTo>
                    <a:pt x="2924420" y="157252"/>
                    <a:pt x="2940849" y="161946"/>
                    <a:pt x="2959626" y="168987"/>
                  </a:cubicBezTo>
                  <a:cubicBezTo>
                    <a:pt x="2966667" y="171334"/>
                    <a:pt x="2973708" y="173681"/>
                    <a:pt x="2978402" y="178376"/>
                  </a:cubicBezTo>
                  <a:cubicBezTo>
                    <a:pt x="2992484" y="183070"/>
                    <a:pt x="3004219" y="190111"/>
                    <a:pt x="3018302" y="194805"/>
                  </a:cubicBezTo>
                  <a:cubicBezTo>
                    <a:pt x="3018302" y="194805"/>
                    <a:pt x="3018302" y="197152"/>
                    <a:pt x="3018302" y="197152"/>
                  </a:cubicBezTo>
                  <a:cubicBezTo>
                    <a:pt x="3018302" y="199499"/>
                    <a:pt x="3018302" y="199499"/>
                    <a:pt x="3015955" y="201846"/>
                  </a:cubicBezTo>
                  <a:cubicBezTo>
                    <a:pt x="3015955" y="206540"/>
                    <a:pt x="3013608" y="208887"/>
                    <a:pt x="3013608" y="213581"/>
                  </a:cubicBezTo>
                  <a:cubicBezTo>
                    <a:pt x="3013608" y="215928"/>
                    <a:pt x="3013608" y="215928"/>
                    <a:pt x="3013608" y="218275"/>
                  </a:cubicBezTo>
                  <a:cubicBezTo>
                    <a:pt x="3013608" y="222969"/>
                    <a:pt x="3011261" y="227664"/>
                    <a:pt x="3011261" y="234705"/>
                  </a:cubicBezTo>
                  <a:cubicBezTo>
                    <a:pt x="3011261" y="234705"/>
                    <a:pt x="3011261" y="237052"/>
                    <a:pt x="3011261" y="237052"/>
                  </a:cubicBezTo>
                  <a:cubicBezTo>
                    <a:pt x="3006567" y="267563"/>
                    <a:pt x="3001872" y="298075"/>
                    <a:pt x="2997178" y="330934"/>
                  </a:cubicBezTo>
                  <a:cubicBezTo>
                    <a:pt x="2997178" y="330934"/>
                    <a:pt x="2997178" y="333281"/>
                    <a:pt x="2997178" y="333281"/>
                  </a:cubicBezTo>
                  <a:cubicBezTo>
                    <a:pt x="2997178" y="337975"/>
                    <a:pt x="2994831" y="345016"/>
                    <a:pt x="2994831" y="349710"/>
                  </a:cubicBezTo>
                  <a:cubicBezTo>
                    <a:pt x="2994831" y="354404"/>
                    <a:pt x="2994831" y="356751"/>
                    <a:pt x="2992484" y="361445"/>
                  </a:cubicBezTo>
                  <a:cubicBezTo>
                    <a:pt x="2992484" y="363792"/>
                    <a:pt x="2992484" y="366139"/>
                    <a:pt x="2992484" y="370833"/>
                  </a:cubicBezTo>
                  <a:cubicBezTo>
                    <a:pt x="2980749" y="370833"/>
                    <a:pt x="2971361" y="370833"/>
                    <a:pt x="2959626" y="370833"/>
                  </a:cubicBezTo>
                  <a:cubicBezTo>
                    <a:pt x="2959626" y="370833"/>
                    <a:pt x="2957279" y="370833"/>
                    <a:pt x="2957279" y="370833"/>
                  </a:cubicBezTo>
                  <a:cubicBezTo>
                    <a:pt x="2945543" y="363792"/>
                    <a:pt x="2933808" y="356751"/>
                    <a:pt x="2922073" y="349710"/>
                  </a:cubicBezTo>
                  <a:cubicBezTo>
                    <a:pt x="2907991" y="342669"/>
                    <a:pt x="2893908" y="333281"/>
                    <a:pt x="2882173" y="326239"/>
                  </a:cubicBezTo>
                  <a:cubicBezTo>
                    <a:pt x="2865744" y="316851"/>
                    <a:pt x="2849314" y="307463"/>
                    <a:pt x="2832885" y="298075"/>
                  </a:cubicBezTo>
                  <a:cubicBezTo>
                    <a:pt x="2816456" y="288687"/>
                    <a:pt x="2800027" y="281646"/>
                    <a:pt x="2783597" y="272257"/>
                  </a:cubicBezTo>
                  <a:cubicBezTo>
                    <a:pt x="2776556" y="267563"/>
                    <a:pt x="2769515" y="265216"/>
                    <a:pt x="2762474" y="262869"/>
                  </a:cubicBezTo>
                  <a:cubicBezTo>
                    <a:pt x="2753086" y="258175"/>
                    <a:pt x="2741350" y="253481"/>
                    <a:pt x="2731962" y="248787"/>
                  </a:cubicBezTo>
                  <a:cubicBezTo>
                    <a:pt x="2731962" y="246440"/>
                    <a:pt x="2734309" y="244093"/>
                    <a:pt x="2734309" y="241746"/>
                  </a:cubicBezTo>
                  <a:cubicBezTo>
                    <a:pt x="2734309" y="237052"/>
                    <a:pt x="2731962" y="234705"/>
                    <a:pt x="2731962" y="232358"/>
                  </a:cubicBezTo>
                  <a:cubicBezTo>
                    <a:pt x="2734309" y="230011"/>
                    <a:pt x="2739003" y="227664"/>
                    <a:pt x="2741350" y="225316"/>
                  </a:cubicBezTo>
                  <a:cubicBezTo>
                    <a:pt x="2731962" y="220622"/>
                    <a:pt x="2736656" y="218275"/>
                    <a:pt x="2743697" y="213581"/>
                  </a:cubicBezTo>
                  <a:close/>
                  <a:moveTo>
                    <a:pt x="3041772" y="208887"/>
                  </a:moveTo>
                  <a:cubicBezTo>
                    <a:pt x="3058202" y="215928"/>
                    <a:pt x="3072284" y="222969"/>
                    <a:pt x="3088713" y="230011"/>
                  </a:cubicBezTo>
                  <a:cubicBezTo>
                    <a:pt x="3095754" y="234705"/>
                    <a:pt x="3105143" y="237052"/>
                    <a:pt x="3112184" y="241746"/>
                  </a:cubicBezTo>
                  <a:cubicBezTo>
                    <a:pt x="3126266" y="248787"/>
                    <a:pt x="3140348" y="255828"/>
                    <a:pt x="3156778" y="262869"/>
                  </a:cubicBezTo>
                  <a:cubicBezTo>
                    <a:pt x="3163819" y="267563"/>
                    <a:pt x="3173207" y="272257"/>
                    <a:pt x="3180248" y="276951"/>
                  </a:cubicBezTo>
                  <a:cubicBezTo>
                    <a:pt x="3194330" y="283993"/>
                    <a:pt x="3208412" y="291034"/>
                    <a:pt x="3222495" y="300422"/>
                  </a:cubicBezTo>
                  <a:cubicBezTo>
                    <a:pt x="3227189" y="302769"/>
                    <a:pt x="3229536" y="305116"/>
                    <a:pt x="3234230" y="307463"/>
                  </a:cubicBezTo>
                  <a:cubicBezTo>
                    <a:pt x="3229536" y="307463"/>
                    <a:pt x="3224842" y="309810"/>
                    <a:pt x="3222495" y="309810"/>
                  </a:cubicBezTo>
                  <a:cubicBezTo>
                    <a:pt x="3215454" y="312157"/>
                    <a:pt x="3208412" y="312157"/>
                    <a:pt x="3201371" y="314504"/>
                  </a:cubicBezTo>
                  <a:cubicBezTo>
                    <a:pt x="3191983" y="316851"/>
                    <a:pt x="3182595" y="319198"/>
                    <a:pt x="3173207" y="321545"/>
                  </a:cubicBezTo>
                  <a:cubicBezTo>
                    <a:pt x="3166166" y="323892"/>
                    <a:pt x="3159125" y="326239"/>
                    <a:pt x="3152083" y="328586"/>
                  </a:cubicBezTo>
                  <a:cubicBezTo>
                    <a:pt x="3142695" y="330934"/>
                    <a:pt x="3133307" y="333281"/>
                    <a:pt x="3126266" y="335628"/>
                  </a:cubicBezTo>
                  <a:cubicBezTo>
                    <a:pt x="3119225" y="337975"/>
                    <a:pt x="3112184" y="340322"/>
                    <a:pt x="3105143" y="342669"/>
                  </a:cubicBezTo>
                  <a:cubicBezTo>
                    <a:pt x="3095754" y="345016"/>
                    <a:pt x="3088713" y="349710"/>
                    <a:pt x="3079325" y="352057"/>
                  </a:cubicBezTo>
                  <a:cubicBezTo>
                    <a:pt x="3072284" y="354404"/>
                    <a:pt x="3065243" y="359098"/>
                    <a:pt x="3058202" y="361445"/>
                  </a:cubicBezTo>
                  <a:cubicBezTo>
                    <a:pt x="3048813" y="366139"/>
                    <a:pt x="3041772" y="368486"/>
                    <a:pt x="3032384" y="373180"/>
                  </a:cubicBezTo>
                  <a:cubicBezTo>
                    <a:pt x="3030037" y="373180"/>
                    <a:pt x="3027690" y="375527"/>
                    <a:pt x="3025343" y="375527"/>
                  </a:cubicBezTo>
                  <a:cubicBezTo>
                    <a:pt x="3020649" y="375527"/>
                    <a:pt x="3018302" y="375527"/>
                    <a:pt x="3013608" y="375527"/>
                  </a:cubicBezTo>
                  <a:cubicBezTo>
                    <a:pt x="3004219" y="375527"/>
                    <a:pt x="2997178" y="375527"/>
                    <a:pt x="2987790" y="375527"/>
                  </a:cubicBezTo>
                  <a:cubicBezTo>
                    <a:pt x="2994831" y="314504"/>
                    <a:pt x="3004219" y="255828"/>
                    <a:pt x="3013608" y="206540"/>
                  </a:cubicBezTo>
                  <a:cubicBezTo>
                    <a:pt x="3013608" y="204193"/>
                    <a:pt x="3013608" y="201846"/>
                    <a:pt x="3015955" y="199499"/>
                  </a:cubicBezTo>
                  <a:cubicBezTo>
                    <a:pt x="3015955" y="199499"/>
                    <a:pt x="3015955" y="199499"/>
                    <a:pt x="3015955" y="199499"/>
                  </a:cubicBezTo>
                  <a:cubicBezTo>
                    <a:pt x="3018302" y="199499"/>
                    <a:pt x="3020649" y="201846"/>
                    <a:pt x="3022996" y="201846"/>
                  </a:cubicBezTo>
                  <a:cubicBezTo>
                    <a:pt x="3027690" y="201846"/>
                    <a:pt x="3034731" y="204193"/>
                    <a:pt x="3041772" y="208887"/>
                  </a:cubicBezTo>
                  <a:close/>
                  <a:moveTo>
                    <a:pt x="3269436" y="300422"/>
                  </a:moveTo>
                  <a:cubicBezTo>
                    <a:pt x="3281171" y="298075"/>
                    <a:pt x="3290559" y="298075"/>
                    <a:pt x="3302294" y="298075"/>
                  </a:cubicBezTo>
                  <a:cubicBezTo>
                    <a:pt x="3306988" y="298075"/>
                    <a:pt x="3311683" y="298075"/>
                    <a:pt x="3316377" y="295728"/>
                  </a:cubicBezTo>
                  <a:cubicBezTo>
                    <a:pt x="3323418" y="295728"/>
                    <a:pt x="3332806" y="295728"/>
                    <a:pt x="3339847" y="295728"/>
                  </a:cubicBezTo>
                  <a:cubicBezTo>
                    <a:pt x="3339847" y="295728"/>
                    <a:pt x="3339847" y="295728"/>
                    <a:pt x="3339847" y="295728"/>
                  </a:cubicBezTo>
                  <a:cubicBezTo>
                    <a:pt x="3344541" y="302769"/>
                    <a:pt x="3351582" y="312157"/>
                    <a:pt x="3356276" y="319198"/>
                  </a:cubicBezTo>
                  <a:cubicBezTo>
                    <a:pt x="3358624" y="321545"/>
                    <a:pt x="3360970" y="326239"/>
                    <a:pt x="3363318" y="328586"/>
                  </a:cubicBezTo>
                  <a:cubicBezTo>
                    <a:pt x="3368012" y="335628"/>
                    <a:pt x="3370359" y="340322"/>
                    <a:pt x="3375053" y="347363"/>
                  </a:cubicBezTo>
                  <a:cubicBezTo>
                    <a:pt x="3377400" y="352057"/>
                    <a:pt x="3379747" y="354404"/>
                    <a:pt x="3382094" y="359098"/>
                  </a:cubicBezTo>
                  <a:cubicBezTo>
                    <a:pt x="3386788" y="366139"/>
                    <a:pt x="3389135" y="370833"/>
                    <a:pt x="3393829" y="377874"/>
                  </a:cubicBezTo>
                  <a:cubicBezTo>
                    <a:pt x="3396176" y="382569"/>
                    <a:pt x="3398523" y="384916"/>
                    <a:pt x="3400870" y="389610"/>
                  </a:cubicBezTo>
                  <a:cubicBezTo>
                    <a:pt x="3403217" y="394304"/>
                    <a:pt x="3405565" y="398998"/>
                    <a:pt x="3410259" y="406039"/>
                  </a:cubicBezTo>
                  <a:cubicBezTo>
                    <a:pt x="3407911" y="408386"/>
                    <a:pt x="3405565" y="408386"/>
                    <a:pt x="3405565" y="410733"/>
                  </a:cubicBezTo>
                  <a:cubicBezTo>
                    <a:pt x="3396176" y="403692"/>
                    <a:pt x="3386788" y="398998"/>
                    <a:pt x="3377400" y="391957"/>
                  </a:cubicBezTo>
                  <a:cubicBezTo>
                    <a:pt x="3370359" y="387263"/>
                    <a:pt x="3363318" y="382569"/>
                    <a:pt x="3356276" y="377874"/>
                  </a:cubicBezTo>
                  <a:cubicBezTo>
                    <a:pt x="3342194" y="368486"/>
                    <a:pt x="3328112" y="361445"/>
                    <a:pt x="3314030" y="352057"/>
                  </a:cubicBezTo>
                  <a:cubicBezTo>
                    <a:pt x="3306988" y="347363"/>
                    <a:pt x="3297600" y="342669"/>
                    <a:pt x="3290559" y="337975"/>
                  </a:cubicBezTo>
                  <a:cubicBezTo>
                    <a:pt x="3276477" y="330934"/>
                    <a:pt x="3264742" y="321545"/>
                    <a:pt x="3250659" y="314504"/>
                  </a:cubicBezTo>
                  <a:cubicBezTo>
                    <a:pt x="3245965" y="312157"/>
                    <a:pt x="3241271" y="307463"/>
                    <a:pt x="3234230" y="305116"/>
                  </a:cubicBezTo>
                  <a:cubicBezTo>
                    <a:pt x="3238924" y="305116"/>
                    <a:pt x="3243618" y="302769"/>
                    <a:pt x="3248312" y="302769"/>
                  </a:cubicBezTo>
                  <a:cubicBezTo>
                    <a:pt x="3257701" y="302769"/>
                    <a:pt x="3262395" y="302769"/>
                    <a:pt x="3269436" y="300422"/>
                  </a:cubicBezTo>
                  <a:close/>
                  <a:moveTo>
                    <a:pt x="3480670" y="436551"/>
                  </a:moveTo>
                  <a:cubicBezTo>
                    <a:pt x="3492405" y="438898"/>
                    <a:pt x="3504140" y="441245"/>
                    <a:pt x="3515876" y="445939"/>
                  </a:cubicBezTo>
                  <a:cubicBezTo>
                    <a:pt x="3532305" y="450633"/>
                    <a:pt x="3548734" y="455327"/>
                    <a:pt x="3562817" y="457674"/>
                  </a:cubicBezTo>
                  <a:cubicBezTo>
                    <a:pt x="3572205" y="460021"/>
                    <a:pt x="3581593" y="462368"/>
                    <a:pt x="3590981" y="464715"/>
                  </a:cubicBezTo>
                  <a:cubicBezTo>
                    <a:pt x="3600369" y="467062"/>
                    <a:pt x="3607410" y="469409"/>
                    <a:pt x="3616799" y="471756"/>
                  </a:cubicBezTo>
                  <a:cubicBezTo>
                    <a:pt x="3621493" y="471756"/>
                    <a:pt x="3623840" y="474103"/>
                    <a:pt x="3628534" y="474103"/>
                  </a:cubicBezTo>
                  <a:cubicBezTo>
                    <a:pt x="3628534" y="476450"/>
                    <a:pt x="3628534" y="476450"/>
                    <a:pt x="3628534" y="478797"/>
                  </a:cubicBezTo>
                  <a:cubicBezTo>
                    <a:pt x="3628534" y="483492"/>
                    <a:pt x="3630881" y="488186"/>
                    <a:pt x="3633228" y="490533"/>
                  </a:cubicBezTo>
                  <a:cubicBezTo>
                    <a:pt x="3633228" y="490533"/>
                    <a:pt x="3630881" y="492880"/>
                    <a:pt x="3630881" y="492880"/>
                  </a:cubicBezTo>
                  <a:cubicBezTo>
                    <a:pt x="3628534" y="495227"/>
                    <a:pt x="3626187" y="497574"/>
                    <a:pt x="3623840" y="497574"/>
                  </a:cubicBezTo>
                  <a:cubicBezTo>
                    <a:pt x="3621493" y="499921"/>
                    <a:pt x="3619146" y="502268"/>
                    <a:pt x="3616799" y="504615"/>
                  </a:cubicBezTo>
                  <a:cubicBezTo>
                    <a:pt x="3614452" y="506962"/>
                    <a:pt x="3612104" y="509309"/>
                    <a:pt x="3612104" y="511656"/>
                  </a:cubicBezTo>
                  <a:cubicBezTo>
                    <a:pt x="3609758" y="514003"/>
                    <a:pt x="3607410" y="516350"/>
                    <a:pt x="3605064" y="518697"/>
                  </a:cubicBezTo>
                  <a:cubicBezTo>
                    <a:pt x="3602716" y="521044"/>
                    <a:pt x="3602716" y="523391"/>
                    <a:pt x="3600369" y="523391"/>
                  </a:cubicBezTo>
                  <a:cubicBezTo>
                    <a:pt x="3600369" y="523391"/>
                    <a:pt x="3598022" y="525738"/>
                    <a:pt x="3598022" y="525738"/>
                  </a:cubicBezTo>
                  <a:cubicBezTo>
                    <a:pt x="3590981" y="523391"/>
                    <a:pt x="3586287" y="521044"/>
                    <a:pt x="3579246" y="518697"/>
                  </a:cubicBezTo>
                  <a:cubicBezTo>
                    <a:pt x="3567511" y="514003"/>
                    <a:pt x="3555775" y="509309"/>
                    <a:pt x="3541693" y="504615"/>
                  </a:cubicBezTo>
                  <a:cubicBezTo>
                    <a:pt x="3522917" y="497574"/>
                    <a:pt x="3504140" y="490533"/>
                    <a:pt x="3483017" y="485839"/>
                  </a:cubicBezTo>
                  <a:cubicBezTo>
                    <a:pt x="3471282" y="483492"/>
                    <a:pt x="3461894" y="478797"/>
                    <a:pt x="3450158" y="474103"/>
                  </a:cubicBezTo>
                  <a:cubicBezTo>
                    <a:pt x="3443117" y="471756"/>
                    <a:pt x="3436076" y="469409"/>
                    <a:pt x="3429035" y="467062"/>
                  </a:cubicBezTo>
                  <a:cubicBezTo>
                    <a:pt x="3429035" y="462368"/>
                    <a:pt x="3429035" y="457674"/>
                    <a:pt x="3429035" y="452980"/>
                  </a:cubicBezTo>
                  <a:cubicBezTo>
                    <a:pt x="3429035" y="452980"/>
                    <a:pt x="3429035" y="452980"/>
                    <a:pt x="3429035" y="452980"/>
                  </a:cubicBezTo>
                  <a:cubicBezTo>
                    <a:pt x="3429035" y="448286"/>
                    <a:pt x="3429035" y="443592"/>
                    <a:pt x="3426688" y="436551"/>
                  </a:cubicBezTo>
                  <a:cubicBezTo>
                    <a:pt x="3433729" y="436551"/>
                    <a:pt x="3440770" y="429510"/>
                    <a:pt x="3443117" y="422468"/>
                  </a:cubicBezTo>
                  <a:cubicBezTo>
                    <a:pt x="3447811" y="422468"/>
                    <a:pt x="3450158" y="424815"/>
                    <a:pt x="3454852" y="424815"/>
                  </a:cubicBezTo>
                  <a:cubicBezTo>
                    <a:pt x="3461894" y="431857"/>
                    <a:pt x="3471282" y="434204"/>
                    <a:pt x="3480670" y="436551"/>
                  </a:cubicBezTo>
                  <a:close/>
                  <a:moveTo>
                    <a:pt x="3705986" y="516350"/>
                  </a:moveTo>
                  <a:cubicBezTo>
                    <a:pt x="3720069" y="523391"/>
                    <a:pt x="3731804" y="530433"/>
                    <a:pt x="3745886" y="539821"/>
                  </a:cubicBezTo>
                  <a:cubicBezTo>
                    <a:pt x="3750580" y="542168"/>
                    <a:pt x="3755274" y="546862"/>
                    <a:pt x="3762316" y="549209"/>
                  </a:cubicBezTo>
                  <a:cubicBezTo>
                    <a:pt x="3774051" y="556250"/>
                    <a:pt x="3783439" y="563291"/>
                    <a:pt x="3795174" y="570332"/>
                  </a:cubicBezTo>
                  <a:cubicBezTo>
                    <a:pt x="3802215" y="575026"/>
                    <a:pt x="3806909" y="577373"/>
                    <a:pt x="3813950" y="582068"/>
                  </a:cubicBezTo>
                  <a:cubicBezTo>
                    <a:pt x="3823339" y="589109"/>
                    <a:pt x="3835074" y="596150"/>
                    <a:pt x="3844462" y="600844"/>
                  </a:cubicBezTo>
                  <a:cubicBezTo>
                    <a:pt x="3851503" y="605538"/>
                    <a:pt x="3856197" y="607885"/>
                    <a:pt x="3863239" y="612579"/>
                  </a:cubicBezTo>
                  <a:cubicBezTo>
                    <a:pt x="3872627" y="619620"/>
                    <a:pt x="3882015" y="626661"/>
                    <a:pt x="3891403" y="631355"/>
                  </a:cubicBezTo>
                  <a:cubicBezTo>
                    <a:pt x="3898444" y="636050"/>
                    <a:pt x="3903138" y="640744"/>
                    <a:pt x="3910180" y="645438"/>
                  </a:cubicBezTo>
                  <a:cubicBezTo>
                    <a:pt x="3919568" y="652479"/>
                    <a:pt x="3928956" y="659520"/>
                    <a:pt x="3938344" y="664214"/>
                  </a:cubicBezTo>
                  <a:cubicBezTo>
                    <a:pt x="3938344" y="664214"/>
                    <a:pt x="3938344" y="664214"/>
                    <a:pt x="3938344" y="664214"/>
                  </a:cubicBezTo>
                  <a:cubicBezTo>
                    <a:pt x="3935997" y="661867"/>
                    <a:pt x="3931303" y="661867"/>
                    <a:pt x="3928956" y="659520"/>
                  </a:cubicBezTo>
                  <a:cubicBezTo>
                    <a:pt x="3921915" y="657173"/>
                    <a:pt x="3914874" y="652479"/>
                    <a:pt x="3910180" y="650132"/>
                  </a:cubicBezTo>
                  <a:cubicBezTo>
                    <a:pt x="3905485" y="647785"/>
                    <a:pt x="3900791" y="645438"/>
                    <a:pt x="3896097" y="643091"/>
                  </a:cubicBezTo>
                  <a:cubicBezTo>
                    <a:pt x="3889056" y="640744"/>
                    <a:pt x="3882015" y="636050"/>
                    <a:pt x="3874974" y="633703"/>
                  </a:cubicBezTo>
                  <a:cubicBezTo>
                    <a:pt x="3870279" y="631355"/>
                    <a:pt x="3865585" y="629008"/>
                    <a:pt x="3860891" y="626661"/>
                  </a:cubicBezTo>
                  <a:cubicBezTo>
                    <a:pt x="3853850" y="624314"/>
                    <a:pt x="3846809" y="621967"/>
                    <a:pt x="3839768" y="617273"/>
                  </a:cubicBezTo>
                  <a:cubicBezTo>
                    <a:pt x="3835074" y="614926"/>
                    <a:pt x="3830380" y="614926"/>
                    <a:pt x="3825686" y="612579"/>
                  </a:cubicBezTo>
                  <a:cubicBezTo>
                    <a:pt x="3818645" y="610232"/>
                    <a:pt x="3809256" y="607885"/>
                    <a:pt x="3799868" y="603191"/>
                  </a:cubicBezTo>
                  <a:cubicBezTo>
                    <a:pt x="3797521" y="600844"/>
                    <a:pt x="3792827" y="600844"/>
                    <a:pt x="3790480" y="598497"/>
                  </a:cubicBezTo>
                  <a:cubicBezTo>
                    <a:pt x="3778745" y="596150"/>
                    <a:pt x="3769357" y="591456"/>
                    <a:pt x="3757622" y="589109"/>
                  </a:cubicBezTo>
                  <a:cubicBezTo>
                    <a:pt x="3757622" y="589109"/>
                    <a:pt x="3755274" y="589109"/>
                    <a:pt x="3752927" y="589109"/>
                  </a:cubicBezTo>
                  <a:cubicBezTo>
                    <a:pt x="3748233" y="586762"/>
                    <a:pt x="3741192" y="586762"/>
                    <a:pt x="3736498" y="584415"/>
                  </a:cubicBezTo>
                  <a:cubicBezTo>
                    <a:pt x="3736498" y="582068"/>
                    <a:pt x="3736498" y="582068"/>
                    <a:pt x="3736498" y="579720"/>
                  </a:cubicBezTo>
                  <a:cubicBezTo>
                    <a:pt x="3736498" y="567985"/>
                    <a:pt x="3727110" y="558597"/>
                    <a:pt x="3715375" y="558597"/>
                  </a:cubicBezTo>
                  <a:cubicBezTo>
                    <a:pt x="3710681" y="558597"/>
                    <a:pt x="3708333" y="560944"/>
                    <a:pt x="3705986" y="560944"/>
                  </a:cubicBezTo>
                  <a:cubicBezTo>
                    <a:pt x="3698945" y="551556"/>
                    <a:pt x="3694251" y="542168"/>
                    <a:pt x="3687210" y="535127"/>
                  </a:cubicBezTo>
                  <a:cubicBezTo>
                    <a:pt x="3687210" y="535127"/>
                    <a:pt x="3687210" y="535127"/>
                    <a:pt x="3687210" y="535127"/>
                  </a:cubicBezTo>
                  <a:cubicBezTo>
                    <a:pt x="3677822" y="521044"/>
                    <a:pt x="3668434" y="509309"/>
                    <a:pt x="3659045" y="495227"/>
                  </a:cubicBezTo>
                  <a:cubicBezTo>
                    <a:pt x="3659045" y="495227"/>
                    <a:pt x="3659045" y="495227"/>
                    <a:pt x="3659045" y="495227"/>
                  </a:cubicBezTo>
                  <a:cubicBezTo>
                    <a:pt x="3661392" y="492880"/>
                    <a:pt x="3663740" y="490533"/>
                    <a:pt x="3666086" y="488186"/>
                  </a:cubicBezTo>
                  <a:cubicBezTo>
                    <a:pt x="3677822" y="495227"/>
                    <a:pt x="3687210" y="499921"/>
                    <a:pt x="3698945" y="506962"/>
                  </a:cubicBezTo>
                  <a:cubicBezTo>
                    <a:pt x="3698945" y="511656"/>
                    <a:pt x="3701292" y="514003"/>
                    <a:pt x="3705986" y="516350"/>
                  </a:cubicBezTo>
                  <a:close/>
                  <a:moveTo>
                    <a:pt x="3980591" y="692379"/>
                  </a:moveTo>
                  <a:cubicBezTo>
                    <a:pt x="3985285" y="694726"/>
                    <a:pt x="3989979" y="697073"/>
                    <a:pt x="3994673" y="701767"/>
                  </a:cubicBezTo>
                  <a:cubicBezTo>
                    <a:pt x="4001714" y="706461"/>
                    <a:pt x="4006408" y="708808"/>
                    <a:pt x="4013449" y="713502"/>
                  </a:cubicBezTo>
                  <a:cubicBezTo>
                    <a:pt x="4018143" y="715849"/>
                    <a:pt x="4022837" y="718196"/>
                    <a:pt x="4027532" y="722890"/>
                  </a:cubicBezTo>
                  <a:cubicBezTo>
                    <a:pt x="4034573" y="727584"/>
                    <a:pt x="4039267" y="729931"/>
                    <a:pt x="4046308" y="734626"/>
                  </a:cubicBezTo>
                  <a:cubicBezTo>
                    <a:pt x="4051002" y="736973"/>
                    <a:pt x="4055696" y="741667"/>
                    <a:pt x="4060390" y="744014"/>
                  </a:cubicBezTo>
                  <a:cubicBezTo>
                    <a:pt x="4067432" y="748708"/>
                    <a:pt x="4072126" y="753402"/>
                    <a:pt x="4079167" y="755749"/>
                  </a:cubicBezTo>
                  <a:cubicBezTo>
                    <a:pt x="4083861" y="758096"/>
                    <a:pt x="4088555" y="762790"/>
                    <a:pt x="4093249" y="765137"/>
                  </a:cubicBezTo>
                  <a:cubicBezTo>
                    <a:pt x="4100290" y="769831"/>
                    <a:pt x="4104984" y="774525"/>
                    <a:pt x="4112025" y="779219"/>
                  </a:cubicBezTo>
                  <a:cubicBezTo>
                    <a:pt x="4116719" y="781566"/>
                    <a:pt x="4121414" y="786261"/>
                    <a:pt x="4126108" y="788608"/>
                  </a:cubicBezTo>
                  <a:cubicBezTo>
                    <a:pt x="4137843" y="795649"/>
                    <a:pt x="4147231" y="805037"/>
                    <a:pt x="4156619" y="812078"/>
                  </a:cubicBezTo>
                  <a:cubicBezTo>
                    <a:pt x="4161313" y="816772"/>
                    <a:pt x="4166007" y="819119"/>
                    <a:pt x="4170701" y="823813"/>
                  </a:cubicBezTo>
                  <a:cubicBezTo>
                    <a:pt x="4175395" y="828507"/>
                    <a:pt x="4182437" y="833202"/>
                    <a:pt x="4187131" y="837896"/>
                  </a:cubicBezTo>
                  <a:cubicBezTo>
                    <a:pt x="4191825" y="842590"/>
                    <a:pt x="4196519" y="847284"/>
                    <a:pt x="4203560" y="851978"/>
                  </a:cubicBezTo>
                  <a:cubicBezTo>
                    <a:pt x="4208254" y="856672"/>
                    <a:pt x="4212948" y="861366"/>
                    <a:pt x="4217643" y="866060"/>
                  </a:cubicBezTo>
                  <a:cubicBezTo>
                    <a:pt x="4222337" y="870754"/>
                    <a:pt x="4227031" y="875448"/>
                    <a:pt x="4231725" y="880142"/>
                  </a:cubicBezTo>
                  <a:cubicBezTo>
                    <a:pt x="4231725" y="880142"/>
                    <a:pt x="4231725" y="880142"/>
                    <a:pt x="4231725" y="880142"/>
                  </a:cubicBezTo>
                  <a:cubicBezTo>
                    <a:pt x="4229378" y="884836"/>
                    <a:pt x="4227031" y="887184"/>
                    <a:pt x="4227031" y="891878"/>
                  </a:cubicBezTo>
                  <a:cubicBezTo>
                    <a:pt x="4227031" y="894225"/>
                    <a:pt x="4227031" y="894225"/>
                    <a:pt x="4227031" y="896572"/>
                  </a:cubicBezTo>
                  <a:cubicBezTo>
                    <a:pt x="4227031" y="896572"/>
                    <a:pt x="4227031" y="896572"/>
                    <a:pt x="4227031" y="896572"/>
                  </a:cubicBezTo>
                  <a:cubicBezTo>
                    <a:pt x="4224684" y="896572"/>
                    <a:pt x="4222337" y="898919"/>
                    <a:pt x="4222337" y="898919"/>
                  </a:cubicBezTo>
                  <a:cubicBezTo>
                    <a:pt x="4219990" y="898919"/>
                    <a:pt x="4219990" y="901266"/>
                    <a:pt x="4217643" y="901266"/>
                  </a:cubicBezTo>
                  <a:cubicBezTo>
                    <a:pt x="4215296" y="901266"/>
                    <a:pt x="4215296" y="903613"/>
                    <a:pt x="4212948" y="903613"/>
                  </a:cubicBezTo>
                  <a:cubicBezTo>
                    <a:pt x="4208254" y="898919"/>
                    <a:pt x="4203560" y="894225"/>
                    <a:pt x="4201213" y="891878"/>
                  </a:cubicBezTo>
                  <a:cubicBezTo>
                    <a:pt x="4196519" y="887184"/>
                    <a:pt x="4189478" y="882489"/>
                    <a:pt x="4184784" y="875448"/>
                  </a:cubicBezTo>
                  <a:cubicBezTo>
                    <a:pt x="4175395" y="868407"/>
                    <a:pt x="4168355" y="859019"/>
                    <a:pt x="4158966" y="851978"/>
                  </a:cubicBezTo>
                  <a:cubicBezTo>
                    <a:pt x="4151925" y="847284"/>
                    <a:pt x="4147231" y="840243"/>
                    <a:pt x="4140190" y="835549"/>
                  </a:cubicBezTo>
                  <a:cubicBezTo>
                    <a:pt x="4133149" y="828507"/>
                    <a:pt x="4123761" y="821466"/>
                    <a:pt x="4116719" y="814425"/>
                  </a:cubicBezTo>
                  <a:cubicBezTo>
                    <a:pt x="4109678" y="809731"/>
                    <a:pt x="4102637" y="802690"/>
                    <a:pt x="4097943" y="797996"/>
                  </a:cubicBezTo>
                  <a:cubicBezTo>
                    <a:pt x="4090902" y="790955"/>
                    <a:pt x="4081514" y="783914"/>
                    <a:pt x="4074473" y="776872"/>
                  </a:cubicBezTo>
                  <a:cubicBezTo>
                    <a:pt x="4067432" y="772178"/>
                    <a:pt x="4060390" y="765137"/>
                    <a:pt x="4053349" y="760443"/>
                  </a:cubicBezTo>
                  <a:cubicBezTo>
                    <a:pt x="4046308" y="753402"/>
                    <a:pt x="4036920" y="746361"/>
                    <a:pt x="4029879" y="741667"/>
                  </a:cubicBezTo>
                  <a:cubicBezTo>
                    <a:pt x="4022837" y="736973"/>
                    <a:pt x="4015797" y="729931"/>
                    <a:pt x="4008755" y="725237"/>
                  </a:cubicBezTo>
                  <a:cubicBezTo>
                    <a:pt x="4001714" y="718196"/>
                    <a:pt x="3992326" y="713502"/>
                    <a:pt x="3985285" y="706461"/>
                  </a:cubicBezTo>
                  <a:cubicBezTo>
                    <a:pt x="3978244" y="701767"/>
                    <a:pt x="3971203" y="694726"/>
                    <a:pt x="3961814" y="690032"/>
                  </a:cubicBezTo>
                  <a:cubicBezTo>
                    <a:pt x="3957120" y="687685"/>
                    <a:pt x="3952426" y="682991"/>
                    <a:pt x="3947732" y="680643"/>
                  </a:cubicBezTo>
                  <a:cubicBezTo>
                    <a:pt x="3950079" y="682991"/>
                    <a:pt x="3954773" y="682991"/>
                    <a:pt x="3957120" y="685338"/>
                  </a:cubicBezTo>
                  <a:cubicBezTo>
                    <a:pt x="3966509" y="685338"/>
                    <a:pt x="3973550" y="687685"/>
                    <a:pt x="3980591" y="692379"/>
                  </a:cubicBezTo>
                  <a:close/>
                  <a:moveTo>
                    <a:pt x="4292748" y="981065"/>
                  </a:moveTo>
                  <a:cubicBezTo>
                    <a:pt x="4302136" y="990454"/>
                    <a:pt x="4311524" y="999842"/>
                    <a:pt x="4320913" y="1011577"/>
                  </a:cubicBezTo>
                  <a:cubicBezTo>
                    <a:pt x="4325607" y="1016271"/>
                    <a:pt x="4327954" y="1020965"/>
                    <a:pt x="4332648" y="1025659"/>
                  </a:cubicBezTo>
                  <a:cubicBezTo>
                    <a:pt x="4339689" y="1035047"/>
                    <a:pt x="4349077" y="1044436"/>
                    <a:pt x="4356118" y="1051477"/>
                  </a:cubicBezTo>
                  <a:cubicBezTo>
                    <a:pt x="4360812" y="1056171"/>
                    <a:pt x="4365507" y="1060865"/>
                    <a:pt x="4370201" y="1067906"/>
                  </a:cubicBezTo>
                  <a:cubicBezTo>
                    <a:pt x="4377242" y="1077294"/>
                    <a:pt x="4384283" y="1084335"/>
                    <a:pt x="4391324" y="1093724"/>
                  </a:cubicBezTo>
                  <a:cubicBezTo>
                    <a:pt x="4396018" y="1098418"/>
                    <a:pt x="4400712" y="1105459"/>
                    <a:pt x="4405406" y="1110153"/>
                  </a:cubicBezTo>
                  <a:cubicBezTo>
                    <a:pt x="4412447" y="1119541"/>
                    <a:pt x="4419489" y="1126582"/>
                    <a:pt x="4426530" y="1135970"/>
                  </a:cubicBezTo>
                  <a:cubicBezTo>
                    <a:pt x="4431224" y="1140665"/>
                    <a:pt x="4435918" y="1147706"/>
                    <a:pt x="4440612" y="1152400"/>
                  </a:cubicBezTo>
                  <a:cubicBezTo>
                    <a:pt x="4447653" y="1159441"/>
                    <a:pt x="4452347" y="1168829"/>
                    <a:pt x="4459388" y="1175870"/>
                  </a:cubicBezTo>
                  <a:cubicBezTo>
                    <a:pt x="4459388" y="1175870"/>
                    <a:pt x="4459388" y="1175870"/>
                    <a:pt x="4459388" y="1178217"/>
                  </a:cubicBezTo>
                  <a:cubicBezTo>
                    <a:pt x="4464082" y="1185259"/>
                    <a:pt x="4468776" y="1192300"/>
                    <a:pt x="4473471" y="1201688"/>
                  </a:cubicBezTo>
                  <a:cubicBezTo>
                    <a:pt x="4478165" y="1211076"/>
                    <a:pt x="4485206" y="1220464"/>
                    <a:pt x="4489900" y="1229852"/>
                  </a:cubicBezTo>
                  <a:cubicBezTo>
                    <a:pt x="4494594" y="1236893"/>
                    <a:pt x="4499288" y="1246282"/>
                    <a:pt x="4503982" y="1253323"/>
                  </a:cubicBezTo>
                  <a:cubicBezTo>
                    <a:pt x="4508676" y="1262711"/>
                    <a:pt x="4513371" y="1272099"/>
                    <a:pt x="4520412" y="1281487"/>
                  </a:cubicBezTo>
                  <a:cubicBezTo>
                    <a:pt x="4525106" y="1288529"/>
                    <a:pt x="4529800" y="1297917"/>
                    <a:pt x="4532147" y="1304958"/>
                  </a:cubicBezTo>
                  <a:cubicBezTo>
                    <a:pt x="4536841" y="1314346"/>
                    <a:pt x="4541535" y="1323734"/>
                    <a:pt x="4546229" y="1333122"/>
                  </a:cubicBezTo>
                  <a:cubicBezTo>
                    <a:pt x="4550923" y="1340164"/>
                    <a:pt x="4555617" y="1349552"/>
                    <a:pt x="4557964" y="1356593"/>
                  </a:cubicBezTo>
                  <a:cubicBezTo>
                    <a:pt x="4562658" y="1365981"/>
                    <a:pt x="4567353" y="1375369"/>
                    <a:pt x="4572047" y="1384757"/>
                  </a:cubicBezTo>
                  <a:cubicBezTo>
                    <a:pt x="4572047" y="1384757"/>
                    <a:pt x="4572047" y="1384757"/>
                    <a:pt x="4572047" y="1387104"/>
                  </a:cubicBezTo>
                  <a:cubicBezTo>
                    <a:pt x="4569699" y="1382410"/>
                    <a:pt x="4567353" y="1380063"/>
                    <a:pt x="4565005" y="1375369"/>
                  </a:cubicBezTo>
                  <a:cubicBezTo>
                    <a:pt x="4546229" y="1349552"/>
                    <a:pt x="4525106" y="1323734"/>
                    <a:pt x="4503982" y="1300264"/>
                  </a:cubicBezTo>
                  <a:cubicBezTo>
                    <a:pt x="4501635" y="1295570"/>
                    <a:pt x="4496941" y="1293223"/>
                    <a:pt x="4492247" y="1288529"/>
                  </a:cubicBezTo>
                  <a:cubicBezTo>
                    <a:pt x="4485206" y="1281487"/>
                    <a:pt x="4480512" y="1274446"/>
                    <a:pt x="4473471" y="1267405"/>
                  </a:cubicBezTo>
                  <a:cubicBezTo>
                    <a:pt x="4433571" y="1211076"/>
                    <a:pt x="4391324" y="1159441"/>
                    <a:pt x="4346730" y="1107806"/>
                  </a:cubicBezTo>
                  <a:cubicBezTo>
                    <a:pt x="4346730" y="1107806"/>
                    <a:pt x="4344383" y="1105459"/>
                    <a:pt x="4344383" y="1105459"/>
                  </a:cubicBezTo>
                  <a:cubicBezTo>
                    <a:pt x="4332648" y="1091377"/>
                    <a:pt x="4318566" y="1077294"/>
                    <a:pt x="4306830" y="1063212"/>
                  </a:cubicBezTo>
                  <a:cubicBezTo>
                    <a:pt x="4304483" y="1060865"/>
                    <a:pt x="4302136" y="1058518"/>
                    <a:pt x="4299789" y="1056171"/>
                  </a:cubicBezTo>
                  <a:cubicBezTo>
                    <a:pt x="4288054" y="1044436"/>
                    <a:pt x="4276319" y="1032700"/>
                    <a:pt x="4264583" y="1020965"/>
                  </a:cubicBezTo>
                  <a:cubicBezTo>
                    <a:pt x="4259889" y="1016271"/>
                    <a:pt x="4255195" y="1011577"/>
                    <a:pt x="4250501" y="1006883"/>
                  </a:cubicBezTo>
                  <a:cubicBezTo>
                    <a:pt x="4241113" y="997495"/>
                    <a:pt x="4231725" y="988107"/>
                    <a:pt x="4222337" y="981065"/>
                  </a:cubicBezTo>
                  <a:cubicBezTo>
                    <a:pt x="4215296" y="974024"/>
                    <a:pt x="4208254" y="969330"/>
                    <a:pt x="4201213" y="964636"/>
                  </a:cubicBezTo>
                  <a:cubicBezTo>
                    <a:pt x="4198866" y="962289"/>
                    <a:pt x="4194172" y="959942"/>
                    <a:pt x="4191825" y="957595"/>
                  </a:cubicBezTo>
                  <a:cubicBezTo>
                    <a:pt x="4194172" y="955248"/>
                    <a:pt x="4196519" y="950554"/>
                    <a:pt x="4196519" y="945860"/>
                  </a:cubicBezTo>
                  <a:cubicBezTo>
                    <a:pt x="4196519" y="941166"/>
                    <a:pt x="4194172" y="934125"/>
                    <a:pt x="4189478" y="931777"/>
                  </a:cubicBezTo>
                  <a:cubicBezTo>
                    <a:pt x="4189478" y="931777"/>
                    <a:pt x="4191825" y="929430"/>
                    <a:pt x="4191825" y="929430"/>
                  </a:cubicBezTo>
                  <a:cubicBezTo>
                    <a:pt x="4194172" y="927083"/>
                    <a:pt x="4194172" y="927083"/>
                    <a:pt x="4196519" y="924736"/>
                  </a:cubicBezTo>
                  <a:cubicBezTo>
                    <a:pt x="4198866" y="922389"/>
                    <a:pt x="4201213" y="920042"/>
                    <a:pt x="4203560" y="920042"/>
                  </a:cubicBezTo>
                  <a:cubicBezTo>
                    <a:pt x="4203560" y="920042"/>
                    <a:pt x="4205907" y="917695"/>
                    <a:pt x="4208254" y="917695"/>
                  </a:cubicBezTo>
                  <a:cubicBezTo>
                    <a:pt x="4210601" y="915348"/>
                    <a:pt x="4212948" y="913001"/>
                    <a:pt x="4215296" y="913001"/>
                  </a:cubicBezTo>
                  <a:cubicBezTo>
                    <a:pt x="4215296" y="913001"/>
                    <a:pt x="4217643" y="910654"/>
                    <a:pt x="4217643" y="910654"/>
                  </a:cubicBezTo>
                  <a:cubicBezTo>
                    <a:pt x="4219990" y="910654"/>
                    <a:pt x="4219990" y="908307"/>
                    <a:pt x="4222337" y="908307"/>
                  </a:cubicBezTo>
                  <a:cubicBezTo>
                    <a:pt x="4245807" y="929430"/>
                    <a:pt x="4266931" y="952901"/>
                    <a:pt x="4288054" y="976371"/>
                  </a:cubicBezTo>
                  <a:cubicBezTo>
                    <a:pt x="4285707" y="974024"/>
                    <a:pt x="4288054" y="978718"/>
                    <a:pt x="4292748" y="981065"/>
                  </a:cubicBezTo>
                  <a:close/>
                  <a:moveTo>
                    <a:pt x="4618988" y="1438740"/>
                  </a:moveTo>
                  <a:cubicBezTo>
                    <a:pt x="4616640" y="1431698"/>
                    <a:pt x="4614294" y="1424657"/>
                    <a:pt x="4611946" y="1419963"/>
                  </a:cubicBezTo>
                  <a:cubicBezTo>
                    <a:pt x="4609599" y="1415269"/>
                    <a:pt x="4607252" y="1408228"/>
                    <a:pt x="4604905" y="1403534"/>
                  </a:cubicBezTo>
                  <a:cubicBezTo>
                    <a:pt x="4607252" y="1408228"/>
                    <a:pt x="4609599" y="1410575"/>
                    <a:pt x="4611946" y="1415269"/>
                  </a:cubicBezTo>
                  <a:cubicBezTo>
                    <a:pt x="4614294" y="1419963"/>
                    <a:pt x="4616640" y="1424657"/>
                    <a:pt x="4618988" y="1429351"/>
                  </a:cubicBezTo>
                  <a:cubicBezTo>
                    <a:pt x="4621334" y="1434045"/>
                    <a:pt x="4623682" y="1441087"/>
                    <a:pt x="4626029" y="1445781"/>
                  </a:cubicBezTo>
                  <a:cubicBezTo>
                    <a:pt x="4628376" y="1450475"/>
                    <a:pt x="4628376" y="1452822"/>
                    <a:pt x="4630723" y="1457516"/>
                  </a:cubicBezTo>
                  <a:cubicBezTo>
                    <a:pt x="4640111" y="1478639"/>
                    <a:pt x="4649499" y="1499763"/>
                    <a:pt x="4656540" y="1520886"/>
                  </a:cubicBezTo>
                  <a:cubicBezTo>
                    <a:pt x="4654193" y="1518539"/>
                    <a:pt x="4654193" y="1516192"/>
                    <a:pt x="4651846" y="1513845"/>
                  </a:cubicBezTo>
                  <a:cubicBezTo>
                    <a:pt x="4649499" y="1509151"/>
                    <a:pt x="4644805" y="1504457"/>
                    <a:pt x="4642458" y="1497416"/>
                  </a:cubicBezTo>
                  <a:cubicBezTo>
                    <a:pt x="4637764" y="1490375"/>
                    <a:pt x="4635417" y="1483333"/>
                    <a:pt x="4630723" y="1478639"/>
                  </a:cubicBezTo>
                  <a:cubicBezTo>
                    <a:pt x="4628376" y="1473945"/>
                    <a:pt x="4628376" y="1471598"/>
                    <a:pt x="4626029" y="1466904"/>
                  </a:cubicBezTo>
                  <a:cubicBezTo>
                    <a:pt x="4623682" y="1455169"/>
                    <a:pt x="4621334" y="1445781"/>
                    <a:pt x="4618988" y="1438740"/>
                  </a:cubicBezTo>
                  <a:close/>
                  <a:moveTo>
                    <a:pt x="4635417" y="1457516"/>
                  </a:moveTo>
                  <a:cubicBezTo>
                    <a:pt x="4642458" y="1471598"/>
                    <a:pt x="4651846" y="1488027"/>
                    <a:pt x="4658887" y="1502110"/>
                  </a:cubicBezTo>
                  <a:cubicBezTo>
                    <a:pt x="4658887" y="1504457"/>
                    <a:pt x="4661234" y="1506804"/>
                    <a:pt x="4661234" y="1509151"/>
                  </a:cubicBezTo>
                  <a:cubicBezTo>
                    <a:pt x="4668275" y="1523233"/>
                    <a:pt x="4672970" y="1534968"/>
                    <a:pt x="4680011" y="1549051"/>
                  </a:cubicBezTo>
                  <a:cubicBezTo>
                    <a:pt x="4680011" y="1549051"/>
                    <a:pt x="4680011" y="1551398"/>
                    <a:pt x="4680011" y="1551398"/>
                  </a:cubicBezTo>
                  <a:cubicBezTo>
                    <a:pt x="4682358" y="1558439"/>
                    <a:pt x="4684705" y="1563133"/>
                    <a:pt x="4687052" y="1570174"/>
                  </a:cubicBezTo>
                  <a:cubicBezTo>
                    <a:pt x="4691746" y="1579562"/>
                    <a:pt x="4694093" y="1588950"/>
                    <a:pt x="4698787" y="1598339"/>
                  </a:cubicBezTo>
                  <a:cubicBezTo>
                    <a:pt x="4701134" y="1603033"/>
                    <a:pt x="4703481" y="1610074"/>
                    <a:pt x="4705828" y="1614768"/>
                  </a:cubicBezTo>
                  <a:cubicBezTo>
                    <a:pt x="4696440" y="1593645"/>
                    <a:pt x="4687052" y="1574868"/>
                    <a:pt x="4675317" y="1553745"/>
                  </a:cubicBezTo>
                  <a:cubicBezTo>
                    <a:pt x="4672970" y="1549051"/>
                    <a:pt x="4670623" y="1544357"/>
                    <a:pt x="4668275" y="1539662"/>
                  </a:cubicBezTo>
                  <a:cubicBezTo>
                    <a:pt x="4665929" y="1537315"/>
                    <a:pt x="4665929" y="1534968"/>
                    <a:pt x="4663581" y="1532621"/>
                  </a:cubicBezTo>
                  <a:cubicBezTo>
                    <a:pt x="4654193" y="1509151"/>
                    <a:pt x="4644805" y="1483333"/>
                    <a:pt x="4633070" y="1459863"/>
                  </a:cubicBezTo>
                  <a:cubicBezTo>
                    <a:pt x="4630723" y="1455169"/>
                    <a:pt x="4628376" y="1450475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30723" y="1450475"/>
                    <a:pt x="4633070" y="1455169"/>
                    <a:pt x="4635417" y="1457516"/>
                  </a:cubicBezTo>
                  <a:close/>
                  <a:moveTo>
                    <a:pt x="4799710" y="2011419"/>
                  </a:moveTo>
                  <a:cubicBezTo>
                    <a:pt x="4799710" y="2016113"/>
                    <a:pt x="4799710" y="2020807"/>
                    <a:pt x="4799710" y="2025501"/>
                  </a:cubicBezTo>
                  <a:cubicBezTo>
                    <a:pt x="4799710" y="2032542"/>
                    <a:pt x="4799710" y="2039583"/>
                    <a:pt x="4802057" y="2046624"/>
                  </a:cubicBezTo>
                  <a:cubicBezTo>
                    <a:pt x="4802057" y="2051319"/>
                    <a:pt x="4802057" y="2053666"/>
                    <a:pt x="4802057" y="2058360"/>
                  </a:cubicBezTo>
                  <a:cubicBezTo>
                    <a:pt x="4802057" y="2067748"/>
                    <a:pt x="4804404" y="2077136"/>
                    <a:pt x="4804404" y="2086524"/>
                  </a:cubicBezTo>
                  <a:cubicBezTo>
                    <a:pt x="4804404" y="2088871"/>
                    <a:pt x="4804404" y="2091218"/>
                    <a:pt x="4804404" y="2093565"/>
                  </a:cubicBezTo>
                  <a:cubicBezTo>
                    <a:pt x="4804404" y="2093565"/>
                    <a:pt x="4804404" y="2093565"/>
                    <a:pt x="4804404" y="2093565"/>
                  </a:cubicBezTo>
                  <a:cubicBezTo>
                    <a:pt x="4804404" y="2091218"/>
                    <a:pt x="4804404" y="2091218"/>
                    <a:pt x="4804404" y="2088871"/>
                  </a:cubicBezTo>
                  <a:cubicBezTo>
                    <a:pt x="4802057" y="2060707"/>
                    <a:pt x="4797363" y="2034889"/>
                    <a:pt x="4792669" y="2006725"/>
                  </a:cubicBezTo>
                  <a:cubicBezTo>
                    <a:pt x="4792669" y="2002031"/>
                    <a:pt x="4790322" y="1997337"/>
                    <a:pt x="4790322" y="1992643"/>
                  </a:cubicBezTo>
                  <a:cubicBezTo>
                    <a:pt x="4785628" y="1966825"/>
                    <a:pt x="4780934" y="1938660"/>
                    <a:pt x="4776240" y="1912843"/>
                  </a:cubicBezTo>
                  <a:cubicBezTo>
                    <a:pt x="4776240" y="1908149"/>
                    <a:pt x="4773892" y="1903455"/>
                    <a:pt x="4773892" y="1901108"/>
                  </a:cubicBezTo>
                  <a:cubicBezTo>
                    <a:pt x="4771546" y="1894066"/>
                    <a:pt x="4771546" y="1884678"/>
                    <a:pt x="4769198" y="1877637"/>
                  </a:cubicBezTo>
                  <a:cubicBezTo>
                    <a:pt x="4773892" y="1879984"/>
                    <a:pt x="4778587" y="1882331"/>
                    <a:pt x="4783281" y="1882331"/>
                  </a:cubicBezTo>
                  <a:cubicBezTo>
                    <a:pt x="4783281" y="1882331"/>
                    <a:pt x="4785628" y="1882331"/>
                    <a:pt x="4785628" y="1882331"/>
                  </a:cubicBezTo>
                  <a:cubicBezTo>
                    <a:pt x="4785628" y="1884678"/>
                    <a:pt x="4785628" y="1887025"/>
                    <a:pt x="4785628" y="1889372"/>
                  </a:cubicBezTo>
                  <a:cubicBezTo>
                    <a:pt x="4785628" y="1891719"/>
                    <a:pt x="4785628" y="1896413"/>
                    <a:pt x="4787975" y="1898761"/>
                  </a:cubicBezTo>
                  <a:cubicBezTo>
                    <a:pt x="4787975" y="1903455"/>
                    <a:pt x="4790322" y="1910496"/>
                    <a:pt x="4790322" y="1917537"/>
                  </a:cubicBezTo>
                  <a:cubicBezTo>
                    <a:pt x="4790322" y="1922231"/>
                    <a:pt x="4790322" y="1926925"/>
                    <a:pt x="4792669" y="1929272"/>
                  </a:cubicBezTo>
                  <a:cubicBezTo>
                    <a:pt x="4792669" y="1933966"/>
                    <a:pt x="4795016" y="1941007"/>
                    <a:pt x="4795016" y="1945702"/>
                  </a:cubicBezTo>
                  <a:cubicBezTo>
                    <a:pt x="4795016" y="1950396"/>
                    <a:pt x="4795016" y="1955090"/>
                    <a:pt x="4797363" y="1959784"/>
                  </a:cubicBezTo>
                  <a:cubicBezTo>
                    <a:pt x="4797363" y="1962131"/>
                    <a:pt x="4797363" y="1964478"/>
                    <a:pt x="4797363" y="1964478"/>
                  </a:cubicBezTo>
                  <a:cubicBezTo>
                    <a:pt x="4797363" y="1966825"/>
                    <a:pt x="4795016" y="1969172"/>
                    <a:pt x="4795016" y="1971519"/>
                  </a:cubicBezTo>
                  <a:cubicBezTo>
                    <a:pt x="4795016" y="1976213"/>
                    <a:pt x="4797363" y="1978560"/>
                    <a:pt x="4797363" y="1980907"/>
                  </a:cubicBezTo>
                  <a:cubicBezTo>
                    <a:pt x="4797363" y="1983254"/>
                    <a:pt x="4797363" y="1985601"/>
                    <a:pt x="4797363" y="1990295"/>
                  </a:cubicBezTo>
                  <a:cubicBezTo>
                    <a:pt x="4797363" y="1999684"/>
                    <a:pt x="4797363" y="2006725"/>
                    <a:pt x="4799710" y="2011419"/>
                  </a:cubicBezTo>
                  <a:close/>
                  <a:moveTo>
                    <a:pt x="4799710" y="2084177"/>
                  </a:moveTo>
                  <a:cubicBezTo>
                    <a:pt x="4797363" y="2077136"/>
                    <a:pt x="4795016" y="2067748"/>
                    <a:pt x="4795016" y="2060707"/>
                  </a:cubicBezTo>
                  <a:cubicBezTo>
                    <a:pt x="4795016" y="2056013"/>
                    <a:pt x="4792669" y="2051319"/>
                    <a:pt x="4792669" y="2048971"/>
                  </a:cubicBezTo>
                  <a:cubicBezTo>
                    <a:pt x="4790322" y="2041930"/>
                    <a:pt x="4787975" y="2032542"/>
                    <a:pt x="4785628" y="2025501"/>
                  </a:cubicBezTo>
                  <a:cubicBezTo>
                    <a:pt x="4785628" y="2020807"/>
                    <a:pt x="4783281" y="2018460"/>
                    <a:pt x="4783281" y="2013766"/>
                  </a:cubicBezTo>
                  <a:cubicBezTo>
                    <a:pt x="4780934" y="2009072"/>
                    <a:pt x="4780934" y="2004378"/>
                    <a:pt x="4778587" y="1999684"/>
                  </a:cubicBezTo>
                  <a:cubicBezTo>
                    <a:pt x="4783281" y="1997337"/>
                    <a:pt x="4785628" y="1994990"/>
                    <a:pt x="4787975" y="1990295"/>
                  </a:cubicBezTo>
                  <a:cubicBezTo>
                    <a:pt x="4787975" y="1990295"/>
                    <a:pt x="4787975" y="1990295"/>
                    <a:pt x="4787975" y="1990295"/>
                  </a:cubicBezTo>
                  <a:cubicBezTo>
                    <a:pt x="4790322" y="1999684"/>
                    <a:pt x="4792669" y="2011419"/>
                    <a:pt x="4795016" y="2020807"/>
                  </a:cubicBezTo>
                  <a:cubicBezTo>
                    <a:pt x="4797363" y="2027848"/>
                    <a:pt x="4797363" y="2034889"/>
                    <a:pt x="4799710" y="2041930"/>
                  </a:cubicBezTo>
                  <a:cubicBezTo>
                    <a:pt x="4802057" y="2051319"/>
                    <a:pt x="4802057" y="2060707"/>
                    <a:pt x="4804404" y="2072442"/>
                  </a:cubicBezTo>
                  <a:cubicBezTo>
                    <a:pt x="4804404" y="2079483"/>
                    <a:pt x="4806751" y="2086524"/>
                    <a:pt x="4806751" y="2093565"/>
                  </a:cubicBezTo>
                  <a:cubicBezTo>
                    <a:pt x="4806751" y="2098260"/>
                    <a:pt x="4806751" y="2100607"/>
                    <a:pt x="4809098" y="2105301"/>
                  </a:cubicBezTo>
                  <a:cubicBezTo>
                    <a:pt x="4809098" y="2102954"/>
                    <a:pt x="4809098" y="2102954"/>
                    <a:pt x="4809098" y="2100607"/>
                  </a:cubicBezTo>
                  <a:cubicBezTo>
                    <a:pt x="4799710" y="2091218"/>
                    <a:pt x="4799710" y="2088871"/>
                    <a:pt x="4799710" y="2084177"/>
                  </a:cubicBezTo>
                  <a:close/>
                  <a:moveTo>
                    <a:pt x="4787975" y="2074789"/>
                  </a:moveTo>
                  <a:cubicBezTo>
                    <a:pt x="4787975" y="2079483"/>
                    <a:pt x="4790322" y="2081830"/>
                    <a:pt x="4790322" y="2086524"/>
                  </a:cubicBezTo>
                  <a:cubicBezTo>
                    <a:pt x="4792669" y="2095912"/>
                    <a:pt x="4792669" y="2107648"/>
                    <a:pt x="4795016" y="2117036"/>
                  </a:cubicBezTo>
                  <a:cubicBezTo>
                    <a:pt x="4792669" y="2119383"/>
                    <a:pt x="4792669" y="2119383"/>
                    <a:pt x="4790322" y="2121730"/>
                  </a:cubicBezTo>
                  <a:cubicBezTo>
                    <a:pt x="4790322" y="2119383"/>
                    <a:pt x="4790322" y="2119383"/>
                    <a:pt x="4790322" y="2117036"/>
                  </a:cubicBezTo>
                  <a:cubicBezTo>
                    <a:pt x="4787975" y="2100607"/>
                    <a:pt x="4785628" y="2084177"/>
                    <a:pt x="4783281" y="2067748"/>
                  </a:cubicBezTo>
                  <a:cubicBezTo>
                    <a:pt x="4780934" y="2058360"/>
                    <a:pt x="4780934" y="2048971"/>
                    <a:pt x="4778587" y="2037236"/>
                  </a:cubicBezTo>
                  <a:cubicBezTo>
                    <a:pt x="4776240" y="2027848"/>
                    <a:pt x="4776240" y="2016113"/>
                    <a:pt x="4773892" y="2006725"/>
                  </a:cubicBezTo>
                  <a:cubicBezTo>
                    <a:pt x="4773892" y="2006725"/>
                    <a:pt x="4773892" y="2009072"/>
                    <a:pt x="4773892" y="2009072"/>
                  </a:cubicBezTo>
                  <a:cubicBezTo>
                    <a:pt x="4778587" y="2032542"/>
                    <a:pt x="4783281" y="2053666"/>
                    <a:pt x="4787975" y="2074789"/>
                  </a:cubicBezTo>
                  <a:close/>
                  <a:moveTo>
                    <a:pt x="4799710" y="2203877"/>
                  </a:moveTo>
                  <a:cubicBezTo>
                    <a:pt x="4799710" y="2210918"/>
                    <a:pt x="4802057" y="2217959"/>
                    <a:pt x="4802057" y="2225000"/>
                  </a:cubicBezTo>
                  <a:cubicBezTo>
                    <a:pt x="4802057" y="2227347"/>
                    <a:pt x="4802057" y="2227347"/>
                    <a:pt x="4802057" y="2229694"/>
                  </a:cubicBezTo>
                  <a:cubicBezTo>
                    <a:pt x="4802057" y="2229694"/>
                    <a:pt x="4802057" y="2227347"/>
                    <a:pt x="4802057" y="2227347"/>
                  </a:cubicBezTo>
                  <a:cubicBezTo>
                    <a:pt x="4799710" y="2220306"/>
                    <a:pt x="4799710" y="2213265"/>
                    <a:pt x="4799710" y="2203877"/>
                  </a:cubicBezTo>
                  <a:cubicBezTo>
                    <a:pt x="4797363" y="2189794"/>
                    <a:pt x="4792669" y="2173365"/>
                    <a:pt x="4790322" y="2159283"/>
                  </a:cubicBezTo>
                  <a:cubicBezTo>
                    <a:pt x="4787975" y="2149895"/>
                    <a:pt x="4787975" y="2142853"/>
                    <a:pt x="4785628" y="2133465"/>
                  </a:cubicBezTo>
                  <a:cubicBezTo>
                    <a:pt x="4783281" y="2119383"/>
                    <a:pt x="4780934" y="2105301"/>
                    <a:pt x="4776240" y="2093565"/>
                  </a:cubicBezTo>
                  <a:cubicBezTo>
                    <a:pt x="4773892" y="2084177"/>
                    <a:pt x="4771546" y="2077136"/>
                    <a:pt x="4769198" y="2067748"/>
                  </a:cubicBezTo>
                  <a:cubicBezTo>
                    <a:pt x="4766852" y="2056013"/>
                    <a:pt x="4762157" y="2041930"/>
                    <a:pt x="4759810" y="2030195"/>
                  </a:cubicBezTo>
                  <a:cubicBezTo>
                    <a:pt x="4757463" y="2020807"/>
                    <a:pt x="4755116" y="2013766"/>
                    <a:pt x="4752769" y="2004378"/>
                  </a:cubicBezTo>
                  <a:cubicBezTo>
                    <a:pt x="4748075" y="1992643"/>
                    <a:pt x="4745728" y="1978560"/>
                    <a:pt x="4741034" y="1966825"/>
                  </a:cubicBezTo>
                  <a:cubicBezTo>
                    <a:pt x="4738687" y="1959784"/>
                    <a:pt x="4736340" y="1950396"/>
                    <a:pt x="4731646" y="1943354"/>
                  </a:cubicBezTo>
                  <a:cubicBezTo>
                    <a:pt x="4726952" y="1931619"/>
                    <a:pt x="4722257" y="1917537"/>
                    <a:pt x="4717563" y="1905802"/>
                  </a:cubicBezTo>
                  <a:cubicBezTo>
                    <a:pt x="4715216" y="1898761"/>
                    <a:pt x="4712869" y="1891719"/>
                    <a:pt x="4708175" y="1884678"/>
                  </a:cubicBezTo>
                  <a:cubicBezTo>
                    <a:pt x="4701134" y="1868249"/>
                    <a:pt x="4694093" y="1851820"/>
                    <a:pt x="4684705" y="1837737"/>
                  </a:cubicBezTo>
                  <a:cubicBezTo>
                    <a:pt x="4684705" y="1835390"/>
                    <a:pt x="4682358" y="1833043"/>
                    <a:pt x="4682358" y="1830696"/>
                  </a:cubicBezTo>
                  <a:cubicBezTo>
                    <a:pt x="4675317" y="1818961"/>
                    <a:pt x="4668275" y="1804879"/>
                    <a:pt x="4661234" y="1793144"/>
                  </a:cubicBezTo>
                  <a:cubicBezTo>
                    <a:pt x="4661234" y="1793144"/>
                    <a:pt x="4663581" y="1793144"/>
                    <a:pt x="4663581" y="1790796"/>
                  </a:cubicBezTo>
                  <a:cubicBezTo>
                    <a:pt x="4665929" y="1793144"/>
                    <a:pt x="4665929" y="1795491"/>
                    <a:pt x="4668275" y="1795491"/>
                  </a:cubicBezTo>
                  <a:cubicBezTo>
                    <a:pt x="4670623" y="1797838"/>
                    <a:pt x="4672970" y="1802532"/>
                    <a:pt x="4677664" y="1804879"/>
                  </a:cubicBezTo>
                  <a:cubicBezTo>
                    <a:pt x="4680011" y="1807226"/>
                    <a:pt x="4682358" y="1811920"/>
                    <a:pt x="4684705" y="1814267"/>
                  </a:cubicBezTo>
                  <a:cubicBezTo>
                    <a:pt x="4687052" y="1818961"/>
                    <a:pt x="4689399" y="1821308"/>
                    <a:pt x="4691746" y="1826002"/>
                  </a:cubicBezTo>
                  <a:cubicBezTo>
                    <a:pt x="4694093" y="1828349"/>
                    <a:pt x="4696440" y="1833043"/>
                    <a:pt x="4698787" y="1835390"/>
                  </a:cubicBezTo>
                  <a:cubicBezTo>
                    <a:pt x="4701134" y="1840084"/>
                    <a:pt x="4703481" y="1844779"/>
                    <a:pt x="4705828" y="1849473"/>
                  </a:cubicBezTo>
                  <a:cubicBezTo>
                    <a:pt x="4708175" y="1854167"/>
                    <a:pt x="4710522" y="1856514"/>
                    <a:pt x="4712869" y="1861208"/>
                  </a:cubicBezTo>
                  <a:cubicBezTo>
                    <a:pt x="4715216" y="1865902"/>
                    <a:pt x="4717563" y="1872943"/>
                    <a:pt x="4722257" y="1877637"/>
                  </a:cubicBezTo>
                  <a:cubicBezTo>
                    <a:pt x="4724605" y="1879984"/>
                    <a:pt x="4726952" y="1884678"/>
                    <a:pt x="4726952" y="1887025"/>
                  </a:cubicBezTo>
                  <a:cubicBezTo>
                    <a:pt x="4729299" y="1894066"/>
                    <a:pt x="4733993" y="1898761"/>
                    <a:pt x="4736340" y="1905802"/>
                  </a:cubicBezTo>
                  <a:cubicBezTo>
                    <a:pt x="4738687" y="1908149"/>
                    <a:pt x="4738687" y="1912843"/>
                    <a:pt x="4741034" y="1915190"/>
                  </a:cubicBezTo>
                  <a:cubicBezTo>
                    <a:pt x="4743381" y="1922231"/>
                    <a:pt x="4748075" y="1931619"/>
                    <a:pt x="4750422" y="1938660"/>
                  </a:cubicBezTo>
                  <a:cubicBezTo>
                    <a:pt x="4750422" y="1941007"/>
                    <a:pt x="4752769" y="1943354"/>
                    <a:pt x="4752769" y="1945702"/>
                  </a:cubicBezTo>
                  <a:cubicBezTo>
                    <a:pt x="4755116" y="1950396"/>
                    <a:pt x="4755116" y="1955090"/>
                    <a:pt x="4757463" y="1959784"/>
                  </a:cubicBezTo>
                  <a:cubicBezTo>
                    <a:pt x="4750422" y="1962131"/>
                    <a:pt x="4745728" y="1969172"/>
                    <a:pt x="4745728" y="1978560"/>
                  </a:cubicBezTo>
                  <a:cubicBezTo>
                    <a:pt x="4745728" y="1990295"/>
                    <a:pt x="4755116" y="1999684"/>
                    <a:pt x="4766852" y="1999684"/>
                  </a:cubicBezTo>
                  <a:cubicBezTo>
                    <a:pt x="4766852" y="1999684"/>
                    <a:pt x="4769198" y="1999684"/>
                    <a:pt x="4769198" y="1999684"/>
                  </a:cubicBezTo>
                  <a:cubicBezTo>
                    <a:pt x="4771546" y="2018460"/>
                    <a:pt x="4776240" y="2034889"/>
                    <a:pt x="4778587" y="2053666"/>
                  </a:cubicBezTo>
                  <a:cubicBezTo>
                    <a:pt x="4780934" y="2060707"/>
                    <a:pt x="4780934" y="2070095"/>
                    <a:pt x="4783281" y="2077136"/>
                  </a:cubicBezTo>
                  <a:cubicBezTo>
                    <a:pt x="4785628" y="2093565"/>
                    <a:pt x="4787975" y="2109995"/>
                    <a:pt x="4790322" y="2126424"/>
                  </a:cubicBezTo>
                  <a:cubicBezTo>
                    <a:pt x="4790322" y="2128771"/>
                    <a:pt x="4787975" y="2131118"/>
                    <a:pt x="4787975" y="2133465"/>
                  </a:cubicBezTo>
                  <a:cubicBezTo>
                    <a:pt x="4787975" y="2138159"/>
                    <a:pt x="4790322" y="2142853"/>
                    <a:pt x="4792669" y="2145201"/>
                  </a:cubicBezTo>
                  <a:cubicBezTo>
                    <a:pt x="4792669" y="2147548"/>
                    <a:pt x="4792669" y="2149895"/>
                    <a:pt x="4792669" y="2152242"/>
                  </a:cubicBezTo>
                  <a:cubicBezTo>
                    <a:pt x="4795016" y="2168671"/>
                    <a:pt x="4797363" y="2187447"/>
                    <a:pt x="4799710" y="2203877"/>
                  </a:cubicBezTo>
                  <a:close/>
                  <a:moveTo>
                    <a:pt x="4656540" y="1816614"/>
                  </a:moveTo>
                  <a:cubicBezTo>
                    <a:pt x="4656540" y="1818961"/>
                    <a:pt x="4656540" y="1823655"/>
                    <a:pt x="4658887" y="1826002"/>
                  </a:cubicBezTo>
                  <a:cubicBezTo>
                    <a:pt x="4658887" y="1833043"/>
                    <a:pt x="4661234" y="1840084"/>
                    <a:pt x="4661234" y="1847126"/>
                  </a:cubicBezTo>
                  <a:cubicBezTo>
                    <a:pt x="4661234" y="1849473"/>
                    <a:pt x="4661234" y="1851820"/>
                    <a:pt x="4661234" y="1854167"/>
                  </a:cubicBezTo>
                  <a:cubicBezTo>
                    <a:pt x="4661234" y="1858861"/>
                    <a:pt x="4663581" y="1863555"/>
                    <a:pt x="4663581" y="1868249"/>
                  </a:cubicBezTo>
                  <a:cubicBezTo>
                    <a:pt x="4661234" y="1868249"/>
                    <a:pt x="4658887" y="1870596"/>
                    <a:pt x="4656540" y="1870596"/>
                  </a:cubicBezTo>
                  <a:cubicBezTo>
                    <a:pt x="4656540" y="1870596"/>
                    <a:pt x="4654193" y="1868249"/>
                    <a:pt x="4654193" y="1868249"/>
                  </a:cubicBezTo>
                  <a:cubicBezTo>
                    <a:pt x="4651846" y="1863555"/>
                    <a:pt x="4647152" y="1858861"/>
                    <a:pt x="4644805" y="1854167"/>
                  </a:cubicBezTo>
                  <a:cubicBezTo>
                    <a:pt x="4640111" y="1849473"/>
                    <a:pt x="4635417" y="1842432"/>
                    <a:pt x="4630723" y="1837737"/>
                  </a:cubicBezTo>
                  <a:cubicBezTo>
                    <a:pt x="4628376" y="1833043"/>
                    <a:pt x="4623682" y="1830696"/>
                    <a:pt x="4621334" y="1826002"/>
                  </a:cubicBezTo>
                  <a:cubicBezTo>
                    <a:pt x="4616640" y="1818961"/>
                    <a:pt x="4611946" y="1814267"/>
                    <a:pt x="4604905" y="1809573"/>
                  </a:cubicBezTo>
                  <a:cubicBezTo>
                    <a:pt x="4602558" y="1807226"/>
                    <a:pt x="4600211" y="1802532"/>
                    <a:pt x="4595517" y="1800185"/>
                  </a:cubicBezTo>
                  <a:cubicBezTo>
                    <a:pt x="4588476" y="1793144"/>
                    <a:pt x="4581435" y="1786102"/>
                    <a:pt x="4574393" y="1779061"/>
                  </a:cubicBezTo>
                  <a:cubicBezTo>
                    <a:pt x="4572047" y="1776714"/>
                    <a:pt x="4572047" y="1776714"/>
                    <a:pt x="4569699" y="1774367"/>
                  </a:cubicBezTo>
                  <a:cubicBezTo>
                    <a:pt x="4560311" y="1767326"/>
                    <a:pt x="4553270" y="1760285"/>
                    <a:pt x="4543882" y="1753244"/>
                  </a:cubicBezTo>
                  <a:cubicBezTo>
                    <a:pt x="4541535" y="1750897"/>
                    <a:pt x="4539188" y="1750897"/>
                    <a:pt x="4536841" y="1748550"/>
                  </a:cubicBezTo>
                  <a:cubicBezTo>
                    <a:pt x="4529800" y="1743855"/>
                    <a:pt x="4522759" y="1739161"/>
                    <a:pt x="4515717" y="1734467"/>
                  </a:cubicBezTo>
                  <a:cubicBezTo>
                    <a:pt x="4511023" y="1732120"/>
                    <a:pt x="4508676" y="1729773"/>
                    <a:pt x="4503982" y="1727426"/>
                  </a:cubicBezTo>
                  <a:cubicBezTo>
                    <a:pt x="4499288" y="1722732"/>
                    <a:pt x="4492247" y="1720385"/>
                    <a:pt x="4487553" y="1715691"/>
                  </a:cubicBezTo>
                  <a:cubicBezTo>
                    <a:pt x="4482859" y="1713344"/>
                    <a:pt x="4480512" y="1710997"/>
                    <a:pt x="4475818" y="1708650"/>
                  </a:cubicBezTo>
                  <a:cubicBezTo>
                    <a:pt x="4478165" y="1706303"/>
                    <a:pt x="4478165" y="1703956"/>
                    <a:pt x="4478165" y="1699262"/>
                  </a:cubicBezTo>
                  <a:cubicBezTo>
                    <a:pt x="4478165" y="1699262"/>
                    <a:pt x="4478165" y="1699262"/>
                    <a:pt x="4478165" y="1699262"/>
                  </a:cubicBezTo>
                  <a:cubicBezTo>
                    <a:pt x="4480512" y="1699262"/>
                    <a:pt x="4482859" y="1699262"/>
                    <a:pt x="4487553" y="1699262"/>
                  </a:cubicBezTo>
                  <a:cubicBezTo>
                    <a:pt x="4494594" y="1699262"/>
                    <a:pt x="4501635" y="1699262"/>
                    <a:pt x="4508676" y="1701609"/>
                  </a:cubicBezTo>
                  <a:cubicBezTo>
                    <a:pt x="4511023" y="1701609"/>
                    <a:pt x="4513371" y="1701609"/>
                    <a:pt x="4513371" y="1701609"/>
                  </a:cubicBezTo>
                  <a:cubicBezTo>
                    <a:pt x="4518065" y="1701609"/>
                    <a:pt x="4522759" y="1703956"/>
                    <a:pt x="4529800" y="1703956"/>
                  </a:cubicBezTo>
                  <a:cubicBezTo>
                    <a:pt x="4532147" y="1703956"/>
                    <a:pt x="4534494" y="1706303"/>
                    <a:pt x="4536841" y="1706303"/>
                  </a:cubicBezTo>
                  <a:cubicBezTo>
                    <a:pt x="4541535" y="1708650"/>
                    <a:pt x="4546229" y="1708650"/>
                    <a:pt x="4550923" y="1710997"/>
                  </a:cubicBezTo>
                  <a:cubicBezTo>
                    <a:pt x="4553270" y="1710997"/>
                    <a:pt x="4555617" y="1713344"/>
                    <a:pt x="4557964" y="1713344"/>
                  </a:cubicBezTo>
                  <a:cubicBezTo>
                    <a:pt x="4562658" y="1715691"/>
                    <a:pt x="4567353" y="1718038"/>
                    <a:pt x="4572047" y="1720385"/>
                  </a:cubicBezTo>
                  <a:cubicBezTo>
                    <a:pt x="4574393" y="1720385"/>
                    <a:pt x="4574393" y="1722732"/>
                    <a:pt x="4576741" y="1722732"/>
                  </a:cubicBezTo>
                  <a:cubicBezTo>
                    <a:pt x="4581435" y="1725079"/>
                    <a:pt x="4586129" y="1727426"/>
                    <a:pt x="4590823" y="1729773"/>
                  </a:cubicBezTo>
                  <a:cubicBezTo>
                    <a:pt x="4593170" y="1729773"/>
                    <a:pt x="4595517" y="1732120"/>
                    <a:pt x="4595517" y="1734467"/>
                  </a:cubicBezTo>
                  <a:cubicBezTo>
                    <a:pt x="4600211" y="1736814"/>
                    <a:pt x="4604905" y="1741508"/>
                    <a:pt x="4609599" y="1743855"/>
                  </a:cubicBezTo>
                  <a:cubicBezTo>
                    <a:pt x="4611946" y="1746203"/>
                    <a:pt x="4614294" y="1746203"/>
                    <a:pt x="4616640" y="1748550"/>
                  </a:cubicBezTo>
                  <a:cubicBezTo>
                    <a:pt x="4621334" y="1750897"/>
                    <a:pt x="4626029" y="1755591"/>
                    <a:pt x="4628376" y="1757938"/>
                  </a:cubicBezTo>
                  <a:cubicBezTo>
                    <a:pt x="4628376" y="1757938"/>
                    <a:pt x="4630723" y="1760285"/>
                    <a:pt x="4630723" y="1760285"/>
                  </a:cubicBezTo>
                  <a:cubicBezTo>
                    <a:pt x="4628376" y="1764979"/>
                    <a:pt x="4626029" y="1769673"/>
                    <a:pt x="4626029" y="1774367"/>
                  </a:cubicBezTo>
                  <a:cubicBezTo>
                    <a:pt x="4626029" y="1786102"/>
                    <a:pt x="4635417" y="1795491"/>
                    <a:pt x="4647152" y="1795491"/>
                  </a:cubicBezTo>
                  <a:cubicBezTo>
                    <a:pt x="4647152" y="1795491"/>
                    <a:pt x="4649499" y="1795491"/>
                    <a:pt x="4649499" y="1795491"/>
                  </a:cubicBezTo>
                  <a:cubicBezTo>
                    <a:pt x="4649499" y="1797838"/>
                    <a:pt x="4649499" y="1800185"/>
                    <a:pt x="4649499" y="1802532"/>
                  </a:cubicBezTo>
                  <a:cubicBezTo>
                    <a:pt x="4654193" y="1804879"/>
                    <a:pt x="4656540" y="1811920"/>
                    <a:pt x="4656540" y="1816614"/>
                  </a:cubicBezTo>
                  <a:close/>
                  <a:moveTo>
                    <a:pt x="4668275" y="2100607"/>
                  </a:moveTo>
                  <a:cubicBezTo>
                    <a:pt x="4668275" y="2107648"/>
                    <a:pt x="4668275" y="2114689"/>
                    <a:pt x="4668275" y="2121730"/>
                  </a:cubicBezTo>
                  <a:cubicBezTo>
                    <a:pt x="4668275" y="2126424"/>
                    <a:pt x="4668275" y="2131118"/>
                    <a:pt x="4668275" y="2135812"/>
                  </a:cubicBezTo>
                  <a:cubicBezTo>
                    <a:pt x="4668275" y="2142853"/>
                    <a:pt x="4668275" y="2149895"/>
                    <a:pt x="4670623" y="2156936"/>
                  </a:cubicBezTo>
                  <a:cubicBezTo>
                    <a:pt x="4670623" y="2161630"/>
                    <a:pt x="4670623" y="2166324"/>
                    <a:pt x="4670623" y="2171018"/>
                  </a:cubicBezTo>
                  <a:cubicBezTo>
                    <a:pt x="4670623" y="2178059"/>
                    <a:pt x="4670623" y="2185100"/>
                    <a:pt x="4672970" y="2192142"/>
                  </a:cubicBezTo>
                  <a:cubicBezTo>
                    <a:pt x="4672970" y="2196836"/>
                    <a:pt x="4672970" y="2201530"/>
                    <a:pt x="4675317" y="2206224"/>
                  </a:cubicBezTo>
                  <a:cubicBezTo>
                    <a:pt x="4675317" y="2213265"/>
                    <a:pt x="4677664" y="2220306"/>
                    <a:pt x="4677664" y="2227347"/>
                  </a:cubicBezTo>
                  <a:cubicBezTo>
                    <a:pt x="4677664" y="2232041"/>
                    <a:pt x="4677664" y="2236735"/>
                    <a:pt x="4680011" y="2241429"/>
                  </a:cubicBezTo>
                  <a:cubicBezTo>
                    <a:pt x="4680011" y="2248470"/>
                    <a:pt x="4682358" y="2255512"/>
                    <a:pt x="4682358" y="2262553"/>
                  </a:cubicBezTo>
                  <a:cubicBezTo>
                    <a:pt x="4682358" y="2267247"/>
                    <a:pt x="4684705" y="2271941"/>
                    <a:pt x="4684705" y="2278982"/>
                  </a:cubicBezTo>
                  <a:cubicBezTo>
                    <a:pt x="4684705" y="2286023"/>
                    <a:pt x="4687052" y="2290717"/>
                    <a:pt x="4687052" y="2297759"/>
                  </a:cubicBezTo>
                  <a:cubicBezTo>
                    <a:pt x="4687052" y="2302453"/>
                    <a:pt x="4689399" y="2307147"/>
                    <a:pt x="4689399" y="2311841"/>
                  </a:cubicBezTo>
                  <a:cubicBezTo>
                    <a:pt x="4689399" y="2318882"/>
                    <a:pt x="4691746" y="2323576"/>
                    <a:pt x="4691746" y="2330617"/>
                  </a:cubicBezTo>
                  <a:cubicBezTo>
                    <a:pt x="4691746" y="2335311"/>
                    <a:pt x="4694093" y="2340005"/>
                    <a:pt x="4694093" y="2344700"/>
                  </a:cubicBezTo>
                  <a:cubicBezTo>
                    <a:pt x="4694093" y="2349394"/>
                    <a:pt x="4696440" y="2356435"/>
                    <a:pt x="4696440" y="2361129"/>
                  </a:cubicBezTo>
                  <a:cubicBezTo>
                    <a:pt x="4696440" y="2365823"/>
                    <a:pt x="4698787" y="2370517"/>
                    <a:pt x="4698787" y="2375211"/>
                  </a:cubicBezTo>
                  <a:cubicBezTo>
                    <a:pt x="4698787" y="2379905"/>
                    <a:pt x="4701134" y="2386946"/>
                    <a:pt x="4701134" y="2391640"/>
                  </a:cubicBezTo>
                  <a:cubicBezTo>
                    <a:pt x="4701134" y="2396334"/>
                    <a:pt x="4703481" y="2401028"/>
                    <a:pt x="4703481" y="2405723"/>
                  </a:cubicBezTo>
                  <a:cubicBezTo>
                    <a:pt x="4703481" y="2410417"/>
                    <a:pt x="4705828" y="2415111"/>
                    <a:pt x="4705828" y="2419805"/>
                  </a:cubicBezTo>
                  <a:cubicBezTo>
                    <a:pt x="4705828" y="2424499"/>
                    <a:pt x="4708175" y="2426846"/>
                    <a:pt x="4708175" y="2431540"/>
                  </a:cubicBezTo>
                  <a:cubicBezTo>
                    <a:pt x="4705828" y="2431540"/>
                    <a:pt x="4703481" y="2433887"/>
                    <a:pt x="4701134" y="2433887"/>
                  </a:cubicBezTo>
                  <a:cubicBezTo>
                    <a:pt x="4698787" y="2431540"/>
                    <a:pt x="4698787" y="2429193"/>
                    <a:pt x="4696440" y="2426846"/>
                  </a:cubicBezTo>
                  <a:cubicBezTo>
                    <a:pt x="4694093" y="2424499"/>
                    <a:pt x="4694093" y="2422152"/>
                    <a:pt x="4691746" y="2422152"/>
                  </a:cubicBezTo>
                  <a:cubicBezTo>
                    <a:pt x="4689399" y="2419805"/>
                    <a:pt x="4687052" y="2417458"/>
                    <a:pt x="4687052" y="2412764"/>
                  </a:cubicBezTo>
                  <a:cubicBezTo>
                    <a:pt x="4684705" y="2410417"/>
                    <a:pt x="4684705" y="2408070"/>
                    <a:pt x="4682358" y="2408070"/>
                  </a:cubicBezTo>
                  <a:cubicBezTo>
                    <a:pt x="4680011" y="2405723"/>
                    <a:pt x="4677664" y="2401028"/>
                    <a:pt x="4677664" y="2398681"/>
                  </a:cubicBezTo>
                  <a:cubicBezTo>
                    <a:pt x="4677664" y="2396334"/>
                    <a:pt x="4675317" y="2393987"/>
                    <a:pt x="4675317" y="2391640"/>
                  </a:cubicBezTo>
                  <a:cubicBezTo>
                    <a:pt x="4672970" y="2389293"/>
                    <a:pt x="4670623" y="2384599"/>
                    <a:pt x="4670623" y="2382252"/>
                  </a:cubicBezTo>
                  <a:cubicBezTo>
                    <a:pt x="4670623" y="2379905"/>
                    <a:pt x="4668275" y="2377558"/>
                    <a:pt x="4668275" y="2375211"/>
                  </a:cubicBezTo>
                  <a:cubicBezTo>
                    <a:pt x="4665929" y="2372864"/>
                    <a:pt x="4665929" y="2368170"/>
                    <a:pt x="4663581" y="2365823"/>
                  </a:cubicBezTo>
                  <a:cubicBezTo>
                    <a:pt x="4663581" y="2363476"/>
                    <a:pt x="4661234" y="2361129"/>
                    <a:pt x="4661234" y="2358782"/>
                  </a:cubicBezTo>
                  <a:cubicBezTo>
                    <a:pt x="4658887" y="2354088"/>
                    <a:pt x="4658887" y="2351741"/>
                    <a:pt x="4656540" y="2347047"/>
                  </a:cubicBezTo>
                  <a:cubicBezTo>
                    <a:pt x="4656540" y="2344700"/>
                    <a:pt x="4654193" y="2342352"/>
                    <a:pt x="4654193" y="2340005"/>
                  </a:cubicBezTo>
                  <a:cubicBezTo>
                    <a:pt x="4651846" y="2335311"/>
                    <a:pt x="4651846" y="2332964"/>
                    <a:pt x="4649499" y="2328270"/>
                  </a:cubicBezTo>
                  <a:cubicBezTo>
                    <a:pt x="4649499" y="2325923"/>
                    <a:pt x="4647152" y="2323576"/>
                    <a:pt x="4647152" y="2321229"/>
                  </a:cubicBezTo>
                  <a:cubicBezTo>
                    <a:pt x="4644805" y="2316535"/>
                    <a:pt x="4644805" y="2314188"/>
                    <a:pt x="4642458" y="2309494"/>
                  </a:cubicBezTo>
                  <a:cubicBezTo>
                    <a:pt x="4642458" y="2307147"/>
                    <a:pt x="4640111" y="2304800"/>
                    <a:pt x="4640111" y="2302453"/>
                  </a:cubicBezTo>
                  <a:cubicBezTo>
                    <a:pt x="4637764" y="2297759"/>
                    <a:pt x="4637764" y="2295411"/>
                    <a:pt x="4635417" y="2290717"/>
                  </a:cubicBezTo>
                  <a:cubicBezTo>
                    <a:pt x="4635417" y="2288370"/>
                    <a:pt x="4633070" y="2286023"/>
                    <a:pt x="4633070" y="2283676"/>
                  </a:cubicBezTo>
                  <a:cubicBezTo>
                    <a:pt x="4630723" y="2278982"/>
                    <a:pt x="4630723" y="2276635"/>
                    <a:pt x="4628376" y="2271941"/>
                  </a:cubicBezTo>
                  <a:cubicBezTo>
                    <a:pt x="4628376" y="2269594"/>
                    <a:pt x="4626029" y="2267247"/>
                    <a:pt x="4626029" y="2264900"/>
                  </a:cubicBezTo>
                  <a:cubicBezTo>
                    <a:pt x="4623682" y="2262553"/>
                    <a:pt x="4623682" y="2257859"/>
                    <a:pt x="4621334" y="2255512"/>
                  </a:cubicBezTo>
                  <a:cubicBezTo>
                    <a:pt x="4621334" y="2253165"/>
                    <a:pt x="4618988" y="2248470"/>
                    <a:pt x="4618988" y="2246123"/>
                  </a:cubicBezTo>
                  <a:cubicBezTo>
                    <a:pt x="4618988" y="2243776"/>
                    <a:pt x="4616640" y="2239082"/>
                    <a:pt x="4616640" y="2236735"/>
                  </a:cubicBezTo>
                  <a:cubicBezTo>
                    <a:pt x="4616640" y="2234388"/>
                    <a:pt x="4614294" y="2229694"/>
                    <a:pt x="4611946" y="2227347"/>
                  </a:cubicBezTo>
                  <a:cubicBezTo>
                    <a:pt x="4611946" y="2225000"/>
                    <a:pt x="4609599" y="2220306"/>
                    <a:pt x="4609599" y="2217959"/>
                  </a:cubicBezTo>
                  <a:cubicBezTo>
                    <a:pt x="4607252" y="2215612"/>
                    <a:pt x="4607252" y="2210918"/>
                    <a:pt x="4604905" y="2208571"/>
                  </a:cubicBezTo>
                  <a:cubicBezTo>
                    <a:pt x="4604905" y="2206224"/>
                    <a:pt x="4602558" y="2203877"/>
                    <a:pt x="4602558" y="2201530"/>
                  </a:cubicBezTo>
                  <a:cubicBezTo>
                    <a:pt x="4600211" y="2196836"/>
                    <a:pt x="4600211" y="2194489"/>
                    <a:pt x="4597864" y="2189794"/>
                  </a:cubicBezTo>
                  <a:cubicBezTo>
                    <a:pt x="4604905" y="2187447"/>
                    <a:pt x="4611946" y="2180406"/>
                    <a:pt x="4611946" y="2171018"/>
                  </a:cubicBezTo>
                  <a:cubicBezTo>
                    <a:pt x="4611946" y="2159283"/>
                    <a:pt x="4602558" y="2149895"/>
                    <a:pt x="4590823" y="2149895"/>
                  </a:cubicBezTo>
                  <a:cubicBezTo>
                    <a:pt x="4588476" y="2149895"/>
                    <a:pt x="4588476" y="2149895"/>
                    <a:pt x="4586129" y="2149895"/>
                  </a:cubicBezTo>
                  <a:cubicBezTo>
                    <a:pt x="4583782" y="2140506"/>
                    <a:pt x="4579088" y="2131118"/>
                    <a:pt x="4576741" y="2119383"/>
                  </a:cubicBezTo>
                  <a:cubicBezTo>
                    <a:pt x="4576741" y="2117036"/>
                    <a:pt x="4574393" y="2112342"/>
                    <a:pt x="4574393" y="2109995"/>
                  </a:cubicBezTo>
                  <a:cubicBezTo>
                    <a:pt x="4572047" y="2105301"/>
                    <a:pt x="4572047" y="2100607"/>
                    <a:pt x="4569699" y="2093565"/>
                  </a:cubicBezTo>
                  <a:cubicBezTo>
                    <a:pt x="4569699" y="2091218"/>
                    <a:pt x="4567353" y="2086524"/>
                    <a:pt x="4567353" y="2084177"/>
                  </a:cubicBezTo>
                  <a:cubicBezTo>
                    <a:pt x="4565005" y="2079483"/>
                    <a:pt x="4565005" y="2072442"/>
                    <a:pt x="4562658" y="2067748"/>
                  </a:cubicBezTo>
                  <a:cubicBezTo>
                    <a:pt x="4562658" y="2065401"/>
                    <a:pt x="4562658" y="2063054"/>
                    <a:pt x="4560311" y="2060707"/>
                  </a:cubicBezTo>
                  <a:cubicBezTo>
                    <a:pt x="4532147" y="1959784"/>
                    <a:pt x="4503982" y="1844779"/>
                    <a:pt x="4471124" y="1706303"/>
                  </a:cubicBezTo>
                  <a:cubicBezTo>
                    <a:pt x="4475818" y="1703956"/>
                    <a:pt x="4480512" y="1701609"/>
                    <a:pt x="4482859" y="1696915"/>
                  </a:cubicBezTo>
                  <a:cubicBezTo>
                    <a:pt x="4487553" y="1699262"/>
                    <a:pt x="4489900" y="1701609"/>
                    <a:pt x="4494594" y="1703956"/>
                  </a:cubicBezTo>
                  <a:cubicBezTo>
                    <a:pt x="4499288" y="1706303"/>
                    <a:pt x="4503982" y="1710997"/>
                    <a:pt x="4508676" y="1713344"/>
                  </a:cubicBezTo>
                  <a:cubicBezTo>
                    <a:pt x="4513371" y="1715691"/>
                    <a:pt x="4518065" y="1718038"/>
                    <a:pt x="4522759" y="1722732"/>
                  </a:cubicBezTo>
                  <a:cubicBezTo>
                    <a:pt x="4527453" y="1725079"/>
                    <a:pt x="4532147" y="1729773"/>
                    <a:pt x="4536841" y="1734467"/>
                  </a:cubicBezTo>
                  <a:cubicBezTo>
                    <a:pt x="4541535" y="1736814"/>
                    <a:pt x="4543882" y="1739161"/>
                    <a:pt x="4548576" y="1743855"/>
                  </a:cubicBezTo>
                  <a:cubicBezTo>
                    <a:pt x="4553270" y="1748550"/>
                    <a:pt x="4557964" y="1753244"/>
                    <a:pt x="4565005" y="1757938"/>
                  </a:cubicBezTo>
                  <a:cubicBezTo>
                    <a:pt x="4569699" y="1760285"/>
                    <a:pt x="4572047" y="1764979"/>
                    <a:pt x="4576741" y="1767326"/>
                  </a:cubicBezTo>
                  <a:cubicBezTo>
                    <a:pt x="4581435" y="1772020"/>
                    <a:pt x="4588476" y="1776714"/>
                    <a:pt x="4593170" y="1783755"/>
                  </a:cubicBezTo>
                  <a:cubicBezTo>
                    <a:pt x="4595517" y="1786102"/>
                    <a:pt x="4600211" y="1788449"/>
                    <a:pt x="4602558" y="1793144"/>
                  </a:cubicBezTo>
                  <a:cubicBezTo>
                    <a:pt x="4609599" y="1800185"/>
                    <a:pt x="4614294" y="1807226"/>
                    <a:pt x="4618988" y="1811920"/>
                  </a:cubicBezTo>
                  <a:cubicBezTo>
                    <a:pt x="4621334" y="1814267"/>
                    <a:pt x="4623682" y="1816614"/>
                    <a:pt x="4626029" y="1818961"/>
                  </a:cubicBezTo>
                  <a:cubicBezTo>
                    <a:pt x="4637764" y="1833043"/>
                    <a:pt x="4649499" y="1847126"/>
                    <a:pt x="4658887" y="1863555"/>
                  </a:cubicBezTo>
                  <a:cubicBezTo>
                    <a:pt x="4654193" y="1868249"/>
                    <a:pt x="4649499" y="1872943"/>
                    <a:pt x="4649499" y="1879984"/>
                  </a:cubicBezTo>
                  <a:cubicBezTo>
                    <a:pt x="4649499" y="1891719"/>
                    <a:pt x="4658887" y="1898761"/>
                    <a:pt x="4668275" y="1898761"/>
                  </a:cubicBezTo>
                  <a:cubicBezTo>
                    <a:pt x="4668275" y="1929272"/>
                    <a:pt x="4665929" y="1959784"/>
                    <a:pt x="4668275" y="1990295"/>
                  </a:cubicBezTo>
                  <a:cubicBezTo>
                    <a:pt x="4668275" y="1992643"/>
                    <a:pt x="4668275" y="1994990"/>
                    <a:pt x="4668275" y="1999684"/>
                  </a:cubicBezTo>
                  <a:cubicBezTo>
                    <a:pt x="4668275" y="2006725"/>
                    <a:pt x="4668275" y="2013766"/>
                    <a:pt x="4668275" y="2023154"/>
                  </a:cubicBezTo>
                  <a:cubicBezTo>
                    <a:pt x="4668275" y="2027848"/>
                    <a:pt x="4668275" y="2034889"/>
                    <a:pt x="4668275" y="2039583"/>
                  </a:cubicBezTo>
                  <a:cubicBezTo>
                    <a:pt x="4668275" y="2046624"/>
                    <a:pt x="4668275" y="2051319"/>
                    <a:pt x="4668275" y="2058360"/>
                  </a:cubicBezTo>
                  <a:cubicBezTo>
                    <a:pt x="4668275" y="2065401"/>
                    <a:pt x="4668275" y="2072442"/>
                    <a:pt x="4668275" y="2077136"/>
                  </a:cubicBezTo>
                  <a:cubicBezTo>
                    <a:pt x="4665929" y="2091218"/>
                    <a:pt x="4668275" y="2095912"/>
                    <a:pt x="4668275" y="2100607"/>
                  </a:cubicBezTo>
                  <a:close/>
                  <a:moveTo>
                    <a:pt x="4757463" y="2464399"/>
                  </a:moveTo>
                  <a:cubicBezTo>
                    <a:pt x="4759810" y="2464399"/>
                    <a:pt x="4759810" y="2464399"/>
                    <a:pt x="4762157" y="2464399"/>
                  </a:cubicBezTo>
                  <a:cubicBezTo>
                    <a:pt x="4766852" y="2464399"/>
                    <a:pt x="4769198" y="2462052"/>
                    <a:pt x="4773892" y="2462052"/>
                  </a:cubicBezTo>
                  <a:cubicBezTo>
                    <a:pt x="4773892" y="2462052"/>
                    <a:pt x="4776240" y="2462052"/>
                    <a:pt x="4776240" y="2462052"/>
                  </a:cubicBezTo>
                  <a:cubicBezTo>
                    <a:pt x="4776240" y="2462052"/>
                    <a:pt x="4776240" y="2462052"/>
                    <a:pt x="4776240" y="2462052"/>
                  </a:cubicBezTo>
                  <a:cubicBezTo>
                    <a:pt x="4776240" y="2462052"/>
                    <a:pt x="4773892" y="2462052"/>
                    <a:pt x="4773892" y="2462052"/>
                  </a:cubicBezTo>
                  <a:cubicBezTo>
                    <a:pt x="4769198" y="2464399"/>
                    <a:pt x="4762157" y="2466746"/>
                    <a:pt x="4757463" y="2469093"/>
                  </a:cubicBezTo>
                  <a:cubicBezTo>
                    <a:pt x="4755116" y="2469093"/>
                    <a:pt x="4752769" y="2471440"/>
                    <a:pt x="4750422" y="2471440"/>
                  </a:cubicBezTo>
                  <a:cubicBezTo>
                    <a:pt x="4745728" y="2473787"/>
                    <a:pt x="4741034" y="2473787"/>
                    <a:pt x="4733993" y="2476134"/>
                  </a:cubicBezTo>
                  <a:cubicBezTo>
                    <a:pt x="4731646" y="2476134"/>
                    <a:pt x="4729299" y="2476134"/>
                    <a:pt x="4729299" y="2476134"/>
                  </a:cubicBezTo>
                  <a:cubicBezTo>
                    <a:pt x="4729299" y="2476134"/>
                    <a:pt x="4729299" y="2476134"/>
                    <a:pt x="4729299" y="2476134"/>
                  </a:cubicBezTo>
                  <a:cubicBezTo>
                    <a:pt x="4731646" y="2473787"/>
                    <a:pt x="4731646" y="2471440"/>
                    <a:pt x="4733993" y="2466746"/>
                  </a:cubicBezTo>
                  <a:cubicBezTo>
                    <a:pt x="4736340" y="2466746"/>
                    <a:pt x="4738687" y="2466746"/>
                    <a:pt x="4741034" y="2466746"/>
                  </a:cubicBezTo>
                  <a:cubicBezTo>
                    <a:pt x="4745728" y="2464399"/>
                    <a:pt x="4752769" y="2464399"/>
                    <a:pt x="4757463" y="2464399"/>
                  </a:cubicBezTo>
                  <a:close/>
                  <a:moveTo>
                    <a:pt x="4816139" y="2602875"/>
                  </a:moveTo>
                  <a:cubicBezTo>
                    <a:pt x="4816139" y="2612263"/>
                    <a:pt x="4816139" y="2621651"/>
                    <a:pt x="4813793" y="2631039"/>
                  </a:cubicBezTo>
                  <a:cubicBezTo>
                    <a:pt x="4811445" y="2633386"/>
                    <a:pt x="4809098" y="2635733"/>
                    <a:pt x="4806751" y="2638080"/>
                  </a:cubicBezTo>
                  <a:cubicBezTo>
                    <a:pt x="4809098" y="2614610"/>
                    <a:pt x="4811445" y="2588792"/>
                    <a:pt x="4811445" y="2565322"/>
                  </a:cubicBezTo>
                  <a:cubicBezTo>
                    <a:pt x="4811445" y="2562975"/>
                    <a:pt x="4811445" y="2562975"/>
                    <a:pt x="4811445" y="2560628"/>
                  </a:cubicBezTo>
                  <a:cubicBezTo>
                    <a:pt x="4811445" y="2560628"/>
                    <a:pt x="4813793" y="2560628"/>
                    <a:pt x="4816139" y="2560628"/>
                  </a:cubicBezTo>
                  <a:cubicBezTo>
                    <a:pt x="4816139" y="2567669"/>
                    <a:pt x="4816139" y="2574710"/>
                    <a:pt x="4816139" y="2579404"/>
                  </a:cubicBezTo>
                  <a:cubicBezTo>
                    <a:pt x="4816139" y="2588792"/>
                    <a:pt x="4816139" y="2595833"/>
                    <a:pt x="4816139" y="2602875"/>
                  </a:cubicBezTo>
                  <a:close/>
                  <a:moveTo>
                    <a:pt x="4799710" y="2703798"/>
                  </a:moveTo>
                  <a:cubicBezTo>
                    <a:pt x="4797363" y="2724921"/>
                    <a:pt x="4795016" y="2748391"/>
                    <a:pt x="4792669" y="2769515"/>
                  </a:cubicBezTo>
                  <a:cubicBezTo>
                    <a:pt x="4790322" y="2783597"/>
                    <a:pt x="4790322" y="2797679"/>
                    <a:pt x="4787975" y="2811762"/>
                  </a:cubicBezTo>
                  <a:cubicBezTo>
                    <a:pt x="4785628" y="2832885"/>
                    <a:pt x="4783281" y="2854009"/>
                    <a:pt x="4778587" y="2875132"/>
                  </a:cubicBezTo>
                  <a:cubicBezTo>
                    <a:pt x="4776240" y="2889214"/>
                    <a:pt x="4773892" y="2903296"/>
                    <a:pt x="4771546" y="2917379"/>
                  </a:cubicBezTo>
                  <a:cubicBezTo>
                    <a:pt x="4769198" y="2938502"/>
                    <a:pt x="4764504" y="2959626"/>
                    <a:pt x="4759810" y="2978402"/>
                  </a:cubicBezTo>
                  <a:cubicBezTo>
                    <a:pt x="4757463" y="2992484"/>
                    <a:pt x="4755116" y="3006567"/>
                    <a:pt x="4752769" y="3018302"/>
                  </a:cubicBezTo>
                  <a:cubicBezTo>
                    <a:pt x="4748075" y="3039425"/>
                    <a:pt x="4743381" y="3060549"/>
                    <a:pt x="4738687" y="3081672"/>
                  </a:cubicBezTo>
                  <a:cubicBezTo>
                    <a:pt x="4736340" y="3093407"/>
                    <a:pt x="4733993" y="3107490"/>
                    <a:pt x="4729299" y="3119225"/>
                  </a:cubicBezTo>
                  <a:cubicBezTo>
                    <a:pt x="4724605" y="3142695"/>
                    <a:pt x="4717563" y="3166166"/>
                    <a:pt x="4710522" y="3187289"/>
                  </a:cubicBezTo>
                  <a:cubicBezTo>
                    <a:pt x="4708175" y="3196677"/>
                    <a:pt x="4705828" y="3208413"/>
                    <a:pt x="4703481" y="3217801"/>
                  </a:cubicBezTo>
                  <a:cubicBezTo>
                    <a:pt x="4696440" y="3243618"/>
                    <a:pt x="4687052" y="3269436"/>
                    <a:pt x="4680011" y="3295253"/>
                  </a:cubicBezTo>
                  <a:cubicBezTo>
                    <a:pt x="4677664" y="3295253"/>
                    <a:pt x="4677664" y="3295253"/>
                    <a:pt x="4675317" y="3295253"/>
                  </a:cubicBezTo>
                  <a:cubicBezTo>
                    <a:pt x="4672970" y="3295253"/>
                    <a:pt x="4670623" y="3295253"/>
                    <a:pt x="4670623" y="3295253"/>
                  </a:cubicBezTo>
                  <a:cubicBezTo>
                    <a:pt x="4670623" y="3295253"/>
                    <a:pt x="4670623" y="3295253"/>
                    <a:pt x="4670623" y="3295253"/>
                  </a:cubicBezTo>
                  <a:cubicBezTo>
                    <a:pt x="4670623" y="3292906"/>
                    <a:pt x="4668275" y="3288212"/>
                    <a:pt x="4668275" y="3283518"/>
                  </a:cubicBezTo>
                  <a:cubicBezTo>
                    <a:pt x="4668275" y="3278824"/>
                    <a:pt x="4665929" y="3276477"/>
                    <a:pt x="4665929" y="3271783"/>
                  </a:cubicBezTo>
                  <a:cubicBezTo>
                    <a:pt x="4665929" y="3267089"/>
                    <a:pt x="4663581" y="3264742"/>
                    <a:pt x="4663581" y="3260048"/>
                  </a:cubicBezTo>
                  <a:cubicBezTo>
                    <a:pt x="4663581" y="3255354"/>
                    <a:pt x="4661234" y="3253006"/>
                    <a:pt x="4661234" y="3248312"/>
                  </a:cubicBezTo>
                  <a:cubicBezTo>
                    <a:pt x="4661234" y="3243618"/>
                    <a:pt x="4661234" y="3238924"/>
                    <a:pt x="4658887" y="3234230"/>
                  </a:cubicBezTo>
                  <a:cubicBezTo>
                    <a:pt x="4658887" y="3229536"/>
                    <a:pt x="4658887" y="3224842"/>
                    <a:pt x="4656540" y="3220148"/>
                  </a:cubicBezTo>
                  <a:cubicBezTo>
                    <a:pt x="4656540" y="3215454"/>
                    <a:pt x="4656540" y="3210759"/>
                    <a:pt x="4656540" y="3206065"/>
                  </a:cubicBezTo>
                  <a:cubicBezTo>
                    <a:pt x="4656540" y="3201371"/>
                    <a:pt x="4656540" y="3196677"/>
                    <a:pt x="4654193" y="3191983"/>
                  </a:cubicBezTo>
                  <a:cubicBezTo>
                    <a:pt x="4654193" y="3187289"/>
                    <a:pt x="4654193" y="3182595"/>
                    <a:pt x="4654193" y="3175554"/>
                  </a:cubicBezTo>
                  <a:cubicBezTo>
                    <a:pt x="4654193" y="3170860"/>
                    <a:pt x="4654193" y="3166166"/>
                    <a:pt x="4654193" y="3159125"/>
                  </a:cubicBezTo>
                  <a:cubicBezTo>
                    <a:pt x="4654193" y="3149737"/>
                    <a:pt x="4654193" y="3138001"/>
                    <a:pt x="4651846" y="3128613"/>
                  </a:cubicBezTo>
                  <a:cubicBezTo>
                    <a:pt x="4651846" y="3128613"/>
                    <a:pt x="4651846" y="3128613"/>
                    <a:pt x="4651846" y="3126266"/>
                  </a:cubicBezTo>
                  <a:cubicBezTo>
                    <a:pt x="4651846" y="3121572"/>
                    <a:pt x="4651846" y="3116878"/>
                    <a:pt x="4651846" y="3112184"/>
                  </a:cubicBezTo>
                  <a:cubicBezTo>
                    <a:pt x="4661234" y="3112184"/>
                    <a:pt x="4670623" y="3102796"/>
                    <a:pt x="4670623" y="3091060"/>
                  </a:cubicBezTo>
                  <a:cubicBezTo>
                    <a:pt x="4670623" y="3084019"/>
                    <a:pt x="4665929" y="3076978"/>
                    <a:pt x="4661234" y="3074631"/>
                  </a:cubicBezTo>
                  <a:cubicBezTo>
                    <a:pt x="4668275" y="3062896"/>
                    <a:pt x="4675317" y="3051160"/>
                    <a:pt x="4680011" y="3039425"/>
                  </a:cubicBezTo>
                  <a:cubicBezTo>
                    <a:pt x="4682358" y="3037078"/>
                    <a:pt x="4682358" y="3034731"/>
                    <a:pt x="4684705" y="3030037"/>
                  </a:cubicBezTo>
                  <a:cubicBezTo>
                    <a:pt x="4691746" y="3015955"/>
                    <a:pt x="4696440" y="3004220"/>
                    <a:pt x="4703481" y="2990137"/>
                  </a:cubicBezTo>
                  <a:cubicBezTo>
                    <a:pt x="4708175" y="2985443"/>
                    <a:pt x="4712869" y="2980749"/>
                    <a:pt x="4712869" y="2973708"/>
                  </a:cubicBezTo>
                  <a:cubicBezTo>
                    <a:pt x="4712869" y="2973708"/>
                    <a:pt x="4712869" y="2971361"/>
                    <a:pt x="4712869" y="2971361"/>
                  </a:cubicBezTo>
                  <a:cubicBezTo>
                    <a:pt x="4712869" y="2969014"/>
                    <a:pt x="4715216" y="2966667"/>
                    <a:pt x="4715216" y="2966667"/>
                  </a:cubicBezTo>
                  <a:cubicBezTo>
                    <a:pt x="4722257" y="2947890"/>
                    <a:pt x="4729299" y="2929114"/>
                    <a:pt x="4736340" y="2910338"/>
                  </a:cubicBezTo>
                  <a:cubicBezTo>
                    <a:pt x="4736340" y="2907991"/>
                    <a:pt x="4738687" y="2905643"/>
                    <a:pt x="4738687" y="2903296"/>
                  </a:cubicBezTo>
                  <a:cubicBezTo>
                    <a:pt x="4745728" y="2884520"/>
                    <a:pt x="4752769" y="2863397"/>
                    <a:pt x="4757463" y="2844620"/>
                  </a:cubicBezTo>
                  <a:cubicBezTo>
                    <a:pt x="4757463" y="2842273"/>
                    <a:pt x="4757463" y="2842273"/>
                    <a:pt x="4759810" y="2839926"/>
                  </a:cubicBezTo>
                  <a:cubicBezTo>
                    <a:pt x="4766852" y="2818803"/>
                    <a:pt x="4771546" y="2797679"/>
                    <a:pt x="4776240" y="2776556"/>
                  </a:cubicBezTo>
                  <a:cubicBezTo>
                    <a:pt x="4776240" y="2771862"/>
                    <a:pt x="4778587" y="2769515"/>
                    <a:pt x="4778587" y="2764821"/>
                  </a:cubicBezTo>
                  <a:cubicBezTo>
                    <a:pt x="4783281" y="2743697"/>
                    <a:pt x="4787975" y="2722574"/>
                    <a:pt x="4792669" y="2701451"/>
                  </a:cubicBezTo>
                  <a:cubicBezTo>
                    <a:pt x="4792669" y="2696756"/>
                    <a:pt x="4795016" y="2694409"/>
                    <a:pt x="4795016" y="2689715"/>
                  </a:cubicBezTo>
                  <a:cubicBezTo>
                    <a:pt x="4799710" y="2668592"/>
                    <a:pt x="4802057" y="2645121"/>
                    <a:pt x="4804404" y="2621651"/>
                  </a:cubicBezTo>
                  <a:cubicBezTo>
                    <a:pt x="4804404" y="2619304"/>
                    <a:pt x="4804404" y="2619304"/>
                    <a:pt x="4804404" y="2616957"/>
                  </a:cubicBezTo>
                  <a:cubicBezTo>
                    <a:pt x="4806751" y="2595833"/>
                    <a:pt x="4809098" y="2574710"/>
                    <a:pt x="4811445" y="2553587"/>
                  </a:cubicBezTo>
                  <a:cubicBezTo>
                    <a:pt x="4811445" y="2553587"/>
                    <a:pt x="4811445" y="2553587"/>
                    <a:pt x="4811445" y="2553587"/>
                  </a:cubicBezTo>
                  <a:cubicBezTo>
                    <a:pt x="4811445" y="2562975"/>
                    <a:pt x="4809098" y="2574710"/>
                    <a:pt x="4809098" y="2584098"/>
                  </a:cubicBezTo>
                  <a:cubicBezTo>
                    <a:pt x="4809098" y="2600527"/>
                    <a:pt x="4806751" y="2619304"/>
                    <a:pt x="4806751" y="2635733"/>
                  </a:cubicBezTo>
                  <a:cubicBezTo>
                    <a:pt x="4806751" y="2638080"/>
                    <a:pt x="4804404" y="2640427"/>
                    <a:pt x="4804404" y="2642774"/>
                  </a:cubicBezTo>
                  <a:cubicBezTo>
                    <a:pt x="4804404" y="2645121"/>
                    <a:pt x="4804404" y="2645121"/>
                    <a:pt x="4804404" y="2645121"/>
                  </a:cubicBezTo>
                  <a:cubicBezTo>
                    <a:pt x="4804404" y="2649816"/>
                    <a:pt x="4804404" y="2652163"/>
                    <a:pt x="4804404" y="2656857"/>
                  </a:cubicBezTo>
                  <a:cubicBezTo>
                    <a:pt x="4804404" y="2675633"/>
                    <a:pt x="4802057" y="2689715"/>
                    <a:pt x="4799710" y="2703798"/>
                  </a:cubicBezTo>
                  <a:close/>
                  <a:moveTo>
                    <a:pt x="4450000" y="3731804"/>
                  </a:moveTo>
                  <a:cubicBezTo>
                    <a:pt x="4438265" y="3750580"/>
                    <a:pt x="4424183" y="3767009"/>
                    <a:pt x="4412447" y="3783439"/>
                  </a:cubicBezTo>
                  <a:cubicBezTo>
                    <a:pt x="4410100" y="3788133"/>
                    <a:pt x="4405406" y="3792827"/>
                    <a:pt x="4403059" y="3797521"/>
                  </a:cubicBezTo>
                  <a:cubicBezTo>
                    <a:pt x="4393671" y="3809256"/>
                    <a:pt x="4384283" y="3823339"/>
                    <a:pt x="4372548" y="3835074"/>
                  </a:cubicBezTo>
                  <a:cubicBezTo>
                    <a:pt x="4367854" y="3839768"/>
                    <a:pt x="4360812" y="3844462"/>
                    <a:pt x="4356118" y="3849156"/>
                  </a:cubicBezTo>
                  <a:cubicBezTo>
                    <a:pt x="4353771" y="3851503"/>
                    <a:pt x="4351424" y="3851503"/>
                    <a:pt x="4351424" y="3853850"/>
                  </a:cubicBezTo>
                  <a:cubicBezTo>
                    <a:pt x="4356118" y="3849156"/>
                    <a:pt x="4358465" y="3844462"/>
                    <a:pt x="4363159" y="3839768"/>
                  </a:cubicBezTo>
                  <a:cubicBezTo>
                    <a:pt x="4365507" y="3835074"/>
                    <a:pt x="4370201" y="3832727"/>
                    <a:pt x="4372548" y="3828033"/>
                  </a:cubicBezTo>
                  <a:cubicBezTo>
                    <a:pt x="4384283" y="3816298"/>
                    <a:pt x="4393671" y="3802215"/>
                    <a:pt x="4405406" y="3788133"/>
                  </a:cubicBezTo>
                  <a:cubicBezTo>
                    <a:pt x="4407753" y="3783439"/>
                    <a:pt x="4412447" y="3778745"/>
                    <a:pt x="4414795" y="3774051"/>
                  </a:cubicBezTo>
                  <a:cubicBezTo>
                    <a:pt x="4428877" y="3757621"/>
                    <a:pt x="4440612" y="3741192"/>
                    <a:pt x="4452347" y="3722416"/>
                  </a:cubicBezTo>
                  <a:cubicBezTo>
                    <a:pt x="4454694" y="3720068"/>
                    <a:pt x="4454694" y="3717722"/>
                    <a:pt x="4457041" y="3715374"/>
                  </a:cubicBezTo>
                  <a:cubicBezTo>
                    <a:pt x="4459388" y="3710680"/>
                    <a:pt x="4461736" y="3708333"/>
                    <a:pt x="4464082" y="3703639"/>
                  </a:cubicBezTo>
                  <a:cubicBezTo>
                    <a:pt x="4468776" y="3698945"/>
                    <a:pt x="4471124" y="3694251"/>
                    <a:pt x="4475818" y="3689557"/>
                  </a:cubicBezTo>
                  <a:cubicBezTo>
                    <a:pt x="4478165" y="3687210"/>
                    <a:pt x="4478165" y="3687210"/>
                    <a:pt x="4480512" y="3684863"/>
                  </a:cubicBezTo>
                  <a:cubicBezTo>
                    <a:pt x="4473471" y="3696598"/>
                    <a:pt x="4464082" y="3708333"/>
                    <a:pt x="4457041" y="3720068"/>
                  </a:cubicBezTo>
                  <a:cubicBezTo>
                    <a:pt x="4454694" y="3724763"/>
                    <a:pt x="4452347" y="3727110"/>
                    <a:pt x="4450000" y="3731804"/>
                  </a:cubicBezTo>
                  <a:close/>
                  <a:moveTo>
                    <a:pt x="4306830" y="3896097"/>
                  </a:moveTo>
                  <a:cubicBezTo>
                    <a:pt x="4302136" y="3900791"/>
                    <a:pt x="4295095" y="3907832"/>
                    <a:pt x="4290401" y="3912527"/>
                  </a:cubicBezTo>
                  <a:cubicBezTo>
                    <a:pt x="4283360" y="3919567"/>
                    <a:pt x="4278666" y="3924262"/>
                    <a:pt x="4271625" y="3931303"/>
                  </a:cubicBezTo>
                  <a:cubicBezTo>
                    <a:pt x="4266931" y="3935997"/>
                    <a:pt x="4259889" y="3943038"/>
                    <a:pt x="4255195" y="3947732"/>
                  </a:cubicBezTo>
                  <a:cubicBezTo>
                    <a:pt x="4248154" y="3952426"/>
                    <a:pt x="4243460" y="3959468"/>
                    <a:pt x="4236419" y="3964162"/>
                  </a:cubicBezTo>
                  <a:cubicBezTo>
                    <a:pt x="4234072" y="3966508"/>
                    <a:pt x="4231725" y="3966508"/>
                    <a:pt x="4231725" y="3968856"/>
                  </a:cubicBezTo>
                  <a:cubicBezTo>
                    <a:pt x="4231725" y="3968856"/>
                    <a:pt x="4229378" y="3968856"/>
                    <a:pt x="4229378" y="3966508"/>
                  </a:cubicBezTo>
                  <a:cubicBezTo>
                    <a:pt x="4231725" y="3964162"/>
                    <a:pt x="4234072" y="3959468"/>
                    <a:pt x="4236419" y="3957120"/>
                  </a:cubicBezTo>
                  <a:cubicBezTo>
                    <a:pt x="4241113" y="3947732"/>
                    <a:pt x="4248154" y="3940691"/>
                    <a:pt x="4252848" y="3931303"/>
                  </a:cubicBezTo>
                  <a:cubicBezTo>
                    <a:pt x="4257542" y="3924262"/>
                    <a:pt x="4262237" y="3917221"/>
                    <a:pt x="4266931" y="3907832"/>
                  </a:cubicBezTo>
                  <a:cubicBezTo>
                    <a:pt x="4269277" y="3905485"/>
                    <a:pt x="4271625" y="3900791"/>
                    <a:pt x="4273972" y="3898444"/>
                  </a:cubicBezTo>
                  <a:cubicBezTo>
                    <a:pt x="4273972" y="3898444"/>
                    <a:pt x="4276319" y="3898444"/>
                    <a:pt x="4276319" y="3898444"/>
                  </a:cubicBezTo>
                  <a:cubicBezTo>
                    <a:pt x="4281013" y="3896097"/>
                    <a:pt x="4283360" y="3893750"/>
                    <a:pt x="4288054" y="3891403"/>
                  </a:cubicBezTo>
                  <a:cubicBezTo>
                    <a:pt x="4297442" y="3886709"/>
                    <a:pt x="4306830" y="3882015"/>
                    <a:pt x="4313872" y="3874974"/>
                  </a:cubicBezTo>
                  <a:cubicBezTo>
                    <a:pt x="4318566" y="3872627"/>
                    <a:pt x="4323260" y="3867932"/>
                    <a:pt x="4327954" y="3865586"/>
                  </a:cubicBezTo>
                  <a:cubicBezTo>
                    <a:pt x="4330301" y="3863238"/>
                    <a:pt x="4334995" y="3860891"/>
                    <a:pt x="4337342" y="3858544"/>
                  </a:cubicBezTo>
                  <a:cubicBezTo>
                    <a:pt x="4332648" y="3863238"/>
                    <a:pt x="4327954" y="3867932"/>
                    <a:pt x="4323260" y="3872627"/>
                  </a:cubicBezTo>
                  <a:cubicBezTo>
                    <a:pt x="4318566" y="3884362"/>
                    <a:pt x="4311524" y="3889056"/>
                    <a:pt x="4306830" y="3896097"/>
                  </a:cubicBezTo>
                  <a:close/>
                  <a:moveTo>
                    <a:pt x="4166007" y="4027532"/>
                  </a:moveTo>
                  <a:cubicBezTo>
                    <a:pt x="4154272" y="4036920"/>
                    <a:pt x="4142537" y="4046308"/>
                    <a:pt x="4130802" y="4055696"/>
                  </a:cubicBezTo>
                  <a:cubicBezTo>
                    <a:pt x="4123761" y="4060390"/>
                    <a:pt x="4119067" y="4065085"/>
                    <a:pt x="4114372" y="4069779"/>
                  </a:cubicBezTo>
                  <a:cubicBezTo>
                    <a:pt x="4112025" y="4072125"/>
                    <a:pt x="4109678" y="4072125"/>
                    <a:pt x="4109678" y="4074473"/>
                  </a:cubicBezTo>
                  <a:cubicBezTo>
                    <a:pt x="4112025" y="4072125"/>
                    <a:pt x="4114372" y="4069779"/>
                    <a:pt x="4116719" y="4067431"/>
                  </a:cubicBezTo>
                  <a:cubicBezTo>
                    <a:pt x="4123761" y="4060390"/>
                    <a:pt x="4130802" y="4051002"/>
                    <a:pt x="4137843" y="4043961"/>
                  </a:cubicBezTo>
                  <a:cubicBezTo>
                    <a:pt x="4151925" y="4027532"/>
                    <a:pt x="4163660" y="4013449"/>
                    <a:pt x="4177743" y="3997020"/>
                  </a:cubicBezTo>
                  <a:cubicBezTo>
                    <a:pt x="4187131" y="3987632"/>
                    <a:pt x="4194172" y="3975897"/>
                    <a:pt x="4201213" y="3966508"/>
                  </a:cubicBezTo>
                  <a:cubicBezTo>
                    <a:pt x="4205907" y="3961814"/>
                    <a:pt x="4210601" y="3954773"/>
                    <a:pt x="4215296" y="3950079"/>
                  </a:cubicBezTo>
                  <a:cubicBezTo>
                    <a:pt x="4215296" y="3954773"/>
                    <a:pt x="4215296" y="3961814"/>
                    <a:pt x="4217643" y="3966508"/>
                  </a:cubicBezTo>
                  <a:cubicBezTo>
                    <a:pt x="4208254" y="3968856"/>
                    <a:pt x="4201213" y="3975897"/>
                    <a:pt x="4201213" y="3985285"/>
                  </a:cubicBezTo>
                  <a:cubicBezTo>
                    <a:pt x="4201213" y="3987632"/>
                    <a:pt x="4201213" y="3989979"/>
                    <a:pt x="4203560" y="3994673"/>
                  </a:cubicBezTo>
                  <a:cubicBezTo>
                    <a:pt x="4201213" y="3997020"/>
                    <a:pt x="4198866" y="4001714"/>
                    <a:pt x="4196519" y="4006408"/>
                  </a:cubicBezTo>
                  <a:cubicBezTo>
                    <a:pt x="4191825" y="4011102"/>
                    <a:pt x="4187131" y="4015796"/>
                    <a:pt x="4182437" y="4020490"/>
                  </a:cubicBezTo>
                  <a:cubicBezTo>
                    <a:pt x="4175395" y="4020490"/>
                    <a:pt x="4170701" y="4025185"/>
                    <a:pt x="4166007" y="4027532"/>
                  </a:cubicBezTo>
                  <a:close/>
                  <a:moveTo>
                    <a:pt x="4048655" y="4135496"/>
                  </a:moveTo>
                  <a:cubicBezTo>
                    <a:pt x="4036920" y="4147231"/>
                    <a:pt x="4025185" y="4161313"/>
                    <a:pt x="4013449" y="4173049"/>
                  </a:cubicBezTo>
                  <a:cubicBezTo>
                    <a:pt x="4004061" y="4182437"/>
                    <a:pt x="3994673" y="4191825"/>
                    <a:pt x="3987632" y="4201213"/>
                  </a:cubicBezTo>
                  <a:cubicBezTo>
                    <a:pt x="3973550" y="4215296"/>
                    <a:pt x="3959467" y="4227031"/>
                    <a:pt x="3947732" y="4241113"/>
                  </a:cubicBezTo>
                  <a:cubicBezTo>
                    <a:pt x="3940691" y="4248154"/>
                    <a:pt x="3931303" y="4255195"/>
                    <a:pt x="3924262" y="4264584"/>
                  </a:cubicBezTo>
                  <a:cubicBezTo>
                    <a:pt x="3907832" y="4281013"/>
                    <a:pt x="3891403" y="4295095"/>
                    <a:pt x="3874974" y="4309177"/>
                  </a:cubicBezTo>
                  <a:cubicBezTo>
                    <a:pt x="3870279" y="4313871"/>
                    <a:pt x="3865585" y="4318565"/>
                    <a:pt x="3858544" y="4323260"/>
                  </a:cubicBezTo>
                  <a:cubicBezTo>
                    <a:pt x="3818645" y="4358466"/>
                    <a:pt x="3781092" y="4391324"/>
                    <a:pt x="3738845" y="4421836"/>
                  </a:cubicBezTo>
                  <a:cubicBezTo>
                    <a:pt x="3734151" y="4417142"/>
                    <a:pt x="3729457" y="4414794"/>
                    <a:pt x="3724763" y="4414794"/>
                  </a:cubicBezTo>
                  <a:cubicBezTo>
                    <a:pt x="3713027" y="4414794"/>
                    <a:pt x="3703639" y="4424183"/>
                    <a:pt x="3703639" y="4435918"/>
                  </a:cubicBezTo>
                  <a:cubicBezTo>
                    <a:pt x="3703639" y="4438265"/>
                    <a:pt x="3703639" y="4440612"/>
                    <a:pt x="3705986" y="4442959"/>
                  </a:cubicBezTo>
                  <a:cubicBezTo>
                    <a:pt x="3562817" y="4511024"/>
                    <a:pt x="3407911" y="4560311"/>
                    <a:pt x="3243618" y="4588476"/>
                  </a:cubicBezTo>
                  <a:cubicBezTo>
                    <a:pt x="3238924" y="4583782"/>
                    <a:pt x="3231883" y="4579088"/>
                    <a:pt x="3227189" y="4572047"/>
                  </a:cubicBezTo>
                  <a:cubicBezTo>
                    <a:pt x="3215454" y="4557964"/>
                    <a:pt x="3201371" y="4543882"/>
                    <a:pt x="3189636" y="4529800"/>
                  </a:cubicBezTo>
                  <a:cubicBezTo>
                    <a:pt x="3189636" y="4529800"/>
                    <a:pt x="3189636" y="4529800"/>
                    <a:pt x="3189636" y="4529800"/>
                  </a:cubicBezTo>
                  <a:cubicBezTo>
                    <a:pt x="3182595" y="4522759"/>
                    <a:pt x="3177901" y="4515718"/>
                    <a:pt x="3173207" y="4506329"/>
                  </a:cubicBezTo>
                  <a:cubicBezTo>
                    <a:pt x="3173207" y="4503982"/>
                    <a:pt x="3170860" y="4503982"/>
                    <a:pt x="3170860" y="4501635"/>
                  </a:cubicBezTo>
                  <a:cubicBezTo>
                    <a:pt x="3267089" y="4475818"/>
                    <a:pt x="3360970" y="4445306"/>
                    <a:pt x="3452505" y="4407753"/>
                  </a:cubicBezTo>
                  <a:cubicBezTo>
                    <a:pt x="3548734" y="4370201"/>
                    <a:pt x="3642616" y="4325607"/>
                    <a:pt x="3734151" y="4278666"/>
                  </a:cubicBezTo>
                  <a:cubicBezTo>
                    <a:pt x="3741192" y="4276319"/>
                    <a:pt x="3750580" y="4273972"/>
                    <a:pt x="3757622" y="4271625"/>
                  </a:cubicBezTo>
                  <a:cubicBezTo>
                    <a:pt x="3764662" y="4269278"/>
                    <a:pt x="3769357" y="4266930"/>
                    <a:pt x="3776398" y="4264584"/>
                  </a:cubicBezTo>
                  <a:cubicBezTo>
                    <a:pt x="3790480" y="4257542"/>
                    <a:pt x="3806909" y="4252848"/>
                    <a:pt x="3820992" y="4245807"/>
                  </a:cubicBezTo>
                  <a:cubicBezTo>
                    <a:pt x="3830380" y="4241113"/>
                    <a:pt x="3837421" y="4238766"/>
                    <a:pt x="3846809" y="4234072"/>
                  </a:cubicBezTo>
                  <a:cubicBezTo>
                    <a:pt x="3858544" y="4229378"/>
                    <a:pt x="3872627" y="4222337"/>
                    <a:pt x="3884362" y="4217643"/>
                  </a:cubicBezTo>
                  <a:cubicBezTo>
                    <a:pt x="3893750" y="4212948"/>
                    <a:pt x="3900791" y="4208254"/>
                    <a:pt x="3910180" y="4203560"/>
                  </a:cubicBezTo>
                  <a:cubicBezTo>
                    <a:pt x="3921915" y="4196519"/>
                    <a:pt x="3933650" y="4191825"/>
                    <a:pt x="3945385" y="4184784"/>
                  </a:cubicBezTo>
                  <a:cubicBezTo>
                    <a:pt x="3954773" y="4180090"/>
                    <a:pt x="3961814" y="4175396"/>
                    <a:pt x="3971203" y="4170702"/>
                  </a:cubicBezTo>
                  <a:cubicBezTo>
                    <a:pt x="3982938" y="4163660"/>
                    <a:pt x="3994673" y="4158966"/>
                    <a:pt x="4004061" y="4151925"/>
                  </a:cubicBezTo>
                  <a:cubicBezTo>
                    <a:pt x="4013449" y="4147231"/>
                    <a:pt x="4020491" y="4142537"/>
                    <a:pt x="4029879" y="4135496"/>
                  </a:cubicBezTo>
                  <a:cubicBezTo>
                    <a:pt x="4041614" y="4128455"/>
                    <a:pt x="4051002" y="4121414"/>
                    <a:pt x="4062738" y="4114372"/>
                  </a:cubicBezTo>
                  <a:cubicBezTo>
                    <a:pt x="4069778" y="4109678"/>
                    <a:pt x="4079167" y="4102637"/>
                    <a:pt x="4086208" y="4097943"/>
                  </a:cubicBezTo>
                  <a:cubicBezTo>
                    <a:pt x="4090902" y="4095596"/>
                    <a:pt x="4095596" y="4090902"/>
                    <a:pt x="4100290" y="4088555"/>
                  </a:cubicBezTo>
                  <a:cubicBezTo>
                    <a:pt x="4095596" y="4095596"/>
                    <a:pt x="4088555" y="4100290"/>
                    <a:pt x="4083861" y="4107331"/>
                  </a:cubicBezTo>
                  <a:cubicBezTo>
                    <a:pt x="4067432" y="4114372"/>
                    <a:pt x="4058043" y="4126108"/>
                    <a:pt x="4048655" y="4135496"/>
                  </a:cubicBezTo>
                  <a:close/>
                  <a:moveTo>
                    <a:pt x="3663740" y="4468777"/>
                  </a:moveTo>
                  <a:cubicBezTo>
                    <a:pt x="3654351" y="4473471"/>
                    <a:pt x="3644963" y="4478165"/>
                    <a:pt x="3637922" y="4485206"/>
                  </a:cubicBezTo>
                  <a:cubicBezTo>
                    <a:pt x="3628534" y="4489900"/>
                    <a:pt x="3621493" y="4494594"/>
                    <a:pt x="3612104" y="4499288"/>
                  </a:cubicBezTo>
                  <a:cubicBezTo>
                    <a:pt x="3602716" y="4503982"/>
                    <a:pt x="3593328" y="4508676"/>
                    <a:pt x="3583940" y="4513370"/>
                  </a:cubicBezTo>
                  <a:cubicBezTo>
                    <a:pt x="3574552" y="4518064"/>
                    <a:pt x="3567511" y="4522759"/>
                    <a:pt x="3558123" y="4527453"/>
                  </a:cubicBezTo>
                  <a:cubicBezTo>
                    <a:pt x="3548734" y="4532147"/>
                    <a:pt x="3539346" y="4536841"/>
                    <a:pt x="3529958" y="4541535"/>
                  </a:cubicBezTo>
                  <a:cubicBezTo>
                    <a:pt x="3520570" y="4546229"/>
                    <a:pt x="3513528" y="4550923"/>
                    <a:pt x="3504140" y="4555617"/>
                  </a:cubicBezTo>
                  <a:cubicBezTo>
                    <a:pt x="3494752" y="4560311"/>
                    <a:pt x="3485364" y="4565005"/>
                    <a:pt x="3475976" y="4569700"/>
                  </a:cubicBezTo>
                  <a:cubicBezTo>
                    <a:pt x="3466588" y="4574394"/>
                    <a:pt x="3459546" y="4579088"/>
                    <a:pt x="3450158" y="4581435"/>
                  </a:cubicBezTo>
                  <a:cubicBezTo>
                    <a:pt x="3440770" y="4586129"/>
                    <a:pt x="3431382" y="4590823"/>
                    <a:pt x="3419647" y="4595517"/>
                  </a:cubicBezTo>
                  <a:cubicBezTo>
                    <a:pt x="3410259" y="4600211"/>
                    <a:pt x="3403217" y="4602558"/>
                    <a:pt x="3393829" y="4607252"/>
                  </a:cubicBezTo>
                  <a:cubicBezTo>
                    <a:pt x="3384441" y="4611946"/>
                    <a:pt x="3372706" y="4616641"/>
                    <a:pt x="3363318" y="4621335"/>
                  </a:cubicBezTo>
                  <a:cubicBezTo>
                    <a:pt x="3353929" y="4626029"/>
                    <a:pt x="3346888" y="4628376"/>
                    <a:pt x="3337500" y="4633070"/>
                  </a:cubicBezTo>
                  <a:cubicBezTo>
                    <a:pt x="3332806" y="4635417"/>
                    <a:pt x="3325765" y="4637764"/>
                    <a:pt x="3321071" y="4640111"/>
                  </a:cubicBezTo>
                  <a:cubicBezTo>
                    <a:pt x="3295253" y="4628376"/>
                    <a:pt x="3269436" y="4611946"/>
                    <a:pt x="3243618" y="4588476"/>
                  </a:cubicBezTo>
                  <a:cubicBezTo>
                    <a:pt x="3245965" y="4588476"/>
                    <a:pt x="3248312" y="4588476"/>
                    <a:pt x="3253007" y="4586129"/>
                  </a:cubicBezTo>
                  <a:cubicBezTo>
                    <a:pt x="3260047" y="4583782"/>
                    <a:pt x="3269436" y="4583782"/>
                    <a:pt x="3276477" y="4581435"/>
                  </a:cubicBezTo>
                  <a:cubicBezTo>
                    <a:pt x="3285865" y="4579088"/>
                    <a:pt x="3297600" y="4576741"/>
                    <a:pt x="3306988" y="4574394"/>
                  </a:cubicBezTo>
                  <a:cubicBezTo>
                    <a:pt x="3314030" y="4572047"/>
                    <a:pt x="3323418" y="4569700"/>
                    <a:pt x="3330459" y="4569700"/>
                  </a:cubicBezTo>
                  <a:cubicBezTo>
                    <a:pt x="3339847" y="4567352"/>
                    <a:pt x="3351582" y="4565005"/>
                    <a:pt x="3360970" y="4562658"/>
                  </a:cubicBezTo>
                  <a:cubicBezTo>
                    <a:pt x="3368012" y="4560311"/>
                    <a:pt x="3377400" y="4557964"/>
                    <a:pt x="3384441" y="4555617"/>
                  </a:cubicBezTo>
                  <a:cubicBezTo>
                    <a:pt x="3393829" y="4553270"/>
                    <a:pt x="3405565" y="4550923"/>
                    <a:pt x="3414953" y="4548576"/>
                  </a:cubicBezTo>
                  <a:cubicBezTo>
                    <a:pt x="3421994" y="4546229"/>
                    <a:pt x="3431382" y="4543882"/>
                    <a:pt x="3438423" y="4541535"/>
                  </a:cubicBezTo>
                  <a:cubicBezTo>
                    <a:pt x="3447811" y="4539188"/>
                    <a:pt x="3457200" y="4536841"/>
                    <a:pt x="3468935" y="4532147"/>
                  </a:cubicBezTo>
                  <a:cubicBezTo>
                    <a:pt x="3475976" y="4529800"/>
                    <a:pt x="3483017" y="4527453"/>
                    <a:pt x="3492405" y="4525106"/>
                  </a:cubicBezTo>
                  <a:cubicBezTo>
                    <a:pt x="3501793" y="4522759"/>
                    <a:pt x="3511182" y="4518064"/>
                    <a:pt x="3520570" y="4515718"/>
                  </a:cubicBezTo>
                  <a:cubicBezTo>
                    <a:pt x="3527611" y="4513370"/>
                    <a:pt x="3534652" y="4511024"/>
                    <a:pt x="3541693" y="4508676"/>
                  </a:cubicBezTo>
                  <a:cubicBezTo>
                    <a:pt x="3551081" y="4506329"/>
                    <a:pt x="3560469" y="4501635"/>
                    <a:pt x="3569858" y="4499288"/>
                  </a:cubicBezTo>
                  <a:cubicBezTo>
                    <a:pt x="3576899" y="4496941"/>
                    <a:pt x="3583940" y="4494594"/>
                    <a:pt x="3590981" y="4489900"/>
                  </a:cubicBezTo>
                  <a:cubicBezTo>
                    <a:pt x="3600369" y="4485206"/>
                    <a:pt x="3609758" y="4482859"/>
                    <a:pt x="3619146" y="4478165"/>
                  </a:cubicBezTo>
                  <a:cubicBezTo>
                    <a:pt x="3626187" y="4475818"/>
                    <a:pt x="3633228" y="4471123"/>
                    <a:pt x="3640269" y="4468777"/>
                  </a:cubicBezTo>
                  <a:cubicBezTo>
                    <a:pt x="3649657" y="4464083"/>
                    <a:pt x="3659045" y="4461735"/>
                    <a:pt x="3668434" y="4457041"/>
                  </a:cubicBezTo>
                  <a:cubicBezTo>
                    <a:pt x="3675475" y="4454694"/>
                    <a:pt x="3682516" y="4450000"/>
                    <a:pt x="3689557" y="4447653"/>
                  </a:cubicBezTo>
                  <a:cubicBezTo>
                    <a:pt x="3694251" y="4445306"/>
                    <a:pt x="3698945" y="4442959"/>
                    <a:pt x="3703639" y="4440612"/>
                  </a:cubicBezTo>
                  <a:cubicBezTo>
                    <a:pt x="3703639" y="4440612"/>
                    <a:pt x="3703639" y="4440612"/>
                    <a:pt x="3703639" y="4440612"/>
                  </a:cubicBezTo>
                  <a:cubicBezTo>
                    <a:pt x="3698945" y="4442959"/>
                    <a:pt x="3694251" y="4447653"/>
                    <a:pt x="3687210" y="4450000"/>
                  </a:cubicBezTo>
                  <a:cubicBezTo>
                    <a:pt x="3680169" y="4459388"/>
                    <a:pt x="3670781" y="4464083"/>
                    <a:pt x="3663740" y="4468777"/>
                  </a:cubicBezTo>
                  <a:close/>
                  <a:moveTo>
                    <a:pt x="2936155" y="4647152"/>
                  </a:moveTo>
                  <a:cubicBezTo>
                    <a:pt x="2933808" y="4651846"/>
                    <a:pt x="2929114" y="4656540"/>
                    <a:pt x="2926767" y="4661234"/>
                  </a:cubicBezTo>
                  <a:cubicBezTo>
                    <a:pt x="2924420" y="4665928"/>
                    <a:pt x="2922073" y="4670622"/>
                    <a:pt x="2917379" y="4672970"/>
                  </a:cubicBezTo>
                  <a:cubicBezTo>
                    <a:pt x="2915032" y="4677664"/>
                    <a:pt x="2910338" y="4682358"/>
                    <a:pt x="2907991" y="4687052"/>
                  </a:cubicBezTo>
                  <a:cubicBezTo>
                    <a:pt x="2905644" y="4691746"/>
                    <a:pt x="2903296" y="4694093"/>
                    <a:pt x="2898602" y="4698787"/>
                  </a:cubicBezTo>
                  <a:cubicBezTo>
                    <a:pt x="2893908" y="4703481"/>
                    <a:pt x="2891561" y="4708175"/>
                    <a:pt x="2889214" y="4712869"/>
                  </a:cubicBezTo>
                  <a:cubicBezTo>
                    <a:pt x="2886867" y="4717563"/>
                    <a:pt x="2884520" y="4719911"/>
                    <a:pt x="2879826" y="4724605"/>
                  </a:cubicBezTo>
                  <a:cubicBezTo>
                    <a:pt x="2875132" y="4729299"/>
                    <a:pt x="2872785" y="4733993"/>
                    <a:pt x="2868091" y="4736340"/>
                  </a:cubicBezTo>
                  <a:cubicBezTo>
                    <a:pt x="2865744" y="4738687"/>
                    <a:pt x="2863397" y="4743381"/>
                    <a:pt x="2858703" y="4745728"/>
                  </a:cubicBezTo>
                  <a:cubicBezTo>
                    <a:pt x="2854008" y="4750422"/>
                    <a:pt x="2851661" y="4752769"/>
                    <a:pt x="2846967" y="4757463"/>
                  </a:cubicBezTo>
                  <a:cubicBezTo>
                    <a:pt x="2844620" y="4759810"/>
                    <a:pt x="2842273" y="4762157"/>
                    <a:pt x="2837579" y="4766851"/>
                  </a:cubicBezTo>
                  <a:cubicBezTo>
                    <a:pt x="2832885" y="4771545"/>
                    <a:pt x="2830538" y="4773893"/>
                    <a:pt x="2825844" y="4778587"/>
                  </a:cubicBezTo>
                  <a:cubicBezTo>
                    <a:pt x="2821150" y="4776239"/>
                    <a:pt x="2816456" y="4773893"/>
                    <a:pt x="2811762" y="4773893"/>
                  </a:cubicBezTo>
                  <a:cubicBezTo>
                    <a:pt x="2802374" y="4773893"/>
                    <a:pt x="2795332" y="4778587"/>
                    <a:pt x="2792985" y="4787975"/>
                  </a:cubicBezTo>
                  <a:cubicBezTo>
                    <a:pt x="2781250" y="4785628"/>
                    <a:pt x="2769515" y="4780934"/>
                    <a:pt x="2757780" y="4776239"/>
                  </a:cubicBezTo>
                  <a:cubicBezTo>
                    <a:pt x="2753086" y="4773893"/>
                    <a:pt x="2748391" y="4771545"/>
                    <a:pt x="2741350" y="4769199"/>
                  </a:cubicBezTo>
                  <a:cubicBezTo>
                    <a:pt x="2743697" y="4769199"/>
                    <a:pt x="2743697" y="4766851"/>
                    <a:pt x="2746044" y="4766851"/>
                  </a:cubicBezTo>
                  <a:cubicBezTo>
                    <a:pt x="2750738" y="4764504"/>
                    <a:pt x="2755433" y="4759810"/>
                    <a:pt x="2760127" y="4757463"/>
                  </a:cubicBezTo>
                  <a:cubicBezTo>
                    <a:pt x="2764821" y="4755116"/>
                    <a:pt x="2767168" y="4752769"/>
                    <a:pt x="2771862" y="4748075"/>
                  </a:cubicBezTo>
                  <a:cubicBezTo>
                    <a:pt x="2778903" y="4743381"/>
                    <a:pt x="2783597" y="4738687"/>
                    <a:pt x="2790638" y="4731646"/>
                  </a:cubicBezTo>
                  <a:cubicBezTo>
                    <a:pt x="2795332" y="4726952"/>
                    <a:pt x="2800027" y="4722258"/>
                    <a:pt x="2804721" y="4717563"/>
                  </a:cubicBezTo>
                  <a:cubicBezTo>
                    <a:pt x="2809415" y="4712869"/>
                    <a:pt x="2814109" y="4708175"/>
                    <a:pt x="2818803" y="4703481"/>
                  </a:cubicBezTo>
                  <a:cubicBezTo>
                    <a:pt x="2823497" y="4698787"/>
                    <a:pt x="2825844" y="4696440"/>
                    <a:pt x="2830538" y="4691746"/>
                  </a:cubicBezTo>
                  <a:cubicBezTo>
                    <a:pt x="2835232" y="4687052"/>
                    <a:pt x="2839926" y="4682358"/>
                    <a:pt x="2844620" y="4677664"/>
                  </a:cubicBezTo>
                  <a:cubicBezTo>
                    <a:pt x="2849314" y="4672970"/>
                    <a:pt x="2851661" y="4670622"/>
                    <a:pt x="2856355" y="4665928"/>
                  </a:cubicBezTo>
                  <a:cubicBezTo>
                    <a:pt x="2861050" y="4661234"/>
                    <a:pt x="2865744" y="4656540"/>
                    <a:pt x="2870438" y="4651846"/>
                  </a:cubicBezTo>
                  <a:cubicBezTo>
                    <a:pt x="2875132" y="4647152"/>
                    <a:pt x="2877479" y="4642458"/>
                    <a:pt x="2882173" y="4637764"/>
                  </a:cubicBezTo>
                  <a:cubicBezTo>
                    <a:pt x="2886867" y="4633070"/>
                    <a:pt x="2889214" y="4628376"/>
                    <a:pt x="2893908" y="4623681"/>
                  </a:cubicBezTo>
                  <a:cubicBezTo>
                    <a:pt x="2898602" y="4623681"/>
                    <a:pt x="2903296" y="4623681"/>
                    <a:pt x="2910338" y="4623681"/>
                  </a:cubicBezTo>
                  <a:cubicBezTo>
                    <a:pt x="2917379" y="4623681"/>
                    <a:pt x="2924420" y="4623681"/>
                    <a:pt x="2929114" y="4623681"/>
                  </a:cubicBezTo>
                  <a:cubicBezTo>
                    <a:pt x="2936155" y="4623681"/>
                    <a:pt x="2940849" y="4623681"/>
                    <a:pt x="2947890" y="4623681"/>
                  </a:cubicBezTo>
                  <a:cubicBezTo>
                    <a:pt x="2945543" y="4628376"/>
                    <a:pt x="2943196" y="4630723"/>
                    <a:pt x="2940849" y="4635417"/>
                  </a:cubicBezTo>
                  <a:cubicBezTo>
                    <a:pt x="2940849" y="4637764"/>
                    <a:pt x="2938502" y="4642458"/>
                    <a:pt x="2936155" y="4647152"/>
                  </a:cubicBezTo>
                  <a:close/>
                  <a:moveTo>
                    <a:pt x="2788291" y="4797363"/>
                  </a:moveTo>
                  <a:cubicBezTo>
                    <a:pt x="2790638" y="4797363"/>
                    <a:pt x="2792985" y="4797363"/>
                    <a:pt x="2795332" y="4795016"/>
                  </a:cubicBezTo>
                  <a:cubicBezTo>
                    <a:pt x="2795332" y="4797363"/>
                    <a:pt x="2795332" y="4799710"/>
                    <a:pt x="2797679" y="4802057"/>
                  </a:cubicBezTo>
                  <a:cubicBezTo>
                    <a:pt x="2797679" y="4802057"/>
                    <a:pt x="2795332" y="4804404"/>
                    <a:pt x="2795332" y="4804404"/>
                  </a:cubicBezTo>
                  <a:cubicBezTo>
                    <a:pt x="2792985" y="4802057"/>
                    <a:pt x="2790638" y="4799710"/>
                    <a:pt x="2788291" y="4797363"/>
                  </a:cubicBezTo>
                  <a:close/>
                  <a:moveTo>
                    <a:pt x="2729615" y="4804404"/>
                  </a:moveTo>
                  <a:cubicBezTo>
                    <a:pt x="2720227" y="4806751"/>
                    <a:pt x="2710839" y="4806751"/>
                    <a:pt x="2701450" y="4809098"/>
                  </a:cubicBezTo>
                  <a:cubicBezTo>
                    <a:pt x="2699103" y="4809098"/>
                    <a:pt x="2696756" y="4809098"/>
                    <a:pt x="2696756" y="4809098"/>
                  </a:cubicBezTo>
                  <a:cubicBezTo>
                    <a:pt x="2696756" y="4806751"/>
                    <a:pt x="2696756" y="4802057"/>
                    <a:pt x="2694409" y="4799710"/>
                  </a:cubicBezTo>
                  <a:cubicBezTo>
                    <a:pt x="2696756" y="4797363"/>
                    <a:pt x="2699103" y="4797363"/>
                    <a:pt x="2703797" y="4795016"/>
                  </a:cubicBezTo>
                  <a:cubicBezTo>
                    <a:pt x="2708492" y="4792669"/>
                    <a:pt x="2713186" y="4790322"/>
                    <a:pt x="2715533" y="4787975"/>
                  </a:cubicBezTo>
                  <a:cubicBezTo>
                    <a:pt x="2720227" y="4785628"/>
                    <a:pt x="2722574" y="4783281"/>
                    <a:pt x="2727268" y="4780934"/>
                  </a:cubicBezTo>
                  <a:cubicBezTo>
                    <a:pt x="2731962" y="4778587"/>
                    <a:pt x="2736656" y="4773893"/>
                    <a:pt x="2739003" y="4771545"/>
                  </a:cubicBezTo>
                  <a:cubicBezTo>
                    <a:pt x="2741350" y="4769199"/>
                    <a:pt x="2741350" y="4769199"/>
                    <a:pt x="2743697" y="4766851"/>
                  </a:cubicBezTo>
                  <a:cubicBezTo>
                    <a:pt x="2748391" y="4769199"/>
                    <a:pt x="2750738" y="4769199"/>
                    <a:pt x="2753086" y="4771545"/>
                  </a:cubicBezTo>
                  <a:cubicBezTo>
                    <a:pt x="2760127" y="4773893"/>
                    <a:pt x="2767168" y="4778587"/>
                    <a:pt x="2774209" y="4780934"/>
                  </a:cubicBezTo>
                  <a:cubicBezTo>
                    <a:pt x="2778903" y="4783281"/>
                    <a:pt x="2785944" y="4783281"/>
                    <a:pt x="2790638" y="4785628"/>
                  </a:cubicBezTo>
                  <a:cubicBezTo>
                    <a:pt x="2790638" y="4785628"/>
                    <a:pt x="2792985" y="4785628"/>
                    <a:pt x="2792985" y="4785628"/>
                  </a:cubicBezTo>
                  <a:cubicBezTo>
                    <a:pt x="2792985" y="4787975"/>
                    <a:pt x="2792985" y="4787975"/>
                    <a:pt x="2792985" y="4790322"/>
                  </a:cubicBezTo>
                  <a:cubicBezTo>
                    <a:pt x="2792985" y="4790322"/>
                    <a:pt x="2792985" y="4792669"/>
                    <a:pt x="2792985" y="4792669"/>
                  </a:cubicBezTo>
                  <a:cubicBezTo>
                    <a:pt x="2790638" y="4792669"/>
                    <a:pt x="2785944" y="4792669"/>
                    <a:pt x="2783597" y="4795016"/>
                  </a:cubicBezTo>
                  <a:cubicBezTo>
                    <a:pt x="2783597" y="4795016"/>
                    <a:pt x="2781250" y="4795016"/>
                    <a:pt x="2781250" y="4795016"/>
                  </a:cubicBezTo>
                  <a:cubicBezTo>
                    <a:pt x="2778903" y="4795016"/>
                    <a:pt x="2778903" y="4795016"/>
                    <a:pt x="2776556" y="4795016"/>
                  </a:cubicBezTo>
                  <a:cubicBezTo>
                    <a:pt x="2771862" y="4795016"/>
                    <a:pt x="2769515" y="4797363"/>
                    <a:pt x="2767168" y="4797363"/>
                  </a:cubicBezTo>
                  <a:cubicBezTo>
                    <a:pt x="2762474" y="4797363"/>
                    <a:pt x="2760127" y="4799710"/>
                    <a:pt x="2755433" y="4799710"/>
                  </a:cubicBezTo>
                  <a:cubicBezTo>
                    <a:pt x="2748391" y="4802057"/>
                    <a:pt x="2739003" y="4804404"/>
                    <a:pt x="2729615" y="4804404"/>
                  </a:cubicBezTo>
                  <a:close/>
                  <a:moveTo>
                    <a:pt x="2607569" y="4816140"/>
                  </a:moveTo>
                  <a:cubicBezTo>
                    <a:pt x="2595833" y="4816140"/>
                    <a:pt x="2584098" y="4818486"/>
                    <a:pt x="2572363" y="4818486"/>
                  </a:cubicBezTo>
                  <a:cubicBezTo>
                    <a:pt x="2562975" y="4818486"/>
                    <a:pt x="2555934" y="4818486"/>
                    <a:pt x="2546545" y="4820834"/>
                  </a:cubicBezTo>
                  <a:cubicBezTo>
                    <a:pt x="2532463" y="4820834"/>
                    <a:pt x="2520728" y="4823180"/>
                    <a:pt x="2506646" y="4823180"/>
                  </a:cubicBezTo>
                  <a:cubicBezTo>
                    <a:pt x="2499605" y="4823180"/>
                    <a:pt x="2492563" y="4823180"/>
                    <a:pt x="2485522" y="4823180"/>
                  </a:cubicBezTo>
                  <a:cubicBezTo>
                    <a:pt x="2464399" y="4823180"/>
                    <a:pt x="2445622" y="4823180"/>
                    <a:pt x="2424499" y="4823180"/>
                  </a:cubicBezTo>
                  <a:cubicBezTo>
                    <a:pt x="2424499" y="4823180"/>
                    <a:pt x="2424499" y="4823180"/>
                    <a:pt x="2424499" y="4823180"/>
                  </a:cubicBezTo>
                  <a:cubicBezTo>
                    <a:pt x="2288370" y="4823180"/>
                    <a:pt x="2154589" y="4811445"/>
                    <a:pt x="2023154" y="4790322"/>
                  </a:cubicBezTo>
                  <a:cubicBezTo>
                    <a:pt x="2081830" y="4785628"/>
                    <a:pt x="2142854" y="4773893"/>
                    <a:pt x="2203877" y="4755116"/>
                  </a:cubicBezTo>
                  <a:cubicBezTo>
                    <a:pt x="2215612" y="4757463"/>
                    <a:pt x="2229694" y="4762157"/>
                    <a:pt x="2241429" y="4764504"/>
                  </a:cubicBezTo>
                  <a:cubicBezTo>
                    <a:pt x="2250818" y="4766851"/>
                    <a:pt x="2257859" y="4766851"/>
                    <a:pt x="2267247" y="4769199"/>
                  </a:cubicBezTo>
                  <a:cubicBezTo>
                    <a:pt x="2281329" y="4771545"/>
                    <a:pt x="2297759" y="4776239"/>
                    <a:pt x="2311841" y="4778587"/>
                  </a:cubicBezTo>
                  <a:cubicBezTo>
                    <a:pt x="2321229" y="4780934"/>
                    <a:pt x="2330617" y="4780934"/>
                    <a:pt x="2340005" y="4783281"/>
                  </a:cubicBezTo>
                  <a:cubicBezTo>
                    <a:pt x="2354088" y="4785628"/>
                    <a:pt x="2368170" y="4787975"/>
                    <a:pt x="2384599" y="4790322"/>
                  </a:cubicBezTo>
                  <a:cubicBezTo>
                    <a:pt x="2393987" y="4792669"/>
                    <a:pt x="2403376" y="4792669"/>
                    <a:pt x="2412764" y="4795016"/>
                  </a:cubicBezTo>
                  <a:cubicBezTo>
                    <a:pt x="2426846" y="4797363"/>
                    <a:pt x="2440928" y="4799710"/>
                    <a:pt x="2455011" y="4799710"/>
                  </a:cubicBezTo>
                  <a:cubicBezTo>
                    <a:pt x="2464399" y="4799710"/>
                    <a:pt x="2473787" y="4802057"/>
                    <a:pt x="2483175" y="4802057"/>
                  </a:cubicBezTo>
                  <a:cubicBezTo>
                    <a:pt x="2497258" y="4804404"/>
                    <a:pt x="2511340" y="4804404"/>
                    <a:pt x="2525422" y="4806751"/>
                  </a:cubicBezTo>
                  <a:cubicBezTo>
                    <a:pt x="2534810" y="4806751"/>
                    <a:pt x="2546545" y="4809098"/>
                    <a:pt x="2555934" y="4809098"/>
                  </a:cubicBezTo>
                  <a:cubicBezTo>
                    <a:pt x="2570016" y="4809098"/>
                    <a:pt x="2584098" y="4811445"/>
                    <a:pt x="2595833" y="4811445"/>
                  </a:cubicBezTo>
                  <a:cubicBezTo>
                    <a:pt x="2605222" y="4811445"/>
                    <a:pt x="2616957" y="4811445"/>
                    <a:pt x="2626345" y="4811445"/>
                  </a:cubicBezTo>
                  <a:cubicBezTo>
                    <a:pt x="2638080" y="4811445"/>
                    <a:pt x="2649816" y="4811445"/>
                    <a:pt x="2661551" y="4811445"/>
                  </a:cubicBezTo>
                  <a:cubicBezTo>
                    <a:pt x="2661551" y="4811445"/>
                    <a:pt x="2661551" y="4811445"/>
                    <a:pt x="2661551" y="4811445"/>
                  </a:cubicBezTo>
                  <a:cubicBezTo>
                    <a:pt x="2654510" y="4811445"/>
                    <a:pt x="2645121" y="4813792"/>
                    <a:pt x="2638080" y="4813792"/>
                  </a:cubicBezTo>
                  <a:cubicBezTo>
                    <a:pt x="2623998" y="4813792"/>
                    <a:pt x="2616957" y="4816140"/>
                    <a:pt x="2607569" y="4816140"/>
                  </a:cubicBezTo>
                  <a:close/>
                  <a:moveTo>
                    <a:pt x="1769673" y="4733993"/>
                  </a:moveTo>
                  <a:cubicBezTo>
                    <a:pt x="1753244" y="4729299"/>
                    <a:pt x="1736814" y="4724605"/>
                    <a:pt x="1722732" y="4719911"/>
                  </a:cubicBezTo>
                  <a:cubicBezTo>
                    <a:pt x="1722732" y="4717563"/>
                    <a:pt x="1722732" y="4717563"/>
                    <a:pt x="1722732" y="4715216"/>
                  </a:cubicBezTo>
                  <a:cubicBezTo>
                    <a:pt x="1722732" y="4703481"/>
                    <a:pt x="1713344" y="4694093"/>
                    <a:pt x="1701609" y="4694093"/>
                  </a:cubicBezTo>
                  <a:cubicBezTo>
                    <a:pt x="1696915" y="4694093"/>
                    <a:pt x="1692220" y="4696440"/>
                    <a:pt x="1687526" y="4698787"/>
                  </a:cubicBezTo>
                  <a:cubicBezTo>
                    <a:pt x="1678138" y="4689399"/>
                    <a:pt x="1668750" y="4680011"/>
                    <a:pt x="1659362" y="4668276"/>
                  </a:cubicBezTo>
                  <a:cubicBezTo>
                    <a:pt x="1657015" y="4665928"/>
                    <a:pt x="1652321" y="4661234"/>
                    <a:pt x="1649974" y="4656540"/>
                  </a:cubicBezTo>
                  <a:cubicBezTo>
                    <a:pt x="1645280" y="4651846"/>
                    <a:pt x="1642933" y="4647152"/>
                    <a:pt x="1638239" y="4642458"/>
                  </a:cubicBezTo>
                  <a:cubicBezTo>
                    <a:pt x="1633544" y="4637764"/>
                    <a:pt x="1631197" y="4633070"/>
                    <a:pt x="1626503" y="4628376"/>
                  </a:cubicBezTo>
                  <a:cubicBezTo>
                    <a:pt x="1624156" y="4623681"/>
                    <a:pt x="1619462" y="4618987"/>
                    <a:pt x="1617115" y="4614293"/>
                  </a:cubicBezTo>
                  <a:cubicBezTo>
                    <a:pt x="1612421" y="4609599"/>
                    <a:pt x="1610074" y="4602558"/>
                    <a:pt x="1605380" y="4597864"/>
                  </a:cubicBezTo>
                  <a:cubicBezTo>
                    <a:pt x="1603033" y="4593170"/>
                    <a:pt x="1598339" y="4588476"/>
                    <a:pt x="1595992" y="4583782"/>
                  </a:cubicBezTo>
                  <a:cubicBezTo>
                    <a:pt x="1591298" y="4579088"/>
                    <a:pt x="1588950" y="4572047"/>
                    <a:pt x="1584256" y="4565005"/>
                  </a:cubicBezTo>
                  <a:cubicBezTo>
                    <a:pt x="1581909" y="4560311"/>
                    <a:pt x="1577215" y="4553270"/>
                    <a:pt x="1574868" y="4548576"/>
                  </a:cubicBezTo>
                  <a:cubicBezTo>
                    <a:pt x="1572521" y="4541535"/>
                    <a:pt x="1567827" y="4536841"/>
                    <a:pt x="1565480" y="4529800"/>
                  </a:cubicBezTo>
                  <a:cubicBezTo>
                    <a:pt x="1563133" y="4522759"/>
                    <a:pt x="1558439" y="4518064"/>
                    <a:pt x="1556092" y="4511024"/>
                  </a:cubicBezTo>
                  <a:cubicBezTo>
                    <a:pt x="1553745" y="4503982"/>
                    <a:pt x="1549051" y="4496941"/>
                    <a:pt x="1546704" y="4492247"/>
                  </a:cubicBezTo>
                  <a:cubicBezTo>
                    <a:pt x="1546704" y="4492247"/>
                    <a:pt x="1546704" y="4492247"/>
                    <a:pt x="1546704" y="4489900"/>
                  </a:cubicBezTo>
                  <a:cubicBezTo>
                    <a:pt x="1546704" y="4489900"/>
                    <a:pt x="1549051" y="4487553"/>
                    <a:pt x="1549051" y="4487553"/>
                  </a:cubicBezTo>
                  <a:cubicBezTo>
                    <a:pt x="1553745" y="4492247"/>
                    <a:pt x="1556092" y="4496941"/>
                    <a:pt x="1560786" y="4501635"/>
                  </a:cubicBezTo>
                  <a:cubicBezTo>
                    <a:pt x="1563133" y="4503982"/>
                    <a:pt x="1565480" y="4508676"/>
                    <a:pt x="1570174" y="4511024"/>
                  </a:cubicBezTo>
                  <a:cubicBezTo>
                    <a:pt x="1574868" y="4518064"/>
                    <a:pt x="1581909" y="4522759"/>
                    <a:pt x="1586603" y="4529800"/>
                  </a:cubicBezTo>
                  <a:cubicBezTo>
                    <a:pt x="1588950" y="4532147"/>
                    <a:pt x="1593645" y="4536841"/>
                    <a:pt x="1595992" y="4539188"/>
                  </a:cubicBezTo>
                  <a:cubicBezTo>
                    <a:pt x="1600686" y="4543882"/>
                    <a:pt x="1605380" y="4550923"/>
                    <a:pt x="1610074" y="4555617"/>
                  </a:cubicBezTo>
                  <a:cubicBezTo>
                    <a:pt x="1612421" y="4560311"/>
                    <a:pt x="1617115" y="4562658"/>
                    <a:pt x="1619462" y="4567352"/>
                  </a:cubicBezTo>
                  <a:cubicBezTo>
                    <a:pt x="1624156" y="4572047"/>
                    <a:pt x="1628850" y="4576741"/>
                    <a:pt x="1633544" y="4581435"/>
                  </a:cubicBezTo>
                  <a:cubicBezTo>
                    <a:pt x="1635891" y="4586129"/>
                    <a:pt x="1640586" y="4588476"/>
                    <a:pt x="1645280" y="4590823"/>
                  </a:cubicBezTo>
                  <a:cubicBezTo>
                    <a:pt x="1649974" y="4595517"/>
                    <a:pt x="1654668" y="4600211"/>
                    <a:pt x="1659362" y="4604905"/>
                  </a:cubicBezTo>
                  <a:cubicBezTo>
                    <a:pt x="1664056" y="4607252"/>
                    <a:pt x="1666403" y="4611946"/>
                    <a:pt x="1671097" y="4614293"/>
                  </a:cubicBezTo>
                  <a:cubicBezTo>
                    <a:pt x="1675791" y="4618987"/>
                    <a:pt x="1680485" y="4623681"/>
                    <a:pt x="1685179" y="4626029"/>
                  </a:cubicBezTo>
                  <a:cubicBezTo>
                    <a:pt x="1689873" y="4628376"/>
                    <a:pt x="1692220" y="4633070"/>
                    <a:pt x="1696915" y="4635417"/>
                  </a:cubicBezTo>
                  <a:cubicBezTo>
                    <a:pt x="1701609" y="4640111"/>
                    <a:pt x="1706303" y="4642458"/>
                    <a:pt x="1708650" y="4647152"/>
                  </a:cubicBezTo>
                  <a:cubicBezTo>
                    <a:pt x="1713344" y="4649499"/>
                    <a:pt x="1715691" y="4654193"/>
                    <a:pt x="1720385" y="4656540"/>
                  </a:cubicBezTo>
                  <a:cubicBezTo>
                    <a:pt x="1725079" y="4661234"/>
                    <a:pt x="1729773" y="4663582"/>
                    <a:pt x="1732120" y="4668276"/>
                  </a:cubicBezTo>
                  <a:cubicBezTo>
                    <a:pt x="1736814" y="4670622"/>
                    <a:pt x="1739161" y="4675317"/>
                    <a:pt x="1743856" y="4677664"/>
                  </a:cubicBezTo>
                  <a:cubicBezTo>
                    <a:pt x="1748550" y="4680011"/>
                    <a:pt x="1753244" y="4684705"/>
                    <a:pt x="1755591" y="4687052"/>
                  </a:cubicBezTo>
                  <a:cubicBezTo>
                    <a:pt x="1760285" y="4689399"/>
                    <a:pt x="1762632" y="4691746"/>
                    <a:pt x="1767326" y="4696440"/>
                  </a:cubicBezTo>
                  <a:cubicBezTo>
                    <a:pt x="1772020" y="4698787"/>
                    <a:pt x="1776714" y="4703481"/>
                    <a:pt x="1779061" y="4705828"/>
                  </a:cubicBezTo>
                  <a:cubicBezTo>
                    <a:pt x="1783755" y="4708175"/>
                    <a:pt x="1786102" y="4710522"/>
                    <a:pt x="1790797" y="4712869"/>
                  </a:cubicBezTo>
                  <a:cubicBezTo>
                    <a:pt x="1795491" y="4715216"/>
                    <a:pt x="1797838" y="4717563"/>
                    <a:pt x="1802532" y="4722258"/>
                  </a:cubicBezTo>
                  <a:cubicBezTo>
                    <a:pt x="1807226" y="4724605"/>
                    <a:pt x="1809573" y="4726952"/>
                    <a:pt x="1814267" y="4729299"/>
                  </a:cubicBezTo>
                  <a:cubicBezTo>
                    <a:pt x="1818961" y="4731646"/>
                    <a:pt x="1821308" y="4733993"/>
                    <a:pt x="1826002" y="4736340"/>
                  </a:cubicBezTo>
                  <a:cubicBezTo>
                    <a:pt x="1830696" y="4738687"/>
                    <a:pt x="1833043" y="4741034"/>
                    <a:pt x="1837737" y="4743381"/>
                  </a:cubicBezTo>
                  <a:cubicBezTo>
                    <a:pt x="1842431" y="4745728"/>
                    <a:pt x="1844778" y="4748075"/>
                    <a:pt x="1849473" y="4750422"/>
                  </a:cubicBezTo>
                  <a:cubicBezTo>
                    <a:pt x="1849473" y="4750422"/>
                    <a:pt x="1849473" y="4750422"/>
                    <a:pt x="1849473" y="4750422"/>
                  </a:cubicBezTo>
                  <a:cubicBezTo>
                    <a:pt x="1830696" y="4745728"/>
                    <a:pt x="1811920" y="4741034"/>
                    <a:pt x="1793144" y="4736340"/>
                  </a:cubicBezTo>
                  <a:cubicBezTo>
                    <a:pt x="1783755" y="4738687"/>
                    <a:pt x="1776714" y="4736340"/>
                    <a:pt x="1769673" y="4733993"/>
                  </a:cubicBezTo>
                  <a:close/>
                  <a:moveTo>
                    <a:pt x="1642933" y="4691746"/>
                  </a:moveTo>
                  <a:cubicBezTo>
                    <a:pt x="1631197" y="4687052"/>
                    <a:pt x="1621809" y="4682358"/>
                    <a:pt x="1610074" y="4677664"/>
                  </a:cubicBezTo>
                  <a:cubicBezTo>
                    <a:pt x="1603033" y="4675317"/>
                    <a:pt x="1593645" y="4670622"/>
                    <a:pt x="1586603" y="4668276"/>
                  </a:cubicBezTo>
                  <a:cubicBezTo>
                    <a:pt x="1574868" y="4663582"/>
                    <a:pt x="1563133" y="4658887"/>
                    <a:pt x="1551398" y="4651846"/>
                  </a:cubicBezTo>
                  <a:cubicBezTo>
                    <a:pt x="1544357" y="4649499"/>
                    <a:pt x="1537315" y="4647152"/>
                    <a:pt x="1532621" y="4642458"/>
                  </a:cubicBezTo>
                  <a:cubicBezTo>
                    <a:pt x="1513845" y="4633070"/>
                    <a:pt x="1495069" y="4626029"/>
                    <a:pt x="1476292" y="4616641"/>
                  </a:cubicBezTo>
                  <a:cubicBezTo>
                    <a:pt x="1473945" y="4616641"/>
                    <a:pt x="1473945" y="4614293"/>
                    <a:pt x="1471598" y="4614293"/>
                  </a:cubicBezTo>
                  <a:cubicBezTo>
                    <a:pt x="1455169" y="4607252"/>
                    <a:pt x="1438739" y="4597864"/>
                    <a:pt x="1419963" y="4588476"/>
                  </a:cubicBezTo>
                  <a:cubicBezTo>
                    <a:pt x="1415269" y="4586129"/>
                    <a:pt x="1408228" y="4581435"/>
                    <a:pt x="1403534" y="4579088"/>
                  </a:cubicBezTo>
                  <a:cubicBezTo>
                    <a:pt x="1391799" y="4572047"/>
                    <a:pt x="1377716" y="4565005"/>
                    <a:pt x="1365981" y="4560311"/>
                  </a:cubicBezTo>
                  <a:cubicBezTo>
                    <a:pt x="1358940" y="4555617"/>
                    <a:pt x="1351899" y="4553270"/>
                    <a:pt x="1347205" y="4548576"/>
                  </a:cubicBezTo>
                  <a:cubicBezTo>
                    <a:pt x="1335469" y="4541535"/>
                    <a:pt x="1323734" y="4536841"/>
                    <a:pt x="1311999" y="4529800"/>
                  </a:cubicBezTo>
                  <a:cubicBezTo>
                    <a:pt x="1304958" y="4525106"/>
                    <a:pt x="1297917" y="4520412"/>
                    <a:pt x="1290876" y="4518064"/>
                  </a:cubicBezTo>
                  <a:cubicBezTo>
                    <a:pt x="1286181" y="4515718"/>
                    <a:pt x="1279140" y="4511024"/>
                    <a:pt x="1274446" y="4508676"/>
                  </a:cubicBezTo>
                  <a:cubicBezTo>
                    <a:pt x="1274446" y="4506329"/>
                    <a:pt x="1276793" y="4503982"/>
                    <a:pt x="1276793" y="4503982"/>
                  </a:cubicBezTo>
                  <a:cubicBezTo>
                    <a:pt x="1279140" y="4503982"/>
                    <a:pt x="1281487" y="4503982"/>
                    <a:pt x="1286181" y="4503982"/>
                  </a:cubicBezTo>
                  <a:cubicBezTo>
                    <a:pt x="1290876" y="4503982"/>
                    <a:pt x="1295570" y="4506329"/>
                    <a:pt x="1300264" y="4506329"/>
                  </a:cubicBezTo>
                  <a:cubicBezTo>
                    <a:pt x="1314346" y="4508676"/>
                    <a:pt x="1328428" y="4508676"/>
                    <a:pt x="1340164" y="4508676"/>
                  </a:cubicBezTo>
                  <a:lnTo>
                    <a:pt x="1340164" y="4508676"/>
                  </a:lnTo>
                  <a:cubicBezTo>
                    <a:pt x="1340164" y="4508676"/>
                    <a:pt x="1342511" y="4508676"/>
                    <a:pt x="1342511" y="4508676"/>
                  </a:cubicBezTo>
                  <a:cubicBezTo>
                    <a:pt x="1349552" y="4508676"/>
                    <a:pt x="1356593" y="4508676"/>
                    <a:pt x="1363634" y="4508676"/>
                  </a:cubicBezTo>
                  <a:cubicBezTo>
                    <a:pt x="1365981" y="4508676"/>
                    <a:pt x="1368328" y="4508676"/>
                    <a:pt x="1370675" y="4508676"/>
                  </a:cubicBezTo>
                  <a:cubicBezTo>
                    <a:pt x="1377716" y="4508676"/>
                    <a:pt x="1382410" y="4508676"/>
                    <a:pt x="1389452" y="4506329"/>
                  </a:cubicBezTo>
                  <a:cubicBezTo>
                    <a:pt x="1391799" y="4506329"/>
                    <a:pt x="1394146" y="4506329"/>
                    <a:pt x="1394146" y="4506329"/>
                  </a:cubicBezTo>
                  <a:cubicBezTo>
                    <a:pt x="1401187" y="4506329"/>
                    <a:pt x="1405881" y="4503982"/>
                    <a:pt x="1412922" y="4503982"/>
                  </a:cubicBezTo>
                  <a:cubicBezTo>
                    <a:pt x="1415269" y="4503982"/>
                    <a:pt x="1415269" y="4503982"/>
                    <a:pt x="1417616" y="4503982"/>
                  </a:cubicBezTo>
                  <a:cubicBezTo>
                    <a:pt x="1424657" y="4503982"/>
                    <a:pt x="1431698" y="4501635"/>
                    <a:pt x="1438739" y="4501635"/>
                  </a:cubicBezTo>
                  <a:cubicBezTo>
                    <a:pt x="1438739" y="4501635"/>
                    <a:pt x="1441087" y="4501635"/>
                    <a:pt x="1441087" y="4501635"/>
                  </a:cubicBezTo>
                  <a:cubicBezTo>
                    <a:pt x="1448128" y="4499288"/>
                    <a:pt x="1455169" y="4499288"/>
                    <a:pt x="1462210" y="4496941"/>
                  </a:cubicBezTo>
                  <a:cubicBezTo>
                    <a:pt x="1462210" y="4496941"/>
                    <a:pt x="1464557" y="4496941"/>
                    <a:pt x="1464557" y="4496941"/>
                  </a:cubicBezTo>
                  <a:cubicBezTo>
                    <a:pt x="1471598" y="4494594"/>
                    <a:pt x="1478639" y="4492247"/>
                    <a:pt x="1488028" y="4489900"/>
                  </a:cubicBezTo>
                  <a:cubicBezTo>
                    <a:pt x="1488028" y="4489900"/>
                    <a:pt x="1488028" y="4489900"/>
                    <a:pt x="1490375" y="4489900"/>
                  </a:cubicBezTo>
                  <a:cubicBezTo>
                    <a:pt x="1497416" y="4487553"/>
                    <a:pt x="1506804" y="4485206"/>
                    <a:pt x="1513845" y="4482859"/>
                  </a:cubicBezTo>
                  <a:cubicBezTo>
                    <a:pt x="1513845" y="4482859"/>
                    <a:pt x="1516192" y="4482859"/>
                    <a:pt x="1516192" y="4482859"/>
                  </a:cubicBezTo>
                  <a:cubicBezTo>
                    <a:pt x="1516192" y="4482859"/>
                    <a:pt x="1518539" y="4482859"/>
                    <a:pt x="1518539" y="4480512"/>
                  </a:cubicBezTo>
                  <a:cubicBezTo>
                    <a:pt x="1520886" y="4482859"/>
                    <a:pt x="1520886" y="4485206"/>
                    <a:pt x="1523233" y="4487553"/>
                  </a:cubicBezTo>
                  <a:cubicBezTo>
                    <a:pt x="1527927" y="4492247"/>
                    <a:pt x="1532621" y="4494594"/>
                    <a:pt x="1537315" y="4494594"/>
                  </a:cubicBezTo>
                  <a:cubicBezTo>
                    <a:pt x="1539662" y="4494594"/>
                    <a:pt x="1542009" y="4494594"/>
                    <a:pt x="1544357" y="4492247"/>
                  </a:cubicBezTo>
                  <a:cubicBezTo>
                    <a:pt x="1553745" y="4513370"/>
                    <a:pt x="1565480" y="4532147"/>
                    <a:pt x="1574868" y="4548576"/>
                  </a:cubicBezTo>
                  <a:cubicBezTo>
                    <a:pt x="1577215" y="4550923"/>
                    <a:pt x="1577215" y="4555617"/>
                    <a:pt x="1579562" y="4557964"/>
                  </a:cubicBezTo>
                  <a:cubicBezTo>
                    <a:pt x="1584256" y="4567352"/>
                    <a:pt x="1588950" y="4574394"/>
                    <a:pt x="1595992" y="4583782"/>
                  </a:cubicBezTo>
                  <a:cubicBezTo>
                    <a:pt x="1598339" y="4588476"/>
                    <a:pt x="1600686" y="4590823"/>
                    <a:pt x="1603033" y="4595517"/>
                  </a:cubicBezTo>
                  <a:cubicBezTo>
                    <a:pt x="1607727" y="4602558"/>
                    <a:pt x="1612421" y="4609599"/>
                    <a:pt x="1617115" y="4616641"/>
                  </a:cubicBezTo>
                  <a:cubicBezTo>
                    <a:pt x="1619462" y="4621335"/>
                    <a:pt x="1621809" y="4623681"/>
                    <a:pt x="1626503" y="4628376"/>
                  </a:cubicBezTo>
                  <a:cubicBezTo>
                    <a:pt x="1631197" y="4635417"/>
                    <a:pt x="1635891" y="4640111"/>
                    <a:pt x="1638239" y="4644805"/>
                  </a:cubicBezTo>
                  <a:cubicBezTo>
                    <a:pt x="1640586" y="4649499"/>
                    <a:pt x="1645280" y="4651846"/>
                    <a:pt x="1647627" y="4656540"/>
                  </a:cubicBezTo>
                  <a:cubicBezTo>
                    <a:pt x="1652321" y="4661234"/>
                    <a:pt x="1654668" y="4665928"/>
                    <a:pt x="1659362" y="4670622"/>
                  </a:cubicBezTo>
                  <a:cubicBezTo>
                    <a:pt x="1661709" y="4675317"/>
                    <a:pt x="1666403" y="4677664"/>
                    <a:pt x="1668750" y="4682358"/>
                  </a:cubicBezTo>
                  <a:cubicBezTo>
                    <a:pt x="1673444" y="4687052"/>
                    <a:pt x="1675791" y="4691746"/>
                    <a:pt x="1680485" y="4694093"/>
                  </a:cubicBezTo>
                  <a:cubicBezTo>
                    <a:pt x="1682832" y="4696440"/>
                    <a:pt x="1685179" y="4698787"/>
                    <a:pt x="1689873" y="4703481"/>
                  </a:cubicBezTo>
                  <a:cubicBezTo>
                    <a:pt x="1687526" y="4705828"/>
                    <a:pt x="1687526" y="4705828"/>
                    <a:pt x="1685179" y="4708175"/>
                  </a:cubicBezTo>
                  <a:cubicBezTo>
                    <a:pt x="1680485" y="4705828"/>
                    <a:pt x="1675791" y="4705828"/>
                    <a:pt x="1671097" y="4703481"/>
                  </a:cubicBezTo>
                  <a:cubicBezTo>
                    <a:pt x="1661709" y="4698787"/>
                    <a:pt x="1652321" y="4696440"/>
                    <a:pt x="1642933" y="4691746"/>
                  </a:cubicBezTo>
                  <a:close/>
                  <a:moveTo>
                    <a:pt x="1161788" y="4466429"/>
                  </a:moveTo>
                  <a:cubicBezTo>
                    <a:pt x="1157094" y="4464083"/>
                    <a:pt x="1150053" y="4461735"/>
                    <a:pt x="1145359" y="4459388"/>
                  </a:cubicBezTo>
                  <a:cubicBezTo>
                    <a:pt x="1138318" y="4457041"/>
                    <a:pt x="1133623" y="4452347"/>
                    <a:pt x="1126582" y="4450000"/>
                  </a:cubicBezTo>
                  <a:cubicBezTo>
                    <a:pt x="1121888" y="4447653"/>
                    <a:pt x="1117194" y="4445306"/>
                    <a:pt x="1110153" y="4442959"/>
                  </a:cubicBezTo>
                  <a:cubicBezTo>
                    <a:pt x="1103112" y="4440612"/>
                    <a:pt x="1098418" y="4435918"/>
                    <a:pt x="1091377" y="4433571"/>
                  </a:cubicBezTo>
                  <a:cubicBezTo>
                    <a:pt x="1086683" y="4431224"/>
                    <a:pt x="1081988" y="4428877"/>
                    <a:pt x="1077294" y="4426530"/>
                  </a:cubicBezTo>
                  <a:cubicBezTo>
                    <a:pt x="1072600" y="4424183"/>
                    <a:pt x="1067906" y="4421836"/>
                    <a:pt x="1063212" y="4417142"/>
                  </a:cubicBezTo>
                  <a:cubicBezTo>
                    <a:pt x="1063212" y="4417142"/>
                    <a:pt x="1063212" y="4417142"/>
                    <a:pt x="1063212" y="4417142"/>
                  </a:cubicBezTo>
                  <a:cubicBezTo>
                    <a:pt x="1063212" y="4407753"/>
                    <a:pt x="1056171" y="4400712"/>
                    <a:pt x="1049130" y="4398365"/>
                  </a:cubicBezTo>
                  <a:cubicBezTo>
                    <a:pt x="1051477" y="4398365"/>
                    <a:pt x="1056171" y="4396018"/>
                    <a:pt x="1056171" y="4393671"/>
                  </a:cubicBezTo>
                  <a:cubicBezTo>
                    <a:pt x="1063212" y="4398365"/>
                    <a:pt x="1072600" y="4403059"/>
                    <a:pt x="1079641" y="4410100"/>
                  </a:cubicBezTo>
                  <a:cubicBezTo>
                    <a:pt x="1084336" y="4412447"/>
                    <a:pt x="1086683" y="4414794"/>
                    <a:pt x="1091377" y="4417142"/>
                  </a:cubicBezTo>
                  <a:cubicBezTo>
                    <a:pt x="1100765" y="4424183"/>
                    <a:pt x="1112500" y="4431224"/>
                    <a:pt x="1121888" y="4438265"/>
                  </a:cubicBezTo>
                  <a:cubicBezTo>
                    <a:pt x="1128929" y="4442959"/>
                    <a:pt x="1135971" y="4447653"/>
                    <a:pt x="1140665" y="4452347"/>
                  </a:cubicBezTo>
                  <a:cubicBezTo>
                    <a:pt x="1150053" y="4459388"/>
                    <a:pt x="1161788" y="4466429"/>
                    <a:pt x="1171176" y="4471123"/>
                  </a:cubicBezTo>
                  <a:cubicBezTo>
                    <a:pt x="1175870" y="4473471"/>
                    <a:pt x="1178217" y="4475818"/>
                    <a:pt x="1182911" y="4478165"/>
                  </a:cubicBezTo>
                  <a:cubicBezTo>
                    <a:pt x="1180564" y="4478165"/>
                    <a:pt x="1180564" y="4478165"/>
                    <a:pt x="1178217" y="4475818"/>
                  </a:cubicBezTo>
                  <a:cubicBezTo>
                    <a:pt x="1173523" y="4471123"/>
                    <a:pt x="1166482" y="4468777"/>
                    <a:pt x="1161788" y="4466429"/>
                  </a:cubicBezTo>
                  <a:close/>
                  <a:moveTo>
                    <a:pt x="985760" y="4311525"/>
                  </a:moveTo>
                  <a:cubicBezTo>
                    <a:pt x="990454" y="4309177"/>
                    <a:pt x="995148" y="4306830"/>
                    <a:pt x="999842" y="4304483"/>
                  </a:cubicBezTo>
                  <a:cubicBezTo>
                    <a:pt x="999842" y="4304483"/>
                    <a:pt x="999842" y="4304483"/>
                    <a:pt x="999842" y="4304483"/>
                  </a:cubicBezTo>
                  <a:cubicBezTo>
                    <a:pt x="1004536" y="4309177"/>
                    <a:pt x="1009230" y="4311525"/>
                    <a:pt x="1016271" y="4311525"/>
                  </a:cubicBezTo>
                  <a:cubicBezTo>
                    <a:pt x="1020965" y="4311525"/>
                    <a:pt x="1025659" y="4309177"/>
                    <a:pt x="1030353" y="4306830"/>
                  </a:cubicBezTo>
                  <a:cubicBezTo>
                    <a:pt x="1039742" y="4316219"/>
                    <a:pt x="1049130" y="4325607"/>
                    <a:pt x="1058518" y="4334995"/>
                  </a:cubicBezTo>
                  <a:cubicBezTo>
                    <a:pt x="1058518" y="4337342"/>
                    <a:pt x="1058518" y="4337342"/>
                    <a:pt x="1056171" y="4339689"/>
                  </a:cubicBezTo>
                  <a:cubicBezTo>
                    <a:pt x="1056171" y="4342036"/>
                    <a:pt x="1053824" y="4346730"/>
                    <a:pt x="1053824" y="4349077"/>
                  </a:cubicBezTo>
                  <a:cubicBezTo>
                    <a:pt x="1053824" y="4351424"/>
                    <a:pt x="1051477" y="4353771"/>
                    <a:pt x="1051477" y="4356118"/>
                  </a:cubicBezTo>
                  <a:cubicBezTo>
                    <a:pt x="1051477" y="4356118"/>
                    <a:pt x="1051477" y="4358466"/>
                    <a:pt x="1049130" y="4358466"/>
                  </a:cubicBezTo>
                  <a:cubicBezTo>
                    <a:pt x="1046783" y="4358466"/>
                    <a:pt x="1044436" y="4356118"/>
                    <a:pt x="1042089" y="4356118"/>
                  </a:cubicBezTo>
                  <a:cubicBezTo>
                    <a:pt x="1035047" y="4356118"/>
                    <a:pt x="1030353" y="4358466"/>
                    <a:pt x="1028006" y="4363160"/>
                  </a:cubicBezTo>
                  <a:cubicBezTo>
                    <a:pt x="1023312" y="4358466"/>
                    <a:pt x="1016271" y="4353771"/>
                    <a:pt x="1011577" y="4349077"/>
                  </a:cubicBezTo>
                  <a:cubicBezTo>
                    <a:pt x="999842" y="4339689"/>
                    <a:pt x="988107" y="4330301"/>
                    <a:pt x="978718" y="4320913"/>
                  </a:cubicBezTo>
                  <a:cubicBezTo>
                    <a:pt x="978718" y="4320913"/>
                    <a:pt x="978718" y="4320913"/>
                    <a:pt x="978718" y="4318565"/>
                  </a:cubicBezTo>
                  <a:cubicBezTo>
                    <a:pt x="978718" y="4316219"/>
                    <a:pt x="978718" y="4316219"/>
                    <a:pt x="978718" y="4313871"/>
                  </a:cubicBezTo>
                  <a:cubicBezTo>
                    <a:pt x="981065" y="4313871"/>
                    <a:pt x="983412" y="4311525"/>
                    <a:pt x="983412" y="4311525"/>
                  </a:cubicBezTo>
                  <a:cubicBezTo>
                    <a:pt x="983412" y="4313871"/>
                    <a:pt x="985760" y="4313871"/>
                    <a:pt x="985760" y="4311525"/>
                  </a:cubicBezTo>
                  <a:close/>
                  <a:moveTo>
                    <a:pt x="955248" y="4259889"/>
                  </a:moveTo>
                  <a:cubicBezTo>
                    <a:pt x="943513" y="4252848"/>
                    <a:pt x="931777" y="4248154"/>
                    <a:pt x="922389" y="4241113"/>
                  </a:cubicBezTo>
                  <a:cubicBezTo>
                    <a:pt x="915348" y="4236419"/>
                    <a:pt x="905960" y="4231725"/>
                    <a:pt x="898919" y="4227031"/>
                  </a:cubicBezTo>
                  <a:cubicBezTo>
                    <a:pt x="887184" y="4219990"/>
                    <a:pt x="875448" y="4212948"/>
                    <a:pt x="863713" y="4205908"/>
                  </a:cubicBezTo>
                  <a:cubicBezTo>
                    <a:pt x="856672" y="4201213"/>
                    <a:pt x="849631" y="4196519"/>
                    <a:pt x="842590" y="4191825"/>
                  </a:cubicBezTo>
                  <a:cubicBezTo>
                    <a:pt x="830854" y="4182437"/>
                    <a:pt x="816772" y="4175396"/>
                    <a:pt x="805037" y="4166007"/>
                  </a:cubicBezTo>
                  <a:cubicBezTo>
                    <a:pt x="805037" y="4166007"/>
                    <a:pt x="802690" y="4166007"/>
                    <a:pt x="802690" y="4163660"/>
                  </a:cubicBezTo>
                  <a:cubicBezTo>
                    <a:pt x="795649" y="4156619"/>
                    <a:pt x="786261" y="4147231"/>
                    <a:pt x="779219" y="4140190"/>
                  </a:cubicBezTo>
                  <a:cubicBezTo>
                    <a:pt x="772178" y="4133149"/>
                    <a:pt x="765137" y="4123761"/>
                    <a:pt x="755749" y="4116720"/>
                  </a:cubicBezTo>
                  <a:cubicBezTo>
                    <a:pt x="746361" y="4107331"/>
                    <a:pt x="736973" y="4097943"/>
                    <a:pt x="729931" y="4088555"/>
                  </a:cubicBezTo>
                  <a:cubicBezTo>
                    <a:pt x="722890" y="4081514"/>
                    <a:pt x="715849" y="4072125"/>
                    <a:pt x="706461" y="4062737"/>
                  </a:cubicBezTo>
                  <a:cubicBezTo>
                    <a:pt x="697073" y="4053349"/>
                    <a:pt x="690032" y="4043961"/>
                    <a:pt x="680643" y="4034573"/>
                  </a:cubicBezTo>
                  <a:cubicBezTo>
                    <a:pt x="673602" y="4025185"/>
                    <a:pt x="666561" y="4018144"/>
                    <a:pt x="659520" y="4008755"/>
                  </a:cubicBezTo>
                  <a:cubicBezTo>
                    <a:pt x="652479" y="3999367"/>
                    <a:pt x="643091" y="3989979"/>
                    <a:pt x="636050" y="3980591"/>
                  </a:cubicBezTo>
                  <a:cubicBezTo>
                    <a:pt x="629008" y="3973550"/>
                    <a:pt x="624314" y="3966508"/>
                    <a:pt x="619620" y="3959468"/>
                  </a:cubicBezTo>
                  <a:cubicBezTo>
                    <a:pt x="619620" y="3959468"/>
                    <a:pt x="619620" y="3959468"/>
                    <a:pt x="621967" y="3957120"/>
                  </a:cubicBezTo>
                  <a:cubicBezTo>
                    <a:pt x="624314" y="3954773"/>
                    <a:pt x="624314" y="3954773"/>
                    <a:pt x="626661" y="3952426"/>
                  </a:cubicBezTo>
                  <a:cubicBezTo>
                    <a:pt x="626661" y="3952426"/>
                    <a:pt x="629008" y="3950079"/>
                    <a:pt x="629008" y="3950079"/>
                  </a:cubicBezTo>
                  <a:cubicBezTo>
                    <a:pt x="631355" y="3947732"/>
                    <a:pt x="631355" y="3947732"/>
                    <a:pt x="633703" y="3945385"/>
                  </a:cubicBezTo>
                  <a:cubicBezTo>
                    <a:pt x="633703" y="3945385"/>
                    <a:pt x="636050" y="3943038"/>
                    <a:pt x="636050" y="3943038"/>
                  </a:cubicBezTo>
                  <a:cubicBezTo>
                    <a:pt x="638397" y="3940691"/>
                    <a:pt x="638397" y="3938344"/>
                    <a:pt x="640744" y="3938344"/>
                  </a:cubicBezTo>
                  <a:cubicBezTo>
                    <a:pt x="640744" y="3938344"/>
                    <a:pt x="643091" y="3935997"/>
                    <a:pt x="643091" y="3935997"/>
                  </a:cubicBezTo>
                  <a:cubicBezTo>
                    <a:pt x="645438" y="3933650"/>
                    <a:pt x="645438" y="3931303"/>
                    <a:pt x="647785" y="3928956"/>
                  </a:cubicBezTo>
                  <a:cubicBezTo>
                    <a:pt x="647785" y="3928956"/>
                    <a:pt x="650132" y="3926609"/>
                    <a:pt x="650132" y="3926609"/>
                  </a:cubicBezTo>
                  <a:cubicBezTo>
                    <a:pt x="652479" y="3924262"/>
                    <a:pt x="652479" y="3921915"/>
                    <a:pt x="654826" y="3919567"/>
                  </a:cubicBezTo>
                  <a:cubicBezTo>
                    <a:pt x="654826" y="3917221"/>
                    <a:pt x="657173" y="3917221"/>
                    <a:pt x="657173" y="3914873"/>
                  </a:cubicBezTo>
                  <a:cubicBezTo>
                    <a:pt x="659520" y="3912527"/>
                    <a:pt x="659520" y="3910179"/>
                    <a:pt x="661867" y="3907832"/>
                  </a:cubicBezTo>
                  <a:cubicBezTo>
                    <a:pt x="661867" y="3905485"/>
                    <a:pt x="664214" y="3905485"/>
                    <a:pt x="664214" y="3903138"/>
                  </a:cubicBezTo>
                  <a:cubicBezTo>
                    <a:pt x="666561" y="3900791"/>
                    <a:pt x="666561" y="3898444"/>
                    <a:pt x="668908" y="3896097"/>
                  </a:cubicBezTo>
                  <a:cubicBezTo>
                    <a:pt x="668908" y="3893750"/>
                    <a:pt x="671255" y="3893750"/>
                    <a:pt x="671255" y="3891403"/>
                  </a:cubicBezTo>
                  <a:cubicBezTo>
                    <a:pt x="673602" y="3889056"/>
                    <a:pt x="673602" y="3886709"/>
                    <a:pt x="675949" y="3882015"/>
                  </a:cubicBezTo>
                  <a:cubicBezTo>
                    <a:pt x="675949" y="3879668"/>
                    <a:pt x="678296" y="3877321"/>
                    <a:pt x="678296" y="3877321"/>
                  </a:cubicBezTo>
                  <a:cubicBezTo>
                    <a:pt x="680643" y="3874974"/>
                    <a:pt x="680643" y="3872627"/>
                    <a:pt x="682991" y="3867932"/>
                  </a:cubicBezTo>
                  <a:cubicBezTo>
                    <a:pt x="682991" y="3865586"/>
                    <a:pt x="685338" y="3863238"/>
                    <a:pt x="685338" y="3860891"/>
                  </a:cubicBezTo>
                  <a:cubicBezTo>
                    <a:pt x="685338" y="3858544"/>
                    <a:pt x="687685" y="3856197"/>
                    <a:pt x="687685" y="3853850"/>
                  </a:cubicBezTo>
                  <a:cubicBezTo>
                    <a:pt x="690032" y="3853850"/>
                    <a:pt x="692379" y="3856197"/>
                    <a:pt x="694726" y="3856197"/>
                  </a:cubicBezTo>
                  <a:cubicBezTo>
                    <a:pt x="699420" y="3856197"/>
                    <a:pt x="701767" y="3856197"/>
                    <a:pt x="704114" y="3853850"/>
                  </a:cubicBezTo>
                  <a:cubicBezTo>
                    <a:pt x="706461" y="3856197"/>
                    <a:pt x="706461" y="3858544"/>
                    <a:pt x="708808" y="3860891"/>
                  </a:cubicBezTo>
                  <a:cubicBezTo>
                    <a:pt x="718196" y="3874974"/>
                    <a:pt x="727584" y="3889056"/>
                    <a:pt x="734626" y="3903138"/>
                  </a:cubicBezTo>
                  <a:cubicBezTo>
                    <a:pt x="746361" y="3921915"/>
                    <a:pt x="758096" y="3940691"/>
                    <a:pt x="769831" y="3959468"/>
                  </a:cubicBezTo>
                  <a:cubicBezTo>
                    <a:pt x="772178" y="3961814"/>
                    <a:pt x="774525" y="3964162"/>
                    <a:pt x="774525" y="3968856"/>
                  </a:cubicBezTo>
                  <a:cubicBezTo>
                    <a:pt x="788608" y="3989979"/>
                    <a:pt x="800343" y="4008755"/>
                    <a:pt x="814425" y="4027532"/>
                  </a:cubicBezTo>
                  <a:cubicBezTo>
                    <a:pt x="816772" y="4032226"/>
                    <a:pt x="821466" y="4036920"/>
                    <a:pt x="823813" y="4041614"/>
                  </a:cubicBezTo>
                  <a:cubicBezTo>
                    <a:pt x="833201" y="4055696"/>
                    <a:pt x="844937" y="4069779"/>
                    <a:pt x="854325" y="4086208"/>
                  </a:cubicBezTo>
                  <a:cubicBezTo>
                    <a:pt x="859019" y="4093249"/>
                    <a:pt x="863713" y="4097943"/>
                    <a:pt x="868407" y="4104984"/>
                  </a:cubicBezTo>
                  <a:cubicBezTo>
                    <a:pt x="877795" y="4116720"/>
                    <a:pt x="887184" y="4130802"/>
                    <a:pt x="896572" y="4142537"/>
                  </a:cubicBezTo>
                  <a:cubicBezTo>
                    <a:pt x="901266" y="4149578"/>
                    <a:pt x="905960" y="4154272"/>
                    <a:pt x="910654" y="4161313"/>
                  </a:cubicBezTo>
                  <a:cubicBezTo>
                    <a:pt x="920042" y="4173049"/>
                    <a:pt x="929430" y="4184784"/>
                    <a:pt x="936472" y="4196519"/>
                  </a:cubicBezTo>
                  <a:cubicBezTo>
                    <a:pt x="941166" y="4203560"/>
                    <a:pt x="945860" y="4208254"/>
                    <a:pt x="950554" y="4215296"/>
                  </a:cubicBezTo>
                  <a:cubicBezTo>
                    <a:pt x="959942" y="4227031"/>
                    <a:pt x="969330" y="4236419"/>
                    <a:pt x="976371" y="4248154"/>
                  </a:cubicBezTo>
                  <a:cubicBezTo>
                    <a:pt x="981065" y="4252848"/>
                    <a:pt x="985760" y="4259889"/>
                    <a:pt x="990454" y="4264584"/>
                  </a:cubicBezTo>
                  <a:cubicBezTo>
                    <a:pt x="995148" y="4269278"/>
                    <a:pt x="999842" y="4276319"/>
                    <a:pt x="1004536" y="4281013"/>
                  </a:cubicBezTo>
                  <a:cubicBezTo>
                    <a:pt x="1002189" y="4283360"/>
                    <a:pt x="1002189" y="4283360"/>
                    <a:pt x="999842" y="4285707"/>
                  </a:cubicBezTo>
                  <a:cubicBezTo>
                    <a:pt x="992801" y="4283360"/>
                    <a:pt x="988107" y="4278666"/>
                    <a:pt x="983412" y="4276319"/>
                  </a:cubicBezTo>
                  <a:cubicBezTo>
                    <a:pt x="971677" y="4269278"/>
                    <a:pt x="964636" y="4264584"/>
                    <a:pt x="955248" y="4259889"/>
                  </a:cubicBezTo>
                  <a:close/>
                  <a:moveTo>
                    <a:pt x="591456" y="3924262"/>
                  </a:moveTo>
                  <a:cubicBezTo>
                    <a:pt x="584415" y="3914873"/>
                    <a:pt x="577373" y="3905485"/>
                    <a:pt x="570332" y="3896097"/>
                  </a:cubicBezTo>
                  <a:cubicBezTo>
                    <a:pt x="563291" y="3886709"/>
                    <a:pt x="556250" y="3877321"/>
                    <a:pt x="546862" y="3867932"/>
                  </a:cubicBezTo>
                  <a:cubicBezTo>
                    <a:pt x="539821" y="3858544"/>
                    <a:pt x="532780" y="3849156"/>
                    <a:pt x="525738" y="3839768"/>
                  </a:cubicBezTo>
                  <a:cubicBezTo>
                    <a:pt x="518697" y="3830380"/>
                    <a:pt x="511656" y="3820992"/>
                    <a:pt x="504615" y="3809256"/>
                  </a:cubicBezTo>
                  <a:cubicBezTo>
                    <a:pt x="497574" y="3799868"/>
                    <a:pt x="490533" y="3790480"/>
                    <a:pt x="483492" y="3778745"/>
                  </a:cubicBezTo>
                  <a:cubicBezTo>
                    <a:pt x="476450" y="3769357"/>
                    <a:pt x="469409" y="3757621"/>
                    <a:pt x="462368" y="3748233"/>
                  </a:cubicBezTo>
                  <a:cubicBezTo>
                    <a:pt x="455327" y="3738845"/>
                    <a:pt x="448286" y="3727110"/>
                    <a:pt x="443592" y="3717722"/>
                  </a:cubicBezTo>
                  <a:cubicBezTo>
                    <a:pt x="436551" y="3708333"/>
                    <a:pt x="429509" y="3696598"/>
                    <a:pt x="424815" y="3687210"/>
                  </a:cubicBezTo>
                  <a:cubicBezTo>
                    <a:pt x="417774" y="3677822"/>
                    <a:pt x="413080" y="3666087"/>
                    <a:pt x="406039" y="3656698"/>
                  </a:cubicBezTo>
                  <a:cubicBezTo>
                    <a:pt x="398998" y="3647310"/>
                    <a:pt x="394304" y="3635575"/>
                    <a:pt x="387263" y="3626187"/>
                  </a:cubicBezTo>
                  <a:cubicBezTo>
                    <a:pt x="380222" y="3616799"/>
                    <a:pt x="375527" y="3605063"/>
                    <a:pt x="368486" y="3595675"/>
                  </a:cubicBezTo>
                  <a:cubicBezTo>
                    <a:pt x="361445" y="3586287"/>
                    <a:pt x="356751" y="3574552"/>
                    <a:pt x="349710" y="3565164"/>
                  </a:cubicBezTo>
                  <a:cubicBezTo>
                    <a:pt x="342669" y="3553428"/>
                    <a:pt x="337975" y="3544040"/>
                    <a:pt x="333281" y="3532305"/>
                  </a:cubicBezTo>
                  <a:cubicBezTo>
                    <a:pt x="328587" y="3525264"/>
                    <a:pt x="326239" y="3518223"/>
                    <a:pt x="321545" y="3511182"/>
                  </a:cubicBezTo>
                  <a:cubicBezTo>
                    <a:pt x="321545" y="3511182"/>
                    <a:pt x="321545" y="3511182"/>
                    <a:pt x="321545" y="3511182"/>
                  </a:cubicBezTo>
                  <a:cubicBezTo>
                    <a:pt x="323892" y="3515876"/>
                    <a:pt x="328587" y="3520570"/>
                    <a:pt x="330934" y="3525264"/>
                  </a:cubicBezTo>
                  <a:cubicBezTo>
                    <a:pt x="335628" y="3532305"/>
                    <a:pt x="340322" y="3539346"/>
                    <a:pt x="347363" y="3546387"/>
                  </a:cubicBezTo>
                  <a:cubicBezTo>
                    <a:pt x="354404" y="3553428"/>
                    <a:pt x="359098" y="3562816"/>
                    <a:pt x="366139" y="3569858"/>
                  </a:cubicBezTo>
                  <a:cubicBezTo>
                    <a:pt x="370833" y="3576899"/>
                    <a:pt x="377874" y="3583940"/>
                    <a:pt x="382569" y="3588634"/>
                  </a:cubicBezTo>
                  <a:cubicBezTo>
                    <a:pt x="389610" y="3595675"/>
                    <a:pt x="396651" y="3602716"/>
                    <a:pt x="403692" y="3612105"/>
                  </a:cubicBezTo>
                  <a:cubicBezTo>
                    <a:pt x="408386" y="3619146"/>
                    <a:pt x="415427" y="3623840"/>
                    <a:pt x="420121" y="3630881"/>
                  </a:cubicBezTo>
                  <a:cubicBezTo>
                    <a:pt x="427162" y="3637922"/>
                    <a:pt x="434204" y="3644963"/>
                    <a:pt x="443592" y="3652004"/>
                  </a:cubicBezTo>
                  <a:cubicBezTo>
                    <a:pt x="450633" y="3656698"/>
                    <a:pt x="455327" y="3663740"/>
                    <a:pt x="462368" y="3668434"/>
                  </a:cubicBezTo>
                  <a:cubicBezTo>
                    <a:pt x="469409" y="3675475"/>
                    <a:pt x="478797" y="3682516"/>
                    <a:pt x="485839" y="3689557"/>
                  </a:cubicBezTo>
                  <a:cubicBezTo>
                    <a:pt x="492880" y="3694251"/>
                    <a:pt x="497574" y="3698945"/>
                    <a:pt x="504615" y="3705986"/>
                  </a:cubicBezTo>
                  <a:cubicBezTo>
                    <a:pt x="514003" y="3713028"/>
                    <a:pt x="523391" y="3720068"/>
                    <a:pt x="530433" y="3727110"/>
                  </a:cubicBezTo>
                  <a:cubicBezTo>
                    <a:pt x="537474" y="3731804"/>
                    <a:pt x="542168" y="3736498"/>
                    <a:pt x="549209" y="3741192"/>
                  </a:cubicBezTo>
                  <a:cubicBezTo>
                    <a:pt x="558597" y="3748233"/>
                    <a:pt x="570332" y="3755274"/>
                    <a:pt x="582068" y="3762315"/>
                  </a:cubicBezTo>
                  <a:cubicBezTo>
                    <a:pt x="586762" y="3764663"/>
                    <a:pt x="591456" y="3769357"/>
                    <a:pt x="596150" y="3771704"/>
                  </a:cubicBezTo>
                  <a:cubicBezTo>
                    <a:pt x="612579" y="3781092"/>
                    <a:pt x="626661" y="3790480"/>
                    <a:pt x="643091" y="3799868"/>
                  </a:cubicBezTo>
                  <a:cubicBezTo>
                    <a:pt x="647785" y="3802215"/>
                    <a:pt x="652479" y="3804562"/>
                    <a:pt x="657173" y="3806909"/>
                  </a:cubicBezTo>
                  <a:cubicBezTo>
                    <a:pt x="661867" y="3811604"/>
                    <a:pt x="664214" y="3813950"/>
                    <a:pt x="668908" y="3818645"/>
                  </a:cubicBezTo>
                  <a:cubicBezTo>
                    <a:pt x="666561" y="3823339"/>
                    <a:pt x="664214" y="3825686"/>
                    <a:pt x="664214" y="3832727"/>
                  </a:cubicBezTo>
                  <a:cubicBezTo>
                    <a:pt x="664214" y="3842115"/>
                    <a:pt x="668908" y="3849156"/>
                    <a:pt x="675949" y="3851503"/>
                  </a:cubicBezTo>
                  <a:cubicBezTo>
                    <a:pt x="675949" y="3853850"/>
                    <a:pt x="673602" y="3856197"/>
                    <a:pt x="673602" y="3858544"/>
                  </a:cubicBezTo>
                  <a:cubicBezTo>
                    <a:pt x="673602" y="3860891"/>
                    <a:pt x="671255" y="3863238"/>
                    <a:pt x="671255" y="3865586"/>
                  </a:cubicBezTo>
                  <a:cubicBezTo>
                    <a:pt x="668908" y="3867932"/>
                    <a:pt x="668908" y="3870280"/>
                    <a:pt x="666561" y="3872627"/>
                  </a:cubicBezTo>
                  <a:cubicBezTo>
                    <a:pt x="666561" y="3874974"/>
                    <a:pt x="664214" y="3877321"/>
                    <a:pt x="664214" y="3879668"/>
                  </a:cubicBezTo>
                  <a:cubicBezTo>
                    <a:pt x="664214" y="3882015"/>
                    <a:pt x="661867" y="3884362"/>
                    <a:pt x="661867" y="3886709"/>
                  </a:cubicBezTo>
                  <a:cubicBezTo>
                    <a:pt x="661867" y="3889056"/>
                    <a:pt x="659520" y="3891403"/>
                    <a:pt x="659520" y="3893750"/>
                  </a:cubicBezTo>
                  <a:cubicBezTo>
                    <a:pt x="659520" y="3896097"/>
                    <a:pt x="657173" y="3898444"/>
                    <a:pt x="657173" y="3900791"/>
                  </a:cubicBezTo>
                  <a:cubicBezTo>
                    <a:pt x="657173" y="3903138"/>
                    <a:pt x="654826" y="3905485"/>
                    <a:pt x="654826" y="3907832"/>
                  </a:cubicBezTo>
                  <a:cubicBezTo>
                    <a:pt x="654826" y="3910179"/>
                    <a:pt x="652479" y="3912527"/>
                    <a:pt x="652479" y="3912527"/>
                  </a:cubicBezTo>
                  <a:cubicBezTo>
                    <a:pt x="652479" y="3914873"/>
                    <a:pt x="650132" y="3917221"/>
                    <a:pt x="650132" y="3919567"/>
                  </a:cubicBezTo>
                  <a:cubicBezTo>
                    <a:pt x="650132" y="3921915"/>
                    <a:pt x="647785" y="3921915"/>
                    <a:pt x="647785" y="3924262"/>
                  </a:cubicBezTo>
                  <a:cubicBezTo>
                    <a:pt x="645438" y="3926609"/>
                    <a:pt x="645438" y="3928956"/>
                    <a:pt x="645438" y="3928956"/>
                  </a:cubicBezTo>
                  <a:cubicBezTo>
                    <a:pt x="645438" y="3931303"/>
                    <a:pt x="643091" y="3931303"/>
                    <a:pt x="643091" y="3933650"/>
                  </a:cubicBezTo>
                  <a:cubicBezTo>
                    <a:pt x="640744" y="3935997"/>
                    <a:pt x="640744" y="3935997"/>
                    <a:pt x="638397" y="3938344"/>
                  </a:cubicBezTo>
                  <a:cubicBezTo>
                    <a:pt x="638397" y="3940691"/>
                    <a:pt x="636050" y="3940691"/>
                    <a:pt x="636050" y="3940691"/>
                  </a:cubicBezTo>
                  <a:cubicBezTo>
                    <a:pt x="633703" y="3943038"/>
                    <a:pt x="633703" y="3943038"/>
                    <a:pt x="631355" y="3945385"/>
                  </a:cubicBezTo>
                  <a:cubicBezTo>
                    <a:pt x="631355" y="3945385"/>
                    <a:pt x="629008" y="3947732"/>
                    <a:pt x="629008" y="3947732"/>
                  </a:cubicBezTo>
                  <a:cubicBezTo>
                    <a:pt x="626661" y="3950079"/>
                    <a:pt x="626661" y="3950079"/>
                    <a:pt x="624314" y="3952426"/>
                  </a:cubicBezTo>
                  <a:cubicBezTo>
                    <a:pt x="624314" y="3952426"/>
                    <a:pt x="621967" y="3954773"/>
                    <a:pt x="621967" y="3954773"/>
                  </a:cubicBezTo>
                  <a:cubicBezTo>
                    <a:pt x="621967" y="3954773"/>
                    <a:pt x="619620" y="3957120"/>
                    <a:pt x="619620" y="3957120"/>
                  </a:cubicBezTo>
                  <a:cubicBezTo>
                    <a:pt x="619620" y="3954773"/>
                    <a:pt x="617273" y="3954773"/>
                    <a:pt x="617273" y="3952426"/>
                  </a:cubicBezTo>
                  <a:cubicBezTo>
                    <a:pt x="607885" y="3943038"/>
                    <a:pt x="598497" y="3933650"/>
                    <a:pt x="591456" y="3924262"/>
                  </a:cubicBezTo>
                  <a:close/>
                  <a:moveTo>
                    <a:pt x="274604" y="3400870"/>
                  </a:moveTo>
                  <a:cubicBezTo>
                    <a:pt x="267563" y="3384441"/>
                    <a:pt x="260522" y="3370359"/>
                    <a:pt x="255828" y="3353929"/>
                  </a:cubicBezTo>
                  <a:cubicBezTo>
                    <a:pt x="251134" y="3344541"/>
                    <a:pt x="248787" y="3335153"/>
                    <a:pt x="244093" y="3323418"/>
                  </a:cubicBezTo>
                  <a:cubicBezTo>
                    <a:pt x="239399" y="3309335"/>
                    <a:pt x="232358" y="3295253"/>
                    <a:pt x="227664" y="3281171"/>
                  </a:cubicBezTo>
                  <a:cubicBezTo>
                    <a:pt x="222969" y="3269436"/>
                    <a:pt x="220622" y="3260048"/>
                    <a:pt x="215928" y="3248312"/>
                  </a:cubicBezTo>
                  <a:cubicBezTo>
                    <a:pt x="211234" y="3234230"/>
                    <a:pt x="206540" y="3220148"/>
                    <a:pt x="201846" y="3208413"/>
                  </a:cubicBezTo>
                  <a:cubicBezTo>
                    <a:pt x="199499" y="3201371"/>
                    <a:pt x="197152" y="3191983"/>
                    <a:pt x="192458" y="3184942"/>
                  </a:cubicBezTo>
                  <a:cubicBezTo>
                    <a:pt x="192458" y="3184942"/>
                    <a:pt x="192458" y="3187289"/>
                    <a:pt x="192458" y="3187289"/>
                  </a:cubicBezTo>
                  <a:cubicBezTo>
                    <a:pt x="197152" y="3194330"/>
                    <a:pt x="199499" y="3203718"/>
                    <a:pt x="204193" y="3210759"/>
                  </a:cubicBezTo>
                  <a:cubicBezTo>
                    <a:pt x="208887" y="3220148"/>
                    <a:pt x="213581" y="3229536"/>
                    <a:pt x="218275" y="3236577"/>
                  </a:cubicBezTo>
                  <a:cubicBezTo>
                    <a:pt x="222969" y="3243618"/>
                    <a:pt x="227664" y="3253006"/>
                    <a:pt x="232358" y="3260048"/>
                  </a:cubicBezTo>
                  <a:cubicBezTo>
                    <a:pt x="237052" y="3269436"/>
                    <a:pt x="241746" y="3278824"/>
                    <a:pt x="248787" y="3288212"/>
                  </a:cubicBezTo>
                  <a:cubicBezTo>
                    <a:pt x="253481" y="3295253"/>
                    <a:pt x="258175" y="3304641"/>
                    <a:pt x="262869" y="3311683"/>
                  </a:cubicBezTo>
                  <a:cubicBezTo>
                    <a:pt x="267563" y="3321071"/>
                    <a:pt x="274604" y="3330459"/>
                    <a:pt x="279299" y="3339847"/>
                  </a:cubicBezTo>
                  <a:cubicBezTo>
                    <a:pt x="283993" y="3346888"/>
                    <a:pt x="288687" y="3356276"/>
                    <a:pt x="293381" y="3363318"/>
                  </a:cubicBezTo>
                  <a:cubicBezTo>
                    <a:pt x="298075" y="3372706"/>
                    <a:pt x="305116" y="3382094"/>
                    <a:pt x="312157" y="3391482"/>
                  </a:cubicBezTo>
                  <a:cubicBezTo>
                    <a:pt x="316851" y="3398523"/>
                    <a:pt x="321545" y="3405564"/>
                    <a:pt x="326239" y="3412606"/>
                  </a:cubicBezTo>
                  <a:cubicBezTo>
                    <a:pt x="333281" y="3421994"/>
                    <a:pt x="337975" y="3431382"/>
                    <a:pt x="345016" y="3440770"/>
                  </a:cubicBezTo>
                  <a:cubicBezTo>
                    <a:pt x="349710" y="3447811"/>
                    <a:pt x="354404" y="3454853"/>
                    <a:pt x="359098" y="3461893"/>
                  </a:cubicBezTo>
                  <a:cubicBezTo>
                    <a:pt x="366139" y="3471282"/>
                    <a:pt x="373180" y="3480670"/>
                    <a:pt x="380222" y="3490058"/>
                  </a:cubicBezTo>
                  <a:cubicBezTo>
                    <a:pt x="384916" y="3497099"/>
                    <a:pt x="389610" y="3504140"/>
                    <a:pt x="396651" y="3511182"/>
                  </a:cubicBezTo>
                  <a:cubicBezTo>
                    <a:pt x="403692" y="3520570"/>
                    <a:pt x="410733" y="3529958"/>
                    <a:pt x="417774" y="3539346"/>
                  </a:cubicBezTo>
                  <a:cubicBezTo>
                    <a:pt x="422468" y="3546387"/>
                    <a:pt x="427162" y="3553428"/>
                    <a:pt x="434204" y="3560470"/>
                  </a:cubicBezTo>
                  <a:cubicBezTo>
                    <a:pt x="441245" y="3569858"/>
                    <a:pt x="450633" y="3579246"/>
                    <a:pt x="457674" y="3588634"/>
                  </a:cubicBezTo>
                  <a:cubicBezTo>
                    <a:pt x="462368" y="3595675"/>
                    <a:pt x="469409" y="3602716"/>
                    <a:pt x="474103" y="3607411"/>
                  </a:cubicBezTo>
                  <a:cubicBezTo>
                    <a:pt x="481145" y="3616799"/>
                    <a:pt x="490533" y="3626187"/>
                    <a:pt x="497574" y="3635575"/>
                  </a:cubicBezTo>
                  <a:cubicBezTo>
                    <a:pt x="502268" y="3642616"/>
                    <a:pt x="509309" y="3647310"/>
                    <a:pt x="514003" y="3654351"/>
                  </a:cubicBezTo>
                  <a:cubicBezTo>
                    <a:pt x="523391" y="3663740"/>
                    <a:pt x="532780" y="3673128"/>
                    <a:pt x="539821" y="3682516"/>
                  </a:cubicBezTo>
                  <a:cubicBezTo>
                    <a:pt x="544515" y="3687210"/>
                    <a:pt x="549209" y="3694251"/>
                    <a:pt x="556250" y="3698945"/>
                  </a:cubicBezTo>
                  <a:cubicBezTo>
                    <a:pt x="565638" y="3708333"/>
                    <a:pt x="575026" y="3720068"/>
                    <a:pt x="586762" y="3729457"/>
                  </a:cubicBezTo>
                  <a:cubicBezTo>
                    <a:pt x="591456" y="3734151"/>
                    <a:pt x="596150" y="3738845"/>
                    <a:pt x="600844" y="3743539"/>
                  </a:cubicBezTo>
                  <a:cubicBezTo>
                    <a:pt x="612579" y="3755274"/>
                    <a:pt x="626661" y="3769357"/>
                    <a:pt x="638397" y="3781092"/>
                  </a:cubicBezTo>
                  <a:cubicBezTo>
                    <a:pt x="640744" y="3783439"/>
                    <a:pt x="643091" y="3785786"/>
                    <a:pt x="645438" y="3788133"/>
                  </a:cubicBezTo>
                  <a:cubicBezTo>
                    <a:pt x="650132" y="3792827"/>
                    <a:pt x="654826" y="3797521"/>
                    <a:pt x="659520" y="3802215"/>
                  </a:cubicBezTo>
                  <a:cubicBezTo>
                    <a:pt x="532780" y="3731804"/>
                    <a:pt x="417774" y="3633228"/>
                    <a:pt x="330934" y="3511182"/>
                  </a:cubicBezTo>
                  <a:cubicBezTo>
                    <a:pt x="335628" y="3506487"/>
                    <a:pt x="337975" y="3501793"/>
                    <a:pt x="337975" y="3494752"/>
                  </a:cubicBezTo>
                  <a:cubicBezTo>
                    <a:pt x="337975" y="3483017"/>
                    <a:pt x="328587" y="3473629"/>
                    <a:pt x="316851" y="3473629"/>
                  </a:cubicBezTo>
                  <a:cubicBezTo>
                    <a:pt x="314504" y="3473629"/>
                    <a:pt x="312157" y="3473629"/>
                    <a:pt x="309810" y="3475976"/>
                  </a:cubicBezTo>
                  <a:cubicBezTo>
                    <a:pt x="302769" y="3459547"/>
                    <a:pt x="293381" y="3440770"/>
                    <a:pt x="286340" y="3424341"/>
                  </a:cubicBezTo>
                  <a:cubicBezTo>
                    <a:pt x="279299" y="3417300"/>
                    <a:pt x="276951" y="3410258"/>
                    <a:pt x="274604" y="3400870"/>
                  </a:cubicBezTo>
                  <a:close/>
                  <a:moveTo>
                    <a:pt x="166640" y="3130960"/>
                  </a:moveTo>
                  <a:cubicBezTo>
                    <a:pt x="161946" y="3121572"/>
                    <a:pt x="157252" y="3112184"/>
                    <a:pt x="154905" y="3102796"/>
                  </a:cubicBezTo>
                  <a:cubicBezTo>
                    <a:pt x="152558" y="3095754"/>
                    <a:pt x="147864" y="3086366"/>
                    <a:pt x="145517" y="3079325"/>
                  </a:cubicBezTo>
                  <a:cubicBezTo>
                    <a:pt x="143170" y="3074631"/>
                    <a:pt x="140823" y="3069937"/>
                    <a:pt x="138476" y="3065243"/>
                  </a:cubicBezTo>
                  <a:cubicBezTo>
                    <a:pt x="138476" y="3065243"/>
                    <a:pt x="138476" y="3065243"/>
                    <a:pt x="138476" y="3065243"/>
                  </a:cubicBezTo>
                  <a:cubicBezTo>
                    <a:pt x="138476" y="3067590"/>
                    <a:pt x="140823" y="3067590"/>
                    <a:pt x="140823" y="3069937"/>
                  </a:cubicBezTo>
                  <a:cubicBezTo>
                    <a:pt x="143170" y="3074631"/>
                    <a:pt x="145517" y="3079325"/>
                    <a:pt x="150211" y="3084019"/>
                  </a:cubicBezTo>
                  <a:cubicBezTo>
                    <a:pt x="152558" y="3088713"/>
                    <a:pt x="154905" y="3091060"/>
                    <a:pt x="157252" y="3095754"/>
                  </a:cubicBezTo>
                  <a:cubicBezTo>
                    <a:pt x="161946" y="3107490"/>
                    <a:pt x="164293" y="3119225"/>
                    <a:pt x="168987" y="3130960"/>
                  </a:cubicBezTo>
                  <a:cubicBezTo>
                    <a:pt x="168987" y="3130960"/>
                    <a:pt x="168987" y="3130960"/>
                    <a:pt x="168987" y="3133307"/>
                  </a:cubicBezTo>
                  <a:cubicBezTo>
                    <a:pt x="171334" y="3142695"/>
                    <a:pt x="176028" y="3154431"/>
                    <a:pt x="178376" y="3163819"/>
                  </a:cubicBezTo>
                  <a:cubicBezTo>
                    <a:pt x="178376" y="3161472"/>
                    <a:pt x="176028" y="3161472"/>
                    <a:pt x="176028" y="3159125"/>
                  </a:cubicBezTo>
                  <a:cubicBezTo>
                    <a:pt x="173681" y="3147389"/>
                    <a:pt x="171334" y="3138001"/>
                    <a:pt x="166640" y="3130960"/>
                  </a:cubicBezTo>
                  <a:close/>
                  <a:moveTo>
                    <a:pt x="82147" y="2912685"/>
                  </a:moveTo>
                  <a:cubicBezTo>
                    <a:pt x="79800" y="2907991"/>
                    <a:pt x="79800" y="2900949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3397"/>
                    <a:pt x="68064" y="2858703"/>
                    <a:pt x="68064" y="2856356"/>
                  </a:cubicBezTo>
                  <a:cubicBezTo>
                    <a:pt x="68064" y="2856356"/>
                    <a:pt x="68064" y="2856356"/>
                    <a:pt x="68064" y="2856356"/>
                  </a:cubicBezTo>
                  <a:cubicBezTo>
                    <a:pt x="68064" y="2858703"/>
                    <a:pt x="70411" y="2861050"/>
                    <a:pt x="70411" y="2865744"/>
                  </a:cubicBezTo>
                  <a:cubicBezTo>
                    <a:pt x="72758" y="2875132"/>
                    <a:pt x="75105" y="2884520"/>
                    <a:pt x="77453" y="2893908"/>
                  </a:cubicBezTo>
                  <a:cubicBezTo>
                    <a:pt x="79800" y="2900949"/>
                    <a:pt x="79800" y="2905643"/>
                    <a:pt x="82147" y="2912685"/>
                  </a:cubicBezTo>
                  <a:cubicBezTo>
                    <a:pt x="84494" y="2922073"/>
                    <a:pt x="86841" y="2931461"/>
                    <a:pt x="91535" y="2940849"/>
                  </a:cubicBezTo>
                  <a:cubicBezTo>
                    <a:pt x="91535" y="2945543"/>
                    <a:pt x="93882" y="2947890"/>
                    <a:pt x="93882" y="2950237"/>
                  </a:cubicBezTo>
                  <a:cubicBezTo>
                    <a:pt x="93882" y="2947890"/>
                    <a:pt x="91535" y="2945543"/>
                    <a:pt x="91535" y="2943196"/>
                  </a:cubicBezTo>
                  <a:cubicBezTo>
                    <a:pt x="86841" y="2933808"/>
                    <a:pt x="84494" y="2924420"/>
                    <a:pt x="82147" y="2912685"/>
                  </a:cubicBezTo>
                  <a:close/>
                  <a:moveTo>
                    <a:pt x="44594" y="2774209"/>
                  </a:moveTo>
                  <a:cubicBezTo>
                    <a:pt x="44594" y="2774209"/>
                    <a:pt x="44594" y="2774209"/>
                    <a:pt x="44594" y="2774209"/>
                  </a:cubicBezTo>
                  <a:cubicBezTo>
                    <a:pt x="46941" y="2788291"/>
                    <a:pt x="49288" y="2802374"/>
                    <a:pt x="53982" y="2818803"/>
                  </a:cubicBezTo>
                  <a:cubicBezTo>
                    <a:pt x="53982" y="2823497"/>
                    <a:pt x="56329" y="2825844"/>
                    <a:pt x="56329" y="2830538"/>
                  </a:cubicBezTo>
                  <a:cubicBezTo>
                    <a:pt x="56329" y="2832885"/>
                    <a:pt x="58676" y="2835232"/>
                    <a:pt x="58676" y="2837579"/>
                  </a:cubicBezTo>
                  <a:cubicBezTo>
                    <a:pt x="56329" y="2832885"/>
                    <a:pt x="56329" y="2828191"/>
                    <a:pt x="53982" y="2825844"/>
                  </a:cubicBezTo>
                  <a:cubicBezTo>
                    <a:pt x="53982" y="2825844"/>
                    <a:pt x="53982" y="2823497"/>
                    <a:pt x="53982" y="2823497"/>
                  </a:cubicBezTo>
                  <a:cubicBezTo>
                    <a:pt x="53982" y="2818803"/>
                    <a:pt x="51635" y="2814109"/>
                    <a:pt x="51635" y="2809415"/>
                  </a:cubicBezTo>
                  <a:cubicBezTo>
                    <a:pt x="51635" y="2807068"/>
                    <a:pt x="51635" y="2802374"/>
                    <a:pt x="49288" y="2800026"/>
                  </a:cubicBezTo>
                  <a:cubicBezTo>
                    <a:pt x="46941" y="2790638"/>
                    <a:pt x="46941" y="2783597"/>
                    <a:pt x="44594" y="2774209"/>
                  </a:cubicBezTo>
                  <a:close/>
                  <a:moveTo>
                    <a:pt x="25818" y="2323576"/>
                  </a:moveTo>
                  <a:cubicBezTo>
                    <a:pt x="25818" y="2321229"/>
                    <a:pt x="25818" y="2318882"/>
                    <a:pt x="25818" y="2316535"/>
                  </a:cubicBezTo>
                  <a:cubicBezTo>
                    <a:pt x="30512" y="2316535"/>
                    <a:pt x="35206" y="2314188"/>
                    <a:pt x="37553" y="2311841"/>
                  </a:cubicBezTo>
                  <a:lnTo>
                    <a:pt x="37553" y="2311841"/>
                  </a:lnTo>
                  <a:cubicBezTo>
                    <a:pt x="37553" y="2314188"/>
                    <a:pt x="39900" y="2316535"/>
                    <a:pt x="39900" y="2318882"/>
                  </a:cubicBezTo>
                  <a:cubicBezTo>
                    <a:pt x="39900" y="2321229"/>
                    <a:pt x="42247" y="2321229"/>
                    <a:pt x="42247" y="2323576"/>
                  </a:cubicBezTo>
                  <a:cubicBezTo>
                    <a:pt x="42247" y="2325923"/>
                    <a:pt x="44594" y="2330617"/>
                    <a:pt x="44594" y="2332964"/>
                  </a:cubicBezTo>
                  <a:cubicBezTo>
                    <a:pt x="46941" y="2337658"/>
                    <a:pt x="46941" y="2340005"/>
                    <a:pt x="46941" y="2342352"/>
                  </a:cubicBezTo>
                  <a:cubicBezTo>
                    <a:pt x="46941" y="2347047"/>
                    <a:pt x="49288" y="2351741"/>
                    <a:pt x="49288" y="2354088"/>
                  </a:cubicBezTo>
                  <a:cubicBezTo>
                    <a:pt x="49288" y="2356435"/>
                    <a:pt x="49288" y="2358782"/>
                    <a:pt x="49288" y="2361129"/>
                  </a:cubicBezTo>
                  <a:cubicBezTo>
                    <a:pt x="49288" y="2365823"/>
                    <a:pt x="51635" y="2372864"/>
                    <a:pt x="51635" y="2377558"/>
                  </a:cubicBezTo>
                  <a:cubicBezTo>
                    <a:pt x="51635" y="2379905"/>
                    <a:pt x="51635" y="2382252"/>
                    <a:pt x="51635" y="2384599"/>
                  </a:cubicBezTo>
                  <a:cubicBezTo>
                    <a:pt x="51635" y="2391640"/>
                    <a:pt x="53982" y="2398681"/>
                    <a:pt x="53982" y="2405723"/>
                  </a:cubicBezTo>
                  <a:cubicBezTo>
                    <a:pt x="53982" y="2405723"/>
                    <a:pt x="53982" y="2408070"/>
                    <a:pt x="53982" y="2408070"/>
                  </a:cubicBezTo>
                  <a:cubicBezTo>
                    <a:pt x="53982" y="2417458"/>
                    <a:pt x="56329" y="2426846"/>
                    <a:pt x="56329" y="2436234"/>
                  </a:cubicBezTo>
                  <a:cubicBezTo>
                    <a:pt x="56329" y="2447969"/>
                    <a:pt x="58676" y="2459705"/>
                    <a:pt x="58676" y="2471440"/>
                  </a:cubicBezTo>
                  <a:cubicBezTo>
                    <a:pt x="58676" y="2473787"/>
                    <a:pt x="58676" y="2473787"/>
                    <a:pt x="58676" y="2476134"/>
                  </a:cubicBezTo>
                  <a:cubicBezTo>
                    <a:pt x="58676" y="2487869"/>
                    <a:pt x="61023" y="2501952"/>
                    <a:pt x="63370" y="2516034"/>
                  </a:cubicBezTo>
                  <a:cubicBezTo>
                    <a:pt x="63370" y="2516034"/>
                    <a:pt x="63370" y="2518381"/>
                    <a:pt x="63370" y="2518381"/>
                  </a:cubicBezTo>
                  <a:cubicBezTo>
                    <a:pt x="65717" y="2532463"/>
                    <a:pt x="65717" y="2546545"/>
                    <a:pt x="68064" y="2562975"/>
                  </a:cubicBezTo>
                  <a:cubicBezTo>
                    <a:pt x="68064" y="2562975"/>
                    <a:pt x="68064" y="2562975"/>
                    <a:pt x="68064" y="2562975"/>
                  </a:cubicBezTo>
                  <a:cubicBezTo>
                    <a:pt x="70411" y="2572363"/>
                    <a:pt x="70411" y="2581751"/>
                    <a:pt x="72758" y="2591139"/>
                  </a:cubicBezTo>
                  <a:cubicBezTo>
                    <a:pt x="63370" y="2593486"/>
                    <a:pt x="58676" y="2600527"/>
                    <a:pt x="56329" y="2607569"/>
                  </a:cubicBezTo>
                  <a:cubicBezTo>
                    <a:pt x="53982" y="2607569"/>
                    <a:pt x="51635" y="2605222"/>
                    <a:pt x="49288" y="2605222"/>
                  </a:cubicBezTo>
                  <a:cubicBezTo>
                    <a:pt x="51635" y="2602875"/>
                    <a:pt x="53982" y="2598180"/>
                    <a:pt x="53982" y="2593486"/>
                  </a:cubicBezTo>
                  <a:cubicBezTo>
                    <a:pt x="53982" y="2586445"/>
                    <a:pt x="49288" y="2579404"/>
                    <a:pt x="44594" y="2577057"/>
                  </a:cubicBezTo>
                  <a:cubicBezTo>
                    <a:pt x="44594" y="2577057"/>
                    <a:pt x="44594" y="2577057"/>
                    <a:pt x="44594" y="2574710"/>
                  </a:cubicBezTo>
                  <a:cubicBezTo>
                    <a:pt x="44594" y="2570016"/>
                    <a:pt x="42247" y="2567669"/>
                    <a:pt x="42247" y="2565322"/>
                  </a:cubicBezTo>
                  <a:cubicBezTo>
                    <a:pt x="42247" y="2565322"/>
                    <a:pt x="42247" y="2562975"/>
                    <a:pt x="42247" y="2562975"/>
                  </a:cubicBezTo>
                  <a:cubicBezTo>
                    <a:pt x="42247" y="2555934"/>
                    <a:pt x="37553" y="2548892"/>
                    <a:pt x="32859" y="2546545"/>
                  </a:cubicBezTo>
                  <a:cubicBezTo>
                    <a:pt x="32859" y="2546545"/>
                    <a:pt x="32859" y="2544198"/>
                    <a:pt x="32859" y="2544198"/>
                  </a:cubicBezTo>
                  <a:cubicBezTo>
                    <a:pt x="39900" y="2541851"/>
                    <a:pt x="42247" y="2534810"/>
                    <a:pt x="42247" y="2527769"/>
                  </a:cubicBezTo>
                  <a:cubicBezTo>
                    <a:pt x="42247" y="2518381"/>
                    <a:pt x="37553" y="2511340"/>
                    <a:pt x="30512" y="2508993"/>
                  </a:cubicBezTo>
                  <a:cubicBezTo>
                    <a:pt x="30512" y="2506646"/>
                    <a:pt x="30512" y="2504299"/>
                    <a:pt x="30512" y="2501952"/>
                  </a:cubicBezTo>
                  <a:cubicBezTo>
                    <a:pt x="37553" y="2499605"/>
                    <a:pt x="42247" y="2492563"/>
                    <a:pt x="42247" y="2483175"/>
                  </a:cubicBezTo>
                  <a:cubicBezTo>
                    <a:pt x="42247" y="2478481"/>
                    <a:pt x="39900" y="2473787"/>
                    <a:pt x="37553" y="2469093"/>
                  </a:cubicBezTo>
                  <a:cubicBezTo>
                    <a:pt x="37553" y="2469093"/>
                    <a:pt x="37553" y="2466746"/>
                    <a:pt x="37553" y="2466746"/>
                  </a:cubicBezTo>
                  <a:cubicBezTo>
                    <a:pt x="42247" y="2462052"/>
                    <a:pt x="44594" y="2457358"/>
                    <a:pt x="44594" y="2452664"/>
                  </a:cubicBezTo>
                  <a:cubicBezTo>
                    <a:pt x="44594" y="2443275"/>
                    <a:pt x="37553" y="2433887"/>
                    <a:pt x="28165" y="2433887"/>
                  </a:cubicBezTo>
                  <a:cubicBezTo>
                    <a:pt x="28165" y="2408070"/>
                    <a:pt x="25818" y="2384599"/>
                    <a:pt x="25818" y="2363476"/>
                  </a:cubicBezTo>
                  <a:cubicBezTo>
                    <a:pt x="35206" y="2361129"/>
                    <a:pt x="39900" y="2354088"/>
                    <a:pt x="39900" y="2344700"/>
                  </a:cubicBezTo>
                  <a:cubicBezTo>
                    <a:pt x="42247" y="2332964"/>
                    <a:pt x="35206" y="2325923"/>
                    <a:pt x="25818" y="2323576"/>
                  </a:cubicBezTo>
                  <a:close/>
                  <a:moveTo>
                    <a:pt x="35206" y="2274288"/>
                  </a:moveTo>
                  <a:cubicBezTo>
                    <a:pt x="35206" y="2274288"/>
                    <a:pt x="37553" y="2271941"/>
                    <a:pt x="37553" y="2271941"/>
                  </a:cubicBezTo>
                  <a:cubicBezTo>
                    <a:pt x="37553" y="2271941"/>
                    <a:pt x="39900" y="2269594"/>
                    <a:pt x="39900" y="2269594"/>
                  </a:cubicBezTo>
                  <a:cubicBezTo>
                    <a:pt x="39900" y="2269594"/>
                    <a:pt x="42247" y="2267247"/>
                    <a:pt x="42247" y="2267247"/>
                  </a:cubicBezTo>
                  <a:cubicBezTo>
                    <a:pt x="42247" y="2267247"/>
                    <a:pt x="44594" y="2264900"/>
                    <a:pt x="44594" y="2264900"/>
                  </a:cubicBezTo>
                  <a:cubicBezTo>
                    <a:pt x="44594" y="2264900"/>
                    <a:pt x="46941" y="2262553"/>
                    <a:pt x="46941" y="2262553"/>
                  </a:cubicBezTo>
                  <a:cubicBezTo>
                    <a:pt x="46941" y="2262553"/>
                    <a:pt x="49288" y="2262553"/>
                    <a:pt x="49288" y="2260206"/>
                  </a:cubicBezTo>
                  <a:cubicBezTo>
                    <a:pt x="51635" y="2260206"/>
                    <a:pt x="51635" y="2260206"/>
                    <a:pt x="53982" y="2257859"/>
                  </a:cubicBezTo>
                  <a:cubicBezTo>
                    <a:pt x="53982" y="2257859"/>
                    <a:pt x="56329" y="2257859"/>
                    <a:pt x="56329" y="2257859"/>
                  </a:cubicBezTo>
                  <a:cubicBezTo>
                    <a:pt x="58676" y="2257859"/>
                    <a:pt x="61023" y="2257859"/>
                    <a:pt x="63370" y="2257859"/>
                  </a:cubicBezTo>
                  <a:cubicBezTo>
                    <a:pt x="68064" y="2257859"/>
                    <a:pt x="70411" y="2257859"/>
                    <a:pt x="75105" y="2260206"/>
                  </a:cubicBezTo>
                  <a:cubicBezTo>
                    <a:pt x="72758" y="2262553"/>
                    <a:pt x="70411" y="2267247"/>
                    <a:pt x="70411" y="2269594"/>
                  </a:cubicBezTo>
                  <a:cubicBezTo>
                    <a:pt x="70411" y="2281329"/>
                    <a:pt x="79800" y="2290717"/>
                    <a:pt x="91535" y="2290717"/>
                  </a:cubicBezTo>
                  <a:cubicBezTo>
                    <a:pt x="96229" y="2290717"/>
                    <a:pt x="100923" y="2288370"/>
                    <a:pt x="105617" y="2286023"/>
                  </a:cubicBezTo>
                  <a:cubicBezTo>
                    <a:pt x="105617" y="2288370"/>
                    <a:pt x="107964" y="2288370"/>
                    <a:pt x="107964" y="2288370"/>
                  </a:cubicBezTo>
                  <a:cubicBezTo>
                    <a:pt x="107964" y="2288370"/>
                    <a:pt x="110311" y="2290717"/>
                    <a:pt x="110311" y="2290717"/>
                  </a:cubicBezTo>
                  <a:cubicBezTo>
                    <a:pt x="115005" y="2295411"/>
                    <a:pt x="119699" y="2302453"/>
                    <a:pt x="124393" y="2309494"/>
                  </a:cubicBezTo>
                  <a:cubicBezTo>
                    <a:pt x="124393" y="2309494"/>
                    <a:pt x="126741" y="2311841"/>
                    <a:pt x="126741" y="2314188"/>
                  </a:cubicBezTo>
                  <a:cubicBezTo>
                    <a:pt x="131435" y="2321229"/>
                    <a:pt x="136129" y="2328270"/>
                    <a:pt x="140823" y="2335311"/>
                  </a:cubicBezTo>
                  <a:cubicBezTo>
                    <a:pt x="140823" y="2335311"/>
                    <a:pt x="143170" y="2337658"/>
                    <a:pt x="143170" y="2337658"/>
                  </a:cubicBezTo>
                  <a:cubicBezTo>
                    <a:pt x="147864" y="2344700"/>
                    <a:pt x="152558" y="2354088"/>
                    <a:pt x="159599" y="2361129"/>
                  </a:cubicBezTo>
                  <a:cubicBezTo>
                    <a:pt x="161946" y="2363476"/>
                    <a:pt x="161946" y="2365823"/>
                    <a:pt x="164293" y="2368170"/>
                  </a:cubicBezTo>
                  <a:cubicBezTo>
                    <a:pt x="168987" y="2375211"/>
                    <a:pt x="173681" y="2382252"/>
                    <a:pt x="178376" y="2389293"/>
                  </a:cubicBezTo>
                  <a:cubicBezTo>
                    <a:pt x="180723" y="2393987"/>
                    <a:pt x="183070" y="2398681"/>
                    <a:pt x="185417" y="2401028"/>
                  </a:cubicBezTo>
                  <a:cubicBezTo>
                    <a:pt x="190111" y="2408070"/>
                    <a:pt x="192458" y="2415111"/>
                    <a:pt x="197152" y="2419805"/>
                  </a:cubicBezTo>
                  <a:cubicBezTo>
                    <a:pt x="206540" y="2436234"/>
                    <a:pt x="215928" y="2455011"/>
                    <a:pt x="227664" y="2473787"/>
                  </a:cubicBezTo>
                  <a:cubicBezTo>
                    <a:pt x="222969" y="2478481"/>
                    <a:pt x="218275" y="2483175"/>
                    <a:pt x="218275" y="2490216"/>
                  </a:cubicBezTo>
                  <a:cubicBezTo>
                    <a:pt x="218275" y="2494910"/>
                    <a:pt x="220622" y="2499605"/>
                    <a:pt x="222969" y="2504299"/>
                  </a:cubicBezTo>
                  <a:cubicBezTo>
                    <a:pt x="199499" y="2527769"/>
                    <a:pt x="178376" y="2546545"/>
                    <a:pt x="159599" y="2562975"/>
                  </a:cubicBezTo>
                  <a:cubicBezTo>
                    <a:pt x="157252" y="2565322"/>
                    <a:pt x="154905" y="2567669"/>
                    <a:pt x="152558" y="2570016"/>
                  </a:cubicBezTo>
                  <a:cubicBezTo>
                    <a:pt x="150211" y="2572363"/>
                    <a:pt x="145517" y="2574710"/>
                    <a:pt x="143170" y="2577057"/>
                  </a:cubicBezTo>
                  <a:cubicBezTo>
                    <a:pt x="140823" y="2579404"/>
                    <a:pt x="136129" y="2581751"/>
                    <a:pt x="133782" y="2584098"/>
                  </a:cubicBezTo>
                  <a:cubicBezTo>
                    <a:pt x="131435" y="2586445"/>
                    <a:pt x="129088" y="2586445"/>
                    <a:pt x="124393" y="2588792"/>
                  </a:cubicBezTo>
                  <a:cubicBezTo>
                    <a:pt x="122046" y="2591139"/>
                    <a:pt x="117352" y="2593486"/>
                    <a:pt x="115005" y="2593486"/>
                  </a:cubicBezTo>
                  <a:cubicBezTo>
                    <a:pt x="112658" y="2595833"/>
                    <a:pt x="110311" y="2595833"/>
                    <a:pt x="107964" y="2595833"/>
                  </a:cubicBezTo>
                  <a:cubicBezTo>
                    <a:pt x="105617" y="2595833"/>
                    <a:pt x="103270" y="2598180"/>
                    <a:pt x="100923" y="2598180"/>
                  </a:cubicBezTo>
                  <a:cubicBezTo>
                    <a:pt x="98576" y="2591139"/>
                    <a:pt x="91535" y="2584098"/>
                    <a:pt x="82147" y="2584098"/>
                  </a:cubicBezTo>
                  <a:cubicBezTo>
                    <a:pt x="82147" y="2584098"/>
                    <a:pt x="79800" y="2584098"/>
                    <a:pt x="79800" y="2584098"/>
                  </a:cubicBezTo>
                  <a:cubicBezTo>
                    <a:pt x="77453" y="2574710"/>
                    <a:pt x="77453" y="2565322"/>
                    <a:pt x="75105" y="2555934"/>
                  </a:cubicBezTo>
                  <a:cubicBezTo>
                    <a:pt x="75105" y="2555934"/>
                    <a:pt x="75105" y="2555934"/>
                    <a:pt x="75105" y="2553587"/>
                  </a:cubicBezTo>
                  <a:cubicBezTo>
                    <a:pt x="72758" y="2539504"/>
                    <a:pt x="70411" y="2523075"/>
                    <a:pt x="70411" y="2508993"/>
                  </a:cubicBezTo>
                  <a:cubicBezTo>
                    <a:pt x="70411" y="2508993"/>
                    <a:pt x="70411" y="2508993"/>
                    <a:pt x="70411" y="2506646"/>
                  </a:cubicBezTo>
                  <a:cubicBezTo>
                    <a:pt x="68064" y="2492563"/>
                    <a:pt x="68064" y="2478481"/>
                    <a:pt x="65717" y="2466746"/>
                  </a:cubicBezTo>
                  <a:cubicBezTo>
                    <a:pt x="65717" y="2466746"/>
                    <a:pt x="65717" y="2466746"/>
                    <a:pt x="65717" y="2466746"/>
                  </a:cubicBezTo>
                  <a:cubicBezTo>
                    <a:pt x="65717" y="2452664"/>
                    <a:pt x="63370" y="2440928"/>
                    <a:pt x="63370" y="2429193"/>
                  </a:cubicBezTo>
                  <a:cubicBezTo>
                    <a:pt x="61023" y="2412764"/>
                    <a:pt x="61023" y="2398681"/>
                    <a:pt x="58676" y="2384599"/>
                  </a:cubicBezTo>
                  <a:cubicBezTo>
                    <a:pt x="58676" y="2382252"/>
                    <a:pt x="58676" y="2377558"/>
                    <a:pt x="58676" y="2375211"/>
                  </a:cubicBezTo>
                  <a:cubicBezTo>
                    <a:pt x="58676" y="2370517"/>
                    <a:pt x="58676" y="2368170"/>
                    <a:pt x="56329" y="2363476"/>
                  </a:cubicBezTo>
                  <a:cubicBezTo>
                    <a:pt x="56329" y="2358782"/>
                    <a:pt x="56329" y="2356435"/>
                    <a:pt x="53982" y="2351741"/>
                  </a:cubicBezTo>
                  <a:cubicBezTo>
                    <a:pt x="53982" y="2349394"/>
                    <a:pt x="53982" y="2344700"/>
                    <a:pt x="51635" y="2342352"/>
                  </a:cubicBezTo>
                  <a:cubicBezTo>
                    <a:pt x="51635" y="2340005"/>
                    <a:pt x="51635" y="2335311"/>
                    <a:pt x="49288" y="2332964"/>
                  </a:cubicBezTo>
                  <a:cubicBezTo>
                    <a:pt x="49288" y="2337658"/>
                    <a:pt x="46941" y="2335311"/>
                    <a:pt x="46941" y="2332964"/>
                  </a:cubicBezTo>
                  <a:cubicBezTo>
                    <a:pt x="46941" y="2330617"/>
                    <a:pt x="44594" y="2325923"/>
                    <a:pt x="44594" y="2323576"/>
                  </a:cubicBezTo>
                  <a:cubicBezTo>
                    <a:pt x="44594" y="2321229"/>
                    <a:pt x="42247" y="2318882"/>
                    <a:pt x="42247" y="2316535"/>
                  </a:cubicBezTo>
                  <a:cubicBezTo>
                    <a:pt x="42247" y="2314188"/>
                    <a:pt x="39900" y="2311841"/>
                    <a:pt x="39900" y="2309494"/>
                  </a:cubicBezTo>
                  <a:cubicBezTo>
                    <a:pt x="44594" y="2307147"/>
                    <a:pt x="46941" y="2302453"/>
                    <a:pt x="46941" y="2297759"/>
                  </a:cubicBezTo>
                  <a:cubicBezTo>
                    <a:pt x="46941" y="2288370"/>
                    <a:pt x="42247" y="2281329"/>
                    <a:pt x="32859" y="2278982"/>
                  </a:cubicBezTo>
                  <a:cubicBezTo>
                    <a:pt x="32859" y="2278982"/>
                    <a:pt x="32859" y="2278982"/>
                    <a:pt x="32859" y="2278982"/>
                  </a:cubicBezTo>
                  <a:cubicBezTo>
                    <a:pt x="35206" y="2276635"/>
                    <a:pt x="35206" y="2276635"/>
                    <a:pt x="35206" y="2274288"/>
                  </a:cubicBezTo>
                  <a:close/>
                  <a:moveTo>
                    <a:pt x="241746" y="2443275"/>
                  </a:moveTo>
                  <a:cubicBezTo>
                    <a:pt x="241746" y="2431540"/>
                    <a:pt x="244093" y="2417458"/>
                    <a:pt x="246440" y="2405723"/>
                  </a:cubicBezTo>
                  <a:cubicBezTo>
                    <a:pt x="246440" y="2403376"/>
                    <a:pt x="246440" y="2401028"/>
                    <a:pt x="246440" y="2398681"/>
                  </a:cubicBezTo>
                  <a:cubicBezTo>
                    <a:pt x="246440" y="2386946"/>
                    <a:pt x="248787" y="2375211"/>
                    <a:pt x="251134" y="2361129"/>
                  </a:cubicBezTo>
                  <a:cubicBezTo>
                    <a:pt x="251134" y="2356435"/>
                    <a:pt x="251134" y="2354088"/>
                    <a:pt x="251134" y="2349394"/>
                  </a:cubicBezTo>
                  <a:cubicBezTo>
                    <a:pt x="251134" y="2337658"/>
                    <a:pt x="253481" y="2325923"/>
                    <a:pt x="253481" y="2314188"/>
                  </a:cubicBezTo>
                  <a:cubicBezTo>
                    <a:pt x="253481" y="2309494"/>
                    <a:pt x="253481" y="2304800"/>
                    <a:pt x="255828" y="2300106"/>
                  </a:cubicBezTo>
                  <a:cubicBezTo>
                    <a:pt x="258175" y="2290717"/>
                    <a:pt x="258175" y="2278982"/>
                    <a:pt x="260522" y="2267247"/>
                  </a:cubicBezTo>
                  <a:cubicBezTo>
                    <a:pt x="260522" y="2260206"/>
                    <a:pt x="262869" y="2255512"/>
                    <a:pt x="262869" y="2248470"/>
                  </a:cubicBezTo>
                  <a:cubicBezTo>
                    <a:pt x="262869" y="2239082"/>
                    <a:pt x="265216" y="2227347"/>
                    <a:pt x="265216" y="2217959"/>
                  </a:cubicBezTo>
                  <a:cubicBezTo>
                    <a:pt x="265216" y="2210918"/>
                    <a:pt x="267563" y="2201530"/>
                    <a:pt x="267563" y="2194489"/>
                  </a:cubicBezTo>
                  <a:cubicBezTo>
                    <a:pt x="267563" y="2185100"/>
                    <a:pt x="269910" y="2175712"/>
                    <a:pt x="269910" y="2166324"/>
                  </a:cubicBezTo>
                  <a:cubicBezTo>
                    <a:pt x="269910" y="2156936"/>
                    <a:pt x="272257" y="2147548"/>
                    <a:pt x="272257" y="2138159"/>
                  </a:cubicBezTo>
                  <a:cubicBezTo>
                    <a:pt x="272257" y="2131118"/>
                    <a:pt x="274604" y="2121730"/>
                    <a:pt x="274604" y="2114689"/>
                  </a:cubicBezTo>
                  <a:cubicBezTo>
                    <a:pt x="276951" y="2102954"/>
                    <a:pt x="276951" y="2091218"/>
                    <a:pt x="279299" y="2081830"/>
                  </a:cubicBezTo>
                  <a:cubicBezTo>
                    <a:pt x="279299" y="2074789"/>
                    <a:pt x="281646" y="2070095"/>
                    <a:pt x="281646" y="2063054"/>
                  </a:cubicBezTo>
                  <a:cubicBezTo>
                    <a:pt x="283993" y="2048971"/>
                    <a:pt x="283993" y="2037236"/>
                    <a:pt x="286340" y="2023154"/>
                  </a:cubicBezTo>
                  <a:cubicBezTo>
                    <a:pt x="286340" y="2018460"/>
                    <a:pt x="288687" y="2013766"/>
                    <a:pt x="288687" y="2009072"/>
                  </a:cubicBezTo>
                  <a:cubicBezTo>
                    <a:pt x="291034" y="1994990"/>
                    <a:pt x="293381" y="1978560"/>
                    <a:pt x="293381" y="1964478"/>
                  </a:cubicBezTo>
                  <a:cubicBezTo>
                    <a:pt x="293381" y="1962131"/>
                    <a:pt x="293381" y="1957437"/>
                    <a:pt x="295728" y="1955090"/>
                  </a:cubicBezTo>
                  <a:cubicBezTo>
                    <a:pt x="298075" y="1936313"/>
                    <a:pt x="300422" y="1919884"/>
                    <a:pt x="302769" y="1901108"/>
                  </a:cubicBezTo>
                  <a:cubicBezTo>
                    <a:pt x="302769" y="1901108"/>
                    <a:pt x="302769" y="1898761"/>
                    <a:pt x="302769" y="1898761"/>
                  </a:cubicBezTo>
                  <a:cubicBezTo>
                    <a:pt x="302769" y="1889372"/>
                    <a:pt x="305116" y="1882331"/>
                    <a:pt x="305116" y="1872943"/>
                  </a:cubicBezTo>
                  <a:cubicBezTo>
                    <a:pt x="309810" y="1868249"/>
                    <a:pt x="312157" y="1863555"/>
                    <a:pt x="312157" y="1858861"/>
                  </a:cubicBezTo>
                  <a:cubicBezTo>
                    <a:pt x="312157" y="1854167"/>
                    <a:pt x="309810" y="1851820"/>
                    <a:pt x="309810" y="1849473"/>
                  </a:cubicBezTo>
                  <a:cubicBezTo>
                    <a:pt x="309810" y="1847126"/>
                    <a:pt x="309810" y="1842432"/>
                    <a:pt x="312157" y="1840084"/>
                  </a:cubicBezTo>
                  <a:cubicBezTo>
                    <a:pt x="349710" y="1795491"/>
                    <a:pt x="389610" y="1753244"/>
                    <a:pt x="431857" y="1713344"/>
                  </a:cubicBezTo>
                  <a:cubicBezTo>
                    <a:pt x="434204" y="1713344"/>
                    <a:pt x="434204" y="1715691"/>
                    <a:pt x="436551" y="1715691"/>
                  </a:cubicBezTo>
                  <a:cubicBezTo>
                    <a:pt x="434204" y="1718038"/>
                    <a:pt x="434204" y="1722732"/>
                    <a:pt x="434204" y="1725079"/>
                  </a:cubicBezTo>
                  <a:cubicBezTo>
                    <a:pt x="434204" y="1734467"/>
                    <a:pt x="438898" y="1741508"/>
                    <a:pt x="448286" y="1743855"/>
                  </a:cubicBezTo>
                  <a:cubicBezTo>
                    <a:pt x="443592" y="1757938"/>
                    <a:pt x="441245" y="1772020"/>
                    <a:pt x="436551" y="1783755"/>
                  </a:cubicBezTo>
                  <a:cubicBezTo>
                    <a:pt x="434204" y="1790796"/>
                    <a:pt x="431857" y="1797838"/>
                    <a:pt x="429509" y="1802532"/>
                  </a:cubicBezTo>
                  <a:cubicBezTo>
                    <a:pt x="427162" y="1807226"/>
                    <a:pt x="427162" y="1811920"/>
                    <a:pt x="424815" y="1818961"/>
                  </a:cubicBezTo>
                  <a:cubicBezTo>
                    <a:pt x="373180" y="1997337"/>
                    <a:pt x="326239" y="2168671"/>
                    <a:pt x="283993" y="2321229"/>
                  </a:cubicBezTo>
                  <a:cubicBezTo>
                    <a:pt x="276951" y="2344700"/>
                    <a:pt x="272257" y="2365823"/>
                    <a:pt x="265216" y="2389293"/>
                  </a:cubicBezTo>
                  <a:cubicBezTo>
                    <a:pt x="262869" y="2396334"/>
                    <a:pt x="260522" y="2403376"/>
                    <a:pt x="260522" y="2410417"/>
                  </a:cubicBezTo>
                  <a:cubicBezTo>
                    <a:pt x="260522" y="2415111"/>
                    <a:pt x="258175" y="2417458"/>
                    <a:pt x="258175" y="2422152"/>
                  </a:cubicBezTo>
                  <a:cubicBezTo>
                    <a:pt x="255828" y="2431540"/>
                    <a:pt x="253481" y="2443275"/>
                    <a:pt x="248787" y="2452664"/>
                  </a:cubicBezTo>
                  <a:cubicBezTo>
                    <a:pt x="248787" y="2457358"/>
                    <a:pt x="246440" y="2459705"/>
                    <a:pt x="246440" y="2464399"/>
                  </a:cubicBezTo>
                  <a:cubicBezTo>
                    <a:pt x="244093" y="2469093"/>
                    <a:pt x="244093" y="2473787"/>
                    <a:pt x="241746" y="2478481"/>
                  </a:cubicBezTo>
                  <a:cubicBezTo>
                    <a:pt x="241746" y="2478481"/>
                    <a:pt x="241746" y="2478481"/>
                    <a:pt x="239399" y="2478481"/>
                  </a:cubicBezTo>
                  <a:cubicBezTo>
                    <a:pt x="239399" y="2469093"/>
                    <a:pt x="241746" y="2459705"/>
                    <a:pt x="241746" y="2450317"/>
                  </a:cubicBezTo>
                  <a:cubicBezTo>
                    <a:pt x="241746" y="2445622"/>
                    <a:pt x="241746" y="2443275"/>
                    <a:pt x="241746" y="2443275"/>
                  </a:cubicBezTo>
                  <a:close/>
                  <a:moveTo>
                    <a:pt x="307463" y="1842432"/>
                  </a:moveTo>
                  <a:cubicBezTo>
                    <a:pt x="307463" y="1842432"/>
                    <a:pt x="309810" y="1840084"/>
                    <a:pt x="309810" y="1840084"/>
                  </a:cubicBezTo>
                  <a:cubicBezTo>
                    <a:pt x="309810" y="1840084"/>
                    <a:pt x="309810" y="1842432"/>
                    <a:pt x="307463" y="1842432"/>
                  </a:cubicBezTo>
                  <a:cubicBezTo>
                    <a:pt x="309810" y="1842432"/>
                    <a:pt x="307463" y="1842432"/>
                    <a:pt x="307463" y="1842432"/>
                  </a:cubicBezTo>
                  <a:close/>
                  <a:moveTo>
                    <a:pt x="206540" y="1844779"/>
                  </a:moveTo>
                  <a:cubicBezTo>
                    <a:pt x="208887" y="1840084"/>
                    <a:pt x="213581" y="1835390"/>
                    <a:pt x="215928" y="1830696"/>
                  </a:cubicBezTo>
                  <a:cubicBezTo>
                    <a:pt x="222969" y="1821308"/>
                    <a:pt x="230011" y="1811920"/>
                    <a:pt x="237052" y="1802532"/>
                  </a:cubicBezTo>
                  <a:cubicBezTo>
                    <a:pt x="239399" y="1797838"/>
                    <a:pt x="241746" y="1795491"/>
                    <a:pt x="244093" y="1790796"/>
                  </a:cubicBezTo>
                  <a:cubicBezTo>
                    <a:pt x="251134" y="1781408"/>
                    <a:pt x="258175" y="1772020"/>
                    <a:pt x="265216" y="1760285"/>
                  </a:cubicBezTo>
                  <a:cubicBezTo>
                    <a:pt x="267563" y="1764979"/>
                    <a:pt x="269910" y="1772020"/>
                    <a:pt x="269910" y="1776714"/>
                  </a:cubicBezTo>
                  <a:cubicBezTo>
                    <a:pt x="269910" y="1779061"/>
                    <a:pt x="272257" y="1781408"/>
                    <a:pt x="272257" y="1783755"/>
                  </a:cubicBezTo>
                  <a:cubicBezTo>
                    <a:pt x="274604" y="1788449"/>
                    <a:pt x="274604" y="1795491"/>
                    <a:pt x="276951" y="1800185"/>
                  </a:cubicBezTo>
                  <a:cubicBezTo>
                    <a:pt x="276951" y="1802532"/>
                    <a:pt x="279299" y="1807226"/>
                    <a:pt x="279299" y="1811920"/>
                  </a:cubicBezTo>
                  <a:cubicBezTo>
                    <a:pt x="281646" y="1816614"/>
                    <a:pt x="281646" y="1821308"/>
                    <a:pt x="283993" y="1828349"/>
                  </a:cubicBezTo>
                  <a:cubicBezTo>
                    <a:pt x="283993" y="1830696"/>
                    <a:pt x="286340" y="1835390"/>
                    <a:pt x="286340" y="1840084"/>
                  </a:cubicBezTo>
                  <a:cubicBezTo>
                    <a:pt x="281646" y="1842432"/>
                    <a:pt x="276951" y="1844779"/>
                    <a:pt x="274604" y="1849473"/>
                  </a:cubicBezTo>
                  <a:cubicBezTo>
                    <a:pt x="265216" y="1844779"/>
                    <a:pt x="253481" y="1842432"/>
                    <a:pt x="241746" y="1842432"/>
                  </a:cubicBezTo>
                  <a:cubicBezTo>
                    <a:pt x="227664" y="1842432"/>
                    <a:pt x="213581" y="1844779"/>
                    <a:pt x="201846" y="1851820"/>
                  </a:cubicBezTo>
                  <a:cubicBezTo>
                    <a:pt x="204193" y="1847126"/>
                    <a:pt x="206540" y="1844779"/>
                    <a:pt x="206540" y="1844779"/>
                  </a:cubicBezTo>
                  <a:close/>
                  <a:moveTo>
                    <a:pt x="241746" y="1725079"/>
                  </a:moveTo>
                  <a:cubicBezTo>
                    <a:pt x="234705" y="1729773"/>
                    <a:pt x="230011" y="1736814"/>
                    <a:pt x="222969" y="1741508"/>
                  </a:cubicBezTo>
                  <a:cubicBezTo>
                    <a:pt x="222969" y="1741508"/>
                    <a:pt x="220622" y="1743855"/>
                    <a:pt x="218275" y="1743855"/>
                  </a:cubicBezTo>
                  <a:cubicBezTo>
                    <a:pt x="211234" y="1750897"/>
                    <a:pt x="206540" y="1757938"/>
                    <a:pt x="199499" y="1762632"/>
                  </a:cubicBezTo>
                  <a:cubicBezTo>
                    <a:pt x="199499" y="1762632"/>
                    <a:pt x="199499" y="1762632"/>
                    <a:pt x="197152" y="1764979"/>
                  </a:cubicBezTo>
                  <a:cubicBezTo>
                    <a:pt x="192458" y="1774367"/>
                    <a:pt x="187764" y="1781408"/>
                    <a:pt x="180723" y="1788449"/>
                  </a:cubicBezTo>
                  <a:cubicBezTo>
                    <a:pt x="180723" y="1788449"/>
                    <a:pt x="180723" y="1788449"/>
                    <a:pt x="178376" y="1790796"/>
                  </a:cubicBezTo>
                  <a:cubicBezTo>
                    <a:pt x="171334" y="1797838"/>
                    <a:pt x="166640" y="1807226"/>
                    <a:pt x="159599" y="1816614"/>
                  </a:cubicBezTo>
                  <a:cubicBezTo>
                    <a:pt x="154905" y="1823655"/>
                    <a:pt x="147864" y="1833043"/>
                    <a:pt x="143170" y="1840084"/>
                  </a:cubicBezTo>
                  <a:cubicBezTo>
                    <a:pt x="143170" y="1842432"/>
                    <a:pt x="140823" y="1844779"/>
                    <a:pt x="140823" y="1847126"/>
                  </a:cubicBezTo>
                  <a:cubicBezTo>
                    <a:pt x="136129" y="1851820"/>
                    <a:pt x="133782" y="1858861"/>
                    <a:pt x="131435" y="1863555"/>
                  </a:cubicBezTo>
                  <a:cubicBezTo>
                    <a:pt x="131435" y="1863555"/>
                    <a:pt x="131435" y="1863555"/>
                    <a:pt x="131435" y="1863555"/>
                  </a:cubicBezTo>
                  <a:cubicBezTo>
                    <a:pt x="131435" y="1861208"/>
                    <a:pt x="133782" y="1858861"/>
                    <a:pt x="133782" y="1856514"/>
                  </a:cubicBezTo>
                  <a:cubicBezTo>
                    <a:pt x="136129" y="1849473"/>
                    <a:pt x="140823" y="1840084"/>
                    <a:pt x="143170" y="1833043"/>
                  </a:cubicBezTo>
                  <a:cubicBezTo>
                    <a:pt x="145517" y="1828349"/>
                    <a:pt x="147864" y="1821308"/>
                    <a:pt x="150211" y="1816614"/>
                  </a:cubicBezTo>
                  <a:cubicBezTo>
                    <a:pt x="154905" y="1809573"/>
                    <a:pt x="157252" y="1802532"/>
                    <a:pt x="161946" y="1795491"/>
                  </a:cubicBezTo>
                  <a:cubicBezTo>
                    <a:pt x="164293" y="1790796"/>
                    <a:pt x="166640" y="1786102"/>
                    <a:pt x="168987" y="1779061"/>
                  </a:cubicBezTo>
                  <a:cubicBezTo>
                    <a:pt x="173681" y="1772020"/>
                    <a:pt x="178376" y="1764979"/>
                    <a:pt x="183070" y="1757938"/>
                  </a:cubicBezTo>
                  <a:cubicBezTo>
                    <a:pt x="185417" y="1755591"/>
                    <a:pt x="187764" y="1750897"/>
                    <a:pt x="190111" y="1746203"/>
                  </a:cubicBezTo>
                  <a:cubicBezTo>
                    <a:pt x="194805" y="1739161"/>
                    <a:pt x="201846" y="1729773"/>
                    <a:pt x="206540" y="1722732"/>
                  </a:cubicBezTo>
                  <a:cubicBezTo>
                    <a:pt x="208887" y="1720385"/>
                    <a:pt x="211234" y="1715691"/>
                    <a:pt x="213581" y="1713344"/>
                  </a:cubicBezTo>
                  <a:cubicBezTo>
                    <a:pt x="218275" y="1708650"/>
                    <a:pt x="220622" y="1703956"/>
                    <a:pt x="225316" y="1699262"/>
                  </a:cubicBezTo>
                  <a:cubicBezTo>
                    <a:pt x="227664" y="1701609"/>
                    <a:pt x="232358" y="1703956"/>
                    <a:pt x="234705" y="1703956"/>
                  </a:cubicBezTo>
                  <a:cubicBezTo>
                    <a:pt x="237052" y="1703956"/>
                    <a:pt x="239399" y="1703956"/>
                    <a:pt x="241746" y="1701609"/>
                  </a:cubicBezTo>
                  <a:cubicBezTo>
                    <a:pt x="244093" y="1703956"/>
                    <a:pt x="244093" y="1706303"/>
                    <a:pt x="246440" y="1710997"/>
                  </a:cubicBezTo>
                  <a:cubicBezTo>
                    <a:pt x="246440" y="1713344"/>
                    <a:pt x="248787" y="1713344"/>
                    <a:pt x="248787" y="1715691"/>
                  </a:cubicBezTo>
                  <a:cubicBezTo>
                    <a:pt x="248787" y="1715691"/>
                    <a:pt x="248787" y="1718038"/>
                    <a:pt x="248787" y="1718038"/>
                  </a:cubicBezTo>
                  <a:cubicBezTo>
                    <a:pt x="246440" y="1720385"/>
                    <a:pt x="246440" y="1720385"/>
                    <a:pt x="244093" y="1720385"/>
                  </a:cubicBezTo>
                  <a:cubicBezTo>
                    <a:pt x="246440" y="1722732"/>
                    <a:pt x="244093" y="1725079"/>
                    <a:pt x="241746" y="1725079"/>
                  </a:cubicBezTo>
                  <a:close/>
                  <a:moveTo>
                    <a:pt x="105617" y="1917537"/>
                  </a:moveTo>
                  <a:cubicBezTo>
                    <a:pt x="103270" y="1924578"/>
                    <a:pt x="100923" y="1933966"/>
                    <a:pt x="96229" y="1943354"/>
                  </a:cubicBezTo>
                  <a:cubicBezTo>
                    <a:pt x="93882" y="1950396"/>
                    <a:pt x="91535" y="1957437"/>
                    <a:pt x="89188" y="1964478"/>
                  </a:cubicBezTo>
                  <a:cubicBezTo>
                    <a:pt x="89188" y="1966825"/>
                    <a:pt x="86841" y="1969172"/>
                    <a:pt x="86841" y="1973866"/>
                  </a:cubicBezTo>
                  <a:cubicBezTo>
                    <a:pt x="91535" y="1962131"/>
                    <a:pt x="93882" y="1952743"/>
                    <a:pt x="96229" y="1943354"/>
                  </a:cubicBezTo>
                  <a:cubicBezTo>
                    <a:pt x="96229" y="1938660"/>
                    <a:pt x="98576" y="1933966"/>
                    <a:pt x="98576" y="1929272"/>
                  </a:cubicBezTo>
                  <a:cubicBezTo>
                    <a:pt x="98576" y="1926925"/>
                    <a:pt x="100923" y="1924578"/>
                    <a:pt x="100923" y="1924578"/>
                  </a:cubicBezTo>
                  <a:cubicBezTo>
                    <a:pt x="103270" y="1919884"/>
                    <a:pt x="105617" y="1917537"/>
                    <a:pt x="105617" y="1912843"/>
                  </a:cubicBezTo>
                  <a:cubicBezTo>
                    <a:pt x="107964" y="1905802"/>
                    <a:pt x="110311" y="1901108"/>
                    <a:pt x="115005" y="1894066"/>
                  </a:cubicBezTo>
                  <a:cubicBezTo>
                    <a:pt x="115005" y="1894066"/>
                    <a:pt x="115005" y="1896413"/>
                    <a:pt x="115005" y="1896413"/>
                  </a:cubicBezTo>
                  <a:cubicBezTo>
                    <a:pt x="112658" y="1905802"/>
                    <a:pt x="110311" y="1912843"/>
                    <a:pt x="105617" y="1917537"/>
                  </a:cubicBezTo>
                  <a:close/>
                  <a:moveTo>
                    <a:pt x="58676" y="2037236"/>
                  </a:moveTo>
                  <a:cubicBezTo>
                    <a:pt x="58676" y="2037236"/>
                    <a:pt x="58676" y="2034889"/>
                    <a:pt x="58676" y="2037236"/>
                  </a:cubicBezTo>
                  <a:cubicBezTo>
                    <a:pt x="56329" y="2034889"/>
                    <a:pt x="56329" y="2032542"/>
                    <a:pt x="56329" y="2030195"/>
                  </a:cubicBezTo>
                  <a:cubicBezTo>
                    <a:pt x="56329" y="2030195"/>
                    <a:pt x="56329" y="2030195"/>
                    <a:pt x="56329" y="2027848"/>
                  </a:cubicBez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27848"/>
                    <a:pt x="58676" y="2027848"/>
                    <a:pt x="58676" y="2027848"/>
                  </a:cubicBezTo>
                  <a:cubicBezTo>
                    <a:pt x="61023" y="2030195"/>
                    <a:pt x="61023" y="2032542"/>
                    <a:pt x="58676" y="2037236"/>
                  </a:cubicBezTo>
                  <a:close/>
                  <a:moveTo>
                    <a:pt x="248787" y="1621809"/>
                  </a:moveTo>
                  <a:cubicBezTo>
                    <a:pt x="251134" y="1612421"/>
                    <a:pt x="253481" y="1600686"/>
                    <a:pt x="255828" y="1591297"/>
                  </a:cubicBezTo>
                  <a:cubicBezTo>
                    <a:pt x="255828" y="1586603"/>
                    <a:pt x="258175" y="1579562"/>
                    <a:pt x="258175" y="1574868"/>
                  </a:cubicBezTo>
                  <a:cubicBezTo>
                    <a:pt x="260522" y="1565480"/>
                    <a:pt x="262869" y="1556092"/>
                    <a:pt x="262869" y="1546704"/>
                  </a:cubicBezTo>
                  <a:cubicBezTo>
                    <a:pt x="265216" y="1539662"/>
                    <a:pt x="265216" y="1532621"/>
                    <a:pt x="267563" y="1527927"/>
                  </a:cubicBezTo>
                  <a:cubicBezTo>
                    <a:pt x="269910" y="1520886"/>
                    <a:pt x="269910" y="1511498"/>
                    <a:pt x="272257" y="1504457"/>
                  </a:cubicBezTo>
                  <a:cubicBezTo>
                    <a:pt x="274604" y="1497416"/>
                    <a:pt x="274604" y="1490375"/>
                    <a:pt x="276951" y="1483333"/>
                  </a:cubicBezTo>
                  <a:cubicBezTo>
                    <a:pt x="279299" y="1476292"/>
                    <a:pt x="279299" y="1469251"/>
                    <a:pt x="281646" y="1462210"/>
                  </a:cubicBezTo>
                  <a:cubicBezTo>
                    <a:pt x="281646" y="1457516"/>
                    <a:pt x="283993" y="1452822"/>
                    <a:pt x="283993" y="1448128"/>
                  </a:cubicBezTo>
                  <a:cubicBezTo>
                    <a:pt x="286340" y="1443434"/>
                    <a:pt x="288687" y="1436392"/>
                    <a:pt x="293381" y="1431698"/>
                  </a:cubicBezTo>
                  <a:cubicBezTo>
                    <a:pt x="300422" y="1419963"/>
                    <a:pt x="305116" y="1408228"/>
                    <a:pt x="312157" y="1398840"/>
                  </a:cubicBezTo>
                  <a:cubicBezTo>
                    <a:pt x="316851" y="1391799"/>
                    <a:pt x="319198" y="1384757"/>
                    <a:pt x="323892" y="1377716"/>
                  </a:cubicBezTo>
                  <a:cubicBezTo>
                    <a:pt x="330934" y="1365981"/>
                    <a:pt x="337975" y="1354246"/>
                    <a:pt x="345016" y="1340164"/>
                  </a:cubicBezTo>
                  <a:cubicBezTo>
                    <a:pt x="349710" y="1333122"/>
                    <a:pt x="352057" y="1328428"/>
                    <a:pt x="356751" y="1321387"/>
                  </a:cubicBezTo>
                  <a:cubicBezTo>
                    <a:pt x="366139" y="1304958"/>
                    <a:pt x="377874" y="1288529"/>
                    <a:pt x="387263" y="1272099"/>
                  </a:cubicBezTo>
                  <a:cubicBezTo>
                    <a:pt x="387263" y="1269752"/>
                    <a:pt x="389610" y="1269752"/>
                    <a:pt x="389610" y="1267405"/>
                  </a:cubicBezTo>
                  <a:cubicBezTo>
                    <a:pt x="394304" y="1260364"/>
                    <a:pt x="396651" y="1255670"/>
                    <a:pt x="401345" y="1250976"/>
                  </a:cubicBezTo>
                  <a:cubicBezTo>
                    <a:pt x="401345" y="1250976"/>
                    <a:pt x="403692" y="1248629"/>
                    <a:pt x="403692" y="1248629"/>
                  </a:cubicBezTo>
                  <a:cubicBezTo>
                    <a:pt x="408386" y="1246282"/>
                    <a:pt x="413080" y="1241588"/>
                    <a:pt x="417774" y="1239241"/>
                  </a:cubicBezTo>
                  <a:cubicBezTo>
                    <a:pt x="422468" y="1236893"/>
                    <a:pt x="427162" y="1234546"/>
                    <a:pt x="431857" y="1232199"/>
                  </a:cubicBezTo>
                  <a:cubicBezTo>
                    <a:pt x="434204" y="1229852"/>
                    <a:pt x="436551" y="1229852"/>
                    <a:pt x="438898" y="1227505"/>
                  </a:cubicBezTo>
                  <a:cubicBezTo>
                    <a:pt x="436551" y="1232199"/>
                    <a:pt x="436551" y="1236893"/>
                    <a:pt x="434204" y="1241588"/>
                  </a:cubicBezTo>
                  <a:cubicBezTo>
                    <a:pt x="431857" y="1246282"/>
                    <a:pt x="431857" y="1250976"/>
                    <a:pt x="429509" y="1255670"/>
                  </a:cubicBezTo>
                  <a:cubicBezTo>
                    <a:pt x="427162" y="1260364"/>
                    <a:pt x="427162" y="1265058"/>
                    <a:pt x="424815" y="1269752"/>
                  </a:cubicBezTo>
                  <a:cubicBezTo>
                    <a:pt x="422468" y="1274446"/>
                    <a:pt x="422468" y="1279140"/>
                    <a:pt x="420121" y="1283834"/>
                  </a:cubicBezTo>
                  <a:cubicBezTo>
                    <a:pt x="417774" y="1288529"/>
                    <a:pt x="417774" y="1293223"/>
                    <a:pt x="415427" y="1297917"/>
                  </a:cubicBezTo>
                  <a:cubicBezTo>
                    <a:pt x="413080" y="1302611"/>
                    <a:pt x="413080" y="1307305"/>
                    <a:pt x="410733" y="1311999"/>
                  </a:cubicBezTo>
                  <a:cubicBezTo>
                    <a:pt x="408386" y="1316693"/>
                    <a:pt x="408386" y="1321387"/>
                    <a:pt x="406039" y="1326081"/>
                  </a:cubicBezTo>
                  <a:cubicBezTo>
                    <a:pt x="403692" y="1330775"/>
                    <a:pt x="403692" y="1335469"/>
                    <a:pt x="401345" y="1342511"/>
                  </a:cubicBezTo>
                  <a:cubicBezTo>
                    <a:pt x="398998" y="1347205"/>
                    <a:pt x="398998" y="1351899"/>
                    <a:pt x="396651" y="1356593"/>
                  </a:cubicBezTo>
                  <a:cubicBezTo>
                    <a:pt x="394304" y="1361287"/>
                    <a:pt x="394304" y="1368328"/>
                    <a:pt x="391957" y="1373022"/>
                  </a:cubicBezTo>
                  <a:cubicBezTo>
                    <a:pt x="389610" y="1377716"/>
                    <a:pt x="389610" y="1382410"/>
                    <a:pt x="387263" y="1387104"/>
                  </a:cubicBezTo>
                  <a:cubicBezTo>
                    <a:pt x="387263" y="1391799"/>
                    <a:pt x="384916" y="1394146"/>
                    <a:pt x="384916" y="1398840"/>
                  </a:cubicBezTo>
                  <a:cubicBezTo>
                    <a:pt x="377874" y="1410575"/>
                    <a:pt x="368486" y="1422310"/>
                    <a:pt x="361445" y="1434045"/>
                  </a:cubicBezTo>
                  <a:cubicBezTo>
                    <a:pt x="356751" y="1441087"/>
                    <a:pt x="352057" y="1450475"/>
                    <a:pt x="347363" y="1457516"/>
                  </a:cubicBezTo>
                  <a:cubicBezTo>
                    <a:pt x="340322" y="1469251"/>
                    <a:pt x="333281" y="1480986"/>
                    <a:pt x="326239" y="1495069"/>
                  </a:cubicBezTo>
                  <a:cubicBezTo>
                    <a:pt x="321545" y="1504457"/>
                    <a:pt x="316851" y="1513845"/>
                    <a:pt x="309810" y="1523233"/>
                  </a:cubicBezTo>
                  <a:cubicBezTo>
                    <a:pt x="302769" y="1534968"/>
                    <a:pt x="298075" y="1546704"/>
                    <a:pt x="291034" y="1556092"/>
                  </a:cubicBezTo>
                  <a:cubicBezTo>
                    <a:pt x="286340" y="1565480"/>
                    <a:pt x="279299" y="1577215"/>
                    <a:pt x="274604" y="1586603"/>
                  </a:cubicBezTo>
                  <a:cubicBezTo>
                    <a:pt x="269910" y="1598339"/>
                    <a:pt x="262869" y="1607727"/>
                    <a:pt x="258175" y="1619462"/>
                  </a:cubicBezTo>
                  <a:cubicBezTo>
                    <a:pt x="253481" y="1631197"/>
                    <a:pt x="246440" y="1640586"/>
                    <a:pt x="241746" y="1652321"/>
                  </a:cubicBezTo>
                  <a:cubicBezTo>
                    <a:pt x="239399" y="1657015"/>
                    <a:pt x="237052" y="1661709"/>
                    <a:pt x="234705" y="1668750"/>
                  </a:cubicBezTo>
                  <a:cubicBezTo>
                    <a:pt x="234705" y="1668750"/>
                    <a:pt x="232358" y="1668750"/>
                    <a:pt x="230011" y="1668750"/>
                  </a:cubicBezTo>
                  <a:cubicBezTo>
                    <a:pt x="232358" y="1659362"/>
                    <a:pt x="234705" y="1649974"/>
                    <a:pt x="234705" y="1640586"/>
                  </a:cubicBezTo>
                  <a:cubicBezTo>
                    <a:pt x="246440" y="1631197"/>
                    <a:pt x="248787" y="1626503"/>
                    <a:pt x="248787" y="1621809"/>
                  </a:cubicBezTo>
                  <a:close/>
                  <a:moveTo>
                    <a:pt x="382569" y="1260364"/>
                  </a:moveTo>
                  <a:cubicBezTo>
                    <a:pt x="377874" y="1262711"/>
                    <a:pt x="375527" y="1265058"/>
                    <a:pt x="370833" y="1269752"/>
                  </a:cubicBezTo>
                  <a:cubicBezTo>
                    <a:pt x="375527" y="1262711"/>
                    <a:pt x="380222" y="1255670"/>
                    <a:pt x="384916" y="1248629"/>
                  </a:cubicBezTo>
                  <a:cubicBezTo>
                    <a:pt x="389610" y="1241588"/>
                    <a:pt x="396651" y="1234546"/>
                    <a:pt x="401345" y="1225158"/>
                  </a:cubicBezTo>
                  <a:cubicBezTo>
                    <a:pt x="408386" y="1218117"/>
                    <a:pt x="413080" y="1211076"/>
                    <a:pt x="420121" y="1201688"/>
                  </a:cubicBezTo>
                  <a:cubicBezTo>
                    <a:pt x="427162" y="1194647"/>
                    <a:pt x="431857" y="1187606"/>
                    <a:pt x="438898" y="1180564"/>
                  </a:cubicBezTo>
                  <a:cubicBezTo>
                    <a:pt x="441245" y="1175870"/>
                    <a:pt x="445939" y="1171176"/>
                    <a:pt x="450633" y="1168829"/>
                  </a:cubicBezTo>
                  <a:cubicBezTo>
                    <a:pt x="450633" y="1168829"/>
                    <a:pt x="450633" y="1168829"/>
                    <a:pt x="450633" y="1168829"/>
                  </a:cubicBezTo>
                  <a:cubicBezTo>
                    <a:pt x="445939" y="1175870"/>
                    <a:pt x="441245" y="1180564"/>
                    <a:pt x="438898" y="1187606"/>
                  </a:cubicBezTo>
                  <a:cubicBezTo>
                    <a:pt x="434204" y="1196994"/>
                    <a:pt x="427162" y="1204035"/>
                    <a:pt x="422468" y="1213423"/>
                  </a:cubicBezTo>
                  <a:cubicBezTo>
                    <a:pt x="415427" y="1222811"/>
                    <a:pt x="410733" y="1232199"/>
                    <a:pt x="403692" y="1241588"/>
                  </a:cubicBezTo>
                  <a:cubicBezTo>
                    <a:pt x="403692" y="1241588"/>
                    <a:pt x="403692" y="1243935"/>
                    <a:pt x="401345" y="1243935"/>
                  </a:cubicBezTo>
                  <a:cubicBezTo>
                    <a:pt x="398998" y="1246282"/>
                    <a:pt x="396651" y="1246282"/>
                    <a:pt x="394304" y="1248629"/>
                  </a:cubicBezTo>
                  <a:cubicBezTo>
                    <a:pt x="389610" y="1253323"/>
                    <a:pt x="384916" y="1258017"/>
                    <a:pt x="382569" y="1260364"/>
                  </a:cubicBezTo>
                  <a:close/>
                  <a:moveTo>
                    <a:pt x="337975" y="1311999"/>
                  </a:moveTo>
                  <a:cubicBezTo>
                    <a:pt x="335628" y="1316693"/>
                    <a:pt x="330934" y="1321387"/>
                    <a:pt x="328587" y="1326081"/>
                  </a:cubicBezTo>
                  <a:cubicBezTo>
                    <a:pt x="328587" y="1323734"/>
                    <a:pt x="326239" y="1321387"/>
                    <a:pt x="323892" y="1319040"/>
                  </a:cubicBezTo>
                  <a:cubicBezTo>
                    <a:pt x="326239" y="1316693"/>
                    <a:pt x="326239" y="1314346"/>
                    <a:pt x="328587" y="1311999"/>
                  </a:cubicBezTo>
                  <a:cubicBezTo>
                    <a:pt x="330934" y="1309652"/>
                    <a:pt x="333281" y="1304958"/>
                    <a:pt x="335628" y="1302611"/>
                  </a:cubicBezTo>
                  <a:cubicBezTo>
                    <a:pt x="340322" y="1297917"/>
                    <a:pt x="342669" y="1293223"/>
                    <a:pt x="347363" y="1290876"/>
                  </a:cubicBezTo>
                  <a:cubicBezTo>
                    <a:pt x="349710" y="1288529"/>
                    <a:pt x="352057" y="1283834"/>
                    <a:pt x="356751" y="1281487"/>
                  </a:cubicBezTo>
                  <a:cubicBezTo>
                    <a:pt x="354404" y="1283834"/>
                    <a:pt x="354404" y="1286181"/>
                    <a:pt x="352057" y="1288529"/>
                  </a:cubicBezTo>
                  <a:cubicBezTo>
                    <a:pt x="349710" y="1297917"/>
                    <a:pt x="345016" y="1304958"/>
                    <a:pt x="337975" y="1311999"/>
                  </a:cubicBezTo>
                  <a:close/>
                  <a:moveTo>
                    <a:pt x="462368" y="1213423"/>
                  </a:moveTo>
                  <a:cubicBezTo>
                    <a:pt x="467062" y="1211076"/>
                    <a:pt x="471756" y="1208729"/>
                    <a:pt x="476450" y="1206382"/>
                  </a:cubicBezTo>
                  <a:cubicBezTo>
                    <a:pt x="481145" y="1204035"/>
                    <a:pt x="485839" y="1204035"/>
                    <a:pt x="490533" y="1201688"/>
                  </a:cubicBezTo>
                  <a:cubicBezTo>
                    <a:pt x="495227" y="1199341"/>
                    <a:pt x="499921" y="1199341"/>
                    <a:pt x="504615" y="1196994"/>
                  </a:cubicBezTo>
                  <a:cubicBezTo>
                    <a:pt x="506962" y="1196994"/>
                    <a:pt x="511656" y="1196994"/>
                    <a:pt x="514003" y="1194647"/>
                  </a:cubicBezTo>
                  <a:cubicBezTo>
                    <a:pt x="514003" y="1199341"/>
                    <a:pt x="516350" y="1204035"/>
                    <a:pt x="521044" y="1206382"/>
                  </a:cubicBezTo>
                  <a:cubicBezTo>
                    <a:pt x="511656" y="1218117"/>
                    <a:pt x="504615" y="1229852"/>
                    <a:pt x="495227" y="1241588"/>
                  </a:cubicBezTo>
                  <a:cubicBezTo>
                    <a:pt x="492880" y="1243935"/>
                    <a:pt x="490533" y="1248629"/>
                    <a:pt x="488186" y="1250976"/>
                  </a:cubicBezTo>
                  <a:cubicBezTo>
                    <a:pt x="474103" y="1269752"/>
                    <a:pt x="460021" y="1290876"/>
                    <a:pt x="445939" y="1309652"/>
                  </a:cubicBezTo>
                  <a:cubicBezTo>
                    <a:pt x="445939" y="1309652"/>
                    <a:pt x="445939" y="1309652"/>
                    <a:pt x="445939" y="1309652"/>
                  </a:cubicBezTo>
                  <a:cubicBezTo>
                    <a:pt x="431857" y="1328428"/>
                    <a:pt x="420121" y="1349552"/>
                    <a:pt x="406039" y="1368328"/>
                  </a:cubicBezTo>
                  <a:cubicBezTo>
                    <a:pt x="401345" y="1375369"/>
                    <a:pt x="398998" y="1380063"/>
                    <a:pt x="394304" y="1387104"/>
                  </a:cubicBezTo>
                  <a:cubicBezTo>
                    <a:pt x="394304" y="1387104"/>
                    <a:pt x="394304" y="1387104"/>
                    <a:pt x="394304" y="1387104"/>
                  </a:cubicBezTo>
                  <a:cubicBezTo>
                    <a:pt x="394304" y="1382410"/>
                    <a:pt x="396651" y="1380063"/>
                    <a:pt x="396651" y="1375369"/>
                  </a:cubicBezTo>
                  <a:cubicBezTo>
                    <a:pt x="396651" y="1373022"/>
                    <a:pt x="396651" y="1370675"/>
                    <a:pt x="398998" y="1368328"/>
                  </a:cubicBezTo>
                  <a:cubicBezTo>
                    <a:pt x="401345" y="1361287"/>
                    <a:pt x="403692" y="1351899"/>
                    <a:pt x="406039" y="1344858"/>
                  </a:cubicBezTo>
                  <a:cubicBezTo>
                    <a:pt x="406039" y="1342511"/>
                    <a:pt x="406039" y="1340164"/>
                    <a:pt x="408386" y="1340164"/>
                  </a:cubicBezTo>
                  <a:cubicBezTo>
                    <a:pt x="410733" y="1333122"/>
                    <a:pt x="413080" y="1323734"/>
                    <a:pt x="415427" y="1316693"/>
                  </a:cubicBezTo>
                  <a:cubicBezTo>
                    <a:pt x="415427" y="1314346"/>
                    <a:pt x="415427" y="1314346"/>
                    <a:pt x="417774" y="1311999"/>
                  </a:cubicBezTo>
                  <a:cubicBezTo>
                    <a:pt x="420121" y="1302611"/>
                    <a:pt x="422468" y="1295570"/>
                    <a:pt x="424815" y="1288529"/>
                  </a:cubicBezTo>
                  <a:cubicBezTo>
                    <a:pt x="424815" y="1286181"/>
                    <a:pt x="424815" y="1286181"/>
                    <a:pt x="427162" y="1283834"/>
                  </a:cubicBezTo>
                  <a:cubicBezTo>
                    <a:pt x="429509" y="1276793"/>
                    <a:pt x="431857" y="1267405"/>
                    <a:pt x="434204" y="1260364"/>
                  </a:cubicBezTo>
                  <a:cubicBezTo>
                    <a:pt x="434204" y="1260364"/>
                    <a:pt x="434204" y="1258017"/>
                    <a:pt x="434204" y="1258017"/>
                  </a:cubicBezTo>
                  <a:cubicBezTo>
                    <a:pt x="436551" y="1248629"/>
                    <a:pt x="438898" y="1241588"/>
                    <a:pt x="441245" y="1232199"/>
                  </a:cubicBezTo>
                  <a:cubicBezTo>
                    <a:pt x="441245" y="1232199"/>
                    <a:pt x="441245" y="1229852"/>
                    <a:pt x="441245" y="1229852"/>
                  </a:cubicBezTo>
                  <a:cubicBezTo>
                    <a:pt x="441245" y="1227505"/>
                    <a:pt x="443592" y="1225158"/>
                    <a:pt x="443592" y="1220464"/>
                  </a:cubicBezTo>
                  <a:cubicBezTo>
                    <a:pt x="445939" y="1220464"/>
                    <a:pt x="445939" y="1218117"/>
                    <a:pt x="448286" y="1218117"/>
                  </a:cubicBezTo>
                  <a:cubicBezTo>
                    <a:pt x="452980" y="1218117"/>
                    <a:pt x="457674" y="1215770"/>
                    <a:pt x="462368" y="1213423"/>
                  </a:cubicBezTo>
                  <a:close/>
                  <a:moveTo>
                    <a:pt x="577373" y="1133623"/>
                  </a:moveTo>
                  <a:cubicBezTo>
                    <a:pt x="584415" y="1121888"/>
                    <a:pt x="591456" y="1112500"/>
                    <a:pt x="598497" y="1100765"/>
                  </a:cubicBezTo>
                  <a:cubicBezTo>
                    <a:pt x="603191" y="1093724"/>
                    <a:pt x="607885" y="1086683"/>
                    <a:pt x="612579" y="1079641"/>
                  </a:cubicBezTo>
                  <a:cubicBezTo>
                    <a:pt x="621967" y="1067906"/>
                    <a:pt x="629008" y="1056171"/>
                    <a:pt x="638397" y="1044436"/>
                  </a:cubicBezTo>
                  <a:cubicBezTo>
                    <a:pt x="643091" y="1039742"/>
                    <a:pt x="645438" y="1032700"/>
                    <a:pt x="650132" y="1028006"/>
                  </a:cubicBezTo>
                  <a:cubicBezTo>
                    <a:pt x="657173" y="1016271"/>
                    <a:pt x="666561" y="1006883"/>
                    <a:pt x="673602" y="995148"/>
                  </a:cubicBezTo>
                  <a:cubicBezTo>
                    <a:pt x="668908" y="1002189"/>
                    <a:pt x="666561" y="1006883"/>
                    <a:pt x="661867" y="1013924"/>
                  </a:cubicBezTo>
                  <a:cubicBezTo>
                    <a:pt x="657173" y="1020965"/>
                    <a:pt x="654826" y="1028006"/>
                    <a:pt x="650132" y="1032700"/>
                  </a:cubicBezTo>
                  <a:cubicBezTo>
                    <a:pt x="645438" y="1042089"/>
                    <a:pt x="638397" y="1051477"/>
                    <a:pt x="633703" y="1063212"/>
                  </a:cubicBezTo>
                  <a:cubicBezTo>
                    <a:pt x="629008" y="1070253"/>
                    <a:pt x="626661" y="1077294"/>
                    <a:pt x="621967" y="1081988"/>
                  </a:cubicBezTo>
                  <a:cubicBezTo>
                    <a:pt x="617273" y="1089030"/>
                    <a:pt x="612579" y="1096071"/>
                    <a:pt x="610232" y="1105459"/>
                  </a:cubicBezTo>
                  <a:cubicBezTo>
                    <a:pt x="603191" y="1114847"/>
                    <a:pt x="593803" y="1124235"/>
                    <a:pt x="586762" y="1133623"/>
                  </a:cubicBezTo>
                  <a:cubicBezTo>
                    <a:pt x="575026" y="1147706"/>
                    <a:pt x="560944" y="1164135"/>
                    <a:pt x="549209" y="1178217"/>
                  </a:cubicBezTo>
                  <a:cubicBezTo>
                    <a:pt x="549209" y="1178217"/>
                    <a:pt x="549209" y="1178217"/>
                    <a:pt x="549209" y="1178217"/>
                  </a:cubicBezTo>
                  <a:cubicBezTo>
                    <a:pt x="553903" y="1171176"/>
                    <a:pt x="558597" y="1164135"/>
                    <a:pt x="563291" y="1157094"/>
                  </a:cubicBezTo>
                  <a:cubicBezTo>
                    <a:pt x="565638" y="1147706"/>
                    <a:pt x="570332" y="1140665"/>
                    <a:pt x="577373" y="1133623"/>
                  </a:cubicBezTo>
                  <a:close/>
                  <a:moveTo>
                    <a:pt x="847284" y="790955"/>
                  </a:moveTo>
                  <a:cubicBezTo>
                    <a:pt x="856672" y="788608"/>
                    <a:pt x="863713" y="788608"/>
                    <a:pt x="873101" y="786261"/>
                  </a:cubicBezTo>
                  <a:cubicBezTo>
                    <a:pt x="877795" y="786261"/>
                    <a:pt x="880142" y="786261"/>
                    <a:pt x="884837" y="786261"/>
                  </a:cubicBezTo>
                  <a:cubicBezTo>
                    <a:pt x="887184" y="786261"/>
                    <a:pt x="889531" y="786261"/>
                    <a:pt x="891878" y="786261"/>
                  </a:cubicBezTo>
                  <a:cubicBezTo>
                    <a:pt x="887184" y="797996"/>
                    <a:pt x="880142" y="807384"/>
                    <a:pt x="873101" y="819119"/>
                  </a:cubicBezTo>
                  <a:cubicBezTo>
                    <a:pt x="868407" y="826160"/>
                    <a:pt x="866060" y="833202"/>
                    <a:pt x="861366" y="840243"/>
                  </a:cubicBezTo>
                  <a:cubicBezTo>
                    <a:pt x="859019" y="842590"/>
                    <a:pt x="859019" y="844937"/>
                    <a:pt x="856672" y="847284"/>
                  </a:cubicBezTo>
                  <a:cubicBezTo>
                    <a:pt x="854325" y="844937"/>
                    <a:pt x="851978" y="844937"/>
                    <a:pt x="847284" y="844937"/>
                  </a:cubicBezTo>
                  <a:cubicBezTo>
                    <a:pt x="835549" y="844937"/>
                    <a:pt x="826160" y="854325"/>
                    <a:pt x="826160" y="866060"/>
                  </a:cubicBezTo>
                  <a:cubicBezTo>
                    <a:pt x="826160" y="870754"/>
                    <a:pt x="826160" y="873101"/>
                    <a:pt x="828507" y="875448"/>
                  </a:cubicBezTo>
                  <a:cubicBezTo>
                    <a:pt x="819119" y="880142"/>
                    <a:pt x="812078" y="884836"/>
                    <a:pt x="802690" y="891878"/>
                  </a:cubicBezTo>
                  <a:cubicBezTo>
                    <a:pt x="797996" y="894225"/>
                    <a:pt x="793302" y="898919"/>
                    <a:pt x="788608" y="901266"/>
                  </a:cubicBezTo>
                  <a:cubicBezTo>
                    <a:pt x="779219" y="908307"/>
                    <a:pt x="769831" y="913001"/>
                    <a:pt x="760443" y="920042"/>
                  </a:cubicBezTo>
                  <a:cubicBezTo>
                    <a:pt x="755749" y="924736"/>
                    <a:pt x="748708" y="927083"/>
                    <a:pt x="744014" y="931777"/>
                  </a:cubicBezTo>
                  <a:cubicBezTo>
                    <a:pt x="736973" y="936472"/>
                    <a:pt x="727584" y="943513"/>
                    <a:pt x="720543" y="948207"/>
                  </a:cubicBezTo>
                  <a:cubicBezTo>
                    <a:pt x="713502" y="952901"/>
                    <a:pt x="708808" y="957595"/>
                    <a:pt x="704114" y="962289"/>
                  </a:cubicBezTo>
                  <a:cubicBezTo>
                    <a:pt x="701767" y="964636"/>
                    <a:pt x="699420" y="966983"/>
                    <a:pt x="697073" y="966983"/>
                  </a:cubicBezTo>
                  <a:cubicBezTo>
                    <a:pt x="694726" y="964636"/>
                    <a:pt x="694726" y="964636"/>
                    <a:pt x="692379" y="962289"/>
                  </a:cubicBezTo>
                  <a:lnTo>
                    <a:pt x="692379" y="962289"/>
                  </a:lnTo>
                  <a:cubicBezTo>
                    <a:pt x="692379" y="962289"/>
                    <a:pt x="692379" y="962289"/>
                    <a:pt x="692379" y="962289"/>
                  </a:cubicBezTo>
                  <a:cubicBezTo>
                    <a:pt x="697073" y="955248"/>
                    <a:pt x="701767" y="948207"/>
                    <a:pt x="706461" y="938819"/>
                  </a:cubicBezTo>
                  <a:cubicBezTo>
                    <a:pt x="711155" y="931777"/>
                    <a:pt x="715849" y="922389"/>
                    <a:pt x="722890" y="915348"/>
                  </a:cubicBezTo>
                  <a:cubicBezTo>
                    <a:pt x="727584" y="908307"/>
                    <a:pt x="732279" y="901266"/>
                    <a:pt x="736973" y="894225"/>
                  </a:cubicBezTo>
                  <a:cubicBezTo>
                    <a:pt x="741667" y="887184"/>
                    <a:pt x="746361" y="880142"/>
                    <a:pt x="751055" y="873101"/>
                  </a:cubicBezTo>
                  <a:cubicBezTo>
                    <a:pt x="762790" y="856672"/>
                    <a:pt x="774525" y="840243"/>
                    <a:pt x="786261" y="823813"/>
                  </a:cubicBezTo>
                  <a:cubicBezTo>
                    <a:pt x="788608" y="826160"/>
                    <a:pt x="793302" y="826160"/>
                    <a:pt x="797996" y="826160"/>
                  </a:cubicBezTo>
                  <a:cubicBezTo>
                    <a:pt x="809731" y="826160"/>
                    <a:pt x="819119" y="816772"/>
                    <a:pt x="819119" y="805037"/>
                  </a:cubicBezTo>
                  <a:cubicBezTo>
                    <a:pt x="819119" y="802690"/>
                    <a:pt x="819119" y="802690"/>
                    <a:pt x="819119" y="800343"/>
                  </a:cubicBezTo>
                  <a:cubicBezTo>
                    <a:pt x="823813" y="797996"/>
                    <a:pt x="830854" y="797996"/>
                    <a:pt x="835549" y="795649"/>
                  </a:cubicBezTo>
                  <a:cubicBezTo>
                    <a:pt x="840243" y="793302"/>
                    <a:pt x="844937" y="793302"/>
                    <a:pt x="847284" y="790955"/>
                  </a:cubicBezTo>
                  <a:close/>
                  <a:moveTo>
                    <a:pt x="971677" y="760443"/>
                  </a:moveTo>
                  <a:cubicBezTo>
                    <a:pt x="983412" y="751055"/>
                    <a:pt x="992801" y="741667"/>
                    <a:pt x="1004536" y="734626"/>
                  </a:cubicBezTo>
                  <a:cubicBezTo>
                    <a:pt x="1011577" y="727584"/>
                    <a:pt x="1020965" y="722890"/>
                    <a:pt x="1028006" y="715849"/>
                  </a:cubicBezTo>
                  <a:cubicBezTo>
                    <a:pt x="1037395" y="708808"/>
                    <a:pt x="1046783" y="699420"/>
                    <a:pt x="1058518" y="692379"/>
                  </a:cubicBezTo>
                  <a:cubicBezTo>
                    <a:pt x="1067906" y="685338"/>
                    <a:pt x="1074947" y="680643"/>
                    <a:pt x="1084336" y="673602"/>
                  </a:cubicBezTo>
                  <a:cubicBezTo>
                    <a:pt x="1093724" y="666561"/>
                    <a:pt x="1103112" y="659520"/>
                    <a:pt x="1112500" y="652479"/>
                  </a:cubicBezTo>
                  <a:cubicBezTo>
                    <a:pt x="1121888" y="645438"/>
                    <a:pt x="1128929" y="640744"/>
                    <a:pt x="1138318" y="633703"/>
                  </a:cubicBezTo>
                  <a:cubicBezTo>
                    <a:pt x="1147706" y="626661"/>
                    <a:pt x="1157094" y="619620"/>
                    <a:pt x="1166482" y="612579"/>
                  </a:cubicBezTo>
                  <a:cubicBezTo>
                    <a:pt x="1175870" y="605538"/>
                    <a:pt x="1182911" y="600844"/>
                    <a:pt x="1192300" y="593803"/>
                  </a:cubicBezTo>
                  <a:cubicBezTo>
                    <a:pt x="1201688" y="586762"/>
                    <a:pt x="1211076" y="579720"/>
                    <a:pt x="1220464" y="575026"/>
                  </a:cubicBezTo>
                  <a:cubicBezTo>
                    <a:pt x="1229852" y="570332"/>
                    <a:pt x="1236894" y="563291"/>
                    <a:pt x="1246282" y="558597"/>
                  </a:cubicBezTo>
                  <a:cubicBezTo>
                    <a:pt x="1250976" y="556250"/>
                    <a:pt x="1255670" y="551556"/>
                    <a:pt x="1262711" y="549209"/>
                  </a:cubicBezTo>
                  <a:cubicBezTo>
                    <a:pt x="1262711" y="551556"/>
                    <a:pt x="1265058" y="551556"/>
                    <a:pt x="1267405" y="553903"/>
                  </a:cubicBezTo>
                  <a:cubicBezTo>
                    <a:pt x="1260364" y="563291"/>
                    <a:pt x="1253323" y="575026"/>
                    <a:pt x="1243935" y="586762"/>
                  </a:cubicBezTo>
                  <a:cubicBezTo>
                    <a:pt x="1234546" y="600844"/>
                    <a:pt x="1225158" y="612579"/>
                    <a:pt x="1215770" y="626661"/>
                  </a:cubicBezTo>
                  <a:cubicBezTo>
                    <a:pt x="1204035" y="643091"/>
                    <a:pt x="1194647" y="659520"/>
                    <a:pt x="1182911" y="675949"/>
                  </a:cubicBezTo>
                  <a:cubicBezTo>
                    <a:pt x="1173523" y="690032"/>
                    <a:pt x="1166482" y="701767"/>
                    <a:pt x="1157094" y="715849"/>
                  </a:cubicBezTo>
                  <a:cubicBezTo>
                    <a:pt x="1145359" y="734626"/>
                    <a:pt x="1133623" y="753402"/>
                    <a:pt x="1121888" y="772178"/>
                  </a:cubicBezTo>
                  <a:cubicBezTo>
                    <a:pt x="1114847" y="781566"/>
                    <a:pt x="1110153" y="793302"/>
                    <a:pt x="1103112" y="802690"/>
                  </a:cubicBezTo>
                  <a:cubicBezTo>
                    <a:pt x="1103112" y="802690"/>
                    <a:pt x="1100765" y="802690"/>
                    <a:pt x="1100765" y="802690"/>
                  </a:cubicBezTo>
                  <a:cubicBezTo>
                    <a:pt x="1096071" y="802690"/>
                    <a:pt x="1091377" y="800343"/>
                    <a:pt x="1086683" y="800343"/>
                  </a:cubicBezTo>
                  <a:cubicBezTo>
                    <a:pt x="1081988" y="800343"/>
                    <a:pt x="1074947" y="797996"/>
                    <a:pt x="1070253" y="797996"/>
                  </a:cubicBezTo>
                  <a:cubicBezTo>
                    <a:pt x="1065559" y="797996"/>
                    <a:pt x="1063212" y="795649"/>
                    <a:pt x="1058518" y="795649"/>
                  </a:cubicBezTo>
                  <a:cubicBezTo>
                    <a:pt x="1051477" y="795649"/>
                    <a:pt x="1046783" y="793302"/>
                    <a:pt x="1039742" y="793302"/>
                  </a:cubicBezTo>
                  <a:cubicBezTo>
                    <a:pt x="1037395" y="793302"/>
                    <a:pt x="1035047" y="793302"/>
                    <a:pt x="1030353" y="790955"/>
                  </a:cubicBezTo>
                  <a:cubicBezTo>
                    <a:pt x="1023312" y="790955"/>
                    <a:pt x="1016271" y="788608"/>
                    <a:pt x="1009230" y="788608"/>
                  </a:cubicBezTo>
                  <a:cubicBezTo>
                    <a:pt x="1006883" y="788608"/>
                    <a:pt x="1004536" y="788608"/>
                    <a:pt x="1002189" y="788608"/>
                  </a:cubicBezTo>
                  <a:cubicBezTo>
                    <a:pt x="995148" y="788608"/>
                    <a:pt x="988107" y="788608"/>
                    <a:pt x="981065" y="786261"/>
                  </a:cubicBezTo>
                  <a:cubicBezTo>
                    <a:pt x="978718" y="786261"/>
                    <a:pt x="976371" y="786261"/>
                    <a:pt x="974024" y="786261"/>
                  </a:cubicBezTo>
                  <a:cubicBezTo>
                    <a:pt x="964636" y="786261"/>
                    <a:pt x="955248" y="786261"/>
                    <a:pt x="948207" y="786261"/>
                  </a:cubicBezTo>
                  <a:cubicBezTo>
                    <a:pt x="948207" y="786261"/>
                    <a:pt x="945860" y="786261"/>
                    <a:pt x="945860" y="786261"/>
                  </a:cubicBezTo>
                  <a:cubicBezTo>
                    <a:pt x="948207" y="783914"/>
                    <a:pt x="948207" y="783914"/>
                    <a:pt x="950554" y="781566"/>
                  </a:cubicBezTo>
                  <a:cubicBezTo>
                    <a:pt x="957595" y="772178"/>
                    <a:pt x="964636" y="765137"/>
                    <a:pt x="971677" y="760443"/>
                  </a:cubicBezTo>
                  <a:close/>
                  <a:moveTo>
                    <a:pt x="1478639" y="450633"/>
                  </a:moveTo>
                  <a:cubicBezTo>
                    <a:pt x="1483333" y="445939"/>
                    <a:pt x="1488028" y="441245"/>
                    <a:pt x="1492722" y="436551"/>
                  </a:cubicBezTo>
                  <a:cubicBezTo>
                    <a:pt x="1497416" y="431857"/>
                    <a:pt x="1504457" y="424815"/>
                    <a:pt x="1509151" y="420121"/>
                  </a:cubicBezTo>
                  <a:cubicBezTo>
                    <a:pt x="1513845" y="415427"/>
                    <a:pt x="1518539" y="410733"/>
                    <a:pt x="1523233" y="406039"/>
                  </a:cubicBezTo>
                  <a:cubicBezTo>
                    <a:pt x="1527927" y="401345"/>
                    <a:pt x="1534968" y="394304"/>
                    <a:pt x="1539662" y="389610"/>
                  </a:cubicBezTo>
                  <a:cubicBezTo>
                    <a:pt x="1544357" y="384916"/>
                    <a:pt x="1549051" y="380222"/>
                    <a:pt x="1553745" y="377874"/>
                  </a:cubicBezTo>
                  <a:cubicBezTo>
                    <a:pt x="1558439" y="373180"/>
                    <a:pt x="1565480" y="368486"/>
                    <a:pt x="1570174" y="361445"/>
                  </a:cubicBezTo>
                  <a:cubicBezTo>
                    <a:pt x="1574868" y="356751"/>
                    <a:pt x="1579562" y="354404"/>
                    <a:pt x="1584256" y="349710"/>
                  </a:cubicBezTo>
                  <a:cubicBezTo>
                    <a:pt x="1588950" y="345016"/>
                    <a:pt x="1595992" y="340322"/>
                    <a:pt x="1600686" y="335628"/>
                  </a:cubicBezTo>
                  <a:cubicBezTo>
                    <a:pt x="1605380" y="330934"/>
                    <a:pt x="1610074" y="328586"/>
                    <a:pt x="1614768" y="323892"/>
                  </a:cubicBezTo>
                  <a:cubicBezTo>
                    <a:pt x="1619462" y="319198"/>
                    <a:pt x="1626503" y="314504"/>
                    <a:pt x="1631197" y="309810"/>
                  </a:cubicBezTo>
                  <a:cubicBezTo>
                    <a:pt x="1635891" y="305116"/>
                    <a:pt x="1640586" y="302769"/>
                    <a:pt x="1645280" y="298075"/>
                  </a:cubicBezTo>
                  <a:cubicBezTo>
                    <a:pt x="1647627" y="295728"/>
                    <a:pt x="1647627" y="295728"/>
                    <a:pt x="1649974" y="293381"/>
                  </a:cubicBezTo>
                  <a:cubicBezTo>
                    <a:pt x="1649974" y="293381"/>
                    <a:pt x="1649974" y="295728"/>
                    <a:pt x="1652321" y="295728"/>
                  </a:cubicBezTo>
                  <a:cubicBezTo>
                    <a:pt x="1649974" y="300422"/>
                    <a:pt x="1647627" y="302769"/>
                    <a:pt x="1642933" y="307463"/>
                  </a:cubicBezTo>
                  <a:cubicBezTo>
                    <a:pt x="1638239" y="314504"/>
                    <a:pt x="1631197" y="321545"/>
                    <a:pt x="1626503" y="328586"/>
                  </a:cubicBezTo>
                  <a:cubicBezTo>
                    <a:pt x="1619462" y="337975"/>
                    <a:pt x="1614768" y="345016"/>
                    <a:pt x="1607727" y="354404"/>
                  </a:cubicBezTo>
                  <a:cubicBezTo>
                    <a:pt x="1603033" y="361445"/>
                    <a:pt x="1595992" y="368486"/>
                    <a:pt x="1591298" y="375527"/>
                  </a:cubicBezTo>
                  <a:cubicBezTo>
                    <a:pt x="1584256" y="384916"/>
                    <a:pt x="1579562" y="394304"/>
                    <a:pt x="1572521" y="403692"/>
                  </a:cubicBezTo>
                  <a:cubicBezTo>
                    <a:pt x="1567827" y="410733"/>
                    <a:pt x="1563133" y="417774"/>
                    <a:pt x="1556092" y="427162"/>
                  </a:cubicBezTo>
                  <a:cubicBezTo>
                    <a:pt x="1551398" y="436551"/>
                    <a:pt x="1544357" y="445939"/>
                    <a:pt x="1539662" y="455327"/>
                  </a:cubicBezTo>
                  <a:cubicBezTo>
                    <a:pt x="1539662" y="455327"/>
                    <a:pt x="1539662" y="455327"/>
                    <a:pt x="1539662" y="455327"/>
                  </a:cubicBezTo>
                  <a:cubicBezTo>
                    <a:pt x="1530274" y="457674"/>
                    <a:pt x="1523233" y="460021"/>
                    <a:pt x="1513845" y="462368"/>
                  </a:cubicBezTo>
                  <a:cubicBezTo>
                    <a:pt x="1506804" y="464715"/>
                    <a:pt x="1497416" y="467062"/>
                    <a:pt x="1490375" y="469409"/>
                  </a:cubicBezTo>
                  <a:cubicBezTo>
                    <a:pt x="1480986" y="471756"/>
                    <a:pt x="1473945" y="474103"/>
                    <a:pt x="1464557" y="476450"/>
                  </a:cubicBezTo>
                  <a:cubicBezTo>
                    <a:pt x="1459863" y="478797"/>
                    <a:pt x="1455169" y="478797"/>
                    <a:pt x="1450475" y="481145"/>
                  </a:cubicBezTo>
                  <a:cubicBezTo>
                    <a:pt x="1452822" y="478797"/>
                    <a:pt x="1455169" y="476450"/>
                    <a:pt x="1457516" y="474103"/>
                  </a:cubicBezTo>
                  <a:cubicBezTo>
                    <a:pt x="1466904" y="462368"/>
                    <a:pt x="1473945" y="455327"/>
                    <a:pt x="1478639" y="450633"/>
                  </a:cubicBezTo>
                  <a:close/>
                  <a:moveTo>
                    <a:pt x="1722732" y="269910"/>
                  </a:moveTo>
                  <a:cubicBezTo>
                    <a:pt x="1732120" y="267563"/>
                    <a:pt x="1741508" y="267563"/>
                    <a:pt x="1750897" y="265216"/>
                  </a:cubicBezTo>
                  <a:cubicBezTo>
                    <a:pt x="1757938" y="262869"/>
                    <a:pt x="1764979" y="262869"/>
                    <a:pt x="1774367" y="260522"/>
                  </a:cubicBezTo>
                  <a:cubicBezTo>
                    <a:pt x="1783755" y="258175"/>
                    <a:pt x="1793144" y="258175"/>
                    <a:pt x="1802532" y="255828"/>
                  </a:cubicBezTo>
                  <a:cubicBezTo>
                    <a:pt x="1809573" y="255828"/>
                    <a:pt x="1818961" y="253481"/>
                    <a:pt x="1826002" y="253481"/>
                  </a:cubicBezTo>
                  <a:cubicBezTo>
                    <a:pt x="1835390" y="251134"/>
                    <a:pt x="1844778" y="251134"/>
                    <a:pt x="1854167" y="251134"/>
                  </a:cubicBezTo>
                  <a:cubicBezTo>
                    <a:pt x="1861208" y="251134"/>
                    <a:pt x="1870596" y="248787"/>
                    <a:pt x="1877637" y="248787"/>
                  </a:cubicBezTo>
                  <a:cubicBezTo>
                    <a:pt x="1887025" y="248787"/>
                    <a:pt x="1896414" y="246440"/>
                    <a:pt x="1908149" y="246440"/>
                  </a:cubicBezTo>
                  <a:cubicBezTo>
                    <a:pt x="1915190" y="246440"/>
                    <a:pt x="1924578" y="244093"/>
                    <a:pt x="1931619" y="244093"/>
                  </a:cubicBezTo>
                  <a:cubicBezTo>
                    <a:pt x="1941007" y="244093"/>
                    <a:pt x="1952743" y="241746"/>
                    <a:pt x="1962131" y="241746"/>
                  </a:cubicBezTo>
                  <a:cubicBezTo>
                    <a:pt x="1969172" y="241746"/>
                    <a:pt x="1978560" y="241746"/>
                    <a:pt x="1985601" y="239399"/>
                  </a:cubicBezTo>
                  <a:cubicBezTo>
                    <a:pt x="1997336" y="239399"/>
                    <a:pt x="2006725" y="239399"/>
                    <a:pt x="2018460" y="237052"/>
                  </a:cubicBezTo>
                  <a:cubicBezTo>
                    <a:pt x="2025501" y="237052"/>
                    <a:pt x="2032542" y="237052"/>
                    <a:pt x="2039583" y="237052"/>
                  </a:cubicBezTo>
                  <a:cubicBezTo>
                    <a:pt x="2058360" y="237052"/>
                    <a:pt x="2074789" y="237052"/>
                    <a:pt x="2093565" y="237052"/>
                  </a:cubicBezTo>
                  <a:cubicBezTo>
                    <a:pt x="2117036" y="237052"/>
                    <a:pt x="2140506" y="237052"/>
                    <a:pt x="2163977" y="237052"/>
                  </a:cubicBezTo>
                  <a:cubicBezTo>
                    <a:pt x="2171018" y="237052"/>
                    <a:pt x="2175712" y="237052"/>
                    <a:pt x="2182753" y="237052"/>
                  </a:cubicBezTo>
                  <a:cubicBezTo>
                    <a:pt x="2199183" y="237052"/>
                    <a:pt x="2217959" y="239399"/>
                    <a:pt x="2234388" y="239399"/>
                  </a:cubicBezTo>
                  <a:cubicBezTo>
                    <a:pt x="2241429" y="239399"/>
                    <a:pt x="2250818" y="241746"/>
                    <a:pt x="2257859" y="241746"/>
                  </a:cubicBezTo>
                  <a:cubicBezTo>
                    <a:pt x="2274288" y="241746"/>
                    <a:pt x="2288370" y="244093"/>
                    <a:pt x="2304800" y="246440"/>
                  </a:cubicBezTo>
                  <a:cubicBezTo>
                    <a:pt x="2314188" y="246440"/>
                    <a:pt x="2323576" y="248787"/>
                    <a:pt x="2332964" y="248787"/>
                  </a:cubicBezTo>
                  <a:cubicBezTo>
                    <a:pt x="2340005" y="248787"/>
                    <a:pt x="2347047" y="251134"/>
                    <a:pt x="2354088" y="251134"/>
                  </a:cubicBezTo>
                  <a:cubicBezTo>
                    <a:pt x="2354088" y="251134"/>
                    <a:pt x="2354088" y="251134"/>
                    <a:pt x="2354088" y="253481"/>
                  </a:cubicBezTo>
                  <a:cubicBezTo>
                    <a:pt x="2354088" y="260522"/>
                    <a:pt x="2358782" y="267563"/>
                    <a:pt x="2363476" y="269910"/>
                  </a:cubicBezTo>
                  <a:cubicBezTo>
                    <a:pt x="2358782" y="276951"/>
                    <a:pt x="2356435" y="286340"/>
                    <a:pt x="2351741" y="293381"/>
                  </a:cubicBezTo>
                  <a:cubicBezTo>
                    <a:pt x="2349394" y="298075"/>
                    <a:pt x="2347047" y="302769"/>
                    <a:pt x="2344699" y="307463"/>
                  </a:cubicBezTo>
                  <a:cubicBezTo>
                    <a:pt x="2340005" y="316851"/>
                    <a:pt x="2335311" y="326239"/>
                    <a:pt x="2330617" y="335628"/>
                  </a:cubicBezTo>
                  <a:cubicBezTo>
                    <a:pt x="2328270" y="340322"/>
                    <a:pt x="2325923" y="345016"/>
                    <a:pt x="2323576" y="349710"/>
                  </a:cubicBezTo>
                  <a:cubicBezTo>
                    <a:pt x="2318882" y="359098"/>
                    <a:pt x="2314188" y="370833"/>
                    <a:pt x="2309494" y="380222"/>
                  </a:cubicBezTo>
                  <a:cubicBezTo>
                    <a:pt x="2307147" y="384916"/>
                    <a:pt x="2304800" y="389610"/>
                    <a:pt x="2304800" y="394304"/>
                  </a:cubicBezTo>
                  <a:cubicBezTo>
                    <a:pt x="2295412" y="394304"/>
                    <a:pt x="2283676" y="391957"/>
                    <a:pt x="2274288" y="391957"/>
                  </a:cubicBezTo>
                  <a:cubicBezTo>
                    <a:pt x="2255512" y="389610"/>
                    <a:pt x="2234388" y="389610"/>
                    <a:pt x="2215612" y="389610"/>
                  </a:cubicBezTo>
                  <a:cubicBezTo>
                    <a:pt x="2203877" y="389610"/>
                    <a:pt x="2192141" y="387263"/>
                    <a:pt x="2180406" y="387263"/>
                  </a:cubicBezTo>
                  <a:cubicBezTo>
                    <a:pt x="2149895" y="387263"/>
                    <a:pt x="2117036" y="384916"/>
                    <a:pt x="2086524" y="384916"/>
                  </a:cubicBezTo>
                  <a:cubicBezTo>
                    <a:pt x="2067748" y="384916"/>
                    <a:pt x="2051319" y="384916"/>
                    <a:pt x="2032542" y="384916"/>
                  </a:cubicBezTo>
                  <a:cubicBezTo>
                    <a:pt x="2025501" y="384916"/>
                    <a:pt x="2020807" y="384916"/>
                    <a:pt x="2013766" y="384916"/>
                  </a:cubicBezTo>
                  <a:cubicBezTo>
                    <a:pt x="2002031" y="384916"/>
                    <a:pt x="1990295" y="384916"/>
                    <a:pt x="1978560" y="384916"/>
                  </a:cubicBezTo>
                  <a:cubicBezTo>
                    <a:pt x="1971519" y="384916"/>
                    <a:pt x="1964478" y="384916"/>
                    <a:pt x="1957437" y="384916"/>
                  </a:cubicBezTo>
                  <a:cubicBezTo>
                    <a:pt x="1945702" y="384916"/>
                    <a:pt x="1936313" y="384916"/>
                    <a:pt x="1924578" y="387263"/>
                  </a:cubicBezTo>
                  <a:cubicBezTo>
                    <a:pt x="1919884" y="387263"/>
                    <a:pt x="1915190" y="387263"/>
                    <a:pt x="1912843" y="387263"/>
                  </a:cubicBezTo>
                  <a:cubicBezTo>
                    <a:pt x="1908149" y="384916"/>
                    <a:pt x="1903455" y="380222"/>
                    <a:pt x="1898761" y="377874"/>
                  </a:cubicBezTo>
                  <a:cubicBezTo>
                    <a:pt x="1896414" y="375527"/>
                    <a:pt x="1891719" y="373180"/>
                    <a:pt x="1889372" y="370833"/>
                  </a:cubicBezTo>
                  <a:cubicBezTo>
                    <a:pt x="1882331" y="366139"/>
                    <a:pt x="1872943" y="361445"/>
                    <a:pt x="1865902" y="356751"/>
                  </a:cubicBezTo>
                  <a:cubicBezTo>
                    <a:pt x="1861208" y="354404"/>
                    <a:pt x="1858861" y="352057"/>
                    <a:pt x="1854167" y="349710"/>
                  </a:cubicBezTo>
                  <a:cubicBezTo>
                    <a:pt x="1847125" y="345016"/>
                    <a:pt x="1840084" y="340322"/>
                    <a:pt x="1833043" y="337975"/>
                  </a:cubicBezTo>
                  <a:cubicBezTo>
                    <a:pt x="1828349" y="335628"/>
                    <a:pt x="1826002" y="333281"/>
                    <a:pt x="1821308" y="330934"/>
                  </a:cubicBezTo>
                  <a:cubicBezTo>
                    <a:pt x="1814267" y="326239"/>
                    <a:pt x="1807226" y="323892"/>
                    <a:pt x="1800185" y="319198"/>
                  </a:cubicBezTo>
                  <a:cubicBezTo>
                    <a:pt x="1795491" y="316851"/>
                    <a:pt x="1793144" y="314504"/>
                    <a:pt x="1788449" y="314504"/>
                  </a:cubicBezTo>
                  <a:cubicBezTo>
                    <a:pt x="1781408" y="312157"/>
                    <a:pt x="1774367" y="307463"/>
                    <a:pt x="1767326" y="305116"/>
                  </a:cubicBezTo>
                  <a:cubicBezTo>
                    <a:pt x="1762632" y="302769"/>
                    <a:pt x="1757938" y="300422"/>
                    <a:pt x="1753244" y="300422"/>
                  </a:cubicBezTo>
                  <a:cubicBezTo>
                    <a:pt x="1746203" y="298075"/>
                    <a:pt x="1741508" y="295728"/>
                    <a:pt x="1734467" y="293381"/>
                  </a:cubicBezTo>
                  <a:cubicBezTo>
                    <a:pt x="1729773" y="291034"/>
                    <a:pt x="1725079" y="291034"/>
                    <a:pt x="1720385" y="288687"/>
                  </a:cubicBezTo>
                  <a:cubicBezTo>
                    <a:pt x="1713344" y="286340"/>
                    <a:pt x="1708650" y="283993"/>
                    <a:pt x="1701609" y="281646"/>
                  </a:cubicBezTo>
                  <a:cubicBezTo>
                    <a:pt x="1696915" y="279299"/>
                    <a:pt x="1692220" y="279299"/>
                    <a:pt x="1687526" y="276951"/>
                  </a:cubicBezTo>
                  <a:cubicBezTo>
                    <a:pt x="1687526" y="276951"/>
                    <a:pt x="1687526" y="276951"/>
                    <a:pt x="1687526" y="276951"/>
                  </a:cubicBezTo>
                  <a:cubicBezTo>
                    <a:pt x="1687526" y="274604"/>
                    <a:pt x="1687526" y="274604"/>
                    <a:pt x="1687526" y="272257"/>
                  </a:cubicBezTo>
                  <a:cubicBezTo>
                    <a:pt x="1687526" y="272257"/>
                    <a:pt x="1687526" y="269910"/>
                    <a:pt x="1687526" y="269910"/>
                  </a:cubicBezTo>
                  <a:cubicBezTo>
                    <a:pt x="1692220" y="269910"/>
                    <a:pt x="1696915" y="267563"/>
                    <a:pt x="1699262" y="267563"/>
                  </a:cubicBezTo>
                  <a:cubicBezTo>
                    <a:pt x="1708650" y="274604"/>
                    <a:pt x="1715691" y="272257"/>
                    <a:pt x="1722732" y="269910"/>
                  </a:cubicBezTo>
                  <a:close/>
                  <a:moveTo>
                    <a:pt x="2419805" y="183070"/>
                  </a:moveTo>
                  <a:cubicBezTo>
                    <a:pt x="2419805" y="180723"/>
                    <a:pt x="2417458" y="176028"/>
                    <a:pt x="2417458" y="173681"/>
                  </a:cubicBezTo>
                  <a:cubicBezTo>
                    <a:pt x="2417458" y="173681"/>
                    <a:pt x="2417458" y="173681"/>
                    <a:pt x="2417458" y="173681"/>
                  </a:cubicBezTo>
                  <a:cubicBezTo>
                    <a:pt x="2419805" y="168987"/>
                    <a:pt x="2422152" y="164293"/>
                    <a:pt x="2426846" y="159599"/>
                  </a:cubicBezTo>
                  <a:cubicBezTo>
                    <a:pt x="2429193" y="157252"/>
                    <a:pt x="2431540" y="154905"/>
                    <a:pt x="2431540" y="150211"/>
                  </a:cubicBezTo>
                  <a:cubicBezTo>
                    <a:pt x="2433887" y="145517"/>
                    <a:pt x="2436234" y="143170"/>
                    <a:pt x="2438581" y="138476"/>
                  </a:cubicBezTo>
                  <a:cubicBezTo>
                    <a:pt x="2440928" y="136129"/>
                    <a:pt x="2443275" y="133782"/>
                    <a:pt x="2443275" y="129088"/>
                  </a:cubicBezTo>
                  <a:cubicBezTo>
                    <a:pt x="2445622" y="126741"/>
                    <a:pt x="2447970" y="122046"/>
                    <a:pt x="2450317" y="119699"/>
                  </a:cubicBezTo>
                  <a:cubicBezTo>
                    <a:pt x="2452664" y="117352"/>
                    <a:pt x="2455011" y="115005"/>
                    <a:pt x="2457358" y="112658"/>
                  </a:cubicBezTo>
                  <a:cubicBezTo>
                    <a:pt x="2459705" y="110311"/>
                    <a:pt x="2462052" y="105617"/>
                    <a:pt x="2464399" y="103270"/>
                  </a:cubicBezTo>
                  <a:cubicBezTo>
                    <a:pt x="2464399" y="103270"/>
                    <a:pt x="2466746" y="100923"/>
                    <a:pt x="2466746" y="100923"/>
                  </a:cubicBezTo>
                  <a:cubicBezTo>
                    <a:pt x="2466746" y="100923"/>
                    <a:pt x="2469093" y="100923"/>
                    <a:pt x="2469093" y="103270"/>
                  </a:cubicBezTo>
                  <a:cubicBezTo>
                    <a:pt x="2469093" y="105617"/>
                    <a:pt x="2466746" y="107964"/>
                    <a:pt x="2466746" y="110311"/>
                  </a:cubicBezTo>
                  <a:cubicBezTo>
                    <a:pt x="2466746" y="112658"/>
                    <a:pt x="2464399" y="115005"/>
                    <a:pt x="2464399" y="117352"/>
                  </a:cubicBezTo>
                  <a:cubicBezTo>
                    <a:pt x="2462052" y="119699"/>
                    <a:pt x="2462052" y="122046"/>
                    <a:pt x="2459705" y="124393"/>
                  </a:cubicBezTo>
                  <a:cubicBezTo>
                    <a:pt x="2459705" y="126741"/>
                    <a:pt x="2457358" y="129088"/>
                    <a:pt x="2457358" y="131435"/>
                  </a:cubicBezTo>
                  <a:cubicBezTo>
                    <a:pt x="2457358" y="133782"/>
                    <a:pt x="2455011" y="136129"/>
                    <a:pt x="2452664" y="140823"/>
                  </a:cubicBezTo>
                  <a:cubicBezTo>
                    <a:pt x="2452664" y="143170"/>
                    <a:pt x="2450317" y="145517"/>
                    <a:pt x="2450317" y="147864"/>
                  </a:cubicBezTo>
                  <a:cubicBezTo>
                    <a:pt x="2450317" y="150211"/>
                    <a:pt x="2447970" y="154905"/>
                    <a:pt x="2447970" y="157252"/>
                  </a:cubicBezTo>
                  <a:cubicBezTo>
                    <a:pt x="2447970" y="159599"/>
                    <a:pt x="2445622" y="161946"/>
                    <a:pt x="2445622" y="166640"/>
                  </a:cubicBezTo>
                  <a:cubicBezTo>
                    <a:pt x="2443275" y="168987"/>
                    <a:pt x="2443275" y="173681"/>
                    <a:pt x="2440928" y="176028"/>
                  </a:cubicBezTo>
                  <a:cubicBezTo>
                    <a:pt x="2440928" y="178376"/>
                    <a:pt x="2438581" y="180723"/>
                    <a:pt x="2438581" y="185417"/>
                  </a:cubicBezTo>
                  <a:cubicBezTo>
                    <a:pt x="2436234" y="190111"/>
                    <a:pt x="2436234" y="192458"/>
                    <a:pt x="2433887" y="197152"/>
                  </a:cubicBezTo>
                  <a:cubicBezTo>
                    <a:pt x="2433887" y="199499"/>
                    <a:pt x="2431540" y="204193"/>
                    <a:pt x="2431540" y="206540"/>
                  </a:cubicBezTo>
                  <a:cubicBezTo>
                    <a:pt x="2431540" y="206540"/>
                    <a:pt x="2431540" y="208887"/>
                    <a:pt x="2431540" y="208887"/>
                  </a:cubicBezTo>
                  <a:cubicBezTo>
                    <a:pt x="2429193" y="208887"/>
                    <a:pt x="2429193" y="208887"/>
                    <a:pt x="2426846" y="208887"/>
                  </a:cubicBezTo>
                  <a:cubicBezTo>
                    <a:pt x="2426846" y="204193"/>
                    <a:pt x="2424499" y="201846"/>
                    <a:pt x="2424499" y="197152"/>
                  </a:cubicBezTo>
                  <a:cubicBezTo>
                    <a:pt x="2422152" y="190111"/>
                    <a:pt x="2422152" y="185417"/>
                    <a:pt x="2419805" y="183070"/>
                  </a:cubicBezTo>
                  <a:close/>
                  <a:moveTo>
                    <a:pt x="2513687" y="227664"/>
                  </a:moveTo>
                  <a:cubicBezTo>
                    <a:pt x="2527769" y="227664"/>
                    <a:pt x="2541851" y="227664"/>
                    <a:pt x="2555934" y="230011"/>
                  </a:cubicBezTo>
                  <a:cubicBezTo>
                    <a:pt x="2565322" y="230011"/>
                    <a:pt x="2574710" y="232358"/>
                    <a:pt x="2581751" y="232358"/>
                  </a:cubicBezTo>
                  <a:cubicBezTo>
                    <a:pt x="2595833" y="232358"/>
                    <a:pt x="2607569" y="234705"/>
                    <a:pt x="2621651" y="234705"/>
                  </a:cubicBezTo>
                  <a:cubicBezTo>
                    <a:pt x="2631039" y="234705"/>
                    <a:pt x="2640427" y="237052"/>
                    <a:pt x="2647469" y="237052"/>
                  </a:cubicBezTo>
                  <a:cubicBezTo>
                    <a:pt x="2656857" y="237052"/>
                    <a:pt x="2666245" y="239399"/>
                    <a:pt x="2675633" y="239399"/>
                  </a:cubicBezTo>
                  <a:cubicBezTo>
                    <a:pt x="2666245" y="239399"/>
                    <a:pt x="2656857" y="239399"/>
                    <a:pt x="2647469" y="239399"/>
                  </a:cubicBezTo>
                  <a:cubicBezTo>
                    <a:pt x="2623998" y="239399"/>
                    <a:pt x="2602875" y="239399"/>
                    <a:pt x="2579404" y="239399"/>
                  </a:cubicBezTo>
                  <a:cubicBezTo>
                    <a:pt x="2572363" y="239399"/>
                    <a:pt x="2562975" y="239399"/>
                    <a:pt x="2555934" y="239399"/>
                  </a:cubicBezTo>
                  <a:cubicBezTo>
                    <a:pt x="2541851" y="239399"/>
                    <a:pt x="2525422" y="239399"/>
                    <a:pt x="2511340" y="241746"/>
                  </a:cubicBezTo>
                  <a:cubicBezTo>
                    <a:pt x="2501952" y="241746"/>
                    <a:pt x="2492563" y="244093"/>
                    <a:pt x="2483175" y="244093"/>
                  </a:cubicBezTo>
                  <a:cubicBezTo>
                    <a:pt x="2469093" y="244093"/>
                    <a:pt x="2457358" y="246440"/>
                    <a:pt x="2443275" y="246440"/>
                  </a:cubicBezTo>
                  <a:cubicBezTo>
                    <a:pt x="2440928" y="246440"/>
                    <a:pt x="2438581" y="246440"/>
                    <a:pt x="2433887" y="246440"/>
                  </a:cubicBezTo>
                  <a:cubicBezTo>
                    <a:pt x="2433887" y="244093"/>
                    <a:pt x="2433887" y="241746"/>
                    <a:pt x="2431540" y="239399"/>
                  </a:cubicBezTo>
                  <a:cubicBezTo>
                    <a:pt x="2431540" y="239399"/>
                    <a:pt x="2431540" y="239399"/>
                    <a:pt x="2431540" y="239399"/>
                  </a:cubicBezTo>
                  <a:cubicBezTo>
                    <a:pt x="2436234" y="237052"/>
                    <a:pt x="2440928" y="230011"/>
                    <a:pt x="2440928" y="222969"/>
                  </a:cubicBezTo>
                  <a:cubicBezTo>
                    <a:pt x="2457358" y="222969"/>
                    <a:pt x="2471440" y="222969"/>
                    <a:pt x="2487869" y="222969"/>
                  </a:cubicBezTo>
                  <a:cubicBezTo>
                    <a:pt x="2499605" y="227664"/>
                    <a:pt x="2506646" y="227664"/>
                    <a:pt x="2513687" y="227664"/>
                  </a:cubicBezTo>
                  <a:close/>
                  <a:moveTo>
                    <a:pt x="2839926" y="309810"/>
                  </a:moveTo>
                  <a:cubicBezTo>
                    <a:pt x="2854008" y="316851"/>
                    <a:pt x="2865744" y="323892"/>
                    <a:pt x="2879826" y="330934"/>
                  </a:cubicBezTo>
                  <a:cubicBezTo>
                    <a:pt x="2889214" y="335628"/>
                    <a:pt x="2900949" y="342669"/>
                    <a:pt x="2910338" y="347363"/>
                  </a:cubicBezTo>
                  <a:cubicBezTo>
                    <a:pt x="2922073" y="354404"/>
                    <a:pt x="2933808" y="361445"/>
                    <a:pt x="2945543" y="368486"/>
                  </a:cubicBezTo>
                  <a:cubicBezTo>
                    <a:pt x="2929114" y="368486"/>
                    <a:pt x="2910338" y="368486"/>
                    <a:pt x="2891561" y="368486"/>
                  </a:cubicBezTo>
                  <a:cubicBezTo>
                    <a:pt x="2884520" y="368486"/>
                    <a:pt x="2877479" y="368486"/>
                    <a:pt x="2870438" y="368486"/>
                  </a:cubicBezTo>
                  <a:cubicBezTo>
                    <a:pt x="2856355" y="368486"/>
                    <a:pt x="2844620" y="368486"/>
                    <a:pt x="2830538" y="370833"/>
                  </a:cubicBezTo>
                  <a:cubicBezTo>
                    <a:pt x="2823497" y="370833"/>
                    <a:pt x="2816456" y="370833"/>
                    <a:pt x="2809415" y="373180"/>
                  </a:cubicBezTo>
                  <a:cubicBezTo>
                    <a:pt x="2797679" y="373180"/>
                    <a:pt x="2783597" y="375527"/>
                    <a:pt x="2769515" y="375527"/>
                  </a:cubicBezTo>
                  <a:cubicBezTo>
                    <a:pt x="2762474" y="375527"/>
                    <a:pt x="2755433" y="377874"/>
                    <a:pt x="2748391" y="377874"/>
                  </a:cubicBezTo>
                  <a:cubicBezTo>
                    <a:pt x="2736656" y="377874"/>
                    <a:pt x="2722574" y="380222"/>
                    <a:pt x="2710839" y="380222"/>
                  </a:cubicBezTo>
                  <a:cubicBezTo>
                    <a:pt x="2703797" y="380222"/>
                    <a:pt x="2696756" y="382569"/>
                    <a:pt x="2689715" y="382569"/>
                  </a:cubicBezTo>
                  <a:cubicBezTo>
                    <a:pt x="2675633" y="384916"/>
                    <a:pt x="2663898" y="384916"/>
                    <a:pt x="2649816" y="387263"/>
                  </a:cubicBezTo>
                  <a:cubicBezTo>
                    <a:pt x="2642774" y="387263"/>
                    <a:pt x="2635733" y="389610"/>
                    <a:pt x="2628692" y="389610"/>
                  </a:cubicBezTo>
                  <a:cubicBezTo>
                    <a:pt x="2614610" y="391957"/>
                    <a:pt x="2602875" y="391957"/>
                    <a:pt x="2588792" y="394304"/>
                  </a:cubicBezTo>
                  <a:cubicBezTo>
                    <a:pt x="2581751" y="394304"/>
                    <a:pt x="2574710" y="396651"/>
                    <a:pt x="2570016" y="396651"/>
                  </a:cubicBezTo>
                  <a:cubicBezTo>
                    <a:pt x="2555934" y="398998"/>
                    <a:pt x="2541851" y="401345"/>
                    <a:pt x="2527769" y="403692"/>
                  </a:cubicBezTo>
                  <a:cubicBezTo>
                    <a:pt x="2520728" y="403692"/>
                    <a:pt x="2516034" y="406039"/>
                    <a:pt x="2508993" y="406039"/>
                  </a:cubicBezTo>
                  <a:cubicBezTo>
                    <a:pt x="2501952" y="408386"/>
                    <a:pt x="2492563" y="408386"/>
                    <a:pt x="2485522" y="410733"/>
                  </a:cubicBezTo>
                  <a:cubicBezTo>
                    <a:pt x="2483175" y="403692"/>
                    <a:pt x="2478481" y="396651"/>
                    <a:pt x="2471440" y="396651"/>
                  </a:cubicBezTo>
                  <a:cubicBezTo>
                    <a:pt x="2471440" y="396651"/>
                    <a:pt x="2471440" y="396651"/>
                    <a:pt x="2473787" y="396651"/>
                  </a:cubicBezTo>
                  <a:cubicBezTo>
                    <a:pt x="2478481" y="391957"/>
                    <a:pt x="2485522" y="387263"/>
                    <a:pt x="2490216" y="382569"/>
                  </a:cubicBezTo>
                  <a:cubicBezTo>
                    <a:pt x="2494910" y="377874"/>
                    <a:pt x="2499605" y="375527"/>
                    <a:pt x="2504299" y="370833"/>
                  </a:cubicBezTo>
                  <a:cubicBezTo>
                    <a:pt x="2508993" y="366139"/>
                    <a:pt x="2516034" y="361445"/>
                    <a:pt x="2520728" y="356751"/>
                  </a:cubicBezTo>
                  <a:cubicBezTo>
                    <a:pt x="2525422" y="352057"/>
                    <a:pt x="2530116" y="349710"/>
                    <a:pt x="2534810" y="347363"/>
                  </a:cubicBezTo>
                  <a:cubicBezTo>
                    <a:pt x="2539504" y="342669"/>
                    <a:pt x="2546545" y="337975"/>
                    <a:pt x="2551239" y="335628"/>
                  </a:cubicBezTo>
                  <a:cubicBezTo>
                    <a:pt x="2555934" y="333281"/>
                    <a:pt x="2560628" y="328586"/>
                    <a:pt x="2565322" y="326239"/>
                  </a:cubicBezTo>
                  <a:cubicBezTo>
                    <a:pt x="2570016" y="321545"/>
                    <a:pt x="2577057" y="319198"/>
                    <a:pt x="2581751" y="314504"/>
                  </a:cubicBezTo>
                  <a:cubicBezTo>
                    <a:pt x="2586445" y="309810"/>
                    <a:pt x="2593486" y="307463"/>
                    <a:pt x="2598180" y="302769"/>
                  </a:cubicBezTo>
                  <a:cubicBezTo>
                    <a:pt x="2602875" y="300422"/>
                    <a:pt x="2607569" y="295728"/>
                    <a:pt x="2612263" y="293381"/>
                  </a:cubicBezTo>
                  <a:cubicBezTo>
                    <a:pt x="2635733" y="276951"/>
                    <a:pt x="2661551" y="262869"/>
                    <a:pt x="2685021" y="248787"/>
                  </a:cubicBezTo>
                  <a:cubicBezTo>
                    <a:pt x="2687368" y="253481"/>
                    <a:pt x="2694409" y="258175"/>
                    <a:pt x="2701450" y="258175"/>
                  </a:cubicBezTo>
                  <a:cubicBezTo>
                    <a:pt x="2708492" y="258175"/>
                    <a:pt x="2715533" y="253481"/>
                    <a:pt x="2720227" y="246440"/>
                  </a:cubicBezTo>
                  <a:cubicBezTo>
                    <a:pt x="2753086" y="260522"/>
                    <a:pt x="2783597" y="276951"/>
                    <a:pt x="2816456" y="293381"/>
                  </a:cubicBezTo>
                  <a:cubicBezTo>
                    <a:pt x="2823497" y="302769"/>
                    <a:pt x="2830538" y="305116"/>
                    <a:pt x="2839926" y="309810"/>
                  </a:cubicBezTo>
                  <a:close/>
                  <a:moveTo>
                    <a:pt x="3055854" y="359098"/>
                  </a:moveTo>
                  <a:cubicBezTo>
                    <a:pt x="3062896" y="356751"/>
                    <a:pt x="3069937" y="352057"/>
                    <a:pt x="3076978" y="349710"/>
                  </a:cubicBezTo>
                  <a:cubicBezTo>
                    <a:pt x="3086366" y="347363"/>
                    <a:pt x="3093407" y="342669"/>
                    <a:pt x="3102795" y="340322"/>
                  </a:cubicBezTo>
                  <a:cubicBezTo>
                    <a:pt x="3109837" y="337975"/>
                    <a:pt x="3116878" y="335628"/>
                    <a:pt x="3123919" y="333281"/>
                  </a:cubicBezTo>
                  <a:cubicBezTo>
                    <a:pt x="3133307" y="330934"/>
                    <a:pt x="3142695" y="328586"/>
                    <a:pt x="3149736" y="326239"/>
                  </a:cubicBezTo>
                  <a:cubicBezTo>
                    <a:pt x="3156778" y="323892"/>
                    <a:pt x="3163819" y="321545"/>
                    <a:pt x="3170860" y="319198"/>
                  </a:cubicBezTo>
                  <a:cubicBezTo>
                    <a:pt x="3180248" y="316851"/>
                    <a:pt x="3189636" y="314504"/>
                    <a:pt x="3199024" y="312157"/>
                  </a:cubicBezTo>
                  <a:cubicBezTo>
                    <a:pt x="3206066" y="309810"/>
                    <a:pt x="3213106" y="309810"/>
                    <a:pt x="3217801" y="307463"/>
                  </a:cubicBezTo>
                  <a:cubicBezTo>
                    <a:pt x="3222495" y="307463"/>
                    <a:pt x="3227189" y="305116"/>
                    <a:pt x="3231883" y="305116"/>
                  </a:cubicBezTo>
                  <a:cubicBezTo>
                    <a:pt x="3236577" y="307463"/>
                    <a:pt x="3241271" y="309810"/>
                    <a:pt x="3243618" y="312157"/>
                  </a:cubicBezTo>
                  <a:cubicBezTo>
                    <a:pt x="3257701" y="319198"/>
                    <a:pt x="3271783" y="328586"/>
                    <a:pt x="3283518" y="335628"/>
                  </a:cubicBezTo>
                  <a:cubicBezTo>
                    <a:pt x="3292906" y="340322"/>
                    <a:pt x="3302294" y="347363"/>
                    <a:pt x="3309336" y="352057"/>
                  </a:cubicBezTo>
                  <a:cubicBezTo>
                    <a:pt x="3323418" y="359098"/>
                    <a:pt x="3335153" y="368486"/>
                    <a:pt x="3349235" y="375527"/>
                  </a:cubicBezTo>
                  <a:cubicBezTo>
                    <a:pt x="3358624" y="382569"/>
                    <a:pt x="3368012" y="387263"/>
                    <a:pt x="3377400" y="394304"/>
                  </a:cubicBezTo>
                  <a:cubicBezTo>
                    <a:pt x="3384441" y="398998"/>
                    <a:pt x="3391482" y="403692"/>
                    <a:pt x="3400870" y="408386"/>
                  </a:cubicBezTo>
                  <a:cubicBezTo>
                    <a:pt x="3400870" y="410733"/>
                    <a:pt x="3398523" y="410733"/>
                    <a:pt x="3398523" y="413080"/>
                  </a:cubicBezTo>
                  <a:cubicBezTo>
                    <a:pt x="3393829" y="413080"/>
                    <a:pt x="3389135" y="410733"/>
                    <a:pt x="3384441" y="410733"/>
                  </a:cubicBezTo>
                  <a:cubicBezTo>
                    <a:pt x="3377400" y="408386"/>
                    <a:pt x="3368012" y="408386"/>
                    <a:pt x="3360970" y="406039"/>
                  </a:cubicBezTo>
                  <a:cubicBezTo>
                    <a:pt x="3349235" y="403692"/>
                    <a:pt x="3339847" y="401345"/>
                    <a:pt x="3328112" y="398998"/>
                  </a:cubicBezTo>
                  <a:cubicBezTo>
                    <a:pt x="3321071" y="396651"/>
                    <a:pt x="3311683" y="396651"/>
                    <a:pt x="3304641" y="394304"/>
                  </a:cubicBezTo>
                  <a:cubicBezTo>
                    <a:pt x="3292906" y="391957"/>
                    <a:pt x="3281171" y="391957"/>
                    <a:pt x="3271783" y="389610"/>
                  </a:cubicBezTo>
                  <a:cubicBezTo>
                    <a:pt x="3264742" y="387263"/>
                    <a:pt x="3255353" y="387263"/>
                    <a:pt x="3248312" y="384916"/>
                  </a:cubicBezTo>
                  <a:cubicBezTo>
                    <a:pt x="3236577" y="382569"/>
                    <a:pt x="3224842" y="382569"/>
                    <a:pt x="3213106" y="380222"/>
                  </a:cubicBezTo>
                  <a:cubicBezTo>
                    <a:pt x="3206066" y="380222"/>
                    <a:pt x="3196677" y="377874"/>
                    <a:pt x="3189636" y="377874"/>
                  </a:cubicBezTo>
                  <a:cubicBezTo>
                    <a:pt x="3177901" y="375527"/>
                    <a:pt x="3166166" y="375527"/>
                    <a:pt x="3154430" y="375527"/>
                  </a:cubicBezTo>
                  <a:cubicBezTo>
                    <a:pt x="3147389" y="375527"/>
                    <a:pt x="3138001" y="373180"/>
                    <a:pt x="3130960" y="373180"/>
                  </a:cubicBezTo>
                  <a:cubicBezTo>
                    <a:pt x="3119225" y="373180"/>
                    <a:pt x="3105143" y="370833"/>
                    <a:pt x="3093407" y="370833"/>
                  </a:cubicBezTo>
                  <a:cubicBezTo>
                    <a:pt x="3086366" y="370833"/>
                    <a:pt x="3079325" y="370833"/>
                    <a:pt x="3072284" y="368486"/>
                  </a:cubicBezTo>
                  <a:cubicBezTo>
                    <a:pt x="3058202" y="368486"/>
                    <a:pt x="3046466" y="368486"/>
                    <a:pt x="3032384" y="366139"/>
                  </a:cubicBezTo>
                  <a:cubicBezTo>
                    <a:pt x="3030037" y="366139"/>
                    <a:pt x="3030037" y="366139"/>
                    <a:pt x="3027690" y="366139"/>
                  </a:cubicBezTo>
                  <a:cubicBezTo>
                    <a:pt x="3030037" y="366139"/>
                    <a:pt x="3030037" y="363792"/>
                    <a:pt x="3032384" y="363792"/>
                  </a:cubicBezTo>
                  <a:cubicBezTo>
                    <a:pt x="3039425" y="366139"/>
                    <a:pt x="3046466" y="363792"/>
                    <a:pt x="3055854" y="359098"/>
                  </a:cubicBezTo>
                  <a:close/>
                  <a:moveTo>
                    <a:pt x="3424341" y="460021"/>
                  </a:moveTo>
                  <a:cubicBezTo>
                    <a:pt x="3424341" y="464715"/>
                    <a:pt x="3424341" y="469409"/>
                    <a:pt x="3424341" y="474103"/>
                  </a:cubicBezTo>
                  <a:cubicBezTo>
                    <a:pt x="3400870" y="467062"/>
                    <a:pt x="3379747" y="460021"/>
                    <a:pt x="3356276" y="455327"/>
                  </a:cubicBezTo>
                  <a:cubicBezTo>
                    <a:pt x="3325765" y="448286"/>
                    <a:pt x="3295253" y="441245"/>
                    <a:pt x="3264742" y="434204"/>
                  </a:cubicBezTo>
                  <a:cubicBezTo>
                    <a:pt x="3255353" y="431857"/>
                    <a:pt x="3243618" y="429510"/>
                    <a:pt x="3234230" y="429510"/>
                  </a:cubicBezTo>
                  <a:cubicBezTo>
                    <a:pt x="3213106" y="424815"/>
                    <a:pt x="3191983" y="420121"/>
                    <a:pt x="3170860" y="417774"/>
                  </a:cubicBezTo>
                  <a:cubicBezTo>
                    <a:pt x="3159125" y="415427"/>
                    <a:pt x="3147389" y="415427"/>
                    <a:pt x="3135654" y="413080"/>
                  </a:cubicBezTo>
                  <a:cubicBezTo>
                    <a:pt x="3114531" y="410733"/>
                    <a:pt x="3095754" y="406039"/>
                    <a:pt x="3074631" y="403692"/>
                  </a:cubicBezTo>
                  <a:cubicBezTo>
                    <a:pt x="3062896" y="401345"/>
                    <a:pt x="3048813" y="401345"/>
                    <a:pt x="3037078" y="398998"/>
                  </a:cubicBezTo>
                  <a:cubicBezTo>
                    <a:pt x="3022996" y="396651"/>
                    <a:pt x="3011261" y="396651"/>
                    <a:pt x="2997178" y="394304"/>
                  </a:cubicBezTo>
                  <a:cubicBezTo>
                    <a:pt x="2997178" y="394304"/>
                    <a:pt x="2997178" y="394304"/>
                    <a:pt x="2997178" y="394304"/>
                  </a:cubicBezTo>
                  <a:cubicBezTo>
                    <a:pt x="2997178" y="391957"/>
                    <a:pt x="2997178" y="389610"/>
                    <a:pt x="2994831" y="387263"/>
                  </a:cubicBezTo>
                  <a:cubicBezTo>
                    <a:pt x="2997178" y="384916"/>
                    <a:pt x="2999525" y="384916"/>
                    <a:pt x="3001872" y="382569"/>
                  </a:cubicBezTo>
                  <a:cubicBezTo>
                    <a:pt x="3006567" y="380222"/>
                    <a:pt x="3011261" y="377874"/>
                    <a:pt x="3015955" y="375527"/>
                  </a:cubicBezTo>
                  <a:cubicBezTo>
                    <a:pt x="3027690" y="375527"/>
                    <a:pt x="3039425" y="375527"/>
                    <a:pt x="3051160" y="377874"/>
                  </a:cubicBezTo>
                  <a:cubicBezTo>
                    <a:pt x="3055854" y="377874"/>
                    <a:pt x="3060548" y="377874"/>
                    <a:pt x="3065243" y="377874"/>
                  </a:cubicBezTo>
                  <a:cubicBezTo>
                    <a:pt x="3081672" y="377874"/>
                    <a:pt x="3098101" y="380222"/>
                    <a:pt x="3114531" y="380222"/>
                  </a:cubicBezTo>
                  <a:cubicBezTo>
                    <a:pt x="3119225" y="380222"/>
                    <a:pt x="3121572" y="380222"/>
                    <a:pt x="3126266" y="380222"/>
                  </a:cubicBezTo>
                  <a:cubicBezTo>
                    <a:pt x="3142695" y="382569"/>
                    <a:pt x="3159125" y="382569"/>
                    <a:pt x="3175554" y="384916"/>
                  </a:cubicBezTo>
                  <a:cubicBezTo>
                    <a:pt x="3177901" y="384916"/>
                    <a:pt x="3182595" y="384916"/>
                    <a:pt x="3184942" y="384916"/>
                  </a:cubicBezTo>
                  <a:cubicBezTo>
                    <a:pt x="3199024" y="387263"/>
                    <a:pt x="3213106" y="387263"/>
                    <a:pt x="3229536" y="389610"/>
                  </a:cubicBezTo>
                  <a:cubicBezTo>
                    <a:pt x="3234230" y="389610"/>
                    <a:pt x="3238924" y="389610"/>
                    <a:pt x="3243618" y="391957"/>
                  </a:cubicBezTo>
                  <a:cubicBezTo>
                    <a:pt x="3257701" y="394304"/>
                    <a:pt x="3271783" y="396651"/>
                    <a:pt x="3283518" y="398998"/>
                  </a:cubicBezTo>
                  <a:cubicBezTo>
                    <a:pt x="3288212" y="398998"/>
                    <a:pt x="3295253" y="401345"/>
                    <a:pt x="3299947" y="401345"/>
                  </a:cubicBezTo>
                  <a:cubicBezTo>
                    <a:pt x="3311683" y="403692"/>
                    <a:pt x="3321071" y="406039"/>
                    <a:pt x="3332806" y="408386"/>
                  </a:cubicBezTo>
                  <a:cubicBezTo>
                    <a:pt x="3342194" y="410733"/>
                    <a:pt x="3349235" y="410733"/>
                    <a:pt x="3358624" y="413080"/>
                  </a:cubicBezTo>
                  <a:cubicBezTo>
                    <a:pt x="3365664" y="415427"/>
                    <a:pt x="3375053" y="415427"/>
                    <a:pt x="3382094" y="417774"/>
                  </a:cubicBezTo>
                  <a:cubicBezTo>
                    <a:pt x="3386788" y="417774"/>
                    <a:pt x="3391482" y="420121"/>
                    <a:pt x="3396176" y="420121"/>
                  </a:cubicBezTo>
                  <a:cubicBezTo>
                    <a:pt x="3396176" y="420121"/>
                    <a:pt x="3396176" y="422468"/>
                    <a:pt x="3396176" y="422468"/>
                  </a:cubicBezTo>
                  <a:cubicBezTo>
                    <a:pt x="3396176" y="434204"/>
                    <a:pt x="3405565" y="443592"/>
                    <a:pt x="3417300" y="443592"/>
                  </a:cubicBezTo>
                  <a:cubicBezTo>
                    <a:pt x="3417300" y="443592"/>
                    <a:pt x="3417300" y="443592"/>
                    <a:pt x="3417300" y="443592"/>
                  </a:cubicBezTo>
                  <a:cubicBezTo>
                    <a:pt x="3417300" y="445939"/>
                    <a:pt x="3417300" y="445939"/>
                    <a:pt x="3417300" y="448286"/>
                  </a:cubicBezTo>
                  <a:cubicBezTo>
                    <a:pt x="3424341" y="450633"/>
                    <a:pt x="3424341" y="455327"/>
                    <a:pt x="3424341" y="460021"/>
                  </a:cubicBezTo>
                  <a:close/>
                  <a:moveTo>
                    <a:pt x="3544040" y="514003"/>
                  </a:moveTo>
                  <a:cubicBezTo>
                    <a:pt x="3560469" y="521044"/>
                    <a:pt x="3576899" y="525738"/>
                    <a:pt x="3593328" y="532780"/>
                  </a:cubicBezTo>
                  <a:cubicBezTo>
                    <a:pt x="3593328" y="535127"/>
                    <a:pt x="3590981" y="535127"/>
                    <a:pt x="3590981" y="537474"/>
                  </a:cubicBezTo>
                  <a:cubicBezTo>
                    <a:pt x="3588634" y="539821"/>
                    <a:pt x="3588634" y="539821"/>
                    <a:pt x="3586287" y="542168"/>
                  </a:cubicBezTo>
                  <a:cubicBezTo>
                    <a:pt x="3583940" y="546862"/>
                    <a:pt x="3579246" y="549209"/>
                    <a:pt x="3576899" y="553903"/>
                  </a:cubicBezTo>
                  <a:cubicBezTo>
                    <a:pt x="3576899" y="553903"/>
                    <a:pt x="3574552" y="556250"/>
                    <a:pt x="3574552" y="556250"/>
                  </a:cubicBezTo>
                  <a:cubicBezTo>
                    <a:pt x="3558123" y="577373"/>
                    <a:pt x="3541693" y="600844"/>
                    <a:pt x="3525264" y="626661"/>
                  </a:cubicBezTo>
                  <a:cubicBezTo>
                    <a:pt x="3525264" y="626661"/>
                    <a:pt x="3525264" y="626661"/>
                    <a:pt x="3525264" y="626661"/>
                  </a:cubicBezTo>
                  <a:cubicBezTo>
                    <a:pt x="3520570" y="633703"/>
                    <a:pt x="3515876" y="640744"/>
                    <a:pt x="3513528" y="645438"/>
                  </a:cubicBezTo>
                  <a:cubicBezTo>
                    <a:pt x="3513528" y="645438"/>
                    <a:pt x="3511182" y="647785"/>
                    <a:pt x="3511182" y="647785"/>
                  </a:cubicBezTo>
                  <a:cubicBezTo>
                    <a:pt x="3506487" y="654826"/>
                    <a:pt x="3504140" y="659520"/>
                    <a:pt x="3499446" y="666561"/>
                  </a:cubicBezTo>
                  <a:cubicBezTo>
                    <a:pt x="3499446" y="668908"/>
                    <a:pt x="3497099" y="668908"/>
                    <a:pt x="3497099" y="671255"/>
                  </a:cubicBezTo>
                  <a:cubicBezTo>
                    <a:pt x="3494752" y="675949"/>
                    <a:pt x="3490058" y="682991"/>
                    <a:pt x="3487711" y="687685"/>
                  </a:cubicBezTo>
                  <a:cubicBezTo>
                    <a:pt x="3485364" y="690032"/>
                    <a:pt x="3485364" y="692379"/>
                    <a:pt x="3483017" y="694726"/>
                  </a:cubicBezTo>
                  <a:cubicBezTo>
                    <a:pt x="3480670" y="699420"/>
                    <a:pt x="3475976" y="706461"/>
                    <a:pt x="3473629" y="711155"/>
                  </a:cubicBezTo>
                  <a:cubicBezTo>
                    <a:pt x="3471282" y="713502"/>
                    <a:pt x="3471282" y="715849"/>
                    <a:pt x="3468935" y="720543"/>
                  </a:cubicBezTo>
                  <a:cubicBezTo>
                    <a:pt x="3466588" y="725237"/>
                    <a:pt x="3461894" y="732279"/>
                    <a:pt x="3459546" y="736973"/>
                  </a:cubicBezTo>
                  <a:cubicBezTo>
                    <a:pt x="3457200" y="739320"/>
                    <a:pt x="3454852" y="744014"/>
                    <a:pt x="3454852" y="746361"/>
                  </a:cubicBezTo>
                  <a:cubicBezTo>
                    <a:pt x="3454852" y="746361"/>
                    <a:pt x="3454852" y="746361"/>
                    <a:pt x="3454852" y="746361"/>
                  </a:cubicBezTo>
                  <a:cubicBezTo>
                    <a:pt x="3452505" y="744014"/>
                    <a:pt x="3450158" y="744014"/>
                    <a:pt x="3445464" y="744014"/>
                  </a:cubicBezTo>
                  <a:cubicBezTo>
                    <a:pt x="3445464" y="732279"/>
                    <a:pt x="3445464" y="722890"/>
                    <a:pt x="3445464" y="711155"/>
                  </a:cubicBezTo>
                  <a:cubicBezTo>
                    <a:pt x="3445464" y="706461"/>
                    <a:pt x="3445464" y="701767"/>
                    <a:pt x="3445464" y="697073"/>
                  </a:cubicBezTo>
                  <a:cubicBezTo>
                    <a:pt x="3445464" y="685338"/>
                    <a:pt x="3445464" y="675949"/>
                    <a:pt x="3445464" y="664214"/>
                  </a:cubicBezTo>
                  <a:cubicBezTo>
                    <a:pt x="3445464" y="654826"/>
                    <a:pt x="3445464" y="647785"/>
                    <a:pt x="3445464" y="638397"/>
                  </a:cubicBezTo>
                  <a:cubicBezTo>
                    <a:pt x="3445464" y="631355"/>
                    <a:pt x="3445464" y="624314"/>
                    <a:pt x="3445464" y="617273"/>
                  </a:cubicBezTo>
                  <a:cubicBezTo>
                    <a:pt x="3445464" y="605538"/>
                    <a:pt x="3445464" y="593803"/>
                    <a:pt x="3443117" y="582068"/>
                  </a:cubicBezTo>
                  <a:cubicBezTo>
                    <a:pt x="3443117" y="579720"/>
                    <a:pt x="3443117" y="577373"/>
                    <a:pt x="3443117" y="575026"/>
                  </a:cubicBezTo>
                  <a:cubicBezTo>
                    <a:pt x="3440770" y="537474"/>
                    <a:pt x="3438423" y="504615"/>
                    <a:pt x="3436076" y="471756"/>
                  </a:cubicBezTo>
                  <a:cubicBezTo>
                    <a:pt x="3473629" y="483492"/>
                    <a:pt x="3511182" y="495227"/>
                    <a:pt x="3548734" y="509309"/>
                  </a:cubicBezTo>
                  <a:cubicBezTo>
                    <a:pt x="3541693" y="511656"/>
                    <a:pt x="3541693" y="511656"/>
                    <a:pt x="3544040" y="514003"/>
                  </a:cubicBezTo>
                  <a:close/>
                  <a:moveTo>
                    <a:pt x="3600369" y="525738"/>
                  </a:moveTo>
                  <a:cubicBezTo>
                    <a:pt x="3602716" y="521044"/>
                    <a:pt x="3607410" y="518697"/>
                    <a:pt x="3609758" y="514003"/>
                  </a:cubicBezTo>
                  <a:cubicBezTo>
                    <a:pt x="3609758" y="514003"/>
                    <a:pt x="3609758" y="514003"/>
                    <a:pt x="3609758" y="514003"/>
                  </a:cubicBezTo>
                  <a:cubicBezTo>
                    <a:pt x="3614452" y="509309"/>
                    <a:pt x="3616799" y="506962"/>
                    <a:pt x="3621493" y="502268"/>
                  </a:cubicBezTo>
                  <a:cubicBezTo>
                    <a:pt x="3621493" y="502268"/>
                    <a:pt x="3621493" y="502268"/>
                    <a:pt x="3621493" y="502268"/>
                  </a:cubicBezTo>
                  <a:cubicBezTo>
                    <a:pt x="3623840" y="499921"/>
                    <a:pt x="3626187" y="497574"/>
                    <a:pt x="3628534" y="495227"/>
                  </a:cubicBezTo>
                  <a:cubicBezTo>
                    <a:pt x="3633228" y="499921"/>
                    <a:pt x="3637922" y="502268"/>
                    <a:pt x="3642616" y="502268"/>
                  </a:cubicBezTo>
                  <a:cubicBezTo>
                    <a:pt x="3644963" y="502268"/>
                    <a:pt x="3647310" y="502268"/>
                    <a:pt x="3652004" y="499921"/>
                  </a:cubicBezTo>
                  <a:cubicBezTo>
                    <a:pt x="3656698" y="506962"/>
                    <a:pt x="3661392" y="514003"/>
                    <a:pt x="3666086" y="521044"/>
                  </a:cubicBezTo>
                  <a:cubicBezTo>
                    <a:pt x="3670781" y="528085"/>
                    <a:pt x="3675475" y="532780"/>
                    <a:pt x="3680169" y="539821"/>
                  </a:cubicBezTo>
                  <a:cubicBezTo>
                    <a:pt x="3684863" y="546862"/>
                    <a:pt x="3689557" y="553903"/>
                    <a:pt x="3694251" y="563291"/>
                  </a:cubicBezTo>
                  <a:cubicBezTo>
                    <a:pt x="3694251" y="565638"/>
                    <a:pt x="3696598" y="565638"/>
                    <a:pt x="3696598" y="567985"/>
                  </a:cubicBezTo>
                  <a:cubicBezTo>
                    <a:pt x="3694251" y="570332"/>
                    <a:pt x="3691904" y="572679"/>
                    <a:pt x="3689557" y="575026"/>
                  </a:cubicBezTo>
                  <a:cubicBezTo>
                    <a:pt x="3677822" y="570332"/>
                    <a:pt x="3668434" y="565638"/>
                    <a:pt x="3656698" y="560944"/>
                  </a:cubicBezTo>
                  <a:cubicBezTo>
                    <a:pt x="3644963" y="556250"/>
                    <a:pt x="3633228" y="549209"/>
                    <a:pt x="3621493" y="544515"/>
                  </a:cubicBezTo>
                  <a:cubicBezTo>
                    <a:pt x="3612104" y="539821"/>
                    <a:pt x="3600369" y="537474"/>
                    <a:pt x="3590981" y="532780"/>
                  </a:cubicBezTo>
                  <a:cubicBezTo>
                    <a:pt x="3595675" y="530433"/>
                    <a:pt x="3598022" y="530433"/>
                    <a:pt x="3600369" y="525738"/>
                  </a:cubicBezTo>
                  <a:cubicBezTo>
                    <a:pt x="3598022" y="528085"/>
                    <a:pt x="3600369" y="528085"/>
                    <a:pt x="3600369" y="525738"/>
                  </a:cubicBezTo>
                  <a:close/>
                  <a:moveTo>
                    <a:pt x="3750580" y="593803"/>
                  </a:moveTo>
                  <a:cubicBezTo>
                    <a:pt x="3757622" y="596150"/>
                    <a:pt x="3764662" y="598497"/>
                    <a:pt x="3769357" y="600844"/>
                  </a:cubicBezTo>
                  <a:cubicBezTo>
                    <a:pt x="3774051" y="603191"/>
                    <a:pt x="3781092" y="603191"/>
                    <a:pt x="3785786" y="605538"/>
                  </a:cubicBezTo>
                  <a:cubicBezTo>
                    <a:pt x="3792827" y="607885"/>
                    <a:pt x="3799868" y="610232"/>
                    <a:pt x="3804562" y="612579"/>
                  </a:cubicBezTo>
                  <a:cubicBezTo>
                    <a:pt x="3809256" y="614926"/>
                    <a:pt x="3816298" y="617273"/>
                    <a:pt x="3820992" y="617273"/>
                  </a:cubicBezTo>
                  <a:cubicBezTo>
                    <a:pt x="3828033" y="619620"/>
                    <a:pt x="3832727" y="621967"/>
                    <a:pt x="3839768" y="624314"/>
                  </a:cubicBezTo>
                  <a:cubicBezTo>
                    <a:pt x="3844462" y="626661"/>
                    <a:pt x="3851503" y="629008"/>
                    <a:pt x="3856197" y="631355"/>
                  </a:cubicBezTo>
                  <a:cubicBezTo>
                    <a:pt x="3863239" y="633703"/>
                    <a:pt x="3867933" y="636050"/>
                    <a:pt x="3874974" y="638397"/>
                  </a:cubicBezTo>
                  <a:cubicBezTo>
                    <a:pt x="3879668" y="640744"/>
                    <a:pt x="3886709" y="643091"/>
                    <a:pt x="3891403" y="645438"/>
                  </a:cubicBezTo>
                  <a:cubicBezTo>
                    <a:pt x="3898444" y="647785"/>
                    <a:pt x="3903138" y="650132"/>
                    <a:pt x="3910180" y="654826"/>
                  </a:cubicBezTo>
                  <a:cubicBezTo>
                    <a:pt x="3914874" y="657173"/>
                    <a:pt x="3919568" y="659520"/>
                    <a:pt x="3926609" y="661867"/>
                  </a:cubicBezTo>
                  <a:cubicBezTo>
                    <a:pt x="3931303" y="664214"/>
                    <a:pt x="3935997" y="666561"/>
                    <a:pt x="3940691" y="668908"/>
                  </a:cubicBezTo>
                  <a:cubicBezTo>
                    <a:pt x="3943038" y="671255"/>
                    <a:pt x="3947732" y="673602"/>
                    <a:pt x="3950079" y="675949"/>
                  </a:cubicBezTo>
                  <a:cubicBezTo>
                    <a:pt x="3959467" y="682991"/>
                    <a:pt x="3968856" y="690032"/>
                    <a:pt x="3975897" y="697073"/>
                  </a:cubicBezTo>
                  <a:cubicBezTo>
                    <a:pt x="3982938" y="701767"/>
                    <a:pt x="3987632" y="706461"/>
                    <a:pt x="3994673" y="711155"/>
                  </a:cubicBezTo>
                  <a:cubicBezTo>
                    <a:pt x="4004061" y="718196"/>
                    <a:pt x="4013449" y="725237"/>
                    <a:pt x="4020491" y="732279"/>
                  </a:cubicBezTo>
                  <a:cubicBezTo>
                    <a:pt x="4027532" y="736973"/>
                    <a:pt x="4032226" y="741667"/>
                    <a:pt x="4036920" y="746361"/>
                  </a:cubicBezTo>
                  <a:cubicBezTo>
                    <a:pt x="4046308" y="753402"/>
                    <a:pt x="4055696" y="760443"/>
                    <a:pt x="4062738" y="767484"/>
                  </a:cubicBezTo>
                  <a:cubicBezTo>
                    <a:pt x="4067432" y="772178"/>
                    <a:pt x="4074473" y="776872"/>
                    <a:pt x="4079167" y="781566"/>
                  </a:cubicBezTo>
                  <a:cubicBezTo>
                    <a:pt x="4088555" y="788608"/>
                    <a:pt x="4097943" y="795649"/>
                    <a:pt x="4104984" y="805037"/>
                  </a:cubicBezTo>
                  <a:cubicBezTo>
                    <a:pt x="4109678" y="809731"/>
                    <a:pt x="4114372" y="814425"/>
                    <a:pt x="4121414" y="819119"/>
                  </a:cubicBezTo>
                  <a:cubicBezTo>
                    <a:pt x="4130802" y="828507"/>
                    <a:pt x="4140190" y="835549"/>
                    <a:pt x="4149578" y="844937"/>
                  </a:cubicBezTo>
                  <a:cubicBezTo>
                    <a:pt x="4154272" y="849631"/>
                    <a:pt x="4158966" y="851978"/>
                    <a:pt x="4163660" y="856672"/>
                  </a:cubicBezTo>
                  <a:cubicBezTo>
                    <a:pt x="4175395" y="866060"/>
                    <a:pt x="4184784" y="875448"/>
                    <a:pt x="4194172" y="887184"/>
                  </a:cubicBezTo>
                  <a:cubicBezTo>
                    <a:pt x="4196519" y="889531"/>
                    <a:pt x="4198866" y="891878"/>
                    <a:pt x="4203560" y="894225"/>
                  </a:cubicBezTo>
                  <a:cubicBezTo>
                    <a:pt x="4205907" y="896572"/>
                    <a:pt x="4210601" y="901266"/>
                    <a:pt x="4212948" y="903613"/>
                  </a:cubicBezTo>
                  <a:cubicBezTo>
                    <a:pt x="4210601" y="903613"/>
                    <a:pt x="4210601" y="905960"/>
                    <a:pt x="4208254" y="905960"/>
                  </a:cubicBezTo>
                  <a:cubicBezTo>
                    <a:pt x="4205907" y="908307"/>
                    <a:pt x="4203560" y="908307"/>
                    <a:pt x="4201213" y="910654"/>
                  </a:cubicBezTo>
                  <a:cubicBezTo>
                    <a:pt x="4201213" y="910654"/>
                    <a:pt x="4198866" y="913001"/>
                    <a:pt x="4198866" y="913001"/>
                  </a:cubicBezTo>
                  <a:cubicBezTo>
                    <a:pt x="4194172" y="917695"/>
                    <a:pt x="4187131" y="922389"/>
                    <a:pt x="4182437" y="927083"/>
                  </a:cubicBezTo>
                  <a:cubicBezTo>
                    <a:pt x="4177743" y="924736"/>
                    <a:pt x="4175395" y="922389"/>
                    <a:pt x="4170701" y="922389"/>
                  </a:cubicBezTo>
                  <a:cubicBezTo>
                    <a:pt x="4166007" y="922389"/>
                    <a:pt x="4161313" y="924736"/>
                    <a:pt x="4156619" y="927083"/>
                  </a:cubicBezTo>
                  <a:cubicBezTo>
                    <a:pt x="4144884" y="915348"/>
                    <a:pt x="4133149" y="903613"/>
                    <a:pt x="4121414" y="894225"/>
                  </a:cubicBezTo>
                  <a:cubicBezTo>
                    <a:pt x="4119067" y="894225"/>
                    <a:pt x="4119067" y="891878"/>
                    <a:pt x="4116719" y="891878"/>
                  </a:cubicBezTo>
                  <a:cubicBezTo>
                    <a:pt x="4100290" y="875448"/>
                    <a:pt x="4081514" y="859019"/>
                    <a:pt x="4062738" y="842590"/>
                  </a:cubicBezTo>
                  <a:cubicBezTo>
                    <a:pt x="4058043" y="837896"/>
                    <a:pt x="4051002" y="833202"/>
                    <a:pt x="4046308" y="828507"/>
                  </a:cubicBezTo>
                  <a:cubicBezTo>
                    <a:pt x="4034573" y="816772"/>
                    <a:pt x="4020491" y="807384"/>
                    <a:pt x="4008755" y="795649"/>
                  </a:cubicBezTo>
                  <a:cubicBezTo>
                    <a:pt x="4001714" y="788608"/>
                    <a:pt x="3994673" y="783914"/>
                    <a:pt x="3985285" y="776872"/>
                  </a:cubicBezTo>
                  <a:cubicBezTo>
                    <a:pt x="3973550" y="767484"/>
                    <a:pt x="3961814" y="758096"/>
                    <a:pt x="3950079" y="748708"/>
                  </a:cubicBezTo>
                  <a:cubicBezTo>
                    <a:pt x="3943038" y="741667"/>
                    <a:pt x="3933650" y="736973"/>
                    <a:pt x="3926609" y="729931"/>
                  </a:cubicBezTo>
                  <a:cubicBezTo>
                    <a:pt x="3914874" y="720543"/>
                    <a:pt x="3903138" y="713502"/>
                    <a:pt x="3893750" y="704114"/>
                  </a:cubicBezTo>
                  <a:cubicBezTo>
                    <a:pt x="3884362" y="697073"/>
                    <a:pt x="3877321" y="692379"/>
                    <a:pt x="3867933" y="685338"/>
                  </a:cubicBezTo>
                  <a:cubicBezTo>
                    <a:pt x="3856197" y="678296"/>
                    <a:pt x="3844462" y="668908"/>
                    <a:pt x="3835074" y="661867"/>
                  </a:cubicBezTo>
                  <a:cubicBezTo>
                    <a:pt x="3825686" y="654826"/>
                    <a:pt x="3816298" y="650132"/>
                    <a:pt x="3809256" y="643091"/>
                  </a:cubicBezTo>
                  <a:cubicBezTo>
                    <a:pt x="3797521" y="636050"/>
                    <a:pt x="3785786" y="629008"/>
                    <a:pt x="3774051" y="619620"/>
                  </a:cubicBezTo>
                  <a:cubicBezTo>
                    <a:pt x="3764662" y="614926"/>
                    <a:pt x="3755274" y="607885"/>
                    <a:pt x="3745886" y="603191"/>
                  </a:cubicBezTo>
                  <a:cubicBezTo>
                    <a:pt x="3738845" y="598497"/>
                    <a:pt x="3731804" y="593803"/>
                    <a:pt x="3724763" y="591456"/>
                  </a:cubicBezTo>
                  <a:cubicBezTo>
                    <a:pt x="3724763" y="591456"/>
                    <a:pt x="3724763" y="589109"/>
                    <a:pt x="3727110" y="586762"/>
                  </a:cubicBezTo>
                  <a:cubicBezTo>
                    <a:pt x="3727110" y="586762"/>
                    <a:pt x="3729457" y="586762"/>
                    <a:pt x="3729457" y="586762"/>
                  </a:cubicBezTo>
                  <a:cubicBezTo>
                    <a:pt x="3738845" y="591456"/>
                    <a:pt x="3745886" y="593803"/>
                    <a:pt x="3750580" y="593803"/>
                  </a:cubicBezTo>
                  <a:close/>
                  <a:moveTo>
                    <a:pt x="4219990" y="983412"/>
                  </a:moveTo>
                  <a:cubicBezTo>
                    <a:pt x="4227031" y="990454"/>
                    <a:pt x="4236419" y="997495"/>
                    <a:pt x="4243460" y="1004536"/>
                  </a:cubicBezTo>
                  <a:cubicBezTo>
                    <a:pt x="4250501" y="1011577"/>
                    <a:pt x="4255195" y="1016271"/>
                    <a:pt x="4262237" y="1023312"/>
                  </a:cubicBezTo>
                  <a:cubicBezTo>
                    <a:pt x="4269277" y="1030353"/>
                    <a:pt x="4276319" y="1037394"/>
                    <a:pt x="4285707" y="1046783"/>
                  </a:cubicBezTo>
                  <a:cubicBezTo>
                    <a:pt x="4292748" y="1053824"/>
                    <a:pt x="4297442" y="1058518"/>
                    <a:pt x="4304483" y="1065559"/>
                  </a:cubicBezTo>
                  <a:cubicBezTo>
                    <a:pt x="4311524" y="1072600"/>
                    <a:pt x="4318566" y="1081988"/>
                    <a:pt x="4325607" y="1089030"/>
                  </a:cubicBezTo>
                  <a:cubicBezTo>
                    <a:pt x="4332648" y="1096071"/>
                    <a:pt x="4337342" y="1100765"/>
                    <a:pt x="4344383" y="1107806"/>
                  </a:cubicBezTo>
                  <a:cubicBezTo>
                    <a:pt x="4351424" y="1114847"/>
                    <a:pt x="4358465" y="1124235"/>
                    <a:pt x="4365507" y="1133623"/>
                  </a:cubicBezTo>
                  <a:cubicBezTo>
                    <a:pt x="4370201" y="1140665"/>
                    <a:pt x="4377242" y="1145359"/>
                    <a:pt x="4381936" y="1152400"/>
                  </a:cubicBezTo>
                  <a:cubicBezTo>
                    <a:pt x="4388977" y="1161788"/>
                    <a:pt x="4396018" y="1168829"/>
                    <a:pt x="4403059" y="1178217"/>
                  </a:cubicBezTo>
                  <a:cubicBezTo>
                    <a:pt x="4407753" y="1185259"/>
                    <a:pt x="4414795" y="1192300"/>
                    <a:pt x="4419489" y="1196994"/>
                  </a:cubicBezTo>
                  <a:cubicBezTo>
                    <a:pt x="4426530" y="1206382"/>
                    <a:pt x="4433571" y="1215770"/>
                    <a:pt x="4440612" y="1225158"/>
                  </a:cubicBezTo>
                  <a:cubicBezTo>
                    <a:pt x="4445306" y="1232199"/>
                    <a:pt x="4450000" y="1239241"/>
                    <a:pt x="4454694" y="1243935"/>
                  </a:cubicBezTo>
                  <a:cubicBezTo>
                    <a:pt x="4457041" y="1246282"/>
                    <a:pt x="4459388" y="1248629"/>
                    <a:pt x="4459388" y="1250976"/>
                  </a:cubicBezTo>
                  <a:cubicBezTo>
                    <a:pt x="4457041" y="1248629"/>
                    <a:pt x="4454694" y="1246282"/>
                    <a:pt x="4452347" y="1243935"/>
                  </a:cubicBezTo>
                  <a:cubicBezTo>
                    <a:pt x="4445306" y="1236893"/>
                    <a:pt x="4438265" y="1229852"/>
                    <a:pt x="4431224" y="1222811"/>
                  </a:cubicBezTo>
                  <a:cubicBezTo>
                    <a:pt x="4426530" y="1218117"/>
                    <a:pt x="4421835" y="1213423"/>
                    <a:pt x="4417141" y="1208729"/>
                  </a:cubicBezTo>
                  <a:cubicBezTo>
                    <a:pt x="4410100" y="1201688"/>
                    <a:pt x="4403059" y="1194647"/>
                    <a:pt x="4396018" y="1187606"/>
                  </a:cubicBezTo>
                  <a:cubicBezTo>
                    <a:pt x="4391324" y="1182911"/>
                    <a:pt x="4386630" y="1178217"/>
                    <a:pt x="4381936" y="1175870"/>
                  </a:cubicBezTo>
                  <a:cubicBezTo>
                    <a:pt x="4372548" y="1168829"/>
                    <a:pt x="4365507" y="1161788"/>
                    <a:pt x="4356118" y="1154747"/>
                  </a:cubicBezTo>
                  <a:cubicBezTo>
                    <a:pt x="4351424" y="1152400"/>
                    <a:pt x="4349077" y="1147706"/>
                    <a:pt x="4344383" y="1145359"/>
                  </a:cubicBezTo>
                  <a:cubicBezTo>
                    <a:pt x="4337342" y="1138318"/>
                    <a:pt x="4330301" y="1133623"/>
                    <a:pt x="4320913" y="1126582"/>
                  </a:cubicBezTo>
                  <a:cubicBezTo>
                    <a:pt x="4323260" y="1124235"/>
                    <a:pt x="4325607" y="1119541"/>
                    <a:pt x="4325607" y="1114847"/>
                  </a:cubicBezTo>
                  <a:cubicBezTo>
                    <a:pt x="4325607" y="1103112"/>
                    <a:pt x="4316218" y="1093724"/>
                    <a:pt x="4304483" y="1093724"/>
                  </a:cubicBezTo>
                  <a:cubicBezTo>
                    <a:pt x="4299789" y="1093724"/>
                    <a:pt x="4295095" y="1096071"/>
                    <a:pt x="4290401" y="1098418"/>
                  </a:cubicBezTo>
                  <a:cubicBezTo>
                    <a:pt x="4288054" y="1096071"/>
                    <a:pt x="4285707" y="1093724"/>
                    <a:pt x="4283360" y="1089030"/>
                  </a:cubicBezTo>
                  <a:cubicBezTo>
                    <a:pt x="4271625" y="1072600"/>
                    <a:pt x="4259889" y="1056171"/>
                    <a:pt x="4248154" y="1037394"/>
                  </a:cubicBezTo>
                  <a:cubicBezTo>
                    <a:pt x="4236419" y="1020965"/>
                    <a:pt x="4224684" y="1006883"/>
                    <a:pt x="4212948" y="990454"/>
                  </a:cubicBezTo>
                  <a:cubicBezTo>
                    <a:pt x="4203560" y="978718"/>
                    <a:pt x="4194172" y="966983"/>
                    <a:pt x="4184784" y="955248"/>
                  </a:cubicBezTo>
                  <a:cubicBezTo>
                    <a:pt x="4184784" y="955248"/>
                    <a:pt x="4187131" y="955248"/>
                    <a:pt x="4187131" y="952901"/>
                  </a:cubicBezTo>
                  <a:cubicBezTo>
                    <a:pt x="4191825" y="955248"/>
                    <a:pt x="4194172" y="959942"/>
                    <a:pt x="4198866" y="962289"/>
                  </a:cubicBezTo>
                  <a:cubicBezTo>
                    <a:pt x="4205907" y="971677"/>
                    <a:pt x="4212948" y="978718"/>
                    <a:pt x="4219990" y="983412"/>
                  </a:cubicBezTo>
                  <a:close/>
                  <a:moveTo>
                    <a:pt x="4804404" y="1931619"/>
                  </a:moveTo>
                  <a:cubicBezTo>
                    <a:pt x="4802057" y="1922231"/>
                    <a:pt x="4799710" y="1912843"/>
                    <a:pt x="4797363" y="1905802"/>
                  </a:cubicBezTo>
                  <a:cubicBezTo>
                    <a:pt x="4797363" y="1903455"/>
                    <a:pt x="4795016" y="1898761"/>
                    <a:pt x="4795016" y="1896413"/>
                  </a:cubicBezTo>
                  <a:cubicBezTo>
                    <a:pt x="4792669" y="1891719"/>
                    <a:pt x="4792669" y="1889372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7363" y="1896413"/>
                    <a:pt x="4799710" y="1910496"/>
                    <a:pt x="4802057" y="1922231"/>
                  </a:cubicBezTo>
                  <a:cubicBezTo>
                    <a:pt x="4802057" y="1924578"/>
                    <a:pt x="4804404" y="1929272"/>
                    <a:pt x="4804404" y="1931619"/>
                  </a:cubicBezTo>
                  <a:cubicBezTo>
                    <a:pt x="4804404" y="1931619"/>
                    <a:pt x="4804404" y="1931619"/>
                    <a:pt x="4804404" y="1931619"/>
                  </a:cubicBezTo>
                  <a:close/>
                  <a:moveTo>
                    <a:pt x="4771546" y="1894066"/>
                  </a:moveTo>
                  <a:cubicBezTo>
                    <a:pt x="4776240" y="1919884"/>
                    <a:pt x="4783281" y="1948049"/>
                    <a:pt x="4787975" y="1973866"/>
                  </a:cubicBezTo>
                  <a:cubicBezTo>
                    <a:pt x="4787975" y="1976213"/>
                    <a:pt x="4787975" y="1976213"/>
                    <a:pt x="4787975" y="1978560"/>
                  </a:cubicBezTo>
                  <a:cubicBezTo>
                    <a:pt x="4787975" y="1978560"/>
                    <a:pt x="4787975" y="1978560"/>
                    <a:pt x="4787975" y="1978560"/>
                  </a:cubicBezTo>
                  <a:cubicBezTo>
                    <a:pt x="4787975" y="1973866"/>
                    <a:pt x="4785628" y="1966825"/>
                    <a:pt x="4780934" y="1964478"/>
                  </a:cubicBezTo>
                  <a:cubicBezTo>
                    <a:pt x="4778587" y="1952743"/>
                    <a:pt x="4776240" y="1941007"/>
                    <a:pt x="4773892" y="1929272"/>
                  </a:cubicBezTo>
                  <a:cubicBezTo>
                    <a:pt x="4771546" y="1924578"/>
                    <a:pt x="4771546" y="1917537"/>
                    <a:pt x="4769198" y="1912843"/>
                  </a:cubicBezTo>
                  <a:cubicBezTo>
                    <a:pt x="4766852" y="1903455"/>
                    <a:pt x="4764504" y="1891719"/>
                    <a:pt x="4762157" y="1882331"/>
                  </a:cubicBezTo>
                  <a:cubicBezTo>
                    <a:pt x="4759810" y="1875290"/>
                    <a:pt x="4759810" y="1870596"/>
                    <a:pt x="4757463" y="1863555"/>
                  </a:cubicBezTo>
                  <a:cubicBezTo>
                    <a:pt x="4755116" y="1854167"/>
                    <a:pt x="4752769" y="1844779"/>
                    <a:pt x="4748075" y="1835390"/>
                  </a:cubicBezTo>
                  <a:cubicBezTo>
                    <a:pt x="4745728" y="1828349"/>
                    <a:pt x="4743381" y="1823655"/>
                    <a:pt x="4743381" y="1816614"/>
                  </a:cubicBezTo>
                  <a:cubicBezTo>
                    <a:pt x="4741034" y="1807226"/>
                    <a:pt x="4736340" y="1797838"/>
                    <a:pt x="4733993" y="1786102"/>
                  </a:cubicBezTo>
                  <a:cubicBezTo>
                    <a:pt x="4731646" y="1781408"/>
                    <a:pt x="4729299" y="1774367"/>
                    <a:pt x="4729299" y="1769673"/>
                  </a:cubicBezTo>
                  <a:cubicBezTo>
                    <a:pt x="4726952" y="1760285"/>
                    <a:pt x="4722257" y="1753244"/>
                    <a:pt x="4719911" y="1743855"/>
                  </a:cubicBezTo>
                  <a:cubicBezTo>
                    <a:pt x="4726952" y="1741508"/>
                    <a:pt x="4731646" y="1734467"/>
                    <a:pt x="4731646" y="1725079"/>
                  </a:cubicBezTo>
                  <a:cubicBezTo>
                    <a:pt x="4731646" y="1713344"/>
                    <a:pt x="4722257" y="1703956"/>
                    <a:pt x="4710522" y="1703956"/>
                  </a:cubicBezTo>
                  <a:cubicBezTo>
                    <a:pt x="4708175" y="1703956"/>
                    <a:pt x="4708175" y="1703956"/>
                    <a:pt x="4705828" y="1703956"/>
                  </a:cubicBezTo>
                  <a:cubicBezTo>
                    <a:pt x="4703481" y="1694568"/>
                    <a:pt x="4701134" y="1682832"/>
                    <a:pt x="4696440" y="1673444"/>
                  </a:cubicBezTo>
                  <a:cubicBezTo>
                    <a:pt x="4694093" y="1666403"/>
                    <a:pt x="4691746" y="1659362"/>
                    <a:pt x="4691746" y="1652321"/>
                  </a:cubicBezTo>
                  <a:cubicBezTo>
                    <a:pt x="4689399" y="1642933"/>
                    <a:pt x="4687052" y="1633544"/>
                    <a:pt x="4682358" y="1621809"/>
                  </a:cubicBezTo>
                  <a:cubicBezTo>
                    <a:pt x="4696440" y="1647627"/>
                    <a:pt x="4710522" y="1673444"/>
                    <a:pt x="4724605" y="1699262"/>
                  </a:cubicBezTo>
                  <a:cubicBezTo>
                    <a:pt x="4724605" y="1701609"/>
                    <a:pt x="4726952" y="1703956"/>
                    <a:pt x="4726952" y="1706303"/>
                  </a:cubicBezTo>
                  <a:cubicBezTo>
                    <a:pt x="4733993" y="1732120"/>
                    <a:pt x="4741034" y="1757938"/>
                    <a:pt x="4748075" y="1783755"/>
                  </a:cubicBezTo>
                  <a:cubicBezTo>
                    <a:pt x="4750422" y="1788449"/>
                    <a:pt x="4750422" y="1793144"/>
                    <a:pt x="4752769" y="1797838"/>
                  </a:cubicBezTo>
                  <a:cubicBezTo>
                    <a:pt x="4757463" y="1816614"/>
                    <a:pt x="4762157" y="1835390"/>
                    <a:pt x="4766852" y="1854167"/>
                  </a:cubicBezTo>
                  <a:cubicBezTo>
                    <a:pt x="4766852" y="1854167"/>
                    <a:pt x="4766852" y="1854167"/>
                    <a:pt x="4766852" y="1856514"/>
                  </a:cubicBezTo>
                  <a:cubicBezTo>
                    <a:pt x="4766852" y="1861208"/>
                    <a:pt x="4769198" y="1863555"/>
                    <a:pt x="4769198" y="1865902"/>
                  </a:cubicBezTo>
                  <a:cubicBezTo>
                    <a:pt x="4769198" y="1868249"/>
                    <a:pt x="4771546" y="1872943"/>
                    <a:pt x="4771546" y="1875290"/>
                  </a:cubicBezTo>
                  <a:cubicBezTo>
                    <a:pt x="4769198" y="1887025"/>
                    <a:pt x="4769198" y="1891719"/>
                    <a:pt x="4771546" y="1894066"/>
                  </a:cubicBezTo>
                  <a:close/>
                  <a:moveTo>
                    <a:pt x="4799710" y="2065401"/>
                  </a:moveTo>
                  <a:cubicBezTo>
                    <a:pt x="4797363" y="2056013"/>
                    <a:pt x="4797363" y="2044277"/>
                    <a:pt x="4795016" y="2034889"/>
                  </a:cubicBezTo>
                  <a:cubicBezTo>
                    <a:pt x="4795016" y="2032542"/>
                    <a:pt x="4795016" y="2030195"/>
                    <a:pt x="4792669" y="2025501"/>
                  </a:cubicBezTo>
                  <a:cubicBezTo>
                    <a:pt x="4790322" y="2013766"/>
                    <a:pt x="4787975" y="1999684"/>
                    <a:pt x="4785628" y="1987948"/>
                  </a:cubicBezTo>
                  <a:cubicBezTo>
                    <a:pt x="4785628" y="1985601"/>
                    <a:pt x="4787975" y="1983254"/>
                    <a:pt x="4787975" y="1980907"/>
                  </a:cubicBezTo>
                  <a:cubicBezTo>
                    <a:pt x="4792669" y="2006725"/>
                    <a:pt x="4797363" y="2034889"/>
                    <a:pt x="4799710" y="2060707"/>
                  </a:cubicBezTo>
                  <a:cubicBezTo>
                    <a:pt x="4799710" y="2060707"/>
                    <a:pt x="4799710" y="2063054"/>
                    <a:pt x="4799710" y="2065401"/>
                  </a:cubicBezTo>
                  <a:close/>
                  <a:moveTo>
                    <a:pt x="4752769" y="1941007"/>
                  </a:moveTo>
                  <a:cubicBezTo>
                    <a:pt x="4750422" y="1936313"/>
                    <a:pt x="4748075" y="1929272"/>
                    <a:pt x="4745728" y="1924578"/>
                  </a:cubicBezTo>
                  <a:cubicBezTo>
                    <a:pt x="4743381" y="1919884"/>
                    <a:pt x="4741034" y="1915190"/>
                    <a:pt x="4741034" y="1910496"/>
                  </a:cubicBezTo>
                  <a:cubicBezTo>
                    <a:pt x="4738687" y="1905802"/>
                    <a:pt x="4736340" y="1898761"/>
                    <a:pt x="4733993" y="1894066"/>
                  </a:cubicBezTo>
                  <a:cubicBezTo>
                    <a:pt x="4731646" y="1889372"/>
                    <a:pt x="4729299" y="1884678"/>
                    <a:pt x="4729299" y="1882331"/>
                  </a:cubicBezTo>
                  <a:cubicBezTo>
                    <a:pt x="4726952" y="1877637"/>
                    <a:pt x="4724605" y="1872943"/>
                    <a:pt x="4722257" y="1868249"/>
                  </a:cubicBezTo>
                  <a:cubicBezTo>
                    <a:pt x="4719911" y="1863555"/>
                    <a:pt x="4717563" y="1861208"/>
                    <a:pt x="4715216" y="1856514"/>
                  </a:cubicBezTo>
                  <a:cubicBezTo>
                    <a:pt x="4712869" y="1851820"/>
                    <a:pt x="4710522" y="1847126"/>
                    <a:pt x="4705828" y="1842432"/>
                  </a:cubicBezTo>
                  <a:cubicBezTo>
                    <a:pt x="4703481" y="1840084"/>
                    <a:pt x="4701134" y="1835390"/>
                    <a:pt x="4698787" y="1833043"/>
                  </a:cubicBezTo>
                  <a:cubicBezTo>
                    <a:pt x="4696440" y="1828349"/>
                    <a:pt x="4691746" y="1823655"/>
                    <a:pt x="4689399" y="1818961"/>
                  </a:cubicBezTo>
                  <a:cubicBezTo>
                    <a:pt x="4687052" y="1816614"/>
                    <a:pt x="4684705" y="1814267"/>
                    <a:pt x="4682358" y="1809573"/>
                  </a:cubicBezTo>
                  <a:cubicBezTo>
                    <a:pt x="4677664" y="1804879"/>
                    <a:pt x="4675317" y="1800185"/>
                    <a:pt x="4670623" y="1795491"/>
                  </a:cubicBezTo>
                  <a:cubicBezTo>
                    <a:pt x="4668275" y="1793144"/>
                    <a:pt x="4668275" y="1793144"/>
                    <a:pt x="4665929" y="1790796"/>
                  </a:cubicBezTo>
                  <a:cubicBezTo>
                    <a:pt x="4665929" y="1790796"/>
                    <a:pt x="4663581" y="1788449"/>
                    <a:pt x="4663581" y="1788449"/>
                  </a:cubicBezTo>
                  <a:cubicBezTo>
                    <a:pt x="4668275" y="1783755"/>
                    <a:pt x="4668275" y="1779061"/>
                    <a:pt x="4668275" y="1774367"/>
                  </a:cubicBezTo>
                  <a:cubicBezTo>
                    <a:pt x="4668275" y="1767326"/>
                    <a:pt x="4665929" y="1762632"/>
                    <a:pt x="4658887" y="1757938"/>
                  </a:cubicBezTo>
                  <a:cubicBezTo>
                    <a:pt x="4658887" y="1757938"/>
                    <a:pt x="4658887" y="1755591"/>
                    <a:pt x="4661234" y="1755591"/>
                  </a:cubicBezTo>
                  <a:cubicBezTo>
                    <a:pt x="4661234" y="1753244"/>
                    <a:pt x="4663581" y="1753244"/>
                    <a:pt x="4663581" y="1753244"/>
                  </a:cubicBezTo>
                  <a:cubicBezTo>
                    <a:pt x="4665929" y="1750897"/>
                    <a:pt x="4665929" y="1750897"/>
                    <a:pt x="4668275" y="1748550"/>
                  </a:cubicBezTo>
                  <a:cubicBezTo>
                    <a:pt x="4668275" y="1748550"/>
                    <a:pt x="4670623" y="1746203"/>
                    <a:pt x="4670623" y="1746203"/>
                  </a:cubicBezTo>
                  <a:cubicBezTo>
                    <a:pt x="4670623" y="1746203"/>
                    <a:pt x="4672970" y="1743855"/>
                    <a:pt x="4672970" y="1743855"/>
                  </a:cubicBezTo>
                  <a:cubicBezTo>
                    <a:pt x="4672970" y="1743855"/>
                    <a:pt x="4675317" y="1741508"/>
                    <a:pt x="4677664" y="1741508"/>
                  </a:cubicBezTo>
                  <a:cubicBezTo>
                    <a:pt x="4677664" y="1741508"/>
                    <a:pt x="4680011" y="1739161"/>
                    <a:pt x="4680011" y="1739161"/>
                  </a:cubicBezTo>
                  <a:cubicBezTo>
                    <a:pt x="4682358" y="1739161"/>
                    <a:pt x="4682358" y="1736814"/>
                    <a:pt x="4684705" y="1736814"/>
                  </a:cubicBezTo>
                  <a:cubicBezTo>
                    <a:pt x="4684705" y="1736814"/>
                    <a:pt x="4684705" y="1736814"/>
                    <a:pt x="4684705" y="1736814"/>
                  </a:cubicBezTo>
                  <a:cubicBezTo>
                    <a:pt x="4687052" y="1746203"/>
                    <a:pt x="4694093" y="1753244"/>
                    <a:pt x="4703481" y="1753244"/>
                  </a:cubicBezTo>
                  <a:cubicBezTo>
                    <a:pt x="4705828" y="1753244"/>
                    <a:pt x="4705828" y="1753244"/>
                    <a:pt x="4708175" y="1753244"/>
                  </a:cubicBezTo>
                  <a:cubicBezTo>
                    <a:pt x="4712869" y="1767326"/>
                    <a:pt x="4715216" y="1779061"/>
                    <a:pt x="4719911" y="1793144"/>
                  </a:cubicBezTo>
                  <a:cubicBezTo>
                    <a:pt x="4722257" y="1800185"/>
                    <a:pt x="4722257" y="1807226"/>
                    <a:pt x="4724605" y="1811920"/>
                  </a:cubicBezTo>
                  <a:cubicBezTo>
                    <a:pt x="4726952" y="1826002"/>
                    <a:pt x="4731646" y="1837737"/>
                    <a:pt x="4733993" y="1851820"/>
                  </a:cubicBezTo>
                  <a:cubicBezTo>
                    <a:pt x="4736340" y="1861208"/>
                    <a:pt x="4738687" y="1868249"/>
                    <a:pt x="4741034" y="1877637"/>
                  </a:cubicBezTo>
                  <a:cubicBezTo>
                    <a:pt x="4743381" y="1889372"/>
                    <a:pt x="4745728" y="1901108"/>
                    <a:pt x="4748075" y="1912843"/>
                  </a:cubicBezTo>
                  <a:cubicBezTo>
                    <a:pt x="4750422" y="1922231"/>
                    <a:pt x="4752769" y="1931619"/>
                    <a:pt x="4755116" y="1943354"/>
                  </a:cubicBezTo>
                  <a:cubicBezTo>
                    <a:pt x="4757463" y="1950396"/>
                    <a:pt x="4757463" y="1957437"/>
                    <a:pt x="4759810" y="1962131"/>
                  </a:cubicBezTo>
                  <a:cubicBezTo>
                    <a:pt x="4759810" y="1962131"/>
                    <a:pt x="4759810" y="1962131"/>
                    <a:pt x="4759810" y="1962131"/>
                  </a:cubicBezTo>
                  <a:cubicBezTo>
                    <a:pt x="4759810" y="1959784"/>
                    <a:pt x="4759810" y="1959784"/>
                    <a:pt x="4757463" y="1957437"/>
                  </a:cubicBezTo>
                  <a:cubicBezTo>
                    <a:pt x="4757463" y="1950396"/>
                    <a:pt x="4755116" y="1945702"/>
                    <a:pt x="4752769" y="1941007"/>
                  </a:cubicBezTo>
                  <a:close/>
                  <a:moveTo>
                    <a:pt x="4623682" y="1746203"/>
                  </a:moveTo>
                  <a:cubicBezTo>
                    <a:pt x="4621334" y="1743855"/>
                    <a:pt x="4618988" y="1741508"/>
                    <a:pt x="4616640" y="1739161"/>
                  </a:cubicBezTo>
                  <a:cubicBezTo>
                    <a:pt x="4614294" y="1736814"/>
                    <a:pt x="4609599" y="1734467"/>
                    <a:pt x="4604905" y="1732120"/>
                  </a:cubicBezTo>
                  <a:cubicBezTo>
                    <a:pt x="4602558" y="1729773"/>
                    <a:pt x="4600211" y="1727426"/>
                    <a:pt x="4595517" y="1727426"/>
                  </a:cubicBezTo>
                  <a:cubicBezTo>
                    <a:pt x="4590823" y="1725079"/>
                    <a:pt x="4588476" y="1722732"/>
                    <a:pt x="4583782" y="1720385"/>
                  </a:cubicBezTo>
                  <a:cubicBezTo>
                    <a:pt x="4581435" y="1718038"/>
                    <a:pt x="4579088" y="1718038"/>
                    <a:pt x="4574393" y="1715691"/>
                  </a:cubicBezTo>
                  <a:cubicBezTo>
                    <a:pt x="4569699" y="1713344"/>
                    <a:pt x="4567353" y="1713344"/>
                    <a:pt x="4562658" y="1710997"/>
                  </a:cubicBezTo>
                  <a:cubicBezTo>
                    <a:pt x="4560311" y="1710997"/>
                    <a:pt x="4557964" y="1708650"/>
                    <a:pt x="4553270" y="1708650"/>
                  </a:cubicBezTo>
                  <a:cubicBezTo>
                    <a:pt x="4548576" y="1706303"/>
                    <a:pt x="4543882" y="1706303"/>
                    <a:pt x="4541535" y="1703956"/>
                  </a:cubicBezTo>
                  <a:cubicBezTo>
                    <a:pt x="4539188" y="1703956"/>
                    <a:pt x="4536841" y="1701609"/>
                    <a:pt x="4534494" y="1701609"/>
                  </a:cubicBezTo>
                  <a:cubicBezTo>
                    <a:pt x="4529800" y="1701609"/>
                    <a:pt x="4525106" y="1699262"/>
                    <a:pt x="4520412" y="1699262"/>
                  </a:cubicBezTo>
                  <a:cubicBezTo>
                    <a:pt x="4518065" y="1699262"/>
                    <a:pt x="4515717" y="1699262"/>
                    <a:pt x="4513371" y="1696915"/>
                  </a:cubicBezTo>
                  <a:cubicBezTo>
                    <a:pt x="4506329" y="1696915"/>
                    <a:pt x="4499288" y="1694568"/>
                    <a:pt x="4492247" y="1694568"/>
                  </a:cubicBezTo>
                  <a:cubicBezTo>
                    <a:pt x="4489900" y="1694568"/>
                    <a:pt x="4485206" y="1694568"/>
                    <a:pt x="4482859" y="1694568"/>
                  </a:cubicBezTo>
                  <a:cubicBezTo>
                    <a:pt x="4480512" y="1685179"/>
                    <a:pt x="4473471" y="1678138"/>
                    <a:pt x="4464082" y="1678138"/>
                  </a:cubicBezTo>
                  <a:cubicBezTo>
                    <a:pt x="4461736" y="1678138"/>
                    <a:pt x="4459388" y="1678138"/>
                    <a:pt x="4457041" y="1680485"/>
                  </a:cubicBezTo>
                  <a:cubicBezTo>
                    <a:pt x="4452347" y="1664056"/>
                    <a:pt x="4445306" y="1649974"/>
                    <a:pt x="4440612" y="1633544"/>
                  </a:cubicBezTo>
                  <a:cubicBezTo>
                    <a:pt x="4431224" y="1607727"/>
                    <a:pt x="4421835" y="1581909"/>
                    <a:pt x="4412447" y="1556092"/>
                  </a:cubicBezTo>
                  <a:cubicBezTo>
                    <a:pt x="4403059" y="1530274"/>
                    <a:pt x="4393671" y="1504457"/>
                    <a:pt x="4384283" y="1478639"/>
                  </a:cubicBezTo>
                  <a:cubicBezTo>
                    <a:pt x="4384283" y="1478639"/>
                    <a:pt x="4384283" y="1478639"/>
                    <a:pt x="4384283" y="1476292"/>
                  </a:cubicBezTo>
                  <a:cubicBezTo>
                    <a:pt x="4374895" y="1450475"/>
                    <a:pt x="4365507" y="1424657"/>
                    <a:pt x="4356118" y="1401187"/>
                  </a:cubicBezTo>
                  <a:cubicBezTo>
                    <a:pt x="4353771" y="1396493"/>
                    <a:pt x="4353771" y="1394146"/>
                    <a:pt x="4351424" y="1389451"/>
                  </a:cubicBezTo>
                  <a:cubicBezTo>
                    <a:pt x="4344383" y="1368328"/>
                    <a:pt x="4334995" y="1344858"/>
                    <a:pt x="4327954" y="1323734"/>
                  </a:cubicBezTo>
                  <a:cubicBezTo>
                    <a:pt x="4325607" y="1319040"/>
                    <a:pt x="4323260" y="1311999"/>
                    <a:pt x="4320913" y="1307305"/>
                  </a:cubicBezTo>
                  <a:cubicBezTo>
                    <a:pt x="4313872" y="1286181"/>
                    <a:pt x="4306830" y="1267405"/>
                    <a:pt x="4297442" y="1246282"/>
                  </a:cubicBezTo>
                  <a:cubicBezTo>
                    <a:pt x="4295095" y="1239241"/>
                    <a:pt x="4292748" y="1232199"/>
                    <a:pt x="4288054" y="1225158"/>
                  </a:cubicBezTo>
                  <a:cubicBezTo>
                    <a:pt x="4288054" y="1222811"/>
                    <a:pt x="4285707" y="1220464"/>
                    <a:pt x="4285707" y="1220464"/>
                  </a:cubicBezTo>
                  <a:cubicBezTo>
                    <a:pt x="4290401" y="1222811"/>
                    <a:pt x="4295095" y="1227505"/>
                    <a:pt x="4299789" y="1229852"/>
                  </a:cubicBezTo>
                  <a:cubicBezTo>
                    <a:pt x="4297442" y="1232199"/>
                    <a:pt x="4297442" y="1236893"/>
                    <a:pt x="4297442" y="1239241"/>
                  </a:cubicBezTo>
                  <a:cubicBezTo>
                    <a:pt x="4297442" y="1250976"/>
                    <a:pt x="4306830" y="1260364"/>
                    <a:pt x="4318566" y="1260364"/>
                  </a:cubicBezTo>
                  <a:cubicBezTo>
                    <a:pt x="4325607" y="1260364"/>
                    <a:pt x="4330301" y="1258017"/>
                    <a:pt x="4334995" y="1253323"/>
                  </a:cubicBezTo>
                  <a:cubicBezTo>
                    <a:pt x="4372548" y="1281487"/>
                    <a:pt x="4410100" y="1309652"/>
                    <a:pt x="4445306" y="1342511"/>
                  </a:cubicBezTo>
                  <a:cubicBezTo>
                    <a:pt x="4445306" y="1342511"/>
                    <a:pt x="4445306" y="1342511"/>
                    <a:pt x="4445306" y="1344858"/>
                  </a:cubicBezTo>
                  <a:cubicBezTo>
                    <a:pt x="4461736" y="1373022"/>
                    <a:pt x="4478165" y="1403534"/>
                    <a:pt x="4492247" y="1431698"/>
                  </a:cubicBezTo>
                  <a:cubicBezTo>
                    <a:pt x="4501635" y="1450475"/>
                    <a:pt x="4513371" y="1469251"/>
                    <a:pt x="4522759" y="1490375"/>
                  </a:cubicBezTo>
                  <a:cubicBezTo>
                    <a:pt x="4534494" y="1511498"/>
                    <a:pt x="4546229" y="1534968"/>
                    <a:pt x="4555617" y="1556092"/>
                  </a:cubicBezTo>
                  <a:cubicBezTo>
                    <a:pt x="4562658" y="1572521"/>
                    <a:pt x="4569699" y="1586603"/>
                    <a:pt x="4576741" y="1603033"/>
                  </a:cubicBezTo>
                  <a:cubicBezTo>
                    <a:pt x="4586129" y="1624156"/>
                    <a:pt x="4595517" y="1645280"/>
                    <a:pt x="4604905" y="1666403"/>
                  </a:cubicBezTo>
                  <a:cubicBezTo>
                    <a:pt x="4611946" y="1682832"/>
                    <a:pt x="4618988" y="1699262"/>
                    <a:pt x="4623682" y="1713344"/>
                  </a:cubicBezTo>
                  <a:cubicBezTo>
                    <a:pt x="4630723" y="1729773"/>
                    <a:pt x="4637764" y="1743855"/>
                    <a:pt x="4642458" y="1760285"/>
                  </a:cubicBezTo>
                  <a:cubicBezTo>
                    <a:pt x="4640111" y="1760285"/>
                    <a:pt x="4637764" y="1762632"/>
                    <a:pt x="4637764" y="1764979"/>
                  </a:cubicBezTo>
                  <a:cubicBezTo>
                    <a:pt x="4635417" y="1762632"/>
                    <a:pt x="4635417" y="1762632"/>
                    <a:pt x="4633070" y="1760285"/>
                  </a:cubicBezTo>
                  <a:cubicBezTo>
                    <a:pt x="4630723" y="1750897"/>
                    <a:pt x="4626029" y="1748550"/>
                    <a:pt x="4623682" y="1746203"/>
                  </a:cubicBezTo>
                  <a:close/>
                  <a:moveTo>
                    <a:pt x="4541535" y="2027848"/>
                  </a:moveTo>
                  <a:cubicBezTo>
                    <a:pt x="4541535" y="2032542"/>
                    <a:pt x="4543882" y="2034889"/>
                    <a:pt x="4543882" y="2039583"/>
                  </a:cubicBezTo>
                  <a:cubicBezTo>
                    <a:pt x="4546229" y="2044277"/>
                    <a:pt x="4546229" y="2051319"/>
                    <a:pt x="4548576" y="2056013"/>
                  </a:cubicBezTo>
                  <a:cubicBezTo>
                    <a:pt x="4548576" y="2058360"/>
                    <a:pt x="4548576" y="2058360"/>
                    <a:pt x="4550923" y="2060707"/>
                  </a:cubicBezTo>
                  <a:cubicBezTo>
                    <a:pt x="4560311" y="2095912"/>
                    <a:pt x="4572047" y="2131118"/>
                    <a:pt x="4581435" y="2163977"/>
                  </a:cubicBezTo>
                  <a:cubicBezTo>
                    <a:pt x="4574393" y="2166324"/>
                    <a:pt x="4567353" y="2173365"/>
                    <a:pt x="4567353" y="2182753"/>
                  </a:cubicBezTo>
                  <a:cubicBezTo>
                    <a:pt x="4567353" y="2194489"/>
                    <a:pt x="4576741" y="2203877"/>
                    <a:pt x="4588476" y="2203877"/>
                  </a:cubicBezTo>
                  <a:cubicBezTo>
                    <a:pt x="4590823" y="2203877"/>
                    <a:pt x="4593170" y="2203877"/>
                    <a:pt x="4593170" y="2203877"/>
                  </a:cubicBezTo>
                  <a:cubicBezTo>
                    <a:pt x="4597864" y="2215612"/>
                    <a:pt x="4600211" y="2227347"/>
                    <a:pt x="4604905" y="2241429"/>
                  </a:cubicBezTo>
                  <a:cubicBezTo>
                    <a:pt x="4604905" y="2241429"/>
                    <a:pt x="4604905" y="2243776"/>
                    <a:pt x="4604905" y="2243776"/>
                  </a:cubicBezTo>
                  <a:cubicBezTo>
                    <a:pt x="4607252" y="2248470"/>
                    <a:pt x="4609599" y="2255512"/>
                    <a:pt x="4609599" y="2260206"/>
                  </a:cubicBezTo>
                  <a:cubicBezTo>
                    <a:pt x="4609599" y="2260206"/>
                    <a:pt x="4609599" y="2262553"/>
                    <a:pt x="4609599" y="2262553"/>
                  </a:cubicBezTo>
                  <a:cubicBezTo>
                    <a:pt x="4611946" y="2267247"/>
                    <a:pt x="4614294" y="2271941"/>
                    <a:pt x="4614294" y="2276635"/>
                  </a:cubicBezTo>
                  <a:cubicBezTo>
                    <a:pt x="4614294" y="2278982"/>
                    <a:pt x="4614294" y="2278982"/>
                    <a:pt x="4616640" y="2281329"/>
                  </a:cubicBezTo>
                  <a:cubicBezTo>
                    <a:pt x="4618988" y="2286023"/>
                    <a:pt x="4621334" y="2290717"/>
                    <a:pt x="4621334" y="2295411"/>
                  </a:cubicBezTo>
                  <a:cubicBezTo>
                    <a:pt x="4621334" y="2297759"/>
                    <a:pt x="4623682" y="2297759"/>
                    <a:pt x="4623682" y="2300106"/>
                  </a:cubicBezTo>
                  <a:cubicBezTo>
                    <a:pt x="4626029" y="2304800"/>
                    <a:pt x="4626029" y="2309494"/>
                    <a:pt x="4628376" y="2314188"/>
                  </a:cubicBezTo>
                  <a:cubicBezTo>
                    <a:pt x="4628376" y="2316535"/>
                    <a:pt x="4630723" y="2318882"/>
                    <a:pt x="4630723" y="2321229"/>
                  </a:cubicBezTo>
                  <a:cubicBezTo>
                    <a:pt x="4633070" y="2325923"/>
                    <a:pt x="4633070" y="2328270"/>
                    <a:pt x="4635417" y="2332964"/>
                  </a:cubicBezTo>
                  <a:cubicBezTo>
                    <a:pt x="4635417" y="2335311"/>
                    <a:pt x="4637764" y="2337658"/>
                    <a:pt x="4637764" y="2340005"/>
                  </a:cubicBezTo>
                  <a:cubicBezTo>
                    <a:pt x="4640111" y="2344700"/>
                    <a:pt x="4640111" y="2347047"/>
                    <a:pt x="4642458" y="2351741"/>
                  </a:cubicBezTo>
                  <a:cubicBezTo>
                    <a:pt x="4642458" y="2354088"/>
                    <a:pt x="4644805" y="2356435"/>
                    <a:pt x="4644805" y="2358782"/>
                  </a:cubicBezTo>
                  <a:cubicBezTo>
                    <a:pt x="4647152" y="2361129"/>
                    <a:pt x="4647152" y="2365823"/>
                    <a:pt x="4649499" y="2368170"/>
                  </a:cubicBezTo>
                  <a:cubicBezTo>
                    <a:pt x="4649499" y="2370517"/>
                    <a:pt x="4651846" y="2372864"/>
                    <a:pt x="4651846" y="2375211"/>
                  </a:cubicBezTo>
                  <a:cubicBezTo>
                    <a:pt x="4654193" y="2377558"/>
                    <a:pt x="4654193" y="2382252"/>
                    <a:pt x="4656540" y="2384599"/>
                  </a:cubicBezTo>
                  <a:cubicBezTo>
                    <a:pt x="4658887" y="2386946"/>
                    <a:pt x="4658887" y="2389293"/>
                    <a:pt x="4661234" y="2391640"/>
                  </a:cubicBezTo>
                  <a:cubicBezTo>
                    <a:pt x="4663581" y="2393987"/>
                    <a:pt x="4663581" y="2396334"/>
                    <a:pt x="4665929" y="2401028"/>
                  </a:cubicBezTo>
                  <a:cubicBezTo>
                    <a:pt x="4668275" y="2403376"/>
                    <a:pt x="4668275" y="2405723"/>
                    <a:pt x="4670623" y="2408070"/>
                  </a:cubicBezTo>
                  <a:cubicBezTo>
                    <a:pt x="4672970" y="2410417"/>
                    <a:pt x="4672970" y="2412764"/>
                    <a:pt x="4675317" y="2415111"/>
                  </a:cubicBezTo>
                  <a:cubicBezTo>
                    <a:pt x="4677664" y="2417458"/>
                    <a:pt x="4677664" y="2419805"/>
                    <a:pt x="4680011" y="2422152"/>
                  </a:cubicBezTo>
                  <a:cubicBezTo>
                    <a:pt x="4682358" y="2424499"/>
                    <a:pt x="4682358" y="2426846"/>
                    <a:pt x="4684705" y="2429193"/>
                  </a:cubicBezTo>
                  <a:cubicBezTo>
                    <a:pt x="4687052" y="2431540"/>
                    <a:pt x="4687052" y="2433887"/>
                    <a:pt x="4689399" y="2436234"/>
                  </a:cubicBezTo>
                  <a:cubicBezTo>
                    <a:pt x="4691746" y="2438581"/>
                    <a:pt x="4691746" y="2440928"/>
                    <a:pt x="4694093" y="2440928"/>
                  </a:cubicBezTo>
                  <a:cubicBezTo>
                    <a:pt x="4696440" y="2443275"/>
                    <a:pt x="4696440" y="2445622"/>
                    <a:pt x="4698787" y="2445622"/>
                  </a:cubicBezTo>
                  <a:cubicBezTo>
                    <a:pt x="4696440" y="2447969"/>
                    <a:pt x="4694093" y="2450317"/>
                    <a:pt x="4691746" y="2455011"/>
                  </a:cubicBezTo>
                  <a:cubicBezTo>
                    <a:pt x="4691746" y="2455011"/>
                    <a:pt x="4691746" y="2455011"/>
                    <a:pt x="4689399" y="2455011"/>
                  </a:cubicBezTo>
                  <a:cubicBezTo>
                    <a:pt x="4687052" y="2455011"/>
                    <a:pt x="4684705" y="2452664"/>
                    <a:pt x="4684705" y="2452664"/>
                  </a:cubicBezTo>
                  <a:cubicBezTo>
                    <a:pt x="4682358" y="2452664"/>
                    <a:pt x="4680011" y="2450317"/>
                    <a:pt x="4677664" y="2450317"/>
                  </a:cubicBezTo>
                  <a:cubicBezTo>
                    <a:pt x="4675317" y="2450317"/>
                    <a:pt x="4672970" y="2447969"/>
                    <a:pt x="4672970" y="2447969"/>
                  </a:cubicBezTo>
                  <a:cubicBezTo>
                    <a:pt x="4670623" y="2447969"/>
                    <a:pt x="4668275" y="2445622"/>
                    <a:pt x="4665929" y="2445622"/>
                  </a:cubicBezTo>
                  <a:cubicBezTo>
                    <a:pt x="4663581" y="2445622"/>
                    <a:pt x="4661234" y="2443275"/>
                    <a:pt x="4661234" y="2443275"/>
                  </a:cubicBezTo>
                  <a:cubicBezTo>
                    <a:pt x="4658887" y="2440928"/>
                    <a:pt x="4656540" y="2440928"/>
                    <a:pt x="4654193" y="2438581"/>
                  </a:cubicBezTo>
                  <a:cubicBezTo>
                    <a:pt x="4651846" y="2438581"/>
                    <a:pt x="4649499" y="2436234"/>
                    <a:pt x="4649499" y="2436234"/>
                  </a:cubicBezTo>
                  <a:cubicBezTo>
                    <a:pt x="4647152" y="2433887"/>
                    <a:pt x="4644805" y="2433887"/>
                    <a:pt x="4640111" y="2431540"/>
                  </a:cubicBezTo>
                  <a:cubicBezTo>
                    <a:pt x="4637764" y="2429193"/>
                    <a:pt x="4635417" y="2429193"/>
                    <a:pt x="4635417" y="2429193"/>
                  </a:cubicBezTo>
                  <a:cubicBezTo>
                    <a:pt x="4633070" y="2426846"/>
                    <a:pt x="4630723" y="2424499"/>
                    <a:pt x="4626029" y="2424499"/>
                  </a:cubicBezTo>
                  <a:cubicBezTo>
                    <a:pt x="4623682" y="2422152"/>
                    <a:pt x="4621334" y="2422152"/>
                    <a:pt x="4618988" y="2419805"/>
                  </a:cubicBezTo>
                  <a:cubicBezTo>
                    <a:pt x="4616640" y="2417458"/>
                    <a:pt x="4614294" y="2415111"/>
                    <a:pt x="4609599" y="2415111"/>
                  </a:cubicBezTo>
                  <a:cubicBezTo>
                    <a:pt x="4607252" y="2412764"/>
                    <a:pt x="4604905" y="2412764"/>
                    <a:pt x="4602558" y="2410417"/>
                  </a:cubicBezTo>
                  <a:cubicBezTo>
                    <a:pt x="4600211" y="2408070"/>
                    <a:pt x="4597864" y="2405723"/>
                    <a:pt x="4593170" y="2403376"/>
                  </a:cubicBezTo>
                  <a:cubicBezTo>
                    <a:pt x="4590823" y="2401028"/>
                    <a:pt x="4588476" y="2401028"/>
                    <a:pt x="4586129" y="2398681"/>
                  </a:cubicBezTo>
                  <a:cubicBezTo>
                    <a:pt x="4583782" y="2396334"/>
                    <a:pt x="4579088" y="2393987"/>
                    <a:pt x="4576741" y="2391640"/>
                  </a:cubicBezTo>
                  <a:cubicBezTo>
                    <a:pt x="4574393" y="2389293"/>
                    <a:pt x="4572047" y="2389293"/>
                    <a:pt x="4569699" y="2386946"/>
                  </a:cubicBezTo>
                  <a:cubicBezTo>
                    <a:pt x="4567353" y="2384599"/>
                    <a:pt x="4562658" y="2382252"/>
                    <a:pt x="4560311" y="2379905"/>
                  </a:cubicBezTo>
                  <a:cubicBezTo>
                    <a:pt x="4557964" y="2377558"/>
                    <a:pt x="4555617" y="2375211"/>
                    <a:pt x="4553270" y="2372864"/>
                  </a:cubicBezTo>
                  <a:cubicBezTo>
                    <a:pt x="4550923" y="2370517"/>
                    <a:pt x="4546229" y="2368170"/>
                    <a:pt x="4543882" y="2365823"/>
                  </a:cubicBezTo>
                  <a:cubicBezTo>
                    <a:pt x="4541535" y="2363476"/>
                    <a:pt x="4539188" y="2361129"/>
                    <a:pt x="4536841" y="2358782"/>
                  </a:cubicBezTo>
                  <a:cubicBezTo>
                    <a:pt x="4534494" y="2356435"/>
                    <a:pt x="4529800" y="2354088"/>
                    <a:pt x="4527453" y="2349394"/>
                  </a:cubicBezTo>
                  <a:cubicBezTo>
                    <a:pt x="4525106" y="2347047"/>
                    <a:pt x="4522759" y="2344700"/>
                    <a:pt x="4520412" y="2342352"/>
                  </a:cubicBezTo>
                  <a:cubicBezTo>
                    <a:pt x="4518065" y="2340005"/>
                    <a:pt x="4513371" y="2335311"/>
                    <a:pt x="4511023" y="2332964"/>
                  </a:cubicBezTo>
                  <a:cubicBezTo>
                    <a:pt x="4508676" y="2330617"/>
                    <a:pt x="4506329" y="2328270"/>
                    <a:pt x="4503982" y="2325923"/>
                  </a:cubicBezTo>
                  <a:cubicBezTo>
                    <a:pt x="4499288" y="2323576"/>
                    <a:pt x="4496941" y="2318882"/>
                    <a:pt x="4492247" y="2314188"/>
                  </a:cubicBezTo>
                  <a:cubicBezTo>
                    <a:pt x="4489900" y="2311841"/>
                    <a:pt x="4487553" y="2309494"/>
                    <a:pt x="4485206" y="2307147"/>
                  </a:cubicBezTo>
                  <a:cubicBezTo>
                    <a:pt x="4482859" y="2304800"/>
                    <a:pt x="4482859" y="2304800"/>
                    <a:pt x="4480512" y="2302453"/>
                  </a:cubicBezTo>
                  <a:cubicBezTo>
                    <a:pt x="4482859" y="2297759"/>
                    <a:pt x="4485206" y="2293064"/>
                    <a:pt x="4485206" y="2288370"/>
                  </a:cubicBezTo>
                  <a:cubicBezTo>
                    <a:pt x="4485206" y="2276635"/>
                    <a:pt x="4475818" y="2267247"/>
                    <a:pt x="4464082" y="2267247"/>
                  </a:cubicBezTo>
                  <a:cubicBezTo>
                    <a:pt x="4459388" y="2267247"/>
                    <a:pt x="4454694" y="2269594"/>
                    <a:pt x="4450000" y="2271941"/>
                  </a:cubicBezTo>
                  <a:cubicBezTo>
                    <a:pt x="4445306" y="2267247"/>
                    <a:pt x="4440612" y="2262553"/>
                    <a:pt x="4438265" y="2257859"/>
                  </a:cubicBezTo>
                  <a:cubicBezTo>
                    <a:pt x="4435918" y="2255512"/>
                    <a:pt x="4431224" y="2250818"/>
                    <a:pt x="4428877" y="2248470"/>
                  </a:cubicBezTo>
                  <a:cubicBezTo>
                    <a:pt x="4428877" y="2248470"/>
                    <a:pt x="4426530" y="2246123"/>
                    <a:pt x="4426530" y="2246123"/>
                  </a:cubicBezTo>
                  <a:cubicBezTo>
                    <a:pt x="4421835" y="2241429"/>
                    <a:pt x="4417141" y="2234388"/>
                    <a:pt x="4410100" y="2229694"/>
                  </a:cubicBezTo>
                  <a:cubicBezTo>
                    <a:pt x="4407753" y="2227347"/>
                    <a:pt x="4405406" y="2225000"/>
                    <a:pt x="4405406" y="2222653"/>
                  </a:cubicBezTo>
                  <a:cubicBezTo>
                    <a:pt x="4400712" y="2217959"/>
                    <a:pt x="4396018" y="2213265"/>
                    <a:pt x="4393671" y="2208571"/>
                  </a:cubicBezTo>
                  <a:cubicBezTo>
                    <a:pt x="4391324" y="2206224"/>
                    <a:pt x="4391324" y="2206224"/>
                    <a:pt x="4388977" y="2203877"/>
                  </a:cubicBezTo>
                  <a:cubicBezTo>
                    <a:pt x="4372548" y="2185100"/>
                    <a:pt x="4353771" y="2163977"/>
                    <a:pt x="4334995" y="2142853"/>
                  </a:cubicBezTo>
                  <a:cubicBezTo>
                    <a:pt x="4334995" y="2142853"/>
                    <a:pt x="4334995" y="2142853"/>
                    <a:pt x="4334995" y="2142853"/>
                  </a:cubicBezTo>
                  <a:cubicBezTo>
                    <a:pt x="4309178" y="2112342"/>
                    <a:pt x="4281013" y="2079483"/>
                    <a:pt x="4250501" y="2041930"/>
                  </a:cubicBezTo>
                  <a:cubicBezTo>
                    <a:pt x="4250501" y="2041930"/>
                    <a:pt x="4250501" y="2041930"/>
                    <a:pt x="4248154" y="2039583"/>
                  </a:cubicBezTo>
                  <a:cubicBezTo>
                    <a:pt x="4234072" y="2020807"/>
                    <a:pt x="4217643" y="2002031"/>
                    <a:pt x="4203560" y="1983254"/>
                  </a:cubicBezTo>
                  <a:cubicBezTo>
                    <a:pt x="4198866" y="1978560"/>
                    <a:pt x="4194172" y="1971519"/>
                    <a:pt x="4189478" y="1964478"/>
                  </a:cubicBezTo>
                  <a:cubicBezTo>
                    <a:pt x="4187131" y="1959784"/>
                    <a:pt x="4182437" y="1955090"/>
                    <a:pt x="4180090" y="1950396"/>
                  </a:cubicBezTo>
                  <a:cubicBezTo>
                    <a:pt x="4175395" y="1943354"/>
                    <a:pt x="4168355" y="1936313"/>
                    <a:pt x="4161313" y="1926925"/>
                  </a:cubicBezTo>
                  <a:cubicBezTo>
                    <a:pt x="4158966" y="1924578"/>
                    <a:pt x="4156619" y="1919884"/>
                    <a:pt x="4154272" y="1917537"/>
                  </a:cubicBezTo>
                  <a:cubicBezTo>
                    <a:pt x="4149578" y="1910496"/>
                    <a:pt x="4144884" y="1905802"/>
                    <a:pt x="4140190" y="1898761"/>
                  </a:cubicBezTo>
                  <a:cubicBezTo>
                    <a:pt x="4144884" y="1894066"/>
                    <a:pt x="4147231" y="1889372"/>
                    <a:pt x="4147231" y="1882331"/>
                  </a:cubicBezTo>
                  <a:cubicBezTo>
                    <a:pt x="4147231" y="1877637"/>
                    <a:pt x="4144884" y="1872943"/>
                    <a:pt x="4142537" y="1868249"/>
                  </a:cubicBezTo>
                  <a:cubicBezTo>
                    <a:pt x="4151925" y="1858861"/>
                    <a:pt x="4161313" y="1849473"/>
                    <a:pt x="4173049" y="1840084"/>
                  </a:cubicBezTo>
                  <a:cubicBezTo>
                    <a:pt x="4175395" y="1837737"/>
                    <a:pt x="4175395" y="1837737"/>
                    <a:pt x="4177743" y="1835390"/>
                  </a:cubicBezTo>
                  <a:cubicBezTo>
                    <a:pt x="4182437" y="1830696"/>
                    <a:pt x="4189478" y="1823655"/>
                    <a:pt x="4194172" y="1818961"/>
                  </a:cubicBezTo>
                  <a:cubicBezTo>
                    <a:pt x="4196519" y="1816614"/>
                    <a:pt x="4198866" y="1814267"/>
                    <a:pt x="4201213" y="1811920"/>
                  </a:cubicBezTo>
                  <a:cubicBezTo>
                    <a:pt x="4205907" y="1807226"/>
                    <a:pt x="4210601" y="1804879"/>
                    <a:pt x="4215296" y="1800185"/>
                  </a:cubicBezTo>
                  <a:cubicBezTo>
                    <a:pt x="4217643" y="1797838"/>
                    <a:pt x="4219990" y="1795491"/>
                    <a:pt x="4224684" y="1793144"/>
                  </a:cubicBezTo>
                  <a:cubicBezTo>
                    <a:pt x="4229378" y="1790796"/>
                    <a:pt x="4234072" y="1786102"/>
                    <a:pt x="4238766" y="1783755"/>
                  </a:cubicBezTo>
                  <a:cubicBezTo>
                    <a:pt x="4241113" y="1781408"/>
                    <a:pt x="4245807" y="1779061"/>
                    <a:pt x="4248154" y="1776714"/>
                  </a:cubicBezTo>
                  <a:cubicBezTo>
                    <a:pt x="4252848" y="1774367"/>
                    <a:pt x="4255195" y="1769673"/>
                    <a:pt x="4259889" y="1767326"/>
                  </a:cubicBezTo>
                  <a:cubicBezTo>
                    <a:pt x="4262237" y="1764979"/>
                    <a:pt x="4266931" y="1762632"/>
                    <a:pt x="4269277" y="1760285"/>
                  </a:cubicBezTo>
                  <a:cubicBezTo>
                    <a:pt x="4273972" y="1757938"/>
                    <a:pt x="4276319" y="1755591"/>
                    <a:pt x="4281013" y="1753244"/>
                  </a:cubicBezTo>
                  <a:cubicBezTo>
                    <a:pt x="4283360" y="1750897"/>
                    <a:pt x="4288054" y="1748550"/>
                    <a:pt x="4290401" y="1746203"/>
                  </a:cubicBezTo>
                  <a:cubicBezTo>
                    <a:pt x="4295095" y="1743855"/>
                    <a:pt x="4297442" y="1741508"/>
                    <a:pt x="4302136" y="1739161"/>
                  </a:cubicBezTo>
                  <a:cubicBezTo>
                    <a:pt x="4304483" y="1736814"/>
                    <a:pt x="4309178" y="1734467"/>
                    <a:pt x="4311524" y="1734467"/>
                  </a:cubicBezTo>
                  <a:cubicBezTo>
                    <a:pt x="4316218" y="1732120"/>
                    <a:pt x="4318566" y="1729773"/>
                    <a:pt x="4323260" y="1729773"/>
                  </a:cubicBezTo>
                  <a:cubicBezTo>
                    <a:pt x="4325607" y="1727426"/>
                    <a:pt x="4330301" y="1727426"/>
                    <a:pt x="4332648" y="1725079"/>
                  </a:cubicBezTo>
                  <a:cubicBezTo>
                    <a:pt x="4334995" y="1722732"/>
                    <a:pt x="4339689" y="1722732"/>
                    <a:pt x="4344383" y="1720385"/>
                  </a:cubicBezTo>
                  <a:cubicBezTo>
                    <a:pt x="4346730" y="1718038"/>
                    <a:pt x="4351424" y="1718038"/>
                    <a:pt x="4353771" y="1715691"/>
                  </a:cubicBezTo>
                  <a:cubicBezTo>
                    <a:pt x="4356118" y="1713344"/>
                    <a:pt x="4360812" y="1713344"/>
                    <a:pt x="4363159" y="1710997"/>
                  </a:cubicBezTo>
                  <a:cubicBezTo>
                    <a:pt x="4365507" y="1708650"/>
                    <a:pt x="4370201" y="1708650"/>
                    <a:pt x="4372548" y="1708650"/>
                  </a:cubicBezTo>
                  <a:cubicBezTo>
                    <a:pt x="4374895" y="1708650"/>
                    <a:pt x="4379589" y="1706303"/>
                    <a:pt x="4381936" y="1706303"/>
                  </a:cubicBezTo>
                  <a:cubicBezTo>
                    <a:pt x="4384283" y="1706303"/>
                    <a:pt x="4388977" y="1703956"/>
                    <a:pt x="4391324" y="1703956"/>
                  </a:cubicBezTo>
                  <a:cubicBezTo>
                    <a:pt x="4393671" y="1703956"/>
                    <a:pt x="4398365" y="1701609"/>
                    <a:pt x="4400712" y="1701609"/>
                  </a:cubicBezTo>
                  <a:cubicBezTo>
                    <a:pt x="4403059" y="1701609"/>
                    <a:pt x="4407753" y="1699262"/>
                    <a:pt x="4410100" y="1699262"/>
                  </a:cubicBezTo>
                  <a:cubicBezTo>
                    <a:pt x="4412447" y="1699262"/>
                    <a:pt x="4417141" y="1699262"/>
                    <a:pt x="4419489" y="1696915"/>
                  </a:cubicBezTo>
                  <a:cubicBezTo>
                    <a:pt x="4421835" y="1696915"/>
                    <a:pt x="4426530" y="1696915"/>
                    <a:pt x="4428877" y="1694568"/>
                  </a:cubicBezTo>
                  <a:cubicBezTo>
                    <a:pt x="4431224" y="1694568"/>
                    <a:pt x="4435918" y="1694568"/>
                    <a:pt x="4438265" y="1694568"/>
                  </a:cubicBezTo>
                  <a:cubicBezTo>
                    <a:pt x="4438265" y="1694568"/>
                    <a:pt x="4440612" y="1694568"/>
                    <a:pt x="4440612" y="1694568"/>
                  </a:cubicBezTo>
                  <a:cubicBezTo>
                    <a:pt x="4440612" y="1706303"/>
                    <a:pt x="4450000" y="1713344"/>
                    <a:pt x="4461736" y="1713344"/>
                  </a:cubicBezTo>
                  <a:cubicBezTo>
                    <a:pt x="4464082" y="1713344"/>
                    <a:pt x="4464082" y="1713344"/>
                    <a:pt x="4464082" y="1713344"/>
                  </a:cubicBezTo>
                  <a:cubicBezTo>
                    <a:pt x="4489900" y="1826002"/>
                    <a:pt x="4513371" y="1924578"/>
                    <a:pt x="4536841" y="2011419"/>
                  </a:cubicBezTo>
                  <a:cubicBezTo>
                    <a:pt x="4539188" y="2020807"/>
                    <a:pt x="4541535" y="2023154"/>
                    <a:pt x="4541535" y="2027848"/>
                  </a:cubicBezTo>
                  <a:close/>
                  <a:moveTo>
                    <a:pt x="4731646" y="2476134"/>
                  </a:moveTo>
                  <a:cubicBezTo>
                    <a:pt x="4738687" y="2473787"/>
                    <a:pt x="4748075" y="2473787"/>
                    <a:pt x="4755116" y="2471440"/>
                  </a:cubicBezTo>
                  <a:cubicBezTo>
                    <a:pt x="4757463" y="2471440"/>
                    <a:pt x="4759810" y="2469093"/>
                    <a:pt x="4762157" y="2469093"/>
                  </a:cubicBezTo>
                  <a:cubicBezTo>
                    <a:pt x="4766852" y="2466746"/>
                    <a:pt x="4771546" y="2464399"/>
                    <a:pt x="4776240" y="2464399"/>
                  </a:cubicBezTo>
                  <a:cubicBezTo>
                    <a:pt x="4776240" y="2464399"/>
                    <a:pt x="4778587" y="2464399"/>
                    <a:pt x="4778587" y="2462052"/>
                  </a:cubicBezTo>
                  <a:cubicBezTo>
                    <a:pt x="4778587" y="2464399"/>
                    <a:pt x="4780934" y="2464399"/>
                    <a:pt x="4780934" y="2466746"/>
                  </a:cubicBezTo>
                  <a:cubicBezTo>
                    <a:pt x="4778587" y="2471440"/>
                    <a:pt x="4776240" y="2473787"/>
                    <a:pt x="4776240" y="2480828"/>
                  </a:cubicBezTo>
                  <a:cubicBezTo>
                    <a:pt x="4776240" y="2485522"/>
                    <a:pt x="4778587" y="2487869"/>
                    <a:pt x="4778587" y="2490216"/>
                  </a:cubicBezTo>
                  <a:cubicBezTo>
                    <a:pt x="4778587" y="2492563"/>
                    <a:pt x="4776240" y="2494910"/>
                    <a:pt x="4776240" y="2497258"/>
                  </a:cubicBezTo>
                  <a:cubicBezTo>
                    <a:pt x="4776240" y="2499605"/>
                    <a:pt x="4776240" y="2499605"/>
                    <a:pt x="4776240" y="2501952"/>
                  </a:cubicBezTo>
                  <a:cubicBezTo>
                    <a:pt x="4776240" y="2501952"/>
                    <a:pt x="4776240" y="2504299"/>
                    <a:pt x="4776240" y="2504299"/>
                  </a:cubicBezTo>
                  <a:cubicBezTo>
                    <a:pt x="4773892" y="2504299"/>
                    <a:pt x="4773892" y="2504299"/>
                    <a:pt x="4771546" y="2504299"/>
                  </a:cubicBezTo>
                  <a:cubicBezTo>
                    <a:pt x="4762157" y="2504299"/>
                    <a:pt x="4752769" y="2511340"/>
                    <a:pt x="4752769" y="2523075"/>
                  </a:cubicBezTo>
                  <a:cubicBezTo>
                    <a:pt x="4752769" y="2523075"/>
                    <a:pt x="4752769" y="2523075"/>
                    <a:pt x="4752769" y="2523075"/>
                  </a:cubicBezTo>
                  <a:cubicBezTo>
                    <a:pt x="4752769" y="2523075"/>
                    <a:pt x="4750422" y="2523075"/>
                    <a:pt x="4750422" y="2520728"/>
                  </a:cubicBezTo>
                  <a:cubicBezTo>
                    <a:pt x="4748075" y="2520728"/>
                    <a:pt x="4748075" y="2518381"/>
                    <a:pt x="4745728" y="2518381"/>
                  </a:cubicBezTo>
                  <a:cubicBezTo>
                    <a:pt x="4745728" y="2518381"/>
                    <a:pt x="4743381" y="2516034"/>
                    <a:pt x="4743381" y="2516034"/>
                  </a:cubicBezTo>
                  <a:cubicBezTo>
                    <a:pt x="4741034" y="2516034"/>
                    <a:pt x="4741034" y="2513687"/>
                    <a:pt x="4738687" y="2513687"/>
                  </a:cubicBezTo>
                  <a:cubicBezTo>
                    <a:pt x="4738687" y="2513687"/>
                    <a:pt x="4736340" y="2511340"/>
                    <a:pt x="4736340" y="2511340"/>
                  </a:cubicBezTo>
                  <a:cubicBezTo>
                    <a:pt x="4733993" y="2511340"/>
                    <a:pt x="4733993" y="2508993"/>
                    <a:pt x="4731646" y="2508993"/>
                  </a:cubicBezTo>
                  <a:cubicBezTo>
                    <a:pt x="4731646" y="2508993"/>
                    <a:pt x="4729299" y="2506646"/>
                    <a:pt x="4729299" y="2506646"/>
                  </a:cubicBezTo>
                  <a:cubicBezTo>
                    <a:pt x="4726952" y="2504299"/>
                    <a:pt x="4726952" y="2504299"/>
                    <a:pt x="4724605" y="2501952"/>
                  </a:cubicBezTo>
                  <a:cubicBezTo>
                    <a:pt x="4724605" y="2501952"/>
                    <a:pt x="4722257" y="2499605"/>
                    <a:pt x="4722257" y="2499605"/>
                  </a:cubicBezTo>
                  <a:cubicBezTo>
                    <a:pt x="4726952" y="2494910"/>
                    <a:pt x="4729299" y="2490216"/>
                    <a:pt x="4729299" y="2483175"/>
                  </a:cubicBezTo>
                  <a:cubicBezTo>
                    <a:pt x="4729299" y="2483175"/>
                    <a:pt x="4729299" y="2483175"/>
                    <a:pt x="4729299" y="2483175"/>
                  </a:cubicBezTo>
                  <a:cubicBezTo>
                    <a:pt x="4729299" y="2483175"/>
                    <a:pt x="4729299" y="2483175"/>
                    <a:pt x="4731646" y="2483175"/>
                  </a:cubicBezTo>
                  <a:cubicBezTo>
                    <a:pt x="4729299" y="2476134"/>
                    <a:pt x="4729299" y="2476134"/>
                    <a:pt x="4731646" y="2476134"/>
                  </a:cubicBezTo>
                  <a:cubicBezTo>
                    <a:pt x="4731646" y="2476134"/>
                    <a:pt x="4731646" y="2476134"/>
                    <a:pt x="4731646" y="2476134"/>
                  </a:cubicBezTo>
                  <a:close/>
                  <a:moveTo>
                    <a:pt x="4816139" y="2494910"/>
                  </a:moveTo>
                  <a:cubicBezTo>
                    <a:pt x="4816139" y="2504299"/>
                    <a:pt x="4816139" y="2513687"/>
                    <a:pt x="4816139" y="2520728"/>
                  </a:cubicBezTo>
                  <a:cubicBezTo>
                    <a:pt x="4816139" y="2520728"/>
                    <a:pt x="4813793" y="2520728"/>
                    <a:pt x="4813793" y="2520728"/>
                  </a:cubicBezTo>
                  <a:cubicBezTo>
                    <a:pt x="4813793" y="2506646"/>
                    <a:pt x="4813793" y="2492563"/>
                    <a:pt x="4816139" y="2478481"/>
                  </a:cubicBezTo>
                  <a:cubicBezTo>
                    <a:pt x="4816139" y="2476134"/>
                    <a:pt x="4816139" y="2476134"/>
                    <a:pt x="4816139" y="2476134"/>
                  </a:cubicBezTo>
                  <a:cubicBezTo>
                    <a:pt x="4816139" y="2476134"/>
                    <a:pt x="4816139" y="2473787"/>
                    <a:pt x="4816139" y="2473787"/>
                  </a:cubicBezTo>
                  <a:cubicBezTo>
                    <a:pt x="4816139" y="2471440"/>
                    <a:pt x="4816139" y="2469093"/>
                    <a:pt x="4816139" y="2466746"/>
                  </a:cubicBezTo>
                  <a:cubicBezTo>
                    <a:pt x="4816139" y="2466746"/>
                    <a:pt x="4816139" y="2466746"/>
                    <a:pt x="4816139" y="2466746"/>
                  </a:cubicBezTo>
                  <a:cubicBezTo>
                    <a:pt x="4816139" y="2469093"/>
                    <a:pt x="4816139" y="2471440"/>
                    <a:pt x="4816139" y="2473787"/>
                  </a:cubicBezTo>
                  <a:cubicBezTo>
                    <a:pt x="4816139" y="2480828"/>
                    <a:pt x="4816139" y="2487869"/>
                    <a:pt x="4816139" y="2494910"/>
                  </a:cubicBezTo>
                  <a:close/>
                  <a:moveTo>
                    <a:pt x="4785628" y="2722574"/>
                  </a:moveTo>
                  <a:cubicBezTo>
                    <a:pt x="4785628" y="2727268"/>
                    <a:pt x="4783281" y="2731962"/>
                    <a:pt x="4783281" y="2736656"/>
                  </a:cubicBezTo>
                  <a:cubicBezTo>
                    <a:pt x="4780934" y="2748391"/>
                    <a:pt x="4778587" y="2762474"/>
                    <a:pt x="4776240" y="2774209"/>
                  </a:cubicBezTo>
                  <a:cubicBezTo>
                    <a:pt x="4773892" y="2778903"/>
                    <a:pt x="4773892" y="2783597"/>
                    <a:pt x="4771546" y="2790638"/>
                  </a:cubicBezTo>
                  <a:cubicBezTo>
                    <a:pt x="4766852" y="2807068"/>
                    <a:pt x="4764504" y="2821150"/>
                    <a:pt x="4759810" y="2837579"/>
                  </a:cubicBezTo>
                  <a:cubicBezTo>
                    <a:pt x="4759810" y="2837579"/>
                    <a:pt x="4759810" y="2839926"/>
                    <a:pt x="4759810" y="2839926"/>
                  </a:cubicBezTo>
                  <a:cubicBezTo>
                    <a:pt x="4755116" y="2856356"/>
                    <a:pt x="4750422" y="2870438"/>
                    <a:pt x="4745728" y="2886867"/>
                  </a:cubicBezTo>
                  <a:cubicBezTo>
                    <a:pt x="4743381" y="2891561"/>
                    <a:pt x="4743381" y="2896255"/>
                    <a:pt x="4741034" y="2900949"/>
                  </a:cubicBezTo>
                  <a:cubicBezTo>
                    <a:pt x="4736340" y="2912685"/>
                    <a:pt x="4733993" y="2924420"/>
                    <a:pt x="4729299" y="2933808"/>
                  </a:cubicBezTo>
                  <a:cubicBezTo>
                    <a:pt x="4726952" y="2938502"/>
                    <a:pt x="4726952" y="2943196"/>
                    <a:pt x="4724605" y="2947890"/>
                  </a:cubicBezTo>
                  <a:cubicBezTo>
                    <a:pt x="4722257" y="2954932"/>
                    <a:pt x="4717563" y="2964320"/>
                    <a:pt x="4715216" y="2971361"/>
                  </a:cubicBezTo>
                  <a:cubicBezTo>
                    <a:pt x="4712869" y="2966667"/>
                    <a:pt x="4710522" y="2961973"/>
                    <a:pt x="4705828" y="2959626"/>
                  </a:cubicBezTo>
                  <a:cubicBezTo>
                    <a:pt x="4710522" y="2950237"/>
                    <a:pt x="4715216" y="2938502"/>
                    <a:pt x="4719911" y="2929114"/>
                  </a:cubicBezTo>
                  <a:cubicBezTo>
                    <a:pt x="4722257" y="2924420"/>
                    <a:pt x="4722257" y="2922073"/>
                    <a:pt x="4724605" y="2917379"/>
                  </a:cubicBezTo>
                  <a:cubicBezTo>
                    <a:pt x="4731646" y="2900949"/>
                    <a:pt x="4738687" y="2884520"/>
                    <a:pt x="4745728" y="2865744"/>
                  </a:cubicBezTo>
                  <a:cubicBezTo>
                    <a:pt x="4748075" y="2863397"/>
                    <a:pt x="4748075" y="2858703"/>
                    <a:pt x="4748075" y="2856356"/>
                  </a:cubicBezTo>
                  <a:cubicBezTo>
                    <a:pt x="4755116" y="2839926"/>
                    <a:pt x="4759810" y="2823497"/>
                    <a:pt x="4764504" y="2807068"/>
                  </a:cubicBezTo>
                  <a:cubicBezTo>
                    <a:pt x="4764504" y="2804721"/>
                    <a:pt x="4766852" y="2800026"/>
                    <a:pt x="4766852" y="2797679"/>
                  </a:cubicBezTo>
                  <a:cubicBezTo>
                    <a:pt x="4771546" y="2778903"/>
                    <a:pt x="4776240" y="2760127"/>
                    <a:pt x="4780934" y="2741350"/>
                  </a:cubicBezTo>
                  <a:cubicBezTo>
                    <a:pt x="4780934" y="2736656"/>
                    <a:pt x="4783281" y="2731962"/>
                    <a:pt x="4783281" y="2727268"/>
                  </a:cubicBezTo>
                  <a:cubicBezTo>
                    <a:pt x="4787975" y="2708492"/>
                    <a:pt x="4792669" y="2687368"/>
                    <a:pt x="4795016" y="2668592"/>
                  </a:cubicBezTo>
                  <a:cubicBezTo>
                    <a:pt x="4795016" y="2668592"/>
                    <a:pt x="4795016" y="2668592"/>
                    <a:pt x="4795016" y="2668592"/>
                  </a:cubicBezTo>
                  <a:cubicBezTo>
                    <a:pt x="4792669" y="2689715"/>
                    <a:pt x="4790322" y="2706145"/>
                    <a:pt x="4785628" y="2722574"/>
                  </a:cubicBezTo>
                  <a:close/>
                  <a:moveTo>
                    <a:pt x="4682358" y="3037078"/>
                  </a:moveTo>
                  <a:cubicBezTo>
                    <a:pt x="4680011" y="3041772"/>
                    <a:pt x="4677664" y="3046466"/>
                    <a:pt x="4675317" y="3048813"/>
                  </a:cubicBezTo>
                  <a:cubicBezTo>
                    <a:pt x="4670623" y="3058201"/>
                    <a:pt x="4663581" y="3069937"/>
                    <a:pt x="4658887" y="3079325"/>
                  </a:cubicBezTo>
                  <a:cubicBezTo>
                    <a:pt x="4658887" y="3079325"/>
                    <a:pt x="4658887" y="3079325"/>
                    <a:pt x="4656540" y="3079325"/>
                  </a:cubicBezTo>
                  <a:cubicBezTo>
                    <a:pt x="4658887" y="3072284"/>
                    <a:pt x="4661234" y="3062896"/>
                    <a:pt x="4665929" y="3055855"/>
                  </a:cubicBezTo>
                  <a:cubicBezTo>
                    <a:pt x="4668275" y="3048813"/>
                    <a:pt x="4670623" y="3044119"/>
                    <a:pt x="4672970" y="3037078"/>
                  </a:cubicBezTo>
                  <a:cubicBezTo>
                    <a:pt x="4677664" y="3025343"/>
                    <a:pt x="4682358" y="3011261"/>
                    <a:pt x="4687052" y="2999525"/>
                  </a:cubicBezTo>
                  <a:cubicBezTo>
                    <a:pt x="4689399" y="2999525"/>
                    <a:pt x="4691746" y="2999525"/>
                    <a:pt x="4691746" y="2999525"/>
                  </a:cubicBezTo>
                  <a:cubicBezTo>
                    <a:pt x="4694093" y="2999525"/>
                    <a:pt x="4698787" y="2999525"/>
                    <a:pt x="4701134" y="2997178"/>
                  </a:cubicBezTo>
                  <a:cubicBezTo>
                    <a:pt x="4701134" y="2997178"/>
                    <a:pt x="4701134" y="2997178"/>
                    <a:pt x="4701134" y="2997178"/>
                  </a:cubicBezTo>
                  <a:cubicBezTo>
                    <a:pt x="4694093" y="3011261"/>
                    <a:pt x="4689399" y="3022996"/>
                    <a:pt x="4682358" y="3037078"/>
                  </a:cubicBezTo>
                  <a:close/>
                  <a:moveTo>
                    <a:pt x="4651846" y="3145042"/>
                  </a:moveTo>
                  <a:cubicBezTo>
                    <a:pt x="4651846" y="3152083"/>
                    <a:pt x="4651846" y="3159125"/>
                    <a:pt x="4651846" y="3163819"/>
                  </a:cubicBezTo>
                  <a:cubicBezTo>
                    <a:pt x="4651846" y="3168513"/>
                    <a:pt x="4651846" y="3173207"/>
                    <a:pt x="4651846" y="3177901"/>
                  </a:cubicBezTo>
                  <a:cubicBezTo>
                    <a:pt x="4651846" y="3182595"/>
                    <a:pt x="4651846" y="3189636"/>
                    <a:pt x="4651846" y="3194330"/>
                  </a:cubicBezTo>
                  <a:cubicBezTo>
                    <a:pt x="4651846" y="3199024"/>
                    <a:pt x="4651846" y="3203718"/>
                    <a:pt x="4654193" y="3210759"/>
                  </a:cubicBezTo>
                  <a:cubicBezTo>
                    <a:pt x="4654193" y="3215454"/>
                    <a:pt x="4654193" y="3220148"/>
                    <a:pt x="4654193" y="3224842"/>
                  </a:cubicBezTo>
                  <a:cubicBezTo>
                    <a:pt x="4654193" y="3229536"/>
                    <a:pt x="4656540" y="3236577"/>
                    <a:pt x="4656540" y="3241271"/>
                  </a:cubicBezTo>
                  <a:cubicBezTo>
                    <a:pt x="4656540" y="3243618"/>
                    <a:pt x="4656540" y="3248312"/>
                    <a:pt x="4658887" y="3250659"/>
                  </a:cubicBezTo>
                  <a:cubicBezTo>
                    <a:pt x="4658887" y="3257700"/>
                    <a:pt x="4661234" y="3264742"/>
                    <a:pt x="4661234" y="3269436"/>
                  </a:cubicBezTo>
                  <a:cubicBezTo>
                    <a:pt x="4661234" y="3271783"/>
                    <a:pt x="4661234" y="3271783"/>
                    <a:pt x="4661234" y="3274130"/>
                  </a:cubicBezTo>
                  <a:cubicBezTo>
                    <a:pt x="4663581" y="3281171"/>
                    <a:pt x="4663581" y="3288212"/>
                    <a:pt x="4665929" y="3295253"/>
                  </a:cubicBezTo>
                  <a:cubicBezTo>
                    <a:pt x="4658887" y="3297600"/>
                    <a:pt x="4651846" y="3304641"/>
                    <a:pt x="4651846" y="3314030"/>
                  </a:cubicBezTo>
                  <a:cubicBezTo>
                    <a:pt x="4651846" y="3321071"/>
                    <a:pt x="4654193" y="3325765"/>
                    <a:pt x="4658887" y="3328112"/>
                  </a:cubicBezTo>
                  <a:cubicBezTo>
                    <a:pt x="4614294" y="3407912"/>
                    <a:pt x="4562658" y="3483017"/>
                    <a:pt x="4503982" y="3551081"/>
                  </a:cubicBezTo>
                  <a:cubicBezTo>
                    <a:pt x="4501635" y="3548734"/>
                    <a:pt x="4496941" y="3546387"/>
                    <a:pt x="4492247" y="3546387"/>
                  </a:cubicBezTo>
                  <a:cubicBezTo>
                    <a:pt x="4480512" y="3546387"/>
                    <a:pt x="4471124" y="3555775"/>
                    <a:pt x="4471124" y="3567510"/>
                  </a:cubicBezTo>
                  <a:cubicBezTo>
                    <a:pt x="4471124" y="3572205"/>
                    <a:pt x="4473471" y="3579246"/>
                    <a:pt x="4478165" y="3581593"/>
                  </a:cubicBezTo>
                  <a:cubicBezTo>
                    <a:pt x="4457041" y="3605063"/>
                    <a:pt x="4435918" y="3626187"/>
                    <a:pt x="4414795" y="3647310"/>
                  </a:cubicBezTo>
                  <a:cubicBezTo>
                    <a:pt x="4419489" y="3640269"/>
                    <a:pt x="4421835" y="3633228"/>
                    <a:pt x="4426530" y="3623840"/>
                  </a:cubicBezTo>
                  <a:cubicBezTo>
                    <a:pt x="4431224" y="3614451"/>
                    <a:pt x="4435918" y="3607411"/>
                    <a:pt x="4440612" y="3598022"/>
                  </a:cubicBezTo>
                  <a:cubicBezTo>
                    <a:pt x="4445306" y="3588634"/>
                    <a:pt x="4450000" y="3579246"/>
                    <a:pt x="4454694" y="3569858"/>
                  </a:cubicBezTo>
                  <a:cubicBezTo>
                    <a:pt x="4459388" y="3560470"/>
                    <a:pt x="4464082" y="3551081"/>
                    <a:pt x="4468776" y="3539346"/>
                  </a:cubicBezTo>
                  <a:cubicBezTo>
                    <a:pt x="4473471" y="3529958"/>
                    <a:pt x="4478165" y="3522917"/>
                    <a:pt x="4480512" y="3513529"/>
                  </a:cubicBezTo>
                  <a:cubicBezTo>
                    <a:pt x="4487553" y="3499446"/>
                    <a:pt x="4494594" y="3485364"/>
                    <a:pt x="4499288" y="3471282"/>
                  </a:cubicBezTo>
                  <a:cubicBezTo>
                    <a:pt x="4501635" y="3466588"/>
                    <a:pt x="4503982" y="3461893"/>
                    <a:pt x="4506329" y="3457199"/>
                  </a:cubicBezTo>
                  <a:cubicBezTo>
                    <a:pt x="4515717" y="3438423"/>
                    <a:pt x="4522759" y="3419647"/>
                    <a:pt x="4532147" y="3398523"/>
                  </a:cubicBezTo>
                  <a:cubicBezTo>
                    <a:pt x="4534494" y="3396176"/>
                    <a:pt x="4534494" y="3391482"/>
                    <a:pt x="4536841" y="3389135"/>
                  </a:cubicBezTo>
                  <a:cubicBezTo>
                    <a:pt x="4543882" y="3372706"/>
                    <a:pt x="4550923" y="3356276"/>
                    <a:pt x="4557964" y="3339847"/>
                  </a:cubicBezTo>
                  <a:cubicBezTo>
                    <a:pt x="4560311" y="3335153"/>
                    <a:pt x="4562658" y="3328112"/>
                    <a:pt x="4565005" y="3323418"/>
                  </a:cubicBezTo>
                  <a:cubicBezTo>
                    <a:pt x="4569699" y="3309335"/>
                    <a:pt x="4576741" y="3295253"/>
                    <a:pt x="4581435" y="3278824"/>
                  </a:cubicBezTo>
                  <a:cubicBezTo>
                    <a:pt x="4583782" y="3271783"/>
                    <a:pt x="4586129" y="3267089"/>
                    <a:pt x="4588476" y="3260048"/>
                  </a:cubicBezTo>
                  <a:cubicBezTo>
                    <a:pt x="4593170" y="3245965"/>
                    <a:pt x="4600211" y="3231883"/>
                    <a:pt x="4604905" y="3217801"/>
                  </a:cubicBezTo>
                  <a:cubicBezTo>
                    <a:pt x="4607252" y="3210759"/>
                    <a:pt x="4609599" y="3203718"/>
                    <a:pt x="4611946" y="3196677"/>
                  </a:cubicBezTo>
                  <a:cubicBezTo>
                    <a:pt x="4616640" y="3182595"/>
                    <a:pt x="4621334" y="3170860"/>
                    <a:pt x="4626029" y="3156777"/>
                  </a:cubicBezTo>
                  <a:cubicBezTo>
                    <a:pt x="4628376" y="3149737"/>
                    <a:pt x="4630723" y="3142695"/>
                    <a:pt x="4633070" y="3133307"/>
                  </a:cubicBezTo>
                  <a:cubicBezTo>
                    <a:pt x="4635417" y="3126266"/>
                    <a:pt x="4637764" y="3116878"/>
                    <a:pt x="4640111" y="3109836"/>
                  </a:cubicBezTo>
                  <a:cubicBezTo>
                    <a:pt x="4642458" y="3109836"/>
                    <a:pt x="4642458" y="3109836"/>
                    <a:pt x="4644805" y="3109836"/>
                  </a:cubicBezTo>
                  <a:cubicBezTo>
                    <a:pt x="4644805" y="3114531"/>
                    <a:pt x="4644805" y="3121572"/>
                    <a:pt x="4644805" y="3126266"/>
                  </a:cubicBezTo>
                  <a:cubicBezTo>
                    <a:pt x="4651846" y="3138001"/>
                    <a:pt x="4651846" y="3140348"/>
                    <a:pt x="4651846" y="3145042"/>
                  </a:cubicBezTo>
                  <a:close/>
                  <a:moveTo>
                    <a:pt x="4694093" y="3290559"/>
                  </a:moveTo>
                  <a:cubicBezTo>
                    <a:pt x="4696440" y="3285865"/>
                    <a:pt x="4698787" y="3278824"/>
                    <a:pt x="4701134" y="3274130"/>
                  </a:cubicBezTo>
                  <a:cubicBezTo>
                    <a:pt x="4698787" y="3283518"/>
                    <a:pt x="4694093" y="3295253"/>
                    <a:pt x="4691746" y="3304641"/>
                  </a:cubicBezTo>
                  <a:cubicBezTo>
                    <a:pt x="4691746" y="3304641"/>
                    <a:pt x="4689399" y="3302295"/>
                    <a:pt x="4689399" y="3302295"/>
                  </a:cubicBezTo>
                  <a:cubicBezTo>
                    <a:pt x="4689399" y="3302295"/>
                    <a:pt x="4689399" y="3299947"/>
                    <a:pt x="4691746" y="3299947"/>
                  </a:cubicBezTo>
                  <a:cubicBezTo>
                    <a:pt x="4691746" y="3295253"/>
                    <a:pt x="4694093" y="3292906"/>
                    <a:pt x="4694093" y="3290559"/>
                  </a:cubicBezTo>
                  <a:close/>
                  <a:moveTo>
                    <a:pt x="4635417" y="3452505"/>
                  </a:moveTo>
                  <a:cubicBezTo>
                    <a:pt x="4633070" y="3457199"/>
                    <a:pt x="4633070" y="3459547"/>
                    <a:pt x="4630723" y="3464241"/>
                  </a:cubicBezTo>
                  <a:lnTo>
                    <a:pt x="4630723" y="3464241"/>
                  </a:lnTo>
                  <a:lnTo>
                    <a:pt x="4630723" y="3464241"/>
                  </a:lnTo>
                  <a:cubicBezTo>
                    <a:pt x="4630723" y="3459547"/>
                    <a:pt x="4633070" y="3454853"/>
                    <a:pt x="4635417" y="3452505"/>
                  </a:cubicBezTo>
                  <a:cubicBezTo>
                    <a:pt x="4635417" y="3450158"/>
                    <a:pt x="4635417" y="3450158"/>
                    <a:pt x="4637764" y="3447811"/>
                  </a:cubicBezTo>
                  <a:cubicBezTo>
                    <a:pt x="4637764" y="3447811"/>
                    <a:pt x="4637764" y="3445464"/>
                    <a:pt x="4637764" y="3445464"/>
                  </a:cubicBezTo>
                  <a:cubicBezTo>
                    <a:pt x="4637764" y="3445464"/>
                    <a:pt x="4637764" y="3445464"/>
                    <a:pt x="4637764" y="3445464"/>
                  </a:cubicBezTo>
                  <a:cubicBezTo>
                    <a:pt x="4635417" y="3447811"/>
                    <a:pt x="4635417" y="3450158"/>
                    <a:pt x="4635417" y="3452505"/>
                  </a:cubicBezTo>
                  <a:close/>
                  <a:moveTo>
                    <a:pt x="4579088" y="3532305"/>
                  </a:moveTo>
                  <a:cubicBezTo>
                    <a:pt x="4579088" y="3534652"/>
                    <a:pt x="4579088" y="3536999"/>
                    <a:pt x="4581435" y="3539346"/>
                  </a:cubicBezTo>
                  <a:cubicBezTo>
                    <a:pt x="4557964" y="3576899"/>
                    <a:pt x="4534494" y="3612105"/>
                    <a:pt x="4508676" y="3647310"/>
                  </a:cubicBezTo>
                  <a:cubicBezTo>
                    <a:pt x="4513371" y="3640269"/>
                    <a:pt x="4515717" y="3635575"/>
                    <a:pt x="4520412" y="3628534"/>
                  </a:cubicBezTo>
                  <a:cubicBezTo>
                    <a:pt x="4525106" y="3621493"/>
                    <a:pt x="4529800" y="3612105"/>
                    <a:pt x="4534494" y="3605063"/>
                  </a:cubicBezTo>
                  <a:cubicBezTo>
                    <a:pt x="4539188" y="3598022"/>
                    <a:pt x="4541535" y="3590981"/>
                    <a:pt x="4546229" y="3583940"/>
                  </a:cubicBezTo>
                  <a:cubicBezTo>
                    <a:pt x="4550923" y="3576899"/>
                    <a:pt x="4555617" y="3567510"/>
                    <a:pt x="4560311" y="3560470"/>
                  </a:cubicBezTo>
                  <a:cubicBezTo>
                    <a:pt x="4565005" y="3553428"/>
                    <a:pt x="4567353" y="3546387"/>
                    <a:pt x="4572047" y="3539346"/>
                  </a:cubicBezTo>
                  <a:cubicBezTo>
                    <a:pt x="4576741" y="3532305"/>
                    <a:pt x="4581435" y="3522917"/>
                    <a:pt x="4586129" y="3515876"/>
                  </a:cubicBezTo>
                  <a:cubicBezTo>
                    <a:pt x="4590823" y="3508834"/>
                    <a:pt x="4593170" y="3501793"/>
                    <a:pt x="4597864" y="3494752"/>
                  </a:cubicBezTo>
                  <a:cubicBezTo>
                    <a:pt x="4600211" y="3490058"/>
                    <a:pt x="4602558" y="3483017"/>
                    <a:pt x="4607252" y="3478323"/>
                  </a:cubicBezTo>
                  <a:cubicBezTo>
                    <a:pt x="4607252" y="3480670"/>
                    <a:pt x="4604905" y="3483017"/>
                    <a:pt x="4604905" y="3485364"/>
                  </a:cubicBezTo>
                  <a:cubicBezTo>
                    <a:pt x="4604905" y="3490058"/>
                    <a:pt x="4607252" y="3494752"/>
                    <a:pt x="4609599" y="3497099"/>
                  </a:cubicBezTo>
                  <a:cubicBezTo>
                    <a:pt x="4604905" y="3504140"/>
                    <a:pt x="4602558" y="3508834"/>
                    <a:pt x="4600211" y="3515876"/>
                  </a:cubicBezTo>
                  <a:cubicBezTo>
                    <a:pt x="4586129" y="3513529"/>
                    <a:pt x="4579088" y="3522917"/>
                    <a:pt x="4579088" y="3532305"/>
                  </a:cubicBezTo>
                  <a:close/>
                  <a:moveTo>
                    <a:pt x="4433571" y="3743539"/>
                  </a:moveTo>
                  <a:cubicBezTo>
                    <a:pt x="4428877" y="3750580"/>
                    <a:pt x="4424183" y="3757621"/>
                    <a:pt x="4419489" y="3762315"/>
                  </a:cubicBezTo>
                  <a:cubicBezTo>
                    <a:pt x="4414795" y="3769357"/>
                    <a:pt x="4407753" y="3776398"/>
                    <a:pt x="4403059" y="3783439"/>
                  </a:cubicBezTo>
                  <a:cubicBezTo>
                    <a:pt x="4398365" y="3790480"/>
                    <a:pt x="4393671" y="3795174"/>
                    <a:pt x="4388977" y="3802215"/>
                  </a:cubicBezTo>
                  <a:cubicBezTo>
                    <a:pt x="4384283" y="3809256"/>
                    <a:pt x="4377242" y="3816298"/>
                    <a:pt x="4372548" y="3820992"/>
                  </a:cubicBezTo>
                  <a:cubicBezTo>
                    <a:pt x="4367854" y="3828033"/>
                    <a:pt x="4363159" y="3832727"/>
                    <a:pt x="4356118" y="3839768"/>
                  </a:cubicBezTo>
                  <a:cubicBezTo>
                    <a:pt x="4351424" y="3844462"/>
                    <a:pt x="4346730" y="3851503"/>
                    <a:pt x="4342036" y="3856197"/>
                  </a:cubicBezTo>
                  <a:cubicBezTo>
                    <a:pt x="4339689" y="3858544"/>
                    <a:pt x="4337342" y="3858544"/>
                    <a:pt x="4337342" y="3860891"/>
                  </a:cubicBezTo>
                  <a:cubicBezTo>
                    <a:pt x="4330301" y="3865586"/>
                    <a:pt x="4323260" y="3870280"/>
                    <a:pt x="4316218" y="3874974"/>
                  </a:cubicBezTo>
                  <a:cubicBezTo>
                    <a:pt x="4309178" y="3879668"/>
                    <a:pt x="4304483" y="3882015"/>
                    <a:pt x="4297442" y="3886709"/>
                  </a:cubicBezTo>
                  <a:cubicBezTo>
                    <a:pt x="4290401" y="3891403"/>
                    <a:pt x="4283360" y="3896097"/>
                    <a:pt x="4276319" y="3898444"/>
                  </a:cubicBezTo>
                  <a:cubicBezTo>
                    <a:pt x="4276319" y="3898444"/>
                    <a:pt x="4273972" y="3898444"/>
                    <a:pt x="4273972" y="3900791"/>
                  </a:cubicBezTo>
                  <a:cubicBezTo>
                    <a:pt x="4276319" y="3896097"/>
                    <a:pt x="4278666" y="3891403"/>
                    <a:pt x="4283360" y="3886709"/>
                  </a:cubicBezTo>
                  <a:cubicBezTo>
                    <a:pt x="4285707" y="3884362"/>
                    <a:pt x="4285707" y="3884362"/>
                    <a:pt x="4285707" y="3882015"/>
                  </a:cubicBezTo>
                  <a:cubicBezTo>
                    <a:pt x="4292748" y="3874974"/>
                    <a:pt x="4302136" y="3870280"/>
                    <a:pt x="4309178" y="3863238"/>
                  </a:cubicBezTo>
                  <a:cubicBezTo>
                    <a:pt x="4313872" y="3860891"/>
                    <a:pt x="4316218" y="3856197"/>
                    <a:pt x="4320913" y="3853850"/>
                  </a:cubicBezTo>
                  <a:cubicBezTo>
                    <a:pt x="4332648" y="3844462"/>
                    <a:pt x="4344383" y="3835074"/>
                    <a:pt x="4353771" y="3823339"/>
                  </a:cubicBezTo>
                  <a:cubicBezTo>
                    <a:pt x="4358465" y="3818645"/>
                    <a:pt x="4363159" y="3813950"/>
                    <a:pt x="4370201" y="3809256"/>
                  </a:cubicBezTo>
                  <a:cubicBezTo>
                    <a:pt x="4377242" y="3802215"/>
                    <a:pt x="4384283" y="3795174"/>
                    <a:pt x="4391324" y="3788133"/>
                  </a:cubicBezTo>
                  <a:cubicBezTo>
                    <a:pt x="4396018" y="3783439"/>
                    <a:pt x="4403059" y="3776398"/>
                    <a:pt x="4407753" y="3771704"/>
                  </a:cubicBezTo>
                  <a:cubicBezTo>
                    <a:pt x="4414795" y="3764663"/>
                    <a:pt x="4419489" y="3757621"/>
                    <a:pt x="4426530" y="3750580"/>
                  </a:cubicBezTo>
                  <a:cubicBezTo>
                    <a:pt x="4431224" y="3743539"/>
                    <a:pt x="4438265" y="3738845"/>
                    <a:pt x="4442959" y="3731804"/>
                  </a:cubicBezTo>
                  <a:cubicBezTo>
                    <a:pt x="4445306" y="3729457"/>
                    <a:pt x="4450000" y="3724763"/>
                    <a:pt x="4452347" y="3722416"/>
                  </a:cubicBezTo>
                  <a:cubicBezTo>
                    <a:pt x="4452347" y="3722416"/>
                    <a:pt x="4450000" y="3724763"/>
                    <a:pt x="4450000" y="3724763"/>
                  </a:cubicBezTo>
                  <a:cubicBezTo>
                    <a:pt x="4445306" y="3729457"/>
                    <a:pt x="4440612" y="3736498"/>
                    <a:pt x="4433571" y="3743539"/>
                  </a:cubicBezTo>
                  <a:close/>
                  <a:moveTo>
                    <a:pt x="4170701" y="3997020"/>
                  </a:moveTo>
                  <a:cubicBezTo>
                    <a:pt x="4158966" y="4011102"/>
                    <a:pt x="4149578" y="4022838"/>
                    <a:pt x="4137843" y="4034573"/>
                  </a:cubicBezTo>
                  <a:cubicBezTo>
                    <a:pt x="4128455" y="4046308"/>
                    <a:pt x="4119067" y="4055696"/>
                    <a:pt x="4109678" y="4067431"/>
                  </a:cubicBezTo>
                  <a:cubicBezTo>
                    <a:pt x="4107331" y="4072125"/>
                    <a:pt x="4102637" y="4074473"/>
                    <a:pt x="4100290" y="4079167"/>
                  </a:cubicBezTo>
                  <a:cubicBezTo>
                    <a:pt x="4093249" y="4083861"/>
                    <a:pt x="4086208" y="4088555"/>
                    <a:pt x="4081514" y="4093249"/>
                  </a:cubicBezTo>
                  <a:cubicBezTo>
                    <a:pt x="4074473" y="4097943"/>
                    <a:pt x="4065084" y="4104984"/>
                    <a:pt x="4058043" y="4109678"/>
                  </a:cubicBezTo>
                  <a:cubicBezTo>
                    <a:pt x="4048655" y="4116720"/>
                    <a:pt x="4039267" y="4121414"/>
                    <a:pt x="4029879" y="4128455"/>
                  </a:cubicBezTo>
                  <a:cubicBezTo>
                    <a:pt x="4020491" y="4135496"/>
                    <a:pt x="4011102" y="4140190"/>
                    <a:pt x="4001714" y="4147231"/>
                  </a:cubicBezTo>
                  <a:cubicBezTo>
                    <a:pt x="3992326" y="4151925"/>
                    <a:pt x="3982938" y="4156619"/>
                    <a:pt x="3975897" y="4163660"/>
                  </a:cubicBezTo>
                  <a:cubicBezTo>
                    <a:pt x="3964161" y="4170702"/>
                    <a:pt x="3954773" y="4175396"/>
                    <a:pt x="3943038" y="4182437"/>
                  </a:cubicBezTo>
                  <a:cubicBezTo>
                    <a:pt x="3933650" y="4187131"/>
                    <a:pt x="3926609" y="4191825"/>
                    <a:pt x="3917220" y="4196519"/>
                  </a:cubicBezTo>
                  <a:cubicBezTo>
                    <a:pt x="3905485" y="4203560"/>
                    <a:pt x="3893750" y="4208254"/>
                    <a:pt x="3882015" y="4215296"/>
                  </a:cubicBezTo>
                  <a:cubicBezTo>
                    <a:pt x="3872627" y="4219990"/>
                    <a:pt x="3863239" y="4224684"/>
                    <a:pt x="3856197" y="4227031"/>
                  </a:cubicBezTo>
                  <a:cubicBezTo>
                    <a:pt x="3844462" y="4231725"/>
                    <a:pt x="3832727" y="4238766"/>
                    <a:pt x="3820992" y="4243460"/>
                  </a:cubicBezTo>
                  <a:cubicBezTo>
                    <a:pt x="3811603" y="4248154"/>
                    <a:pt x="3802215" y="4250501"/>
                    <a:pt x="3790480" y="4255195"/>
                  </a:cubicBezTo>
                  <a:cubicBezTo>
                    <a:pt x="3778745" y="4259889"/>
                    <a:pt x="3767010" y="4264584"/>
                    <a:pt x="3755274" y="4269278"/>
                  </a:cubicBezTo>
                  <a:cubicBezTo>
                    <a:pt x="3750580" y="4271625"/>
                    <a:pt x="3748233" y="4271625"/>
                    <a:pt x="3743539" y="4273972"/>
                  </a:cubicBezTo>
                  <a:cubicBezTo>
                    <a:pt x="3785786" y="4250501"/>
                    <a:pt x="3830380" y="4227031"/>
                    <a:pt x="3870279" y="4201213"/>
                  </a:cubicBezTo>
                  <a:cubicBezTo>
                    <a:pt x="3886709" y="4191825"/>
                    <a:pt x="3903138" y="4180090"/>
                    <a:pt x="3919568" y="4170702"/>
                  </a:cubicBezTo>
                  <a:cubicBezTo>
                    <a:pt x="3924262" y="4166007"/>
                    <a:pt x="3931303" y="4163660"/>
                    <a:pt x="3935997" y="4158966"/>
                  </a:cubicBezTo>
                  <a:cubicBezTo>
                    <a:pt x="3945385" y="4151925"/>
                    <a:pt x="3957120" y="4144884"/>
                    <a:pt x="3966509" y="4137843"/>
                  </a:cubicBezTo>
                  <a:cubicBezTo>
                    <a:pt x="3973550" y="4133149"/>
                    <a:pt x="3980591" y="4128455"/>
                    <a:pt x="3985285" y="4123761"/>
                  </a:cubicBezTo>
                  <a:cubicBezTo>
                    <a:pt x="3994673" y="4116720"/>
                    <a:pt x="4004061" y="4112026"/>
                    <a:pt x="4013449" y="4104984"/>
                  </a:cubicBezTo>
                  <a:cubicBezTo>
                    <a:pt x="4020491" y="4100290"/>
                    <a:pt x="4027532" y="4095596"/>
                    <a:pt x="4034573" y="4090902"/>
                  </a:cubicBezTo>
                  <a:cubicBezTo>
                    <a:pt x="4043961" y="4083861"/>
                    <a:pt x="4051002" y="4079167"/>
                    <a:pt x="4060390" y="4072125"/>
                  </a:cubicBezTo>
                  <a:cubicBezTo>
                    <a:pt x="4067432" y="4067431"/>
                    <a:pt x="4074473" y="4062737"/>
                    <a:pt x="4081514" y="4055696"/>
                  </a:cubicBezTo>
                  <a:cubicBezTo>
                    <a:pt x="4090902" y="4048655"/>
                    <a:pt x="4097943" y="4043961"/>
                    <a:pt x="4107331" y="4036920"/>
                  </a:cubicBezTo>
                  <a:cubicBezTo>
                    <a:pt x="4114372" y="4032226"/>
                    <a:pt x="4121414" y="4025185"/>
                    <a:pt x="4126108" y="4020490"/>
                  </a:cubicBezTo>
                  <a:cubicBezTo>
                    <a:pt x="4133149" y="4013449"/>
                    <a:pt x="4142537" y="4006408"/>
                    <a:pt x="4149578" y="4001714"/>
                  </a:cubicBezTo>
                  <a:cubicBezTo>
                    <a:pt x="4156619" y="3997020"/>
                    <a:pt x="4163660" y="3989979"/>
                    <a:pt x="4168355" y="3985285"/>
                  </a:cubicBezTo>
                  <a:cubicBezTo>
                    <a:pt x="4175395" y="3978244"/>
                    <a:pt x="4184784" y="3971203"/>
                    <a:pt x="4191825" y="3966508"/>
                  </a:cubicBezTo>
                  <a:cubicBezTo>
                    <a:pt x="4198866" y="3961814"/>
                    <a:pt x="4205907" y="3954773"/>
                    <a:pt x="4210601" y="3950079"/>
                  </a:cubicBezTo>
                  <a:cubicBezTo>
                    <a:pt x="4210601" y="3950079"/>
                    <a:pt x="4212948" y="3947732"/>
                    <a:pt x="4212948" y="3947732"/>
                  </a:cubicBezTo>
                  <a:cubicBezTo>
                    <a:pt x="4212948" y="3950079"/>
                    <a:pt x="4212948" y="3950079"/>
                    <a:pt x="4212948" y="3952426"/>
                  </a:cubicBezTo>
                  <a:cubicBezTo>
                    <a:pt x="4208254" y="3959468"/>
                    <a:pt x="4203560" y="3964162"/>
                    <a:pt x="4198866" y="3971203"/>
                  </a:cubicBezTo>
                  <a:cubicBezTo>
                    <a:pt x="4189478" y="3973550"/>
                    <a:pt x="4180090" y="3985285"/>
                    <a:pt x="4170701" y="3997020"/>
                  </a:cubicBezTo>
                  <a:close/>
                  <a:moveTo>
                    <a:pt x="3680169" y="4302136"/>
                  </a:moveTo>
                  <a:cubicBezTo>
                    <a:pt x="3673128" y="4306830"/>
                    <a:pt x="3663740" y="4309177"/>
                    <a:pt x="3656698" y="4313871"/>
                  </a:cubicBezTo>
                  <a:cubicBezTo>
                    <a:pt x="3647310" y="4318565"/>
                    <a:pt x="3637922" y="4323260"/>
                    <a:pt x="3628534" y="4327954"/>
                  </a:cubicBezTo>
                  <a:cubicBezTo>
                    <a:pt x="3621493" y="4332648"/>
                    <a:pt x="3612104" y="4334995"/>
                    <a:pt x="3605064" y="4339689"/>
                  </a:cubicBezTo>
                  <a:cubicBezTo>
                    <a:pt x="3595675" y="4344383"/>
                    <a:pt x="3586287" y="4349077"/>
                    <a:pt x="3576899" y="4353771"/>
                  </a:cubicBezTo>
                  <a:cubicBezTo>
                    <a:pt x="3569858" y="4358466"/>
                    <a:pt x="3560469" y="4360812"/>
                    <a:pt x="3553428" y="4365506"/>
                  </a:cubicBezTo>
                  <a:cubicBezTo>
                    <a:pt x="3544040" y="4370201"/>
                    <a:pt x="3534652" y="4374895"/>
                    <a:pt x="3522917" y="4377242"/>
                  </a:cubicBezTo>
                  <a:cubicBezTo>
                    <a:pt x="3515876" y="4379589"/>
                    <a:pt x="3506487" y="4384283"/>
                    <a:pt x="3499446" y="4386630"/>
                  </a:cubicBezTo>
                  <a:cubicBezTo>
                    <a:pt x="3490058" y="4391324"/>
                    <a:pt x="3480670" y="4393671"/>
                    <a:pt x="3468935" y="4398365"/>
                  </a:cubicBezTo>
                  <a:cubicBezTo>
                    <a:pt x="3459546" y="4400712"/>
                    <a:pt x="3452505" y="4405406"/>
                    <a:pt x="3443117" y="4407753"/>
                  </a:cubicBezTo>
                  <a:cubicBezTo>
                    <a:pt x="3433729" y="4412447"/>
                    <a:pt x="3421994" y="4414794"/>
                    <a:pt x="3412605" y="4419489"/>
                  </a:cubicBezTo>
                  <a:cubicBezTo>
                    <a:pt x="3403217" y="4421836"/>
                    <a:pt x="3396176" y="4426530"/>
                    <a:pt x="3386788" y="4428877"/>
                  </a:cubicBezTo>
                  <a:cubicBezTo>
                    <a:pt x="3377400" y="4433571"/>
                    <a:pt x="3365664" y="4435918"/>
                    <a:pt x="3356276" y="4440612"/>
                  </a:cubicBezTo>
                  <a:cubicBezTo>
                    <a:pt x="3346888" y="4442959"/>
                    <a:pt x="3339847" y="4447653"/>
                    <a:pt x="3330459" y="4450000"/>
                  </a:cubicBezTo>
                  <a:cubicBezTo>
                    <a:pt x="3321071" y="4452347"/>
                    <a:pt x="3309336" y="4457041"/>
                    <a:pt x="3299947" y="4459388"/>
                  </a:cubicBezTo>
                  <a:cubicBezTo>
                    <a:pt x="3290559" y="4461735"/>
                    <a:pt x="3283518" y="4464083"/>
                    <a:pt x="3274130" y="4466429"/>
                  </a:cubicBezTo>
                  <a:cubicBezTo>
                    <a:pt x="3264742" y="4468777"/>
                    <a:pt x="3253007" y="4473471"/>
                    <a:pt x="3243618" y="4475818"/>
                  </a:cubicBezTo>
                  <a:cubicBezTo>
                    <a:pt x="3234230" y="4478165"/>
                    <a:pt x="3227189" y="4480512"/>
                    <a:pt x="3217801" y="4482859"/>
                  </a:cubicBezTo>
                  <a:cubicBezTo>
                    <a:pt x="3208412" y="4485206"/>
                    <a:pt x="3196677" y="4489900"/>
                    <a:pt x="3184942" y="4492247"/>
                  </a:cubicBezTo>
                  <a:cubicBezTo>
                    <a:pt x="3177901" y="4494594"/>
                    <a:pt x="3170860" y="4496941"/>
                    <a:pt x="3166166" y="4496941"/>
                  </a:cubicBezTo>
                  <a:cubicBezTo>
                    <a:pt x="3166166" y="4496941"/>
                    <a:pt x="3166166" y="4496941"/>
                    <a:pt x="3166166" y="4496941"/>
                  </a:cubicBezTo>
                  <a:cubicBezTo>
                    <a:pt x="3161472" y="4489900"/>
                    <a:pt x="3156778" y="4485206"/>
                    <a:pt x="3152083" y="4478165"/>
                  </a:cubicBezTo>
                  <a:cubicBezTo>
                    <a:pt x="3149736" y="4473471"/>
                    <a:pt x="3147389" y="4471123"/>
                    <a:pt x="3145042" y="4466429"/>
                  </a:cubicBezTo>
                  <a:cubicBezTo>
                    <a:pt x="3142695" y="4461735"/>
                    <a:pt x="3138001" y="4457041"/>
                    <a:pt x="3135654" y="4450000"/>
                  </a:cubicBezTo>
                  <a:cubicBezTo>
                    <a:pt x="3133307" y="4445306"/>
                    <a:pt x="3130960" y="4440612"/>
                    <a:pt x="3126266" y="4435918"/>
                  </a:cubicBezTo>
                  <a:cubicBezTo>
                    <a:pt x="3123919" y="4431224"/>
                    <a:pt x="3119225" y="4426530"/>
                    <a:pt x="3116878" y="4421836"/>
                  </a:cubicBezTo>
                  <a:cubicBezTo>
                    <a:pt x="3114531" y="4417142"/>
                    <a:pt x="3112184" y="4412447"/>
                    <a:pt x="3107489" y="4407753"/>
                  </a:cubicBezTo>
                  <a:cubicBezTo>
                    <a:pt x="3105143" y="4403059"/>
                    <a:pt x="3102795" y="4398365"/>
                    <a:pt x="3100449" y="4393671"/>
                  </a:cubicBezTo>
                  <a:cubicBezTo>
                    <a:pt x="3098101" y="4388977"/>
                    <a:pt x="3095754" y="4384283"/>
                    <a:pt x="3093407" y="4379589"/>
                  </a:cubicBezTo>
                  <a:cubicBezTo>
                    <a:pt x="3098101" y="4377242"/>
                    <a:pt x="3102795" y="4370201"/>
                    <a:pt x="3102795" y="4363160"/>
                  </a:cubicBezTo>
                  <a:cubicBezTo>
                    <a:pt x="3109837" y="4363160"/>
                    <a:pt x="3116878" y="4363160"/>
                    <a:pt x="3123919" y="4365506"/>
                  </a:cubicBezTo>
                  <a:cubicBezTo>
                    <a:pt x="3130960" y="4365506"/>
                    <a:pt x="3140348" y="4367854"/>
                    <a:pt x="3147389" y="4367854"/>
                  </a:cubicBezTo>
                  <a:cubicBezTo>
                    <a:pt x="3168513" y="4367854"/>
                    <a:pt x="3189636" y="4370201"/>
                    <a:pt x="3213106" y="4370201"/>
                  </a:cubicBezTo>
                  <a:lnTo>
                    <a:pt x="3213106" y="4370201"/>
                  </a:lnTo>
                  <a:cubicBezTo>
                    <a:pt x="3386788" y="4370201"/>
                    <a:pt x="3558123" y="4339689"/>
                    <a:pt x="3722416" y="4281013"/>
                  </a:cubicBezTo>
                  <a:cubicBezTo>
                    <a:pt x="3717721" y="4283360"/>
                    <a:pt x="3713027" y="4285707"/>
                    <a:pt x="3708333" y="4288054"/>
                  </a:cubicBezTo>
                  <a:cubicBezTo>
                    <a:pt x="3698945" y="4292748"/>
                    <a:pt x="3689557" y="4297442"/>
                    <a:pt x="3680169" y="4302136"/>
                  </a:cubicBezTo>
                  <a:close/>
                  <a:moveTo>
                    <a:pt x="3177901" y="4520412"/>
                  </a:moveTo>
                  <a:cubicBezTo>
                    <a:pt x="3180248" y="4522759"/>
                    <a:pt x="3182595" y="4527453"/>
                    <a:pt x="3184942" y="4529800"/>
                  </a:cubicBezTo>
                  <a:cubicBezTo>
                    <a:pt x="3189636" y="4534494"/>
                    <a:pt x="3191983" y="4539188"/>
                    <a:pt x="3196677" y="4543882"/>
                  </a:cubicBezTo>
                  <a:cubicBezTo>
                    <a:pt x="3199024" y="4546229"/>
                    <a:pt x="3201371" y="4548576"/>
                    <a:pt x="3203718" y="4553270"/>
                  </a:cubicBezTo>
                  <a:cubicBezTo>
                    <a:pt x="3210760" y="4560311"/>
                    <a:pt x="3215454" y="4567352"/>
                    <a:pt x="3222495" y="4574394"/>
                  </a:cubicBezTo>
                  <a:cubicBezTo>
                    <a:pt x="3227189" y="4579088"/>
                    <a:pt x="3231883" y="4583782"/>
                    <a:pt x="3238924" y="4588476"/>
                  </a:cubicBezTo>
                  <a:cubicBezTo>
                    <a:pt x="3145042" y="4604905"/>
                    <a:pt x="3051160" y="4616641"/>
                    <a:pt x="2952585" y="4621335"/>
                  </a:cubicBezTo>
                  <a:cubicBezTo>
                    <a:pt x="2952585" y="4618987"/>
                    <a:pt x="2954932" y="4618987"/>
                    <a:pt x="2954932" y="4616641"/>
                  </a:cubicBezTo>
                  <a:cubicBezTo>
                    <a:pt x="2959626" y="4609599"/>
                    <a:pt x="2964320" y="4602558"/>
                    <a:pt x="2969014" y="4593170"/>
                  </a:cubicBezTo>
                  <a:cubicBezTo>
                    <a:pt x="2971361" y="4590823"/>
                    <a:pt x="2971361" y="4588476"/>
                    <a:pt x="2973708" y="4583782"/>
                  </a:cubicBezTo>
                  <a:cubicBezTo>
                    <a:pt x="2978402" y="4574394"/>
                    <a:pt x="2983096" y="4565005"/>
                    <a:pt x="2987790" y="4555617"/>
                  </a:cubicBezTo>
                  <a:cubicBezTo>
                    <a:pt x="2987790" y="4553270"/>
                    <a:pt x="2990137" y="4553270"/>
                    <a:pt x="2990137" y="4550923"/>
                  </a:cubicBezTo>
                  <a:cubicBezTo>
                    <a:pt x="2992484" y="4546229"/>
                    <a:pt x="2994831" y="4543882"/>
                    <a:pt x="2994831" y="4539188"/>
                  </a:cubicBezTo>
                  <a:cubicBezTo>
                    <a:pt x="3051160" y="4527453"/>
                    <a:pt x="3105143" y="4515718"/>
                    <a:pt x="3159125" y="4499288"/>
                  </a:cubicBezTo>
                  <a:cubicBezTo>
                    <a:pt x="3161472" y="4501635"/>
                    <a:pt x="3161472" y="4503982"/>
                    <a:pt x="3163819" y="4503982"/>
                  </a:cubicBezTo>
                  <a:cubicBezTo>
                    <a:pt x="3170860" y="4511024"/>
                    <a:pt x="3175554" y="4515718"/>
                    <a:pt x="3177901" y="4520412"/>
                  </a:cubicBezTo>
                  <a:close/>
                  <a:moveTo>
                    <a:pt x="2872785" y="4649499"/>
                  </a:moveTo>
                  <a:cubicBezTo>
                    <a:pt x="2870438" y="4654193"/>
                    <a:pt x="2865744" y="4656540"/>
                    <a:pt x="2863397" y="4661234"/>
                  </a:cubicBezTo>
                  <a:cubicBezTo>
                    <a:pt x="2858703" y="4665928"/>
                    <a:pt x="2854008" y="4670622"/>
                    <a:pt x="2849314" y="4677664"/>
                  </a:cubicBezTo>
                  <a:cubicBezTo>
                    <a:pt x="2844620" y="4682358"/>
                    <a:pt x="2842273" y="4684705"/>
                    <a:pt x="2837579" y="4689399"/>
                  </a:cubicBezTo>
                  <a:cubicBezTo>
                    <a:pt x="2832885" y="4694093"/>
                    <a:pt x="2828191" y="4698787"/>
                    <a:pt x="2823497" y="4703481"/>
                  </a:cubicBezTo>
                  <a:cubicBezTo>
                    <a:pt x="2818803" y="4708175"/>
                    <a:pt x="2816456" y="4710522"/>
                    <a:pt x="2811762" y="4715216"/>
                  </a:cubicBezTo>
                  <a:cubicBezTo>
                    <a:pt x="2807068" y="4719911"/>
                    <a:pt x="2802374" y="4722258"/>
                    <a:pt x="2800027" y="4726952"/>
                  </a:cubicBezTo>
                  <a:cubicBezTo>
                    <a:pt x="2795332" y="4731646"/>
                    <a:pt x="2792985" y="4733993"/>
                    <a:pt x="2788291" y="4736340"/>
                  </a:cubicBezTo>
                  <a:cubicBezTo>
                    <a:pt x="2783597" y="4738687"/>
                    <a:pt x="2781250" y="4743381"/>
                    <a:pt x="2776556" y="4745728"/>
                  </a:cubicBezTo>
                  <a:cubicBezTo>
                    <a:pt x="2771862" y="4748075"/>
                    <a:pt x="2769515" y="4752769"/>
                    <a:pt x="2764821" y="4755116"/>
                  </a:cubicBezTo>
                  <a:cubicBezTo>
                    <a:pt x="2760127" y="4757463"/>
                    <a:pt x="2757780" y="4762157"/>
                    <a:pt x="2753086" y="4764504"/>
                  </a:cubicBezTo>
                  <a:cubicBezTo>
                    <a:pt x="2750738" y="4766851"/>
                    <a:pt x="2748391" y="4766851"/>
                    <a:pt x="2746044" y="4769199"/>
                  </a:cubicBezTo>
                  <a:cubicBezTo>
                    <a:pt x="2743697" y="4769199"/>
                    <a:pt x="2743697" y="4769199"/>
                    <a:pt x="2741350" y="4766851"/>
                  </a:cubicBezTo>
                  <a:cubicBezTo>
                    <a:pt x="2736656" y="4764504"/>
                    <a:pt x="2729615" y="4762157"/>
                    <a:pt x="2724921" y="4759810"/>
                  </a:cubicBezTo>
                  <a:cubicBezTo>
                    <a:pt x="2717880" y="4757463"/>
                    <a:pt x="2710839" y="4752769"/>
                    <a:pt x="2703797" y="4748075"/>
                  </a:cubicBezTo>
                  <a:cubicBezTo>
                    <a:pt x="2701450" y="4748075"/>
                    <a:pt x="2701450" y="4745728"/>
                    <a:pt x="2699103" y="4745728"/>
                  </a:cubicBezTo>
                  <a:cubicBezTo>
                    <a:pt x="2699103" y="4743381"/>
                    <a:pt x="2699103" y="4741034"/>
                    <a:pt x="2701450" y="4738687"/>
                  </a:cubicBezTo>
                  <a:cubicBezTo>
                    <a:pt x="2701450" y="4733993"/>
                    <a:pt x="2703797" y="4731646"/>
                    <a:pt x="2703797" y="4726952"/>
                  </a:cubicBezTo>
                  <a:cubicBezTo>
                    <a:pt x="2703797" y="4722258"/>
                    <a:pt x="2706145" y="4717563"/>
                    <a:pt x="2706145" y="4712869"/>
                  </a:cubicBezTo>
                  <a:cubicBezTo>
                    <a:pt x="2706145" y="4708175"/>
                    <a:pt x="2708492" y="4703481"/>
                    <a:pt x="2708492" y="4701134"/>
                  </a:cubicBezTo>
                  <a:cubicBezTo>
                    <a:pt x="2708492" y="4696440"/>
                    <a:pt x="2710839" y="4691746"/>
                    <a:pt x="2710839" y="4684705"/>
                  </a:cubicBezTo>
                  <a:cubicBezTo>
                    <a:pt x="2710839" y="4680011"/>
                    <a:pt x="2713186" y="4675317"/>
                    <a:pt x="2713186" y="4672970"/>
                  </a:cubicBezTo>
                  <a:cubicBezTo>
                    <a:pt x="2713186" y="4668276"/>
                    <a:pt x="2715533" y="4661234"/>
                    <a:pt x="2715533" y="4654193"/>
                  </a:cubicBezTo>
                  <a:cubicBezTo>
                    <a:pt x="2715533" y="4649499"/>
                    <a:pt x="2717880" y="4647152"/>
                    <a:pt x="2717880" y="4642458"/>
                  </a:cubicBezTo>
                  <a:cubicBezTo>
                    <a:pt x="2717880" y="4637764"/>
                    <a:pt x="2720227" y="4633070"/>
                    <a:pt x="2720227" y="4628376"/>
                  </a:cubicBezTo>
                  <a:cubicBezTo>
                    <a:pt x="2720227" y="4628376"/>
                    <a:pt x="2722574" y="4628376"/>
                    <a:pt x="2722574" y="4628376"/>
                  </a:cubicBezTo>
                  <a:cubicBezTo>
                    <a:pt x="2727268" y="4628376"/>
                    <a:pt x="2731962" y="4626029"/>
                    <a:pt x="2736656" y="4623681"/>
                  </a:cubicBezTo>
                  <a:cubicBezTo>
                    <a:pt x="2736656" y="4623681"/>
                    <a:pt x="2736656" y="4623681"/>
                    <a:pt x="2736656" y="4623681"/>
                  </a:cubicBezTo>
                  <a:cubicBezTo>
                    <a:pt x="2746044" y="4623681"/>
                    <a:pt x="2755433" y="4626029"/>
                    <a:pt x="2764821" y="4626029"/>
                  </a:cubicBezTo>
                  <a:cubicBezTo>
                    <a:pt x="2792985" y="4628376"/>
                    <a:pt x="2823497" y="4628376"/>
                    <a:pt x="2851661" y="4628376"/>
                  </a:cubicBezTo>
                  <a:cubicBezTo>
                    <a:pt x="2865744" y="4628376"/>
                    <a:pt x="2877479" y="4628376"/>
                    <a:pt x="2891561" y="4628376"/>
                  </a:cubicBezTo>
                  <a:cubicBezTo>
                    <a:pt x="2889214" y="4630723"/>
                    <a:pt x="2886867" y="4633070"/>
                    <a:pt x="2886867" y="4635417"/>
                  </a:cubicBezTo>
                  <a:cubicBezTo>
                    <a:pt x="2884520" y="4637764"/>
                    <a:pt x="2879826" y="4642458"/>
                    <a:pt x="2872785" y="4649499"/>
                  </a:cubicBezTo>
                  <a:close/>
                  <a:moveTo>
                    <a:pt x="2727268" y="4778587"/>
                  </a:moveTo>
                  <a:cubicBezTo>
                    <a:pt x="2722574" y="4780934"/>
                    <a:pt x="2717880" y="4783281"/>
                    <a:pt x="2715533" y="4785628"/>
                  </a:cubicBezTo>
                  <a:cubicBezTo>
                    <a:pt x="2710839" y="4787975"/>
                    <a:pt x="2708492" y="4790322"/>
                    <a:pt x="2703797" y="4792669"/>
                  </a:cubicBezTo>
                  <a:cubicBezTo>
                    <a:pt x="2701450" y="4795016"/>
                    <a:pt x="2699103" y="4795016"/>
                    <a:pt x="2694409" y="4797363"/>
                  </a:cubicBezTo>
                  <a:cubicBezTo>
                    <a:pt x="2692062" y="4795016"/>
                    <a:pt x="2689715" y="4790322"/>
                    <a:pt x="2685021" y="4790322"/>
                  </a:cubicBezTo>
                  <a:cubicBezTo>
                    <a:pt x="2685021" y="4790322"/>
                    <a:pt x="2685021" y="4790322"/>
                    <a:pt x="2685021" y="4790322"/>
                  </a:cubicBezTo>
                  <a:cubicBezTo>
                    <a:pt x="2685021" y="4787975"/>
                    <a:pt x="2687368" y="4783281"/>
                    <a:pt x="2687368" y="4780934"/>
                  </a:cubicBezTo>
                  <a:cubicBezTo>
                    <a:pt x="2687368" y="4776239"/>
                    <a:pt x="2689715" y="4773893"/>
                    <a:pt x="2689715" y="4771545"/>
                  </a:cubicBezTo>
                  <a:cubicBezTo>
                    <a:pt x="2689715" y="4769199"/>
                    <a:pt x="2692062" y="4764504"/>
                    <a:pt x="2692062" y="4759810"/>
                  </a:cubicBezTo>
                  <a:cubicBezTo>
                    <a:pt x="2692062" y="4755116"/>
                    <a:pt x="2694409" y="4752769"/>
                    <a:pt x="2694409" y="4748075"/>
                  </a:cubicBezTo>
                  <a:cubicBezTo>
                    <a:pt x="2694409" y="4748075"/>
                    <a:pt x="2694409" y="4745728"/>
                    <a:pt x="2694409" y="4745728"/>
                  </a:cubicBezTo>
                  <a:cubicBezTo>
                    <a:pt x="2694409" y="4745728"/>
                    <a:pt x="2696756" y="4745728"/>
                    <a:pt x="2696756" y="4748075"/>
                  </a:cubicBezTo>
                  <a:cubicBezTo>
                    <a:pt x="2701450" y="4750422"/>
                    <a:pt x="2708492" y="4752769"/>
                    <a:pt x="2713186" y="4755116"/>
                  </a:cubicBezTo>
                  <a:cubicBezTo>
                    <a:pt x="2720227" y="4759810"/>
                    <a:pt x="2727268" y="4762157"/>
                    <a:pt x="2734309" y="4766851"/>
                  </a:cubicBezTo>
                  <a:cubicBezTo>
                    <a:pt x="2736656" y="4766851"/>
                    <a:pt x="2736656" y="4769199"/>
                    <a:pt x="2739003" y="4769199"/>
                  </a:cubicBezTo>
                  <a:cubicBezTo>
                    <a:pt x="2736656" y="4769199"/>
                    <a:pt x="2736656" y="4771545"/>
                    <a:pt x="2734309" y="4771545"/>
                  </a:cubicBezTo>
                  <a:cubicBezTo>
                    <a:pt x="2734309" y="4773893"/>
                    <a:pt x="2731962" y="4776239"/>
                    <a:pt x="2727268" y="4778587"/>
                  </a:cubicBezTo>
                  <a:close/>
                  <a:moveTo>
                    <a:pt x="2572363" y="4806751"/>
                  </a:moveTo>
                  <a:cubicBezTo>
                    <a:pt x="2555934" y="4806751"/>
                    <a:pt x="2539504" y="4804404"/>
                    <a:pt x="2523075" y="4804404"/>
                  </a:cubicBezTo>
                  <a:cubicBezTo>
                    <a:pt x="2513687" y="4804404"/>
                    <a:pt x="2504299" y="4802057"/>
                    <a:pt x="2494910" y="4802057"/>
                  </a:cubicBezTo>
                  <a:cubicBezTo>
                    <a:pt x="2480828" y="4799710"/>
                    <a:pt x="2466746" y="4799710"/>
                    <a:pt x="2452664" y="4797363"/>
                  </a:cubicBezTo>
                  <a:cubicBezTo>
                    <a:pt x="2443275" y="4797363"/>
                    <a:pt x="2433887" y="4795016"/>
                    <a:pt x="2422152" y="4792669"/>
                  </a:cubicBezTo>
                  <a:cubicBezTo>
                    <a:pt x="2408070" y="4790322"/>
                    <a:pt x="2393987" y="4790322"/>
                    <a:pt x="2379905" y="4787975"/>
                  </a:cubicBezTo>
                  <a:cubicBezTo>
                    <a:pt x="2370517" y="4785628"/>
                    <a:pt x="2361129" y="4785628"/>
                    <a:pt x="2349394" y="4783281"/>
                  </a:cubicBezTo>
                  <a:cubicBezTo>
                    <a:pt x="2335311" y="4780934"/>
                    <a:pt x="2321229" y="4778587"/>
                    <a:pt x="2307147" y="4776239"/>
                  </a:cubicBezTo>
                  <a:cubicBezTo>
                    <a:pt x="2297759" y="4773893"/>
                    <a:pt x="2288370" y="4771545"/>
                    <a:pt x="2278982" y="4769199"/>
                  </a:cubicBezTo>
                  <a:cubicBezTo>
                    <a:pt x="2264900" y="4766851"/>
                    <a:pt x="2250818" y="4764504"/>
                    <a:pt x="2236735" y="4759810"/>
                  </a:cubicBezTo>
                  <a:cubicBezTo>
                    <a:pt x="2227347" y="4757463"/>
                    <a:pt x="2217959" y="4755116"/>
                    <a:pt x="2208571" y="4752769"/>
                  </a:cubicBezTo>
                  <a:cubicBezTo>
                    <a:pt x="2206224" y="4752769"/>
                    <a:pt x="2203877" y="4750422"/>
                    <a:pt x="2201530" y="4750422"/>
                  </a:cubicBezTo>
                  <a:cubicBezTo>
                    <a:pt x="2213265" y="4745728"/>
                    <a:pt x="2222653" y="4743381"/>
                    <a:pt x="2234388" y="4738687"/>
                  </a:cubicBezTo>
                  <a:cubicBezTo>
                    <a:pt x="2267247" y="4726952"/>
                    <a:pt x="2302453" y="4712869"/>
                    <a:pt x="2335311" y="4694093"/>
                  </a:cubicBezTo>
                  <a:cubicBezTo>
                    <a:pt x="2342352" y="4691746"/>
                    <a:pt x="2347047" y="4687052"/>
                    <a:pt x="2354088" y="4684705"/>
                  </a:cubicBezTo>
                  <a:cubicBezTo>
                    <a:pt x="2358782" y="4682358"/>
                    <a:pt x="2363476" y="4680011"/>
                    <a:pt x="2368170" y="4677664"/>
                  </a:cubicBezTo>
                  <a:cubicBezTo>
                    <a:pt x="2375211" y="4672970"/>
                    <a:pt x="2382252" y="4668276"/>
                    <a:pt x="2391640" y="4665928"/>
                  </a:cubicBezTo>
                  <a:cubicBezTo>
                    <a:pt x="2396334" y="4663582"/>
                    <a:pt x="2398681" y="4661234"/>
                    <a:pt x="2403376" y="4658887"/>
                  </a:cubicBezTo>
                  <a:cubicBezTo>
                    <a:pt x="2410417" y="4654193"/>
                    <a:pt x="2417458" y="4649499"/>
                    <a:pt x="2424499" y="4647152"/>
                  </a:cubicBezTo>
                  <a:cubicBezTo>
                    <a:pt x="2429193" y="4644805"/>
                    <a:pt x="2431540" y="4642458"/>
                    <a:pt x="2436234" y="4640111"/>
                  </a:cubicBezTo>
                  <a:cubicBezTo>
                    <a:pt x="2440928" y="4637764"/>
                    <a:pt x="2447970" y="4633070"/>
                    <a:pt x="2452664" y="4628376"/>
                  </a:cubicBezTo>
                  <a:cubicBezTo>
                    <a:pt x="2457358" y="4626029"/>
                    <a:pt x="2464399" y="4621335"/>
                    <a:pt x="2469093" y="4618987"/>
                  </a:cubicBezTo>
                  <a:cubicBezTo>
                    <a:pt x="2473787" y="4616641"/>
                    <a:pt x="2476134" y="4614293"/>
                    <a:pt x="2480828" y="4609599"/>
                  </a:cubicBezTo>
                  <a:cubicBezTo>
                    <a:pt x="2483175" y="4609599"/>
                    <a:pt x="2483175" y="4607252"/>
                    <a:pt x="2485522" y="4607252"/>
                  </a:cubicBezTo>
                  <a:cubicBezTo>
                    <a:pt x="2490216" y="4611946"/>
                    <a:pt x="2494910" y="4616641"/>
                    <a:pt x="2501952" y="4616641"/>
                  </a:cubicBezTo>
                  <a:cubicBezTo>
                    <a:pt x="2506646" y="4616641"/>
                    <a:pt x="2513687" y="4614293"/>
                    <a:pt x="2516034" y="4609599"/>
                  </a:cubicBezTo>
                  <a:cubicBezTo>
                    <a:pt x="2537157" y="4630723"/>
                    <a:pt x="2560628" y="4649499"/>
                    <a:pt x="2581751" y="4665928"/>
                  </a:cubicBezTo>
                  <a:cubicBezTo>
                    <a:pt x="2586445" y="4668276"/>
                    <a:pt x="2588792" y="4670622"/>
                    <a:pt x="2593486" y="4672970"/>
                  </a:cubicBezTo>
                  <a:cubicBezTo>
                    <a:pt x="2602875" y="4680011"/>
                    <a:pt x="2612263" y="4687052"/>
                    <a:pt x="2621651" y="4694093"/>
                  </a:cubicBezTo>
                  <a:cubicBezTo>
                    <a:pt x="2626345" y="4696440"/>
                    <a:pt x="2631039" y="4701134"/>
                    <a:pt x="2635733" y="4703481"/>
                  </a:cubicBezTo>
                  <a:cubicBezTo>
                    <a:pt x="2645121" y="4708175"/>
                    <a:pt x="2652163" y="4715216"/>
                    <a:pt x="2661551" y="4719911"/>
                  </a:cubicBezTo>
                  <a:cubicBezTo>
                    <a:pt x="2666245" y="4722258"/>
                    <a:pt x="2670939" y="4726952"/>
                    <a:pt x="2677980" y="4729299"/>
                  </a:cubicBezTo>
                  <a:cubicBezTo>
                    <a:pt x="2685021" y="4733993"/>
                    <a:pt x="2689715" y="4736340"/>
                    <a:pt x="2696756" y="4741034"/>
                  </a:cubicBezTo>
                  <a:cubicBezTo>
                    <a:pt x="2696756" y="4743381"/>
                    <a:pt x="2696756" y="4743381"/>
                    <a:pt x="2696756" y="4745728"/>
                  </a:cubicBezTo>
                  <a:cubicBezTo>
                    <a:pt x="2696756" y="4748075"/>
                    <a:pt x="2694409" y="4750422"/>
                    <a:pt x="2694409" y="4752769"/>
                  </a:cubicBezTo>
                  <a:cubicBezTo>
                    <a:pt x="2692062" y="4757463"/>
                    <a:pt x="2692062" y="4762157"/>
                    <a:pt x="2689715" y="4766851"/>
                  </a:cubicBezTo>
                  <a:cubicBezTo>
                    <a:pt x="2689715" y="4769199"/>
                    <a:pt x="2687368" y="4771545"/>
                    <a:pt x="2687368" y="4776239"/>
                  </a:cubicBezTo>
                  <a:cubicBezTo>
                    <a:pt x="2685021" y="4780934"/>
                    <a:pt x="2685021" y="4783281"/>
                    <a:pt x="2682674" y="4787975"/>
                  </a:cubicBezTo>
                  <a:cubicBezTo>
                    <a:pt x="2680327" y="4787975"/>
                    <a:pt x="2677980" y="4785628"/>
                    <a:pt x="2675633" y="4785628"/>
                  </a:cubicBezTo>
                  <a:cubicBezTo>
                    <a:pt x="2663898" y="4785628"/>
                    <a:pt x="2656857" y="4795016"/>
                    <a:pt x="2654510" y="4804404"/>
                  </a:cubicBezTo>
                  <a:cubicBezTo>
                    <a:pt x="2633386" y="4804404"/>
                    <a:pt x="2612263" y="4804404"/>
                    <a:pt x="2593486" y="4804404"/>
                  </a:cubicBezTo>
                  <a:cubicBezTo>
                    <a:pt x="2588792" y="4809098"/>
                    <a:pt x="2581751" y="4806751"/>
                    <a:pt x="2572363" y="4806751"/>
                  </a:cubicBezTo>
                  <a:close/>
                  <a:moveTo>
                    <a:pt x="1898761" y="4780934"/>
                  </a:moveTo>
                  <a:cubicBezTo>
                    <a:pt x="1884678" y="4773893"/>
                    <a:pt x="1870596" y="4766851"/>
                    <a:pt x="1856514" y="4759810"/>
                  </a:cubicBezTo>
                  <a:cubicBezTo>
                    <a:pt x="1863555" y="4762157"/>
                    <a:pt x="1872943" y="4764504"/>
                    <a:pt x="1879984" y="4764504"/>
                  </a:cubicBezTo>
                  <a:cubicBezTo>
                    <a:pt x="1889372" y="4766851"/>
                    <a:pt x="1901108" y="4769199"/>
                    <a:pt x="1910496" y="4771545"/>
                  </a:cubicBezTo>
                  <a:cubicBezTo>
                    <a:pt x="1905802" y="4771545"/>
                    <a:pt x="1901108" y="4776239"/>
                    <a:pt x="1898761" y="4780934"/>
                  </a:cubicBezTo>
                  <a:close/>
                  <a:moveTo>
                    <a:pt x="1847125" y="4752769"/>
                  </a:moveTo>
                  <a:cubicBezTo>
                    <a:pt x="1840084" y="4748075"/>
                    <a:pt x="1833043" y="4745728"/>
                    <a:pt x="1826002" y="4741034"/>
                  </a:cubicBezTo>
                  <a:cubicBezTo>
                    <a:pt x="1823655" y="4738687"/>
                    <a:pt x="1821308" y="4736340"/>
                    <a:pt x="1816614" y="4736340"/>
                  </a:cubicBezTo>
                  <a:cubicBezTo>
                    <a:pt x="1811920" y="4733993"/>
                    <a:pt x="1807226" y="4729299"/>
                    <a:pt x="1802532" y="4726952"/>
                  </a:cubicBezTo>
                  <a:cubicBezTo>
                    <a:pt x="1797838" y="4724605"/>
                    <a:pt x="1795491" y="4722258"/>
                    <a:pt x="1790797" y="4719911"/>
                  </a:cubicBezTo>
                  <a:cubicBezTo>
                    <a:pt x="1786102" y="4717563"/>
                    <a:pt x="1783755" y="4715216"/>
                    <a:pt x="1779061" y="4712869"/>
                  </a:cubicBezTo>
                  <a:cubicBezTo>
                    <a:pt x="1774367" y="4710522"/>
                    <a:pt x="1769673" y="4705828"/>
                    <a:pt x="1764979" y="4703481"/>
                  </a:cubicBezTo>
                  <a:cubicBezTo>
                    <a:pt x="1762632" y="4701134"/>
                    <a:pt x="1757938" y="4698787"/>
                    <a:pt x="1755591" y="4696440"/>
                  </a:cubicBezTo>
                  <a:cubicBezTo>
                    <a:pt x="1750897" y="4694093"/>
                    <a:pt x="1746203" y="4689399"/>
                    <a:pt x="1741508" y="4684705"/>
                  </a:cubicBezTo>
                  <a:cubicBezTo>
                    <a:pt x="1739161" y="4682358"/>
                    <a:pt x="1734467" y="4680011"/>
                    <a:pt x="1732120" y="4677664"/>
                  </a:cubicBezTo>
                  <a:cubicBezTo>
                    <a:pt x="1727426" y="4672970"/>
                    <a:pt x="1722732" y="4670622"/>
                    <a:pt x="1718038" y="4665928"/>
                  </a:cubicBezTo>
                  <a:cubicBezTo>
                    <a:pt x="1715691" y="4663582"/>
                    <a:pt x="1710997" y="4661234"/>
                    <a:pt x="1708650" y="4658887"/>
                  </a:cubicBezTo>
                  <a:cubicBezTo>
                    <a:pt x="1703956" y="4654193"/>
                    <a:pt x="1699262" y="4649499"/>
                    <a:pt x="1694567" y="4647152"/>
                  </a:cubicBezTo>
                  <a:cubicBezTo>
                    <a:pt x="1692220" y="4644805"/>
                    <a:pt x="1687526" y="4642458"/>
                    <a:pt x="1685179" y="4637764"/>
                  </a:cubicBezTo>
                  <a:cubicBezTo>
                    <a:pt x="1680485" y="4633070"/>
                    <a:pt x="1675791" y="4628376"/>
                    <a:pt x="1671097" y="4623681"/>
                  </a:cubicBezTo>
                  <a:cubicBezTo>
                    <a:pt x="1668750" y="4621335"/>
                    <a:pt x="1664056" y="4616641"/>
                    <a:pt x="1661709" y="4614293"/>
                  </a:cubicBezTo>
                  <a:cubicBezTo>
                    <a:pt x="1657015" y="4609599"/>
                    <a:pt x="1652321" y="4604905"/>
                    <a:pt x="1647627" y="4600211"/>
                  </a:cubicBezTo>
                  <a:cubicBezTo>
                    <a:pt x="1645280" y="4597864"/>
                    <a:pt x="1640586" y="4593170"/>
                    <a:pt x="1638239" y="4590823"/>
                  </a:cubicBezTo>
                  <a:cubicBezTo>
                    <a:pt x="1633544" y="4586129"/>
                    <a:pt x="1628850" y="4581435"/>
                    <a:pt x="1624156" y="4576741"/>
                  </a:cubicBezTo>
                  <a:cubicBezTo>
                    <a:pt x="1619462" y="4572047"/>
                    <a:pt x="1617115" y="4569700"/>
                    <a:pt x="1612421" y="4565005"/>
                  </a:cubicBezTo>
                  <a:cubicBezTo>
                    <a:pt x="1607727" y="4560311"/>
                    <a:pt x="1603033" y="4555617"/>
                    <a:pt x="1598339" y="4550923"/>
                  </a:cubicBezTo>
                  <a:cubicBezTo>
                    <a:pt x="1593645" y="4546229"/>
                    <a:pt x="1591298" y="4543882"/>
                    <a:pt x="1586603" y="4539188"/>
                  </a:cubicBezTo>
                  <a:cubicBezTo>
                    <a:pt x="1581909" y="4534494"/>
                    <a:pt x="1577215" y="4529800"/>
                    <a:pt x="1574868" y="4525106"/>
                  </a:cubicBezTo>
                  <a:cubicBezTo>
                    <a:pt x="1570174" y="4520412"/>
                    <a:pt x="1567827" y="4515718"/>
                    <a:pt x="1563133" y="4511024"/>
                  </a:cubicBezTo>
                  <a:cubicBezTo>
                    <a:pt x="1558439" y="4506329"/>
                    <a:pt x="1556092" y="4501635"/>
                    <a:pt x="1551398" y="4496941"/>
                  </a:cubicBezTo>
                  <a:cubicBezTo>
                    <a:pt x="1551398" y="4496941"/>
                    <a:pt x="1551398" y="4496941"/>
                    <a:pt x="1551398" y="4494594"/>
                  </a:cubicBezTo>
                  <a:cubicBezTo>
                    <a:pt x="1553745" y="4492247"/>
                    <a:pt x="1553745" y="4492247"/>
                    <a:pt x="1553745" y="4489900"/>
                  </a:cubicBezTo>
                  <a:cubicBezTo>
                    <a:pt x="1558439" y="4492247"/>
                    <a:pt x="1560786" y="4494594"/>
                    <a:pt x="1565480" y="4496941"/>
                  </a:cubicBezTo>
                  <a:cubicBezTo>
                    <a:pt x="1579562" y="4503982"/>
                    <a:pt x="1591298" y="4513370"/>
                    <a:pt x="1605380" y="4520412"/>
                  </a:cubicBezTo>
                  <a:cubicBezTo>
                    <a:pt x="1614768" y="4525106"/>
                    <a:pt x="1624156" y="4532147"/>
                    <a:pt x="1635891" y="4536841"/>
                  </a:cubicBezTo>
                  <a:cubicBezTo>
                    <a:pt x="1649974" y="4543882"/>
                    <a:pt x="1661709" y="4550923"/>
                    <a:pt x="1675791" y="4557964"/>
                  </a:cubicBezTo>
                  <a:cubicBezTo>
                    <a:pt x="1687526" y="4562658"/>
                    <a:pt x="1696915" y="4569700"/>
                    <a:pt x="1708650" y="4574394"/>
                  </a:cubicBezTo>
                  <a:cubicBezTo>
                    <a:pt x="1720385" y="4581435"/>
                    <a:pt x="1734467" y="4586129"/>
                    <a:pt x="1746203" y="4593170"/>
                  </a:cubicBezTo>
                  <a:cubicBezTo>
                    <a:pt x="1757938" y="4600211"/>
                    <a:pt x="1772020" y="4604905"/>
                    <a:pt x="1783755" y="4611946"/>
                  </a:cubicBezTo>
                  <a:cubicBezTo>
                    <a:pt x="1795491" y="4616641"/>
                    <a:pt x="1804879" y="4621335"/>
                    <a:pt x="1816614" y="4626029"/>
                  </a:cubicBezTo>
                  <a:cubicBezTo>
                    <a:pt x="1837737" y="4635417"/>
                    <a:pt x="1858861" y="4644805"/>
                    <a:pt x="1879984" y="4654193"/>
                  </a:cubicBezTo>
                  <a:cubicBezTo>
                    <a:pt x="1882331" y="4654193"/>
                    <a:pt x="1884678" y="4656540"/>
                    <a:pt x="1887025" y="4656540"/>
                  </a:cubicBezTo>
                  <a:cubicBezTo>
                    <a:pt x="1910496" y="4665928"/>
                    <a:pt x="1933966" y="4675317"/>
                    <a:pt x="1957437" y="4684705"/>
                  </a:cubicBezTo>
                  <a:cubicBezTo>
                    <a:pt x="1962131" y="4687052"/>
                    <a:pt x="1966825" y="4687052"/>
                    <a:pt x="1969172" y="4689399"/>
                  </a:cubicBezTo>
                  <a:cubicBezTo>
                    <a:pt x="1987948" y="4696440"/>
                    <a:pt x="2009072" y="4703481"/>
                    <a:pt x="2027848" y="4710522"/>
                  </a:cubicBezTo>
                  <a:cubicBezTo>
                    <a:pt x="2034889" y="4712869"/>
                    <a:pt x="2041930" y="4715216"/>
                    <a:pt x="2046624" y="4717563"/>
                  </a:cubicBezTo>
                  <a:cubicBezTo>
                    <a:pt x="2063054" y="4722258"/>
                    <a:pt x="2081830" y="4729299"/>
                    <a:pt x="2098260" y="4733993"/>
                  </a:cubicBezTo>
                  <a:cubicBezTo>
                    <a:pt x="2105301" y="4736340"/>
                    <a:pt x="2114689" y="4738687"/>
                    <a:pt x="2121730" y="4741034"/>
                  </a:cubicBezTo>
                  <a:cubicBezTo>
                    <a:pt x="2138159" y="4745728"/>
                    <a:pt x="2154589" y="4750422"/>
                    <a:pt x="2171018" y="4755116"/>
                  </a:cubicBezTo>
                  <a:cubicBezTo>
                    <a:pt x="2180406" y="4757463"/>
                    <a:pt x="2187447" y="4759810"/>
                    <a:pt x="2196835" y="4762157"/>
                  </a:cubicBezTo>
                  <a:cubicBezTo>
                    <a:pt x="2199183" y="4762157"/>
                    <a:pt x="2201530" y="4762157"/>
                    <a:pt x="2201530" y="4764504"/>
                  </a:cubicBezTo>
                  <a:cubicBezTo>
                    <a:pt x="2196835" y="4766851"/>
                    <a:pt x="2192141" y="4766851"/>
                    <a:pt x="2187447" y="4769199"/>
                  </a:cubicBezTo>
                  <a:cubicBezTo>
                    <a:pt x="2180406" y="4771545"/>
                    <a:pt x="2175712" y="4773893"/>
                    <a:pt x="2168671" y="4773893"/>
                  </a:cubicBezTo>
                  <a:cubicBezTo>
                    <a:pt x="2163977" y="4776239"/>
                    <a:pt x="2159283" y="4776239"/>
                    <a:pt x="2154589" y="4778587"/>
                  </a:cubicBezTo>
                  <a:cubicBezTo>
                    <a:pt x="2147548" y="4780934"/>
                    <a:pt x="2142854" y="4780934"/>
                    <a:pt x="2135812" y="4783281"/>
                  </a:cubicBezTo>
                  <a:cubicBezTo>
                    <a:pt x="2131118" y="4785628"/>
                    <a:pt x="2126424" y="4785628"/>
                    <a:pt x="2119383" y="4785628"/>
                  </a:cubicBezTo>
                  <a:cubicBezTo>
                    <a:pt x="2112342" y="4785628"/>
                    <a:pt x="2107648" y="4787975"/>
                    <a:pt x="2100607" y="4790322"/>
                  </a:cubicBezTo>
                  <a:cubicBezTo>
                    <a:pt x="2095913" y="4790322"/>
                    <a:pt x="2088871" y="4792669"/>
                    <a:pt x="2084177" y="4792669"/>
                  </a:cubicBezTo>
                  <a:cubicBezTo>
                    <a:pt x="2079483" y="4792669"/>
                    <a:pt x="2072442" y="4795016"/>
                    <a:pt x="2067748" y="4795016"/>
                  </a:cubicBezTo>
                  <a:cubicBezTo>
                    <a:pt x="2060707" y="4795016"/>
                    <a:pt x="2056013" y="4797363"/>
                    <a:pt x="2048972" y="4797363"/>
                  </a:cubicBezTo>
                  <a:cubicBezTo>
                    <a:pt x="2044277" y="4797363"/>
                    <a:pt x="2039583" y="4799710"/>
                    <a:pt x="2034889" y="4799710"/>
                  </a:cubicBezTo>
                  <a:cubicBezTo>
                    <a:pt x="2030195" y="4799710"/>
                    <a:pt x="2023154" y="4799710"/>
                    <a:pt x="2018460" y="4799710"/>
                  </a:cubicBezTo>
                  <a:cubicBezTo>
                    <a:pt x="1990295" y="4795016"/>
                    <a:pt x="1962131" y="4790322"/>
                    <a:pt x="1933966" y="4783281"/>
                  </a:cubicBezTo>
                  <a:cubicBezTo>
                    <a:pt x="1931619" y="4780934"/>
                    <a:pt x="1926925" y="4780934"/>
                    <a:pt x="1924578" y="4780934"/>
                  </a:cubicBezTo>
                  <a:cubicBezTo>
                    <a:pt x="1924578" y="4780934"/>
                    <a:pt x="1922231" y="4780934"/>
                    <a:pt x="1922231" y="4780934"/>
                  </a:cubicBezTo>
                  <a:cubicBezTo>
                    <a:pt x="1901108" y="4776239"/>
                    <a:pt x="1879984" y="4771545"/>
                    <a:pt x="1856514" y="4766851"/>
                  </a:cubicBezTo>
                  <a:cubicBezTo>
                    <a:pt x="1856514" y="4766851"/>
                    <a:pt x="1854167" y="4766851"/>
                    <a:pt x="1854167" y="4764504"/>
                  </a:cubicBezTo>
                  <a:cubicBezTo>
                    <a:pt x="1847125" y="4752769"/>
                    <a:pt x="1847125" y="4752769"/>
                    <a:pt x="1847125" y="4752769"/>
                  </a:cubicBezTo>
                  <a:close/>
                  <a:moveTo>
                    <a:pt x="1492722" y="4485206"/>
                  </a:moveTo>
                  <a:cubicBezTo>
                    <a:pt x="1490375" y="4485206"/>
                    <a:pt x="1485680" y="4487553"/>
                    <a:pt x="1483333" y="4487553"/>
                  </a:cubicBezTo>
                  <a:cubicBezTo>
                    <a:pt x="1478639" y="4489900"/>
                    <a:pt x="1473945" y="4489900"/>
                    <a:pt x="1469251" y="4492247"/>
                  </a:cubicBezTo>
                  <a:cubicBezTo>
                    <a:pt x="1466904" y="4492247"/>
                    <a:pt x="1462210" y="4494594"/>
                    <a:pt x="1459863" y="4494594"/>
                  </a:cubicBezTo>
                  <a:cubicBezTo>
                    <a:pt x="1455169" y="4494594"/>
                    <a:pt x="1450475" y="4496941"/>
                    <a:pt x="1445781" y="4496941"/>
                  </a:cubicBezTo>
                  <a:cubicBezTo>
                    <a:pt x="1443434" y="4496941"/>
                    <a:pt x="1438739" y="4499288"/>
                    <a:pt x="1436392" y="4499288"/>
                  </a:cubicBezTo>
                  <a:cubicBezTo>
                    <a:pt x="1431698" y="4499288"/>
                    <a:pt x="1427004" y="4501635"/>
                    <a:pt x="1422310" y="4501635"/>
                  </a:cubicBezTo>
                  <a:cubicBezTo>
                    <a:pt x="1419963" y="4501635"/>
                    <a:pt x="1415269" y="4503982"/>
                    <a:pt x="1412922" y="4503982"/>
                  </a:cubicBezTo>
                  <a:cubicBezTo>
                    <a:pt x="1408228" y="4503982"/>
                    <a:pt x="1403534" y="4506329"/>
                    <a:pt x="1396493" y="4506329"/>
                  </a:cubicBezTo>
                  <a:cubicBezTo>
                    <a:pt x="1394146" y="4506329"/>
                    <a:pt x="1391799" y="4506329"/>
                    <a:pt x="1387104" y="4506329"/>
                  </a:cubicBezTo>
                  <a:cubicBezTo>
                    <a:pt x="1382410" y="4506329"/>
                    <a:pt x="1375369" y="4506329"/>
                    <a:pt x="1370675" y="4506329"/>
                  </a:cubicBezTo>
                  <a:cubicBezTo>
                    <a:pt x="1368328" y="4506329"/>
                    <a:pt x="1365981" y="4506329"/>
                    <a:pt x="1363634" y="4506329"/>
                  </a:cubicBezTo>
                  <a:cubicBezTo>
                    <a:pt x="1356593" y="4506329"/>
                    <a:pt x="1347205" y="4506329"/>
                    <a:pt x="1340164" y="4506329"/>
                  </a:cubicBezTo>
                  <a:cubicBezTo>
                    <a:pt x="1326081" y="4506329"/>
                    <a:pt x="1311999" y="4506329"/>
                    <a:pt x="1297917" y="4503982"/>
                  </a:cubicBezTo>
                  <a:cubicBezTo>
                    <a:pt x="1293223" y="4503982"/>
                    <a:pt x="1288529" y="4501635"/>
                    <a:pt x="1286181" y="4501635"/>
                  </a:cubicBezTo>
                  <a:cubicBezTo>
                    <a:pt x="1283834" y="4501635"/>
                    <a:pt x="1281487" y="4501635"/>
                    <a:pt x="1276793" y="4501635"/>
                  </a:cubicBezTo>
                  <a:cubicBezTo>
                    <a:pt x="1276793" y="4501635"/>
                    <a:pt x="1276793" y="4499288"/>
                    <a:pt x="1276793" y="4499288"/>
                  </a:cubicBezTo>
                  <a:cubicBezTo>
                    <a:pt x="1276793" y="4487553"/>
                    <a:pt x="1267405" y="4478165"/>
                    <a:pt x="1255670" y="4478165"/>
                  </a:cubicBezTo>
                  <a:cubicBezTo>
                    <a:pt x="1248629" y="4478165"/>
                    <a:pt x="1243935" y="4480512"/>
                    <a:pt x="1241588" y="4485206"/>
                  </a:cubicBezTo>
                  <a:cubicBezTo>
                    <a:pt x="1227505" y="4473471"/>
                    <a:pt x="1211076" y="4461735"/>
                    <a:pt x="1196994" y="4450000"/>
                  </a:cubicBezTo>
                  <a:cubicBezTo>
                    <a:pt x="1192300" y="4445306"/>
                    <a:pt x="1187605" y="4440612"/>
                    <a:pt x="1182911" y="4438265"/>
                  </a:cubicBezTo>
                  <a:cubicBezTo>
                    <a:pt x="1175870" y="4433571"/>
                    <a:pt x="1171176" y="4426530"/>
                    <a:pt x="1164135" y="4421836"/>
                  </a:cubicBezTo>
                  <a:cubicBezTo>
                    <a:pt x="1168829" y="4424183"/>
                    <a:pt x="1173523" y="4424183"/>
                    <a:pt x="1178217" y="4426530"/>
                  </a:cubicBezTo>
                  <a:cubicBezTo>
                    <a:pt x="1185258" y="4428877"/>
                    <a:pt x="1194647" y="4431224"/>
                    <a:pt x="1201688" y="4433571"/>
                  </a:cubicBezTo>
                  <a:cubicBezTo>
                    <a:pt x="1211076" y="4435918"/>
                    <a:pt x="1220464" y="4438265"/>
                    <a:pt x="1232199" y="4440612"/>
                  </a:cubicBezTo>
                  <a:cubicBezTo>
                    <a:pt x="1239241" y="4442959"/>
                    <a:pt x="1248629" y="4445306"/>
                    <a:pt x="1255670" y="4447653"/>
                  </a:cubicBezTo>
                  <a:cubicBezTo>
                    <a:pt x="1265058" y="4450000"/>
                    <a:pt x="1276793" y="4452347"/>
                    <a:pt x="1286181" y="4454694"/>
                  </a:cubicBezTo>
                  <a:cubicBezTo>
                    <a:pt x="1293223" y="4457041"/>
                    <a:pt x="1300264" y="4457041"/>
                    <a:pt x="1309652" y="4459388"/>
                  </a:cubicBezTo>
                  <a:cubicBezTo>
                    <a:pt x="1321387" y="4461735"/>
                    <a:pt x="1333122" y="4461735"/>
                    <a:pt x="1342511" y="4464083"/>
                  </a:cubicBezTo>
                  <a:cubicBezTo>
                    <a:pt x="1349552" y="4464083"/>
                    <a:pt x="1356593" y="4466429"/>
                    <a:pt x="1363634" y="4466429"/>
                  </a:cubicBezTo>
                  <a:cubicBezTo>
                    <a:pt x="1375369" y="4468777"/>
                    <a:pt x="1389452" y="4468777"/>
                    <a:pt x="1401187" y="4468777"/>
                  </a:cubicBezTo>
                  <a:cubicBezTo>
                    <a:pt x="1405881" y="4468777"/>
                    <a:pt x="1412922" y="4468777"/>
                    <a:pt x="1417616" y="4471123"/>
                  </a:cubicBezTo>
                  <a:cubicBezTo>
                    <a:pt x="1436392" y="4471123"/>
                    <a:pt x="1455169" y="4473471"/>
                    <a:pt x="1471598" y="4473471"/>
                  </a:cubicBezTo>
                  <a:lnTo>
                    <a:pt x="1471598" y="4473471"/>
                  </a:lnTo>
                  <a:cubicBezTo>
                    <a:pt x="1471598" y="4473471"/>
                    <a:pt x="1471598" y="4473471"/>
                    <a:pt x="1473945" y="4473471"/>
                  </a:cubicBezTo>
                  <a:cubicBezTo>
                    <a:pt x="1488028" y="4473471"/>
                    <a:pt x="1502110" y="4473471"/>
                    <a:pt x="1513845" y="4471123"/>
                  </a:cubicBezTo>
                  <a:cubicBezTo>
                    <a:pt x="1513845" y="4471123"/>
                    <a:pt x="1513845" y="4473471"/>
                    <a:pt x="1513845" y="4473471"/>
                  </a:cubicBezTo>
                  <a:cubicBezTo>
                    <a:pt x="1511498" y="4473471"/>
                    <a:pt x="1509151" y="4475818"/>
                    <a:pt x="1506804" y="4475818"/>
                  </a:cubicBezTo>
                  <a:cubicBezTo>
                    <a:pt x="1502110" y="4482859"/>
                    <a:pt x="1497416" y="4485206"/>
                    <a:pt x="1492722" y="4485206"/>
                  </a:cubicBezTo>
                  <a:close/>
                  <a:moveTo>
                    <a:pt x="1220464" y="4496941"/>
                  </a:moveTo>
                  <a:cubicBezTo>
                    <a:pt x="1213423" y="4492247"/>
                    <a:pt x="1206382" y="4489900"/>
                    <a:pt x="1201688" y="4485206"/>
                  </a:cubicBezTo>
                  <a:cubicBezTo>
                    <a:pt x="1206382" y="4487553"/>
                    <a:pt x="1211076" y="4489900"/>
                    <a:pt x="1215770" y="4489900"/>
                  </a:cubicBezTo>
                  <a:cubicBezTo>
                    <a:pt x="1220464" y="4492247"/>
                    <a:pt x="1225158" y="4494594"/>
                    <a:pt x="1229852" y="4494594"/>
                  </a:cubicBezTo>
                  <a:cubicBezTo>
                    <a:pt x="1232199" y="4494594"/>
                    <a:pt x="1232199" y="4496941"/>
                    <a:pt x="1234546" y="4496941"/>
                  </a:cubicBezTo>
                  <a:cubicBezTo>
                    <a:pt x="1234546" y="4496941"/>
                    <a:pt x="1234546" y="4499288"/>
                    <a:pt x="1234546" y="4499288"/>
                  </a:cubicBezTo>
                  <a:cubicBezTo>
                    <a:pt x="1232199" y="4499288"/>
                    <a:pt x="1227505" y="4496941"/>
                    <a:pt x="1225158" y="4496941"/>
                  </a:cubicBezTo>
                  <a:cubicBezTo>
                    <a:pt x="1225158" y="4496941"/>
                    <a:pt x="1222811" y="4496941"/>
                    <a:pt x="1220464" y="4496941"/>
                  </a:cubicBezTo>
                  <a:close/>
                  <a:moveTo>
                    <a:pt x="1145359" y="4447653"/>
                  </a:moveTo>
                  <a:cubicBezTo>
                    <a:pt x="1135971" y="4442959"/>
                    <a:pt x="1128929" y="4435918"/>
                    <a:pt x="1119541" y="4431224"/>
                  </a:cubicBezTo>
                  <a:cubicBezTo>
                    <a:pt x="1114847" y="4428877"/>
                    <a:pt x="1110153" y="4424183"/>
                    <a:pt x="1105459" y="4421836"/>
                  </a:cubicBezTo>
                  <a:cubicBezTo>
                    <a:pt x="1110153" y="4424183"/>
                    <a:pt x="1117194" y="4428877"/>
                    <a:pt x="1121888" y="4431224"/>
                  </a:cubicBezTo>
                  <a:cubicBezTo>
                    <a:pt x="1138318" y="4440612"/>
                    <a:pt x="1154747" y="4450000"/>
                    <a:pt x="1171176" y="4459388"/>
                  </a:cubicBezTo>
                  <a:cubicBezTo>
                    <a:pt x="1180564" y="4464083"/>
                    <a:pt x="1192300" y="4471123"/>
                    <a:pt x="1201688" y="4475818"/>
                  </a:cubicBezTo>
                  <a:cubicBezTo>
                    <a:pt x="1213423" y="4480512"/>
                    <a:pt x="1222811" y="4487553"/>
                    <a:pt x="1234546" y="4494594"/>
                  </a:cubicBezTo>
                  <a:cubicBezTo>
                    <a:pt x="1234546" y="4494594"/>
                    <a:pt x="1234546" y="4494594"/>
                    <a:pt x="1234546" y="4494594"/>
                  </a:cubicBezTo>
                  <a:cubicBezTo>
                    <a:pt x="1232199" y="4494594"/>
                    <a:pt x="1232199" y="4492247"/>
                    <a:pt x="1229852" y="4492247"/>
                  </a:cubicBezTo>
                  <a:cubicBezTo>
                    <a:pt x="1225158" y="4489900"/>
                    <a:pt x="1218117" y="4487553"/>
                    <a:pt x="1213423" y="4485206"/>
                  </a:cubicBezTo>
                  <a:cubicBezTo>
                    <a:pt x="1206382" y="4482859"/>
                    <a:pt x="1201688" y="4480512"/>
                    <a:pt x="1194647" y="4478165"/>
                  </a:cubicBezTo>
                  <a:cubicBezTo>
                    <a:pt x="1194647" y="4478165"/>
                    <a:pt x="1192300" y="4478165"/>
                    <a:pt x="1192300" y="4475818"/>
                  </a:cubicBezTo>
                  <a:cubicBezTo>
                    <a:pt x="1185258" y="4471123"/>
                    <a:pt x="1178217" y="4466429"/>
                    <a:pt x="1171176" y="4461735"/>
                  </a:cubicBezTo>
                  <a:cubicBezTo>
                    <a:pt x="1164135" y="4459388"/>
                    <a:pt x="1154747" y="4454694"/>
                    <a:pt x="1145359" y="4447653"/>
                  </a:cubicBezTo>
                  <a:close/>
                  <a:moveTo>
                    <a:pt x="1006883" y="4349077"/>
                  </a:moveTo>
                  <a:cubicBezTo>
                    <a:pt x="1013924" y="4353771"/>
                    <a:pt x="1018618" y="4358466"/>
                    <a:pt x="1025659" y="4363160"/>
                  </a:cubicBezTo>
                  <a:cubicBezTo>
                    <a:pt x="1025659" y="4363160"/>
                    <a:pt x="1025659" y="4365506"/>
                    <a:pt x="1023312" y="4365506"/>
                  </a:cubicBezTo>
                  <a:cubicBezTo>
                    <a:pt x="1006883" y="4353771"/>
                    <a:pt x="988107" y="4342036"/>
                    <a:pt x="971677" y="4330301"/>
                  </a:cubicBezTo>
                  <a:cubicBezTo>
                    <a:pt x="974024" y="4327954"/>
                    <a:pt x="974024" y="4325607"/>
                    <a:pt x="974024" y="4323260"/>
                  </a:cubicBezTo>
                  <a:cubicBezTo>
                    <a:pt x="976371" y="4325607"/>
                    <a:pt x="978718" y="4327954"/>
                    <a:pt x="981065" y="4330301"/>
                  </a:cubicBezTo>
                  <a:cubicBezTo>
                    <a:pt x="992801" y="4337342"/>
                    <a:pt x="999842" y="4344383"/>
                    <a:pt x="1006883" y="4349077"/>
                  </a:cubicBezTo>
                  <a:close/>
                  <a:moveTo>
                    <a:pt x="1053824" y="4346730"/>
                  </a:moveTo>
                  <a:cubicBezTo>
                    <a:pt x="1053824" y="4344383"/>
                    <a:pt x="1056171" y="4339689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60865" y="4339689"/>
                    <a:pt x="1065559" y="4344383"/>
                    <a:pt x="1070253" y="4349077"/>
                  </a:cubicBezTo>
                  <a:cubicBezTo>
                    <a:pt x="1074947" y="4353771"/>
                    <a:pt x="1081988" y="4360812"/>
                    <a:pt x="1086683" y="4365506"/>
                  </a:cubicBezTo>
                  <a:cubicBezTo>
                    <a:pt x="1100765" y="4377242"/>
                    <a:pt x="1114847" y="4391324"/>
                    <a:pt x="1128929" y="4403059"/>
                  </a:cubicBezTo>
                  <a:cubicBezTo>
                    <a:pt x="1135971" y="4410100"/>
                    <a:pt x="1143012" y="4414794"/>
                    <a:pt x="1150053" y="4421836"/>
                  </a:cubicBezTo>
                  <a:cubicBezTo>
                    <a:pt x="1147706" y="4421836"/>
                    <a:pt x="1143012" y="4419489"/>
                    <a:pt x="1140665" y="4419489"/>
                  </a:cubicBezTo>
                  <a:cubicBezTo>
                    <a:pt x="1133623" y="4417142"/>
                    <a:pt x="1126582" y="4414794"/>
                    <a:pt x="1119541" y="4410100"/>
                  </a:cubicBezTo>
                  <a:cubicBezTo>
                    <a:pt x="1110153" y="4405406"/>
                    <a:pt x="1098418" y="4403059"/>
                    <a:pt x="1089030" y="4398365"/>
                  </a:cubicBezTo>
                  <a:cubicBezTo>
                    <a:pt x="1081988" y="4396018"/>
                    <a:pt x="1077294" y="4393671"/>
                    <a:pt x="1070253" y="4388977"/>
                  </a:cubicBezTo>
                  <a:cubicBezTo>
                    <a:pt x="1065559" y="4386630"/>
                    <a:pt x="1060865" y="4384283"/>
                    <a:pt x="1056171" y="4381936"/>
                  </a:cubicBezTo>
                  <a:cubicBezTo>
                    <a:pt x="1056171" y="4379589"/>
                    <a:pt x="1058518" y="4377242"/>
                    <a:pt x="1058518" y="4374895"/>
                  </a:cubicBezTo>
                  <a:cubicBezTo>
                    <a:pt x="1058518" y="4367854"/>
                    <a:pt x="1053824" y="4360812"/>
                    <a:pt x="1046783" y="4356118"/>
                  </a:cubicBezTo>
                  <a:cubicBezTo>
                    <a:pt x="1046783" y="4353771"/>
                    <a:pt x="1046783" y="4353771"/>
                    <a:pt x="1049130" y="4351424"/>
                  </a:cubicBezTo>
                  <a:cubicBezTo>
                    <a:pt x="1053824" y="4351424"/>
                    <a:pt x="1053824" y="4349077"/>
                    <a:pt x="1053824" y="4346730"/>
                  </a:cubicBezTo>
                  <a:close/>
                  <a:moveTo>
                    <a:pt x="974024" y="4241113"/>
                  </a:moveTo>
                  <a:cubicBezTo>
                    <a:pt x="966983" y="4234072"/>
                    <a:pt x="962289" y="4227031"/>
                    <a:pt x="955248" y="4219990"/>
                  </a:cubicBezTo>
                  <a:cubicBezTo>
                    <a:pt x="924736" y="4182437"/>
                    <a:pt x="896572" y="4144884"/>
                    <a:pt x="866060" y="4102637"/>
                  </a:cubicBezTo>
                  <a:cubicBezTo>
                    <a:pt x="861366" y="4095596"/>
                    <a:pt x="856672" y="4088555"/>
                    <a:pt x="849631" y="4081514"/>
                  </a:cubicBezTo>
                  <a:cubicBezTo>
                    <a:pt x="842590" y="4072125"/>
                    <a:pt x="835549" y="4060390"/>
                    <a:pt x="828507" y="4051002"/>
                  </a:cubicBezTo>
                  <a:cubicBezTo>
                    <a:pt x="821466" y="4041614"/>
                    <a:pt x="816772" y="4032226"/>
                    <a:pt x="809731" y="4022838"/>
                  </a:cubicBezTo>
                  <a:cubicBezTo>
                    <a:pt x="802690" y="4013449"/>
                    <a:pt x="795649" y="4004061"/>
                    <a:pt x="790955" y="3992326"/>
                  </a:cubicBezTo>
                  <a:cubicBezTo>
                    <a:pt x="783914" y="3982938"/>
                    <a:pt x="776872" y="3971203"/>
                    <a:pt x="769831" y="3961814"/>
                  </a:cubicBezTo>
                  <a:cubicBezTo>
                    <a:pt x="762790" y="3952426"/>
                    <a:pt x="758096" y="3943038"/>
                    <a:pt x="751055" y="3931303"/>
                  </a:cubicBezTo>
                  <a:cubicBezTo>
                    <a:pt x="744014" y="3919567"/>
                    <a:pt x="736973" y="3910179"/>
                    <a:pt x="729931" y="3898444"/>
                  </a:cubicBezTo>
                  <a:cubicBezTo>
                    <a:pt x="725237" y="3889056"/>
                    <a:pt x="718196" y="3879668"/>
                    <a:pt x="713502" y="3870280"/>
                  </a:cubicBezTo>
                  <a:cubicBezTo>
                    <a:pt x="708808" y="3863238"/>
                    <a:pt x="704114" y="3856197"/>
                    <a:pt x="699420" y="3849156"/>
                  </a:cubicBezTo>
                  <a:cubicBezTo>
                    <a:pt x="701767" y="3846809"/>
                    <a:pt x="704114" y="3846809"/>
                    <a:pt x="704114" y="3844462"/>
                  </a:cubicBezTo>
                  <a:cubicBezTo>
                    <a:pt x="706461" y="3846809"/>
                    <a:pt x="708808" y="3846809"/>
                    <a:pt x="713502" y="3849156"/>
                  </a:cubicBezTo>
                  <a:cubicBezTo>
                    <a:pt x="720543" y="3853850"/>
                    <a:pt x="725237" y="3856197"/>
                    <a:pt x="732279" y="3860891"/>
                  </a:cubicBezTo>
                  <a:cubicBezTo>
                    <a:pt x="741667" y="3865586"/>
                    <a:pt x="748708" y="3870280"/>
                    <a:pt x="758096" y="3874974"/>
                  </a:cubicBezTo>
                  <a:cubicBezTo>
                    <a:pt x="765137" y="3877321"/>
                    <a:pt x="769831" y="3882015"/>
                    <a:pt x="776872" y="3884362"/>
                  </a:cubicBezTo>
                  <a:cubicBezTo>
                    <a:pt x="786261" y="3889056"/>
                    <a:pt x="795649" y="3893750"/>
                    <a:pt x="802690" y="3898444"/>
                  </a:cubicBezTo>
                  <a:cubicBezTo>
                    <a:pt x="809731" y="3900791"/>
                    <a:pt x="814425" y="3905485"/>
                    <a:pt x="821466" y="3907832"/>
                  </a:cubicBezTo>
                  <a:cubicBezTo>
                    <a:pt x="830854" y="3912527"/>
                    <a:pt x="840243" y="3917221"/>
                    <a:pt x="849631" y="3919567"/>
                  </a:cubicBezTo>
                  <a:cubicBezTo>
                    <a:pt x="854325" y="3921915"/>
                    <a:pt x="861366" y="3924262"/>
                    <a:pt x="866060" y="3926609"/>
                  </a:cubicBezTo>
                  <a:cubicBezTo>
                    <a:pt x="875448" y="3931303"/>
                    <a:pt x="887184" y="3935997"/>
                    <a:pt x="896572" y="3938344"/>
                  </a:cubicBezTo>
                  <a:cubicBezTo>
                    <a:pt x="901266" y="3940691"/>
                    <a:pt x="905960" y="3943038"/>
                    <a:pt x="913001" y="3945385"/>
                  </a:cubicBezTo>
                  <a:cubicBezTo>
                    <a:pt x="927083" y="3950079"/>
                    <a:pt x="938819" y="3954773"/>
                    <a:pt x="952901" y="3959468"/>
                  </a:cubicBezTo>
                  <a:cubicBezTo>
                    <a:pt x="955248" y="3959468"/>
                    <a:pt x="957595" y="3961814"/>
                    <a:pt x="959942" y="3961814"/>
                  </a:cubicBezTo>
                  <a:cubicBezTo>
                    <a:pt x="976371" y="3966508"/>
                    <a:pt x="992801" y="3973550"/>
                    <a:pt x="1009230" y="3978244"/>
                  </a:cubicBezTo>
                  <a:cubicBezTo>
                    <a:pt x="1009230" y="3978244"/>
                    <a:pt x="1009230" y="3978244"/>
                    <a:pt x="1009230" y="3978244"/>
                  </a:cubicBezTo>
                  <a:cubicBezTo>
                    <a:pt x="1018618" y="3980591"/>
                    <a:pt x="1030353" y="3982938"/>
                    <a:pt x="1039742" y="3987632"/>
                  </a:cubicBezTo>
                  <a:cubicBezTo>
                    <a:pt x="1039742" y="3989979"/>
                    <a:pt x="1039742" y="3989979"/>
                    <a:pt x="1039742" y="3992326"/>
                  </a:cubicBezTo>
                  <a:cubicBezTo>
                    <a:pt x="1039742" y="4001714"/>
                    <a:pt x="1046783" y="4011102"/>
                    <a:pt x="1056171" y="4011102"/>
                  </a:cubicBezTo>
                  <a:cubicBezTo>
                    <a:pt x="1051477" y="4041614"/>
                    <a:pt x="1049130" y="4072125"/>
                    <a:pt x="1044436" y="4102637"/>
                  </a:cubicBezTo>
                  <a:cubicBezTo>
                    <a:pt x="1044436" y="4107331"/>
                    <a:pt x="1042089" y="4112026"/>
                    <a:pt x="1042089" y="4116720"/>
                  </a:cubicBezTo>
                  <a:cubicBezTo>
                    <a:pt x="1042089" y="4123761"/>
                    <a:pt x="1039742" y="4128455"/>
                    <a:pt x="1039742" y="4135496"/>
                  </a:cubicBezTo>
                  <a:cubicBezTo>
                    <a:pt x="1039742" y="4142537"/>
                    <a:pt x="1037395" y="4149578"/>
                    <a:pt x="1037395" y="4156619"/>
                  </a:cubicBezTo>
                  <a:cubicBezTo>
                    <a:pt x="1037395" y="4163660"/>
                    <a:pt x="1035047" y="4168354"/>
                    <a:pt x="1035047" y="4175396"/>
                  </a:cubicBezTo>
                  <a:cubicBezTo>
                    <a:pt x="1035047" y="4182437"/>
                    <a:pt x="1032700" y="4189478"/>
                    <a:pt x="1032700" y="4194172"/>
                  </a:cubicBezTo>
                  <a:cubicBezTo>
                    <a:pt x="1032700" y="4201213"/>
                    <a:pt x="1030353" y="4205908"/>
                    <a:pt x="1030353" y="4212948"/>
                  </a:cubicBezTo>
                  <a:cubicBezTo>
                    <a:pt x="1030353" y="4219990"/>
                    <a:pt x="1028006" y="4224684"/>
                    <a:pt x="1028006" y="4231725"/>
                  </a:cubicBezTo>
                  <a:cubicBezTo>
                    <a:pt x="1028006" y="4238766"/>
                    <a:pt x="1025659" y="4243460"/>
                    <a:pt x="1025659" y="4250501"/>
                  </a:cubicBezTo>
                  <a:cubicBezTo>
                    <a:pt x="1025659" y="4255195"/>
                    <a:pt x="1023312" y="4262236"/>
                    <a:pt x="1023312" y="4266930"/>
                  </a:cubicBezTo>
                  <a:cubicBezTo>
                    <a:pt x="1023312" y="4271625"/>
                    <a:pt x="1020965" y="4276319"/>
                    <a:pt x="1020965" y="4278666"/>
                  </a:cubicBezTo>
                  <a:cubicBezTo>
                    <a:pt x="1020965" y="4278666"/>
                    <a:pt x="1018618" y="4278666"/>
                    <a:pt x="1018618" y="4278666"/>
                  </a:cubicBezTo>
                  <a:cubicBezTo>
                    <a:pt x="1013924" y="4278666"/>
                    <a:pt x="1009230" y="4281013"/>
                    <a:pt x="1006883" y="4283360"/>
                  </a:cubicBezTo>
                  <a:cubicBezTo>
                    <a:pt x="1004536" y="4281013"/>
                    <a:pt x="1002189" y="4276319"/>
                    <a:pt x="997495" y="4273972"/>
                  </a:cubicBezTo>
                  <a:cubicBezTo>
                    <a:pt x="988107" y="4257542"/>
                    <a:pt x="981065" y="4250501"/>
                    <a:pt x="974024" y="4241113"/>
                  </a:cubicBezTo>
                  <a:close/>
                  <a:moveTo>
                    <a:pt x="640744" y="3785786"/>
                  </a:moveTo>
                  <a:cubicBezTo>
                    <a:pt x="631355" y="3776398"/>
                    <a:pt x="621967" y="3767009"/>
                    <a:pt x="614926" y="3759969"/>
                  </a:cubicBezTo>
                  <a:cubicBezTo>
                    <a:pt x="607885" y="3752927"/>
                    <a:pt x="603191" y="3748233"/>
                    <a:pt x="596150" y="3741192"/>
                  </a:cubicBezTo>
                  <a:cubicBezTo>
                    <a:pt x="586762" y="3731804"/>
                    <a:pt x="577373" y="3722416"/>
                    <a:pt x="567985" y="3713028"/>
                  </a:cubicBezTo>
                  <a:cubicBezTo>
                    <a:pt x="563291" y="3708333"/>
                    <a:pt x="556250" y="3701292"/>
                    <a:pt x="551556" y="3696598"/>
                  </a:cubicBezTo>
                  <a:cubicBezTo>
                    <a:pt x="542168" y="3684863"/>
                    <a:pt x="532780" y="3675475"/>
                    <a:pt x="523391" y="3663740"/>
                  </a:cubicBezTo>
                  <a:cubicBezTo>
                    <a:pt x="518697" y="3659045"/>
                    <a:pt x="514003" y="3654351"/>
                    <a:pt x="509309" y="3649657"/>
                  </a:cubicBezTo>
                  <a:cubicBezTo>
                    <a:pt x="497574" y="3635575"/>
                    <a:pt x="485839" y="3623840"/>
                    <a:pt x="474103" y="3609757"/>
                  </a:cubicBezTo>
                  <a:cubicBezTo>
                    <a:pt x="471756" y="3607411"/>
                    <a:pt x="469409" y="3605063"/>
                    <a:pt x="467062" y="3602716"/>
                  </a:cubicBezTo>
                  <a:cubicBezTo>
                    <a:pt x="452980" y="3586287"/>
                    <a:pt x="441245" y="3569858"/>
                    <a:pt x="427162" y="3553428"/>
                  </a:cubicBezTo>
                  <a:cubicBezTo>
                    <a:pt x="427162" y="3553428"/>
                    <a:pt x="427162" y="3551081"/>
                    <a:pt x="424815" y="3551081"/>
                  </a:cubicBezTo>
                  <a:cubicBezTo>
                    <a:pt x="413080" y="3534652"/>
                    <a:pt x="401345" y="3520570"/>
                    <a:pt x="389610" y="3504140"/>
                  </a:cubicBezTo>
                  <a:cubicBezTo>
                    <a:pt x="384916" y="3499446"/>
                    <a:pt x="382569" y="3494752"/>
                    <a:pt x="377874" y="3487711"/>
                  </a:cubicBezTo>
                  <a:cubicBezTo>
                    <a:pt x="368486" y="3475976"/>
                    <a:pt x="361445" y="3464241"/>
                    <a:pt x="354404" y="3454853"/>
                  </a:cubicBezTo>
                  <a:cubicBezTo>
                    <a:pt x="349710" y="3447811"/>
                    <a:pt x="345016" y="3443117"/>
                    <a:pt x="340322" y="3436076"/>
                  </a:cubicBezTo>
                  <a:cubicBezTo>
                    <a:pt x="333281" y="3426688"/>
                    <a:pt x="326239" y="3414952"/>
                    <a:pt x="319198" y="3405564"/>
                  </a:cubicBezTo>
                  <a:cubicBezTo>
                    <a:pt x="314504" y="3398523"/>
                    <a:pt x="309810" y="3391482"/>
                    <a:pt x="305116" y="3384441"/>
                  </a:cubicBezTo>
                  <a:cubicBezTo>
                    <a:pt x="298075" y="3375053"/>
                    <a:pt x="293381" y="3365665"/>
                    <a:pt x="286340" y="3356276"/>
                  </a:cubicBezTo>
                  <a:cubicBezTo>
                    <a:pt x="281646" y="3349235"/>
                    <a:pt x="276951" y="3342194"/>
                    <a:pt x="272257" y="3335153"/>
                  </a:cubicBezTo>
                  <a:cubicBezTo>
                    <a:pt x="267563" y="3325765"/>
                    <a:pt x="260522" y="3316377"/>
                    <a:pt x="255828" y="3306989"/>
                  </a:cubicBezTo>
                  <a:cubicBezTo>
                    <a:pt x="251134" y="3299947"/>
                    <a:pt x="246440" y="3292906"/>
                    <a:pt x="241746" y="3283518"/>
                  </a:cubicBezTo>
                  <a:cubicBezTo>
                    <a:pt x="237052" y="3274130"/>
                    <a:pt x="230011" y="3264742"/>
                    <a:pt x="225316" y="3255354"/>
                  </a:cubicBezTo>
                  <a:cubicBezTo>
                    <a:pt x="220622" y="3248312"/>
                    <a:pt x="215928" y="3238924"/>
                    <a:pt x="213581" y="3231883"/>
                  </a:cubicBezTo>
                  <a:cubicBezTo>
                    <a:pt x="208887" y="3222495"/>
                    <a:pt x="204193" y="3213107"/>
                    <a:pt x="199499" y="3203718"/>
                  </a:cubicBezTo>
                  <a:cubicBezTo>
                    <a:pt x="194805" y="3196677"/>
                    <a:pt x="192458" y="3187289"/>
                    <a:pt x="187764" y="3180248"/>
                  </a:cubicBezTo>
                  <a:cubicBezTo>
                    <a:pt x="185417" y="3175554"/>
                    <a:pt x="183070" y="3173207"/>
                    <a:pt x="183070" y="3168513"/>
                  </a:cubicBezTo>
                  <a:cubicBezTo>
                    <a:pt x="178376" y="3156777"/>
                    <a:pt x="173681" y="3145042"/>
                    <a:pt x="171334" y="3133307"/>
                  </a:cubicBezTo>
                  <a:cubicBezTo>
                    <a:pt x="166640" y="3121572"/>
                    <a:pt x="164293" y="3109836"/>
                    <a:pt x="159599" y="3098101"/>
                  </a:cubicBezTo>
                  <a:cubicBezTo>
                    <a:pt x="159599" y="3095754"/>
                    <a:pt x="159599" y="3095754"/>
                    <a:pt x="157252" y="3093407"/>
                  </a:cubicBezTo>
                  <a:cubicBezTo>
                    <a:pt x="157252" y="3093407"/>
                    <a:pt x="157252" y="3093407"/>
                    <a:pt x="157252" y="3093407"/>
                  </a:cubicBezTo>
                  <a:cubicBezTo>
                    <a:pt x="159599" y="3098101"/>
                    <a:pt x="164293" y="3102796"/>
                    <a:pt x="166640" y="3105142"/>
                  </a:cubicBezTo>
                  <a:cubicBezTo>
                    <a:pt x="171334" y="3109836"/>
                    <a:pt x="176028" y="3114531"/>
                    <a:pt x="178376" y="3119225"/>
                  </a:cubicBezTo>
                  <a:cubicBezTo>
                    <a:pt x="180723" y="3123919"/>
                    <a:pt x="185417" y="3126266"/>
                    <a:pt x="187764" y="3130960"/>
                  </a:cubicBezTo>
                  <a:cubicBezTo>
                    <a:pt x="192458" y="3135654"/>
                    <a:pt x="197152" y="3140348"/>
                    <a:pt x="201846" y="3142695"/>
                  </a:cubicBezTo>
                  <a:cubicBezTo>
                    <a:pt x="201846" y="3142695"/>
                    <a:pt x="204193" y="3145042"/>
                    <a:pt x="204193" y="3145042"/>
                  </a:cubicBezTo>
                  <a:cubicBezTo>
                    <a:pt x="204193" y="3147389"/>
                    <a:pt x="206540" y="3147389"/>
                    <a:pt x="206540" y="3149737"/>
                  </a:cubicBezTo>
                  <a:cubicBezTo>
                    <a:pt x="211234" y="3156777"/>
                    <a:pt x="213581" y="3163819"/>
                    <a:pt x="218275" y="3168513"/>
                  </a:cubicBezTo>
                  <a:cubicBezTo>
                    <a:pt x="222969" y="3175554"/>
                    <a:pt x="225316" y="3180248"/>
                    <a:pt x="230011" y="3187289"/>
                  </a:cubicBezTo>
                  <a:cubicBezTo>
                    <a:pt x="234705" y="3194330"/>
                    <a:pt x="237052" y="3201371"/>
                    <a:pt x="241746" y="3206065"/>
                  </a:cubicBezTo>
                  <a:cubicBezTo>
                    <a:pt x="246440" y="3213107"/>
                    <a:pt x="248787" y="3217801"/>
                    <a:pt x="253481" y="3224842"/>
                  </a:cubicBezTo>
                  <a:cubicBezTo>
                    <a:pt x="258175" y="3231883"/>
                    <a:pt x="260522" y="3238924"/>
                    <a:pt x="265216" y="3243618"/>
                  </a:cubicBezTo>
                  <a:cubicBezTo>
                    <a:pt x="269910" y="3250659"/>
                    <a:pt x="272257" y="3255354"/>
                    <a:pt x="276951" y="3262394"/>
                  </a:cubicBezTo>
                  <a:cubicBezTo>
                    <a:pt x="281646" y="3269436"/>
                    <a:pt x="286340" y="3274130"/>
                    <a:pt x="291034" y="3281171"/>
                  </a:cubicBezTo>
                  <a:cubicBezTo>
                    <a:pt x="295728" y="3288212"/>
                    <a:pt x="300422" y="3292906"/>
                    <a:pt x="302769" y="3299947"/>
                  </a:cubicBezTo>
                  <a:cubicBezTo>
                    <a:pt x="307463" y="3306989"/>
                    <a:pt x="312157" y="3311683"/>
                    <a:pt x="316851" y="3318724"/>
                  </a:cubicBezTo>
                  <a:cubicBezTo>
                    <a:pt x="321545" y="3325765"/>
                    <a:pt x="326239" y="3330459"/>
                    <a:pt x="328587" y="3337500"/>
                  </a:cubicBezTo>
                  <a:cubicBezTo>
                    <a:pt x="333281" y="3344541"/>
                    <a:pt x="337975" y="3349235"/>
                    <a:pt x="342669" y="3356276"/>
                  </a:cubicBezTo>
                  <a:cubicBezTo>
                    <a:pt x="347363" y="3360971"/>
                    <a:pt x="352057" y="3368012"/>
                    <a:pt x="356751" y="3372706"/>
                  </a:cubicBezTo>
                  <a:cubicBezTo>
                    <a:pt x="361445" y="3379747"/>
                    <a:pt x="366139" y="3384441"/>
                    <a:pt x="373180" y="3391482"/>
                  </a:cubicBezTo>
                  <a:cubicBezTo>
                    <a:pt x="377874" y="3396176"/>
                    <a:pt x="382569" y="3403217"/>
                    <a:pt x="387263" y="3407912"/>
                  </a:cubicBezTo>
                  <a:cubicBezTo>
                    <a:pt x="391957" y="3414952"/>
                    <a:pt x="398998" y="3421994"/>
                    <a:pt x="403692" y="3426688"/>
                  </a:cubicBezTo>
                  <a:cubicBezTo>
                    <a:pt x="408386" y="3431382"/>
                    <a:pt x="413080" y="3436076"/>
                    <a:pt x="415427" y="3440770"/>
                  </a:cubicBezTo>
                  <a:cubicBezTo>
                    <a:pt x="422468" y="3447811"/>
                    <a:pt x="429509" y="3454853"/>
                    <a:pt x="434204" y="3461893"/>
                  </a:cubicBezTo>
                  <a:cubicBezTo>
                    <a:pt x="438898" y="3466588"/>
                    <a:pt x="441245" y="3471282"/>
                    <a:pt x="445939" y="3473629"/>
                  </a:cubicBezTo>
                  <a:cubicBezTo>
                    <a:pt x="455327" y="3485364"/>
                    <a:pt x="467062" y="3494752"/>
                    <a:pt x="478797" y="3506487"/>
                  </a:cubicBezTo>
                  <a:cubicBezTo>
                    <a:pt x="481145" y="3508834"/>
                    <a:pt x="483492" y="3511182"/>
                    <a:pt x="488186" y="3513529"/>
                  </a:cubicBezTo>
                  <a:cubicBezTo>
                    <a:pt x="490533" y="3518223"/>
                    <a:pt x="495227" y="3525264"/>
                    <a:pt x="497574" y="3529958"/>
                  </a:cubicBezTo>
                  <a:cubicBezTo>
                    <a:pt x="504615" y="3541693"/>
                    <a:pt x="511656" y="3553428"/>
                    <a:pt x="518697" y="3565164"/>
                  </a:cubicBezTo>
                  <a:cubicBezTo>
                    <a:pt x="525738" y="3579246"/>
                    <a:pt x="535127" y="3593328"/>
                    <a:pt x="542168" y="3605063"/>
                  </a:cubicBezTo>
                  <a:cubicBezTo>
                    <a:pt x="549209" y="3616799"/>
                    <a:pt x="556250" y="3628534"/>
                    <a:pt x="563291" y="3640269"/>
                  </a:cubicBezTo>
                  <a:cubicBezTo>
                    <a:pt x="570332" y="3654351"/>
                    <a:pt x="579721" y="3666087"/>
                    <a:pt x="586762" y="3680169"/>
                  </a:cubicBezTo>
                  <a:cubicBezTo>
                    <a:pt x="593803" y="3691904"/>
                    <a:pt x="600844" y="3701292"/>
                    <a:pt x="607885" y="3713028"/>
                  </a:cubicBezTo>
                  <a:cubicBezTo>
                    <a:pt x="617273" y="3727110"/>
                    <a:pt x="624314" y="3738845"/>
                    <a:pt x="633703" y="3752927"/>
                  </a:cubicBezTo>
                  <a:cubicBezTo>
                    <a:pt x="640744" y="3764663"/>
                    <a:pt x="647785" y="3774051"/>
                    <a:pt x="654826" y="3783439"/>
                  </a:cubicBezTo>
                  <a:cubicBezTo>
                    <a:pt x="659520" y="3790480"/>
                    <a:pt x="664214" y="3797521"/>
                    <a:pt x="668908" y="3804562"/>
                  </a:cubicBezTo>
                  <a:cubicBezTo>
                    <a:pt x="664214" y="3802215"/>
                    <a:pt x="661867" y="3799868"/>
                    <a:pt x="657173" y="3797521"/>
                  </a:cubicBezTo>
                  <a:cubicBezTo>
                    <a:pt x="657173" y="3797521"/>
                    <a:pt x="657173" y="3797521"/>
                    <a:pt x="654826" y="3795174"/>
                  </a:cubicBezTo>
                  <a:cubicBezTo>
                    <a:pt x="652479" y="3799868"/>
                    <a:pt x="645438" y="3792827"/>
                    <a:pt x="640744" y="3785786"/>
                  </a:cubicBezTo>
                  <a:close/>
                  <a:moveTo>
                    <a:pt x="147864" y="3076978"/>
                  </a:moveTo>
                  <a:cubicBezTo>
                    <a:pt x="145517" y="3072284"/>
                    <a:pt x="143170" y="3067590"/>
                    <a:pt x="138476" y="3062896"/>
                  </a:cubicBezTo>
                  <a:cubicBezTo>
                    <a:pt x="140823" y="3060549"/>
                    <a:pt x="143170" y="3058201"/>
                    <a:pt x="145517" y="3055855"/>
                  </a:cubicBezTo>
                  <a:cubicBezTo>
                    <a:pt x="147864" y="3065243"/>
                    <a:pt x="152558" y="3076978"/>
                    <a:pt x="154905" y="3086366"/>
                  </a:cubicBezTo>
                  <a:cubicBezTo>
                    <a:pt x="154905" y="3086366"/>
                    <a:pt x="154905" y="3086366"/>
                    <a:pt x="154905" y="3086366"/>
                  </a:cubicBezTo>
                  <a:cubicBezTo>
                    <a:pt x="152558" y="3081672"/>
                    <a:pt x="150211" y="3079325"/>
                    <a:pt x="147864" y="3076978"/>
                  </a:cubicBezTo>
                  <a:close/>
                  <a:moveTo>
                    <a:pt x="103270" y="2983096"/>
                  </a:moveTo>
                  <a:cubicBezTo>
                    <a:pt x="103270" y="2983096"/>
                    <a:pt x="103270" y="2980749"/>
                    <a:pt x="103270" y="2980749"/>
                  </a:cubicBezTo>
                  <a:cubicBezTo>
                    <a:pt x="103270" y="2983096"/>
                    <a:pt x="105617" y="2985443"/>
                    <a:pt x="105617" y="2987790"/>
                  </a:cubicBezTo>
                  <a:cubicBezTo>
                    <a:pt x="105617" y="2987790"/>
                    <a:pt x="103270" y="2987790"/>
                    <a:pt x="103270" y="2987790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lose/>
                  <a:moveTo>
                    <a:pt x="91535" y="2943196"/>
                  </a:moveTo>
                  <a:cubicBezTo>
                    <a:pt x="89188" y="2933808"/>
                    <a:pt x="86841" y="2924420"/>
                    <a:pt x="82147" y="2915032"/>
                  </a:cubicBezTo>
                  <a:cubicBezTo>
                    <a:pt x="79800" y="2907991"/>
                    <a:pt x="77453" y="2903296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5744"/>
                    <a:pt x="70411" y="2863397"/>
                    <a:pt x="68064" y="2861050"/>
                  </a:cubicBezTo>
                  <a:cubicBezTo>
                    <a:pt x="68064" y="2861050"/>
                    <a:pt x="70411" y="2863397"/>
                    <a:pt x="70411" y="2863397"/>
                  </a:cubicBezTo>
                  <a:cubicBezTo>
                    <a:pt x="72758" y="2865744"/>
                    <a:pt x="75105" y="2870438"/>
                    <a:pt x="77453" y="2872785"/>
                  </a:cubicBezTo>
                  <a:cubicBezTo>
                    <a:pt x="77453" y="2872785"/>
                    <a:pt x="77453" y="2872785"/>
                    <a:pt x="77453" y="2875132"/>
                  </a:cubicBezTo>
                  <a:cubicBezTo>
                    <a:pt x="79800" y="2879826"/>
                    <a:pt x="79800" y="2884520"/>
                    <a:pt x="82147" y="2891561"/>
                  </a:cubicBezTo>
                  <a:cubicBezTo>
                    <a:pt x="82147" y="2891561"/>
                    <a:pt x="82147" y="2893908"/>
                    <a:pt x="82147" y="2893908"/>
                  </a:cubicBezTo>
                  <a:cubicBezTo>
                    <a:pt x="82147" y="2893908"/>
                    <a:pt x="82147" y="2896255"/>
                    <a:pt x="82147" y="2896255"/>
                  </a:cubicBezTo>
                  <a:cubicBezTo>
                    <a:pt x="82147" y="2900949"/>
                    <a:pt x="84494" y="2905643"/>
                    <a:pt x="86841" y="2910338"/>
                  </a:cubicBezTo>
                  <a:cubicBezTo>
                    <a:pt x="86841" y="2910338"/>
                    <a:pt x="86841" y="2910338"/>
                    <a:pt x="86841" y="2910338"/>
                  </a:cubicBezTo>
                  <a:cubicBezTo>
                    <a:pt x="89188" y="2919726"/>
                    <a:pt x="91535" y="2929114"/>
                    <a:pt x="93882" y="2936155"/>
                  </a:cubicBezTo>
                  <a:cubicBezTo>
                    <a:pt x="96229" y="2943196"/>
                    <a:pt x="98576" y="2950237"/>
                    <a:pt x="98576" y="2957279"/>
                  </a:cubicBezTo>
                  <a:cubicBezTo>
                    <a:pt x="98576" y="2959626"/>
                    <a:pt x="98576" y="2961973"/>
                    <a:pt x="98576" y="2964320"/>
                  </a:cubicBezTo>
                  <a:cubicBezTo>
                    <a:pt x="98576" y="2964320"/>
                    <a:pt x="98576" y="2964320"/>
                    <a:pt x="98576" y="2964320"/>
                  </a:cubicBezTo>
                  <a:cubicBezTo>
                    <a:pt x="98576" y="2961973"/>
                    <a:pt x="96229" y="2959626"/>
                    <a:pt x="96229" y="2959626"/>
                  </a:cubicBezTo>
                  <a:cubicBezTo>
                    <a:pt x="96229" y="2954932"/>
                    <a:pt x="93882" y="2947890"/>
                    <a:pt x="91535" y="2943196"/>
                  </a:cubicBezTo>
                  <a:close/>
                  <a:moveTo>
                    <a:pt x="112658" y="2600527"/>
                  </a:moveTo>
                  <a:cubicBezTo>
                    <a:pt x="117352" y="2598180"/>
                    <a:pt x="122046" y="2595833"/>
                    <a:pt x="126741" y="2591139"/>
                  </a:cubicBezTo>
                  <a:cubicBezTo>
                    <a:pt x="126741" y="2591139"/>
                    <a:pt x="129088" y="2591139"/>
                    <a:pt x="129088" y="2588792"/>
                  </a:cubicBezTo>
                  <a:cubicBezTo>
                    <a:pt x="140823" y="2581751"/>
                    <a:pt x="154905" y="2570016"/>
                    <a:pt x="168987" y="2558281"/>
                  </a:cubicBezTo>
                  <a:cubicBezTo>
                    <a:pt x="171334" y="2555934"/>
                    <a:pt x="171334" y="2555934"/>
                    <a:pt x="173681" y="2553587"/>
                  </a:cubicBezTo>
                  <a:cubicBezTo>
                    <a:pt x="178376" y="2548892"/>
                    <a:pt x="185417" y="2544198"/>
                    <a:pt x="190111" y="2539504"/>
                  </a:cubicBezTo>
                  <a:cubicBezTo>
                    <a:pt x="192458" y="2537157"/>
                    <a:pt x="194805" y="2534810"/>
                    <a:pt x="199499" y="2532463"/>
                  </a:cubicBezTo>
                  <a:cubicBezTo>
                    <a:pt x="204193" y="2527769"/>
                    <a:pt x="208887" y="2523075"/>
                    <a:pt x="213581" y="2518381"/>
                  </a:cubicBezTo>
                  <a:cubicBezTo>
                    <a:pt x="215928" y="2516034"/>
                    <a:pt x="220622" y="2511340"/>
                    <a:pt x="222969" y="2508993"/>
                  </a:cubicBezTo>
                  <a:cubicBezTo>
                    <a:pt x="225316" y="2511340"/>
                    <a:pt x="227664" y="2511340"/>
                    <a:pt x="230011" y="2513687"/>
                  </a:cubicBezTo>
                  <a:cubicBezTo>
                    <a:pt x="230011" y="2518381"/>
                    <a:pt x="227664" y="2523075"/>
                    <a:pt x="227664" y="2527769"/>
                  </a:cubicBezTo>
                  <a:cubicBezTo>
                    <a:pt x="225316" y="2537157"/>
                    <a:pt x="222969" y="2544198"/>
                    <a:pt x="220622" y="2553587"/>
                  </a:cubicBezTo>
                  <a:cubicBezTo>
                    <a:pt x="220622" y="2555934"/>
                    <a:pt x="220622" y="2555934"/>
                    <a:pt x="220622" y="2558281"/>
                  </a:cubicBezTo>
                  <a:cubicBezTo>
                    <a:pt x="208887" y="2605222"/>
                    <a:pt x="194805" y="2649816"/>
                    <a:pt x="183070" y="2692062"/>
                  </a:cubicBezTo>
                  <a:cubicBezTo>
                    <a:pt x="183070" y="2694409"/>
                    <a:pt x="183070" y="2696756"/>
                    <a:pt x="180723" y="2696756"/>
                  </a:cubicBezTo>
                  <a:cubicBezTo>
                    <a:pt x="178376" y="2696756"/>
                    <a:pt x="178376" y="2696756"/>
                    <a:pt x="176028" y="2696756"/>
                  </a:cubicBezTo>
                  <a:cubicBezTo>
                    <a:pt x="171334" y="2696756"/>
                    <a:pt x="166640" y="2699103"/>
                    <a:pt x="161946" y="2701451"/>
                  </a:cubicBezTo>
                  <a:cubicBezTo>
                    <a:pt x="159599" y="2699103"/>
                    <a:pt x="154905" y="2694409"/>
                    <a:pt x="152558" y="2692062"/>
                  </a:cubicBezTo>
                  <a:cubicBezTo>
                    <a:pt x="150211" y="2689715"/>
                    <a:pt x="147864" y="2689715"/>
                    <a:pt x="147864" y="2687368"/>
                  </a:cubicBezTo>
                  <a:cubicBezTo>
                    <a:pt x="138476" y="2677980"/>
                    <a:pt x="131435" y="2668592"/>
                    <a:pt x="122046" y="2661551"/>
                  </a:cubicBezTo>
                  <a:cubicBezTo>
                    <a:pt x="119699" y="2659204"/>
                    <a:pt x="117352" y="2656857"/>
                    <a:pt x="115005" y="2654510"/>
                  </a:cubicBezTo>
                  <a:cubicBezTo>
                    <a:pt x="110311" y="2647468"/>
                    <a:pt x="103270" y="2642774"/>
                    <a:pt x="98576" y="2635733"/>
                  </a:cubicBezTo>
                  <a:cubicBezTo>
                    <a:pt x="96229" y="2633386"/>
                    <a:pt x="93882" y="2631039"/>
                    <a:pt x="91535" y="2626345"/>
                  </a:cubicBezTo>
                  <a:cubicBezTo>
                    <a:pt x="91535" y="2626345"/>
                    <a:pt x="91535" y="2626345"/>
                    <a:pt x="91535" y="2623998"/>
                  </a:cubicBezTo>
                  <a:cubicBezTo>
                    <a:pt x="96229" y="2619304"/>
                    <a:pt x="98576" y="2614610"/>
                    <a:pt x="98576" y="2609916"/>
                  </a:cubicBezTo>
                  <a:cubicBezTo>
                    <a:pt x="98576" y="2607569"/>
                    <a:pt x="98576" y="2607569"/>
                    <a:pt x="98576" y="2605222"/>
                  </a:cubicBezTo>
                  <a:cubicBezTo>
                    <a:pt x="100923" y="2602875"/>
                    <a:pt x="105617" y="2602875"/>
                    <a:pt x="107964" y="2600527"/>
                  </a:cubicBezTo>
                  <a:cubicBezTo>
                    <a:pt x="107964" y="2602875"/>
                    <a:pt x="110311" y="2600527"/>
                    <a:pt x="112658" y="2600527"/>
                  </a:cubicBezTo>
                  <a:close/>
                  <a:moveTo>
                    <a:pt x="286340" y="2321229"/>
                  </a:moveTo>
                  <a:cubicBezTo>
                    <a:pt x="309810" y="2232041"/>
                    <a:pt x="335628" y="2135812"/>
                    <a:pt x="363792" y="2034889"/>
                  </a:cubicBezTo>
                  <a:cubicBezTo>
                    <a:pt x="384916" y="1962131"/>
                    <a:pt x="406039" y="1887025"/>
                    <a:pt x="427162" y="1809573"/>
                  </a:cubicBezTo>
                  <a:cubicBezTo>
                    <a:pt x="427162" y="1807226"/>
                    <a:pt x="429509" y="1804879"/>
                    <a:pt x="429509" y="1802532"/>
                  </a:cubicBezTo>
                  <a:cubicBezTo>
                    <a:pt x="431857" y="1790796"/>
                    <a:pt x="436551" y="1779061"/>
                    <a:pt x="441245" y="1767326"/>
                  </a:cubicBezTo>
                  <a:cubicBezTo>
                    <a:pt x="443592" y="1757938"/>
                    <a:pt x="445939" y="1750897"/>
                    <a:pt x="448286" y="1741508"/>
                  </a:cubicBezTo>
                  <a:cubicBezTo>
                    <a:pt x="450633" y="1741508"/>
                    <a:pt x="450633" y="1741508"/>
                    <a:pt x="452980" y="1741508"/>
                  </a:cubicBezTo>
                  <a:cubicBezTo>
                    <a:pt x="464715" y="1741508"/>
                    <a:pt x="471756" y="1732120"/>
                    <a:pt x="471756" y="1722732"/>
                  </a:cubicBezTo>
                  <a:cubicBezTo>
                    <a:pt x="483492" y="1722732"/>
                    <a:pt x="492880" y="1722732"/>
                    <a:pt x="504615" y="1725079"/>
                  </a:cubicBezTo>
                  <a:cubicBezTo>
                    <a:pt x="509309" y="1725079"/>
                    <a:pt x="516350" y="1727426"/>
                    <a:pt x="521044" y="1727426"/>
                  </a:cubicBezTo>
                  <a:cubicBezTo>
                    <a:pt x="532780" y="1727426"/>
                    <a:pt x="542168" y="1729773"/>
                    <a:pt x="553903" y="1732120"/>
                  </a:cubicBezTo>
                  <a:cubicBezTo>
                    <a:pt x="560944" y="1732120"/>
                    <a:pt x="567985" y="1734467"/>
                    <a:pt x="575026" y="1736814"/>
                  </a:cubicBezTo>
                  <a:cubicBezTo>
                    <a:pt x="584415" y="1739161"/>
                    <a:pt x="593803" y="1739161"/>
                    <a:pt x="605538" y="1741508"/>
                  </a:cubicBezTo>
                  <a:cubicBezTo>
                    <a:pt x="614926" y="1743855"/>
                    <a:pt x="621967" y="1746203"/>
                    <a:pt x="631355" y="1748550"/>
                  </a:cubicBezTo>
                  <a:cubicBezTo>
                    <a:pt x="640744" y="1750897"/>
                    <a:pt x="647785" y="1753244"/>
                    <a:pt x="657173" y="1755591"/>
                  </a:cubicBezTo>
                  <a:cubicBezTo>
                    <a:pt x="666561" y="1757938"/>
                    <a:pt x="675949" y="1760285"/>
                    <a:pt x="682991" y="1762632"/>
                  </a:cubicBezTo>
                  <a:cubicBezTo>
                    <a:pt x="690032" y="1764979"/>
                    <a:pt x="699420" y="1767326"/>
                    <a:pt x="706461" y="1769673"/>
                  </a:cubicBezTo>
                  <a:cubicBezTo>
                    <a:pt x="715849" y="1772020"/>
                    <a:pt x="725237" y="1776714"/>
                    <a:pt x="734626" y="1779061"/>
                  </a:cubicBezTo>
                  <a:cubicBezTo>
                    <a:pt x="741667" y="1781408"/>
                    <a:pt x="751055" y="1783755"/>
                    <a:pt x="758096" y="1786102"/>
                  </a:cubicBezTo>
                  <a:cubicBezTo>
                    <a:pt x="767484" y="1790796"/>
                    <a:pt x="779219" y="1793144"/>
                    <a:pt x="788608" y="1797838"/>
                  </a:cubicBezTo>
                  <a:cubicBezTo>
                    <a:pt x="795649" y="1800185"/>
                    <a:pt x="802690" y="1802532"/>
                    <a:pt x="809731" y="1804879"/>
                  </a:cubicBezTo>
                  <a:cubicBezTo>
                    <a:pt x="821466" y="1809573"/>
                    <a:pt x="833201" y="1814267"/>
                    <a:pt x="844937" y="1818961"/>
                  </a:cubicBezTo>
                  <a:cubicBezTo>
                    <a:pt x="851978" y="1821308"/>
                    <a:pt x="856672" y="1823655"/>
                    <a:pt x="863713" y="1826002"/>
                  </a:cubicBezTo>
                  <a:cubicBezTo>
                    <a:pt x="875448" y="1830696"/>
                    <a:pt x="889531" y="1837737"/>
                    <a:pt x="901266" y="1842432"/>
                  </a:cubicBezTo>
                  <a:cubicBezTo>
                    <a:pt x="905960" y="1844779"/>
                    <a:pt x="910654" y="1847126"/>
                    <a:pt x="917695" y="1849473"/>
                  </a:cubicBezTo>
                  <a:cubicBezTo>
                    <a:pt x="931777" y="1856514"/>
                    <a:pt x="943513" y="1861208"/>
                    <a:pt x="957595" y="1868249"/>
                  </a:cubicBezTo>
                  <a:cubicBezTo>
                    <a:pt x="962289" y="1870596"/>
                    <a:pt x="966983" y="1872943"/>
                    <a:pt x="971677" y="1875290"/>
                  </a:cubicBezTo>
                  <a:cubicBezTo>
                    <a:pt x="985760" y="1882331"/>
                    <a:pt x="1002189" y="1889372"/>
                    <a:pt x="1016271" y="1898761"/>
                  </a:cubicBezTo>
                  <a:cubicBezTo>
                    <a:pt x="1018618" y="1901108"/>
                    <a:pt x="1023312" y="1901108"/>
                    <a:pt x="1025659" y="1903455"/>
                  </a:cubicBezTo>
                  <a:cubicBezTo>
                    <a:pt x="1042089" y="1912843"/>
                    <a:pt x="1058518" y="1919884"/>
                    <a:pt x="1074947" y="1929272"/>
                  </a:cubicBezTo>
                  <a:cubicBezTo>
                    <a:pt x="1077294" y="1929272"/>
                    <a:pt x="1077294" y="1931619"/>
                    <a:pt x="1079641" y="1931619"/>
                  </a:cubicBezTo>
                  <a:cubicBezTo>
                    <a:pt x="1098418" y="1941007"/>
                    <a:pt x="1114847" y="1950396"/>
                    <a:pt x="1133623" y="1962131"/>
                  </a:cubicBezTo>
                  <a:cubicBezTo>
                    <a:pt x="1133623" y="1962131"/>
                    <a:pt x="1133623" y="1962131"/>
                    <a:pt x="1133623" y="1962131"/>
                  </a:cubicBezTo>
                  <a:cubicBezTo>
                    <a:pt x="1182911" y="1990295"/>
                    <a:pt x="1229852" y="2018460"/>
                    <a:pt x="1279140" y="2048971"/>
                  </a:cubicBezTo>
                  <a:cubicBezTo>
                    <a:pt x="1276793" y="2051319"/>
                    <a:pt x="1276793" y="2056013"/>
                    <a:pt x="1276793" y="2058360"/>
                  </a:cubicBezTo>
                  <a:cubicBezTo>
                    <a:pt x="1276793" y="2060707"/>
                    <a:pt x="1276793" y="2063054"/>
                    <a:pt x="1279140" y="2065401"/>
                  </a:cubicBezTo>
                  <a:cubicBezTo>
                    <a:pt x="1138318" y="2124077"/>
                    <a:pt x="1006883" y="2180406"/>
                    <a:pt x="877795" y="2236735"/>
                  </a:cubicBezTo>
                  <a:cubicBezTo>
                    <a:pt x="828507" y="2257859"/>
                    <a:pt x="781566" y="2278982"/>
                    <a:pt x="734626" y="2297759"/>
                  </a:cubicBezTo>
                  <a:cubicBezTo>
                    <a:pt x="722890" y="2302453"/>
                    <a:pt x="708808" y="2309494"/>
                    <a:pt x="697073" y="2314188"/>
                  </a:cubicBezTo>
                  <a:cubicBezTo>
                    <a:pt x="694726" y="2307147"/>
                    <a:pt x="687685" y="2302453"/>
                    <a:pt x="678296" y="2302453"/>
                  </a:cubicBezTo>
                  <a:cubicBezTo>
                    <a:pt x="666561" y="2302453"/>
                    <a:pt x="657173" y="2311841"/>
                    <a:pt x="657173" y="2323576"/>
                  </a:cubicBezTo>
                  <a:cubicBezTo>
                    <a:pt x="657173" y="2325923"/>
                    <a:pt x="657173" y="2328270"/>
                    <a:pt x="659520" y="2330617"/>
                  </a:cubicBezTo>
                  <a:cubicBezTo>
                    <a:pt x="586762" y="2361129"/>
                    <a:pt x="514003" y="2391640"/>
                    <a:pt x="445939" y="2419805"/>
                  </a:cubicBezTo>
                  <a:cubicBezTo>
                    <a:pt x="443592" y="2419805"/>
                    <a:pt x="443592" y="2419805"/>
                    <a:pt x="441245" y="2422152"/>
                  </a:cubicBezTo>
                  <a:cubicBezTo>
                    <a:pt x="424815" y="2429193"/>
                    <a:pt x="408386" y="2436234"/>
                    <a:pt x="389610" y="2440928"/>
                  </a:cubicBezTo>
                  <a:cubicBezTo>
                    <a:pt x="384916" y="2443275"/>
                    <a:pt x="380222" y="2443275"/>
                    <a:pt x="375527" y="2445622"/>
                  </a:cubicBezTo>
                  <a:cubicBezTo>
                    <a:pt x="361445" y="2450317"/>
                    <a:pt x="349710" y="2455011"/>
                    <a:pt x="335628" y="2459705"/>
                  </a:cubicBezTo>
                  <a:cubicBezTo>
                    <a:pt x="328587" y="2462052"/>
                    <a:pt x="323892" y="2464399"/>
                    <a:pt x="319198" y="2466746"/>
                  </a:cubicBezTo>
                  <a:cubicBezTo>
                    <a:pt x="307463" y="2471440"/>
                    <a:pt x="295728" y="2473787"/>
                    <a:pt x="286340" y="2478481"/>
                  </a:cubicBezTo>
                  <a:cubicBezTo>
                    <a:pt x="279299" y="2480828"/>
                    <a:pt x="272257" y="2483175"/>
                    <a:pt x="265216" y="2485522"/>
                  </a:cubicBezTo>
                  <a:cubicBezTo>
                    <a:pt x="262869" y="2485522"/>
                    <a:pt x="258175" y="2487869"/>
                    <a:pt x="255828" y="2487869"/>
                  </a:cubicBezTo>
                  <a:cubicBezTo>
                    <a:pt x="253481" y="2483175"/>
                    <a:pt x="248787" y="2478481"/>
                    <a:pt x="244093" y="2476134"/>
                  </a:cubicBezTo>
                  <a:cubicBezTo>
                    <a:pt x="253481" y="2440928"/>
                    <a:pt x="262869" y="2405723"/>
                    <a:pt x="272257" y="2370517"/>
                  </a:cubicBezTo>
                  <a:cubicBezTo>
                    <a:pt x="276951" y="2354088"/>
                    <a:pt x="281646" y="2337658"/>
                    <a:pt x="286340" y="2321229"/>
                  </a:cubicBezTo>
                  <a:close/>
                  <a:moveTo>
                    <a:pt x="283993" y="1809573"/>
                  </a:moveTo>
                  <a:cubicBezTo>
                    <a:pt x="283993" y="1804879"/>
                    <a:pt x="281646" y="1802532"/>
                    <a:pt x="281646" y="1797838"/>
                  </a:cubicBezTo>
                  <a:cubicBezTo>
                    <a:pt x="279299" y="1793144"/>
                    <a:pt x="279299" y="1788449"/>
                    <a:pt x="276951" y="1783755"/>
                  </a:cubicBezTo>
                  <a:cubicBezTo>
                    <a:pt x="276951" y="1781408"/>
                    <a:pt x="274604" y="1776714"/>
                    <a:pt x="274604" y="1774367"/>
                  </a:cubicBezTo>
                  <a:cubicBezTo>
                    <a:pt x="272257" y="1769673"/>
                    <a:pt x="272257" y="1762632"/>
                    <a:pt x="269910" y="1757938"/>
                  </a:cubicBezTo>
                  <a:cubicBezTo>
                    <a:pt x="269910" y="1757938"/>
                    <a:pt x="269910" y="1757938"/>
                    <a:pt x="269910" y="1755591"/>
                  </a:cubicBezTo>
                  <a:cubicBezTo>
                    <a:pt x="272257" y="1753244"/>
                    <a:pt x="274604" y="1748550"/>
                    <a:pt x="276951" y="1746203"/>
                  </a:cubicBezTo>
                  <a:cubicBezTo>
                    <a:pt x="279299" y="1743855"/>
                    <a:pt x="279299" y="1741508"/>
                    <a:pt x="281646" y="1741508"/>
                  </a:cubicBezTo>
                  <a:cubicBezTo>
                    <a:pt x="291034" y="1729773"/>
                    <a:pt x="298075" y="1718038"/>
                    <a:pt x="307463" y="1706303"/>
                  </a:cubicBezTo>
                  <a:cubicBezTo>
                    <a:pt x="312157" y="1701609"/>
                    <a:pt x="314504" y="1696915"/>
                    <a:pt x="319198" y="1692221"/>
                  </a:cubicBezTo>
                  <a:cubicBezTo>
                    <a:pt x="321545" y="1687526"/>
                    <a:pt x="326239" y="1685179"/>
                    <a:pt x="328587" y="1680485"/>
                  </a:cubicBezTo>
                  <a:cubicBezTo>
                    <a:pt x="330934" y="1682832"/>
                    <a:pt x="333281" y="1682832"/>
                    <a:pt x="335628" y="1682832"/>
                  </a:cubicBezTo>
                  <a:cubicBezTo>
                    <a:pt x="335628" y="1682832"/>
                    <a:pt x="335628" y="1685179"/>
                    <a:pt x="335628" y="1685179"/>
                  </a:cubicBezTo>
                  <a:cubicBezTo>
                    <a:pt x="333281" y="1696915"/>
                    <a:pt x="330934" y="1710997"/>
                    <a:pt x="328587" y="1722732"/>
                  </a:cubicBezTo>
                  <a:cubicBezTo>
                    <a:pt x="328587" y="1727426"/>
                    <a:pt x="326239" y="1734467"/>
                    <a:pt x="326239" y="1739161"/>
                  </a:cubicBezTo>
                  <a:cubicBezTo>
                    <a:pt x="323892" y="1753244"/>
                    <a:pt x="321545" y="1764979"/>
                    <a:pt x="319198" y="1779061"/>
                  </a:cubicBezTo>
                  <a:cubicBezTo>
                    <a:pt x="314504" y="1795491"/>
                    <a:pt x="307463" y="1811920"/>
                    <a:pt x="302769" y="1830696"/>
                  </a:cubicBezTo>
                  <a:lnTo>
                    <a:pt x="300422" y="1835390"/>
                  </a:lnTo>
                  <a:cubicBezTo>
                    <a:pt x="298075" y="1835390"/>
                    <a:pt x="295728" y="1835390"/>
                    <a:pt x="295728" y="1835390"/>
                  </a:cubicBezTo>
                  <a:cubicBezTo>
                    <a:pt x="293381" y="1835390"/>
                    <a:pt x="293381" y="1835390"/>
                    <a:pt x="291034" y="1835390"/>
                  </a:cubicBezTo>
                  <a:cubicBezTo>
                    <a:pt x="291034" y="1830696"/>
                    <a:pt x="288687" y="1828349"/>
                    <a:pt x="288687" y="1823655"/>
                  </a:cubicBezTo>
                  <a:cubicBezTo>
                    <a:pt x="286340" y="1821308"/>
                    <a:pt x="283993" y="1816614"/>
                    <a:pt x="283993" y="1809573"/>
                  </a:cubicBezTo>
                  <a:close/>
                  <a:moveTo>
                    <a:pt x="295728" y="1687526"/>
                  </a:moveTo>
                  <a:cubicBezTo>
                    <a:pt x="293381" y="1689873"/>
                    <a:pt x="291034" y="1689873"/>
                    <a:pt x="288687" y="1692221"/>
                  </a:cubicBezTo>
                  <a:cubicBezTo>
                    <a:pt x="283993" y="1696915"/>
                    <a:pt x="276951" y="1699262"/>
                    <a:pt x="272257" y="1703956"/>
                  </a:cubicBezTo>
                  <a:cubicBezTo>
                    <a:pt x="269910" y="1706303"/>
                    <a:pt x="267563" y="1706303"/>
                    <a:pt x="265216" y="1708650"/>
                  </a:cubicBezTo>
                  <a:cubicBezTo>
                    <a:pt x="260522" y="1710997"/>
                    <a:pt x="258175" y="1715691"/>
                    <a:pt x="253481" y="1718038"/>
                  </a:cubicBezTo>
                  <a:cubicBezTo>
                    <a:pt x="251134" y="1713344"/>
                    <a:pt x="248787" y="1706303"/>
                    <a:pt x="246440" y="1701609"/>
                  </a:cubicBezTo>
                  <a:cubicBezTo>
                    <a:pt x="253481" y="1699262"/>
                    <a:pt x="258175" y="1692221"/>
                    <a:pt x="258175" y="1685179"/>
                  </a:cubicBezTo>
                  <a:cubicBezTo>
                    <a:pt x="258175" y="1678138"/>
                    <a:pt x="253481" y="1671097"/>
                    <a:pt x="246440" y="1668750"/>
                  </a:cubicBezTo>
                  <a:cubicBezTo>
                    <a:pt x="253481" y="1654668"/>
                    <a:pt x="260522" y="1638238"/>
                    <a:pt x="269910" y="1624156"/>
                  </a:cubicBezTo>
                  <a:cubicBezTo>
                    <a:pt x="269910" y="1621809"/>
                    <a:pt x="272257" y="1621809"/>
                    <a:pt x="272257" y="1619462"/>
                  </a:cubicBezTo>
                  <a:cubicBezTo>
                    <a:pt x="281646" y="1600686"/>
                    <a:pt x="291034" y="1581909"/>
                    <a:pt x="302769" y="1563133"/>
                  </a:cubicBezTo>
                  <a:cubicBezTo>
                    <a:pt x="305116" y="1558439"/>
                    <a:pt x="307463" y="1553745"/>
                    <a:pt x="309810" y="1549051"/>
                  </a:cubicBezTo>
                  <a:cubicBezTo>
                    <a:pt x="319198" y="1532621"/>
                    <a:pt x="326239" y="1516192"/>
                    <a:pt x="335628" y="1502110"/>
                  </a:cubicBezTo>
                  <a:cubicBezTo>
                    <a:pt x="337975" y="1495069"/>
                    <a:pt x="342669" y="1490375"/>
                    <a:pt x="347363" y="1483333"/>
                  </a:cubicBezTo>
                  <a:cubicBezTo>
                    <a:pt x="356751" y="1469251"/>
                    <a:pt x="363792" y="1455169"/>
                    <a:pt x="373180" y="1441087"/>
                  </a:cubicBezTo>
                  <a:cubicBezTo>
                    <a:pt x="377874" y="1434045"/>
                    <a:pt x="382569" y="1427004"/>
                    <a:pt x="384916" y="1419963"/>
                  </a:cubicBezTo>
                  <a:cubicBezTo>
                    <a:pt x="387263" y="1415269"/>
                    <a:pt x="389610" y="1410575"/>
                    <a:pt x="394304" y="1405881"/>
                  </a:cubicBezTo>
                  <a:cubicBezTo>
                    <a:pt x="394304" y="1410575"/>
                    <a:pt x="391957" y="1415269"/>
                    <a:pt x="391957" y="1419963"/>
                  </a:cubicBezTo>
                  <a:cubicBezTo>
                    <a:pt x="389610" y="1424657"/>
                    <a:pt x="389610" y="1431698"/>
                    <a:pt x="387263" y="1436392"/>
                  </a:cubicBezTo>
                  <a:cubicBezTo>
                    <a:pt x="384916" y="1441087"/>
                    <a:pt x="384916" y="1448128"/>
                    <a:pt x="382569" y="1452822"/>
                  </a:cubicBezTo>
                  <a:cubicBezTo>
                    <a:pt x="380222" y="1457516"/>
                    <a:pt x="380222" y="1464557"/>
                    <a:pt x="377874" y="1469251"/>
                  </a:cubicBezTo>
                  <a:cubicBezTo>
                    <a:pt x="377874" y="1469251"/>
                    <a:pt x="375527" y="1476292"/>
                    <a:pt x="375527" y="1480986"/>
                  </a:cubicBezTo>
                  <a:cubicBezTo>
                    <a:pt x="375527" y="1485680"/>
                    <a:pt x="373180" y="1490375"/>
                    <a:pt x="373180" y="1495069"/>
                  </a:cubicBezTo>
                  <a:cubicBezTo>
                    <a:pt x="370833" y="1502110"/>
                    <a:pt x="370833" y="1509151"/>
                    <a:pt x="368486" y="1516192"/>
                  </a:cubicBezTo>
                  <a:cubicBezTo>
                    <a:pt x="368486" y="1518539"/>
                    <a:pt x="366139" y="1520886"/>
                    <a:pt x="366139" y="1525580"/>
                  </a:cubicBezTo>
                  <a:cubicBezTo>
                    <a:pt x="356751" y="1563133"/>
                    <a:pt x="349710" y="1605380"/>
                    <a:pt x="340322" y="1647627"/>
                  </a:cubicBezTo>
                  <a:cubicBezTo>
                    <a:pt x="340322" y="1647627"/>
                    <a:pt x="337975" y="1647627"/>
                    <a:pt x="337975" y="1647627"/>
                  </a:cubicBezTo>
                  <a:cubicBezTo>
                    <a:pt x="326239" y="1647627"/>
                    <a:pt x="316851" y="1657015"/>
                    <a:pt x="316851" y="1668750"/>
                  </a:cubicBezTo>
                  <a:cubicBezTo>
                    <a:pt x="316851" y="1671097"/>
                    <a:pt x="316851" y="1673444"/>
                    <a:pt x="319198" y="1675791"/>
                  </a:cubicBezTo>
                  <a:cubicBezTo>
                    <a:pt x="316851" y="1675791"/>
                    <a:pt x="314504" y="1678138"/>
                    <a:pt x="312157" y="1678138"/>
                  </a:cubicBezTo>
                  <a:cubicBezTo>
                    <a:pt x="305116" y="1680485"/>
                    <a:pt x="300422" y="1682832"/>
                    <a:pt x="295728" y="1687526"/>
                  </a:cubicBezTo>
                  <a:close/>
                  <a:moveTo>
                    <a:pt x="424815" y="1351899"/>
                  </a:moveTo>
                  <a:cubicBezTo>
                    <a:pt x="431857" y="1340164"/>
                    <a:pt x="441245" y="1326081"/>
                    <a:pt x="448286" y="1314346"/>
                  </a:cubicBezTo>
                  <a:cubicBezTo>
                    <a:pt x="452980" y="1304958"/>
                    <a:pt x="460021" y="1297917"/>
                    <a:pt x="464715" y="1288529"/>
                  </a:cubicBezTo>
                  <a:cubicBezTo>
                    <a:pt x="471756" y="1276793"/>
                    <a:pt x="481145" y="1265058"/>
                    <a:pt x="488186" y="1253323"/>
                  </a:cubicBezTo>
                  <a:cubicBezTo>
                    <a:pt x="495227" y="1243935"/>
                    <a:pt x="502268" y="1234546"/>
                    <a:pt x="509309" y="1225158"/>
                  </a:cubicBezTo>
                  <a:cubicBezTo>
                    <a:pt x="514003" y="1218117"/>
                    <a:pt x="518697" y="1213423"/>
                    <a:pt x="523391" y="1206382"/>
                  </a:cubicBezTo>
                  <a:cubicBezTo>
                    <a:pt x="523391" y="1206382"/>
                    <a:pt x="525738" y="1208729"/>
                    <a:pt x="525738" y="1208729"/>
                  </a:cubicBezTo>
                  <a:cubicBezTo>
                    <a:pt x="523391" y="1218117"/>
                    <a:pt x="518697" y="1225158"/>
                    <a:pt x="516350" y="1234546"/>
                  </a:cubicBezTo>
                  <a:cubicBezTo>
                    <a:pt x="511656" y="1248629"/>
                    <a:pt x="504615" y="1260364"/>
                    <a:pt x="499921" y="1274446"/>
                  </a:cubicBezTo>
                  <a:cubicBezTo>
                    <a:pt x="495227" y="1288529"/>
                    <a:pt x="490533" y="1302611"/>
                    <a:pt x="483492" y="1314346"/>
                  </a:cubicBezTo>
                  <a:cubicBezTo>
                    <a:pt x="478797" y="1328428"/>
                    <a:pt x="474103" y="1340164"/>
                    <a:pt x="469409" y="1354246"/>
                  </a:cubicBezTo>
                  <a:cubicBezTo>
                    <a:pt x="464715" y="1368328"/>
                    <a:pt x="457674" y="1382410"/>
                    <a:pt x="452980" y="1396493"/>
                  </a:cubicBezTo>
                  <a:cubicBezTo>
                    <a:pt x="450633" y="1403534"/>
                    <a:pt x="448286" y="1408228"/>
                    <a:pt x="445939" y="1415269"/>
                  </a:cubicBezTo>
                  <a:cubicBezTo>
                    <a:pt x="443592" y="1419963"/>
                    <a:pt x="441245" y="1424657"/>
                    <a:pt x="438898" y="1429351"/>
                  </a:cubicBezTo>
                  <a:cubicBezTo>
                    <a:pt x="431857" y="1443434"/>
                    <a:pt x="427162" y="1455169"/>
                    <a:pt x="420121" y="1469251"/>
                  </a:cubicBezTo>
                  <a:cubicBezTo>
                    <a:pt x="417774" y="1476292"/>
                    <a:pt x="413080" y="1483333"/>
                    <a:pt x="410733" y="1492722"/>
                  </a:cubicBezTo>
                  <a:cubicBezTo>
                    <a:pt x="403692" y="1506804"/>
                    <a:pt x="398998" y="1518539"/>
                    <a:pt x="391957" y="1532621"/>
                  </a:cubicBezTo>
                  <a:cubicBezTo>
                    <a:pt x="387263" y="1539662"/>
                    <a:pt x="384916" y="1549051"/>
                    <a:pt x="380222" y="1558439"/>
                  </a:cubicBezTo>
                  <a:cubicBezTo>
                    <a:pt x="375527" y="1570174"/>
                    <a:pt x="368486" y="1584256"/>
                    <a:pt x="363792" y="1598339"/>
                  </a:cubicBezTo>
                  <a:cubicBezTo>
                    <a:pt x="359098" y="1607727"/>
                    <a:pt x="356751" y="1617115"/>
                    <a:pt x="352057" y="1626503"/>
                  </a:cubicBezTo>
                  <a:cubicBezTo>
                    <a:pt x="349710" y="1633544"/>
                    <a:pt x="345016" y="1642933"/>
                    <a:pt x="342669" y="1649974"/>
                  </a:cubicBezTo>
                  <a:cubicBezTo>
                    <a:pt x="342669" y="1649974"/>
                    <a:pt x="340322" y="1649974"/>
                    <a:pt x="340322" y="1649974"/>
                  </a:cubicBezTo>
                  <a:cubicBezTo>
                    <a:pt x="342669" y="1640586"/>
                    <a:pt x="342669" y="1633544"/>
                    <a:pt x="345016" y="1624156"/>
                  </a:cubicBezTo>
                  <a:cubicBezTo>
                    <a:pt x="345016" y="1619462"/>
                    <a:pt x="347363" y="1617115"/>
                    <a:pt x="347363" y="1612421"/>
                  </a:cubicBezTo>
                  <a:cubicBezTo>
                    <a:pt x="349710" y="1603033"/>
                    <a:pt x="349710" y="1595992"/>
                    <a:pt x="352057" y="1586603"/>
                  </a:cubicBezTo>
                  <a:cubicBezTo>
                    <a:pt x="352057" y="1581909"/>
                    <a:pt x="354404" y="1579562"/>
                    <a:pt x="354404" y="1574868"/>
                  </a:cubicBezTo>
                  <a:cubicBezTo>
                    <a:pt x="356751" y="1565480"/>
                    <a:pt x="359098" y="1556092"/>
                    <a:pt x="359098" y="1549051"/>
                  </a:cubicBezTo>
                  <a:cubicBezTo>
                    <a:pt x="359098" y="1546704"/>
                    <a:pt x="361445" y="1544357"/>
                    <a:pt x="361445" y="1539662"/>
                  </a:cubicBezTo>
                  <a:cubicBezTo>
                    <a:pt x="363792" y="1530274"/>
                    <a:pt x="366139" y="1520886"/>
                    <a:pt x="366139" y="1513845"/>
                  </a:cubicBezTo>
                  <a:cubicBezTo>
                    <a:pt x="366139" y="1511498"/>
                    <a:pt x="368486" y="1509151"/>
                    <a:pt x="368486" y="1506804"/>
                  </a:cubicBezTo>
                  <a:cubicBezTo>
                    <a:pt x="370833" y="1497416"/>
                    <a:pt x="373180" y="1488027"/>
                    <a:pt x="373180" y="1480986"/>
                  </a:cubicBezTo>
                  <a:cubicBezTo>
                    <a:pt x="373180" y="1478639"/>
                    <a:pt x="373180" y="1476292"/>
                    <a:pt x="375527" y="1473945"/>
                  </a:cubicBezTo>
                  <a:cubicBezTo>
                    <a:pt x="377874" y="1464557"/>
                    <a:pt x="380222" y="1457516"/>
                    <a:pt x="382569" y="1448128"/>
                  </a:cubicBezTo>
                  <a:cubicBezTo>
                    <a:pt x="382569" y="1445781"/>
                    <a:pt x="382569" y="1443434"/>
                    <a:pt x="384916" y="1441087"/>
                  </a:cubicBezTo>
                  <a:cubicBezTo>
                    <a:pt x="387263" y="1431698"/>
                    <a:pt x="389610" y="1424657"/>
                    <a:pt x="391957" y="1415269"/>
                  </a:cubicBezTo>
                  <a:cubicBezTo>
                    <a:pt x="391957" y="1412922"/>
                    <a:pt x="391957" y="1410575"/>
                    <a:pt x="394304" y="1408228"/>
                  </a:cubicBezTo>
                  <a:cubicBezTo>
                    <a:pt x="394304" y="1405881"/>
                    <a:pt x="396651" y="1403534"/>
                    <a:pt x="396651" y="1398840"/>
                  </a:cubicBezTo>
                  <a:cubicBezTo>
                    <a:pt x="401345" y="1391799"/>
                    <a:pt x="406039" y="1384757"/>
                    <a:pt x="410733" y="1377716"/>
                  </a:cubicBezTo>
                  <a:cubicBezTo>
                    <a:pt x="415427" y="1365981"/>
                    <a:pt x="420121" y="1358940"/>
                    <a:pt x="424815" y="1351899"/>
                  </a:cubicBezTo>
                  <a:close/>
                  <a:moveTo>
                    <a:pt x="640744" y="1056171"/>
                  </a:moveTo>
                  <a:cubicBezTo>
                    <a:pt x="645438" y="1049130"/>
                    <a:pt x="650132" y="1042089"/>
                    <a:pt x="654826" y="1032700"/>
                  </a:cubicBezTo>
                  <a:cubicBezTo>
                    <a:pt x="659520" y="1023312"/>
                    <a:pt x="664214" y="1016271"/>
                    <a:pt x="671255" y="1006883"/>
                  </a:cubicBezTo>
                  <a:cubicBezTo>
                    <a:pt x="673602" y="1002189"/>
                    <a:pt x="675949" y="999842"/>
                    <a:pt x="678296" y="995148"/>
                  </a:cubicBezTo>
                  <a:cubicBezTo>
                    <a:pt x="680643" y="997495"/>
                    <a:pt x="685338" y="997495"/>
                    <a:pt x="687685" y="997495"/>
                  </a:cubicBezTo>
                  <a:cubicBezTo>
                    <a:pt x="699420" y="997495"/>
                    <a:pt x="708808" y="988107"/>
                    <a:pt x="708808" y="976371"/>
                  </a:cubicBezTo>
                  <a:cubicBezTo>
                    <a:pt x="708808" y="971677"/>
                    <a:pt x="706461" y="969330"/>
                    <a:pt x="704114" y="964636"/>
                  </a:cubicBezTo>
                  <a:cubicBezTo>
                    <a:pt x="711155" y="959942"/>
                    <a:pt x="718196" y="952901"/>
                    <a:pt x="727584" y="948207"/>
                  </a:cubicBezTo>
                  <a:cubicBezTo>
                    <a:pt x="732279" y="945860"/>
                    <a:pt x="734626" y="943513"/>
                    <a:pt x="739320" y="938819"/>
                  </a:cubicBezTo>
                  <a:cubicBezTo>
                    <a:pt x="748708" y="931777"/>
                    <a:pt x="758096" y="924736"/>
                    <a:pt x="767484" y="920042"/>
                  </a:cubicBezTo>
                  <a:cubicBezTo>
                    <a:pt x="772178" y="917695"/>
                    <a:pt x="776872" y="913001"/>
                    <a:pt x="783914" y="910654"/>
                  </a:cubicBezTo>
                  <a:cubicBezTo>
                    <a:pt x="793302" y="905960"/>
                    <a:pt x="800343" y="898919"/>
                    <a:pt x="809731" y="894225"/>
                  </a:cubicBezTo>
                  <a:cubicBezTo>
                    <a:pt x="814425" y="889531"/>
                    <a:pt x="821466" y="887184"/>
                    <a:pt x="826160" y="882489"/>
                  </a:cubicBezTo>
                  <a:cubicBezTo>
                    <a:pt x="830854" y="880142"/>
                    <a:pt x="833201" y="877795"/>
                    <a:pt x="837896" y="875448"/>
                  </a:cubicBezTo>
                  <a:cubicBezTo>
                    <a:pt x="837896" y="875448"/>
                    <a:pt x="837896" y="875448"/>
                    <a:pt x="837896" y="877795"/>
                  </a:cubicBezTo>
                  <a:cubicBezTo>
                    <a:pt x="821466" y="894225"/>
                    <a:pt x="802690" y="908307"/>
                    <a:pt x="786261" y="924736"/>
                  </a:cubicBezTo>
                  <a:cubicBezTo>
                    <a:pt x="779219" y="931777"/>
                    <a:pt x="772178" y="936472"/>
                    <a:pt x="767484" y="943513"/>
                  </a:cubicBezTo>
                  <a:cubicBezTo>
                    <a:pt x="741667" y="969330"/>
                    <a:pt x="713502" y="995148"/>
                    <a:pt x="687685" y="1020965"/>
                  </a:cubicBezTo>
                  <a:cubicBezTo>
                    <a:pt x="680643" y="1028006"/>
                    <a:pt x="675949" y="1035047"/>
                    <a:pt x="668908" y="1042089"/>
                  </a:cubicBezTo>
                  <a:cubicBezTo>
                    <a:pt x="650132" y="1060865"/>
                    <a:pt x="633703" y="1079641"/>
                    <a:pt x="614926" y="1100765"/>
                  </a:cubicBezTo>
                  <a:cubicBezTo>
                    <a:pt x="617273" y="1096071"/>
                    <a:pt x="621967" y="1089030"/>
                    <a:pt x="624314" y="1084335"/>
                  </a:cubicBezTo>
                  <a:cubicBezTo>
                    <a:pt x="629008" y="1072600"/>
                    <a:pt x="633703" y="1063212"/>
                    <a:pt x="640744" y="1056171"/>
                  </a:cubicBezTo>
                  <a:close/>
                  <a:moveTo>
                    <a:pt x="910654" y="812078"/>
                  </a:moveTo>
                  <a:cubicBezTo>
                    <a:pt x="922389" y="802690"/>
                    <a:pt x="934124" y="793302"/>
                    <a:pt x="945860" y="781566"/>
                  </a:cubicBezTo>
                  <a:cubicBezTo>
                    <a:pt x="948207" y="781566"/>
                    <a:pt x="948207" y="781566"/>
                    <a:pt x="950554" y="781566"/>
                  </a:cubicBezTo>
                  <a:cubicBezTo>
                    <a:pt x="959942" y="781566"/>
                    <a:pt x="969330" y="781566"/>
                    <a:pt x="976371" y="781566"/>
                  </a:cubicBezTo>
                  <a:cubicBezTo>
                    <a:pt x="978718" y="781566"/>
                    <a:pt x="983412" y="781566"/>
                    <a:pt x="985760" y="781566"/>
                  </a:cubicBezTo>
                  <a:cubicBezTo>
                    <a:pt x="992801" y="781566"/>
                    <a:pt x="997495" y="781566"/>
                    <a:pt x="1004536" y="783914"/>
                  </a:cubicBezTo>
                  <a:cubicBezTo>
                    <a:pt x="1006883" y="783914"/>
                    <a:pt x="1011577" y="783914"/>
                    <a:pt x="1013924" y="783914"/>
                  </a:cubicBezTo>
                  <a:cubicBezTo>
                    <a:pt x="1020965" y="783914"/>
                    <a:pt x="1025659" y="783914"/>
                    <a:pt x="1032700" y="786261"/>
                  </a:cubicBezTo>
                  <a:cubicBezTo>
                    <a:pt x="1035047" y="786261"/>
                    <a:pt x="1039742" y="786261"/>
                    <a:pt x="1042089" y="788608"/>
                  </a:cubicBezTo>
                  <a:cubicBezTo>
                    <a:pt x="1049130" y="788608"/>
                    <a:pt x="1053824" y="790955"/>
                    <a:pt x="1060865" y="790955"/>
                  </a:cubicBezTo>
                  <a:cubicBezTo>
                    <a:pt x="1063212" y="790955"/>
                    <a:pt x="1067906" y="793302"/>
                    <a:pt x="1070253" y="793302"/>
                  </a:cubicBezTo>
                  <a:cubicBezTo>
                    <a:pt x="1074947" y="793302"/>
                    <a:pt x="1081988" y="795649"/>
                    <a:pt x="1086683" y="795649"/>
                  </a:cubicBezTo>
                  <a:cubicBezTo>
                    <a:pt x="1091377" y="795649"/>
                    <a:pt x="1093724" y="797996"/>
                    <a:pt x="1098418" y="797996"/>
                  </a:cubicBezTo>
                  <a:cubicBezTo>
                    <a:pt x="1100765" y="797996"/>
                    <a:pt x="1100765" y="797996"/>
                    <a:pt x="1103112" y="797996"/>
                  </a:cubicBezTo>
                  <a:cubicBezTo>
                    <a:pt x="1103112" y="797996"/>
                    <a:pt x="1100765" y="800343"/>
                    <a:pt x="1100765" y="800343"/>
                  </a:cubicBezTo>
                  <a:cubicBezTo>
                    <a:pt x="1086683" y="823813"/>
                    <a:pt x="1074947" y="844937"/>
                    <a:pt x="1060865" y="868407"/>
                  </a:cubicBezTo>
                  <a:cubicBezTo>
                    <a:pt x="1056171" y="877795"/>
                    <a:pt x="1051477" y="884836"/>
                    <a:pt x="1046783" y="894225"/>
                  </a:cubicBezTo>
                  <a:cubicBezTo>
                    <a:pt x="1039742" y="905960"/>
                    <a:pt x="1035047" y="915348"/>
                    <a:pt x="1028006" y="927083"/>
                  </a:cubicBezTo>
                  <a:cubicBezTo>
                    <a:pt x="997495" y="952901"/>
                    <a:pt x="964636" y="978718"/>
                    <a:pt x="934124" y="1004536"/>
                  </a:cubicBezTo>
                  <a:cubicBezTo>
                    <a:pt x="934124" y="1004536"/>
                    <a:pt x="931777" y="1006883"/>
                    <a:pt x="931777" y="1006883"/>
                  </a:cubicBezTo>
                  <a:cubicBezTo>
                    <a:pt x="913001" y="1023312"/>
                    <a:pt x="896572" y="1037394"/>
                    <a:pt x="880142" y="1053824"/>
                  </a:cubicBezTo>
                  <a:cubicBezTo>
                    <a:pt x="875448" y="1056171"/>
                    <a:pt x="873101" y="1060865"/>
                    <a:pt x="868407" y="1063212"/>
                  </a:cubicBezTo>
                  <a:cubicBezTo>
                    <a:pt x="863713" y="1067906"/>
                    <a:pt x="856672" y="1072600"/>
                    <a:pt x="851978" y="1077294"/>
                  </a:cubicBezTo>
                  <a:cubicBezTo>
                    <a:pt x="851978" y="1077294"/>
                    <a:pt x="851978" y="1074947"/>
                    <a:pt x="851978" y="1074947"/>
                  </a:cubicBezTo>
                  <a:cubicBezTo>
                    <a:pt x="851978" y="1065559"/>
                    <a:pt x="851978" y="1056171"/>
                    <a:pt x="851978" y="1046783"/>
                  </a:cubicBezTo>
                  <a:cubicBezTo>
                    <a:pt x="851978" y="1032700"/>
                    <a:pt x="851978" y="1016271"/>
                    <a:pt x="851978" y="1002189"/>
                  </a:cubicBezTo>
                  <a:cubicBezTo>
                    <a:pt x="851978" y="999842"/>
                    <a:pt x="851978" y="999842"/>
                    <a:pt x="851978" y="997495"/>
                  </a:cubicBezTo>
                  <a:cubicBezTo>
                    <a:pt x="851978" y="957595"/>
                    <a:pt x="851978" y="917695"/>
                    <a:pt x="851978" y="880142"/>
                  </a:cubicBezTo>
                  <a:cubicBezTo>
                    <a:pt x="863713" y="880142"/>
                    <a:pt x="870754" y="870754"/>
                    <a:pt x="870754" y="859019"/>
                  </a:cubicBezTo>
                  <a:cubicBezTo>
                    <a:pt x="870754" y="854325"/>
                    <a:pt x="868407" y="849631"/>
                    <a:pt x="866060" y="847284"/>
                  </a:cubicBezTo>
                  <a:cubicBezTo>
                    <a:pt x="877795" y="835549"/>
                    <a:pt x="889531" y="826160"/>
                    <a:pt x="901266" y="814425"/>
                  </a:cubicBezTo>
                  <a:cubicBezTo>
                    <a:pt x="903613" y="816772"/>
                    <a:pt x="908307" y="814425"/>
                    <a:pt x="910654" y="812078"/>
                  </a:cubicBezTo>
                  <a:close/>
                  <a:moveTo>
                    <a:pt x="1157094" y="713502"/>
                  </a:moveTo>
                  <a:cubicBezTo>
                    <a:pt x="1173523" y="687685"/>
                    <a:pt x="1189953" y="664214"/>
                    <a:pt x="1206382" y="638397"/>
                  </a:cubicBezTo>
                  <a:cubicBezTo>
                    <a:pt x="1208729" y="633703"/>
                    <a:pt x="1213423" y="629008"/>
                    <a:pt x="1215770" y="624314"/>
                  </a:cubicBezTo>
                  <a:cubicBezTo>
                    <a:pt x="1232199" y="600844"/>
                    <a:pt x="1248629" y="577373"/>
                    <a:pt x="1265058" y="553903"/>
                  </a:cubicBezTo>
                  <a:cubicBezTo>
                    <a:pt x="1267405" y="556250"/>
                    <a:pt x="1272099" y="556250"/>
                    <a:pt x="1276793" y="556250"/>
                  </a:cubicBezTo>
                  <a:cubicBezTo>
                    <a:pt x="1288529" y="556250"/>
                    <a:pt x="1297917" y="546862"/>
                    <a:pt x="1297917" y="535127"/>
                  </a:cubicBezTo>
                  <a:cubicBezTo>
                    <a:pt x="1297917" y="532780"/>
                    <a:pt x="1297917" y="530433"/>
                    <a:pt x="1295570" y="528085"/>
                  </a:cubicBezTo>
                  <a:cubicBezTo>
                    <a:pt x="1344858" y="509309"/>
                    <a:pt x="1396493" y="492880"/>
                    <a:pt x="1448128" y="476450"/>
                  </a:cubicBezTo>
                  <a:cubicBezTo>
                    <a:pt x="1448128" y="476450"/>
                    <a:pt x="1448128" y="476450"/>
                    <a:pt x="1448128" y="476450"/>
                  </a:cubicBezTo>
                  <a:cubicBezTo>
                    <a:pt x="1441087" y="483492"/>
                    <a:pt x="1436392" y="490533"/>
                    <a:pt x="1429351" y="495227"/>
                  </a:cubicBezTo>
                  <a:cubicBezTo>
                    <a:pt x="1424657" y="499921"/>
                    <a:pt x="1419963" y="504615"/>
                    <a:pt x="1417616" y="509309"/>
                  </a:cubicBezTo>
                  <a:cubicBezTo>
                    <a:pt x="1410575" y="516350"/>
                    <a:pt x="1405881" y="523391"/>
                    <a:pt x="1398840" y="530433"/>
                  </a:cubicBezTo>
                  <a:cubicBezTo>
                    <a:pt x="1394146" y="535127"/>
                    <a:pt x="1389452" y="539821"/>
                    <a:pt x="1387104" y="544515"/>
                  </a:cubicBezTo>
                  <a:cubicBezTo>
                    <a:pt x="1380063" y="551556"/>
                    <a:pt x="1375369" y="558597"/>
                    <a:pt x="1368328" y="565638"/>
                  </a:cubicBezTo>
                  <a:cubicBezTo>
                    <a:pt x="1363634" y="570332"/>
                    <a:pt x="1361287" y="575026"/>
                    <a:pt x="1356593" y="579720"/>
                  </a:cubicBezTo>
                  <a:cubicBezTo>
                    <a:pt x="1349552" y="586762"/>
                    <a:pt x="1344858" y="593803"/>
                    <a:pt x="1337816" y="600844"/>
                  </a:cubicBezTo>
                  <a:cubicBezTo>
                    <a:pt x="1333122" y="605538"/>
                    <a:pt x="1328428" y="610232"/>
                    <a:pt x="1326081" y="614926"/>
                  </a:cubicBezTo>
                  <a:cubicBezTo>
                    <a:pt x="1319040" y="621967"/>
                    <a:pt x="1314346" y="629008"/>
                    <a:pt x="1309652" y="636050"/>
                  </a:cubicBezTo>
                  <a:cubicBezTo>
                    <a:pt x="1304958" y="640744"/>
                    <a:pt x="1300264" y="647785"/>
                    <a:pt x="1295570" y="652479"/>
                  </a:cubicBezTo>
                  <a:cubicBezTo>
                    <a:pt x="1290876" y="659520"/>
                    <a:pt x="1286181" y="664214"/>
                    <a:pt x="1281487" y="671255"/>
                  </a:cubicBezTo>
                  <a:cubicBezTo>
                    <a:pt x="1276793" y="678296"/>
                    <a:pt x="1269752" y="685338"/>
                    <a:pt x="1265058" y="690032"/>
                  </a:cubicBezTo>
                  <a:cubicBezTo>
                    <a:pt x="1262711" y="694726"/>
                    <a:pt x="1258017" y="697073"/>
                    <a:pt x="1255670" y="701767"/>
                  </a:cubicBezTo>
                  <a:cubicBezTo>
                    <a:pt x="1232199" y="732279"/>
                    <a:pt x="1206382" y="765137"/>
                    <a:pt x="1182911" y="797996"/>
                  </a:cubicBezTo>
                  <a:cubicBezTo>
                    <a:pt x="1180564" y="795649"/>
                    <a:pt x="1175870" y="793302"/>
                    <a:pt x="1171176" y="793302"/>
                  </a:cubicBezTo>
                  <a:cubicBezTo>
                    <a:pt x="1161788" y="793302"/>
                    <a:pt x="1154747" y="797996"/>
                    <a:pt x="1152400" y="807384"/>
                  </a:cubicBezTo>
                  <a:cubicBezTo>
                    <a:pt x="1150053" y="807384"/>
                    <a:pt x="1145359" y="805037"/>
                    <a:pt x="1143012" y="805037"/>
                  </a:cubicBezTo>
                  <a:cubicBezTo>
                    <a:pt x="1140665" y="805037"/>
                    <a:pt x="1135971" y="802690"/>
                    <a:pt x="1133623" y="802690"/>
                  </a:cubicBezTo>
                  <a:cubicBezTo>
                    <a:pt x="1128929" y="800343"/>
                    <a:pt x="1121888" y="800343"/>
                    <a:pt x="1117194" y="797996"/>
                  </a:cubicBezTo>
                  <a:cubicBezTo>
                    <a:pt x="1114847" y="797996"/>
                    <a:pt x="1110153" y="795649"/>
                    <a:pt x="1107806" y="795649"/>
                  </a:cubicBezTo>
                  <a:cubicBezTo>
                    <a:pt x="1119541" y="776872"/>
                    <a:pt x="1131276" y="758096"/>
                    <a:pt x="1140665" y="741667"/>
                  </a:cubicBezTo>
                  <a:cubicBezTo>
                    <a:pt x="1143012" y="734626"/>
                    <a:pt x="1150053" y="722890"/>
                    <a:pt x="1157094" y="713502"/>
                  </a:cubicBezTo>
                  <a:close/>
                  <a:moveTo>
                    <a:pt x="1633544" y="323892"/>
                  </a:moveTo>
                  <a:cubicBezTo>
                    <a:pt x="1640586" y="314504"/>
                    <a:pt x="1649974" y="305116"/>
                    <a:pt x="1657015" y="295728"/>
                  </a:cubicBezTo>
                  <a:cubicBezTo>
                    <a:pt x="1657015" y="295728"/>
                    <a:pt x="1657015" y="295728"/>
                    <a:pt x="1657015" y="295728"/>
                  </a:cubicBezTo>
                  <a:cubicBezTo>
                    <a:pt x="1659362" y="298075"/>
                    <a:pt x="1664056" y="300422"/>
                    <a:pt x="1668750" y="300422"/>
                  </a:cubicBezTo>
                  <a:cubicBezTo>
                    <a:pt x="1678138" y="300422"/>
                    <a:pt x="1685179" y="295728"/>
                    <a:pt x="1687526" y="286340"/>
                  </a:cubicBezTo>
                  <a:cubicBezTo>
                    <a:pt x="1692220" y="288687"/>
                    <a:pt x="1696915" y="288687"/>
                    <a:pt x="1699262" y="291034"/>
                  </a:cubicBezTo>
                  <a:cubicBezTo>
                    <a:pt x="1701609" y="291034"/>
                    <a:pt x="1703956" y="293381"/>
                    <a:pt x="1703956" y="293381"/>
                  </a:cubicBezTo>
                  <a:cubicBezTo>
                    <a:pt x="1713344" y="295728"/>
                    <a:pt x="1720385" y="300422"/>
                    <a:pt x="1729773" y="302769"/>
                  </a:cubicBezTo>
                  <a:cubicBezTo>
                    <a:pt x="1732120" y="302769"/>
                    <a:pt x="1734467" y="305116"/>
                    <a:pt x="1736814" y="305116"/>
                  </a:cubicBezTo>
                  <a:cubicBezTo>
                    <a:pt x="1743856" y="307463"/>
                    <a:pt x="1753244" y="312157"/>
                    <a:pt x="1760285" y="314504"/>
                  </a:cubicBezTo>
                  <a:cubicBezTo>
                    <a:pt x="1762632" y="316851"/>
                    <a:pt x="1767326" y="316851"/>
                    <a:pt x="1769673" y="319198"/>
                  </a:cubicBezTo>
                  <a:cubicBezTo>
                    <a:pt x="1776714" y="321545"/>
                    <a:pt x="1783755" y="326239"/>
                    <a:pt x="1790797" y="328586"/>
                  </a:cubicBezTo>
                  <a:cubicBezTo>
                    <a:pt x="1802532" y="333281"/>
                    <a:pt x="1811920" y="340322"/>
                    <a:pt x="1823655" y="345016"/>
                  </a:cubicBezTo>
                  <a:cubicBezTo>
                    <a:pt x="1823655" y="345016"/>
                    <a:pt x="1823655" y="345016"/>
                    <a:pt x="1826002" y="345016"/>
                  </a:cubicBezTo>
                  <a:cubicBezTo>
                    <a:pt x="1835390" y="349710"/>
                    <a:pt x="1847125" y="356751"/>
                    <a:pt x="1856514" y="363792"/>
                  </a:cubicBezTo>
                  <a:cubicBezTo>
                    <a:pt x="1858861" y="366139"/>
                    <a:pt x="1861208" y="366139"/>
                    <a:pt x="1863555" y="368486"/>
                  </a:cubicBezTo>
                  <a:cubicBezTo>
                    <a:pt x="1872943" y="373180"/>
                    <a:pt x="1879984" y="377874"/>
                    <a:pt x="1889372" y="384916"/>
                  </a:cubicBezTo>
                  <a:cubicBezTo>
                    <a:pt x="1891719" y="387263"/>
                    <a:pt x="1894066" y="389610"/>
                    <a:pt x="1898761" y="391957"/>
                  </a:cubicBezTo>
                  <a:cubicBezTo>
                    <a:pt x="1901108" y="391957"/>
                    <a:pt x="1901108" y="394304"/>
                    <a:pt x="1903455" y="394304"/>
                  </a:cubicBezTo>
                  <a:cubicBezTo>
                    <a:pt x="1901108" y="394304"/>
                    <a:pt x="1898761" y="394304"/>
                    <a:pt x="1896414" y="394304"/>
                  </a:cubicBezTo>
                  <a:cubicBezTo>
                    <a:pt x="1887025" y="394304"/>
                    <a:pt x="1875290" y="396651"/>
                    <a:pt x="1865902" y="396651"/>
                  </a:cubicBezTo>
                  <a:cubicBezTo>
                    <a:pt x="1858861" y="396651"/>
                    <a:pt x="1849473" y="398998"/>
                    <a:pt x="1842431" y="398998"/>
                  </a:cubicBezTo>
                  <a:cubicBezTo>
                    <a:pt x="1833043" y="398998"/>
                    <a:pt x="1823655" y="401345"/>
                    <a:pt x="1814267" y="401345"/>
                  </a:cubicBezTo>
                  <a:cubicBezTo>
                    <a:pt x="1807226" y="401345"/>
                    <a:pt x="1797838" y="403692"/>
                    <a:pt x="1790797" y="403692"/>
                  </a:cubicBezTo>
                  <a:cubicBezTo>
                    <a:pt x="1781408" y="403692"/>
                    <a:pt x="1772020" y="406039"/>
                    <a:pt x="1762632" y="406039"/>
                  </a:cubicBezTo>
                  <a:cubicBezTo>
                    <a:pt x="1755591" y="406039"/>
                    <a:pt x="1746203" y="408386"/>
                    <a:pt x="1739161" y="408386"/>
                  </a:cubicBezTo>
                  <a:cubicBezTo>
                    <a:pt x="1729773" y="410733"/>
                    <a:pt x="1720385" y="410733"/>
                    <a:pt x="1710997" y="413080"/>
                  </a:cubicBezTo>
                  <a:cubicBezTo>
                    <a:pt x="1703956" y="415427"/>
                    <a:pt x="1694567" y="415427"/>
                    <a:pt x="1687526" y="417774"/>
                  </a:cubicBezTo>
                  <a:cubicBezTo>
                    <a:pt x="1678138" y="420121"/>
                    <a:pt x="1668750" y="420121"/>
                    <a:pt x="1659362" y="422468"/>
                  </a:cubicBezTo>
                  <a:cubicBezTo>
                    <a:pt x="1652321" y="424815"/>
                    <a:pt x="1642933" y="424815"/>
                    <a:pt x="1635891" y="427162"/>
                  </a:cubicBezTo>
                  <a:cubicBezTo>
                    <a:pt x="1626503" y="429510"/>
                    <a:pt x="1617115" y="429510"/>
                    <a:pt x="1610074" y="431857"/>
                  </a:cubicBezTo>
                  <a:cubicBezTo>
                    <a:pt x="1603033" y="434204"/>
                    <a:pt x="1593645" y="434204"/>
                    <a:pt x="1586603" y="436551"/>
                  </a:cubicBezTo>
                  <a:cubicBezTo>
                    <a:pt x="1577215" y="438898"/>
                    <a:pt x="1570174" y="441245"/>
                    <a:pt x="1560786" y="441245"/>
                  </a:cubicBezTo>
                  <a:cubicBezTo>
                    <a:pt x="1553745" y="443592"/>
                    <a:pt x="1546704" y="443592"/>
                    <a:pt x="1539662" y="445939"/>
                  </a:cubicBezTo>
                  <a:cubicBezTo>
                    <a:pt x="1567827" y="403692"/>
                    <a:pt x="1593645" y="363792"/>
                    <a:pt x="1621809" y="326239"/>
                  </a:cubicBezTo>
                  <a:cubicBezTo>
                    <a:pt x="1631197" y="330934"/>
                    <a:pt x="1631197" y="326239"/>
                    <a:pt x="1633544" y="323892"/>
                  </a:cubicBezTo>
                  <a:close/>
                  <a:moveTo>
                    <a:pt x="1924578" y="396651"/>
                  </a:moveTo>
                  <a:cubicBezTo>
                    <a:pt x="1955090" y="394304"/>
                    <a:pt x="1985601" y="394304"/>
                    <a:pt x="2016113" y="391957"/>
                  </a:cubicBezTo>
                  <a:cubicBezTo>
                    <a:pt x="2039583" y="391957"/>
                    <a:pt x="2063054" y="391957"/>
                    <a:pt x="2086524" y="391957"/>
                  </a:cubicBezTo>
                  <a:cubicBezTo>
                    <a:pt x="2117036" y="391957"/>
                    <a:pt x="2149895" y="391957"/>
                    <a:pt x="2180406" y="394304"/>
                  </a:cubicBezTo>
                  <a:cubicBezTo>
                    <a:pt x="2192141" y="394304"/>
                    <a:pt x="2201530" y="396651"/>
                    <a:pt x="2213265" y="396651"/>
                  </a:cubicBezTo>
                  <a:cubicBezTo>
                    <a:pt x="2234388" y="396651"/>
                    <a:pt x="2255512" y="398998"/>
                    <a:pt x="2274288" y="398998"/>
                  </a:cubicBezTo>
                  <a:cubicBezTo>
                    <a:pt x="2283676" y="398998"/>
                    <a:pt x="2295412" y="401345"/>
                    <a:pt x="2304800" y="401345"/>
                  </a:cubicBezTo>
                  <a:cubicBezTo>
                    <a:pt x="2304800" y="403692"/>
                    <a:pt x="2304800" y="403692"/>
                    <a:pt x="2302453" y="406039"/>
                  </a:cubicBezTo>
                  <a:cubicBezTo>
                    <a:pt x="2297759" y="415427"/>
                    <a:pt x="2295412" y="424815"/>
                    <a:pt x="2290717" y="434204"/>
                  </a:cubicBezTo>
                  <a:cubicBezTo>
                    <a:pt x="2286023" y="443592"/>
                    <a:pt x="2283676" y="455327"/>
                    <a:pt x="2278982" y="464715"/>
                  </a:cubicBezTo>
                  <a:cubicBezTo>
                    <a:pt x="2269594" y="467062"/>
                    <a:pt x="2257859" y="469409"/>
                    <a:pt x="2248471" y="474103"/>
                  </a:cubicBezTo>
                  <a:cubicBezTo>
                    <a:pt x="2229694" y="478797"/>
                    <a:pt x="2210918" y="485839"/>
                    <a:pt x="2192141" y="492880"/>
                  </a:cubicBezTo>
                  <a:cubicBezTo>
                    <a:pt x="2175712" y="497574"/>
                    <a:pt x="2159283" y="502268"/>
                    <a:pt x="2142854" y="509309"/>
                  </a:cubicBezTo>
                  <a:cubicBezTo>
                    <a:pt x="2124077" y="516350"/>
                    <a:pt x="2105301" y="523391"/>
                    <a:pt x="2086524" y="528085"/>
                  </a:cubicBezTo>
                  <a:cubicBezTo>
                    <a:pt x="2084177" y="528085"/>
                    <a:pt x="2084177" y="528085"/>
                    <a:pt x="2081830" y="530433"/>
                  </a:cubicBezTo>
                  <a:cubicBezTo>
                    <a:pt x="2065401" y="516350"/>
                    <a:pt x="2051319" y="502268"/>
                    <a:pt x="2034889" y="490533"/>
                  </a:cubicBezTo>
                  <a:cubicBezTo>
                    <a:pt x="2034889" y="490533"/>
                    <a:pt x="2032542" y="488186"/>
                    <a:pt x="2032542" y="488186"/>
                  </a:cubicBezTo>
                  <a:cubicBezTo>
                    <a:pt x="2023154" y="478797"/>
                    <a:pt x="2011419" y="471756"/>
                    <a:pt x="2002031" y="462368"/>
                  </a:cubicBezTo>
                  <a:cubicBezTo>
                    <a:pt x="1999684" y="460021"/>
                    <a:pt x="1997336" y="460021"/>
                    <a:pt x="1994989" y="457674"/>
                  </a:cubicBezTo>
                  <a:cubicBezTo>
                    <a:pt x="1985601" y="450633"/>
                    <a:pt x="1976213" y="443592"/>
                    <a:pt x="1966825" y="436551"/>
                  </a:cubicBezTo>
                  <a:cubicBezTo>
                    <a:pt x="1964478" y="434204"/>
                    <a:pt x="1962131" y="431857"/>
                    <a:pt x="1959784" y="429510"/>
                  </a:cubicBezTo>
                  <a:cubicBezTo>
                    <a:pt x="1950396" y="422468"/>
                    <a:pt x="1943355" y="417774"/>
                    <a:pt x="1933966" y="410733"/>
                  </a:cubicBezTo>
                  <a:cubicBezTo>
                    <a:pt x="1931619" y="408386"/>
                    <a:pt x="1926925" y="406039"/>
                    <a:pt x="1924578" y="403692"/>
                  </a:cubicBezTo>
                  <a:cubicBezTo>
                    <a:pt x="1922231" y="401345"/>
                    <a:pt x="1919884" y="401345"/>
                    <a:pt x="1917537" y="398998"/>
                  </a:cubicBezTo>
                  <a:cubicBezTo>
                    <a:pt x="1919884" y="398998"/>
                    <a:pt x="1922231" y="398998"/>
                    <a:pt x="1924578" y="398998"/>
                  </a:cubicBezTo>
                  <a:cubicBezTo>
                    <a:pt x="1924578" y="396651"/>
                    <a:pt x="1924578" y="396651"/>
                    <a:pt x="1924578" y="396651"/>
                  </a:cubicBezTo>
                  <a:close/>
                  <a:moveTo>
                    <a:pt x="2314188" y="384916"/>
                  </a:moveTo>
                  <a:cubicBezTo>
                    <a:pt x="2330617" y="345016"/>
                    <a:pt x="2349394" y="307463"/>
                    <a:pt x="2365823" y="274604"/>
                  </a:cubicBezTo>
                  <a:cubicBezTo>
                    <a:pt x="2368170" y="274604"/>
                    <a:pt x="2370517" y="274604"/>
                    <a:pt x="2370517" y="276951"/>
                  </a:cubicBezTo>
                  <a:cubicBezTo>
                    <a:pt x="2372864" y="281646"/>
                    <a:pt x="2375211" y="283993"/>
                    <a:pt x="2379905" y="288687"/>
                  </a:cubicBezTo>
                  <a:cubicBezTo>
                    <a:pt x="2382252" y="293381"/>
                    <a:pt x="2386946" y="298075"/>
                    <a:pt x="2389293" y="302769"/>
                  </a:cubicBezTo>
                  <a:cubicBezTo>
                    <a:pt x="2393987" y="307463"/>
                    <a:pt x="2396334" y="314504"/>
                    <a:pt x="2401029" y="319198"/>
                  </a:cubicBezTo>
                  <a:cubicBezTo>
                    <a:pt x="2403376" y="323892"/>
                    <a:pt x="2405723" y="326239"/>
                    <a:pt x="2408070" y="330934"/>
                  </a:cubicBezTo>
                  <a:cubicBezTo>
                    <a:pt x="2412764" y="337975"/>
                    <a:pt x="2417458" y="345016"/>
                    <a:pt x="2422152" y="349710"/>
                  </a:cubicBezTo>
                  <a:cubicBezTo>
                    <a:pt x="2424499" y="354404"/>
                    <a:pt x="2426846" y="356751"/>
                    <a:pt x="2429193" y="361445"/>
                  </a:cubicBezTo>
                  <a:cubicBezTo>
                    <a:pt x="2433887" y="368486"/>
                    <a:pt x="2438581" y="375527"/>
                    <a:pt x="2443275" y="384916"/>
                  </a:cubicBezTo>
                  <a:cubicBezTo>
                    <a:pt x="2445622" y="387263"/>
                    <a:pt x="2447970" y="391957"/>
                    <a:pt x="2450317" y="394304"/>
                  </a:cubicBezTo>
                  <a:cubicBezTo>
                    <a:pt x="2452664" y="396651"/>
                    <a:pt x="2452664" y="398998"/>
                    <a:pt x="2455011" y="403692"/>
                  </a:cubicBezTo>
                  <a:cubicBezTo>
                    <a:pt x="2450317" y="406039"/>
                    <a:pt x="2447970" y="410733"/>
                    <a:pt x="2445622" y="417774"/>
                  </a:cubicBezTo>
                  <a:cubicBezTo>
                    <a:pt x="2440928" y="417774"/>
                    <a:pt x="2433887" y="415427"/>
                    <a:pt x="2429193" y="415427"/>
                  </a:cubicBezTo>
                  <a:cubicBezTo>
                    <a:pt x="2410417" y="413080"/>
                    <a:pt x="2389293" y="410733"/>
                    <a:pt x="2370517" y="408386"/>
                  </a:cubicBezTo>
                  <a:cubicBezTo>
                    <a:pt x="2356435" y="406039"/>
                    <a:pt x="2340005" y="406039"/>
                    <a:pt x="2325923" y="403692"/>
                  </a:cubicBezTo>
                  <a:cubicBezTo>
                    <a:pt x="2318882" y="403692"/>
                    <a:pt x="2314188" y="403692"/>
                    <a:pt x="2307147" y="401345"/>
                  </a:cubicBezTo>
                  <a:cubicBezTo>
                    <a:pt x="2307147" y="401345"/>
                    <a:pt x="2307147" y="401345"/>
                    <a:pt x="2307147" y="401345"/>
                  </a:cubicBezTo>
                  <a:cubicBezTo>
                    <a:pt x="2309494" y="394304"/>
                    <a:pt x="2311841" y="389610"/>
                    <a:pt x="2314188" y="384916"/>
                  </a:cubicBezTo>
                  <a:close/>
                  <a:moveTo>
                    <a:pt x="2579404" y="241746"/>
                  </a:moveTo>
                  <a:cubicBezTo>
                    <a:pt x="2581751" y="241746"/>
                    <a:pt x="2581751" y="241746"/>
                    <a:pt x="2579404" y="241746"/>
                  </a:cubicBezTo>
                  <a:cubicBezTo>
                    <a:pt x="2605222" y="241746"/>
                    <a:pt x="2626345" y="241746"/>
                    <a:pt x="2649816" y="241746"/>
                  </a:cubicBezTo>
                  <a:cubicBezTo>
                    <a:pt x="2659204" y="241746"/>
                    <a:pt x="2668592" y="241746"/>
                    <a:pt x="2677980" y="241746"/>
                  </a:cubicBezTo>
                  <a:cubicBezTo>
                    <a:pt x="2677980" y="244093"/>
                    <a:pt x="2677980" y="246440"/>
                    <a:pt x="2680327" y="251134"/>
                  </a:cubicBezTo>
                  <a:cubicBezTo>
                    <a:pt x="2675633" y="253481"/>
                    <a:pt x="2670939" y="255828"/>
                    <a:pt x="2666245" y="258175"/>
                  </a:cubicBezTo>
                  <a:cubicBezTo>
                    <a:pt x="2661551" y="260522"/>
                    <a:pt x="2656857" y="262869"/>
                    <a:pt x="2654510" y="265216"/>
                  </a:cubicBezTo>
                  <a:cubicBezTo>
                    <a:pt x="2649816" y="267563"/>
                    <a:pt x="2642774" y="272257"/>
                    <a:pt x="2638080" y="274604"/>
                  </a:cubicBezTo>
                  <a:cubicBezTo>
                    <a:pt x="2633386" y="276951"/>
                    <a:pt x="2628692" y="279299"/>
                    <a:pt x="2626345" y="281646"/>
                  </a:cubicBezTo>
                  <a:cubicBezTo>
                    <a:pt x="2619304" y="286340"/>
                    <a:pt x="2614610" y="288687"/>
                    <a:pt x="2607569" y="293381"/>
                  </a:cubicBezTo>
                  <a:cubicBezTo>
                    <a:pt x="2602875" y="295728"/>
                    <a:pt x="2600528" y="298075"/>
                    <a:pt x="2595833" y="300422"/>
                  </a:cubicBezTo>
                  <a:cubicBezTo>
                    <a:pt x="2588792" y="305116"/>
                    <a:pt x="2584098" y="307463"/>
                    <a:pt x="2577057" y="312157"/>
                  </a:cubicBezTo>
                  <a:cubicBezTo>
                    <a:pt x="2572363" y="314504"/>
                    <a:pt x="2570016" y="316851"/>
                    <a:pt x="2565322" y="321545"/>
                  </a:cubicBezTo>
                  <a:cubicBezTo>
                    <a:pt x="2558281" y="326239"/>
                    <a:pt x="2553587" y="330934"/>
                    <a:pt x="2546545" y="335628"/>
                  </a:cubicBezTo>
                  <a:cubicBezTo>
                    <a:pt x="2541851" y="337975"/>
                    <a:pt x="2539504" y="340322"/>
                    <a:pt x="2534810" y="345016"/>
                  </a:cubicBezTo>
                  <a:cubicBezTo>
                    <a:pt x="2527769" y="349710"/>
                    <a:pt x="2523075" y="354404"/>
                    <a:pt x="2516034" y="359098"/>
                  </a:cubicBezTo>
                  <a:cubicBezTo>
                    <a:pt x="2513687" y="361445"/>
                    <a:pt x="2511340" y="363792"/>
                    <a:pt x="2506646" y="366139"/>
                  </a:cubicBezTo>
                  <a:cubicBezTo>
                    <a:pt x="2499605" y="370833"/>
                    <a:pt x="2492563" y="377874"/>
                    <a:pt x="2485522" y="382569"/>
                  </a:cubicBezTo>
                  <a:cubicBezTo>
                    <a:pt x="2485522" y="382569"/>
                    <a:pt x="2485522" y="382569"/>
                    <a:pt x="2483175" y="384916"/>
                  </a:cubicBezTo>
                  <a:cubicBezTo>
                    <a:pt x="2478481" y="389610"/>
                    <a:pt x="2471440" y="394304"/>
                    <a:pt x="2466746" y="398998"/>
                  </a:cubicBezTo>
                  <a:cubicBezTo>
                    <a:pt x="2466746" y="398998"/>
                    <a:pt x="2464399" y="398998"/>
                    <a:pt x="2464399" y="398998"/>
                  </a:cubicBezTo>
                  <a:cubicBezTo>
                    <a:pt x="2464399" y="398998"/>
                    <a:pt x="2462052" y="398998"/>
                    <a:pt x="2462052" y="398998"/>
                  </a:cubicBezTo>
                  <a:cubicBezTo>
                    <a:pt x="2455011" y="352057"/>
                    <a:pt x="2445622" y="307463"/>
                    <a:pt x="2438581" y="265216"/>
                  </a:cubicBezTo>
                  <a:cubicBezTo>
                    <a:pt x="2438581" y="265216"/>
                    <a:pt x="2438581" y="265216"/>
                    <a:pt x="2438581" y="262869"/>
                  </a:cubicBezTo>
                  <a:cubicBezTo>
                    <a:pt x="2438581" y="258175"/>
                    <a:pt x="2436234" y="253481"/>
                    <a:pt x="2436234" y="248787"/>
                  </a:cubicBezTo>
                  <a:cubicBezTo>
                    <a:pt x="2438581" y="248787"/>
                    <a:pt x="2440928" y="248787"/>
                    <a:pt x="2443275" y="248787"/>
                  </a:cubicBezTo>
                  <a:cubicBezTo>
                    <a:pt x="2490216" y="246440"/>
                    <a:pt x="2534810" y="244093"/>
                    <a:pt x="2579404" y="241746"/>
                  </a:cubicBezTo>
                  <a:close/>
                  <a:moveTo>
                    <a:pt x="2530116" y="408386"/>
                  </a:moveTo>
                  <a:cubicBezTo>
                    <a:pt x="2544198" y="406039"/>
                    <a:pt x="2555934" y="403692"/>
                    <a:pt x="2570016" y="401345"/>
                  </a:cubicBezTo>
                  <a:cubicBezTo>
                    <a:pt x="2577057" y="401345"/>
                    <a:pt x="2584098" y="398998"/>
                    <a:pt x="2591139" y="398998"/>
                  </a:cubicBezTo>
                  <a:cubicBezTo>
                    <a:pt x="2605222" y="396651"/>
                    <a:pt x="2616957" y="394304"/>
                    <a:pt x="2631039" y="394304"/>
                  </a:cubicBezTo>
                  <a:cubicBezTo>
                    <a:pt x="2638080" y="394304"/>
                    <a:pt x="2645121" y="391957"/>
                    <a:pt x="2652163" y="391957"/>
                  </a:cubicBezTo>
                  <a:cubicBezTo>
                    <a:pt x="2666245" y="389610"/>
                    <a:pt x="2680327" y="389610"/>
                    <a:pt x="2692062" y="387263"/>
                  </a:cubicBezTo>
                  <a:cubicBezTo>
                    <a:pt x="2699103" y="387263"/>
                    <a:pt x="2706145" y="384916"/>
                    <a:pt x="2710839" y="384916"/>
                  </a:cubicBezTo>
                  <a:cubicBezTo>
                    <a:pt x="2724921" y="382569"/>
                    <a:pt x="2739003" y="382569"/>
                    <a:pt x="2753086" y="380222"/>
                  </a:cubicBezTo>
                  <a:cubicBezTo>
                    <a:pt x="2760127" y="380222"/>
                    <a:pt x="2764821" y="380222"/>
                    <a:pt x="2771862" y="377874"/>
                  </a:cubicBezTo>
                  <a:cubicBezTo>
                    <a:pt x="2785944" y="377874"/>
                    <a:pt x="2800027" y="375527"/>
                    <a:pt x="2814109" y="375527"/>
                  </a:cubicBezTo>
                  <a:cubicBezTo>
                    <a:pt x="2821150" y="375527"/>
                    <a:pt x="2825844" y="375527"/>
                    <a:pt x="2832885" y="375527"/>
                  </a:cubicBezTo>
                  <a:cubicBezTo>
                    <a:pt x="2846967" y="375527"/>
                    <a:pt x="2861050" y="375527"/>
                    <a:pt x="2875132" y="373180"/>
                  </a:cubicBezTo>
                  <a:cubicBezTo>
                    <a:pt x="2879826" y="373180"/>
                    <a:pt x="2886867" y="373180"/>
                    <a:pt x="2891561" y="373180"/>
                  </a:cubicBezTo>
                  <a:cubicBezTo>
                    <a:pt x="2910338" y="373180"/>
                    <a:pt x="2929114" y="373180"/>
                    <a:pt x="2947890" y="373180"/>
                  </a:cubicBezTo>
                  <a:cubicBezTo>
                    <a:pt x="2952585" y="375527"/>
                    <a:pt x="2959626" y="380222"/>
                    <a:pt x="2964320" y="382569"/>
                  </a:cubicBezTo>
                  <a:cubicBezTo>
                    <a:pt x="2961973" y="384916"/>
                    <a:pt x="2961973" y="389610"/>
                    <a:pt x="2961973" y="391957"/>
                  </a:cubicBezTo>
                  <a:cubicBezTo>
                    <a:pt x="2961973" y="391957"/>
                    <a:pt x="2961973" y="394304"/>
                    <a:pt x="2961973" y="394304"/>
                  </a:cubicBezTo>
                  <a:cubicBezTo>
                    <a:pt x="2959626" y="394304"/>
                    <a:pt x="2957279" y="394304"/>
                    <a:pt x="2952585" y="396651"/>
                  </a:cubicBezTo>
                  <a:cubicBezTo>
                    <a:pt x="2945543" y="396651"/>
                    <a:pt x="2940849" y="398998"/>
                    <a:pt x="2933808" y="398998"/>
                  </a:cubicBezTo>
                  <a:cubicBezTo>
                    <a:pt x="2924420" y="401345"/>
                    <a:pt x="2915032" y="401345"/>
                    <a:pt x="2905644" y="403692"/>
                  </a:cubicBezTo>
                  <a:cubicBezTo>
                    <a:pt x="2898602" y="403692"/>
                    <a:pt x="2893908" y="406039"/>
                    <a:pt x="2886867" y="406039"/>
                  </a:cubicBezTo>
                  <a:cubicBezTo>
                    <a:pt x="2877479" y="408386"/>
                    <a:pt x="2868091" y="410733"/>
                    <a:pt x="2856355" y="413080"/>
                  </a:cubicBezTo>
                  <a:cubicBezTo>
                    <a:pt x="2851661" y="413080"/>
                    <a:pt x="2844620" y="415427"/>
                    <a:pt x="2839926" y="415427"/>
                  </a:cubicBezTo>
                  <a:cubicBezTo>
                    <a:pt x="2830538" y="417774"/>
                    <a:pt x="2818803" y="420121"/>
                    <a:pt x="2809415" y="422468"/>
                  </a:cubicBezTo>
                  <a:cubicBezTo>
                    <a:pt x="2804721" y="424815"/>
                    <a:pt x="2797679" y="424815"/>
                    <a:pt x="2792985" y="427162"/>
                  </a:cubicBezTo>
                  <a:cubicBezTo>
                    <a:pt x="2781250" y="429510"/>
                    <a:pt x="2769515" y="431857"/>
                    <a:pt x="2757780" y="436551"/>
                  </a:cubicBezTo>
                  <a:cubicBezTo>
                    <a:pt x="2753086" y="436551"/>
                    <a:pt x="2748391" y="438898"/>
                    <a:pt x="2746044" y="438898"/>
                  </a:cubicBezTo>
                  <a:cubicBezTo>
                    <a:pt x="2731962" y="443592"/>
                    <a:pt x="2717880" y="445939"/>
                    <a:pt x="2703797" y="450633"/>
                  </a:cubicBezTo>
                  <a:cubicBezTo>
                    <a:pt x="2701450" y="450633"/>
                    <a:pt x="2701450" y="450633"/>
                    <a:pt x="2699103" y="452980"/>
                  </a:cubicBezTo>
                  <a:cubicBezTo>
                    <a:pt x="2689715" y="455327"/>
                    <a:pt x="2677980" y="460021"/>
                    <a:pt x="2668592" y="462368"/>
                  </a:cubicBezTo>
                  <a:cubicBezTo>
                    <a:pt x="2663898" y="460021"/>
                    <a:pt x="2656857" y="460021"/>
                    <a:pt x="2652163" y="457674"/>
                  </a:cubicBezTo>
                  <a:cubicBezTo>
                    <a:pt x="2642774" y="455327"/>
                    <a:pt x="2635733" y="452980"/>
                    <a:pt x="2626345" y="450633"/>
                  </a:cubicBezTo>
                  <a:cubicBezTo>
                    <a:pt x="2614610" y="448286"/>
                    <a:pt x="2602875" y="445939"/>
                    <a:pt x="2591139" y="441245"/>
                  </a:cubicBezTo>
                  <a:cubicBezTo>
                    <a:pt x="2581751" y="438898"/>
                    <a:pt x="2574710" y="436551"/>
                    <a:pt x="2565322" y="436551"/>
                  </a:cubicBezTo>
                  <a:cubicBezTo>
                    <a:pt x="2553587" y="434204"/>
                    <a:pt x="2541851" y="431857"/>
                    <a:pt x="2530116" y="429510"/>
                  </a:cubicBezTo>
                  <a:cubicBezTo>
                    <a:pt x="2523075" y="427162"/>
                    <a:pt x="2513687" y="427162"/>
                    <a:pt x="2506646" y="424815"/>
                  </a:cubicBezTo>
                  <a:cubicBezTo>
                    <a:pt x="2499605" y="422468"/>
                    <a:pt x="2494910" y="422468"/>
                    <a:pt x="2487869" y="420121"/>
                  </a:cubicBezTo>
                  <a:cubicBezTo>
                    <a:pt x="2487869" y="420121"/>
                    <a:pt x="2487869" y="417774"/>
                    <a:pt x="2487869" y="417774"/>
                  </a:cubicBezTo>
                  <a:cubicBezTo>
                    <a:pt x="2487869" y="417774"/>
                    <a:pt x="2487869" y="415427"/>
                    <a:pt x="2487869" y="415427"/>
                  </a:cubicBezTo>
                  <a:cubicBezTo>
                    <a:pt x="2494910" y="415427"/>
                    <a:pt x="2499605" y="413080"/>
                    <a:pt x="2506646" y="413080"/>
                  </a:cubicBezTo>
                  <a:cubicBezTo>
                    <a:pt x="2513687" y="410733"/>
                    <a:pt x="2520728" y="410733"/>
                    <a:pt x="2530116" y="408386"/>
                  </a:cubicBezTo>
                  <a:close/>
                  <a:moveTo>
                    <a:pt x="3079325" y="403692"/>
                  </a:moveTo>
                  <a:cubicBezTo>
                    <a:pt x="3095754" y="406039"/>
                    <a:pt x="3112184" y="408386"/>
                    <a:pt x="3128613" y="410733"/>
                  </a:cubicBezTo>
                  <a:cubicBezTo>
                    <a:pt x="3142695" y="413080"/>
                    <a:pt x="3159125" y="415427"/>
                    <a:pt x="3173207" y="417774"/>
                  </a:cubicBezTo>
                  <a:cubicBezTo>
                    <a:pt x="3191983" y="420121"/>
                    <a:pt x="3208412" y="424815"/>
                    <a:pt x="3227189" y="427162"/>
                  </a:cubicBezTo>
                  <a:cubicBezTo>
                    <a:pt x="3241271" y="429510"/>
                    <a:pt x="3255353" y="431857"/>
                    <a:pt x="3267089" y="434204"/>
                  </a:cubicBezTo>
                  <a:cubicBezTo>
                    <a:pt x="3288212" y="438898"/>
                    <a:pt x="3309336" y="443592"/>
                    <a:pt x="3330459" y="448286"/>
                  </a:cubicBezTo>
                  <a:cubicBezTo>
                    <a:pt x="3339847" y="450633"/>
                    <a:pt x="3349235" y="452980"/>
                    <a:pt x="3360970" y="455327"/>
                  </a:cubicBezTo>
                  <a:cubicBezTo>
                    <a:pt x="3382094" y="460021"/>
                    <a:pt x="3405565" y="467062"/>
                    <a:pt x="3426688" y="474103"/>
                  </a:cubicBezTo>
                  <a:cubicBezTo>
                    <a:pt x="3431382" y="544515"/>
                    <a:pt x="3436076" y="624314"/>
                    <a:pt x="3438423" y="718196"/>
                  </a:cubicBezTo>
                  <a:cubicBezTo>
                    <a:pt x="3438423" y="718196"/>
                    <a:pt x="3438423" y="720543"/>
                    <a:pt x="3438423" y="720543"/>
                  </a:cubicBezTo>
                  <a:cubicBezTo>
                    <a:pt x="3438423" y="729931"/>
                    <a:pt x="3438423" y="739320"/>
                    <a:pt x="3438423" y="748708"/>
                  </a:cubicBezTo>
                  <a:cubicBezTo>
                    <a:pt x="3431382" y="748708"/>
                    <a:pt x="3426688" y="753402"/>
                    <a:pt x="3421994" y="758096"/>
                  </a:cubicBezTo>
                  <a:cubicBezTo>
                    <a:pt x="3419647" y="755749"/>
                    <a:pt x="3417300" y="755749"/>
                    <a:pt x="3412605" y="753402"/>
                  </a:cubicBezTo>
                  <a:cubicBezTo>
                    <a:pt x="3400870" y="746361"/>
                    <a:pt x="3389135" y="741667"/>
                    <a:pt x="3377400" y="734626"/>
                  </a:cubicBezTo>
                  <a:cubicBezTo>
                    <a:pt x="3370359" y="729931"/>
                    <a:pt x="3360970" y="725237"/>
                    <a:pt x="3353929" y="722890"/>
                  </a:cubicBezTo>
                  <a:cubicBezTo>
                    <a:pt x="3342194" y="715849"/>
                    <a:pt x="3330459" y="711155"/>
                    <a:pt x="3318724" y="704114"/>
                  </a:cubicBezTo>
                  <a:cubicBezTo>
                    <a:pt x="3311683" y="701767"/>
                    <a:pt x="3306988" y="697073"/>
                    <a:pt x="3299947" y="694726"/>
                  </a:cubicBezTo>
                  <a:cubicBezTo>
                    <a:pt x="3255353" y="673602"/>
                    <a:pt x="3208412" y="652479"/>
                    <a:pt x="3163819" y="631355"/>
                  </a:cubicBezTo>
                  <a:cubicBezTo>
                    <a:pt x="3154430" y="626661"/>
                    <a:pt x="3147389" y="624314"/>
                    <a:pt x="3138001" y="619620"/>
                  </a:cubicBezTo>
                  <a:cubicBezTo>
                    <a:pt x="3126266" y="614926"/>
                    <a:pt x="3116878" y="610232"/>
                    <a:pt x="3105143" y="605538"/>
                  </a:cubicBezTo>
                  <a:cubicBezTo>
                    <a:pt x="3102795" y="603191"/>
                    <a:pt x="3098101" y="603191"/>
                    <a:pt x="3095754" y="600844"/>
                  </a:cubicBezTo>
                  <a:cubicBezTo>
                    <a:pt x="3095754" y="598497"/>
                    <a:pt x="3093407" y="596150"/>
                    <a:pt x="3093407" y="596150"/>
                  </a:cubicBezTo>
                  <a:cubicBezTo>
                    <a:pt x="3091060" y="589109"/>
                    <a:pt x="3086366" y="584415"/>
                    <a:pt x="3084019" y="577373"/>
                  </a:cubicBezTo>
                  <a:cubicBezTo>
                    <a:pt x="3079325" y="565638"/>
                    <a:pt x="3072284" y="553903"/>
                    <a:pt x="3067590" y="542168"/>
                  </a:cubicBezTo>
                  <a:cubicBezTo>
                    <a:pt x="3062896" y="535127"/>
                    <a:pt x="3058202" y="525738"/>
                    <a:pt x="3055854" y="518697"/>
                  </a:cubicBezTo>
                  <a:cubicBezTo>
                    <a:pt x="3051160" y="509309"/>
                    <a:pt x="3046466" y="499921"/>
                    <a:pt x="3041772" y="490533"/>
                  </a:cubicBezTo>
                  <a:cubicBezTo>
                    <a:pt x="3037078" y="481145"/>
                    <a:pt x="3032384" y="471756"/>
                    <a:pt x="3027690" y="462368"/>
                  </a:cubicBezTo>
                  <a:cubicBezTo>
                    <a:pt x="3022996" y="455327"/>
                    <a:pt x="3020649" y="448286"/>
                    <a:pt x="3015955" y="438898"/>
                  </a:cubicBezTo>
                  <a:cubicBezTo>
                    <a:pt x="3011261" y="429510"/>
                    <a:pt x="3004219" y="417774"/>
                    <a:pt x="2999525" y="408386"/>
                  </a:cubicBezTo>
                  <a:cubicBezTo>
                    <a:pt x="2999525" y="408386"/>
                    <a:pt x="2999525" y="406039"/>
                    <a:pt x="2997178" y="406039"/>
                  </a:cubicBezTo>
                  <a:cubicBezTo>
                    <a:pt x="3001872" y="403692"/>
                    <a:pt x="3006567" y="398998"/>
                    <a:pt x="3006567" y="391957"/>
                  </a:cubicBezTo>
                  <a:cubicBezTo>
                    <a:pt x="3015955" y="391957"/>
                    <a:pt x="3025343" y="394304"/>
                    <a:pt x="3034731" y="394304"/>
                  </a:cubicBezTo>
                  <a:cubicBezTo>
                    <a:pt x="3046466" y="398998"/>
                    <a:pt x="3062896" y="401345"/>
                    <a:pt x="3079325" y="403692"/>
                  </a:cubicBezTo>
                  <a:close/>
                  <a:moveTo>
                    <a:pt x="3574552" y="558597"/>
                  </a:moveTo>
                  <a:cubicBezTo>
                    <a:pt x="3576899" y="556250"/>
                    <a:pt x="3576899" y="556250"/>
                    <a:pt x="3579246" y="553903"/>
                  </a:cubicBezTo>
                  <a:cubicBezTo>
                    <a:pt x="3581593" y="551556"/>
                    <a:pt x="3583940" y="546862"/>
                    <a:pt x="3588634" y="544515"/>
                  </a:cubicBezTo>
                  <a:cubicBezTo>
                    <a:pt x="3588634" y="544515"/>
                    <a:pt x="3590981" y="542168"/>
                    <a:pt x="3590981" y="542168"/>
                  </a:cubicBezTo>
                  <a:cubicBezTo>
                    <a:pt x="3593328" y="539821"/>
                    <a:pt x="3595675" y="537474"/>
                    <a:pt x="3595675" y="535127"/>
                  </a:cubicBezTo>
                  <a:cubicBezTo>
                    <a:pt x="3607410" y="539821"/>
                    <a:pt x="3616799" y="542168"/>
                    <a:pt x="3628534" y="546862"/>
                  </a:cubicBezTo>
                  <a:cubicBezTo>
                    <a:pt x="3635575" y="549209"/>
                    <a:pt x="3642616" y="553903"/>
                    <a:pt x="3647310" y="556250"/>
                  </a:cubicBezTo>
                  <a:cubicBezTo>
                    <a:pt x="3663740" y="563291"/>
                    <a:pt x="3677822" y="570332"/>
                    <a:pt x="3694251" y="577373"/>
                  </a:cubicBezTo>
                  <a:cubicBezTo>
                    <a:pt x="3694251" y="579720"/>
                    <a:pt x="3691904" y="582068"/>
                    <a:pt x="3691904" y="584415"/>
                  </a:cubicBezTo>
                  <a:cubicBezTo>
                    <a:pt x="3691904" y="591456"/>
                    <a:pt x="3696598" y="598497"/>
                    <a:pt x="3703639" y="603191"/>
                  </a:cubicBezTo>
                  <a:lnTo>
                    <a:pt x="3703639" y="603191"/>
                  </a:lnTo>
                  <a:cubicBezTo>
                    <a:pt x="3703639" y="605538"/>
                    <a:pt x="3701292" y="607885"/>
                    <a:pt x="3701292" y="610232"/>
                  </a:cubicBezTo>
                  <a:cubicBezTo>
                    <a:pt x="3698945" y="614926"/>
                    <a:pt x="3698945" y="617273"/>
                    <a:pt x="3696598" y="621967"/>
                  </a:cubicBezTo>
                  <a:cubicBezTo>
                    <a:pt x="3696598" y="624314"/>
                    <a:pt x="3694251" y="626661"/>
                    <a:pt x="3694251" y="629008"/>
                  </a:cubicBezTo>
                  <a:cubicBezTo>
                    <a:pt x="3691904" y="633703"/>
                    <a:pt x="3691904" y="638397"/>
                    <a:pt x="3689557" y="640744"/>
                  </a:cubicBezTo>
                  <a:cubicBezTo>
                    <a:pt x="3689557" y="643091"/>
                    <a:pt x="3687210" y="645438"/>
                    <a:pt x="3687210" y="647785"/>
                  </a:cubicBezTo>
                  <a:cubicBezTo>
                    <a:pt x="3684863" y="652479"/>
                    <a:pt x="3684863" y="657173"/>
                    <a:pt x="3682516" y="661867"/>
                  </a:cubicBezTo>
                  <a:cubicBezTo>
                    <a:pt x="3682516" y="664214"/>
                    <a:pt x="3680169" y="666561"/>
                    <a:pt x="3680169" y="666561"/>
                  </a:cubicBezTo>
                  <a:cubicBezTo>
                    <a:pt x="3677822" y="671255"/>
                    <a:pt x="3675475" y="678296"/>
                    <a:pt x="3675475" y="682991"/>
                  </a:cubicBezTo>
                  <a:cubicBezTo>
                    <a:pt x="3675475" y="682991"/>
                    <a:pt x="3675475" y="685338"/>
                    <a:pt x="3675475" y="687685"/>
                  </a:cubicBezTo>
                  <a:cubicBezTo>
                    <a:pt x="3673128" y="694726"/>
                    <a:pt x="3670781" y="699420"/>
                    <a:pt x="3668434" y="706461"/>
                  </a:cubicBezTo>
                  <a:cubicBezTo>
                    <a:pt x="3668434" y="706461"/>
                    <a:pt x="3668434" y="708808"/>
                    <a:pt x="3668434" y="708808"/>
                  </a:cubicBezTo>
                  <a:cubicBezTo>
                    <a:pt x="3659045" y="739320"/>
                    <a:pt x="3649657" y="772178"/>
                    <a:pt x="3642616" y="807384"/>
                  </a:cubicBezTo>
                  <a:cubicBezTo>
                    <a:pt x="3637922" y="807384"/>
                    <a:pt x="3633228" y="805037"/>
                    <a:pt x="3630881" y="805037"/>
                  </a:cubicBezTo>
                  <a:cubicBezTo>
                    <a:pt x="3623840" y="802690"/>
                    <a:pt x="3614452" y="800343"/>
                    <a:pt x="3607410" y="800343"/>
                  </a:cubicBezTo>
                  <a:cubicBezTo>
                    <a:pt x="3595675" y="797996"/>
                    <a:pt x="3583940" y="795649"/>
                    <a:pt x="3569858" y="790955"/>
                  </a:cubicBezTo>
                  <a:cubicBezTo>
                    <a:pt x="3565163" y="788608"/>
                    <a:pt x="3558123" y="788608"/>
                    <a:pt x="3553428" y="788608"/>
                  </a:cubicBezTo>
                  <a:cubicBezTo>
                    <a:pt x="3539346" y="786261"/>
                    <a:pt x="3522917" y="781566"/>
                    <a:pt x="3508834" y="779219"/>
                  </a:cubicBezTo>
                  <a:cubicBezTo>
                    <a:pt x="3506487" y="779219"/>
                    <a:pt x="3501793" y="779219"/>
                    <a:pt x="3499446" y="776872"/>
                  </a:cubicBezTo>
                  <a:cubicBezTo>
                    <a:pt x="3487711" y="774525"/>
                    <a:pt x="3475976" y="772178"/>
                    <a:pt x="3464241" y="772178"/>
                  </a:cubicBezTo>
                  <a:cubicBezTo>
                    <a:pt x="3464241" y="772178"/>
                    <a:pt x="3464241" y="769831"/>
                    <a:pt x="3464241" y="769831"/>
                  </a:cubicBezTo>
                  <a:cubicBezTo>
                    <a:pt x="3464241" y="762790"/>
                    <a:pt x="3459546" y="755749"/>
                    <a:pt x="3454852" y="753402"/>
                  </a:cubicBezTo>
                  <a:cubicBezTo>
                    <a:pt x="3497099" y="675949"/>
                    <a:pt x="3534652" y="614926"/>
                    <a:pt x="3572205" y="567985"/>
                  </a:cubicBezTo>
                  <a:cubicBezTo>
                    <a:pt x="3569858" y="563291"/>
                    <a:pt x="3572205" y="560944"/>
                    <a:pt x="3574552" y="558597"/>
                  </a:cubicBezTo>
                  <a:close/>
                  <a:moveTo>
                    <a:pt x="3776398" y="624314"/>
                  </a:moveTo>
                  <a:cubicBezTo>
                    <a:pt x="3785786" y="631355"/>
                    <a:pt x="3797521" y="638397"/>
                    <a:pt x="3806909" y="645438"/>
                  </a:cubicBezTo>
                  <a:cubicBezTo>
                    <a:pt x="3816298" y="652479"/>
                    <a:pt x="3828033" y="659520"/>
                    <a:pt x="3837421" y="666561"/>
                  </a:cubicBezTo>
                  <a:cubicBezTo>
                    <a:pt x="3846809" y="673602"/>
                    <a:pt x="3856197" y="680643"/>
                    <a:pt x="3867933" y="687685"/>
                  </a:cubicBezTo>
                  <a:cubicBezTo>
                    <a:pt x="3877321" y="694726"/>
                    <a:pt x="3889056" y="701767"/>
                    <a:pt x="3898444" y="708808"/>
                  </a:cubicBezTo>
                  <a:cubicBezTo>
                    <a:pt x="3907832" y="715849"/>
                    <a:pt x="3917220" y="722890"/>
                    <a:pt x="3928956" y="729931"/>
                  </a:cubicBezTo>
                  <a:cubicBezTo>
                    <a:pt x="3938344" y="736973"/>
                    <a:pt x="3947732" y="744014"/>
                    <a:pt x="3957120" y="751055"/>
                  </a:cubicBezTo>
                  <a:cubicBezTo>
                    <a:pt x="3966509" y="758096"/>
                    <a:pt x="3975897" y="767484"/>
                    <a:pt x="3987632" y="774525"/>
                  </a:cubicBezTo>
                  <a:cubicBezTo>
                    <a:pt x="3997020" y="781566"/>
                    <a:pt x="4006408" y="788608"/>
                    <a:pt x="4013449" y="795649"/>
                  </a:cubicBezTo>
                  <a:cubicBezTo>
                    <a:pt x="4022837" y="805037"/>
                    <a:pt x="4034573" y="812078"/>
                    <a:pt x="4043961" y="821466"/>
                  </a:cubicBezTo>
                  <a:cubicBezTo>
                    <a:pt x="4053349" y="828507"/>
                    <a:pt x="4060390" y="835549"/>
                    <a:pt x="4069778" y="842590"/>
                  </a:cubicBezTo>
                  <a:cubicBezTo>
                    <a:pt x="4081514" y="851978"/>
                    <a:pt x="4093249" y="863713"/>
                    <a:pt x="4102637" y="873101"/>
                  </a:cubicBezTo>
                  <a:cubicBezTo>
                    <a:pt x="4109678" y="880142"/>
                    <a:pt x="4116719" y="884836"/>
                    <a:pt x="4123761" y="891878"/>
                  </a:cubicBezTo>
                  <a:cubicBezTo>
                    <a:pt x="4135496" y="903613"/>
                    <a:pt x="4149578" y="915348"/>
                    <a:pt x="4161313" y="929430"/>
                  </a:cubicBezTo>
                  <a:cubicBezTo>
                    <a:pt x="4158966" y="934125"/>
                    <a:pt x="4156619" y="938819"/>
                    <a:pt x="4156619" y="943513"/>
                  </a:cubicBezTo>
                  <a:cubicBezTo>
                    <a:pt x="4156619" y="955248"/>
                    <a:pt x="4166007" y="964636"/>
                    <a:pt x="4177743" y="964636"/>
                  </a:cubicBezTo>
                  <a:cubicBezTo>
                    <a:pt x="4180090" y="964636"/>
                    <a:pt x="4182437" y="964636"/>
                    <a:pt x="4184784" y="962289"/>
                  </a:cubicBezTo>
                  <a:cubicBezTo>
                    <a:pt x="4198866" y="992801"/>
                    <a:pt x="4210601" y="1020965"/>
                    <a:pt x="4222337" y="1051477"/>
                  </a:cubicBezTo>
                  <a:cubicBezTo>
                    <a:pt x="4191825" y="1032700"/>
                    <a:pt x="4161313" y="1013924"/>
                    <a:pt x="4130802" y="995148"/>
                  </a:cubicBezTo>
                  <a:cubicBezTo>
                    <a:pt x="4130802" y="995148"/>
                    <a:pt x="4128455" y="995148"/>
                    <a:pt x="4128455" y="992801"/>
                  </a:cubicBezTo>
                  <a:cubicBezTo>
                    <a:pt x="4114372" y="983412"/>
                    <a:pt x="4097943" y="976371"/>
                    <a:pt x="4081514" y="966983"/>
                  </a:cubicBezTo>
                  <a:cubicBezTo>
                    <a:pt x="4081514" y="966983"/>
                    <a:pt x="4079167" y="964636"/>
                    <a:pt x="4076820" y="964636"/>
                  </a:cubicBezTo>
                  <a:cubicBezTo>
                    <a:pt x="4060390" y="955248"/>
                    <a:pt x="4043961" y="948207"/>
                    <a:pt x="4027532" y="938819"/>
                  </a:cubicBezTo>
                  <a:cubicBezTo>
                    <a:pt x="4027532" y="938819"/>
                    <a:pt x="4027532" y="938819"/>
                    <a:pt x="4027532" y="938819"/>
                  </a:cubicBezTo>
                  <a:cubicBezTo>
                    <a:pt x="4018143" y="934125"/>
                    <a:pt x="4006408" y="929430"/>
                    <a:pt x="3997020" y="924736"/>
                  </a:cubicBezTo>
                  <a:cubicBezTo>
                    <a:pt x="3980591" y="901266"/>
                    <a:pt x="3964161" y="880142"/>
                    <a:pt x="3947732" y="856672"/>
                  </a:cubicBezTo>
                  <a:cubicBezTo>
                    <a:pt x="3943038" y="851978"/>
                    <a:pt x="3940691" y="847284"/>
                    <a:pt x="3935997" y="842590"/>
                  </a:cubicBezTo>
                  <a:cubicBezTo>
                    <a:pt x="3921915" y="823813"/>
                    <a:pt x="3907832" y="805037"/>
                    <a:pt x="3893750" y="788608"/>
                  </a:cubicBezTo>
                  <a:cubicBezTo>
                    <a:pt x="3886709" y="779219"/>
                    <a:pt x="3879668" y="772178"/>
                    <a:pt x="3872627" y="762790"/>
                  </a:cubicBezTo>
                  <a:cubicBezTo>
                    <a:pt x="3860891" y="748708"/>
                    <a:pt x="3849156" y="732279"/>
                    <a:pt x="3837421" y="718196"/>
                  </a:cubicBezTo>
                  <a:cubicBezTo>
                    <a:pt x="3830380" y="708808"/>
                    <a:pt x="3820992" y="699420"/>
                    <a:pt x="3813950" y="690032"/>
                  </a:cubicBezTo>
                  <a:cubicBezTo>
                    <a:pt x="3802215" y="675949"/>
                    <a:pt x="3790480" y="661867"/>
                    <a:pt x="3778745" y="650132"/>
                  </a:cubicBezTo>
                  <a:cubicBezTo>
                    <a:pt x="3769357" y="640744"/>
                    <a:pt x="3762316" y="631355"/>
                    <a:pt x="3752927" y="621967"/>
                  </a:cubicBezTo>
                  <a:cubicBezTo>
                    <a:pt x="3745886" y="612579"/>
                    <a:pt x="3738845" y="605538"/>
                    <a:pt x="3731804" y="596150"/>
                  </a:cubicBezTo>
                  <a:cubicBezTo>
                    <a:pt x="3731804" y="596150"/>
                    <a:pt x="3734151" y="593803"/>
                    <a:pt x="3734151" y="593803"/>
                  </a:cubicBezTo>
                  <a:cubicBezTo>
                    <a:pt x="3738845" y="598497"/>
                    <a:pt x="3745886" y="600844"/>
                    <a:pt x="3750580" y="605538"/>
                  </a:cubicBezTo>
                  <a:cubicBezTo>
                    <a:pt x="3755274" y="612579"/>
                    <a:pt x="3767010" y="617273"/>
                    <a:pt x="3776398" y="624314"/>
                  </a:cubicBezTo>
                  <a:close/>
                  <a:moveTo>
                    <a:pt x="4248154" y="1042089"/>
                  </a:moveTo>
                  <a:cubicBezTo>
                    <a:pt x="4262237" y="1060865"/>
                    <a:pt x="4276319" y="1081988"/>
                    <a:pt x="4290401" y="1100765"/>
                  </a:cubicBezTo>
                  <a:cubicBezTo>
                    <a:pt x="4290401" y="1100765"/>
                    <a:pt x="4290401" y="1103112"/>
                    <a:pt x="4292748" y="1103112"/>
                  </a:cubicBezTo>
                  <a:cubicBezTo>
                    <a:pt x="4292748" y="1103112"/>
                    <a:pt x="4292748" y="1103112"/>
                    <a:pt x="4292748" y="1103112"/>
                  </a:cubicBezTo>
                  <a:cubicBezTo>
                    <a:pt x="4269277" y="1086683"/>
                    <a:pt x="4248154" y="1070253"/>
                    <a:pt x="4222337" y="1053824"/>
                  </a:cubicBezTo>
                  <a:cubicBezTo>
                    <a:pt x="4217643" y="1042089"/>
                    <a:pt x="4212948" y="1030353"/>
                    <a:pt x="4208254" y="1018618"/>
                  </a:cubicBezTo>
                  <a:cubicBezTo>
                    <a:pt x="4205907" y="1011577"/>
                    <a:pt x="4201213" y="1002189"/>
                    <a:pt x="4198866" y="995148"/>
                  </a:cubicBezTo>
                  <a:cubicBezTo>
                    <a:pt x="4194172" y="983412"/>
                    <a:pt x="4189478" y="971677"/>
                    <a:pt x="4184784" y="962289"/>
                  </a:cubicBezTo>
                  <a:cubicBezTo>
                    <a:pt x="4184784" y="962289"/>
                    <a:pt x="4187131" y="959942"/>
                    <a:pt x="4187131" y="959942"/>
                  </a:cubicBezTo>
                  <a:cubicBezTo>
                    <a:pt x="4198866" y="974024"/>
                    <a:pt x="4210601" y="988107"/>
                    <a:pt x="4219990" y="1004536"/>
                  </a:cubicBezTo>
                  <a:cubicBezTo>
                    <a:pt x="4227031" y="1016271"/>
                    <a:pt x="4238766" y="1028006"/>
                    <a:pt x="4248154" y="1042089"/>
                  </a:cubicBezTo>
                  <a:close/>
                  <a:moveTo>
                    <a:pt x="4466430" y="1262711"/>
                  </a:moveTo>
                  <a:cubicBezTo>
                    <a:pt x="4468776" y="1267405"/>
                    <a:pt x="4471124" y="1269752"/>
                    <a:pt x="4473471" y="1274446"/>
                  </a:cubicBezTo>
                  <a:cubicBezTo>
                    <a:pt x="4478165" y="1281487"/>
                    <a:pt x="4482859" y="1288529"/>
                    <a:pt x="4487553" y="1295570"/>
                  </a:cubicBezTo>
                  <a:cubicBezTo>
                    <a:pt x="4494594" y="1304958"/>
                    <a:pt x="4501635" y="1316693"/>
                    <a:pt x="4508676" y="1326081"/>
                  </a:cubicBezTo>
                  <a:cubicBezTo>
                    <a:pt x="4513371" y="1333122"/>
                    <a:pt x="4518065" y="1340164"/>
                    <a:pt x="4522759" y="1344858"/>
                  </a:cubicBezTo>
                  <a:cubicBezTo>
                    <a:pt x="4529800" y="1356593"/>
                    <a:pt x="4536841" y="1365981"/>
                    <a:pt x="4541535" y="1377716"/>
                  </a:cubicBezTo>
                  <a:cubicBezTo>
                    <a:pt x="4546229" y="1384757"/>
                    <a:pt x="4548576" y="1389451"/>
                    <a:pt x="4553270" y="1396493"/>
                  </a:cubicBezTo>
                  <a:cubicBezTo>
                    <a:pt x="4560311" y="1408228"/>
                    <a:pt x="4567353" y="1419963"/>
                    <a:pt x="4572047" y="1431698"/>
                  </a:cubicBezTo>
                  <a:cubicBezTo>
                    <a:pt x="4574393" y="1438740"/>
                    <a:pt x="4579088" y="1443434"/>
                    <a:pt x="4581435" y="1450475"/>
                  </a:cubicBezTo>
                  <a:cubicBezTo>
                    <a:pt x="4588476" y="1462210"/>
                    <a:pt x="4593170" y="1473945"/>
                    <a:pt x="4600211" y="1485680"/>
                  </a:cubicBezTo>
                  <a:cubicBezTo>
                    <a:pt x="4588476" y="1471598"/>
                    <a:pt x="4579088" y="1455169"/>
                    <a:pt x="4567353" y="1441087"/>
                  </a:cubicBezTo>
                  <a:cubicBezTo>
                    <a:pt x="4565005" y="1438740"/>
                    <a:pt x="4565005" y="1438740"/>
                    <a:pt x="4562658" y="1436392"/>
                  </a:cubicBezTo>
                  <a:cubicBezTo>
                    <a:pt x="4555617" y="1427004"/>
                    <a:pt x="4546229" y="1417616"/>
                    <a:pt x="4539188" y="1408228"/>
                  </a:cubicBezTo>
                  <a:cubicBezTo>
                    <a:pt x="4536841" y="1403534"/>
                    <a:pt x="4532147" y="1398840"/>
                    <a:pt x="4527453" y="1394146"/>
                  </a:cubicBezTo>
                  <a:cubicBezTo>
                    <a:pt x="4520412" y="1387104"/>
                    <a:pt x="4513371" y="1377716"/>
                    <a:pt x="4506329" y="1370675"/>
                  </a:cubicBezTo>
                  <a:cubicBezTo>
                    <a:pt x="4501635" y="1363634"/>
                    <a:pt x="4496941" y="1358940"/>
                    <a:pt x="4489900" y="1351899"/>
                  </a:cubicBezTo>
                  <a:cubicBezTo>
                    <a:pt x="4482859" y="1344858"/>
                    <a:pt x="4478165" y="1337817"/>
                    <a:pt x="4471124" y="1330775"/>
                  </a:cubicBezTo>
                  <a:cubicBezTo>
                    <a:pt x="4464082" y="1323734"/>
                    <a:pt x="4457041" y="1316693"/>
                    <a:pt x="4450000" y="1307305"/>
                  </a:cubicBezTo>
                  <a:cubicBezTo>
                    <a:pt x="4445306" y="1302611"/>
                    <a:pt x="4440612" y="1297917"/>
                    <a:pt x="4435918" y="1293223"/>
                  </a:cubicBezTo>
                  <a:cubicBezTo>
                    <a:pt x="4428877" y="1286181"/>
                    <a:pt x="4419489" y="1276793"/>
                    <a:pt x="4412447" y="1269752"/>
                  </a:cubicBezTo>
                  <a:cubicBezTo>
                    <a:pt x="4414795" y="1265058"/>
                    <a:pt x="4417141" y="1262711"/>
                    <a:pt x="4417141" y="1255670"/>
                  </a:cubicBezTo>
                  <a:cubicBezTo>
                    <a:pt x="4417141" y="1243935"/>
                    <a:pt x="4407753" y="1234546"/>
                    <a:pt x="4396018" y="1234546"/>
                  </a:cubicBezTo>
                  <a:cubicBezTo>
                    <a:pt x="4391324" y="1234546"/>
                    <a:pt x="4386630" y="1236893"/>
                    <a:pt x="4381936" y="1239241"/>
                  </a:cubicBezTo>
                  <a:cubicBezTo>
                    <a:pt x="4381936" y="1239241"/>
                    <a:pt x="4381936" y="1236893"/>
                    <a:pt x="4379589" y="1236893"/>
                  </a:cubicBezTo>
                  <a:cubicBezTo>
                    <a:pt x="4370201" y="1220464"/>
                    <a:pt x="4358465" y="1206382"/>
                    <a:pt x="4349077" y="1189953"/>
                  </a:cubicBezTo>
                  <a:cubicBezTo>
                    <a:pt x="4337342" y="1171176"/>
                    <a:pt x="4325607" y="1154747"/>
                    <a:pt x="4313872" y="1135970"/>
                  </a:cubicBezTo>
                  <a:cubicBezTo>
                    <a:pt x="4311524" y="1133623"/>
                    <a:pt x="4311524" y="1131276"/>
                    <a:pt x="4309178" y="1131276"/>
                  </a:cubicBezTo>
                  <a:cubicBezTo>
                    <a:pt x="4311524" y="1128929"/>
                    <a:pt x="4313872" y="1128929"/>
                    <a:pt x="4316218" y="1126582"/>
                  </a:cubicBezTo>
                  <a:cubicBezTo>
                    <a:pt x="4365507" y="1166482"/>
                    <a:pt x="4412447" y="1208729"/>
                    <a:pt x="4457041" y="1255670"/>
                  </a:cubicBezTo>
                  <a:cubicBezTo>
                    <a:pt x="4461736" y="1258017"/>
                    <a:pt x="4464082" y="1260364"/>
                    <a:pt x="4466430" y="1262711"/>
                  </a:cubicBezTo>
                  <a:close/>
                  <a:moveTo>
                    <a:pt x="4658887" y="1558439"/>
                  </a:moveTo>
                  <a:cubicBezTo>
                    <a:pt x="4656540" y="1549051"/>
                    <a:pt x="4654193" y="1539662"/>
                    <a:pt x="4649499" y="1530274"/>
                  </a:cubicBezTo>
                  <a:cubicBezTo>
                    <a:pt x="4647152" y="1523233"/>
                    <a:pt x="4644805" y="1516192"/>
                    <a:pt x="4642458" y="1509151"/>
                  </a:cubicBezTo>
                  <a:cubicBezTo>
                    <a:pt x="4640111" y="1499763"/>
                    <a:pt x="4635417" y="1490375"/>
                    <a:pt x="4633070" y="1483333"/>
                  </a:cubicBezTo>
                  <a:cubicBezTo>
                    <a:pt x="4633070" y="1483333"/>
                    <a:pt x="4633070" y="1483333"/>
                    <a:pt x="4633070" y="1483333"/>
                  </a:cubicBezTo>
                  <a:cubicBezTo>
                    <a:pt x="4642458" y="1499763"/>
                    <a:pt x="4651846" y="1516192"/>
                    <a:pt x="4661234" y="1532621"/>
                  </a:cubicBezTo>
                  <a:cubicBezTo>
                    <a:pt x="4661234" y="1532621"/>
                    <a:pt x="4661234" y="1534968"/>
                    <a:pt x="4661234" y="1534968"/>
                  </a:cubicBezTo>
                  <a:cubicBezTo>
                    <a:pt x="4670623" y="1560786"/>
                    <a:pt x="4680011" y="1586603"/>
                    <a:pt x="4689399" y="1612421"/>
                  </a:cubicBezTo>
                  <a:cubicBezTo>
                    <a:pt x="4689399" y="1614768"/>
                    <a:pt x="4691746" y="1617115"/>
                    <a:pt x="4691746" y="1619462"/>
                  </a:cubicBezTo>
                  <a:cubicBezTo>
                    <a:pt x="4696440" y="1631197"/>
                    <a:pt x="4698787" y="1645280"/>
                    <a:pt x="4703481" y="1657015"/>
                  </a:cubicBezTo>
                  <a:cubicBezTo>
                    <a:pt x="4698787" y="1649974"/>
                    <a:pt x="4694093" y="1640586"/>
                    <a:pt x="4691746" y="1633544"/>
                  </a:cubicBezTo>
                  <a:cubicBezTo>
                    <a:pt x="4691746" y="1633544"/>
                    <a:pt x="4691746" y="1633544"/>
                    <a:pt x="4691746" y="1633544"/>
                  </a:cubicBezTo>
                  <a:cubicBezTo>
                    <a:pt x="4682358" y="1617115"/>
                    <a:pt x="4675317" y="1603033"/>
                    <a:pt x="4665929" y="1586603"/>
                  </a:cubicBezTo>
                  <a:cubicBezTo>
                    <a:pt x="4665929" y="1584256"/>
                    <a:pt x="4663581" y="1579562"/>
                    <a:pt x="4663581" y="1577215"/>
                  </a:cubicBezTo>
                  <a:cubicBezTo>
                    <a:pt x="4663581" y="1572521"/>
                    <a:pt x="4661234" y="1565480"/>
                    <a:pt x="4658887" y="1558439"/>
                  </a:cubicBezTo>
                  <a:close/>
                  <a:moveTo>
                    <a:pt x="4724605" y="1661709"/>
                  </a:moveTo>
                  <a:cubicBezTo>
                    <a:pt x="4729299" y="1675791"/>
                    <a:pt x="4733993" y="1689873"/>
                    <a:pt x="4738687" y="1701609"/>
                  </a:cubicBezTo>
                  <a:cubicBezTo>
                    <a:pt x="4741034" y="1710997"/>
                    <a:pt x="4743381" y="1718038"/>
                    <a:pt x="4745728" y="1727426"/>
                  </a:cubicBezTo>
                  <a:cubicBezTo>
                    <a:pt x="4750422" y="1741508"/>
                    <a:pt x="4755116" y="1757938"/>
                    <a:pt x="4759810" y="1774367"/>
                  </a:cubicBezTo>
                  <a:cubicBezTo>
                    <a:pt x="4759810" y="1774367"/>
                    <a:pt x="4759810" y="1774367"/>
                    <a:pt x="4759810" y="1774367"/>
                  </a:cubicBezTo>
                  <a:cubicBezTo>
                    <a:pt x="4752769" y="1755591"/>
                    <a:pt x="4745728" y="1739161"/>
                    <a:pt x="4738687" y="1720385"/>
                  </a:cubicBezTo>
                  <a:cubicBezTo>
                    <a:pt x="4738687" y="1720385"/>
                    <a:pt x="4738687" y="1720385"/>
                    <a:pt x="4738687" y="1720385"/>
                  </a:cubicBezTo>
                  <a:cubicBezTo>
                    <a:pt x="4731646" y="1706303"/>
                    <a:pt x="4726952" y="1692221"/>
                    <a:pt x="4719911" y="1680485"/>
                  </a:cubicBezTo>
                  <a:cubicBezTo>
                    <a:pt x="4719911" y="1680485"/>
                    <a:pt x="4719911" y="1678138"/>
                    <a:pt x="4719911" y="1678138"/>
                  </a:cubicBezTo>
                  <a:cubicBezTo>
                    <a:pt x="4719911" y="1678138"/>
                    <a:pt x="4719911" y="1678138"/>
                    <a:pt x="4719911" y="1678138"/>
                  </a:cubicBezTo>
                  <a:cubicBezTo>
                    <a:pt x="4715216" y="1666403"/>
                    <a:pt x="4712869" y="1654668"/>
                    <a:pt x="4708175" y="1640586"/>
                  </a:cubicBezTo>
                  <a:cubicBezTo>
                    <a:pt x="4708175" y="1638238"/>
                    <a:pt x="4705828" y="1635891"/>
                    <a:pt x="4705828" y="1631197"/>
                  </a:cubicBezTo>
                  <a:cubicBezTo>
                    <a:pt x="4696440" y="1603033"/>
                    <a:pt x="4687052" y="1577215"/>
                    <a:pt x="4677664" y="1551398"/>
                  </a:cubicBezTo>
                  <a:cubicBezTo>
                    <a:pt x="4677664" y="1549051"/>
                    <a:pt x="4675317" y="1549051"/>
                    <a:pt x="4675317" y="1546704"/>
                  </a:cubicBezTo>
                  <a:cubicBezTo>
                    <a:pt x="4691746" y="1577215"/>
                    <a:pt x="4705828" y="1607727"/>
                    <a:pt x="4719911" y="1638238"/>
                  </a:cubicBezTo>
                  <a:cubicBezTo>
                    <a:pt x="4717563" y="1645280"/>
                    <a:pt x="4719911" y="1654668"/>
                    <a:pt x="4724605" y="1661709"/>
                  </a:cubicBezTo>
                  <a:close/>
                  <a:moveTo>
                    <a:pt x="4689399" y="1664056"/>
                  </a:moveTo>
                  <a:cubicBezTo>
                    <a:pt x="4691746" y="1671097"/>
                    <a:pt x="4694093" y="1678138"/>
                    <a:pt x="4696440" y="1687526"/>
                  </a:cubicBezTo>
                  <a:cubicBezTo>
                    <a:pt x="4696440" y="1689873"/>
                    <a:pt x="4698787" y="1692221"/>
                    <a:pt x="4698787" y="1696915"/>
                  </a:cubicBezTo>
                  <a:cubicBezTo>
                    <a:pt x="4696440" y="1692221"/>
                    <a:pt x="4696440" y="1689873"/>
                    <a:pt x="4694093" y="1685179"/>
                  </a:cubicBezTo>
                  <a:cubicBezTo>
                    <a:pt x="4691746" y="1678138"/>
                    <a:pt x="4689399" y="1668750"/>
                    <a:pt x="4687052" y="1661709"/>
                  </a:cubicBezTo>
                  <a:cubicBezTo>
                    <a:pt x="4684705" y="1652321"/>
                    <a:pt x="4680011" y="1640586"/>
                    <a:pt x="4675317" y="1631197"/>
                  </a:cubicBezTo>
                  <a:cubicBezTo>
                    <a:pt x="4672970" y="1624156"/>
                    <a:pt x="4670623" y="1614768"/>
                    <a:pt x="4665929" y="1607727"/>
                  </a:cubicBezTo>
                  <a:cubicBezTo>
                    <a:pt x="4665929" y="1607727"/>
                    <a:pt x="4665929" y="1607727"/>
                    <a:pt x="4665929" y="1607727"/>
                  </a:cubicBezTo>
                  <a:cubicBezTo>
                    <a:pt x="4670623" y="1614768"/>
                    <a:pt x="4672970" y="1619462"/>
                    <a:pt x="4677664" y="1626503"/>
                  </a:cubicBezTo>
                  <a:cubicBezTo>
                    <a:pt x="4680011" y="1631197"/>
                    <a:pt x="4680011" y="1635891"/>
                    <a:pt x="4682358" y="1640586"/>
                  </a:cubicBezTo>
                  <a:cubicBezTo>
                    <a:pt x="4684705" y="1645280"/>
                    <a:pt x="4687052" y="1654668"/>
                    <a:pt x="4689399" y="1664056"/>
                  </a:cubicBezTo>
                  <a:close/>
                  <a:moveTo>
                    <a:pt x="4680011" y="1736814"/>
                  </a:moveTo>
                  <a:cubicBezTo>
                    <a:pt x="4680011" y="1739161"/>
                    <a:pt x="4680011" y="1739161"/>
                    <a:pt x="4680011" y="1736814"/>
                  </a:cubicBezTo>
                  <a:cubicBezTo>
                    <a:pt x="4672970" y="1741508"/>
                    <a:pt x="4668275" y="1746203"/>
                    <a:pt x="4663581" y="1753244"/>
                  </a:cubicBezTo>
                  <a:cubicBezTo>
                    <a:pt x="4663581" y="1753244"/>
                    <a:pt x="4663581" y="1755591"/>
                    <a:pt x="4661234" y="1755591"/>
                  </a:cubicBezTo>
                  <a:cubicBezTo>
                    <a:pt x="4661234" y="1755591"/>
                    <a:pt x="4661234" y="1757938"/>
                    <a:pt x="4658887" y="1757938"/>
                  </a:cubicBezTo>
                  <a:cubicBezTo>
                    <a:pt x="4656540" y="1755591"/>
                    <a:pt x="4651846" y="1755591"/>
                    <a:pt x="4649499" y="1755591"/>
                  </a:cubicBezTo>
                  <a:cubicBezTo>
                    <a:pt x="4647152" y="1755591"/>
                    <a:pt x="4644805" y="1755591"/>
                    <a:pt x="4642458" y="1757938"/>
                  </a:cubicBezTo>
                  <a:cubicBezTo>
                    <a:pt x="4633070" y="1736814"/>
                    <a:pt x="4626029" y="1715691"/>
                    <a:pt x="4616640" y="1694568"/>
                  </a:cubicBezTo>
                  <a:cubicBezTo>
                    <a:pt x="4611946" y="1685179"/>
                    <a:pt x="4609599" y="1673444"/>
                    <a:pt x="4604905" y="1664056"/>
                  </a:cubicBezTo>
                  <a:cubicBezTo>
                    <a:pt x="4588476" y="1626503"/>
                    <a:pt x="4572047" y="1591297"/>
                    <a:pt x="4555617" y="1556092"/>
                  </a:cubicBezTo>
                  <a:cubicBezTo>
                    <a:pt x="4550923" y="1544357"/>
                    <a:pt x="4543882" y="1532621"/>
                    <a:pt x="4539188" y="1520886"/>
                  </a:cubicBezTo>
                  <a:cubicBezTo>
                    <a:pt x="4527453" y="1497416"/>
                    <a:pt x="4515717" y="1471598"/>
                    <a:pt x="4503982" y="1448128"/>
                  </a:cubicBezTo>
                  <a:cubicBezTo>
                    <a:pt x="4496941" y="1434045"/>
                    <a:pt x="4487553" y="1419963"/>
                    <a:pt x="4480512" y="1405881"/>
                  </a:cubicBezTo>
                  <a:cubicBezTo>
                    <a:pt x="4468776" y="1387104"/>
                    <a:pt x="4459388" y="1365981"/>
                    <a:pt x="4447653" y="1347205"/>
                  </a:cubicBezTo>
                  <a:cubicBezTo>
                    <a:pt x="4522759" y="1415269"/>
                    <a:pt x="4588476" y="1490375"/>
                    <a:pt x="4642458" y="1572521"/>
                  </a:cubicBezTo>
                  <a:cubicBezTo>
                    <a:pt x="4658887" y="1607727"/>
                    <a:pt x="4672970" y="1640586"/>
                    <a:pt x="4687052" y="1675791"/>
                  </a:cubicBezTo>
                  <a:cubicBezTo>
                    <a:pt x="4689399" y="1682832"/>
                    <a:pt x="4691746" y="1687526"/>
                    <a:pt x="4694093" y="1694568"/>
                  </a:cubicBezTo>
                  <a:cubicBezTo>
                    <a:pt x="4696440" y="1701609"/>
                    <a:pt x="4698787" y="1708650"/>
                    <a:pt x="4701134" y="1715691"/>
                  </a:cubicBezTo>
                  <a:cubicBezTo>
                    <a:pt x="4694093" y="1718038"/>
                    <a:pt x="4689399" y="1725079"/>
                    <a:pt x="4689399" y="1734467"/>
                  </a:cubicBezTo>
                  <a:cubicBezTo>
                    <a:pt x="4689399" y="1734467"/>
                    <a:pt x="4689399" y="1736814"/>
                    <a:pt x="4689399" y="1736814"/>
                  </a:cubicBezTo>
                  <a:cubicBezTo>
                    <a:pt x="4689399" y="1736814"/>
                    <a:pt x="4687052" y="1736814"/>
                    <a:pt x="4687052" y="1736814"/>
                  </a:cubicBezTo>
                  <a:cubicBezTo>
                    <a:pt x="4684705" y="1734467"/>
                    <a:pt x="4682358" y="1736814"/>
                    <a:pt x="4680011" y="1736814"/>
                  </a:cubicBezTo>
                  <a:close/>
                  <a:moveTo>
                    <a:pt x="4318566" y="1218117"/>
                  </a:moveTo>
                  <a:cubicBezTo>
                    <a:pt x="4311524" y="1218117"/>
                    <a:pt x="4306830" y="1220464"/>
                    <a:pt x="4302136" y="1227505"/>
                  </a:cubicBezTo>
                  <a:cubicBezTo>
                    <a:pt x="4297442" y="1225158"/>
                    <a:pt x="4292748" y="1220464"/>
                    <a:pt x="4285707" y="1218117"/>
                  </a:cubicBezTo>
                  <a:cubicBezTo>
                    <a:pt x="4278666" y="1201688"/>
                    <a:pt x="4273972" y="1187606"/>
                    <a:pt x="4266931" y="1171176"/>
                  </a:cubicBezTo>
                  <a:cubicBezTo>
                    <a:pt x="4264583" y="1164135"/>
                    <a:pt x="4259889" y="1154747"/>
                    <a:pt x="4257542" y="1147706"/>
                  </a:cubicBezTo>
                  <a:cubicBezTo>
                    <a:pt x="4257542" y="1145359"/>
                    <a:pt x="4255195" y="1143012"/>
                    <a:pt x="4255195" y="1140665"/>
                  </a:cubicBezTo>
                  <a:cubicBezTo>
                    <a:pt x="4281013" y="1159441"/>
                    <a:pt x="4306830" y="1180564"/>
                    <a:pt x="4332648" y="1201688"/>
                  </a:cubicBezTo>
                  <a:cubicBezTo>
                    <a:pt x="4349077" y="1215770"/>
                    <a:pt x="4365507" y="1229852"/>
                    <a:pt x="4381936" y="1243935"/>
                  </a:cubicBezTo>
                  <a:cubicBezTo>
                    <a:pt x="4379589" y="1246282"/>
                    <a:pt x="4377242" y="1250976"/>
                    <a:pt x="4377242" y="1255670"/>
                  </a:cubicBezTo>
                  <a:cubicBezTo>
                    <a:pt x="4377242" y="1267405"/>
                    <a:pt x="4386630" y="1276793"/>
                    <a:pt x="4398365" y="1276793"/>
                  </a:cubicBezTo>
                  <a:cubicBezTo>
                    <a:pt x="4400712" y="1276793"/>
                    <a:pt x="4400712" y="1276793"/>
                    <a:pt x="4403059" y="1276793"/>
                  </a:cubicBezTo>
                  <a:cubicBezTo>
                    <a:pt x="4407753" y="1286181"/>
                    <a:pt x="4414795" y="1295570"/>
                    <a:pt x="4419489" y="1304958"/>
                  </a:cubicBezTo>
                  <a:cubicBezTo>
                    <a:pt x="4426530" y="1316693"/>
                    <a:pt x="4433571" y="1326081"/>
                    <a:pt x="4438265" y="1337817"/>
                  </a:cubicBezTo>
                  <a:cubicBezTo>
                    <a:pt x="4405406" y="1307305"/>
                    <a:pt x="4370201" y="1279140"/>
                    <a:pt x="4332648" y="1253323"/>
                  </a:cubicBezTo>
                  <a:cubicBezTo>
                    <a:pt x="4334995" y="1250976"/>
                    <a:pt x="4337342" y="1246282"/>
                    <a:pt x="4337342" y="1241588"/>
                  </a:cubicBezTo>
                  <a:cubicBezTo>
                    <a:pt x="4337342" y="1227505"/>
                    <a:pt x="4327954" y="1218117"/>
                    <a:pt x="4318566" y="1218117"/>
                  </a:cubicBezTo>
                  <a:close/>
                  <a:moveTo>
                    <a:pt x="4426530" y="1701609"/>
                  </a:moveTo>
                  <a:cubicBezTo>
                    <a:pt x="4424183" y="1701609"/>
                    <a:pt x="4419489" y="1701609"/>
                    <a:pt x="4417141" y="1701609"/>
                  </a:cubicBezTo>
                  <a:cubicBezTo>
                    <a:pt x="4414795" y="1701609"/>
                    <a:pt x="4412447" y="1701609"/>
                    <a:pt x="4410100" y="1703956"/>
                  </a:cubicBezTo>
                  <a:cubicBezTo>
                    <a:pt x="4405406" y="1703956"/>
                    <a:pt x="4403059" y="1706303"/>
                    <a:pt x="4398365" y="1706303"/>
                  </a:cubicBezTo>
                  <a:cubicBezTo>
                    <a:pt x="4396018" y="1706303"/>
                    <a:pt x="4393671" y="1708650"/>
                    <a:pt x="4391324" y="1708650"/>
                  </a:cubicBezTo>
                  <a:cubicBezTo>
                    <a:pt x="4386630" y="1708650"/>
                    <a:pt x="4384283" y="1710997"/>
                    <a:pt x="4379589" y="1710997"/>
                  </a:cubicBezTo>
                  <a:cubicBezTo>
                    <a:pt x="4377242" y="1710997"/>
                    <a:pt x="4374895" y="1713344"/>
                    <a:pt x="4372548" y="1713344"/>
                  </a:cubicBezTo>
                  <a:cubicBezTo>
                    <a:pt x="4367854" y="1715691"/>
                    <a:pt x="4365507" y="1715691"/>
                    <a:pt x="4360812" y="1718038"/>
                  </a:cubicBezTo>
                  <a:cubicBezTo>
                    <a:pt x="4358465" y="1718038"/>
                    <a:pt x="4356118" y="1720385"/>
                    <a:pt x="4353771" y="1720385"/>
                  </a:cubicBezTo>
                  <a:cubicBezTo>
                    <a:pt x="4349077" y="1722732"/>
                    <a:pt x="4344383" y="1722732"/>
                    <a:pt x="4342036" y="1725079"/>
                  </a:cubicBezTo>
                  <a:cubicBezTo>
                    <a:pt x="4339689" y="1725079"/>
                    <a:pt x="4337342" y="1727426"/>
                    <a:pt x="4334995" y="1729773"/>
                  </a:cubicBezTo>
                  <a:cubicBezTo>
                    <a:pt x="4330301" y="1732120"/>
                    <a:pt x="4325607" y="1734467"/>
                    <a:pt x="4323260" y="1736814"/>
                  </a:cubicBezTo>
                  <a:cubicBezTo>
                    <a:pt x="4320913" y="1739161"/>
                    <a:pt x="4318566" y="1739161"/>
                    <a:pt x="4316218" y="1741508"/>
                  </a:cubicBezTo>
                  <a:cubicBezTo>
                    <a:pt x="4311524" y="1743855"/>
                    <a:pt x="4306830" y="1746203"/>
                    <a:pt x="4304483" y="1748550"/>
                  </a:cubicBezTo>
                  <a:cubicBezTo>
                    <a:pt x="4302136" y="1750897"/>
                    <a:pt x="4299789" y="1750897"/>
                    <a:pt x="4297442" y="1753244"/>
                  </a:cubicBezTo>
                  <a:cubicBezTo>
                    <a:pt x="4292748" y="1755591"/>
                    <a:pt x="4288054" y="1757938"/>
                    <a:pt x="4283360" y="1762632"/>
                  </a:cubicBezTo>
                  <a:cubicBezTo>
                    <a:pt x="4281013" y="1764979"/>
                    <a:pt x="4278666" y="1764979"/>
                    <a:pt x="4276319" y="1767326"/>
                  </a:cubicBezTo>
                  <a:cubicBezTo>
                    <a:pt x="4271625" y="1769673"/>
                    <a:pt x="4266931" y="1774367"/>
                    <a:pt x="4262237" y="1776714"/>
                  </a:cubicBezTo>
                  <a:cubicBezTo>
                    <a:pt x="4259889" y="1779061"/>
                    <a:pt x="4257542" y="1779061"/>
                    <a:pt x="4257542" y="1781408"/>
                  </a:cubicBezTo>
                  <a:cubicBezTo>
                    <a:pt x="4252848" y="1786102"/>
                    <a:pt x="4248154" y="1788449"/>
                    <a:pt x="4241113" y="1793144"/>
                  </a:cubicBezTo>
                  <a:cubicBezTo>
                    <a:pt x="4238766" y="1793144"/>
                    <a:pt x="4238766" y="1795491"/>
                    <a:pt x="4238766" y="1795491"/>
                  </a:cubicBezTo>
                  <a:cubicBezTo>
                    <a:pt x="4231725" y="1800185"/>
                    <a:pt x="4227031" y="1804879"/>
                    <a:pt x="4219990" y="1809573"/>
                  </a:cubicBezTo>
                  <a:cubicBezTo>
                    <a:pt x="4219990" y="1809573"/>
                    <a:pt x="4217643" y="1811920"/>
                    <a:pt x="4217643" y="1811920"/>
                  </a:cubicBezTo>
                  <a:cubicBezTo>
                    <a:pt x="4210601" y="1816614"/>
                    <a:pt x="4205907" y="1821308"/>
                    <a:pt x="4198866" y="1828349"/>
                  </a:cubicBezTo>
                  <a:cubicBezTo>
                    <a:pt x="4198866" y="1828349"/>
                    <a:pt x="4196519" y="1830696"/>
                    <a:pt x="4196519" y="1830696"/>
                  </a:cubicBezTo>
                  <a:cubicBezTo>
                    <a:pt x="4180090" y="1844779"/>
                    <a:pt x="4163660" y="1861208"/>
                    <a:pt x="4147231" y="1877637"/>
                  </a:cubicBezTo>
                  <a:cubicBezTo>
                    <a:pt x="4142537" y="1875290"/>
                    <a:pt x="4140190" y="1872943"/>
                    <a:pt x="4133149" y="1872943"/>
                  </a:cubicBezTo>
                  <a:cubicBezTo>
                    <a:pt x="4126108" y="1872943"/>
                    <a:pt x="4119067" y="1877637"/>
                    <a:pt x="4116719" y="1882331"/>
                  </a:cubicBezTo>
                  <a:cubicBezTo>
                    <a:pt x="4060390" y="1851820"/>
                    <a:pt x="4001714" y="1823655"/>
                    <a:pt x="3940691" y="1793144"/>
                  </a:cubicBezTo>
                  <a:cubicBezTo>
                    <a:pt x="3933650" y="1790796"/>
                    <a:pt x="3928956" y="1786102"/>
                    <a:pt x="3921915" y="1783755"/>
                  </a:cubicBezTo>
                  <a:cubicBezTo>
                    <a:pt x="3910180" y="1779061"/>
                    <a:pt x="3896097" y="1772020"/>
                    <a:pt x="3884362" y="1767326"/>
                  </a:cubicBezTo>
                  <a:cubicBezTo>
                    <a:pt x="3872627" y="1762632"/>
                    <a:pt x="3860891" y="1755591"/>
                    <a:pt x="3846809" y="1750897"/>
                  </a:cubicBezTo>
                  <a:cubicBezTo>
                    <a:pt x="3837421" y="1746203"/>
                    <a:pt x="3825686" y="1741508"/>
                    <a:pt x="3816298" y="1736814"/>
                  </a:cubicBezTo>
                  <a:cubicBezTo>
                    <a:pt x="3802215" y="1729773"/>
                    <a:pt x="3785786" y="1722732"/>
                    <a:pt x="3771704" y="1715691"/>
                  </a:cubicBezTo>
                  <a:cubicBezTo>
                    <a:pt x="3762316" y="1710997"/>
                    <a:pt x="3752927" y="1708650"/>
                    <a:pt x="3745886" y="1703956"/>
                  </a:cubicBezTo>
                  <a:cubicBezTo>
                    <a:pt x="3729457" y="1696915"/>
                    <a:pt x="3713027" y="1689873"/>
                    <a:pt x="3696598" y="1682832"/>
                  </a:cubicBezTo>
                  <a:cubicBezTo>
                    <a:pt x="3689557" y="1680485"/>
                    <a:pt x="3680169" y="1675791"/>
                    <a:pt x="3673128" y="1673444"/>
                  </a:cubicBezTo>
                  <a:cubicBezTo>
                    <a:pt x="3654351" y="1666403"/>
                    <a:pt x="3637922" y="1659362"/>
                    <a:pt x="3619146" y="1652321"/>
                  </a:cubicBezTo>
                  <a:cubicBezTo>
                    <a:pt x="3612104" y="1649974"/>
                    <a:pt x="3605064" y="1647627"/>
                    <a:pt x="3598022" y="1642933"/>
                  </a:cubicBezTo>
                  <a:cubicBezTo>
                    <a:pt x="3583940" y="1638238"/>
                    <a:pt x="3572205" y="1633544"/>
                    <a:pt x="3558123" y="1626503"/>
                  </a:cubicBezTo>
                  <a:cubicBezTo>
                    <a:pt x="3558123" y="1624156"/>
                    <a:pt x="3560469" y="1621809"/>
                    <a:pt x="3560469" y="1619462"/>
                  </a:cubicBezTo>
                  <a:cubicBezTo>
                    <a:pt x="3560469" y="1617115"/>
                    <a:pt x="3560469" y="1617115"/>
                    <a:pt x="3560469" y="1614768"/>
                  </a:cubicBezTo>
                  <a:cubicBezTo>
                    <a:pt x="3562817" y="1614768"/>
                    <a:pt x="3567511" y="1612421"/>
                    <a:pt x="3569858" y="1612421"/>
                  </a:cubicBezTo>
                  <a:cubicBezTo>
                    <a:pt x="3579246" y="1610074"/>
                    <a:pt x="3588634" y="1607727"/>
                    <a:pt x="3595675" y="1605380"/>
                  </a:cubicBezTo>
                  <a:cubicBezTo>
                    <a:pt x="3605064" y="1603033"/>
                    <a:pt x="3614452" y="1600686"/>
                    <a:pt x="3621493" y="1598339"/>
                  </a:cubicBezTo>
                  <a:cubicBezTo>
                    <a:pt x="3630881" y="1595992"/>
                    <a:pt x="3640269" y="1593645"/>
                    <a:pt x="3647310" y="1591297"/>
                  </a:cubicBezTo>
                  <a:cubicBezTo>
                    <a:pt x="3656698" y="1588950"/>
                    <a:pt x="3666086" y="1586603"/>
                    <a:pt x="3673128" y="1584256"/>
                  </a:cubicBezTo>
                  <a:cubicBezTo>
                    <a:pt x="3682516" y="1581909"/>
                    <a:pt x="3689557" y="1579562"/>
                    <a:pt x="3698945" y="1579562"/>
                  </a:cubicBezTo>
                  <a:cubicBezTo>
                    <a:pt x="3708333" y="1577215"/>
                    <a:pt x="3717721" y="1577215"/>
                    <a:pt x="3727110" y="1574868"/>
                  </a:cubicBezTo>
                  <a:cubicBezTo>
                    <a:pt x="3736498" y="1572521"/>
                    <a:pt x="3743539" y="1572521"/>
                    <a:pt x="3752927" y="1570174"/>
                  </a:cubicBezTo>
                  <a:cubicBezTo>
                    <a:pt x="3762316" y="1567827"/>
                    <a:pt x="3771704" y="1567827"/>
                    <a:pt x="3781092" y="1565480"/>
                  </a:cubicBezTo>
                  <a:cubicBezTo>
                    <a:pt x="3788133" y="1565480"/>
                    <a:pt x="3797521" y="1563133"/>
                    <a:pt x="3804562" y="1563133"/>
                  </a:cubicBezTo>
                  <a:cubicBezTo>
                    <a:pt x="3813950" y="1560786"/>
                    <a:pt x="3825686" y="1560786"/>
                    <a:pt x="3835074" y="1560786"/>
                  </a:cubicBezTo>
                  <a:cubicBezTo>
                    <a:pt x="3842115" y="1560786"/>
                    <a:pt x="3849156" y="1558439"/>
                    <a:pt x="3856197" y="1558439"/>
                  </a:cubicBezTo>
                  <a:cubicBezTo>
                    <a:pt x="3867933" y="1558439"/>
                    <a:pt x="3879668" y="1556092"/>
                    <a:pt x="3889056" y="1556092"/>
                  </a:cubicBezTo>
                  <a:cubicBezTo>
                    <a:pt x="3893750" y="1556092"/>
                    <a:pt x="3900791" y="1556092"/>
                    <a:pt x="3907832" y="1556092"/>
                  </a:cubicBezTo>
                  <a:cubicBezTo>
                    <a:pt x="3924262" y="1556092"/>
                    <a:pt x="3943038" y="1556092"/>
                    <a:pt x="3959467" y="1556092"/>
                  </a:cubicBezTo>
                  <a:cubicBezTo>
                    <a:pt x="3971203" y="1556092"/>
                    <a:pt x="3985285" y="1556092"/>
                    <a:pt x="3997020" y="1556092"/>
                  </a:cubicBezTo>
                  <a:cubicBezTo>
                    <a:pt x="4001714" y="1556092"/>
                    <a:pt x="4004061" y="1556092"/>
                    <a:pt x="4008755" y="1556092"/>
                  </a:cubicBezTo>
                  <a:cubicBezTo>
                    <a:pt x="4018143" y="1556092"/>
                    <a:pt x="4025185" y="1556092"/>
                    <a:pt x="4034573" y="1558439"/>
                  </a:cubicBezTo>
                  <a:cubicBezTo>
                    <a:pt x="4039267" y="1558439"/>
                    <a:pt x="4043961" y="1558439"/>
                    <a:pt x="4048655" y="1558439"/>
                  </a:cubicBezTo>
                  <a:cubicBezTo>
                    <a:pt x="4055696" y="1558439"/>
                    <a:pt x="4062738" y="1558439"/>
                    <a:pt x="4072126" y="1560786"/>
                  </a:cubicBezTo>
                  <a:cubicBezTo>
                    <a:pt x="4076820" y="1560786"/>
                    <a:pt x="4081514" y="1560786"/>
                    <a:pt x="4086208" y="1563133"/>
                  </a:cubicBezTo>
                  <a:cubicBezTo>
                    <a:pt x="4093249" y="1563133"/>
                    <a:pt x="4100290" y="1565480"/>
                    <a:pt x="4107331" y="1565480"/>
                  </a:cubicBezTo>
                  <a:cubicBezTo>
                    <a:pt x="4112025" y="1565480"/>
                    <a:pt x="4116719" y="1567827"/>
                    <a:pt x="4121414" y="1567827"/>
                  </a:cubicBezTo>
                  <a:cubicBezTo>
                    <a:pt x="4128455" y="1567827"/>
                    <a:pt x="4135496" y="1570174"/>
                    <a:pt x="4140190" y="1570174"/>
                  </a:cubicBezTo>
                  <a:cubicBezTo>
                    <a:pt x="4144884" y="1570174"/>
                    <a:pt x="4149578" y="1572521"/>
                    <a:pt x="4154272" y="1572521"/>
                  </a:cubicBezTo>
                  <a:cubicBezTo>
                    <a:pt x="4161313" y="1574868"/>
                    <a:pt x="4168355" y="1574868"/>
                    <a:pt x="4173049" y="1577215"/>
                  </a:cubicBezTo>
                  <a:cubicBezTo>
                    <a:pt x="4177743" y="1577215"/>
                    <a:pt x="4182437" y="1579562"/>
                    <a:pt x="4187131" y="1579562"/>
                  </a:cubicBezTo>
                  <a:cubicBezTo>
                    <a:pt x="4194172" y="1581909"/>
                    <a:pt x="4198866" y="1581909"/>
                    <a:pt x="4205907" y="1584256"/>
                  </a:cubicBezTo>
                  <a:cubicBezTo>
                    <a:pt x="4210601" y="1586603"/>
                    <a:pt x="4215296" y="1586603"/>
                    <a:pt x="4219990" y="1588950"/>
                  </a:cubicBezTo>
                  <a:cubicBezTo>
                    <a:pt x="4224684" y="1591297"/>
                    <a:pt x="4231725" y="1591297"/>
                    <a:pt x="4236419" y="1593645"/>
                  </a:cubicBezTo>
                  <a:cubicBezTo>
                    <a:pt x="4241113" y="1595992"/>
                    <a:pt x="4245807" y="1595992"/>
                    <a:pt x="4250501" y="1598339"/>
                  </a:cubicBezTo>
                  <a:cubicBezTo>
                    <a:pt x="4255195" y="1600686"/>
                    <a:pt x="4262237" y="1600686"/>
                    <a:pt x="4266931" y="1603033"/>
                  </a:cubicBezTo>
                  <a:cubicBezTo>
                    <a:pt x="4271625" y="1605380"/>
                    <a:pt x="4276319" y="1607727"/>
                    <a:pt x="4281013" y="1607727"/>
                  </a:cubicBezTo>
                  <a:cubicBezTo>
                    <a:pt x="4285707" y="1610074"/>
                    <a:pt x="4290401" y="1612421"/>
                    <a:pt x="4297442" y="1612421"/>
                  </a:cubicBezTo>
                  <a:cubicBezTo>
                    <a:pt x="4302136" y="1614768"/>
                    <a:pt x="4306830" y="1617115"/>
                    <a:pt x="4311524" y="1619462"/>
                  </a:cubicBezTo>
                  <a:cubicBezTo>
                    <a:pt x="4316218" y="1621809"/>
                    <a:pt x="4320913" y="1624156"/>
                    <a:pt x="4325607" y="1626503"/>
                  </a:cubicBezTo>
                  <a:cubicBezTo>
                    <a:pt x="4330301" y="1628850"/>
                    <a:pt x="4334995" y="1631197"/>
                    <a:pt x="4339689" y="1633544"/>
                  </a:cubicBezTo>
                  <a:cubicBezTo>
                    <a:pt x="4344383" y="1635891"/>
                    <a:pt x="4349077" y="1638238"/>
                    <a:pt x="4353771" y="1640586"/>
                  </a:cubicBezTo>
                  <a:cubicBezTo>
                    <a:pt x="4358465" y="1642933"/>
                    <a:pt x="4363159" y="1645280"/>
                    <a:pt x="4367854" y="1647627"/>
                  </a:cubicBezTo>
                  <a:cubicBezTo>
                    <a:pt x="4372548" y="1649974"/>
                    <a:pt x="4377242" y="1652321"/>
                    <a:pt x="4381936" y="1654668"/>
                  </a:cubicBezTo>
                  <a:cubicBezTo>
                    <a:pt x="4386630" y="1657015"/>
                    <a:pt x="4391324" y="1659362"/>
                    <a:pt x="4396018" y="1664056"/>
                  </a:cubicBezTo>
                  <a:cubicBezTo>
                    <a:pt x="4400712" y="1666403"/>
                    <a:pt x="4405406" y="1668750"/>
                    <a:pt x="4407753" y="1671097"/>
                  </a:cubicBezTo>
                  <a:cubicBezTo>
                    <a:pt x="4412447" y="1673444"/>
                    <a:pt x="4417141" y="1678138"/>
                    <a:pt x="4421835" y="1680485"/>
                  </a:cubicBezTo>
                  <a:cubicBezTo>
                    <a:pt x="4426530" y="1682832"/>
                    <a:pt x="4428877" y="1685179"/>
                    <a:pt x="4433571" y="1687526"/>
                  </a:cubicBezTo>
                  <a:cubicBezTo>
                    <a:pt x="4435918" y="1689873"/>
                    <a:pt x="4440612" y="1692221"/>
                    <a:pt x="4442959" y="1694568"/>
                  </a:cubicBezTo>
                  <a:cubicBezTo>
                    <a:pt x="4440612" y="1696915"/>
                    <a:pt x="4440612" y="1701609"/>
                    <a:pt x="4440612" y="1703956"/>
                  </a:cubicBezTo>
                  <a:cubicBezTo>
                    <a:pt x="4438265" y="1703956"/>
                    <a:pt x="4435918" y="1703956"/>
                    <a:pt x="4433571" y="1703956"/>
                  </a:cubicBezTo>
                  <a:cubicBezTo>
                    <a:pt x="4433571" y="1699262"/>
                    <a:pt x="4431224" y="1701609"/>
                    <a:pt x="4426530" y="1701609"/>
                  </a:cubicBezTo>
                  <a:close/>
                  <a:moveTo>
                    <a:pt x="4154272" y="1924578"/>
                  </a:moveTo>
                  <a:cubicBezTo>
                    <a:pt x="4161313" y="1933966"/>
                    <a:pt x="4166007" y="1941007"/>
                    <a:pt x="4173049" y="1950396"/>
                  </a:cubicBezTo>
                  <a:cubicBezTo>
                    <a:pt x="4175395" y="1952743"/>
                    <a:pt x="4177743" y="1955090"/>
                    <a:pt x="4180090" y="1959784"/>
                  </a:cubicBezTo>
                  <a:cubicBezTo>
                    <a:pt x="4184784" y="1966825"/>
                    <a:pt x="4191825" y="1973866"/>
                    <a:pt x="4196519" y="1980907"/>
                  </a:cubicBezTo>
                  <a:cubicBezTo>
                    <a:pt x="4198866" y="1983254"/>
                    <a:pt x="4201213" y="1987948"/>
                    <a:pt x="4203560" y="1990295"/>
                  </a:cubicBezTo>
                  <a:cubicBezTo>
                    <a:pt x="4208254" y="1997337"/>
                    <a:pt x="4212948" y="2002031"/>
                    <a:pt x="4217643" y="2009072"/>
                  </a:cubicBezTo>
                  <a:cubicBezTo>
                    <a:pt x="4219990" y="2013766"/>
                    <a:pt x="4222337" y="2016113"/>
                    <a:pt x="4227031" y="2020807"/>
                  </a:cubicBezTo>
                  <a:cubicBezTo>
                    <a:pt x="4231725" y="2025501"/>
                    <a:pt x="4236419" y="2032542"/>
                    <a:pt x="4241113" y="2037236"/>
                  </a:cubicBezTo>
                  <a:cubicBezTo>
                    <a:pt x="4243460" y="2041930"/>
                    <a:pt x="4248154" y="2046624"/>
                    <a:pt x="4250501" y="2048971"/>
                  </a:cubicBezTo>
                  <a:cubicBezTo>
                    <a:pt x="4255195" y="2053666"/>
                    <a:pt x="4257542" y="2058360"/>
                    <a:pt x="4262237" y="2063054"/>
                  </a:cubicBezTo>
                  <a:cubicBezTo>
                    <a:pt x="4264583" y="2067748"/>
                    <a:pt x="4269277" y="2072442"/>
                    <a:pt x="4271625" y="2077136"/>
                  </a:cubicBezTo>
                  <a:cubicBezTo>
                    <a:pt x="4273972" y="2081830"/>
                    <a:pt x="4278666" y="2086524"/>
                    <a:pt x="4281013" y="2088871"/>
                  </a:cubicBezTo>
                  <a:cubicBezTo>
                    <a:pt x="4285707" y="2093565"/>
                    <a:pt x="4288054" y="2098260"/>
                    <a:pt x="4292748" y="2102954"/>
                  </a:cubicBezTo>
                  <a:cubicBezTo>
                    <a:pt x="4295095" y="2107648"/>
                    <a:pt x="4299789" y="2109995"/>
                    <a:pt x="4302136" y="2114689"/>
                  </a:cubicBezTo>
                  <a:cubicBezTo>
                    <a:pt x="4306830" y="2119383"/>
                    <a:pt x="4309178" y="2124077"/>
                    <a:pt x="4313872" y="2128771"/>
                  </a:cubicBezTo>
                  <a:cubicBezTo>
                    <a:pt x="4316218" y="2131118"/>
                    <a:pt x="4318566" y="2135812"/>
                    <a:pt x="4320913" y="2138159"/>
                  </a:cubicBezTo>
                  <a:cubicBezTo>
                    <a:pt x="4325607" y="2142853"/>
                    <a:pt x="4327954" y="2147548"/>
                    <a:pt x="4332648" y="2152242"/>
                  </a:cubicBezTo>
                  <a:cubicBezTo>
                    <a:pt x="4334995" y="2154589"/>
                    <a:pt x="4337342" y="2156936"/>
                    <a:pt x="4339689" y="2161630"/>
                  </a:cubicBezTo>
                  <a:cubicBezTo>
                    <a:pt x="4344383" y="2166324"/>
                    <a:pt x="4349077" y="2171018"/>
                    <a:pt x="4351424" y="2175712"/>
                  </a:cubicBezTo>
                  <a:cubicBezTo>
                    <a:pt x="4353771" y="2178059"/>
                    <a:pt x="4356118" y="2180406"/>
                    <a:pt x="4358465" y="2182753"/>
                  </a:cubicBezTo>
                  <a:cubicBezTo>
                    <a:pt x="4363159" y="2187447"/>
                    <a:pt x="4367854" y="2192142"/>
                    <a:pt x="4370201" y="2196836"/>
                  </a:cubicBezTo>
                  <a:cubicBezTo>
                    <a:pt x="4372548" y="2199183"/>
                    <a:pt x="4374895" y="2201530"/>
                    <a:pt x="4377242" y="2203877"/>
                  </a:cubicBezTo>
                  <a:cubicBezTo>
                    <a:pt x="4381936" y="2208571"/>
                    <a:pt x="4386630" y="2213265"/>
                    <a:pt x="4388977" y="2217959"/>
                  </a:cubicBezTo>
                  <a:cubicBezTo>
                    <a:pt x="4391324" y="2220306"/>
                    <a:pt x="4393671" y="2222653"/>
                    <a:pt x="4396018" y="2225000"/>
                  </a:cubicBezTo>
                  <a:cubicBezTo>
                    <a:pt x="4400712" y="2229694"/>
                    <a:pt x="4405406" y="2234388"/>
                    <a:pt x="4407753" y="2239082"/>
                  </a:cubicBezTo>
                  <a:cubicBezTo>
                    <a:pt x="4410100" y="2241429"/>
                    <a:pt x="4410100" y="2243776"/>
                    <a:pt x="4412447" y="2243776"/>
                  </a:cubicBezTo>
                  <a:cubicBezTo>
                    <a:pt x="4417141" y="2248470"/>
                    <a:pt x="4421835" y="2253165"/>
                    <a:pt x="4424183" y="2257859"/>
                  </a:cubicBezTo>
                  <a:cubicBezTo>
                    <a:pt x="4426530" y="2260206"/>
                    <a:pt x="4426530" y="2260206"/>
                    <a:pt x="4428877" y="2262553"/>
                  </a:cubicBezTo>
                  <a:cubicBezTo>
                    <a:pt x="4433571" y="2267247"/>
                    <a:pt x="4438265" y="2271941"/>
                    <a:pt x="4442959" y="2276635"/>
                  </a:cubicBezTo>
                  <a:cubicBezTo>
                    <a:pt x="4442959" y="2278982"/>
                    <a:pt x="4445306" y="2278982"/>
                    <a:pt x="4445306" y="2278982"/>
                  </a:cubicBezTo>
                  <a:cubicBezTo>
                    <a:pt x="4442959" y="2283676"/>
                    <a:pt x="4440612" y="2288370"/>
                    <a:pt x="4440612" y="2293064"/>
                  </a:cubicBezTo>
                  <a:cubicBezTo>
                    <a:pt x="4440612" y="2304800"/>
                    <a:pt x="4450000" y="2314188"/>
                    <a:pt x="4461736" y="2314188"/>
                  </a:cubicBezTo>
                  <a:cubicBezTo>
                    <a:pt x="4466430" y="2314188"/>
                    <a:pt x="4471124" y="2311841"/>
                    <a:pt x="4475818" y="2309494"/>
                  </a:cubicBezTo>
                  <a:cubicBezTo>
                    <a:pt x="4478165" y="2311841"/>
                    <a:pt x="4480512" y="2311841"/>
                    <a:pt x="4480512" y="2314188"/>
                  </a:cubicBezTo>
                  <a:cubicBezTo>
                    <a:pt x="4480512" y="2314188"/>
                    <a:pt x="4482859" y="2316535"/>
                    <a:pt x="4482859" y="2316535"/>
                  </a:cubicBezTo>
                  <a:cubicBezTo>
                    <a:pt x="4487553" y="2321229"/>
                    <a:pt x="4494594" y="2328270"/>
                    <a:pt x="4499288" y="2332964"/>
                  </a:cubicBezTo>
                  <a:cubicBezTo>
                    <a:pt x="4499288" y="2332964"/>
                    <a:pt x="4501635" y="2335311"/>
                    <a:pt x="4501635" y="2335311"/>
                  </a:cubicBezTo>
                  <a:cubicBezTo>
                    <a:pt x="4506329" y="2340005"/>
                    <a:pt x="4511023" y="2344700"/>
                    <a:pt x="4518065" y="2349394"/>
                  </a:cubicBezTo>
                  <a:cubicBezTo>
                    <a:pt x="4518065" y="2349394"/>
                    <a:pt x="4520412" y="2351741"/>
                    <a:pt x="4520412" y="2351741"/>
                  </a:cubicBezTo>
                  <a:cubicBezTo>
                    <a:pt x="4525106" y="2356435"/>
                    <a:pt x="4529800" y="2361129"/>
                    <a:pt x="4534494" y="2363476"/>
                  </a:cubicBezTo>
                  <a:cubicBezTo>
                    <a:pt x="4536841" y="2365823"/>
                    <a:pt x="4536841" y="2365823"/>
                    <a:pt x="4539188" y="2368170"/>
                  </a:cubicBezTo>
                  <a:cubicBezTo>
                    <a:pt x="4543882" y="2372864"/>
                    <a:pt x="4548576" y="2375211"/>
                    <a:pt x="4550923" y="2379905"/>
                  </a:cubicBezTo>
                  <a:cubicBezTo>
                    <a:pt x="4553270" y="2382252"/>
                    <a:pt x="4553270" y="2382252"/>
                    <a:pt x="4555617" y="2384599"/>
                  </a:cubicBezTo>
                  <a:cubicBezTo>
                    <a:pt x="4560311" y="2386946"/>
                    <a:pt x="4562658" y="2391640"/>
                    <a:pt x="4567353" y="2393987"/>
                  </a:cubicBezTo>
                  <a:cubicBezTo>
                    <a:pt x="4569699" y="2396334"/>
                    <a:pt x="4569699" y="2396334"/>
                    <a:pt x="4572047" y="2398681"/>
                  </a:cubicBezTo>
                  <a:cubicBezTo>
                    <a:pt x="4576741" y="2401028"/>
                    <a:pt x="4579088" y="2403376"/>
                    <a:pt x="4583782" y="2408070"/>
                  </a:cubicBezTo>
                  <a:cubicBezTo>
                    <a:pt x="4586129" y="2410417"/>
                    <a:pt x="4588476" y="2410417"/>
                    <a:pt x="4588476" y="2412764"/>
                  </a:cubicBezTo>
                  <a:cubicBezTo>
                    <a:pt x="4590823" y="2415111"/>
                    <a:pt x="4595517" y="2417458"/>
                    <a:pt x="4597864" y="2419805"/>
                  </a:cubicBezTo>
                  <a:cubicBezTo>
                    <a:pt x="4600211" y="2422152"/>
                    <a:pt x="4602558" y="2422152"/>
                    <a:pt x="4604905" y="2424499"/>
                  </a:cubicBezTo>
                  <a:cubicBezTo>
                    <a:pt x="4607252" y="2426846"/>
                    <a:pt x="4611946" y="2429193"/>
                    <a:pt x="4614294" y="2431540"/>
                  </a:cubicBezTo>
                  <a:cubicBezTo>
                    <a:pt x="4616640" y="2433887"/>
                    <a:pt x="4618988" y="2433887"/>
                    <a:pt x="4621334" y="2436234"/>
                  </a:cubicBezTo>
                  <a:cubicBezTo>
                    <a:pt x="4623682" y="2438581"/>
                    <a:pt x="4626029" y="2438581"/>
                    <a:pt x="4630723" y="2440928"/>
                  </a:cubicBezTo>
                  <a:cubicBezTo>
                    <a:pt x="4633070" y="2443275"/>
                    <a:pt x="4635417" y="2443275"/>
                    <a:pt x="4637764" y="2443275"/>
                  </a:cubicBezTo>
                  <a:cubicBezTo>
                    <a:pt x="4640111" y="2445622"/>
                    <a:pt x="4642458" y="2445622"/>
                    <a:pt x="4644805" y="2447969"/>
                  </a:cubicBezTo>
                  <a:cubicBezTo>
                    <a:pt x="4647152" y="2447969"/>
                    <a:pt x="4649499" y="2450317"/>
                    <a:pt x="4651846" y="2450317"/>
                  </a:cubicBezTo>
                  <a:cubicBezTo>
                    <a:pt x="4654193" y="2452664"/>
                    <a:pt x="4656540" y="2452664"/>
                    <a:pt x="4658887" y="2455011"/>
                  </a:cubicBezTo>
                  <a:cubicBezTo>
                    <a:pt x="4661234" y="2455011"/>
                    <a:pt x="4663581" y="2457358"/>
                    <a:pt x="4665929" y="2457358"/>
                  </a:cubicBezTo>
                  <a:cubicBezTo>
                    <a:pt x="4668275" y="2457358"/>
                    <a:pt x="4670623" y="2459705"/>
                    <a:pt x="4672970" y="2459705"/>
                  </a:cubicBezTo>
                  <a:cubicBezTo>
                    <a:pt x="4675317" y="2459705"/>
                    <a:pt x="4677664" y="2462052"/>
                    <a:pt x="4680011" y="2462052"/>
                  </a:cubicBezTo>
                  <a:cubicBezTo>
                    <a:pt x="4682358" y="2462052"/>
                    <a:pt x="4684705" y="2464399"/>
                    <a:pt x="4687052" y="2464399"/>
                  </a:cubicBezTo>
                  <a:cubicBezTo>
                    <a:pt x="4689399" y="2464399"/>
                    <a:pt x="4691746" y="2466746"/>
                    <a:pt x="4694093" y="2466746"/>
                  </a:cubicBezTo>
                  <a:cubicBezTo>
                    <a:pt x="4694093" y="2466746"/>
                    <a:pt x="4694093" y="2466746"/>
                    <a:pt x="4696440" y="2466746"/>
                  </a:cubicBezTo>
                  <a:cubicBezTo>
                    <a:pt x="4696440" y="2469093"/>
                    <a:pt x="4696440" y="2469093"/>
                    <a:pt x="4696440" y="2471440"/>
                  </a:cubicBezTo>
                  <a:cubicBezTo>
                    <a:pt x="4696440" y="2471440"/>
                    <a:pt x="4696440" y="2471440"/>
                    <a:pt x="4696440" y="2471440"/>
                  </a:cubicBezTo>
                  <a:cubicBezTo>
                    <a:pt x="4694093" y="2473787"/>
                    <a:pt x="4691746" y="2476134"/>
                    <a:pt x="4691746" y="2478481"/>
                  </a:cubicBezTo>
                  <a:lnTo>
                    <a:pt x="4684705" y="2480828"/>
                  </a:lnTo>
                  <a:cubicBezTo>
                    <a:pt x="4677664" y="2483175"/>
                    <a:pt x="4668275" y="2485522"/>
                    <a:pt x="4661234" y="2490216"/>
                  </a:cubicBezTo>
                  <a:cubicBezTo>
                    <a:pt x="4647152" y="2494910"/>
                    <a:pt x="4635417" y="2499605"/>
                    <a:pt x="4621334" y="2504299"/>
                  </a:cubicBezTo>
                  <a:cubicBezTo>
                    <a:pt x="4618988" y="2497258"/>
                    <a:pt x="4611946" y="2492563"/>
                    <a:pt x="4602558" y="2492563"/>
                  </a:cubicBezTo>
                  <a:cubicBezTo>
                    <a:pt x="4595517" y="2492563"/>
                    <a:pt x="4590823" y="2494910"/>
                    <a:pt x="4586129" y="2499605"/>
                  </a:cubicBezTo>
                  <a:cubicBezTo>
                    <a:pt x="4572047" y="2487869"/>
                    <a:pt x="4555617" y="2478481"/>
                    <a:pt x="4541535" y="2464399"/>
                  </a:cubicBezTo>
                  <a:cubicBezTo>
                    <a:pt x="4539188" y="2462052"/>
                    <a:pt x="4536841" y="2459705"/>
                    <a:pt x="4534494" y="2457358"/>
                  </a:cubicBezTo>
                  <a:cubicBezTo>
                    <a:pt x="4527453" y="2450317"/>
                    <a:pt x="4520412" y="2443275"/>
                    <a:pt x="4511023" y="2436234"/>
                  </a:cubicBezTo>
                  <a:cubicBezTo>
                    <a:pt x="4508676" y="2433887"/>
                    <a:pt x="4503982" y="2429193"/>
                    <a:pt x="4501635" y="2426846"/>
                  </a:cubicBezTo>
                  <a:cubicBezTo>
                    <a:pt x="4494594" y="2419805"/>
                    <a:pt x="4487553" y="2412764"/>
                    <a:pt x="4480512" y="2405723"/>
                  </a:cubicBezTo>
                  <a:cubicBezTo>
                    <a:pt x="4475818" y="2401028"/>
                    <a:pt x="4473471" y="2398681"/>
                    <a:pt x="4468776" y="2393987"/>
                  </a:cubicBezTo>
                  <a:cubicBezTo>
                    <a:pt x="4461736" y="2386946"/>
                    <a:pt x="4457041" y="2379905"/>
                    <a:pt x="4450000" y="2372864"/>
                  </a:cubicBezTo>
                  <a:cubicBezTo>
                    <a:pt x="4445306" y="2368170"/>
                    <a:pt x="4442959" y="2363476"/>
                    <a:pt x="4438265" y="2358782"/>
                  </a:cubicBezTo>
                  <a:cubicBezTo>
                    <a:pt x="4431224" y="2351741"/>
                    <a:pt x="4426530" y="2344700"/>
                    <a:pt x="4419489" y="2337658"/>
                  </a:cubicBezTo>
                  <a:cubicBezTo>
                    <a:pt x="4414795" y="2332964"/>
                    <a:pt x="4412447" y="2328270"/>
                    <a:pt x="4407753" y="2323576"/>
                  </a:cubicBezTo>
                  <a:cubicBezTo>
                    <a:pt x="4403059" y="2316535"/>
                    <a:pt x="4396018" y="2309494"/>
                    <a:pt x="4391324" y="2302453"/>
                  </a:cubicBezTo>
                  <a:cubicBezTo>
                    <a:pt x="4386630" y="2297759"/>
                    <a:pt x="4384283" y="2290717"/>
                    <a:pt x="4379589" y="2286023"/>
                  </a:cubicBezTo>
                  <a:cubicBezTo>
                    <a:pt x="4374895" y="2278982"/>
                    <a:pt x="4367854" y="2271941"/>
                    <a:pt x="4363159" y="2262553"/>
                  </a:cubicBezTo>
                  <a:cubicBezTo>
                    <a:pt x="4358465" y="2257859"/>
                    <a:pt x="4353771" y="2250818"/>
                    <a:pt x="4351424" y="2243776"/>
                  </a:cubicBezTo>
                  <a:cubicBezTo>
                    <a:pt x="4346730" y="2236735"/>
                    <a:pt x="4339689" y="2229694"/>
                    <a:pt x="4334995" y="2220306"/>
                  </a:cubicBezTo>
                  <a:cubicBezTo>
                    <a:pt x="4330301" y="2213265"/>
                    <a:pt x="4325607" y="2208571"/>
                    <a:pt x="4323260" y="2201530"/>
                  </a:cubicBezTo>
                  <a:cubicBezTo>
                    <a:pt x="4318566" y="2194489"/>
                    <a:pt x="4311524" y="2185100"/>
                    <a:pt x="4306830" y="2178059"/>
                  </a:cubicBezTo>
                  <a:cubicBezTo>
                    <a:pt x="4302136" y="2171018"/>
                    <a:pt x="4297442" y="2163977"/>
                    <a:pt x="4292748" y="2156936"/>
                  </a:cubicBezTo>
                  <a:cubicBezTo>
                    <a:pt x="4288054" y="2149895"/>
                    <a:pt x="4283360" y="2140506"/>
                    <a:pt x="4276319" y="2133465"/>
                  </a:cubicBezTo>
                  <a:cubicBezTo>
                    <a:pt x="4271625" y="2126424"/>
                    <a:pt x="4266931" y="2119383"/>
                    <a:pt x="4262237" y="2112342"/>
                  </a:cubicBezTo>
                  <a:cubicBezTo>
                    <a:pt x="4257542" y="2105301"/>
                    <a:pt x="4252848" y="2095912"/>
                    <a:pt x="4245807" y="2088871"/>
                  </a:cubicBezTo>
                  <a:cubicBezTo>
                    <a:pt x="4241113" y="2081830"/>
                    <a:pt x="4236419" y="2074789"/>
                    <a:pt x="4231725" y="2067748"/>
                  </a:cubicBezTo>
                  <a:cubicBezTo>
                    <a:pt x="4227031" y="2058360"/>
                    <a:pt x="4222337" y="2051319"/>
                    <a:pt x="4215296" y="2041930"/>
                  </a:cubicBezTo>
                  <a:cubicBezTo>
                    <a:pt x="4210601" y="2034889"/>
                    <a:pt x="4205907" y="2027848"/>
                    <a:pt x="4201213" y="2018460"/>
                  </a:cubicBezTo>
                  <a:cubicBezTo>
                    <a:pt x="4196519" y="2011419"/>
                    <a:pt x="4191825" y="2002031"/>
                    <a:pt x="4187131" y="1994990"/>
                  </a:cubicBezTo>
                  <a:cubicBezTo>
                    <a:pt x="4182437" y="1987948"/>
                    <a:pt x="4177743" y="1978560"/>
                    <a:pt x="4173049" y="1971519"/>
                  </a:cubicBezTo>
                  <a:cubicBezTo>
                    <a:pt x="4168355" y="1962131"/>
                    <a:pt x="4163660" y="1955090"/>
                    <a:pt x="4158966" y="1945702"/>
                  </a:cubicBezTo>
                  <a:cubicBezTo>
                    <a:pt x="4154272" y="1938660"/>
                    <a:pt x="4149578" y="1929272"/>
                    <a:pt x="4144884" y="1922231"/>
                  </a:cubicBezTo>
                  <a:cubicBezTo>
                    <a:pt x="4142537" y="1917537"/>
                    <a:pt x="4140190" y="1912843"/>
                    <a:pt x="4137843" y="1908149"/>
                  </a:cubicBezTo>
                  <a:cubicBezTo>
                    <a:pt x="4137843" y="1908149"/>
                    <a:pt x="4137843" y="1908149"/>
                    <a:pt x="4137843" y="1908149"/>
                  </a:cubicBezTo>
                  <a:cubicBezTo>
                    <a:pt x="4142537" y="1912843"/>
                    <a:pt x="4144884" y="1917537"/>
                    <a:pt x="4149578" y="1922231"/>
                  </a:cubicBezTo>
                  <a:cubicBezTo>
                    <a:pt x="4151925" y="1919884"/>
                    <a:pt x="4154272" y="1922231"/>
                    <a:pt x="4154272" y="1924578"/>
                  </a:cubicBezTo>
                  <a:close/>
                  <a:moveTo>
                    <a:pt x="4724605" y="2499605"/>
                  </a:moveTo>
                  <a:cubicBezTo>
                    <a:pt x="4724605" y="2499605"/>
                    <a:pt x="4726952" y="2501952"/>
                    <a:pt x="4726952" y="2501952"/>
                  </a:cubicBezTo>
                  <a:cubicBezTo>
                    <a:pt x="4729299" y="2504299"/>
                    <a:pt x="4729299" y="2504299"/>
                    <a:pt x="4731646" y="2506646"/>
                  </a:cubicBezTo>
                  <a:cubicBezTo>
                    <a:pt x="4731646" y="2506646"/>
                    <a:pt x="4733993" y="2508993"/>
                    <a:pt x="4733993" y="2508993"/>
                  </a:cubicBezTo>
                  <a:cubicBezTo>
                    <a:pt x="4736340" y="2508993"/>
                    <a:pt x="4736340" y="2511340"/>
                    <a:pt x="4738687" y="2511340"/>
                  </a:cubicBezTo>
                  <a:cubicBezTo>
                    <a:pt x="4738687" y="2511340"/>
                    <a:pt x="4741034" y="2513687"/>
                    <a:pt x="4741034" y="2513687"/>
                  </a:cubicBezTo>
                  <a:cubicBezTo>
                    <a:pt x="4743381" y="2513687"/>
                    <a:pt x="4743381" y="2516034"/>
                    <a:pt x="4745728" y="2516034"/>
                  </a:cubicBezTo>
                  <a:cubicBezTo>
                    <a:pt x="4745728" y="2516034"/>
                    <a:pt x="4748075" y="2516034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23075"/>
                    <a:pt x="4750422" y="2527769"/>
                    <a:pt x="4752769" y="2530116"/>
                  </a:cubicBezTo>
                  <a:cubicBezTo>
                    <a:pt x="4750422" y="2532463"/>
                    <a:pt x="4748075" y="2532463"/>
                    <a:pt x="4745728" y="2534810"/>
                  </a:cubicBezTo>
                  <a:cubicBezTo>
                    <a:pt x="4743381" y="2534810"/>
                    <a:pt x="4741034" y="2537157"/>
                    <a:pt x="4738687" y="2537157"/>
                  </a:cubicBezTo>
                  <a:cubicBezTo>
                    <a:pt x="4733993" y="2539504"/>
                    <a:pt x="4731646" y="2539504"/>
                    <a:pt x="4726952" y="2539504"/>
                  </a:cubicBezTo>
                  <a:cubicBezTo>
                    <a:pt x="4724605" y="2539504"/>
                    <a:pt x="4722257" y="2541851"/>
                    <a:pt x="4719911" y="2541851"/>
                  </a:cubicBezTo>
                  <a:cubicBezTo>
                    <a:pt x="4712869" y="2541851"/>
                    <a:pt x="4708175" y="2544198"/>
                    <a:pt x="4701134" y="2544198"/>
                  </a:cubicBezTo>
                  <a:cubicBezTo>
                    <a:pt x="4701134" y="2544198"/>
                    <a:pt x="4701134" y="2544198"/>
                    <a:pt x="4701134" y="2544198"/>
                  </a:cubicBezTo>
                  <a:cubicBezTo>
                    <a:pt x="4696440" y="2544198"/>
                    <a:pt x="4691746" y="2544198"/>
                    <a:pt x="4687052" y="2544198"/>
                  </a:cubicBezTo>
                  <a:cubicBezTo>
                    <a:pt x="4684705" y="2544198"/>
                    <a:pt x="4684705" y="2544198"/>
                    <a:pt x="4682358" y="2544198"/>
                  </a:cubicBezTo>
                  <a:cubicBezTo>
                    <a:pt x="4680011" y="2544198"/>
                    <a:pt x="4675317" y="2544198"/>
                    <a:pt x="4672970" y="2541851"/>
                  </a:cubicBezTo>
                  <a:cubicBezTo>
                    <a:pt x="4670623" y="2541851"/>
                    <a:pt x="4670623" y="2541851"/>
                    <a:pt x="4668275" y="2539504"/>
                  </a:cubicBezTo>
                  <a:cubicBezTo>
                    <a:pt x="4665929" y="2539504"/>
                    <a:pt x="4663581" y="2537157"/>
                    <a:pt x="4658887" y="2537157"/>
                  </a:cubicBezTo>
                  <a:cubicBezTo>
                    <a:pt x="4656540" y="2537157"/>
                    <a:pt x="4654193" y="2534810"/>
                    <a:pt x="4654193" y="2534810"/>
                  </a:cubicBezTo>
                  <a:cubicBezTo>
                    <a:pt x="4651846" y="2534810"/>
                    <a:pt x="4649499" y="2532463"/>
                    <a:pt x="4647152" y="2532463"/>
                  </a:cubicBezTo>
                  <a:cubicBezTo>
                    <a:pt x="4644805" y="2532463"/>
                    <a:pt x="4642458" y="2530116"/>
                    <a:pt x="4640111" y="2530116"/>
                  </a:cubicBezTo>
                  <a:cubicBezTo>
                    <a:pt x="4637764" y="2530116"/>
                    <a:pt x="4635417" y="2527769"/>
                    <a:pt x="4633070" y="2527769"/>
                  </a:cubicBezTo>
                  <a:cubicBezTo>
                    <a:pt x="4630723" y="2527769"/>
                    <a:pt x="4628376" y="2525422"/>
                    <a:pt x="4626029" y="2525422"/>
                  </a:cubicBezTo>
                  <a:cubicBezTo>
                    <a:pt x="4623682" y="2523075"/>
                    <a:pt x="4621334" y="2523075"/>
                    <a:pt x="4618988" y="2520728"/>
                  </a:cubicBezTo>
                  <a:cubicBezTo>
                    <a:pt x="4616640" y="2518381"/>
                    <a:pt x="4614294" y="2518381"/>
                    <a:pt x="4611946" y="2516034"/>
                  </a:cubicBezTo>
                  <a:cubicBezTo>
                    <a:pt x="4609599" y="2516034"/>
                    <a:pt x="4609599" y="2513687"/>
                    <a:pt x="4607252" y="2513687"/>
                  </a:cubicBezTo>
                  <a:cubicBezTo>
                    <a:pt x="4609599" y="2511340"/>
                    <a:pt x="4611946" y="2506646"/>
                    <a:pt x="4611946" y="2501952"/>
                  </a:cubicBezTo>
                  <a:cubicBezTo>
                    <a:pt x="4611946" y="2501952"/>
                    <a:pt x="4611946" y="2499605"/>
                    <a:pt x="4611946" y="2499605"/>
                  </a:cubicBezTo>
                  <a:cubicBezTo>
                    <a:pt x="4616640" y="2499605"/>
                    <a:pt x="4618988" y="2497258"/>
                    <a:pt x="4623682" y="2497258"/>
                  </a:cubicBezTo>
                  <a:cubicBezTo>
                    <a:pt x="4630723" y="2494910"/>
                    <a:pt x="4637764" y="2494910"/>
                    <a:pt x="4644805" y="2492563"/>
                  </a:cubicBezTo>
                  <a:cubicBezTo>
                    <a:pt x="4647152" y="2492563"/>
                    <a:pt x="4649499" y="2492563"/>
                    <a:pt x="4651846" y="2490216"/>
                  </a:cubicBezTo>
                  <a:cubicBezTo>
                    <a:pt x="4663581" y="2487869"/>
                    <a:pt x="4672970" y="2485522"/>
                    <a:pt x="4684705" y="2480828"/>
                  </a:cubicBezTo>
                  <a:cubicBezTo>
                    <a:pt x="4687052" y="2487869"/>
                    <a:pt x="4694093" y="2494910"/>
                    <a:pt x="4703481" y="2494910"/>
                  </a:cubicBezTo>
                  <a:cubicBezTo>
                    <a:pt x="4708175" y="2494910"/>
                    <a:pt x="4710522" y="2492563"/>
                    <a:pt x="4715216" y="2490216"/>
                  </a:cubicBezTo>
                  <a:cubicBezTo>
                    <a:pt x="4715216" y="2490216"/>
                    <a:pt x="4717563" y="2492563"/>
                    <a:pt x="4717563" y="2492563"/>
                  </a:cubicBezTo>
                  <a:cubicBezTo>
                    <a:pt x="4722257" y="2497258"/>
                    <a:pt x="4722257" y="2499605"/>
                    <a:pt x="4724605" y="2499605"/>
                  </a:cubicBezTo>
                  <a:close/>
                  <a:moveTo>
                    <a:pt x="4804404" y="2600527"/>
                  </a:moveTo>
                  <a:cubicBezTo>
                    <a:pt x="4802057" y="2614610"/>
                    <a:pt x="4799710" y="2628692"/>
                    <a:pt x="4797363" y="2642774"/>
                  </a:cubicBezTo>
                  <a:cubicBezTo>
                    <a:pt x="4795016" y="2652163"/>
                    <a:pt x="4795016" y="2661551"/>
                    <a:pt x="4792669" y="2670939"/>
                  </a:cubicBezTo>
                  <a:cubicBezTo>
                    <a:pt x="4790322" y="2685021"/>
                    <a:pt x="4787975" y="2699103"/>
                    <a:pt x="4783281" y="2715533"/>
                  </a:cubicBezTo>
                  <a:cubicBezTo>
                    <a:pt x="4780934" y="2722574"/>
                    <a:pt x="4780934" y="2731962"/>
                    <a:pt x="4778587" y="2739003"/>
                  </a:cubicBezTo>
                  <a:cubicBezTo>
                    <a:pt x="4773892" y="2757780"/>
                    <a:pt x="4769198" y="2774209"/>
                    <a:pt x="4764504" y="2790638"/>
                  </a:cubicBezTo>
                  <a:cubicBezTo>
                    <a:pt x="4764504" y="2795332"/>
                    <a:pt x="4762157" y="2800026"/>
                    <a:pt x="4762157" y="2802374"/>
                  </a:cubicBezTo>
                  <a:cubicBezTo>
                    <a:pt x="4755116" y="2823497"/>
                    <a:pt x="4748075" y="2844620"/>
                    <a:pt x="4741034" y="2863397"/>
                  </a:cubicBezTo>
                  <a:cubicBezTo>
                    <a:pt x="4738687" y="2868091"/>
                    <a:pt x="4736340" y="2872785"/>
                    <a:pt x="4733993" y="2879826"/>
                  </a:cubicBezTo>
                  <a:cubicBezTo>
                    <a:pt x="4729299" y="2893908"/>
                    <a:pt x="4722257" y="2907991"/>
                    <a:pt x="4717563" y="2922073"/>
                  </a:cubicBezTo>
                  <a:cubicBezTo>
                    <a:pt x="4715216" y="2929114"/>
                    <a:pt x="4710522" y="2936155"/>
                    <a:pt x="4705828" y="2943196"/>
                  </a:cubicBezTo>
                  <a:cubicBezTo>
                    <a:pt x="4703481" y="2947890"/>
                    <a:pt x="4701134" y="2954932"/>
                    <a:pt x="4698787" y="2959626"/>
                  </a:cubicBezTo>
                  <a:cubicBezTo>
                    <a:pt x="4696440" y="2959626"/>
                    <a:pt x="4696440" y="2959626"/>
                    <a:pt x="4694093" y="2959626"/>
                  </a:cubicBezTo>
                  <a:cubicBezTo>
                    <a:pt x="4694093" y="2954932"/>
                    <a:pt x="4696440" y="2950237"/>
                    <a:pt x="4696440" y="2945543"/>
                  </a:cubicBezTo>
                  <a:cubicBezTo>
                    <a:pt x="4696440" y="2945543"/>
                    <a:pt x="4696440" y="2943196"/>
                    <a:pt x="4696440" y="2943196"/>
                  </a:cubicBezTo>
                  <a:cubicBezTo>
                    <a:pt x="4698787" y="2933808"/>
                    <a:pt x="4698787" y="2924420"/>
                    <a:pt x="4701134" y="2917379"/>
                  </a:cubicBezTo>
                  <a:cubicBezTo>
                    <a:pt x="4701134" y="2915032"/>
                    <a:pt x="4701134" y="2910338"/>
                    <a:pt x="4703481" y="2907991"/>
                  </a:cubicBezTo>
                  <a:cubicBezTo>
                    <a:pt x="4705828" y="2900949"/>
                    <a:pt x="4705828" y="2893908"/>
                    <a:pt x="4705828" y="2886867"/>
                  </a:cubicBezTo>
                  <a:cubicBezTo>
                    <a:pt x="4705828" y="2882173"/>
                    <a:pt x="4708175" y="2877479"/>
                    <a:pt x="4708175" y="2872785"/>
                  </a:cubicBezTo>
                  <a:cubicBezTo>
                    <a:pt x="4708175" y="2868091"/>
                    <a:pt x="4710522" y="2861050"/>
                    <a:pt x="4710522" y="2856356"/>
                  </a:cubicBezTo>
                  <a:cubicBezTo>
                    <a:pt x="4710522" y="2849314"/>
                    <a:pt x="4712869" y="2844620"/>
                    <a:pt x="4712869" y="2837579"/>
                  </a:cubicBezTo>
                  <a:cubicBezTo>
                    <a:pt x="4712869" y="2832885"/>
                    <a:pt x="4715216" y="2828191"/>
                    <a:pt x="4715216" y="2823497"/>
                  </a:cubicBezTo>
                  <a:cubicBezTo>
                    <a:pt x="4717563" y="2816456"/>
                    <a:pt x="4717563" y="2809415"/>
                    <a:pt x="4719911" y="2802374"/>
                  </a:cubicBezTo>
                  <a:cubicBezTo>
                    <a:pt x="4719911" y="2800026"/>
                    <a:pt x="4719911" y="2795332"/>
                    <a:pt x="4722257" y="2792985"/>
                  </a:cubicBezTo>
                  <a:cubicBezTo>
                    <a:pt x="4724605" y="2785944"/>
                    <a:pt x="4724605" y="2776556"/>
                    <a:pt x="4726952" y="2769515"/>
                  </a:cubicBezTo>
                  <a:cubicBezTo>
                    <a:pt x="4726952" y="2767168"/>
                    <a:pt x="4726952" y="2764821"/>
                    <a:pt x="4729299" y="2762474"/>
                  </a:cubicBezTo>
                  <a:cubicBezTo>
                    <a:pt x="4731646" y="2753085"/>
                    <a:pt x="4731646" y="2746044"/>
                    <a:pt x="4733993" y="2736656"/>
                  </a:cubicBezTo>
                  <a:cubicBezTo>
                    <a:pt x="4733993" y="2734309"/>
                    <a:pt x="4733993" y="2731962"/>
                    <a:pt x="4736340" y="2729615"/>
                  </a:cubicBezTo>
                  <a:cubicBezTo>
                    <a:pt x="4738687" y="2720227"/>
                    <a:pt x="4738687" y="2713186"/>
                    <a:pt x="4741034" y="2703798"/>
                  </a:cubicBezTo>
                  <a:cubicBezTo>
                    <a:pt x="4741034" y="2703798"/>
                    <a:pt x="4741034" y="2703798"/>
                    <a:pt x="4741034" y="2701451"/>
                  </a:cubicBezTo>
                  <a:cubicBezTo>
                    <a:pt x="4750422" y="2652163"/>
                    <a:pt x="4759810" y="2605222"/>
                    <a:pt x="4771546" y="2562975"/>
                  </a:cubicBezTo>
                  <a:cubicBezTo>
                    <a:pt x="4771546" y="2560628"/>
                    <a:pt x="4773892" y="2555934"/>
                    <a:pt x="4773892" y="2553587"/>
                  </a:cubicBezTo>
                  <a:cubicBezTo>
                    <a:pt x="4776240" y="2548892"/>
                    <a:pt x="4776240" y="2544198"/>
                    <a:pt x="4778587" y="2539504"/>
                  </a:cubicBezTo>
                  <a:cubicBezTo>
                    <a:pt x="4778587" y="2537157"/>
                    <a:pt x="4778587" y="2537157"/>
                    <a:pt x="4780934" y="2534810"/>
                  </a:cubicBezTo>
                  <a:cubicBezTo>
                    <a:pt x="4787975" y="2532463"/>
                    <a:pt x="4792669" y="2525422"/>
                    <a:pt x="4792669" y="2516034"/>
                  </a:cubicBezTo>
                  <a:cubicBezTo>
                    <a:pt x="4792669" y="2511340"/>
                    <a:pt x="4790322" y="2508993"/>
                    <a:pt x="4787975" y="2504299"/>
                  </a:cubicBezTo>
                  <a:cubicBezTo>
                    <a:pt x="4787975" y="2501952"/>
                    <a:pt x="4787975" y="2499605"/>
                    <a:pt x="4790322" y="2499605"/>
                  </a:cubicBezTo>
                  <a:cubicBezTo>
                    <a:pt x="4790322" y="2497258"/>
                    <a:pt x="4792669" y="2494910"/>
                    <a:pt x="4792669" y="2492563"/>
                  </a:cubicBezTo>
                  <a:cubicBezTo>
                    <a:pt x="4795016" y="2492563"/>
                    <a:pt x="4795016" y="2492563"/>
                    <a:pt x="4797363" y="2492563"/>
                  </a:cubicBezTo>
                  <a:cubicBezTo>
                    <a:pt x="4804404" y="2492563"/>
                    <a:pt x="4811445" y="2487869"/>
                    <a:pt x="4813793" y="2483175"/>
                  </a:cubicBezTo>
                  <a:cubicBezTo>
                    <a:pt x="4813793" y="2485522"/>
                    <a:pt x="4813793" y="2487869"/>
                    <a:pt x="4813793" y="2492563"/>
                  </a:cubicBezTo>
                  <a:cubicBezTo>
                    <a:pt x="4813793" y="2501952"/>
                    <a:pt x="4813793" y="2511340"/>
                    <a:pt x="4811445" y="2520728"/>
                  </a:cubicBezTo>
                  <a:cubicBezTo>
                    <a:pt x="4804404" y="2523075"/>
                    <a:pt x="4799710" y="2530116"/>
                    <a:pt x="4799710" y="2539504"/>
                  </a:cubicBezTo>
                  <a:cubicBezTo>
                    <a:pt x="4799710" y="2546545"/>
                    <a:pt x="4802057" y="2551240"/>
                    <a:pt x="4806751" y="2555934"/>
                  </a:cubicBezTo>
                  <a:cubicBezTo>
                    <a:pt x="4806751" y="2560628"/>
                    <a:pt x="4806751" y="2562975"/>
                    <a:pt x="4804404" y="2567669"/>
                  </a:cubicBezTo>
                  <a:cubicBezTo>
                    <a:pt x="4806751" y="2579404"/>
                    <a:pt x="4806751" y="2591139"/>
                    <a:pt x="4804404" y="2600527"/>
                  </a:cubicBezTo>
                  <a:close/>
                  <a:moveTo>
                    <a:pt x="4665929" y="3051160"/>
                  </a:moveTo>
                  <a:cubicBezTo>
                    <a:pt x="4663581" y="3060549"/>
                    <a:pt x="4658887" y="3069937"/>
                    <a:pt x="4656540" y="3076978"/>
                  </a:cubicBezTo>
                  <a:cubicBezTo>
                    <a:pt x="4654193" y="3076978"/>
                    <a:pt x="4651846" y="3076978"/>
                    <a:pt x="4649499" y="3076978"/>
                  </a:cubicBezTo>
                  <a:cubicBezTo>
                    <a:pt x="4649499" y="3076978"/>
                    <a:pt x="4649499" y="3076978"/>
                    <a:pt x="4647152" y="3076978"/>
                  </a:cubicBezTo>
                  <a:cubicBezTo>
                    <a:pt x="4647152" y="3074631"/>
                    <a:pt x="4647152" y="3072284"/>
                    <a:pt x="4647152" y="3069937"/>
                  </a:cubicBezTo>
                  <a:cubicBezTo>
                    <a:pt x="4647152" y="3065243"/>
                    <a:pt x="4647152" y="3060549"/>
                    <a:pt x="4647152" y="3058201"/>
                  </a:cubicBezTo>
                  <a:cubicBezTo>
                    <a:pt x="4647152" y="3053507"/>
                    <a:pt x="4647152" y="3048813"/>
                    <a:pt x="4644805" y="3044119"/>
                  </a:cubicBezTo>
                  <a:cubicBezTo>
                    <a:pt x="4644805" y="3041772"/>
                    <a:pt x="4644805" y="3039425"/>
                    <a:pt x="4644805" y="3037078"/>
                  </a:cubicBezTo>
                  <a:cubicBezTo>
                    <a:pt x="4644805" y="3027690"/>
                    <a:pt x="4642458" y="3015955"/>
                    <a:pt x="4642458" y="3004220"/>
                  </a:cubicBezTo>
                  <a:cubicBezTo>
                    <a:pt x="4651846" y="3004220"/>
                    <a:pt x="4658887" y="2997178"/>
                    <a:pt x="4658887" y="2987790"/>
                  </a:cubicBezTo>
                  <a:cubicBezTo>
                    <a:pt x="4658887" y="2987790"/>
                    <a:pt x="4661234" y="2987790"/>
                    <a:pt x="4661234" y="2987790"/>
                  </a:cubicBezTo>
                  <a:cubicBezTo>
                    <a:pt x="4661234" y="2987790"/>
                    <a:pt x="4661234" y="2987790"/>
                    <a:pt x="4663581" y="2987790"/>
                  </a:cubicBezTo>
                  <a:cubicBezTo>
                    <a:pt x="4665929" y="2987790"/>
                    <a:pt x="4668275" y="2987790"/>
                    <a:pt x="4670623" y="2987790"/>
                  </a:cubicBezTo>
                  <a:cubicBezTo>
                    <a:pt x="4672970" y="2992484"/>
                    <a:pt x="4677664" y="2997178"/>
                    <a:pt x="4682358" y="2999525"/>
                  </a:cubicBezTo>
                  <a:cubicBezTo>
                    <a:pt x="4677664" y="3013608"/>
                    <a:pt x="4672970" y="3025343"/>
                    <a:pt x="4668275" y="3039425"/>
                  </a:cubicBezTo>
                  <a:cubicBezTo>
                    <a:pt x="4670623" y="3041772"/>
                    <a:pt x="4668275" y="3046466"/>
                    <a:pt x="4665929" y="3051160"/>
                  </a:cubicBezTo>
                  <a:close/>
                  <a:moveTo>
                    <a:pt x="4595517" y="3243618"/>
                  </a:moveTo>
                  <a:cubicBezTo>
                    <a:pt x="4593170" y="3248312"/>
                    <a:pt x="4590823" y="3253006"/>
                    <a:pt x="4590823" y="3257700"/>
                  </a:cubicBezTo>
                  <a:cubicBezTo>
                    <a:pt x="4576741" y="3292906"/>
                    <a:pt x="4565005" y="3325765"/>
                    <a:pt x="4550923" y="3358623"/>
                  </a:cubicBezTo>
                  <a:cubicBezTo>
                    <a:pt x="4548576" y="3363318"/>
                    <a:pt x="4546229" y="3368012"/>
                    <a:pt x="4543882" y="3372706"/>
                  </a:cubicBezTo>
                  <a:cubicBezTo>
                    <a:pt x="4529800" y="3405564"/>
                    <a:pt x="4515717" y="3438423"/>
                    <a:pt x="4501635" y="3471282"/>
                  </a:cubicBezTo>
                  <a:cubicBezTo>
                    <a:pt x="4499288" y="3475976"/>
                    <a:pt x="4496941" y="3480670"/>
                    <a:pt x="4496941" y="3485364"/>
                  </a:cubicBezTo>
                  <a:cubicBezTo>
                    <a:pt x="4482859" y="3518223"/>
                    <a:pt x="4466430" y="3551081"/>
                    <a:pt x="4450000" y="3581593"/>
                  </a:cubicBezTo>
                  <a:cubicBezTo>
                    <a:pt x="4447653" y="3586287"/>
                    <a:pt x="4445306" y="3588634"/>
                    <a:pt x="4445306" y="3593328"/>
                  </a:cubicBezTo>
                  <a:cubicBezTo>
                    <a:pt x="4435918" y="3614451"/>
                    <a:pt x="4424183" y="3633228"/>
                    <a:pt x="4414795" y="3652004"/>
                  </a:cubicBezTo>
                  <a:cubicBezTo>
                    <a:pt x="4374895" y="3689557"/>
                    <a:pt x="4334995" y="3724763"/>
                    <a:pt x="4290401" y="3757621"/>
                  </a:cubicBezTo>
                  <a:cubicBezTo>
                    <a:pt x="4292748" y="3752927"/>
                    <a:pt x="4297442" y="3748233"/>
                    <a:pt x="4299789" y="3743539"/>
                  </a:cubicBezTo>
                  <a:cubicBezTo>
                    <a:pt x="4313872" y="3724763"/>
                    <a:pt x="4327954" y="3705986"/>
                    <a:pt x="4339689" y="3684863"/>
                  </a:cubicBezTo>
                  <a:cubicBezTo>
                    <a:pt x="4349077" y="3673128"/>
                    <a:pt x="4356118" y="3659045"/>
                    <a:pt x="4365507" y="3647310"/>
                  </a:cubicBezTo>
                  <a:cubicBezTo>
                    <a:pt x="4377242" y="3628534"/>
                    <a:pt x="4388977" y="3612105"/>
                    <a:pt x="4400712" y="3593328"/>
                  </a:cubicBezTo>
                  <a:cubicBezTo>
                    <a:pt x="4410100" y="3579246"/>
                    <a:pt x="4417141" y="3565164"/>
                    <a:pt x="4426530" y="3551081"/>
                  </a:cubicBezTo>
                  <a:cubicBezTo>
                    <a:pt x="4435918" y="3534652"/>
                    <a:pt x="4447653" y="3515876"/>
                    <a:pt x="4457041" y="3499446"/>
                  </a:cubicBezTo>
                  <a:cubicBezTo>
                    <a:pt x="4464082" y="3485364"/>
                    <a:pt x="4473471" y="3471282"/>
                    <a:pt x="4480512" y="3457199"/>
                  </a:cubicBezTo>
                  <a:cubicBezTo>
                    <a:pt x="4489900" y="3440770"/>
                    <a:pt x="4499288" y="3421994"/>
                    <a:pt x="4508676" y="3405564"/>
                  </a:cubicBezTo>
                  <a:cubicBezTo>
                    <a:pt x="4515717" y="3391482"/>
                    <a:pt x="4522759" y="3375053"/>
                    <a:pt x="4532147" y="3360971"/>
                  </a:cubicBezTo>
                  <a:cubicBezTo>
                    <a:pt x="4541535" y="3342194"/>
                    <a:pt x="4550923" y="3325765"/>
                    <a:pt x="4557964" y="3306989"/>
                  </a:cubicBezTo>
                  <a:cubicBezTo>
                    <a:pt x="4565005" y="3292906"/>
                    <a:pt x="4572047" y="3276477"/>
                    <a:pt x="4579088" y="3262394"/>
                  </a:cubicBezTo>
                  <a:cubicBezTo>
                    <a:pt x="4586129" y="3243618"/>
                    <a:pt x="4595517" y="3227189"/>
                    <a:pt x="4602558" y="3208413"/>
                  </a:cubicBezTo>
                  <a:cubicBezTo>
                    <a:pt x="4609599" y="3191983"/>
                    <a:pt x="4616640" y="3177901"/>
                    <a:pt x="4621334" y="3161472"/>
                  </a:cubicBezTo>
                  <a:cubicBezTo>
                    <a:pt x="4626029" y="3149737"/>
                    <a:pt x="4630723" y="3138001"/>
                    <a:pt x="4635417" y="3128613"/>
                  </a:cubicBezTo>
                  <a:cubicBezTo>
                    <a:pt x="4635417" y="3130960"/>
                    <a:pt x="4635417" y="3130960"/>
                    <a:pt x="4633070" y="3133307"/>
                  </a:cubicBezTo>
                  <a:cubicBezTo>
                    <a:pt x="4623682" y="3175554"/>
                    <a:pt x="4609599" y="3210759"/>
                    <a:pt x="4595517" y="3243618"/>
                  </a:cubicBezTo>
                  <a:close/>
                  <a:moveTo>
                    <a:pt x="4494594" y="3590981"/>
                  </a:moveTo>
                  <a:cubicBezTo>
                    <a:pt x="4506329" y="3590981"/>
                    <a:pt x="4515717" y="3581593"/>
                    <a:pt x="4515717" y="3569858"/>
                  </a:cubicBezTo>
                  <a:cubicBezTo>
                    <a:pt x="4515717" y="3562816"/>
                    <a:pt x="4513371" y="3558122"/>
                    <a:pt x="4508676" y="3555775"/>
                  </a:cubicBezTo>
                  <a:cubicBezTo>
                    <a:pt x="4567353" y="3487711"/>
                    <a:pt x="4618988" y="3412606"/>
                    <a:pt x="4663581" y="3332806"/>
                  </a:cubicBezTo>
                  <a:cubicBezTo>
                    <a:pt x="4663581" y="3335153"/>
                    <a:pt x="4663581" y="3337500"/>
                    <a:pt x="4665929" y="3339847"/>
                  </a:cubicBezTo>
                  <a:cubicBezTo>
                    <a:pt x="4656540" y="3360971"/>
                    <a:pt x="4647152" y="3382094"/>
                    <a:pt x="4637764" y="3400870"/>
                  </a:cubicBezTo>
                  <a:cubicBezTo>
                    <a:pt x="4588476" y="3492405"/>
                    <a:pt x="4529800" y="3583940"/>
                    <a:pt x="4464082" y="3668434"/>
                  </a:cubicBezTo>
                  <a:cubicBezTo>
                    <a:pt x="4464082" y="3668434"/>
                    <a:pt x="4464082" y="3670781"/>
                    <a:pt x="4461736" y="3670781"/>
                  </a:cubicBezTo>
                  <a:cubicBezTo>
                    <a:pt x="4450000" y="3687210"/>
                    <a:pt x="4435918" y="3703639"/>
                    <a:pt x="4424183" y="3720068"/>
                  </a:cubicBezTo>
                  <a:cubicBezTo>
                    <a:pt x="4421835" y="3722416"/>
                    <a:pt x="4421835" y="3722416"/>
                    <a:pt x="4419489" y="3724763"/>
                  </a:cubicBezTo>
                  <a:cubicBezTo>
                    <a:pt x="4407753" y="3738845"/>
                    <a:pt x="4393671" y="3755274"/>
                    <a:pt x="4381936" y="3769357"/>
                  </a:cubicBezTo>
                  <a:cubicBezTo>
                    <a:pt x="4379589" y="3771704"/>
                    <a:pt x="4377242" y="3774051"/>
                    <a:pt x="4374895" y="3776398"/>
                  </a:cubicBezTo>
                  <a:cubicBezTo>
                    <a:pt x="4363159" y="3790480"/>
                    <a:pt x="4349077" y="3804562"/>
                    <a:pt x="4337342" y="3816298"/>
                  </a:cubicBezTo>
                  <a:cubicBezTo>
                    <a:pt x="4334995" y="3818645"/>
                    <a:pt x="4332648" y="3823339"/>
                    <a:pt x="4327954" y="3825686"/>
                  </a:cubicBezTo>
                  <a:cubicBezTo>
                    <a:pt x="4320913" y="3832727"/>
                    <a:pt x="4313872" y="3842115"/>
                    <a:pt x="4304483" y="3849156"/>
                  </a:cubicBezTo>
                  <a:cubicBezTo>
                    <a:pt x="4306830" y="3844462"/>
                    <a:pt x="4309178" y="3842115"/>
                    <a:pt x="4311524" y="3837421"/>
                  </a:cubicBezTo>
                  <a:cubicBezTo>
                    <a:pt x="4316218" y="3830380"/>
                    <a:pt x="4320913" y="3820992"/>
                    <a:pt x="4325607" y="3813950"/>
                  </a:cubicBezTo>
                  <a:cubicBezTo>
                    <a:pt x="4330301" y="3804562"/>
                    <a:pt x="4337342" y="3795174"/>
                    <a:pt x="4342036" y="3785786"/>
                  </a:cubicBezTo>
                  <a:cubicBezTo>
                    <a:pt x="4346730" y="3778745"/>
                    <a:pt x="4351424" y="3769357"/>
                    <a:pt x="4356118" y="3762315"/>
                  </a:cubicBezTo>
                  <a:cubicBezTo>
                    <a:pt x="4360812" y="3752927"/>
                    <a:pt x="4367854" y="3743539"/>
                    <a:pt x="4372548" y="3734151"/>
                  </a:cubicBezTo>
                  <a:cubicBezTo>
                    <a:pt x="4377242" y="3727110"/>
                    <a:pt x="4381936" y="3717722"/>
                    <a:pt x="4386630" y="3710680"/>
                  </a:cubicBezTo>
                  <a:cubicBezTo>
                    <a:pt x="4391324" y="3701292"/>
                    <a:pt x="4396018" y="3691904"/>
                    <a:pt x="4403059" y="3682516"/>
                  </a:cubicBezTo>
                  <a:cubicBezTo>
                    <a:pt x="4407753" y="3673128"/>
                    <a:pt x="4412447" y="3666087"/>
                    <a:pt x="4417141" y="3656698"/>
                  </a:cubicBezTo>
                  <a:cubicBezTo>
                    <a:pt x="4417141" y="3656698"/>
                    <a:pt x="4417141" y="3656698"/>
                    <a:pt x="4417141" y="3654351"/>
                  </a:cubicBezTo>
                  <a:cubicBezTo>
                    <a:pt x="4440612" y="3630881"/>
                    <a:pt x="4464082" y="3607411"/>
                    <a:pt x="4485206" y="3583940"/>
                  </a:cubicBezTo>
                  <a:cubicBezTo>
                    <a:pt x="4485206" y="3588634"/>
                    <a:pt x="4489900" y="3590981"/>
                    <a:pt x="4494594" y="3590981"/>
                  </a:cubicBezTo>
                  <a:close/>
                  <a:moveTo>
                    <a:pt x="4665929" y="3377400"/>
                  </a:moveTo>
                  <a:cubicBezTo>
                    <a:pt x="4663581" y="3386788"/>
                    <a:pt x="4658887" y="3393829"/>
                    <a:pt x="4656540" y="3403217"/>
                  </a:cubicBezTo>
                  <a:cubicBezTo>
                    <a:pt x="4654193" y="3410258"/>
                    <a:pt x="4649499" y="3417300"/>
                    <a:pt x="4647152" y="3421994"/>
                  </a:cubicBezTo>
                  <a:lnTo>
                    <a:pt x="4647152" y="3421994"/>
                  </a:lnTo>
                  <a:cubicBezTo>
                    <a:pt x="4647152" y="3419647"/>
                    <a:pt x="4649499" y="3417300"/>
                    <a:pt x="4649499" y="3414952"/>
                  </a:cubicBezTo>
                  <a:cubicBezTo>
                    <a:pt x="4651846" y="3405564"/>
                    <a:pt x="4654193" y="3398523"/>
                    <a:pt x="4658887" y="3389135"/>
                  </a:cubicBezTo>
                  <a:cubicBezTo>
                    <a:pt x="4658887" y="3389135"/>
                    <a:pt x="4658887" y="3386788"/>
                    <a:pt x="4658887" y="3386788"/>
                  </a:cubicBezTo>
                  <a:cubicBezTo>
                    <a:pt x="4661234" y="3377400"/>
                    <a:pt x="4663581" y="3368012"/>
                    <a:pt x="4665929" y="3360971"/>
                  </a:cubicBezTo>
                  <a:cubicBezTo>
                    <a:pt x="4665929" y="3358623"/>
                    <a:pt x="4668275" y="3356276"/>
                    <a:pt x="4668275" y="3351582"/>
                  </a:cubicBezTo>
                  <a:cubicBezTo>
                    <a:pt x="4668275" y="3349235"/>
                    <a:pt x="4668275" y="3346888"/>
                    <a:pt x="4670623" y="3344541"/>
                  </a:cubicBezTo>
                  <a:cubicBezTo>
                    <a:pt x="4672970" y="3346888"/>
                    <a:pt x="4675317" y="3346888"/>
                    <a:pt x="4677664" y="3349235"/>
                  </a:cubicBezTo>
                  <a:cubicBezTo>
                    <a:pt x="4675317" y="3353929"/>
                    <a:pt x="4672970" y="3360971"/>
                    <a:pt x="4670623" y="3365665"/>
                  </a:cubicBezTo>
                  <a:cubicBezTo>
                    <a:pt x="4668275" y="3370359"/>
                    <a:pt x="4668275" y="3372706"/>
                    <a:pt x="4665929" y="3377400"/>
                  </a:cubicBezTo>
                  <a:close/>
                  <a:moveTo>
                    <a:pt x="4623682" y="3461893"/>
                  </a:moveTo>
                  <a:cubicBezTo>
                    <a:pt x="4616640" y="3461893"/>
                    <a:pt x="4609599" y="3466588"/>
                    <a:pt x="4607252" y="3471282"/>
                  </a:cubicBezTo>
                  <a:cubicBezTo>
                    <a:pt x="4607252" y="3468935"/>
                    <a:pt x="4609599" y="3468935"/>
                    <a:pt x="4609599" y="3466588"/>
                  </a:cubicBezTo>
                  <a:cubicBezTo>
                    <a:pt x="4614294" y="3459547"/>
                    <a:pt x="4616640" y="3452505"/>
                    <a:pt x="4621334" y="3443117"/>
                  </a:cubicBezTo>
                  <a:cubicBezTo>
                    <a:pt x="4626029" y="3433729"/>
                    <a:pt x="4628376" y="3426688"/>
                    <a:pt x="4633070" y="3417300"/>
                  </a:cubicBezTo>
                  <a:cubicBezTo>
                    <a:pt x="4635417" y="3410258"/>
                    <a:pt x="4640111" y="3403217"/>
                    <a:pt x="4642458" y="3396176"/>
                  </a:cubicBezTo>
                  <a:cubicBezTo>
                    <a:pt x="4649499" y="3382094"/>
                    <a:pt x="4658887" y="3368012"/>
                    <a:pt x="4665929" y="3351582"/>
                  </a:cubicBezTo>
                  <a:cubicBezTo>
                    <a:pt x="4663581" y="3358623"/>
                    <a:pt x="4663581" y="3363318"/>
                    <a:pt x="4661234" y="3368012"/>
                  </a:cubicBezTo>
                  <a:cubicBezTo>
                    <a:pt x="4661234" y="3372706"/>
                    <a:pt x="4658887" y="3375053"/>
                    <a:pt x="4656540" y="3379747"/>
                  </a:cubicBezTo>
                  <a:cubicBezTo>
                    <a:pt x="4654193" y="3386788"/>
                    <a:pt x="4651846" y="3391482"/>
                    <a:pt x="4651846" y="3396176"/>
                  </a:cubicBezTo>
                  <a:cubicBezTo>
                    <a:pt x="4651846" y="3400870"/>
                    <a:pt x="4649499" y="3403217"/>
                    <a:pt x="4647152" y="3407912"/>
                  </a:cubicBezTo>
                  <a:cubicBezTo>
                    <a:pt x="4644805" y="3412606"/>
                    <a:pt x="4642458" y="3419647"/>
                    <a:pt x="4642458" y="3424341"/>
                  </a:cubicBezTo>
                  <a:cubicBezTo>
                    <a:pt x="4640111" y="3429035"/>
                    <a:pt x="4640111" y="3431382"/>
                    <a:pt x="4637764" y="3433729"/>
                  </a:cubicBezTo>
                  <a:cubicBezTo>
                    <a:pt x="4637764" y="3436076"/>
                    <a:pt x="4637764" y="3436076"/>
                    <a:pt x="4635417" y="3438423"/>
                  </a:cubicBezTo>
                  <a:cubicBezTo>
                    <a:pt x="4630723" y="3450158"/>
                    <a:pt x="4628376" y="3457199"/>
                    <a:pt x="4623682" y="3461893"/>
                  </a:cubicBezTo>
                  <a:cubicBezTo>
                    <a:pt x="4623682" y="3461893"/>
                    <a:pt x="4623682" y="3461893"/>
                    <a:pt x="4623682" y="3461893"/>
                  </a:cubicBezTo>
                  <a:close/>
                  <a:moveTo>
                    <a:pt x="4532147" y="3605063"/>
                  </a:moveTo>
                  <a:cubicBezTo>
                    <a:pt x="4520412" y="3623840"/>
                    <a:pt x="4511023" y="3640269"/>
                    <a:pt x="4499288" y="3659045"/>
                  </a:cubicBezTo>
                  <a:cubicBezTo>
                    <a:pt x="4496941" y="3661392"/>
                    <a:pt x="4496941" y="3663740"/>
                    <a:pt x="4494594" y="3666087"/>
                  </a:cubicBezTo>
                  <a:cubicBezTo>
                    <a:pt x="4489900" y="3670781"/>
                    <a:pt x="4485206" y="3677822"/>
                    <a:pt x="4482859" y="3682516"/>
                  </a:cubicBezTo>
                  <a:cubicBezTo>
                    <a:pt x="4485206" y="3677822"/>
                    <a:pt x="4487553" y="3675475"/>
                    <a:pt x="4489900" y="3670781"/>
                  </a:cubicBezTo>
                  <a:cubicBezTo>
                    <a:pt x="4492247" y="3666087"/>
                    <a:pt x="4496941" y="3661392"/>
                    <a:pt x="4499288" y="3654351"/>
                  </a:cubicBezTo>
                  <a:cubicBezTo>
                    <a:pt x="4508676" y="3637922"/>
                    <a:pt x="4520412" y="3623840"/>
                    <a:pt x="4529800" y="3607411"/>
                  </a:cubicBezTo>
                  <a:cubicBezTo>
                    <a:pt x="4532147" y="3605063"/>
                    <a:pt x="4532147" y="3602716"/>
                    <a:pt x="4534494" y="3600369"/>
                  </a:cubicBezTo>
                  <a:cubicBezTo>
                    <a:pt x="4543882" y="3586287"/>
                    <a:pt x="4550923" y="3572205"/>
                    <a:pt x="4560311" y="3558122"/>
                  </a:cubicBezTo>
                  <a:cubicBezTo>
                    <a:pt x="4550923" y="3572205"/>
                    <a:pt x="4543882" y="3588634"/>
                    <a:pt x="4534494" y="3602716"/>
                  </a:cubicBezTo>
                  <a:cubicBezTo>
                    <a:pt x="4532147" y="3602716"/>
                    <a:pt x="4532147" y="3605063"/>
                    <a:pt x="4532147" y="3605063"/>
                  </a:cubicBezTo>
                  <a:close/>
                  <a:moveTo>
                    <a:pt x="4323260" y="3846809"/>
                  </a:moveTo>
                  <a:cubicBezTo>
                    <a:pt x="4313872" y="3856197"/>
                    <a:pt x="4302136" y="3863238"/>
                    <a:pt x="4292748" y="3872627"/>
                  </a:cubicBezTo>
                  <a:cubicBezTo>
                    <a:pt x="4290401" y="3872627"/>
                    <a:pt x="4290401" y="3874974"/>
                    <a:pt x="4288054" y="3874974"/>
                  </a:cubicBezTo>
                  <a:cubicBezTo>
                    <a:pt x="4290401" y="3870280"/>
                    <a:pt x="4292748" y="3865586"/>
                    <a:pt x="4295095" y="3863238"/>
                  </a:cubicBezTo>
                  <a:cubicBezTo>
                    <a:pt x="4297442" y="3860891"/>
                    <a:pt x="4297442" y="3858544"/>
                    <a:pt x="4299789" y="3856197"/>
                  </a:cubicBezTo>
                  <a:cubicBezTo>
                    <a:pt x="4330301" y="3825686"/>
                    <a:pt x="4358465" y="3795174"/>
                    <a:pt x="4384283" y="3764663"/>
                  </a:cubicBezTo>
                  <a:cubicBezTo>
                    <a:pt x="4384283" y="3764663"/>
                    <a:pt x="4384283" y="3764663"/>
                    <a:pt x="4386630" y="3762315"/>
                  </a:cubicBezTo>
                  <a:cubicBezTo>
                    <a:pt x="4400712" y="3745886"/>
                    <a:pt x="4417141" y="3727110"/>
                    <a:pt x="4431224" y="3710680"/>
                  </a:cubicBezTo>
                  <a:cubicBezTo>
                    <a:pt x="4433571" y="3708333"/>
                    <a:pt x="4435918" y="3703639"/>
                    <a:pt x="4438265" y="3701292"/>
                  </a:cubicBezTo>
                  <a:cubicBezTo>
                    <a:pt x="4450000" y="3687210"/>
                    <a:pt x="4461736" y="3670781"/>
                    <a:pt x="4473471" y="3656698"/>
                  </a:cubicBezTo>
                  <a:cubicBezTo>
                    <a:pt x="4475818" y="3652004"/>
                    <a:pt x="4480512" y="3647310"/>
                    <a:pt x="4482859" y="3642616"/>
                  </a:cubicBezTo>
                  <a:cubicBezTo>
                    <a:pt x="4492247" y="3628534"/>
                    <a:pt x="4503982" y="3614451"/>
                    <a:pt x="4513371" y="3600369"/>
                  </a:cubicBezTo>
                  <a:cubicBezTo>
                    <a:pt x="4518065" y="3595675"/>
                    <a:pt x="4520412" y="3588634"/>
                    <a:pt x="4525106" y="3583940"/>
                  </a:cubicBezTo>
                  <a:cubicBezTo>
                    <a:pt x="4534494" y="3569858"/>
                    <a:pt x="4543882" y="3558122"/>
                    <a:pt x="4553270" y="3544040"/>
                  </a:cubicBezTo>
                  <a:cubicBezTo>
                    <a:pt x="4557964" y="3536999"/>
                    <a:pt x="4560311" y="3532305"/>
                    <a:pt x="4565005" y="3525264"/>
                  </a:cubicBezTo>
                  <a:cubicBezTo>
                    <a:pt x="4569699" y="3518223"/>
                    <a:pt x="4574393" y="3511182"/>
                    <a:pt x="4579088" y="3504140"/>
                  </a:cubicBezTo>
                  <a:cubicBezTo>
                    <a:pt x="4583782" y="3497099"/>
                    <a:pt x="4588476" y="3490058"/>
                    <a:pt x="4593170" y="3483017"/>
                  </a:cubicBezTo>
                  <a:cubicBezTo>
                    <a:pt x="4595517" y="3478323"/>
                    <a:pt x="4597864" y="3475976"/>
                    <a:pt x="4600211" y="3471282"/>
                  </a:cubicBezTo>
                  <a:cubicBezTo>
                    <a:pt x="4609599" y="3457199"/>
                    <a:pt x="4616640" y="3443117"/>
                    <a:pt x="4626029" y="3429035"/>
                  </a:cubicBezTo>
                  <a:cubicBezTo>
                    <a:pt x="4623682" y="3433729"/>
                    <a:pt x="4621334" y="3436076"/>
                    <a:pt x="4621334" y="3440770"/>
                  </a:cubicBezTo>
                  <a:cubicBezTo>
                    <a:pt x="4618988" y="3445464"/>
                    <a:pt x="4616640" y="3452505"/>
                    <a:pt x="4611946" y="3457199"/>
                  </a:cubicBezTo>
                  <a:cubicBezTo>
                    <a:pt x="4607252" y="3466588"/>
                    <a:pt x="4602558" y="3475976"/>
                    <a:pt x="4597864" y="3485364"/>
                  </a:cubicBezTo>
                  <a:cubicBezTo>
                    <a:pt x="4595517" y="3492405"/>
                    <a:pt x="4590823" y="3497099"/>
                    <a:pt x="4588476" y="3504140"/>
                  </a:cubicBezTo>
                  <a:cubicBezTo>
                    <a:pt x="4583782" y="3513529"/>
                    <a:pt x="4579088" y="3520570"/>
                    <a:pt x="4574393" y="3529958"/>
                  </a:cubicBezTo>
                  <a:cubicBezTo>
                    <a:pt x="4569699" y="3536999"/>
                    <a:pt x="4567353" y="3544040"/>
                    <a:pt x="4562658" y="3548734"/>
                  </a:cubicBezTo>
                  <a:cubicBezTo>
                    <a:pt x="4557964" y="3555775"/>
                    <a:pt x="4553270" y="3565164"/>
                    <a:pt x="4548576" y="3572205"/>
                  </a:cubicBezTo>
                  <a:cubicBezTo>
                    <a:pt x="4543882" y="3579246"/>
                    <a:pt x="4541535" y="3586287"/>
                    <a:pt x="4536841" y="3593328"/>
                  </a:cubicBezTo>
                  <a:cubicBezTo>
                    <a:pt x="4532147" y="3600369"/>
                    <a:pt x="4527453" y="3609757"/>
                    <a:pt x="4522759" y="3616799"/>
                  </a:cubicBezTo>
                  <a:cubicBezTo>
                    <a:pt x="4518065" y="3623840"/>
                    <a:pt x="4513371" y="3630881"/>
                    <a:pt x="4511023" y="3637922"/>
                  </a:cubicBezTo>
                  <a:cubicBezTo>
                    <a:pt x="4506329" y="3644963"/>
                    <a:pt x="4501635" y="3652004"/>
                    <a:pt x="4496941" y="3659045"/>
                  </a:cubicBezTo>
                  <a:cubicBezTo>
                    <a:pt x="4492247" y="3666087"/>
                    <a:pt x="4487553" y="3673128"/>
                    <a:pt x="4482859" y="3680169"/>
                  </a:cubicBezTo>
                  <a:cubicBezTo>
                    <a:pt x="4478165" y="3687210"/>
                    <a:pt x="4473471" y="3694251"/>
                    <a:pt x="4468776" y="3698945"/>
                  </a:cubicBezTo>
                  <a:cubicBezTo>
                    <a:pt x="4426530" y="3750580"/>
                    <a:pt x="4379589" y="3797521"/>
                    <a:pt x="4330301" y="3842115"/>
                  </a:cubicBezTo>
                  <a:cubicBezTo>
                    <a:pt x="4325607" y="3844462"/>
                    <a:pt x="4325607" y="3844462"/>
                    <a:pt x="4323260" y="3846809"/>
                  </a:cubicBezTo>
                  <a:close/>
                  <a:moveTo>
                    <a:pt x="4278666" y="3891403"/>
                  </a:moveTo>
                  <a:cubicBezTo>
                    <a:pt x="4276319" y="3893750"/>
                    <a:pt x="4273972" y="3898444"/>
                    <a:pt x="4271625" y="3900791"/>
                  </a:cubicBezTo>
                  <a:cubicBezTo>
                    <a:pt x="4266931" y="3903138"/>
                    <a:pt x="4262237" y="3905485"/>
                    <a:pt x="4259889" y="3907832"/>
                  </a:cubicBezTo>
                  <a:cubicBezTo>
                    <a:pt x="4257542" y="3907832"/>
                    <a:pt x="4255195" y="3910179"/>
                    <a:pt x="4252848" y="3910179"/>
                  </a:cubicBezTo>
                  <a:cubicBezTo>
                    <a:pt x="4252848" y="3910179"/>
                    <a:pt x="4252848" y="3907832"/>
                    <a:pt x="4250501" y="3907832"/>
                  </a:cubicBezTo>
                  <a:cubicBezTo>
                    <a:pt x="4255195" y="3905485"/>
                    <a:pt x="4259889" y="3900791"/>
                    <a:pt x="4264583" y="3898444"/>
                  </a:cubicBezTo>
                  <a:cubicBezTo>
                    <a:pt x="4269277" y="3893750"/>
                    <a:pt x="4273972" y="3891403"/>
                    <a:pt x="4278666" y="3886709"/>
                  </a:cubicBezTo>
                  <a:cubicBezTo>
                    <a:pt x="4278666" y="3886709"/>
                    <a:pt x="4281013" y="3884362"/>
                    <a:pt x="4281013" y="3884362"/>
                  </a:cubicBezTo>
                  <a:cubicBezTo>
                    <a:pt x="4281013" y="3886709"/>
                    <a:pt x="4278666" y="3886709"/>
                    <a:pt x="4278666" y="3889056"/>
                  </a:cubicBezTo>
                  <a:cubicBezTo>
                    <a:pt x="4278666" y="3889056"/>
                    <a:pt x="4278666" y="3891403"/>
                    <a:pt x="4278666" y="3891403"/>
                  </a:cubicBezTo>
                  <a:close/>
                  <a:moveTo>
                    <a:pt x="4182437" y="3966508"/>
                  </a:moveTo>
                  <a:cubicBezTo>
                    <a:pt x="4175395" y="3973550"/>
                    <a:pt x="4168355" y="3978244"/>
                    <a:pt x="4161313" y="3985285"/>
                  </a:cubicBezTo>
                  <a:cubicBezTo>
                    <a:pt x="4154272" y="3992326"/>
                    <a:pt x="4147231" y="3997020"/>
                    <a:pt x="4140190" y="4004061"/>
                  </a:cubicBezTo>
                  <a:cubicBezTo>
                    <a:pt x="4133149" y="4011102"/>
                    <a:pt x="4126108" y="4015796"/>
                    <a:pt x="4116719" y="4022838"/>
                  </a:cubicBezTo>
                  <a:cubicBezTo>
                    <a:pt x="4109678" y="4027532"/>
                    <a:pt x="4102637" y="4034573"/>
                    <a:pt x="4095596" y="4039267"/>
                  </a:cubicBezTo>
                  <a:cubicBezTo>
                    <a:pt x="4088555" y="4046308"/>
                    <a:pt x="4079167" y="4051002"/>
                    <a:pt x="4072126" y="4058043"/>
                  </a:cubicBezTo>
                  <a:cubicBezTo>
                    <a:pt x="4065084" y="4062737"/>
                    <a:pt x="4058043" y="4069779"/>
                    <a:pt x="4051002" y="4074473"/>
                  </a:cubicBezTo>
                  <a:cubicBezTo>
                    <a:pt x="4043961" y="4081514"/>
                    <a:pt x="4034573" y="4086208"/>
                    <a:pt x="4027532" y="4093249"/>
                  </a:cubicBezTo>
                  <a:cubicBezTo>
                    <a:pt x="4020491" y="4097943"/>
                    <a:pt x="4013449" y="4104984"/>
                    <a:pt x="4004061" y="4109678"/>
                  </a:cubicBezTo>
                  <a:cubicBezTo>
                    <a:pt x="3997020" y="4114372"/>
                    <a:pt x="3987632" y="4121414"/>
                    <a:pt x="3980591" y="4126108"/>
                  </a:cubicBezTo>
                  <a:cubicBezTo>
                    <a:pt x="3973550" y="4130802"/>
                    <a:pt x="3966509" y="4135496"/>
                    <a:pt x="3957120" y="4142537"/>
                  </a:cubicBezTo>
                  <a:cubicBezTo>
                    <a:pt x="3947732" y="4147231"/>
                    <a:pt x="3940691" y="4154272"/>
                    <a:pt x="3931303" y="4158966"/>
                  </a:cubicBezTo>
                  <a:cubicBezTo>
                    <a:pt x="3924262" y="4163660"/>
                    <a:pt x="3917220" y="4168354"/>
                    <a:pt x="3907832" y="4173049"/>
                  </a:cubicBezTo>
                  <a:cubicBezTo>
                    <a:pt x="3898444" y="4177743"/>
                    <a:pt x="3891403" y="4184784"/>
                    <a:pt x="3882015" y="4189478"/>
                  </a:cubicBezTo>
                  <a:cubicBezTo>
                    <a:pt x="3874974" y="4194172"/>
                    <a:pt x="3865585" y="4198866"/>
                    <a:pt x="3858544" y="4203560"/>
                  </a:cubicBezTo>
                  <a:cubicBezTo>
                    <a:pt x="3849156" y="4208254"/>
                    <a:pt x="3842115" y="4215296"/>
                    <a:pt x="3832727" y="4219990"/>
                  </a:cubicBezTo>
                  <a:cubicBezTo>
                    <a:pt x="3825686" y="4224684"/>
                    <a:pt x="3816298" y="4229378"/>
                    <a:pt x="3809256" y="4234072"/>
                  </a:cubicBezTo>
                  <a:cubicBezTo>
                    <a:pt x="3799868" y="4238766"/>
                    <a:pt x="3790480" y="4243460"/>
                    <a:pt x="3783439" y="4250501"/>
                  </a:cubicBezTo>
                  <a:cubicBezTo>
                    <a:pt x="3776398" y="4255195"/>
                    <a:pt x="3767010" y="4259889"/>
                    <a:pt x="3759968" y="4264584"/>
                  </a:cubicBezTo>
                  <a:cubicBezTo>
                    <a:pt x="3752927" y="4269278"/>
                    <a:pt x="3743539" y="4273972"/>
                    <a:pt x="3736498" y="4278666"/>
                  </a:cubicBezTo>
                  <a:cubicBezTo>
                    <a:pt x="3731804" y="4281013"/>
                    <a:pt x="3727110" y="4283360"/>
                    <a:pt x="3722416" y="4283360"/>
                  </a:cubicBezTo>
                  <a:cubicBezTo>
                    <a:pt x="3713027" y="4288054"/>
                    <a:pt x="3701292" y="4290401"/>
                    <a:pt x="3691904" y="4295095"/>
                  </a:cubicBezTo>
                  <a:cubicBezTo>
                    <a:pt x="3677822" y="4299789"/>
                    <a:pt x="3661392" y="4304483"/>
                    <a:pt x="3647310" y="4309177"/>
                  </a:cubicBezTo>
                  <a:cubicBezTo>
                    <a:pt x="3640269" y="4311525"/>
                    <a:pt x="3633228" y="4313871"/>
                    <a:pt x="3626187" y="4316219"/>
                  </a:cubicBezTo>
                  <a:cubicBezTo>
                    <a:pt x="3612104" y="4320913"/>
                    <a:pt x="3595675" y="4323260"/>
                    <a:pt x="3581593" y="4327954"/>
                  </a:cubicBezTo>
                  <a:cubicBezTo>
                    <a:pt x="3574552" y="4330301"/>
                    <a:pt x="3567511" y="4332648"/>
                    <a:pt x="3560469" y="4332648"/>
                  </a:cubicBezTo>
                  <a:cubicBezTo>
                    <a:pt x="3541693" y="4337342"/>
                    <a:pt x="3520570" y="4342036"/>
                    <a:pt x="3501793" y="4344383"/>
                  </a:cubicBezTo>
                  <a:cubicBezTo>
                    <a:pt x="3499446" y="4344383"/>
                    <a:pt x="3497099" y="4344383"/>
                    <a:pt x="3494752" y="4346730"/>
                  </a:cubicBezTo>
                  <a:cubicBezTo>
                    <a:pt x="3403217" y="4363160"/>
                    <a:pt x="3311683" y="4372548"/>
                    <a:pt x="3220148" y="4372548"/>
                  </a:cubicBezTo>
                  <a:cubicBezTo>
                    <a:pt x="3199024" y="4372548"/>
                    <a:pt x="3177901" y="4372548"/>
                    <a:pt x="3156778" y="4370201"/>
                  </a:cubicBezTo>
                  <a:cubicBezTo>
                    <a:pt x="3149736" y="4370201"/>
                    <a:pt x="3142695" y="4370201"/>
                    <a:pt x="3135654" y="4367854"/>
                  </a:cubicBezTo>
                  <a:cubicBezTo>
                    <a:pt x="3126266" y="4367854"/>
                    <a:pt x="3119225" y="4367854"/>
                    <a:pt x="3109837" y="4365506"/>
                  </a:cubicBezTo>
                  <a:cubicBezTo>
                    <a:pt x="3109837" y="4365506"/>
                    <a:pt x="3109837" y="4365506"/>
                    <a:pt x="3109837" y="4365506"/>
                  </a:cubicBezTo>
                  <a:cubicBezTo>
                    <a:pt x="3109837" y="4365506"/>
                    <a:pt x="3109837" y="4365506"/>
                    <a:pt x="3109837" y="4363160"/>
                  </a:cubicBezTo>
                  <a:cubicBezTo>
                    <a:pt x="3116878" y="4363160"/>
                    <a:pt x="3126266" y="4360812"/>
                    <a:pt x="3133307" y="4360812"/>
                  </a:cubicBezTo>
                  <a:cubicBezTo>
                    <a:pt x="3147389" y="4358466"/>
                    <a:pt x="3161472" y="4358466"/>
                    <a:pt x="3173207" y="4356118"/>
                  </a:cubicBezTo>
                  <a:cubicBezTo>
                    <a:pt x="3187289" y="4353771"/>
                    <a:pt x="3199024" y="4351424"/>
                    <a:pt x="3210760" y="4349077"/>
                  </a:cubicBezTo>
                  <a:cubicBezTo>
                    <a:pt x="3224842" y="4346730"/>
                    <a:pt x="3238924" y="4344383"/>
                    <a:pt x="3250659" y="4342036"/>
                  </a:cubicBezTo>
                  <a:cubicBezTo>
                    <a:pt x="3257701" y="4339689"/>
                    <a:pt x="3264742" y="4339689"/>
                    <a:pt x="3271783" y="4337342"/>
                  </a:cubicBezTo>
                  <a:cubicBezTo>
                    <a:pt x="3285865" y="4334995"/>
                    <a:pt x="3302294" y="4332648"/>
                    <a:pt x="3316377" y="4330301"/>
                  </a:cubicBezTo>
                  <a:cubicBezTo>
                    <a:pt x="3330459" y="4327954"/>
                    <a:pt x="3346888" y="4323260"/>
                    <a:pt x="3360970" y="4320913"/>
                  </a:cubicBezTo>
                  <a:cubicBezTo>
                    <a:pt x="3377400" y="4318565"/>
                    <a:pt x="3396176" y="4313871"/>
                    <a:pt x="3412605" y="4309177"/>
                  </a:cubicBezTo>
                  <a:cubicBezTo>
                    <a:pt x="3426688" y="4306830"/>
                    <a:pt x="3440770" y="4302136"/>
                    <a:pt x="3457200" y="4297442"/>
                  </a:cubicBezTo>
                  <a:cubicBezTo>
                    <a:pt x="3473629" y="4292748"/>
                    <a:pt x="3490058" y="4290401"/>
                    <a:pt x="3506487" y="4285707"/>
                  </a:cubicBezTo>
                  <a:cubicBezTo>
                    <a:pt x="3520570" y="4281013"/>
                    <a:pt x="3534652" y="4276319"/>
                    <a:pt x="3548734" y="4273972"/>
                  </a:cubicBezTo>
                  <a:cubicBezTo>
                    <a:pt x="3565163" y="4269278"/>
                    <a:pt x="3581593" y="4264584"/>
                    <a:pt x="3598022" y="4259889"/>
                  </a:cubicBezTo>
                  <a:cubicBezTo>
                    <a:pt x="3612104" y="4255195"/>
                    <a:pt x="3626187" y="4250501"/>
                    <a:pt x="3640269" y="4245807"/>
                  </a:cubicBezTo>
                  <a:cubicBezTo>
                    <a:pt x="3656698" y="4241113"/>
                    <a:pt x="3670781" y="4236419"/>
                    <a:pt x="3687210" y="4229378"/>
                  </a:cubicBezTo>
                  <a:cubicBezTo>
                    <a:pt x="3701292" y="4224684"/>
                    <a:pt x="3715375" y="4219990"/>
                    <a:pt x="3727110" y="4212948"/>
                  </a:cubicBezTo>
                  <a:cubicBezTo>
                    <a:pt x="3743539" y="4208254"/>
                    <a:pt x="3757622" y="4201213"/>
                    <a:pt x="3771704" y="4194172"/>
                  </a:cubicBezTo>
                  <a:cubicBezTo>
                    <a:pt x="3785786" y="4189478"/>
                    <a:pt x="3797521" y="4182437"/>
                    <a:pt x="3811603" y="4177743"/>
                  </a:cubicBezTo>
                  <a:cubicBezTo>
                    <a:pt x="3825686" y="4170702"/>
                    <a:pt x="3842115" y="4166007"/>
                    <a:pt x="3856197" y="4158966"/>
                  </a:cubicBezTo>
                  <a:cubicBezTo>
                    <a:pt x="3870279" y="4151925"/>
                    <a:pt x="3882015" y="4147231"/>
                    <a:pt x="3893750" y="4140190"/>
                  </a:cubicBezTo>
                  <a:cubicBezTo>
                    <a:pt x="3907832" y="4133149"/>
                    <a:pt x="3921915" y="4126108"/>
                    <a:pt x="3935997" y="4119066"/>
                  </a:cubicBezTo>
                  <a:cubicBezTo>
                    <a:pt x="3947732" y="4112026"/>
                    <a:pt x="3961814" y="4104984"/>
                    <a:pt x="3973550" y="4097943"/>
                  </a:cubicBezTo>
                  <a:cubicBezTo>
                    <a:pt x="3987632" y="4090902"/>
                    <a:pt x="4001714" y="4083861"/>
                    <a:pt x="4013449" y="4074473"/>
                  </a:cubicBezTo>
                  <a:cubicBezTo>
                    <a:pt x="4025185" y="4067431"/>
                    <a:pt x="4036920" y="4060390"/>
                    <a:pt x="4048655" y="4053349"/>
                  </a:cubicBezTo>
                  <a:cubicBezTo>
                    <a:pt x="4062738" y="4046308"/>
                    <a:pt x="4074473" y="4036920"/>
                    <a:pt x="4086208" y="4029879"/>
                  </a:cubicBezTo>
                  <a:cubicBezTo>
                    <a:pt x="4097943" y="4022838"/>
                    <a:pt x="4109678" y="4013449"/>
                    <a:pt x="4121414" y="4006408"/>
                  </a:cubicBezTo>
                  <a:cubicBezTo>
                    <a:pt x="4133149" y="3997020"/>
                    <a:pt x="4144884" y="3989979"/>
                    <a:pt x="4158966" y="3980591"/>
                  </a:cubicBezTo>
                  <a:cubicBezTo>
                    <a:pt x="4170701" y="3971203"/>
                    <a:pt x="4182437" y="3964162"/>
                    <a:pt x="4191825" y="3954773"/>
                  </a:cubicBezTo>
                  <a:cubicBezTo>
                    <a:pt x="4198866" y="3950079"/>
                    <a:pt x="4205907" y="3943038"/>
                    <a:pt x="4215296" y="3938344"/>
                  </a:cubicBezTo>
                  <a:cubicBezTo>
                    <a:pt x="4212948" y="3940691"/>
                    <a:pt x="4208254" y="3943038"/>
                    <a:pt x="4205907" y="3947732"/>
                  </a:cubicBezTo>
                  <a:cubicBezTo>
                    <a:pt x="4196519" y="3952426"/>
                    <a:pt x="4189478" y="3959468"/>
                    <a:pt x="4182437" y="3966508"/>
                  </a:cubicBezTo>
                  <a:close/>
                  <a:moveTo>
                    <a:pt x="3098101" y="4396018"/>
                  </a:moveTo>
                  <a:cubicBezTo>
                    <a:pt x="3100449" y="4403059"/>
                    <a:pt x="3105143" y="4407753"/>
                    <a:pt x="3107489" y="4412447"/>
                  </a:cubicBezTo>
                  <a:cubicBezTo>
                    <a:pt x="3109837" y="4417142"/>
                    <a:pt x="3112184" y="4421836"/>
                    <a:pt x="3114531" y="4424183"/>
                  </a:cubicBezTo>
                  <a:cubicBezTo>
                    <a:pt x="3116878" y="4428877"/>
                    <a:pt x="3121572" y="4435918"/>
                    <a:pt x="3123919" y="4440612"/>
                  </a:cubicBezTo>
                  <a:cubicBezTo>
                    <a:pt x="3126266" y="4445306"/>
                    <a:pt x="3128613" y="4447653"/>
                    <a:pt x="3130960" y="4452347"/>
                  </a:cubicBezTo>
                  <a:cubicBezTo>
                    <a:pt x="3133307" y="4457041"/>
                    <a:pt x="3138001" y="4461735"/>
                    <a:pt x="3140348" y="4468777"/>
                  </a:cubicBezTo>
                  <a:cubicBezTo>
                    <a:pt x="3142695" y="4473471"/>
                    <a:pt x="3145042" y="4475818"/>
                    <a:pt x="3147389" y="4480512"/>
                  </a:cubicBezTo>
                  <a:cubicBezTo>
                    <a:pt x="3149736" y="4485206"/>
                    <a:pt x="3154430" y="4489900"/>
                    <a:pt x="3156778" y="4494594"/>
                  </a:cubicBezTo>
                  <a:cubicBezTo>
                    <a:pt x="3156778" y="4496941"/>
                    <a:pt x="3159125" y="4496941"/>
                    <a:pt x="3159125" y="4499288"/>
                  </a:cubicBezTo>
                  <a:cubicBezTo>
                    <a:pt x="3156778" y="4499288"/>
                    <a:pt x="3156778" y="4499288"/>
                    <a:pt x="3154430" y="4499288"/>
                  </a:cubicBezTo>
                  <a:cubicBezTo>
                    <a:pt x="3142695" y="4501635"/>
                    <a:pt x="3133307" y="4503982"/>
                    <a:pt x="3121572" y="4508676"/>
                  </a:cubicBezTo>
                  <a:cubicBezTo>
                    <a:pt x="3112184" y="4511024"/>
                    <a:pt x="3105143" y="4513370"/>
                    <a:pt x="3095754" y="4515718"/>
                  </a:cubicBezTo>
                  <a:cubicBezTo>
                    <a:pt x="3084019" y="4518064"/>
                    <a:pt x="3074631" y="4520412"/>
                    <a:pt x="3062896" y="4522759"/>
                  </a:cubicBezTo>
                  <a:cubicBezTo>
                    <a:pt x="3053508" y="4525106"/>
                    <a:pt x="3046466" y="4527453"/>
                    <a:pt x="3037078" y="4529800"/>
                  </a:cubicBezTo>
                  <a:cubicBezTo>
                    <a:pt x="3025343" y="4532147"/>
                    <a:pt x="3015955" y="4534494"/>
                    <a:pt x="3004219" y="4536841"/>
                  </a:cubicBezTo>
                  <a:cubicBezTo>
                    <a:pt x="3001872" y="4536841"/>
                    <a:pt x="2997178" y="4539188"/>
                    <a:pt x="2994831" y="4539188"/>
                  </a:cubicBezTo>
                  <a:cubicBezTo>
                    <a:pt x="3004219" y="4520412"/>
                    <a:pt x="3013608" y="4501635"/>
                    <a:pt x="3025343" y="4480512"/>
                  </a:cubicBezTo>
                  <a:cubicBezTo>
                    <a:pt x="3025343" y="4480512"/>
                    <a:pt x="3025343" y="4480512"/>
                    <a:pt x="3025343" y="4480512"/>
                  </a:cubicBezTo>
                  <a:cubicBezTo>
                    <a:pt x="3030037" y="4468777"/>
                    <a:pt x="3037078" y="4457041"/>
                    <a:pt x="3044119" y="4442959"/>
                  </a:cubicBezTo>
                  <a:cubicBezTo>
                    <a:pt x="3046466" y="4435918"/>
                    <a:pt x="3048813" y="4431224"/>
                    <a:pt x="3053508" y="4424183"/>
                  </a:cubicBezTo>
                  <a:cubicBezTo>
                    <a:pt x="3055854" y="4417142"/>
                    <a:pt x="3060548" y="4410100"/>
                    <a:pt x="3062896" y="4403059"/>
                  </a:cubicBezTo>
                  <a:cubicBezTo>
                    <a:pt x="3065243" y="4396018"/>
                    <a:pt x="3069937" y="4386630"/>
                    <a:pt x="3072284" y="4379589"/>
                  </a:cubicBezTo>
                  <a:cubicBezTo>
                    <a:pt x="3074631" y="4379589"/>
                    <a:pt x="3076978" y="4381936"/>
                    <a:pt x="3079325" y="4381936"/>
                  </a:cubicBezTo>
                  <a:cubicBezTo>
                    <a:pt x="3081672" y="4381936"/>
                    <a:pt x="3084019" y="4381936"/>
                    <a:pt x="3088713" y="4379589"/>
                  </a:cubicBezTo>
                  <a:cubicBezTo>
                    <a:pt x="3088713" y="4379589"/>
                    <a:pt x="3088713" y="4379589"/>
                    <a:pt x="3088713" y="4381936"/>
                  </a:cubicBezTo>
                  <a:cubicBezTo>
                    <a:pt x="3095754" y="4386630"/>
                    <a:pt x="3095754" y="4391324"/>
                    <a:pt x="3098101" y="4396018"/>
                  </a:cubicBezTo>
                  <a:close/>
                  <a:moveTo>
                    <a:pt x="2980749" y="4572047"/>
                  </a:moveTo>
                  <a:cubicBezTo>
                    <a:pt x="2978402" y="4576741"/>
                    <a:pt x="2976055" y="4581435"/>
                    <a:pt x="2973708" y="4586129"/>
                  </a:cubicBezTo>
                  <a:cubicBezTo>
                    <a:pt x="2971361" y="4590823"/>
                    <a:pt x="2966667" y="4597864"/>
                    <a:pt x="2964320" y="4602558"/>
                  </a:cubicBezTo>
                  <a:cubicBezTo>
                    <a:pt x="2961973" y="4607252"/>
                    <a:pt x="2959626" y="4611946"/>
                    <a:pt x="2957279" y="4616641"/>
                  </a:cubicBezTo>
                  <a:cubicBezTo>
                    <a:pt x="2957279" y="4616641"/>
                    <a:pt x="2954932" y="4618987"/>
                    <a:pt x="2954932" y="4618987"/>
                  </a:cubicBezTo>
                  <a:cubicBezTo>
                    <a:pt x="2936155" y="4618987"/>
                    <a:pt x="2919726" y="4621335"/>
                    <a:pt x="2900949" y="4621335"/>
                  </a:cubicBezTo>
                  <a:cubicBezTo>
                    <a:pt x="2905644" y="4616641"/>
                    <a:pt x="2907991" y="4611946"/>
                    <a:pt x="2912685" y="4607252"/>
                  </a:cubicBezTo>
                  <a:cubicBezTo>
                    <a:pt x="2917379" y="4602558"/>
                    <a:pt x="2922073" y="4597864"/>
                    <a:pt x="2926767" y="4590823"/>
                  </a:cubicBezTo>
                  <a:cubicBezTo>
                    <a:pt x="2931461" y="4586129"/>
                    <a:pt x="2933808" y="4581435"/>
                    <a:pt x="2938502" y="4574394"/>
                  </a:cubicBezTo>
                  <a:cubicBezTo>
                    <a:pt x="2943196" y="4569700"/>
                    <a:pt x="2947890" y="4562658"/>
                    <a:pt x="2952585" y="4557964"/>
                  </a:cubicBezTo>
                  <a:cubicBezTo>
                    <a:pt x="2954932" y="4553270"/>
                    <a:pt x="2959626" y="4550923"/>
                    <a:pt x="2961973" y="4546229"/>
                  </a:cubicBezTo>
                  <a:cubicBezTo>
                    <a:pt x="2971361" y="4543882"/>
                    <a:pt x="2983096" y="4541535"/>
                    <a:pt x="2992484" y="4541535"/>
                  </a:cubicBezTo>
                  <a:cubicBezTo>
                    <a:pt x="2994831" y="4541535"/>
                    <a:pt x="2999525" y="4539188"/>
                    <a:pt x="3001872" y="4539188"/>
                  </a:cubicBezTo>
                  <a:cubicBezTo>
                    <a:pt x="2999525" y="4543882"/>
                    <a:pt x="2997178" y="4548576"/>
                    <a:pt x="2994831" y="4550923"/>
                  </a:cubicBezTo>
                  <a:cubicBezTo>
                    <a:pt x="2987790" y="4560311"/>
                    <a:pt x="2983096" y="4565005"/>
                    <a:pt x="2980749" y="4572047"/>
                  </a:cubicBezTo>
                  <a:close/>
                  <a:moveTo>
                    <a:pt x="2769515" y="4621335"/>
                  </a:moveTo>
                  <a:cubicBezTo>
                    <a:pt x="2760127" y="4621335"/>
                    <a:pt x="2750738" y="4621335"/>
                    <a:pt x="2741350" y="4618987"/>
                  </a:cubicBezTo>
                  <a:cubicBezTo>
                    <a:pt x="2743697" y="4614293"/>
                    <a:pt x="2746044" y="4611946"/>
                    <a:pt x="2746044" y="4604905"/>
                  </a:cubicBezTo>
                  <a:cubicBezTo>
                    <a:pt x="2746044" y="4595517"/>
                    <a:pt x="2739003" y="4588476"/>
                    <a:pt x="2729615" y="4586129"/>
                  </a:cubicBezTo>
                  <a:cubicBezTo>
                    <a:pt x="2729615" y="4583782"/>
                    <a:pt x="2729615" y="4583782"/>
                    <a:pt x="2729615" y="4581435"/>
                  </a:cubicBezTo>
                  <a:cubicBezTo>
                    <a:pt x="2734309" y="4581435"/>
                    <a:pt x="2741350" y="4581435"/>
                    <a:pt x="2746044" y="4579088"/>
                  </a:cubicBezTo>
                  <a:cubicBezTo>
                    <a:pt x="2757780" y="4576741"/>
                    <a:pt x="2767168" y="4576741"/>
                    <a:pt x="2778903" y="4574394"/>
                  </a:cubicBezTo>
                  <a:cubicBezTo>
                    <a:pt x="2788291" y="4574394"/>
                    <a:pt x="2797679" y="4572047"/>
                    <a:pt x="2804721" y="4572047"/>
                  </a:cubicBezTo>
                  <a:cubicBezTo>
                    <a:pt x="2816456" y="4569700"/>
                    <a:pt x="2828191" y="4569700"/>
                    <a:pt x="2839926" y="4567352"/>
                  </a:cubicBezTo>
                  <a:cubicBezTo>
                    <a:pt x="2846967" y="4565005"/>
                    <a:pt x="2856355" y="4565005"/>
                    <a:pt x="2863397" y="4562658"/>
                  </a:cubicBezTo>
                  <a:cubicBezTo>
                    <a:pt x="2877479" y="4560311"/>
                    <a:pt x="2889214" y="4557964"/>
                    <a:pt x="2903296" y="4555617"/>
                  </a:cubicBezTo>
                  <a:cubicBezTo>
                    <a:pt x="2910338" y="4555617"/>
                    <a:pt x="2917379" y="4553270"/>
                    <a:pt x="2922073" y="4553270"/>
                  </a:cubicBezTo>
                  <a:cubicBezTo>
                    <a:pt x="2931461" y="4550923"/>
                    <a:pt x="2940849" y="4550923"/>
                    <a:pt x="2947890" y="4548576"/>
                  </a:cubicBezTo>
                  <a:cubicBezTo>
                    <a:pt x="2945543" y="4550923"/>
                    <a:pt x="2943196" y="4553270"/>
                    <a:pt x="2940849" y="4555617"/>
                  </a:cubicBezTo>
                  <a:cubicBezTo>
                    <a:pt x="2940849" y="4555617"/>
                    <a:pt x="2938502" y="4557964"/>
                    <a:pt x="2938502" y="4557964"/>
                  </a:cubicBezTo>
                  <a:cubicBezTo>
                    <a:pt x="2931461" y="4567352"/>
                    <a:pt x="2924420" y="4576741"/>
                    <a:pt x="2915032" y="4586129"/>
                  </a:cubicBezTo>
                  <a:cubicBezTo>
                    <a:pt x="2912685" y="4588476"/>
                    <a:pt x="2910338" y="4590823"/>
                    <a:pt x="2907991" y="4593170"/>
                  </a:cubicBezTo>
                  <a:cubicBezTo>
                    <a:pt x="2900949" y="4600211"/>
                    <a:pt x="2896255" y="4609599"/>
                    <a:pt x="2889214" y="4616641"/>
                  </a:cubicBezTo>
                  <a:cubicBezTo>
                    <a:pt x="2889214" y="4616641"/>
                    <a:pt x="2889214" y="4616641"/>
                    <a:pt x="2886867" y="4618987"/>
                  </a:cubicBezTo>
                  <a:cubicBezTo>
                    <a:pt x="2872785" y="4618987"/>
                    <a:pt x="2858703" y="4618987"/>
                    <a:pt x="2844620" y="4618987"/>
                  </a:cubicBezTo>
                  <a:cubicBezTo>
                    <a:pt x="2825844" y="4623681"/>
                    <a:pt x="2797679" y="4621335"/>
                    <a:pt x="2769515" y="4621335"/>
                  </a:cubicBezTo>
                  <a:close/>
                  <a:moveTo>
                    <a:pt x="2720227" y="4640111"/>
                  </a:moveTo>
                  <a:cubicBezTo>
                    <a:pt x="2717880" y="4649499"/>
                    <a:pt x="2715533" y="4658887"/>
                    <a:pt x="2715533" y="4668276"/>
                  </a:cubicBezTo>
                  <a:cubicBezTo>
                    <a:pt x="2715533" y="4668276"/>
                    <a:pt x="2715533" y="4668276"/>
                    <a:pt x="2715533" y="4670622"/>
                  </a:cubicBezTo>
                  <a:cubicBezTo>
                    <a:pt x="2713186" y="4680011"/>
                    <a:pt x="2710839" y="4689399"/>
                    <a:pt x="2710839" y="4698787"/>
                  </a:cubicBezTo>
                  <a:cubicBezTo>
                    <a:pt x="2710839" y="4698787"/>
                    <a:pt x="2710839" y="4701134"/>
                    <a:pt x="2710839" y="4701134"/>
                  </a:cubicBezTo>
                  <a:cubicBezTo>
                    <a:pt x="2708492" y="4708175"/>
                    <a:pt x="2706145" y="4717563"/>
                    <a:pt x="2706145" y="4724605"/>
                  </a:cubicBezTo>
                  <a:cubicBezTo>
                    <a:pt x="2706145" y="4726952"/>
                    <a:pt x="2706145" y="4729299"/>
                    <a:pt x="2703797" y="4731646"/>
                  </a:cubicBezTo>
                  <a:cubicBezTo>
                    <a:pt x="2703797" y="4736340"/>
                    <a:pt x="2701450" y="4738687"/>
                    <a:pt x="2701450" y="4743381"/>
                  </a:cubicBezTo>
                  <a:cubicBezTo>
                    <a:pt x="2696756" y="4741034"/>
                    <a:pt x="2694409" y="4738687"/>
                    <a:pt x="2689715" y="4736340"/>
                  </a:cubicBezTo>
                  <a:cubicBezTo>
                    <a:pt x="2682674" y="4731646"/>
                    <a:pt x="2675633" y="4729299"/>
                    <a:pt x="2668592" y="4724605"/>
                  </a:cubicBezTo>
                  <a:cubicBezTo>
                    <a:pt x="2663898" y="4719911"/>
                    <a:pt x="2656857" y="4717563"/>
                    <a:pt x="2649816" y="4712869"/>
                  </a:cubicBezTo>
                  <a:cubicBezTo>
                    <a:pt x="2642774" y="4708175"/>
                    <a:pt x="2635733" y="4703481"/>
                    <a:pt x="2628692" y="4698787"/>
                  </a:cubicBezTo>
                  <a:cubicBezTo>
                    <a:pt x="2621651" y="4694093"/>
                    <a:pt x="2616957" y="4689399"/>
                    <a:pt x="2609916" y="4684705"/>
                  </a:cubicBezTo>
                  <a:cubicBezTo>
                    <a:pt x="2602875" y="4680011"/>
                    <a:pt x="2595833" y="4675317"/>
                    <a:pt x="2588792" y="4668276"/>
                  </a:cubicBezTo>
                  <a:cubicBezTo>
                    <a:pt x="2581751" y="4663582"/>
                    <a:pt x="2574710" y="4656540"/>
                    <a:pt x="2570016" y="4651846"/>
                  </a:cubicBezTo>
                  <a:cubicBezTo>
                    <a:pt x="2562975" y="4647152"/>
                    <a:pt x="2555934" y="4640111"/>
                    <a:pt x="2548892" y="4635417"/>
                  </a:cubicBezTo>
                  <a:cubicBezTo>
                    <a:pt x="2541851" y="4628376"/>
                    <a:pt x="2534810" y="4623681"/>
                    <a:pt x="2527769" y="4616641"/>
                  </a:cubicBezTo>
                  <a:cubicBezTo>
                    <a:pt x="2525422" y="4614293"/>
                    <a:pt x="2523075" y="4611946"/>
                    <a:pt x="2520728" y="4611946"/>
                  </a:cubicBezTo>
                  <a:cubicBezTo>
                    <a:pt x="2523075" y="4609599"/>
                    <a:pt x="2525422" y="4607252"/>
                    <a:pt x="2525422" y="4602558"/>
                  </a:cubicBezTo>
                  <a:cubicBezTo>
                    <a:pt x="2534810" y="4604905"/>
                    <a:pt x="2546545" y="4604905"/>
                    <a:pt x="2555934" y="4607252"/>
                  </a:cubicBezTo>
                  <a:cubicBezTo>
                    <a:pt x="2570016" y="4609599"/>
                    <a:pt x="2581751" y="4611946"/>
                    <a:pt x="2595833" y="4611946"/>
                  </a:cubicBezTo>
                  <a:cubicBezTo>
                    <a:pt x="2614610" y="4614293"/>
                    <a:pt x="2631039" y="4614293"/>
                    <a:pt x="2649816" y="4616641"/>
                  </a:cubicBezTo>
                  <a:cubicBezTo>
                    <a:pt x="2661551" y="4616641"/>
                    <a:pt x="2673286" y="4618987"/>
                    <a:pt x="2685021" y="4618987"/>
                  </a:cubicBezTo>
                  <a:cubicBezTo>
                    <a:pt x="2696756" y="4618987"/>
                    <a:pt x="2706145" y="4621335"/>
                    <a:pt x="2715533" y="4621335"/>
                  </a:cubicBezTo>
                  <a:cubicBezTo>
                    <a:pt x="2717880" y="4623681"/>
                    <a:pt x="2722574" y="4626029"/>
                    <a:pt x="2724921" y="4626029"/>
                  </a:cubicBezTo>
                  <a:cubicBezTo>
                    <a:pt x="2722574" y="4630723"/>
                    <a:pt x="2720227" y="4635417"/>
                    <a:pt x="2720227" y="4640111"/>
                  </a:cubicBezTo>
                  <a:cubicBezTo>
                    <a:pt x="2720227" y="4640111"/>
                    <a:pt x="2720227" y="4640111"/>
                    <a:pt x="2720227" y="4640111"/>
                  </a:cubicBezTo>
                  <a:close/>
                  <a:moveTo>
                    <a:pt x="2469093" y="4621335"/>
                  </a:moveTo>
                  <a:cubicBezTo>
                    <a:pt x="2462052" y="4626029"/>
                    <a:pt x="2457358" y="4628376"/>
                    <a:pt x="2450317" y="4633070"/>
                  </a:cubicBezTo>
                  <a:cubicBezTo>
                    <a:pt x="2445622" y="4635417"/>
                    <a:pt x="2440928" y="4640111"/>
                    <a:pt x="2433887" y="4642458"/>
                  </a:cubicBezTo>
                  <a:cubicBezTo>
                    <a:pt x="2426846" y="4647152"/>
                    <a:pt x="2422152" y="4649499"/>
                    <a:pt x="2415111" y="4651846"/>
                  </a:cubicBezTo>
                  <a:cubicBezTo>
                    <a:pt x="2410417" y="4654193"/>
                    <a:pt x="2403376" y="4658887"/>
                    <a:pt x="2398681" y="4661234"/>
                  </a:cubicBezTo>
                  <a:cubicBezTo>
                    <a:pt x="2393987" y="4663582"/>
                    <a:pt x="2386946" y="4668276"/>
                    <a:pt x="2382252" y="4670622"/>
                  </a:cubicBezTo>
                  <a:cubicBezTo>
                    <a:pt x="2377558" y="4672970"/>
                    <a:pt x="2370517" y="4677664"/>
                    <a:pt x="2365823" y="4680011"/>
                  </a:cubicBezTo>
                  <a:cubicBezTo>
                    <a:pt x="2361129" y="4682358"/>
                    <a:pt x="2354088" y="4684705"/>
                    <a:pt x="2349394" y="4689399"/>
                  </a:cubicBezTo>
                  <a:cubicBezTo>
                    <a:pt x="2342352" y="4691746"/>
                    <a:pt x="2337658" y="4696440"/>
                    <a:pt x="2330617" y="4698787"/>
                  </a:cubicBezTo>
                  <a:cubicBezTo>
                    <a:pt x="2325923" y="4701134"/>
                    <a:pt x="2318882" y="4703481"/>
                    <a:pt x="2314188" y="4705828"/>
                  </a:cubicBezTo>
                  <a:cubicBezTo>
                    <a:pt x="2307147" y="4708175"/>
                    <a:pt x="2302453" y="4710522"/>
                    <a:pt x="2295412" y="4715216"/>
                  </a:cubicBezTo>
                  <a:cubicBezTo>
                    <a:pt x="2290717" y="4717563"/>
                    <a:pt x="2286023" y="4719911"/>
                    <a:pt x="2278982" y="4722258"/>
                  </a:cubicBezTo>
                  <a:cubicBezTo>
                    <a:pt x="2271941" y="4724605"/>
                    <a:pt x="2267247" y="4726952"/>
                    <a:pt x="2260206" y="4729299"/>
                  </a:cubicBezTo>
                  <a:cubicBezTo>
                    <a:pt x="2255512" y="4731646"/>
                    <a:pt x="2250818" y="4733993"/>
                    <a:pt x="2246123" y="4733993"/>
                  </a:cubicBezTo>
                  <a:cubicBezTo>
                    <a:pt x="2239082" y="4736340"/>
                    <a:pt x="2234388" y="4738687"/>
                    <a:pt x="2227347" y="4741034"/>
                  </a:cubicBezTo>
                  <a:cubicBezTo>
                    <a:pt x="2222653" y="4743381"/>
                    <a:pt x="2217959" y="4743381"/>
                    <a:pt x="2210918" y="4745728"/>
                  </a:cubicBezTo>
                  <a:cubicBezTo>
                    <a:pt x="2206224" y="4748075"/>
                    <a:pt x="2201530" y="4750422"/>
                    <a:pt x="2194488" y="4750422"/>
                  </a:cubicBezTo>
                  <a:cubicBezTo>
                    <a:pt x="2182753" y="4748075"/>
                    <a:pt x="2173365" y="4745728"/>
                    <a:pt x="2161630" y="4743381"/>
                  </a:cubicBezTo>
                  <a:cubicBezTo>
                    <a:pt x="2152242" y="4741034"/>
                    <a:pt x="2140506" y="4738687"/>
                    <a:pt x="2131118" y="4733993"/>
                  </a:cubicBezTo>
                  <a:cubicBezTo>
                    <a:pt x="2117036" y="4729299"/>
                    <a:pt x="2102954" y="4726952"/>
                    <a:pt x="2088871" y="4722258"/>
                  </a:cubicBezTo>
                  <a:cubicBezTo>
                    <a:pt x="2079483" y="4719911"/>
                    <a:pt x="2067748" y="4715216"/>
                    <a:pt x="2058360" y="4712869"/>
                  </a:cubicBezTo>
                  <a:cubicBezTo>
                    <a:pt x="2044277" y="4708175"/>
                    <a:pt x="2030195" y="4703481"/>
                    <a:pt x="2016113" y="4698787"/>
                  </a:cubicBezTo>
                  <a:cubicBezTo>
                    <a:pt x="2006725" y="4696440"/>
                    <a:pt x="1994989" y="4691746"/>
                    <a:pt x="1985601" y="4689399"/>
                  </a:cubicBezTo>
                  <a:cubicBezTo>
                    <a:pt x="1971519" y="4684705"/>
                    <a:pt x="1957437" y="4680011"/>
                    <a:pt x="1943355" y="4675317"/>
                  </a:cubicBezTo>
                  <a:cubicBezTo>
                    <a:pt x="1933966" y="4670622"/>
                    <a:pt x="1922231" y="4668276"/>
                    <a:pt x="1912843" y="4663582"/>
                  </a:cubicBezTo>
                  <a:cubicBezTo>
                    <a:pt x="1898761" y="4658887"/>
                    <a:pt x="1887025" y="4654193"/>
                    <a:pt x="1872943" y="4647152"/>
                  </a:cubicBezTo>
                  <a:cubicBezTo>
                    <a:pt x="1863555" y="4642458"/>
                    <a:pt x="1851820" y="4637764"/>
                    <a:pt x="1842431" y="4633070"/>
                  </a:cubicBezTo>
                  <a:cubicBezTo>
                    <a:pt x="1828349" y="4628376"/>
                    <a:pt x="1816614" y="4621335"/>
                    <a:pt x="1802532" y="4616641"/>
                  </a:cubicBezTo>
                  <a:cubicBezTo>
                    <a:pt x="1793144" y="4611946"/>
                    <a:pt x="1781408" y="4607252"/>
                    <a:pt x="1772020" y="4602558"/>
                  </a:cubicBezTo>
                  <a:cubicBezTo>
                    <a:pt x="1757938" y="4595517"/>
                    <a:pt x="1746203" y="4590823"/>
                    <a:pt x="1732120" y="4583782"/>
                  </a:cubicBezTo>
                  <a:cubicBezTo>
                    <a:pt x="1722732" y="4579088"/>
                    <a:pt x="1710997" y="4574394"/>
                    <a:pt x="1701609" y="4567352"/>
                  </a:cubicBezTo>
                  <a:cubicBezTo>
                    <a:pt x="1689873" y="4560311"/>
                    <a:pt x="1675791" y="4555617"/>
                    <a:pt x="1664056" y="4548576"/>
                  </a:cubicBezTo>
                  <a:cubicBezTo>
                    <a:pt x="1654668" y="4543882"/>
                    <a:pt x="1642933" y="4536841"/>
                    <a:pt x="1633544" y="4532147"/>
                  </a:cubicBezTo>
                  <a:cubicBezTo>
                    <a:pt x="1621809" y="4525106"/>
                    <a:pt x="1607727" y="4518064"/>
                    <a:pt x="1595992" y="4511024"/>
                  </a:cubicBezTo>
                  <a:cubicBezTo>
                    <a:pt x="1586603" y="4506329"/>
                    <a:pt x="1574868" y="4499288"/>
                    <a:pt x="1565480" y="4492247"/>
                  </a:cubicBezTo>
                  <a:cubicBezTo>
                    <a:pt x="1558439" y="4487553"/>
                    <a:pt x="1551398" y="4485206"/>
                    <a:pt x="1546704" y="4480512"/>
                  </a:cubicBezTo>
                  <a:cubicBezTo>
                    <a:pt x="1546704" y="4480512"/>
                    <a:pt x="1546704" y="4478165"/>
                    <a:pt x="1546704" y="4478165"/>
                  </a:cubicBezTo>
                  <a:cubicBezTo>
                    <a:pt x="1558439" y="4482859"/>
                    <a:pt x="1570174" y="4485206"/>
                    <a:pt x="1581909" y="4489900"/>
                  </a:cubicBezTo>
                  <a:cubicBezTo>
                    <a:pt x="1595992" y="4494594"/>
                    <a:pt x="1610074" y="4499288"/>
                    <a:pt x="1624156" y="4503982"/>
                  </a:cubicBezTo>
                  <a:cubicBezTo>
                    <a:pt x="1642933" y="4508676"/>
                    <a:pt x="1659362" y="4513370"/>
                    <a:pt x="1678138" y="4518064"/>
                  </a:cubicBezTo>
                  <a:cubicBezTo>
                    <a:pt x="1692220" y="4522759"/>
                    <a:pt x="1706303" y="4525106"/>
                    <a:pt x="1720385" y="4529800"/>
                  </a:cubicBezTo>
                  <a:cubicBezTo>
                    <a:pt x="1739161" y="4534494"/>
                    <a:pt x="1757938" y="4539188"/>
                    <a:pt x="1776714" y="4541535"/>
                  </a:cubicBezTo>
                  <a:cubicBezTo>
                    <a:pt x="1790797" y="4543882"/>
                    <a:pt x="1804879" y="4548576"/>
                    <a:pt x="1818961" y="4550923"/>
                  </a:cubicBezTo>
                  <a:cubicBezTo>
                    <a:pt x="1837737" y="4555617"/>
                    <a:pt x="1858861" y="4557964"/>
                    <a:pt x="1877637" y="4560311"/>
                  </a:cubicBezTo>
                  <a:cubicBezTo>
                    <a:pt x="1891719" y="4562658"/>
                    <a:pt x="1905802" y="4565005"/>
                    <a:pt x="1919884" y="4567352"/>
                  </a:cubicBezTo>
                  <a:cubicBezTo>
                    <a:pt x="1941007" y="4569700"/>
                    <a:pt x="1959784" y="4572047"/>
                    <a:pt x="1980907" y="4576741"/>
                  </a:cubicBezTo>
                  <a:cubicBezTo>
                    <a:pt x="1994989" y="4579088"/>
                    <a:pt x="2009072" y="4581435"/>
                    <a:pt x="2020807" y="4581435"/>
                  </a:cubicBezTo>
                  <a:cubicBezTo>
                    <a:pt x="2041930" y="4583782"/>
                    <a:pt x="2063054" y="4586129"/>
                    <a:pt x="2084177" y="4588476"/>
                  </a:cubicBezTo>
                  <a:cubicBezTo>
                    <a:pt x="2098260" y="4588476"/>
                    <a:pt x="2109995" y="4590823"/>
                    <a:pt x="2124077" y="4593170"/>
                  </a:cubicBezTo>
                  <a:cubicBezTo>
                    <a:pt x="2147548" y="4595517"/>
                    <a:pt x="2171018" y="4595517"/>
                    <a:pt x="2194488" y="4597864"/>
                  </a:cubicBezTo>
                  <a:cubicBezTo>
                    <a:pt x="2206224" y="4597864"/>
                    <a:pt x="2217959" y="4600211"/>
                    <a:pt x="2229694" y="4600211"/>
                  </a:cubicBezTo>
                  <a:cubicBezTo>
                    <a:pt x="2264900" y="4602558"/>
                    <a:pt x="2300106" y="4602558"/>
                    <a:pt x="2332964" y="4602558"/>
                  </a:cubicBezTo>
                  <a:lnTo>
                    <a:pt x="2332964" y="4602558"/>
                  </a:lnTo>
                  <a:cubicBezTo>
                    <a:pt x="2332964" y="4602558"/>
                    <a:pt x="2332964" y="4602558"/>
                    <a:pt x="2332964" y="4602558"/>
                  </a:cubicBezTo>
                  <a:cubicBezTo>
                    <a:pt x="2358782" y="4602558"/>
                    <a:pt x="2386946" y="4602558"/>
                    <a:pt x="2412764" y="4600211"/>
                  </a:cubicBezTo>
                  <a:cubicBezTo>
                    <a:pt x="2422152" y="4600211"/>
                    <a:pt x="2429193" y="4600211"/>
                    <a:pt x="2438581" y="4597864"/>
                  </a:cubicBezTo>
                  <a:cubicBezTo>
                    <a:pt x="2450317" y="4597864"/>
                    <a:pt x="2464399" y="4597864"/>
                    <a:pt x="2476134" y="4595517"/>
                  </a:cubicBezTo>
                  <a:cubicBezTo>
                    <a:pt x="2476134" y="4597864"/>
                    <a:pt x="2478481" y="4602558"/>
                    <a:pt x="2478481" y="4604905"/>
                  </a:cubicBezTo>
                  <a:cubicBezTo>
                    <a:pt x="2478481" y="4604905"/>
                    <a:pt x="2476134" y="4607252"/>
                    <a:pt x="2476134" y="4607252"/>
                  </a:cubicBezTo>
                  <a:cubicBezTo>
                    <a:pt x="2478481" y="4614293"/>
                    <a:pt x="2473787" y="4616641"/>
                    <a:pt x="2469093" y="4621335"/>
                  </a:cubicBezTo>
                  <a:close/>
                  <a:moveTo>
                    <a:pt x="1415269" y="4475818"/>
                  </a:moveTo>
                  <a:cubicBezTo>
                    <a:pt x="1408228" y="4475818"/>
                    <a:pt x="1401187" y="4473471"/>
                    <a:pt x="1396493" y="4473471"/>
                  </a:cubicBezTo>
                  <a:cubicBezTo>
                    <a:pt x="1384757" y="4473471"/>
                    <a:pt x="1373022" y="4471123"/>
                    <a:pt x="1361287" y="4471123"/>
                  </a:cubicBezTo>
                  <a:cubicBezTo>
                    <a:pt x="1351899" y="4471123"/>
                    <a:pt x="1342511" y="4468777"/>
                    <a:pt x="1333122" y="4466429"/>
                  </a:cubicBezTo>
                  <a:cubicBezTo>
                    <a:pt x="1323734" y="4464083"/>
                    <a:pt x="1314346" y="4464083"/>
                    <a:pt x="1304958" y="4461735"/>
                  </a:cubicBezTo>
                  <a:cubicBezTo>
                    <a:pt x="1295570" y="4459388"/>
                    <a:pt x="1286181" y="4457041"/>
                    <a:pt x="1276793" y="4457041"/>
                  </a:cubicBezTo>
                  <a:cubicBezTo>
                    <a:pt x="1267405" y="4454694"/>
                    <a:pt x="1258017" y="4454694"/>
                    <a:pt x="1248629" y="4452347"/>
                  </a:cubicBezTo>
                  <a:cubicBezTo>
                    <a:pt x="1239241" y="4450000"/>
                    <a:pt x="1232199" y="4447653"/>
                    <a:pt x="1222811" y="4445306"/>
                  </a:cubicBezTo>
                  <a:cubicBezTo>
                    <a:pt x="1213423" y="4442959"/>
                    <a:pt x="1204035" y="4440612"/>
                    <a:pt x="1194647" y="4438265"/>
                  </a:cubicBezTo>
                  <a:cubicBezTo>
                    <a:pt x="1187605" y="4435918"/>
                    <a:pt x="1178217" y="4433571"/>
                    <a:pt x="1171176" y="4431224"/>
                  </a:cubicBezTo>
                  <a:cubicBezTo>
                    <a:pt x="1166482" y="4428877"/>
                    <a:pt x="1161788" y="4428877"/>
                    <a:pt x="1154747" y="4426530"/>
                  </a:cubicBezTo>
                  <a:cubicBezTo>
                    <a:pt x="1147706" y="4419489"/>
                    <a:pt x="1140665" y="4414794"/>
                    <a:pt x="1131276" y="4407753"/>
                  </a:cubicBezTo>
                  <a:cubicBezTo>
                    <a:pt x="1124235" y="4400712"/>
                    <a:pt x="1117194" y="4393671"/>
                    <a:pt x="1110153" y="4388977"/>
                  </a:cubicBezTo>
                  <a:cubicBezTo>
                    <a:pt x="1098418" y="4377242"/>
                    <a:pt x="1084336" y="4365506"/>
                    <a:pt x="1072600" y="4353771"/>
                  </a:cubicBezTo>
                  <a:cubicBezTo>
                    <a:pt x="1065559" y="4349077"/>
                    <a:pt x="1060865" y="4342036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56171" y="4332648"/>
                    <a:pt x="1058518" y="4327954"/>
                    <a:pt x="1058518" y="4325607"/>
                  </a:cubicBezTo>
                  <a:cubicBezTo>
                    <a:pt x="1058518" y="4323260"/>
                    <a:pt x="1058518" y="4323260"/>
                    <a:pt x="1058518" y="4320913"/>
                  </a:cubicBezTo>
                  <a:cubicBezTo>
                    <a:pt x="1063212" y="4323260"/>
                    <a:pt x="1067906" y="4325607"/>
                    <a:pt x="1072600" y="4327954"/>
                  </a:cubicBezTo>
                  <a:cubicBezTo>
                    <a:pt x="1084336" y="4332648"/>
                    <a:pt x="1096071" y="4339689"/>
                    <a:pt x="1107806" y="4344383"/>
                  </a:cubicBezTo>
                  <a:cubicBezTo>
                    <a:pt x="1117194" y="4349077"/>
                    <a:pt x="1124235" y="4351424"/>
                    <a:pt x="1133623" y="4356118"/>
                  </a:cubicBezTo>
                  <a:cubicBezTo>
                    <a:pt x="1145359" y="4360812"/>
                    <a:pt x="1159441" y="4365506"/>
                    <a:pt x="1171176" y="4372548"/>
                  </a:cubicBezTo>
                  <a:cubicBezTo>
                    <a:pt x="1180564" y="4374895"/>
                    <a:pt x="1187605" y="4379589"/>
                    <a:pt x="1196994" y="4381936"/>
                  </a:cubicBezTo>
                  <a:cubicBezTo>
                    <a:pt x="1211076" y="4386630"/>
                    <a:pt x="1225158" y="4391324"/>
                    <a:pt x="1239241" y="4398365"/>
                  </a:cubicBezTo>
                  <a:cubicBezTo>
                    <a:pt x="1246282" y="4400712"/>
                    <a:pt x="1253323" y="4403059"/>
                    <a:pt x="1262711" y="4407753"/>
                  </a:cubicBezTo>
                  <a:cubicBezTo>
                    <a:pt x="1281487" y="4414794"/>
                    <a:pt x="1300264" y="4419489"/>
                    <a:pt x="1316693" y="4426530"/>
                  </a:cubicBezTo>
                  <a:cubicBezTo>
                    <a:pt x="1319040" y="4426530"/>
                    <a:pt x="1323734" y="4428877"/>
                    <a:pt x="1326081" y="4428877"/>
                  </a:cubicBezTo>
                  <a:cubicBezTo>
                    <a:pt x="1347205" y="4435918"/>
                    <a:pt x="1370675" y="4442959"/>
                    <a:pt x="1391799" y="4447653"/>
                  </a:cubicBezTo>
                  <a:cubicBezTo>
                    <a:pt x="1398840" y="4450000"/>
                    <a:pt x="1403534" y="4450000"/>
                    <a:pt x="1410575" y="4452347"/>
                  </a:cubicBezTo>
                  <a:cubicBezTo>
                    <a:pt x="1427004" y="4457041"/>
                    <a:pt x="1443434" y="4459388"/>
                    <a:pt x="1459863" y="4464083"/>
                  </a:cubicBezTo>
                  <a:cubicBezTo>
                    <a:pt x="1469251" y="4466429"/>
                    <a:pt x="1476292" y="4466429"/>
                    <a:pt x="1485680" y="4468777"/>
                  </a:cubicBezTo>
                  <a:cubicBezTo>
                    <a:pt x="1495069" y="4471123"/>
                    <a:pt x="1502110" y="4471123"/>
                    <a:pt x="1511498" y="4473471"/>
                  </a:cubicBezTo>
                  <a:cubicBezTo>
                    <a:pt x="1511498" y="4473471"/>
                    <a:pt x="1511498" y="4475818"/>
                    <a:pt x="1511498" y="4475818"/>
                  </a:cubicBezTo>
                  <a:cubicBezTo>
                    <a:pt x="1511498" y="4475818"/>
                    <a:pt x="1511498" y="4478165"/>
                    <a:pt x="1511498" y="4478165"/>
                  </a:cubicBezTo>
                  <a:cubicBezTo>
                    <a:pt x="1497416" y="4478165"/>
                    <a:pt x="1483333" y="4480512"/>
                    <a:pt x="1469251" y="4480512"/>
                  </a:cubicBezTo>
                  <a:cubicBezTo>
                    <a:pt x="1452822" y="4475818"/>
                    <a:pt x="1434045" y="4475818"/>
                    <a:pt x="1415269" y="4475818"/>
                  </a:cubicBezTo>
                  <a:close/>
                  <a:moveTo>
                    <a:pt x="1218117" y="4473471"/>
                  </a:moveTo>
                  <a:cubicBezTo>
                    <a:pt x="1225158" y="4478165"/>
                    <a:pt x="1232199" y="4485206"/>
                    <a:pt x="1239241" y="4489900"/>
                  </a:cubicBezTo>
                  <a:cubicBezTo>
                    <a:pt x="1239241" y="4489900"/>
                    <a:pt x="1239241" y="4489900"/>
                    <a:pt x="1239241" y="4492247"/>
                  </a:cubicBezTo>
                  <a:cubicBezTo>
                    <a:pt x="1227505" y="4487553"/>
                    <a:pt x="1218117" y="4480512"/>
                    <a:pt x="1206382" y="4475818"/>
                  </a:cubicBezTo>
                  <a:cubicBezTo>
                    <a:pt x="1196994" y="4471123"/>
                    <a:pt x="1185258" y="4464083"/>
                    <a:pt x="1175870" y="4459388"/>
                  </a:cubicBezTo>
                  <a:cubicBezTo>
                    <a:pt x="1159441" y="4450000"/>
                    <a:pt x="1143012" y="4440612"/>
                    <a:pt x="1126582" y="4431224"/>
                  </a:cubicBezTo>
                  <a:cubicBezTo>
                    <a:pt x="1117194" y="4426530"/>
                    <a:pt x="1110153" y="4421836"/>
                    <a:pt x="1100765" y="4417142"/>
                  </a:cubicBezTo>
                  <a:cubicBezTo>
                    <a:pt x="1093724" y="4412447"/>
                    <a:pt x="1089030" y="4407753"/>
                    <a:pt x="1081988" y="4405406"/>
                  </a:cubicBezTo>
                  <a:cubicBezTo>
                    <a:pt x="1079641" y="4403059"/>
                    <a:pt x="1074947" y="4400712"/>
                    <a:pt x="1072600" y="4398365"/>
                  </a:cubicBezTo>
                  <a:cubicBezTo>
                    <a:pt x="1067906" y="4396018"/>
                    <a:pt x="1063212" y="4391324"/>
                    <a:pt x="1060865" y="4388977"/>
                  </a:cubicBezTo>
                  <a:cubicBezTo>
                    <a:pt x="1060865" y="4388977"/>
                    <a:pt x="1060865" y="4388977"/>
                    <a:pt x="1060865" y="4386630"/>
                  </a:cubicBezTo>
                  <a:cubicBezTo>
                    <a:pt x="1065559" y="4388977"/>
                    <a:pt x="1067906" y="4388977"/>
                    <a:pt x="1072600" y="4391324"/>
                  </a:cubicBezTo>
                  <a:cubicBezTo>
                    <a:pt x="1079641" y="4396018"/>
                    <a:pt x="1089030" y="4398365"/>
                    <a:pt x="1098418" y="4403059"/>
                  </a:cubicBezTo>
                  <a:cubicBezTo>
                    <a:pt x="1107806" y="4407753"/>
                    <a:pt x="1117194" y="4410100"/>
                    <a:pt x="1124235" y="4412447"/>
                  </a:cubicBezTo>
                  <a:cubicBezTo>
                    <a:pt x="1131276" y="4414794"/>
                    <a:pt x="1140665" y="4419489"/>
                    <a:pt x="1150053" y="4421836"/>
                  </a:cubicBezTo>
                  <a:cubicBezTo>
                    <a:pt x="1152400" y="4421836"/>
                    <a:pt x="1157094" y="4424183"/>
                    <a:pt x="1159441" y="4424183"/>
                  </a:cubicBezTo>
                  <a:cubicBezTo>
                    <a:pt x="1171176" y="4433571"/>
                    <a:pt x="1182911" y="4442959"/>
                    <a:pt x="1192300" y="4452347"/>
                  </a:cubicBezTo>
                  <a:cubicBezTo>
                    <a:pt x="1199341" y="4461735"/>
                    <a:pt x="1208729" y="4468777"/>
                    <a:pt x="1218117" y="4473471"/>
                  </a:cubicBezTo>
                  <a:close/>
                  <a:moveTo>
                    <a:pt x="1039742" y="4154272"/>
                  </a:moveTo>
                  <a:cubicBezTo>
                    <a:pt x="1039742" y="4151925"/>
                    <a:pt x="1039742" y="4147231"/>
                    <a:pt x="1042089" y="4144884"/>
                  </a:cubicBezTo>
                  <a:cubicBezTo>
                    <a:pt x="1044436" y="4135496"/>
                    <a:pt x="1044436" y="4126108"/>
                    <a:pt x="1046783" y="4116720"/>
                  </a:cubicBezTo>
                  <a:cubicBezTo>
                    <a:pt x="1046783" y="4114372"/>
                    <a:pt x="1046783" y="4112026"/>
                    <a:pt x="1046783" y="4109678"/>
                  </a:cubicBezTo>
                  <a:cubicBezTo>
                    <a:pt x="1049130" y="4097943"/>
                    <a:pt x="1049130" y="4086208"/>
                    <a:pt x="1051477" y="4076820"/>
                  </a:cubicBezTo>
                  <a:cubicBezTo>
                    <a:pt x="1051477" y="4076820"/>
                    <a:pt x="1051477" y="4074473"/>
                    <a:pt x="1051477" y="4074473"/>
                  </a:cubicBezTo>
                  <a:cubicBezTo>
                    <a:pt x="1053824" y="4060390"/>
                    <a:pt x="1053824" y="4048655"/>
                    <a:pt x="1056171" y="4034573"/>
                  </a:cubicBezTo>
                  <a:cubicBezTo>
                    <a:pt x="1056171" y="4032226"/>
                    <a:pt x="1056171" y="4029879"/>
                    <a:pt x="1056171" y="4029879"/>
                  </a:cubicBezTo>
                  <a:cubicBezTo>
                    <a:pt x="1056171" y="4025185"/>
                    <a:pt x="1058518" y="4018144"/>
                    <a:pt x="1058518" y="4013449"/>
                  </a:cubicBezTo>
                  <a:cubicBezTo>
                    <a:pt x="1058518" y="4013449"/>
                    <a:pt x="1058518" y="4013449"/>
                    <a:pt x="1060865" y="4013449"/>
                  </a:cubicBezTo>
                  <a:cubicBezTo>
                    <a:pt x="1065559" y="4013449"/>
                    <a:pt x="1070253" y="4011102"/>
                    <a:pt x="1072600" y="4008755"/>
                  </a:cubicBezTo>
                  <a:cubicBezTo>
                    <a:pt x="1079641" y="4015796"/>
                    <a:pt x="1084336" y="4022838"/>
                    <a:pt x="1091377" y="4032226"/>
                  </a:cubicBezTo>
                  <a:cubicBezTo>
                    <a:pt x="1096071" y="4036920"/>
                    <a:pt x="1098418" y="4041614"/>
                    <a:pt x="1103112" y="4046308"/>
                  </a:cubicBezTo>
                  <a:cubicBezTo>
                    <a:pt x="1096071" y="4104984"/>
                    <a:pt x="1091377" y="4156619"/>
                    <a:pt x="1084336" y="4203560"/>
                  </a:cubicBezTo>
                  <a:cubicBezTo>
                    <a:pt x="1084336" y="4203560"/>
                    <a:pt x="1081988" y="4203560"/>
                    <a:pt x="1081988" y="4203560"/>
                  </a:cubicBezTo>
                  <a:cubicBezTo>
                    <a:pt x="1070253" y="4203560"/>
                    <a:pt x="1060865" y="4212948"/>
                    <a:pt x="1060865" y="4224684"/>
                  </a:cubicBezTo>
                  <a:cubicBezTo>
                    <a:pt x="1060865" y="4234072"/>
                    <a:pt x="1067906" y="4241113"/>
                    <a:pt x="1077294" y="4243460"/>
                  </a:cubicBezTo>
                  <a:cubicBezTo>
                    <a:pt x="1077294" y="4245807"/>
                    <a:pt x="1077294" y="4248154"/>
                    <a:pt x="1077294" y="4250501"/>
                  </a:cubicBezTo>
                  <a:cubicBezTo>
                    <a:pt x="1077294" y="4250501"/>
                    <a:pt x="1077294" y="4250501"/>
                    <a:pt x="1077294" y="4252848"/>
                  </a:cubicBezTo>
                  <a:cubicBezTo>
                    <a:pt x="1074947" y="4259889"/>
                    <a:pt x="1074947" y="4266930"/>
                    <a:pt x="1072600" y="4276319"/>
                  </a:cubicBezTo>
                  <a:cubicBezTo>
                    <a:pt x="1072600" y="4278666"/>
                    <a:pt x="1072600" y="4281013"/>
                    <a:pt x="1070253" y="4283360"/>
                  </a:cubicBezTo>
                  <a:cubicBezTo>
                    <a:pt x="1070253" y="4288054"/>
                    <a:pt x="1067906" y="4292748"/>
                    <a:pt x="1067906" y="4299789"/>
                  </a:cubicBezTo>
                  <a:cubicBezTo>
                    <a:pt x="1067906" y="4302136"/>
                    <a:pt x="1065559" y="4304483"/>
                    <a:pt x="1065559" y="4306830"/>
                  </a:cubicBezTo>
                  <a:cubicBezTo>
                    <a:pt x="1065559" y="4311525"/>
                    <a:pt x="1063212" y="4316219"/>
                    <a:pt x="1063212" y="4318565"/>
                  </a:cubicBezTo>
                  <a:cubicBezTo>
                    <a:pt x="1063212" y="4320913"/>
                    <a:pt x="1063212" y="4320913"/>
                    <a:pt x="1063212" y="4323260"/>
                  </a:cubicBezTo>
                  <a:cubicBezTo>
                    <a:pt x="1053824" y="4318565"/>
                    <a:pt x="1044436" y="4313871"/>
                    <a:pt x="1035047" y="4309177"/>
                  </a:cubicBezTo>
                  <a:cubicBezTo>
                    <a:pt x="1035047" y="4306830"/>
                    <a:pt x="1037395" y="4304483"/>
                    <a:pt x="1037395" y="4299789"/>
                  </a:cubicBezTo>
                  <a:cubicBezTo>
                    <a:pt x="1037395" y="4290401"/>
                    <a:pt x="1030353" y="4283360"/>
                    <a:pt x="1020965" y="4281013"/>
                  </a:cubicBezTo>
                  <a:cubicBezTo>
                    <a:pt x="1025659" y="4252848"/>
                    <a:pt x="1032700" y="4219990"/>
                    <a:pt x="1037395" y="4184784"/>
                  </a:cubicBezTo>
                  <a:cubicBezTo>
                    <a:pt x="1037395" y="4168354"/>
                    <a:pt x="1039742" y="4161313"/>
                    <a:pt x="1039742" y="4154272"/>
                  </a:cubicBezTo>
                  <a:close/>
                  <a:moveTo>
                    <a:pt x="1009230" y="3973550"/>
                  </a:moveTo>
                  <a:cubicBezTo>
                    <a:pt x="999842" y="3971203"/>
                    <a:pt x="988107" y="3966508"/>
                    <a:pt x="978718" y="3964162"/>
                  </a:cubicBezTo>
                  <a:cubicBezTo>
                    <a:pt x="971677" y="3961814"/>
                    <a:pt x="964636" y="3959468"/>
                    <a:pt x="957595" y="3957120"/>
                  </a:cubicBezTo>
                  <a:cubicBezTo>
                    <a:pt x="943513" y="3952426"/>
                    <a:pt x="927083" y="3947732"/>
                    <a:pt x="913001" y="3940691"/>
                  </a:cubicBezTo>
                  <a:cubicBezTo>
                    <a:pt x="908307" y="3938344"/>
                    <a:pt x="903613" y="3935997"/>
                    <a:pt x="898919" y="3935997"/>
                  </a:cubicBezTo>
                  <a:cubicBezTo>
                    <a:pt x="887184" y="3931303"/>
                    <a:pt x="877795" y="3926609"/>
                    <a:pt x="866060" y="3921915"/>
                  </a:cubicBezTo>
                  <a:cubicBezTo>
                    <a:pt x="861366" y="3919567"/>
                    <a:pt x="854325" y="3917221"/>
                    <a:pt x="849631" y="3914873"/>
                  </a:cubicBezTo>
                  <a:cubicBezTo>
                    <a:pt x="840243" y="3910179"/>
                    <a:pt x="830854" y="3905485"/>
                    <a:pt x="821466" y="3903138"/>
                  </a:cubicBezTo>
                  <a:cubicBezTo>
                    <a:pt x="814425" y="3900791"/>
                    <a:pt x="809731" y="3896097"/>
                    <a:pt x="802690" y="3893750"/>
                  </a:cubicBezTo>
                  <a:cubicBezTo>
                    <a:pt x="793302" y="3889056"/>
                    <a:pt x="783914" y="3884362"/>
                    <a:pt x="776872" y="3882015"/>
                  </a:cubicBezTo>
                  <a:cubicBezTo>
                    <a:pt x="769831" y="3879668"/>
                    <a:pt x="765137" y="3874974"/>
                    <a:pt x="758096" y="3872627"/>
                  </a:cubicBezTo>
                  <a:cubicBezTo>
                    <a:pt x="748708" y="3867932"/>
                    <a:pt x="741667" y="3863238"/>
                    <a:pt x="732279" y="3858544"/>
                  </a:cubicBezTo>
                  <a:cubicBezTo>
                    <a:pt x="725237" y="3853850"/>
                    <a:pt x="720543" y="3851503"/>
                    <a:pt x="713502" y="3846809"/>
                  </a:cubicBezTo>
                  <a:cubicBezTo>
                    <a:pt x="711155" y="3844462"/>
                    <a:pt x="708808" y="3844462"/>
                    <a:pt x="706461" y="3842115"/>
                  </a:cubicBezTo>
                  <a:cubicBezTo>
                    <a:pt x="708808" y="3839768"/>
                    <a:pt x="708808" y="3837421"/>
                    <a:pt x="708808" y="3832727"/>
                  </a:cubicBezTo>
                  <a:cubicBezTo>
                    <a:pt x="708808" y="3832727"/>
                    <a:pt x="708808" y="3832727"/>
                    <a:pt x="711155" y="3832727"/>
                  </a:cubicBezTo>
                  <a:cubicBezTo>
                    <a:pt x="711155" y="3832727"/>
                    <a:pt x="711155" y="3832727"/>
                    <a:pt x="711155" y="3832727"/>
                  </a:cubicBezTo>
                  <a:cubicBezTo>
                    <a:pt x="821466" y="3884362"/>
                    <a:pt x="938819" y="3912527"/>
                    <a:pt x="1056171" y="3914873"/>
                  </a:cubicBezTo>
                  <a:cubicBezTo>
                    <a:pt x="1056171" y="3914873"/>
                    <a:pt x="1056171" y="3914873"/>
                    <a:pt x="1056171" y="3917221"/>
                  </a:cubicBezTo>
                  <a:cubicBezTo>
                    <a:pt x="1056171" y="3928956"/>
                    <a:pt x="1056171" y="3940691"/>
                    <a:pt x="1058518" y="3952426"/>
                  </a:cubicBezTo>
                  <a:cubicBezTo>
                    <a:pt x="1058518" y="3957120"/>
                    <a:pt x="1058518" y="3964162"/>
                    <a:pt x="1058518" y="3968856"/>
                  </a:cubicBezTo>
                  <a:cubicBezTo>
                    <a:pt x="1051477" y="3968856"/>
                    <a:pt x="1044436" y="3975897"/>
                    <a:pt x="1042089" y="3982938"/>
                  </a:cubicBezTo>
                  <a:cubicBezTo>
                    <a:pt x="1042089" y="3982938"/>
                    <a:pt x="1042089" y="3982938"/>
                    <a:pt x="1042089" y="3982938"/>
                  </a:cubicBezTo>
                  <a:cubicBezTo>
                    <a:pt x="1030353" y="3980591"/>
                    <a:pt x="1020965" y="3978244"/>
                    <a:pt x="1009230" y="3973550"/>
                  </a:cubicBezTo>
                  <a:close/>
                  <a:moveTo>
                    <a:pt x="640744" y="3762315"/>
                  </a:moveTo>
                  <a:cubicBezTo>
                    <a:pt x="631355" y="3748233"/>
                    <a:pt x="621967" y="3734151"/>
                    <a:pt x="614926" y="3720068"/>
                  </a:cubicBezTo>
                  <a:cubicBezTo>
                    <a:pt x="607885" y="3710680"/>
                    <a:pt x="600844" y="3698945"/>
                    <a:pt x="596150" y="3689557"/>
                  </a:cubicBezTo>
                  <a:cubicBezTo>
                    <a:pt x="586762" y="3675475"/>
                    <a:pt x="579721" y="3661392"/>
                    <a:pt x="570332" y="3647310"/>
                  </a:cubicBezTo>
                  <a:cubicBezTo>
                    <a:pt x="563291" y="3635575"/>
                    <a:pt x="556250" y="3626187"/>
                    <a:pt x="549209" y="3614451"/>
                  </a:cubicBezTo>
                  <a:cubicBezTo>
                    <a:pt x="539821" y="3600369"/>
                    <a:pt x="532780" y="3586287"/>
                    <a:pt x="523391" y="3572205"/>
                  </a:cubicBezTo>
                  <a:cubicBezTo>
                    <a:pt x="516350" y="3560470"/>
                    <a:pt x="509309" y="3551081"/>
                    <a:pt x="502268" y="3539346"/>
                  </a:cubicBezTo>
                  <a:cubicBezTo>
                    <a:pt x="499921" y="3534652"/>
                    <a:pt x="497574" y="3529958"/>
                    <a:pt x="495227" y="3527611"/>
                  </a:cubicBezTo>
                  <a:cubicBezTo>
                    <a:pt x="502268" y="3534652"/>
                    <a:pt x="509309" y="3541693"/>
                    <a:pt x="516350" y="3548734"/>
                  </a:cubicBezTo>
                  <a:cubicBezTo>
                    <a:pt x="518697" y="3551081"/>
                    <a:pt x="521044" y="3553428"/>
                    <a:pt x="523391" y="3555775"/>
                  </a:cubicBezTo>
                  <a:cubicBezTo>
                    <a:pt x="532780" y="3565164"/>
                    <a:pt x="542168" y="3572205"/>
                    <a:pt x="551556" y="3581593"/>
                  </a:cubicBezTo>
                  <a:cubicBezTo>
                    <a:pt x="553903" y="3583940"/>
                    <a:pt x="556250" y="3586287"/>
                    <a:pt x="558597" y="3588634"/>
                  </a:cubicBezTo>
                  <a:cubicBezTo>
                    <a:pt x="567985" y="3598022"/>
                    <a:pt x="577373" y="3605063"/>
                    <a:pt x="586762" y="3614451"/>
                  </a:cubicBezTo>
                  <a:cubicBezTo>
                    <a:pt x="589109" y="3616799"/>
                    <a:pt x="591456" y="3619146"/>
                    <a:pt x="593803" y="3619146"/>
                  </a:cubicBezTo>
                  <a:cubicBezTo>
                    <a:pt x="596150" y="3623840"/>
                    <a:pt x="600844" y="3626187"/>
                    <a:pt x="603191" y="3628534"/>
                  </a:cubicBezTo>
                  <a:cubicBezTo>
                    <a:pt x="610232" y="3633228"/>
                    <a:pt x="614926" y="3640269"/>
                    <a:pt x="621967" y="3644963"/>
                  </a:cubicBezTo>
                  <a:cubicBezTo>
                    <a:pt x="624314" y="3647310"/>
                    <a:pt x="626661" y="3649657"/>
                    <a:pt x="629008" y="3652004"/>
                  </a:cubicBezTo>
                  <a:cubicBezTo>
                    <a:pt x="638397" y="3659045"/>
                    <a:pt x="647785" y="3668434"/>
                    <a:pt x="657173" y="3675475"/>
                  </a:cubicBezTo>
                  <a:cubicBezTo>
                    <a:pt x="657173" y="3675475"/>
                    <a:pt x="659520" y="3677822"/>
                    <a:pt x="659520" y="3677822"/>
                  </a:cubicBezTo>
                  <a:cubicBezTo>
                    <a:pt x="661867" y="3691904"/>
                    <a:pt x="664214" y="3705986"/>
                    <a:pt x="664214" y="3717722"/>
                  </a:cubicBezTo>
                  <a:cubicBezTo>
                    <a:pt x="664214" y="3722416"/>
                    <a:pt x="666561" y="3724763"/>
                    <a:pt x="666561" y="3729457"/>
                  </a:cubicBezTo>
                  <a:cubicBezTo>
                    <a:pt x="668908" y="3745886"/>
                    <a:pt x="671255" y="3762315"/>
                    <a:pt x="673602" y="3778745"/>
                  </a:cubicBezTo>
                  <a:cubicBezTo>
                    <a:pt x="673602" y="3783439"/>
                    <a:pt x="675949" y="3785786"/>
                    <a:pt x="675949" y="3790480"/>
                  </a:cubicBezTo>
                  <a:cubicBezTo>
                    <a:pt x="678296" y="3799868"/>
                    <a:pt x="678296" y="3809256"/>
                    <a:pt x="680643" y="3820992"/>
                  </a:cubicBezTo>
                  <a:cubicBezTo>
                    <a:pt x="678296" y="3820992"/>
                    <a:pt x="678296" y="3820992"/>
                    <a:pt x="675949" y="3823339"/>
                  </a:cubicBezTo>
                  <a:cubicBezTo>
                    <a:pt x="675949" y="3823339"/>
                    <a:pt x="673602" y="3823339"/>
                    <a:pt x="673602" y="3820992"/>
                  </a:cubicBezTo>
                  <a:cubicBezTo>
                    <a:pt x="668908" y="3813950"/>
                    <a:pt x="661867" y="3804562"/>
                    <a:pt x="657173" y="3797521"/>
                  </a:cubicBezTo>
                  <a:cubicBezTo>
                    <a:pt x="654826" y="3781092"/>
                    <a:pt x="647785" y="3771704"/>
                    <a:pt x="640744" y="3762315"/>
                  </a:cubicBezTo>
                  <a:close/>
                  <a:moveTo>
                    <a:pt x="441245" y="3471282"/>
                  </a:moveTo>
                  <a:cubicBezTo>
                    <a:pt x="429509" y="3457199"/>
                    <a:pt x="415427" y="3443117"/>
                    <a:pt x="403692" y="3429035"/>
                  </a:cubicBezTo>
                  <a:cubicBezTo>
                    <a:pt x="401345" y="3426688"/>
                    <a:pt x="396651" y="3421994"/>
                    <a:pt x="394304" y="3419647"/>
                  </a:cubicBezTo>
                  <a:cubicBezTo>
                    <a:pt x="380222" y="3403217"/>
                    <a:pt x="368486" y="3386788"/>
                    <a:pt x="354404" y="3372706"/>
                  </a:cubicBezTo>
                  <a:cubicBezTo>
                    <a:pt x="352057" y="3370359"/>
                    <a:pt x="349710" y="3365665"/>
                    <a:pt x="347363" y="3363318"/>
                  </a:cubicBezTo>
                  <a:cubicBezTo>
                    <a:pt x="335628" y="3349235"/>
                    <a:pt x="326239" y="3335153"/>
                    <a:pt x="314504" y="3318724"/>
                  </a:cubicBezTo>
                  <a:cubicBezTo>
                    <a:pt x="312157" y="3316377"/>
                    <a:pt x="309810" y="3311683"/>
                    <a:pt x="307463" y="3309335"/>
                  </a:cubicBezTo>
                  <a:cubicBezTo>
                    <a:pt x="295728" y="3292906"/>
                    <a:pt x="283993" y="3276477"/>
                    <a:pt x="272257" y="3257700"/>
                  </a:cubicBezTo>
                  <a:cubicBezTo>
                    <a:pt x="269910" y="3253006"/>
                    <a:pt x="267563" y="3250659"/>
                    <a:pt x="265216" y="3245965"/>
                  </a:cubicBezTo>
                  <a:cubicBezTo>
                    <a:pt x="255828" y="3229536"/>
                    <a:pt x="244093" y="3213107"/>
                    <a:pt x="234705" y="3196677"/>
                  </a:cubicBezTo>
                  <a:cubicBezTo>
                    <a:pt x="234705" y="3196677"/>
                    <a:pt x="234705" y="3194330"/>
                    <a:pt x="232358" y="3194330"/>
                  </a:cubicBezTo>
                  <a:cubicBezTo>
                    <a:pt x="298075" y="3304641"/>
                    <a:pt x="377874" y="3405564"/>
                    <a:pt x="469409" y="3492405"/>
                  </a:cubicBezTo>
                  <a:cubicBezTo>
                    <a:pt x="469409" y="3494752"/>
                    <a:pt x="471756" y="3494752"/>
                    <a:pt x="471756" y="3497099"/>
                  </a:cubicBezTo>
                  <a:cubicBezTo>
                    <a:pt x="476450" y="3506487"/>
                    <a:pt x="481145" y="3513529"/>
                    <a:pt x="485839" y="3522917"/>
                  </a:cubicBezTo>
                  <a:cubicBezTo>
                    <a:pt x="471756" y="3508834"/>
                    <a:pt x="457674" y="3494752"/>
                    <a:pt x="443592" y="3480670"/>
                  </a:cubicBezTo>
                  <a:cubicBezTo>
                    <a:pt x="445939" y="3475976"/>
                    <a:pt x="443592" y="3473629"/>
                    <a:pt x="441245" y="3471282"/>
                  </a:cubicBezTo>
                  <a:close/>
                  <a:moveTo>
                    <a:pt x="192458" y="3130960"/>
                  </a:moveTo>
                  <a:cubicBezTo>
                    <a:pt x="187764" y="3126266"/>
                    <a:pt x="183070" y="3121572"/>
                    <a:pt x="178376" y="3114531"/>
                  </a:cubicBezTo>
                  <a:cubicBezTo>
                    <a:pt x="176028" y="3112184"/>
                    <a:pt x="171334" y="3107490"/>
                    <a:pt x="168987" y="3105142"/>
                  </a:cubicBezTo>
                  <a:cubicBezTo>
                    <a:pt x="166640" y="3100448"/>
                    <a:pt x="161946" y="3095754"/>
                    <a:pt x="159599" y="3091060"/>
                  </a:cubicBezTo>
                  <a:cubicBezTo>
                    <a:pt x="157252" y="3081672"/>
                    <a:pt x="152558" y="3069937"/>
                    <a:pt x="150211" y="3060549"/>
                  </a:cubicBezTo>
                  <a:cubicBezTo>
                    <a:pt x="150211" y="3058201"/>
                    <a:pt x="147864" y="3055855"/>
                    <a:pt x="147864" y="3053507"/>
                  </a:cubicBezTo>
                  <a:cubicBezTo>
                    <a:pt x="147864" y="3051160"/>
                    <a:pt x="150211" y="3048813"/>
                    <a:pt x="150211" y="3046466"/>
                  </a:cubicBezTo>
                  <a:cubicBezTo>
                    <a:pt x="150211" y="3039425"/>
                    <a:pt x="145517" y="3034731"/>
                    <a:pt x="140823" y="3030037"/>
                  </a:cubicBezTo>
                  <a:cubicBezTo>
                    <a:pt x="140823" y="3030037"/>
                    <a:pt x="140823" y="3027690"/>
                    <a:pt x="140823" y="3027690"/>
                  </a:cubicBezTo>
                  <a:cubicBezTo>
                    <a:pt x="136129" y="3013608"/>
                    <a:pt x="133782" y="3001873"/>
                    <a:pt x="129088" y="2987790"/>
                  </a:cubicBezTo>
                  <a:cubicBezTo>
                    <a:pt x="126741" y="2976055"/>
                    <a:pt x="122046" y="2964320"/>
                    <a:pt x="119699" y="2952584"/>
                  </a:cubicBezTo>
                  <a:cubicBezTo>
                    <a:pt x="117352" y="2945543"/>
                    <a:pt x="115005" y="2936155"/>
                    <a:pt x="112658" y="2929114"/>
                  </a:cubicBezTo>
                  <a:cubicBezTo>
                    <a:pt x="112658" y="2931461"/>
                    <a:pt x="115005" y="2933808"/>
                    <a:pt x="115005" y="2933808"/>
                  </a:cubicBezTo>
                  <a:cubicBezTo>
                    <a:pt x="117352" y="2940849"/>
                    <a:pt x="119699" y="2947890"/>
                    <a:pt x="122046" y="2952584"/>
                  </a:cubicBezTo>
                  <a:cubicBezTo>
                    <a:pt x="124393" y="2959626"/>
                    <a:pt x="126741" y="2966667"/>
                    <a:pt x="129088" y="2973708"/>
                  </a:cubicBezTo>
                  <a:cubicBezTo>
                    <a:pt x="131435" y="2980749"/>
                    <a:pt x="133782" y="2987790"/>
                    <a:pt x="136129" y="2992484"/>
                  </a:cubicBezTo>
                  <a:cubicBezTo>
                    <a:pt x="138476" y="2999525"/>
                    <a:pt x="140823" y="3006567"/>
                    <a:pt x="145517" y="3013608"/>
                  </a:cubicBezTo>
                  <a:cubicBezTo>
                    <a:pt x="147864" y="3020649"/>
                    <a:pt x="150211" y="3027690"/>
                    <a:pt x="154905" y="3032384"/>
                  </a:cubicBezTo>
                  <a:cubicBezTo>
                    <a:pt x="157252" y="3039425"/>
                    <a:pt x="161946" y="3046466"/>
                    <a:pt x="164293" y="3053507"/>
                  </a:cubicBezTo>
                  <a:cubicBezTo>
                    <a:pt x="166640" y="3060549"/>
                    <a:pt x="171334" y="3067590"/>
                    <a:pt x="173681" y="3072284"/>
                  </a:cubicBezTo>
                  <a:cubicBezTo>
                    <a:pt x="176028" y="3079325"/>
                    <a:pt x="180723" y="3086366"/>
                    <a:pt x="183070" y="3093407"/>
                  </a:cubicBezTo>
                  <a:cubicBezTo>
                    <a:pt x="185417" y="3100448"/>
                    <a:pt x="190111" y="3107490"/>
                    <a:pt x="192458" y="3112184"/>
                  </a:cubicBezTo>
                  <a:cubicBezTo>
                    <a:pt x="194805" y="3119225"/>
                    <a:pt x="199499" y="3126266"/>
                    <a:pt x="201846" y="3133307"/>
                  </a:cubicBezTo>
                  <a:cubicBezTo>
                    <a:pt x="204193" y="3135654"/>
                    <a:pt x="204193" y="3140348"/>
                    <a:pt x="206540" y="3142695"/>
                  </a:cubicBezTo>
                  <a:cubicBezTo>
                    <a:pt x="204193" y="3140348"/>
                    <a:pt x="204193" y="3140348"/>
                    <a:pt x="201846" y="3138001"/>
                  </a:cubicBezTo>
                  <a:cubicBezTo>
                    <a:pt x="199499" y="3135654"/>
                    <a:pt x="194805" y="3133307"/>
                    <a:pt x="192458" y="3130960"/>
                  </a:cubicBezTo>
                  <a:close/>
                  <a:moveTo>
                    <a:pt x="96229" y="2936155"/>
                  </a:moveTo>
                  <a:cubicBezTo>
                    <a:pt x="93882" y="2929114"/>
                    <a:pt x="91535" y="2919726"/>
                    <a:pt x="89188" y="2912685"/>
                  </a:cubicBezTo>
                  <a:cubicBezTo>
                    <a:pt x="91535" y="2915032"/>
                    <a:pt x="96229" y="2917379"/>
                    <a:pt x="100923" y="2917379"/>
                  </a:cubicBezTo>
                  <a:cubicBezTo>
                    <a:pt x="100923" y="2919726"/>
                    <a:pt x="100923" y="2919726"/>
                    <a:pt x="100923" y="2922073"/>
                  </a:cubicBezTo>
                  <a:cubicBezTo>
                    <a:pt x="100923" y="2924420"/>
                    <a:pt x="100923" y="2926767"/>
                    <a:pt x="100923" y="2929114"/>
                  </a:cubicBezTo>
                  <a:cubicBezTo>
                    <a:pt x="100923" y="2931461"/>
                    <a:pt x="100923" y="2933808"/>
                    <a:pt x="100923" y="2938502"/>
                  </a:cubicBezTo>
                  <a:cubicBezTo>
                    <a:pt x="100923" y="2943196"/>
                    <a:pt x="100923" y="2947890"/>
                    <a:pt x="100923" y="2954932"/>
                  </a:cubicBezTo>
                  <a:cubicBezTo>
                    <a:pt x="100923" y="2952584"/>
                    <a:pt x="98576" y="2947890"/>
                    <a:pt x="98576" y="2945543"/>
                  </a:cubicBezTo>
                  <a:cubicBezTo>
                    <a:pt x="98576" y="2940849"/>
                    <a:pt x="98576" y="2938502"/>
                    <a:pt x="96229" y="2936155"/>
                  </a:cubicBezTo>
                  <a:close/>
                  <a:moveTo>
                    <a:pt x="58676" y="2821150"/>
                  </a:moveTo>
                  <a:cubicBezTo>
                    <a:pt x="58676" y="2816456"/>
                    <a:pt x="56329" y="2811762"/>
                    <a:pt x="53982" y="2807068"/>
                  </a:cubicBezTo>
                  <a:cubicBezTo>
                    <a:pt x="51635" y="2792985"/>
                    <a:pt x="49288" y="2781250"/>
                    <a:pt x="46941" y="2767168"/>
                  </a:cubicBezTo>
                  <a:cubicBezTo>
                    <a:pt x="46941" y="2764821"/>
                    <a:pt x="46941" y="2762474"/>
                    <a:pt x="46941" y="2762474"/>
                  </a:cubicBezTo>
                  <a:cubicBezTo>
                    <a:pt x="44594" y="2753085"/>
                    <a:pt x="44594" y="2743697"/>
                    <a:pt x="42247" y="2734309"/>
                  </a:cubicBezTo>
                  <a:cubicBezTo>
                    <a:pt x="42247" y="2734309"/>
                    <a:pt x="42247" y="2734309"/>
                    <a:pt x="44594" y="2734309"/>
                  </a:cubicBezTo>
                  <a:cubicBezTo>
                    <a:pt x="51635" y="2781250"/>
                    <a:pt x="61023" y="2825844"/>
                    <a:pt x="75105" y="2858703"/>
                  </a:cubicBezTo>
                  <a:cubicBezTo>
                    <a:pt x="75105" y="2861050"/>
                    <a:pt x="77453" y="2863397"/>
                    <a:pt x="77453" y="2868091"/>
                  </a:cubicBezTo>
                  <a:cubicBezTo>
                    <a:pt x="77453" y="2870438"/>
                    <a:pt x="77453" y="2872785"/>
                    <a:pt x="79800" y="2875132"/>
                  </a:cubicBezTo>
                  <a:cubicBezTo>
                    <a:pt x="77453" y="2870438"/>
                    <a:pt x="72758" y="2865744"/>
                    <a:pt x="70411" y="2858703"/>
                  </a:cubicBezTo>
                  <a:cubicBezTo>
                    <a:pt x="70411" y="2856356"/>
                    <a:pt x="70411" y="2856356"/>
                    <a:pt x="68064" y="2854009"/>
                  </a:cubicBezTo>
                  <a:cubicBezTo>
                    <a:pt x="63370" y="2842273"/>
                    <a:pt x="61023" y="2830538"/>
                    <a:pt x="58676" y="2821150"/>
                  </a:cubicBezTo>
                  <a:close/>
                  <a:moveTo>
                    <a:pt x="58676" y="2609916"/>
                  </a:moveTo>
                  <a:lnTo>
                    <a:pt x="58676" y="2609916"/>
                  </a:lnTo>
                  <a:cubicBezTo>
                    <a:pt x="58676" y="2612263"/>
                    <a:pt x="58676" y="2612263"/>
                    <a:pt x="58676" y="2609916"/>
                  </a:cubicBezTo>
                  <a:cubicBezTo>
                    <a:pt x="58676" y="2621651"/>
                    <a:pt x="68064" y="2631039"/>
                    <a:pt x="77453" y="2631039"/>
                  </a:cubicBezTo>
                  <a:cubicBezTo>
                    <a:pt x="77453" y="2633386"/>
                    <a:pt x="77453" y="2638080"/>
                    <a:pt x="77453" y="2640427"/>
                  </a:cubicBezTo>
                  <a:cubicBezTo>
                    <a:pt x="77453" y="2645121"/>
                    <a:pt x="77453" y="2647468"/>
                    <a:pt x="77453" y="2652163"/>
                  </a:cubicBezTo>
                  <a:cubicBezTo>
                    <a:pt x="77453" y="2652163"/>
                    <a:pt x="77453" y="2652163"/>
                    <a:pt x="77453" y="2652163"/>
                  </a:cubicBezTo>
                  <a:cubicBezTo>
                    <a:pt x="77453" y="2656857"/>
                    <a:pt x="77453" y="2663898"/>
                    <a:pt x="77453" y="2668592"/>
                  </a:cubicBezTo>
                  <a:cubicBezTo>
                    <a:pt x="77453" y="2668592"/>
                    <a:pt x="77453" y="2670939"/>
                    <a:pt x="77453" y="2670939"/>
                  </a:cubicBezTo>
                  <a:cubicBezTo>
                    <a:pt x="77453" y="2675633"/>
                    <a:pt x="77453" y="2680327"/>
                    <a:pt x="77453" y="2685021"/>
                  </a:cubicBezTo>
                  <a:cubicBezTo>
                    <a:pt x="77453" y="2685021"/>
                    <a:pt x="77453" y="2687368"/>
                    <a:pt x="77453" y="2687368"/>
                  </a:cubicBezTo>
                  <a:cubicBezTo>
                    <a:pt x="77453" y="2692062"/>
                    <a:pt x="77453" y="2696756"/>
                    <a:pt x="77453" y="2701451"/>
                  </a:cubicBezTo>
                  <a:cubicBezTo>
                    <a:pt x="77453" y="2703798"/>
                    <a:pt x="77453" y="2706145"/>
                    <a:pt x="77453" y="2708492"/>
                  </a:cubicBezTo>
                  <a:cubicBezTo>
                    <a:pt x="77453" y="2710839"/>
                    <a:pt x="77453" y="2715533"/>
                    <a:pt x="77453" y="2717880"/>
                  </a:cubicBezTo>
                  <a:cubicBezTo>
                    <a:pt x="77453" y="2720227"/>
                    <a:pt x="77453" y="2724921"/>
                    <a:pt x="77453" y="2727268"/>
                  </a:cubicBezTo>
                  <a:cubicBezTo>
                    <a:pt x="77453" y="2729615"/>
                    <a:pt x="77453" y="2729615"/>
                    <a:pt x="77453" y="2731962"/>
                  </a:cubicBezTo>
                  <a:cubicBezTo>
                    <a:pt x="75105" y="2731962"/>
                    <a:pt x="75105" y="2731962"/>
                    <a:pt x="72758" y="2731962"/>
                  </a:cubicBezTo>
                  <a:cubicBezTo>
                    <a:pt x="70411" y="2727268"/>
                    <a:pt x="70411" y="2724921"/>
                    <a:pt x="68064" y="2720227"/>
                  </a:cubicBezTo>
                  <a:cubicBezTo>
                    <a:pt x="72758" y="2717880"/>
                    <a:pt x="70411" y="2713186"/>
                    <a:pt x="70411" y="2708492"/>
                  </a:cubicBezTo>
                  <a:cubicBezTo>
                    <a:pt x="68064" y="2699103"/>
                    <a:pt x="65717" y="2689715"/>
                    <a:pt x="61023" y="2680327"/>
                  </a:cubicBezTo>
                  <a:cubicBezTo>
                    <a:pt x="61023" y="2677980"/>
                    <a:pt x="63370" y="2675633"/>
                    <a:pt x="63370" y="2673286"/>
                  </a:cubicBezTo>
                  <a:cubicBezTo>
                    <a:pt x="63370" y="2666245"/>
                    <a:pt x="61023" y="2661551"/>
                    <a:pt x="56329" y="2656857"/>
                  </a:cubicBezTo>
                  <a:cubicBezTo>
                    <a:pt x="53982" y="2647468"/>
                    <a:pt x="51635" y="2638080"/>
                    <a:pt x="49288" y="2628692"/>
                  </a:cubicBezTo>
                  <a:cubicBezTo>
                    <a:pt x="49288" y="2626345"/>
                    <a:pt x="49288" y="2626345"/>
                    <a:pt x="49288" y="2623998"/>
                  </a:cubicBezTo>
                  <a:cubicBezTo>
                    <a:pt x="49288" y="2619304"/>
                    <a:pt x="46941" y="2614610"/>
                    <a:pt x="44594" y="2609916"/>
                  </a:cubicBezTo>
                  <a:cubicBezTo>
                    <a:pt x="46941" y="2609916"/>
                    <a:pt x="51635" y="2607569"/>
                    <a:pt x="53982" y="2605222"/>
                  </a:cubicBezTo>
                  <a:cubicBezTo>
                    <a:pt x="53982" y="2605222"/>
                    <a:pt x="53982" y="2605222"/>
                    <a:pt x="53982" y="2605222"/>
                  </a:cubicBezTo>
                  <a:cubicBezTo>
                    <a:pt x="53982" y="2609916"/>
                    <a:pt x="56329" y="2609916"/>
                    <a:pt x="58676" y="2609916"/>
                  </a:cubicBezTo>
                  <a:close/>
                  <a:moveTo>
                    <a:pt x="100923" y="2640427"/>
                  </a:moveTo>
                  <a:cubicBezTo>
                    <a:pt x="105617" y="2645121"/>
                    <a:pt x="110311" y="2652163"/>
                    <a:pt x="117352" y="2656857"/>
                  </a:cubicBezTo>
                  <a:cubicBezTo>
                    <a:pt x="119699" y="2659204"/>
                    <a:pt x="122046" y="2661551"/>
                    <a:pt x="124393" y="2663898"/>
                  </a:cubicBezTo>
                  <a:cubicBezTo>
                    <a:pt x="131435" y="2673286"/>
                    <a:pt x="140823" y="2680327"/>
                    <a:pt x="147864" y="2689715"/>
                  </a:cubicBezTo>
                  <a:cubicBezTo>
                    <a:pt x="147864" y="2692062"/>
                    <a:pt x="150211" y="2692062"/>
                    <a:pt x="152558" y="2692062"/>
                  </a:cubicBezTo>
                  <a:cubicBezTo>
                    <a:pt x="157252" y="2694409"/>
                    <a:pt x="159599" y="2699103"/>
                    <a:pt x="164293" y="2701451"/>
                  </a:cubicBezTo>
                  <a:cubicBezTo>
                    <a:pt x="161946" y="2703798"/>
                    <a:pt x="161946" y="2703798"/>
                    <a:pt x="161946" y="2706145"/>
                  </a:cubicBezTo>
                  <a:cubicBezTo>
                    <a:pt x="159599" y="2706145"/>
                    <a:pt x="159599" y="2706145"/>
                    <a:pt x="157252" y="2703798"/>
                  </a:cubicBezTo>
                  <a:cubicBezTo>
                    <a:pt x="154905" y="2701451"/>
                    <a:pt x="150211" y="2701451"/>
                    <a:pt x="147864" y="2699103"/>
                  </a:cubicBezTo>
                  <a:cubicBezTo>
                    <a:pt x="145517" y="2696756"/>
                    <a:pt x="140823" y="2694409"/>
                    <a:pt x="138476" y="2694409"/>
                  </a:cubicBezTo>
                  <a:cubicBezTo>
                    <a:pt x="140823" y="2692062"/>
                    <a:pt x="140823" y="2689715"/>
                    <a:pt x="140823" y="2685021"/>
                  </a:cubicBezTo>
                  <a:cubicBezTo>
                    <a:pt x="140823" y="2673286"/>
                    <a:pt x="131435" y="2663898"/>
                    <a:pt x="119699" y="2663898"/>
                  </a:cubicBezTo>
                  <a:cubicBezTo>
                    <a:pt x="117352" y="2663898"/>
                    <a:pt x="115005" y="2663898"/>
                    <a:pt x="110311" y="2666245"/>
                  </a:cubicBezTo>
                  <a:cubicBezTo>
                    <a:pt x="107964" y="2659204"/>
                    <a:pt x="103270" y="2654510"/>
                    <a:pt x="100923" y="2647468"/>
                  </a:cubicBezTo>
                  <a:cubicBezTo>
                    <a:pt x="96229" y="2647468"/>
                    <a:pt x="93882" y="2642774"/>
                    <a:pt x="93882" y="2638080"/>
                  </a:cubicBezTo>
                  <a:cubicBezTo>
                    <a:pt x="91535" y="2635733"/>
                    <a:pt x="91535" y="2631039"/>
                    <a:pt x="89188" y="2628692"/>
                  </a:cubicBezTo>
                  <a:cubicBezTo>
                    <a:pt x="89188" y="2628692"/>
                    <a:pt x="91535" y="2628692"/>
                    <a:pt x="91535" y="2626345"/>
                  </a:cubicBezTo>
                  <a:cubicBezTo>
                    <a:pt x="91535" y="2626345"/>
                    <a:pt x="93882" y="2628692"/>
                    <a:pt x="93882" y="2628692"/>
                  </a:cubicBezTo>
                  <a:cubicBezTo>
                    <a:pt x="93882" y="2633386"/>
                    <a:pt x="96229" y="2635733"/>
                    <a:pt x="100923" y="2640427"/>
                  </a:cubicBezTo>
                  <a:close/>
                  <a:moveTo>
                    <a:pt x="199499" y="2638080"/>
                  </a:moveTo>
                  <a:cubicBezTo>
                    <a:pt x="201846" y="2628692"/>
                    <a:pt x="204193" y="2619304"/>
                    <a:pt x="206540" y="2609916"/>
                  </a:cubicBezTo>
                  <a:cubicBezTo>
                    <a:pt x="208887" y="2598180"/>
                    <a:pt x="213581" y="2586445"/>
                    <a:pt x="215928" y="2574710"/>
                  </a:cubicBezTo>
                  <a:cubicBezTo>
                    <a:pt x="218275" y="2567669"/>
                    <a:pt x="220622" y="2560628"/>
                    <a:pt x="220622" y="2553587"/>
                  </a:cubicBezTo>
                  <a:cubicBezTo>
                    <a:pt x="225316" y="2539504"/>
                    <a:pt x="227664" y="2525422"/>
                    <a:pt x="232358" y="2513687"/>
                  </a:cubicBezTo>
                  <a:cubicBezTo>
                    <a:pt x="232358" y="2513687"/>
                    <a:pt x="234705" y="2513687"/>
                    <a:pt x="234705" y="2513687"/>
                  </a:cubicBezTo>
                  <a:cubicBezTo>
                    <a:pt x="234705" y="2520728"/>
                    <a:pt x="234705" y="2527769"/>
                    <a:pt x="234705" y="2534810"/>
                  </a:cubicBezTo>
                  <a:cubicBezTo>
                    <a:pt x="234705" y="2544198"/>
                    <a:pt x="234705" y="2553587"/>
                    <a:pt x="234705" y="2560628"/>
                  </a:cubicBezTo>
                  <a:cubicBezTo>
                    <a:pt x="234705" y="2572363"/>
                    <a:pt x="234705" y="2584098"/>
                    <a:pt x="234705" y="2595833"/>
                  </a:cubicBezTo>
                  <a:cubicBezTo>
                    <a:pt x="234705" y="2605222"/>
                    <a:pt x="234705" y="2616957"/>
                    <a:pt x="234705" y="2626345"/>
                  </a:cubicBezTo>
                  <a:cubicBezTo>
                    <a:pt x="234705" y="2635733"/>
                    <a:pt x="234705" y="2645121"/>
                    <a:pt x="234705" y="2654510"/>
                  </a:cubicBezTo>
                  <a:cubicBezTo>
                    <a:pt x="234705" y="2682674"/>
                    <a:pt x="234705" y="2713186"/>
                    <a:pt x="234705" y="2743697"/>
                  </a:cubicBezTo>
                  <a:cubicBezTo>
                    <a:pt x="230011" y="2743697"/>
                    <a:pt x="222969" y="2746044"/>
                    <a:pt x="220622" y="2750738"/>
                  </a:cubicBezTo>
                  <a:cubicBezTo>
                    <a:pt x="218275" y="2748391"/>
                    <a:pt x="218275" y="2748391"/>
                    <a:pt x="215928" y="2748391"/>
                  </a:cubicBezTo>
                  <a:cubicBezTo>
                    <a:pt x="213581" y="2746044"/>
                    <a:pt x="208887" y="2743697"/>
                    <a:pt x="206540" y="2741350"/>
                  </a:cubicBezTo>
                  <a:cubicBezTo>
                    <a:pt x="201846" y="2739003"/>
                    <a:pt x="199499" y="2734309"/>
                    <a:pt x="194805" y="2731962"/>
                  </a:cubicBezTo>
                  <a:cubicBezTo>
                    <a:pt x="197152" y="2729615"/>
                    <a:pt x="199499" y="2724921"/>
                    <a:pt x="199499" y="2720227"/>
                  </a:cubicBezTo>
                  <a:cubicBezTo>
                    <a:pt x="199499" y="2710839"/>
                    <a:pt x="192458" y="2703798"/>
                    <a:pt x="185417" y="2701451"/>
                  </a:cubicBezTo>
                  <a:cubicBezTo>
                    <a:pt x="187764" y="2689715"/>
                    <a:pt x="192458" y="2680327"/>
                    <a:pt x="194805" y="2668592"/>
                  </a:cubicBezTo>
                  <a:cubicBezTo>
                    <a:pt x="194805" y="2656857"/>
                    <a:pt x="197152" y="2647468"/>
                    <a:pt x="199499" y="2638080"/>
                  </a:cubicBezTo>
                  <a:close/>
                  <a:moveTo>
                    <a:pt x="286340" y="2480828"/>
                  </a:moveTo>
                  <a:cubicBezTo>
                    <a:pt x="293381" y="2478481"/>
                    <a:pt x="300422" y="2476134"/>
                    <a:pt x="305116" y="2473787"/>
                  </a:cubicBezTo>
                  <a:cubicBezTo>
                    <a:pt x="314504" y="2469093"/>
                    <a:pt x="326239" y="2466746"/>
                    <a:pt x="335628" y="2462052"/>
                  </a:cubicBezTo>
                  <a:cubicBezTo>
                    <a:pt x="340322" y="2459705"/>
                    <a:pt x="345016" y="2457358"/>
                    <a:pt x="352057" y="2457358"/>
                  </a:cubicBezTo>
                  <a:cubicBezTo>
                    <a:pt x="363792" y="2452664"/>
                    <a:pt x="377874" y="2447969"/>
                    <a:pt x="389610" y="2443275"/>
                  </a:cubicBezTo>
                  <a:cubicBezTo>
                    <a:pt x="391957" y="2443275"/>
                    <a:pt x="396651" y="2440928"/>
                    <a:pt x="398998" y="2440928"/>
                  </a:cubicBezTo>
                  <a:cubicBezTo>
                    <a:pt x="413080" y="2436234"/>
                    <a:pt x="429509" y="2429193"/>
                    <a:pt x="443592" y="2422152"/>
                  </a:cubicBezTo>
                  <a:cubicBezTo>
                    <a:pt x="445939" y="2422152"/>
                    <a:pt x="448286" y="2419805"/>
                    <a:pt x="450633" y="2419805"/>
                  </a:cubicBezTo>
                  <a:cubicBezTo>
                    <a:pt x="467062" y="2412764"/>
                    <a:pt x="483492" y="2408070"/>
                    <a:pt x="497574" y="2401028"/>
                  </a:cubicBezTo>
                  <a:cubicBezTo>
                    <a:pt x="502268" y="2398681"/>
                    <a:pt x="509309" y="2396334"/>
                    <a:pt x="514003" y="2393987"/>
                  </a:cubicBezTo>
                  <a:cubicBezTo>
                    <a:pt x="528085" y="2389293"/>
                    <a:pt x="539821" y="2382252"/>
                    <a:pt x="553903" y="2377558"/>
                  </a:cubicBezTo>
                  <a:cubicBezTo>
                    <a:pt x="567985" y="2372864"/>
                    <a:pt x="582068" y="2365823"/>
                    <a:pt x="596150" y="2361129"/>
                  </a:cubicBezTo>
                  <a:cubicBezTo>
                    <a:pt x="600844" y="2358782"/>
                    <a:pt x="607885" y="2356435"/>
                    <a:pt x="612579" y="2354088"/>
                  </a:cubicBezTo>
                  <a:cubicBezTo>
                    <a:pt x="626661" y="2349394"/>
                    <a:pt x="640744" y="2342352"/>
                    <a:pt x="652479" y="2337658"/>
                  </a:cubicBezTo>
                  <a:cubicBezTo>
                    <a:pt x="654826" y="2344700"/>
                    <a:pt x="661867" y="2349394"/>
                    <a:pt x="671255" y="2349394"/>
                  </a:cubicBezTo>
                  <a:cubicBezTo>
                    <a:pt x="682991" y="2349394"/>
                    <a:pt x="692379" y="2340005"/>
                    <a:pt x="692379" y="2328270"/>
                  </a:cubicBezTo>
                  <a:cubicBezTo>
                    <a:pt x="692379" y="2325923"/>
                    <a:pt x="692379" y="2323576"/>
                    <a:pt x="690032" y="2321229"/>
                  </a:cubicBezTo>
                  <a:cubicBezTo>
                    <a:pt x="748708" y="2295411"/>
                    <a:pt x="807384" y="2269594"/>
                    <a:pt x="870754" y="2243776"/>
                  </a:cubicBezTo>
                  <a:cubicBezTo>
                    <a:pt x="971677" y="2201530"/>
                    <a:pt x="1074947" y="2156936"/>
                    <a:pt x="1180564" y="2109995"/>
                  </a:cubicBezTo>
                  <a:cubicBezTo>
                    <a:pt x="1189953" y="2105301"/>
                    <a:pt x="1199341" y="2102954"/>
                    <a:pt x="1208729" y="2098260"/>
                  </a:cubicBezTo>
                  <a:cubicBezTo>
                    <a:pt x="1229852" y="2088871"/>
                    <a:pt x="1248629" y="2081830"/>
                    <a:pt x="1269752" y="2072442"/>
                  </a:cubicBezTo>
                  <a:cubicBezTo>
                    <a:pt x="1272099" y="2074789"/>
                    <a:pt x="1274446" y="2077136"/>
                    <a:pt x="1276793" y="2079483"/>
                  </a:cubicBezTo>
                  <a:cubicBezTo>
                    <a:pt x="1258017" y="2105301"/>
                    <a:pt x="1241588" y="2131118"/>
                    <a:pt x="1222811" y="2156936"/>
                  </a:cubicBezTo>
                  <a:cubicBezTo>
                    <a:pt x="1215770" y="2166324"/>
                    <a:pt x="1208729" y="2178059"/>
                    <a:pt x="1201688" y="2187447"/>
                  </a:cubicBezTo>
                  <a:cubicBezTo>
                    <a:pt x="1173523" y="2227347"/>
                    <a:pt x="1147706" y="2267247"/>
                    <a:pt x="1121888" y="2307147"/>
                  </a:cubicBezTo>
                  <a:cubicBezTo>
                    <a:pt x="990454" y="2501952"/>
                    <a:pt x="873101" y="2677980"/>
                    <a:pt x="755749" y="2828191"/>
                  </a:cubicBezTo>
                  <a:cubicBezTo>
                    <a:pt x="755749" y="2828191"/>
                    <a:pt x="755749" y="2828191"/>
                    <a:pt x="755749" y="2830538"/>
                  </a:cubicBezTo>
                  <a:cubicBezTo>
                    <a:pt x="746361" y="2844620"/>
                    <a:pt x="734626" y="2856356"/>
                    <a:pt x="725237" y="2870438"/>
                  </a:cubicBezTo>
                  <a:cubicBezTo>
                    <a:pt x="722890" y="2872785"/>
                    <a:pt x="722890" y="2875132"/>
                    <a:pt x="720543" y="2877479"/>
                  </a:cubicBezTo>
                  <a:cubicBezTo>
                    <a:pt x="711155" y="2889214"/>
                    <a:pt x="701767" y="2898602"/>
                    <a:pt x="694726" y="2910338"/>
                  </a:cubicBezTo>
                  <a:cubicBezTo>
                    <a:pt x="692379" y="2912685"/>
                    <a:pt x="690032" y="2915032"/>
                    <a:pt x="687685" y="2917379"/>
                  </a:cubicBezTo>
                  <a:cubicBezTo>
                    <a:pt x="678296" y="2926767"/>
                    <a:pt x="671255" y="2938502"/>
                    <a:pt x="661867" y="2947890"/>
                  </a:cubicBezTo>
                  <a:cubicBezTo>
                    <a:pt x="659520" y="2950237"/>
                    <a:pt x="657173" y="2954932"/>
                    <a:pt x="654826" y="2957279"/>
                  </a:cubicBezTo>
                  <a:cubicBezTo>
                    <a:pt x="647785" y="2966667"/>
                    <a:pt x="638397" y="2976055"/>
                    <a:pt x="631355" y="2985443"/>
                  </a:cubicBezTo>
                  <a:cubicBezTo>
                    <a:pt x="629008" y="2990137"/>
                    <a:pt x="624314" y="2992484"/>
                    <a:pt x="621967" y="2997178"/>
                  </a:cubicBezTo>
                  <a:cubicBezTo>
                    <a:pt x="619620" y="2999525"/>
                    <a:pt x="614926" y="3004220"/>
                    <a:pt x="612579" y="3006567"/>
                  </a:cubicBezTo>
                  <a:cubicBezTo>
                    <a:pt x="610232" y="3004220"/>
                    <a:pt x="605538" y="3001873"/>
                    <a:pt x="600844" y="3001873"/>
                  </a:cubicBezTo>
                  <a:cubicBezTo>
                    <a:pt x="596150" y="3001873"/>
                    <a:pt x="593803" y="3004220"/>
                    <a:pt x="589109" y="3004220"/>
                  </a:cubicBezTo>
                  <a:cubicBezTo>
                    <a:pt x="579721" y="2992484"/>
                    <a:pt x="572679" y="2980749"/>
                    <a:pt x="563291" y="2969014"/>
                  </a:cubicBezTo>
                  <a:cubicBezTo>
                    <a:pt x="528085" y="2917379"/>
                    <a:pt x="492880" y="2868091"/>
                    <a:pt x="460021" y="2818803"/>
                  </a:cubicBezTo>
                  <a:cubicBezTo>
                    <a:pt x="417774" y="2757780"/>
                    <a:pt x="377874" y="2701451"/>
                    <a:pt x="340322" y="2647468"/>
                  </a:cubicBezTo>
                  <a:cubicBezTo>
                    <a:pt x="337975" y="2642774"/>
                    <a:pt x="335628" y="2640427"/>
                    <a:pt x="333281" y="2635733"/>
                  </a:cubicBezTo>
                  <a:cubicBezTo>
                    <a:pt x="326239" y="2626345"/>
                    <a:pt x="319198" y="2616957"/>
                    <a:pt x="312157" y="2607569"/>
                  </a:cubicBezTo>
                  <a:cubicBezTo>
                    <a:pt x="302769" y="2595833"/>
                    <a:pt x="295728" y="2584098"/>
                    <a:pt x="288687" y="2574710"/>
                  </a:cubicBezTo>
                  <a:cubicBezTo>
                    <a:pt x="288687" y="2574710"/>
                    <a:pt x="286340" y="2572363"/>
                    <a:pt x="286340" y="2572363"/>
                  </a:cubicBezTo>
                  <a:cubicBezTo>
                    <a:pt x="279299" y="2562975"/>
                    <a:pt x="272257" y="2551240"/>
                    <a:pt x="265216" y="2541851"/>
                  </a:cubicBezTo>
                  <a:cubicBezTo>
                    <a:pt x="262869" y="2539504"/>
                    <a:pt x="262869" y="2537157"/>
                    <a:pt x="260522" y="2534810"/>
                  </a:cubicBezTo>
                  <a:cubicBezTo>
                    <a:pt x="255828" y="2527769"/>
                    <a:pt x="251134" y="2520728"/>
                    <a:pt x="246440" y="2516034"/>
                  </a:cubicBezTo>
                  <a:cubicBezTo>
                    <a:pt x="251134" y="2511340"/>
                    <a:pt x="253481" y="2506646"/>
                    <a:pt x="253481" y="2499605"/>
                  </a:cubicBezTo>
                  <a:cubicBezTo>
                    <a:pt x="253481" y="2497258"/>
                    <a:pt x="253481" y="2497258"/>
                    <a:pt x="253481" y="2494910"/>
                  </a:cubicBezTo>
                  <a:cubicBezTo>
                    <a:pt x="255828" y="2494910"/>
                    <a:pt x="255828" y="2494910"/>
                    <a:pt x="258175" y="2492563"/>
                  </a:cubicBezTo>
                  <a:cubicBezTo>
                    <a:pt x="269910" y="2485522"/>
                    <a:pt x="276951" y="2483175"/>
                    <a:pt x="286340" y="2480828"/>
                  </a:cubicBezTo>
                  <a:close/>
                  <a:moveTo>
                    <a:pt x="1227505" y="2016113"/>
                  </a:moveTo>
                  <a:cubicBezTo>
                    <a:pt x="1215770" y="2009072"/>
                    <a:pt x="1201688" y="1999684"/>
                    <a:pt x="1189953" y="1992643"/>
                  </a:cubicBezTo>
                  <a:cubicBezTo>
                    <a:pt x="1182911" y="1987948"/>
                    <a:pt x="1178217" y="1985601"/>
                    <a:pt x="1171176" y="1980907"/>
                  </a:cubicBezTo>
                  <a:cubicBezTo>
                    <a:pt x="1159441" y="1973866"/>
                    <a:pt x="1147706" y="1966825"/>
                    <a:pt x="1135971" y="1959784"/>
                  </a:cubicBezTo>
                  <a:cubicBezTo>
                    <a:pt x="1128929" y="1955090"/>
                    <a:pt x="1121888" y="1952743"/>
                    <a:pt x="1114847" y="1948049"/>
                  </a:cubicBezTo>
                  <a:cubicBezTo>
                    <a:pt x="1103112" y="1941007"/>
                    <a:pt x="1091377" y="1936313"/>
                    <a:pt x="1081988" y="1929272"/>
                  </a:cubicBezTo>
                  <a:cubicBezTo>
                    <a:pt x="1074947" y="1924578"/>
                    <a:pt x="1065559" y="1919884"/>
                    <a:pt x="1058518" y="1917537"/>
                  </a:cubicBezTo>
                  <a:cubicBezTo>
                    <a:pt x="1049130" y="1912843"/>
                    <a:pt x="1037395" y="1905802"/>
                    <a:pt x="1028006" y="1901108"/>
                  </a:cubicBezTo>
                  <a:cubicBezTo>
                    <a:pt x="1020965" y="1896413"/>
                    <a:pt x="1011577" y="1891719"/>
                    <a:pt x="1004536" y="1889372"/>
                  </a:cubicBezTo>
                  <a:cubicBezTo>
                    <a:pt x="995148" y="1884678"/>
                    <a:pt x="985760" y="1879984"/>
                    <a:pt x="974024" y="1872943"/>
                  </a:cubicBezTo>
                  <a:cubicBezTo>
                    <a:pt x="966983" y="1868249"/>
                    <a:pt x="957595" y="1865902"/>
                    <a:pt x="950554" y="1861208"/>
                  </a:cubicBezTo>
                  <a:cubicBezTo>
                    <a:pt x="941166" y="1856514"/>
                    <a:pt x="931777" y="1851820"/>
                    <a:pt x="920042" y="1847126"/>
                  </a:cubicBezTo>
                  <a:cubicBezTo>
                    <a:pt x="910654" y="1842432"/>
                    <a:pt x="903613" y="1840084"/>
                    <a:pt x="894225" y="1835390"/>
                  </a:cubicBezTo>
                  <a:cubicBezTo>
                    <a:pt x="884837" y="1830696"/>
                    <a:pt x="875448" y="1826002"/>
                    <a:pt x="866060" y="1823655"/>
                  </a:cubicBezTo>
                  <a:cubicBezTo>
                    <a:pt x="856672" y="1818961"/>
                    <a:pt x="847284" y="1816614"/>
                    <a:pt x="837896" y="1811920"/>
                  </a:cubicBezTo>
                  <a:cubicBezTo>
                    <a:pt x="828507" y="1807226"/>
                    <a:pt x="821466" y="1804879"/>
                    <a:pt x="812078" y="1800185"/>
                  </a:cubicBezTo>
                  <a:cubicBezTo>
                    <a:pt x="802690" y="1795491"/>
                    <a:pt x="793302" y="1793144"/>
                    <a:pt x="783914" y="1788449"/>
                  </a:cubicBezTo>
                  <a:cubicBezTo>
                    <a:pt x="774525" y="1786102"/>
                    <a:pt x="767484" y="1781408"/>
                    <a:pt x="758096" y="1779061"/>
                  </a:cubicBezTo>
                  <a:cubicBezTo>
                    <a:pt x="748708" y="1776714"/>
                    <a:pt x="739320" y="1772020"/>
                    <a:pt x="729931" y="1769673"/>
                  </a:cubicBezTo>
                  <a:cubicBezTo>
                    <a:pt x="720543" y="1767326"/>
                    <a:pt x="713502" y="1764979"/>
                    <a:pt x="704114" y="1760285"/>
                  </a:cubicBezTo>
                  <a:cubicBezTo>
                    <a:pt x="694726" y="1757938"/>
                    <a:pt x="685338" y="1755591"/>
                    <a:pt x="675949" y="1750897"/>
                  </a:cubicBezTo>
                  <a:cubicBezTo>
                    <a:pt x="668908" y="1748550"/>
                    <a:pt x="659520" y="1746203"/>
                    <a:pt x="652479" y="1743855"/>
                  </a:cubicBezTo>
                  <a:cubicBezTo>
                    <a:pt x="643091" y="1741508"/>
                    <a:pt x="633703" y="1739161"/>
                    <a:pt x="624314" y="1736814"/>
                  </a:cubicBezTo>
                  <a:cubicBezTo>
                    <a:pt x="617273" y="1734467"/>
                    <a:pt x="610232" y="1732120"/>
                    <a:pt x="603191" y="1732120"/>
                  </a:cubicBezTo>
                  <a:cubicBezTo>
                    <a:pt x="593803" y="1729773"/>
                    <a:pt x="582068" y="1727426"/>
                    <a:pt x="572679" y="1727426"/>
                  </a:cubicBezTo>
                  <a:cubicBezTo>
                    <a:pt x="565638" y="1727426"/>
                    <a:pt x="560944" y="1725079"/>
                    <a:pt x="553903" y="1725079"/>
                  </a:cubicBezTo>
                  <a:cubicBezTo>
                    <a:pt x="542168" y="1722732"/>
                    <a:pt x="532780" y="1722732"/>
                    <a:pt x="523391" y="1720385"/>
                  </a:cubicBezTo>
                  <a:cubicBezTo>
                    <a:pt x="518697" y="1720385"/>
                    <a:pt x="511656" y="1718038"/>
                    <a:pt x="506962" y="1718038"/>
                  </a:cubicBezTo>
                  <a:cubicBezTo>
                    <a:pt x="495227" y="1718038"/>
                    <a:pt x="485839" y="1718038"/>
                    <a:pt x="474103" y="1715691"/>
                  </a:cubicBezTo>
                  <a:cubicBezTo>
                    <a:pt x="474103" y="1708650"/>
                    <a:pt x="469409" y="1703956"/>
                    <a:pt x="464715" y="1699262"/>
                  </a:cubicBezTo>
                  <a:cubicBezTo>
                    <a:pt x="469409" y="1692221"/>
                    <a:pt x="474103" y="1685179"/>
                    <a:pt x="478797" y="1675791"/>
                  </a:cubicBezTo>
                  <a:cubicBezTo>
                    <a:pt x="485839" y="1666403"/>
                    <a:pt x="490533" y="1657015"/>
                    <a:pt x="497574" y="1647627"/>
                  </a:cubicBezTo>
                  <a:cubicBezTo>
                    <a:pt x="502268" y="1640586"/>
                    <a:pt x="509309" y="1631197"/>
                    <a:pt x="514003" y="1624156"/>
                  </a:cubicBezTo>
                  <a:cubicBezTo>
                    <a:pt x="701767" y="1459863"/>
                    <a:pt x="934124" y="1314346"/>
                    <a:pt x="1204035" y="1194647"/>
                  </a:cubicBezTo>
                  <a:cubicBezTo>
                    <a:pt x="1208729" y="1241588"/>
                    <a:pt x="1213423" y="1288529"/>
                    <a:pt x="1218117" y="1335469"/>
                  </a:cubicBezTo>
                  <a:cubicBezTo>
                    <a:pt x="1208729" y="1337817"/>
                    <a:pt x="1201688" y="1344858"/>
                    <a:pt x="1201688" y="1354246"/>
                  </a:cubicBezTo>
                  <a:cubicBezTo>
                    <a:pt x="1201688" y="1365981"/>
                    <a:pt x="1211076" y="1375369"/>
                    <a:pt x="1222811" y="1375369"/>
                  </a:cubicBezTo>
                  <a:cubicBezTo>
                    <a:pt x="1222811" y="1375369"/>
                    <a:pt x="1222811" y="1375369"/>
                    <a:pt x="1222811" y="1375369"/>
                  </a:cubicBezTo>
                  <a:cubicBezTo>
                    <a:pt x="1246282" y="1610074"/>
                    <a:pt x="1269752" y="1823655"/>
                    <a:pt x="1293223" y="2032542"/>
                  </a:cubicBezTo>
                  <a:cubicBezTo>
                    <a:pt x="1288529" y="2032542"/>
                    <a:pt x="1283834" y="2037236"/>
                    <a:pt x="1279140" y="2041930"/>
                  </a:cubicBezTo>
                  <a:cubicBezTo>
                    <a:pt x="1267405" y="2034889"/>
                    <a:pt x="1253323" y="2025501"/>
                    <a:pt x="1241588" y="2018460"/>
                  </a:cubicBezTo>
                  <a:cubicBezTo>
                    <a:pt x="1236894" y="2023154"/>
                    <a:pt x="1232199" y="2020807"/>
                    <a:pt x="1227505" y="2016113"/>
                  </a:cubicBezTo>
                  <a:close/>
                  <a:moveTo>
                    <a:pt x="384916" y="1734467"/>
                  </a:moveTo>
                  <a:cubicBezTo>
                    <a:pt x="373180" y="1748550"/>
                    <a:pt x="361445" y="1762632"/>
                    <a:pt x="352057" y="1776714"/>
                  </a:cubicBezTo>
                  <a:cubicBezTo>
                    <a:pt x="342669" y="1788449"/>
                    <a:pt x="335628" y="1797838"/>
                    <a:pt x="328587" y="1809573"/>
                  </a:cubicBezTo>
                  <a:cubicBezTo>
                    <a:pt x="323892" y="1816614"/>
                    <a:pt x="319198" y="1821308"/>
                    <a:pt x="314504" y="1828349"/>
                  </a:cubicBezTo>
                  <a:cubicBezTo>
                    <a:pt x="316851" y="1814267"/>
                    <a:pt x="319198" y="1797838"/>
                    <a:pt x="321545" y="1783755"/>
                  </a:cubicBezTo>
                  <a:cubicBezTo>
                    <a:pt x="333281" y="1746203"/>
                    <a:pt x="347363" y="1710997"/>
                    <a:pt x="359098" y="1673444"/>
                  </a:cubicBezTo>
                  <a:cubicBezTo>
                    <a:pt x="361445" y="1673444"/>
                    <a:pt x="363792" y="1675791"/>
                    <a:pt x="366139" y="1675791"/>
                  </a:cubicBezTo>
                  <a:cubicBezTo>
                    <a:pt x="373180" y="1678138"/>
                    <a:pt x="380222" y="1680485"/>
                    <a:pt x="387263" y="1685179"/>
                  </a:cubicBezTo>
                  <a:cubicBezTo>
                    <a:pt x="389610" y="1685179"/>
                    <a:pt x="391957" y="1687526"/>
                    <a:pt x="394304" y="1687526"/>
                  </a:cubicBezTo>
                  <a:cubicBezTo>
                    <a:pt x="401345" y="1689873"/>
                    <a:pt x="408386" y="1694568"/>
                    <a:pt x="415427" y="1699262"/>
                  </a:cubicBezTo>
                  <a:cubicBezTo>
                    <a:pt x="415427" y="1701609"/>
                    <a:pt x="413080" y="1701609"/>
                    <a:pt x="413080" y="1703956"/>
                  </a:cubicBezTo>
                  <a:cubicBezTo>
                    <a:pt x="401345" y="1713344"/>
                    <a:pt x="394304" y="1725079"/>
                    <a:pt x="384916" y="1734467"/>
                  </a:cubicBezTo>
                  <a:close/>
                  <a:moveTo>
                    <a:pt x="368486" y="1595992"/>
                  </a:moveTo>
                  <a:cubicBezTo>
                    <a:pt x="373180" y="1584256"/>
                    <a:pt x="377874" y="1572521"/>
                    <a:pt x="382569" y="1563133"/>
                  </a:cubicBezTo>
                  <a:cubicBezTo>
                    <a:pt x="387263" y="1553745"/>
                    <a:pt x="391957" y="1542009"/>
                    <a:pt x="396651" y="1532621"/>
                  </a:cubicBezTo>
                  <a:cubicBezTo>
                    <a:pt x="401345" y="1520886"/>
                    <a:pt x="406039" y="1511498"/>
                    <a:pt x="410733" y="1499763"/>
                  </a:cubicBezTo>
                  <a:cubicBezTo>
                    <a:pt x="415427" y="1490375"/>
                    <a:pt x="420121" y="1478639"/>
                    <a:pt x="424815" y="1469251"/>
                  </a:cubicBezTo>
                  <a:cubicBezTo>
                    <a:pt x="429509" y="1459863"/>
                    <a:pt x="434204" y="1448128"/>
                    <a:pt x="438898" y="1438740"/>
                  </a:cubicBezTo>
                  <a:cubicBezTo>
                    <a:pt x="438898" y="1438740"/>
                    <a:pt x="438898" y="1436392"/>
                    <a:pt x="441245" y="1436392"/>
                  </a:cubicBezTo>
                  <a:cubicBezTo>
                    <a:pt x="436551" y="1452822"/>
                    <a:pt x="429509" y="1466904"/>
                    <a:pt x="424815" y="1483333"/>
                  </a:cubicBezTo>
                  <a:cubicBezTo>
                    <a:pt x="420121" y="1492722"/>
                    <a:pt x="417774" y="1504457"/>
                    <a:pt x="413080" y="1513845"/>
                  </a:cubicBezTo>
                  <a:cubicBezTo>
                    <a:pt x="406039" y="1534968"/>
                    <a:pt x="398998" y="1556092"/>
                    <a:pt x="391957" y="1574868"/>
                  </a:cubicBezTo>
                  <a:cubicBezTo>
                    <a:pt x="389610" y="1579562"/>
                    <a:pt x="387263" y="1586603"/>
                    <a:pt x="384916" y="1591297"/>
                  </a:cubicBezTo>
                  <a:cubicBezTo>
                    <a:pt x="384916" y="1593645"/>
                    <a:pt x="382569" y="1598339"/>
                    <a:pt x="382569" y="1600686"/>
                  </a:cubicBezTo>
                  <a:cubicBezTo>
                    <a:pt x="375527" y="1610074"/>
                    <a:pt x="368486" y="1619462"/>
                    <a:pt x="361445" y="1628850"/>
                  </a:cubicBezTo>
                  <a:cubicBezTo>
                    <a:pt x="356751" y="1633544"/>
                    <a:pt x="354404" y="1640586"/>
                    <a:pt x="349710" y="1645280"/>
                  </a:cubicBezTo>
                  <a:cubicBezTo>
                    <a:pt x="349710" y="1645280"/>
                    <a:pt x="347363" y="1645280"/>
                    <a:pt x="347363" y="1642933"/>
                  </a:cubicBezTo>
                  <a:cubicBezTo>
                    <a:pt x="349710" y="1635891"/>
                    <a:pt x="354404" y="1628850"/>
                    <a:pt x="356751" y="1621809"/>
                  </a:cubicBezTo>
                  <a:cubicBezTo>
                    <a:pt x="359098" y="1617115"/>
                    <a:pt x="363792" y="1607727"/>
                    <a:pt x="368486" y="1595992"/>
                  </a:cubicBezTo>
                  <a:close/>
                  <a:moveTo>
                    <a:pt x="582068" y="1157094"/>
                  </a:moveTo>
                  <a:cubicBezTo>
                    <a:pt x="586762" y="1147706"/>
                    <a:pt x="591456" y="1140665"/>
                    <a:pt x="596150" y="1131276"/>
                  </a:cubicBezTo>
                  <a:cubicBezTo>
                    <a:pt x="600844" y="1121888"/>
                    <a:pt x="605538" y="1114847"/>
                    <a:pt x="610232" y="1105459"/>
                  </a:cubicBezTo>
                  <a:cubicBezTo>
                    <a:pt x="629008" y="1084335"/>
                    <a:pt x="647785" y="1065559"/>
                    <a:pt x="666561" y="1044436"/>
                  </a:cubicBezTo>
                  <a:cubicBezTo>
                    <a:pt x="673602" y="1037394"/>
                    <a:pt x="680643" y="1030353"/>
                    <a:pt x="687685" y="1023312"/>
                  </a:cubicBezTo>
                  <a:cubicBezTo>
                    <a:pt x="713502" y="995148"/>
                    <a:pt x="741667" y="969330"/>
                    <a:pt x="767484" y="943513"/>
                  </a:cubicBezTo>
                  <a:cubicBezTo>
                    <a:pt x="779219" y="931777"/>
                    <a:pt x="790955" y="922389"/>
                    <a:pt x="802690" y="910654"/>
                  </a:cubicBezTo>
                  <a:cubicBezTo>
                    <a:pt x="814425" y="898919"/>
                    <a:pt x="826160" y="889531"/>
                    <a:pt x="837896" y="877795"/>
                  </a:cubicBezTo>
                  <a:cubicBezTo>
                    <a:pt x="840243" y="880142"/>
                    <a:pt x="847284" y="882489"/>
                    <a:pt x="851978" y="882489"/>
                  </a:cubicBezTo>
                  <a:cubicBezTo>
                    <a:pt x="851978" y="903613"/>
                    <a:pt x="851978" y="924736"/>
                    <a:pt x="851978" y="948207"/>
                  </a:cubicBezTo>
                  <a:cubicBezTo>
                    <a:pt x="851978" y="950554"/>
                    <a:pt x="851978" y="950554"/>
                    <a:pt x="851978" y="952901"/>
                  </a:cubicBezTo>
                  <a:cubicBezTo>
                    <a:pt x="851978" y="992801"/>
                    <a:pt x="851978" y="1037394"/>
                    <a:pt x="849631" y="1081988"/>
                  </a:cubicBezTo>
                  <a:cubicBezTo>
                    <a:pt x="840243" y="1091377"/>
                    <a:pt x="830854" y="1098418"/>
                    <a:pt x="823813" y="1105459"/>
                  </a:cubicBezTo>
                  <a:cubicBezTo>
                    <a:pt x="819119" y="1110153"/>
                    <a:pt x="814425" y="1114847"/>
                    <a:pt x="807384" y="1119541"/>
                  </a:cubicBezTo>
                  <a:cubicBezTo>
                    <a:pt x="795649" y="1131276"/>
                    <a:pt x="781566" y="1143012"/>
                    <a:pt x="769831" y="1157094"/>
                  </a:cubicBezTo>
                  <a:cubicBezTo>
                    <a:pt x="765137" y="1161788"/>
                    <a:pt x="758096" y="1168829"/>
                    <a:pt x="753402" y="1173523"/>
                  </a:cubicBezTo>
                  <a:cubicBezTo>
                    <a:pt x="744014" y="1182911"/>
                    <a:pt x="734626" y="1192300"/>
                    <a:pt x="725237" y="1201688"/>
                  </a:cubicBezTo>
                  <a:cubicBezTo>
                    <a:pt x="720543" y="1199341"/>
                    <a:pt x="713502" y="1199341"/>
                    <a:pt x="708808" y="1196994"/>
                  </a:cubicBezTo>
                  <a:cubicBezTo>
                    <a:pt x="704114" y="1194647"/>
                    <a:pt x="699420" y="1194647"/>
                    <a:pt x="694726" y="1192300"/>
                  </a:cubicBezTo>
                  <a:cubicBezTo>
                    <a:pt x="687685" y="1189953"/>
                    <a:pt x="682991" y="1189953"/>
                    <a:pt x="675949" y="1187606"/>
                  </a:cubicBezTo>
                  <a:cubicBezTo>
                    <a:pt x="671255" y="1187606"/>
                    <a:pt x="668908" y="1185259"/>
                    <a:pt x="664214" y="1185259"/>
                  </a:cubicBezTo>
                  <a:cubicBezTo>
                    <a:pt x="657173" y="1185259"/>
                    <a:pt x="650132" y="1182911"/>
                    <a:pt x="643091" y="1182911"/>
                  </a:cubicBezTo>
                  <a:cubicBezTo>
                    <a:pt x="640744" y="1182911"/>
                    <a:pt x="636050" y="1182911"/>
                    <a:pt x="633703" y="1180564"/>
                  </a:cubicBezTo>
                  <a:cubicBezTo>
                    <a:pt x="624314" y="1180564"/>
                    <a:pt x="614926" y="1178217"/>
                    <a:pt x="603191" y="1178217"/>
                  </a:cubicBezTo>
                  <a:cubicBezTo>
                    <a:pt x="591456" y="1178217"/>
                    <a:pt x="579721" y="1178217"/>
                    <a:pt x="570332" y="1180564"/>
                  </a:cubicBezTo>
                  <a:cubicBezTo>
                    <a:pt x="570332" y="1180564"/>
                    <a:pt x="567985" y="1180564"/>
                    <a:pt x="567985" y="1180564"/>
                  </a:cubicBezTo>
                  <a:cubicBezTo>
                    <a:pt x="567985" y="1180564"/>
                    <a:pt x="567985" y="1180564"/>
                    <a:pt x="567985" y="1178217"/>
                  </a:cubicBezTo>
                  <a:cubicBezTo>
                    <a:pt x="570332" y="1175870"/>
                    <a:pt x="577373" y="1166482"/>
                    <a:pt x="582068" y="1157094"/>
                  </a:cubicBezTo>
                  <a:close/>
                  <a:moveTo>
                    <a:pt x="901266" y="1037394"/>
                  </a:moveTo>
                  <a:cubicBezTo>
                    <a:pt x="910654" y="1028006"/>
                    <a:pt x="920042" y="1020965"/>
                    <a:pt x="929430" y="1011577"/>
                  </a:cubicBezTo>
                  <a:cubicBezTo>
                    <a:pt x="938819" y="1004536"/>
                    <a:pt x="948207" y="995148"/>
                    <a:pt x="957595" y="988107"/>
                  </a:cubicBezTo>
                  <a:cubicBezTo>
                    <a:pt x="966983" y="981065"/>
                    <a:pt x="976371" y="971677"/>
                    <a:pt x="985760" y="964636"/>
                  </a:cubicBezTo>
                  <a:cubicBezTo>
                    <a:pt x="995148" y="957595"/>
                    <a:pt x="1004536" y="948207"/>
                    <a:pt x="1013924" y="941166"/>
                  </a:cubicBezTo>
                  <a:cubicBezTo>
                    <a:pt x="1016271" y="938819"/>
                    <a:pt x="1018618" y="936472"/>
                    <a:pt x="1020965" y="936472"/>
                  </a:cubicBezTo>
                  <a:cubicBezTo>
                    <a:pt x="1009230" y="955248"/>
                    <a:pt x="999842" y="974024"/>
                    <a:pt x="988107" y="992801"/>
                  </a:cubicBezTo>
                  <a:cubicBezTo>
                    <a:pt x="981065" y="1006883"/>
                    <a:pt x="974024" y="1018618"/>
                    <a:pt x="966983" y="1030353"/>
                  </a:cubicBezTo>
                  <a:cubicBezTo>
                    <a:pt x="966983" y="1032700"/>
                    <a:pt x="964636" y="1032700"/>
                    <a:pt x="964636" y="1035047"/>
                  </a:cubicBezTo>
                  <a:cubicBezTo>
                    <a:pt x="959942" y="1039742"/>
                    <a:pt x="955248" y="1046783"/>
                    <a:pt x="950554" y="1051477"/>
                  </a:cubicBezTo>
                  <a:cubicBezTo>
                    <a:pt x="945860" y="1058518"/>
                    <a:pt x="941166" y="1063212"/>
                    <a:pt x="934124" y="1070253"/>
                  </a:cubicBezTo>
                  <a:cubicBezTo>
                    <a:pt x="924736" y="1081988"/>
                    <a:pt x="913001" y="1093724"/>
                    <a:pt x="903613" y="1105459"/>
                  </a:cubicBezTo>
                  <a:cubicBezTo>
                    <a:pt x="898919" y="1110153"/>
                    <a:pt x="894225" y="1117194"/>
                    <a:pt x="889531" y="1121888"/>
                  </a:cubicBezTo>
                  <a:cubicBezTo>
                    <a:pt x="880142" y="1133623"/>
                    <a:pt x="868407" y="1145359"/>
                    <a:pt x="859019" y="1159441"/>
                  </a:cubicBezTo>
                  <a:cubicBezTo>
                    <a:pt x="854325" y="1164135"/>
                    <a:pt x="849631" y="1171176"/>
                    <a:pt x="844937" y="1175870"/>
                  </a:cubicBezTo>
                  <a:cubicBezTo>
                    <a:pt x="844937" y="1175870"/>
                    <a:pt x="844937" y="1175870"/>
                    <a:pt x="844937" y="1175870"/>
                  </a:cubicBezTo>
                  <a:cubicBezTo>
                    <a:pt x="844937" y="1168829"/>
                    <a:pt x="844937" y="1161788"/>
                    <a:pt x="844937" y="1154747"/>
                  </a:cubicBezTo>
                  <a:cubicBezTo>
                    <a:pt x="844937" y="1147706"/>
                    <a:pt x="844937" y="1143012"/>
                    <a:pt x="844937" y="1135970"/>
                  </a:cubicBezTo>
                  <a:cubicBezTo>
                    <a:pt x="844937" y="1124235"/>
                    <a:pt x="844937" y="1112500"/>
                    <a:pt x="844937" y="1103112"/>
                  </a:cubicBezTo>
                  <a:cubicBezTo>
                    <a:pt x="844937" y="1096071"/>
                    <a:pt x="844937" y="1091377"/>
                    <a:pt x="844937" y="1086683"/>
                  </a:cubicBezTo>
                  <a:cubicBezTo>
                    <a:pt x="854325" y="1079641"/>
                    <a:pt x="861366" y="1072600"/>
                    <a:pt x="868407" y="1063212"/>
                  </a:cubicBezTo>
                  <a:cubicBezTo>
                    <a:pt x="884837" y="1053824"/>
                    <a:pt x="894225" y="1044436"/>
                    <a:pt x="901266" y="1037394"/>
                  </a:cubicBezTo>
                  <a:close/>
                  <a:moveTo>
                    <a:pt x="1077294" y="844937"/>
                  </a:moveTo>
                  <a:cubicBezTo>
                    <a:pt x="1084336" y="830854"/>
                    <a:pt x="1093724" y="819119"/>
                    <a:pt x="1100765" y="805037"/>
                  </a:cubicBezTo>
                  <a:cubicBezTo>
                    <a:pt x="1100765" y="805037"/>
                    <a:pt x="1100765" y="802690"/>
                    <a:pt x="1103112" y="802690"/>
                  </a:cubicBezTo>
                  <a:cubicBezTo>
                    <a:pt x="1105459" y="802690"/>
                    <a:pt x="1110153" y="805037"/>
                    <a:pt x="1112500" y="805037"/>
                  </a:cubicBezTo>
                  <a:cubicBezTo>
                    <a:pt x="1117194" y="805037"/>
                    <a:pt x="1121888" y="807384"/>
                    <a:pt x="1124235" y="807384"/>
                  </a:cubicBezTo>
                  <a:cubicBezTo>
                    <a:pt x="1128929" y="809731"/>
                    <a:pt x="1133623" y="809731"/>
                    <a:pt x="1138318" y="812078"/>
                  </a:cubicBezTo>
                  <a:cubicBezTo>
                    <a:pt x="1140665" y="812078"/>
                    <a:pt x="1145359" y="814425"/>
                    <a:pt x="1147706" y="814425"/>
                  </a:cubicBezTo>
                  <a:cubicBezTo>
                    <a:pt x="1147706" y="816772"/>
                    <a:pt x="1147706" y="816772"/>
                    <a:pt x="1147706" y="819119"/>
                  </a:cubicBezTo>
                  <a:cubicBezTo>
                    <a:pt x="1147706" y="823813"/>
                    <a:pt x="1150053" y="826160"/>
                    <a:pt x="1152400" y="830854"/>
                  </a:cubicBezTo>
                  <a:cubicBezTo>
                    <a:pt x="1138318" y="842590"/>
                    <a:pt x="1124235" y="851978"/>
                    <a:pt x="1110153" y="863713"/>
                  </a:cubicBezTo>
                  <a:cubicBezTo>
                    <a:pt x="1110153" y="863713"/>
                    <a:pt x="1110153" y="863713"/>
                    <a:pt x="1110153" y="863713"/>
                  </a:cubicBezTo>
                  <a:cubicBezTo>
                    <a:pt x="1084336" y="884836"/>
                    <a:pt x="1058518" y="903613"/>
                    <a:pt x="1032700" y="924736"/>
                  </a:cubicBezTo>
                  <a:cubicBezTo>
                    <a:pt x="1037395" y="915348"/>
                    <a:pt x="1044436" y="905960"/>
                    <a:pt x="1049130" y="896572"/>
                  </a:cubicBezTo>
                  <a:cubicBezTo>
                    <a:pt x="1056171" y="880142"/>
                    <a:pt x="1065559" y="861366"/>
                    <a:pt x="1077294" y="844937"/>
                  </a:cubicBezTo>
                  <a:close/>
                  <a:moveTo>
                    <a:pt x="1201688" y="776872"/>
                  </a:moveTo>
                  <a:cubicBezTo>
                    <a:pt x="1206382" y="772178"/>
                    <a:pt x="1208729" y="767484"/>
                    <a:pt x="1213423" y="762790"/>
                  </a:cubicBezTo>
                  <a:cubicBezTo>
                    <a:pt x="1220464" y="753402"/>
                    <a:pt x="1227505" y="746361"/>
                    <a:pt x="1232199" y="736973"/>
                  </a:cubicBezTo>
                  <a:cubicBezTo>
                    <a:pt x="1236894" y="732279"/>
                    <a:pt x="1239241" y="727584"/>
                    <a:pt x="1243935" y="722890"/>
                  </a:cubicBezTo>
                  <a:cubicBezTo>
                    <a:pt x="1255670" y="706461"/>
                    <a:pt x="1267405" y="692379"/>
                    <a:pt x="1281487" y="675949"/>
                  </a:cubicBezTo>
                  <a:cubicBezTo>
                    <a:pt x="1286181" y="671255"/>
                    <a:pt x="1290876" y="664214"/>
                    <a:pt x="1295570" y="659520"/>
                  </a:cubicBezTo>
                  <a:cubicBezTo>
                    <a:pt x="1300264" y="654826"/>
                    <a:pt x="1304958" y="650132"/>
                    <a:pt x="1307305" y="645438"/>
                  </a:cubicBezTo>
                  <a:cubicBezTo>
                    <a:pt x="1314346" y="638397"/>
                    <a:pt x="1319040" y="631355"/>
                    <a:pt x="1326081" y="621967"/>
                  </a:cubicBezTo>
                  <a:cubicBezTo>
                    <a:pt x="1330775" y="617273"/>
                    <a:pt x="1335469" y="612579"/>
                    <a:pt x="1337816" y="607885"/>
                  </a:cubicBezTo>
                  <a:cubicBezTo>
                    <a:pt x="1344858" y="600844"/>
                    <a:pt x="1349552" y="593803"/>
                    <a:pt x="1356593" y="586762"/>
                  </a:cubicBezTo>
                  <a:cubicBezTo>
                    <a:pt x="1361287" y="582068"/>
                    <a:pt x="1365981" y="577373"/>
                    <a:pt x="1368328" y="572679"/>
                  </a:cubicBezTo>
                  <a:cubicBezTo>
                    <a:pt x="1375369" y="565638"/>
                    <a:pt x="1380063" y="558597"/>
                    <a:pt x="1387104" y="551556"/>
                  </a:cubicBezTo>
                  <a:cubicBezTo>
                    <a:pt x="1391799" y="546862"/>
                    <a:pt x="1396493" y="542168"/>
                    <a:pt x="1401187" y="537474"/>
                  </a:cubicBezTo>
                  <a:cubicBezTo>
                    <a:pt x="1405881" y="530433"/>
                    <a:pt x="1412922" y="523391"/>
                    <a:pt x="1419963" y="518697"/>
                  </a:cubicBezTo>
                  <a:cubicBezTo>
                    <a:pt x="1424657" y="514003"/>
                    <a:pt x="1429351" y="509309"/>
                    <a:pt x="1434045" y="504615"/>
                  </a:cubicBezTo>
                  <a:cubicBezTo>
                    <a:pt x="1441087" y="497574"/>
                    <a:pt x="1445781" y="492880"/>
                    <a:pt x="1452822" y="485839"/>
                  </a:cubicBezTo>
                  <a:cubicBezTo>
                    <a:pt x="1452822" y="485839"/>
                    <a:pt x="1455169" y="483492"/>
                    <a:pt x="1455169" y="483492"/>
                  </a:cubicBezTo>
                  <a:cubicBezTo>
                    <a:pt x="1485680" y="474103"/>
                    <a:pt x="1513845" y="467062"/>
                    <a:pt x="1544357" y="460021"/>
                  </a:cubicBezTo>
                  <a:cubicBezTo>
                    <a:pt x="1544357" y="460021"/>
                    <a:pt x="1544357" y="460021"/>
                    <a:pt x="1544357" y="462368"/>
                  </a:cubicBezTo>
                  <a:cubicBezTo>
                    <a:pt x="1539662" y="469409"/>
                    <a:pt x="1534968" y="478797"/>
                    <a:pt x="1530274" y="485839"/>
                  </a:cubicBezTo>
                  <a:cubicBezTo>
                    <a:pt x="1523233" y="497574"/>
                    <a:pt x="1516192" y="509309"/>
                    <a:pt x="1509151" y="518697"/>
                  </a:cubicBezTo>
                  <a:cubicBezTo>
                    <a:pt x="1504457" y="528085"/>
                    <a:pt x="1499763" y="535127"/>
                    <a:pt x="1495069" y="544515"/>
                  </a:cubicBezTo>
                  <a:cubicBezTo>
                    <a:pt x="1488028" y="556250"/>
                    <a:pt x="1480986" y="567985"/>
                    <a:pt x="1473945" y="582068"/>
                  </a:cubicBezTo>
                  <a:cubicBezTo>
                    <a:pt x="1469251" y="591456"/>
                    <a:pt x="1464557" y="598497"/>
                    <a:pt x="1459863" y="607885"/>
                  </a:cubicBezTo>
                  <a:cubicBezTo>
                    <a:pt x="1452822" y="619620"/>
                    <a:pt x="1445781" y="633703"/>
                    <a:pt x="1441087" y="645438"/>
                  </a:cubicBezTo>
                  <a:cubicBezTo>
                    <a:pt x="1436392" y="654826"/>
                    <a:pt x="1431698" y="664214"/>
                    <a:pt x="1424657" y="675949"/>
                  </a:cubicBezTo>
                  <a:cubicBezTo>
                    <a:pt x="1419963" y="682991"/>
                    <a:pt x="1417616" y="690032"/>
                    <a:pt x="1412922" y="697073"/>
                  </a:cubicBezTo>
                  <a:cubicBezTo>
                    <a:pt x="1408228" y="706461"/>
                    <a:pt x="1403534" y="718196"/>
                    <a:pt x="1398840" y="727584"/>
                  </a:cubicBezTo>
                  <a:cubicBezTo>
                    <a:pt x="1396493" y="727584"/>
                    <a:pt x="1394146" y="725237"/>
                    <a:pt x="1391799" y="725237"/>
                  </a:cubicBezTo>
                  <a:cubicBezTo>
                    <a:pt x="1380063" y="725237"/>
                    <a:pt x="1370675" y="734626"/>
                    <a:pt x="1370675" y="746361"/>
                  </a:cubicBezTo>
                  <a:cubicBezTo>
                    <a:pt x="1370675" y="748708"/>
                    <a:pt x="1370675" y="751055"/>
                    <a:pt x="1370675" y="751055"/>
                  </a:cubicBezTo>
                  <a:cubicBezTo>
                    <a:pt x="1363634" y="753402"/>
                    <a:pt x="1354246" y="755749"/>
                    <a:pt x="1347205" y="758096"/>
                  </a:cubicBezTo>
                  <a:cubicBezTo>
                    <a:pt x="1342511" y="760443"/>
                    <a:pt x="1337816" y="760443"/>
                    <a:pt x="1335469" y="762790"/>
                  </a:cubicBezTo>
                  <a:cubicBezTo>
                    <a:pt x="1328428" y="765137"/>
                    <a:pt x="1319040" y="767484"/>
                    <a:pt x="1311999" y="772178"/>
                  </a:cubicBezTo>
                  <a:cubicBezTo>
                    <a:pt x="1302611" y="776872"/>
                    <a:pt x="1290876" y="779219"/>
                    <a:pt x="1281487" y="783914"/>
                  </a:cubicBezTo>
                  <a:cubicBezTo>
                    <a:pt x="1272099" y="786261"/>
                    <a:pt x="1265058" y="790955"/>
                    <a:pt x="1255670" y="793302"/>
                  </a:cubicBezTo>
                  <a:cubicBezTo>
                    <a:pt x="1246282" y="797996"/>
                    <a:pt x="1236894" y="800343"/>
                    <a:pt x="1227505" y="805037"/>
                  </a:cubicBezTo>
                  <a:cubicBezTo>
                    <a:pt x="1218117" y="809731"/>
                    <a:pt x="1208729" y="812078"/>
                    <a:pt x="1199341" y="816772"/>
                  </a:cubicBezTo>
                  <a:cubicBezTo>
                    <a:pt x="1196994" y="819119"/>
                    <a:pt x="1192300" y="819119"/>
                    <a:pt x="1189953" y="821466"/>
                  </a:cubicBezTo>
                  <a:cubicBezTo>
                    <a:pt x="1187605" y="819119"/>
                    <a:pt x="1187605" y="816772"/>
                    <a:pt x="1185258" y="814425"/>
                  </a:cubicBezTo>
                  <a:cubicBezTo>
                    <a:pt x="1185258" y="814425"/>
                    <a:pt x="1185258" y="814425"/>
                    <a:pt x="1185258" y="814425"/>
                  </a:cubicBezTo>
                  <a:cubicBezTo>
                    <a:pt x="1187605" y="795649"/>
                    <a:pt x="1194647" y="786261"/>
                    <a:pt x="1201688" y="776872"/>
                  </a:cubicBezTo>
                  <a:close/>
                  <a:moveTo>
                    <a:pt x="1938660" y="415427"/>
                  </a:moveTo>
                  <a:cubicBezTo>
                    <a:pt x="1948049" y="422468"/>
                    <a:pt x="1955090" y="427162"/>
                    <a:pt x="1964478" y="434204"/>
                  </a:cubicBezTo>
                  <a:cubicBezTo>
                    <a:pt x="1966825" y="436551"/>
                    <a:pt x="1971519" y="438898"/>
                    <a:pt x="1973866" y="441245"/>
                  </a:cubicBezTo>
                  <a:cubicBezTo>
                    <a:pt x="1980907" y="448286"/>
                    <a:pt x="1990295" y="452980"/>
                    <a:pt x="1997336" y="460021"/>
                  </a:cubicBezTo>
                  <a:cubicBezTo>
                    <a:pt x="2002031" y="462368"/>
                    <a:pt x="2004378" y="467062"/>
                    <a:pt x="2009072" y="469409"/>
                  </a:cubicBezTo>
                  <a:cubicBezTo>
                    <a:pt x="2016113" y="476450"/>
                    <a:pt x="2025501" y="481145"/>
                    <a:pt x="2032542" y="488186"/>
                  </a:cubicBezTo>
                  <a:cubicBezTo>
                    <a:pt x="2037236" y="490533"/>
                    <a:pt x="2039583" y="495227"/>
                    <a:pt x="2044277" y="497574"/>
                  </a:cubicBezTo>
                  <a:cubicBezTo>
                    <a:pt x="2051319" y="504615"/>
                    <a:pt x="2060707" y="511656"/>
                    <a:pt x="2067748" y="518697"/>
                  </a:cubicBezTo>
                  <a:cubicBezTo>
                    <a:pt x="2072442" y="521044"/>
                    <a:pt x="2074789" y="525738"/>
                    <a:pt x="2079483" y="528085"/>
                  </a:cubicBezTo>
                  <a:cubicBezTo>
                    <a:pt x="2063054" y="532780"/>
                    <a:pt x="2048972" y="539821"/>
                    <a:pt x="2032542" y="544515"/>
                  </a:cubicBezTo>
                  <a:cubicBezTo>
                    <a:pt x="2013766" y="551556"/>
                    <a:pt x="1997336" y="558597"/>
                    <a:pt x="1978560" y="565638"/>
                  </a:cubicBezTo>
                  <a:cubicBezTo>
                    <a:pt x="1959784" y="572679"/>
                    <a:pt x="1943355" y="579720"/>
                    <a:pt x="1924578" y="586762"/>
                  </a:cubicBezTo>
                  <a:cubicBezTo>
                    <a:pt x="1905802" y="593803"/>
                    <a:pt x="1889372" y="603191"/>
                    <a:pt x="1870596" y="610232"/>
                  </a:cubicBezTo>
                  <a:cubicBezTo>
                    <a:pt x="1851820" y="617273"/>
                    <a:pt x="1835390" y="626661"/>
                    <a:pt x="1816614" y="633703"/>
                  </a:cubicBezTo>
                  <a:cubicBezTo>
                    <a:pt x="1797838" y="643091"/>
                    <a:pt x="1779061" y="652479"/>
                    <a:pt x="1760285" y="659520"/>
                  </a:cubicBezTo>
                  <a:cubicBezTo>
                    <a:pt x="1753244" y="664214"/>
                    <a:pt x="1743856" y="666561"/>
                    <a:pt x="1736814" y="671255"/>
                  </a:cubicBezTo>
                  <a:cubicBezTo>
                    <a:pt x="1727426" y="671255"/>
                    <a:pt x="1718038" y="673602"/>
                    <a:pt x="1710997" y="673602"/>
                  </a:cubicBezTo>
                  <a:cubicBezTo>
                    <a:pt x="1699262" y="675949"/>
                    <a:pt x="1689873" y="675949"/>
                    <a:pt x="1678138" y="678296"/>
                  </a:cubicBezTo>
                  <a:cubicBezTo>
                    <a:pt x="1661709" y="680643"/>
                    <a:pt x="1645280" y="682991"/>
                    <a:pt x="1628850" y="685338"/>
                  </a:cubicBezTo>
                  <a:cubicBezTo>
                    <a:pt x="1617115" y="687685"/>
                    <a:pt x="1607727" y="690032"/>
                    <a:pt x="1595992" y="690032"/>
                  </a:cubicBezTo>
                  <a:cubicBezTo>
                    <a:pt x="1579562" y="692379"/>
                    <a:pt x="1563133" y="694726"/>
                    <a:pt x="1546704" y="699420"/>
                  </a:cubicBezTo>
                  <a:cubicBezTo>
                    <a:pt x="1534968" y="701767"/>
                    <a:pt x="1523233" y="704114"/>
                    <a:pt x="1511498" y="706461"/>
                  </a:cubicBezTo>
                  <a:cubicBezTo>
                    <a:pt x="1495069" y="708808"/>
                    <a:pt x="1480986" y="713502"/>
                    <a:pt x="1464557" y="715849"/>
                  </a:cubicBezTo>
                  <a:cubicBezTo>
                    <a:pt x="1452822" y="718196"/>
                    <a:pt x="1441087" y="720543"/>
                    <a:pt x="1429351" y="725237"/>
                  </a:cubicBezTo>
                  <a:cubicBezTo>
                    <a:pt x="1419963" y="727584"/>
                    <a:pt x="1412922" y="729931"/>
                    <a:pt x="1403534" y="732279"/>
                  </a:cubicBezTo>
                  <a:cubicBezTo>
                    <a:pt x="1401187" y="727584"/>
                    <a:pt x="1398840" y="722890"/>
                    <a:pt x="1394146" y="720543"/>
                  </a:cubicBezTo>
                  <a:cubicBezTo>
                    <a:pt x="1396493" y="715849"/>
                    <a:pt x="1398840" y="708808"/>
                    <a:pt x="1403534" y="704114"/>
                  </a:cubicBezTo>
                  <a:cubicBezTo>
                    <a:pt x="1410575" y="692379"/>
                    <a:pt x="1415269" y="678296"/>
                    <a:pt x="1422310" y="666561"/>
                  </a:cubicBezTo>
                  <a:cubicBezTo>
                    <a:pt x="1427004" y="654826"/>
                    <a:pt x="1434045" y="645438"/>
                    <a:pt x="1438739" y="636050"/>
                  </a:cubicBezTo>
                  <a:cubicBezTo>
                    <a:pt x="1445781" y="624314"/>
                    <a:pt x="1450475" y="612579"/>
                    <a:pt x="1457516" y="600844"/>
                  </a:cubicBezTo>
                  <a:cubicBezTo>
                    <a:pt x="1462210" y="591456"/>
                    <a:pt x="1469251" y="582068"/>
                    <a:pt x="1473945" y="572679"/>
                  </a:cubicBezTo>
                  <a:cubicBezTo>
                    <a:pt x="1480986" y="560944"/>
                    <a:pt x="1485680" y="549209"/>
                    <a:pt x="1492722" y="537474"/>
                  </a:cubicBezTo>
                  <a:cubicBezTo>
                    <a:pt x="1497416" y="528085"/>
                    <a:pt x="1502110" y="521044"/>
                    <a:pt x="1509151" y="511656"/>
                  </a:cubicBezTo>
                  <a:cubicBezTo>
                    <a:pt x="1516192" y="499921"/>
                    <a:pt x="1523233" y="488186"/>
                    <a:pt x="1527927" y="478797"/>
                  </a:cubicBezTo>
                  <a:cubicBezTo>
                    <a:pt x="1532621" y="471756"/>
                    <a:pt x="1534968" y="467062"/>
                    <a:pt x="1539662" y="460021"/>
                  </a:cubicBezTo>
                  <a:cubicBezTo>
                    <a:pt x="1542009" y="457674"/>
                    <a:pt x="1542009" y="455327"/>
                    <a:pt x="1544357" y="452980"/>
                  </a:cubicBezTo>
                  <a:cubicBezTo>
                    <a:pt x="1661709" y="424815"/>
                    <a:pt x="1786102" y="406039"/>
                    <a:pt x="1912843" y="396651"/>
                  </a:cubicBezTo>
                  <a:cubicBezTo>
                    <a:pt x="1919884" y="401345"/>
                    <a:pt x="1924578" y="403692"/>
                    <a:pt x="1931619" y="408386"/>
                  </a:cubicBezTo>
                  <a:cubicBezTo>
                    <a:pt x="1933966" y="413080"/>
                    <a:pt x="1936313" y="415427"/>
                    <a:pt x="1938660" y="415427"/>
                  </a:cubicBezTo>
                  <a:close/>
                  <a:moveTo>
                    <a:pt x="2152242" y="506962"/>
                  </a:moveTo>
                  <a:cubicBezTo>
                    <a:pt x="2171018" y="499921"/>
                    <a:pt x="2192141" y="495227"/>
                    <a:pt x="2210918" y="488186"/>
                  </a:cubicBezTo>
                  <a:cubicBezTo>
                    <a:pt x="2225000" y="483492"/>
                    <a:pt x="2241429" y="478797"/>
                    <a:pt x="2255512" y="474103"/>
                  </a:cubicBezTo>
                  <a:cubicBezTo>
                    <a:pt x="2262553" y="471756"/>
                    <a:pt x="2269594" y="469409"/>
                    <a:pt x="2278982" y="467062"/>
                  </a:cubicBezTo>
                  <a:cubicBezTo>
                    <a:pt x="2269594" y="490533"/>
                    <a:pt x="2260206" y="516350"/>
                    <a:pt x="2253165" y="542168"/>
                  </a:cubicBezTo>
                  <a:cubicBezTo>
                    <a:pt x="2253165" y="544515"/>
                    <a:pt x="2250818" y="546862"/>
                    <a:pt x="2250818" y="546862"/>
                  </a:cubicBezTo>
                  <a:cubicBezTo>
                    <a:pt x="2246123" y="563291"/>
                    <a:pt x="2239082" y="582068"/>
                    <a:pt x="2234388" y="600844"/>
                  </a:cubicBezTo>
                  <a:cubicBezTo>
                    <a:pt x="2234388" y="603191"/>
                    <a:pt x="2232041" y="607885"/>
                    <a:pt x="2232041" y="610232"/>
                  </a:cubicBezTo>
                  <a:cubicBezTo>
                    <a:pt x="2229694" y="621967"/>
                    <a:pt x="2225000" y="631355"/>
                    <a:pt x="2222653" y="643091"/>
                  </a:cubicBezTo>
                  <a:cubicBezTo>
                    <a:pt x="2220306" y="643091"/>
                    <a:pt x="2220306" y="643091"/>
                    <a:pt x="2217959" y="643091"/>
                  </a:cubicBezTo>
                  <a:cubicBezTo>
                    <a:pt x="2213265" y="643091"/>
                    <a:pt x="2208571" y="645438"/>
                    <a:pt x="2203877" y="647785"/>
                  </a:cubicBezTo>
                  <a:cubicBezTo>
                    <a:pt x="2199183" y="643091"/>
                    <a:pt x="2194488" y="638397"/>
                    <a:pt x="2189794" y="633703"/>
                  </a:cubicBezTo>
                  <a:cubicBezTo>
                    <a:pt x="2187447" y="631355"/>
                    <a:pt x="2182753" y="626661"/>
                    <a:pt x="2180406" y="624314"/>
                  </a:cubicBezTo>
                  <a:cubicBezTo>
                    <a:pt x="2168671" y="612579"/>
                    <a:pt x="2159283" y="603191"/>
                    <a:pt x="2147548" y="591456"/>
                  </a:cubicBezTo>
                  <a:cubicBezTo>
                    <a:pt x="2147548" y="591456"/>
                    <a:pt x="2145201" y="589109"/>
                    <a:pt x="2145201" y="589109"/>
                  </a:cubicBezTo>
                  <a:cubicBezTo>
                    <a:pt x="2124077" y="570332"/>
                    <a:pt x="2105301" y="551556"/>
                    <a:pt x="2086524" y="532780"/>
                  </a:cubicBezTo>
                  <a:cubicBezTo>
                    <a:pt x="2093565" y="530433"/>
                    <a:pt x="2102954" y="528085"/>
                    <a:pt x="2109995" y="525738"/>
                  </a:cubicBezTo>
                  <a:cubicBezTo>
                    <a:pt x="2121730" y="516350"/>
                    <a:pt x="2135812" y="511656"/>
                    <a:pt x="2152242" y="506962"/>
                  </a:cubicBezTo>
                  <a:close/>
                  <a:moveTo>
                    <a:pt x="2293064" y="434204"/>
                  </a:moveTo>
                  <a:cubicBezTo>
                    <a:pt x="2297759" y="422468"/>
                    <a:pt x="2302453" y="413080"/>
                    <a:pt x="2307147" y="401345"/>
                  </a:cubicBezTo>
                  <a:cubicBezTo>
                    <a:pt x="2309494" y="401345"/>
                    <a:pt x="2311841" y="401345"/>
                    <a:pt x="2314188" y="401345"/>
                  </a:cubicBezTo>
                  <a:cubicBezTo>
                    <a:pt x="2332964" y="403692"/>
                    <a:pt x="2351741" y="403692"/>
                    <a:pt x="2370517" y="406039"/>
                  </a:cubicBezTo>
                  <a:cubicBezTo>
                    <a:pt x="2384599" y="408386"/>
                    <a:pt x="2396334" y="408386"/>
                    <a:pt x="2410417" y="410733"/>
                  </a:cubicBezTo>
                  <a:cubicBezTo>
                    <a:pt x="2422152" y="413080"/>
                    <a:pt x="2433887" y="413080"/>
                    <a:pt x="2447970" y="415427"/>
                  </a:cubicBezTo>
                  <a:cubicBezTo>
                    <a:pt x="2447970" y="415427"/>
                    <a:pt x="2447970" y="415427"/>
                    <a:pt x="2447970" y="417774"/>
                  </a:cubicBezTo>
                  <a:cubicBezTo>
                    <a:pt x="2447970" y="417774"/>
                    <a:pt x="2447970" y="417774"/>
                    <a:pt x="2447970" y="417774"/>
                  </a:cubicBezTo>
                  <a:cubicBezTo>
                    <a:pt x="2445622" y="420121"/>
                    <a:pt x="2443275" y="420121"/>
                    <a:pt x="2443275" y="422468"/>
                  </a:cubicBezTo>
                  <a:cubicBezTo>
                    <a:pt x="2431540" y="424815"/>
                    <a:pt x="2417458" y="429510"/>
                    <a:pt x="2403376" y="431857"/>
                  </a:cubicBezTo>
                  <a:cubicBezTo>
                    <a:pt x="2389293" y="436551"/>
                    <a:pt x="2372864" y="438898"/>
                    <a:pt x="2358782" y="443592"/>
                  </a:cubicBezTo>
                  <a:cubicBezTo>
                    <a:pt x="2337658" y="448286"/>
                    <a:pt x="2318882" y="455327"/>
                    <a:pt x="2297759" y="460021"/>
                  </a:cubicBezTo>
                  <a:cubicBezTo>
                    <a:pt x="2293064" y="462368"/>
                    <a:pt x="2288370" y="462368"/>
                    <a:pt x="2283676" y="464715"/>
                  </a:cubicBezTo>
                  <a:cubicBezTo>
                    <a:pt x="2286023" y="460021"/>
                    <a:pt x="2286023" y="457674"/>
                    <a:pt x="2288370" y="452980"/>
                  </a:cubicBezTo>
                  <a:cubicBezTo>
                    <a:pt x="2288370" y="448286"/>
                    <a:pt x="2290717" y="441245"/>
                    <a:pt x="2293064" y="434204"/>
                  </a:cubicBezTo>
                  <a:close/>
                  <a:moveTo>
                    <a:pt x="2530116" y="431857"/>
                  </a:moveTo>
                  <a:cubicBezTo>
                    <a:pt x="2541851" y="434204"/>
                    <a:pt x="2551239" y="436551"/>
                    <a:pt x="2562975" y="438898"/>
                  </a:cubicBezTo>
                  <a:cubicBezTo>
                    <a:pt x="2572363" y="441245"/>
                    <a:pt x="2581751" y="443592"/>
                    <a:pt x="2591139" y="445939"/>
                  </a:cubicBezTo>
                  <a:cubicBezTo>
                    <a:pt x="2602875" y="448286"/>
                    <a:pt x="2614610" y="450633"/>
                    <a:pt x="2623998" y="452980"/>
                  </a:cubicBezTo>
                  <a:cubicBezTo>
                    <a:pt x="2633386" y="455327"/>
                    <a:pt x="2642774" y="457674"/>
                    <a:pt x="2649816" y="460021"/>
                  </a:cubicBezTo>
                  <a:cubicBezTo>
                    <a:pt x="2654510" y="460021"/>
                    <a:pt x="2659204" y="462368"/>
                    <a:pt x="2663898" y="464715"/>
                  </a:cubicBezTo>
                  <a:cubicBezTo>
                    <a:pt x="2659204" y="467062"/>
                    <a:pt x="2654510" y="467062"/>
                    <a:pt x="2652163" y="469409"/>
                  </a:cubicBezTo>
                  <a:cubicBezTo>
                    <a:pt x="2647469" y="471756"/>
                    <a:pt x="2642774" y="471756"/>
                    <a:pt x="2638080" y="474103"/>
                  </a:cubicBezTo>
                  <a:cubicBezTo>
                    <a:pt x="2626345" y="478797"/>
                    <a:pt x="2614610" y="481145"/>
                    <a:pt x="2602875" y="485839"/>
                  </a:cubicBezTo>
                  <a:cubicBezTo>
                    <a:pt x="2600528" y="485839"/>
                    <a:pt x="2600528" y="488186"/>
                    <a:pt x="2598180" y="488186"/>
                  </a:cubicBezTo>
                  <a:cubicBezTo>
                    <a:pt x="2598180" y="488186"/>
                    <a:pt x="2598180" y="488186"/>
                    <a:pt x="2598180" y="488186"/>
                  </a:cubicBezTo>
                  <a:cubicBezTo>
                    <a:pt x="2591139" y="483492"/>
                    <a:pt x="2584098" y="481145"/>
                    <a:pt x="2577057" y="476450"/>
                  </a:cubicBezTo>
                  <a:cubicBezTo>
                    <a:pt x="2570016" y="471756"/>
                    <a:pt x="2562975" y="469409"/>
                    <a:pt x="2555934" y="464715"/>
                  </a:cubicBezTo>
                  <a:cubicBezTo>
                    <a:pt x="2548892" y="460021"/>
                    <a:pt x="2541851" y="457674"/>
                    <a:pt x="2534810" y="455327"/>
                  </a:cubicBezTo>
                  <a:cubicBezTo>
                    <a:pt x="2527769" y="450633"/>
                    <a:pt x="2520728" y="448286"/>
                    <a:pt x="2511340" y="443592"/>
                  </a:cubicBezTo>
                  <a:cubicBezTo>
                    <a:pt x="2504299" y="441245"/>
                    <a:pt x="2497258" y="436551"/>
                    <a:pt x="2490216" y="434204"/>
                  </a:cubicBezTo>
                  <a:cubicBezTo>
                    <a:pt x="2487869" y="434204"/>
                    <a:pt x="2485522" y="431857"/>
                    <a:pt x="2483175" y="431857"/>
                  </a:cubicBezTo>
                  <a:cubicBezTo>
                    <a:pt x="2483175" y="431857"/>
                    <a:pt x="2483175" y="429510"/>
                    <a:pt x="2483175" y="429510"/>
                  </a:cubicBezTo>
                  <a:cubicBezTo>
                    <a:pt x="2487869" y="429510"/>
                    <a:pt x="2492563" y="431857"/>
                    <a:pt x="2499605" y="431857"/>
                  </a:cubicBezTo>
                  <a:cubicBezTo>
                    <a:pt x="2511340" y="427162"/>
                    <a:pt x="2520728" y="429510"/>
                    <a:pt x="2530116" y="431857"/>
                  </a:cubicBezTo>
                  <a:close/>
                  <a:moveTo>
                    <a:pt x="2699103" y="452980"/>
                  </a:moveTo>
                  <a:cubicBezTo>
                    <a:pt x="2708492" y="450633"/>
                    <a:pt x="2717880" y="448286"/>
                    <a:pt x="2727268" y="445939"/>
                  </a:cubicBezTo>
                  <a:cubicBezTo>
                    <a:pt x="2734309" y="443592"/>
                    <a:pt x="2741350" y="441245"/>
                    <a:pt x="2748391" y="441245"/>
                  </a:cubicBezTo>
                  <a:cubicBezTo>
                    <a:pt x="2757780" y="438898"/>
                    <a:pt x="2767168" y="436551"/>
                    <a:pt x="2776556" y="434204"/>
                  </a:cubicBezTo>
                  <a:cubicBezTo>
                    <a:pt x="2783597" y="431857"/>
                    <a:pt x="2790638" y="431857"/>
                    <a:pt x="2795332" y="429510"/>
                  </a:cubicBezTo>
                  <a:cubicBezTo>
                    <a:pt x="2804721" y="427162"/>
                    <a:pt x="2814109" y="424815"/>
                    <a:pt x="2825844" y="422468"/>
                  </a:cubicBezTo>
                  <a:cubicBezTo>
                    <a:pt x="2830538" y="420121"/>
                    <a:pt x="2837579" y="420121"/>
                    <a:pt x="2842273" y="417774"/>
                  </a:cubicBezTo>
                  <a:cubicBezTo>
                    <a:pt x="2851661" y="415427"/>
                    <a:pt x="2863397" y="413080"/>
                    <a:pt x="2872785" y="410733"/>
                  </a:cubicBezTo>
                  <a:cubicBezTo>
                    <a:pt x="2877479" y="410733"/>
                    <a:pt x="2884520" y="408386"/>
                    <a:pt x="2889214" y="408386"/>
                  </a:cubicBezTo>
                  <a:cubicBezTo>
                    <a:pt x="2898602" y="406039"/>
                    <a:pt x="2910338" y="403692"/>
                    <a:pt x="2919726" y="403692"/>
                  </a:cubicBezTo>
                  <a:cubicBezTo>
                    <a:pt x="2924420" y="403692"/>
                    <a:pt x="2929114" y="401345"/>
                    <a:pt x="2933808" y="401345"/>
                  </a:cubicBezTo>
                  <a:cubicBezTo>
                    <a:pt x="2943196" y="398998"/>
                    <a:pt x="2952585" y="398998"/>
                    <a:pt x="2961973" y="396651"/>
                  </a:cubicBezTo>
                  <a:cubicBezTo>
                    <a:pt x="2964320" y="406039"/>
                    <a:pt x="2971361" y="410733"/>
                    <a:pt x="2978402" y="413080"/>
                  </a:cubicBezTo>
                  <a:cubicBezTo>
                    <a:pt x="2978402" y="415427"/>
                    <a:pt x="2978402" y="417774"/>
                    <a:pt x="2978402" y="420121"/>
                  </a:cubicBezTo>
                  <a:cubicBezTo>
                    <a:pt x="2978402" y="422468"/>
                    <a:pt x="2978402" y="422468"/>
                    <a:pt x="2978402" y="424815"/>
                  </a:cubicBezTo>
                  <a:cubicBezTo>
                    <a:pt x="2978402" y="431857"/>
                    <a:pt x="2976055" y="441245"/>
                    <a:pt x="2976055" y="448286"/>
                  </a:cubicBezTo>
                  <a:cubicBezTo>
                    <a:pt x="2976055" y="450633"/>
                    <a:pt x="2976055" y="452980"/>
                    <a:pt x="2976055" y="457674"/>
                  </a:cubicBezTo>
                  <a:cubicBezTo>
                    <a:pt x="2976055" y="464715"/>
                    <a:pt x="2976055" y="471756"/>
                    <a:pt x="2973708" y="478797"/>
                  </a:cubicBezTo>
                  <a:cubicBezTo>
                    <a:pt x="2973708" y="483492"/>
                    <a:pt x="2973708" y="488186"/>
                    <a:pt x="2973708" y="492880"/>
                  </a:cubicBezTo>
                  <a:cubicBezTo>
                    <a:pt x="2973708" y="497574"/>
                    <a:pt x="2973708" y="502268"/>
                    <a:pt x="2973708" y="506962"/>
                  </a:cubicBezTo>
                  <a:cubicBezTo>
                    <a:pt x="2973708" y="514003"/>
                    <a:pt x="2973708" y="521044"/>
                    <a:pt x="2971361" y="528085"/>
                  </a:cubicBezTo>
                  <a:cubicBezTo>
                    <a:pt x="2971361" y="530433"/>
                    <a:pt x="2971361" y="532780"/>
                    <a:pt x="2971361" y="537474"/>
                  </a:cubicBezTo>
                  <a:cubicBezTo>
                    <a:pt x="2971361" y="544515"/>
                    <a:pt x="2971361" y="549209"/>
                    <a:pt x="2971361" y="556250"/>
                  </a:cubicBezTo>
                  <a:cubicBezTo>
                    <a:pt x="2966667" y="553903"/>
                    <a:pt x="2961973" y="553903"/>
                    <a:pt x="2957279" y="551556"/>
                  </a:cubicBezTo>
                  <a:cubicBezTo>
                    <a:pt x="2947890" y="549209"/>
                    <a:pt x="2938502" y="544515"/>
                    <a:pt x="2929114" y="542168"/>
                  </a:cubicBezTo>
                  <a:cubicBezTo>
                    <a:pt x="2917379" y="537474"/>
                    <a:pt x="2907991" y="535127"/>
                    <a:pt x="2896255" y="530433"/>
                  </a:cubicBezTo>
                  <a:cubicBezTo>
                    <a:pt x="2886867" y="528085"/>
                    <a:pt x="2877479" y="523391"/>
                    <a:pt x="2868091" y="521044"/>
                  </a:cubicBezTo>
                  <a:cubicBezTo>
                    <a:pt x="2856355" y="518697"/>
                    <a:pt x="2846967" y="514003"/>
                    <a:pt x="2835232" y="511656"/>
                  </a:cubicBezTo>
                  <a:cubicBezTo>
                    <a:pt x="2825844" y="509309"/>
                    <a:pt x="2816456" y="506962"/>
                    <a:pt x="2807068" y="502268"/>
                  </a:cubicBezTo>
                  <a:cubicBezTo>
                    <a:pt x="2795332" y="499921"/>
                    <a:pt x="2783597" y="495227"/>
                    <a:pt x="2774209" y="492880"/>
                  </a:cubicBezTo>
                  <a:cubicBezTo>
                    <a:pt x="2764821" y="490533"/>
                    <a:pt x="2757780" y="488186"/>
                    <a:pt x="2748391" y="485839"/>
                  </a:cubicBezTo>
                  <a:cubicBezTo>
                    <a:pt x="2736656" y="483492"/>
                    <a:pt x="2724921" y="478797"/>
                    <a:pt x="2713186" y="476450"/>
                  </a:cubicBezTo>
                  <a:cubicBezTo>
                    <a:pt x="2703797" y="474103"/>
                    <a:pt x="2696756" y="471756"/>
                    <a:pt x="2687368" y="469409"/>
                  </a:cubicBezTo>
                  <a:cubicBezTo>
                    <a:pt x="2682674" y="467062"/>
                    <a:pt x="2677980" y="467062"/>
                    <a:pt x="2673286" y="464715"/>
                  </a:cubicBezTo>
                  <a:cubicBezTo>
                    <a:pt x="2675633" y="464715"/>
                    <a:pt x="2677980" y="462368"/>
                    <a:pt x="2680327" y="462368"/>
                  </a:cubicBezTo>
                  <a:cubicBezTo>
                    <a:pt x="2687368" y="457674"/>
                    <a:pt x="2694409" y="455327"/>
                    <a:pt x="2699103" y="452980"/>
                  </a:cubicBezTo>
                  <a:close/>
                  <a:moveTo>
                    <a:pt x="3008914" y="443592"/>
                  </a:moveTo>
                  <a:cubicBezTo>
                    <a:pt x="3013608" y="452980"/>
                    <a:pt x="3020649" y="464715"/>
                    <a:pt x="3025343" y="474103"/>
                  </a:cubicBezTo>
                  <a:cubicBezTo>
                    <a:pt x="3030037" y="481145"/>
                    <a:pt x="3032384" y="488186"/>
                    <a:pt x="3037078" y="495227"/>
                  </a:cubicBezTo>
                  <a:cubicBezTo>
                    <a:pt x="3041772" y="504615"/>
                    <a:pt x="3046466" y="514003"/>
                    <a:pt x="3051160" y="523391"/>
                  </a:cubicBezTo>
                  <a:cubicBezTo>
                    <a:pt x="3055854" y="530433"/>
                    <a:pt x="3058202" y="539821"/>
                    <a:pt x="3062896" y="546862"/>
                  </a:cubicBezTo>
                  <a:cubicBezTo>
                    <a:pt x="3067590" y="556250"/>
                    <a:pt x="3072284" y="563291"/>
                    <a:pt x="3076978" y="572679"/>
                  </a:cubicBezTo>
                  <a:cubicBezTo>
                    <a:pt x="3081672" y="582068"/>
                    <a:pt x="3086366" y="591456"/>
                    <a:pt x="3091060" y="600844"/>
                  </a:cubicBezTo>
                  <a:cubicBezTo>
                    <a:pt x="3091060" y="600844"/>
                    <a:pt x="3091060" y="603191"/>
                    <a:pt x="3093407" y="603191"/>
                  </a:cubicBezTo>
                  <a:cubicBezTo>
                    <a:pt x="3088713" y="600844"/>
                    <a:pt x="3084019" y="598497"/>
                    <a:pt x="3076978" y="596150"/>
                  </a:cubicBezTo>
                  <a:cubicBezTo>
                    <a:pt x="3067590" y="591456"/>
                    <a:pt x="3055854" y="589109"/>
                    <a:pt x="3046466" y="584415"/>
                  </a:cubicBezTo>
                  <a:cubicBezTo>
                    <a:pt x="3037078" y="579720"/>
                    <a:pt x="3025343" y="577373"/>
                    <a:pt x="3015955" y="572679"/>
                  </a:cubicBezTo>
                  <a:cubicBezTo>
                    <a:pt x="3006567" y="567985"/>
                    <a:pt x="2997178" y="565638"/>
                    <a:pt x="2987790" y="560944"/>
                  </a:cubicBezTo>
                  <a:cubicBezTo>
                    <a:pt x="2983096" y="558597"/>
                    <a:pt x="2976055" y="556250"/>
                    <a:pt x="2971361" y="553903"/>
                  </a:cubicBezTo>
                  <a:cubicBezTo>
                    <a:pt x="2971361" y="544515"/>
                    <a:pt x="2971361" y="537474"/>
                    <a:pt x="2973708" y="528085"/>
                  </a:cubicBezTo>
                  <a:cubicBezTo>
                    <a:pt x="2973708" y="528085"/>
                    <a:pt x="2973708" y="528085"/>
                    <a:pt x="2973708" y="525738"/>
                  </a:cubicBezTo>
                  <a:cubicBezTo>
                    <a:pt x="2973708" y="514003"/>
                    <a:pt x="2976055" y="504615"/>
                    <a:pt x="2976055" y="492880"/>
                  </a:cubicBezTo>
                  <a:cubicBezTo>
                    <a:pt x="2976055" y="492880"/>
                    <a:pt x="2976055" y="490533"/>
                    <a:pt x="2976055" y="490533"/>
                  </a:cubicBezTo>
                  <a:cubicBezTo>
                    <a:pt x="2976055" y="481145"/>
                    <a:pt x="2978402" y="471756"/>
                    <a:pt x="2978402" y="460021"/>
                  </a:cubicBezTo>
                  <a:cubicBezTo>
                    <a:pt x="2978402" y="457674"/>
                    <a:pt x="2978402" y="457674"/>
                    <a:pt x="2978402" y="455327"/>
                  </a:cubicBezTo>
                  <a:cubicBezTo>
                    <a:pt x="2978402" y="445939"/>
                    <a:pt x="2980749" y="436551"/>
                    <a:pt x="2980749" y="429510"/>
                  </a:cubicBezTo>
                  <a:cubicBezTo>
                    <a:pt x="2980749" y="427162"/>
                    <a:pt x="2980749" y="424815"/>
                    <a:pt x="2980749" y="422468"/>
                  </a:cubicBezTo>
                  <a:cubicBezTo>
                    <a:pt x="2980749" y="417774"/>
                    <a:pt x="2980749" y="413080"/>
                    <a:pt x="2983096" y="408386"/>
                  </a:cubicBezTo>
                  <a:cubicBezTo>
                    <a:pt x="2983096" y="408386"/>
                    <a:pt x="2983096" y="408386"/>
                    <a:pt x="2983096" y="408386"/>
                  </a:cubicBezTo>
                  <a:cubicBezTo>
                    <a:pt x="2985443" y="408386"/>
                    <a:pt x="2990137" y="408386"/>
                    <a:pt x="2992484" y="406039"/>
                  </a:cubicBezTo>
                  <a:cubicBezTo>
                    <a:pt x="2994831" y="410733"/>
                    <a:pt x="2997178" y="415427"/>
                    <a:pt x="3001872" y="420121"/>
                  </a:cubicBezTo>
                  <a:cubicBezTo>
                    <a:pt x="3004219" y="431857"/>
                    <a:pt x="3006567" y="436551"/>
                    <a:pt x="3008914" y="443592"/>
                  </a:cubicBezTo>
                  <a:close/>
                  <a:moveTo>
                    <a:pt x="3138001" y="621967"/>
                  </a:moveTo>
                  <a:cubicBezTo>
                    <a:pt x="3152083" y="626661"/>
                    <a:pt x="3163819" y="633703"/>
                    <a:pt x="3175554" y="638397"/>
                  </a:cubicBezTo>
                  <a:cubicBezTo>
                    <a:pt x="3182595" y="640744"/>
                    <a:pt x="3189636" y="645438"/>
                    <a:pt x="3196677" y="647785"/>
                  </a:cubicBezTo>
                  <a:cubicBezTo>
                    <a:pt x="3217801" y="657173"/>
                    <a:pt x="3236577" y="666561"/>
                    <a:pt x="3257701" y="675949"/>
                  </a:cubicBezTo>
                  <a:cubicBezTo>
                    <a:pt x="3264742" y="678296"/>
                    <a:pt x="3271783" y="682991"/>
                    <a:pt x="3278824" y="685338"/>
                  </a:cubicBezTo>
                  <a:cubicBezTo>
                    <a:pt x="3292906" y="692379"/>
                    <a:pt x="3304641" y="697073"/>
                    <a:pt x="3318724" y="704114"/>
                  </a:cubicBezTo>
                  <a:cubicBezTo>
                    <a:pt x="3328112" y="708808"/>
                    <a:pt x="3335153" y="713502"/>
                    <a:pt x="3344541" y="718196"/>
                  </a:cubicBezTo>
                  <a:cubicBezTo>
                    <a:pt x="3356276" y="722890"/>
                    <a:pt x="3368012" y="729931"/>
                    <a:pt x="3377400" y="734626"/>
                  </a:cubicBezTo>
                  <a:cubicBezTo>
                    <a:pt x="3386788" y="739320"/>
                    <a:pt x="3396176" y="744014"/>
                    <a:pt x="3405565" y="748708"/>
                  </a:cubicBezTo>
                  <a:cubicBezTo>
                    <a:pt x="3410259" y="751055"/>
                    <a:pt x="3417300" y="753402"/>
                    <a:pt x="3421994" y="758096"/>
                  </a:cubicBezTo>
                  <a:cubicBezTo>
                    <a:pt x="3419647" y="760443"/>
                    <a:pt x="3419647" y="762790"/>
                    <a:pt x="3419647" y="767484"/>
                  </a:cubicBezTo>
                  <a:cubicBezTo>
                    <a:pt x="3419647" y="769831"/>
                    <a:pt x="3419647" y="772178"/>
                    <a:pt x="3421994" y="774525"/>
                  </a:cubicBezTo>
                  <a:cubicBezTo>
                    <a:pt x="3417300" y="776872"/>
                    <a:pt x="3412605" y="779219"/>
                    <a:pt x="3407911" y="779219"/>
                  </a:cubicBezTo>
                  <a:cubicBezTo>
                    <a:pt x="3396176" y="783914"/>
                    <a:pt x="3386788" y="786261"/>
                    <a:pt x="3375053" y="790955"/>
                  </a:cubicBezTo>
                  <a:cubicBezTo>
                    <a:pt x="3363318" y="795649"/>
                    <a:pt x="3351582" y="800343"/>
                    <a:pt x="3339847" y="807384"/>
                  </a:cubicBezTo>
                  <a:cubicBezTo>
                    <a:pt x="3330459" y="812078"/>
                    <a:pt x="3321071" y="814425"/>
                    <a:pt x="3311683" y="819119"/>
                  </a:cubicBezTo>
                  <a:cubicBezTo>
                    <a:pt x="3292906" y="828507"/>
                    <a:pt x="3271783" y="837896"/>
                    <a:pt x="3253007" y="847284"/>
                  </a:cubicBezTo>
                  <a:cubicBezTo>
                    <a:pt x="3250659" y="849631"/>
                    <a:pt x="3248312" y="849631"/>
                    <a:pt x="3243618" y="851978"/>
                  </a:cubicBezTo>
                  <a:cubicBezTo>
                    <a:pt x="3234230" y="856672"/>
                    <a:pt x="3227189" y="861366"/>
                    <a:pt x="3217801" y="866060"/>
                  </a:cubicBezTo>
                  <a:cubicBezTo>
                    <a:pt x="3201371" y="830854"/>
                    <a:pt x="3187289" y="797996"/>
                    <a:pt x="3170860" y="762790"/>
                  </a:cubicBezTo>
                  <a:cubicBezTo>
                    <a:pt x="3168513" y="760443"/>
                    <a:pt x="3168513" y="755749"/>
                    <a:pt x="3166166" y="753402"/>
                  </a:cubicBezTo>
                  <a:cubicBezTo>
                    <a:pt x="3159125" y="736973"/>
                    <a:pt x="3152083" y="722890"/>
                    <a:pt x="3145042" y="706461"/>
                  </a:cubicBezTo>
                  <a:cubicBezTo>
                    <a:pt x="3142695" y="701767"/>
                    <a:pt x="3142695" y="699420"/>
                    <a:pt x="3140348" y="694726"/>
                  </a:cubicBezTo>
                  <a:cubicBezTo>
                    <a:pt x="3133307" y="680643"/>
                    <a:pt x="3126266" y="664214"/>
                    <a:pt x="3119225" y="650132"/>
                  </a:cubicBezTo>
                  <a:cubicBezTo>
                    <a:pt x="3116878" y="645438"/>
                    <a:pt x="3114531" y="638397"/>
                    <a:pt x="3109837" y="633703"/>
                  </a:cubicBezTo>
                  <a:cubicBezTo>
                    <a:pt x="3105143" y="624314"/>
                    <a:pt x="3100449" y="614926"/>
                    <a:pt x="3095754" y="605538"/>
                  </a:cubicBezTo>
                  <a:cubicBezTo>
                    <a:pt x="3100449" y="607885"/>
                    <a:pt x="3107489" y="610232"/>
                    <a:pt x="3112184" y="612579"/>
                  </a:cubicBezTo>
                  <a:cubicBezTo>
                    <a:pt x="3121572" y="617273"/>
                    <a:pt x="3128613" y="619620"/>
                    <a:pt x="3138001" y="621967"/>
                  </a:cubicBezTo>
                  <a:close/>
                  <a:moveTo>
                    <a:pt x="3511182" y="781566"/>
                  </a:moveTo>
                  <a:cubicBezTo>
                    <a:pt x="3522917" y="783914"/>
                    <a:pt x="3532305" y="786261"/>
                    <a:pt x="3544040" y="788608"/>
                  </a:cubicBezTo>
                  <a:cubicBezTo>
                    <a:pt x="3553428" y="790955"/>
                    <a:pt x="3562817" y="793302"/>
                    <a:pt x="3572205" y="795649"/>
                  </a:cubicBezTo>
                  <a:cubicBezTo>
                    <a:pt x="3583940" y="797996"/>
                    <a:pt x="3593328" y="800343"/>
                    <a:pt x="3602716" y="802690"/>
                  </a:cubicBezTo>
                  <a:cubicBezTo>
                    <a:pt x="3612104" y="805037"/>
                    <a:pt x="3621493" y="807384"/>
                    <a:pt x="3630881" y="809731"/>
                  </a:cubicBezTo>
                  <a:cubicBezTo>
                    <a:pt x="3633228" y="809731"/>
                    <a:pt x="3635575" y="809731"/>
                    <a:pt x="3635575" y="812078"/>
                  </a:cubicBezTo>
                  <a:cubicBezTo>
                    <a:pt x="3633228" y="816772"/>
                    <a:pt x="3633228" y="821466"/>
                    <a:pt x="3633228" y="826160"/>
                  </a:cubicBezTo>
                  <a:cubicBezTo>
                    <a:pt x="3630881" y="826160"/>
                    <a:pt x="3626187" y="823813"/>
                    <a:pt x="3623840" y="823813"/>
                  </a:cubicBezTo>
                  <a:cubicBezTo>
                    <a:pt x="3612104" y="819119"/>
                    <a:pt x="3600369" y="816772"/>
                    <a:pt x="3588634" y="812078"/>
                  </a:cubicBezTo>
                  <a:cubicBezTo>
                    <a:pt x="3576899" y="809731"/>
                    <a:pt x="3567511" y="805037"/>
                    <a:pt x="3555775" y="802690"/>
                  </a:cubicBezTo>
                  <a:cubicBezTo>
                    <a:pt x="3544040" y="797996"/>
                    <a:pt x="3532305" y="795649"/>
                    <a:pt x="3518223" y="790955"/>
                  </a:cubicBezTo>
                  <a:cubicBezTo>
                    <a:pt x="3506487" y="788608"/>
                    <a:pt x="3497099" y="783914"/>
                    <a:pt x="3485364" y="781566"/>
                  </a:cubicBezTo>
                  <a:cubicBezTo>
                    <a:pt x="3475976" y="779219"/>
                    <a:pt x="3468935" y="776872"/>
                    <a:pt x="3459546" y="774525"/>
                  </a:cubicBezTo>
                  <a:cubicBezTo>
                    <a:pt x="3466588" y="774525"/>
                    <a:pt x="3473629" y="776872"/>
                    <a:pt x="3480670" y="776872"/>
                  </a:cubicBezTo>
                  <a:cubicBezTo>
                    <a:pt x="3492405" y="776872"/>
                    <a:pt x="3501793" y="779219"/>
                    <a:pt x="3511182" y="781566"/>
                  </a:cubicBezTo>
                  <a:close/>
                  <a:moveTo>
                    <a:pt x="3644963" y="795649"/>
                  </a:moveTo>
                  <a:cubicBezTo>
                    <a:pt x="3647310" y="790955"/>
                    <a:pt x="3647310" y="783914"/>
                    <a:pt x="3649657" y="779219"/>
                  </a:cubicBezTo>
                  <a:cubicBezTo>
                    <a:pt x="3649657" y="776872"/>
                    <a:pt x="3652004" y="772178"/>
                    <a:pt x="3652004" y="769831"/>
                  </a:cubicBezTo>
                  <a:cubicBezTo>
                    <a:pt x="3654351" y="765137"/>
                    <a:pt x="3654351" y="758096"/>
                    <a:pt x="3656698" y="753402"/>
                  </a:cubicBezTo>
                  <a:cubicBezTo>
                    <a:pt x="3656698" y="751055"/>
                    <a:pt x="3659045" y="746361"/>
                    <a:pt x="3659045" y="744014"/>
                  </a:cubicBezTo>
                  <a:cubicBezTo>
                    <a:pt x="3661392" y="739320"/>
                    <a:pt x="3661392" y="734626"/>
                    <a:pt x="3663740" y="729931"/>
                  </a:cubicBezTo>
                  <a:cubicBezTo>
                    <a:pt x="3663740" y="727584"/>
                    <a:pt x="3666086" y="725237"/>
                    <a:pt x="3666086" y="720543"/>
                  </a:cubicBezTo>
                  <a:cubicBezTo>
                    <a:pt x="3668434" y="715849"/>
                    <a:pt x="3668434" y="711155"/>
                    <a:pt x="3670781" y="706461"/>
                  </a:cubicBezTo>
                  <a:cubicBezTo>
                    <a:pt x="3670781" y="704114"/>
                    <a:pt x="3673128" y="701767"/>
                    <a:pt x="3673128" y="697073"/>
                  </a:cubicBezTo>
                  <a:cubicBezTo>
                    <a:pt x="3675475" y="692379"/>
                    <a:pt x="3675475" y="687685"/>
                    <a:pt x="3677822" y="682991"/>
                  </a:cubicBezTo>
                  <a:cubicBezTo>
                    <a:pt x="3677822" y="680643"/>
                    <a:pt x="3680169" y="678296"/>
                    <a:pt x="3680169" y="673602"/>
                  </a:cubicBezTo>
                  <a:cubicBezTo>
                    <a:pt x="3682516" y="668908"/>
                    <a:pt x="3682516" y="664214"/>
                    <a:pt x="3684863" y="659520"/>
                  </a:cubicBezTo>
                  <a:cubicBezTo>
                    <a:pt x="3684863" y="657173"/>
                    <a:pt x="3687210" y="654826"/>
                    <a:pt x="3687210" y="652479"/>
                  </a:cubicBezTo>
                  <a:cubicBezTo>
                    <a:pt x="3689557" y="647785"/>
                    <a:pt x="3689557" y="643091"/>
                    <a:pt x="3691904" y="640744"/>
                  </a:cubicBezTo>
                  <a:cubicBezTo>
                    <a:pt x="3691904" y="638397"/>
                    <a:pt x="3694251" y="636050"/>
                    <a:pt x="3694251" y="633703"/>
                  </a:cubicBezTo>
                  <a:cubicBezTo>
                    <a:pt x="3696598" y="629008"/>
                    <a:pt x="3696598" y="626661"/>
                    <a:pt x="3698945" y="621967"/>
                  </a:cubicBezTo>
                  <a:cubicBezTo>
                    <a:pt x="3698945" y="619620"/>
                    <a:pt x="3701292" y="617273"/>
                    <a:pt x="3701292" y="614926"/>
                  </a:cubicBezTo>
                  <a:cubicBezTo>
                    <a:pt x="3703639" y="610232"/>
                    <a:pt x="3703639" y="607885"/>
                    <a:pt x="3705986" y="603191"/>
                  </a:cubicBezTo>
                  <a:cubicBezTo>
                    <a:pt x="3705986" y="603191"/>
                    <a:pt x="3705986" y="603191"/>
                    <a:pt x="3705986" y="603191"/>
                  </a:cubicBezTo>
                  <a:cubicBezTo>
                    <a:pt x="3708333" y="603191"/>
                    <a:pt x="3710681" y="605538"/>
                    <a:pt x="3713027" y="605538"/>
                  </a:cubicBezTo>
                  <a:cubicBezTo>
                    <a:pt x="3717721" y="605538"/>
                    <a:pt x="3722416" y="603191"/>
                    <a:pt x="3724763" y="600844"/>
                  </a:cubicBezTo>
                  <a:cubicBezTo>
                    <a:pt x="3724763" y="600844"/>
                    <a:pt x="3727110" y="603191"/>
                    <a:pt x="3727110" y="603191"/>
                  </a:cubicBezTo>
                  <a:cubicBezTo>
                    <a:pt x="3741192" y="619620"/>
                    <a:pt x="3757622" y="636050"/>
                    <a:pt x="3771704" y="652479"/>
                  </a:cubicBezTo>
                  <a:cubicBezTo>
                    <a:pt x="3776398" y="657173"/>
                    <a:pt x="3781092" y="664214"/>
                    <a:pt x="3785786" y="668908"/>
                  </a:cubicBezTo>
                  <a:cubicBezTo>
                    <a:pt x="3799868" y="685338"/>
                    <a:pt x="3816298" y="704114"/>
                    <a:pt x="3830380" y="720543"/>
                  </a:cubicBezTo>
                  <a:cubicBezTo>
                    <a:pt x="3835074" y="725237"/>
                    <a:pt x="3837421" y="729931"/>
                    <a:pt x="3842115" y="734626"/>
                  </a:cubicBezTo>
                  <a:cubicBezTo>
                    <a:pt x="3863239" y="760443"/>
                    <a:pt x="3882015" y="786261"/>
                    <a:pt x="3903138" y="812078"/>
                  </a:cubicBezTo>
                  <a:cubicBezTo>
                    <a:pt x="3914874" y="828507"/>
                    <a:pt x="3928956" y="844937"/>
                    <a:pt x="3940691" y="861366"/>
                  </a:cubicBezTo>
                  <a:cubicBezTo>
                    <a:pt x="3945385" y="868407"/>
                    <a:pt x="3952426" y="877795"/>
                    <a:pt x="3957120" y="884836"/>
                  </a:cubicBezTo>
                  <a:cubicBezTo>
                    <a:pt x="3966509" y="898919"/>
                    <a:pt x="3978244" y="913001"/>
                    <a:pt x="3987632" y="927083"/>
                  </a:cubicBezTo>
                  <a:cubicBezTo>
                    <a:pt x="3982938" y="924736"/>
                    <a:pt x="3978244" y="922389"/>
                    <a:pt x="3973550" y="920042"/>
                  </a:cubicBezTo>
                  <a:cubicBezTo>
                    <a:pt x="3971203" y="920042"/>
                    <a:pt x="3971203" y="920042"/>
                    <a:pt x="3968856" y="917695"/>
                  </a:cubicBezTo>
                  <a:cubicBezTo>
                    <a:pt x="3952426" y="910654"/>
                    <a:pt x="3938344" y="903613"/>
                    <a:pt x="3921915" y="898919"/>
                  </a:cubicBezTo>
                  <a:cubicBezTo>
                    <a:pt x="3919568" y="898919"/>
                    <a:pt x="3917220" y="896572"/>
                    <a:pt x="3914874" y="896572"/>
                  </a:cubicBezTo>
                  <a:cubicBezTo>
                    <a:pt x="3900791" y="891878"/>
                    <a:pt x="3886709" y="884836"/>
                    <a:pt x="3870279" y="880142"/>
                  </a:cubicBezTo>
                  <a:cubicBezTo>
                    <a:pt x="3865585" y="877795"/>
                    <a:pt x="3863239" y="877795"/>
                    <a:pt x="3858544" y="875448"/>
                  </a:cubicBezTo>
                  <a:cubicBezTo>
                    <a:pt x="3844462" y="870754"/>
                    <a:pt x="3830380" y="866060"/>
                    <a:pt x="3816298" y="861366"/>
                  </a:cubicBezTo>
                  <a:cubicBezTo>
                    <a:pt x="3811603" y="859019"/>
                    <a:pt x="3806909" y="856672"/>
                    <a:pt x="3802215" y="856672"/>
                  </a:cubicBezTo>
                  <a:cubicBezTo>
                    <a:pt x="3790480" y="851978"/>
                    <a:pt x="3776398" y="849631"/>
                    <a:pt x="3764662" y="844937"/>
                  </a:cubicBezTo>
                  <a:cubicBezTo>
                    <a:pt x="3757622" y="842590"/>
                    <a:pt x="3750580" y="840243"/>
                    <a:pt x="3743539" y="837896"/>
                  </a:cubicBezTo>
                  <a:cubicBezTo>
                    <a:pt x="3731804" y="835549"/>
                    <a:pt x="3720069" y="830854"/>
                    <a:pt x="3710681" y="828507"/>
                  </a:cubicBezTo>
                  <a:cubicBezTo>
                    <a:pt x="3701292" y="826160"/>
                    <a:pt x="3694251" y="823813"/>
                    <a:pt x="3684863" y="821466"/>
                  </a:cubicBezTo>
                  <a:cubicBezTo>
                    <a:pt x="3675475" y="819119"/>
                    <a:pt x="3666086" y="816772"/>
                    <a:pt x="3654351" y="814425"/>
                  </a:cubicBezTo>
                  <a:cubicBezTo>
                    <a:pt x="3649657" y="812078"/>
                    <a:pt x="3642616" y="812078"/>
                    <a:pt x="3637922" y="809731"/>
                  </a:cubicBezTo>
                  <a:cubicBezTo>
                    <a:pt x="3637922" y="809731"/>
                    <a:pt x="3637922" y="809731"/>
                    <a:pt x="3637922" y="809731"/>
                  </a:cubicBezTo>
                  <a:cubicBezTo>
                    <a:pt x="3642616" y="802690"/>
                    <a:pt x="3642616" y="797996"/>
                    <a:pt x="3644963" y="795649"/>
                  </a:cubicBezTo>
                  <a:close/>
                  <a:moveTo>
                    <a:pt x="4022837" y="943513"/>
                  </a:moveTo>
                  <a:cubicBezTo>
                    <a:pt x="4032226" y="948207"/>
                    <a:pt x="4041614" y="952901"/>
                    <a:pt x="4051002" y="957595"/>
                  </a:cubicBezTo>
                  <a:cubicBezTo>
                    <a:pt x="4058043" y="962289"/>
                    <a:pt x="4065084" y="964636"/>
                    <a:pt x="4072126" y="969330"/>
                  </a:cubicBezTo>
                  <a:cubicBezTo>
                    <a:pt x="4081514" y="974024"/>
                    <a:pt x="4090902" y="978718"/>
                    <a:pt x="4100290" y="985760"/>
                  </a:cubicBezTo>
                  <a:cubicBezTo>
                    <a:pt x="4107331" y="990454"/>
                    <a:pt x="4114372" y="992801"/>
                    <a:pt x="4121414" y="997495"/>
                  </a:cubicBezTo>
                  <a:cubicBezTo>
                    <a:pt x="4130802" y="1002189"/>
                    <a:pt x="4140190" y="1009230"/>
                    <a:pt x="4149578" y="1013924"/>
                  </a:cubicBezTo>
                  <a:cubicBezTo>
                    <a:pt x="4156619" y="1018618"/>
                    <a:pt x="4161313" y="1020965"/>
                    <a:pt x="4168355" y="1025659"/>
                  </a:cubicBezTo>
                  <a:cubicBezTo>
                    <a:pt x="4177743" y="1032700"/>
                    <a:pt x="4187131" y="1037394"/>
                    <a:pt x="4196519" y="1044436"/>
                  </a:cubicBezTo>
                  <a:cubicBezTo>
                    <a:pt x="4201213" y="1049130"/>
                    <a:pt x="4208254" y="1051477"/>
                    <a:pt x="4212948" y="1056171"/>
                  </a:cubicBezTo>
                  <a:cubicBezTo>
                    <a:pt x="4212948" y="1056171"/>
                    <a:pt x="4215296" y="1056171"/>
                    <a:pt x="4215296" y="1058518"/>
                  </a:cubicBezTo>
                  <a:cubicBezTo>
                    <a:pt x="4227031" y="1084335"/>
                    <a:pt x="4236419" y="1110153"/>
                    <a:pt x="4248154" y="1138318"/>
                  </a:cubicBezTo>
                  <a:cubicBezTo>
                    <a:pt x="4241113" y="1133623"/>
                    <a:pt x="4234072" y="1128929"/>
                    <a:pt x="4229378" y="1124235"/>
                  </a:cubicBezTo>
                  <a:cubicBezTo>
                    <a:pt x="4219990" y="1117194"/>
                    <a:pt x="4210601" y="1110153"/>
                    <a:pt x="4201213" y="1103112"/>
                  </a:cubicBezTo>
                  <a:cubicBezTo>
                    <a:pt x="4194172" y="1098418"/>
                    <a:pt x="4184784" y="1091377"/>
                    <a:pt x="4177743" y="1086683"/>
                  </a:cubicBezTo>
                  <a:cubicBezTo>
                    <a:pt x="4168355" y="1079641"/>
                    <a:pt x="4158966" y="1072600"/>
                    <a:pt x="4147231" y="1067906"/>
                  </a:cubicBezTo>
                  <a:cubicBezTo>
                    <a:pt x="4137843" y="1063212"/>
                    <a:pt x="4130802" y="1056171"/>
                    <a:pt x="4121414" y="1051477"/>
                  </a:cubicBezTo>
                  <a:cubicBezTo>
                    <a:pt x="4112025" y="1044436"/>
                    <a:pt x="4102637" y="1039742"/>
                    <a:pt x="4090902" y="1032700"/>
                  </a:cubicBezTo>
                  <a:cubicBezTo>
                    <a:pt x="4081514" y="1028006"/>
                    <a:pt x="4072126" y="1023312"/>
                    <a:pt x="4065084" y="1016271"/>
                  </a:cubicBezTo>
                  <a:cubicBezTo>
                    <a:pt x="4058043" y="1011577"/>
                    <a:pt x="4051002" y="1006883"/>
                    <a:pt x="4041614" y="1002189"/>
                  </a:cubicBezTo>
                  <a:cubicBezTo>
                    <a:pt x="4029879" y="983412"/>
                    <a:pt x="4015797" y="966983"/>
                    <a:pt x="4004061" y="948207"/>
                  </a:cubicBezTo>
                  <a:cubicBezTo>
                    <a:pt x="3999367" y="943513"/>
                    <a:pt x="3997020" y="936472"/>
                    <a:pt x="3992326" y="931777"/>
                  </a:cubicBezTo>
                  <a:cubicBezTo>
                    <a:pt x="3992326" y="931777"/>
                    <a:pt x="3992326" y="931777"/>
                    <a:pt x="3992326" y="931777"/>
                  </a:cubicBezTo>
                  <a:cubicBezTo>
                    <a:pt x="3994673" y="931777"/>
                    <a:pt x="3997020" y="934125"/>
                    <a:pt x="3999367" y="934125"/>
                  </a:cubicBezTo>
                  <a:cubicBezTo>
                    <a:pt x="4008755" y="936472"/>
                    <a:pt x="4015797" y="941166"/>
                    <a:pt x="4022837" y="943513"/>
                  </a:cubicBezTo>
                  <a:close/>
                  <a:moveTo>
                    <a:pt x="4356118" y="1199341"/>
                  </a:moveTo>
                  <a:cubicBezTo>
                    <a:pt x="4365507" y="1213423"/>
                    <a:pt x="4372548" y="1225158"/>
                    <a:pt x="4381936" y="1239241"/>
                  </a:cubicBezTo>
                  <a:cubicBezTo>
                    <a:pt x="4381936" y="1239241"/>
                    <a:pt x="4381936" y="1241588"/>
                    <a:pt x="4381936" y="1241588"/>
                  </a:cubicBezTo>
                  <a:cubicBezTo>
                    <a:pt x="4372548" y="1232199"/>
                    <a:pt x="4363159" y="1222811"/>
                    <a:pt x="4351424" y="1215770"/>
                  </a:cubicBezTo>
                  <a:cubicBezTo>
                    <a:pt x="4346730" y="1211076"/>
                    <a:pt x="4339689" y="1206382"/>
                    <a:pt x="4334995" y="1201688"/>
                  </a:cubicBezTo>
                  <a:cubicBezTo>
                    <a:pt x="4325607" y="1192300"/>
                    <a:pt x="4313872" y="1185259"/>
                    <a:pt x="4304483" y="1175870"/>
                  </a:cubicBezTo>
                  <a:cubicBezTo>
                    <a:pt x="4297442" y="1171176"/>
                    <a:pt x="4290401" y="1164135"/>
                    <a:pt x="4283360" y="1159441"/>
                  </a:cubicBezTo>
                  <a:cubicBezTo>
                    <a:pt x="4273972" y="1152400"/>
                    <a:pt x="4264583" y="1145359"/>
                    <a:pt x="4252848" y="1135970"/>
                  </a:cubicBezTo>
                  <a:cubicBezTo>
                    <a:pt x="4252848" y="1135970"/>
                    <a:pt x="4252848" y="1135970"/>
                    <a:pt x="4252848" y="1135970"/>
                  </a:cubicBezTo>
                  <a:cubicBezTo>
                    <a:pt x="4248154" y="1121888"/>
                    <a:pt x="4241113" y="1107806"/>
                    <a:pt x="4236419" y="1093724"/>
                  </a:cubicBezTo>
                  <a:cubicBezTo>
                    <a:pt x="4234072" y="1084335"/>
                    <a:pt x="4229378" y="1077294"/>
                    <a:pt x="4227031" y="1070253"/>
                  </a:cubicBezTo>
                  <a:cubicBezTo>
                    <a:pt x="4224684" y="1065559"/>
                    <a:pt x="4222337" y="1060865"/>
                    <a:pt x="4222337" y="1056171"/>
                  </a:cubicBezTo>
                  <a:cubicBezTo>
                    <a:pt x="4231725" y="1063212"/>
                    <a:pt x="4238766" y="1067906"/>
                    <a:pt x="4248154" y="1074947"/>
                  </a:cubicBezTo>
                  <a:cubicBezTo>
                    <a:pt x="4252848" y="1077294"/>
                    <a:pt x="4257542" y="1081988"/>
                    <a:pt x="4262237" y="1084335"/>
                  </a:cubicBezTo>
                  <a:cubicBezTo>
                    <a:pt x="4271625" y="1091377"/>
                    <a:pt x="4281013" y="1098418"/>
                    <a:pt x="4290401" y="1105459"/>
                  </a:cubicBezTo>
                  <a:cubicBezTo>
                    <a:pt x="4288054" y="1107806"/>
                    <a:pt x="4285707" y="1112500"/>
                    <a:pt x="4285707" y="1117194"/>
                  </a:cubicBezTo>
                  <a:cubicBezTo>
                    <a:pt x="4285707" y="1128929"/>
                    <a:pt x="4295095" y="1138318"/>
                    <a:pt x="4306830" y="1138318"/>
                  </a:cubicBezTo>
                  <a:cubicBezTo>
                    <a:pt x="4309178" y="1138318"/>
                    <a:pt x="4311524" y="1138318"/>
                    <a:pt x="4313872" y="1135970"/>
                  </a:cubicBezTo>
                  <a:cubicBezTo>
                    <a:pt x="4313872" y="1138318"/>
                    <a:pt x="4316218" y="1138318"/>
                    <a:pt x="4318566" y="1140665"/>
                  </a:cubicBezTo>
                  <a:cubicBezTo>
                    <a:pt x="4330301" y="1159441"/>
                    <a:pt x="4342036" y="1178217"/>
                    <a:pt x="4356118" y="1199341"/>
                  </a:cubicBezTo>
                  <a:close/>
                  <a:moveTo>
                    <a:pt x="4471124" y="1328428"/>
                  </a:moveTo>
                  <a:cubicBezTo>
                    <a:pt x="4473471" y="1330775"/>
                    <a:pt x="4475818" y="1333122"/>
                    <a:pt x="4478165" y="1337817"/>
                  </a:cubicBezTo>
                  <a:cubicBezTo>
                    <a:pt x="4487553" y="1349552"/>
                    <a:pt x="4496941" y="1358940"/>
                    <a:pt x="4508676" y="1370675"/>
                  </a:cubicBezTo>
                  <a:cubicBezTo>
                    <a:pt x="4508676" y="1373022"/>
                    <a:pt x="4511023" y="1373022"/>
                    <a:pt x="4513371" y="1375369"/>
                  </a:cubicBezTo>
                  <a:cubicBezTo>
                    <a:pt x="4548576" y="1415269"/>
                    <a:pt x="4579088" y="1455169"/>
                    <a:pt x="4607252" y="1497416"/>
                  </a:cubicBezTo>
                  <a:cubicBezTo>
                    <a:pt x="4609599" y="1499763"/>
                    <a:pt x="4609599" y="1502110"/>
                    <a:pt x="4611946" y="1504457"/>
                  </a:cubicBezTo>
                  <a:cubicBezTo>
                    <a:pt x="4618988" y="1518539"/>
                    <a:pt x="4626029" y="1534968"/>
                    <a:pt x="4633070" y="1549051"/>
                  </a:cubicBezTo>
                  <a:cubicBezTo>
                    <a:pt x="4635417" y="1551398"/>
                    <a:pt x="4635417" y="1556092"/>
                    <a:pt x="4637764" y="1558439"/>
                  </a:cubicBezTo>
                  <a:cubicBezTo>
                    <a:pt x="4637764" y="1558439"/>
                    <a:pt x="4637764" y="1560786"/>
                    <a:pt x="4637764" y="1560786"/>
                  </a:cubicBezTo>
                  <a:cubicBezTo>
                    <a:pt x="4583782" y="1480986"/>
                    <a:pt x="4518065" y="1405881"/>
                    <a:pt x="4442959" y="1340164"/>
                  </a:cubicBezTo>
                  <a:cubicBezTo>
                    <a:pt x="4433571" y="1326081"/>
                    <a:pt x="4426530" y="1311999"/>
                    <a:pt x="4417141" y="1295570"/>
                  </a:cubicBezTo>
                  <a:cubicBezTo>
                    <a:pt x="4412447" y="1288529"/>
                    <a:pt x="4407753" y="1281487"/>
                    <a:pt x="4405406" y="1274446"/>
                  </a:cubicBezTo>
                  <a:cubicBezTo>
                    <a:pt x="4407753" y="1274446"/>
                    <a:pt x="4410100" y="1272099"/>
                    <a:pt x="4412447" y="1269752"/>
                  </a:cubicBezTo>
                  <a:cubicBezTo>
                    <a:pt x="4419489" y="1276793"/>
                    <a:pt x="4426530" y="1283834"/>
                    <a:pt x="4433571" y="1290876"/>
                  </a:cubicBezTo>
                  <a:cubicBezTo>
                    <a:pt x="4435918" y="1293223"/>
                    <a:pt x="4440612" y="1297917"/>
                    <a:pt x="4442959" y="1300264"/>
                  </a:cubicBezTo>
                  <a:cubicBezTo>
                    <a:pt x="4452347" y="1309652"/>
                    <a:pt x="4461736" y="1319040"/>
                    <a:pt x="4471124" y="1328428"/>
                  </a:cubicBezTo>
                  <a:close/>
                  <a:moveTo>
                    <a:pt x="4675317" y="1619462"/>
                  </a:moveTo>
                  <a:cubicBezTo>
                    <a:pt x="4670623" y="1612421"/>
                    <a:pt x="4668275" y="1605380"/>
                    <a:pt x="4663581" y="1598339"/>
                  </a:cubicBezTo>
                  <a:cubicBezTo>
                    <a:pt x="4661234" y="1591297"/>
                    <a:pt x="4656540" y="1581909"/>
                    <a:pt x="4654193" y="1574868"/>
                  </a:cubicBezTo>
                  <a:cubicBezTo>
                    <a:pt x="4651846" y="1570174"/>
                    <a:pt x="4649499" y="1565480"/>
                    <a:pt x="4649499" y="1558439"/>
                  </a:cubicBezTo>
                  <a:cubicBezTo>
                    <a:pt x="4656540" y="1567827"/>
                    <a:pt x="4661234" y="1579562"/>
                    <a:pt x="4668275" y="1588950"/>
                  </a:cubicBezTo>
                  <a:cubicBezTo>
                    <a:pt x="4670623" y="1598339"/>
                    <a:pt x="4672970" y="1605380"/>
                    <a:pt x="4675317" y="1614768"/>
                  </a:cubicBezTo>
                  <a:cubicBezTo>
                    <a:pt x="4675317" y="1614768"/>
                    <a:pt x="4675317" y="1617115"/>
                    <a:pt x="4675317" y="1619462"/>
                  </a:cubicBezTo>
                  <a:close/>
                  <a:moveTo>
                    <a:pt x="4670623" y="1624156"/>
                  </a:moveTo>
                  <a:cubicBezTo>
                    <a:pt x="4675317" y="1633544"/>
                    <a:pt x="4677664" y="1645280"/>
                    <a:pt x="4682358" y="1654668"/>
                  </a:cubicBezTo>
                  <a:cubicBezTo>
                    <a:pt x="4684705" y="1661709"/>
                    <a:pt x="4687052" y="1671097"/>
                    <a:pt x="4691746" y="1678138"/>
                  </a:cubicBezTo>
                  <a:cubicBezTo>
                    <a:pt x="4691746" y="1678138"/>
                    <a:pt x="4691746" y="1680485"/>
                    <a:pt x="4691746" y="1680485"/>
                  </a:cubicBezTo>
                  <a:cubicBezTo>
                    <a:pt x="4691746" y="1678138"/>
                    <a:pt x="4691746" y="1678138"/>
                    <a:pt x="4689399" y="1675791"/>
                  </a:cubicBezTo>
                  <a:cubicBezTo>
                    <a:pt x="4687052" y="1668750"/>
                    <a:pt x="4684705" y="1661709"/>
                    <a:pt x="4680011" y="1654668"/>
                  </a:cubicBezTo>
                  <a:cubicBezTo>
                    <a:pt x="4675317" y="1642933"/>
                    <a:pt x="4670623" y="1633544"/>
                    <a:pt x="4665929" y="1621809"/>
                  </a:cubicBezTo>
                  <a:cubicBezTo>
                    <a:pt x="4663581" y="1614768"/>
                    <a:pt x="4658887" y="1605380"/>
                    <a:pt x="4656540" y="1598339"/>
                  </a:cubicBezTo>
                  <a:cubicBezTo>
                    <a:pt x="4654193" y="1591297"/>
                    <a:pt x="4649499" y="1581909"/>
                    <a:pt x="4647152" y="1574868"/>
                  </a:cubicBezTo>
                  <a:cubicBezTo>
                    <a:pt x="4651846" y="1581909"/>
                    <a:pt x="4656540" y="1588950"/>
                    <a:pt x="4661234" y="1595992"/>
                  </a:cubicBezTo>
                  <a:cubicBezTo>
                    <a:pt x="4661234" y="1595992"/>
                    <a:pt x="4661234" y="1595992"/>
                    <a:pt x="4661234" y="1598339"/>
                  </a:cubicBezTo>
                  <a:cubicBezTo>
                    <a:pt x="4663581" y="1607727"/>
                    <a:pt x="4668275" y="1614768"/>
                    <a:pt x="4670623" y="1624156"/>
                  </a:cubicBezTo>
                  <a:close/>
                  <a:moveTo>
                    <a:pt x="4618988" y="1516192"/>
                  </a:moveTo>
                  <a:cubicBezTo>
                    <a:pt x="4616640" y="1513845"/>
                    <a:pt x="4616640" y="1511498"/>
                    <a:pt x="4614294" y="1509151"/>
                  </a:cubicBezTo>
                  <a:cubicBezTo>
                    <a:pt x="4623682" y="1523233"/>
                    <a:pt x="4633070" y="1534968"/>
                    <a:pt x="4640111" y="1549051"/>
                  </a:cubicBezTo>
                  <a:cubicBezTo>
                    <a:pt x="4642458" y="1556092"/>
                    <a:pt x="4644805" y="1560786"/>
                    <a:pt x="4647152" y="1567827"/>
                  </a:cubicBezTo>
                  <a:cubicBezTo>
                    <a:pt x="4649499" y="1574868"/>
                    <a:pt x="4651846" y="1581909"/>
                    <a:pt x="4654193" y="1588950"/>
                  </a:cubicBezTo>
                  <a:cubicBezTo>
                    <a:pt x="4651846" y="1586603"/>
                    <a:pt x="4651846" y="1584256"/>
                    <a:pt x="4649499" y="1581909"/>
                  </a:cubicBezTo>
                  <a:cubicBezTo>
                    <a:pt x="4647152" y="1577215"/>
                    <a:pt x="4642458" y="1572521"/>
                    <a:pt x="4640111" y="1567827"/>
                  </a:cubicBezTo>
                  <a:cubicBezTo>
                    <a:pt x="4637764" y="1560786"/>
                    <a:pt x="4633070" y="1553745"/>
                    <a:pt x="4630723" y="1544357"/>
                  </a:cubicBezTo>
                  <a:cubicBezTo>
                    <a:pt x="4628376" y="1537315"/>
                    <a:pt x="4623682" y="1525580"/>
                    <a:pt x="4618988" y="1516192"/>
                  </a:cubicBezTo>
                  <a:close/>
                  <a:moveTo>
                    <a:pt x="4156619" y="1173523"/>
                  </a:moveTo>
                  <a:cubicBezTo>
                    <a:pt x="4166007" y="1189953"/>
                    <a:pt x="4177743" y="1204035"/>
                    <a:pt x="4187131" y="1220464"/>
                  </a:cubicBezTo>
                  <a:cubicBezTo>
                    <a:pt x="4191825" y="1229852"/>
                    <a:pt x="4198866" y="1239241"/>
                    <a:pt x="4203560" y="1246282"/>
                  </a:cubicBezTo>
                  <a:cubicBezTo>
                    <a:pt x="4212948" y="1260364"/>
                    <a:pt x="4222337" y="1276793"/>
                    <a:pt x="4231725" y="1290876"/>
                  </a:cubicBezTo>
                  <a:cubicBezTo>
                    <a:pt x="4236419" y="1300264"/>
                    <a:pt x="4243460" y="1309652"/>
                    <a:pt x="4248154" y="1319040"/>
                  </a:cubicBezTo>
                  <a:cubicBezTo>
                    <a:pt x="4257542" y="1333122"/>
                    <a:pt x="4266931" y="1347205"/>
                    <a:pt x="4273972" y="1363634"/>
                  </a:cubicBezTo>
                  <a:cubicBezTo>
                    <a:pt x="4278666" y="1373022"/>
                    <a:pt x="4283360" y="1382410"/>
                    <a:pt x="4290401" y="1389451"/>
                  </a:cubicBezTo>
                  <a:cubicBezTo>
                    <a:pt x="4299789" y="1403534"/>
                    <a:pt x="4306830" y="1417616"/>
                    <a:pt x="4316218" y="1434045"/>
                  </a:cubicBezTo>
                  <a:cubicBezTo>
                    <a:pt x="4320913" y="1443434"/>
                    <a:pt x="4325607" y="1450475"/>
                    <a:pt x="4330301" y="1459863"/>
                  </a:cubicBezTo>
                  <a:cubicBezTo>
                    <a:pt x="4337342" y="1473945"/>
                    <a:pt x="4346730" y="1488027"/>
                    <a:pt x="4353771" y="1502110"/>
                  </a:cubicBezTo>
                  <a:cubicBezTo>
                    <a:pt x="4358465" y="1511498"/>
                    <a:pt x="4363159" y="1520886"/>
                    <a:pt x="4370201" y="1530274"/>
                  </a:cubicBezTo>
                  <a:cubicBezTo>
                    <a:pt x="4377242" y="1544357"/>
                    <a:pt x="4384283" y="1556092"/>
                    <a:pt x="4391324" y="1570174"/>
                  </a:cubicBezTo>
                  <a:cubicBezTo>
                    <a:pt x="4396018" y="1579562"/>
                    <a:pt x="4400712" y="1588950"/>
                    <a:pt x="4407753" y="1598339"/>
                  </a:cubicBezTo>
                  <a:cubicBezTo>
                    <a:pt x="4414795" y="1610074"/>
                    <a:pt x="4421835" y="1624156"/>
                    <a:pt x="4428877" y="1635891"/>
                  </a:cubicBezTo>
                  <a:cubicBezTo>
                    <a:pt x="4433571" y="1645280"/>
                    <a:pt x="4440612" y="1657015"/>
                    <a:pt x="4445306" y="1666403"/>
                  </a:cubicBezTo>
                  <a:cubicBezTo>
                    <a:pt x="4447653" y="1671097"/>
                    <a:pt x="4452347" y="1678138"/>
                    <a:pt x="4454694" y="1682832"/>
                  </a:cubicBezTo>
                  <a:cubicBezTo>
                    <a:pt x="4452347" y="1685179"/>
                    <a:pt x="4450000" y="1685179"/>
                    <a:pt x="4450000" y="1687526"/>
                  </a:cubicBezTo>
                  <a:cubicBezTo>
                    <a:pt x="4447653" y="1685179"/>
                    <a:pt x="4442959" y="1682832"/>
                    <a:pt x="4440612" y="1680485"/>
                  </a:cubicBezTo>
                  <a:cubicBezTo>
                    <a:pt x="4435918" y="1678138"/>
                    <a:pt x="4431224" y="1673444"/>
                    <a:pt x="4426530" y="1671097"/>
                  </a:cubicBezTo>
                  <a:cubicBezTo>
                    <a:pt x="4421835" y="1668750"/>
                    <a:pt x="4419489" y="1666403"/>
                    <a:pt x="4414795" y="1664056"/>
                  </a:cubicBezTo>
                  <a:cubicBezTo>
                    <a:pt x="4410100" y="1661709"/>
                    <a:pt x="4405406" y="1657015"/>
                    <a:pt x="4398365" y="1654668"/>
                  </a:cubicBezTo>
                  <a:cubicBezTo>
                    <a:pt x="4393671" y="1652321"/>
                    <a:pt x="4391324" y="1649974"/>
                    <a:pt x="4386630" y="1647627"/>
                  </a:cubicBezTo>
                  <a:cubicBezTo>
                    <a:pt x="4381936" y="1645280"/>
                    <a:pt x="4374895" y="1642933"/>
                    <a:pt x="4370201" y="1638238"/>
                  </a:cubicBezTo>
                  <a:cubicBezTo>
                    <a:pt x="4365507" y="1635891"/>
                    <a:pt x="4363159" y="1633544"/>
                    <a:pt x="4358465" y="1631197"/>
                  </a:cubicBezTo>
                  <a:cubicBezTo>
                    <a:pt x="4353771" y="1628850"/>
                    <a:pt x="4346730" y="1626503"/>
                    <a:pt x="4342036" y="1624156"/>
                  </a:cubicBezTo>
                  <a:cubicBezTo>
                    <a:pt x="4337342" y="1621809"/>
                    <a:pt x="4334995" y="1619462"/>
                    <a:pt x="4330301" y="1619462"/>
                  </a:cubicBezTo>
                  <a:cubicBezTo>
                    <a:pt x="4325607" y="1617115"/>
                    <a:pt x="4318566" y="1614768"/>
                    <a:pt x="4311524" y="1612421"/>
                  </a:cubicBezTo>
                  <a:cubicBezTo>
                    <a:pt x="4306830" y="1610074"/>
                    <a:pt x="4304483" y="1610074"/>
                    <a:pt x="4299789" y="1607727"/>
                  </a:cubicBezTo>
                  <a:cubicBezTo>
                    <a:pt x="4292748" y="1605380"/>
                    <a:pt x="4288054" y="1603033"/>
                    <a:pt x="4281013" y="1600686"/>
                  </a:cubicBezTo>
                  <a:cubicBezTo>
                    <a:pt x="4276319" y="1598339"/>
                    <a:pt x="4273972" y="1598339"/>
                    <a:pt x="4269277" y="1595992"/>
                  </a:cubicBezTo>
                  <a:cubicBezTo>
                    <a:pt x="4262237" y="1593645"/>
                    <a:pt x="4257542" y="1591297"/>
                    <a:pt x="4250501" y="1588950"/>
                  </a:cubicBezTo>
                  <a:cubicBezTo>
                    <a:pt x="4245807" y="1586603"/>
                    <a:pt x="4241113" y="1586603"/>
                    <a:pt x="4238766" y="1584256"/>
                  </a:cubicBezTo>
                  <a:cubicBezTo>
                    <a:pt x="4231725" y="1581909"/>
                    <a:pt x="4224684" y="1579562"/>
                    <a:pt x="4219990" y="1579562"/>
                  </a:cubicBezTo>
                  <a:cubicBezTo>
                    <a:pt x="4215296" y="1579562"/>
                    <a:pt x="4210601" y="1577215"/>
                    <a:pt x="4208254" y="1574868"/>
                  </a:cubicBezTo>
                  <a:cubicBezTo>
                    <a:pt x="4201213" y="1572521"/>
                    <a:pt x="4194172" y="1572521"/>
                    <a:pt x="4187131" y="1570174"/>
                  </a:cubicBezTo>
                  <a:cubicBezTo>
                    <a:pt x="4182437" y="1570174"/>
                    <a:pt x="4177743" y="1567827"/>
                    <a:pt x="4173049" y="1567827"/>
                  </a:cubicBezTo>
                  <a:cubicBezTo>
                    <a:pt x="4166007" y="1565480"/>
                    <a:pt x="4158966" y="1565480"/>
                    <a:pt x="4151925" y="1563133"/>
                  </a:cubicBezTo>
                  <a:cubicBezTo>
                    <a:pt x="4147231" y="1563133"/>
                    <a:pt x="4142537" y="1560786"/>
                    <a:pt x="4137843" y="1560786"/>
                  </a:cubicBezTo>
                  <a:cubicBezTo>
                    <a:pt x="4130802" y="1558439"/>
                    <a:pt x="4123761" y="1558439"/>
                    <a:pt x="4116719" y="1558439"/>
                  </a:cubicBezTo>
                  <a:cubicBezTo>
                    <a:pt x="4112025" y="1558439"/>
                    <a:pt x="4107331" y="1556092"/>
                    <a:pt x="4102637" y="1556092"/>
                  </a:cubicBezTo>
                  <a:cubicBezTo>
                    <a:pt x="4095596" y="1556092"/>
                    <a:pt x="4088555" y="1553745"/>
                    <a:pt x="4081514" y="1553745"/>
                  </a:cubicBezTo>
                  <a:cubicBezTo>
                    <a:pt x="4076820" y="1553745"/>
                    <a:pt x="4072126" y="1553745"/>
                    <a:pt x="4067432" y="1551398"/>
                  </a:cubicBezTo>
                  <a:cubicBezTo>
                    <a:pt x="4060390" y="1551398"/>
                    <a:pt x="4053349" y="1549051"/>
                    <a:pt x="4043961" y="1549051"/>
                  </a:cubicBezTo>
                  <a:cubicBezTo>
                    <a:pt x="4039267" y="1549051"/>
                    <a:pt x="4034573" y="1549051"/>
                    <a:pt x="4029879" y="1549051"/>
                  </a:cubicBezTo>
                  <a:cubicBezTo>
                    <a:pt x="4022837" y="1549051"/>
                    <a:pt x="4013449" y="1549051"/>
                    <a:pt x="4006408" y="1546704"/>
                  </a:cubicBezTo>
                  <a:cubicBezTo>
                    <a:pt x="4001714" y="1546704"/>
                    <a:pt x="3997020" y="1546704"/>
                    <a:pt x="3994673" y="1546704"/>
                  </a:cubicBezTo>
                  <a:cubicBezTo>
                    <a:pt x="3982938" y="1546704"/>
                    <a:pt x="3968856" y="1546704"/>
                    <a:pt x="3957120" y="1546704"/>
                  </a:cubicBezTo>
                  <a:cubicBezTo>
                    <a:pt x="3940691" y="1546704"/>
                    <a:pt x="3924262" y="1546704"/>
                    <a:pt x="3905485" y="1546704"/>
                  </a:cubicBezTo>
                  <a:cubicBezTo>
                    <a:pt x="3898444" y="1546704"/>
                    <a:pt x="3891403" y="1546704"/>
                    <a:pt x="3884362" y="1549051"/>
                  </a:cubicBezTo>
                  <a:cubicBezTo>
                    <a:pt x="3874974" y="1549051"/>
                    <a:pt x="3863239" y="1549051"/>
                    <a:pt x="3853850" y="1551398"/>
                  </a:cubicBezTo>
                  <a:cubicBezTo>
                    <a:pt x="3844462" y="1551398"/>
                    <a:pt x="3837421" y="1553745"/>
                    <a:pt x="3828033" y="1553745"/>
                  </a:cubicBezTo>
                  <a:cubicBezTo>
                    <a:pt x="3818645" y="1553745"/>
                    <a:pt x="3811603" y="1556092"/>
                    <a:pt x="3802215" y="1556092"/>
                  </a:cubicBezTo>
                  <a:cubicBezTo>
                    <a:pt x="3792827" y="1556092"/>
                    <a:pt x="3783439" y="1558439"/>
                    <a:pt x="3774051" y="1560786"/>
                  </a:cubicBezTo>
                  <a:cubicBezTo>
                    <a:pt x="3767010" y="1563133"/>
                    <a:pt x="3757622" y="1563133"/>
                    <a:pt x="3750580" y="1563133"/>
                  </a:cubicBezTo>
                  <a:cubicBezTo>
                    <a:pt x="3741192" y="1565480"/>
                    <a:pt x="3729457" y="1567827"/>
                    <a:pt x="3720069" y="1567827"/>
                  </a:cubicBezTo>
                  <a:cubicBezTo>
                    <a:pt x="3713027" y="1570174"/>
                    <a:pt x="3705986" y="1570174"/>
                    <a:pt x="3698945" y="1572521"/>
                  </a:cubicBezTo>
                  <a:cubicBezTo>
                    <a:pt x="3687210" y="1574868"/>
                    <a:pt x="3677822" y="1577215"/>
                    <a:pt x="3666086" y="1579562"/>
                  </a:cubicBezTo>
                  <a:cubicBezTo>
                    <a:pt x="3659045" y="1581909"/>
                    <a:pt x="3652004" y="1581909"/>
                    <a:pt x="3644963" y="1584256"/>
                  </a:cubicBezTo>
                  <a:cubicBezTo>
                    <a:pt x="3633228" y="1586603"/>
                    <a:pt x="3621493" y="1591297"/>
                    <a:pt x="3609758" y="1593645"/>
                  </a:cubicBezTo>
                  <a:cubicBezTo>
                    <a:pt x="3605064" y="1595992"/>
                    <a:pt x="3598022" y="1595992"/>
                    <a:pt x="3593328" y="1598339"/>
                  </a:cubicBezTo>
                  <a:cubicBezTo>
                    <a:pt x="3581593" y="1600686"/>
                    <a:pt x="3569858" y="1605380"/>
                    <a:pt x="3558123" y="1607727"/>
                  </a:cubicBezTo>
                  <a:cubicBezTo>
                    <a:pt x="3555775" y="1600686"/>
                    <a:pt x="3548734" y="1595992"/>
                    <a:pt x="3541693" y="1593645"/>
                  </a:cubicBezTo>
                  <a:cubicBezTo>
                    <a:pt x="3544040" y="1570174"/>
                    <a:pt x="3544040" y="1546704"/>
                    <a:pt x="3546387" y="1523233"/>
                  </a:cubicBezTo>
                  <a:cubicBezTo>
                    <a:pt x="3546387" y="1513845"/>
                    <a:pt x="3548734" y="1504457"/>
                    <a:pt x="3548734" y="1495069"/>
                  </a:cubicBezTo>
                  <a:cubicBezTo>
                    <a:pt x="3551081" y="1476292"/>
                    <a:pt x="3551081" y="1457516"/>
                    <a:pt x="3553428" y="1438740"/>
                  </a:cubicBezTo>
                  <a:cubicBezTo>
                    <a:pt x="3555775" y="1424657"/>
                    <a:pt x="3555775" y="1410575"/>
                    <a:pt x="3558123" y="1394146"/>
                  </a:cubicBezTo>
                  <a:cubicBezTo>
                    <a:pt x="3560469" y="1382410"/>
                    <a:pt x="3560469" y="1368328"/>
                    <a:pt x="3562817" y="1356593"/>
                  </a:cubicBezTo>
                  <a:cubicBezTo>
                    <a:pt x="3565163" y="1340164"/>
                    <a:pt x="3567511" y="1323734"/>
                    <a:pt x="3567511" y="1307305"/>
                  </a:cubicBezTo>
                  <a:cubicBezTo>
                    <a:pt x="3567511" y="1297917"/>
                    <a:pt x="3569858" y="1288529"/>
                    <a:pt x="3569858" y="1279140"/>
                  </a:cubicBezTo>
                  <a:cubicBezTo>
                    <a:pt x="3572205" y="1262711"/>
                    <a:pt x="3574552" y="1246282"/>
                    <a:pt x="3576899" y="1229852"/>
                  </a:cubicBezTo>
                  <a:cubicBezTo>
                    <a:pt x="3576899" y="1220464"/>
                    <a:pt x="3579246" y="1213423"/>
                    <a:pt x="3579246" y="1204035"/>
                  </a:cubicBezTo>
                  <a:cubicBezTo>
                    <a:pt x="3581593" y="1189953"/>
                    <a:pt x="3583940" y="1175870"/>
                    <a:pt x="3583940" y="1161788"/>
                  </a:cubicBezTo>
                  <a:cubicBezTo>
                    <a:pt x="3586287" y="1152400"/>
                    <a:pt x="3586287" y="1140665"/>
                    <a:pt x="3588634" y="1131276"/>
                  </a:cubicBezTo>
                  <a:cubicBezTo>
                    <a:pt x="3590981" y="1121888"/>
                    <a:pt x="3590981" y="1112500"/>
                    <a:pt x="3593328" y="1100765"/>
                  </a:cubicBezTo>
                  <a:cubicBezTo>
                    <a:pt x="3595675" y="1086683"/>
                    <a:pt x="3598022" y="1072600"/>
                    <a:pt x="3600369" y="1058518"/>
                  </a:cubicBezTo>
                  <a:cubicBezTo>
                    <a:pt x="3602716" y="1042089"/>
                    <a:pt x="3605064" y="1025659"/>
                    <a:pt x="3607410" y="1009230"/>
                  </a:cubicBezTo>
                  <a:cubicBezTo>
                    <a:pt x="3607410" y="1009230"/>
                    <a:pt x="3609758" y="1009230"/>
                    <a:pt x="3609758" y="1009230"/>
                  </a:cubicBezTo>
                  <a:cubicBezTo>
                    <a:pt x="3621493" y="1009230"/>
                    <a:pt x="3630881" y="999842"/>
                    <a:pt x="3630881" y="988107"/>
                  </a:cubicBezTo>
                  <a:cubicBezTo>
                    <a:pt x="3630881" y="978718"/>
                    <a:pt x="3623840" y="971677"/>
                    <a:pt x="3614452" y="969330"/>
                  </a:cubicBezTo>
                  <a:cubicBezTo>
                    <a:pt x="3614452" y="964636"/>
                    <a:pt x="3616799" y="959942"/>
                    <a:pt x="3616799" y="955248"/>
                  </a:cubicBezTo>
                  <a:cubicBezTo>
                    <a:pt x="3616799" y="952901"/>
                    <a:pt x="3619146" y="948207"/>
                    <a:pt x="3619146" y="945860"/>
                  </a:cubicBezTo>
                  <a:cubicBezTo>
                    <a:pt x="3806909" y="985760"/>
                    <a:pt x="3980591" y="1046783"/>
                    <a:pt x="4133149" y="1124235"/>
                  </a:cubicBezTo>
                  <a:cubicBezTo>
                    <a:pt x="4137843" y="1131276"/>
                    <a:pt x="4142537" y="1138318"/>
                    <a:pt x="4147231" y="1147706"/>
                  </a:cubicBezTo>
                  <a:cubicBezTo>
                    <a:pt x="4147231" y="1157094"/>
                    <a:pt x="4151925" y="1164135"/>
                    <a:pt x="4156619" y="1173523"/>
                  </a:cubicBezTo>
                  <a:close/>
                  <a:moveTo>
                    <a:pt x="3612104" y="1649974"/>
                  </a:moveTo>
                  <a:cubicBezTo>
                    <a:pt x="3621493" y="1654668"/>
                    <a:pt x="3630881" y="1657015"/>
                    <a:pt x="3642616" y="1661709"/>
                  </a:cubicBezTo>
                  <a:cubicBezTo>
                    <a:pt x="3659045" y="1668750"/>
                    <a:pt x="3675475" y="1675791"/>
                    <a:pt x="3689557" y="1680485"/>
                  </a:cubicBezTo>
                  <a:cubicBezTo>
                    <a:pt x="3710681" y="1689873"/>
                    <a:pt x="3731804" y="1699262"/>
                    <a:pt x="3752927" y="1708650"/>
                  </a:cubicBezTo>
                  <a:cubicBezTo>
                    <a:pt x="3757622" y="1710997"/>
                    <a:pt x="3762316" y="1713344"/>
                    <a:pt x="3767010" y="1713344"/>
                  </a:cubicBezTo>
                  <a:cubicBezTo>
                    <a:pt x="3792827" y="1725079"/>
                    <a:pt x="3816298" y="1734467"/>
                    <a:pt x="3842115" y="1746203"/>
                  </a:cubicBezTo>
                  <a:cubicBezTo>
                    <a:pt x="3849156" y="1748550"/>
                    <a:pt x="3856197" y="1753244"/>
                    <a:pt x="3863239" y="1755591"/>
                  </a:cubicBezTo>
                  <a:cubicBezTo>
                    <a:pt x="3882015" y="1762632"/>
                    <a:pt x="3898444" y="1772020"/>
                    <a:pt x="3917220" y="1781408"/>
                  </a:cubicBezTo>
                  <a:cubicBezTo>
                    <a:pt x="3926609" y="1786102"/>
                    <a:pt x="3935997" y="1790796"/>
                    <a:pt x="3945385" y="1795491"/>
                  </a:cubicBezTo>
                  <a:cubicBezTo>
                    <a:pt x="3959467" y="1802532"/>
                    <a:pt x="3975897" y="1809573"/>
                    <a:pt x="3989979" y="1816614"/>
                  </a:cubicBezTo>
                  <a:cubicBezTo>
                    <a:pt x="4001714" y="1821308"/>
                    <a:pt x="4011102" y="1828349"/>
                    <a:pt x="4022837" y="1833043"/>
                  </a:cubicBezTo>
                  <a:cubicBezTo>
                    <a:pt x="4034573" y="1840084"/>
                    <a:pt x="4048655" y="1844779"/>
                    <a:pt x="4060390" y="1851820"/>
                  </a:cubicBezTo>
                  <a:cubicBezTo>
                    <a:pt x="4072126" y="1858861"/>
                    <a:pt x="4083861" y="1863555"/>
                    <a:pt x="4095596" y="1870596"/>
                  </a:cubicBezTo>
                  <a:cubicBezTo>
                    <a:pt x="4100290" y="1872943"/>
                    <a:pt x="4107331" y="1875290"/>
                    <a:pt x="4112025" y="1879984"/>
                  </a:cubicBezTo>
                  <a:cubicBezTo>
                    <a:pt x="4109678" y="1882331"/>
                    <a:pt x="4109678" y="1884678"/>
                    <a:pt x="4109678" y="1889372"/>
                  </a:cubicBezTo>
                  <a:cubicBezTo>
                    <a:pt x="4109678" y="1894066"/>
                    <a:pt x="4112025" y="1896413"/>
                    <a:pt x="4114372" y="1901108"/>
                  </a:cubicBezTo>
                  <a:cubicBezTo>
                    <a:pt x="4112025" y="1903455"/>
                    <a:pt x="4107331" y="1905802"/>
                    <a:pt x="4104984" y="1908149"/>
                  </a:cubicBezTo>
                  <a:cubicBezTo>
                    <a:pt x="4100290" y="1910496"/>
                    <a:pt x="4095596" y="1915190"/>
                    <a:pt x="4093249" y="1917537"/>
                  </a:cubicBezTo>
                  <a:cubicBezTo>
                    <a:pt x="4086208" y="1922231"/>
                    <a:pt x="4079167" y="1929272"/>
                    <a:pt x="4072126" y="1933966"/>
                  </a:cubicBezTo>
                  <a:cubicBezTo>
                    <a:pt x="4067432" y="1938660"/>
                    <a:pt x="4060390" y="1943354"/>
                    <a:pt x="4055696" y="1945702"/>
                  </a:cubicBezTo>
                  <a:cubicBezTo>
                    <a:pt x="4051002" y="1950396"/>
                    <a:pt x="4043961" y="1955090"/>
                    <a:pt x="4039267" y="1959784"/>
                  </a:cubicBezTo>
                  <a:cubicBezTo>
                    <a:pt x="4032226" y="1964478"/>
                    <a:pt x="4025185" y="1971519"/>
                    <a:pt x="4020491" y="1976213"/>
                  </a:cubicBezTo>
                  <a:cubicBezTo>
                    <a:pt x="4015797" y="1980907"/>
                    <a:pt x="4011102" y="1985601"/>
                    <a:pt x="4006408" y="1990295"/>
                  </a:cubicBezTo>
                  <a:cubicBezTo>
                    <a:pt x="3999367" y="1997337"/>
                    <a:pt x="3989979" y="2004378"/>
                    <a:pt x="3982938" y="2011419"/>
                  </a:cubicBezTo>
                  <a:cubicBezTo>
                    <a:pt x="3978244" y="2016113"/>
                    <a:pt x="3975897" y="2018460"/>
                    <a:pt x="3971203" y="2023154"/>
                  </a:cubicBezTo>
                  <a:cubicBezTo>
                    <a:pt x="3961814" y="2032542"/>
                    <a:pt x="3952426" y="2039583"/>
                    <a:pt x="3945385" y="2048971"/>
                  </a:cubicBezTo>
                  <a:cubicBezTo>
                    <a:pt x="3943038" y="2051319"/>
                    <a:pt x="3940691" y="2053666"/>
                    <a:pt x="3938344" y="2056013"/>
                  </a:cubicBezTo>
                  <a:cubicBezTo>
                    <a:pt x="3928956" y="2065401"/>
                    <a:pt x="3917220" y="2077136"/>
                    <a:pt x="3907832" y="2086524"/>
                  </a:cubicBezTo>
                  <a:cubicBezTo>
                    <a:pt x="3907832" y="2086524"/>
                    <a:pt x="3907832" y="2086524"/>
                    <a:pt x="3907832" y="2086524"/>
                  </a:cubicBezTo>
                  <a:cubicBezTo>
                    <a:pt x="3882015" y="2112342"/>
                    <a:pt x="3856197" y="2142853"/>
                    <a:pt x="3830380" y="2173365"/>
                  </a:cubicBezTo>
                  <a:cubicBezTo>
                    <a:pt x="3818645" y="2187447"/>
                    <a:pt x="3806909" y="2199183"/>
                    <a:pt x="3795174" y="2213265"/>
                  </a:cubicBezTo>
                  <a:cubicBezTo>
                    <a:pt x="3795174" y="2215612"/>
                    <a:pt x="3792827" y="2215612"/>
                    <a:pt x="3792827" y="2217959"/>
                  </a:cubicBezTo>
                  <a:cubicBezTo>
                    <a:pt x="3783439" y="2229694"/>
                    <a:pt x="3771704" y="2243776"/>
                    <a:pt x="3762316" y="2257859"/>
                  </a:cubicBezTo>
                  <a:cubicBezTo>
                    <a:pt x="3759968" y="2260206"/>
                    <a:pt x="3757622" y="2262553"/>
                    <a:pt x="3755274" y="2267247"/>
                  </a:cubicBezTo>
                  <a:cubicBezTo>
                    <a:pt x="3745886" y="2278982"/>
                    <a:pt x="3736498" y="2290717"/>
                    <a:pt x="3727110" y="2304800"/>
                  </a:cubicBezTo>
                  <a:cubicBezTo>
                    <a:pt x="3724763" y="2309494"/>
                    <a:pt x="3720069" y="2314188"/>
                    <a:pt x="3717721" y="2316535"/>
                  </a:cubicBezTo>
                  <a:cubicBezTo>
                    <a:pt x="3708333" y="2328270"/>
                    <a:pt x="3701292" y="2340005"/>
                    <a:pt x="3691904" y="2351741"/>
                  </a:cubicBezTo>
                  <a:cubicBezTo>
                    <a:pt x="3687210" y="2358782"/>
                    <a:pt x="3680169" y="2368170"/>
                    <a:pt x="3675475" y="2375211"/>
                  </a:cubicBezTo>
                  <a:cubicBezTo>
                    <a:pt x="3668434" y="2384599"/>
                    <a:pt x="3661392" y="2391640"/>
                    <a:pt x="3656698" y="2401028"/>
                  </a:cubicBezTo>
                  <a:cubicBezTo>
                    <a:pt x="3647310" y="2412764"/>
                    <a:pt x="3637922" y="2424499"/>
                    <a:pt x="3630881" y="2438581"/>
                  </a:cubicBezTo>
                  <a:cubicBezTo>
                    <a:pt x="3626187" y="2443275"/>
                    <a:pt x="3623840" y="2447969"/>
                    <a:pt x="3619146" y="2455011"/>
                  </a:cubicBezTo>
                  <a:cubicBezTo>
                    <a:pt x="3607410" y="2473787"/>
                    <a:pt x="3593328" y="2490216"/>
                    <a:pt x="3581593" y="2508993"/>
                  </a:cubicBezTo>
                  <a:cubicBezTo>
                    <a:pt x="3581593" y="2508993"/>
                    <a:pt x="3581593" y="2508993"/>
                    <a:pt x="3581593" y="2508993"/>
                  </a:cubicBezTo>
                  <a:cubicBezTo>
                    <a:pt x="3572205" y="2523075"/>
                    <a:pt x="3560469" y="2539504"/>
                    <a:pt x="3551081" y="2553587"/>
                  </a:cubicBezTo>
                  <a:cubicBezTo>
                    <a:pt x="3548734" y="2551240"/>
                    <a:pt x="3544040" y="2551240"/>
                    <a:pt x="3541693" y="2551240"/>
                  </a:cubicBezTo>
                  <a:cubicBezTo>
                    <a:pt x="3541693" y="2551240"/>
                    <a:pt x="3541693" y="2551240"/>
                    <a:pt x="3541693" y="2548892"/>
                  </a:cubicBezTo>
                  <a:cubicBezTo>
                    <a:pt x="3541693" y="2516034"/>
                    <a:pt x="3539346" y="2480828"/>
                    <a:pt x="3539346" y="2447969"/>
                  </a:cubicBezTo>
                  <a:cubicBezTo>
                    <a:pt x="3539346" y="2436234"/>
                    <a:pt x="3539346" y="2422152"/>
                    <a:pt x="3539346" y="2410417"/>
                  </a:cubicBezTo>
                  <a:cubicBezTo>
                    <a:pt x="3539346" y="2382252"/>
                    <a:pt x="3536999" y="2356435"/>
                    <a:pt x="3536999" y="2328270"/>
                  </a:cubicBezTo>
                  <a:cubicBezTo>
                    <a:pt x="3536999" y="2309494"/>
                    <a:pt x="3536999" y="2293064"/>
                    <a:pt x="3536999" y="2274288"/>
                  </a:cubicBezTo>
                  <a:cubicBezTo>
                    <a:pt x="3536999" y="2253165"/>
                    <a:pt x="3536999" y="2229694"/>
                    <a:pt x="3536999" y="2208571"/>
                  </a:cubicBezTo>
                  <a:cubicBezTo>
                    <a:pt x="3536999" y="2187447"/>
                    <a:pt x="3536999" y="2163977"/>
                    <a:pt x="3536999" y="2142853"/>
                  </a:cubicBezTo>
                  <a:cubicBezTo>
                    <a:pt x="3536999" y="2124077"/>
                    <a:pt x="3536999" y="2107648"/>
                    <a:pt x="3536999" y="2088871"/>
                  </a:cubicBezTo>
                  <a:cubicBezTo>
                    <a:pt x="3536999" y="2060707"/>
                    <a:pt x="3536999" y="2034889"/>
                    <a:pt x="3536999" y="2006725"/>
                  </a:cubicBezTo>
                  <a:cubicBezTo>
                    <a:pt x="3536999" y="1994990"/>
                    <a:pt x="3536999" y="1983254"/>
                    <a:pt x="3536999" y="1971519"/>
                  </a:cubicBezTo>
                  <a:cubicBezTo>
                    <a:pt x="3536999" y="1931619"/>
                    <a:pt x="3539346" y="1894066"/>
                    <a:pt x="3539346" y="1854167"/>
                  </a:cubicBezTo>
                  <a:cubicBezTo>
                    <a:pt x="3539346" y="1835390"/>
                    <a:pt x="3539346" y="1818961"/>
                    <a:pt x="3541693" y="1800185"/>
                  </a:cubicBezTo>
                  <a:cubicBezTo>
                    <a:pt x="3541693" y="1779061"/>
                    <a:pt x="3544040" y="1757938"/>
                    <a:pt x="3544040" y="1736814"/>
                  </a:cubicBezTo>
                  <a:cubicBezTo>
                    <a:pt x="3544040" y="1715691"/>
                    <a:pt x="3546387" y="1694568"/>
                    <a:pt x="3546387" y="1673444"/>
                  </a:cubicBezTo>
                  <a:cubicBezTo>
                    <a:pt x="3546387" y="1664056"/>
                    <a:pt x="3546387" y="1652321"/>
                    <a:pt x="3548734" y="1642933"/>
                  </a:cubicBezTo>
                  <a:lnTo>
                    <a:pt x="3548734" y="1642933"/>
                  </a:lnTo>
                  <a:cubicBezTo>
                    <a:pt x="3558123" y="1642933"/>
                    <a:pt x="3565163" y="1638238"/>
                    <a:pt x="3567511" y="1631197"/>
                  </a:cubicBezTo>
                  <a:cubicBezTo>
                    <a:pt x="3569858" y="1631197"/>
                    <a:pt x="3569858" y="1631197"/>
                    <a:pt x="3572205" y="1633544"/>
                  </a:cubicBezTo>
                  <a:cubicBezTo>
                    <a:pt x="3574552" y="1633544"/>
                    <a:pt x="3593328" y="1640586"/>
                    <a:pt x="3612104" y="1649974"/>
                  </a:cubicBezTo>
                  <a:close/>
                  <a:moveTo>
                    <a:pt x="4156619" y="1936313"/>
                  </a:moveTo>
                  <a:cubicBezTo>
                    <a:pt x="4163660" y="1950396"/>
                    <a:pt x="4173049" y="1962131"/>
                    <a:pt x="4180090" y="1976213"/>
                  </a:cubicBezTo>
                  <a:cubicBezTo>
                    <a:pt x="4182437" y="1978560"/>
                    <a:pt x="4182437" y="1980907"/>
                    <a:pt x="4184784" y="1985601"/>
                  </a:cubicBezTo>
                  <a:cubicBezTo>
                    <a:pt x="4194172" y="1999684"/>
                    <a:pt x="4203560" y="2016113"/>
                    <a:pt x="4210601" y="2030195"/>
                  </a:cubicBezTo>
                  <a:cubicBezTo>
                    <a:pt x="4210601" y="2030195"/>
                    <a:pt x="4212948" y="2032542"/>
                    <a:pt x="4212948" y="2032542"/>
                  </a:cubicBezTo>
                  <a:cubicBezTo>
                    <a:pt x="4290401" y="2159283"/>
                    <a:pt x="4365507" y="2274288"/>
                    <a:pt x="4445306" y="2365823"/>
                  </a:cubicBezTo>
                  <a:cubicBezTo>
                    <a:pt x="4445306" y="2368170"/>
                    <a:pt x="4447653" y="2368170"/>
                    <a:pt x="4447653" y="2370517"/>
                  </a:cubicBezTo>
                  <a:cubicBezTo>
                    <a:pt x="4457041" y="2379905"/>
                    <a:pt x="4464082" y="2389293"/>
                    <a:pt x="4473471" y="2398681"/>
                  </a:cubicBezTo>
                  <a:cubicBezTo>
                    <a:pt x="4475818" y="2401028"/>
                    <a:pt x="4478165" y="2403376"/>
                    <a:pt x="4480512" y="2405723"/>
                  </a:cubicBezTo>
                  <a:cubicBezTo>
                    <a:pt x="4487553" y="2412764"/>
                    <a:pt x="4494594" y="2419805"/>
                    <a:pt x="4501635" y="2429193"/>
                  </a:cubicBezTo>
                  <a:cubicBezTo>
                    <a:pt x="4506329" y="2431540"/>
                    <a:pt x="4508676" y="2436234"/>
                    <a:pt x="4513371" y="2438581"/>
                  </a:cubicBezTo>
                  <a:cubicBezTo>
                    <a:pt x="4520412" y="2445622"/>
                    <a:pt x="4525106" y="2450317"/>
                    <a:pt x="4532147" y="2457358"/>
                  </a:cubicBezTo>
                  <a:cubicBezTo>
                    <a:pt x="4536841" y="2462052"/>
                    <a:pt x="4541535" y="2464399"/>
                    <a:pt x="4543882" y="2466746"/>
                  </a:cubicBezTo>
                  <a:cubicBezTo>
                    <a:pt x="4548576" y="2471440"/>
                    <a:pt x="4555617" y="2476134"/>
                    <a:pt x="4560311" y="2480828"/>
                  </a:cubicBezTo>
                  <a:cubicBezTo>
                    <a:pt x="4565005" y="2483175"/>
                    <a:pt x="4569699" y="2487869"/>
                    <a:pt x="4574393" y="2490216"/>
                  </a:cubicBezTo>
                  <a:cubicBezTo>
                    <a:pt x="4574393" y="2490216"/>
                    <a:pt x="4574393" y="2490216"/>
                    <a:pt x="4576741" y="2490216"/>
                  </a:cubicBezTo>
                  <a:cubicBezTo>
                    <a:pt x="4574393" y="2492563"/>
                    <a:pt x="4572047" y="2497258"/>
                    <a:pt x="4572047" y="2501952"/>
                  </a:cubicBezTo>
                  <a:cubicBezTo>
                    <a:pt x="4572047" y="2504299"/>
                    <a:pt x="4572047" y="2508993"/>
                    <a:pt x="4574393" y="2511340"/>
                  </a:cubicBezTo>
                  <a:cubicBezTo>
                    <a:pt x="4560311" y="2518381"/>
                    <a:pt x="4548576" y="2525422"/>
                    <a:pt x="4534494" y="2532463"/>
                  </a:cubicBezTo>
                  <a:cubicBezTo>
                    <a:pt x="4534494" y="2532463"/>
                    <a:pt x="4534494" y="2532463"/>
                    <a:pt x="4534494" y="2532463"/>
                  </a:cubicBezTo>
                  <a:cubicBezTo>
                    <a:pt x="4471124" y="2567669"/>
                    <a:pt x="4405406" y="2605222"/>
                    <a:pt x="4337342" y="2647468"/>
                  </a:cubicBezTo>
                  <a:cubicBezTo>
                    <a:pt x="4323260" y="2656857"/>
                    <a:pt x="4306830" y="2666245"/>
                    <a:pt x="4292748" y="2675633"/>
                  </a:cubicBezTo>
                  <a:cubicBezTo>
                    <a:pt x="4290401" y="2677980"/>
                    <a:pt x="4288054" y="2677980"/>
                    <a:pt x="4285707" y="2680327"/>
                  </a:cubicBezTo>
                  <a:cubicBezTo>
                    <a:pt x="4266931" y="2692062"/>
                    <a:pt x="4248154" y="2703798"/>
                    <a:pt x="4227031" y="2717880"/>
                  </a:cubicBezTo>
                  <a:cubicBezTo>
                    <a:pt x="4219990" y="2722574"/>
                    <a:pt x="4215296" y="2724921"/>
                    <a:pt x="4208254" y="2729615"/>
                  </a:cubicBezTo>
                  <a:cubicBezTo>
                    <a:pt x="4191825" y="2739003"/>
                    <a:pt x="4175395" y="2750738"/>
                    <a:pt x="4158966" y="2760127"/>
                  </a:cubicBezTo>
                  <a:cubicBezTo>
                    <a:pt x="4142537" y="2769515"/>
                    <a:pt x="4128455" y="2781250"/>
                    <a:pt x="4112025" y="2790638"/>
                  </a:cubicBezTo>
                  <a:cubicBezTo>
                    <a:pt x="4109678" y="2792985"/>
                    <a:pt x="4107331" y="2792985"/>
                    <a:pt x="4104984" y="2795332"/>
                  </a:cubicBezTo>
                  <a:cubicBezTo>
                    <a:pt x="4102637" y="2790638"/>
                    <a:pt x="4095596" y="2785944"/>
                    <a:pt x="4088555" y="2785944"/>
                  </a:cubicBezTo>
                  <a:cubicBezTo>
                    <a:pt x="4088555" y="2774209"/>
                    <a:pt x="4088555" y="2762474"/>
                    <a:pt x="4088555" y="2750738"/>
                  </a:cubicBezTo>
                  <a:cubicBezTo>
                    <a:pt x="4088555" y="2729615"/>
                    <a:pt x="4088555" y="2706145"/>
                    <a:pt x="4088555" y="2685021"/>
                  </a:cubicBezTo>
                  <a:cubicBezTo>
                    <a:pt x="4088555" y="2663898"/>
                    <a:pt x="4088555" y="2645121"/>
                    <a:pt x="4088555" y="2623998"/>
                  </a:cubicBezTo>
                  <a:cubicBezTo>
                    <a:pt x="4088555" y="2605222"/>
                    <a:pt x="4088555" y="2584098"/>
                    <a:pt x="4088555" y="2565322"/>
                  </a:cubicBezTo>
                  <a:cubicBezTo>
                    <a:pt x="4088555" y="2539504"/>
                    <a:pt x="4088555" y="2516034"/>
                    <a:pt x="4090902" y="2490216"/>
                  </a:cubicBezTo>
                  <a:cubicBezTo>
                    <a:pt x="4090902" y="2459705"/>
                    <a:pt x="4090902" y="2429193"/>
                    <a:pt x="4093249" y="2401028"/>
                  </a:cubicBezTo>
                  <a:cubicBezTo>
                    <a:pt x="4093249" y="2377558"/>
                    <a:pt x="4095596" y="2356435"/>
                    <a:pt x="4095596" y="2332964"/>
                  </a:cubicBezTo>
                  <a:cubicBezTo>
                    <a:pt x="4095596" y="2316535"/>
                    <a:pt x="4097943" y="2302453"/>
                    <a:pt x="4097943" y="2286023"/>
                  </a:cubicBezTo>
                  <a:cubicBezTo>
                    <a:pt x="4097943" y="2262553"/>
                    <a:pt x="4100290" y="2241429"/>
                    <a:pt x="4100290" y="2217959"/>
                  </a:cubicBezTo>
                  <a:cubicBezTo>
                    <a:pt x="4100290" y="2203877"/>
                    <a:pt x="4102637" y="2187447"/>
                    <a:pt x="4102637" y="2173365"/>
                  </a:cubicBezTo>
                  <a:cubicBezTo>
                    <a:pt x="4104984" y="2149895"/>
                    <a:pt x="4104984" y="2128771"/>
                    <a:pt x="4107331" y="2105301"/>
                  </a:cubicBezTo>
                  <a:cubicBezTo>
                    <a:pt x="4107331" y="2091218"/>
                    <a:pt x="4109678" y="2079483"/>
                    <a:pt x="4109678" y="2065401"/>
                  </a:cubicBezTo>
                  <a:cubicBezTo>
                    <a:pt x="4112025" y="2041930"/>
                    <a:pt x="4112025" y="2018460"/>
                    <a:pt x="4114372" y="1994990"/>
                  </a:cubicBezTo>
                  <a:cubicBezTo>
                    <a:pt x="4114372" y="1983254"/>
                    <a:pt x="4116719" y="1973866"/>
                    <a:pt x="4116719" y="1962131"/>
                  </a:cubicBezTo>
                  <a:cubicBezTo>
                    <a:pt x="4119067" y="1943354"/>
                    <a:pt x="4121414" y="1924578"/>
                    <a:pt x="4121414" y="1905802"/>
                  </a:cubicBezTo>
                  <a:cubicBezTo>
                    <a:pt x="4121414" y="1905802"/>
                    <a:pt x="4121414" y="1905802"/>
                    <a:pt x="4121414" y="1905802"/>
                  </a:cubicBezTo>
                  <a:cubicBezTo>
                    <a:pt x="4123761" y="1905802"/>
                    <a:pt x="4128455" y="1905802"/>
                    <a:pt x="4130802" y="1903455"/>
                  </a:cubicBezTo>
                  <a:cubicBezTo>
                    <a:pt x="4135496" y="1910496"/>
                    <a:pt x="4137843" y="1917537"/>
                    <a:pt x="4142537" y="1924578"/>
                  </a:cubicBezTo>
                  <a:cubicBezTo>
                    <a:pt x="4151925" y="1929272"/>
                    <a:pt x="4154272" y="1933966"/>
                    <a:pt x="4156619" y="1936313"/>
                  </a:cubicBezTo>
                  <a:close/>
                  <a:moveTo>
                    <a:pt x="4642458" y="2487869"/>
                  </a:moveTo>
                  <a:cubicBezTo>
                    <a:pt x="4656540" y="2483175"/>
                    <a:pt x="4668275" y="2478481"/>
                    <a:pt x="4682358" y="2473787"/>
                  </a:cubicBezTo>
                  <a:lnTo>
                    <a:pt x="4689399" y="2471440"/>
                  </a:lnTo>
                  <a:cubicBezTo>
                    <a:pt x="4689399" y="2473787"/>
                    <a:pt x="4689399" y="2473787"/>
                    <a:pt x="4689399" y="2476134"/>
                  </a:cubicBezTo>
                  <a:cubicBezTo>
                    <a:pt x="4689399" y="2478481"/>
                    <a:pt x="4689399" y="2478481"/>
                    <a:pt x="4689399" y="2480828"/>
                  </a:cubicBezTo>
                  <a:cubicBezTo>
                    <a:pt x="4687052" y="2480828"/>
                    <a:pt x="4687052" y="2480828"/>
                    <a:pt x="4684705" y="2483175"/>
                  </a:cubicBezTo>
                  <a:cubicBezTo>
                    <a:pt x="4682358" y="2483175"/>
                    <a:pt x="4680011" y="2485522"/>
                    <a:pt x="4677664" y="2485522"/>
                  </a:cubicBezTo>
                  <a:cubicBezTo>
                    <a:pt x="4672970" y="2487869"/>
                    <a:pt x="4665929" y="2487869"/>
                    <a:pt x="4661234" y="2490216"/>
                  </a:cubicBezTo>
                  <a:cubicBezTo>
                    <a:pt x="4656540" y="2490216"/>
                    <a:pt x="4654193" y="2492563"/>
                    <a:pt x="4649499" y="2492563"/>
                  </a:cubicBezTo>
                  <a:cubicBezTo>
                    <a:pt x="4644805" y="2494910"/>
                    <a:pt x="4637764" y="2494910"/>
                    <a:pt x="4633070" y="2497258"/>
                  </a:cubicBezTo>
                  <a:cubicBezTo>
                    <a:pt x="4628376" y="2497258"/>
                    <a:pt x="4623682" y="2499605"/>
                    <a:pt x="4621334" y="2499605"/>
                  </a:cubicBezTo>
                  <a:cubicBezTo>
                    <a:pt x="4621334" y="2499605"/>
                    <a:pt x="4618988" y="2499605"/>
                    <a:pt x="4618988" y="2499605"/>
                  </a:cubicBezTo>
                  <a:cubicBezTo>
                    <a:pt x="4618988" y="2499605"/>
                    <a:pt x="4618988" y="2499605"/>
                    <a:pt x="4618988" y="2499605"/>
                  </a:cubicBezTo>
                  <a:cubicBezTo>
                    <a:pt x="4626029" y="2497258"/>
                    <a:pt x="4633070" y="2494910"/>
                    <a:pt x="4640111" y="2492563"/>
                  </a:cubicBezTo>
                  <a:cubicBezTo>
                    <a:pt x="4637764" y="2490216"/>
                    <a:pt x="4640111" y="2487869"/>
                    <a:pt x="4642458" y="2487869"/>
                  </a:cubicBezTo>
                  <a:close/>
                  <a:moveTo>
                    <a:pt x="4623682" y="2523075"/>
                  </a:moveTo>
                  <a:cubicBezTo>
                    <a:pt x="4626029" y="2525422"/>
                    <a:pt x="4628376" y="2525422"/>
                    <a:pt x="4630723" y="2527769"/>
                  </a:cubicBezTo>
                  <a:cubicBezTo>
                    <a:pt x="4633070" y="2527769"/>
                    <a:pt x="4635417" y="2530116"/>
                    <a:pt x="4637764" y="2530116"/>
                  </a:cubicBezTo>
                  <a:cubicBezTo>
                    <a:pt x="4640111" y="2532463"/>
                    <a:pt x="4642458" y="2532463"/>
                    <a:pt x="4644805" y="2532463"/>
                  </a:cubicBezTo>
                  <a:cubicBezTo>
                    <a:pt x="4647152" y="2532463"/>
                    <a:pt x="4649499" y="2534810"/>
                    <a:pt x="4651846" y="2534810"/>
                  </a:cubicBezTo>
                  <a:cubicBezTo>
                    <a:pt x="4654193" y="2534810"/>
                    <a:pt x="4656540" y="2537157"/>
                    <a:pt x="4658887" y="2537157"/>
                  </a:cubicBezTo>
                  <a:cubicBezTo>
                    <a:pt x="4661234" y="2537157"/>
                    <a:pt x="4663581" y="2539504"/>
                    <a:pt x="4665929" y="2539504"/>
                  </a:cubicBezTo>
                  <a:cubicBezTo>
                    <a:pt x="4668275" y="2539504"/>
                    <a:pt x="4670623" y="2541851"/>
                    <a:pt x="4672970" y="2541851"/>
                  </a:cubicBezTo>
                  <a:cubicBezTo>
                    <a:pt x="4675317" y="2541851"/>
                    <a:pt x="4677664" y="2541851"/>
                    <a:pt x="4677664" y="2544198"/>
                  </a:cubicBezTo>
                  <a:cubicBezTo>
                    <a:pt x="4680011" y="2544198"/>
                    <a:pt x="4684705" y="2544198"/>
                    <a:pt x="4687052" y="2546545"/>
                  </a:cubicBezTo>
                  <a:cubicBezTo>
                    <a:pt x="4689399" y="2546545"/>
                    <a:pt x="4689399" y="2546545"/>
                    <a:pt x="4691746" y="2546545"/>
                  </a:cubicBezTo>
                  <a:cubicBezTo>
                    <a:pt x="4696440" y="2546545"/>
                    <a:pt x="4701134" y="2546545"/>
                    <a:pt x="4703481" y="2546545"/>
                  </a:cubicBezTo>
                  <a:cubicBezTo>
                    <a:pt x="4703481" y="2546545"/>
                    <a:pt x="4703481" y="2546545"/>
                    <a:pt x="4703481" y="2546545"/>
                  </a:cubicBezTo>
                  <a:lnTo>
                    <a:pt x="4703481" y="2546545"/>
                  </a:lnTo>
                  <a:lnTo>
                    <a:pt x="4703481" y="2546545"/>
                  </a:lnTo>
                  <a:cubicBezTo>
                    <a:pt x="4710522" y="2546545"/>
                    <a:pt x="4717563" y="2546545"/>
                    <a:pt x="4722257" y="2544198"/>
                  </a:cubicBezTo>
                  <a:cubicBezTo>
                    <a:pt x="4724605" y="2544198"/>
                    <a:pt x="4726952" y="2544198"/>
                    <a:pt x="4726952" y="2541851"/>
                  </a:cubicBezTo>
                  <a:cubicBezTo>
                    <a:pt x="4731646" y="2541851"/>
                    <a:pt x="4733993" y="2539504"/>
                    <a:pt x="4738687" y="2539504"/>
                  </a:cubicBezTo>
                  <a:cubicBezTo>
                    <a:pt x="4741034" y="2539504"/>
                    <a:pt x="4743381" y="2537157"/>
                    <a:pt x="4745728" y="2537157"/>
                  </a:cubicBezTo>
                  <a:cubicBezTo>
                    <a:pt x="4748075" y="2534810"/>
                    <a:pt x="4752769" y="2534810"/>
                    <a:pt x="4755116" y="2532463"/>
                  </a:cubicBezTo>
                  <a:cubicBezTo>
                    <a:pt x="4757463" y="2534810"/>
                    <a:pt x="4757463" y="2534810"/>
                    <a:pt x="4759810" y="2534810"/>
                  </a:cubicBezTo>
                  <a:cubicBezTo>
                    <a:pt x="4759810" y="2537157"/>
                    <a:pt x="4757463" y="2539504"/>
                    <a:pt x="4757463" y="2539504"/>
                  </a:cubicBezTo>
                  <a:cubicBezTo>
                    <a:pt x="4755116" y="2544198"/>
                    <a:pt x="4750422" y="2551240"/>
                    <a:pt x="4748075" y="2555934"/>
                  </a:cubicBezTo>
                  <a:cubicBezTo>
                    <a:pt x="4743381" y="2562975"/>
                    <a:pt x="4738687" y="2570016"/>
                    <a:pt x="4736340" y="2577057"/>
                  </a:cubicBezTo>
                  <a:cubicBezTo>
                    <a:pt x="4733993" y="2581751"/>
                    <a:pt x="4729299" y="2588792"/>
                    <a:pt x="4726952" y="2593486"/>
                  </a:cubicBezTo>
                  <a:cubicBezTo>
                    <a:pt x="4722257" y="2600527"/>
                    <a:pt x="4717563" y="2607569"/>
                    <a:pt x="4712869" y="2614610"/>
                  </a:cubicBezTo>
                  <a:cubicBezTo>
                    <a:pt x="4708175" y="2619304"/>
                    <a:pt x="4705828" y="2626345"/>
                    <a:pt x="4701134" y="2631039"/>
                  </a:cubicBezTo>
                  <a:cubicBezTo>
                    <a:pt x="4696440" y="2638080"/>
                    <a:pt x="4689399" y="2647468"/>
                    <a:pt x="4684705" y="2654510"/>
                  </a:cubicBezTo>
                  <a:cubicBezTo>
                    <a:pt x="4680011" y="2659204"/>
                    <a:pt x="4677664" y="2663898"/>
                    <a:pt x="4675317" y="2670939"/>
                  </a:cubicBezTo>
                  <a:cubicBezTo>
                    <a:pt x="4668275" y="2680327"/>
                    <a:pt x="4661234" y="2689715"/>
                    <a:pt x="4656540" y="2699103"/>
                  </a:cubicBezTo>
                  <a:cubicBezTo>
                    <a:pt x="4654193" y="2703798"/>
                    <a:pt x="4651846" y="2706145"/>
                    <a:pt x="4647152" y="2710839"/>
                  </a:cubicBezTo>
                  <a:cubicBezTo>
                    <a:pt x="4628376" y="2736656"/>
                    <a:pt x="4607252" y="2764821"/>
                    <a:pt x="4583782" y="2792985"/>
                  </a:cubicBezTo>
                  <a:cubicBezTo>
                    <a:pt x="4581435" y="2795332"/>
                    <a:pt x="4581435" y="2797679"/>
                    <a:pt x="4579088" y="2800026"/>
                  </a:cubicBezTo>
                  <a:cubicBezTo>
                    <a:pt x="4574393" y="2807068"/>
                    <a:pt x="4567353" y="2814109"/>
                    <a:pt x="4560311" y="2821150"/>
                  </a:cubicBezTo>
                  <a:cubicBezTo>
                    <a:pt x="4557964" y="2818803"/>
                    <a:pt x="4555617" y="2818803"/>
                    <a:pt x="4550923" y="2816456"/>
                  </a:cubicBezTo>
                  <a:cubicBezTo>
                    <a:pt x="4550923" y="2807068"/>
                    <a:pt x="4553270" y="2797679"/>
                    <a:pt x="4553270" y="2785944"/>
                  </a:cubicBezTo>
                  <a:cubicBezTo>
                    <a:pt x="4553270" y="2785944"/>
                    <a:pt x="4553270" y="2783597"/>
                    <a:pt x="4553270" y="2783597"/>
                  </a:cubicBezTo>
                  <a:cubicBezTo>
                    <a:pt x="4555617" y="2769515"/>
                    <a:pt x="4555617" y="2755433"/>
                    <a:pt x="4557964" y="2741350"/>
                  </a:cubicBezTo>
                  <a:cubicBezTo>
                    <a:pt x="4557964" y="2741350"/>
                    <a:pt x="4557964" y="2741350"/>
                    <a:pt x="4557964" y="2739003"/>
                  </a:cubicBezTo>
                  <a:cubicBezTo>
                    <a:pt x="4565005" y="2682674"/>
                    <a:pt x="4572047" y="2631039"/>
                    <a:pt x="4581435" y="2579404"/>
                  </a:cubicBezTo>
                  <a:cubicBezTo>
                    <a:pt x="4581435" y="2577057"/>
                    <a:pt x="4581435" y="2577057"/>
                    <a:pt x="4581435" y="2574710"/>
                  </a:cubicBezTo>
                  <a:cubicBezTo>
                    <a:pt x="4581435" y="2567669"/>
                    <a:pt x="4583782" y="2560628"/>
                    <a:pt x="4586129" y="2555934"/>
                  </a:cubicBezTo>
                  <a:cubicBezTo>
                    <a:pt x="4586129" y="2548892"/>
                    <a:pt x="4588476" y="2544198"/>
                    <a:pt x="4588476" y="2537157"/>
                  </a:cubicBezTo>
                  <a:cubicBezTo>
                    <a:pt x="4588476" y="2532463"/>
                    <a:pt x="4590823" y="2527769"/>
                    <a:pt x="4590823" y="2523075"/>
                  </a:cubicBezTo>
                  <a:cubicBezTo>
                    <a:pt x="4590823" y="2520728"/>
                    <a:pt x="4590823" y="2520728"/>
                    <a:pt x="4590823" y="2518381"/>
                  </a:cubicBezTo>
                  <a:cubicBezTo>
                    <a:pt x="4590823" y="2518381"/>
                    <a:pt x="4593170" y="2518381"/>
                    <a:pt x="4593170" y="2518381"/>
                  </a:cubicBezTo>
                  <a:cubicBezTo>
                    <a:pt x="4600211" y="2518381"/>
                    <a:pt x="4604905" y="2516034"/>
                    <a:pt x="4609599" y="2511340"/>
                  </a:cubicBezTo>
                  <a:cubicBezTo>
                    <a:pt x="4611946" y="2511340"/>
                    <a:pt x="4611946" y="2513687"/>
                    <a:pt x="4614294" y="2513687"/>
                  </a:cubicBezTo>
                  <a:cubicBezTo>
                    <a:pt x="4618988" y="2520728"/>
                    <a:pt x="4621334" y="2520728"/>
                    <a:pt x="4623682" y="2523075"/>
                  </a:cubicBezTo>
                  <a:close/>
                  <a:moveTo>
                    <a:pt x="4785628" y="2497258"/>
                  </a:moveTo>
                  <a:cubicBezTo>
                    <a:pt x="4785628" y="2497258"/>
                    <a:pt x="4785628" y="2494910"/>
                    <a:pt x="4787975" y="2494910"/>
                  </a:cubicBezTo>
                  <a:cubicBezTo>
                    <a:pt x="4787975" y="2494910"/>
                    <a:pt x="4787975" y="2494910"/>
                    <a:pt x="4785628" y="2497258"/>
                  </a:cubicBezTo>
                  <a:cubicBezTo>
                    <a:pt x="4785628" y="2497258"/>
                    <a:pt x="4785628" y="2501952"/>
                    <a:pt x="4783281" y="2504299"/>
                  </a:cubicBezTo>
                  <a:cubicBezTo>
                    <a:pt x="4783281" y="2504299"/>
                    <a:pt x="4783281" y="2504299"/>
                    <a:pt x="4780934" y="2504299"/>
                  </a:cubicBezTo>
                  <a:cubicBezTo>
                    <a:pt x="4780934" y="2504299"/>
                    <a:pt x="4780934" y="2504299"/>
                    <a:pt x="4780934" y="2501952"/>
                  </a:cubicBezTo>
                  <a:cubicBezTo>
                    <a:pt x="4785628" y="2499605"/>
                    <a:pt x="4785628" y="2499605"/>
                    <a:pt x="4785628" y="2497258"/>
                  </a:cubicBezTo>
                  <a:close/>
                  <a:moveTo>
                    <a:pt x="4813793" y="2466746"/>
                  </a:move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lose/>
                  <a:moveTo>
                    <a:pt x="4769198" y="2567669"/>
                  </a:moveTo>
                  <a:cubicBezTo>
                    <a:pt x="4764504" y="2581751"/>
                    <a:pt x="4762157" y="2598180"/>
                    <a:pt x="4757463" y="2614610"/>
                  </a:cubicBezTo>
                  <a:cubicBezTo>
                    <a:pt x="4757463" y="2616957"/>
                    <a:pt x="4757463" y="2616957"/>
                    <a:pt x="4757463" y="2619304"/>
                  </a:cubicBezTo>
                  <a:cubicBezTo>
                    <a:pt x="4752769" y="2635733"/>
                    <a:pt x="4750422" y="2652163"/>
                    <a:pt x="4745728" y="2668592"/>
                  </a:cubicBezTo>
                  <a:cubicBezTo>
                    <a:pt x="4745728" y="2670939"/>
                    <a:pt x="4745728" y="2670939"/>
                    <a:pt x="4745728" y="2673286"/>
                  </a:cubicBezTo>
                  <a:cubicBezTo>
                    <a:pt x="4741034" y="2689715"/>
                    <a:pt x="4738687" y="2708492"/>
                    <a:pt x="4736340" y="2724921"/>
                  </a:cubicBezTo>
                  <a:cubicBezTo>
                    <a:pt x="4736340" y="2727268"/>
                    <a:pt x="4736340" y="2729615"/>
                    <a:pt x="4733993" y="2731962"/>
                  </a:cubicBezTo>
                  <a:cubicBezTo>
                    <a:pt x="4731646" y="2748391"/>
                    <a:pt x="4726952" y="2767168"/>
                    <a:pt x="4724605" y="2783597"/>
                  </a:cubicBezTo>
                  <a:cubicBezTo>
                    <a:pt x="4724605" y="2785944"/>
                    <a:pt x="4724605" y="2790638"/>
                    <a:pt x="4722257" y="2792985"/>
                  </a:cubicBezTo>
                  <a:cubicBezTo>
                    <a:pt x="4719911" y="2811762"/>
                    <a:pt x="4715216" y="2828191"/>
                    <a:pt x="4712869" y="2846967"/>
                  </a:cubicBezTo>
                  <a:cubicBezTo>
                    <a:pt x="4712869" y="2849314"/>
                    <a:pt x="4712869" y="2854009"/>
                    <a:pt x="4710522" y="2856356"/>
                  </a:cubicBezTo>
                  <a:cubicBezTo>
                    <a:pt x="4708175" y="2875132"/>
                    <a:pt x="4703481" y="2893908"/>
                    <a:pt x="4701134" y="2912685"/>
                  </a:cubicBezTo>
                  <a:cubicBezTo>
                    <a:pt x="4701134" y="2915032"/>
                    <a:pt x="4701134" y="2915032"/>
                    <a:pt x="4701134" y="2917379"/>
                  </a:cubicBezTo>
                  <a:cubicBezTo>
                    <a:pt x="4698787" y="2931461"/>
                    <a:pt x="4696440" y="2945543"/>
                    <a:pt x="4694093" y="2959626"/>
                  </a:cubicBezTo>
                  <a:cubicBezTo>
                    <a:pt x="4694093" y="2959626"/>
                    <a:pt x="4691746" y="2959626"/>
                    <a:pt x="4691746" y="2959626"/>
                  </a:cubicBezTo>
                  <a:cubicBezTo>
                    <a:pt x="4680011" y="2959626"/>
                    <a:pt x="4670623" y="2969014"/>
                    <a:pt x="4670623" y="2980749"/>
                  </a:cubicBezTo>
                  <a:cubicBezTo>
                    <a:pt x="4670623" y="2983096"/>
                    <a:pt x="4670623" y="2983096"/>
                    <a:pt x="4670623" y="2985443"/>
                  </a:cubicBezTo>
                  <a:cubicBezTo>
                    <a:pt x="4668275" y="2985443"/>
                    <a:pt x="4663581" y="2985443"/>
                    <a:pt x="4661234" y="2985443"/>
                  </a:cubicBezTo>
                  <a:cubicBezTo>
                    <a:pt x="4661234" y="2985443"/>
                    <a:pt x="4658887" y="2985443"/>
                    <a:pt x="4658887" y="2985443"/>
                  </a:cubicBezTo>
                  <a:cubicBezTo>
                    <a:pt x="4658887" y="2985443"/>
                    <a:pt x="4658887" y="2983096"/>
                    <a:pt x="4658887" y="2983096"/>
                  </a:cubicBezTo>
                  <a:cubicBezTo>
                    <a:pt x="4658887" y="2973708"/>
                    <a:pt x="4654193" y="2966667"/>
                    <a:pt x="4644805" y="2964320"/>
                  </a:cubicBezTo>
                  <a:lnTo>
                    <a:pt x="4649499" y="2947890"/>
                  </a:lnTo>
                  <a:cubicBezTo>
                    <a:pt x="4651846" y="2936155"/>
                    <a:pt x="4656540" y="2926767"/>
                    <a:pt x="4658887" y="2915032"/>
                  </a:cubicBezTo>
                  <a:cubicBezTo>
                    <a:pt x="4661234" y="2905643"/>
                    <a:pt x="4665929" y="2893908"/>
                    <a:pt x="4668275" y="2884520"/>
                  </a:cubicBezTo>
                  <a:cubicBezTo>
                    <a:pt x="4670623" y="2877479"/>
                    <a:pt x="4672970" y="2870438"/>
                    <a:pt x="4672970" y="2865744"/>
                  </a:cubicBezTo>
                  <a:cubicBezTo>
                    <a:pt x="4677664" y="2851662"/>
                    <a:pt x="4682358" y="2837579"/>
                    <a:pt x="4684705" y="2821150"/>
                  </a:cubicBezTo>
                  <a:cubicBezTo>
                    <a:pt x="4687052" y="2814109"/>
                    <a:pt x="4689399" y="2807068"/>
                    <a:pt x="4691746" y="2797679"/>
                  </a:cubicBezTo>
                  <a:cubicBezTo>
                    <a:pt x="4696440" y="2783597"/>
                    <a:pt x="4698787" y="2771862"/>
                    <a:pt x="4703481" y="2757780"/>
                  </a:cubicBezTo>
                  <a:cubicBezTo>
                    <a:pt x="4705828" y="2750738"/>
                    <a:pt x="4708175" y="2743697"/>
                    <a:pt x="4710522" y="2734309"/>
                  </a:cubicBezTo>
                  <a:cubicBezTo>
                    <a:pt x="4715216" y="2722574"/>
                    <a:pt x="4717563" y="2710839"/>
                    <a:pt x="4722257" y="2699103"/>
                  </a:cubicBezTo>
                  <a:cubicBezTo>
                    <a:pt x="4724605" y="2692062"/>
                    <a:pt x="4726952" y="2685021"/>
                    <a:pt x="4729299" y="2675633"/>
                  </a:cubicBezTo>
                  <a:cubicBezTo>
                    <a:pt x="4731646" y="2663898"/>
                    <a:pt x="4736340" y="2654510"/>
                    <a:pt x="4738687" y="2642774"/>
                  </a:cubicBezTo>
                  <a:cubicBezTo>
                    <a:pt x="4741034" y="2635733"/>
                    <a:pt x="4743381" y="2628692"/>
                    <a:pt x="4745728" y="2619304"/>
                  </a:cubicBezTo>
                  <a:cubicBezTo>
                    <a:pt x="4748075" y="2609916"/>
                    <a:pt x="4752769" y="2598180"/>
                    <a:pt x="4755116" y="2588792"/>
                  </a:cubicBezTo>
                  <a:cubicBezTo>
                    <a:pt x="4757463" y="2581751"/>
                    <a:pt x="4759810" y="2574710"/>
                    <a:pt x="4762157" y="2567669"/>
                  </a:cubicBezTo>
                  <a:cubicBezTo>
                    <a:pt x="4764504" y="2558281"/>
                    <a:pt x="4769198" y="2546545"/>
                    <a:pt x="4771546" y="2537157"/>
                  </a:cubicBezTo>
                  <a:cubicBezTo>
                    <a:pt x="4771546" y="2537157"/>
                    <a:pt x="4771546" y="2537157"/>
                    <a:pt x="4771546" y="2537157"/>
                  </a:cubicBezTo>
                  <a:cubicBezTo>
                    <a:pt x="4771546" y="2537157"/>
                    <a:pt x="4771546" y="2537157"/>
                    <a:pt x="4773892" y="2537157"/>
                  </a:cubicBezTo>
                  <a:cubicBezTo>
                    <a:pt x="4771546" y="2544198"/>
                    <a:pt x="4769198" y="2551240"/>
                    <a:pt x="4766852" y="2560628"/>
                  </a:cubicBezTo>
                  <a:cubicBezTo>
                    <a:pt x="4771546" y="2562975"/>
                    <a:pt x="4769198" y="2565322"/>
                    <a:pt x="4769198" y="2567669"/>
                  </a:cubicBezTo>
                  <a:close/>
                  <a:moveTo>
                    <a:pt x="4644805" y="3032384"/>
                  </a:moveTo>
                  <a:cubicBezTo>
                    <a:pt x="4644805" y="3034731"/>
                    <a:pt x="4644805" y="3039425"/>
                    <a:pt x="4644805" y="3041772"/>
                  </a:cubicBezTo>
                  <a:cubicBezTo>
                    <a:pt x="4644805" y="3048813"/>
                    <a:pt x="4644805" y="3053507"/>
                    <a:pt x="4647152" y="3058201"/>
                  </a:cubicBezTo>
                  <a:cubicBezTo>
                    <a:pt x="4647152" y="3060549"/>
                    <a:pt x="4647152" y="3065243"/>
                    <a:pt x="4647152" y="3067590"/>
                  </a:cubicBezTo>
                  <a:cubicBezTo>
                    <a:pt x="4647152" y="3067590"/>
                    <a:pt x="4647152" y="3069937"/>
                    <a:pt x="4647152" y="3069937"/>
                  </a:cubicBezTo>
                  <a:cubicBezTo>
                    <a:pt x="4647152" y="3072284"/>
                    <a:pt x="4647152" y="3072284"/>
                    <a:pt x="4647152" y="3074631"/>
                  </a:cubicBezTo>
                  <a:cubicBezTo>
                    <a:pt x="4637764" y="3076978"/>
                    <a:pt x="4630723" y="3084019"/>
                    <a:pt x="4630723" y="3093407"/>
                  </a:cubicBezTo>
                  <a:cubicBezTo>
                    <a:pt x="4630723" y="3100448"/>
                    <a:pt x="4635417" y="3107490"/>
                    <a:pt x="4640111" y="3109836"/>
                  </a:cubicBezTo>
                  <a:cubicBezTo>
                    <a:pt x="4628376" y="3133307"/>
                    <a:pt x="4614294" y="3156777"/>
                    <a:pt x="4600211" y="3177901"/>
                  </a:cubicBezTo>
                  <a:cubicBezTo>
                    <a:pt x="4597864" y="3180248"/>
                    <a:pt x="4597864" y="3180248"/>
                    <a:pt x="4595517" y="3182595"/>
                  </a:cubicBezTo>
                  <a:cubicBezTo>
                    <a:pt x="4588476" y="3194330"/>
                    <a:pt x="4579088" y="3206065"/>
                    <a:pt x="4572047" y="3217801"/>
                  </a:cubicBezTo>
                  <a:cubicBezTo>
                    <a:pt x="4569699" y="3220148"/>
                    <a:pt x="4567353" y="3224842"/>
                    <a:pt x="4565005" y="3227189"/>
                  </a:cubicBezTo>
                  <a:cubicBezTo>
                    <a:pt x="4557964" y="3236577"/>
                    <a:pt x="4550923" y="3248312"/>
                    <a:pt x="4541535" y="3257700"/>
                  </a:cubicBezTo>
                  <a:cubicBezTo>
                    <a:pt x="4539188" y="3262394"/>
                    <a:pt x="4534494" y="3264742"/>
                    <a:pt x="4532147" y="3269436"/>
                  </a:cubicBezTo>
                  <a:cubicBezTo>
                    <a:pt x="4525106" y="3278824"/>
                    <a:pt x="4518065" y="3288212"/>
                    <a:pt x="4511023" y="3295253"/>
                  </a:cubicBezTo>
                  <a:cubicBezTo>
                    <a:pt x="4508676" y="3299947"/>
                    <a:pt x="4503982" y="3302295"/>
                    <a:pt x="4499288" y="3306989"/>
                  </a:cubicBezTo>
                  <a:cubicBezTo>
                    <a:pt x="4492247" y="3316377"/>
                    <a:pt x="4485206" y="3323418"/>
                    <a:pt x="4478165" y="3330459"/>
                  </a:cubicBezTo>
                  <a:cubicBezTo>
                    <a:pt x="4473471" y="3335153"/>
                    <a:pt x="4471124" y="3339847"/>
                    <a:pt x="4466430" y="3342194"/>
                  </a:cubicBezTo>
                  <a:cubicBezTo>
                    <a:pt x="4459388" y="3349235"/>
                    <a:pt x="4452347" y="3356276"/>
                    <a:pt x="4445306" y="3365665"/>
                  </a:cubicBezTo>
                  <a:cubicBezTo>
                    <a:pt x="4440612" y="3370359"/>
                    <a:pt x="4435918" y="3375053"/>
                    <a:pt x="4431224" y="3377400"/>
                  </a:cubicBezTo>
                  <a:cubicBezTo>
                    <a:pt x="4424183" y="3384441"/>
                    <a:pt x="4417141" y="3391482"/>
                    <a:pt x="4410100" y="3398523"/>
                  </a:cubicBezTo>
                  <a:cubicBezTo>
                    <a:pt x="4405406" y="3403217"/>
                    <a:pt x="4400712" y="3407912"/>
                    <a:pt x="4396018" y="3410258"/>
                  </a:cubicBezTo>
                  <a:cubicBezTo>
                    <a:pt x="4388977" y="3417300"/>
                    <a:pt x="4381936" y="3421994"/>
                    <a:pt x="4374895" y="3429035"/>
                  </a:cubicBezTo>
                  <a:cubicBezTo>
                    <a:pt x="4370201" y="3433729"/>
                    <a:pt x="4365507" y="3436076"/>
                    <a:pt x="4358465" y="3440770"/>
                  </a:cubicBezTo>
                  <a:cubicBezTo>
                    <a:pt x="4351424" y="3445464"/>
                    <a:pt x="4344383" y="3452505"/>
                    <a:pt x="4337342" y="3457199"/>
                  </a:cubicBezTo>
                  <a:cubicBezTo>
                    <a:pt x="4332648" y="3461893"/>
                    <a:pt x="4325607" y="3464241"/>
                    <a:pt x="4320913" y="3468935"/>
                  </a:cubicBezTo>
                  <a:cubicBezTo>
                    <a:pt x="4313872" y="3473629"/>
                    <a:pt x="4306830" y="3480670"/>
                    <a:pt x="4299789" y="3485364"/>
                  </a:cubicBezTo>
                  <a:cubicBezTo>
                    <a:pt x="4295095" y="3490058"/>
                    <a:pt x="4288054" y="3492405"/>
                    <a:pt x="4281013" y="3497099"/>
                  </a:cubicBezTo>
                  <a:cubicBezTo>
                    <a:pt x="4273972" y="3501793"/>
                    <a:pt x="4266931" y="3506487"/>
                    <a:pt x="4259889" y="3511182"/>
                  </a:cubicBezTo>
                  <a:cubicBezTo>
                    <a:pt x="4252848" y="3515876"/>
                    <a:pt x="4248154" y="3518223"/>
                    <a:pt x="4241113" y="3522917"/>
                  </a:cubicBezTo>
                  <a:cubicBezTo>
                    <a:pt x="4234072" y="3527611"/>
                    <a:pt x="4227031" y="3532305"/>
                    <a:pt x="4219990" y="3534652"/>
                  </a:cubicBezTo>
                  <a:cubicBezTo>
                    <a:pt x="4212948" y="3536999"/>
                    <a:pt x="4208254" y="3541693"/>
                    <a:pt x="4201213" y="3544040"/>
                  </a:cubicBezTo>
                  <a:cubicBezTo>
                    <a:pt x="4194172" y="3548734"/>
                    <a:pt x="4187131" y="3551081"/>
                    <a:pt x="4180090" y="3555775"/>
                  </a:cubicBezTo>
                  <a:cubicBezTo>
                    <a:pt x="4173049" y="3558122"/>
                    <a:pt x="4166007" y="3562816"/>
                    <a:pt x="4158966" y="3565164"/>
                  </a:cubicBezTo>
                  <a:cubicBezTo>
                    <a:pt x="4151925" y="3567510"/>
                    <a:pt x="4144884" y="3572205"/>
                    <a:pt x="4135496" y="3574552"/>
                  </a:cubicBezTo>
                  <a:cubicBezTo>
                    <a:pt x="4128455" y="3576899"/>
                    <a:pt x="4121414" y="3579246"/>
                    <a:pt x="4114372" y="3581593"/>
                  </a:cubicBezTo>
                  <a:cubicBezTo>
                    <a:pt x="4112025" y="3581593"/>
                    <a:pt x="4109678" y="3583940"/>
                    <a:pt x="4107331" y="3583940"/>
                  </a:cubicBezTo>
                  <a:cubicBezTo>
                    <a:pt x="4107331" y="3583940"/>
                    <a:pt x="4104984" y="3581593"/>
                    <a:pt x="4104984" y="3581593"/>
                  </a:cubicBezTo>
                  <a:cubicBezTo>
                    <a:pt x="4109678" y="3579246"/>
                    <a:pt x="4112025" y="3574552"/>
                    <a:pt x="4116719" y="3572205"/>
                  </a:cubicBezTo>
                  <a:cubicBezTo>
                    <a:pt x="4121414" y="3567510"/>
                    <a:pt x="4128455" y="3562816"/>
                    <a:pt x="4133149" y="3558122"/>
                  </a:cubicBezTo>
                  <a:cubicBezTo>
                    <a:pt x="4142537" y="3551081"/>
                    <a:pt x="4149578" y="3544040"/>
                    <a:pt x="4158966" y="3536999"/>
                  </a:cubicBezTo>
                  <a:cubicBezTo>
                    <a:pt x="4163660" y="3532305"/>
                    <a:pt x="4170701" y="3527611"/>
                    <a:pt x="4175395" y="3522917"/>
                  </a:cubicBezTo>
                  <a:cubicBezTo>
                    <a:pt x="4184784" y="3515876"/>
                    <a:pt x="4191825" y="3508834"/>
                    <a:pt x="4201213" y="3501793"/>
                  </a:cubicBezTo>
                  <a:cubicBezTo>
                    <a:pt x="4205907" y="3497099"/>
                    <a:pt x="4212948" y="3492405"/>
                    <a:pt x="4217643" y="3487711"/>
                  </a:cubicBezTo>
                  <a:cubicBezTo>
                    <a:pt x="4227031" y="3480670"/>
                    <a:pt x="4234072" y="3473629"/>
                    <a:pt x="4241113" y="3466588"/>
                  </a:cubicBezTo>
                  <a:cubicBezTo>
                    <a:pt x="4245807" y="3461893"/>
                    <a:pt x="4250501" y="3457199"/>
                    <a:pt x="4257542" y="3452505"/>
                  </a:cubicBezTo>
                  <a:cubicBezTo>
                    <a:pt x="4264583" y="3445464"/>
                    <a:pt x="4273972" y="3438423"/>
                    <a:pt x="4281013" y="3431382"/>
                  </a:cubicBezTo>
                  <a:cubicBezTo>
                    <a:pt x="4285707" y="3426688"/>
                    <a:pt x="4290401" y="3421994"/>
                    <a:pt x="4295095" y="3417300"/>
                  </a:cubicBezTo>
                  <a:cubicBezTo>
                    <a:pt x="4302136" y="3410258"/>
                    <a:pt x="4311524" y="3400870"/>
                    <a:pt x="4318566" y="3393829"/>
                  </a:cubicBezTo>
                  <a:cubicBezTo>
                    <a:pt x="4323260" y="3389135"/>
                    <a:pt x="4327954" y="3384441"/>
                    <a:pt x="4332648" y="3379747"/>
                  </a:cubicBezTo>
                  <a:cubicBezTo>
                    <a:pt x="4339689" y="3372706"/>
                    <a:pt x="4349077" y="3363318"/>
                    <a:pt x="4356118" y="3356276"/>
                  </a:cubicBezTo>
                  <a:cubicBezTo>
                    <a:pt x="4360812" y="3351582"/>
                    <a:pt x="4365507" y="3346888"/>
                    <a:pt x="4370201" y="3342194"/>
                  </a:cubicBezTo>
                  <a:cubicBezTo>
                    <a:pt x="4377242" y="3332806"/>
                    <a:pt x="4384283" y="3325765"/>
                    <a:pt x="4393671" y="3316377"/>
                  </a:cubicBezTo>
                  <a:cubicBezTo>
                    <a:pt x="4398365" y="3311683"/>
                    <a:pt x="4403059" y="3306989"/>
                    <a:pt x="4405406" y="3302295"/>
                  </a:cubicBezTo>
                  <a:cubicBezTo>
                    <a:pt x="4412447" y="3292906"/>
                    <a:pt x="4419489" y="3285865"/>
                    <a:pt x="4428877" y="3276477"/>
                  </a:cubicBezTo>
                  <a:cubicBezTo>
                    <a:pt x="4433571" y="3271783"/>
                    <a:pt x="4435918" y="3267089"/>
                    <a:pt x="4440612" y="3262394"/>
                  </a:cubicBezTo>
                  <a:cubicBezTo>
                    <a:pt x="4450000" y="3250659"/>
                    <a:pt x="4459388" y="3241271"/>
                    <a:pt x="4466430" y="3229536"/>
                  </a:cubicBezTo>
                  <a:cubicBezTo>
                    <a:pt x="4468776" y="3227189"/>
                    <a:pt x="4471124" y="3224842"/>
                    <a:pt x="4471124" y="3222495"/>
                  </a:cubicBezTo>
                  <a:cubicBezTo>
                    <a:pt x="4482859" y="3208413"/>
                    <a:pt x="4492247" y="3194330"/>
                    <a:pt x="4501635" y="3182595"/>
                  </a:cubicBezTo>
                  <a:cubicBezTo>
                    <a:pt x="4503982" y="3180248"/>
                    <a:pt x="4506329" y="3175554"/>
                    <a:pt x="4508676" y="3173207"/>
                  </a:cubicBezTo>
                  <a:cubicBezTo>
                    <a:pt x="4515717" y="3163819"/>
                    <a:pt x="4525106" y="3152083"/>
                    <a:pt x="4532147" y="3142695"/>
                  </a:cubicBezTo>
                  <a:cubicBezTo>
                    <a:pt x="4534494" y="3138001"/>
                    <a:pt x="4539188" y="3133307"/>
                    <a:pt x="4541535" y="3128613"/>
                  </a:cubicBezTo>
                  <a:cubicBezTo>
                    <a:pt x="4548576" y="3119225"/>
                    <a:pt x="4553270" y="3109836"/>
                    <a:pt x="4560311" y="3100448"/>
                  </a:cubicBezTo>
                  <a:cubicBezTo>
                    <a:pt x="4562658" y="3095754"/>
                    <a:pt x="4567353" y="3088713"/>
                    <a:pt x="4569699" y="3084019"/>
                  </a:cubicBezTo>
                  <a:cubicBezTo>
                    <a:pt x="4574393" y="3074631"/>
                    <a:pt x="4581435" y="3065243"/>
                    <a:pt x="4586129" y="3058201"/>
                  </a:cubicBezTo>
                  <a:cubicBezTo>
                    <a:pt x="4588476" y="3053507"/>
                    <a:pt x="4593170" y="3046466"/>
                    <a:pt x="4595517" y="3041772"/>
                  </a:cubicBezTo>
                  <a:cubicBezTo>
                    <a:pt x="4600211" y="3032384"/>
                    <a:pt x="4607252" y="3022996"/>
                    <a:pt x="4611946" y="3013608"/>
                  </a:cubicBezTo>
                  <a:cubicBezTo>
                    <a:pt x="4614294" y="3008914"/>
                    <a:pt x="4618988" y="3001873"/>
                    <a:pt x="4621334" y="2997178"/>
                  </a:cubicBezTo>
                  <a:cubicBezTo>
                    <a:pt x="4623682" y="2992484"/>
                    <a:pt x="4626029" y="2990137"/>
                    <a:pt x="4628376" y="2985443"/>
                  </a:cubicBezTo>
                  <a:cubicBezTo>
                    <a:pt x="4630723" y="2987790"/>
                    <a:pt x="4633070" y="2987790"/>
                    <a:pt x="4637764" y="2987790"/>
                  </a:cubicBezTo>
                  <a:cubicBezTo>
                    <a:pt x="4637764" y="2987790"/>
                    <a:pt x="4637764" y="2987790"/>
                    <a:pt x="4637764" y="2987790"/>
                  </a:cubicBezTo>
                  <a:cubicBezTo>
                    <a:pt x="4637764" y="2992484"/>
                    <a:pt x="4637764" y="2997178"/>
                    <a:pt x="4637764" y="2999525"/>
                  </a:cubicBezTo>
                  <a:cubicBezTo>
                    <a:pt x="4642458" y="3020649"/>
                    <a:pt x="4642458" y="3027690"/>
                    <a:pt x="4644805" y="3032384"/>
                  </a:cubicBezTo>
                  <a:close/>
                  <a:moveTo>
                    <a:pt x="4604905" y="3203718"/>
                  </a:moveTo>
                  <a:cubicBezTo>
                    <a:pt x="4597864" y="3222495"/>
                    <a:pt x="4588476" y="3238924"/>
                    <a:pt x="4579088" y="3257700"/>
                  </a:cubicBezTo>
                  <a:cubicBezTo>
                    <a:pt x="4572047" y="3274130"/>
                    <a:pt x="4565005" y="3288212"/>
                    <a:pt x="4557964" y="3304641"/>
                  </a:cubicBezTo>
                  <a:cubicBezTo>
                    <a:pt x="4548576" y="3323418"/>
                    <a:pt x="4539188" y="3339847"/>
                    <a:pt x="4532147" y="3358623"/>
                  </a:cubicBezTo>
                  <a:cubicBezTo>
                    <a:pt x="4525106" y="3372706"/>
                    <a:pt x="4518065" y="3389135"/>
                    <a:pt x="4508676" y="3403217"/>
                  </a:cubicBezTo>
                  <a:cubicBezTo>
                    <a:pt x="4499288" y="3421994"/>
                    <a:pt x="4489900" y="3438423"/>
                    <a:pt x="4478165" y="3457199"/>
                  </a:cubicBezTo>
                  <a:cubicBezTo>
                    <a:pt x="4471124" y="3471282"/>
                    <a:pt x="4461736" y="3485364"/>
                    <a:pt x="4454694" y="3499446"/>
                  </a:cubicBezTo>
                  <a:cubicBezTo>
                    <a:pt x="4442959" y="3518223"/>
                    <a:pt x="4433571" y="3536999"/>
                    <a:pt x="4421835" y="3555775"/>
                  </a:cubicBezTo>
                  <a:cubicBezTo>
                    <a:pt x="4414795" y="3569858"/>
                    <a:pt x="4405406" y="3581593"/>
                    <a:pt x="4398365" y="3595675"/>
                  </a:cubicBezTo>
                  <a:cubicBezTo>
                    <a:pt x="4386630" y="3614451"/>
                    <a:pt x="4372548" y="3635575"/>
                    <a:pt x="4360812" y="3654351"/>
                  </a:cubicBezTo>
                  <a:cubicBezTo>
                    <a:pt x="4353771" y="3666087"/>
                    <a:pt x="4346730" y="3677822"/>
                    <a:pt x="4337342" y="3689557"/>
                  </a:cubicBezTo>
                  <a:cubicBezTo>
                    <a:pt x="4320913" y="3713028"/>
                    <a:pt x="4304483" y="3736498"/>
                    <a:pt x="4290401" y="3757621"/>
                  </a:cubicBezTo>
                  <a:cubicBezTo>
                    <a:pt x="4288054" y="3759969"/>
                    <a:pt x="4285707" y="3764663"/>
                    <a:pt x="4283360" y="3767009"/>
                  </a:cubicBezTo>
                  <a:cubicBezTo>
                    <a:pt x="4252848" y="3790480"/>
                    <a:pt x="4219990" y="3813950"/>
                    <a:pt x="4187131" y="3837421"/>
                  </a:cubicBezTo>
                  <a:cubicBezTo>
                    <a:pt x="4187131" y="3835074"/>
                    <a:pt x="4184784" y="3835074"/>
                    <a:pt x="4184784" y="3832727"/>
                  </a:cubicBezTo>
                  <a:cubicBezTo>
                    <a:pt x="4182437" y="3828033"/>
                    <a:pt x="4180090" y="3825686"/>
                    <a:pt x="4177743" y="3820992"/>
                  </a:cubicBezTo>
                  <a:cubicBezTo>
                    <a:pt x="4175395" y="3816298"/>
                    <a:pt x="4173049" y="3811604"/>
                    <a:pt x="4168355" y="3804562"/>
                  </a:cubicBezTo>
                  <a:cubicBezTo>
                    <a:pt x="4166007" y="3799868"/>
                    <a:pt x="4163660" y="3797521"/>
                    <a:pt x="4161313" y="3792827"/>
                  </a:cubicBezTo>
                  <a:cubicBezTo>
                    <a:pt x="4158966" y="3785786"/>
                    <a:pt x="4154272" y="3781092"/>
                    <a:pt x="4151925" y="3774051"/>
                  </a:cubicBezTo>
                  <a:cubicBezTo>
                    <a:pt x="4149578" y="3769357"/>
                    <a:pt x="4147231" y="3767009"/>
                    <a:pt x="4147231" y="3762315"/>
                  </a:cubicBezTo>
                  <a:cubicBezTo>
                    <a:pt x="4144884" y="3755274"/>
                    <a:pt x="4140190" y="3745886"/>
                    <a:pt x="4137843" y="3738845"/>
                  </a:cubicBezTo>
                  <a:cubicBezTo>
                    <a:pt x="4135496" y="3736498"/>
                    <a:pt x="4135496" y="3731804"/>
                    <a:pt x="4133149" y="3729457"/>
                  </a:cubicBezTo>
                  <a:cubicBezTo>
                    <a:pt x="4128455" y="3717722"/>
                    <a:pt x="4123761" y="3705986"/>
                    <a:pt x="4119067" y="3691904"/>
                  </a:cubicBezTo>
                  <a:cubicBezTo>
                    <a:pt x="4116719" y="3689557"/>
                    <a:pt x="4116719" y="3684863"/>
                    <a:pt x="4116719" y="3682516"/>
                  </a:cubicBezTo>
                  <a:cubicBezTo>
                    <a:pt x="4112025" y="3673128"/>
                    <a:pt x="4109678" y="3661392"/>
                    <a:pt x="4104984" y="3652004"/>
                  </a:cubicBezTo>
                  <a:cubicBezTo>
                    <a:pt x="4102637" y="3644963"/>
                    <a:pt x="4100290" y="3635575"/>
                    <a:pt x="4097943" y="3628534"/>
                  </a:cubicBezTo>
                  <a:cubicBezTo>
                    <a:pt x="4097943" y="3628534"/>
                    <a:pt x="4097943" y="3626187"/>
                    <a:pt x="4097943" y="3626187"/>
                  </a:cubicBezTo>
                  <a:cubicBezTo>
                    <a:pt x="4104984" y="3623840"/>
                    <a:pt x="4112025" y="3616799"/>
                    <a:pt x="4112025" y="3607411"/>
                  </a:cubicBezTo>
                  <a:cubicBezTo>
                    <a:pt x="4112025" y="3605063"/>
                    <a:pt x="4112025" y="3602716"/>
                    <a:pt x="4109678" y="3600369"/>
                  </a:cubicBezTo>
                  <a:cubicBezTo>
                    <a:pt x="4112025" y="3600369"/>
                    <a:pt x="4114372" y="3598022"/>
                    <a:pt x="4116719" y="3598022"/>
                  </a:cubicBezTo>
                  <a:cubicBezTo>
                    <a:pt x="4123761" y="3595675"/>
                    <a:pt x="4128455" y="3593328"/>
                    <a:pt x="4135496" y="3590981"/>
                  </a:cubicBezTo>
                  <a:cubicBezTo>
                    <a:pt x="4144884" y="3586287"/>
                    <a:pt x="4156619" y="3581593"/>
                    <a:pt x="4166007" y="3576899"/>
                  </a:cubicBezTo>
                  <a:cubicBezTo>
                    <a:pt x="4170701" y="3574552"/>
                    <a:pt x="4175395" y="3572205"/>
                    <a:pt x="4177743" y="3572205"/>
                  </a:cubicBezTo>
                  <a:cubicBezTo>
                    <a:pt x="4189478" y="3567510"/>
                    <a:pt x="4201213" y="3560470"/>
                    <a:pt x="4212948" y="3553428"/>
                  </a:cubicBezTo>
                  <a:cubicBezTo>
                    <a:pt x="4215296" y="3551081"/>
                    <a:pt x="4217643" y="3551081"/>
                    <a:pt x="4219990" y="3548734"/>
                  </a:cubicBezTo>
                  <a:cubicBezTo>
                    <a:pt x="4234072" y="3541693"/>
                    <a:pt x="4245807" y="3534652"/>
                    <a:pt x="4257542" y="3527611"/>
                  </a:cubicBezTo>
                  <a:cubicBezTo>
                    <a:pt x="4257542" y="3527611"/>
                    <a:pt x="4259889" y="3527611"/>
                    <a:pt x="4259889" y="3525264"/>
                  </a:cubicBezTo>
                  <a:cubicBezTo>
                    <a:pt x="4313872" y="3492405"/>
                    <a:pt x="4365507" y="3454853"/>
                    <a:pt x="4414795" y="3410258"/>
                  </a:cubicBezTo>
                  <a:cubicBezTo>
                    <a:pt x="4426530" y="3398523"/>
                    <a:pt x="4438265" y="3389135"/>
                    <a:pt x="4450000" y="3377400"/>
                  </a:cubicBezTo>
                  <a:cubicBezTo>
                    <a:pt x="4454694" y="3372706"/>
                    <a:pt x="4457041" y="3370359"/>
                    <a:pt x="4461736" y="3365665"/>
                  </a:cubicBezTo>
                  <a:cubicBezTo>
                    <a:pt x="4468776" y="3358623"/>
                    <a:pt x="4475818" y="3351582"/>
                    <a:pt x="4482859" y="3342194"/>
                  </a:cubicBezTo>
                  <a:cubicBezTo>
                    <a:pt x="4487553" y="3337500"/>
                    <a:pt x="4492247" y="3332806"/>
                    <a:pt x="4494594" y="3328112"/>
                  </a:cubicBezTo>
                  <a:cubicBezTo>
                    <a:pt x="4501635" y="3321071"/>
                    <a:pt x="4508676" y="3314030"/>
                    <a:pt x="4513371" y="3306989"/>
                  </a:cubicBezTo>
                  <a:cubicBezTo>
                    <a:pt x="4518065" y="3302295"/>
                    <a:pt x="4522759" y="3297600"/>
                    <a:pt x="4525106" y="3290559"/>
                  </a:cubicBezTo>
                  <a:cubicBezTo>
                    <a:pt x="4532147" y="3283518"/>
                    <a:pt x="4536841" y="3276477"/>
                    <a:pt x="4541535" y="3269436"/>
                  </a:cubicBezTo>
                  <a:cubicBezTo>
                    <a:pt x="4546229" y="3264742"/>
                    <a:pt x="4550923" y="3257700"/>
                    <a:pt x="4553270" y="3253006"/>
                  </a:cubicBezTo>
                  <a:cubicBezTo>
                    <a:pt x="4557964" y="3245965"/>
                    <a:pt x="4565005" y="3238924"/>
                    <a:pt x="4569699" y="3231883"/>
                  </a:cubicBezTo>
                  <a:cubicBezTo>
                    <a:pt x="4574393" y="3227189"/>
                    <a:pt x="4576741" y="3220148"/>
                    <a:pt x="4581435" y="3215454"/>
                  </a:cubicBezTo>
                  <a:cubicBezTo>
                    <a:pt x="4586129" y="3208413"/>
                    <a:pt x="4590823" y="3201371"/>
                    <a:pt x="4595517" y="3191983"/>
                  </a:cubicBezTo>
                  <a:cubicBezTo>
                    <a:pt x="4600211" y="3184942"/>
                    <a:pt x="4602558" y="3180248"/>
                    <a:pt x="4607252" y="3173207"/>
                  </a:cubicBezTo>
                  <a:cubicBezTo>
                    <a:pt x="4611946" y="3166166"/>
                    <a:pt x="4616640" y="3159125"/>
                    <a:pt x="4621334" y="3149737"/>
                  </a:cubicBezTo>
                  <a:cubicBezTo>
                    <a:pt x="4626029" y="3142695"/>
                    <a:pt x="4628376" y="3138001"/>
                    <a:pt x="4633070" y="3130960"/>
                  </a:cubicBezTo>
                  <a:cubicBezTo>
                    <a:pt x="4635417" y="3126266"/>
                    <a:pt x="4637764" y="3123919"/>
                    <a:pt x="4640111" y="3119225"/>
                  </a:cubicBezTo>
                  <a:cubicBezTo>
                    <a:pt x="4640111" y="3119225"/>
                    <a:pt x="4640111" y="3119225"/>
                    <a:pt x="4640111" y="3119225"/>
                  </a:cubicBezTo>
                  <a:cubicBezTo>
                    <a:pt x="4635417" y="3133307"/>
                    <a:pt x="4628376" y="3147389"/>
                    <a:pt x="4621334" y="3161472"/>
                  </a:cubicBezTo>
                  <a:cubicBezTo>
                    <a:pt x="4618988" y="3173207"/>
                    <a:pt x="4611946" y="3189636"/>
                    <a:pt x="4604905" y="3203718"/>
                  </a:cubicBezTo>
                  <a:close/>
                  <a:moveTo>
                    <a:pt x="4396018" y="3689557"/>
                  </a:moveTo>
                  <a:cubicBezTo>
                    <a:pt x="4393671" y="3691904"/>
                    <a:pt x="4393671" y="3696598"/>
                    <a:pt x="4391324" y="3698945"/>
                  </a:cubicBezTo>
                  <a:cubicBezTo>
                    <a:pt x="4374895" y="3729457"/>
                    <a:pt x="4356118" y="3762315"/>
                    <a:pt x="4339689" y="3792827"/>
                  </a:cubicBezTo>
                  <a:cubicBezTo>
                    <a:pt x="4337342" y="3795174"/>
                    <a:pt x="4337342" y="3797521"/>
                    <a:pt x="4334995" y="3799868"/>
                  </a:cubicBezTo>
                  <a:cubicBezTo>
                    <a:pt x="4323260" y="3818645"/>
                    <a:pt x="4311524" y="3837421"/>
                    <a:pt x="4299789" y="3856197"/>
                  </a:cubicBezTo>
                  <a:cubicBezTo>
                    <a:pt x="4297442" y="3858544"/>
                    <a:pt x="4292748" y="3863238"/>
                    <a:pt x="4290401" y="3865586"/>
                  </a:cubicBezTo>
                  <a:cubicBezTo>
                    <a:pt x="4288054" y="3867932"/>
                    <a:pt x="4285707" y="3872627"/>
                    <a:pt x="4281013" y="3874974"/>
                  </a:cubicBezTo>
                  <a:cubicBezTo>
                    <a:pt x="4269277" y="3886709"/>
                    <a:pt x="4259889" y="3896097"/>
                    <a:pt x="4248154" y="3907832"/>
                  </a:cubicBezTo>
                  <a:cubicBezTo>
                    <a:pt x="4243460" y="3905485"/>
                    <a:pt x="4238766" y="3903138"/>
                    <a:pt x="4234072" y="3903138"/>
                  </a:cubicBezTo>
                  <a:cubicBezTo>
                    <a:pt x="4222337" y="3903138"/>
                    <a:pt x="4212948" y="3912527"/>
                    <a:pt x="4212948" y="3924262"/>
                  </a:cubicBezTo>
                  <a:cubicBezTo>
                    <a:pt x="4212948" y="3928956"/>
                    <a:pt x="4215296" y="3931303"/>
                    <a:pt x="4217643" y="3935997"/>
                  </a:cubicBezTo>
                  <a:cubicBezTo>
                    <a:pt x="4215296" y="3935997"/>
                    <a:pt x="4215296" y="3938344"/>
                    <a:pt x="4212948" y="3938344"/>
                  </a:cubicBezTo>
                  <a:cubicBezTo>
                    <a:pt x="4212948" y="3935997"/>
                    <a:pt x="4212948" y="3935997"/>
                    <a:pt x="4212948" y="3933650"/>
                  </a:cubicBezTo>
                  <a:cubicBezTo>
                    <a:pt x="4212948" y="3919567"/>
                    <a:pt x="4210601" y="3905485"/>
                    <a:pt x="4210601" y="3891403"/>
                  </a:cubicBezTo>
                  <a:cubicBezTo>
                    <a:pt x="4219990" y="3891403"/>
                    <a:pt x="4229378" y="3882015"/>
                    <a:pt x="4229378" y="3872627"/>
                  </a:cubicBezTo>
                  <a:cubicBezTo>
                    <a:pt x="4229378" y="3865586"/>
                    <a:pt x="4227031" y="3860891"/>
                    <a:pt x="4222337" y="3856197"/>
                  </a:cubicBezTo>
                  <a:cubicBezTo>
                    <a:pt x="4241113" y="3832727"/>
                    <a:pt x="4259889" y="3809256"/>
                    <a:pt x="4276319" y="3783439"/>
                  </a:cubicBezTo>
                  <a:cubicBezTo>
                    <a:pt x="4278666" y="3778745"/>
                    <a:pt x="4283360" y="3774051"/>
                    <a:pt x="4285707" y="3769357"/>
                  </a:cubicBezTo>
                  <a:cubicBezTo>
                    <a:pt x="4330301" y="3736498"/>
                    <a:pt x="4370201" y="3698945"/>
                    <a:pt x="4410100" y="3661392"/>
                  </a:cubicBezTo>
                  <a:cubicBezTo>
                    <a:pt x="4405406" y="3670781"/>
                    <a:pt x="4400712" y="3680169"/>
                    <a:pt x="4396018" y="3689557"/>
                  </a:cubicBezTo>
                  <a:close/>
                  <a:moveTo>
                    <a:pt x="4257542" y="3900791"/>
                  </a:moveTo>
                  <a:cubicBezTo>
                    <a:pt x="4255195" y="3903138"/>
                    <a:pt x="4252848" y="3905485"/>
                    <a:pt x="4250501" y="3905485"/>
                  </a:cubicBezTo>
                  <a:cubicBezTo>
                    <a:pt x="4250501" y="3905485"/>
                    <a:pt x="4250501" y="3905485"/>
                    <a:pt x="4250501" y="3905485"/>
                  </a:cubicBezTo>
                  <a:cubicBezTo>
                    <a:pt x="4257542" y="3898444"/>
                    <a:pt x="4266931" y="3889056"/>
                    <a:pt x="4273972" y="3882015"/>
                  </a:cubicBezTo>
                  <a:cubicBezTo>
                    <a:pt x="4278666" y="3877321"/>
                    <a:pt x="4285707" y="3870280"/>
                    <a:pt x="4290401" y="3865586"/>
                  </a:cubicBezTo>
                  <a:cubicBezTo>
                    <a:pt x="4292748" y="3863238"/>
                    <a:pt x="4292748" y="3863238"/>
                    <a:pt x="4295095" y="3860891"/>
                  </a:cubicBezTo>
                  <a:cubicBezTo>
                    <a:pt x="4292748" y="3865586"/>
                    <a:pt x="4288054" y="3872627"/>
                    <a:pt x="4285707" y="3877321"/>
                  </a:cubicBezTo>
                  <a:cubicBezTo>
                    <a:pt x="4285707" y="3877321"/>
                    <a:pt x="4283360" y="3879668"/>
                    <a:pt x="4283360" y="3879668"/>
                  </a:cubicBezTo>
                  <a:cubicBezTo>
                    <a:pt x="4273972" y="3889056"/>
                    <a:pt x="4266931" y="3893750"/>
                    <a:pt x="4257542" y="3900791"/>
                  </a:cubicBezTo>
                  <a:close/>
                  <a:moveTo>
                    <a:pt x="4215296" y="3943038"/>
                  </a:moveTo>
                  <a:cubicBezTo>
                    <a:pt x="4215296" y="3943038"/>
                    <a:pt x="4215296" y="3940691"/>
                    <a:pt x="4215296" y="3940691"/>
                  </a:cubicBezTo>
                  <a:cubicBezTo>
                    <a:pt x="4217643" y="3938344"/>
                    <a:pt x="4219990" y="3935997"/>
                    <a:pt x="4222337" y="3935997"/>
                  </a:cubicBezTo>
                  <a:cubicBezTo>
                    <a:pt x="4222337" y="3935997"/>
                    <a:pt x="4222337" y="3935997"/>
                    <a:pt x="4222337" y="3935997"/>
                  </a:cubicBezTo>
                  <a:cubicBezTo>
                    <a:pt x="4219990" y="3938344"/>
                    <a:pt x="4217643" y="3940691"/>
                    <a:pt x="4215296" y="3943038"/>
                  </a:cubicBezTo>
                  <a:cubicBezTo>
                    <a:pt x="4215296" y="3943038"/>
                    <a:pt x="4215296" y="3943038"/>
                    <a:pt x="4215296" y="3943038"/>
                  </a:cubicBezTo>
                  <a:close/>
                  <a:moveTo>
                    <a:pt x="4144884" y="3987632"/>
                  </a:moveTo>
                  <a:cubicBezTo>
                    <a:pt x="4133149" y="3997020"/>
                    <a:pt x="4121414" y="4006408"/>
                    <a:pt x="4107331" y="4013449"/>
                  </a:cubicBezTo>
                  <a:cubicBezTo>
                    <a:pt x="4095596" y="4020490"/>
                    <a:pt x="4083861" y="4027532"/>
                    <a:pt x="4074473" y="4034573"/>
                  </a:cubicBezTo>
                  <a:cubicBezTo>
                    <a:pt x="4060390" y="4043961"/>
                    <a:pt x="4048655" y="4051002"/>
                    <a:pt x="4034573" y="4058043"/>
                  </a:cubicBezTo>
                  <a:cubicBezTo>
                    <a:pt x="4022837" y="4065085"/>
                    <a:pt x="4011102" y="4072125"/>
                    <a:pt x="3999367" y="4079167"/>
                  </a:cubicBezTo>
                  <a:cubicBezTo>
                    <a:pt x="3985285" y="4086208"/>
                    <a:pt x="3973550" y="4095596"/>
                    <a:pt x="3959467" y="4102637"/>
                  </a:cubicBezTo>
                  <a:cubicBezTo>
                    <a:pt x="3947732" y="4109678"/>
                    <a:pt x="3935997" y="4116720"/>
                    <a:pt x="3921915" y="4121414"/>
                  </a:cubicBezTo>
                  <a:cubicBezTo>
                    <a:pt x="3907832" y="4128455"/>
                    <a:pt x="3893750" y="4135496"/>
                    <a:pt x="3879668" y="4142537"/>
                  </a:cubicBezTo>
                  <a:cubicBezTo>
                    <a:pt x="3867933" y="4149578"/>
                    <a:pt x="3853850" y="4154272"/>
                    <a:pt x="3842115" y="4161313"/>
                  </a:cubicBezTo>
                  <a:cubicBezTo>
                    <a:pt x="3828033" y="4168354"/>
                    <a:pt x="3813950" y="4175396"/>
                    <a:pt x="3797521" y="4180090"/>
                  </a:cubicBezTo>
                  <a:cubicBezTo>
                    <a:pt x="3785786" y="4184784"/>
                    <a:pt x="3771704" y="4191825"/>
                    <a:pt x="3757622" y="4196519"/>
                  </a:cubicBezTo>
                  <a:cubicBezTo>
                    <a:pt x="3743539" y="4203560"/>
                    <a:pt x="3727110" y="4208254"/>
                    <a:pt x="3710681" y="4215296"/>
                  </a:cubicBezTo>
                  <a:cubicBezTo>
                    <a:pt x="3696598" y="4219990"/>
                    <a:pt x="3684863" y="4224684"/>
                    <a:pt x="3670781" y="4229378"/>
                  </a:cubicBezTo>
                  <a:cubicBezTo>
                    <a:pt x="3654351" y="4234072"/>
                    <a:pt x="3640269" y="4241113"/>
                    <a:pt x="3623840" y="4245807"/>
                  </a:cubicBezTo>
                  <a:cubicBezTo>
                    <a:pt x="3609758" y="4250501"/>
                    <a:pt x="3598022" y="4255195"/>
                    <a:pt x="3583940" y="4259889"/>
                  </a:cubicBezTo>
                  <a:cubicBezTo>
                    <a:pt x="3567511" y="4264584"/>
                    <a:pt x="3551081" y="4269278"/>
                    <a:pt x="3534652" y="4273972"/>
                  </a:cubicBezTo>
                  <a:cubicBezTo>
                    <a:pt x="3520570" y="4278666"/>
                    <a:pt x="3506487" y="4281013"/>
                    <a:pt x="3494752" y="4285707"/>
                  </a:cubicBezTo>
                  <a:cubicBezTo>
                    <a:pt x="3478323" y="4290401"/>
                    <a:pt x="3459546" y="4295095"/>
                    <a:pt x="3443117" y="4297442"/>
                  </a:cubicBezTo>
                  <a:cubicBezTo>
                    <a:pt x="3429035" y="4299789"/>
                    <a:pt x="3414953" y="4304483"/>
                    <a:pt x="3400870" y="4306830"/>
                  </a:cubicBezTo>
                  <a:cubicBezTo>
                    <a:pt x="3382094" y="4311525"/>
                    <a:pt x="3365664" y="4313871"/>
                    <a:pt x="3346888" y="4318565"/>
                  </a:cubicBezTo>
                  <a:cubicBezTo>
                    <a:pt x="3342194" y="4318565"/>
                    <a:pt x="3337500" y="4320913"/>
                    <a:pt x="3332806" y="4320913"/>
                  </a:cubicBezTo>
                  <a:cubicBezTo>
                    <a:pt x="3342194" y="4318565"/>
                    <a:pt x="3351582" y="4316219"/>
                    <a:pt x="3360970" y="4313871"/>
                  </a:cubicBezTo>
                  <a:cubicBezTo>
                    <a:pt x="3375053" y="4311525"/>
                    <a:pt x="3386788" y="4306830"/>
                    <a:pt x="3400870" y="4304483"/>
                  </a:cubicBezTo>
                  <a:cubicBezTo>
                    <a:pt x="3412605" y="4302136"/>
                    <a:pt x="3424341" y="4297442"/>
                    <a:pt x="3438423" y="4295095"/>
                  </a:cubicBezTo>
                  <a:cubicBezTo>
                    <a:pt x="3452505" y="4290401"/>
                    <a:pt x="3464241" y="4288054"/>
                    <a:pt x="3478323" y="4283360"/>
                  </a:cubicBezTo>
                  <a:cubicBezTo>
                    <a:pt x="3490058" y="4278666"/>
                    <a:pt x="3501793" y="4276319"/>
                    <a:pt x="3513528" y="4271625"/>
                  </a:cubicBezTo>
                  <a:cubicBezTo>
                    <a:pt x="3525264" y="4266930"/>
                    <a:pt x="3539346" y="4262236"/>
                    <a:pt x="3551081" y="4259889"/>
                  </a:cubicBezTo>
                  <a:cubicBezTo>
                    <a:pt x="3562817" y="4255195"/>
                    <a:pt x="3574552" y="4250501"/>
                    <a:pt x="3586287" y="4245807"/>
                  </a:cubicBezTo>
                  <a:cubicBezTo>
                    <a:pt x="3598022" y="4241113"/>
                    <a:pt x="3612104" y="4236419"/>
                    <a:pt x="3623840" y="4231725"/>
                  </a:cubicBezTo>
                  <a:cubicBezTo>
                    <a:pt x="3635575" y="4227031"/>
                    <a:pt x="3647310" y="4222337"/>
                    <a:pt x="3659045" y="4217643"/>
                  </a:cubicBezTo>
                  <a:cubicBezTo>
                    <a:pt x="3670781" y="4212948"/>
                    <a:pt x="3682516" y="4208254"/>
                    <a:pt x="3696598" y="4201213"/>
                  </a:cubicBezTo>
                  <a:cubicBezTo>
                    <a:pt x="3708333" y="4196519"/>
                    <a:pt x="3720069" y="4189478"/>
                    <a:pt x="3731804" y="4184784"/>
                  </a:cubicBezTo>
                  <a:cubicBezTo>
                    <a:pt x="3743539" y="4180090"/>
                    <a:pt x="3755274" y="4173049"/>
                    <a:pt x="3767010" y="4168354"/>
                  </a:cubicBezTo>
                  <a:cubicBezTo>
                    <a:pt x="3771704" y="4166007"/>
                    <a:pt x="3776398" y="4163660"/>
                    <a:pt x="3781092" y="4161313"/>
                  </a:cubicBezTo>
                  <a:cubicBezTo>
                    <a:pt x="3785786" y="4158966"/>
                    <a:pt x="3788133" y="4158966"/>
                    <a:pt x="3792827" y="4156619"/>
                  </a:cubicBezTo>
                  <a:cubicBezTo>
                    <a:pt x="3804562" y="4151925"/>
                    <a:pt x="3818645" y="4147231"/>
                    <a:pt x="3830380" y="4142537"/>
                  </a:cubicBezTo>
                  <a:cubicBezTo>
                    <a:pt x="3842115" y="4137843"/>
                    <a:pt x="3851503" y="4133149"/>
                    <a:pt x="3863239" y="4130802"/>
                  </a:cubicBezTo>
                  <a:cubicBezTo>
                    <a:pt x="3874974" y="4126108"/>
                    <a:pt x="3889056" y="4121414"/>
                    <a:pt x="3900791" y="4114372"/>
                  </a:cubicBezTo>
                  <a:cubicBezTo>
                    <a:pt x="3910180" y="4109678"/>
                    <a:pt x="3921915" y="4104984"/>
                    <a:pt x="3931303" y="4100290"/>
                  </a:cubicBezTo>
                  <a:cubicBezTo>
                    <a:pt x="3943038" y="4095596"/>
                    <a:pt x="3954773" y="4088555"/>
                    <a:pt x="3966509" y="4083861"/>
                  </a:cubicBezTo>
                  <a:cubicBezTo>
                    <a:pt x="3975897" y="4079167"/>
                    <a:pt x="3987632" y="4074473"/>
                    <a:pt x="3997020" y="4069779"/>
                  </a:cubicBezTo>
                  <a:cubicBezTo>
                    <a:pt x="4008755" y="4062737"/>
                    <a:pt x="4020491" y="4058043"/>
                    <a:pt x="4032226" y="4051002"/>
                  </a:cubicBezTo>
                  <a:cubicBezTo>
                    <a:pt x="4041614" y="4046308"/>
                    <a:pt x="4051002" y="4041614"/>
                    <a:pt x="4060390" y="4034573"/>
                  </a:cubicBezTo>
                  <a:cubicBezTo>
                    <a:pt x="4072126" y="4027532"/>
                    <a:pt x="4083861" y="4020490"/>
                    <a:pt x="4095596" y="4013449"/>
                  </a:cubicBezTo>
                  <a:cubicBezTo>
                    <a:pt x="4104984" y="4008755"/>
                    <a:pt x="4114372" y="4001714"/>
                    <a:pt x="4123761" y="3997020"/>
                  </a:cubicBezTo>
                  <a:cubicBezTo>
                    <a:pt x="4135496" y="3989979"/>
                    <a:pt x="4144884" y="3982938"/>
                    <a:pt x="4156619" y="3975897"/>
                  </a:cubicBezTo>
                  <a:cubicBezTo>
                    <a:pt x="4166007" y="3971203"/>
                    <a:pt x="4173049" y="3964162"/>
                    <a:pt x="4182437" y="3959468"/>
                  </a:cubicBezTo>
                  <a:cubicBezTo>
                    <a:pt x="4180090" y="3961814"/>
                    <a:pt x="4180090" y="3961814"/>
                    <a:pt x="4177743" y="3964162"/>
                  </a:cubicBezTo>
                  <a:cubicBezTo>
                    <a:pt x="4166007" y="3971203"/>
                    <a:pt x="4156619" y="3978244"/>
                    <a:pt x="4144884" y="3987632"/>
                  </a:cubicBezTo>
                  <a:close/>
                  <a:moveTo>
                    <a:pt x="3123919" y="4356118"/>
                  </a:moveTo>
                  <a:cubicBezTo>
                    <a:pt x="3116878" y="4356118"/>
                    <a:pt x="3109837" y="4358466"/>
                    <a:pt x="3102795" y="4358466"/>
                  </a:cubicBezTo>
                  <a:cubicBezTo>
                    <a:pt x="3102795" y="4358466"/>
                    <a:pt x="3102795" y="4358466"/>
                    <a:pt x="3102795" y="4358466"/>
                  </a:cubicBezTo>
                  <a:cubicBezTo>
                    <a:pt x="3107489" y="4358466"/>
                    <a:pt x="3112184" y="4358466"/>
                    <a:pt x="3114531" y="4356118"/>
                  </a:cubicBezTo>
                  <a:cubicBezTo>
                    <a:pt x="3130960" y="4353771"/>
                    <a:pt x="3145042" y="4351424"/>
                    <a:pt x="3161472" y="4351424"/>
                  </a:cubicBezTo>
                  <a:cubicBezTo>
                    <a:pt x="3166166" y="4351424"/>
                    <a:pt x="3173207" y="4349077"/>
                    <a:pt x="3177901" y="4349077"/>
                  </a:cubicBezTo>
                  <a:cubicBezTo>
                    <a:pt x="3173207" y="4349077"/>
                    <a:pt x="3170860" y="4351424"/>
                    <a:pt x="3166166" y="4351424"/>
                  </a:cubicBezTo>
                  <a:cubicBezTo>
                    <a:pt x="3152083" y="4353771"/>
                    <a:pt x="3138001" y="4356118"/>
                    <a:pt x="3123919" y="4356118"/>
                  </a:cubicBezTo>
                  <a:close/>
                  <a:moveTo>
                    <a:pt x="3062896" y="4407753"/>
                  </a:moveTo>
                  <a:cubicBezTo>
                    <a:pt x="3060548" y="4414794"/>
                    <a:pt x="3055854" y="4421836"/>
                    <a:pt x="3053508" y="4426530"/>
                  </a:cubicBezTo>
                  <a:cubicBezTo>
                    <a:pt x="3051160" y="4433571"/>
                    <a:pt x="3046466" y="4438265"/>
                    <a:pt x="3044119" y="4445306"/>
                  </a:cubicBezTo>
                  <a:cubicBezTo>
                    <a:pt x="3041772" y="4452347"/>
                    <a:pt x="3037078" y="4459388"/>
                    <a:pt x="3034731" y="4464083"/>
                  </a:cubicBezTo>
                  <a:cubicBezTo>
                    <a:pt x="3032384" y="4471123"/>
                    <a:pt x="3030037" y="4475818"/>
                    <a:pt x="3025343" y="4482859"/>
                  </a:cubicBezTo>
                  <a:cubicBezTo>
                    <a:pt x="3022996" y="4489900"/>
                    <a:pt x="3018302" y="4494594"/>
                    <a:pt x="3015955" y="4501635"/>
                  </a:cubicBezTo>
                  <a:cubicBezTo>
                    <a:pt x="3013608" y="4506329"/>
                    <a:pt x="3011261" y="4513370"/>
                    <a:pt x="3006567" y="4518064"/>
                  </a:cubicBezTo>
                  <a:cubicBezTo>
                    <a:pt x="3004219" y="4525106"/>
                    <a:pt x="2999525" y="4529800"/>
                    <a:pt x="2997178" y="4536841"/>
                  </a:cubicBezTo>
                  <a:cubicBezTo>
                    <a:pt x="2997178" y="4536841"/>
                    <a:pt x="2997178" y="4536841"/>
                    <a:pt x="2997178" y="4539188"/>
                  </a:cubicBezTo>
                  <a:cubicBezTo>
                    <a:pt x="2992484" y="4539188"/>
                    <a:pt x="2987790" y="4541535"/>
                    <a:pt x="2983096" y="4541535"/>
                  </a:cubicBezTo>
                  <a:cubicBezTo>
                    <a:pt x="2973708" y="4543882"/>
                    <a:pt x="2966667" y="4543882"/>
                    <a:pt x="2957279" y="4546229"/>
                  </a:cubicBezTo>
                  <a:cubicBezTo>
                    <a:pt x="2957279" y="4546229"/>
                    <a:pt x="2959626" y="4543882"/>
                    <a:pt x="2959626" y="4543882"/>
                  </a:cubicBezTo>
                  <a:cubicBezTo>
                    <a:pt x="2964320" y="4536841"/>
                    <a:pt x="2969014" y="4532147"/>
                    <a:pt x="2973708" y="4525106"/>
                  </a:cubicBezTo>
                  <a:cubicBezTo>
                    <a:pt x="2978402" y="4520412"/>
                    <a:pt x="2983096" y="4513370"/>
                    <a:pt x="2985443" y="4508676"/>
                  </a:cubicBezTo>
                  <a:cubicBezTo>
                    <a:pt x="2990137" y="4501635"/>
                    <a:pt x="2994831" y="4496941"/>
                    <a:pt x="2999525" y="4489900"/>
                  </a:cubicBezTo>
                  <a:cubicBezTo>
                    <a:pt x="3004219" y="4485206"/>
                    <a:pt x="3006567" y="4478165"/>
                    <a:pt x="3011261" y="4471123"/>
                  </a:cubicBezTo>
                  <a:cubicBezTo>
                    <a:pt x="3015955" y="4464083"/>
                    <a:pt x="3020649" y="4457041"/>
                    <a:pt x="3025343" y="4450000"/>
                  </a:cubicBezTo>
                  <a:cubicBezTo>
                    <a:pt x="3030037" y="4442959"/>
                    <a:pt x="3034731" y="4438265"/>
                    <a:pt x="3037078" y="4431224"/>
                  </a:cubicBezTo>
                  <a:cubicBezTo>
                    <a:pt x="3041772" y="4424183"/>
                    <a:pt x="3046466" y="4417142"/>
                    <a:pt x="3051160" y="4410100"/>
                  </a:cubicBezTo>
                  <a:cubicBezTo>
                    <a:pt x="3055854" y="4403059"/>
                    <a:pt x="3058202" y="4398365"/>
                    <a:pt x="3062896" y="4391324"/>
                  </a:cubicBezTo>
                  <a:cubicBezTo>
                    <a:pt x="3065243" y="4386630"/>
                    <a:pt x="3067590" y="4384283"/>
                    <a:pt x="3069937" y="4379589"/>
                  </a:cubicBezTo>
                  <a:cubicBezTo>
                    <a:pt x="3069937" y="4379589"/>
                    <a:pt x="3069937" y="4379589"/>
                    <a:pt x="3069937" y="4379589"/>
                  </a:cubicBezTo>
                  <a:cubicBezTo>
                    <a:pt x="3067590" y="4381936"/>
                    <a:pt x="3067590" y="4384283"/>
                    <a:pt x="3067590" y="4386630"/>
                  </a:cubicBezTo>
                  <a:cubicBezTo>
                    <a:pt x="3067590" y="4393671"/>
                    <a:pt x="3065243" y="4400712"/>
                    <a:pt x="3062896" y="4407753"/>
                  </a:cubicBezTo>
                  <a:close/>
                  <a:moveTo>
                    <a:pt x="2924420" y="4553270"/>
                  </a:moveTo>
                  <a:cubicBezTo>
                    <a:pt x="2912685" y="4555617"/>
                    <a:pt x="2900949" y="4557964"/>
                    <a:pt x="2889214" y="4557964"/>
                  </a:cubicBezTo>
                  <a:cubicBezTo>
                    <a:pt x="2879826" y="4560311"/>
                    <a:pt x="2872785" y="4560311"/>
                    <a:pt x="2863397" y="4562658"/>
                  </a:cubicBezTo>
                  <a:cubicBezTo>
                    <a:pt x="2851661" y="4565005"/>
                    <a:pt x="2839926" y="4565005"/>
                    <a:pt x="2828191" y="4567352"/>
                  </a:cubicBezTo>
                  <a:cubicBezTo>
                    <a:pt x="2818803" y="4567352"/>
                    <a:pt x="2811762" y="4569700"/>
                    <a:pt x="2804721" y="4572047"/>
                  </a:cubicBezTo>
                  <a:cubicBezTo>
                    <a:pt x="2792985" y="4574394"/>
                    <a:pt x="2781250" y="4574394"/>
                    <a:pt x="2769515" y="4576741"/>
                  </a:cubicBezTo>
                  <a:cubicBezTo>
                    <a:pt x="2762474" y="4576741"/>
                    <a:pt x="2753086" y="4579088"/>
                    <a:pt x="2746044" y="4579088"/>
                  </a:cubicBezTo>
                  <a:cubicBezTo>
                    <a:pt x="2741350" y="4579088"/>
                    <a:pt x="2736656" y="4579088"/>
                    <a:pt x="2731962" y="4581435"/>
                  </a:cubicBezTo>
                  <a:cubicBezTo>
                    <a:pt x="2743697" y="4520412"/>
                    <a:pt x="2753086" y="4452347"/>
                    <a:pt x="2764821" y="4374895"/>
                  </a:cubicBezTo>
                  <a:cubicBezTo>
                    <a:pt x="2778903" y="4374895"/>
                    <a:pt x="2792985" y="4374895"/>
                    <a:pt x="2807068" y="4374895"/>
                  </a:cubicBezTo>
                  <a:lnTo>
                    <a:pt x="2807068" y="4374895"/>
                  </a:ln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42273" y="4374895"/>
                    <a:pt x="2875132" y="4374895"/>
                    <a:pt x="2910338" y="4372548"/>
                  </a:cubicBezTo>
                  <a:cubicBezTo>
                    <a:pt x="2924420" y="4372548"/>
                    <a:pt x="2936155" y="4370201"/>
                    <a:pt x="2950237" y="4370201"/>
                  </a:cubicBezTo>
                  <a:cubicBezTo>
                    <a:pt x="2971361" y="4370201"/>
                    <a:pt x="2992484" y="4367854"/>
                    <a:pt x="3013608" y="4367854"/>
                  </a:cubicBezTo>
                  <a:cubicBezTo>
                    <a:pt x="3027690" y="4367854"/>
                    <a:pt x="3044119" y="4365506"/>
                    <a:pt x="3058202" y="4363160"/>
                  </a:cubicBezTo>
                  <a:cubicBezTo>
                    <a:pt x="3060548" y="4363160"/>
                    <a:pt x="3060548" y="4363160"/>
                    <a:pt x="3062896" y="4363160"/>
                  </a:cubicBezTo>
                  <a:cubicBezTo>
                    <a:pt x="3062896" y="4363160"/>
                    <a:pt x="3062896" y="4363160"/>
                    <a:pt x="3062896" y="4363160"/>
                  </a:cubicBezTo>
                  <a:cubicBezTo>
                    <a:pt x="3062896" y="4370201"/>
                    <a:pt x="3067590" y="4374895"/>
                    <a:pt x="3072284" y="4379589"/>
                  </a:cubicBezTo>
                  <a:cubicBezTo>
                    <a:pt x="3032384" y="4442959"/>
                    <a:pt x="2994831" y="4499288"/>
                    <a:pt x="2957279" y="4548576"/>
                  </a:cubicBezTo>
                  <a:cubicBezTo>
                    <a:pt x="2954932" y="4548576"/>
                    <a:pt x="2952585" y="4548576"/>
                    <a:pt x="2952585" y="4548576"/>
                  </a:cubicBezTo>
                  <a:cubicBezTo>
                    <a:pt x="2943196" y="4550923"/>
                    <a:pt x="2933808" y="4553270"/>
                    <a:pt x="2924420" y="4553270"/>
                  </a:cubicBezTo>
                  <a:close/>
                  <a:moveTo>
                    <a:pt x="2649816" y="4614293"/>
                  </a:moveTo>
                  <a:cubicBezTo>
                    <a:pt x="2631039" y="4611946"/>
                    <a:pt x="2614610" y="4611946"/>
                    <a:pt x="2595833" y="4609599"/>
                  </a:cubicBezTo>
                  <a:cubicBezTo>
                    <a:pt x="2584098" y="4607252"/>
                    <a:pt x="2572363" y="4607252"/>
                    <a:pt x="2560628" y="4604905"/>
                  </a:cubicBezTo>
                  <a:cubicBezTo>
                    <a:pt x="2548892" y="4602558"/>
                    <a:pt x="2537157" y="4602558"/>
                    <a:pt x="2525422" y="4600211"/>
                  </a:cubicBezTo>
                  <a:cubicBezTo>
                    <a:pt x="2525422" y="4600211"/>
                    <a:pt x="2525422" y="4600211"/>
                    <a:pt x="2525422" y="4597864"/>
                  </a:cubicBezTo>
                  <a:cubicBezTo>
                    <a:pt x="2530116" y="4597864"/>
                    <a:pt x="2537157" y="4597864"/>
                    <a:pt x="2541851" y="4597864"/>
                  </a:cubicBezTo>
                  <a:cubicBezTo>
                    <a:pt x="2551239" y="4597864"/>
                    <a:pt x="2560628" y="4597864"/>
                    <a:pt x="2570016" y="4597864"/>
                  </a:cubicBezTo>
                  <a:cubicBezTo>
                    <a:pt x="2581751" y="4597864"/>
                    <a:pt x="2591139" y="4595517"/>
                    <a:pt x="2602875" y="4595517"/>
                  </a:cubicBezTo>
                  <a:cubicBezTo>
                    <a:pt x="2612263" y="4595517"/>
                    <a:pt x="2621651" y="4595517"/>
                    <a:pt x="2631039" y="4593170"/>
                  </a:cubicBezTo>
                  <a:cubicBezTo>
                    <a:pt x="2642774" y="4593170"/>
                    <a:pt x="2652163" y="4590823"/>
                    <a:pt x="2663898" y="4590823"/>
                  </a:cubicBezTo>
                  <a:cubicBezTo>
                    <a:pt x="2673286" y="4590823"/>
                    <a:pt x="2682674" y="4588476"/>
                    <a:pt x="2692062" y="4588476"/>
                  </a:cubicBezTo>
                  <a:cubicBezTo>
                    <a:pt x="2703797" y="4588476"/>
                    <a:pt x="2713186" y="4586129"/>
                    <a:pt x="2724921" y="4586129"/>
                  </a:cubicBezTo>
                  <a:cubicBezTo>
                    <a:pt x="2727268" y="4586129"/>
                    <a:pt x="2731962" y="4586129"/>
                    <a:pt x="2734309" y="4586129"/>
                  </a:cubicBezTo>
                  <a:cubicBezTo>
                    <a:pt x="2734309" y="4586129"/>
                    <a:pt x="2734309" y="4588476"/>
                    <a:pt x="2734309" y="4590823"/>
                  </a:cubicBezTo>
                  <a:cubicBezTo>
                    <a:pt x="2734309" y="4590823"/>
                    <a:pt x="2731962" y="4590823"/>
                    <a:pt x="2731962" y="4590823"/>
                  </a:cubicBezTo>
                  <a:cubicBezTo>
                    <a:pt x="2720227" y="4590823"/>
                    <a:pt x="2710839" y="4600211"/>
                    <a:pt x="2710839" y="4611946"/>
                  </a:cubicBezTo>
                  <a:cubicBezTo>
                    <a:pt x="2710839" y="4616641"/>
                    <a:pt x="2713186" y="4621335"/>
                    <a:pt x="2715533" y="4623681"/>
                  </a:cubicBezTo>
                  <a:cubicBezTo>
                    <a:pt x="2706145" y="4623681"/>
                    <a:pt x="2696756" y="4623681"/>
                    <a:pt x="2687368" y="4621335"/>
                  </a:cubicBezTo>
                  <a:cubicBezTo>
                    <a:pt x="2670939" y="4616641"/>
                    <a:pt x="2659204" y="4614293"/>
                    <a:pt x="2649816" y="4614293"/>
                  </a:cubicBezTo>
                  <a:close/>
                  <a:moveTo>
                    <a:pt x="2422152" y="4600211"/>
                  </a:moveTo>
                  <a:cubicBezTo>
                    <a:pt x="2393987" y="4600211"/>
                    <a:pt x="2368170" y="4602558"/>
                    <a:pt x="2340005" y="4602558"/>
                  </a:cubicBezTo>
                  <a:cubicBezTo>
                    <a:pt x="2304800" y="4602558"/>
                    <a:pt x="2269594" y="4602558"/>
                    <a:pt x="2236735" y="4600211"/>
                  </a:cubicBezTo>
                  <a:cubicBezTo>
                    <a:pt x="2227347" y="4600211"/>
                    <a:pt x="2215612" y="4597864"/>
                    <a:pt x="2206224" y="4597864"/>
                  </a:cubicBezTo>
                  <a:cubicBezTo>
                    <a:pt x="2182753" y="4595517"/>
                    <a:pt x="2156936" y="4595517"/>
                    <a:pt x="2133465" y="4593170"/>
                  </a:cubicBezTo>
                  <a:cubicBezTo>
                    <a:pt x="2121730" y="4593170"/>
                    <a:pt x="2107648" y="4590823"/>
                    <a:pt x="2095913" y="4588476"/>
                  </a:cubicBezTo>
                  <a:cubicBezTo>
                    <a:pt x="2074789" y="4586129"/>
                    <a:pt x="2053666" y="4583782"/>
                    <a:pt x="2032542" y="4581435"/>
                  </a:cubicBezTo>
                  <a:cubicBezTo>
                    <a:pt x="2018460" y="4579088"/>
                    <a:pt x="2006725" y="4576741"/>
                    <a:pt x="1992642" y="4576741"/>
                  </a:cubicBezTo>
                  <a:cubicBezTo>
                    <a:pt x="1971519" y="4574394"/>
                    <a:pt x="1952743" y="4572047"/>
                    <a:pt x="1931619" y="4567352"/>
                  </a:cubicBezTo>
                  <a:cubicBezTo>
                    <a:pt x="1917537" y="4565005"/>
                    <a:pt x="1903455" y="4562658"/>
                    <a:pt x="1889372" y="4560311"/>
                  </a:cubicBezTo>
                  <a:cubicBezTo>
                    <a:pt x="1870596" y="4557964"/>
                    <a:pt x="1849473" y="4553270"/>
                    <a:pt x="1830696" y="4550923"/>
                  </a:cubicBezTo>
                  <a:cubicBezTo>
                    <a:pt x="1816614" y="4548576"/>
                    <a:pt x="1802532" y="4543882"/>
                    <a:pt x="1788449" y="4541535"/>
                  </a:cubicBezTo>
                  <a:cubicBezTo>
                    <a:pt x="1769673" y="4536841"/>
                    <a:pt x="1750897" y="4534494"/>
                    <a:pt x="1732120" y="4529800"/>
                  </a:cubicBezTo>
                  <a:cubicBezTo>
                    <a:pt x="1718038" y="4527453"/>
                    <a:pt x="1703956" y="4522759"/>
                    <a:pt x="1687526" y="4518064"/>
                  </a:cubicBezTo>
                  <a:cubicBezTo>
                    <a:pt x="1668750" y="4513370"/>
                    <a:pt x="1652321" y="4508676"/>
                    <a:pt x="1633544" y="4503982"/>
                  </a:cubicBezTo>
                  <a:cubicBezTo>
                    <a:pt x="1619462" y="4499288"/>
                    <a:pt x="1603033" y="4494594"/>
                    <a:pt x="1588950" y="4489900"/>
                  </a:cubicBezTo>
                  <a:cubicBezTo>
                    <a:pt x="1577215" y="4487553"/>
                    <a:pt x="1567827" y="4482859"/>
                    <a:pt x="1556092" y="4480512"/>
                  </a:cubicBezTo>
                  <a:cubicBezTo>
                    <a:pt x="1556092" y="4480512"/>
                    <a:pt x="1556092" y="4478165"/>
                    <a:pt x="1556092" y="4478165"/>
                  </a:cubicBezTo>
                  <a:cubicBezTo>
                    <a:pt x="1560786" y="4478165"/>
                    <a:pt x="1565480" y="4480512"/>
                    <a:pt x="1570174" y="4480512"/>
                  </a:cubicBezTo>
                  <a:cubicBezTo>
                    <a:pt x="1579562" y="4480512"/>
                    <a:pt x="1586603" y="4482859"/>
                    <a:pt x="1595992" y="4482859"/>
                  </a:cubicBezTo>
                  <a:cubicBezTo>
                    <a:pt x="1607727" y="4485206"/>
                    <a:pt x="1619462" y="4485206"/>
                    <a:pt x="1631197" y="4485206"/>
                  </a:cubicBezTo>
                  <a:cubicBezTo>
                    <a:pt x="1638239" y="4485206"/>
                    <a:pt x="1647627" y="4487553"/>
                    <a:pt x="1654668" y="4487553"/>
                  </a:cubicBezTo>
                  <a:cubicBezTo>
                    <a:pt x="1668750" y="4487553"/>
                    <a:pt x="1682832" y="4489900"/>
                    <a:pt x="1694567" y="4489900"/>
                  </a:cubicBezTo>
                  <a:cubicBezTo>
                    <a:pt x="1701609" y="4489900"/>
                    <a:pt x="1708650" y="4489900"/>
                    <a:pt x="1715691" y="4489900"/>
                  </a:cubicBezTo>
                  <a:cubicBezTo>
                    <a:pt x="1736814" y="4489900"/>
                    <a:pt x="1755591" y="4489900"/>
                    <a:pt x="1776714" y="4489900"/>
                  </a:cubicBezTo>
                  <a:cubicBezTo>
                    <a:pt x="1922231" y="4489900"/>
                    <a:pt x="2074789" y="4473471"/>
                    <a:pt x="2232041" y="4438265"/>
                  </a:cubicBezTo>
                  <a:cubicBezTo>
                    <a:pt x="2241429" y="4442959"/>
                    <a:pt x="2248471" y="4450000"/>
                    <a:pt x="2257859" y="4457041"/>
                  </a:cubicBezTo>
                  <a:cubicBezTo>
                    <a:pt x="2264900" y="4461735"/>
                    <a:pt x="2271941" y="4466429"/>
                    <a:pt x="2278982" y="4471123"/>
                  </a:cubicBezTo>
                  <a:cubicBezTo>
                    <a:pt x="2293064" y="4480512"/>
                    <a:pt x="2307147" y="4489900"/>
                    <a:pt x="2321229" y="4496941"/>
                  </a:cubicBezTo>
                  <a:cubicBezTo>
                    <a:pt x="2328270" y="4501635"/>
                    <a:pt x="2335311" y="4506329"/>
                    <a:pt x="2342352" y="4508676"/>
                  </a:cubicBezTo>
                  <a:cubicBezTo>
                    <a:pt x="2356435" y="4515718"/>
                    <a:pt x="2368170" y="4525106"/>
                    <a:pt x="2382252" y="4532147"/>
                  </a:cubicBezTo>
                  <a:cubicBezTo>
                    <a:pt x="2389293" y="4536841"/>
                    <a:pt x="2396334" y="4539188"/>
                    <a:pt x="2405723" y="4543882"/>
                  </a:cubicBezTo>
                  <a:cubicBezTo>
                    <a:pt x="2417458" y="4550923"/>
                    <a:pt x="2431540" y="4557964"/>
                    <a:pt x="2443275" y="4565005"/>
                  </a:cubicBezTo>
                  <a:cubicBezTo>
                    <a:pt x="2450317" y="4569700"/>
                    <a:pt x="2459705" y="4574394"/>
                    <a:pt x="2466746" y="4576741"/>
                  </a:cubicBezTo>
                  <a:cubicBezTo>
                    <a:pt x="2473787" y="4579088"/>
                    <a:pt x="2478481" y="4583782"/>
                    <a:pt x="2485522" y="4586129"/>
                  </a:cubicBezTo>
                  <a:cubicBezTo>
                    <a:pt x="2485522" y="4588476"/>
                    <a:pt x="2483175" y="4590823"/>
                    <a:pt x="2483175" y="4595517"/>
                  </a:cubicBezTo>
                  <a:cubicBezTo>
                    <a:pt x="2483175" y="4595517"/>
                    <a:pt x="2483175" y="4595517"/>
                    <a:pt x="2483175" y="4595517"/>
                  </a:cubicBezTo>
                  <a:cubicBezTo>
                    <a:pt x="2471440" y="4595517"/>
                    <a:pt x="2459705" y="4595517"/>
                    <a:pt x="2447970" y="4597864"/>
                  </a:cubicBezTo>
                  <a:cubicBezTo>
                    <a:pt x="2438581" y="4600211"/>
                    <a:pt x="2431540" y="4600211"/>
                    <a:pt x="2422152" y="4600211"/>
                  </a:cubicBezTo>
                  <a:close/>
                  <a:moveTo>
                    <a:pt x="1464557" y="4457041"/>
                  </a:moveTo>
                  <a:cubicBezTo>
                    <a:pt x="1452822" y="4454694"/>
                    <a:pt x="1441087" y="4452347"/>
                    <a:pt x="1429351" y="4447653"/>
                  </a:cubicBezTo>
                  <a:cubicBezTo>
                    <a:pt x="1419963" y="4445306"/>
                    <a:pt x="1408228" y="4442959"/>
                    <a:pt x="1398840" y="4440612"/>
                  </a:cubicBezTo>
                  <a:cubicBezTo>
                    <a:pt x="1387104" y="4438265"/>
                    <a:pt x="1375369" y="4433571"/>
                    <a:pt x="1363634" y="4431224"/>
                  </a:cubicBezTo>
                  <a:cubicBezTo>
                    <a:pt x="1354246" y="4428877"/>
                    <a:pt x="1342511" y="4426530"/>
                    <a:pt x="1333122" y="4421836"/>
                  </a:cubicBezTo>
                  <a:cubicBezTo>
                    <a:pt x="1321387" y="4417142"/>
                    <a:pt x="1309652" y="4414794"/>
                    <a:pt x="1297917" y="4410100"/>
                  </a:cubicBezTo>
                  <a:cubicBezTo>
                    <a:pt x="1288529" y="4407753"/>
                    <a:pt x="1279140" y="4403059"/>
                    <a:pt x="1267405" y="4400712"/>
                  </a:cubicBezTo>
                  <a:cubicBezTo>
                    <a:pt x="1255670" y="4396018"/>
                    <a:pt x="1241588" y="4391324"/>
                    <a:pt x="1229852" y="4386630"/>
                  </a:cubicBezTo>
                  <a:cubicBezTo>
                    <a:pt x="1220464" y="4384283"/>
                    <a:pt x="1211076" y="4379589"/>
                    <a:pt x="1204035" y="4377242"/>
                  </a:cubicBezTo>
                  <a:cubicBezTo>
                    <a:pt x="1187605" y="4370201"/>
                    <a:pt x="1173523" y="4365506"/>
                    <a:pt x="1159441" y="4358466"/>
                  </a:cubicBezTo>
                  <a:cubicBezTo>
                    <a:pt x="1154747" y="4356118"/>
                    <a:pt x="1147706" y="4353771"/>
                    <a:pt x="1143012" y="4351424"/>
                  </a:cubicBezTo>
                  <a:cubicBezTo>
                    <a:pt x="1121888" y="4342036"/>
                    <a:pt x="1100765" y="4332648"/>
                    <a:pt x="1081988" y="4323260"/>
                  </a:cubicBezTo>
                  <a:cubicBezTo>
                    <a:pt x="1081988" y="4323260"/>
                    <a:pt x="1079641" y="4320913"/>
                    <a:pt x="1079641" y="4320913"/>
                  </a:cubicBezTo>
                  <a:cubicBezTo>
                    <a:pt x="1077294" y="4318565"/>
                    <a:pt x="1072600" y="4318565"/>
                    <a:pt x="1070253" y="4316219"/>
                  </a:cubicBezTo>
                  <a:cubicBezTo>
                    <a:pt x="1070253" y="4313871"/>
                    <a:pt x="1070253" y="4313871"/>
                    <a:pt x="1070253" y="4311525"/>
                  </a:cubicBezTo>
                  <a:cubicBezTo>
                    <a:pt x="1070253" y="4309177"/>
                    <a:pt x="1072600" y="4304483"/>
                    <a:pt x="1072600" y="4302136"/>
                  </a:cubicBezTo>
                  <a:cubicBezTo>
                    <a:pt x="1072600" y="4297442"/>
                    <a:pt x="1074947" y="4295095"/>
                    <a:pt x="1074947" y="4290401"/>
                  </a:cubicBezTo>
                  <a:cubicBezTo>
                    <a:pt x="1074947" y="4285707"/>
                    <a:pt x="1077294" y="4283360"/>
                    <a:pt x="1077294" y="4278666"/>
                  </a:cubicBezTo>
                  <a:cubicBezTo>
                    <a:pt x="1077294" y="4273972"/>
                    <a:pt x="1079641" y="4271625"/>
                    <a:pt x="1079641" y="4266930"/>
                  </a:cubicBezTo>
                  <a:cubicBezTo>
                    <a:pt x="1079641" y="4259889"/>
                    <a:pt x="1081988" y="4255195"/>
                    <a:pt x="1081988" y="4248154"/>
                  </a:cubicBezTo>
                  <a:cubicBezTo>
                    <a:pt x="1081988" y="4245807"/>
                    <a:pt x="1081988" y="4245807"/>
                    <a:pt x="1081988" y="4243460"/>
                  </a:cubicBezTo>
                  <a:cubicBezTo>
                    <a:pt x="1081988" y="4241113"/>
                    <a:pt x="1081988" y="4238766"/>
                    <a:pt x="1081988" y="4238766"/>
                  </a:cubicBezTo>
                  <a:cubicBezTo>
                    <a:pt x="1081988" y="4238766"/>
                    <a:pt x="1084336" y="4238766"/>
                    <a:pt x="1084336" y="4238766"/>
                  </a:cubicBezTo>
                  <a:cubicBezTo>
                    <a:pt x="1096071" y="4238766"/>
                    <a:pt x="1105459" y="4229378"/>
                    <a:pt x="1105459" y="4217643"/>
                  </a:cubicBezTo>
                  <a:cubicBezTo>
                    <a:pt x="1105459" y="4208254"/>
                    <a:pt x="1098418" y="4198866"/>
                    <a:pt x="1089030" y="4198866"/>
                  </a:cubicBezTo>
                  <a:cubicBezTo>
                    <a:pt x="1091377" y="4184784"/>
                    <a:pt x="1093724" y="4170702"/>
                    <a:pt x="1096071" y="4154272"/>
                  </a:cubicBezTo>
                  <a:cubicBezTo>
                    <a:pt x="1096071" y="4154272"/>
                    <a:pt x="1096071" y="4151925"/>
                    <a:pt x="1096071" y="4151925"/>
                  </a:cubicBezTo>
                  <a:cubicBezTo>
                    <a:pt x="1098418" y="4142537"/>
                    <a:pt x="1098418" y="4130802"/>
                    <a:pt x="1100765" y="4119066"/>
                  </a:cubicBezTo>
                  <a:cubicBezTo>
                    <a:pt x="1100765" y="4116720"/>
                    <a:pt x="1100765" y="4112026"/>
                    <a:pt x="1100765" y="4109678"/>
                  </a:cubicBezTo>
                  <a:cubicBezTo>
                    <a:pt x="1100765" y="4100290"/>
                    <a:pt x="1103112" y="4090902"/>
                    <a:pt x="1103112" y="4081514"/>
                  </a:cubicBezTo>
                  <a:cubicBezTo>
                    <a:pt x="1103112" y="4079167"/>
                    <a:pt x="1103112" y="4074473"/>
                    <a:pt x="1103112" y="4069779"/>
                  </a:cubicBezTo>
                  <a:cubicBezTo>
                    <a:pt x="1103112" y="4060390"/>
                    <a:pt x="1105459" y="4051002"/>
                    <a:pt x="1105459" y="4041614"/>
                  </a:cubicBezTo>
                  <a:cubicBezTo>
                    <a:pt x="1105459" y="4041614"/>
                    <a:pt x="1105459" y="4041614"/>
                    <a:pt x="1105459" y="4039267"/>
                  </a:cubicBezTo>
                  <a:cubicBezTo>
                    <a:pt x="1110153" y="4043961"/>
                    <a:pt x="1114847" y="4051002"/>
                    <a:pt x="1119541" y="4058043"/>
                  </a:cubicBezTo>
                  <a:cubicBezTo>
                    <a:pt x="1128929" y="4067431"/>
                    <a:pt x="1135971" y="4079167"/>
                    <a:pt x="1145359" y="4088555"/>
                  </a:cubicBezTo>
                  <a:cubicBezTo>
                    <a:pt x="1187605" y="4137843"/>
                    <a:pt x="1229852" y="4184784"/>
                    <a:pt x="1272099" y="4227031"/>
                  </a:cubicBezTo>
                  <a:cubicBezTo>
                    <a:pt x="1279140" y="4234072"/>
                    <a:pt x="1288529" y="4243460"/>
                    <a:pt x="1295570" y="4250501"/>
                  </a:cubicBezTo>
                  <a:cubicBezTo>
                    <a:pt x="1304958" y="4259889"/>
                    <a:pt x="1314346" y="4269278"/>
                    <a:pt x="1323734" y="4278666"/>
                  </a:cubicBezTo>
                  <a:cubicBezTo>
                    <a:pt x="1333122" y="4288054"/>
                    <a:pt x="1342511" y="4297442"/>
                    <a:pt x="1354246" y="4309177"/>
                  </a:cubicBezTo>
                  <a:cubicBezTo>
                    <a:pt x="1363634" y="4318565"/>
                    <a:pt x="1373022" y="4325607"/>
                    <a:pt x="1380063" y="4334995"/>
                  </a:cubicBezTo>
                  <a:cubicBezTo>
                    <a:pt x="1391799" y="4344383"/>
                    <a:pt x="1401187" y="4356118"/>
                    <a:pt x="1412922" y="4365506"/>
                  </a:cubicBezTo>
                  <a:cubicBezTo>
                    <a:pt x="1419963" y="4372548"/>
                    <a:pt x="1429351" y="4379589"/>
                    <a:pt x="1436392" y="4386630"/>
                  </a:cubicBezTo>
                  <a:cubicBezTo>
                    <a:pt x="1448128" y="4396018"/>
                    <a:pt x="1459863" y="4407753"/>
                    <a:pt x="1471598" y="4417142"/>
                  </a:cubicBezTo>
                  <a:cubicBezTo>
                    <a:pt x="1478639" y="4424183"/>
                    <a:pt x="1485680" y="4428877"/>
                    <a:pt x="1495069" y="4435918"/>
                  </a:cubicBezTo>
                  <a:cubicBezTo>
                    <a:pt x="1502110" y="4442959"/>
                    <a:pt x="1509151" y="4447653"/>
                    <a:pt x="1518539" y="4454694"/>
                  </a:cubicBezTo>
                  <a:cubicBezTo>
                    <a:pt x="1516192" y="4457041"/>
                    <a:pt x="1516192" y="4459388"/>
                    <a:pt x="1516192" y="4461735"/>
                  </a:cubicBezTo>
                  <a:cubicBezTo>
                    <a:pt x="1509151" y="4459388"/>
                    <a:pt x="1504457" y="4459388"/>
                    <a:pt x="1497416" y="4457041"/>
                  </a:cubicBezTo>
                  <a:cubicBezTo>
                    <a:pt x="1485680" y="4461735"/>
                    <a:pt x="1473945" y="4461735"/>
                    <a:pt x="1464557" y="4457041"/>
                  </a:cubicBezTo>
                  <a:close/>
                  <a:moveTo>
                    <a:pt x="610232" y="3628534"/>
                  </a:moveTo>
                  <a:cubicBezTo>
                    <a:pt x="607885" y="3628534"/>
                    <a:pt x="607885" y="3626187"/>
                    <a:pt x="605538" y="3623840"/>
                  </a:cubicBezTo>
                  <a:cubicBezTo>
                    <a:pt x="607885" y="3623840"/>
                    <a:pt x="607885" y="3623840"/>
                    <a:pt x="610232" y="3623840"/>
                  </a:cubicBezTo>
                  <a:cubicBezTo>
                    <a:pt x="617273" y="3623840"/>
                    <a:pt x="621967" y="3621493"/>
                    <a:pt x="626661" y="3616799"/>
                  </a:cubicBezTo>
                  <a:cubicBezTo>
                    <a:pt x="638397" y="3623840"/>
                    <a:pt x="647785" y="3630881"/>
                    <a:pt x="659520" y="3640269"/>
                  </a:cubicBezTo>
                  <a:cubicBezTo>
                    <a:pt x="659520" y="3642616"/>
                    <a:pt x="659520" y="3644963"/>
                    <a:pt x="659520" y="3647310"/>
                  </a:cubicBezTo>
                  <a:cubicBezTo>
                    <a:pt x="659520" y="3652004"/>
                    <a:pt x="659520" y="3654351"/>
                    <a:pt x="661867" y="3659045"/>
                  </a:cubicBezTo>
                  <a:cubicBezTo>
                    <a:pt x="661867" y="3663740"/>
                    <a:pt x="661867" y="3666087"/>
                    <a:pt x="664214" y="3670781"/>
                  </a:cubicBezTo>
                  <a:cubicBezTo>
                    <a:pt x="664214" y="3670781"/>
                    <a:pt x="661867" y="3668434"/>
                    <a:pt x="661867" y="3668434"/>
                  </a:cubicBezTo>
                  <a:cubicBezTo>
                    <a:pt x="643091" y="3654351"/>
                    <a:pt x="626661" y="3642616"/>
                    <a:pt x="610232" y="3628534"/>
                  </a:cubicBezTo>
                  <a:close/>
                  <a:moveTo>
                    <a:pt x="549209" y="3576899"/>
                  </a:moveTo>
                  <a:cubicBezTo>
                    <a:pt x="532780" y="3562816"/>
                    <a:pt x="518697" y="3548734"/>
                    <a:pt x="502268" y="3532305"/>
                  </a:cubicBezTo>
                  <a:cubicBezTo>
                    <a:pt x="499921" y="3529958"/>
                    <a:pt x="497574" y="3527611"/>
                    <a:pt x="495227" y="3525264"/>
                  </a:cubicBezTo>
                  <a:cubicBezTo>
                    <a:pt x="490533" y="3515876"/>
                    <a:pt x="485839" y="3506487"/>
                    <a:pt x="478797" y="3499446"/>
                  </a:cubicBezTo>
                  <a:cubicBezTo>
                    <a:pt x="478797" y="3499446"/>
                    <a:pt x="478797" y="3497099"/>
                    <a:pt x="476450" y="3497099"/>
                  </a:cubicBezTo>
                  <a:cubicBezTo>
                    <a:pt x="514003" y="3532305"/>
                    <a:pt x="551556" y="3565164"/>
                    <a:pt x="593803" y="3595675"/>
                  </a:cubicBezTo>
                  <a:cubicBezTo>
                    <a:pt x="591456" y="3598022"/>
                    <a:pt x="589109" y="3602716"/>
                    <a:pt x="589109" y="3607411"/>
                  </a:cubicBezTo>
                  <a:cubicBezTo>
                    <a:pt x="589109" y="3609757"/>
                    <a:pt x="589109" y="3612105"/>
                    <a:pt x="591456" y="3614451"/>
                  </a:cubicBezTo>
                  <a:cubicBezTo>
                    <a:pt x="577373" y="3600369"/>
                    <a:pt x="563291" y="3588634"/>
                    <a:pt x="549209" y="3576899"/>
                  </a:cubicBezTo>
                  <a:cubicBezTo>
                    <a:pt x="549209" y="3576899"/>
                    <a:pt x="549209" y="3576899"/>
                    <a:pt x="549209" y="3576899"/>
                  </a:cubicBezTo>
                  <a:close/>
                  <a:moveTo>
                    <a:pt x="115005" y="2983096"/>
                  </a:moveTo>
                  <a:cubicBezTo>
                    <a:pt x="115005" y="2987790"/>
                    <a:pt x="117352" y="2992484"/>
                    <a:pt x="117352" y="2997178"/>
                  </a:cubicBezTo>
                  <a:cubicBezTo>
                    <a:pt x="117352" y="2994831"/>
                    <a:pt x="115005" y="2992484"/>
                    <a:pt x="112658" y="2992484"/>
                  </a:cubicBezTo>
                  <a:cubicBezTo>
                    <a:pt x="110311" y="2980749"/>
                    <a:pt x="105617" y="2971361"/>
                    <a:pt x="103270" y="2959626"/>
                  </a:cubicBezTo>
                  <a:cubicBezTo>
                    <a:pt x="103270" y="2954932"/>
                    <a:pt x="103270" y="2950237"/>
                    <a:pt x="103270" y="2945543"/>
                  </a:cubicBezTo>
                  <a:cubicBezTo>
                    <a:pt x="103270" y="2940849"/>
                    <a:pt x="103270" y="2938502"/>
                    <a:pt x="103270" y="2933808"/>
                  </a:cubicBezTo>
                  <a:cubicBezTo>
                    <a:pt x="103270" y="2933808"/>
                    <a:pt x="103270" y="2931461"/>
                    <a:pt x="103270" y="2931461"/>
                  </a:cubicBezTo>
                  <a:cubicBezTo>
                    <a:pt x="103270" y="2936155"/>
                    <a:pt x="105617" y="2943196"/>
                    <a:pt x="105617" y="2947890"/>
                  </a:cubicBezTo>
                  <a:cubicBezTo>
                    <a:pt x="110311" y="2957279"/>
                    <a:pt x="112658" y="2971361"/>
                    <a:pt x="115005" y="2983096"/>
                  </a:cubicBezTo>
                  <a:close/>
                  <a:moveTo>
                    <a:pt x="124393" y="3025343"/>
                  </a:moveTo>
                  <a:cubicBezTo>
                    <a:pt x="124393" y="3022996"/>
                    <a:pt x="122046" y="3020649"/>
                    <a:pt x="122046" y="3018302"/>
                  </a:cubicBezTo>
                  <a:cubicBezTo>
                    <a:pt x="122046" y="3015955"/>
                    <a:pt x="119699" y="3013608"/>
                    <a:pt x="119699" y="3011261"/>
                  </a:cubicBezTo>
                  <a:cubicBezTo>
                    <a:pt x="119699" y="3011261"/>
                    <a:pt x="119699" y="3008914"/>
                    <a:pt x="119699" y="3008914"/>
                  </a:cubicBezTo>
                  <a:cubicBezTo>
                    <a:pt x="122046" y="3013608"/>
                    <a:pt x="122046" y="3020649"/>
                    <a:pt x="124393" y="3025343"/>
                  </a:cubicBezTo>
                  <a:close/>
                  <a:moveTo>
                    <a:pt x="117352" y="3015955"/>
                  </a:moveTo>
                  <a:cubicBezTo>
                    <a:pt x="117352" y="3015955"/>
                    <a:pt x="117352" y="3015955"/>
                    <a:pt x="117352" y="3015955"/>
                  </a:cubicBezTo>
                  <a:cubicBezTo>
                    <a:pt x="119699" y="3015955"/>
                    <a:pt x="119699" y="3015955"/>
                    <a:pt x="117352" y="3015955"/>
                  </a:cubicBezTo>
                  <a:cubicBezTo>
                    <a:pt x="119699" y="3015955"/>
                    <a:pt x="117352" y="3015955"/>
                    <a:pt x="117352" y="3015955"/>
                  </a:cubicBezTo>
                  <a:close/>
                  <a:moveTo>
                    <a:pt x="110311" y="2985443"/>
                  </a:moveTo>
                  <a:cubicBezTo>
                    <a:pt x="110311" y="2985443"/>
                    <a:pt x="110311" y="2987790"/>
                    <a:pt x="110311" y="2987790"/>
                  </a:cubicBezTo>
                  <a:cubicBezTo>
                    <a:pt x="110311" y="2987790"/>
                    <a:pt x="107964" y="2987790"/>
                    <a:pt x="110311" y="2985443"/>
                  </a:cubicBezTo>
                  <a:cubicBezTo>
                    <a:pt x="107964" y="2980749"/>
                    <a:pt x="105617" y="2976055"/>
                    <a:pt x="103270" y="2971361"/>
                  </a:cubicBezTo>
                  <a:cubicBezTo>
                    <a:pt x="103270" y="2969014"/>
                    <a:pt x="103270" y="2966667"/>
                    <a:pt x="103270" y="2964320"/>
                  </a:cubicBezTo>
                  <a:cubicBezTo>
                    <a:pt x="105617" y="2971361"/>
                    <a:pt x="107964" y="2978402"/>
                    <a:pt x="110311" y="2985443"/>
                  </a:cubicBezTo>
                  <a:close/>
                  <a:moveTo>
                    <a:pt x="70411" y="2713186"/>
                  </a:moveTo>
                  <a:cubicBezTo>
                    <a:pt x="72758" y="2720227"/>
                    <a:pt x="75105" y="2727268"/>
                    <a:pt x="77453" y="2731962"/>
                  </a:cubicBezTo>
                  <a:cubicBezTo>
                    <a:pt x="75105" y="2731962"/>
                    <a:pt x="75105" y="2734309"/>
                    <a:pt x="72758" y="2734309"/>
                  </a:cubicBezTo>
                  <a:cubicBezTo>
                    <a:pt x="72758" y="2734309"/>
                    <a:pt x="72758" y="2731962"/>
                    <a:pt x="70411" y="2731962"/>
                  </a:cubicBezTo>
                  <a:cubicBezTo>
                    <a:pt x="68064" y="2727268"/>
                    <a:pt x="65717" y="2724921"/>
                    <a:pt x="63370" y="2720227"/>
                  </a:cubicBezTo>
                  <a:cubicBezTo>
                    <a:pt x="61023" y="2717880"/>
                    <a:pt x="61023" y="2715533"/>
                    <a:pt x="58676" y="2713186"/>
                  </a:cubicBezTo>
                  <a:cubicBezTo>
                    <a:pt x="58676" y="2713186"/>
                    <a:pt x="58676" y="2710839"/>
                    <a:pt x="58676" y="2710839"/>
                  </a:cubicBezTo>
                  <a:cubicBezTo>
                    <a:pt x="58676" y="2703798"/>
                    <a:pt x="53982" y="2696756"/>
                    <a:pt x="49288" y="2694409"/>
                  </a:cubicBezTo>
                  <a:cubicBezTo>
                    <a:pt x="49288" y="2694409"/>
                    <a:pt x="49288" y="2692062"/>
                    <a:pt x="49288" y="2692062"/>
                  </a:cubicBezTo>
                  <a:cubicBezTo>
                    <a:pt x="53982" y="2689715"/>
                    <a:pt x="56329" y="2687368"/>
                    <a:pt x="58676" y="2682674"/>
                  </a:cubicBezTo>
                  <a:cubicBezTo>
                    <a:pt x="61023" y="2692062"/>
                    <a:pt x="63370" y="2699103"/>
                    <a:pt x="65717" y="2708492"/>
                  </a:cubicBezTo>
                  <a:cubicBezTo>
                    <a:pt x="68064" y="2710839"/>
                    <a:pt x="68064" y="2713186"/>
                    <a:pt x="70411" y="2713186"/>
                  </a:cubicBezTo>
                  <a:close/>
                  <a:moveTo>
                    <a:pt x="79800" y="2670939"/>
                  </a:moveTo>
                  <a:cubicBezTo>
                    <a:pt x="79800" y="2668592"/>
                    <a:pt x="79800" y="2666245"/>
                    <a:pt x="79800" y="2663898"/>
                  </a:cubicBezTo>
                  <a:cubicBezTo>
                    <a:pt x="79800" y="2661551"/>
                    <a:pt x="79800" y="2656857"/>
                    <a:pt x="79800" y="2654510"/>
                  </a:cubicBezTo>
                  <a:cubicBezTo>
                    <a:pt x="79800" y="2649816"/>
                    <a:pt x="79800" y="2645121"/>
                    <a:pt x="79800" y="2638080"/>
                  </a:cubicBezTo>
                  <a:cubicBezTo>
                    <a:pt x="79800" y="2638080"/>
                    <a:pt x="79800" y="2635733"/>
                    <a:pt x="79800" y="2635733"/>
                  </a:cubicBezTo>
                  <a:cubicBezTo>
                    <a:pt x="79800" y="2635733"/>
                    <a:pt x="79800" y="2633386"/>
                    <a:pt x="79800" y="2633386"/>
                  </a:cubicBezTo>
                  <a:cubicBezTo>
                    <a:pt x="82147" y="2633386"/>
                    <a:pt x="84494" y="2633386"/>
                    <a:pt x="86841" y="2631039"/>
                  </a:cubicBezTo>
                  <a:cubicBezTo>
                    <a:pt x="89188" y="2635733"/>
                    <a:pt x="89188" y="2638080"/>
                    <a:pt x="91535" y="2642774"/>
                  </a:cubicBezTo>
                  <a:cubicBezTo>
                    <a:pt x="93882" y="2645121"/>
                    <a:pt x="93882" y="2649816"/>
                    <a:pt x="96229" y="2652163"/>
                  </a:cubicBezTo>
                  <a:cubicBezTo>
                    <a:pt x="98576" y="2659204"/>
                    <a:pt x="103270" y="2666245"/>
                    <a:pt x="105617" y="2673286"/>
                  </a:cubicBezTo>
                  <a:cubicBezTo>
                    <a:pt x="98576" y="2675633"/>
                    <a:pt x="96229" y="2682674"/>
                    <a:pt x="96229" y="2689715"/>
                  </a:cubicBezTo>
                  <a:cubicBezTo>
                    <a:pt x="96229" y="2696756"/>
                    <a:pt x="100923" y="2703798"/>
                    <a:pt x="107964" y="2708492"/>
                  </a:cubicBezTo>
                  <a:cubicBezTo>
                    <a:pt x="107964" y="2708492"/>
                    <a:pt x="107964" y="2710839"/>
                    <a:pt x="107964" y="2710839"/>
                  </a:cubicBezTo>
                  <a:cubicBezTo>
                    <a:pt x="107964" y="2710839"/>
                    <a:pt x="107964" y="2710839"/>
                    <a:pt x="107964" y="2710839"/>
                  </a:cubicBezTo>
                  <a:cubicBezTo>
                    <a:pt x="105617" y="2715533"/>
                    <a:pt x="103270" y="2722574"/>
                    <a:pt x="100923" y="2724921"/>
                  </a:cubicBezTo>
                  <a:cubicBezTo>
                    <a:pt x="100923" y="2724921"/>
                    <a:pt x="100923" y="2727268"/>
                    <a:pt x="100923" y="2727268"/>
                  </a:cubicBezTo>
                  <a:cubicBezTo>
                    <a:pt x="98576" y="2729615"/>
                    <a:pt x="98576" y="2734309"/>
                    <a:pt x="96229" y="2736656"/>
                  </a:cubicBezTo>
                  <a:cubicBezTo>
                    <a:pt x="93882" y="2734309"/>
                    <a:pt x="89188" y="2734309"/>
                    <a:pt x="86841" y="2734309"/>
                  </a:cubicBezTo>
                  <a:cubicBezTo>
                    <a:pt x="86841" y="2724921"/>
                    <a:pt x="86841" y="2715533"/>
                    <a:pt x="86841" y="2706145"/>
                  </a:cubicBezTo>
                  <a:cubicBezTo>
                    <a:pt x="82147" y="2694409"/>
                    <a:pt x="82147" y="2682674"/>
                    <a:pt x="79800" y="2670939"/>
                  </a:cubicBezTo>
                  <a:close/>
                  <a:moveTo>
                    <a:pt x="147864" y="2706145"/>
                  </a:moveTo>
                  <a:cubicBezTo>
                    <a:pt x="150211" y="2708492"/>
                    <a:pt x="154905" y="2708492"/>
                    <a:pt x="157252" y="2710839"/>
                  </a:cubicBezTo>
                  <a:cubicBezTo>
                    <a:pt x="157252" y="2713186"/>
                    <a:pt x="154905" y="2715533"/>
                    <a:pt x="154905" y="2717880"/>
                  </a:cubicBezTo>
                  <a:cubicBezTo>
                    <a:pt x="154905" y="2722574"/>
                    <a:pt x="157252" y="2727268"/>
                    <a:pt x="159599" y="2729615"/>
                  </a:cubicBezTo>
                  <a:cubicBezTo>
                    <a:pt x="159599" y="2729615"/>
                    <a:pt x="159599" y="2729615"/>
                    <a:pt x="159599" y="2729615"/>
                  </a:cubicBezTo>
                  <a:cubicBezTo>
                    <a:pt x="157252" y="2731962"/>
                    <a:pt x="154905" y="2731962"/>
                    <a:pt x="154905" y="2734309"/>
                  </a:cubicBezTo>
                  <a:cubicBezTo>
                    <a:pt x="152558" y="2734309"/>
                    <a:pt x="152558" y="2736656"/>
                    <a:pt x="150211" y="2736656"/>
                  </a:cubicBezTo>
                  <a:cubicBezTo>
                    <a:pt x="147864" y="2736656"/>
                    <a:pt x="145517" y="2739003"/>
                    <a:pt x="145517" y="2739003"/>
                  </a:cubicBezTo>
                  <a:cubicBezTo>
                    <a:pt x="143170" y="2739003"/>
                    <a:pt x="143170" y="2741350"/>
                    <a:pt x="140823" y="2741350"/>
                  </a:cubicBezTo>
                  <a:cubicBezTo>
                    <a:pt x="138476" y="2741350"/>
                    <a:pt x="138476" y="2743697"/>
                    <a:pt x="136129" y="2743697"/>
                  </a:cubicBezTo>
                  <a:cubicBezTo>
                    <a:pt x="133782" y="2743697"/>
                    <a:pt x="133782" y="2746044"/>
                    <a:pt x="131435" y="2746044"/>
                  </a:cubicBezTo>
                  <a:cubicBezTo>
                    <a:pt x="129088" y="2746044"/>
                    <a:pt x="129088" y="2748391"/>
                    <a:pt x="126741" y="2748391"/>
                  </a:cubicBezTo>
                  <a:cubicBezTo>
                    <a:pt x="124393" y="2748391"/>
                    <a:pt x="124393" y="2750738"/>
                    <a:pt x="122046" y="2750738"/>
                  </a:cubicBezTo>
                  <a:cubicBezTo>
                    <a:pt x="119699" y="2750738"/>
                    <a:pt x="119699" y="2750738"/>
                    <a:pt x="117352" y="2753085"/>
                  </a:cubicBezTo>
                  <a:cubicBezTo>
                    <a:pt x="115005" y="2753085"/>
                    <a:pt x="112658" y="2753085"/>
                    <a:pt x="112658" y="2755433"/>
                  </a:cubicBezTo>
                  <a:cubicBezTo>
                    <a:pt x="112658" y="2755433"/>
                    <a:pt x="110311" y="2755433"/>
                    <a:pt x="110311" y="2755433"/>
                  </a:cubicBezTo>
                  <a:cubicBezTo>
                    <a:pt x="107964" y="2755433"/>
                    <a:pt x="107964" y="2755433"/>
                    <a:pt x="105617" y="2755433"/>
                  </a:cubicBezTo>
                  <a:cubicBezTo>
                    <a:pt x="105617" y="2755433"/>
                    <a:pt x="105617" y="2755433"/>
                    <a:pt x="105617" y="2753085"/>
                  </a:cubicBezTo>
                  <a:cubicBezTo>
                    <a:pt x="105617" y="2746044"/>
                    <a:pt x="100923" y="2741350"/>
                    <a:pt x="96229" y="2736656"/>
                  </a:cubicBezTo>
                  <a:cubicBezTo>
                    <a:pt x="98576" y="2734309"/>
                    <a:pt x="98576" y="2731962"/>
                    <a:pt x="100923" y="2727268"/>
                  </a:cubicBezTo>
                  <a:cubicBezTo>
                    <a:pt x="100923" y="2727268"/>
                    <a:pt x="100923" y="2727268"/>
                    <a:pt x="100923" y="2724921"/>
                  </a:cubicBezTo>
                  <a:cubicBezTo>
                    <a:pt x="103270" y="2720227"/>
                    <a:pt x="105617" y="2715533"/>
                    <a:pt x="107964" y="2710839"/>
                  </a:cubicBezTo>
                  <a:cubicBezTo>
                    <a:pt x="107964" y="2710839"/>
                    <a:pt x="107964" y="2708492"/>
                    <a:pt x="107964" y="2708492"/>
                  </a:cubicBezTo>
                  <a:cubicBezTo>
                    <a:pt x="107964" y="2708492"/>
                    <a:pt x="107964" y="2706145"/>
                    <a:pt x="107964" y="2706145"/>
                  </a:cubicBezTo>
                  <a:cubicBezTo>
                    <a:pt x="110311" y="2706145"/>
                    <a:pt x="112658" y="2708492"/>
                    <a:pt x="115005" y="2708492"/>
                  </a:cubicBezTo>
                  <a:cubicBezTo>
                    <a:pt x="122046" y="2708492"/>
                    <a:pt x="129088" y="2703798"/>
                    <a:pt x="131435" y="2699103"/>
                  </a:cubicBezTo>
                  <a:cubicBezTo>
                    <a:pt x="136129" y="2701451"/>
                    <a:pt x="138476" y="2703798"/>
                    <a:pt x="143170" y="2706145"/>
                  </a:cubicBezTo>
                  <a:cubicBezTo>
                    <a:pt x="145517" y="2703798"/>
                    <a:pt x="147864" y="2706145"/>
                    <a:pt x="147864" y="2706145"/>
                  </a:cubicBezTo>
                  <a:close/>
                  <a:moveTo>
                    <a:pt x="211234" y="2746044"/>
                  </a:moveTo>
                  <a:cubicBezTo>
                    <a:pt x="213581" y="2748391"/>
                    <a:pt x="215928" y="2748391"/>
                    <a:pt x="218275" y="2750738"/>
                  </a:cubicBezTo>
                  <a:cubicBezTo>
                    <a:pt x="215928" y="2753085"/>
                    <a:pt x="213581" y="2757780"/>
                    <a:pt x="213581" y="2762474"/>
                  </a:cubicBezTo>
                  <a:cubicBezTo>
                    <a:pt x="213581" y="2764821"/>
                    <a:pt x="213581" y="2767168"/>
                    <a:pt x="213581" y="2767168"/>
                  </a:cubicBezTo>
                  <a:cubicBezTo>
                    <a:pt x="213581" y="2767168"/>
                    <a:pt x="213581" y="2767168"/>
                    <a:pt x="213581" y="2767168"/>
                  </a:cubicBezTo>
                  <a:cubicBezTo>
                    <a:pt x="211234" y="2767168"/>
                    <a:pt x="206540" y="2769515"/>
                    <a:pt x="204193" y="2769515"/>
                  </a:cubicBezTo>
                  <a:cubicBezTo>
                    <a:pt x="201846" y="2769515"/>
                    <a:pt x="197152" y="2771862"/>
                    <a:pt x="194805" y="2771862"/>
                  </a:cubicBezTo>
                  <a:cubicBezTo>
                    <a:pt x="190111" y="2771862"/>
                    <a:pt x="187764" y="2771862"/>
                    <a:pt x="183070" y="2774209"/>
                  </a:cubicBezTo>
                  <a:cubicBezTo>
                    <a:pt x="180723" y="2774209"/>
                    <a:pt x="178376" y="2774209"/>
                    <a:pt x="176028" y="2776556"/>
                  </a:cubicBezTo>
                  <a:cubicBezTo>
                    <a:pt x="168987" y="2776556"/>
                    <a:pt x="164293" y="2776556"/>
                    <a:pt x="157252" y="2776556"/>
                  </a:cubicBezTo>
                  <a:cubicBezTo>
                    <a:pt x="150211" y="2776556"/>
                    <a:pt x="143170" y="2776556"/>
                    <a:pt x="136129" y="2774209"/>
                  </a:cubicBezTo>
                  <a:cubicBezTo>
                    <a:pt x="133782" y="2774209"/>
                    <a:pt x="131435" y="2774209"/>
                    <a:pt x="129088" y="2771862"/>
                  </a:cubicBezTo>
                  <a:cubicBezTo>
                    <a:pt x="124393" y="2771862"/>
                    <a:pt x="119699" y="2769515"/>
                    <a:pt x="115005" y="2769515"/>
                  </a:cubicBezTo>
                  <a:cubicBezTo>
                    <a:pt x="112658" y="2769515"/>
                    <a:pt x="110311" y="2767168"/>
                    <a:pt x="107964" y="2767168"/>
                  </a:cubicBezTo>
                  <a:cubicBezTo>
                    <a:pt x="103270" y="2764821"/>
                    <a:pt x="100923" y="2764821"/>
                    <a:pt x="98576" y="2762474"/>
                  </a:cubicBezTo>
                  <a:cubicBezTo>
                    <a:pt x="98576" y="2762474"/>
                    <a:pt x="98576" y="2762474"/>
                    <a:pt x="98576" y="2762474"/>
                  </a:cubicBezTo>
                  <a:cubicBezTo>
                    <a:pt x="100923" y="2760127"/>
                    <a:pt x="100923" y="2757780"/>
                    <a:pt x="100923" y="2755433"/>
                  </a:cubicBezTo>
                  <a:cubicBezTo>
                    <a:pt x="103270" y="2755433"/>
                    <a:pt x="103270" y="2755433"/>
                    <a:pt x="105617" y="2755433"/>
                  </a:cubicBezTo>
                  <a:cubicBezTo>
                    <a:pt x="105617" y="2755433"/>
                    <a:pt x="107964" y="2755433"/>
                    <a:pt x="107964" y="2755433"/>
                  </a:cubicBezTo>
                  <a:cubicBezTo>
                    <a:pt x="110311" y="2755433"/>
                    <a:pt x="112658" y="2755433"/>
                    <a:pt x="115005" y="2753085"/>
                  </a:cubicBezTo>
                  <a:cubicBezTo>
                    <a:pt x="117352" y="2753085"/>
                    <a:pt x="117352" y="2753085"/>
                    <a:pt x="119699" y="2750738"/>
                  </a:cubicBezTo>
                  <a:cubicBezTo>
                    <a:pt x="122046" y="2750738"/>
                    <a:pt x="124393" y="2750738"/>
                    <a:pt x="124393" y="2748391"/>
                  </a:cubicBezTo>
                  <a:cubicBezTo>
                    <a:pt x="126741" y="2748391"/>
                    <a:pt x="126741" y="2746044"/>
                    <a:pt x="129088" y="2746044"/>
                  </a:cubicBezTo>
                  <a:cubicBezTo>
                    <a:pt x="131435" y="2746044"/>
                    <a:pt x="133782" y="2743697"/>
                    <a:pt x="133782" y="2743697"/>
                  </a:cubicBezTo>
                  <a:cubicBezTo>
                    <a:pt x="136129" y="2743697"/>
                    <a:pt x="136129" y="2741350"/>
                    <a:pt x="138476" y="2741350"/>
                  </a:cubicBezTo>
                  <a:cubicBezTo>
                    <a:pt x="140823" y="2741350"/>
                    <a:pt x="143170" y="2739003"/>
                    <a:pt x="143170" y="2739003"/>
                  </a:cubicBezTo>
                  <a:cubicBezTo>
                    <a:pt x="145517" y="2739003"/>
                    <a:pt x="145517" y="2736656"/>
                    <a:pt x="147864" y="2736656"/>
                  </a:cubicBezTo>
                  <a:cubicBezTo>
                    <a:pt x="150211" y="2736656"/>
                    <a:pt x="150211" y="2734309"/>
                    <a:pt x="152558" y="2734309"/>
                  </a:cubicBezTo>
                  <a:cubicBezTo>
                    <a:pt x="154905" y="2731962"/>
                    <a:pt x="157252" y="2731962"/>
                    <a:pt x="157252" y="2729615"/>
                  </a:cubicBezTo>
                  <a:cubicBezTo>
                    <a:pt x="157252" y="2729615"/>
                    <a:pt x="157252" y="2729615"/>
                    <a:pt x="157252" y="2729615"/>
                  </a:cubicBezTo>
                  <a:cubicBezTo>
                    <a:pt x="161946" y="2734309"/>
                    <a:pt x="166640" y="2736656"/>
                    <a:pt x="171334" y="2736656"/>
                  </a:cubicBezTo>
                  <a:cubicBezTo>
                    <a:pt x="178376" y="2736656"/>
                    <a:pt x="183070" y="2734309"/>
                    <a:pt x="185417" y="2729615"/>
                  </a:cubicBezTo>
                  <a:cubicBezTo>
                    <a:pt x="190111" y="2731962"/>
                    <a:pt x="192458" y="2736656"/>
                    <a:pt x="197152" y="2739003"/>
                  </a:cubicBezTo>
                  <a:cubicBezTo>
                    <a:pt x="204193" y="2741350"/>
                    <a:pt x="208887" y="2743697"/>
                    <a:pt x="211234" y="2746044"/>
                  </a:cubicBezTo>
                  <a:close/>
                  <a:moveTo>
                    <a:pt x="234705" y="2670939"/>
                  </a:moveTo>
                  <a:cubicBezTo>
                    <a:pt x="234705" y="2656857"/>
                    <a:pt x="234705" y="2640427"/>
                    <a:pt x="234705" y="2626345"/>
                  </a:cubicBezTo>
                  <a:cubicBezTo>
                    <a:pt x="234705" y="2616957"/>
                    <a:pt x="234705" y="2609916"/>
                    <a:pt x="234705" y="2602875"/>
                  </a:cubicBezTo>
                  <a:cubicBezTo>
                    <a:pt x="234705" y="2588792"/>
                    <a:pt x="234705" y="2574710"/>
                    <a:pt x="234705" y="2560628"/>
                  </a:cubicBezTo>
                  <a:cubicBezTo>
                    <a:pt x="234705" y="2555934"/>
                    <a:pt x="234705" y="2548892"/>
                    <a:pt x="234705" y="2544198"/>
                  </a:cubicBezTo>
                  <a:cubicBezTo>
                    <a:pt x="234705" y="2534810"/>
                    <a:pt x="234705" y="2525422"/>
                    <a:pt x="234705" y="2516034"/>
                  </a:cubicBezTo>
                  <a:cubicBezTo>
                    <a:pt x="237052" y="2516034"/>
                    <a:pt x="239399" y="2516034"/>
                    <a:pt x="239399" y="2516034"/>
                  </a:cubicBezTo>
                  <a:cubicBezTo>
                    <a:pt x="239399" y="2518381"/>
                    <a:pt x="241746" y="2520728"/>
                    <a:pt x="241746" y="2525422"/>
                  </a:cubicBezTo>
                  <a:cubicBezTo>
                    <a:pt x="244093" y="2534810"/>
                    <a:pt x="248787" y="2541851"/>
                    <a:pt x="251134" y="2551240"/>
                  </a:cubicBezTo>
                  <a:cubicBezTo>
                    <a:pt x="253481" y="2555934"/>
                    <a:pt x="253481" y="2560628"/>
                    <a:pt x="255828" y="2565322"/>
                  </a:cubicBezTo>
                  <a:cubicBezTo>
                    <a:pt x="272257" y="2612263"/>
                    <a:pt x="291034" y="2659204"/>
                    <a:pt x="309810" y="2710839"/>
                  </a:cubicBezTo>
                  <a:cubicBezTo>
                    <a:pt x="314504" y="2724921"/>
                    <a:pt x="319198" y="2736656"/>
                    <a:pt x="323892" y="2750738"/>
                  </a:cubicBezTo>
                  <a:cubicBezTo>
                    <a:pt x="326239" y="2760127"/>
                    <a:pt x="330934" y="2769515"/>
                    <a:pt x="333281" y="2776556"/>
                  </a:cubicBezTo>
                  <a:cubicBezTo>
                    <a:pt x="328587" y="2778903"/>
                    <a:pt x="323892" y="2783597"/>
                    <a:pt x="321545" y="2790638"/>
                  </a:cubicBezTo>
                  <a:cubicBezTo>
                    <a:pt x="316851" y="2790638"/>
                    <a:pt x="314504" y="2788291"/>
                    <a:pt x="309810" y="2788291"/>
                  </a:cubicBezTo>
                  <a:cubicBezTo>
                    <a:pt x="302769" y="2785944"/>
                    <a:pt x="298075" y="2785944"/>
                    <a:pt x="293381" y="2783597"/>
                  </a:cubicBezTo>
                  <a:cubicBezTo>
                    <a:pt x="288687" y="2783597"/>
                    <a:pt x="286340" y="2781250"/>
                    <a:pt x="281646" y="2781250"/>
                  </a:cubicBezTo>
                  <a:cubicBezTo>
                    <a:pt x="274604" y="2778903"/>
                    <a:pt x="269910" y="2778903"/>
                    <a:pt x="262869" y="2776556"/>
                  </a:cubicBezTo>
                  <a:cubicBezTo>
                    <a:pt x="255828" y="2774209"/>
                    <a:pt x="251134" y="2774209"/>
                    <a:pt x="246440" y="2771862"/>
                  </a:cubicBezTo>
                  <a:cubicBezTo>
                    <a:pt x="246440" y="2769515"/>
                    <a:pt x="246440" y="2769515"/>
                    <a:pt x="246440" y="2767168"/>
                  </a:cubicBezTo>
                  <a:cubicBezTo>
                    <a:pt x="246440" y="2755433"/>
                    <a:pt x="237052" y="2748391"/>
                    <a:pt x="227664" y="2746044"/>
                  </a:cubicBezTo>
                  <a:cubicBezTo>
                    <a:pt x="227664" y="2729615"/>
                    <a:pt x="227664" y="2713186"/>
                    <a:pt x="227664" y="2696756"/>
                  </a:cubicBezTo>
                  <a:cubicBezTo>
                    <a:pt x="234705" y="2685021"/>
                    <a:pt x="234705" y="2677980"/>
                    <a:pt x="234705" y="2670939"/>
                  </a:cubicBezTo>
                  <a:close/>
                  <a:moveTo>
                    <a:pt x="265216" y="2532463"/>
                  </a:moveTo>
                  <a:cubicBezTo>
                    <a:pt x="269910" y="2539504"/>
                    <a:pt x="274604" y="2546545"/>
                    <a:pt x="279299" y="2551240"/>
                  </a:cubicBezTo>
                  <a:cubicBezTo>
                    <a:pt x="283993" y="2555934"/>
                    <a:pt x="286340" y="2562975"/>
                    <a:pt x="291034" y="2567669"/>
                  </a:cubicBezTo>
                  <a:cubicBezTo>
                    <a:pt x="295728" y="2574710"/>
                    <a:pt x="300422" y="2581751"/>
                    <a:pt x="305116" y="2588792"/>
                  </a:cubicBezTo>
                  <a:cubicBezTo>
                    <a:pt x="309810" y="2593486"/>
                    <a:pt x="312157" y="2600527"/>
                    <a:pt x="316851" y="2605222"/>
                  </a:cubicBezTo>
                  <a:cubicBezTo>
                    <a:pt x="321545" y="2612263"/>
                    <a:pt x="328587" y="2619304"/>
                    <a:pt x="333281" y="2628692"/>
                  </a:cubicBezTo>
                  <a:cubicBezTo>
                    <a:pt x="337975" y="2633386"/>
                    <a:pt x="340322" y="2638080"/>
                    <a:pt x="345016" y="2645121"/>
                  </a:cubicBezTo>
                  <a:cubicBezTo>
                    <a:pt x="352057" y="2654510"/>
                    <a:pt x="356751" y="2663898"/>
                    <a:pt x="363792" y="2673286"/>
                  </a:cubicBezTo>
                  <a:cubicBezTo>
                    <a:pt x="366139" y="2677980"/>
                    <a:pt x="370833" y="2682674"/>
                    <a:pt x="373180" y="2687368"/>
                  </a:cubicBezTo>
                  <a:cubicBezTo>
                    <a:pt x="382569" y="2699103"/>
                    <a:pt x="391957" y="2713186"/>
                    <a:pt x="398998" y="2724921"/>
                  </a:cubicBezTo>
                  <a:cubicBezTo>
                    <a:pt x="398998" y="2724921"/>
                    <a:pt x="401345" y="2727268"/>
                    <a:pt x="401345" y="2727268"/>
                  </a:cubicBezTo>
                  <a:cubicBezTo>
                    <a:pt x="420121" y="2755433"/>
                    <a:pt x="441245" y="2785944"/>
                    <a:pt x="462368" y="2816456"/>
                  </a:cubicBezTo>
                  <a:cubicBezTo>
                    <a:pt x="481145" y="2844620"/>
                    <a:pt x="499921" y="2870438"/>
                    <a:pt x="521044" y="2898602"/>
                  </a:cubicBezTo>
                  <a:cubicBezTo>
                    <a:pt x="523391" y="2903296"/>
                    <a:pt x="528085" y="2907991"/>
                    <a:pt x="530433" y="2912685"/>
                  </a:cubicBezTo>
                  <a:cubicBezTo>
                    <a:pt x="535127" y="2917379"/>
                    <a:pt x="537474" y="2924420"/>
                    <a:pt x="542168" y="2929114"/>
                  </a:cubicBezTo>
                  <a:cubicBezTo>
                    <a:pt x="549209" y="2940849"/>
                    <a:pt x="558597" y="2952584"/>
                    <a:pt x="565638" y="2964320"/>
                  </a:cubicBezTo>
                  <a:cubicBezTo>
                    <a:pt x="567985" y="2969014"/>
                    <a:pt x="570332" y="2971361"/>
                    <a:pt x="572679" y="2976055"/>
                  </a:cubicBezTo>
                  <a:cubicBezTo>
                    <a:pt x="579721" y="2985443"/>
                    <a:pt x="584415" y="2992484"/>
                    <a:pt x="591456" y="3001873"/>
                  </a:cubicBezTo>
                  <a:cubicBezTo>
                    <a:pt x="591456" y="3001873"/>
                    <a:pt x="589109" y="3004220"/>
                    <a:pt x="589109" y="3004220"/>
                  </a:cubicBezTo>
                  <a:cubicBezTo>
                    <a:pt x="577373" y="2994831"/>
                    <a:pt x="567985" y="2985443"/>
                    <a:pt x="556250" y="2978402"/>
                  </a:cubicBezTo>
                  <a:cubicBezTo>
                    <a:pt x="549209" y="2973708"/>
                    <a:pt x="542168" y="2966667"/>
                    <a:pt x="535127" y="2961973"/>
                  </a:cubicBezTo>
                  <a:cubicBezTo>
                    <a:pt x="521044" y="2950237"/>
                    <a:pt x="506962" y="2936155"/>
                    <a:pt x="490533" y="2924420"/>
                  </a:cubicBezTo>
                  <a:cubicBezTo>
                    <a:pt x="483492" y="2917379"/>
                    <a:pt x="476450" y="2912685"/>
                    <a:pt x="469409" y="2905643"/>
                  </a:cubicBezTo>
                  <a:cubicBezTo>
                    <a:pt x="450633" y="2889214"/>
                    <a:pt x="434204" y="2875132"/>
                    <a:pt x="415427" y="2858703"/>
                  </a:cubicBezTo>
                  <a:cubicBezTo>
                    <a:pt x="413080" y="2856356"/>
                    <a:pt x="408386" y="2854009"/>
                    <a:pt x="406039" y="2851662"/>
                  </a:cubicBezTo>
                  <a:cubicBezTo>
                    <a:pt x="389610" y="2837579"/>
                    <a:pt x="375527" y="2823497"/>
                    <a:pt x="359098" y="2809415"/>
                  </a:cubicBezTo>
                  <a:cubicBezTo>
                    <a:pt x="361445" y="2807068"/>
                    <a:pt x="363792" y="2802374"/>
                    <a:pt x="363792" y="2797679"/>
                  </a:cubicBezTo>
                  <a:cubicBezTo>
                    <a:pt x="363792" y="2785944"/>
                    <a:pt x="354404" y="2776556"/>
                    <a:pt x="342669" y="2776556"/>
                  </a:cubicBezTo>
                  <a:cubicBezTo>
                    <a:pt x="340322" y="2776556"/>
                    <a:pt x="337975" y="2776556"/>
                    <a:pt x="335628" y="2776556"/>
                  </a:cubicBezTo>
                  <a:cubicBezTo>
                    <a:pt x="330934" y="2767168"/>
                    <a:pt x="328587" y="2755433"/>
                    <a:pt x="323892" y="2746044"/>
                  </a:cubicBezTo>
                  <a:cubicBezTo>
                    <a:pt x="319198" y="2734309"/>
                    <a:pt x="314504" y="2720227"/>
                    <a:pt x="309810" y="2708492"/>
                  </a:cubicBezTo>
                  <a:cubicBezTo>
                    <a:pt x="307463" y="2699103"/>
                    <a:pt x="302769" y="2692062"/>
                    <a:pt x="300422" y="2682674"/>
                  </a:cubicBezTo>
                  <a:cubicBezTo>
                    <a:pt x="279299" y="2623998"/>
                    <a:pt x="258175" y="2570016"/>
                    <a:pt x="239399" y="2518381"/>
                  </a:cubicBezTo>
                  <a:cubicBezTo>
                    <a:pt x="239399" y="2518381"/>
                    <a:pt x="239399" y="2518381"/>
                    <a:pt x="239399" y="2518381"/>
                  </a:cubicBezTo>
                  <a:cubicBezTo>
                    <a:pt x="241746" y="2518381"/>
                    <a:pt x="241746" y="2516034"/>
                    <a:pt x="241746" y="2516034"/>
                  </a:cubicBezTo>
                  <a:cubicBezTo>
                    <a:pt x="244093" y="2518381"/>
                    <a:pt x="244093" y="2518381"/>
                    <a:pt x="246440" y="2520728"/>
                  </a:cubicBezTo>
                  <a:cubicBezTo>
                    <a:pt x="255828" y="2523075"/>
                    <a:pt x="260522" y="2527769"/>
                    <a:pt x="265216" y="2532463"/>
                  </a:cubicBezTo>
                  <a:close/>
                  <a:moveTo>
                    <a:pt x="638397" y="2978402"/>
                  </a:moveTo>
                  <a:cubicBezTo>
                    <a:pt x="643091" y="2971361"/>
                    <a:pt x="650132" y="2964320"/>
                    <a:pt x="654826" y="2957279"/>
                  </a:cubicBezTo>
                  <a:cubicBezTo>
                    <a:pt x="659520" y="2952584"/>
                    <a:pt x="664214" y="2945543"/>
                    <a:pt x="668908" y="2940849"/>
                  </a:cubicBezTo>
                  <a:cubicBezTo>
                    <a:pt x="673602" y="2933808"/>
                    <a:pt x="680643" y="2926767"/>
                    <a:pt x="685338" y="2919726"/>
                  </a:cubicBezTo>
                  <a:cubicBezTo>
                    <a:pt x="690032" y="2915032"/>
                    <a:pt x="694726" y="2907991"/>
                    <a:pt x="699420" y="2903296"/>
                  </a:cubicBezTo>
                  <a:cubicBezTo>
                    <a:pt x="704114" y="2896255"/>
                    <a:pt x="711155" y="2889214"/>
                    <a:pt x="718196" y="2882173"/>
                  </a:cubicBezTo>
                  <a:cubicBezTo>
                    <a:pt x="722890" y="2877479"/>
                    <a:pt x="727584" y="2870438"/>
                    <a:pt x="732279" y="2865744"/>
                  </a:cubicBezTo>
                  <a:cubicBezTo>
                    <a:pt x="736973" y="2858703"/>
                    <a:pt x="744014" y="2851662"/>
                    <a:pt x="751055" y="2842273"/>
                  </a:cubicBezTo>
                  <a:cubicBezTo>
                    <a:pt x="755749" y="2835232"/>
                    <a:pt x="760443" y="2830538"/>
                    <a:pt x="765137" y="2823497"/>
                  </a:cubicBezTo>
                  <a:cubicBezTo>
                    <a:pt x="769831" y="2816456"/>
                    <a:pt x="776872" y="2807068"/>
                    <a:pt x="781566" y="2800026"/>
                  </a:cubicBezTo>
                  <a:cubicBezTo>
                    <a:pt x="786261" y="2792985"/>
                    <a:pt x="790955" y="2788291"/>
                    <a:pt x="795649" y="2781250"/>
                  </a:cubicBezTo>
                  <a:cubicBezTo>
                    <a:pt x="802690" y="2774209"/>
                    <a:pt x="807384" y="2764821"/>
                    <a:pt x="812078" y="2757780"/>
                  </a:cubicBezTo>
                  <a:cubicBezTo>
                    <a:pt x="816772" y="2750738"/>
                    <a:pt x="821466" y="2746044"/>
                    <a:pt x="826160" y="2739003"/>
                  </a:cubicBezTo>
                  <a:cubicBezTo>
                    <a:pt x="830854" y="2731962"/>
                    <a:pt x="837896" y="2722574"/>
                    <a:pt x="842590" y="2715533"/>
                  </a:cubicBezTo>
                  <a:cubicBezTo>
                    <a:pt x="847284" y="2708492"/>
                    <a:pt x="851978" y="2701451"/>
                    <a:pt x="856672" y="2694409"/>
                  </a:cubicBezTo>
                  <a:cubicBezTo>
                    <a:pt x="861366" y="2687368"/>
                    <a:pt x="868407" y="2680327"/>
                    <a:pt x="873101" y="2673286"/>
                  </a:cubicBezTo>
                  <a:cubicBezTo>
                    <a:pt x="877795" y="2666245"/>
                    <a:pt x="884837" y="2656857"/>
                    <a:pt x="889531" y="2649816"/>
                  </a:cubicBezTo>
                  <a:cubicBezTo>
                    <a:pt x="894225" y="2642774"/>
                    <a:pt x="898919" y="2635733"/>
                    <a:pt x="903613" y="2628692"/>
                  </a:cubicBezTo>
                  <a:cubicBezTo>
                    <a:pt x="910654" y="2619304"/>
                    <a:pt x="915348" y="2612263"/>
                    <a:pt x="922389" y="2602875"/>
                  </a:cubicBezTo>
                  <a:cubicBezTo>
                    <a:pt x="927083" y="2595833"/>
                    <a:pt x="931777" y="2588792"/>
                    <a:pt x="936472" y="2584098"/>
                  </a:cubicBezTo>
                  <a:cubicBezTo>
                    <a:pt x="943513" y="2574710"/>
                    <a:pt x="950554" y="2565322"/>
                    <a:pt x="955248" y="2555934"/>
                  </a:cubicBezTo>
                  <a:cubicBezTo>
                    <a:pt x="957595" y="2551240"/>
                    <a:pt x="962289" y="2546545"/>
                    <a:pt x="964636" y="2541851"/>
                  </a:cubicBezTo>
                  <a:cubicBezTo>
                    <a:pt x="971677" y="2530116"/>
                    <a:pt x="981065" y="2518381"/>
                    <a:pt x="988107" y="2506646"/>
                  </a:cubicBezTo>
                  <a:cubicBezTo>
                    <a:pt x="988107" y="2504299"/>
                    <a:pt x="990454" y="2504299"/>
                    <a:pt x="990454" y="2501952"/>
                  </a:cubicBezTo>
                  <a:cubicBezTo>
                    <a:pt x="1035047" y="2438581"/>
                    <a:pt x="1079641" y="2372864"/>
                    <a:pt x="1124235" y="2304800"/>
                  </a:cubicBezTo>
                  <a:cubicBezTo>
                    <a:pt x="1150053" y="2264900"/>
                    <a:pt x="1178217" y="2225000"/>
                    <a:pt x="1204035" y="2185100"/>
                  </a:cubicBezTo>
                  <a:cubicBezTo>
                    <a:pt x="1206382" y="2182753"/>
                    <a:pt x="1206382" y="2180406"/>
                    <a:pt x="1208729" y="2178059"/>
                  </a:cubicBezTo>
                  <a:cubicBezTo>
                    <a:pt x="1232199" y="2145201"/>
                    <a:pt x="1253323" y="2112342"/>
                    <a:pt x="1276793" y="2077136"/>
                  </a:cubicBezTo>
                  <a:cubicBezTo>
                    <a:pt x="1288529" y="2079483"/>
                    <a:pt x="1290876" y="2079483"/>
                    <a:pt x="1295570" y="2079483"/>
                  </a:cubicBezTo>
                  <a:cubicBezTo>
                    <a:pt x="1297917" y="2079483"/>
                    <a:pt x="1297917" y="2079483"/>
                    <a:pt x="1300264" y="2079483"/>
                  </a:cubicBezTo>
                  <a:cubicBezTo>
                    <a:pt x="1309652" y="2109995"/>
                    <a:pt x="1316693" y="2140506"/>
                    <a:pt x="1323734" y="2168671"/>
                  </a:cubicBezTo>
                  <a:cubicBezTo>
                    <a:pt x="1342511" y="2239082"/>
                    <a:pt x="1361287" y="2304800"/>
                    <a:pt x="1377716" y="2365823"/>
                  </a:cubicBezTo>
                  <a:cubicBezTo>
                    <a:pt x="1370675" y="2368170"/>
                    <a:pt x="1363634" y="2375211"/>
                    <a:pt x="1363634" y="2384599"/>
                  </a:cubicBezTo>
                  <a:cubicBezTo>
                    <a:pt x="1363634" y="2389293"/>
                    <a:pt x="1365981" y="2393987"/>
                    <a:pt x="1368328" y="2396334"/>
                  </a:cubicBezTo>
                  <a:lnTo>
                    <a:pt x="1368328" y="2396334"/>
                  </a:lnTo>
                  <a:cubicBezTo>
                    <a:pt x="1333122" y="2429193"/>
                    <a:pt x="1297917" y="2459705"/>
                    <a:pt x="1265058" y="2492563"/>
                  </a:cubicBezTo>
                  <a:cubicBezTo>
                    <a:pt x="1260364" y="2494910"/>
                    <a:pt x="1258017" y="2499605"/>
                    <a:pt x="1253323" y="2501952"/>
                  </a:cubicBezTo>
                  <a:cubicBezTo>
                    <a:pt x="1239241" y="2513687"/>
                    <a:pt x="1227505" y="2525422"/>
                    <a:pt x="1213423" y="2537157"/>
                  </a:cubicBezTo>
                  <a:cubicBezTo>
                    <a:pt x="1206382" y="2541851"/>
                    <a:pt x="1201688" y="2548892"/>
                    <a:pt x="1194647" y="2553587"/>
                  </a:cubicBezTo>
                  <a:cubicBezTo>
                    <a:pt x="1182911" y="2562975"/>
                    <a:pt x="1173523" y="2572363"/>
                    <a:pt x="1161788" y="2581751"/>
                  </a:cubicBezTo>
                  <a:cubicBezTo>
                    <a:pt x="1154747" y="2588792"/>
                    <a:pt x="1147706" y="2595833"/>
                    <a:pt x="1140665" y="2600527"/>
                  </a:cubicBezTo>
                  <a:cubicBezTo>
                    <a:pt x="1131276" y="2607569"/>
                    <a:pt x="1121888" y="2616957"/>
                    <a:pt x="1112500" y="2623998"/>
                  </a:cubicBezTo>
                  <a:cubicBezTo>
                    <a:pt x="1103112" y="2631039"/>
                    <a:pt x="1096071" y="2638080"/>
                    <a:pt x="1086683" y="2645121"/>
                  </a:cubicBezTo>
                  <a:cubicBezTo>
                    <a:pt x="1079641" y="2652163"/>
                    <a:pt x="1070253" y="2659204"/>
                    <a:pt x="1063212" y="2666245"/>
                  </a:cubicBezTo>
                  <a:cubicBezTo>
                    <a:pt x="1056171" y="2673286"/>
                    <a:pt x="1046783" y="2680327"/>
                    <a:pt x="1039742" y="2687368"/>
                  </a:cubicBezTo>
                  <a:cubicBezTo>
                    <a:pt x="1032700" y="2694409"/>
                    <a:pt x="1023312" y="2701451"/>
                    <a:pt x="1016271" y="2708492"/>
                  </a:cubicBezTo>
                  <a:cubicBezTo>
                    <a:pt x="1009230" y="2715533"/>
                    <a:pt x="999842" y="2722574"/>
                    <a:pt x="992801" y="2729615"/>
                  </a:cubicBezTo>
                  <a:cubicBezTo>
                    <a:pt x="985760" y="2736656"/>
                    <a:pt x="976371" y="2743697"/>
                    <a:pt x="969330" y="2748391"/>
                  </a:cubicBezTo>
                  <a:cubicBezTo>
                    <a:pt x="962289" y="2755433"/>
                    <a:pt x="952901" y="2762474"/>
                    <a:pt x="945860" y="2767168"/>
                  </a:cubicBezTo>
                  <a:cubicBezTo>
                    <a:pt x="938819" y="2774209"/>
                    <a:pt x="929430" y="2778903"/>
                    <a:pt x="922389" y="2785944"/>
                  </a:cubicBezTo>
                  <a:cubicBezTo>
                    <a:pt x="915348" y="2792985"/>
                    <a:pt x="905960" y="2797679"/>
                    <a:pt x="898919" y="2804721"/>
                  </a:cubicBezTo>
                  <a:cubicBezTo>
                    <a:pt x="891878" y="2811762"/>
                    <a:pt x="884837" y="2816456"/>
                    <a:pt x="875448" y="2823497"/>
                  </a:cubicBezTo>
                  <a:cubicBezTo>
                    <a:pt x="868407" y="2830538"/>
                    <a:pt x="859019" y="2835232"/>
                    <a:pt x="851978" y="2842273"/>
                  </a:cubicBezTo>
                  <a:cubicBezTo>
                    <a:pt x="844937" y="2846967"/>
                    <a:pt x="837896" y="2854009"/>
                    <a:pt x="828507" y="2858703"/>
                  </a:cubicBezTo>
                  <a:cubicBezTo>
                    <a:pt x="821466" y="2863397"/>
                    <a:pt x="812078" y="2870438"/>
                    <a:pt x="805037" y="2875132"/>
                  </a:cubicBezTo>
                  <a:cubicBezTo>
                    <a:pt x="797996" y="2879826"/>
                    <a:pt x="790955" y="2886867"/>
                    <a:pt x="781566" y="2891561"/>
                  </a:cubicBezTo>
                  <a:cubicBezTo>
                    <a:pt x="774525" y="2896255"/>
                    <a:pt x="767484" y="2903296"/>
                    <a:pt x="758096" y="2907991"/>
                  </a:cubicBezTo>
                  <a:cubicBezTo>
                    <a:pt x="751055" y="2912685"/>
                    <a:pt x="744014" y="2919726"/>
                    <a:pt x="734626" y="2924420"/>
                  </a:cubicBezTo>
                  <a:cubicBezTo>
                    <a:pt x="727584" y="2929114"/>
                    <a:pt x="720543" y="2933808"/>
                    <a:pt x="711155" y="2938502"/>
                  </a:cubicBezTo>
                  <a:cubicBezTo>
                    <a:pt x="704114" y="2943196"/>
                    <a:pt x="697073" y="2947890"/>
                    <a:pt x="687685" y="2952584"/>
                  </a:cubicBezTo>
                  <a:cubicBezTo>
                    <a:pt x="680643" y="2957279"/>
                    <a:pt x="673602" y="2961973"/>
                    <a:pt x="666561" y="2966667"/>
                  </a:cubicBezTo>
                  <a:cubicBezTo>
                    <a:pt x="659520" y="2971361"/>
                    <a:pt x="652479" y="2976055"/>
                    <a:pt x="643091" y="2980749"/>
                  </a:cubicBezTo>
                  <a:cubicBezTo>
                    <a:pt x="636050" y="2985443"/>
                    <a:pt x="629008" y="2990137"/>
                    <a:pt x="621967" y="2992484"/>
                  </a:cubicBezTo>
                  <a:cubicBezTo>
                    <a:pt x="619620" y="2994831"/>
                    <a:pt x="617273" y="2994831"/>
                    <a:pt x="614926" y="2997178"/>
                  </a:cubicBezTo>
                  <a:cubicBezTo>
                    <a:pt x="614926" y="2994831"/>
                    <a:pt x="612579" y="2994831"/>
                    <a:pt x="612579" y="2992484"/>
                  </a:cubicBezTo>
                  <a:cubicBezTo>
                    <a:pt x="614926" y="2990137"/>
                    <a:pt x="614926" y="2987790"/>
                    <a:pt x="617273" y="2987790"/>
                  </a:cubicBezTo>
                  <a:cubicBezTo>
                    <a:pt x="629008" y="2990137"/>
                    <a:pt x="633703" y="2983096"/>
                    <a:pt x="638397" y="2978402"/>
                  </a:cubicBezTo>
                  <a:close/>
                  <a:moveTo>
                    <a:pt x="452980" y="1701609"/>
                  </a:moveTo>
                  <a:cubicBezTo>
                    <a:pt x="445939" y="1701609"/>
                    <a:pt x="441245" y="1706303"/>
                    <a:pt x="436551" y="1710997"/>
                  </a:cubicBezTo>
                  <a:cubicBezTo>
                    <a:pt x="434204" y="1710997"/>
                    <a:pt x="434204" y="1708650"/>
                    <a:pt x="431857" y="1708650"/>
                  </a:cubicBezTo>
                  <a:cubicBezTo>
                    <a:pt x="457674" y="1685179"/>
                    <a:pt x="481145" y="1661709"/>
                    <a:pt x="509309" y="1638238"/>
                  </a:cubicBezTo>
                  <a:cubicBezTo>
                    <a:pt x="495227" y="1661709"/>
                    <a:pt x="478797" y="1682832"/>
                    <a:pt x="464715" y="1706303"/>
                  </a:cubicBezTo>
                  <a:cubicBezTo>
                    <a:pt x="460021" y="1703956"/>
                    <a:pt x="457674" y="1701609"/>
                    <a:pt x="452980" y="1701609"/>
                  </a:cubicBezTo>
                  <a:close/>
                  <a:moveTo>
                    <a:pt x="521044" y="1621809"/>
                  </a:moveTo>
                  <a:cubicBezTo>
                    <a:pt x="528085" y="1610074"/>
                    <a:pt x="535127" y="1600686"/>
                    <a:pt x="542168" y="1588950"/>
                  </a:cubicBezTo>
                  <a:cubicBezTo>
                    <a:pt x="546862" y="1581909"/>
                    <a:pt x="553903" y="1572521"/>
                    <a:pt x="558597" y="1565480"/>
                  </a:cubicBezTo>
                  <a:cubicBezTo>
                    <a:pt x="567985" y="1551398"/>
                    <a:pt x="577373" y="1539662"/>
                    <a:pt x="586762" y="1525580"/>
                  </a:cubicBezTo>
                  <a:cubicBezTo>
                    <a:pt x="589109" y="1520886"/>
                    <a:pt x="591456" y="1518539"/>
                    <a:pt x="593803" y="1516192"/>
                  </a:cubicBezTo>
                  <a:cubicBezTo>
                    <a:pt x="605538" y="1499763"/>
                    <a:pt x="617273" y="1483333"/>
                    <a:pt x="626661" y="1469251"/>
                  </a:cubicBezTo>
                  <a:cubicBezTo>
                    <a:pt x="638397" y="1457516"/>
                    <a:pt x="650132" y="1445781"/>
                    <a:pt x="661867" y="1434045"/>
                  </a:cubicBezTo>
                  <a:cubicBezTo>
                    <a:pt x="671255" y="1424657"/>
                    <a:pt x="678296" y="1417616"/>
                    <a:pt x="687685" y="1408228"/>
                  </a:cubicBezTo>
                  <a:cubicBezTo>
                    <a:pt x="706461" y="1389451"/>
                    <a:pt x="727584" y="1370675"/>
                    <a:pt x="748708" y="1351899"/>
                  </a:cubicBezTo>
                  <a:cubicBezTo>
                    <a:pt x="753402" y="1347205"/>
                    <a:pt x="760443" y="1342511"/>
                    <a:pt x="765137" y="1337817"/>
                  </a:cubicBezTo>
                  <a:cubicBezTo>
                    <a:pt x="786261" y="1319040"/>
                    <a:pt x="807384" y="1300264"/>
                    <a:pt x="830854" y="1281487"/>
                  </a:cubicBezTo>
                  <a:cubicBezTo>
                    <a:pt x="835549" y="1286181"/>
                    <a:pt x="840243" y="1288529"/>
                    <a:pt x="844937" y="1288529"/>
                  </a:cubicBezTo>
                  <a:cubicBezTo>
                    <a:pt x="856672" y="1288529"/>
                    <a:pt x="866060" y="1279140"/>
                    <a:pt x="866060" y="1267405"/>
                  </a:cubicBezTo>
                  <a:cubicBezTo>
                    <a:pt x="866060" y="1265058"/>
                    <a:pt x="866060" y="1260364"/>
                    <a:pt x="863713" y="1258017"/>
                  </a:cubicBezTo>
                  <a:cubicBezTo>
                    <a:pt x="966983" y="1196994"/>
                    <a:pt x="1077294" y="1140665"/>
                    <a:pt x="1192300" y="1091377"/>
                  </a:cubicBezTo>
                  <a:cubicBezTo>
                    <a:pt x="1194647" y="1126582"/>
                    <a:pt x="1199341" y="1164135"/>
                    <a:pt x="1204035" y="1201688"/>
                  </a:cubicBezTo>
                  <a:cubicBezTo>
                    <a:pt x="1065559" y="1262711"/>
                    <a:pt x="936472" y="1333122"/>
                    <a:pt x="816772" y="1408228"/>
                  </a:cubicBezTo>
                  <a:cubicBezTo>
                    <a:pt x="706461" y="1476292"/>
                    <a:pt x="607885" y="1551398"/>
                    <a:pt x="518697" y="1628850"/>
                  </a:cubicBezTo>
                  <a:cubicBezTo>
                    <a:pt x="518697" y="1626503"/>
                    <a:pt x="518697" y="1624156"/>
                    <a:pt x="521044" y="1621809"/>
                  </a:cubicBezTo>
                  <a:close/>
                  <a:moveTo>
                    <a:pt x="584415" y="1509151"/>
                  </a:moveTo>
                  <a:cubicBezTo>
                    <a:pt x="570332" y="1523233"/>
                    <a:pt x="553903" y="1539662"/>
                    <a:pt x="539821" y="1553745"/>
                  </a:cubicBezTo>
                  <a:cubicBezTo>
                    <a:pt x="530433" y="1563133"/>
                    <a:pt x="521044" y="1574868"/>
                    <a:pt x="511656" y="1584256"/>
                  </a:cubicBezTo>
                  <a:cubicBezTo>
                    <a:pt x="497574" y="1598339"/>
                    <a:pt x="485839" y="1612421"/>
                    <a:pt x="474103" y="1626503"/>
                  </a:cubicBezTo>
                  <a:cubicBezTo>
                    <a:pt x="464715" y="1638238"/>
                    <a:pt x="455327" y="1647627"/>
                    <a:pt x="445939" y="1659362"/>
                  </a:cubicBezTo>
                  <a:cubicBezTo>
                    <a:pt x="436551" y="1671097"/>
                    <a:pt x="424815" y="1682832"/>
                    <a:pt x="415427" y="1696915"/>
                  </a:cubicBezTo>
                  <a:cubicBezTo>
                    <a:pt x="408386" y="1692221"/>
                    <a:pt x="401345" y="1687526"/>
                    <a:pt x="394304" y="1685179"/>
                  </a:cubicBezTo>
                  <a:cubicBezTo>
                    <a:pt x="391957" y="1682832"/>
                    <a:pt x="389610" y="1682832"/>
                    <a:pt x="384916" y="1680485"/>
                  </a:cubicBezTo>
                  <a:cubicBezTo>
                    <a:pt x="377874" y="1678138"/>
                    <a:pt x="370833" y="1673444"/>
                    <a:pt x="366139" y="1671097"/>
                  </a:cubicBezTo>
                  <a:cubicBezTo>
                    <a:pt x="363792" y="1671097"/>
                    <a:pt x="361445" y="1668750"/>
                    <a:pt x="359098" y="1668750"/>
                  </a:cubicBezTo>
                  <a:cubicBezTo>
                    <a:pt x="366139" y="1647627"/>
                    <a:pt x="375527" y="1624156"/>
                    <a:pt x="382569" y="1603033"/>
                  </a:cubicBezTo>
                  <a:cubicBezTo>
                    <a:pt x="406039" y="1572521"/>
                    <a:pt x="427162" y="1542009"/>
                    <a:pt x="450633" y="1511498"/>
                  </a:cubicBezTo>
                  <a:cubicBezTo>
                    <a:pt x="457674" y="1504457"/>
                    <a:pt x="462368" y="1497416"/>
                    <a:pt x="469409" y="1488027"/>
                  </a:cubicBezTo>
                  <a:cubicBezTo>
                    <a:pt x="476450" y="1478639"/>
                    <a:pt x="485839" y="1469251"/>
                    <a:pt x="492880" y="1457516"/>
                  </a:cubicBezTo>
                  <a:cubicBezTo>
                    <a:pt x="499921" y="1448128"/>
                    <a:pt x="506962" y="1438740"/>
                    <a:pt x="514003" y="1431698"/>
                  </a:cubicBezTo>
                  <a:cubicBezTo>
                    <a:pt x="521044" y="1422310"/>
                    <a:pt x="530433" y="1412922"/>
                    <a:pt x="537474" y="1403534"/>
                  </a:cubicBezTo>
                  <a:cubicBezTo>
                    <a:pt x="544515" y="1394146"/>
                    <a:pt x="553903" y="1384757"/>
                    <a:pt x="560944" y="1375369"/>
                  </a:cubicBezTo>
                  <a:cubicBezTo>
                    <a:pt x="567985" y="1365981"/>
                    <a:pt x="577373" y="1356593"/>
                    <a:pt x="584415" y="1347205"/>
                  </a:cubicBezTo>
                  <a:cubicBezTo>
                    <a:pt x="591456" y="1337817"/>
                    <a:pt x="600844" y="1328428"/>
                    <a:pt x="607885" y="1319040"/>
                  </a:cubicBezTo>
                  <a:cubicBezTo>
                    <a:pt x="614926" y="1309652"/>
                    <a:pt x="624314" y="1300264"/>
                    <a:pt x="631355" y="1293223"/>
                  </a:cubicBezTo>
                  <a:cubicBezTo>
                    <a:pt x="640744" y="1283834"/>
                    <a:pt x="647785" y="1274446"/>
                    <a:pt x="657173" y="1265058"/>
                  </a:cubicBezTo>
                  <a:cubicBezTo>
                    <a:pt x="666561" y="1255670"/>
                    <a:pt x="673602" y="1248629"/>
                    <a:pt x="682991" y="1239241"/>
                  </a:cubicBezTo>
                  <a:cubicBezTo>
                    <a:pt x="692379" y="1229852"/>
                    <a:pt x="699420" y="1220464"/>
                    <a:pt x="708808" y="1211076"/>
                  </a:cubicBezTo>
                  <a:cubicBezTo>
                    <a:pt x="711155" y="1208729"/>
                    <a:pt x="715849" y="1204035"/>
                    <a:pt x="718196" y="1201688"/>
                  </a:cubicBezTo>
                  <a:cubicBezTo>
                    <a:pt x="722890" y="1204035"/>
                    <a:pt x="729931" y="1206382"/>
                    <a:pt x="734626" y="1208729"/>
                  </a:cubicBezTo>
                  <a:cubicBezTo>
                    <a:pt x="739320" y="1211076"/>
                    <a:pt x="744014" y="1211076"/>
                    <a:pt x="748708" y="1213423"/>
                  </a:cubicBezTo>
                  <a:cubicBezTo>
                    <a:pt x="755749" y="1215770"/>
                    <a:pt x="760443" y="1218117"/>
                    <a:pt x="767484" y="1220464"/>
                  </a:cubicBezTo>
                  <a:cubicBezTo>
                    <a:pt x="772178" y="1222811"/>
                    <a:pt x="776872" y="1225158"/>
                    <a:pt x="779219" y="1225158"/>
                  </a:cubicBezTo>
                  <a:cubicBezTo>
                    <a:pt x="783914" y="1227505"/>
                    <a:pt x="788608" y="1229852"/>
                    <a:pt x="793302" y="1232199"/>
                  </a:cubicBezTo>
                  <a:cubicBezTo>
                    <a:pt x="786261" y="1241588"/>
                    <a:pt x="776872" y="1250976"/>
                    <a:pt x="769831" y="1262711"/>
                  </a:cubicBezTo>
                  <a:cubicBezTo>
                    <a:pt x="765137" y="1267405"/>
                    <a:pt x="760443" y="1274446"/>
                    <a:pt x="755749" y="1279140"/>
                  </a:cubicBezTo>
                  <a:cubicBezTo>
                    <a:pt x="746361" y="1293223"/>
                    <a:pt x="734626" y="1304958"/>
                    <a:pt x="725237" y="1319040"/>
                  </a:cubicBezTo>
                  <a:cubicBezTo>
                    <a:pt x="720543" y="1323734"/>
                    <a:pt x="715849" y="1330775"/>
                    <a:pt x="711155" y="1335469"/>
                  </a:cubicBezTo>
                  <a:cubicBezTo>
                    <a:pt x="701767" y="1349552"/>
                    <a:pt x="690032" y="1363634"/>
                    <a:pt x="680643" y="1375369"/>
                  </a:cubicBezTo>
                  <a:cubicBezTo>
                    <a:pt x="675949" y="1382410"/>
                    <a:pt x="671255" y="1387104"/>
                    <a:pt x="666561" y="1394146"/>
                  </a:cubicBezTo>
                  <a:cubicBezTo>
                    <a:pt x="657173" y="1408228"/>
                    <a:pt x="647785" y="1422310"/>
                    <a:pt x="636050" y="1434045"/>
                  </a:cubicBezTo>
                  <a:cubicBezTo>
                    <a:pt x="631355" y="1441087"/>
                    <a:pt x="626661" y="1448128"/>
                    <a:pt x="621967" y="1455169"/>
                  </a:cubicBezTo>
                  <a:cubicBezTo>
                    <a:pt x="621967" y="1455169"/>
                    <a:pt x="619620" y="1457516"/>
                    <a:pt x="619620" y="1457516"/>
                  </a:cubicBezTo>
                  <a:cubicBezTo>
                    <a:pt x="614926" y="1462210"/>
                    <a:pt x="610232" y="1466904"/>
                    <a:pt x="605538" y="1471598"/>
                  </a:cubicBezTo>
                  <a:cubicBezTo>
                    <a:pt x="603191" y="1490375"/>
                    <a:pt x="593803" y="1499763"/>
                    <a:pt x="584415" y="1509151"/>
                  </a:cubicBezTo>
                  <a:close/>
                  <a:moveTo>
                    <a:pt x="467062" y="1380063"/>
                  </a:moveTo>
                  <a:cubicBezTo>
                    <a:pt x="471756" y="1370675"/>
                    <a:pt x="476450" y="1361287"/>
                    <a:pt x="481145" y="1351899"/>
                  </a:cubicBezTo>
                  <a:cubicBezTo>
                    <a:pt x="485839" y="1342511"/>
                    <a:pt x="490533" y="1333122"/>
                    <a:pt x="495227" y="1323734"/>
                  </a:cubicBezTo>
                  <a:cubicBezTo>
                    <a:pt x="499921" y="1314346"/>
                    <a:pt x="504615" y="1304958"/>
                    <a:pt x="509309" y="1295570"/>
                  </a:cubicBezTo>
                  <a:cubicBezTo>
                    <a:pt x="514003" y="1286181"/>
                    <a:pt x="518697" y="1276793"/>
                    <a:pt x="523391" y="1267405"/>
                  </a:cubicBezTo>
                  <a:cubicBezTo>
                    <a:pt x="528085" y="1258017"/>
                    <a:pt x="532780" y="1248629"/>
                    <a:pt x="537474" y="1241588"/>
                  </a:cubicBezTo>
                  <a:cubicBezTo>
                    <a:pt x="542168" y="1232199"/>
                    <a:pt x="546862" y="1222811"/>
                    <a:pt x="551556" y="1213423"/>
                  </a:cubicBezTo>
                  <a:cubicBezTo>
                    <a:pt x="556250" y="1206382"/>
                    <a:pt x="558597" y="1199341"/>
                    <a:pt x="563291" y="1189953"/>
                  </a:cubicBezTo>
                  <a:cubicBezTo>
                    <a:pt x="565638" y="1189953"/>
                    <a:pt x="565638" y="1189953"/>
                    <a:pt x="567985" y="1189953"/>
                  </a:cubicBezTo>
                  <a:cubicBezTo>
                    <a:pt x="579721" y="1187606"/>
                    <a:pt x="591456" y="1187606"/>
                    <a:pt x="600844" y="1187606"/>
                  </a:cubicBezTo>
                  <a:cubicBezTo>
                    <a:pt x="610232" y="1187606"/>
                    <a:pt x="619620" y="1187606"/>
                    <a:pt x="629008" y="1189953"/>
                  </a:cubicBezTo>
                  <a:cubicBezTo>
                    <a:pt x="633703" y="1189953"/>
                    <a:pt x="638397" y="1189953"/>
                    <a:pt x="640744" y="1192300"/>
                  </a:cubicBezTo>
                  <a:cubicBezTo>
                    <a:pt x="645438" y="1192300"/>
                    <a:pt x="652479" y="1194647"/>
                    <a:pt x="657173" y="1194647"/>
                  </a:cubicBezTo>
                  <a:cubicBezTo>
                    <a:pt x="661867" y="1194647"/>
                    <a:pt x="666561" y="1196994"/>
                    <a:pt x="671255" y="1196994"/>
                  </a:cubicBezTo>
                  <a:cubicBezTo>
                    <a:pt x="675949" y="1196994"/>
                    <a:pt x="680643" y="1199341"/>
                    <a:pt x="687685" y="1199341"/>
                  </a:cubicBezTo>
                  <a:cubicBezTo>
                    <a:pt x="692379" y="1201688"/>
                    <a:pt x="699420" y="1201688"/>
                    <a:pt x="704114" y="1204035"/>
                  </a:cubicBezTo>
                  <a:cubicBezTo>
                    <a:pt x="708808" y="1206382"/>
                    <a:pt x="713502" y="1206382"/>
                    <a:pt x="718196" y="1208729"/>
                  </a:cubicBezTo>
                  <a:cubicBezTo>
                    <a:pt x="715849" y="1211076"/>
                    <a:pt x="713502" y="1213423"/>
                    <a:pt x="711155" y="1215770"/>
                  </a:cubicBezTo>
                  <a:cubicBezTo>
                    <a:pt x="704114" y="1222811"/>
                    <a:pt x="699420" y="1229852"/>
                    <a:pt x="692379" y="1234546"/>
                  </a:cubicBezTo>
                  <a:cubicBezTo>
                    <a:pt x="680643" y="1246282"/>
                    <a:pt x="671255" y="1258017"/>
                    <a:pt x="659520" y="1267405"/>
                  </a:cubicBezTo>
                  <a:cubicBezTo>
                    <a:pt x="652479" y="1274446"/>
                    <a:pt x="645438" y="1281487"/>
                    <a:pt x="640744" y="1288529"/>
                  </a:cubicBezTo>
                  <a:cubicBezTo>
                    <a:pt x="631355" y="1300264"/>
                    <a:pt x="619620" y="1309652"/>
                    <a:pt x="610232" y="1321387"/>
                  </a:cubicBezTo>
                  <a:cubicBezTo>
                    <a:pt x="603191" y="1328428"/>
                    <a:pt x="596150" y="1335469"/>
                    <a:pt x="589109" y="1344858"/>
                  </a:cubicBezTo>
                  <a:cubicBezTo>
                    <a:pt x="579721" y="1356593"/>
                    <a:pt x="570332" y="1365981"/>
                    <a:pt x="560944" y="1377716"/>
                  </a:cubicBezTo>
                  <a:cubicBezTo>
                    <a:pt x="553903" y="1384757"/>
                    <a:pt x="546862" y="1394146"/>
                    <a:pt x="539821" y="1401187"/>
                  </a:cubicBezTo>
                  <a:cubicBezTo>
                    <a:pt x="530433" y="1412922"/>
                    <a:pt x="521044" y="1422310"/>
                    <a:pt x="511656" y="1434045"/>
                  </a:cubicBezTo>
                  <a:cubicBezTo>
                    <a:pt x="504615" y="1443434"/>
                    <a:pt x="497574" y="1450475"/>
                    <a:pt x="490533" y="1459863"/>
                  </a:cubicBezTo>
                  <a:cubicBezTo>
                    <a:pt x="481145" y="1469251"/>
                    <a:pt x="474103" y="1480986"/>
                    <a:pt x="464715" y="1490375"/>
                  </a:cubicBezTo>
                  <a:cubicBezTo>
                    <a:pt x="457674" y="1499763"/>
                    <a:pt x="450633" y="1509151"/>
                    <a:pt x="443592" y="1516192"/>
                  </a:cubicBezTo>
                  <a:cubicBezTo>
                    <a:pt x="436551" y="1525580"/>
                    <a:pt x="427162" y="1537315"/>
                    <a:pt x="420121" y="1546704"/>
                  </a:cubicBezTo>
                  <a:cubicBezTo>
                    <a:pt x="413080" y="1556092"/>
                    <a:pt x="406039" y="1565480"/>
                    <a:pt x="398998" y="1574868"/>
                  </a:cubicBezTo>
                  <a:cubicBezTo>
                    <a:pt x="391957" y="1584256"/>
                    <a:pt x="384916" y="1591297"/>
                    <a:pt x="380222" y="1600686"/>
                  </a:cubicBezTo>
                  <a:cubicBezTo>
                    <a:pt x="401345" y="1539662"/>
                    <a:pt x="422468" y="1478639"/>
                    <a:pt x="445939" y="1417616"/>
                  </a:cubicBezTo>
                  <a:cubicBezTo>
                    <a:pt x="445939" y="1415269"/>
                    <a:pt x="448286" y="1412922"/>
                    <a:pt x="448286" y="1410575"/>
                  </a:cubicBezTo>
                  <a:cubicBezTo>
                    <a:pt x="457674" y="1401187"/>
                    <a:pt x="462368" y="1389451"/>
                    <a:pt x="467062" y="1380063"/>
                  </a:cubicBezTo>
                  <a:close/>
                  <a:moveTo>
                    <a:pt x="765137" y="1164135"/>
                  </a:moveTo>
                  <a:cubicBezTo>
                    <a:pt x="774525" y="1154747"/>
                    <a:pt x="783914" y="1147706"/>
                    <a:pt x="790955" y="1138318"/>
                  </a:cubicBezTo>
                  <a:cubicBezTo>
                    <a:pt x="800343" y="1128929"/>
                    <a:pt x="809731" y="1121888"/>
                    <a:pt x="819119" y="1112500"/>
                  </a:cubicBezTo>
                  <a:cubicBezTo>
                    <a:pt x="828507" y="1103112"/>
                    <a:pt x="837896" y="1096071"/>
                    <a:pt x="847284" y="1086683"/>
                  </a:cubicBezTo>
                  <a:cubicBezTo>
                    <a:pt x="847284" y="1086683"/>
                    <a:pt x="847284" y="1086683"/>
                    <a:pt x="849631" y="1084335"/>
                  </a:cubicBezTo>
                  <a:cubicBezTo>
                    <a:pt x="849631" y="1114847"/>
                    <a:pt x="849631" y="1143012"/>
                    <a:pt x="847284" y="1175870"/>
                  </a:cubicBezTo>
                  <a:cubicBezTo>
                    <a:pt x="837896" y="1187606"/>
                    <a:pt x="828507" y="1199341"/>
                    <a:pt x="819119" y="1211076"/>
                  </a:cubicBezTo>
                  <a:cubicBezTo>
                    <a:pt x="814425" y="1215770"/>
                    <a:pt x="809731" y="1222811"/>
                    <a:pt x="805037" y="1227505"/>
                  </a:cubicBezTo>
                  <a:cubicBezTo>
                    <a:pt x="802690" y="1229852"/>
                    <a:pt x="800343" y="1232199"/>
                    <a:pt x="797996" y="1234546"/>
                  </a:cubicBezTo>
                  <a:lnTo>
                    <a:pt x="797996" y="1234546"/>
                  </a:lnTo>
                  <a:cubicBezTo>
                    <a:pt x="793302" y="1232199"/>
                    <a:pt x="788608" y="1229852"/>
                    <a:pt x="783914" y="1227505"/>
                  </a:cubicBezTo>
                  <a:cubicBezTo>
                    <a:pt x="779219" y="1225158"/>
                    <a:pt x="772178" y="1222811"/>
                    <a:pt x="767484" y="1220464"/>
                  </a:cubicBezTo>
                  <a:cubicBezTo>
                    <a:pt x="762790" y="1218117"/>
                    <a:pt x="758096" y="1215770"/>
                    <a:pt x="753402" y="1213423"/>
                  </a:cubicBezTo>
                  <a:cubicBezTo>
                    <a:pt x="748708" y="1211076"/>
                    <a:pt x="741667" y="1208729"/>
                    <a:pt x="736973" y="1206382"/>
                  </a:cubicBezTo>
                  <a:cubicBezTo>
                    <a:pt x="732279" y="1204035"/>
                    <a:pt x="727584" y="1204035"/>
                    <a:pt x="725237" y="1201688"/>
                  </a:cubicBezTo>
                  <a:cubicBezTo>
                    <a:pt x="729931" y="1196994"/>
                    <a:pt x="734626" y="1192300"/>
                    <a:pt x="739320" y="1187606"/>
                  </a:cubicBezTo>
                  <a:cubicBezTo>
                    <a:pt x="748708" y="1182911"/>
                    <a:pt x="758096" y="1173523"/>
                    <a:pt x="765137" y="1164135"/>
                  </a:cubicBezTo>
                  <a:close/>
                  <a:moveTo>
                    <a:pt x="884837" y="1133623"/>
                  </a:moveTo>
                  <a:cubicBezTo>
                    <a:pt x="889531" y="1128929"/>
                    <a:pt x="891878" y="1124235"/>
                    <a:pt x="896572" y="1119541"/>
                  </a:cubicBezTo>
                  <a:cubicBezTo>
                    <a:pt x="905960" y="1107806"/>
                    <a:pt x="915348" y="1098418"/>
                    <a:pt x="924736" y="1086683"/>
                  </a:cubicBezTo>
                  <a:cubicBezTo>
                    <a:pt x="929430" y="1079641"/>
                    <a:pt x="936472" y="1072600"/>
                    <a:pt x="941166" y="1065559"/>
                  </a:cubicBezTo>
                  <a:cubicBezTo>
                    <a:pt x="948207" y="1056171"/>
                    <a:pt x="957595" y="1046783"/>
                    <a:pt x="964636" y="1039742"/>
                  </a:cubicBezTo>
                  <a:cubicBezTo>
                    <a:pt x="964636" y="1039742"/>
                    <a:pt x="964636" y="1039742"/>
                    <a:pt x="964636" y="1039742"/>
                  </a:cubicBezTo>
                  <a:cubicBezTo>
                    <a:pt x="957595" y="1053824"/>
                    <a:pt x="948207" y="1067906"/>
                    <a:pt x="941166" y="1081988"/>
                  </a:cubicBezTo>
                  <a:cubicBezTo>
                    <a:pt x="934124" y="1096071"/>
                    <a:pt x="927083" y="1110153"/>
                    <a:pt x="917695" y="1124235"/>
                  </a:cubicBezTo>
                  <a:cubicBezTo>
                    <a:pt x="908307" y="1140665"/>
                    <a:pt x="901266" y="1157094"/>
                    <a:pt x="891878" y="1173523"/>
                  </a:cubicBezTo>
                  <a:cubicBezTo>
                    <a:pt x="884837" y="1187606"/>
                    <a:pt x="877795" y="1199341"/>
                    <a:pt x="870754" y="1213423"/>
                  </a:cubicBezTo>
                  <a:cubicBezTo>
                    <a:pt x="866060" y="1225158"/>
                    <a:pt x="859019" y="1234546"/>
                    <a:pt x="854325" y="1246282"/>
                  </a:cubicBezTo>
                  <a:cubicBezTo>
                    <a:pt x="851978" y="1246282"/>
                    <a:pt x="849631" y="1243935"/>
                    <a:pt x="847284" y="1243935"/>
                  </a:cubicBezTo>
                  <a:cubicBezTo>
                    <a:pt x="847284" y="1229852"/>
                    <a:pt x="847284" y="1218117"/>
                    <a:pt x="847284" y="1206382"/>
                  </a:cubicBezTo>
                  <a:cubicBezTo>
                    <a:pt x="847284" y="1201688"/>
                    <a:pt x="847284" y="1196994"/>
                    <a:pt x="847284" y="1194647"/>
                  </a:cubicBezTo>
                  <a:cubicBezTo>
                    <a:pt x="847284" y="1189953"/>
                    <a:pt x="847284" y="1182911"/>
                    <a:pt x="847284" y="1178217"/>
                  </a:cubicBezTo>
                  <a:cubicBezTo>
                    <a:pt x="847284" y="1178217"/>
                    <a:pt x="849631" y="1175870"/>
                    <a:pt x="849631" y="1175870"/>
                  </a:cubicBezTo>
                  <a:cubicBezTo>
                    <a:pt x="861366" y="1159441"/>
                    <a:pt x="873101" y="1147706"/>
                    <a:pt x="884837" y="1133623"/>
                  </a:cubicBezTo>
                  <a:close/>
                  <a:moveTo>
                    <a:pt x="1020965" y="941166"/>
                  </a:moveTo>
                  <a:cubicBezTo>
                    <a:pt x="1023312" y="938819"/>
                    <a:pt x="1025659" y="934125"/>
                    <a:pt x="1025659" y="931777"/>
                  </a:cubicBezTo>
                  <a:cubicBezTo>
                    <a:pt x="1032700" y="927083"/>
                    <a:pt x="1037395" y="922389"/>
                    <a:pt x="1044436" y="917695"/>
                  </a:cubicBezTo>
                  <a:cubicBezTo>
                    <a:pt x="1053824" y="910654"/>
                    <a:pt x="1063212" y="901266"/>
                    <a:pt x="1074947" y="894225"/>
                  </a:cubicBezTo>
                  <a:cubicBezTo>
                    <a:pt x="1084336" y="887184"/>
                    <a:pt x="1093724" y="877795"/>
                    <a:pt x="1105459" y="870754"/>
                  </a:cubicBezTo>
                  <a:cubicBezTo>
                    <a:pt x="1114847" y="863713"/>
                    <a:pt x="1124235" y="856672"/>
                    <a:pt x="1135971" y="847284"/>
                  </a:cubicBezTo>
                  <a:cubicBezTo>
                    <a:pt x="1143012" y="842590"/>
                    <a:pt x="1147706" y="837896"/>
                    <a:pt x="1154747" y="833202"/>
                  </a:cubicBezTo>
                  <a:cubicBezTo>
                    <a:pt x="1154747" y="833202"/>
                    <a:pt x="1154747" y="833202"/>
                    <a:pt x="1154747" y="833202"/>
                  </a:cubicBezTo>
                  <a:cubicBezTo>
                    <a:pt x="1150053" y="837896"/>
                    <a:pt x="1143012" y="844937"/>
                    <a:pt x="1138318" y="849631"/>
                  </a:cubicBezTo>
                  <a:cubicBezTo>
                    <a:pt x="1131276" y="856672"/>
                    <a:pt x="1126582" y="861366"/>
                    <a:pt x="1119541" y="868407"/>
                  </a:cubicBezTo>
                  <a:cubicBezTo>
                    <a:pt x="1110153" y="877795"/>
                    <a:pt x="1100765" y="887184"/>
                    <a:pt x="1091377" y="896572"/>
                  </a:cubicBezTo>
                  <a:cubicBezTo>
                    <a:pt x="1084336" y="903613"/>
                    <a:pt x="1079641" y="908307"/>
                    <a:pt x="1072600" y="915348"/>
                  </a:cubicBezTo>
                  <a:cubicBezTo>
                    <a:pt x="1063212" y="924736"/>
                    <a:pt x="1053824" y="936472"/>
                    <a:pt x="1044436" y="945860"/>
                  </a:cubicBezTo>
                  <a:cubicBezTo>
                    <a:pt x="1039742" y="952901"/>
                    <a:pt x="1032700" y="957595"/>
                    <a:pt x="1028006" y="964636"/>
                  </a:cubicBezTo>
                  <a:cubicBezTo>
                    <a:pt x="1018618" y="974024"/>
                    <a:pt x="1009230" y="985760"/>
                    <a:pt x="999842" y="997495"/>
                  </a:cubicBezTo>
                  <a:cubicBezTo>
                    <a:pt x="995148" y="1004536"/>
                    <a:pt x="988107" y="1009230"/>
                    <a:pt x="983412" y="1016271"/>
                  </a:cubicBezTo>
                  <a:cubicBezTo>
                    <a:pt x="981065" y="1018618"/>
                    <a:pt x="976371" y="1023312"/>
                    <a:pt x="974024" y="1025659"/>
                  </a:cubicBezTo>
                  <a:cubicBezTo>
                    <a:pt x="981065" y="1013924"/>
                    <a:pt x="988107" y="1002189"/>
                    <a:pt x="992801" y="990454"/>
                  </a:cubicBezTo>
                  <a:cubicBezTo>
                    <a:pt x="1002189" y="974024"/>
                    <a:pt x="1011577" y="957595"/>
                    <a:pt x="1020965" y="941166"/>
                  </a:cubicBezTo>
                  <a:close/>
                  <a:moveTo>
                    <a:pt x="1222811" y="797996"/>
                  </a:moveTo>
                  <a:cubicBezTo>
                    <a:pt x="1241588" y="790955"/>
                    <a:pt x="1258017" y="783914"/>
                    <a:pt x="1276793" y="776872"/>
                  </a:cubicBezTo>
                  <a:cubicBezTo>
                    <a:pt x="1293223" y="772178"/>
                    <a:pt x="1309652" y="765137"/>
                    <a:pt x="1323734" y="760443"/>
                  </a:cubicBezTo>
                  <a:cubicBezTo>
                    <a:pt x="1326081" y="760443"/>
                    <a:pt x="1328428" y="758096"/>
                    <a:pt x="1330775" y="758096"/>
                  </a:cubicBezTo>
                  <a:cubicBezTo>
                    <a:pt x="1342511" y="753402"/>
                    <a:pt x="1356593" y="748708"/>
                    <a:pt x="1368328" y="746361"/>
                  </a:cubicBezTo>
                  <a:cubicBezTo>
                    <a:pt x="1370675" y="753402"/>
                    <a:pt x="1377716" y="758096"/>
                    <a:pt x="1384757" y="758096"/>
                  </a:cubicBezTo>
                  <a:cubicBezTo>
                    <a:pt x="1382410" y="767484"/>
                    <a:pt x="1382410" y="776872"/>
                    <a:pt x="1380063" y="783914"/>
                  </a:cubicBezTo>
                  <a:cubicBezTo>
                    <a:pt x="1380063" y="790955"/>
                    <a:pt x="1377716" y="797996"/>
                    <a:pt x="1377716" y="802690"/>
                  </a:cubicBezTo>
                  <a:cubicBezTo>
                    <a:pt x="1375369" y="821466"/>
                    <a:pt x="1373022" y="840243"/>
                    <a:pt x="1370675" y="859019"/>
                  </a:cubicBezTo>
                  <a:cubicBezTo>
                    <a:pt x="1370675" y="863713"/>
                    <a:pt x="1370675" y="866060"/>
                    <a:pt x="1368328" y="870754"/>
                  </a:cubicBezTo>
                  <a:cubicBezTo>
                    <a:pt x="1368328" y="873101"/>
                    <a:pt x="1368328" y="875448"/>
                    <a:pt x="1368328" y="875448"/>
                  </a:cubicBezTo>
                  <a:cubicBezTo>
                    <a:pt x="1365981" y="880142"/>
                    <a:pt x="1363634" y="882489"/>
                    <a:pt x="1361287" y="882489"/>
                  </a:cubicBezTo>
                  <a:cubicBezTo>
                    <a:pt x="1344858" y="891878"/>
                    <a:pt x="1328428" y="903613"/>
                    <a:pt x="1311999" y="913001"/>
                  </a:cubicBezTo>
                  <a:cubicBezTo>
                    <a:pt x="1295570" y="922389"/>
                    <a:pt x="1279140" y="934125"/>
                    <a:pt x="1265058" y="945860"/>
                  </a:cubicBezTo>
                  <a:cubicBezTo>
                    <a:pt x="1248629" y="957595"/>
                    <a:pt x="1232199" y="966983"/>
                    <a:pt x="1218117" y="978718"/>
                  </a:cubicBezTo>
                  <a:cubicBezTo>
                    <a:pt x="1208729" y="985760"/>
                    <a:pt x="1199341" y="992801"/>
                    <a:pt x="1187605" y="999842"/>
                  </a:cubicBezTo>
                  <a:cubicBezTo>
                    <a:pt x="1187605" y="995148"/>
                    <a:pt x="1187605" y="990454"/>
                    <a:pt x="1185258" y="985760"/>
                  </a:cubicBezTo>
                  <a:cubicBezTo>
                    <a:pt x="1180564" y="948207"/>
                    <a:pt x="1178217" y="913001"/>
                    <a:pt x="1175870" y="875448"/>
                  </a:cubicBezTo>
                  <a:cubicBezTo>
                    <a:pt x="1173523" y="863713"/>
                    <a:pt x="1173523" y="849631"/>
                    <a:pt x="1171176" y="837896"/>
                  </a:cubicBezTo>
                  <a:cubicBezTo>
                    <a:pt x="1180564" y="835549"/>
                    <a:pt x="1187605" y="828507"/>
                    <a:pt x="1187605" y="819119"/>
                  </a:cubicBezTo>
                  <a:cubicBezTo>
                    <a:pt x="1187605" y="816772"/>
                    <a:pt x="1187605" y="814425"/>
                    <a:pt x="1185258" y="812078"/>
                  </a:cubicBezTo>
                  <a:cubicBezTo>
                    <a:pt x="1187605" y="812078"/>
                    <a:pt x="1189953" y="809731"/>
                    <a:pt x="1192300" y="809731"/>
                  </a:cubicBezTo>
                  <a:cubicBezTo>
                    <a:pt x="1201688" y="807384"/>
                    <a:pt x="1211076" y="802690"/>
                    <a:pt x="1222811" y="797996"/>
                  </a:cubicBezTo>
                  <a:close/>
                  <a:moveTo>
                    <a:pt x="1466904" y="720543"/>
                  </a:moveTo>
                  <a:cubicBezTo>
                    <a:pt x="1488028" y="715849"/>
                    <a:pt x="1509151" y="711155"/>
                    <a:pt x="1530274" y="706461"/>
                  </a:cubicBezTo>
                  <a:cubicBezTo>
                    <a:pt x="1534968" y="706461"/>
                    <a:pt x="1542009" y="704114"/>
                    <a:pt x="1546704" y="704114"/>
                  </a:cubicBezTo>
                  <a:cubicBezTo>
                    <a:pt x="1567827" y="699420"/>
                    <a:pt x="1586603" y="697073"/>
                    <a:pt x="1607727" y="694726"/>
                  </a:cubicBezTo>
                  <a:cubicBezTo>
                    <a:pt x="1614768" y="694726"/>
                    <a:pt x="1621809" y="692379"/>
                    <a:pt x="1628850" y="690032"/>
                  </a:cubicBezTo>
                  <a:cubicBezTo>
                    <a:pt x="1647627" y="687685"/>
                    <a:pt x="1666403" y="685338"/>
                    <a:pt x="1685179" y="682991"/>
                  </a:cubicBezTo>
                  <a:cubicBezTo>
                    <a:pt x="1694567" y="682991"/>
                    <a:pt x="1701609" y="680643"/>
                    <a:pt x="1710997" y="678296"/>
                  </a:cubicBezTo>
                  <a:cubicBezTo>
                    <a:pt x="1718038" y="678296"/>
                    <a:pt x="1725079" y="675949"/>
                    <a:pt x="1732120" y="675949"/>
                  </a:cubicBezTo>
                  <a:cubicBezTo>
                    <a:pt x="1725079" y="678296"/>
                    <a:pt x="1718038" y="682991"/>
                    <a:pt x="1710997" y="685338"/>
                  </a:cubicBezTo>
                  <a:cubicBezTo>
                    <a:pt x="1675791" y="701767"/>
                    <a:pt x="1640586" y="720543"/>
                    <a:pt x="1605380" y="739320"/>
                  </a:cubicBezTo>
                  <a:cubicBezTo>
                    <a:pt x="1572521" y="758096"/>
                    <a:pt x="1539662" y="774525"/>
                    <a:pt x="1506804" y="793302"/>
                  </a:cubicBezTo>
                  <a:cubicBezTo>
                    <a:pt x="1495069" y="800343"/>
                    <a:pt x="1480986" y="807384"/>
                    <a:pt x="1469251" y="816772"/>
                  </a:cubicBezTo>
                  <a:cubicBezTo>
                    <a:pt x="1459863" y="821466"/>
                    <a:pt x="1450475" y="828507"/>
                    <a:pt x="1441087" y="833202"/>
                  </a:cubicBezTo>
                  <a:cubicBezTo>
                    <a:pt x="1441087" y="833202"/>
                    <a:pt x="1441087" y="833202"/>
                    <a:pt x="1441087" y="833202"/>
                  </a:cubicBezTo>
                  <a:cubicBezTo>
                    <a:pt x="1441087" y="833202"/>
                    <a:pt x="1441087" y="830854"/>
                    <a:pt x="1441087" y="830854"/>
                  </a:cubicBezTo>
                  <a:cubicBezTo>
                    <a:pt x="1434045" y="814425"/>
                    <a:pt x="1424657" y="800343"/>
                    <a:pt x="1415269" y="783914"/>
                  </a:cubicBezTo>
                  <a:cubicBezTo>
                    <a:pt x="1415269" y="783914"/>
                    <a:pt x="1415269" y="781566"/>
                    <a:pt x="1415269" y="781566"/>
                  </a:cubicBezTo>
                  <a:cubicBezTo>
                    <a:pt x="1410575" y="772178"/>
                    <a:pt x="1405881" y="762790"/>
                    <a:pt x="1398840" y="753402"/>
                  </a:cubicBezTo>
                  <a:cubicBezTo>
                    <a:pt x="1403534" y="748708"/>
                    <a:pt x="1408228" y="744014"/>
                    <a:pt x="1408228" y="736973"/>
                  </a:cubicBezTo>
                  <a:cubicBezTo>
                    <a:pt x="1408228" y="734626"/>
                    <a:pt x="1408228" y="734626"/>
                    <a:pt x="1408228" y="732279"/>
                  </a:cubicBezTo>
                  <a:cubicBezTo>
                    <a:pt x="1424657" y="727584"/>
                    <a:pt x="1443434" y="722890"/>
                    <a:pt x="1459863" y="720543"/>
                  </a:cubicBezTo>
                  <a:cubicBezTo>
                    <a:pt x="1462210" y="722890"/>
                    <a:pt x="1464557" y="720543"/>
                    <a:pt x="1466904" y="720543"/>
                  </a:cubicBezTo>
                  <a:close/>
                  <a:moveTo>
                    <a:pt x="1840084" y="626661"/>
                  </a:moveTo>
                  <a:cubicBezTo>
                    <a:pt x="1858861" y="619620"/>
                    <a:pt x="1877637" y="610232"/>
                    <a:pt x="1894066" y="603191"/>
                  </a:cubicBezTo>
                  <a:cubicBezTo>
                    <a:pt x="1910496" y="596150"/>
                    <a:pt x="1926925" y="589109"/>
                    <a:pt x="1943355" y="582068"/>
                  </a:cubicBezTo>
                  <a:cubicBezTo>
                    <a:pt x="1962131" y="575026"/>
                    <a:pt x="1980907" y="567985"/>
                    <a:pt x="1999684" y="560944"/>
                  </a:cubicBezTo>
                  <a:cubicBezTo>
                    <a:pt x="2016113" y="553903"/>
                    <a:pt x="2032542" y="549209"/>
                    <a:pt x="2046624" y="542168"/>
                  </a:cubicBezTo>
                  <a:cubicBezTo>
                    <a:pt x="2058360" y="537474"/>
                    <a:pt x="2067748" y="535127"/>
                    <a:pt x="2079483" y="530433"/>
                  </a:cubicBezTo>
                  <a:cubicBezTo>
                    <a:pt x="2079483" y="530433"/>
                    <a:pt x="2079483" y="530433"/>
                    <a:pt x="2079483" y="530433"/>
                  </a:cubicBezTo>
                  <a:cubicBezTo>
                    <a:pt x="2086524" y="537474"/>
                    <a:pt x="2093565" y="544515"/>
                    <a:pt x="2102954" y="551556"/>
                  </a:cubicBezTo>
                  <a:cubicBezTo>
                    <a:pt x="2107648" y="556250"/>
                    <a:pt x="2112342" y="560944"/>
                    <a:pt x="2114689" y="563291"/>
                  </a:cubicBezTo>
                  <a:cubicBezTo>
                    <a:pt x="2121730" y="570332"/>
                    <a:pt x="2131118" y="577373"/>
                    <a:pt x="2138159" y="584415"/>
                  </a:cubicBezTo>
                  <a:cubicBezTo>
                    <a:pt x="2142854" y="589109"/>
                    <a:pt x="2147548" y="593803"/>
                    <a:pt x="2152242" y="598497"/>
                  </a:cubicBezTo>
                  <a:cubicBezTo>
                    <a:pt x="2159283" y="605538"/>
                    <a:pt x="2166324" y="612579"/>
                    <a:pt x="2173365" y="619620"/>
                  </a:cubicBezTo>
                  <a:cubicBezTo>
                    <a:pt x="2178059" y="624314"/>
                    <a:pt x="2182753" y="629008"/>
                    <a:pt x="2187447" y="633703"/>
                  </a:cubicBezTo>
                  <a:cubicBezTo>
                    <a:pt x="2189794" y="636050"/>
                    <a:pt x="2194488" y="640744"/>
                    <a:pt x="2196835" y="643091"/>
                  </a:cubicBezTo>
                  <a:cubicBezTo>
                    <a:pt x="2194488" y="645438"/>
                    <a:pt x="2192141" y="650132"/>
                    <a:pt x="2192141" y="654826"/>
                  </a:cubicBezTo>
                  <a:cubicBezTo>
                    <a:pt x="2178059" y="654826"/>
                    <a:pt x="2163977" y="652479"/>
                    <a:pt x="2147548" y="652479"/>
                  </a:cubicBezTo>
                  <a:cubicBezTo>
                    <a:pt x="2140506" y="652479"/>
                    <a:pt x="2135812" y="652479"/>
                    <a:pt x="2128771" y="652479"/>
                  </a:cubicBezTo>
                  <a:cubicBezTo>
                    <a:pt x="2100607" y="652479"/>
                    <a:pt x="2074789" y="652479"/>
                    <a:pt x="2046624" y="652479"/>
                  </a:cubicBezTo>
                  <a:cubicBezTo>
                    <a:pt x="2018460" y="652479"/>
                    <a:pt x="1987948" y="652479"/>
                    <a:pt x="1959784" y="654826"/>
                  </a:cubicBezTo>
                  <a:cubicBezTo>
                    <a:pt x="1952743" y="654826"/>
                    <a:pt x="1943355" y="654826"/>
                    <a:pt x="1936313" y="654826"/>
                  </a:cubicBezTo>
                  <a:cubicBezTo>
                    <a:pt x="1915190" y="654826"/>
                    <a:pt x="1894066" y="657173"/>
                    <a:pt x="1872943" y="657173"/>
                  </a:cubicBezTo>
                  <a:cubicBezTo>
                    <a:pt x="1861208" y="657173"/>
                    <a:pt x="1851820" y="659520"/>
                    <a:pt x="1840084" y="659520"/>
                  </a:cubicBezTo>
                  <a:cubicBezTo>
                    <a:pt x="1823655" y="661867"/>
                    <a:pt x="1804879" y="661867"/>
                    <a:pt x="1788449" y="664214"/>
                  </a:cubicBezTo>
                  <a:cubicBezTo>
                    <a:pt x="1776714" y="664214"/>
                    <a:pt x="1764979" y="666561"/>
                    <a:pt x="1755591" y="668908"/>
                  </a:cubicBezTo>
                  <a:cubicBezTo>
                    <a:pt x="1748550" y="668908"/>
                    <a:pt x="1741508" y="671255"/>
                    <a:pt x="1734467" y="671255"/>
                  </a:cubicBezTo>
                  <a:cubicBezTo>
                    <a:pt x="1750897" y="661867"/>
                    <a:pt x="1769673" y="654826"/>
                    <a:pt x="1786102" y="647785"/>
                  </a:cubicBezTo>
                  <a:cubicBezTo>
                    <a:pt x="1807226" y="643091"/>
                    <a:pt x="1823655" y="633703"/>
                    <a:pt x="1840084" y="626661"/>
                  </a:cubicBezTo>
                  <a:close/>
                  <a:moveTo>
                    <a:pt x="2234388" y="598497"/>
                  </a:moveTo>
                  <a:cubicBezTo>
                    <a:pt x="2236735" y="586762"/>
                    <a:pt x="2241429" y="577373"/>
                    <a:pt x="2243776" y="567985"/>
                  </a:cubicBezTo>
                  <a:cubicBezTo>
                    <a:pt x="2246123" y="558597"/>
                    <a:pt x="2250818" y="549209"/>
                    <a:pt x="2253165" y="542168"/>
                  </a:cubicBezTo>
                  <a:cubicBezTo>
                    <a:pt x="2257859" y="530433"/>
                    <a:pt x="2260206" y="521044"/>
                    <a:pt x="2264900" y="511656"/>
                  </a:cubicBezTo>
                  <a:cubicBezTo>
                    <a:pt x="2267247" y="504615"/>
                    <a:pt x="2269594" y="495227"/>
                    <a:pt x="2274288" y="488186"/>
                  </a:cubicBezTo>
                  <a:cubicBezTo>
                    <a:pt x="2276635" y="481145"/>
                    <a:pt x="2278982" y="476450"/>
                    <a:pt x="2281329" y="469409"/>
                  </a:cubicBezTo>
                  <a:cubicBezTo>
                    <a:pt x="2295412" y="464715"/>
                    <a:pt x="2307147" y="462368"/>
                    <a:pt x="2321229" y="457674"/>
                  </a:cubicBezTo>
                  <a:cubicBezTo>
                    <a:pt x="2335311" y="452980"/>
                    <a:pt x="2347047" y="450633"/>
                    <a:pt x="2361129" y="445939"/>
                  </a:cubicBezTo>
                  <a:cubicBezTo>
                    <a:pt x="2386946" y="438898"/>
                    <a:pt x="2412764" y="434204"/>
                    <a:pt x="2436234" y="427162"/>
                  </a:cubicBezTo>
                  <a:cubicBezTo>
                    <a:pt x="2426846" y="436551"/>
                    <a:pt x="2415111" y="445939"/>
                    <a:pt x="2403376" y="455327"/>
                  </a:cubicBezTo>
                  <a:cubicBezTo>
                    <a:pt x="2401029" y="457674"/>
                    <a:pt x="2396334" y="460021"/>
                    <a:pt x="2393987" y="464715"/>
                  </a:cubicBezTo>
                  <a:cubicBezTo>
                    <a:pt x="2389293" y="469409"/>
                    <a:pt x="2382252" y="476450"/>
                    <a:pt x="2377558" y="481145"/>
                  </a:cubicBezTo>
                  <a:cubicBezTo>
                    <a:pt x="2372864" y="485839"/>
                    <a:pt x="2368170" y="490533"/>
                    <a:pt x="2365823" y="492880"/>
                  </a:cubicBezTo>
                  <a:cubicBezTo>
                    <a:pt x="2361129" y="497574"/>
                    <a:pt x="2356435" y="502268"/>
                    <a:pt x="2349394" y="509309"/>
                  </a:cubicBezTo>
                  <a:cubicBezTo>
                    <a:pt x="2344699" y="514003"/>
                    <a:pt x="2340005" y="518697"/>
                    <a:pt x="2335311" y="523391"/>
                  </a:cubicBezTo>
                  <a:cubicBezTo>
                    <a:pt x="2330617" y="528085"/>
                    <a:pt x="2325923" y="532780"/>
                    <a:pt x="2321229" y="537474"/>
                  </a:cubicBezTo>
                  <a:cubicBezTo>
                    <a:pt x="2316535" y="542168"/>
                    <a:pt x="2309494" y="549209"/>
                    <a:pt x="2304800" y="553903"/>
                  </a:cubicBezTo>
                  <a:cubicBezTo>
                    <a:pt x="2300106" y="558597"/>
                    <a:pt x="2295412" y="563291"/>
                    <a:pt x="2293064" y="567985"/>
                  </a:cubicBezTo>
                  <a:cubicBezTo>
                    <a:pt x="2286023" y="575026"/>
                    <a:pt x="2281329" y="579720"/>
                    <a:pt x="2276635" y="586762"/>
                  </a:cubicBezTo>
                  <a:cubicBezTo>
                    <a:pt x="2271941" y="591456"/>
                    <a:pt x="2269594" y="596150"/>
                    <a:pt x="2264900" y="600844"/>
                  </a:cubicBezTo>
                  <a:cubicBezTo>
                    <a:pt x="2257859" y="607885"/>
                    <a:pt x="2253165" y="614926"/>
                    <a:pt x="2246123" y="621967"/>
                  </a:cubicBezTo>
                  <a:cubicBezTo>
                    <a:pt x="2241429" y="626661"/>
                    <a:pt x="2239082" y="631355"/>
                    <a:pt x="2234388" y="636050"/>
                  </a:cubicBezTo>
                  <a:cubicBezTo>
                    <a:pt x="2232041" y="638397"/>
                    <a:pt x="2229694" y="643091"/>
                    <a:pt x="2227347" y="645438"/>
                  </a:cubicBezTo>
                  <a:cubicBezTo>
                    <a:pt x="2225000" y="643091"/>
                    <a:pt x="2225000" y="643091"/>
                    <a:pt x="2222653" y="643091"/>
                  </a:cubicBezTo>
                  <a:cubicBezTo>
                    <a:pt x="2225000" y="638397"/>
                    <a:pt x="2225000" y="633703"/>
                    <a:pt x="2227347" y="629008"/>
                  </a:cubicBezTo>
                  <a:cubicBezTo>
                    <a:pt x="2229694" y="619620"/>
                    <a:pt x="2232041" y="607885"/>
                    <a:pt x="2234388" y="598497"/>
                  </a:cubicBezTo>
                  <a:close/>
                  <a:moveTo>
                    <a:pt x="2633386" y="474103"/>
                  </a:moveTo>
                  <a:cubicBezTo>
                    <a:pt x="2640427" y="471756"/>
                    <a:pt x="2647469" y="469409"/>
                    <a:pt x="2652163" y="467062"/>
                  </a:cubicBezTo>
                  <a:cubicBezTo>
                    <a:pt x="2656857" y="464715"/>
                    <a:pt x="2663898" y="464715"/>
                    <a:pt x="2668592" y="462368"/>
                  </a:cubicBezTo>
                  <a:cubicBezTo>
                    <a:pt x="2673286" y="464715"/>
                    <a:pt x="2680327" y="464715"/>
                    <a:pt x="2687368" y="467062"/>
                  </a:cubicBezTo>
                  <a:cubicBezTo>
                    <a:pt x="2696756" y="469409"/>
                    <a:pt x="2703797" y="471756"/>
                    <a:pt x="2713186" y="474103"/>
                  </a:cubicBezTo>
                  <a:cubicBezTo>
                    <a:pt x="2724921" y="476450"/>
                    <a:pt x="2736656" y="481145"/>
                    <a:pt x="2748391" y="483492"/>
                  </a:cubicBezTo>
                  <a:cubicBezTo>
                    <a:pt x="2757780" y="485839"/>
                    <a:pt x="2764821" y="488186"/>
                    <a:pt x="2774209" y="490533"/>
                  </a:cubicBezTo>
                  <a:cubicBezTo>
                    <a:pt x="2785944" y="492880"/>
                    <a:pt x="2797679" y="497574"/>
                    <a:pt x="2809415" y="502268"/>
                  </a:cubicBezTo>
                  <a:cubicBezTo>
                    <a:pt x="2818803" y="504615"/>
                    <a:pt x="2825844" y="506962"/>
                    <a:pt x="2835232" y="509309"/>
                  </a:cubicBezTo>
                  <a:cubicBezTo>
                    <a:pt x="2846967" y="514003"/>
                    <a:pt x="2858703" y="516350"/>
                    <a:pt x="2870438" y="521044"/>
                  </a:cubicBezTo>
                  <a:cubicBezTo>
                    <a:pt x="2879826" y="523391"/>
                    <a:pt x="2886867" y="525738"/>
                    <a:pt x="2896255" y="530433"/>
                  </a:cubicBezTo>
                  <a:cubicBezTo>
                    <a:pt x="2907991" y="535127"/>
                    <a:pt x="2919726" y="539821"/>
                    <a:pt x="2931461" y="542168"/>
                  </a:cubicBezTo>
                  <a:cubicBezTo>
                    <a:pt x="2938502" y="544515"/>
                    <a:pt x="2947890" y="546862"/>
                    <a:pt x="2954932" y="551556"/>
                  </a:cubicBezTo>
                  <a:cubicBezTo>
                    <a:pt x="2959626" y="553903"/>
                    <a:pt x="2964320" y="553903"/>
                    <a:pt x="2969014" y="556250"/>
                  </a:cubicBezTo>
                  <a:cubicBezTo>
                    <a:pt x="2969014" y="558597"/>
                    <a:pt x="2969014" y="560944"/>
                    <a:pt x="2969014" y="563291"/>
                  </a:cubicBezTo>
                  <a:cubicBezTo>
                    <a:pt x="2969014" y="563291"/>
                    <a:pt x="2969014" y="565638"/>
                    <a:pt x="2969014" y="565638"/>
                  </a:cubicBezTo>
                  <a:cubicBezTo>
                    <a:pt x="2966667" y="612579"/>
                    <a:pt x="2964320" y="664214"/>
                    <a:pt x="2961973" y="718196"/>
                  </a:cubicBezTo>
                  <a:cubicBezTo>
                    <a:pt x="2957279" y="715849"/>
                    <a:pt x="2954932" y="713502"/>
                    <a:pt x="2950237" y="708808"/>
                  </a:cubicBezTo>
                  <a:cubicBezTo>
                    <a:pt x="2943196" y="704114"/>
                    <a:pt x="2936155" y="699420"/>
                    <a:pt x="2931461" y="694726"/>
                  </a:cubicBezTo>
                  <a:cubicBezTo>
                    <a:pt x="2924420" y="687685"/>
                    <a:pt x="2915032" y="682991"/>
                    <a:pt x="2905644" y="675949"/>
                  </a:cubicBezTo>
                  <a:cubicBezTo>
                    <a:pt x="2898602" y="671255"/>
                    <a:pt x="2891561" y="666561"/>
                    <a:pt x="2884520" y="661867"/>
                  </a:cubicBezTo>
                  <a:cubicBezTo>
                    <a:pt x="2877479" y="657173"/>
                    <a:pt x="2868091" y="650132"/>
                    <a:pt x="2861050" y="645438"/>
                  </a:cubicBezTo>
                  <a:cubicBezTo>
                    <a:pt x="2854008" y="640744"/>
                    <a:pt x="2846967" y="636050"/>
                    <a:pt x="2839926" y="631355"/>
                  </a:cubicBezTo>
                  <a:cubicBezTo>
                    <a:pt x="2832885" y="626661"/>
                    <a:pt x="2823497" y="621967"/>
                    <a:pt x="2816456" y="614926"/>
                  </a:cubicBezTo>
                  <a:cubicBezTo>
                    <a:pt x="2809415" y="610232"/>
                    <a:pt x="2802374" y="605538"/>
                    <a:pt x="2795332" y="600844"/>
                  </a:cubicBezTo>
                  <a:cubicBezTo>
                    <a:pt x="2788291" y="596150"/>
                    <a:pt x="2781250" y="591456"/>
                    <a:pt x="2771862" y="586762"/>
                  </a:cubicBezTo>
                  <a:cubicBezTo>
                    <a:pt x="2764821" y="582068"/>
                    <a:pt x="2757780" y="577373"/>
                    <a:pt x="2750738" y="572679"/>
                  </a:cubicBezTo>
                  <a:cubicBezTo>
                    <a:pt x="2743697" y="567985"/>
                    <a:pt x="2736656" y="563291"/>
                    <a:pt x="2727268" y="558597"/>
                  </a:cubicBezTo>
                  <a:cubicBezTo>
                    <a:pt x="2720227" y="553903"/>
                    <a:pt x="2713186" y="549209"/>
                    <a:pt x="2706145" y="546862"/>
                  </a:cubicBezTo>
                  <a:cubicBezTo>
                    <a:pt x="2699103" y="542168"/>
                    <a:pt x="2692062" y="537474"/>
                    <a:pt x="2682674" y="532780"/>
                  </a:cubicBezTo>
                  <a:cubicBezTo>
                    <a:pt x="2675633" y="528085"/>
                    <a:pt x="2668592" y="525738"/>
                    <a:pt x="2661551" y="521044"/>
                  </a:cubicBezTo>
                  <a:cubicBezTo>
                    <a:pt x="2654510" y="516350"/>
                    <a:pt x="2647469" y="511656"/>
                    <a:pt x="2638080" y="506962"/>
                  </a:cubicBezTo>
                  <a:cubicBezTo>
                    <a:pt x="2631039" y="502268"/>
                    <a:pt x="2623998" y="499921"/>
                    <a:pt x="2616957" y="495227"/>
                  </a:cubicBezTo>
                  <a:cubicBezTo>
                    <a:pt x="2609916" y="490533"/>
                    <a:pt x="2602875" y="488186"/>
                    <a:pt x="2598180" y="483492"/>
                  </a:cubicBezTo>
                  <a:cubicBezTo>
                    <a:pt x="2598180" y="483492"/>
                    <a:pt x="2600528" y="483492"/>
                    <a:pt x="2600528" y="483492"/>
                  </a:cubicBezTo>
                  <a:cubicBezTo>
                    <a:pt x="2614610" y="481145"/>
                    <a:pt x="2623998" y="478797"/>
                    <a:pt x="2633386" y="474103"/>
                  </a:cubicBezTo>
                  <a:close/>
                  <a:moveTo>
                    <a:pt x="3015955" y="575026"/>
                  </a:moveTo>
                  <a:cubicBezTo>
                    <a:pt x="3027690" y="579720"/>
                    <a:pt x="3039425" y="584415"/>
                    <a:pt x="3051160" y="589109"/>
                  </a:cubicBezTo>
                  <a:cubicBezTo>
                    <a:pt x="3060548" y="591456"/>
                    <a:pt x="3067590" y="596150"/>
                    <a:pt x="3076978" y="598497"/>
                  </a:cubicBezTo>
                  <a:cubicBezTo>
                    <a:pt x="3081672" y="600844"/>
                    <a:pt x="3088713" y="603191"/>
                    <a:pt x="3093407" y="605538"/>
                  </a:cubicBezTo>
                  <a:cubicBezTo>
                    <a:pt x="3095754" y="612579"/>
                    <a:pt x="3100449" y="617273"/>
                    <a:pt x="3102795" y="624314"/>
                  </a:cubicBezTo>
                  <a:cubicBezTo>
                    <a:pt x="3107489" y="633703"/>
                    <a:pt x="3112184" y="645438"/>
                    <a:pt x="3116878" y="654826"/>
                  </a:cubicBezTo>
                  <a:cubicBezTo>
                    <a:pt x="3119225" y="661867"/>
                    <a:pt x="3123919" y="668908"/>
                    <a:pt x="3126266" y="675949"/>
                  </a:cubicBezTo>
                  <a:cubicBezTo>
                    <a:pt x="3130960" y="687685"/>
                    <a:pt x="3138001" y="699420"/>
                    <a:pt x="3142695" y="711155"/>
                  </a:cubicBezTo>
                  <a:cubicBezTo>
                    <a:pt x="3145042" y="715849"/>
                    <a:pt x="3147389" y="720543"/>
                    <a:pt x="3149736" y="727584"/>
                  </a:cubicBezTo>
                  <a:cubicBezTo>
                    <a:pt x="3156778" y="741667"/>
                    <a:pt x="3161472" y="753402"/>
                    <a:pt x="3168513" y="767484"/>
                  </a:cubicBezTo>
                  <a:cubicBezTo>
                    <a:pt x="3170860" y="772178"/>
                    <a:pt x="3173207" y="776872"/>
                    <a:pt x="3175554" y="781566"/>
                  </a:cubicBezTo>
                  <a:cubicBezTo>
                    <a:pt x="3182595" y="795649"/>
                    <a:pt x="3189636" y="809731"/>
                    <a:pt x="3194330" y="826160"/>
                  </a:cubicBezTo>
                  <a:cubicBezTo>
                    <a:pt x="3194330" y="828507"/>
                    <a:pt x="3196677" y="830854"/>
                    <a:pt x="3196677" y="833202"/>
                  </a:cubicBezTo>
                  <a:cubicBezTo>
                    <a:pt x="3201371" y="844937"/>
                    <a:pt x="3208412" y="859019"/>
                    <a:pt x="3213106" y="870754"/>
                  </a:cubicBezTo>
                  <a:cubicBezTo>
                    <a:pt x="3206066" y="875448"/>
                    <a:pt x="3196677" y="877795"/>
                    <a:pt x="3189636" y="882489"/>
                  </a:cubicBezTo>
                  <a:cubicBezTo>
                    <a:pt x="3187289" y="875448"/>
                    <a:pt x="3180248" y="873101"/>
                    <a:pt x="3173207" y="873101"/>
                  </a:cubicBezTo>
                  <a:cubicBezTo>
                    <a:pt x="3166166" y="873101"/>
                    <a:pt x="3161472" y="875448"/>
                    <a:pt x="3159125" y="880142"/>
                  </a:cubicBezTo>
                  <a:cubicBezTo>
                    <a:pt x="3133307" y="859019"/>
                    <a:pt x="3109837" y="837896"/>
                    <a:pt x="3084019" y="819119"/>
                  </a:cubicBezTo>
                  <a:cubicBezTo>
                    <a:pt x="3081672" y="816772"/>
                    <a:pt x="3079325" y="814425"/>
                    <a:pt x="3076978" y="814425"/>
                  </a:cubicBezTo>
                  <a:cubicBezTo>
                    <a:pt x="3065243" y="805037"/>
                    <a:pt x="3051160" y="793302"/>
                    <a:pt x="3039425" y="783914"/>
                  </a:cubicBezTo>
                  <a:cubicBezTo>
                    <a:pt x="3034731" y="779219"/>
                    <a:pt x="3030037" y="776872"/>
                    <a:pt x="3025343" y="772178"/>
                  </a:cubicBezTo>
                  <a:cubicBezTo>
                    <a:pt x="3015955" y="765137"/>
                    <a:pt x="3004219" y="755749"/>
                    <a:pt x="2994831" y="748708"/>
                  </a:cubicBezTo>
                  <a:cubicBezTo>
                    <a:pt x="2987790" y="744014"/>
                    <a:pt x="2983096" y="739320"/>
                    <a:pt x="2976055" y="734626"/>
                  </a:cubicBezTo>
                  <a:cubicBezTo>
                    <a:pt x="2971361" y="732279"/>
                    <a:pt x="2966667" y="727584"/>
                    <a:pt x="2961973" y="725237"/>
                  </a:cubicBezTo>
                  <a:cubicBezTo>
                    <a:pt x="2961973" y="711155"/>
                    <a:pt x="2961973" y="697073"/>
                    <a:pt x="2964320" y="685338"/>
                  </a:cubicBezTo>
                  <a:cubicBezTo>
                    <a:pt x="2964320" y="685338"/>
                    <a:pt x="2964320" y="685338"/>
                    <a:pt x="2964320" y="685338"/>
                  </a:cubicBezTo>
                  <a:cubicBezTo>
                    <a:pt x="2966667" y="643091"/>
                    <a:pt x="2969014" y="603191"/>
                    <a:pt x="2971361" y="565638"/>
                  </a:cubicBezTo>
                  <a:cubicBezTo>
                    <a:pt x="2978402" y="567985"/>
                    <a:pt x="2985443" y="570332"/>
                    <a:pt x="2992484" y="572679"/>
                  </a:cubicBezTo>
                  <a:cubicBezTo>
                    <a:pt x="2999525" y="567985"/>
                    <a:pt x="3008914" y="570332"/>
                    <a:pt x="3015955" y="575026"/>
                  </a:cubicBezTo>
                  <a:close/>
                  <a:moveTo>
                    <a:pt x="3281171" y="835549"/>
                  </a:moveTo>
                  <a:cubicBezTo>
                    <a:pt x="3290559" y="830854"/>
                    <a:pt x="3302294" y="826160"/>
                    <a:pt x="3311683" y="821466"/>
                  </a:cubicBezTo>
                  <a:cubicBezTo>
                    <a:pt x="3325765" y="814425"/>
                    <a:pt x="3337500" y="809731"/>
                    <a:pt x="3351582" y="805037"/>
                  </a:cubicBezTo>
                  <a:cubicBezTo>
                    <a:pt x="3360970" y="800343"/>
                    <a:pt x="3368012" y="797996"/>
                    <a:pt x="3377400" y="793302"/>
                  </a:cubicBezTo>
                  <a:cubicBezTo>
                    <a:pt x="3391482" y="786261"/>
                    <a:pt x="3407911" y="781566"/>
                    <a:pt x="3421994" y="776872"/>
                  </a:cubicBezTo>
                  <a:cubicBezTo>
                    <a:pt x="3424341" y="783914"/>
                    <a:pt x="3431382" y="788608"/>
                    <a:pt x="3440770" y="788608"/>
                  </a:cubicBezTo>
                  <a:cubicBezTo>
                    <a:pt x="3450158" y="788608"/>
                    <a:pt x="3457200" y="781566"/>
                    <a:pt x="3459546" y="774525"/>
                  </a:cubicBezTo>
                  <a:cubicBezTo>
                    <a:pt x="3501793" y="783914"/>
                    <a:pt x="3541693" y="795649"/>
                    <a:pt x="3581593" y="807384"/>
                  </a:cubicBezTo>
                  <a:cubicBezTo>
                    <a:pt x="3583940" y="807384"/>
                    <a:pt x="3588634" y="809731"/>
                    <a:pt x="3590981" y="809731"/>
                  </a:cubicBezTo>
                  <a:cubicBezTo>
                    <a:pt x="3605064" y="814425"/>
                    <a:pt x="3619146" y="819119"/>
                    <a:pt x="3633228" y="823813"/>
                  </a:cubicBezTo>
                  <a:cubicBezTo>
                    <a:pt x="3623840" y="861366"/>
                    <a:pt x="3616799" y="901266"/>
                    <a:pt x="3609758" y="943513"/>
                  </a:cubicBezTo>
                  <a:cubicBezTo>
                    <a:pt x="3487711" y="917695"/>
                    <a:pt x="3360970" y="898919"/>
                    <a:pt x="3227189" y="889531"/>
                  </a:cubicBezTo>
                  <a:cubicBezTo>
                    <a:pt x="3222495" y="880142"/>
                    <a:pt x="3220148" y="873101"/>
                    <a:pt x="3215454" y="866060"/>
                  </a:cubicBezTo>
                  <a:cubicBezTo>
                    <a:pt x="3224842" y="861366"/>
                    <a:pt x="3234230" y="856672"/>
                    <a:pt x="3241271" y="851978"/>
                  </a:cubicBezTo>
                  <a:cubicBezTo>
                    <a:pt x="3257701" y="847284"/>
                    <a:pt x="3269436" y="840243"/>
                    <a:pt x="3281171" y="835549"/>
                  </a:cubicBezTo>
                  <a:close/>
                  <a:moveTo>
                    <a:pt x="3691904" y="821466"/>
                  </a:moveTo>
                  <a:cubicBezTo>
                    <a:pt x="3701292" y="823813"/>
                    <a:pt x="3713027" y="826160"/>
                    <a:pt x="3722416" y="830854"/>
                  </a:cubicBezTo>
                  <a:cubicBezTo>
                    <a:pt x="3731804" y="833202"/>
                    <a:pt x="3741192" y="835549"/>
                    <a:pt x="3748233" y="837896"/>
                  </a:cubicBezTo>
                  <a:cubicBezTo>
                    <a:pt x="3757622" y="840243"/>
                    <a:pt x="3769357" y="844937"/>
                    <a:pt x="3778745" y="847284"/>
                  </a:cubicBezTo>
                  <a:cubicBezTo>
                    <a:pt x="3788133" y="849631"/>
                    <a:pt x="3795174" y="851978"/>
                    <a:pt x="3804562" y="856672"/>
                  </a:cubicBezTo>
                  <a:cubicBezTo>
                    <a:pt x="3813950" y="859019"/>
                    <a:pt x="3825686" y="863713"/>
                    <a:pt x="3835074" y="868407"/>
                  </a:cubicBezTo>
                  <a:cubicBezTo>
                    <a:pt x="3844462" y="870754"/>
                    <a:pt x="3851503" y="875448"/>
                    <a:pt x="3860891" y="877795"/>
                  </a:cubicBezTo>
                  <a:cubicBezTo>
                    <a:pt x="3870279" y="882489"/>
                    <a:pt x="3882015" y="884836"/>
                    <a:pt x="3891403" y="889531"/>
                  </a:cubicBezTo>
                  <a:cubicBezTo>
                    <a:pt x="3900791" y="891878"/>
                    <a:pt x="3907832" y="896572"/>
                    <a:pt x="3914874" y="898919"/>
                  </a:cubicBezTo>
                  <a:cubicBezTo>
                    <a:pt x="3924262" y="903613"/>
                    <a:pt x="3933650" y="908307"/>
                    <a:pt x="3945385" y="910654"/>
                  </a:cubicBezTo>
                  <a:cubicBezTo>
                    <a:pt x="3952426" y="913001"/>
                    <a:pt x="3961814" y="917695"/>
                    <a:pt x="3968856" y="920042"/>
                  </a:cubicBezTo>
                  <a:cubicBezTo>
                    <a:pt x="3975897" y="922389"/>
                    <a:pt x="3980591" y="924736"/>
                    <a:pt x="3987632" y="929430"/>
                  </a:cubicBezTo>
                  <a:cubicBezTo>
                    <a:pt x="3987632" y="929430"/>
                    <a:pt x="3989979" y="931777"/>
                    <a:pt x="3989979" y="931777"/>
                  </a:cubicBezTo>
                  <a:cubicBezTo>
                    <a:pt x="3994673" y="938819"/>
                    <a:pt x="4001714" y="948207"/>
                    <a:pt x="4006408" y="955248"/>
                  </a:cubicBezTo>
                  <a:cubicBezTo>
                    <a:pt x="4015797" y="969330"/>
                    <a:pt x="4027532" y="983412"/>
                    <a:pt x="4036920" y="997495"/>
                  </a:cubicBezTo>
                  <a:cubicBezTo>
                    <a:pt x="4034573" y="997495"/>
                    <a:pt x="4034573" y="995148"/>
                    <a:pt x="4032226" y="995148"/>
                  </a:cubicBezTo>
                  <a:cubicBezTo>
                    <a:pt x="4022837" y="990454"/>
                    <a:pt x="4013449" y="985760"/>
                    <a:pt x="4004061" y="981065"/>
                  </a:cubicBezTo>
                  <a:cubicBezTo>
                    <a:pt x="3994673" y="976371"/>
                    <a:pt x="3982938" y="969330"/>
                    <a:pt x="3973550" y="964636"/>
                  </a:cubicBezTo>
                  <a:cubicBezTo>
                    <a:pt x="3964161" y="959942"/>
                    <a:pt x="3954773" y="955248"/>
                    <a:pt x="3945385" y="950554"/>
                  </a:cubicBezTo>
                  <a:cubicBezTo>
                    <a:pt x="3933650" y="945860"/>
                    <a:pt x="3924262" y="938819"/>
                    <a:pt x="3912526" y="934125"/>
                  </a:cubicBezTo>
                  <a:cubicBezTo>
                    <a:pt x="3903138" y="929430"/>
                    <a:pt x="3893750" y="924736"/>
                    <a:pt x="3882015" y="920042"/>
                  </a:cubicBezTo>
                  <a:cubicBezTo>
                    <a:pt x="3870279" y="915348"/>
                    <a:pt x="3860891" y="910654"/>
                    <a:pt x="3849156" y="905960"/>
                  </a:cubicBezTo>
                  <a:cubicBezTo>
                    <a:pt x="3839768" y="901266"/>
                    <a:pt x="3828033" y="896572"/>
                    <a:pt x="3818645" y="894225"/>
                  </a:cubicBezTo>
                  <a:cubicBezTo>
                    <a:pt x="3806909" y="889531"/>
                    <a:pt x="3795174" y="884836"/>
                    <a:pt x="3785786" y="880142"/>
                  </a:cubicBezTo>
                  <a:cubicBezTo>
                    <a:pt x="3776398" y="875448"/>
                    <a:pt x="3764662" y="873101"/>
                    <a:pt x="3755274" y="868407"/>
                  </a:cubicBezTo>
                  <a:cubicBezTo>
                    <a:pt x="3743539" y="863713"/>
                    <a:pt x="3731804" y="859019"/>
                    <a:pt x="3720069" y="854325"/>
                  </a:cubicBezTo>
                  <a:cubicBezTo>
                    <a:pt x="3710681" y="849631"/>
                    <a:pt x="3698945" y="847284"/>
                    <a:pt x="3689557" y="842590"/>
                  </a:cubicBezTo>
                  <a:cubicBezTo>
                    <a:pt x="3677822" y="837896"/>
                    <a:pt x="3666086" y="833202"/>
                    <a:pt x="3654351" y="830854"/>
                  </a:cubicBezTo>
                  <a:cubicBezTo>
                    <a:pt x="3647310" y="828507"/>
                    <a:pt x="3640269" y="826160"/>
                    <a:pt x="3633228" y="823813"/>
                  </a:cubicBezTo>
                  <a:cubicBezTo>
                    <a:pt x="3633228" y="821466"/>
                    <a:pt x="3633228" y="821466"/>
                    <a:pt x="3633228" y="819119"/>
                  </a:cubicBezTo>
                  <a:cubicBezTo>
                    <a:pt x="3633228" y="814425"/>
                    <a:pt x="3635575" y="812078"/>
                    <a:pt x="3635575" y="807384"/>
                  </a:cubicBezTo>
                  <a:cubicBezTo>
                    <a:pt x="3642616" y="809731"/>
                    <a:pt x="3652004" y="812078"/>
                    <a:pt x="3659045" y="814425"/>
                  </a:cubicBezTo>
                  <a:cubicBezTo>
                    <a:pt x="3675475" y="816772"/>
                    <a:pt x="3684863" y="819119"/>
                    <a:pt x="3691904" y="821466"/>
                  </a:cubicBezTo>
                  <a:close/>
                  <a:moveTo>
                    <a:pt x="4060390" y="1025659"/>
                  </a:moveTo>
                  <a:cubicBezTo>
                    <a:pt x="4072126" y="1042089"/>
                    <a:pt x="4083861" y="1058518"/>
                    <a:pt x="4093249" y="1074947"/>
                  </a:cubicBezTo>
                  <a:cubicBezTo>
                    <a:pt x="4097943" y="1084335"/>
                    <a:pt x="4104984" y="1091377"/>
                    <a:pt x="4109678" y="1100765"/>
                  </a:cubicBezTo>
                  <a:cubicBezTo>
                    <a:pt x="4114372" y="1107806"/>
                    <a:pt x="4119067" y="1114847"/>
                    <a:pt x="4123761" y="1121888"/>
                  </a:cubicBezTo>
                  <a:cubicBezTo>
                    <a:pt x="3971203" y="1044436"/>
                    <a:pt x="3799868" y="985760"/>
                    <a:pt x="3612104" y="945860"/>
                  </a:cubicBezTo>
                  <a:cubicBezTo>
                    <a:pt x="3612104" y="945860"/>
                    <a:pt x="3612104" y="943513"/>
                    <a:pt x="3612104" y="943513"/>
                  </a:cubicBezTo>
                  <a:cubicBezTo>
                    <a:pt x="3614452" y="936472"/>
                    <a:pt x="3614452" y="931777"/>
                    <a:pt x="3614452" y="924736"/>
                  </a:cubicBezTo>
                  <a:cubicBezTo>
                    <a:pt x="3616799" y="915348"/>
                    <a:pt x="3619146" y="905960"/>
                    <a:pt x="3619146" y="896572"/>
                  </a:cubicBezTo>
                  <a:cubicBezTo>
                    <a:pt x="3619146" y="894225"/>
                    <a:pt x="3619146" y="894225"/>
                    <a:pt x="3619146" y="891878"/>
                  </a:cubicBezTo>
                  <a:cubicBezTo>
                    <a:pt x="3621493" y="884836"/>
                    <a:pt x="3621493" y="880142"/>
                    <a:pt x="3623840" y="873101"/>
                  </a:cubicBezTo>
                  <a:cubicBezTo>
                    <a:pt x="3623840" y="868407"/>
                    <a:pt x="3626187" y="866060"/>
                    <a:pt x="3626187" y="861366"/>
                  </a:cubicBezTo>
                  <a:cubicBezTo>
                    <a:pt x="3626187" y="856672"/>
                    <a:pt x="3628534" y="851978"/>
                    <a:pt x="3628534" y="847284"/>
                  </a:cubicBezTo>
                  <a:cubicBezTo>
                    <a:pt x="3628534" y="842590"/>
                    <a:pt x="3630881" y="837896"/>
                    <a:pt x="3630881" y="833202"/>
                  </a:cubicBezTo>
                  <a:cubicBezTo>
                    <a:pt x="3630881" y="830854"/>
                    <a:pt x="3633228" y="828507"/>
                    <a:pt x="3633228" y="823813"/>
                  </a:cubicBezTo>
                  <a:cubicBezTo>
                    <a:pt x="3637922" y="826160"/>
                    <a:pt x="3642616" y="826160"/>
                    <a:pt x="3647310" y="828507"/>
                  </a:cubicBezTo>
                  <a:cubicBezTo>
                    <a:pt x="3649657" y="828507"/>
                    <a:pt x="3652004" y="830854"/>
                    <a:pt x="3656698" y="830854"/>
                  </a:cubicBezTo>
                  <a:cubicBezTo>
                    <a:pt x="3675475" y="837896"/>
                    <a:pt x="3696598" y="844937"/>
                    <a:pt x="3715375" y="851978"/>
                  </a:cubicBezTo>
                  <a:cubicBezTo>
                    <a:pt x="3722416" y="854325"/>
                    <a:pt x="3727110" y="856672"/>
                    <a:pt x="3734151" y="859019"/>
                  </a:cubicBezTo>
                  <a:cubicBezTo>
                    <a:pt x="3750580" y="866060"/>
                    <a:pt x="3767010" y="870754"/>
                    <a:pt x="3783439" y="877795"/>
                  </a:cubicBezTo>
                  <a:cubicBezTo>
                    <a:pt x="3792827" y="880142"/>
                    <a:pt x="3799868" y="884836"/>
                    <a:pt x="3809256" y="887184"/>
                  </a:cubicBezTo>
                  <a:cubicBezTo>
                    <a:pt x="3823339" y="891878"/>
                    <a:pt x="3835074" y="898919"/>
                    <a:pt x="3849156" y="903613"/>
                  </a:cubicBezTo>
                  <a:cubicBezTo>
                    <a:pt x="3856197" y="905960"/>
                    <a:pt x="3865585" y="910654"/>
                    <a:pt x="3872627" y="913001"/>
                  </a:cubicBezTo>
                  <a:cubicBezTo>
                    <a:pt x="3886709" y="920042"/>
                    <a:pt x="3898444" y="924736"/>
                    <a:pt x="3912526" y="931777"/>
                  </a:cubicBezTo>
                  <a:cubicBezTo>
                    <a:pt x="3921915" y="936472"/>
                    <a:pt x="3931303" y="941166"/>
                    <a:pt x="3940691" y="945860"/>
                  </a:cubicBezTo>
                  <a:cubicBezTo>
                    <a:pt x="3952426" y="950554"/>
                    <a:pt x="3964161" y="957595"/>
                    <a:pt x="3973550" y="962289"/>
                  </a:cubicBezTo>
                  <a:cubicBezTo>
                    <a:pt x="3980591" y="964636"/>
                    <a:pt x="3985285" y="969330"/>
                    <a:pt x="3992326" y="971677"/>
                  </a:cubicBezTo>
                  <a:cubicBezTo>
                    <a:pt x="4006408" y="978718"/>
                    <a:pt x="4020491" y="985760"/>
                    <a:pt x="4032226" y="992801"/>
                  </a:cubicBezTo>
                  <a:cubicBezTo>
                    <a:pt x="4036920" y="995148"/>
                    <a:pt x="4039267" y="997495"/>
                    <a:pt x="4043961" y="999842"/>
                  </a:cubicBezTo>
                  <a:cubicBezTo>
                    <a:pt x="4043961" y="999842"/>
                    <a:pt x="4043961" y="999842"/>
                    <a:pt x="4043961" y="1002189"/>
                  </a:cubicBezTo>
                  <a:cubicBezTo>
                    <a:pt x="4048655" y="1011577"/>
                    <a:pt x="4053349" y="1018618"/>
                    <a:pt x="4060390" y="1025659"/>
                  </a:cubicBezTo>
                  <a:close/>
                  <a:moveTo>
                    <a:pt x="3586287" y="1098418"/>
                  </a:moveTo>
                  <a:cubicBezTo>
                    <a:pt x="3583940" y="1110153"/>
                    <a:pt x="3583940" y="1119541"/>
                    <a:pt x="3581593" y="1131276"/>
                  </a:cubicBezTo>
                  <a:cubicBezTo>
                    <a:pt x="3579246" y="1145359"/>
                    <a:pt x="3576899" y="1159441"/>
                    <a:pt x="3576899" y="1173523"/>
                  </a:cubicBezTo>
                  <a:cubicBezTo>
                    <a:pt x="3574552" y="1182911"/>
                    <a:pt x="3574552" y="1194647"/>
                    <a:pt x="3572205" y="1204035"/>
                  </a:cubicBezTo>
                  <a:cubicBezTo>
                    <a:pt x="3569858" y="1218117"/>
                    <a:pt x="3569858" y="1232199"/>
                    <a:pt x="3567511" y="1246282"/>
                  </a:cubicBezTo>
                  <a:cubicBezTo>
                    <a:pt x="3565163" y="1258017"/>
                    <a:pt x="3565163" y="1269752"/>
                    <a:pt x="3562817" y="1281487"/>
                  </a:cubicBezTo>
                  <a:cubicBezTo>
                    <a:pt x="3560469" y="1295570"/>
                    <a:pt x="3560469" y="1309652"/>
                    <a:pt x="3558123" y="1321387"/>
                  </a:cubicBezTo>
                  <a:cubicBezTo>
                    <a:pt x="3555775" y="1333122"/>
                    <a:pt x="3555775" y="1347205"/>
                    <a:pt x="3553428" y="1358940"/>
                  </a:cubicBezTo>
                  <a:cubicBezTo>
                    <a:pt x="3551081" y="1373022"/>
                    <a:pt x="3551081" y="1384757"/>
                    <a:pt x="3548734" y="1398840"/>
                  </a:cubicBezTo>
                  <a:cubicBezTo>
                    <a:pt x="3546387" y="1412922"/>
                    <a:pt x="3546387" y="1427004"/>
                    <a:pt x="3544040" y="1441087"/>
                  </a:cubicBezTo>
                  <a:cubicBezTo>
                    <a:pt x="3541693" y="1455169"/>
                    <a:pt x="3541693" y="1469251"/>
                    <a:pt x="3539346" y="1483333"/>
                  </a:cubicBezTo>
                  <a:cubicBezTo>
                    <a:pt x="3536999" y="1497416"/>
                    <a:pt x="3536999" y="1511498"/>
                    <a:pt x="3534652" y="1525580"/>
                  </a:cubicBezTo>
                  <a:cubicBezTo>
                    <a:pt x="3532305" y="1542009"/>
                    <a:pt x="3532305" y="1558439"/>
                    <a:pt x="3529958" y="1574868"/>
                  </a:cubicBezTo>
                  <a:cubicBezTo>
                    <a:pt x="3529958" y="1581909"/>
                    <a:pt x="3529958" y="1588950"/>
                    <a:pt x="3527611" y="1595992"/>
                  </a:cubicBezTo>
                  <a:cubicBezTo>
                    <a:pt x="3527611" y="1595992"/>
                    <a:pt x="3527611" y="1595992"/>
                    <a:pt x="3527611" y="1595992"/>
                  </a:cubicBezTo>
                  <a:cubicBezTo>
                    <a:pt x="3525264" y="1595992"/>
                    <a:pt x="3522917" y="1595992"/>
                    <a:pt x="3520570" y="1598339"/>
                  </a:cubicBezTo>
                  <a:cubicBezTo>
                    <a:pt x="3518223" y="1593645"/>
                    <a:pt x="3515876" y="1588950"/>
                    <a:pt x="3513528" y="1581909"/>
                  </a:cubicBezTo>
                  <a:cubicBezTo>
                    <a:pt x="3506487" y="1565480"/>
                    <a:pt x="3499446" y="1549051"/>
                    <a:pt x="3492405" y="1534968"/>
                  </a:cubicBezTo>
                  <a:cubicBezTo>
                    <a:pt x="3483017" y="1511498"/>
                    <a:pt x="3473629" y="1488027"/>
                    <a:pt x="3464241" y="1466904"/>
                  </a:cubicBezTo>
                  <a:cubicBezTo>
                    <a:pt x="3461894" y="1464557"/>
                    <a:pt x="3461894" y="1459863"/>
                    <a:pt x="3459546" y="1457516"/>
                  </a:cubicBezTo>
                  <a:cubicBezTo>
                    <a:pt x="3438423" y="1403534"/>
                    <a:pt x="3414953" y="1351899"/>
                    <a:pt x="3393829" y="1300264"/>
                  </a:cubicBezTo>
                  <a:cubicBezTo>
                    <a:pt x="3335153" y="1161788"/>
                    <a:pt x="3278824" y="1025659"/>
                    <a:pt x="3222495" y="894225"/>
                  </a:cubicBezTo>
                  <a:cubicBezTo>
                    <a:pt x="3356276" y="903613"/>
                    <a:pt x="3483017" y="922389"/>
                    <a:pt x="3602716" y="948207"/>
                  </a:cubicBezTo>
                  <a:cubicBezTo>
                    <a:pt x="3600369" y="955248"/>
                    <a:pt x="3600369" y="964636"/>
                    <a:pt x="3598022" y="971677"/>
                  </a:cubicBezTo>
                  <a:cubicBezTo>
                    <a:pt x="3598022" y="971677"/>
                    <a:pt x="3595675" y="971677"/>
                    <a:pt x="3595675" y="971677"/>
                  </a:cubicBezTo>
                  <a:cubicBezTo>
                    <a:pt x="3583940" y="971677"/>
                    <a:pt x="3574552" y="981065"/>
                    <a:pt x="3574552" y="992801"/>
                  </a:cubicBezTo>
                  <a:cubicBezTo>
                    <a:pt x="3574552" y="1002189"/>
                    <a:pt x="3581593" y="1009230"/>
                    <a:pt x="3590981" y="1011577"/>
                  </a:cubicBezTo>
                  <a:cubicBezTo>
                    <a:pt x="3588634" y="1028006"/>
                    <a:pt x="3586287" y="1044436"/>
                    <a:pt x="3583940" y="1060865"/>
                  </a:cubicBezTo>
                  <a:cubicBezTo>
                    <a:pt x="3590981" y="1072600"/>
                    <a:pt x="3588634" y="1084335"/>
                    <a:pt x="3586287" y="1098418"/>
                  </a:cubicBezTo>
                  <a:close/>
                  <a:moveTo>
                    <a:pt x="3520570" y="2365823"/>
                  </a:moveTo>
                  <a:cubicBezTo>
                    <a:pt x="3520570" y="2391640"/>
                    <a:pt x="3520570" y="2417458"/>
                    <a:pt x="3522917" y="2443275"/>
                  </a:cubicBezTo>
                  <a:cubicBezTo>
                    <a:pt x="3522917" y="2462052"/>
                    <a:pt x="3522917" y="2483175"/>
                    <a:pt x="3525264" y="2501952"/>
                  </a:cubicBezTo>
                  <a:cubicBezTo>
                    <a:pt x="3525264" y="2516034"/>
                    <a:pt x="3525264" y="2530116"/>
                    <a:pt x="3527611" y="2546545"/>
                  </a:cubicBezTo>
                  <a:cubicBezTo>
                    <a:pt x="3522917" y="2546545"/>
                    <a:pt x="3520570" y="2548892"/>
                    <a:pt x="3515876" y="2551240"/>
                  </a:cubicBezTo>
                  <a:cubicBezTo>
                    <a:pt x="3506487" y="2539504"/>
                    <a:pt x="3497099" y="2530116"/>
                    <a:pt x="3487711" y="2518381"/>
                  </a:cubicBezTo>
                  <a:cubicBezTo>
                    <a:pt x="3478323" y="2506646"/>
                    <a:pt x="3466588" y="2494910"/>
                    <a:pt x="3457200" y="2483175"/>
                  </a:cubicBezTo>
                  <a:cubicBezTo>
                    <a:pt x="3443117" y="2466746"/>
                    <a:pt x="3429035" y="2450317"/>
                    <a:pt x="3417300" y="2433887"/>
                  </a:cubicBezTo>
                  <a:cubicBezTo>
                    <a:pt x="3407911" y="2422152"/>
                    <a:pt x="3398523" y="2410417"/>
                    <a:pt x="3386788" y="2398681"/>
                  </a:cubicBezTo>
                  <a:cubicBezTo>
                    <a:pt x="3372706" y="2382252"/>
                    <a:pt x="3358624" y="2363476"/>
                    <a:pt x="3344541" y="2347047"/>
                  </a:cubicBezTo>
                  <a:cubicBezTo>
                    <a:pt x="3335153" y="2335311"/>
                    <a:pt x="3325765" y="2323576"/>
                    <a:pt x="3316377" y="2311841"/>
                  </a:cubicBezTo>
                  <a:cubicBezTo>
                    <a:pt x="3299947" y="2290717"/>
                    <a:pt x="3285865" y="2271941"/>
                    <a:pt x="3269436" y="2250818"/>
                  </a:cubicBezTo>
                  <a:cubicBezTo>
                    <a:pt x="3262395" y="2241429"/>
                    <a:pt x="3255353" y="2232041"/>
                    <a:pt x="3248312" y="2222653"/>
                  </a:cubicBezTo>
                  <a:cubicBezTo>
                    <a:pt x="3224842" y="2194489"/>
                    <a:pt x="3203718" y="2163977"/>
                    <a:pt x="3180248" y="2133465"/>
                  </a:cubicBezTo>
                  <a:cubicBezTo>
                    <a:pt x="3180248" y="2133465"/>
                    <a:pt x="3180248" y="2133465"/>
                    <a:pt x="3180248" y="2131118"/>
                  </a:cubicBezTo>
                  <a:cubicBezTo>
                    <a:pt x="3116878" y="2046624"/>
                    <a:pt x="3053508" y="1962131"/>
                    <a:pt x="2992484" y="1877637"/>
                  </a:cubicBezTo>
                  <a:cubicBezTo>
                    <a:pt x="2997178" y="1872943"/>
                    <a:pt x="2999525" y="1868249"/>
                    <a:pt x="2999525" y="1861208"/>
                  </a:cubicBezTo>
                  <a:cubicBezTo>
                    <a:pt x="2999525" y="1858861"/>
                    <a:pt x="2999525" y="1854167"/>
                    <a:pt x="2997178" y="1851820"/>
                  </a:cubicBezTo>
                  <a:cubicBezTo>
                    <a:pt x="3011261" y="1844779"/>
                    <a:pt x="3025343" y="1835390"/>
                    <a:pt x="3041772" y="1828349"/>
                  </a:cubicBezTo>
                  <a:cubicBezTo>
                    <a:pt x="3046466" y="1826002"/>
                    <a:pt x="3051160" y="1823655"/>
                    <a:pt x="3055854" y="1821308"/>
                  </a:cubicBezTo>
                  <a:cubicBezTo>
                    <a:pt x="3076978" y="1809573"/>
                    <a:pt x="3098101" y="1800185"/>
                    <a:pt x="3119225" y="1788449"/>
                  </a:cubicBezTo>
                  <a:cubicBezTo>
                    <a:pt x="3121572" y="1786102"/>
                    <a:pt x="3126266" y="1783755"/>
                    <a:pt x="3128613" y="1783755"/>
                  </a:cubicBezTo>
                  <a:cubicBezTo>
                    <a:pt x="3175554" y="1760285"/>
                    <a:pt x="3222495" y="1736814"/>
                    <a:pt x="3269436" y="1715691"/>
                  </a:cubicBezTo>
                  <a:cubicBezTo>
                    <a:pt x="3276477" y="1713344"/>
                    <a:pt x="3281171" y="1710997"/>
                    <a:pt x="3288212" y="1706303"/>
                  </a:cubicBezTo>
                  <a:cubicBezTo>
                    <a:pt x="3304641" y="1699262"/>
                    <a:pt x="3321071" y="1692221"/>
                    <a:pt x="3337500" y="1685179"/>
                  </a:cubicBezTo>
                  <a:cubicBezTo>
                    <a:pt x="3346888" y="1680485"/>
                    <a:pt x="3356276" y="1678138"/>
                    <a:pt x="3363318" y="1673444"/>
                  </a:cubicBezTo>
                  <a:cubicBezTo>
                    <a:pt x="3377400" y="1668750"/>
                    <a:pt x="3389135" y="1661709"/>
                    <a:pt x="3403217" y="1657015"/>
                  </a:cubicBezTo>
                  <a:cubicBezTo>
                    <a:pt x="3414953" y="1652321"/>
                    <a:pt x="3424341" y="1649974"/>
                    <a:pt x="3436076" y="1645280"/>
                  </a:cubicBezTo>
                  <a:cubicBezTo>
                    <a:pt x="3447811" y="1640586"/>
                    <a:pt x="3459546" y="1635891"/>
                    <a:pt x="3468935" y="1633544"/>
                  </a:cubicBezTo>
                  <a:cubicBezTo>
                    <a:pt x="3480670" y="1628850"/>
                    <a:pt x="3492405" y="1626503"/>
                    <a:pt x="3501793" y="1621809"/>
                  </a:cubicBezTo>
                  <a:cubicBezTo>
                    <a:pt x="3506487" y="1619462"/>
                    <a:pt x="3508834" y="1619462"/>
                    <a:pt x="3513528" y="1617115"/>
                  </a:cubicBezTo>
                  <a:cubicBezTo>
                    <a:pt x="3515876" y="1624156"/>
                    <a:pt x="3522917" y="1628850"/>
                    <a:pt x="3529958" y="1628850"/>
                  </a:cubicBezTo>
                  <a:cubicBezTo>
                    <a:pt x="3520570" y="1814267"/>
                    <a:pt x="3518223" y="2004378"/>
                    <a:pt x="3518223" y="2196836"/>
                  </a:cubicBezTo>
                  <a:cubicBezTo>
                    <a:pt x="3518223" y="2203877"/>
                    <a:pt x="3518223" y="2213265"/>
                    <a:pt x="3518223" y="2220306"/>
                  </a:cubicBezTo>
                  <a:cubicBezTo>
                    <a:pt x="3518223" y="2253165"/>
                    <a:pt x="3518223" y="2283676"/>
                    <a:pt x="3518223" y="2316535"/>
                  </a:cubicBezTo>
                  <a:cubicBezTo>
                    <a:pt x="3520570" y="2337658"/>
                    <a:pt x="3520570" y="2351741"/>
                    <a:pt x="3520570" y="2365823"/>
                  </a:cubicBezTo>
                  <a:close/>
                  <a:moveTo>
                    <a:pt x="3844462" y="2149895"/>
                  </a:moveTo>
                  <a:cubicBezTo>
                    <a:pt x="3856197" y="2138159"/>
                    <a:pt x="3867933" y="2124077"/>
                    <a:pt x="3879668" y="2112342"/>
                  </a:cubicBezTo>
                  <a:cubicBezTo>
                    <a:pt x="3882015" y="2107648"/>
                    <a:pt x="3886709" y="2105301"/>
                    <a:pt x="3889056" y="2100607"/>
                  </a:cubicBezTo>
                  <a:cubicBezTo>
                    <a:pt x="3898444" y="2091218"/>
                    <a:pt x="3907832" y="2079483"/>
                    <a:pt x="3919568" y="2070095"/>
                  </a:cubicBezTo>
                  <a:cubicBezTo>
                    <a:pt x="3924262" y="2065401"/>
                    <a:pt x="3928956" y="2060707"/>
                    <a:pt x="3933650" y="2056013"/>
                  </a:cubicBezTo>
                  <a:cubicBezTo>
                    <a:pt x="3943038" y="2046624"/>
                    <a:pt x="3952426" y="2037236"/>
                    <a:pt x="3959467" y="2030195"/>
                  </a:cubicBezTo>
                  <a:cubicBezTo>
                    <a:pt x="3964161" y="2025501"/>
                    <a:pt x="3971203" y="2020807"/>
                    <a:pt x="3975897" y="2013766"/>
                  </a:cubicBezTo>
                  <a:cubicBezTo>
                    <a:pt x="3982938" y="2006725"/>
                    <a:pt x="3992326" y="1997337"/>
                    <a:pt x="3999367" y="1990295"/>
                  </a:cubicBezTo>
                  <a:cubicBezTo>
                    <a:pt x="4006408" y="1985601"/>
                    <a:pt x="4011102" y="1978560"/>
                    <a:pt x="4018143" y="1973866"/>
                  </a:cubicBezTo>
                  <a:cubicBezTo>
                    <a:pt x="4025185" y="1966825"/>
                    <a:pt x="4034573" y="1959784"/>
                    <a:pt x="4041614" y="1952743"/>
                  </a:cubicBezTo>
                  <a:cubicBezTo>
                    <a:pt x="4048655" y="1948049"/>
                    <a:pt x="4055696" y="1941007"/>
                    <a:pt x="4062738" y="1936313"/>
                  </a:cubicBezTo>
                  <a:cubicBezTo>
                    <a:pt x="4069778" y="1929272"/>
                    <a:pt x="4076820" y="1924578"/>
                    <a:pt x="4083861" y="1917537"/>
                  </a:cubicBezTo>
                  <a:cubicBezTo>
                    <a:pt x="4090902" y="1912843"/>
                    <a:pt x="4097943" y="1908149"/>
                    <a:pt x="4104984" y="1901108"/>
                  </a:cubicBezTo>
                  <a:cubicBezTo>
                    <a:pt x="4107331" y="1898761"/>
                    <a:pt x="4109678" y="1898761"/>
                    <a:pt x="4112025" y="1896413"/>
                  </a:cubicBezTo>
                  <a:cubicBezTo>
                    <a:pt x="4114372" y="1901108"/>
                    <a:pt x="4119067" y="1903455"/>
                    <a:pt x="4123761" y="1903455"/>
                  </a:cubicBezTo>
                  <a:cubicBezTo>
                    <a:pt x="4121414" y="1919884"/>
                    <a:pt x="4121414" y="1936313"/>
                    <a:pt x="4119067" y="1952743"/>
                  </a:cubicBezTo>
                  <a:cubicBezTo>
                    <a:pt x="4116719" y="1966825"/>
                    <a:pt x="4116719" y="1980907"/>
                    <a:pt x="4114372" y="1992643"/>
                  </a:cubicBezTo>
                  <a:cubicBezTo>
                    <a:pt x="4112025" y="2013766"/>
                    <a:pt x="4112025" y="2034889"/>
                    <a:pt x="4109678" y="2053666"/>
                  </a:cubicBezTo>
                  <a:cubicBezTo>
                    <a:pt x="4107331" y="2070095"/>
                    <a:pt x="4107331" y="2086524"/>
                    <a:pt x="4104984" y="2102954"/>
                  </a:cubicBezTo>
                  <a:cubicBezTo>
                    <a:pt x="4102637" y="2124077"/>
                    <a:pt x="4102637" y="2145201"/>
                    <a:pt x="4100290" y="2166324"/>
                  </a:cubicBezTo>
                  <a:cubicBezTo>
                    <a:pt x="4100290" y="2182753"/>
                    <a:pt x="4097943" y="2199183"/>
                    <a:pt x="4097943" y="2215612"/>
                  </a:cubicBezTo>
                  <a:cubicBezTo>
                    <a:pt x="4095596" y="2239082"/>
                    <a:pt x="4095596" y="2262553"/>
                    <a:pt x="4095596" y="2288370"/>
                  </a:cubicBezTo>
                  <a:cubicBezTo>
                    <a:pt x="4095596" y="2302453"/>
                    <a:pt x="4093249" y="2316535"/>
                    <a:pt x="4093249" y="2330617"/>
                  </a:cubicBezTo>
                  <a:cubicBezTo>
                    <a:pt x="4088555" y="2478481"/>
                    <a:pt x="4086208" y="2628692"/>
                    <a:pt x="4088555" y="2783597"/>
                  </a:cubicBezTo>
                  <a:cubicBezTo>
                    <a:pt x="4079167" y="2783597"/>
                    <a:pt x="4072126" y="2790638"/>
                    <a:pt x="4069778" y="2797679"/>
                  </a:cubicBezTo>
                  <a:cubicBezTo>
                    <a:pt x="4060390" y="2795332"/>
                    <a:pt x="4048655" y="2792985"/>
                    <a:pt x="4039267" y="2788291"/>
                  </a:cubicBezTo>
                  <a:cubicBezTo>
                    <a:pt x="4034573" y="2785944"/>
                    <a:pt x="4029879" y="2785944"/>
                    <a:pt x="4027532" y="2785944"/>
                  </a:cubicBezTo>
                  <a:cubicBezTo>
                    <a:pt x="4013449" y="2781250"/>
                    <a:pt x="3997020" y="2776556"/>
                    <a:pt x="3980591" y="2771862"/>
                  </a:cubicBezTo>
                  <a:cubicBezTo>
                    <a:pt x="3973550" y="2769515"/>
                    <a:pt x="3968856" y="2767168"/>
                    <a:pt x="3961814" y="2767168"/>
                  </a:cubicBezTo>
                  <a:cubicBezTo>
                    <a:pt x="3947732" y="2762474"/>
                    <a:pt x="3933650" y="2757780"/>
                    <a:pt x="3917220" y="2750738"/>
                  </a:cubicBezTo>
                  <a:cubicBezTo>
                    <a:pt x="3910180" y="2748391"/>
                    <a:pt x="3903138" y="2746044"/>
                    <a:pt x="3893750" y="2741350"/>
                  </a:cubicBezTo>
                  <a:cubicBezTo>
                    <a:pt x="3879668" y="2736656"/>
                    <a:pt x="3863239" y="2729615"/>
                    <a:pt x="3849156" y="2722574"/>
                  </a:cubicBezTo>
                  <a:cubicBezTo>
                    <a:pt x="3842115" y="2720227"/>
                    <a:pt x="3832727" y="2715533"/>
                    <a:pt x="3825686" y="2713186"/>
                  </a:cubicBezTo>
                  <a:cubicBezTo>
                    <a:pt x="3804562" y="2703798"/>
                    <a:pt x="3781092" y="2694409"/>
                    <a:pt x="3757622" y="2682674"/>
                  </a:cubicBezTo>
                  <a:cubicBezTo>
                    <a:pt x="3755274" y="2682674"/>
                    <a:pt x="3755274" y="2682674"/>
                    <a:pt x="3752927" y="2680327"/>
                  </a:cubicBezTo>
                  <a:cubicBezTo>
                    <a:pt x="3729457" y="2668592"/>
                    <a:pt x="3703639" y="2656857"/>
                    <a:pt x="3677822" y="2645121"/>
                  </a:cubicBezTo>
                  <a:cubicBezTo>
                    <a:pt x="3673128" y="2642774"/>
                    <a:pt x="3668434" y="2640427"/>
                    <a:pt x="3663740" y="2638080"/>
                  </a:cubicBezTo>
                  <a:cubicBezTo>
                    <a:pt x="3642616" y="2628692"/>
                    <a:pt x="3621493" y="2616957"/>
                    <a:pt x="3600369" y="2605222"/>
                  </a:cubicBezTo>
                  <a:cubicBezTo>
                    <a:pt x="3590981" y="2600527"/>
                    <a:pt x="3581593" y="2595833"/>
                    <a:pt x="3574552" y="2591139"/>
                  </a:cubicBezTo>
                  <a:cubicBezTo>
                    <a:pt x="3562817" y="2584098"/>
                    <a:pt x="3551081" y="2577057"/>
                    <a:pt x="3539346" y="2572363"/>
                  </a:cubicBezTo>
                  <a:cubicBezTo>
                    <a:pt x="3541693" y="2570016"/>
                    <a:pt x="3541693" y="2567669"/>
                    <a:pt x="3541693" y="2562975"/>
                  </a:cubicBezTo>
                  <a:cubicBezTo>
                    <a:pt x="3541693" y="2555934"/>
                    <a:pt x="3539346" y="2551240"/>
                    <a:pt x="3532305" y="2546545"/>
                  </a:cubicBezTo>
                  <a:cubicBezTo>
                    <a:pt x="3619146" y="2419805"/>
                    <a:pt x="3720069" y="2278982"/>
                    <a:pt x="3832727" y="2152242"/>
                  </a:cubicBezTo>
                  <a:cubicBezTo>
                    <a:pt x="3842115" y="2154589"/>
                    <a:pt x="3842115" y="2152242"/>
                    <a:pt x="3844462" y="2149895"/>
                  </a:cubicBezTo>
                  <a:close/>
                  <a:moveTo>
                    <a:pt x="4431224" y="2595833"/>
                  </a:moveTo>
                  <a:cubicBezTo>
                    <a:pt x="4447653" y="2586445"/>
                    <a:pt x="4466430" y="2574710"/>
                    <a:pt x="4482859" y="2565322"/>
                  </a:cubicBezTo>
                  <a:cubicBezTo>
                    <a:pt x="4487553" y="2562975"/>
                    <a:pt x="4494594" y="2558281"/>
                    <a:pt x="4499288" y="2555934"/>
                  </a:cubicBezTo>
                  <a:cubicBezTo>
                    <a:pt x="4513371" y="2548892"/>
                    <a:pt x="4527453" y="2539504"/>
                    <a:pt x="4539188" y="2532463"/>
                  </a:cubicBezTo>
                  <a:cubicBezTo>
                    <a:pt x="4546229" y="2527769"/>
                    <a:pt x="4553270" y="2525422"/>
                    <a:pt x="4560311" y="2520728"/>
                  </a:cubicBezTo>
                  <a:cubicBezTo>
                    <a:pt x="4567353" y="2518381"/>
                    <a:pt x="4572047" y="2513687"/>
                    <a:pt x="4579088" y="2511340"/>
                  </a:cubicBezTo>
                  <a:cubicBezTo>
                    <a:pt x="4581435" y="2516034"/>
                    <a:pt x="4586129" y="2518381"/>
                    <a:pt x="4590823" y="2520728"/>
                  </a:cubicBezTo>
                  <a:cubicBezTo>
                    <a:pt x="4590823" y="2523075"/>
                    <a:pt x="4588476" y="2527769"/>
                    <a:pt x="4588476" y="2530116"/>
                  </a:cubicBezTo>
                  <a:cubicBezTo>
                    <a:pt x="4588476" y="2532463"/>
                    <a:pt x="4588476" y="2534810"/>
                    <a:pt x="4586129" y="2537157"/>
                  </a:cubicBezTo>
                  <a:cubicBezTo>
                    <a:pt x="4583782" y="2546545"/>
                    <a:pt x="4581435" y="2555934"/>
                    <a:pt x="4581435" y="2565322"/>
                  </a:cubicBezTo>
                  <a:cubicBezTo>
                    <a:pt x="4581435" y="2567669"/>
                    <a:pt x="4581435" y="2572363"/>
                    <a:pt x="4579088" y="2574710"/>
                  </a:cubicBezTo>
                  <a:cubicBezTo>
                    <a:pt x="4576741" y="2584098"/>
                    <a:pt x="4576741" y="2593486"/>
                    <a:pt x="4574393" y="2605222"/>
                  </a:cubicBezTo>
                  <a:cubicBezTo>
                    <a:pt x="4574393" y="2607569"/>
                    <a:pt x="4574393" y="2612263"/>
                    <a:pt x="4572047" y="2614610"/>
                  </a:cubicBezTo>
                  <a:cubicBezTo>
                    <a:pt x="4569699" y="2623998"/>
                    <a:pt x="4569699" y="2635733"/>
                    <a:pt x="4567353" y="2647468"/>
                  </a:cubicBezTo>
                  <a:cubicBezTo>
                    <a:pt x="4567353" y="2649816"/>
                    <a:pt x="4567353" y="2652163"/>
                    <a:pt x="4565005" y="2656857"/>
                  </a:cubicBezTo>
                  <a:cubicBezTo>
                    <a:pt x="4560311" y="2685021"/>
                    <a:pt x="4557964" y="2710839"/>
                    <a:pt x="4553270" y="2741350"/>
                  </a:cubicBezTo>
                  <a:cubicBezTo>
                    <a:pt x="4553270" y="2741350"/>
                    <a:pt x="4553270" y="2743697"/>
                    <a:pt x="4553270" y="2743697"/>
                  </a:cubicBezTo>
                  <a:cubicBezTo>
                    <a:pt x="4550923" y="2755433"/>
                    <a:pt x="4550923" y="2764821"/>
                    <a:pt x="4548576" y="2776556"/>
                  </a:cubicBezTo>
                  <a:cubicBezTo>
                    <a:pt x="4546229" y="2790638"/>
                    <a:pt x="4546229" y="2802374"/>
                    <a:pt x="4543882" y="2816456"/>
                  </a:cubicBezTo>
                  <a:cubicBezTo>
                    <a:pt x="4543882" y="2816456"/>
                    <a:pt x="4543882" y="2816456"/>
                    <a:pt x="4541535" y="2816456"/>
                  </a:cubicBezTo>
                  <a:cubicBezTo>
                    <a:pt x="4529800" y="2816456"/>
                    <a:pt x="4520412" y="2825844"/>
                    <a:pt x="4520412" y="2837579"/>
                  </a:cubicBezTo>
                  <a:cubicBezTo>
                    <a:pt x="4520412" y="2839926"/>
                    <a:pt x="4520412" y="2842273"/>
                    <a:pt x="4522759" y="2844620"/>
                  </a:cubicBezTo>
                  <a:cubicBezTo>
                    <a:pt x="4520412" y="2844620"/>
                    <a:pt x="4520412" y="2844620"/>
                    <a:pt x="4518065" y="2846967"/>
                  </a:cubicBezTo>
                  <a:cubicBezTo>
                    <a:pt x="4513371" y="2849314"/>
                    <a:pt x="4508676" y="2851662"/>
                    <a:pt x="4503982" y="2851662"/>
                  </a:cubicBezTo>
                  <a:cubicBezTo>
                    <a:pt x="4494594" y="2854009"/>
                    <a:pt x="4485206" y="2856356"/>
                    <a:pt x="4475818" y="2858703"/>
                  </a:cubicBezTo>
                  <a:cubicBezTo>
                    <a:pt x="4471124" y="2858703"/>
                    <a:pt x="4468776" y="2861050"/>
                    <a:pt x="4464082" y="2861050"/>
                  </a:cubicBezTo>
                  <a:cubicBezTo>
                    <a:pt x="4454694" y="2863397"/>
                    <a:pt x="4442959" y="2863397"/>
                    <a:pt x="4433571" y="2865744"/>
                  </a:cubicBezTo>
                  <a:cubicBezTo>
                    <a:pt x="4428877" y="2865744"/>
                    <a:pt x="4426530" y="2865744"/>
                    <a:pt x="4421835" y="2868091"/>
                  </a:cubicBezTo>
                  <a:cubicBezTo>
                    <a:pt x="4407753" y="2868091"/>
                    <a:pt x="4396018" y="2870438"/>
                    <a:pt x="4381936" y="2870438"/>
                  </a:cubicBezTo>
                  <a:cubicBezTo>
                    <a:pt x="4379589" y="2870438"/>
                    <a:pt x="4379589" y="2870438"/>
                    <a:pt x="4377242" y="2870438"/>
                  </a:cubicBezTo>
                  <a:cubicBezTo>
                    <a:pt x="4365507" y="2870438"/>
                    <a:pt x="4356118" y="2870438"/>
                    <a:pt x="4344383" y="2870438"/>
                  </a:cubicBezTo>
                  <a:cubicBezTo>
                    <a:pt x="4342036" y="2870438"/>
                    <a:pt x="4339689" y="2870438"/>
                    <a:pt x="4337342" y="2870438"/>
                  </a:cubicBezTo>
                  <a:cubicBezTo>
                    <a:pt x="4327954" y="2870438"/>
                    <a:pt x="4318566" y="2868091"/>
                    <a:pt x="4309178" y="2868091"/>
                  </a:cubicBezTo>
                  <a:cubicBezTo>
                    <a:pt x="4304483" y="2868091"/>
                    <a:pt x="4302136" y="2868091"/>
                    <a:pt x="4297442" y="2865744"/>
                  </a:cubicBezTo>
                  <a:cubicBezTo>
                    <a:pt x="4290401" y="2865744"/>
                    <a:pt x="4281013" y="2863397"/>
                    <a:pt x="4273972" y="2863397"/>
                  </a:cubicBezTo>
                  <a:cubicBezTo>
                    <a:pt x="4269277" y="2863397"/>
                    <a:pt x="4264583" y="2861050"/>
                    <a:pt x="4259889" y="2861050"/>
                  </a:cubicBezTo>
                  <a:cubicBezTo>
                    <a:pt x="4252848" y="2858703"/>
                    <a:pt x="4245807" y="2858703"/>
                    <a:pt x="4238766" y="2856356"/>
                  </a:cubicBezTo>
                  <a:cubicBezTo>
                    <a:pt x="4234072" y="2854009"/>
                    <a:pt x="4227031" y="2854009"/>
                    <a:pt x="4222337" y="2851662"/>
                  </a:cubicBezTo>
                  <a:cubicBezTo>
                    <a:pt x="4215296" y="2849314"/>
                    <a:pt x="4208254" y="2849314"/>
                    <a:pt x="4203560" y="2846967"/>
                  </a:cubicBezTo>
                  <a:cubicBezTo>
                    <a:pt x="4196519" y="2844620"/>
                    <a:pt x="4191825" y="2842273"/>
                    <a:pt x="4184784" y="2842273"/>
                  </a:cubicBezTo>
                  <a:cubicBezTo>
                    <a:pt x="4177743" y="2839926"/>
                    <a:pt x="4173049" y="2839926"/>
                    <a:pt x="4166007" y="2837579"/>
                  </a:cubicBezTo>
                  <a:cubicBezTo>
                    <a:pt x="4158966" y="2835232"/>
                    <a:pt x="4154272" y="2832885"/>
                    <a:pt x="4147231" y="2830538"/>
                  </a:cubicBezTo>
                  <a:cubicBezTo>
                    <a:pt x="4140190" y="2828191"/>
                    <a:pt x="4135496" y="2825844"/>
                    <a:pt x="4128455" y="2823497"/>
                  </a:cubicBezTo>
                  <a:cubicBezTo>
                    <a:pt x="4121414" y="2821150"/>
                    <a:pt x="4116719" y="2818803"/>
                    <a:pt x="4109678" y="2816456"/>
                  </a:cubicBezTo>
                  <a:cubicBezTo>
                    <a:pt x="4109678" y="2816456"/>
                    <a:pt x="4109678" y="2816456"/>
                    <a:pt x="4107331" y="2816456"/>
                  </a:cubicBezTo>
                  <a:cubicBezTo>
                    <a:pt x="4107331" y="2814109"/>
                    <a:pt x="4109678" y="2811762"/>
                    <a:pt x="4109678" y="2809415"/>
                  </a:cubicBezTo>
                  <a:cubicBezTo>
                    <a:pt x="4109678" y="2804721"/>
                    <a:pt x="4107331" y="2802374"/>
                    <a:pt x="4107331" y="2800026"/>
                  </a:cubicBezTo>
                  <a:cubicBezTo>
                    <a:pt x="4217643" y="2729615"/>
                    <a:pt x="4323260" y="2661551"/>
                    <a:pt x="4419489" y="2605222"/>
                  </a:cubicBezTo>
                  <a:cubicBezTo>
                    <a:pt x="4426530" y="2600527"/>
                    <a:pt x="4428877" y="2598180"/>
                    <a:pt x="4431224" y="2595833"/>
                  </a:cubicBezTo>
                  <a:close/>
                  <a:moveTo>
                    <a:pt x="4593170" y="2785944"/>
                  </a:moveTo>
                  <a:cubicBezTo>
                    <a:pt x="4600211" y="2776556"/>
                    <a:pt x="4609599" y="2767168"/>
                    <a:pt x="4616640" y="2757780"/>
                  </a:cubicBezTo>
                  <a:cubicBezTo>
                    <a:pt x="4621334" y="2753085"/>
                    <a:pt x="4623682" y="2748391"/>
                    <a:pt x="4628376" y="2743697"/>
                  </a:cubicBezTo>
                  <a:cubicBezTo>
                    <a:pt x="4635417" y="2734309"/>
                    <a:pt x="4642458" y="2727268"/>
                    <a:pt x="4647152" y="2717880"/>
                  </a:cubicBezTo>
                  <a:cubicBezTo>
                    <a:pt x="4651846" y="2713186"/>
                    <a:pt x="4654193" y="2708492"/>
                    <a:pt x="4658887" y="2701451"/>
                  </a:cubicBezTo>
                  <a:cubicBezTo>
                    <a:pt x="4663581" y="2694409"/>
                    <a:pt x="4670623" y="2685021"/>
                    <a:pt x="4675317" y="2677980"/>
                  </a:cubicBezTo>
                  <a:cubicBezTo>
                    <a:pt x="4680011" y="2673286"/>
                    <a:pt x="4682358" y="2668592"/>
                    <a:pt x="4687052" y="2661551"/>
                  </a:cubicBezTo>
                  <a:cubicBezTo>
                    <a:pt x="4691746" y="2654510"/>
                    <a:pt x="4696440" y="2647468"/>
                    <a:pt x="4703481" y="2638080"/>
                  </a:cubicBezTo>
                  <a:cubicBezTo>
                    <a:pt x="4708175" y="2633386"/>
                    <a:pt x="4710522" y="2628692"/>
                    <a:pt x="4712869" y="2621651"/>
                  </a:cubicBezTo>
                  <a:cubicBezTo>
                    <a:pt x="4717563" y="2614610"/>
                    <a:pt x="4722257" y="2607569"/>
                    <a:pt x="4726952" y="2600527"/>
                  </a:cubicBezTo>
                  <a:cubicBezTo>
                    <a:pt x="4729299" y="2595833"/>
                    <a:pt x="4733993" y="2591139"/>
                    <a:pt x="4736340" y="2584098"/>
                  </a:cubicBezTo>
                  <a:cubicBezTo>
                    <a:pt x="4741034" y="2577057"/>
                    <a:pt x="4745728" y="2570016"/>
                    <a:pt x="4748075" y="2562975"/>
                  </a:cubicBezTo>
                  <a:cubicBezTo>
                    <a:pt x="4750422" y="2558281"/>
                    <a:pt x="4755116" y="2553587"/>
                    <a:pt x="4757463" y="2546545"/>
                  </a:cubicBezTo>
                  <a:cubicBezTo>
                    <a:pt x="4759810" y="2544198"/>
                    <a:pt x="4762157" y="2539504"/>
                    <a:pt x="4764504" y="2537157"/>
                  </a:cubicBezTo>
                  <a:cubicBezTo>
                    <a:pt x="4762157" y="2539504"/>
                    <a:pt x="4762157" y="2544198"/>
                    <a:pt x="4759810" y="2546545"/>
                  </a:cubicBezTo>
                  <a:cubicBezTo>
                    <a:pt x="4757463" y="2553587"/>
                    <a:pt x="4752769" y="2560628"/>
                    <a:pt x="4750422" y="2567669"/>
                  </a:cubicBezTo>
                  <a:cubicBezTo>
                    <a:pt x="4748075" y="2572363"/>
                    <a:pt x="4745728" y="2579404"/>
                    <a:pt x="4743381" y="2586445"/>
                  </a:cubicBezTo>
                  <a:cubicBezTo>
                    <a:pt x="4741034" y="2593486"/>
                    <a:pt x="4736340" y="2600527"/>
                    <a:pt x="4733993" y="2607569"/>
                  </a:cubicBezTo>
                  <a:cubicBezTo>
                    <a:pt x="4731646" y="2614610"/>
                    <a:pt x="4729299" y="2619304"/>
                    <a:pt x="4726952" y="2626345"/>
                  </a:cubicBezTo>
                  <a:cubicBezTo>
                    <a:pt x="4724605" y="2633386"/>
                    <a:pt x="4719911" y="2642774"/>
                    <a:pt x="4717563" y="2649816"/>
                  </a:cubicBezTo>
                  <a:cubicBezTo>
                    <a:pt x="4715216" y="2656857"/>
                    <a:pt x="4712869" y="2663898"/>
                    <a:pt x="4710522" y="2668592"/>
                  </a:cubicBezTo>
                  <a:cubicBezTo>
                    <a:pt x="4708175" y="2675633"/>
                    <a:pt x="4703481" y="2685021"/>
                    <a:pt x="4701134" y="2692062"/>
                  </a:cubicBezTo>
                  <a:cubicBezTo>
                    <a:pt x="4698787" y="2699103"/>
                    <a:pt x="4696440" y="2706145"/>
                    <a:pt x="4691746" y="2713186"/>
                  </a:cubicBezTo>
                  <a:cubicBezTo>
                    <a:pt x="4689399" y="2720227"/>
                    <a:pt x="4684705" y="2729615"/>
                    <a:pt x="4682358" y="2736656"/>
                  </a:cubicBezTo>
                  <a:cubicBezTo>
                    <a:pt x="4680011" y="2743697"/>
                    <a:pt x="4675317" y="2753085"/>
                    <a:pt x="4672970" y="2760127"/>
                  </a:cubicBezTo>
                  <a:cubicBezTo>
                    <a:pt x="4670623" y="2767168"/>
                    <a:pt x="4665929" y="2774209"/>
                    <a:pt x="4663581" y="2783597"/>
                  </a:cubicBezTo>
                  <a:cubicBezTo>
                    <a:pt x="4649499" y="2814109"/>
                    <a:pt x="4637764" y="2846967"/>
                    <a:pt x="4623682" y="2882173"/>
                  </a:cubicBezTo>
                  <a:cubicBezTo>
                    <a:pt x="4614294" y="2903296"/>
                    <a:pt x="4607252" y="2924420"/>
                    <a:pt x="4597864" y="2945543"/>
                  </a:cubicBezTo>
                  <a:cubicBezTo>
                    <a:pt x="4593170" y="2954932"/>
                    <a:pt x="4590823" y="2964320"/>
                    <a:pt x="4586129" y="2976055"/>
                  </a:cubicBezTo>
                  <a:cubicBezTo>
                    <a:pt x="4583782" y="2976055"/>
                    <a:pt x="4581435" y="2973708"/>
                    <a:pt x="4579088" y="2973708"/>
                  </a:cubicBezTo>
                  <a:cubicBezTo>
                    <a:pt x="4579088" y="2973708"/>
                    <a:pt x="4576741" y="2973708"/>
                    <a:pt x="4576741" y="2973708"/>
                  </a:cubicBezTo>
                  <a:cubicBezTo>
                    <a:pt x="4576741" y="2971361"/>
                    <a:pt x="4576741" y="2971361"/>
                    <a:pt x="4576741" y="2969014"/>
                  </a:cubicBezTo>
                  <a:cubicBezTo>
                    <a:pt x="4576741" y="2964320"/>
                    <a:pt x="4574393" y="2959626"/>
                    <a:pt x="4574393" y="2954932"/>
                  </a:cubicBezTo>
                  <a:cubicBezTo>
                    <a:pt x="4572047" y="2947890"/>
                    <a:pt x="4572047" y="2938502"/>
                    <a:pt x="4569699" y="2931461"/>
                  </a:cubicBezTo>
                  <a:cubicBezTo>
                    <a:pt x="4569699" y="2926767"/>
                    <a:pt x="4567353" y="2922073"/>
                    <a:pt x="4567353" y="2917379"/>
                  </a:cubicBezTo>
                  <a:cubicBezTo>
                    <a:pt x="4565005" y="2905643"/>
                    <a:pt x="4565005" y="2896255"/>
                    <a:pt x="4562658" y="2884520"/>
                  </a:cubicBezTo>
                  <a:cubicBezTo>
                    <a:pt x="4562658" y="2882173"/>
                    <a:pt x="4562658" y="2879826"/>
                    <a:pt x="4562658" y="2877479"/>
                  </a:cubicBezTo>
                  <a:cubicBezTo>
                    <a:pt x="4562658" y="2870438"/>
                    <a:pt x="4560311" y="2863397"/>
                    <a:pt x="4560311" y="2856356"/>
                  </a:cubicBezTo>
                  <a:cubicBezTo>
                    <a:pt x="4569699" y="2854009"/>
                    <a:pt x="4576741" y="2846967"/>
                    <a:pt x="4576741" y="2837579"/>
                  </a:cubicBezTo>
                  <a:cubicBezTo>
                    <a:pt x="4576741" y="2830538"/>
                    <a:pt x="4574393" y="2825844"/>
                    <a:pt x="4569699" y="2823497"/>
                  </a:cubicBezTo>
                  <a:cubicBezTo>
                    <a:pt x="4576741" y="2814109"/>
                    <a:pt x="4583782" y="2804721"/>
                    <a:pt x="4590823" y="2797679"/>
                  </a:cubicBezTo>
                  <a:cubicBezTo>
                    <a:pt x="4586129" y="2792985"/>
                    <a:pt x="4588476" y="2788291"/>
                    <a:pt x="4593170" y="2785944"/>
                  </a:cubicBezTo>
                  <a:close/>
                  <a:moveTo>
                    <a:pt x="4764504" y="2570016"/>
                  </a:moveTo>
                  <a:cubicBezTo>
                    <a:pt x="4762157" y="2577057"/>
                    <a:pt x="4759810" y="2584098"/>
                    <a:pt x="4757463" y="2591139"/>
                  </a:cubicBezTo>
                  <a:cubicBezTo>
                    <a:pt x="4755116" y="2600527"/>
                    <a:pt x="4750422" y="2609916"/>
                    <a:pt x="4748075" y="2619304"/>
                  </a:cubicBezTo>
                  <a:cubicBezTo>
                    <a:pt x="4745728" y="2626345"/>
                    <a:pt x="4743381" y="2635733"/>
                    <a:pt x="4741034" y="2642774"/>
                  </a:cubicBezTo>
                  <a:cubicBezTo>
                    <a:pt x="4738687" y="2652163"/>
                    <a:pt x="4733993" y="2661551"/>
                    <a:pt x="4731646" y="2673286"/>
                  </a:cubicBezTo>
                  <a:cubicBezTo>
                    <a:pt x="4729299" y="2682674"/>
                    <a:pt x="4726952" y="2689715"/>
                    <a:pt x="4724605" y="2699103"/>
                  </a:cubicBezTo>
                  <a:cubicBezTo>
                    <a:pt x="4722257" y="2708492"/>
                    <a:pt x="4717563" y="2720227"/>
                    <a:pt x="4715216" y="2729615"/>
                  </a:cubicBezTo>
                  <a:cubicBezTo>
                    <a:pt x="4712869" y="2739003"/>
                    <a:pt x="4710522" y="2748391"/>
                    <a:pt x="4705828" y="2757780"/>
                  </a:cubicBezTo>
                  <a:cubicBezTo>
                    <a:pt x="4703481" y="2767168"/>
                    <a:pt x="4698787" y="2778903"/>
                    <a:pt x="4696440" y="2788291"/>
                  </a:cubicBezTo>
                  <a:cubicBezTo>
                    <a:pt x="4694093" y="2797679"/>
                    <a:pt x="4689399" y="2809415"/>
                    <a:pt x="4687052" y="2818803"/>
                  </a:cubicBezTo>
                  <a:cubicBezTo>
                    <a:pt x="4684705" y="2828191"/>
                    <a:pt x="4682358" y="2837579"/>
                    <a:pt x="4677664" y="2846967"/>
                  </a:cubicBezTo>
                  <a:cubicBezTo>
                    <a:pt x="4668275" y="2877479"/>
                    <a:pt x="4658887" y="2910338"/>
                    <a:pt x="4649499" y="2943196"/>
                  </a:cubicBezTo>
                  <a:lnTo>
                    <a:pt x="4644805" y="2959626"/>
                  </a:lnTo>
                  <a:cubicBezTo>
                    <a:pt x="4642458" y="2959626"/>
                    <a:pt x="4642458" y="2959626"/>
                    <a:pt x="4640111" y="2959626"/>
                  </a:cubicBezTo>
                  <a:cubicBezTo>
                    <a:pt x="4628376" y="2959626"/>
                    <a:pt x="4618988" y="2969014"/>
                    <a:pt x="4618988" y="2980749"/>
                  </a:cubicBezTo>
                  <a:cubicBezTo>
                    <a:pt x="4618988" y="2983096"/>
                    <a:pt x="4618988" y="2985443"/>
                    <a:pt x="4621334" y="2987790"/>
                  </a:cubicBezTo>
                  <a:cubicBezTo>
                    <a:pt x="4616640" y="2990137"/>
                    <a:pt x="4611946" y="2990137"/>
                    <a:pt x="4604905" y="2992484"/>
                  </a:cubicBezTo>
                  <a:cubicBezTo>
                    <a:pt x="4604905" y="2992484"/>
                    <a:pt x="4604905" y="2992484"/>
                    <a:pt x="4604905" y="2992484"/>
                  </a:cubicBezTo>
                  <a:cubicBezTo>
                    <a:pt x="4600211" y="2992484"/>
                    <a:pt x="4595517" y="2994831"/>
                    <a:pt x="4590823" y="2994831"/>
                  </a:cubicBezTo>
                  <a:cubicBezTo>
                    <a:pt x="4590823" y="2987790"/>
                    <a:pt x="4586129" y="2980749"/>
                    <a:pt x="4579088" y="2978402"/>
                  </a:cubicBezTo>
                  <a:cubicBezTo>
                    <a:pt x="4586129" y="2961973"/>
                    <a:pt x="4595517" y="2945543"/>
                    <a:pt x="4602558" y="2929114"/>
                  </a:cubicBezTo>
                  <a:cubicBezTo>
                    <a:pt x="4604905" y="2922073"/>
                    <a:pt x="4607252" y="2917379"/>
                    <a:pt x="4611946" y="2910338"/>
                  </a:cubicBezTo>
                  <a:cubicBezTo>
                    <a:pt x="4618988" y="2893908"/>
                    <a:pt x="4626029" y="2877479"/>
                    <a:pt x="4633070" y="2863397"/>
                  </a:cubicBezTo>
                  <a:cubicBezTo>
                    <a:pt x="4637764" y="2856356"/>
                    <a:pt x="4640111" y="2846967"/>
                    <a:pt x="4642458" y="2839926"/>
                  </a:cubicBezTo>
                  <a:cubicBezTo>
                    <a:pt x="4649499" y="2825844"/>
                    <a:pt x="4654193" y="2811762"/>
                    <a:pt x="4661234" y="2797679"/>
                  </a:cubicBezTo>
                  <a:cubicBezTo>
                    <a:pt x="4665929" y="2790638"/>
                    <a:pt x="4668275" y="2781250"/>
                    <a:pt x="4672970" y="2774209"/>
                  </a:cubicBezTo>
                  <a:cubicBezTo>
                    <a:pt x="4677664" y="2760127"/>
                    <a:pt x="4684705" y="2748391"/>
                    <a:pt x="4689399" y="2734309"/>
                  </a:cubicBezTo>
                  <a:cubicBezTo>
                    <a:pt x="4694093" y="2727268"/>
                    <a:pt x="4696440" y="2717880"/>
                    <a:pt x="4701134" y="2710839"/>
                  </a:cubicBezTo>
                  <a:cubicBezTo>
                    <a:pt x="4705828" y="2699103"/>
                    <a:pt x="4712869" y="2685021"/>
                    <a:pt x="4717563" y="2673286"/>
                  </a:cubicBezTo>
                  <a:cubicBezTo>
                    <a:pt x="4719911" y="2666245"/>
                    <a:pt x="4724605" y="2656857"/>
                    <a:pt x="4726952" y="2649816"/>
                  </a:cubicBezTo>
                  <a:cubicBezTo>
                    <a:pt x="4731646" y="2638080"/>
                    <a:pt x="4738687" y="2623998"/>
                    <a:pt x="4743381" y="2612263"/>
                  </a:cubicBezTo>
                  <a:cubicBezTo>
                    <a:pt x="4745728" y="2605222"/>
                    <a:pt x="4750422" y="2598180"/>
                    <a:pt x="4752769" y="2588792"/>
                  </a:cubicBezTo>
                  <a:cubicBezTo>
                    <a:pt x="4757463" y="2577057"/>
                    <a:pt x="4762157" y="2562975"/>
                    <a:pt x="4769198" y="2551240"/>
                  </a:cubicBezTo>
                  <a:cubicBezTo>
                    <a:pt x="4771546" y="2548892"/>
                    <a:pt x="4771546" y="2544198"/>
                    <a:pt x="4773892" y="2541851"/>
                  </a:cubicBezTo>
                  <a:cubicBezTo>
                    <a:pt x="4773892" y="2541851"/>
                    <a:pt x="4773892" y="2541851"/>
                    <a:pt x="4776240" y="2541851"/>
                  </a:cubicBezTo>
                  <a:cubicBezTo>
                    <a:pt x="4776240" y="2541851"/>
                    <a:pt x="4776240" y="2541851"/>
                    <a:pt x="4776240" y="2541851"/>
                  </a:cubicBezTo>
                  <a:cubicBezTo>
                    <a:pt x="4769198" y="2548892"/>
                    <a:pt x="4766852" y="2560628"/>
                    <a:pt x="4764504" y="2570016"/>
                  </a:cubicBezTo>
                  <a:close/>
                  <a:moveTo>
                    <a:pt x="4616640" y="3025343"/>
                  </a:moveTo>
                  <a:cubicBezTo>
                    <a:pt x="4609599" y="3037078"/>
                    <a:pt x="4602558" y="3048813"/>
                    <a:pt x="4595517" y="3060549"/>
                  </a:cubicBezTo>
                  <a:cubicBezTo>
                    <a:pt x="4593170" y="3062896"/>
                    <a:pt x="4593170" y="3065243"/>
                    <a:pt x="4590823" y="3067590"/>
                  </a:cubicBezTo>
                  <a:cubicBezTo>
                    <a:pt x="4565005" y="3109836"/>
                    <a:pt x="4536841" y="3152083"/>
                    <a:pt x="4506329" y="3194330"/>
                  </a:cubicBezTo>
                  <a:cubicBezTo>
                    <a:pt x="4503982" y="3199024"/>
                    <a:pt x="4501635" y="3201371"/>
                    <a:pt x="4496941" y="3206065"/>
                  </a:cubicBezTo>
                  <a:cubicBezTo>
                    <a:pt x="4489900" y="3215454"/>
                    <a:pt x="4482859" y="3224842"/>
                    <a:pt x="4473471" y="3236577"/>
                  </a:cubicBezTo>
                  <a:cubicBezTo>
                    <a:pt x="4468776" y="3241271"/>
                    <a:pt x="4466430" y="3245965"/>
                    <a:pt x="4461736" y="3250659"/>
                  </a:cubicBezTo>
                  <a:cubicBezTo>
                    <a:pt x="4454694" y="3260048"/>
                    <a:pt x="4447653" y="3267089"/>
                    <a:pt x="4440612" y="3276477"/>
                  </a:cubicBezTo>
                  <a:cubicBezTo>
                    <a:pt x="4435918" y="3281171"/>
                    <a:pt x="4431224" y="3285865"/>
                    <a:pt x="4426530" y="3292906"/>
                  </a:cubicBezTo>
                  <a:cubicBezTo>
                    <a:pt x="4419489" y="3299947"/>
                    <a:pt x="4412447" y="3309335"/>
                    <a:pt x="4405406" y="3316377"/>
                  </a:cubicBezTo>
                  <a:cubicBezTo>
                    <a:pt x="4400712" y="3321071"/>
                    <a:pt x="4396018" y="3328112"/>
                    <a:pt x="4391324" y="3332806"/>
                  </a:cubicBezTo>
                  <a:cubicBezTo>
                    <a:pt x="4384283" y="3339847"/>
                    <a:pt x="4377242" y="3346888"/>
                    <a:pt x="4370201" y="3353929"/>
                  </a:cubicBezTo>
                  <a:cubicBezTo>
                    <a:pt x="4365507" y="3358623"/>
                    <a:pt x="4358465" y="3365665"/>
                    <a:pt x="4353771" y="3370359"/>
                  </a:cubicBezTo>
                  <a:cubicBezTo>
                    <a:pt x="4346730" y="3377400"/>
                    <a:pt x="4339689" y="3384441"/>
                    <a:pt x="4332648" y="3391482"/>
                  </a:cubicBezTo>
                  <a:cubicBezTo>
                    <a:pt x="4327954" y="3396176"/>
                    <a:pt x="4320913" y="3403217"/>
                    <a:pt x="4316218" y="3407912"/>
                  </a:cubicBezTo>
                  <a:cubicBezTo>
                    <a:pt x="4309178" y="3414952"/>
                    <a:pt x="4302136" y="3421994"/>
                    <a:pt x="4295095" y="3429035"/>
                  </a:cubicBezTo>
                  <a:cubicBezTo>
                    <a:pt x="4290401" y="3433729"/>
                    <a:pt x="4283360" y="3440770"/>
                    <a:pt x="4278666" y="3445464"/>
                  </a:cubicBezTo>
                  <a:cubicBezTo>
                    <a:pt x="4271625" y="3452505"/>
                    <a:pt x="4264583" y="3459547"/>
                    <a:pt x="4257542" y="3464241"/>
                  </a:cubicBezTo>
                  <a:cubicBezTo>
                    <a:pt x="4250501" y="3468935"/>
                    <a:pt x="4245807" y="3475976"/>
                    <a:pt x="4238766" y="3480670"/>
                  </a:cubicBezTo>
                  <a:cubicBezTo>
                    <a:pt x="4231725" y="3487711"/>
                    <a:pt x="4224684" y="3492405"/>
                    <a:pt x="4217643" y="3499446"/>
                  </a:cubicBezTo>
                  <a:cubicBezTo>
                    <a:pt x="4210601" y="3504140"/>
                    <a:pt x="4205907" y="3508834"/>
                    <a:pt x="4198866" y="3515876"/>
                  </a:cubicBezTo>
                  <a:cubicBezTo>
                    <a:pt x="4191825" y="3522917"/>
                    <a:pt x="4184784" y="3527611"/>
                    <a:pt x="4177743" y="3534652"/>
                  </a:cubicBezTo>
                  <a:cubicBezTo>
                    <a:pt x="4170701" y="3539346"/>
                    <a:pt x="4163660" y="3544040"/>
                    <a:pt x="4158966" y="3551081"/>
                  </a:cubicBezTo>
                  <a:cubicBezTo>
                    <a:pt x="4151925" y="3555775"/>
                    <a:pt x="4144884" y="3562816"/>
                    <a:pt x="4135496" y="3569858"/>
                  </a:cubicBezTo>
                  <a:cubicBezTo>
                    <a:pt x="4128455" y="3574552"/>
                    <a:pt x="4121414" y="3579246"/>
                    <a:pt x="4114372" y="3583940"/>
                  </a:cubicBezTo>
                  <a:cubicBezTo>
                    <a:pt x="4109678" y="3586287"/>
                    <a:pt x="4107331" y="3588634"/>
                    <a:pt x="4102637" y="3590981"/>
                  </a:cubicBezTo>
                  <a:cubicBezTo>
                    <a:pt x="4102637" y="3590981"/>
                    <a:pt x="4102637" y="3590981"/>
                    <a:pt x="4102637" y="3588634"/>
                  </a:cubicBezTo>
                  <a:cubicBezTo>
                    <a:pt x="4112025" y="3579246"/>
                    <a:pt x="4119067" y="3569858"/>
                    <a:pt x="4128455" y="3560470"/>
                  </a:cubicBezTo>
                  <a:cubicBezTo>
                    <a:pt x="4140190" y="3548734"/>
                    <a:pt x="4151925" y="3536999"/>
                    <a:pt x="4161313" y="3525264"/>
                  </a:cubicBezTo>
                  <a:cubicBezTo>
                    <a:pt x="4173049" y="3511182"/>
                    <a:pt x="4184784" y="3499446"/>
                    <a:pt x="4196519" y="3485364"/>
                  </a:cubicBezTo>
                  <a:cubicBezTo>
                    <a:pt x="4205907" y="3473629"/>
                    <a:pt x="4217643" y="3461893"/>
                    <a:pt x="4227031" y="3450158"/>
                  </a:cubicBezTo>
                  <a:cubicBezTo>
                    <a:pt x="4238766" y="3436076"/>
                    <a:pt x="4250501" y="3421994"/>
                    <a:pt x="4262237" y="3407912"/>
                  </a:cubicBezTo>
                  <a:cubicBezTo>
                    <a:pt x="4271625" y="3396176"/>
                    <a:pt x="4281013" y="3386788"/>
                    <a:pt x="4290401" y="3375053"/>
                  </a:cubicBezTo>
                  <a:cubicBezTo>
                    <a:pt x="4302136" y="3360971"/>
                    <a:pt x="4313872" y="3346888"/>
                    <a:pt x="4325607" y="3330459"/>
                  </a:cubicBezTo>
                  <a:cubicBezTo>
                    <a:pt x="4334995" y="3321071"/>
                    <a:pt x="4342036" y="3309335"/>
                    <a:pt x="4351424" y="3299947"/>
                  </a:cubicBezTo>
                  <a:cubicBezTo>
                    <a:pt x="4363159" y="3283518"/>
                    <a:pt x="4374895" y="3269436"/>
                    <a:pt x="4386630" y="3253006"/>
                  </a:cubicBezTo>
                  <a:cubicBezTo>
                    <a:pt x="4393671" y="3243618"/>
                    <a:pt x="4403059" y="3234230"/>
                    <a:pt x="4410100" y="3222495"/>
                  </a:cubicBezTo>
                  <a:cubicBezTo>
                    <a:pt x="4424183" y="3206065"/>
                    <a:pt x="4435918" y="3187289"/>
                    <a:pt x="4447653" y="3170860"/>
                  </a:cubicBezTo>
                  <a:cubicBezTo>
                    <a:pt x="4452347" y="3163819"/>
                    <a:pt x="4459388" y="3154431"/>
                    <a:pt x="4464082" y="3147389"/>
                  </a:cubicBezTo>
                  <a:cubicBezTo>
                    <a:pt x="4480512" y="3123919"/>
                    <a:pt x="4494594" y="3102796"/>
                    <a:pt x="4508676" y="3079325"/>
                  </a:cubicBezTo>
                  <a:cubicBezTo>
                    <a:pt x="4511023" y="3076978"/>
                    <a:pt x="4513371" y="3072284"/>
                    <a:pt x="4515717" y="3069937"/>
                  </a:cubicBezTo>
                  <a:cubicBezTo>
                    <a:pt x="4529800" y="3048813"/>
                    <a:pt x="4541535" y="3030037"/>
                    <a:pt x="4553270" y="3008914"/>
                  </a:cubicBezTo>
                  <a:cubicBezTo>
                    <a:pt x="4555617" y="3011261"/>
                    <a:pt x="4560311" y="3011261"/>
                    <a:pt x="4562658" y="3011261"/>
                  </a:cubicBezTo>
                  <a:cubicBezTo>
                    <a:pt x="4574393" y="3011261"/>
                    <a:pt x="4581435" y="3001873"/>
                    <a:pt x="4583782" y="2992484"/>
                  </a:cubicBezTo>
                  <a:cubicBezTo>
                    <a:pt x="4583782" y="2992484"/>
                    <a:pt x="4583782" y="2992484"/>
                    <a:pt x="4586129" y="2992484"/>
                  </a:cubicBezTo>
                  <a:cubicBezTo>
                    <a:pt x="4588476" y="2992484"/>
                    <a:pt x="4593170" y="2992484"/>
                    <a:pt x="4595517" y="2990137"/>
                  </a:cubicBezTo>
                  <a:cubicBezTo>
                    <a:pt x="4597864" y="2990137"/>
                    <a:pt x="4600211" y="2990137"/>
                    <a:pt x="4602558" y="2987790"/>
                  </a:cubicBezTo>
                  <a:cubicBezTo>
                    <a:pt x="4604905" y="2987790"/>
                    <a:pt x="4609599" y="2985443"/>
                    <a:pt x="4611946" y="2985443"/>
                  </a:cubicBezTo>
                  <a:cubicBezTo>
                    <a:pt x="4614294" y="2985443"/>
                    <a:pt x="4614294" y="2985443"/>
                    <a:pt x="4616640" y="2985443"/>
                  </a:cubicBezTo>
                  <a:cubicBezTo>
                    <a:pt x="4618988" y="2990137"/>
                    <a:pt x="4621334" y="2992484"/>
                    <a:pt x="4623682" y="2994831"/>
                  </a:cubicBezTo>
                  <a:cubicBezTo>
                    <a:pt x="4621334" y="2999525"/>
                    <a:pt x="4618988" y="3004220"/>
                    <a:pt x="4614294" y="3011261"/>
                  </a:cubicBezTo>
                  <a:cubicBezTo>
                    <a:pt x="4618988" y="3018302"/>
                    <a:pt x="4618988" y="3020649"/>
                    <a:pt x="4616640" y="3025343"/>
                  </a:cubicBezTo>
                  <a:close/>
                  <a:moveTo>
                    <a:pt x="4107331" y="3659045"/>
                  </a:moveTo>
                  <a:cubicBezTo>
                    <a:pt x="4109678" y="3668434"/>
                    <a:pt x="4114372" y="3677822"/>
                    <a:pt x="4116719" y="3687210"/>
                  </a:cubicBezTo>
                  <a:cubicBezTo>
                    <a:pt x="4119067" y="3691904"/>
                    <a:pt x="4119067" y="3696598"/>
                    <a:pt x="4121414" y="3701292"/>
                  </a:cubicBezTo>
                  <a:cubicBezTo>
                    <a:pt x="4123761" y="3710680"/>
                    <a:pt x="4128455" y="3717722"/>
                    <a:pt x="4130802" y="3727110"/>
                  </a:cubicBezTo>
                  <a:cubicBezTo>
                    <a:pt x="4133149" y="3729457"/>
                    <a:pt x="4133149" y="3734151"/>
                    <a:pt x="4135496" y="3736498"/>
                  </a:cubicBezTo>
                  <a:cubicBezTo>
                    <a:pt x="4140190" y="3750580"/>
                    <a:pt x="4147231" y="3762315"/>
                    <a:pt x="4151925" y="3774051"/>
                  </a:cubicBezTo>
                  <a:cubicBezTo>
                    <a:pt x="4154272" y="3778745"/>
                    <a:pt x="4156619" y="3785786"/>
                    <a:pt x="4161313" y="3790480"/>
                  </a:cubicBezTo>
                  <a:cubicBezTo>
                    <a:pt x="4163660" y="3795174"/>
                    <a:pt x="4166007" y="3797521"/>
                    <a:pt x="4166007" y="3802215"/>
                  </a:cubicBezTo>
                  <a:cubicBezTo>
                    <a:pt x="4168355" y="3806909"/>
                    <a:pt x="4173049" y="3813950"/>
                    <a:pt x="4175395" y="3818645"/>
                  </a:cubicBezTo>
                  <a:cubicBezTo>
                    <a:pt x="4177743" y="3820992"/>
                    <a:pt x="4180090" y="3823339"/>
                    <a:pt x="4180090" y="3828033"/>
                  </a:cubicBezTo>
                  <a:cubicBezTo>
                    <a:pt x="4182437" y="3830380"/>
                    <a:pt x="4182437" y="3832727"/>
                    <a:pt x="4184784" y="3835074"/>
                  </a:cubicBezTo>
                  <a:cubicBezTo>
                    <a:pt x="4051002" y="3924262"/>
                    <a:pt x="3898444" y="3997020"/>
                    <a:pt x="3731804" y="4053349"/>
                  </a:cubicBezTo>
                  <a:cubicBezTo>
                    <a:pt x="3729457" y="4046308"/>
                    <a:pt x="3722416" y="4041614"/>
                    <a:pt x="3713027" y="4041614"/>
                  </a:cubicBezTo>
                  <a:cubicBezTo>
                    <a:pt x="3701292" y="4041614"/>
                    <a:pt x="3691904" y="4051002"/>
                    <a:pt x="3691904" y="4062737"/>
                  </a:cubicBezTo>
                  <a:cubicBezTo>
                    <a:pt x="3691904" y="4065085"/>
                    <a:pt x="3691904" y="4065085"/>
                    <a:pt x="3691904" y="4067431"/>
                  </a:cubicBezTo>
                  <a:cubicBezTo>
                    <a:pt x="3623840" y="4088555"/>
                    <a:pt x="3553428" y="4107331"/>
                    <a:pt x="3480670" y="4123761"/>
                  </a:cubicBezTo>
                  <a:cubicBezTo>
                    <a:pt x="3483017" y="4121414"/>
                    <a:pt x="3485364" y="4121414"/>
                    <a:pt x="3487711" y="4119066"/>
                  </a:cubicBezTo>
                  <a:cubicBezTo>
                    <a:pt x="3499446" y="4112026"/>
                    <a:pt x="3508834" y="4102637"/>
                    <a:pt x="3520570" y="4095596"/>
                  </a:cubicBezTo>
                  <a:cubicBezTo>
                    <a:pt x="3532305" y="4088555"/>
                    <a:pt x="3541693" y="4079167"/>
                    <a:pt x="3553428" y="4072125"/>
                  </a:cubicBezTo>
                  <a:cubicBezTo>
                    <a:pt x="3574552" y="4055696"/>
                    <a:pt x="3595675" y="4039267"/>
                    <a:pt x="3619146" y="4022838"/>
                  </a:cubicBezTo>
                  <a:cubicBezTo>
                    <a:pt x="3640269" y="4006408"/>
                    <a:pt x="3659045" y="3992326"/>
                    <a:pt x="3680169" y="3975897"/>
                  </a:cubicBezTo>
                  <a:cubicBezTo>
                    <a:pt x="3682516" y="3975897"/>
                    <a:pt x="3682516" y="3973550"/>
                    <a:pt x="3684863" y="3973550"/>
                  </a:cubicBezTo>
                  <a:cubicBezTo>
                    <a:pt x="3703639" y="3959468"/>
                    <a:pt x="3722416" y="3943038"/>
                    <a:pt x="3741192" y="3926609"/>
                  </a:cubicBezTo>
                  <a:cubicBezTo>
                    <a:pt x="3745886" y="3924262"/>
                    <a:pt x="3748233" y="3919567"/>
                    <a:pt x="3752927" y="3917221"/>
                  </a:cubicBezTo>
                  <a:cubicBezTo>
                    <a:pt x="3769357" y="3903138"/>
                    <a:pt x="3785786" y="3891403"/>
                    <a:pt x="3799868" y="3877321"/>
                  </a:cubicBezTo>
                  <a:cubicBezTo>
                    <a:pt x="3802215" y="3874974"/>
                    <a:pt x="3806909" y="3870280"/>
                    <a:pt x="3809256" y="3867932"/>
                  </a:cubicBezTo>
                  <a:cubicBezTo>
                    <a:pt x="3825686" y="3853850"/>
                    <a:pt x="3842115" y="3839768"/>
                    <a:pt x="3858544" y="3823339"/>
                  </a:cubicBezTo>
                  <a:cubicBezTo>
                    <a:pt x="3863239" y="3818645"/>
                    <a:pt x="3867933" y="3813950"/>
                    <a:pt x="3874974" y="3809256"/>
                  </a:cubicBezTo>
                  <a:cubicBezTo>
                    <a:pt x="3889056" y="3795174"/>
                    <a:pt x="3903138" y="3783439"/>
                    <a:pt x="3917220" y="3769357"/>
                  </a:cubicBezTo>
                  <a:cubicBezTo>
                    <a:pt x="3924262" y="3762315"/>
                    <a:pt x="3931303" y="3755274"/>
                    <a:pt x="3938344" y="3748233"/>
                  </a:cubicBezTo>
                  <a:cubicBezTo>
                    <a:pt x="3950079" y="3736498"/>
                    <a:pt x="3961814" y="3724763"/>
                    <a:pt x="3975897" y="3713028"/>
                  </a:cubicBezTo>
                  <a:cubicBezTo>
                    <a:pt x="3985285" y="3703639"/>
                    <a:pt x="3992326" y="3696598"/>
                    <a:pt x="4001714" y="3687210"/>
                  </a:cubicBezTo>
                  <a:cubicBezTo>
                    <a:pt x="4011102" y="3677822"/>
                    <a:pt x="4022837" y="3666087"/>
                    <a:pt x="4032226" y="3656698"/>
                  </a:cubicBezTo>
                  <a:cubicBezTo>
                    <a:pt x="4041614" y="3647310"/>
                    <a:pt x="4051002" y="3637922"/>
                    <a:pt x="4060390" y="3626187"/>
                  </a:cubicBezTo>
                  <a:cubicBezTo>
                    <a:pt x="4065084" y="3621493"/>
                    <a:pt x="4069778" y="3616799"/>
                    <a:pt x="4074473" y="3612105"/>
                  </a:cubicBezTo>
                  <a:cubicBezTo>
                    <a:pt x="4076820" y="3614451"/>
                    <a:pt x="4081514" y="3616799"/>
                    <a:pt x="4088555" y="3616799"/>
                  </a:cubicBezTo>
                  <a:cubicBezTo>
                    <a:pt x="4090902" y="3616799"/>
                    <a:pt x="4090902" y="3616799"/>
                    <a:pt x="4093249" y="3616799"/>
                  </a:cubicBezTo>
                  <a:cubicBezTo>
                    <a:pt x="4095596" y="3626187"/>
                    <a:pt x="4097943" y="3635575"/>
                    <a:pt x="4102637" y="3644963"/>
                  </a:cubicBezTo>
                  <a:cubicBezTo>
                    <a:pt x="4104984" y="3652004"/>
                    <a:pt x="4107331" y="3656698"/>
                    <a:pt x="4107331" y="3659045"/>
                  </a:cubicBezTo>
                  <a:close/>
                  <a:moveTo>
                    <a:pt x="4276319" y="3776398"/>
                  </a:moveTo>
                  <a:cubicBezTo>
                    <a:pt x="4257542" y="3799868"/>
                    <a:pt x="4238766" y="3825686"/>
                    <a:pt x="4219990" y="3849156"/>
                  </a:cubicBezTo>
                  <a:cubicBezTo>
                    <a:pt x="4217643" y="3846809"/>
                    <a:pt x="4212948" y="3844462"/>
                    <a:pt x="4208254" y="3844462"/>
                  </a:cubicBezTo>
                  <a:cubicBezTo>
                    <a:pt x="4203560" y="3844462"/>
                    <a:pt x="4201213" y="3846809"/>
                    <a:pt x="4196519" y="3849156"/>
                  </a:cubicBezTo>
                  <a:cubicBezTo>
                    <a:pt x="4194172" y="3846809"/>
                    <a:pt x="4194172" y="3844462"/>
                    <a:pt x="4191825" y="3842115"/>
                  </a:cubicBezTo>
                  <a:cubicBezTo>
                    <a:pt x="4189478" y="3839768"/>
                    <a:pt x="4189478" y="3837421"/>
                    <a:pt x="4187131" y="3835074"/>
                  </a:cubicBezTo>
                  <a:cubicBezTo>
                    <a:pt x="4219990" y="3813950"/>
                    <a:pt x="4250501" y="3792827"/>
                    <a:pt x="4278666" y="3769357"/>
                  </a:cubicBezTo>
                  <a:cubicBezTo>
                    <a:pt x="4281013" y="3771704"/>
                    <a:pt x="4278666" y="3774051"/>
                    <a:pt x="4276319" y="3776398"/>
                  </a:cubicBezTo>
                  <a:close/>
                  <a:moveTo>
                    <a:pt x="4210601" y="3900791"/>
                  </a:moveTo>
                  <a:cubicBezTo>
                    <a:pt x="4210601" y="3912527"/>
                    <a:pt x="4212948" y="3924262"/>
                    <a:pt x="4212948" y="3935997"/>
                  </a:cubicBezTo>
                  <a:cubicBezTo>
                    <a:pt x="4090902" y="4027532"/>
                    <a:pt x="3950079" y="4102637"/>
                    <a:pt x="3795174" y="4156619"/>
                  </a:cubicBezTo>
                  <a:cubicBezTo>
                    <a:pt x="3797521" y="4154272"/>
                    <a:pt x="3799868" y="4154272"/>
                    <a:pt x="3804562" y="4151925"/>
                  </a:cubicBezTo>
                  <a:cubicBezTo>
                    <a:pt x="3816298" y="4147231"/>
                    <a:pt x="3828033" y="4140190"/>
                    <a:pt x="3839768" y="4133149"/>
                  </a:cubicBezTo>
                  <a:cubicBezTo>
                    <a:pt x="3851503" y="4126108"/>
                    <a:pt x="3863239" y="4119066"/>
                    <a:pt x="3874974" y="4114372"/>
                  </a:cubicBezTo>
                  <a:cubicBezTo>
                    <a:pt x="3886709" y="4107331"/>
                    <a:pt x="3896097" y="4102637"/>
                    <a:pt x="3907832" y="4095596"/>
                  </a:cubicBezTo>
                  <a:cubicBezTo>
                    <a:pt x="3919568" y="4088555"/>
                    <a:pt x="3931303" y="4081514"/>
                    <a:pt x="3943038" y="4074473"/>
                  </a:cubicBezTo>
                  <a:cubicBezTo>
                    <a:pt x="3952426" y="4067431"/>
                    <a:pt x="3964161" y="4062737"/>
                    <a:pt x="3973550" y="4055696"/>
                  </a:cubicBezTo>
                  <a:cubicBezTo>
                    <a:pt x="3985285" y="4048655"/>
                    <a:pt x="3997020" y="4039267"/>
                    <a:pt x="4006408" y="4032226"/>
                  </a:cubicBezTo>
                  <a:cubicBezTo>
                    <a:pt x="4025185" y="4020490"/>
                    <a:pt x="4043961" y="4006408"/>
                    <a:pt x="4060390" y="3992326"/>
                  </a:cubicBezTo>
                  <a:cubicBezTo>
                    <a:pt x="4072126" y="3982938"/>
                    <a:pt x="4083861" y="3975897"/>
                    <a:pt x="4095596" y="3966508"/>
                  </a:cubicBezTo>
                  <a:cubicBezTo>
                    <a:pt x="4104984" y="3959468"/>
                    <a:pt x="4114372" y="3950079"/>
                    <a:pt x="4123761" y="3943038"/>
                  </a:cubicBezTo>
                  <a:cubicBezTo>
                    <a:pt x="4133149" y="3935997"/>
                    <a:pt x="4144884" y="3926609"/>
                    <a:pt x="4154272" y="3919567"/>
                  </a:cubicBezTo>
                  <a:cubicBezTo>
                    <a:pt x="4163660" y="3910179"/>
                    <a:pt x="4173049" y="3903138"/>
                    <a:pt x="4182437" y="3893750"/>
                  </a:cubicBezTo>
                  <a:cubicBezTo>
                    <a:pt x="4187131" y="3889056"/>
                    <a:pt x="4191825" y="3886709"/>
                    <a:pt x="4196519" y="3882015"/>
                  </a:cubicBezTo>
                  <a:cubicBezTo>
                    <a:pt x="4201213" y="3886709"/>
                    <a:pt x="4205907" y="3889056"/>
                    <a:pt x="4210601" y="3889056"/>
                  </a:cubicBezTo>
                  <a:cubicBezTo>
                    <a:pt x="4210601" y="3889056"/>
                    <a:pt x="4210601" y="3889056"/>
                    <a:pt x="4210601" y="3889056"/>
                  </a:cubicBezTo>
                  <a:cubicBezTo>
                    <a:pt x="4210601" y="3891403"/>
                    <a:pt x="4210601" y="3893750"/>
                    <a:pt x="4210601" y="3896097"/>
                  </a:cubicBezTo>
                  <a:cubicBezTo>
                    <a:pt x="4210601" y="3896097"/>
                    <a:pt x="4210601" y="3898444"/>
                    <a:pt x="4210601" y="3900791"/>
                  </a:cubicBezTo>
                  <a:close/>
                  <a:moveTo>
                    <a:pt x="3729457" y="4187131"/>
                  </a:moveTo>
                  <a:cubicBezTo>
                    <a:pt x="3717721" y="4191825"/>
                    <a:pt x="3708333" y="4196519"/>
                    <a:pt x="3696598" y="4201213"/>
                  </a:cubicBezTo>
                  <a:cubicBezTo>
                    <a:pt x="3684863" y="4205908"/>
                    <a:pt x="3670781" y="4212948"/>
                    <a:pt x="3659045" y="4217643"/>
                  </a:cubicBezTo>
                  <a:cubicBezTo>
                    <a:pt x="3647310" y="4222337"/>
                    <a:pt x="3635575" y="4227031"/>
                    <a:pt x="3623840" y="4231725"/>
                  </a:cubicBezTo>
                  <a:cubicBezTo>
                    <a:pt x="3609758" y="4236419"/>
                    <a:pt x="3598022" y="4241113"/>
                    <a:pt x="3583940" y="4245807"/>
                  </a:cubicBezTo>
                  <a:cubicBezTo>
                    <a:pt x="3572205" y="4250501"/>
                    <a:pt x="3560469" y="4255195"/>
                    <a:pt x="3548734" y="4257542"/>
                  </a:cubicBezTo>
                  <a:cubicBezTo>
                    <a:pt x="3534652" y="4262236"/>
                    <a:pt x="3522917" y="4266930"/>
                    <a:pt x="3508834" y="4271625"/>
                  </a:cubicBezTo>
                  <a:cubicBezTo>
                    <a:pt x="3497099" y="4276319"/>
                    <a:pt x="3485364" y="4278666"/>
                    <a:pt x="3473629" y="4283360"/>
                  </a:cubicBezTo>
                  <a:cubicBezTo>
                    <a:pt x="3459546" y="4288054"/>
                    <a:pt x="3445464" y="4290401"/>
                    <a:pt x="3433729" y="4295095"/>
                  </a:cubicBezTo>
                  <a:cubicBezTo>
                    <a:pt x="3421994" y="4297442"/>
                    <a:pt x="3410259" y="4302136"/>
                    <a:pt x="3398523" y="4304483"/>
                  </a:cubicBezTo>
                  <a:cubicBezTo>
                    <a:pt x="3384441" y="4306830"/>
                    <a:pt x="3370359" y="4311525"/>
                    <a:pt x="3358624" y="4313871"/>
                  </a:cubicBezTo>
                  <a:cubicBezTo>
                    <a:pt x="3346888" y="4316219"/>
                    <a:pt x="3335153" y="4320913"/>
                    <a:pt x="3321071" y="4323260"/>
                  </a:cubicBezTo>
                  <a:cubicBezTo>
                    <a:pt x="3306988" y="4325607"/>
                    <a:pt x="3292906" y="4327954"/>
                    <a:pt x="3281171" y="4332648"/>
                  </a:cubicBezTo>
                  <a:cubicBezTo>
                    <a:pt x="3276477" y="4332648"/>
                    <a:pt x="3271783" y="4334995"/>
                    <a:pt x="3267089" y="4334995"/>
                  </a:cubicBezTo>
                  <a:cubicBezTo>
                    <a:pt x="3262395" y="4334995"/>
                    <a:pt x="3257701" y="4337342"/>
                    <a:pt x="3250659" y="4337342"/>
                  </a:cubicBezTo>
                  <a:cubicBezTo>
                    <a:pt x="3236577" y="4339689"/>
                    <a:pt x="3222495" y="4342036"/>
                    <a:pt x="3210760" y="4344383"/>
                  </a:cubicBezTo>
                  <a:cubicBezTo>
                    <a:pt x="3191983" y="4346730"/>
                    <a:pt x="3170860" y="4349077"/>
                    <a:pt x="3152083" y="4351424"/>
                  </a:cubicBezTo>
                  <a:cubicBezTo>
                    <a:pt x="3138001" y="4353771"/>
                    <a:pt x="3126266" y="4353771"/>
                    <a:pt x="3112184" y="4356118"/>
                  </a:cubicBezTo>
                  <a:cubicBezTo>
                    <a:pt x="3109837" y="4356118"/>
                    <a:pt x="3105143" y="4356118"/>
                    <a:pt x="3102795" y="4356118"/>
                  </a:cubicBezTo>
                  <a:cubicBezTo>
                    <a:pt x="3102795" y="4356118"/>
                    <a:pt x="3102795" y="4353771"/>
                    <a:pt x="3102795" y="4353771"/>
                  </a:cubicBezTo>
                  <a:cubicBezTo>
                    <a:pt x="3109837" y="4349077"/>
                    <a:pt x="3116878" y="4346730"/>
                    <a:pt x="3123919" y="4342036"/>
                  </a:cubicBezTo>
                  <a:cubicBezTo>
                    <a:pt x="3133307" y="4337342"/>
                    <a:pt x="3145042" y="4332648"/>
                    <a:pt x="3154430" y="4325607"/>
                  </a:cubicBezTo>
                  <a:cubicBezTo>
                    <a:pt x="3166166" y="4318565"/>
                    <a:pt x="3180248" y="4311525"/>
                    <a:pt x="3191983" y="4304483"/>
                  </a:cubicBezTo>
                  <a:cubicBezTo>
                    <a:pt x="3201371" y="4299789"/>
                    <a:pt x="3213106" y="4292748"/>
                    <a:pt x="3222495" y="4288054"/>
                  </a:cubicBezTo>
                  <a:cubicBezTo>
                    <a:pt x="3231883" y="4283360"/>
                    <a:pt x="3241271" y="4276319"/>
                    <a:pt x="3250659" y="4271625"/>
                  </a:cubicBezTo>
                  <a:cubicBezTo>
                    <a:pt x="3262395" y="4271625"/>
                    <a:pt x="3276477" y="4269278"/>
                    <a:pt x="3288212" y="4269278"/>
                  </a:cubicBezTo>
                  <a:cubicBezTo>
                    <a:pt x="3299947" y="4266930"/>
                    <a:pt x="3314030" y="4266930"/>
                    <a:pt x="3325765" y="4264584"/>
                  </a:cubicBezTo>
                  <a:cubicBezTo>
                    <a:pt x="3339847" y="4262236"/>
                    <a:pt x="3356276" y="4262236"/>
                    <a:pt x="3370359" y="4259889"/>
                  </a:cubicBezTo>
                  <a:cubicBezTo>
                    <a:pt x="3382094" y="4257542"/>
                    <a:pt x="3396176" y="4255195"/>
                    <a:pt x="3407911" y="4255195"/>
                  </a:cubicBezTo>
                  <a:cubicBezTo>
                    <a:pt x="3421994" y="4252848"/>
                    <a:pt x="3436076" y="4250501"/>
                    <a:pt x="3450158" y="4248154"/>
                  </a:cubicBezTo>
                  <a:cubicBezTo>
                    <a:pt x="3461894" y="4245807"/>
                    <a:pt x="3475976" y="4243460"/>
                    <a:pt x="3487711" y="4241113"/>
                  </a:cubicBezTo>
                  <a:cubicBezTo>
                    <a:pt x="3501793" y="4238766"/>
                    <a:pt x="3515876" y="4236419"/>
                    <a:pt x="3529958" y="4234072"/>
                  </a:cubicBezTo>
                  <a:cubicBezTo>
                    <a:pt x="3541693" y="4231725"/>
                    <a:pt x="3553428" y="4229378"/>
                    <a:pt x="3567511" y="4227031"/>
                  </a:cubicBezTo>
                  <a:cubicBezTo>
                    <a:pt x="3581593" y="4224684"/>
                    <a:pt x="3595675" y="4219990"/>
                    <a:pt x="3607410" y="4217643"/>
                  </a:cubicBezTo>
                  <a:cubicBezTo>
                    <a:pt x="3619146" y="4215296"/>
                    <a:pt x="3630881" y="4210602"/>
                    <a:pt x="3642616" y="4208254"/>
                  </a:cubicBezTo>
                  <a:cubicBezTo>
                    <a:pt x="3656698" y="4203560"/>
                    <a:pt x="3668434" y="4201213"/>
                    <a:pt x="3682516" y="4196519"/>
                  </a:cubicBezTo>
                  <a:cubicBezTo>
                    <a:pt x="3694251" y="4194172"/>
                    <a:pt x="3705986" y="4189478"/>
                    <a:pt x="3717721" y="4184784"/>
                  </a:cubicBezTo>
                  <a:cubicBezTo>
                    <a:pt x="3731804" y="4180090"/>
                    <a:pt x="3743539" y="4177743"/>
                    <a:pt x="3757622" y="4173049"/>
                  </a:cubicBezTo>
                  <a:cubicBezTo>
                    <a:pt x="3762316" y="4170702"/>
                    <a:pt x="3764662" y="4170702"/>
                    <a:pt x="3769357" y="4168354"/>
                  </a:cubicBezTo>
                  <a:cubicBezTo>
                    <a:pt x="3769357" y="4168354"/>
                    <a:pt x="3767010" y="4168354"/>
                    <a:pt x="3767010" y="4170702"/>
                  </a:cubicBezTo>
                  <a:cubicBezTo>
                    <a:pt x="3755274" y="4175396"/>
                    <a:pt x="3743539" y="4180090"/>
                    <a:pt x="3729457" y="4187131"/>
                  </a:cubicBezTo>
                  <a:close/>
                  <a:moveTo>
                    <a:pt x="3013608" y="4365506"/>
                  </a:moveTo>
                  <a:cubicBezTo>
                    <a:pt x="2990137" y="4367854"/>
                    <a:pt x="2966667" y="4367854"/>
                    <a:pt x="2943196" y="4370201"/>
                  </a:cubicBezTo>
                  <a:cubicBezTo>
                    <a:pt x="2933808" y="4370201"/>
                    <a:pt x="2922073" y="4372548"/>
                    <a:pt x="2912685" y="4372548"/>
                  </a:cubicBezTo>
                  <a:cubicBezTo>
                    <a:pt x="2877479" y="4374895"/>
                    <a:pt x="2844620" y="4374895"/>
                    <a:pt x="2809415" y="4374895"/>
                  </a:cubicBezTo>
                  <a:cubicBezTo>
                    <a:pt x="2795332" y="4374895"/>
                    <a:pt x="2781250" y="4374895"/>
                    <a:pt x="2767168" y="4374895"/>
                  </a:cubicBezTo>
                  <a:cubicBezTo>
                    <a:pt x="2767168" y="4370201"/>
                    <a:pt x="2769515" y="4365506"/>
                    <a:pt x="2769515" y="4358466"/>
                  </a:cubicBezTo>
                  <a:cubicBezTo>
                    <a:pt x="2774209" y="4332648"/>
                    <a:pt x="2778903" y="4304483"/>
                    <a:pt x="2781250" y="4273972"/>
                  </a:cubicBezTo>
                  <a:cubicBezTo>
                    <a:pt x="2781250" y="4273972"/>
                    <a:pt x="2783597" y="4273972"/>
                    <a:pt x="2783597" y="4273972"/>
                  </a:cubicBezTo>
                  <a:cubicBezTo>
                    <a:pt x="2785944" y="4273972"/>
                    <a:pt x="2788291" y="4273972"/>
                    <a:pt x="2788291" y="4273972"/>
                  </a:cubicBezTo>
                  <a:cubicBezTo>
                    <a:pt x="2802374" y="4276319"/>
                    <a:pt x="2816456" y="4276319"/>
                    <a:pt x="2830538" y="4276319"/>
                  </a:cubicBezTo>
                  <a:cubicBezTo>
                    <a:pt x="2839926" y="4281013"/>
                    <a:pt x="2849314" y="4285707"/>
                    <a:pt x="2858703" y="4288054"/>
                  </a:cubicBezTo>
                  <a:cubicBezTo>
                    <a:pt x="2858703" y="4288054"/>
                    <a:pt x="2858703" y="4288054"/>
                    <a:pt x="2858703" y="4288054"/>
                  </a:cubicBezTo>
                  <a:cubicBezTo>
                    <a:pt x="2884520" y="4297442"/>
                    <a:pt x="2907991" y="4309177"/>
                    <a:pt x="2933808" y="4316219"/>
                  </a:cubicBezTo>
                  <a:cubicBezTo>
                    <a:pt x="2933808" y="4316219"/>
                    <a:pt x="2933808" y="4316219"/>
                    <a:pt x="2933808" y="4316219"/>
                  </a:cubicBezTo>
                  <a:cubicBezTo>
                    <a:pt x="2957279" y="4325607"/>
                    <a:pt x="2983096" y="4332648"/>
                    <a:pt x="3006567" y="4342036"/>
                  </a:cubicBezTo>
                  <a:cubicBezTo>
                    <a:pt x="3006567" y="4342036"/>
                    <a:pt x="3006567" y="4342036"/>
                    <a:pt x="3008914" y="4342036"/>
                  </a:cubicBezTo>
                  <a:cubicBezTo>
                    <a:pt x="3027690" y="4346730"/>
                    <a:pt x="3046466" y="4353771"/>
                    <a:pt x="3065243" y="4358466"/>
                  </a:cubicBezTo>
                  <a:cubicBezTo>
                    <a:pt x="3065243" y="4358466"/>
                    <a:pt x="3065243" y="4360812"/>
                    <a:pt x="3065243" y="4360812"/>
                  </a:cubicBezTo>
                  <a:cubicBezTo>
                    <a:pt x="3060548" y="4360812"/>
                    <a:pt x="3055854" y="4360812"/>
                    <a:pt x="3051160" y="4363160"/>
                  </a:cubicBezTo>
                  <a:cubicBezTo>
                    <a:pt x="3037078" y="4363160"/>
                    <a:pt x="3025343" y="4365506"/>
                    <a:pt x="3013608" y="4365506"/>
                  </a:cubicBezTo>
                  <a:close/>
                  <a:moveTo>
                    <a:pt x="2685021" y="4586129"/>
                  </a:moveTo>
                  <a:cubicBezTo>
                    <a:pt x="2670939" y="4588476"/>
                    <a:pt x="2656857" y="4588476"/>
                    <a:pt x="2642774" y="4588476"/>
                  </a:cubicBezTo>
                  <a:cubicBezTo>
                    <a:pt x="2635733" y="4588476"/>
                    <a:pt x="2631039" y="4588476"/>
                    <a:pt x="2623998" y="4590823"/>
                  </a:cubicBezTo>
                  <a:cubicBezTo>
                    <a:pt x="2605222" y="4593170"/>
                    <a:pt x="2588792" y="4593170"/>
                    <a:pt x="2570016" y="4593170"/>
                  </a:cubicBezTo>
                  <a:cubicBezTo>
                    <a:pt x="2567669" y="4593170"/>
                    <a:pt x="2565322" y="4593170"/>
                    <a:pt x="2562975" y="4593170"/>
                  </a:cubicBezTo>
                  <a:cubicBezTo>
                    <a:pt x="2548892" y="4593170"/>
                    <a:pt x="2534810" y="4593170"/>
                    <a:pt x="2523075" y="4595517"/>
                  </a:cubicBezTo>
                  <a:cubicBezTo>
                    <a:pt x="2523075" y="4586129"/>
                    <a:pt x="2513687" y="4576741"/>
                    <a:pt x="2501952" y="4576741"/>
                  </a:cubicBezTo>
                  <a:cubicBezTo>
                    <a:pt x="2494910" y="4576741"/>
                    <a:pt x="2487869" y="4581435"/>
                    <a:pt x="2485522" y="4586129"/>
                  </a:cubicBezTo>
                  <a:cubicBezTo>
                    <a:pt x="2471440" y="4579088"/>
                    <a:pt x="2457358" y="4572047"/>
                    <a:pt x="2443275" y="4565005"/>
                  </a:cubicBezTo>
                  <a:cubicBezTo>
                    <a:pt x="2440928" y="4562658"/>
                    <a:pt x="2438581" y="4562658"/>
                    <a:pt x="2436234" y="4560311"/>
                  </a:cubicBezTo>
                  <a:cubicBezTo>
                    <a:pt x="2417458" y="4550923"/>
                    <a:pt x="2401029" y="4541535"/>
                    <a:pt x="2382252" y="4529800"/>
                  </a:cubicBezTo>
                  <a:cubicBezTo>
                    <a:pt x="2375211" y="4525106"/>
                    <a:pt x="2368170" y="4520412"/>
                    <a:pt x="2361129" y="4518064"/>
                  </a:cubicBezTo>
                  <a:cubicBezTo>
                    <a:pt x="2347047" y="4511024"/>
                    <a:pt x="2335311" y="4501635"/>
                    <a:pt x="2321229" y="4494594"/>
                  </a:cubicBezTo>
                  <a:cubicBezTo>
                    <a:pt x="2314188" y="4489900"/>
                    <a:pt x="2304800" y="4485206"/>
                    <a:pt x="2297759" y="4480512"/>
                  </a:cubicBezTo>
                  <a:cubicBezTo>
                    <a:pt x="2283676" y="4473471"/>
                    <a:pt x="2271941" y="4464083"/>
                    <a:pt x="2257859" y="4454694"/>
                  </a:cubicBezTo>
                  <a:cubicBezTo>
                    <a:pt x="2250818" y="4450000"/>
                    <a:pt x="2241429" y="4442959"/>
                    <a:pt x="2234388" y="4438265"/>
                  </a:cubicBezTo>
                  <a:cubicBezTo>
                    <a:pt x="2234388" y="4438265"/>
                    <a:pt x="2234388" y="4438265"/>
                    <a:pt x="2232041" y="4438265"/>
                  </a:cubicBezTo>
                  <a:cubicBezTo>
                    <a:pt x="2248471" y="4433571"/>
                    <a:pt x="2264900" y="4431224"/>
                    <a:pt x="2281329" y="4426530"/>
                  </a:cubicBezTo>
                  <a:cubicBezTo>
                    <a:pt x="2302453" y="4421836"/>
                    <a:pt x="2323576" y="4417142"/>
                    <a:pt x="2342352" y="4410100"/>
                  </a:cubicBezTo>
                  <a:cubicBezTo>
                    <a:pt x="2347047" y="4407753"/>
                    <a:pt x="2351741" y="4407753"/>
                    <a:pt x="2356435" y="4405406"/>
                  </a:cubicBezTo>
                  <a:cubicBezTo>
                    <a:pt x="2372864" y="4400712"/>
                    <a:pt x="2389293" y="4396018"/>
                    <a:pt x="2405723" y="4391324"/>
                  </a:cubicBezTo>
                  <a:cubicBezTo>
                    <a:pt x="2410417" y="4391324"/>
                    <a:pt x="2412764" y="4388977"/>
                    <a:pt x="2417458" y="4386630"/>
                  </a:cubicBezTo>
                  <a:cubicBezTo>
                    <a:pt x="2433887" y="4381936"/>
                    <a:pt x="2450317" y="4377242"/>
                    <a:pt x="2469093" y="4370201"/>
                  </a:cubicBezTo>
                  <a:cubicBezTo>
                    <a:pt x="2471440" y="4370201"/>
                    <a:pt x="2473787" y="4367854"/>
                    <a:pt x="2476134" y="4367854"/>
                  </a:cubicBezTo>
                  <a:cubicBezTo>
                    <a:pt x="2487869" y="4363160"/>
                    <a:pt x="2499605" y="4360812"/>
                    <a:pt x="2511340" y="4356118"/>
                  </a:cubicBezTo>
                  <a:cubicBezTo>
                    <a:pt x="2537157" y="4358466"/>
                    <a:pt x="2560628" y="4360812"/>
                    <a:pt x="2586445" y="4363160"/>
                  </a:cubicBezTo>
                  <a:cubicBezTo>
                    <a:pt x="2591139" y="4363160"/>
                    <a:pt x="2598180" y="4363160"/>
                    <a:pt x="2602875" y="4365506"/>
                  </a:cubicBezTo>
                  <a:cubicBezTo>
                    <a:pt x="2633386" y="4367854"/>
                    <a:pt x="2663898" y="4370201"/>
                    <a:pt x="2694409" y="4370201"/>
                  </a:cubicBezTo>
                  <a:cubicBezTo>
                    <a:pt x="2696756" y="4370201"/>
                    <a:pt x="2701450" y="4370201"/>
                    <a:pt x="2703797" y="4370201"/>
                  </a:cubicBezTo>
                  <a:cubicBezTo>
                    <a:pt x="2722574" y="4370201"/>
                    <a:pt x="2741350" y="4370201"/>
                    <a:pt x="2762474" y="4370201"/>
                  </a:cubicBezTo>
                  <a:cubicBezTo>
                    <a:pt x="2760127" y="4379589"/>
                    <a:pt x="2760127" y="4391324"/>
                    <a:pt x="2757780" y="4400712"/>
                  </a:cubicBezTo>
                  <a:cubicBezTo>
                    <a:pt x="2757780" y="4400712"/>
                    <a:pt x="2757780" y="4403059"/>
                    <a:pt x="2757780" y="4403059"/>
                  </a:cubicBezTo>
                  <a:cubicBezTo>
                    <a:pt x="2755433" y="4417142"/>
                    <a:pt x="2753086" y="4431224"/>
                    <a:pt x="2750738" y="4445306"/>
                  </a:cubicBezTo>
                  <a:cubicBezTo>
                    <a:pt x="2743697" y="4494594"/>
                    <a:pt x="2736656" y="4536841"/>
                    <a:pt x="2727268" y="4579088"/>
                  </a:cubicBezTo>
                  <a:cubicBezTo>
                    <a:pt x="2720227" y="4579088"/>
                    <a:pt x="2713186" y="4581435"/>
                    <a:pt x="2703797" y="4581435"/>
                  </a:cubicBezTo>
                  <a:cubicBezTo>
                    <a:pt x="2701450" y="4583782"/>
                    <a:pt x="2694409" y="4586129"/>
                    <a:pt x="2685021" y="4586129"/>
                  </a:cubicBezTo>
                  <a:close/>
                  <a:moveTo>
                    <a:pt x="2171018" y="4450000"/>
                  </a:moveTo>
                  <a:cubicBezTo>
                    <a:pt x="2161630" y="4452347"/>
                    <a:pt x="2152242" y="4454694"/>
                    <a:pt x="2142854" y="4454694"/>
                  </a:cubicBezTo>
                  <a:cubicBezTo>
                    <a:pt x="2131118" y="4457041"/>
                    <a:pt x="2119383" y="4459388"/>
                    <a:pt x="2107648" y="4461735"/>
                  </a:cubicBezTo>
                  <a:cubicBezTo>
                    <a:pt x="2098260" y="4464083"/>
                    <a:pt x="2088871" y="4464083"/>
                    <a:pt x="2079483" y="4466429"/>
                  </a:cubicBezTo>
                  <a:cubicBezTo>
                    <a:pt x="2067748" y="4468777"/>
                    <a:pt x="2056013" y="4468777"/>
                    <a:pt x="2044277" y="4471123"/>
                  </a:cubicBezTo>
                  <a:cubicBezTo>
                    <a:pt x="2034889" y="4473471"/>
                    <a:pt x="2027848" y="4473471"/>
                    <a:pt x="2018460" y="4475818"/>
                  </a:cubicBezTo>
                  <a:cubicBezTo>
                    <a:pt x="2006725" y="4478165"/>
                    <a:pt x="1994989" y="4478165"/>
                    <a:pt x="1983254" y="4480512"/>
                  </a:cubicBezTo>
                  <a:cubicBezTo>
                    <a:pt x="1973866" y="4480512"/>
                    <a:pt x="1964478" y="4482859"/>
                    <a:pt x="1957437" y="4482859"/>
                  </a:cubicBezTo>
                  <a:cubicBezTo>
                    <a:pt x="1945702" y="4482859"/>
                    <a:pt x="1933966" y="4485206"/>
                    <a:pt x="1922231" y="4485206"/>
                  </a:cubicBezTo>
                  <a:cubicBezTo>
                    <a:pt x="1912843" y="4485206"/>
                    <a:pt x="1905802" y="4487553"/>
                    <a:pt x="1896414" y="4487553"/>
                  </a:cubicBezTo>
                  <a:cubicBezTo>
                    <a:pt x="1882331" y="4487553"/>
                    <a:pt x="1870596" y="4489900"/>
                    <a:pt x="1856514" y="4489900"/>
                  </a:cubicBezTo>
                  <a:cubicBezTo>
                    <a:pt x="1849473" y="4489900"/>
                    <a:pt x="1842431" y="4489900"/>
                    <a:pt x="1835390" y="4489900"/>
                  </a:cubicBezTo>
                  <a:cubicBezTo>
                    <a:pt x="1816614" y="4489900"/>
                    <a:pt x="1795491" y="4489900"/>
                    <a:pt x="1776714" y="4489900"/>
                  </a:cubicBezTo>
                  <a:cubicBezTo>
                    <a:pt x="1755591" y="4489900"/>
                    <a:pt x="1734467" y="4489900"/>
                    <a:pt x="1715691" y="4489900"/>
                  </a:cubicBezTo>
                  <a:cubicBezTo>
                    <a:pt x="1710997" y="4489900"/>
                    <a:pt x="1703956" y="4489900"/>
                    <a:pt x="1699262" y="4489900"/>
                  </a:cubicBezTo>
                  <a:cubicBezTo>
                    <a:pt x="1685179" y="4489900"/>
                    <a:pt x="1671097" y="4489900"/>
                    <a:pt x="1654668" y="4487553"/>
                  </a:cubicBezTo>
                  <a:cubicBezTo>
                    <a:pt x="1647627" y="4487553"/>
                    <a:pt x="1640586" y="4485206"/>
                    <a:pt x="1633544" y="4485206"/>
                  </a:cubicBezTo>
                  <a:cubicBezTo>
                    <a:pt x="1621809" y="4485206"/>
                    <a:pt x="1607727" y="4482859"/>
                    <a:pt x="1595992" y="4482859"/>
                  </a:cubicBezTo>
                  <a:cubicBezTo>
                    <a:pt x="1586603" y="4482859"/>
                    <a:pt x="1577215" y="4480512"/>
                    <a:pt x="1565480" y="4478165"/>
                  </a:cubicBezTo>
                  <a:cubicBezTo>
                    <a:pt x="1563133" y="4478165"/>
                    <a:pt x="1560786" y="4478165"/>
                    <a:pt x="1556092" y="4478165"/>
                  </a:cubicBezTo>
                  <a:cubicBezTo>
                    <a:pt x="1556092" y="4478165"/>
                    <a:pt x="1556092" y="4475818"/>
                    <a:pt x="1556092" y="4475818"/>
                  </a:cubicBezTo>
                  <a:cubicBezTo>
                    <a:pt x="1560786" y="4475818"/>
                    <a:pt x="1563133" y="4473471"/>
                    <a:pt x="1567827" y="4473471"/>
                  </a:cubicBezTo>
                  <a:cubicBezTo>
                    <a:pt x="1577215" y="4471123"/>
                    <a:pt x="1584256" y="4471123"/>
                    <a:pt x="1593645" y="4468777"/>
                  </a:cubicBezTo>
                  <a:cubicBezTo>
                    <a:pt x="1603033" y="4466429"/>
                    <a:pt x="1614768" y="4464083"/>
                    <a:pt x="1624156" y="4459388"/>
                  </a:cubicBezTo>
                  <a:cubicBezTo>
                    <a:pt x="1633544" y="4457041"/>
                    <a:pt x="1642933" y="4454694"/>
                    <a:pt x="1649974" y="4452347"/>
                  </a:cubicBezTo>
                  <a:cubicBezTo>
                    <a:pt x="1659362" y="4450000"/>
                    <a:pt x="1671097" y="4445306"/>
                    <a:pt x="1680485" y="4440612"/>
                  </a:cubicBezTo>
                  <a:cubicBezTo>
                    <a:pt x="1689873" y="4438265"/>
                    <a:pt x="1696915" y="4433571"/>
                    <a:pt x="1706303" y="4431224"/>
                  </a:cubicBezTo>
                  <a:cubicBezTo>
                    <a:pt x="1718038" y="4426530"/>
                    <a:pt x="1727426" y="4421836"/>
                    <a:pt x="1739161" y="4417142"/>
                  </a:cubicBezTo>
                  <a:cubicBezTo>
                    <a:pt x="1746203" y="4414794"/>
                    <a:pt x="1755591" y="4410100"/>
                    <a:pt x="1762632" y="4407753"/>
                  </a:cubicBezTo>
                  <a:cubicBezTo>
                    <a:pt x="1774367" y="4403059"/>
                    <a:pt x="1788449" y="4396018"/>
                    <a:pt x="1800185" y="4388977"/>
                  </a:cubicBezTo>
                  <a:cubicBezTo>
                    <a:pt x="1807226" y="4386630"/>
                    <a:pt x="1814267" y="4381936"/>
                    <a:pt x="1821308" y="4379589"/>
                  </a:cubicBezTo>
                  <a:cubicBezTo>
                    <a:pt x="1835390" y="4372548"/>
                    <a:pt x="1851820" y="4363160"/>
                    <a:pt x="1865902" y="4353771"/>
                  </a:cubicBezTo>
                  <a:cubicBezTo>
                    <a:pt x="1870596" y="4351424"/>
                    <a:pt x="1875290" y="4349077"/>
                    <a:pt x="1877637" y="4346730"/>
                  </a:cubicBezTo>
                  <a:cubicBezTo>
                    <a:pt x="1910496" y="4327954"/>
                    <a:pt x="1945702" y="4304483"/>
                    <a:pt x="1978560" y="4281013"/>
                  </a:cubicBezTo>
                  <a:cubicBezTo>
                    <a:pt x="1983254" y="4285707"/>
                    <a:pt x="1987948" y="4290401"/>
                    <a:pt x="1994989" y="4290401"/>
                  </a:cubicBezTo>
                  <a:cubicBezTo>
                    <a:pt x="2002031" y="4290401"/>
                    <a:pt x="2006725" y="4288054"/>
                    <a:pt x="2009072" y="4283360"/>
                  </a:cubicBezTo>
                  <a:cubicBezTo>
                    <a:pt x="2011419" y="4285707"/>
                    <a:pt x="2013766" y="4285707"/>
                    <a:pt x="2013766" y="4288054"/>
                  </a:cubicBezTo>
                  <a:cubicBezTo>
                    <a:pt x="2037236" y="4306830"/>
                    <a:pt x="2060707" y="4325607"/>
                    <a:pt x="2084177" y="4342036"/>
                  </a:cubicBezTo>
                  <a:cubicBezTo>
                    <a:pt x="2098260" y="4351424"/>
                    <a:pt x="2112342" y="4363160"/>
                    <a:pt x="2124077" y="4372548"/>
                  </a:cubicBezTo>
                  <a:cubicBezTo>
                    <a:pt x="2131118" y="4377242"/>
                    <a:pt x="2140506" y="4384283"/>
                    <a:pt x="2147548" y="4388977"/>
                  </a:cubicBezTo>
                  <a:cubicBezTo>
                    <a:pt x="2161630" y="4398365"/>
                    <a:pt x="2175712" y="4410100"/>
                    <a:pt x="2189794" y="4419489"/>
                  </a:cubicBezTo>
                  <a:cubicBezTo>
                    <a:pt x="2196835" y="4424183"/>
                    <a:pt x="2203877" y="4428877"/>
                    <a:pt x="2213265" y="4433571"/>
                  </a:cubicBezTo>
                  <a:cubicBezTo>
                    <a:pt x="2217959" y="4435918"/>
                    <a:pt x="2220306" y="4438265"/>
                    <a:pt x="2225000" y="4442959"/>
                  </a:cubicBezTo>
                  <a:cubicBezTo>
                    <a:pt x="2217959" y="4445306"/>
                    <a:pt x="2208571" y="4447653"/>
                    <a:pt x="2201530" y="4447653"/>
                  </a:cubicBezTo>
                  <a:cubicBezTo>
                    <a:pt x="2192141" y="4445306"/>
                    <a:pt x="2182753" y="4447653"/>
                    <a:pt x="2171018" y="4450000"/>
                  </a:cubicBezTo>
                  <a:close/>
                  <a:moveTo>
                    <a:pt x="1469251" y="4417142"/>
                  </a:moveTo>
                  <a:cubicBezTo>
                    <a:pt x="1459863" y="4407753"/>
                    <a:pt x="1448128" y="4398365"/>
                    <a:pt x="1438739" y="4388977"/>
                  </a:cubicBezTo>
                  <a:cubicBezTo>
                    <a:pt x="1429351" y="4381936"/>
                    <a:pt x="1419963" y="4372548"/>
                    <a:pt x="1410575" y="4365506"/>
                  </a:cubicBezTo>
                  <a:cubicBezTo>
                    <a:pt x="1401187" y="4356118"/>
                    <a:pt x="1389452" y="4346730"/>
                    <a:pt x="1380063" y="4334995"/>
                  </a:cubicBezTo>
                  <a:cubicBezTo>
                    <a:pt x="1370675" y="4325607"/>
                    <a:pt x="1361287" y="4318565"/>
                    <a:pt x="1354246" y="4309177"/>
                  </a:cubicBezTo>
                  <a:cubicBezTo>
                    <a:pt x="1342511" y="4299789"/>
                    <a:pt x="1333122" y="4288054"/>
                    <a:pt x="1321387" y="4276319"/>
                  </a:cubicBezTo>
                  <a:cubicBezTo>
                    <a:pt x="1311999" y="4266930"/>
                    <a:pt x="1304958" y="4259889"/>
                    <a:pt x="1295570" y="4250501"/>
                  </a:cubicBezTo>
                  <a:cubicBezTo>
                    <a:pt x="1283834" y="4238766"/>
                    <a:pt x="1274446" y="4227031"/>
                    <a:pt x="1262711" y="4215296"/>
                  </a:cubicBezTo>
                  <a:cubicBezTo>
                    <a:pt x="1253323" y="4205908"/>
                    <a:pt x="1246282" y="4198866"/>
                    <a:pt x="1236894" y="4189478"/>
                  </a:cubicBezTo>
                  <a:cubicBezTo>
                    <a:pt x="1225158" y="4177743"/>
                    <a:pt x="1213423" y="4163660"/>
                    <a:pt x="1201688" y="4151925"/>
                  </a:cubicBezTo>
                  <a:cubicBezTo>
                    <a:pt x="1194647" y="4142537"/>
                    <a:pt x="1185258" y="4135496"/>
                    <a:pt x="1178217" y="4126108"/>
                  </a:cubicBezTo>
                  <a:cubicBezTo>
                    <a:pt x="1164135" y="4112026"/>
                    <a:pt x="1152400" y="4095596"/>
                    <a:pt x="1138318" y="4079167"/>
                  </a:cubicBezTo>
                  <a:cubicBezTo>
                    <a:pt x="1131276" y="4072125"/>
                    <a:pt x="1126582" y="4065085"/>
                    <a:pt x="1119541" y="4058043"/>
                  </a:cubicBezTo>
                  <a:cubicBezTo>
                    <a:pt x="1114847" y="4053349"/>
                    <a:pt x="1110153" y="4046308"/>
                    <a:pt x="1105459" y="4039267"/>
                  </a:cubicBezTo>
                  <a:cubicBezTo>
                    <a:pt x="1105459" y="4034573"/>
                    <a:pt x="1105459" y="4032226"/>
                    <a:pt x="1105459" y="4027532"/>
                  </a:cubicBezTo>
                  <a:cubicBezTo>
                    <a:pt x="1105459" y="4018144"/>
                    <a:pt x="1107806" y="4011102"/>
                    <a:pt x="1107806" y="4001714"/>
                  </a:cubicBezTo>
                  <a:cubicBezTo>
                    <a:pt x="1107806" y="3994673"/>
                    <a:pt x="1110153" y="3987632"/>
                    <a:pt x="1110153" y="3980591"/>
                  </a:cubicBezTo>
                  <a:cubicBezTo>
                    <a:pt x="1110153" y="3973550"/>
                    <a:pt x="1112500" y="3966508"/>
                    <a:pt x="1112500" y="3959468"/>
                  </a:cubicBezTo>
                  <a:cubicBezTo>
                    <a:pt x="1112500" y="3952426"/>
                    <a:pt x="1112500" y="3945385"/>
                    <a:pt x="1114847" y="3938344"/>
                  </a:cubicBezTo>
                  <a:cubicBezTo>
                    <a:pt x="1128929" y="3959468"/>
                    <a:pt x="1140665" y="3980591"/>
                    <a:pt x="1154747" y="3999367"/>
                  </a:cubicBezTo>
                  <a:cubicBezTo>
                    <a:pt x="1154747" y="3999367"/>
                    <a:pt x="1154747" y="3999367"/>
                    <a:pt x="1154747" y="3999367"/>
                  </a:cubicBezTo>
                  <a:cubicBezTo>
                    <a:pt x="1171176" y="4025185"/>
                    <a:pt x="1187605" y="4048655"/>
                    <a:pt x="1206382" y="4074473"/>
                  </a:cubicBezTo>
                  <a:cubicBezTo>
                    <a:pt x="1206382" y="4076820"/>
                    <a:pt x="1208729" y="4076820"/>
                    <a:pt x="1208729" y="4076820"/>
                  </a:cubicBezTo>
                  <a:cubicBezTo>
                    <a:pt x="1225158" y="4100290"/>
                    <a:pt x="1241588" y="4123761"/>
                    <a:pt x="1258017" y="4144884"/>
                  </a:cubicBezTo>
                  <a:cubicBezTo>
                    <a:pt x="1258017" y="4147231"/>
                    <a:pt x="1260364" y="4147231"/>
                    <a:pt x="1262711" y="4149578"/>
                  </a:cubicBezTo>
                  <a:cubicBezTo>
                    <a:pt x="1279140" y="4170702"/>
                    <a:pt x="1295570" y="4191825"/>
                    <a:pt x="1309652" y="4212948"/>
                  </a:cubicBezTo>
                  <a:cubicBezTo>
                    <a:pt x="1311999" y="4215296"/>
                    <a:pt x="1311999" y="4217643"/>
                    <a:pt x="1314346" y="4217643"/>
                  </a:cubicBezTo>
                  <a:cubicBezTo>
                    <a:pt x="1330775" y="4238766"/>
                    <a:pt x="1344858" y="4257542"/>
                    <a:pt x="1361287" y="4276319"/>
                  </a:cubicBezTo>
                  <a:cubicBezTo>
                    <a:pt x="1363634" y="4278666"/>
                    <a:pt x="1363634" y="4281013"/>
                    <a:pt x="1365981" y="4283360"/>
                  </a:cubicBezTo>
                  <a:cubicBezTo>
                    <a:pt x="1382410" y="4302136"/>
                    <a:pt x="1396493" y="4320913"/>
                    <a:pt x="1412922" y="4339689"/>
                  </a:cubicBezTo>
                  <a:cubicBezTo>
                    <a:pt x="1415269" y="4342036"/>
                    <a:pt x="1417616" y="4344383"/>
                    <a:pt x="1417616" y="4346730"/>
                  </a:cubicBezTo>
                  <a:cubicBezTo>
                    <a:pt x="1434045" y="4365506"/>
                    <a:pt x="1448128" y="4381936"/>
                    <a:pt x="1464557" y="4398365"/>
                  </a:cubicBezTo>
                  <a:cubicBezTo>
                    <a:pt x="1466904" y="4400712"/>
                    <a:pt x="1469251" y="4403059"/>
                    <a:pt x="1471598" y="4405406"/>
                  </a:cubicBezTo>
                  <a:cubicBezTo>
                    <a:pt x="1488028" y="4421836"/>
                    <a:pt x="1502110" y="4438265"/>
                    <a:pt x="1518539" y="4454694"/>
                  </a:cubicBezTo>
                  <a:cubicBezTo>
                    <a:pt x="1518539" y="4454694"/>
                    <a:pt x="1518539" y="4454694"/>
                    <a:pt x="1520886" y="4457041"/>
                  </a:cubicBezTo>
                  <a:cubicBezTo>
                    <a:pt x="1520886" y="4457041"/>
                    <a:pt x="1520886" y="4457041"/>
                    <a:pt x="1520886" y="4457041"/>
                  </a:cubicBezTo>
                  <a:cubicBezTo>
                    <a:pt x="1513845" y="4450000"/>
                    <a:pt x="1506804" y="4445306"/>
                    <a:pt x="1497416" y="4438265"/>
                  </a:cubicBezTo>
                  <a:cubicBezTo>
                    <a:pt x="1485680" y="4433571"/>
                    <a:pt x="1476292" y="4424183"/>
                    <a:pt x="1469251" y="4417142"/>
                  </a:cubicBezTo>
                  <a:close/>
                  <a:moveTo>
                    <a:pt x="1072600" y="3973550"/>
                  </a:moveTo>
                  <a:cubicBezTo>
                    <a:pt x="1077294" y="3968856"/>
                    <a:pt x="1079641" y="3961814"/>
                    <a:pt x="1084336" y="3957120"/>
                  </a:cubicBezTo>
                  <a:cubicBezTo>
                    <a:pt x="1086683" y="3954773"/>
                    <a:pt x="1086683" y="3952426"/>
                    <a:pt x="1089030" y="3950079"/>
                  </a:cubicBezTo>
                  <a:cubicBezTo>
                    <a:pt x="1091377" y="3945385"/>
                    <a:pt x="1093724" y="3943038"/>
                    <a:pt x="1096071" y="3938344"/>
                  </a:cubicBezTo>
                  <a:cubicBezTo>
                    <a:pt x="1098418" y="3940691"/>
                    <a:pt x="1103112" y="3940691"/>
                    <a:pt x="1105459" y="3940691"/>
                  </a:cubicBezTo>
                  <a:cubicBezTo>
                    <a:pt x="1110153" y="3940691"/>
                    <a:pt x="1112500" y="3938344"/>
                    <a:pt x="1114847" y="3938344"/>
                  </a:cubicBezTo>
                  <a:cubicBezTo>
                    <a:pt x="1114847" y="3938344"/>
                    <a:pt x="1114847" y="3938344"/>
                    <a:pt x="1114847" y="3938344"/>
                  </a:cubicBezTo>
                  <a:cubicBezTo>
                    <a:pt x="1112500" y="3973550"/>
                    <a:pt x="1107806" y="4008755"/>
                    <a:pt x="1105459" y="4041614"/>
                  </a:cubicBezTo>
                  <a:cubicBezTo>
                    <a:pt x="1096071" y="4029879"/>
                    <a:pt x="1086683" y="4018144"/>
                    <a:pt x="1074947" y="4006408"/>
                  </a:cubicBezTo>
                  <a:cubicBezTo>
                    <a:pt x="1079641" y="4001714"/>
                    <a:pt x="1081988" y="3997020"/>
                    <a:pt x="1081988" y="3992326"/>
                  </a:cubicBezTo>
                  <a:cubicBezTo>
                    <a:pt x="1079641" y="3982938"/>
                    <a:pt x="1077294" y="3975897"/>
                    <a:pt x="1072600" y="3973550"/>
                  </a:cubicBezTo>
                  <a:close/>
                  <a:moveTo>
                    <a:pt x="755749" y="3851503"/>
                  </a:moveTo>
                  <a:cubicBezTo>
                    <a:pt x="753402" y="3851503"/>
                    <a:pt x="753402" y="3849156"/>
                    <a:pt x="751055" y="3849156"/>
                  </a:cubicBezTo>
                  <a:cubicBezTo>
                    <a:pt x="739320" y="3844462"/>
                    <a:pt x="727584" y="3839768"/>
                    <a:pt x="715849" y="3832727"/>
                  </a:cubicBezTo>
                  <a:cubicBezTo>
                    <a:pt x="718196" y="3832727"/>
                    <a:pt x="720543" y="3832727"/>
                    <a:pt x="722890" y="3832727"/>
                  </a:cubicBezTo>
                  <a:cubicBezTo>
                    <a:pt x="725237" y="3832727"/>
                    <a:pt x="729931" y="3832727"/>
                    <a:pt x="732279" y="3832727"/>
                  </a:cubicBezTo>
                  <a:cubicBezTo>
                    <a:pt x="736973" y="3832727"/>
                    <a:pt x="739320" y="3832727"/>
                    <a:pt x="744014" y="3830380"/>
                  </a:cubicBezTo>
                  <a:cubicBezTo>
                    <a:pt x="746361" y="3830380"/>
                    <a:pt x="751055" y="3830380"/>
                    <a:pt x="753402" y="3828033"/>
                  </a:cubicBezTo>
                  <a:cubicBezTo>
                    <a:pt x="758096" y="3828033"/>
                    <a:pt x="760443" y="3825686"/>
                    <a:pt x="765137" y="3825686"/>
                  </a:cubicBezTo>
                  <a:cubicBezTo>
                    <a:pt x="767484" y="3825686"/>
                    <a:pt x="772178" y="3825686"/>
                    <a:pt x="774525" y="3823339"/>
                  </a:cubicBezTo>
                  <a:cubicBezTo>
                    <a:pt x="779219" y="3823339"/>
                    <a:pt x="783914" y="3820992"/>
                    <a:pt x="786261" y="3820992"/>
                  </a:cubicBezTo>
                  <a:cubicBezTo>
                    <a:pt x="788608" y="3820992"/>
                    <a:pt x="793302" y="3818645"/>
                    <a:pt x="795649" y="3818645"/>
                  </a:cubicBezTo>
                  <a:cubicBezTo>
                    <a:pt x="800343" y="3818645"/>
                    <a:pt x="805037" y="3816298"/>
                    <a:pt x="809731" y="3813950"/>
                  </a:cubicBezTo>
                  <a:cubicBezTo>
                    <a:pt x="812078" y="3813950"/>
                    <a:pt x="814425" y="3811604"/>
                    <a:pt x="819119" y="3811604"/>
                  </a:cubicBezTo>
                  <a:cubicBezTo>
                    <a:pt x="823813" y="3809256"/>
                    <a:pt x="828507" y="3809256"/>
                    <a:pt x="833201" y="3806909"/>
                  </a:cubicBezTo>
                  <a:cubicBezTo>
                    <a:pt x="835549" y="3806909"/>
                    <a:pt x="837896" y="3804562"/>
                    <a:pt x="842590" y="3804562"/>
                  </a:cubicBezTo>
                  <a:cubicBezTo>
                    <a:pt x="847284" y="3802215"/>
                    <a:pt x="851978" y="3799868"/>
                    <a:pt x="856672" y="3799868"/>
                  </a:cubicBezTo>
                  <a:cubicBezTo>
                    <a:pt x="859019" y="3799868"/>
                    <a:pt x="861366" y="3797521"/>
                    <a:pt x="861366" y="3797521"/>
                  </a:cubicBezTo>
                  <a:cubicBezTo>
                    <a:pt x="863713" y="3799868"/>
                    <a:pt x="866060" y="3799868"/>
                    <a:pt x="870754" y="3802215"/>
                  </a:cubicBezTo>
                  <a:cubicBezTo>
                    <a:pt x="882489" y="3806909"/>
                    <a:pt x="891878" y="3813950"/>
                    <a:pt x="903613" y="3818645"/>
                  </a:cubicBezTo>
                  <a:cubicBezTo>
                    <a:pt x="905960" y="3820992"/>
                    <a:pt x="910654" y="3820992"/>
                    <a:pt x="913001" y="3823339"/>
                  </a:cubicBezTo>
                  <a:cubicBezTo>
                    <a:pt x="924736" y="3828033"/>
                    <a:pt x="934124" y="3835074"/>
                    <a:pt x="945860" y="3839768"/>
                  </a:cubicBezTo>
                  <a:cubicBezTo>
                    <a:pt x="948207" y="3842115"/>
                    <a:pt x="952901" y="3842115"/>
                    <a:pt x="957595" y="3844462"/>
                  </a:cubicBezTo>
                  <a:cubicBezTo>
                    <a:pt x="969330" y="3849156"/>
                    <a:pt x="978718" y="3853850"/>
                    <a:pt x="990454" y="3858544"/>
                  </a:cubicBezTo>
                  <a:cubicBezTo>
                    <a:pt x="995148" y="3860891"/>
                    <a:pt x="997495" y="3860891"/>
                    <a:pt x="1002189" y="3863238"/>
                  </a:cubicBezTo>
                  <a:cubicBezTo>
                    <a:pt x="1011577" y="3867932"/>
                    <a:pt x="1023312" y="3872627"/>
                    <a:pt x="1032700" y="3877321"/>
                  </a:cubicBezTo>
                  <a:cubicBezTo>
                    <a:pt x="1037395" y="3879668"/>
                    <a:pt x="1042089" y="3879668"/>
                    <a:pt x="1044436" y="3882015"/>
                  </a:cubicBezTo>
                  <a:cubicBezTo>
                    <a:pt x="1049130" y="3884362"/>
                    <a:pt x="1056171" y="3886709"/>
                    <a:pt x="1060865" y="3889056"/>
                  </a:cubicBezTo>
                  <a:cubicBezTo>
                    <a:pt x="1060865" y="3891403"/>
                    <a:pt x="1060865" y="3893750"/>
                    <a:pt x="1060865" y="3896097"/>
                  </a:cubicBezTo>
                  <a:cubicBezTo>
                    <a:pt x="1060865" y="3900791"/>
                    <a:pt x="1060865" y="3905485"/>
                    <a:pt x="1060865" y="3910179"/>
                  </a:cubicBezTo>
                  <a:cubicBezTo>
                    <a:pt x="962289" y="3907832"/>
                    <a:pt x="866060" y="3886709"/>
                    <a:pt x="772178" y="3851503"/>
                  </a:cubicBezTo>
                  <a:cubicBezTo>
                    <a:pt x="762790" y="3853850"/>
                    <a:pt x="758096" y="3851503"/>
                    <a:pt x="755749" y="3851503"/>
                  </a:cubicBezTo>
                  <a:close/>
                  <a:moveTo>
                    <a:pt x="837896" y="3785786"/>
                  </a:moveTo>
                  <a:cubicBezTo>
                    <a:pt x="821466" y="3776398"/>
                    <a:pt x="805037" y="3767009"/>
                    <a:pt x="788608" y="3757621"/>
                  </a:cubicBezTo>
                  <a:cubicBezTo>
                    <a:pt x="786261" y="3755274"/>
                    <a:pt x="781566" y="3752927"/>
                    <a:pt x="779219" y="3750580"/>
                  </a:cubicBezTo>
                  <a:cubicBezTo>
                    <a:pt x="760443" y="3738845"/>
                    <a:pt x="744014" y="3727110"/>
                    <a:pt x="725237" y="3715374"/>
                  </a:cubicBezTo>
                  <a:cubicBezTo>
                    <a:pt x="720543" y="3713028"/>
                    <a:pt x="718196" y="3710680"/>
                    <a:pt x="713502" y="3708333"/>
                  </a:cubicBezTo>
                  <a:cubicBezTo>
                    <a:pt x="697073" y="3696598"/>
                    <a:pt x="680643" y="3684863"/>
                    <a:pt x="666561" y="3673128"/>
                  </a:cubicBezTo>
                  <a:cubicBezTo>
                    <a:pt x="666561" y="3673128"/>
                    <a:pt x="666561" y="3673128"/>
                    <a:pt x="664214" y="3673128"/>
                  </a:cubicBezTo>
                  <a:cubicBezTo>
                    <a:pt x="661867" y="3663740"/>
                    <a:pt x="661867" y="3652004"/>
                    <a:pt x="659520" y="3642616"/>
                  </a:cubicBezTo>
                  <a:cubicBezTo>
                    <a:pt x="736973" y="3694251"/>
                    <a:pt x="819119" y="3736498"/>
                    <a:pt x="908307" y="3774051"/>
                  </a:cubicBezTo>
                  <a:cubicBezTo>
                    <a:pt x="891878" y="3783439"/>
                    <a:pt x="873101" y="3790480"/>
                    <a:pt x="856672" y="3797521"/>
                  </a:cubicBezTo>
                  <a:cubicBezTo>
                    <a:pt x="854325" y="3795174"/>
                    <a:pt x="849631" y="3795174"/>
                    <a:pt x="847284" y="3792827"/>
                  </a:cubicBezTo>
                  <a:cubicBezTo>
                    <a:pt x="844937" y="3790480"/>
                    <a:pt x="840243" y="3788133"/>
                    <a:pt x="837896" y="3785786"/>
                  </a:cubicBezTo>
                  <a:close/>
                  <a:moveTo>
                    <a:pt x="610232" y="3583940"/>
                  </a:moveTo>
                  <a:cubicBezTo>
                    <a:pt x="603191" y="3583940"/>
                    <a:pt x="598497" y="3586287"/>
                    <a:pt x="593803" y="3590981"/>
                  </a:cubicBezTo>
                  <a:cubicBezTo>
                    <a:pt x="551556" y="3560470"/>
                    <a:pt x="511656" y="3525264"/>
                    <a:pt x="474103" y="3490058"/>
                  </a:cubicBezTo>
                  <a:cubicBezTo>
                    <a:pt x="460021" y="3464241"/>
                    <a:pt x="445939" y="3440770"/>
                    <a:pt x="431857" y="3414952"/>
                  </a:cubicBezTo>
                  <a:cubicBezTo>
                    <a:pt x="424815" y="3403217"/>
                    <a:pt x="420121" y="3393829"/>
                    <a:pt x="413080" y="3382094"/>
                  </a:cubicBezTo>
                  <a:cubicBezTo>
                    <a:pt x="406039" y="3368012"/>
                    <a:pt x="396651" y="3353929"/>
                    <a:pt x="389610" y="3337500"/>
                  </a:cubicBezTo>
                  <a:cubicBezTo>
                    <a:pt x="382569" y="3325765"/>
                    <a:pt x="375527" y="3311683"/>
                    <a:pt x="368486" y="3299947"/>
                  </a:cubicBezTo>
                  <a:cubicBezTo>
                    <a:pt x="361445" y="3285865"/>
                    <a:pt x="354404" y="3271783"/>
                    <a:pt x="347363" y="3257700"/>
                  </a:cubicBezTo>
                  <a:cubicBezTo>
                    <a:pt x="342669" y="3248312"/>
                    <a:pt x="337975" y="3241271"/>
                    <a:pt x="333281" y="3231883"/>
                  </a:cubicBezTo>
                  <a:cubicBezTo>
                    <a:pt x="335628" y="3229536"/>
                    <a:pt x="340322" y="3227189"/>
                    <a:pt x="340322" y="3224842"/>
                  </a:cubicBezTo>
                  <a:cubicBezTo>
                    <a:pt x="342669" y="3227189"/>
                    <a:pt x="347363" y="3227189"/>
                    <a:pt x="349710" y="3229536"/>
                  </a:cubicBezTo>
                  <a:cubicBezTo>
                    <a:pt x="354404" y="3231883"/>
                    <a:pt x="359098" y="3234230"/>
                    <a:pt x="363792" y="3234230"/>
                  </a:cubicBezTo>
                  <a:cubicBezTo>
                    <a:pt x="368486" y="3236577"/>
                    <a:pt x="373180" y="3238924"/>
                    <a:pt x="377874" y="3238924"/>
                  </a:cubicBezTo>
                  <a:cubicBezTo>
                    <a:pt x="382569" y="3241271"/>
                    <a:pt x="387263" y="3241271"/>
                    <a:pt x="391957" y="3243618"/>
                  </a:cubicBezTo>
                  <a:cubicBezTo>
                    <a:pt x="396651" y="3245965"/>
                    <a:pt x="401345" y="3245965"/>
                    <a:pt x="406039" y="3248312"/>
                  </a:cubicBezTo>
                  <a:cubicBezTo>
                    <a:pt x="410733" y="3250659"/>
                    <a:pt x="417774" y="3250659"/>
                    <a:pt x="422468" y="3253006"/>
                  </a:cubicBezTo>
                  <a:cubicBezTo>
                    <a:pt x="427162" y="3253006"/>
                    <a:pt x="431857" y="3255354"/>
                    <a:pt x="436551" y="3255354"/>
                  </a:cubicBezTo>
                  <a:cubicBezTo>
                    <a:pt x="441245" y="3257700"/>
                    <a:pt x="448286" y="3257700"/>
                    <a:pt x="455327" y="3257700"/>
                  </a:cubicBezTo>
                  <a:cubicBezTo>
                    <a:pt x="460021" y="3257700"/>
                    <a:pt x="464715" y="3260048"/>
                    <a:pt x="469409" y="3260048"/>
                  </a:cubicBezTo>
                  <a:cubicBezTo>
                    <a:pt x="476450" y="3260048"/>
                    <a:pt x="483492" y="3262394"/>
                    <a:pt x="488186" y="3262394"/>
                  </a:cubicBezTo>
                  <a:cubicBezTo>
                    <a:pt x="492880" y="3262394"/>
                    <a:pt x="497574" y="3262394"/>
                    <a:pt x="499921" y="3264742"/>
                  </a:cubicBezTo>
                  <a:cubicBezTo>
                    <a:pt x="506962" y="3264742"/>
                    <a:pt x="514003" y="3264742"/>
                    <a:pt x="523391" y="3267089"/>
                  </a:cubicBezTo>
                  <a:cubicBezTo>
                    <a:pt x="528085" y="3267089"/>
                    <a:pt x="530433" y="3267089"/>
                    <a:pt x="535127" y="3267089"/>
                  </a:cubicBezTo>
                  <a:cubicBezTo>
                    <a:pt x="546862" y="3267089"/>
                    <a:pt x="558597" y="3267089"/>
                    <a:pt x="570332" y="3267089"/>
                  </a:cubicBezTo>
                  <a:lnTo>
                    <a:pt x="570332" y="3267089"/>
                  </a:lnTo>
                  <a:cubicBezTo>
                    <a:pt x="570332" y="3267089"/>
                    <a:pt x="570332" y="3267089"/>
                    <a:pt x="570332" y="3267089"/>
                  </a:cubicBezTo>
                  <a:cubicBezTo>
                    <a:pt x="579721" y="3267089"/>
                    <a:pt x="589109" y="3267089"/>
                    <a:pt x="596150" y="3267089"/>
                  </a:cubicBezTo>
                  <a:cubicBezTo>
                    <a:pt x="596150" y="3276477"/>
                    <a:pt x="605538" y="3285865"/>
                    <a:pt x="617273" y="3285865"/>
                  </a:cubicBezTo>
                  <a:cubicBezTo>
                    <a:pt x="617273" y="3285865"/>
                    <a:pt x="617273" y="3285865"/>
                    <a:pt x="617273" y="3285865"/>
                  </a:cubicBezTo>
                  <a:cubicBezTo>
                    <a:pt x="624314" y="3363318"/>
                    <a:pt x="631355" y="3436076"/>
                    <a:pt x="640744" y="3504140"/>
                  </a:cubicBezTo>
                  <a:cubicBezTo>
                    <a:pt x="640744" y="3506487"/>
                    <a:pt x="640744" y="3508834"/>
                    <a:pt x="640744" y="3511182"/>
                  </a:cubicBezTo>
                  <a:cubicBezTo>
                    <a:pt x="643091" y="3532305"/>
                    <a:pt x="645438" y="3555775"/>
                    <a:pt x="647785" y="3574552"/>
                  </a:cubicBezTo>
                  <a:cubicBezTo>
                    <a:pt x="647785" y="3579246"/>
                    <a:pt x="647785" y="3583940"/>
                    <a:pt x="650132" y="3586287"/>
                  </a:cubicBezTo>
                  <a:cubicBezTo>
                    <a:pt x="652479" y="3602716"/>
                    <a:pt x="654826" y="3619146"/>
                    <a:pt x="657173" y="3635575"/>
                  </a:cubicBezTo>
                  <a:cubicBezTo>
                    <a:pt x="645438" y="3628534"/>
                    <a:pt x="636050" y="3621493"/>
                    <a:pt x="626661" y="3614451"/>
                  </a:cubicBezTo>
                  <a:cubicBezTo>
                    <a:pt x="629008" y="3612105"/>
                    <a:pt x="629008" y="3607411"/>
                    <a:pt x="629008" y="3602716"/>
                  </a:cubicBezTo>
                  <a:cubicBezTo>
                    <a:pt x="629008" y="3593328"/>
                    <a:pt x="619620" y="3583940"/>
                    <a:pt x="610232" y="3583940"/>
                  </a:cubicBezTo>
                  <a:close/>
                  <a:moveTo>
                    <a:pt x="281646" y="3196677"/>
                  </a:moveTo>
                  <a:cubicBezTo>
                    <a:pt x="276951" y="3194330"/>
                    <a:pt x="272257" y="3191983"/>
                    <a:pt x="267563" y="3189636"/>
                  </a:cubicBezTo>
                  <a:cubicBezTo>
                    <a:pt x="262869" y="3187289"/>
                    <a:pt x="258175" y="3182595"/>
                    <a:pt x="253481" y="3180248"/>
                  </a:cubicBezTo>
                  <a:cubicBezTo>
                    <a:pt x="248787" y="3177901"/>
                    <a:pt x="244093" y="3175554"/>
                    <a:pt x="241746" y="3173207"/>
                  </a:cubicBezTo>
                  <a:cubicBezTo>
                    <a:pt x="237052" y="3170860"/>
                    <a:pt x="232358" y="3166166"/>
                    <a:pt x="227664" y="3161472"/>
                  </a:cubicBezTo>
                  <a:cubicBezTo>
                    <a:pt x="222969" y="3159125"/>
                    <a:pt x="220622" y="3156777"/>
                    <a:pt x="215928" y="3152083"/>
                  </a:cubicBezTo>
                  <a:cubicBezTo>
                    <a:pt x="213581" y="3152083"/>
                    <a:pt x="213581" y="3149737"/>
                    <a:pt x="211234" y="3149737"/>
                  </a:cubicBezTo>
                  <a:cubicBezTo>
                    <a:pt x="171334" y="3074631"/>
                    <a:pt x="136129" y="2997178"/>
                    <a:pt x="107964" y="2917379"/>
                  </a:cubicBezTo>
                  <a:cubicBezTo>
                    <a:pt x="115005" y="2915032"/>
                    <a:pt x="117352" y="2910338"/>
                    <a:pt x="119699" y="2903296"/>
                  </a:cubicBezTo>
                  <a:cubicBezTo>
                    <a:pt x="122046" y="2905643"/>
                    <a:pt x="122046" y="2907991"/>
                    <a:pt x="124393" y="2910338"/>
                  </a:cubicBezTo>
                  <a:cubicBezTo>
                    <a:pt x="129088" y="2919726"/>
                    <a:pt x="133782" y="2929114"/>
                    <a:pt x="138476" y="2938502"/>
                  </a:cubicBezTo>
                  <a:cubicBezTo>
                    <a:pt x="143170" y="2945543"/>
                    <a:pt x="145517" y="2952584"/>
                    <a:pt x="150211" y="2959626"/>
                  </a:cubicBezTo>
                  <a:cubicBezTo>
                    <a:pt x="154905" y="2969014"/>
                    <a:pt x="161946" y="2978402"/>
                    <a:pt x="166640" y="2987790"/>
                  </a:cubicBezTo>
                  <a:cubicBezTo>
                    <a:pt x="171334" y="2994831"/>
                    <a:pt x="173681" y="3001873"/>
                    <a:pt x="178376" y="3008914"/>
                  </a:cubicBezTo>
                  <a:cubicBezTo>
                    <a:pt x="185417" y="3018302"/>
                    <a:pt x="190111" y="3027690"/>
                    <a:pt x="197152" y="3039425"/>
                  </a:cubicBezTo>
                  <a:cubicBezTo>
                    <a:pt x="201846" y="3046466"/>
                    <a:pt x="206540" y="3053507"/>
                    <a:pt x="211234" y="3060549"/>
                  </a:cubicBezTo>
                  <a:cubicBezTo>
                    <a:pt x="218275" y="3072284"/>
                    <a:pt x="225316" y="3081672"/>
                    <a:pt x="232358" y="3093407"/>
                  </a:cubicBezTo>
                  <a:cubicBezTo>
                    <a:pt x="237052" y="3100448"/>
                    <a:pt x="241746" y="3105142"/>
                    <a:pt x="244093" y="3112184"/>
                  </a:cubicBezTo>
                  <a:cubicBezTo>
                    <a:pt x="255828" y="3128613"/>
                    <a:pt x="267563" y="3145042"/>
                    <a:pt x="281646" y="3163819"/>
                  </a:cubicBezTo>
                  <a:cubicBezTo>
                    <a:pt x="286340" y="3170860"/>
                    <a:pt x="293381" y="3177901"/>
                    <a:pt x="298075" y="3184942"/>
                  </a:cubicBezTo>
                  <a:cubicBezTo>
                    <a:pt x="302769" y="3189636"/>
                    <a:pt x="305116" y="3194330"/>
                    <a:pt x="309810" y="3199024"/>
                  </a:cubicBezTo>
                  <a:cubicBezTo>
                    <a:pt x="307463" y="3201371"/>
                    <a:pt x="305116" y="3203718"/>
                    <a:pt x="305116" y="3206065"/>
                  </a:cubicBezTo>
                  <a:cubicBezTo>
                    <a:pt x="300422" y="3203718"/>
                    <a:pt x="298075" y="3203718"/>
                    <a:pt x="293381" y="3201371"/>
                  </a:cubicBezTo>
                  <a:cubicBezTo>
                    <a:pt x="291034" y="3201371"/>
                    <a:pt x="286340" y="3199024"/>
                    <a:pt x="281646" y="3196677"/>
                  </a:cubicBezTo>
                  <a:close/>
                  <a:moveTo>
                    <a:pt x="56329" y="2774209"/>
                  </a:moveTo>
                  <a:cubicBezTo>
                    <a:pt x="53982" y="2760127"/>
                    <a:pt x="49288" y="2746044"/>
                    <a:pt x="46941" y="2731962"/>
                  </a:cubicBezTo>
                  <a:cubicBezTo>
                    <a:pt x="46941" y="2731962"/>
                    <a:pt x="49288" y="2731962"/>
                    <a:pt x="49288" y="2731962"/>
                  </a:cubicBezTo>
                  <a:cubicBezTo>
                    <a:pt x="49288" y="2734309"/>
                    <a:pt x="51635" y="2739003"/>
                    <a:pt x="51635" y="2741350"/>
                  </a:cubicBezTo>
                  <a:cubicBezTo>
                    <a:pt x="51635" y="2746044"/>
                    <a:pt x="53982" y="2748391"/>
                    <a:pt x="56329" y="2753085"/>
                  </a:cubicBezTo>
                  <a:cubicBezTo>
                    <a:pt x="58676" y="2760127"/>
                    <a:pt x="61023" y="2767168"/>
                    <a:pt x="63370" y="2774209"/>
                  </a:cubicBezTo>
                  <a:cubicBezTo>
                    <a:pt x="65717" y="2776556"/>
                    <a:pt x="65717" y="2781250"/>
                    <a:pt x="68064" y="2783597"/>
                  </a:cubicBezTo>
                  <a:cubicBezTo>
                    <a:pt x="70411" y="2785944"/>
                    <a:pt x="70411" y="2790638"/>
                    <a:pt x="72758" y="2792985"/>
                  </a:cubicBezTo>
                  <a:cubicBezTo>
                    <a:pt x="68064" y="2795332"/>
                    <a:pt x="65717" y="2800026"/>
                    <a:pt x="63370" y="2804721"/>
                  </a:cubicBezTo>
                  <a:cubicBezTo>
                    <a:pt x="63370" y="2800026"/>
                    <a:pt x="61023" y="2795332"/>
                    <a:pt x="61023" y="2790638"/>
                  </a:cubicBezTo>
                  <a:cubicBezTo>
                    <a:pt x="58676" y="2783597"/>
                    <a:pt x="56329" y="2778903"/>
                    <a:pt x="56329" y="2774209"/>
                  </a:cubicBezTo>
                  <a:close/>
                  <a:moveTo>
                    <a:pt x="68064" y="2731962"/>
                  </a:moveTo>
                  <a:cubicBezTo>
                    <a:pt x="68064" y="2734309"/>
                    <a:pt x="70411" y="2734309"/>
                    <a:pt x="70411" y="2736656"/>
                  </a:cubicBezTo>
                  <a:cubicBezTo>
                    <a:pt x="65717" y="2739003"/>
                    <a:pt x="63370" y="2743697"/>
                    <a:pt x="63370" y="2748391"/>
                  </a:cubicBezTo>
                  <a:cubicBezTo>
                    <a:pt x="63370" y="2746044"/>
                    <a:pt x="61023" y="2743697"/>
                    <a:pt x="61023" y="2741350"/>
                  </a:cubicBezTo>
                  <a:cubicBezTo>
                    <a:pt x="58676" y="2734309"/>
                    <a:pt x="58676" y="2729615"/>
                    <a:pt x="56329" y="2722574"/>
                  </a:cubicBezTo>
                  <a:cubicBezTo>
                    <a:pt x="58676" y="2720227"/>
                    <a:pt x="58676" y="2717880"/>
                    <a:pt x="58676" y="2715533"/>
                  </a:cubicBezTo>
                  <a:cubicBezTo>
                    <a:pt x="58676" y="2715533"/>
                    <a:pt x="58676" y="2717880"/>
                    <a:pt x="58676" y="2717880"/>
                  </a:cubicBezTo>
                  <a:cubicBezTo>
                    <a:pt x="63370" y="2724921"/>
                    <a:pt x="65717" y="2727268"/>
                    <a:pt x="68064" y="2731962"/>
                  </a:cubicBezTo>
                  <a:close/>
                  <a:moveTo>
                    <a:pt x="110311" y="2769515"/>
                  </a:moveTo>
                  <a:cubicBezTo>
                    <a:pt x="112658" y="2769515"/>
                    <a:pt x="115005" y="2771862"/>
                    <a:pt x="117352" y="2771862"/>
                  </a:cubicBezTo>
                  <a:cubicBezTo>
                    <a:pt x="122046" y="2774209"/>
                    <a:pt x="126741" y="2774209"/>
                    <a:pt x="131435" y="2774209"/>
                  </a:cubicBezTo>
                  <a:cubicBezTo>
                    <a:pt x="133782" y="2774209"/>
                    <a:pt x="136129" y="2776556"/>
                    <a:pt x="138476" y="2776556"/>
                  </a:cubicBezTo>
                  <a:cubicBezTo>
                    <a:pt x="145517" y="2776556"/>
                    <a:pt x="152558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64293" y="2778903"/>
                    <a:pt x="171334" y="2778903"/>
                    <a:pt x="176028" y="2778903"/>
                  </a:cubicBezTo>
                  <a:cubicBezTo>
                    <a:pt x="178376" y="2778903"/>
                    <a:pt x="180723" y="2778903"/>
                    <a:pt x="183070" y="2778903"/>
                  </a:cubicBezTo>
                  <a:cubicBezTo>
                    <a:pt x="187764" y="2778903"/>
                    <a:pt x="190111" y="2778903"/>
                    <a:pt x="194805" y="2776556"/>
                  </a:cubicBezTo>
                  <a:cubicBezTo>
                    <a:pt x="197152" y="2776556"/>
                    <a:pt x="199499" y="2776556"/>
                    <a:pt x="201846" y="2774209"/>
                  </a:cubicBezTo>
                  <a:cubicBezTo>
                    <a:pt x="206540" y="2774209"/>
                    <a:pt x="208887" y="2771862"/>
                    <a:pt x="213581" y="2771862"/>
                  </a:cubicBezTo>
                  <a:cubicBezTo>
                    <a:pt x="213581" y="2771862"/>
                    <a:pt x="213581" y="2771862"/>
                    <a:pt x="213581" y="2771862"/>
                  </a:cubicBezTo>
                  <a:cubicBezTo>
                    <a:pt x="215928" y="2778903"/>
                    <a:pt x="222969" y="2783597"/>
                    <a:pt x="232358" y="2783597"/>
                  </a:cubicBezTo>
                  <a:cubicBezTo>
                    <a:pt x="232358" y="2783597"/>
                    <a:pt x="234705" y="2783597"/>
                    <a:pt x="234705" y="2783597"/>
                  </a:cubicBezTo>
                  <a:cubicBezTo>
                    <a:pt x="246440" y="2839926"/>
                    <a:pt x="255828" y="2896255"/>
                    <a:pt x="265216" y="2947890"/>
                  </a:cubicBezTo>
                  <a:cubicBezTo>
                    <a:pt x="265216" y="2950237"/>
                    <a:pt x="267563" y="2954932"/>
                    <a:pt x="267563" y="2957279"/>
                  </a:cubicBezTo>
                  <a:cubicBezTo>
                    <a:pt x="269910" y="2973708"/>
                    <a:pt x="274604" y="2987790"/>
                    <a:pt x="276951" y="3004220"/>
                  </a:cubicBezTo>
                  <a:cubicBezTo>
                    <a:pt x="276951" y="3008914"/>
                    <a:pt x="279299" y="3013608"/>
                    <a:pt x="279299" y="3020649"/>
                  </a:cubicBezTo>
                  <a:cubicBezTo>
                    <a:pt x="281646" y="3034731"/>
                    <a:pt x="283993" y="3046466"/>
                    <a:pt x="286340" y="3060549"/>
                  </a:cubicBezTo>
                  <a:cubicBezTo>
                    <a:pt x="288687" y="3065243"/>
                    <a:pt x="288687" y="3072284"/>
                    <a:pt x="291034" y="3076978"/>
                  </a:cubicBezTo>
                  <a:cubicBezTo>
                    <a:pt x="293381" y="3088713"/>
                    <a:pt x="295728" y="3100448"/>
                    <a:pt x="298075" y="3112184"/>
                  </a:cubicBezTo>
                  <a:cubicBezTo>
                    <a:pt x="300422" y="3116878"/>
                    <a:pt x="300422" y="3123919"/>
                    <a:pt x="302769" y="3128613"/>
                  </a:cubicBezTo>
                  <a:cubicBezTo>
                    <a:pt x="305116" y="3140348"/>
                    <a:pt x="307463" y="3152083"/>
                    <a:pt x="309810" y="3163819"/>
                  </a:cubicBezTo>
                  <a:cubicBezTo>
                    <a:pt x="309810" y="3168513"/>
                    <a:pt x="312157" y="3173207"/>
                    <a:pt x="314504" y="3180248"/>
                  </a:cubicBezTo>
                  <a:cubicBezTo>
                    <a:pt x="316851" y="3184942"/>
                    <a:pt x="316851" y="3191983"/>
                    <a:pt x="319198" y="3196677"/>
                  </a:cubicBezTo>
                  <a:cubicBezTo>
                    <a:pt x="316851" y="3196677"/>
                    <a:pt x="316851" y="3196677"/>
                    <a:pt x="314504" y="3199024"/>
                  </a:cubicBezTo>
                  <a:cubicBezTo>
                    <a:pt x="309810" y="3191983"/>
                    <a:pt x="305116" y="3184942"/>
                    <a:pt x="300422" y="3175554"/>
                  </a:cubicBezTo>
                  <a:cubicBezTo>
                    <a:pt x="295728" y="3168513"/>
                    <a:pt x="291034" y="3159125"/>
                    <a:pt x="286340" y="3152083"/>
                  </a:cubicBezTo>
                  <a:cubicBezTo>
                    <a:pt x="279299" y="3140348"/>
                    <a:pt x="272257" y="3126266"/>
                    <a:pt x="262869" y="3114531"/>
                  </a:cubicBezTo>
                  <a:cubicBezTo>
                    <a:pt x="258175" y="3107490"/>
                    <a:pt x="253481" y="3100448"/>
                    <a:pt x="248787" y="3091060"/>
                  </a:cubicBezTo>
                  <a:cubicBezTo>
                    <a:pt x="241746" y="3076978"/>
                    <a:pt x="232358" y="3062896"/>
                    <a:pt x="225316" y="3048813"/>
                  </a:cubicBezTo>
                  <a:cubicBezTo>
                    <a:pt x="222969" y="3041772"/>
                    <a:pt x="218275" y="3037078"/>
                    <a:pt x="215928" y="3030037"/>
                  </a:cubicBezTo>
                  <a:cubicBezTo>
                    <a:pt x="204193" y="3011261"/>
                    <a:pt x="194805" y="2992484"/>
                    <a:pt x="185417" y="2973708"/>
                  </a:cubicBezTo>
                  <a:cubicBezTo>
                    <a:pt x="185417" y="2973708"/>
                    <a:pt x="185417" y="2973708"/>
                    <a:pt x="185417" y="2971361"/>
                  </a:cubicBezTo>
                  <a:cubicBezTo>
                    <a:pt x="176028" y="2952584"/>
                    <a:pt x="166640" y="2933808"/>
                    <a:pt x="157252" y="2915032"/>
                  </a:cubicBezTo>
                  <a:cubicBezTo>
                    <a:pt x="154905" y="2907991"/>
                    <a:pt x="152558" y="2903296"/>
                    <a:pt x="147864" y="2896255"/>
                  </a:cubicBezTo>
                  <a:cubicBezTo>
                    <a:pt x="140823" y="2884520"/>
                    <a:pt x="136129" y="2870438"/>
                    <a:pt x="129088" y="2858703"/>
                  </a:cubicBezTo>
                  <a:cubicBezTo>
                    <a:pt x="124393" y="2851662"/>
                    <a:pt x="122046" y="2844620"/>
                    <a:pt x="119699" y="2835232"/>
                  </a:cubicBezTo>
                  <a:cubicBezTo>
                    <a:pt x="115005" y="2825844"/>
                    <a:pt x="110311" y="2814109"/>
                    <a:pt x="105617" y="2804721"/>
                  </a:cubicBezTo>
                  <a:cubicBezTo>
                    <a:pt x="100923" y="2795332"/>
                    <a:pt x="98576" y="2788291"/>
                    <a:pt x="96229" y="2778903"/>
                  </a:cubicBezTo>
                  <a:cubicBezTo>
                    <a:pt x="93882" y="2774209"/>
                    <a:pt x="93882" y="2771862"/>
                    <a:pt x="91535" y="2767168"/>
                  </a:cubicBezTo>
                  <a:cubicBezTo>
                    <a:pt x="93882" y="2764821"/>
                    <a:pt x="96229" y="2764821"/>
                    <a:pt x="98576" y="2760127"/>
                  </a:cubicBezTo>
                  <a:cubicBezTo>
                    <a:pt x="98576" y="2760127"/>
                    <a:pt x="98576" y="2760127"/>
                    <a:pt x="98576" y="2760127"/>
                  </a:cubicBezTo>
                  <a:cubicBezTo>
                    <a:pt x="100923" y="2767168"/>
                    <a:pt x="105617" y="2767168"/>
                    <a:pt x="110311" y="2769515"/>
                  </a:cubicBezTo>
                  <a:close/>
                  <a:moveTo>
                    <a:pt x="276951" y="2776556"/>
                  </a:moveTo>
                  <a:cubicBezTo>
                    <a:pt x="279299" y="2776556"/>
                    <a:pt x="283993" y="2778903"/>
                    <a:pt x="286340" y="2778903"/>
                  </a:cubicBezTo>
                  <a:cubicBezTo>
                    <a:pt x="295728" y="2781250"/>
                    <a:pt x="305116" y="2783597"/>
                    <a:pt x="314504" y="2785944"/>
                  </a:cubicBezTo>
                  <a:cubicBezTo>
                    <a:pt x="316851" y="2785944"/>
                    <a:pt x="321545" y="2788291"/>
                    <a:pt x="323892" y="2788291"/>
                  </a:cubicBezTo>
                  <a:cubicBezTo>
                    <a:pt x="323892" y="2788291"/>
                    <a:pt x="326239" y="2788291"/>
                    <a:pt x="326239" y="2788291"/>
                  </a:cubicBezTo>
                  <a:cubicBezTo>
                    <a:pt x="326239" y="2788291"/>
                    <a:pt x="326239" y="2790638"/>
                    <a:pt x="326239" y="2790638"/>
                  </a:cubicBezTo>
                  <a:cubicBezTo>
                    <a:pt x="326239" y="2800026"/>
                    <a:pt x="333281" y="2809415"/>
                    <a:pt x="345016" y="2809415"/>
                  </a:cubicBezTo>
                  <a:cubicBezTo>
                    <a:pt x="340322" y="2870438"/>
                    <a:pt x="337975" y="2933808"/>
                    <a:pt x="335628" y="2997178"/>
                  </a:cubicBezTo>
                  <a:cubicBezTo>
                    <a:pt x="335628" y="3004220"/>
                    <a:pt x="335628" y="3013608"/>
                    <a:pt x="333281" y="3020649"/>
                  </a:cubicBezTo>
                  <a:cubicBezTo>
                    <a:pt x="330934" y="3046466"/>
                    <a:pt x="330934" y="3074631"/>
                    <a:pt x="328587" y="3102796"/>
                  </a:cubicBezTo>
                  <a:cubicBezTo>
                    <a:pt x="328587" y="3119225"/>
                    <a:pt x="326239" y="3135654"/>
                    <a:pt x="326239" y="3152083"/>
                  </a:cubicBezTo>
                  <a:cubicBezTo>
                    <a:pt x="326239" y="3166166"/>
                    <a:pt x="323892" y="3180248"/>
                    <a:pt x="323892" y="3194330"/>
                  </a:cubicBezTo>
                  <a:lnTo>
                    <a:pt x="323892" y="3194330"/>
                  </a:lnTo>
                  <a:cubicBezTo>
                    <a:pt x="321545" y="3194330"/>
                    <a:pt x="321545" y="3194330"/>
                    <a:pt x="319198" y="3194330"/>
                  </a:cubicBezTo>
                  <a:cubicBezTo>
                    <a:pt x="316851" y="3182595"/>
                    <a:pt x="314504" y="3170860"/>
                    <a:pt x="312157" y="3159125"/>
                  </a:cubicBezTo>
                  <a:cubicBezTo>
                    <a:pt x="309810" y="3154431"/>
                    <a:pt x="309810" y="3147389"/>
                    <a:pt x="307463" y="3142695"/>
                  </a:cubicBezTo>
                  <a:cubicBezTo>
                    <a:pt x="305116" y="3130960"/>
                    <a:pt x="302769" y="3119225"/>
                    <a:pt x="300422" y="3107490"/>
                  </a:cubicBezTo>
                  <a:cubicBezTo>
                    <a:pt x="298075" y="3100448"/>
                    <a:pt x="298075" y="3093407"/>
                    <a:pt x="295728" y="3086366"/>
                  </a:cubicBezTo>
                  <a:cubicBezTo>
                    <a:pt x="293381" y="3074631"/>
                    <a:pt x="291034" y="3065243"/>
                    <a:pt x="288687" y="3053507"/>
                  </a:cubicBezTo>
                  <a:cubicBezTo>
                    <a:pt x="286340" y="3046466"/>
                    <a:pt x="286340" y="3037078"/>
                    <a:pt x="283993" y="3030037"/>
                  </a:cubicBezTo>
                  <a:cubicBezTo>
                    <a:pt x="281646" y="3020649"/>
                    <a:pt x="279299" y="3008914"/>
                    <a:pt x="276951" y="2999525"/>
                  </a:cubicBezTo>
                  <a:cubicBezTo>
                    <a:pt x="274604" y="2990137"/>
                    <a:pt x="272257" y="2980749"/>
                    <a:pt x="269910" y="2969014"/>
                  </a:cubicBezTo>
                  <a:cubicBezTo>
                    <a:pt x="267563" y="2959626"/>
                    <a:pt x="265216" y="2952584"/>
                    <a:pt x="265216" y="2943196"/>
                  </a:cubicBezTo>
                  <a:cubicBezTo>
                    <a:pt x="262869" y="2933808"/>
                    <a:pt x="260522" y="2922073"/>
                    <a:pt x="258175" y="2910338"/>
                  </a:cubicBezTo>
                  <a:cubicBezTo>
                    <a:pt x="255828" y="2900949"/>
                    <a:pt x="255828" y="2891561"/>
                    <a:pt x="253481" y="2884520"/>
                  </a:cubicBezTo>
                  <a:cubicBezTo>
                    <a:pt x="253481" y="2879826"/>
                    <a:pt x="251134" y="2877479"/>
                    <a:pt x="251134" y="2872785"/>
                  </a:cubicBezTo>
                  <a:cubicBezTo>
                    <a:pt x="246440" y="2842273"/>
                    <a:pt x="239399" y="2811762"/>
                    <a:pt x="232358" y="2778903"/>
                  </a:cubicBezTo>
                  <a:cubicBezTo>
                    <a:pt x="239399" y="2776556"/>
                    <a:pt x="244093" y="2771862"/>
                    <a:pt x="246440" y="2767168"/>
                  </a:cubicBezTo>
                  <a:cubicBezTo>
                    <a:pt x="248787" y="2767168"/>
                    <a:pt x="251134" y="2769515"/>
                    <a:pt x="253481" y="2769515"/>
                  </a:cubicBezTo>
                  <a:cubicBezTo>
                    <a:pt x="265216" y="2774209"/>
                    <a:pt x="272257" y="2776556"/>
                    <a:pt x="276951" y="2776556"/>
                  </a:cubicBezTo>
                  <a:close/>
                  <a:moveTo>
                    <a:pt x="410733" y="2849314"/>
                  </a:moveTo>
                  <a:cubicBezTo>
                    <a:pt x="424815" y="2861050"/>
                    <a:pt x="436551" y="2872785"/>
                    <a:pt x="450633" y="2884520"/>
                  </a:cubicBezTo>
                  <a:cubicBezTo>
                    <a:pt x="457674" y="2891561"/>
                    <a:pt x="464715" y="2898602"/>
                    <a:pt x="474103" y="2903296"/>
                  </a:cubicBezTo>
                  <a:cubicBezTo>
                    <a:pt x="492880" y="2919726"/>
                    <a:pt x="511656" y="2936155"/>
                    <a:pt x="530433" y="2950237"/>
                  </a:cubicBezTo>
                  <a:cubicBezTo>
                    <a:pt x="532780" y="2952584"/>
                    <a:pt x="535127" y="2954932"/>
                    <a:pt x="539821" y="2957279"/>
                  </a:cubicBezTo>
                  <a:cubicBezTo>
                    <a:pt x="556250" y="2971361"/>
                    <a:pt x="572679" y="2985443"/>
                    <a:pt x="591456" y="2999525"/>
                  </a:cubicBezTo>
                  <a:cubicBezTo>
                    <a:pt x="589109" y="3001873"/>
                    <a:pt x="586762" y="3006567"/>
                    <a:pt x="586762" y="3011261"/>
                  </a:cubicBezTo>
                  <a:cubicBezTo>
                    <a:pt x="586762" y="3022996"/>
                    <a:pt x="596150" y="3032384"/>
                    <a:pt x="607885" y="3032384"/>
                  </a:cubicBezTo>
                  <a:cubicBezTo>
                    <a:pt x="610232" y="3065243"/>
                    <a:pt x="610232" y="3095754"/>
                    <a:pt x="612579" y="3126266"/>
                  </a:cubicBezTo>
                  <a:cubicBezTo>
                    <a:pt x="612579" y="3130960"/>
                    <a:pt x="612579" y="3135654"/>
                    <a:pt x="612579" y="3140348"/>
                  </a:cubicBezTo>
                  <a:cubicBezTo>
                    <a:pt x="612579" y="3147389"/>
                    <a:pt x="612579" y="3152083"/>
                    <a:pt x="612579" y="3159125"/>
                  </a:cubicBezTo>
                  <a:cubicBezTo>
                    <a:pt x="612579" y="3173207"/>
                    <a:pt x="614926" y="3189636"/>
                    <a:pt x="614926" y="3203718"/>
                  </a:cubicBezTo>
                  <a:cubicBezTo>
                    <a:pt x="614926" y="3203718"/>
                    <a:pt x="614926" y="3206065"/>
                    <a:pt x="614926" y="3206065"/>
                  </a:cubicBezTo>
                  <a:cubicBezTo>
                    <a:pt x="614926" y="3217801"/>
                    <a:pt x="617273" y="3231883"/>
                    <a:pt x="617273" y="3243618"/>
                  </a:cubicBezTo>
                  <a:cubicBezTo>
                    <a:pt x="614926" y="3243618"/>
                    <a:pt x="612579" y="3243618"/>
                    <a:pt x="610232" y="3245965"/>
                  </a:cubicBezTo>
                  <a:cubicBezTo>
                    <a:pt x="598497" y="3224842"/>
                    <a:pt x="586762" y="3206065"/>
                    <a:pt x="575026" y="3187289"/>
                  </a:cubicBezTo>
                  <a:cubicBezTo>
                    <a:pt x="565638" y="3173207"/>
                    <a:pt x="558597" y="3156777"/>
                    <a:pt x="549209" y="3142695"/>
                  </a:cubicBezTo>
                  <a:cubicBezTo>
                    <a:pt x="537474" y="3121572"/>
                    <a:pt x="525738" y="3100448"/>
                    <a:pt x="511656" y="3076978"/>
                  </a:cubicBezTo>
                  <a:cubicBezTo>
                    <a:pt x="483492" y="3030037"/>
                    <a:pt x="457674" y="2980749"/>
                    <a:pt x="431857" y="2933808"/>
                  </a:cubicBezTo>
                  <a:cubicBezTo>
                    <a:pt x="427162" y="2924420"/>
                    <a:pt x="422468" y="2917379"/>
                    <a:pt x="417774" y="2907991"/>
                  </a:cubicBezTo>
                  <a:cubicBezTo>
                    <a:pt x="398998" y="2875132"/>
                    <a:pt x="380222" y="2839926"/>
                    <a:pt x="361445" y="2804721"/>
                  </a:cubicBezTo>
                  <a:cubicBezTo>
                    <a:pt x="363792" y="2804721"/>
                    <a:pt x="363792" y="2802374"/>
                    <a:pt x="366139" y="2802374"/>
                  </a:cubicBezTo>
                  <a:cubicBezTo>
                    <a:pt x="370833" y="2807068"/>
                    <a:pt x="375527" y="2809415"/>
                    <a:pt x="380222" y="2814109"/>
                  </a:cubicBezTo>
                  <a:cubicBezTo>
                    <a:pt x="387263" y="2830538"/>
                    <a:pt x="398998" y="2839926"/>
                    <a:pt x="410733" y="2849314"/>
                  </a:cubicBezTo>
                  <a:close/>
                  <a:moveTo>
                    <a:pt x="652479" y="2990137"/>
                  </a:moveTo>
                  <a:cubicBezTo>
                    <a:pt x="659520" y="2985443"/>
                    <a:pt x="668908" y="2980749"/>
                    <a:pt x="675949" y="2976055"/>
                  </a:cubicBezTo>
                  <a:cubicBezTo>
                    <a:pt x="682991" y="2971361"/>
                    <a:pt x="690032" y="2966667"/>
                    <a:pt x="697073" y="2964320"/>
                  </a:cubicBezTo>
                  <a:cubicBezTo>
                    <a:pt x="706461" y="2959626"/>
                    <a:pt x="713502" y="2952584"/>
                    <a:pt x="722890" y="2947890"/>
                  </a:cubicBezTo>
                  <a:cubicBezTo>
                    <a:pt x="729931" y="2943196"/>
                    <a:pt x="736973" y="2938502"/>
                    <a:pt x="744014" y="2933808"/>
                  </a:cubicBezTo>
                  <a:cubicBezTo>
                    <a:pt x="753402" y="2926767"/>
                    <a:pt x="760443" y="2922073"/>
                    <a:pt x="769831" y="2915032"/>
                  </a:cubicBezTo>
                  <a:cubicBezTo>
                    <a:pt x="776872" y="2910338"/>
                    <a:pt x="783914" y="2905643"/>
                    <a:pt x="788608" y="2900949"/>
                  </a:cubicBezTo>
                  <a:cubicBezTo>
                    <a:pt x="797996" y="2893908"/>
                    <a:pt x="805037" y="2889214"/>
                    <a:pt x="814425" y="2882173"/>
                  </a:cubicBezTo>
                  <a:cubicBezTo>
                    <a:pt x="821466" y="2877479"/>
                    <a:pt x="828507" y="2872785"/>
                    <a:pt x="835549" y="2868091"/>
                  </a:cubicBezTo>
                  <a:cubicBezTo>
                    <a:pt x="844937" y="2861050"/>
                    <a:pt x="851978" y="2854009"/>
                    <a:pt x="861366" y="2849314"/>
                  </a:cubicBezTo>
                  <a:cubicBezTo>
                    <a:pt x="868407" y="2844620"/>
                    <a:pt x="875448" y="2839926"/>
                    <a:pt x="882489" y="2832885"/>
                  </a:cubicBezTo>
                  <a:cubicBezTo>
                    <a:pt x="891878" y="2825844"/>
                    <a:pt x="898919" y="2818803"/>
                    <a:pt x="908307" y="2811762"/>
                  </a:cubicBezTo>
                  <a:cubicBezTo>
                    <a:pt x="915348" y="2807068"/>
                    <a:pt x="922389" y="2800026"/>
                    <a:pt x="929430" y="2795332"/>
                  </a:cubicBezTo>
                  <a:cubicBezTo>
                    <a:pt x="938819" y="2788291"/>
                    <a:pt x="948207" y="2781250"/>
                    <a:pt x="957595" y="2774209"/>
                  </a:cubicBezTo>
                  <a:cubicBezTo>
                    <a:pt x="964636" y="2769515"/>
                    <a:pt x="971677" y="2762474"/>
                    <a:pt x="976371" y="2757780"/>
                  </a:cubicBezTo>
                  <a:cubicBezTo>
                    <a:pt x="985760" y="2750738"/>
                    <a:pt x="995148" y="2741350"/>
                    <a:pt x="1004536" y="2734309"/>
                  </a:cubicBezTo>
                  <a:cubicBezTo>
                    <a:pt x="1011577" y="2729615"/>
                    <a:pt x="1016271" y="2724921"/>
                    <a:pt x="1023312" y="2717880"/>
                  </a:cubicBezTo>
                  <a:cubicBezTo>
                    <a:pt x="1035047" y="2708492"/>
                    <a:pt x="1046783" y="2699103"/>
                    <a:pt x="1056171" y="2689715"/>
                  </a:cubicBezTo>
                  <a:cubicBezTo>
                    <a:pt x="1060865" y="2685021"/>
                    <a:pt x="1065559" y="2682674"/>
                    <a:pt x="1070253" y="2677980"/>
                  </a:cubicBezTo>
                  <a:cubicBezTo>
                    <a:pt x="1081988" y="2666245"/>
                    <a:pt x="1093724" y="2656857"/>
                    <a:pt x="1107806" y="2645121"/>
                  </a:cubicBezTo>
                  <a:cubicBezTo>
                    <a:pt x="1112500" y="2642774"/>
                    <a:pt x="1114847" y="2638080"/>
                    <a:pt x="1119541" y="2635733"/>
                  </a:cubicBezTo>
                  <a:cubicBezTo>
                    <a:pt x="1133623" y="2623998"/>
                    <a:pt x="1145359" y="2612263"/>
                    <a:pt x="1159441" y="2600527"/>
                  </a:cubicBezTo>
                  <a:cubicBezTo>
                    <a:pt x="1161788" y="2598180"/>
                    <a:pt x="1166482" y="2595833"/>
                    <a:pt x="1168829" y="2591139"/>
                  </a:cubicBezTo>
                  <a:cubicBezTo>
                    <a:pt x="1234546" y="2532463"/>
                    <a:pt x="1302611" y="2469093"/>
                    <a:pt x="1373022" y="2403376"/>
                  </a:cubicBezTo>
                  <a:lnTo>
                    <a:pt x="1373022" y="2403376"/>
                  </a:lnTo>
                  <a:cubicBezTo>
                    <a:pt x="1377716" y="2408070"/>
                    <a:pt x="1382410" y="2410417"/>
                    <a:pt x="1387104" y="2410417"/>
                  </a:cubicBezTo>
                  <a:cubicBezTo>
                    <a:pt x="1389452" y="2410417"/>
                    <a:pt x="1391799" y="2410417"/>
                    <a:pt x="1391799" y="2410417"/>
                  </a:cubicBezTo>
                  <a:cubicBezTo>
                    <a:pt x="1403534" y="2443275"/>
                    <a:pt x="1412922" y="2476134"/>
                    <a:pt x="1424657" y="2513687"/>
                  </a:cubicBezTo>
                  <a:cubicBezTo>
                    <a:pt x="1424657" y="2513687"/>
                    <a:pt x="1424657" y="2516034"/>
                    <a:pt x="1424657" y="2516034"/>
                  </a:cubicBezTo>
                  <a:cubicBezTo>
                    <a:pt x="1443434" y="2572363"/>
                    <a:pt x="1462210" y="2631039"/>
                    <a:pt x="1483333" y="2692062"/>
                  </a:cubicBezTo>
                  <a:cubicBezTo>
                    <a:pt x="1483333" y="2694409"/>
                    <a:pt x="1485680" y="2696756"/>
                    <a:pt x="1485680" y="2699103"/>
                  </a:cubicBezTo>
                  <a:cubicBezTo>
                    <a:pt x="1488028" y="2708492"/>
                    <a:pt x="1492722" y="2717880"/>
                    <a:pt x="1495069" y="2727268"/>
                  </a:cubicBezTo>
                  <a:cubicBezTo>
                    <a:pt x="1497416" y="2734309"/>
                    <a:pt x="1499763" y="2741350"/>
                    <a:pt x="1502110" y="2748391"/>
                  </a:cubicBezTo>
                  <a:cubicBezTo>
                    <a:pt x="1502110" y="2750738"/>
                    <a:pt x="1504457" y="2753085"/>
                    <a:pt x="1504457" y="2755433"/>
                  </a:cubicBezTo>
                  <a:cubicBezTo>
                    <a:pt x="1546704" y="2875132"/>
                    <a:pt x="1591298" y="3001873"/>
                    <a:pt x="1638239" y="3128613"/>
                  </a:cubicBezTo>
                  <a:cubicBezTo>
                    <a:pt x="1631197" y="3130960"/>
                    <a:pt x="1626503" y="3138001"/>
                    <a:pt x="1626503" y="3145042"/>
                  </a:cubicBezTo>
                  <a:cubicBezTo>
                    <a:pt x="1607727" y="3145042"/>
                    <a:pt x="1588950" y="3145042"/>
                    <a:pt x="1572521" y="3145042"/>
                  </a:cubicBezTo>
                  <a:cubicBezTo>
                    <a:pt x="1572521" y="3145042"/>
                    <a:pt x="1570174" y="3145042"/>
                    <a:pt x="1567827" y="3145042"/>
                  </a:cubicBezTo>
                  <a:cubicBezTo>
                    <a:pt x="1387104" y="3142695"/>
                    <a:pt x="1222811" y="3130960"/>
                    <a:pt x="1072600" y="3114531"/>
                  </a:cubicBezTo>
                  <a:cubicBezTo>
                    <a:pt x="1072600" y="3114531"/>
                    <a:pt x="1072600" y="3114531"/>
                    <a:pt x="1072600" y="3114531"/>
                  </a:cubicBezTo>
                  <a:cubicBezTo>
                    <a:pt x="1051477" y="3112184"/>
                    <a:pt x="1030353" y="3109836"/>
                    <a:pt x="1009230" y="3107490"/>
                  </a:cubicBezTo>
                  <a:cubicBezTo>
                    <a:pt x="1006883" y="3107490"/>
                    <a:pt x="1006883" y="3107490"/>
                    <a:pt x="1004536" y="3107490"/>
                  </a:cubicBezTo>
                  <a:cubicBezTo>
                    <a:pt x="985760" y="3105142"/>
                    <a:pt x="966983" y="3102796"/>
                    <a:pt x="948207" y="3100448"/>
                  </a:cubicBezTo>
                  <a:cubicBezTo>
                    <a:pt x="945860" y="3100448"/>
                    <a:pt x="941166" y="3100448"/>
                    <a:pt x="938819" y="3098101"/>
                  </a:cubicBezTo>
                  <a:cubicBezTo>
                    <a:pt x="922389" y="3095754"/>
                    <a:pt x="903613" y="3093407"/>
                    <a:pt x="887184" y="3088713"/>
                  </a:cubicBezTo>
                  <a:cubicBezTo>
                    <a:pt x="882489" y="3088713"/>
                    <a:pt x="880142" y="3086366"/>
                    <a:pt x="875448" y="3086366"/>
                  </a:cubicBezTo>
                  <a:cubicBezTo>
                    <a:pt x="859019" y="3084019"/>
                    <a:pt x="842590" y="3081672"/>
                    <a:pt x="828507" y="3076978"/>
                  </a:cubicBezTo>
                  <a:cubicBezTo>
                    <a:pt x="823813" y="3076978"/>
                    <a:pt x="819119" y="3074631"/>
                    <a:pt x="814425" y="3074631"/>
                  </a:cubicBezTo>
                  <a:cubicBezTo>
                    <a:pt x="800343" y="3072284"/>
                    <a:pt x="786261" y="3069937"/>
                    <a:pt x="772178" y="3065243"/>
                  </a:cubicBezTo>
                  <a:cubicBezTo>
                    <a:pt x="767484" y="3065243"/>
                    <a:pt x="762790" y="3062896"/>
                    <a:pt x="755749" y="3060549"/>
                  </a:cubicBezTo>
                  <a:cubicBezTo>
                    <a:pt x="741667" y="3058201"/>
                    <a:pt x="729931" y="3053507"/>
                    <a:pt x="715849" y="3051160"/>
                  </a:cubicBezTo>
                  <a:cubicBezTo>
                    <a:pt x="711155" y="3048813"/>
                    <a:pt x="704114" y="3048813"/>
                    <a:pt x="699420" y="3046466"/>
                  </a:cubicBezTo>
                  <a:cubicBezTo>
                    <a:pt x="687685" y="3044119"/>
                    <a:pt x="673602" y="3039425"/>
                    <a:pt x="661867" y="3037078"/>
                  </a:cubicBezTo>
                  <a:cubicBezTo>
                    <a:pt x="654826" y="3034731"/>
                    <a:pt x="650132" y="3034731"/>
                    <a:pt x="643091" y="3032384"/>
                  </a:cubicBezTo>
                  <a:cubicBezTo>
                    <a:pt x="638397" y="3030037"/>
                    <a:pt x="631355" y="3030037"/>
                    <a:pt x="626661" y="3027690"/>
                  </a:cubicBezTo>
                  <a:cubicBezTo>
                    <a:pt x="626661" y="3025343"/>
                    <a:pt x="626661" y="3025343"/>
                    <a:pt x="626661" y="3022996"/>
                  </a:cubicBezTo>
                  <a:cubicBezTo>
                    <a:pt x="626661" y="3020649"/>
                    <a:pt x="626661" y="3015955"/>
                    <a:pt x="624314" y="3013608"/>
                  </a:cubicBezTo>
                  <a:cubicBezTo>
                    <a:pt x="626661" y="3011261"/>
                    <a:pt x="631355" y="3011261"/>
                    <a:pt x="633703" y="3008914"/>
                  </a:cubicBezTo>
                  <a:cubicBezTo>
                    <a:pt x="638397" y="2997178"/>
                    <a:pt x="645438" y="2992484"/>
                    <a:pt x="652479" y="2990137"/>
                  </a:cubicBezTo>
                  <a:close/>
                  <a:moveTo>
                    <a:pt x="1286181" y="1971519"/>
                  </a:moveTo>
                  <a:cubicBezTo>
                    <a:pt x="1283834" y="1959784"/>
                    <a:pt x="1283834" y="1945702"/>
                    <a:pt x="1281487" y="1933966"/>
                  </a:cubicBezTo>
                  <a:cubicBezTo>
                    <a:pt x="1279140" y="1917537"/>
                    <a:pt x="1279140" y="1903455"/>
                    <a:pt x="1276793" y="1887025"/>
                  </a:cubicBezTo>
                  <a:cubicBezTo>
                    <a:pt x="1276793" y="1877637"/>
                    <a:pt x="1274446" y="1865902"/>
                    <a:pt x="1274446" y="1856514"/>
                  </a:cubicBezTo>
                  <a:cubicBezTo>
                    <a:pt x="1272099" y="1837737"/>
                    <a:pt x="1269752" y="1821308"/>
                    <a:pt x="1267405" y="1802532"/>
                  </a:cubicBezTo>
                  <a:cubicBezTo>
                    <a:pt x="1267405" y="1795491"/>
                    <a:pt x="1265058" y="1786102"/>
                    <a:pt x="1265058" y="1779061"/>
                  </a:cubicBezTo>
                  <a:cubicBezTo>
                    <a:pt x="1262711" y="1757938"/>
                    <a:pt x="1260364" y="1739161"/>
                    <a:pt x="1258017" y="1718038"/>
                  </a:cubicBezTo>
                  <a:cubicBezTo>
                    <a:pt x="1258017" y="1713344"/>
                    <a:pt x="1258017" y="1706303"/>
                    <a:pt x="1255670" y="1701609"/>
                  </a:cubicBezTo>
                  <a:cubicBezTo>
                    <a:pt x="1253323" y="1678138"/>
                    <a:pt x="1250976" y="1654668"/>
                    <a:pt x="1248629" y="1631197"/>
                  </a:cubicBezTo>
                  <a:cubicBezTo>
                    <a:pt x="1248629" y="1628850"/>
                    <a:pt x="1248629" y="1624156"/>
                    <a:pt x="1248629" y="1621809"/>
                  </a:cubicBezTo>
                  <a:cubicBezTo>
                    <a:pt x="1246282" y="1595992"/>
                    <a:pt x="1243935" y="1570174"/>
                    <a:pt x="1241588" y="1544357"/>
                  </a:cubicBezTo>
                  <a:cubicBezTo>
                    <a:pt x="1241588" y="1542009"/>
                    <a:pt x="1241588" y="1539662"/>
                    <a:pt x="1241588" y="1537315"/>
                  </a:cubicBezTo>
                  <a:cubicBezTo>
                    <a:pt x="1236894" y="1485680"/>
                    <a:pt x="1232199" y="1436392"/>
                    <a:pt x="1225158" y="1382410"/>
                  </a:cubicBezTo>
                  <a:cubicBezTo>
                    <a:pt x="1234546" y="1380063"/>
                    <a:pt x="1241588" y="1373022"/>
                    <a:pt x="1241588" y="1363634"/>
                  </a:cubicBezTo>
                  <a:cubicBezTo>
                    <a:pt x="1241588" y="1351899"/>
                    <a:pt x="1232199" y="1342511"/>
                    <a:pt x="1220464" y="1342511"/>
                  </a:cubicBezTo>
                  <a:cubicBezTo>
                    <a:pt x="1220464" y="1342511"/>
                    <a:pt x="1220464" y="1342511"/>
                    <a:pt x="1220464" y="1342511"/>
                  </a:cubicBezTo>
                  <a:cubicBezTo>
                    <a:pt x="1218117" y="1316693"/>
                    <a:pt x="1215770" y="1288529"/>
                    <a:pt x="1213423" y="1262711"/>
                  </a:cubicBezTo>
                  <a:cubicBezTo>
                    <a:pt x="1211076" y="1241588"/>
                    <a:pt x="1208729" y="1220464"/>
                    <a:pt x="1206382" y="1199341"/>
                  </a:cubicBezTo>
                  <a:cubicBezTo>
                    <a:pt x="1250976" y="1180564"/>
                    <a:pt x="1297917" y="1159441"/>
                    <a:pt x="1342511" y="1140665"/>
                  </a:cubicBezTo>
                  <a:cubicBezTo>
                    <a:pt x="1337816" y="1196994"/>
                    <a:pt x="1333122" y="1255670"/>
                    <a:pt x="1328428" y="1314346"/>
                  </a:cubicBezTo>
                  <a:cubicBezTo>
                    <a:pt x="1328428" y="1314346"/>
                    <a:pt x="1328428" y="1314346"/>
                    <a:pt x="1328428" y="1314346"/>
                  </a:cubicBezTo>
                  <a:cubicBezTo>
                    <a:pt x="1316693" y="1314346"/>
                    <a:pt x="1307305" y="1323734"/>
                    <a:pt x="1307305" y="1335469"/>
                  </a:cubicBezTo>
                  <a:cubicBezTo>
                    <a:pt x="1307305" y="1344858"/>
                    <a:pt x="1314346" y="1354246"/>
                    <a:pt x="1326081" y="1354246"/>
                  </a:cubicBezTo>
                  <a:cubicBezTo>
                    <a:pt x="1323734" y="1375369"/>
                    <a:pt x="1323734" y="1396493"/>
                    <a:pt x="1321387" y="1417616"/>
                  </a:cubicBezTo>
                  <a:cubicBezTo>
                    <a:pt x="1321387" y="1427004"/>
                    <a:pt x="1321387" y="1434045"/>
                    <a:pt x="1319040" y="1443434"/>
                  </a:cubicBezTo>
                  <a:cubicBezTo>
                    <a:pt x="1316693" y="1462210"/>
                    <a:pt x="1316693" y="1483333"/>
                    <a:pt x="1314346" y="1502110"/>
                  </a:cubicBezTo>
                  <a:cubicBezTo>
                    <a:pt x="1314346" y="1513845"/>
                    <a:pt x="1311999" y="1525580"/>
                    <a:pt x="1311999" y="1537315"/>
                  </a:cubicBezTo>
                  <a:cubicBezTo>
                    <a:pt x="1311999" y="1553745"/>
                    <a:pt x="1309652" y="1572521"/>
                    <a:pt x="1309652" y="1588950"/>
                  </a:cubicBezTo>
                  <a:cubicBezTo>
                    <a:pt x="1309652" y="1600686"/>
                    <a:pt x="1307305" y="1614768"/>
                    <a:pt x="1307305" y="1626503"/>
                  </a:cubicBezTo>
                  <a:cubicBezTo>
                    <a:pt x="1307305" y="1642933"/>
                    <a:pt x="1304958" y="1659362"/>
                    <a:pt x="1304958" y="1675791"/>
                  </a:cubicBezTo>
                  <a:cubicBezTo>
                    <a:pt x="1304958" y="1689873"/>
                    <a:pt x="1302611" y="1703956"/>
                    <a:pt x="1302611" y="1718038"/>
                  </a:cubicBezTo>
                  <a:cubicBezTo>
                    <a:pt x="1302611" y="1734467"/>
                    <a:pt x="1300264" y="1750897"/>
                    <a:pt x="1300264" y="1767326"/>
                  </a:cubicBezTo>
                  <a:cubicBezTo>
                    <a:pt x="1300264" y="1781408"/>
                    <a:pt x="1300264" y="1793144"/>
                    <a:pt x="1297917" y="1807226"/>
                  </a:cubicBezTo>
                  <a:cubicBezTo>
                    <a:pt x="1297917" y="1823655"/>
                    <a:pt x="1295570" y="1842432"/>
                    <a:pt x="1295570" y="1858861"/>
                  </a:cubicBezTo>
                  <a:cubicBezTo>
                    <a:pt x="1295570" y="1870596"/>
                    <a:pt x="1295570" y="1884678"/>
                    <a:pt x="1293223" y="1896413"/>
                  </a:cubicBezTo>
                  <a:cubicBezTo>
                    <a:pt x="1293223" y="1915190"/>
                    <a:pt x="1290876" y="1933966"/>
                    <a:pt x="1290876" y="1952743"/>
                  </a:cubicBezTo>
                  <a:cubicBezTo>
                    <a:pt x="1290876" y="1964478"/>
                    <a:pt x="1290876" y="1976213"/>
                    <a:pt x="1290876" y="1985601"/>
                  </a:cubicBezTo>
                  <a:cubicBezTo>
                    <a:pt x="1290876" y="1999684"/>
                    <a:pt x="1290876" y="2016113"/>
                    <a:pt x="1288529" y="2030195"/>
                  </a:cubicBezTo>
                  <a:cubicBezTo>
                    <a:pt x="1288529" y="2030195"/>
                    <a:pt x="1288529" y="2030195"/>
                    <a:pt x="1288529" y="2030195"/>
                  </a:cubicBezTo>
                  <a:cubicBezTo>
                    <a:pt x="1293223" y="2030195"/>
                    <a:pt x="1290876" y="2018460"/>
                    <a:pt x="1290876" y="2009072"/>
                  </a:cubicBezTo>
                  <a:cubicBezTo>
                    <a:pt x="1288529" y="1994990"/>
                    <a:pt x="1288529" y="1983254"/>
                    <a:pt x="1286181" y="1971519"/>
                  </a:cubicBezTo>
                  <a:close/>
                  <a:moveTo>
                    <a:pt x="1124235" y="1117194"/>
                  </a:moveTo>
                  <a:cubicBezTo>
                    <a:pt x="1110153" y="1124235"/>
                    <a:pt x="1098418" y="1128929"/>
                    <a:pt x="1086683" y="1135970"/>
                  </a:cubicBezTo>
                  <a:cubicBezTo>
                    <a:pt x="1067906" y="1145359"/>
                    <a:pt x="1049130" y="1154747"/>
                    <a:pt x="1030353" y="1161788"/>
                  </a:cubicBezTo>
                  <a:cubicBezTo>
                    <a:pt x="1016271" y="1168829"/>
                    <a:pt x="1004536" y="1175870"/>
                    <a:pt x="990454" y="1182911"/>
                  </a:cubicBezTo>
                  <a:cubicBezTo>
                    <a:pt x="971677" y="1192300"/>
                    <a:pt x="955248" y="1201688"/>
                    <a:pt x="938819" y="1211076"/>
                  </a:cubicBezTo>
                  <a:cubicBezTo>
                    <a:pt x="924736" y="1218117"/>
                    <a:pt x="913001" y="1227505"/>
                    <a:pt x="898919" y="1234546"/>
                  </a:cubicBezTo>
                  <a:cubicBezTo>
                    <a:pt x="887184" y="1241588"/>
                    <a:pt x="875448" y="1248629"/>
                    <a:pt x="863713" y="1255670"/>
                  </a:cubicBezTo>
                  <a:cubicBezTo>
                    <a:pt x="863713" y="1255670"/>
                    <a:pt x="863713" y="1255670"/>
                    <a:pt x="863713" y="1253323"/>
                  </a:cubicBezTo>
                  <a:cubicBezTo>
                    <a:pt x="875448" y="1243935"/>
                    <a:pt x="887184" y="1234546"/>
                    <a:pt x="898919" y="1222811"/>
                  </a:cubicBezTo>
                  <a:cubicBezTo>
                    <a:pt x="915348" y="1208729"/>
                    <a:pt x="929430" y="1196994"/>
                    <a:pt x="945860" y="1182911"/>
                  </a:cubicBezTo>
                  <a:cubicBezTo>
                    <a:pt x="962289" y="1171176"/>
                    <a:pt x="976371" y="1157094"/>
                    <a:pt x="992801" y="1145359"/>
                  </a:cubicBezTo>
                  <a:cubicBezTo>
                    <a:pt x="1009230" y="1133623"/>
                    <a:pt x="1025659" y="1119541"/>
                    <a:pt x="1039742" y="1107806"/>
                  </a:cubicBezTo>
                  <a:cubicBezTo>
                    <a:pt x="1056171" y="1096071"/>
                    <a:pt x="1072600" y="1084335"/>
                    <a:pt x="1089030" y="1072600"/>
                  </a:cubicBezTo>
                  <a:cubicBezTo>
                    <a:pt x="1105459" y="1060865"/>
                    <a:pt x="1121888" y="1049130"/>
                    <a:pt x="1135971" y="1037394"/>
                  </a:cubicBezTo>
                  <a:cubicBezTo>
                    <a:pt x="1152400" y="1025659"/>
                    <a:pt x="1168829" y="1013924"/>
                    <a:pt x="1185258" y="1002189"/>
                  </a:cubicBezTo>
                  <a:cubicBezTo>
                    <a:pt x="1187605" y="1030353"/>
                    <a:pt x="1189953" y="1058518"/>
                    <a:pt x="1192300" y="1086683"/>
                  </a:cubicBezTo>
                  <a:cubicBezTo>
                    <a:pt x="1189953" y="1089030"/>
                    <a:pt x="1187605" y="1089030"/>
                    <a:pt x="1182911" y="1091377"/>
                  </a:cubicBezTo>
                  <a:cubicBezTo>
                    <a:pt x="1164135" y="1100765"/>
                    <a:pt x="1143012" y="1107806"/>
                    <a:pt x="1124235" y="1117194"/>
                  </a:cubicBezTo>
                  <a:close/>
                  <a:moveTo>
                    <a:pt x="762790" y="1337817"/>
                  </a:moveTo>
                  <a:cubicBezTo>
                    <a:pt x="736973" y="1361287"/>
                    <a:pt x="711155" y="1384757"/>
                    <a:pt x="685338" y="1410575"/>
                  </a:cubicBezTo>
                  <a:cubicBezTo>
                    <a:pt x="678296" y="1417616"/>
                    <a:pt x="671255" y="1424657"/>
                    <a:pt x="664214" y="1431698"/>
                  </a:cubicBezTo>
                  <a:cubicBezTo>
                    <a:pt x="654826" y="1441087"/>
                    <a:pt x="643091" y="1452822"/>
                    <a:pt x="633703" y="1462210"/>
                  </a:cubicBezTo>
                  <a:cubicBezTo>
                    <a:pt x="687685" y="1384757"/>
                    <a:pt x="744014" y="1311999"/>
                    <a:pt x="797996" y="1241588"/>
                  </a:cubicBezTo>
                  <a:cubicBezTo>
                    <a:pt x="797996" y="1241588"/>
                    <a:pt x="800343" y="1241588"/>
                    <a:pt x="800343" y="1243935"/>
                  </a:cubicBezTo>
                  <a:cubicBezTo>
                    <a:pt x="805037" y="1246282"/>
                    <a:pt x="807384" y="1248629"/>
                    <a:pt x="812078" y="1250976"/>
                  </a:cubicBezTo>
                  <a:cubicBezTo>
                    <a:pt x="816772" y="1253323"/>
                    <a:pt x="821466" y="1255670"/>
                    <a:pt x="826160" y="1260364"/>
                  </a:cubicBezTo>
                  <a:cubicBezTo>
                    <a:pt x="823813" y="1262711"/>
                    <a:pt x="823813" y="1267405"/>
                    <a:pt x="823813" y="1269752"/>
                  </a:cubicBezTo>
                  <a:cubicBezTo>
                    <a:pt x="823813" y="1274446"/>
                    <a:pt x="826160" y="1279140"/>
                    <a:pt x="828507" y="1281487"/>
                  </a:cubicBezTo>
                  <a:cubicBezTo>
                    <a:pt x="809731" y="1297917"/>
                    <a:pt x="788608" y="1314346"/>
                    <a:pt x="769831" y="1333122"/>
                  </a:cubicBezTo>
                  <a:cubicBezTo>
                    <a:pt x="769831" y="1330775"/>
                    <a:pt x="767484" y="1333122"/>
                    <a:pt x="762790" y="1337817"/>
                  </a:cubicBezTo>
                  <a:close/>
                  <a:moveTo>
                    <a:pt x="894225" y="1175870"/>
                  </a:moveTo>
                  <a:cubicBezTo>
                    <a:pt x="901266" y="1161788"/>
                    <a:pt x="910654" y="1145359"/>
                    <a:pt x="917695" y="1131276"/>
                  </a:cubicBezTo>
                  <a:cubicBezTo>
                    <a:pt x="927083" y="1114847"/>
                    <a:pt x="934124" y="1100765"/>
                    <a:pt x="943513" y="1084335"/>
                  </a:cubicBezTo>
                  <a:cubicBezTo>
                    <a:pt x="952901" y="1067906"/>
                    <a:pt x="959942" y="1053824"/>
                    <a:pt x="969330" y="1037394"/>
                  </a:cubicBezTo>
                  <a:cubicBezTo>
                    <a:pt x="969330" y="1037394"/>
                    <a:pt x="969330" y="1035047"/>
                    <a:pt x="971677" y="1035047"/>
                  </a:cubicBezTo>
                  <a:cubicBezTo>
                    <a:pt x="976371" y="1028006"/>
                    <a:pt x="983412" y="1023312"/>
                    <a:pt x="988107" y="1016271"/>
                  </a:cubicBezTo>
                  <a:cubicBezTo>
                    <a:pt x="995148" y="1009230"/>
                    <a:pt x="1002189" y="999842"/>
                    <a:pt x="1009230" y="992801"/>
                  </a:cubicBezTo>
                  <a:cubicBezTo>
                    <a:pt x="1016271" y="983412"/>
                    <a:pt x="1025659" y="974024"/>
                    <a:pt x="1032700" y="966983"/>
                  </a:cubicBezTo>
                  <a:cubicBezTo>
                    <a:pt x="1039742" y="959942"/>
                    <a:pt x="1046783" y="950554"/>
                    <a:pt x="1053824" y="943513"/>
                  </a:cubicBezTo>
                  <a:cubicBezTo>
                    <a:pt x="1060865" y="934125"/>
                    <a:pt x="1070253" y="927083"/>
                    <a:pt x="1077294" y="917695"/>
                  </a:cubicBezTo>
                  <a:cubicBezTo>
                    <a:pt x="1084336" y="910654"/>
                    <a:pt x="1091377" y="901266"/>
                    <a:pt x="1098418" y="894225"/>
                  </a:cubicBezTo>
                  <a:cubicBezTo>
                    <a:pt x="1105459" y="887184"/>
                    <a:pt x="1114847" y="877795"/>
                    <a:pt x="1121888" y="870754"/>
                  </a:cubicBezTo>
                  <a:cubicBezTo>
                    <a:pt x="1128929" y="861366"/>
                    <a:pt x="1138318" y="854325"/>
                    <a:pt x="1145359" y="847284"/>
                  </a:cubicBezTo>
                  <a:cubicBezTo>
                    <a:pt x="1147706" y="844937"/>
                    <a:pt x="1150053" y="840243"/>
                    <a:pt x="1154747" y="837896"/>
                  </a:cubicBezTo>
                  <a:cubicBezTo>
                    <a:pt x="1159441" y="840243"/>
                    <a:pt x="1164135" y="842590"/>
                    <a:pt x="1168829" y="842590"/>
                  </a:cubicBezTo>
                  <a:cubicBezTo>
                    <a:pt x="1168829" y="842590"/>
                    <a:pt x="1168829" y="842590"/>
                    <a:pt x="1168829" y="842590"/>
                  </a:cubicBezTo>
                  <a:cubicBezTo>
                    <a:pt x="1173523" y="889531"/>
                    <a:pt x="1178217" y="938819"/>
                    <a:pt x="1182911" y="990454"/>
                  </a:cubicBezTo>
                  <a:cubicBezTo>
                    <a:pt x="1182911" y="995148"/>
                    <a:pt x="1182911" y="999842"/>
                    <a:pt x="1185258" y="1004536"/>
                  </a:cubicBezTo>
                  <a:cubicBezTo>
                    <a:pt x="1180564" y="1009230"/>
                    <a:pt x="1175870" y="1011577"/>
                    <a:pt x="1168829" y="1016271"/>
                  </a:cubicBezTo>
                  <a:cubicBezTo>
                    <a:pt x="1152400" y="1028006"/>
                    <a:pt x="1135971" y="1039742"/>
                    <a:pt x="1121888" y="1049130"/>
                  </a:cubicBezTo>
                  <a:cubicBezTo>
                    <a:pt x="1107806" y="1060865"/>
                    <a:pt x="1093724" y="1070253"/>
                    <a:pt x="1077294" y="1081988"/>
                  </a:cubicBezTo>
                  <a:cubicBezTo>
                    <a:pt x="1060865" y="1093724"/>
                    <a:pt x="1044436" y="1105459"/>
                    <a:pt x="1028006" y="1119541"/>
                  </a:cubicBezTo>
                  <a:cubicBezTo>
                    <a:pt x="1013924" y="1128929"/>
                    <a:pt x="1002189" y="1140665"/>
                    <a:pt x="988107" y="1152400"/>
                  </a:cubicBezTo>
                  <a:cubicBezTo>
                    <a:pt x="971677" y="1166482"/>
                    <a:pt x="952901" y="1178217"/>
                    <a:pt x="936472" y="1192300"/>
                  </a:cubicBezTo>
                  <a:cubicBezTo>
                    <a:pt x="924736" y="1201688"/>
                    <a:pt x="913001" y="1213423"/>
                    <a:pt x="901266" y="1222811"/>
                  </a:cubicBezTo>
                  <a:cubicBezTo>
                    <a:pt x="887184" y="1234546"/>
                    <a:pt x="875448" y="1243935"/>
                    <a:pt x="861366" y="1255670"/>
                  </a:cubicBezTo>
                  <a:cubicBezTo>
                    <a:pt x="859019" y="1253323"/>
                    <a:pt x="859019" y="1253323"/>
                    <a:pt x="856672" y="1250976"/>
                  </a:cubicBezTo>
                  <a:cubicBezTo>
                    <a:pt x="861366" y="1243935"/>
                    <a:pt x="863713" y="1236893"/>
                    <a:pt x="868407" y="1229852"/>
                  </a:cubicBezTo>
                  <a:cubicBezTo>
                    <a:pt x="875448" y="1211076"/>
                    <a:pt x="884837" y="1192300"/>
                    <a:pt x="894225" y="1175870"/>
                  </a:cubicBezTo>
                  <a:close/>
                  <a:moveTo>
                    <a:pt x="1283834" y="934125"/>
                  </a:moveTo>
                  <a:cubicBezTo>
                    <a:pt x="1300264" y="922389"/>
                    <a:pt x="1316693" y="913001"/>
                    <a:pt x="1333122" y="901266"/>
                  </a:cubicBezTo>
                  <a:cubicBezTo>
                    <a:pt x="1344858" y="894225"/>
                    <a:pt x="1356593" y="887184"/>
                    <a:pt x="1368328" y="877795"/>
                  </a:cubicBezTo>
                  <a:cubicBezTo>
                    <a:pt x="1365981" y="896572"/>
                    <a:pt x="1363634" y="913001"/>
                    <a:pt x="1361287" y="931777"/>
                  </a:cubicBezTo>
                  <a:cubicBezTo>
                    <a:pt x="1361287" y="934125"/>
                    <a:pt x="1361287" y="938819"/>
                    <a:pt x="1361287" y="941166"/>
                  </a:cubicBezTo>
                  <a:cubicBezTo>
                    <a:pt x="1358940" y="966983"/>
                    <a:pt x="1356593" y="995148"/>
                    <a:pt x="1351899" y="1023312"/>
                  </a:cubicBezTo>
                  <a:cubicBezTo>
                    <a:pt x="1342511" y="1028006"/>
                    <a:pt x="1330775" y="1030353"/>
                    <a:pt x="1321387" y="1035047"/>
                  </a:cubicBezTo>
                  <a:cubicBezTo>
                    <a:pt x="1309652" y="1039742"/>
                    <a:pt x="1295570" y="1044436"/>
                    <a:pt x="1283834" y="1049130"/>
                  </a:cubicBezTo>
                  <a:cubicBezTo>
                    <a:pt x="1262711" y="1056171"/>
                    <a:pt x="1241588" y="1065559"/>
                    <a:pt x="1220464" y="1072600"/>
                  </a:cubicBezTo>
                  <a:cubicBezTo>
                    <a:pt x="1211076" y="1077294"/>
                    <a:pt x="1201688" y="1079641"/>
                    <a:pt x="1192300" y="1084335"/>
                  </a:cubicBezTo>
                  <a:cubicBezTo>
                    <a:pt x="1189953" y="1056171"/>
                    <a:pt x="1187605" y="1025659"/>
                    <a:pt x="1185258" y="997495"/>
                  </a:cubicBezTo>
                  <a:cubicBezTo>
                    <a:pt x="1201688" y="985760"/>
                    <a:pt x="1215770" y="974024"/>
                    <a:pt x="1232199" y="964636"/>
                  </a:cubicBezTo>
                  <a:cubicBezTo>
                    <a:pt x="1250976" y="957595"/>
                    <a:pt x="1267405" y="945860"/>
                    <a:pt x="1283834" y="934125"/>
                  </a:cubicBezTo>
                  <a:close/>
                  <a:moveTo>
                    <a:pt x="1373022" y="861366"/>
                  </a:moveTo>
                  <a:cubicBezTo>
                    <a:pt x="1375369" y="842590"/>
                    <a:pt x="1377716" y="823813"/>
                    <a:pt x="1380063" y="805037"/>
                  </a:cubicBezTo>
                  <a:cubicBezTo>
                    <a:pt x="1380063" y="800343"/>
                    <a:pt x="1382410" y="795649"/>
                    <a:pt x="1382410" y="788608"/>
                  </a:cubicBezTo>
                  <a:cubicBezTo>
                    <a:pt x="1384757" y="779219"/>
                    <a:pt x="1384757" y="767484"/>
                    <a:pt x="1387104" y="758096"/>
                  </a:cubicBezTo>
                  <a:cubicBezTo>
                    <a:pt x="1387104" y="758096"/>
                    <a:pt x="1387104" y="758096"/>
                    <a:pt x="1389452" y="758096"/>
                  </a:cubicBezTo>
                  <a:cubicBezTo>
                    <a:pt x="1391799" y="758096"/>
                    <a:pt x="1396493" y="758096"/>
                    <a:pt x="1398840" y="755749"/>
                  </a:cubicBezTo>
                  <a:cubicBezTo>
                    <a:pt x="1398840" y="758096"/>
                    <a:pt x="1401187" y="758096"/>
                    <a:pt x="1401187" y="760443"/>
                  </a:cubicBezTo>
                  <a:cubicBezTo>
                    <a:pt x="1405881" y="769831"/>
                    <a:pt x="1410575" y="779219"/>
                    <a:pt x="1415269" y="788608"/>
                  </a:cubicBezTo>
                  <a:cubicBezTo>
                    <a:pt x="1419963" y="795649"/>
                    <a:pt x="1422310" y="802690"/>
                    <a:pt x="1427004" y="809731"/>
                  </a:cubicBezTo>
                  <a:cubicBezTo>
                    <a:pt x="1431698" y="819119"/>
                    <a:pt x="1436392" y="828507"/>
                    <a:pt x="1441087" y="835549"/>
                  </a:cubicBezTo>
                  <a:cubicBezTo>
                    <a:pt x="1431698" y="842590"/>
                    <a:pt x="1419963" y="847284"/>
                    <a:pt x="1410575" y="854325"/>
                  </a:cubicBezTo>
                  <a:cubicBezTo>
                    <a:pt x="1398840" y="861366"/>
                    <a:pt x="1384757" y="870754"/>
                    <a:pt x="1373022" y="877795"/>
                  </a:cubicBezTo>
                  <a:cubicBezTo>
                    <a:pt x="1373022" y="875448"/>
                    <a:pt x="1373022" y="875448"/>
                    <a:pt x="1373022" y="873101"/>
                  </a:cubicBezTo>
                  <a:cubicBezTo>
                    <a:pt x="1370675" y="870754"/>
                    <a:pt x="1370675" y="866060"/>
                    <a:pt x="1373022" y="861366"/>
                  </a:cubicBezTo>
                  <a:close/>
                  <a:moveTo>
                    <a:pt x="1532621" y="781566"/>
                  </a:moveTo>
                  <a:cubicBezTo>
                    <a:pt x="1551398" y="772178"/>
                    <a:pt x="1567827" y="762790"/>
                    <a:pt x="1586603" y="753402"/>
                  </a:cubicBezTo>
                  <a:cubicBezTo>
                    <a:pt x="1603033" y="744014"/>
                    <a:pt x="1619462" y="734626"/>
                    <a:pt x="1635891" y="727584"/>
                  </a:cubicBezTo>
                  <a:cubicBezTo>
                    <a:pt x="1654668" y="718196"/>
                    <a:pt x="1671097" y="708808"/>
                    <a:pt x="1689873" y="699420"/>
                  </a:cubicBezTo>
                  <a:cubicBezTo>
                    <a:pt x="1706303" y="692379"/>
                    <a:pt x="1720385" y="682991"/>
                    <a:pt x="1736814" y="675949"/>
                  </a:cubicBezTo>
                  <a:cubicBezTo>
                    <a:pt x="1746203" y="673602"/>
                    <a:pt x="1757938" y="673602"/>
                    <a:pt x="1767326" y="673602"/>
                  </a:cubicBezTo>
                  <a:cubicBezTo>
                    <a:pt x="1776714" y="673602"/>
                    <a:pt x="1786102" y="671255"/>
                    <a:pt x="1795491" y="671255"/>
                  </a:cubicBezTo>
                  <a:cubicBezTo>
                    <a:pt x="1814267" y="668908"/>
                    <a:pt x="1830696" y="668908"/>
                    <a:pt x="1849473" y="666561"/>
                  </a:cubicBezTo>
                  <a:cubicBezTo>
                    <a:pt x="1858861" y="666561"/>
                    <a:pt x="1870596" y="664214"/>
                    <a:pt x="1879984" y="664214"/>
                  </a:cubicBezTo>
                  <a:cubicBezTo>
                    <a:pt x="1898761" y="664214"/>
                    <a:pt x="1919884" y="661867"/>
                    <a:pt x="1938660" y="661867"/>
                  </a:cubicBezTo>
                  <a:cubicBezTo>
                    <a:pt x="1948049" y="661867"/>
                    <a:pt x="1957437" y="661867"/>
                    <a:pt x="1966825" y="659520"/>
                  </a:cubicBezTo>
                  <a:cubicBezTo>
                    <a:pt x="1994989" y="659520"/>
                    <a:pt x="2023154" y="657173"/>
                    <a:pt x="2053666" y="657173"/>
                  </a:cubicBezTo>
                  <a:cubicBezTo>
                    <a:pt x="2079483" y="657173"/>
                    <a:pt x="2107648" y="657173"/>
                    <a:pt x="2135812" y="657173"/>
                  </a:cubicBezTo>
                  <a:cubicBezTo>
                    <a:pt x="2149895" y="657173"/>
                    <a:pt x="2166324" y="659520"/>
                    <a:pt x="2180406" y="659520"/>
                  </a:cubicBezTo>
                  <a:cubicBezTo>
                    <a:pt x="2185100" y="659520"/>
                    <a:pt x="2192141" y="659520"/>
                    <a:pt x="2196835" y="659520"/>
                  </a:cubicBezTo>
                  <a:cubicBezTo>
                    <a:pt x="2196835" y="666561"/>
                    <a:pt x="2201530" y="673602"/>
                    <a:pt x="2206224" y="675949"/>
                  </a:cubicBezTo>
                  <a:cubicBezTo>
                    <a:pt x="2206224" y="678296"/>
                    <a:pt x="2203877" y="678296"/>
                    <a:pt x="2203877" y="680643"/>
                  </a:cubicBezTo>
                  <a:cubicBezTo>
                    <a:pt x="2199183" y="690032"/>
                    <a:pt x="2194488" y="699420"/>
                    <a:pt x="2189794" y="708808"/>
                  </a:cubicBezTo>
                  <a:cubicBezTo>
                    <a:pt x="2185100" y="715849"/>
                    <a:pt x="2182753" y="722890"/>
                    <a:pt x="2178059" y="732279"/>
                  </a:cubicBezTo>
                  <a:cubicBezTo>
                    <a:pt x="2173365" y="741667"/>
                    <a:pt x="2168671" y="751055"/>
                    <a:pt x="2163977" y="760443"/>
                  </a:cubicBezTo>
                  <a:cubicBezTo>
                    <a:pt x="2159283" y="767484"/>
                    <a:pt x="2156936" y="774525"/>
                    <a:pt x="2152242" y="781566"/>
                  </a:cubicBezTo>
                  <a:cubicBezTo>
                    <a:pt x="2147548" y="790955"/>
                    <a:pt x="2142854" y="802690"/>
                    <a:pt x="2135812" y="812078"/>
                  </a:cubicBezTo>
                  <a:cubicBezTo>
                    <a:pt x="2131118" y="819119"/>
                    <a:pt x="2128771" y="826160"/>
                    <a:pt x="2124077" y="835549"/>
                  </a:cubicBezTo>
                  <a:cubicBezTo>
                    <a:pt x="2121730" y="840243"/>
                    <a:pt x="2119383" y="842590"/>
                    <a:pt x="2119383" y="847284"/>
                  </a:cubicBezTo>
                  <a:cubicBezTo>
                    <a:pt x="1955090" y="866060"/>
                    <a:pt x="1795491" y="894225"/>
                    <a:pt x="1638239" y="934125"/>
                  </a:cubicBezTo>
                  <a:cubicBezTo>
                    <a:pt x="1603033" y="943513"/>
                    <a:pt x="1565480" y="952901"/>
                    <a:pt x="1530274" y="964636"/>
                  </a:cubicBezTo>
                  <a:cubicBezTo>
                    <a:pt x="1523233" y="966983"/>
                    <a:pt x="1516192" y="969330"/>
                    <a:pt x="1509151" y="971677"/>
                  </a:cubicBezTo>
                  <a:cubicBezTo>
                    <a:pt x="1495069" y="941166"/>
                    <a:pt x="1480986" y="910654"/>
                    <a:pt x="1466904" y="882489"/>
                  </a:cubicBezTo>
                  <a:cubicBezTo>
                    <a:pt x="1466904" y="880142"/>
                    <a:pt x="1464557" y="880142"/>
                    <a:pt x="1464557" y="877795"/>
                  </a:cubicBezTo>
                  <a:cubicBezTo>
                    <a:pt x="1457516" y="863713"/>
                    <a:pt x="1450475" y="847284"/>
                    <a:pt x="1441087" y="833202"/>
                  </a:cubicBezTo>
                  <a:cubicBezTo>
                    <a:pt x="1455169" y="823813"/>
                    <a:pt x="1471598" y="816772"/>
                    <a:pt x="1485680" y="807384"/>
                  </a:cubicBezTo>
                  <a:cubicBezTo>
                    <a:pt x="1499763" y="800343"/>
                    <a:pt x="1516192" y="790955"/>
                    <a:pt x="1532621" y="781566"/>
                  </a:cubicBezTo>
                  <a:close/>
                  <a:moveTo>
                    <a:pt x="2246123" y="624314"/>
                  </a:moveTo>
                  <a:cubicBezTo>
                    <a:pt x="2250818" y="619620"/>
                    <a:pt x="2255512" y="614926"/>
                    <a:pt x="2260206" y="607885"/>
                  </a:cubicBezTo>
                  <a:cubicBezTo>
                    <a:pt x="2264900" y="600844"/>
                    <a:pt x="2271941" y="596150"/>
                    <a:pt x="2276635" y="589109"/>
                  </a:cubicBezTo>
                  <a:cubicBezTo>
                    <a:pt x="2281329" y="584415"/>
                    <a:pt x="2286023" y="579720"/>
                    <a:pt x="2290717" y="575026"/>
                  </a:cubicBezTo>
                  <a:cubicBezTo>
                    <a:pt x="2295412" y="567985"/>
                    <a:pt x="2302453" y="563291"/>
                    <a:pt x="2307147" y="556250"/>
                  </a:cubicBezTo>
                  <a:cubicBezTo>
                    <a:pt x="2311841" y="551556"/>
                    <a:pt x="2316535" y="546862"/>
                    <a:pt x="2321229" y="542168"/>
                  </a:cubicBezTo>
                  <a:cubicBezTo>
                    <a:pt x="2325923" y="535127"/>
                    <a:pt x="2332964" y="530433"/>
                    <a:pt x="2337658" y="525738"/>
                  </a:cubicBezTo>
                  <a:cubicBezTo>
                    <a:pt x="2342352" y="521044"/>
                    <a:pt x="2347047" y="516350"/>
                    <a:pt x="2351741" y="511656"/>
                  </a:cubicBezTo>
                  <a:cubicBezTo>
                    <a:pt x="2356435" y="506962"/>
                    <a:pt x="2363476" y="499921"/>
                    <a:pt x="2368170" y="495227"/>
                  </a:cubicBezTo>
                  <a:cubicBezTo>
                    <a:pt x="2372864" y="490533"/>
                    <a:pt x="2377558" y="485839"/>
                    <a:pt x="2382252" y="481145"/>
                  </a:cubicBezTo>
                  <a:cubicBezTo>
                    <a:pt x="2386946" y="476450"/>
                    <a:pt x="2393987" y="469409"/>
                    <a:pt x="2398681" y="464715"/>
                  </a:cubicBezTo>
                  <a:cubicBezTo>
                    <a:pt x="2403376" y="460021"/>
                    <a:pt x="2408070" y="455327"/>
                    <a:pt x="2412764" y="450633"/>
                  </a:cubicBezTo>
                  <a:cubicBezTo>
                    <a:pt x="2417458" y="445939"/>
                    <a:pt x="2424499" y="441245"/>
                    <a:pt x="2429193" y="436551"/>
                  </a:cubicBezTo>
                  <a:cubicBezTo>
                    <a:pt x="2433887" y="431857"/>
                    <a:pt x="2438581" y="429510"/>
                    <a:pt x="2440928" y="424815"/>
                  </a:cubicBezTo>
                  <a:cubicBezTo>
                    <a:pt x="2443275" y="424815"/>
                    <a:pt x="2445622" y="424815"/>
                    <a:pt x="2447970" y="422468"/>
                  </a:cubicBezTo>
                  <a:cubicBezTo>
                    <a:pt x="2450317" y="431857"/>
                    <a:pt x="2457358" y="436551"/>
                    <a:pt x="2466746" y="436551"/>
                  </a:cubicBezTo>
                  <a:cubicBezTo>
                    <a:pt x="2473787" y="436551"/>
                    <a:pt x="2480828" y="431857"/>
                    <a:pt x="2485522" y="424815"/>
                  </a:cubicBezTo>
                  <a:cubicBezTo>
                    <a:pt x="2523075" y="443592"/>
                    <a:pt x="2560628" y="462368"/>
                    <a:pt x="2598180" y="481145"/>
                  </a:cubicBezTo>
                  <a:cubicBezTo>
                    <a:pt x="2593486" y="483492"/>
                    <a:pt x="2591139" y="483492"/>
                    <a:pt x="2586445" y="485839"/>
                  </a:cubicBezTo>
                  <a:cubicBezTo>
                    <a:pt x="2577057" y="490533"/>
                    <a:pt x="2565322" y="492880"/>
                    <a:pt x="2555934" y="497574"/>
                  </a:cubicBezTo>
                  <a:cubicBezTo>
                    <a:pt x="2548892" y="499921"/>
                    <a:pt x="2541851" y="502268"/>
                    <a:pt x="2537157" y="504615"/>
                  </a:cubicBezTo>
                  <a:cubicBezTo>
                    <a:pt x="2527769" y="509309"/>
                    <a:pt x="2518381" y="511656"/>
                    <a:pt x="2508993" y="516350"/>
                  </a:cubicBezTo>
                  <a:cubicBezTo>
                    <a:pt x="2501952" y="518697"/>
                    <a:pt x="2494910" y="521044"/>
                    <a:pt x="2487869" y="525738"/>
                  </a:cubicBezTo>
                  <a:cubicBezTo>
                    <a:pt x="2478481" y="530433"/>
                    <a:pt x="2469093" y="532780"/>
                    <a:pt x="2459705" y="537474"/>
                  </a:cubicBezTo>
                  <a:cubicBezTo>
                    <a:pt x="2452664" y="539821"/>
                    <a:pt x="2445622" y="544515"/>
                    <a:pt x="2438581" y="546862"/>
                  </a:cubicBezTo>
                  <a:cubicBezTo>
                    <a:pt x="2429193" y="551556"/>
                    <a:pt x="2419805" y="553903"/>
                    <a:pt x="2410417" y="558597"/>
                  </a:cubicBezTo>
                  <a:cubicBezTo>
                    <a:pt x="2403376" y="560944"/>
                    <a:pt x="2396334" y="565638"/>
                    <a:pt x="2389293" y="567985"/>
                  </a:cubicBezTo>
                  <a:cubicBezTo>
                    <a:pt x="2379905" y="572679"/>
                    <a:pt x="2370517" y="577373"/>
                    <a:pt x="2361129" y="579720"/>
                  </a:cubicBezTo>
                  <a:cubicBezTo>
                    <a:pt x="2354088" y="582068"/>
                    <a:pt x="2347047" y="586762"/>
                    <a:pt x="2340005" y="591456"/>
                  </a:cubicBezTo>
                  <a:cubicBezTo>
                    <a:pt x="2330617" y="596150"/>
                    <a:pt x="2321229" y="600844"/>
                    <a:pt x="2311841" y="605538"/>
                  </a:cubicBezTo>
                  <a:cubicBezTo>
                    <a:pt x="2304800" y="610232"/>
                    <a:pt x="2297759" y="612579"/>
                    <a:pt x="2290717" y="617273"/>
                  </a:cubicBezTo>
                  <a:cubicBezTo>
                    <a:pt x="2281329" y="621967"/>
                    <a:pt x="2271941" y="626661"/>
                    <a:pt x="2262553" y="631355"/>
                  </a:cubicBezTo>
                  <a:cubicBezTo>
                    <a:pt x="2255512" y="636050"/>
                    <a:pt x="2248471" y="638397"/>
                    <a:pt x="2241429" y="643091"/>
                  </a:cubicBezTo>
                  <a:cubicBezTo>
                    <a:pt x="2236735" y="645438"/>
                    <a:pt x="2234388" y="647785"/>
                    <a:pt x="2229694" y="650132"/>
                  </a:cubicBezTo>
                  <a:cubicBezTo>
                    <a:pt x="2229694" y="647785"/>
                    <a:pt x="2227347" y="647785"/>
                    <a:pt x="2227347" y="645438"/>
                  </a:cubicBezTo>
                  <a:cubicBezTo>
                    <a:pt x="2227347" y="645438"/>
                    <a:pt x="2229694" y="643091"/>
                    <a:pt x="2229694" y="643091"/>
                  </a:cubicBezTo>
                  <a:cubicBezTo>
                    <a:pt x="2236735" y="638397"/>
                    <a:pt x="2241429" y="631355"/>
                    <a:pt x="2246123" y="624314"/>
                  </a:cubicBezTo>
                  <a:close/>
                  <a:moveTo>
                    <a:pt x="2447970" y="422468"/>
                  </a:moveTo>
                  <a:cubicBezTo>
                    <a:pt x="2447970" y="422468"/>
                    <a:pt x="2445622" y="422468"/>
                    <a:pt x="2445622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lose/>
                  <a:moveTo>
                    <a:pt x="2682674" y="532780"/>
                  </a:moveTo>
                  <a:cubicBezTo>
                    <a:pt x="2692062" y="537474"/>
                    <a:pt x="2701450" y="544515"/>
                    <a:pt x="2710839" y="549209"/>
                  </a:cubicBezTo>
                  <a:cubicBezTo>
                    <a:pt x="2715533" y="551556"/>
                    <a:pt x="2722574" y="556250"/>
                    <a:pt x="2727268" y="558597"/>
                  </a:cubicBezTo>
                  <a:cubicBezTo>
                    <a:pt x="2734309" y="563291"/>
                    <a:pt x="2743697" y="567985"/>
                    <a:pt x="2750738" y="572679"/>
                  </a:cubicBezTo>
                  <a:cubicBezTo>
                    <a:pt x="2757780" y="577373"/>
                    <a:pt x="2764821" y="582068"/>
                    <a:pt x="2771862" y="584415"/>
                  </a:cubicBezTo>
                  <a:cubicBezTo>
                    <a:pt x="2778903" y="589109"/>
                    <a:pt x="2785944" y="593803"/>
                    <a:pt x="2792985" y="598497"/>
                  </a:cubicBezTo>
                  <a:cubicBezTo>
                    <a:pt x="2800027" y="603191"/>
                    <a:pt x="2809415" y="607885"/>
                    <a:pt x="2816456" y="612579"/>
                  </a:cubicBezTo>
                  <a:cubicBezTo>
                    <a:pt x="2823497" y="617273"/>
                    <a:pt x="2830538" y="621967"/>
                    <a:pt x="2835232" y="626661"/>
                  </a:cubicBezTo>
                  <a:cubicBezTo>
                    <a:pt x="2844620" y="631355"/>
                    <a:pt x="2851661" y="638397"/>
                    <a:pt x="2861050" y="643091"/>
                  </a:cubicBezTo>
                  <a:cubicBezTo>
                    <a:pt x="2868091" y="647785"/>
                    <a:pt x="2872785" y="652479"/>
                    <a:pt x="2879826" y="654826"/>
                  </a:cubicBezTo>
                  <a:cubicBezTo>
                    <a:pt x="2889214" y="661867"/>
                    <a:pt x="2898602" y="666561"/>
                    <a:pt x="2905644" y="673602"/>
                  </a:cubicBezTo>
                  <a:cubicBezTo>
                    <a:pt x="2910338" y="678296"/>
                    <a:pt x="2917379" y="682991"/>
                    <a:pt x="2922073" y="685338"/>
                  </a:cubicBezTo>
                  <a:cubicBezTo>
                    <a:pt x="2931461" y="692379"/>
                    <a:pt x="2940849" y="699420"/>
                    <a:pt x="2950237" y="704114"/>
                  </a:cubicBezTo>
                  <a:cubicBezTo>
                    <a:pt x="2954932" y="706461"/>
                    <a:pt x="2959626" y="711155"/>
                    <a:pt x="2964320" y="713502"/>
                  </a:cubicBezTo>
                  <a:cubicBezTo>
                    <a:pt x="2961973" y="758096"/>
                    <a:pt x="2961973" y="802690"/>
                    <a:pt x="2959626" y="849631"/>
                  </a:cubicBezTo>
                  <a:cubicBezTo>
                    <a:pt x="2950237" y="849631"/>
                    <a:pt x="2940849" y="847284"/>
                    <a:pt x="2931461" y="847284"/>
                  </a:cubicBezTo>
                  <a:cubicBezTo>
                    <a:pt x="2915032" y="844937"/>
                    <a:pt x="2898602" y="844937"/>
                    <a:pt x="2882173" y="842590"/>
                  </a:cubicBezTo>
                  <a:cubicBezTo>
                    <a:pt x="2870438" y="842590"/>
                    <a:pt x="2861050" y="840243"/>
                    <a:pt x="2849314" y="840243"/>
                  </a:cubicBezTo>
                  <a:cubicBezTo>
                    <a:pt x="2832885" y="837896"/>
                    <a:pt x="2816456" y="837896"/>
                    <a:pt x="2800027" y="835549"/>
                  </a:cubicBezTo>
                  <a:cubicBezTo>
                    <a:pt x="2788291" y="835549"/>
                    <a:pt x="2778903" y="833202"/>
                    <a:pt x="2767168" y="833202"/>
                  </a:cubicBezTo>
                  <a:cubicBezTo>
                    <a:pt x="2750738" y="833202"/>
                    <a:pt x="2734309" y="830854"/>
                    <a:pt x="2717880" y="830854"/>
                  </a:cubicBezTo>
                  <a:cubicBezTo>
                    <a:pt x="2708492" y="830854"/>
                    <a:pt x="2696756" y="828507"/>
                    <a:pt x="2685021" y="828507"/>
                  </a:cubicBezTo>
                  <a:cubicBezTo>
                    <a:pt x="2666245" y="828507"/>
                    <a:pt x="2649816" y="826160"/>
                    <a:pt x="2631039" y="826160"/>
                  </a:cubicBezTo>
                  <a:cubicBezTo>
                    <a:pt x="2621651" y="826160"/>
                    <a:pt x="2612263" y="826160"/>
                    <a:pt x="2602875" y="826160"/>
                  </a:cubicBezTo>
                  <a:cubicBezTo>
                    <a:pt x="2574710" y="826160"/>
                    <a:pt x="2548892" y="826160"/>
                    <a:pt x="2520728" y="826160"/>
                  </a:cubicBezTo>
                  <a:cubicBezTo>
                    <a:pt x="2462052" y="826160"/>
                    <a:pt x="2403376" y="828507"/>
                    <a:pt x="2344699" y="830854"/>
                  </a:cubicBezTo>
                  <a:cubicBezTo>
                    <a:pt x="2340005" y="826160"/>
                    <a:pt x="2337658" y="821466"/>
                    <a:pt x="2332964" y="814425"/>
                  </a:cubicBezTo>
                  <a:cubicBezTo>
                    <a:pt x="2328270" y="807384"/>
                    <a:pt x="2323576" y="800343"/>
                    <a:pt x="2316535" y="793302"/>
                  </a:cubicBezTo>
                  <a:cubicBezTo>
                    <a:pt x="2309494" y="781566"/>
                    <a:pt x="2300106" y="772178"/>
                    <a:pt x="2293064" y="760443"/>
                  </a:cubicBezTo>
                  <a:cubicBezTo>
                    <a:pt x="2286023" y="751055"/>
                    <a:pt x="2278982" y="741667"/>
                    <a:pt x="2271941" y="732279"/>
                  </a:cubicBezTo>
                  <a:cubicBezTo>
                    <a:pt x="2267247" y="725237"/>
                    <a:pt x="2260206" y="715849"/>
                    <a:pt x="2255512" y="708808"/>
                  </a:cubicBezTo>
                  <a:cubicBezTo>
                    <a:pt x="2246123" y="697073"/>
                    <a:pt x="2236735" y="685338"/>
                    <a:pt x="2229694" y="673602"/>
                  </a:cubicBezTo>
                  <a:cubicBezTo>
                    <a:pt x="2229694" y="673602"/>
                    <a:pt x="2229694" y="673602"/>
                    <a:pt x="2229694" y="671255"/>
                  </a:cubicBezTo>
                  <a:cubicBezTo>
                    <a:pt x="2234388" y="666561"/>
                    <a:pt x="2236735" y="661867"/>
                    <a:pt x="2236735" y="654826"/>
                  </a:cubicBezTo>
                  <a:cubicBezTo>
                    <a:pt x="2236735" y="652479"/>
                    <a:pt x="2236735" y="647785"/>
                    <a:pt x="2234388" y="645438"/>
                  </a:cubicBezTo>
                  <a:cubicBezTo>
                    <a:pt x="2246123" y="638397"/>
                    <a:pt x="2255512" y="633703"/>
                    <a:pt x="2267247" y="626661"/>
                  </a:cubicBezTo>
                  <a:cubicBezTo>
                    <a:pt x="2271941" y="624314"/>
                    <a:pt x="2276635" y="621967"/>
                    <a:pt x="2278982" y="619620"/>
                  </a:cubicBezTo>
                  <a:cubicBezTo>
                    <a:pt x="2290717" y="612579"/>
                    <a:pt x="2302453" y="607885"/>
                    <a:pt x="2314188" y="600844"/>
                  </a:cubicBezTo>
                  <a:cubicBezTo>
                    <a:pt x="2318882" y="598497"/>
                    <a:pt x="2325923" y="596150"/>
                    <a:pt x="2330617" y="591456"/>
                  </a:cubicBezTo>
                  <a:cubicBezTo>
                    <a:pt x="2342352" y="586762"/>
                    <a:pt x="2351741" y="579720"/>
                    <a:pt x="2363476" y="575026"/>
                  </a:cubicBezTo>
                  <a:cubicBezTo>
                    <a:pt x="2368170" y="572679"/>
                    <a:pt x="2375211" y="570332"/>
                    <a:pt x="2379905" y="567985"/>
                  </a:cubicBezTo>
                  <a:cubicBezTo>
                    <a:pt x="2391640" y="563291"/>
                    <a:pt x="2401029" y="558597"/>
                    <a:pt x="2412764" y="553903"/>
                  </a:cubicBezTo>
                  <a:cubicBezTo>
                    <a:pt x="2419805" y="551556"/>
                    <a:pt x="2424499" y="549209"/>
                    <a:pt x="2431540" y="546862"/>
                  </a:cubicBezTo>
                  <a:cubicBezTo>
                    <a:pt x="2440928" y="542168"/>
                    <a:pt x="2452664" y="537474"/>
                    <a:pt x="2462052" y="532780"/>
                  </a:cubicBezTo>
                  <a:cubicBezTo>
                    <a:pt x="2466746" y="530433"/>
                    <a:pt x="2469093" y="530433"/>
                    <a:pt x="2473787" y="528085"/>
                  </a:cubicBezTo>
                  <a:cubicBezTo>
                    <a:pt x="2485522" y="523391"/>
                    <a:pt x="2497258" y="518697"/>
                    <a:pt x="2508993" y="514003"/>
                  </a:cubicBezTo>
                  <a:cubicBezTo>
                    <a:pt x="2513687" y="511656"/>
                    <a:pt x="2520728" y="509309"/>
                    <a:pt x="2525422" y="506962"/>
                  </a:cubicBezTo>
                  <a:cubicBezTo>
                    <a:pt x="2544198" y="499921"/>
                    <a:pt x="2562975" y="492880"/>
                    <a:pt x="2581751" y="485839"/>
                  </a:cubicBezTo>
                  <a:cubicBezTo>
                    <a:pt x="2588792" y="483492"/>
                    <a:pt x="2593486" y="481145"/>
                    <a:pt x="2600528" y="478797"/>
                  </a:cubicBezTo>
                  <a:cubicBezTo>
                    <a:pt x="2623998" y="492880"/>
                    <a:pt x="2649816" y="504615"/>
                    <a:pt x="2673286" y="518697"/>
                  </a:cubicBezTo>
                  <a:cubicBezTo>
                    <a:pt x="2675633" y="530433"/>
                    <a:pt x="2677980" y="530433"/>
                    <a:pt x="2682674" y="532780"/>
                  </a:cubicBezTo>
                  <a:close/>
                  <a:moveTo>
                    <a:pt x="2992484" y="744014"/>
                  </a:moveTo>
                  <a:cubicBezTo>
                    <a:pt x="2997178" y="748708"/>
                    <a:pt x="3001872" y="751055"/>
                    <a:pt x="3008914" y="755749"/>
                  </a:cubicBezTo>
                  <a:cubicBezTo>
                    <a:pt x="3018302" y="762790"/>
                    <a:pt x="3027690" y="769831"/>
                    <a:pt x="3037078" y="779219"/>
                  </a:cubicBezTo>
                  <a:cubicBezTo>
                    <a:pt x="3041772" y="783914"/>
                    <a:pt x="3046466" y="786261"/>
                    <a:pt x="3053508" y="790955"/>
                  </a:cubicBezTo>
                  <a:cubicBezTo>
                    <a:pt x="3062896" y="797996"/>
                    <a:pt x="3072284" y="807384"/>
                    <a:pt x="3084019" y="814425"/>
                  </a:cubicBezTo>
                  <a:cubicBezTo>
                    <a:pt x="3088713" y="819119"/>
                    <a:pt x="3093407" y="821466"/>
                    <a:pt x="3098101" y="826160"/>
                  </a:cubicBezTo>
                  <a:cubicBezTo>
                    <a:pt x="3107489" y="833202"/>
                    <a:pt x="3119225" y="842590"/>
                    <a:pt x="3128613" y="851978"/>
                  </a:cubicBezTo>
                  <a:cubicBezTo>
                    <a:pt x="3133307" y="856672"/>
                    <a:pt x="3138001" y="861366"/>
                    <a:pt x="3145042" y="863713"/>
                  </a:cubicBezTo>
                  <a:cubicBezTo>
                    <a:pt x="3149736" y="868407"/>
                    <a:pt x="3154430" y="873101"/>
                    <a:pt x="3161472" y="877795"/>
                  </a:cubicBezTo>
                  <a:cubicBezTo>
                    <a:pt x="3159125" y="880142"/>
                    <a:pt x="3159125" y="882489"/>
                    <a:pt x="3156778" y="884836"/>
                  </a:cubicBezTo>
                  <a:cubicBezTo>
                    <a:pt x="3149736" y="882489"/>
                    <a:pt x="3140348" y="882489"/>
                    <a:pt x="3133307" y="880142"/>
                  </a:cubicBezTo>
                  <a:cubicBezTo>
                    <a:pt x="3119225" y="877795"/>
                    <a:pt x="3107489" y="875448"/>
                    <a:pt x="3093407" y="873101"/>
                  </a:cubicBezTo>
                  <a:cubicBezTo>
                    <a:pt x="3079325" y="870754"/>
                    <a:pt x="3062896" y="868407"/>
                    <a:pt x="3048813" y="866060"/>
                  </a:cubicBezTo>
                  <a:cubicBezTo>
                    <a:pt x="3037078" y="863713"/>
                    <a:pt x="3025343" y="861366"/>
                    <a:pt x="3013608" y="861366"/>
                  </a:cubicBezTo>
                  <a:cubicBezTo>
                    <a:pt x="2997178" y="859019"/>
                    <a:pt x="2983096" y="856672"/>
                    <a:pt x="2966667" y="856672"/>
                  </a:cubicBezTo>
                  <a:cubicBezTo>
                    <a:pt x="2964320" y="856672"/>
                    <a:pt x="2964320" y="856672"/>
                    <a:pt x="2961973" y="856672"/>
                  </a:cubicBezTo>
                  <a:cubicBezTo>
                    <a:pt x="2961973" y="851978"/>
                    <a:pt x="2961973" y="847284"/>
                    <a:pt x="2961973" y="842590"/>
                  </a:cubicBezTo>
                  <a:cubicBezTo>
                    <a:pt x="2961973" y="833202"/>
                    <a:pt x="2961973" y="826160"/>
                    <a:pt x="2961973" y="816772"/>
                  </a:cubicBezTo>
                  <a:cubicBezTo>
                    <a:pt x="2961973" y="812078"/>
                    <a:pt x="2961973" y="805037"/>
                    <a:pt x="2961973" y="800343"/>
                  </a:cubicBezTo>
                  <a:cubicBezTo>
                    <a:pt x="2961973" y="788608"/>
                    <a:pt x="2961973" y="774525"/>
                    <a:pt x="2961973" y="762790"/>
                  </a:cubicBezTo>
                  <a:cubicBezTo>
                    <a:pt x="2961973" y="760443"/>
                    <a:pt x="2961973" y="760443"/>
                    <a:pt x="2961973" y="758096"/>
                  </a:cubicBezTo>
                  <a:cubicBezTo>
                    <a:pt x="2961973" y="746361"/>
                    <a:pt x="2961973" y="734626"/>
                    <a:pt x="2964320" y="722890"/>
                  </a:cubicBezTo>
                  <a:cubicBezTo>
                    <a:pt x="2964320" y="722890"/>
                    <a:pt x="2964320" y="722890"/>
                    <a:pt x="2964320" y="722890"/>
                  </a:cubicBezTo>
                  <a:cubicBezTo>
                    <a:pt x="2973708" y="727584"/>
                    <a:pt x="2983096" y="734626"/>
                    <a:pt x="2992484" y="744014"/>
                  </a:cubicBezTo>
                  <a:close/>
                  <a:moveTo>
                    <a:pt x="3497099" y="1537315"/>
                  </a:moveTo>
                  <a:cubicBezTo>
                    <a:pt x="3506487" y="1558439"/>
                    <a:pt x="3513528" y="1579562"/>
                    <a:pt x="3522917" y="1598339"/>
                  </a:cubicBezTo>
                  <a:cubicBezTo>
                    <a:pt x="3515876" y="1600686"/>
                    <a:pt x="3511182" y="1607727"/>
                    <a:pt x="3511182" y="1617115"/>
                  </a:cubicBezTo>
                  <a:cubicBezTo>
                    <a:pt x="3511182" y="1619462"/>
                    <a:pt x="3511182" y="1621809"/>
                    <a:pt x="3511182" y="1621809"/>
                  </a:cubicBezTo>
                  <a:cubicBezTo>
                    <a:pt x="3511182" y="1621809"/>
                    <a:pt x="3508834" y="1621809"/>
                    <a:pt x="3508834" y="1621809"/>
                  </a:cubicBezTo>
                  <a:cubicBezTo>
                    <a:pt x="3494752" y="1626503"/>
                    <a:pt x="3480670" y="1631197"/>
                    <a:pt x="3466588" y="1635891"/>
                  </a:cubicBezTo>
                  <a:cubicBezTo>
                    <a:pt x="3454852" y="1640586"/>
                    <a:pt x="3443117" y="1645280"/>
                    <a:pt x="3433729" y="1647627"/>
                  </a:cubicBezTo>
                  <a:cubicBezTo>
                    <a:pt x="3424341" y="1652321"/>
                    <a:pt x="3412605" y="1654668"/>
                    <a:pt x="3403217" y="1659362"/>
                  </a:cubicBezTo>
                  <a:cubicBezTo>
                    <a:pt x="3384441" y="1666403"/>
                    <a:pt x="3365664" y="1673444"/>
                    <a:pt x="3344541" y="1682832"/>
                  </a:cubicBezTo>
                  <a:cubicBezTo>
                    <a:pt x="3342194" y="1685179"/>
                    <a:pt x="3339847" y="1685179"/>
                    <a:pt x="3335153" y="1685179"/>
                  </a:cubicBezTo>
                  <a:cubicBezTo>
                    <a:pt x="3267089" y="1713344"/>
                    <a:pt x="3199024" y="1746203"/>
                    <a:pt x="3126266" y="1781408"/>
                  </a:cubicBezTo>
                  <a:cubicBezTo>
                    <a:pt x="3123919" y="1783755"/>
                    <a:pt x="3121572" y="1783755"/>
                    <a:pt x="3116878" y="1786102"/>
                  </a:cubicBezTo>
                  <a:cubicBezTo>
                    <a:pt x="3095754" y="1797838"/>
                    <a:pt x="3074631" y="1807226"/>
                    <a:pt x="3053508" y="1818961"/>
                  </a:cubicBezTo>
                  <a:cubicBezTo>
                    <a:pt x="3048813" y="1821308"/>
                    <a:pt x="3044119" y="1823655"/>
                    <a:pt x="3037078" y="1828349"/>
                  </a:cubicBezTo>
                  <a:cubicBezTo>
                    <a:pt x="3022996" y="1835390"/>
                    <a:pt x="3008914" y="1842432"/>
                    <a:pt x="2994831" y="1851820"/>
                  </a:cubicBezTo>
                  <a:cubicBezTo>
                    <a:pt x="2990137" y="1844779"/>
                    <a:pt x="2985443" y="1842432"/>
                    <a:pt x="2978402" y="1842432"/>
                  </a:cubicBezTo>
                  <a:cubicBezTo>
                    <a:pt x="2978402" y="1842432"/>
                    <a:pt x="2978402" y="1842432"/>
                    <a:pt x="2978402" y="1842432"/>
                  </a:cubicBezTo>
                  <a:cubicBezTo>
                    <a:pt x="2976055" y="1776714"/>
                    <a:pt x="2971361" y="1713344"/>
                    <a:pt x="2969014" y="1649974"/>
                  </a:cubicBezTo>
                  <a:cubicBezTo>
                    <a:pt x="2969014" y="1647627"/>
                    <a:pt x="2969014" y="1647627"/>
                    <a:pt x="2969014" y="1645280"/>
                  </a:cubicBezTo>
                  <a:cubicBezTo>
                    <a:pt x="2969014" y="1614768"/>
                    <a:pt x="2966667" y="1586603"/>
                    <a:pt x="2966667" y="1558439"/>
                  </a:cubicBezTo>
                  <a:cubicBezTo>
                    <a:pt x="2966667" y="1551398"/>
                    <a:pt x="2966667" y="1544357"/>
                    <a:pt x="2966667" y="1539662"/>
                  </a:cubicBezTo>
                  <a:cubicBezTo>
                    <a:pt x="2966667" y="1509151"/>
                    <a:pt x="2964320" y="1476292"/>
                    <a:pt x="2964320" y="1445781"/>
                  </a:cubicBezTo>
                  <a:cubicBezTo>
                    <a:pt x="2964320" y="1441087"/>
                    <a:pt x="2964320" y="1436392"/>
                    <a:pt x="2964320" y="1434045"/>
                  </a:cubicBezTo>
                  <a:cubicBezTo>
                    <a:pt x="2961973" y="1365981"/>
                    <a:pt x="2961973" y="1300264"/>
                    <a:pt x="2959626" y="1234546"/>
                  </a:cubicBezTo>
                  <a:cubicBezTo>
                    <a:pt x="2959626" y="1232199"/>
                    <a:pt x="2959626" y="1227505"/>
                    <a:pt x="2959626" y="1225158"/>
                  </a:cubicBezTo>
                  <a:cubicBezTo>
                    <a:pt x="2959626" y="1164135"/>
                    <a:pt x="2959626" y="1103112"/>
                    <a:pt x="2959626" y="1042089"/>
                  </a:cubicBezTo>
                  <a:cubicBezTo>
                    <a:pt x="2971361" y="1042089"/>
                    <a:pt x="2978402" y="1032700"/>
                    <a:pt x="2978402" y="1020965"/>
                  </a:cubicBezTo>
                  <a:cubicBezTo>
                    <a:pt x="2978402" y="1009230"/>
                    <a:pt x="2969014" y="1002189"/>
                    <a:pt x="2959626" y="999842"/>
                  </a:cubicBezTo>
                  <a:cubicBezTo>
                    <a:pt x="2959626" y="990454"/>
                    <a:pt x="2959626" y="981065"/>
                    <a:pt x="2959626" y="974024"/>
                  </a:cubicBezTo>
                  <a:cubicBezTo>
                    <a:pt x="2959626" y="969330"/>
                    <a:pt x="2959626" y="966983"/>
                    <a:pt x="2959626" y="962289"/>
                  </a:cubicBezTo>
                  <a:cubicBezTo>
                    <a:pt x="2959626" y="950554"/>
                    <a:pt x="2959626" y="938819"/>
                    <a:pt x="2959626" y="927083"/>
                  </a:cubicBezTo>
                  <a:cubicBezTo>
                    <a:pt x="2959626" y="920042"/>
                    <a:pt x="2959626" y="915348"/>
                    <a:pt x="2959626" y="908307"/>
                  </a:cubicBezTo>
                  <a:cubicBezTo>
                    <a:pt x="2959626" y="898919"/>
                    <a:pt x="2959626" y="889531"/>
                    <a:pt x="2959626" y="882489"/>
                  </a:cubicBezTo>
                  <a:cubicBezTo>
                    <a:pt x="2959626" y="877795"/>
                    <a:pt x="2959626" y="875448"/>
                    <a:pt x="2959626" y="870754"/>
                  </a:cubicBezTo>
                  <a:cubicBezTo>
                    <a:pt x="3025343" y="873101"/>
                    <a:pt x="3091060" y="877795"/>
                    <a:pt x="3154430" y="884836"/>
                  </a:cubicBezTo>
                  <a:cubicBezTo>
                    <a:pt x="3154430" y="884836"/>
                    <a:pt x="3154430" y="884836"/>
                    <a:pt x="3154430" y="884836"/>
                  </a:cubicBezTo>
                  <a:cubicBezTo>
                    <a:pt x="3154430" y="896572"/>
                    <a:pt x="3163819" y="905960"/>
                    <a:pt x="3175554" y="905960"/>
                  </a:cubicBezTo>
                  <a:cubicBezTo>
                    <a:pt x="3184942" y="905960"/>
                    <a:pt x="3194330" y="898919"/>
                    <a:pt x="3194330" y="887184"/>
                  </a:cubicBezTo>
                  <a:cubicBezTo>
                    <a:pt x="3206066" y="887184"/>
                    <a:pt x="3217801" y="889531"/>
                    <a:pt x="3227189" y="889531"/>
                  </a:cubicBezTo>
                  <a:cubicBezTo>
                    <a:pt x="3283518" y="1020965"/>
                    <a:pt x="3339847" y="1157094"/>
                    <a:pt x="3398523" y="1295570"/>
                  </a:cubicBezTo>
                  <a:cubicBezTo>
                    <a:pt x="3431382" y="1377716"/>
                    <a:pt x="3464241" y="1457516"/>
                    <a:pt x="3497099" y="1537315"/>
                  </a:cubicBezTo>
                  <a:close/>
                  <a:moveTo>
                    <a:pt x="3464241" y="2492563"/>
                  </a:moveTo>
                  <a:cubicBezTo>
                    <a:pt x="3480670" y="2511340"/>
                    <a:pt x="3497099" y="2532463"/>
                    <a:pt x="3515876" y="2551240"/>
                  </a:cubicBezTo>
                  <a:cubicBezTo>
                    <a:pt x="3513528" y="2553587"/>
                    <a:pt x="3511182" y="2558281"/>
                    <a:pt x="3508834" y="2562975"/>
                  </a:cubicBezTo>
                  <a:cubicBezTo>
                    <a:pt x="3412605" y="2553587"/>
                    <a:pt x="3311683" y="2544198"/>
                    <a:pt x="3201371" y="2530116"/>
                  </a:cubicBezTo>
                  <a:cubicBezTo>
                    <a:pt x="3199024" y="2530116"/>
                    <a:pt x="3196677" y="2530116"/>
                    <a:pt x="3194330" y="2530116"/>
                  </a:cubicBezTo>
                  <a:cubicBezTo>
                    <a:pt x="3191983" y="2530116"/>
                    <a:pt x="3189636" y="2530116"/>
                    <a:pt x="3189636" y="2530116"/>
                  </a:cubicBezTo>
                  <a:cubicBezTo>
                    <a:pt x="3156778" y="2525422"/>
                    <a:pt x="3126266" y="2523075"/>
                    <a:pt x="3091060" y="2518381"/>
                  </a:cubicBezTo>
                  <a:cubicBezTo>
                    <a:pt x="3091060" y="2518381"/>
                    <a:pt x="3091060" y="2518381"/>
                    <a:pt x="3091060" y="2516034"/>
                  </a:cubicBezTo>
                  <a:cubicBezTo>
                    <a:pt x="3091060" y="2504299"/>
                    <a:pt x="3081672" y="2494910"/>
                    <a:pt x="3069937" y="2494910"/>
                  </a:cubicBezTo>
                  <a:cubicBezTo>
                    <a:pt x="3069937" y="2494910"/>
                    <a:pt x="3067590" y="2494910"/>
                    <a:pt x="3067590" y="2494910"/>
                  </a:cubicBezTo>
                  <a:cubicBezTo>
                    <a:pt x="3037078" y="2300106"/>
                    <a:pt x="3006567" y="2093565"/>
                    <a:pt x="2980749" y="1879984"/>
                  </a:cubicBezTo>
                  <a:cubicBezTo>
                    <a:pt x="2983096" y="1879984"/>
                    <a:pt x="2985443" y="1877637"/>
                    <a:pt x="2987790" y="1877637"/>
                  </a:cubicBezTo>
                  <a:cubicBezTo>
                    <a:pt x="3135654" y="2081830"/>
                    <a:pt x="3292906" y="2293064"/>
                    <a:pt x="3452505" y="2483175"/>
                  </a:cubicBezTo>
                  <a:cubicBezTo>
                    <a:pt x="3457200" y="2487869"/>
                    <a:pt x="3461894" y="2490216"/>
                    <a:pt x="3464241" y="2492563"/>
                  </a:cubicBezTo>
                  <a:close/>
                  <a:moveTo>
                    <a:pt x="3607410" y="2612263"/>
                  </a:moveTo>
                  <a:cubicBezTo>
                    <a:pt x="3659045" y="2640427"/>
                    <a:pt x="3710681" y="2663898"/>
                    <a:pt x="3757622" y="2687368"/>
                  </a:cubicBezTo>
                  <a:cubicBezTo>
                    <a:pt x="3764662" y="2689715"/>
                    <a:pt x="3769357" y="2692062"/>
                    <a:pt x="3776398" y="2696756"/>
                  </a:cubicBezTo>
                  <a:cubicBezTo>
                    <a:pt x="3795174" y="2703798"/>
                    <a:pt x="3811603" y="2713186"/>
                    <a:pt x="3828033" y="2720227"/>
                  </a:cubicBezTo>
                  <a:cubicBezTo>
                    <a:pt x="3835074" y="2722574"/>
                    <a:pt x="3844462" y="2727268"/>
                    <a:pt x="3851503" y="2729615"/>
                  </a:cubicBezTo>
                  <a:cubicBezTo>
                    <a:pt x="3865585" y="2736656"/>
                    <a:pt x="3882015" y="2741350"/>
                    <a:pt x="3896097" y="2748391"/>
                  </a:cubicBezTo>
                  <a:cubicBezTo>
                    <a:pt x="3905485" y="2753085"/>
                    <a:pt x="3914874" y="2755433"/>
                    <a:pt x="3924262" y="2757780"/>
                  </a:cubicBezTo>
                  <a:cubicBezTo>
                    <a:pt x="3938344" y="2762474"/>
                    <a:pt x="3950079" y="2767168"/>
                    <a:pt x="3964161" y="2771862"/>
                  </a:cubicBezTo>
                  <a:cubicBezTo>
                    <a:pt x="3973550" y="2774209"/>
                    <a:pt x="3982938" y="2778903"/>
                    <a:pt x="3992326" y="2781250"/>
                  </a:cubicBezTo>
                  <a:cubicBezTo>
                    <a:pt x="4004061" y="2785944"/>
                    <a:pt x="4015797" y="2788291"/>
                    <a:pt x="4027532" y="2792985"/>
                  </a:cubicBezTo>
                  <a:cubicBezTo>
                    <a:pt x="4036920" y="2795332"/>
                    <a:pt x="4046308" y="2797679"/>
                    <a:pt x="4058043" y="2800026"/>
                  </a:cubicBezTo>
                  <a:cubicBezTo>
                    <a:pt x="4062738" y="2802374"/>
                    <a:pt x="4067432" y="2802374"/>
                    <a:pt x="4072126" y="2804721"/>
                  </a:cubicBezTo>
                  <a:cubicBezTo>
                    <a:pt x="4072126" y="2807068"/>
                    <a:pt x="4072126" y="2807068"/>
                    <a:pt x="4072126" y="2809415"/>
                  </a:cubicBezTo>
                  <a:cubicBezTo>
                    <a:pt x="4072126" y="2814109"/>
                    <a:pt x="4074473" y="2816456"/>
                    <a:pt x="4074473" y="2818803"/>
                  </a:cubicBezTo>
                  <a:cubicBezTo>
                    <a:pt x="4046308" y="2835232"/>
                    <a:pt x="4018143" y="2854009"/>
                    <a:pt x="3989979" y="2870438"/>
                  </a:cubicBezTo>
                  <a:cubicBezTo>
                    <a:pt x="3943038" y="2900949"/>
                    <a:pt x="3893750" y="2929114"/>
                    <a:pt x="3846809" y="2959626"/>
                  </a:cubicBezTo>
                  <a:cubicBezTo>
                    <a:pt x="3823339" y="2973708"/>
                    <a:pt x="3802215" y="2987790"/>
                    <a:pt x="3778745" y="3001873"/>
                  </a:cubicBezTo>
                  <a:cubicBezTo>
                    <a:pt x="3774051" y="3004220"/>
                    <a:pt x="3769357" y="3008914"/>
                    <a:pt x="3764662" y="3011261"/>
                  </a:cubicBezTo>
                  <a:cubicBezTo>
                    <a:pt x="3734151" y="3030037"/>
                    <a:pt x="3703639" y="3048813"/>
                    <a:pt x="3673128" y="3067590"/>
                  </a:cubicBezTo>
                  <a:cubicBezTo>
                    <a:pt x="3666086" y="3072284"/>
                    <a:pt x="3659045" y="3074631"/>
                    <a:pt x="3654351" y="3079325"/>
                  </a:cubicBezTo>
                  <a:cubicBezTo>
                    <a:pt x="3623840" y="3098101"/>
                    <a:pt x="3595675" y="3114531"/>
                    <a:pt x="3565163" y="3133307"/>
                  </a:cubicBezTo>
                  <a:cubicBezTo>
                    <a:pt x="3560469" y="3135654"/>
                    <a:pt x="3553428" y="3140348"/>
                    <a:pt x="3548734" y="3142695"/>
                  </a:cubicBezTo>
                  <a:cubicBezTo>
                    <a:pt x="3518223" y="3161472"/>
                    <a:pt x="3487711" y="3180248"/>
                    <a:pt x="3454852" y="3199024"/>
                  </a:cubicBezTo>
                  <a:cubicBezTo>
                    <a:pt x="3447811" y="3201371"/>
                    <a:pt x="3443117" y="3206065"/>
                    <a:pt x="3436076" y="3208413"/>
                  </a:cubicBezTo>
                  <a:cubicBezTo>
                    <a:pt x="3405565" y="3227189"/>
                    <a:pt x="3372706" y="3245965"/>
                    <a:pt x="3342194" y="3262394"/>
                  </a:cubicBezTo>
                  <a:cubicBezTo>
                    <a:pt x="3337500" y="3264742"/>
                    <a:pt x="3332806" y="3267089"/>
                    <a:pt x="3330459" y="3269436"/>
                  </a:cubicBezTo>
                  <a:cubicBezTo>
                    <a:pt x="3297600" y="3288212"/>
                    <a:pt x="3262395" y="3306989"/>
                    <a:pt x="3227189" y="3328112"/>
                  </a:cubicBezTo>
                  <a:cubicBezTo>
                    <a:pt x="3222495" y="3330459"/>
                    <a:pt x="3215454" y="3332806"/>
                    <a:pt x="3210760" y="3337500"/>
                  </a:cubicBezTo>
                  <a:cubicBezTo>
                    <a:pt x="3182595" y="3353929"/>
                    <a:pt x="3154430" y="3368012"/>
                    <a:pt x="3126266" y="3384441"/>
                  </a:cubicBezTo>
                  <a:cubicBezTo>
                    <a:pt x="3123919" y="3382094"/>
                    <a:pt x="3121572" y="3379747"/>
                    <a:pt x="3119225" y="3377400"/>
                  </a:cubicBezTo>
                  <a:cubicBezTo>
                    <a:pt x="3147389" y="3318724"/>
                    <a:pt x="3177901" y="3255354"/>
                    <a:pt x="3208412" y="3194330"/>
                  </a:cubicBezTo>
                  <a:cubicBezTo>
                    <a:pt x="3217801" y="3175554"/>
                    <a:pt x="3227189" y="3156777"/>
                    <a:pt x="3236577" y="3138001"/>
                  </a:cubicBezTo>
                  <a:cubicBezTo>
                    <a:pt x="3243618" y="3121572"/>
                    <a:pt x="3250659" y="3107490"/>
                    <a:pt x="3260047" y="3091060"/>
                  </a:cubicBezTo>
                  <a:cubicBezTo>
                    <a:pt x="3271783" y="3065243"/>
                    <a:pt x="3285865" y="3041772"/>
                    <a:pt x="3297600" y="3015955"/>
                  </a:cubicBezTo>
                  <a:cubicBezTo>
                    <a:pt x="3302294" y="3006567"/>
                    <a:pt x="3306988" y="2997178"/>
                    <a:pt x="3311683" y="2987790"/>
                  </a:cubicBezTo>
                  <a:cubicBezTo>
                    <a:pt x="3328112" y="2954932"/>
                    <a:pt x="3344541" y="2919726"/>
                    <a:pt x="3363318" y="2886867"/>
                  </a:cubicBezTo>
                  <a:cubicBezTo>
                    <a:pt x="3363318" y="2884520"/>
                    <a:pt x="3365664" y="2884520"/>
                    <a:pt x="3365664" y="2882173"/>
                  </a:cubicBezTo>
                  <a:cubicBezTo>
                    <a:pt x="3400870" y="2811762"/>
                    <a:pt x="3438423" y="2743697"/>
                    <a:pt x="3473629" y="2675633"/>
                  </a:cubicBezTo>
                  <a:cubicBezTo>
                    <a:pt x="3487711" y="2647468"/>
                    <a:pt x="3504140" y="2621651"/>
                    <a:pt x="3518223" y="2593486"/>
                  </a:cubicBezTo>
                  <a:cubicBezTo>
                    <a:pt x="3518223" y="2591139"/>
                    <a:pt x="3520570" y="2591139"/>
                    <a:pt x="3520570" y="2588792"/>
                  </a:cubicBezTo>
                  <a:cubicBezTo>
                    <a:pt x="3522917" y="2591139"/>
                    <a:pt x="3525264" y="2591139"/>
                    <a:pt x="3529958" y="2591139"/>
                  </a:cubicBezTo>
                  <a:cubicBezTo>
                    <a:pt x="3536999" y="2591139"/>
                    <a:pt x="3544040" y="2586445"/>
                    <a:pt x="3546387" y="2581751"/>
                  </a:cubicBezTo>
                  <a:cubicBezTo>
                    <a:pt x="3565163" y="2593486"/>
                    <a:pt x="3583940" y="2602875"/>
                    <a:pt x="3602716" y="2612263"/>
                  </a:cubicBezTo>
                  <a:cubicBezTo>
                    <a:pt x="3605064" y="2609916"/>
                    <a:pt x="3605064" y="2609916"/>
                    <a:pt x="3607410" y="2612263"/>
                  </a:cubicBezTo>
                  <a:close/>
                  <a:moveTo>
                    <a:pt x="4130802" y="2823497"/>
                  </a:moveTo>
                  <a:cubicBezTo>
                    <a:pt x="4137843" y="2825844"/>
                    <a:pt x="4144884" y="2828191"/>
                    <a:pt x="4151925" y="2830538"/>
                  </a:cubicBezTo>
                  <a:cubicBezTo>
                    <a:pt x="4156619" y="2832885"/>
                    <a:pt x="4163660" y="2835232"/>
                    <a:pt x="4168355" y="2835232"/>
                  </a:cubicBezTo>
                  <a:cubicBezTo>
                    <a:pt x="4175395" y="2837579"/>
                    <a:pt x="4184784" y="2839926"/>
                    <a:pt x="4191825" y="2842273"/>
                  </a:cubicBezTo>
                  <a:cubicBezTo>
                    <a:pt x="4196519" y="2844620"/>
                    <a:pt x="4201213" y="2844620"/>
                    <a:pt x="4205907" y="2846967"/>
                  </a:cubicBezTo>
                  <a:cubicBezTo>
                    <a:pt x="4212948" y="2849314"/>
                    <a:pt x="4222337" y="2851662"/>
                    <a:pt x="4229378" y="2851662"/>
                  </a:cubicBezTo>
                  <a:cubicBezTo>
                    <a:pt x="4234072" y="2851662"/>
                    <a:pt x="4238766" y="2854009"/>
                    <a:pt x="4241113" y="2854009"/>
                  </a:cubicBezTo>
                  <a:cubicBezTo>
                    <a:pt x="4248154" y="2856356"/>
                    <a:pt x="4257542" y="2856356"/>
                    <a:pt x="4264583" y="2858703"/>
                  </a:cubicBezTo>
                  <a:cubicBezTo>
                    <a:pt x="4269277" y="2858703"/>
                    <a:pt x="4271625" y="2861050"/>
                    <a:pt x="4276319" y="2861050"/>
                  </a:cubicBezTo>
                  <a:cubicBezTo>
                    <a:pt x="4283360" y="2863397"/>
                    <a:pt x="4292748" y="2863397"/>
                    <a:pt x="4299789" y="2863397"/>
                  </a:cubicBezTo>
                  <a:cubicBezTo>
                    <a:pt x="4304483" y="2863397"/>
                    <a:pt x="4306830" y="2865744"/>
                    <a:pt x="4311524" y="2865744"/>
                  </a:cubicBezTo>
                  <a:cubicBezTo>
                    <a:pt x="4318566" y="2865744"/>
                    <a:pt x="4327954" y="2868091"/>
                    <a:pt x="4334995" y="2868091"/>
                  </a:cubicBezTo>
                  <a:cubicBezTo>
                    <a:pt x="4339689" y="2868091"/>
                    <a:pt x="4342036" y="2868091"/>
                    <a:pt x="4344383" y="2868091"/>
                  </a:cubicBezTo>
                  <a:cubicBezTo>
                    <a:pt x="4356118" y="2868091"/>
                    <a:pt x="4367854" y="2868091"/>
                    <a:pt x="4377242" y="2868091"/>
                  </a:cubicBezTo>
                  <a:lnTo>
                    <a:pt x="4377242" y="2868091"/>
                  </a:lnTo>
                  <a:cubicBezTo>
                    <a:pt x="4393671" y="2868091"/>
                    <a:pt x="4407753" y="2868091"/>
                    <a:pt x="4421835" y="2865744"/>
                  </a:cubicBezTo>
                  <a:cubicBezTo>
                    <a:pt x="4426530" y="2865744"/>
                    <a:pt x="4431224" y="2863397"/>
                    <a:pt x="4435918" y="2863397"/>
                  </a:cubicBezTo>
                  <a:cubicBezTo>
                    <a:pt x="4445306" y="2863397"/>
                    <a:pt x="4454694" y="2861050"/>
                    <a:pt x="4464082" y="2858703"/>
                  </a:cubicBezTo>
                  <a:cubicBezTo>
                    <a:pt x="4468776" y="2858703"/>
                    <a:pt x="4475818" y="2856356"/>
                    <a:pt x="4480512" y="2854009"/>
                  </a:cubicBezTo>
                  <a:cubicBezTo>
                    <a:pt x="4487553" y="2851662"/>
                    <a:pt x="4496941" y="2851662"/>
                    <a:pt x="4503982" y="2849314"/>
                  </a:cubicBezTo>
                  <a:cubicBezTo>
                    <a:pt x="4508676" y="2846967"/>
                    <a:pt x="4515717" y="2844620"/>
                    <a:pt x="4520412" y="2842273"/>
                  </a:cubicBezTo>
                  <a:cubicBezTo>
                    <a:pt x="4520412" y="2842273"/>
                    <a:pt x="4522759" y="2842273"/>
                    <a:pt x="4522759" y="2842273"/>
                  </a:cubicBezTo>
                  <a:cubicBezTo>
                    <a:pt x="4525106" y="2846967"/>
                    <a:pt x="4527453" y="2849314"/>
                    <a:pt x="4529800" y="2851662"/>
                  </a:cubicBezTo>
                  <a:cubicBezTo>
                    <a:pt x="4527453" y="2858703"/>
                    <a:pt x="4522759" y="2863397"/>
                    <a:pt x="4520412" y="2870438"/>
                  </a:cubicBezTo>
                  <a:cubicBezTo>
                    <a:pt x="4499288" y="2907991"/>
                    <a:pt x="4475818" y="2945543"/>
                    <a:pt x="4452347" y="2985443"/>
                  </a:cubicBezTo>
                  <a:cubicBezTo>
                    <a:pt x="4412447" y="3055855"/>
                    <a:pt x="4367854" y="3128613"/>
                    <a:pt x="4323260" y="3206065"/>
                  </a:cubicBezTo>
                  <a:cubicBezTo>
                    <a:pt x="4313872" y="3222495"/>
                    <a:pt x="4304483" y="3236577"/>
                    <a:pt x="4295095" y="3253006"/>
                  </a:cubicBezTo>
                  <a:cubicBezTo>
                    <a:pt x="4288054" y="3262394"/>
                    <a:pt x="4283360" y="3274130"/>
                    <a:pt x="4276319" y="3283518"/>
                  </a:cubicBezTo>
                  <a:cubicBezTo>
                    <a:pt x="4266931" y="3299947"/>
                    <a:pt x="4257542" y="3316377"/>
                    <a:pt x="4248154" y="3332806"/>
                  </a:cubicBezTo>
                  <a:cubicBezTo>
                    <a:pt x="4241113" y="3342194"/>
                    <a:pt x="4236419" y="3351582"/>
                    <a:pt x="4229378" y="3363318"/>
                  </a:cubicBezTo>
                  <a:cubicBezTo>
                    <a:pt x="4219990" y="3379747"/>
                    <a:pt x="4210601" y="3393829"/>
                    <a:pt x="4201213" y="3410258"/>
                  </a:cubicBezTo>
                  <a:cubicBezTo>
                    <a:pt x="4194172" y="3419647"/>
                    <a:pt x="4189478" y="3431382"/>
                    <a:pt x="4182437" y="3440770"/>
                  </a:cubicBezTo>
                  <a:cubicBezTo>
                    <a:pt x="4173049" y="3457199"/>
                    <a:pt x="4161313" y="3473629"/>
                    <a:pt x="4151925" y="3490058"/>
                  </a:cubicBezTo>
                  <a:cubicBezTo>
                    <a:pt x="4144884" y="3499446"/>
                    <a:pt x="4140190" y="3508834"/>
                    <a:pt x="4133149" y="3520570"/>
                  </a:cubicBezTo>
                  <a:cubicBezTo>
                    <a:pt x="4123761" y="3536999"/>
                    <a:pt x="4114372" y="3551081"/>
                    <a:pt x="4102637" y="3567510"/>
                  </a:cubicBezTo>
                  <a:cubicBezTo>
                    <a:pt x="4097943" y="3574552"/>
                    <a:pt x="4095596" y="3579246"/>
                    <a:pt x="4090902" y="3586287"/>
                  </a:cubicBezTo>
                  <a:cubicBezTo>
                    <a:pt x="4088555" y="3583940"/>
                    <a:pt x="4083861" y="3583940"/>
                    <a:pt x="4081514" y="3583940"/>
                  </a:cubicBezTo>
                  <a:cubicBezTo>
                    <a:pt x="4081514" y="3583940"/>
                    <a:pt x="4081514" y="3583940"/>
                    <a:pt x="4081514" y="3583940"/>
                  </a:cubicBezTo>
                  <a:cubicBezTo>
                    <a:pt x="4081514" y="3574552"/>
                    <a:pt x="4081514" y="3565164"/>
                    <a:pt x="4079167" y="3555775"/>
                  </a:cubicBezTo>
                  <a:cubicBezTo>
                    <a:pt x="4079167" y="3541693"/>
                    <a:pt x="4076820" y="3527611"/>
                    <a:pt x="4076820" y="3511182"/>
                  </a:cubicBezTo>
                  <a:cubicBezTo>
                    <a:pt x="4076820" y="3492405"/>
                    <a:pt x="4074473" y="3473629"/>
                    <a:pt x="4074473" y="3454853"/>
                  </a:cubicBezTo>
                  <a:cubicBezTo>
                    <a:pt x="4074473" y="3443117"/>
                    <a:pt x="4074473" y="3429035"/>
                    <a:pt x="4074473" y="3417300"/>
                  </a:cubicBezTo>
                  <a:cubicBezTo>
                    <a:pt x="4074473" y="3396176"/>
                    <a:pt x="4074473" y="3375053"/>
                    <a:pt x="4074473" y="3356276"/>
                  </a:cubicBezTo>
                  <a:cubicBezTo>
                    <a:pt x="4074473" y="3344541"/>
                    <a:pt x="4074473" y="3332806"/>
                    <a:pt x="4074473" y="3321071"/>
                  </a:cubicBezTo>
                  <a:cubicBezTo>
                    <a:pt x="4074473" y="3299947"/>
                    <a:pt x="4074473" y="3278824"/>
                    <a:pt x="4074473" y="3257700"/>
                  </a:cubicBezTo>
                  <a:cubicBezTo>
                    <a:pt x="4074473" y="3245965"/>
                    <a:pt x="4074473" y="3234230"/>
                    <a:pt x="4074473" y="3224842"/>
                  </a:cubicBezTo>
                  <a:cubicBezTo>
                    <a:pt x="4074473" y="3206065"/>
                    <a:pt x="4074473" y="3187289"/>
                    <a:pt x="4074473" y="3168513"/>
                  </a:cubicBezTo>
                  <a:cubicBezTo>
                    <a:pt x="4074473" y="3154431"/>
                    <a:pt x="4074473" y="3138001"/>
                    <a:pt x="4074473" y="3123919"/>
                  </a:cubicBezTo>
                  <a:cubicBezTo>
                    <a:pt x="4074473" y="3121572"/>
                    <a:pt x="4074473" y="3119225"/>
                    <a:pt x="4074473" y="3119225"/>
                  </a:cubicBezTo>
                  <a:cubicBezTo>
                    <a:pt x="4076820" y="3025343"/>
                    <a:pt x="4079167" y="2929114"/>
                    <a:pt x="4083861" y="2832885"/>
                  </a:cubicBezTo>
                  <a:cubicBezTo>
                    <a:pt x="4083861" y="2832885"/>
                    <a:pt x="4083861" y="2832885"/>
                    <a:pt x="4083861" y="2832885"/>
                  </a:cubicBezTo>
                  <a:cubicBezTo>
                    <a:pt x="4093249" y="2832885"/>
                    <a:pt x="4100290" y="2828191"/>
                    <a:pt x="4102637" y="2821150"/>
                  </a:cubicBezTo>
                  <a:lnTo>
                    <a:pt x="4102637" y="2821150"/>
                  </a:lnTo>
                  <a:cubicBezTo>
                    <a:pt x="4119067" y="2816456"/>
                    <a:pt x="4126108" y="2821150"/>
                    <a:pt x="4130802" y="2823497"/>
                  </a:cubicBezTo>
                  <a:close/>
                  <a:moveTo>
                    <a:pt x="4553270" y="2879826"/>
                  </a:moveTo>
                  <a:cubicBezTo>
                    <a:pt x="4553270" y="2889214"/>
                    <a:pt x="4555617" y="2898602"/>
                    <a:pt x="4557964" y="2907991"/>
                  </a:cubicBezTo>
                  <a:cubicBezTo>
                    <a:pt x="4557964" y="2912685"/>
                    <a:pt x="4557964" y="2915032"/>
                    <a:pt x="4560311" y="2919726"/>
                  </a:cubicBezTo>
                  <a:cubicBezTo>
                    <a:pt x="4562658" y="2938502"/>
                    <a:pt x="4565005" y="2957279"/>
                    <a:pt x="4569699" y="2976055"/>
                  </a:cubicBezTo>
                  <a:cubicBezTo>
                    <a:pt x="4560311" y="2978402"/>
                    <a:pt x="4553270" y="2985443"/>
                    <a:pt x="4553270" y="2994831"/>
                  </a:cubicBezTo>
                  <a:cubicBezTo>
                    <a:pt x="4553270" y="3001873"/>
                    <a:pt x="4557964" y="3006567"/>
                    <a:pt x="4562658" y="3011261"/>
                  </a:cubicBezTo>
                  <a:cubicBezTo>
                    <a:pt x="4550923" y="3032384"/>
                    <a:pt x="4536841" y="3051160"/>
                    <a:pt x="4525106" y="3072284"/>
                  </a:cubicBezTo>
                  <a:cubicBezTo>
                    <a:pt x="4522759" y="3076978"/>
                    <a:pt x="4518065" y="3081672"/>
                    <a:pt x="4513371" y="3088713"/>
                  </a:cubicBezTo>
                  <a:cubicBezTo>
                    <a:pt x="4499288" y="3109836"/>
                    <a:pt x="4485206" y="3128613"/>
                    <a:pt x="4471124" y="3149737"/>
                  </a:cubicBezTo>
                  <a:cubicBezTo>
                    <a:pt x="4464082" y="3159125"/>
                    <a:pt x="4459388" y="3166166"/>
                    <a:pt x="4452347" y="3175554"/>
                  </a:cubicBezTo>
                  <a:cubicBezTo>
                    <a:pt x="4440612" y="3191983"/>
                    <a:pt x="4428877" y="3210759"/>
                    <a:pt x="4414795" y="3227189"/>
                  </a:cubicBezTo>
                  <a:cubicBezTo>
                    <a:pt x="4407753" y="3236577"/>
                    <a:pt x="4400712" y="3245965"/>
                    <a:pt x="4391324" y="3257700"/>
                  </a:cubicBezTo>
                  <a:cubicBezTo>
                    <a:pt x="4379589" y="3274130"/>
                    <a:pt x="4367854" y="3288212"/>
                    <a:pt x="4356118" y="3304641"/>
                  </a:cubicBezTo>
                  <a:cubicBezTo>
                    <a:pt x="4346730" y="3316377"/>
                    <a:pt x="4339689" y="3325765"/>
                    <a:pt x="4330301" y="3337500"/>
                  </a:cubicBezTo>
                  <a:cubicBezTo>
                    <a:pt x="4318566" y="3351582"/>
                    <a:pt x="4306830" y="3365665"/>
                    <a:pt x="4295095" y="3382094"/>
                  </a:cubicBezTo>
                  <a:cubicBezTo>
                    <a:pt x="4285707" y="3393829"/>
                    <a:pt x="4276319" y="3405564"/>
                    <a:pt x="4266931" y="3414952"/>
                  </a:cubicBezTo>
                  <a:cubicBezTo>
                    <a:pt x="4255195" y="3429035"/>
                    <a:pt x="4243460" y="3443117"/>
                    <a:pt x="4231725" y="3454853"/>
                  </a:cubicBezTo>
                  <a:cubicBezTo>
                    <a:pt x="4222337" y="3466588"/>
                    <a:pt x="4210601" y="3478323"/>
                    <a:pt x="4198866" y="3490058"/>
                  </a:cubicBezTo>
                  <a:cubicBezTo>
                    <a:pt x="4187131" y="3501793"/>
                    <a:pt x="4175395" y="3515876"/>
                    <a:pt x="4163660" y="3527611"/>
                  </a:cubicBezTo>
                  <a:cubicBezTo>
                    <a:pt x="4151925" y="3539346"/>
                    <a:pt x="4140190" y="3551081"/>
                    <a:pt x="4128455" y="3562816"/>
                  </a:cubicBezTo>
                  <a:cubicBezTo>
                    <a:pt x="4121414" y="3572205"/>
                    <a:pt x="4112025" y="3579246"/>
                    <a:pt x="4104984" y="3588634"/>
                  </a:cubicBezTo>
                  <a:cubicBezTo>
                    <a:pt x="4104984" y="3588634"/>
                    <a:pt x="4102637" y="3588634"/>
                    <a:pt x="4102637" y="3586287"/>
                  </a:cubicBezTo>
                  <a:cubicBezTo>
                    <a:pt x="4107331" y="3579246"/>
                    <a:pt x="4112025" y="3569858"/>
                    <a:pt x="4119067" y="3562816"/>
                  </a:cubicBezTo>
                  <a:cubicBezTo>
                    <a:pt x="4128455" y="3548734"/>
                    <a:pt x="4137843" y="3534652"/>
                    <a:pt x="4144884" y="3520570"/>
                  </a:cubicBezTo>
                  <a:cubicBezTo>
                    <a:pt x="4154272" y="3506487"/>
                    <a:pt x="4161313" y="3494752"/>
                    <a:pt x="4170701" y="3480670"/>
                  </a:cubicBezTo>
                  <a:cubicBezTo>
                    <a:pt x="4177743" y="3466588"/>
                    <a:pt x="4187131" y="3454853"/>
                    <a:pt x="4194172" y="3440770"/>
                  </a:cubicBezTo>
                  <a:cubicBezTo>
                    <a:pt x="4203560" y="3426688"/>
                    <a:pt x="4212948" y="3410258"/>
                    <a:pt x="4222337" y="3396176"/>
                  </a:cubicBezTo>
                  <a:cubicBezTo>
                    <a:pt x="4229378" y="3384441"/>
                    <a:pt x="4236419" y="3372706"/>
                    <a:pt x="4243460" y="3363318"/>
                  </a:cubicBezTo>
                  <a:cubicBezTo>
                    <a:pt x="4252848" y="3346888"/>
                    <a:pt x="4262237" y="3330459"/>
                    <a:pt x="4273972" y="3314030"/>
                  </a:cubicBezTo>
                  <a:cubicBezTo>
                    <a:pt x="4278666" y="3304641"/>
                    <a:pt x="4285707" y="3295253"/>
                    <a:pt x="4290401" y="3285865"/>
                  </a:cubicBezTo>
                  <a:cubicBezTo>
                    <a:pt x="4302136" y="3267089"/>
                    <a:pt x="4311524" y="3248312"/>
                    <a:pt x="4323260" y="3231883"/>
                  </a:cubicBezTo>
                  <a:cubicBezTo>
                    <a:pt x="4327954" y="3224842"/>
                    <a:pt x="4332648" y="3217801"/>
                    <a:pt x="4334995" y="3210759"/>
                  </a:cubicBezTo>
                  <a:cubicBezTo>
                    <a:pt x="4346730" y="3189636"/>
                    <a:pt x="4360812" y="3168513"/>
                    <a:pt x="4372548" y="3147389"/>
                  </a:cubicBezTo>
                  <a:cubicBezTo>
                    <a:pt x="4374895" y="3142695"/>
                    <a:pt x="4377242" y="3140348"/>
                    <a:pt x="4379589" y="3135654"/>
                  </a:cubicBezTo>
                  <a:cubicBezTo>
                    <a:pt x="4393671" y="3112184"/>
                    <a:pt x="4407753" y="3086366"/>
                    <a:pt x="4421835" y="3062896"/>
                  </a:cubicBezTo>
                  <a:cubicBezTo>
                    <a:pt x="4421835" y="3062896"/>
                    <a:pt x="4421835" y="3062896"/>
                    <a:pt x="4421835" y="3062896"/>
                  </a:cubicBezTo>
                  <a:cubicBezTo>
                    <a:pt x="4435918" y="3039425"/>
                    <a:pt x="4450000" y="3015955"/>
                    <a:pt x="4464082" y="2992484"/>
                  </a:cubicBezTo>
                  <a:cubicBezTo>
                    <a:pt x="4480512" y="2964320"/>
                    <a:pt x="4496941" y="2936155"/>
                    <a:pt x="4511023" y="2910338"/>
                  </a:cubicBezTo>
                  <a:cubicBezTo>
                    <a:pt x="4520412" y="2893908"/>
                    <a:pt x="4529800" y="2877479"/>
                    <a:pt x="4541535" y="2861050"/>
                  </a:cubicBezTo>
                  <a:cubicBezTo>
                    <a:pt x="4543882" y="2863397"/>
                    <a:pt x="4548576" y="2863397"/>
                    <a:pt x="4550923" y="2863397"/>
                  </a:cubicBezTo>
                  <a:cubicBezTo>
                    <a:pt x="4550923" y="2863397"/>
                    <a:pt x="4550923" y="2863397"/>
                    <a:pt x="4553270" y="2863397"/>
                  </a:cubicBezTo>
                  <a:cubicBezTo>
                    <a:pt x="4553270" y="2863397"/>
                    <a:pt x="4553270" y="2863397"/>
                    <a:pt x="4553270" y="2863397"/>
                  </a:cubicBezTo>
                  <a:cubicBezTo>
                    <a:pt x="4550923" y="2865744"/>
                    <a:pt x="4550923" y="2872785"/>
                    <a:pt x="4553270" y="2879826"/>
                  </a:cubicBezTo>
                  <a:close/>
                  <a:moveTo>
                    <a:pt x="4029879" y="3661392"/>
                  </a:moveTo>
                  <a:cubicBezTo>
                    <a:pt x="4018143" y="3673128"/>
                    <a:pt x="4008755" y="3682516"/>
                    <a:pt x="3997020" y="3694251"/>
                  </a:cubicBezTo>
                  <a:cubicBezTo>
                    <a:pt x="3987632" y="3703639"/>
                    <a:pt x="3980591" y="3710680"/>
                    <a:pt x="3971203" y="3720068"/>
                  </a:cubicBezTo>
                  <a:cubicBezTo>
                    <a:pt x="3961814" y="3729457"/>
                    <a:pt x="3950079" y="3741192"/>
                    <a:pt x="3938344" y="3750580"/>
                  </a:cubicBezTo>
                  <a:cubicBezTo>
                    <a:pt x="3928956" y="3759969"/>
                    <a:pt x="3919568" y="3769357"/>
                    <a:pt x="3910180" y="3776398"/>
                  </a:cubicBezTo>
                  <a:cubicBezTo>
                    <a:pt x="3900791" y="3785786"/>
                    <a:pt x="3889056" y="3795174"/>
                    <a:pt x="3879668" y="3804562"/>
                  </a:cubicBezTo>
                  <a:cubicBezTo>
                    <a:pt x="3870279" y="3813950"/>
                    <a:pt x="3860891" y="3823339"/>
                    <a:pt x="3851503" y="3830380"/>
                  </a:cubicBezTo>
                  <a:cubicBezTo>
                    <a:pt x="3842115" y="3839768"/>
                    <a:pt x="3830380" y="3849156"/>
                    <a:pt x="3820992" y="3856197"/>
                  </a:cubicBezTo>
                  <a:cubicBezTo>
                    <a:pt x="3811603" y="3865586"/>
                    <a:pt x="3799868" y="3874974"/>
                    <a:pt x="3790480" y="3882015"/>
                  </a:cubicBezTo>
                  <a:cubicBezTo>
                    <a:pt x="3781092" y="3891403"/>
                    <a:pt x="3771704" y="3898444"/>
                    <a:pt x="3759968" y="3907832"/>
                  </a:cubicBezTo>
                  <a:cubicBezTo>
                    <a:pt x="3748233" y="3917221"/>
                    <a:pt x="3738845" y="3926609"/>
                    <a:pt x="3727110" y="3933650"/>
                  </a:cubicBezTo>
                  <a:cubicBezTo>
                    <a:pt x="3717721" y="3940691"/>
                    <a:pt x="3708333" y="3950079"/>
                    <a:pt x="3698945" y="3957120"/>
                  </a:cubicBezTo>
                  <a:cubicBezTo>
                    <a:pt x="3687210" y="3966508"/>
                    <a:pt x="3677822" y="3975897"/>
                    <a:pt x="3666086" y="3982938"/>
                  </a:cubicBezTo>
                  <a:cubicBezTo>
                    <a:pt x="3656698" y="3989979"/>
                    <a:pt x="3647310" y="3997020"/>
                    <a:pt x="3637922" y="4006408"/>
                  </a:cubicBezTo>
                  <a:cubicBezTo>
                    <a:pt x="3626187" y="4015796"/>
                    <a:pt x="3614452" y="4022838"/>
                    <a:pt x="3605064" y="4032226"/>
                  </a:cubicBezTo>
                  <a:cubicBezTo>
                    <a:pt x="3595675" y="4039267"/>
                    <a:pt x="3586287" y="4046308"/>
                    <a:pt x="3579246" y="4051002"/>
                  </a:cubicBezTo>
                  <a:cubicBezTo>
                    <a:pt x="3567511" y="4060390"/>
                    <a:pt x="3555775" y="4069779"/>
                    <a:pt x="3541693" y="4079167"/>
                  </a:cubicBezTo>
                  <a:cubicBezTo>
                    <a:pt x="3534652" y="4086208"/>
                    <a:pt x="3525264" y="4090902"/>
                    <a:pt x="3518223" y="4095596"/>
                  </a:cubicBezTo>
                  <a:cubicBezTo>
                    <a:pt x="3506487" y="4104984"/>
                    <a:pt x="3492405" y="4114372"/>
                    <a:pt x="3480670" y="4121414"/>
                  </a:cubicBezTo>
                  <a:cubicBezTo>
                    <a:pt x="3353929" y="4149578"/>
                    <a:pt x="3220148" y="4168354"/>
                    <a:pt x="3084019" y="4177743"/>
                  </a:cubicBezTo>
                  <a:cubicBezTo>
                    <a:pt x="3084019" y="4022838"/>
                    <a:pt x="3088713" y="3860891"/>
                    <a:pt x="3095754" y="3689557"/>
                  </a:cubicBezTo>
                  <a:cubicBezTo>
                    <a:pt x="3095754" y="3675475"/>
                    <a:pt x="3095754" y="3663740"/>
                    <a:pt x="3098101" y="3649657"/>
                  </a:cubicBezTo>
                  <a:cubicBezTo>
                    <a:pt x="3098101" y="3630881"/>
                    <a:pt x="3100449" y="3614451"/>
                    <a:pt x="3100449" y="3595675"/>
                  </a:cubicBezTo>
                  <a:cubicBezTo>
                    <a:pt x="3102795" y="3569858"/>
                    <a:pt x="3102795" y="3546387"/>
                    <a:pt x="3105143" y="3520570"/>
                  </a:cubicBezTo>
                  <a:cubicBezTo>
                    <a:pt x="3105143" y="3511182"/>
                    <a:pt x="3105143" y="3501793"/>
                    <a:pt x="3107489" y="3494752"/>
                  </a:cubicBezTo>
                  <a:cubicBezTo>
                    <a:pt x="3109837" y="3466588"/>
                    <a:pt x="3109837" y="3438423"/>
                    <a:pt x="3112184" y="3407912"/>
                  </a:cubicBezTo>
                  <a:cubicBezTo>
                    <a:pt x="3112184" y="3407912"/>
                    <a:pt x="3112184" y="3407912"/>
                    <a:pt x="3112184" y="3407912"/>
                  </a:cubicBezTo>
                  <a:cubicBezTo>
                    <a:pt x="3119225" y="3407912"/>
                    <a:pt x="3126266" y="3403217"/>
                    <a:pt x="3128613" y="3398523"/>
                  </a:cubicBezTo>
                  <a:cubicBezTo>
                    <a:pt x="3135654" y="3403217"/>
                    <a:pt x="3142695" y="3405564"/>
                    <a:pt x="3149736" y="3410258"/>
                  </a:cubicBezTo>
                  <a:cubicBezTo>
                    <a:pt x="3154430" y="3412606"/>
                    <a:pt x="3159125" y="3414952"/>
                    <a:pt x="3163819" y="3417300"/>
                  </a:cubicBezTo>
                  <a:cubicBezTo>
                    <a:pt x="3175554" y="3424341"/>
                    <a:pt x="3189636" y="3431382"/>
                    <a:pt x="3201371" y="3436076"/>
                  </a:cubicBezTo>
                  <a:cubicBezTo>
                    <a:pt x="3206066" y="3438423"/>
                    <a:pt x="3210760" y="3440770"/>
                    <a:pt x="3215454" y="3443117"/>
                  </a:cubicBezTo>
                  <a:cubicBezTo>
                    <a:pt x="3229536" y="3450158"/>
                    <a:pt x="3241271" y="3454853"/>
                    <a:pt x="3255353" y="3461893"/>
                  </a:cubicBezTo>
                  <a:cubicBezTo>
                    <a:pt x="3260047" y="3464241"/>
                    <a:pt x="3262395" y="3466588"/>
                    <a:pt x="3267089" y="3468935"/>
                  </a:cubicBezTo>
                  <a:cubicBezTo>
                    <a:pt x="3281171" y="3475976"/>
                    <a:pt x="3292906" y="3480670"/>
                    <a:pt x="3306988" y="3485364"/>
                  </a:cubicBezTo>
                  <a:cubicBezTo>
                    <a:pt x="3311683" y="3487711"/>
                    <a:pt x="3314030" y="3490058"/>
                    <a:pt x="3318724" y="3490058"/>
                  </a:cubicBezTo>
                  <a:cubicBezTo>
                    <a:pt x="3330459" y="3494752"/>
                    <a:pt x="3344541" y="3499446"/>
                    <a:pt x="3356276" y="3506487"/>
                  </a:cubicBezTo>
                  <a:cubicBezTo>
                    <a:pt x="3360970" y="3508834"/>
                    <a:pt x="3365664" y="3511182"/>
                    <a:pt x="3370359" y="3511182"/>
                  </a:cubicBezTo>
                  <a:cubicBezTo>
                    <a:pt x="3382094" y="3515876"/>
                    <a:pt x="3396176" y="3520570"/>
                    <a:pt x="3407911" y="3525264"/>
                  </a:cubicBezTo>
                  <a:cubicBezTo>
                    <a:pt x="3412605" y="3527611"/>
                    <a:pt x="3417300" y="3527611"/>
                    <a:pt x="3419647" y="3529958"/>
                  </a:cubicBezTo>
                  <a:cubicBezTo>
                    <a:pt x="3433729" y="3534652"/>
                    <a:pt x="3445464" y="3539346"/>
                    <a:pt x="3457200" y="3544040"/>
                  </a:cubicBezTo>
                  <a:cubicBezTo>
                    <a:pt x="3461894" y="3546387"/>
                    <a:pt x="3464241" y="3546387"/>
                    <a:pt x="3468935" y="3548734"/>
                  </a:cubicBezTo>
                  <a:cubicBezTo>
                    <a:pt x="3480670" y="3553428"/>
                    <a:pt x="3494752" y="3555775"/>
                    <a:pt x="3506487" y="3560470"/>
                  </a:cubicBezTo>
                  <a:cubicBezTo>
                    <a:pt x="3511182" y="3562816"/>
                    <a:pt x="3513528" y="3562816"/>
                    <a:pt x="3518223" y="3565164"/>
                  </a:cubicBezTo>
                  <a:cubicBezTo>
                    <a:pt x="3529958" y="3569858"/>
                    <a:pt x="3541693" y="3572205"/>
                    <a:pt x="3553428" y="3574552"/>
                  </a:cubicBezTo>
                  <a:cubicBezTo>
                    <a:pt x="3558123" y="3574552"/>
                    <a:pt x="3560469" y="3576899"/>
                    <a:pt x="3565163" y="3576899"/>
                  </a:cubicBezTo>
                  <a:cubicBezTo>
                    <a:pt x="3576899" y="3579246"/>
                    <a:pt x="3588634" y="3583940"/>
                    <a:pt x="3600369" y="3586287"/>
                  </a:cubicBezTo>
                  <a:cubicBezTo>
                    <a:pt x="3605064" y="3586287"/>
                    <a:pt x="3609758" y="3588634"/>
                    <a:pt x="3612104" y="3588634"/>
                  </a:cubicBezTo>
                  <a:cubicBezTo>
                    <a:pt x="3623840" y="3590981"/>
                    <a:pt x="3633228" y="3593328"/>
                    <a:pt x="3644963" y="3595675"/>
                  </a:cubicBezTo>
                  <a:cubicBezTo>
                    <a:pt x="3649657" y="3595675"/>
                    <a:pt x="3654351" y="3598022"/>
                    <a:pt x="3659045" y="3598022"/>
                  </a:cubicBezTo>
                  <a:cubicBezTo>
                    <a:pt x="3668434" y="3600369"/>
                    <a:pt x="3680169" y="3602716"/>
                    <a:pt x="3689557" y="3602716"/>
                  </a:cubicBezTo>
                  <a:cubicBezTo>
                    <a:pt x="3694251" y="3602716"/>
                    <a:pt x="3698945" y="3605063"/>
                    <a:pt x="3705986" y="3605063"/>
                  </a:cubicBezTo>
                  <a:cubicBezTo>
                    <a:pt x="3717721" y="3607411"/>
                    <a:pt x="3727110" y="3607411"/>
                    <a:pt x="3738845" y="3609757"/>
                  </a:cubicBezTo>
                  <a:cubicBezTo>
                    <a:pt x="3743539" y="3609757"/>
                    <a:pt x="3748233" y="3612105"/>
                    <a:pt x="3752927" y="3612105"/>
                  </a:cubicBezTo>
                  <a:cubicBezTo>
                    <a:pt x="3762316" y="3612105"/>
                    <a:pt x="3771704" y="3614451"/>
                    <a:pt x="3781092" y="3614451"/>
                  </a:cubicBezTo>
                  <a:cubicBezTo>
                    <a:pt x="3785786" y="3614451"/>
                    <a:pt x="3792827" y="3616799"/>
                    <a:pt x="3797521" y="3616799"/>
                  </a:cubicBezTo>
                  <a:cubicBezTo>
                    <a:pt x="3806909" y="3616799"/>
                    <a:pt x="3813950" y="3616799"/>
                    <a:pt x="3823339" y="3619146"/>
                  </a:cubicBezTo>
                  <a:cubicBezTo>
                    <a:pt x="3830380" y="3619146"/>
                    <a:pt x="3837421" y="3619146"/>
                    <a:pt x="3842115" y="3621493"/>
                  </a:cubicBezTo>
                  <a:cubicBezTo>
                    <a:pt x="3856197" y="3621493"/>
                    <a:pt x="3870279" y="3621493"/>
                    <a:pt x="3886709" y="3621493"/>
                  </a:cubicBezTo>
                  <a:lnTo>
                    <a:pt x="3886709" y="3621493"/>
                  </a:lnTo>
                  <a:cubicBezTo>
                    <a:pt x="3886709" y="3621493"/>
                    <a:pt x="3886709" y="3621493"/>
                    <a:pt x="3886709" y="3621493"/>
                  </a:cubicBezTo>
                  <a:cubicBezTo>
                    <a:pt x="3905485" y="3621493"/>
                    <a:pt x="3921915" y="3621493"/>
                    <a:pt x="3938344" y="3619146"/>
                  </a:cubicBezTo>
                  <a:cubicBezTo>
                    <a:pt x="3943038" y="3619146"/>
                    <a:pt x="3950079" y="3619146"/>
                    <a:pt x="3954773" y="3616799"/>
                  </a:cubicBezTo>
                  <a:cubicBezTo>
                    <a:pt x="3966509" y="3616799"/>
                    <a:pt x="3978244" y="3614451"/>
                    <a:pt x="3989979" y="3614451"/>
                  </a:cubicBezTo>
                  <a:cubicBezTo>
                    <a:pt x="3997020" y="3614451"/>
                    <a:pt x="4004061" y="3612105"/>
                    <a:pt x="4008755" y="3612105"/>
                  </a:cubicBezTo>
                  <a:cubicBezTo>
                    <a:pt x="4018143" y="3609757"/>
                    <a:pt x="4029879" y="3609757"/>
                    <a:pt x="4039267" y="3607411"/>
                  </a:cubicBezTo>
                  <a:cubicBezTo>
                    <a:pt x="4046308" y="3605063"/>
                    <a:pt x="4053349" y="3605063"/>
                    <a:pt x="4058043" y="3602716"/>
                  </a:cubicBezTo>
                  <a:cubicBezTo>
                    <a:pt x="4062738" y="3602716"/>
                    <a:pt x="4065084" y="3600369"/>
                    <a:pt x="4069778" y="3600369"/>
                  </a:cubicBezTo>
                  <a:cubicBezTo>
                    <a:pt x="4069778" y="3602716"/>
                    <a:pt x="4072126" y="3607411"/>
                    <a:pt x="4074473" y="3609757"/>
                  </a:cubicBezTo>
                  <a:cubicBezTo>
                    <a:pt x="4067432" y="3616799"/>
                    <a:pt x="4060390" y="3623840"/>
                    <a:pt x="4053349" y="3630881"/>
                  </a:cubicBezTo>
                  <a:cubicBezTo>
                    <a:pt x="4046308" y="3644963"/>
                    <a:pt x="4039267" y="3652004"/>
                    <a:pt x="4029879" y="3661392"/>
                  </a:cubicBezTo>
                  <a:close/>
                  <a:moveTo>
                    <a:pt x="3715375" y="4081514"/>
                  </a:moveTo>
                  <a:cubicBezTo>
                    <a:pt x="3727110" y="4081514"/>
                    <a:pt x="3736498" y="4072125"/>
                    <a:pt x="3736498" y="4060390"/>
                  </a:cubicBezTo>
                  <a:cubicBezTo>
                    <a:pt x="3736498" y="4058043"/>
                    <a:pt x="3736498" y="4055696"/>
                    <a:pt x="3736498" y="4055696"/>
                  </a:cubicBezTo>
                  <a:cubicBezTo>
                    <a:pt x="3903138" y="3999367"/>
                    <a:pt x="4055696" y="3926609"/>
                    <a:pt x="4189478" y="3837421"/>
                  </a:cubicBezTo>
                  <a:cubicBezTo>
                    <a:pt x="4191825" y="3839768"/>
                    <a:pt x="4191825" y="3842115"/>
                    <a:pt x="4194172" y="3844462"/>
                  </a:cubicBezTo>
                  <a:cubicBezTo>
                    <a:pt x="4196519" y="3846809"/>
                    <a:pt x="4196519" y="3849156"/>
                    <a:pt x="4198866" y="3851503"/>
                  </a:cubicBezTo>
                  <a:cubicBezTo>
                    <a:pt x="4194172" y="3856197"/>
                    <a:pt x="4191825" y="3860891"/>
                    <a:pt x="4191825" y="3867932"/>
                  </a:cubicBezTo>
                  <a:cubicBezTo>
                    <a:pt x="4191825" y="3872627"/>
                    <a:pt x="4194172" y="3877321"/>
                    <a:pt x="4196519" y="3879668"/>
                  </a:cubicBezTo>
                  <a:cubicBezTo>
                    <a:pt x="4189478" y="3886709"/>
                    <a:pt x="4180090" y="3893750"/>
                    <a:pt x="4173049" y="3900791"/>
                  </a:cubicBezTo>
                  <a:cubicBezTo>
                    <a:pt x="4166007" y="3905485"/>
                    <a:pt x="4161313" y="3912527"/>
                    <a:pt x="4154272" y="3917221"/>
                  </a:cubicBezTo>
                  <a:cubicBezTo>
                    <a:pt x="4140190" y="3928956"/>
                    <a:pt x="4123761" y="3940691"/>
                    <a:pt x="4109678" y="3954773"/>
                  </a:cubicBezTo>
                  <a:cubicBezTo>
                    <a:pt x="4104984" y="3959468"/>
                    <a:pt x="4100290" y="3961814"/>
                    <a:pt x="4095596" y="3966508"/>
                  </a:cubicBezTo>
                  <a:cubicBezTo>
                    <a:pt x="4074473" y="3982938"/>
                    <a:pt x="4055696" y="3997020"/>
                    <a:pt x="4034573" y="4011102"/>
                  </a:cubicBezTo>
                  <a:cubicBezTo>
                    <a:pt x="4027532" y="4015796"/>
                    <a:pt x="4018143" y="4022838"/>
                    <a:pt x="4011102" y="4027532"/>
                  </a:cubicBezTo>
                  <a:cubicBezTo>
                    <a:pt x="3997020" y="4036920"/>
                    <a:pt x="3985285" y="4046308"/>
                    <a:pt x="3971203" y="4053349"/>
                  </a:cubicBezTo>
                  <a:cubicBezTo>
                    <a:pt x="3961814" y="4060390"/>
                    <a:pt x="3950079" y="4065085"/>
                    <a:pt x="3940691" y="4072125"/>
                  </a:cubicBezTo>
                  <a:cubicBezTo>
                    <a:pt x="3928956" y="4079167"/>
                    <a:pt x="3917220" y="4086208"/>
                    <a:pt x="3905485" y="4093249"/>
                  </a:cubicBezTo>
                  <a:cubicBezTo>
                    <a:pt x="3893750" y="4100290"/>
                    <a:pt x="3882015" y="4107331"/>
                    <a:pt x="3870279" y="4112026"/>
                  </a:cubicBezTo>
                  <a:cubicBezTo>
                    <a:pt x="3858544" y="4119066"/>
                    <a:pt x="3849156" y="4123761"/>
                    <a:pt x="3837421" y="4130802"/>
                  </a:cubicBezTo>
                  <a:cubicBezTo>
                    <a:pt x="3825686" y="4137843"/>
                    <a:pt x="3813950" y="4142537"/>
                    <a:pt x="3799868" y="4149578"/>
                  </a:cubicBezTo>
                  <a:cubicBezTo>
                    <a:pt x="3792827" y="4151925"/>
                    <a:pt x="3788133" y="4156619"/>
                    <a:pt x="3781092" y="4158966"/>
                  </a:cubicBezTo>
                  <a:cubicBezTo>
                    <a:pt x="3619146" y="4215296"/>
                    <a:pt x="3443117" y="4252848"/>
                    <a:pt x="3253007" y="4266930"/>
                  </a:cubicBezTo>
                  <a:cubicBezTo>
                    <a:pt x="3255353" y="4266930"/>
                    <a:pt x="3257701" y="4264584"/>
                    <a:pt x="3257701" y="4264584"/>
                  </a:cubicBezTo>
                  <a:cubicBezTo>
                    <a:pt x="3267089" y="4257542"/>
                    <a:pt x="3278824" y="4252848"/>
                    <a:pt x="3288212" y="4245807"/>
                  </a:cubicBezTo>
                  <a:cubicBezTo>
                    <a:pt x="3299947" y="4238766"/>
                    <a:pt x="3311683" y="4231725"/>
                    <a:pt x="3325765" y="4222337"/>
                  </a:cubicBezTo>
                  <a:cubicBezTo>
                    <a:pt x="3335153" y="4215296"/>
                    <a:pt x="3346888" y="4210602"/>
                    <a:pt x="3356276" y="4203560"/>
                  </a:cubicBezTo>
                  <a:cubicBezTo>
                    <a:pt x="3368012" y="4196519"/>
                    <a:pt x="3379747" y="4189478"/>
                    <a:pt x="3391482" y="4180090"/>
                  </a:cubicBezTo>
                  <a:cubicBezTo>
                    <a:pt x="3403217" y="4173049"/>
                    <a:pt x="3412605" y="4166007"/>
                    <a:pt x="3424341" y="4158966"/>
                  </a:cubicBezTo>
                  <a:cubicBezTo>
                    <a:pt x="3436076" y="4151925"/>
                    <a:pt x="3447811" y="4144884"/>
                    <a:pt x="3457200" y="4135496"/>
                  </a:cubicBezTo>
                  <a:cubicBezTo>
                    <a:pt x="3464241" y="4130802"/>
                    <a:pt x="3473629" y="4126108"/>
                    <a:pt x="3480670" y="4119066"/>
                  </a:cubicBezTo>
                  <a:cubicBezTo>
                    <a:pt x="3553428" y="4102637"/>
                    <a:pt x="3626187" y="4083861"/>
                    <a:pt x="3696598" y="4060390"/>
                  </a:cubicBezTo>
                  <a:cubicBezTo>
                    <a:pt x="3698945" y="4076820"/>
                    <a:pt x="3705986" y="4081514"/>
                    <a:pt x="3715375" y="4081514"/>
                  </a:cubicBezTo>
                  <a:close/>
                  <a:moveTo>
                    <a:pt x="3191983" y="4304483"/>
                  </a:moveTo>
                  <a:cubicBezTo>
                    <a:pt x="3177901" y="4311525"/>
                    <a:pt x="3166166" y="4318565"/>
                    <a:pt x="3152083" y="4327954"/>
                  </a:cubicBezTo>
                  <a:cubicBezTo>
                    <a:pt x="3145042" y="4332648"/>
                    <a:pt x="3135654" y="4337342"/>
                    <a:pt x="3128613" y="4339689"/>
                  </a:cubicBezTo>
                  <a:cubicBezTo>
                    <a:pt x="3119225" y="4344383"/>
                    <a:pt x="3112184" y="4349077"/>
                    <a:pt x="3102795" y="4353771"/>
                  </a:cubicBezTo>
                  <a:cubicBezTo>
                    <a:pt x="3100449" y="4349077"/>
                    <a:pt x="3093407" y="4344383"/>
                    <a:pt x="3086366" y="4344383"/>
                  </a:cubicBezTo>
                  <a:cubicBezTo>
                    <a:pt x="3086366" y="4323260"/>
                    <a:pt x="3086366" y="4304483"/>
                    <a:pt x="3086366" y="4283360"/>
                  </a:cubicBezTo>
                  <a:cubicBezTo>
                    <a:pt x="3098101" y="4283360"/>
                    <a:pt x="3109837" y="4283360"/>
                    <a:pt x="3121572" y="4283360"/>
                  </a:cubicBezTo>
                  <a:cubicBezTo>
                    <a:pt x="3133307" y="4283360"/>
                    <a:pt x="3142695" y="4283360"/>
                    <a:pt x="3152083" y="4281013"/>
                  </a:cubicBezTo>
                  <a:cubicBezTo>
                    <a:pt x="3170860" y="4281013"/>
                    <a:pt x="3189636" y="4278666"/>
                    <a:pt x="3206066" y="4278666"/>
                  </a:cubicBezTo>
                  <a:cubicBezTo>
                    <a:pt x="3217801" y="4278666"/>
                    <a:pt x="3229536" y="4276319"/>
                    <a:pt x="3243618" y="4276319"/>
                  </a:cubicBezTo>
                  <a:cubicBezTo>
                    <a:pt x="3245965" y="4276319"/>
                    <a:pt x="3248312" y="4276319"/>
                    <a:pt x="3250659" y="4276319"/>
                  </a:cubicBezTo>
                  <a:cubicBezTo>
                    <a:pt x="3241271" y="4281013"/>
                    <a:pt x="3231883" y="4288054"/>
                    <a:pt x="3222495" y="4292748"/>
                  </a:cubicBezTo>
                  <a:cubicBezTo>
                    <a:pt x="3208412" y="4295095"/>
                    <a:pt x="3199024" y="4299789"/>
                    <a:pt x="3191983" y="4304483"/>
                  </a:cubicBezTo>
                  <a:close/>
                  <a:moveTo>
                    <a:pt x="3030037" y="4346730"/>
                  </a:moveTo>
                  <a:cubicBezTo>
                    <a:pt x="3022996" y="4344383"/>
                    <a:pt x="3015955" y="4342036"/>
                    <a:pt x="3011261" y="4339689"/>
                  </a:cubicBezTo>
                  <a:cubicBezTo>
                    <a:pt x="3006567" y="4337342"/>
                    <a:pt x="3001872" y="4337342"/>
                    <a:pt x="2994831" y="4334995"/>
                  </a:cubicBezTo>
                  <a:cubicBezTo>
                    <a:pt x="2987790" y="4332648"/>
                    <a:pt x="2980749" y="4330301"/>
                    <a:pt x="2973708" y="4327954"/>
                  </a:cubicBezTo>
                  <a:cubicBezTo>
                    <a:pt x="2969014" y="4325607"/>
                    <a:pt x="2966667" y="4325607"/>
                    <a:pt x="2961973" y="4323260"/>
                  </a:cubicBezTo>
                  <a:cubicBezTo>
                    <a:pt x="2919726" y="4309177"/>
                    <a:pt x="2879826" y="4292748"/>
                    <a:pt x="2837579" y="4273972"/>
                  </a:cubicBezTo>
                  <a:cubicBezTo>
                    <a:pt x="2903296" y="4278666"/>
                    <a:pt x="2966667" y="4281013"/>
                    <a:pt x="3032384" y="4281013"/>
                  </a:cubicBezTo>
                  <a:cubicBezTo>
                    <a:pt x="3032384" y="4281013"/>
                    <a:pt x="3032384" y="4281013"/>
                    <a:pt x="3032384" y="4281013"/>
                  </a:cubicBezTo>
                  <a:cubicBezTo>
                    <a:pt x="3032384" y="4281013"/>
                    <a:pt x="3034731" y="4281013"/>
                    <a:pt x="3034731" y="4281013"/>
                  </a:cubicBezTo>
                  <a:cubicBezTo>
                    <a:pt x="3051160" y="4281013"/>
                    <a:pt x="3067590" y="4281013"/>
                    <a:pt x="3084019" y="4281013"/>
                  </a:cubicBezTo>
                  <a:cubicBezTo>
                    <a:pt x="3084019" y="4302136"/>
                    <a:pt x="3084019" y="4323260"/>
                    <a:pt x="3084019" y="4342036"/>
                  </a:cubicBezTo>
                  <a:cubicBezTo>
                    <a:pt x="3074631" y="4342036"/>
                    <a:pt x="3067590" y="4349077"/>
                    <a:pt x="3065243" y="4356118"/>
                  </a:cubicBezTo>
                  <a:cubicBezTo>
                    <a:pt x="3058202" y="4353771"/>
                    <a:pt x="3053508" y="4353771"/>
                    <a:pt x="3046466" y="4351424"/>
                  </a:cubicBezTo>
                  <a:cubicBezTo>
                    <a:pt x="3039425" y="4349077"/>
                    <a:pt x="3034731" y="4349077"/>
                    <a:pt x="3030037" y="4346730"/>
                  </a:cubicBezTo>
                  <a:close/>
                  <a:moveTo>
                    <a:pt x="2767168" y="4356118"/>
                  </a:moveTo>
                  <a:cubicBezTo>
                    <a:pt x="2767168" y="4358466"/>
                    <a:pt x="2767168" y="4360812"/>
                    <a:pt x="2767168" y="4363160"/>
                  </a:cubicBezTo>
                  <a:cubicBezTo>
                    <a:pt x="2767168" y="4365506"/>
                    <a:pt x="2767168" y="4370201"/>
                    <a:pt x="2764821" y="4372548"/>
                  </a:cubicBezTo>
                  <a:cubicBezTo>
                    <a:pt x="2682674" y="4372548"/>
                    <a:pt x="2600528" y="4367854"/>
                    <a:pt x="2518381" y="4358466"/>
                  </a:cubicBezTo>
                  <a:cubicBezTo>
                    <a:pt x="2523075" y="4356118"/>
                    <a:pt x="2527769" y="4356118"/>
                    <a:pt x="2532463" y="4353771"/>
                  </a:cubicBezTo>
                  <a:cubicBezTo>
                    <a:pt x="2534810" y="4353771"/>
                    <a:pt x="2539504" y="4351424"/>
                    <a:pt x="2541851" y="4351424"/>
                  </a:cubicBezTo>
                  <a:cubicBezTo>
                    <a:pt x="2560628" y="4344383"/>
                    <a:pt x="2577057" y="4339689"/>
                    <a:pt x="2595833" y="4332648"/>
                  </a:cubicBezTo>
                  <a:cubicBezTo>
                    <a:pt x="2598180" y="4330301"/>
                    <a:pt x="2602875" y="4330301"/>
                    <a:pt x="2605222" y="4327954"/>
                  </a:cubicBezTo>
                  <a:cubicBezTo>
                    <a:pt x="2623998" y="4320913"/>
                    <a:pt x="2640427" y="4313871"/>
                    <a:pt x="2659204" y="4306830"/>
                  </a:cubicBezTo>
                  <a:cubicBezTo>
                    <a:pt x="2663898" y="4304483"/>
                    <a:pt x="2668592" y="4304483"/>
                    <a:pt x="2670939" y="4302136"/>
                  </a:cubicBezTo>
                  <a:cubicBezTo>
                    <a:pt x="2687368" y="4295095"/>
                    <a:pt x="2703797" y="4288054"/>
                    <a:pt x="2722574" y="4281013"/>
                  </a:cubicBezTo>
                  <a:cubicBezTo>
                    <a:pt x="2727268" y="4278666"/>
                    <a:pt x="2734309" y="4276319"/>
                    <a:pt x="2739003" y="4273972"/>
                  </a:cubicBezTo>
                  <a:cubicBezTo>
                    <a:pt x="2743697" y="4271625"/>
                    <a:pt x="2746044" y="4269278"/>
                    <a:pt x="2750738" y="4269278"/>
                  </a:cubicBezTo>
                  <a:cubicBezTo>
                    <a:pt x="2760127" y="4269278"/>
                    <a:pt x="2767168" y="4271625"/>
                    <a:pt x="2776556" y="4271625"/>
                  </a:cubicBezTo>
                  <a:cubicBezTo>
                    <a:pt x="2778903" y="4271625"/>
                    <a:pt x="2778903" y="4271625"/>
                    <a:pt x="2781250" y="4273972"/>
                  </a:cubicBezTo>
                  <a:cubicBezTo>
                    <a:pt x="2778903" y="4295095"/>
                    <a:pt x="2774209" y="4318565"/>
                    <a:pt x="2771862" y="4337342"/>
                  </a:cubicBezTo>
                  <a:cubicBezTo>
                    <a:pt x="2769515" y="4342036"/>
                    <a:pt x="2769515" y="4349077"/>
                    <a:pt x="2767168" y="4356118"/>
                  </a:cubicBezTo>
                  <a:close/>
                  <a:moveTo>
                    <a:pt x="2459705" y="4374895"/>
                  </a:moveTo>
                  <a:cubicBezTo>
                    <a:pt x="2450317" y="4377242"/>
                    <a:pt x="2438581" y="4381936"/>
                    <a:pt x="2429193" y="4384283"/>
                  </a:cubicBezTo>
                  <a:cubicBezTo>
                    <a:pt x="2417458" y="4386630"/>
                    <a:pt x="2408070" y="4391324"/>
                    <a:pt x="2396334" y="4393671"/>
                  </a:cubicBezTo>
                  <a:cubicBezTo>
                    <a:pt x="2384599" y="4396018"/>
                    <a:pt x="2375211" y="4400712"/>
                    <a:pt x="2363476" y="4403059"/>
                  </a:cubicBezTo>
                  <a:cubicBezTo>
                    <a:pt x="2354088" y="4405406"/>
                    <a:pt x="2342352" y="4410100"/>
                    <a:pt x="2332964" y="4412447"/>
                  </a:cubicBezTo>
                  <a:cubicBezTo>
                    <a:pt x="2321229" y="4414794"/>
                    <a:pt x="2309494" y="4417142"/>
                    <a:pt x="2300106" y="4421836"/>
                  </a:cubicBezTo>
                  <a:cubicBezTo>
                    <a:pt x="2290717" y="4424183"/>
                    <a:pt x="2278982" y="4426530"/>
                    <a:pt x="2269594" y="4428877"/>
                  </a:cubicBezTo>
                  <a:cubicBezTo>
                    <a:pt x="2257859" y="4431224"/>
                    <a:pt x="2248471" y="4433571"/>
                    <a:pt x="2236735" y="4435918"/>
                  </a:cubicBezTo>
                  <a:cubicBezTo>
                    <a:pt x="2236735" y="4435918"/>
                    <a:pt x="2234388" y="4435918"/>
                    <a:pt x="2234388" y="4435918"/>
                  </a:cubicBezTo>
                  <a:cubicBezTo>
                    <a:pt x="2222653" y="4428877"/>
                    <a:pt x="2210918" y="4419489"/>
                    <a:pt x="2199183" y="4412447"/>
                  </a:cubicBezTo>
                  <a:cubicBezTo>
                    <a:pt x="2189794" y="4405406"/>
                    <a:pt x="2182753" y="4400712"/>
                    <a:pt x="2173365" y="4393671"/>
                  </a:cubicBezTo>
                  <a:cubicBezTo>
                    <a:pt x="2161630" y="4384283"/>
                    <a:pt x="2147548" y="4374895"/>
                    <a:pt x="2135812" y="4365506"/>
                  </a:cubicBezTo>
                  <a:cubicBezTo>
                    <a:pt x="2126424" y="4358466"/>
                    <a:pt x="2119383" y="4351424"/>
                    <a:pt x="2109995" y="4346730"/>
                  </a:cubicBezTo>
                  <a:cubicBezTo>
                    <a:pt x="2098260" y="4337342"/>
                    <a:pt x="2084177" y="4327954"/>
                    <a:pt x="2072442" y="4318565"/>
                  </a:cubicBezTo>
                  <a:cubicBezTo>
                    <a:pt x="2063054" y="4311525"/>
                    <a:pt x="2053666" y="4304483"/>
                    <a:pt x="2044277" y="4297442"/>
                  </a:cubicBezTo>
                  <a:cubicBezTo>
                    <a:pt x="2037236" y="4290401"/>
                    <a:pt x="2027848" y="4285707"/>
                    <a:pt x="2020807" y="4278666"/>
                  </a:cubicBezTo>
                  <a:cubicBezTo>
                    <a:pt x="2023154" y="4276319"/>
                    <a:pt x="2023154" y="4273972"/>
                    <a:pt x="2023154" y="4271625"/>
                  </a:cubicBezTo>
                  <a:cubicBezTo>
                    <a:pt x="2037236" y="4273972"/>
                    <a:pt x="2048972" y="4278666"/>
                    <a:pt x="2063054" y="4281013"/>
                  </a:cubicBezTo>
                  <a:cubicBezTo>
                    <a:pt x="2077136" y="4283360"/>
                    <a:pt x="2091218" y="4288054"/>
                    <a:pt x="2105301" y="4292748"/>
                  </a:cubicBezTo>
                  <a:cubicBezTo>
                    <a:pt x="2126424" y="4297442"/>
                    <a:pt x="2147548" y="4302136"/>
                    <a:pt x="2168671" y="4306830"/>
                  </a:cubicBezTo>
                  <a:cubicBezTo>
                    <a:pt x="2180406" y="4309177"/>
                    <a:pt x="2194488" y="4311525"/>
                    <a:pt x="2206224" y="4313871"/>
                  </a:cubicBezTo>
                  <a:cubicBezTo>
                    <a:pt x="2229694" y="4318565"/>
                    <a:pt x="2250818" y="4323260"/>
                    <a:pt x="2274288" y="4325607"/>
                  </a:cubicBezTo>
                  <a:cubicBezTo>
                    <a:pt x="2286023" y="4327954"/>
                    <a:pt x="2295412" y="4330301"/>
                    <a:pt x="2307147" y="4332648"/>
                  </a:cubicBezTo>
                  <a:cubicBezTo>
                    <a:pt x="2330617" y="4337342"/>
                    <a:pt x="2356435" y="4339689"/>
                    <a:pt x="2379905" y="4344383"/>
                  </a:cubicBezTo>
                  <a:cubicBezTo>
                    <a:pt x="2389293" y="4346730"/>
                    <a:pt x="2398681" y="4346730"/>
                    <a:pt x="2408070" y="4349077"/>
                  </a:cubicBezTo>
                  <a:cubicBezTo>
                    <a:pt x="2433887" y="4353771"/>
                    <a:pt x="2462052" y="4356118"/>
                    <a:pt x="2487869" y="4358466"/>
                  </a:cubicBezTo>
                  <a:cubicBezTo>
                    <a:pt x="2494910" y="4358466"/>
                    <a:pt x="2501952" y="4360812"/>
                    <a:pt x="2508993" y="4360812"/>
                  </a:cubicBezTo>
                  <a:cubicBezTo>
                    <a:pt x="2511340" y="4360812"/>
                    <a:pt x="2511340" y="4360812"/>
                    <a:pt x="2513687" y="4360812"/>
                  </a:cubicBezTo>
                  <a:cubicBezTo>
                    <a:pt x="2508993" y="4363160"/>
                    <a:pt x="2504299" y="4363160"/>
                    <a:pt x="2497258" y="4365506"/>
                  </a:cubicBezTo>
                  <a:cubicBezTo>
                    <a:pt x="2480828" y="4367854"/>
                    <a:pt x="2471440" y="4372548"/>
                    <a:pt x="2459705" y="4374895"/>
                  </a:cubicBezTo>
                  <a:close/>
                  <a:moveTo>
                    <a:pt x="1938660" y="4304483"/>
                  </a:moveTo>
                  <a:cubicBezTo>
                    <a:pt x="1919884" y="4316219"/>
                    <a:pt x="1901108" y="4327954"/>
                    <a:pt x="1884678" y="4337342"/>
                  </a:cubicBezTo>
                  <a:cubicBezTo>
                    <a:pt x="1882331" y="4337342"/>
                    <a:pt x="1882331" y="4339689"/>
                    <a:pt x="1879984" y="4339689"/>
                  </a:cubicBezTo>
                  <a:cubicBezTo>
                    <a:pt x="1861208" y="4351424"/>
                    <a:pt x="1840084" y="4360812"/>
                    <a:pt x="1821308" y="4372548"/>
                  </a:cubicBezTo>
                  <a:cubicBezTo>
                    <a:pt x="1814267" y="4374895"/>
                    <a:pt x="1809573" y="4379589"/>
                    <a:pt x="1802532" y="4381936"/>
                  </a:cubicBezTo>
                  <a:cubicBezTo>
                    <a:pt x="1788449" y="4388977"/>
                    <a:pt x="1776714" y="4396018"/>
                    <a:pt x="1762632" y="4400712"/>
                  </a:cubicBezTo>
                  <a:cubicBezTo>
                    <a:pt x="1755591" y="4403059"/>
                    <a:pt x="1748550" y="4407753"/>
                    <a:pt x="1741508" y="4410100"/>
                  </a:cubicBezTo>
                  <a:cubicBezTo>
                    <a:pt x="1729773" y="4414794"/>
                    <a:pt x="1718038" y="4419489"/>
                    <a:pt x="1706303" y="4424183"/>
                  </a:cubicBezTo>
                  <a:cubicBezTo>
                    <a:pt x="1699262" y="4426530"/>
                    <a:pt x="1692220" y="4428877"/>
                    <a:pt x="1682832" y="4431224"/>
                  </a:cubicBezTo>
                  <a:cubicBezTo>
                    <a:pt x="1671097" y="4435918"/>
                    <a:pt x="1659362" y="4440612"/>
                    <a:pt x="1647627" y="4442959"/>
                  </a:cubicBezTo>
                  <a:cubicBezTo>
                    <a:pt x="1640586" y="4445306"/>
                    <a:pt x="1633544" y="4447653"/>
                    <a:pt x="1624156" y="4450000"/>
                  </a:cubicBezTo>
                  <a:cubicBezTo>
                    <a:pt x="1612421" y="4452347"/>
                    <a:pt x="1600686" y="4457041"/>
                    <a:pt x="1591298" y="4459388"/>
                  </a:cubicBezTo>
                  <a:cubicBezTo>
                    <a:pt x="1584256" y="4461735"/>
                    <a:pt x="1574868" y="4461735"/>
                    <a:pt x="1567827" y="4464083"/>
                  </a:cubicBezTo>
                  <a:cubicBezTo>
                    <a:pt x="1563133" y="4466429"/>
                    <a:pt x="1558439" y="4466429"/>
                    <a:pt x="1551398" y="4466429"/>
                  </a:cubicBezTo>
                  <a:cubicBezTo>
                    <a:pt x="1551398" y="4464083"/>
                    <a:pt x="1551398" y="4464083"/>
                    <a:pt x="1549051" y="4461735"/>
                  </a:cubicBezTo>
                  <a:cubicBezTo>
                    <a:pt x="1551398" y="4461735"/>
                    <a:pt x="1551398" y="4459388"/>
                    <a:pt x="1551398" y="4459388"/>
                  </a:cubicBezTo>
                  <a:cubicBezTo>
                    <a:pt x="1556092" y="4457041"/>
                    <a:pt x="1560786" y="4454694"/>
                    <a:pt x="1565480" y="4450000"/>
                  </a:cubicBezTo>
                  <a:cubicBezTo>
                    <a:pt x="1572521" y="4445306"/>
                    <a:pt x="1577215" y="4440612"/>
                    <a:pt x="1584256" y="4438265"/>
                  </a:cubicBezTo>
                  <a:cubicBezTo>
                    <a:pt x="1588950" y="4435918"/>
                    <a:pt x="1593645" y="4431224"/>
                    <a:pt x="1598339" y="4428877"/>
                  </a:cubicBezTo>
                  <a:cubicBezTo>
                    <a:pt x="1605380" y="4424183"/>
                    <a:pt x="1610074" y="4419489"/>
                    <a:pt x="1617115" y="4414794"/>
                  </a:cubicBezTo>
                  <a:cubicBezTo>
                    <a:pt x="1621809" y="4410100"/>
                    <a:pt x="1626503" y="4407753"/>
                    <a:pt x="1631197" y="4403059"/>
                  </a:cubicBezTo>
                  <a:cubicBezTo>
                    <a:pt x="1638239" y="4398365"/>
                    <a:pt x="1645280" y="4391324"/>
                    <a:pt x="1649974" y="4386630"/>
                  </a:cubicBezTo>
                  <a:cubicBezTo>
                    <a:pt x="1654668" y="4381936"/>
                    <a:pt x="1659362" y="4379589"/>
                    <a:pt x="1664056" y="4374895"/>
                  </a:cubicBezTo>
                  <a:cubicBezTo>
                    <a:pt x="1671097" y="4367854"/>
                    <a:pt x="1678138" y="4360812"/>
                    <a:pt x="1685179" y="4353771"/>
                  </a:cubicBezTo>
                  <a:cubicBezTo>
                    <a:pt x="1689873" y="4349077"/>
                    <a:pt x="1692220" y="4346730"/>
                    <a:pt x="1696915" y="4342036"/>
                  </a:cubicBezTo>
                  <a:cubicBezTo>
                    <a:pt x="1703956" y="4334995"/>
                    <a:pt x="1713344" y="4325607"/>
                    <a:pt x="1720385" y="4318565"/>
                  </a:cubicBezTo>
                  <a:cubicBezTo>
                    <a:pt x="1722732" y="4316219"/>
                    <a:pt x="1727426" y="4311525"/>
                    <a:pt x="1729773" y="4309177"/>
                  </a:cubicBezTo>
                  <a:cubicBezTo>
                    <a:pt x="1739161" y="4297442"/>
                    <a:pt x="1750897" y="4285707"/>
                    <a:pt x="1760285" y="4276319"/>
                  </a:cubicBezTo>
                  <a:cubicBezTo>
                    <a:pt x="1760285" y="4276319"/>
                    <a:pt x="1762632" y="4273972"/>
                    <a:pt x="1762632" y="4273972"/>
                  </a:cubicBezTo>
                  <a:cubicBezTo>
                    <a:pt x="1769673" y="4266930"/>
                    <a:pt x="1776714" y="4257542"/>
                    <a:pt x="1783755" y="4250501"/>
                  </a:cubicBezTo>
                  <a:cubicBezTo>
                    <a:pt x="1786102" y="4252848"/>
                    <a:pt x="1790797" y="4255195"/>
                    <a:pt x="1795491" y="4255195"/>
                  </a:cubicBezTo>
                  <a:cubicBezTo>
                    <a:pt x="1804879" y="4255195"/>
                    <a:pt x="1811920" y="4248154"/>
                    <a:pt x="1814267" y="4238766"/>
                  </a:cubicBezTo>
                  <a:cubicBezTo>
                    <a:pt x="1840084" y="4243460"/>
                    <a:pt x="1865902" y="4248154"/>
                    <a:pt x="1891719" y="4250501"/>
                  </a:cubicBezTo>
                  <a:cubicBezTo>
                    <a:pt x="1901108" y="4252848"/>
                    <a:pt x="1910496" y="4252848"/>
                    <a:pt x="1919884" y="4255195"/>
                  </a:cubicBezTo>
                  <a:cubicBezTo>
                    <a:pt x="1938660" y="4257542"/>
                    <a:pt x="1955090" y="4259889"/>
                    <a:pt x="1973866" y="4262236"/>
                  </a:cubicBezTo>
                  <a:cubicBezTo>
                    <a:pt x="1973866" y="4262236"/>
                    <a:pt x="1973866" y="4262236"/>
                    <a:pt x="1973866" y="4264584"/>
                  </a:cubicBezTo>
                  <a:cubicBezTo>
                    <a:pt x="1973866" y="4269278"/>
                    <a:pt x="1976213" y="4271625"/>
                    <a:pt x="1976213" y="4273972"/>
                  </a:cubicBezTo>
                  <a:cubicBezTo>
                    <a:pt x="1966825" y="4281013"/>
                    <a:pt x="1959784" y="4285707"/>
                    <a:pt x="1950396" y="4292748"/>
                  </a:cubicBezTo>
                  <a:cubicBezTo>
                    <a:pt x="1950396" y="4297442"/>
                    <a:pt x="1945702" y="4302136"/>
                    <a:pt x="1938660" y="4304483"/>
                  </a:cubicBezTo>
                  <a:close/>
                  <a:moveTo>
                    <a:pt x="1495069" y="4433571"/>
                  </a:moveTo>
                  <a:cubicBezTo>
                    <a:pt x="1490375" y="4428877"/>
                    <a:pt x="1483333" y="4421836"/>
                    <a:pt x="1478639" y="4417142"/>
                  </a:cubicBezTo>
                  <a:cubicBezTo>
                    <a:pt x="1476292" y="4414794"/>
                    <a:pt x="1473945" y="4412447"/>
                    <a:pt x="1471598" y="4407753"/>
                  </a:cubicBezTo>
                  <a:cubicBezTo>
                    <a:pt x="1464557" y="4400712"/>
                    <a:pt x="1459863" y="4393671"/>
                    <a:pt x="1452822" y="4386630"/>
                  </a:cubicBezTo>
                  <a:cubicBezTo>
                    <a:pt x="1452822" y="4386630"/>
                    <a:pt x="1450475" y="4384283"/>
                    <a:pt x="1450475" y="4381936"/>
                  </a:cubicBezTo>
                  <a:cubicBezTo>
                    <a:pt x="1427004" y="4356118"/>
                    <a:pt x="1403534" y="4327954"/>
                    <a:pt x="1380063" y="4299789"/>
                  </a:cubicBezTo>
                  <a:cubicBezTo>
                    <a:pt x="1377716" y="4297442"/>
                    <a:pt x="1375369" y="4295095"/>
                    <a:pt x="1375369" y="4292748"/>
                  </a:cubicBezTo>
                  <a:cubicBezTo>
                    <a:pt x="1368328" y="4283360"/>
                    <a:pt x="1361287" y="4276319"/>
                    <a:pt x="1354246" y="4266930"/>
                  </a:cubicBezTo>
                  <a:cubicBezTo>
                    <a:pt x="1351899" y="4264584"/>
                    <a:pt x="1349552" y="4262236"/>
                    <a:pt x="1347205" y="4259889"/>
                  </a:cubicBezTo>
                  <a:cubicBezTo>
                    <a:pt x="1340164" y="4252848"/>
                    <a:pt x="1335469" y="4243460"/>
                    <a:pt x="1328428" y="4236419"/>
                  </a:cubicBezTo>
                  <a:cubicBezTo>
                    <a:pt x="1326081" y="4234072"/>
                    <a:pt x="1323734" y="4229378"/>
                    <a:pt x="1321387" y="4227031"/>
                  </a:cubicBezTo>
                  <a:cubicBezTo>
                    <a:pt x="1316693" y="4219990"/>
                    <a:pt x="1309652" y="4212948"/>
                    <a:pt x="1304958" y="4205908"/>
                  </a:cubicBezTo>
                  <a:cubicBezTo>
                    <a:pt x="1302611" y="4201213"/>
                    <a:pt x="1297917" y="4196519"/>
                    <a:pt x="1295570" y="4194172"/>
                  </a:cubicBezTo>
                  <a:cubicBezTo>
                    <a:pt x="1290876" y="4187131"/>
                    <a:pt x="1283834" y="4180090"/>
                    <a:pt x="1279140" y="4173049"/>
                  </a:cubicBezTo>
                  <a:cubicBezTo>
                    <a:pt x="1276793" y="4168354"/>
                    <a:pt x="1272099" y="4163660"/>
                    <a:pt x="1269752" y="4158966"/>
                  </a:cubicBezTo>
                  <a:cubicBezTo>
                    <a:pt x="1265058" y="4151925"/>
                    <a:pt x="1258017" y="4144884"/>
                    <a:pt x="1253323" y="4135496"/>
                  </a:cubicBezTo>
                  <a:cubicBezTo>
                    <a:pt x="1250976" y="4130802"/>
                    <a:pt x="1246282" y="4126108"/>
                    <a:pt x="1243935" y="4121414"/>
                  </a:cubicBezTo>
                  <a:cubicBezTo>
                    <a:pt x="1236894" y="4112026"/>
                    <a:pt x="1232199" y="4104984"/>
                    <a:pt x="1225158" y="4095596"/>
                  </a:cubicBezTo>
                  <a:cubicBezTo>
                    <a:pt x="1222811" y="4090902"/>
                    <a:pt x="1220464" y="4088555"/>
                    <a:pt x="1215770" y="4083861"/>
                  </a:cubicBezTo>
                  <a:cubicBezTo>
                    <a:pt x="1208729" y="4074473"/>
                    <a:pt x="1204035" y="4067431"/>
                    <a:pt x="1196994" y="4058043"/>
                  </a:cubicBezTo>
                  <a:cubicBezTo>
                    <a:pt x="1194647" y="4053349"/>
                    <a:pt x="1189953" y="4048655"/>
                    <a:pt x="1187605" y="4043961"/>
                  </a:cubicBezTo>
                  <a:cubicBezTo>
                    <a:pt x="1180564" y="4034573"/>
                    <a:pt x="1175870" y="4025185"/>
                    <a:pt x="1168829" y="4015796"/>
                  </a:cubicBezTo>
                  <a:cubicBezTo>
                    <a:pt x="1166482" y="4011102"/>
                    <a:pt x="1164135" y="4006408"/>
                    <a:pt x="1159441" y="4004061"/>
                  </a:cubicBezTo>
                  <a:cubicBezTo>
                    <a:pt x="1152400" y="3994673"/>
                    <a:pt x="1147706" y="3985285"/>
                    <a:pt x="1140665" y="3975897"/>
                  </a:cubicBezTo>
                  <a:cubicBezTo>
                    <a:pt x="1138318" y="3971203"/>
                    <a:pt x="1135971" y="3966508"/>
                    <a:pt x="1131276" y="3964162"/>
                  </a:cubicBezTo>
                  <a:cubicBezTo>
                    <a:pt x="1126582" y="3954773"/>
                    <a:pt x="1119541" y="3947732"/>
                    <a:pt x="1114847" y="3938344"/>
                  </a:cubicBezTo>
                  <a:cubicBezTo>
                    <a:pt x="1114847" y="3938344"/>
                    <a:pt x="1114847" y="3935997"/>
                    <a:pt x="1114847" y="3935997"/>
                  </a:cubicBezTo>
                  <a:lnTo>
                    <a:pt x="1114847" y="3935997"/>
                  </a:lnTo>
                  <a:cubicBezTo>
                    <a:pt x="1114847" y="3935997"/>
                    <a:pt x="1114847" y="3935997"/>
                    <a:pt x="1114847" y="3935997"/>
                  </a:cubicBezTo>
                  <a:cubicBezTo>
                    <a:pt x="1119541" y="3935997"/>
                    <a:pt x="1121888" y="3933650"/>
                    <a:pt x="1124235" y="3933650"/>
                  </a:cubicBezTo>
                  <a:cubicBezTo>
                    <a:pt x="1131276" y="3943038"/>
                    <a:pt x="1135971" y="3952426"/>
                    <a:pt x="1143012" y="3961814"/>
                  </a:cubicBezTo>
                  <a:cubicBezTo>
                    <a:pt x="1145359" y="3966508"/>
                    <a:pt x="1150053" y="3971203"/>
                    <a:pt x="1152400" y="3975897"/>
                  </a:cubicBezTo>
                  <a:cubicBezTo>
                    <a:pt x="1159441" y="3985285"/>
                    <a:pt x="1164135" y="3994673"/>
                    <a:pt x="1171176" y="4004061"/>
                  </a:cubicBezTo>
                  <a:cubicBezTo>
                    <a:pt x="1175870" y="4011102"/>
                    <a:pt x="1180564" y="4018144"/>
                    <a:pt x="1185258" y="4025185"/>
                  </a:cubicBezTo>
                  <a:cubicBezTo>
                    <a:pt x="1189953" y="4032226"/>
                    <a:pt x="1194647" y="4039267"/>
                    <a:pt x="1199341" y="4046308"/>
                  </a:cubicBezTo>
                  <a:cubicBezTo>
                    <a:pt x="1204035" y="4053349"/>
                    <a:pt x="1208729" y="4062737"/>
                    <a:pt x="1215770" y="4069779"/>
                  </a:cubicBezTo>
                  <a:cubicBezTo>
                    <a:pt x="1220464" y="4074473"/>
                    <a:pt x="1222811" y="4081514"/>
                    <a:pt x="1227505" y="4086208"/>
                  </a:cubicBezTo>
                  <a:cubicBezTo>
                    <a:pt x="1232199" y="4093249"/>
                    <a:pt x="1239241" y="4102637"/>
                    <a:pt x="1243935" y="4109678"/>
                  </a:cubicBezTo>
                  <a:cubicBezTo>
                    <a:pt x="1248629" y="4114372"/>
                    <a:pt x="1250976" y="4119066"/>
                    <a:pt x="1255670" y="4126108"/>
                  </a:cubicBezTo>
                  <a:cubicBezTo>
                    <a:pt x="1262711" y="4135496"/>
                    <a:pt x="1267405" y="4142537"/>
                    <a:pt x="1274446" y="4151925"/>
                  </a:cubicBezTo>
                  <a:cubicBezTo>
                    <a:pt x="1276793" y="4156619"/>
                    <a:pt x="1279140" y="4158966"/>
                    <a:pt x="1283834" y="4163660"/>
                  </a:cubicBezTo>
                  <a:cubicBezTo>
                    <a:pt x="1288529" y="4170702"/>
                    <a:pt x="1293223" y="4177743"/>
                    <a:pt x="1297917" y="4184784"/>
                  </a:cubicBezTo>
                  <a:cubicBezTo>
                    <a:pt x="1319040" y="4215296"/>
                    <a:pt x="1340164" y="4243460"/>
                    <a:pt x="1361287" y="4269278"/>
                  </a:cubicBezTo>
                  <a:cubicBezTo>
                    <a:pt x="1361287" y="4269278"/>
                    <a:pt x="1361287" y="4269278"/>
                    <a:pt x="1361287" y="4269278"/>
                  </a:cubicBezTo>
                  <a:cubicBezTo>
                    <a:pt x="1377716" y="4290401"/>
                    <a:pt x="1394146" y="4311525"/>
                    <a:pt x="1410575" y="4332648"/>
                  </a:cubicBezTo>
                  <a:cubicBezTo>
                    <a:pt x="1410575" y="4332648"/>
                    <a:pt x="1410575" y="4332648"/>
                    <a:pt x="1410575" y="4332648"/>
                  </a:cubicBezTo>
                  <a:cubicBezTo>
                    <a:pt x="1417616" y="4342036"/>
                    <a:pt x="1427004" y="4351424"/>
                    <a:pt x="1434045" y="4360812"/>
                  </a:cubicBezTo>
                  <a:cubicBezTo>
                    <a:pt x="1434045" y="4360812"/>
                    <a:pt x="1434045" y="4363160"/>
                    <a:pt x="1436392" y="4363160"/>
                  </a:cubicBezTo>
                  <a:cubicBezTo>
                    <a:pt x="1443434" y="4372548"/>
                    <a:pt x="1450475" y="4379589"/>
                    <a:pt x="1457516" y="4388977"/>
                  </a:cubicBezTo>
                  <a:cubicBezTo>
                    <a:pt x="1459863" y="4391324"/>
                    <a:pt x="1459863" y="4391324"/>
                    <a:pt x="1462210" y="4393671"/>
                  </a:cubicBezTo>
                  <a:cubicBezTo>
                    <a:pt x="1469251" y="4400712"/>
                    <a:pt x="1476292" y="4410100"/>
                    <a:pt x="1480986" y="4417142"/>
                  </a:cubicBezTo>
                  <a:cubicBezTo>
                    <a:pt x="1483333" y="4419489"/>
                    <a:pt x="1483333" y="4421836"/>
                    <a:pt x="1485680" y="4421836"/>
                  </a:cubicBezTo>
                  <a:cubicBezTo>
                    <a:pt x="1492722" y="4428877"/>
                    <a:pt x="1497416" y="4435918"/>
                    <a:pt x="1504457" y="4442959"/>
                  </a:cubicBezTo>
                  <a:cubicBezTo>
                    <a:pt x="1506804" y="4445306"/>
                    <a:pt x="1506804" y="4445306"/>
                    <a:pt x="1509151" y="4447653"/>
                  </a:cubicBezTo>
                  <a:cubicBezTo>
                    <a:pt x="1509151" y="4447653"/>
                    <a:pt x="1509151" y="4447653"/>
                    <a:pt x="1509151" y="4447653"/>
                  </a:cubicBezTo>
                  <a:cubicBezTo>
                    <a:pt x="1502110" y="4440612"/>
                    <a:pt x="1499763" y="4438265"/>
                    <a:pt x="1495069" y="4433571"/>
                  </a:cubicBezTo>
                  <a:close/>
                  <a:moveTo>
                    <a:pt x="1039742" y="3884362"/>
                  </a:moveTo>
                  <a:cubicBezTo>
                    <a:pt x="1018618" y="3874974"/>
                    <a:pt x="999842" y="3867932"/>
                    <a:pt x="978718" y="3858544"/>
                  </a:cubicBezTo>
                  <a:cubicBezTo>
                    <a:pt x="976371" y="3856197"/>
                    <a:pt x="974024" y="3856197"/>
                    <a:pt x="971677" y="3853850"/>
                  </a:cubicBezTo>
                  <a:cubicBezTo>
                    <a:pt x="952901" y="3844462"/>
                    <a:pt x="936472" y="3837421"/>
                    <a:pt x="917695" y="3828033"/>
                  </a:cubicBezTo>
                  <a:cubicBezTo>
                    <a:pt x="913001" y="3825686"/>
                    <a:pt x="908307" y="3823339"/>
                    <a:pt x="905960" y="3820992"/>
                  </a:cubicBezTo>
                  <a:cubicBezTo>
                    <a:pt x="889531" y="3813950"/>
                    <a:pt x="875448" y="3804562"/>
                    <a:pt x="861366" y="3795174"/>
                  </a:cubicBezTo>
                  <a:cubicBezTo>
                    <a:pt x="861366" y="3795174"/>
                    <a:pt x="861366" y="3795174"/>
                    <a:pt x="861366" y="3795174"/>
                  </a:cubicBezTo>
                  <a:cubicBezTo>
                    <a:pt x="866060" y="3792827"/>
                    <a:pt x="870754" y="3790480"/>
                    <a:pt x="875448" y="3788133"/>
                  </a:cubicBezTo>
                  <a:cubicBezTo>
                    <a:pt x="877795" y="3785786"/>
                    <a:pt x="880142" y="3785786"/>
                    <a:pt x="882489" y="3785786"/>
                  </a:cubicBezTo>
                  <a:cubicBezTo>
                    <a:pt x="887184" y="3783439"/>
                    <a:pt x="891878" y="3781092"/>
                    <a:pt x="898919" y="3778745"/>
                  </a:cubicBezTo>
                  <a:cubicBezTo>
                    <a:pt x="901266" y="3778745"/>
                    <a:pt x="903613" y="3776398"/>
                    <a:pt x="905960" y="3776398"/>
                  </a:cubicBezTo>
                  <a:cubicBezTo>
                    <a:pt x="908307" y="3776398"/>
                    <a:pt x="908307" y="3774051"/>
                    <a:pt x="910654" y="3774051"/>
                  </a:cubicBezTo>
                  <a:cubicBezTo>
                    <a:pt x="957595" y="3792827"/>
                    <a:pt x="1004536" y="3811604"/>
                    <a:pt x="1051477" y="3825686"/>
                  </a:cubicBezTo>
                  <a:cubicBezTo>
                    <a:pt x="1051477" y="3846809"/>
                    <a:pt x="1053824" y="3867932"/>
                    <a:pt x="1053824" y="3891403"/>
                  </a:cubicBezTo>
                  <a:cubicBezTo>
                    <a:pt x="1053824" y="3891403"/>
                    <a:pt x="1053824" y="3891403"/>
                    <a:pt x="1051477" y="3891403"/>
                  </a:cubicBezTo>
                  <a:cubicBezTo>
                    <a:pt x="1049130" y="3889056"/>
                    <a:pt x="1044436" y="3886709"/>
                    <a:pt x="1039742" y="3884362"/>
                  </a:cubicBezTo>
                  <a:close/>
                  <a:moveTo>
                    <a:pt x="633703" y="3429035"/>
                  </a:moveTo>
                  <a:cubicBezTo>
                    <a:pt x="633703" y="3421994"/>
                    <a:pt x="631355" y="3412606"/>
                    <a:pt x="631355" y="3405564"/>
                  </a:cubicBezTo>
                  <a:cubicBezTo>
                    <a:pt x="629008" y="3386788"/>
                    <a:pt x="626661" y="3370359"/>
                    <a:pt x="626661" y="3351582"/>
                  </a:cubicBezTo>
                  <a:cubicBezTo>
                    <a:pt x="624314" y="3335153"/>
                    <a:pt x="624314" y="3316377"/>
                    <a:pt x="621967" y="3297600"/>
                  </a:cubicBezTo>
                  <a:cubicBezTo>
                    <a:pt x="621967" y="3292906"/>
                    <a:pt x="621967" y="3290559"/>
                    <a:pt x="621967" y="3285865"/>
                  </a:cubicBezTo>
                  <a:cubicBezTo>
                    <a:pt x="626661" y="3285865"/>
                    <a:pt x="629008" y="3283518"/>
                    <a:pt x="631355" y="3281171"/>
                  </a:cubicBezTo>
                  <a:cubicBezTo>
                    <a:pt x="640744" y="3292906"/>
                    <a:pt x="652479" y="3302295"/>
                    <a:pt x="661867" y="3314030"/>
                  </a:cubicBezTo>
                  <a:cubicBezTo>
                    <a:pt x="664214" y="3316377"/>
                    <a:pt x="668908" y="3321071"/>
                    <a:pt x="671255" y="3323418"/>
                  </a:cubicBezTo>
                  <a:cubicBezTo>
                    <a:pt x="685338" y="3339847"/>
                    <a:pt x="701767" y="3353929"/>
                    <a:pt x="715849" y="3370359"/>
                  </a:cubicBezTo>
                  <a:cubicBezTo>
                    <a:pt x="718196" y="3372706"/>
                    <a:pt x="720543" y="3377400"/>
                    <a:pt x="725237" y="3379747"/>
                  </a:cubicBezTo>
                  <a:cubicBezTo>
                    <a:pt x="739320" y="3396176"/>
                    <a:pt x="755749" y="3410258"/>
                    <a:pt x="769831" y="3426688"/>
                  </a:cubicBezTo>
                  <a:cubicBezTo>
                    <a:pt x="772178" y="3429035"/>
                    <a:pt x="774525" y="3431382"/>
                    <a:pt x="776872" y="3433729"/>
                  </a:cubicBezTo>
                  <a:cubicBezTo>
                    <a:pt x="793302" y="3450158"/>
                    <a:pt x="809731" y="3464241"/>
                    <a:pt x="823813" y="3480670"/>
                  </a:cubicBezTo>
                  <a:cubicBezTo>
                    <a:pt x="826160" y="3483017"/>
                    <a:pt x="828507" y="3485364"/>
                    <a:pt x="830854" y="3487711"/>
                  </a:cubicBezTo>
                  <a:cubicBezTo>
                    <a:pt x="847284" y="3501793"/>
                    <a:pt x="861366" y="3518223"/>
                    <a:pt x="877795" y="3532305"/>
                  </a:cubicBezTo>
                  <a:cubicBezTo>
                    <a:pt x="880142" y="3534652"/>
                    <a:pt x="882489" y="3536999"/>
                    <a:pt x="884837" y="3539346"/>
                  </a:cubicBezTo>
                  <a:cubicBezTo>
                    <a:pt x="901266" y="3555775"/>
                    <a:pt x="920042" y="3572205"/>
                    <a:pt x="936472" y="3588634"/>
                  </a:cubicBezTo>
                  <a:cubicBezTo>
                    <a:pt x="969330" y="3619146"/>
                    <a:pt x="999842" y="3647310"/>
                    <a:pt x="1032700" y="3675475"/>
                  </a:cubicBezTo>
                  <a:cubicBezTo>
                    <a:pt x="1030353" y="3677822"/>
                    <a:pt x="1028006" y="3682516"/>
                    <a:pt x="1028006" y="3687210"/>
                  </a:cubicBezTo>
                  <a:cubicBezTo>
                    <a:pt x="1028006" y="3691904"/>
                    <a:pt x="1030353" y="3694251"/>
                    <a:pt x="1032700" y="3698945"/>
                  </a:cubicBezTo>
                  <a:cubicBezTo>
                    <a:pt x="1030353" y="3701292"/>
                    <a:pt x="1028006" y="3701292"/>
                    <a:pt x="1025659" y="3703639"/>
                  </a:cubicBezTo>
                  <a:cubicBezTo>
                    <a:pt x="1025659" y="3703639"/>
                    <a:pt x="1023312" y="3703639"/>
                    <a:pt x="1023312" y="3705986"/>
                  </a:cubicBezTo>
                  <a:cubicBezTo>
                    <a:pt x="1016271" y="3710680"/>
                    <a:pt x="1006883" y="3717722"/>
                    <a:pt x="999842" y="3722416"/>
                  </a:cubicBezTo>
                  <a:cubicBezTo>
                    <a:pt x="999842" y="3722416"/>
                    <a:pt x="999842" y="3722416"/>
                    <a:pt x="999842" y="3722416"/>
                  </a:cubicBezTo>
                  <a:cubicBezTo>
                    <a:pt x="969330" y="3741192"/>
                    <a:pt x="941166" y="3759969"/>
                    <a:pt x="910654" y="3774051"/>
                  </a:cubicBezTo>
                  <a:cubicBezTo>
                    <a:pt x="821466" y="3736498"/>
                    <a:pt x="736973" y="3691904"/>
                    <a:pt x="659520" y="3640269"/>
                  </a:cubicBezTo>
                  <a:cubicBezTo>
                    <a:pt x="650132" y="3574552"/>
                    <a:pt x="643091" y="3504140"/>
                    <a:pt x="633703" y="3429035"/>
                  </a:cubicBezTo>
                  <a:close/>
                  <a:moveTo>
                    <a:pt x="535127" y="3267089"/>
                  </a:moveTo>
                  <a:cubicBezTo>
                    <a:pt x="530433" y="3267089"/>
                    <a:pt x="525738" y="3267089"/>
                    <a:pt x="521044" y="3267089"/>
                  </a:cubicBezTo>
                  <a:cubicBezTo>
                    <a:pt x="514003" y="3267089"/>
                    <a:pt x="509309" y="3267089"/>
                    <a:pt x="502268" y="3264742"/>
                  </a:cubicBezTo>
                  <a:cubicBezTo>
                    <a:pt x="497574" y="3264742"/>
                    <a:pt x="490533" y="3262394"/>
                    <a:pt x="485839" y="3262394"/>
                  </a:cubicBezTo>
                  <a:cubicBezTo>
                    <a:pt x="481145" y="3262394"/>
                    <a:pt x="474103" y="3260048"/>
                    <a:pt x="469409" y="3260048"/>
                  </a:cubicBezTo>
                  <a:cubicBezTo>
                    <a:pt x="464715" y="3260048"/>
                    <a:pt x="460021" y="3257700"/>
                    <a:pt x="455327" y="3257700"/>
                  </a:cubicBezTo>
                  <a:cubicBezTo>
                    <a:pt x="450633" y="3257700"/>
                    <a:pt x="443592" y="3255354"/>
                    <a:pt x="438898" y="3255354"/>
                  </a:cubicBezTo>
                  <a:cubicBezTo>
                    <a:pt x="434204" y="3255354"/>
                    <a:pt x="429509" y="3253006"/>
                    <a:pt x="424815" y="3253006"/>
                  </a:cubicBezTo>
                  <a:cubicBezTo>
                    <a:pt x="420121" y="3250659"/>
                    <a:pt x="413080" y="3250659"/>
                    <a:pt x="408386" y="3248312"/>
                  </a:cubicBezTo>
                  <a:cubicBezTo>
                    <a:pt x="403692" y="3245965"/>
                    <a:pt x="401345" y="3245965"/>
                    <a:pt x="396651" y="3243618"/>
                  </a:cubicBezTo>
                  <a:cubicBezTo>
                    <a:pt x="391957" y="3241271"/>
                    <a:pt x="384916" y="3241271"/>
                    <a:pt x="380222" y="3238924"/>
                  </a:cubicBezTo>
                  <a:cubicBezTo>
                    <a:pt x="375527" y="3236577"/>
                    <a:pt x="373180" y="3236577"/>
                    <a:pt x="368486" y="3234230"/>
                  </a:cubicBezTo>
                  <a:cubicBezTo>
                    <a:pt x="363792" y="3231883"/>
                    <a:pt x="359098" y="3229536"/>
                    <a:pt x="352057" y="3227189"/>
                  </a:cubicBezTo>
                  <a:cubicBezTo>
                    <a:pt x="349710" y="3227189"/>
                    <a:pt x="347363" y="3224842"/>
                    <a:pt x="342669" y="3222495"/>
                  </a:cubicBezTo>
                  <a:cubicBezTo>
                    <a:pt x="342669" y="3220148"/>
                    <a:pt x="345016" y="3217801"/>
                    <a:pt x="345016" y="3215454"/>
                  </a:cubicBezTo>
                  <a:cubicBezTo>
                    <a:pt x="345016" y="3206065"/>
                    <a:pt x="337975" y="3196677"/>
                    <a:pt x="326239" y="3196677"/>
                  </a:cubicBezTo>
                  <a:cubicBezTo>
                    <a:pt x="328587" y="3168513"/>
                    <a:pt x="328587" y="3140348"/>
                    <a:pt x="330934" y="3114531"/>
                  </a:cubicBezTo>
                  <a:cubicBezTo>
                    <a:pt x="330934" y="3112184"/>
                    <a:pt x="330934" y="3109836"/>
                    <a:pt x="330934" y="3107490"/>
                  </a:cubicBezTo>
                  <a:cubicBezTo>
                    <a:pt x="330934" y="3105142"/>
                    <a:pt x="330934" y="3102796"/>
                    <a:pt x="330934" y="3100448"/>
                  </a:cubicBezTo>
                  <a:cubicBezTo>
                    <a:pt x="335628" y="3001873"/>
                    <a:pt x="340322" y="2907991"/>
                    <a:pt x="347363" y="2814109"/>
                  </a:cubicBezTo>
                  <a:cubicBezTo>
                    <a:pt x="347363" y="2814109"/>
                    <a:pt x="347363" y="2814109"/>
                    <a:pt x="347363" y="2814109"/>
                  </a:cubicBezTo>
                  <a:cubicBezTo>
                    <a:pt x="349710" y="2814109"/>
                    <a:pt x="354404" y="2814109"/>
                    <a:pt x="356751" y="2811762"/>
                  </a:cubicBezTo>
                  <a:cubicBezTo>
                    <a:pt x="436551" y="2957279"/>
                    <a:pt x="516350" y="3100448"/>
                    <a:pt x="605538" y="3250659"/>
                  </a:cubicBezTo>
                  <a:cubicBezTo>
                    <a:pt x="600844" y="3255354"/>
                    <a:pt x="596150" y="3260048"/>
                    <a:pt x="596150" y="3267089"/>
                  </a:cubicBezTo>
                  <a:cubicBezTo>
                    <a:pt x="586762" y="3267089"/>
                    <a:pt x="577373" y="3267089"/>
                    <a:pt x="570332" y="3267089"/>
                  </a:cubicBezTo>
                  <a:cubicBezTo>
                    <a:pt x="558597" y="3267089"/>
                    <a:pt x="546862" y="3267089"/>
                    <a:pt x="535127" y="3267089"/>
                  </a:cubicBezTo>
                  <a:close/>
                  <a:moveTo>
                    <a:pt x="281646" y="3156777"/>
                  </a:moveTo>
                  <a:cubicBezTo>
                    <a:pt x="274604" y="3147389"/>
                    <a:pt x="267563" y="3138001"/>
                    <a:pt x="260522" y="3128613"/>
                  </a:cubicBezTo>
                  <a:cubicBezTo>
                    <a:pt x="255828" y="3121572"/>
                    <a:pt x="248787" y="3114531"/>
                    <a:pt x="244093" y="3105142"/>
                  </a:cubicBezTo>
                  <a:cubicBezTo>
                    <a:pt x="237052" y="3095754"/>
                    <a:pt x="232358" y="3086366"/>
                    <a:pt x="225316" y="3076978"/>
                  </a:cubicBezTo>
                  <a:cubicBezTo>
                    <a:pt x="220622" y="3069937"/>
                    <a:pt x="215928" y="3062896"/>
                    <a:pt x="211234" y="3053507"/>
                  </a:cubicBezTo>
                  <a:cubicBezTo>
                    <a:pt x="204193" y="3044119"/>
                    <a:pt x="199499" y="3034731"/>
                    <a:pt x="192458" y="3025343"/>
                  </a:cubicBezTo>
                  <a:cubicBezTo>
                    <a:pt x="187764" y="3018302"/>
                    <a:pt x="183070" y="3011261"/>
                    <a:pt x="178376" y="3004220"/>
                  </a:cubicBezTo>
                  <a:cubicBezTo>
                    <a:pt x="173681" y="2994831"/>
                    <a:pt x="166640" y="2985443"/>
                    <a:pt x="161946" y="2976055"/>
                  </a:cubicBezTo>
                  <a:cubicBezTo>
                    <a:pt x="157252" y="2969014"/>
                    <a:pt x="152558" y="2961973"/>
                    <a:pt x="150211" y="2954932"/>
                  </a:cubicBezTo>
                  <a:cubicBezTo>
                    <a:pt x="145517" y="2945543"/>
                    <a:pt x="138476" y="2933808"/>
                    <a:pt x="133782" y="2924420"/>
                  </a:cubicBezTo>
                  <a:cubicBezTo>
                    <a:pt x="131435" y="2917379"/>
                    <a:pt x="126741" y="2910338"/>
                    <a:pt x="124393" y="2905643"/>
                  </a:cubicBezTo>
                  <a:cubicBezTo>
                    <a:pt x="124393" y="2903296"/>
                    <a:pt x="122046" y="2900949"/>
                    <a:pt x="122046" y="2900949"/>
                  </a:cubicBezTo>
                  <a:cubicBezTo>
                    <a:pt x="122046" y="2900949"/>
                    <a:pt x="122046" y="2898602"/>
                    <a:pt x="122046" y="2898602"/>
                  </a:cubicBezTo>
                  <a:cubicBezTo>
                    <a:pt x="122046" y="2891561"/>
                    <a:pt x="117352" y="2886867"/>
                    <a:pt x="112658" y="2882173"/>
                  </a:cubicBezTo>
                  <a:cubicBezTo>
                    <a:pt x="110311" y="2879826"/>
                    <a:pt x="110311" y="2875132"/>
                    <a:pt x="107964" y="2872785"/>
                  </a:cubicBezTo>
                  <a:cubicBezTo>
                    <a:pt x="105617" y="2868091"/>
                    <a:pt x="103270" y="2861050"/>
                    <a:pt x="100923" y="2856356"/>
                  </a:cubicBezTo>
                  <a:cubicBezTo>
                    <a:pt x="96229" y="2846967"/>
                    <a:pt x="91535" y="2835232"/>
                    <a:pt x="89188" y="2825844"/>
                  </a:cubicBezTo>
                  <a:cubicBezTo>
                    <a:pt x="96229" y="2823497"/>
                    <a:pt x="100923" y="2816456"/>
                    <a:pt x="100923" y="2807068"/>
                  </a:cubicBezTo>
                  <a:cubicBezTo>
                    <a:pt x="100923" y="2795332"/>
                    <a:pt x="91535" y="2788291"/>
                    <a:pt x="82147" y="2785944"/>
                  </a:cubicBezTo>
                  <a:cubicBezTo>
                    <a:pt x="82147" y="2781250"/>
                    <a:pt x="82147" y="2776556"/>
                    <a:pt x="82147" y="2771862"/>
                  </a:cubicBezTo>
                  <a:cubicBezTo>
                    <a:pt x="84494" y="2771862"/>
                    <a:pt x="86841" y="2771862"/>
                    <a:pt x="89188" y="2769515"/>
                  </a:cubicBezTo>
                  <a:cubicBezTo>
                    <a:pt x="91535" y="2774209"/>
                    <a:pt x="93882" y="2778903"/>
                    <a:pt x="96229" y="2783597"/>
                  </a:cubicBezTo>
                  <a:cubicBezTo>
                    <a:pt x="98576" y="2790638"/>
                    <a:pt x="100923" y="2797679"/>
                    <a:pt x="105617" y="2804721"/>
                  </a:cubicBezTo>
                  <a:cubicBezTo>
                    <a:pt x="112658" y="2818803"/>
                    <a:pt x="117352" y="2835232"/>
                    <a:pt x="124393" y="2849314"/>
                  </a:cubicBezTo>
                  <a:cubicBezTo>
                    <a:pt x="126741" y="2854009"/>
                    <a:pt x="129088" y="2858703"/>
                    <a:pt x="131435" y="2863397"/>
                  </a:cubicBezTo>
                  <a:cubicBezTo>
                    <a:pt x="138476" y="2879826"/>
                    <a:pt x="147864" y="2896255"/>
                    <a:pt x="154905" y="2912685"/>
                  </a:cubicBezTo>
                  <a:cubicBezTo>
                    <a:pt x="157252" y="2919726"/>
                    <a:pt x="161946" y="2924420"/>
                    <a:pt x="164293" y="2931461"/>
                  </a:cubicBezTo>
                  <a:cubicBezTo>
                    <a:pt x="171334" y="2943196"/>
                    <a:pt x="176028" y="2957279"/>
                    <a:pt x="183070" y="2969014"/>
                  </a:cubicBezTo>
                  <a:cubicBezTo>
                    <a:pt x="187764" y="2976055"/>
                    <a:pt x="190111" y="2983096"/>
                    <a:pt x="194805" y="2990137"/>
                  </a:cubicBezTo>
                  <a:cubicBezTo>
                    <a:pt x="201846" y="3001873"/>
                    <a:pt x="206540" y="3013608"/>
                    <a:pt x="213581" y="3025343"/>
                  </a:cubicBezTo>
                  <a:cubicBezTo>
                    <a:pt x="218275" y="3032384"/>
                    <a:pt x="222969" y="3041772"/>
                    <a:pt x="227664" y="3048813"/>
                  </a:cubicBezTo>
                  <a:cubicBezTo>
                    <a:pt x="234705" y="3060549"/>
                    <a:pt x="241746" y="3072284"/>
                    <a:pt x="248787" y="3084019"/>
                  </a:cubicBezTo>
                  <a:cubicBezTo>
                    <a:pt x="253481" y="3091060"/>
                    <a:pt x="258175" y="3100448"/>
                    <a:pt x="262869" y="3107490"/>
                  </a:cubicBezTo>
                  <a:cubicBezTo>
                    <a:pt x="269910" y="3119225"/>
                    <a:pt x="276951" y="3130960"/>
                    <a:pt x="283993" y="3142695"/>
                  </a:cubicBezTo>
                  <a:cubicBezTo>
                    <a:pt x="288687" y="3152083"/>
                    <a:pt x="293381" y="3159125"/>
                    <a:pt x="300422" y="3168513"/>
                  </a:cubicBezTo>
                  <a:cubicBezTo>
                    <a:pt x="305116" y="3177901"/>
                    <a:pt x="309810" y="3184942"/>
                    <a:pt x="316851" y="3194330"/>
                  </a:cubicBezTo>
                  <a:cubicBezTo>
                    <a:pt x="316851" y="3194330"/>
                    <a:pt x="316851" y="3194330"/>
                    <a:pt x="316851" y="3194330"/>
                  </a:cubicBezTo>
                  <a:cubicBezTo>
                    <a:pt x="312157" y="3187289"/>
                    <a:pt x="307463" y="3182595"/>
                    <a:pt x="302769" y="3175554"/>
                  </a:cubicBezTo>
                  <a:cubicBezTo>
                    <a:pt x="293381" y="3173207"/>
                    <a:pt x="288687" y="3163819"/>
                    <a:pt x="281646" y="3156777"/>
                  </a:cubicBezTo>
                  <a:close/>
                  <a:moveTo>
                    <a:pt x="103270" y="2877479"/>
                  </a:moveTo>
                  <a:cubicBezTo>
                    <a:pt x="100923" y="2877479"/>
                    <a:pt x="98576" y="2877479"/>
                    <a:pt x="96229" y="2879826"/>
                  </a:cubicBezTo>
                  <a:cubicBezTo>
                    <a:pt x="96229" y="2877479"/>
                    <a:pt x="96229" y="2875132"/>
                    <a:pt x="93882" y="2872785"/>
                  </a:cubicBezTo>
                  <a:cubicBezTo>
                    <a:pt x="91535" y="2861050"/>
                    <a:pt x="89188" y="2849314"/>
                    <a:pt x="86841" y="2837579"/>
                  </a:cubicBezTo>
                  <a:cubicBezTo>
                    <a:pt x="86841" y="2832885"/>
                    <a:pt x="84494" y="2830538"/>
                    <a:pt x="84494" y="2825844"/>
                  </a:cubicBezTo>
                  <a:cubicBezTo>
                    <a:pt x="84494" y="2825844"/>
                    <a:pt x="86841" y="2825844"/>
                    <a:pt x="86841" y="2825844"/>
                  </a:cubicBezTo>
                  <a:cubicBezTo>
                    <a:pt x="89188" y="2830538"/>
                    <a:pt x="91535" y="2835232"/>
                    <a:pt x="91535" y="2837579"/>
                  </a:cubicBezTo>
                  <a:cubicBezTo>
                    <a:pt x="93882" y="2844620"/>
                    <a:pt x="98576" y="2851662"/>
                    <a:pt x="100923" y="2858703"/>
                  </a:cubicBezTo>
                  <a:cubicBezTo>
                    <a:pt x="103270" y="2865744"/>
                    <a:pt x="107964" y="2870438"/>
                    <a:pt x="110311" y="2877479"/>
                  </a:cubicBezTo>
                  <a:cubicBezTo>
                    <a:pt x="107964" y="2877479"/>
                    <a:pt x="105617" y="2877479"/>
                    <a:pt x="103270" y="2877479"/>
                  </a:cubicBezTo>
                  <a:close/>
                  <a:moveTo>
                    <a:pt x="65717" y="2771862"/>
                  </a:moveTo>
                  <a:cubicBezTo>
                    <a:pt x="63370" y="2764821"/>
                    <a:pt x="61023" y="2760127"/>
                    <a:pt x="58676" y="2753085"/>
                  </a:cubicBezTo>
                  <a:cubicBezTo>
                    <a:pt x="56329" y="2748391"/>
                    <a:pt x="56329" y="2746044"/>
                    <a:pt x="53982" y="2741350"/>
                  </a:cubicBezTo>
                  <a:cubicBezTo>
                    <a:pt x="51635" y="2736656"/>
                    <a:pt x="51635" y="2734309"/>
                    <a:pt x="49288" y="2729615"/>
                  </a:cubicBezTo>
                  <a:cubicBezTo>
                    <a:pt x="51635" y="2729615"/>
                    <a:pt x="51635" y="2727268"/>
                    <a:pt x="53982" y="2727268"/>
                  </a:cubicBezTo>
                  <a:cubicBezTo>
                    <a:pt x="53982" y="2727268"/>
                    <a:pt x="53982" y="2729615"/>
                    <a:pt x="53982" y="2729615"/>
                  </a:cubicBezTo>
                  <a:cubicBezTo>
                    <a:pt x="53982" y="2731962"/>
                    <a:pt x="53982" y="2734309"/>
                    <a:pt x="56329" y="2736656"/>
                  </a:cubicBezTo>
                  <a:cubicBezTo>
                    <a:pt x="58676" y="2741350"/>
                    <a:pt x="58676" y="2748391"/>
                    <a:pt x="61023" y="2753085"/>
                  </a:cubicBezTo>
                  <a:cubicBezTo>
                    <a:pt x="61023" y="2755433"/>
                    <a:pt x="61023" y="2760127"/>
                    <a:pt x="63370" y="2762474"/>
                  </a:cubicBezTo>
                  <a:cubicBezTo>
                    <a:pt x="65717" y="2771862"/>
                    <a:pt x="68064" y="2778903"/>
                    <a:pt x="72758" y="2788291"/>
                  </a:cubicBezTo>
                  <a:cubicBezTo>
                    <a:pt x="72758" y="2788291"/>
                    <a:pt x="72758" y="2788291"/>
                    <a:pt x="72758" y="2788291"/>
                  </a:cubicBezTo>
                  <a:cubicBezTo>
                    <a:pt x="72758" y="2785944"/>
                    <a:pt x="70411" y="2785944"/>
                    <a:pt x="70411" y="2783597"/>
                  </a:cubicBezTo>
                  <a:cubicBezTo>
                    <a:pt x="70411" y="2778903"/>
                    <a:pt x="68064" y="2776556"/>
                    <a:pt x="65717" y="2771862"/>
                  </a:cubicBezTo>
                  <a:close/>
                  <a:moveTo>
                    <a:pt x="49288" y="2694409"/>
                  </a:move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6941" y="2694409"/>
                    <a:pt x="46941" y="2694409"/>
                    <a:pt x="49288" y="2694409"/>
                  </a:cubicBezTo>
                  <a:cubicBezTo>
                    <a:pt x="46941" y="2692062"/>
                    <a:pt x="49288" y="2692062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lose/>
                  <a:moveTo>
                    <a:pt x="39900" y="2647468"/>
                  </a:moveTo>
                  <a:cubicBezTo>
                    <a:pt x="37553" y="2647468"/>
                    <a:pt x="37553" y="2647468"/>
                    <a:pt x="35206" y="2645121"/>
                  </a:cubicBezTo>
                  <a:cubicBezTo>
                    <a:pt x="37553" y="2645121"/>
                    <a:pt x="37553" y="2642774"/>
                    <a:pt x="39900" y="2642774"/>
                  </a:cubicBezTo>
                  <a:cubicBezTo>
                    <a:pt x="39900" y="2645121"/>
                    <a:pt x="39900" y="2645121"/>
                    <a:pt x="39900" y="2647468"/>
                  </a:cubicBezTo>
                  <a:close/>
                  <a:moveTo>
                    <a:pt x="46941" y="2654510"/>
                  </a:moveTo>
                  <a:cubicBezTo>
                    <a:pt x="44594" y="2652163"/>
                    <a:pt x="42247" y="2649816"/>
                    <a:pt x="39900" y="2647468"/>
                  </a:cubicBezTo>
                  <a:cubicBezTo>
                    <a:pt x="39900" y="2645121"/>
                    <a:pt x="39900" y="2642774"/>
                    <a:pt x="39900" y="2640427"/>
                  </a:cubicBezTo>
                  <a:cubicBezTo>
                    <a:pt x="42247" y="2638080"/>
                    <a:pt x="44594" y="2635733"/>
                    <a:pt x="44594" y="2633386"/>
                  </a:cubicBezTo>
                  <a:cubicBezTo>
                    <a:pt x="46941" y="2640427"/>
                    <a:pt x="49288" y="2647468"/>
                    <a:pt x="51635" y="2654510"/>
                  </a:cubicBezTo>
                  <a:cubicBezTo>
                    <a:pt x="51635" y="2656857"/>
                    <a:pt x="49288" y="2654510"/>
                    <a:pt x="46941" y="2654510"/>
                  </a:cubicBezTo>
                  <a:close/>
                  <a:moveTo>
                    <a:pt x="79800" y="2785944"/>
                  </a:moveTo>
                  <a:cubicBezTo>
                    <a:pt x="77453" y="2785944"/>
                    <a:pt x="77453" y="2785944"/>
                    <a:pt x="75105" y="2785944"/>
                  </a:cubicBezTo>
                  <a:cubicBezTo>
                    <a:pt x="72758" y="2778903"/>
                    <a:pt x="70411" y="2771862"/>
                    <a:pt x="68064" y="2764821"/>
                  </a:cubicBezTo>
                  <a:cubicBezTo>
                    <a:pt x="70411" y="2767168"/>
                    <a:pt x="75105" y="2769515"/>
                    <a:pt x="79800" y="2769515"/>
                  </a:cubicBezTo>
                  <a:cubicBezTo>
                    <a:pt x="82147" y="2776556"/>
                    <a:pt x="82147" y="2781250"/>
                    <a:pt x="79800" y="2785944"/>
                  </a:cubicBezTo>
                  <a:close/>
                  <a:moveTo>
                    <a:pt x="607885" y="3046466"/>
                  </a:moveTo>
                  <a:cubicBezTo>
                    <a:pt x="607885" y="3041772"/>
                    <a:pt x="607885" y="3039425"/>
                    <a:pt x="607885" y="3034731"/>
                  </a:cubicBezTo>
                  <a:cubicBezTo>
                    <a:pt x="610232" y="3034731"/>
                    <a:pt x="612579" y="3034731"/>
                    <a:pt x="614926" y="3032384"/>
                  </a:cubicBezTo>
                  <a:cubicBezTo>
                    <a:pt x="617273" y="3034731"/>
                    <a:pt x="617273" y="3037078"/>
                    <a:pt x="619620" y="3041772"/>
                  </a:cubicBezTo>
                  <a:cubicBezTo>
                    <a:pt x="631355" y="3058201"/>
                    <a:pt x="640744" y="3076978"/>
                    <a:pt x="652479" y="3093407"/>
                  </a:cubicBezTo>
                  <a:cubicBezTo>
                    <a:pt x="661867" y="3107490"/>
                    <a:pt x="671255" y="3123919"/>
                    <a:pt x="680643" y="3138001"/>
                  </a:cubicBezTo>
                  <a:cubicBezTo>
                    <a:pt x="687685" y="3149737"/>
                    <a:pt x="694726" y="3159125"/>
                    <a:pt x="701767" y="3170860"/>
                  </a:cubicBezTo>
                  <a:cubicBezTo>
                    <a:pt x="734626" y="3224842"/>
                    <a:pt x="769831" y="3278824"/>
                    <a:pt x="807384" y="3335153"/>
                  </a:cubicBezTo>
                  <a:cubicBezTo>
                    <a:pt x="812078" y="3342194"/>
                    <a:pt x="819119" y="3351582"/>
                    <a:pt x="823813" y="3358623"/>
                  </a:cubicBezTo>
                  <a:cubicBezTo>
                    <a:pt x="837896" y="3379747"/>
                    <a:pt x="849631" y="3398523"/>
                    <a:pt x="863713" y="3419647"/>
                  </a:cubicBezTo>
                  <a:cubicBezTo>
                    <a:pt x="870754" y="3431382"/>
                    <a:pt x="877795" y="3440770"/>
                    <a:pt x="887184" y="3452505"/>
                  </a:cubicBezTo>
                  <a:cubicBezTo>
                    <a:pt x="898919" y="3471282"/>
                    <a:pt x="910654" y="3487711"/>
                    <a:pt x="922389" y="3506487"/>
                  </a:cubicBezTo>
                  <a:cubicBezTo>
                    <a:pt x="931777" y="3518223"/>
                    <a:pt x="941166" y="3532305"/>
                    <a:pt x="948207" y="3544040"/>
                  </a:cubicBezTo>
                  <a:cubicBezTo>
                    <a:pt x="959942" y="3560470"/>
                    <a:pt x="971677" y="3576899"/>
                    <a:pt x="981065" y="3593328"/>
                  </a:cubicBezTo>
                  <a:cubicBezTo>
                    <a:pt x="990454" y="3607411"/>
                    <a:pt x="1002189" y="3623840"/>
                    <a:pt x="1013924" y="3637922"/>
                  </a:cubicBezTo>
                  <a:cubicBezTo>
                    <a:pt x="1020965" y="3647310"/>
                    <a:pt x="1028006" y="3659045"/>
                    <a:pt x="1035047" y="3668434"/>
                  </a:cubicBezTo>
                  <a:cubicBezTo>
                    <a:pt x="1035047" y="3668434"/>
                    <a:pt x="1032700" y="3668434"/>
                    <a:pt x="1032700" y="3670781"/>
                  </a:cubicBezTo>
                  <a:cubicBezTo>
                    <a:pt x="1028006" y="3666087"/>
                    <a:pt x="1023312" y="3661392"/>
                    <a:pt x="1016271" y="3656698"/>
                  </a:cubicBezTo>
                  <a:cubicBezTo>
                    <a:pt x="1006883" y="3649657"/>
                    <a:pt x="997495" y="3640269"/>
                    <a:pt x="990454" y="3633228"/>
                  </a:cubicBezTo>
                  <a:cubicBezTo>
                    <a:pt x="981065" y="3626187"/>
                    <a:pt x="971677" y="3616799"/>
                    <a:pt x="964636" y="3609757"/>
                  </a:cubicBezTo>
                  <a:cubicBezTo>
                    <a:pt x="955248" y="3600369"/>
                    <a:pt x="945860" y="3593328"/>
                    <a:pt x="936472" y="3583940"/>
                  </a:cubicBezTo>
                  <a:cubicBezTo>
                    <a:pt x="927083" y="3576899"/>
                    <a:pt x="920042" y="3567510"/>
                    <a:pt x="910654" y="3560470"/>
                  </a:cubicBezTo>
                  <a:cubicBezTo>
                    <a:pt x="901266" y="3551081"/>
                    <a:pt x="891878" y="3544040"/>
                    <a:pt x="882489" y="3534652"/>
                  </a:cubicBezTo>
                  <a:cubicBezTo>
                    <a:pt x="873101" y="3527611"/>
                    <a:pt x="866060" y="3518223"/>
                    <a:pt x="856672" y="3511182"/>
                  </a:cubicBezTo>
                  <a:cubicBezTo>
                    <a:pt x="847284" y="3501793"/>
                    <a:pt x="837896" y="3492405"/>
                    <a:pt x="828507" y="3483017"/>
                  </a:cubicBezTo>
                  <a:cubicBezTo>
                    <a:pt x="821466" y="3475976"/>
                    <a:pt x="812078" y="3466588"/>
                    <a:pt x="805037" y="3459547"/>
                  </a:cubicBezTo>
                  <a:cubicBezTo>
                    <a:pt x="795649" y="3450158"/>
                    <a:pt x="786261" y="3440770"/>
                    <a:pt x="774525" y="3431382"/>
                  </a:cubicBezTo>
                  <a:cubicBezTo>
                    <a:pt x="767484" y="3424341"/>
                    <a:pt x="758096" y="3414952"/>
                    <a:pt x="751055" y="3407912"/>
                  </a:cubicBezTo>
                  <a:cubicBezTo>
                    <a:pt x="741667" y="3398523"/>
                    <a:pt x="729931" y="3386788"/>
                    <a:pt x="720543" y="3377400"/>
                  </a:cubicBezTo>
                  <a:cubicBezTo>
                    <a:pt x="713502" y="3370359"/>
                    <a:pt x="706461" y="3363318"/>
                    <a:pt x="699420" y="3356276"/>
                  </a:cubicBezTo>
                  <a:cubicBezTo>
                    <a:pt x="675949" y="3332806"/>
                    <a:pt x="652479" y="3306989"/>
                    <a:pt x="629008" y="3281171"/>
                  </a:cubicBezTo>
                  <a:cubicBezTo>
                    <a:pt x="633703" y="3276477"/>
                    <a:pt x="633703" y="3271783"/>
                    <a:pt x="633703" y="3267089"/>
                  </a:cubicBezTo>
                  <a:cubicBezTo>
                    <a:pt x="633703" y="3255354"/>
                    <a:pt x="624314" y="3245965"/>
                    <a:pt x="612579" y="3245965"/>
                  </a:cubicBezTo>
                  <a:cubicBezTo>
                    <a:pt x="612579" y="3245965"/>
                    <a:pt x="612579" y="3245965"/>
                    <a:pt x="612579" y="3245965"/>
                  </a:cubicBezTo>
                  <a:cubicBezTo>
                    <a:pt x="610232" y="3191983"/>
                    <a:pt x="607885" y="3138001"/>
                    <a:pt x="605538" y="3081672"/>
                  </a:cubicBezTo>
                  <a:cubicBezTo>
                    <a:pt x="607885" y="3069937"/>
                    <a:pt x="607885" y="3058201"/>
                    <a:pt x="607885" y="3046466"/>
                  </a:cubicBezTo>
                  <a:close/>
                  <a:moveTo>
                    <a:pt x="659520" y="3030037"/>
                  </a:moveTo>
                  <a:cubicBezTo>
                    <a:pt x="668908" y="3032384"/>
                    <a:pt x="675949" y="3034731"/>
                    <a:pt x="685338" y="3037078"/>
                  </a:cubicBezTo>
                  <a:cubicBezTo>
                    <a:pt x="694726" y="3039425"/>
                    <a:pt x="704114" y="3041772"/>
                    <a:pt x="713502" y="3044119"/>
                  </a:cubicBezTo>
                  <a:cubicBezTo>
                    <a:pt x="722890" y="3046466"/>
                    <a:pt x="732279" y="3048813"/>
                    <a:pt x="741667" y="3051160"/>
                  </a:cubicBezTo>
                  <a:cubicBezTo>
                    <a:pt x="751055" y="3053507"/>
                    <a:pt x="760443" y="3055855"/>
                    <a:pt x="767484" y="3058201"/>
                  </a:cubicBezTo>
                  <a:cubicBezTo>
                    <a:pt x="779219" y="3060549"/>
                    <a:pt x="788608" y="3062896"/>
                    <a:pt x="800343" y="3065243"/>
                  </a:cubicBezTo>
                  <a:cubicBezTo>
                    <a:pt x="809731" y="3067590"/>
                    <a:pt x="816772" y="3067590"/>
                    <a:pt x="826160" y="3069937"/>
                  </a:cubicBezTo>
                  <a:cubicBezTo>
                    <a:pt x="837896" y="3072284"/>
                    <a:pt x="849631" y="3074631"/>
                    <a:pt x="861366" y="3076978"/>
                  </a:cubicBezTo>
                  <a:cubicBezTo>
                    <a:pt x="868407" y="3079325"/>
                    <a:pt x="877795" y="3079325"/>
                    <a:pt x="884837" y="3081672"/>
                  </a:cubicBezTo>
                  <a:cubicBezTo>
                    <a:pt x="896572" y="3084019"/>
                    <a:pt x="910654" y="3086366"/>
                    <a:pt x="922389" y="3088713"/>
                  </a:cubicBezTo>
                  <a:cubicBezTo>
                    <a:pt x="929430" y="3091060"/>
                    <a:pt x="936472" y="3091060"/>
                    <a:pt x="945860" y="3093407"/>
                  </a:cubicBezTo>
                  <a:cubicBezTo>
                    <a:pt x="959942" y="3095754"/>
                    <a:pt x="974024" y="3098101"/>
                    <a:pt x="988107" y="3100448"/>
                  </a:cubicBezTo>
                  <a:cubicBezTo>
                    <a:pt x="995148" y="3100448"/>
                    <a:pt x="1002189" y="3102796"/>
                    <a:pt x="1009230" y="3102796"/>
                  </a:cubicBezTo>
                  <a:cubicBezTo>
                    <a:pt x="1025659" y="3105142"/>
                    <a:pt x="1042089" y="3107490"/>
                    <a:pt x="1060865" y="3109836"/>
                  </a:cubicBezTo>
                  <a:cubicBezTo>
                    <a:pt x="1065559" y="3109836"/>
                    <a:pt x="1070253" y="3109836"/>
                    <a:pt x="1074947" y="3112184"/>
                  </a:cubicBezTo>
                  <a:cubicBezTo>
                    <a:pt x="1096071" y="3114531"/>
                    <a:pt x="1117194" y="3116878"/>
                    <a:pt x="1138318" y="3119225"/>
                  </a:cubicBezTo>
                  <a:cubicBezTo>
                    <a:pt x="1138318" y="3119225"/>
                    <a:pt x="1140665" y="3119225"/>
                    <a:pt x="1140665" y="3119225"/>
                  </a:cubicBezTo>
                  <a:cubicBezTo>
                    <a:pt x="1185258" y="3123919"/>
                    <a:pt x="1229852" y="3128613"/>
                    <a:pt x="1276793" y="3130960"/>
                  </a:cubicBezTo>
                  <a:lnTo>
                    <a:pt x="1276793" y="3130960"/>
                  </a:lnTo>
                  <a:cubicBezTo>
                    <a:pt x="1300264" y="3133307"/>
                    <a:pt x="1323734" y="3133307"/>
                    <a:pt x="1347205" y="3135654"/>
                  </a:cubicBezTo>
                  <a:cubicBezTo>
                    <a:pt x="1349552" y="3135654"/>
                    <a:pt x="1354246" y="3135654"/>
                    <a:pt x="1356593" y="3135654"/>
                  </a:cubicBezTo>
                  <a:cubicBezTo>
                    <a:pt x="1377716" y="3135654"/>
                    <a:pt x="1398840" y="3138001"/>
                    <a:pt x="1419963" y="3138001"/>
                  </a:cubicBezTo>
                  <a:cubicBezTo>
                    <a:pt x="1427004" y="3138001"/>
                    <a:pt x="1436392" y="3138001"/>
                    <a:pt x="1443434" y="3138001"/>
                  </a:cubicBezTo>
                  <a:cubicBezTo>
                    <a:pt x="1459863" y="3138001"/>
                    <a:pt x="1476292" y="3140348"/>
                    <a:pt x="1495069" y="3140348"/>
                  </a:cubicBezTo>
                  <a:cubicBezTo>
                    <a:pt x="1504457" y="3140348"/>
                    <a:pt x="1516192" y="3140348"/>
                    <a:pt x="1525580" y="3140348"/>
                  </a:cubicBezTo>
                  <a:cubicBezTo>
                    <a:pt x="1539662" y="3140348"/>
                    <a:pt x="1556092" y="3140348"/>
                    <a:pt x="1570174" y="3140348"/>
                  </a:cubicBezTo>
                  <a:cubicBezTo>
                    <a:pt x="1581909" y="3140348"/>
                    <a:pt x="1593645" y="3140348"/>
                    <a:pt x="1605380" y="3140348"/>
                  </a:cubicBezTo>
                  <a:cubicBezTo>
                    <a:pt x="1612421" y="3140348"/>
                    <a:pt x="1621809" y="3140348"/>
                    <a:pt x="1628850" y="3140348"/>
                  </a:cubicBezTo>
                  <a:cubicBezTo>
                    <a:pt x="1628850" y="3145042"/>
                    <a:pt x="1631197" y="3149737"/>
                    <a:pt x="1635891" y="3154431"/>
                  </a:cubicBezTo>
                  <a:cubicBezTo>
                    <a:pt x="1619462" y="3173207"/>
                    <a:pt x="1600686" y="3191983"/>
                    <a:pt x="1584256" y="3210759"/>
                  </a:cubicBezTo>
                  <a:cubicBezTo>
                    <a:pt x="1581909" y="3213107"/>
                    <a:pt x="1581909" y="3215454"/>
                    <a:pt x="1579562" y="3215454"/>
                  </a:cubicBezTo>
                  <a:cubicBezTo>
                    <a:pt x="1572521" y="3224842"/>
                    <a:pt x="1563133" y="3231883"/>
                    <a:pt x="1556092" y="3241271"/>
                  </a:cubicBezTo>
                  <a:cubicBezTo>
                    <a:pt x="1551398" y="3245965"/>
                    <a:pt x="1549051" y="3250659"/>
                    <a:pt x="1544357" y="3253006"/>
                  </a:cubicBezTo>
                  <a:cubicBezTo>
                    <a:pt x="1537315" y="3260048"/>
                    <a:pt x="1532621" y="3267089"/>
                    <a:pt x="1525580" y="3274130"/>
                  </a:cubicBezTo>
                  <a:cubicBezTo>
                    <a:pt x="1520886" y="3281171"/>
                    <a:pt x="1513845" y="3285865"/>
                    <a:pt x="1509151" y="3292906"/>
                  </a:cubicBezTo>
                  <a:cubicBezTo>
                    <a:pt x="1504457" y="3297600"/>
                    <a:pt x="1499763" y="3302295"/>
                    <a:pt x="1495069" y="3309335"/>
                  </a:cubicBezTo>
                  <a:cubicBezTo>
                    <a:pt x="1488028" y="3316377"/>
                    <a:pt x="1480986" y="3323418"/>
                    <a:pt x="1473945" y="3330459"/>
                  </a:cubicBezTo>
                  <a:cubicBezTo>
                    <a:pt x="1469251" y="3335153"/>
                    <a:pt x="1466904" y="3337500"/>
                    <a:pt x="1462210" y="3342194"/>
                  </a:cubicBezTo>
                  <a:cubicBezTo>
                    <a:pt x="1452822" y="3351582"/>
                    <a:pt x="1445781" y="3358623"/>
                    <a:pt x="1436392" y="3368012"/>
                  </a:cubicBezTo>
                  <a:cubicBezTo>
                    <a:pt x="1434045" y="3370359"/>
                    <a:pt x="1431698" y="3372706"/>
                    <a:pt x="1429351" y="3375053"/>
                  </a:cubicBezTo>
                  <a:cubicBezTo>
                    <a:pt x="1419963" y="3384441"/>
                    <a:pt x="1408228" y="3396176"/>
                    <a:pt x="1398840" y="3405564"/>
                  </a:cubicBezTo>
                  <a:cubicBezTo>
                    <a:pt x="1398840" y="3405564"/>
                    <a:pt x="1398840" y="3405564"/>
                    <a:pt x="1398840" y="3405564"/>
                  </a:cubicBezTo>
                  <a:cubicBezTo>
                    <a:pt x="1326081" y="3475976"/>
                    <a:pt x="1253323" y="3541693"/>
                    <a:pt x="1178217" y="3600369"/>
                  </a:cubicBezTo>
                  <a:cubicBezTo>
                    <a:pt x="1175870" y="3602716"/>
                    <a:pt x="1173523" y="3605063"/>
                    <a:pt x="1171176" y="3605063"/>
                  </a:cubicBezTo>
                  <a:cubicBezTo>
                    <a:pt x="1164135" y="3609757"/>
                    <a:pt x="1157094" y="3616799"/>
                    <a:pt x="1147706" y="3621493"/>
                  </a:cubicBezTo>
                  <a:cubicBezTo>
                    <a:pt x="1143012" y="3626187"/>
                    <a:pt x="1135971" y="3628534"/>
                    <a:pt x="1131276" y="3633228"/>
                  </a:cubicBezTo>
                  <a:cubicBezTo>
                    <a:pt x="1126582" y="3637922"/>
                    <a:pt x="1119541" y="3640269"/>
                    <a:pt x="1114847" y="3644963"/>
                  </a:cubicBezTo>
                  <a:cubicBezTo>
                    <a:pt x="1107806" y="3649657"/>
                    <a:pt x="1100765" y="3656698"/>
                    <a:pt x="1093724" y="3661392"/>
                  </a:cubicBezTo>
                  <a:cubicBezTo>
                    <a:pt x="1089030" y="3663740"/>
                    <a:pt x="1086683" y="3666087"/>
                    <a:pt x="1081988" y="3668434"/>
                  </a:cubicBezTo>
                  <a:cubicBezTo>
                    <a:pt x="1077294" y="3670781"/>
                    <a:pt x="1074947" y="3673128"/>
                    <a:pt x="1070253" y="3675475"/>
                  </a:cubicBezTo>
                  <a:cubicBezTo>
                    <a:pt x="1065559" y="3670781"/>
                    <a:pt x="1060865" y="3666087"/>
                    <a:pt x="1053824" y="3666087"/>
                  </a:cubicBezTo>
                  <a:cubicBezTo>
                    <a:pt x="1049130" y="3666087"/>
                    <a:pt x="1046783" y="3668434"/>
                    <a:pt x="1042089" y="3670781"/>
                  </a:cubicBezTo>
                  <a:cubicBezTo>
                    <a:pt x="981065" y="3586287"/>
                    <a:pt x="924736" y="3504140"/>
                    <a:pt x="868407" y="3421994"/>
                  </a:cubicBezTo>
                  <a:cubicBezTo>
                    <a:pt x="866060" y="3417300"/>
                    <a:pt x="861366" y="3412606"/>
                    <a:pt x="859019" y="3407912"/>
                  </a:cubicBezTo>
                  <a:cubicBezTo>
                    <a:pt x="842590" y="3384441"/>
                    <a:pt x="828507" y="3360971"/>
                    <a:pt x="812078" y="3337500"/>
                  </a:cubicBezTo>
                  <a:cubicBezTo>
                    <a:pt x="807384" y="3328112"/>
                    <a:pt x="800343" y="3321071"/>
                    <a:pt x="795649" y="3311683"/>
                  </a:cubicBezTo>
                  <a:cubicBezTo>
                    <a:pt x="783914" y="3292906"/>
                    <a:pt x="769831" y="3271783"/>
                    <a:pt x="758096" y="3253006"/>
                  </a:cubicBezTo>
                  <a:cubicBezTo>
                    <a:pt x="751055" y="3241271"/>
                    <a:pt x="744014" y="3229536"/>
                    <a:pt x="734626" y="3217801"/>
                  </a:cubicBezTo>
                  <a:cubicBezTo>
                    <a:pt x="725237" y="3201371"/>
                    <a:pt x="715849" y="3187289"/>
                    <a:pt x="706461" y="3170860"/>
                  </a:cubicBezTo>
                  <a:cubicBezTo>
                    <a:pt x="694726" y="3149737"/>
                    <a:pt x="680643" y="3130960"/>
                    <a:pt x="668908" y="3112184"/>
                  </a:cubicBezTo>
                  <a:cubicBezTo>
                    <a:pt x="664214" y="3105142"/>
                    <a:pt x="661867" y="3100448"/>
                    <a:pt x="657173" y="3093407"/>
                  </a:cubicBezTo>
                  <a:cubicBezTo>
                    <a:pt x="645438" y="3072284"/>
                    <a:pt x="631355" y="3053507"/>
                    <a:pt x="619620" y="3032384"/>
                  </a:cubicBezTo>
                  <a:cubicBezTo>
                    <a:pt x="624314" y="3030037"/>
                    <a:pt x="626661" y="3025343"/>
                    <a:pt x="626661" y="3022996"/>
                  </a:cubicBezTo>
                  <a:cubicBezTo>
                    <a:pt x="629008" y="3022996"/>
                    <a:pt x="631355" y="3022996"/>
                    <a:pt x="633703" y="3025343"/>
                  </a:cubicBezTo>
                  <a:cubicBezTo>
                    <a:pt x="640744" y="3025343"/>
                    <a:pt x="650132" y="3027690"/>
                    <a:pt x="659520" y="3030037"/>
                  </a:cubicBezTo>
                  <a:close/>
                  <a:moveTo>
                    <a:pt x="1621809" y="3067590"/>
                  </a:moveTo>
                  <a:cubicBezTo>
                    <a:pt x="1617115" y="3055855"/>
                    <a:pt x="1614768" y="3046466"/>
                    <a:pt x="1610074" y="3034731"/>
                  </a:cubicBezTo>
                  <a:cubicBezTo>
                    <a:pt x="1607727" y="3027690"/>
                    <a:pt x="1605380" y="3020649"/>
                    <a:pt x="1603033" y="3013608"/>
                  </a:cubicBezTo>
                  <a:cubicBezTo>
                    <a:pt x="1598339" y="3004220"/>
                    <a:pt x="1595992" y="2994831"/>
                    <a:pt x="1591298" y="2985443"/>
                  </a:cubicBezTo>
                  <a:cubicBezTo>
                    <a:pt x="1588950" y="2976055"/>
                    <a:pt x="1584256" y="2966667"/>
                    <a:pt x="1581909" y="2957279"/>
                  </a:cubicBezTo>
                  <a:cubicBezTo>
                    <a:pt x="1579562" y="2950237"/>
                    <a:pt x="1577215" y="2940849"/>
                    <a:pt x="1574868" y="2933808"/>
                  </a:cubicBezTo>
                  <a:cubicBezTo>
                    <a:pt x="1570174" y="2919726"/>
                    <a:pt x="1565480" y="2907991"/>
                    <a:pt x="1560786" y="2893908"/>
                  </a:cubicBezTo>
                  <a:cubicBezTo>
                    <a:pt x="1558439" y="2889214"/>
                    <a:pt x="1558439" y="2886867"/>
                    <a:pt x="1556092" y="2882173"/>
                  </a:cubicBezTo>
                  <a:cubicBezTo>
                    <a:pt x="1544357" y="2851662"/>
                    <a:pt x="1534968" y="2818803"/>
                    <a:pt x="1523233" y="2788291"/>
                  </a:cubicBezTo>
                  <a:cubicBezTo>
                    <a:pt x="1523233" y="2785944"/>
                    <a:pt x="1523233" y="2785944"/>
                    <a:pt x="1520886" y="2783597"/>
                  </a:cubicBezTo>
                  <a:cubicBezTo>
                    <a:pt x="1473945" y="2645121"/>
                    <a:pt x="1429351" y="2516034"/>
                    <a:pt x="1391799" y="2403376"/>
                  </a:cubicBezTo>
                  <a:cubicBezTo>
                    <a:pt x="1398840" y="2401028"/>
                    <a:pt x="1405881" y="2393987"/>
                    <a:pt x="1405881" y="2384599"/>
                  </a:cubicBezTo>
                  <a:cubicBezTo>
                    <a:pt x="1405881" y="2382252"/>
                    <a:pt x="1405881" y="2379905"/>
                    <a:pt x="1403534" y="2377558"/>
                  </a:cubicBezTo>
                  <a:cubicBezTo>
                    <a:pt x="1441087" y="2361129"/>
                    <a:pt x="1476292" y="2344700"/>
                    <a:pt x="1513845" y="2328270"/>
                  </a:cubicBezTo>
                  <a:cubicBezTo>
                    <a:pt x="1556092" y="2309494"/>
                    <a:pt x="1600686" y="2290717"/>
                    <a:pt x="1642933" y="2271941"/>
                  </a:cubicBezTo>
                  <a:cubicBezTo>
                    <a:pt x="1764979" y="2217959"/>
                    <a:pt x="1891719" y="2163977"/>
                    <a:pt x="2020807" y="2109995"/>
                  </a:cubicBezTo>
                  <a:cubicBezTo>
                    <a:pt x="2023154" y="2109995"/>
                    <a:pt x="2025501" y="2107648"/>
                    <a:pt x="2025501" y="2107648"/>
                  </a:cubicBezTo>
                  <a:cubicBezTo>
                    <a:pt x="2027848" y="2112342"/>
                    <a:pt x="2030195" y="2114689"/>
                    <a:pt x="2034889" y="2117036"/>
                  </a:cubicBezTo>
                  <a:cubicBezTo>
                    <a:pt x="2016113" y="2166324"/>
                    <a:pt x="1994989" y="2213265"/>
                    <a:pt x="1976213" y="2262553"/>
                  </a:cubicBezTo>
                  <a:cubicBezTo>
                    <a:pt x="1969172" y="2278982"/>
                    <a:pt x="1962131" y="2295411"/>
                    <a:pt x="1955090" y="2314188"/>
                  </a:cubicBezTo>
                  <a:cubicBezTo>
                    <a:pt x="1931619" y="2375211"/>
                    <a:pt x="1905802" y="2438581"/>
                    <a:pt x="1882331" y="2499605"/>
                  </a:cubicBezTo>
                  <a:cubicBezTo>
                    <a:pt x="1877637" y="2508993"/>
                    <a:pt x="1875290" y="2518381"/>
                    <a:pt x="1870596" y="2527769"/>
                  </a:cubicBezTo>
                  <a:cubicBezTo>
                    <a:pt x="1849473" y="2581751"/>
                    <a:pt x="1830696" y="2633386"/>
                    <a:pt x="1809573" y="2687368"/>
                  </a:cubicBezTo>
                  <a:cubicBezTo>
                    <a:pt x="1802532" y="2703798"/>
                    <a:pt x="1795491" y="2722574"/>
                    <a:pt x="1790797" y="2739003"/>
                  </a:cubicBezTo>
                  <a:cubicBezTo>
                    <a:pt x="1764979" y="2809415"/>
                    <a:pt x="1739161" y="2877479"/>
                    <a:pt x="1713344" y="2947890"/>
                  </a:cubicBezTo>
                  <a:cubicBezTo>
                    <a:pt x="1692220" y="3004220"/>
                    <a:pt x="1671097" y="3060549"/>
                    <a:pt x="1649974" y="3116878"/>
                  </a:cubicBezTo>
                  <a:cubicBezTo>
                    <a:pt x="1647627" y="3116878"/>
                    <a:pt x="1645280" y="3114531"/>
                    <a:pt x="1642933" y="3114531"/>
                  </a:cubicBezTo>
                  <a:cubicBezTo>
                    <a:pt x="1640586" y="3114531"/>
                    <a:pt x="1638239" y="3114531"/>
                    <a:pt x="1635891" y="3116878"/>
                  </a:cubicBezTo>
                  <a:cubicBezTo>
                    <a:pt x="1631197" y="3105142"/>
                    <a:pt x="1626503" y="3093407"/>
                    <a:pt x="1624156" y="3084019"/>
                  </a:cubicBezTo>
                  <a:cubicBezTo>
                    <a:pt x="1624156" y="3079325"/>
                    <a:pt x="1624156" y="3072284"/>
                    <a:pt x="1621809" y="3067590"/>
                  </a:cubicBezTo>
                  <a:close/>
                  <a:moveTo>
                    <a:pt x="1300264" y="1962131"/>
                  </a:moveTo>
                  <a:cubicBezTo>
                    <a:pt x="1300264" y="1959784"/>
                    <a:pt x="1300264" y="1957437"/>
                    <a:pt x="1300264" y="1952743"/>
                  </a:cubicBezTo>
                  <a:cubicBezTo>
                    <a:pt x="1300264" y="1924578"/>
                    <a:pt x="1302611" y="1896413"/>
                    <a:pt x="1302611" y="1868249"/>
                  </a:cubicBezTo>
                  <a:cubicBezTo>
                    <a:pt x="1302611" y="1863555"/>
                    <a:pt x="1302611" y="1858861"/>
                    <a:pt x="1302611" y="1851820"/>
                  </a:cubicBezTo>
                  <a:cubicBezTo>
                    <a:pt x="1302611" y="1826002"/>
                    <a:pt x="1304958" y="1800185"/>
                    <a:pt x="1304958" y="1776714"/>
                  </a:cubicBezTo>
                  <a:cubicBezTo>
                    <a:pt x="1304958" y="1760285"/>
                    <a:pt x="1307305" y="1741508"/>
                    <a:pt x="1307305" y="1725079"/>
                  </a:cubicBezTo>
                  <a:cubicBezTo>
                    <a:pt x="1307305" y="1713344"/>
                    <a:pt x="1307305" y="1699262"/>
                    <a:pt x="1309652" y="1685179"/>
                  </a:cubicBezTo>
                  <a:cubicBezTo>
                    <a:pt x="1309652" y="1661709"/>
                    <a:pt x="1311999" y="1638238"/>
                    <a:pt x="1311999" y="1614768"/>
                  </a:cubicBezTo>
                  <a:cubicBezTo>
                    <a:pt x="1311999" y="1607727"/>
                    <a:pt x="1311999" y="1603033"/>
                    <a:pt x="1311999" y="1595992"/>
                  </a:cubicBezTo>
                  <a:cubicBezTo>
                    <a:pt x="1316693" y="1513845"/>
                    <a:pt x="1321387" y="1434045"/>
                    <a:pt x="1326081" y="1356593"/>
                  </a:cubicBezTo>
                  <a:cubicBezTo>
                    <a:pt x="1326081" y="1356593"/>
                    <a:pt x="1326081" y="1356593"/>
                    <a:pt x="1326081" y="1356593"/>
                  </a:cubicBezTo>
                  <a:cubicBezTo>
                    <a:pt x="1337816" y="1356593"/>
                    <a:pt x="1347205" y="1347205"/>
                    <a:pt x="1347205" y="1335469"/>
                  </a:cubicBezTo>
                  <a:cubicBezTo>
                    <a:pt x="1347205" y="1326081"/>
                    <a:pt x="1340164" y="1316693"/>
                    <a:pt x="1328428" y="1316693"/>
                  </a:cubicBezTo>
                  <a:cubicBezTo>
                    <a:pt x="1330775" y="1295570"/>
                    <a:pt x="1330775" y="1272099"/>
                    <a:pt x="1333122" y="1250976"/>
                  </a:cubicBezTo>
                  <a:cubicBezTo>
                    <a:pt x="1333122" y="1241588"/>
                    <a:pt x="1335469" y="1234546"/>
                    <a:pt x="1335469" y="1225158"/>
                  </a:cubicBezTo>
                  <a:cubicBezTo>
                    <a:pt x="1337816" y="1206382"/>
                    <a:pt x="1337816" y="1187606"/>
                    <a:pt x="1340164" y="1168829"/>
                  </a:cubicBezTo>
                  <a:cubicBezTo>
                    <a:pt x="1340164" y="1161788"/>
                    <a:pt x="1342511" y="1152400"/>
                    <a:pt x="1342511" y="1145359"/>
                  </a:cubicBezTo>
                  <a:cubicBezTo>
                    <a:pt x="1342511" y="1143012"/>
                    <a:pt x="1342511" y="1140665"/>
                    <a:pt x="1342511" y="1140665"/>
                  </a:cubicBezTo>
                  <a:cubicBezTo>
                    <a:pt x="1391799" y="1121888"/>
                    <a:pt x="1441087" y="1103112"/>
                    <a:pt x="1490375" y="1084335"/>
                  </a:cubicBezTo>
                  <a:cubicBezTo>
                    <a:pt x="1492722" y="1091377"/>
                    <a:pt x="1499763" y="1096071"/>
                    <a:pt x="1509151" y="1096071"/>
                  </a:cubicBezTo>
                  <a:cubicBezTo>
                    <a:pt x="1520886" y="1096071"/>
                    <a:pt x="1530274" y="1086683"/>
                    <a:pt x="1530274" y="1074947"/>
                  </a:cubicBezTo>
                  <a:cubicBezTo>
                    <a:pt x="1530274" y="1072600"/>
                    <a:pt x="1530274" y="1070253"/>
                    <a:pt x="1530274" y="1070253"/>
                  </a:cubicBezTo>
                  <a:cubicBezTo>
                    <a:pt x="1534968" y="1067906"/>
                    <a:pt x="1542009" y="1065559"/>
                    <a:pt x="1549051" y="1063212"/>
                  </a:cubicBezTo>
                  <a:cubicBezTo>
                    <a:pt x="1551398" y="1067906"/>
                    <a:pt x="1553745" y="1072600"/>
                    <a:pt x="1556092" y="1077294"/>
                  </a:cubicBezTo>
                  <a:cubicBezTo>
                    <a:pt x="1558439" y="1084335"/>
                    <a:pt x="1560786" y="1091377"/>
                    <a:pt x="1565480" y="1098418"/>
                  </a:cubicBezTo>
                  <a:cubicBezTo>
                    <a:pt x="1572521" y="1112500"/>
                    <a:pt x="1577215" y="1126582"/>
                    <a:pt x="1584256" y="1140665"/>
                  </a:cubicBezTo>
                  <a:cubicBezTo>
                    <a:pt x="1586603" y="1145359"/>
                    <a:pt x="1588950" y="1150053"/>
                    <a:pt x="1591298" y="1157094"/>
                  </a:cubicBezTo>
                  <a:cubicBezTo>
                    <a:pt x="1598339" y="1173523"/>
                    <a:pt x="1605380" y="1189953"/>
                    <a:pt x="1612421" y="1208729"/>
                  </a:cubicBezTo>
                  <a:cubicBezTo>
                    <a:pt x="1614768" y="1211076"/>
                    <a:pt x="1614768" y="1213423"/>
                    <a:pt x="1617115" y="1218117"/>
                  </a:cubicBezTo>
                  <a:cubicBezTo>
                    <a:pt x="1624156" y="1236893"/>
                    <a:pt x="1633544" y="1258017"/>
                    <a:pt x="1640586" y="1276793"/>
                  </a:cubicBezTo>
                  <a:cubicBezTo>
                    <a:pt x="1640586" y="1276793"/>
                    <a:pt x="1640586" y="1279140"/>
                    <a:pt x="1640586" y="1279140"/>
                  </a:cubicBezTo>
                  <a:cubicBezTo>
                    <a:pt x="1689873" y="1401187"/>
                    <a:pt x="1739161" y="1532621"/>
                    <a:pt x="1790797" y="1668750"/>
                  </a:cubicBezTo>
                  <a:cubicBezTo>
                    <a:pt x="1783755" y="1671097"/>
                    <a:pt x="1779061" y="1678138"/>
                    <a:pt x="1779061" y="1687526"/>
                  </a:cubicBezTo>
                  <a:cubicBezTo>
                    <a:pt x="1779061" y="1692221"/>
                    <a:pt x="1781408" y="1694568"/>
                    <a:pt x="1783755" y="1699262"/>
                  </a:cubicBezTo>
                  <a:cubicBezTo>
                    <a:pt x="1772020" y="1708650"/>
                    <a:pt x="1757938" y="1718038"/>
                    <a:pt x="1746203" y="1725079"/>
                  </a:cubicBezTo>
                  <a:cubicBezTo>
                    <a:pt x="1741508" y="1727426"/>
                    <a:pt x="1736814" y="1732120"/>
                    <a:pt x="1732120" y="1734467"/>
                  </a:cubicBezTo>
                  <a:cubicBezTo>
                    <a:pt x="1727426" y="1739161"/>
                    <a:pt x="1720385" y="1741508"/>
                    <a:pt x="1715691" y="1746203"/>
                  </a:cubicBezTo>
                  <a:cubicBezTo>
                    <a:pt x="1659362" y="1786102"/>
                    <a:pt x="1605380" y="1826002"/>
                    <a:pt x="1551398" y="1865902"/>
                  </a:cubicBezTo>
                  <a:cubicBezTo>
                    <a:pt x="1546704" y="1870596"/>
                    <a:pt x="1542009" y="1872943"/>
                    <a:pt x="1534968" y="1877637"/>
                  </a:cubicBezTo>
                  <a:cubicBezTo>
                    <a:pt x="1525580" y="1884678"/>
                    <a:pt x="1518539" y="1891719"/>
                    <a:pt x="1509151" y="1896413"/>
                  </a:cubicBezTo>
                  <a:cubicBezTo>
                    <a:pt x="1497416" y="1905802"/>
                    <a:pt x="1485680" y="1915190"/>
                    <a:pt x="1473945" y="1922231"/>
                  </a:cubicBezTo>
                  <a:cubicBezTo>
                    <a:pt x="1471598" y="1924578"/>
                    <a:pt x="1469251" y="1926925"/>
                    <a:pt x="1466904" y="1926925"/>
                  </a:cubicBezTo>
                  <a:cubicBezTo>
                    <a:pt x="1415269" y="1966825"/>
                    <a:pt x="1365981" y="2004378"/>
                    <a:pt x="1316693" y="2039583"/>
                  </a:cubicBezTo>
                  <a:cubicBezTo>
                    <a:pt x="1314346" y="2034889"/>
                    <a:pt x="1307305" y="2032542"/>
                    <a:pt x="1302611" y="2032542"/>
                  </a:cubicBezTo>
                  <a:cubicBezTo>
                    <a:pt x="1302611" y="2032542"/>
                    <a:pt x="1302611" y="2030195"/>
                    <a:pt x="1302611" y="2030195"/>
                  </a:cubicBezTo>
                  <a:cubicBezTo>
                    <a:pt x="1297917" y="2011419"/>
                    <a:pt x="1297917" y="1987948"/>
                    <a:pt x="1300264" y="1962131"/>
                  </a:cubicBezTo>
                  <a:close/>
                  <a:moveTo>
                    <a:pt x="1356593" y="1004536"/>
                  </a:moveTo>
                  <a:cubicBezTo>
                    <a:pt x="1358940" y="983412"/>
                    <a:pt x="1361287" y="962289"/>
                    <a:pt x="1363634" y="943513"/>
                  </a:cubicBezTo>
                  <a:cubicBezTo>
                    <a:pt x="1363634" y="938819"/>
                    <a:pt x="1363634" y="936472"/>
                    <a:pt x="1363634" y="934125"/>
                  </a:cubicBezTo>
                  <a:cubicBezTo>
                    <a:pt x="1365981" y="915348"/>
                    <a:pt x="1368328" y="896572"/>
                    <a:pt x="1370675" y="880142"/>
                  </a:cubicBezTo>
                  <a:cubicBezTo>
                    <a:pt x="1375369" y="877795"/>
                    <a:pt x="1380063" y="875448"/>
                    <a:pt x="1382410" y="873101"/>
                  </a:cubicBezTo>
                  <a:cubicBezTo>
                    <a:pt x="1398840" y="863713"/>
                    <a:pt x="1415269" y="851978"/>
                    <a:pt x="1431698" y="842590"/>
                  </a:cubicBezTo>
                  <a:cubicBezTo>
                    <a:pt x="1434045" y="840243"/>
                    <a:pt x="1436392" y="840243"/>
                    <a:pt x="1438739" y="837896"/>
                  </a:cubicBezTo>
                  <a:cubicBezTo>
                    <a:pt x="1443434" y="844937"/>
                    <a:pt x="1445781" y="854325"/>
                    <a:pt x="1450475" y="861366"/>
                  </a:cubicBezTo>
                  <a:cubicBezTo>
                    <a:pt x="1455169" y="870754"/>
                    <a:pt x="1459863" y="880142"/>
                    <a:pt x="1464557" y="889531"/>
                  </a:cubicBezTo>
                  <a:cubicBezTo>
                    <a:pt x="1469251" y="898919"/>
                    <a:pt x="1473945" y="905960"/>
                    <a:pt x="1476292" y="915348"/>
                  </a:cubicBezTo>
                  <a:cubicBezTo>
                    <a:pt x="1480986" y="924736"/>
                    <a:pt x="1485680" y="931777"/>
                    <a:pt x="1488028" y="941166"/>
                  </a:cubicBezTo>
                  <a:cubicBezTo>
                    <a:pt x="1492722" y="950554"/>
                    <a:pt x="1497416" y="962289"/>
                    <a:pt x="1502110" y="971677"/>
                  </a:cubicBezTo>
                  <a:cubicBezTo>
                    <a:pt x="1502110" y="974024"/>
                    <a:pt x="1504457" y="976371"/>
                    <a:pt x="1504457" y="978718"/>
                  </a:cubicBezTo>
                  <a:cubicBezTo>
                    <a:pt x="1502110" y="976371"/>
                    <a:pt x="1499763" y="976371"/>
                    <a:pt x="1497416" y="976371"/>
                  </a:cubicBezTo>
                  <a:cubicBezTo>
                    <a:pt x="1471598" y="983412"/>
                    <a:pt x="1448128" y="990454"/>
                    <a:pt x="1422310" y="999842"/>
                  </a:cubicBezTo>
                  <a:cubicBezTo>
                    <a:pt x="1410575" y="1004536"/>
                    <a:pt x="1398840" y="1009230"/>
                    <a:pt x="1387104" y="1011577"/>
                  </a:cubicBezTo>
                  <a:cubicBezTo>
                    <a:pt x="1375369" y="1016271"/>
                    <a:pt x="1365981" y="1018618"/>
                    <a:pt x="1354246" y="1023312"/>
                  </a:cubicBezTo>
                  <a:cubicBezTo>
                    <a:pt x="1354246" y="1020965"/>
                    <a:pt x="1354246" y="1018618"/>
                    <a:pt x="1354246" y="1016271"/>
                  </a:cubicBezTo>
                  <a:cubicBezTo>
                    <a:pt x="1356593" y="1013924"/>
                    <a:pt x="1356593" y="1009230"/>
                    <a:pt x="1356593" y="1004536"/>
                  </a:cubicBezTo>
                  <a:close/>
                  <a:moveTo>
                    <a:pt x="2135812" y="819119"/>
                  </a:moveTo>
                  <a:cubicBezTo>
                    <a:pt x="2140506" y="807384"/>
                    <a:pt x="2147548" y="795649"/>
                    <a:pt x="2152242" y="783914"/>
                  </a:cubicBezTo>
                  <a:cubicBezTo>
                    <a:pt x="2154589" y="776872"/>
                    <a:pt x="2159283" y="772178"/>
                    <a:pt x="2161630" y="765137"/>
                  </a:cubicBezTo>
                  <a:cubicBezTo>
                    <a:pt x="2166324" y="753402"/>
                    <a:pt x="2173365" y="741667"/>
                    <a:pt x="2178059" y="732279"/>
                  </a:cubicBezTo>
                  <a:cubicBezTo>
                    <a:pt x="2180406" y="725237"/>
                    <a:pt x="2185100" y="720543"/>
                    <a:pt x="2187447" y="713502"/>
                  </a:cubicBezTo>
                  <a:cubicBezTo>
                    <a:pt x="2192141" y="701767"/>
                    <a:pt x="2199183" y="692379"/>
                    <a:pt x="2203877" y="680643"/>
                  </a:cubicBezTo>
                  <a:cubicBezTo>
                    <a:pt x="2203877" y="680643"/>
                    <a:pt x="2203877" y="680643"/>
                    <a:pt x="2203877" y="680643"/>
                  </a:cubicBezTo>
                  <a:cubicBezTo>
                    <a:pt x="2206224" y="682991"/>
                    <a:pt x="2208571" y="682991"/>
                    <a:pt x="2213265" y="682991"/>
                  </a:cubicBezTo>
                  <a:cubicBezTo>
                    <a:pt x="2217959" y="682991"/>
                    <a:pt x="2220306" y="680643"/>
                    <a:pt x="2225000" y="678296"/>
                  </a:cubicBezTo>
                  <a:cubicBezTo>
                    <a:pt x="2232041" y="687685"/>
                    <a:pt x="2239082" y="697073"/>
                    <a:pt x="2246123" y="704114"/>
                  </a:cubicBezTo>
                  <a:cubicBezTo>
                    <a:pt x="2248471" y="706461"/>
                    <a:pt x="2250818" y="708808"/>
                    <a:pt x="2253165" y="713502"/>
                  </a:cubicBezTo>
                  <a:cubicBezTo>
                    <a:pt x="2262553" y="725237"/>
                    <a:pt x="2269594" y="736973"/>
                    <a:pt x="2278982" y="748708"/>
                  </a:cubicBezTo>
                  <a:cubicBezTo>
                    <a:pt x="2283676" y="753402"/>
                    <a:pt x="2288370" y="760443"/>
                    <a:pt x="2290717" y="765137"/>
                  </a:cubicBezTo>
                  <a:cubicBezTo>
                    <a:pt x="2297759" y="774525"/>
                    <a:pt x="2304800" y="783914"/>
                    <a:pt x="2311841" y="793302"/>
                  </a:cubicBezTo>
                  <a:cubicBezTo>
                    <a:pt x="2318882" y="802690"/>
                    <a:pt x="2323576" y="809731"/>
                    <a:pt x="2330617" y="819119"/>
                  </a:cubicBezTo>
                  <a:cubicBezTo>
                    <a:pt x="2332964" y="823813"/>
                    <a:pt x="2337658" y="828507"/>
                    <a:pt x="2340005" y="833202"/>
                  </a:cubicBezTo>
                  <a:cubicBezTo>
                    <a:pt x="2264900" y="837896"/>
                    <a:pt x="2192141" y="842590"/>
                    <a:pt x="2117036" y="849631"/>
                  </a:cubicBezTo>
                  <a:cubicBezTo>
                    <a:pt x="2119383" y="844937"/>
                    <a:pt x="2121730" y="837896"/>
                    <a:pt x="2124077" y="833202"/>
                  </a:cubicBezTo>
                  <a:cubicBezTo>
                    <a:pt x="2128771" y="830854"/>
                    <a:pt x="2131118" y="823813"/>
                    <a:pt x="2135812" y="819119"/>
                  </a:cubicBezTo>
                  <a:close/>
                  <a:moveTo>
                    <a:pt x="2600528" y="833202"/>
                  </a:moveTo>
                  <a:cubicBezTo>
                    <a:pt x="2609916" y="833202"/>
                    <a:pt x="2619304" y="833202"/>
                    <a:pt x="2626345" y="833202"/>
                  </a:cubicBezTo>
                  <a:cubicBezTo>
                    <a:pt x="2645121" y="833202"/>
                    <a:pt x="2661551" y="833202"/>
                    <a:pt x="2680327" y="835549"/>
                  </a:cubicBezTo>
                  <a:cubicBezTo>
                    <a:pt x="2692062" y="835549"/>
                    <a:pt x="2701450" y="835549"/>
                    <a:pt x="2713186" y="837896"/>
                  </a:cubicBezTo>
                  <a:cubicBezTo>
                    <a:pt x="2729615" y="837896"/>
                    <a:pt x="2746044" y="840243"/>
                    <a:pt x="2762474" y="840243"/>
                  </a:cubicBezTo>
                  <a:cubicBezTo>
                    <a:pt x="2774209" y="840243"/>
                    <a:pt x="2785944" y="842590"/>
                    <a:pt x="2795332" y="842590"/>
                  </a:cubicBezTo>
                  <a:cubicBezTo>
                    <a:pt x="2811762" y="842590"/>
                    <a:pt x="2825844" y="844937"/>
                    <a:pt x="2842273" y="847284"/>
                  </a:cubicBezTo>
                  <a:cubicBezTo>
                    <a:pt x="2854008" y="847284"/>
                    <a:pt x="2865744" y="849631"/>
                    <a:pt x="2877479" y="849631"/>
                  </a:cubicBezTo>
                  <a:cubicBezTo>
                    <a:pt x="2891561" y="851978"/>
                    <a:pt x="2907991" y="851978"/>
                    <a:pt x="2922073" y="854325"/>
                  </a:cubicBezTo>
                  <a:cubicBezTo>
                    <a:pt x="2933808" y="856672"/>
                    <a:pt x="2945543" y="856672"/>
                    <a:pt x="2957279" y="859019"/>
                  </a:cubicBezTo>
                  <a:cubicBezTo>
                    <a:pt x="2957279" y="863713"/>
                    <a:pt x="2957279" y="868407"/>
                    <a:pt x="2957279" y="873101"/>
                  </a:cubicBezTo>
                  <a:cubicBezTo>
                    <a:pt x="2898602" y="870754"/>
                    <a:pt x="2842273" y="868407"/>
                    <a:pt x="2783597" y="868407"/>
                  </a:cubicBezTo>
                  <a:cubicBezTo>
                    <a:pt x="2649816" y="868407"/>
                    <a:pt x="2513687" y="875448"/>
                    <a:pt x="2379905" y="889531"/>
                  </a:cubicBezTo>
                  <a:cubicBezTo>
                    <a:pt x="2377558" y="884836"/>
                    <a:pt x="2372864" y="880142"/>
                    <a:pt x="2370517" y="875448"/>
                  </a:cubicBezTo>
                  <a:cubicBezTo>
                    <a:pt x="2368170" y="870754"/>
                    <a:pt x="2363476" y="866060"/>
                    <a:pt x="2361129" y="861366"/>
                  </a:cubicBezTo>
                  <a:cubicBezTo>
                    <a:pt x="2356435" y="854325"/>
                    <a:pt x="2349394" y="847284"/>
                    <a:pt x="2344699" y="837896"/>
                  </a:cubicBezTo>
                  <a:cubicBezTo>
                    <a:pt x="2403376" y="835549"/>
                    <a:pt x="2462052" y="833202"/>
                    <a:pt x="2520728" y="833202"/>
                  </a:cubicBezTo>
                  <a:cubicBezTo>
                    <a:pt x="2546545" y="830854"/>
                    <a:pt x="2572363" y="830854"/>
                    <a:pt x="2600528" y="833202"/>
                  </a:cubicBezTo>
                  <a:close/>
                  <a:moveTo>
                    <a:pt x="3039425" y="868407"/>
                  </a:moveTo>
                  <a:cubicBezTo>
                    <a:pt x="3053508" y="870754"/>
                    <a:pt x="3067590" y="873101"/>
                    <a:pt x="3084019" y="875448"/>
                  </a:cubicBezTo>
                  <a:cubicBezTo>
                    <a:pt x="3095754" y="877795"/>
                    <a:pt x="3107489" y="880142"/>
                    <a:pt x="3121572" y="880142"/>
                  </a:cubicBezTo>
                  <a:cubicBezTo>
                    <a:pt x="3130960" y="882489"/>
                    <a:pt x="3140348" y="882489"/>
                    <a:pt x="3149736" y="884836"/>
                  </a:cubicBezTo>
                  <a:cubicBezTo>
                    <a:pt x="3088713" y="877795"/>
                    <a:pt x="3025343" y="873101"/>
                    <a:pt x="2964320" y="870754"/>
                  </a:cubicBezTo>
                  <a:cubicBezTo>
                    <a:pt x="2964320" y="868407"/>
                    <a:pt x="2964320" y="868407"/>
                    <a:pt x="2964320" y="866060"/>
                  </a:cubicBezTo>
                  <a:cubicBezTo>
                    <a:pt x="2964320" y="863713"/>
                    <a:pt x="2964320" y="861366"/>
                    <a:pt x="2964320" y="859019"/>
                  </a:cubicBezTo>
                  <a:cubicBezTo>
                    <a:pt x="2978402" y="861366"/>
                    <a:pt x="2992484" y="861366"/>
                    <a:pt x="3006567" y="863713"/>
                  </a:cubicBezTo>
                  <a:cubicBezTo>
                    <a:pt x="3015955" y="863713"/>
                    <a:pt x="3027690" y="866060"/>
                    <a:pt x="3039425" y="868407"/>
                  </a:cubicBezTo>
                  <a:close/>
                  <a:moveTo>
                    <a:pt x="3215454" y="868407"/>
                  </a:moveTo>
                  <a:cubicBezTo>
                    <a:pt x="3217801" y="875448"/>
                    <a:pt x="3222495" y="884836"/>
                    <a:pt x="3224842" y="891878"/>
                  </a:cubicBezTo>
                  <a:cubicBezTo>
                    <a:pt x="3213106" y="891878"/>
                    <a:pt x="3203718" y="889531"/>
                    <a:pt x="3191983" y="889531"/>
                  </a:cubicBezTo>
                  <a:cubicBezTo>
                    <a:pt x="3191983" y="889531"/>
                    <a:pt x="3191983" y="889531"/>
                    <a:pt x="3191983" y="889531"/>
                  </a:cubicBezTo>
                  <a:cubicBezTo>
                    <a:pt x="3191983" y="887184"/>
                    <a:pt x="3191983" y="882489"/>
                    <a:pt x="3189636" y="880142"/>
                  </a:cubicBezTo>
                  <a:cubicBezTo>
                    <a:pt x="3194330" y="877795"/>
                    <a:pt x="3201371" y="875448"/>
                    <a:pt x="3206066" y="870754"/>
                  </a:cubicBezTo>
                  <a:cubicBezTo>
                    <a:pt x="3210760" y="870754"/>
                    <a:pt x="3213106" y="868407"/>
                    <a:pt x="3215454" y="868407"/>
                  </a:cubicBezTo>
                  <a:close/>
                  <a:moveTo>
                    <a:pt x="2957279" y="1002189"/>
                  </a:moveTo>
                  <a:cubicBezTo>
                    <a:pt x="2945543" y="1002189"/>
                    <a:pt x="2938502" y="1011577"/>
                    <a:pt x="2938502" y="1023312"/>
                  </a:cubicBezTo>
                  <a:cubicBezTo>
                    <a:pt x="2938502" y="1035047"/>
                    <a:pt x="2947890" y="1042089"/>
                    <a:pt x="2957279" y="1044436"/>
                  </a:cubicBezTo>
                  <a:cubicBezTo>
                    <a:pt x="2957279" y="1138318"/>
                    <a:pt x="2957279" y="1232199"/>
                    <a:pt x="2959626" y="1330775"/>
                  </a:cubicBezTo>
                  <a:cubicBezTo>
                    <a:pt x="2959626" y="1333122"/>
                    <a:pt x="2959626" y="1333122"/>
                    <a:pt x="2959626" y="1335469"/>
                  </a:cubicBezTo>
                  <a:cubicBezTo>
                    <a:pt x="2959626" y="1368328"/>
                    <a:pt x="2961973" y="1403534"/>
                    <a:pt x="2961973" y="1436392"/>
                  </a:cubicBezTo>
                  <a:cubicBezTo>
                    <a:pt x="2961973" y="1441087"/>
                    <a:pt x="2961973" y="1448128"/>
                    <a:pt x="2961973" y="1452822"/>
                  </a:cubicBezTo>
                  <a:cubicBezTo>
                    <a:pt x="2961973" y="1483333"/>
                    <a:pt x="2964320" y="1511498"/>
                    <a:pt x="2964320" y="1542009"/>
                  </a:cubicBezTo>
                  <a:cubicBezTo>
                    <a:pt x="2964320" y="1551398"/>
                    <a:pt x="2964320" y="1563133"/>
                    <a:pt x="2964320" y="1572521"/>
                  </a:cubicBezTo>
                  <a:cubicBezTo>
                    <a:pt x="2964320" y="1598339"/>
                    <a:pt x="2966667" y="1621809"/>
                    <a:pt x="2966667" y="1647627"/>
                  </a:cubicBezTo>
                  <a:cubicBezTo>
                    <a:pt x="2966667" y="1666403"/>
                    <a:pt x="2969014" y="1682832"/>
                    <a:pt x="2969014" y="1701609"/>
                  </a:cubicBezTo>
                  <a:cubicBezTo>
                    <a:pt x="2969014" y="1720385"/>
                    <a:pt x="2971361" y="1736814"/>
                    <a:pt x="2971361" y="1755591"/>
                  </a:cubicBezTo>
                  <a:cubicBezTo>
                    <a:pt x="2973708" y="1783755"/>
                    <a:pt x="2973708" y="1809573"/>
                    <a:pt x="2976055" y="1837737"/>
                  </a:cubicBezTo>
                  <a:cubicBezTo>
                    <a:pt x="2976055" y="1840084"/>
                    <a:pt x="2976055" y="1844779"/>
                    <a:pt x="2976055" y="1847126"/>
                  </a:cubicBezTo>
                  <a:cubicBezTo>
                    <a:pt x="2973708" y="1847126"/>
                    <a:pt x="2971361" y="1847126"/>
                    <a:pt x="2969014" y="1849473"/>
                  </a:cubicBezTo>
                  <a:cubicBezTo>
                    <a:pt x="2969014" y="1847126"/>
                    <a:pt x="2966667" y="1847126"/>
                    <a:pt x="2966667" y="1844779"/>
                  </a:cubicBezTo>
                  <a:cubicBezTo>
                    <a:pt x="2957279" y="1828349"/>
                    <a:pt x="2947890" y="1811920"/>
                    <a:pt x="2938502" y="1795491"/>
                  </a:cubicBezTo>
                  <a:cubicBezTo>
                    <a:pt x="2912685" y="1753244"/>
                    <a:pt x="2889214" y="1713344"/>
                    <a:pt x="2863397" y="1671097"/>
                  </a:cubicBezTo>
                  <a:cubicBezTo>
                    <a:pt x="2861050" y="1666403"/>
                    <a:pt x="2858703" y="1664056"/>
                    <a:pt x="2856355" y="1659362"/>
                  </a:cubicBezTo>
                  <a:cubicBezTo>
                    <a:pt x="2842273" y="1638238"/>
                    <a:pt x="2830538" y="1614768"/>
                    <a:pt x="2816456" y="1593645"/>
                  </a:cubicBezTo>
                  <a:cubicBezTo>
                    <a:pt x="2790638" y="1551398"/>
                    <a:pt x="2767168" y="1509151"/>
                    <a:pt x="2741350" y="1466904"/>
                  </a:cubicBezTo>
                  <a:cubicBezTo>
                    <a:pt x="2741350" y="1464557"/>
                    <a:pt x="2739003" y="1462210"/>
                    <a:pt x="2739003" y="1462210"/>
                  </a:cubicBezTo>
                  <a:cubicBezTo>
                    <a:pt x="2652163" y="1316693"/>
                    <a:pt x="2567669" y="1178217"/>
                    <a:pt x="2483175" y="1044436"/>
                  </a:cubicBezTo>
                  <a:cubicBezTo>
                    <a:pt x="2483175" y="1044436"/>
                    <a:pt x="2483175" y="1044436"/>
                    <a:pt x="2483175" y="1044436"/>
                  </a:cubicBezTo>
                  <a:cubicBezTo>
                    <a:pt x="2471440" y="1025659"/>
                    <a:pt x="2457358" y="1006883"/>
                    <a:pt x="2445622" y="988107"/>
                  </a:cubicBezTo>
                  <a:cubicBezTo>
                    <a:pt x="2445622" y="985760"/>
                    <a:pt x="2443275" y="985760"/>
                    <a:pt x="2443275" y="983412"/>
                  </a:cubicBezTo>
                  <a:cubicBezTo>
                    <a:pt x="2431540" y="966983"/>
                    <a:pt x="2419805" y="948207"/>
                    <a:pt x="2408070" y="931777"/>
                  </a:cubicBezTo>
                  <a:cubicBezTo>
                    <a:pt x="2405723" y="927083"/>
                    <a:pt x="2401029" y="922389"/>
                    <a:pt x="2398681" y="917695"/>
                  </a:cubicBezTo>
                  <a:cubicBezTo>
                    <a:pt x="2393987" y="908307"/>
                    <a:pt x="2386946" y="901266"/>
                    <a:pt x="2382252" y="891878"/>
                  </a:cubicBezTo>
                  <a:cubicBezTo>
                    <a:pt x="2516034" y="877795"/>
                    <a:pt x="2652163" y="870754"/>
                    <a:pt x="2785944" y="870754"/>
                  </a:cubicBezTo>
                  <a:cubicBezTo>
                    <a:pt x="2844620" y="870754"/>
                    <a:pt x="2900949" y="873101"/>
                    <a:pt x="2959626" y="875448"/>
                  </a:cubicBezTo>
                  <a:cubicBezTo>
                    <a:pt x="2959626" y="905960"/>
                    <a:pt x="2959626" y="938819"/>
                    <a:pt x="2957279" y="971677"/>
                  </a:cubicBezTo>
                  <a:cubicBezTo>
                    <a:pt x="2957279" y="978718"/>
                    <a:pt x="2957279" y="990454"/>
                    <a:pt x="2957279" y="1002189"/>
                  </a:cubicBezTo>
                  <a:close/>
                  <a:moveTo>
                    <a:pt x="3421994" y="2558281"/>
                  </a:moveTo>
                  <a:cubicBezTo>
                    <a:pt x="3429035" y="2558281"/>
                    <a:pt x="3438423" y="2560628"/>
                    <a:pt x="3445464" y="2560628"/>
                  </a:cubicBezTo>
                  <a:cubicBezTo>
                    <a:pt x="3454852" y="2560628"/>
                    <a:pt x="3464241" y="2562975"/>
                    <a:pt x="3473629" y="2562975"/>
                  </a:cubicBezTo>
                  <a:cubicBezTo>
                    <a:pt x="3485364" y="2562975"/>
                    <a:pt x="3497099" y="2565322"/>
                    <a:pt x="3506487" y="2565322"/>
                  </a:cubicBezTo>
                  <a:cubicBezTo>
                    <a:pt x="3506487" y="2565322"/>
                    <a:pt x="3506487" y="2565322"/>
                    <a:pt x="3506487" y="2565322"/>
                  </a:cubicBezTo>
                  <a:cubicBezTo>
                    <a:pt x="3506487" y="2572363"/>
                    <a:pt x="3511182" y="2579404"/>
                    <a:pt x="3515876" y="2581751"/>
                  </a:cubicBezTo>
                  <a:cubicBezTo>
                    <a:pt x="3506487" y="2598180"/>
                    <a:pt x="3499446" y="2612263"/>
                    <a:pt x="3490058" y="2628692"/>
                  </a:cubicBezTo>
                  <a:cubicBezTo>
                    <a:pt x="3483017" y="2640427"/>
                    <a:pt x="3475976" y="2654510"/>
                    <a:pt x="3468935" y="2666245"/>
                  </a:cubicBezTo>
                  <a:cubicBezTo>
                    <a:pt x="3431382" y="2734309"/>
                    <a:pt x="3396176" y="2804721"/>
                    <a:pt x="3360970" y="2875132"/>
                  </a:cubicBezTo>
                  <a:cubicBezTo>
                    <a:pt x="3358624" y="2882173"/>
                    <a:pt x="3353929" y="2886867"/>
                    <a:pt x="3351582" y="2893908"/>
                  </a:cubicBezTo>
                  <a:cubicBezTo>
                    <a:pt x="3337500" y="2922073"/>
                    <a:pt x="3321071" y="2952584"/>
                    <a:pt x="3306988" y="2980749"/>
                  </a:cubicBezTo>
                  <a:cubicBezTo>
                    <a:pt x="3295253" y="3001873"/>
                    <a:pt x="3285865" y="3022996"/>
                    <a:pt x="3276477" y="3044119"/>
                  </a:cubicBezTo>
                  <a:cubicBezTo>
                    <a:pt x="3269436" y="3058201"/>
                    <a:pt x="3262395" y="3072284"/>
                    <a:pt x="3255353" y="3084019"/>
                  </a:cubicBezTo>
                  <a:cubicBezTo>
                    <a:pt x="3206066" y="3182595"/>
                    <a:pt x="3159125" y="3278824"/>
                    <a:pt x="3114531" y="3370359"/>
                  </a:cubicBezTo>
                  <a:cubicBezTo>
                    <a:pt x="3112184" y="3370359"/>
                    <a:pt x="3109837" y="3368012"/>
                    <a:pt x="3107489" y="3368012"/>
                  </a:cubicBezTo>
                  <a:cubicBezTo>
                    <a:pt x="3107489" y="3368012"/>
                    <a:pt x="3107489" y="3368012"/>
                    <a:pt x="3107489" y="3368012"/>
                  </a:cubicBezTo>
                  <a:cubicBezTo>
                    <a:pt x="3107489" y="3363318"/>
                    <a:pt x="3107489" y="3358623"/>
                    <a:pt x="3107489" y="3353929"/>
                  </a:cubicBezTo>
                  <a:cubicBezTo>
                    <a:pt x="3105143" y="3330459"/>
                    <a:pt x="3102795" y="3306989"/>
                    <a:pt x="3102795" y="3281171"/>
                  </a:cubicBezTo>
                  <a:cubicBezTo>
                    <a:pt x="3102795" y="3267089"/>
                    <a:pt x="3100449" y="3253006"/>
                    <a:pt x="3100449" y="3238924"/>
                  </a:cubicBezTo>
                  <a:cubicBezTo>
                    <a:pt x="3098101" y="3217801"/>
                    <a:pt x="3098101" y="3196677"/>
                    <a:pt x="3095754" y="3175554"/>
                  </a:cubicBezTo>
                  <a:cubicBezTo>
                    <a:pt x="3095754" y="3159125"/>
                    <a:pt x="3093407" y="3142695"/>
                    <a:pt x="3093407" y="3123919"/>
                  </a:cubicBezTo>
                  <a:cubicBezTo>
                    <a:pt x="3093407" y="3105142"/>
                    <a:pt x="3091060" y="3086366"/>
                    <a:pt x="3091060" y="3067590"/>
                  </a:cubicBezTo>
                  <a:cubicBezTo>
                    <a:pt x="3091060" y="3046466"/>
                    <a:pt x="3088713" y="3022996"/>
                    <a:pt x="3088713" y="3001873"/>
                  </a:cubicBezTo>
                  <a:cubicBezTo>
                    <a:pt x="3088713" y="2987790"/>
                    <a:pt x="3086366" y="2973708"/>
                    <a:pt x="3086366" y="2959626"/>
                  </a:cubicBezTo>
                  <a:cubicBezTo>
                    <a:pt x="3084019" y="2929114"/>
                    <a:pt x="3084019" y="2898602"/>
                    <a:pt x="3081672" y="2865744"/>
                  </a:cubicBezTo>
                  <a:cubicBezTo>
                    <a:pt x="3081672" y="2861050"/>
                    <a:pt x="3081672" y="2854009"/>
                    <a:pt x="3081672" y="2849314"/>
                  </a:cubicBezTo>
                  <a:cubicBezTo>
                    <a:pt x="3076978" y="2746044"/>
                    <a:pt x="3074631" y="2638080"/>
                    <a:pt x="3074631" y="2532463"/>
                  </a:cubicBezTo>
                  <a:cubicBezTo>
                    <a:pt x="3084019" y="2532463"/>
                    <a:pt x="3091060" y="2525422"/>
                    <a:pt x="3093407" y="2516034"/>
                  </a:cubicBezTo>
                  <a:cubicBezTo>
                    <a:pt x="3107489" y="2518381"/>
                    <a:pt x="3121572" y="2520728"/>
                    <a:pt x="3135654" y="2520728"/>
                  </a:cubicBezTo>
                  <a:cubicBezTo>
                    <a:pt x="3236577" y="2537157"/>
                    <a:pt x="3330459" y="2548892"/>
                    <a:pt x="3421994" y="2558281"/>
                  </a:cubicBezTo>
                  <a:close/>
                  <a:moveTo>
                    <a:pt x="3227189" y="3325765"/>
                  </a:moveTo>
                  <a:cubicBezTo>
                    <a:pt x="3245965" y="3316377"/>
                    <a:pt x="3262395" y="3304641"/>
                    <a:pt x="3281171" y="3295253"/>
                  </a:cubicBezTo>
                  <a:cubicBezTo>
                    <a:pt x="3302294" y="3283518"/>
                    <a:pt x="3323418" y="3271783"/>
                    <a:pt x="3342194" y="3260048"/>
                  </a:cubicBezTo>
                  <a:cubicBezTo>
                    <a:pt x="3363318" y="3248312"/>
                    <a:pt x="3386788" y="3234230"/>
                    <a:pt x="3407911" y="3222495"/>
                  </a:cubicBezTo>
                  <a:cubicBezTo>
                    <a:pt x="3424341" y="3213107"/>
                    <a:pt x="3438423" y="3203718"/>
                    <a:pt x="3454852" y="3194330"/>
                  </a:cubicBezTo>
                  <a:cubicBezTo>
                    <a:pt x="3478323" y="3180248"/>
                    <a:pt x="3499446" y="3168513"/>
                    <a:pt x="3522917" y="3154431"/>
                  </a:cubicBezTo>
                  <a:cubicBezTo>
                    <a:pt x="3536999" y="3145042"/>
                    <a:pt x="3551081" y="3138001"/>
                    <a:pt x="3565163" y="3128613"/>
                  </a:cubicBezTo>
                  <a:cubicBezTo>
                    <a:pt x="3586287" y="3116878"/>
                    <a:pt x="3605064" y="3105142"/>
                    <a:pt x="3623840" y="3093407"/>
                  </a:cubicBezTo>
                  <a:cubicBezTo>
                    <a:pt x="3640269" y="3084019"/>
                    <a:pt x="3656698" y="3074631"/>
                    <a:pt x="3673128" y="3062896"/>
                  </a:cubicBezTo>
                  <a:cubicBezTo>
                    <a:pt x="3689557" y="3053507"/>
                    <a:pt x="3708333" y="3041772"/>
                    <a:pt x="3724763" y="3032384"/>
                  </a:cubicBezTo>
                  <a:cubicBezTo>
                    <a:pt x="3743539" y="3020649"/>
                    <a:pt x="3762316" y="3008914"/>
                    <a:pt x="3781092" y="2997178"/>
                  </a:cubicBezTo>
                  <a:cubicBezTo>
                    <a:pt x="3788133" y="2992484"/>
                    <a:pt x="3792827" y="2990137"/>
                    <a:pt x="3799868" y="2985443"/>
                  </a:cubicBezTo>
                  <a:cubicBezTo>
                    <a:pt x="3865585" y="2945543"/>
                    <a:pt x="3928956" y="2905643"/>
                    <a:pt x="3992326" y="2868091"/>
                  </a:cubicBezTo>
                  <a:cubicBezTo>
                    <a:pt x="4020491" y="2851662"/>
                    <a:pt x="4048655" y="2832885"/>
                    <a:pt x="4076820" y="2816456"/>
                  </a:cubicBezTo>
                  <a:cubicBezTo>
                    <a:pt x="4079167" y="2821150"/>
                    <a:pt x="4086208" y="2823497"/>
                    <a:pt x="4090902" y="2825844"/>
                  </a:cubicBezTo>
                  <a:cubicBezTo>
                    <a:pt x="4088555" y="2851662"/>
                    <a:pt x="4088555" y="2877479"/>
                    <a:pt x="4086208" y="2903296"/>
                  </a:cubicBezTo>
                  <a:cubicBezTo>
                    <a:pt x="4086208" y="2905643"/>
                    <a:pt x="4086208" y="2910338"/>
                    <a:pt x="4086208" y="2912685"/>
                  </a:cubicBezTo>
                  <a:cubicBezTo>
                    <a:pt x="4079167" y="3088713"/>
                    <a:pt x="4076820" y="3255354"/>
                    <a:pt x="4081514" y="3414952"/>
                  </a:cubicBezTo>
                  <a:cubicBezTo>
                    <a:pt x="4081514" y="3417300"/>
                    <a:pt x="4081514" y="3417300"/>
                    <a:pt x="4081514" y="3419647"/>
                  </a:cubicBezTo>
                  <a:cubicBezTo>
                    <a:pt x="4081514" y="3450158"/>
                    <a:pt x="4083861" y="3480670"/>
                    <a:pt x="4083861" y="3508834"/>
                  </a:cubicBezTo>
                  <a:cubicBezTo>
                    <a:pt x="4083861" y="3520570"/>
                    <a:pt x="4083861" y="3534652"/>
                    <a:pt x="4086208" y="3546387"/>
                  </a:cubicBezTo>
                  <a:cubicBezTo>
                    <a:pt x="4086208" y="3558122"/>
                    <a:pt x="4086208" y="3569858"/>
                    <a:pt x="4088555" y="3581593"/>
                  </a:cubicBezTo>
                  <a:cubicBezTo>
                    <a:pt x="4079167" y="3581593"/>
                    <a:pt x="4069778" y="3590981"/>
                    <a:pt x="4069778" y="3600369"/>
                  </a:cubicBezTo>
                  <a:cubicBezTo>
                    <a:pt x="4069778" y="3602716"/>
                    <a:pt x="4069778" y="3602716"/>
                    <a:pt x="4069778" y="3602716"/>
                  </a:cubicBezTo>
                  <a:cubicBezTo>
                    <a:pt x="4067432" y="3602716"/>
                    <a:pt x="4065084" y="3605063"/>
                    <a:pt x="4060390" y="3605063"/>
                  </a:cubicBezTo>
                  <a:cubicBezTo>
                    <a:pt x="4053349" y="3607411"/>
                    <a:pt x="4046308" y="3607411"/>
                    <a:pt x="4039267" y="3609757"/>
                  </a:cubicBezTo>
                  <a:cubicBezTo>
                    <a:pt x="4029879" y="3612105"/>
                    <a:pt x="4018143" y="3612105"/>
                    <a:pt x="4008755" y="3614451"/>
                  </a:cubicBezTo>
                  <a:cubicBezTo>
                    <a:pt x="4001714" y="3614451"/>
                    <a:pt x="3994673" y="3616799"/>
                    <a:pt x="3987632" y="3616799"/>
                  </a:cubicBezTo>
                  <a:cubicBezTo>
                    <a:pt x="3975897" y="3619146"/>
                    <a:pt x="3964161" y="3619146"/>
                    <a:pt x="3952426" y="3619146"/>
                  </a:cubicBezTo>
                  <a:cubicBezTo>
                    <a:pt x="3947732" y="3619146"/>
                    <a:pt x="3940691" y="3619146"/>
                    <a:pt x="3935997" y="3621493"/>
                  </a:cubicBezTo>
                  <a:cubicBezTo>
                    <a:pt x="3917220" y="3621493"/>
                    <a:pt x="3900791" y="3623840"/>
                    <a:pt x="3882015" y="3623840"/>
                  </a:cubicBezTo>
                  <a:cubicBezTo>
                    <a:pt x="3853850" y="3623840"/>
                    <a:pt x="3825686" y="3621493"/>
                    <a:pt x="3797521" y="3619146"/>
                  </a:cubicBezTo>
                  <a:cubicBezTo>
                    <a:pt x="3797521" y="3619146"/>
                    <a:pt x="3795174" y="3619146"/>
                    <a:pt x="3795174" y="3619146"/>
                  </a:cubicBezTo>
                  <a:cubicBezTo>
                    <a:pt x="3785786" y="3619146"/>
                    <a:pt x="3774051" y="3616799"/>
                    <a:pt x="3764662" y="3616799"/>
                  </a:cubicBezTo>
                  <a:cubicBezTo>
                    <a:pt x="3759968" y="3616799"/>
                    <a:pt x="3755274" y="3616799"/>
                    <a:pt x="3750580" y="3614451"/>
                  </a:cubicBezTo>
                  <a:cubicBezTo>
                    <a:pt x="3743539" y="3614451"/>
                    <a:pt x="3734151" y="3612105"/>
                    <a:pt x="3727110" y="3612105"/>
                  </a:cubicBezTo>
                  <a:cubicBezTo>
                    <a:pt x="3720069" y="3612105"/>
                    <a:pt x="3713027" y="3609757"/>
                    <a:pt x="3705986" y="3609757"/>
                  </a:cubicBezTo>
                  <a:cubicBezTo>
                    <a:pt x="3698945" y="3607411"/>
                    <a:pt x="3689557" y="3607411"/>
                    <a:pt x="3682516" y="3605063"/>
                  </a:cubicBezTo>
                  <a:cubicBezTo>
                    <a:pt x="3675475" y="3602716"/>
                    <a:pt x="3666086" y="3602716"/>
                    <a:pt x="3659045" y="3600369"/>
                  </a:cubicBezTo>
                  <a:cubicBezTo>
                    <a:pt x="3652004" y="3598022"/>
                    <a:pt x="3644963" y="3598022"/>
                    <a:pt x="3637922" y="3595675"/>
                  </a:cubicBezTo>
                  <a:cubicBezTo>
                    <a:pt x="3628534" y="3593328"/>
                    <a:pt x="3621493" y="3590981"/>
                    <a:pt x="3612104" y="3590981"/>
                  </a:cubicBezTo>
                  <a:cubicBezTo>
                    <a:pt x="3605064" y="3588634"/>
                    <a:pt x="3600369" y="3588634"/>
                    <a:pt x="3593328" y="3586287"/>
                  </a:cubicBezTo>
                  <a:cubicBezTo>
                    <a:pt x="3583940" y="3583940"/>
                    <a:pt x="3574552" y="3581593"/>
                    <a:pt x="3562817" y="3579246"/>
                  </a:cubicBezTo>
                  <a:cubicBezTo>
                    <a:pt x="3558123" y="3576899"/>
                    <a:pt x="3551081" y="3576899"/>
                    <a:pt x="3546387" y="3574552"/>
                  </a:cubicBezTo>
                  <a:cubicBezTo>
                    <a:pt x="3536999" y="3572205"/>
                    <a:pt x="3525264" y="3569858"/>
                    <a:pt x="3515876" y="3565164"/>
                  </a:cubicBezTo>
                  <a:cubicBezTo>
                    <a:pt x="3511182" y="3562816"/>
                    <a:pt x="3504140" y="3560470"/>
                    <a:pt x="3499446" y="3560470"/>
                  </a:cubicBezTo>
                  <a:cubicBezTo>
                    <a:pt x="3487711" y="3558122"/>
                    <a:pt x="3478323" y="3553428"/>
                    <a:pt x="3466588" y="3551081"/>
                  </a:cubicBezTo>
                  <a:cubicBezTo>
                    <a:pt x="3461894" y="3548734"/>
                    <a:pt x="3454852" y="3546387"/>
                    <a:pt x="3450158" y="3544040"/>
                  </a:cubicBezTo>
                  <a:cubicBezTo>
                    <a:pt x="3438423" y="3539346"/>
                    <a:pt x="3429035" y="3536999"/>
                    <a:pt x="3417300" y="3532305"/>
                  </a:cubicBezTo>
                  <a:cubicBezTo>
                    <a:pt x="3412605" y="3529958"/>
                    <a:pt x="3405565" y="3527611"/>
                    <a:pt x="3400870" y="3525264"/>
                  </a:cubicBezTo>
                  <a:cubicBezTo>
                    <a:pt x="3389135" y="3520570"/>
                    <a:pt x="3379747" y="3515876"/>
                    <a:pt x="3368012" y="3513529"/>
                  </a:cubicBezTo>
                  <a:cubicBezTo>
                    <a:pt x="3360970" y="3511182"/>
                    <a:pt x="3356276" y="3508834"/>
                    <a:pt x="3349235" y="3506487"/>
                  </a:cubicBezTo>
                  <a:cubicBezTo>
                    <a:pt x="3337500" y="3501793"/>
                    <a:pt x="3328112" y="3497099"/>
                    <a:pt x="3316377" y="3492405"/>
                  </a:cubicBezTo>
                  <a:cubicBezTo>
                    <a:pt x="3309336" y="3490058"/>
                    <a:pt x="3302294" y="3485364"/>
                    <a:pt x="3295253" y="3483017"/>
                  </a:cubicBezTo>
                  <a:cubicBezTo>
                    <a:pt x="3285865" y="3478323"/>
                    <a:pt x="3276477" y="3473629"/>
                    <a:pt x="3264742" y="3468935"/>
                  </a:cubicBezTo>
                  <a:cubicBezTo>
                    <a:pt x="3257701" y="3464241"/>
                    <a:pt x="3248312" y="3461893"/>
                    <a:pt x="3241271" y="3457199"/>
                  </a:cubicBezTo>
                  <a:cubicBezTo>
                    <a:pt x="3231883" y="3452505"/>
                    <a:pt x="3222495" y="3447811"/>
                    <a:pt x="3213106" y="3443117"/>
                  </a:cubicBezTo>
                  <a:cubicBezTo>
                    <a:pt x="3203718" y="3438423"/>
                    <a:pt x="3194330" y="3433729"/>
                    <a:pt x="3184942" y="3429035"/>
                  </a:cubicBezTo>
                  <a:cubicBezTo>
                    <a:pt x="3177901" y="3424341"/>
                    <a:pt x="3170860" y="3421994"/>
                    <a:pt x="3161472" y="3417300"/>
                  </a:cubicBezTo>
                  <a:cubicBezTo>
                    <a:pt x="3149736" y="3410258"/>
                    <a:pt x="3138001" y="3405564"/>
                    <a:pt x="3128613" y="3398523"/>
                  </a:cubicBezTo>
                  <a:cubicBezTo>
                    <a:pt x="3128613" y="3398523"/>
                    <a:pt x="3128613" y="3398523"/>
                    <a:pt x="3126266" y="3398523"/>
                  </a:cubicBezTo>
                  <a:cubicBezTo>
                    <a:pt x="3128613" y="3396176"/>
                    <a:pt x="3128613" y="3393829"/>
                    <a:pt x="3128613" y="3389135"/>
                  </a:cubicBezTo>
                  <a:cubicBezTo>
                    <a:pt x="3128613" y="3386788"/>
                    <a:pt x="3128613" y="3382094"/>
                    <a:pt x="3126266" y="3379747"/>
                  </a:cubicBezTo>
                  <a:cubicBezTo>
                    <a:pt x="3130960" y="3377400"/>
                    <a:pt x="3135654" y="3375053"/>
                    <a:pt x="3140348" y="3372706"/>
                  </a:cubicBezTo>
                  <a:cubicBezTo>
                    <a:pt x="3170860" y="3358623"/>
                    <a:pt x="3199024" y="3342194"/>
                    <a:pt x="3227189" y="3325765"/>
                  </a:cubicBezTo>
                  <a:close/>
                  <a:moveTo>
                    <a:pt x="3100449" y="3522917"/>
                  </a:moveTo>
                  <a:cubicBezTo>
                    <a:pt x="3098101" y="3558122"/>
                    <a:pt x="3098101" y="3593328"/>
                    <a:pt x="3095754" y="3626187"/>
                  </a:cubicBezTo>
                  <a:cubicBezTo>
                    <a:pt x="3095754" y="3635575"/>
                    <a:pt x="3095754" y="3642616"/>
                    <a:pt x="3093407" y="3652004"/>
                  </a:cubicBezTo>
                  <a:cubicBezTo>
                    <a:pt x="3091060" y="3684863"/>
                    <a:pt x="3091060" y="3717722"/>
                    <a:pt x="3088713" y="3750580"/>
                  </a:cubicBezTo>
                  <a:cubicBezTo>
                    <a:pt x="3088713" y="3759969"/>
                    <a:pt x="3088713" y="3769357"/>
                    <a:pt x="3088713" y="3778745"/>
                  </a:cubicBezTo>
                  <a:cubicBezTo>
                    <a:pt x="3088713" y="3811604"/>
                    <a:pt x="3086366" y="3842115"/>
                    <a:pt x="3086366" y="3874974"/>
                  </a:cubicBezTo>
                  <a:cubicBezTo>
                    <a:pt x="3086366" y="3884362"/>
                    <a:pt x="3086366" y="3893750"/>
                    <a:pt x="3086366" y="3903138"/>
                  </a:cubicBezTo>
                  <a:cubicBezTo>
                    <a:pt x="3086366" y="3935997"/>
                    <a:pt x="3084019" y="3966508"/>
                    <a:pt x="3084019" y="3999367"/>
                  </a:cubicBezTo>
                  <a:cubicBezTo>
                    <a:pt x="3084019" y="4006408"/>
                    <a:pt x="3084019" y="4015796"/>
                    <a:pt x="3084019" y="4022838"/>
                  </a:cubicBezTo>
                  <a:cubicBezTo>
                    <a:pt x="3084019" y="4076820"/>
                    <a:pt x="3081672" y="4128455"/>
                    <a:pt x="3081672" y="4180090"/>
                  </a:cubicBezTo>
                  <a:cubicBezTo>
                    <a:pt x="3013608" y="4184784"/>
                    <a:pt x="2943196" y="4187131"/>
                    <a:pt x="2870438" y="4187131"/>
                  </a:cubicBezTo>
                  <a:cubicBezTo>
                    <a:pt x="2870438" y="4187131"/>
                    <a:pt x="2870438" y="4187131"/>
                    <a:pt x="2870438" y="4187131"/>
                  </a:cubicBezTo>
                  <a:cubicBezTo>
                    <a:pt x="2851661" y="4187131"/>
                    <a:pt x="2830538" y="4187131"/>
                    <a:pt x="2811762" y="4187131"/>
                  </a:cubicBezTo>
                  <a:cubicBezTo>
                    <a:pt x="2814109" y="4180090"/>
                    <a:pt x="2816456" y="4175396"/>
                    <a:pt x="2818803" y="4170702"/>
                  </a:cubicBezTo>
                  <a:cubicBezTo>
                    <a:pt x="2898602" y="3975897"/>
                    <a:pt x="2973708" y="3767009"/>
                    <a:pt x="3053508" y="3546387"/>
                  </a:cubicBezTo>
                  <a:cubicBezTo>
                    <a:pt x="3065243" y="3515876"/>
                    <a:pt x="3076978" y="3483017"/>
                    <a:pt x="3088713" y="3450158"/>
                  </a:cubicBezTo>
                  <a:cubicBezTo>
                    <a:pt x="3093407" y="3436076"/>
                    <a:pt x="3098101" y="3424341"/>
                    <a:pt x="3102795" y="3410258"/>
                  </a:cubicBezTo>
                  <a:cubicBezTo>
                    <a:pt x="3105143" y="3410258"/>
                    <a:pt x="3105143" y="3410258"/>
                    <a:pt x="3107489" y="3410258"/>
                  </a:cubicBezTo>
                  <a:cubicBezTo>
                    <a:pt x="3105143" y="3440770"/>
                    <a:pt x="3105143" y="3468935"/>
                    <a:pt x="3102795" y="3499446"/>
                  </a:cubicBezTo>
                  <a:cubicBezTo>
                    <a:pt x="3102795" y="3508834"/>
                    <a:pt x="3100449" y="3515876"/>
                    <a:pt x="3100449" y="3522917"/>
                  </a:cubicBezTo>
                  <a:close/>
                  <a:moveTo>
                    <a:pt x="3417300" y="4168354"/>
                  </a:moveTo>
                  <a:cubicBezTo>
                    <a:pt x="3417300" y="4168354"/>
                    <a:pt x="3414953" y="4168354"/>
                    <a:pt x="3414953" y="4170702"/>
                  </a:cubicBezTo>
                  <a:cubicBezTo>
                    <a:pt x="3405565" y="4177743"/>
                    <a:pt x="3393829" y="4184784"/>
                    <a:pt x="3384441" y="4191825"/>
                  </a:cubicBezTo>
                  <a:cubicBezTo>
                    <a:pt x="3372706" y="4198866"/>
                    <a:pt x="3360970" y="4205908"/>
                    <a:pt x="3351582" y="4212948"/>
                  </a:cubicBezTo>
                  <a:cubicBezTo>
                    <a:pt x="3342194" y="4219990"/>
                    <a:pt x="3332806" y="4224684"/>
                    <a:pt x="3321071" y="4231725"/>
                  </a:cubicBezTo>
                  <a:cubicBezTo>
                    <a:pt x="3309336" y="4238766"/>
                    <a:pt x="3297600" y="4245807"/>
                    <a:pt x="3285865" y="4252848"/>
                  </a:cubicBezTo>
                  <a:cubicBezTo>
                    <a:pt x="3276477" y="4257542"/>
                    <a:pt x="3267089" y="4264584"/>
                    <a:pt x="3257701" y="4269278"/>
                  </a:cubicBezTo>
                  <a:cubicBezTo>
                    <a:pt x="3255353" y="4269278"/>
                    <a:pt x="3253007" y="4271625"/>
                    <a:pt x="3253007" y="4271625"/>
                  </a:cubicBezTo>
                  <a:cubicBezTo>
                    <a:pt x="3199024" y="4276319"/>
                    <a:pt x="3142695" y="4278666"/>
                    <a:pt x="3086366" y="4281013"/>
                  </a:cubicBezTo>
                  <a:cubicBezTo>
                    <a:pt x="3086366" y="4248154"/>
                    <a:pt x="3086366" y="4217643"/>
                    <a:pt x="3086366" y="4184784"/>
                  </a:cubicBezTo>
                  <a:cubicBezTo>
                    <a:pt x="3222495" y="4175396"/>
                    <a:pt x="3353929" y="4156619"/>
                    <a:pt x="3480670" y="4128455"/>
                  </a:cubicBezTo>
                  <a:cubicBezTo>
                    <a:pt x="3457200" y="4140190"/>
                    <a:pt x="3438423" y="4154272"/>
                    <a:pt x="3417300" y="4168354"/>
                  </a:cubicBezTo>
                  <a:close/>
                  <a:moveTo>
                    <a:pt x="2938502" y="4278666"/>
                  </a:moveTo>
                  <a:cubicBezTo>
                    <a:pt x="2926767" y="4278666"/>
                    <a:pt x="2912685" y="4278666"/>
                    <a:pt x="2898602" y="4276319"/>
                  </a:cubicBezTo>
                  <a:cubicBezTo>
                    <a:pt x="2879826" y="4276319"/>
                    <a:pt x="2863397" y="4273972"/>
                    <a:pt x="2844620" y="4273972"/>
                  </a:cubicBezTo>
                  <a:cubicBezTo>
                    <a:pt x="2839926" y="4273972"/>
                    <a:pt x="2835232" y="4273972"/>
                    <a:pt x="2830538" y="4273972"/>
                  </a:cubicBezTo>
                  <a:cubicBezTo>
                    <a:pt x="2828191" y="4273972"/>
                    <a:pt x="2828191" y="4273972"/>
                    <a:pt x="2825844" y="4271625"/>
                  </a:cubicBezTo>
                  <a:cubicBezTo>
                    <a:pt x="2823497" y="4271625"/>
                    <a:pt x="2823497" y="4269278"/>
                    <a:pt x="2821150" y="4269278"/>
                  </a:cubicBezTo>
                  <a:cubicBezTo>
                    <a:pt x="2814109" y="4266930"/>
                    <a:pt x="2807068" y="4262236"/>
                    <a:pt x="2802374" y="4259889"/>
                  </a:cubicBezTo>
                  <a:cubicBezTo>
                    <a:pt x="2802374" y="4257542"/>
                    <a:pt x="2804721" y="4255195"/>
                    <a:pt x="2804721" y="4252848"/>
                  </a:cubicBezTo>
                  <a:cubicBezTo>
                    <a:pt x="2804721" y="4245807"/>
                    <a:pt x="2800027" y="4238766"/>
                    <a:pt x="2792985" y="4234072"/>
                  </a:cubicBezTo>
                  <a:cubicBezTo>
                    <a:pt x="2797679" y="4222337"/>
                    <a:pt x="2802374" y="4210602"/>
                    <a:pt x="2807068" y="4198866"/>
                  </a:cubicBezTo>
                  <a:cubicBezTo>
                    <a:pt x="2809415" y="4194172"/>
                    <a:pt x="2809415" y="4191825"/>
                    <a:pt x="2811762" y="4187131"/>
                  </a:cubicBezTo>
                  <a:cubicBezTo>
                    <a:pt x="2832885" y="4187131"/>
                    <a:pt x="2851661" y="4187131"/>
                    <a:pt x="2872785" y="4187131"/>
                  </a:cubicBezTo>
                  <a:lnTo>
                    <a:pt x="2872785" y="4187131"/>
                  </a:lnTo>
                  <a:cubicBezTo>
                    <a:pt x="2943196" y="4187131"/>
                    <a:pt x="3013608" y="4184784"/>
                    <a:pt x="3084019" y="4180090"/>
                  </a:cubicBezTo>
                  <a:cubicBezTo>
                    <a:pt x="3084019" y="4212948"/>
                    <a:pt x="3084019" y="4245807"/>
                    <a:pt x="3084019" y="4276319"/>
                  </a:cubicBezTo>
                  <a:cubicBezTo>
                    <a:pt x="3067590" y="4276319"/>
                    <a:pt x="3048813" y="4276319"/>
                    <a:pt x="3032384" y="4276319"/>
                  </a:cubicBezTo>
                  <a:cubicBezTo>
                    <a:pt x="2999525" y="4281013"/>
                    <a:pt x="2969014" y="4278666"/>
                    <a:pt x="2938502" y="4278666"/>
                  </a:cubicBezTo>
                  <a:close/>
                  <a:moveTo>
                    <a:pt x="2692062" y="4290401"/>
                  </a:moveTo>
                  <a:cubicBezTo>
                    <a:pt x="2680327" y="4295095"/>
                    <a:pt x="2666245" y="4302136"/>
                    <a:pt x="2654510" y="4306830"/>
                  </a:cubicBezTo>
                  <a:cubicBezTo>
                    <a:pt x="2645121" y="4311525"/>
                    <a:pt x="2635733" y="4313871"/>
                    <a:pt x="2626345" y="4316219"/>
                  </a:cubicBezTo>
                  <a:cubicBezTo>
                    <a:pt x="2614610" y="4320913"/>
                    <a:pt x="2600528" y="4325607"/>
                    <a:pt x="2588792" y="4330301"/>
                  </a:cubicBezTo>
                  <a:cubicBezTo>
                    <a:pt x="2579404" y="4332648"/>
                    <a:pt x="2570016" y="4337342"/>
                    <a:pt x="2560628" y="4339689"/>
                  </a:cubicBezTo>
                  <a:cubicBezTo>
                    <a:pt x="2548892" y="4344383"/>
                    <a:pt x="2537157" y="4349077"/>
                    <a:pt x="2525422" y="4351424"/>
                  </a:cubicBezTo>
                  <a:cubicBezTo>
                    <a:pt x="2523075" y="4351424"/>
                    <a:pt x="2518381" y="4353771"/>
                    <a:pt x="2516034" y="4353771"/>
                  </a:cubicBezTo>
                  <a:cubicBezTo>
                    <a:pt x="2450317" y="4346730"/>
                    <a:pt x="2384599" y="4339689"/>
                    <a:pt x="2318882" y="4327954"/>
                  </a:cubicBezTo>
                  <a:cubicBezTo>
                    <a:pt x="2314188" y="4327954"/>
                    <a:pt x="2309494" y="4325607"/>
                    <a:pt x="2304800" y="4325607"/>
                  </a:cubicBezTo>
                  <a:cubicBezTo>
                    <a:pt x="2293064" y="4323260"/>
                    <a:pt x="2281329" y="4320913"/>
                    <a:pt x="2269594" y="4318565"/>
                  </a:cubicBezTo>
                  <a:cubicBezTo>
                    <a:pt x="2187447" y="4304483"/>
                    <a:pt x="2105301" y="4285707"/>
                    <a:pt x="2023154" y="4264584"/>
                  </a:cubicBezTo>
                  <a:cubicBezTo>
                    <a:pt x="2023154" y="4262236"/>
                    <a:pt x="2023154" y="4262236"/>
                    <a:pt x="2023154" y="4259889"/>
                  </a:cubicBezTo>
                  <a:cubicBezTo>
                    <a:pt x="2023154" y="4248154"/>
                    <a:pt x="2013766" y="4238766"/>
                    <a:pt x="2002031" y="4238766"/>
                  </a:cubicBezTo>
                  <a:cubicBezTo>
                    <a:pt x="1994989" y="4238766"/>
                    <a:pt x="1990295" y="4243460"/>
                    <a:pt x="1985601" y="4248154"/>
                  </a:cubicBezTo>
                  <a:cubicBezTo>
                    <a:pt x="1973866" y="4241113"/>
                    <a:pt x="1964478" y="4234072"/>
                    <a:pt x="1952743" y="4227031"/>
                  </a:cubicBezTo>
                  <a:cubicBezTo>
                    <a:pt x="1950396" y="4224684"/>
                    <a:pt x="1945702" y="4222337"/>
                    <a:pt x="1943355" y="4219990"/>
                  </a:cubicBezTo>
                  <a:cubicBezTo>
                    <a:pt x="1931619" y="4212948"/>
                    <a:pt x="1922231" y="4205908"/>
                    <a:pt x="1910496" y="4198866"/>
                  </a:cubicBezTo>
                  <a:cubicBezTo>
                    <a:pt x="1901108" y="4191825"/>
                    <a:pt x="1891719" y="4187131"/>
                    <a:pt x="1882331" y="4180090"/>
                  </a:cubicBezTo>
                  <a:cubicBezTo>
                    <a:pt x="1872943" y="4173049"/>
                    <a:pt x="1863555" y="4168354"/>
                    <a:pt x="1854167" y="4161313"/>
                  </a:cubicBezTo>
                  <a:cubicBezTo>
                    <a:pt x="1842431" y="4154272"/>
                    <a:pt x="1833043" y="4147231"/>
                    <a:pt x="1821308" y="4140190"/>
                  </a:cubicBezTo>
                  <a:cubicBezTo>
                    <a:pt x="1811920" y="4135496"/>
                    <a:pt x="1804879" y="4128455"/>
                    <a:pt x="1795491" y="4121414"/>
                  </a:cubicBezTo>
                  <a:cubicBezTo>
                    <a:pt x="1790797" y="4119066"/>
                    <a:pt x="1786102" y="4114372"/>
                    <a:pt x="1783755" y="4112026"/>
                  </a:cubicBezTo>
                  <a:cubicBezTo>
                    <a:pt x="1790797" y="4097943"/>
                    <a:pt x="1800185" y="4081514"/>
                    <a:pt x="1809573" y="4065085"/>
                  </a:cubicBezTo>
                  <a:cubicBezTo>
                    <a:pt x="1811920" y="4062737"/>
                    <a:pt x="1811920" y="4060390"/>
                    <a:pt x="1814267" y="4058043"/>
                  </a:cubicBezTo>
                  <a:cubicBezTo>
                    <a:pt x="1816614" y="4053349"/>
                    <a:pt x="1818961" y="4048655"/>
                    <a:pt x="1821308" y="4043961"/>
                  </a:cubicBezTo>
                  <a:cubicBezTo>
                    <a:pt x="1823655" y="4043961"/>
                    <a:pt x="1826002" y="4046308"/>
                    <a:pt x="1830696" y="4046308"/>
                  </a:cubicBezTo>
                  <a:cubicBezTo>
                    <a:pt x="1830696" y="4046308"/>
                    <a:pt x="1833043" y="4046308"/>
                    <a:pt x="1833043" y="4046308"/>
                  </a:cubicBezTo>
                  <a:cubicBezTo>
                    <a:pt x="1840084" y="4048655"/>
                    <a:pt x="1847125" y="4051002"/>
                    <a:pt x="1854167" y="4053349"/>
                  </a:cubicBezTo>
                  <a:cubicBezTo>
                    <a:pt x="1863555" y="4058043"/>
                    <a:pt x="1875290" y="4060390"/>
                    <a:pt x="1884678" y="4065085"/>
                  </a:cubicBezTo>
                  <a:cubicBezTo>
                    <a:pt x="1908149" y="4074473"/>
                    <a:pt x="1931619" y="4081514"/>
                    <a:pt x="1955090" y="4088555"/>
                  </a:cubicBezTo>
                  <a:cubicBezTo>
                    <a:pt x="1962131" y="4090902"/>
                    <a:pt x="1971519" y="4093249"/>
                    <a:pt x="1978560" y="4095596"/>
                  </a:cubicBezTo>
                  <a:cubicBezTo>
                    <a:pt x="2006725" y="4104984"/>
                    <a:pt x="2034889" y="4114372"/>
                    <a:pt x="2063054" y="4121414"/>
                  </a:cubicBezTo>
                  <a:cubicBezTo>
                    <a:pt x="2067748" y="4121414"/>
                    <a:pt x="2070095" y="4123761"/>
                    <a:pt x="2074789" y="4123761"/>
                  </a:cubicBezTo>
                  <a:cubicBezTo>
                    <a:pt x="2138159" y="4142537"/>
                    <a:pt x="2203877" y="4161313"/>
                    <a:pt x="2267247" y="4175396"/>
                  </a:cubicBezTo>
                  <a:cubicBezTo>
                    <a:pt x="2429193" y="4215296"/>
                    <a:pt x="2591139" y="4241113"/>
                    <a:pt x="2748391" y="4257542"/>
                  </a:cubicBezTo>
                  <a:cubicBezTo>
                    <a:pt x="2739003" y="4262236"/>
                    <a:pt x="2729615" y="4266930"/>
                    <a:pt x="2720227" y="4269278"/>
                  </a:cubicBezTo>
                  <a:cubicBezTo>
                    <a:pt x="2708492" y="4283360"/>
                    <a:pt x="2699103" y="4288054"/>
                    <a:pt x="2692062" y="4290401"/>
                  </a:cubicBezTo>
                  <a:close/>
                  <a:moveTo>
                    <a:pt x="1898761" y="4250501"/>
                  </a:moveTo>
                  <a:cubicBezTo>
                    <a:pt x="1872943" y="4245807"/>
                    <a:pt x="1847125" y="4241113"/>
                    <a:pt x="1821308" y="4238766"/>
                  </a:cubicBezTo>
                  <a:cubicBezTo>
                    <a:pt x="1821308" y="4238766"/>
                    <a:pt x="1821308" y="4236419"/>
                    <a:pt x="1821308" y="4236419"/>
                  </a:cubicBezTo>
                  <a:cubicBezTo>
                    <a:pt x="1821308" y="4224684"/>
                    <a:pt x="1811920" y="4215296"/>
                    <a:pt x="1800185" y="4215296"/>
                  </a:cubicBezTo>
                  <a:cubicBezTo>
                    <a:pt x="1795491" y="4215296"/>
                    <a:pt x="1790797" y="4217643"/>
                    <a:pt x="1786102" y="4219990"/>
                  </a:cubicBezTo>
                  <a:cubicBezTo>
                    <a:pt x="1779061" y="4212948"/>
                    <a:pt x="1772020" y="4205908"/>
                    <a:pt x="1764979" y="4198866"/>
                  </a:cubicBezTo>
                  <a:cubicBezTo>
                    <a:pt x="1762632" y="4196519"/>
                    <a:pt x="1760285" y="4191825"/>
                    <a:pt x="1755591" y="4189478"/>
                  </a:cubicBezTo>
                  <a:cubicBezTo>
                    <a:pt x="1753244" y="4187131"/>
                    <a:pt x="1748550" y="4182437"/>
                    <a:pt x="1746203" y="4180090"/>
                  </a:cubicBezTo>
                  <a:cubicBezTo>
                    <a:pt x="1757938" y="4161313"/>
                    <a:pt x="1767326" y="4142537"/>
                    <a:pt x="1779061" y="4121414"/>
                  </a:cubicBezTo>
                  <a:cubicBezTo>
                    <a:pt x="1786102" y="4126108"/>
                    <a:pt x="1793144" y="4130802"/>
                    <a:pt x="1800185" y="4135496"/>
                  </a:cubicBezTo>
                  <a:cubicBezTo>
                    <a:pt x="1804879" y="4140190"/>
                    <a:pt x="1811920" y="4142537"/>
                    <a:pt x="1816614" y="4147231"/>
                  </a:cubicBezTo>
                  <a:cubicBezTo>
                    <a:pt x="1835390" y="4161313"/>
                    <a:pt x="1856514" y="4175396"/>
                    <a:pt x="1875290" y="4187131"/>
                  </a:cubicBezTo>
                  <a:cubicBezTo>
                    <a:pt x="1884678" y="4191825"/>
                    <a:pt x="1891719" y="4198866"/>
                    <a:pt x="1901108" y="4203560"/>
                  </a:cubicBezTo>
                  <a:cubicBezTo>
                    <a:pt x="1912843" y="4210602"/>
                    <a:pt x="1922231" y="4217643"/>
                    <a:pt x="1933966" y="4224684"/>
                  </a:cubicBezTo>
                  <a:cubicBezTo>
                    <a:pt x="1943355" y="4231725"/>
                    <a:pt x="1955090" y="4236419"/>
                    <a:pt x="1964478" y="4243460"/>
                  </a:cubicBezTo>
                  <a:cubicBezTo>
                    <a:pt x="1969172" y="4245807"/>
                    <a:pt x="1973866" y="4248154"/>
                    <a:pt x="1978560" y="4252848"/>
                  </a:cubicBezTo>
                  <a:cubicBezTo>
                    <a:pt x="1978560" y="4255195"/>
                    <a:pt x="1976213" y="4257542"/>
                    <a:pt x="1976213" y="4259889"/>
                  </a:cubicBezTo>
                  <a:cubicBezTo>
                    <a:pt x="1959784" y="4257542"/>
                    <a:pt x="1943355" y="4255195"/>
                    <a:pt x="1926925" y="4252848"/>
                  </a:cubicBezTo>
                  <a:cubicBezTo>
                    <a:pt x="1919884" y="4252848"/>
                    <a:pt x="1908149" y="4252848"/>
                    <a:pt x="1898761" y="4250501"/>
                  </a:cubicBezTo>
                  <a:close/>
                  <a:moveTo>
                    <a:pt x="1767326" y="4276319"/>
                  </a:moveTo>
                  <a:cubicBezTo>
                    <a:pt x="1760285" y="4285707"/>
                    <a:pt x="1750897" y="4295095"/>
                    <a:pt x="1743856" y="4304483"/>
                  </a:cubicBezTo>
                  <a:cubicBezTo>
                    <a:pt x="1741508" y="4306830"/>
                    <a:pt x="1739161" y="4311525"/>
                    <a:pt x="1734467" y="4313871"/>
                  </a:cubicBezTo>
                  <a:cubicBezTo>
                    <a:pt x="1713344" y="4337342"/>
                    <a:pt x="1689873" y="4358466"/>
                    <a:pt x="1668750" y="4379589"/>
                  </a:cubicBezTo>
                  <a:cubicBezTo>
                    <a:pt x="1666403" y="4381936"/>
                    <a:pt x="1664056" y="4384283"/>
                    <a:pt x="1659362" y="4386630"/>
                  </a:cubicBezTo>
                  <a:cubicBezTo>
                    <a:pt x="1649974" y="4393671"/>
                    <a:pt x="1642933" y="4400712"/>
                    <a:pt x="1633544" y="4407753"/>
                  </a:cubicBezTo>
                  <a:cubicBezTo>
                    <a:pt x="1628850" y="4410100"/>
                    <a:pt x="1624156" y="4414794"/>
                    <a:pt x="1621809" y="4417142"/>
                  </a:cubicBezTo>
                  <a:cubicBezTo>
                    <a:pt x="1614768" y="4421836"/>
                    <a:pt x="1607727" y="4428877"/>
                    <a:pt x="1600686" y="4433571"/>
                  </a:cubicBezTo>
                  <a:cubicBezTo>
                    <a:pt x="1595992" y="4438265"/>
                    <a:pt x="1591298" y="4440612"/>
                    <a:pt x="1584256" y="4445306"/>
                  </a:cubicBezTo>
                  <a:cubicBezTo>
                    <a:pt x="1577215" y="4450000"/>
                    <a:pt x="1572521" y="4454694"/>
                    <a:pt x="1565480" y="4457041"/>
                  </a:cubicBezTo>
                  <a:cubicBezTo>
                    <a:pt x="1560786" y="4459388"/>
                    <a:pt x="1553745" y="4464083"/>
                    <a:pt x="1549051" y="4466429"/>
                  </a:cubicBezTo>
                  <a:cubicBezTo>
                    <a:pt x="1549051" y="4466429"/>
                    <a:pt x="1549051" y="4466429"/>
                    <a:pt x="1549051" y="4466429"/>
                  </a:cubicBezTo>
                  <a:cubicBezTo>
                    <a:pt x="1549051" y="4464083"/>
                    <a:pt x="1546704" y="4464083"/>
                    <a:pt x="1544357" y="4461735"/>
                  </a:cubicBezTo>
                  <a:cubicBezTo>
                    <a:pt x="1544357" y="4461735"/>
                    <a:pt x="1544357" y="4461735"/>
                    <a:pt x="1544357" y="4461735"/>
                  </a:cubicBezTo>
                  <a:cubicBezTo>
                    <a:pt x="1544357" y="4461735"/>
                    <a:pt x="1546704" y="4459388"/>
                    <a:pt x="1549051" y="4457041"/>
                  </a:cubicBezTo>
                  <a:cubicBezTo>
                    <a:pt x="1551398" y="4454694"/>
                    <a:pt x="1553745" y="4450000"/>
                    <a:pt x="1558439" y="4447653"/>
                  </a:cubicBezTo>
                  <a:cubicBezTo>
                    <a:pt x="1560786" y="4445306"/>
                    <a:pt x="1563133" y="4442959"/>
                    <a:pt x="1567827" y="4438265"/>
                  </a:cubicBezTo>
                  <a:cubicBezTo>
                    <a:pt x="1570174" y="4435918"/>
                    <a:pt x="1574868" y="4431224"/>
                    <a:pt x="1577215" y="4428877"/>
                  </a:cubicBezTo>
                  <a:cubicBezTo>
                    <a:pt x="1579562" y="4426530"/>
                    <a:pt x="1581909" y="4424183"/>
                    <a:pt x="1584256" y="4419489"/>
                  </a:cubicBezTo>
                  <a:cubicBezTo>
                    <a:pt x="1586603" y="4414794"/>
                    <a:pt x="1591298" y="4412447"/>
                    <a:pt x="1593645" y="4407753"/>
                  </a:cubicBezTo>
                  <a:cubicBezTo>
                    <a:pt x="1595992" y="4405406"/>
                    <a:pt x="1598339" y="4403059"/>
                    <a:pt x="1600686" y="4400712"/>
                  </a:cubicBezTo>
                  <a:cubicBezTo>
                    <a:pt x="1605380" y="4396018"/>
                    <a:pt x="1607727" y="4391324"/>
                    <a:pt x="1612421" y="4386630"/>
                  </a:cubicBezTo>
                  <a:cubicBezTo>
                    <a:pt x="1614768" y="4384283"/>
                    <a:pt x="1617115" y="4381936"/>
                    <a:pt x="1617115" y="4379589"/>
                  </a:cubicBezTo>
                  <a:cubicBezTo>
                    <a:pt x="1621809" y="4374895"/>
                    <a:pt x="1626503" y="4367854"/>
                    <a:pt x="1631197" y="4363160"/>
                  </a:cubicBezTo>
                  <a:cubicBezTo>
                    <a:pt x="1633544" y="4360812"/>
                    <a:pt x="1633544" y="4358466"/>
                    <a:pt x="1635891" y="4356118"/>
                  </a:cubicBezTo>
                  <a:cubicBezTo>
                    <a:pt x="1640586" y="4349077"/>
                    <a:pt x="1645280" y="4344383"/>
                    <a:pt x="1649974" y="4337342"/>
                  </a:cubicBezTo>
                  <a:cubicBezTo>
                    <a:pt x="1652321" y="4334995"/>
                    <a:pt x="1652321" y="4334995"/>
                    <a:pt x="1654668" y="4332648"/>
                  </a:cubicBezTo>
                  <a:cubicBezTo>
                    <a:pt x="1659362" y="4325607"/>
                    <a:pt x="1664056" y="4318565"/>
                    <a:pt x="1671097" y="4311525"/>
                  </a:cubicBezTo>
                  <a:cubicBezTo>
                    <a:pt x="1671097" y="4309177"/>
                    <a:pt x="1673444" y="4309177"/>
                    <a:pt x="1673444" y="4306830"/>
                  </a:cubicBezTo>
                  <a:cubicBezTo>
                    <a:pt x="1678138" y="4299789"/>
                    <a:pt x="1685179" y="4290401"/>
                    <a:pt x="1689873" y="4281013"/>
                  </a:cubicBezTo>
                  <a:cubicBezTo>
                    <a:pt x="1689873" y="4281013"/>
                    <a:pt x="1692220" y="4278666"/>
                    <a:pt x="1692220" y="4278666"/>
                  </a:cubicBezTo>
                  <a:cubicBezTo>
                    <a:pt x="1708650" y="4255195"/>
                    <a:pt x="1722732" y="4229378"/>
                    <a:pt x="1739161" y="4201213"/>
                  </a:cubicBezTo>
                  <a:cubicBezTo>
                    <a:pt x="1753244" y="4210602"/>
                    <a:pt x="1769673" y="4219990"/>
                    <a:pt x="1783755" y="4227031"/>
                  </a:cubicBezTo>
                  <a:cubicBezTo>
                    <a:pt x="1781408" y="4229378"/>
                    <a:pt x="1781408" y="4234072"/>
                    <a:pt x="1781408" y="4236419"/>
                  </a:cubicBezTo>
                  <a:cubicBezTo>
                    <a:pt x="1781408" y="4243460"/>
                    <a:pt x="1783755" y="4248154"/>
                    <a:pt x="1788449" y="4250501"/>
                  </a:cubicBezTo>
                  <a:cubicBezTo>
                    <a:pt x="1786102" y="4252848"/>
                    <a:pt x="1786102" y="4252848"/>
                    <a:pt x="1783755" y="4255195"/>
                  </a:cubicBezTo>
                  <a:cubicBezTo>
                    <a:pt x="1776714" y="4262236"/>
                    <a:pt x="1772020" y="4269278"/>
                    <a:pt x="1767326" y="4276319"/>
                  </a:cubicBezTo>
                  <a:close/>
                  <a:moveTo>
                    <a:pt x="1499763" y="4433571"/>
                  </a:moveTo>
                  <a:cubicBezTo>
                    <a:pt x="1495069" y="4428877"/>
                    <a:pt x="1490375" y="4424183"/>
                    <a:pt x="1485680" y="4419489"/>
                  </a:cubicBezTo>
                  <a:cubicBezTo>
                    <a:pt x="1483333" y="4414794"/>
                    <a:pt x="1478639" y="4412447"/>
                    <a:pt x="1476292" y="4407753"/>
                  </a:cubicBezTo>
                  <a:cubicBezTo>
                    <a:pt x="1471598" y="4403059"/>
                    <a:pt x="1466904" y="4396018"/>
                    <a:pt x="1462210" y="4391324"/>
                  </a:cubicBezTo>
                  <a:cubicBezTo>
                    <a:pt x="1459863" y="4388977"/>
                    <a:pt x="1457516" y="4384283"/>
                    <a:pt x="1452822" y="4381936"/>
                  </a:cubicBezTo>
                  <a:cubicBezTo>
                    <a:pt x="1448128" y="4374895"/>
                    <a:pt x="1441087" y="4370201"/>
                    <a:pt x="1436392" y="4363160"/>
                  </a:cubicBezTo>
                  <a:cubicBezTo>
                    <a:pt x="1434045" y="4360812"/>
                    <a:pt x="1431698" y="4356118"/>
                    <a:pt x="1429351" y="4353771"/>
                  </a:cubicBezTo>
                  <a:cubicBezTo>
                    <a:pt x="1424657" y="4346730"/>
                    <a:pt x="1417616" y="4339689"/>
                    <a:pt x="1410575" y="4332648"/>
                  </a:cubicBezTo>
                  <a:cubicBezTo>
                    <a:pt x="1408228" y="4330301"/>
                    <a:pt x="1405881" y="4327954"/>
                    <a:pt x="1403534" y="4325607"/>
                  </a:cubicBezTo>
                  <a:cubicBezTo>
                    <a:pt x="1396493" y="4318565"/>
                    <a:pt x="1391799" y="4309177"/>
                    <a:pt x="1384757" y="4302136"/>
                  </a:cubicBezTo>
                  <a:cubicBezTo>
                    <a:pt x="1382410" y="4299789"/>
                    <a:pt x="1382410" y="4297442"/>
                    <a:pt x="1380063" y="4295095"/>
                  </a:cubicBezTo>
                  <a:cubicBezTo>
                    <a:pt x="1373022" y="4285707"/>
                    <a:pt x="1365981" y="4276319"/>
                    <a:pt x="1358940" y="4269278"/>
                  </a:cubicBezTo>
                  <a:cubicBezTo>
                    <a:pt x="1358940" y="4269278"/>
                    <a:pt x="1358940" y="4266930"/>
                    <a:pt x="1356593" y="4266930"/>
                  </a:cubicBezTo>
                  <a:cubicBezTo>
                    <a:pt x="1326081" y="4227031"/>
                    <a:pt x="1295570" y="4184784"/>
                    <a:pt x="1262711" y="4140190"/>
                  </a:cubicBezTo>
                  <a:cubicBezTo>
                    <a:pt x="1260364" y="4135496"/>
                    <a:pt x="1255670" y="4130802"/>
                    <a:pt x="1253323" y="4126108"/>
                  </a:cubicBezTo>
                  <a:cubicBezTo>
                    <a:pt x="1250976" y="4121414"/>
                    <a:pt x="1246282" y="4116720"/>
                    <a:pt x="1243935" y="4112026"/>
                  </a:cubicBezTo>
                  <a:cubicBezTo>
                    <a:pt x="1239241" y="4104984"/>
                    <a:pt x="1232199" y="4095596"/>
                    <a:pt x="1227505" y="4088555"/>
                  </a:cubicBezTo>
                  <a:cubicBezTo>
                    <a:pt x="1225158" y="4086208"/>
                    <a:pt x="1222811" y="4081514"/>
                    <a:pt x="1220464" y="4079167"/>
                  </a:cubicBezTo>
                  <a:cubicBezTo>
                    <a:pt x="1213423" y="4069779"/>
                    <a:pt x="1206382" y="4060390"/>
                    <a:pt x="1199341" y="4048655"/>
                  </a:cubicBezTo>
                  <a:cubicBezTo>
                    <a:pt x="1196994" y="4046308"/>
                    <a:pt x="1194647" y="4043961"/>
                    <a:pt x="1194647" y="4039267"/>
                  </a:cubicBezTo>
                  <a:cubicBezTo>
                    <a:pt x="1187605" y="4027532"/>
                    <a:pt x="1180564" y="4018144"/>
                    <a:pt x="1171176" y="4006408"/>
                  </a:cubicBezTo>
                  <a:cubicBezTo>
                    <a:pt x="1171176" y="4004061"/>
                    <a:pt x="1168829" y="4004061"/>
                    <a:pt x="1168829" y="4001714"/>
                  </a:cubicBezTo>
                  <a:cubicBezTo>
                    <a:pt x="1159441" y="3989979"/>
                    <a:pt x="1152400" y="3975897"/>
                    <a:pt x="1143012" y="3964162"/>
                  </a:cubicBezTo>
                  <a:cubicBezTo>
                    <a:pt x="1143012" y="3964162"/>
                    <a:pt x="1143012" y="3961814"/>
                    <a:pt x="1143012" y="3961814"/>
                  </a:cubicBezTo>
                  <a:cubicBezTo>
                    <a:pt x="1138318" y="3952426"/>
                    <a:pt x="1131276" y="3945385"/>
                    <a:pt x="1126582" y="3935997"/>
                  </a:cubicBezTo>
                  <a:cubicBezTo>
                    <a:pt x="1126582" y="3935997"/>
                    <a:pt x="1128929" y="3933650"/>
                    <a:pt x="1128929" y="3933650"/>
                  </a:cubicBezTo>
                  <a:cubicBezTo>
                    <a:pt x="1133623" y="3935997"/>
                    <a:pt x="1138318" y="3935997"/>
                    <a:pt x="1143012" y="3938344"/>
                  </a:cubicBezTo>
                  <a:cubicBezTo>
                    <a:pt x="1157094" y="3943038"/>
                    <a:pt x="1171176" y="3947732"/>
                    <a:pt x="1185258" y="3950079"/>
                  </a:cubicBezTo>
                  <a:cubicBezTo>
                    <a:pt x="1189953" y="3952426"/>
                    <a:pt x="1194647" y="3952426"/>
                    <a:pt x="1199341" y="3954773"/>
                  </a:cubicBezTo>
                  <a:cubicBezTo>
                    <a:pt x="1201688" y="3954773"/>
                    <a:pt x="1204035" y="3957120"/>
                    <a:pt x="1204035" y="3957120"/>
                  </a:cubicBezTo>
                  <a:cubicBezTo>
                    <a:pt x="1220464" y="3961814"/>
                    <a:pt x="1236894" y="3968856"/>
                    <a:pt x="1253323" y="3973550"/>
                  </a:cubicBezTo>
                  <a:cubicBezTo>
                    <a:pt x="1267405" y="3978244"/>
                    <a:pt x="1281487" y="3982938"/>
                    <a:pt x="1297917" y="3987632"/>
                  </a:cubicBezTo>
                  <a:cubicBezTo>
                    <a:pt x="1316693" y="3994673"/>
                    <a:pt x="1337816" y="3999367"/>
                    <a:pt x="1356593" y="4004061"/>
                  </a:cubicBezTo>
                  <a:cubicBezTo>
                    <a:pt x="1368328" y="4008755"/>
                    <a:pt x="1382410" y="4011102"/>
                    <a:pt x="1394146" y="4015796"/>
                  </a:cubicBezTo>
                  <a:cubicBezTo>
                    <a:pt x="1419963" y="4022838"/>
                    <a:pt x="1445781" y="4029879"/>
                    <a:pt x="1473945" y="4036920"/>
                  </a:cubicBezTo>
                  <a:cubicBezTo>
                    <a:pt x="1473945" y="4039267"/>
                    <a:pt x="1473945" y="4039267"/>
                    <a:pt x="1473945" y="4041614"/>
                  </a:cubicBezTo>
                  <a:cubicBezTo>
                    <a:pt x="1473945" y="4053349"/>
                    <a:pt x="1483333" y="4062737"/>
                    <a:pt x="1495069" y="4062737"/>
                  </a:cubicBezTo>
                  <a:cubicBezTo>
                    <a:pt x="1495069" y="4062737"/>
                    <a:pt x="1495069" y="4062737"/>
                    <a:pt x="1495069" y="4062737"/>
                  </a:cubicBezTo>
                  <a:cubicBezTo>
                    <a:pt x="1495069" y="4074473"/>
                    <a:pt x="1497416" y="4088555"/>
                    <a:pt x="1497416" y="4100290"/>
                  </a:cubicBezTo>
                  <a:lnTo>
                    <a:pt x="1497416" y="4100290"/>
                  </a:lnTo>
                  <a:cubicBezTo>
                    <a:pt x="1502110" y="4156619"/>
                    <a:pt x="1506804" y="4208254"/>
                    <a:pt x="1511498" y="4259889"/>
                  </a:cubicBezTo>
                  <a:cubicBezTo>
                    <a:pt x="1516192" y="4318565"/>
                    <a:pt x="1520886" y="4372548"/>
                    <a:pt x="1525580" y="4424183"/>
                  </a:cubicBezTo>
                  <a:cubicBezTo>
                    <a:pt x="1525580" y="4426530"/>
                    <a:pt x="1525580" y="4426530"/>
                    <a:pt x="1525580" y="4428877"/>
                  </a:cubicBezTo>
                  <a:cubicBezTo>
                    <a:pt x="1525580" y="4438265"/>
                    <a:pt x="1527927" y="4447653"/>
                    <a:pt x="1527927" y="4454694"/>
                  </a:cubicBezTo>
                  <a:cubicBezTo>
                    <a:pt x="1527927" y="4457041"/>
                    <a:pt x="1527927" y="4457041"/>
                    <a:pt x="1527927" y="4459388"/>
                  </a:cubicBezTo>
                  <a:cubicBezTo>
                    <a:pt x="1523233" y="4459388"/>
                    <a:pt x="1518539" y="4461735"/>
                    <a:pt x="1516192" y="4464083"/>
                  </a:cubicBezTo>
                  <a:cubicBezTo>
                    <a:pt x="1513845" y="4459388"/>
                    <a:pt x="1509151" y="4457041"/>
                    <a:pt x="1506804" y="4452347"/>
                  </a:cubicBezTo>
                  <a:cubicBezTo>
                    <a:pt x="1506804" y="4442959"/>
                    <a:pt x="1502110" y="4438265"/>
                    <a:pt x="1499763" y="4433571"/>
                  </a:cubicBezTo>
                  <a:close/>
                  <a:moveTo>
                    <a:pt x="922389" y="3767009"/>
                  </a:moveTo>
                  <a:cubicBezTo>
                    <a:pt x="924736" y="3767009"/>
                    <a:pt x="927083" y="3764663"/>
                    <a:pt x="927083" y="3764663"/>
                  </a:cubicBezTo>
                  <a:cubicBezTo>
                    <a:pt x="934124" y="3759969"/>
                    <a:pt x="943513" y="3755274"/>
                    <a:pt x="950554" y="3750580"/>
                  </a:cubicBezTo>
                  <a:cubicBezTo>
                    <a:pt x="952901" y="3748233"/>
                    <a:pt x="955248" y="3748233"/>
                    <a:pt x="957595" y="3745886"/>
                  </a:cubicBezTo>
                  <a:cubicBezTo>
                    <a:pt x="962289" y="3743539"/>
                    <a:pt x="966983" y="3738845"/>
                    <a:pt x="974024" y="3736498"/>
                  </a:cubicBezTo>
                  <a:cubicBezTo>
                    <a:pt x="978718" y="3734151"/>
                    <a:pt x="983412" y="3731804"/>
                    <a:pt x="988107" y="3727110"/>
                  </a:cubicBezTo>
                  <a:cubicBezTo>
                    <a:pt x="992801" y="3724763"/>
                    <a:pt x="995148" y="3722416"/>
                    <a:pt x="999842" y="3720068"/>
                  </a:cubicBezTo>
                  <a:cubicBezTo>
                    <a:pt x="1004536" y="3717722"/>
                    <a:pt x="1009230" y="3713028"/>
                    <a:pt x="1013924" y="3710680"/>
                  </a:cubicBezTo>
                  <a:cubicBezTo>
                    <a:pt x="1016271" y="3708333"/>
                    <a:pt x="1020965" y="3705986"/>
                    <a:pt x="1023312" y="3703639"/>
                  </a:cubicBezTo>
                  <a:cubicBezTo>
                    <a:pt x="1025659" y="3701292"/>
                    <a:pt x="1030353" y="3698945"/>
                    <a:pt x="1032700" y="3696598"/>
                  </a:cubicBezTo>
                  <a:cubicBezTo>
                    <a:pt x="1037395" y="3701292"/>
                    <a:pt x="1042089" y="3703639"/>
                    <a:pt x="1049130" y="3703639"/>
                  </a:cubicBezTo>
                  <a:cubicBezTo>
                    <a:pt x="1049130" y="3710680"/>
                    <a:pt x="1049130" y="3720068"/>
                    <a:pt x="1049130" y="3727110"/>
                  </a:cubicBezTo>
                  <a:cubicBezTo>
                    <a:pt x="1049130" y="3759969"/>
                    <a:pt x="1051477" y="3790480"/>
                    <a:pt x="1051477" y="3820992"/>
                  </a:cubicBezTo>
                  <a:cubicBezTo>
                    <a:pt x="1004536" y="3804562"/>
                    <a:pt x="957595" y="3788133"/>
                    <a:pt x="910654" y="3769357"/>
                  </a:cubicBezTo>
                  <a:cubicBezTo>
                    <a:pt x="915348" y="3771704"/>
                    <a:pt x="920042" y="3769357"/>
                    <a:pt x="922389" y="3767009"/>
                  </a:cubicBezTo>
                  <a:close/>
                  <a:moveTo>
                    <a:pt x="1089030" y="3661392"/>
                  </a:moveTo>
                  <a:cubicBezTo>
                    <a:pt x="1096071" y="3656698"/>
                    <a:pt x="1103112" y="3652004"/>
                    <a:pt x="1112500" y="3644963"/>
                  </a:cubicBezTo>
                  <a:cubicBezTo>
                    <a:pt x="1117194" y="3640269"/>
                    <a:pt x="1124235" y="3637922"/>
                    <a:pt x="1128929" y="3633228"/>
                  </a:cubicBezTo>
                  <a:cubicBezTo>
                    <a:pt x="1135971" y="3628534"/>
                    <a:pt x="1145359" y="3621493"/>
                    <a:pt x="1152400" y="3614451"/>
                  </a:cubicBezTo>
                  <a:cubicBezTo>
                    <a:pt x="1164135" y="3605063"/>
                    <a:pt x="1175870" y="3595675"/>
                    <a:pt x="1187605" y="3586287"/>
                  </a:cubicBezTo>
                  <a:cubicBezTo>
                    <a:pt x="1192300" y="3581593"/>
                    <a:pt x="1199341" y="3576899"/>
                    <a:pt x="1204035" y="3572205"/>
                  </a:cubicBezTo>
                  <a:cubicBezTo>
                    <a:pt x="1211076" y="3567510"/>
                    <a:pt x="1218117" y="3560470"/>
                    <a:pt x="1225158" y="3555775"/>
                  </a:cubicBezTo>
                  <a:cubicBezTo>
                    <a:pt x="1229852" y="3551081"/>
                    <a:pt x="1236894" y="3546387"/>
                    <a:pt x="1241588" y="3541693"/>
                  </a:cubicBezTo>
                  <a:cubicBezTo>
                    <a:pt x="1248629" y="3534652"/>
                    <a:pt x="1255670" y="3529958"/>
                    <a:pt x="1262711" y="3522917"/>
                  </a:cubicBezTo>
                  <a:cubicBezTo>
                    <a:pt x="1267405" y="3518223"/>
                    <a:pt x="1274446" y="3513529"/>
                    <a:pt x="1279140" y="3508834"/>
                  </a:cubicBezTo>
                  <a:cubicBezTo>
                    <a:pt x="1286181" y="3501793"/>
                    <a:pt x="1293223" y="3497099"/>
                    <a:pt x="1300264" y="3490058"/>
                  </a:cubicBezTo>
                  <a:cubicBezTo>
                    <a:pt x="1304958" y="3485364"/>
                    <a:pt x="1311999" y="3480670"/>
                    <a:pt x="1316693" y="3475976"/>
                  </a:cubicBezTo>
                  <a:cubicBezTo>
                    <a:pt x="1323734" y="3468935"/>
                    <a:pt x="1330775" y="3461893"/>
                    <a:pt x="1337816" y="3454853"/>
                  </a:cubicBezTo>
                  <a:cubicBezTo>
                    <a:pt x="1342511" y="3450158"/>
                    <a:pt x="1349552" y="3445464"/>
                    <a:pt x="1354246" y="3440770"/>
                  </a:cubicBezTo>
                  <a:cubicBezTo>
                    <a:pt x="1361287" y="3433729"/>
                    <a:pt x="1368328" y="3426688"/>
                    <a:pt x="1375369" y="3419647"/>
                  </a:cubicBezTo>
                  <a:cubicBezTo>
                    <a:pt x="1380063" y="3414952"/>
                    <a:pt x="1384757" y="3410258"/>
                    <a:pt x="1391799" y="3405564"/>
                  </a:cubicBezTo>
                  <a:cubicBezTo>
                    <a:pt x="1398840" y="3398523"/>
                    <a:pt x="1405881" y="3391482"/>
                    <a:pt x="1412922" y="3384441"/>
                  </a:cubicBezTo>
                  <a:cubicBezTo>
                    <a:pt x="1417616" y="3379747"/>
                    <a:pt x="1422310" y="3375053"/>
                    <a:pt x="1427004" y="3370359"/>
                  </a:cubicBezTo>
                  <a:cubicBezTo>
                    <a:pt x="1434045" y="3363318"/>
                    <a:pt x="1441087" y="3356276"/>
                    <a:pt x="1448128" y="3346888"/>
                  </a:cubicBezTo>
                  <a:cubicBezTo>
                    <a:pt x="1452822" y="3342194"/>
                    <a:pt x="1457516" y="3337500"/>
                    <a:pt x="1462210" y="3332806"/>
                  </a:cubicBezTo>
                  <a:cubicBezTo>
                    <a:pt x="1469251" y="3325765"/>
                    <a:pt x="1476292" y="3316377"/>
                    <a:pt x="1483333" y="3309335"/>
                  </a:cubicBezTo>
                  <a:cubicBezTo>
                    <a:pt x="1488028" y="3304641"/>
                    <a:pt x="1492722" y="3299947"/>
                    <a:pt x="1497416" y="3295253"/>
                  </a:cubicBezTo>
                  <a:cubicBezTo>
                    <a:pt x="1504457" y="3288212"/>
                    <a:pt x="1511498" y="3278824"/>
                    <a:pt x="1518539" y="3271783"/>
                  </a:cubicBezTo>
                  <a:cubicBezTo>
                    <a:pt x="1523233" y="3267089"/>
                    <a:pt x="1527927" y="3262394"/>
                    <a:pt x="1532621" y="3257700"/>
                  </a:cubicBezTo>
                  <a:cubicBezTo>
                    <a:pt x="1539662" y="3250659"/>
                    <a:pt x="1546704" y="3241271"/>
                    <a:pt x="1553745" y="3234230"/>
                  </a:cubicBezTo>
                  <a:cubicBezTo>
                    <a:pt x="1558439" y="3229536"/>
                    <a:pt x="1563133" y="3224842"/>
                    <a:pt x="1567827" y="3220148"/>
                  </a:cubicBezTo>
                  <a:cubicBezTo>
                    <a:pt x="1574868" y="3210759"/>
                    <a:pt x="1584256" y="3203718"/>
                    <a:pt x="1591298" y="3194330"/>
                  </a:cubicBezTo>
                  <a:cubicBezTo>
                    <a:pt x="1595992" y="3189636"/>
                    <a:pt x="1598339" y="3184942"/>
                    <a:pt x="1603033" y="3180248"/>
                  </a:cubicBezTo>
                  <a:cubicBezTo>
                    <a:pt x="1610074" y="3170860"/>
                    <a:pt x="1619462" y="3161472"/>
                    <a:pt x="1626503" y="3152083"/>
                  </a:cubicBezTo>
                  <a:cubicBezTo>
                    <a:pt x="1626503" y="3152083"/>
                    <a:pt x="1626503" y="3152083"/>
                    <a:pt x="1626503" y="3152083"/>
                  </a:cubicBezTo>
                  <a:cubicBezTo>
                    <a:pt x="1626503" y="3152083"/>
                    <a:pt x="1628850" y="3152083"/>
                    <a:pt x="1628850" y="3154431"/>
                  </a:cubicBezTo>
                  <a:cubicBezTo>
                    <a:pt x="1626503" y="3159125"/>
                    <a:pt x="1624156" y="3161472"/>
                    <a:pt x="1621809" y="3166166"/>
                  </a:cubicBezTo>
                  <a:cubicBezTo>
                    <a:pt x="1617115" y="3173207"/>
                    <a:pt x="1612421" y="3182595"/>
                    <a:pt x="1607727" y="3189636"/>
                  </a:cubicBezTo>
                  <a:cubicBezTo>
                    <a:pt x="1603033" y="3196677"/>
                    <a:pt x="1598339" y="3206065"/>
                    <a:pt x="1593645" y="3213107"/>
                  </a:cubicBezTo>
                  <a:cubicBezTo>
                    <a:pt x="1588950" y="3220148"/>
                    <a:pt x="1584256" y="3229536"/>
                    <a:pt x="1579562" y="3236577"/>
                  </a:cubicBezTo>
                  <a:cubicBezTo>
                    <a:pt x="1574868" y="3243618"/>
                    <a:pt x="1572521" y="3250659"/>
                    <a:pt x="1567827" y="3257700"/>
                  </a:cubicBezTo>
                  <a:cubicBezTo>
                    <a:pt x="1563133" y="3267089"/>
                    <a:pt x="1558439" y="3274130"/>
                    <a:pt x="1553745" y="3283518"/>
                  </a:cubicBezTo>
                  <a:cubicBezTo>
                    <a:pt x="1549051" y="3290559"/>
                    <a:pt x="1546704" y="3297600"/>
                    <a:pt x="1542009" y="3302295"/>
                  </a:cubicBezTo>
                  <a:cubicBezTo>
                    <a:pt x="1537315" y="3311683"/>
                    <a:pt x="1532621" y="3318724"/>
                    <a:pt x="1527927" y="3328112"/>
                  </a:cubicBezTo>
                  <a:cubicBezTo>
                    <a:pt x="1523233" y="3335153"/>
                    <a:pt x="1520886" y="3339847"/>
                    <a:pt x="1516192" y="3346888"/>
                  </a:cubicBezTo>
                  <a:cubicBezTo>
                    <a:pt x="1511498" y="3356276"/>
                    <a:pt x="1506804" y="3363318"/>
                    <a:pt x="1502110" y="3372706"/>
                  </a:cubicBezTo>
                  <a:cubicBezTo>
                    <a:pt x="1499763" y="3379747"/>
                    <a:pt x="1495069" y="3384441"/>
                    <a:pt x="1492722" y="3391482"/>
                  </a:cubicBezTo>
                  <a:cubicBezTo>
                    <a:pt x="1488028" y="3400870"/>
                    <a:pt x="1483333" y="3407912"/>
                    <a:pt x="1478639" y="3417300"/>
                  </a:cubicBezTo>
                  <a:cubicBezTo>
                    <a:pt x="1476292" y="3421994"/>
                    <a:pt x="1471598" y="3429035"/>
                    <a:pt x="1469251" y="3433729"/>
                  </a:cubicBezTo>
                  <a:cubicBezTo>
                    <a:pt x="1464557" y="3440770"/>
                    <a:pt x="1459863" y="3450158"/>
                    <a:pt x="1455169" y="3457199"/>
                  </a:cubicBezTo>
                  <a:cubicBezTo>
                    <a:pt x="1452822" y="3461893"/>
                    <a:pt x="1448128" y="3466588"/>
                    <a:pt x="1445781" y="3473629"/>
                  </a:cubicBezTo>
                  <a:cubicBezTo>
                    <a:pt x="1441087" y="3483017"/>
                    <a:pt x="1436392" y="3490058"/>
                    <a:pt x="1431698" y="3499446"/>
                  </a:cubicBezTo>
                  <a:cubicBezTo>
                    <a:pt x="1429351" y="3504140"/>
                    <a:pt x="1427004" y="3508834"/>
                    <a:pt x="1422310" y="3513529"/>
                  </a:cubicBezTo>
                  <a:cubicBezTo>
                    <a:pt x="1417616" y="3522917"/>
                    <a:pt x="1410575" y="3532305"/>
                    <a:pt x="1405881" y="3539346"/>
                  </a:cubicBezTo>
                  <a:cubicBezTo>
                    <a:pt x="1403534" y="3544040"/>
                    <a:pt x="1401187" y="3546387"/>
                    <a:pt x="1398840" y="3551081"/>
                  </a:cubicBezTo>
                  <a:cubicBezTo>
                    <a:pt x="1394146" y="3560470"/>
                    <a:pt x="1387104" y="3569858"/>
                    <a:pt x="1382410" y="3579246"/>
                  </a:cubicBezTo>
                  <a:cubicBezTo>
                    <a:pt x="1380063" y="3581593"/>
                    <a:pt x="1377716" y="3586287"/>
                    <a:pt x="1375369" y="3588634"/>
                  </a:cubicBezTo>
                  <a:cubicBezTo>
                    <a:pt x="1368328" y="3598022"/>
                    <a:pt x="1363634" y="3607411"/>
                    <a:pt x="1356593" y="3616799"/>
                  </a:cubicBezTo>
                  <a:cubicBezTo>
                    <a:pt x="1354246" y="3619146"/>
                    <a:pt x="1354246" y="3621493"/>
                    <a:pt x="1351899" y="3623840"/>
                  </a:cubicBezTo>
                  <a:cubicBezTo>
                    <a:pt x="1316693" y="3677822"/>
                    <a:pt x="1281487" y="3727110"/>
                    <a:pt x="1246282" y="3774051"/>
                  </a:cubicBezTo>
                  <a:cubicBezTo>
                    <a:pt x="1243935" y="3771704"/>
                    <a:pt x="1239241" y="3769357"/>
                    <a:pt x="1234546" y="3769357"/>
                  </a:cubicBezTo>
                  <a:cubicBezTo>
                    <a:pt x="1227505" y="3769357"/>
                    <a:pt x="1220464" y="3774051"/>
                    <a:pt x="1215770" y="3781092"/>
                  </a:cubicBezTo>
                  <a:cubicBezTo>
                    <a:pt x="1213423" y="3778745"/>
                    <a:pt x="1208729" y="3778745"/>
                    <a:pt x="1206382" y="3776398"/>
                  </a:cubicBezTo>
                  <a:cubicBezTo>
                    <a:pt x="1166482" y="3757621"/>
                    <a:pt x="1128929" y="3736498"/>
                    <a:pt x="1091377" y="3717722"/>
                  </a:cubicBezTo>
                  <a:cubicBezTo>
                    <a:pt x="1089030" y="3717722"/>
                    <a:pt x="1089030" y="3715374"/>
                    <a:pt x="1086683" y="3715374"/>
                  </a:cubicBezTo>
                  <a:cubicBezTo>
                    <a:pt x="1077294" y="3710680"/>
                    <a:pt x="1067906" y="3703639"/>
                    <a:pt x="1056171" y="3698945"/>
                  </a:cubicBezTo>
                  <a:cubicBezTo>
                    <a:pt x="1058518" y="3696598"/>
                    <a:pt x="1058518" y="3694251"/>
                    <a:pt x="1058518" y="3689557"/>
                  </a:cubicBezTo>
                  <a:cubicBezTo>
                    <a:pt x="1058518" y="3684863"/>
                    <a:pt x="1056171" y="3682516"/>
                    <a:pt x="1056171" y="3680169"/>
                  </a:cubicBezTo>
                  <a:cubicBezTo>
                    <a:pt x="1058518" y="3677822"/>
                    <a:pt x="1060865" y="3677822"/>
                    <a:pt x="1063212" y="3675475"/>
                  </a:cubicBezTo>
                  <a:cubicBezTo>
                    <a:pt x="1077294" y="3668434"/>
                    <a:pt x="1081988" y="3666087"/>
                    <a:pt x="1089030" y="3661392"/>
                  </a:cubicBezTo>
                  <a:close/>
                  <a:moveTo>
                    <a:pt x="1795491" y="2741350"/>
                  </a:moveTo>
                  <a:cubicBezTo>
                    <a:pt x="1840084" y="2619304"/>
                    <a:pt x="1887025" y="2497258"/>
                    <a:pt x="1936313" y="2375211"/>
                  </a:cubicBezTo>
                  <a:cubicBezTo>
                    <a:pt x="1943355" y="2356435"/>
                    <a:pt x="1950396" y="2337658"/>
                    <a:pt x="1957437" y="2318882"/>
                  </a:cubicBezTo>
                  <a:cubicBezTo>
                    <a:pt x="1971519" y="2286023"/>
                    <a:pt x="1983254" y="2253165"/>
                    <a:pt x="1997336" y="2220306"/>
                  </a:cubicBezTo>
                  <a:cubicBezTo>
                    <a:pt x="2011419" y="2187447"/>
                    <a:pt x="2023154" y="2154589"/>
                    <a:pt x="2037236" y="2121730"/>
                  </a:cubicBezTo>
                  <a:cubicBezTo>
                    <a:pt x="2039583" y="2121730"/>
                    <a:pt x="2041930" y="2124077"/>
                    <a:pt x="2044277" y="2124077"/>
                  </a:cubicBezTo>
                  <a:cubicBezTo>
                    <a:pt x="2046624" y="2124077"/>
                    <a:pt x="2051319" y="2124077"/>
                    <a:pt x="2053666" y="2121730"/>
                  </a:cubicBezTo>
                  <a:cubicBezTo>
                    <a:pt x="2215612" y="2401028"/>
                    <a:pt x="2377558" y="2673286"/>
                    <a:pt x="2548892" y="2929114"/>
                  </a:cubicBezTo>
                  <a:cubicBezTo>
                    <a:pt x="2548892" y="2931461"/>
                    <a:pt x="2551239" y="2931461"/>
                    <a:pt x="2551239" y="2933808"/>
                  </a:cubicBezTo>
                  <a:cubicBezTo>
                    <a:pt x="2572363" y="2964320"/>
                    <a:pt x="2591139" y="2994831"/>
                    <a:pt x="2612263" y="3022996"/>
                  </a:cubicBezTo>
                  <a:cubicBezTo>
                    <a:pt x="2607569" y="3027690"/>
                    <a:pt x="2602875" y="3032384"/>
                    <a:pt x="2602875" y="3039425"/>
                  </a:cubicBezTo>
                  <a:cubicBezTo>
                    <a:pt x="2602875" y="3039425"/>
                    <a:pt x="2602875" y="3041772"/>
                    <a:pt x="2602875" y="3041772"/>
                  </a:cubicBezTo>
                  <a:cubicBezTo>
                    <a:pt x="2565322" y="3048813"/>
                    <a:pt x="2527769" y="3053507"/>
                    <a:pt x="2490216" y="3058201"/>
                  </a:cubicBezTo>
                  <a:cubicBezTo>
                    <a:pt x="2487869" y="3058201"/>
                    <a:pt x="2487869" y="3058201"/>
                    <a:pt x="2485522" y="3058201"/>
                  </a:cubicBezTo>
                  <a:cubicBezTo>
                    <a:pt x="2443275" y="3065243"/>
                    <a:pt x="2403376" y="3069937"/>
                    <a:pt x="2361129" y="3074631"/>
                  </a:cubicBezTo>
                  <a:cubicBezTo>
                    <a:pt x="2356435" y="3074631"/>
                    <a:pt x="2351741" y="3076978"/>
                    <a:pt x="2344699" y="3076978"/>
                  </a:cubicBezTo>
                  <a:cubicBezTo>
                    <a:pt x="2269594" y="3086366"/>
                    <a:pt x="2194488" y="3095754"/>
                    <a:pt x="2121730" y="3102796"/>
                  </a:cubicBezTo>
                  <a:cubicBezTo>
                    <a:pt x="2119383" y="3102796"/>
                    <a:pt x="2114689" y="3102796"/>
                    <a:pt x="2112342" y="3102796"/>
                  </a:cubicBezTo>
                  <a:cubicBezTo>
                    <a:pt x="2102954" y="3102796"/>
                    <a:pt x="2093565" y="3105142"/>
                    <a:pt x="2084177" y="3105142"/>
                  </a:cubicBezTo>
                  <a:cubicBezTo>
                    <a:pt x="2053666" y="3107490"/>
                    <a:pt x="2023154" y="3112184"/>
                    <a:pt x="1992642" y="3114531"/>
                  </a:cubicBezTo>
                  <a:cubicBezTo>
                    <a:pt x="1980907" y="3114531"/>
                    <a:pt x="1969172" y="3116878"/>
                    <a:pt x="1959784" y="3116878"/>
                  </a:cubicBezTo>
                  <a:cubicBezTo>
                    <a:pt x="1931619" y="3119225"/>
                    <a:pt x="1903455" y="3121572"/>
                    <a:pt x="1875290" y="3123919"/>
                  </a:cubicBezTo>
                  <a:cubicBezTo>
                    <a:pt x="1863555" y="3123919"/>
                    <a:pt x="1851820" y="3126266"/>
                    <a:pt x="1840084" y="3126266"/>
                  </a:cubicBezTo>
                  <a:cubicBezTo>
                    <a:pt x="1814267" y="3128613"/>
                    <a:pt x="1786102" y="3130960"/>
                    <a:pt x="1760285" y="3130960"/>
                  </a:cubicBezTo>
                  <a:cubicBezTo>
                    <a:pt x="1746203" y="3130960"/>
                    <a:pt x="1732120" y="3133307"/>
                    <a:pt x="1718038" y="3133307"/>
                  </a:cubicBezTo>
                  <a:cubicBezTo>
                    <a:pt x="1701609" y="3133307"/>
                    <a:pt x="1682832" y="3135654"/>
                    <a:pt x="1666403" y="3135654"/>
                  </a:cubicBezTo>
                  <a:cubicBezTo>
                    <a:pt x="1666403" y="3128613"/>
                    <a:pt x="1661709" y="3121572"/>
                    <a:pt x="1654668" y="3119225"/>
                  </a:cubicBezTo>
                  <a:cubicBezTo>
                    <a:pt x="1675791" y="3062896"/>
                    <a:pt x="1696915" y="3006567"/>
                    <a:pt x="1718038" y="2950237"/>
                  </a:cubicBezTo>
                  <a:cubicBezTo>
                    <a:pt x="1743856" y="2879826"/>
                    <a:pt x="1769673" y="2811762"/>
                    <a:pt x="1795491" y="2741350"/>
                  </a:cubicBezTo>
                  <a:close/>
                  <a:moveTo>
                    <a:pt x="1905802" y="2159283"/>
                  </a:moveTo>
                  <a:cubicBezTo>
                    <a:pt x="1875290" y="2171018"/>
                    <a:pt x="1847125" y="2185100"/>
                    <a:pt x="1816614" y="2196836"/>
                  </a:cubicBezTo>
                  <a:cubicBezTo>
                    <a:pt x="1802532" y="2203877"/>
                    <a:pt x="1788449" y="2208571"/>
                    <a:pt x="1774367" y="2215612"/>
                  </a:cubicBezTo>
                  <a:cubicBezTo>
                    <a:pt x="1739161" y="2229694"/>
                    <a:pt x="1703956" y="2246123"/>
                    <a:pt x="1671097" y="2260206"/>
                  </a:cubicBezTo>
                  <a:cubicBezTo>
                    <a:pt x="1661709" y="2264900"/>
                    <a:pt x="1652321" y="2267247"/>
                    <a:pt x="1645280" y="2271941"/>
                  </a:cubicBezTo>
                  <a:cubicBezTo>
                    <a:pt x="1603033" y="2290717"/>
                    <a:pt x="1558439" y="2309494"/>
                    <a:pt x="1516192" y="2328270"/>
                  </a:cubicBezTo>
                  <a:cubicBezTo>
                    <a:pt x="1478639" y="2344700"/>
                    <a:pt x="1443434" y="2361129"/>
                    <a:pt x="1405881" y="2377558"/>
                  </a:cubicBezTo>
                  <a:cubicBezTo>
                    <a:pt x="1403534" y="2370517"/>
                    <a:pt x="1396493" y="2365823"/>
                    <a:pt x="1389452" y="2365823"/>
                  </a:cubicBezTo>
                  <a:cubicBezTo>
                    <a:pt x="1389452" y="2351741"/>
                    <a:pt x="1389452" y="2335311"/>
                    <a:pt x="1389452" y="2318882"/>
                  </a:cubicBezTo>
                  <a:cubicBezTo>
                    <a:pt x="1389452" y="2309494"/>
                    <a:pt x="1389452" y="2297759"/>
                    <a:pt x="1389452" y="2288370"/>
                  </a:cubicBezTo>
                  <a:cubicBezTo>
                    <a:pt x="1389452" y="2281329"/>
                    <a:pt x="1389452" y="2271941"/>
                    <a:pt x="1389452" y="2264900"/>
                  </a:cubicBezTo>
                  <a:cubicBezTo>
                    <a:pt x="1401187" y="2264900"/>
                    <a:pt x="1408228" y="2255512"/>
                    <a:pt x="1408228" y="2243776"/>
                  </a:cubicBezTo>
                  <a:cubicBezTo>
                    <a:pt x="1408228" y="2241429"/>
                    <a:pt x="1408228" y="2241429"/>
                    <a:pt x="1408228" y="2241429"/>
                  </a:cubicBezTo>
                  <a:cubicBezTo>
                    <a:pt x="1462210" y="2229694"/>
                    <a:pt x="1511498" y="2217959"/>
                    <a:pt x="1560786" y="2206224"/>
                  </a:cubicBezTo>
                  <a:cubicBezTo>
                    <a:pt x="1563133" y="2206224"/>
                    <a:pt x="1565480" y="2206224"/>
                    <a:pt x="1567827" y="2203877"/>
                  </a:cubicBezTo>
                  <a:cubicBezTo>
                    <a:pt x="1581909" y="2201530"/>
                    <a:pt x="1598339" y="2196836"/>
                    <a:pt x="1612421" y="2194489"/>
                  </a:cubicBezTo>
                  <a:cubicBezTo>
                    <a:pt x="1626503" y="2192142"/>
                    <a:pt x="1640586" y="2187447"/>
                    <a:pt x="1654668" y="2185100"/>
                  </a:cubicBezTo>
                  <a:cubicBezTo>
                    <a:pt x="1666403" y="2182753"/>
                    <a:pt x="1675791" y="2180406"/>
                    <a:pt x="1685179" y="2178059"/>
                  </a:cubicBezTo>
                  <a:cubicBezTo>
                    <a:pt x="1701609" y="2173365"/>
                    <a:pt x="1720385" y="2171018"/>
                    <a:pt x="1736814" y="2166324"/>
                  </a:cubicBezTo>
                  <a:cubicBezTo>
                    <a:pt x="1746203" y="2163977"/>
                    <a:pt x="1753244" y="2161630"/>
                    <a:pt x="1762632" y="2161630"/>
                  </a:cubicBezTo>
                  <a:cubicBezTo>
                    <a:pt x="1781408" y="2156936"/>
                    <a:pt x="1797838" y="2154589"/>
                    <a:pt x="1816614" y="2149895"/>
                  </a:cubicBezTo>
                  <a:cubicBezTo>
                    <a:pt x="1823655" y="2147548"/>
                    <a:pt x="1833043" y="2147548"/>
                    <a:pt x="1840084" y="2145201"/>
                  </a:cubicBezTo>
                  <a:cubicBezTo>
                    <a:pt x="1858861" y="2140506"/>
                    <a:pt x="1875290" y="2138159"/>
                    <a:pt x="1894066" y="2133465"/>
                  </a:cubicBezTo>
                  <a:cubicBezTo>
                    <a:pt x="1901108" y="2131118"/>
                    <a:pt x="1908149" y="2131118"/>
                    <a:pt x="1917537" y="2128771"/>
                  </a:cubicBezTo>
                  <a:cubicBezTo>
                    <a:pt x="1936313" y="2124077"/>
                    <a:pt x="1952743" y="2121730"/>
                    <a:pt x="1971519" y="2117036"/>
                  </a:cubicBezTo>
                  <a:cubicBezTo>
                    <a:pt x="1978560" y="2114689"/>
                    <a:pt x="1985601" y="2114689"/>
                    <a:pt x="1992642" y="2112342"/>
                  </a:cubicBezTo>
                  <a:cubicBezTo>
                    <a:pt x="2004378" y="2109995"/>
                    <a:pt x="2016113" y="2107648"/>
                    <a:pt x="2027848" y="2105301"/>
                  </a:cubicBezTo>
                  <a:cubicBezTo>
                    <a:pt x="2027848" y="2105301"/>
                    <a:pt x="2027848" y="2107648"/>
                    <a:pt x="2027848" y="2107648"/>
                  </a:cubicBezTo>
                  <a:cubicBezTo>
                    <a:pt x="2006725" y="2117036"/>
                    <a:pt x="1983254" y="2126424"/>
                    <a:pt x="1962131" y="2135812"/>
                  </a:cubicBezTo>
                  <a:cubicBezTo>
                    <a:pt x="1941007" y="2142853"/>
                    <a:pt x="1924578" y="2152242"/>
                    <a:pt x="1905802" y="2159283"/>
                  </a:cubicBezTo>
                  <a:close/>
                  <a:moveTo>
                    <a:pt x="1316693" y="2060707"/>
                  </a:moveTo>
                  <a:cubicBezTo>
                    <a:pt x="1316693" y="2056013"/>
                    <a:pt x="1314346" y="2053666"/>
                    <a:pt x="1311999" y="2048971"/>
                  </a:cubicBezTo>
                  <a:cubicBezTo>
                    <a:pt x="1335469" y="2030195"/>
                    <a:pt x="1358940" y="2013766"/>
                    <a:pt x="1384757" y="1994990"/>
                  </a:cubicBezTo>
                  <a:cubicBezTo>
                    <a:pt x="1394146" y="1987948"/>
                    <a:pt x="1401187" y="1983254"/>
                    <a:pt x="1410575" y="1976213"/>
                  </a:cubicBezTo>
                  <a:cubicBezTo>
                    <a:pt x="1415269" y="1971519"/>
                    <a:pt x="1422310" y="1966825"/>
                    <a:pt x="1427004" y="1964478"/>
                  </a:cubicBezTo>
                  <a:cubicBezTo>
                    <a:pt x="1441087" y="1952743"/>
                    <a:pt x="1455169" y="1943354"/>
                    <a:pt x="1469251" y="1931619"/>
                  </a:cubicBezTo>
                  <a:cubicBezTo>
                    <a:pt x="1476292" y="1926925"/>
                    <a:pt x="1483333" y="1919884"/>
                    <a:pt x="1490375" y="1915190"/>
                  </a:cubicBezTo>
                  <a:cubicBezTo>
                    <a:pt x="1504457" y="1905802"/>
                    <a:pt x="1516192" y="1896413"/>
                    <a:pt x="1530274" y="1884678"/>
                  </a:cubicBezTo>
                  <a:cubicBezTo>
                    <a:pt x="1542009" y="1877637"/>
                    <a:pt x="1551398" y="1868249"/>
                    <a:pt x="1563133" y="1861208"/>
                  </a:cubicBezTo>
                  <a:cubicBezTo>
                    <a:pt x="1572521" y="1854167"/>
                    <a:pt x="1584256" y="1847126"/>
                    <a:pt x="1593645" y="1837737"/>
                  </a:cubicBezTo>
                  <a:cubicBezTo>
                    <a:pt x="1605380" y="1828349"/>
                    <a:pt x="1619462" y="1818961"/>
                    <a:pt x="1633544" y="1809573"/>
                  </a:cubicBezTo>
                  <a:cubicBezTo>
                    <a:pt x="1642933" y="1802532"/>
                    <a:pt x="1649974" y="1797838"/>
                    <a:pt x="1659362" y="1790796"/>
                  </a:cubicBezTo>
                  <a:cubicBezTo>
                    <a:pt x="1673444" y="1781408"/>
                    <a:pt x="1687526" y="1772020"/>
                    <a:pt x="1701609" y="1762632"/>
                  </a:cubicBezTo>
                  <a:cubicBezTo>
                    <a:pt x="1710997" y="1755591"/>
                    <a:pt x="1718038" y="1750897"/>
                    <a:pt x="1727426" y="1743855"/>
                  </a:cubicBezTo>
                  <a:cubicBezTo>
                    <a:pt x="1741508" y="1734467"/>
                    <a:pt x="1755591" y="1725079"/>
                    <a:pt x="1769673" y="1713344"/>
                  </a:cubicBezTo>
                  <a:cubicBezTo>
                    <a:pt x="1774367" y="1710997"/>
                    <a:pt x="1779061" y="1706303"/>
                    <a:pt x="1781408" y="1703956"/>
                  </a:cubicBezTo>
                  <a:cubicBezTo>
                    <a:pt x="1781408" y="1703956"/>
                    <a:pt x="1783755" y="1706303"/>
                    <a:pt x="1783755" y="1706303"/>
                  </a:cubicBezTo>
                  <a:cubicBezTo>
                    <a:pt x="1776714" y="1713344"/>
                    <a:pt x="1772020" y="1720385"/>
                    <a:pt x="1764979" y="1729773"/>
                  </a:cubicBezTo>
                  <a:cubicBezTo>
                    <a:pt x="1755591" y="1741508"/>
                    <a:pt x="1748550" y="1750897"/>
                    <a:pt x="1739161" y="1762632"/>
                  </a:cubicBezTo>
                  <a:cubicBezTo>
                    <a:pt x="1729773" y="1774367"/>
                    <a:pt x="1720385" y="1788449"/>
                    <a:pt x="1710997" y="1800185"/>
                  </a:cubicBezTo>
                  <a:cubicBezTo>
                    <a:pt x="1703956" y="1809573"/>
                    <a:pt x="1694567" y="1821308"/>
                    <a:pt x="1687526" y="1830696"/>
                  </a:cubicBezTo>
                  <a:cubicBezTo>
                    <a:pt x="1675791" y="1844779"/>
                    <a:pt x="1664056" y="1861208"/>
                    <a:pt x="1654668" y="1875290"/>
                  </a:cubicBezTo>
                  <a:cubicBezTo>
                    <a:pt x="1647627" y="1882331"/>
                    <a:pt x="1642933" y="1891719"/>
                    <a:pt x="1635891" y="1898761"/>
                  </a:cubicBezTo>
                  <a:cubicBezTo>
                    <a:pt x="1621809" y="1917537"/>
                    <a:pt x="1607727" y="1936313"/>
                    <a:pt x="1593645" y="1955090"/>
                  </a:cubicBezTo>
                  <a:cubicBezTo>
                    <a:pt x="1591298" y="1959784"/>
                    <a:pt x="1586603" y="1964478"/>
                    <a:pt x="1584256" y="1969172"/>
                  </a:cubicBezTo>
                  <a:cubicBezTo>
                    <a:pt x="1532621" y="2037236"/>
                    <a:pt x="1483333" y="2105301"/>
                    <a:pt x="1434045" y="2173365"/>
                  </a:cubicBezTo>
                  <a:cubicBezTo>
                    <a:pt x="1422310" y="2189794"/>
                    <a:pt x="1410575" y="2206224"/>
                    <a:pt x="1396493" y="2225000"/>
                  </a:cubicBezTo>
                  <a:cubicBezTo>
                    <a:pt x="1394146" y="2222653"/>
                    <a:pt x="1389452" y="2220306"/>
                    <a:pt x="1384757" y="2220306"/>
                  </a:cubicBezTo>
                  <a:cubicBezTo>
                    <a:pt x="1382410" y="2220306"/>
                    <a:pt x="1380063" y="2220306"/>
                    <a:pt x="1377716" y="2222653"/>
                  </a:cubicBezTo>
                  <a:lnTo>
                    <a:pt x="1363634" y="2196836"/>
                  </a:lnTo>
                  <a:cubicBezTo>
                    <a:pt x="1344858" y="2156936"/>
                    <a:pt x="1323734" y="2117036"/>
                    <a:pt x="1304958" y="2077136"/>
                  </a:cubicBezTo>
                  <a:cubicBezTo>
                    <a:pt x="1311999" y="2074789"/>
                    <a:pt x="1316693" y="2067748"/>
                    <a:pt x="1316693" y="2060707"/>
                  </a:cubicBezTo>
                  <a:close/>
                  <a:moveTo>
                    <a:pt x="1706303" y="1455169"/>
                  </a:moveTo>
                  <a:cubicBezTo>
                    <a:pt x="1692220" y="1417616"/>
                    <a:pt x="1678138" y="1382410"/>
                    <a:pt x="1664056" y="1344858"/>
                  </a:cubicBezTo>
                  <a:cubicBezTo>
                    <a:pt x="1664056" y="1342511"/>
                    <a:pt x="1661709" y="1340164"/>
                    <a:pt x="1661709" y="1337817"/>
                  </a:cubicBezTo>
                  <a:cubicBezTo>
                    <a:pt x="1645280" y="1297917"/>
                    <a:pt x="1631197" y="1260364"/>
                    <a:pt x="1614768" y="1220464"/>
                  </a:cubicBezTo>
                  <a:cubicBezTo>
                    <a:pt x="1612421" y="1218117"/>
                    <a:pt x="1612421" y="1215770"/>
                    <a:pt x="1610074" y="1211076"/>
                  </a:cubicBezTo>
                  <a:cubicBezTo>
                    <a:pt x="1603033" y="1194647"/>
                    <a:pt x="1595992" y="1175870"/>
                    <a:pt x="1588950" y="1159441"/>
                  </a:cubicBezTo>
                  <a:cubicBezTo>
                    <a:pt x="1588950" y="1157094"/>
                    <a:pt x="1588950" y="1157094"/>
                    <a:pt x="1586603" y="1154747"/>
                  </a:cubicBezTo>
                  <a:cubicBezTo>
                    <a:pt x="1574868" y="1124235"/>
                    <a:pt x="1560786" y="1093724"/>
                    <a:pt x="1549051" y="1065559"/>
                  </a:cubicBezTo>
                  <a:cubicBezTo>
                    <a:pt x="1720385" y="1009230"/>
                    <a:pt x="1898761" y="962289"/>
                    <a:pt x="2079483" y="929430"/>
                  </a:cubicBezTo>
                  <a:cubicBezTo>
                    <a:pt x="2074789" y="938819"/>
                    <a:pt x="2072442" y="945860"/>
                    <a:pt x="2067748" y="955248"/>
                  </a:cubicBezTo>
                  <a:cubicBezTo>
                    <a:pt x="2063054" y="964636"/>
                    <a:pt x="2058360" y="974024"/>
                    <a:pt x="2056013" y="983412"/>
                  </a:cubicBezTo>
                  <a:cubicBezTo>
                    <a:pt x="2051319" y="995148"/>
                    <a:pt x="2046624" y="1006883"/>
                    <a:pt x="2041930" y="1018618"/>
                  </a:cubicBezTo>
                  <a:cubicBezTo>
                    <a:pt x="2037236" y="1028006"/>
                    <a:pt x="2034889" y="1035047"/>
                    <a:pt x="2030195" y="1044436"/>
                  </a:cubicBezTo>
                  <a:cubicBezTo>
                    <a:pt x="2013766" y="1084335"/>
                    <a:pt x="1994989" y="1128929"/>
                    <a:pt x="1978560" y="1171176"/>
                  </a:cubicBezTo>
                  <a:cubicBezTo>
                    <a:pt x="1978560" y="1171176"/>
                    <a:pt x="1978560" y="1173523"/>
                    <a:pt x="1978560" y="1173523"/>
                  </a:cubicBezTo>
                  <a:cubicBezTo>
                    <a:pt x="1969172" y="1194647"/>
                    <a:pt x="1962131" y="1215770"/>
                    <a:pt x="1952743" y="1236893"/>
                  </a:cubicBezTo>
                  <a:cubicBezTo>
                    <a:pt x="1952743" y="1239241"/>
                    <a:pt x="1950396" y="1243935"/>
                    <a:pt x="1950396" y="1246282"/>
                  </a:cubicBezTo>
                  <a:cubicBezTo>
                    <a:pt x="1943355" y="1265058"/>
                    <a:pt x="1936313" y="1286181"/>
                    <a:pt x="1926925" y="1304958"/>
                  </a:cubicBezTo>
                  <a:cubicBezTo>
                    <a:pt x="1926925" y="1307305"/>
                    <a:pt x="1924578" y="1309652"/>
                    <a:pt x="1924578" y="1311999"/>
                  </a:cubicBezTo>
                  <a:cubicBezTo>
                    <a:pt x="1917537" y="1333122"/>
                    <a:pt x="1908149" y="1354246"/>
                    <a:pt x="1901108" y="1375369"/>
                  </a:cubicBezTo>
                  <a:cubicBezTo>
                    <a:pt x="1901108" y="1377716"/>
                    <a:pt x="1898761" y="1380063"/>
                    <a:pt x="1898761" y="1380063"/>
                  </a:cubicBezTo>
                  <a:cubicBezTo>
                    <a:pt x="1865902" y="1469251"/>
                    <a:pt x="1835390" y="1565480"/>
                    <a:pt x="1802532" y="1666403"/>
                  </a:cubicBezTo>
                  <a:cubicBezTo>
                    <a:pt x="1800185" y="1666403"/>
                    <a:pt x="1800185" y="1666403"/>
                    <a:pt x="1797838" y="1666403"/>
                  </a:cubicBezTo>
                  <a:cubicBezTo>
                    <a:pt x="1795491" y="1666403"/>
                    <a:pt x="1793144" y="1666403"/>
                    <a:pt x="1790797" y="1668750"/>
                  </a:cubicBezTo>
                  <a:cubicBezTo>
                    <a:pt x="1776714" y="1633544"/>
                    <a:pt x="1764979" y="1598339"/>
                    <a:pt x="1750897" y="1563133"/>
                  </a:cubicBezTo>
                  <a:cubicBezTo>
                    <a:pt x="1734467" y="1530274"/>
                    <a:pt x="1720385" y="1492722"/>
                    <a:pt x="1706303" y="1455169"/>
                  </a:cubicBezTo>
                  <a:close/>
                  <a:moveTo>
                    <a:pt x="1511498" y="1060865"/>
                  </a:moveTo>
                  <a:cubicBezTo>
                    <a:pt x="1499763" y="1060865"/>
                    <a:pt x="1490375" y="1070253"/>
                    <a:pt x="1490375" y="1081988"/>
                  </a:cubicBezTo>
                  <a:cubicBezTo>
                    <a:pt x="1490375" y="1084335"/>
                    <a:pt x="1490375" y="1086683"/>
                    <a:pt x="1490375" y="1089030"/>
                  </a:cubicBezTo>
                  <a:cubicBezTo>
                    <a:pt x="1441087" y="1105459"/>
                    <a:pt x="1391799" y="1124235"/>
                    <a:pt x="1342511" y="1143012"/>
                  </a:cubicBezTo>
                  <a:cubicBezTo>
                    <a:pt x="1344858" y="1126582"/>
                    <a:pt x="1344858" y="1110153"/>
                    <a:pt x="1347205" y="1093724"/>
                  </a:cubicBezTo>
                  <a:cubicBezTo>
                    <a:pt x="1347205" y="1089030"/>
                    <a:pt x="1347205" y="1081988"/>
                    <a:pt x="1349552" y="1077294"/>
                  </a:cubicBezTo>
                  <a:cubicBezTo>
                    <a:pt x="1351899" y="1060865"/>
                    <a:pt x="1351899" y="1044436"/>
                    <a:pt x="1354246" y="1028006"/>
                  </a:cubicBezTo>
                  <a:cubicBezTo>
                    <a:pt x="1403534" y="1009230"/>
                    <a:pt x="1455169" y="992801"/>
                    <a:pt x="1506804" y="978718"/>
                  </a:cubicBezTo>
                  <a:cubicBezTo>
                    <a:pt x="1509151" y="983412"/>
                    <a:pt x="1511498" y="988107"/>
                    <a:pt x="1513845" y="995148"/>
                  </a:cubicBezTo>
                  <a:cubicBezTo>
                    <a:pt x="1518539" y="1006883"/>
                    <a:pt x="1523233" y="1016271"/>
                    <a:pt x="1527927" y="1028006"/>
                  </a:cubicBezTo>
                  <a:cubicBezTo>
                    <a:pt x="1530274" y="1035047"/>
                    <a:pt x="1534968" y="1042089"/>
                    <a:pt x="1537315" y="1049130"/>
                  </a:cubicBezTo>
                  <a:cubicBezTo>
                    <a:pt x="1539662" y="1056171"/>
                    <a:pt x="1542009" y="1063212"/>
                    <a:pt x="1546704" y="1070253"/>
                  </a:cubicBezTo>
                  <a:cubicBezTo>
                    <a:pt x="1542009" y="1072600"/>
                    <a:pt x="1534968" y="1074947"/>
                    <a:pt x="1530274" y="1074947"/>
                  </a:cubicBezTo>
                  <a:cubicBezTo>
                    <a:pt x="1527927" y="1065559"/>
                    <a:pt x="1520886" y="1060865"/>
                    <a:pt x="1511498" y="1060865"/>
                  </a:cubicBezTo>
                  <a:close/>
                  <a:moveTo>
                    <a:pt x="2100607" y="891878"/>
                  </a:moveTo>
                  <a:cubicBezTo>
                    <a:pt x="2102954" y="884836"/>
                    <a:pt x="2105301" y="880142"/>
                    <a:pt x="2109995" y="873101"/>
                  </a:cubicBezTo>
                  <a:cubicBezTo>
                    <a:pt x="2112342" y="866060"/>
                    <a:pt x="2117036" y="861366"/>
                    <a:pt x="2119383" y="854325"/>
                  </a:cubicBezTo>
                  <a:cubicBezTo>
                    <a:pt x="2194488" y="847284"/>
                    <a:pt x="2267247" y="840243"/>
                    <a:pt x="2344699" y="835549"/>
                  </a:cubicBezTo>
                  <a:cubicBezTo>
                    <a:pt x="2347047" y="837896"/>
                    <a:pt x="2347047" y="840243"/>
                    <a:pt x="2349394" y="840243"/>
                  </a:cubicBezTo>
                  <a:cubicBezTo>
                    <a:pt x="2356435" y="851978"/>
                    <a:pt x="2365823" y="861366"/>
                    <a:pt x="2372864" y="873101"/>
                  </a:cubicBezTo>
                  <a:cubicBezTo>
                    <a:pt x="2375211" y="877795"/>
                    <a:pt x="2377558" y="882489"/>
                    <a:pt x="2382252" y="884836"/>
                  </a:cubicBezTo>
                  <a:cubicBezTo>
                    <a:pt x="2382252" y="884836"/>
                    <a:pt x="2382252" y="884836"/>
                    <a:pt x="2382252" y="884836"/>
                  </a:cubicBezTo>
                  <a:cubicBezTo>
                    <a:pt x="2302453" y="894225"/>
                    <a:pt x="2222653" y="903613"/>
                    <a:pt x="2142854" y="917695"/>
                  </a:cubicBezTo>
                  <a:cubicBezTo>
                    <a:pt x="2124077" y="920042"/>
                    <a:pt x="2105301" y="924736"/>
                    <a:pt x="2084177" y="927083"/>
                  </a:cubicBezTo>
                  <a:cubicBezTo>
                    <a:pt x="2084177" y="927083"/>
                    <a:pt x="2084177" y="927083"/>
                    <a:pt x="2084177" y="924736"/>
                  </a:cubicBezTo>
                  <a:cubicBezTo>
                    <a:pt x="2088871" y="917695"/>
                    <a:pt x="2093565" y="903613"/>
                    <a:pt x="2100607" y="891878"/>
                  </a:cubicBezTo>
                  <a:close/>
                  <a:moveTo>
                    <a:pt x="2408070" y="931777"/>
                  </a:moveTo>
                  <a:cubicBezTo>
                    <a:pt x="2546545" y="1135970"/>
                    <a:pt x="2677980" y="1361287"/>
                    <a:pt x="2816456" y="1593645"/>
                  </a:cubicBezTo>
                  <a:cubicBezTo>
                    <a:pt x="2865744" y="1675791"/>
                    <a:pt x="2915032" y="1757938"/>
                    <a:pt x="2964320" y="1842432"/>
                  </a:cubicBezTo>
                  <a:cubicBezTo>
                    <a:pt x="2964320" y="1844779"/>
                    <a:pt x="2966667" y="1844779"/>
                    <a:pt x="2966667" y="1847126"/>
                  </a:cubicBezTo>
                  <a:cubicBezTo>
                    <a:pt x="2961973" y="1849473"/>
                    <a:pt x="2959626" y="1854167"/>
                    <a:pt x="2957279" y="1858861"/>
                  </a:cubicBezTo>
                  <a:cubicBezTo>
                    <a:pt x="2926767" y="1851820"/>
                    <a:pt x="2893908" y="1847126"/>
                    <a:pt x="2863397" y="1840084"/>
                  </a:cubicBezTo>
                  <a:cubicBezTo>
                    <a:pt x="2846967" y="1837737"/>
                    <a:pt x="2830538" y="1833043"/>
                    <a:pt x="2814109" y="1830696"/>
                  </a:cubicBezTo>
                  <a:cubicBezTo>
                    <a:pt x="2778903" y="1823655"/>
                    <a:pt x="2746044" y="1818961"/>
                    <a:pt x="2710839" y="1811920"/>
                  </a:cubicBezTo>
                  <a:cubicBezTo>
                    <a:pt x="2692062" y="1809573"/>
                    <a:pt x="2673286" y="1804879"/>
                    <a:pt x="2656857" y="1802532"/>
                  </a:cubicBezTo>
                  <a:cubicBezTo>
                    <a:pt x="2628692" y="1797838"/>
                    <a:pt x="2600528" y="1793144"/>
                    <a:pt x="2572363" y="1788449"/>
                  </a:cubicBezTo>
                  <a:cubicBezTo>
                    <a:pt x="2548892" y="1783755"/>
                    <a:pt x="2527769" y="1781408"/>
                    <a:pt x="2504299" y="1776714"/>
                  </a:cubicBezTo>
                  <a:cubicBezTo>
                    <a:pt x="2483175" y="1772020"/>
                    <a:pt x="2459705" y="1769673"/>
                    <a:pt x="2438581" y="1767326"/>
                  </a:cubicBezTo>
                  <a:cubicBezTo>
                    <a:pt x="2410417" y="1762632"/>
                    <a:pt x="2382252" y="1757938"/>
                    <a:pt x="2354088" y="1755591"/>
                  </a:cubicBezTo>
                  <a:cubicBezTo>
                    <a:pt x="2351741" y="1755591"/>
                    <a:pt x="2349394" y="1755591"/>
                    <a:pt x="2347047" y="1755591"/>
                  </a:cubicBezTo>
                  <a:cubicBezTo>
                    <a:pt x="2257859" y="1743855"/>
                    <a:pt x="2171018" y="1732120"/>
                    <a:pt x="2084177" y="1722732"/>
                  </a:cubicBezTo>
                  <a:cubicBezTo>
                    <a:pt x="2077136" y="1722732"/>
                    <a:pt x="2072442" y="1720385"/>
                    <a:pt x="2065401" y="1720385"/>
                  </a:cubicBezTo>
                  <a:cubicBezTo>
                    <a:pt x="2037236" y="1718038"/>
                    <a:pt x="2009072" y="1715691"/>
                    <a:pt x="1980907" y="1710997"/>
                  </a:cubicBezTo>
                  <a:cubicBezTo>
                    <a:pt x="1962131" y="1708650"/>
                    <a:pt x="1945702" y="1706303"/>
                    <a:pt x="1926925" y="1706303"/>
                  </a:cubicBezTo>
                  <a:cubicBezTo>
                    <a:pt x="1903455" y="1703956"/>
                    <a:pt x="1879984" y="1701609"/>
                    <a:pt x="1858861" y="1701609"/>
                  </a:cubicBezTo>
                  <a:cubicBezTo>
                    <a:pt x="1842431" y="1699262"/>
                    <a:pt x="1826002" y="1699262"/>
                    <a:pt x="1809573" y="1696915"/>
                  </a:cubicBezTo>
                  <a:cubicBezTo>
                    <a:pt x="1809573" y="1696915"/>
                    <a:pt x="1809573" y="1696915"/>
                    <a:pt x="1809573" y="1696915"/>
                  </a:cubicBezTo>
                  <a:cubicBezTo>
                    <a:pt x="1809573" y="1687526"/>
                    <a:pt x="1804879" y="1680485"/>
                    <a:pt x="1795491" y="1678138"/>
                  </a:cubicBezTo>
                  <a:cubicBezTo>
                    <a:pt x="1797838" y="1668750"/>
                    <a:pt x="1800185" y="1659362"/>
                    <a:pt x="1804879" y="1649974"/>
                  </a:cubicBezTo>
                  <a:cubicBezTo>
                    <a:pt x="1809573" y="1638238"/>
                    <a:pt x="1811920" y="1626503"/>
                    <a:pt x="1816614" y="1614768"/>
                  </a:cubicBezTo>
                  <a:cubicBezTo>
                    <a:pt x="1821308" y="1598339"/>
                    <a:pt x="1826002" y="1584256"/>
                    <a:pt x="1833043" y="1567827"/>
                  </a:cubicBezTo>
                  <a:cubicBezTo>
                    <a:pt x="1837737" y="1556092"/>
                    <a:pt x="1840084" y="1546704"/>
                    <a:pt x="1844778" y="1534968"/>
                  </a:cubicBezTo>
                  <a:cubicBezTo>
                    <a:pt x="1851820" y="1516192"/>
                    <a:pt x="1856514" y="1499763"/>
                    <a:pt x="1863555" y="1480986"/>
                  </a:cubicBezTo>
                  <a:cubicBezTo>
                    <a:pt x="1865902" y="1473945"/>
                    <a:pt x="1868249" y="1464557"/>
                    <a:pt x="1870596" y="1457516"/>
                  </a:cubicBezTo>
                  <a:cubicBezTo>
                    <a:pt x="1877637" y="1438740"/>
                    <a:pt x="1882331" y="1422310"/>
                    <a:pt x="1889372" y="1405881"/>
                  </a:cubicBezTo>
                  <a:cubicBezTo>
                    <a:pt x="1891719" y="1398840"/>
                    <a:pt x="1894066" y="1391799"/>
                    <a:pt x="1896414" y="1384757"/>
                  </a:cubicBezTo>
                  <a:cubicBezTo>
                    <a:pt x="1912843" y="1335469"/>
                    <a:pt x="1931619" y="1288529"/>
                    <a:pt x="1948049" y="1243935"/>
                  </a:cubicBezTo>
                  <a:cubicBezTo>
                    <a:pt x="1952743" y="1234546"/>
                    <a:pt x="1955090" y="1222811"/>
                    <a:pt x="1959784" y="1213423"/>
                  </a:cubicBezTo>
                  <a:cubicBezTo>
                    <a:pt x="1964478" y="1201688"/>
                    <a:pt x="1969172" y="1187606"/>
                    <a:pt x="1973866" y="1175870"/>
                  </a:cubicBezTo>
                  <a:cubicBezTo>
                    <a:pt x="1978560" y="1164135"/>
                    <a:pt x="1983254" y="1152400"/>
                    <a:pt x="1987948" y="1140665"/>
                  </a:cubicBezTo>
                  <a:cubicBezTo>
                    <a:pt x="1992642" y="1131276"/>
                    <a:pt x="1994989" y="1121888"/>
                    <a:pt x="1999684" y="1110153"/>
                  </a:cubicBezTo>
                  <a:cubicBezTo>
                    <a:pt x="2004378" y="1096071"/>
                    <a:pt x="2011419" y="1081988"/>
                    <a:pt x="2016113" y="1070253"/>
                  </a:cubicBezTo>
                  <a:cubicBezTo>
                    <a:pt x="2018460" y="1063212"/>
                    <a:pt x="2023154" y="1056171"/>
                    <a:pt x="2025501" y="1049130"/>
                  </a:cubicBezTo>
                  <a:cubicBezTo>
                    <a:pt x="2032542" y="1035047"/>
                    <a:pt x="2037236" y="1020965"/>
                    <a:pt x="2044277" y="1006883"/>
                  </a:cubicBezTo>
                  <a:cubicBezTo>
                    <a:pt x="2046624" y="999842"/>
                    <a:pt x="2048972" y="995148"/>
                    <a:pt x="2051319" y="988107"/>
                  </a:cubicBezTo>
                  <a:cubicBezTo>
                    <a:pt x="2058360" y="974024"/>
                    <a:pt x="2063054" y="962289"/>
                    <a:pt x="2070095" y="948207"/>
                  </a:cubicBezTo>
                  <a:cubicBezTo>
                    <a:pt x="2072442" y="943513"/>
                    <a:pt x="2074789" y="938819"/>
                    <a:pt x="2077136" y="934125"/>
                  </a:cubicBezTo>
                  <a:cubicBezTo>
                    <a:pt x="2175712" y="915348"/>
                    <a:pt x="2276635" y="901266"/>
                    <a:pt x="2375211" y="891878"/>
                  </a:cubicBezTo>
                  <a:cubicBezTo>
                    <a:pt x="2389293" y="903613"/>
                    <a:pt x="2398681" y="915348"/>
                    <a:pt x="2408070" y="931777"/>
                  </a:cubicBezTo>
                  <a:cubicBezTo>
                    <a:pt x="2408070" y="929430"/>
                    <a:pt x="2408070" y="931777"/>
                    <a:pt x="2408070" y="931777"/>
                  </a:cubicBezTo>
                  <a:close/>
                  <a:moveTo>
                    <a:pt x="3044119" y="2358782"/>
                  </a:moveTo>
                  <a:cubicBezTo>
                    <a:pt x="3046466" y="2372864"/>
                    <a:pt x="3048813" y="2384599"/>
                    <a:pt x="3051160" y="2398681"/>
                  </a:cubicBezTo>
                  <a:cubicBezTo>
                    <a:pt x="3053508" y="2412764"/>
                    <a:pt x="3055854" y="2424499"/>
                    <a:pt x="3058202" y="2438581"/>
                  </a:cubicBezTo>
                  <a:cubicBezTo>
                    <a:pt x="3058202" y="2443275"/>
                    <a:pt x="3060548" y="2450317"/>
                    <a:pt x="3060548" y="2455011"/>
                  </a:cubicBezTo>
                  <a:cubicBezTo>
                    <a:pt x="3062896" y="2469093"/>
                    <a:pt x="3065243" y="2483175"/>
                    <a:pt x="3067590" y="2497258"/>
                  </a:cubicBezTo>
                  <a:cubicBezTo>
                    <a:pt x="3060548" y="2499605"/>
                    <a:pt x="3055854" y="2501952"/>
                    <a:pt x="3053508" y="2508993"/>
                  </a:cubicBezTo>
                  <a:cubicBezTo>
                    <a:pt x="3046466" y="2506646"/>
                    <a:pt x="3037078" y="2504299"/>
                    <a:pt x="3030037" y="2499605"/>
                  </a:cubicBezTo>
                  <a:cubicBezTo>
                    <a:pt x="3013608" y="2492563"/>
                    <a:pt x="2997178" y="2487869"/>
                    <a:pt x="2983096" y="2480828"/>
                  </a:cubicBezTo>
                  <a:cubicBezTo>
                    <a:pt x="2966667" y="2473787"/>
                    <a:pt x="2950237" y="2469093"/>
                    <a:pt x="2933808" y="2462052"/>
                  </a:cubicBezTo>
                  <a:cubicBezTo>
                    <a:pt x="2919726" y="2457358"/>
                    <a:pt x="2905644" y="2452664"/>
                    <a:pt x="2893908" y="2445622"/>
                  </a:cubicBezTo>
                  <a:cubicBezTo>
                    <a:pt x="2872785" y="2438581"/>
                    <a:pt x="2854008" y="2429193"/>
                    <a:pt x="2832885" y="2422152"/>
                  </a:cubicBezTo>
                  <a:cubicBezTo>
                    <a:pt x="2823497" y="2417458"/>
                    <a:pt x="2814109" y="2415111"/>
                    <a:pt x="2802374" y="2410417"/>
                  </a:cubicBezTo>
                  <a:cubicBezTo>
                    <a:pt x="2778903" y="2401028"/>
                    <a:pt x="2755433" y="2391640"/>
                    <a:pt x="2734309" y="2382252"/>
                  </a:cubicBezTo>
                  <a:cubicBezTo>
                    <a:pt x="2727268" y="2379905"/>
                    <a:pt x="2720227" y="2377558"/>
                    <a:pt x="2713186" y="2375211"/>
                  </a:cubicBezTo>
                  <a:cubicBezTo>
                    <a:pt x="2685021" y="2363476"/>
                    <a:pt x="2654510" y="2351741"/>
                    <a:pt x="2626345" y="2340005"/>
                  </a:cubicBezTo>
                  <a:cubicBezTo>
                    <a:pt x="2626345" y="2340005"/>
                    <a:pt x="2623998" y="2340005"/>
                    <a:pt x="2623998" y="2340005"/>
                  </a:cubicBezTo>
                  <a:cubicBezTo>
                    <a:pt x="2534810" y="2302453"/>
                    <a:pt x="2445622" y="2267247"/>
                    <a:pt x="2358782" y="2229694"/>
                  </a:cubicBezTo>
                  <a:cubicBezTo>
                    <a:pt x="2325923" y="2215612"/>
                    <a:pt x="2290717" y="2201530"/>
                    <a:pt x="2255512" y="2187447"/>
                  </a:cubicBezTo>
                  <a:cubicBezTo>
                    <a:pt x="2199183" y="2163977"/>
                    <a:pt x="2142854" y="2140506"/>
                    <a:pt x="2086524" y="2119383"/>
                  </a:cubicBezTo>
                  <a:cubicBezTo>
                    <a:pt x="2079483" y="2117036"/>
                    <a:pt x="2070095" y="2112342"/>
                    <a:pt x="2063054" y="2109995"/>
                  </a:cubicBezTo>
                  <a:cubicBezTo>
                    <a:pt x="2063054" y="2107648"/>
                    <a:pt x="2065401" y="2105301"/>
                    <a:pt x="2065401" y="2102954"/>
                  </a:cubicBezTo>
                  <a:cubicBezTo>
                    <a:pt x="2065401" y="2100607"/>
                    <a:pt x="2065401" y="2100607"/>
                    <a:pt x="2065401" y="2098260"/>
                  </a:cubicBezTo>
                  <a:cubicBezTo>
                    <a:pt x="2105301" y="2086524"/>
                    <a:pt x="2142854" y="2074789"/>
                    <a:pt x="2180406" y="2063054"/>
                  </a:cubicBezTo>
                  <a:cubicBezTo>
                    <a:pt x="2180406" y="2063054"/>
                    <a:pt x="2182753" y="2063054"/>
                    <a:pt x="2182753" y="2063054"/>
                  </a:cubicBezTo>
                  <a:cubicBezTo>
                    <a:pt x="2203877" y="2056013"/>
                    <a:pt x="2225000" y="2051319"/>
                    <a:pt x="2243776" y="2044277"/>
                  </a:cubicBezTo>
                  <a:cubicBezTo>
                    <a:pt x="2243776" y="2044277"/>
                    <a:pt x="2246123" y="2044277"/>
                    <a:pt x="2246123" y="2044277"/>
                  </a:cubicBezTo>
                  <a:cubicBezTo>
                    <a:pt x="2494910" y="1971519"/>
                    <a:pt x="2713186" y="1917537"/>
                    <a:pt x="2917379" y="1877637"/>
                  </a:cubicBezTo>
                  <a:cubicBezTo>
                    <a:pt x="2919726" y="1877637"/>
                    <a:pt x="2924420" y="1875290"/>
                    <a:pt x="2926767" y="1875290"/>
                  </a:cubicBezTo>
                  <a:cubicBezTo>
                    <a:pt x="2938502" y="1872943"/>
                    <a:pt x="2947890" y="1870596"/>
                    <a:pt x="2959626" y="1868249"/>
                  </a:cubicBezTo>
                  <a:cubicBezTo>
                    <a:pt x="2959626" y="1868249"/>
                    <a:pt x="2959626" y="1868249"/>
                    <a:pt x="2959626" y="1868249"/>
                  </a:cubicBezTo>
                  <a:cubicBezTo>
                    <a:pt x="2961973" y="1877637"/>
                    <a:pt x="2969014" y="1884678"/>
                    <a:pt x="2978402" y="1884678"/>
                  </a:cubicBezTo>
                  <a:cubicBezTo>
                    <a:pt x="2978402" y="1884678"/>
                    <a:pt x="2978402" y="1884678"/>
                    <a:pt x="2980749" y="1884678"/>
                  </a:cubicBezTo>
                  <a:cubicBezTo>
                    <a:pt x="2999525" y="2044277"/>
                    <a:pt x="3020649" y="2199183"/>
                    <a:pt x="3044119" y="2347047"/>
                  </a:cubicBezTo>
                  <a:cubicBezTo>
                    <a:pt x="3044119" y="2351741"/>
                    <a:pt x="3044119" y="2354088"/>
                    <a:pt x="3044119" y="2358782"/>
                  </a:cubicBezTo>
                  <a:close/>
                  <a:moveTo>
                    <a:pt x="3072284" y="2631039"/>
                  </a:moveTo>
                  <a:cubicBezTo>
                    <a:pt x="3072284" y="2663898"/>
                    <a:pt x="3074631" y="2696756"/>
                    <a:pt x="3074631" y="2727268"/>
                  </a:cubicBezTo>
                  <a:cubicBezTo>
                    <a:pt x="3074631" y="2731962"/>
                    <a:pt x="3074631" y="2739003"/>
                    <a:pt x="3074631" y="2743697"/>
                  </a:cubicBezTo>
                  <a:cubicBezTo>
                    <a:pt x="3074631" y="2778903"/>
                    <a:pt x="3076978" y="2814109"/>
                    <a:pt x="3076978" y="2849314"/>
                  </a:cubicBezTo>
                  <a:cubicBezTo>
                    <a:pt x="3076978" y="2851662"/>
                    <a:pt x="3076978" y="2854009"/>
                    <a:pt x="3076978" y="2854009"/>
                  </a:cubicBezTo>
                  <a:cubicBezTo>
                    <a:pt x="3084019" y="3032384"/>
                    <a:pt x="3093407" y="3203718"/>
                    <a:pt x="3105143" y="3370359"/>
                  </a:cubicBezTo>
                  <a:cubicBezTo>
                    <a:pt x="3100449" y="3370359"/>
                    <a:pt x="3093407" y="3375053"/>
                    <a:pt x="3091060" y="3379747"/>
                  </a:cubicBezTo>
                  <a:cubicBezTo>
                    <a:pt x="3086366" y="3377400"/>
                    <a:pt x="3079325" y="3372706"/>
                    <a:pt x="3074631" y="3370359"/>
                  </a:cubicBezTo>
                  <a:cubicBezTo>
                    <a:pt x="3065243" y="3365665"/>
                    <a:pt x="3058202" y="3360971"/>
                    <a:pt x="3048813" y="3353929"/>
                  </a:cubicBezTo>
                  <a:cubicBezTo>
                    <a:pt x="3037078" y="3346888"/>
                    <a:pt x="3027690" y="3339847"/>
                    <a:pt x="3015955" y="3332806"/>
                  </a:cubicBezTo>
                  <a:cubicBezTo>
                    <a:pt x="3006567" y="3328112"/>
                    <a:pt x="2999525" y="3321071"/>
                    <a:pt x="2990137" y="3316377"/>
                  </a:cubicBezTo>
                  <a:cubicBezTo>
                    <a:pt x="2978402" y="3309335"/>
                    <a:pt x="2969014" y="3302295"/>
                    <a:pt x="2957279" y="3295253"/>
                  </a:cubicBezTo>
                  <a:cubicBezTo>
                    <a:pt x="2947890" y="3288212"/>
                    <a:pt x="2938502" y="3283518"/>
                    <a:pt x="2931461" y="3276477"/>
                  </a:cubicBezTo>
                  <a:cubicBezTo>
                    <a:pt x="2922073" y="3269436"/>
                    <a:pt x="2912685" y="3262394"/>
                    <a:pt x="2903296" y="3257700"/>
                  </a:cubicBezTo>
                  <a:cubicBezTo>
                    <a:pt x="2891561" y="3250659"/>
                    <a:pt x="2882173" y="3243618"/>
                    <a:pt x="2870438" y="3234230"/>
                  </a:cubicBezTo>
                  <a:cubicBezTo>
                    <a:pt x="2865744" y="3231883"/>
                    <a:pt x="2861050" y="3227189"/>
                    <a:pt x="2856355" y="3224842"/>
                  </a:cubicBezTo>
                  <a:cubicBezTo>
                    <a:pt x="2785944" y="3173207"/>
                    <a:pt x="2710839" y="3114531"/>
                    <a:pt x="2635733" y="3051160"/>
                  </a:cubicBezTo>
                  <a:cubicBezTo>
                    <a:pt x="2638080" y="3048813"/>
                    <a:pt x="2640427" y="3044119"/>
                    <a:pt x="2640427" y="3039425"/>
                  </a:cubicBezTo>
                  <a:cubicBezTo>
                    <a:pt x="2640427" y="3032384"/>
                    <a:pt x="2638080" y="3027690"/>
                    <a:pt x="2633386" y="3025343"/>
                  </a:cubicBezTo>
                  <a:cubicBezTo>
                    <a:pt x="2736656" y="2900949"/>
                    <a:pt x="2842273" y="2774209"/>
                    <a:pt x="2952585" y="2649816"/>
                  </a:cubicBezTo>
                  <a:cubicBezTo>
                    <a:pt x="2961973" y="2640427"/>
                    <a:pt x="2969014" y="2631039"/>
                    <a:pt x="2978402" y="2621651"/>
                  </a:cubicBezTo>
                  <a:cubicBezTo>
                    <a:pt x="3004219" y="2593486"/>
                    <a:pt x="3030037" y="2565322"/>
                    <a:pt x="3053508" y="2534810"/>
                  </a:cubicBezTo>
                  <a:cubicBezTo>
                    <a:pt x="3055854" y="2537157"/>
                    <a:pt x="3060548" y="2539504"/>
                    <a:pt x="3065243" y="2539504"/>
                  </a:cubicBezTo>
                  <a:cubicBezTo>
                    <a:pt x="3065243" y="2567669"/>
                    <a:pt x="3065243" y="2595833"/>
                    <a:pt x="3067590" y="2621651"/>
                  </a:cubicBezTo>
                  <a:cubicBezTo>
                    <a:pt x="3072284" y="2623998"/>
                    <a:pt x="3072284" y="2626345"/>
                    <a:pt x="3072284" y="2631039"/>
                  </a:cubicBezTo>
                  <a:close/>
                  <a:moveTo>
                    <a:pt x="3051160" y="3544040"/>
                  </a:moveTo>
                  <a:cubicBezTo>
                    <a:pt x="3006567" y="3670781"/>
                    <a:pt x="2961973" y="3792827"/>
                    <a:pt x="2917379" y="3910179"/>
                  </a:cubicBezTo>
                  <a:cubicBezTo>
                    <a:pt x="2915032" y="3914873"/>
                    <a:pt x="2915032" y="3919567"/>
                    <a:pt x="2912685" y="3921915"/>
                  </a:cubicBezTo>
                  <a:cubicBezTo>
                    <a:pt x="2903296" y="3947732"/>
                    <a:pt x="2893908" y="3971203"/>
                    <a:pt x="2884520" y="3997020"/>
                  </a:cubicBezTo>
                  <a:cubicBezTo>
                    <a:pt x="2882173" y="4004061"/>
                    <a:pt x="2879826" y="4011102"/>
                    <a:pt x="2877479" y="4018144"/>
                  </a:cubicBezTo>
                  <a:cubicBezTo>
                    <a:pt x="2868091" y="4039267"/>
                    <a:pt x="2861050" y="4062737"/>
                    <a:pt x="2851661" y="4083861"/>
                  </a:cubicBezTo>
                  <a:cubicBezTo>
                    <a:pt x="2849314" y="4090902"/>
                    <a:pt x="2846967" y="4097943"/>
                    <a:pt x="2842273" y="4104984"/>
                  </a:cubicBezTo>
                  <a:cubicBezTo>
                    <a:pt x="2832885" y="4126108"/>
                    <a:pt x="2825844" y="4147231"/>
                    <a:pt x="2816456" y="4168354"/>
                  </a:cubicBezTo>
                  <a:cubicBezTo>
                    <a:pt x="2814109" y="4175396"/>
                    <a:pt x="2811762" y="4180090"/>
                    <a:pt x="2809415" y="4187131"/>
                  </a:cubicBezTo>
                  <a:cubicBezTo>
                    <a:pt x="2795332" y="4187131"/>
                    <a:pt x="2783597" y="4187131"/>
                    <a:pt x="2769515" y="4187131"/>
                  </a:cubicBezTo>
                  <a:cubicBezTo>
                    <a:pt x="2767168" y="4177743"/>
                    <a:pt x="2764821" y="4166007"/>
                    <a:pt x="2762474" y="4156619"/>
                  </a:cubicBezTo>
                  <a:cubicBezTo>
                    <a:pt x="2760127" y="4147231"/>
                    <a:pt x="2757780" y="4137843"/>
                    <a:pt x="2757780" y="4130802"/>
                  </a:cubicBezTo>
                  <a:cubicBezTo>
                    <a:pt x="2755433" y="4119066"/>
                    <a:pt x="2753086" y="4107331"/>
                    <a:pt x="2750738" y="4095596"/>
                  </a:cubicBezTo>
                  <a:cubicBezTo>
                    <a:pt x="2748391" y="4086208"/>
                    <a:pt x="2746044" y="4076820"/>
                    <a:pt x="2746044" y="4067431"/>
                  </a:cubicBezTo>
                  <a:cubicBezTo>
                    <a:pt x="2743697" y="4055696"/>
                    <a:pt x="2741350" y="4043961"/>
                    <a:pt x="2739003" y="4032226"/>
                  </a:cubicBezTo>
                  <a:cubicBezTo>
                    <a:pt x="2736656" y="4022838"/>
                    <a:pt x="2734309" y="4011102"/>
                    <a:pt x="2734309" y="4001714"/>
                  </a:cubicBezTo>
                  <a:cubicBezTo>
                    <a:pt x="2731962" y="3989979"/>
                    <a:pt x="2729615" y="3975897"/>
                    <a:pt x="2727268" y="3964162"/>
                  </a:cubicBezTo>
                  <a:cubicBezTo>
                    <a:pt x="2724921" y="3954773"/>
                    <a:pt x="2724921" y="3945385"/>
                    <a:pt x="2722574" y="3933650"/>
                  </a:cubicBezTo>
                  <a:cubicBezTo>
                    <a:pt x="2720227" y="3919567"/>
                    <a:pt x="2717880" y="3907832"/>
                    <a:pt x="2715533" y="3893750"/>
                  </a:cubicBezTo>
                  <a:cubicBezTo>
                    <a:pt x="2713186" y="3884362"/>
                    <a:pt x="2713186" y="3874974"/>
                    <a:pt x="2710839" y="3863238"/>
                  </a:cubicBezTo>
                  <a:cubicBezTo>
                    <a:pt x="2708492" y="3849156"/>
                    <a:pt x="2706145" y="3835074"/>
                    <a:pt x="2703797" y="3818645"/>
                  </a:cubicBezTo>
                  <a:cubicBezTo>
                    <a:pt x="2701450" y="3809256"/>
                    <a:pt x="2701450" y="3799868"/>
                    <a:pt x="2699103" y="3790480"/>
                  </a:cubicBezTo>
                  <a:cubicBezTo>
                    <a:pt x="2696756" y="3771704"/>
                    <a:pt x="2694409" y="3752927"/>
                    <a:pt x="2692062" y="3736498"/>
                  </a:cubicBezTo>
                  <a:cubicBezTo>
                    <a:pt x="2692062" y="3729457"/>
                    <a:pt x="2689715" y="3724763"/>
                    <a:pt x="2689715" y="3717722"/>
                  </a:cubicBezTo>
                  <a:cubicBezTo>
                    <a:pt x="2687368" y="3694251"/>
                    <a:pt x="2682674" y="3670781"/>
                    <a:pt x="2680327" y="3647310"/>
                  </a:cubicBezTo>
                  <a:cubicBezTo>
                    <a:pt x="2680327" y="3644963"/>
                    <a:pt x="2680327" y="3644963"/>
                    <a:pt x="2680327" y="3642616"/>
                  </a:cubicBezTo>
                  <a:cubicBezTo>
                    <a:pt x="2668592" y="3539346"/>
                    <a:pt x="2656857" y="3429035"/>
                    <a:pt x="2645121" y="3314030"/>
                  </a:cubicBezTo>
                  <a:cubicBezTo>
                    <a:pt x="2645121" y="3306989"/>
                    <a:pt x="2645121" y="3302295"/>
                    <a:pt x="2642774" y="3295253"/>
                  </a:cubicBezTo>
                  <a:cubicBezTo>
                    <a:pt x="2640427" y="3271783"/>
                    <a:pt x="2638080" y="3248312"/>
                    <a:pt x="2635733" y="3227189"/>
                  </a:cubicBezTo>
                  <a:cubicBezTo>
                    <a:pt x="2633386" y="3206065"/>
                    <a:pt x="2633386" y="3187289"/>
                    <a:pt x="2631039" y="3166166"/>
                  </a:cubicBezTo>
                  <a:cubicBezTo>
                    <a:pt x="2631039" y="3156777"/>
                    <a:pt x="2628692" y="3147389"/>
                    <a:pt x="2628692" y="3138001"/>
                  </a:cubicBezTo>
                  <a:cubicBezTo>
                    <a:pt x="2626345" y="3114531"/>
                    <a:pt x="2623998" y="3088713"/>
                    <a:pt x="2623998" y="3062896"/>
                  </a:cubicBezTo>
                  <a:cubicBezTo>
                    <a:pt x="2628692" y="3062896"/>
                    <a:pt x="2633386" y="3060549"/>
                    <a:pt x="2635733" y="3055855"/>
                  </a:cubicBezTo>
                  <a:cubicBezTo>
                    <a:pt x="2640427" y="3060549"/>
                    <a:pt x="2647469" y="3065243"/>
                    <a:pt x="2652163" y="3069937"/>
                  </a:cubicBezTo>
                  <a:cubicBezTo>
                    <a:pt x="2663898" y="3079325"/>
                    <a:pt x="2673286" y="3088713"/>
                    <a:pt x="2685021" y="3095754"/>
                  </a:cubicBezTo>
                  <a:cubicBezTo>
                    <a:pt x="2696756" y="3105142"/>
                    <a:pt x="2706145" y="3112184"/>
                    <a:pt x="2717880" y="3121572"/>
                  </a:cubicBezTo>
                  <a:cubicBezTo>
                    <a:pt x="2727268" y="3130960"/>
                    <a:pt x="2739003" y="3138001"/>
                    <a:pt x="2748391" y="3147389"/>
                  </a:cubicBezTo>
                  <a:cubicBezTo>
                    <a:pt x="2757780" y="3154431"/>
                    <a:pt x="2767168" y="3161472"/>
                    <a:pt x="2776556" y="3170860"/>
                  </a:cubicBezTo>
                  <a:cubicBezTo>
                    <a:pt x="2788291" y="3180248"/>
                    <a:pt x="2797679" y="3187289"/>
                    <a:pt x="2809415" y="3196677"/>
                  </a:cubicBezTo>
                  <a:cubicBezTo>
                    <a:pt x="2818803" y="3203718"/>
                    <a:pt x="2825844" y="3208413"/>
                    <a:pt x="2835232" y="3215454"/>
                  </a:cubicBezTo>
                  <a:cubicBezTo>
                    <a:pt x="2846967" y="3224842"/>
                    <a:pt x="2858703" y="3231883"/>
                    <a:pt x="2870438" y="3241271"/>
                  </a:cubicBezTo>
                  <a:cubicBezTo>
                    <a:pt x="2877479" y="3245965"/>
                    <a:pt x="2886867" y="3253006"/>
                    <a:pt x="2893908" y="3257700"/>
                  </a:cubicBezTo>
                  <a:cubicBezTo>
                    <a:pt x="2912685" y="3269436"/>
                    <a:pt x="2929114" y="3283518"/>
                    <a:pt x="2947890" y="3295253"/>
                  </a:cubicBezTo>
                  <a:cubicBezTo>
                    <a:pt x="2961973" y="3304641"/>
                    <a:pt x="2976055" y="3314030"/>
                    <a:pt x="2990137" y="3325765"/>
                  </a:cubicBezTo>
                  <a:cubicBezTo>
                    <a:pt x="2992484" y="3328112"/>
                    <a:pt x="2997178" y="3330459"/>
                    <a:pt x="2999525" y="3330459"/>
                  </a:cubicBezTo>
                  <a:cubicBezTo>
                    <a:pt x="3015955" y="3342194"/>
                    <a:pt x="3032384" y="3351582"/>
                    <a:pt x="3048813" y="3363318"/>
                  </a:cubicBezTo>
                  <a:cubicBezTo>
                    <a:pt x="3051160" y="3363318"/>
                    <a:pt x="3051160" y="3365665"/>
                    <a:pt x="3053508" y="3365665"/>
                  </a:cubicBezTo>
                  <a:cubicBezTo>
                    <a:pt x="3065243" y="3372706"/>
                    <a:pt x="3076978" y="3379747"/>
                    <a:pt x="3088713" y="3389135"/>
                  </a:cubicBezTo>
                  <a:cubicBezTo>
                    <a:pt x="3086366" y="3391482"/>
                    <a:pt x="3086366" y="3396176"/>
                    <a:pt x="3086366" y="3398523"/>
                  </a:cubicBezTo>
                  <a:cubicBezTo>
                    <a:pt x="3086366" y="3407912"/>
                    <a:pt x="3091060" y="3414952"/>
                    <a:pt x="3098101" y="3417300"/>
                  </a:cubicBezTo>
                  <a:cubicBezTo>
                    <a:pt x="3091060" y="3433729"/>
                    <a:pt x="3086366" y="3450158"/>
                    <a:pt x="3079325" y="3468935"/>
                  </a:cubicBezTo>
                  <a:cubicBezTo>
                    <a:pt x="3072284" y="3487711"/>
                    <a:pt x="3062896" y="3515876"/>
                    <a:pt x="3051160" y="3544040"/>
                  </a:cubicBezTo>
                  <a:close/>
                  <a:moveTo>
                    <a:pt x="2227347" y="4175396"/>
                  </a:moveTo>
                  <a:cubicBezTo>
                    <a:pt x="2210918" y="4170702"/>
                    <a:pt x="2194488" y="4168354"/>
                    <a:pt x="2178059" y="4163660"/>
                  </a:cubicBezTo>
                  <a:cubicBezTo>
                    <a:pt x="2161630" y="4158966"/>
                    <a:pt x="2147548" y="4154272"/>
                    <a:pt x="2131118" y="4149578"/>
                  </a:cubicBezTo>
                  <a:cubicBezTo>
                    <a:pt x="2114689" y="4144884"/>
                    <a:pt x="2098260" y="4140190"/>
                    <a:pt x="2081830" y="4135496"/>
                  </a:cubicBezTo>
                  <a:cubicBezTo>
                    <a:pt x="2065401" y="4130802"/>
                    <a:pt x="2051319" y="4126108"/>
                    <a:pt x="2034889" y="4121414"/>
                  </a:cubicBezTo>
                  <a:cubicBezTo>
                    <a:pt x="2018460" y="4116720"/>
                    <a:pt x="2002031" y="4112026"/>
                    <a:pt x="1985601" y="4107331"/>
                  </a:cubicBezTo>
                  <a:cubicBezTo>
                    <a:pt x="1969172" y="4102637"/>
                    <a:pt x="1955090" y="4097943"/>
                    <a:pt x="1938660" y="4090902"/>
                  </a:cubicBezTo>
                  <a:cubicBezTo>
                    <a:pt x="1922231" y="4086208"/>
                    <a:pt x="1905802" y="4079167"/>
                    <a:pt x="1889372" y="4074473"/>
                  </a:cubicBezTo>
                  <a:cubicBezTo>
                    <a:pt x="1872943" y="4069779"/>
                    <a:pt x="1858861" y="4062737"/>
                    <a:pt x="1842431" y="4058043"/>
                  </a:cubicBezTo>
                  <a:cubicBezTo>
                    <a:pt x="1837737" y="4055696"/>
                    <a:pt x="1833043" y="4055696"/>
                    <a:pt x="1828349" y="4053349"/>
                  </a:cubicBezTo>
                  <a:cubicBezTo>
                    <a:pt x="1833043" y="4051002"/>
                    <a:pt x="1837737" y="4048655"/>
                    <a:pt x="1840084" y="4041614"/>
                  </a:cubicBezTo>
                  <a:cubicBezTo>
                    <a:pt x="1842431" y="4041614"/>
                    <a:pt x="1844778" y="4043961"/>
                    <a:pt x="1844778" y="4043961"/>
                  </a:cubicBezTo>
                  <a:cubicBezTo>
                    <a:pt x="1856514" y="4048655"/>
                    <a:pt x="1870596" y="4053349"/>
                    <a:pt x="1882331" y="4058043"/>
                  </a:cubicBezTo>
                  <a:cubicBezTo>
                    <a:pt x="1887025" y="4060390"/>
                    <a:pt x="1891719" y="4060390"/>
                    <a:pt x="1896414" y="4062737"/>
                  </a:cubicBezTo>
                  <a:cubicBezTo>
                    <a:pt x="1948049" y="4081514"/>
                    <a:pt x="1997336" y="4097943"/>
                    <a:pt x="2046624" y="4114372"/>
                  </a:cubicBezTo>
                  <a:cubicBezTo>
                    <a:pt x="2051319" y="4116720"/>
                    <a:pt x="2058360" y="4116720"/>
                    <a:pt x="2063054" y="4119066"/>
                  </a:cubicBezTo>
                  <a:cubicBezTo>
                    <a:pt x="2074789" y="4123761"/>
                    <a:pt x="2086524" y="4126108"/>
                    <a:pt x="2098260" y="4128455"/>
                  </a:cubicBezTo>
                  <a:cubicBezTo>
                    <a:pt x="2107648" y="4130802"/>
                    <a:pt x="2114689" y="4133149"/>
                    <a:pt x="2124077" y="4135496"/>
                  </a:cubicBezTo>
                  <a:cubicBezTo>
                    <a:pt x="2135812" y="4137843"/>
                    <a:pt x="2145201" y="4142537"/>
                    <a:pt x="2156936" y="4144884"/>
                  </a:cubicBezTo>
                  <a:cubicBezTo>
                    <a:pt x="2166324" y="4147231"/>
                    <a:pt x="2175712" y="4149578"/>
                    <a:pt x="2185100" y="4151925"/>
                  </a:cubicBezTo>
                  <a:cubicBezTo>
                    <a:pt x="2194488" y="4154272"/>
                    <a:pt x="2203877" y="4156619"/>
                    <a:pt x="2215612" y="4158966"/>
                  </a:cubicBezTo>
                  <a:cubicBezTo>
                    <a:pt x="2225000" y="4161313"/>
                    <a:pt x="2236735" y="4163660"/>
                    <a:pt x="2246123" y="4166007"/>
                  </a:cubicBezTo>
                  <a:cubicBezTo>
                    <a:pt x="2255512" y="4168354"/>
                    <a:pt x="2264900" y="4170702"/>
                    <a:pt x="2274288" y="4173049"/>
                  </a:cubicBezTo>
                  <a:cubicBezTo>
                    <a:pt x="2286023" y="4175396"/>
                    <a:pt x="2295412" y="4177743"/>
                    <a:pt x="2307147" y="4180090"/>
                  </a:cubicBezTo>
                  <a:cubicBezTo>
                    <a:pt x="2316535" y="4182437"/>
                    <a:pt x="2325923" y="4184784"/>
                    <a:pt x="2332964" y="4184784"/>
                  </a:cubicBezTo>
                  <a:cubicBezTo>
                    <a:pt x="2344699" y="4187131"/>
                    <a:pt x="2354088" y="4189478"/>
                    <a:pt x="2365823" y="4191825"/>
                  </a:cubicBezTo>
                  <a:cubicBezTo>
                    <a:pt x="2375211" y="4194172"/>
                    <a:pt x="2382252" y="4194172"/>
                    <a:pt x="2391640" y="4196519"/>
                  </a:cubicBezTo>
                  <a:cubicBezTo>
                    <a:pt x="2403376" y="4198866"/>
                    <a:pt x="2412764" y="4201213"/>
                    <a:pt x="2424499" y="4203560"/>
                  </a:cubicBezTo>
                  <a:cubicBezTo>
                    <a:pt x="2433887" y="4205908"/>
                    <a:pt x="2440928" y="4205908"/>
                    <a:pt x="2450317" y="4208254"/>
                  </a:cubicBezTo>
                  <a:cubicBezTo>
                    <a:pt x="2462052" y="4210602"/>
                    <a:pt x="2471440" y="4212948"/>
                    <a:pt x="2483175" y="4212948"/>
                  </a:cubicBezTo>
                  <a:cubicBezTo>
                    <a:pt x="2492563" y="4215296"/>
                    <a:pt x="2499605" y="4215296"/>
                    <a:pt x="2508993" y="4217643"/>
                  </a:cubicBezTo>
                  <a:cubicBezTo>
                    <a:pt x="2520728" y="4219990"/>
                    <a:pt x="2530116" y="4219990"/>
                    <a:pt x="2541851" y="4222337"/>
                  </a:cubicBezTo>
                  <a:cubicBezTo>
                    <a:pt x="2551239" y="4224684"/>
                    <a:pt x="2558281" y="4224684"/>
                    <a:pt x="2567669" y="4224684"/>
                  </a:cubicBezTo>
                  <a:cubicBezTo>
                    <a:pt x="2579404" y="4227031"/>
                    <a:pt x="2588792" y="4227031"/>
                    <a:pt x="2600528" y="4229378"/>
                  </a:cubicBezTo>
                  <a:cubicBezTo>
                    <a:pt x="2609916" y="4229378"/>
                    <a:pt x="2616957" y="4231725"/>
                    <a:pt x="2626345" y="4231725"/>
                  </a:cubicBezTo>
                  <a:cubicBezTo>
                    <a:pt x="2638080" y="4234072"/>
                    <a:pt x="2647469" y="4234072"/>
                    <a:pt x="2659204" y="4236419"/>
                  </a:cubicBezTo>
                  <a:cubicBezTo>
                    <a:pt x="2668592" y="4236419"/>
                    <a:pt x="2675633" y="4238766"/>
                    <a:pt x="2685021" y="4238766"/>
                  </a:cubicBezTo>
                  <a:cubicBezTo>
                    <a:pt x="2696756" y="4238766"/>
                    <a:pt x="2706145" y="4241113"/>
                    <a:pt x="2717880" y="4241113"/>
                  </a:cubicBezTo>
                  <a:cubicBezTo>
                    <a:pt x="2727268" y="4241113"/>
                    <a:pt x="2734309" y="4243460"/>
                    <a:pt x="2743697" y="4243460"/>
                  </a:cubicBezTo>
                  <a:cubicBezTo>
                    <a:pt x="2748391" y="4243460"/>
                    <a:pt x="2753086" y="4243460"/>
                    <a:pt x="2757780" y="4243460"/>
                  </a:cubicBezTo>
                  <a:cubicBezTo>
                    <a:pt x="2757780" y="4243460"/>
                    <a:pt x="2757780" y="4243460"/>
                    <a:pt x="2757780" y="4243460"/>
                  </a:cubicBezTo>
                  <a:cubicBezTo>
                    <a:pt x="2757780" y="4245807"/>
                    <a:pt x="2757780" y="4248154"/>
                    <a:pt x="2760127" y="4250501"/>
                  </a:cubicBezTo>
                  <a:cubicBezTo>
                    <a:pt x="2757780" y="4250501"/>
                    <a:pt x="2755433" y="4252848"/>
                    <a:pt x="2753086" y="4252848"/>
                  </a:cubicBezTo>
                  <a:cubicBezTo>
                    <a:pt x="2750738" y="4252848"/>
                    <a:pt x="2748391" y="4255195"/>
                    <a:pt x="2746044" y="4255195"/>
                  </a:cubicBezTo>
                  <a:cubicBezTo>
                    <a:pt x="2731962" y="4252848"/>
                    <a:pt x="2715533" y="4252848"/>
                    <a:pt x="2701450" y="4250501"/>
                  </a:cubicBezTo>
                  <a:cubicBezTo>
                    <a:pt x="2685021" y="4248154"/>
                    <a:pt x="2670939" y="4248154"/>
                    <a:pt x="2654510" y="4245807"/>
                  </a:cubicBezTo>
                  <a:cubicBezTo>
                    <a:pt x="2638080" y="4243460"/>
                    <a:pt x="2621651" y="4241113"/>
                    <a:pt x="2607569" y="4238766"/>
                  </a:cubicBezTo>
                  <a:cubicBezTo>
                    <a:pt x="2591139" y="4236419"/>
                    <a:pt x="2577057" y="4234072"/>
                    <a:pt x="2560628" y="4231725"/>
                  </a:cubicBezTo>
                  <a:cubicBezTo>
                    <a:pt x="2544198" y="4229378"/>
                    <a:pt x="2527769" y="4227031"/>
                    <a:pt x="2511340" y="4224684"/>
                  </a:cubicBezTo>
                  <a:cubicBezTo>
                    <a:pt x="2494910" y="4222337"/>
                    <a:pt x="2480828" y="4219990"/>
                    <a:pt x="2464399" y="4217643"/>
                  </a:cubicBezTo>
                  <a:cubicBezTo>
                    <a:pt x="2447970" y="4215296"/>
                    <a:pt x="2431540" y="4210602"/>
                    <a:pt x="2417458" y="4208254"/>
                  </a:cubicBezTo>
                  <a:cubicBezTo>
                    <a:pt x="2401029" y="4205908"/>
                    <a:pt x="2384599" y="4201213"/>
                    <a:pt x="2370517" y="4198866"/>
                  </a:cubicBezTo>
                  <a:cubicBezTo>
                    <a:pt x="2354088" y="4196519"/>
                    <a:pt x="2337658" y="4191825"/>
                    <a:pt x="2323576" y="4187131"/>
                  </a:cubicBezTo>
                  <a:cubicBezTo>
                    <a:pt x="2307147" y="4182437"/>
                    <a:pt x="2290717" y="4180090"/>
                    <a:pt x="2276635" y="4175396"/>
                  </a:cubicBezTo>
                  <a:cubicBezTo>
                    <a:pt x="2260206" y="4182437"/>
                    <a:pt x="2243776" y="4180090"/>
                    <a:pt x="2227347" y="4175396"/>
                  </a:cubicBezTo>
                  <a:close/>
                  <a:moveTo>
                    <a:pt x="1807226" y="4074473"/>
                  </a:moveTo>
                  <a:cubicBezTo>
                    <a:pt x="1802532" y="4083861"/>
                    <a:pt x="1797838" y="4093249"/>
                    <a:pt x="1790797" y="4102637"/>
                  </a:cubicBezTo>
                  <a:cubicBezTo>
                    <a:pt x="1788449" y="4104984"/>
                    <a:pt x="1788449" y="4109678"/>
                    <a:pt x="1786102" y="4112026"/>
                  </a:cubicBezTo>
                  <a:cubicBezTo>
                    <a:pt x="1783755" y="4114372"/>
                    <a:pt x="1783755" y="4116720"/>
                    <a:pt x="1781408" y="4121414"/>
                  </a:cubicBezTo>
                  <a:cubicBezTo>
                    <a:pt x="1774367" y="4116720"/>
                    <a:pt x="1767326" y="4112026"/>
                    <a:pt x="1760285" y="4107331"/>
                  </a:cubicBezTo>
                  <a:cubicBezTo>
                    <a:pt x="1750897" y="4100290"/>
                    <a:pt x="1743856" y="4095596"/>
                    <a:pt x="1734467" y="4088555"/>
                  </a:cubicBezTo>
                  <a:cubicBezTo>
                    <a:pt x="1722732" y="4079167"/>
                    <a:pt x="1710997" y="4072125"/>
                    <a:pt x="1699262" y="4062737"/>
                  </a:cubicBezTo>
                  <a:cubicBezTo>
                    <a:pt x="1689873" y="4055696"/>
                    <a:pt x="1682832" y="4048655"/>
                    <a:pt x="1673444" y="4043961"/>
                  </a:cubicBezTo>
                  <a:cubicBezTo>
                    <a:pt x="1666403" y="4039267"/>
                    <a:pt x="1659362" y="4032226"/>
                    <a:pt x="1652321" y="4027532"/>
                  </a:cubicBezTo>
                  <a:cubicBezTo>
                    <a:pt x="1657015" y="4027532"/>
                    <a:pt x="1661709" y="4027532"/>
                    <a:pt x="1666403" y="4027532"/>
                  </a:cubicBezTo>
                  <a:cubicBezTo>
                    <a:pt x="1687526" y="4029879"/>
                    <a:pt x="1708650" y="4029879"/>
                    <a:pt x="1729773" y="4032226"/>
                  </a:cubicBezTo>
                  <a:cubicBezTo>
                    <a:pt x="1741508" y="4032226"/>
                    <a:pt x="1750897" y="4032226"/>
                    <a:pt x="1762632" y="4032226"/>
                  </a:cubicBezTo>
                  <a:cubicBezTo>
                    <a:pt x="1767326" y="4032226"/>
                    <a:pt x="1769673" y="4032226"/>
                    <a:pt x="1774367" y="4032226"/>
                  </a:cubicBezTo>
                  <a:cubicBezTo>
                    <a:pt x="1779061" y="4034573"/>
                    <a:pt x="1781408" y="4034573"/>
                    <a:pt x="1786102" y="4036920"/>
                  </a:cubicBezTo>
                  <a:cubicBezTo>
                    <a:pt x="1795491" y="4039267"/>
                    <a:pt x="1802532" y="4043961"/>
                    <a:pt x="1811920" y="4046308"/>
                  </a:cubicBezTo>
                  <a:cubicBezTo>
                    <a:pt x="1814267" y="4048655"/>
                    <a:pt x="1814267" y="4048655"/>
                    <a:pt x="1816614" y="4051002"/>
                  </a:cubicBezTo>
                  <a:cubicBezTo>
                    <a:pt x="1814267" y="4055696"/>
                    <a:pt x="1811920" y="4062737"/>
                    <a:pt x="1807226" y="4067431"/>
                  </a:cubicBezTo>
                  <a:cubicBezTo>
                    <a:pt x="1807226" y="4069779"/>
                    <a:pt x="1807226" y="4072125"/>
                    <a:pt x="1807226" y="4074473"/>
                  </a:cubicBezTo>
                  <a:close/>
                  <a:moveTo>
                    <a:pt x="1779061" y="4215296"/>
                  </a:moveTo>
                  <a:cubicBezTo>
                    <a:pt x="1781408" y="4217643"/>
                    <a:pt x="1783755" y="4219990"/>
                    <a:pt x="1786102" y="4222337"/>
                  </a:cubicBezTo>
                  <a:cubicBezTo>
                    <a:pt x="1786102" y="4222337"/>
                    <a:pt x="1786102" y="4224684"/>
                    <a:pt x="1783755" y="4224684"/>
                  </a:cubicBezTo>
                  <a:cubicBezTo>
                    <a:pt x="1774367" y="4219990"/>
                    <a:pt x="1767326" y="4212948"/>
                    <a:pt x="1757938" y="4208254"/>
                  </a:cubicBezTo>
                  <a:cubicBezTo>
                    <a:pt x="1750897" y="4203560"/>
                    <a:pt x="1746203" y="4201213"/>
                    <a:pt x="1739161" y="4196519"/>
                  </a:cubicBezTo>
                  <a:cubicBezTo>
                    <a:pt x="1741508" y="4191825"/>
                    <a:pt x="1743856" y="4187131"/>
                    <a:pt x="1748550" y="4182437"/>
                  </a:cubicBezTo>
                  <a:cubicBezTo>
                    <a:pt x="1753244" y="4187131"/>
                    <a:pt x="1757938" y="4194172"/>
                    <a:pt x="1764979" y="4198866"/>
                  </a:cubicBezTo>
                  <a:cubicBezTo>
                    <a:pt x="1769673" y="4205908"/>
                    <a:pt x="1774367" y="4210602"/>
                    <a:pt x="1779061" y="4215296"/>
                  </a:cubicBezTo>
                  <a:close/>
                  <a:moveTo>
                    <a:pt x="1722732" y="4222337"/>
                  </a:moveTo>
                  <a:cubicBezTo>
                    <a:pt x="1701609" y="4257542"/>
                    <a:pt x="1680485" y="4290401"/>
                    <a:pt x="1659362" y="4320913"/>
                  </a:cubicBezTo>
                  <a:cubicBezTo>
                    <a:pt x="1657015" y="4323260"/>
                    <a:pt x="1654668" y="4325607"/>
                    <a:pt x="1654668" y="4327954"/>
                  </a:cubicBezTo>
                  <a:cubicBezTo>
                    <a:pt x="1652321" y="4332648"/>
                    <a:pt x="1647627" y="4337342"/>
                    <a:pt x="1645280" y="4342036"/>
                  </a:cubicBezTo>
                  <a:cubicBezTo>
                    <a:pt x="1642933" y="4344383"/>
                    <a:pt x="1640586" y="4349077"/>
                    <a:pt x="1638239" y="4351424"/>
                  </a:cubicBezTo>
                  <a:cubicBezTo>
                    <a:pt x="1635891" y="4356118"/>
                    <a:pt x="1633544" y="4358466"/>
                    <a:pt x="1628850" y="4363160"/>
                  </a:cubicBezTo>
                  <a:cubicBezTo>
                    <a:pt x="1626503" y="4367854"/>
                    <a:pt x="1621809" y="4370201"/>
                    <a:pt x="1619462" y="4374895"/>
                  </a:cubicBezTo>
                  <a:cubicBezTo>
                    <a:pt x="1617115" y="4377242"/>
                    <a:pt x="1614768" y="4381936"/>
                    <a:pt x="1612421" y="4384283"/>
                  </a:cubicBezTo>
                  <a:cubicBezTo>
                    <a:pt x="1610074" y="4388977"/>
                    <a:pt x="1605380" y="4391324"/>
                    <a:pt x="1603033" y="4396018"/>
                  </a:cubicBezTo>
                  <a:cubicBezTo>
                    <a:pt x="1600686" y="4398365"/>
                    <a:pt x="1598339" y="4400712"/>
                    <a:pt x="1595992" y="4405406"/>
                  </a:cubicBezTo>
                  <a:cubicBezTo>
                    <a:pt x="1593645" y="4410100"/>
                    <a:pt x="1588950" y="4412447"/>
                    <a:pt x="1586603" y="4417142"/>
                  </a:cubicBezTo>
                  <a:cubicBezTo>
                    <a:pt x="1584256" y="4419489"/>
                    <a:pt x="1581909" y="4421836"/>
                    <a:pt x="1579562" y="4424183"/>
                  </a:cubicBezTo>
                  <a:cubicBezTo>
                    <a:pt x="1574868" y="4428877"/>
                    <a:pt x="1572521" y="4433571"/>
                    <a:pt x="1567827" y="4435918"/>
                  </a:cubicBezTo>
                  <a:cubicBezTo>
                    <a:pt x="1565480" y="4438265"/>
                    <a:pt x="1563133" y="4440612"/>
                    <a:pt x="1560786" y="4442959"/>
                  </a:cubicBezTo>
                  <a:cubicBezTo>
                    <a:pt x="1556092" y="4447653"/>
                    <a:pt x="1553745" y="4450000"/>
                    <a:pt x="1549051" y="4454694"/>
                  </a:cubicBezTo>
                  <a:cubicBezTo>
                    <a:pt x="1549051" y="4454694"/>
                    <a:pt x="1546704" y="4457041"/>
                    <a:pt x="1546704" y="4457041"/>
                  </a:cubicBezTo>
                  <a:cubicBezTo>
                    <a:pt x="1544357" y="4454694"/>
                    <a:pt x="1539662" y="4452347"/>
                    <a:pt x="1532621" y="4452347"/>
                  </a:cubicBezTo>
                  <a:cubicBezTo>
                    <a:pt x="1530274" y="4424183"/>
                    <a:pt x="1527927" y="4398365"/>
                    <a:pt x="1525580" y="4367854"/>
                  </a:cubicBezTo>
                  <a:cubicBezTo>
                    <a:pt x="1523233" y="4330301"/>
                    <a:pt x="1518539" y="4292748"/>
                    <a:pt x="1516192" y="4252848"/>
                  </a:cubicBezTo>
                  <a:cubicBezTo>
                    <a:pt x="1511498" y="4189478"/>
                    <a:pt x="1504457" y="4126108"/>
                    <a:pt x="1497416" y="4055696"/>
                  </a:cubicBezTo>
                  <a:cubicBezTo>
                    <a:pt x="1502110" y="4055696"/>
                    <a:pt x="1506804" y="4053349"/>
                    <a:pt x="1511498" y="4048655"/>
                  </a:cubicBezTo>
                  <a:cubicBezTo>
                    <a:pt x="1523233" y="4058043"/>
                    <a:pt x="1537315" y="4067431"/>
                    <a:pt x="1549051" y="4074473"/>
                  </a:cubicBezTo>
                  <a:cubicBezTo>
                    <a:pt x="1556092" y="4079167"/>
                    <a:pt x="1565480" y="4086208"/>
                    <a:pt x="1572521" y="4090902"/>
                  </a:cubicBezTo>
                  <a:cubicBezTo>
                    <a:pt x="1628850" y="4128455"/>
                    <a:pt x="1682832" y="4163660"/>
                    <a:pt x="1736814" y="4196519"/>
                  </a:cubicBezTo>
                  <a:cubicBezTo>
                    <a:pt x="1734467" y="4201213"/>
                    <a:pt x="1729773" y="4208254"/>
                    <a:pt x="1727426" y="4212948"/>
                  </a:cubicBezTo>
                  <a:cubicBezTo>
                    <a:pt x="1725079" y="4217643"/>
                    <a:pt x="1725079" y="4219990"/>
                    <a:pt x="1722732" y="4222337"/>
                  </a:cubicBezTo>
                  <a:close/>
                  <a:moveTo>
                    <a:pt x="1375369" y="4004061"/>
                  </a:moveTo>
                  <a:cubicBezTo>
                    <a:pt x="1351899" y="3997020"/>
                    <a:pt x="1326081" y="3989979"/>
                    <a:pt x="1302611" y="3982938"/>
                  </a:cubicBezTo>
                  <a:cubicBezTo>
                    <a:pt x="1290876" y="3978244"/>
                    <a:pt x="1281487" y="3975897"/>
                    <a:pt x="1269752" y="3971203"/>
                  </a:cubicBezTo>
                  <a:cubicBezTo>
                    <a:pt x="1253323" y="3966508"/>
                    <a:pt x="1236894" y="3959468"/>
                    <a:pt x="1220464" y="3954773"/>
                  </a:cubicBezTo>
                  <a:cubicBezTo>
                    <a:pt x="1222811" y="3954773"/>
                    <a:pt x="1222811" y="3954773"/>
                    <a:pt x="1225158" y="3957120"/>
                  </a:cubicBezTo>
                  <a:cubicBezTo>
                    <a:pt x="1241588" y="3961814"/>
                    <a:pt x="1255670" y="3966508"/>
                    <a:pt x="1272099" y="3968856"/>
                  </a:cubicBezTo>
                  <a:cubicBezTo>
                    <a:pt x="1283834" y="3971203"/>
                    <a:pt x="1295570" y="3973550"/>
                    <a:pt x="1307305" y="3975897"/>
                  </a:cubicBezTo>
                  <a:cubicBezTo>
                    <a:pt x="1323734" y="3980591"/>
                    <a:pt x="1342511" y="3982938"/>
                    <a:pt x="1358940" y="3987632"/>
                  </a:cubicBezTo>
                  <a:cubicBezTo>
                    <a:pt x="1370675" y="3989979"/>
                    <a:pt x="1382410" y="3992326"/>
                    <a:pt x="1394146" y="3994673"/>
                  </a:cubicBezTo>
                  <a:cubicBezTo>
                    <a:pt x="1412922" y="3997020"/>
                    <a:pt x="1431698" y="4001714"/>
                    <a:pt x="1450475" y="4004061"/>
                  </a:cubicBezTo>
                  <a:cubicBezTo>
                    <a:pt x="1462210" y="4006408"/>
                    <a:pt x="1476292" y="4006408"/>
                    <a:pt x="1488028" y="4008755"/>
                  </a:cubicBezTo>
                  <a:cubicBezTo>
                    <a:pt x="1490375" y="4008755"/>
                    <a:pt x="1495069" y="4008755"/>
                    <a:pt x="1497416" y="4011102"/>
                  </a:cubicBezTo>
                  <a:cubicBezTo>
                    <a:pt x="1497416" y="4013449"/>
                    <a:pt x="1497416" y="4015796"/>
                    <a:pt x="1497416" y="4018144"/>
                  </a:cubicBezTo>
                  <a:cubicBezTo>
                    <a:pt x="1497416" y="4018144"/>
                    <a:pt x="1497416" y="4018144"/>
                    <a:pt x="1495069" y="4018144"/>
                  </a:cubicBezTo>
                  <a:cubicBezTo>
                    <a:pt x="1485680" y="4018144"/>
                    <a:pt x="1478639" y="4025185"/>
                    <a:pt x="1476292" y="4032226"/>
                  </a:cubicBezTo>
                  <a:cubicBezTo>
                    <a:pt x="1450475" y="4025185"/>
                    <a:pt x="1422310" y="4020490"/>
                    <a:pt x="1396493" y="4011102"/>
                  </a:cubicBezTo>
                  <a:cubicBezTo>
                    <a:pt x="1389452" y="4008755"/>
                    <a:pt x="1382410" y="4006408"/>
                    <a:pt x="1375369" y="4004061"/>
                  </a:cubicBezTo>
                  <a:close/>
                  <a:moveTo>
                    <a:pt x="1154747" y="3935997"/>
                  </a:moveTo>
                  <a:cubicBezTo>
                    <a:pt x="1147706" y="3933650"/>
                    <a:pt x="1138318" y="3931303"/>
                    <a:pt x="1131276" y="3928956"/>
                  </a:cubicBezTo>
                  <a:cubicBezTo>
                    <a:pt x="1131276" y="3926609"/>
                    <a:pt x="1133623" y="3926609"/>
                    <a:pt x="1133623" y="3924262"/>
                  </a:cubicBezTo>
                  <a:cubicBezTo>
                    <a:pt x="1145359" y="3928956"/>
                    <a:pt x="1154747" y="3933650"/>
                    <a:pt x="1166482" y="3935997"/>
                  </a:cubicBezTo>
                  <a:cubicBezTo>
                    <a:pt x="1173523" y="3938344"/>
                    <a:pt x="1180564" y="3940691"/>
                    <a:pt x="1187605" y="3945385"/>
                  </a:cubicBezTo>
                  <a:cubicBezTo>
                    <a:pt x="1187605" y="3945385"/>
                    <a:pt x="1185258" y="3945385"/>
                    <a:pt x="1185258" y="3945385"/>
                  </a:cubicBezTo>
                  <a:cubicBezTo>
                    <a:pt x="1175870" y="3940691"/>
                    <a:pt x="1164135" y="3938344"/>
                    <a:pt x="1154747" y="3935997"/>
                  </a:cubicBezTo>
                  <a:close/>
                  <a:moveTo>
                    <a:pt x="1053824" y="3804562"/>
                  </a:moveTo>
                  <a:cubicBezTo>
                    <a:pt x="1053824" y="3792827"/>
                    <a:pt x="1053824" y="3781092"/>
                    <a:pt x="1051477" y="3769357"/>
                  </a:cubicBezTo>
                  <a:cubicBezTo>
                    <a:pt x="1051477" y="3755274"/>
                    <a:pt x="1051477" y="3738845"/>
                    <a:pt x="1049130" y="3722416"/>
                  </a:cubicBezTo>
                  <a:cubicBezTo>
                    <a:pt x="1049130" y="3717722"/>
                    <a:pt x="1049130" y="3710680"/>
                    <a:pt x="1049130" y="3705986"/>
                  </a:cubicBezTo>
                  <a:cubicBezTo>
                    <a:pt x="1049130" y="3705986"/>
                    <a:pt x="1051477" y="3705986"/>
                    <a:pt x="1051477" y="3705986"/>
                  </a:cubicBezTo>
                  <a:cubicBezTo>
                    <a:pt x="1051477" y="3710680"/>
                    <a:pt x="1053824" y="3715374"/>
                    <a:pt x="1053824" y="3720068"/>
                  </a:cubicBezTo>
                  <a:cubicBezTo>
                    <a:pt x="1056171" y="3729457"/>
                    <a:pt x="1058518" y="3738845"/>
                    <a:pt x="1060865" y="3750580"/>
                  </a:cubicBezTo>
                  <a:cubicBezTo>
                    <a:pt x="1063212" y="3759969"/>
                    <a:pt x="1065559" y="3771704"/>
                    <a:pt x="1067906" y="3781092"/>
                  </a:cubicBezTo>
                  <a:cubicBezTo>
                    <a:pt x="1070253" y="3790480"/>
                    <a:pt x="1072600" y="3799868"/>
                    <a:pt x="1074947" y="3806909"/>
                  </a:cubicBezTo>
                  <a:cubicBezTo>
                    <a:pt x="1077294" y="3816298"/>
                    <a:pt x="1079641" y="3823339"/>
                    <a:pt x="1081988" y="3832727"/>
                  </a:cubicBezTo>
                  <a:cubicBezTo>
                    <a:pt x="1072600" y="3830380"/>
                    <a:pt x="1063212" y="3828033"/>
                    <a:pt x="1056171" y="3823339"/>
                  </a:cubicBezTo>
                  <a:cubicBezTo>
                    <a:pt x="1053824" y="3818645"/>
                    <a:pt x="1053824" y="3811604"/>
                    <a:pt x="1053824" y="3804562"/>
                  </a:cubicBezTo>
                  <a:close/>
                  <a:moveTo>
                    <a:pt x="1093724" y="3713028"/>
                  </a:moveTo>
                  <a:cubicBezTo>
                    <a:pt x="1107806" y="3720068"/>
                    <a:pt x="1121888" y="3727110"/>
                    <a:pt x="1138318" y="3736498"/>
                  </a:cubicBezTo>
                  <a:cubicBezTo>
                    <a:pt x="1140665" y="3736498"/>
                    <a:pt x="1140665" y="3738845"/>
                    <a:pt x="1143012" y="3738845"/>
                  </a:cubicBezTo>
                  <a:cubicBezTo>
                    <a:pt x="1168829" y="3752927"/>
                    <a:pt x="1196994" y="3767009"/>
                    <a:pt x="1225158" y="3778745"/>
                  </a:cubicBezTo>
                  <a:cubicBezTo>
                    <a:pt x="1225158" y="3781092"/>
                    <a:pt x="1222811" y="3783439"/>
                    <a:pt x="1222811" y="3785786"/>
                  </a:cubicBezTo>
                  <a:cubicBezTo>
                    <a:pt x="1222811" y="3790480"/>
                    <a:pt x="1225158" y="3795174"/>
                    <a:pt x="1227505" y="3799868"/>
                  </a:cubicBezTo>
                  <a:cubicBezTo>
                    <a:pt x="1220464" y="3806909"/>
                    <a:pt x="1215770" y="3813950"/>
                    <a:pt x="1208729" y="3818645"/>
                  </a:cubicBezTo>
                  <a:cubicBezTo>
                    <a:pt x="1206382" y="3818645"/>
                    <a:pt x="1206382" y="3820992"/>
                    <a:pt x="1204035" y="3823339"/>
                  </a:cubicBezTo>
                  <a:cubicBezTo>
                    <a:pt x="1192300" y="3835074"/>
                    <a:pt x="1180564" y="3846809"/>
                    <a:pt x="1168829" y="3858544"/>
                  </a:cubicBezTo>
                  <a:cubicBezTo>
                    <a:pt x="1138318" y="3851503"/>
                    <a:pt x="1110153" y="3842115"/>
                    <a:pt x="1079641" y="3835074"/>
                  </a:cubicBezTo>
                  <a:cubicBezTo>
                    <a:pt x="1070253" y="3792827"/>
                    <a:pt x="1060865" y="3750580"/>
                    <a:pt x="1051477" y="3705986"/>
                  </a:cubicBezTo>
                  <a:cubicBezTo>
                    <a:pt x="1056171" y="3703639"/>
                    <a:pt x="1060865" y="3701292"/>
                    <a:pt x="1063212" y="3696598"/>
                  </a:cubicBezTo>
                  <a:cubicBezTo>
                    <a:pt x="1065559" y="3698945"/>
                    <a:pt x="1070253" y="3701292"/>
                    <a:pt x="1072600" y="3701292"/>
                  </a:cubicBezTo>
                  <a:cubicBezTo>
                    <a:pt x="1081988" y="3705986"/>
                    <a:pt x="1089030" y="3710680"/>
                    <a:pt x="1093724" y="3713028"/>
                  </a:cubicBezTo>
                  <a:close/>
                  <a:moveTo>
                    <a:pt x="1269752" y="3752927"/>
                  </a:moveTo>
                  <a:cubicBezTo>
                    <a:pt x="1274446" y="3745886"/>
                    <a:pt x="1281487" y="3736498"/>
                    <a:pt x="1286181" y="3729457"/>
                  </a:cubicBezTo>
                  <a:cubicBezTo>
                    <a:pt x="1288529" y="3727110"/>
                    <a:pt x="1290876" y="3722416"/>
                    <a:pt x="1293223" y="3720068"/>
                  </a:cubicBezTo>
                  <a:cubicBezTo>
                    <a:pt x="1300264" y="3710680"/>
                    <a:pt x="1307305" y="3701292"/>
                    <a:pt x="1314346" y="3691904"/>
                  </a:cubicBezTo>
                  <a:cubicBezTo>
                    <a:pt x="1316693" y="3689557"/>
                    <a:pt x="1316693" y="3687210"/>
                    <a:pt x="1319040" y="3687210"/>
                  </a:cubicBezTo>
                  <a:cubicBezTo>
                    <a:pt x="1422310" y="3536999"/>
                    <a:pt x="1523233" y="3363318"/>
                    <a:pt x="1638239" y="3156777"/>
                  </a:cubicBezTo>
                  <a:cubicBezTo>
                    <a:pt x="1640586" y="3159125"/>
                    <a:pt x="1642933" y="3159125"/>
                    <a:pt x="1647627" y="3159125"/>
                  </a:cubicBezTo>
                  <a:cubicBezTo>
                    <a:pt x="1649974" y="3159125"/>
                    <a:pt x="1652321" y="3159125"/>
                    <a:pt x="1654668" y="3156777"/>
                  </a:cubicBezTo>
                  <a:cubicBezTo>
                    <a:pt x="1661709" y="3173207"/>
                    <a:pt x="1671097" y="3191983"/>
                    <a:pt x="1678138" y="3208413"/>
                  </a:cubicBezTo>
                  <a:cubicBezTo>
                    <a:pt x="1680485" y="3213107"/>
                    <a:pt x="1682832" y="3217801"/>
                    <a:pt x="1685179" y="3222495"/>
                  </a:cubicBezTo>
                  <a:cubicBezTo>
                    <a:pt x="1694567" y="3241271"/>
                    <a:pt x="1703956" y="3260048"/>
                    <a:pt x="1710997" y="3278824"/>
                  </a:cubicBezTo>
                  <a:cubicBezTo>
                    <a:pt x="1713344" y="3285865"/>
                    <a:pt x="1718038" y="3292906"/>
                    <a:pt x="1720385" y="3299947"/>
                  </a:cubicBezTo>
                  <a:cubicBezTo>
                    <a:pt x="1729773" y="3318724"/>
                    <a:pt x="1736814" y="3335153"/>
                    <a:pt x="1746203" y="3351582"/>
                  </a:cubicBezTo>
                  <a:cubicBezTo>
                    <a:pt x="1750897" y="3358623"/>
                    <a:pt x="1753244" y="3368012"/>
                    <a:pt x="1757938" y="3375053"/>
                  </a:cubicBezTo>
                  <a:cubicBezTo>
                    <a:pt x="1769673" y="3398523"/>
                    <a:pt x="1779061" y="3419647"/>
                    <a:pt x="1790797" y="3440770"/>
                  </a:cubicBezTo>
                  <a:cubicBezTo>
                    <a:pt x="1793144" y="3443117"/>
                    <a:pt x="1793144" y="3445464"/>
                    <a:pt x="1795491" y="3447811"/>
                  </a:cubicBezTo>
                  <a:cubicBezTo>
                    <a:pt x="1807226" y="3471282"/>
                    <a:pt x="1818961" y="3494752"/>
                    <a:pt x="1830696" y="3518223"/>
                  </a:cubicBezTo>
                  <a:cubicBezTo>
                    <a:pt x="1830696" y="3518223"/>
                    <a:pt x="1830696" y="3518223"/>
                    <a:pt x="1830696" y="3518223"/>
                  </a:cubicBezTo>
                  <a:cubicBezTo>
                    <a:pt x="1842431" y="3541693"/>
                    <a:pt x="1854167" y="3565164"/>
                    <a:pt x="1865902" y="3586287"/>
                  </a:cubicBezTo>
                  <a:cubicBezTo>
                    <a:pt x="1868249" y="3590981"/>
                    <a:pt x="1870596" y="3593328"/>
                    <a:pt x="1872943" y="3598022"/>
                  </a:cubicBezTo>
                  <a:cubicBezTo>
                    <a:pt x="1882331" y="3616799"/>
                    <a:pt x="1891719" y="3635575"/>
                    <a:pt x="1901108" y="3652004"/>
                  </a:cubicBezTo>
                  <a:cubicBezTo>
                    <a:pt x="1908149" y="3663740"/>
                    <a:pt x="1915190" y="3675475"/>
                    <a:pt x="1919884" y="3687210"/>
                  </a:cubicBezTo>
                  <a:cubicBezTo>
                    <a:pt x="1922231" y="3691904"/>
                    <a:pt x="1924578" y="3694251"/>
                    <a:pt x="1926925" y="3698945"/>
                  </a:cubicBezTo>
                  <a:cubicBezTo>
                    <a:pt x="1922231" y="3701292"/>
                    <a:pt x="1917537" y="3708333"/>
                    <a:pt x="1917537" y="3715374"/>
                  </a:cubicBezTo>
                  <a:cubicBezTo>
                    <a:pt x="1917537" y="3715374"/>
                    <a:pt x="1917537" y="3717722"/>
                    <a:pt x="1917537" y="3717722"/>
                  </a:cubicBezTo>
                  <a:cubicBezTo>
                    <a:pt x="1915190" y="3717722"/>
                    <a:pt x="1910496" y="3720068"/>
                    <a:pt x="1908149" y="3720068"/>
                  </a:cubicBezTo>
                  <a:cubicBezTo>
                    <a:pt x="1891719" y="3722416"/>
                    <a:pt x="1872943" y="3727110"/>
                    <a:pt x="1856514" y="3729457"/>
                  </a:cubicBezTo>
                  <a:cubicBezTo>
                    <a:pt x="1842431" y="3731804"/>
                    <a:pt x="1826002" y="3734151"/>
                    <a:pt x="1811920" y="3736498"/>
                  </a:cubicBezTo>
                  <a:cubicBezTo>
                    <a:pt x="1800185" y="3738845"/>
                    <a:pt x="1788449" y="3741192"/>
                    <a:pt x="1779061" y="3743539"/>
                  </a:cubicBezTo>
                  <a:cubicBezTo>
                    <a:pt x="1760285" y="3745886"/>
                    <a:pt x="1743856" y="3748233"/>
                    <a:pt x="1725079" y="3752927"/>
                  </a:cubicBezTo>
                  <a:cubicBezTo>
                    <a:pt x="1718038" y="3752927"/>
                    <a:pt x="1710997" y="3755274"/>
                    <a:pt x="1703956" y="3755274"/>
                  </a:cubicBezTo>
                  <a:cubicBezTo>
                    <a:pt x="1682832" y="3757621"/>
                    <a:pt x="1664056" y="3759969"/>
                    <a:pt x="1645280" y="3762315"/>
                  </a:cubicBezTo>
                  <a:cubicBezTo>
                    <a:pt x="1640586" y="3762315"/>
                    <a:pt x="1635891" y="3764663"/>
                    <a:pt x="1628850" y="3764663"/>
                  </a:cubicBezTo>
                  <a:cubicBezTo>
                    <a:pt x="1607727" y="3767009"/>
                    <a:pt x="1586603" y="3769357"/>
                    <a:pt x="1565480" y="3771704"/>
                  </a:cubicBezTo>
                  <a:cubicBezTo>
                    <a:pt x="1560786" y="3771704"/>
                    <a:pt x="1558439" y="3771704"/>
                    <a:pt x="1553745" y="3771704"/>
                  </a:cubicBezTo>
                  <a:cubicBezTo>
                    <a:pt x="1532621" y="3774051"/>
                    <a:pt x="1511498" y="3774051"/>
                    <a:pt x="1490375" y="3776398"/>
                  </a:cubicBezTo>
                  <a:cubicBezTo>
                    <a:pt x="1488028" y="3776398"/>
                    <a:pt x="1485680" y="3776398"/>
                    <a:pt x="1483333" y="3776398"/>
                  </a:cubicBezTo>
                  <a:cubicBezTo>
                    <a:pt x="1462210" y="3778745"/>
                    <a:pt x="1441087" y="3778745"/>
                    <a:pt x="1422310" y="3778745"/>
                  </a:cubicBezTo>
                  <a:cubicBezTo>
                    <a:pt x="1419963" y="3778745"/>
                    <a:pt x="1415269" y="3778745"/>
                    <a:pt x="1412922" y="3778745"/>
                  </a:cubicBezTo>
                  <a:cubicBezTo>
                    <a:pt x="1389452" y="3778745"/>
                    <a:pt x="1365981" y="3778745"/>
                    <a:pt x="1344858" y="3778745"/>
                  </a:cubicBezTo>
                  <a:cubicBezTo>
                    <a:pt x="1328428" y="3778745"/>
                    <a:pt x="1311999" y="3778745"/>
                    <a:pt x="1295570" y="3778745"/>
                  </a:cubicBezTo>
                  <a:cubicBezTo>
                    <a:pt x="1286181" y="3778745"/>
                    <a:pt x="1276793" y="3778745"/>
                    <a:pt x="1265058" y="3778745"/>
                  </a:cubicBezTo>
                  <a:cubicBezTo>
                    <a:pt x="1265058" y="3771704"/>
                    <a:pt x="1262711" y="3767009"/>
                    <a:pt x="1258017" y="3762315"/>
                  </a:cubicBezTo>
                  <a:cubicBezTo>
                    <a:pt x="1258017" y="3759969"/>
                    <a:pt x="1260364" y="3759969"/>
                    <a:pt x="1260364" y="3757621"/>
                  </a:cubicBezTo>
                  <a:cubicBezTo>
                    <a:pt x="1262711" y="3762315"/>
                    <a:pt x="1265058" y="3757621"/>
                    <a:pt x="1269752" y="3752927"/>
                  </a:cubicBezTo>
                  <a:close/>
                  <a:moveTo>
                    <a:pt x="1816614" y="3128613"/>
                  </a:moveTo>
                  <a:cubicBezTo>
                    <a:pt x="1835390" y="3128613"/>
                    <a:pt x="1856514" y="3126266"/>
                    <a:pt x="1875290" y="3123919"/>
                  </a:cubicBezTo>
                  <a:cubicBezTo>
                    <a:pt x="1992642" y="3116878"/>
                    <a:pt x="2112342" y="3105142"/>
                    <a:pt x="2236735" y="3091060"/>
                  </a:cubicBezTo>
                  <a:cubicBezTo>
                    <a:pt x="2243776" y="3091060"/>
                    <a:pt x="2250818" y="3088713"/>
                    <a:pt x="2257859" y="3088713"/>
                  </a:cubicBezTo>
                  <a:cubicBezTo>
                    <a:pt x="2293064" y="3084019"/>
                    <a:pt x="2325923" y="3079325"/>
                    <a:pt x="2361129" y="3076978"/>
                  </a:cubicBezTo>
                  <a:cubicBezTo>
                    <a:pt x="2372864" y="3074631"/>
                    <a:pt x="2386946" y="3074631"/>
                    <a:pt x="2398681" y="3072284"/>
                  </a:cubicBezTo>
                  <a:cubicBezTo>
                    <a:pt x="2429193" y="3067590"/>
                    <a:pt x="2459705" y="3065243"/>
                    <a:pt x="2490216" y="3060549"/>
                  </a:cubicBezTo>
                  <a:cubicBezTo>
                    <a:pt x="2504299" y="3058201"/>
                    <a:pt x="2520728" y="3055855"/>
                    <a:pt x="2534810" y="3053507"/>
                  </a:cubicBezTo>
                  <a:cubicBezTo>
                    <a:pt x="2558281" y="3051160"/>
                    <a:pt x="2579404" y="3046466"/>
                    <a:pt x="2602875" y="3044119"/>
                  </a:cubicBezTo>
                  <a:cubicBezTo>
                    <a:pt x="2602875" y="3048813"/>
                    <a:pt x="2605222" y="3051160"/>
                    <a:pt x="2607569" y="3053507"/>
                  </a:cubicBezTo>
                  <a:cubicBezTo>
                    <a:pt x="2584098" y="3079325"/>
                    <a:pt x="2560628" y="3102796"/>
                    <a:pt x="2537157" y="3128613"/>
                  </a:cubicBezTo>
                  <a:cubicBezTo>
                    <a:pt x="2520728" y="3145042"/>
                    <a:pt x="2506646" y="3161472"/>
                    <a:pt x="2490216" y="3177901"/>
                  </a:cubicBezTo>
                  <a:cubicBezTo>
                    <a:pt x="2478481" y="3191983"/>
                    <a:pt x="2466746" y="3203718"/>
                    <a:pt x="2452664" y="3217801"/>
                  </a:cubicBezTo>
                  <a:cubicBezTo>
                    <a:pt x="2431540" y="3238924"/>
                    <a:pt x="2410417" y="3262394"/>
                    <a:pt x="2389293" y="3283518"/>
                  </a:cubicBezTo>
                  <a:cubicBezTo>
                    <a:pt x="2382252" y="3290559"/>
                    <a:pt x="2375211" y="3297600"/>
                    <a:pt x="2368170" y="3304641"/>
                  </a:cubicBezTo>
                  <a:cubicBezTo>
                    <a:pt x="2342352" y="3330459"/>
                    <a:pt x="2316535" y="3356276"/>
                    <a:pt x="2293064" y="3382094"/>
                  </a:cubicBezTo>
                  <a:cubicBezTo>
                    <a:pt x="2290717" y="3384441"/>
                    <a:pt x="2286023" y="3389135"/>
                    <a:pt x="2283676" y="3391482"/>
                  </a:cubicBezTo>
                  <a:cubicBezTo>
                    <a:pt x="2196835" y="3478323"/>
                    <a:pt x="2109995" y="3562816"/>
                    <a:pt x="2023154" y="3642616"/>
                  </a:cubicBezTo>
                  <a:cubicBezTo>
                    <a:pt x="2023154" y="3642616"/>
                    <a:pt x="2020807" y="3644963"/>
                    <a:pt x="2020807" y="3644963"/>
                  </a:cubicBezTo>
                  <a:cubicBezTo>
                    <a:pt x="1997336" y="3666087"/>
                    <a:pt x="1973866" y="3687210"/>
                    <a:pt x="1952743" y="3705986"/>
                  </a:cubicBezTo>
                  <a:cubicBezTo>
                    <a:pt x="1948049" y="3701292"/>
                    <a:pt x="1943355" y="3698945"/>
                    <a:pt x="1938660" y="3698945"/>
                  </a:cubicBezTo>
                  <a:cubicBezTo>
                    <a:pt x="1936313" y="3698945"/>
                    <a:pt x="1931619" y="3698945"/>
                    <a:pt x="1929272" y="3701292"/>
                  </a:cubicBezTo>
                  <a:cubicBezTo>
                    <a:pt x="1840084" y="3539346"/>
                    <a:pt x="1750897" y="3360971"/>
                    <a:pt x="1657015" y="3152083"/>
                  </a:cubicBezTo>
                  <a:cubicBezTo>
                    <a:pt x="1664056" y="3149737"/>
                    <a:pt x="1668750" y="3142695"/>
                    <a:pt x="1668750" y="3133307"/>
                  </a:cubicBezTo>
                  <a:cubicBezTo>
                    <a:pt x="1668750" y="3133307"/>
                    <a:pt x="1668750" y="3133307"/>
                    <a:pt x="1668750" y="3133307"/>
                  </a:cubicBezTo>
                  <a:cubicBezTo>
                    <a:pt x="1699262" y="3130960"/>
                    <a:pt x="1732120" y="3130960"/>
                    <a:pt x="1762632" y="3128613"/>
                  </a:cubicBezTo>
                  <a:cubicBezTo>
                    <a:pt x="1779061" y="3130960"/>
                    <a:pt x="1797838" y="3130960"/>
                    <a:pt x="1816614" y="3128613"/>
                  </a:cubicBezTo>
                  <a:close/>
                  <a:moveTo>
                    <a:pt x="2480828" y="2823497"/>
                  </a:moveTo>
                  <a:cubicBezTo>
                    <a:pt x="2478481" y="2821150"/>
                    <a:pt x="2476134" y="2816456"/>
                    <a:pt x="2473787" y="2814109"/>
                  </a:cubicBezTo>
                  <a:cubicBezTo>
                    <a:pt x="2330617" y="2591139"/>
                    <a:pt x="2192141" y="2358782"/>
                    <a:pt x="2053666" y="2119383"/>
                  </a:cubicBezTo>
                  <a:cubicBezTo>
                    <a:pt x="2056013" y="2117036"/>
                    <a:pt x="2058360" y="2114689"/>
                    <a:pt x="2060707" y="2109995"/>
                  </a:cubicBezTo>
                  <a:cubicBezTo>
                    <a:pt x="2081830" y="2119383"/>
                    <a:pt x="2100607" y="2126424"/>
                    <a:pt x="2121730" y="2135812"/>
                  </a:cubicBezTo>
                  <a:cubicBezTo>
                    <a:pt x="2199183" y="2168671"/>
                    <a:pt x="2278982" y="2201530"/>
                    <a:pt x="2356435" y="2232041"/>
                  </a:cubicBezTo>
                  <a:cubicBezTo>
                    <a:pt x="2436234" y="2264900"/>
                    <a:pt x="2518381" y="2300106"/>
                    <a:pt x="2598180" y="2332964"/>
                  </a:cubicBezTo>
                  <a:cubicBezTo>
                    <a:pt x="2605222" y="2335311"/>
                    <a:pt x="2612263" y="2340005"/>
                    <a:pt x="2621651" y="2342352"/>
                  </a:cubicBezTo>
                  <a:cubicBezTo>
                    <a:pt x="2631039" y="2347047"/>
                    <a:pt x="2642774" y="2351741"/>
                    <a:pt x="2652163" y="2354088"/>
                  </a:cubicBezTo>
                  <a:cubicBezTo>
                    <a:pt x="2670939" y="2361129"/>
                    <a:pt x="2692062" y="2370517"/>
                    <a:pt x="2710839" y="2377558"/>
                  </a:cubicBezTo>
                  <a:cubicBezTo>
                    <a:pt x="2717880" y="2379905"/>
                    <a:pt x="2724921" y="2382252"/>
                    <a:pt x="2729615" y="2384599"/>
                  </a:cubicBezTo>
                  <a:cubicBezTo>
                    <a:pt x="2753086" y="2393987"/>
                    <a:pt x="2776556" y="2403376"/>
                    <a:pt x="2800027" y="2412764"/>
                  </a:cubicBezTo>
                  <a:cubicBezTo>
                    <a:pt x="2802374" y="2412764"/>
                    <a:pt x="2804721" y="2415111"/>
                    <a:pt x="2807068" y="2415111"/>
                  </a:cubicBezTo>
                  <a:cubicBezTo>
                    <a:pt x="2889214" y="2447969"/>
                    <a:pt x="2969014" y="2478481"/>
                    <a:pt x="3051160" y="2508993"/>
                  </a:cubicBezTo>
                  <a:cubicBezTo>
                    <a:pt x="3051160" y="2511340"/>
                    <a:pt x="3048813" y="2513687"/>
                    <a:pt x="3048813" y="2516034"/>
                  </a:cubicBezTo>
                  <a:cubicBezTo>
                    <a:pt x="3048813" y="2520728"/>
                    <a:pt x="3051160" y="2527769"/>
                    <a:pt x="3055854" y="2530116"/>
                  </a:cubicBezTo>
                  <a:cubicBezTo>
                    <a:pt x="2912685" y="2692062"/>
                    <a:pt x="2771862" y="2858703"/>
                    <a:pt x="2635733" y="3020649"/>
                  </a:cubicBezTo>
                  <a:cubicBezTo>
                    <a:pt x="2633386" y="3018302"/>
                    <a:pt x="2628692" y="3015955"/>
                    <a:pt x="2623998" y="3015955"/>
                  </a:cubicBezTo>
                  <a:cubicBezTo>
                    <a:pt x="2619304" y="3015955"/>
                    <a:pt x="2616957" y="3018302"/>
                    <a:pt x="2614610" y="3018302"/>
                  </a:cubicBezTo>
                  <a:cubicBezTo>
                    <a:pt x="2593486" y="2987790"/>
                    <a:pt x="2570016" y="2954932"/>
                    <a:pt x="2548892" y="2922073"/>
                  </a:cubicBezTo>
                  <a:cubicBezTo>
                    <a:pt x="2525422" y="2891561"/>
                    <a:pt x="2504299" y="2856356"/>
                    <a:pt x="2480828" y="2823497"/>
                  </a:cubicBezTo>
                  <a:close/>
                  <a:moveTo>
                    <a:pt x="1933966" y="1703956"/>
                  </a:moveTo>
                  <a:cubicBezTo>
                    <a:pt x="1957437" y="1706303"/>
                    <a:pt x="1983254" y="1708650"/>
                    <a:pt x="2006725" y="1710997"/>
                  </a:cubicBezTo>
                  <a:cubicBezTo>
                    <a:pt x="2027848" y="1713344"/>
                    <a:pt x="2051319" y="1715691"/>
                    <a:pt x="2072442" y="1718038"/>
                  </a:cubicBezTo>
                  <a:cubicBezTo>
                    <a:pt x="2119383" y="1722732"/>
                    <a:pt x="2166324" y="1729773"/>
                    <a:pt x="2215612" y="1734467"/>
                  </a:cubicBezTo>
                  <a:cubicBezTo>
                    <a:pt x="2222653" y="1734467"/>
                    <a:pt x="2229694" y="1736814"/>
                    <a:pt x="2236735" y="1736814"/>
                  </a:cubicBezTo>
                  <a:cubicBezTo>
                    <a:pt x="2276635" y="1741508"/>
                    <a:pt x="2318882" y="1748550"/>
                    <a:pt x="2361129" y="1753244"/>
                  </a:cubicBezTo>
                  <a:cubicBezTo>
                    <a:pt x="2377558" y="1755591"/>
                    <a:pt x="2391640" y="1757938"/>
                    <a:pt x="2408070" y="1760285"/>
                  </a:cubicBezTo>
                  <a:cubicBezTo>
                    <a:pt x="2440928" y="1764979"/>
                    <a:pt x="2476134" y="1769673"/>
                    <a:pt x="2511340" y="1776714"/>
                  </a:cubicBezTo>
                  <a:cubicBezTo>
                    <a:pt x="2527769" y="1779061"/>
                    <a:pt x="2546545" y="1783755"/>
                    <a:pt x="2562975" y="1786102"/>
                  </a:cubicBezTo>
                  <a:cubicBezTo>
                    <a:pt x="2595833" y="1790796"/>
                    <a:pt x="2628692" y="1797838"/>
                    <a:pt x="2663898" y="1802532"/>
                  </a:cubicBezTo>
                  <a:cubicBezTo>
                    <a:pt x="2682674" y="1804879"/>
                    <a:pt x="2701450" y="1809573"/>
                    <a:pt x="2720227" y="1811920"/>
                  </a:cubicBezTo>
                  <a:cubicBezTo>
                    <a:pt x="2753086" y="1818961"/>
                    <a:pt x="2785944" y="1823655"/>
                    <a:pt x="2821150" y="1830696"/>
                  </a:cubicBezTo>
                  <a:cubicBezTo>
                    <a:pt x="2837579" y="1833043"/>
                    <a:pt x="2856355" y="1837737"/>
                    <a:pt x="2875132" y="1842432"/>
                  </a:cubicBezTo>
                  <a:cubicBezTo>
                    <a:pt x="2905644" y="1849473"/>
                    <a:pt x="2933808" y="1854167"/>
                    <a:pt x="2964320" y="1861208"/>
                  </a:cubicBezTo>
                  <a:cubicBezTo>
                    <a:pt x="2964320" y="1861208"/>
                    <a:pt x="2964320" y="1863555"/>
                    <a:pt x="2964320" y="1863555"/>
                  </a:cubicBezTo>
                  <a:cubicBezTo>
                    <a:pt x="2964320" y="1863555"/>
                    <a:pt x="2964320" y="1865902"/>
                    <a:pt x="2964320" y="1865902"/>
                  </a:cubicBezTo>
                  <a:cubicBezTo>
                    <a:pt x="2961973" y="1865902"/>
                    <a:pt x="2959626" y="1865902"/>
                    <a:pt x="2957279" y="1868249"/>
                  </a:cubicBezTo>
                  <a:cubicBezTo>
                    <a:pt x="2947890" y="1870596"/>
                    <a:pt x="2938502" y="1870596"/>
                    <a:pt x="2931461" y="1872943"/>
                  </a:cubicBezTo>
                  <a:cubicBezTo>
                    <a:pt x="2924420" y="1875290"/>
                    <a:pt x="2915032" y="1875290"/>
                    <a:pt x="2905644" y="1877637"/>
                  </a:cubicBezTo>
                  <a:cubicBezTo>
                    <a:pt x="2896255" y="1879984"/>
                    <a:pt x="2886867" y="1882331"/>
                    <a:pt x="2877479" y="1882331"/>
                  </a:cubicBezTo>
                  <a:cubicBezTo>
                    <a:pt x="2870438" y="1884678"/>
                    <a:pt x="2861050" y="1884678"/>
                    <a:pt x="2854008" y="1887025"/>
                  </a:cubicBezTo>
                  <a:cubicBezTo>
                    <a:pt x="2844620" y="1889372"/>
                    <a:pt x="2835232" y="1891719"/>
                    <a:pt x="2825844" y="1894066"/>
                  </a:cubicBezTo>
                  <a:cubicBezTo>
                    <a:pt x="2818803" y="1896413"/>
                    <a:pt x="2809415" y="1896413"/>
                    <a:pt x="2802374" y="1898761"/>
                  </a:cubicBezTo>
                  <a:cubicBezTo>
                    <a:pt x="2792985" y="1901108"/>
                    <a:pt x="2783597" y="1903455"/>
                    <a:pt x="2771862" y="1905802"/>
                  </a:cubicBezTo>
                  <a:cubicBezTo>
                    <a:pt x="2764821" y="1908149"/>
                    <a:pt x="2755433" y="1910496"/>
                    <a:pt x="2748391" y="1910496"/>
                  </a:cubicBezTo>
                  <a:cubicBezTo>
                    <a:pt x="2739003" y="1912843"/>
                    <a:pt x="2727268" y="1915190"/>
                    <a:pt x="2717880" y="1917537"/>
                  </a:cubicBezTo>
                  <a:cubicBezTo>
                    <a:pt x="2710839" y="1919884"/>
                    <a:pt x="2701450" y="1922231"/>
                    <a:pt x="2692062" y="1922231"/>
                  </a:cubicBezTo>
                  <a:cubicBezTo>
                    <a:pt x="2682674" y="1924578"/>
                    <a:pt x="2670939" y="1926925"/>
                    <a:pt x="2661551" y="1929272"/>
                  </a:cubicBezTo>
                  <a:cubicBezTo>
                    <a:pt x="2652163" y="1931619"/>
                    <a:pt x="2642774" y="1933966"/>
                    <a:pt x="2633386" y="1936313"/>
                  </a:cubicBezTo>
                  <a:cubicBezTo>
                    <a:pt x="2623998" y="1938660"/>
                    <a:pt x="2614610" y="1941007"/>
                    <a:pt x="2605222" y="1943354"/>
                  </a:cubicBezTo>
                  <a:cubicBezTo>
                    <a:pt x="2595833" y="1945702"/>
                    <a:pt x="2586445" y="1948049"/>
                    <a:pt x="2574710" y="1950396"/>
                  </a:cubicBezTo>
                  <a:cubicBezTo>
                    <a:pt x="2565322" y="1952743"/>
                    <a:pt x="2555934" y="1955090"/>
                    <a:pt x="2546545" y="1957437"/>
                  </a:cubicBezTo>
                  <a:cubicBezTo>
                    <a:pt x="2534810" y="1959784"/>
                    <a:pt x="2525422" y="1962131"/>
                    <a:pt x="2513687" y="1966825"/>
                  </a:cubicBezTo>
                  <a:cubicBezTo>
                    <a:pt x="2504299" y="1969172"/>
                    <a:pt x="2497258" y="1971519"/>
                    <a:pt x="2487869" y="1973866"/>
                  </a:cubicBezTo>
                  <a:cubicBezTo>
                    <a:pt x="2476134" y="1976213"/>
                    <a:pt x="2464399" y="1980907"/>
                    <a:pt x="2452664" y="1983254"/>
                  </a:cubicBezTo>
                  <a:cubicBezTo>
                    <a:pt x="2445622" y="1985601"/>
                    <a:pt x="2438581" y="1987948"/>
                    <a:pt x="2429193" y="1990295"/>
                  </a:cubicBezTo>
                  <a:cubicBezTo>
                    <a:pt x="2412764" y="1994990"/>
                    <a:pt x="2396334" y="1999684"/>
                    <a:pt x="2379905" y="2004378"/>
                  </a:cubicBezTo>
                  <a:cubicBezTo>
                    <a:pt x="2375211" y="2004378"/>
                    <a:pt x="2372864" y="2006725"/>
                    <a:pt x="2368170" y="2006725"/>
                  </a:cubicBezTo>
                  <a:cubicBezTo>
                    <a:pt x="2351741" y="2011419"/>
                    <a:pt x="2332964" y="2016113"/>
                    <a:pt x="2314188" y="2020807"/>
                  </a:cubicBezTo>
                  <a:cubicBezTo>
                    <a:pt x="2311841" y="2020807"/>
                    <a:pt x="2309494" y="2023154"/>
                    <a:pt x="2304800" y="2023154"/>
                  </a:cubicBezTo>
                  <a:cubicBezTo>
                    <a:pt x="2227347" y="2044277"/>
                    <a:pt x="2147548" y="2067748"/>
                    <a:pt x="2063054" y="2093565"/>
                  </a:cubicBezTo>
                  <a:cubicBezTo>
                    <a:pt x="2060707" y="2086524"/>
                    <a:pt x="2053666" y="2079483"/>
                    <a:pt x="2044277" y="2079483"/>
                  </a:cubicBezTo>
                  <a:cubicBezTo>
                    <a:pt x="2041930" y="2079483"/>
                    <a:pt x="2037236" y="2079483"/>
                    <a:pt x="2034889" y="2081830"/>
                  </a:cubicBezTo>
                  <a:cubicBezTo>
                    <a:pt x="2032542" y="2079483"/>
                    <a:pt x="2030195" y="2074789"/>
                    <a:pt x="2030195" y="2072442"/>
                  </a:cubicBezTo>
                  <a:cubicBezTo>
                    <a:pt x="2020807" y="2058360"/>
                    <a:pt x="2013766" y="2044277"/>
                    <a:pt x="2004378" y="2030195"/>
                  </a:cubicBezTo>
                  <a:cubicBezTo>
                    <a:pt x="1936313" y="1917537"/>
                    <a:pt x="1872943" y="1811920"/>
                    <a:pt x="1807226" y="1706303"/>
                  </a:cubicBezTo>
                  <a:cubicBezTo>
                    <a:pt x="1811920" y="1703956"/>
                    <a:pt x="1814267" y="1699262"/>
                    <a:pt x="1816614" y="1692221"/>
                  </a:cubicBezTo>
                  <a:cubicBezTo>
                    <a:pt x="1828349" y="1692221"/>
                    <a:pt x="1840084" y="1694568"/>
                    <a:pt x="1849473" y="1694568"/>
                  </a:cubicBezTo>
                  <a:cubicBezTo>
                    <a:pt x="1877637" y="1699262"/>
                    <a:pt x="1905802" y="1701609"/>
                    <a:pt x="1933966" y="1703956"/>
                  </a:cubicBezTo>
                  <a:close/>
                  <a:moveTo>
                    <a:pt x="1403534" y="2236735"/>
                  </a:moveTo>
                  <a:cubicBezTo>
                    <a:pt x="1403534" y="2232041"/>
                    <a:pt x="1401187" y="2229694"/>
                    <a:pt x="1396493" y="2227347"/>
                  </a:cubicBezTo>
                  <a:cubicBezTo>
                    <a:pt x="1516192" y="2060707"/>
                    <a:pt x="1645280" y="1884678"/>
                    <a:pt x="1783755" y="1708650"/>
                  </a:cubicBezTo>
                  <a:cubicBezTo>
                    <a:pt x="1786102" y="1710997"/>
                    <a:pt x="1790797" y="1713344"/>
                    <a:pt x="1795491" y="1713344"/>
                  </a:cubicBezTo>
                  <a:cubicBezTo>
                    <a:pt x="1800185" y="1713344"/>
                    <a:pt x="1802532" y="1713344"/>
                    <a:pt x="1804879" y="1710997"/>
                  </a:cubicBezTo>
                  <a:cubicBezTo>
                    <a:pt x="1828349" y="1748550"/>
                    <a:pt x="1851820" y="1788449"/>
                    <a:pt x="1875290" y="1826002"/>
                  </a:cubicBezTo>
                  <a:cubicBezTo>
                    <a:pt x="1917537" y="1894066"/>
                    <a:pt x="1957437" y="1962131"/>
                    <a:pt x="2002031" y="2034889"/>
                  </a:cubicBezTo>
                  <a:cubicBezTo>
                    <a:pt x="2011419" y="2051319"/>
                    <a:pt x="2023154" y="2070095"/>
                    <a:pt x="2032542" y="2086524"/>
                  </a:cubicBezTo>
                  <a:cubicBezTo>
                    <a:pt x="2027848" y="2091218"/>
                    <a:pt x="2023154" y="2095912"/>
                    <a:pt x="2023154" y="2102954"/>
                  </a:cubicBezTo>
                  <a:cubicBezTo>
                    <a:pt x="2023154" y="2102954"/>
                    <a:pt x="2023154" y="2105301"/>
                    <a:pt x="2023154" y="2105301"/>
                  </a:cubicBezTo>
                  <a:cubicBezTo>
                    <a:pt x="1973866" y="2114689"/>
                    <a:pt x="1924578" y="2124077"/>
                    <a:pt x="1872943" y="2135812"/>
                  </a:cubicBezTo>
                  <a:cubicBezTo>
                    <a:pt x="1732120" y="2163977"/>
                    <a:pt x="1577215" y="2196836"/>
                    <a:pt x="1403534" y="2236735"/>
                  </a:cubicBezTo>
                  <a:close/>
                  <a:moveTo>
                    <a:pt x="2631039" y="3130960"/>
                  </a:moveTo>
                  <a:cubicBezTo>
                    <a:pt x="2633386" y="3159125"/>
                    <a:pt x="2635733" y="3189636"/>
                    <a:pt x="2638080" y="3217801"/>
                  </a:cubicBezTo>
                  <a:cubicBezTo>
                    <a:pt x="2638080" y="3217801"/>
                    <a:pt x="2638080" y="3220148"/>
                    <a:pt x="2638080" y="3220148"/>
                  </a:cubicBezTo>
                  <a:cubicBezTo>
                    <a:pt x="2663898" y="3518223"/>
                    <a:pt x="2694409" y="3774051"/>
                    <a:pt x="2734309" y="3999367"/>
                  </a:cubicBezTo>
                  <a:cubicBezTo>
                    <a:pt x="2734309" y="4006408"/>
                    <a:pt x="2736656" y="4013449"/>
                    <a:pt x="2736656" y="4018144"/>
                  </a:cubicBezTo>
                  <a:cubicBezTo>
                    <a:pt x="2739003" y="4034573"/>
                    <a:pt x="2741350" y="4048655"/>
                    <a:pt x="2746044" y="4065085"/>
                  </a:cubicBezTo>
                  <a:cubicBezTo>
                    <a:pt x="2748391" y="4076820"/>
                    <a:pt x="2750738" y="4088555"/>
                    <a:pt x="2753086" y="4100290"/>
                  </a:cubicBezTo>
                  <a:cubicBezTo>
                    <a:pt x="2755433" y="4109678"/>
                    <a:pt x="2757780" y="4119066"/>
                    <a:pt x="2757780" y="4128455"/>
                  </a:cubicBezTo>
                  <a:cubicBezTo>
                    <a:pt x="2760127" y="4144884"/>
                    <a:pt x="2764821" y="4161313"/>
                    <a:pt x="2767168" y="4177743"/>
                  </a:cubicBezTo>
                  <a:cubicBezTo>
                    <a:pt x="2767168" y="4180090"/>
                    <a:pt x="2769515" y="4184784"/>
                    <a:pt x="2769515" y="4187131"/>
                  </a:cubicBezTo>
                  <a:cubicBezTo>
                    <a:pt x="2720227" y="4184784"/>
                    <a:pt x="2668592" y="4182437"/>
                    <a:pt x="2619304" y="4180090"/>
                  </a:cubicBezTo>
                  <a:cubicBezTo>
                    <a:pt x="2619304" y="4180090"/>
                    <a:pt x="2616957" y="4180090"/>
                    <a:pt x="2616957" y="4180090"/>
                  </a:cubicBezTo>
                  <a:cubicBezTo>
                    <a:pt x="2605222" y="4173049"/>
                    <a:pt x="2593486" y="4168354"/>
                    <a:pt x="2579404" y="4161313"/>
                  </a:cubicBezTo>
                  <a:cubicBezTo>
                    <a:pt x="2574710" y="4158966"/>
                    <a:pt x="2570016" y="4156619"/>
                    <a:pt x="2567669" y="4154272"/>
                  </a:cubicBezTo>
                  <a:cubicBezTo>
                    <a:pt x="2555934" y="4147231"/>
                    <a:pt x="2541851" y="4140190"/>
                    <a:pt x="2530116" y="4133149"/>
                  </a:cubicBezTo>
                  <a:cubicBezTo>
                    <a:pt x="2525422" y="4130802"/>
                    <a:pt x="2520728" y="4128455"/>
                    <a:pt x="2516034" y="4126108"/>
                  </a:cubicBezTo>
                  <a:cubicBezTo>
                    <a:pt x="2504299" y="4119066"/>
                    <a:pt x="2490216" y="4112026"/>
                    <a:pt x="2478481" y="4104984"/>
                  </a:cubicBezTo>
                  <a:cubicBezTo>
                    <a:pt x="2473787" y="4102637"/>
                    <a:pt x="2469093" y="4100290"/>
                    <a:pt x="2464399" y="4095596"/>
                  </a:cubicBezTo>
                  <a:cubicBezTo>
                    <a:pt x="2452664" y="4088555"/>
                    <a:pt x="2438581" y="4081514"/>
                    <a:pt x="2426846" y="4074473"/>
                  </a:cubicBezTo>
                  <a:cubicBezTo>
                    <a:pt x="2422152" y="4072125"/>
                    <a:pt x="2417458" y="4069779"/>
                    <a:pt x="2415111" y="4067431"/>
                  </a:cubicBezTo>
                  <a:cubicBezTo>
                    <a:pt x="2401029" y="4060390"/>
                    <a:pt x="2389293" y="4051002"/>
                    <a:pt x="2375211" y="4043961"/>
                  </a:cubicBezTo>
                  <a:cubicBezTo>
                    <a:pt x="2368170" y="4039267"/>
                    <a:pt x="2361129" y="4034573"/>
                    <a:pt x="2354088" y="4029879"/>
                  </a:cubicBezTo>
                  <a:cubicBezTo>
                    <a:pt x="2342352" y="4022838"/>
                    <a:pt x="2332964" y="4015796"/>
                    <a:pt x="2321229" y="4008755"/>
                  </a:cubicBezTo>
                  <a:cubicBezTo>
                    <a:pt x="2309494" y="4001714"/>
                    <a:pt x="2300106" y="3994673"/>
                    <a:pt x="2288370" y="3987632"/>
                  </a:cubicBezTo>
                  <a:cubicBezTo>
                    <a:pt x="2281329" y="3982938"/>
                    <a:pt x="2274288" y="3978244"/>
                    <a:pt x="2267247" y="3973550"/>
                  </a:cubicBezTo>
                  <a:cubicBezTo>
                    <a:pt x="2232041" y="3950079"/>
                    <a:pt x="2196835" y="3924262"/>
                    <a:pt x="2159283" y="3896097"/>
                  </a:cubicBezTo>
                  <a:cubicBezTo>
                    <a:pt x="2159283" y="3896097"/>
                    <a:pt x="2159283" y="3896097"/>
                    <a:pt x="2159283" y="3896097"/>
                  </a:cubicBezTo>
                  <a:cubicBezTo>
                    <a:pt x="2091218" y="3846809"/>
                    <a:pt x="2023154" y="3792827"/>
                    <a:pt x="1955090" y="3734151"/>
                  </a:cubicBezTo>
                  <a:cubicBezTo>
                    <a:pt x="1957437" y="3731804"/>
                    <a:pt x="1959784" y="3727110"/>
                    <a:pt x="1959784" y="3722416"/>
                  </a:cubicBezTo>
                  <a:cubicBezTo>
                    <a:pt x="1959784" y="3717722"/>
                    <a:pt x="1957437" y="3713028"/>
                    <a:pt x="1955090" y="3710680"/>
                  </a:cubicBezTo>
                  <a:cubicBezTo>
                    <a:pt x="1966825" y="3698945"/>
                    <a:pt x="1978560" y="3689557"/>
                    <a:pt x="1992642" y="3677822"/>
                  </a:cubicBezTo>
                  <a:cubicBezTo>
                    <a:pt x="2004378" y="3666087"/>
                    <a:pt x="2016113" y="3656698"/>
                    <a:pt x="2027848" y="3644963"/>
                  </a:cubicBezTo>
                  <a:cubicBezTo>
                    <a:pt x="2046624" y="3628534"/>
                    <a:pt x="2065401" y="3609757"/>
                    <a:pt x="2084177" y="3593328"/>
                  </a:cubicBezTo>
                  <a:cubicBezTo>
                    <a:pt x="2093565" y="3583940"/>
                    <a:pt x="2105301" y="3574552"/>
                    <a:pt x="2114689" y="3565164"/>
                  </a:cubicBezTo>
                  <a:cubicBezTo>
                    <a:pt x="2173365" y="3511182"/>
                    <a:pt x="2229694" y="3452505"/>
                    <a:pt x="2288370" y="3396176"/>
                  </a:cubicBezTo>
                  <a:cubicBezTo>
                    <a:pt x="2297759" y="3386788"/>
                    <a:pt x="2309494" y="3375053"/>
                    <a:pt x="2318882" y="3365665"/>
                  </a:cubicBezTo>
                  <a:cubicBezTo>
                    <a:pt x="2337658" y="3346888"/>
                    <a:pt x="2356435" y="3328112"/>
                    <a:pt x="2372864" y="3309335"/>
                  </a:cubicBezTo>
                  <a:cubicBezTo>
                    <a:pt x="2386946" y="3295253"/>
                    <a:pt x="2401029" y="3281171"/>
                    <a:pt x="2415111" y="3267089"/>
                  </a:cubicBezTo>
                  <a:cubicBezTo>
                    <a:pt x="2429193" y="3253006"/>
                    <a:pt x="2445622" y="3236577"/>
                    <a:pt x="2459705" y="3222495"/>
                  </a:cubicBezTo>
                  <a:cubicBezTo>
                    <a:pt x="2473787" y="3208413"/>
                    <a:pt x="2487869" y="3191983"/>
                    <a:pt x="2501952" y="3177901"/>
                  </a:cubicBezTo>
                  <a:cubicBezTo>
                    <a:pt x="2516034" y="3163819"/>
                    <a:pt x="2530116" y="3147389"/>
                    <a:pt x="2544198" y="3133307"/>
                  </a:cubicBezTo>
                  <a:cubicBezTo>
                    <a:pt x="2558281" y="3119225"/>
                    <a:pt x="2572363" y="3105142"/>
                    <a:pt x="2586445" y="3088713"/>
                  </a:cubicBezTo>
                  <a:cubicBezTo>
                    <a:pt x="2595833" y="3079325"/>
                    <a:pt x="2605222" y="3067590"/>
                    <a:pt x="2614610" y="3058201"/>
                  </a:cubicBezTo>
                  <a:cubicBezTo>
                    <a:pt x="2619304" y="3060549"/>
                    <a:pt x="2621651" y="3062896"/>
                    <a:pt x="2628692" y="3062896"/>
                  </a:cubicBezTo>
                  <a:cubicBezTo>
                    <a:pt x="2628692" y="3062896"/>
                    <a:pt x="2628692" y="3062896"/>
                    <a:pt x="2628692" y="3062896"/>
                  </a:cubicBezTo>
                  <a:cubicBezTo>
                    <a:pt x="2631039" y="3079325"/>
                    <a:pt x="2631039" y="3093407"/>
                    <a:pt x="2633386" y="3109836"/>
                  </a:cubicBezTo>
                  <a:cubicBezTo>
                    <a:pt x="2628692" y="3112184"/>
                    <a:pt x="2628692" y="3121572"/>
                    <a:pt x="2631039" y="3130960"/>
                  </a:cubicBezTo>
                  <a:close/>
                  <a:moveTo>
                    <a:pt x="2724921" y="4248154"/>
                  </a:moveTo>
                  <a:cubicBezTo>
                    <a:pt x="2713186" y="4248154"/>
                    <a:pt x="2701450" y="4245807"/>
                    <a:pt x="2689715" y="4245807"/>
                  </a:cubicBezTo>
                  <a:cubicBezTo>
                    <a:pt x="2682674" y="4245807"/>
                    <a:pt x="2673286" y="4243460"/>
                    <a:pt x="2666245" y="4243460"/>
                  </a:cubicBezTo>
                  <a:cubicBezTo>
                    <a:pt x="2654510" y="4241113"/>
                    <a:pt x="2642774" y="4241113"/>
                    <a:pt x="2631039" y="4238766"/>
                  </a:cubicBezTo>
                  <a:cubicBezTo>
                    <a:pt x="2623998" y="4238766"/>
                    <a:pt x="2614610" y="4236419"/>
                    <a:pt x="2607569" y="4236419"/>
                  </a:cubicBezTo>
                  <a:cubicBezTo>
                    <a:pt x="2595833" y="4234072"/>
                    <a:pt x="2584098" y="4234072"/>
                    <a:pt x="2572363" y="4231725"/>
                  </a:cubicBezTo>
                  <a:cubicBezTo>
                    <a:pt x="2565322" y="4231725"/>
                    <a:pt x="2558281" y="4229378"/>
                    <a:pt x="2548892" y="4229378"/>
                  </a:cubicBezTo>
                  <a:cubicBezTo>
                    <a:pt x="2537157" y="4227031"/>
                    <a:pt x="2525422" y="4224684"/>
                    <a:pt x="2511340" y="4224684"/>
                  </a:cubicBezTo>
                  <a:cubicBezTo>
                    <a:pt x="2504299" y="4224684"/>
                    <a:pt x="2497258" y="4222337"/>
                    <a:pt x="2490216" y="4222337"/>
                  </a:cubicBezTo>
                  <a:cubicBezTo>
                    <a:pt x="2478481" y="4219990"/>
                    <a:pt x="2464399" y="4217643"/>
                    <a:pt x="2452664" y="4215296"/>
                  </a:cubicBezTo>
                  <a:cubicBezTo>
                    <a:pt x="2445622" y="4212948"/>
                    <a:pt x="2438581" y="4212948"/>
                    <a:pt x="2431540" y="4210602"/>
                  </a:cubicBezTo>
                  <a:cubicBezTo>
                    <a:pt x="2419805" y="4208254"/>
                    <a:pt x="2405723" y="4205908"/>
                    <a:pt x="2393987" y="4203560"/>
                  </a:cubicBezTo>
                  <a:cubicBezTo>
                    <a:pt x="2386946" y="4201213"/>
                    <a:pt x="2379905" y="4201213"/>
                    <a:pt x="2372864" y="4198866"/>
                  </a:cubicBezTo>
                  <a:cubicBezTo>
                    <a:pt x="2361129" y="4196519"/>
                    <a:pt x="2347047" y="4194172"/>
                    <a:pt x="2335311" y="4189478"/>
                  </a:cubicBezTo>
                  <a:cubicBezTo>
                    <a:pt x="2328270" y="4187131"/>
                    <a:pt x="2321229" y="4187131"/>
                    <a:pt x="2314188" y="4184784"/>
                  </a:cubicBezTo>
                  <a:cubicBezTo>
                    <a:pt x="2300106" y="4182437"/>
                    <a:pt x="2288370" y="4177743"/>
                    <a:pt x="2274288" y="4175396"/>
                  </a:cubicBezTo>
                  <a:cubicBezTo>
                    <a:pt x="2267247" y="4173049"/>
                    <a:pt x="2260206" y="4173049"/>
                    <a:pt x="2253165" y="4170702"/>
                  </a:cubicBezTo>
                  <a:cubicBezTo>
                    <a:pt x="2239082" y="4168354"/>
                    <a:pt x="2227347" y="4163660"/>
                    <a:pt x="2213265" y="4161313"/>
                  </a:cubicBezTo>
                  <a:cubicBezTo>
                    <a:pt x="2206224" y="4158966"/>
                    <a:pt x="2199183" y="4158966"/>
                    <a:pt x="2192141" y="4156619"/>
                  </a:cubicBezTo>
                  <a:cubicBezTo>
                    <a:pt x="2178059" y="4151925"/>
                    <a:pt x="2166324" y="4149578"/>
                    <a:pt x="2152242" y="4144884"/>
                  </a:cubicBezTo>
                  <a:cubicBezTo>
                    <a:pt x="2145201" y="4142537"/>
                    <a:pt x="2138159" y="4140190"/>
                    <a:pt x="2131118" y="4140190"/>
                  </a:cubicBezTo>
                  <a:cubicBezTo>
                    <a:pt x="2117036" y="4135496"/>
                    <a:pt x="2105301" y="4133149"/>
                    <a:pt x="2091218" y="4128455"/>
                  </a:cubicBezTo>
                  <a:cubicBezTo>
                    <a:pt x="2084177" y="4126108"/>
                    <a:pt x="2077136" y="4123761"/>
                    <a:pt x="2070095" y="4121414"/>
                  </a:cubicBezTo>
                  <a:cubicBezTo>
                    <a:pt x="2056013" y="4116720"/>
                    <a:pt x="2044277" y="4112026"/>
                    <a:pt x="2030195" y="4107331"/>
                  </a:cubicBezTo>
                  <a:cubicBezTo>
                    <a:pt x="2023154" y="4104984"/>
                    <a:pt x="2016113" y="4102637"/>
                    <a:pt x="2009072" y="4100290"/>
                  </a:cubicBezTo>
                  <a:cubicBezTo>
                    <a:pt x="1990295" y="4093249"/>
                    <a:pt x="1971519" y="4086208"/>
                    <a:pt x="1950396" y="4081514"/>
                  </a:cubicBezTo>
                  <a:cubicBezTo>
                    <a:pt x="1950396" y="4081514"/>
                    <a:pt x="1948049" y="4081514"/>
                    <a:pt x="1948049" y="4081514"/>
                  </a:cubicBezTo>
                  <a:cubicBezTo>
                    <a:pt x="1926925" y="4074473"/>
                    <a:pt x="1908149" y="4067431"/>
                    <a:pt x="1887025" y="4060390"/>
                  </a:cubicBezTo>
                  <a:cubicBezTo>
                    <a:pt x="1879984" y="4058043"/>
                    <a:pt x="1872943" y="4055696"/>
                    <a:pt x="1865902" y="4051002"/>
                  </a:cubicBezTo>
                  <a:cubicBezTo>
                    <a:pt x="1858861" y="4048655"/>
                    <a:pt x="1851820" y="4046308"/>
                    <a:pt x="1844778" y="4043961"/>
                  </a:cubicBezTo>
                  <a:cubicBezTo>
                    <a:pt x="1844778" y="4041614"/>
                    <a:pt x="1844778" y="4041614"/>
                    <a:pt x="1844778" y="4039267"/>
                  </a:cubicBezTo>
                  <a:cubicBezTo>
                    <a:pt x="2100607" y="4116720"/>
                    <a:pt x="2358782" y="4163660"/>
                    <a:pt x="2614610" y="4184784"/>
                  </a:cubicBezTo>
                  <a:cubicBezTo>
                    <a:pt x="2619304" y="4187131"/>
                    <a:pt x="2621651" y="4189478"/>
                    <a:pt x="2626345" y="4189478"/>
                  </a:cubicBezTo>
                  <a:cubicBezTo>
                    <a:pt x="2633386" y="4191825"/>
                    <a:pt x="2640427" y="4196519"/>
                    <a:pt x="2647469" y="4198866"/>
                  </a:cubicBezTo>
                  <a:cubicBezTo>
                    <a:pt x="2656857" y="4203560"/>
                    <a:pt x="2666245" y="4208254"/>
                    <a:pt x="2675633" y="4212948"/>
                  </a:cubicBezTo>
                  <a:cubicBezTo>
                    <a:pt x="2682674" y="4215296"/>
                    <a:pt x="2692062" y="4219990"/>
                    <a:pt x="2699103" y="4222337"/>
                  </a:cubicBezTo>
                  <a:cubicBezTo>
                    <a:pt x="2708492" y="4227031"/>
                    <a:pt x="2717880" y="4229378"/>
                    <a:pt x="2727268" y="4234072"/>
                  </a:cubicBezTo>
                  <a:cubicBezTo>
                    <a:pt x="2734309" y="4236419"/>
                    <a:pt x="2743697" y="4241113"/>
                    <a:pt x="2750738" y="4243460"/>
                  </a:cubicBezTo>
                  <a:cubicBezTo>
                    <a:pt x="2753086" y="4245807"/>
                    <a:pt x="2757780" y="4245807"/>
                    <a:pt x="2760127" y="4248154"/>
                  </a:cubicBezTo>
                  <a:cubicBezTo>
                    <a:pt x="2760127" y="4250501"/>
                    <a:pt x="2760127" y="4250501"/>
                    <a:pt x="2760127" y="4252848"/>
                  </a:cubicBezTo>
                  <a:cubicBezTo>
                    <a:pt x="2755433" y="4252848"/>
                    <a:pt x="2750738" y="4252848"/>
                    <a:pt x="2743697" y="4252848"/>
                  </a:cubicBezTo>
                  <a:cubicBezTo>
                    <a:pt x="2739003" y="4248154"/>
                    <a:pt x="2731962" y="4248154"/>
                    <a:pt x="2724921" y="4248154"/>
                  </a:cubicBezTo>
                  <a:close/>
                  <a:moveTo>
                    <a:pt x="1729773" y="4029879"/>
                  </a:moveTo>
                  <a:cubicBezTo>
                    <a:pt x="1710997" y="4029879"/>
                    <a:pt x="1692220" y="4027532"/>
                    <a:pt x="1673444" y="4025185"/>
                  </a:cubicBezTo>
                  <a:cubicBezTo>
                    <a:pt x="1666403" y="4025185"/>
                    <a:pt x="1657015" y="4025185"/>
                    <a:pt x="1649974" y="4022838"/>
                  </a:cubicBezTo>
                  <a:cubicBezTo>
                    <a:pt x="1645280" y="4020490"/>
                    <a:pt x="1642933" y="4018144"/>
                    <a:pt x="1638239" y="4013449"/>
                  </a:cubicBezTo>
                  <a:cubicBezTo>
                    <a:pt x="1628850" y="4006408"/>
                    <a:pt x="1619462" y="3999367"/>
                    <a:pt x="1610074" y="3992326"/>
                  </a:cubicBezTo>
                  <a:cubicBezTo>
                    <a:pt x="1598339" y="3982938"/>
                    <a:pt x="1586603" y="3973550"/>
                    <a:pt x="1574868" y="3964162"/>
                  </a:cubicBezTo>
                  <a:cubicBezTo>
                    <a:pt x="1565480" y="3957120"/>
                    <a:pt x="1556092" y="3947732"/>
                    <a:pt x="1544357" y="3940691"/>
                  </a:cubicBezTo>
                  <a:cubicBezTo>
                    <a:pt x="1537315" y="3935997"/>
                    <a:pt x="1530274" y="3928956"/>
                    <a:pt x="1523233" y="3924262"/>
                  </a:cubicBezTo>
                  <a:cubicBezTo>
                    <a:pt x="1523233" y="3924262"/>
                    <a:pt x="1523233" y="3921915"/>
                    <a:pt x="1525580" y="3921915"/>
                  </a:cubicBezTo>
                  <a:cubicBezTo>
                    <a:pt x="1539662" y="3928956"/>
                    <a:pt x="1551398" y="3933650"/>
                    <a:pt x="1565480" y="3940691"/>
                  </a:cubicBezTo>
                  <a:cubicBezTo>
                    <a:pt x="1577215" y="3945385"/>
                    <a:pt x="1588950" y="3952426"/>
                    <a:pt x="1603033" y="3957120"/>
                  </a:cubicBezTo>
                  <a:cubicBezTo>
                    <a:pt x="1621809" y="3966508"/>
                    <a:pt x="1640586" y="3973550"/>
                    <a:pt x="1659362" y="3980591"/>
                  </a:cubicBezTo>
                  <a:cubicBezTo>
                    <a:pt x="1671097" y="3985285"/>
                    <a:pt x="1682832" y="3989979"/>
                    <a:pt x="1694567" y="3997020"/>
                  </a:cubicBezTo>
                  <a:cubicBezTo>
                    <a:pt x="1713344" y="4006408"/>
                    <a:pt x="1734467" y="4013449"/>
                    <a:pt x="1753244" y="4020490"/>
                  </a:cubicBezTo>
                  <a:cubicBezTo>
                    <a:pt x="1760285" y="4022838"/>
                    <a:pt x="1764979" y="4025185"/>
                    <a:pt x="1772020" y="4027532"/>
                  </a:cubicBezTo>
                  <a:cubicBezTo>
                    <a:pt x="1772020" y="4027532"/>
                    <a:pt x="1769673" y="4027532"/>
                    <a:pt x="1769673" y="4027532"/>
                  </a:cubicBezTo>
                  <a:cubicBezTo>
                    <a:pt x="1755591" y="4029879"/>
                    <a:pt x="1741508" y="4029879"/>
                    <a:pt x="1729773" y="4029879"/>
                  </a:cubicBezTo>
                  <a:close/>
                  <a:moveTo>
                    <a:pt x="1699262" y="4062737"/>
                  </a:moveTo>
                  <a:cubicBezTo>
                    <a:pt x="1713344" y="4072125"/>
                    <a:pt x="1725079" y="4081514"/>
                    <a:pt x="1739161" y="4090902"/>
                  </a:cubicBezTo>
                  <a:cubicBezTo>
                    <a:pt x="1746203" y="4095596"/>
                    <a:pt x="1753244" y="4100290"/>
                    <a:pt x="1760285" y="4107331"/>
                  </a:cubicBezTo>
                  <a:cubicBezTo>
                    <a:pt x="1767326" y="4112026"/>
                    <a:pt x="1774367" y="4116720"/>
                    <a:pt x="1781408" y="4121414"/>
                  </a:cubicBezTo>
                  <a:cubicBezTo>
                    <a:pt x="1779061" y="4126108"/>
                    <a:pt x="1776714" y="4130802"/>
                    <a:pt x="1774367" y="4135496"/>
                  </a:cubicBezTo>
                  <a:cubicBezTo>
                    <a:pt x="1772020" y="4140190"/>
                    <a:pt x="1769673" y="4144884"/>
                    <a:pt x="1767326" y="4149578"/>
                  </a:cubicBezTo>
                  <a:cubicBezTo>
                    <a:pt x="1764979" y="4156619"/>
                    <a:pt x="1760285" y="4161313"/>
                    <a:pt x="1757938" y="4168354"/>
                  </a:cubicBezTo>
                  <a:cubicBezTo>
                    <a:pt x="1755591" y="4173049"/>
                    <a:pt x="1753244" y="4177743"/>
                    <a:pt x="1750897" y="4182437"/>
                  </a:cubicBezTo>
                  <a:cubicBezTo>
                    <a:pt x="1746203" y="4177743"/>
                    <a:pt x="1741508" y="4170702"/>
                    <a:pt x="1734467" y="4166007"/>
                  </a:cubicBezTo>
                  <a:cubicBezTo>
                    <a:pt x="1729773" y="4161313"/>
                    <a:pt x="1727426" y="4156619"/>
                    <a:pt x="1722732" y="4151925"/>
                  </a:cubicBezTo>
                  <a:cubicBezTo>
                    <a:pt x="1715691" y="4144884"/>
                    <a:pt x="1708650" y="4135496"/>
                    <a:pt x="1699262" y="4128455"/>
                  </a:cubicBezTo>
                  <a:cubicBezTo>
                    <a:pt x="1694567" y="4123761"/>
                    <a:pt x="1689873" y="4119066"/>
                    <a:pt x="1685179" y="4112026"/>
                  </a:cubicBezTo>
                  <a:cubicBezTo>
                    <a:pt x="1678138" y="4104984"/>
                    <a:pt x="1671097" y="4095596"/>
                    <a:pt x="1664056" y="4088555"/>
                  </a:cubicBezTo>
                  <a:cubicBezTo>
                    <a:pt x="1659362" y="4083861"/>
                    <a:pt x="1654668" y="4076820"/>
                    <a:pt x="1649974" y="4072125"/>
                  </a:cubicBezTo>
                  <a:cubicBezTo>
                    <a:pt x="1642933" y="4065085"/>
                    <a:pt x="1635891" y="4055696"/>
                    <a:pt x="1628850" y="4048655"/>
                  </a:cubicBezTo>
                  <a:cubicBezTo>
                    <a:pt x="1624156" y="4043961"/>
                    <a:pt x="1619462" y="4039267"/>
                    <a:pt x="1614768" y="4032226"/>
                  </a:cubicBezTo>
                  <a:cubicBezTo>
                    <a:pt x="1612421" y="4027532"/>
                    <a:pt x="1607727" y="4025185"/>
                    <a:pt x="1605380" y="4020490"/>
                  </a:cubicBezTo>
                  <a:cubicBezTo>
                    <a:pt x="1617115" y="4020490"/>
                    <a:pt x="1628850" y="4022838"/>
                    <a:pt x="1638239" y="4022838"/>
                  </a:cubicBezTo>
                  <a:cubicBezTo>
                    <a:pt x="1642933" y="4022838"/>
                    <a:pt x="1647627" y="4022838"/>
                    <a:pt x="1652321" y="4022838"/>
                  </a:cubicBezTo>
                  <a:cubicBezTo>
                    <a:pt x="1661709" y="4029879"/>
                    <a:pt x="1668750" y="4034573"/>
                    <a:pt x="1678138" y="4041614"/>
                  </a:cubicBezTo>
                  <a:cubicBezTo>
                    <a:pt x="1682832" y="4051002"/>
                    <a:pt x="1689873" y="4058043"/>
                    <a:pt x="1699262" y="4062737"/>
                  </a:cubicBezTo>
                  <a:close/>
                  <a:moveTo>
                    <a:pt x="1680485" y="4161313"/>
                  </a:moveTo>
                  <a:cubicBezTo>
                    <a:pt x="1668750" y="4154272"/>
                    <a:pt x="1659362" y="4147231"/>
                    <a:pt x="1647627" y="4140190"/>
                  </a:cubicBezTo>
                  <a:cubicBezTo>
                    <a:pt x="1631197" y="4128455"/>
                    <a:pt x="1612421" y="4116720"/>
                    <a:pt x="1595992" y="4104984"/>
                  </a:cubicBezTo>
                  <a:cubicBezTo>
                    <a:pt x="1588950" y="4100290"/>
                    <a:pt x="1579562" y="4095596"/>
                    <a:pt x="1572521" y="4088555"/>
                  </a:cubicBezTo>
                  <a:cubicBezTo>
                    <a:pt x="1551398" y="4074473"/>
                    <a:pt x="1532621" y="4060390"/>
                    <a:pt x="1511498" y="4046308"/>
                  </a:cubicBezTo>
                  <a:cubicBezTo>
                    <a:pt x="1513845" y="4043961"/>
                    <a:pt x="1513845" y="4039267"/>
                    <a:pt x="1513845" y="4034573"/>
                  </a:cubicBezTo>
                  <a:cubicBezTo>
                    <a:pt x="1513845" y="4025185"/>
                    <a:pt x="1506804" y="4015796"/>
                    <a:pt x="1497416" y="4015796"/>
                  </a:cubicBezTo>
                  <a:cubicBezTo>
                    <a:pt x="1497416" y="4013449"/>
                    <a:pt x="1497416" y="4011102"/>
                    <a:pt x="1497416" y="4008755"/>
                  </a:cubicBezTo>
                  <a:cubicBezTo>
                    <a:pt x="1518539" y="4011102"/>
                    <a:pt x="1542009" y="4015796"/>
                    <a:pt x="1565480" y="4018144"/>
                  </a:cubicBezTo>
                  <a:cubicBezTo>
                    <a:pt x="1577215" y="4020490"/>
                    <a:pt x="1586603" y="4020490"/>
                    <a:pt x="1598339" y="4020490"/>
                  </a:cubicBezTo>
                  <a:cubicBezTo>
                    <a:pt x="1605380" y="4029879"/>
                    <a:pt x="1614768" y="4039267"/>
                    <a:pt x="1621809" y="4046308"/>
                  </a:cubicBezTo>
                  <a:cubicBezTo>
                    <a:pt x="1624156" y="4048655"/>
                    <a:pt x="1626503" y="4051002"/>
                    <a:pt x="1628850" y="4055696"/>
                  </a:cubicBezTo>
                  <a:cubicBezTo>
                    <a:pt x="1638239" y="4067431"/>
                    <a:pt x="1647627" y="4076820"/>
                    <a:pt x="1657015" y="4086208"/>
                  </a:cubicBezTo>
                  <a:cubicBezTo>
                    <a:pt x="1661709" y="4090902"/>
                    <a:pt x="1664056" y="4095596"/>
                    <a:pt x="1668750" y="4097943"/>
                  </a:cubicBezTo>
                  <a:cubicBezTo>
                    <a:pt x="1675791" y="4107331"/>
                    <a:pt x="1685179" y="4114372"/>
                    <a:pt x="1692220" y="4123761"/>
                  </a:cubicBezTo>
                  <a:cubicBezTo>
                    <a:pt x="1696915" y="4128455"/>
                    <a:pt x="1701609" y="4133149"/>
                    <a:pt x="1706303" y="4137843"/>
                  </a:cubicBezTo>
                  <a:cubicBezTo>
                    <a:pt x="1713344" y="4144884"/>
                    <a:pt x="1720385" y="4154272"/>
                    <a:pt x="1727426" y="4161313"/>
                  </a:cubicBezTo>
                  <a:cubicBezTo>
                    <a:pt x="1732120" y="4166007"/>
                    <a:pt x="1736814" y="4170702"/>
                    <a:pt x="1741508" y="4175396"/>
                  </a:cubicBezTo>
                  <a:cubicBezTo>
                    <a:pt x="1741508" y="4175396"/>
                    <a:pt x="1743856" y="4177743"/>
                    <a:pt x="1743856" y="4177743"/>
                  </a:cubicBezTo>
                  <a:cubicBezTo>
                    <a:pt x="1743856" y="4177743"/>
                    <a:pt x="1743856" y="4177743"/>
                    <a:pt x="1743856" y="4177743"/>
                  </a:cubicBezTo>
                  <a:cubicBezTo>
                    <a:pt x="1741508" y="4182437"/>
                    <a:pt x="1739161" y="4187131"/>
                    <a:pt x="1736814" y="4189478"/>
                  </a:cubicBezTo>
                  <a:cubicBezTo>
                    <a:pt x="1736814" y="4189478"/>
                    <a:pt x="1736814" y="4189478"/>
                    <a:pt x="1736814" y="4191825"/>
                  </a:cubicBezTo>
                  <a:cubicBezTo>
                    <a:pt x="1732120" y="4189478"/>
                    <a:pt x="1727426" y="4187131"/>
                    <a:pt x="1722732" y="4182437"/>
                  </a:cubicBezTo>
                  <a:cubicBezTo>
                    <a:pt x="1708650" y="4180090"/>
                    <a:pt x="1694567" y="4170702"/>
                    <a:pt x="1680485" y="4161313"/>
                  </a:cubicBezTo>
                  <a:close/>
                  <a:moveTo>
                    <a:pt x="1448128" y="4001714"/>
                  </a:moveTo>
                  <a:cubicBezTo>
                    <a:pt x="1429351" y="3999367"/>
                    <a:pt x="1410575" y="3994673"/>
                    <a:pt x="1391799" y="3992326"/>
                  </a:cubicBezTo>
                  <a:cubicBezTo>
                    <a:pt x="1380063" y="3989979"/>
                    <a:pt x="1370675" y="3987632"/>
                    <a:pt x="1358940" y="3987632"/>
                  </a:cubicBezTo>
                  <a:cubicBezTo>
                    <a:pt x="1335469" y="3982938"/>
                    <a:pt x="1311999" y="3978244"/>
                    <a:pt x="1290876" y="3973550"/>
                  </a:cubicBezTo>
                  <a:cubicBezTo>
                    <a:pt x="1281487" y="3971203"/>
                    <a:pt x="1272099" y="3968856"/>
                    <a:pt x="1262711" y="3966508"/>
                  </a:cubicBezTo>
                  <a:cubicBezTo>
                    <a:pt x="1241588" y="3961814"/>
                    <a:pt x="1222811" y="3957120"/>
                    <a:pt x="1204035" y="3950079"/>
                  </a:cubicBezTo>
                  <a:cubicBezTo>
                    <a:pt x="1194647" y="3947732"/>
                    <a:pt x="1185258" y="3943038"/>
                    <a:pt x="1175870" y="3938344"/>
                  </a:cubicBezTo>
                  <a:cubicBezTo>
                    <a:pt x="1161788" y="3933650"/>
                    <a:pt x="1147706" y="3928956"/>
                    <a:pt x="1135971" y="3921915"/>
                  </a:cubicBezTo>
                  <a:cubicBezTo>
                    <a:pt x="1135971" y="3921915"/>
                    <a:pt x="1135971" y="3919567"/>
                    <a:pt x="1135971" y="3919567"/>
                  </a:cubicBezTo>
                  <a:cubicBezTo>
                    <a:pt x="1138318" y="3919567"/>
                    <a:pt x="1143012" y="3919567"/>
                    <a:pt x="1145359" y="3921915"/>
                  </a:cubicBezTo>
                  <a:cubicBezTo>
                    <a:pt x="1152400" y="3921915"/>
                    <a:pt x="1157094" y="3924262"/>
                    <a:pt x="1164135" y="3924262"/>
                  </a:cubicBezTo>
                  <a:cubicBezTo>
                    <a:pt x="1173523" y="3924262"/>
                    <a:pt x="1182911" y="3926609"/>
                    <a:pt x="1192300" y="3926609"/>
                  </a:cubicBezTo>
                  <a:cubicBezTo>
                    <a:pt x="1199341" y="3926609"/>
                    <a:pt x="1204035" y="3926609"/>
                    <a:pt x="1211076" y="3928956"/>
                  </a:cubicBezTo>
                  <a:cubicBezTo>
                    <a:pt x="1220464" y="3928956"/>
                    <a:pt x="1232199" y="3928956"/>
                    <a:pt x="1241588" y="3931303"/>
                  </a:cubicBezTo>
                  <a:cubicBezTo>
                    <a:pt x="1246282" y="3931303"/>
                    <a:pt x="1250976" y="3931303"/>
                    <a:pt x="1258017" y="3931303"/>
                  </a:cubicBezTo>
                  <a:cubicBezTo>
                    <a:pt x="1274446" y="3931303"/>
                    <a:pt x="1288529" y="3931303"/>
                    <a:pt x="1304958" y="3931303"/>
                  </a:cubicBezTo>
                  <a:cubicBezTo>
                    <a:pt x="1304958" y="3931303"/>
                    <a:pt x="1304958" y="3931303"/>
                    <a:pt x="1304958" y="3931303"/>
                  </a:cubicBezTo>
                  <a:cubicBezTo>
                    <a:pt x="1304958" y="3931303"/>
                    <a:pt x="1307305" y="3931303"/>
                    <a:pt x="1307305" y="3931303"/>
                  </a:cubicBezTo>
                  <a:cubicBezTo>
                    <a:pt x="1323734" y="3931303"/>
                    <a:pt x="1337816" y="3931303"/>
                    <a:pt x="1354246" y="3931303"/>
                  </a:cubicBezTo>
                  <a:cubicBezTo>
                    <a:pt x="1361287" y="3931303"/>
                    <a:pt x="1365981" y="3931303"/>
                    <a:pt x="1370675" y="3931303"/>
                  </a:cubicBezTo>
                  <a:cubicBezTo>
                    <a:pt x="1382410" y="3931303"/>
                    <a:pt x="1391799" y="3931303"/>
                    <a:pt x="1403534" y="3928956"/>
                  </a:cubicBezTo>
                  <a:cubicBezTo>
                    <a:pt x="1410575" y="3928956"/>
                    <a:pt x="1417616" y="3928956"/>
                    <a:pt x="1424657" y="3926609"/>
                  </a:cubicBezTo>
                  <a:cubicBezTo>
                    <a:pt x="1434045" y="3926609"/>
                    <a:pt x="1443434" y="3924262"/>
                    <a:pt x="1455169" y="3924262"/>
                  </a:cubicBezTo>
                  <a:cubicBezTo>
                    <a:pt x="1464557" y="3924262"/>
                    <a:pt x="1473945" y="3921915"/>
                    <a:pt x="1483333" y="3921915"/>
                  </a:cubicBezTo>
                  <a:cubicBezTo>
                    <a:pt x="1485680" y="3921915"/>
                    <a:pt x="1485680" y="3921915"/>
                    <a:pt x="1488028" y="3921915"/>
                  </a:cubicBezTo>
                  <a:cubicBezTo>
                    <a:pt x="1490375" y="3931303"/>
                    <a:pt x="1495069" y="3938344"/>
                    <a:pt x="1504457" y="3938344"/>
                  </a:cubicBezTo>
                  <a:cubicBezTo>
                    <a:pt x="1504457" y="3947732"/>
                    <a:pt x="1502110" y="3954773"/>
                    <a:pt x="1502110" y="3964162"/>
                  </a:cubicBezTo>
                  <a:cubicBezTo>
                    <a:pt x="1499763" y="3980591"/>
                    <a:pt x="1499763" y="3997020"/>
                    <a:pt x="1497416" y="4011102"/>
                  </a:cubicBezTo>
                  <a:cubicBezTo>
                    <a:pt x="1492722" y="4011102"/>
                    <a:pt x="1488028" y="4011102"/>
                    <a:pt x="1483333" y="4008755"/>
                  </a:cubicBezTo>
                  <a:cubicBezTo>
                    <a:pt x="1471598" y="4004061"/>
                    <a:pt x="1459863" y="4001714"/>
                    <a:pt x="1448128" y="4001714"/>
                  </a:cubicBezTo>
                  <a:close/>
                  <a:moveTo>
                    <a:pt x="1293223" y="3790480"/>
                  </a:moveTo>
                  <a:cubicBezTo>
                    <a:pt x="1309652" y="3790480"/>
                    <a:pt x="1326081" y="3790480"/>
                    <a:pt x="1342511" y="3790480"/>
                  </a:cubicBezTo>
                  <a:cubicBezTo>
                    <a:pt x="1365981" y="3790480"/>
                    <a:pt x="1387104" y="3790480"/>
                    <a:pt x="1410575" y="3790480"/>
                  </a:cubicBezTo>
                  <a:cubicBezTo>
                    <a:pt x="1415269" y="3790480"/>
                    <a:pt x="1419963" y="3790480"/>
                    <a:pt x="1424657" y="3790480"/>
                  </a:cubicBezTo>
                  <a:cubicBezTo>
                    <a:pt x="1443434" y="3790480"/>
                    <a:pt x="1462210" y="3788133"/>
                    <a:pt x="1480986" y="3788133"/>
                  </a:cubicBezTo>
                  <a:cubicBezTo>
                    <a:pt x="1488028" y="3788133"/>
                    <a:pt x="1495069" y="3788133"/>
                    <a:pt x="1499763" y="3785786"/>
                  </a:cubicBezTo>
                  <a:cubicBezTo>
                    <a:pt x="1516192" y="3785786"/>
                    <a:pt x="1534968" y="3783439"/>
                    <a:pt x="1551398" y="3781092"/>
                  </a:cubicBezTo>
                  <a:cubicBezTo>
                    <a:pt x="1558439" y="3781092"/>
                    <a:pt x="1567827" y="3778745"/>
                    <a:pt x="1574868" y="3778745"/>
                  </a:cubicBezTo>
                  <a:cubicBezTo>
                    <a:pt x="1591298" y="3776398"/>
                    <a:pt x="1607727" y="3776398"/>
                    <a:pt x="1624156" y="3774051"/>
                  </a:cubicBezTo>
                  <a:cubicBezTo>
                    <a:pt x="1631197" y="3774051"/>
                    <a:pt x="1640586" y="3771704"/>
                    <a:pt x="1647627" y="3771704"/>
                  </a:cubicBezTo>
                  <a:cubicBezTo>
                    <a:pt x="1664056" y="3769357"/>
                    <a:pt x="1682832" y="3767009"/>
                    <a:pt x="1699262" y="3764663"/>
                  </a:cubicBezTo>
                  <a:cubicBezTo>
                    <a:pt x="1708650" y="3762315"/>
                    <a:pt x="1715691" y="3762315"/>
                    <a:pt x="1725079" y="3759969"/>
                  </a:cubicBezTo>
                  <a:cubicBezTo>
                    <a:pt x="1741508" y="3757621"/>
                    <a:pt x="1757938" y="3755274"/>
                    <a:pt x="1774367" y="3752927"/>
                  </a:cubicBezTo>
                  <a:cubicBezTo>
                    <a:pt x="1783755" y="3750580"/>
                    <a:pt x="1795491" y="3748233"/>
                    <a:pt x="1807226" y="3748233"/>
                  </a:cubicBezTo>
                  <a:cubicBezTo>
                    <a:pt x="1821308" y="3745886"/>
                    <a:pt x="1837737" y="3743539"/>
                    <a:pt x="1851820" y="3741192"/>
                  </a:cubicBezTo>
                  <a:cubicBezTo>
                    <a:pt x="1865902" y="3738845"/>
                    <a:pt x="1877637" y="3736498"/>
                    <a:pt x="1891719" y="3734151"/>
                  </a:cubicBezTo>
                  <a:cubicBezTo>
                    <a:pt x="1898761" y="3731804"/>
                    <a:pt x="1905802" y="3731804"/>
                    <a:pt x="1912843" y="3729457"/>
                  </a:cubicBezTo>
                  <a:cubicBezTo>
                    <a:pt x="1915190" y="3736498"/>
                    <a:pt x="1919884" y="3741192"/>
                    <a:pt x="1924578" y="3743539"/>
                  </a:cubicBezTo>
                  <a:cubicBezTo>
                    <a:pt x="1889372" y="3851503"/>
                    <a:pt x="1858861" y="3938344"/>
                    <a:pt x="1828349" y="4018144"/>
                  </a:cubicBezTo>
                  <a:cubicBezTo>
                    <a:pt x="1826002" y="4018144"/>
                    <a:pt x="1823655" y="4018144"/>
                    <a:pt x="1821308" y="4018144"/>
                  </a:cubicBezTo>
                  <a:cubicBezTo>
                    <a:pt x="1814267" y="4018144"/>
                    <a:pt x="1809573" y="4022838"/>
                    <a:pt x="1804879" y="4027532"/>
                  </a:cubicBezTo>
                  <a:cubicBezTo>
                    <a:pt x="1734467" y="4006408"/>
                    <a:pt x="1664056" y="3982938"/>
                    <a:pt x="1595992" y="3957120"/>
                  </a:cubicBezTo>
                  <a:cubicBezTo>
                    <a:pt x="1572521" y="3947732"/>
                    <a:pt x="1549051" y="3938344"/>
                    <a:pt x="1525580" y="3928956"/>
                  </a:cubicBezTo>
                  <a:cubicBezTo>
                    <a:pt x="1523233" y="3928956"/>
                    <a:pt x="1520886" y="3926609"/>
                    <a:pt x="1518539" y="3926609"/>
                  </a:cubicBezTo>
                  <a:cubicBezTo>
                    <a:pt x="1518539" y="3924262"/>
                    <a:pt x="1518539" y="3924262"/>
                    <a:pt x="1518539" y="3921915"/>
                  </a:cubicBezTo>
                  <a:cubicBezTo>
                    <a:pt x="1518539" y="3910179"/>
                    <a:pt x="1509151" y="3900791"/>
                    <a:pt x="1497416" y="3900791"/>
                  </a:cubicBezTo>
                  <a:cubicBezTo>
                    <a:pt x="1490375" y="3900791"/>
                    <a:pt x="1483333" y="3905485"/>
                    <a:pt x="1480986" y="3910179"/>
                  </a:cubicBezTo>
                  <a:cubicBezTo>
                    <a:pt x="1471598" y="3905485"/>
                    <a:pt x="1459863" y="3900791"/>
                    <a:pt x="1450475" y="3896097"/>
                  </a:cubicBezTo>
                  <a:cubicBezTo>
                    <a:pt x="1443434" y="3893750"/>
                    <a:pt x="1436392" y="3889056"/>
                    <a:pt x="1427004" y="3886709"/>
                  </a:cubicBezTo>
                  <a:cubicBezTo>
                    <a:pt x="1410575" y="3879668"/>
                    <a:pt x="1394146" y="3872627"/>
                    <a:pt x="1377716" y="3863238"/>
                  </a:cubicBezTo>
                  <a:cubicBezTo>
                    <a:pt x="1368328" y="3858544"/>
                    <a:pt x="1358940" y="3853850"/>
                    <a:pt x="1349552" y="3849156"/>
                  </a:cubicBezTo>
                  <a:cubicBezTo>
                    <a:pt x="1335469" y="3842115"/>
                    <a:pt x="1319040" y="3835074"/>
                    <a:pt x="1304958" y="3828033"/>
                  </a:cubicBezTo>
                  <a:cubicBezTo>
                    <a:pt x="1295570" y="3823339"/>
                    <a:pt x="1283834" y="3818645"/>
                    <a:pt x="1274446" y="3811604"/>
                  </a:cubicBezTo>
                  <a:cubicBezTo>
                    <a:pt x="1267405" y="3806909"/>
                    <a:pt x="1258017" y="3802215"/>
                    <a:pt x="1250976" y="3799868"/>
                  </a:cubicBezTo>
                  <a:cubicBezTo>
                    <a:pt x="1250976" y="3797521"/>
                    <a:pt x="1253323" y="3795174"/>
                    <a:pt x="1253323" y="3792827"/>
                  </a:cubicBezTo>
                  <a:cubicBezTo>
                    <a:pt x="1258017" y="3792827"/>
                    <a:pt x="1262711" y="3792827"/>
                    <a:pt x="1267405" y="3792827"/>
                  </a:cubicBezTo>
                  <a:cubicBezTo>
                    <a:pt x="1281487" y="3788133"/>
                    <a:pt x="1288529" y="3788133"/>
                    <a:pt x="1293223" y="3790480"/>
                  </a:cubicBezTo>
                  <a:close/>
                  <a:moveTo>
                    <a:pt x="1992642" y="3769357"/>
                  </a:moveTo>
                  <a:cubicBezTo>
                    <a:pt x="2030195" y="3799868"/>
                    <a:pt x="2065401" y="3828033"/>
                    <a:pt x="2102954" y="3856197"/>
                  </a:cubicBezTo>
                  <a:cubicBezTo>
                    <a:pt x="2105301" y="3856197"/>
                    <a:pt x="2105301" y="3858544"/>
                    <a:pt x="2107648" y="3858544"/>
                  </a:cubicBezTo>
                  <a:cubicBezTo>
                    <a:pt x="2124077" y="3870280"/>
                    <a:pt x="2140506" y="3884362"/>
                    <a:pt x="2156936" y="3896097"/>
                  </a:cubicBezTo>
                  <a:cubicBezTo>
                    <a:pt x="2161630" y="3898444"/>
                    <a:pt x="2166324" y="3903138"/>
                    <a:pt x="2171018" y="3905485"/>
                  </a:cubicBezTo>
                  <a:cubicBezTo>
                    <a:pt x="2185100" y="3914873"/>
                    <a:pt x="2196835" y="3924262"/>
                    <a:pt x="2210918" y="3933650"/>
                  </a:cubicBezTo>
                  <a:cubicBezTo>
                    <a:pt x="2217959" y="3938344"/>
                    <a:pt x="2222653" y="3943038"/>
                    <a:pt x="2229694" y="3945385"/>
                  </a:cubicBezTo>
                  <a:cubicBezTo>
                    <a:pt x="2241429" y="3954773"/>
                    <a:pt x="2253165" y="3961814"/>
                    <a:pt x="2264900" y="3971203"/>
                  </a:cubicBezTo>
                  <a:cubicBezTo>
                    <a:pt x="2271941" y="3975897"/>
                    <a:pt x="2276635" y="3980591"/>
                    <a:pt x="2283676" y="3982938"/>
                  </a:cubicBezTo>
                  <a:cubicBezTo>
                    <a:pt x="2295412" y="3989979"/>
                    <a:pt x="2307147" y="3999367"/>
                    <a:pt x="2318882" y="4006408"/>
                  </a:cubicBezTo>
                  <a:cubicBezTo>
                    <a:pt x="2325923" y="4011102"/>
                    <a:pt x="2330617" y="4013449"/>
                    <a:pt x="2337658" y="4018144"/>
                  </a:cubicBezTo>
                  <a:cubicBezTo>
                    <a:pt x="2349394" y="4025185"/>
                    <a:pt x="2361129" y="4032226"/>
                    <a:pt x="2370517" y="4039267"/>
                  </a:cubicBezTo>
                  <a:cubicBezTo>
                    <a:pt x="2377558" y="4043961"/>
                    <a:pt x="2382252" y="4046308"/>
                    <a:pt x="2389293" y="4051002"/>
                  </a:cubicBezTo>
                  <a:cubicBezTo>
                    <a:pt x="2401029" y="4058043"/>
                    <a:pt x="2412764" y="4065085"/>
                    <a:pt x="2422152" y="4072125"/>
                  </a:cubicBezTo>
                  <a:cubicBezTo>
                    <a:pt x="2429193" y="4076820"/>
                    <a:pt x="2433887" y="4079167"/>
                    <a:pt x="2440928" y="4083861"/>
                  </a:cubicBezTo>
                  <a:cubicBezTo>
                    <a:pt x="2452664" y="4090902"/>
                    <a:pt x="2462052" y="4097943"/>
                    <a:pt x="2473787" y="4102637"/>
                  </a:cubicBezTo>
                  <a:cubicBezTo>
                    <a:pt x="2480828" y="4107331"/>
                    <a:pt x="2487869" y="4109678"/>
                    <a:pt x="2492563" y="4114372"/>
                  </a:cubicBezTo>
                  <a:cubicBezTo>
                    <a:pt x="2504299" y="4121414"/>
                    <a:pt x="2513687" y="4126108"/>
                    <a:pt x="2525422" y="4133149"/>
                  </a:cubicBezTo>
                  <a:cubicBezTo>
                    <a:pt x="2532463" y="4137843"/>
                    <a:pt x="2539504" y="4140190"/>
                    <a:pt x="2546545" y="4142537"/>
                  </a:cubicBezTo>
                  <a:cubicBezTo>
                    <a:pt x="2555934" y="4147231"/>
                    <a:pt x="2567669" y="4154272"/>
                    <a:pt x="2577057" y="4158966"/>
                  </a:cubicBezTo>
                  <a:cubicBezTo>
                    <a:pt x="2584098" y="4163660"/>
                    <a:pt x="2591139" y="4166007"/>
                    <a:pt x="2598180" y="4168354"/>
                  </a:cubicBezTo>
                  <a:cubicBezTo>
                    <a:pt x="2602875" y="4170702"/>
                    <a:pt x="2607569" y="4173049"/>
                    <a:pt x="2612263" y="4175396"/>
                  </a:cubicBezTo>
                  <a:cubicBezTo>
                    <a:pt x="2358782" y="4156619"/>
                    <a:pt x="2100607" y="4107331"/>
                    <a:pt x="1847125" y="4029879"/>
                  </a:cubicBezTo>
                  <a:cubicBezTo>
                    <a:pt x="1847125" y="4029879"/>
                    <a:pt x="1847125" y="4029879"/>
                    <a:pt x="1847125" y="4029879"/>
                  </a:cubicBezTo>
                  <a:cubicBezTo>
                    <a:pt x="1847125" y="4020490"/>
                    <a:pt x="1842431" y="4013449"/>
                    <a:pt x="1835390" y="4011102"/>
                  </a:cubicBezTo>
                  <a:cubicBezTo>
                    <a:pt x="1844778" y="3985285"/>
                    <a:pt x="1854167" y="3959468"/>
                    <a:pt x="1863555" y="3931303"/>
                  </a:cubicBezTo>
                  <a:cubicBezTo>
                    <a:pt x="1884678" y="3872627"/>
                    <a:pt x="1905802" y="3809256"/>
                    <a:pt x="1929272" y="3736498"/>
                  </a:cubicBezTo>
                  <a:cubicBezTo>
                    <a:pt x="1931619" y="3736498"/>
                    <a:pt x="1933966" y="3736498"/>
                    <a:pt x="1933966" y="3736498"/>
                  </a:cubicBezTo>
                  <a:cubicBezTo>
                    <a:pt x="1941007" y="3736498"/>
                    <a:pt x="1945702" y="3734151"/>
                    <a:pt x="1948049" y="3729457"/>
                  </a:cubicBezTo>
                  <a:cubicBezTo>
                    <a:pt x="1957437" y="3738845"/>
                    <a:pt x="1969172" y="3745886"/>
                    <a:pt x="1978560" y="3755274"/>
                  </a:cubicBezTo>
                  <a:cubicBezTo>
                    <a:pt x="1985601" y="3762315"/>
                    <a:pt x="1987948" y="3764663"/>
                    <a:pt x="1992642" y="3769357"/>
                  </a:cubicBezTo>
                  <a:close/>
                  <a:moveTo>
                    <a:pt x="1703956" y="4001714"/>
                  </a:moveTo>
                  <a:cubicBezTo>
                    <a:pt x="1689873" y="3994673"/>
                    <a:pt x="1673444" y="3989979"/>
                    <a:pt x="1659362" y="3982938"/>
                  </a:cubicBezTo>
                  <a:cubicBezTo>
                    <a:pt x="1642933" y="3975897"/>
                    <a:pt x="1626503" y="3968856"/>
                    <a:pt x="1612421" y="3961814"/>
                  </a:cubicBezTo>
                  <a:cubicBezTo>
                    <a:pt x="1598339" y="3954773"/>
                    <a:pt x="1581909" y="3947732"/>
                    <a:pt x="1567827" y="3940691"/>
                  </a:cubicBezTo>
                  <a:cubicBezTo>
                    <a:pt x="1558439" y="3935997"/>
                    <a:pt x="1546704" y="3931303"/>
                    <a:pt x="1537315" y="3926609"/>
                  </a:cubicBezTo>
                  <a:cubicBezTo>
                    <a:pt x="1558439" y="3935997"/>
                    <a:pt x="1579562" y="3943038"/>
                    <a:pt x="1603033" y="3952426"/>
                  </a:cubicBezTo>
                  <a:cubicBezTo>
                    <a:pt x="1603033" y="3952426"/>
                    <a:pt x="1605380" y="3952426"/>
                    <a:pt x="1605380" y="3954773"/>
                  </a:cubicBezTo>
                  <a:cubicBezTo>
                    <a:pt x="1614768" y="3959468"/>
                    <a:pt x="1626503" y="3961814"/>
                    <a:pt x="1635891" y="3966508"/>
                  </a:cubicBezTo>
                  <a:cubicBezTo>
                    <a:pt x="1649974" y="3971203"/>
                    <a:pt x="1664056" y="3978244"/>
                    <a:pt x="1678138" y="3982938"/>
                  </a:cubicBezTo>
                  <a:cubicBezTo>
                    <a:pt x="1687526" y="3987632"/>
                    <a:pt x="1699262" y="3989979"/>
                    <a:pt x="1708650" y="3994673"/>
                  </a:cubicBezTo>
                  <a:cubicBezTo>
                    <a:pt x="1722732" y="3999367"/>
                    <a:pt x="1736814" y="4004061"/>
                    <a:pt x="1750897" y="4011102"/>
                  </a:cubicBezTo>
                  <a:cubicBezTo>
                    <a:pt x="1760285" y="4013449"/>
                    <a:pt x="1769673" y="4018144"/>
                    <a:pt x="1781408" y="4020490"/>
                  </a:cubicBezTo>
                  <a:cubicBezTo>
                    <a:pt x="1790797" y="4022838"/>
                    <a:pt x="1800185" y="4027532"/>
                    <a:pt x="1809573" y="4029879"/>
                  </a:cubicBezTo>
                  <a:cubicBezTo>
                    <a:pt x="1809573" y="4032226"/>
                    <a:pt x="1809573" y="4032226"/>
                    <a:pt x="1809573" y="4034573"/>
                  </a:cubicBezTo>
                  <a:cubicBezTo>
                    <a:pt x="1800185" y="4034573"/>
                    <a:pt x="1788449" y="4034573"/>
                    <a:pt x="1779061" y="4034573"/>
                  </a:cubicBezTo>
                  <a:cubicBezTo>
                    <a:pt x="1772020" y="4032226"/>
                    <a:pt x="1762632" y="4027532"/>
                    <a:pt x="1755591" y="4025185"/>
                  </a:cubicBezTo>
                  <a:cubicBezTo>
                    <a:pt x="1736814" y="4015796"/>
                    <a:pt x="1720385" y="4008755"/>
                    <a:pt x="1703956" y="4001714"/>
                  </a:cubicBezTo>
                  <a:close/>
                  <a:moveTo>
                    <a:pt x="1572521" y="3968856"/>
                  </a:moveTo>
                  <a:cubicBezTo>
                    <a:pt x="1584256" y="3978244"/>
                    <a:pt x="1598339" y="3987632"/>
                    <a:pt x="1610074" y="3997020"/>
                  </a:cubicBezTo>
                  <a:cubicBezTo>
                    <a:pt x="1619462" y="4004061"/>
                    <a:pt x="1626503" y="4011102"/>
                    <a:pt x="1635891" y="4015796"/>
                  </a:cubicBezTo>
                  <a:cubicBezTo>
                    <a:pt x="1638239" y="4018144"/>
                    <a:pt x="1642933" y="4020490"/>
                    <a:pt x="1645280" y="4022838"/>
                  </a:cubicBezTo>
                  <a:cubicBezTo>
                    <a:pt x="1640586" y="4022838"/>
                    <a:pt x="1638239" y="4022838"/>
                    <a:pt x="1633544" y="4022838"/>
                  </a:cubicBezTo>
                  <a:cubicBezTo>
                    <a:pt x="1621809" y="4022838"/>
                    <a:pt x="1610074" y="4020490"/>
                    <a:pt x="1598339" y="4020490"/>
                  </a:cubicBezTo>
                  <a:cubicBezTo>
                    <a:pt x="1593645" y="4015796"/>
                    <a:pt x="1591298" y="4011102"/>
                    <a:pt x="1586603" y="4006408"/>
                  </a:cubicBezTo>
                  <a:cubicBezTo>
                    <a:pt x="1581909" y="4001714"/>
                    <a:pt x="1577215" y="3997020"/>
                    <a:pt x="1572521" y="3989979"/>
                  </a:cubicBezTo>
                  <a:cubicBezTo>
                    <a:pt x="1563133" y="3980591"/>
                    <a:pt x="1556092" y="3971203"/>
                    <a:pt x="1546704" y="3961814"/>
                  </a:cubicBezTo>
                  <a:cubicBezTo>
                    <a:pt x="1542009" y="3957120"/>
                    <a:pt x="1537315" y="3952426"/>
                    <a:pt x="1532621" y="3947732"/>
                  </a:cubicBezTo>
                  <a:cubicBezTo>
                    <a:pt x="1527927" y="3943038"/>
                    <a:pt x="1523233" y="3935997"/>
                    <a:pt x="1518539" y="3928956"/>
                  </a:cubicBezTo>
                  <a:cubicBezTo>
                    <a:pt x="1518539" y="3928956"/>
                    <a:pt x="1518539" y="3928956"/>
                    <a:pt x="1520886" y="3926609"/>
                  </a:cubicBezTo>
                  <a:cubicBezTo>
                    <a:pt x="1530274" y="3933650"/>
                    <a:pt x="1537315" y="3940691"/>
                    <a:pt x="1546704" y="3945385"/>
                  </a:cubicBezTo>
                  <a:cubicBezTo>
                    <a:pt x="1556092" y="3954773"/>
                    <a:pt x="1565480" y="3961814"/>
                    <a:pt x="1572521" y="3968856"/>
                  </a:cubicBezTo>
                  <a:close/>
                  <a:moveTo>
                    <a:pt x="1539662" y="4013449"/>
                  </a:moveTo>
                  <a:cubicBezTo>
                    <a:pt x="1525580" y="4011102"/>
                    <a:pt x="1511498" y="4008755"/>
                    <a:pt x="1499763" y="4008755"/>
                  </a:cubicBezTo>
                  <a:cubicBezTo>
                    <a:pt x="1502110" y="3989979"/>
                    <a:pt x="1504457" y="3971203"/>
                    <a:pt x="1504457" y="3950079"/>
                  </a:cubicBezTo>
                  <a:cubicBezTo>
                    <a:pt x="1504457" y="3945385"/>
                    <a:pt x="1504457" y="3940691"/>
                    <a:pt x="1506804" y="3935997"/>
                  </a:cubicBezTo>
                  <a:cubicBezTo>
                    <a:pt x="1506804" y="3935997"/>
                    <a:pt x="1506804" y="3935997"/>
                    <a:pt x="1506804" y="3935997"/>
                  </a:cubicBezTo>
                  <a:cubicBezTo>
                    <a:pt x="1511498" y="3935997"/>
                    <a:pt x="1516192" y="3933650"/>
                    <a:pt x="1518539" y="3931303"/>
                  </a:cubicBezTo>
                  <a:cubicBezTo>
                    <a:pt x="1544357" y="3961814"/>
                    <a:pt x="1570174" y="3992326"/>
                    <a:pt x="1595992" y="4020490"/>
                  </a:cubicBezTo>
                  <a:cubicBezTo>
                    <a:pt x="1588950" y="4020490"/>
                    <a:pt x="1581909" y="4018144"/>
                    <a:pt x="1577215" y="4018144"/>
                  </a:cubicBezTo>
                  <a:cubicBezTo>
                    <a:pt x="1565480" y="4015796"/>
                    <a:pt x="1551398" y="4015796"/>
                    <a:pt x="1539662" y="4013449"/>
                  </a:cubicBezTo>
                  <a:close/>
                  <a:moveTo>
                    <a:pt x="1450475" y="3919567"/>
                  </a:moveTo>
                  <a:cubicBezTo>
                    <a:pt x="1441087" y="3919567"/>
                    <a:pt x="1431698" y="3921915"/>
                    <a:pt x="1422310" y="3921915"/>
                  </a:cubicBezTo>
                  <a:cubicBezTo>
                    <a:pt x="1415269" y="3921915"/>
                    <a:pt x="1408228" y="3921915"/>
                    <a:pt x="1401187" y="3924262"/>
                  </a:cubicBezTo>
                  <a:cubicBezTo>
                    <a:pt x="1389452" y="3924262"/>
                    <a:pt x="1380063" y="3924262"/>
                    <a:pt x="1368328" y="3926609"/>
                  </a:cubicBezTo>
                  <a:cubicBezTo>
                    <a:pt x="1361287" y="3926609"/>
                    <a:pt x="1356593" y="3926609"/>
                    <a:pt x="1349552" y="3926609"/>
                  </a:cubicBezTo>
                  <a:cubicBezTo>
                    <a:pt x="1333122" y="3926609"/>
                    <a:pt x="1316693" y="3926609"/>
                    <a:pt x="1300264" y="3926609"/>
                  </a:cubicBezTo>
                  <a:cubicBezTo>
                    <a:pt x="1243935" y="3926609"/>
                    <a:pt x="1187605" y="3924262"/>
                    <a:pt x="1133623" y="3917221"/>
                  </a:cubicBezTo>
                  <a:cubicBezTo>
                    <a:pt x="1133623" y="3917221"/>
                    <a:pt x="1133623" y="3917221"/>
                    <a:pt x="1133623" y="3914873"/>
                  </a:cubicBezTo>
                  <a:cubicBezTo>
                    <a:pt x="1133623" y="3907832"/>
                    <a:pt x="1131276" y="3903138"/>
                    <a:pt x="1126582" y="3898444"/>
                  </a:cubicBezTo>
                  <a:cubicBezTo>
                    <a:pt x="1128929" y="3896097"/>
                    <a:pt x="1133623" y="3893750"/>
                    <a:pt x="1135971" y="3889056"/>
                  </a:cubicBezTo>
                  <a:cubicBezTo>
                    <a:pt x="1143012" y="3882015"/>
                    <a:pt x="1152400" y="3874974"/>
                    <a:pt x="1159441" y="3867932"/>
                  </a:cubicBezTo>
                  <a:cubicBezTo>
                    <a:pt x="1164135" y="3865586"/>
                    <a:pt x="1166482" y="3860891"/>
                    <a:pt x="1171176" y="3858544"/>
                  </a:cubicBezTo>
                  <a:cubicBezTo>
                    <a:pt x="1272099" y="3884362"/>
                    <a:pt x="1377716" y="3900791"/>
                    <a:pt x="1488028" y="3912527"/>
                  </a:cubicBezTo>
                  <a:cubicBezTo>
                    <a:pt x="1488028" y="3912527"/>
                    <a:pt x="1488028" y="3912527"/>
                    <a:pt x="1488028" y="3912527"/>
                  </a:cubicBezTo>
                  <a:cubicBezTo>
                    <a:pt x="1488028" y="3912527"/>
                    <a:pt x="1488028" y="3912527"/>
                    <a:pt x="1488028" y="3914873"/>
                  </a:cubicBezTo>
                  <a:cubicBezTo>
                    <a:pt x="1483333" y="3914873"/>
                    <a:pt x="1480986" y="3914873"/>
                    <a:pt x="1476292" y="3917221"/>
                  </a:cubicBezTo>
                  <a:cubicBezTo>
                    <a:pt x="1466904" y="3917221"/>
                    <a:pt x="1459863" y="3919567"/>
                    <a:pt x="1450475" y="3919567"/>
                  </a:cubicBezTo>
                  <a:close/>
                  <a:moveTo>
                    <a:pt x="1243935" y="3806909"/>
                  </a:moveTo>
                  <a:cubicBezTo>
                    <a:pt x="1250976" y="3806909"/>
                    <a:pt x="1258017" y="3802215"/>
                    <a:pt x="1260364" y="3797521"/>
                  </a:cubicBezTo>
                  <a:cubicBezTo>
                    <a:pt x="1279140" y="3806909"/>
                    <a:pt x="1295570" y="3816298"/>
                    <a:pt x="1314346" y="3825686"/>
                  </a:cubicBezTo>
                  <a:cubicBezTo>
                    <a:pt x="1314346" y="3825686"/>
                    <a:pt x="1316693" y="3825686"/>
                    <a:pt x="1316693" y="3828033"/>
                  </a:cubicBezTo>
                  <a:cubicBezTo>
                    <a:pt x="1340164" y="3839768"/>
                    <a:pt x="1361287" y="3851503"/>
                    <a:pt x="1384757" y="3860891"/>
                  </a:cubicBezTo>
                  <a:cubicBezTo>
                    <a:pt x="1391799" y="3863238"/>
                    <a:pt x="1398840" y="3867932"/>
                    <a:pt x="1405881" y="3870280"/>
                  </a:cubicBezTo>
                  <a:cubicBezTo>
                    <a:pt x="1422310" y="3877321"/>
                    <a:pt x="1438739" y="3886709"/>
                    <a:pt x="1455169" y="3893750"/>
                  </a:cubicBezTo>
                  <a:cubicBezTo>
                    <a:pt x="1464557" y="3898444"/>
                    <a:pt x="1473945" y="3900791"/>
                    <a:pt x="1483333" y="3905485"/>
                  </a:cubicBezTo>
                  <a:cubicBezTo>
                    <a:pt x="1483333" y="3905485"/>
                    <a:pt x="1485680" y="3905485"/>
                    <a:pt x="1488028" y="3907832"/>
                  </a:cubicBezTo>
                  <a:cubicBezTo>
                    <a:pt x="1488028" y="3910179"/>
                    <a:pt x="1485680" y="3912527"/>
                    <a:pt x="1485680" y="3914873"/>
                  </a:cubicBezTo>
                  <a:cubicBezTo>
                    <a:pt x="1377716" y="3905485"/>
                    <a:pt x="1272099" y="3886709"/>
                    <a:pt x="1171176" y="3860891"/>
                  </a:cubicBezTo>
                  <a:cubicBezTo>
                    <a:pt x="1189953" y="3842115"/>
                    <a:pt x="1208729" y="3823339"/>
                    <a:pt x="1227505" y="3804562"/>
                  </a:cubicBezTo>
                  <a:cubicBezTo>
                    <a:pt x="1234546" y="3804562"/>
                    <a:pt x="1236894" y="3806909"/>
                    <a:pt x="1243935" y="3806909"/>
                  </a:cubicBezTo>
                  <a:close/>
                  <a:moveTo>
                    <a:pt x="1809573" y="4025185"/>
                  </a:moveTo>
                  <a:cubicBezTo>
                    <a:pt x="1764979" y="4011102"/>
                    <a:pt x="1722732" y="3994673"/>
                    <a:pt x="1678138" y="3978244"/>
                  </a:cubicBezTo>
                  <a:cubicBezTo>
                    <a:pt x="1722732" y="3994673"/>
                    <a:pt x="1767326" y="4008755"/>
                    <a:pt x="1811920" y="4022838"/>
                  </a:cubicBezTo>
                  <a:cubicBezTo>
                    <a:pt x="1809573" y="4025185"/>
                    <a:pt x="1809573" y="4025185"/>
                    <a:pt x="1809573" y="4025185"/>
                  </a:cubicBezTo>
                  <a:close/>
                  <a:moveTo>
                    <a:pt x="1135971" y="3889056"/>
                  </a:moveTo>
                  <a:cubicBezTo>
                    <a:pt x="1133623" y="3891403"/>
                    <a:pt x="1128929" y="3893750"/>
                    <a:pt x="1126582" y="3898444"/>
                  </a:cubicBezTo>
                  <a:cubicBezTo>
                    <a:pt x="1124235" y="3896097"/>
                    <a:pt x="1119541" y="3896097"/>
                    <a:pt x="1114847" y="3896097"/>
                  </a:cubicBezTo>
                  <a:cubicBezTo>
                    <a:pt x="1110153" y="3896097"/>
                    <a:pt x="1105459" y="3898444"/>
                    <a:pt x="1103112" y="3900791"/>
                  </a:cubicBezTo>
                  <a:cubicBezTo>
                    <a:pt x="1103112" y="3900791"/>
                    <a:pt x="1103112" y="3900791"/>
                    <a:pt x="1103112" y="3900791"/>
                  </a:cubicBezTo>
                  <a:cubicBezTo>
                    <a:pt x="1100765" y="3900791"/>
                    <a:pt x="1100765" y="3900791"/>
                    <a:pt x="1098418" y="3900791"/>
                  </a:cubicBezTo>
                  <a:cubicBezTo>
                    <a:pt x="1093724" y="3879668"/>
                    <a:pt x="1089030" y="3858544"/>
                    <a:pt x="1081988" y="3837421"/>
                  </a:cubicBezTo>
                  <a:cubicBezTo>
                    <a:pt x="1110153" y="3846809"/>
                    <a:pt x="1138318" y="3853850"/>
                    <a:pt x="1168829" y="3860891"/>
                  </a:cubicBezTo>
                  <a:cubicBezTo>
                    <a:pt x="1157094" y="3870280"/>
                    <a:pt x="1147706" y="3879668"/>
                    <a:pt x="1135971" y="3889056"/>
                  </a:cubicBezTo>
                  <a:close/>
                  <a:moveTo>
                    <a:pt x="1781408" y="4032226"/>
                  </a:moveTo>
                  <a:cubicBezTo>
                    <a:pt x="1790797" y="4032226"/>
                    <a:pt x="1797838" y="4032226"/>
                    <a:pt x="1807226" y="4032226"/>
                  </a:cubicBezTo>
                  <a:cubicBezTo>
                    <a:pt x="1807226" y="4036920"/>
                    <a:pt x="1809573" y="4039267"/>
                    <a:pt x="1811920" y="4041614"/>
                  </a:cubicBezTo>
                  <a:cubicBezTo>
                    <a:pt x="1807226" y="4039267"/>
                    <a:pt x="1802532" y="4039267"/>
                    <a:pt x="1800185" y="4036920"/>
                  </a:cubicBezTo>
                  <a:cubicBezTo>
                    <a:pt x="1793144" y="4036920"/>
                    <a:pt x="1788449" y="4034573"/>
                    <a:pt x="1781408" y="4032226"/>
                  </a:cubicBezTo>
                  <a:close/>
                  <a:moveTo>
                    <a:pt x="2764821" y="4262236"/>
                  </a:moveTo>
                  <a:cubicBezTo>
                    <a:pt x="2767168" y="4264584"/>
                    <a:pt x="2769515" y="4266930"/>
                    <a:pt x="2771862" y="4269278"/>
                  </a:cubicBezTo>
                  <a:cubicBezTo>
                    <a:pt x="2764821" y="4269278"/>
                    <a:pt x="2760127" y="4269278"/>
                    <a:pt x="2753086" y="4266930"/>
                  </a:cubicBezTo>
                  <a:cubicBezTo>
                    <a:pt x="2757780" y="4264584"/>
                    <a:pt x="2762474" y="4262236"/>
                    <a:pt x="2764821" y="4262236"/>
                  </a:cubicBezTo>
                  <a:close/>
                  <a:moveTo>
                    <a:pt x="2778903" y="4234072"/>
                  </a:moveTo>
                  <a:cubicBezTo>
                    <a:pt x="2771862" y="4236419"/>
                    <a:pt x="2767168" y="4238766"/>
                    <a:pt x="2764821" y="4245807"/>
                  </a:cubicBezTo>
                  <a:cubicBezTo>
                    <a:pt x="2753086" y="4241113"/>
                    <a:pt x="2743697" y="4236419"/>
                    <a:pt x="2731962" y="4231725"/>
                  </a:cubicBezTo>
                  <a:cubicBezTo>
                    <a:pt x="2727268" y="4229378"/>
                    <a:pt x="2722574" y="4227031"/>
                    <a:pt x="2720227" y="4227031"/>
                  </a:cubicBezTo>
                  <a:cubicBezTo>
                    <a:pt x="2708492" y="4222337"/>
                    <a:pt x="2694409" y="4215296"/>
                    <a:pt x="2682674" y="4210602"/>
                  </a:cubicBezTo>
                  <a:cubicBezTo>
                    <a:pt x="2677980" y="4208254"/>
                    <a:pt x="2673286" y="4205908"/>
                    <a:pt x="2668592" y="4203560"/>
                  </a:cubicBezTo>
                  <a:cubicBezTo>
                    <a:pt x="2656857" y="4198866"/>
                    <a:pt x="2645121" y="4191825"/>
                    <a:pt x="2631039" y="4187131"/>
                  </a:cubicBezTo>
                  <a:cubicBezTo>
                    <a:pt x="2628692" y="4184784"/>
                    <a:pt x="2626345" y="4184784"/>
                    <a:pt x="2623998" y="4182437"/>
                  </a:cubicBezTo>
                  <a:cubicBezTo>
                    <a:pt x="2673286" y="4187131"/>
                    <a:pt x="2722574" y="4189478"/>
                    <a:pt x="2769515" y="4189478"/>
                  </a:cubicBezTo>
                  <a:cubicBezTo>
                    <a:pt x="2769515" y="4189478"/>
                    <a:pt x="2769515" y="4191825"/>
                    <a:pt x="2769515" y="4191825"/>
                  </a:cubicBezTo>
                  <a:cubicBezTo>
                    <a:pt x="2771862" y="4205908"/>
                    <a:pt x="2776556" y="4219990"/>
                    <a:pt x="2778903" y="4234072"/>
                  </a:cubicBezTo>
                  <a:close/>
                  <a:moveTo>
                    <a:pt x="2790638" y="4234072"/>
                  </a:moveTo>
                  <a:cubicBezTo>
                    <a:pt x="2788291" y="4234072"/>
                    <a:pt x="2785944" y="4231725"/>
                    <a:pt x="2783597" y="4231725"/>
                  </a:cubicBezTo>
                  <a:cubicBezTo>
                    <a:pt x="2783597" y="4231725"/>
                    <a:pt x="2781250" y="4231725"/>
                    <a:pt x="2781250" y="4231725"/>
                  </a:cubicBezTo>
                  <a:cubicBezTo>
                    <a:pt x="2778903" y="4227031"/>
                    <a:pt x="2778903" y="4219990"/>
                    <a:pt x="2776556" y="4215296"/>
                  </a:cubicBezTo>
                  <a:cubicBezTo>
                    <a:pt x="2774209" y="4205908"/>
                    <a:pt x="2771862" y="4198866"/>
                    <a:pt x="2771862" y="4189478"/>
                  </a:cubicBezTo>
                  <a:cubicBezTo>
                    <a:pt x="2771862" y="4189478"/>
                    <a:pt x="2771862" y="4187131"/>
                    <a:pt x="2771862" y="4187131"/>
                  </a:cubicBezTo>
                  <a:cubicBezTo>
                    <a:pt x="2783597" y="4187131"/>
                    <a:pt x="2797679" y="4187131"/>
                    <a:pt x="2809415" y="4187131"/>
                  </a:cubicBezTo>
                  <a:lnTo>
                    <a:pt x="2809415" y="4187131"/>
                  </a:lnTo>
                  <a:cubicBezTo>
                    <a:pt x="2802374" y="4203560"/>
                    <a:pt x="2797679" y="4219990"/>
                    <a:pt x="2790638" y="4234072"/>
                  </a:cubicBezTo>
                  <a:close/>
                  <a:moveTo>
                    <a:pt x="1056171" y="3884362"/>
                  </a:moveTo>
                  <a:cubicBezTo>
                    <a:pt x="1056171" y="3872627"/>
                    <a:pt x="1053824" y="3858544"/>
                    <a:pt x="1053824" y="3846809"/>
                  </a:cubicBezTo>
                  <a:cubicBezTo>
                    <a:pt x="1053824" y="3839768"/>
                    <a:pt x="1053824" y="3835074"/>
                    <a:pt x="1053824" y="3828033"/>
                  </a:cubicBezTo>
                  <a:cubicBezTo>
                    <a:pt x="1063212" y="3830380"/>
                    <a:pt x="1072600" y="3832727"/>
                    <a:pt x="1079641" y="3837421"/>
                  </a:cubicBezTo>
                  <a:cubicBezTo>
                    <a:pt x="1079641" y="3837421"/>
                    <a:pt x="1079641" y="3839768"/>
                    <a:pt x="1079641" y="3839768"/>
                  </a:cubicBezTo>
                  <a:cubicBezTo>
                    <a:pt x="1081988" y="3849156"/>
                    <a:pt x="1084336" y="3858544"/>
                    <a:pt x="1086683" y="3865586"/>
                  </a:cubicBezTo>
                  <a:cubicBezTo>
                    <a:pt x="1089030" y="3877321"/>
                    <a:pt x="1091377" y="3889056"/>
                    <a:pt x="1096071" y="3900791"/>
                  </a:cubicBezTo>
                  <a:cubicBezTo>
                    <a:pt x="1093724" y="3900791"/>
                    <a:pt x="1091377" y="3903138"/>
                    <a:pt x="1089030" y="3905485"/>
                  </a:cubicBezTo>
                  <a:cubicBezTo>
                    <a:pt x="1077294" y="3900791"/>
                    <a:pt x="1067906" y="3896097"/>
                    <a:pt x="1056171" y="3893750"/>
                  </a:cubicBezTo>
                  <a:cubicBezTo>
                    <a:pt x="1056171" y="3889056"/>
                    <a:pt x="1056171" y="3886709"/>
                    <a:pt x="1056171" y="3884362"/>
                  </a:cubicBezTo>
                  <a:close/>
                  <a:moveTo>
                    <a:pt x="2792985" y="4269278"/>
                  </a:moveTo>
                  <a:cubicBezTo>
                    <a:pt x="2797679" y="4266930"/>
                    <a:pt x="2800027" y="4264584"/>
                    <a:pt x="2802374" y="4259889"/>
                  </a:cubicBezTo>
                  <a:cubicBezTo>
                    <a:pt x="2809415" y="4264584"/>
                    <a:pt x="2818803" y="4266930"/>
                    <a:pt x="2825844" y="4271625"/>
                  </a:cubicBezTo>
                  <a:cubicBezTo>
                    <a:pt x="2818803" y="4271625"/>
                    <a:pt x="2809415" y="4269278"/>
                    <a:pt x="2800027" y="4269278"/>
                  </a:cubicBezTo>
                  <a:cubicBezTo>
                    <a:pt x="2797679" y="4269278"/>
                    <a:pt x="2795332" y="4269278"/>
                    <a:pt x="2792985" y="4269278"/>
                  </a:cubicBezTo>
                  <a:close/>
                  <a:moveTo>
                    <a:pt x="2107648" y="873101"/>
                  </a:moveTo>
                  <a:cubicBezTo>
                    <a:pt x="2102954" y="882489"/>
                    <a:pt x="2098260" y="891878"/>
                    <a:pt x="2095913" y="901266"/>
                  </a:cubicBezTo>
                  <a:cubicBezTo>
                    <a:pt x="2091218" y="910654"/>
                    <a:pt x="2086524" y="920042"/>
                    <a:pt x="2081830" y="929430"/>
                  </a:cubicBezTo>
                  <a:cubicBezTo>
                    <a:pt x="2081830" y="929430"/>
                    <a:pt x="2081830" y="931777"/>
                    <a:pt x="2079483" y="931777"/>
                  </a:cubicBezTo>
                  <a:cubicBezTo>
                    <a:pt x="1898761" y="964636"/>
                    <a:pt x="1720385" y="1011577"/>
                    <a:pt x="1549051" y="1067906"/>
                  </a:cubicBezTo>
                  <a:cubicBezTo>
                    <a:pt x="1546704" y="1060865"/>
                    <a:pt x="1542009" y="1053824"/>
                    <a:pt x="1539662" y="1046783"/>
                  </a:cubicBezTo>
                  <a:cubicBezTo>
                    <a:pt x="1539662" y="1044436"/>
                    <a:pt x="1537315" y="1042089"/>
                    <a:pt x="1537315" y="1042089"/>
                  </a:cubicBezTo>
                  <a:cubicBezTo>
                    <a:pt x="1530274" y="1025659"/>
                    <a:pt x="1523233" y="1009230"/>
                    <a:pt x="1513845" y="992801"/>
                  </a:cubicBezTo>
                  <a:cubicBezTo>
                    <a:pt x="1513845" y="992801"/>
                    <a:pt x="1513845" y="992801"/>
                    <a:pt x="1513845" y="992801"/>
                  </a:cubicBezTo>
                  <a:cubicBezTo>
                    <a:pt x="1511498" y="988107"/>
                    <a:pt x="1509151" y="983412"/>
                    <a:pt x="1506804" y="978718"/>
                  </a:cubicBezTo>
                  <a:cubicBezTo>
                    <a:pt x="1699262" y="920042"/>
                    <a:pt x="1903455" y="880142"/>
                    <a:pt x="2114689" y="856672"/>
                  </a:cubicBezTo>
                  <a:cubicBezTo>
                    <a:pt x="2112342" y="859019"/>
                    <a:pt x="2109995" y="866060"/>
                    <a:pt x="2107648" y="873101"/>
                  </a:cubicBezTo>
                  <a:close/>
                  <a:moveTo>
                    <a:pt x="1342511" y="1143012"/>
                  </a:moveTo>
                  <a:cubicBezTo>
                    <a:pt x="1295570" y="1161788"/>
                    <a:pt x="1250976" y="1180564"/>
                    <a:pt x="1204035" y="1201688"/>
                  </a:cubicBezTo>
                  <a:cubicBezTo>
                    <a:pt x="1199341" y="1164135"/>
                    <a:pt x="1196994" y="1126582"/>
                    <a:pt x="1192300" y="1091377"/>
                  </a:cubicBezTo>
                  <a:cubicBezTo>
                    <a:pt x="1243935" y="1070253"/>
                    <a:pt x="1297917" y="1049130"/>
                    <a:pt x="1351899" y="1030353"/>
                  </a:cubicBezTo>
                  <a:cubicBezTo>
                    <a:pt x="1349552" y="1065559"/>
                    <a:pt x="1344858" y="1103112"/>
                    <a:pt x="1342511" y="1143012"/>
                  </a:cubicBezTo>
                  <a:close/>
                  <a:moveTo>
                    <a:pt x="847284" y="1180564"/>
                  </a:moveTo>
                  <a:cubicBezTo>
                    <a:pt x="847284" y="1201688"/>
                    <a:pt x="847284" y="1225158"/>
                    <a:pt x="844937" y="1246282"/>
                  </a:cubicBezTo>
                  <a:cubicBezTo>
                    <a:pt x="837896" y="1246282"/>
                    <a:pt x="833201" y="1250976"/>
                    <a:pt x="828507" y="1255670"/>
                  </a:cubicBezTo>
                  <a:cubicBezTo>
                    <a:pt x="828507" y="1255670"/>
                    <a:pt x="828507" y="1255670"/>
                    <a:pt x="828507" y="1255670"/>
                  </a:cubicBezTo>
                  <a:cubicBezTo>
                    <a:pt x="823813" y="1253323"/>
                    <a:pt x="819119" y="1248629"/>
                    <a:pt x="814425" y="1246282"/>
                  </a:cubicBezTo>
                  <a:cubicBezTo>
                    <a:pt x="809731" y="1243935"/>
                    <a:pt x="805037" y="1241588"/>
                    <a:pt x="800343" y="1239241"/>
                  </a:cubicBezTo>
                  <a:cubicBezTo>
                    <a:pt x="814425" y="1218117"/>
                    <a:pt x="830854" y="1199341"/>
                    <a:pt x="847284" y="1180564"/>
                  </a:cubicBezTo>
                  <a:cubicBezTo>
                    <a:pt x="844937" y="1180564"/>
                    <a:pt x="847284" y="1180564"/>
                    <a:pt x="847284" y="1180564"/>
                  </a:cubicBezTo>
                  <a:close/>
                  <a:moveTo>
                    <a:pt x="1302611" y="2079483"/>
                  </a:moveTo>
                  <a:cubicBezTo>
                    <a:pt x="1302611" y="2079483"/>
                    <a:pt x="1302611" y="2079483"/>
                    <a:pt x="1302611" y="2079483"/>
                  </a:cubicBezTo>
                  <a:cubicBezTo>
                    <a:pt x="1309652" y="2088871"/>
                    <a:pt x="1314346" y="2098260"/>
                    <a:pt x="1319040" y="2109995"/>
                  </a:cubicBezTo>
                  <a:cubicBezTo>
                    <a:pt x="1333122" y="2140506"/>
                    <a:pt x="1347205" y="2168671"/>
                    <a:pt x="1363634" y="2199183"/>
                  </a:cubicBezTo>
                  <a:lnTo>
                    <a:pt x="1377716" y="2227347"/>
                  </a:lnTo>
                  <a:cubicBezTo>
                    <a:pt x="1370675" y="2229694"/>
                    <a:pt x="1365981" y="2236735"/>
                    <a:pt x="1365981" y="2243776"/>
                  </a:cubicBezTo>
                  <a:cubicBezTo>
                    <a:pt x="1365981" y="2255512"/>
                    <a:pt x="1375369" y="2262553"/>
                    <a:pt x="1384757" y="2264900"/>
                  </a:cubicBezTo>
                  <a:cubicBezTo>
                    <a:pt x="1384757" y="2269594"/>
                    <a:pt x="1384757" y="2274288"/>
                    <a:pt x="1384757" y="2278982"/>
                  </a:cubicBezTo>
                  <a:cubicBezTo>
                    <a:pt x="1384757" y="2281329"/>
                    <a:pt x="1384757" y="2283676"/>
                    <a:pt x="1384757" y="2283676"/>
                  </a:cubicBezTo>
                  <a:cubicBezTo>
                    <a:pt x="1384757" y="2293064"/>
                    <a:pt x="1384757" y="2302453"/>
                    <a:pt x="1384757" y="2309494"/>
                  </a:cubicBezTo>
                  <a:cubicBezTo>
                    <a:pt x="1384757" y="2314188"/>
                    <a:pt x="1384757" y="2318882"/>
                    <a:pt x="1384757" y="2323576"/>
                  </a:cubicBezTo>
                  <a:cubicBezTo>
                    <a:pt x="1384757" y="2330617"/>
                    <a:pt x="1384757" y="2337658"/>
                    <a:pt x="1384757" y="2344700"/>
                  </a:cubicBezTo>
                  <a:cubicBezTo>
                    <a:pt x="1384757" y="2347047"/>
                    <a:pt x="1384757" y="2351741"/>
                    <a:pt x="1384757" y="2354088"/>
                  </a:cubicBezTo>
                  <a:cubicBezTo>
                    <a:pt x="1384757" y="2358782"/>
                    <a:pt x="1384757" y="2363476"/>
                    <a:pt x="1384757" y="2368170"/>
                  </a:cubicBezTo>
                  <a:cubicBezTo>
                    <a:pt x="1382410" y="2368170"/>
                    <a:pt x="1382410" y="2368170"/>
                    <a:pt x="1380063" y="2368170"/>
                  </a:cubicBezTo>
                  <a:cubicBezTo>
                    <a:pt x="1373022" y="2342352"/>
                    <a:pt x="1365981" y="2314188"/>
                    <a:pt x="1356593" y="2286023"/>
                  </a:cubicBezTo>
                  <a:cubicBezTo>
                    <a:pt x="1340164" y="2220306"/>
                    <a:pt x="1321387" y="2154589"/>
                    <a:pt x="1302611" y="2079483"/>
                  </a:cubicBezTo>
                  <a:close/>
                  <a:moveTo>
                    <a:pt x="65717" y="2821150"/>
                  </a:moveTo>
                  <a:cubicBezTo>
                    <a:pt x="70411" y="2825844"/>
                    <a:pt x="75105" y="2828191"/>
                    <a:pt x="79800" y="2828191"/>
                  </a:cubicBezTo>
                  <a:cubicBezTo>
                    <a:pt x="79800" y="2828191"/>
                    <a:pt x="82147" y="2828191"/>
                    <a:pt x="82147" y="2828191"/>
                  </a:cubicBezTo>
                  <a:cubicBezTo>
                    <a:pt x="84494" y="2842273"/>
                    <a:pt x="86841" y="2856356"/>
                    <a:pt x="89188" y="2868091"/>
                  </a:cubicBezTo>
                  <a:cubicBezTo>
                    <a:pt x="89188" y="2872785"/>
                    <a:pt x="91535" y="2877479"/>
                    <a:pt x="91535" y="2882173"/>
                  </a:cubicBezTo>
                  <a:cubicBezTo>
                    <a:pt x="89188" y="2882173"/>
                    <a:pt x="89188" y="2884520"/>
                    <a:pt x="86841" y="2884520"/>
                  </a:cubicBezTo>
                  <a:cubicBezTo>
                    <a:pt x="82147" y="2877479"/>
                    <a:pt x="77453" y="2868091"/>
                    <a:pt x="72758" y="2858703"/>
                  </a:cubicBezTo>
                  <a:cubicBezTo>
                    <a:pt x="72758" y="2844620"/>
                    <a:pt x="70411" y="2832885"/>
                    <a:pt x="65717" y="2821150"/>
                  </a:cubicBezTo>
                  <a:close/>
                  <a:moveTo>
                    <a:pt x="1058518" y="3914873"/>
                  </a:moveTo>
                  <a:cubicBezTo>
                    <a:pt x="1058518" y="3907832"/>
                    <a:pt x="1058518" y="3900791"/>
                    <a:pt x="1058518" y="3893750"/>
                  </a:cubicBezTo>
                  <a:cubicBezTo>
                    <a:pt x="1063212" y="3896097"/>
                    <a:pt x="1067906" y="3896097"/>
                    <a:pt x="1072600" y="3898444"/>
                  </a:cubicBezTo>
                  <a:cubicBezTo>
                    <a:pt x="1077294" y="3900791"/>
                    <a:pt x="1081988" y="3903138"/>
                    <a:pt x="1086683" y="3903138"/>
                  </a:cubicBezTo>
                  <a:cubicBezTo>
                    <a:pt x="1089030" y="3903138"/>
                    <a:pt x="1089030" y="3903138"/>
                    <a:pt x="1091377" y="3905485"/>
                  </a:cubicBezTo>
                  <a:cubicBezTo>
                    <a:pt x="1089030" y="3907832"/>
                    <a:pt x="1086683" y="3910179"/>
                    <a:pt x="1086683" y="3914873"/>
                  </a:cubicBezTo>
                  <a:cubicBezTo>
                    <a:pt x="1084336" y="3914873"/>
                    <a:pt x="1084336" y="3914873"/>
                    <a:pt x="1081988" y="3914873"/>
                  </a:cubicBezTo>
                  <a:cubicBezTo>
                    <a:pt x="1072600" y="3914873"/>
                    <a:pt x="1065559" y="3914873"/>
                    <a:pt x="1058518" y="3914873"/>
                  </a:cubicBezTo>
                  <a:close/>
                  <a:moveTo>
                    <a:pt x="4769198" y="2539504"/>
                  </a:moveTo>
                  <a:cubicBezTo>
                    <a:pt x="4764504" y="2551240"/>
                    <a:pt x="4759810" y="2562975"/>
                    <a:pt x="4755116" y="2577057"/>
                  </a:cubicBezTo>
                  <a:cubicBezTo>
                    <a:pt x="4752769" y="2584098"/>
                    <a:pt x="4750422" y="2591139"/>
                    <a:pt x="4745728" y="2598180"/>
                  </a:cubicBezTo>
                  <a:cubicBezTo>
                    <a:pt x="4738687" y="2616957"/>
                    <a:pt x="4729299" y="2638080"/>
                    <a:pt x="4719911" y="2656857"/>
                  </a:cubicBezTo>
                  <a:cubicBezTo>
                    <a:pt x="4717563" y="2659204"/>
                    <a:pt x="4717563" y="2663898"/>
                    <a:pt x="4715216" y="2666245"/>
                  </a:cubicBezTo>
                  <a:cubicBezTo>
                    <a:pt x="4708175" y="2682674"/>
                    <a:pt x="4701134" y="2701451"/>
                    <a:pt x="4691746" y="2717880"/>
                  </a:cubicBezTo>
                  <a:cubicBezTo>
                    <a:pt x="4689399" y="2724921"/>
                    <a:pt x="4684705" y="2731962"/>
                    <a:pt x="4682358" y="2739003"/>
                  </a:cubicBezTo>
                  <a:cubicBezTo>
                    <a:pt x="4675317" y="2753085"/>
                    <a:pt x="4670623" y="2767168"/>
                    <a:pt x="4663581" y="2778903"/>
                  </a:cubicBezTo>
                  <a:cubicBezTo>
                    <a:pt x="4658887" y="2788291"/>
                    <a:pt x="4656540" y="2795332"/>
                    <a:pt x="4651846" y="2804721"/>
                  </a:cubicBezTo>
                  <a:cubicBezTo>
                    <a:pt x="4647152" y="2818803"/>
                    <a:pt x="4640111" y="2830538"/>
                    <a:pt x="4635417" y="2844620"/>
                  </a:cubicBezTo>
                  <a:cubicBezTo>
                    <a:pt x="4630723" y="2854009"/>
                    <a:pt x="4628376" y="2863397"/>
                    <a:pt x="4623682" y="2872785"/>
                  </a:cubicBezTo>
                  <a:cubicBezTo>
                    <a:pt x="4618988" y="2884520"/>
                    <a:pt x="4611946" y="2898602"/>
                    <a:pt x="4607252" y="2910338"/>
                  </a:cubicBezTo>
                  <a:cubicBezTo>
                    <a:pt x="4602558" y="2919726"/>
                    <a:pt x="4597864" y="2929114"/>
                    <a:pt x="4593170" y="2938502"/>
                  </a:cubicBezTo>
                  <a:cubicBezTo>
                    <a:pt x="4590823" y="2945543"/>
                    <a:pt x="4588476" y="2950237"/>
                    <a:pt x="4583782" y="2957279"/>
                  </a:cubicBezTo>
                  <a:cubicBezTo>
                    <a:pt x="4586129" y="2952584"/>
                    <a:pt x="4588476" y="2947890"/>
                    <a:pt x="4590823" y="2943196"/>
                  </a:cubicBezTo>
                  <a:cubicBezTo>
                    <a:pt x="4595517" y="2933808"/>
                    <a:pt x="4600211" y="2922073"/>
                    <a:pt x="4602558" y="2912685"/>
                  </a:cubicBezTo>
                  <a:cubicBezTo>
                    <a:pt x="4607252" y="2903296"/>
                    <a:pt x="4609599" y="2893908"/>
                    <a:pt x="4614294" y="2884520"/>
                  </a:cubicBezTo>
                  <a:cubicBezTo>
                    <a:pt x="4637764" y="2825844"/>
                    <a:pt x="4661234" y="2769515"/>
                    <a:pt x="4682358" y="2717880"/>
                  </a:cubicBezTo>
                  <a:cubicBezTo>
                    <a:pt x="4710522" y="2652163"/>
                    <a:pt x="4736340" y="2593486"/>
                    <a:pt x="4759810" y="2537157"/>
                  </a:cubicBezTo>
                  <a:cubicBezTo>
                    <a:pt x="4766852" y="2539504"/>
                    <a:pt x="4766852" y="2539504"/>
                    <a:pt x="4769198" y="2539504"/>
                  </a:cubicBezTo>
                  <a:cubicBezTo>
                    <a:pt x="4769198" y="2539504"/>
                    <a:pt x="4769198" y="2539504"/>
                    <a:pt x="4769198" y="2539504"/>
                  </a:cubicBezTo>
                  <a:close/>
                  <a:moveTo>
                    <a:pt x="377874" y="1610074"/>
                  </a:moveTo>
                  <a:cubicBezTo>
                    <a:pt x="370833" y="1631197"/>
                    <a:pt x="363792" y="1649974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56751" y="1668750"/>
                    <a:pt x="356751" y="1668750"/>
                    <a:pt x="356751" y="1666403"/>
                  </a:cubicBezTo>
                  <a:cubicBezTo>
                    <a:pt x="356751" y="1659362"/>
                    <a:pt x="354404" y="1654668"/>
                    <a:pt x="349710" y="1649974"/>
                  </a:cubicBezTo>
                  <a:cubicBezTo>
                    <a:pt x="352057" y="1647627"/>
                    <a:pt x="354404" y="1645280"/>
                    <a:pt x="354404" y="1642933"/>
                  </a:cubicBezTo>
                  <a:cubicBezTo>
                    <a:pt x="363792" y="1631197"/>
                    <a:pt x="370833" y="1621809"/>
                    <a:pt x="377874" y="1610074"/>
                  </a:cubicBezTo>
                  <a:close/>
                  <a:moveTo>
                    <a:pt x="337975" y="1685179"/>
                  </a:moveTo>
                  <a:cubicBezTo>
                    <a:pt x="347363" y="1685179"/>
                    <a:pt x="354404" y="1680485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45016" y="1703956"/>
                    <a:pt x="333281" y="1739161"/>
                    <a:pt x="321545" y="1772020"/>
                  </a:cubicBezTo>
                  <a:cubicBezTo>
                    <a:pt x="326239" y="1743855"/>
                    <a:pt x="330934" y="1715691"/>
                    <a:pt x="337975" y="1685179"/>
                  </a:cubicBezTo>
                  <a:cubicBezTo>
                    <a:pt x="335628" y="1685179"/>
                    <a:pt x="335628" y="1685179"/>
                    <a:pt x="337975" y="1685179"/>
                  </a:cubicBezTo>
                  <a:close/>
                  <a:moveTo>
                    <a:pt x="44594" y="2731962"/>
                  </a:moveTo>
                  <a:cubicBezTo>
                    <a:pt x="46941" y="2741350"/>
                    <a:pt x="49288" y="2750738"/>
                    <a:pt x="49288" y="2760127"/>
                  </a:cubicBezTo>
                  <a:cubicBezTo>
                    <a:pt x="49288" y="2764821"/>
                    <a:pt x="51635" y="2769515"/>
                    <a:pt x="51635" y="2774209"/>
                  </a:cubicBezTo>
                  <a:cubicBezTo>
                    <a:pt x="53982" y="2783597"/>
                    <a:pt x="56329" y="2792985"/>
                    <a:pt x="58676" y="2802374"/>
                  </a:cubicBezTo>
                  <a:cubicBezTo>
                    <a:pt x="58676" y="2802374"/>
                    <a:pt x="58676" y="2804721"/>
                    <a:pt x="58676" y="2804721"/>
                  </a:cubicBezTo>
                  <a:cubicBezTo>
                    <a:pt x="58676" y="2804721"/>
                    <a:pt x="58676" y="2804721"/>
                    <a:pt x="58676" y="2807068"/>
                  </a:cubicBezTo>
                  <a:cubicBezTo>
                    <a:pt x="58676" y="2811762"/>
                    <a:pt x="61023" y="2814109"/>
                    <a:pt x="61023" y="2816456"/>
                  </a:cubicBezTo>
                  <a:cubicBezTo>
                    <a:pt x="61023" y="2816456"/>
                    <a:pt x="61023" y="2818803"/>
                    <a:pt x="61023" y="2818803"/>
                  </a:cubicBezTo>
                  <a:cubicBezTo>
                    <a:pt x="63370" y="2828191"/>
                    <a:pt x="65717" y="2835232"/>
                    <a:pt x="68064" y="2844620"/>
                  </a:cubicBezTo>
                  <a:cubicBezTo>
                    <a:pt x="58676" y="2814109"/>
                    <a:pt x="51635" y="2771862"/>
                    <a:pt x="44594" y="2731962"/>
                  </a:cubicBezTo>
                  <a:cubicBezTo>
                    <a:pt x="44594" y="2731962"/>
                    <a:pt x="44594" y="2731962"/>
                    <a:pt x="44594" y="2731962"/>
                  </a:cubicBezTo>
                  <a:close/>
                  <a:moveTo>
                    <a:pt x="77453" y="2863397"/>
                  </a:moveTo>
                  <a:cubicBezTo>
                    <a:pt x="82147" y="2870438"/>
                    <a:pt x="84494" y="2877479"/>
                    <a:pt x="89188" y="2882173"/>
                  </a:cubicBezTo>
                  <a:cubicBezTo>
                    <a:pt x="89188" y="2882173"/>
                    <a:pt x="89188" y="2882173"/>
                    <a:pt x="89188" y="2882173"/>
                  </a:cubicBezTo>
                  <a:cubicBezTo>
                    <a:pt x="89188" y="2882173"/>
                    <a:pt x="86841" y="2879826"/>
                    <a:pt x="84494" y="2879826"/>
                  </a:cubicBezTo>
                  <a:cubicBezTo>
                    <a:pt x="84494" y="2879826"/>
                    <a:pt x="84494" y="2879826"/>
                    <a:pt x="84494" y="2879826"/>
                  </a:cubicBezTo>
                  <a:cubicBezTo>
                    <a:pt x="84494" y="2877479"/>
                    <a:pt x="82147" y="2877479"/>
                    <a:pt x="82147" y="2875132"/>
                  </a:cubicBezTo>
                  <a:cubicBezTo>
                    <a:pt x="79800" y="2872785"/>
                    <a:pt x="77453" y="2868091"/>
                    <a:pt x="77453" y="2863397"/>
                  </a:cubicBezTo>
                  <a:cubicBezTo>
                    <a:pt x="77453" y="2865744"/>
                    <a:pt x="77453" y="2865744"/>
                    <a:pt x="77453" y="2863397"/>
                  </a:cubicBezTo>
                  <a:close/>
                  <a:moveTo>
                    <a:pt x="82147" y="2882173"/>
                  </a:moveTo>
                  <a:cubicBezTo>
                    <a:pt x="84494" y="2884520"/>
                    <a:pt x="84494" y="2884520"/>
                    <a:pt x="86841" y="2886867"/>
                  </a:cubicBezTo>
                  <a:cubicBezTo>
                    <a:pt x="86841" y="2889214"/>
                    <a:pt x="84494" y="2889214"/>
                    <a:pt x="84494" y="2891561"/>
                  </a:cubicBezTo>
                  <a:cubicBezTo>
                    <a:pt x="82147" y="2886867"/>
                    <a:pt x="82147" y="2882173"/>
                    <a:pt x="82147" y="2882173"/>
                  </a:cubicBezTo>
                  <a:cubicBezTo>
                    <a:pt x="82147" y="2879826"/>
                    <a:pt x="82147" y="2882173"/>
                    <a:pt x="82147" y="2882173"/>
                  </a:cubicBezTo>
                  <a:close/>
                  <a:moveTo>
                    <a:pt x="218275" y="3156777"/>
                  </a:moveTo>
                  <a:cubicBezTo>
                    <a:pt x="222969" y="3161472"/>
                    <a:pt x="227664" y="3163819"/>
                    <a:pt x="232358" y="3168513"/>
                  </a:cubicBezTo>
                  <a:cubicBezTo>
                    <a:pt x="237052" y="3170860"/>
                    <a:pt x="239399" y="3173207"/>
                    <a:pt x="244093" y="3175554"/>
                  </a:cubicBezTo>
                  <a:cubicBezTo>
                    <a:pt x="248787" y="3180248"/>
                    <a:pt x="255828" y="3182595"/>
                    <a:pt x="260522" y="3184942"/>
                  </a:cubicBezTo>
                  <a:cubicBezTo>
                    <a:pt x="262869" y="3187289"/>
                    <a:pt x="267563" y="3189636"/>
                    <a:pt x="269910" y="3191983"/>
                  </a:cubicBezTo>
                  <a:cubicBezTo>
                    <a:pt x="276951" y="3196677"/>
                    <a:pt x="283993" y="3199024"/>
                    <a:pt x="291034" y="3201371"/>
                  </a:cubicBezTo>
                  <a:cubicBezTo>
                    <a:pt x="293381" y="3201371"/>
                    <a:pt x="295728" y="3203718"/>
                    <a:pt x="298075" y="3203718"/>
                  </a:cubicBezTo>
                  <a:cubicBezTo>
                    <a:pt x="300422" y="3206065"/>
                    <a:pt x="305116" y="3206065"/>
                    <a:pt x="307463" y="3206065"/>
                  </a:cubicBezTo>
                  <a:cubicBezTo>
                    <a:pt x="307463" y="3208413"/>
                    <a:pt x="307463" y="3210759"/>
                    <a:pt x="307463" y="3210759"/>
                  </a:cubicBezTo>
                  <a:cubicBezTo>
                    <a:pt x="307463" y="3222495"/>
                    <a:pt x="316851" y="3231883"/>
                    <a:pt x="328587" y="3231883"/>
                  </a:cubicBezTo>
                  <a:cubicBezTo>
                    <a:pt x="330934" y="3231883"/>
                    <a:pt x="333281" y="3231883"/>
                    <a:pt x="337975" y="3229536"/>
                  </a:cubicBezTo>
                  <a:cubicBezTo>
                    <a:pt x="349710" y="3253006"/>
                    <a:pt x="361445" y="3274130"/>
                    <a:pt x="373180" y="3295253"/>
                  </a:cubicBezTo>
                  <a:cubicBezTo>
                    <a:pt x="377874" y="3302295"/>
                    <a:pt x="380222" y="3309335"/>
                    <a:pt x="384916" y="3316377"/>
                  </a:cubicBezTo>
                  <a:cubicBezTo>
                    <a:pt x="396651" y="3337500"/>
                    <a:pt x="406039" y="3356276"/>
                    <a:pt x="417774" y="3377400"/>
                  </a:cubicBezTo>
                  <a:cubicBezTo>
                    <a:pt x="422468" y="3386788"/>
                    <a:pt x="429509" y="3398523"/>
                    <a:pt x="434204" y="3407912"/>
                  </a:cubicBezTo>
                  <a:cubicBezTo>
                    <a:pt x="443592" y="3424341"/>
                    <a:pt x="452980" y="3440770"/>
                    <a:pt x="462368" y="3457199"/>
                  </a:cubicBezTo>
                  <a:cubicBezTo>
                    <a:pt x="467062" y="3466588"/>
                    <a:pt x="471756" y="3473629"/>
                    <a:pt x="476450" y="3483017"/>
                  </a:cubicBezTo>
                  <a:cubicBezTo>
                    <a:pt x="375527" y="3386788"/>
                    <a:pt x="291034" y="3274130"/>
                    <a:pt x="220622" y="3152083"/>
                  </a:cubicBezTo>
                  <a:cubicBezTo>
                    <a:pt x="215928" y="3154431"/>
                    <a:pt x="215928" y="3156777"/>
                    <a:pt x="218275" y="3156777"/>
                  </a:cubicBezTo>
                  <a:close/>
                  <a:moveTo>
                    <a:pt x="664214" y="3673128"/>
                  </a:moveTo>
                  <a:cubicBezTo>
                    <a:pt x="664214" y="3673128"/>
                    <a:pt x="666561" y="3675475"/>
                    <a:pt x="666561" y="3675475"/>
                  </a:cubicBezTo>
                  <a:cubicBezTo>
                    <a:pt x="675949" y="3682516"/>
                    <a:pt x="685338" y="3689557"/>
                    <a:pt x="697073" y="3696598"/>
                  </a:cubicBezTo>
                  <a:cubicBezTo>
                    <a:pt x="699420" y="3698945"/>
                    <a:pt x="704114" y="3701292"/>
                    <a:pt x="706461" y="3703639"/>
                  </a:cubicBezTo>
                  <a:cubicBezTo>
                    <a:pt x="715849" y="3710680"/>
                    <a:pt x="725237" y="3717722"/>
                    <a:pt x="736973" y="3724763"/>
                  </a:cubicBezTo>
                  <a:cubicBezTo>
                    <a:pt x="739320" y="3727110"/>
                    <a:pt x="744014" y="3729457"/>
                    <a:pt x="746361" y="3731804"/>
                  </a:cubicBezTo>
                  <a:cubicBezTo>
                    <a:pt x="755749" y="3738845"/>
                    <a:pt x="767484" y="3745886"/>
                    <a:pt x="776872" y="3750580"/>
                  </a:cubicBezTo>
                  <a:cubicBezTo>
                    <a:pt x="779219" y="3752927"/>
                    <a:pt x="783914" y="3755274"/>
                    <a:pt x="786261" y="3755274"/>
                  </a:cubicBezTo>
                  <a:cubicBezTo>
                    <a:pt x="795649" y="3762315"/>
                    <a:pt x="807384" y="3769357"/>
                    <a:pt x="816772" y="3774051"/>
                  </a:cubicBezTo>
                  <a:cubicBezTo>
                    <a:pt x="819119" y="3776398"/>
                    <a:pt x="821466" y="3776398"/>
                    <a:pt x="826160" y="3778745"/>
                  </a:cubicBezTo>
                  <a:cubicBezTo>
                    <a:pt x="835549" y="3785786"/>
                    <a:pt x="847284" y="3790480"/>
                    <a:pt x="856672" y="3797521"/>
                  </a:cubicBezTo>
                  <a:cubicBezTo>
                    <a:pt x="849631" y="3799868"/>
                    <a:pt x="844937" y="3802215"/>
                    <a:pt x="837896" y="3804562"/>
                  </a:cubicBezTo>
                  <a:cubicBezTo>
                    <a:pt x="835549" y="3804562"/>
                    <a:pt x="833201" y="3806909"/>
                    <a:pt x="833201" y="3806909"/>
                  </a:cubicBezTo>
                  <a:cubicBezTo>
                    <a:pt x="828507" y="3809256"/>
                    <a:pt x="821466" y="3811604"/>
                    <a:pt x="816772" y="3811604"/>
                  </a:cubicBezTo>
                  <a:cubicBezTo>
                    <a:pt x="814425" y="3811604"/>
                    <a:pt x="812078" y="3813950"/>
                    <a:pt x="807384" y="3813950"/>
                  </a:cubicBezTo>
                  <a:cubicBezTo>
                    <a:pt x="802690" y="3816298"/>
                    <a:pt x="797996" y="3816298"/>
                    <a:pt x="793302" y="3818645"/>
                  </a:cubicBezTo>
                  <a:cubicBezTo>
                    <a:pt x="790955" y="3818645"/>
                    <a:pt x="786261" y="3820992"/>
                    <a:pt x="783914" y="3820992"/>
                  </a:cubicBezTo>
                  <a:cubicBezTo>
                    <a:pt x="779219" y="3820992"/>
                    <a:pt x="776872" y="3823339"/>
                    <a:pt x="772178" y="3823339"/>
                  </a:cubicBezTo>
                  <a:cubicBezTo>
                    <a:pt x="767484" y="3823339"/>
                    <a:pt x="765137" y="3825686"/>
                    <a:pt x="762790" y="3825686"/>
                  </a:cubicBezTo>
                  <a:cubicBezTo>
                    <a:pt x="758096" y="3825686"/>
                    <a:pt x="755749" y="3828033"/>
                    <a:pt x="751055" y="3828033"/>
                  </a:cubicBezTo>
                  <a:cubicBezTo>
                    <a:pt x="748708" y="3828033"/>
                    <a:pt x="744014" y="3828033"/>
                    <a:pt x="741667" y="3830380"/>
                  </a:cubicBezTo>
                  <a:cubicBezTo>
                    <a:pt x="736973" y="3830380"/>
                    <a:pt x="734626" y="3830380"/>
                    <a:pt x="729931" y="3832727"/>
                  </a:cubicBezTo>
                  <a:cubicBezTo>
                    <a:pt x="727584" y="3832727"/>
                    <a:pt x="722890" y="3832727"/>
                    <a:pt x="720543" y="3832727"/>
                  </a:cubicBezTo>
                  <a:cubicBezTo>
                    <a:pt x="718196" y="3832727"/>
                    <a:pt x="715849" y="3832727"/>
                    <a:pt x="711155" y="3832727"/>
                  </a:cubicBezTo>
                  <a:cubicBezTo>
                    <a:pt x="708808" y="3832727"/>
                    <a:pt x="708808" y="3830380"/>
                    <a:pt x="706461" y="3830380"/>
                  </a:cubicBezTo>
                  <a:cubicBezTo>
                    <a:pt x="704114" y="3820992"/>
                    <a:pt x="697073" y="3813950"/>
                    <a:pt x="687685" y="3813950"/>
                  </a:cubicBezTo>
                  <a:cubicBezTo>
                    <a:pt x="687685" y="3813950"/>
                    <a:pt x="685338" y="3813950"/>
                    <a:pt x="685338" y="3813950"/>
                  </a:cubicBezTo>
                  <a:cubicBezTo>
                    <a:pt x="682991" y="3802215"/>
                    <a:pt x="680643" y="3792827"/>
                    <a:pt x="680643" y="3781092"/>
                  </a:cubicBezTo>
                  <a:cubicBezTo>
                    <a:pt x="675949" y="3745886"/>
                    <a:pt x="668908" y="3710680"/>
                    <a:pt x="664214" y="3673128"/>
                  </a:cubicBezTo>
                  <a:close/>
                  <a:moveTo>
                    <a:pt x="675949" y="3816298"/>
                  </a:move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1255" y="3816298"/>
                    <a:pt x="668908" y="3813950"/>
                    <a:pt x="666561" y="3811604"/>
                  </a:cubicBezTo>
                  <a:cubicBezTo>
                    <a:pt x="671255" y="3813950"/>
                    <a:pt x="673602" y="3816298"/>
                    <a:pt x="675949" y="3816298"/>
                  </a:cubicBezTo>
                  <a:close/>
                  <a:moveTo>
                    <a:pt x="1058518" y="3917221"/>
                  </a:moveTo>
                  <a:cubicBezTo>
                    <a:pt x="1065559" y="3917221"/>
                    <a:pt x="1072600" y="3917221"/>
                    <a:pt x="1079641" y="3917221"/>
                  </a:cubicBezTo>
                  <a:cubicBezTo>
                    <a:pt x="1079641" y="3917221"/>
                    <a:pt x="1079641" y="3917221"/>
                    <a:pt x="1079641" y="3917221"/>
                  </a:cubicBezTo>
                  <a:cubicBezTo>
                    <a:pt x="1079641" y="3917221"/>
                    <a:pt x="1081988" y="3917221"/>
                    <a:pt x="1081988" y="3917221"/>
                  </a:cubicBezTo>
                  <a:cubicBezTo>
                    <a:pt x="1081988" y="3917221"/>
                    <a:pt x="1081988" y="3919567"/>
                    <a:pt x="1081988" y="3919567"/>
                  </a:cubicBezTo>
                  <a:cubicBezTo>
                    <a:pt x="1081988" y="3926609"/>
                    <a:pt x="1086683" y="3933650"/>
                    <a:pt x="1091377" y="3935997"/>
                  </a:cubicBezTo>
                  <a:cubicBezTo>
                    <a:pt x="1089030" y="3940691"/>
                    <a:pt x="1084336" y="3947732"/>
                    <a:pt x="1081988" y="3952426"/>
                  </a:cubicBezTo>
                  <a:cubicBezTo>
                    <a:pt x="1079641" y="3954773"/>
                    <a:pt x="1079641" y="3957120"/>
                    <a:pt x="1077294" y="3959468"/>
                  </a:cubicBezTo>
                  <a:cubicBezTo>
                    <a:pt x="1074947" y="3964162"/>
                    <a:pt x="1072600" y="3966508"/>
                    <a:pt x="1070253" y="3971203"/>
                  </a:cubicBezTo>
                  <a:cubicBezTo>
                    <a:pt x="1067906" y="3968856"/>
                    <a:pt x="1063212" y="3968856"/>
                    <a:pt x="1060865" y="3968856"/>
                  </a:cubicBezTo>
                  <a:cubicBezTo>
                    <a:pt x="1060865" y="3968856"/>
                    <a:pt x="1060865" y="3968856"/>
                    <a:pt x="1060865" y="3968856"/>
                  </a:cubicBezTo>
                  <a:cubicBezTo>
                    <a:pt x="1060865" y="3961814"/>
                    <a:pt x="1060865" y="3954773"/>
                    <a:pt x="1060865" y="3945385"/>
                  </a:cubicBezTo>
                  <a:cubicBezTo>
                    <a:pt x="1058518" y="3935997"/>
                    <a:pt x="1058518" y="3926609"/>
                    <a:pt x="1058518" y="3917221"/>
                  </a:cubicBezTo>
                  <a:close/>
                  <a:moveTo>
                    <a:pt x="4112025" y="1103112"/>
                  </a:moveTo>
                  <a:cubicBezTo>
                    <a:pt x="4104984" y="1093724"/>
                    <a:pt x="4100290" y="1084335"/>
                    <a:pt x="4093249" y="1074947"/>
                  </a:cubicBezTo>
                  <a:cubicBezTo>
                    <a:pt x="4083861" y="1060865"/>
                    <a:pt x="4072126" y="1044436"/>
                    <a:pt x="4062738" y="1030353"/>
                  </a:cubicBezTo>
                  <a:cubicBezTo>
                    <a:pt x="4058043" y="1020965"/>
                    <a:pt x="4051002" y="1013924"/>
                    <a:pt x="4046308" y="1004536"/>
                  </a:cubicBezTo>
                  <a:cubicBezTo>
                    <a:pt x="4046308" y="1004536"/>
                    <a:pt x="4048655" y="1006883"/>
                    <a:pt x="4048655" y="1006883"/>
                  </a:cubicBezTo>
                  <a:cubicBezTo>
                    <a:pt x="4062738" y="1013924"/>
                    <a:pt x="4074473" y="1020965"/>
                    <a:pt x="4088555" y="1030353"/>
                  </a:cubicBezTo>
                  <a:cubicBezTo>
                    <a:pt x="4095596" y="1035047"/>
                    <a:pt x="4100290" y="1037394"/>
                    <a:pt x="4107331" y="1042089"/>
                  </a:cubicBezTo>
                  <a:cubicBezTo>
                    <a:pt x="4119067" y="1049130"/>
                    <a:pt x="4133149" y="1058518"/>
                    <a:pt x="4144884" y="1065559"/>
                  </a:cubicBezTo>
                  <a:cubicBezTo>
                    <a:pt x="4154272" y="1072600"/>
                    <a:pt x="4163660" y="1077294"/>
                    <a:pt x="4173049" y="1084335"/>
                  </a:cubicBezTo>
                  <a:cubicBezTo>
                    <a:pt x="4182437" y="1089030"/>
                    <a:pt x="4189478" y="1096071"/>
                    <a:pt x="4198866" y="1100765"/>
                  </a:cubicBezTo>
                  <a:cubicBezTo>
                    <a:pt x="4212948" y="1110153"/>
                    <a:pt x="4229378" y="1121888"/>
                    <a:pt x="4243460" y="1133623"/>
                  </a:cubicBezTo>
                  <a:cubicBezTo>
                    <a:pt x="4245807" y="1135970"/>
                    <a:pt x="4248154" y="1138318"/>
                    <a:pt x="4250501" y="1138318"/>
                  </a:cubicBezTo>
                  <a:cubicBezTo>
                    <a:pt x="4250501" y="1138318"/>
                    <a:pt x="4250501" y="1138318"/>
                    <a:pt x="4250501" y="1138318"/>
                  </a:cubicBezTo>
                  <a:cubicBezTo>
                    <a:pt x="4259889" y="1164135"/>
                    <a:pt x="4271625" y="1189953"/>
                    <a:pt x="4281013" y="1215770"/>
                  </a:cubicBezTo>
                  <a:cubicBezTo>
                    <a:pt x="4231725" y="1182911"/>
                    <a:pt x="4180090" y="1152400"/>
                    <a:pt x="4123761" y="1124235"/>
                  </a:cubicBezTo>
                  <a:cubicBezTo>
                    <a:pt x="4121414" y="1117194"/>
                    <a:pt x="4116719" y="1110153"/>
                    <a:pt x="4112025" y="1103112"/>
                  </a:cubicBezTo>
                  <a:close/>
                  <a:moveTo>
                    <a:pt x="563291" y="1189953"/>
                  </a:moveTo>
                  <a:cubicBezTo>
                    <a:pt x="553903" y="1206382"/>
                    <a:pt x="544515" y="1222811"/>
                    <a:pt x="537474" y="1241588"/>
                  </a:cubicBezTo>
                  <a:cubicBezTo>
                    <a:pt x="537474" y="1241588"/>
                    <a:pt x="537474" y="1241588"/>
                    <a:pt x="537474" y="1243935"/>
                  </a:cubicBezTo>
                  <a:cubicBezTo>
                    <a:pt x="528085" y="1262711"/>
                    <a:pt x="518697" y="1279140"/>
                    <a:pt x="509309" y="1297917"/>
                  </a:cubicBezTo>
                  <a:cubicBezTo>
                    <a:pt x="506962" y="1302611"/>
                    <a:pt x="504615" y="1304958"/>
                    <a:pt x="504615" y="1309652"/>
                  </a:cubicBezTo>
                  <a:cubicBezTo>
                    <a:pt x="497574" y="1323734"/>
                    <a:pt x="490533" y="1340164"/>
                    <a:pt x="481145" y="1354246"/>
                  </a:cubicBezTo>
                  <a:cubicBezTo>
                    <a:pt x="478797" y="1358940"/>
                    <a:pt x="476450" y="1365981"/>
                    <a:pt x="474103" y="1370675"/>
                  </a:cubicBezTo>
                  <a:cubicBezTo>
                    <a:pt x="469409" y="1380063"/>
                    <a:pt x="464715" y="1389451"/>
                    <a:pt x="460021" y="1401187"/>
                  </a:cubicBezTo>
                  <a:cubicBezTo>
                    <a:pt x="483492" y="1337817"/>
                    <a:pt x="506962" y="1276793"/>
                    <a:pt x="532780" y="1213423"/>
                  </a:cubicBezTo>
                  <a:cubicBezTo>
                    <a:pt x="535127" y="1213423"/>
                    <a:pt x="537474" y="1215770"/>
                    <a:pt x="539821" y="1215770"/>
                  </a:cubicBezTo>
                  <a:cubicBezTo>
                    <a:pt x="551556" y="1215770"/>
                    <a:pt x="560944" y="1206382"/>
                    <a:pt x="560944" y="1194647"/>
                  </a:cubicBezTo>
                  <a:cubicBezTo>
                    <a:pt x="560944" y="1194647"/>
                    <a:pt x="560944" y="1192300"/>
                    <a:pt x="560944" y="1192300"/>
                  </a:cubicBezTo>
                  <a:cubicBezTo>
                    <a:pt x="563291" y="1192300"/>
                    <a:pt x="563291" y="1192300"/>
                    <a:pt x="565638" y="1192300"/>
                  </a:cubicBezTo>
                  <a:cubicBezTo>
                    <a:pt x="560944" y="1189953"/>
                    <a:pt x="560944" y="1189953"/>
                    <a:pt x="563291" y="1189953"/>
                  </a:cubicBezTo>
                  <a:close/>
                  <a:moveTo>
                    <a:pt x="316851" y="1793144"/>
                  </a:moveTo>
                  <a:cubicBezTo>
                    <a:pt x="316851" y="1793144"/>
                    <a:pt x="316851" y="1795491"/>
                    <a:pt x="316851" y="1795491"/>
                  </a:cubicBezTo>
                  <a:cubicBezTo>
                    <a:pt x="314504" y="1807226"/>
                    <a:pt x="312157" y="1818961"/>
                    <a:pt x="312157" y="1833043"/>
                  </a:cubicBezTo>
                  <a:cubicBezTo>
                    <a:pt x="309810" y="1835390"/>
                    <a:pt x="307463" y="1837737"/>
                    <a:pt x="305116" y="1842432"/>
                  </a:cubicBezTo>
                  <a:cubicBezTo>
                    <a:pt x="305116" y="1842432"/>
                    <a:pt x="302769" y="1840084"/>
                    <a:pt x="300422" y="1840084"/>
                  </a:cubicBezTo>
                  <a:lnTo>
                    <a:pt x="302769" y="1835390"/>
                  </a:lnTo>
                  <a:cubicBezTo>
                    <a:pt x="307463" y="1818961"/>
                    <a:pt x="312157" y="1804879"/>
                    <a:pt x="316851" y="1793144"/>
                  </a:cubicBezTo>
                  <a:close/>
                  <a:moveTo>
                    <a:pt x="417774" y="1699262"/>
                  </a:moveTo>
                  <a:cubicBezTo>
                    <a:pt x="429509" y="1685179"/>
                    <a:pt x="441245" y="1673444"/>
                    <a:pt x="452980" y="1659362"/>
                  </a:cubicBezTo>
                  <a:cubicBezTo>
                    <a:pt x="462368" y="1647627"/>
                    <a:pt x="471756" y="1638238"/>
                    <a:pt x="481145" y="1626503"/>
                  </a:cubicBezTo>
                  <a:cubicBezTo>
                    <a:pt x="492880" y="1612421"/>
                    <a:pt x="504615" y="1598339"/>
                    <a:pt x="518697" y="1586603"/>
                  </a:cubicBezTo>
                  <a:cubicBezTo>
                    <a:pt x="528085" y="1574868"/>
                    <a:pt x="537474" y="1565480"/>
                    <a:pt x="546862" y="1553745"/>
                  </a:cubicBezTo>
                  <a:cubicBezTo>
                    <a:pt x="560944" y="1539662"/>
                    <a:pt x="575026" y="1525580"/>
                    <a:pt x="586762" y="1511498"/>
                  </a:cubicBezTo>
                  <a:cubicBezTo>
                    <a:pt x="596150" y="1502110"/>
                    <a:pt x="605538" y="1492722"/>
                    <a:pt x="614926" y="1480986"/>
                  </a:cubicBezTo>
                  <a:cubicBezTo>
                    <a:pt x="617273" y="1478639"/>
                    <a:pt x="617273" y="1478639"/>
                    <a:pt x="619620" y="1476292"/>
                  </a:cubicBezTo>
                  <a:cubicBezTo>
                    <a:pt x="612579" y="1485680"/>
                    <a:pt x="605538" y="1495069"/>
                    <a:pt x="600844" y="1504457"/>
                  </a:cubicBezTo>
                  <a:cubicBezTo>
                    <a:pt x="596150" y="1511498"/>
                    <a:pt x="589109" y="1520886"/>
                    <a:pt x="584415" y="1527927"/>
                  </a:cubicBezTo>
                  <a:cubicBezTo>
                    <a:pt x="577373" y="1539662"/>
                    <a:pt x="567985" y="1551398"/>
                    <a:pt x="560944" y="1563133"/>
                  </a:cubicBezTo>
                  <a:cubicBezTo>
                    <a:pt x="553903" y="1572521"/>
                    <a:pt x="546862" y="1581909"/>
                    <a:pt x="542168" y="1591297"/>
                  </a:cubicBezTo>
                  <a:cubicBezTo>
                    <a:pt x="537474" y="1598339"/>
                    <a:pt x="532780" y="1603033"/>
                    <a:pt x="530433" y="1610074"/>
                  </a:cubicBezTo>
                  <a:cubicBezTo>
                    <a:pt x="525738" y="1617115"/>
                    <a:pt x="521044" y="1624156"/>
                    <a:pt x="514003" y="1633544"/>
                  </a:cubicBezTo>
                  <a:cubicBezTo>
                    <a:pt x="485839" y="1657015"/>
                    <a:pt x="460021" y="1682832"/>
                    <a:pt x="431857" y="1708650"/>
                  </a:cubicBezTo>
                  <a:cubicBezTo>
                    <a:pt x="429509" y="1703956"/>
                    <a:pt x="424815" y="1703956"/>
                    <a:pt x="422468" y="1701609"/>
                  </a:cubicBezTo>
                  <a:cubicBezTo>
                    <a:pt x="420121" y="1699262"/>
                    <a:pt x="420121" y="1699262"/>
                    <a:pt x="417774" y="1699262"/>
                  </a:cubicBezTo>
                  <a:close/>
                  <a:moveTo>
                    <a:pt x="30512" y="2508993"/>
                  </a:moveTo>
                  <a:cubicBezTo>
                    <a:pt x="28165" y="2508993"/>
                    <a:pt x="28165" y="2508993"/>
                    <a:pt x="25818" y="2508993"/>
                  </a:cubicBezTo>
                  <a:cubicBezTo>
                    <a:pt x="25818" y="2506646"/>
                    <a:pt x="25818" y="2506646"/>
                    <a:pt x="25818" y="2504299"/>
                  </a:cubicBezTo>
                  <a:cubicBezTo>
                    <a:pt x="28165" y="2504299"/>
                    <a:pt x="28165" y="2504299"/>
                    <a:pt x="30512" y="2504299"/>
                  </a:cubicBezTo>
                  <a:cubicBezTo>
                    <a:pt x="30512" y="2504299"/>
                    <a:pt x="30512" y="2504299"/>
                    <a:pt x="30512" y="2504299"/>
                  </a:cubicBezTo>
                  <a:cubicBezTo>
                    <a:pt x="30512" y="2504299"/>
                    <a:pt x="30512" y="2506646"/>
                    <a:pt x="30512" y="2508993"/>
                  </a:cubicBezTo>
                  <a:close/>
                  <a:moveTo>
                    <a:pt x="126741" y="3025343"/>
                  </a:moveTo>
                  <a:cubicBezTo>
                    <a:pt x="124393" y="3013608"/>
                    <a:pt x="122046" y="2999525"/>
                    <a:pt x="117352" y="2987790"/>
                  </a:cubicBezTo>
                  <a:cubicBezTo>
                    <a:pt x="117352" y="2983096"/>
                    <a:pt x="115005" y="2976055"/>
                    <a:pt x="115005" y="2971361"/>
                  </a:cubicBezTo>
                  <a:cubicBezTo>
                    <a:pt x="112658" y="2957279"/>
                    <a:pt x="110311" y="2945543"/>
                    <a:pt x="105617" y="2931461"/>
                  </a:cubicBezTo>
                  <a:cubicBezTo>
                    <a:pt x="105617" y="2929114"/>
                    <a:pt x="103270" y="2924420"/>
                    <a:pt x="103270" y="2922073"/>
                  </a:cubicBezTo>
                  <a:cubicBezTo>
                    <a:pt x="103270" y="2922073"/>
                    <a:pt x="103270" y="2919726"/>
                    <a:pt x="103270" y="2919726"/>
                  </a:cubicBezTo>
                  <a:cubicBezTo>
                    <a:pt x="105617" y="2919726"/>
                    <a:pt x="105617" y="2919726"/>
                    <a:pt x="107964" y="2919726"/>
                  </a:cubicBezTo>
                  <a:cubicBezTo>
                    <a:pt x="110311" y="2931461"/>
                    <a:pt x="115005" y="2940849"/>
                    <a:pt x="117352" y="2952584"/>
                  </a:cubicBezTo>
                  <a:cubicBezTo>
                    <a:pt x="119699" y="2961973"/>
                    <a:pt x="122046" y="2969014"/>
                    <a:pt x="124393" y="2978402"/>
                  </a:cubicBezTo>
                  <a:cubicBezTo>
                    <a:pt x="129088" y="2994831"/>
                    <a:pt x="133782" y="3013608"/>
                    <a:pt x="138476" y="3030037"/>
                  </a:cubicBezTo>
                  <a:cubicBezTo>
                    <a:pt x="136129" y="3027690"/>
                    <a:pt x="133782" y="3027690"/>
                    <a:pt x="129088" y="3027690"/>
                  </a:cubicBezTo>
                  <a:cubicBezTo>
                    <a:pt x="126741" y="3025343"/>
                    <a:pt x="126741" y="3025343"/>
                    <a:pt x="126741" y="3025343"/>
                  </a:cubicBezTo>
                  <a:close/>
                  <a:moveTo>
                    <a:pt x="1030353" y="4304483"/>
                  </a:moveTo>
                  <a:cubicBezTo>
                    <a:pt x="1030353" y="4304483"/>
                    <a:pt x="1032700" y="4302136"/>
                    <a:pt x="1032700" y="4302136"/>
                  </a:cubicBezTo>
                  <a:cubicBezTo>
                    <a:pt x="1039742" y="4304483"/>
                    <a:pt x="1044436" y="4309177"/>
                    <a:pt x="1051477" y="4311525"/>
                  </a:cubicBezTo>
                  <a:cubicBezTo>
                    <a:pt x="1053824" y="4313871"/>
                    <a:pt x="1058518" y="4316219"/>
                    <a:pt x="1060865" y="4316219"/>
                  </a:cubicBezTo>
                  <a:cubicBezTo>
                    <a:pt x="1060865" y="4316219"/>
                    <a:pt x="1060865" y="4318565"/>
                    <a:pt x="1060865" y="4318565"/>
                  </a:cubicBezTo>
                  <a:cubicBezTo>
                    <a:pt x="1060865" y="4320913"/>
                    <a:pt x="1058518" y="4325607"/>
                    <a:pt x="1058518" y="4327954"/>
                  </a:cubicBezTo>
                  <a:cubicBezTo>
                    <a:pt x="1058518" y="4327954"/>
                    <a:pt x="1058518" y="4327954"/>
                    <a:pt x="1058518" y="4330301"/>
                  </a:cubicBezTo>
                  <a:cubicBezTo>
                    <a:pt x="1056171" y="4327954"/>
                    <a:pt x="1056171" y="4327954"/>
                    <a:pt x="1053824" y="4325607"/>
                  </a:cubicBezTo>
                  <a:cubicBezTo>
                    <a:pt x="1044436" y="4318565"/>
                    <a:pt x="1037395" y="4311525"/>
                    <a:pt x="1030353" y="4304483"/>
                  </a:cubicBezTo>
                  <a:close/>
                  <a:moveTo>
                    <a:pt x="4215296" y="3945385"/>
                  </a:moveTo>
                  <a:cubicBezTo>
                    <a:pt x="4217643" y="3943038"/>
                    <a:pt x="4219990" y="3938344"/>
                    <a:pt x="4222337" y="3935997"/>
                  </a:cubicBezTo>
                  <a:cubicBezTo>
                    <a:pt x="4224684" y="3938344"/>
                    <a:pt x="4227031" y="3938344"/>
                    <a:pt x="4229378" y="3938344"/>
                  </a:cubicBezTo>
                  <a:cubicBezTo>
                    <a:pt x="4229378" y="3943038"/>
                    <a:pt x="4227031" y="3945385"/>
                    <a:pt x="4227031" y="3947732"/>
                  </a:cubicBezTo>
                  <a:cubicBezTo>
                    <a:pt x="4227031" y="3950079"/>
                    <a:pt x="4224684" y="3954773"/>
                    <a:pt x="4224684" y="3957120"/>
                  </a:cubicBezTo>
                  <a:cubicBezTo>
                    <a:pt x="4224684" y="3959468"/>
                    <a:pt x="4224684" y="3961814"/>
                    <a:pt x="4222337" y="3964162"/>
                  </a:cubicBezTo>
                  <a:cubicBezTo>
                    <a:pt x="4219990" y="3964162"/>
                    <a:pt x="4217643" y="3961814"/>
                    <a:pt x="4215296" y="3961814"/>
                  </a:cubicBezTo>
                  <a:cubicBezTo>
                    <a:pt x="4215296" y="3961814"/>
                    <a:pt x="4215296" y="3961814"/>
                    <a:pt x="4215296" y="3961814"/>
                  </a:cubicBezTo>
                  <a:cubicBezTo>
                    <a:pt x="4215296" y="3959468"/>
                    <a:pt x="4215296" y="3957120"/>
                    <a:pt x="4215296" y="3954773"/>
                  </a:cubicBezTo>
                  <a:cubicBezTo>
                    <a:pt x="4215296" y="3952426"/>
                    <a:pt x="4215296" y="3950079"/>
                    <a:pt x="4215296" y="3945385"/>
                  </a:cubicBezTo>
                  <a:close/>
                  <a:moveTo>
                    <a:pt x="4227031" y="3966508"/>
                  </a:moveTo>
                  <a:cubicBezTo>
                    <a:pt x="4227031" y="3964162"/>
                    <a:pt x="4227031" y="3961814"/>
                    <a:pt x="4229378" y="3959468"/>
                  </a:cubicBezTo>
                  <a:cubicBezTo>
                    <a:pt x="4229378" y="3954773"/>
                    <a:pt x="4231725" y="3952426"/>
                    <a:pt x="4231725" y="3947732"/>
                  </a:cubicBezTo>
                  <a:cubicBezTo>
                    <a:pt x="4231725" y="3945385"/>
                    <a:pt x="4231725" y="3943038"/>
                    <a:pt x="4234072" y="3940691"/>
                  </a:cubicBezTo>
                  <a:cubicBezTo>
                    <a:pt x="4234072" y="3940691"/>
                    <a:pt x="4236419" y="3940691"/>
                    <a:pt x="4236419" y="3940691"/>
                  </a:cubicBezTo>
                  <a:cubicBezTo>
                    <a:pt x="4248154" y="3940691"/>
                    <a:pt x="4257542" y="3931303"/>
                    <a:pt x="4257542" y="3919567"/>
                  </a:cubicBezTo>
                  <a:cubicBezTo>
                    <a:pt x="4257542" y="3917221"/>
                    <a:pt x="4257542" y="3914873"/>
                    <a:pt x="4255195" y="3912527"/>
                  </a:cubicBezTo>
                  <a:cubicBezTo>
                    <a:pt x="4259889" y="3910179"/>
                    <a:pt x="4266931" y="3907832"/>
                    <a:pt x="4271625" y="3905485"/>
                  </a:cubicBezTo>
                  <a:cubicBezTo>
                    <a:pt x="4255195" y="3924262"/>
                    <a:pt x="4241113" y="3945385"/>
                    <a:pt x="4227031" y="3966508"/>
                  </a:cubicBezTo>
                  <a:cubicBezTo>
                    <a:pt x="4227031" y="3966508"/>
                    <a:pt x="4227031" y="3966508"/>
                    <a:pt x="4227031" y="3966508"/>
                  </a:cubicBezTo>
                  <a:close/>
                  <a:moveTo>
                    <a:pt x="4642458" y="3429035"/>
                  </a:moveTo>
                  <a:cubicBezTo>
                    <a:pt x="4642458" y="3431382"/>
                    <a:pt x="4642458" y="3431382"/>
                    <a:pt x="4640111" y="3433729"/>
                  </a:cubicBezTo>
                  <a:cubicBezTo>
                    <a:pt x="4640111" y="3433729"/>
                    <a:pt x="4640111" y="3433729"/>
                    <a:pt x="4640111" y="3436076"/>
                  </a:cubicBezTo>
                  <a:cubicBezTo>
                    <a:pt x="4642458" y="3429035"/>
                    <a:pt x="4644805" y="3421994"/>
                    <a:pt x="4647152" y="3414952"/>
                  </a:cubicBezTo>
                  <a:cubicBezTo>
                    <a:pt x="4647152" y="3414952"/>
                    <a:pt x="4647152" y="3412606"/>
                    <a:pt x="4647152" y="3412606"/>
                  </a:cubicBezTo>
                  <a:cubicBezTo>
                    <a:pt x="4647152" y="3417300"/>
                    <a:pt x="4644805" y="3421994"/>
                    <a:pt x="4642458" y="3429035"/>
                  </a:cubicBezTo>
                  <a:close/>
                  <a:moveTo>
                    <a:pt x="4663581" y="3346888"/>
                  </a:moveTo>
                  <a:cubicBezTo>
                    <a:pt x="4663581" y="3344541"/>
                    <a:pt x="4665929" y="3342194"/>
                    <a:pt x="4665929" y="3339847"/>
                  </a:cubicBezTo>
                  <a:cubicBezTo>
                    <a:pt x="4665929" y="3339847"/>
                    <a:pt x="4665929" y="3339847"/>
                    <a:pt x="4665929" y="3342194"/>
                  </a:cubicBezTo>
                  <a:cubicBezTo>
                    <a:pt x="4665929" y="3342194"/>
                    <a:pt x="4665929" y="3344541"/>
                    <a:pt x="4665929" y="3344541"/>
                  </a:cubicBezTo>
                  <a:cubicBezTo>
                    <a:pt x="4661234" y="3351582"/>
                    <a:pt x="4658887" y="3358623"/>
                    <a:pt x="4654193" y="3365665"/>
                  </a:cubicBezTo>
                  <a:cubicBezTo>
                    <a:pt x="4658887" y="3358623"/>
                    <a:pt x="4661234" y="3353929"/>
                    <a:pt x="4663581" y="3346888"/>
                  </a:cubicBezTo>
                  <a:close/>
                  <a:moveTo>
                    <a:pt x="4565005" y="3548734"/>
                  </a:moveTo>
                  <a:cubicBezTo>
                    <a:pt x="4565005" y="3546387"/>
                    <a:pt x="4567353" y="3546387"/>
                    <a:pt x="4567353" y="3544040"/>
                  </a:cubicBezTo>
                  <a:cubicBezTo>
                    <a:pt x="4567353" y="3544040"/>
                    <a:pt x="4567353" y="3544040"/>
                    <a:pt x="4567353" y="3544040"/>
                  </a:cubicBezTo>
                  <a:cubicBezTo>
                    <a:pt x="4567353" y="3544040"/>
                    <a:pt x="4567353" y="3546387"/>
                    <a:pt x="4565005" y="3546387"/>
                  </a:cubicBezTo>
                  <a:cubicBezTo>
                    <a:pt x="4565005" y="3546387"/>
                    <a:pt x="4565005" y="3546387"/>
                    <a:pt x="4565005" y="3548734"/>
                  </a:cubicBezTo>
                  <a:close/>
                  <a:moveTo>
                    <a:pt x="4780934" y="2487869"/>
                  </a:moveTo>
                  <a:cubicBezTo>
                    <a:pt x="4783281" y="2490216"/>
                    <a:pt x="4785628" y="2492563"/>
                    <a:pt x="4787975" y="2492563"/>
                  </a:cubicBezTo>
                  <a:cubicBezTo>
                    <a:pt x="4787975" y="2494910"/>
                    <a:pt x="4785628" y="2494910"/>
                    <a:pt x="4785628" y="2497258"/>
                  </a:cubicBezTo>
                  <a:cubicBezTo>
                    <a:pt x="4785628" y="2499605"/>
                    <a:pt x="4783281" y="2499605"/>
                    <a:pt x="4783281" y="2501952"/>
                  </a:cubicBezTo>
                  <a:cubicBezTo>
                    <a:pt x="4780934" y="2501952"/>
                    <a:pt x="4780934" y="2499605"/>
                    <a:pt x="4778587" y="2499605"/>
                  </a:cubicBezTo>
                  <a:cubicBezTo>
                    <a:pt x="4778587" y="2497258"/>
                    <a:pt x="4778587" y="2497258"/>
                    <a:pt x="4778587" y="2494910"/>
                  </a:cubicBezTo>
                  <a:cubicBezTo>
                    <a:pt x="4778587" y="2494910"/>
                    <a:pt x="4778587" y="2490216"/>
                    <a:pt x="4780934" y="2487869"/>
                  </a:cubicBezTo>
                  <a:close/>
                  <a:moveTo>
                    <a:pt x="4410100" y="1556092"/>
                  </a:moveTo>
                  <a:cubicBezTo>
                    <a:pt x="4424183" y="1595992"/>
                    <a:pt x="4440612" y="1638238"/>
                    <a:pt x="4454694" y="1680485"/>
                  </a:cubicBezTo>
                  <a:cubicBezTo>
                    <a:pt x="4454694" y="1680485"/>
                    <a:pt x="4454694" y="1680485"/>
                    <a:pt x="4454694" y="1680485"/>
                  </a:cubicBezTo>
                  <a:cubicBezTo>
                    <a:pt x="4450000" y="1671097"/>
                    <a:pt x="4445306" y="1661709"/>
                    <a:pt x="4440612" y="1652321"/>
                  </a:cubicBezTo>
                  <a:cubicBezTo>
                    <a:pt x="4435918" y="1645280"/>
                    <a:pt x="4433571" y="1638238"/>
                    <a:pt x="4428877" y="1631197"/>
                  </a:cubicBezTo>
                  <a:cubicBezTo>
                    <a:pt x="4421835" y="1617115"/>
                    <a:pt x="4414795" y="1603033"/>
                    <a:pt x="4405406" y="1588950"/>
                  </a:cubicBezTo>
                  <a:cubicBezTo>
                    <a:pt x="4400712" y="1579562"/>
                    <a:pt x="4396018" y="1572521"/>
                    <a:pt x="4391324" y="1563133"/>
                  </a:cubicBezTo>
                  <a:cubicBezTo>
                    <a:pt x="4384283" y="1549051"/>
                    <a:pt x="4377242" y="1537315"/>
                    <a:pt x="4367854" y="1523233"/>
                  </a:cubicBezTo>
                  <a:cubicBezTo>
                    <a:pt x="4363159" y="1513845"/>
                    <a:pt x="4358465" y="1504457"/>
                    <a:pt x="4353771" y="1495069"/>
                  </a:cubicBezTo>
                  <a:cubicBezTo>
                    <a:pt x="4346730" y="1480986"/>
                    <a:pt x="4339689" y="1469251"/>
                    <a:pt x="4330301" y="1455169"/>
                  </a:cubicBezTo>
                  <a:cubicBezTo>
                    <a:pt x="4325607" y="1445781"/>
                    <a:pt x="4318566" y="1436392"/>
                    <a:pt x="4313872" y="1427004"/>
                  </a:cubicBezTo>
                  <a:cubicBezTo>
                    <a:pt x="4306830" y="1412922"/>
                    <a:pt x="4299789" y="1401187"/>
                    <a:pt x="4290401" y="1387104"/>
                  </a:cubicBezTo>
                  <a:cubicBezTo>
                    <a:pt x="4283360" y="1377716"/>
                    <a:pt x="4278666" y="1365981"/>
                    <a:pt x="4271625" y="1356593"/>
                  </a:cubicBezTo>
                  <a:cubicBezTo>
                    <a:pt x="4264583" y="1342511"/>
                    <a:pt x="4255195" y="1330775"/>
                    <a:pt x="4248154" y="1316693"/>
                  </a:cubicBezTo>
                  <a:cubicBezTo>
                    <a:pt x="4241113" y="1304958"/>
                    <a:pt x="4236419" y="1295570"/>
                    <a:pt x="4229378" y="1283834"/>
                  </a:cubicBezTo>
                  <a:cubicBezTo>
                    <a:pt x="4222337" y="1269752"/>
                    <a:pt x="4212948" y="1258017"/>
                    <a:pt x="4203560" y="1243935"/>
                  </a:cubicBezTo>
                  <a:cubicBezTo>
                    <a:pt x="4196519" y="1234546"/>
                    <a:pt x="4191825" y="1222811"/>
                    <a:pt x="4184784" y="1213423"/>
                  </a:cubicBezTo>
                  <a:cubicBezTo>
                    <a:pt x="4175395" y="1199341"/>
                    <a:pt x="4166007" y="1185259"/>
                    <a:pt x="4158966" y="1171176"/>
                  </a:cubicBezTo>
                  <a:cubicBezTo>
                    <a:pt x="4151925" y="1161788"/>
                    <a:pt x="4147231" y="1150053"/>
                    <a:pt x="4140190" y="1140665"/>
                  </a:cubicBezTo>
                  <a:cubicBezTo>
                    <a:pt x="4135496" y="1133623"/>
                    <a:pt x="4130802" y="1128929"/>
                    <a:pt x="4128455" y="1121888"/>
                  </a:cubicBezTo>
                  <a:cubicBezTo>
                    <a:pt x="4182437" y="1150053"/>
                    <a:pt x="4234072" y="1180564"/>
                    <a:pt x="4283360" y="1213423"/>
                  </a:cubicBezTo>
                  <a:cubicBezTo>
                    <a:pt x="4288054" y="1222811"/>
                    <a:pt x="4290401" y="1232199"/>
                    <a:pt x="4295095" y="1241588"/>
                  </a:cubicBezTo>
                  <a:cubicBezTo>
                    <a:pt x="4334995" y="1349552"/>
                    <a:pt x="4372548" y="1455169"/>
                    <a:pt x="4410100" y="1556092"/>
                  </a:cubicBezTo>
                  <a:close/>
                  <a:moveTo>
                    <a:pt x="4675317" y="1607727"/>
                  </a:moveTo>
                  <a:cubicBezTo>
                    <a:pt x="4675317" y="1603033"/>
                    <a:pt x="4672970" y="1600686"/>
                    <a:pt x="4672970" y="1595992"/>
                  </a:cubicBezTo>
                  <a:cubicBezTo>
                    <a:pt x="4687052" y="1621809"/>
                    <a:pt x="4701134" y="1647627"/>
                    <a:pt x="4712869" y="1673444"/>
                  </a:cubicBezTo>
                  <a:cubicBezTo>
                    <a:pt x="4715216" y="1680485"/>
                    <a:pt x="4717563" y="1687526"/>
                    <a:pt x="4719911" y="1694568"/>
                  </a:cubicBezTo>
                  <a:cubicBezTo>
                    <a:pt x="4708175" y="1671097"/>
                    <a:pt x="4694093" y="1647627"/>
                    <a:pt x="4680011" y="1624156"/>
                  </a:cubicBezTo>
                  <a:cubicBezTo>
                    <a:pt x="4677664" y="1619462"/>
                    <a:pt x="4675317" y="1612421"/>
                    <a:pt x="4675317" y="1607727"/>
                  </a:cubicBezTo>
                  <a:close/>
                  <a:moveTo>
                    <a:pt x="4719911" y="1687526"/>
                  </a:moveTo>
                  <a:cubicBezTo>
                    <a:pt x="4733993" y="1715691"/>
                    <a:pt x="4745728" y="1746203"/>
                    <a:pt x="4757463" y="1774367"/>
                  </a:cubicBezTo>
                  <a:cubicBezTo>
                    <a:pt x="4757463" y="1774367"/>
                    <a:pt x="4757463" y="1774367"/>
                    <a:pt x="4757463" y="1774367"/>
                  </a:cubicBezTo>
                  <a:cubicBezTo>
                    <a:pt x="4748075" y="1750897"/>
                    <a:pt x="4736340" y="1727426"/>
                    <a:pt x="4726952" y="1703956"/>
                  </a:cubicBezTo>
                  <a:cubicBezTo>
                    <a:pt x="4722257" y="1701609"/>
                    <a:pt x="4722257" y="1694568"/>
                    <a:pt x="4719911" y="1687526"/>
                  </a:cubicBezTo>
                  <a:close/>
                  <a:moveTo>
                    <a:pt x="2433887" y="251134"/>
                  </a:moveTo>
                  <a:cubicBezTo>
                    <a:pt x="2433887" y="255828"/>
                    <a:pt x="2436234" y="258175"/>
                    <a:pt x="2436234" y="262869"/>
                  </a:cubicBezTo>
                  <a:cubicBezTo>
                    <a:pt x="2436234" y="267563"/>
                    <a:pt x="2438581" y="274604"/>
                    <a:pt x="2438581" y="279299"/>
                  </a:cubicBezTo>
                  <a:cubicBezTo>
                    <a:pt x="2438581" y="283993"/>
                    <a:pt x="2440928" y="286340"/>
                    <a:pt x="2440928" y="291034"/>
                  </a:cubicBezTo>
                  <a:cubicBezTo>
                    <a:pt x="2440928" y="295728"/>
                    <a:pt x="2443275" y="302769"/>
                    <a:pt x="2443275" y="309810"/>
                  </a:cubicBezTo>
                  <a:cubicBezTo>
                    <a:pt x="2443275" y="314504"/>
                    <a:pt x="2445622" y="316851"/>
                    <a:pt x="2445622" y="321545"/>
                  </a:cubicBezTo>
                  <a:cubicBezTo>
                    <a:pt x="2445622" y="328586"/>
                    <a:pt x="2447970" y="335628"/>
                    <a:pt x="2447970" y="340322"/>
                  </a:cubicBezTo>
                  <a:cubicBezTo>
                    <a:pt x="2447970" y="345016"/>
                    <a:pt x="2450317" y="347363"/>
                    <a:pt x="2450317" y="352057"/>
                  </a:cubicBezTo>
                  <a:cubicBezTo>
                    <a:pt x="2452664" y="359098"/>
                    <a:pt x="2452664" y="366139"/>
                    <a:pt x="2455011" y="373180"/>
                  </a:cubicBezTo>
                  <a:cubicBezTo>
                    <a:pt x="2455011" y="375527"/>
                    <a:pt x="2455011" y="380222"/>
                    <a:pt x="2457358" y="382569"/>
                  </a:cubicBezTo>
                  <a:cubicBezTo>
                    <a:pt x="2457358" y="387263"/>
                    <a:pt x="2459705" y="391957"/>
                    <a:pt x="2459705" y="398998"/>
                  </a:cubicBezTo>
                  <a:cubicBezTo>
                    <a:pt x="2457358" y="398998"/>
                    <a:pt x="2455011" y="398998"/>
                    <a:pt x="2455011" y="401345"/>
                  </a:cubicBezTo>
                  <a:cubicBezTo>
                    <a:pt x="2455011" y="398998"/>
                    <a:pt x="2452664" y="398998"/>
                    <a:pt x="2452664" y="396651"/>
                  </a:cubicBezTo>
                  <a:cubicBezTo>
                    <a:pt x="2450317" y="391957"/>
                    <a:pt x="2445622" y="384916"/>
                    <a:pt x="2443275" y="380222"/>
                  </a:cubicBezTo>
                  <a:cubicBezTo>
                    <a:pt x="2438581" y="373180"/>
                    <a:pt x="2436234" y="368486"/>
                    <a:pt x="2431540" y="361445"/>
                  </a:cubicBezTo>
                  <a:cubicBezTo>
                    <a:pt x="2429193" y="356751"/>
                    <a:pt x="2424499" y="352057"/>
                    <a:pt x="2422152" y="347363"/>
                  </a:cubicBezTo>
                  <a:cubicBezTo>
                    <a:pt x="2417458" y="340322"/>
                    <a:pt x="2412764" y="335628"/>
                    <a:pt x="2410417" y="328586"/>
                  </a:cubicBezTo>
                  <a:cubicBezTo>
                    <a:pt x="2408070" y="323892"/>
                    <a:pt x="2403376" y="319198"/>
                    <a:pt x="2401029" y="314504"/>
                  </a:cubicBezTo>
                  <a:cubicBezTo>
                    <a:pt x="2396334" y="307463"/>
                    <a:pt x="2391640" y="302769"/>
                    <a:pt x="2386946" y="295728"/>
                  </a:cubicBezTo>
                  <a:cubicBezTo>
                    <a:pt x="2384599" y="291034"/>
                    <a:pt x="2382252" y="288687"/>
                    <a:pt x="2379905" y="283993"/>
                  </a:cubicBezTo>
                  <a:cubicBezTo>
                    <a:pt x="2377558" y="281646"/>
                    <a:pt x="2375211" y="276951"/>
                    <a:pt x="2372864" y="274604"/>
                  </a:cubicBezTo>
                  <a:cubicBezTo>
                    <a:pt x="2372864" y="274604"/>
                    <a:pt x="2372864" y="274604"/>
                    <a:pt x="2372864" y="274604"/>
                  </a:cubicBezTo>
                  <a:cubicBezTo>
                    <a:pt x="2384599" y="274604"/>
                    <a:pt x="2393987" y="265216"/>
                    <a:pt x="2393987" y="253481"/>
                  </a:cubicBezTo>
                  <a:cubicBezTo>
                    <a:pt x="2393987" y="253481"/>
                    <a:pt x="2393987" y="253481"/>
                    <a:pt x="2393987" y="253481"/>
                  </a:cubicBezTo>
                  <a:cubicBezTo>
                    <a:pt x="2401029" y="253481"/>
                    <a:pt x="2410417" y="251134"/>
                    <a:pt x="2417458" y="251134"/>
                  </a:cubicBezTo>
                  <a:cubicBezTo>
                    <a:pt x="2422152" y="251134"/>
                    <a:pt x="2429193" y="251134"/>
                    <a:pt x="2433887" y="251134"/>
                  </a:cubicBezTo>
                  <a:close/>
                  <a:moveTo>
                    <a:pt x="603191" y="1114847"/>
                  </a:moveTo>
                  <a:cubicBezTo>
                    <a:pt x="603191" y="1114847"/>
                    <a:pt x="603191" y="1114847"/>
                    <a:pt x="603191" y="1114847"/>
                  </a:cubicBezTo>
                  <a:cubicBezTo>
                    <a:pt x="598497" y="1124235"/>
                    <a:pt x="596150" y="1128929"/>
                    <a:pt x="591456" y="1135970"/>
                  </a:cubicBezTo>
                  <a:cubicBezTo>
                    <a:pt x="584415" y="1150053"/>
                    <a:pt x="575026" y="1164135"/>
                    <a:pt x="567985" y="1178217"/>
                  </a:cubicBezTo>
                  <a:cubicBezTo>
                    <a:pt x="565638" y="1180564"/>
                    <a:pt x="565638" y="1182911"/>
                    <a:pt x="563291" y="1187606"/>
                  </a:cubicBezTo>
                  <a:cubicBezTo>
                    <a:pt x="563291" y="1187606"/>
                    <a:pt x="563291" y="1187606"/>
                    <a:pt x="563291" y="1189953"/>
                  </a:cubicBezTo>
                  <a:cubicBezTo>
                    <a:pt x="560944" y="1189953"/>
                    <a:pt x="560944" y="1189953"/>
                    <a:pt x="558597" y="1189953"/>
                  </a:cubicBezTo>
                  <a:cubicBezTo>
                    <a:pt x="558597" y="1189953"/>
                    <a:pt x="556250" y="1189953"/>
                    <a:pt x="556250" y="1189953"/>
                  </a:cubicBezTo>
                  <a:cubicBezTo>
                    <a:pt x="556250" y="1185259"/>
                    <a:pt x="553903" y="1182911"/>
                    <a:pt x="551556" y="1180564"/>
                  </a:cubicBezTo>
                  <a:cubicBezTo>
                    <a:pt x="563291" y="1166482"/>
                    <a:pt x="575026" y="1152400"/>
                    <a:pt x="586762" y="1138318"/>
                  </a:cubicBezTo>
                  <a:cubicBezTo>
                    <a:pt x="591456" y="1128929"/>
                    <a:pt x="598497" y="1121888"/>
                    <a:pt x="603191" y="1114847"/>
                  </a:cubicBezTo>
                  <a:close/>
                  <a:moveTo>
                    <a:pt x="312157" y="1833043"/>
                  </a:moveTo>
                  <a:cubicBezTo>
                    <a:pt x="319198" y="1823655"/>
                    <a:pt x="323892" y="1816614"/>
                    <a:pt x="330934" y="1807226"/>
                  </a:cubicBezTo>
                  <a:cubicBezTo>
                    <a:pt x="340322" y="1795491"/>
                    <a:pt x="347363" y="1783755"/>
                    <a:pt x="356751" y="1772020"/>
                  </a:cubicBezTo>
                  <a:cubicBezTo>
                    <a:pt x="366139" y="1757938"/>
                    <a:pt x="377874" y="1746203"/>
                    <a:pt x="389610" y="1732120"/>
                  </a:cubicBezTo>
                  <a:cubicBezTo>
                    <a:pt x="398998" y="1720385"/>
                    <a:pt x="406039" y="1710997"/>
                    <a:pt x="415427" y="1699262"/>
                  </a:cubicBezTo>
                  <a:cubicBezTo>
                    <a:pt x="417774" y="1701609"/>
                    <a:pt x="420121" y="1701609"/>
                    <a:pt x="422468" y="1701609"/>
                  </a:cubicBezTo>
                  <a:cubicBezTo>
                    <a:pt x="422468" y="1701609"/>
                    <a:pt x="422468" y="1701609"/>
                    <a:pt x="422468" y="1701609"/>
                  </a:cubicBezTo>
                  <a:cubicBezTo>
                    <a:pt x="424815" y="1703956"/>
                    <a:pt x="427162" y="1703956"/>
                    <a:pt x="429509" y="1706303"/>
                  </a:cubicBezTo>
                  <a:cubicBezTo>
                    <a:pt x="387263" y="1748550"/>
                    <a:pt x="349710" y="1790796"/>
                    <a:pt x="312157" y="1833043"/>
                  </a:cubicBezTo>
                  <a:cubicBezTo>
                    <a:pt x="312157" y="1833043"/>
                    <a:pt x="312157" y="1833043"/>
                    <a:pt x="312157" y="1833043"/>
                  </a:cubicBezTo>
                  <a:close/>
                  <a:moveTo>
                    <a:pt x="53982" y="2804721"/>
                  </a:move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lose/>
                  <a:moveTo>
                    <a:pt x="53982" y="2811762"/>
                  </a:moveTo>
                  <a:cubicBezTo>
                    <a:pt x="53982" y="2814109"/>
                    <a:pt x="56329" y="2816456"/>
                    <a:pt x="56329" y="2821150"/>
                  </a:cubicBezTo>
                  <a:cubicBezTo>
                    <a:pt x="58676" y="2830538"/>
                    <a:pt x="61023" y="2839926"/>
                    <a:pt x="63370" y="2849314"/>
                  </a:cubicBezTo>
                  <a:cubicBezTo>
                    <a:pt x="63370" y="2849314"/>
                    <a:pt x="63370" y="2849314"/>
                    <a:pt x="63370" y="2849314"/>
                  </a:cubicBezTo>
                  <a:cubicBezTo>
                    <a:pt x="63370" y="2849314"/>
                    <a:pt x="63370" y="2849314"/>
                    <a:pt x="63370" y="2846967"/>
                  </a:cubicBezTo>
                  <a:cubicBezTo>
                    <a:pt x="61023" y="2839926"/>
                    <a:pt x="58676" y="2830538"/>
                    <a:pt x="58676" y="2823497"/>
                  </a:cubicBezTo>
                  <a:cubicBezTo>
                    <a:pt x="56329" y="2818803"/>
                    <a:pt x="56329" y="2816456"/>
                    <a:pt x="53982" y="2811762"/>
                  </a:cubicBezTo>
                  <a:close/>
                  <a:moveTo>
                    <a:pt x="117352" y="3018302"/>
                  </a:move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lose/>
                  <a:moveTo>
                    <a:pt x="4630723" y="3457199"/>
                  </a:moveTo>
                  <a:cubicBezTo>
                    <a:pt x="4630723" y="3459547"/>
                    <a:pt x="4628376" y="3459547"/>
                    <a:pt x="4628376" y="3461893"/>
                  </a:cubicBezTo>
                  <a:cubicBezTo>
                    <a:pt x="4628376" y="3461893"/>
                    <a:pt x="4628376" y="3461893"/>
                    <a:pt x="4628376" y="3461893"/>
                  </a:cubicBezTo>
                  <a:cubicBezTo>
                    <a:pt x="4628376" y="3461893"/>
                    <a:pt x="4628376" y="3459547"/>
                    <a:pt x="4630723" y="3457199"/>
                  </a:cubicBezTo>
                  <a:close/>
                  <a:moveTo>
                    <a:pt x="4668275" y="3375053"/>
                  </a:moveTo>
                  <a:cubicBezTo>
                    <a:pt x="4670623" y="3365665"/>
                    <a:pt x="4675317" y="3356276"/>
                    <a:pt x="4677664" y="3349235"/>
                  </a:cubicBezTo>
                  <a:cubicBezTo>
                    <a:pt x="4677664" y="3349235"/>
                    <a:pt x="4680011" y="3349235"/>
                    <a:pt x="4680011" y="3349235"/>
                  </a:cubicBezTo>
                  <a:cubicBezTo>
                    <a:pt x="4675317" y="3360971"/>
                    <a:pt x="4670623" y="3370359"/>
                    <a:pt x="4665929" y="3382094"/>
                  </a:cubicBezTo>
                  <a:cubicBezTo>
                    <a:pt x="4665929" y="3379747"/>
                    <a:pt x="4668275" y="3377400"/>
                    <a:pt x="4668275" y="3375053"/>
                  </a:cubicBezTo>
                  <a:close/>
                  <a:moveTo>
                    <a:pt x="4764504" y="1959784"/>
                  </a:moveTo>
                  <a:cubicBezTo>
                    <a:pt x="4762157" y="1945702"/>
                    <a:pt x="4759810" y="1931619"/>
                    <a:pt x="4755116" y="1917537"/>
                  </a:cubicBezTo>
                  <a:cubicBezTo>
                    <a:pt x="4752769" y="1910496"/>
                    <a:pt x="4752769" y="1905802"/>
                    <a:pt x="4750422" y="1898761"/>
                  </a:cubicBezTo>
                  <a:cubicBezTo>
                    <a:pt x="4748075" y="1884678"/>
                    <a:pt x="4743381" y="1870596"/>
                    <a:pt x="4741034" y="1856514"/>
                  </a:cubicBezTo>
                  <a:cubicBezTo>
                    <a:pt x="4738687" y="1849473"/>
                    <a:pt x="4736340" y="1840084"/>
                    <a:pt x="4736340" y="1833043"/>
                  </a:cubicBezTo>
                  <a:cubicBezTo>
                    <a:pt x="4733993" y="1821308"/>
                    <a:pt x="4729299" y="1809573"/>
                    <a:pt x="4726952" y="1795491"/>
                  </a:cubicBezTo>
                  <a:cubicBezTo>
                    <a:pt x="4724605" y="1786102"/>
                    <a:pt x="4722257" y="1779061"/>
                    <a:pt x="4719911" y="1769673"/>
                  </a:cubicBezTo>
                  <a:cubicBezTo>
                    <a:pt x="4717563" y="1762632"/>
                    <a:pt x="4715216" y="1753244"/>
                    <a:pt x="4712869" y="1746203"/>
                  </a:cubicBezTo>
                  <a:lnTo>
                    <a:pt x="4712869" y="1746203"/>
                  </a:lnTo>
                  <a:cubicBezTo>
                    <a:pt x="4715216" y="1750897"/>
                    <a:pt x="4717563" y="1755591"/>
                    <a:pt x="4719911" y="1762632"/>
                  </a:cubicBezTo>
                  <a:cubicBezTo>
                    <a:pt x="4722257" y="1769673"/>
                    <a:pt x="4724605" y="1774367"/>
                    <a:pt x="4726952" y="1781408"/>
                  </a:cubicBezTo>
                  <a:cubicBezTo>
                    <a:pt x="4729299" y="1790796"/>
                    <a:pt x="4733993" y="1800185"/>
                    <a:pt x="4736340" y="1811920"/>
                  </a:cubicBezTo>
                  <a:cubicBezTo>
                    <a:pt x="4738687" y="1816614"/>
                    <a:pt x="4741034" y="1823655"/>
                    <a:pt x="4741034" y="1828349"/>
                  </a:cubicBezTo>
                  <a:cubicBezTo>
                    <a:pt x="4745728" y="1842432"/>
                    <a:pt x="4748075" y="1854167"/>
                    <a:pt x="4752769" y="1868249"/>
                  </a:cubicBezTo>
                  <a:cubicBezTo>
                    <a:pt x="4752769" y="1870596"/>
                    <a:pt x="4755116" y="1872943"/>
                    <a:pt x="4755116" y="1875290"/>
                  </a:cubicBezTo>
                  <a:cubicBezTo>
                    <a:pt x="4759810" y="1891719"/>
                    <a:pt x="4764504" y="1905802"/>
                    <a:pt x="4766852" y="1922231"/>
                  </a:cubicBezTo>
                  <a:cubicBezTo>
                    <a:pt x="4766852" y="1926925"/>
                    <a:pt x="4769198" y="1931619"/>
                    <a:pt x="4771546" y="1936313"/>
                  </a:cubicBezTo>
                  <a:cubicBezTo>
                    <a:pt x="4773892" y="1945702"/>
                    <a:pt x="4776240" y="1952743"/>
                    <a:pt x="4776240" y="1962131"/>
                  </a:cubicBezTo>
                  <a:cubicBezTo>
                    <a:pt x="4773892" y="1959784"/>
                    <a:pt x="4769198" y="1957437"/>
                    <a:pt x="4764504" y="1957437"/>
                  </a:cubicBezTo>
                  <a:cubicBezTo>
                    <a:pt x="4764504" y="1959784"/>
                    <a:pt x="4764504" y="1959784"/>
                    <a:pt x="4764504" y="1959784"/>
                  </a:cubicBezTo>
                  <a:close/>
                  <a:moveTo>
                    <a:pt x="4755116" y="1821308"/>
                  </a:moveTo>
                  <a:cubicBezTo>
                    <a:pt x="4755116" y="1818961"/>
                    <a:pt x="4752769" y="1814267"/>
                    <a:pt x="4752769" y="1811920"/>
                  </a:cubicBezTo>
                  <a:cubicBezTo>
                    <a:pt x="4745728" y="1783755"/>
                    <a:pt x="4738687" y="1755591"/>
                    <a:pt x="4729299" y="1727426"/>
                  </a:cubicBezTo>
                  <a:cubicBezTo>
                    <a:pt x="4729299" y="1725079"/>
                    <a:pt x="4726952" y="1722732"/>
                    <a:pt x="4726952" y="1718038"/>
                  </a:cubicBezTo>
                  <a:cubicBezTo>
                    <a:pt x="4736340" y="1739161"/>
                    <a:pt x="4745728" y="1757938"/>
                    <a:pt x="4752769" y="1779061"/>
                  </a:cubicBezTo>
                  <a:cubicBezTo>
                    <a:pt x="4750422" y="1781408"/>
                    <a:pt x="4748075" y="1786102"/>
                    <a:pt x="4748075" y="1790796"/>
                  </a:cubicBezTo>
                  <a:cubicBezTo>
                    <a:pt x="4748075" y="1800185"/>
                    <a:pt x="4755116" y="1807226"/>
                    <a:pt x="4764504" y="1809573"/>
                  </a:cubicBezTo>
                  <a:cubicBezTo>
                    <a:pt x="4766852" y="1814267"/>
                    <a:pt x="4766852" y="1816614"/>
                    <a:pt x="4769198" y="1821308"/>
                  </a:cubicBezTo>
                  <a:cubicBezTo>
                    <a:pt x="4769198" y="1823655"/>
                    <a:pt x="4769198" y="1823655"/>
                    <a:pt x="4769198" y="1823655"/>
                  </a:cubicBezTo>
                  <a:cubicBezTo>
                    <a:pt x="4764504" y="1828349"/>
                    <a:pt x="4762157" y="1833043"/>
                    <a:pt x="4762157" y="1840084"/>
                  </a:cubicBezTo>
                  <a:cubicBezTo>
                    <a:pt x="4762157" y="1844779"/>
                    <a:pt x="4764504" y="1847126"/>
                    <a:pt x="4766852" y="1851820"/>
                  </a:cubicBezTo>
                  <a:cubicBezTo>
                    <a:pt x="4764504" y="1854167"/>
                    <a:pt x="4764504" y="1856514"/>
                    <a:pt x="4762157" y="1858861"/>
                  </a:cubicBezTo>
                  <a:cubicBezTo>
                    <a:pt x="4762157" y="1844779"/>
                    <a:pt x="4759810" y="1833043"/>
                    <a:pt x="4755116" y="1821308"/>
                  </a:cubicBezTo>
                  <a:close/>
                  <a:moveTo>
                    <a:pt x="4745728" y="1727426"/>
                  </a:moveTo>
                  <a:cubicBezTo>
                    <a:pt x="4743381" y="1720385"/>
                    <a:pt x="4741034" y="1713344"/>
                    <a:pt x="4738687" y="1706303"/>
                  </a:cubicBezTo>
                  <a:cubicBezTo>
                    <a:pt x="4733993" y="1694568"/>
                    <a:pt x="4731646" y="1680485"/>
                    <a:pt x="4726952" y="1668750"/>
                  </a:cubicBezTo>
                  <a:cubicBezTo>
                    <a:pt x="4741034" y="1701609"/>
                    <a:pt x="4752769" y="1736814"/>
                    <a:pt x="4764504" y="1772020"/>
                  </a:cubicBezTo>
                  <a:cubicBezTo>
                    <a:pt x="4762157" y="1772020"/>
                    <a:pt x="4762157" y="1774367"/>
                    <a:pt x="4759810" y="1774367"/>
                  </a:cubicBezTo>
                  <a:cubicBezTo>
                    <a:pt x="4755116" y="1757938"/>
                    <a:pt x="4750422" y="1741508"/>
                    <a:pt x="4745728" y="1727426"/>
                  </a:cubicBezTo>
                  <a:close/>
                  <a:moveTo>
                    <a:pt x="4635417" y="1492722"/>
                  </a:moveTo>
                  <a:cubicBezTo>
                    <a:pt x="4637764" y="1502110"/>
                    <a:pt x="4642458" y="1509151"/>
                    <a:pt x="4644805" y="1518539"/>
                  </a:cubicBezTo>
                  <a:cubicBezTo>
                    <a:pt x="4647152" y="1525580"/>
                    <a:pt x="4649499" y="1532621"/>
                    <a:pt x="4651846" y="1539662"/>
                  </a:cubicBezTo>
                  <a:cubicBezTo>
                    <a:pt x="4654193" y="1549051"/>
                    <a:pt x="4658887" y="1558439"/>
                    <a:pt x="4661234" y="1565480"/>
                  </a:cubicBezTo>
                  <a:cubicBezTo>
                    <a:pt x="4663581" y="1570174"/>
                    <a:pt x="4663581" y="1577215"/>
                    <a:pt x="4665929" y="1581909"/>
                  </a:cubicBezTo>
                  <a:cubicBezTo>
                    <a:pt x="4658887" y="1570174"/>
                    <a:pt x="4651846" y="1558439"/>
                    <a:pt x="4644805" y="1546704"/>
                  </a:cubicBezTo>
                  <a:cubicBezTo>
                    <a:pt x="4640111" y="1537315"/>
                    <a:pt x="4637764" y="1527927"/>
                    <a:pt x="4633070" y="1518539"/>
                  </a:cubicBezTo>
                  <a:cubicBezTo>
                    <a:pt x="4630723" y="1511498"/>
                    <a:pt x="4626029" y="1502110"/>
                    <a:pt x="4623682" y="1495069"/>
                  </a:cubicBezTo>
                  <a:cubicBezTo>
                    <a:pt x="4618988" y="1485680"/>
                    <a:pt x="4614294" y="1473945"/>
                    <a:pt x="4609599" y="1464557"/>
                  </a:cubicBezTo>
                  <a:cubicBezTo>
                    <a:pt x="4607252" y="1457516"/>
                    <a:pt x="4602558" y="1450475"/>
                    <a:pt x="4600211" y="1443434"/>
                  </a:cubicBezTo>
                  <a:cubicBezTo>
                    <a:pt x="4595517" y="1431698"/>
                    <a:pt x="4590823" y="1422310"/>
                    <a:pt x="4586129" y="1410575"/>
                  </a:cubicBezTo>
                  <a:cubicBezTo>
                    <a:pt x="4583782" y="1408228"/>
                    <a:pt x="4583782" y="1403534"/>
                    <a:pt x="4581435" y="1401187"/>
                  </a:cubicBezTo>
                  <a:cubicBezTo>
                    <a:pt x="4597864" y="1424657"/>
                    <a:pt x="4616640" y="1450475"/>
                    <a:pt x="4630723" y="1476292"/>
                  </a:cubicBezTo>
                  <a:cubicBezTo>
                    <a:pt x="4630723" y="1480986"/>
                    <a:pt x="4633070" y="1488027"/>
                    <a:pt x="4635417" y="1492722"/>
                  </a:cubicBezTo>
                  <a:close/>
                  <a:moveTo>
                    <a:pt x="4574393" y="1391799"/>
                  </a:moveTo>
                  <a:cubicBezTo>
                    <a:pt x="4576741" y="1396493"/>
                    <a:pt x="4579088" y="1401187"/>
                    <a:pt x="4581435" y="1405881"/>
                  </a:cubicBezTo>
                  <a:cubicBezTo>
                    <a:pt x="4586129" y="1415269"/>
                    <a:pt x="4590823" y="1424657"/>
                    <a:pt x="4595517" y="1434045"/>
                  </a:cubicBezTo>
                  <a:cubicBezTo>
                    <a:pt x="4600211" y="1441087"/>
                    <a:pt x="4602558" y="1450475"/>
                    <a:pt x="4607252" y="1457516"/>
                  </a:cubicBezTo>
                  <a:cubicBezTo>
                    <a:pt x="4611946" y="1466904"/>
                    <a:pt x="4616640" y="1476292"/>
                    <a:pt x="4618988" y="1488027"/>
                  </a:cubicBezTo>
                  <a:cubicBezTo>
                    <a:pt x="4621334" y="1495069"/>
                    <a:pt x="4626029" y="1504457"/>
                    <a:pt x="4628376" y="1511498"/>
                  </a:cubicBezTo>
                  <a:cubicBezTo>
                    <a:pt x="4633070" y="1520886"/>
                    <a:pt x="4635417" y="1527927"/>
                    <a:pt x="4637764" y="1537315"/>
                  </a:cubicBezTo>
                  <a:cubicBezTo>
                    <a:pt x="4628376" y="1523233"/>
                    <a:pt x="4618988" y="1509151"/>
                    <a:pt x="4609599" y="1495069"/>
                  </a:cubicBezTo>
                  <a:cubicBezTo>
                    <a:pt x="4609599" y="1495069"/>
                    <a:pt x="4609599" y="1492722"/>
                    <a:pt x="4607252" y="1492722"/>
                  </a:cubicBezTo>
                  <a:cubicBezTo>
                    <a:pt x="4602558" y="1483333"/>
                    <a:pt x="4597864" y="1473945"/>
                    <a:pt x="4590823" y="1462210"/>
                  </a:cubicBezTo>
                  <a:cubicBezTo>
                    <a:pt x="4586129" y="1455169"/>
                    <a:pt x="4583782" y="1448128"/>
                    <a:pt x="4579088" y="1441087"/>
                  </a:cubicBezTo>
                  <a:cubicBezTo>
                    <a:pt x="4574393" y="1431698"/>
                    <a:pt x="4567353" y="1422310"/>
                    <a:pt x="4562658" y="1410575"/>
                  </a:cubicBezTo>
                  <a:cubicBezTo>
                    <a:pt x="4557964" y="1403534"/>
                    <a:pt x="4555617" y="1396493"/>
                    <a:pt x="4550923" y="1389451"/>
                  </a:cubicBezTo>
                  <a:cubicBezTo>
                    <a:pt x="4543882" y="1377716"/>
                    <a:pt x="4536841" y="1368328"/>
                    <a:pt x="4532147" y="1356593"/>
                  </a:cubicBezTo>
                  <a:cubicBezTo>
                    <a:pt x="4529800" y="1351899"/>
                    <a:pt x="4525106" y="1344858"/>
                    <a:pt x="4522759" y="1340164"/>
                  </a:cubicBezTo>
                  <a:cubicBezTo>
                    <a:pt x="4513371" y="1323734"/>
                    <a:pt x="4501635" y="1307305"/>
                    <a:pt x="4492247" y="1293223"/>
                  </a:cubicBezTo>
                  <a:cubicBezTo>
                    <a:pt x="4487553" y="1286181"/>
                    <a:pt x="4482859" y="1279140"/>
                    <a:pt x="4478165" y="1274446"/>
                  </a:cubicBezTo>
                  <a:cubicBezTo>
                    <a:pt x="4513371" y="1311999"/>
                    <a:pt x="4543882" y="1351899"/>
                    <a:pt x="4574393" y="1391799"/>
                  </a:cubicBezTo>
                  <a:close/>
                  <a:moveTo>
                    <a:pt x="3020649" y="373180"/>
                  </a:moveTo>
                  <a:cubicBezTo>
                    <a:pt x="3015955" y="375527"/>
                    <a:pt x="3013608" y="377874"/>
                    <a:pt x="3008914" y="377874"/>
                  </a:cubicBezTo>
                  <a:cubicBezTo>
                    <a:pt x="3006567" y="380222"/>
                    <a:pt x="3004219" y="380222"/>
                    <a:pt x="2999525" y="382569"/>
                  </a:cubicBezTo>
                  <a:cubicBezTo>
                    <a:pt x="2997178" y="377874"/>
                    <a:pt x="2992484" y="373180"/>
                    <a:pt x="2985443" y="373180"/>
                  </a:cubicBezTo>
                  <a:cubicBezTo>
                    <a:pt x="2985443" y="373180"/>
                    <a:pt x="2985443" y="373180"/>
                    <a:pt x="2985443" y="373180"/>
                  </a:cubicBezTo>
                  <a:cubicBezTo>
                    <a:pt x="2994831" y="373180"/>
                    <a:pt x="3004219" y="373180"/>
                    <a:pt x="3011261" y="373180"/>
                  </a:cubicBezTo>
                  <a:cubicBezTo>
                    <a:pt x="3013608" y="373180"/>
                    <a:pt x="3015955" y="373180"/>
                    <a:pt x="3020649" y="373180"/>
                  </a:cubicBezTo>
                  <a:close/>
                  <a:moveTo>
                    <a:pt x="2980749" y="373180"/>
                  </a:moveTo>
                  <a:cubicBezTo>
                    <a:pt x="2973708" y="373180"/>
                    <a:pt x="2969014" y="377874"/>
                    <a:pt x="2966667" y="382569"/>
                  </a:cubicBezTo>
                  <a:cubicBezTo>
                    <a:pt x="2964320" y="382569"/>
                    <a:pt x="2964320" y="380222"/>
                    <a:pt x="2961973" y="380222"/>
                  </a:cubicBezTo>
                  <a:cubicBezTo>
                    <a:pt x="2959626" y="377874"/>
                    <a:pt x="2954932" y="375527"/>
                    <a:pt x="2952585" y="373180"/>
                  </a:cubicBezTo>
                  <a:cubicBezTo>
                    <a:pt x="2952585" y="373180"/>
                    <a:pt x="2952585" y="373180"/>
                    <a:pt x="2952585" y="373180"/>
                  </a:cubicBezTo>
                  <a:cubicBezTo>
                    <a:pt x="2959626" y="373180"/>
                    <a:pt x="2971361" y="373180"/>
                    <a:pt x="2980749" y="373180"/>
                  </a:cubicBezTo>
                  <a:close/>
                  <a:moveTo>
                    <a:pt x="2408070" y="234705"/>
                  </a:moveTo>
                  <a:cubicBezTo>
                    <a:pt x="2412764" y="239399"/>
                    <a:pt x="2417458" y="244093"/>
                    <a:pt x="2424499" y="244093"/>
                  </a:cubicBezTo>
                  <a:cubicBezTo>
                    <a:pt x="2426846" y="244093"/>
                    <a:pt x="2429193" y="244093"/>
                    <a:pt x="2433887" y="241746"/>
                  </a:cubicBezTo>
                  <a:cubicBezTo>
                    <a:pt x="2433887" y="244093"/>
                    <a:pt x="2433887" y="246440"/>
                    <a:pt x="2436234" y="248787"/>
                  </a:cubicBezTo>
                  <a:cubicBezTo>
                    <a:pt x="2429193" y="248787"/>
                    <a:pt x="2419805" y="251134"/>
                    <a:pt x="2412764" y="251134"/>
                  </a:cubicBezTo>
                  <a:cubicBezTo>
                    <a:pt x="2408070" y="251134"/>
                    <a:pt x="2401029" y="251134"/>
                    <a:pt x="2396334" y="253481"/>
                  </a:cubicBezTo>
                  <a:cubicBezTo>
                    <a:pt x="2396334" y="251134"/>
                    <a:pt x="2393987" y="248787"/>
                    <a:pt x="2393987" y="246440"/>
                  </a:cubicBezTo>
                  <a:cubicBezTo>
                    <a:pt x="2396334" y="244093"/>
                    <a:pt x="2398681" y="244093"/>
                    <a:pt x="2401029" y="241746"/>
                  </a:cubicBezTo>
                  <a:cubicBezTo>
                    <a:pt x="2401029" y="239399"/>
                    <a:pt x="2405723" y="237052"/>
                    <a:pt x="2408070" y="234705"/>
                  </a:cubicBezTo>
                  <a:close/>
                  <a:moveTo>
                    <a:pt x="943513" y="781566"/>
                  </a:moveTo>
                  <a:cubicBezTo>
                    <a:pt x="938819" y="786261"/>
                    <a:pt x="931777" y="790955"/>
                    <a:pt x="927083" y="795649"/>
                  </a:cubicBezTo>
                  <a:cubicBezTo>
                    <a:pt x="920042" y="802690"/>
                    <a:pt x="910654" y="809731"/>
                    <a:pt x="903613" y="816772"/>
                  </a:cubicBezTo>
                  <a:cubicBezTo>
                    <a:pt x="896572" y="823813"/>
                    <a:pt x="887184" y="830854"/>
                    <a:pt x="880142" y="837896"/>
                  </a:cubicBezTo>
                  <a:cubicBezTo>
                    <a:pt x="875448" y="842590"/>
                    <a:pt x="870754" y="844937"/>
                    <a:pt x="866060" y="849631"/>
                  </a:cubicBezTo>
                  <a:cubicBezTo>
                    <a:pt x="863713" y="847284"/>
                    <a:pt x="863713" y="847284"/>
                    <a:pt x="861366" y="847284"/>
                  </a:cubicBezTo>
                  <a:cubicBezTo>
                    <a:pt x="861366" y="844937"/>
                    <a:pt x="863713" y="842590"/>
                    <a:pt x="863713" y="840243"/>
                  </a:cubicBezTo>
                  <a:cubicBezTo>
                    <a:pt x="866060" y="835549"/>
                    <a:pt x="868407" y="830854"/>
                    <a:pt x="870754" y="826160"/>
                  </a:cubicBezTo>
                  <a:cubicBezTo>
                    <a:pt x="875448" y="819119"/>
                    <a:pt x="880142" y="809731"/>
                    <a:pt x="882489" y="802690"/>
                  </a:cubicBezTo>
                  <a:cubicBezTo>
                    <a:pt x="884837" y="797996"/>
                    <a:pt x="887184" y="793302"/>
                    <a:pt x="889531" y="788608"/>
                  </a:cubicBezTo>
                  <a:cubicBezTo>
                    <a:pt x="889531" y="786261"/>
                    <a:pt x="891878" y="783914"/>
                    <a:pt x="891878" y="781566"/>
                  </a:cubicBezTo>
                  <a:cubicBezTo>
                    <a:pt x="896572" y="781566"/>
                    <a:pt x="903613" y="779219"/>
                    <a:pt x="908307" y="779219"/>
                  </a:cubicBezTo>
                  <a:cubicBezTo>
                    <a:pt x="922389" y="783914"/>
                    <a:pt x="931777" y="781566"/>
                    <a:pt x="943513" y="781566"/>
                  </a:cubicBezTo>
                  <a:close/>
                  <a:moveTo>
                    <a:pt x="788608" y="816772"/>
                  </a:move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86261" y="821466"/>
                    <a:pt x="783914" y="823813"/>
                    <a:pt x="781566" y="828507"/>
                  </a:cubicBezTo>
                  <a:cubicBezTo>
                    <a:pt x="779219" y="830854"/>
                    <a:pt x="779219" y="833202"/>
                    <a:pt x="776872" y="835549"/>
                  </a:cubicBezTo>
                  <a:cubicBezTo>
                    <a:pt x="781566" y="830854"/>
                    <a:pt x="783914" y="823813"/>
                    <a:pt x="788608" y="816772"/>
                  </a:cubicBezTo>
                  <a:cubicBezTo>
                    <a:pt x="788608" y="819119"/>
                    <a:pt x="788608" y="819119"/>
                    <a:pt x="788608" y="816772"/>
                  </a:cubicBezTo>
                  <a:close/>
                  <a:moveTo>
                    <a:pt x="422468" y="1232199"/>
                  </a:moveTo>
                  <a:cubicBezTo>
                    <a:pt x="417774" y="1234546"/>
                    <a:pt x="415427" y="1236893"/>
                    <a:pt x="410733" y="1239241"/>
                  </a:cubicBezTo>
                  <a:cubicBezTo>
                    <a:pt x="408386" y="1241588"/>
                    <a:pt x="408386" y="1241588"/>
                    <a:pt x="406039" y="1241588"/>
                  </a:cubicBezTo>
                  <a:cubicBezTo>
                    <a:pt x="413080" y="1229852"/>
                    <a:pt x="420121" y="1220464"/>
                    <a:pt x="427162" y="1208729"/>
                  </a:cubicBezTo>
                  <a:cubicBezTo>
                    <a:pt x="429509" y="1204035"/>
                    <a:pt x="434204" y="1199341"/>
                    <a:pt x="436551" y="1194647"/>
                  </a:cubicBezTo>
                  <a:cubicBezTo>
                    <a:pt x="441245" y="1187606"/>
                    <a:pt x="448286" y="1178217"/>
                    <a:pt x="452980" y="1171176"/>
                  </a:cubicBezTo>
                  <a:cubicBezTo>
                    <a:pt x="452980" y="1171176"/>
                    <a:pt x="455327" y="1173523"/>
                    <a:pt x="457674" y="1173523"/>
                  </a:cubicBezTo>
                  <a:cubicBezTo>
                    <a:pt x="457674" y="1175870"/>
                    <a:pt x="455327" y="1180564"/>
                    <a:pt x="455327" y="1182911"/>
                  </a:cubicBezTo>
                  <a:cubicBezTo>
                    <a:pt x="452980" y="1187606"/>
                    <a:pt x="452980" y="1189953"/>
                    <a:pt x="450633" y="1194647"/>
                  </a:cubicBezTo>
                  <a:cubicBezTo>
                    <a:pt x="448286" y="1199341"/>
                    <a:pt x="448286" y="1204035"/>
                    <a:pt x="445939" y="1208729"/>
                  </a:cubicBezTo>
                  <a:cubicBezTo>
                    <a:pt x="443592" y="1213423"/>
                    <a:pt x="443592" y="1215770"/>
                    <a:pt x="443592" y="1220464"/>
                  </a:cubicBezTo>
                  <a:cubicBezTo>
                    <a:pt x="443592" y="1220464"/>
                    <a:pt x="441245" y="1222811"/>
                    <a:pt x="441245" y="1222811"/>
                  </a:cubicBezTo>
                  <a:cubicBezTo>
                    <a:pt x="431857" y="1225158"/>
                    <a:pt x="427162" y="1227505"/>
                    <a:pt x="422468" y="1232199"/>
                  </a:cubicBezTo>
                  <a:close/>
                  <a:moveTo>
                    <a:pt x="253481" y="1718038"/>
                  </a:moveTo>
                  <a:cubicBezTo>
                    <a:pt x="253481" y="1718038"/>
                    <a:pt x="253481" y="1718038"/>
                    <a:pt x="253481" y="1718038"/>
                  </a:cubicBezTo>
                  <a:cubicBezTo>
                    <a:pt x="258175" y="1713344"/>
                    <a:pt x="262869" y="1710997"/>
                    <a:pt x="265216" y="1708650"/>
                  </a:cubicBezTo>
                  <a:cubicBezTo>
                    <a:pt x="269910" y="1706303"/>
                    <a:pt x="272257" y="1703956"/>
                    <a:pt x="276951" y="1701609"/>
                  </a:cubicBezTo>
                  <a:cubicBezTo>
                    <a:pt x="281646" y="1699262"/>
                    <a:pt x="283993" y="1696915"/>
                    <a:pt x="288687" y="1694568"/>
                  </a:cubicBezTo>
                  <a:cubicBezTo>
                    <a:pt x="293381" y="1692221"/>
                    <a:pt x="295728" y="1689873"/>
                    <a:pt x="300422" y="1687526"/>
                  </a:cubicBezTo>
                  <a:cubicBezTo>
                    <a:pt x="305116" y="1685179"/>
                    <a:pt x="307463" y="1682832"/>
                    <a:pt x="312157" y="1680485"/>
                  </a:cubicBezTo>
                  <a:cubicBezTo>
                    <a:pt x="314504" y="1678138"/>
                    <a:pt x="316851" y="1678138"/>
                    <a:pt x="319198" y="1675791"/>
                  </a:cubicBezTo>
                  <a:cubicBezTo>
                    <a:pt x="319198" y="1678138"/>
                    <a:pt x="321545" y="1680485"/>
                    <a:pt x="323892" y="1680485"/>
                  </a:cubicBezTo>
                  <a:cubicBezTo>
                    <a:pt x="319198" y="1685179"/>
                    <a:pt x="316851" y="1689873"/>
                    <a:pt x="312157" y="1694568"/>
                  </a:cubicBezTo>
                  <a:cubicBezTo>
                    <a:pt x="309810" y="1699262"/>
                    <a:pt x="305116" y="1701609"/>
                    <a:pt x="302769" y="1706303"/>
                  </a:cubicBezTo>
                  <a:cubicBezTo>
                    <a:pt x="293381" y="1718038"/>
                    <a:pt x="283993" y="1732120"/>
                    <a:pt x="272257" y="1743855"/>
                  </a:cubicBezTo>
                  <a:cubicBezTo>
                    <a:pt x="269910" y="1746203"/>
                    <a:pt x="267563" y="1750897"/>
                    <a:pt x="265216" y="1753244"/>
                  </a:cubicBezTo>
                  <a:cubicBezTo>
                    <a:pt x="265216" y="1753244"/>
                    <a:pt x="265216" y="1750897"/>
                    <a:pt x="265216" y="1750897"/>
                  </a:cubicBezTo>
                  <a:cubicBezTo>
                    <a:pt x="262869" y="1741508"/>
                    <a:pt x="258175" y="1729773"/>
                    <a:pt x="253481" y="1718038"/>
                  </a:cubicBezTo>
                  <a:close/>
                  <a:moveTo>
                    <a:pt x="93882" y="2952584"/>
                  </a:moveTo>
                  <a:cubicBezTo>
                    <a:pt x="93882" y="2952584"/>
                    <a:pt x="93882" y="2954932"/>
                    <a:pt x="93882" y="2954932"/>
                  </a:cubicBezTo>
                  <a:cubicBezTo>
                    <a:pt x="93882" y="2954932"/>
                    <a:pt x="93882" y="2957279"/>
                    <a:pt x="93882" y="2957279"/>
                  </a:cubicBezTo>
                  <a:cubicBezTo>
                    <a:pt x="93882" y="2957279"/>
                    <a:pt x="93882" y="2957279"/>
                    <a:pt x="93882" y="2957279"/>
                  </a:cubicBezTo>
                  <a:cubicBezTo>
                    <a:pt x="93882" y="2954932"/>
                    <a:pt x="93882" y="2954932"/>
                    <a:pt x="93882" y="2952584"/>
                  </a:cubicBezTo>
                  <a:close/>
                  <a:moveTo>
                    <a:pt x="1232199" y="4499288"/>
                  </a:moveTo>
                  <a:cubicBezTo>
                    <a:pt x="1234546" y="4499288"/>
                    <a:pt x="1234546" y="4499288"/>
                    <a:pt x="1236894" y="4499288"/>
                  </a:cubicBezTo>
                  <a:cubicBezTo>
                    <a:pt x="1236894" y="4499288"/>
                    <a:pt x="1236894" y="4501635"/>
                    <a:pt x="1236894" y="4501635"/>
                  </a:cubicBezTo>
                  <a:cubicBezTo>
                    <a:pt x="1236894" y="4501635"/>
                    <a:pt x="1236894" y="4501635"/>
                    <a:pt x="1236894" y="4503982"/>
                  </a:cubicBezTo>
                  <a:cubicBezTo>
                    <a:pt x="1234546" y="4501635"/>
                    <a:pt x="1229852" y="4499288"/>
                    <a:pt x="1227505" y="4496941"/>
                  </a:cubicBezTo>
                  <a:cubicBezTo>
                    <a:pt x="1227505" y="4499288"/>
                    <a:pt x="1229852" y="4499288"/>
                    <a:pt x="1232199" y="4499288"/>
                  </a:cubicBezTo>
                  <a:close/>
                  <a:moveTo>
                    <a:pt x="1938660" y="4790322"/>
                  </a:moveTo>
                  <a:cubicBezTo>
                    <a:pt x="1938660" y="4785628"/>
                    <a:pt x="1936313" y="4778587"/>
                    <a:pt x="1931619" y="4776239"/>
                  </a:cubicBezTo>
                  <a:cubicBezTo>
                    <a:pt x="1943355" y="4778587"/>
                    <a:pt x="1957437" y="4780934"/>
                    <a:pt x="1969172" y="4783281"/>
                  </a:cubicBezTo>
                  <a:cubicBezTo>
                    <a:pt x="1980907" y="4785628"/>
                    <a:pt x="1992642" y="4787975"/>
                    <a:pt x="2006725" y="4790322"/>
                  </a:cubicBezTo>
                  <a:cubicBezTo>
                    <a:pt x="2004378" y="4790322"/>
                    <a:pt x="1999684" y="4790322"/>
                    <a:pt x="1997336" y="4790322"/>
                  </a:cubicBezTo>
                  <a:cubicBezTo>
                    <a:pt x="1985601" y="4790322"/>
                    <a:pt x="1976213" y="4790322"/>
                    <a:pt x="1964478" y="4790322"/>
                  </a:cubicBezTo>
                  <a:cubicBezTo>
                    <a:pt x="1955090" y="4790322"/>
                    <a:pt x="1945702" y="4790322"/>
                    <a:pt x="1938660" y="4790322"/>
                  </a:cubicBezTo>
                  <a:close/>
                  <a:moveTo>
                    <a:pt x="4604905" y="3504140"/>
                  </a:moveTo>
                  <a:cubicBezTo>
                    <a:pt x="4607252" y="3501793"/>
                    <a:pt x="4607252" y="3499446"/>
                    <a:pt x="4609599" y="3497099"/>
                  </a:cubicBezTo>
                  <a:cubicBezTo>
                    <a:pt x="4611946" y="3499446"/>
                    <a:pt x="4611946" y="3499446"/>
                    <a:pt x="4614294" y="3499446"/>
                  </a:cubicBezTo>
                  <a:cubicBezTo>
                    <a:pt x="4611946" y="3504140"/>
                    <a:pt x="4609599" y="3508834"/>
                    <a:pt x="4607252" y="3513529"/>
                  </a:cubicBezTo>
                  <a:cubicBezTo>
                    <a:pt x="4604905" y="3513529"/>
                    <a:pt x="4602558" y="3511182"/>
                    <a:pt x="4600211" y="3511182"/>
                  </a:cubicBezTo>
                  <a:cubicBezTo>
                    <a:pt x="4602558" y="3508834"/>
                    <a:pt x="4602558" y="3506487"/>
                    <a:pt x="4604905" y="3504140"/>
                  </a:cubicBezTo>
                  <a:close/>
                  <a:moveTo>
                    <a:pt x="4640111" y="3440770"/>
                  </a:moveTo>
                  <a:cubicBezTo>
                    <a:pt x="4640111" y="3438423"/>
                    <a:pt x="4642458" y="3436076"/>
                    <a:pt x="4642458" y="3433729"/>
                  </a:cubicBezTo>
                  <a:cubicBezTo>
                    <a:pt x="4644805" y="3431382"/>
                    <a:pt x="4644805" y="3429035"/>
                    <a:pt x="4647152" y="3426688"/>
                  </a:cubicBezTo>
                  <a:cubicBezTo>
                    <a:pt x="4644805" y="3431382"/>
                    <a:pt x="4642458" y="3438423"/>
                    <a:pt x="4640111" y="3443117"/>
                  </a:cubicBezTo>
                  <a:cubicBezTo>
                    <a:pt x="4640111" y="3443117"/>
                    <a:pt x="4640111" y="3443117"/>
                    <a:pt x="4640111" y="3440770"/>
                  </a:cubicBezTo>
                  <a:close/>
                  <a:moveTo>
                    <a:pt x="4795016" y="1959784"/>
                  </a:moveTo>
                  <a:cubicBezTo>
                    <a:pt x="4795016" y="1957437"/>
                    <a:pt x="4795016" y="1955090"/>
                    <a:pt x="4795016" y="1955090"/>
                  </a:cubicBezTo>
                  <a:cubicBezTo>
                    <a:pt x="4795016" y="1945702"/>
                    <a:pt x="4792669" y="1933966"/>
                    <a:pt x="4792669" y="1924578"/>
                  </a:cubicBezTo>
                  <a:cubicBezTo>
                    <a:pt x="4792669" y="1922231"/>
                    <a:pt x="4792669" y="1922231"/>
                    <a:pt x="4792669" y="1919884"/>
                  </a:cubicBezTo>
                  <a:cubicBezTo>
                    <a:pt x="4792669" y="1910496"/>
                    <a:pt x="4790322" y="1903455"/>
                    <a:pt x="4790322" y="1896413"/>
                  </a:cubicBezTo>
                  <a:cubicBezTo>
                    <a:pt x="4790322" y="1894066"/>
                    <a:pt x="4790322" y="1891719"/>
                    <a:pt x="4790322" y="1889372"/>
                  </a:cubicBezTo>
                  <a:cubicBezTo>
                    <a:pt x="4790322" y="1887025"/>
                    <a:pt x="4790322" y="1887025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2669" y="1887025"/>
                    <a:pt x="4795016" y="1891719"/>
                    <a:pt x="4795016" y="1894066"/>
                  </a:cubicBezTo>
                  <a:cubicBezTo>
                    <a:pt x="4797363" y="1898761"/>
                    <a:pt x="4797363" y="1903455"/>
                    <a:pt x="4799710" y="1910496"/>
                  </a:cubicBezTo>
                  <a:cubicBezTo>
                    <a:pt x="4799710" y="1912843"/>
                    <a:pt x="4802057" y="1917537"/>
                    <a:pt x="4802057" y="1919884"/>
                  </a:cubicBezTo>
                  <a:cubicBezTo>
                    <a:pt x="4804404" y="1926925"/>
                    <a:pt x="4804404" y="1931619"/>
                    <a:pt x="4806751" y="1938660"/>
                  </a:cubicBezTo>
                  <a:cubicBezTo>
                    <a:pt x="4806751" y="1941007"/>
                    <a:pt x="4809098" y="1943354"/>
                    <a:pt x="4809098" y="1948049"/>
                  </a:cubicBezTo>
                  <a:cubicBezTo>
                    <a:pt x="4809098" y="1950396"/>
                    <a:pt x="4811445" y="1955090"/>
                    <a:pt x="4811445" y="1957437"/>
                  </a:cubicBezTo>
                  <a:cubicBezTo>
                    <a:pt x="4806751" y="1959784"/>
                    <a:pt x="4802057" y="1962131"/>
                    <a:pt x="4799710" y="1966825"/>
                  </a:cubicBezTo>
                  <a:cubicBezTo>
                    <a:pt x="4795016" y="1962131"/>
                    <a:pt x="4795016" y="1962131"/>
                    <a:pt x="4795016" y="1959784"/>
                  </a:cubicBezTo>
                  <a:close/>
                  <a:moveTo>
                    <a:pt x="4778587" y="1821308"/>
                  </a:moveTo>
                  <a:cubicBezTo>
                    <a:pt x="4778587" y="1821308"/>
                    <a:pt x="4776240" y="1821308"/>
                    <a:pt x="4776240" y="1821308"/>
                  </a:cubicBezTo>
                  <a:cubicBezTo>
                    <a:pt x="4773892" y="1816614"/>
                    <a:pt x="4773892" y="1811920"/>
                    <a:pt x="4771546" y="1809573"/>
                  </a:cubicBezTo>
                  <a:cubicBezTo>
                    <a:pt x="4771546" y="1809573"/>
                    <a:pt x="4771546" y="1809573"/>
                    <a:pt x="4771546" y="1809573"/>
                  </a:cubicBezTo>
                  <a:cubicBezTo>
                    <a:pt x="4773892" y="1809573"/>
                    <a:pt x="4773892" y="1809573"/>
                    <a:pt x="4776240" y="1809573"/>
                  </a:cubicBezTo>
                  <a:cubicBezTo>
                    <a:pt x="4776240" y="1814267"/>
                    <a:pt x="4778587" y="1816614"/>
                    <a:pt x="4778587" y="1821308"/>
                  </a:cubicBezTo>
                  <a:close/>
                  <a:moveTo>
                    <a:pt x="4607252" y="1401187"/>
                  </a:moveTo>
                  <a:cubicBezTo>
                    <a:pt x="4604905" y="1396493"/>
                    <a:pt x="4602558" y="1391799"/>
                    <a:pt x="4600211" y="1389451"/>
                  </a:cubicBezTo>
                  <a:cubicBezTo>
                    <a:pt x="4597864" y="1384757"/>
                    <a:pt x="4595517" y="1380063"/>
                    <a:pt x="4595517" y="1375369"/>
                  </a:cubicBezTo>
                  <a:cubicBezTo>
                    <a:pt x="4593170" y="1373022"/>
                    <a:pt x="4593170" y="1368328"/>
                    <a:pt x="4590823" y="1365981"/>
                  </a:cubicBezTo>
                  <a:cubicBezTo>
                    <a:pt x="4590823" y="1368328"/>
                    <a:pt x="4593170" y="1368328"/>
                    <a:pt x="4593170" y="1370675"/>
                  </a:cubicBezTo>
                  <a:cubicBezTo>
                    <a:pt x="4597864" y="1380063"/>
                    <a:pt x="4600211" y="1389451"/>
                    <a:pt x="4607252" y="1401187"/>
                  </a:cubicBezTo>
                  <a:close/>
                  <a:moveTo>
                    <a:pt x="309810" y="1354246"/>
                  </a:moveTo>
                  <a:cubicBezTo>
                    <a:pt x="307463" y="1356593"/>
                    <a:pt x="307463" y="1358940"/>
                    <a:pt x="305116" y="1361287"/>
                  </a:cubicBezTo>
                  <a:cubicBezTo>
                    <a:pt x="305116" y="1361287"/>
                    <a:pt x="305116" y="1363634"/>
                    <a:pt x="302769" y="1363634"/>
                  </a:cubicBezTo>
                  <a:cubicBezTo>
                    <a:pt x="302769" y="1361287"/>
                    <a:pt x="305116" y="1356593"/>
                    <a:pt x="305116" y="1354246"/>
                  </a:cubicBezTo>
                  <a:cubicBezTo>
                    <a:pt x="307463" y="1354246"/>
                    <a:pt x="309810" y="1354246"/>
                    <a:pt x="309810" y="1354246"/>
                  </a:cubicBezTo>
                  <a:close/>
                  <a:moveTo>
                    <a:pt x="93882" y="1966825"/>
                  </a:moveTo>
                  <a:cubicBezTo>
                    <a:pt x="96229" y="1959784"/>
                    <a:pt x="98576" y="1952743"/>
                    <a:pt x="100923" y="1945702"/>
                  </a:cubicBezTo>
                  <a:cubicBezTo>
                    <a:pt x="103270" y="1936313"/>
                    <a:pt x="105617" y="1929272"/>
                    <a:pt x="110311" y="1919884"/>
                  </a:cubicBezTo>
                  <a:cubicBezTo>
                    <a:pt x="112658" y="1912843"/>
                    <a:pt x="115005" y="1905802"/>
                    <a:pt x="117352" y="1901108"/>
                  </a:cubicBezTo>
                  <a:cubicBezTo>
                    <a:pt x="119699" y="1894066"/>
                    <a:pt x="122046" y="1889372"/>
                    <a:pt x="124393" y="1882331"/>
                  </a:cubicBezTo>
                  <a:cubicBezTo>
                    <a:pt x="126741" y="1877637"/>
                    <a:pt x="129088" y="1872943"/>
                    <a:pt x="131435" y="1868249"/>
                  </a:cubicBezTo>
                  <a:cubicBezTo>
                    <a:pt x="133782" y="1863555"/>
                    <a:pt x="136129" y="1861208"/>
                    <a:pt x="138476" y="1856514"/>
                  </a:cubicBezTo>
                  <a:cubicBezTo>
                    <a:pt x="140823" y="1851820"/>
                    <a:pt x="143170" y="1844779"/>
                    <a:pt x="147864" y="1840084"/>
                  </a:cubicBezTo>
                  <a:cubicBezTo>
                    <a:pt x="150211" y="1835390"/>
                    <a:pt x="152558" y="1833043"/>
                    <a:pt x="154905" y="1828349"/>
                  </a:cubicBezTo>
                  <a:cubicBezTo>
                    <a:pt x="157252" y="1823655"/>
                    <a:pt x="161946" y="1818961"/>
                    <a:pt x="164293" y="1814267"/>
                  </a:cubicBezTo>
                  <a:cubicBezTo>
                    <a:pt x="166640" y="1809573"/>
                    <a:pt x="168987" y="1807226"/>
                    <a:pt x="173681" y="1802532"/>
                  </a:cubicBezTo>
                  <a:cubicBezTo>
                    <a:pt x="176028" y="1797838"/>
                    <a:pt x="180723" y="1793144"/>
                    <a:pt x="183070" y="1788449"/>
                  </a:cubicBezTo>
                  <a:cubicBezTo>
                    <a:pt x="185417" y="1783755"/>
                    <a:pt x="190111" y="1781408"/>
                    <a:pt x="192458" y="1776714"/>
                  </a:cubicBezTo>
                  <a:cubicBezTo>
                    <a:pt x="194805" y="1772020"/>
                    <a:pt x="199499" y="1769673"/>
                    <a:pt x="201846" y="1764979"/>
                  </a:cubicBezTo>
                  <a:cubicBezTo>
                    <a:pt x="204193" y="1762632"/>
                    <a:pt x="208887" y="1757938"/>
                    <a:pt x="211234" y="1755591"/>
                  </a:cubicBezTo>
                  <a:cubicBezTo>
                    <a:pt x="215928" y="1750897"/>
                    <a:pt x="218275" y="1748550"/>
                    <a:pt x="222969" y="1743855"/>
                  </a:cubicBezTo>
                  <a:cubicBezTo>
                    <a:pt x="225316" y="1741508"/>
                    <a:pt x="230011" y="1736814"/>
                    <a:pt x="232358" y="1734467"/>
                  </a:cubicBezTo>
                  <a:cubicBezTo>
                    <a:pt x="237052" y="1732120"/>
                    <a:pt x="239399" y="1727426"/>
                    <a:pt x="244093" y="1725079"/>
                  </a:cubicBezTo>
                  <a:cubicBezTo>
                    <a:pt x="246440" y="1722732"/>
                    <a:pt x="248787" y="1720385"/>
                    <a:pt x="253481" y="1718038"/>
                  </a:cubicBezTo>
                  <a:cubicBezTo>
                    <a:pt x="253481" y="1720385"/>
                    <a:pt x="255828" y="1722732"/>
                    <a:pt x="255828" y="1727426"/>
                  </a:cubicBezTo>
                  <a:cubicBezTo>
                    <a:pt x="255828" y="1729773"/>
                    <a:pt x="258175" y="1729773"/>
                    <a:pt x="258175" y="1732120"/>
                  </a:cubicBezTo>
                  <a:cubicBezTo>
                    <a:pt x="260522" y="1739161"/>
                    <a:pt x="262869" y="1743855"/>
                    <a:pt x="265216" y="1750897"/>
                  </a:cubicBezTo>
                  <a:cubicBezTo>
                    <a:pt x="265216" y="1750897"/>
                    <a:pt x="265216" y="1750897"/>
                    <a:pt x="265216" y="1753244"/>
                  </a:cubicBezTo>
                  <a:cubicBezTo>
                    <a:pt x="265216" y="1753244"/>
                    <a:pt x="265216" y="1755591"/>
                    <a:pt x="265216" y="1755591"/>
                  </a:cubicBezTo>
                  <a:cubicBezTo>
                    <a:pt x="265216" y="1757938"/>
                    <a:pt x="262869" y="1757938"/>
                    <a:pt x="262869" y="1760285"/>
                  </a:cubicBezTo>
                  <a:cubicBezTo>
                    <a:pt x="255828" y="1767326"/>
                    <a:pt x="251134" y="1776714"/>
                    <a:pt x="244093" y="1783755"/>
                  </a:cubicBezTo>
                  <a:cubicBezTo>
                    <a:pt x="239399" y="1788449"/>
                    <a:pt x="237052" y="1795491"/>
                    <a:pt x="232358" y="1800185"/>
                  </a:cubicBezTo>
                  <a:cubicBezTo>
                    <a:pt x="227664" y="1807226"/>
                    <a:pt x="222969" y="1814267"/>
                    <a:pt x="215928" y="1823655"/>
                  </a:cubicBezTo>
                  <a:cubicBezTo>
                    <a:pt x="211234" y="1828349"/>
                    <a:pt x="208887" y="1835390"/>
                    <a:pt x="204193" y="1840084"/>
                  </a:cubicBezTo>
                  <a:cubicBezTo>
                    <a:pt x="201846" y="1842432"/>
                    <a:pt x="201846" y="1844779"/>
                    <a:pt x="199499" y="1847126"/>
                  </a:cubicBezTo>
                  <a:cubicBezTo>
                    <a:pt x="154905" y="1865902"/>
                    <a:pt x="112658" y="1912843"/>
                    <a:pt x="86841" y="1976213"/>
                  </a:cubicBezTo>
                  <a:cubicBezTo>
                    <a:pt x="89188" y="1973866"/>
                    <a:pt x="91535" y="1971519"/>
                    <a:pt x="93882" y="1966825"/>
                  </a:cubicBezTo>
                  <a:close/>
                  <a:moveTo>
                    <a:pt x="1718038" y="4726952"/>
                  </a:moveTo>
                  <a:cubicBezTo>
                    <a:pt x="1722732" y="4729299"/>
                    <a:pt x="1727426" y="4731646"/>
                    <a:pt x="1732120" y="4733993"/>
                  </a:cubicBezTo>
                  <a:cubicBezTo>
                    <a:pt x="1734467" y="4736340"/>
                    <a:pt x="1736814" y="4736340"/>
                    <a:pt x="1739161" y="4738687"/>
                  </a:cubicBezTo>
                  <a:cubicBezTo>
                    <a:pt x="1732120" y="4736340"/>
                    <a:pt x="1722732" y="4733993"/>
                    <a:pt x="1715691" y="4731646"/>
                  </a:cubicBezTo>
                  <a:cubicBezTo>
                    <a:pt x="1718038" y="4729299"/>
                    <a:pt x="1718038" y="4726952"/>
                    <a:pt x="1718038" y="4726952"/>
                  </a:cubicBezTo>
                  <a:close/>
                  <a:moveTo>
                    <a:pt x="2800027" y="4813792"/>
                  </a:moveTo>
                  <a:cubicBezTo>
                    <a:pt x="2800027" y="4811445"/>
                    <a:pt x="2797679" y="4809098"/>
                    <a:pt x="2797679" y="4806751"/>
                  </a:cubicBezTo>
                  <a:cubicBezTo>
                    <a:pt x="2797679" y="4806751"/>
                    <a:pt x="2797679" y="4806751"/>
                    <a:pt x="2797679" y="4806751"/>
                  </a:cubicBezTo>
                  <a:cubicBezTo>
                    <a:pt x="2797679" y="4806751"/>
                    <a:pt x="2800027" y="4806751"/>
                    <a:pt x="2800027" y="4804404"/>
                  </a:cubicBezTo>
                  <a:cubicBezTo>
                    <a:pt x="2802374" y="4809098"/>
                    <a:pt x="2807068" y="4811445"/>
                    <a:pt x="2811762" y="4811445"/>
                  </a:cubicBezTo>
                  <a:cubicBezTo>
                    <a:pt x="2807068" y="4811445"/>
                    <a:pt x="2802374" y="4811445"/>
                    <a:pt x="2800027" y="4813792"/>
                  </a:cubicBezTo>
                  <a:close/>
                  <a:moveTo>
                    <a:pt x="4696440" y="3314030"/>
                  </a:moveTo>
                  <a:cubicBezTo>
                    <a:pt x="4696440" y="3314030"/>
                    <a:pt x="4696440" y="3311683"/>
                    <a:pt x="4696440" y="3311683"/>
                  </a:cubicBezTo>
                  <a:cubicBezTo>
                    <a:pt x="4696440" y="3311683"/>
                    <a:pt x="4696440" y="3309335"/>
                    <a:pt x="4696440" y="3309335"/>
                  </a:cubicBezTo>
                  <a:cubicBezTo>
                    <a:pt x="4696440" y="3306989"/>
                    <a:pt x="4698787" y="3304641"/>
                    <a:pt x="4698787" y="3302295"/>
                  </a:cubicBezTo>
                  <a:cubicBezTo>
                    <a:pt x="4701134" y="3297600"/>
                    <a:pt x="4703481" y="3290559"/>
                    <a:pt x="4705828" y="3285865"/>
                  </a:cubicBezTo>
                  <a:cubicBezTo>
                    <a:pt x="4705828" y="3288212"/>
                    <a:pt x="4705828" y="3288212"/>
                    <a:pt x="4703481" y="3290559"/>
                  </a:cubicBezTo>
                  <a:cubicBezTo>
                    <a:pt x="4701134" y="3292906"/>
                    <a:pt x="4701134" y="3297600"/>
                    <a:pt x="4698787" y="3299947"/>
                  </a:cubicBezTo>
                  <a:cubicBezTo>
                    <a:pt x="4698787" y="3302295"/>
                    <a:pt x="4696440" y="3309335"/>
                    <a:pt x="4696440" y="3314030"/>
                  </a:cubicBezTo>
                  <a:close/>
                  <a:moveTo>
                    <a:pt x="4715216" y="3257700"/>
                  </a:moveTo>
                  <a:cubicBezTo>
                    <a:pt x="4715216" y="3260048"/>
                    <a:pt x="4712869" y="3262394"/>
                    <a:pt x="4712869" y="3264742"/>
                  </a:cubicBezTo>
                  <a:cubicBezTo>
                    <a:pt x="4710522" y="3269436"/>
                    <a:pt x="4708175" y="3276477"/>
                    <a:pt x="4705828" y="3281171"/>
                  </a:cubicBezTo>
                  <a:cubicBezTo>
                    <a:pt x="4703481" y="3283518"/>
                    <a:pt x="4703481" y="3288212"/>
                    <a:pt x="4701134" y="3290559"/>
                  </a:cubicBezTo>
                  <a:cubicBezTo>
                    <a:pt x="4698787" y="3295253"/>
                    <a:pt x="4696440" y="3299947"/>
                    <a:pt x="4694093" y="3304641"/>
                  </a:cubicBezTo>
                  <a:cubicBezTo>
                    <a:pt x="4694093" y="3306989"/>
                    <a:pt x="4691746" y="3306989"/>
                    <a:pt x="4691746" y="3309335"/>
                  </a:cubicBezTo>
                  <a:cubicBezTo>
                    <a:pt x="4691746" y="3309335"/>
                    <a:pt x="4691746" y="3309335"/>
                    <a:pt x="4691746" y="3306989"/>
                  </a:cubicBezTo>
                  <a:cubicBezTo>
                    <a:pt x="4691746" y="3304641"/>
                    <a:pt x="4694093" y="3299947"/>
                    <a:pt x="4694093" y="3297600"/>
                  </a:cubicBezTo>
                  <a:cubicBezTo>
                    <a:pt x="4696440" y="3290559"/>
                    <a:pt x="4698787" y="3281171"/>
                    <a:pt x="4701134" y="3274130"/>
                  </a:cubicBezTo>
                  <a:cubicBezTo>
                    <a:pt x="4703481" y="3269436"/>
                    <a:pt x="4705828" y="3262394"/>
                    <a:pt x="4705828" y="3257700"/>
                  </a:cubicBezTo>
                  <a:cubicBezTo>
                    <a:pt x="4708175" y="3255354"/>
                    <a:pt x="4708175" y="3250659"/>
                    <a:pt x="4710522" y="3248312"/>
                  </a:cubicBezTo>
                  <a:cubicBezTo>
                    <a:pt x="4712869" y="3250659"/>
                    <a:pt x="4712869" y="3250659"/>
                    <a:pt x="4715216" y="3250659"/>
                  </a:cubicBezTo>
                  <a:cubicBezTo>
                    <a:pt x="4717563" y="3253006"/>
                    <a:pt x="4717563" y="3255354"/>
                    <a:pt x="4715216" y="3257700"/>
                  </a:cubicBezTo>
                  <a:close/>
                  <a:moveTo>
                    <a:pt x="4712869" y="3243618"/>
                  </a:moveTo>
                  <a:cubicBezTo>
                    <a:pt x="4712869" y="3245965"/>
                    <a:pt x="4710522" y="3248312"/>
                    <a:pt x="4710522" y="3250659"/>
                  </a:cubicBezTo>
                  <a:cubicBezTo>
                    <a:pt x="4703481" y="3267089"/>
                    <a:pt x="4696440" y="3283518"/>
                    <a:pt x="4689399" y="3299947"/>
                  </a:cubicBezTo>
                  <a:cubicBezTo>
                    <a:pt x="4687052" y="3299947"/>
                    <a:pt x="4687052" y="3297600"/>
                    <a:pt x="4684705" y="3297600"/>
                  </a:cubicBezTo>
                  <a:cubicBezTo>
                    <a:pt x="4684705" y="3295253"/>
                    <a:pt x="4684705" y="3295253"/>
                    <a:pt x="4687052" y="3292906"/>
                  </a:cubicBezTo>
                  <a:cubicBezTo>
                    <a:pt x="4696440" y="3276477"/>
                    <a:pt x="4703481" y="3260048"/>
                    <a:pt x="4712869" y="3241271"/>
                  </a:cubicBezTo>
                  <a:cubicBezTo>
                    <a:pt x="4710522" y="3241271"/>
                    <a:pt x="4710522" y="3243618"/>
                    <a:pt x="4712869" y="3243618"/>
                  </a:cubicBezTo>
                  <a:close/>
                  <a:moveTo>
                    <a:pt x="4785628" y="2060707"/>
                  </a:moveTo>
                  <a:cubicBezTo>
                    <a:pt x="4785628" y="2060707"/>
                    <a:pt x="4785628" y="2058360"/>
                    <a:pt x="4785628" y="2058360"/>
                  </a:cubicBezTo>
                  <a:cubicBezTo>
                    <a:pt x="4780934" y="2039583"/>
                    <a:pt x="4778587" y="2020807"/>
                    <a:pt x="4773892" y="2002031"/>
                  </a:cubicBezTo>
                  <a:cubicBezTo>
                    <a:pt x="4773892" y="2002031"/>
                    <a:pt x="4773892" y="1999684"/>
                    <a:pt x="4773892" y="1999684"/>
                  </a:cubicBezTo>
                  <a:cubicBezTo>
                    <a:pt x="4773892" y="1999684"/>
                    <a:pt x="4773892" y="1999684"/>
                    <a:pt x="4773892" y="1999684"/>
                  </a:cubicBezTo>
                  <a:cubicBezTo>
                    <a:pt x="4773892" y="2002031"/>
                    <a:pt x="4776240" y="2004378"/>
                    <a:pt x="4776240" y="2006725"/>
                  </a:cubicBezTo>
                  <a:cubicBezTo>
                    <a:pt x="4778587" y="2011419"/>
                    <a:pt x="4778587" y="2016113"/>
                    <a:pt x="4780934" y="2020807"/>
                  </a:cubicBezTo>
                  <a:cubicBezTo>
                    <a:pt x="4783281" y="2027848"/>
                    <a:pt x="4785628" y="2034889"/>
                    <a:pt x="4787975" y="2041930"/>
                  </a:cubicBezTo>
                  <a:cubicBezTo>
                    <a:pt x="4790322" y="2046624"/>
                    <a:pt x="4790322" y="2051319"/>
                    <a:pt x="4792669" y="2056013"/>
                  </a:cubicBezTo>
                  <a:cubicBezTo>
                    <a:pt x="4795016" y="2065401"/>
                    <a:pt x="4797363" y="2072442"/>
                    <a:pt x="4799710" y="2081830"/>
                  </a:cubicBezTo>
                  <a:cubicBezTo>
                    <a:pt x="4799710" y="2086524"/>
                    <a:pt x="4802057" y="2088871"/>
                    <a:pt x="4802057" y="2093565"/>
                  </a:cubicBezTo>
                  <a:cubicBezTo>
                    <a:pt x="4804404" y="2100607"/>
                    <a:pt x="4804404" y="2107648"/>
                    <a:pt x="4806751" y="2112342"/>
                  </a:cubicBezTo>
                  <a:cubicBezTo>
                    <a:pt x="4804404" y="2112342"/>
                    <a:pt x="4802057" y="2114689"/>
                    <a:pt x="4799710" y="2114689"/>
                  </a:cubicBezTo>
                  <a:cubicBezTo>
                    <a:pt x="4792669" y="2098260"/>
                    <a:pt x="4790322" y="2079483"/>
                    <a:pt x="4785628" y="2060707"/>
                  </a:cubicBezTo>
                  <a:close/>
                  <a:moveTo>
                    <a:pt x="4593170" y="1377716"/>
                  </a:moveTo>
                  <a:cubicBezTo>
                    <a:pt x="4588476" y="1370675"/>
                    <a:pt x="4586129" y="1363634"/>
                    <a:pt x="4581435" y="1358940"/>
                  </a:cubicBezTo>
                  <a:cubicBezTo>
                    <a:pt x="4581435" y="1358940"/>
                    <a:pt x="4583782" y="1358940"/>
                    <a:pt x="4583782" y="1358940"/>
                  </a:cubicBezTo>
                  <a:cubicBezTo>
                    <a:pt x="4588476" y="1363634"/>
                    <a:pt x="4590823" y="1370675"/>
                    <a:pt x="4593170" y="1377716"/>
                  </a:cubicBezTo>
                  <a:close/>
                  <a:moveTo>
                    <a:pt x="3630881" y="467062"/>
                  </a:moveTo>
                  <a:cubicBezTo>
                    <a:pt x="3630881" y="464715"/>
                    <a:pt x="3628534" y="464715"/>
                    <a:pt x="3628534" y="462368"/>
                  </a:cubicBezTo>
                  <a:cubicBezTo>
                    <a:pt x="3628534" y="464715"/>
                    <a:pt x="3630881" y="464715"/>
                    <a:pt x="3630881" y="467062"/>
                  </a:cubicBezTo>
                  <a:cubicBezTo>
                    <a:pt x="3630881" y="467062"/>
                    <a:pt x="3630881" y="467062"/>
                    <a:pt x="3630881" y="467062"/>
                  </a:cubicBezTo>
                  <a:close/>
                  <a:moveTo>
                    <a:pt x="281646" y="3443117"/>
                  </a:moveTo>
                  <a:cubicBezTo>
                    <a:pt x="281646" y="3443117"/>
                    <a:pt x="281646" y="3443117"/>
                    <a:pt x="281646" y="3443117"/>
                  </a:cubicBezTo>
                  <a:cubicBezTo>
                    <a:pt x="288687" y="3457199"/>
                    <a:pt x="298075" y="3468935"/>
                    <a:pt x="305116" y="3480670"/>
                  </a:cubicBezTo>
                  <a:cubicBezTo>
                    <a:pt x="302769" y="3480670"/>
                    <a:pt x="302769" y="3483017"/>
                    <a:pt x="300422" y="3485364"/>
                  </a:cubicBezTo>
                  <a:cubicBezTo>
                    <a:pt x="298075" y="3480670"/>
                    <a:pt x="295728" y="3473629"/>
                    <a:pt x="293381" y="3466588"/>
                  </a:cubicBezTo>
                  <a:cubicBezTo>
                    <a:pt x="286340" y="3457199"/>
                    <a:pt x="283993" y="3450158"/>
                    <a:pt x="281646" y="3443117"/>
                  </a:cubicBezTo>
                  <a:close/>
                  <a:moveTo>
                    <a:pt x="964636" y="4339689"/>
                  </a:moveTo>
                  <a:cubicBezTo>
                    <a:pt x="964636" y="4339689"/>
                    <a:pt x="964636" y="4339689"/>
                    <a:pt x="964636" y="4339689"/>
                  </a:cubicBezTo>
                  <a:cubicBezTo>
                    <a:pt x="966983" y="4339689"/>
                    <a:pt x="969330" y="4342036"/>
                    <a:pt x="969330" y="4342036"/>
                  </a:cubicBezTo>
                  <a:cubicBezTo>
                    <a:pt x="966983" y="4342036"/>
                    <a:pt x="966983" y="4342036"/>
                    <a:pt x="964636" y="4344383"/>
                  </a:cubicBezTo>
                  <a:cubicBezTo>
                    <a:pt x="966983" y="4342036"/>
                    <a:pt x="964636" y="4342036"/>
                    <a:pt x="964636" y="4339689"/>
                  </a:cubicBezTo>
                  <a:cubicBezTo>
                    <a:pt x="964636" y="4339689"/>
                    <a:pt x="964636" y="4339689"/>
                    <a:pt x="964636" y="4339689"/>
                  </a:cubicBezTo>
                  <a:close/>
                  <a:moveTo>
                    <a:pt x="1009230" y="4381936"/>
                  </a:moveTo>
                  <a:cubicBezTo>
                    <a:pt x="1004536" y="4379589"/>
                    <a:pt x="997495" y="4374895"/>
                    <a:pt x="992801" y="4370201"/>
                  </a:cubicBezTo>
                  <a:cubicBezTo>
                    <a:pt x="995148" y="4367854"/>
                    <a:pt x="995148" y="4363160"/>
                    <a:pt x="995148" y="4360812"/>
                  </a:cubicBezTo>
                  <a:cubicBezTo>
                    <a:pt x="995148" y="4358466"/>
                    <a:pt x="995148" y="4356118"/>
                    <a:pt x="992801" y="4353771"/>
                  </a:cubicBezTo>
                  <a:cubicBezTo>
                    <a:pt x="992801" y="4353771"/>
                    <a:pt x="995148" y="4353771"/>
                    <a:pt x="995148" y="4356118"/>
                  </a:cubicBezTo>
                  <a:cubicBezTo>
                    <a:pt x="997495" y="4358466"/>
                    <a:pt x="1002189" y="4358466"/>
                    <a:pt x="1004536" y="4360812"/>
                  </a:cubicBezTo>
                  <a:cubicBezTo>
                    <a:pt x="1009230" y="4363160"/>
                    <a:pt x="1013924" y="4365506"/>
                    <a:pt x="1018618" y="4367854"/>
                  </a:cubicBezTo>
                  <a:cubicBezTo>
                    <a:pt x="1018618" y="4370201"/>
                    <a:pt x="1016271" y="4372548"/>
                    <a:pt x="1016271" y="4374895"/>
                  </a:cubicBezTo>
                  <a:cubicBezTo>
                    <a:pt x="1016271" y="4377242"/>
                    <a:pt x="1016271" y="4379589"/>
                    <a:pt x="1018618" y="4381936"/>
                  </a:cubicBezTo>
                  <a:cubicBezTo>
                    <a:pt x="1016271" y="4381936"/>
                    <a:pt x="1016271" y="4381936"/>
                    <a:pt x="1013924" y="4381936"/>
                  </a:cubicBezTo>
                  <a:cubicBezTo>
                    <a:pt x="1016271" y="4384283"/>
                    <a:pt x="1011577" y="4381936"/>
                    <a:pt x="1009230" y="4381936"/>
                  </a:cubicBezTo>
                  <a:close/>
                  <a:moveTo>
                    <a:pt x="1760285" y="4745728"/>
                  </a:moveTo>
                  <a:cubicBezTo>
                    <a:pt x="1769673" y="4748075"/>
                    <a:pt x="1779061" y="4750422"/>
                    <a:pt x="1788449" y="4755116"/>
                  </a:cubicBezTo>
                  <a:cubicBezTo>
                    <a:pt x="1797838" y="4757463"/>
                    <a:pt x="1804879" y="4759810"/>
                    <a:pt x="1814267" y="4762157"/>
                  </a:cubicBezTo>
                  <a:cubicBezTo>
                    <a:pt x="1816614" y="4762157"/>
                    <a:pt x="1818961" y="4764504"/>
                    <a:pt x="1821308" y="4764504"/>
                  </a:cubicBezTo>
                  <a:cubicBezTo>
                    <a:pt x="1821308" y="4764504"/>
                    <a:pt x="1821308" y="4766851"/>
                    <a:pt x="1818961" y="4766851"/>
                  </a:cubicBezTo>
                  <a:cubicBezTo>
                    <a:pt x="1816614" y="4766851"/>
                    <a:pt x="1816614" y="4766851"/>
                    <a:pt x="1814267" y="4766851"/>
                  </a:cubicBezTo>
                  <a:cubicBezTo>
                    <a:pt x="1804879" y="4764504"/>
                    <a:pt x="1797838" y="4762157"/>
                    <a:pt x="1788449" y="4759810"/>
                  </a:cubicBezTo>
                  <a:cubicBezTo>
                    <a:pt x="1781408" y="4757463"/>
                    <a:pt x="1776714" y="4755116"/>
                    <a:pt x="1769673" y="4750422"/>
                  </a:cubicBezTo>
                  <a:cubicBezTo>
                    <a:pt x="1767326" y="4750422"/>
                    <a:pt x="1762632" y="4748075"/>
                    <a:pt x="1760285" y="4745728"/>
                  </a:cubicBezTo>
                  <a:close/>
                  <a:moveTo>
                    <a:pt x="1854167" y="4780934"/>
                  </a:moveTo>
                  <a:cubicBezTo>
                    <a:pt x="1854167" y="4778587"/>
                    <a:pt x="1854167" y="4778587"/>
                    <a:pt x="1854167" y="4778587"/>
                  </a:cubicBezTo>
                  <a:cubicBezTo>
                    <a:pt x="1854167" y="4778587"/>
                    <a:pt x="1854167" y="4778587"/>
                    <a:pt x="1854167" y="4776239"/>
                  </a:cubicBezTo>
                  <a:cubicBezTo>
                    <a:pt x="1854167" y="4776239"/>
                    <a:pt x="1854167" y="4776239"/>
                    <a:pt x="1854167" y="4776239"/>
                  </a:cubicBezTo>
                  <a:cubicBezTo>
                    <a:pt x="1868249" y="4778587"/>
                    <a:pt x="1879984" y="4780934"/>
                    <a:pt x="1894066" y="4785628"/>
                  </a:cubicBezTo>
                  <a:cubicBezTo>
                    <a:pt x="1896414" y="4785628"/>
                    <a:pt x="1896414" y="4785628"/>
                    <a:pt x="1898761" y="4785628"/>
                  </a:cubicBezTo>
                  <a:cubicBezTo>
                    <a:pt x="1898761" y="4785628"/>
                    <a:pt x="1898761" y="4787975"/>
                    <a:pt x="1898761" y="4787975"/>
                  </a:cubicBezTo>
                  <a:cubicBezTo>
                    <a:pt x="1898761" y="4787975"/>
                    <a:pt x="1898761" y="4787975"/>
                    <a:pt x="1898761" y="4790322"/>
                  </a:cubicBezTo>
                  <a:cubicBezTo>
                    <a:pt x="1898761" y="4790322"/>
                    <a:pt x="1898761" y="4790322"/>
                    <a:pt x="1896414" y="4790322"/>
                  </a:cubicBezTo>
                  <a:cubicBezTo>
                    <a:pt x="1896414" y="4790322"/>
                    <a:pt x="1894066" y="4790322"/>
                    <a:pt x="1894066" y="4790322"/>
                  </a:cubicBezTo>
                  <a:cubicBezTo>
                    <a:pt x="1879984" y="4787975"/>
                    <a:pt x="1865902" y="4785628"/>
                    <a:pt x="1854167" y="4780934"/>
                  </a:cubicBezTo>
                  <a:close/>
                  <a:moveTo>
                    <a:pt x="1936313" y="4795016"/>
                  </a:moveTo>
                  <a:cubicBezTo>
                    <a:pt x="1966825" y="4802057"/>
                    <a:pt x="1997336" y="4809098"/>
                    <a:pt x="2027848" y="4813792"/>
                  </a:cubicBezTo>
                  <a:cubicBezTo>
                    <a:pt x="1997336" y="4809098"/>
                    <a:pt x="1966825" y="4804404"/>
                    <a:pt x="1936313" y="4797363"/>
                  </a:cubicBezTo>
                  <a:cubicBezTo>
                    <a:pt x="1936313" y="4797363"/>
                    <a:pt x="1936313" y="4797363"/>
                    <a:pt x="1936313" y="4795016"/>
                  </a:cubicBezTo>
                  <a:close/>
                  <a:moveTo>
                    <a:pt x="4651846" y="3419647"/>
                  </a:moveTo>
                  <a:cubicBezTo>
                    <a:pt x="4654193" y="3414952"/>
                    <a:pt x="4656540" y="3410258"/>
                    <a:pt x="4658887" y="3405564"/>
                  </a:cubicBezTo>
                  <a:cubicBezTo>
                    <a:pt x="4661234" y="3400870"/>
                    <a:pt x="4663581" y="3396176"/>
                    <a:pt x="4665929" y="3393829"/>
                  </a:cubicBezTo>
                  <a:cubicBezTo>
                    <a:pt x="4663581" y="3400870"/>
                    <a:pt x="4661234" y="3405564"/>
                    <a:pt x="4658887" y="3412606"/>
                  </a:cubicBezTo>
                  <a:cubicBezTo>
                    <a:pt x="4654193" y="3412606"/>
                    <a:pt x="4651846" y="3414952"/>
                    <a:pt x="4651846" y="3419647"/>
                  </a:cubicBezTo>
                  <a:close/>
                  <a:moveTo>
                    <a:pt x="4811445" y="2706145"/>
                  </a:moveTo>
                  <a:cubicBezTo>
                    <a:pt x="4811445" y="2703798"/>
                    <a:pt x="4811445" y="2703798"/>
                    <a:pt x="4811445" y="2701451"/>
                  </a:cubicBezTo>
                  <a:cubicBezTo>
                    <a:pt x="4811445" y="2701451"/>
                    <a:pt x="4811445" y="2703798"/>
                    <a:pt x="4811445" y="2706145"/>
                  </a:cubicBezTo>
                  <a:cubicBezTo>
                    <a:pt x="4811445" y="2703798"/>
                    <a:pt x="4811445" y="2703798"/>
                    <a:pt x="4811445" y="2706145"/>
                  </a:cubicBezTo>
                  <a:close/>
                  <a:moveTo>
                    <a:pt x="4818487" y="2626345"/>
                  </a:moveTo>
                  <a:cubicBezTo>
                    <a:pt x="4818487" y="2621651"/>
                    <a:pt x="4818487" y="2619304"/>
                    <a:pt x="4818487" y="2614610"/>
                  </a:cubicBezTo>
                  <a:cubicBezTo>
                    <a:pt x="4818487" y="2616957"/>
                    <a:pt x="4818487" y="2619304"/>
                    <a:pt x="4818487" y="2619304"/>
                  </a:cubicBezTo>
                  <a:cubicBezTo>
                    <a:pt x="4818487" y="2621651"/>
                    <a:pt x="4818487" y="2626345"/>
                    <a:pt x="4818487" y="2628692"/>
                  </a:cubicBezTo>
                  <a:cubicBezTo>
                    <a:pt x="4818487" y="2628692"/>
                    <a:pt x="4818487" y="2628692"/>
                    <a:pt x="4818487" y="2628692"/>
                  </a:cubicBezTo>
                  <a:cubicBezTo>
                    <a:pt x="4818487" y="2628692"/>
                    <a:pt x="4818487" y="2626345"/>
                    <a:pt x="4818487" y="2626345"/>
                  </a:cubicBezTo>
                  <a:close/>
                  <a:moveTo>
                    <a:pt x="302769" y="1354246"/>
                  </a:moveTo>
                  <a:cubicBezTo>
                    <a:pt x="305116" y="1354246"/>
                    <a:pt x="305116" y="1354246"/>
                    <a:pt x="302769" y="1354246"/>
                  </a:cubicBezTo>
                  <a:cubicBezTo>
                    <a:pt x="302769" y="1356593"/>
                    <a:pt x="302769" y="1361287"/>
                    <a:pt x="302769" y="1363634"/>
                  </a:cubicBezTo>
                  <a:cubicBezTo>
                    <a:pt x="302769" y="1365981"/>
                    <a:pt x="300422" y="1368328"/>
                    <a:pt x="300422" y="1370675"/>
                  </a:cubicBezTo>
                  <a:cubicBezTo>
                    <a:pt x="295728" y="1377716"/>
                    <a:pt x="293381" y="1382410"/>
                    <a:pt x="288687" y="1389451"/>
                  </a:cubicBezTo>
                  <a:cubicBezTo>
                    <a:pt x="283993" y="1396493"/>
                    <a:pt x="281646" y="1401187"/>
                    <a:pt x="276951" y="1408228"/>
                  </a:cubicBezTo>
                  <a:cubicBezTo>
                    <a:pt x="279299" y="1403534"/>
                    <a:pt x="281646" y="1401187"/>
                    <a:pt x="281646" y="1396493"/>
                  </a:cubicBezTo>
                  <a:cubicBezTo>
                    <a:pt x="291034" y="1380063"/>
                    <a:pt x="298075" y="1365981"/>
                    <a:pt x="302769" y="1354246"/>
                  </a:cubicBezTo>
                  <a:close/>
                  <a:moveTo>
                    <a:pt x="37553" y="2731962"/>
                  </a:moveTo>
                  <a:cubicBezTo>
                    <a:pt x="37553" y="2731962"/>
                    <a:pt x="37553" y="2734309"/>
                    <a:pt x="37553" y="2731962"/>
                  </a:cubicBezTo>
                  <a:cubicBezTo>
                    <a:pt x="39900" y="2750738"/>
                    <a:pt x="42247" y="2769515"/>
                    <a:pt x="44594" y="2785944"/>
                  </a:cubicBezTo>
                  <a:cubicBezTo>
                    <a:pt x="39900" y="2769515"/>
                    <a:pt x="37553" y="2750738"/>
                    <a:pt x="37553" y="2731962"/>
                  </a:cubicBezTo>
                  <a:cubicBezTo>
                    <a:pt x="35206" y="2731962"/>
                    <a:pt x="37553" y="2731962"/>
                    <a:pt x="37553" y="2731962"/>
                  </a:cubicBezTo>
                  <a:close/>
                  <a:moveTo>
                    <a:pt x="93882" y="2987790"/>
                  </a:moveTo>
                  <a:cubicBezTo>
                    <a:pt x="91535" y="2987790"/>
                    <a:pt x="89188" y="2990137"/>
                    <a:pt x="86841" y="2992484"/>
                  </a:cubicBezTo>
                  <a:cubicBezTo>
                    <a:pt x="72758" y="2936155"/>
                    <a:pt x="61023" y="2882173"/>
                    <a:pt x="51635" y="2825844"/>
                  </a:cubicBezTo>
                  <a:cubicBezTo>
                    <a:pt x="63370" y="2884520"/>
                    <a:pt x="77453" y="2938502"/>
                    <a:pt x="93882" y="2987790"/>
                  </a:cubicBezTo>
                  <a:close/>
                  <a:moveTo>
                    <a:pt x="992801" y="4372548"/>
                  </a:moveTo>
                  <a:cubicBezTo>
                    <a:pt x="995148" y="4374895"/>
                    <a:pt x="997495" y="4374895"/>
                    <a:pt x="999842" y="4377242"/>
                  </a:cubicBezTo>
                  <a:cubicBezTo>
                    <a:pt x="999842" y="4377242"/>
                    <a:pt x="1002189" y="4379589"/>
                    <a:pt x="1002189" y="4379589"/>
                  </a:cubicBezTo>
                  <a:cubicBezTo>
                    <a:pt x="999842" y="4379589"/>
                    <a:pt x="997495" y="4377242"/>
                    <a:pt x="995148" y="4377242"/>
                  </a:cubicBezTo>
                  <a:cubicBezTo>
                    <a:pt x="995148" y="4377242"/>
                    <a:pt x="992801" y="4374895"/>
                    <a:pt x="992801" y="4372548"/>
                  </a:cubicBezTo>
                  <a:cubicBezTo>
                    <a:pt x="992801" y="4372548"/>
                    <a:pt x="992801" y="4372548"/>
                    <a:pt x="992801" y="4372548"/>
                  </a:cubicBezTo>
                  <a:close/>
                  <a:moveTo>
                    <a:pt x="1013924" y="4384283"/>
                  </a:moveTo>
                  <a:cubicBezTo>
                    <a:pt x="1016271" y="4384283"/>
                    <a:pt x="1018618" y="4384283"/>
                    <a:pt x="1018618" y="4384283"/>
                  </a:cubicBezTo>
                  <a:cubicBezTo>
                    <a:pt x="1020965" y="4384283"/>
                    <a:pt x="1023312" y="4384283"/>
                    <a:pt x="1023312" y="4384283"/>
                  </a:cubicBezTo>
                  <a:cubicBezTo>
                    <a:pt x="1025659" y="4388977"/>
                    <a:pt x="1030353" y="4393671"/>
                    <a:pt x="1035047" y="4393671"/>
                  </a:cubicBezTo>
                  <a:cubicBezTo>
                    <a:pt x="1032700" y="4393671"/>
                    <a:pt x="1032700" y="4393671"/>
                    <a:pt x="1032700" y="4396018"/>
                  </a:cubicBezTo>
                  <a:cubicBezTo>
                    <a:pt x="1028006" y="4393671"/>
                    <a:pt x="1025659" y="4391324"/>
                    <a:pt x="1020965" y="4388977"/>
                  </a:cubicBezTo>
                  <a:cubicBezTo>
                    <a:pt x="1018618" y="4388977"/>
                    <a:pt x="1016271" y="4386630"/>
                    <a:pt x="1013924" y="4384283"/>
                  </a:cubicBezTo>
                  <a:close/>
                  <a:moveTo>
                    <a:pt x="1797838" y="4764504"/>
                  </a:moveTo>
                  <a:cubicBezTo>
                    <a:pt x="1804879" y="4766851"/>
                    <a:pt x="1809573" y="4766851"/>
                    <a:pt x="1816614" y="4769199"/>
                  </a:cubicBezTo>
                  <a:cubicBezTo>
                    <a:pt x="1816614" y="4769199"/>
                    <a:pt x="1816614" y="4771545"/>
                    <a:pt x="1814267" y="4771545"/>
                  </a:cubicBezTo>
                  <a:cubicBezTo>
                    <a:pt x="1809573" y="4769199"/>
                    <a:pt x="1804879" y="4769199"/>
                    <a:pt x="1800185" y="4766851"/>
                  </a:cubicBezTo>
                  <a:cubicBezTo>
                    <a:pt x="1800185" y="4764504"/>
                    <a:pt x="1800185" y="4764504"/>
                    <a:pt x="1797838" y="4764504"/>
                  </a:cubicBezTo>
                  <a:close/>
                  <a:moveTo>
                    <a:pt x="2800027" y="4816140"/>
                  </a:moveTo>
                  <a:cubicBezTo>
                    <a:pt x="2800027" y="4816140"/>
                    <a:pt x="2800027" y="4816140"/>
                    <a:pt x="2800027" y="4816140"/>
                  </a:cubicBezTo>
                  <a:cubicBezTo>
                    <a:pt x="2821150" y="4813792"/>
                    <a:pt x="2839926" y="4811445"/>
                    <a:pt x="2861050" y="4806751"/>
                  </a:cubicBezTo>
                  <a:cubicBezTo>
                    <a:pt x="2861050" y="4806751"/>
                    <a:pt x="2861050" y="4806751"/>
                    <a:pt x="2861050" y="4806751"/>
                  </a:cubicBezTo>
                  <a:cubicBezTo>
                    <a:pt x="2865744" y="4806751"/>
                    <a:pt x="2868091" y="4806751"/>
                    <a:pt x="2872785" y="4804404"/>
                  </a:cubicBezTo>
                  <a:cubicBezTo>
                    <a:pt x="2875132" y="4804404"/>
                    <a:pt x="2877479" y="4804404"/>
                    <a:pt x="2879826" y="4804404"/>
                  </a:cubicBezTo>
                  <a:cubicBezTo>
                    <a:pt x="2882173" y="4804404"/>
                    <a:pt x="2882173" y="4804404"/>
                    <a:pt x="2884520" y="4804404"/>
                  </a:cubicBezTo>
                  <a:cubicBezTo>
                    <a:pt x="2891561" y="4804404"/>
                    <a:pt x="2900949" y="4804404"/>
                    <a:pt x="2907991" y="4804404"/>
                  </a:cubicBezTo>
                  <a:cubicBezTo>
                    <a:pt x="2915032" y="4804404"/>
                    <a:pt x="2922073" y="4804404"/>
                    <a:pt x="2931461" y="4804404"/>
                  </a:cubicBezTo>
                  <a:cubicBezTo>
                    <a:pt x="2893908" y="4811445"/>
                    <a:pt x="2854008" y="4813792"/>
                    <a:pt x="2816456" y="4813792"/>
                  </a:cubicBezTo>
                  <a:cubicBezTo>
                    <a:pt x="2809415" y="4816140"/>
                    <a:pt x="2804721" y="4816140"/>
                    <a:pt x="2800027" y="4816140"/>
                  </a:cubicBezTo>
                  <a:close/>
                  <a:moveTo>
                    <a:pt x="2983096" y="4783281"/>
                  </a:moveTo>
                  <a:cubicBezTo>
                    <a:pt x="2983096" y="4783281"/>
                    <a:pt x="2980749" y="4780934"/>
                    <a:pt x="2978402" y="4780934"/>
                  </a:cubicBezTo>
                  <a:cubicBezTo>
                    <a:pt x="2997178" y="4778587"/>
                    <a:pt x="3015955" y="4776239"/>
                    <a:pt x="3032384" y="4773893"/>
                  </a:cubicBezTo>
                  <a:cubicBezTo>
                    <a:pt x="3027690" y="4773893"/>
                    <a:pt x="3022996" y="4776239"/>
                    <a:pt x="3018302" y="4776239"/>
                  </a:cubicBezTo>
                  <a:cubicBezTo>
                    <a:pt x="3008914" y="4778587"/>
                    <a:pt x="2997178" y="4780934"/>
                    <a:pt x="2983096" y="4783281"/>
                  </a:cubicBezTo>
                  <a:close/>
                  <a:moveTo>
                    <a:pt x="3473629" y="4623681"/>
                  </a:moveTo>
                  <a:cubicBezTo>
                    <a:pt x="3490058" y="4614293"/>
                    <a:pt x="3506487" y="4607252"/>
                    <a:pt x="3522917" y="4597864"/>
                  </a:cubicBezTo>
                  <a:cubicBezTo>
                    <a:pt x="3527611" y="4595517"/>
                    <a:pt x="3532305" y="4593170"/>
                    <a:pt x="3536999" y="4590823"/>
                  </a:cubicBezTo>
                  <a:cubicBezTo>
                    <a:pt x="3534652" y="4590823"/>
                    <a:pt x="3534652" y="4593170"/>
                    <a:pt x="3532305" y="4593170"/>
                  </a:cubicBezTo>
                  <a:cubicBezTo>
                    <a:pt x="3527611" y="4595517"/>
                    <a:pt x="3522917" y="4597864"/>
                    <a:pt x="3518223" y="4602558"/>
                  </a:cubicBezTo>
                  <a:cubicBezTo>
                    <a:pt x="3518223" y="4602558"/>
                    <a:pt x="3515876" y="4604905"/>
                    <a:pt x="3515876" y="4604905"/>
                  </a:cubicBezTo>
                  <a:cubicBezTo>
                    <a:pt x="3501793" y="4611946"/>
                    <a:pt x="3490058" y="4618987"/>
                    <a:pt x="3475976" y="4626029"/>
                  </a:cubicBezTo>
                  <a:cubicBezTo>
                    <a:pt x="3475976" y="4623681"/>
                    <a:pt x="3473629" y="4623681"/>
                    <a:pt x="3473629" y="4623681"/>
                  </a:cubicBezTo>
                  <a:close/>
                  <a:moveTo>
                    <a:pt x="3656698" y="4515718"/>
                  </a:moveTo>
                  <a:cubicBezTo>
                    <a:pt x="3659045" y="4515718"/>
                    <a:pt x="3659045" y="4513370"/>
                    <a:pt x="3661392" y="4513370"/>
                  </a:cubicBezTo>
                  <a:cubicBezTo>
                    <a:pt x="3666086" y="4508676"/>
                    <a:pt x="3673128" y="4506329"/>
                    <a:pt x="3677822" y="4501635"/>
                  </a:cubicBezTo>
                  <a:cubicBezTo>
                    <a:pt x="3673128" y="4506329"/>
                    <a:pt x="3666086" y="4508676"/>
                    <a:pt x="3661392" y="4513370"/>
                  </a:cubicBezTo>
                  <a:cubicBezTo>
                    <a:pt x="3659045" y="4513370"/>
                    <a:pt x="3659045" y="4515718"/>
                    <a:pt x="3656698" y="4515718"/>
                  </a:cubicBezTo>
                  <a:close/>
                  <a:moveTo>
                    <a:pt x="4818487" y="2616957"/>
                  </a:moveTo>
                  <a:cubicBezTo>
                    <a:pt x="4818487" y="2598180"/>
                    <a:pt x="4818487" y="2579404"/>
                    <a:pt x="4818487" y="2562975"/>
                  </a:cubicBezTo>
                  <a:cubicBezTo>
                    <a:pt x="4818487" y="2562975"/>
                    <a:pt x="4818487" y="2562975"/>
                    <a:pt x="4818487" y="2562975"/>
                  </a:cubicBezTo>
                  <a:cubicBezTo>
                    <a:pt x="4818487" y="2584098"/>
                    <a:pt x="4820833" y="2607569"/>
                    <a:pt x="4820833" y="2628692"/>
                  </a:cubicBezTo>
                  <a:cubicBezTo>
                    <a:pt x="4818487" y="2628692"/>
                    <a:pt x="4818487" y="2628692"/>
                    <a:pt x="4816139" y="2628692"/>
                  </a:cubicBezTo>
                  <a:cubicBezTo>
                    <a:pt x="4818487" y="2623998"/>
                    <a:pt x="4818487" y="2621651"/>
                    <a:pt x="4818487" y="2616957"/>
                  </a:cubicBezTo>
                  <a:close/>
                  <a:moveTo>
                    <a:pt x="4816139" y="2253165"/>
                  </a:moveTo>
                  <a:cubicBezTo>
                    <a:pt x="4816139" y="2246123"/>
                    <a:pt x="4816139" y="2241429"/>
                    <a:pt x="4816139" y="2234388"/>
                  </a:cubicBezTo>
                  <a:cubicBezTo>
                    <a:pt x="4816139" y="2227347"/>
                    <a:pt x="4816139" y="2220306"/>
                    <a:pt x="4816139" y="2215612"/>
                  </a:cubicBezTo>
                  <a:cubicBezTo>
                    <a:pt x="4816139" y="2194489"/>
                    <a:pt x="4813793" y="2173365"/>
                    <a:pt x="4813793" y="2152242"/>
                  </a:cubicBezTo>
                  <a:cubicBezTo>
                    <a:pt x="4816139" y="2152242"/>
                    <a:pt x="4818487" y="2152242"/>
                    <a:pt x="4818487" y="2152242"/>
                  </a:cubicBezTo>
                  <a:cubicBezTo>
                    <a:pt x="4818487" y="2168671"/>
                    <a:pt x="4818487" y="2185100"/>
                    <a:pt x="4818487" y="2201530"/>
                  </a:cubicBezTo>
                  <a:cubicBezTo>
                    <a:pt x="4816139" y="2217959"/>
                    <a:pt x="4816139" y="2234388"/>
                    <a:pt x="4816139" y="2253165"/>
                  </a:cubicBezTo>
                  <a:close/>
                  <a:moveTo>
                    <a:pt x="4816139" y="1999684"/>
                  </a:moveTo>
                  <a:cubicBezTo>
                    <a:pt x="4816139" y="1997337"/>
                    <a:pt x="4816139" y="1994990"/>
                    <a:pt x="4816139" y="1994990"/>
                  </a:cubicBezTo>
                  <a:cubicBezTo>
                    <a:pt x="4816139" y="1994990"/>
                    <a:pt x="4816139" y="1994990"/>
                    <a:pt x="4818487" y="1994990"/>
                  </a:cubicBezTo>
                  <a:cubicBezTo>
                    <a:pt x="4818487" y="1999684"/>
                    <a:pt x="4820833" y="2002031"/>
                    <a:pt x="4820833" y="2006725"/>
                  </a:cubicBezTo>
                  <a:cubicBezTo>
                    <a:pt x="4820833" y="2009072"/>
                    <a:pt x="4820833" y="2009072"/>
                    <a:pt x="4820833" y="2011419"/>
                  </a:cubicBezTo>
                  <a:cubicBezTo>
                    <a:pt x="4820833" y="2011419"/>
                    <a:pt x="4820833" y="2013766"/>
                    <a:pt x="4820833" y="2013766"/>
                  </a:cubicBezTo>
                  <a:cubicBezTo>
                    <a:pt x="4818487" y="2013766"/>
                    <a:pt x="4818487" y="2013766"/>
                    <a:pt x="4816139" y="2016113"/>
                  </a:cubicBezTo>
                  <a:cubicBezTo>
                    <a:pt x="4816139" y="2009072"/>
                    <a:pt x="4816139" y="2004378"/>
                    <a:pt x="4816139" y="1999684"/>
                  </a:cubicBezTo>
                  <a:close/>
                  <a:moveTo>
                    <a:pt x="3468935" y="298075"/>
                  </a:moveTo>
                  <a:cubicBezTo>
                    <a:pt x="3466588" y="295728"/>
                    <a:pt x="3466588" y="295728"/>
                    <a:pt x="3464241" y="293381"/>
                  </a:cubicBezTo>
                  <a:cubicBezTo>
                    <a:pt x="3466588" y="295728"/>
                    <a:pt x="3468935" y="295728"/>
                    <a:pt x="3468935" y="298075"/>
                  </a:cubicBezTo>
                  <a:cubicBezTo>
                    <a:pt x="3471282" y="298075"/>
                    <a:pt x="3471282" y="298075"/>
                    <a:pt x="3468935" y="298075"/>
                  </a:cubicBezTo>
                  <a:close/>
                  <a:moveTo>
                    <a:pt x="1002189" y="4381936"/>
                  </a:moveTo>
                  <a:cubicBezTo>
                    <a:pt x="1002189" y="4381936"/>
                    <a:pt x="1004536" y="4381936"/>
                    <a:pt x="1004536" y="4381936"/>
                  </a:cubicBezTo>
                  <a:cubicBezTo>
                    <a:pt x="1004536" y="4381936"/>
                    <a:pt x="1006883" y="4381936"/>
                    <a:pt x="1006883" y="4381936"/>
                  </a:cubicBezTo>
                  <a:cubicBezTo>
                    <a:pt x="1006883" y="4381936"/>
                    <a:pt x="1006883" y="4381936"/>
                    <a:pt x="1006883" y="4381936"/>
                  </a:cubicBezTo>
                  <a:cubicBezTo>
                    <a:pt x="1009230" y="4381936"/>
                    <a:pt x="1009230" y="4384283"/>
                    <a:pt x="1011577" y="4384283"/>
                  </a:cubicBezTo>
                  <a:cubicBezTo>
                    <a:pt x="1016271" y="4388977"/>
                    <a:pt x="1023312" y="4391324"/>
                    <a:pt x="1028006" y="4393671"/>
                  </a:cubicBezTo>
                  <a:cubicBezTo>
                    <a:pt x="1025659" y="4393671"/>
                    <a:pt x="1025659" y="4396018"/>
                    <a:pt x="1023312" y="4396018"/>
                  </a:cubicBezTo>
                  <a:cubicBezTo>
                    <a:pt x="1016271" y="4391324"/>
                    <a:pt x="1009230" y="4386630"/>
                    <a:pt x="1002189" y="4379589"/>
                  </a:cubicBezTo>
                  <a:cubicBezTo>
                    <a:pt x="1004536" y="4384283"/>
                    <a:pt x="1002189" y="4384283"/>
                    <a:pt x="1002189" y="4381936"/>
                  </a:cubicBezTo>
                  <a:close/>
                  <a:moveTo>
                    <a:pt x="2729615" y="4839610"/>
                  </a:moveTo>
                  <a:cubicBezTo>
                    <a:pt x="2731962" y="4839610"/>
                    <a:pt x="2734309" y="4837263"/>
                    <a:pt x="2736656" y="4837263"/>
                  </a:cubicBezTo>
                  <a:cubicBezTo>
                    <a:pt x="2736656" y="4837263"/>
                    <a:pt x="2739003" y="4837263"/>
                    <a:pt x="2741350" y="4834916"/>
                  </a:cubicBezTo>
                  <a:cubicBezTo>
                    <a:pt x="2748391" y="4832569"/>
                    <a:pt x="2753086" y="4830222"/>
                    <a:pt x="2760127" y="4827875"/>
                  </a:cubicBezTo>
                  <a:cubicBezTo>
                    <a:pt x="2762474" y="4827875"/>
                    <a:pt x="2762474" y="4825528"/>
                    <a:pt x="2764821" y="4825528"/>
                  </a:cubicBezTo>
                  <a:cubicBezTo>
                    <a:pt x="2764821" y="4825528"/>
                    <a:pt x="2764821" y="4825528"/>
                    <a:pt x="2764821" y="4825528"/>
                  </a:cubicBezTo>
                  <a:cubicBezTo>
                    <a:pt x="2767168" y="4827875"/>
                    <a:pt x="2769515" y="4832569"/>
                    <a:pt x="2774209" y="4832569"/>
                  </a:cubicBezTo>
                  <a:cubicBezTo>
                    <a:pt x="2762474" y="4834916"/>
                    <a:pt x="2750738" y="4834916"/>
                    <a:pt x="2739003" y="4837263"/>
                  </a:cubicBezTo>
                  <a:cubicBezTo>
                    <a:pt x="2734309" y="4839610"/>
                    <a:pt x="2731962" y="4839610"/>
                    <a:pt x="2729615" y="4839610"/>
                  </a:cubicBezTo>
                  <a:close/>
                  <a:moveTo>
                    <a:pt x="4752769" y="3147389"/>
                  </a:moveTo>
                  <a:cubicBezTo>
                    <a:pt x="4755116" y="3140348"/>
                    <a:pt x="4755116" y="3135654"/>
                    <a:pt x="4757463" y="3128613"/>
                  </a:cubicBezTo>
                  <a:cubicBezTo>
                    <a:pt x="4759810" y="3123919"/>
                    <a:pt x="4759810" y="3119225"/>
                    <a:pt x="4762157" y="3114531"/>
                  </a:cubicBezTo>
                  <a:cubicBezTo>
                    <a:pt x="4759810" y="3121572"/>
                    <a:pt x="4757463" y="3130960"/>
                    <a:pt x="4755116" y="3138001"/>
                  </a:cubicBezTo>
                  <a:cubicBezTo>
                    <a:pt x="4755116" y="3142695"/>
                    <a:pt x="4752769" y="3145042"/>
                    <a:pt x="4752769" y="3147389"/>
                  </a:cubicBezTo>
                  <a:close/>
                  <a:moveTo>
                    <a:pt x="4827875" y="2788291"/>
                  </a:moveTo>
                  <a:cubicBezTo>
                    <a:pt x="4820833" y="2788291"/>
                    <a:pt x="4816139" y="2792985"/>
                    <a:pt x="4811445" y="2797679"/>
                  </a:cubicBezTo>
                  <a:cubicBezTo>
                    <a:pt x="4811445" y="2792985"/>
                    <a:pt x="4811445" y="2788291"/>
                    <a:pt x="4813793" y="2781250"/>
                  </a:cubicBezTo>
                  <a:cubicBezTo>
                    <a:pt x="4816139" y="2757780"/>
                    <a:pt x="4816139" y="2734309"/>
                    <a:pt x="4818487" y="2710839"/>
                  </a:cubicBezTo>
                  <a:cubicBezTo>
                    <a:pt x="4818487" y="2710839"/>
                    <a:pt x="4818487" y="2708492"/>
                    <a:pt x="4818487" y="2708492"/>
                  </a:cubicBezTo>
                  <a:cubicBezTo>
                    <a:pt x="4818487" y="2694409"/>
                    <a:pt x="4818487" y="2680327"/>
                    <a:pt x="4820833" y="2666245"/>
                  </a:cubicBezTo>
                  <a:cubicBezTo>
                    <a:pt x="4823181" y="2666245"/>
                    <a:pt x="4825528" y="2666245"/>
                    <a:pt x="4827875" y="2668592"/>
                  </a:cubicBezTo>
                  <a:cubicBezTo>
                    <a:pt x="4825528" y="2715533"/>
                    <a:pt x="4827875" y="2755433"/>
                    <a:pt x="4827875" y="2788291"/>
                  </a:cubicBezTo>
                  <a:close/>
                  <a:moveTo>
                    <a:pt x="4802057" y="2398681"/>
                  </a:moveTo>
                  <a:cubicBezTo>
                    <a:pt x="4799710" y="2398681"/>
                    <a:pt x="4797363" y="2398681"/>
                    <a:pt x="4795016" y="2401028"/>
                  </a:cubicBezTo>
                  <a:cubicBezTo>
                    <a:pt x="4795016" y="2375211"/>
                    <a:pt x="4799710" y="2349394"/>
                    <a:pt x="4804404" y="2335311"/>
                  </a:cubicBezTo>
                  <a:cubicBezTo>
                    <a:pt x="4804404" y="2335311"/>
                    <a:pt x="4804404" y="2335311"/>
                    <a:pt x="4806751" y="2335311"/>
                  </a:cubicBezTo>
                  <a:cubicBezTo>
                    <a:pt x="4799710" y="2351741"/>
                    <a:pt x="4799710" y="2372864"/>
                    <a:pt x="4802057" y="2398681"/>
                  </a:cubicBezTo>
                  <a:close/>
                  <a:moveTo>
                    <a:pt x="4818487" y="2166324"/>
                  </a:moveTo>
                  <a:cubicBezTo>
                    <a:pt x="4818487" y="2163977"/>
                    <a:pt x="4818487" y="2161630"/>
                    <a:pt x="4818487" y="2159283"/>
                  </a:cubicBezTo>
                  <a:cubicBezTo>
                    <a:pt x="4818487" y="2154589"/>
                    <a:pt x="4818487" y="2152242"/>
                    <a:pt x="4818487" y="2147548"/>
                  </a:cubicBezTo>
                  <a:cubicBezTo>
                    <a:pt x="4818487" y="2147548"/>
                    <a:pt x="4818487" y="2147548"/>
                    <a:pt x="4818487" y="2147548"/>
                  </a:cubicBezTo>
                  <a:cubicBezTo>
                    <a:pt x="4818487" y="2154589"/>
                    <a:pt x="4818487" y="2161630"/>
                    <a:pt x="4818487" y="2166324"/>
                  </a:cubicBezTo>
                  <a:close/>
                  <a:moveTo>
                    <a:pt x="4818487" y="2114689"/>
                  </a:moveTo>
                  <a:cubicBezTo>
                    <a:pt x="4818487" y="2114689"/>
                    <a:pt x="4818487" y="2114689"/>
                    <a:pt x="4818487" y="2114689"/>
                  </a:cubicBezTo>
                  <a:cubicBezTo>
                    <a:pt x="4816139" y="2112342"/>
                    <a:pt x="4816139" y="2109995"/>
                    <a:pt x="4816139" y="2109995"/>
                  </a:cubicBezTo>
                  <a:cubicBezTo>
                    <a:pt x="4816139" y="2105301"/>
                    <a:pt x="4816139" y="2102954"/>
                    <a:pt x="4816139" y="2098260"/>
                  </a:cubicBezTo>
                  <a:cubicBezTo>
                    <a:pt x="4816139" y="2093565"/>
                    <a:pt x="4816139" y="2088871"/>
                    <a:pt x="4816139" y="2081830"/>
                  </a:cubicBezTo>
                  <a:cubicBezTo>
                    <a:pt x="4816139" y="2077136"/>
                    <a:pt x="4816139" y="2074789"/>
                    <a:pt x="4816139" y="2070095"/>
                  </a:cubicBezTo>
                  <a:cubicBezTo>
                    <a:pt x="4816139" y="2065401"/>
                    <a:pt x="4816139" y="2058360"/>
                    <a:pt x="4816139" y="2053666"/>
                  </a:cubicBezTo>
                  <a:cubicBezTo>
                    <a:pt x="4816139" y="2051319"/>
                    <a:pt x="4816139" y="2051319"/>
                    <a:pt x="4816139" y="2048971"/>
                  </a:cubicBezTo>
                  <a:cubicBezTo>
                    <a:pt x="4818487" y="2048971"/>
                    <a:pt x="4820833" y="2048971"/>
                    <a:pt x="4820833" y="2051319"/>
                  </a:cubicBezTo>
                  <a:cubicBezTo>
                    <a:pt x="4820833" y="2070095"/>
                    <a:pt x="4820833" y="2091218"/>
                    <a:pt x="4818487" y="2114689"/>
                  </a:cubicBezTo>
                  <a:close/>
                  <a:moveTo>
                    <a:pt x="3551081" y="291034"/>
                  </a:moveTo>
                  <a:cubicBezTo>
                    <a:pt x="3548734" y="293381"/>
                    <a:pt x="3546387" y="298075"/>
                    <a:pt x="3546387" y="302769"/>
                  </a:cubicBezTo>
                  <a:cubicBezTo>
                    <a:pt x="3546387" y="314504"/>
                    <a:pt x="3555775" y="323892"/>
                    <a:pt x="3567511" y="323892"/>
                  </a:cubicBezTo>
                  <a:cubicBezTo>
                    <a:pt x="3572205" y="323892"/>
                    <a:pt x="3576899" y="321545"/>
                    <a:pt x="3579246" y="319198"/>
                  </a:cubicBezTo>
                  <a:cubicBezTo>
                    <a:pt x="3579246" y="319198"/>
                    <a:pt x="3579246" y="319198"/>
                    <a:pt x="3579246" y="321545"/>
                  </a:cubicBezTo>
                  <a:cubicBezTo>
                    <a:pt x="3581593" y="323892"/>
                    <a:pt x="3583940" y="328586"/>
                    <a:pt x="3586287" y="330934"/>
                  </a:cubicBezTo>
                  <a:cubicBezTo>
                    <a:pt x="3586287" y="333281"/>
                    <a:pt x="3588634" y="335628"/>
                    <a:pt x="3588634" y="335628"/>
                  </a:cubicBezTo>
                  <a:cubicBezTo>
                    <a:pt x="3590981" y="340322"/>
                    <a:pt x="3593328" y="342669"/>
                    <a:pt x="3595675" y="347363"/>
                  </a:cubicBezTo>
                  <a:cubicBezTo>
                    <a:pt x="3595675" y="349710"/>
                    <a:pt x="3598022" y="352057"/>
                    <a:pt x="3598022" y="352057"/>
                  </a:cubicBezTo>
                  <a:cubicBezTo>
                    <a:pt x="3600369" y="356751"/>
                    <a:pt x="3602716" y="359098"/>
                    <a:pt x="3602716" y="363792"/>
                  </a:cubicBezTo>
                  <a:cubicBezTo>
                    <a:pt x="3600369" y="363792"/>
                    <a:pt x="3600369" y="361445"/>
                    <a:pt x="3598022" y="361445"/>
                  </a:cubicBezTo>
                  <a:cubicBezTo>
                    <a:pt x="3588634" y="356751"/>
                    <a:pt x="3579246" y="352057"/>
                    <a:pt x="3569858" y="345016"/>
                  </a:cubicBezTo>
                  <a:cubicBezTo>
                    <a:pt x="3560469" y="340322"/>
                    <a:pt x="3553428" y="335628"/>
                    <a:pt x="3544040" y="330934"/>
                  </a:cubicBezTo>
                  <a:cubicBezTo>
                    <a:pt x="3532305" y="323892"/>
                    <a:pt x="3518223" y="319198"/>
                    <a:pt x="3506487" y="312157"/>
                  </a:cubicBezTo>
                  <a:cubicBezTo>
                    <a:pt x="3506487" y="309810"/>
                    <a:pt x="3508834" y="307463"/>
                    <a:pt x="3508834" y="302769"/>
                  </a:cubicBezTo>
                  <a:cubicBezTo>
                    <a:pt x="3508834" y="298075"/>
                    <a:pt x="3506487" y="293381"/>
                    <a:pt x="3504140" y="291034"/>
                  </a:cubicBezTo>
                  <a:cubicBezTo>
                    <a:pt x="3506487" y="291034"/>
                    <a:pt x="3506487" y="288687"/>
                    <a:pt x="3508834" y="288687"/>
                  </a:cubicBezTo>
                  <a:cubicBezTo>
                    <a:pt x="3511182" y="288687"/>
                    <a:pt x="3513528" y="286340"/>
                    <a:pt x="3515876" y="286340"/>
                  </a:cubicBezTo>
                  <a:cubicBezTo>
                    <a:pt x="3515876" y="286340"/>
                    <a:pt x="3518223" y="286340"/>
                    <a:pt x="3520570" y="283993"/>
                  </a:cubicBezTo>
                  <a:cubicBezTo>
                    <a:pt x="3525264" y="283993"/>
                    <a:pt x="3527611" y="281646"/>
                    <a:pt x="3532305" y="281646"/>
                  </a:cubicBezTo>
                  <a:cubicBezTo>
                    <a:pt x="3536999" y="286340"/>
                    <a:pt x="3544040" y="288687"/>
                    <a:pt x="3551081" y="291034"/>
                  </a:cubicBezTo>
                  <a:close/>
                  <a:moveTo>
                    <a:pt x="51635" y="2027848"/>
                  </a:moveTo>
                  <a:cubicBezTo>
                    <a:pt x="51635" y="2027848"/>
                    <a:pt x="53982" y="2027848"/>
                    <a:pt x="56329" y="2027848"/>
                  </a:cubicBezTo>
                  <a:cubicBezTo>
                    <a:pt x="56329" y="2027848"/>
                    <a:pt x="56329" y="2030195"/>
                    <a:pt x="56329" y="2030195"/>
                  </a:cubicBezTo>
                  <a:cubicBezTo>
                    <a:pt x="56329" y="2032542"/>
                    <a:pt x="53982" y="2034889"/>
                    <a:pt x="53982" y="2037236"/>
                  </a:cubicBezTo>
                  <a:cubicBezTo>
                    <a:pt x="53982" y="2037236"/>
                    <a:pt x="53982" y="2037236"/>
                    <a:pt x="53982" y="2037236"/>
                  </a:cubicBezTo>
                  <a:cubicBezTo>
                    <a:pt x="51635" y="2037236"/>
                    <a:pt x="49288" y="2039583"/>
                    <a:pt x="46941" y="2039583"/>
                  </a:cubicBezTo>
                  <a:cubicBezTo>
                    <a:pt x="46941" y="2034889"/>
                    <a:pt x="49288" y="2030195"/>
                    <a:pt x="51635" y="2027848"/>
                  </a:cubicBezTo>
                  <a:close/>
                  <a:moveTo>
                    <a:pt x="25818" y="2255512"/>
                  </a:moveTo>
                  <a:cubicBezTo>
                    <a:pt x="28165" y="2185100"/>
                    <a:pt x="28165" y="2114689"/>
                    <a:pt x="39900" y="2065401"/>
                  </a:cubicBezTo>
                  <a:cubicBezTo>
                    <a:pt x="42247" y="2067748"/>
                    <a:pt x="42247" y="2070095"/>
                    <a:pt x="44594" y="2072442"/>
                  </a:cubicBezTo>
                  <a:cubicBezTo>
                    <a:pt x="44594" y="2074789"/>
                    <a:pt x="44594" y="2074789"/>
                    <a:pt x="44594" y="2077136"/>
                  </a:cubicBezTo>
                  <a:cubicBezTo>
                    <a:pt x="44594" y="2079483"/>
                    <a:pt x="44594" y="2081830"/>
                    <a:pt x="44594" y="2084177"/>
                  </a:cubicBezTo>
                  <a:cubicBezTo>
                    <a:pt x="44594" y="2086524"/>
                    <a:pt x="44594" y="2091218"/>
                    <a:pt x="42247" y="2093565"/>
                  </a:cubicBezTo>
                  <a:cubicBezTo>
                    <a:pt x="42247" y="2095912"/>
                    <a:pt x="42247" y="2098260"/>
                    <a:pt x="42247" y="2102954"/>
                  </a:cubicBezTo>
                  <a:cubicBezTo>
                    <a:pt x="42247" y="2105301"/>
                    <a:pt x="42247" y="2107648"/>
                    <a:pt x="42247" y="2112342"/>
                  </a:cubicBezTo>
                  <a:cubicBezTo>
                    <a:pt x="42247" y="2117036"/>
                    <a:pt x="39900" y="2124077"/>
                    <a:pt x="39900" y="2128771"/>
                  </a:cubicBezTo>
                  <a:cubicBezTo>
                    <a:pt x="39900" y="2131118"/>
                    <a:pt x="39900" y="2131118"/>
                    <a:pt x="39900" y="2133465"/>
                  </a:cubicBezTo>
                  <a:cubicBezTo>
                    <a:pt x="39900" y="2138159"/>
                    <a:pt x="39900" y="2142853"/>
                    <a:pt x="37553" y="2147548"/>
                  </a:cubicBezTo>
                  <a:cubicBezTo>
                    <a:pt x="37553" y="2149895"/>
                    <a:pt x="37553" y="2149895"/>
                    <a:pt x="37553" y="2152242"/>
                  </a:cubicBezTo>
                  <a:cubicBezTo>
                    <a:pt x="37553" y="2156936"/>
                    <a:pt x="37553" y="2161630"/>
                    <a:pt x="35206" y="2166324"/>
                  </a:cubicBezTo>
                  <a:cubicBezTo>
                    <a:pt x="35206" y="2168671"/>
                    <a:pt x="35206" y="2168671"/>
                    <a:pt x="35206" y="2171018"/>
                  </a:cubicBezTo>
                  <a:cubicBezTo>
                    <a:pt x="35206" y="2175712"/>
                    <a:pt x="35206" y="2180406"/>
                    <a:pt x="35206" y="2187447"/>
                  </a:cubicBezTo>
                  <a:cubicBezTo>
                    <a:pt x="35206" y="2189794"/>
                    <a:pt x="35206" y="2189794"/>
                    <a:pt x="35206" y="2192142"/>
                  </a:cubicBezTo>
                  <a:cubicBezTo>
                    <a:pt x="35206" y="2196836"/>
                    <a:pt x="35206" y="2201530"/>
                    <a:pt x="35206" y="2208571"/>
                  </a:cubicBezTo>
                  <a:cubicBezTo>
                    <a:pt x="35206" y="2210918"/>
                    <a:pt x="35206" y="2213265"/>
                    <a:pt x="35206" y="2213265"/>
                  </a:cubicBezTo>
                  <a:cubicBezTo>
                    <a:pt x="35206" y="2217959"/>
                    <a:pt x="35206" y="2225000"/>
                    <a:pt x="35206" y="2229694"/>
                  </a:cubicBezTo>
                  <a:cubicBezTo>
                    <a:pt x="35206" y="2232041"/>
                    <a:pt x="35206" y="2232041"/>
                    <a:pt x="35206" y="2234388"/>
                  </a:cubicBezTo>
                  <a:cubicBezTo>
                    <a:pt x="35206" y="2239082"/>
                    <a:pt x="35206" y="2246123"/>
                    <a:pt x="35206" y="2250818"/>
                  </a:cubicBezTo>
                  <a:cubicBezTo>
                    <a:pt x="28165" y="2250818"/>
                    <a:pt x="28165" y="2253165"/>
                    <a:pt x="25818" y="2255512"/>
                  </a:cubicBezTo>
                  <a:cubicBezTo>
                    <a:pt x="28165" y="2262553"/>
                    <a:pt x="28165" y="2267247"/>
                    <a:pt x="25818" y="2271941"/>
                  </a:cubicBezTo>
                  <a:cubicBezTo>
                    <a:pt x="25818" y="2274288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69594"/>
                    <a:pt x="25818" y="2262553"/>
                    <a:pt x="25818" y="2255512"/>
                  </a:cubicBezTo>
                  <a:close/>
                </a:path>
              </a:pathLst>
            </a:custGeom>
            <a:grpFill/>
            <a:ln w="23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84074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注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形状&#10;&#10;描述已自动生成">
            <a:extLst>
              <a:ext uri="{FF2B5EF4-FFF2-40B4-BE49-F238E27FC236}">
                <a16:creationId xmlns:a16="http://schemas.microsoft.com/office/drawing/2014/main" id="{2B6B1E38-92E7-264B-8E89-41E6E84A3B2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文本占位符 2">
            <a:extLst>
              <a:ext uri="{FF2B5EF4-FFF2-40B4-BE49-F238E27FC236}">
                <a16:creationId xmlns:a16="http://schemas.microsoft.com/office/drawing/2014/main" id="{8FD8A64B-6AD0-3A41-814C-1B63096892A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40603" y="182445"/>
            <a:ext cx="1657138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9" name="文本占位符 2">
            <a:extLst>
              <a:ext uri="{FF2B5EF4-FFF2-40B4-BE49-F238E27FC236}">
                <a16:creationId xmlns:a16="http://schemas.microsoft.com/office/drawing/2014/main" id="{54EE1A10-8007-A34C-90EC-12BF9C0AED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153012" y="759876"/>
            <a:ext cx="7074345" cy="539918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200" b="0" i="0" baseline="0">
                <a:solidFill>
                  <a:schemeClr val="bg1"/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微软雅黑 Light" panose="020B0502040204020203" pitchFamily="34" charset="-122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10" name="文本占位符 2">
            <a:extLst>
              <a:ext uri="{FF2B5EF4-FFF2-40B4-BE49-F238E27FC236}">
                <a16:creationId xmlns:a16="http://schemas.microsoft.com/office/drawing/2014/main" id="{FCC17F7B-0108-144F-8488-1E2862B906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53012" y="182445"/>
            <a:ext cx="2259871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11" name="文本占位符 2">
            <a:extLst>
              <a:ext uri="{FF2B5EF4-FFF2-40B4-BE49-F238E27FC236}">
                <a16:creationId xmlns:a16="http://schemas.microsoft.com/office/drawing/2014/main" id="{30BB9E0B-0189-FE49-A78C-FE753F2AA79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40603" y="759873"/>
            <a:ext cx="1657138" cy="440267"/>
          </a:xfrm>
          <a:prstGeom prst="rect">
            <a:avLst/>
          </a:prstGeo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67" b="0" i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defRPr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6" name="文本占位符 2">
            <a:extLst>
              <a:ext uri="{FF2B5EF4-FFF2-40B4-BE49-F238E27FC236}">
                <a16:creationId xmlns:a16="http://schemas.microsoft.com/office/drawing/2014/main" id="{0794DEC1-0DDB-5444-9DA7-6EDC75F3C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40603" y="1490309"/>
            <a:ext cx="1657138" cy="4607818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100" b="0" i="0" baseline="0">
                <a:solidFill>
                  <a:schemeClr val="bg1"/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8" name="文本占位符 2">
            <a:extLst>
              <a:ext uri="{FF2B5EF4-FFF2-40B4-BE49-F238E27FC236}">
                <a16:creationId xmlns:a16="http://schemas.microsoft.com/office/drawing/2014/main" id="{2E329B3E-8E5D-6C4F-8355-071113D7373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77999" y="182445"/>
            <a:ext cx="1494754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14" name="文本占位符 2">
            <a:extLst>
              <a:ext uri="{FF2B5EF4-FFF2-40B4-BE49-F238E27FC236}">
                <a16:creationId xmlns:a16="http://schemas.microsoft.com/office/drawing/2014/main" id="{EE8BE598-6F23-D84B-ABD3-65A6F031CF3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378000" y="759876"/>
            <a:ext cx="1494754" cy="539918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200" b="0" i="0" baseline="0">
                <a:solidFill>
                  <a:schemeClr val="bg1"/>
                </a:solidFill>
                <a:latin typeface="微软雅黑 Light" panose="020B0502040204020203" pitchFamily="34" charset="-122"/>
                <a:ea typeface="微软雅黑 Light" panose="020B0502040204020203" pitchFamily="34" charset="-122"/>
                <a:cs typeface="微软雅黑 Light" panose="020B0502040204020203" pitchFamily="34" charset="-122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412012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77601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  <p:sldLayoutId id="2147483655" r:id="rId2"/>
    <p:sldLayoutId id="2147483651" r:id="rId3"/>
    <p:sldLayoutId id="2147483650" r:id="rId4"/>
    <p:sldLayoutId id="2147483649" r:id="rId5"/>
    <p:sldLayoutId id="2147483652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577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8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36.xml"/><Relationship Id="rId13" Type="http://schemas.openxmlformats.org/officeDocument/2006/relationships/tags" Target="../tags/tag41.xml"/><Relationship Id="rId18" Type="http://schemas.openxmlformats.org/officeDocument/2006/relationships/image" Target="../media/image3.png"/><Relationship Id="rId3" Type="http://schemas.openxmlformats.org/officeDocument/2006/relationships/tags" Target="../tags/tag31.xml"/><Relationship Id="rId7" Type="http://schemas.openxmlformats.org/officeDocument/2006/relationships/tags" Target="../tags/tag35.xml"/><Relationship Id="rId12" Type="http://schemas.openxmlformats.org/officeDocument/2006/relationships/tags" Target="../tags/tag40.xml"/><Relationship Id="rId17" Type="http://schemas.openxmlformats.org/officeDocument/2006/relationships/slideLayout" Target="../slideLayouts/slideLayout5.xml"/><Relationship Id="rId2" Type="http://schemas.openxmlformats.org/officeDocument/2006/relationships/tags" Target="../tags/tag30.xml"/><Relationship Id="rId16" Type="http://schemas.openxmlformats.org/officeDocument/2006/relationships/tags" Target="../tags/tag44.xml"/><Relationship Id="rId1" Type="http://schemas.openxmlformats.org/officeDocument/2006/relationships/tags" Target="../tags/tag29.xml"/><Relationship Id="rId6" Type="http://schemas.openxmlformats.org/officeDocument/2006/relationships/tags" Target="../tags/tag34.xml"/><Relationship Id="rId11" Type="http://schemas.openxmlformats.org/officeDocument/2006/relationships/tags" Target="../tags/tag39.xml"/><Relationship Id="rId5" Type="http://schemas.openxmlformats.org/officeDocument/2006/relationships/tags" Target="../tags/tag33.xml"/><Relationship Id="rId15" Type="http://schemas.openxmlformats.org/officeDocument/2006/relationships/tags" Target="../tags/tag43.xml"/><Relationship Id="rId10" Type="http://schemas.openxmlformats.org/officeDocument/2006/relationships/tags" Target="../tags/tag38.xml"/><Relationship Id="rId4" Type="http://schemas.openxmlformats.org/officeDocument/2006/relationships/tags" Target="../tags/tag32.xml"/><Relationship Id="rId9" Type="http://schemas.openxmlformats.org/officeDocument/2006/relationships/tags" Target="../tags/tag37.xml"/><Relationship Id="rId14" Type="http://schemas.openxmlformats.org/officeDocument/2006/relationships/tags" Target="../tags/tag4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tags" Target="../tags/tag110.xml"/><Relationship Id="rId18" Type="http://schemas.openxmlformats.org/officeDocument/2006/relationships/tags" Target="../tags/tag115.xml"/><Relationship Id="rId26" Type="http://schemas.openxmlformats.org/officeDocument/2006/relationships/tags" Target="../tags/tag123.xml"/><Relationship Id="rId21" Type="http://schemas.openxmlformats.org/officeDocument/2006/relationships/tags" Target="../tags/tag118.xml"/><Relationship Id="rId34" Type="http://schemas.openxmlformats.org/officeDocument/2006/relationships/tags" Target="../tags/tag131.xml"/><Relationship Id="rId7" Type="http://schemas.openxmlformats.org/officeDocument/2006/relationships/tags" Target="../tags/tag104.xml"/><Relationship Id="rId12" Type="http://schemas.openxmlformats.org/officeDocument/2006/relationships/tags" Target="../tags/tag109.xml"/><Relationship Id="rId17" Type="http://schemas.openxmlformats.org/officeDocument/2006/relationships/tags" Target="../tags/tag114.xml"/><Relationship Id="rId25" Type="http://schemas.openxmlformats.org/officeDocument/2006/relationships/tags" Target="../tags/tag122.xml"/><Relationship Id="rId33" Type="http://schemas.openxmlformats.org/officeDocument/2006/relationships/tags" Target="../tags/tag130.xml"/><Relationship Id="rId38" Type="http://schemas.openxmlformats.org/officeDocument/2006/relationships/image" Target="../media/image26.jpeg"/><Relationship Id="rId2" Type="http://schemas.openxmlformats.org/officeDocument/2006/relationships/tags" Target="../tags/tag99.xml"/><Relationship Id="rId16" Type="http://schemas.openxmlformats.org/officeDocument/2006/relationships/tags" Target="../tags/tag113.xml"/><Relationship Id="rId20" Type="http://schemas.openxmlformats.org/officeDocument/2006/relationships/tags" Target="../tags/tag117.xml"/><Relationship Id="rId29" Type="http://schemas.openxmlformats.org/officeDocument/2006/relationships/tags" Target="../tags/tag126.xml"/><Relationship Id="rId1" Type="http://schemas.openxmlformats.org/officeDocument/2006/relationships/tags" Target="../tags/tag98.xml"/><Relationship Id="rId6" Type="http://schemas.openxmlformats.org/officeDocument/2006/relationships/tags" Target="../tags/tag103.xml"/><Relationship Id="rId11" Type="http://schemas.openxmlformats.org/officeDocument/2006/relationships/tags" Target="../tags/tag108.xml"/><Relationship Id="rId24" Type="http://schemas.openxmlformats.org/officeDocument/2006/relationships/tags" Target="../tags/tag121.xml"/><Relationship Id="rId32" Type="http://schemas.openxmlformats.org/officeDocument/2006/relationships/tags" Target="../tags/tag129.xml"/><Relationship Id="rId37" Type="http://schemas.openxmlformats.org/officeDocument/2006/relationships/image" Target="../media/image25.jpeg"/><Relationship Id="rId5" Type="http://schemas.openxmlformats.org/officeDocument/2006/relationships/tags" Target="../tags/tag102.xml"/><Relationship Id="rId15" Type="http://schemas.openxmlformats.org/officeDocument/2006/relationships/tags" Target="../tags/tag112.xml"/><Relationship Id="rId23" Type="http://schemas.openxmlformats.org/officeDocument/2006/relationships/tags" Target="../tags/tag120.xml"/><Relationship Id="rId28" Type="http://schemas.openxmlformats.org/officeDocument/2006/relationships/tags" Target="../tags/tag125.xml"/><Relationship Id="rId36" Type="http://schemas.openxmlformats.org/officeDocument/2006/relationships/image" Target="../media/image24.jpeg"/><Relationship Id="rId10" Type="http://schemas.openxmlformats.org/officeDocument/2006/relationships/tags" Target="../tags/tag107.xml"/><Relationship Id="rId19" Type="http://schemas.openxmlformats.org/officeDocument/2006/relationships/tags" Target="../tags/tag116.xml"/><Relationship Id="rId31" Type="http://schemas.openxmlformats.org/officeDocument/2006/relationships/tags" Target="../tags/tag128.xml"/><Relationship Id="rId4" Type="http://schemas.openxmlformats.org/officeDocument/2006/relationships/tags" Target="../tags/tag101.xml"/><Relationship Id="rId9" Type="http://schemas.openxmlformats.org/officeDocument/2006/relationships/tags" Target="../tags/tag106.xml"/><Relationship Id="rId14" Type="http://schemas.openxmlformats.org/officeDocument/2006/relationships/tags" Target="../tags/tag111.xml"/><Relationship Id="rId22" Type="http://schemas.openxmlformats.org/officeDocument/2006/relationships/tags" Target="../tags/tag119.xml"/><Relationship Id="rId27" Type="http://schemas.openxmlformats.org/officeDocument/2006/relationships/tags" Target="../tags/tag124.xml"/><Relationship Id="rId30" Type="http://schemas.openxmlformats.org/officeDocument/2006/relationships/tags" Target="../tags/tag127.xml"/><Relationship Id="rId35" Type="http://schemas.openxmlformats.org/officeDocument/2006/relationships/slideLayout" Target="../slideLayouts/slideLayout4.xml"/><Relationship Id="rId8" Type="http://schemas.openxmlformats.org/officeDocument/2006/relationships/tags" Target="../tags/tag105.xml"/><Relationship Id="rId3" Type="http://schemas.openxmlformats.org/officeDocument/2006/relationships/tags" Target="../tags/tag10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tags" Target="../tags/tag134.xml"/><Relationship Id="rId2" Type="http://schemas.openxmlformats.org/officeDocument/2006/relationships/tags" Target="../tags/tag133.xml"/><Relationship Id="rId1" Type="http://schemas.openxmlformats.org/officeDocument/2006/relationships/tags" Target="../tags/tag132.xml"/><Relationship Id="rId6" Type="http://schemas.openxmlformats.org/officeDocument/2006/relationships/chart" Target="../charts/chart2.xml"/><Relationship Id="rId5" Type="http://schemas.openxmlformats.org/officeDocument/2006/relationships/slideLayout" Target="../slideLayouts/slideLayout4.xml"/><Relationship Id="rId4" Type="http://schemas.openxmlformats.org/officeDocument/2006/relationships/tags" Target="../tags/tag13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0.svg"/><Relationship Id="rId4" Type="http://schemas.openxmlformats.org/officeDocument/2006/relationships/image" Target="../media/image29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tags" Target="../tags/tag143.xml"/><Relationship Id="rId13" Type="http://schemas.openxmlformats.org/officeDocument/2006/relationships/tags" Target="../tags/tag148.xml"/><Relationship Id="rId3" Type="http://schemas.openxmlformats.org/officeDocument/2006/relationships/tags" Target="../tags/tag138.xml"/><Relationship Id="rId7" Type="http://schemas.openxmlformats.org/officeDocument/2006/relationships/tags" Target="../tags/tag142.xml"/><Relationship Id="rId12" Type="http://schemas.openxmlformats.org/officeDocument/2006/relationships/tags" Target="../tags/tag147.xml"/><Relationship Id="rId17" Type="http://schemas.openxmlformats.org/officeDocument/2006/relationships/image" Target="../media/image3.png"/><Relationship Id="rId2" Type="http://schemas.openxmlformats.org/officeDocument/2006/relationships/tags" Target="../tags/tag137.xml"/><Relationship Id="rId16" Type="http://schemas.openxmlformats.org/officeDocument/2006/relationships/slideLayout" Target="../slideLayouts/slideLayout4.xml"/><Relationship Id="rId1" Type="http://schemas.openxmlformats.org/officeDocument/2006/relationships/tags" Target="../tags/tag136.xml"/><Relationship Id="rId6" Type="http://schemas.openxmlformats.org/officeDocument/2006/relationships/tags" Target="../tags/tag141.xml"/><Relationship Id="rId11" Type="http://schemas.openxmlformats.org/officeDocument/2006/relationships/tags" Target="../tags/tag146.xml"/><Relationship Id="rId5" Type="http://schemas.openxmlformats.org/officeDocument/2006/relationships/tags" Target="../tags/tag140.xml"/><Relationship Id="rId15" Type="http://schemas.openxmlformats.org/officeDocument/2006/relationships/tags" Target="../tags/tag150.xml"/><Relationship Id="rId10" Type="http://schemas.openxmlformats.org/officeDocument/2006/relationships/tags" Target="../tags/tag145.xml"/><Relationship Id="rId4" Type="http://schemas.openxmlformats.org/officeDocument/2006/relationships/tags" Target="../tags/tag139.xml"/><Relationship Id="rId9" Type="http://schemas.openxmlformats.org/officeDocument/2006/relationships/tags" Target="../tags/tag144.xml"/><Relationship Id="rId14" Type="http://schemas.openxmlformats.org/officeDocument/2006/relationships/tags" Target="../tags/tag149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tags" Target="../tags/tag57.xml"/><Relationship Id="rId18" Type="http://schemas.openxmlformats.org/officeDocument/2006/relationships/tags" Target="../tags/tag62.xml"/><Relationship Id="rId26" Type="http://schemas.openxmlformats.org/officeDocument/2006/relationships/tags" Target="../tags/tag70.xml"/><Relationship Id="rId39" Type="http://schemas.openxmlformats.org/officeDocument/2006/relationships/tags" Target="../tags/tag83.xml"/><Relationship Id="rId21" Type="http://schemas.openxmlformats.org/officeDocument/2006/relationships/tags" Target="../tags/tag65.xml"/><Relationship Id="rId34" Type="http://schemas.openxmlformats.org/officeDocument/2006/relationships/tags" Target="../tags/tag78.xml"/><Relationship Id="rId42" Type="http://schemas.openxmlformats.org/officeDocument/2006/relationships/tags" Target="../tags/tag86.xml"/><Relationship Id="rId47" Type="http://schemas.openxmlformats.org/officeDocument/2006/relationships/tags" Target="../tags/tag91.xml"/><Relationship Id="rId50" Type="http://schemas.openxmlformats.org/officeDocument/2006/relationships/tags" Target="../tags/tag94.xml"/><Relationship Id="rId55" Type="http://schemas.openxmlformats.org/officeDocument/2006/relationships/image" Target="../media/image11.png"/><Relationship Id="rId7" Type="http://schemas.openxmlformats.org/officeDocument/2006/relationships/tags" Target="../tags/tag51.xml"/><Relationship Id="rId2" Type="http://schemas.openxmlformats.org/officeDocument/2006/relationships/tags" Target="../tags/tag46.xml"/><Relationship Id="rId16" Type="http://schemas.openxmlformats.org/officeDocument/2006/relationships/tags" Target="../tags/tag60.xml"/><Relationship Id="rId29" Type="http://schemas.openxmlformats.org/officeDocument/2006/relationships/tags" Target="../tags/tag73.xml"/><Relationship Id="rId11" Type="http://schemas.openxmlformats.org/officeDocument/2006/relationships/tags" Target="../tags/tag55.xml"/><Relationship Id="rId24" Type="http://schemas.openxmlformats.org/officeDocument/2006/relationships/tags" Target="../tags/tag68.xml"/><Relationship Id="rId32" Type="http://schemas.openxmlformats.org/officeDocument/2006/relationships/tags" Target="../tags/tag76.xml"/><Relationship Id="rId37" Type="http://schemas.openxmlformats.org/officeDocument/2006/relationships/tags" Target="../tags/tag81.xml"/><Relationship Id="rId40" Type="http://schemas.openxmlformats.org/officeDocument/2006/relationships/tags" Target="../tags/tag84.xml"/><Relationship Id="rId45" Type="http://schemas.openxmlformats.org/officeDocument/2006/relationships/tags" Target="../tags/tag89.xml"/><Relationship Id="rId53" Type="http://schemas.openxmlformats.org/officeDocument/2006/relationships/tags" Target="../tags/tag97.xml"/><Relationship Id="rId5" Type="http://schemas.openxmlformats.org/officeDocument/2006/relationships/tags" Target="../tags/tag49.xml"/><Relationship Id="rId10" Type="http://schemas.openxmlformats.org/officeDocument/2006/relationships/tags" Target="../tags/tag54.xml"/><Relationship Id="rId19" Type="http://schemas.openxmlformats.org/officeDocument/2006/relationships/tags" Target="../tags/tag63.xml"/><Relationship Id="rId31" Type="http://schemas.openxmlformats.org/officeDocument/2006/relationships/tags" Target="../tags/tag75.xml"/><Relationship Id="rId44" Type="http://schemas.openxmlformats.org/officeDocument/2006/relationships/tags" Target="../tags/tag88.xml"/><Relationship Id="rId52" Type="http://schemas.openxmlformats.org/officeDocument/2006/relationships/tags" Target="../tags/tag96.xml"/><Relationship Id="rId4" Type="http://schemas.openxmlformats.org/officeDocument/2006/relationships/tags" Target="../tags/tag48.xml"/><Relationship Id="rId9" Type="http://schemas.openxmlformats.org/officeDocument/2006/relationships/tags" Target="../tags/tag53.xml"/><Relationship Id="rId14" Type="http://schemas.openxmlformats.org/officeDocument/2006/relationships/tags" Target="../tags/tag58.xml"/><Relationship Id="rId22" Type="http://schemas.openxmlformats.org/officeDocument/2006/relationships/tags" Target="../tags/tag66.xml"/><Relationship Id="rId27" Type="http://schemas.openxmlformats.org/officeDocument/2006/relationships/tags" Target="../tags/tag71.xml"/><Relationship Id="rId30" Type="http://schemas.openxmlformats.org/officeDocument/2006/relationships/tags" Target="../tags/tag74.xml"/><Relationship Id="rId35" Type="http://schemas.openxmlformats.org/officeDocument/2006/relationships/tags" Target="../tags/tag79.xml"/><Relationship Id="rId43" Type="http://schemas.openxmlformats.org/officeDocument/2006/relationships/tags" Target="../tags/tag87.xml"/><Relationship Id="rId48" Type="http://schemas.openxmlformats.org/officeDocument/2006/relationships/tags" Target="../tags/tag92.xml"/><Relationship Id="rId8" Type="http://schemas.openxmlformats.org/officeDocument/2006/relationships/tags" Target="../tags/tag52.xml"/><Relationship Id="rId51" Type="http://schemas.openxmlformats.org/officeDocument/2006/relationships/tags" Target="../tags/tag95.xml"/><Relationship Id="rId3" Type="http://schemas.openxmlformats.org/officeDocument/2006/relationships/tags" Target="../tags/tag47.xml"/><Relationship Id="rId12" Type="http://schemas.openxmlformats.org/officeDocument/2006/relationships/tags" Target="../tags/tag56.xml"/><Relationship Id="rId17" Type="http://schemas.openxmlformats.org/officeDocument/2006/relationships/tags" Target="../tags/tag61.xml"/><Relationship Id="rId25" Type="http://schemas.openxmlformats.org/officeDocument/2006/relationships/tags" Target="../tags/tag69.xml"/><Relationship Id="rId33" Type="http://schemas.openxmlformats.org/officeDocument/2006/relationships/tags" Target="../tags/tag77.xml"/><Relationship Id="rId38" Type="http://schemas.openxmlformats.org/officeDocument/2006/relationships/tags" Target="../tags/tag82.xml"/><Relationship Id="rId46" Type="http://schemas.openxmlformats.org/officeDocument/2006/relationships/tags" Target="../tags/tag90.xml"/><Relationship Id="rId20" Type="http://schemas.openxmlformats.org/officeDocument/2006/relationships/tags" Target="../tags/tag64.xml"/><Relationship Id="rId41" Type="http://schemas.openxmlformats.org/officeDocument/2006/relationships/tags" Target="../tags/tag85.xml"/><Relationship Id="rId54" Type="http://schemas.openxmlformats.org/officeDocument/2006/relationships/slideLayout" Target="../slideLayouts/slideLayout4.xml"/><Relationship Id="rId1" Type="http://schemas.openxmlformats.org/officeDocument/2006/relationships/tags" Target="../tags/tag45.xml"/><Relationship Id="rId6" Type="http://schemas.openxmlformats.org/officeDocument/2006/relationships/tags" Target="../tags/tag50.xml"/><Relationship Id="rId15" Type="http://schemas.openxmlformats.org/officeDocument/2006/relationships/tags" Target="../tags/tag59.xml"/><Relationship Id="rId23" Type="http://schemas.openxmlformats.org/officeDocument/2006/relationships/tags" Target="../tags/tag67.xml"/><Relationship Id="rId28" Type="http://schemas.openxmlformats.org/officeDocument/2006/relationships/tags" Target="../tags/tag72.xml"/><Relationship Id="rId36" Type="http://schemas.openxmlformats.org/officeDocument/2006/relationships/tags" Target="../tags/tag80.xml"/><Relationship Id="rId49" Type="http://schemas.openxmlformats.org/officeDocument/2006/relationships/tags" Target="../tags/tag9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A-矩形 21">
            <a:extLst>
              <a:ext uri="{FF2B5EF4-FFF2-40B4-BE49-F238E27FC236}">
                <a16:creationId xmlns:a16="http://schemas.microsoft.com/office/drawing/2014/main" id="{7908249E-83F7-3131-8B53-B475C7EE7D8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PA-任意多边形 23">
            <a:extLst>
              <a:ext uri="{FF2B5EF4-FFF2-40B4-BE49-F238E27FC236}">
                <a16:creationId xmlns:a16="http://schemas.microsoft.com/office/drawing/2014/main" id="{655E14EB-1E17-8204-CD50-BCE63C6B338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5572234"/>
            <a:ext cx="12192000" cy="1285766"/>
          </a:xfrm>
          <a:custGeom>
            <a:avLst/>
            <a:gdLst>
              <a:gd name="connsiteX0" fmla="*/ 1459958 w 12192000"/>
              <a:gd name="connsiteY0" fmla="*/ 225 h 1285766"/>
              <a:gd name="connsiteX1" fmla="*/ 1692053 w 12192000"/>
              <a:gd name="connsiteY1" fmla="*/ 3066 h 1285766"/>
              <a:gd name="connsiteX2" fmla="*/ 6179961 w 12192000"/>
              <a:gd name="connsiteY2" fmla="*/ 714266 h 1285766"/>
              <a:gd name="connsiteX3" fmla="*/ 10011101 w 12192000"/>
              <a:gd name="connsiteY3" fmla="*/ 53866 h 1285766"/>
              <a:gd name="connsiteX4" fmla="*/ 11827472 w 12192000"/>
              <a:gd name="connsiteY4" fmla="*/ 248335 h 1285766"/>
              <a:gd name="connsiteX5" fmla="*/ 12192000 w 12192000"/>
              <a:gd name="connsiteY5" fmla="*/ 327609 h 1285766"/>
              <a:gd name="connsiteX6" fmla="*/ 12192000 w 12192000"/>
              <a:gd name="connsiteY6" fmla="*/ 1285766 h 1285766"/>
              <a:gd name="connsiteX7" fmla="*/ 0 w 12192000"/>
              <a:gd name="connsiteY7" fmla="*/ 1285766 h 1285766"/>
              <a:gd name="connsiteX8" fmla="*/ 0 w 12192000"/>
              <a:gd name="connsiteY8" fmla="*/ 171869 h 1285766"/>
              <a:gd name="connsiteX9" fmla="*/ 351943 w 12192000"/>
              <a:gd name="connsiteY9" fmla="*/ 105125 h 1285766"/>
              <a:gd name="connsiteX10" fmla="*/ 1459958 w 12192000"/>
              <a:gd name="connsiteY10" fmla="*/ 225 h 128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1285766">
                <a:moveTo>
                  <a:pt x="1459958" y="225"/>
                </a:moveTo>
                <a:cubicBezTo>
                  <a:pt x="1536966" y="-465"/>
                  <a:pt x="1614376" y="420"/>
                  <a:pt x="1692053" y="3066"/>
                </a:cubicBezTo>
                <a:cubicBezTo>
                  <a:pt x="2934893" y="45399"/>
                  <a:pt x="4793453" y="705799"/>
                  <a:pt x="6179961" y="714266"/>
                </a:cubicBezTo>
                <a:cubicBezTo>
                  <a:pt x="7566468" y="722733"/>
                  <a:pt x="8820711" y="66566"/>
                  <a:pt x="10011101" y="53866"/>
                </a:cubicBezTo>
                <a:cubicBezTo>
                  <a:pt x="10606296" y="47516"/>
                  <a:pt x="11243679" y="131654"/>
                  <a:pt x="11827472" y="248335"/>
                </a:cubicBezTo>
                <a:lnTo>
                  <a:pt x="12192000" y="327609"/>
                </a:lnTo>
                <a:lnTo>
                  <a:pt x="12192000" y="1285766"/>
                </a:lnTo>
                <a:lnTo>
                  <a:pt x="0" y="1285766"/>
                </a:lnTo>
                <a:lnTo>
                  <a:pt x="0" y="171869"/>
                </a:lnTo>
                <a:lnTo>
                  <a:pt x="351943" y="105125"/>
                </a:lnTo>
                <a:cubicBezTo>
                  <a:pt x="699944" y="46452"/>
                  <a:pt x="1074919" y="3669"/>
                  <a:pt x="1459958" y="225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PA-任意多边形 26">
            <a:extLst>
              <a:ext uri="{FF2B5EF4-FFF2-40B4-BE49-F238E27FC236}">
                <a16:creationId xmlns:a16="http://schemas.microsoft.com/office/drawing/2014/main" id="{B0612895-8059-D858-2AB7-BD455DA6342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5334986"/>
            <a:ext cx="12192000" cy="1523014"/>
          </a:xfrm>
          <a:custGeom>
            <a:avLst/>
            <a:gdLst>
              <a:gd name="connsiteX0" fmla="*/ 0 w 12192000"/>
              <a:gd name="connsiteY0" fmla="*/ 0 h 1523014"/>
              <a:gd name="connsiteX1" fmla="*/ 1665 w 12192000"/>
              <a:gd name="connsiteY1" fmla="*/ 697 h 1523014"/>
              <a:gd name="connsiteX2" fmla="*/ 3171217 w 12192000"/>
              <a:gd name="connsiteY2" fmla="*/ 1246081 h 1523014"/>
              <a:gd name="connsiteX3" fmla="*/ 6750996 w 12192000"/>
              <a:gd name="connsiteY3" fmla="*/ 511111 h 1523014"/>
              <a:gd name="connsiteX4" fmla="*/ 9824936 w 12192000"/>
              <a:gd name="connsiteY4" fmla="*/ 1281080 h 1523014"/>
              <a:gd name="connsiteX5" fmla="*/ 12064711 w 12192000"/>
              <a:gd name="connsiteY5" fmla="*/ 331862 h 1523014"/>
              <a:gd name="connsiteX6" fmla="*/ 12192000 w 12192000"/>
              <a:gd name="connsiteY6" fmla="*/ 313869 h 1523014"/>
              <a:gd name="connsiteX7" fmla="*/ 12192000 w 12192000"/>
              <a:gd name="connsiteY7" fmla="*/ 1523014 h 1523014"/>
              <a:gd name="connsiteX8" fmla="*/ 0 w 12192000"/>
              <a:gd name="connsiteY8" fmla="*/ 1523014 h 152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523014">
                <a:moveTo>
                  <a:pt x="0" y="0"/>
                </a:moveTo>
                <a:lnTo>
                  <a:pt x="1665" y="697"/>
                </a:lnTo>
                <a:cubicBezTo>
                  <a:pt x="648865" y="289258"/>
                  <a:pt x="2098135" y="1158584"/>
                  <a:pt x="3171217" y="1246081"/>
                </a:cubicBezTo>
                <a:cubicBezTo>
                  <a:pt x="4315838" y="1339411"/>
                  <a:pt x="5642043" y="505278"/>
                  <a:pt x="6750996" y="511111"/>
                </a:cubicBezTo>
                <a:cubicBezTo>
                  <a:pt x="7859949" y="516944"/>
                  <a:pt x="8897566" y="1313162"/>
                  <a:pt x="9824936" y="1281080"/>
                </a:cubicBezTo>
                <a:cubicBezTo>
                  <a:pt x="10636385" y="1253008"/>
                  <a:pt x="11450316" y="465722"/>
                  <a:pt x="12064711" y="331862"/>
                </a:cubicBezTo>
                <a:lnTo>
                  <a:pt x="12192000" y="313869"/>
                </a:lnTo>
                <a:lnTo>
                  <a:pt x="12192000" y="1523014"/>
                </a:lnTo>
                <a:lnTo>
                  <a:pt x="0" y="1523014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PA-椭圆 32">
            <a:extLst>
              <a:ext uri="{FF2B5EF4-FFF2-40B4-BE49-F238E27FC236}">
                <a16:creationId xmlns:a16="http://schemas.microsoft.com/office/drawing/2014/main" id="{6C7BB55D-3060-56CB-442C-94161A52F231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3448317" y="325659"/>
            <a:ext cx="5171974" cy="5171972"/>
          </a:xfrm>
          <a:prstGeom prst="ellipse">
            <a:avLst/>
          </a:prstGeom>
          <a:noFill/>
          <a:ln w="365125">
            <a:gradFill>
              <a:gsLst>
                <a:gs pos="0">
                  <a:schemeClr val="accent2">
                    <a:alpha val="20000"/>
                  </a:schemeClr>
                </a:gs>
                <a:gs pos="86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PA-椭圆 33">
            <a:extLst>
              <a:ext uri="{FF2B5EF4-FFF2-40B4-BE49-F238E27FC236}">
                <a16:creationId xmlns:a16="http://schemas.microsoft.com/office/drawing/2014/main" id="{1E3C32AB-C620-199C-7FA8-1E8EF3FE3294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3292198" y="100940"/>
            <a:ext cx="5607604" cy="5607602"/>
          </a:xfrm>
          <a:prstGeom prst="ellipse">
            <a:avLst/>
          </a:prstGeom>
          <a:noFill/>
          <a:ln w="9525">
            <a:gradFill>
              <a:gsLst>
                <a:gs pos="0">
                  <a:schemeClr val="accent3">
                    <a:alpha val="60000"/>
                  </a:schemeClr>
                </a:gs>
                <a:gs pos="90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9" name="任意多边形: 形状 78">
            <a:extLst>
              <a:ext uri="{FF2B5EF4-FFF2-40B4-BE49-F238E27FC236}">
                <a16:creationId xmlns:a16="http://schemas.microsoft.com/office/drawing/2014/main" id="{C178F891-9210-465B-7226-478C94A53D9B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 rot="4063581">
            <a:off x="567450" y="3344698"/>
            <a:ext cx="545338" cy="2039086"/>
          </a:xfrm>
          <a:custGeom>
            <a:avLst/>
            <a:gdLst>
              <a:gd name="connsiteX0" fmla="*/ 0 w 545338"/>
              <a:gd name="connsiteY0" fmla="*/ 1815719 h 2039086"/>
              <a:gd name="connsiteX1" fmla="*/ 545338 w 545338"/>
              <a:gd name="connsiteY1" fmla="*/ 2039086 h 2039086"/>
              <a:gd name="connsiteX2" fmla="*/ 0 w 545338"/>
              <a:gd name="connsiteY2" fmla="*/ 1815720 h 2039086"/>
              <a:gd name="connsiteX3" fmla="*/ 21428 w 545338"/>
              <a:gd name="connsiteY3" fmla="*/ 166534 h 2039086"/>
              <a:gd name="connsiteX4" fmla="*/ 272669 w 545338"/>
              <a:gd name="connsiteY4" fmla="*/ 0 h 2039086"/>
              <a:gd name="connsiteX5" fmla="*/ 545338 w 545338"/>
              <a:gd name="connsiteY5" fmla="*/ 272669 h 2039086"/>
              <a:gd name="connsiteX6" fmla="*/ 545338 w 545338"/>
              <a:gd name="connsiteY6" fmla="*/ 1216161 h 2039086"/>
              <a:gd name="connsiteX7" fmla="*/ 540790 w 545338"/>
              <a:gd name="connsiteY7" fmla="*/ 1215894 h 2039086"/>
              <a:gd name="connsiteX8" fmla="*/ 452709 w 545338"/>
              <a:gd name="connsiteY8" fmla="*/ 1209320 h 2039086"/>
              <a:gd name="connsiteX9" fmla="*/ 364588 w 545338"/>
              <a:gd name="connsiteY9" fmla="*/ 1201335 h 2039086"/>
              <a:gd name="connsiteX10" fmla="*/ 276437 w 545338"/>
              <a:gd name="connsiteY10" fmla="*/ 1191934 h 2039086"/>
              <a:gd name="connsiteX11" fmla="*/ 188273 w 545338"/>
              <a:gd name="connsiteY11" fmla="*/ 1181110 h 2039086"/>
              <a:gd name="connsiteX12" fmla="*/ 100109 w 545338"/>
              <a:gd name="connsiteY12" fmla="*/ 1168857 h 2039086"/>
              <a:gd name="connsiteX13" fmla="*/ 11958 w 545338"/>
              <a:gd name="connsiteY13" fmla="*/ 1155167 h 2039086"/>
              <a:gd name="connsiteX14" fmla="*/ 0 w 545338"/>
              <a:gd name="connsiteY14" fmla="*/ 1153114 h 2039086"/>
              <a:gd name="connsiteX15" fmla="*/ 0 w 545338"/>
              <a:gd name="connsiteY15" fmla="*/ 272669 h 2039086"/>
              <a:gd name="connsiteX16" fmla="*/ 21428 w 545338"/>
              <a:gd name="connsiteY16" fmla="*/ 166534 h 203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5338" h="2039086">
                <a:moveTo>
                  <a:pt x="0" y="1815719"/>
                </a:moveTo>
                <a:lnTo>
                  <a:pt x="545338" y="2039086"/>
                </a:lnTo>
                <a:lnTo>
                  <a:pt x="0" y="1815720"/>
                </a:lnTo>
                <a:close/>
                <a:moveTo>
                  <a:pt x="21428" y="166534"/>
                </a:moveTo>
                <a:cubicBezTo>
                  <a:pt x="62821" y="68669"/>
                  <a:pt x="159726" y="0"/>
                  <a:pt x="272669" y="0"/>
                </a:cubicBezTo>
                <a:cubicBezTo>
                  <a:pt x="423260" y="0"/>
                  <a:pt x="545338" y="122078"/>
                  <a:pt x="545338" y="272669"/>
                </a:cubicBezTo>
                <a:lnTo>
                  <a:pt x="545338" y="1216161"/>
                </a:lnTo>
                <a:lnTo>
                  <a:pt x="540790" y="1215894"/>
                </a:lnTo>
                <a:lnTo>
                  <a:pt x="452709" y="1209320"/>
                </a:lnTo>
                <a:lnTo>
                  <a:pt x="364588" y="1201335"/>
                </a:lnTo>
                <a:lnTo>
                  <a:pt x="276437" y="1191934"/>
                </a:lnTo>
                <a:lnTo>
                  <a:pt x="188273" y="1181110"/>
                </a:lnTo>
                <a:lnTo>
                  <a:pt x="100109" y="1168857"/>
                </a:lnTo>
                <a:lnTo>
                  <a:pt x="11958" y="1155167"/>
                </a:lnTo>
                <a:lnTo>
                  <a:pt x="0" y="1153114"/>
                </a:lnTo>
                <a:lnTo>
                  <a:pt x="0" y="272669"/>
                </a:lnTo>
                <a:cubicBezTo>
                  <a:pt x="0" y="235021"/>
                  <a:pt x="7630" y="199155"/>
                  <a:pt x="21428" y="166534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8" name="任意多边形: 形状 77">
            <a:extLst>
              <a:ext uri="{FF2B5EF4-FFF2-40B4-BE49-F238E27FC236}">
                <a16:creationId xmlns:a16="http://schemas.microsoft.com/office/drawing/2014/main" id="{EAF71420-5E62-7BD4-45AA-159448251278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 rot="4063581" flipH="1">
            <a:off x="637329" y="3441455"/>
            <a:ext cx="319884" cy="1854136"/>
          </a:xfrm>
          <a:custGeom>
            <a:avLst/>
            <a:gdLst>
              <a:gd name="connsiteX0" fmla="*/ 319884 w 319884"/>
              <a:gd name="connsiteY0" fmla="*/ 1723114 h 1854136"/>
              <a:gd name="connsiteX1" fmla="*/ 0 w 319884"/>
              <a:gd name="connsiteY1" fmla="*/ 1854136 h 1854136"/>
              <a:gd name="connsiteX2" fmla="*/ 0 w 319884"/>
              <a:gd name="connsiteY2" fmla="*/ 1854136 h 1854136"/>
              <a:gd name="connsiteX3" fmla="*/ 319884 w 319884"/>
              <a:gd name="connsiteY3" fmla="*/ 1723114 h 1854136"/>
              <a:gd name="connsiteX4" fmla="*/ 307315 w 319884"/>
              <a:gd name="connsiteY4" fmla="*/ 97685 h 1854136"/>
              <a:gd name="connsiteX5" fmla="*/ 159942 w 319884"/>
              <a:gd name="connsiteY5" fmla="*/ 0 h 1854136"/>
              <a:gd name="connsiteX6" fmla="*/ 0 w 319884"/>
              <a:gd name="connsiteY6" fmla="*/ 159942 h 1854136"/>
              <a:gd name="connsiteX7" fmla="*/ 0 w 319884"/>
              <a:gd name="connsiteY7" fmla="*/ 1072637 h 1854136"/>
              <a:gd name="connsiteX8" fmla="*/ 55745 w 319884"/>
              <a:gd name="connsiteY8" fmla="*/ 1067586 h 1854136"/>
              <a:gd name="connsiteX9" fmla="*/ 143896 w 319884"/>
              <a:gd name="connsiteY9" fmla="*/ 1058185 h 1854136"/>
              <a:gd name="connsiteX10" fmla="*/ 232060 w 319884"/>
              <a:gd name="connsiteY10" fmla="*/ 1047362 h 1854136"/>
              <a:gd name="connsiteX11" fmla="*/ 319884 w 319884"/>
              <a:gd name="connsiteY11" fmla="*/ 1035156 h 1854136"/>
              <a:gd name="connsiteX12" fmla="*/ 319884 w 319884"/>
              <a:gd name="connsiteY12" fmla="*/ 159942 h 1854136"/>
              <a:gd name="connsiteX13" fmla="*/ 307315 w 319884"/>
              <a:gd name="connsiteY13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9884" h="1854136">
                <a:moveTo>
                  <a:pt x="319884" y="1723114"/>
                </a:moveTo>
                <a:lnTo>
                  <a:pt x="0" y="1854136"/>
                </a:lnTo>
                <a:lnTo>
                  <a:pt x="0" y="1854136"/>
                </a:lnTo>
                <a:lnTo>
                  <a:pt x="319884" y="1723114"/>
                </a:lnTo>
                <a:close/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072637"/>
                </a:lnTo>
                <a:lnTo>
                  <a:pt x="55745" y="1067586"/>
                </a:lnTo>
                <a:lnTo>
                  <a:pt x="143896" y="1058185"/>
                </a:lnTo>
                <a:lnTo>
                  <a:pt x="232060" y="1047362"/>
                </a:lnTo>
                <a:lnTo>
                  <a:pt x="319884" y="1035156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2" name="任意多边形: 形状 81">
            <a:extLst>
              <a:ext uri="{FF2B5EF4-FFF2-40B4-BE49-F238E27FC236}">
                <a16:creationId xmlns:a16="http://schemas.microsoft.com/office/drawing/2014/main" id="{A642CDC6-A0DE-653D-AF14-5B6AE7BA20E2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 rot="14683560" flipH="1">
            <a:off x="10515445" y="748175"/>
            <a:ext cx="674040" cy="1367773"/>
          </a:xfrm>
          <a:custGeom>
            <a:avLst/>
            <a:gdLst>
              <a:gd name="connsiteX0" fmla="*/ 0 w 674040"/>
              <a:gd name="connsiteY0" fmla="*/ 1367773 h 1367773"/>
              <a:gd name="connsiteX1" fmla="*/ 41789 w 674040"/>
              <a:gd name="connsiteY1" fmla="*/ 1365106 h 1367773"/>
              <a:gd name="connsiteX2" fmla="*/ 129418 w 674040"/>
              <a:gd name="connsiteY2" fmla="*/ 1358127 h 1367773"/>
              <a:gd name="connsiteX3" fmla="*/ 217052 w 674040"/>
              <a:gd name="connsiteY3" fmla="*/ 1349756 h 1367773"/>
              <a:gd name="connsiteX4" fmla="*/ 304690 w 674040"/>
              <a:gd name="connsiteY4" fmla="*/ 1339985 h 1367773"/>
              <a:gd name="connsiteX5" fmla="*/ 392302 w 674040"/>
              <a:gd name="connsiteY5" fmla="*/ 1328811 h 1367773"/>
              <a:gd name="connsiteX6" fmla="*/ 479886 w 674040"/>
              <a:gd name="connsiteY6" fmla="*/ 1316224 h 1367773"/>
              <a:gd name="connsiteX7" fmla="*/ 567425 w 674040"/>
              <a:gd name="connsiteY7" fmla="*/ 1302223 h 1367773"/>
              <a:gd name="connsiteX8" fmla="*/ 654901 w 674040"/>
              <a:gd name="connsiteY8" fmla="*/ 1286800 h 1367773"/>
              <a:gd name="connsiteX9" fmla="*/ 674040 w 674040"/>
              <a:gd name="connsiteY9" fmla="*/ 1283110 h 1367773"/>
              <a:gd name="connsiteX10" fmla="*/ 674040 w 674040"/>
              <a:gd name="connsiteY10" fmla="*/ 337020 h 1367773"/>
              <a:gd name="connsiteX11" fmla="*/ 337020 w 674040"/>
              <a:gd name="connsiteY11" fmla="*/ 0 h 1367773"/>
              <a:gd name="connsiteX12" fmla="*/ 0 w 674040"/>
              <a:gd name="connsiteY12" fmla="*/ 337020 h 136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74040" h="1367773">
                <a:moveTo>
                  <a:pt x="0" y="1367773"/>
                </a:moveTo>
                <a:lnTo>
                  <a:pt x="41789" y="1365106"/>
                </a:lnTo>
                <a:lnTo>
                  <a:pt x="129418" y="1358127"/>
                </a:lnTo>
                <a:lnTo>
                  <a:pt x="217052" y="1349756"/>
                </a:lnTo>
                <a:lnTo>
                  <a:pt x="304690" y="1339985"/>
                </a:lnTo>
                <a:lnTo>
                  <a:pt x="392302" y="1328811"/>
                </a:lnTo>
                <a:lnTo>
                  <a:pt x="479886" y="1316224"/>
                </a:lnTo>
                <a:lnTo>
                  <a:pt x="567425" y="1302223"/>
                </a:lnTo>
                <a:lnTo>
                  <a:pt x="654901" y="1286800"/>
                </a:lnTo>
                <a:lnTo>
                  <a:pt x="674040" y="1283110"/>
                </a:lnTo>
                <a:lnTo>
                  <a:pt x="674040" y="337020"/>
                </a:lnTo>
                <a:cubicBezTo>
                  <a:pt x="674040" y="150889"/>
                  <a:pt x="523151" y="0"/>
                  <a:pt x="337020" y="0"/>
                </a:cubicBezTo>
                <a:cubicBezTo>
                  <a:pt x="150889" y="0"/>
                  <a:pt x="0" y="150889"/>
                  <a:pt x="0" y="337020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10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0" name="任意多边形: 形状 79">
            <a:extLst>
              <a:ext uri="{FF2B5EF4-FFF2-40B4-BE49-F238E27FC236}">
                <a16:creationId xmlns:a16="http://schemas.microsoft.com/office/drawing/2014/main" id="{1201EE0B-33E7-BCCA-255C-74E53C2A6F4D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 rot="14683560">
            <a:off x="11144603" y="167799"/>
            <a:ext cx="395378" cy="2065987"/>
          </a:xfrm>
          <a:custGeom>
            <a:avLst/>
            <a:gdLst>
              <a:gd name="connsiteX0" fmla="*/ 395378 w 395378"/>
              <a:gd name="connsiteY0" fmla="*/ 1164608 h 2065987"/>
              <a:gd name="connsiteX1" fmla="*/ 317656 w 395378"/>
              <a:gd name="connsiteY1" fmla="*/ 1157184 h 2065987"/>
              <a:gd name="connsiteX2" fmla="*/ 230019 w 395378"/>
              <a:gd name="connsiteY2" fmla="*/ 1147413 h 2065987"/>
              <a:gd name="connsiteX3" fmla="*/ 142406 w 395378"/>
              <a:gd name="connsiteY3" fmla="*/ 1136239 h 2065987"/>
              <a:gd name="connsiteX4" fmla="*/ 54822 w 395378"/>
              <a:gd name="connsiteY4" fmla="*/ 1123652 h 2065987"/>
              <a:gd name="connsiteX5" fmla="*/ 0 w 395378"/>
              <a:gd name="connsiteY5" fmla="*/ 1114883 h 2065987"/>
              <a:gd name="connsiteX6" fmla="*/ 0 w 395378"/>
              <a:gd name="connsiteY6" fmla="*/ 197689 h 2065987"/>
              <a:gd name="connsiteX7" fmla="*/ 197689 w 395378"/>
              <a:gd name="connsiteY7" fmla="*/ 0 h 2065987"/>
              <a:gd name="connsiteX8" fmla="*/ 395378 w 395378"/>
              <a:gd name="connsiteY8" fmla="*/ 197689 h 2065987"/>
              <a:gd name="connsiteX9" fmla="*/ 395378 w 395378"/>
              <a:gd name="connsiteY9" fmla="*/ 2065987 h 2065987"/>
              <a:gd name="connsiteX10" fmla="*/ 0 w 395378"/>
              <a:gd name="connsiteY10" fmla="*/ 1879312 h 2065987"/>
              <a:gd name="connsiteX11" fmla="*/ 0 w 395378"/>
              <a:gd name="connsiteY11" fmla="*/ 1879311 h 2065987"/>
              <a:gd name="connsiteX12" fmla="*/ 395378 w 395378"/>
              <a:gd name="connsiteY12" fmla="*/ 2065986 h 206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5378" h="2065987">
                <a:moveTo>
                  <a:pt x="395378" y="1164608"/>
                </a:moveTo>
                <a:lnTo>
                  <a:pt x="317656" y="1157184"/>
                </a:lnTo>
                <a:lnTo>
                  <a:pt x="230019" y="1147413"/>
                </a:lnTo>
                <a:lnTo>
                  <a:pt x="142406" y="1136239"/>
                </a:lnTo>
                <a:lnTo>
                  <a:pt x="54822" y="1123652"/>
                </a:lnTo>
                <a:lnTo>
                  <a:pt x="0" y="1114883"/>
                </a:lnTo>
                <a:lnTo>
                  <a:pt x="0" y="197689"/>
                </a:lnTo>
                <a:cubicBezTo>
                  <a:pt x="0" y="88508"/>
                  <a:pt x="88508" y="0"/>
                  <a:pt x="197689" y="0"/>
                </a:cubicBezTo>
                <a:cubicBezTo>
                  <a:pt x="306870" y="0"/>
                  <a:pt x="395378" y="88508"/>
                  <a:pt x="395378" y="197689"/>
                </a:cubicBezTo>
                <a:close/>
                <a:moveTo>
                  <a:pt x="395378" y="2065987"/>
                </a:moveTo>
                <a:lnTo>
                  <a:pt x="0" y="1879312"/>
                </a:lnTo>
                <a:lnTo>
                  <a:pt x="0" y="1879311"/>
                </a:lnTo>
                <a:lnTo>
                  <a:pt x="395378" y="2065986"/>
                </a:lnTo>
                <a:close/>
              </a:path>
            </a:pathLst>
          </a:custGeom>
          <a:gradFill>
            <a:gsLst>
              <a:gs pos="0">
                <a:schemeClr val="accent3">
                  <a:alpha val="10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7" name="PA-任意多边形 56">
            <a:extLst>
              <a:ext uri="{FF2B5EF4-FFF2-40B4-BE49-F238E27FC236}">
                <a16:creationId xmlns:a16="http://schemas.microsoft.com/office/drawing/2014/main" id="{4B1DCC93-F976-7133-FF4B-64E801E5F5D4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0" y="0"/>
            <a:ext cx="12192000" cy="5798694"/>
          </a:xfrm>
          <a:custGeom>
            <a:avLst/>
            <a:gdLst>
              <a:gd name="connsiteX0" fmla="*/ 10912730 w 12192000"/>
              <a:gd name="connsiteY0" fmla="*/ 0 h 5798694"/>
              <a:gd name="connsiteX1" fmla="*/ 12192000 w 12192000"/>
              <a:gd name="connsiteY1" fmla="*/ 0 h 5798694"/>
              <a:gd name="connsiteX2" fmla="*/ 12192000 w 12192000"/>
              <a:gd name="connsiteY2" fmla="*/ 5648855 h 5798694"/>
              <a:gd name="connsiteX3" fmla="*/ 12064711 w 12192000"/>
              <a:gd name="connsiteY3" fmla="*/ 5666848 h 5798694"/>
              <a:gd name="connsiteX4" fmla="*/ 11825354 w 12192000"/>
              <a:gd name="connsiteY4" fmla="*/ 5744916 h 5798694"/>
              <a:gd name="connsiteX5" fmla="*/ 11706171 w 12192000"/>
              <a:gd name="connsiteY5" fmla="*/ 5798694 h 5798694"/>
              <a:gd name="connsiteX6" fmla="*/ 11381076 w 12192000"/>
              <a:gd name="connsiteY6" fmla="*/ 5740066 h 5798694"/>
              <a:gd name="connsiteX7" fmla="*/ 10985350 w 12192000"/>
              <a:gd name="connsiteY7" fmla="*/ 5685688 h 5798694"/>
              <a:gd name="connsiteX8" fmla="*/ 11012206 w 12192000"/>
              <a:gd name="connsiteY8" fmla="*/ 5638369 h 5798694"/>
              <a:gd name="connsiteX9" fmla="*/ 11053984 w 12192000"/>
              <a:gd name="connsiteY9" fmla="*/ 5562024 h 5798694"/>
              <a:gd name="connsiteX10" fmla="*/ 11094610 w 12192000"/>
              <a:gd name="connsiteY10" fmla="*/ 5484971 h 5798694"/>
              <a:gd name="connsiteX11" fmla="*/ 11134065 w 12192000"/>
              <a:gd name="connsiteY11" fmla="*/ 5407230 h 5798694"/>
              <a:gd name="connsiteX12" fmla="*/ 11172343 w 12192000"/>
              <a:gd name="connsiteY12" fmla="*/ 5328806 h 5798694"/>
              <a:gd name="connsiteX13" fmla="*/ 11209434 w 12192000"/>
              <a:gd name="connsiteY13" fmla="*/ 5249706 h 5798694"/>
              <a:gd name="connsiteX14" fmla="*/ 11245321 w 12192000"/>
              <a:gd name="connsiteY14" fmla="*/ 5169952 h 5798694"/>
              <a:gd name="connsiteX15" fmla="*/ 11279999 w 12192000"/>
              <a:gd name="connsiteY15" fmla="*/ 5089547 h 5798694"/>
              <a:gd name="connsiteX16" fmla="*/ 11313453 w 12192000"/>
              <a:gd name="connsiteY16" fmla="*/ 5008506 h 5798694"/>
              <a:gd name="connsiteX17" fmla="*/ 11345670 w 12192000"/>
              <a:gd name="connsiteY17" fmla="*/ 4926843 h 5798694"/>
              <a:gd name="connsiteX18" fmla="*/ 11376647 w 12192000"/>
              <a:gd name="connsiteY18" fmla="*/ 4844555 h 5798694"/>
              <a:gd name="connsiteX19" fmla="*/ 11406363 w 12192000"/>
              <a:gd name="connsiteY19" fmla="*/ 4761673 h 5798694"/>
              <a:gd name="connsiteX20" fmla="*/ 11434811 w 12192000"/>
              <a:gd name="connsiteY20" fmla="*/ 4678196 h 5798694"/>
              <a:gd name="connsiteX21" fmla="*/ 11461987 w 12192000"/>
              <a:gd name="connsiteY21" fmla="*/ 4594123 h 5798694"/>
              <a:gd name="connsiteX22" fmla="*/ 11487862 w 12192000"/>
              <a:gd name="connsiteY22" fmla="*/ 4509503 h 5798694"/>
              <a:gd name="connsiteX23" fmla="*/ 11512441 w 12192000"/>
              <a:gd name="connsiteY23" fmla="*/ 4424308 h 5798694"/>
              <a:gd name="connsiteX24" fmla="*/ 11535711 w 12192000"/>
              <a:gd name="connsiteY24" fmla="*/ 4338556 h 5798694"/>
              <a:gd name="connsiteX25" fmla="*/ 11557647 w 12192000"/>
              <a:gd name="connsiteY25" fmla="*/ 4252289 h 5798694"/>
              <a:gd name="connsiteX26" fmla="*/ 11578251 w 12192000"/>
              <a:gd name="connsiteY26" fmla="*/ 4165478 h 5798694"/>
              <a:gd name="connsiteX27" fmla="*/ 11597508 w 12192000"/>
              <a:gd name="connsiteY27" fmla="*/ 4078150 h 5798694"/>
              <a:gd name="connsiteX28" fmla="*/ 11615408 w 12192000"/>
              <a:gd name="connsiteY28" fmla="*/ 3990306 h 5798694"/>
              <a:gd name="connsiteX29" fmla="*/ 11631937 w 12192000"/>
              <a:gd name="connsiteY29" fmla="*/ 3901971 h 5798694"/>
              <a:gd name="connsiteX30" fmla="*/ 11647087 w 12192000"/>
              <a:gd name="connsiteY30" fmla="*/ 3813136 h 5798694"/>
              <a:gd name="connsiteX31" fmla="*/ 11660840 w 12192000"/>
              <a:gd name="connsiteY31" fmla="*/ 3723839 h 5798694"/>
              <a:gd name="connsiteX32" fmla="*/ 11673188 w 12192000"/>
              <a:gd name="connsiteY32" fmla="*/ 3634069 h 5798694"/>
              <a:gd name="connsiteX33" fmla="*/ 11684121 w 12192000"/>
              <a:gd name="connsiteY33" fmla="*/ 3543833 h 5798694"/>
              <a:gd name="connsiteX34" fmla="*/ 11693625 w 12192000"/>
              <a:gd name="connsiteY34" fmla="*/ 3453150 h 5798694"/>
              <a:gd name="connsiteX35" fmla="*/ 11701689 w 12192000"/>
              <a:gd name="connsiteY35" fmla="*/ 3362023 h 5798694"/>
              <a:gd name="connsiteX36" fmla="*/ 11708300 w 12192000"/>
              <a:gd name="connsiteY36" fmla="*/ 3270468 h 5798694"/>
              <a:gd name="connsiteX37" fmla="*/ 11713450 w 12192000"/>
              <a:gd name="connsiteY37" fmla="*/ 3178476 h 5798694"/>
              <a:gd name="connsiteX38" fmla="*/ 11717120 w 12192000"/>
              <a:gd name="connsiteY38" fmla="*/ 3086099 h 5798694"/>
              <a:gd name="connsiteX39" fmla="*/ 11719301 w 12192000"/>
              <a:gd name="connsiteY39" fmla="*/ 2993303 h 5798694"/>
              <a:gd name="connsiteX40" fmla="*/ 11719961 w 12192000"/>
              <a:gd name="connsiteY40" fmla="*/ 2904741 h 5798694"/>
              <a:gd name="connsiteX41" fmla="*/ 11716818 w 12192000"/>
              <a:gd name="connsiteY41" fmla="*/ 2714125 h 5798694"/>
              <a:gd name="connsiteX42" fmla="*/ 11712997 w 12192000"/>
              <a:gd name="connsiteY42" fmla="*/ 2621743 h 5798694"/>
              <a:gd name="connsiteX43" fmla="*/ 11707702 w 12192000"/>
              <a:gd name="connsiteY43" fmla="*/ 2529772 h 5798694"/>
              <a:gd name="connsiteX44" fmla="*/ 11700942 w 12192000"/>
              <a:gd name="connsiteY44" fmla="*/ 2438241 h 5798694"/>
              <a:gd name="connsiteX45" fmla="*/ 11692729 w 12192000"/>
              <a:gd name="connsiteY45" fmla="*/ 2347134 h 5798694"/>
              <a:gd name="connsiteX46" fmla="*/ 11683078 w 12192000"/>
              <a:gd name="connsiteY46" fmla="*/ 2256478 h 5798694"/>
              <a:gd name="connsiteX47" fmla="*/ 11671998 w 12192000"/>
              <a:gd name="connsiteY47" fmla="*/ 2166263 h 5798694"/>
              <a:gd name="connsiteX48" fmla="*/ 11659504 w 12192000"/>
              <a:gd name="connsiteY48" fmla="*/ 2076536 h 5798694"/>
              <a:gd name="connsiteX49" fmla="*/ 11645603 w 12192000"/>
              <a:gd name="connsiteY49" fmla="*/ 1987253 h 5798694"/>
              <a:gd name="connsiteX50" fmla="*/ 11630313 w 12192000"/>
              <a:gd name="connsiteY50" fmla="*/ 1898467 h 5798694"/>
              <a:gd name="connsiteX51" fmla="*/ 11613642 w 12192000"/>
              <a:gd name="connsiteY51" fmla="*/ 1810174 h 5798694"/>
              <a:gd name="connsiteX52" fmla="*/ 11595601 w 12192000"/>
              <a:gd name="connsiteY52" fmla="*/ 1722376 h 5798694"/>
              <a:gd name="connsiteX53" fmla="*/ 11576203 w 12192000"/>
              <a:gd name="connsiteY53" fmla="*/ 1635088 h 5798694"/>
              <a:gd name="connsiteX54" fmla="*/ 11555461 w 12192000"/>
              <a:gd name="connsiteY54" fmla="*/ 1548332 h 5798694"/>
              <a:gd name="connsiteX55" fmla="*/ 11533383 w 12192000"/>
              <a:gd name="connsiteY55" fmla="*/ 1462101 h 5798694"/>
              <a:gd name="connsiteX56" fmla="*/ 11509983 w 12192000"/>
              <a:gd name="connsiteY56" fmla="*/ 1376414 h 5798694"/>
              <a:gd name="connsiteX57" fmla="*/ 11485269 w 12192000"/>
              <a:gd name="connsiteY57" fmla="*/ 1291277 h 5798694"/>
              <a:gd name="connsiteX58" fmla="*/ 11459257 w 12192000"/>
              <a:gd name="connsiteY58" fmla="*/ 1206703 h 5798694"/>
              <a:gd name="connsiteX59" fmla="*/ 11431956 w 12192000"/>
              <a:gd name="connsiteY59" fmla="*/ 1122706 h 5798694"/>
              <a:gd name="connsiteX60" fmla="*/ 11403375 w 12192000"/>
              <a:gd name="connsiteY60" fmla="*/ 1039286 h 5798694"/>
              <a:gd name="connsiteX61" fmla="*/ 11373529 w 12192000"/>
              <a:gd name="connsiteY61" fmla="*/ 956466 h 5798694"/>
              <a:gd name="connsiteX62" fmla="*/ 11342427 w 12192000"/>
              <a:gd name="connsiteY62" fmla="*/ 874246 h 5798694"/>
              <a:gd name="connsiteX63" fmla="*/ 11310083 w 12192000"/>
              <a:gd name="connsiteY63" fmla="*/ 792648 h 5798694"/>
              <a:gd name="connsiteX64" fmla="*/ 11276505 w 12192000"/>
              <a:gd name="connsiteY64" fmla="*/ 711679 h 5798694"/>
              <a:gd name="connsiteX65" fmla="*/ 11241704 w 12192000"/>
              <a:gd name="connsiteY65" fmla="*/ 631339 h 5798694"/>
              <a:gd name="connsiteX66" fmla="*/ 11205696 w 12192000"/>
              <a:gd name="connsiteY66" fmla="*/ 551658 h 5798694"/>
              <a:gd name="connsiteX67" fmla="*/ 11168488 w 12192000"/>
              <a:gd name="connsiteY67" fmla="*/ 472639 h 5798694"/>
              <a:gd name="connsiteX68" fmla="*/ 11130090 w 12192000"/>
              <a:gd name="connsiteY68" fmla="*/ 394284 h 5798694"/>
              <a:gd name="connsiteX69" fmla="*/ 11090516 w 12192000"/>
              <a:gd name="connsiteY69" fmla="*/ 316617 h 5798694"/>
              <a:gd name="connsiteX70" fmla="*/ 11049778 w 12192000"/>
              <a:gd name="connsiteY70" fmla="*/ 239643 h 5798694"/>
              <a:gd name="connsiteX71" fmla="*/ 11007888 w 12192000"/>
              <a:gd name="connsiteY71" fmla="*/ 163382 h 5798694"/>
              <a:gd name="connsiteX72" fmla="*/ 10964851 w 12192000"/>
              <a:gd name="connsiteY72" fmla="*/ 87830 h 5798694"/>
              <a:gd name="connsiteX73" fmla="*/ 10920688 w 12192000"/>
              <a:gd name="connsiteY73" fmla="*/ 13017 h 5798694"/>
              <a:gd name="connsiteX74" fmla="*/ 0 w 12192000"/>
              <a:gd name="connsiteY74" fmla="*/ 0 h 5798694"/>
              <a:gd name="connsiteX75" fmla="*/ 1279315 w 12192000"/>
              <a:gd name="connsiteY75" fmla="*/ 0 h 5798694"/>
              <a:gd name="connsiteX76" fmla="*/ 1266771 w 12192000"/>
              <a:gd name="connsiteY76" fmla="*/ 20591 h 5798694"/>
              <a:gd name="connsiteX77" fmla="*/ 1222716 w 12192000"/>
              <a:gd name="connsiteY77" fmla="*/ 95490 h 5798694"/>
              <a:gd name="connsiteX78" fmla="*/ 1179795 w 12192000"/>
              <a:gd name="connsiteY78" fmla="*/ 171115 h 5798694"/>
              <a:gd name="connsiteX79" fmla="*/ 1138017 w 12192000"/>
              <a:gd name="connsiteY79" fmla="*/ 247459 h 5798694"/>
              <a:gd name="connsiteX80" fmla="*/ 1097393 w 12192000"/>
              <a:gd name="connsiteY80" fmla="*/ 324509 h 5798694"/>
              <a:gd name="connsiteX81" fmla="*/ 1057937 w 12192000"/>
              <a:gd name="connsiteY81" fmla="*/ 402252 h 5798694"/>
              <a:gd name="connsiteX82" fmla="*/ 1019658 w 12192000"/>
              <a:gd name="connsiteY82" fmla="*/ 480678 h 5798694"/>
              <a:gd name="connsiteX83" fmla="*/ 982569 w 12192000"/>
              <a:gd name="connsiteY83" fmla="*/ 559775 h 5798694"/>
              <a:gd name="connsiteX84" fmla="*/ 946680 w 12192000"/>
              <a:gd name="connsiteY84" fmla="*/ 639531 h 5798694"/>
              <a:gd name="connsiteX85" fmla="*/ 912002 w 12192000"/>
              <a:gd name="connsiteY85" fmla="*/ 719936 h 5798694"/>
              <a:gd name="connsiteX86" fmla="*/ 878548 w 12192000"/>
              <a:gd name="connsiteY86" fmla="*/ 800977 h 5798694"/>
              <a:gd name="connsiteX87" fmla="*/ 846328 w 12192000"/>
              <a:gd name="connsiteY87" fmla="*/ 882645 h 5798694"/>
              <a:gd name="connsiteX88" fmla="*/ 815354 w 12192000"/>
              <a:gd name="connsiteY88" fmla="*/ 964927 h 5798694"/>
              <a:gd name="connsiteX89" fmla="*/ 785636 w 12192000"/>
              <a:gd name="connsiteY89" fmla="*/ 1047812 h 5798694"/>
              <a:gd name="connsiteX90" fmla="*/ 757187 w 12192000"/>
              <a:gd name="connsiteY90" fmla="*/ 1131291 h 5798694"/>
              <a:gd name="connsiteX91" fmla="*/ 730016 w 12192000"/>
              <a:gd name="connsiteY91" fmla="*/ 1215351 h 5798694"/>
              <a:gd name="connsiteX92" fmla="*/ 704137 w 12192000"/>
              <a:gd name="connsiteY92" fmla="*/ 1299982 h 5798694"/>
              <a:gd name="connsiteX93" fmla="*/ 679559 w 12192000"/>
              <a:gd name="connsiteY93" fmla="*/ 1385174 h 5798694"/>
              <a:gd name="connsiteX94" fmla="*/ 656294 w 12192000"/>
              <a:gd name="connsiteY94" fmla="*/ 1470915 h 5798694"/>
              <a:gd name="connsiteX95" fmla="*/ 634353 w 12192000"/>
              <a:gd name="connsiteY95" fmla="*/ 1557197 h 5798694"/>
              <a:gd name="connsiteX96" fmla="*/ 613749 w 12192000"/>
              <a:gd name="connsiteY96" fmla="*/ 1644008 h 5798694"/>
              <a:gd name="connsiteX97" fmla="*/ 594491 w 12192000"/>
              <a:gd name="connsiteY97" fmla="*/ 1731337 h 5798694"/>
              <a:gd name="connsiteX98" fmla="*/ 576592 w 12192000"/>
              <a:gd name="connsiteY98" fmla="*/ 1819175 h 5798694"/>
              <a:gd name="connsiteX99" fmla="*/ 560063 w 12192000"/>
              <a:gd name="connsiteY99" fmla="*/ 1907512 h 5798694"/>
              <a:gd name="connsiteX100" fmla="*/ 544916 w 12192000"/>
              <a:gd name="connsiteY100" fmla="*/ 1996338 h 5798694"/>
              <a:gd name="connsiteX101" fmla="*/ 531161 w 12192000"/>
              <a:gd name="connsiteY101" fmla="*/ 2085642 h 5798694"/>
              <a:gd name="connsiteX102" fmla="*/ 518812 w 12192000"/>
              <a:gd name="connsiteY102" fmla="*/ 2175417 h 5798694"/>
              <a:gd name="connsiteX103" fmla="*/ 507879 w 12192000"/>
              <a:gd name="connsiteY103" fmla="*/ 2265650 h 5798694"/>
              <a:gd name="connsiteX104" fmla="*/ 498375 w 12192000"/>
              <a:gd name="connsiteY104" fmla="*/ 2356334 h 5798694"/>
              <a:gd name="connsiteX105" fmla="*/ 490311 w 12192000"/>
              <a:gd name="connsiteY105" fmla="*/ 2447459 h 5798694"/>
              <a:gd name="connsiteX106" fmla="*/ 483699 w 12192000"/>
              <a:gd name="connsiteY106" fmla="*/ 2539015 h 5798694"/>
              <a:gd name="connsiteX107" fmla="*/ 478552 w 12192000"/>
              <a:gd name="connsiteY107" fmla="*/ 2630994 h 5798694"/>
              <a:gd name="connsiteX108" fmla="*/ 474882 w 12192000"/>
              <a:gd name="connsiteY108" fmla="*/ 2723385 h 5798694"/>
              <a:gd name="connsiteX109" fmla="*/ 472700 w 12192000"/>
              <a:gd name="connsiteY109" fmla="*/ 2816181 h 5798694"/>
              <a:gd name="connsiteX110" fmla="*/ 472039 w 12192000"/>
              <a:gd name="connsiteY110" fmla="*/ 2904741 h 5798694"/>
              <a:gd name="connsiteX111" fmla="*/ 475182 w 12192000"/>
              <a:gd name="connsiteY111" fmla="*/ 3095359 h 5798694"/>
              <a:gd name="connsiteX112" fmla="*/ 479002 w 12192000"/>
              <a:gd name="connsiteY112" fmla="*/ 3187740 h 5798694"/>
              <a:gd name="connsiteX113" fmla="*/ 484299 w 12192000"/>
              <a:gd name="connsiteY113" fmla="*/ 3279704 h 5798694"/>
              <a:gd name="connsiteX114" fmla="*/ 491059 w 12192000"/>
              <a:gd name="connsiteY114" fmla="*/ 3371243 h 5798694"/>
              <a:gd name="connsiteX115" fmla="*/ 499271 w 12192000"/>
              <a:gd name="connsiteY115" fmla="*/ 3462346 h 5798694"/>
              <a:gd name="connsiteX116" fmla="*/ 508923 w 12192000"/>
              <a:gd name="connsiteY116" fmla="*/ 3553006 h 5798694"/>
              <a:gd name="connsiteX117" fmla="*/ 520003 w 12192000"/>
              <a:gd name="connsiteY117" fmla="*/ 3643211 h 5798694"/>
              <a:gd name="connsiteX118" fmla="*/ 532498 w 12192000"/>
              <a:gd name="connsiteY118" fmla="*/ 3732955 h 5798694"/>
              <a:gd name="connsiteX119" fmla="*/ 546397 w 12192000"/>
              <a:gd name="connsiteY119" fmla="*/ 3822226 h 5798694"/>
              <a:gd name="connsiteX120" fmla="*/ 561688 w 12192000"/>
              <a:gd name="connsiteY120" fmla="*/ 3911014 h 5798694"/>
              <a:gd name="connsiteX121" fmla="*/ 578359 w 12192000"/>
              <a:gd name="connsiteY121" fmla="*/ 3999310 h 5798694"/>
              <a:gd name="connsiteX122" fmla="*/ 596399 w 12192000"/>
              <a:gd name="connsiteY122" fmla="*/ 4087106 h 5798694"/>
              <a:gd name="connsiteX123" fmla="*/ 615797 w 12192000"/>
              <a:gd name="connsiteY123" fmla="*/ 4174389 h 5798694"/>
              <a:gd name="connsiteX124" fmla="*/ 636540 w 12192000"/>
              <a:gd name="connsiteY124" fmla="*/ 4261151 h 5798694"/>
              <a:gd name="connsiteX125" fmla="*/ 658618 w 12192000"/>
              <a:gd name="connsiteY125" fmla="*/ 4347381 h 5798694"/>
              <a:gd name="connsiteX126" fmla="*/ 682019 w 12192000"/>
              <a:gd name="connsiteY126" fmla="*/ 4433069 h 5798694"/>
              <a:gd name="connsiteX127" fmla="*/ 706731 w 12192000"/>
              <a:gd name="connsiteY127" fmla="*/ 4518206 h 5798694"/>
              <a:gd name="connsiteX128" fmla="*/ 732743 w 12192000"/>
              <a:gd name="connsiteY128" fmla="*/ 4602778 h 5798694"/>
              <a:gd name="connsiteX129" fmla="*/ 760045 w 12192000"/>
              <a:gd name="connsiteY129" fmla="*/ 4686779 h 5798694"/>
              <a:gd name="connsiteX130" fmla="*/ 788625 w 12192000"/>
              <a:gd name="connsiteY130" fmla="*/ 4770195 h 5798694"/>
              <a:gd name="connsiteX131" fmla="*/ 818471 w 12192000"/>
              <a:gd name="connsiteY131" fmla="*/ 4853018 h 5798694"/>
              <a:gd name="connsiteX132" fmla="*/ 849572 w 12192000"/>
              <a:gd name="connsiteY132" fmla="*/ 4935232 h 5798694"/>
              <a:gd name="connsiteX133" fmla="*/ 881918 w 12192000"/>
              <a:gd name="connsiteY133" fmla="*/ 5016833 h 5798694"/>
              <a:gd name="connsiteX134" fmla="*/ 915496 w 12192000"/>
              <a:gd name="connsiteY134" fmla="*/ 5097805 h 5798694"/>
              <a:gd name="connsiteX135" fmla="*/ 950295 w 12192000"/>
              <a:gd name="connsiteY135" fmla="*/ 5178140 h 5798694"/>
              <a:gd name="connsiteX136" fmla="*/ 986305 w 12192000"/>
              <a:gd name="connsiteY136" fmla="*/ 5257823 h 5798694"/>
              <a:gd name="connsiteX137" fmla="*/ 1023514 w 12192000"/>
              <a:gd name="connsiteY137" fmla="*/ 5336846 h 5798694"/>
              <a:gd name="connsiteX138" fmla="*/ 1061911 w 12192000"/>
              <a:gd name="connsiteY138" fmla="*/ 5415199 h 5798694"/>
              <a:gd name="connsiteX139" fmla="*/ 1101483 w 12192000"/>
              <a:gd name="connsiteY139" fmla="*/ 5492862 h 5798694"/>
              <a:gd name="connsiteX140" fmla="*/ 1142222 w 12192000"/>
              <a:gd name="connsiteY140" fmla="*/ 5569836 h 5798694"/>
              <a:gd name="connsiteX141" fmla="*/ 1149944 w 12192000"/>
              <a:gd name="connsiteY141" fmla="*/ 5583893 h 5798694"/>
              <a:gd name="connsiteX142" fmla="*/ 892062 w 12192000"/>
              <a:gd name="connsiteY142" fmla="*/ 5604198 h 5798694"/>
              <a:gd name="connsiteX143" fmla="*/ 617738 w 12192000"/>
              <a:gd name="connsiteY143" fmla="*/ 5636701 h 5798694"/>
              <a:gd name="connsiteX144" fmla="*/ 614183 w 12192000"/>
              <a:gd name="connsiteY144" fmla="*/ 5637244 h 5798694"/>
              <a:gd name="connsiteX145" fmla="*/ 442542 w 12192000"/>
              <a:gd name="connsiteY145" fmla="*/ 5550269 h 5798694"/>
              <a:gd name="connsiteX146" fmla="*/ 1665 w 12192000"/>
              <a:gd name="connsiteY146" fmla="*/ 5335683 h 5798694"/>
              <a:gd name="connsiteX147" fmla="*/ 0 w 12192000"/>
              <a:gd name="connsiteY147" fmla="*/ 5334986 h 579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2192000" h="5798694">
                <a:moveTo>
                  <a:pt x="10912730" y="0"/>
                </a:moveTo>
                <a:lnTo>
                  <a:pt x="12192000" y="0"/>
                </a:lnTo>
                <a:lnTo>
                  <a:pt x="12192000" y="5648855"/>
                </a:lnTo>
                <a:lnTo>
                  <a:pt x="12064711" y="5666848"/>
                </a:lnTo>
                <a:cubicBezTo>
                  <a:pt x="11987912" y="5683581"/>
                  <a:pt x="11907994" y="5710523"/>
                  <a:pt x="11825354" y="5744916"/>
                </a:cubicBezTo>
                <a:lnTo>
                  <a:pt x="11706171" y="5798694"/>
                </a:lnTo>
                <a:lnTo>
                  <a:pt x="11381076" y="5740066"/>
                </a:lnTo>
                <a:lnTo>
                  <a:pt x="10985350" y="5685688"/>
                </a:lnTo>
                <a:lnTo>
                  <a:pt x="11012206" y="5638369"/>
                </a:lnTo>
                <a:lnTo>
                  <a:pt x="11053984" y="5562024"/>
                </a:lnTo>
                <a:lnTo>
                  <a:pt x="11094610" y="5484971"/>
                </a:lnTo>
                <a:lnTo>
                  <a:pt x="11134065" y="5407230"/>
                </a:lnTo>
                <a:lnTo>
                  <a:pt x="11172343" y="5328806"/>
                </a:lnTo>
                <a:lnTo>
                  <a:pt x="11209434" y="5249706"/>
                </a:lnTo>
                <a:lnTo>
                  <a:pt x="11245321" y="5169952"/>
                </a:lnTo>
                <a:lnTo>
                  <a:pt x="11279999" y="5089547"/>
                </a:lnTo>
                <a:lnTo>
                  <a:pt x="11313453" y="5008506"/>
                </a:lnTo>
                <a:lnTo>
                  <a:pt x="11345670" y="4926843"/>
                </a:lnTo>
                <a:lnTo>
                  <a:pt x="11376647" y="4844555"/>
                </a:lnTo>
                <a:lnTo>
                  <a:pt x="11406363" y="4761673"/>
                </a:lnTo>
                <a:lnTo>
                  <a:pt x="11434811" y="4678196"/>
                </a:lnTo>
                <a:lnTo>
                  <a:pt x="11461987" y="4594123"/>
                </a:lnTo>
                <a:lnTo>
                  <a:pt x="11487862" y="4509503"/>
                </a:lnTo>
                <a:lnTo>
                  <a:pt x="11512441" y="4424308"/>
                </a:lnTo>
                <a:lnTo>
                  <a:pt x="11535711" y="4338556"/>
                </a:lnTo>
                <a:lnTo>
                  <a:pt x="11557647" y="4252289"/>
                </a:lnTo>
                <a:lnTo>
                  <a:pt x="11578251" y="4165478"/>
                </a:lnTo>
                <a:lnTo>
                  <a:pt x="11597508" y="4078150"/>
                </a:lnTo>
                <a:lnTo>
                  <a:pt x="11615408" y="3990306"/>
                </a:lnTo>
                <a:lnTo>
                  <a:pt x="11631937" y="3901971"/>
                </a:lnTo>
                <a:lnTo>
                  <a:pt x="11647087" y="3813136"/>
                </a:lnTo>
                <a:lnTo>
                  <a:pt x="11660840" y="3723839"/>
                </a:lnTo>
                <a:lnTo>
                  <a:pt x="11673188" y="3634069"/>
                </a:lnTo>
                <a:lnTo>
                  <a:pt x="11684121" y="3543833"/>
                </a:lnTo>
                <a:lnTo>
                  <a:pt x="11693625" y="3453150"/>
                </a:lnTo>
                <a:lnTo>
                  <a:pt x="11701689" y="3362023"/>
                </a:lnTo>
                <a:lnTo>
                  <a:pt x="11708300" y="3270468"/>
                </a:lnTo>
                <a:lnTo>
                  <a:pt x="11713450" y="3178476"/>
                </a:lnTo>
                <a:lnTo>
                  <a:pt x="11717120" y="3086099"/>
                </a:lnTo>
                <a:lnTo>
                  <a:pt x="11719301" y="2993303"/>
                </a:lnTo>
                <a:lnTo>
                  <a:pt x="11719961" y="2904741"/>
                </a:lnTo>
                <a:lnTo>
                  <a:pt x="11716818" y="2714125"/>
                </a:lnTo>
                <a:lnTo>
                  <a:pt x="11712997" y="2621743"/>
                </a:lnTo>
                <a:lnTo>
                  <a:pt x="11707702" y="2529772"/>
                </a:lnTo>
                <a:lnTo>
                  <a:pt x="11700942" y="2438241"/>
                </a:lnTo>
                <a:lnTo>
                  <a:pt x="11692729" y="2347134"/>
                </a:lnTo>
                <a:lnTo>
                  <a:pt x="11683078" y="2256478"/>
                </a:lnTo>
                <a:lnTo>
                  <a:pt x="11671998" y="2166263"/>
                </a:lnTo>
                <a:lnTo>
                  <a:pt x="11659504" y="2076536"/>
                </a:lnTo>
                <a:lnTo>
                  <a:pt x="11645603" y="1987253"/>
                </a:lnTo>
                <a:lnTo>
                  <a:pt x="11630313" y="1898467"/>
                </a:lnTo>
                <a:lnTo>
                  <a:pt x="11613642" y="1810174"/>
                </a:lnTo>
                <a:lnTo>
                  <a:pt x="11595601" y="1722376"/>
                </a:lnTo>
                <a:lnTo>
                  <a:pt x="11576203" y="1635088"/>
                </a:lnTo>
                <a:lnTo>
                  <a:pt x="11555461" y="1548332"/>
                </a:lnTo>
                <a:lnTo>
                  <a:pt x="11533383" y="1462101"/>
                </a:lnTo>
                <a:lnTo>
                  <a:pt x="11509983" y="1376414"/>
                </a:lnTo>
                <a:lnTo>
                  <a:pt x="11485269" y="1291277"/>
                </a:lnTo>
                <a:lnTo>
                  <a:pt x="11459257" y="1206703"/>
                </a:lnTo>
                <a:lnTo>
                  <a:pt x="11431956" y="1122706"/>
                </a:lnTo>
                <a:lnTo>
                  <a:pt x="11403375" y="1039286"/>
                </a:lnTo>
                <a:lnTo>
                  <a:pt x="11373529" y="956466"/>
                </a:lnTo>
                <a:lnTo>
                  <a:pt x="11342427" y="874246"/>
                </a:lnTo>
                <a:lnTo>
                  <a:pt x="11310083" y="792648"/>
                </a:lnTo>
                <a:lnTo>
                  <a:pt x="11276505" y="711679"/>
                </a:lnTo>
                <a:lnTo>
                  <a:pt x="11241704" y="631339"/>
                </a:lnTo>
                <a:lnTo>
                  <a:pt x="11205696" y="551658"/>
                </a:lnTo>
                <a:lnTo>
                  <a:pt x="11168488" y="472639"/>
                </a:lnTo>
                <a:lnTo>
                  <a:pt x="11130090" y="394284"/>
                </a:lnTo>
                <a:lnTo>
                  <a:pt x="11090516" y="316617"/>
                </a:lnTo>
                <a:lnTo>
                  <a:pt x="11049778" y="239643"/>
                </a:lnTo>
                <a:lnTo>
                  <a:pt x="11007888" y="163382"/>
                </a:lnTo>
                <a:lnTo>
                  <a:pt x="10964851" y="87830"/>
                </a:lnTo>
                <a:lnTo>
                  <a:pt x="10920688" y="13017"/>
                </a:lnTo>
                <a:close/>
                <a:moveTo>
                  <a:pt x="0" y="0"/>
                </a:moveTo>
                <a:lnTo>
                  <a:pt x="1279315" y="0"/>
                </a:lnTo>
                <a:lnTo>
                  <a:pt x="1266771" y="20591"/>
                </a:lnTo>
                <a:lnTo>
                  <a:pt x="1222716" y="95490"/>
                </a:lnTo>
                <a:lnTo>
                  <a:pt x="1179795" y="171115"/>
                </a:lnTo>
                <a:lnTo>
                  <a:pt x="1138017" y="247459"/>
                </a:lnTo>
                <a:lnTo>
                  <a:pt x="1097393" y="324509"/>
                </a:lnTo>
                <a:lnTo>
                  <a:pt x="1057937" y="402252"/>
                </a:lnTo>
                <a:lnTo>
                  <a:pt x="1019658" y="480678"/>
                </a:lnTo>
                <a:lnTo>
                  <a:pt x="982569" y="559775"/>
                </a:lnTo>
                <a:lnTo>
                  <a:pt x="946680" y="639531"/>
                </a:lnTo>
                <a:lnTo>
                  <a:pt x="912002" y="719936"/>
                </a:lnTo>
                <a:lnTo>
                  <a:pt x="878548" y="800977"/>
                </a:lnTo>
                <a:lnTo>
                  <a:pt x="846328" y="882645"/>
                </a:lnTo>
                <a:lnTo>
                  <a:pt x="815354" y="964927"/>
                </a:lnTo>
                <a:lnTo>
                  <a:pt x="785636" y="1047812"/>
                </a:lnTo>
                <a:lnTo>
                  <a:pt x="757187" y="1131291"/>
                </a:lnTo>
                <a:lnTo>
                  <a:pt x="730016" y="1215351"/>
                </a:lnTo>
                <a:lnTo>
                  <a:pt x="704137" y="1299982"/>
                </a:lnTo>
                <a:lnTo>
                  <a:pt x="679559" y="1385174"/>
                </a:lnTo>
                <a:lnTo>
                  <a:pt x="656294" y="1470915"/>
                </a:lnTo>
                <a:lnTo>
                  <a:pt x="634353" y="1557197"/>
                </a:lnTo>
                <a:lnTo>
                  <a:pt x="613749" y="1644008"/>
                </a:lnTo>
                <a:lnTo>
                  <a:pt x="594491" y="1731337"/>
                </a:lnTo>
                <a:lnTo>
                  <a:pt x="576592" y="1819175"/>
                </a:lnTo>
                <a:lnTo>
                  <a:pt x="560063" y="1907512"/>
                </a:lnTo>
                <a:lnTo>
                  <a:pt x="544916" y="1996338"/>
                </a:lnTo>
                <a:lnTo>
                  <a:pt x="531161" y="2085642"/>
                </a:lnTo>
                <a:lnTo>
                  <a:pt x="518812" y="2175417"/>
                </a:lnTo>
                <a:lnTo>
                  <a:pt x="507879" y="2265650"/>
                </a:lnTo>
                <a:lnTo>
                  <a:pt x="498375" y="2356334"/>
                </a:lnTo>
                <a:lnTo>
                  <a:pt x="490311" y="2447459"/>
                </a:lnTo>
                <a:lnTo>
                  <a:pt x="483699" y="2539015"/>
                </a:lnTo>
                <a:lnTo>
                  <a:pt x="478552" y="2630994"/>
                </a:lnTo>
                <a:lnTo>
                  <a:pt x="474882" y="2723385"/>
                </a:lnTo>
                <a:lnTo>
                  <a:pt x="472700" y="2816181"/>
                </a:lnTo>
                <a:lnTo>
                  <a:pt x="472039" y="2904741"/>
                </a:lnTo>
                <a:lnTo>
                  <a:pt x="475182" y="3095359"/>
                </a:lnTo>
                <a:lnTo>
                  <a:pt x="479002" y="3187740"/>
                </a:lnTo>
                <a:lnTo>
                  <a:pt x="484299" y="3279704"/>
                </a:lnTo>
                <a:lnTo>
                  <a:pt x="491059" y="3371243"/>
                </a:lnTo>
                <a:lnTo>
                  <a:pt x="499271" y="3462346"/>
                </a:lnTo>
                <a:lnTo>
                  <a:pt x="508923" y="3553006"/>
                </a:lnTo>
                <a:lnTo>
                  <a:pt x="520003" y="3643211"/>
                </a:lnTo>
                <a:lnTo>
                  <a:pt x="532498" y="3732955"/>
                </a:lnTo>
                <a:lnTo>
                  <a:pt x="546397" y="3822226"/>
                </a:lnTo>
                <a:lnTo>
                  <a:pt x="561688" y="3911014"/>
                </a:lnTo>
                <a:lnTo>
                  <a:pt x="578359" y="3999310"/>
                </a:lnTo>
                <a:lnTo>
                  <a:pt x="596399" y="4087106"/>
                </a:lnTo>
                <a:lnTo>
                  <a:pt x="615797" y="4174389"/>
                </a:lnTo>
                <a:lnTo>
                  <a:pt x="636540" y="4261151"/>
                </a:lnTo>
                <a:lnTo>
                  <a:pt x="658618" y="4347381"/>
                </a:lnTo>
                <a:lnTo>
                  <a:pt x="682019" y="4433069"/>
                </a:lnTo>
                <a:lnTo>
                  <a:pt x="706731" y="4518206"/>
                </a:lnTo>
                <a:lnTo>
                  <a:pt x="732743" y="4602778"/>
                </a:lnTo>
                <a:lnTo>
                  <a:pt x="760045" y="4686779"/>
                </a:lnTo>
                <a:lnTo>
                  <a:pt x="788625" y="4770195"/>
                </a:lnTo>
                <a:lnTo>
                  <a:pt x="818471" y="4853018"/>
                </a:lnTo>
                <a:lnTo>
                  <a:pt x="849572" y="4935232"/>
                </a:lnTo>
                <a:lnTo>
                  <a:pt x="881918" y="5016833"/>
                </a:lnTo>
                <a:lnTo>
                  <a:pt x="915496" y="5097805"/>
                </a:lnTo>
                <a:lnTo>
                  <a:pt x="950295" y="5178140"/>
                </a:lnTo>
                <a:lnTo>
                  <a:pt x="986305" y="5257823"/>
                </a:lnTo>
                <a:lnTo>
                  <a:pt x="1023514" y="5336846"/>
                </a:lnTo>
                <a:lnTo>
                  <a:pt x="1061911" y="5415199"/>
                </a:lnTo>
                <a:lnTo>
                  <a:pt x="1101483" y="5492862"/>
                </a:lnTo>
                <a:lnTo>
                  <a:pt x="1142222" y="5569836"/>
                </a:lnTo>
                <a:lnTo>
                  <a:pt x="1149944" y="5583893"/>
                </a:lnTo>
                <a:lnTo>
                  <a:pt x="892062" y="5604198"/>
                </a:lnTo>
                <a:cubicBezTo>
                  <a:pt x="799375" y="5613429"/>
                  <a:pt x="707846" y="5624385"/>
                  <a:pt x="617738" y="5636701"/>
                </a:cubicBezTo>
                <a:lnTo>
                  <a:pt x="614183" y="5637244"/>
                </a:lnTo>
                <a:lnTo>
                  <a:pt x="442542" y="5550269"/>
                </a:lnTo>
                <a:cubicBezTo>
                  <a:pt x="272563" y="5464311"/>
                  <a:pt x="123015" y="5389788"/>
                  <a:pt x="1665" y="5335683"/>
                </a:cubicBezTo>
                <a:lnTo>
                  <a:pt x="0" y="5334986"/>
                </a:lnTo>
                <a:close/>
              </a:path>
            </a:pathLst>
          </a:custGeom>
          <a:solidFill>
            <a:schemeClr val="accent2">
              <a:alpha val="30000"/>
            </a:schemeClr>
          </a:solidFill>
          <a:ln w="127" cap="flat" cmpd="sng" algn="ctr">
            <a:noFill/>
            <a:prstDash val="solid"/>
            <a:miter lim="800000"/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PA-椭圆 60">
            <a:extLst>
              <a:ext uri="{FF2B5EF4-FFF2-40B4-BE49-F238E27FC236}">
                <a16:creationId xmlns:a16="http://schemas.microsoft.com/office/drawing/2014/main" id="{C9BBB7B2-CEFB-2330-D651-8EE5E259E1FD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 flipH="1" flipV="1">
            <a:off x="7390052" y="4834384"/>
            <a:ext cx="45721" cy="4571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90500">
              <a:schemeClr val="accent1">
                <a:lumMod val="20000"/>
                <a:lumOff val="80000"/>
                <a:alpha val="25000"/>
              </a:schemeClr>
            </a:glow>
            <a:outerShdw blurRad="177800" sx="154000" sy="154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弧形 70">
            <a:extLst>
              <a:ext uri="{FF2B5EF4-FFF2-40B4-BE49-F238E27FC236}">
                <a16:creationId xmlns:a16="http://schemas.microsoft.com/office/drawing/2014/main" id="{D78E4F25-7B82-0C8E-E30C-25B9361434C5}"/>
              </a:ext>
            </a:extLst>
          </p:cNvPr>
          <p:cNvSpPr/>
          <p:nvPr/>
        </p:nvSpPr>
        <p:spPr>
          <a:xfrm>
            <a:off x="3571709" y="380450"/>
            <a:ext cx="5048582" cy="5048582"/>
          </a:xfrm>
          <a:prstGeom prst="arc">
            <a:avLst>
              <a:gd name="adj1" fmla="val 7386628"/>
              <a:gd name="adj2" fmla="val 14158907"/>
            </a:avLst>
          </a:prstGeom>
          <a:noFill/>
          <a:ln w="3175"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弧形 71">
            <a:extLst>
              <a:ext uri="{FF2B5EF4-FFF2-40B4-BE49-F238E27FC236}">
                <a16:creationId xmlns:a16="http://schemas.microsoft.com/office/drawing/2014/main" id="{DD469C80-4F1F-A8C9-B9B7-F624E8C8E36F}"/>
              </a:ext>
            </a:extLst>
          </p:cNvPr>
          <p:cNvSpPr/>
          <p:nvPr/>
        </p:nvSpPr>
        <p:spPr>
          <a:xfrm rot="10800000">
            <a:off x="3741019" y="549760"/>
            <a:ext cx="4709962" cy="4709962"/>
          </a:xfrm>
          <a:prstGeom prst="arc">
            <a:avLst>
              <a:gd name="adj1" fmla="val 11504085"/>
              <a:gd name="adj2" fmla="val 14158907"/>
            </a:avLst>
          </a:prstGeom>
          <a:noFill/>
          <a:ln w="3175">
            <a:gradFill>
              <a:gsLst>
                <a:gs pos="0">
                  <a:schemeClr val="bg1">
                    <a:alpha val="40000"/>
                  </a:schemeClr>
                </a:gs>
                <a:gs pos="43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742053C2-8D2B-A97F-9CD8-3BA7005A06AF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 rot="4063581" flipH="1">
            <a:off x="5704560" y="4754338"/>
            <a:ext cx="319884" cy="1854136"/>
          </a:xfrm>
          <a:custGeom>
            <a:avLst/>
            <a:gdLst>
              <a:gd name="connsiteX0" fmla="*/ 307315 w 319884"/>
              <a:gd name="connsiteY0" fmla="*/ 97685 h 1854136"/>
              <a:gd name="connsiteX1" fmla="*/ 159942 w 319884"/>
              <a:gd name="connsiteY1" fmla="*/ 0 h 1854136"/>
              <a:gd name="connsiteX2" fmla="*/ 0 w 319884"/>
              <a:gd name="connsiteY2" fmla="*/ 159942 h 1854136"/>
              <a:gd name="connsiteX3" fmla="*/ 0 w 319884"/>
              <a:gd name="connsiteY3" fmla="*/ 1854136 h 1854136"/>
              <a:gd name="connsiteX4" fmla="*/ 319884 w 319884"/>
              <a:gd name="connsiteY4" fmla="*/ 1723114 h 1854136"/>
              <a:gd name="connsiteX5" fmla="*/ 319884 w 319884"/>
              <a:gd name="connsiteY5" fmla="*/ 159942 h 1854136"/>
              <a:gd name="connsiteX6" fmla="*/ 307315 w 319884"/>
              <a:gd name="connsiteY6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884" h="1854136"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854136"/>
                </a:lnTo>
                <a:lnTo>
                  <a:pt x="319884" y="1723114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任意多边形: 形状 73">
            <a:extLst>
              <a:ext uri="{FF2B5EF4-FFF2-40B4-BE49-F238E27FC236}">
                <a16:creationId xmlns:a16="http://schemas.microsoft.com/office/drawing/2014/main" id="{19C6836A-6DE6-5C48-12F4-73D69C9B0952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 rot="4063581" flipH="1">
            <a:off x="6224755" y="4796464"/>
            <a:ext cx="319884" cy="1854136"/>
          </a:xfrm>
          <a:custGeom>
            <a:avLst/>
            <a:gdLst>
              <a:gd name="connsiteX0" fmla="*/ 307315 w 319884"/>
              <a:gd name="connsiteY0" fmla="*/ 97685 h 1854136"/>
              <a:gd name="connsiteX1" fmla="*/ 159942 w 319884"/>
              <a:gd name="connsiteY1" fmla="*/ 0 h 1854136"/>
              <a:gd name="connsiteX2" fmla="*/ 0 w 319884"/>
              <a:gd name="connsiteY2" fmla="*/ 159942 h 1854136"/>
              <a:gd name="connsiteX3" fmla="*/ 0 w 319884"/>
              <a:gd name="connsiteY3" fmla="*/ 1854136 h 1854136"/>
              <a:gd name="connsiteX4" fmla="*/ 319884 w 319884"/>
              <a:gd name="connsiteY4" fmla="*/ 1723114 h 1854136"/>
              <a:gd name="connsiteX5" fmla="*/ 319884 w 319884"/>
              <a:gd name="connsiteY5" fmla="*/ 159942 h 1854136"/>
              <a:gd name="connsiteX6" fmla="*/ 307315 w 319884"/>
              <a:gd name="connsiteY6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884" h="1854136"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854136"/>
                </a:lnTo>
                <a:lnTo>
                  <a:pt x="319884" y="1723114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CD2A6BB4-77A7-BBA2-179B-8F4F5676884E}"/>
              </a:ext>
            </a:extLst>
          </p:cNvPr>
          <p:cNvSpPr/>
          <p:nvPr/>
        </p:nvSpPr>
        <p:spPr>
          <a:xfrm>
            <a:off x="1795564" y="0"/>
            <a:ext cx="8600872" cy="6190656"/>
          </a:xfrm>
          <a:custGeom>
            <a:avLst/>
            <a:gdLst>
              <a:gd name="connsiteX0" fmla="*/ 5540400 w 8600872"/>
              <a:gd name="connsiteY0" fmla="*/ 0 h 6190656"/>
              <a:gd name="connsiteX1" fmla="*/ 7471487 w 8600872"/>
              <a:gd name="connsiteY1" fmla="*/ 0 h 6190656"/>
              <a:gd name="connsiteX2" fmla="*/ 7480954 w 8600872"/>
              <a:gd name="connsiteY2" fmla="*/ 10239 h 6190656"/>
              <a:gd name="connsiteX3" fmla="*/ 7525013 w 8600872"/>
              <a:gd name="connsiteY3" fmla="*/ 59376 h 6190656"/>
              <a:gd name="connsiteX4" fmla="*/ 7568331 w 8600872"/>
              <a:gd name="connsiteY4" fmla="*/ 109196 h 6190656"/>
              <a:gd name="connsiteX5" fmla="*/ 7610890 w 8600872"/>
              <a:gd name="connsiteY5" fmla="*/ 159681 h 6190656"/>
              <a:gd name="connsiteX6" fmla="*/ 7652689 w 8600872"/>
              <a:gd name="connsiteY6" fmla="*/ 210832 h 6190656"/>
              <a:gd name="connsiteX7" fmla="*/ 7693713 w 8600872"/>
              <a:gd name="connsiteY7" fmla="*/ 262631 h 6190656"/>
              <a:gd name="connsiteX8" fmla="*/ 7733955 w 8600872"/>
              <a:gd name="connsiteY8" fmla="*/ 315074 h 6190656"/>
              <a:gd name="connsiteX9" fmla="*/ 7773409 w 8600872"/>
              <a:gd name="connsiteY9" fmla="*/ 368153 h 6190656"/>
              <a:gd name="connsiteX10" fmla="*/ 7812065 w 8600872"/>
              <a:gd name="connsiteY10" fmla="*/ 421861 h 6190656"/>
              <a:gd name="connsiteX11" fmla="*/ 7849917 w 8600872"/>
              <a:gd name="connsiteY11" fmla="*/ 476191 h 6190656"/>
              <a:gd name="connsiteX12" fmla="*/ 7886946 w 8600872"/>
              <a:gd name="connsiteY12" fmla="*/ 531123 h 6190656"/>
              <a:gd name="connsiteX13" fmla="*/ 7923154 w 8600872"/>
              <a:gd name="connsiteY13" fmla="*/ 586662 h 6190656"/>
              <a:gd name="connsiteX14" fmla="*/ 7958525 w 8600872"/>
              <a:gd name="connsiteY14" fmla="*/ 642788 h 6190656"/>
              <a:gd name="connsiteX15" fmla="*/ 7993057 w 8600872"/>
              <a:gd name="connsiteY15" fmla="*/ 699505 h 6190656"/>
              <a:gd name="connsiteX16" fmla="*/ 8026738 w 8600872"/>
              <a:gd name="connsiteY16" fmla="*/ 756799 h 6190656"/>
              <a:gd name="connsiteX17" fmla="*/ 8059551 w 8600872"/>
              <a:gd name="connsiteY17" fmla="*/ 814647 h 6190656"/>
              <a:gd name="connsiteX18" fmla="*/ 8091502 w 8600872"/>
              <a:gd name="connsiteY18" fmla="*/ 873067 h 6190656"/>
              <a:gd name="connsiteX19" fmla="*/ 8122574 w 8600872"/>
              <a:gd name="connsiteY19" fmla="*/ 932037 h 6190656"/>
              <a:gd name="connsiteX20" fmla="*/ 8152748 w 8600872"/>
              <a:gd name="connsiteY20" fmla="*/ 991528 h 6190656"/>
              <a:gd name="connsiteX21" fmla="*/ 8182038 w 8600872"/>
              <a:gd name="connsiteY21" fmla="*/ 1051571 h 6190656"/>
              <a:gd name="connsiteX22" fmla="*/ 8210416 w 8600872"/>
              <a:gd name="connsiteY22" fmla="*/ 1112131 h 6190656"/>
              <a:gd name="connsiteX23" fmla="*/ 8237880 w 8600872"/>
              <a:gd name="connsiteY23" fmla="*/ 1173204 h 6190656"/>
              <a:gd name="connsiteX24" fmla="*/ 8264417 w 8600872"/>
              <a:gd name="connsiteY24" fmla="*/ 1234776 h 6190656"/>
              <a:gd name="connsiteX25" fmla="*/ 8290023 w 8600872"/>
              <a:gd name="connsiteY25" fmla="*/ 1296851 h 6190656"/>
              <a:gd name="connsiteX26" fmla="*/ 8314684 w 8600872"/>
              <a:gd name="connsiteY26" fmla="*/ 1359404 h 6190656"/>
              <a:gd name="connsiteX27" fmla="*/ 8338394 w 8600872"/>
              <a:gd name="connsiteY27" fmla="*/ 1422435 h 6190656"/>
              <a:gd name="connsiteX28" fmla="*/ 8361146 w 8600872"/>
              <a:gd name="connsiteY28" fmla="*/ 1485940 h 6190656"/>
              <a:gd name="connsiteX29" fmla="*/ 8382926 w 8600872"/>
              <a:gd name="connsiteY29" fmla="*/ 1549902 h 6190656"/>
              <a:gd name="connsiteX30" fmla="*/ 8403723 w 8600872"/>
              <a:gd name="connsiteY30" fmla="*/ 1614300 h 6190656"/>
              <a:gd name="connsiteX31" fmla="*/ 8423533 w 8600872"/>
              <a:gd name="connsiteY31" fmla="*/ 1679142 h 6190656"/>
              <a:gd name="connsiteX32" fmla="*/ 8442347 w 8600872"/>
              <a:gd name="connsiteY32" fmla="*/ 1744413 h 6190656"/>
              <a:gd name="connsiteX33" fmla="*/ 8460153 w 8600872"/>
              <a:gd name="connsiteY33" fmla="*/ 1810102 h 6190656"/>
              <a:gd name="connsiteX34" fmla="*/ 8476943 w 8600872"/>
              <a:gd name="connsiteY34" fmla="*/ 1876199 h 6190656"/>
              <a:gd name="connsiteX35" fmla="*/ 8492706 w 8600872"/>
              <a:gd name="connsiteY35" fmla="*/ 1942688 h 6190656"/>
              <a:gd name="connsiteX36" fmla="*/ 8507437 w 8600872"/>
              <a:gd name="connsiteY36" fmla="*/ 2009572 h 6190656"/>
              <a:gd name="connsiteX37" fmla="*/ 8521124 w 8600872"/>
              <a:gd name="connsiteY37" fmla="*/ 2076826 h 6190656"/>
              <a:gd name="connsiteX38" fmla="*/ 8533759 w 8600872"/>
              <a:gd name="connsiteY38" fmla="*/ 2144446 h 6190656"/>
              <a:gd name="connsiteX39" fmla="*/ 8545335 w 8600872"/>
              <a:gd name="connsiteY39" fmla="*/ 2212431 h 6190656"/>
              <a:gd name="connsiteX40" fmla="*/ 8555841 w 8600872"/>
              <a:gd name="connsiteY40" fmla="*/ 2280761 h 6190656"/>
              <a:gd name="connsiteX41" fmla="*/ 8565264 w 8600872"/>
              <a:gd name="connsiteY41" fmla="*/ 2349397 h 6190656"/>
              <a:gd name="connsiteX42" fmla="*/ 8573609 w 8600872"/>
              <a:gd name="connsiteY42" fmla="*/ 2418400 h 6190656"/>
              <a:gd name="connsiteX43" fmla="*/ 8580851 w 8600872"/>
              <a:gd name="connsiteY43" fmla="*/ 2487687 h 6190656"/>
              <a:gd name="connsiteX44" fmla="*/ 8586991 w 8600872"/>
              <a:gd name="connsiteY44" fmla="*/ 2557276 h 6190656"/>
              <a:gd name="connsiteX45" fmla="*/ 8592021 w 8600872"/>
              <a:gd name="connsiteY45" fmla="*/ 2627163 h 6190656"/>
              <a:gd name="connsiteX46" fmla="*/ 8595930 w 8600872"/>
              <a:gd name="connsiteY46" fmla="*/ 2697329 h 6190656"/>
              <a:gd name="connsiteX47" fmla="*/ 8598709 w 8600872"/>
              <a:gd name="connsiteY47" fmla="*/ 2767755 h 6190656"/>
              <a:gd name="connsiteX48" fmla="*/ 8600872 w 8600872"/>
              <a:gd name="connsiteY48" fmla="*/ 2904741 h 6190656"/>
              <a:gd name="connsiteX49" fmla="*/ 8600204 w 8600872"/>
              <a:gd name="connsiteY49" fmla="*/ 2980299 h 6190656"/>
              <a:gd name="connsiteX50" fmla="*/ 8598410 w 8600872"/>
              <a:gd name="connsiteY50" fmla="*/ 3050976 h 6190656"/>
              <a:gd name="connsiteX51" fmla="*/ 8595480 w 8600872"/>
              <a:gd name="connsiteY51" fmla="*/ 3121406 h 6190656"/>
              <a:gd name="connsiteX52" fmla="*/ 8591421 w 8600872"/>
              <a:gd name="connsiteY52" fmla="*/ 3191550 h 6190656"/>
              <a:gd name="connsiteX53" fmla="*/ 8586244 w 8600872"/>
              <a:gd name="connsiteY53" fmla="*/ 3261411 h 6190656"/>
              <a:gd name="connsiteX54" fmla="*/ 8579956 w 8600872"/>
              <a:gd name="connsiteY54" fmla="*/ 3330978 h 6190656"/>
              <a:gd name="connsiteX55" fmla="*/ 8572564 w 8600872"/>
              <a:gd name="connsiteY55" fmla="*/ 3400255 h 6190656"/>
              <a:gd name="connsiteX56" fmla="*/ 8564077 w 8600872"/>
              <a:gd name="connsiteY56" fmla="*/ 3469208 h 6190656"/>
              <a:gd name="connsiteX57" fmla="*/ 8554505 w 8600872"/>
              <a:gd name="connsiteY57" fmla="*/ 3537834 h 6190656"/>
              <a:gd name="connsiteX58" fmla="*/ 8543854 w 8600872"/>
              <a:gd name="connsiteY58" fmla="*/ 3606138 h 6190656"/>
              <a:gd name="connsiteX59" fmla="*/ 8532136 w 8600872"/>
              <a:gd name="connsiteY59" fmla="*/ 3674068 h 6190656"/>
              <a:gd name="connsiteX60" fmla="*/ 8519358 w 8600872"/>
              <a:gd name="connsiteY60" fmla="*/ 3741648 h 6190656"/>
              <a:gd name="connsiteX61" fmla="*/ 8505531 w 8600872"/>
              <a:gd name="connsiteY61" fmla="*/ 3808858 h 6190656"/>
              <a:gd name="connsiteX62" fmla="*/ 8490661 w 8600872"/>
              <a:gd name="connsiteY62" fmla="*/ 3875695 h 6190656"/>
              <a:gd name="connsiteX63" fmla="*/ 8474759 w 8600872"/>
              <a:gd name="connsiteY63" fmla="*/ 3942136 h 6190656"/>
              <a:gd name="connsiteX64" fmla="*/ 8457826 w 8600872"/>
              <a:gd name="connsiteY64" fmla="*/ 4008205 h 6190656"/>
              <a:gd name="connsiteX65" fmla="*/ 8439890 w 8600872"/>
              <a:gd name="connsiteY65" fmla="*/ 4073817 h 6190656"/>
              <a:gd name="connsiteX66" fmla="*/ 8420943 w 8600872"/>
              <a:gd name="connsiteY66" fmla="*/ 4139030 h 6190656"/>
              <a:gd name="connsiteX67" fmla="*/ 8400993 w 8600872"/>
              <a:gd name="connsiteY67" fmla="*/ 4203838 h 6190656"/>
              <a:gd name="connsiteX68" fmla="*/ 8380069 w 8600872"/>
              <a:gd name="connsiteY68" fmla="*/ 4268158 h 6190656"/>
              <a:gd name="connsiteX69" fmla="*/ 8358159 w 8600872"/>
              <a:gd name="connsiteY69" fmla="*/ 4332060 h 6190656"/>
              <a:gd name="connsiteX70" fmla="*/ 8335283 w 8600872"/>
              <a:gd name="connsiteY70" fmla="*/ 4395493 h 6190656"/>
              <a:gd name="connsiteX71" fmla="*/ 8311445 w 8600872"/>
              <a:gd name="connsiteY71" fmla="*/ 4458464 h 6190656"/>
              <a:gd name="connsiteX72" fmla="*/ 8286659 w 8600872"/>
              <a:gd name="connsiteY72" fmla="*/ 4520950 h 6190656"/>
              <a:gd name="connsiteX73" fmla="*/ 8260926 w 8600872"/>
              <a:gd name="connsiteY73" fmla="*/ 4582963 h 6190656"/>
              <a:gd name="connsiteX74" fmla="*/ 8234266 w 8600872"/>
              <a:gd name="connsiteY74" fmla="*/ 4644463 h 6190656"/>
              <a:gd name="connsiteX75" fmla="*/ 8206683 w 8600872"/>
              <a:gd name="connsiteY75" fmla="*/ 4705462 h 6190656"/>
              <a:gd name="connsiteX76" fmla="*/ 8178188 w 8600872"/>
              <a:gd name="connsiteY76" fmla="*/ 4765942 h 6190656"/>
              <a:gd name="connsiteX77" fmla="*/ 8148782 w 8600872"/>
              <a:gd name="connsiteY77" fmla="*/ 4825910 h 6190656"/>
              <a:gd name="connsiteX78" fmla="*/ 8118482 w 8600872"/>
              <a:gd name="connsiteY78" fmla="*/ 4885344 h 6190656"/>
              <a:gd name="connsiteX79" fmla="*/ 8087299 w 8600872"/>
              <a:gd name="connsiteY79" fmla="*/ 4944225 h 6190656"/>
              <a:gd name="connsiteX80" fmla="*/ 8055240 w 8600872"/>
              <a:gd name="connsiteY80" fmla="*/ 5002557 h 6190656"/>
              <a:gd name="connsiteX81" fmla="*/ 8022304 w 8600872"/>
              <a:gd name="connsiteY81" fmla="*/ 5060344 h 6190656"/>
              <a:gd name="connsiteX82" fmla="*/ 7988520 w 8600872"/>
              <a:gd name="connsiteY82" fmla="*/ 5117543 h 6190656"/>
              <a:gd name="connsiteX83" fmla="*/ 7953878 w 8600872"/>
              <a:gd name="connsiteY83" fmla="*/ 5174180 h 6190656"/>
              <a:gd name="connsiteX84" fmla="*/ 7918395 w 8600872"/>
              <a:gd name="connsiteY84" fmla="*/ 5230229 h 6190656"/>
              <a:gd name="connsiteX85" fmla="*/ 7882081 w 8600872"/>
              <a:gd name="connsiteY85" fmla="*/ 5285682 h 6190656"/>
              <a:gd name="connsiteX86" fmla="*/ 7844943 w 8600872"/>
              <a:gd name="connsiteY86" fmla="*/ 5340534 h 6190656"/>
              <a:gd name="connsiteX87" fmla="*/ 7806992 w 8600872"/>
              <a:gd name="connsiteY87" fmla="*/ 5394770 h 6190656"/>
              <a:gd name="connsiteX88" fmla="*/ 7768230 w 8600872"/>
              <a:gd name="connsiteY88" fmla="*/ 5448396 h 6190656"/>
              <a:gd name="connsiteX89" fmla="*/ 7728675 w 8600872"/>
              <a:gd name="connsiteY89" fmla="*/ 5501386 h 6190656"/>
              <a:gd name="connsiteX90" fmla="*/ 7688328 w 8600872"/>
              <a:gd name="connsiteY90" fmla="*/ 5553745 h 6190656"/>
              <a:gd name="connsiteX91" fmla="*/ 7647207 w 8600872"/>
              <a:gd name="connsiteY91" fmla="*/ 5605452 h 6190656"/>
              <a:gd name="connsiteX92" fmla="*/ 7605304 w 8600872"/>
              <a:gd name="connsiteY92" fmla="*/ 5656519 h 6190656"/>
              <a:gd name="connsiteX93" fmla="*/ 7580095 w 8600872"/>
              <a:gd name="connsiteY93" fmla="*/ 5686299 h 6190656"/>
              <a:gd name="connsiteX94" fmla="*/ 7538757 w 8600872"/>
              <a:gd name="connsiteY94" fmla="*/ 5692487 h 6190656"/>
              <a:gd name="connsiteX95" fmla="*/ 6403290 w 8600872"/>
              <a:gd name="connsiteY95" fmla="*/ 5956523 h 6190656"/>
              <a:gd name="connsiteX96" fmla="*/ 6026931 w 8600872"/>
              <a:gd name="connsiteY96" fmla="*/ 6051995 h 6190656"/>
              <a:gd name="connsiteX97" fmla="*/ 5972989 w 8600872"/>
              <a:gd name="connsiteY97" fmla="*/ 6033725 h 6190656"/>
              <a:gd name="connsiteX98" fmla="*/ 5367870 w 8600872"/>
              <a:gd name="connsiteY98" fmla="*/ 5882172 h 6190656"/>
              <a:gd name="connsiteX99" fmla="*/ 5357831 w 8600872"/>
              <a:gd name="connsiteY99" fmla="*/ 5880896 h 6190656"/>
              <a:gd name="connsiteX100" fmla="*/ 5396111 w 8600872"/>
              <a:gd name="connsiteY100" fmla="*/ 5867074 h 6190656"/>
              <a:gd name="connsiteX101" fmla="*/ 5442220 w 8600872"/>
              <a:gd name="connsiteY101" fmla="*/ 5849598 h 6190656"/>
              <a:gd name="connsiteX102" fmla="*/ 5487991 w 8600872"/>
              <a:gd name="connsiteY102" fmla="*/ 5831421 h 6190656"/>
              <a:gd name="connsiteX103" fmla="*/ 5533421 w 8600872"/>
              <a:gd name="connsiteY103" fmla="*/ 5812549 h 6190656"/>
              <a:gd name="connsiteX104" fmla="*/ 5578483 w 8600872"/>
              <a:gd name="connsiteY104" fmla="*/ 5792995 h 6190656"/>
              <a:gd name="connsiteX105" fmla="*/ 5623187 w 8600872"/>
              <a:gd name="connsiteY105" fmla="*/ 5772759 h 6190656"/>
              <a:gd name="connsiteX106" fmla="*/ 5667512 w 8600872"/>
              <a:gd name="connsiteY106" fmla="*/ 5751854 h 6190656"/>
              <a:gd name="connsiteX107" fmla="*/ 5711473 w 8600872"/>
              <a:gd name="connsiteY107" fmla="*/ 5730277 h 6190656"/>
              <a:gd name="connsiteX108" fmla="*/ 5755053 w 8600872"/>
              <a:gd name="connsiteY108" fmla="*/ 5708038 h 6190656"/>
              <a:gd name="connsiteX109" fmla="*/ 5798234 w 8600872"/>
              <a:gd name="connsiteY109" fmla="*/ 5685149 h 6190656"/>
              <a:gd name="connsiteX110" fmla="*/ 5841033 w 8600872"/>
              <a:gd name="connsiteY110" fmla="*/ 5661606 h 6190656"/>
              <a:gd name="connsiteX111" fmla="*/ 5883419 w 8600872"/>
              <a:gd name="connsiteY111" fmla="*/ 5637426 h 6190656"/>
              <a:gd name="connsiteX112" fmla="*/ 5925407 w 8600872"/>
              <a:gd name="connsiteY112" fmla="*/ 5612606 h 6190656"/>
              <a:gd name="connsiteX113" fmla="*/ 5966980 w 8600872"/>
              <a:gd name="connsiteY113" fmla="*/ 5587156 h 6190656"/>
              <a:gd name="connsiteX114" fmla="*/ 6008121 w 8600872"/>
              <a:gd name="connsiteY114" fmla="*/ 5561089 h 6190656"/>
              <a:gd name="connsiteX115" fmla="*/ 6048847 w 8600872"/>
              <a:gd name="connsiteY115" fmla="*/ 5534398 h 6190656"/>
              <a:gd name="connsiteX116" fmla="*/ 6089135 w 8600872"/>
              <a:gd name="connsiteY116" fmla="*/ 5507098 h 6190656"/>
              <a:gd name="connsiteX117" fmla="*/ 6128975 w 8600872"/>
              <a:gd name="connsiteY117" fmla="*/ 5479199 h 6190656"/>
              <a:gd name="connsiteX118" fmla="*/ 6168374 w 8600872"/>
              <a:gd name="connsiteY118" fmla="*/ 5450698 h 6190656"/>
              <a:gd name="connsiteX119" fmla="*/ 6207314 w 8600872"/>
              <a:gd name="connsiteY119" fmla="*/ 5421609 h 6190656"/>
              <a:gd name="connsiteX120" fmla="*/ 6245796 w 8600872"/>
              <a:gd name="connsiteY120" fmla="*/ 5391933 h 6190656"/>
              <a:gd name="connsiteX121" fmla="*/ 6283808 w 8600872"/>
              <a:gd name="connsiteY121" fmla="*/ 5361680 h 6190656"/>
              <a:gd name="connsiteX122" fmla="*/ 6321346 w 8600872"/>
              <a:gd name="connsiteY122" fmla="*/ 5330856 h 6190656"/>
              <a:gd name="connsiteX123" fmla="*/ 6358393 w 8600872"/>
              <a:gd name="connsiteY123" fmla="*/ 5299473 h 6190656"/>
              <a:gd name="connsiteX124" fmla="*/ 6394959 w 8600872"/>
              <a:gd name="connsiteY124" fmla="*/ 5267527 h 6190656"/>
              <a:gd name="connsiteX125" fmla="*/ 6431021 w 8600872"/>
              <a:gd name="connsiteY125" fmla="*/ 5235035 h 6190656"/>
              <a:gd name="connsiteX126" fmla="*/ 6466586 w 8600872"/>
              <a:gd name="connsiteY126" fmla="*/ 5201994 h 6190656"/>
              <a:gd name="connsiteX127" fmla="*/ 6501646 w 8600872"/>
              <a:gd name="connsiteY127" fmla="*/ 5168413 h 6190656"/>
              <a:gd name="connsiteX128" fmla="*/ 6536181 w 8600872"/>
              <a:gd name="connsiteY128" fmla="*/ 5134308 h 6190656"/>
              <a:gd name="connsiteX129" fmla="*/ 6570189 w 8600872"/>
              <a:gd name="connsiteY129" fmla="*/ 5099682 h 6190656"/>
              <a:gd name="connsiteX130" fmla="*/ 6603670 w 8600872"/>
              <a:gd name="connsiteY130" fmla="*/ 5064536 h 6190656"/>
              <a:gd name="connsiteX131" fmla="*/ 6636613 w 8600872"/>
              <a:gd name="connsiteY131" fmla="*/ 5028881 h 6190656"/>
              <a:gd name="connsiteX132" fmla="*/ 6669009 w 8600872"/>
              <a:gd name="connsiteY132" fmla="*/ 4992724 h 6190656"/>
              <a:gd name="connsiteX133" fmla="*/ 6700854 w 8600872"/>
              <a:gd name="connsiteY133" fmla="*/ 4956072 h 6190656"/>
              <a:gd name="connsiteX134" fmla="*/ 6732148 w 8600872"/>
              <a:gd name="connsiteY134" fmla="*/ 4918923 h 6190656"/>
              <a:gd name="connsiteX135" fmla="*/ 6762864 w 8600872"/>
              <a:gd name="connsiteY135" fmla="*/ 4881306 h 6190656"/>
              <a:gd name="connsiteX136" fmla="*/ 6793019 w 8600872"/>
              <a:gd name="connsiteY136" fmla="*/ 4843203 h 6190656"/>
              <a:gd name="connsiteX137" fmla="*/ 6822591 w 8600872"/>
              <a:gd name="connsiteY137" fmla="*/ 4804637 h 6190656"/>
              <a:gd name="connsiteX138" fmla="*/ 6851580 w 8600872"/>
              <a:gd name="connsiteY138" fmla="*/ 4765605 h 6190656"/>
              <a:gd name="connsiteX139" fmla="*/ 6879972 w 8600872"/>
              <a:gd name="connsiteY139" fmla="*/ 4726127 h 6190656"/>
              <a:gd name="connsiteX140" fmla="*/ 6907772 w 8600872"/>
              <a:gd name="connsiteY140" fmla="*/ 4686193 h 6190656"/>
              <a:gd name="connsiteX141" fmla="*/ 6934965 w 8600872"/>
              <a:gd name="connsiteY141" fmla="*/ 4645822 h 6190656"/>
              <a:gd name="connsiteX142" fmla="*/ 6961546 w 8600872"/>
              <a:gd name="connsiteY142" fmla="*/ 4605018 h 6190656"/>
              <a:gd name="connsiteX143" fmla="*/ 6987508 w 8600872"/>
              <a:gd name="connsiteY143" fmla="*/ 4563788 h 6190656"/>
              <a:gd name="connsiteX144" fmla="*/ 7012843 w 8600872"/>
              <a:gd name="connsiteY144" fmla="*/ 4522141 h 6190656"/>
              <a:gd name="connsiteX145" fmla="*/ 7037558 w 8600872"/>
              <a:gd name="connsiteY145" fmla="*/ 4480066 h 6190656"/>
              <a:gd name="connsiteX146" fmla="*/ 7061622 w 8600872"/>
              <a:gd name="connsiteY146" fmla="*/ 4437604 h 6190656"/>
              <a:gd name="connsiteX147" fmla="*/ 7085051 w 8600872"/>
              <a:gd name="connsiteY147" fmla="*/ 4394729 h 6190656"/>
              <a:gd name="connsiteX148" fmla="*/ 7107831 w 8600872"/>
              <a:gd name="connsiteY148" fmla="*/ 4351458 h 6190656"/>
              <a:gd name="connsiteX149" fmla="*/ 7129949 w 8600872"/>
              <a:gd name="connsiteY149" fmla="*/ 4307812 h 6190656"/>
              <a:gd name="connsiteX150" fmla="*/ 7151402 w 8600872"/>
              <a:gd name="connsiteY150" fmla="*/ 4263785 h 6190656"/>
              <a:gd name="connsiteX151" fmla="*/ 7172194 w 8600872"/>
              <a:gd name="connsiteY151" fmla="*/ 4219374 h 6190656"/>
              <a:gd name="connsiteX152" fmla="*/ 7192308 w 8600872"/>
              <a:gd name="connsiteY152" fmla="*/ 4174599 h 6190656"/>
              <a:gd name="connsiteX153" fmla="*/ 7211744 w 8600872"/>
              <a:gd name="connsiteY153" fmla="*/ 4129459 h 6190656"/>
              <a:gd name="connsiteX154" fmla="*/ 7230484 w 8600872"/>
              <a:gd name="connsiteY154" fmla="*/ 4083979 h 6190656"/>
              <a:gd name="connsiteX155" fmla="*/ 7248537 w 8600872"/>
              <a:gd name="connsiteY155" fmla="*/ 4038135 h 6190656"/>
              <a:gd name="connsiteX156" fmla="*/ 7265888 w 8600872"/>
              <a:gd name="connsiteY156" fmla="*/ 3991955 h 6190656"/>
              <a:gd name="connsiteX157" fmla="*/ 7282535 w 8600872"/>
              <a:gd name="connsiteY157" fmla="*/ 3945432 h 6190656"/>
              <a:gd name="connsiteX158" fmla="*/ 7298465 w 8600872"/>
              <a:gd name="connsiteY158" fmla="*/ 3898586 h 6190656"/>
              <a:gd name="connsiteX159" fmla="*/ 7313691 w 8600872"/>
              <a:gd name="connsiteY159" fmla="*/ 3851385 h 6190656"/>
              <a:gd name="connsiteX160" fmla="*/ 7328174 w 8600872"/>
              <a:gd name="connsiteY160" fmla="*/ 3803911 h 6190656"/>
              <a:gd name="connsiteX161" fmla="*/ 7341935 w 8600872"/>
              <a:gd name="connsiteY161" fmla="*/ 3756099 h 6190656"/>
              <a:gd name="connsiteX162" fmla="*/ 7354967 w 8600872"/>
              <a:gd name="connsiteY162" fmla="*/ 3707958 h 6190656"/>
              <a:gd name="connsiteX163" fmla="*/ 7367240 w 8600872"/>
              <a:gd name="connsiteY163" fmla="*/ 3659558 h 6190656"/>
              <a:gd name="connsiteX164" fmla="*/ 7378772 w 8600872"/>
              <a:gd name="connsiteY164" fmla="*/ 3610832 h 6190656"/>
              <a:gd name="connsiteX165" fmla="*/ 7389547 w 8600872"/>
              <a:gd name="connsiteY165" fmla="*/ 3561819 h 6190656"/>
              <a:gd name="connsiteX166" fmla="*/ 7399562 w 8600872"/>
              <a:gd name="connsiteY166" fmla="*/ 3512512 h 6190656"/>
              <a:gd name="connsiteX167" fmla="*/ 7408808 w 8600872"/>
              <a:gd name="connsiteY167" fmla="*/ 3462924 h 6190656"/>
              <a:gd name="connsiteX168" fmla="*/ 7417281 w 8600872"/>
              <a:gd name="connsiteY168" fmla="*/ 3413049 h 6190656"/>
              <a:gd name="connsiteX169" fmla="*/ 7424968 w 8600872"/>
              <a:gd name="connsiteY169" fmla="*/ 3362926 h 6190656"/>
              <a:gd name="connsiteX170" fmla="*/ 7431869 w 8600872"/>
              <a:gd name="connsiteY170" fmla="*/ 3312518 h 6190656"/>
              <a:gd name="connsiteX171" fmla="*/ 7437975 w 8600872"/>
              <a:gd name="connsiteY171" fmla="*/ 3261847 h 6190656"/>
              <a:gd name="connsiteX172" fmla="*/ 7443278 w 8600872"/>
              <a:gd name="connsiteY172" fmla="*/ 3210924 h 6190656"/>
              <a:gd name="connsiteX173" fmla="*/ 7447776 w 8600872"/>
              <a:gd name="connsiteY173" fmla="*/ 3159731 h 6190656"/>
              <a:gd name="connsiteX174" fmla="*/ 7451458 w 8600872"/>
              <a:gd name="connsiteY174" fmla="*/ 3108288 h 6190656"/>
              <a:gd name="connsiteX175" fmla="*/ 7454319 w 8600872"/>
              <a:gd name="connsiteY175" fmla="*/ 3056599 h 6190656"/>
              <a:gd name="connsiteX176" fmla="*/ 7456348 w 8600872"/>
              <a:gd name="connsiteY176" fmla="*/ 3004682 h 6190656"/>
              <a:gd name="connsiteX177" fmla="*/ 7457542 w 8600872"/>
              <a:gd name="connsiteY177" fmla="*/ 2952512 h 6190656"/>
              <a:gd name="connsiteX178" fmla="*/ 7457872 w 8600872"/>
              <a:gd name="connsiteY178" fmla="*/ 2904741 h 6190656"/>
              <a:gd name="connsiteX179" fmla="*/ 7456047 w 8600872"/>
              <a:gd name="connsiteY179" fmla="*/ 2795543 h 6190656"/>
              <a:gd name="connsiteX180" fmla="*/ 7453868 w 8600872"/>
              <a:gd name="connsiteY180" fmla="*/ 2743622 h 6190656"/>
              <a:gd name="connsiteX181" fmla="*/ 7450859 w 8600872"/>
              <a:gd name="connsiteY181" fmla="*/ 2691955 h 6190656"/>
              <a:gd name="connsiteX182" fmla="*/ 7447028 w 8600872"/>
              <a:gd name="connsiteY182" fmla="*/ 2640537 h 6190656"/>
              <a:gd name="connsiteX183" fmla="*/ 7442383 w 8600872"/>
              <a:gd name="connsiteY183" fmla="*/ 2589367 h 6190656"/>
              <a:gd name="connsiteX184" fmla="*/ 7436931 w 8600872"/>
              <a:gd name="connsiteY184" fmla="*/ 2538456 h 6190656"/>
              <a:gd name="connsiteX185" fmla="*/ 7430679 w 8600872"/>
              <a:gd name="connsiteY185" fmla="*/ 2487833 h 6190656"/>
              <a:gd name="connsiteX186" fmla="*/ 7423630 w 8600872"/>
              <a:gd name="connsiteY186" fmla="*/ 2437437 h 6190656"/>
              <a:gd name="connsiteX187" fmla="*/ 7415798 w 8600872"/>
              <a:gd name="connsiteY187" fmla="*/ 2387340 h 6190656"/>
              <a:gd name="connsiteX188" fmla="*/ 7407184 w 8600872"/>
              <a:gd name="connsiteY188" fmla="*/ 2337518 h 6190656"/>
              <a:gd name="connsiteX189" fmla="*/ 7397796 w 8600872"/>
              <a:gd name="connsiteY189" fmla="*/ 2287971 h 6190656"/>
              <a:gd name="connsiteX190" fmla="*/ 7387641 w 8600872"/>
              <a:gd name="connsiteY190" fmla="*/ 2238708 h 6190656"/>
              <a:gd name="connsiteX191" fmla="*/ 7376725 w 8600872"/>
              <a:gd name="connsiteY191" fmla="*/ 2189742 h 6190656"/>
              <a:gd name="connsiteX192" fmla="*/ 7365054 w 8600872"/>
              <a:gd name="connsiteY192" fmla="*/ 2141065 h 6190656"/>
              <a:gd name="connsiteX193" fmla="*/ 7352637 w 8600872"/>
              <a:gd name="connsiteY193" fmla="*/ 2092695 h 6190656"/>
              <a:gd name="connsiteX194" fmla="*/ 7339478 w 8600872"/>
              <a:gd name="connsiteY194" fmla="*/ 2044629 h 6190656"/>
              <a:gd name="connsiteX195" fmla="*/ 7325583 w 8600872"/>
              <a:gd name="connsiteY195" fmla="*/ 1996875 h 6190656"/>
              <a:gd name="connsiteX196" fmla="*/ 7310958 w 8600872"/>
              <a:gd name="connsiteY196" fmla="*/ 1949435 h 6190656"/>
              <a:gd name="connsiteX197" fmla="*/ 7295610 w 8600872"/>
              <a:gd name="connsiteY197" fmla="*/ 1902311 h 6190656"/>
              <a:gd name="connsiteX198" fmla="*/ 7279548 w 8600872"/>
              <a:gd name="connsiteY198" fmla="*/ 1855528 h 6190656"/>
              <a:gd name="connsiteX199" fmla="*/ 7262775 w 8600872"/>
              <a:gd name="connsiteY199" fmla="*/ 1809077 h 6190656"/>
              <a:gd name="connsiteX200" fmla="*/ 7245295 w 8600872"/>
              <a:gd name="connsiteY200" fmla="*/ 1762957 h 6190656"/>
              <a:gd name="connsiteX201" fmla="*/ 7227116 w 8600872"/>
              <a:gd name="connsiteY201" fmla="*/ 1717181 h 6190656"/>
              <a:gd name="connsiteX202" fmla="*/ 7208248 w 8600872"/>
              <a:gd name="connsiteY202" fmla="*/ 1671763 h 6190656"/>
              <a:gd name="connsiteX203" fmla="*/ 7188691 w 8600872"/>
              <a:gd name="connsiteY203" fmla="*/ 1626694 h 6190656"/>
              <a:gd name="connsiteX204" fmla="*/ 7168458 w 8600872"/>
              <a:gd name="connsiteY204" fmla="*/ 1581993 h 6190656"/>
              <a:gd name="connsiteX205" fmla="*/ 7147549 w 8600872"/>
              <a:gd name="connsiteY205" fmla="*/ 1537661 h 6190656"/>
              <a:gd name="connsiteX206" fmla="*/ 7125977 w 8600872"/>
              <a:gd name="connsiteY206" fmla="*/ 1493711 h 6190656"/>
              <a:gd name="connsiteX207" fmla="*/ 7103734 w 8600872"/>
              <a:gd name="connsiteY207" fmla="*/ 1450122 h 6190656"/>
              <a:gd name="connsiteX208" fmla="*/ 7080845 w 8600872"/>
              <a:gd name="connsiteY208" fmla="*/ 1406940 h 6190656"/>
              <a:gd name="connsiteX209" fmla="*/ 7057306 w 8600872"/>
              <a:gd name="connsiteY209" fmla="*/ 1364152 h 6190656"/>
              <a:gd name="connsiteX210" fmla="*/ 7033120 w 8600872"/>
              <a:gd name="connsiteY210" fmla="*/ 1321752 h 6190656"/>
              <a:gd name="connsiteX211" fmla="*/ 7008303 w 8600872"/>
              <a:gd name="connsiteY211" fmla="*/ 1279772 h 6190656"/>
              <a:gd name="connsiteX212" fmla="*/ 6982856 w 8600872"/>
              <a:gd name="connsiteY212" fmla="*/ 1238204 h 6190656"/>
              <a:gd name="connsiteX213" fmla="*/ 6956783 w 8600872"/>
              <a:gd name="connsiteY213" fmla="*/ 1197052 h 6190656"/>
              <a:gd name="connsiteX214" fmla="*/ 6930096 w 8600872"/>
              <a:gd name="connsiteY214" fmla="*/ 1156333 h 6190656"/>
              <a:gd name="connsiteX215" fmla="*/ 6902795 w 8600872"/>
              <a:gd name="connsiteY215" fmla="*/ 1116043 h 6190656"/>
              <a:gd name="connsiteX216" fmla="*/ 6874896 w 8600872"/>
              <a:gd name="connsiteY216" fmla="*/ 1076203 h 6190656"/>
              <a:gd name="connsiteX217" fmla="*/ 6846397 w 8600872"/>
              <a:gd name="connsiteY217" fmla="*/ 1036807 h 6190656"/>
              <a:gd name="connsiteX218" fmla="*/ 6817306 w 8600872"/>
              <a:gd name="connsiteY218" fmla="*/ 997864 h 6190656"/>
              <a:gd name="connsiteX219" fmla="*/ 6787630 w 8600872"/>
              <a:gd name="connsiteY219" fmla="*/ 959383 h 6190656"/>
              <a:gd name="connsiteX220" fmla="*/ 6757378 w 8600872"/>
              <a:gd name="connsiteY220" fmla="*/ 921371 h 6190656"/>
              <a:gd name="connsiteX221" fmla="*/ 6726556 w 8600872"/>
              <a:gd name="connsiteY221" fmla="*/ 883838 h 6190656"/>
              <a:gd name="connsiteX222" fmla="*/ 6695167 w 8600872"/>
              <a:gd name="connsiteY222" fmla="*/ 846783 h 6190656"/>
              <a:gd name="connsiteX223" fmla="*/ 6663225 w 8600872"/>
              <a:gd name="connsiteY223" fmla="*/ 810223 h 6190656"/>
              <a:gd name="connsiteX224" fmla="*/ 6630727 w 8600872"/>
              <a:gd name="connsiteY224" fmla="*/ 774153 h 6190656"/>
              <a:gd name="connsiteX225" fmla="*/ 6597690 w 8600872"/>
              <a:gd name="connsiteY225" fmla="*/ 738591 h 6190656"/>
              <a:gd name="connsiteX226" fmla="*/ 6564111 w 8600872"/>
              <a:gd name="connsiteY226" fmla="*/ 703534 h 6190656"/>
              <a:gd name="connsiteX227" fmla="*/ 6530005 w 8600872"/>
              <a:gd name="connsiteY227" fmla="*/ 668999 h 6190656"/>
              <a:gd name="connsiteX228" fmla="*/ 6495383 w 8600872"/>
              <a:gd name="connsiteY228" fmla="*/ 634995 h 6190656"/>
              <a:gd name="connsiteX229" fmla="*/ 6460233 w 8600872"/>
              <a:gd name="connsiteY229" fmla="*/ 601510 h 6190656"/>
              <a:gd name="connsiteX230" fmla="*/ 6424577 w 8600872"/>
              <a:gd name="connsiteY230" fmla="*/ 568567 h 6190656"/>
              <a:gd name="connsiteX231" fmla="*/ 6388422 w 8600872"/>
              <a:gd name="connsiteY231" fmla="*/ 536171 h 6190656"/>
              <a:gd name="connsiteX232" fmla="*/ 6351766 w 8600872"/>
              <a:gd name="connsiteY232" fmla="*/ 504323 h 6190656"/>
              <a:gd name="connsiteX233" fmla="*/ 6314622 w 8600872"/>
              <a:gd name="connsiteY233" fmla="*/ 473034 h 6190656"/>
              <a:gd name="connsiteX234" fmla="*/ 6276999 w 8600872"/>
              <a:gd name="connsiteY234" fmla="*/ 442312 h 6190656"/>
              <a:gd name="connsiteX235" fmla="*/ 6238904 w 8600872"/>
              <a:gd name="connsiteY235" fmla="*/ 412164 h 6190656"/>
              <a:gd name="connsiteX236" fmla="*/ 6200330 w 8600872"/>
              <a:gd name="connsiteY236" fmla="*/ 382587 h 6190656"/>
              <a:gd name="connsiteX237" fmla="*/ 6161305 w 8600872"/>
              <a:gd name="connsiteY237" fmla="*/ 353602 h 6190656"/>
              <a:gd name="connsiteX238" fmla="*/ 6121819 w 8600872"/>
              <a:gd name="connsiteY238" fmla="*/ 325204 h 6190656"/>
              <a:gd name="connsiteX239" fmla="*/ 6081892 w 8600872"/>
              <a:gd name="connsiteY239" fmla="*/ 297408 h 6190656"/>
              <a:gd name="connsiteX240" fmla="*/ 6041520 w 8600872"/>
              <a:gd name="connsiteY240" fmla="*/ 270216 h 6190656"/>
              <a:gd name="connsiteX241" fmla="*/ 6000715 w 8600872"/>
              <a:gd name="connsiteY241" fmla="*/ 243634 h 6190656"/>
              <a:gd name="connsiteX242" fmla="*/ 5959485 w 8600872"/>
              <a:gd name="connsiteY242" fmla="*/ 217672 h 6190656"/>
              <a:gd name="connsiteX243" fmla="*/ 5917833 w 8600872"/>
              <a:gd name="connsiteY243" fmla="*/ 192333 h 6190656"/>
              <a:gd name="connsiteX244" fmla="*/ 5875769 w 8600872"/>
              <a:gd name="connsiteY244" fmla="*/ 167626 h 6190656"/>
              <a:gd name="connsiteX245" fmla="*/ 5833296 w 8600872"/>
              <a:gd name="connsiteY245" fmla="*/ 143555 h 6190656"/>
              <a:gd name="connsiteX246" fmla="*/ 5790425 w 8600872"/>
              <a:gd name="connsiteY246" fmla="*/ 120129 h 6190656"/>
              <a:gd name="connsiteX247" fmla="*/ 5747160 w 8600872"/>
              <a:gd name="connsiteY247" fmla="*/ 97352 h 6190656"/>
              <a:gd name="connsiteX248" fmla="*/ 5703509 w 8600872"/>
              <a:gd name="connsiteY248" fmla="*/ 75232 h 6190656"/>
              <a:gd name="connsiteX249" fmla="*/ 5659476 w 8600872"/>
              <a:gd name="connsiteY249" fmla="*/ 53774 h 6190656"/>
              <a:gd name="connsiteX250" fmla="*/ 5615070 w 8600872"/>
              <a:gd name="connsiteY250" fmla="*/ 32985 h 6190656"/>
              <a:gd name="connsiteX251" fmla="*/ 5570297 w 8600872"/>
              <a:gd name="connsiteY251" fmla="*/ 12872 h 6190656"/>
              <a:gd name="connsiteX252" fmla="*/ 1129321 w 8600872"/>
              <a:gd name="connsiteY252" fmla="*/ 0 h 6190656"/>
              <a:gd name="connsiteX253" fmla="*/ 3060383 w 8600872"/>
              <a:gd name="connsiteY253" fmla="*/ 0 h 6190656"/>
              <a:gd name="connsiteX254" fmla="*/ 3022391 w 8600872"/>
              <a:gd name="connsiteY254" fmla="*/ 16486 h 6190656"/>
              <a:gd name="connsiteX255" fmla="*/ 2977689 w 8600872"/>
              <a:gd name="connsiteY255" fmla="*/ 36721 h 6190656"/>
              <a:gd name="connsiteX256" fmla="*/ 2933356 w 8600872"/>
              <a:gd name="connsiteY256" fmla="*/ 57629 h 6190656"/>
              <a:gd name="connsiteX257" fmla="*/ 2889398 w 8600872"/>
              <a:gd name="connsiteY257" fmla="*/ 79205 h 6190656"/>
              <a:gd name="connsiteX258" fmla="*/ 2845822 w 8600872"/>
              <a:gd name="connsiteY258" fmla="*/ 101442 h 6190656"/>
              <a:gd name="connsiteX259" fmla="*/ 2802635 w 8600872"/>
              <a:gd name="connsiteY259" fmla="*/ 124334 h 6190656"/>
              <a:gd name="connsiteX260" fmla="*/ 2759842 w 8600872"/>
              <a:gd name="connsiteY260" fmla="*/ 147874 h 6190656"/>
              <a:gd name="connsiteX261" fmla="*/ 2717452 w 8600872"/>
              <a:gd name="connsiteY261" fmla="*/ 172056 h 6190656"/>
              <a:gd name="connsiteX262" fmla="*/ 2675464 w 8600872"/>
              <a:gd name="connsiteY262" fmla="*/ 196876 h 6190656"/>
              <a:gd name="connsiteX263" fmla="*/ 2633897 w 8600872"/>
              <a:gd name="connsiteY263" fmla="*/ 222323 h 6190656"/>
              <a:gd name="connsiteX264" fmla="*/ 2592749 w 8600872"/>
              <a:gd name="connsiteY264" fmla="*/ 248395 h 6190656"/>
              <a:gd name="connsiteX265" fmla="*/ 2552025 w 8600872"/>
              <a:gd name="connsiteY265" fmla="*/ 275084 h 6190656"/>
              <a:gd name="connsiteX266" fmla="*/ 2511742 w 8600872"/>
              <a:gd name="connsiteY266" fmla="*/ 302381 h 6190656"/>
              <a:gd name="connsiteX267" fmla="*/ 2471895 w 8600872"/>
              <a:gd name="connsiteY267" fmla="*/ 330285 h 6190656"/>
              <a:gd name="connsiteX268" fmla="*/ 2432499 w 8600872"/>
              <a:gd name="connsiteY268" fmla="*/ 358783 h 6190656"/>
              <a:gd name="connsiteX269" fmla="*/ 2393557 w 8600872"/>
              <a:gd name="connsiteY269" fmla="*/ 387874 h 6190656"/>
              <a:gd name="connsiteX270" fmla="*/ 2355076 w 8600872"/>
              <a:gd name="connsiteY270" fmla="*/ 417549 h 6190656"/>
              <a:gd name="connsiteX271" fmla="*/ 2317067 w 8600872"/>
              <a:gd name="connsiteY271" fmla="*/ 447800 h 6190656"/>
              <a:gd name="connsiteX272" fmla="*/ 2279529 w 8600872"/>
              <a:gd name="connsiteY272" fmla="*/ 478624 h 6190656"/>
              <a:gd name="connsiteX273" fmla="*/ 2242478 w 8600872"/>
              <a:gd name="connsiteY273" fmla="*/ 510010 h 6190656"/>
              <a:gd name="connsiteX274" fmla="*/ 2205912 w 8600872"/>
              <a:gd name="connsiteY274" fmla="*/ 541956 h 6190656"/>
              <a:gd name="connsiteX275" fmla="*/ 2169848 w 8600872"/>
              <a:gd name="connsiteY275" fmla="*/ 574449 h 6190656"/>
              <a:gd name="connsiteX276" fmla="*/ 2134286 w 8600872"/>
              <a:gd name="connsiteY276" fmla="*/ 607488 h 6190656"/>
              <a:gd name="connsiteX277" fmla="*/ 2099232 w 8600872"/>
              <a:gd name="connsiteY277" fmla="*/ 641064 h 6190656"/>
              <a:gd name="connsiteX278" fmla="*/ 2064696 w 8600872"/>
              <a:gd name="connsiteY278" fmla="*/ 675170 h 6190656"/>
              <a:gd name="connsiteX279" fmla="*/ 2030686 w 8600872"/>
              <a:gd name="connsiteY279" fmla="*/ 709799 h 6190656"/>
              <a:gd name="connsiteX280" fmla="*/ 1997204 w 8600872"/>
              <a:gd name="connsiteY280" fmla="*/ 744946 h 6190656"/>
              <a:gd name="connsiteX281" fmla="*/ 1964262 w 8600872"/>
              <a:gd name="connsiteY281" fmla="*/ 780601 h 6190656"/>
              <a:gd name="connsiteX282" fmla="*/ 1931865 w 8600872"/>
              <a:gd name="connsiteY282" fmla="*/ 816758 h 6190656"/>
              <a:gd name="connsiteX283" fmla="*/ 1900016 w 8600872"/>
              <a:gd name="connsiteY283" fmla="*/ 853414 h 6190656"/>
              <a:gd name="connsiteX284" fmla="*/ 1868729 w 8600872"/>
              <a:gd name="connsiteY284" fmla="*/ 890555 h 6190656"/>
              <a:gd name="connsiteX285" fmla="*/ 1838006 w 8600872"/>
              <a:gd name="connsiteY285" fmla="*/ 928179 h 6190656"/>
              <a:gd name="connsiteX286" fmla="*/ 1807856 w 8600872"/>
              <a:gd name="connsiteY286" fmla="*/ 966278 h 6190656"/>
              <a:gd name="connsiteX287" fmla="*/ 1778282 w 8600872"/>
              <a:gd name="connsiteY287" fmla="*/ 1004847 h 6190656"/>
              <a:gd name="connsiteX288" fmla="*/ 1749294 w 8600872"/>
              <a:gd name="connsiteY288" fmla="*/ 1043876 h 6190656"/>
              <a:gd name="connsiteX289" fmla="*/ 1720899 w 8600872"/>
              <a:gd name="connsiteY289" fmla="*/ 1083357 h 6190656"/>
              <a:gd name="connsiteX290" fmla="*/ 1693102 w 8600872"/>
              <a:gd name="connsiteY290" fmla="*/ 1123288 h 6190656"/>
              <a:gd name="connsiteX291" fmla="*/ 1665909 w 8600872"/>
              <a:gd name="connsiteY291" fmla="*/ 1163659 h 6190656"/>
              <a:gd name="connsiteX292" fmla="*/ 1639328 w 8600872"/>
              <a:gd name="connsiteY292" fmla="*/ 1204464 h 6190656"/>
              <a:gd name="connsiteX293" fmla="*/ 1613365 w 8600872"/>
              <a:gd name="connsiteY293" fmla="*/ 1245695 h 6190656"/>
              <a:gd name="connsiteX294" fmla="*/ 1588027 w 8600872"/>
              <a:gd name="connsiteY294" fmla="*/ 1287346 h 6190656"/>
              <a:gd name="connsiteX295" fmla="*/ 1563319 w 8600872"/>
              <a:gd name="connsiteY295" fmla="*/ 1329412 h 6190656"/>
              <a:gd name="connsiteX296" fmla="*/ 1539250 w 8600872"/>
              <a:gd name="connsiteY296" fmla="*/ 1371881 h 6190656"/>
              <a:gd name="connsiteX297" fmla="*/ 1515823 w 8600872"/>
              <a:gd name="connsiteY297" fmla="*/ 1414753 h 6190656"/>
              <a:gd name="connsiteX298" fmla="*/ 1493046 w 8600872"/>
              <a:gd name="connsiteY298" fmla="*/ 1458018 h 6190656"/>
              <a:gd name="connsiteX299" fmla="*/ 1470925 w 8600872"/>
              <a:gd name="connsiteY299" fmla="*/ 1501671 h 6190656"/>
              <a:gd name="connsiteX300" fmla="*/ 1449467 w 8600872"/>
              <a:gd name="connsiteY300" fmla="*/ 1545704 h 6190656"/>
              <a:gd name="connsiteX301" fmla="*/ 1428679 w 8600872"/>
              <a:gd name="connsiteY301" fmla="*/ 1590109 h 6190656"/>
              <a:gd name="connsiteX302" fmla="*/ 1408565 w 8600872"/>
              <a:gd name="connsiteY302" fmla="*/ 1634882 h 6190656"/>
              <a:gd name="connsiteX303" fmla="*/ 1389132 w 8600872"/>
              <a:gd name="connsiteY303" fmla="*/ 1680018 h 6190656"/>
              <a:gd name="connsiteX304" fmla="*/ 1370387 w 8600872"/>
              <a:gd name="connsiteY304" fmla="*/ 1725510 h 6190656"/>
              <a:gd name="connsiteX305" fmla="*/ 1352334 w 8600872"/>
              <a:gd name="connsiteY305" fmla="*/ 1771352 h 6190656"/>
              <a:gd name="connsiteX306" fmla="*/ 1334982 w 8600872"/>
              <a:gd name="connsiteY306" fmla="*/ 1817532 h 6190656"/>
              <a:gd name="connsiteX307" fmla="*/ 1318337 w 8600872"/>
              <a:gd name="connsiteY307" fmla="*/ 1864052 h 6190656"/>
              <a:gd name="connsiteX308" fmla="*/ 1302402 w 8600872"/>
              <a:gd name="connsiteY308" fmla="*/ 1910905 h 6190656"/>
              <a:gd name="connsiteX309" fmla="*/ 1287188 w 8600872"/>
              <a:gd name="connsiteY309" fmla="*/ 1958077 h 6190656"/>
              <a:gd name="connsiteX310" fmla="*/ 1272696 w 8600872"/>
              <a:gd name="connsiteY310" fmla="*/ 2005577 h 6190656"/>
              <a:gd name="connsiteX311" fmla="*/ 1258934 w 8600872"/>
              <a:gd name="connsiteY311" fmla="*/ 2053390 h 6190656"/>
              <a:gd name="connsiteX312" fmla="*/ 1245912 w 8600872"/>
              <a:gd name="connsiteY312" fmla="*/ 2101505 h 6190656"/>
              <a:gd name="connsiteX313" fmla="*/ 1233631 w 8600872"/>
              <a:gd name="connsiteY313" fmla="*/ 2149932 h 6190656"/>
              <a:gd name="connsiteX314" fmla="*/ 1222099 w 8600872"/>
              <a:gd name="connsiteY314" fmla="*/ 2198654 h 6190656"/>
              <a:gd name="connsiteX315" fmla="*/ 1211323 w 8600872"/>
              <a:gd name="connsiteY315" fmla="*/ 2247670 h 6190656"/>
              <a:gd name="connsiteX316" fmla="*/ 1201309 w 8600872"/>
              <a:gd name="connsiteY316" fmla="*/ 2296971 h 6190656"/>
              <a:gd name="connsiteX317" fmla="*/ 1192064 w 8600872"/>
              <a:gd name="connsiteY317" fmla="*/ 2346558 h 6190656"/>
              <a:gd name="connsiteX318" fmla="*/ 1183595 w 8600872"/>
              <a:gd name="connsiteY318" fmla="*/ 2396417 h 6190656"/>
              <a:gd name="connsiteX319" fmla="*/ 1175905 w 8600872"/>
              <a:gd name="connsiteY319" fmla="*/ 2446559 h 6190656"/>
              <a:gd name="connsiteX320" fmla="*/ 1169004 w 8600872"/>
              <a:gd name="connsiteY320" fmla="*/ 2496964 h 6190656"/>
              <a:gd name="connsiteX321" fmla="*/ 1162897 w 8600872"/>
              <a:gd name="connsiteY321" fmla="*/ 2547637 h 6190656"/>
              <a:gd name="connsiteX322" fmla="*/ 1157592 w 8600872"/>
              <a:gd name="connsiteY322" fmla="*/ 2598567 h 6190656"/>
              <a:gd name="connsiteX323" fmla="*/ 1153095 w 8600872"/>
              <a:gd name="connsiteY323" fmla="*/ 2649752 h 6190656"/>
              <a:gd name="connsiteX324" fmla="*/ 1149413 w 8600872"/>
              <a:gd name="connsiteY324" fmla="*/ 2701191 h 6190656"/>
              <a:gd name="connsiteX325" fmla="*/ 1146555 w 8600872"/>
              <a:gd name="connsiteY325" fmla="*/ 2752870 h 6190656"/>
              <a:gd name="connsiteX326" fmla="*/ 1144524 w 8600872"/>
              <a:gd name="connsiteY326" fmla="*/ 2804804 h 6190656"/>
              <a:gd name="connsiteX327" fmla="*/ 1143331 w 8600872"/>
              <a:gd name="connsiteY327" fmla="*/ 2856970 h 6190656"/>
              <a:gd name="connsiteX328" fmla="*/ 1143000 w 8600872"/>
              <a:gd name="connsiteY328" fmla="*/ 2904741 h 6190656"/>
              <a:gd name="connsiteX329" fmla="*/ 1144824 w 8600872"/>
              <a:gd name="connsiteY329" fmla="*/ 3013939 h 6190656"/>
              <a:gd name="connsiteX330" fmla="*/ 1147004 w 8600872"/>
              <a:gd name="connsiteY330" fmla="*/ 3065858 h 6190656"/>
              <a:gd name="connsiteX331" fmla="*/ 1150013 w 8600872"/>
              <a:gd name="connsiteY331" fmla="*/ 3117525 h 6190656"/>
              <a:gd name="connsiteX332" fmla="*/ 1153844 w 8600872"/>
              <a:gd name="connsiteY332" fmla="*/ 3168949 h 6190656"/>
              <a:gd name="connsiteX333" fmla="*/ 1158488 w 8600872"/>
              <a:gd name="connsiteY333" fmla="*/ 3220109 h 6190656"/>
              <a:gd name="connsiteX334" fmla="*/ 1163941 w 8600872"/>
              <a:gd name="connsiteY334" fmla="*/ 3271020 h 6190656"/>
              <a:gd name="connsiteX335" fmla="*/ 1170194 w 8600872"/>
              <a:gd name="connsiteY335" fmla="*/ 3321660 h 6190656"/>
              <a:gd name="connsiteX336" fmla="*/ 1177241 w 8600872"/>
              <a:gd name="connsiteY336" fmla="*/ 3372037 h 6190656"/>
              <a:gd name="connsiteX337" fmla="*/ 1185075 w 8600872"/>
              <a:gd name="connsiteY337" fmla="*/ 3422140 h 6190656"/>
              <a:gd name="connsiteX338" fmla="*/ 1193689 w 8600872"/>
              <a:gd name="connsiteY338" fmla="*/ 3471966 h 6190656"/>
              <a:gd name="connsiteX339" fmla="*/ 1203077 w 8600872"/>
              <a:gd name="connsiteY339" fmla="*/ 3521511 h 6190656"/>
              <a:gd name="connsiteX340" fmla="*/ 1213232 w 8600872"/>
              <a:gd name="connsiteY340" fmla="*/ 3570774 h 6190656"/>
              <a:gd name="connsiteX341" fmla="*/ 1224147 w 8600872"/>
              <a:gd name="connsiteY341" fmla="*/ 3619741 h 6190656"/>
              <a:gd name="connsiteX342" fmla="*/ 1235817 w 8600872"/>
              <a:gd name="connsiteY342" fmla="*/ 3668416 h 6190656"/>
              <a:gd name="connsiteX343" fmla="*/ 1248235 w 8600872"/>
              <a:gd name="connsiteY343" fmla="*/ 3716785 h 6190656"/>
              <a:gd name="connsiteX344" fmla="*/ 1261395 w 8600872"/>
              <a:gd name="connsiteY344" fmla="*/ 3764854 h 6190656"/>
              <a:gd name="connsiteX345" fmla="*/ 1275290 w 8600872"/>
              <a:gd name="connsiteY345" fmla="*/ 3812609 h 6190656"/>
              <a:gd name="connsiteX346" fmla="*/ 1289914 w 8600872"/>
              <a:gd name="connsiteY346" fmla="*/ 3860049 h 6190656"/>
              <a:gd name="connsiteX347" fmla="*/ 1305260 w 8600872"/>
              <a:gd name="connsiteY347" fmla="*/ 3907162 h 6190656"/>
              <a:gd name="connsiteX348" fmla="*/ 1321326 w 8600872"/>
              <a:gd name="connsiteY348" fmla="*/ 3953956 h 6190656"/>
              <a:gd name="connsiteX349" fmla="*/ 1338099 w 8600872"/>
              <a:gd name="connsiteY349" fmla="*/ 4000410 h 6190656"/>
              <a:gd name="connsiteX350" fmla="*/ 1355578 w 8600872"/>
              <a:gd name="connsiteY350" fmla="*/ 4046527 h 6190656"/>
              <a:gd name="connsiteX351" fmla="*/ 1373754 w 8600872"/>
              <a:gd name="connsiteY351" fmla="*/ 4092297 h 6190656"/>
              <a:gd name="connsiteX352" fmla="*/ 1392625 w 8600872"/>
              <a:gd name="connsiteY352" fmla="*/ 4137722 h 6190656"/>
              <a:gd name="connsiteX353" fmla="*/ 1412180 w 8600872"/>
              <a:gd name="connsiteY353" fmla="*/ 4182786 h 6190656"/>
              <a:gd name="connsiteX354" fmla="*/ 1432415 w 8600872"/>
              <a:gd name="connsiteY354" fmla="*/ 4227489 h 6190656"/>
              <a:gd name="connsiteX355" fmla="*/ 1453322 w 8600872"/>
              <a:gd name="connsiteY355" fmla="*/ 4271818 h 6190656"/>
              <a:gd name="connsiteX356" fmla="*/ 1474898 w 8600872"/>
              <a:gd name="connsiteY356" fmla="*/ 4315778 h 6190656"/>
              <a:gd name="connsiteX357" fmla="*/ 1497135 w 8600872"/>
              <a:gd name="connsiteY357" fmla="*/ 4359354 h 6190656"/>
              <a:gd name="connsiteX358" fmla="*/ 1520027 w 8600872"/>
              <a:gd name="connsiteY358" fmla="*/ 4402540 h 6190656"/>
              <a:gd name="connsiteX359" fmla="*/ 1543569 w 8600872"/>
              <a:gd name="connsiteY359" fmla="*/ 4445336 h 6190656"/>
              <a:gd name="connsiteX360" fmla="*/ 1567749 w 8600872"/>
              <a:gd name="connsiteY360" fmla="*/ 4487724 h 6190656"/>
              <a:gd name="connsiteX361" fmla="*/ 1592570 w 8600872"/>
              <a:gd name="connsiteY361" fmla="*/ 4529712 h 6190656"/>
              <a:gd name="connsiteX362" fmla="*/ 1618016 w 8600872"/>
              <a:gd name="connsiteY362" fmla="*/ 4571279 h 6190656"/>
              <a:gd name="connsiteX363" fmla="*/ 1644089 w 8600872"/>
              <a:gd name="connsiteY363" fmla="*/ 4612429 h 6190656"/>
              <a:gd name="connsiteX364" fmla="*/ 1670775 w 8600872"/>
              <a:gd name="connsiteY364" fmla="*/ 4653147 h 6190656"/>
              <a:gd name="connsiteX365" fmla="*/ 1698075 w 8600872"/>
              <a:gd name="connsiteY365" fmla="*/ 4693436 h 6190656"/>
              <a:gd name="connsiteX366" fmla="*/ 1725977 w 8600872"/>
              <a:gd name="connsiteY366" fmla="*/ 4733279 h 6190656"/>
              <a:gd name="connsiteX367" fmla="*/ 1754478 w 8600872"/>
              <a:gd name="connsiteY367" fmla="*/ 4772679 h 6190656"/>
              <a:gd name="connsiteX368" fmla="*/ 1783566 w 8600872"/>
              <a:gd name="connsiteY368" fmla="*/ 4811617 h 6190656"/>
              <a:gd name="connsiteX369" fmla="*/ 1813242 w 8600872"/>
              <a:gd name="connsiteY369" fmla="*/ 4850099 h 6190656"/>
              <a:gd name="connsiteX370" fmla="*/ 1843496 w 8600872"/>
              <a:gd name="connsiteY370" fmla="*/ 4888112 h 6190656"/>
              <a:gd name="connsiteX371" fmla="*/ 1874317 w 8600872"/>
              <a:gd name="connsiteY371" fmla="*/ 4925645 h 6190656"/>
              <a:gd name="connsiteX372" fmla="*/ 1905702 w 8600872"/>
              <a:gd name="connsiteY372" fmla="*/ 4962696 h 6190656"/>
              <a:gd name="connsiteX373" fmla="*/ 1937649 w 8600872"/>
              <a:gd name="connsiteY373" fmla="*/ 4999262 h 6190656"/>
              <a:gd name="connsiteX374" fmla="*/ 1970144 w 8600872"/>
              <a:gd name="connsiteY374" fmla="*/ 5035329 h 6190656"/>
              <a:gd name="connsiteX375" fmla="*/ 2003183 w 8600872"/>
              <a:gd name="connsiteY375" fmla="*/ 5070892 h 6190656"/>
              <a:gd name="connsiteX376" fmla="*/ 2036758 w 8600872"/>
              <a:gd name="connsiteY376" fmla="*/ 5105943 h 6190656"/>
              <a:gd name="connsiteX377" fmla="*/ 2070864 w 8600872"/>
              <a:gd name="connsiteY377" fmla="*/ 5140480 h 6190656"/>
              <a:gd name="connsiteX378" fmla="*/ 2105494 w 8600872"/>
              <a:gd name="connsiteY378" fmla="*/ 5174492 h 6190656"/>
              <a:gd name="connsiteX379" fmla="*/ 2140638 w 8600872"/>
              <a:gd name="connsiteY379" fmla="*/ 5207970 h 6190656"/>
              <a:gd name="connsiteX380" fmla="*/ 2176296 w 8600872"/>
              <a:gd name="connsiteY380" fmla="*/ 5240916 h 6190656"/>
              <a:gd name="connsiteX381" fmla="*/ 2212452 w 8600872"/>
              <a:gd name="connsiteY381" fmla="*/ 5273312 h 6190656"/>
              <a:gd name="connsiteX382" fmla="*/ 2249107 w 8600872"/>
              <a:gd name="connsiteY382" fmla="*/ 5305159 h 6190656"/>
              <a:gd name="connsiteX383" fmla="*/ 2286249 w 8600872"/>
              <a:gd name="connsiteY383" fmla="*/ 5336447 h 6190656"/>
              <a:gd name="connsiteX384" fmla="*/ 2323873 w 8600872"/>
              <a:gd name="connsiteY384" fmla="*/ 5367169 h 6190656"/>
              <a:gd name="connsiteX385" fmla="*/ 2361972 w 8600872"/>
              <a:gd name="connsiteY385" fmla="*/ 5397320 h 6190656"/>
              <a:gd name="connsiteX386" fmla="*/ 2400542 w 8600872"/>
              <a:gd name="connsiteY386" fmla="*/ 5426895 h 6190656"/>
              <a:gd name="connsiteX387" fmla="*/ 2439569 w 8600872"/>
              <a:gd name="connsiteY387" fmla="*/ 5455881 h 6190656"/>
              <a:gd name="connsiteX388" fmla="*/ 2479053 w 8600872"/>
              <a:gd name="connsiteY388" fmla="*/ 5484278 h 6190656"/>
              <a:gd name="connsiteX389" fmla="*/ 2518983 w 8600872"/>
              <a:gd name="connsiteY389" fmla="*/ 5512075 h 6190656"/>
              <a:gd name="connsiteX390" fmla="*/ 2559352 w 8600872"/>
              <a:gd name="connsiteY390" fmla="*/ 5539266 h 6190656"/>
              <a:gd name="connsiteX391" fmla="*/ 2600157 w 8600872"/>
              <a:gd name="connsiteY391" fmla="*/ 5565848 h 6190656"/>
              <a:gd name="connsiteX392" fmla="*/ 2641388 w 8600872"/>
              <a:gd name="connsiteY392" fmla="*/ 5591810 h 6190656"/>
              <a:gd name="connsiteX393" fmla="*/ 2683040 w 8600872"/>
              <a:gd name="connsiteY393" fmla="*/ 5617149 h 6190656"/>
              <a:gd name="connsiteX394" fmla="*/ 2725105 w 8600872"/>
              <a:gd name="connsiteY394" fmla="*/ 5641857 h 6190656"/>
              <a:gd name="connsiteX395" fmla="*/ 2767575 w 8600872"/>
              <a:gd name="connsiteY395" fmla="*/ 5665926 h 6190656"/>
              <a:gd name="connsiteX396" fmla="*/ 2810449 w 8600872"/>
              <a:gd name="connsiteY396" fmla="*/ 5689354 h 6190656"/>
              <a:gd name="connsiteX397" fmla="*/ 2853712 w 8600872"/>
              <a:gd name="connsiteY397" fmla="*/ 5712130 h 6190656"/>
              <a:gd name="connsiteX398" fmla="*/ 2897365 w 8600872"/>
              <a:gd name="connsiteY398" fmla="*/ 5734250 h 6190656"/>
              <a:gd name="connsiteX399" fmla="*/ 2941398 w 8600872"/>
              <a:gd name="connsiteY399" fmla="*/ 5755708 h 6190656"/>
              <a:gd name="connsiteX400" fmla="*/ 2985804 w 8600872"/>
              <a:gd name="connsiteY400" fmla="*/ 5776498 h 6190656"/>
              <a:gd name="connsiteX401" fmla="*/ 3030577 w 8600872"/>
              <a:gd name="connsiteY401" fmla="*/ 5796611 h 6190656"/>
              <a:gd name="connsiteX402" fmla="*/ 3075713 w 8600872"/>
              <a:gd name="connsiteY402" fmla="*/ 5816044 h 6190656"/>
              <a:gd name="connsiteX403" fmla="*/ 3121203 w 8600872"/>
              <a:gd name="connsiteY403" fmla="*/ 5834789 h 6190656"/>
              <a:gd name="connsiteX404" fmla="*/ 3167040 w 8600872"/>
              <a:gd name="connsiteY404" fmla="*/ 5852839 h 6190656"/>
              <a:gd name="connsiteX405" fmla="*/ 3213226 w 8600872"/>
              <a:gd name="connsiteY405" fmla="*/ 5870192 h 6190656"/>
              <a:gd name="connsiteX406" fmla="*/ 3259745 w 8600872"/>
              <a:gd name="connsiteY406" fmla="*/ 5886838 h 6190656"/>
              <a:gd name="connsiteX407" fmla="*/ 3306594 w 8600872"/>
              <a:gd name="connsiteY407" fmla="*/ 5902771 h 6190656"/>
              <a:gd name="connsiteX408" fmla="*/ 3353780 w 8600872"/>
              <a:gd name="connsiteY408" fmla="*/ 5917990 h 6190656"/>
              <a:gd name="connsiteX409" fmla="*/ 3401270 w 8600872"/>
              <a:gd name="connsiteY409" fmla="*/ 5932479 h 6190656"/>
              <a:gd name="connsiteX410" fmla="*/ 3449077 w 8600872"/>
              <a:gd name="connsiteY410" fmla="*/ 5946238 h 6190656"/>
              <a:gd name="connsiteX411" fmla="*/ 3497209 w 8600872"/>
              <a:gd name="connsiteY411" fmla="*/ 5959266 h 6190656"/>
              <a:gd name="connsiteX412" fmla="*/ 3545627 w 8600872"/>
              <a:gd name="connsiteY412" fmla="*/ 5971545 h 6190656"/>
              <a:gd name="connsiteX413" fmla="*/ 3594345 w 8600872"/>
              <a:gd name="connsiteY413" fmla="*/ 5983075 h 6190656"/>
              <a:gd name="connsiteX414" fmla="*/ 3643358 w 8600872"/>
              <a:gd name="connsiteY414" fmla="*/ 5993850 h 6190656"/>
              <a:gd name="connsiteX415" fmla="*/ 3692664 w 8600872"/>
              <a:gd name="connsiteY415" fmla="*/ 6003865 h 6190656"/>
              <a:gd name="connsiteX416" fmla="*/ 3742252 w 8600872"/>
              <a:gd name="connsiteY416" fmla="*/ 6013110 h 6190656"/>
              <a:gd name="connsiteX417" fmla="*/ 3792126 w 8600872"/>
              <a:gd name="connsiteY417" fmla="*/ 6021584 h 6190656"/>
              <a:gd name="connsiteX418" fmla="*/ 3842252 w 8600872"/>
              <a:gd name="connsiteY418" fmla="*/ 6029270 h 6190656"/>
              <a:gd name="connsiteX419" fmla="*/ 3865498 w 8600872"/>
              <a:gd name="connsiteY419" fmla="*/ 6032453 h 6190656"/>
              <a:gd name="connsiteX420" fmla="*/ 3864312 w 8600872"/>
              <a:gd name="connsiteY420" fmla="*/ 6032775 h 6190656"/>
              <a:gd name="connsiteX421" fmla="*/ 3637239 w 8600872"/>
              <a:gd name="connsiteY421" fmla="*/ 6100692 h 6190656"/>
              <a:gd name="connsiteX422" fmla="*/ 3354247 w 8600872"/>
              <a:gd name="connsiteY422" fmla="*/ 6190656 h 6190656"/>
              <a:gd name="connsiteX423" fmla="*/ 3345722 w 8600872"/>
              <a:gd name="connsiteY423" fmla="*/ 6189462 h 6190656"/>
              <a:gd name="connsiteX424" fmla="*/ 1497078 w 8600872"/>
              <a:gd name="connsiteY424" fmla="*/ 5816699 h 6190656"/>
              <a:gd name="connsiteX425" fmla="*/ 1057603 w 8600872"/>
              <a:gd name="connsiteY425" fmla="*/ 5729110 h 6190656"/>
              <a:gd name="connsiteX426" fmla="*/ 1032543 w 8600872"/>
              <a:gd name="connsiteY426" fmla="*/ 5700288 h 6190656"/>
              <a:gd name="connsiteX427" fmla="*/ 989981 w 8600872"/>
              <a:gd name="connsiteY427" fmla="*/ 5649799 h 6190656"/>
              <a:gd name="connsiteX428" fmla="*/ 948182 w 8600872"/>
              <a:gd name="connsiteY428" fmla="*/ 5598649 h 6190656"/>
              <a:gd name="connsiteX429" fmla="*/ 907159 w 8600872"/>
              <a:gd name="connsiteY429" fmla="*/ 5546850 h 6190656"/>
              <a:gd name="connsiteX430" fmla="*/ 866917 w 8600872"/>
              <a:gd name="connsiteY430" fmla="*/ 5494408 h 6190656"/>
              <a:gd name="connsiteX431" fmla="*/ 827460 w 8600872"/>
              <a:gd name="connsiteY431" fmla="*/ 5441325 h 6190656"/>
              <a:gd name="connsiteX432" fmla="*/ 788807 w 8600872"/>
              <a:gd name="connsiteY432" fmla="*/ 5387621 h 6190656"/>
              <a:gd name="connsiteX433" fmla="*/ 750958 w 8600872"/>
              <a:gd name="connsiteY433" fmla="*/ 5333294 h 6190656"/>
              <a:gd name="connsiteX434" fmla="*/ 713928 w 8600872"/>
              <a:gd name="connsiteY434" fmla="*/ 5278361 h 6190656"/>
              <a:gd name="connsiteX435" fmla="*/ 677718 w 8600872"/>
              <a:gd name="connsiteY435" fmla="*/ 5222821 h 6190656"/>
              <a:gd name="connsiteX436" fmla="*/ 642346 w 8600872"/>
              <a:gd name="connsiteY436" fmla="*/ 5166693 h 6190656"/>
              <a:gd name="connsiteX437" fmla="*/ 607814 w 8600872"/>
              <a:gd name="connsiteY437" fmla="*/ 5109976 h 6190656"/>
              <a:gd name="connsiteX438" fmla="*/ 574137 w 8600872"/>
              <a:gd name="connsiteY438" fmla="*/ 5052689 h 6190656"/>
              <a:gd name="connsiteX439" fmla="*/ 541318 w 8600872"/>
              <a:gd name="connsiteY439" fmla="*/ 4994829 h 6190656"/>
              <a:gd name="connsiteX440" fmla="*/ 509371 w 8600872"/>
              <a:gd name="connsiteY440" fmla="*/ 4936416 h 6190656"/>
              <a:gd name="connsiteX441" fmla="*/ 478301 w 8600872"/>
              <a:gd name="connsiteY441" fmla="*/ 4877452 h 6190656"/>
              <a:gd name="connsiteX442" fmla="*/ 448120 w 8600872"/>
              <a:gd name="connsiteY442" fmla="*/ 4817947 h 6190656"/>
              <a:gd name="connsiteX443" fmla="*/ 418836 w 8600872"/>
              <a:gd name="connsiteY443" fmla="*/ 4757913 h 6190656"/>
              <a:gd name="connsiteX444" fmla="*/ 390455 w 8600872"/>
              <a:gd name="connsiteY444" fmla="*/ 4697351 h 6190656"/>
              <a:gd name="connsiteX445" fmla="*/ 362993 w 8600872"/>
              <a:gd name="connsiteY445" fmla="*/ 4636279 h 6190656"/>
              <a:gd name="connsiteX446" fmla="*/ 336454 w 8600872"/>
              <a:gd name="connsiteY446" fmla="*/ 4574703 h 6190656"/>
              <a:gd name="connsiteX447" fmla="*/ 310850 w 8600872"/>
              <a:gd name="connsiteY447" fmla="*/ 4512635 h 6190656"/>
              <a:gd name="connsiteX448" fmla="*/ 286186 w 8600872"/>
              <a:gd name="connsiteY448" fmla="*/ 4450076 h 6190656"/>
              <a:gd name="connsiteX449" fmla="*/ 262476 w 8600872"/>
              <a:gd name="connsiteY449" fmla="*/ 4387042 h 6190656"/>
              <a:gd name="connsiteX450" fmla="*/ 239726 w 8600872"/>
              <a:gd name="connsiteY450" fmla="*/ 4323540 h 6190656"/>
              <a:gd name="connsiteX451" fmla="*/ 217950 w 8600872"/>
              <a:gd name="connsiteY451" fmla="*/ 4259588 h 6190656"/>
              <a:gd name="connsiteX452" fmla="*/ 197148 w 8600872"/>
              <a:gd name="connsiteY452" fmla="*/ 4195179 h 6190656"/>
              <a:gd name="connsiteX453" fmla="*/ 177338 w 8600872"/>
              <a:gd name="connsiteY453" fmla="*/ 4130339 h 6190656"/>
              <a:gd name="connsiteX454" fmla="*/ 158525 w 8600872"/>
              <a:gd name="connsiteY454" fmla="*/ 4065067 h 6190656"/>
              <a:gd name="connsiteX455" fmla="*/ 140720 w 8600872"/>
              <a:gd name="connsiteY455" fmla="*/ 3999382 h 6190656"/>
              <a:gd name="connsiteX456" fmla="*/ 123930 w 8600872"/>
              <a:gd name="connsiteY456" fmla="*/ 3933284 h 6190656"/>
              <a:gd name="connsiteX457" fmla="*/ 108166 w 8600872"/>
              <a:gd name="connsiteY457" fmla="*/ 3866792 h 6190656"/>
              <a:gd name="connsiteX458" fmla="*/ 93435 w 8600872"/>
              <a:gd name="connsiteY458" fmla="*/ 3799910 h 6190656"/>
              <a:gd name="connsiteX459" fmla="*/ 79748 w 8600872"/>
              <a:gd name="connsiteY459" fmla="*/ 3732656 h 6190656"/>
              <a:gd name="connsiteX460" fmla="*/ 67112 w 8600872"/>
              <a:gd name="connsiteY460" fmla="*/ 3665032 h 6190656"/>
              <a:gd name="connsiteX461" fmla="*/ 55538 w 8600872"/>
              <a:gd name="connsiteY461" fmla="*/ 3597053 h 6190656"/>
              <a:gd name="connsiteX462" fmla="*/ 45033 w 8600872"/>
              <a:gd name="connsiteY462" fmla="*/ 3528730 h 6190656"/>
              <a:gd name="connsiteX463" fmla="*/ 35606 w 8600872"/>
              <a:gd name="connsiteY463" fmla="*/ 3460073 h 6190656"/>
              <a:gd name="connsiteX464" fmla="*/ 27265 w 8600872"/>
              <a:gd name="connsiteY464" fmla="*/ 3391089 h 6190656"/>
              <a:gd name="connsiteX465" fmla="*/ 20021 w 8600872"/>
              <a:gd name="connsiteY465" fmla="*/ 3321800 h 6190656"/>
              <a:gd name="connsiteX466" fmla="*/ 13879 w 8600872"/>
              <a:gd name="connsiteY466" fmla="*/ 3252201 h 6190656"/>
              <a:gd name="connsiteX467" fmla="*/ 8851 w 8600872"/>
              <a:gd name="connsiteY467" fmla="*/ 3182321 h 6190656"/>
              <a:gd name="connsiteX468" fmla="*/ 4942 w 8600872"/>
              <a:gd name="connsiteY468" fmla="*/ 3112155 h 6190656"/>
              <a:gd name="connsiteX469" fmla="*/ 2162 w 8600872"/>
              <a:gd name="connsiteY469" fmla="*/ 3041727 h 6190656"/>
              <a:gd name="connsiteX470" fmla="*/ 0 w 8600872"/>
              <a:gd name="connsiteY470" fmla="*/ 2904741 h 6190656"/>
              <a:gd name="connsiteX471" fmla="*/ 669 w 8600872"/>
              <a:gd name="connsiteY471" fmla="*/ 2829182 h 6190656"/>
              <a:gd name="connsiteX472" fmla="*/ 2462 w 8600872"/>
              <a:gd name="connsiteY472" fmla="*/ 2758503 h 6190656"/>
              <a:gd name="connsiteX473" fmla="*/ 5392 w 8600872"/>
              <a:gd name="connsiteY473" fmla="*/ 2688089 h 6190656"/>
              <a:gd name="connsiteX474" fmla="*/ 9450 w 8600872"/>
              <a:gd name="connsiteY474" fmla="*/ 2617933 h 6190656"/>
              <a:gd name="connsiteX475" fmla="*/ 14627 w 8600872"/>
              <a:gd name="connsiteY475" fmla="*/ 2548069 h 6190656"/>
              <a:gd name="connsiteX476" fmla="*/ 20916 w 8600872"/>
              <a:gd name="connsiteY476" fmla="*/ 2478494 h 6190656"/>
              <a:gd name="connsiteX477" fmla="*/ 28309 w 8600872"/>
              <a:gd name="connsiteY477" fmla="*/ 2409225 h 6190656"/>
              <a:gd name="connsiteX478" fmla="*/ 36795 w 8600872"/>
              <a:gd name="connsiteY478" fmla="*/ 2340274 h 6190656"/>
              <a:gd name="connsiteX479" fmla="*/ 46368 w 8600872"/>
              <a:gd name="connsiteY479" fmla="*/ 2271646 h 6190656"/>
              <a:gd name="connsiteX480" fmla="*/ 57017 w 8600872"/>
              <a:gd name="connsiteY480" fmla="*/ 2203361 h 6190656"/>
              <a:gd name="connsiteX481" fmla="*/ 68735 w 8600872"/>
              <a:gd name="connsiteY481" fmla="*/ 2135413 h 6190656"/>
              <a:gd name="connsiteX482" fmla="*/ 81513 w 8600872"/>
              <a:gd name="connsiteY482" fmla="*/ 2067831 h 6190656"/>
              <a:gd name="connsiteX483" fmla="*/ 95342 w 8600872"/>
              <a:gd name="connsiteY483" fmla="*/ 2000616 h 6190656"/>
              <a:gd name="connsiteX484" fmla="*/ 110212 w 8600872"/>
              <a:gd name="connsiteY484" fmla="*/ 1933782 h 6190656"/>
              <a:gd name="connsiteX485" fmla="*/ 126115 w 8600872"/>
              <a:gd name="connsiteY485" fmla="*/ 1867339 h 6190656"/>
              <a:gd name="connsiteX486" fmla="*/ 143041 w 8600872"/>
              <a:gd name="connsiteY486" fmla="*/ 1801297 h 6190656"/>
              <a:gd name="connsiteX487" fmla="*/ 160984 w 8600872"/>
              <a:gd name="connsiteY487" fmla="*/ 1735658 h 6190656"/>
              <a:gd name="connsiteX488" fmla="*/ 179931 w 8600872"/>
              <a:gd name="connsiteY488" fmla="*/ 1670445 h 6190656"/>
              <a:gd name="connsiteX489" fmla="*/ 199873 w 8600872"/>
              <a:gd name="connsiteY489" fmla="*/ 1605664 h 6190656"/>
              <a:gd name="connsiteX490" fmla="*/ 220805 w 8600872"/>
              <a:gd name="connsiteY490" fmla="*/ 1541313 h 6190656"/>
              <a:gd name="connsiteX491" fmla="*/ 242714 w 8600872"/>
              <a:gd name="connsiteY491" fmla="*/ 1477420 h 6190656"/>
              <a:gd name="connsiteX492" fmla="*/ 265591 w 8600872"/>
              <a:gd name="connsiteY492" fmla="*/ 1413983 h 6190656"/>
              <a:gd name="connsiteX493" fmla="*/ 289429 w 8600872"/>
              <a:gd name="connsiteY493" fmla="*/ 1351014 h 6190656"/>
              <a:gd name="connsiteX494" fmla="*/ 314217 w 8600872"/>
              <a:gd name="connsiteY494" fmla="*/ 1288527 h 6190656"/>
              <a:gd name="connsiteX495" fmla="*/ 339945 w 8600872"/>
              <a:gd name="connsiteY495" fmla="*/ 1226526 h 6190656"/>
              <a:gd name="connsiteX496" fmla="*/ 366606 w 8600872"/>
              <a:gd name="connsiteY496" fmla="*/ 1165020 h 6190656"/>
              <a:gd name="connsiteX497" fmla="*/ 394191 w 8600872"/>
              <a:gd name="connsiteY497" fmla="*/ 1104019 h 6190656"/>
              <a:gd name="connsiteX498" fmla="*/ 422689 w 8600872"/>
              <a:gd name="connsiteY498" fmla="*/ 1043533 h 6190656"/>
              <a:gd name="connsiteX499" fmla="*/ 452091 w 8600872"/>
              <a:gd name="connsiteY499" fmla="*/ 983573 h 6190656"/>
              <a:gd name="connsiteX500" fmla="*/ 482389 w 8600872"/>
              <a:gd name="connsiteY500" fmla="*/ 924145 h 6190656"/>
              <a:gd name="connsiteX501" fmla="*/ 513573 w 8600872"/>
              <a:gd name="connsiteY501" fmla="*/ 865258 h 6190656"/>
              <a:gd name="connsiteX502" fmla="*/ 545635 w 8600872"/>
              <a:gd name="connsiteY502" fmla="*/ 806922 h 6190656"/>
              <a:gd name="connsiteX503" fmla="*/ 578566 w 8600872"/>
              <a:gd name="connsiteY503" fmla="*/ 749143 h 6190656"/>
              <a:gd name="connsiteX504" fmla="*/ 612355 w 8600872"/>
              <a:gd name="connsiteY504" fmla="*/ 691935 h 6190656"/>
              <a:gd name="connsiteX505" fmla="*/ 646996 w 8600872"/>
              <a:gd name="connsiteY505" fmla="*/ 635301 h 6190656"/>
              <a:gd name="connsiteX506" fmla="*/ 682478 w 8600872"/>
              <a:gd name="connsiteY506" fmla="*/ 579254 h 6190656"/>
              <a:gd name="connsiteX507" fmla="*/ 718792 w 8600872"/>
              <a:gd name="connsiteY507" fmla="*/ 523801 h 6190656"/>
              <a:gd name="connsiteX508" fmla="*/ 755930 w 8600872"/>
              <a:gd name="connsiteY508" fmla="*/ 468950 h 6190656"/>
              <a:gd name="connsiteX509" fmla="*/ 793883 w 8600872"/>
              <a:gd name="connsiteY509" fmla="*/ 414710 h 6190656"/>
              <a:gd name="connsiteX510" fmla="*/ 832643 w 8600872"/>
              <a:gd name="connsiteY510" fmla="*/ 361088 h 6190656"/>
              <a:gd name="connsiteX511" fmla="*/ 872199 w 8600872"/>
              <a:gd name="connsiteY511" fmla="*/ 308095 h 6190656"/>
              <a:gd name="connsiteX512" fmla="*/ 912544 w 8600872"/>
              <a:gd name="connsiteY512" fmla="*/ 255739 h 6190656"/>
              <a:gd name="connsiteX513" fmla="*/ 953669 w 8600872"/>
              <a:gd name="connsiteY513" fmla="*/ 204027 h 6190656"/>
              <a:gd name="connsiteX514" fmla="*/ 995566 w 8600872"/>
              <a:gd name="connsiteY514" fmla="*/ 152968 h 6190656"/>
              <a:gd name="connsiteX515" fmla="*/ 1038227 w 8600872"/>
              <a:gd name="connsiteY515" fmla="*/ 102569 h 6190656"/>
              <a:gd name="connsiteX516" fmla="*/ 1081638 w 8600872"/>
              <a:gd name="connsiteY516" fmla="*/ 52844 h 6190656"/>
              <a:gd name="connsiteX517" fmla="*/ 1125798 w 8600872"/>
              <a:gd name="connsiteY517" fmla="*/ 3795 h 619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</a:cxnLst>
            <a:rect l="l" t="t" r="r" b="b"/>
            <a:pathLst>
              <a:path w="8600872" h="6190656">
                <a:moveTo>
                  <a:pt x="5540400" y="0"/>
                </a:moveTo>
                <a:lnTo>
                  <a:pt x="7471487" y="0"/>
                </a:lnTo>
                <a:lnTo>
                  <a:pt x="7480954" y="10239"/>
                </a:lnTo>
                <a:lnTo>
                  <a:pt x="7525013" y="59376"/>
                </a:lnTo>
                <a:lnTo>
                  <a:pt x="7568331" y="109196"/>
                </a:lnTo>
                <a:lnTo>
                  <a:pt x="7610890" y="159681"/>
                </a:lnTo>
                <a:lnTo>
                  <a:pt x="7652689" y="210832"/>
                </a:lnTo>
                <a:lnTo>
                  <a:pt x="7693713" y="262631"/>
                </a:lnTo>
                <a:lnTo>
                  <a:pt x="7733955" y="315074"/>
                </a:lnTo>
                <a:lnTo>
                  <a:pt x="7773409" y="368153"/>
                </a:lnTo>
                <a:lnTo>
                  <a:pt x="7812065" y="421861"/>
                </a:lnTo>
                <a:lnTo>
                  <a:pt x="7849917" y="476191"/>
                </a:lnTo>
                <a:lnTo>
                  <a:pt x="7886946" y="531123"/>
                </a:lnTo>
                <a:lnTo>
                  <a:pt x="7923154" y="586662"/>
                </a:lnTo>
                <a:lnTo>
                  <a:pt x="7958525" y="642788"/>
                </a:lnTo>
                <a:lnTo>
                  <a:pt x="7993057" y="699505"/>
                </a:lnTo>
                <a:lnTo>
                  <a:pt x="8026738" y="756799"/>
                </a:lnTo>
                <a:lnTo>
                  <a:pt x="8059551" y="814647"/>
                </a:lnTo>
                <a:lnTo>
                  <a:pt x="8091502" y="873067"/>
                </a:lnTo>
                <a:lnTo>
                  <a:pt x="8122574" y="932037"/>
                </a:lnTo>
                <a:lnTo>
                  <a:pt x="8152748" y="991528"/>
                </a:lnTo>
                <a:lnTo>
                  <a:pt x="8182038" y="1051571"/>
                </a:lnTo>
                <a:lnTo>
                  <a:pt x="8210416" y="1112131"/>
                </a:lnTo>
                <a:lnTo>
                  <a:pt x="8237880" y="1173204"/>
                </a:lnTo>
                <a:lnTo>
                  <a:pt x="8264417" y="1234776"/>
                </a:lnTo>
                <a:lnTo>
                  <a:pt x="8290023" y="1296851"/>
                </a:lnTo>
                <a:lnTo>
                  <a:pt x="8314684" y="1359404"/>
                </a:lnTo>
                <a:lnTo>
                  <a:pt x="8338394" y="1422435"/>
                </a:lnTo>
                <a:lnTo>
                  <a:pt x="8361146" y="1485940"/>
                </a:lnTo>
                <a:lnTo>
                  <a:pt x="8382926" y="1549902"/>
                </a:lnTo>
                <a:lnTo>
                  <a:pt x="8403723" y="1614300"/>
                </a:lnTo>
                <a:lnTo>
                  <a:pt x="8423533" y="1679142"/>
                </a:lnTo>
                <a:lnTo>
                  <a:pt x="8442347" y="1744413"/>
                </a:lnTo>
                <a:lnTo>
                  <a:pt x="8460153" y="1810102"/>
                </a:lnTo>
                <a:lnTo>
                  <a:pt x="8476943" y="1876199"/>
                </a:lnTo>
                <a:lnTo>
                  <a:pt x="8492706" y="1942688"/>
                </a:lnTo>
                <a:lnTo>
                  <a:pt x="8507437" y="2009572"/>
                </a:lnTo>
                <a:lnTo>
                  <a:pt x="8521124" y="2076826"/>
                </a:lnTo>
                <a:lnTo>
                  <a:pt x="8533759" y="2144446"/>
                </a:lnTo>
                <a:lnTo>
                  <a:pt x="8545335" y="2212431"/>
                </a:lnTo>
                <a:lnTo>
                  <a:pt x="8555841" y="2280761"/>
                </a:lnTo>
                <a:lnTo>
                  <a:pt x="8565264" y="2349397"/>
                </a:lnTo>
                <a:lnTo>
                  <a:pt x="8573609" y="2418400"/>
                </a:lnTo>
                <a:lnTo>
                  <a:pt x="8580851" y="2487687"/>
                </a:lnTo>
                <a:lnTo>
                  <a:pt x="8586991" y="2557276"/>
                </a:lnTo>
                <a:lnTo>
                  <a:pt x="8592021" y="2627163"/>
                </a:lnTo>
                <a:lnTo>
                  <a:pt x="8595930" y="2697329"/>
                </a:lnTo>
                <a:lnTo>
                  <a:pt x="8598709" y="2767755"/>
                </a:lnTo>
                <a:lnTo>
                  <a:pt x="8600872" y="2904741"/>
                </a:lnTo>
                <a:lnTo>
                  <a:pt x="8600204" y="2980299"/>
                </a:lnTo>
                <a:lnTo>
                  <a:pt x="8598410" y="3050976"/>
                </a:lnTo>
                <a:lnTo>
                  <a:pt x="8595480" y="3121406"/>
                </a:lnTo>
                <a:lnTo>
                  <a:pt x="8591421" y="3191550"/>
                </a:lnTo>
                <a:lnTo>
                  <a:pt x="8586244" y="3261411"/>
                </a:lnTo>
                <a:lnTo>
                  <a:pt x="8579956" y="3330978"/>
                </a:lnTo>
                <a:lnTo>
                  <a:pt x="8572564" y="3400255"/>
                </a:lnTo>
                <a:lnTo>
                  <a:pt x="8564077" y="3469208"/>
                </a:lnTo>
                <a:lnTo>
                  <a:pt x="8554505" y="3537834"/>
                </a:lnTo>
                <a:lnTo>
                  <a:pt x="8543854" y="3606138"/>
                </a:lnTo>
                <a:lnTo>
                  <a:pt x="8532136" y="3674068"/>
                </a:lnTo>
                <a:lnTo>
                  <a:pt x="8519358" y="3741648"/>
                </a:lnTo>
                <a:lnTo>
                  <a:pt x="8505531" y="3808858"/>
                </a:lnTo>
                <a:lnTo>
                  <a:pt x="8490661" y="3875695"/>
                </a:lnTo>
                <a:lnTo>
                  <a:pt x="8474759" y="3942136"/>
                </a:lnTo>
                <a:lnTo>
                  <a:pt x="8457826" y="4008205"/>
                </a:lnTo>
                <a:lnTo>
                  <a:pt x="8439890" y="4073817"/>
                </a:lnTo>
                <a:lnTo>
                  <a:pt x="8420943" y="4139030"/>
                </a:lnTo>
                <a:lnTo>
                  <a:pt x="8400993" y="4203838"/>
                </a:lnTo>
                <a:lnTo>
                  <a:pt x="8380069" y="4268158"/>
                </a:lnTo>
                <a:lnTo>
                  <a:pt x="8358159" y="4332060"/>
                </a:lnTo>
                <a:lnTo>
                  <a:pt x="8335283" y="4395493"/>
                </a:lnTo>
                <a:lnTo>
                  <a:pt x="8311445" y="4458464"/>
                </a:lnTo>
                <a:lnTo>
                  <a:pt x="8286659" y="4520950"/>
                </a:lnTo>
                <a:lnTo>
                  <a:pt x="8260926" y="4582963"/>
                </a:lnTo>
                <a:lnTo>
                  <a:pt x="8234266" y="4644463"/>
                </a:lnTo>
                <a:lnTo>
                  <a:pt x="8206683" y="4705462"/>
                </a:lnTo>
                <a:lnTo>
                  <a:pt x="8178188" y="4765942"/>
                </a:lnTo>
                <a:lnTo>
                  <a:pt x="8148782" y="4825910"/>
                </a:lnTo>
                <a:lnTo>
                  <a:pt x="8118482" y="4885344"/>
                </a:lnTo>
                <a:lnTo>
                  <a:pt x="8087299" y="4944225"/>
                </a:lnTo>
                <a:lnTo>
                  <a:pt x="8055240" y="5002557"/>
                </a:lnTo>
                <a:lnTo>
                  <a:pt x="8022304" y="5060344"/>
                </a:lnTo>
                <a:lnTo>
                  <a:pt x="7988520" y="5117543"/>
                </a:lnTo>
                <a:lnTo>
                  <a:pt x="7953878" y="5174180"/>
                </a:lnTo>
                <a:lnTo>
                  <a:pt x="7918395" y="5230229"/>
                </a:lnTo>
                <a:lnTo>
                  <a:pt x="7882081" y="5285682"/>
                </a:lnTo>
                <a:lnTo>
                  <a:pt x="7844943" y="5340534"/>
                </a:lnTo>
                <a:lnTo>
                  <a:pt x="7806992" y="5394770"/>
                </a:lnTo>
                <a:lnTo>
                  <a:pt x="7768230" y="5448396"/>
                </a:lnTo>
                <a:lnTo>
                  <a:pt x="7728675" y="5501386"/>
                </a:lnTo>
                <a:lnTo>
                  <a:pt x="7688328" y="5553745"/>
                </a:lnTo>
                <a:lnTo>
                  <a:pt x="7647207" y="5605452"/>
                </a:lnTo>
                <a:lnTo>
                  <a:pt x="7605304" y="5656519"/>
                </a:lnTo>
                <a:lnTo>
                  <a:pt x="7580095" y="5686299"/>
                </a:lnTo>
                <a:lnTo>
                  <a:pt x="7538757" y="5692487"/>
                </a:lnTo>
                <a:cubicBezTo>
                  <a:pt x="7168032" y="5755866"/>
                  <a:pt x="6790188" y="5856211"/>
                  <a:pt x="6403290" y="5956523"/>
                </a:cubicBezTo>
                <a:lnTo>
                  <a:pt x="6026931" y="6051995"/>
                </a:lnTo>
                <a:lnTo>
                  <a:pt x="5972989" y="6033725"/>
                </a:lnTo>
                <a:cubicBezTo>
                  <a:pt x="5774132" y="5969648"/>
                  <a:pt x="5572341" y="5915573"/>
                  <a:pt x="5367870" y="5882172"/>
                </a:cubicBezTo>
                <a:lnTo>
                  <a:pt x="5357831" y="5880896"/>
                </a:lnTo>
                <a:lnTo>
                  <a:pt x="5396111" y="5867074"/>
                </a:lnTo>
                <a:lnTo>
                  <a:pt x="5442220" y="5849598"/>
                </a:lnTo>
                <a:lnTo>
                  <a:pt x="5487991" y="5831421"/>
                </a:lnTo>
                <a:lnTo>
                  <a:pt x="5533421" y="5812549"/>
                </a:lnTo>
                <a:lnTo>
                  <a:pt x="5578483" y="5792995"/>
                </a:lnTo>
                <a:lnTo>
                  <a:pt x="5623187" y="5772759"/>
                </a:lnTo>
                <a:lnTo>
                  <a:pt x="5667512" y="5751854"/>
                </a:lnTo>
                <a:lnTo>
                  <a:pt x="5711473" y="5730277"/>
                </a:lnTo>
                <a:lnTo>
                  <a:pt x="5755053" y="5708038"/>
                </a:lnTo>
                <a:lnTo>
                  <a:pt x="5798234" y="5685149"/>
                </a:lnTo>
                <a:lnTo>
                  <a:pt x="5841033" y="5661606"/>
                </a:lnTo>
                <a:lnTo>
                  <a:pt x="5883419" y="5637426"/>
                </a:lnTo>
                <a:lnTo>
                  <a:pt x="5925407" y="5612606"/>
                </a:lnTo>
                <a:lnTo>
                  <a:pt x="5966980" y="5587156"/>
                </a:lnTo>
                <a:lnTo>
                  <a:pt x="6008121" y="5561089"/>
                </a:lnTo>
                <a:lnTo>
                  <a:pt x="6048847" y="5534398"/>
                </a:lnTo>
                <a:lnTo>
                  <a:pt x="6089135" y="5507098"/>
                </a:lnTo>
                <a:lnTo>
                  <a:pt x="6128975" y="5479199"/>
                </a:lnTo>
                <a:lnTo>
                  <a:pt x="6168374" y="5450698"/>
                </a:lnTo>
                <a:lnTo>
                  <a:pt x="6207314" y="5421609"/>
                </a:lnTo>
                <a:lnTo>
                  <a:pt x="6245796" y="5391933"/>
                </a:lnTo>
                <a:lnTo>
                  <a:pt x="6283808" y="5361680"/>
                </a:lnTo>
                <a:lnTo>
                  <a:pt x="6321346" y="5330856"/>
                </a:lnTo>
                <a:lnTo>
                  <a:pt x="6358393" y="5299473"/>
                </a:lnTo>
                <a:lnTo>
                  <a:pt x="6394959" y="5267527"/>
                </a:lnTo>
                <a:lnTo>
                  <a:pt x="6431021" y="5235035"/>
                </a:lnTo>
                <a:lnTo>
                  <a:pt x="6466586" y="5201994"/>
                </a:lnTo>
                <a:lnTo>
                  <a:pt x="6501646" y="5168413"/>
                </a:lnTo>
                <a:lnTo>
                  <a:pt x="6536181" y="5134308"/>
                </a:lnTo>
                <a:lnTo>
                  <a:pt x="6570189" y="5099682"/>
                </a:lnTo>
                <a:lnTo>
                  <a:pt x="6603670" y="5064536"/>
                </a:lnTo>
                <a:lnTo>
                  <a:pt x="6636613" y="5028881"/>
                </a:lnTo>
                <a:lnTo>
                  <a:pt x="6669009" y="4992724"/>
                </a:lnTo>
                <a:lnTo>
                  <a:pt x="6700854" y="4956072"/>
                </a:lnTo>
                <a:lnTo>
                  <a:pt x="6732148" y="4918923"/>
                </a:lnTo>
                <a:lnTo>
                  <a:pt x="6762864" y="4881306"/>
                </a:lnTo>
                <a:lnTo>
                  <a:pt x="6793019" y="4843203"/>
                </a:lnTo>
                <a:lnTo>
                  <a:pt x="6822591" y="4804637"/>
                </a:lnTo>
                <a:lnTo>
                  <a:pt x="6851580" y="4765605"/>
                </a:lnTo>
                <a:lnTo>
                  <a:pt x="6879972" y="4726127"/>
                </a:lnTo>
                <a:lnTo>
                  <a:pt x="6907772" y="4686193"/>
                </a:lnTo>
                <a:lnTo>
                  <a:pt x="6934965" y="4645822"/>
                </a:lnTo>
                <a:lnTo>
                  <a:pt x="6961546" y="4605018"/>
                </a:lnTo>
                <a:lnTo>
                  <a:pt x="6987508" y="4563788"/>
                </a:lnTo>
                <a:lnTo>
                  <a:pt x="7012843" y="4522141"/>
                </a:lnTo>
                <a:lnTo>
                  <a:pt x="7037558" y="4480066"/>
                </a:lnTo>
                <a:lnTo>
                  <a:pt x="7061622" y="4437604"/>
                </a:lnTo>
                <a:lnTo>
                  <a:pt x="7085051" y="4394729"/>
                </a:lnTo>
                <a:lnTo>
                  <a:pt x="7107831" y="4351458"/>
                </a:lnTo>
                <a:lnTo>
                  <a:pt x="7129949" y="4307812"/>
                </a:lnTo>
                <a:lnTo>
                  <a:pt x="7151402" y="4263785"/>
                </a:lnTo>
                <a:lnTo>
                  <a:pt x="7172194" y="4219374"/>
                </a:lnTo>
                <a:lnTo>
                  <a:pt x="7192308" y="4174599"/>
                </a:lnTo>
                <a:lnTo>
                  <a:pt x="7211744" y="4129459"/>
                </a:lnTo>
                <a:lnTo>
                  <a:pt x="7230484" y="4083979"/>
                </a:lnTo>
                <a:lnTo>
                  <a:pt x="7248537" y="4038135"/>
                </a:lnTo>
                <a:lnTo>
                  <a:pt x="7265888" y="3991955"/>
                </a:lnTo>
                <a:lnTo>
                  <a:pt x="7282535" y="3945432"/>
                </a:lnTo>
                <a:lnTo>
                  <a:pt x="7298465" y="3898586"/>
                </a:lnTo>
                <a:lnTo>
                  <a:pt x="7313691" y="3851385"/>
                </a:lnTo>
                <a:lnTo>
                  <a:pt x="7328174" y="3803911"/>
                </a:lnTo>
                <a:lnTo>
                  <a:pt x="7341935" y="3756099"/>
                </a:lnTo>
                <a:lnTo>
                  <a:pt x="7354967" y="3707958"/>
                </a:lnTo>
                <a:lnTo>
                  <a:pt x="7367240" y="3659558"/>
                </a:lnTo>
                <a:lnTo>
                  <a:pt x="7378772" y="3610832"/>
                </a:lnTo>
                <a:lnTo>
                  <a:pt x="7389547" y="3561819"/>
                </a:lnTo>
                <a:lnTo>
                  <a:pt x="7399562" y="3512512"/>
                </a:lnTo>
                <a:lnTo>
                  <a:pt x="7408808" y="3462924"/>
                </a:lnTo>
                <a:lnTo>
                  <a:pt x="7417281" y="3413049"/>
                </a:lnTo>
                <a:lnTo>
                  <a:pt x="7424968" y="3362926"/>
                </a:lnTo>
                <a:lnTo>
                  <a:pt x="7431869" y="3312518"/>
                </a:lnTo>
                <a:lnTo>
                  <a:pt x="7437975" y="3261847"/>
                </a:lnTo>
                <a:lnTo>
                  <a:pt x="7443278" y="3210924"/>
                </a:lnTo>
                <a:lnTo>
                  <a:pt x="7447776" y="3159731"/>
                </a:lnTo>
                <a:lnTo>
                  <a:pt x="7451458" y="3108288"/>
                </a:lnTo>
                <a:lnTo>
                  <a:pt x="7454319" y="3056599"/>
                </a:lnTo>
                <a:lnTo>
                  <a:pt x="7456348" y="3004682"/>
                </a:lnTo>
                <a:lnTo>
                  <a:pt x="7457542" y="2952512"/>
                </a:lnTo>
                <a:lnTo>
                  <a:pt x="7457872" y="2904741"/>
                </a:lnTo>
                <a:lnTo>
                  <a:pt x="7456047" y="2795543"/>
                </a:lnTo>
                <a:lnTo>
                  <a:pt x="7453868" y="2743622"/>
                </a:lnTo>
                <a:lnTo>
                  <a:pt x="7450859" y="2691955"/>
                </a:lnTo>
                <a:lnTo>
                  <a:pt x="7447028" y="2640537"/>
                </a:lnTo>
                <a:lnTo>
                  <a:pt x="7442383" y="2589367"/>
                </a:lnTo>
                <a:lnTo>
                  <a:pt x="7436931" y="2538456"/>
                </a:lnTo>
                <a:lnTo>
                  <a:pt x="7430679" y="2487833"/>
                </a:lnTo>
                <a:lnTo>
                  <a:pt x="7423630" y="2437437"/>
                </a:lnTo>
                <a:lnTo>
                  <a:pt x="7415798" y="2387340"/>
                </a:lnTo>
                <a:lnTo>
                  <a:pt x="7407184" y="2337518"/>
                </a:lnTo>
                <a:lnTo>
                  <a:pt x="7397796" y="2287971"/>
                </a:lnTo>
                <a:lnTo>
                  <a:pt x="7387641" y="2238708"/>
                </a:lnTo>
                <a:lnTo>
                  <a:pt x="7376725" y="2189742"/>
                </a:lnTo>
                <a:lnTo>
                  <a:pt x="7365054" y="2141065"/>
                </a:lnTo>
                <a:lnTo>
                  <a:pt x="7352637" y="2092695"/>
                </a:lnTo>
                <a:lnTo>
                  <a:pt x="7339478" y="2044629"/>
                </a:lnTo>
                <a:lnTo>
                  <a:pt x="7325583" y="1996875"/>
                </a:lnTo>
                <a:lnTo>
                  <a:pt x="7310958" y="1949435"/>
                </a:lnTo>
                <a:lnTo>
                  <a:pt x="7295610" y="1902311"/>
                </a:lnTo>
                <a:lnTo>
                  <a:pt x="7279548" y="1855528"/>
                </a:lnTo>
                <a:lnTo>
                  <a:pt x="7262775" y="1809077"/>
                </a:lnTo>
                <a:lnTo>
                  <a:pt x="7245295" y="1762957"/>
                </a:lnTo>
                <a:lnTo>
                  <a:pt x="7227116" y="1717181"/>
                </a:lnTo>
                <a:lnTo>
                  <a:pt x="7208248" y="1671763"/>
                </a:lnTo>
                <a:lnTo>
                  <a:pt x="7188691" y="1626694"/>
                </a:lnTo>
                <a:lnTo>
                  <a:pt x="7168458" y="1581993"/>
                </a:lnTo>
                <a:lnTo>
                  <a:pt x="7147549" y="1537661"/>
                </a:lnTo>
                <a:lnTo>
                  <a:pt x="7125977" y="1493711"/>
                </a:lnTo>
                <a:lnTo>
                  <a:pt x="7103734" y="1450122"/>
                </a:lnTo>
                <a:lnTo>
                  <a:pt x="7080845" y="1406940"/>
                </a:lnTo>
                <a:lnTo>
                  <a:pt x="7057306" y="1364152"/>
                </a:lnTo>
                <a:lnTo>
                  <a:pt x="7033120" y="1321752"/>
                </a:lnTo>
                <a:lnTo>
                  <a:pt x="7008303" y="1279772"/>
                </a:lnTo>
                <a:lnTo>
                  <a:pt x="6982856" y="1238204"/>
                </a:lnTo>
                <a:lnTo>
                  <a:pt x="6956783" y="1197052"/>
                </a:lnTo>
                <a:lnTo>
                  <a:pt x="6930096" y="1156333"/>
                </a:lnTo>
                <a:lnTo>
                  <a:pt x="6902795" y="1116043"/>
                </a:lnTo>
                <a:lnTo>
                  <a:pt x="6874896" y="1076203"/>
                </a:lnTo>
                <a:lnTo>
                  <a:pt x="6846397" y="1036807"/>
                </a:lnTo>
                <a:lnTo>
                  <a:pt x="6817306" y="997864"/>
                </a:lnTo>
                <a:lnTo>
                  <a:pt x="6787630" y="959383"/>
                </a:lnTo>
                <a:lnTo>
                  <a:pt x="6757378" y="921371"/>
                </a:lnTo>
                <a:lnTo>
                  <a:pt x="6726556" y="883838"/>
                </a:lnTo>
                <a:lnTo>
                  <a:pt x="6695167" y="846783"/>
                </a:lnTo>
                <a:lnTo>
                  <a:pt x="6663225" y="810223"/>
                </a:lnTo>
                <a:lnTo>
                  <a:pt x="6630727" y="774153"/>
                </a:lnTo>
                <a:lnTo>
                  <a:pt x="6597690" y="738591"/>
                </a:lnTo>
                <a:lnTo>
                  <a:pt x="6564111" y="703534"/>
                </a:lnTo>
                <a:lnTo>
                  <a:pt x="6530005" y="668999"/>
                </a:lnTo>
                <a:lnTo>
                  <a:pt x="6495383" y="634995"/>
                </a:lnTo>
                <a:lnTo>
                  <a:pt x="6460233" y="601510"/>
                </a:lnTo>
                <a:lnTo>
                  <a:pt x="6424577" y="568567"/>
                </a:lnTo>
                <a:lnTo>
                  <a:pt x="6388422" y="536171"/>
                </a:lnTo>
                <a:lnTo>
                  <a:pt x="6351766" y="504323"/>
                </a:lnTo>
                <a:lnTo>
                  <a:pt x="6314622" y="473034"/>
                </a:lnTo>
                <a:lnTo>
                  <a:pt x="6276999" y="442312"/>
                </a:lnTo>
                <a:lnTo>
                  <a:pt x="6238904" y="412164"/>
                </a:lnTo>
                <a:lnTo>
                  <a:pt x="6200330" y="382587"/>
                </a:lnTo>
                <a:lnTo>
                  <a:pt x="6161305" y="353602"/>
                </a:lnTo>
                <a:lnTo>
                  <a:pt x="6121819" y="325204"/>
                </a:lnTo>
                <a:lnTo>
                  <a:pt x="6081892" y="297408"/>
                </a:lnTo>
                <a:lnTo>
                  <a:pt x="6041520" y="270216"/>
                </a:lnTo>
                <a:lnTo>
                  <a:pt x="6000715" y="243634"/>
                </a:lnTo>
                <a:lnTo>
                  <a:pt x="5959485" y="217672"/>
                </a:lnTo>
                <a:lnTo>
                  <a:pt x="5917833" y="192333"/>
                </a:lnTo>
                <a:lnTo>
                  <a:pt x="5875769" y="167626"/>
                </a:lnTo>
                <a:lnTo>
                  <a:pt x="5833296" y="143555"/>
                </a:lnTo>
                <a:lnTo>
                  <a:pt x="5790425" y="120129"/>
                </a:lnTo>
                <a:lnTo>
                  <a:pt x="5747160" y="97352"/>
                </a:lnTo>
                <a:lnTo>
                  <a:pt x="5703509" y="75232"/>
                </a:lnTo>
                <a:lnTo>
                  <a:pt x="5659476" y="53774"/>
                </a:lnTo>
                <a:lnTo>
                  <a:pt x="5615070" y="32985"/>
                </a:lnTo>
                <a:lnTo>
                  <a:pt x="5570297" y="12872"/>
                </a:lnTo>
                <a:close/>
                <a:moveTo>
                  <a:pt x="1129321" y="0"/>
                </a:moveTo>
                <a:lnTo>
                  <a:pt x="3060383" y="0"/>
                </a:lnTo>
                <a:lnTo>
                  <a:pt x="3022391" y="16486"/>
                </a:lnTo>
                <a:lnTo>
                  <a:pt x="2977689" y="36721"/>
                </a:lnTo>
                <a:lnTo>
                  <a:pt x="2933356" y="57629"/>
                </a:lnTo>
                <a:lnTo>
                  <a:pt x="2889398" y="79205"/>
                </a:lnTo>
                <a:lnTo>
                  <a:pt x="2845822" y="101442"/>
                </a:lnTo>
                <a:lnTo>
                  <a:pt x="2802635" y="124334"/>
                </a:lnTo>
                <a:lnTo>
                  <a:pt x="2759842" y="147874"/>
                </a:lnTo>
                <a:lnTo>
                  <a:pt x="2717452" y="172056"/>
                </a:lnTo>
                <a:lnTo>
                  <a:pt x="2675464" y="196876"/>
                </a:lnTo>
                <a:lnTo>
                  <a:pt x="2633897" y="222323"/>
                </a:lnTo>
                <a:lnTo>
                  <a:pt x="2592749" y="248395"/>
                </a:lnTo>
                <a:lnTo>
                  <a:pt x="2552025" y="275084"/>
                </a:lnTo>
                <a:lnTo>
                  <a:pt x="2511742" y="302381"/>
                </a:lnTo>
                <a:lnTo>
                  <a:pt x="2471895" y="330285"/>
                </a:lnTo>
                <a:lnTo>
                  <a:pt x="2432499" y="358783"/>
                </a:lnTo>
                <a:lnTo>
                  <a:pt x="2393557" y="387874"/>
                </a:lnTo>
                <a:lnTo>
                  <a:pt x="2355076" y="417549"/>
                </a:lnTo>
                <a:lnTo>
                  <a:pt x="2317067" y="447800"/>
                </a:lnTo>
                <a:lnTo>
                  <a:pt x="2279529" y="478624"/>
                </a:lnTo>
                <a:lnTo>
                  <a:pt x="2242478" y="510010"/>
                </a:lnTo>
                <a:lnTo>
                  <a:pt x="2205912" y="541956"/>
                </a:lnTo>
                <a:lnTo>
                  <a:pt x="2169848" y="574449"/>
                </a:lnTo>
                <a:lnTo>
                  <a:pt x="2134286" y="607488"/>
                </a:lnTo>
                <a:lnTo>
                  <a:pt x="2099232" y="641064"/>
                </a:lnTo>
                <a:lnTo>
                  <a:pt x="2064696" y="675170"/>
                </a:lnTo>
                <a:lnTo>
                  <a:pt x="2030686" y="709799"/>
                </a:lnTo>
                <a:lnTo>
                  <a:pt x="1997204" y="744946"/>
                </a:lnTo>
                <a:lnTo>
                  <a:pt x="1964262" y="780601"/>
                </a:lnTo>
                <a:lnTo>
                  <a:pt x="1931865" y="816758"/>
                </a:lnTo>
                <a:lnTo>
                  <a:pt x="1900016" y="853414"/>
                </a:lnTo>
                <a:lnTo>
                  <a:pt x="1868729" y="890555"/>
                </a:lnTo>
                <a:lnTo>
                  <a:pt x="1838006" y="928179"/>
                </a:lnTo>
                <a:lnTo>
                  <a:pt x="1807856" y="966278"/>
                </a:lnTo>
                <a:lnTo>
                  <a:pt x="1778282" y="1004847"/>
                </a:lnTo>
                <a:lnTo>
                  <a:pt x="1749294" y="1043876"/>
                </a:lnTo>
                <a:lnTo>
                  <a:pt x="1720899" y="1083357"/>
                </a:lnTo>
                <a:lnTo>
                  <a:pt x="1693102" y="1123288"/>
                </a:lnTo>
                <a:lnTo>
                  <a:pt x="1665909" y="1163659"/>
                </a:lnTo>
                <a:lnTo>
                  <a:pt x="1639328" y="1204464"/>
                </a:lnTo>
                <a:lnTo>
                  <a:pt x="1613365" y="1245695"/>
                </a:lnTo>
                <a:lnTo>
                  <a:pt x="1588027" y="1287346"/>
                </a:lnTo>
                <a:lnTo>
                  <a:pt x="1563319" y="1329412"/>
                </a:lnTo>
                <a:lnTo>
                  <a:pt x="1539250" y="1371881"/>
                </a:lnTo>
                <a:lnTo>
                  <a:pt x="1515823" y="1414753"/>
                </a:lnTo>
                <a:lnTo>
                  <a:pt x="1493046" y="1458018"/>
                </a:lnTo>
                <a:lnTo>
                  <a:pt x="1470925" y="1501671"/>
                </a:lnTo>
                <a:lnTo>
                  <a:pt x="1449467" y="1545704"/>
                </a:lnTo>
                <a:lnTo>
                  <a:pt x="1428679" y="1590109"/>
                </a:lnTo>
                <a:lnTo>
                  <a:pt x="1408565" y="1634882"/>
                </a:lnTo>
                <a:lnTo>
                  <a:pt x="1389132" y="1680018"/>
                </a:lnTo>
                <a:lnTo>
                  <a:pt x="1370387" y="1725510"/>
                </a:lnTo>
                <a:lnTo>
                  <a:pt x="1352334" y="1771352"/>
                </a:lnTo>
                <a:lnTo>
                  <a:pt x="1334982" y="1817532"/>
                </a:lnTo>
                <a:lnTo>
                  <a:pt x="1318337" y="1864052"/>
                </a:lnTo>
                <a:lnTo>
                  <a:pt x="1302402" y="1910905"/>
                </a:lnTo>
                <a:lnTo>
                  <a:pt x="1287188" y="1958077"/>
                </a:lnTo>
                <a:lnTo>
                  <a:pt x="1272696" y="2005577"/>
                </a:lnTo>
                <a:lnTo>
                  <a:pt x="1258934" y="2053390"/>
                </a:lnTo>
                <a:lnTo>
                  <a:pt x="1245912" y="2101505"/>
                </a:lnTo>
                <a:lnTo>
                  <a:pt x="1233631" y="2149932"/>
                </a:lnTo>
                <a:lnTo>
                  <a:pt x="1222099" y="2198654"/>
                </a:lnTo>
                <a:lnTo>
                  <a:pt x="1211323" y="2247670"/>
                </a:lnTo>
                <a:lnTo>
                  <a:pt x="1201309" y="2296971"/>
                </a:lnTo>
                <a:lnTo>
                  <a:pt x="1192064" y="2346558"/>
                </a:lnTo>
                <a:lnTo>
                  <a:pt x="1183595" y="2396417"/>
                </a:lnTo>
                <a:lnTo>
                  <a:pt x="1175905" y="2446559"/>
                </a:lnTo>
                <a:lnTo>
                  <a:pt x="1169004" y="2496964"/>
                </a:lnTo>
                <a:lnTo>
                  <a:pt x="1162897" y="2547637"/>
                </a:lnTo>
                <a:lnTo>
                  <a:pt x="1157592" y="2598567"/>
                </a:lnTo>
                <a:lnTo>
                  <a:pt x="1153095" y="2649752"/>
                </a:lnTo>
                <a:lnTo>
                  <a:pt x="1149413" y="2701191"/>
                </a:lnTo>
                <a:lnTo>
                  <a:pt x="1146555" y="2752870"/>
                </a:lnTo>
                <a:lnTo>
                  <a:pt x="1144524" y="2804804"/>
                </a:lnTo>
                <a:lnTo>
                  <a:pt x="1143331" y="2856970"/>
                </a:lnTo>
                <a:lnTo>
                  <a:pt x="1143000" y="2904741"/>
                </a:lnTo>
                <a:lnTo>
                  <a:pt x="1144824" y="3013939"/>
                </a:lnTo>
                <a:lnTo>
                  <a:pt x="1147004" y="3065858"/>
                </a:lnTo>
                <a:lnTo>
                  <a:pt x="1150013" y="3117525"/>
                </a:lnTo>
                <a:lnTo>
                  <a:pt x="1153844" y="3168949"/>
                </a:lnTo>
                <a:lnTo>
                  <a:pt x="1158488" y="3220109"/>
                </a:lnTo>
                <a:lnTo>
                  <a:pt x="1163941" y="3271020"/>
                </a:lnTo>
                <a:lnTo>
                  <a:pt x="1170194" y="3321660"/>
                </a:lnTo>
                <a:lnTo>
                  <a:pt x="1177241" y="3372037"/>
                </a:lnTo>
                <a:lnTo>
                  <a:pt x="1185075" y="3422140"/>
                </a:lnTo>
                <a:lnTo>
                  <a:pt x="1193689" y="3471966"/>
                </a:lnTo>
                <a:lnTo>
                  <a:pt x="1203077" y="3521511"/>
                </a:lnTo>
                <a:lnTo>
                  <a:pt x="1213232" y="3570774"/>
                </a:lnTo>
                <a:lnTo>
                  <a:pt x="1224147" y="3619741"/>
                </a:lnTo>
                <a:lnTo>
                  <a:pt x="1235817" y="3668416"/>
                </a:lnTo>
                <a:lnTo>
                  <a:pt x="1248235" y="3716785"/>
                </a:lnTo>
                <a:lnTo>
                  <a:pt x="1261395" y="3764854"/>
                </a:lnTo>
                <a:lnTo>
                  <a:pt x="1275290" y="3812609"/>
                </a:lnTo>
                <a:lnTo>
                  <a:pt x="1289914" y="3860049"/>
                </a:lnTo>
                <a:lnTo>
                  <a:pt x="1305260" y="3907162"/>
                </a:lnTo>
                <a:lnTo>
                  <a:pt x="1321326" y="3953956"/>
                </a:lnTo>
                <a:lnTo>
                  <a:pt x="1338099" y="4000410"/>
                </a:lnTo>
                <a:lnTo>
                  <a:pt x="1355578" y="4046527"/>
                </a:lnTo>
                <a:lnTo>
                  <a:pt x="1373754" y="4092297"/>
                </a:lnTo>
                <a:lnTo>
                  <a:pt x="1392625" y="4137722"/>
                </a:lnTo>
                <a:lnTo>
                  <a:pt x="1412180" y="4182786"/>
                </a:lnTo>
                <a:lnTo>
                  <a:pt x="1432415" y="4227489"/>
                </a:lnTo>
                <a:lnTo>
                  <a:pt x="1453322" y="4271818"/>
                </a:lnTo>
                <a:lnTo>
                  <a:pt x="1474898" y="4315778"/>
                </a:lnTo>
                <a:lnTo>
                  <a:pt x="1497135" y="4359354"/>
                </a:lnTo>
                <a:lnTo>
                  <a:pt x="1520027" y="4402540"/>
                </a:lnTo>
                <a:lnTo>
                  <a:pt x="1543569" y="4445336"/>
                </a:lnTo>
                <a:lnTo>
                  <a:pt x="1567749" y="4487724"/>
                </a:lnTo>
                <a:lnTo>
                  <a:pt x="1592570" y="4529712"/>
                </a:lnTo>
                <a:lnTo>
                  <a:pt x="1618016" y="4571279"/>
                </a:lnTo>
                <a:lnTo>
                  <a:pt x="1644089" y="4612429"/>
                </a:lnTo>
                <a:lnTo>
                  <a:pt x="1670775" y="4653147"/>
                </a:lnTo>
                <a:lnTo>
                  <a:pt x="1698075" y="4693436"/>
                </a:lnTo>
                <a:lnTo>
                  <a:pt x="1725977" y="4733279"/>
                </a:lnTo>
                <a:lnTo>
                  <a:pt x="1754478" y="4772679"/>
                </a:lnTo>
                <a:lnTo>
                  <a:pt x="1783566" y="4811617"/>
                </a:lnTo>
                <a:lnTo>
                  <a:pt x="1813242" y="4850099"/>
                </a:lnTo>
                <a:lnTo>
                  <a:pt x="1843496" y="4888112"/>
                </a:lnTo>
                <a:lnTo>
                  <a:pt x="1874317" y="4925645"/>
                </a:lnTo>
                <a:lnTo>
                  <a:pt x="1905702" y="4962696"/>
                </a:lnTo>
                <a:lnTo>
                  <a:pt x="1937649" y="4999262"/>
                </a:lnTo>
                <a:lnTo>
                  <a:pt x="1970144" y="5035329"/>
                </a:lnTo>
                <a:lnTo>
                  <a:pt x="2003183" y="5070892"/>
                </a:lnTo>
                <a:lnTo>
                  <a:pt x="2036758" y="5105943"/>
                </a:lnTo>
                <a:lnTo>
                  <a:pt x="2070864" y="5140480"/>
                </a:lnTo>
                <a:lnTo>
                  <a:pt x="2105494" y="5174492"/>
                </a:lnTo>
                <a:lnTo>
                  <a:pt x="2140638" y="5207970"/>
                </a:lnTo>
                <a:lnTo>
                  <a:pt x="2176296" y="5240916"/>
                </a:lnTo>
                <a:lnTo>
                  <a:pt x="2212452" y="5273312"/>
                </a:lnTo>
                <a:lnTo>
                  <a:pt x="2249107" y="5305159"/>
                </a:lnTo>
                <a:lnTo>
                  <a:pt x="2286249" y="5336447"/>
                </a:lnTo>
                <a:lnTo>
                  <a:pt x="2323873" y="5367169"/>
                </a:lnTo>
                <a:lnTo>
                  <a:pt x="2361972" y="5397320"/>
                </a:lnTo>
                <a:lnTo>
                  <a:pt x="2400542" y="5426895"/>
                </a:lnTo>
                <a:lnTo>
                  <a:pt x="2439569" y="5455881"/>
                </a:lnTo>
                <a:lnTo>
                  <a:pt x="2479053" y="5484278"/>
                </a:lnTo>
                <a:lnTo>
                  <a:pt x="2518983" y="5512075"/>
                </a:lnTo>
                <a:lnTo>
                  <a:pt x="2559352" y="5539266"/>
                </a:lnTo>
                <a:lnTo>
                  <a:pt x="2600157" y="5565848"/>
                </a:lnTo>
                <a:lnTo>
                  <a:pt x="2641388" y="5591810"/>
                </a:lnTo>
                <a:lnTo>
                  <a:pt x="2683040" y="5617149"/>
                </a:lnTo>
                <a:lnTo>
                  <a:pt x="2725105" y="5641857"/>
                </a:lnTo>
                <a:lnTo>
                  <a:pt x="2767575" y="5665926"/>
                </a:lnTo>
                <a:lnTo>
                  <a:pt x="2810449" y="5689354"/>
                </a:lnTo>
                <a:lnTo>
                  <a:pt x="2853712" y="5712130"/>
                </a:lnTo>
                <a:lnTo>
                  <a:pt x="2897365" y="5734250"/>
                </a:lnTo>
                <a:lnTo>
                  <a:pt x="2941398" y="5755708"/>
                </a:lnTo>
                <a:lnTo>
                  <a:pt x="2985804" y="5776498"/>
                </a:lnTo>
                <a:lnTo>
                  <a:pt x="3030577" y="5796611"/>
                </a:lnTo>
                <a:lnTo>
                  <a:pt x="3075713" y="5816044"/>
                </a:lnTo>
                <a:lnTo>
                  <a:pt x="3121203" y="5834789"/>
                </a:lnTo>
                <a:lnTo>
                  <a:pt x="3167040" y="5852839"/>
                </a:lnTo>
                <a:lnTo>
                  <a:pt x="3213226" y="5870192"/>
                </a:lnTo>
                <a:lnTo>
                  <a:pt x="3259745" y="5886838"/>
                </a:lnTo>
                <a:lnTo>
                  <a:pt x="3306594" y="5902771"/>
                </a:lnTo>
                <a:lnTo>
                  <a:pt x="3353780" y="5917990"/>
                </a:lnTo>
                <a:lnTo>
                  <a:pt x="3401270" y="5932479"/>
                </a:lnTo>
                <a:lnTo>
                  <a:pt x="3449077" y="5946238"/>
                </a:lnTo>
                <a:lnTo>
                  <a:pt x="3497209" y="5959266"/>
                </a:lnTo>
                <a:lnTo>
                  <a:pt x="3545627" y="5971545"/>
                </a:lnTo>
                <a:lnTo>
                  <a:pt x="3594345" y="5983075"/>
                </a:lnTo>
                <a:lnTo>
                  <a:pt x="3643358" y="5993850"/>
                </a:lnTo>
                <a:lnTo>
                  <a:pt x="3692664" y="6003865"/>
                </a:lnTo>
                <a:lnTo>
                  <a:pt x="3742252" y="6013110"/>
                </a:lnTo>
                <a:lnTo>
                  <a:pt x="3792126" y="6021584"/>
                </a:lnTo>
                <a:lnTo>
                  <a:pt x="3842252" y="6029270"/>
                </a:lnTo>
                <a:lnTo>
                  <a:pt x="3865498" y="6032453"/>
                </a:lnTo>
                <a:lnTo>
                  <a:pt x="3864312" y="6032775"/>
                </a:lnTo>
                <a:cubicBezTo>
                  <a:pt x="3788951" y="6054434"/>
                  <a:pt x="3713227" y="6077217"/>
                  <a:pt x="3637239" y="6100692"/>
                </a:cubicBezTo>
                <a:lnTo>
                  <a:pt x="3354247" y="6190656"/>
                </a:lnTo>
                <a:lnTo>
                  <a:pt x="3345722" y="6189462"/>
                </a:lnTo>
                <a:cubicBezTo>
                  <a:pt x="2741023" y="6094034"/>
                  <a:pt x="2103196" y="5944547"/>
                  <a:pt x="1497078" y="5816699"/>
                </a:cubicBezTo>
                <a:lnTo>
                  <a:pt x="1057603" y="5729110"/>
                </a:lnTo>
                <a:lnTo>
                  <a:pt x="1032543" y="5700288"/>
                </a:lnTo>
                <a:lnTo>
                  <a:pt x="989981" y="5649799"/>
                </a:lnTo>
                <a:lnTo>
                  <a:pt x="948182" y="5598649"/>
                </a:lnTo>
                <a:lnTo>
                  <a:pt x="907159" y="5546850"/>
                </a:lnTo>
                <a:lnTo>
                  <a:pt x="866917" y="5494408"/>
                </a:lnTo>
                <a:lnTo>
                  <a:pt x="827460" y="5441325"/>
                </a:lnTo>
                <a:lnTo>
                  <a:pt x="788807" y="5387621"/>
                </a:lnTo>
                <a:lnTo>
                  <a:pt x="750958" y="5333294"/>
                </a:lnTo>
                <a:lnTo>
                  <a:pt x="713928" y="5278361"/>
                </a:lnTo>
                <a:lnTo>
                  <a:pt x="677718" y="5222821"/>
                </a:lnTo>
                <a:lnTo>
                  <a:pt x="642346" y="5166693"/>
                </a:lnTo>
                <a:lnTo>
                  <a:pt x="607814" y="5109976"/>
                </a:lnTo>
                <a:lnTo>
                  <a:pt x="574137" y="5052689"/>
                </a:lnTo>
                <a:lnTo>
                  <a:pt x="541318" y="4994829"/>
                </a:lnTo>
                <a:lnTo>
                  <a:pt x="509371" y="4936416"/>
                </a:lnTo>
                <a:lnTo>
                  <a:pt x="478301" y="4877452"/>
                </a:lnTo>
                <a:lnTo>
                  <a:pt x="448120" y="4817947"/>
                </a:lnTo>
                <a:lnTo>
                  <a:pt x="418836" y="4757913"/>
                </a:lnTo>
                <a:lnTo>
                  <a:pt x="390455" y="4697351"/>
                </a:lnTo>
                <a:lnTo>
                  <a:pt x="362993" y="4636279"/>
                </a:lnTo>
                <a:lnTo>
                  <a:pt x="336454" y="4574703"/>
                </a:lnTo>
                <a:lnTo>
                  <a:pt x="310850" y="4512635"/>
                </a:lnTo>
                <a:lnTo>
                  <a:pt x="286186" y="4450076"/>
                </a:lnTo>
                <a:lnTo>
                  <a:pt x="262476" y="4387042"/>
                </a:lnTo>
                <a:lnTo>
                  <a:pt x="239726" y="4323540"/>
                </a:lnTo>
                <a:lnTo>
                  <a:pt x="217950" y="4259588"/>
                </a:lnTo>
                <a:lnTo>
                  <a:pt x="197148" y="4195179"/>
                </a:lnTo>
                <a:lnTo>
                  <a:pt x="177338" y="4130339"/>
                </a:lnTo>
                <a:lnTo>
                  <a:pt x="158525" y="4065067"/>
                </a:lnTo>
                <a:lnTo>
                  <a:pt x="140720" y="3999382"/>
                </a:lnTo>
                <a:lnTo>
                  <a:pt x="123930" y="3933284"/>
                </a:lnTo>
                <a:lnTo>
                  <a:pt x="108166" y="3866792"/>
                </a:lnTo>
                <a:lnTo>
                  <a:pt x="93435" y="3799910"/>
                </a:lnTo>
                <a:lnTo>
                  <a:pt x="79748" y="3732656"/>
                </a:lnTo>
                <a:lnTo>
                  <a:pt x="67112" y="3665032"/>
                </a:lnTo>
                <a:lnTo>
                  <a:pt x="55538" y="3597053"/>
                </a:lnTo>
                <a:lnTo>
                  <a:pt x="45033" y="3528730"/>
                </a:lnTo>
                <a:lnTo>
                  <a:pt x="35606" y="3460073"/>
                </a:lnTo>
                <a:lnTo>
                  <a:pt x="27265" y="3391089"/>
                </a:lnTo>
                <a:lnTo>
                  <a:pt x="20021" y="3321800"/>
                </a:lnTo>
                <a:lnTo>
                  <a:pt x="13879" y="3252201"/>
                </a:lnTo>
                <a:lnTo>
                  <a:pt x="8851" y="3182321"/>
                </a:lnTo>
                <a:lnTo>
                  <a:pt x="4942" y="3112155"/>
                </a:lnTo>
                <a:lnTo>
                  <a:pt x="2162" y="3041727"/>
                </a:lnTo>
                <a:lnTo>
                  <a:pt x="0" y="2904741"/>
                </a:lnTo>
                <a:lnTo>
                  <a:pt x="669" y="2829182"/>
                </a:lnTo>
                <a:lnTo>
                  <a:pt x="2462" y="2758503"/>
                </a:lnTo>
                <a:lnTo>
                  <a:pt x="5392" y="2688089"/>
                </a:lnTo>
                <a:lnTo>
                  <a:pt x="9450" y="2617933"/>
                </a:lnTo>
                <a:lnTo>
                  <a:pt x="14627" y="2548069"/>
                </a:lnTo>
                <a:lnTo>
                  <a:pt x="20916" y="2478494"/>
                </a:lnTo>
                <a:lnTo>
                  <a:pt x="28309" y="2409225"/>
                </a:lnTo>
                <a:lnTo>
                  <a:pt x="36795" y="2340274"/>
                </a:lnTo>
                <a:lnTo>
                  <a:pt x="46368" y="2271646"/>
                </a:lnTo>
                <a:lnTo>
                  <a:pt x="57017" y="2203361"/>
                </a:lnTo>
                <a:lnTo>
                  <a:pt x="68735" y="2135413"/>
                </a:lnTo>
                <a:lnTo>
                  <a:pt x="81513" y="2067831"/>
                </a:lnTo>
                <a:lnTo>
                  <a:pt x="95342" y="2000616"/>
                </a:lnTo>
                <a:lnTo>
                  <a:pt x="110212" y="1933782"/>
                </a:lnTo>
                <a:lnTo>
                  <a:pt x="126115" y="1867339"/>
                </a:lnTo>
                <a:lnTo>
                  <a:pt x="143041" y="1801297"/>
                </a:lnTo>
                <a:lnTo>
                  <a:pt x="160984" y="1735658"/>
                </a:lnTo>
                <a:lnTo>
                  <a:pt x="179931" y="1670445"/>
                </a:lnTo>
                <a:lnTo>
                  <a:pt x="199873" y="1605664"/>
                </a:lnTo>
                <a:lnTo>
                  <a:pt x="220805" y="1541313"/>
                </a:lnTo>
                <a:lnTo>
                  <a:pt x="242714" y="1477420"/>
                </a:lnTo>
                <a:lnTo>
                  <a:pt x="265591" y="1413983"/>
                </a:lnTo>
                <a:lnTo>
                  <a:pt x="289429" y="1351014"/>
                </a:lnTo>
                <a:lnTo>
                  <a:pt x="314217" y="1288527"/>
                </a:lnTo>
                <a:lnTo>
                  <a:pt x="339945" y="1226526"/>
                </a:lnTo>
                <a:lnTo>
                  <a:pt x="366606" y="1165020"/>
                </a:lnTo>
                <a:lnTo>
                  <a:pt x="394191" y="1104019"/>
                </a:lnTo>
                <a:lnTo>
                  <a:pt x="422689" y="1043533"/>
                </a:lnTo>
                <a:lnTo>
                  <a:pt x="452091" y="983573"/>
                </a:lnTo>
                <a:lnTo>
                  <a:pt x="482389" y="924145"/>
                </a:lnTo>
                <a:lnTo>
                  <a:pt x="513573" y="865258"/>
                </a:lnTo>
                <a:lnTo>
                  <a:pt x="545635" y="806922"/>
                </a:lnTo>
                <a:lnTo>
                  <a:pt x="578566" y="749143"/>
                </a:lnTo>
                <a:lnTo>
                  <a:pt x="612355" y="691935"/>
                </a:lnTo>
                <a:lnTo>
                  <a:pt x="646996" y="635301"/>
                </a:lnTo>
                <a:lnTo>
                  <a:pt x="682478" y="579254"/>
                </a:lnTo>
                <a:lnTo>
                  <a:pt x="718792" y="523801"/>
                </a:lnTo>
                <a:lnTo>
                  <a:pt x="755930" y="468950"/>
                </a:lnTo>
                <a:lnTo>
                  <a:pt x="793883" y="414710"/>
                </a:lnTo>
                <a:lnTo>
                  <a:pt x="832643" y="361088"/>
                </a:lnTo>
                <a:lnTo>
                  <a:pt x="872199" y="308095"/>
                </a:lnTo>
                <a:lnTo>
                  <a:pt x="912544" y="255739"/>
                </a:lnTo>
                <a:lnTo>
                  <a:pt x="953669" y="204027"/>
                </a:lnTo>
                <a:lnTo>
                  <a:pt x="995566" y="152968"/>
                </a:lnTo>
                <a:lnTo>
                  <a:pt x="1038227" y="102569"/>
                </a:lnTo>
                <a:lnTo>
                  <a:pt x="1081638" y="52844"/>
                </a:lnTo>
                <a:lnTo>
                  <a:pt x="1125798" y="3795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20000"/>
                </a:schemeClr>
              </a:gs>
              <a:gs pos="86000">
                <a:schemeClr val="accent2">
                  <a:alpha val="0"/>
                </a:schemeClr>
              </a:gs>
            </a:gsLst>
            <a:lin ang="5400000" scaled="1"/>
          </a:gradFill>
          <a:ln w="127" cap="flat" cmpd="sng" algn="ctr">
            <a:noFill/>
            <a:prstDash val="solid"/>
            <a:miter lim="800000"/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0" name="任意多边形: 形状 99">
            <a:extLst>
              <a:ext uri="{FF2B5EF4-FFF2-40B4-BE49-F238E27FC236}">
                <a16:creationId xmlns:a16="http://schemas.microsoft.com/office/drawing/2014/main" id="{82ECF797-204B-C3C2-6AB2-AF4A833F220D}"/>
              </a:ext>
            </a:extLst>
          </p:cNvPr>
          <p:cNvSpPr/>
          <p:nvPr/>
        </p:nvSpPr>
        <p:spPr>
          <a:xfrm>
            <a:off x="2409960" y="0"/>
            <a:ext cx="7372080" cy="6590780"/>
          </a:xfrm>
          <a:custGeom>
            <a:avLst/>
            <a:gdLst>
              <a:gd name="connsiteX0" fmla="*/ 1416592 w 7372080"/>
              <a:gd name="connsiteY0" fmla="*/ 0 h 6590780"/>
              <a:gd name="connsiteX1" fmla="*/ 1531923 w 7372080"/>
              <a:gd name="connsiteY1" fmla="*/ 0 h 6590780"/>
              <a:gd name="connsiteX2" fmla="*/ 1505550 w 7372080"/>
              <a:gd name="connsiteY2" fmla="*/ 19647 h 6590780"/>
              <a:gd name="connsiteX3" fmla="*/ 1461464 w 7372080"/>
              <a:gd name="connsiteY3" fmla="*/ 53553 h 6590780"/>
              <a:gd name="connsiteX4" fmla="*/ 1417916 w 7372080"/>
              <a:gd name="connsiteY4" fmla="*/ 88119 h 6590780"/>
              <a:gd name="connsiteX5" fmla="*/ 1374916 w 7372080"/>
              <a:gd name="connsiteY5" fmla="*/ 123335 h 6590780"/>
              <a:gd name="connsiteX6" fmla="*/ 1332470 w 7372080"/>
              <a:gd name="connsiteY6" fmla="*/ 159196 h 6590780"/>
              <a:gd name="connsiteX7" fmla="*/ 1290586 w 7372080"/>
              <a:gd name="connsiteY7" fmla="*/ 195693 h 6590780"/>
              <a:gd name="connsiteX8" fmla="*/ 1249271 w 7372080"/>
              <a:gd name="connsiteY8" fmla="*/ 232819 h 6590780"/>
              <a:gd name="connsiteX9" fmla="*/ 1208533 w 7372080"/>
              <a:gd name="connsiteY9" fmla="*/ 270567 h 6590780"/>
              <a:gd name="connsiteX10" fmla="*/ 1168380 w 7372080"/>
              <a:gd name="connsiteY10" fmla="*/ 308929 h 6590780"/>
              <a:gd name="connsiteX11" fmla="*/ 1128818 w 7372080"/>
              <a:gd name="connsiteY11" fmla="*/ 347897 h 6590780"/>
              <a:gd name="connsiteX12" fmla="*/ 1089855 w 7372080"/>
              <a:gd name="connsiteY12" fmla="*/ 387465 h 6590780"/>
              <a:gd name="connsiteX13" fmla="*/ 1051499 w 7372080"/>
              <a:gd name="connsiteY13" fmla="*/ 427625 h 6590780"/>
              <a:gd name="connsiteX14" fmla="*/ 1013757 w 7372080"/>
              <a:gd name="connsiteY14" fmla="*/ 468368 h 6590780"/>
              <a:gd name="connsiteX15" fmla="*/ 976637 w 7372080"/>
              <a:gd name="connsiteY15" fmla="*/ 509689 h 6590780"/>
              <a:gd name="connsiteX16" fmla="*/ 940146 w 7372080"/>
              <a:gd name="connsiteY16" fmla="*/ 551578 h 6590780"/>
              <a:gd name="connsiteX17" fmla="*/ 904292 w 7372080"/>
              <a:gd name="connsiteY17" fmla="*/ 594030 h 6590780"/>
              <a:gd name="connsiteX18" fmla="*/ 869081 w 7372080"/>
              <a:gd name="connsiteY18" fmla="*/ 637035 h 6590780"/>
              <a:gd name="connsiteX19" fmla="*/ 834521 w 7372080"/>
              <a:gd name="connsiteY19" fmla="*/ 680588 h 6590780"/>
              <a:gd name="connsiteX20" fmla="*/ 800621 w 7372080"/>
              <a:gd name="connsiteY20" fmla="*/ 724680 h 6590780"/>
              <a:gd name="connsiteX21" fmla="*/ 767388 w 7372080"/>
              <a:gd name="connsiteY21" fmla="*/ 769304 h 6590780"/>
              <a:gd name="connsiteX22" fmla="*/ 734827 w 7372080"/>
              <a:gd name="connsiteY22" fmla="*/ 814452 h 6590780"/>
              <a:gd name="connsiteX23" fmla="*/ 702948 w 7372080"/>
              <a:gd name="connsiteY23" fmla="*/ 860118 h 6590780"/>
              <a:gd name="connsiteX24" fmla="*/ 671758 w 7372080"/>
              <a:gd name="connsiteY24" fmla="*/ 906293 h 6590780"/>
              <a:gd name="connsiteX25" fmla="*/ 641264 w 7372080"/>
              <a:gd name="connsiteY25" fmla="*/ 952969 h 6590780"/>
              <a:gd name="connsiteX26" fmla="*/ 611474 w 7372080"/>
              <a:gd name="connsiteY26" fmla="*/ 1000141 h 6590780"/>
              <a:gd name="connsiteX27" fmla="*/ 582395 w 7372080"/>
              <a:gd name="connsiteY27" fmla="*/ 1047800 h 6590780"/>
              <a:gd name="connsiteX28" fmla="*/ 554034 w 7372080"/>
              <a:gd name="connsiteY28" fmla="*/ 1095938 h 6590780"/>
              <a:gd name="connsiteX29" fmla="*/ 526399 w 7372080"/>
              <a:gd name="connsiteY29" fmla="*/ 1144549 h 6590780"/>
              <a:gd name="connsiteX30" fmla="*/ 499498 w 7372080"/>
              <a:gd name="connsiteY30" fmla="*/ 1193624 h 6590780"/>
              <a:gd name="connsiteX31" fmla="*/ 473337 w 7372080"/>
              <a:gd name="connsiteY31" fmla="*/ 1243157 h 6590780"/>
              <a:gd name="connsiteX32" fmla="*/ 447925 w 7372080"/>
              <a:gd name="connsiteY32" fmla="*/ 1293139 h 6590780"/>
              <a:gd name="connsiteX33" fmla="*/ 423268 w 7372080"/>
              <a:gd name="connsiteY33" fmla="*/ 1343564 h 6590780"/>
              <a:gd name="connsiteX34" fmla="*/ 399375 w 7372080"/>
              <a:gd name="connsiteY34" fmla="*/ 1394424 h 6590780"/>
              <a:gd name="connsiteX35" fmla="*/ 376252 w 7372080"/>
              <a:gd name="connsiteY35" fmla="*/ 1445712 h 6590780"/>
              <a:gd name="connsiteX36" fmla="*/ 353907 w 7372080"/>
              <a:gd name="connsiteY36" fmla="*/ 1497419 h 6590780"/>
              <a:gd name="connsiteX37" fmla="*/ 332347 w 7372080"/>
              <a:gd name="connsiteY37" fmla="*/ 1549539 h 6590780"/>
              <a:gd name="connsiteX38" fmla="*/ 311580 w 7372080"/>
              <a:gd name="connsiteY38" fmla="*/ 1602065 h 6590780"/>
              <a:gd name="connsiteX39" fmla="*/ 291613 w 7372080"/>
              <a:gd name="connsiteY39" fmla="*/ 1654988 h 6590780"/>
              <a:gd name="connsiteX40" fmla="*/ 272454 w 7372080"/>
              <a:gd name="connsiteY40" fmla="*/ 1708302 h 6590780"/>
              <a:gd name="connsiteX41" fmla="*/ 254110 w 7372080"/>
              <a:gd name="connsiteY41" fmla="*/ 1761999 h 6590780"/>
              <a:gd name="connsiteX42" fmla="*/ 236589 w 7372080"/>
              <a:gd name="connsiteY42" fmla="*/ 1816072 h 6590780"/>
              <a:gd name="connsiteX43" fmla="*/ 219897 w 7372080"/>
              <a:gd name="connsiteY43" fmla="*/ 1870513 h 6590780"/>
              <a:gd name="connsiteX44" fmla="*/ 204043 w 7372080"/>
              <a:gd name="connsiteY44" fmla="*/ 1925314 h 6590780"/>
              <a:gd name="connsiteX45" fmla="*/ 189034 w 7372080"/>
              <a:gd name="connsiteY45" fmla="*/ 1980469 h 6590780"/>
              <a:gd name="connsiteX46" fmla="*/ 174877 w 7372080"/>
              <a:gd name="connsiteY46" fmla="*/ 2035971 h 6590780"/>
              <a:gd name="connsiteX47" fmla="*/ 161580 w 7372080"/>
              <a:gd name="connsiteY47" fmla="*/ 2091811 h 6590780"/>
              <a:gd name="connsiteX48" fmla="*/ 149149 w 7372080"/>
              <a:gd name="connsiteY48" fmla="*/ 2147982 h 6590780"/>
              <a:gd name="connsiteX49" fmla="*/ 137593 w 7372080"/>
              <a:gd name="connsiteY49" fmla="*/ 2204477 h 6590780"/>
              <a:gd name="connsiteX50" fmla="*/ 126919 w 7372080"/>
              <a:gd name="connsiteY50" fmla="*/ 2261289 h 6590780"/>
              <a:gd name="connsiteX51" fmla="*/ 117136 w 7372080"/>
              <a:gd name="connsiteY51" fmla="*/ 2318410 h 6590780"/>
              <a:gd name="connsiteX52" fmla="*/ 108248 w 7372080"/>
              <a:gd name="connsiteY52" fmla="*/ 2375834 h 6590780"/>
              <a:gd name="connsiteX53" fmla="*/ 100264 w 7372080"/>
              <a:gd name="connsiteY53" fmla="*/ 2433552 h 6590780"/>
              <a:gd name="connsiteX54" fmla="*/ 93193 w 7372080"/>
              <a:gd name="connsiteY54" fmla="*/ 2491557 h 6590780"/>
              <a:gd name="connsiteX55" fmla="*/ 87040 w 7372080"/>
              <a:gd name="connsiteY55" fmla="*/ 2549842 h 6590780"/>
              <a:gd name="connsiteX56" fmla="*/ 81815 w 7372080"/>
              <a:gd name="connsiteY56" fmla="*/ 2608400 h 6590780"/>
              <a:gd name="connsiteX57" fmla="*/ 77523 w 7372080"/>
              <a:gd name="connsiteY57" fmla="*/ 2667223 h 6590780"/>
              <a:gd name="connsiteX58" fmla="*/ 74174 w 7372080"/>
              <a:gd name="connsiteY58" fmla="*/ 2726304 h 6590780"/>
              <a:gd name="connsiteX59" fmla="*/ 71773 w 7372080"/>
              <a:gd name="connsiteY59" fmla="*/ 2785637 h 6590780"/>
              <a:gd name="connsiteX60" fmla="*/ 70329 w 7372080"/>
              <a:gd name="connsiteY60" fmla="*/ 2845212 h 6590780"/>
              <a:gd name="connsiteX61" fmla="*/ 69850 w 7372080"/>
              <a:gd name="connsiteY61" fmla="*/ 2904741 h 6590780"/>
              <a:gd name="connsiteX62" fmla="*/ 71791 w 7372080"/>
              <a:gd name="connsiteY62" fmla="*/ 3024415 h 6590780"/>
              <a:gd name="connsiteX63" fmla="*/ 74202 w 7372080"/>
              <a:gd name="connsiteY63" fmla="*/ 3083746 h 6590780"/>
              <a:gd name="connsiteX64" fmla="*/ 77560 w 7372080"/>
              <a:gd name="connsiteY64" fmla="*/ 3142827 h 6590780"/>
              <a:gd name="connsiteX65" fmla="*/ 81861 w 7372080"/>
              <a:gd name="connsiteY65" fmla="*/ 3201649 h 6590780"/>
              <a:gd name="connsiteX66" fmla="*/ 87096 w 7372080"/>
              <a:gd name="connsiteY66" fmla="*/ 3260205 h 6590780"/>
              <a:gd name="connsiteX67" fmla="*/ 93257 w 7372080"/>
              <a:gd name="connsiteY67" fmla="*/ 3318489 h 6590780"/>
              <a:gd name="connsiteX68" fmla="*/ 100338 w 7372080"/>
              <a:gd name="connsiteY68" fmla="*/ 3376492 h 6590780"/>
              <a:gd name="connsiteX69" fmla="*/ 108330 w 7372080"/>
              <a:gd name="connsiteY69" fmla="*/ 3434209 h 6590780"/>
              <a:gd name="connsiteX70" fmla="*/ 117226 w 7372080"/>
              <a:gd name="connsiteY70" fmla="*/ 3491629 h 6590780"/>
              <a:gd name="connsiteX71" fmla="*/ 127019 w 7372080"/>
              <a:gd name="connsiteY71" fmla="*/ 3548748 h 6590780"/>
              <a:gd name="connsiteX72" fmla="*/ 137702 w 7372080"/>
              <a:gd name="connsiteY72" fmla="*/ 3605558 h 6590780"/>
              <a:gd name="connsiteX73" fmla="*/ 149266 w 7372080"/>
              <a:gd name="connsiteY73" fmla="*/ 3662050 h 6590780"/>
              <a:gd name="connsiteX74" fmla="*/ 161705 w 7372080"/>
              <a:gd name="connsiteY74" fmla="*/ 3718219 h 6590780"/>
              <a:gd name="connsiteX75" fmla="*/ 175011 w 7372080"/>
              <a:gd name="connsiteY75" fmla="*/ 3774056 h 6590780"/>
              <a:gd name="connsiteX76" fmla="*/ 189177 w 7372080"/>
              <a:gd name="connsiteY76" fmla="*/ 3829554 h 6590780"/>
              <a:gd name="connsiteX77" fmla="*/ 204194 w 7372080"/>
              <a:gd name="connsiteY77" fmla="*/ 3884705 h 6590780"/>
              <a:gd name="connsiteX78" fmla="*/ 220057 w 7372080"/>
              <a:gd name="connsiteY78" fmla="*/ 3939504 h 6590780"/>
              <a:gd name="connsiteX79" fmla="*/ 236756 w 7372080"/>
              <a:gd name="connsiteY79" fmla="*/ 3993941 h 6590780"/>
              <a:gd name="connsiteX80" fmla="*/ 254286 w 7372080"/>
              <a:gd name="connsiteY80" fmla="*/ 4048010 h 6590780"/>
              <a:gd name="connsiteX81" fmla="*/ 272637 w 7372080"/>
              <a:gd name="connsiteY81" fmla="*/ 4101703 h 6590780"/>
              <a:gd name="connsiteX82" fmla="*/ 291804 w 7372080"/>
              <a:gd name="connsiteY82" fmla="*/ 4155013 h 6590780"/>
              <a:gd name="connsiteX83" fmla="*/ 311779 w 7372080"/>
              <a:gd name="connsiteY83" fmla="*/ 4207932 h 6590780"/>
              <a:gd name="connsiteX84" fmla="*/ 332553 w 7372080"/>
              <a:gd name="connsiteY84" fmla="*/ 4260454 h 6590780"/>
              <a:gd name="connsiteX85" fmla="*/ 354121 w 7372080"/>
              <a:gd name="connsiteY85" fmla="*/ 4312570 h 6590780"/>
              <a:gd name="connsiteX86" fmla="*/ 376473 w 7372080"/>
              <a:gd name="connsiteY86" fmla="*/ 4364273 h 6590780"/>
              <a:gd name="connsiteX87" fmla="*/ 399604 w 7372080"/>
              <a:gd name="connsiteY87" fmla="*/ 4415556 h 6590780"/>
              <a:gd name="connsiteX88" fmla="*/ 423504 w 7372080"/>
              <a:gd name="connsiteY88" fmla="*/ 4466411 h 6590780"/>
              <a:gd name="connsiteX89" fmla="*/ 448168 w 7372080"/>
              <a:gd name="connsiteY89" fmla="*/ 4516832 h 6590780"/>
              <a:gd name="connsiteX90" fmla="*/ 473588 w 7372080"/>
              <a:gd name="connsiteY90" fmla="*/ 4566810 h 6590780"/>
              <a:gd name="connsiteX91" fmla="*/ 499756 w 7372080"/>
              <a:gd name="connsiteY91" fmla="*/ 4616337 h 6590780"/>
              <a:gd name="connsiteX92" fmla="*/ 526664 w 7372080"/>
              <a:gd name="connsiteY92" fmla="*/ 4665408 h 6590780"/>
              <a:gd name="connsiteX93" fmla="*/ 554306 w 7372080"/>
              <a:gd name="connsiteY93" fmla="*/ 4714014 h 6590780"/>
              <a:gd name="connsiteX94" fmla="*/ 582673 w 7372080"/>
              <a:gd name="connsiteY94" fmla="*/ 4762147 h 6590780"/>
              <a:gd name="connsiteX95" fmla="*/ 611759 w 7372080"/>
              <a:gd name="connsiteY95" fmla="*/ 4809801 h 6590780"/>
              <a:gd name="connsiteX96" fmla="*/ 641556 w 7372080"/>
              <a:gd name="connsiteY96" fmla="*/ 4856967 h 6590780"/>
              <a:gd name="connsiteX97" fmla="*/ 672057 w 7372080"/>
              <a:gd name="connsiteY97" fmla="*/ 4903639 h 6590780"/>
              <a:gd name="connsiteX98" fmla="*/ 703253 w 7372080"/>
              <a:gd name="connsiteY98" fmla="*/ 4949809 h 6590780"/>
              <a:gd name="connsiteX99" fmla="*/ 735139 w 7372080"/>
              <a:gd name="connsiteY99" fmla="*/ 4995469 h 6590780"/>
              <a:gd name="connsiteX100" fmla="*/ 767705 w 7372080"/>
              <a:gd name="connsiteY100" fmla="*/ 5040612 h 6590780"/>
              <a:gd name="connsiteX101" fmla="*/ 800945 w 7372080"/>
              <a:gd name="connsiteY101" fmla="*/ 5085231 h 6590780"/>
              <a:gd name="connsiteX102" fmla="*/ 834852 w 7372080"/>
              <a:gd name="connsiteY102" fmla="*/ 5129317 h 6590780"/>
              <a:gd name="connsiteX103" fmla="*/ 869417 w 7372080"/>
              <a:gd name="connsiteY103" fmla="*/ 5172864 h 6590780"/>
              <a:gd name="connsiteX104" fmla="*/ 904634 w 7372080"/>
              <a:gd name="connsiteY104" fmla="*/ 5215865 h 6590780"/>
              <a:gd name="connsiteX105" fmla="*/ 940495 w 7372080"/>
              <a:gd name="connsiteY105" fmla="*/ 5258311 h 6590780"/>
              <a:gd name="connsiteX106" fmla="*/ 976992 w 7372080"/>
              <a:gd name="connsiteY106" fmla="*/ 5300195 h 6590780"/>
              <a:gd name="connsiteX107" fmla="*/ 1014118 w 7372080"/>
              <a:gd name="connsiteY107" fmla="*/ 5341509 h 6590780"/>
              <a:gd name="connsiteX108" fmla="*/ 1051866 w 7372080"/>
              <a:gd name="connsiteY108" fmla="*/ 5382247 h 6590780"/>
              <a:gd name="connsiteX109" fmla="*/ 1090228 w 7372080"/>
              <a:gd name="connsiteY109" fmla="*/ 5422401 h 6590780"/>
              <a:gd name="connsiteX110" fmla="*/ 1129196 w 7372080"/>
              <a:gd name="connsiteY110" fmla="*/ 5461964 h 6590780"/>
              <a:gd name="connsiteX111" fmla="*/ 1168764 w 7372080"/>
              <a:gd name="connsiteY111" fmla="*/ 5500926 h 6590780"/>
              <a:gd name="connsiteX112" fmla="*/ 1208924 w 7372080"/>
              <a:gd name="connsiteY112" fmla="*/ 5539282 h 6590780"/>
              <a:gd name="connsiteX113" fmla="*/ 1249667 w 7372080"/>
              <a:gd name="connsiteY113" fmla="*/ 5577024 h 6590780"/>
              <a:gd name="connsiteX114" fmla="*/ 1290988 w 7372080"/>
              <a:gd name="connsiteY114" fmla="*/ 5614144 h 6590780"/>
              <a:gd name="connsiteX115" fmla="*/ 1332877 w 7372080"/>
              <a:gd name="connsiteY115" fmla="*/ 5650636 h 6590780"/>
              <a:gd name="connsiteX116" fmla="*/ 1375329 w 7372080"/>
              <a:gd name="connsiteY116" fmla="*/ 5686490 h 6590780"/>
              <a:gd name="connsiteX117" fmla="*/ 1418334 w 7372080"/>
              <a:gd name="connsiteY117" fmla="*/ 5721701 h 6590780"/>
              <a:gd name="connsiteX118" fmla="*/ 1461887 w 7372080"/>
              <a:gd name="connsiteY118" fmla="*/ 5756260 h 6590780"/>
              <a:gd name="connsiteX119" fmla="*/ 1505979 w 7372080"/>
              <a:gd name="connsiteY119" fmla="*/ 5790160 h 6590780"/>
              <a:gd name="connsiteX120" fmla="*/ 1550603 w 7372080"/>
              <a:gd name="connsiteY120" fmla="*/ 5823394 h 6590780"/>
              <a:gd name="connsiteX121" fmla="*/ 1595751 w 7372080"/>
              <a:gd name="connsiteY121" fmla="*/ 5855954 h 6590780"/>
              <a:gd name="connsiteX122" fmla="*/ 1641417 w 7372080"/>
              <a:gd name="connsiteY122" fmla="*/ 5887833 h 6590780"/>
              <a:gd name="connsiteX123" fmla="*/ 1687591 w 7372080"/>
              <a:gd name="connsiteY123" fmla="*/ 5919023 h 6590780"/>
              <a:gd name="connsiteX124" fmla="*/ 1734269 w 7372080"/>
              <a:gd name="connsiteY124" fmla="*/ 5949517 h 6590780"/>
              <a:gd name="connsiteX125" fmla="*/ 1781440 w 7372080"/>
              <a:gd name="connsiteY125" fmla="*/ 5979307 h 6590780"/>
              <a:gd name="connsiteX126" fmla="*/ 1829099 w 7372080"/>
              <a:gd name="connsiteY126" fmla="*/ 6008386 h 6590780"/>
              <a:gd name="connsiteX127" fmla="*/ 1877238 w 7372080"/>
              <a:gd name="connsiteY127" fmla="*/ 6036747 h 6590780"/>
              <a:gd name="connsiteX128" fmla="*/ 1925848 w 7372080"/>
              <a:gd name="connsiteY128" fmla="*/ 6064382 h 6590780"/>
              <a:gd name="connsiteX129" fmla="*/ 1974924 w 7372080"/>
              <a:gd name="connsiteY129" fmla="*/ 6091284 h 6590780"/>
              <a:gd name="connsiteX130" fmla="*/ 2024456 w 7372080"/>
              <a:gd name="connsiteY130" fmla="*/ 6117444 h 6590780"/>
              <a:gd name="connsiteX131" fmla="*/ 2074438 w 7372080"/>
              <a:gd name="connsiteY131" fmla="*/ 6142856 h 6590780"/>
              <a:gd name="connsiteX132" fmla="*/ 2124864 w 7372080"/>
              <a:gd name="connsiteY132" fmla="*/ 6167513 h 6590780"/>
              <a:gd name="connsiteX133" fmla="*/ 2175723 w 7372080"/>
              <a:gd name="connsiteY133" fmla="*/ 6191407 h 6590780"/>
              <a:gd name="connsiteX134" fmla="*/ 2227011 w 7372080"/>
              <a:gd name="connsiteY134" fmla="*/ 6214530 h 6590780"/>
              <a:gd name="connsiteX135" fmla="*/ 2278719 w 7372080"/>
              <a:gd name="connsiteY135" fmla="*/ 6236875 h 6590780"/>
              <a:gd name="connsiteX136" fmla="*/ 2330839 w 7372080"/>
              <a:gd name="connsiteY136" fmla="*/ 6258434 h 6590780"/>
              <a:gd name="connsiteX137" fmla="*/ 2383364 w 7372080"/>
              <a:gd name="connsiteY137" fmla="*/ 6279200 h 6590780"/>
              <a:gd name="connsiteX138" fmla="*/ 2436288 w 7372080"/>
              <a:gd name="connsiteY138" fmla="*/ 6299167 h 6590780"/>
              <a:gd name="connsiteX139" fmla="*/ 2489601 w 7372080"/>
              <a:gd name="connsiteY139" fmla="*/ 6318326 h 6590780"/>
              <a:gd name="connsiteX140" fmla="*/ 2543298 w 7372080"/>
              <a:gd name="connsiteY140" fmla="*/ 6336669 h 6590780"/>
              <a:gd name="connsiteX141" fmla="*/ 2597373 w 7372080"/>
              <a:gd name="connsiteY141" fmla="*/ 6354192 h 6590780"/>
              <a:gd name="connsiteX142" fmla="*/ 2651812 w 7372080"/>
              <a:gd name="connsiteY142" fmla="*/ 6370882 h 6590780"/>
              <a:gd name="connsiteX143" fmla="*/ 2706613 w 7372080"/>
              <a:gd name="connsiteY143" fmla="*/ 6386737 h 6590780"/>
              <a:gd name="connsiteX144" fmla="*/ 2761769 w 7372080"/>
              <a:gd name="connsiteY144" fmla="*/ 6401747 h 6590780"/>
              <a:gd name="connsiteX145" fmla="*/ 2817270 w 7372080"/>
              <a:gd name="connsiteY145" fmla="*/ 6415903 h 6590780"/>
              <a:gd name="connsiteX146" fmla="*/ 2873109 w 7372080"/>
              <a:gd name="connsiteY146" fmla="*/ 6429201 h 6590780"/>
              <a:gd name="connsiteX147" fmla="*/ 2929280 w 7372080"/>
              <a:gd name="connsiteY147" fmla="*/ 6441630 h 6590780"/>
              <a:gd name="connsiteX148" fmla="*/ 2985776 w 7372080"/>
              <a:gd name="connsiteY148" fmla="*/ 6453186 h 6590780"/>
              <a:gd name="connsiteX149" fmla="*/ 3042588 w 7372080"/>
              <a:gd name="connsiteY149" fmla="*/ 6463860 h 6590780"/>
              <a:gd name="connsiteX150" fmla="*/ 3099710 w 7372080"/>
              <a:gd name="connsiteY150" fmla="*/ 6473646 h 6590780"/>
              <a:gd name="connsiteX151" fmla="*/ 3157133 w 7372080"/>
              <a:gd name="connsiteY151" fmla="*/ 6482533 h 6590780"/>
              <a:gd name="connsiteX152" fmla="*/ 3214851 w 7372080"/>
              <a:gd name="connsiteY152" fmla="*/ 6490516 h 6590780"/>
              <a:gd name="connsiteX153" fmla="*/ 3272856 w 7372080"/>
              <a:gd name="connsiteY153" fmla="*/ 6497588 h 6590780"/>
              <a:gd name="connsiteX154" fmla="*/ 3331141 w 7372080"/>
              <a:gd name="connsiteY154" fmla="*/ 6503739 h 6590780"/>
              <a:gd name="connsiteX155" fmla="*/ 3389698 w 7372080"/>
              <a:gd name="connsiteY155" fmla="*/ 6508965 h 6590780"/>
              <a:gd name="connsiteX156" fmla="*/ 3448522 w 7372080"/>
              <a:gd name="connsiteY156" fmla="*/ 6513257 h 6590780"/>
              <a:gd name="connsiteX157" fmla="*/ 3507604 w 7372080"/>
              <a:gd name="connsiteY157" fmla="*/ 6516607 h 6590780"/>
              <a:gd name="connsiteX158" fmla="*/ 3566937 w 7372080"/>
              <a:gd name="connsiteY158" fmla="*/ 6519008 h 6590780"/>
              <a:gd name="connsiteX159" fmla="*/ 3626511 w 7372080"/>
              <a:gd name="connsiteY159" fmla="*/ 6520451 h 6590780"/>
              <a:gd name="connsiteX160" fmla="*/ 3686040 w 7372080"/>
              <a:gd name="connsiteY160" fmla="*/ 6520930 h 6590780"/>
              <a:gd name="connsiteX161" fmla="*/ 3805714 w 7372080"/>
              <a:gd name="connsiteY161" fmla="*/ 6518988 h 6590780"/>
              <a:gd name="connsiteX162" fmla="*/ 3865046 w 7372080"/>
              <a:gd name="connsiteY162" fmla="*/ 6516579 h 6590780"/>
              <a:gd name="connsiteX163" fmla="*/ 3924126 w 7372080"/>
              <a:gd name="connsiteY163" fmla="*/ 6513219 h 6590780"/>
              <a:gd name="connsiteX164" fmla="*/ 3982948 w 7372080"/>
              <a:gd name="connsiteY164" fmla="*/ 6508920 h 6590780"/>
              <a:gd name="connsiteX165" fmla="*/ 4041504 w 7372080"/>
              <a:gd name="connsiteY165" fmla="*/ 6503684 h 6590780"/>
              <a:gd name="connsiteX166" fmla="*/ 4099788 w 7372080"/>
              <a:gd name="connsiteY166" fmla="*/ 6497523 h 6590780"/>
              <a:gd name="connsiteX167" fmla="*/ 4157791 w 7372080"/>
              <a:gd name="connsiteY167" fmla="*/ 6490442 h 6590780"/>
              <a:gd name="connsiteX168" fmla="*/ 4215508 w 7372080"/>
              <a:gd name="connsiteY168" fmla="*/ 6482450 h 6590780"/>
              <a:gd name="connsiteX169" fmla="*/ 4272928 w 7372080"/>
              <a:gd name="connsiteY169" fmla="*/ 6473554 h 6590780"/>
              <a:gd name="connsiteX170" fmla="*/ 4330047 w 7372080"/>
              <a:gd name="connsiteY170" fmla="*/ 6463761 h 6590780"/>
              <a:gd name="connsiteX171" fmla="*/ 4386857 w 7372080"/>
              <a:gd name="connsiteY171" fmla="*/ 6453078 h 6590780"/>
              <a:gd name="connsiteX172" fmla="*/ 4443350 w 7372080"/>
              <a:gd name="connsiteY172" fmla="*/ 6441513 h 6590780"/>
              <a:gd name="connsiteX173" fmla="*/ 4499518 w 7372080"/>
              <a:gd name="connsiteY173" fmla="*/ 6429075 h 6590780"/>
              <a:gd name="connsiteX174" fmla="*/ 4555355 w 7372080"/>
              <a:gd name="connsiteY174" fmla="*/ 6415769 h 6590780"/>
              <a:gd name="connsiteX175" fmla="*/ 4610853 w 7372080"/>
              <a:gd name="connsiteY175" fmla="*/ 6401603 h 6590780"/>
              <a:gd name="connsiteX176" fmla="*/ 4666005 w 7372080"/>
              <a:gd name="connsiteY176" fmla="*/ 6386586 h 6590780"/>
              <a:gd name="connsiteX177" fmla="*/ 4720802 w 7372080"/>
              <a:gd name="connsiteY177" fmla="*/ 6370724 h 6590780"/>
              <a:gd name="connsiteX178" fmla="*/ 4775241 w 7372080"/>
              <a:gd name="connsiteY178" fmla="*/ 6354024 h 6590780"/>
              <a:gd name="connsiteX179" fmla="*/ 4829309 w 7372080"/>
              <a:gd name="connsiteY179" fmla="*/ 6336495 h 6590780"/>
              <a:gd name="connsiteX180" fmla="*/ 4883002 w 7372080"/>
              <a:gd name="connsiteY180" fmla="*/ 6318143 h 6590780"/>
              <a:gd name="connsiteX181" fmla="*/ 4936312 w 7372080"/>
              <a:gd name="connsiteY181" fmla="*/ 6298976 h 6590780"/>
              <a:gd name="connsiteX182" fmla="*/ 4989232 w 7372080"/>
              <a:gd name="connsiteY182" fmla="*/ 6279001 h 6590780"/>
              <a:gd name="connsiteX183" fmla="*/ 5041753 w 7372080"/>
              <a:gd name="connsiteY183" fmla="*/ 6258227 h 6590780"/>
              <a:gd name="connsiteX184" fmla="*/ 5093869 w 7372080"/>
              <a:gd name="connsiteY184" fmla="*/ 6236660 h 6590780"/>
              <a:gd name="connsiteX185" fmla="*/ 5145572 w 7372080"/>
              <a:gd name="connsiteY185" fmla="*/ 6214307 h 6590780"/>
              <a:gd name="connsiteX186" fmla="*/ 5196856 w 7372080"/>
              <a:gd name="connsiteY186" fmla="*/ 6191177 h 6590780"/>
              <a:gd name="connsiteX187" fmla="*/ 5247711 w 7372080"/>
              <a:gd name="connsiteY187" fmla="*/ 6167276 h 6590780"/>
              <a:gd name="connsiteX188" fmla="*/ 5298131 w 7372080"/>
              <a:gd name="connsiteY188" fmla="*/ 6142612 h 6590780"/>
              <a:gd name="connsiteX189" fmla="*/ 5348108 w 7372080"/>
              <a:gd name="connsiteY189" fmla="*/ 6117193 h 6590780"/>
              <a:gd name="connsiteX190" fmla="*/ 5397636 w 7372080"/>
              <a:gd name="connsiteY190" fmla="*/ 6091025 h 6590780"/>
              <a:gd name="connsiteX191" fmla="*/ 5446707 w 7372080"/>
              <a:gd name="connsiteY191" fmla="*/ 6064117 h 6590780"/>
              <a:gd name="connsiteX192" fmla="*/ 5495313 w 7372080"/>
              <a:gd name="connsiteY192" fmla="*/ 6036475 h 6590780"/>
              <a:gd name="connsiteX193" fmla="*/ 5543446 w 7372080"/>
              <a:gd name="connsiteY193" fmla="*/ 6008107 h 6590780"/>
              <a:gd name="connsiteX194" fmla="*/ 5591100 w 7372080"/>
              <a:gd name="connsiteY194" fmla="*/ 5979021 h 6590780"/>
              <a:gd name="connsiteX195" fmla="*/ 5638267 w 7372080"/>
              <a:gd name="connsiteY195" fmla="*/ 5949224 h 6590780"/>
              <a:gd name="connsiteX196" fmla="*/ 5684939 w 7372080"/>
              <a:gd name="connsiteY196" fmla="*/ 5918724 h 6590780"/>
              <a:gd name="connsiteX197" fmla="*/ 5731108 w 7372080"/>
              <a:gd name="connsiteY197" fmla="*/ 5887527 h 6590780"/>
              <a:gd name="connsiteX198" fmla="*/ 5776768 w 7372080"/>
              <a:gd name="connsiteY198" fmla="*/ 5855642 h 6590780"/>
              <a:gd name="connsiteX199" fmla="*/ 5821912 w 7372080"/>
              <a:gd name="connsiteY199" fmla="*/ 5823076 h 6590780"/>
              <a:gd name="connsiteX200" fmla="*/ 5866530 w 7372080"/>
              <a:gd name="connsiteY200" fmla="*/ 5789836 h 6590780"/>
              <a:gd name="connsiteX201" fmla="*/ 5910616 w 7372080"/>
              <a:gd name="connsiteY201" fmla="*/ 5755929 h 6590780"/>
              <a:gd name="connsiteX202" fmla="*/ 5954165 w 7372080"/>
              <a:gd name="connsiteY202" fmla="*/ 5721364 h 6590780"/>
              <a:gd name="connsiteX203" fmla="*/ 5997164 w 7372080"/>
              <a:gd name="connsiteY203" fmla="*/ 5686147 h 6590780"/>
              <a:gd name="connsiteX204" fmla="*/ 6039610 w 7372080"/>
              <a:gd name="connsiteY204" fmla="*/ 5650286 h 6590780"/>
              <a:gd name="connsiteX205" fmla="*/ 6081495 w 7372080"/>
              <a:gd name="connsiteY205" fmla="*/ 5613789 h 6590780"/>
              <a:gd name="connsiteX206" fmla="*/ 6122809 w 7372080"/>
              <a:gd name="connsiteY206" fmla="*/ 5576663 h 6590780"/>
              <a:gd name="connsiteX207" fmla="*/ 6163547 w 7372080"/>
              <a:gd name="connsiteY207" fmla="*/ 5538915 h 6590780"/>
              <a:gd name="connsiteX208" fmla="*/ 6203700 w 7372080"/>
              <a:gd name="connsiteY208" fmla="*/ 5500553 h 6590780"/>
              <a:gd name="connsiteX209" fmla="*/ 6243264 w 7372080"/>
              <a:gd name="connsiteY209" fmla="*/ 5461584 h 6590780"/>
              <a:gd name="connsiteX210" fmla="*/ 6282226 w 7372080"/>
              <a:gd name="connsiteY210" fmla="*/ 5422017 h 6590780"/>
              <a:gd name="connsiteX211" fmla="*/ 6320582 w 7372080"/>
              <a:gd name="connsiteY211" fmla="*/ 5381858 h 6590780"/>
              <a:gd name="connsiteX212" fmla="*/ 6358323 w 7372080"/>
              <a:gd name="connsiteY212" fmla="*/ 5341114 h 6590780"/>
              <a:gd name="connsiteX213" fmla="*/ 6395444 w 7372080"/>
              <a:gd name="connsiteY213" fmla="*/ 5299794 h 6590780"/>
              <a:gd name="connsiteX214" fmla="*/ 6431936 w 7372080"/>
              <a:gd name="connsiteY214" fmla="*/ 5257905 h 6590780"/>
              <a:gd name="connsiteX215" fmla="*/ 6467790 w 7372080"/>
              <a:gd name="connsiteY215" fmla="*/ 5215453 h 6590780"/>
              <a:gd name="connsiteX216" fmla="*/ 6503001 w 7372080"/>
              <a:gd name="connsiteY216" fmla="*/ 5172447 h 6590780"/>
              <a:gd name="connsiteX217" fmla="*/ 6537561 w 7372080"/>
              <a:gd name="connsiteY217" fmla="*/ 5128895 h 6590780"/>
              <a:gd name="connsiteX218" fmla="*/ 6571461 w 7372080"/>
              <a:gd name="connsiteY218" fmla="*/ 5084802 h 6590780"/>
              <a:gd name="connsiteX219" fmla="*/ 6604694 w 7372080"/>
              <a:gd name="connsiteY219" fmla="*/ 5040178 h 6590780"/>
              <a:gd name="connsiteX220" fmla="*/ 6637254 w 7372080"/>
              <a:gd name="connsiteY220" fmla="*/ 4995030 h 6590780"/>
              <a:gd name="connsiteX221" fmla="*/ 6669134 w 7372080"/>
              <a:gd name="connsiteY221" fmla="*/ 4949365 h 6590780"/>
              <a:gd name="connsiteX222" fmla="*/ 6700323 w 7372080"/>
              <a:gd name="connsiteY222" fmla="*/ 4903190 h 6590780"/>
              <a:gd name="connsiteX223" fmla="*/ 6730818 w 7372080"/>
              <a:gd name="connsiteY223" fmla="*/ 4856512 h 6590780"/>
              <a:gd name="connsiteX224" fmla="*/ 6760608 w 7372080"/>
              <a:gd name="connsiteY224" fmla="*/ 4809342 h 6590780"/>
              <a:gd name="connsiteX225" fmla="*/ 6789686 w 7372080"/>
              <a:gd name="connsiteY225" fmla="*/ 4761683 h 6590780"/>
              <a:gd name="connsiteX226" fmla="*/ 6818047 w 7372080"/>
              <a:gd name="connsiteY226" fmla="*/ 4713544 h 6590780"/>
              <a:gd name="connsiteX227" fmla="*/ 6845683 w 7372080"/>
              <a:gd name="connsiteY227" fmla="*/ 4664933 h 6590780"/>
              <a:gd name="connsiteX228" fmla="*/ 6872583 w 7372080"/>
              <a:gd name="connsiteY228" fmla="*/ 4615859 h 6590780"/>
              <a:gd name="connsiteX229" fmla="*/ 6898744 w 7372080"/>
              <a:gd name="connsiteY229" fmla="*/ 4566326 h 6590780"/>
              <a:gd name="connsiteX230" fmla="*/ 6924157 w 7372080"/>
              <a:gd name="connsiteY230" fmla="*/ 4516343 h 6590780"/>
              <a:gd name="connsiteX231" fmla="*/ 6948813 w 7372080"/>
              <a:gd name="connsiteY231" fmla="*/ 4465918 h 6590780"/>
              <a:gd name="connsiteX232" fmla="*/ 6972706 w 7372080"/>
              <a:gd name="connsiteY232" fmla="*/ 4415059 h 6590780"/>
              <a:gd name="connsiteX233" fmla="*/ 6995830 w 7372080"/>
              <a:gd name="connsiteY233" fmla="*/ 4363771 h 6590780"/>
              <a:gd name="connsiteX234" fmla="*/ 7018175 w 7372080"/>
              <a:gd name="connsiteY234" fmla="*/ 4312064 h 6590780"/>
              <a:gd name="connsiteX235" fmla="*/ 7039735 w 7372080"/>
              <a:gd name="connsiteY235" fmla="*/ 4259943 h 6590780"/>
              <a:gd name="connsiteX236" fmla="*/ 7060501 w 7372080"/>
              <a:gd name="connsiteY236" fmla="*/ 4207418 h 6590780"/>
              <a:gd name="connsiteX237" fmla="*/ 7080467 w 7372080"/>
              <a:gd name="connsiteY237" fmla="*/ 4154494 h 6590780"/>
              <a:gd name="connsiteX238" fmla="*/ 7099626 w 7372080"/>
              <a:gd name="connsiteY238" fmla="*/ 4101180 h 6590780"/>
              <a:gd name="connsiteX239" fmla="*/ 7117969 w 7372080"/>
              <a:gd name="connsiteY239" fmla="*/ 4047483 h 6590780"/>
              <a:gd name="connsiteX240" fmla="*/ 7135493 w 7372080"/>
              <a:gd name="connsiteY240" fmla="*/ 3993409 h 6590780"/>
              <a:gd name="connsiteX241" fmla="*/ 7152183 w 7372080"/>
              <a:gd name="connsiteY241" fmla="*/ 3938970 h 6590780"/>
              <a:gd name="connsiteX242" fmla="*/ 7168037 w 7372080"/>
              <a:gd name="connsiteY242" fmla="*/ 3884168 h 6590780"/>
              <a:gd name="connsiteX243" fmla="*/ 7183047 w 7372080"/>
              <a:gd name="connsiteY243" fmla="*/ 3829012 h 6590780"/>
              <a:gd name="connsiteX244" fmla="*/ 7197204 w 7372080"/>
              <a:gd name="connsiteY244" fmla="*/ 3773512 h 6590780"/>
              <a:gd name="connsiteX245" fmla="*/ 7210500 w 7372080"/>
              <a:gd name="connsiteY245" fmla="*/ 3717672 h 6590780"/>
              <a:gd name="connsiteX246" fmla="*/ 7222931 w 7372080"/>
              <a:gd name="connsiteY246" fmla="*/ 3661500 h 6590780"/>
              <a:gd name="connsiteX247" fmla="*/ 7234486 w 7372080"/>
              <a:gd name="connsiteY247" fmla="*/ 3605005 h 6590780"/>
              <a:gd name="connsiteX248" fmla="*/ 7245159 w 7372080"/>
              <a:gd name="connsiteY248" fmla="*/ 3548192 h 6590780"/>
              <a:gd name="connsiteX249" fmla="*/ 7254946 w 7372080"/>
              <a:gd name="connsiteY249" fmla="*/ 3491071 h 6590780"/>
              <a:gd name="connsiteX250" fmla="*/ 7263833 w 7372080"/>
              <a:gd name="connsiteY250" fmla="*/ 3433649 h 6590780"/>
              <a:gd name="connsiteX251" fmla="*/ 7271816 w 7372080"/>
              <a:gd name="connsiteY251" fmla="*/ 3375930 h 6590780"/>
              <a:gd name="connsiteX252" fmla="*/ 7278888 w 7372080"/>
              <a:gd name="connsiteY252" fmla="*/ 3317925 h 6590780"/>
              <a:gd name="connsiteX253" fmla="*/ 7285040 w 7372080"/>
              <a:gd name="connsiteY253" fmla="*/ 3259640 h 6590780"/>
              <a:gd name="connsiteX254" fmla="*/ 7290265 w 7372080"/>
              <a:gd name="connsiteY254" fmla="*/ 3201082 h 6590780"/>
              <a:gd name="connsiteX255" fmla="*/ 7294556 w 7372080"/>
              <a:gd name="connsiteY255" fmla="*/ 3142259 h 6590780"/>
              <a:gd name="connsiteX256" fmla="*/ 7297908 w 7372080"/>
              <a:gd name="connsiteY256" fmla="*/ 3083177 h 6590780"/>
              <a:gd name="connsiteX257" fmla="*/ 7300308 w 7372080"/>
              <a:gd name="connsiteY257" fmla="*/ 3023846 h 6590780"/>
              <a:gd name="connsiteX258" fmla="*/ 7301751 w 7372080"/>
              <a:gd name="connsiteY258" fmla="*/ 2964270 h 6590780"/>
              <a:gd name="connsiteX259" fmla="*/ 7302230 w 7372080"/>
              <a:gd name="connsiteY259" fmla="*/ 2904741 h 6590780"/>
              <a:gd name="connsiteX260" fmla="*/ 7300288 w 7372080"/>
              <a:gd name="connsiteY260" fmla="*/ 2785067 h 6590780"/>
              <a:gd name="connsiteX261" fmla="*/ 7297878 w 7372080"/>
              <a:gd name="connsiteY261" fmla="*/ 2725736 h 6590780"/>
              <a:gd name="connsiteX262" fmla="*/ 7294519 w 7372080"/>
              <a:gd name="connsiteY262" fmla="*/ 2666655 h 6590780"/>
              <a:gd name="connsiteX263" fmla="*/ 7290219 w 7372080"/>
              <a:gd name="connsiteY263" fmla="*/ 2607833 h 6590780"/>
              <a:gd name="connsiteX264" fmla="*/ 7284985 w 7372080"/>
              <a:gd name="connsiteY264" fmla="*/ 2549276 h 6590780"/>
              <a:gd name="connsiteX265" fmla="*/ 7278823 w 7372080"/>
              <a:gd name="connsiteY265" fmla="*/ 2490993 h 6590780"/>
              <a:gd name="connsiteX266" fmla="*/ 7271743 w 7372080"/>
              <a:gd name="connsiteY266" fmla="*/ 2432989 h 6590780"/>
              <a:gd name="connsiteX267" fmla="*/ 7263751 w 7372080"/>
              <a:gd name="connsiteY267" fmla="*/ 2375273 h 6590780"/>
              <a:gd name="connsiteX268" fmla="*/ 7254854 w 7372080"/>
              <a:gd name="connsiteY268" fmla="*/ 2317853 h 6590780"/>
              <a:gd name="connsiteX269" fmla="*/ 7245061 w 7372080"/>
              <a:gd name="connsiteY269" fmla="*/ 2260733 h 6590780"/>
              <a:gd name="connsiteX270" fmla="*/ 7234378 w 7372080"/>
              <a:gd name="connsiteY270" fmla="*/ 2203924 h 6590780"/>
              <a:gd name="connsiteX271" fmla="*/ 7222814 w 7372080"/>
              <a:gd name="connsiteY271" fmla="*/ 2147432 h 6590780"/>
              <a:gd name="connsiteX272" fmla="*/ 7210375 w 7372080"/>
              <a:gd name="connsiteY272" fmla="*/ 2091263 h 6590780"/>
              <a:gd name="connsiteX273" fmla="*/ 7197069 w 7372080"/>
              <a:gd name="connsiteY273" fmla="*/ 2035426 h 6590780"/>
              <a:gd name="connsiteX274" fmla="*/ 7182904 w 7372080"/>
              <a:gd name="connsiteY274" fmla="*/ 1979928 h 6590780"/>
              <a:gd name="connsiteX275" fmla="*/ 7167886 w 7372080"/>
              <a:gd name="connsiteY275" fmla="*/ 1924777 h 6590780"/>
              <a:gd name="connsiteX276" fmla="*/ 7152024 w 7372080"/>
              <a:gd name="connsiteY276" fmla="*/ 1869978 h 6590780"/>
              <a:gd name="connsiteX277" fmla="*/ 7135323 w 7372080"/>
              <a:gd name="connsiteY277" fmla="*/ 1815541 h 6590780"/>
              <a:gd name="connsiteX278" fmla="*/ 7117795 w 7372080"/>
              <a:gd name="connsiteY278" fmla="*/ 1761471 h 6590780"/>
              <a:gd name="connsiteX279" fmla="*/ 7099443 w 7372080"/>
              <a:gd name="connsiteY279" fmla="*/ 1707779 h 6590780"/>
              <a:gd name="connsiteX280" fmla="*/ 7080275 w 7372080"/>
              <a:gd name="connsiteY280" fmla="*/ 1654470 h 6590780"/>
              <a:gd name="connsiteX281" fmla="*/ 7060301 w 7372080"/>
              <a:gd name="connsiteY281" fmla="*/ 1601550 h 6590780"/>
              <a:gd name="connsiteX282" fmla="*/ 7039528 w 7372080"/>
              <a:gd name="connsiteY282" fmla="*/ 1549028 h 6590780"/>
              <a:gd name="connsiteX283" fmla="*/ 7017960 w 7372080"/>
              <a:gd name="connsiteY283" fmla="*/ 1496913 h 6590780"/>
              <a:gd name="connsiteX284" fmla="*/ 6995607 w 7372080"/>
              <a:gd name="connsiteY284" fmla="*/ 1445209 h 6590780"/>
              <a:gd name="connsiteX285" fmla="*/ 6972477 w 7372080"/>
              <a:gd name="connsiteY285" fmla="*/ 1393926 h 6590780"/>
              <a:gd name="connsiteX286" fmla="*/ 6948577 w 7372080"/>
              <a:gd name="connsiteY286" fmla="*/ 1343071 h 6590780"/>
              <a:gd name="connsiteX287" fmla="*/ 6923912 w 7372080"/>
              <a:gd name="connsiteY287" fmla="*/ 1292651 h 6590780"/>
              <a:gd name="connsiteX288" fmla="*/ 6898493 w 7372080"/>
              <a:gd name="connsiteY288" fmla="*/ 1242672 h 6590780"/>
              <a:gd name="connsiteX289" fmla="*/ 6872325 w 7372080"/>
              <a:gd name="connsiteY289" fmla="*/ 1193145 h 6590780"/>
              <a:gd name="connsiteX290" fmla="*/ 6845416 w 7372080"/>
              <a:gd name="connsiteY290" fmla="*/ 1144074 h 6590780"/>
              <a:gd name="connsiteX291" fmla="*/ 6817775 w 7372080"/>
              <a:gd name="connsiteY291" fmla="*/ 1095468 h 6590780"/>
              <a:gd name="connsiteX292" fmla="*/ 6789407 w 7372080"/>
              <a:gd name="connsiteY292" fmla="*/ 1047335 h 6590780"/>
              <a:gd name="connsiteX293" fmla="*/ 6760321 w 7372080"/>
              <a:gd name="connsiteY293" fmla="*/ 999681 h 6590780"/>
              <a:gd name="connsiteX294" fmla="*/ 6730525 w 7372080"/>
              <a:gd name="connsiteY294" fmla="*/ 952515 h 6590780"/>
              <a:gd name="connsiteX295" fmla="*/ 6700024 w 7372080"/>
              <a:gd name="connsiteY295" fmla="*/ 905843 h 6590780"/>
              <a:gd name="connsiteX296" fmla="*/ 6668828 w 7372080"/>
              <a:gd name="connsiteY296" fmla="*/ 859673 h 6590780"/>
              <a:gd name="connsiteX297" fmla="*/ 6636942 w 7372080"/>
              <a:gd name="connsiteY297" fmla="*/ 814013 h 6590780"/>
              <a:gd name="connsiteX298" fmla="*/ 6604376 w 7372080"/>
              <a:gd name="connsiteY298" fmla="*/ 768870 h 6590780"/>
              <a:gd name="connsiteX299" fmla="*/ 6571135 w 7372080"/>
              <a:gd name="connsiteY299" fmla="*/ 724251 h 6590780"/>
              <a:gd name="connsiteX300" fmla="*/ 6537229 w 7372080"/>
              <a:gd name="connsiteY300" fmla="*/ 680165 h 6590780"/>
              <a:gd name="connsiteX301" fmla="*/ 6502663 w 7372080"/>
              <a:gd name="connsiteY301" fmla="*/ 636618 h 6590780"/>
              <a:gd name="connsiteX302" fmla="*/ 6467447 w 7372080"/>
              <a:gd name="connsiteY302" fmla="*/ 593617 h 6590780"/>
              <a:gd name="connsiteX303" fmla="*/ 6431586 w 7372080"/>
              <a:gd name="connsiteY303" fmla="*/ 551171 h 6590780"/>
              <a:gd name="connsiteX304" fmla="*/ 6395089 w 7372080"/>
              <a:gd name="connsiteY304" fmla="*/ 509287 h 6590780"/>
              <a:gd name="connsiteX305" fmla="*/ 6357963 w 7372080"/>
              <a:gd name="connsiteY305" fmla="*/ 467972 h 6590780"/>
              <a:gd name="connsiteX306" fmla="*/ 6320215 w 7372080"/>
              <a:gd name="connsiteY306" fmla="*/ 427235 h 6590780"/>
              <a:gd name="connsiteX307" fmla="*/ 6281853 w 7372080"/>
              <a:gd name="connsiteY307" fmla="*/ 387081 h 6590780"/>
              <a:gd name="connsiteX308" fmla="*/ 6242885 w 7372080"/>
              <a:gd name="connsiteY308" fmla="*/ 347519 h 6590780"/>
              <a:gd name="connsiteX309" fmla="*/ 6203317 w 7372080"/>
              <a:gd name="connsiteY309" fmla="*/ 308556 h 6590780"/>
              <a:gd name="connsiteX310" fmla="*/ 6163158 w 7372080"/>
              <a:gd name="connsiteY310" fmla="*/ 270201 h 6590780"/>
              <a:gd name="connsiteX311" fmla="*/ 6122415 w 7372080"/>
              <a:gd name="connsiteY311" fmla="*/ 232458 h 6590780"/>
              <a:gd name="connsiteX312" fmla="*/ 6081094 w 7372080"/>
              <a:gd name="connsiteY312" fmla="*/ 195338 h 6590780"/>
              <a:gd name="connsiteX313" fmla="*/ 6039204 w 7372080"/>
              <a:gd name="connsiteY313" fmla="*/ 158847 h 6590780"/>
              <a:gd name="connsiteX314" fmla="*/ 5996752 w 7372080"/>
              <a:gd name="connsiteY314" fmla="*/ 122993 h 6590780"/>
              <a:gd name="connsiteX315" fmla="*/ 5953747 w 7372080"/>
              <a:gd name="connsiteY315" fmla="*/ 87782 h 6590780"/>
              <a:gd name="connsiteX316" fmla="*/ 5910194 w 7372080"/>
              <a:gd name="connsiteY316" fmla="*/ 53223 h 6590780"/>
              <a:gd name="connsiteX317" fmla="*/ 5866103 w 7372080"/>
              <a:gd name="connsiteY317" fmla="*/ 19322 h 6590780"/>
              <a:gd name="connsiteX318" fmla="*/ 5840159 w 7372080"/>
              <a:gd name="connsiteY318" fmla="*/ 0 h 6590780"/>
              <a:gd name="connsiteX319" fmla="*/ 5955495 w 7372080"/>
              <a:gd name="connsiteY319" fmla="*/ 0 h 6590780"/>
              <a:gd name="connsiteX320" fmla="*/ 5998001 w 7372080"/>
              <a:gd name="connsiteY320" fmla="*/ 33739 h 6590780"/>
              <a:gd name="connsiteX321" fmla="*/ 6041827 w 7372080"/>
              <a:gd name="connsiteY321" fmla="*/ 69632 h 6590780"/>
              <a:gd name="connsiteX322" fmla="*/ 6085090 w 7372080"/>
              <a:gd name="connsiteY322" fmla="*/ 106182 h 6590780"/>
              <a:gd name="connsiteX323" fmla="*/ 6127778 w 7372080"/>
              <a:gd name="connsiteY323" fmla="*/ 143380 h 6590780"/>
              <a:gd name="connsiteX324" fmla="*/ 6169886 w 7372080"/>
              <a:gd name="connsiteY324" fmla="*/ 181219 h 6590780"/>
              <a:gd name="connsiteX325" fmla="*/ 6211406 w 7372080"/>
              <a:gd name="connsiteY325" fmla="*/ 219691 h 6590780"/>
              <a:gd name="connsiteX326" fmla="*/ 6252331 w 7372080"/>
              <a:gd name="connsiteY326" fmla="*/ 258790 h 6590780"/>
              <a:gd name="connsiteX327" fmla="*/ 6292652 w 7372080"/>
              <a:gd name="connsiteY327" fmla="*/ 298506 h 6590780"/>
              <a:gd name="connsiteX328" fmla="*/ 6332361 w 7372080"/>
              <a:gd name="connsiteY328" fmla="*/ 338833 h 6590780"/>
              <a:gd name="connsiteX329" fmla="*/ 6371454 w 7372080"/>
              <a:gd name="connsiteY329" fmla="*/ 379763 h 6590780"/>
              <a:gd name="connsiteX330" fmla="*/ 6409921 w 7372080"/>
              <a:gd name="connsiteY330" fmla="*/ 421289 h 6590780"/>
              <a:gd name="connsiteX331" fmla="*/ 6447754 w 7372080"/>
              <a:gd name="connsiteY331" fmla="*/ 463402 h 6590780"/>
              <a:gd name="connsiteX332" fmla="*/ 6484946 w 7372080"/>
              <a:gd name="connsiteY332" fmla="*/ 506096 h 6590780"/>
              <a:gd name="connsiteX333" fmla="*/ 6521490 w 7372080"/>
              <a:gd name="connsiteY333" fmla="*/ 549364 h 6590780"/>
              <a:gd name="connsiteX334" fmla="*/ 6557376 w 7372080"/>
              <a:gd name="connsiteY334" fmla="*/ 593196 h 6590780"/>
              <a:gd name="connsiteX335" fmla="*/ 6592601 w 7372080"/>
              <a:gd name="connsiteY335" fmla="*/ 637585 h 6590780"/>
              <a:gd name="connsiteX336" fmla="*/ 6627154 w 7372080"/>
              <a:gd name="connsiteY336" fmla="*/ 682526 h 6590780"/>
              <a:gd name="connsiteX337" fmla="*/ 6661027 w 7372080"/>
              <a:gd name="connsiteY337" fmla="*/ 728008 h 6590780"/>
              <a:gd name="connsiteX338" fmla="*/ 6694215 w 7372080"/>
              <a:gd name="connsiteY338" fmla="*/ 774026 h 6590780"/>
              <a:gd name="connsiteX339" fmla="*/ 6726706 w 7372080"/>
              <a:gd name="connsiteY339" fmla="*/ 820571 h 6590780"/>
              <a:gd name="connsiteX340" fmla="*/ 6758498 w 7372080"/>
              <a:gd name="connsiteY340" fmla="*/ 867636 h 6590780"/>
              <a:gd name="connsiteX341" fmla="*/ 6789580 w 7372080"/>
              <a:gd name="connsiteY341" fmla="*/ 915213 h 6590780"/>
              <a:gd name="connsiteX342" fmla="*/ 6819946 w 7372080"/>
              <a:gd name="connsiteY342" fmla="*/ 963295 h 6590780"/>
              <a:gd name="connsiteX343" fmla="*/ 6849586 w 7372080"/>
              <a:gd name="connsiteY343" fmla="*/ 1011874 h 6590780"/>
              <a:gd name="connsiteX344" fmla="*/ 6878496 w 7372080"/>
              <a:gd name="connsiteY344" fmla="*/ 1060943 h 6590780"/>
              <a:gd name="connsiteX345" fmla="*/ 6906665 w 7372080"/>
              <a:gd name="connsiteY345" fmla="*/ 1110494 h 6590780"/>
              <a:gd name="connsiteX346" fmla="*/ 6934087 w 7372080"/>
              <a:gd name="connsiteY346" fmla="*/ 1160519 h 6590780"/>
              <a:gd name="connsiteX347" fmla="*/ 6960756 w 7372080"/>
              <a:gd name="connsiteY347" fmla="*/ 1211012 h 6590780"/>
              <a:gd name="connsiteX348" fmla="*/ 6986659 w 7372080"/>
              <a:gd name="connsiteY348" fmla="*/ 1261962 h 6590780"/>
              <a:gd name="connsiteX349" fmla="*/ 7011794 w 7372080"/>
              <a:gd name="connsiteY349" fmla="*/ 1313365 h 6590780"/>
              <a:gd name="connsiteX350" fmla="*/ 7036153 w 7372080"/>
              <a:gd name="connsiteY350" fmla="*/ 1365213 h 6590780"/>
              <a:gd name="connsiteX351" fmla="*/ 7059724 w 7372080"/>
              <a:gd name="connsiteY351" fmla="*/ 1417496 h 6590780"/>
              <a:gd name="connsiteX352" fmla="*/ 7082503 w 7372080"/>
              <a:gd name="connsiteY352" fmla="*/ 1470208 h 6590780"/>
              <a:gd name="connsiteX353" fmla="*/ 7104483 w 7372080"/>
              <a:gd name="connsiteY353" fmla="*/ 1523342 h 6590780"/>
              <a:gd name="connsiteX354" fmla="*/ 7125654 w 7372080"/>
              <a:gd name="connsiteY354" fmla="*/ 1576889 h 6590780"/>
              <a:gd name="connsiteX355" fmla="*/ 7146008 w 7372080"/>
              <a:gd name="connsiteY355" fmla="*/ 1630842 h 6590780"/>
              <a:gd name="connsiteX356" fmla="*/ 7165540 w 7372080"/>
              <a:gd name="connsiteY356" fmla="*/ 1685193 h 6590780"/>
              <a:gd name="connsiteX357" fmla="*/ 7184242 w 7372080"/>
              <a:gd name="connsiteY357" fmla="*/ 1739936 h 6590780"/>
              <a:gd name="connsiteX358" fmla="*/ 7202104 w 7372080"/>
              <a:gd name="connsiteY358" fmla="*/ 1795060 h 6590780"/>
              <a:gd name="connsiteX359" fmla="*/ 7219120 w 7372080"/>
              <a:gd name="connsiteY359" fmla="*/ 1850562 h 6590780"/>
              <a:gd name="connsiteX360" fmla="*/ 7235283 w 7372080"/>
              <a:gd name="connsiteY360" fmla="*/ 1906430 h 6590780"/>
              <a:gd name="connsiteX361" fmla="*/ 7250585 w 7372080"/>
              <a:gd name="connsiteY361" fmla="*/ 1962658 h 6590780"/>
              <a:gd name="connsiteX362" fmla="*/ 7265018 w 7372080"/>
              <a:gd name="connsiteY362" fmla="*/ 2019240 h 6590780"/>
              <a:gd name="connsiteX363" fmla="*/ 7278574 w 7372080"/>
              <a:gd name="connsiteY363" fmla="*/ 2076166 h 6590780"/>
              <a:gd name="connsiteX364" fmla="*/ 7291246 w 7372080"/>
              <a:gd name="connsiteY364" fmla="*/ 2133428 h 6590780"/>
              <a:gd name="connsiteX365" fmla="*/ 7303027 w 7372080"/>
              <a:gd name="connsiteY365" fmla="*/ 2191021 h 6590780"/>
              <a:gd name="connsiteX366" fmla="*/ 7313908 w 7372080"/>
              <a:gd name="connsiteY366" fmla="*/ 2248935 h 6590780"/>
              <a:gd name="connsiteX367" fmla="*/ 7323881 w 7372080"/>
              <a:gd name="connsiteY367" fmla="*/ 2307163 h 6590780"/>
              <a:gd name="connsiteX368" fmla="*/ 7332942 w 7372080"/>
              <a:gd name="connsiteY368" fmla="*/ 2365698 h 6590780"/>
              <a:gd name="connsiteX369" fmla="*/ 7341078 w 7372080"/>
              <a:gd name="connsiteY369" fmla="*/ 2424531 h 6590780"/>
              <a:gd name="connsiteX370" fmla="*/ 7348287 w 7372080"/>
              <a:gd name="connsiteY370" fmla="*/ 2483655 h 6590780"/>
              <a:gd name="connsiteX371" fmla="*/ 7354558 w 7372080"/>
              <a:gd name="connsiteY371" fmla="*/ 2543063 h 6590780"/>
              <a:gd name="connsiteX372" fmla="*/ 7359883 w 7372080"/>
              <a:gd name="connsiteY372" fmla="*/ 2602745 h 6590780"/>
              <a:gd name="connsiteX373" fmla="*/ 7364257 w 7372080"/>
              <a:gd name="connsiteY373" fmla="*/ 2662696 h 6590780"/>
              <a:gd name="connsiteX374" fmla="*/ 7367671 w 7372080"/>
              <a:gd name="connsiteY374" fmla="*/ 2722906 h 6590780"/>
              <a:gd name="connsiteX375" fmla="*/ 7370118 w 7372080"/>
              <a:gd name="connsiteY375" fmla="*/ 2783369 h 6590780"/>
              <a:gd name="connsiteX376" fmla="*/ 7372080 w 7372080"/>
              <a:gd name="connsiteY376" fmla="*/ 2904741 h 6590780"/>
              <a:gd name="connsiteX377" fmla="*/ 7371581 w 7372080"/>
              <a:gd name="connsiteY377" fmla="*/ 2965968 h 6590780"/>
              <a:gd name="connsiteX378" fmla="*/ 7370100 w 7372080"/>
              <a:gd name="connsiteY378" fmla="*/ 3026675 h 6590780"/>
              <a:gd name="connsiteX379" fmla="*/ 7367645 w 7372080"/>
              <a:gd name="connsiteY379" fmla="*/ 3087138 h 6590780"/>
              <a:gd name="connsiteX380" fmla="*/ 7364220 w 7372080"/>
              <a:gd name="connsiteY380" fmla="*/ 3147346 h 6590780"/>
              <a:gd name="connsiteX381" fmla="*/ 7359837 w 7372080"/>
              <a:gd name="connsiteY381" fmla="*/ 3207296 h 6590780"/>
              <a:gd name="connsiteX382" fmla="*/ 7354504 w 7372080"/>
              <a:gd name="connsiteY382" fmla="*/ 3266977 h 6590780"/>
              <a:gd name="connsiteX383" fmla="*/ 7348223 w 7372080"/>
              <a:gd name="connsiteY383" fmla="*/ 3326383 h 6590780"/>
              <a:gd name="connsiteX384" fmla="*/ 7341007 w 7372080"/>
              <a:gd name="connsiteY384" fmla="*/ 3385506 h 6590780"/>
              <a:gd name="connsiteX385" fmla="*/ 7332860 w 7372080"/>
              <a:gd name="connsiteY385" fmla="*/ 3444337 h 6590780"/>
              <a:gd name="connsiteX386" fmla="*/ 7323792 w 7372080"/>
              <a:gd name="connsiteY386" fmla="*/ 3502871 h 6590780"/>
              <a:gd name="connsiteX387" fmla="*/ 7313808 w 7372080"/>
              <a:gd name="connsiteY387" fmla="*/ 3561095 h 6590780"/>
              <a:gd name="connsiteX388" fmla="*/ 7302918 w 7372080"/>
              <a:gd name="connsiteY388" fmla="*/ 3619007 h 6590780"/>
              <a:gd name="connsiteX389" fmla="*/ 7291130 w 7372080"/>
              <a:gd name="connsiteY389" fmla="*/ 3676597 h 6590780"/>
              <a:gd name="connsiteX390" fmla="*/ 7278449 w 7372080"/>
              <a:gd name="connsiteY390" fmla="*/ 3733857 h 6590780"/>
              <a:gd name="connsiteX391" fmla="*/ 7264885 w 7372080"/>
              <a:gd name="connsiteY391" fmla="*/ 3790781 h 6590780"/>
              <a:gd name="connsiteX392" fmla="*/ 7250445 w 7372080"/>
              <a:gd name="connsiteY392" fmla="*/ 3847361 h 6590780"/>
              <a:gd name="connsiteX393" fmla="*/ 7235133 w 7372080"/>
              <a:gd name="connsiteY393" fmla="*/ 3903584 h 6590780"/>
              <a:gd name="connsiteX394" fmla="*/ 7218963 w 7372080"/>
              <a:gd name="connsiteY394" fmla="*/ 3959449 h 6590780"/>
              <a:gd name="connsiteX395" fmla="*/ 7201939 w 7372080"/>
              <a:gd name="connsiteY395" fmla="*/ 4014948 h 6590780"/>
              <a:gd name="connsiteX396" fmla="*/ 7184067 w 7372080"/>
              <a:gd name="connsiteY396" fmla="*/ 4070068 h 6590780"/>
              <a:gd name="connsiteX397" fmla="*/ 7165359 w 7372080"/>
              <a:gd name="connsiteY397" fmla="*/ 4124807 h 6590780"/>
              <a:gd name="connsiteX398" fmla="*/ 7145820 w 7372080"/>
              <a:gd name="connsiteY398" fmla="*/ 4179155 h 6590780"/>
              <a:gd name="connsiteX399" fmla="*/ 7125456 w 7372080"/>
              <a:gd name="connsiteY399" fmla="*/ 4233104 h 6590780"/>
              <a:gd name="connsiteX400" fmla="*/ 7104278 w 7372080"/>
              <a:gd name="connsiteY400" fmla="*/ 4286648 h 6590780"/>
              <a:gd name="connsiteX401" fmla="*/ 7082292 w 7372080"/>
              <a:gd name="connsiteY401" fmla="*/ 4339777 h 6590780"/>
              <a:gd name="connsiteX402" fmla="*/ 7059505 w 7372080"/>
              <a:gd name="connsiteY402" fmla="*/ 4392485 h 6590780"/>
              <a:gd name="connsiteX403" fmla="*/ 7035925 w 7372080"/>
              <a:gd name="connsiteY403" fmla="*/ 4444764 h 6590780"/>
              <a:gd name="connsiteX404" fmla="*/ 7011561 w 7372080"/>
              <a:gd name="connsiteY404" fmla="*/ 4496607 h 6590780"/>
              <a:gd name="connsiteX405" fmla="*/ 6986418 w 7372080"/>
              <a:gd name="connsiteY405" fmla="*/ 4548005 h 6590780"/>
              <a:gd name="connsiteX406" fmla="*/ 6960506 w 7372080"/>
              <a:gd name="connsiteY406" fmla="*/ 4598951 h 6590780"/>
              <a:gd name="connsiteX407" fmla="*/ 6933832 w 7372080"/>
              <a:gd name="connsiteY407" fmla="*/ 4649439 h 6590780"/>
              <a:gd name="connsiteX408" fmla="*/ 6906403 w 7372080"/>
              <a:gd name="connsiteY408" fmla="*/ 4699459 h 6590780"/>
              <a:gd name="connsiteX409" fmla="*/ 6878227 w 7372080"/>
              <a:gd name="connsiteY409" fmla="*/ 4749005 h 6590780"/>
              <a:gd name="connsiteX410" fmla="*/ 6849310 w 7372080"/>
              <a:gd name="connsiteY410" fmla="*/ 4798068 h 6590780"/>
              <a:gd name="connsiteX411" fmla="*/ 6819663 w 7372080"/>
              <a:gd name="connsiteY411" fmla="*/ 4846643 h 6590780"/>
              <a:gd name="connsiteX412" fmla="*/ 6789292 w 7372080"/>
              <a:gd name="connsiteY412" fmla="*/ 4894720 h 6590780"/>
              <a:gd name="connsiteX413" fmla="*/ 6758203 w 7372080"/>
              <a:gd name="connsiteY413" fmla="*/ 4942293 h 6590780"/>
              <a:gd name="connsiteX414" fmla="*/ 6726405 w 7372080"/>
              <a:gd name="connsiteY414" fmla="*/ 4989352 h 6590780"/>
              <a:gd name="connsiteX415" fmla="*/ 6693905 w 7372080"/>
              <a:gd name="connsiteY415" fmla="*/ 5035892 h 6590780"/>
              <a:gd name="connsiteX416" fmla="*/ 6660713 w 7372080"/>
              <a:gd name="connsiteY416" fmla="*/ 5081905 h 6590780"/>
              <a:gd name="connsiteX417" fmla="*/ 6626833 w 7372080"/>
              <a:gd name="connsiteY417" fmla="*/ 5127382 h 6590780"/>
              <a:gd name="connsiteX418" fmla="*/ 6592273 w 7372080"/>
              <a:gd name="connsiteY418" fmla="*/ 5172317 h 6590780"/>
              <a:gd name="connsiteX419" fmla="*/ 6557044 w 7372080"/>
              <a:gd name="connsiteY419" fmla="*/ 5216701 h 6590780"/>
              <a:gd name="connsiteX420" fmla="*/ 6521151 w 7372080"/>
              <a:gd name="connsiteY420" fmla="*/ 5260527 h 6590780"/>
              <a:gd name="connsiteX421" fmla="*/ 6484601 w 7372080"/>
              <a:gd name="connsiteY421" fmla="*/ 5303789 h 6590780"/>
              <a:gd name="connsiteX422" fmla="*/ 6447402 w 7372080"/>
              <a:gd name="connsiteY422" fmla="*/ 5346478 h 6590780"/>
              <a:gd name="connsiteX423" fmla="*/ 6409564 w 7372080"/>
              <a:gd name="connsiteY423" fmla="*/ 5388586 h 6590780"/>
              <a:gd name="connsiteX424" fmla="*/ 6371091 w 7372080"/>
              <a:gd name="connsiteY424" fmla="*/ 5430106 h 6590780"/>
              <a:gd name="connsiteX425" fmla="*/ 6331992 w 7372080"/>
              <a:gd name="connsiteY425" fmla="*/ 5471031 h 6590780"/>
              <a:gd name="connsiteX426" fmla="*/ 6292276 w 7372080"/>
              <a:gd name="connsiteY426" fmla="*/ 5511352 h 6590780"/>
              <a:gd name="connsiteX427" fmla="*/ 6251948 w 7372080"/>
              <a:gd name="connsiteY427" fmla="*/ 5551062 h 6590780"/>
              <a:gd name="connsiteX428" fmla="*/ 6211018 w 7372080"/>
              <a:gd name="connsiteY428" fmla="*/ 5590154 h 6590780"/>
              <a:gd name="connsiteX429" fmla="*/ 6169493 w 7372080"/>
              <a:gd name="connsiteY429" fmla="*/ 5628621 h 6590780"/>
              <a:gd name="connsiteX430" fmla="*/ 6127379 w 7372080"/>
              <a:gd name="connsiteY430" fmla="*/ 5666454 h 6590780"/>
              <a:gd name="connsiteX431" fmla="*/ 6084685 w 7372080"/>
              <a:gd name="connsiteY431" fmla="*/ 5703646 h 6590780"/>
              <a:gd name="connsiteX432" fmla="*/ 6041419 w 7372080"/>
              <a:gd name="connsiteY432" fmla="*/ 5740189 h 6590780"/>
              <a:gd name="connsiteX433" fmla="*/ 5997586 w 7372080"/>
              <a:gd name="connsiteY433" fmla="*/ 5776077 h 6590780"/>
              <a:gd name="connsiteX434" fmla="*/ 5953196 w 7372080"/>
              <a:gd name="connsiteY434" fmla="*/ 5811300 h 6590780"/>
              <a:gd name="connsiteX435" fmla="*/ 5908256 w 7372080"/>
              <a:gd name="connsiteY435" fmla="*/ 5845853 h 6590780"/>
              <a:gd name="connsiteX436" fmla="*/ 5862773 w 7372080"/>
              <a:gd name="connsiteY436" fmla="*/ 5879727 h 6590780"/>
              <a:gd name="connsiteX437" fmla="*/ 5816756 w 7372080"/>
              <a:gd name="connsiteY437" fmla="*/ 5912914 h 6590780"/>
              <a:gd name="connsiteX438" fmla="*/ 5770211 w 7372080"/>
              <a:gd name="connsiteY438" fmla="*/ 5945407 h 6590780"/>
              <a:gd name="connsiteX439" fmla="*/ 5723146 w 7372080"/>
              <a:gd name="connsiteY439" fmla="*/ 5977198 h 6590780"/>
              <a:gd name="connsiteX440" fmla="*/ 5675568 w 7372080"/>
              <a:gd name="connsiteY440" fmla="*/ 6008280 h 6590780"/>
              <a:gd name="connsiteX441" fmla="*/ 5627487 w 7372080"/>
              <a:gd name="connsiteY441" fmla="*/ 6038645 h 6590780"/>
              <a:gd name="connsiteX442" fmla="*/ 5578907 w 7372080"/>
              <a:gd name="connsiteY442" fmla="*/ 6068287 h 6590780"/>
              <a:gd name="connsiteX443" fmla="*/ 5529838 w 7372080"/>
              <a:gd name="connsiteY443" fmla="*/ 6097196 h 6590780"/>
              <a:gd name="connsiteX444" fmla="*/ 5480288 w 7372080"/>
              <a:gd name="connsiteY444" fmla="*/ 6125365 h 6590780"/>
              <a:gd name="connsiteX445" fmla="*/ 5430262 w 7372080"/>
              <a:gd name="connsiteY445" fmla="*/ 6152787 h 6590780"/>
              <a:gd name="connsiteX446" fmla="*/ 5379770 w 7372080"/>
              <a:gd name="connsiteY446" fmla="*/ 6179455 h 6590780"/>
              <a:gd name="connsiteX447" fmla="*/ 5328819 w 7372080"/>
              <a:gd name="connsiteY447" fmla="*/ 6205360 h 6590780"/>
              <a:gd name="connsiteX448" fmla="*/ 5277416 w 7372080"/>
              <a:gd name="connsiteY448" fmla="*/ 6230495 h 6590780"/>
              <a:gd name="connsiteX449" fmla="*/ 5225569 w 7372080"/>
              <a:gd name="connsiteY449" fmla="*/ 6254852 h 6590780"/>
              <a:gd name="connsiteX450" fmla="*/ 5173285 w 7372080"/>
              <a:gd name="connsiteY450" fmla="*/ 6278424 h 6590780"/>
              <a:gd name="connsiteX451" fmla="*/ 5120574 w 7372080"/>
              <a:gd name="connsiteY451" fmla="*/ 6301203 h 6590780"/>
              <a:gd name="connsiteX452" fmla="*/ 5067439 w 7372080"/>
              <a:gd name="connsiteY452" fmla="*/ 6323183 h 6590780"/>
              <a:gd name="connsiteX453" fmla="*/ 5013892 w 7372080"/>
              <a:gd name="connsiteY453" fmla="*/ 6344353 h 6590780"/>
              <a:gd name="connsiteX454" fmla="*/ 4959940 w 7372080"/>
              <a:gd name="connsiteY454" fmla="*/ 6364708 h 6590780"/>
              <a:gd name="connsiteX455" fmla="*/ 4905588 w 7372080"/>
              <a:gd name="connsiteY455" fmla="*/ 6384240 h 6590780"/>
              <a:gd name="connsiteX456" fmla="*/ 4850846 w 7372080"/>
              <a:gd name="connsiteY456" fmla="*/ 6402942 h 6590780"/>
              <a:gd name="connsiteX457" fmla="*/ 4795720 w 7372080"/>
              <a:gd name="connsiteY457" fmla="*/ 6420804 h 6590780"/>
              <a:gd name="connsiteX458" fmla="*/ 4740220 w 7372080"/>
              <a:gd name="connsiteY458" fmla="*/ 6437820 h 6590780"/>
              <a:gd name="connsiteX459" fmla="*/ 4684351 w 7372080"/>
              <a:gd name="connsiteY459" fmla="*/ 6453984 h 6590780"/>
              <a:gd name="connsiteX460" fmla="*/ 4628122 w 7372080"/>
              <a:gd name="connsiteY460" fmla="*/ 6469285 h 6590780"/>
              <a:gd name="connsiteX461" fmla="*/ 4571542 w 7372080"/>
              <a:gd name="connsiteY461" fmla="*/ 6483717 h 6590780"/>
              <a:gd name="connsiteX462" fmla="*/ 4514615 w 7372080"/>
              <a:gd name="connsiteY462" fmla="*/ 6497274 h 6590780"/>
              <a:gd name="connsiteX463" fmla="*/ 4457353 w 7372080"/>
              <a:gd name="connsiteY463" fmla="*/ 6509945 h 6590780"/>
              <a:gd name="connsiteX464" fmla="*/ 4399760 w 7372080"/>
              <a:gd name="connsiteY464" fmla="*/ 6521726 h 6590780"/>
              <a:gd name="connsiteX465" fmla="*/ 4341846 w 7372080"/>
              <a:gd name="connsiteY465" fmla="*/ 6532607 h 6590780"/>
              <a:gd name="connsiteX466" fmla="*/ 4283617 w 7372080"/>
              <a:gd name="connsiteY466" fmla="*/ 6542581 h 6590780"/>
              <a:gd name="connsiteX467" fmla="*/ 4225082 w 7372080"/>
              <a:gd name="connsiteY467" fmla="*/ 6551641 h 6590780"/>
              <a:gd name="connsiteX468" fmla="*/ 4166249 w 7372080"/>
              <a:gd name="connsiteY468" fmla="*/ 6559778 h 6590780"/>
              <a:gd name="connsiteX469" fmla="*/ 4107126 w 7372080"/>
              <a:gd name="connsiteY469" fmla="*/ 6566987 h 6590780"/>
              <a:gd name="connsiteX470" fmla="*/ 4047719 w 7372080"/>
              <a:gd name="connsiteY470" fmla="*/ 6573257 h 6590780"/>
              <a:gd name="connsiteX471" fmla="*/ 3988035 w 7372080"/>
              <a:gd name="connsiteY471" fmla="*/ 6578584 h 6590780"/>
              <a:gd name="connsiteX472" fmla="*/ 3928085 w 7372080"/>
              <a:gd name="connsiteY472" fmla="*/ 6582958 h 6590780"/>
              <a:gd name="connsiteX473" fmla="*/ 3867874 w 7372080"/>
              <a:gd name="connsiteY473" fmla="*/ 6586372 h 6590780"/>
              <a:gd name="connsiteX474" fmla="*/ 3807412 w 7372080"/>
              <a:gd name="connsiteY474" fmla="*/ 6588818 h 6590780"/>
              <a:gd name="connsiteX475" fmla="*/ 3686040 w 7372080"/>
              <a:gd name="connsiteY475" fmla="*/ 6590780 h 6590780"/>
              <a:gd name="connsiteX476" fmla="*/ 3624815 w 7372080"/>
              <a:gd name="connsiteY476" fmla="*/ 6590281 h 6590780"/>
              <a:gd name="connsiteX477" fmla="*/ 3564107 w 7372080"/>
              <a:gd name="connsiteY477" fmla="*/ 6588800 h 6590780"/>
              <a:gd name="connsiteX478" fmla="*/ 3503644 w 7372080"/>
              <a:gd name="connsiteY478" fmla="*/ 6586345 h 6590780"/>
              <a:gd name="connsiteX479" fmla="*/ 3443434 w 7372080"/>
              <a:gd name="connsiteY479" fmla="*/ 6582921 h 6590780"/>
              <a:gd name="connsiteX480" fmla="*/ 3383485 w 7372080"/>
              <a:gd name="connsiteY480" fmla="*/ 6578537 h 6590780"/>
              <a:gd name="connsiteX481" fmla="*/ 3323803 w 7372080"/>
              <a:gd name="connsiteY481" fmla="*/ 6573203 h 6590780"/>
              <a:gd name="connsiteX482" fmla="*/ 3264398 w 7372080"/>
              <a:gd name="connsiteY482" fmla="*/ 6566923 h 6590780"/>
              <a:gd name="connsiteX483" fmla="*/ 3205275 w 7372080"/>
              <a:gd name="connsiteY483" fmla="*/ 6559707 h 6590780"/>
              <a:gd name="connsiteX484" fmla="*/ 3146444 w 7372080"/>
              <a:gd name="connsiteY484" fmla="*/ 6551560 h 6590780"/>
              <a:gd name="connsiteX485" fmla="*/ 3087911 w 7372080"/>
              <a:gd name="connsiteY485" fmla="*/ 6542492 h 6590780"/>
              <a:gd name="connsiteX486" fmla="*/ 3029686 w 7372080"/>
              <a:gd name="connsiteY486" fmla="*/ 6532508 h 6590780"/>
              <a:gd name="connsiteX487" fmla="*/ 2971773 w 7372080"/>
              <a:gd name="connsiteY487" fmla="*/ 6521618 h 6590780"/>
              <a:gd name="connsiteX488" fmla="*/ 2914184 w 7372080"/>
              <a:gd name="connsiteY488" fmla="*/ 6509830 h 6590780"/>
              <a:gd name="connsiteX489" fmla="*/ 2856924 w 7372080"/>
              <a:gd name="connsiteY489" fmla="*/ 6497149 h 6590780"/>
              <a:gd name="connsiteX490" fmla="*/ 2800001 w 7372080"/>
              <a:gd name="connsiteY490" fmla="*/ 6483585 h 6590780"/>
              <a:gd name="connsiteX491" fmla="*/ 2743422 w 7372080"/>
              <a:gd name="connsiteY491" fmla="*/ 6469144 h 6590780"/>
              <a:gd name="connsiteX492" fmla="*/ 2687196 w 7372080"/>
              <a:gd name="connsiteY492" fmla="*/ 6453834 h 6590780"/>
              <a:gd name="connsiteX493" fmla="*/ 2631332 w 7372080"/>
              <a:gd name="connsiteY493" fmla="*/ 6437663 h 6590780"/>
              <a:gd name="connsiteX494" fmla="*/ 2575834 w 7372080"/>
              <a:gd name="connsiteY494" fmla="*/ 6420638 h 6590780"/>
              <a:gd name="connsiteX495" fmla="*/ 2520712 w 7372080"/>
              <a:gd name="connsiteY495" fmla="*/ 6402767 h 6590780"/>
              <a:gd name="connsiteX496" fmla="*/ 2465974 w 7372080"/>
              <a:gd name="connsiteY496" fmla="*/ 6384058 h 6590780"/>
              <a:gd name="connsiteX497" fmla="*/ 2411626 w 7372080"/>
              <a:gd name="connsiteY497" fmla="*/ 6364519 h 6590780"/>
              <a:gd name="connsiteX498" fmla="*/ 2357677 w 7372080"/>
              <a:gd name="connsiteY498" fmla="*/ 6344156 h 6590780"/>
              <a:gd name="connsiteX499" fmla="*/ 2304136 w 7372080"/>
              <a:gd name="connsiteY499" fmla="*/ 6322978 h 6590780"/>
              <a:gd name="connsiteX500" fmla="*/ 2251005 w 7372080"/>
              <a:gd name="connsiteY500" fmla="*/ 6300992 h 6590780"/>
              <a:gd name="connsiteX501" fmla="*/ 2198297 w 7372080"/>
              <a:gd name="connsiteY501" fmla="*/ 6278205 h 6590780"/>
              <a:gd name="connsiteX502" fmla="*/ 2146019 w 7372080"/>
              <a:gd name="connsiteY502" fmla="*/ 6254625 h 6590780"/>
              <a:gd name="connsiteX503" fmla="*/ 2094176 w 7372080"/>
              <a:gd name="connsiteY503" fmla="*/ 6230260 h 6590780"/>
              <a:gd name="connsiteX504" fmla="*/ 2042778 w 7372080"/>
              <a:gd name="connsiteY504" fmla="*/ 6205118 h 6590780"/>
              <a:gd name="connsiteX505" fmla="*/ 1991830 w 7372080"/>
              <a:gd name="connsiteY505" fmla="*/ 6179206 h 6590780"/>
              <a:gd name="connsiteX506" fmla="*/ 1941344 w 7372080"/>
              <a:gd name="connsiteY506" fmla="*/ 6152532 h 6590780"/>
              <a:gd name="connsiteX507" fmla="*/ 1891323 w 7372080"/>
              <a:gd name="connsiteY507" fmla="*/ 6125103 h 6590780"/>
              <a:gd name="connsiteX508" fmla="*/ 1841776 w 7372080"/>
              <a:gd name="connsiteY508" fmla="*/ 6096927 h 6590780"/>
              <a:gd name="connsiteX509" fmla="*/ 1792713 w 7372080"/>
              <a:gd name="connsiteY509" fmla="*/ 6068011 h 6590780"/>
              <a:gd name="connsiteX510" fmla="*/ 1744139 w 7372080"/>
              <a:gd name="connsiteY510" fmla="*/ 6038363 h 6590780"/>
              <a:gd name="connsiteX511" fmla="*/ 1696062 w 7372080"/>
              <a:gd name="connsiteY511" fmla="*/ 6007991 h 6590780"/>
              <a:gd name="connsiteX512" fmla="*/ 1648489 w 7372080"/>
              <a:gd name="connsiteY512" fmla="*/ 5976903 h 6590780"/>
              <a:gd name="connsiteX513" fmla="*/ 1601429 w 7372080"/>
              <a:gd name="connsiteY513" fmla="*/ 5945105 h 6590780"/>
              <a:gd name="connsiteX514" fmla="*/ 1554889 w 7372080"/>
              <a:gd name="connsiteY514" fmla="*/ 5912605 h 6590780"/>
              <a:gd name="connsiteX515" fmla="*/ 1508877 w 7372080"/>
              <a:gd name="connsiteY515" fmla="*/ 5879412 h 6590780"/>
              <a:gd name="connsiteX516" fmla="*/ 1463400 w 7372080"/>
              <a:gd name="connsiteY516" fmla="*/ 5845532 h 6590780"/>
              <a:gd name="connsiteX517" fmla="*/ 1418465 w 7372080"/>
              <a:gd name="connsiteY517" fmla="*/ 5810974 h 6590780"/>
              <a:gd name="connsiteX518" fmla="*/ 1374080 w 7372080"/>
              <a:gd name="connsiteY518" fmla="*/ 5775744 h 6590780"/>
              <a:gd name="connsiteX519" fmla="*/ 1330254 w 7372080"/>
              <a:gd name="connsiteY519" fmla="*/ 5739850 h 6590780"/>
              <a:gd name="connsiteX520" fmla="*/ 1286992 w 7372080"/>
              <a:gd name="connsiteY520" fmla="*/ 5703301 h 6590780"/>
              <a:gd name="connsiteX521" fmla="*/ 1244304 w 7372080"/>
              <a:gd name="connsiteY521" fmla="*/ 5666102 h 6590780"/>
              <a:gd name="connsiteX522" fmla="*/ 1202196 w 7372080"/>
              <a:gd name="connsiteY522" fmla="*/ 5628263 h 6590780"/>
              <a:gd name="connsiteX523" fmla="*/ 1160676 w 7372080"/>
              <a:gd name="connsiteY523" fmla="*/ 5589791 h 6590780"/>
              <a:gd name="connsiteX524" fmla="*/ 1119752 w 7372080"/>
              <a:gd name="connsiteY524" fmla="*/ 5550693 h 6590780"/>
              <a:gd name="connsiteX525" fmla="*/ 1079430 w 7372080"/>
              <a:gd name="connsiteY525" fmla="*/ 5510976 h 6590780"/>
              <a:gd name="connsiteX526" fmla="*/ 1039719 w 7372080"/>
              <a:gd name="connsiteY526" fmla="*/ 5470649 h 6590780"/>
              <a:gd name="connsiteX527" fmla="*/ 1000626 w 7372080"/>
              <a:gd name="connsiteY527" fmla="*/ 5429719 h 6590780"/>
              <a:gd name="connsiteX528" fmla="*/ 962160 w 7372080"/>
              <a:gd name="connsiteY528" fmla="*/ 5388193 h 6590780"/>
              <a:gd name="connsiteX529" fmla="*/ 924327 w 7372080"/>
              <a:gd name="connsiteY529" fmla="*/ 5346079 h 6590780"/>
              <a:gd name="connsiteX530" fmla="*/ 887134 w 7372080"/>
              <a:gd name="connsiteY530" fmla="*/ 5303386 h 6590780"/>
              <a:gd name="connsiteX531" fmla="*/ 850591 w 7372080"/>
              <a:gd name="connsiteY531" fmla="*/ 5260118 h 6590780"/>
              <a:gd name="connsiteX532" fmla="*/ 814704 w 7372080"/>
              <a:gd name="connsiteY532" fmla="*/ 5216287 h 6590780"/>
              <a:gd name="connsiteX533" fmla="*/ 779480 w 7372080"/>
              <a:gd name="connsiteY533" fmla="*/ 5171897 h 6590780"/>
              <a:gd name="connsiteX534" fmla="*/ 744928 w 7372080"/>
              <a:gd name="connsiteY534" fmla="*/ 5126957 h 6590780"/>
              <a:gd name="connsiteX535" fmla="*/ 711054 w 7372080"/>
              <a:gd name="connsiteY535" fmla="*/ 5081474 h 6590780"/>
              <a:gd name="connsiteX536" fmla="*/ 677867 w 7372080"/>
              <a:gd name="connsiteY536" fmla="*/ 5035456 h 6590780"/>
              <a:gd name="connsiteX537" fmla="*/ 645374 w 7372080"/>
              <a:gd name="connsiteY537" fmla="*/ 4988911 h 6590780"/>
              <a:gd name="connsiteX538" fmla="*/ 613582 w 7372080"/>
              <a:gd name="connsiteY538" fmla="*/ 4941846 h 6590780"/>
              <a:gd name="connsiteX539" fmla="*/ 582500 w 7372080"/>
              <a:gd name="connsiteY539" fmla="*/ 4894269 h 6590780"/>
              <a:gd name="connsiteX540" fmla="*/ 552135 w 7372080"/>
              <a:gd name="connsiteY540" fmla="*/ 4846187 h 6590780"/>
              <a:gd name="connsiteX541" fmla="*/ 522494 w 7372080"/>
              <a:gd name="connsiteY541" fmla="*/ 4797608 h 6590780"/>
              <a:gd name="connsiteX542" fmla="*/ 493585 w 7372080"/>
              <a:gd name="connsiteY542" fmla="*/ 4748539 h 6590780"/>
              <a:gd name="connsiteX543" fmla="*/ 465415 w 7372080"/>
              <a:gd name="connsiteY543" fmla="*/ 4698988 h 6590780"/>
              <a:gd name="connsiteX544" fmla="*/ 437993 w 7372080"/>
              <a:gd name="connsiteY544" fmla="*/ 4648963 h 6590780"/>
              <a:gd name="connsiteX545" fmla="*/ 411326 w 7372080"/>
              <a:gd name="connsiteY545" fmla="*/ 4598471 h 6590780"/>
              <a:gd name="connsiteX546" fmla="*/ 385421 w 7372080"/>
              <a:gd name="connsiteY546" fmla="*/ 4547520 h 6590780"/>
              <a:gd name="connsiteX547" fmla="*/ 360286 w 7372080"/>
              <a:gd name="connsiteY547" fmla="*/ 4496117 h 6590780"/>
              <a:gd name="connsiteX548" fmla="*/ 335928 w 7372080"/>
              <a:gd name="connsiteY548" fmla="*/ 4444270 h 6590780"/>
              <a:gd name="connsiteX549" fmla="*/ 312356 w 7372080"/>
              <a:gd name="connsiteY549" fmla="*/ 4391987 h 6590780"/>
              <a:gd name="connsiteX550" fmla="*/ 289577 w 7372080"/>
              <a:gd name="connsiteY550" fmla="*/ 4339274 h 6590780"/>
              <a:gd name="connsiteX551" fmla="*/ 267598 w 7372080"/>
              <a:gd name="connsiteY551" fmla="*/ 4286140 h 6590780"/>
              <a:gd name="connsiteX552" fmla="*/ 246427 w 7372080"/>
              <a:gd name="connsiteY552" fmla="*/ 4232594 h 6590780"/>
              <a:gd name="connsiteX553" fmla="*/ 226072 w 7372080"/>
              <a:gd name="connsiteY553" fmla="*/ 4178640 h 6590780"/>
              <a:gd name="connsiteX554" fmla="*/ 206540 w 7372080"/>
              <a:gd name="connsiteY554" fmla="*/ 4124289 h 6590780"/>
              <a:gd name="connsiteX555" fmla="*/ 187839 w 7372080"/>
              <a:gd name="connsiteY555" fmla="*/ 4069547 h 6590780"/>
              <a:gd name="connsiteX556" fmla="*/ 169976 w 7372080"/>
              <a:gd name="connsiteY556" fmla="*/ 4014421 h 6590780"/>
              <a:gd name="connsiteX557" fmla="*/ 152960 w 7372080"/>
              <a:gd name="connsiteY557" fmla="*/ 3958920 h 6590780"/>
              <a:gd name="connsiteX558" fmla="*/ 136797 w 7372080"/>
              <a:gd name="connsiteY558" fmla="*/ 3903052 h 6590780"/>
              <a:gd name="connsiteX559" fmla="*/ 121495 w 7372080"/>
              <a:gd name="connsiteY559" fmla="*/ 3846823 h 6590780"/>
              <a:gd name="connsiteX560" fmla="*/ 107063 w 7372080"/>
              <a:gd name="connsiteY560" fmla="*/ 3790242 h 6590780"/>
              <a:gd name="connsiteX561" fmla="*/ 93506 w 7372080"/>
              <a:gd name="connsiteY561" fmla="*/ 3733316 h 6590780"/>
              <a:gd name="connsiteX562" fmla="*/ 80834 w 7372080"/>
              <a:gd name="connsiteY562" fmla="*/ 3676053 h 6590780"/>
              <a:gd name="connsiteX563" fmla="*/ 69054 w 7372080"/>
              <a:gd name="connsiteY563" fmla="*/ 3618461 h 6590780"/>
              <a:gd name="connsiteX564" fmla="*/ 58173 w 7372080"/>
              <a:gd name="connsiteY564" fmla="*/ 3560547 h 6590780"/>
              <a:gd name="connsiteX565" fmla="*/ 48199 w 7372080"/>
              <a:gd name="connsiteY565" fmla="*/ 3502318 h 6590780"/>
              <a:gd name="connsiteX566" fmla="*/ 39139 w 7372080"/>
              <a:gd name="connsiteY566" fmla="*/ 3443784 h 6590780"/>
              <a:gd name="connsiteX567" fmla="*/ 31001 w 7372080"/>
              <a:gd name="connsiteY567" fmla="*/ 3384951 h 6590780"/>
              <a:gd name="connsiteX568" fmla="*/ 23793 w 7372080"/>
              <a:gd name="connsiteY568" fmla="*/ 3325827 h 6590780"/>
              <a:gd name="connsiteX569" fmla="*/ 17523 w 7372080"/>
              <a:gd name="connsiteY569" fmla="*/ 3266419 h 6590780"/>
              <a:gd name="connsiteX570" fmla="*/ 12196 w 7372080"/>
              <a:gd name="connsiteY570" fmla="*/ 3206736 h 6590780"/>
              <a:gd name="connsiteX571" fmla="*/ 7823 w 7372080"/>
              <a:gd name="connsiteY571" fmla="*/ 3146786 h 6590780"/>
              <a:gd name="connsiteX572" fmla="*/ 4409 w 7372080"/>
              <a:gd name="connsiteY572" fmla="*/ 3086576 h 6590780"/>
              <a:gd name="connsiteX573" fmla="*/ 1962 w 7372080"/>
              <a:gd name="connsiteY573" fmla="*/ 3026113 h 6590780"/>
              <a:gd name="connsiteX574" fmla="*/ 0 w 7372080"/>
              <a:gd name="connsiteY574" fmla="*/ 2904741 h 6590780"/>
              <a:gd name="connsiteX575" fmla="*/ 500 w 7372080"/>
              <a:gd name="connsiteY575" fmla="*/ 2843514 h 6590780"/>
              <a:gd name="connsiteX576" fmla="*/ 1980 w 7372080"/>
              <a:gd name="connsiteY576" fmla="*/ 2782807 h 6590780"/>
              <a:gd name="connsiteX577" fmla="*/ 4436 w 7372080"/>
              <a:gd name="connsiteY577" fmla="*/ 2722345 h 6590780"/>
              <a:gd name="connsiteX578" fmla="*/ 7859 w 7372080"/>
              <a:gd name="connsiteY578" fmla="*/ 2662135 h 6590780"/>
              <a:gd name="connsiteX579" fmla="*/ 12242 w 7372080"/>
              <a:gd name="connsiteY579" fmla="*/ 2602186 h 6590780"/>
              <a:gd name="connsiteX580" fmla="*/ 17577 w 7372080"/>
              <a:gd name="connsiteY580" fmla="*/ 2542504 h 6590780"/>
              <a:gd name="connsiteX581" fmla="*/ 23857 w 7372080"/>
              <a:gd name="connsiteY581" fmla="*/ 2483098 h 6590780"/>
              <a:gd name="connsiteX582" fmla="*/ 31074 w 7372080"/>
              <a:gd name="connsiteY582" fmla="*/ 2423976 h 6590780"/>
              <a:gd name="connsiteX583" fmla="*/ 39221 w 7372080"/>
              <a:gd name="connsiteY583" fmla="*/ 2365145 h 6590780"/>
              <a:gd name="connsiteX584" fmla="*/ 48289 w 7372080"/>
              <a:gd name="connsiteY584" fmla="*/ 2306613 h 6590780"/>
              <a:gd name="connsiteX585" fmla="*/ 58272 w 7372080"/>
              <a:gd name="connsiteY585" fmla="*/ 2248386 h 6590780"/>
              <a:gd name="connsiteX586" fmla="*/ 69161 w 7372080"/>
              <a:gd name="connsiteY586" fmla="*/ 2190474 h 6590780"/>
              <a:gd name="connsiteX587" fmla="*/ 80950 w 7372080"/>
              <a:gd name="connsiteY587" fmla="*/ 2132884 h 6590780"/>
              <a:gd name="connsiteX588" fmla="*/ 93631 w 7372080"/>
              <a:gd name="connsiteY588" fmla="*/ 2075624 h 6590780"/>
              <a:gd name="connsiteX589" fmla="*/ 107196 w 7372080"/>
              <a:gd name="connsiteY589" fmla="*/ 2018701 h 6590780"/>
              <a:gd name="connsiteX590" fmla="*/ 121637 w 7372080"/>
              <a:gd name="connsiteY590" fmla="*/ 1962123 h 6590780"/>
              <a:gd name="connsiteX591" fmla="*/ 136946 w 7372080"/>
              <a:gd name="connsiteY591" fmla="*/ 1905897 h 6590780"/>
              <a:gd name="connsiteX592" fmla="*/ 153117 w 7372080"/>
              <a:gd name="connsiteY592" fmla="*/ 1850032 h 6590780"/>
              <a:gd name="connsiteX593" fmla="*/ 170142 w 7372080"/>
              <a:gd name="connsiteY593" fmla="*/ 1794535 h 6590780"/>
              <a:gd name="connsiteX594" fmla="*/ 188012 w 7372080"/>
              <a:gd name="connsiteY594" fmla="*/ 1739413 h 6590780"/>
              <a:gd name="connsiteX595" fmla="*/ 206722 w 7372080"/>
              <a:gd name="connsiteY595" fmla="*/ 1684675 h 6590780"/>
              <a:gd name="connsiteX596" fmla="*/ 226261 w 7372080"/>
              <a:gd name="connsiteY596" fmla="*/ 1630327 h 6590780"/>
              <a:gd name="connsiteX597" fmla="*/ 246625 w 7372080"/>
              <a:gd name="connsiteY597" fmla="*/ 1576378 h 6590780"/>
              <a:gd name="connsiteX598" fmla="*/ 267803 w 7372080"/>
              <a:gd name="connsiteY598" fmla="*/ 1522835 h 6590780"/>
              <a:gd name="connsiteX599" fmla="*/ 289790 w 7372080"/>
              <a:gd name="connsiteY599" fmla="*/ 1469706 h 6590780"/>
              <a:gd name="connsiteX600" fmla="*/ 312577 w 7372080"/>
              <a:gd name="connsiteY600" fmla="*/ 1416998 h 6590780"/>
              <a:gd name="connsiteX601" fmla="*/ 336156 w 7372080"/>
              <a:gd name="connsiteY601" fmla="*/ 1364719 h 6590780"/>
              <a:gd name="connsiteX602" fmla="*/ 360521 w 7372080"/>
              <a:gd name="connsiteY602" fmla="*/ 1312876 h 6590780"/>
              <a:gd name="connsiteX603" fmla="*/ 385663 w 7372080"/>
              <a:gd name="connsiteY603" fmla="*/ 1261478 h 6590780"/>
              <a:gd name="connsiteX604" fmla="*/ 411575 w 7372080"/>
              <a:gd name="connsiteY604" fmla="*/ 1210531 h 6590780"/>
              <a:gd name="connsiteX605" fmla="*/ 438249 w 7372080"/>
              <a:gd name="connsiteY605" fmla="*/ 1160044 h 6590780"/>
              <a:gd name="connsiteX606" fmla="*/ 465679 w 7372080"/>
              <a:gd name="connsiteY606" fmla="*/ 1110023 h 6590780"/>
              <a:gd name="connsiteX607" fmla="*/ 493855 w 7372080"/>
              <a:gd name="connsiteY607" fmla="*/ 1060477 h 6590780"/>
              <a:gd name="connsiteX608" fmla="*/ 522771 w 7372080"/>
              <a:gd name="connsiteY608" fmla="*/ 1011414 h 6590780"/>
              <a:gd name="connsiteX609" fmla="*/ 552418 w 7372080"/>
              <a:gd name="connsiteY609" fmla="*/ 962839 h 6590780"/>
              <a:gd name="connsiteX610" fmla="*/ 582790 w 7372080"/>
              <a:gd name="connsiteY610" fmla="*/ 914762 h 6590780"/>
              <a:gd name="connsiteX611" fmla="*/ 613879 w 7372080"/>
              <a:gd name="connsiteY611" fmla="*/ 867190 h 6590780"/>
              <a:gd name="connsiteX612" fmla="*/ 645677 w 7372080"/>
              <a:gd name="connsiteY612" fmla="*/ 820130 h 6590780"/>
              <a:gd name="connsiteX613" fmla="*/ 678176 w 7372080"/>
              <a:gd name="connsiteY613" fmla="*/ 773590 h 6590780"/>
              <a:gd name="connsiteX614" fmla="*/ 711370 w 7372080"/>
              <a:gd name="connsiteY614" fmla="*/ 727578 h 6590780"/>
              <a:gd name="connsiteX615" fmla="*/ 745249 w 7372080"/>
              <a:gd name="connsiteY615" fmla="*/ 682101 h 6590780"/>
              <a:gd name="connsiteX616" fmla="*/ 779808 w 7372080"/>
              <a:gd name="connsiteY616" fmla="*/ 637166 h 6590780"/>
              <a:gd name="connsiteX617" fmla="*/ 815038 w 7372080"/>
              <a:gd name="connsiteY617" fmla="*/ 592782 h 6590780"/>
              <a:gd name="connsiteX618" fmla="*/ 850931 w 7372080"/>
              <a:gd name="connsiteY618" fmla="*/ 548955 h 6590780"/>
              <a:gd name="connsiteX619" fmla="*/ 887481 w 7372080"/>
              <a:gd name="connsiteY619" fmla="*/ 505693 h 6590780"/>
              <a:gd name="connsiteX620" fmla="*/ 924679 w 7372080"/>
              <a:gd name="connsiteY620" fmla="*/ 463005 h 6590780"/>
              <a:gd name="connsiteX621" fmla="*/ 962518 w 7372080"/>
              <a:gd name="connsiteY621" fmla="*/ 420897 h 6590780"/>
              <a:gd name="connsiteX622" fmla="*/ 1000990 w 7372080"/>
              <a:gd name="connsiteY622" fmla="*/ 379377 h 6590780"/>
              <a:gd name="connsiteX623" fmla="*/ 1040089 w 7372080"/>
              <a:gd name="connsiteY623" fmla="*/ 338452 h 6590780"/>
              <a:gd name="connsiteX624" fmla="*/ 1079805 w 7372080"/>
              <a:gd name="connsiteY624" fmla="*/ 298131 h 6590780"/>
              <a:gd name="connsiteX625" fmla="*/ 1120132 w 7372080"/>
              <a:gd name="connsiteY625" fmla="*/ 258420 h 6590780"/>
              <a:gd name="connsiteX626" fmla="*/ 1161062 w 7372080"/>
              <a:gd name="connsiteY626" fmla="*/ 219328 h 6590780"/>
              <a:gd name="connsiteX627" fmla="*/ 1202588 w 7372080"/>
              <a:gd name="connsiteY627" fmla="*/ 180861 h 6590780"/>
              <a:gd name="connsiteX628" fmla="*/ 1244701 w 7372080"/>
              <a:gd name="connsiteY628" fmla="*/ 143028 h 6590780"/>
              <a:gd name="connsiteX629" fmla="*/ 1287395 w 7372080"/>
              <a:gd name="connsiteY629" fmla="*/ 105836 h 6590780"/>
              <a:gd name="connsiteX630" fmla="*/ 1330662 w 7372080"/>
              <a:gd name="connsiteY630" fmla="*/ 69293 h 6590780"/>
              <a:gd name="connsiteX631" fmla="*/ 1374494 w 7372080"/>
              <a:gd name="connsiteY631" fmla="*/ 33405 h 659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</a:cxnLst>
            <a:rect l="l" t="t" r="r" b="b"/>
            <a:pathLst>
              <a:path w="7372080" h="6590780">
                <a:moveTo>
                  <a:pt x="1416592" y="0"/>
                </a:moveTo>
                <a:lnTo>
                  <a:pt x="1531923" y="0"/>
                </a:lnTo>
                <a:lnTo>
                  <a:pt x="1505550" y="19647"/>
                </a:lnTo>
                <a:lnTo>
                  <a:pt x="1461464" y="53553"/>
                </a:lnTo>
                <a:lnTo>
                  <a:pt x="1417916" y="88119"/>
                </a:lnTo>
                <a:lnTo>
                  <a:pt x="1374916" y="123335"/>
                </a:lnTo>
                <a:lnTo>
                  <a:pt x="1332470" y="159196"/>
                </a:lnTo>
                <a:lnTo>
                  <a:pt x="1290586" y="195693"/>
                </a:lnTo>
                <a:lnTo>
                  <a:pt x="1249271" y="232819"/>
                </a:lnTo>
                <a:lnTo>
                  <a:pt x="1208533" y="270567"/>
                </a:lnTo>
                <a:lnTo>
                  <a:pt x="1168380" y="308929"/>
                </a:lnTo>
                <a:lnTo>
                  <a:pt x="1128818" y="347897"/>
                </a:lnTo>
                <a:lnTo>
                  <a:pt x="1089855" y="387465"/>
                </a:lnTo>
                <a:lnTo>
                  <a:pt x="1051499" y="427625"/>
                </a:lnTo>
                <a:lnTo>
                  <a:pt x="1013757" y="468368"/>
                </a:lnTo>
                <a:lnTo>
                  <a:pt x="976637" y="509689"/>
                </a:lnTo>
                <a:lnTo>
                  <a:pt x="940146" y="551578"/>
                </a:lnTo>
                <a:lnTo>
                  <a:pt x="904292" y="594030"/>
                </a:lnTo>
                <a:lnTo>
                  <a:pt x="869081" y="637035"/>
                </a:lnTo>
                <a:lnTo>
                  <a:pt x="834521" y="680588"/>
                </a:lnTo>
                <a:lnTo>
                  <a:pt x="800621" y="724680"/>
                </a:lnTo>
                <a:lnTo>
                  <a:pt x="767388" y="769304"/>
                </a:lnTo>
                <a:lnTo>
                  <a:pt x="734827" y="814452"/>
                </a:lnTo>
                <a:lnTo>
                  <a:pt x="702948" y="860118"/>
                </a:lnTo>
                <a:lnTo>
                  <a:pt x="671758" y="906293"/>
                </a:lnTo>
                <a:lnTo>
                  <a:pt x="641264" y="952969"/>
                </a:lnTo>
                <a:lnTo>
                  <a:pt x="611474" y="1000141"/>
                </a:lnTo>
                <a:lnTo>
                  <a:pt x="582395" y="1047800"/>
                </a:lnTo>
                <a:lnTo>
                  <a:pt x="554034" y="1095938"/>
                </a:lnTo>
                <a:lnTo>
                  <a:pt x="526399" y="1144549"/>
                </a:lnTo>
                <a:lnTo>
                  <a:pt x="499498" y="1193624"/>
                </a:lnTo>
                <a:lnTo>
                  <a:pt x="473337" y="1243157"/>
                </a:lnTo>
                <a:lnTo>
                  <a:pt x="447925" y="1293139"/>
                </a:lnTo>
                <a:lnTo>
                  <a:pt x="423268" y="1343564"/>
                </a:lnTo>
                <a:lnTo>
                  <a:pt x="399375" y="1394424"/>
                </a:lnTo>
                <a:lnTo>
                  <a:pt x="376252" y="1445712"/>
                </a:lnTo>
                <a:lnTo>
                  <a:pt x="353907" y="1497419"/>
                </a:lnTo>
                <a:lnTo>
                  <a:pt x="332347" y="1549539"/>
                </a:lnTo>
                <a:lnTo>
                  <a:pt x="311580" y="1602065"/>
                </a:lnTo>
                <a:lnTo>
                  <a:pt x="291613" y="1654988"/>
                </a:lnTo>
                <a:lnTo>
                  <a:pt x="272454" y="1708302"/>
                </a:lnTo>
                <a:lnTo>
                  <a:pt x="254110" y="1761999"/>
                </a:lnTo>
                <a:lnTo>
                  <a:pt x="236589" y="1816072"/>
                </a:lnTo>
                <a:lnTo>
                  <a:pt x="219897" y="1870513"/>
                </a:lnTo>
                <a:lnTo>
                  <a:pt x="204043" y="1925314"/>
                </a:lnTo>
                <a:lnTo>
                  <a:pt x="189034" y="1980469"/>
                </a:lnTo>
                <a:lnTo>
                  <a:pt x="174877" y="2035971"/>
                </a:lnTo>
                <a:lnTo>
                  <a:pt x="161580" y="2091811"/>
                </a:lnTo>
                <a:lnTo>
                  <a:pt x="149149" y="2147982"/>
                </a:lnTo>
                <a:lnTo>
                  <a:pt x="137593" y="2204477"/>
                </a:lnTo>
                <a:lnTo>
                  <a:pt x="126919" y="2261289"/>
                </a:lnTo>
                <a:lnTo>
                  <a:pt x="117136" y="2318410"/>
                </a:lnTo>
                <a:lnTo>
                  <a:pt x="108248" y="2375834"/>
                </a:lnTo>
                <a:lnTo>
                  <a:pt x="100264" y="2433552"/>
                </a:lnTo>
                <a:lnTo>
                  <a:pt x="93193" y="2491557"/>
                </a:lnTo>
                <a:lnTo>
                  <a:pt x="87040" y="2549842"/>
                </a:lnTo>
                <a:lnTo>
                  <a:pt x="81815" y="2608400"/>
                </a:lnTo>
                <a:lnTo>
                  <a:pt x="77523" y="2667223"/>
                </a:lnTo>
                <a:lnTo>
                  <a:pt x="74174" y="2726304"/>
                </a:lnTo>
                <a:lnTo>
                  <a:pt x="71773" y="2785637"/>
                </a:lnTo>
                <a:lnTo>
                  <a:pt x="70329" y="2845212"/>
                </a:lnTo>
                <a:lnTo>
                  <a:pt x="69850" y="2904741"/>
                </a:lnTo>
                <a:lnTo>
                  <a:pt x="71791" y="3024415"/>
                </a:lnTo>
                <a:lnTo>
                  <a:pt x="74202" y="3083746"/>
                </a:lnTo>
                <a:lnTo>
                  <a:pt x="77560" y="3142827"/>
                </a:lnTo>
                <a:lnTo>
                  <a:pt x="81861" y="3201649"/>
                </a:lnTo>
                <a:lnTo>
                  <a:pt x="87096" y="3260205"/>
                </a:lnTo>
                <a:lnTo>
                  <a:pt x="93257" y="3318489"/>
                </a:lnTo>
                <a:lnTo>
                  <a:pt x="100338" y="3376492"/>
                </a:lnTo>
                <a:lnTo>
                  <a:pt x="108330" y="3434209"/>
                </a:lnTo>
                <a:lnTo>
                  <a:pt x="117226" y="3491629"/>
                </a:lnTo>
                <a:lnTo>
                  <a:pt x="127019" y="3548748"/>
                </a:lnTo>
                <a:lnTo>
                  <a:pt x="137702" y="3605558"/>
                </a:lnTo>
                <a:lnTo>
                  <a:pt x="149266" y="3662050"/>
                </a:lnTo>
                <a:lnTo>
                  <a:pt x="161705" y="3718219"/>
                </a:lnTo>
                <a:lnTo>
                  <a:pt x="175011" y="3774056"/>
                </a:lnTo>
                <a:lnTo>
                  <a:pt x="189177" y="3829554"/>
                </a:lnTo>
                <a:lnTo>
                  <a:pt x="204194" y="3884705"/>
                </a:lnTo>
                <a:lnTo>
                  <a:pt x="220057" y="3939504"/>
                </a:lnTo>
                <a:lnTo>
                  <a:pt x="236756" y="3993941"/>
                </a:lnTo>
                <a:lnTo>
                  <a:pt x="254286" y="4048010"/>
                </a:lnTo>
                <a:lnTo>
                  <a:pt x="272637" y="4101703"/>
                </a:lnTo>
                <a:lnTo>
                  <a:pt x="291804" y="4155013"/>
                </a:lnTo>
                <a:lnTo>
                  <a:pt x="311779" y="4207932"/>
                </a:lnTo>
                <a:lnTo>
                  <a:pt x="332553" y="4260454"/>
                </a:lnTo>
                <a:lnTo>
                  <a:pt x="354121" y="4312570"/>
                </a:lnTo>
                <a:lnTo>
                  <a:pt x="376473" y="4364273"/>
                </a:lnTo>
                <a:lnTo>
                  <a:pt x="399604" y="4415556"/>
                </a:lnTo>
                <a:lnTo>
                  <a:pt x="423504" y="4466411"/>
                </a:lnTo>
                <a:lnTo>
                  <a:pt x="448168" y="4516832"/>
                </a:lnTo>
                <a:lnTo>
                  <a:pt x="473588" y="4566810"/>
                </a:lnTo>
                <a:lnTo>
                  <a:pt x="499756" y="4616337"/>
                </a:lnTo>
                <a:lnTo>
                  <a:pt x="526664" y="4665408"/>
                </a:lnTo>
                <a:lnTo>
                  <a:pt x="554306" y="4714014"/>
                </a:lnTo>
                <a:lnTo>
                  <a:pt x="582673" y="4762147"/>
                </a:lnTo>
                <a:lnTo>
                  <a:pt x="611759" y="4809801"/>
                </a:lnTo>
                <a:lnTo>
                  <a:pt x="641556" y="4856967"/>
                </a:lnTo>
                <a:lnTo>
                  <a:pt x="672057" y="4903639"/>
                </a:lnTo>
                <a:lnTo>
                  <a:pt x="703253" y="4949809"/>
                </a:lnTo>
                <a:lnTo>
                  <a:pt x="735139" y="4995469"/>
                </a:lnTo>
                <a:lnTo>
                  <a:pt x="767705" y="5040612"/>
                </a:lnTo>
                <a:lnTo>
                  <a:pt x="800945" y="5085231"/>
                </a:lnTo>
                <a:lnTo>
                  <a:pt x="834852" y="5129317"/>
                </a:lnTo>
                <a:lnTo>
                  <a:pt x="869417" y="5172864"/>
                </a:lnTo>
                <a:lnTo>
                  <a:pt x="904634" y="5215865"/>
                </a:lnTo>
                <a:lnTo>
                  <a:pt x="940495" y="5258311"/>
                </a:lnTo>
                <a:lnTo>
                  <a:pt x="976992" y="5300195"/>
                </a:lnTo>
                <a:lnTo>
                  <a:pt x="1014118" y="5341509"/>
                </a:lnTo>
                <a:lnTo>
                  <a:pt x="1051866" y="5382247"/>
                </a:lnTo>
                <a:lnTo>
                  <a:pt x="1090228" y="5422401"/>
                </a:lnTo>
                <a:lnTo>
                  <a:pt x="1129196" y="5461964"/>
                </a:lnTo>
                <a:lnTo>
                  <a:pt x="1168764" y="5500926"/>
                </a:lnTo>
                <a:lnTo>
                  <a:pt x="1208924" y="5539282"/>
                </a:lnTo>
                <a:lnTo>
                  <a:pt x="1249667" y="5577024"/>
                </a:lnTo>
                <a:lnTo>
                  <a:pt x="1290988" y="5614144"/>
                </a:lnTo>
                <a:lnTo>
                  <a:pt x="1332877" y="5650636"/>
                </a:lnTo>
                <a:lnTo>
                  <a:pt x="1375329" y="5686490"/>
                </a:lnTo>
                <a:lnTo>
                  <a:pt x="1418334" y="5721701"/>
                </a:lnTo>
                <a:lnTo>
                  <a:pt x="1461887" y="5756260"/>
                </a:lnTo>
                <a:lnTo>
                  <a:pt x="1505979" y="5790160"/>
                </a:lnTo>
                <a:lnTo>
                  <a:pt x="1550603" y="5823394"/>
                </a:lnTo>
                <a:lnTo>
                  <a:pt x="1595751" y="5855954"/>
                </a:lnTo>
                <a:lnTo>
                  <a:pt x="1641417" y="5887833"/>
                </a:lnTo>
                <a:lnTo>
                  <a:pt x="1687591" y="5919023"/>
                </a:lnTo>
                <a:lnTo>
                  <a:pt x="1734269" y="5949517"/>
                </a:lnTo>
                <a:lnTo>
                  <a:pt x="1781440" y="5979307"/>
                </a:lnTo>
                <a:lnTo>
                  <a:pt x="1829099" y="6008386"/>
                </a:lnTo>
                <a:lnTo>
                  <a:pt x="1877238" y="6036747"/>
                </a:lnTo>
                <a:lnTo>
                  <a:pt x="1925848" y="6064382"/>
                </a:lnTo>
                <a:lnTo>
                  <a:pt x="1974924" y="6091284"/>
                </a:lnTo>
                <a:lnTo>
                  <a:pt x="2024456" y="6117444"/>
                </a:lnTo>
                <a:lnTo>
                  <a:pt x="2074438" y="6142856"/>
                </a:lnTo>
                <a:lnTo>
                  <a:pt x="2124864" y="6167513"/>
                </a:lnTo>
                <a:lnTo>
                  <a:pt x="2175723" y="6191407"/>
                </a:lnTo>
                <a:lnTo>
                  <a:pt x="2227011" y="6214530"/>
                </a:lnTo>
                <a:lnTo>
                  <a:pt x="2278719" y="6236875"/>
                </a:lnTo>
                <a:lnTo>
                  <a:pt x="2330839" y="6258434"/>
                </a:lnTo>
                <a:lnTo>
                  <a:pt x="2383364" y="6279200"/>
                </a:lnTo>
                <a:lnTo>
                  <a:pt x="2436288" y="6299167"/>
                </a:lnTo>
                <a:lnTo>
                  <a:pt x="2489601" y="6318326"/>
                </a:lnTo>
                <a:lnTo>
                  <a:pt x="2543298" y="6336669"/>
                </a:lnTo>
                <a:lnTo>
                  <a:pt x="2597373" y="6354192"/>
                </a:lnTo>
                <a:lnTo>
                  <a:pt x="2651812" y="6370882"/>
                </a:lnTo>
                <a:lnTo>
                  <a:pt x="2706613" y="6386737"/>
                </a:lnTo>
                <a:lnTo>
                  <a:pt x="2761769" y="6401747"/>
                </a:lnTo>
                <a:lnTo>
                  <a:pt x="2817270" y="6415903"/>
                </a:lnTo>
                <a:lnTo>
                  <a:pt x="2873109" y="6429201"/>
                </a:lnTo>
                <a:lnTo>
                  <a:pt x="2929280" y="6441630"/>
                </a:lnTo>
                <a:lnTo>
                  <a:pt x="2985776" y="6453186"/>
                </a:lnTo>
                <a:lnTo>
                  <a:pt x="3042588" y="6463860"/>
                </a:lnTo>
                <a:lnTo>
                  <a:pt x="3099710" y="6473646"/>
                </a:lnTo>
                <a:lnTo>
                  <a:pt x="3157133" y="6482533"/>
                </a:lnTo>
                <a:lnTo>
                  <a:pt x="3214851" y="6490516"/>
                </a:lnTo>
                <a:lnTo>
                  <a:pt x="3272856" y="6497588"/>
                </a:lnTo>
                <a:lnTo>
                  <a:pt x="3331141" y="6503739"/>
                </a:lnTo>
                <a:lnTo>
                  <a:pt x="3389698" y="6508965"/>
                </a:lnTo>
                <a:lnTo>
                  <a:pt x="3448522" y="6513257"/>
                </a:lnTo>
                <a:lnTo>
                  <a:pt x="3507604" y="6516607"/>
                </a:lnTo>
                <a:lnTo>
                  <a:pt x="3566937" y="6519008"/>
                </a:lnTo>
                <a:lnTo>
                  <a:pt x="3626511" y="6520451"/>
                </a:lnTo>
                <a:lnTo>
                  <a:pt x="3686040" y="6520930"/>
                </a:lnTo>
                <a:lnTo>
                  <a:pt x="3805714" y="6518988"/>
                </a:lnTo>
                <a:lnTo>
                  <a:pt x="3865046" y="6516579"/>
                </a:lnTo>
                <a:lnTo>
                  <a:pt x="3924126" y="6513219"/>
                </a:lnTo>
                <a:lnTo>
                  <a:pt x="3982948" y="6508920"/>
                </a:lnTo>
                <a:lnTo>
                  <a:pt x="4041504" y="6503684"/>
                </a:lnTo>
                <a:lnTo>
                  <a:pt x="4099788" y="6497523"/>
                </a:lnTo>
                <a:lnTo>
                  <a:pt x="4157791" y="6490442"/>
                </a:lnTo>
                <a:lnTo>
                  <a:pt x="4215508" y="6482450"/>
                </a:lnTo>
                <a:lnTo>
                  <a:pt x="4272928" y="6473554"/>
                </a:lnTo>
                <a:lnTo>
                  <a:pt x="4330047" y="6463761"/>
                </a:lnTo>
                <a:lnTo>
                  <a:pt x="4386857" y="6453078"/>
                </a:lnTo>
                <a:lnTo>
                  <a:pt x="4443350" y="6441513"/>
                </a:lnTo>
                <a:lnTo>
                  <a:pt x="4499518" y="6429075"/>
                </a:lnTo>
                <a:lnTo>
                  <a:pt x="4555355" y="6415769"/>
                </a:lnTo>
                <a:lnTo>
                  <a:pt x="4610853" y="6401603"/>
                </a:lnTo>
                <a:lnTo>
                  <a:pt x="4666005" y="6386586"/>
                </a:lnTo>
                <a:lnTo>
                  <a:pt x="4720802" y="6370724"/>
                </a:lnTo>
                <a:lnTo>
                  <a:pt x="4775241" y="6354024"/>
                </a:lnTo>
                <a:lnTo>
                  <a:pt x="4829309" y="6336495"/>
                </a:lnTo>
                <a:lnTo>
                  <a:pt x="4883002" y="6318143"/>
                </a:lnTo>
                <a:lnTo>
                  <a:pt x="4936312" y="6298976"/>
                </a:lnTo>
                <a:lnTo>
                  <a:pt x="4989232" y="6279001"/>
                </a:lnTo>
                <a:lnTo>
                  <a:pt x="5041753" y="6258227"/>
                </a:lnTo>
                <a:lnTo>
                  <a:pt x="5093869" y="6236660"/>
                </a:lnTo>
                <a:lnTo>
                  <a:pt x="5145572" y="6214307"/>
                </a:lnTo>
                <a:lnTo>
                  <a:pt x="5196856" y="6191177"/>
                </a:lnTo>
                <a:lnTo>
                  <a:pt x="5247711" y="6167276"/>
                </a:lnTo>
                <a:lnTo>
                  <a:pt x="5298131" y="6142612"/>
                </a:lnTo>
                <a:lnTo>
                  <a:pt x="5348108" y="6117193"/>
                </a:lnTo>
                <a:lnTo>
                  <a:pt x="5397636" y="6091025"/>
                </a:lnTo>
                <a:lnTo>
                  <a:pt x="5446707" y="6064117"/>
                </a:lnTo>
                <a:lnTo>
                  <a:pt x="5495313" y="6036475"/>
                </a:lnTo>
                <a:lnTo>
                  <a:pt x="5543446" y="6008107"/>
                </a:lnTo>
                <a:lnTo>
                  <a:pt x="5591100" y="5979021"/>
                </a:lnTo>
                <a:lnTo>
                  <a:pt x="5638267" y="5949224"/>
                </a:lnTo>
                <a:lnTo>
                  <a:pt x="5684939" y="5918724"/>
                </a:lnTo>
                <a:lnTo>
                  <a:pt x="5731108" y="5887527"/>
                </a:lnTo>
                <a:lnTo>
                  <a:pt x="5776768" y="5855642"/>
                </a:lnTo>
                <a:lnTo>
                  <a:pt x="5821912" y="5823076"/>
                </a:lnTo>
                <a:lnTo>
                  <a:pt x="5866530" y="5789836"/>
                </a:lnTo>
                <a:lnTo>
                  <a:pt x="5910616" y="5755929"/>
                </a:lnTo>
                <a:lnTo>
                  <a:pt x="5954165" y="5721364"/>
                </a:lnTo>
                <a:lnTo>
                  <a:pt x="5997164" y="5686147"/>
                </a:lnTo>
                <a:lnTo>
                  <a:pt x="6039610" y="5650286"/>
                </a:lnTo>
                <a:lnTo>
                  <a:pt x="6081495" y="5613789"/>
                </a:lnTo>
                <a:lnTo>
                  <a:pt x="6122809" y="5576663"/>
                </a:lnTo>
                <a:lnTo>
                  <a:pt x="6163547" y="5538915"/>
                </a:lnTo>
                <a:lnTo>
                  <a:pt x="6203700" y="5500553"/>
                </a:lnTo>
                <a:lnTo>
                  <a:pt x="6243264" y="5461584"/>
                </a:lnTo>
                <a:lnTo>
                  <a:pt x="6282226" y="5422017"/>
                </a:lnTo>
                <a:lnTo>
                  <a:pt x="6320582" y="5381858"/>
                </a:lnTo>
                <a:lnTo>
                  <a:pt x="6358323" y="5341114"/>
                </a:lnTo>
                <a:lnTo>
                  <a:pt x="6395444" y="5299794"/>
                </a:lnTo>
                <a:lnTo>
                  <a:pt x="6431936" y="5257905"/>
                </a:lnTo>
                <a:lnTo>
                  <a:pt x="6467790" y="5215453"/>
                </a:lnTo>
                <a:lnTo>
                  <a:pt x="6503001" y="5172447"/>
                </a:lnTo>
                <a:lnTo>
                  <a:pt x="6537561" y="5128895"/>
                </a:lnTo>
                <a:lnTo>
                  <a:pt x="6571461" y="5084802"/>
                </a:lnTo>
                <a:lnTo>
                  <a:pt x="6604694" y="5040178"/>
                </a:lnTo>
                <a:lnTo>
                  <a:pt x="6637254" y="4995030"/>
                </a:lnTo>
                <a:lnTo>
                  <a:pt x="6669134" y="4949365"/>
                </a:lnTo>
                <a:lnTo>
                  <a:pt x="6700323" y="4903190"/>
                </a:lnTo>
                <a:lnTo>
                  <a:pt x="6730818" y="4856512"/>
                </a:lnTo>
                <a:lnTo>
                  <a:pt x="6760608" y="4809342"/>
                </a:lnTo>
                <a:lnTo>
                  <a:pt x="6789686" y="4761683"/>
                </a:lnTo>
                <a:lnTo>
                  <a:pt x="6818047" y="4713544"/>
                </a:lnTo>
                <a:lnTo>
                  <a:pt x="6845683" y="4664933"/>
                </a:lnTo>
                <a:lnTo>
                  <a:pt x="6872583" y="4615859"/>
                </a:lnTo>
                <a:lnTo>
                  <a:pt x="6898744" y="4566326"/>
                </a:lnTo>
                <a:lnTo>
                  <a:pt x="6924157" y="4516343"/>
                </a:lnTo>
                <a:lnTo>
                  <a:pt x="6948813" y="4465918"/>
                </a:lnTo>
                <a:lnTo>
                  <a:pt x="6972706" y="4415059"/>
                </a:lnTo>
                <a:lnTo>
                  <a:pt x="6995830" y="4363771"/>
                </a:lnTo>
                <a:lnTo>
                  <a:pt x="7018175" y="4312064"/>
                </a:lnTo>
                <a:lnTo>
                  <a:pt x="7039735" y="4259943"/>
                </a:lnTo>
                <a:lnTo>
                  <a:pt x="7060501" y="4207418"/>
                </a:lnTo>
                <a:lnTo>
                  <a:pt x="7080467" y="4154494"/>
                </a:lnTo>
                <a:lnTo>
                  <a:pt x="7099626" y="4101180"/>
                </a:lnTo>
                <a:lnTo>
                  <a:pt x="7117969" y="4047483"/>
                </a:lnTo>
                <a:lnTo>
                  <a:pt x="7135493" y="3993409"/>
                </a:lnTo>
                <a:lnTo>
                  <a:pt x="7152183" y="3938970"/>
                </a:lnTo>
                <a:lnTo>
                  <a:pt x="7168037" y="3884168"/>
                </a:lnTo>
                <a:lnTo>
                  <a:pt x="7183047" y="3829012"/>
                </a:lnTo>
                <a:lnTo>
                  <a:pt x="7197204" y="3773512"/>
                </a:lnTo>
                <a:lnTo>
                  <a:pt x="7210500" y="3717672"/>
                </a:lnTo>
                <a:lnTo>
                  <a:pt x="7222931" y="3661500"/>
                </a:lnTo>
                <a:lnTo>
                  <a:pt x="7234486" y="3605005"/>
                </a:lnTo>
                <a:lnTo>
                  <a:pt x="7245159" y="3548192"/>
                </a:lnTo>
                <a:lnTo>
                  <a:pt x="7254946" y="3491071"/>
                </a:lnTo>
                <a:lnTo>
                  <a:pt x="7263833" y="3433649"/>
                </a:lnTo>
                <a:lnTo>
                  <a:pt x="7271816" y="3375930"/>
                </a:lnTo>
                <a:lnTo>
                  <a:pt x="7278888" y="3317925"/>
                </a:lnTo>
                <a:lnTo>
                  <a:pt x="7285040" y="3259640"/>
                </a:lnTo>
                <a:lnTo>
                  <a:pt x="7290265" y="3201082"/>
                </a:lnTo>
                <a:lnTo>
                  <a:pt x="7294556" y="3142259"/>
                </a:lnTo>
                <a:lnTo>
                  <a:pt x="7297908" y="3083177"/>
                </a:lnTo>
                <a:lnTo>
                  <a:pt x="7300308" y="3023846"/>
                </a:lnTo>
                <a:lnTo>
                  <a:pt x="7301751" y="2964270"/>
                </a:lnTo>
                <a:lnTo>
                  <a:pt x="7302230" y="2904741"/>
                </a:lnTo>
                <a:lnTo>
                  <a:pt x="7300288" y="2785067"/>
                </a:lnTo>
                <a:lnTo>
                  <a:pt x="7297878" y="2725736"/>
                </a:lnTo>
                <a:lnTo>
                  <a:pt x="7294519" y="2666655"/>
                </a:lnTo>
                <a:lnTo>
                  <a:pt x="7290219" y="2607833"/>
                </a:lnTo>
                <a:lnTo>
                  <a:pt x="7284985" y="2549276"/>
                </a:lnTo>
                <a:lnTo>
                  <a:pt x="7278823" y="2490993"/>
                </a:lnTo>
                <a:lnTo>
                  <a:pt x="7271743" y="2432989"/>
                </a:lnTo>
                <a:lnTo>
                  <a:pt x="7263751" y="2375273"/>
                </a:lnTo>
                <a:lnTo>
                  <a:pt x="7254854" y="2317853"/>
                </a:lnTo>
                <a:lnTo>
                  <a:pt x="7245061" y="2260733"/>
                </a:lnTo>
                <a:lnTo>
                  <a:pt x="7234378" y="2203924"/>
                </a:lnTo>
                <a:lnTo>
                  <a:pt x="7222814" y="2147432"/>
                </a:lnTo>
                <a:lnTo>
                  <a:pt x="7210375" y="2091263"/>
                </a:lnTo>
                <a:lnTo>
                  <a:pt x="7197069" y="2035426"/>
                </a:lnTo>
                <a:lnTo>
                  <a:pt x="7182904" y="1979928"/>
                </a:lnTo>
                <a:lnTo>
                  <a:pt x="7167886" y="1924777"/>
                </a:lnTo>
                <a:lnTo>
                  <a:pt x="7152024" y="1869978"/>
                </a:lnTo>
                <a:lnTo>
                  <a:pt x="7135323" y="1815541"/>
                </a:lnTo>
                <a:lnTo>
                  <a:pt x="7117795" y="1761471"/>
                </a:lnTo>
                <a:lnTo>
                  <a:pt x="7099443" y="1707779"/>
                </a:lnTo>
                <a:lnTo>
                  <a:pt x="7080275" y="1654470"/>
                </a:lnTo>
                <a:lnTo>
                  <a:pt x="7060301" y="1601550"/>
                </a:lnTo>
                <a:lnTo>
                  <a:pt x="7039528" y="1549028"/>
                </a:lnTo>
                <a:lnTo>
                  <a:pt x="7017960" y="1496913"/>
                </a:lnTo>
                <a:lnTo>
                  <a:pt x="6995607" y="1445209"/>
                </a:lnTo>
                <a:lnTo>
                  <a:pt x="6972477" y="1393926"/>
                </a:lnTo>
                <a:lnTo>
                  <a:pt x="6948577" y="1343071"/>
                </a:lnTo>
                <a:lnTo>
                  <a:pt x="6923912" y="1292651"/>
                </a:lnTo>
                <a:lnTo>
                  <a:pt x="6898493" y="1242672"/>
                </a:lnTo>
                <a:lnTo>
                  <a:pt x="6872325" y="1193145"/>
                </a:lnTo>
                <a:lnTo>
                  <a:pt x="6845416" y="1144074"/>
                </a:lnTo>
                <a:lnTo>
                  <a:pt x="6817775" y="1095468"/>
                </a:lnTo>
                <a:lnTo>
                  <a:pt x="6789407" y="1047335"/>
                </a:lnTo>
                <a:lnTo>
                  <a:pt x="6760321" y="999681"/>
                </a:lnTo>
                <a:lnTo>
                  <a:pt x="6730525" y="952515"/>
                </a:lnTo>
                <a:lnTo>
                  <a:pt x="6700024" y="905843"/>
                </a:lnTo>
                <a:lnTo>
                  <a:pt x="6668828" y="859673"/>
                </a:lnTo>
                <a:lnTo>
                  <a:pt x="6636942" y="814013"/>
                </a:lnTo>
                <a:lnTo>
                  <a:pt x="6604376" y="768870"/>
                </a:lnTo>
                <a:lnTo>
                  <a:pt x="6571135" y="724251"/>
                </a:lnTo>
                <a:lnTo>
                  <a:pt x="6537229" y="680165"/>
                </a:lnTo>
                <a:lnTo>
                  <a:pt x="6502663" y="636618"/>
                </a:lnTo>
                <a:lnTo>
                  <a:pt x="6467447" y="593617"/>
                </a:lnTo>
                <a:lnTo>
                  <a:pt x="6431586" y="551171"/>
                </a:lnTo>
                <a:lnTo>
                  <a:pt x="6395089" y="509287"/>
                </a:lnTo>
                <a:lnTo>
                  <a:pt x="6357963" y="467972"/>
                </a:lnTo>
                <a:lnTo>
                  <a:pt x="6320215" y="427235"/>
                </a:lnTo>
                <a:lnTo>
                  <a:pt x="6281853" y="387081"/>
                </a:lnTo>
                <a:lnTo>
                  <a:pt x="6242885" y="347519"/>
                </a:lnTo>
                <a:lnTo>
                  <a:pt x="6203317" y="308556"/>
                </a:lnTo>
                <a:lnTo>
                  <a:pt x="6163158" y="270201"/>
                </a:lnTo>
                <a:lnTo>
                  <a:pt x="6122415" y="232458"/>
                </a:lnTo>
                <a:lnTo>
                  <a:pt x="6081094" y="195338"/>
                </a:lnTo>
                <a:lnTo>
                  <a:pt x="6039204" y="158847"/>
                </a:lnTo>
                <a:lnTo>
                  <a:pt x="5996752" y="122993"/>
                </a:lnTo>
                <a:lnTo>
                  <a:pt x="5953747" y="87782"/>
                </a:lnTo>
                <a:lnTo>
                  <a:pt x="5910194" y="53223"/>
                </a:lnTo>
                <a:lnTo>
                  <a:pt x="5866103" y="19322"/>
                </a:lnTo>
                <a:lnTo>
                  <a:pt x="5840159" y="0"/>
                </a:lnTo>
                <a:lnTo>
                  <a:pt x="5955495" y="0"/>
                </a:lnTo>
                <a:lnTo>
                  <a:pt x="5998001" y="33739"/>
                </a:lnTo>
                <a:lnTo>
                  <a:pt x="6041827" y="69632"/>
                </a:lnTo>
                <a:lnTo>
                  <a:pt x="6085090" y="106182"/>
                </a:lnTo>
                <a:lnTo>
                  <a:pt x="6127778" y="143380"/>
                </a:lnTo>
                <a:lnTo>
                  <a:pt x="6169886" y="181219"/>
                </a:lnTo>
                <a:lnTo>
                  <a:pt x="6211406" y="219691"/>
                </a:lnTo>
                <a:lnTo>
                  <a:pt x="6252331" y="258790"/>
                </a:lnTo>
                <a:lnTo>
                  <a:pt x="6292652" y="298506"/>
                </a:lnTo>
                <a:lnTo>
                  <a:pt x="6332361" y="338833"/>
                </a:lnTo>
                <a:lnTo>
                  <a:pt x="6371454" y="379763"/>
                </a:lnTo>
                <a:lnTo>
                  <a:pt x="6409921" y="421289"/>
                </a:lnTo>
                <a:lnTo>
                  <a:pt x="6447754" y="463402"/>
                </a:lnTo>
                <a:lnTo>
                  <a:pt x="6484946" y="506096"/>
                </a:lnTo>
                <a:lnTo>
                  <a:pt x="6521490" y="549364"/>
                </a:lnTo>
                <a:lnTo>
                  <a:pt x="6557376" y="593196"/>
                </a:lnTo>
                <a:lnTo>
                  <a:pt x="6592601" y="637585"/>
                </a:lnTo>
                <a:lnTo>
                  <a:pt x="6627154" y="682526"/>
                </a:lnTo>
                <a:lnTo>
                  <a:pt x="6661027" y="728008"/>
                </a:lnTo>
                <a:lnTo>
                  <a:pt x="6694215" y="774026"/>
                </a:lnTo>
                <a:lnTo>
                  <a:pt x="6726706" y="820571"/>
                </a:lnTo>
                <a:lnTo>
                  <a:pt x="6758498" y="867636"/>
                </a:lnTo>
                <a:lnTo>
                  <a:pt x="6789580" y="915213"/>
                </a:lnTo>
                <a:lnTo>
                  <a:pt x="6819946" y="963295"/>
                </a:lnTo>
                <a:lnTo>
                  <a:pt x="6849586" y="1011874"/>
                </a:lnTo>
                <a:lnTo>
                  <a:pt x="6878496" y="1060943"/>
                </a:lnTo>
                <a:lnTo>
                  <a:pt x="6906665" y="1110494"/>
                </a:lnTo>
                <a:lnTo>
                  <a:pt x="6934087" y="1160519"/>
                </a:lnTo>
                <a:lnTo>
                  <a:pt x="6960756" y="1211012"/>
                </a:lnTo>
                <a:lnTo>
                  <a:pt x="6986659" y="1261962"/>
                </a:lnTo>
                <a:lnTo>
                  <a:pt x="7011794" y="1313365"/>
                </a:lnTo>
                <a:lnTo>
                  <a:pt x="7036153" y="1365213"/>
                </a:lnTo>
                <a:lnTo>
                  <a:pt x="7059724" y="1417496"/>
                </a:lnTo>
                <a:lnTo>
                  <a:pt x="7082503" y="1470208"/>
                </a:lnTo>
                <a:lnTo>
                  <a:pt x="7104483" y="1523342"/>
                </a:lnTo>
                <a:lnTo>
                  <a:pt x="7125654" y="1576889"/>
                </a:lnTo>
                <a:lnTo>
                  <a:pt x="7146008" y="1630842"/>
                </a:lnTo>
                <a:lnTo>
                  <a:pt x="7165540" y="1685193"/>
                </a:lnTo>
                <a:lnTo>
                  <a:pt x="7184242" y="1739936"/>
                </a:lnTo>
                <a:lnTo>
                  <a:pt x="7202104" y="1795060"/>
                </a:lnTo>
                <a:lnTo>
                  <a:pt x="7219120" y="1850562"/>
                </a:lnTo>
                <a:lnTo>
                  <a:pt x="7235283" y="1906430"/>
                </a:lnTo>
                <a:lnTo>
                  <a:pt x="7250585" y="1962658"/>
                </a:lnTo>
                <a:lnTo>
                  <a:pt x="7265018" y="2019240"/>
                </a:lnTo>
                <a:lnTo>
                  <a:pt x="7278574" y="2076166"/>
                </a:lnTo>
                <a:lnTo>
                  <a:pt x="7291246" y="2133428"/>
                </a:lnTo>
                <a:lnTo>
                  <a:pt x="7303027" y="2191021"/>
                </a:lnTo>
                <a:lnTo>
                  <a:pt x="7313908" y="2248935"/>
                </a:lnTo>
                <a:lnTo>
                  <a:pt x="7323881" y="2307163"/>
                </a:lnTo>
                <a:lnTo>
                  <a:pt x="7332942" y="2365698"/>
                </a:lnTo>
                <a:lnTo>
                  <a:pt x="7341078" y="2424531"/>
                </a:lnTo>
                <a:lnTo>
                  <a:pt x="7348287" y="2483655"/>
                </a:lnTo>
                <a:lnTo>
                  <a:pt x="7354558" y="2543063"/>
                </a:lnTo>
                <a:lnTo>
                  <a:pt x="7359883" y="2602745"/>
                </a:lnTo>
                <a:lnTo>
                  <a:pt x="7364257" y="2662696"/>
                </a:lnTo>
                <a:lnTo>
                  <a:pt x="7367671" y="2722906"/>
                </a:lnTo>
                <a:lnTo>
                  <a:pt x="7370118" y="2783369"/>
                </a:lnTo>
                <a:lnTo>
                  <a:pt x="7372080" y="2904741"/>
                </a:lnTo>
                <a:lnTo>
                  <a:pt x="7371581" y="2965968"/>
                </a:lnTo>
                <a:lnTo>
                  <a:pt x="7370100" y="3026675"/>
                </a:lnTo>
                <a:lnTo>
                  <a:pt x="7367645" y="3087138"/>
                </a:lnTo>
                <a:lnTo>
                  <a:pt x="7364220" y="3147346"/>
                </a:lnTo>
                <a:lnTo>
                  <a:pt x="7359837" y="3207296"/>
                </a:lnTo>
                <a:lnTo>
                  <a:pt x="7354504" y="3266977"/>
                </a:lnTo>
                <a:lnTo>
                  <a:pt x="7348223" y="3326383"/>
                </a:lnTo>
                <a:lnTo>
                  <a:pt x="7341007" y="3385506"/>
                </a:lnTo>
                <a:lnTo>
                  <a:pt x="7332860" y="3444337"/>
                </a:lnTo>
                <a:lnTo>
                  <a:pt x="7323792" y="3502871"/>
                </a:lnTo>
                <a:lnTo>
                  <a:pt x="7313808" y="3561095"/>
                </a:lnTo>
                <a:lnTo>
                  <a:pt x="7302918" y="3619007"/>
                </a:lnTo>
                <a:lnTo>
                  <a:pt x="7291130" y="3676597"/>
                </a:lnTo>
                <a:lnTo>
                  <a:pt x="7278449" y="3733857"/>
                </a:lnTo>
                <a:lnTo>
                  <a:pt x="7264885" y="3790781"/>
                </a:lnTo>
                <a:lnTo>
                  <a:pt x="7250445" y="3847361"/>
                </a:lnTo>
                <a:lnTo>
                  <a:pt x="7235133" y="3903584"/>
                </a:lnTo>
                <a:lnTo>
                  <a:pt x="7218963" y="3959449"/>
                </a:lnTo>
                <a:lnTo>
                  <a:pt x="7201939" y="4014948"/>
                </a:lnTo>
                <a:lnTo>
                  <a:pt x="7184067" y="4070068"/>
                </a:lnTo>
                <a:lnTo>
                  <a:pt x="7165359" y="4124807"/>
                </a:lnTo>
                <a:lnTo>
                  <a:pt x="7145820" y="4179155"/>
                </a:lnTo>
                <a:lnTo>
                  <a:pt x="7125456" y="4233104"/>
                </a:lnTo>
                <a:lnTo>
                  <a:pt x="7104278" y="4286648"/>
                </a:lnTo>
                <a:lnTo>
                  <a:pt x="7082292" y="4339777"/>
                </a:lnTo>
                <a:lnTo>
                  <a:pt x="7059505" y="4392485"/>
                </a:lnTo>
                <a:lnTo>
                  <a:pt x="7035925" y="4444764"/>
                </a:lnTo>
                <a:lnTo>
                  <a:pt x="7011561" y="4496607"/>
                </a:lnTo>
                <a:lnTo>
                  <a:pt x="6986418" y="4548005"/>
                </a:lnTo>
                <a:lnTo>
                  <a:pt x="6960506" y="4598951"/>
                </a:lnTo>
                <a:lnTo>
                  <a:pt x="6933832" y="4649439"/>
                </a:lnTo>
                <a:lnTo>
                  <a:pt x="6906403" y="4699459"/>
                </a:lnTo>
                <a:lnTo>
                  <a:pt x="6878227" y="4749005"/>
                </a:lnTo>
                <a:lnTo>
                  <a:pt x="6849310" y="4798068"/>
                </a:lnTo>
                <a:lnTo>
                  <a:pt x="6819663" y="4846643"/>
                </a:lnTo>
                <a:lnTo>
                  <a:pt x="6789292" y="4894720"/>
                </a:lnTo>
                <a:lnTo>
                  <a:pt x="6758203" y="4942293"/>
                </a:lnTo>
                <a:lnTo>
                  <a:pt x="6726405" y="4989352"/>
                </a:lnTo>
                <a:lnTo>
                  <a:pt x="6693905" y="5035892"/>
                </a:lnTo>
                <a:lnTo>
                  <a:pt x="6660713" y="5081905"/>
                </a:lnTo>
                <a:lnTo>
                  <a:pt x="6626833" y="5127382"/>
                </a:lnTo>
                <a:lnTo>
                  <a:pt x="6592273" y="5172317"/>
                </a:lnTo>
                <a:lnTo>
                  <a:pt x="6557044" y="5216701"/>
                </a:lnTo>
                <a:lnTo>
                  <a:pt x="6521151" y="5260527"/>
                </a:lnTo>
                <a:lnTo>
                  <a:pt x="6484601" y="5303789"/>
                </a:lnTo>
                <a:lnTo>
                  <a:pt x="6447402" y="5346478"/>
                </a:lnTo>
                <a:lnTo>
                  <a:pt x="6409564" y="5388586"/>
                </a:lnTo>
                <a:lnTo>
                  <a:pt x="6371091" y="5430106"/>
                </a:lnTo>
                <a:lnTo>
                  <a:pt x="6331992" y="5471031"/>
                </a:lnTo>
                <a:lnTo>
                  <a:pt x="6292276" y="5511352"/>
                </a:lnTo>
                <a:lnTo>
                  <a:pt x="6251948" y="5551062"/>
                </a:lnTo>
                <a:lnTo>
                  <a:pt x="6211018" y="5590154"/>
                </a:lnTo>
                <a:lnTo>
                  <a:pt x="6169493" y="5628621"/>
                </a:lnTo>
                <a:lnTo>
                  <a:pt x="6127379" y="5666454"/>
                </a:lnTo>
                <a:lnTo>
                  <a:pt x="6084685" y="5703646"/>
                </a:lnTo>
                <a:lnTo>
                  <a:pt x="6041419" y="5740189"/>
                </a:lnTo>
                <a:lnTo>
                  <a:pt x="5997586" y="5776077"/>
                </a:lnTo>
                <a:lnTo>
                  <a:pt x="5953196" y="5811300"/>
                </a:lnTo>
                <a:lnTo>
                  <a:pt x="5908256" y="5845853"/>
                </a:lnTo>
                <a:lnTo>
                  <a:pt x="5862773" y="5879727"/>
                </a:lnTo>
                <a:lnTo>
                  <a:pt x="5816756" y="5912914"/>
                </a:lnTo>
                <a:lnTo>
                  <a:pt x="5770211" y="5945407"/>
                </a:lnTo>
                <a:lnTo>
                  <a:pt x="5723146" y="5977198"/>
                </a:lnTo>
                <a:lnTo>
                  <a:pt x="5675568" y="6008280"/>
                </a:lnTo>
                <a:lnTo>
                  <a:pt x="5627487" y="6038645"/>
                </a:lnTo>
                <a:lnTo>
                  <a:pt x="5578907" y="6068287"/>
                </a:lnTo>
                <a:lnTo>
                  <a:pt x="5529838" y="6097196"/>
                </a:lnTo>
                <a:lnTo>
                  <a:pt x="5480288" y="6125365"/>
                </a:lnTo>
                <a:lnTo>
                  <a:pt x="5430262" y="6152787"/>
                </a:lnTo>
                <a:lnTo>
                  <a:pt x="5379770" y="6179455"/>
                </a:lnTo>
                <a:lnTo>
                  <a:pt x="5328819" y="6205360"/>
                </a:lnTo>
                <a:lnTo>
                  <a:pt x="5277416" y="6230495"/>
                </a:lnTo>
                <a:lnTo>
                  <a:pt x="5225569" y="6254852"/>
                </a:lnTo>
                <a:lnTo>
                  <a:pt x="5173285" y="6278424"/>
                </a:lnTo>
                <a:lnTo>
                  <a:pt x="5120574" y="6301203"/>
                </a:lnTo>
                <a:lnTo>
                  <a:pt x="5067439" y="6323183"/>
                </a:lnTo>
                <a:lnTo>
                  <a:pt x="5013892" y="6344353"/>
                </a:lnTo>
                <a:lnTo>
                  <a:pt x="4959940" y="6364708"/>
                </a:lnTo>
                <a:lnTo>
                  <a:pt x="4905588" y="6384240"/>
                </a:lnTo>
                <a:lnTo>
                  <a:pt x="4850846" y="6402942"/>
                </a:lnTo>
                <a:lnTo>
                  <a:pt x="4795720" y="6420804"/>
                </a:lnTo>
                <a:lnTo>
                  <a:pt x="4740220" y="6437820"/>
                </a:lnTo>
                <a:lnTo>
                  <a:pt x="4684351" y="6453984"/>
                </a:lnTo>
                <a:lnTo>
                  <a:pt x="4628122" y="6469285"/>
                </a:lnTo>
                <a:lnTo>
                  <a:pt x="4571542" y="6483717"/>
                </a:lnTo>
                <a:lnTo>
                  <a:pt x="4514615" y="6497274"/>
                </a:lnTo>
                <a:lnTo>
                  <a:pt x="4457353" y="6509945"/>
                </a:lnTo>
                <a:lnTo>
                  <a:pt x="4399760" y="6521726"/>
                </a:lnTo>
                <a:lnTo>
                  <a:pt x="4341846" y="6532607"/>
                </a:lnTo>
                <a:lnTo>
                  <a:pt x="4283617" y="6542581"/>
                </a:lnTo>
                <a:lnTo>
                  <a:pt x="4225082" y="6551641"/>
                </a:lnTo>
                <a:lnTo>
                  <a:pt x="4166249" y="6559778"/>
                </a:lnTo>
                <a:lnTo>
                  <a:pt x="4107126" y="6566987"/>
                </a:lnTo>
                <a:lnTo>
                  <a:pt x="4047719" y="6573257"/>
                </a:lnTo>
                <a:lnTo>
                  <a:pt x="3988035" y="6578584"/>
                </a:lnTo>
                <a:lnTo>
                  <a:pt x="3928085" y="6582958"/>
                </a:lnTo>
                <a:lnTo>
                  <a:pt x="3867874" y="6586372"/>
                </a:lnTo>
                <a:lnTo>
                  <a:pt x="3807412" y="6588818"/>
                </a:lnTo>
                <a:lnTo>
                  <a:pt x="3686040" y="6590780"/>
                </a:lnTo>
                <a:lnTo>
                  <a:pt x="3624815" y="6590281"/>
                </a:lnTo>
                <a:lnTo>
                  <a:pt x="3564107" y="6588800"/>
                </a:lnTo>
                <a:lnTo>
                  <a:pt x="3503644" y="6586345"/>
                </a:lnTo>
                <a:lnTo>
                  <a:pt x="3443434" y="6582921"/>
                </a:lnTo>
                <a:lnTo>
                  <a:pt x="3383485" y="6578537"/>
                </a:lnTo>
                <a:lnTo>
                  <a:pt x="3323803" y="6573203"/>
                </a:lnTo>
                <a:lnTo>
                  <a:pt x="3264398" y="6566923"/>
                </a:lnTo>
                <a:lnTo>
                  <a:pt x="3205275" y="6559707"/>
                </a:lnTo>
                <a:lnTo>
                  <a:pt x="3146444" y="6551560"/>
                </a:lnTo>
                <a:lnTo>
                  <a:pt x="3087911" y="6542492"/>
                </a:lnTo>
                <a:lnTo>
                  <a:pt x="3029686" y="6532508"/>
                </a:lnTo>
                <a:lnTo>
                  <a:pt x="2971773" y="6521618"/>
                </a:lnTo>
                <a:lnTo>
                  <a:pt x="2914184" y="6509830"/>
                </a:lnTo>
                <a:lnTo>
                  <a:pt x="2856924" y="6497149"/>
                </a:lnTo>
                <a:lnTo>
                  <a:pt x="2800001" y="6483585"/>
                </a:lnTo>
                <a:lnTo>
                  <a:pt x="2743422" y="6469144"/>
                </a:lnTo>
                <a:lnTo>
                  <a:pt x="2687196" y="6453834"/>
                </a:lnTo>
                <a:lnTo>
                  <a:pt x="2631332" y="6437663"/>
                </a:lnTo>
                <a:lnTo>
                  <a:pt x="2575834" y="6420638"/>
                </a:lnTo>
                <a:lnTo>
                  <a:pt x="2520712" y="6402767"/>
                </a:lnTo>
                <a:lnTo>
                  <a:pt x="2465974" y="6384058"/>
                </a:lnTo>
                <a:lnTo>
                  <a:pt x="2411626" y="6364519"/>
                </a:lnTo>
                <a:lnTo>
                  <a:pt x="2357677" y="6344156"/>
                </a:lnTo>
                <a:lnTo>
                  <a:pt x="2304136" y="6322978"/>
                </a:lnTo>
                <a:lnTo>
                  <a:pt x="2251005" y="6300992"/>
                </a:lnTo>
                <a:lnTo>
                  <a:pt x="2198297" y="6278205"/>
                </a:lnTo>
                <a:lnTo>
                  <a:pt x="2146019" y="6254625"/>
                </a:lnTo>
                <a:lnTo>
                  <a:pt x="2094176" y="6230260"/>
                </a:lnTo>
                <a:lnTo>
                  <a:pt x="2042778" y="6205118"/>
                </a:lnTo>
                <a:lnTo>
                  <a:pt x="1991830" y="6179206"/>
                </a:lnTo>
                <a:lnTo>
                  <a:pt x="1941344" y="6152532"/>
                </a:lnTo>
                <a:lnTo>
                  <a:pt x="1891323" y="6125103"/>
                </a:lnTo>
                <a:lnTo>
                  <a:pt x="1841776" y="6096927"/>
                </a:lnTo>
                <a:lnTo>
                  <a:pt x="1792713" y="6068011"/>
                </a:lnTo>
                <a:lnTo>
                  <a:pt x="1744139" y="6038363"/>
                </a:lnTo>
                <a:lnTo>
                  <a:pt x="1696062" y="6007991"/>
                </a:lnTo>
                <a:lnTo>
                  <a:pt x="1648489" y="5976903"/>
                </a:lnTo>
                <a:lnTo>
                  <a:pt x="1601429" y="5945105"/>
                </a:lnTo>
                <a:lnTo>
                  <a:pt x="1554889" y="5912605"/>
                </a:lnTo>
                <a:lnTo>
                  <a:pt x="1508877" y="5879412"/>
                </a:lnTo>
                <a:lnTo>
                  <a:pt x="1463400" y="5845532"/>
                </a:lnTo>
                <a:lnTo>
                  <a:pt x="1418465" y="5810974"/>
                </a:lnTo>
                <a:lnTo>
                  <a:pt x="1374080" y="5775744"/>
                </a:lnTo>
                <a:lnTo>
                  <a:pt x="1330254" y="5739850"/>
                </a:lnTo>
                <a:lnTo>
                  <a:pt x="1286992" y="5703301"/>
                </a:lnTo>
                <a:lnTo>
                  <a:pt x="1244304" y="5666102"/>
                </a:lnTo>
                <a:lnTo>
                  <a:pt x="1202196" y="5628263"/>
                </a:lnTo>
                <a:lnTo>
                  <a:pt x="1160676" y="5589791"/>
                </a:lnTo>
                <a:lnTo>
                  <a:pt x="1119752" y="5550693"/>
                </a:lnTo>
                <a:lnTo>
                  <a:pt x="1079430" y="5510976"/>
                </a:lnTo>
                <a:lnTo>
                  <a:pt x="1039719" y="5470649"/>
                </a:lnTo>
                <a:lnTo>
                  <a:pt x="1000626" y="5429719"/>
                </a:lnTo>
                <a:lnTo>
                  <a:pt x="962160" y="5388193"/>
                </a:lnTo>
                <a:lnTo>
                  <a:pt x="924327" y="5346079"/>
                </a:lnTo>
                <a:lnTo>
                  <a:pt x="887134" y="5303386"/>
                </a:lnTo>
                <a:lnTo>
                  <a:pt x="850591" y="5260118"/>
                </a:lnTo>
                <a:lnTo>
                  <a:pt x="814704" y="5216287"/>
                </a:lnTo>
                <a:lnTo>
                  <a:pt x="779480" y="5171897"/>
                </a:lnTo>
                <a:lnTo>
                  <a:pt x="744928" y="5126957"/>
                </a:lnTo>
                <a:lnTo>
                  <a:pt x="711054" y="5081474"/>
                </a:lnTo>
                <a:lnTo>
                  <a:pt x="677867" y="5035456"/>
                </a:lnTo>
                <a:lnTo>
                  <a:pt x="645374" y="4988911"/>
                </a:lnTo>
                <a:lnTo>
                  <a:pt x="613582" y="4941846"/>
                </a:lnTo>
                <a:lnTo>
                  <a:pt x="582500" y="4894269"/>
                </a:lnTo>
                <a:lnTo>
                  <a:pt x="552135" y="4846187"/>
                </a:lnTo>
                <a:lnTo>
                  <a:pt x="522494" y="4797608"/>
                </a:lnTo>
                <a:lnTo>
                  <a:pt x="493585" y="4748539"/>
                </a:lnTo>
                <a:lnTo>
                  <a:pt x="465415" y="4698988"/>
                </a:lnTo>
                <a:lnTo>
                  <a:pt x="437993" y="4648963"/>
                </a:lnTo>
                <a:lnTo>
                  <a:pt x="411326" y="4598471"/>
                </a:lnTo>
                <a:lnTo>
                  <a:pt x="385421" y="4547520"/>
                </a:lnTo>
                <a:lnTo>
                  <a:pt x="360286" y="4496117"/>
                </a:lnTo>
                <a:lnTo>
                  <a:pt x="335928" y="4444270"/>
                </a:lnTo>
                <a:lnTo>
                  <a:pt x="312356" y="4391987"/>
                </a:lnTo>
                <a:lnTo>
                  <a:pt x="289577" y="4339274"/>
                </a:lnTo>
                <a:lnTo>
                  <a:pt x="267598" y="4286140"/>
                </a:lnTo>
                <a:lnTo>
                  <a:pt x="246427" y="4232594"/>
                </a:lnTo>
                <a:lnTo>
                  <a:pt x="226072" y="4178640"/>
                </a:lnTo>
                <a:lnTo>
                  <a:pt x="206540" y="4124289"/>
                </a:lnTo>
                <a:lnTo>
                  <a:pt x="187839" y="4069547"/>
                </a:lnTo>
                <a:lnTo>
                  <a:pt x="169976" y="4014421"/>
                </a:lnTo>
                <a:lnTo>
                  <a:pt x="152960" y="3958920"/>
                </a:lnTo>
                <a:lnTo>
                  <a:pt x="136797" y="3903052"/>
                </a:lnTo>
                <a:lnTo>
                  <a:pt x="121495" y="3846823"/>
                </a:lnTo>
                <a:lnTo>
                  <a:pt x="107063" y="3790242"/>
                </a:lnTo>
                <a:lnTo>
                  <a:pt x="93506" y="3733316"/>
                </a:lnTo>
                <a:lnTo>
                  <a:pt x="80834" y="3676053"/>
                </a:lnTo>
                <a:lnTo>
                  <a:pt x="69054" y="3618461"/>
                </a:lnTo>
                <a:lnTo>
                  <a:pt x="58173" y="3560547"/>
                </a:lnTo>
                <a:lnTo>
                  <a:pt x="48199" y="3502318"/>
                </a:lnTo>
                <a:lnTo>
                  <a:pt x="39139" y="3443784"/>
                </a:lnTo>
                <a:lnTo>
                  <a:pt x="31001" y="3384951"/>
                </a:lnTo>
                <a:lnTo>
                  <a:pt x="23793" y="3325827"/>
                </a:lnTo>
                <a:lnTo>
                  <a:pt x="17523" y="3266419"/>
                </a:lnTo>
                <a:lnTo>
                  <a:pt x="12196" y="3206736"/>
                </a:lnTo>
                <a:lnTo>
                  <a:pt x="7823" y="3146786"/>
                </a:lnTo>
                <a:lnTo>
                  <a:pt x="4409" y="3086576"/>
                </a:lnTo>
                <a:lnTo>
                  <a:pt x="1962" y="3026113"/>
                </a:lnTo>
                <a:lnTo>
                  <a:pt x="0" y="2904741"/>
                </a:lnTo>
                <a:lnTo>
                  <a:pt x="500" y="2843514"/>
                </a:lnTo>
                <a:lnTo>
                  <a:pt x="1980" y="2782807"/>
                </a:lnTo>
                <a:lnTo>
                  <a:pt x="4436" y="2722345"/>
                </a:lnTo>
                <a:lnTo>
                  <a:pt x="7859" y="2662135"/>
                </a:lnTo>
                <a:lnTo>
                  <a:pt x="12242" y="2602186"/>
                </a:lnTo>
                <a:lnTo>
                  <a:pt x="17577" y="2542504"/>
                </a:lnTo>
                <a:lnTo>
                  <a:pt x="23857" y="2483098"/>
                </a:lnTo>
                <a:lnTo>
                  <a:pt x="31074" y="2423976"/>
                </a:lnTo>
                <a:lnTo>
                  <a:pt x="39221" y="2365145"/>
                </a:lnTo>
                <a:lnTo>
                  <a:pt x="48289" y="2306613"/>
                </a:lnTo>
                <a:lnTo>
                  <a:pt x="58272" y="2248386"/>
                </a:lnTo>
                <a:lnTo>
                  <a:pt x="69161" y="2190474"/>
                </a:lnTo>
                <a:lnTo>
                  <a:pt x="80950" y="2132884"/>
                </a:lnTo>
                <a:lnTo>
                  <a:pt x="93631" y="2075624"/>
                </a:lnTo>
                <a:lnTo>
                  <a:pt x="107196" y="2018701"/>
                </a:lnTo>
                <a:lnTo>
                  <a:pt x="121637" y="1962123"/>
                </a:lnTo>
                <a:lnTo>
                  <a:pt x="136946" y="1905897"/>
                </a:lnTo>
                <a:lnTo>
                  <a:pt x="153117" y="1850032"/>
                </a:lnTo>
                <a:lnTo>
                  <a:pt x="170142" y="1794535"/>
                </a:lnTo>
                <a:lnTo>
                  <a:pt x="188012" y="1739413"/>
                </a:lnTo>
                <a:lnTo>
                  <a:pt x="206722" y="1684675"/>
                </a:lnTo>
                <a:lnTo>
                  <a:pt x="226261" y="1630327"/>
                </a:lnTo>
                <a:lnTo>
                  <a:pt x="246625" y="1576378"/>
                </a:lnTo>
                <a:lnTo>
                  <a:pt x="267803" y="1522835"/>
                </a:lnTo>
                <a:lnTo>
                  <a:pt x="289790" y="1469706"/>
                </a:lnTo>
                <a:lnTo>
                  <a:pt x="312577" y="1416998"/>
                </a:lnTo>
                <a:lnTo>
                  <a:pt x="336156" y="1364719"/>
                </a:lnTo>
                <a:lnTo>
                  <a:pt x="360521" y="1312876"/>
                </a:lnTo>
                <a:lnTo>
                  <a:pt x="385663" y="1261478"/>
                </a:lnTo>
                <a:lnTo>
                  <a:pt x="411575" y="1210531"/>
                </a:lnTo>
                <a:lnTo>
                  <a:pt x="438249" y="1160044"/>
                </a:lnTo>
                <a:lnTo>
                  <a:pt x="465679" y="1110023"/>
                </a:lnTo>
                <a:lnTo>
                  <a:pt x="493855" y="1060477"/>
                </a:lnTo>
                <a:lnTo>
                  <a:pt x="522771" y="1011414"/>
                </a:lnTo>
                <a:lnTo>
                  <a:pt x="552418" y="962839"/>
                </a:lnTo>
                <a:lnTo>
                  <a:pt x="582790" y="914762"/>
                </a:lnTo>
                <a:lnTo>
                  <a:pt x="613879" y="867190"/>
                </a:lnTo>
                <a:lnTo>
                  <a:pt x="645677" y="820130"/>
                </a:lnTo>
                <a:lnTo>
                  <a:pt x="678176" y="773590"/>
                </a:lnTo>
                <a:lnTo>
                  <a:pt x="711370" y="727578"/>
                </a:lnTo>
                <a:lnTo>
                  <a:pt x="745249" y="682101"/>
                </a:lnTo>
                <a:lnTo>
                  <a:pt x="779808" y="637166"/>
                </a:lnTo>
                <a:lnTo>
                  <a:pt x="815038" y="592782"/>
                </a:lnTo>
                <a:lnTo>
                  <a:pt x="850931" y="548955"/>
                </a:lnTo>
                <a:lnTo>
                  <a:pt x="887481" y="505693"/>
                </a:lnTo>
                <a:lnTo>
                  <a:pt x="924679" y="463005"/>
                </a:lnTo>
                <a:lnTo>
                  <a:pt x="962518" y="420897"/>
                </a:lnTo>
                <a:lnTo>
                  <a:pt x="1000990" y="379377"/>
                </a:lnTo>
                <a:lnTo>
                  <a:pt x="1040089" y="338452"/>
                </a:lnTo>
                <a:lnTo>
                  <a:pt x="1079805" y="298131"/>
                </a:lnTo>
                <a:lnTo>
                  <a:pt x="1120132" y="258420"/>
                </a:lnTo>
                <a:lnTo>
                  <a:pt x="1161062" y="219328"/>
                </a:lnTo>
                <a:lnTo>
                  <a:pt x="1202588" y="180861"/>
                </a:lnTo>
                <a:lnTo>
                  <a:pt x="1244701" y="143028"/>
                </a:lnTo>
                <a:lnTo>
                  <a:pt x="1287395" y="105836"/>
                </a:lnTo>
                <a:lnTo>
                  <a:pt x="1330662" y="69293"/>
                </a:lnTo>
                <a:lnTo>
                  <a:pt x="1374494" y="3340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90000">
                <a:schemeClr val="accent3">
                  <a:alpha val="0"/>
                </a:schemeClr>
              </a:gs>
            </a:gsLst>
            <a:lin ang="5400000" scaled="1"/>
          </a:gradFill>
          <a:ln w="127" cap="flat" cmpd="sng" algn="ctr">
            <a:noFill/>
            <a:prstDash val="solid"/>
            <a:miter lim="800000"/>
          </a:ln>
          <a:effectLst>
            <a:outerShdw blurRad="127000" sx="101000" sy="101000" algn="ctr" rotWithShape="0">
              <a:schemeClr val="accent3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05" name="直接连接符 104">
            <a:extLst>
              <a:ext uri="{FF2B5EF4-FFF2-40B4-BE49-F238E27FC236}">
                <a16:creationId xmlns:a16="http://schemas.microsoft.com/office/drawing/2014/main" id="{F7811DCA-3B1D-5289-3C51-B747857419C9}"/>
              </a:ext>
            </a:extLst>
          </p:cNvPr>
          <p:cNvCxnSpPr>
            <a:cxnSpLocks/>
          </p:cNvCxnSpPr>
          <p:nvPr/>
        </p:nvCxnSpPr>
        <p:spPr>
          <a:xfrm rot="16200000">
            <a:off x="1444693" y="2641159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直接连接符 105">
            <a:extLst>
              <a:ext uri="{FF2B5EF4-FFF2-40B4-BE49-F238E27FC236}">
                <a16:creationId xmlns:a16="http://schemas.microsoft.com/office/drawing/2014/main" id="{E151422F-87F3-5EEC-9D66-DAD349FB727D}"/>
              </a:ext>
            </a:extLst>
          </p:cNvPr>
          <p:cNvCxnSpPr>
            <a:cxnSpLocks/>
          </p:cNvCxnSpPr>
          <p:nvPr/>
        </p:nvCxnSpPr>
        <p:spPr>
          <a:xfrm rot="16460241">
            <a:off x="1458010" y="2289381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直接连接符 106">
            <a:extLst>
              <a:ext uri="{FF2B5EF4-FFF2-40B4-BE49-F238E27FC236}">
                <a16:creationId xmlns:a16="http://schemas.microsoft.com/office/drawing/2014/main" id="{3C7FF7F6-8E05-3D69-A13C-A07733A7CCCC}"/>
              </a:ext>
            </a:extLst>
          </p:cNvPr>
          <p:cNvCxnSpPr>
            <a:cxnSpLocks/>
          </p:cNvCxnSpPr>
          <p:nvPr/>
        </p:nvCxnSpPr>
        <p:spPr>
          <a:xfrm rot="16720482">
            <a:off x="1497901" y="1939622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直接连接符 107">
            <a:extLst>
              <a:ext uri="{FF2B5EF4-FFF2-40B4-BE49-F238E27FC236}">
                <a16:creationId xmlns:a16="http://schemas.microsoft.com/office/drawing/2014/main" id="{EDF9344B-0971-6CA2-4AF9-7881E4C3B800}"/>
              </a:ext>
            </a:extLst>
          </p:cNvPr>
          <p:cNvCxnSpPr>
            <a:cxnSpLocks/>
          </p:cNvCxnSpPr>
          <p:nvPr/>
        </p:nvCxnSpPr>
        <p:spPr>
          <a:xfrm rot="16980723">
            <a:off x="1564128" y="1593878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直接连接符 108">
            <a:extLst>
              <a:ext uri="{FF2B5EF4-FFF2-40B4-BE49-F238E27FC236}">
                <a16:creationId xmlns:a16="http://schemas.microsoft.com/office/drawing/2014/main" id="{A7DB70A3-7137-A516-8AAB-6E389A7E4721}"/>
              </a:ext>
            </a:extLst>
          </p:cNvPr>
          <p:cNvCxnSpPr>
            <a:cxnSpLocks/>
          </p:cNvCxnSpPr>
          <p:nvPr/>
        </p:nvCxnSpPr>
        <p:spPr>
          <a:xfrm rot="17240964">
            <a:off x="1656311" y="1254136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直接连接符 109">
            <a:extLst>
              <a:ext uri="{FF2B5EF4-FFF2-40B4-BE49-F238E27FC236}">
                <a16:creationId xmlns:a16="http://schemas.microsoft.com/office/drawing/2014/main" id="{CD29855D-06F9-7C01-8D78-737190A8D92A}"/>
              </a:ext>
            </a:extLst>
          </p:cNvPr>
          <p:cNvCxnSpPr>
            <a:cxnSpLocks/>
          </p:cNvCxnSpPr>
          <p:nvPr/>
        </p:nvCxnSpPr>
        <p:spPr>
          <a:xfrm rot="17501205">
            <a:off x="1773925" y="922335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直接连接符 110">
            <a:extLst>
              <a:ext uri="{FF2B5EF4-FFF2-40B4-BE49-F238E27FC236}">
                <a16:creationId xmlns:a16="http://schemas.microsoft.com/office/drawing/2014/main" id="{C4700FA5-5445-3FEA-A995-1889505A6ED3}"/>
              </a:ext>
            </a:extLst>
          </p:cNvPr>
          <p:cNvCxnSpPr>
            <a:cxnSpLocks/>
          </p:cNvCxnSpPr>
          <p:nvPr/>
        </p:nvCxnSpPr>
        <p:spPr>
          <a:xfrm rot="17761446">
            <a:off x="1916297" y="600373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直接连接符 111">
            <a:extLst>
              <a:ext uri="{FF2B5EF4-FFF2-40B4-BE49-F238E27FC236}">
                <a16:creationId xmlns:a16="http://schemas.microsoft.com/office/drawing/2014/main" id="{2DA7DF76-918C-0F56-90C9-C52EADA1FAB1}"/>
              </a:ext>
            </a:extLst>
          </p:cNvPr>
          <p:cNvCxnSpPr>
            <a:cxnSpLocks/>
          </p:cNvCxnSpPr>
          <p:nvPr/>
        </p:nvCxnSpPr>
        <p:spPr>
          <a:xfrm rot="18021687">
            <a:off x="2082607" y="29011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直接连接符 112">
            <a:extLst>
              <a:ext uri="{FF2B5EF4-FFF2-40B4-BE49-F238E27FC236}">
                <a16:creationId xmlns:a16="http://schemas.microsoft.com/office/drawing/2014/main" id="{0402459A-CB23-FD65-16C1-3F193D022A68}"/>
              </a:ext>
            </a:extLst>
          </p:cNvPr>
          <p:cNvCxnSpPr>
            <a:cxnSpLocks/>
          </p:cNvCxnSpPr>
          <p:nvPr/>
        </p:nvCxnSpPr>
        <p:spPr>
          <a:xfrm rot="18281928">
            <a:off x="2271913" y="-6686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直接连接符 138">
            <a:extLst>
              <a:ext uri="{FF2B5EF4-FFF2-40B4-BE49-F238E27FC236}">
                <a16:creationId xmlns:a16="http://schemas.microsoft.com/office/drawing/2014/main" id="{CBA72E59-A427-A19A-EA10-EA30A4269B6C}"/>
              </a:ext>
            </a:extLst>
          </p:cNvPr>
          <p:cNvCxnSpPr>
            <a:cxnSpLocks/>
          </p:cNvCxnSpPr>
          <p:nvPr/>
        </p:nvCxnSpPr>
        <p:spPr>
          <a:xfrm rot="3448193">
            <a:off x="10017676" y="139917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直接连接符 139">
            <a:extLst>
              <a:ext uri="{FF2B5EF4-FFF2-40B4-BE49-F238E27FC236}">
                <a16:creationId xmlns:a16="http://schemas.microsoft.com/office/drawing/2014/main" id="{C22DCEFB-8900-BA99-C98D-A3B4D922A029}"/>
              </a:ext>
            </a:extLst>
          </p:cNvPr>
          <p:cNvCxnSpPr>
            <a:cxnSpLocks/>
          </p:cNvCxnSpPr>
          <p:nvPr/>
        </p:nvCxnSpPr>
        <p:spPr>
          <a:xfrm rot="3708434">
            <a:off x="10195608" y="44367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直接连接符 140">
            <a:extLst>
              <a:ext uri="{FF2B5EF4-FFF2-40B4-BE49-F238E27FC236}">
                <a16:creationId xmlns:a16="http://schemas.microsoft.com/office/drawing/2014/main" id="{42B4AA39-F6A1-888A-770A-7955BFA050C6}"/>
              </a:ext>
            </a:extLst>
          </p:cNvPr>
          <p:cNvCxnSpPr>
            <a:cxnSpLocks/>
          </p:cNvCxnSpPr>
          <p:nvPr/>
        </p:nvCxnSpPr>
        <p:spPr>
          <a:xfrm rot="3968675">
            <a:off x="10350066" y="760008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直接连接符 141">
            <a:extLst>
              <a:ext uri="{FF2B5EF4-FFF2-40B4-BE49-F238E27FC236}">
                <a16:creationId xmlns:a16="http://schemas.microsoft.com/office/drawing/2014/main" id="{ED4C4A98-B2B2-C573-2C23-B818977EDB16}"/>
              </a:ext>
            </a:extLst>
          </p:cNvPr>
          <p:cNvCxnSpPr>
            <a:cxnSpLocks/>
          </p:cNvCxnSpPr>
          <p:nvPr/>
        </p:nvCxnSpPr>
        <p:spPr>
          <a:xfrm rot="4228916">
            <a:off x="10480146" y="108712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直接连接符 142">
            <a:extLst>
              <a:ext uri="{FF2B5EF4-FFF2-40B4-BE49-F238E27FC236}">
                <a16:creationId xmlns:a16="http://schemas.microsoft.com/office/drawing/2014/main" id="{A06CA667-3AB3-C779-90F4-F55C8FA21B4E}"/>
              </a:ext>
            </a:extLst>
          </p:cNvPr>
          <p:cNvCxnSpPr>
            <a:cxnSpLocks/>
          </p:cNvCxnSpPr>
          <p:nvPr/>
        </p:nvCxnSpPr>
        <p:spPr>
          <a:xfrm rot="4489156">
            <a:off x="10585123" y="1423136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直接连接符 143">
            <a:extLst>
              <a:ext uri="{FF2B5EF4-FFF2-40B4-BE49-F238E27FC236}">
                <a16:creationId xmlns:a16="http://schemas.microsoft.com/office/drawing/2014/main" id="{7A135EA1-2440-CCD8-A5F6-7DE3C1643580}"/>
              </a:ext>
            </a:extLst>
          </p:cNvPr>
          <p:cNvCxnSpPr>
            <a:cxnSpLocks/>
          </p:cNvCxnSpPr>
          <p:nvPr/>
        </p:nvCxnSpPr>
        <p:spPr>
          <a:xfrm rot="4749397">
            <a:off x="10664382" y="1766119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直接连接符 144">
            <a:extLst>
              <a:ext uri="{FF2B5EF4-FFF2-40B4-BE49-F238E27FC236}">
                <a16:creationId xmlns:a16="http://schemas.microsoft.com/office/drawing/2014/main" id="{4BB87B0C-8474-63F5-9963-200CA0ECFB81}"/>
              </a:ext>
            </a:extLst>
          </p:cNvPr>
          <p:cNvCxnSpPr>
            <a:cxnSpLocks/>
          </p:cNvCxnSpPr>
          <p:nvPr/>
        </p:nvCxnSpPr>
        <p:spPr>
          <a:xfrm rot="5009638">
            <a:off x="10717480" y="2114128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直接连接符 145">
            <a:extLst>
              <a:ext uri="{FF2B5EF4-FFF2-40B4-BE49-F238E27FC236}">
                <a16:creationId xmlns:a16="http://schemas.microsoft.com/office/drawing/2014/main" id="{6A0CB5DF-CD78-BBCA-6419-4335DD14FDEF}"/>
              </a:ext>
            </a:extLst>
          </p:cNvPr>
          <p:cNvCxnSpPr>
            <a:cxnSpLocks/>
          </p:cNvCxnSpPr>
          <p:nvPr/>
        </p:nvCxnSpPr>
        <p:spPr>
          <a:xfrm rot="5269879">
            <a:off x="10744104" y="2465143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直接连接符 146">
            <a:extLst>
              <a:ext uri="{FF2B5EF4-FFF2-40B4-BE49-F238E27FC236}">
                <a16:creationId xmlns:a16="http://schemas.microsoft.com/office/drawing/2014/main" id="{4819A6CC-2C6B-4CED-54C4-2E85B1332463}"/>
              </a:ext>
            </a:extLst>
          </p:cNvPr>
          <p:cNvCxnSpPr>
            <a:cxnSpLocks/>
          </p:cNvCxnSpPr>
          <p:nvPr/>
        </p:nvCxnSpPr>
        <p:spPr>
          <a:xfrm rot="5530121">
            <a:off x="10744104" y="2817176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直接连接符 147">
            <a:extLst>
              <a:ext uri="{FF2B5EF4-FFF2-40B4-BE49-F238E27FC236}">
                <a16:creationId xmlns:a16="http://schemas.microsoft.com/office/drawing/2014/main" id="{96CA361C-0BFB-3C22-A796-72F6470D1A6C}"/>
              </a:ext>
            </a:extLst>
          </p:cNvPr>
          <p:cNvCxnSpPr>
            <a:cxnSpLocks/>
          </p:cNvCxnSpPr>
          <p:nvPr/>
        </p:nvCxnSpPr>
        <p:spPr>
          <a:xfrm rot="5790362">
            <a:off x="10717480" y="3168192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直接连接符 148">
            <a:extLst>
              <a:ext uri="{FF2B5EF4-FFF2-40B4-BE49-F238E27FC236}">
                <a16:creationId xmlns:a16="http://schemas.microsoft.com/office/drawing/2014/main" id="{4162CEE6-8ECC-473D-F749-C0503E5D7860}"/>
              </a:ext>
            </a:extLst>
          </p:cNvPr>
          <p:cNvCxnSpPr>
            <a:cxnSpLocks/>
          </p:cNvCxnSpPr>
          <p:nvPr/>
        </p:nvCxnSpPr>
        <p:spPr>
          <a:xfrm rot="6050603">
            <a:off x="10664382" y="351620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直接连接符 149">
            <a:extLst>
              <a:ext uri="{FF2B5EF4-FFF2-40B4-BE49-F238E27FC236}">
                <a16:creationId xmlns:a16="http://schemas.microsoft.com/office/drawing/2014/main" id="{7B529463-67BA-1E98-3790-1E8678E45C3B}"/>
              </a:ext>
            </a:extLst>
          </p:cNvPr>
          <p:cNvCxnSpPr>
            <a:cxnSpLocks/>
          </p:cNvCxnSpPr>
          <p:nvPr/>
        </p:nvCxnSpPr>
        <p:spPr>
          <a:xfrm rot="6310844">
            <a:off x="10585123" y="3859185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直接连接符 150">
            <a:extLst>
              <a:ext uri="{FF2B5EF4-FFF2-40B4-BE49-F238E27FC236}">
                <a16:creationId xmlns:a16="http://schemas.microsoft.com/office/drawing/2014/main" id="{B11A2C07-1B0C-B60F-51B5-039665A96AC9}"/>
              </a:ext>
            </a:extLst>
          </p:cNvPr>
          <p:cNvCxnSpPr>
            <a:cxnSpLocks/>
          </p:cNvCxnSpPr>
          <p:nvPr/>
        </p:nvCxnSpPr>
        <p:spPr>
          <a:xfrm rot="6571084">
            <a:off x="10480146" y="419520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直接连接符 151">
            <a:extLst>
              <a:ext uri="{FF2B5EF4-FFF2-40B4-BE49-F238E27FC236}">
                <a16:creationId xmlns:a16="http://schemas.microsoft.com/office/drawing/2014/main" id="{9D584405-CFF7-17B7-1F13-DE108AD2EA4B}"/>
              </a:ext>
            </a:extLst>
          </p:cNvPr>
          <p:cNvCxnSpPr>
            <a:cxnSpLocks/>
          </p:cNvCxnSpPr>
          <p:nvPr/>
        </p:nvCxnSpPr>
        <p:spPr>
          <a:xfrm rot="6831325">
            <a:off x="10350066" y="4522311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直接连接符 152">
            <a:extLst>
              <a:ext uri="{FF2B5EF4-FFF2-40B4-BE49-F238E27FC236}">
                <a16:creationId xmlns:a16="http://schemas.microsoft.com/office/drawing/2014/main" id="{3EF313F9-BAA0-0CA2-F8DA-4600C0A76328}"/>
              </a:ext>
            </a:extLst>
          </p:cNvPr>
          <p:cNvCxnSpPr>
            <a:cxnSpLocks/>
          </p:cNvCxnSpPr>
          <p:nvPr/>
        </p:nvCxnSpPr>
        <p:spPr>
          <a:xfrm rot="7091566">
            <a:off x="10195608" y="483865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直接连接符 180">
            <a:extLst>
              <a:ext uri="{FF2B5EF4-FFF2-40B4-BE49-F238E27FC236}">
                <a16:creationId xmlns:a16="http://schemas.microsoft.com/office/drawing/2014/main" id="{1BF95607-543D-B383-487A-19C06D8DAEB5}"/>
              </a:ext>
            </a:extLst>
          </p:cNvPr>
          <p:cNvCxnSpPr>
            <a:cxnSpLocks/>
          </p:cNvCxnSpPr>
          <p:nvPr/>
        </p:nvCxnSpPr>
        <p:spPr>
          <a:xfrm rot="14378313">
            <a:off x="2082607" y="4992210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直接连接符 181">
            <a:extLst>
              <a:ext uri="{FF2B5EF4-FFF2-40B4-BE49-F238E27FC236}">
                <a16:creationId xmlns:a16="http://schemas.microsoft.com/office/drawing/2014/main" id="{BBFC35EB-E5AB-4EC7-FA0D-75642BDFBFA1}"/>
              </a:ext>
            </a:extLst>
          </p:cNvPr>
          <p:cNvCxnSpPr>
            <a:cxnSpLocks/>
          </p:cNvCxnSpPr>
          <p:nvPr/>
        </p:nvCxnSpPr>
        <p:spPr>
          <a:xfrm rot="14638554">
            <a:off x="1916297" y="4681947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直接连接符 182">
            <a:extLst>
              <a:ext uri="{FF2B5EF4-FFF2-40B4-BE49-F238E27FC236}">
                <a16:creationId xmlns:a16="http://schemas.microsoft.com/office/drawing/2014/main" id="{162CA31B-9BE8-2944-3843-D59E077B663C}"/>
              </a:ext>
            </a:extLst>
          </p:cNvPr>
          <p:cNvCxnSpPr>
            <a:cxnSpLocks/>
          </p:cNvCxnSpPr>
          <p:nvPr/>
        </p:nvCxnSpPr>
        <p:spPr>
          <a:xfrm rot="14898795">
            <a:off x="1773925" y="4359986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直接连接符 183">
            <a:extLst>
              <a:ext uri="{FF2B5EF4-FFF2-40B4-BE49-F238E27FC236}">
                <a16:creationId xmlns:a16="http://schemas.microsoft.com/office/drawing/2014/main" id="{334B8AA9-C69D-2D23-FEC1-55602BB2A131}"/>
              </a:ext>
            </a:extLst>
          </p:cNvPr>
          <p:cNvCxnSpPr>
            <a:cxnSpLocks/>
          </p:cNvCxnSpPr>
          <p:nvPr/>
        </p:nvCxnSpPr>
        <p:spPr>
          <a:xfrm rot="15159036">
            <a:off x="1656311" y="4028185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直接连接符 184">
            <a:extLst>
              <a:ext uri="{FF2B5EF4-FFF2-40B4-BE49-F238E27FC236}">
                <a16:creationId xmlns:a16="http://schemas.microsoft.com/office/drawing/2014/main" id="{AAE1E614-D5F6-44A4-DD44-DD72EB66A076}"/>
              </a:ext>
            </a:extLst>
          </p:cNvPr>
          <p:cNvCxnSpPr>
            <a:cxnSpLocks/>
          </p:cNvCxnSpPr>
          <p:nvPr/>
        </p:nvCxnSpPr>
        <p:spPr>
          <a:xfrm rot="15419277">
            <a:off x="1564128" y="3688441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接连接符 185">
            <a:extLst>
              <a:ext uri="{FF2B5EF4-FFF2-40B4-BE49-F238E27FC236}">
                <a16:creationId xmlns:a16="http://schemas.microsoft.com/office/drawing/2014/main" id="{0D373F3F-0410-A336-D608-35B7279496C4}"/>
              </a:ext>
            </a:extLst>
          </p:cNvPr>
          <p:cNvCxnSpPr>
            <a:cxnSpLocks/>
          </p:cNvCxnSpPr>
          <p:nvPr/>
        </p:nvCxnSpPr>
        <p:spPr>
          <a:xfrm rot="15679517">
            <a:off x="1497901" y="3342698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接连接符 186">
            <a:extLst>
              <a:ext uri="{FF2B5EF4-FFF2-40B4-BE49-F238E27FC236}">
                <a16:creationId xmlns:a16="http://schemas.microsoft.com/office/drawing/2014/main" id="{2C9AEE2A-D4B0-99AC-95A5-C03091B45806}"/>
              </a:ext>
            </a:extLst>
          </p:cNvPr>
          <p:cNvCxnSpPr>
            <a:cxnSpLocks/>
          </p:cNvCxnSpPr>
          <p:nvPr/>
        </p:nvCxnSpPr>
        <p:spPr>
          <a:xfrm rot="15939760">
            <a:off x="1458010" y="2992939"/>
            <a:ext cx="0" cy="538305"/>
          </a:xfrm>
          <a:prstGeom prst="line">
            <a:avLst/>
          </a:prstGeom>
          <a:ln w="9525" cap="rnd">
            <a:gradFill>
              <a:gsLst>
                <a:gs pos="0">
                  <a:schemeClr val="accent3"/>
                </a:gs>
                <a:gs pos="53000">
                  <a:schemeClr val="bg1">
                    <a:alpha val="0"/>
                  </a:schemeClr>
                </a:gs>
                <a:gs pos="64000">
                  <a:schemeClr val="bg1">
                    <a:alpha val="0"/>
                  </a:schemeClr>
                </a:gs>
              </a:gsLst>
              <a:lin ang="540000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212036DA-95F2-C722-6C88-2639D9E7AF08}"/>
              </a:ext>
            </a:extLst>
          </p:cNvPr>
          <p:cNvSpPr/>
          <p:nvPr/>
        </p:nvSpPr>
        <p:spPr>
          <a:xfrm>
            <a:off x="3916681" y="722261"/>
            <a:ext cx="4358638" cy="4364960"/>
          </a:xfrm>
          <a:custGeom>
            <a:avLst/>
            <a:gdLst>
              <a:gd name="connsiteX0" fmla="*/ 4827875 w 4853691"/>
              <a:gd name="connsiteY0" fmla="*/ 2788291 h 4860733"/>
              <a:gd name="connsiteX1" fmla="*/ 4825528 w 4853691"/>
              <a:gd name="connsiteY1" fmla="*/ 2668592 h 4860733"/>
              <a:gd name="connsiteX2" fmla="*/ 4844304 w 4853691"/>
              <a:gd name="connsiteY2" fmla="*/ 2647468 h 4860733"/>
              <a:gd name="connsiteX3" fmla="*/ 4823181 w 4853691"/>
              <a:gd name="connsiteY3" fmla="*/ 2626345 h 4860733"/>
              <a:gd name="connsiteX4" fmla="*/ 4820833 w 4853691"/>
              <a:gd name="connsiteY4" fmla="*/ 2560628 h 4860733"/>
              <a:gd name="connsiteX5" fmla="*/ 4839610 w 4853691"/>
              <a:gd name="connsiteY5" fmla="*/ 2541851 h 4860733"/>
              <a:gd name="connsiteX6" fmla="*/ 4818487 w 4853691"/>
              <a:gd name="connsiteY6" fmla="*/ 2520728 h 4860733"/>
              <a:gd name="connsiteX7" fmla="*/ 4816139 w 4853691"/>
              <a:gd name="connsiteY7" fmla="*/ 2464399 h 4860733"/>
              <a:gd name="connsiteX8" fmla="*/ 4832569 w 4853691"/>
              <a:gd name="connsiteY8" fmla="*/ 2445622 h 4860733"/>
              <a:gd name="connsiteX9" fmla="*/ 4830222 w 4853691"/>
              <a:gd name="connsiteY9" fmla="*/ 2436234 h 4860733"/>
              <a:gd name="connsiteX10" fmla="*/ 4832569 w 4853691"/>
              <a:gd name="connsiteY10" fmla="*/ 2424499 h 4860733"/>
              <a:gd name="connsiteX11" fmla="*/ 4813793 w 4853691"/>
              <a:gd name="connsiteY11" fmla="*/ 2405723 h 4860733"/>
              <a:gd name="connsiteX12" fmla="*/ 4799710 w 4853691"/>
              <a:gd name="connsiteY12" fmla="*/ 2398681 h 4860733"/>
              <a:gd name="connsiteX13" fmla="*/ 4799710 w 4853691"/>
              <a:gd name="connsiteY13" fmla="*/ 2398681 h 4860733"/>
              <a:gd name="connsiteX14" fmla="*/ 4802057 w 4853691"/>
              <a:gd name="connsiteY14" fmla="*/ 2337658 h 4860733"/>
              <a:gd name="connsiteX15" fmla="*/ 4811445 w 4853691"/>
              <a:gd name="connsiteY15" fmla="*/ 2340005 h 4860733"/>
              <a:gd name="connsiteX16" fmla="*/ 4832569 w 4853691"/>
              <a:gd name="connsiteY16" fmla="*/ 2318882 h 4860733"/>
              <a:gd name="connsiteX17" fmla="*/ 4825528 w 4853691"/>
              <a:gd name="connsiteY17" fmla="*/ 2302453 h 4860733"/>
              <a:gd name="connsiteX18" fmla="*/ 4825528 w 4853691"/>
              <a:gd name="connsiteY18" fmla="*/ 2297759 h 4860733"/>
              <a:gd name="connsiteX19" fmla="*/ 4813793 w 4853691"/>
              <a:gd name="connsiteY19" fmla="*/ 2278982 h 4860733"/>
              <a:gd name="connsiteX20" fmla="*/ 4816139 w 4853691"/>
              <a:gd name="connsiteY20" fmla="*/ 2147548 h 4860733"/>
              <a:gd name="connsiteX21" fmla="*/ 4825528 w 4853691"/>
              <a:gd name="connsiteY21" fmla="*/ 2131118 h 4860733"/>
              <a:gd name="connsiteX22" fmla="*/ 4818487 w 4853691"/>
              <a:gd name="connsiteY22" fmla="*/ 2114689 h 4860733"/>
              <a:gd name="connsiteX23" fmla="*/ 4823181 w 4853691"/>
              <a:gd name="connsiteY23" fmla="*/ 2048971 h 4860733"/>
              <a:gd name="connsiteX24" fmla="*/ 4823181 w 4853691"/>
              <a:gd name="connsiteY24" fmla="*/ 2048971 h 4860733"/>
              <a:gd name="connsiteX25" fmla="*/ 4844304 w 4853691"/>
              <a:gd name="connsiteY25" fmla="*/ 2027848 h 4860733"/>
              <a:gd name="connsiteX26" fmla="*/ 4823181 w 4853691"/>
              <a:gd name="connsiteY26" fmla="*/ 2006725 h 4860733"/>
              <a:gd name="connsiteX27" fmla="*/ 4820833 w 4853691"/>
              <a:gd name="connsiteY27" fmla="*/ 2006725 h 4860733"/>
              <a:gd name="connsiteX28" fmla="*/ 4820833 w 4853691"/>
              <a:gd name="connsiteY28" fmla="*/ 2002031 h 4860733"/>
              <a:gd name="connsiteX29" fmla="*/ 4818487 w 4853691"/>
              <a:gd name="connsiteY29" fmla="*/ 1987948 h 4860733"/>
              <a:gd name="connsiteX30" fmla="*/ 4832569 w 4853691"/>
              <a:gd name="connsiteY30" fmla="*/ 1969172 h 4860733"/>
              <a:gd name="connsiteX31" fmla="*/ 4811445 w 4853691"/>
              <a:gd name="connsiteY31" fmla="*/ 1948049 h 4860733"/>
              <a:gd name="connsiteX32" fmla="*/ 4809098 w 4853691"/>
              <a:gd name="connsiteY32" fmla="*/ 1948049 h 4860733"/>
              <a:gd name="connsiteX33" fmla="*/ 4804404 w 4853691"/>
              <a:gd name="connsiteY33" fmla="*/ 1926925 h 4860733"/>
              <a:gd name="connsiteX34" fmla="*/ 4799710 w 4853691"/>
              <a:gd name="connsiteY34" fmla="*/ 1905802 h 4860733"/>
              <a:gd name="connsiteX35" fmla="*/ 4795016 w 4853691"/>
              <a:gd name="connsiteY35" fmla="*/ 1882331 h 4860733"/>
              <a:gd name="connsiteX36" fmla="*/ 4792669 w 4853691"/>
              <a:gd name="connsiteY36" fmla="*/ 1870596 h 4860733"/>
              <a:gd name="connsiteX37" fmla="*/ 4799710 w 4853691"/>
              <a:gd name="connsiteY37" fmla="*/ 1854167 h 4860733"/>
              <a:gd name="connsiteX38" fmla="*/ 4795016 w 4853691"/>
              <a:gd name="connsiteY38" fmla="*/ 1842432 h 4860733"/>
              <a:gd name="connsiteX39" fmla="*/ 4799710 w 4853691"/>
              <a:gd name="connsiteY39" fmla="*/ 1828349 h 4860733"/>
              <a:gd name="connsiteX40" fmla="*/ 4778587 w 4853691"/>
              <a:gd name="connsiteY40" fmla="*/ 1807226 h 4860733"/>
              <a:gd name="connsiteX41" fmla="*/ 4776240 w 4853691"/>
              <a:gd name="connsiteY41" fmla="*/ 1807226 h 4860733"/>
              <a:gd name="connsiteX42" fmla="*/ 4776240 w 4853691"/>
              <a:gd name="connsiteY42" fmla="*/ 1804879 h 4860733"/>
              <a:gd name="connsiteX43" fmla="*/ 4776240 w 4853691"/>
              <a:gd name="connsiteY43" fmla="*/ 1800185 h 4860733"/>
              <a:gd name="connsiteX44" fmla="*/ 4776240 w 4853691"/>
              <a:gd name="connsiteY44" fmla="*/ 1795491 h 4860733"/>
              <a:gd name="connsiteX45" fmla="*/ 4776240 w 4853691"/>
              <a:gd name="connsiteY45" fmla="*/ 1793144 h 4860733"/>
              <a:gd name="connsiteX46" fmla="*/ 4790322 w 4853691"/>
              <a:gd name="connsiteY46" fmla="*/ 1774367 h 4860733"/>
              <a:gd name="connsiteX47" fmla="*/ 4769198 w 4853691"/>
              <a:gd name="connsiteY47" fmla="*/ 1753244 h 4860733"/>
              <a:gd name="connsiteX48" fmla="*/ 4764504 w 4853691"/>
              <a:gd name="connsiteY48" fmla="*/ 1753244 h 4860733"/>
              <a:gd name="connsiteX49" fmla="*/ 4759810 w 4853691"/>
              <a:gd name="connsiteY49" fmla="*/ 1736814 h 4860733"/>
              <a:gd name="connsiteX50" fmla="*/ 4733993 w 4853691"/>
              <a:gd name="connsiteY50" fmla="*/ 1652321 h 4860733"/>
              <a:gd name="connsiteX51" fmla="*/ 4618988 w 4853691"/>
              <a:gd name="connsiteY51" fmla="*/ 1387104 h 4860733"/>
              <a:gd name="connsiteX52" fmla="*/ 4588476 w 4853691"/>
              <a:gd name="connsiteY52" fmla="*/ 1337817 h 4860733"/>
              <a:gd name="connsiteX53" fmla="*/ 4597864 w 4853691"/>
              <a:gd name="connsiteY53" fmla="*/ 1321387 h 4860733"/>
              <a:gd name="connsiteX54" fmla="*/ 4576741 w 4853691"/>
              <a:gd name="connsiteY54" fmla="*/ 1300264 h 4860733"/>
              <a:gd name="connsiteX55" fmla="*/ 4569699 w 4853691"/>
              <a:gd name="connsiteY55" fmla="*/ 1302611 h 4860733"/>
              <a:gd name="connsiteX56" fmla="*/ 4541535 w 4853691"/>
              <a:gd name="connsiteY56" fmla="*/ 1246282 h 4860733"/>
              <a:gd name="connsiteX57" fmla="*/ 4539188 w 4853691"/>
              <a:gd name="connsiteY57" fmla="*/ 1239241 h 4860733"/>
              <a:gd name="connsiteX58" fmla="*/ 4501635 w 4853691"/>
              <a:gd name="connsiteY58" fmla="*/ 1168829 h 4860733"/>
              <a:gd name="connsiteX59" fmla="*/ 4499288 w 4853691"/>
              <a:gd name="connsiteY59" fmla="*/ 1161788 h 4860733"/>
              <a:gd name="connsiteX60" fmla="*/ 4457041 w 4853691"/>
              <a:gd name="connsiteY60" fmla="*/ 1091377 h 4860733"/>
              <a:gd name="connsiteX61" fmla="*/ 4454694 w 4853691"/>
              <a:gd name="connsiteY61" fmla="*/ 1086683 h 4860733"/>
              <a:gd name="connsiteX62" fmla="*/ 4410100 w 4853691"/>
              <a:gd name="connsiteY62" fmla="*/ 1018618 h 4860733"/>
              <a:gd name="connsiteX63" fmla="*/ 4407753 w 4853691"/>
              <a:gd name="connsiteY63" fmla="*/ 1016271 h 4860733"/>
              <a:gd name="connsiteX64" fmla="*/ 4358465 w 4853691"/>
              <a:gd name="connsiteY64" fmla="*/ 950554 h 4860733"/>
              <a:gd name="connsiteX65" fmla="*/ 4358465 w 4853691"/>
              <a:gd name="connsiteY65" fmla="*/ 950554 h 4860733"/>
              <a:gd name="connsiteX66" fmla="*/ 4252848 w 4853691"/>
              <a:gd name="connsiteY66" fmla="*/ 828507 h 4860733"/>
              <a:gd name="connsiteX67" fmla="*/ 4250501 w 4853691"/>
              <a:gd name="connsiteY67" fmla="*/ 826160 h 4860733"/>
              <a:gd name="connsiteX68" fmla="*/ 4198866 w 4853691"/>
              <a:gd name="connsiteY68" fmla="*/ 774525 h 4860733"/>
              <a:gd name="connsiteX69" fmla="*/ 4194172 w 4853691"/>
              <a:gd name="connsiteY69" fmla="*/ 769831 h 4860733"/>
              <a:gd name="connsiteX70" fmla="*/ 4189478 w 4853691"/>
              <a:gd name="connsiteY70" fmla="*/ 765137 h 4860733"/>
              <a:gd name="connsiteX71" fmla="*/ 4175395 w 4853691"/>
              <a:gd name="connsiteY71" fmla="*/ 751055 h 4860733"/>
              <a:gd name="connsiteX72" fmla="*/ 4158966 w 4853691"/>
              <a:gd name="connsiteY72" fmla="*/ 736973 h 4860733"/>
              <a:gd name="connsiteX73" fmla="*/ 4154272 w 4853691"/>
              <a:gd name="connsiteY73" fmla="*/ 732279 h 4860733"/>
              <a:gd name="connsiteX74" fmla="*/ 4149578 w 4853691"/>
              <a:gd name="connsiteY74" fmla="*/ 727584 h 4860733"/>
              <a:gd name="connsiteX75" fmla="*/ 4130802 w 4853691"/>
              <a:gd name="connsiteY75" fmla="*/ 704114 h 4860733"/>
              <a:gd name="connsiteX76" fmla="*/ 4121414 w 4853691"/>
              <a:gd name="connsiteY76" fmla="*/ 694726 h 4860733"/>
              <a:gd name="connsiteX77" fmla="*/ 4104984 w 4853691"/>
              <a:gd name="connsiteY77" fmla="*/ 675949 h 4860733"/>
              <a:gd name="connsiteX78" fmla="*/ 4093249 w 4853691"/>
              <a:gd name="connsiteY78" fmla="*/ 664214 h 4860733"/>
              <a:gd name="connsiteX79" fmla="*/ 4079167 w 4853691"/>
              <a:gd name="connsiteY79" fmla="*/ 650132 h 4860733"/>
              <a:gd name="connsiteX80" fmla="*/ 4065084 w 4853691"/>
              <a:gd name="connsiteY80" fmla="*/ 636050 h 4860733"/>
              <a:gd name="connsiteX81" fmla="*/ 4058043 w 4853691"/>
              <a:gd name="connsiteY81" fmla="*/ 629008 h 4860733"/>
              <a:gd name="connsiteX82" fmla="*/ 4051002 w 4853691"/>
              <a:gd name="connsiteY82" fmla="*/ 624314 h 4860733"/>
              <a:gd name="connsiteX83" fmla="*/ 4036920 w 4853691"/>
              <a:gd name="connsiteY83" fmla="*/ 610232 h 4860733"/>
              <a:gd name="connsiteX84" fmla="*/ 4022837 w 4853691"/>
              <a:gd name="connsiteY84" fmla="*/ 598497 h 4860733"/>
              <a:gd name="connsiteX85" fmla="*/ 4011102 w 4853691"/>
              <a:gd name="connsiteY85" fmla="*/ 589109 h 4860733"/>
              <a:gd name="connsiteX86" fmla="*/ 3994673 w 4853691"/>
              <a:gd name="connsiteY86" fmla="*/ 575026 h 4860733"/>
              <a:gd name="connsiteX87" fmla="*/ 3985285 w 4853691"/>
              <a:gd name="connsiteY87" fmla="*/ 567985 h 4860733"/>
              <a:gd name="connsiteX88" fmla="*/ 3964161 w 4853691"/>
              <a:gd name="connsiteY88" fmla="*/ 553903 h 4860733"/>
              <a:gd name="connsiteX89" fmla="*/ 3957120 w 4853691"/>
              <a:gd name="connsiteY89" fmla="*/ 549209 h 4860733"/>
              <a:gd name="connsiteX90" fmla="*/ 3933650 w 4853691"/>
              <a:gd name="connsiteY90" fmla="*/ 535127 h 4860733"/>
              <a:gd name="connsiteX91" fmla="*/ 3928956 w 4853691"/>
              <a:gd name="connsiteY91" fmla="*/ 532780 h 4860733"/>
              <a:gd name="connsiteX92" fmla="*/ 3905485 w 4853691"/>
              <a:gd name="connsiteY92" fmla="*/ 518697 h 4860733"/>
              <a:gd name="connsiteX93" fmla="*/ 3900791 w 4853691"/>
              <a:gd name="connsiteY93" fmla="*/ 516350 h 4860733"/>
              <a:gd name="connsiteX94" fmla="*/ 3877321 w 4853691"/>
              <a:gd name="connsiteY94" fmla="*/ 504615 h 4860733"/>
              <a:gd name="connsiteX95" fmla="*/ 3872627 w 4853691"/>
              <a:gd name="connsiteY95" fmla="*/ 502268 h 4860733"/>
              <a:gd name="connsiteX96" fmla="*/ 3849156 w 4853691"/>
              <a:gd name="connsiteY96" fmla="*/ 492880 h 4860733"/>
              <a:gd name="connsiteX97" fmla="*/ 3842115 w 4853691"/>
              <a:gd name="connsiteY97" fmla="*/ 490533 h 4860733"/>
              <a:gd name="connsiteX98" fmla="*/ 3828033 w 4853691"/>
              <a:gd name="connsiteY98" fmla="*/ 485839 h 4860733"/>
              <a:gd name="connsiteX99" fmla="*/ 3811603 w 4853691"/>
              <a:gd name="connsiteY99" fmla="*/ 474103 h 4860733"/>
              <a:gd name="connsiteX100" fmla="*/ 3809256 w 4853691"/>
              <a:gd name="connsiteY100" fmla="*/ 471756 h 4860733"/>
              <a:gd name="connsiteX101" fmla="*/ 3762316 w 4853691"/>
              <a:gd name="connsiteY101" fmla="*/ 441245 h 4860733"/>
              <a:gd name="connsiteX102" fmla="*/ 3755274 w 4853691"/>
              <a:gd name="connsiteY102" fmla="*/ 436551 h 4860733"/>
              <a:gd name="connsiteX103" fmla="*/ 3713027 w 4853691"/>
              <a:gd name="connsiteY103" fmla="*/ 410733 h 4860733"/>
              <a:gd name="connsiteX104" fmla="*/ 3698945 w 4853691"/>
              <a:gd name="connsiteY104" fmla="*/ 403692 h 4860733"/>
              <a:gd name="connsiteX105" fmla="*/ 3661392 w 4853691"/>
              <a:gd name="connsiteY105" fmla="*/ 380222 h 4860733"/>
              <a:gd name="connsiteX106" fmla="*/ 3644963 w 4853691"/>
              <a:gd name="connsiteY106" fmla="*/ 370833 h 4860733"/>
              <a:gd name="connsiteX107" fmla="*/ 3616799 w 4853691"/>
              <a:gd name="connsiteY107" fmla="*/ 354404 h 4860733"/>
              <a:gd name="connsiteX108" fmla="*/ 3609758 w 4853691"/>
              <a:gd name="connsiteY108" fmla="*/ 340322 h 4860733"/>
              <a:gd name="connsiteX109" fmla="*/ 3607410 w 4853691"/>
              <a:gd name="connsiteY109" fmla="*/ 337975 h 4860733"/>
              <a:gd name="connsiteX110" fmla="*/ 3600369 w 4853691"/>
              <a:gd name="connsiteY110" fmla="*/ 323892 h 4860733"/>
              <a:gd name="connsiteX111" fmla="*/ 3598022 w 4853691"/>
              <a:gd name="connsiteY111" fmla="*/ 321545 h 4860733"/>
              <a:gd name="connsiteX112" fmla="*/ 3590981 w 4853691"/>
              <a:gd name="connsiteY112" fmla="*/ 309810 h 4860733"/>
              <a:gd name="connsiteX113" fmla="*/ 3598022 w 4853691"/>
              <a:gd name="connsiteY113" fmla="*/ 295728 h 4860733"/>
              <a:gd name="connsiteX114" fmla="*/ 3576899 w 4853691"/>
              <a:gd name="connsiteY114" fmla="*/ 274604 h 4860733"/>
              <a:gd name="connsiteX115" fmla="*/ 3560469 w 4853691"/>
              <a:gd name="connsiteY115" fmla="*/ 281646 h 4860733"/>
              <a:gd name="connsiteX116" fmla="*/ 3536999 w 4853691"/>
              <a:gd name="connsiteY116" fmla="*/ 276951 h 4860733"/>
              <a:gd name="connsiteX117" fmla="*/ 3525264 w 4853691"/>
              <a:gd name="connsiteY117" fmla="*/ 279299 h 4860733"/>
              <a:gd name="connsiteX118" fmla="*/ 3522917 w 4853691"/>
              <a:gd name="connsiteY118" fmla="*/ 279299 h 4860733"/>
              <a:gd name="connsiteX119" fmla="*/ 3515876 w 4853691"/>
              <a:gd name="connsiteY119" fmla="*/ 281646 h 4860733"/>
              <a:gd name="connsiteX120" fmla="*/ 3511182 w 4853691"/>
              <a:gd name="connsiteY120" fmla="*/ 283993 h 4860733"/>
              <a:gd name="connsiteX121" fmla="*/ 3497099 w 4853691"/>
              <a:gd name="connsiteY121" fmla="*/ 276951 h 4860733"/>
              <a:gd name="connsiteX122" fmla="*/ 3480670 w 4853691"/>
              <a:gd name="connsiteY122" fmla="*/ 286340 h 4860733"/>
              <a:gd name="connsiteX123" fmla="*/ 3466588 w 4853691"/>
              <a:gd name="connsiteY123" fmla="*/ 279299 h 4860733"/>
              <a:gd name="connsiteX124" fmla="*/ 3452505 w 4853691"/>
              <a:gd name="connsiteY124" fmla="*/ 267563 h 4860733"/>
              <a:gd name="connsiteX125" fmla="*/ 3440770 w 4853691"/>
              <a:gd name="connsiteY125" fmla="*/ 258175 h 4860733"/>
              <a:gd name="connsiteX126" fmla="*/ 3412605 w 4853691"/>
              <a:gd name="connsiteY126" fmla="*/ 237052 h 4860733"/>
              <a:gd name="connsiteX127" fmla="*/ 3400870 w 4853691"/>
              <a:gd name="connsiteY127" fmla="*/ 230011 h 4860733"/>
              <a:gd name="connsiteX128" fmla="*/ 3382094 w 4853691"/>
              <a:gd name="connsiteY128" fmla="*/ 218275 h 4860733"/>
              <a:gd name="connsiteX129" fmla="*/ 3368012 w 4853691"/>
              <a:gd name="connsiteY129" fmla="*/ 208887 h 4860733"/>
              <a:gd name="connsiteX130" fmla="*/ 3351582 w 4853691"/>
              <a:gd name="connsiteY130" fmla="*/ 199499 h 4860733"/>
              <a:gd name="connsiteX131" fmla="*/ 3337500 w 4853691"/>
              <a:gd name="connsiteY131" fmla="*/ 192458 h 4860733"/>
              <a:gd name="connsiteX132" fmla="*/ 3323418 w 4853691"/>
              <a:gd name="connsiteY132" fmla="*/ 183070 h 4860733"/>
              <a:gd name="connsiteX133" fmla="*/ 3309336 w 4853691"/>
              <a:gd name="connsiteY133" fmla="*/ 176028 h 4860733"/>
              <a:gd name="connsiteX134" fmla="*/ 3295253 w 4853691"/>
              <a:gd name="connsiteY134" fmla="*/ 168987 h 4860733"/>
              <a:gd name="connsiteX135" fmla="*/ 3278824 w 4853691"/>
              <a:gd name="connsiteY135" fmla="*/ 161946 h 4860733"/>
              <a:gd name="connsiteX136" fmla="*/ 3271783 w 4853691"/>
              <a:gd name="connsiteY136" fmla="*/ 159599 h 4860733"/>
              <a:gd name="connsiteX137" fmla="*/ 3231883 w 4853691"/>
              <a:gd name="connsiteY137" fmla="*/ 143170 h 4860733"/>
              <a:gd name="connsiteX138" fmla="*/ 3224842 w 4853691"/>
              <a:gd name="connsiteY138" fmla="*/ 140823 h 4860733"/>
              <a:gd name="connsiteX139" fmla="*/ 3206066 w 4853691"/>
              <a:gd name="connsiteY139" fmla="*/ 133782 h 4860733"/>
              <a:gd name="connsiteX140" fmla="*/ 3196677 w 4853691"/>
              <a:gd name="connsiteY140" fmla="*/ 131435 h 4860733"/>
              <a:gd name="connsiteX141" fmla="*/ 3177901 w 4853691"/>
              <a:gd name="connsiteY141" fmla="*/ 126741 h 4860733"/>
              <a:gd name="connsiteX142" fmla="*/ 3166166 w 4853691"/>
              <a:gd name="connsiteY142" fmla="*/ 124393 h 4860733"/>
              <a:gd name="connsiteX143" fmla="*/ 3156778 w 4853691"/>
              <a:gd name="connsiteY143" fmla="*/ 122046 h 4860733"/>
              <a:gd name="connsiteX144" fmla="*/ 3152083 w 4853691"/>
              <a:gd name="connsiteY144" fmla="*/ 119699 h 4860733"/>
              <a:gd name="connsiteX145" fmla="*/ 3147389 w 4853691"/>
              <a:gd name="connsiteY145" fmla="*/ 117352 h 4860733"/>
              <a:gd name="connsiteX146" fmla="*/ 3130960 w 4853691"/>
              <a:gd name="connsiteY146" fmla="*/ 112658 h 4860733"/>
              <a:gd name="connsiteX147" fmla="*/ 3128613 w 4853691"/>
              <a:gd name="connsiteY147" fmla="*/ 112658 h 4860733"/>
              <a:gd name="connsiteX148" fmla="*/ 3109837 w 4853691"/>
              <a:gd name="connsiteY148" fmla="*/ 110311 h 4860733"/>
              <a:gd name="connsiteX149" fmla="*/ 3105143 w 4853691"/>
              <a:gd name="connsiteY149" fmla="*/ 110311 h 4860733"/>
              <a:gd name="connsiteX150" fmla="*/ 3088713 w 4853691"/>
              <a:gd name="connsiteY150" fmla="*/ 110311 h 4860733"/>
              <a:gd name="connsiteX151" fmla="*/ 3086366 w 4853691"/>
              <a:gd name="connsiteY151" fmla="*/ 110311 h 4860733"/>
              <a:gd name="connsiteX152" fmla="*/ 3086366 w 4853691"/>
              <a:gd name="connsiteY152" fmla="*/ 110311 h 4860733"/>
              <a:gd name="connsiteX153" fmla="*/ 3069937 w 4853691"/>
              <a:gd name="connsiteY153" fmla="*/ 110311 h 4860733"/>
              <a:gd name="connsiteX154" fmla="*/ 3067590 w 4853691"/>
              <a:gd name="connsiteY154" fmla="*/ 110311 h 4860733"/>
              <a:gd name="connsiteX155" fmla="*/ 3048813 w 4853691"/>
              <a:gd name="connsiteY155" fmla="*/ 93882 h 4860733"/>
              <a:gd name="connsiteX156" fmla="*/ 3030037 w 4853691"/>
              <a:gd name="connsiteY156" fmla="*/ 105617 h 4860733"/>
              <a:gd name="connsiteX157" fmla="*/ 2997178 w 4853691"/>
              <a:gd name="connsiteY157" fmla="*/ 93882 h 4860733"/>
              <a:gd name="connsiteX158" fmla="*/ 2985443 w 4853691"/>
              <a:gd name="connsiteY158" fmla="*/ 89188 h 4860733"/>
              <a:gd name="connsiteX159" fmla="*/ 2947890 w 4853691"/>
              <a:gd name="connsiteY159" fmla="*/ 77453 h 4860733"/>
              <a:gd name="connsiteX160" fmla="*/ 2924420 w 4853691"/>
              <a:gd name="connsiteY160" fmla="*/ 70411 h 4860733"/>
              <a:gd name="connsiteX161" fmla="*/ 2893908 w 4853691"/>
              <a:gd name="connsiteY161" fmla="*/ 63370 h 4860733"/>
              <a:gd name="connsiteX162" fmla="*/ 2858703 w 4853691"/>
              <a:gd name="connsiteY162" fmla="*/ 53982 h 4860733"/>
              <a:gd name="connsiteX163" fmla="*/ 2832885 w 4853691"/>
              <a:gd name="connsiteY163" fmla="*/ 49288 h 4860733"/>
              <a:gd name="connsiteX164" fmla="*/ 2792985 w 4853691"/>
              <a:gd name="connsiteY164" fmla="*/ 39900 h 4860733"/>
              <a:gd name="connsiteX165" fmla="*/ 2767168 w 4853691"/>
              <a:gd name="connsiteY165" fmla="*/ 35206 h 4860733"/>
              <a:gd name="connsiteX166" fmla="*/ 2727268 w 4853691"/>
              <a:gd name="connsiteY166" fmla="*/ 28165 h 4860733"/>
              <a:gd name="connsiteX167" fmla="*/ 2694409 w 4853691"/>
              <a:gd name="connsiteY167" fmla="*/ 23470 h 4860733"/>
              <a:gd name="connsiteX168" fmla="*/ 2661551 w 4853691"/>
              <a:gd name="connsiteY168" fmla="*/ 18776 h 4860733"/>
              <a:gd name="connsiteX169" fmla="*/ 2628692 w 4853691"/>
              <a:gd name="connsiteY169" fmla="*/ 16429 h 4860733"/>
              <a:gd name="connsiteX170" fmla="*/ 2595833 w 4853691"/>
              <a:gd name="connsiteY170" fmla="*/ 14082 h 4860733"/>
              <a:gd name="connsiteX171" fmla="*/ 2530116 w 4853691"/>
              <a:gd name="connsiteY171" fmla="*/ 11735 h 4860733"/>
              <a:gd name="connsiteX172" fmla="*/ 2478481 w 4853691"/>
              <a:gd name="connsiteY172" fmla="*/ 11735 h 4860733"/>
              <a:gd name="connsiteX173" fmla="*/ 2462052 w 4853691"/>
              <a:gd name="connsiteY173" fmla="*/ 11735 h 4860733"/>
              <a:gd name="connsiteX174" fmla="*/ 2426846 w 4853691"/>
              <a:gd name="connsiteY174" fmla="*/ 14082 h 4860733"/>
              <a:gd name="connsiteX175" fmla="*/ 2417458 w 4853691"/>
              <a:gd name="connsiteY175" fmla="*/ 14082 h 4860733"/>
              <a:gd name="connsiteX176" fmla="*/ 2417458 w 4853691"/>
              <a:gd name="connsiteY176" fmla="*/ 14082 h 4860733"/>
              <a:gd name="connsiteX177" fmla="*/ 2410417 w 4853691"/>
              <a:gd name="connsiteY177" fmla="*/ 11735 h 4860733"/>
              <a:gd name="connsiteX178" fmla="*/ 2403376 w 4853691"/>
              <a:gd name="connsiteY178" fmla="*/ 9388 h 4860733"/>
              <a:gd name="connsiteX179" fmla="*/ 2391640 w 4853691"/>
              <a:gd name="connsiteY179" fmla="*/ 9388 h 4860733"/>
              <a:gd name="connsiteX180" fmla="*/ 2382252 w 4853691"/>
              <a:gd name="connsiteY180" fmla="*/ 9388 h 4860733"/>
              <a:gd name="connsiteX181" fmla="*/ 2379905 w 4853691"/>
              <a:gd name="connsiteY181" fmla="*/ 9388 h 4860733"/>
              <a:gd name="connsiteX182" fmla="*/ 2372864 w 4853691"/>
              <a:gd name="connsiteY182" fmla="*/ 11735 h 4860733"/>
              <a:gd name="connsiteX183" fmla="*/ 2372864 w 4853691"/>
              <a:gd name="connsiteY183" fmla="*/ 11735 h 4860733"/>
              <a:gd name="connsiteX184" fmla="*/ 2356435 w 4853691"/>
              <a:gd name="connsiteY184" fmla="*/ 0 h 4860733"/>
              <a:gd name="connsiteX185" fmla="*/ 2337658 w 4853691"/>
              <a:gd name="connsiteY185" fmla="*/ 16429 h 4860733"/>
              <a:gd name="connsiteX186" fmla="*/ 2332964 w 4853691"/>
              <a:gd name="connsiteY186" fmla="*/ 16429 h 4860733"/>
              <a:gd name="connsiteX187" fmla="*/ 2323576 w 4853691"/>
              <a:gd name="connsiteY187" fmla="*/ 16429 h 4860733"/>
              <a:gd name="connsiteX188" fmla="*/ 2293064 w 4853691"/>
              <a:gd name="connsiteY188" fmla="*/ 14082 h 4860733"/>
              <a:gd name="connsiteX189" fmla="*/ 2271941 w 4853691"/>
              <a:gd name="connsiteY189" fmla="*/ 14082 h 4860733"/>
              <a:gd name="connsiteX190" fmla="*/ 2269594 w 4853691"/>
              <a:gd name="connsiteY190" fmla="*/ 14082 h 4860733"/>
              <a:gd name="connsiteX191" fmla="*/ 2250818 w 4853691"/>
              <a:gd name="connsiteY191" fmla="*/ 16429 h 4860733"/>
              <a:gd name="connsiteX192" fmla="*/ 2248471 w 4853691"/>
              <a:gd name="connsiteY192" fmla="*/ 16429 h 4860733"/>
              <a:gd name="connsiteX193" fmla="*/ 2229694 w 4853691"/>
              <a:gd name="connsiteY193" fmla="*/ 18776 h 4860733"/>
              <a:gd name="connsiteX194" fmla="*/ 2227347 w 4853691"/>
              <a:gd name="connsiteY194" fmla="*/ 18776 h 4860733"/>
              <a:gd name="connsiteX195" fmla="*/ 2208571 w 4853691"/>
              <a:gd name="connsiteY195" fmla="*/ 23470 h 4860733"/>
              <a:gd name="connsiteX196" fmla="*/ 2206224 w 4853691"/>
              <a:gd name="connsiteY196" fmla="*/ 23470 h 4860733"/>
              <a:gd name="connsiteX197" fmla="*/ 2187447 w 4853691"/>
              <a:gd name="connsiteY197" fmla="*/ 28165 h 4860733"/>
              <a:gd name="connsiteX198" fmla="*/ 2185100 w 4853691"/>
              <a:gd name="connsiteY198" fmla="*/ 28165 h 4860733"/>
              <a:gd name="connsiteX199" fmla="*/ 2168671 w 4853691"/>
              <a:gd name="connsiteY199" fmla="*/ 35206 h 4860733"/>
              <a:gd name="connsiteX200" fmla="*/ 2163977 w 4853691"/>
              <a:gd name="connsiteY200" fmla="*/ 37553 h 4860733"/>
              <a:gd name="connsiteX201" fmla="*/ 2147548 w 4853691"/>
              <a:gd name="connsiteY201" fmla="*/ 44594 h 4860733"/>
              <a:gd name="connsiteX202" fmla="*/ 2145201 w 4853691"/>
              <a:gd name="connsiteY202" fmla="*/ 44594 h 4860733"/>
              <a:gd name="connsiteX203" fmla="*/ 2128771 w 4853691"/>
              <a:gd name="connsiteY203" fmla="*/ 32859 h 4860733"/>
              <a:gd name="connsiteX204" fmla="*/ 2109995 w 4853691"/>
              <a:gd name="connsiteY204" fmla="*/ 46941 h 4860733"/>
              <a:gd name="connsiteX205" fmla="*/ 2105301 w 4853691"/>
              <a:gd name="connsiteY205" fmla="*/ 46941 h 4860733"/>
              <a:gd name="connsiteX206" fmla="*/ 2086524 w 4853691"/>
              <a:gd name="connsiteY206" fmla="*/ 61023 h 4860733"/>
              <a:gd name="connsiteX207" fmla="*/ 2079483 w 4853691"/>
              <a:gd name="connsiteY207" fmla="*/ 61023 h 4860733"/>
              <a:gd name="connsiteX208" fmla="*/ 2067748 w 4853691"/>
              <a:gd name="connsiteY208" fmla="*/ 61023 h 4860733"/>
              <a:gd name="connsiteX209" fmla="*/ 2048972 w 4853691"/>
              <a:gd name="connsiteY209" fmla="*/ 61023 h 4860733"/>
              <a:gd name="connsiteX210" fmla="*/ 2025501 w 4853691"/>
              <a:gd name="connsiteY210" fmla="*/ 61023 h 4860733"/>
              <a:gd name="connsiteX211" fmla="*/ 2020807 w 4853691"/>
              <a:gd name="connsiteY211" fmla="*/ 61023 h 4860733"/>
              <a:gd name="connsiteX212" fmla="*/ 2002031 w 4853691"/>
              <a:gd name="connsiteY212" fmla="*/ 61023 h 4860733"/>
              <a:gd name="connsiteX213" fmla="*/ 1999684 w 4853691"/>
              <a:gd name="connsiteY213" fmla="*/ 61023 h 4860733"/>
              <a:gd name="connsiteX214" fmla="*/ 1978560 w 4853691"/>
              <a:gd name="connsiteY214" fmla="*/ 65717 h 4860733"/>
              <a:gd name="connsiteX215" fmla="*/ 1976213 w 4853691"/>
              <a:gd name="connsiteY215" fmla="*/ 65717 h 4860733"/>
              <a:gd name="connsiteX216" fmla="*/ 1952743 w 4853691"/>
              <a:gd name="connsiteY216" fmla="*/ 72758 h 4860733"/>
              <a:gd name="connsiteX217" fmla="*/ 1952743 w 4853691"/>
              <a:gd name="connsiteY217" fmla="*/ 72758 h 4860733"/>
              <a:gd name="connsiteX218" fmla="*/ 1879984 w 4853691"/>
              <a:gd name="connsiteY218" fmla="*/ 103270 h 4860733"/>
              <a:gd name="connsiteX219" fmla="*/ 1847125 w 4853691"/>
              <a:gd name="connsiteY219" fmla="*/ 110311 h 4860733"/>
              <a:gd name="connsiteX220" fmla="*/ 1830696 w 4853691"/>
              <a:gd name="connsiteY220" fmla="*/ 115005 h 4860733"/>
              <a:gd name="connsiteX221" fmla="*/ 1786102 w 4853691"/>
              <a:gd name="connsiteY221" fmla="*/ 126741 h 4860733"/>
              <a:gd name="connsiteX222" fmla="*/ 1772020 w 4853691"/>
              <a:gd name="connsiteY222" fmla="*/ 131435 h 4860733"/>
              <a:gd name="connsiteX223" fmla="*/ 1725079 w 4853691"/>
              <a:gd name="connsiteY223" fmla="*/ 143170 h 4860733"/>
              <a:gd name="connsiteX224" fmla="*/ 1715691 w 4853691"/>
              <a:gd name="connsiteY224" fmla="*/ 145517 h 4860733"/>
              <a:gd name="connsiteX225" fmla="*/ 1509151 w 4853691"/>
              <a:gd name="connsiteY225" fmla="*/ 215928 h 4860733"/>
              <a:gd name="connsiteX226" fmla="*/ 1495069 w 4853691"/>
              <a:gd name="connsiteY226" fmla="*/ 220622 h 4860733"/>
              <a:gd name="connsiteX227" fmla="*/ 1452822 w 4853691"/>
              <a:gd name="connsiteY227" fmla="*/ 234705 h 4860733"/>
              <a:gd name="connsiteX228" fmla="*/ 1431698 w 4853691"/>
              <a:gd name="connsiteY228" fmla="*/ 244093 h 4860733"/>
              <a:gd name="connsiteX229" fmla="*/ 1398840 w 4853691"/>
              <a:gd name="connsiteY229" fmla="*/ 258175 h 4860733"/>
              <a:gd name="connsiteX230" fmla="*/ 1370675 w 4853691"/>
              <a:gd name="connsiteY230" fmla="*/ 272257 h 4860733"/>
              <a:gd name="connsiteX231" fmla="*/ 1351899 w 4853691"/>
              <a:gd name="connsiteY231" fmla="*/ 281646 h 4860733"/>
              <a:gd name="connsiteX232" fmla="*/ 1340164 w 4853691"/>
              <a:gd name="connsiteY232" fmla="*/ 286340 h 4860733"/>
              <a:gd name="connsiteX233" fmla="*/ 1333122 w 4853691"/>
              <a:gd name="connsiteY233" fmla="*/ 288687 h 4860733"/>
              <a:gd name="connsiteX234" fmla="*/ 1307305 w 4853691"/>
              <a:gd name="connsiteY234" fmla="*/ 300422 h 4860733"/>
              <a:gd name="connsiteX235" fmla="*/ 1300264 w 4853691"/>
              <a:gd name="connsiteY235" fmla="*/ 305116 h 4860733"/>
              <a:gd name="connsiteX236" fmla="*/ 1274446 w 4853691"/>
              <a:gd name="connsiteY236" fmla="*/ 319198 h 4860733"/>
              <a:gd name="connsiteX237" fmla="*/ 1267405 w 4853691"/>
              <a:gd name="connsiteY237" fmla="*/ 323892 h 4860733"/>
              <a:gd name="connsiteX238" fmla="*/ 1253323 w 4853691"/>
              <a:gd name="connsiteY238" fmla="*/ 333281 h 4860733"/>
              <a:gd name="connsiteX239" fmla="*/ 1236894 w 4853691"/>
              <a:gd name="connsiteY239" fmla="*/ 323892 h 4860733"/>
              <a:gd name="connsiteX240" fmla="*/ 1215770 w 4853691"/>
              <a:gd name="connsiteY240" fmla="*/ 345016 h 4860733"/>
              <a:gd name="connsiteX241" fmla="*/ 1218117 w 4853691"/>
              <a:gd name="connsiteY241" fmla="*/ 352057 h 4860733"/>
              <a:gd name="connsiteX242" fmla="*/ 1201688 w 4853691"/>
              <a:gd name="connsiteY242" fmla="*/ 359098 h 4860733"/>
              <a:gd name="connsiteX243" fmla="*/ 1194647 w 4853691"/>
              <a:gd name="connsiteY243" fmla="*/ 363792 h 4860733"/>
              <a:gd name="connsiteX244" fmla="*/ 1166482 w 4853691"/>
              <a:gd name="connsiteY244" fmla="*/ 380222 h 4860733"/>
              <a:gd name="connsiteX245" fmla="*/ 1161788 w 4853691"/>
              <a:gd name="connsiteY245" fmla="*/ 384916 h 4860733"/>
              <a:gd name="connsiteX246" fmla="*/ 1091377 w 4853691"/>
              <a:gd name="connsiteY246" fmla="*/ 436551 h 4860733"/>
              <a:gd name="connsiteX247" fmla="*/ 1091377 w 4853691"/>
              <a:gd name="connsiteY247" fmla="*/ 436551 h 4860733"/>
              <a:gd name="connsiteX248" fmla="*/ 1056171 w 4853691"/>
              <a:gd name="connsiteY248" fmla="*/ 462368 h 4860733"/>
              <a:gd name="connsiteX249" fmla="*/ 1025659 w 4853691"/>
              <a:gd name="connsiteY249" fmla="*/ 483492 h 4860733"/>
              <a:gd name="connsiteX250" fmla="*/ 962289 w 4853691"/>
              <a:gd name="connsiteY250" fmla="*/ 532780 h 4860733"/>
              <a:gd name="connsiteX251" fmla="*/ 938819 w 4853691"/>
              <a:gd name="connsiteY251" fmla="*/ 553903 h 4860733"/>
              <a:gd name="connsiteX252" fmla="*/ 898919 w 4853691"/>
              <a:gd name="connsiteY252" fmla="*/ 586762 h 4860733"/>
              <a:gd name="connsiteX253" fmla="*/ 875448 w 4853691"/>
              <a:gd name="connsiteY253" fmla="*/ 607885 h 4860733"/>
              <a:gd name="connsiteX254" fmla="*/ 837896 w 4853691"/>
              <a:gd name="connsiteY254" fmla="*/ 643091 h 4860733"/>
              <a:gd name="connsiteX255" fmla="*/ 814425 w 4853691"/>
              <a:gd name="connsiteY255" fmla="*/ 664214 h 4860733"/>
              <a:gd name="connsiteX256" fmla="*/ 776872 w 4853691"/>
              <a:gd name="connsiteY256" fmla="*/ 701767 h 4860733"/>
              <a:gd name="connsiteX257" fmla="*/ 753402 w 4853691"/>
              <a:gd name="connsiteY257" fmla="*/ 725237 h 4860733"/>
              <a:gd name="connsiteX258" fmla="*/ 718196 w 4853691"/>
              <a:gd name="connsiteY258" fmla="*/ 762790 h 4860733"/>
              <a:gd name="connsiteX259" fmla="*/ 711155 w 4853691"/>
              <a:gd name="connsiteY259" fmla="*/ 769831 h 4860733"/>
              <a:gd name="connsiteX260" fmla="*/ 694726 w 4853691"/>
              <a:gd name="connsiteY260" fmla="*/ 788608 h 4860733"/>
              <a:gd name="connsiteX261" fmla="*/ 664214 w 4853691"/>
              <a:gd name="connsiteY261" fmla="*/ 823813 h 4860733"/>
              <a:gd name="connsiteX262" fmla="*/ 638397 w 4853691"/>
              <a:gd name="connsiteY262" fmla="*/ 854325 h 4860733"/>
              <a:gd name="connsiteX263" fmla="*/ 619620 w 4853691"/>
              <a:gd name="connsiteY263" fmla="*/ 875448 h 4860733"/>
              <a:gd name="connsiteX264" fmla="*/ 612579 w 4853691"/>
              <a:gd name="connsiteY264" fmla="*/ 880142 h 4860733"/>
              <a:gd name="connsiteX265" fmla="*/ 600844 w 4853691"/>
              <a:gd name="connsiteY265" fmla="*/ 889531 h 4860733"/>
              <a:gd name="connsiteX266" fmla="*/ 584415 w 4853691"/>
              <a:gd name="connsiteY266" fmla="*/ 905960 h 4860733"/>
              <a:gd name="connsiteX267" fmla="*/ 579721 w 4853691"/>
              <a:gd name="connsiteY267" fmla="*/ 910654 h 4860733"/>
              <a:gd name="connsiteX268" fmla="*/ 575026 w 4853691"/>
              <a:gd name="connsiteY268" fmla="*/ 915348 h 4860733"/>
              <a:gd name="connsiteX269" fmla="*/ 558597 w 4853691"/>
              <a:gd name="connsiteY269" fmla="*/ 931777 h 4860733"/>
              <a:gd name="connsiteX270" fmla="*/ 549209 w 4853691"/>
              <a:gd name="connsiteY270" fmla="*/ 941166 h 4860733"/>
              <a:gd name="connsiteX271" fmla="*/ 532780 w 4853691"/>
              <a:gd name="connsiteY271" fmla="*/ 959942 h 4860733"/>
              <a:gd name="connsiteX272" fmla="*/ 525738 w 4853691"/>
              <a:gd name="connsiteY272" fmla="*/ 966983 h 4860733"/>
              <a:gd name="connsiteX273" fmla="*/ 504615 w 4853691"/>
              <a:gd name="connsiteY273" fmla="*/ 992801 h 4860733"/>
              <a:gd name="connsiteX274" fmla="*/ 502268 w 4853691"/>
              <a:gd name="connsiteY274" fmla="*/ 995148 h 4860733"/>
              <a:gd name="connsiteX275" fmla="*/ 455327 w 4853691"/>
              <a:gd name="connsiteY275" fmla="*/ 1060865 h 4860733"/>
              <a:gd name="connsiteX276" fmla="*/ 450633 w 4853691"/>
              <a:gd name="connsiteY276" fmla="*/ 1067906 h 4860733"/>
              <a:gd name="connsiteX277" fmla="*/ 434204 w 4853691"/>
              <a:gd name="connsiteY277" fmla="*/ 1096071 h 4860733"/>
              <a:gd name="connsiteX278" fmla="*/ 429509 w 4853691"/>
              <a:gd name="connsiteY278" fmla="*/ 1105459 h 4860733"/>
              <a:gd name="connsiteX279" fmla="*/ 413080 w 4853691"/>
              <a:gd name="connsiteY279" fmla="*/ 1135970 h 4860733"/>
              <a:gd name="connsiteX280" fmla="*/ 408386 w 4853691"/>
              <a:gd name="connsiteY280" fmla="*/ 1143012 h 4860733"/>
              <a:gd name="connsiteX281" fmla="*/ 387263 w 4853691"/>
              <a:gd name="connsiteY281" fmla="*/ 1182911 h 4860733"/>
              <a:gd name="connsiteX282" fmla="*/ 387263 w 4853691"/>
              <a:gd name="connsiteY282" fmla="*/ 1185259 h 4860733"/>
              <a:gd name="connsiteX283" fmla="*/ 384916 w 4853691"/>
              <a:gd name="connsiteY283" fmla="*/ 1187606 h 4860733"/>
              <a:gd name="connsiteX284" fmla="*/ 380222 w 4853691"/>
              <a:gd name="connsiteY284" fmla="*/ 1194647 h 4860733"/>
              <a:gd name="connsiteX285" fmla="*/ 375527 w 4853691"/>
              <a:gd name="connsiteY285" fmla="*/ 1201688 h 4860733"/>
              <a:gd name="connsiteX286" fmla="*/ 370833 w 4853691"/>
              <a:gd name="connsiteY286" fmla="*/ 1208729 h 4860733"/>
              <a:gd name="connsiteX287" fmla="*/ 366139 w 4853691"/>
              <a:gd name="connsiteY287" fmla="*/ 1218117 h 4860733"/>
              <a:gd name="connsiteX288" fmla="*/ 363792 w 4853691"/>
              <a:gd name="connsiteY288" fmla="*/ 1222811 h 4860733"/>
              <a:gd name="connsiteX289" fmla="*/ 356751 w 4853691"/>
              <a:gd name="connsiteY289" fmla="*/ 1234546 h 4860733"/>
              <a:gd name="connsiteX290" fmla="*/ 354404 w 4853691"/>
              <a:gd name="connsiteY290" fmla="*/ 1239241 h 4860733"/>
              <a:gd name="connsiteX291" fmla="*/ 347363 w 4853691"/>
              <a:gd name="connsiteY291" fmla="*/ 1250976 h 4860733"/>
              <a:gd name="connsiteX292" fmla="*/ 345016 w 4853691"/>
              <a:gd name="connsiteY292" fmla="*/ 1255670 h 4860733"/>
              <a:gd name="connsiteX293" fmla="*/ 337975 w 4853691"/>
              <a:gd name="connsiteY293" fmla="*/ 1269752 h 4860733"/>
              <a:gd name="connsiteX294" fmla="*/ 335628 w 4853691"/>
              <a:gd name="connsiteY294" fmla="*/ 1274446 h 4860733"/>
              <a:gd name="connsiteX295" fmla="*/ 330934 w 4853691"/>
              <a:gd name="connsiteY295" fmla="*/ 1288529 h 4860733"/>
              <a:gd name="connsiteX296" fmla="*/ 328587 w 4853691"/>
              <a:gd name="connsiteY296" fmla="*/ 1295570 h 4860733"/>
              <a:gd name="connsiteX297" fmla="*/ 323892 w 4853691"/>
              <a:gd name="connsiteY297" fmla="*/ 1307305 h 4860733"/>
              <a:gd name="connsiteX298" fmla="*/ 323892 w 4853691"/>
              <a:gd name="connsiteY298" fmla="*/ 1309652 h 4860733"/>
              <a:gd name="connsiteX299" fmla="*/ 319198 w 4853691"/>
              <a:gd name="connsiteY299" fmla="*/ 1309652 h 4860733"/>
              <a:gd name="connsiteX300" fmla="*/ 298075 w 4853691"/>
              <a:gd name="connsiteY300" fmla="*/ 1330775 h 4860733"/>
              <a:gd name="connsiteX301" fmla="*/ 307463 w 4853691"/>
              <a:gd name="connsiteY301" fmla="*/ 1347205 h 4860733"/>
              <a:gd name="connsiteX302" fmla="*/ 276951 w 4853691"/>
              <a:gd name="connsiteY302" fmla="*/ 1394146 h 4860733"/>
              <a:gd name="connsiteX303" fmla="*/ 274604 w 4853691"/>
              <a:gd name="connsiteY303" fmla="*/ 1398840 h 4860733"/>
              <a:gd name="connsiteX304" fmla="*/ 255828 w 4853691"/>
              <a:gd name="connsiteY304" fmla="*/ 1429351 h 4860733"/>
              <a:gd name="connsiteX305" fmla="*/ 253481 w 4853691"/>
              <a:gd name="connsiteY305" fmla="*/ 1436392 h 4860733"/>
              <a:gd name="connsiteX306" fmla="*/ 237052 w 4853691"/>
              <a:gd name="connsiteY306" fmla="*/ 1466904 h 4860733"/>
              <a:gd name="connsiteX307" fmla="*/ 234705 w 4853691"/>
              <a:gd name="connsiteY307" fmla="*/ 1473945 h 4860733"/>
              <a:gd name="connsiteX308" fmla="*/ 220622 w 4853691"/>
              <a:gd name="connsiteY308" fmla="*/ 1504457 h 4860733"/>
              <a:gd name="connsiteX309" fmla="*/ 215928 w 4853691"/>
              <a:gd name="connsiteY309" fmla="*/ 1511498 h 4860733"/>
              <a:gd name="connsiteX310" fmla="*/ 201846 w 4853691"/>
              <a:gd name="connsiteY310" fmla="*/ 1542009 h 4860733"/>
              <a:gd name="connsiteX311" fmla="*/ 197152 w 4853691"/>
              <a:gd name="connsiteY311" fmla="*/ 1551398 h 4860733"/>
              <a:gd name="connsiteX312" fmla="*/ 185417 w 4853691"/>
              <a:gd name="connsiteY312" fmla="*/ 1581909 h 4860733"/>
              <a:gd name="connsiteX313" fmla="*/ 180723 w 4853691"/>
              <a:gd name="connsiteY313" fmla="*/ 1591297 h 4860733"/>
              <a:gd name="connsiteX314" fmla="*/ 168987 w 4853691"/>
              <a:gd name="connsiteY314" fmla="*/ 1624156 h 4860733"/>
              <a:gd name="connsiteX315" fmla="*/ 164293 w 4853691"/>
              <a:gd name="connsiteY315" fmla="*/ 1635891 h 4860733"/>
              <a:gd name="connsiteX316" fmla="*/ 152558 w 4853691"/>
              <a:gd name="connsiteY316" fmla="*/ 1668750 h 4860733"/>
              <a:gd name="connsiteX317" fmla="*/ 140823 w 4853691"/>
              <a:gd name="connsiteY317" fmla="*/ 1680485 h 4860733"/>
              <a:gd name="connsiteX318" fmla="*/ 129088 w 4853691"/>
              <a:gd name="connsiteY318" fmla="*/ 1713344 h 4860733"/>
              <a:gd name="connsiteX319" fmla="*/ 126741 w 4853691"/>
              <a:gd name="connsiteY319" fmla="*/ 1722732 h 4860733"/>
              <a:gd name="connsiteX320" fmla="*/ 115005 w 4853691"/>
              <a:gd name="connsiteY320" fmla="*/ 1760285 h 4860733"/>
              <a:gd name="connsiteX321" fmla="*/ 112658 w 4853691"/>
              <a:gd name="connsiteY321" fmla="*/ 1767326 h 4860733"/>
              <a:gd name="connsiteX322" fmla="*/ 100923 w 4853691"/>
              <a:gd name="connsiteY322" fmla="*/ 1807226 h 4860733"/>
              <a:gd name="connsiteX323" fmla="*/ 98576 w 4853691"/>
              <a:gd name="connsiteY323" fmla="*/ 1814267 h 4860733"/>
              <a:gd name="connsiteX324" fmla="*/ 89188 w 4853691"/>
              <a:gd name="connsiteY324" fmla="*/ 1856514 h 4860733"/>
              <a:gd name="connsiteX325" fmla="*/ 89188 w 4853691"/>
              <a:gd name="connsiteY325" fmla="*/ 1861208 h 4860733"/>
              <a:gd name="connsiteX326" fmla="*/ 79800 w 4853691"/>
              <a:gd name="connsiteY326" fmla="*/ 1905802 h 4860733"/>
              <a:gd name="connsiteX327" fmla="*/ 79800 w 4853691"/>
              <a:gd name="connsiteY327" fmla="*/ 1910496 h 4860733"/>
              <a:gd name="connsiteX328" fmla="*/ 70411 w 4853691"/>
              <a:gd name="connsiteY328" fmla="*/ 1957437 h 4860733"/>
              <a:gd name="connsiteX329" fmla="*/ 70411 w 4853691"/>
              <a:gd name="connsiteY329" fmla="*/ 1959784 h 4860733"/>
              <a:gd name="connsiteX330" fmla="*/ 63370 w 4853691"/>
              <a:gd name="connsiteY330" fmla="*/ 1990295 h 4860733"/>
              <a:gd name="connsiteX331" fmla="*/ 61023 w 4853691"/>
              <a:gd name="connsiteY331" fmla="*/ 1990295 h 4860733"/>
              <a:gd name="connsiteX332" fmla="*/ 39900 w 4853691"/>
              <a:gd name="connsiteY332" fmla="*/ 2011419 h 4860733"/>
              <a:gd name="connsiteX333" fmla="*/ 51635 w 4853691"/>
              <a:gd name="connsiteY333" fmla="*/ 2030195 h 4860733"/>
              <a:gd name="connsiteX334" fmla="*/ 44594 w 4853691"/>
              <a:gd name="connsiteY334" fmla="*/ 2044277 h 4860733"/>
              <a:gd name="connsiteX335" fmla="*/ 37553 w 4853691"/>
              <a:gd name="connsiteY335" fmla="*/ 2058360 h 4860733"/>
              <a:gd name="connsiteX336" fmla="*/ 39900 w 4853691"/>
              <a:gd name="connsiteY336" fmla="*/ 2065401 h 4860733"/>
              <a:gd name="connsiteX337" fmla="*/ 25818 w 4853691"/>
              <a:gd name="connsiteY337" fmla="*/ 2257859 h 4860733"/>
              <a:gd name="connsiteX338" fmla="*/ 25818 w 4853691"/>
              <a:gd name="connsiteY338" fmla="*/ 2281329 h 4860733"/>
              <a:gd name="connsiteX339" fmla="*/ 7041 w 4853691"/>
              <a:gd name="connsiteY339" fmla="*/ 2300106 h 4860733"/>
              <a:gd name="connsiteX340" fmla="*/ 23470 w 4853691"/>
              <a:gd name="connsiteY340" fmla="*/ 2318882 h 4860733"/>
              <a:gd name="connsiteX341" fmla="*/ 23470 w 4853691"/>
              <a:gd name="connsiteY341" fmla="*/ 2323576 h 4860733"/>
              <a:gd name="connsiteX342" fmla="*/ 2347 w 4853691"/>
              <a:gd name="connsiteY342" fmla="*/ 2344700 h 4860733"/>
              <a:gd name="connsiteX343" fmla="*/ 21123 w 4853691"/>
              <a:gd name="connsiteY343" fmla="*/ 2363476 h 4860733"/>
              <a:gd name="connsiteX344" fmla="*/ 18776 w 4853691"/>
              <a:gd name="connsiteY344" fmla="*/ 2433887 h 4860733"/>
              <a:gd name="connsiteX345" fmla="*/ 4694 w 4853691"/>
              <a:gd name="connsiteY345" fmla="*/ 2452664 h 4860733"/>
              <a:gd name="connsiteX346" fmla="*/ 7041 w 4853691"/>
              <a:gd name="connsiteY346" fmla="*/ 2459705 h 4860733"/>
              <a:gd name="connsiteX347" fmla="*/ 0 w 4853691"/>
              <a:gd name="connsiteY347" fmla="*/ 2473787 h 4860733"/>
              <a:gd name="connsiteX348" fmla="*/ 0 w 4853691"/>
              <a:gd name="connsiteY348" fmla="*/ 2478481 h 4860733"/>
              <a:gd name="connsiteX349" fmla="*/ 0 w 4853691"/>
              <a:gd name="connsiteY349" fmla="*/ 2480828 h 4860733"/>
              <a:gd name="connsiteX350" fmla="*/ 0 w 4853691"/>
              <a:gd name="connsiteY350" fmla="*/ 2480828 h 4860733"/>
              <a:gd name="connsiteX351" fmla="*/ 0 w 4853691"/>
              <a:gd name="connsiteY351" fmla="*/ 2483175 h 4860733"/>
              <a:gd name="connsiteX352" fmla="*/ 21123 w 4853691"/>
              <a:gd name="connsiteY352" fmla="*/ 2504299 h 4860733"/>
              <a:gd name="connsiteX353" fmla="*/ 23470 w 4853691"/>
              <a:gd name="connsiteY353" fmla="*/ 2504299 h 4860733"/>
              <a:gd name="connsiteX354" fmla="*/ 23470 w 4853691"/>
              <a:gd name="connsiteY354" fmla="*/ 2508993 h 4860733"/>
              <a:gd name="connsiteX355" fmla="*/ 4694 w 4853691"/>
              <a:gd name="connsiteY355" fmla="*/ 2527769 h 4860733"/>
              <a:gd name="connsiteX356" fmla="*/ 16429 w 4853691"/>
              <a:gd name="connsiteY356" fmla="*/ 2546545 h 4860733"/>
              <a:gd name="connsiteX357" fmla="*/ 4694 w 4853691"/>
              <a:gd name="connsiteY357" fmla="*/ 2565322 h 4860733"/>
              <a:gd name="connsiteX358" fmla="*/ 7041 w 4853691"/>
              <a:gd name="connsiteY358" fmla="*/ 2574710 h 4860733"/>
              <a:gd name="connsiteX359" fmla="*/ 7041 w 4853691"/>
              <a:gd name="connsiteY359" fmla="*/ 2577057 h 4860733"/>
              <a:gd name="connsiteX360" fmla="*/ 16429 w 4853691"/>
              <a:gd name="connsiteY360" fmla="*/ 2593486 h 4860733"/>
              <a:gd name="connsiteX361" fmla="*/ 16429 w 4853691"/>
              <a:gd name="connsiteY361" fmla="*/ 2595833 h 4860733"/>
              <a:gd name="connsiteX362" fmla="*/ 21123 w 4853691"/>
              <a:gd name="connsiteY362" fmla="*/ 2609916 h 4860733"/>
              <a:gd name="connsiteX363" fmla="*/ 7041 w 4853691"/>
              <a:gd name="connsiteY363" fmla="*/ 2628692 h 4860733"/>
              <a:gd name="connsiteX364" fmla="*/ 23470 w 4853691"/>
              <a:gd name="connsiteY364" fmla="*/ 2647468 h 4860733"/>
              <a:gd name="connsiteX365" fmla="*/ 9388 w 4853691"/>
              <a:gd name="connsiteY365" fmla="*/ 2666245 h 4860733"/>
              <a:gd name="connsiteX366" fmla="*/ 11735 w 4853691"/>
              <a:gd name="connsiteY366" fmla="*/ 2673286 h 4860733"/>
              <a:gd name="connsiteX367" fmla="*/ 16429 w 4853691"/>
              <a:gd name="connsiteY367" fmla="*/ 2682674 h 4860733"/>
              <a:gd name="connsiteX368" fmla="*/ 28165 w 4853691"/>
              <a:gd name="connsiteY368" fmla="*/ 2694409 h 4860733"/>
              <a:gd name="connsiteX369" fmla="*/ 28165 w 4853691"/>
              <a:gd name="connsiteY369" fmla="*/ 2694409 h 4860733"/>
              <a:gd name="connsiteX370" fmla="*/ 18776 w 4853691"/>
              <a:gd name="connsiteY370" fmla="*/ 2710839 h 4860733"/>
              <a:gd name="connsiteX371" fmla="*/ 32859 w 4853691"/>
              <a:gd name="connsiteY371" fmla="*/ 2729615 h 4860733"/>
              <a:gd name="connsiteX372" fmla="*/ 39900 w 4853691"/>
              <a:gd name="connsiteY372" fmla="*/ 2778903 h 4860733"/>
              <a:gd name="connsiteX373" fmla="*/ 39900 w 4853691"/>
              <a:gd name="connsiteY373" fmla="*/ 2783597 h 4860733"/>
              <a:gd name="connsiteX374" fmla="*/ 44594 w 4853691"/>
              <a:gd name="connsiteY374" fmla="*/ 2802374 h 4860733"/>
              <a:gd name="connsiteX375" fmla="*/ 44594 w 4853691"/>
              <a:gd name="connsiteY375" fmla="*/ 2804721 h 4860733"/>
              <a:gd name="connsiteX376" fmla="*/ 46941 w 4853691"/>
              <a:gd name="connsiteY376" fmla="*/ 2816456 h 4860733"/>
              <a:gd name="connsiteX377" fmla="*/ 58676 w 4853691"/>
              <a:gd name="connsiteY377" fmla="*/ 2884520 h 4860733"/>
              <a:gd name="connsiteX378" fmla="*/ 61023 w 4853691"/>
              <a:gd name="connsiteY378" fmla="*/ 2900949 h 4860733"/>
              <a:gd name="connsiteX379" fmla="*/ 65717 w 4853691"/>
              <a:gd name="connsiteY379" fmla="*/ 2929114 h 4860733"/>
              <a:gd name="connsiteX380" fmla="*/ 72758 w 4853691"/>
              <a:gd name="connsiteY380" fmla="*/ 2961973 h 4860733"/>
              <a:gd name="connsiteX381" fmla="*/ 75105 w 4853691"/>
              <a:gd name="connsiteY381" fmla="*/ 2976055 h 4860733"/>
              <a:gd name="connsiteX382" fmla="*/ 79800 w 4853691"/>
              <a:gd name="connsiteY382" fmla="*/ 2992484 h 4860733"/>
              <a:gd name="connsiteX383" fmla="*/ 75105 w 4853691"/>
              <a:gd name="connsiteY383" fmla="*/ 3004220 h 4860733"/>
              <a:gd name="connsiteX384" fmla="*/ 86841 w 4853691"/>
              <a:gd name="connsiteY384" fmla="*/ 3022996 h 4860733"/>
              <a:gd name="connsiteX385" fmla="*/ 91535 w 4853691"/>
              <a:gd name="connsiteY385" fmla="*/ 3041772 h 4860733"/>
              <a:gd name="connsiteX386" fmla="*/ 98576 w 4853691"/>
              <a:gd name="connsiteY386" fmla="*/ 3062896 h 4860733"/>
              <a:gd name="connsiteX387" fmla="*/ 117352 w 4853691"/>
              <a:gd name="connsiteY387" fmla="*/ 3128613 h 4860733"/>
              <a:gd name="connsiteX388" fmla="*/ 122046 w 4853691"/>
              <a:gd name="connsiteY388" fmla="*/ 3147389 h 4860733"/>
              <a:gd name="connsiteX389" fmla="*/ 140823 w 4853691"/>
              <a:gd name="connsiteY389" fmla="*/ 3201371 h 4860733"/>
              <a:gd name="connsiteX390" fmla="*/ 147864 w 4853691"/>
              <a:gd name="connsiteY390" fmla="*/ 3224842 h 4860733"/>
              <a:gd name="connsiteX391" fmla="*/ 171334 w 4853691"/>
              <a:gd name="connsiteY391" fmla="*/ 3288212 h 4860733"/>
              <a:gd name="connsiteX392" fmla="*/ 180723 w 4853691"/>
              <a:gd name="connsiteY392" fmla="*/ 3311683 h 4860733"/>
              <a:gd name="connsiteX393" fmla="*/ 190111 w 4853691"/>
              <a:gd name="connsiteY393" fmla="*/ 3332806 h 4860733"/>
              <a:gd name="connsiteX394" fmla="*/ 192458 w 4853691"/>
              <a:gd name="connsiteY394" fmla="*/ 3339847 h 4860733"/>
              <a:gd name="connsiteX395" fmla="*/ 199499 w 4853691"/>
              <a:gd name="connsiteY395" fmla="*/ 3358623 h 4860733"/>
              <a:gd name="connsiteX396" fmla="*/ 211234 w 4853691"/>
              <a:gd name="connsiteY396" fmla="*/ 3391482 h 4860733"/>
              <a:gd name="connsiteX397" fmla="*/ 218275 w 4853691"/>
              <a:gd name="connsiteY397" fmla="*/ 3407912 h 4860733"/>
              <a:gd name="connsiteX398" fmla="*/ 232358 w 4853691"/>
              <a:gd name="connsiteY398" fmla="*/ 3440770 h 4860733"/>
              <a:gd name="connsiteX399" fmla="*/ 234705 w 4853691"/>
              <a:gd name="connsiteY399" fmla="*/ 3445464 h 4860733"/>
              <a:gd name="connsiteX400" fmla="*/ 237052 w 4853691"/>
              <a:gd name="connsiteY400" fmla="*/ 3452505 h 4860733"/>
              <a:gd name="connsiteX401" fmla="*/ 255828 w 4853691"/>
              <a:gd name="connsiteY401" fmla="*/ 3492405 h 4860733"/>
              <a:gd name="connsiteX402" fmla="*/ 260522 w 4853691"/>
              <a:gd name="connsiteY402" fmla="*/ 3501793 h 4860733"/>
              <a:gd name="connsiteX403" fmla="*/ 281646 w 4853691"/>
              <a:gd name="connsiteY403" fmla="*/ 3546387 h 4860733"/>
              <a:gd name="connsiteX404" fmla="*/ 283993 w 4853691"/>
              <a:gd name="connsiteY404" fmla="*/ 3551081 h 4860733"/>
              <a:gd name="connsiteX405" fmla="*/ 445939 w 4853691"/>
              <a:gd name="connsiteY405" fmla="*/ 3820992 h 4860733"/>
              <a:gd name="connsiteX406" fmla="*/ 445939 w 4853691"/>
              <a:gd name="connsiteY406" fmla="*/ 3823339 h 4860733"/>
              <a:gd name="connsiteX407" fmla="*/ 492880 w 4853691"/>
              <a:gd name="connsiteY407" fmla="*/ 3893750 h 4860733"/>
              <a:gd name="connsiteX408" fmla="*/ 495227 w 4853691"/>
              <a:gd name="connsiteY408" fmla="*/ 3896097 h 4860733"/>
              <a:gd name="connsiteX409" fmla="*/ 506962 w 4853691"/>
              <a:gd name="connsiteY409" fmla="*/ 3912527 h 4860733"/>
              <a:gd name="connsiteX410" fmla="*/ 511656 w 4853691"/>
              <a:gd name="connsiteY410" fmla="*/ 3917221 h 4860733"/>
              <a:gd name="connsiteX411" fmla="*/ 523391 w 4853691"/>
              <a:gd name="connsiteY411" fmla="*/ 3928956 h 4860733"/>
              <a:gd name="connsiteX412" fmla="*/ 530433 w 4853691"/>
              <a:gd name="connsiteY412" fmla="*/ 3935997 h 4860733"/>
              <a:gd name="connsiteX413" fmla="*/ 539821 w 4853691"/>
              <a:gd name="connsiteY413" fmla="*/ 3945385 h 4860733"/>
              <a:gd name="connsiteX414" fmla="*/ 549209 w 4853691"/>
              <a:gd name="connsiteY414" fmla="*/ 3954773 h 4860733"/>
              <a:gd name="connsiteX415" fmla="*/ 556250 w 4853691"/>
              <a:gd name="connsiteY415" fmla="*/ 3961814 h 4860733"/>
              <a:gd name="connsiteX416" fmla="*/ 558597 w 4853691"/>
              <a:gd name="connsiteY416" fmla="*/ 3964162 h 4860733"/>
              <a:gd name="connsiteX417" fmla="*/ 553903 w 4853691"/>
              <a:gd name="connsiteY417" fmla="*/ 3975897 h 4860733"/>
              <a:gd name="connsiteX418" fmla="*/ 575026 w 4853691"/>
              <a:gd name="connsiteY418" fmla="*/ 3997020 h 4860733"/>
              <a:gd name="connsiteX419" fmla="*/ 586762 w 4853691"/>
              <a:gd name="connsiteY419" fmla="*/ 3992326 h 4860733"/>
              <a:gd name="connsiteX420" fmla="*/ 607885 w 4853691"/>
              <a:gd name="connsiteY420" fmla="*/ 4020490 h 4860733"/>
              <a:gd name="connsiteX421" fmla="*/ 617273 w 4853691"/>
              <a:gd name="connsiteY421" fmla="*/ 4032226 h 4860733"/>
              <a:gd name="connsiteX422" fmla="*/ 645438 w 4853691"/>
              <a:gd name="connsiteY422" fmla="*/ 4067431 h 4860733"/>
              <a:gd name="connsiteX423" fmla="*/ 652479 w 4853691"/>
              <a:gd name="connsiteY423" fmla="*/ 4074473 h 4860733"/>
              <a:gd name="connsiteX424" fmla="*/ 722890 w 4853691"/>
              <a:gd name="connsiteY424" fmla="*/ 4154272 h 4860733"/>
              <a:gd name="connsiteX425" fmla="*/ 727584 w 4853691"/>
              <a:gd name="connsiteY425" fmla="*/ 4158966 h 4860733"/>
              <a:gd name="connsiteX426" fmla="*/ 760443 w 4853691"/>
              <a:gd name="connsiteY426" fmla="*/ 4191825 h 4860733"/>
              <a:gd name="connsiteX427" fmla="*/ 762790 w 4853691"/>
              <a:gd name="connsiteY427" fmla="*/ 4194172 h 4860733"/>
              <a:gd name="connsiteX428" fmla="*/ 800343 w 4853691"/>
              <a:gd name="connsiteY428" fmla="*/ 4229378 h 4860733"/>
              <a:gd name="connsiteX429" fmla="*/ 802690 w 4853691"/>
              <a:gd name="connsiteY429" fmla="*/ 4231725 h 4860733"/>
              <a:gd name="connsiteX430" fmla="*/ 835549 w 4853691"/>
              <a:gd name="connsiteY430" fmla="*/ 4259889 h 4860733"/>
              <a:gd name="connsiteX431" fmla="*/ 842590 w 4853691"/>
              <a:gd name="connsiteY431" fmla="*/ 4266930 h 4860733"/>
              <a:gd name="connsiteX432" fmla="*/ 875448 w 4853691"/>
              <a:gd name="connsiteY432" fmla="*/ 4290401 h 4860733"/>
              <a:gd name="connsiteX433" fmla="*/ 880142 w 4853691"/>
              <a:gd name="connsiteY433" fmla="*/ 4292748 h 4860733"/>
              <a:gd name="connsiteX434" fmla="*/ 901266 w 4853691"/>
              <a:gd name="connsiteY434" fmla="*/ 4311525 h 4860733"/>
              <a:gd name="connsiteX435" fmla="*/ 917695 w 4853691"/>
              <a:gd name="connsiteY435" fmla="*/ 4325607 h 4860733"/>
              <a:gd name="connsiteX436" fmla="*/ 931777 w 4853691"/>
              <a:gd name="connsiteY436" fmla="*/ 4337342 h 4860733"/>
              <a:gd name="connsiteX437" fmla="*/ 931777 w 4853691"/>
              <a:gd name="connsiteY437" fmla="*/ 4337342 h 4860733"/>
              <a:gd name="connsiteX438" fmla="*/ 948207 w 4853691"/>
              <a:gd name="connsiteY438" fmla="*/ 4351424 h 4860733"/>
              <a:gd name="connsiteX439" fmla="*/ 943513 w 4853691"/>
              <a:gd name="connsiteY439" fmla="*/ 4363160 h 4860733"/>
              <a:gd name="connsiteX440" fmla="*/ 964636 w 4853691"/>
              <a:gd name="connsiteY440" fmla="*/ 4384283 h 4860733"/>
              <a:gd name="connsiteX441" fmla="*/ 978718 w 4853691"/>
              <a:gd name="connsiteY441" fmla="*/ 4377242 h 4860733"/>
              <a:gd name="connsiteX442" fmla="*/ 983412 w 4853691"/>
              <a:gd name="connsiteY442" fmla="*/ 4379589 h 4860733"/>
              <a:gd name="connsiteX443" fmla="*/ 992801 w 4853691"/>
              <a:gd name="connsiteY443" fmla="*/ 4386630 h 4860733"/>
              <a:gd name="connsiteX444" fmla="*/ 999842 w 4853691"/>
              <a:gd name="connsiteY444" fmla="*/ 4393671 h 4860733"/>
              <a:gd name="connsiteX445" fmla="*/ 1013924 w 4853691"/>
              <a:gd name="connsiteY445" fmla="*/ 4405406 h 4860733"/>
              <a:gd name="connsiteX446" fmla="*/ 1009230 w 4853691"/>
              <a:gd name="connsiteY446" fmla="*/ 4417142 h 4860733"/>
              <a:gd name="connsiteX447" fmla="*/ 1030353 w 4853691"/>
              <a:gd name="connsiteY447" fmla="*/ 4438265 h 4860733"/>
              <a:gd name="connsiteX448" fmla="*/ 1046783 w 4853691"/>
              <a:gd name="connsiteY448" fmla="*/ 4431224 h 4860733"/>
              <a:gd name="connsiteX449" fmla="*/ 1063212 w 4853691"/>
              <a:gd name="connsiteY449" fmla="*/ 4442959 h 4860733"/>
              <a:gd name="connsiteX450" fmla="*/ 1063212 w 4853691"/>
              <a:gd name="connsiteY450" fmla="*/ 4442959 h 4860733"/>
              <a:gd name="connsiteX451" fmla="*/ 1067906 w 4853691"/>
              <a:gd name="connsiteY451" fmla="*/ 4445306 h 4860733"/>
              <a:gd name="connsiteX452" fmla="*/ 1145359 w 4853691"/>
              <a:gd name="connsiteY452" fmla="*/ 4494594 h 4860733"/>
              <a:gd name="connsiteX453" fmla="*/ 1157094 w 4853691"/>
              <a:gd name="connsiteY453" fmla="*/ 4501635 h 4860733"/>
              <a:gd name="connsiteX454" fmla="*/ 1234546 w 4853691"/>
              <a:gd name="connsiteY454" fmla="*/ 4548576 h 4860733"/>
              <a:gd name="connsiteX455" fmla="*/ 1248629 w 4853691"/>
              <a:gd name="connsiteY455" fmla="*/ 4555617 h 4860733"/>
              <a:gd name="connsiteX456" fmla="*/ 1328428 w 4853691"/>
              <a:gd name="connsiteY456" fmla="*/ 4597864 h 4860733"/>
              <a:gd name="connsiteX457" fmla="*/ 1342511 w 4853691"/>
              <a:gd name="connsiteY457" fmla="*/ 4604905 h 4860733"/>
              <a:gd name="connsiteX458" fmla="*/ 1412922 w 4853691"/>
              <a:gd name="connsiteY458" fmla="*/ 4637764 h 4860733"/>
              <a:gd name="connsiteX459" fmla="*/ 1424657 w 4853691"/>
              <a:gd name="connsiteY459" fmla="*/ 4642458 h 4860733"/>
              <a:gd name="connsiteX460" fmla="*/ 1429351 w 4853691"/>
              <a:gd name="connsiteY460" fmla="*/ 4644805 h 4860733"/>
              <a:gd name="connsiteX461" fmla="*/ 1448128 w 4853691"/>
              <a:gd name="connsiteY461" fmla="*/ 4651846 h 4860733"/>
              <a:gd name="connsiteX462" fmla="*/ 1469251 w 4853691"/>
              <a:gd name="connsiteY462" fmla="*/ 4661234 h 4860733"/>
              <a:gd name="connsiteX463" fmla="*/ 1497416 w 4853691"/>
              <a:gd name="connsiteY463" fmla="*/ 4672970 h 4860733"/>
              <a:gd name="connsiteX464" fmla="*/ 1518539 w 4853691"/>
              <a:gd name="connsiteY464" fmla="*/ 4682358 h 4860733"/>
              <a:gd name="connsiteX465" fmla="*/ 1546704 w 4853691"/>
              <a:gd name="connsiteY465" fmla="*/ 4694093 h 4860733"/>
              <a:gd name="connsiteX466" fmla="*/ 1567827 w 4853691"/>
              <a:gd name="connsiteY466" fmla="*/ 4703481 h 4860733"/>
              <a:gd name="connsiteX467" fmla="*/ 1595992 w 4853691"/>
              <a:gd name="connsiteY467" fmla="*/ 4712869 h 4860733"/>
              <a:gd name="connsiteX468" fmla="*/ 1619462 w 4853691"/>
              <a:gd name="connsiteY468" fmla="*/ 4719911 h 4860733"/>
              <a:gd name="connsiteX469" fmla="*/ 1647627 w 4853691"/>
              <a:gd name="connsiteY469" fmla="*/ 4729299 h 4860733"/>
              <a:gd name="connsiteX470" fmla="*/ 1668750 w 4853691"/>
              <a:gd name="connsiteY470" fmla="*/ 4736340 h 4860733"/>
              <a:gd name="connsiteX471" fmla="*/ 1699262 w 4853691"/>
              <a:gd name="connsiteY471" fmla="*/ 4745728 h 4860733"/>
              <a:gd name="connsiteX472" fmla="*/ 1718038 w 4853691"/>
              <a:gd name="connsiteY472" fmla="*/ 4752769 h 4860733"/>
              <a:gd name="connsiteX473" fmla="*/ 1757938 w 4853691"/>
              <a:gd name="connsiteY473" fmla="*/ 4764504 h 4860733"/>
              <a:gd name="connsiteX474" fmla="*/ 1769673 w 4853691"/>
              <a:gd name="connsiteY474" fmla="*/ 4766851 h 4860733"/>
              <a:gd name="connsiteX475" fmla="*/ 1802532 w 4853691"/>
              <a:gd name="connsiteY475" fmla="*/ 4776239 h 4860733"/>
              <a:gd name="connsiteX476" fmla="*/ 1802532 w 4853691"/>
              <a:gd name="connsiteY476" fmla="*/ 4780934 h 4860733"/>
              <a:gd name="connsiteX477" fmla="*/ 1823655 w 4853691"/>
              <a:gd name="connsiteY477" fmla="*/ 4802057 h 4860733"/>
              <a:gd name="connsiteX478" fmla="*/ 1842431 w 4853691"/>
              <a:gd name="connsiteY478" fmla="*/ 4790322 h 4860733"/>
              <a:gd name="connsiteX479" fmla="*/ 1851820 w 4853691"/>
              <a:gd name="connsiteY479" fmla="*/ 4792669 h 4860733"/>
              <a:gd name="connsiteX480" fmla="*/ 1856514 w 4853691"/>
              <a:gd name="connsiteY480" fmla="*/ 4792669 h 4860733"/>
              <a:gd name="connsiteX481" fmla="*/ 1865902 w 4853691"/>
              <a:gd name="connsiteY481" fmla="*/ 4795016 h 4860733"/>
              <a:gd name="connsiteX482" fmla="*/ 1872943 w 4853691"/>
              <a:gd name="connsiteY482" fmla="*/ 4795016 h 4860733"/>
              <a:gd name="connsiteX483" fmla="*/ 1877637 w 4853691"/>
              <a:gd name="connsiteY483" fmla="*/ 4795016 h 4860733"/>
              <a:gd name="connsiteX484" fmla="*/ 1889372 w 4853691"/>
              <a:gd name="connsiteY484" fmla="*/ 4797363 h 4860733"/>
              <a:gd name="connsiteX485" fmla="*/ 1889372 w 4853691"/>
              <a:gd name="connsiteY485" fmla="*/ 4797363 h 4860733"/>
              <a:gd name="connsiteX486" fmla="*/ 1908149 w 4853691"/>
              <a:gd name="connsiteY486" fmla="*/ 4811445 h 4860733"/>
              <a:gd name="connsiteX487" fmla="*/ 1922231 w 4853691"/>
              <a:gd name="connsiteY487" fmla="*/ 4804404 h 4860733"/>
              <a:gd name="connsiteX488" fmla="*/ 1959784 w 4853691"/>
              <a:gd name="connsiteY488" fmla="*/ 4811445 h 4860733"/>
              <a:gd name="connsiteX489" fmla="*/ 1992642 w 4853691"/>
              <a:gd name="connsiteY489" fmla="*/ 4818486 h 4860733"/>
              <a:gd name="connsiteX490" fmla="*/ 2032542 w 4853691"/>
              <a:gd name="connsiteY490" fmla="*/ 4825528 h 4860733"/>
              <a:gd name="connsiteX491" fmla="*/ 2067748 w 4853691"/>
              <a:gd name="connsiteY491" fmla="*/ 4830222 h 4860733"/>
              <a:gd name="connsiteX492" fmla="*/ 2107648 w 4853691"/>
              <a:gd name="connsiteY492" fmla="*/ 4834916 h 4860733"/>
              <a:gd name="connsiteX493" fmla="*/ 2142854 w 4853691"/>
              <a:gd name="connsiteY493" fmla="*/ 4839610 h 4860733"/>
              <a:gd name="connsiteX494" fmla="*/ 2182753 w 4853691"/>
              <a:gd name="connsiteY494" fmla="*/ 4844304 h 4860733"/>
              <a:gd name="connsiteX495" fmla="*/ 2215612 w 4853691"/>
              <a:gd name="connsiteY495" fmla="*/ 4846651 h 4860733"/>
              <a:gd name="connsiteX496" fmla="*/ 2257859 w 4853691"/>
              <a:gd name="connsiteY496" fmla="*/ 4848998 h 4860733"/>
              <a:gd name="connsiteX497" fmla="*/ 2290717 w 4853691"/>
              <a:gd name="connsiteY497" fmla="*/ 4851345 h 4860733"/>
              <a:gd name="connsiteX498" fmla="*/ 2337658 w 4853691"/>
              <a:gd name="connsiteY498" fmla="*/ 4853692 h 4860733"/>
              <a:gd name="connsiteX499" fmla="*/ 2363476 w 4853691"/>
              <a:gd name="connsiteY499" fmla="*/ 4856039 h 4860733"/>
              <a:gd name="connsiteX500" fmla="*/ 2438581 w 4853691"/>
              <a:gd name="connsiteY500" fmla="*/ 4856039 h 4860733"/>
              <a:gd name="connsiteX501" fmla="*/ 2501952 w 4853691"/>
              <a:gd name="connsiteY501" fmla="*/ 4856039 h 4860733"/>
              <a:gd name="connsiteX502" fmla="*/ 2523075 w 4853691"/>
              <a:gd name="connsiteY502" fmla="*/ 4856039 h 4860733"/>
              <a:gd name="connsiteX503" fmla="*/ 2565322 w 4853691"/>
              <a:gd name="connsiteY503" fmla="*/ 4853692 h 4860733"/>
              <a:gd name="connsiteX504" fmla="*/ 2586445 w 4853691"/>
              <a:gd name="connsiteY504" fmla="*/ 4851345 h 4860733"/>
              <a:gd name="connsiteX505" fmla="*/ 2628692 w 4853691"/>
              <a:gd name="connsiteY505" fmla="*/ 4848998 h 4860733"/>
              <a:gd name="connsiteX506" fmla="*/ 2649816 w 4853691"/>
              <a:gd name="connsiteY506" fmla="*/ 4846651 h 4860733"/>
              <a:gd name="connsiteX507" fmla="*/ 2670939 w 4853691"/>
              <a:gd name="connsiteY507" fmla="*/ 4844304 h 4860733"/>
              <a:gd name="connsiteX508" fmla="*/ 2689715 w 4853691"/>
              <a:gd name="connsiteY508" fmla="*/ 4860733 h 4860733"/>
              <a:gd name="connsiteX509" fmla="*/ 2710839 w 4853691"/>
              <a:gd name="connsiteY509" fmla="*/ 4839610 h 4860733"/>
              <a:gd name="connsiteX510" fmla="*/ 2710839 w 4853691"/>
              <a:gd name="connsiteY510" fmla="*/ 4837263 h 4860733"/>
              <a:gd name="connsiteX511" fmla="*/ 2736656 w 4853691"/>
              <a:gd name="connsiteY511" fmla="*/ 4834916 h 4860733"/>
              <a:gd name="connsiteX512" fmla="*/ 2764821 w 4853691"/>
              <a:gd name="connsiteY512" fmla="*/ 4830222 h 4860733"/>
              <a:gd name="connsiteX513" fmla="*/ 2771862 w 4853691"/>
              <a:gd name="connsiteY513" fmla="*/ 4830222 h 4860733"/>
              <a:gd name="connsiteX514" fmla="*/ 2774209 w 4853691"/>
              <a:gd name="connsiteY514" fmla="*/ 4830222 h 4860733"/>
              <a:gd name="connsiteX515" fmla="*/ 2783597 w 4853691"/>
              <a:gd name="connsiteY515" fmla="*/ 4827875 h 4860733"/>
              <a:gd name="connsiteX516" fmla="*/ 2804721 w 4853691"/>
              <a:gd name="connsiteY516" fmla="*/ 4825528 h 4860733"/>
              <a:gd name="connsiteX517" fmla="*/ 2832885 w 4853691"/>
              <a:gd name="connsiteY517" fmla="*/ 4820834 h 4860733"/>
              <a:gd name="connsiteX518" fmla="*/ 2872785 w 4853691"/>
              <a:gd name="connsiteY518" fmla="*/ 4813792 h 4860733"/>
              <a:gd name="connsiteX519" fmla="*/ 2900949 w 4853691"/>
              <a:gd name="connsiteY519" fmla="*/ 4809098 h 4860733"/>
              <a:gd name="connsiteX520" fmla="*/ 2940849 w 4853691"/>
              <a:gd name="connsiteY520" fmla="*/ 4799710 h 4860733"/>
              <a:gd name="connsiteX521" fmla="*/ 2947890 w 4853691"/>
              <a:gd name="connsiteY521" fmla="*/ 4797363 h 4860733"/>
              <a:gd name="connsiteX522" fmla="*/ 2966667 w 4853691"/>
              <a:gd name="connsiteY522" fmla="*/ 4813792 h 4860733"/>
              <a:gd name="connsiteX523" fmla="*/ 2987790 w 4853691"/>
              <a:gd name="connsiteY523" fmla="*/ 4792669 h 4860733"/>
              <a:gd name="connsiteX524" fmla="*/ 2987790 w 4853691"/>
              <a:gd name="connsiteY524" fmla="*/ 4787975 h 4860733"/>
              <a:gd name="connsiteX525" fmla="*/ 3032384 w 4853691"/>
              <a:gd name="connsiteY525" fmla="*/ 4776239 h 4860733"/>
              <a:gd name="connsiteX526" fmla="*/ 3051160 w 4853691"/>
              <a:gd name="connsiteY526" fmla="*/ 4771545 h 4860733"/>
              <a:gd name="connsiteX527" fmla="*/ 3095754 w 4853691"/>
              <a:gd name="connsiteY527" fmla="*/ 4759810 h 4860733"/>
              <a:gd name="connsiteX528" fmla="*/ 3119225 w 4853691"/>
              <a:gd name="connsiteY528" fmla="*/ 4752769 h 4860733"/>
              <a:gd name="connsiteX529" fmla="*/ 3159125 w 4853691"/>
              <a:gd name="connsiteY529" fmla="*/ 4741034 h 4860733"/>
              <a:gd name="connsiteX530" fmla="*/ 3182595 w 4853691"/>
              <a:gd name="connsiteY530" fmla="*/ 4733993 h 4860733"/>
              <a:gd name="connsiteX531" fmla="*/ 3222495 w 4853691"/>
              <a:gd name="connsiteY531" fmla="*/ 4719911 h 4860733"/>
              <a:gd name="connsiteX532" fmla="*/ 3238924 w 4853691"/>
              <a:gd name="connsiteY532" fmla="*/ 4715216 h 4860733"/>
              <a:gd name="connsiteX533" fmla="*/ 3264742 w 4853691"/>
              <a:gd name="connsiteY533" fmla="*/ 4705828 h 4860733"/>
              <a:gd name="connsiteX534" fmla="*/ 3271783 w 4853691"/>
              <a:gd name="connsiteY534" fmla="*/ 4703481 h 4860733"/>
              <a:gd name="connsiteX535" fmla="*/ 3337500 w 4853691"/>
              <a:gd name="connsiteY535" fmla="*/ 4677664 h 4860733"/>
              <a:gd name="connsiteX536" fmla="*/ 3349235 w 4853691"/>
              <a:gd name="connsiteY536" fmla="*/ 4672970 h 4860733"/>
              <a:gd name="connsiteX537" fmla="*/ 3396176 w 4853691"/>
              <a:gd name="connsiteY537" fmla="*/ 4651846 h 4860733"/>
              <a:gd name="connsiteX538" fmla="*/ 3414953 w 4853691"/>
              <a:gd name="connsiteY538" fmla="*/ 4663582 h 4860733"/>
              <a:gd name="connsiteX539" fmla="*/ 3436076 w 4853691"/>
              <a:gd name="connsiteY539" fmla="*/ 4642458 h 4860733"/>
              <a:gd name="connsiteX540" fmla="*/ 3433729 w 4853691"/>
              <a:gd name="connsiteY540" fmla="*/ 4635417 h 4860733"/>
              <a:gd name="connsiteX541" fmla="*/ 3450158 w 4853691"/>
              <a:gd name="connsiteY541" fmla="*/ 4628376 h 4860733"/>
              <a:gd name="connsiteX542" fmla="*/ 3459546 w 4853691"/>
              <a:gd name="connsiteY542" fmla="*/ 4623681 h 4860733"/>
              <a:gd name="connsiteX543" fmla="*/ 3492405 w 4853691"/>
              <a:gd name="connsiteY543" fmla="*/ 4607252 h 4860733"/>
              <a:gd name="connsiteX544" fmla="*/ 3501793 w 4853691"/>
              <a:gd name="connsiteY544" fmla="*/ 4602558 h 4860733"/>
              <a:gd name="connsiteX545" fmla="*/ 3515876 w 4853691"/>
              <a:gd name="connsiteY545" fmla="*/ 4595517 h 4860733"/>
              <a:gd name="connsiteX546" fmla="*/ 3518223 w 4853691"/>
              <a:gd name="connsiteY546" fmla="*/ 4595517 h 4860733"/>
              <a:gd name="connsiteX547" fmla="*/ 3579246 w 4853691"/>
              <a:gd name="connsiteY547" fmla="*/ 4565005 h 4860733"/>
              <a:gd name="connsiteX548" fmla="*/ 3598022 w 4853691"/>
              <a:gd name="connsiteY548" fmla="*/ 4555617 h 4860733"/>
              <a:gd name="connsiteX549" fmla="*/ 3642616 w 4853691"/>
              <a:gd name="connsiteY549" fmla="*/ 4529800 h 4860733"/>
              <a:gd name="connsiteX550" fmla="*/ 3661392 w 4853691"/>
              <a:gd name="connsiteY550" fmla="*/ 4518064 h 4860733"/>
              <a:gd name="connsiteX551" fmla="*/ 3720069 w 4853691"/>
              <a:gd name="connsiteY551" fmla="*/ 4482859 h 4860733"/>
              <a:gd name="connsiteX552" fmla="*/ 3734151 w 4853691"/>
              <a:gd name="connsiteY552" fmla="*/ 4473471 h 4860733"/>
              <a:gd name="connsiteX553" fmla="*/ 3778745 w 4853691"/>
              <a:gd name="connsiteY553" fmla="*/ 4445306 h 4860733"/>
              <a:gd name="connsiteX554" fmla="*/ 3797521 w 4853691"/>
              <a:gd name="connsiteY554" fmla="*/ 4431224 h 4860733"/>
              <a:gd name="connsiteX555" fmla="*/ 3811603 w 4853691"/>
              <a:gd name="connsiteY555" fmla="*/ 4421836 h 4860733"/>
              <a:gd name="connsiteX556" fmla="*/ 3842115 w 4853691"/>
              <a:gd name="connsiteY556" fmla="*/ 4400712 h 4860733"/>
              <a:gd name="connsiteX557" fmla="*/ 3856197 w 4853691"/>
              <a:gd name="connsiteY557" fmla="*/ 4391324 h 4860733"/>
              <a:gd name="connsiteX558" fmla="*/ 3910180 w 4853691"/>
              <a:gd name="connsiteY558" fmla="*/ 4351424 h 4860733"/>
              <a:gd name="connsiteX559" fmla="*/ 3928956 w 4853691"/>
              <a:gd name="connsiteY559" fmla="*/ 4337342 h 4860733"/>
              <a:gd name="connsiteX560" fmla="*/ 3968856 w 4853691"/>
              <a:gd name="connsiteY560" fmla="*/ 4306830 h 4860733"/>
              <a:gd name="connsiteX561" fmla="*/ 3985285 w 4853691"/>
              <a:gd name="connsiteY561" fmla="*/ 4292748 h 4860733"/>
              <a:gd name="connsiteX562" fmla="*/ 4036920 w 4853691"/>
              <a:gd name="connsiteY562" fmla="*/ 4248154 h 4860733"/>
              <a:gd name="connsiteX563" fmla="*/ 4039267 w 4853691"/>
              <a:gd name="connsiteY563" fmla="*/ 4245807 h 4860733"/>
              <a:gd name="connsiteX564" fmla="*/ 4051002 w 4853691"/>
              <a:gd name="connsiteY564" fmla="*/ 4236419 h 4860733"/>
              <a:gd name="connsiteX565" fmla="*/ 4062738 w 4853691"/>
              <a:gd name="connsiteY565" fmla="*/ 4227031 h 4860733"/>
              <a:gd name="connsiteX566" fmla="*/ 4076820 w 4853691"/>
              <a:gd name="connsiteY566" fmla="*/ 4212948 h 4860733"/>
              <a:gd name="connsiteX567" fmla="*/ 4090902 w 4853691"/>
              <a:gd name="connsiteY567" fmla="*/ 4198866 h 4860733"/>
              <a:gd name="connsiteX568" fmla="*/ 4102637 w 4853691"/>
              <a:gd name="connsiteY568" fmla="*/ 4187131 h 4860733"/>
              <a:gd name="connsiteX569" fmla="*/ 4121414 w 4853691"/>
              <a:gd name="connsiteY569" fmla="*/ 4168354 h 4860733"/>
              <a:gd name="connsiteX570" fmla="*/ 4128455 w 4853691"/>
              <a:gd name="connsiteY570" fmla="*/ 4161313 h 4860733"/>
              <a:gd name="connsiteX571" fmla="*/ 4142537 w 4853691"/>
              <a:gd name="connsiteY571" fmla="*/ 4147231 h 4860733"/>
              <a:gd name="connsiteX572" fmla="*/ 4156619 w 4853691"/>
              <a:gd name="connsiteY572" fmla="*/ 4151925 h 4860733"/>
              <a:gd name="connsiteX573" fmla="*/ 4177743 w 4853691"/>
              <a:gd name="connsiteY573" fmla="*/ 4130802 h 4860733"/>
              <a:gd name="connsiteX574" fmla="*/ 4173049 w 4853691"/>
              <a:gd name="connsiteY574" fmla="*/ 4119066 h 4860733"/>
              <a:gd name="connsiteX575" fmla="*/ 4180090 w 4853691"/>
              <a:gd name="connsiteY575" fmla="*/ 4112026 h 4860733"/>
              <a:gd name="connsiteX576" fmla="*/ 4180090 w 4853691"/>
              <a:gd name="connsiteY576" fmla="*/ 4109678 h 4860733"/>
              <a:gd name="connsiteX577" fmla="*/ 4194172 w 4853691"/>
              <a:gd name="connsiteY577" fmla="*/ 4095596 h 4860733"/>
              <a:gd name="connsiteX578" fmla="*/ 4217643 w 4853691"/>
              <a:gd name="connsiteY578" fmla="*/ 4072125 h 4860733"/>
              <a:gd name="connsiteX579" fmla="*/ 4243460 w 4853691"/>
              <a:gd name="connsiteY579" fmla="*/ 4043961 h 4860733"/>
              <a:gd name="connsiteX580" fmla="*/ 4264583 w 4853691"/>
              <a:gd name="connsiteY580" fmla="*/ 4020490 h 4860733"/>
              <a:gd name="connsiteX581" fmla="*/ 4290401 w 4853691"/>
              <a:gd name="connsiteY581" fmla="*/ 3992326 h 4860733"/>
              <a:gd name="connsiteX582" fmla="*/ 4311524 w 4853691"/>
              <a:gd name="connsiteY582" fmla="*/ 3966508 h 4860733"/>
              <a:gd name="connsiteX583" fmla="*/ 4334995 w 4853691"/>
              <a:gd name="connsiteY583" fmla="*/ 3935997 h 4860733"/>
              <a:gd name="connsiteX584" fmla="*/ 4339689 w 4853691"/>
              <a:gd name="connsiteY584" fmla="*/ 3928956 h 4860733"/>
              <a:gd name="connsiteX585" fmla="*/ 4360812 w 4853691"/>
              <a:gd name="connsiteY585" fmla="*/ 3903138 h 4860733"/>
              <a:gd name="connsiteX586" fmla="*/ 4393671 w 4853691"/>
              <a:gd name="connsiteY586" fmla="*/ 3860891 h 4860733"/>
              <a:gd name="connsiteX587" fmla="*/ 4412447 w 4853691"/>
              <a:gd name="connsiteY587" fmla="*/ 3835074 h 4860733"/>
              <a:gd name="connsiteX588" fmla="*/ 4450000 w 4853691"/>
              <a:gd name="connsiteY588" fmla="*/ 3778745 h 4860733"/>
              <a:gd name="connsiteX589" fmla="*/ 4468776 w 4853691"/>
              <a:gd name="connsiteY589" fmla="*/ 3752927 h 4860733"/>
              <a:gd name="connsiteX590" fmla="*/ 4506329 w 4853691"/>
              <a:gd name="connsiteY590" fmla="*/ 3694251 h 4860733"/>
              <a:gd name="connsiteX591" fmla="*/ 4518065 w 4853691"/>
              <a:gd name="connsiteY591" fmla="*/ 3673128 h 4860733"/>
              <a:gd name="connsiteX592" fmla="*/ 4520412 w 4853691"/>
              <a:gd name="connsiteY592" fmla="*/ 3670781 h 4860733"/>
              <a:gd name="connsiteX593" fmla="*/ 4527453 w 4853691"/>
              <a:gd name="connsiteY593" fmla="*/ 3673128 h 4860733"/>
              <a:gd name="connsiteX594" fmla="*/ 4548576 w 4853691"/>
              <a:gd name="connsiteY594" fmla="*/ 3652004 h 4860733"/>
              <a:gd name="connsiteX595" fmla="*/ 4541535 w 4853691"/>
              <a:gd name="connsiteY595" fmla="*/ 3637922 h 4860733"/>
              <a:gd name="connsiteX596" fmla="*/ 4555617 w 4853691"/>
              <a:gd name="connsiteY596" fmla="*/ 3612105 h 4860733"/>
              <a:gd name="connsiteX597" fmla="*/ 4560311 w 4853691"/>
              <a:gd name="connsiteY597" fmla="*/ 3602716 h 4860733"/>
              <a:gd name="connsiteX598" fmla="*/ 4586129 w 4853691"/>
              <a:gd name="connsiteY598" fmla="*/ 3555775 h 4860733"/>
              <a:gd name="connsiteX599" fmla="*/ 4586129 w 4853691"/>
              <a:gd name="connsiteY599" fmla="*/ 3555775 h 4860733"/>
              <a:gd name="connsiteX600" fmla="*/ 4586129 w 4853691"/>
              <a:gd name="connsiteY600" fmla="*/ 3555775 h 4860733"/>
              <a:gd name="connsiteX601" fmla="*/ 4595517 w 4853691"/>
              <a:gd name="connsiteY601" fmla="*/ 3539346 h 4860733"/>
              <a:gd name="connsiteX602" fmla="*/ 4604905 w 4853691"/>
              <a:gd name="connsiteY602" fmla="*/ 3541693 h 4860733"/>
              <a:gd name="connsiteX603" fmla="*/ 4626029 w 4853691"/>
              <a:gd name="connsiteY603" fmla="*/ 3520570 h 4860733"/>
              <a:gd name="connsiteX604" fmla="*/ 4614294 w 4853691"/>
              <a:gd name="connsiteY604" fmla="*/ 3504140 h 4860733"/>
              <a:gd name="connsiteX605" fmla="*/ 4621334 w 4853691"/>
              <a:gd name="connsiteY605" fmla="*/ 3490058 h 4860733"/>
              <a:gd name="connsiteX606" fmla="*/ 4628376 w 4853691"/>
              <a:gd name="connsiteY606" fmla="*/ 3492405 h 4860733"/>
              <a:gd name="connsiteX607" fmla="*/ 4649499 w 4853691"/>
              <a:gd name="connsiteY607" fmla="*/ 3471282 h 4860733"/>
              <a:gd name="connsiteX608" fmla="*/ 4640111 w 4853691"/>
              <a:gd name="connsiteY608" fmla="*/ 3454853 h 4860733"/>
              <a:gd name="connsiteX609" fmla="*/ 4647152 w 4853691"/>
              <a:gd name="connsiteY609" fmla="*/ 3440770 h 4860733"/>
              <a:gd name="connsiteX610" fmla="*/ 4658887 w 4853691"/>
              <a:gd name="connsiteY610" fmla="*/ 3414952 h 4860733"/>
              <a:gd name="connsiteX611" fmla="*/ 4661234 w 4853691"/>
              <a:gd name="connsiteY611" fmla="*/ 3407912 h 4860733"/>
              <a:gd name="connsiteX612" fmla="*/ 4677664 w 4853691"/>
              <a:gd name="connsiteY612" fmla="*/ 3368012 h 4860733"/>
              <a:gd name="connsiteX613" fmla="*/ 4684705 w 4853691"/>
              <a:gd name="connsiteY613" fmla="*/ 3351582 h 4860733"/>
              <a:gd name="connsiteX614" fmla="*/ 4687052 w 4853691"/>
              <a:gd name="connsiteY614" fmla="*/ 3344541 h 4860733"/>
              <a:gd name="connsiteX615" fmla="*/ 4687052 w 4853691"/>
              <a:gd name="connsiteY615" fmla="*/ 3344541 h 4860733"/>
              <a:gd name="connsiteX616" fmla="*/ 4687052 w 4853691"/>
              <a:gd name="connsiteY616" fmla="*/ 3342194 h 4860733"/>
              <a:gd name="connsiteX617" fmla="*/ 4687052 w 4853691"/>
              <a:gd name="connsiteY617" fmla="*/ 3342194 h 4860733"/>
              <a:gd name="connsiteX618" fmla="*/ 4708175 w 4853691"/>
              <a:gd name="connsiteY618" fmla="*/ 3321071 h 4860733"/>
              <a:gd name="connsiteX619" fmla="*/ 4701134 w 4853691"/>
              <a:gd name="connsiteY619" fmla="*/ 3306989 h 4860733"/>
              <a:gd name="connsiteX620" fmla="*/ 4703481 w 4853691"/>
              <a:gd name="connsiteY620" fmla="*/ 3302295 h 4860733"/>
              <a:gd name="connsiteX621" fmla="*/ 4705828 w 4853691"/>
              <a:gd name="connsiteY621" fmla="*/ 3297600 h 4860733"/>
              <a:gd name="connsiteX622" fmla="*/ 4712869 w 4853691"/>
              <a:gd name="connsiteY622" fmla="*/ 3278824 h 4860733"/>
              <a:gd name="connsiteX623" fmla="*/ 4715216 w 4853691"/>
              <a:gd name="connsiteY623" fmla="*/ 3274130 h 4860733"/>
              <a:gd name="connsiteX624" fmla="*/ 4717563 w 4853691"/>
              <a:gd name="connsiteY624" fmla="*/ 3269436 h 4860733"/>
              <a:gd name="connsiteX625" fmla="*/ 4717563 w 4853691"/>
              <a:gd name="connsiteY625" fmla="*/ 3269436 h 4860733"/>
              <a:gd name="connsiteX626" fmla="*/ 4726952 w 4853691"/>
              <a:gd name="connsiteY626" fmla="*/ 3243618 h 4860733"/>
              <a:gd name="connsiteX627" fmla="*/ 4731646 w 4853691"/>
              <a:gd name="connsiteY627" fmla="*/ 3245965 h 4860733"/>
              <a:gd name="connsiteX628" fmla="*/ 4752769 w 4853691"/>
              <a:gd name="connsiteY628" fmla="*/ 3224842 h 4860733"/>
              <a:gd name="connsiteX629" fmla="*/ 4738687 w 4853691"/>
              <a:gd name="connsiteY629" fmla="*/ 3206065 h 4860733"/>
              <a:gd name="connsiteX630" fmla="*/ 4748075 w 4853691"/>
              <a:gd name="connsiteY630" fmla="*/ 3173207 h 4860733"/>
              <a:gd name="connsiteX631" fmla="*/ 4755116 w 4853691"/>
              <a:gd name="connsiteY631" fmla="*/ 3152083 h 4860733"/>
              <a:gd name="connsiteX632" fmla="*/ 4764504 w 4853691"/>
              <a:gd name="connsiteY632" fmla="*/ 3121572 h 4860733"/>
              <a:gd name="connsiteX633" fmla="*/ 4771546 w 4853691"/>
              <a:gd name="connsiteY633" fmla="*/ 3098101 h 4860733"/>
              <a:gd name="connsiteX634" fmla="*/ 4778587 w 4853691"/>
              <a:gd name="connsiteY634" fmla="*/ 3069937 h 4860733"/>
              <a:gd name="connsiteX635" fmla="*/ 4785628 w 4853691"/>
              <a:gd name="connsiteY635" fmla="*/ 3048813 h 4860733"/>
              <a:gd name="connsiteX636" fmla="*/ 4790322 w 4853691"/>
              <a:gd name="connsiteY636" fmla="*/ 3032384 h 4860733"/>
              <a:gd name="connsiteX637" fmla="*/ 4804404 w 4853691"/>
              <a:gd name="connsiteY637" fmla="*/ 2973708 h 4860733"/>
              <a:gd name="connsiteX638" fmla="*/ 4804404 w 4853691"/>
              <a:gd name="connsiteY638" fmla="*/ 2971361 h 4860733"/>
              <a:gd name="connsiteX639" fmla="*/ 4804404 w 4853691"/>
              <a:gd name="connsiteY639" fmla="*/ 2971361 h 4860733"/>
              <a:gd name="connsiteX640" fmla="*/ 4830222 w 4853691"/>
              <a:gd name="connsiteY640" fmla="*/ 2818803 h 4860733"/>
              <a:gd name="connsiteX641" fmla="*/ 4832569 w 4853691"/>
              <a:gd name="connsiteY641" fmla="*/ 2818803 h 4860733"/>
              <a:gd name="connsiteX642" fmla="*/ 4853692 w 4853691"/>
              <a:gd name="connsiteY642" fmla="*/ 2797679 h 4860733"/>
              <a:gd name="connsiteX643" fmla="*/ 4827875 w 4853691"/>
              <a:gd name="connsiteY643" fmla="*/ 2788291 h 4860733"/>
              <a:gd name="connsiteX644" fmla="*/ 4494594 w 4853691"/>
              <a:gd name="connsiteY644" fmla="*/ 3715374 h 4860733"/>
              <a:gd name="connsiteX645" fmla="*/ 4452347 w 4853691"/>
              <a:gd name="connsiteY645" fmla="*/ 3781092 h 4860733"/>
              <a:gd name="connsiteX646" fmla="*/ 4471124 w 4853691"/>
              <a:gd name="connsiteY646" fmla="*/ 3750580 h 4860733"/>
              <a:gd name="connsiteX647" fmla="*/ 4485206 w 4853691"/>
              <a:gd name="connsiteY647" fmla="*/ 3727110 h 4860733"/>
              <a:gd name="connsiteX648" fmla="*/ 4503982 w 4853691"/>
              <a:gd name="connsiteY648" fmla="*/ 3696598 h 4860733"/>
              <a:gd name="connsiteX649" fmla="*/ 4513371 w 4853691"/>
              <a:gd name="connsiteY649" fmla="*/ 3682516 h 4860733"/>
              <a:gd name="connsiteX650" fmla="*/ 4513371 w 4853691"/>
              <a:gd name="connsiteY650" fmla="*/ 3682516 h 4860733"/>
              <a:gd name="connsiteX651" fmla="*/ 4501635 w 4853691"/>
              <a:gd name="connsiteY651" fmla="*/ 3701292 h 4860733"/>
              <a:gd name="connsiteX652" fmla="*/ 4494594 w 4853691"/>
              <a:gd name="connsiteY652" fmla="*/ 3715374 h 4860733"/>
              <a:gd name="connsiteX653" fmla="*/ 3917220 w 4853691"/>
              <a:gd name="connsiteY653" fmla="*/ 4353771 h 4860733"/>
              <a:gd name="connsiteX654" fmla="*/ 3572205 w 4853691"/>
              <a:gd name="connsiteY654" fmla="*/ 4576741 h 4860733"/>
              <a:gd name="connsiteX655" fmla="*/ 3560469 w 4853691"/>
              <a:gd name="connsiteY655" fmla="*/ 4583782 h 4860733"/>
              <a:gd name="connsiteX656" fmla="*/ 3539346 w 4853691"/>
              <a:gd name="connsiteY656" fmla="*/ 4595517 h 4860733"/>
              <a:gd name="connsiteX657" fmla="*/ 3562817 w 4853691"/>
              <a:gd name="connsiteY657" fmla="*/ 4579088 h 4860733"/>
              <a:gd name="connsiteX658" fmla="*/ 3579246 w 4853691"/>
              <a:gd name="connsiteY658" fmla="*/ 4569700 h 4860733"/>
              <a:gd name="connsiteX659" fmla="*/ 3600369 w 4853691"/>
              <a:gd name="connsiteY659" fmla="*/ 4555617 h 4860733"/>
              <a:gd name="connsiteX660" fmla="*/ 3630881 w 4853691"/>
              <a:gd name="connsiteY660" fmla="*/ 4536841 h 4860733"/>
              <a:gd name="connsiteX661" fmla="*/ 3654351 w 4853691"/>
              <a:gd name="connsiteY661" fmla="*/ 4522759 h 4860733"/>
              <a:gd name="connsiteX662" fmla="*/ 3682516 w 4853691"/>
              <a:gd name="connsiteY662" fmla="*/ 4503982 h 4860733"/>
              <a:gd name="connsiteX663" fmla="*/ 3705986 w 4853691"/>
              <a:gd name="connsiteY663" fmla="*/ 4487553 h 4860733"/>
              <a:gd name="connsiteX664" fmla="*/ 3734151 w 4853691"/>
              <a:gd name="connsiteY664" fmla="*/ 4468777 h 4860733"/>
              <a:gd name="connsiteX665" fmla="*/ 3757622 w 4853691"/>
              <a:gd name="connsiteY665" fmla="*/ 4452347 h 4860733"/>
              <a:gd name="connsiteX666" fmla="*/ 3785786 w 4853691"/>
              <a:gd name="connsiteY666" fmla="*/ 4431224 h 4860733"/>
              <a:gd name="connsiteX667" fmla="*/ 3809256 w 4853691"/>
              <a:gd name="connsiteY667" fmla="*/ 4414794 h 4860733"/>
              <a:gd name="connsiteX668" fmla="*/ 3835074 w 4853691"/>
              <a:gd name="connsiteY668" fmla="*/ 4393671 h 4860733"/>
              <a:gd name="connsiteX669" fmla="*/ 3842115 w 4853691"/>
              <a:gd name="connsiteY669" fmla="*/ 4386630 h 4860733"/>
              <a:gd name="connsiteX670" fmla="*/ 3919568 w 4853691"/>
              <a:gd name="connsiteY670" fmla="*/ 4342036 h 4860733"/>
              <a:gd name="connsiteX671" fmla="*/ 3924262 w 4853691"/>
              <a:gd name="connsiteY671" fmla="*/ 4339689 h 4860733"/>
              <a:gd name="connsiteX672" fmla="*/ 3950079 w 4853691"/>
              <a:gd name="connsiteY672" fmla="*/ 4323260 h 4860733"/>
              <a:gd name="connsiteX673" fmla="*/ 3952426 w 4853691"/>
              <a:gd name="connsiteY673" fmla="*/ 4320913 h 4860733"/>
              <a:gd name="connsiteX674" fmla="*/ 4004061 w 4853691"/>
              <a:gd name="connsiteY674" fmla="*/ 4285707 h 4860733"/>
              <a:gd name="connsiteX675" fmla="*/ 3924262 w 4853691"/>
              <a:gd name="connsiteY675" fmla="*/ 4351424 h 4860733"/>
              <a:gd name="connsiteX676" fmla="*/ 3917220 w 4853691"/>
              <a:gd name="connsiteY676" fmla="*/ 4353771 h 4860733"/>
              <a:gd name="connsiteX677" fmla="*/ 3149736 w 4853691"/>
              <a:gd name="connsiteY677" fmla="*/ 4750422 h 4860733"/>
              <a:gd name="connsiteX678" fmla="*/ 3069937 w 4853691"/>
              <a:gd name="connsiteY678" fmla="*/ 4773893 h 4860733"/>
              <a:gd name="connsiteX679" fmla="*/ 3055854 w 4853691"/>
              <a:gd name="connsiteY679" fmla="*/ 4778587 h 4860733"/>
              <a:gd name="connsiteX680" fmla="*/ 2992484 w 4853691"/>
              <a:gd name="connsiteY680" fmla="*/ 4795016 h 4860733"/>
              <a:gd name="connsiteX681" fmla="*/ 2987790 w 4853691"/>
              <a:gd name="connsiteY681" fmla="*/ 4785628 h 4860733"/>
              <a:gd name="connsiteX682" fmla="*/ 3013608 w 4853691"/>
              <a:gd name="connsiteY682" fmla="*/ 4780934 h 4860733"/>
              <a:gd name="connsiteX683" fmla="*/ 3041772 w 4853691"/>
              <a:gd name="connsiteY683" fmla="*/ 4773893 h 4860733"/>
              <a:gd name="connsiteX684" fmla="*/ 3074631 w 4853691"/>
              <a:gd name="connsiteY684" fmla="*/ 4766851 h 4860733"/>
              <a:gd name="connsiteX685" fmla="*/ 3121572 w 4853691"/>
              <a:gd name="connsiteY685" fmla="*/ 4757463 h 4860733"/>
              <a:gd name="connsiteX686" fmla="*/ 3123919 w 4853691"/>
              <a:gd name="connsiteY686" fmla="*/ 4757463 h 4860733"/>
              <a:gd name="connsiteX687" fmla="*/ 3184942 w 4853691"/>
              <a:gd name="connsiteY687" fmla="*/ 4741034 h 4860733"/>
              <a:gd name="connsiteX688" fmla="*/ 3166166 w 4853691"/>
              <a:gd name="connsiteY688" fmla="*/ 4748075 h 4860733"/>
              <a:gd name="connsiteX689" fmla="*/ 3149736 w 4853691"/>
              <a:gd name="connsiteY689" fmla="*/ 4750422 h 4860733"/>
              <a:gd name="connsiteX690" fmla="*/ 2907991 w 4853691"/>
              <a:gd name="connsiteY690" fmla="*/ 4811445 h 4860733"/>
              <a:gd name="connsiteX691" fmla="*/ 2825844 w 4853691"/>
              <a:gd name="connsiteY691" fmla="*/ 4825528 h 4860733"/>
              <a:gd name="connsiteX692" fmla="*/ 2818803 w 4853691"/>
              <a:gd name="connsiteY692" fmla="*/ 4825528 h 4860733"/>
              <a:gd name="connsiteX693" fmla="*/ 2792985 w 4853691"/>
              <a:gd name="connsiteY693" fmla="*/ 4830222 h 4860733"/>
              <a:gd name="connsiteX694" fmla="*/ 2800027 w 4853691"/>
              <a:gd name="connsiteY694" fmla="*/ 4816140 h 4860733"/>
              <a:gd name="connsiteX695" fmla="*/ 2814109 w 4853691"/>
              <a:gd name="connsiteY695" fmla="*/ 4816140 h 4860733"/>
              <a:gd name="connsiteX696" fmla="*/ 2861050 w 4853691"/>
              <a:gd name="connsiteY696" fmla="*/ 4813792 h 4860733"/>
              <a:gd name="connsiteX697" fmla="*/ 2875132 w 4853691"/>
              <a:gd name="connsiteY697" fmla="*/ 4813792 h 4860733"/>
              <a:gd name="connsiteX698" fmla="*/ 2907991 w 4853691"/>
              <a:gd name="connsiteY698" fmla="*/ 4811445 h 4860733"/>
              <a:gd name="connsiteX699" fmla="*/ 2915032 w 4853691"/>
              <a:gd name="connsiteY699" fmla="*/ 4809098 h 4860733"/>
              <a:gd name="connsiteX700" fmla="*/ 2907991 w 4853691"/>
              <a:gd name="connsiteY700" fmla="*/ 4811445 h 4860733"/>
              <a:gd name="connsiteX701" fmla="*/ 2443275 w 4853691"/>
              <a:gd name="connsiteY701" fmla="*/ 4858386 h 4860733"/>
              <a:gd name="connsiteX702" fmla="*/ 1957437 w 4853691"/>
              <a:gd name="connsiteY702" fmla="*/ 4806751 h 4860733"/>
              <a:gd name="connsiteX703" fmla="*/ 1933966 w 4853691"/>
              <a:gd name="connsiteY703" fmla="*/ 4802057 h 4860733"/>
              <a:gd name="connsiteX704" fmla="*/ 1933966 w 4853691"/>
              <a:gd name="connsiteY704" fmla="*/ 4802057 h 4860733"/>
              <a:gd name="connsiteX705" fmla="*/ 1952743 w 4853691"/>
              <a:gd name="connsiteY705" fmla="*/ 4806751 h 4860733"/>
              <a:gd name="connsiteX706" fmla="*/ 1971519 w 4853691"/>
              <a:gd name="connsiteY706" fmla="*/ 4809098 h 4860733"/>
              <a:gd name="connsiteX707" fmla="*/ 2011419 w 4853691"/>
              <a:gd name="connsiteY707" fmla="*/ 4816140 h 4860733"/>
              <a:gd name="connsiteX708" fmla="*/ 2034889 w 4853691"/>
              <a:gd name="connsiteY708" fmla="*/ 4818486 h 4860733"/>
              <a:gd name="connsiteX709" fmla="*/ 2060707 w 4853691"/>
              <a:gd name="connsiteY709" fmla="*/ 4820834 h 4860733"/>
              <a:gd name="connsiteX710" fmla="*/ 2396334 w 4853691"/>
              <a:gd name="connsiteY710" fmla="*/ 4856039 h 4860733"/>
              <a:gd name="connsiteX711" fmla="*/ 2398681 w 4853691"/>
              <a:gd name="connsiteY711" fmla="*/ 4856039 h 4860733"/>
              <a:gd name="connsiteX712" fmla="*/ 2469093 w 4853691"/>
              <a:gd name="connsiteY712" fmla="*/ 4856039 h 4860733"/>
              <a:gd name="connsiteX713" fmla="*/ 2471440 w 4853691"/>
              <a:gd name="connsiteY713" fmla="*/ 4856039 h 4860733"/>
              <a:gd name="connsiteX714" fmla="*/ 2443275 w 4853691"/>
              <a:gd name="connsiteY714" fmla="*/ 4858386 h 4860733"/>
              <a:gd name="connsiteX715" fmla="*/ 1870596 w 4853691"/>
              <a:gd name="connsiteY715" fmla="*/ 4787975 h 4860733"/>
              <a:gd name="connsiteX716" fmla="*/ 1863555 w 4853691"/>
              <a:gd name="connsiteY716" fmla="*/ 4785628 h 4860733"/>
              <a:gd name="connsiteX717" fmla="*/ 1856514 w 4853691"/>
              <a:gd name="connsiteY717" fmla="*/ 4783281 h 4860733"/>
              <a:gd name="connsiteX718" fmla="*/ 1854167 w 4853691"/>
              <a:gd name="connsiteY718" fmla="*/ 4783281 h 4860733"/>
              <a:gd name="connsiteX719" fmla="*/ 1854167 w 4853691"/>
              <a:gd name="connsiteY719" fmla="*/ 4783281 h 4860733"/>
              <a:gd name="connsiteX720" fmla="*/ 1875290 w 4853691"/>
              <a:gd name="connsiteY720" fmla="*/ 4787975 h 4860733"/>
              <a:gd name="connsiteX721" fmla="*/ 1870596 w 4853691"/>
              <a:gd name="connsiteY721" fmla="*/ 4787975 h 4860733"/>
              <a:gd name="connsiteX722" fmla="*/ 1757938 w 4853691"/>
              <a:gd name="connsiteY722" fmla="*/ 4757463 h 4860733"/>
              <a:gd name="connsiteX723" fmla="*/ 1732120 w 4853691"/>
              <a:gd name="connsiteY723" fmla="*/ 4750422 h 4860733"/>
              <a:gd name="connsiteX724" fmla="*/ 1692220 w 4853691"/>
              <a:gd name="connsiteY724" fmla="*/ 4738687 h 4860733"/>
              <a:gd name="connsiteX725" fmla="*/ 1626503 w 4853691"/>
              <a:gd name="connsiteY725" fmla="*/ 4717563 h 4860733"/>
              <a:gd name="connsiteX726" fmla="*/ 1621809 w 4853691"/>
              <a:gd name="connsiteY726" fmla="*/ 4715216 h 4860733"/>
              <a:gd name="connsiteX727" fmla="*/ 1419963 w 4853691"/>
              <a:gd name="connsiteY727" fmla="*/ 4633070 h 4860733"/>
              <a:gd name="connsiteX728" fmla="*/ 1436392 w 4853691"/>
              <a:gd name="connsiteY728" fmla="*/ 4640111 h 4860733"/>
              <a:gd name="connsiteX729" fmla="*/ 1469251 w 4853691"/>
              <a:gd name="connsiteY729" fmla="*/ 4654193 h 4860733"/>
              <a:gd name="connsiteX730" fmla="*/ 1495069 w 4853691"/>
              <a:gd name="connsiteY730" fmla="*/ 4663582 h 4860733"/>
              <a:gd name="connsiteX731" fmla="*/ 1527927 w 4853691"/>
              <a:gd name="connsiteY731" fmla="*/ 4677664 h 4860733"/>
              <a:gd name="connsiteX732" fmla="*/ 1553745 w 4853691"/>
              <a:gd name="connsiteY732" fmla="*/ 4687052 h 4860733"/>
              <a:gd name="connsiteX733" fmla="*/ 1586603 w 4853691"/>
              <a:gd name="connsiteY733" fmla="*/ 4698787 h 4860733"/>
              <a:gd name="connsiteX734" fmla="*/ 1612421 w 4853691"/>
              <a:gd name="connsiteY734" fmla="*/ 4708175 h 4860733"/>
              <a:gd name="connsiteX735" fmla="*/ 1645280 w 4853691"/>
              <a:gd name="connsiteY735" fmla="*/ 4719911 h 4860733"/>
              <a:gd name="connsiteX736" fmla="*/ 1671097 w 4853691"/>
              <a:gd name="connsiteY736" fmla="*/ 4729299 h 4860733"/>
              <a:gd name="connsiteX737" fmla="*/ 1703956 w 4853691"/>
              <a:gd name="connsiteY737" fmla="*/ 4738687 h 4860733"/>
              <a:gd name="connsiteX738" fmla="*/ 1729773 w 4853691"/>
              <a:gd name="connsiteY738" fmla="*/ 4745728 h 4860733"/>
              <a:gd name="connsiteX739" fmla="*/ 1764979 w 4853691"/>
              <a:gd name="connsiteY739" fmla="*/ 4755116 h 4860733"/>
              <a:gd name="connsiteX740" fmla="*/ 1783755 w 4853691"/>
              <a:gd name="connsiteY740" fmla="*/ 4759810 h 4860733"/>
              <a:gd name="connsiteX741" fmla="*/ 1790797 w 4853691"/>
              <a:gd name="connsiteY741" fmla="*/ 4762157 h 4860733"/>
              <a:gd name="connsiteX742" fmla="*/ 1802532 w 4853691"/>
              <a:gd name="connsiteY742" fmla="*/ 4766851 h 4860733"/>
              <a:gd name="connsiteX743" fmla="*/ 1809573 w 4853691"/>
              <a:gd name="connsiteY743" fmla="*/ 4769199 h 4860733"/>
              <a:gd name="connsiteX744" fmla="*/ 1809573 w 4853691"/>
              <a:gd name="connsiteY744" fmla="*/ 4769199 h 4860733"/>
              <a:gd name="connsiteX745" fmla="*/ 1800185 w 4853691"/>
              <a:gd name="connsiteY745" fmla="*/ 4766851 h 4860733"/>
              <a:gd name="connsiteX746" fmla="*/ 1757938 w 4853691"/>
              <a:gd name="connsiteY746" fmla="*/ 4757463 h 4860733"/>
              <a:gd name="connsiteX747" fmla="*/ 917695 w 4853691"/>
              <a:gd name="connsiteY747" fmla="*/ 4311525 h 4860733"/>
              <a:gd name="connsiteX748" fmla="*/ 905960 w 4853691"/>
              <a:gd name="connsiteY748" fmla="*/ 4299789 h 4860733"/>
              <a:gd name="connsiteX749" fmla="*/ 910654 w 4853691"/>
              <a:gd name="connsiteY749" fmla="*/ 4302136 h 4860733"/>
              <a:gd name="connsiteX750" fmla="*/ 931777 w 4853691"/>
              <a:gd name="connsiteY750" fmla="*/ 4316219 h 4860733"/>
              <a:gd name="connsiteX751" fmla="*/ 936472 w 4853691"/>
              <a:gd name="connsiteY751" fmla="*/ 4318565 h 4860733"/>
              <a:gd name="connsiteX752" fmla="*/ 938819 w 4853691"/>
              <a:gd name="connsiteY752" fmla="*/ 4325607 h 4860733"/>
              <a:gd name="connsiteX753" fmla="*/ 931777 w 4853691"/>
              <a:gd name="connsiteY753" fmla="*/ 4320913 h 4860733"/>
              <a:gd name="connsiteX754" fmla="*/ 917695 w 4853691"/>
              <a:gd name="connsiteY754" fmla="*/ 4311525 h 4860733"/>
              <a:gd name="connsiteX755" fmla="*/ 844937 w 4853691"/>
              <a:gd name="connsiteY755" fmla="*/ 4255195 h 4860733"/>
              <a:gd name="connsiteX756" fmla="*/ 837896 w 4853691"/>
              <a:gd name="connsiteY756" fmla="*/ 4250501 h 4860733"/>
              <a:gd name="connsiteX757" fmla="*/ 772178 w 4853691"/>
              <a:gd name="connsiteY757" fmla="*/ 4191825 h 4860733"/>
              <a:gd name="connsiteX758" fmla="*/ 769831 w 4853691"/>
              <a:gd name="connsiteY758" fmla="*/ 4189478 h 4860733"/>
              <a:gd name="connsiteX759" fmla="*/ 739320 w 4853691"/>
              <a:gd name="connsiteY759" fmla="*/ 4158966 h 4860733"/>
              <a:gd name="connsiteX760" fmla="*/ 732279 w 4853691"/>
              <a:gd name="connsiteY760" fmla="*/ 4151925 h 4860733"/>
              <a:gd name="connsiteX761" fmla="*/ 706461 w 4853691"/>
              <a:gd name="connsiteY761" fmla="*/ 4123761 h 4860733"/>
              <a:gd name="connsiteX762" fmla="*/ 699420 w 4853691"/>
              <a:gd name="connsiteY762" fmla="*/ 4116720 h 4860733"/>
              <a:gd name="connsiteX763" fmla="*/ 671255 w 4853691"/>
              <a:gd name="connsiteY763" fmla="*/ 4083861 h 4860733"/>
              <a:gd name="connsiteX764" fmla="*/ 668908 w 4853691"/>
              <a:gd name="connsiteY764" fmla="*/ 4081514 h 4860733"/>
              <a:gd name="connsiteX765" fmla="*/ 636050 w 4853691"/>
              <a:gd name="connsiteY765" fmla="*/ 4041614 h 4860733"/>
              <a:gd name="connsiteX766" fmla="*/ 633703 w 4853691"/>
              <a:gd name="connsiteY766" fmla="*/ 4036920 h 4860733"/>
              <a:gd name="connsiteX767" fmla="*/ 607885 w 4853691"/>
              <a:gd name="connsiteY767" fmla="*/ 4001714 h 4860733"/>
              <a:gd name="connsiteX768" fmla="*/ 605538 w 4853691"/>
              <a:gd name="connsiteY768" fmla="*/ 3999367 h 4860733"/>
              <a:gd name="connsiteX769" fmla="*/ 612579 w 4853691"/>
              <a:gd name="connsiteY769" fmla="*/ 4008755 h 4860733"/>
              <a:gd name="connsiteX770" fmla="*/ 659520 w 4853691"/>
              <a:gd name="connsiteY770" fmla="*/ 4065085 h 4860733"/>
              <a:gd name="connsiteX771" fmla="*/ 668908 w 4853691"/>
              <a:gd name="connsiteY771" fmla="*/ 4076820 h 4860733"/>
              <a:gd name="connsiteX772" fmla="*/ 727584 w 4853691"/>
              <a:gd name="connsiteY772" fmla="*/ 4140190 h 4860733"/>
              <a:gd name="connsiteX773" fmla="*/ 741667 w 4853691"/>
              <a:gd name="connsiteY773" fmla="*/ 4154272 h 4860733"/>
              <a:gd name="connsiteX774" fmla="*/ 790955 w 4853691"/>
              <a:gd name="connsiteY774" fmla="*/ 4203560 h 4860733"/>
              <a:gd name="connsiteX775" fmla="*/ 807384 w 4853691"/>
              <a:gd name="connsiteY775" fmla="*/ 4219990 h 4860733"/>
              <a:gd name="connsiteX776" fmla="*/ 870754 w 4853691"/>
              <a:gd name="connsiteY776" fmla="*/ 4278666 h 4860733"/>
              <a:gd name="connsiteX777" fmla="*/ 870754 w 4853691"/>
              <a:gd name="connsiteY777" fmla="*/ 4278666 h 4860733"/>
              <a:gd name="connsiteX778" fmla="*/ 868407 w 4853691"/>
              <a:gd name="connsiteY778" fmla="*/ 4276319 h 4860733"/>
              <a:gd name="connsiteX779" fmla="*/ 844937 w 4853691"/>
              <a:gd name="connsiteY779" fmla="*/ 4255195 h 4860733"/>
              <a:gd name="connsiteX780" fmla="*/ 563291 w 4853691"/>
              <a:gd name="connsiteY780" fmla="*/ 3954773 h 4860733"/>
              <a:gd name="connsiteX781" fmla="*/ 546862 w 4853691"/>
              <a:gd name="connsiteY781" fmla="*/ 3940691 h 4860733"/>
              <a:gd name="connsiteX782" fmla="*/ 539821 w 4853691"/>
              <a:gd name="connsiteY782" fmla="*/ 3933650 h 4860733"/>
              <a:gd name="connsiteX783" fmla="*/ 530433 w 4853691"/>
              <a:gd name="connsiteY783" fmla="*/ 3924262 h 4860733"/>
              <a:gd name="connsiteX784" fmla="*/ 521044 w 4853691"/>
              <a:gd name="connsiteY784" fmla="*/ 3914873 h 4860733"/>
              <a:gd name="connsiteX785" fmla="*/ 516350 w 4853691"/>
              <a:gd name="connsiteY785" fmla="*/ 3907832 h 4860733"/>
              <a:gd name="connsiteX786" fmla="*/ 464715 w 4853691"/>
              <a:gd name="connsiteY786" fmla="*/ 3837421 h 4860733"/>
              <a:gd name="connsiteX787" fmla="*/ 464715 w 4853691"/>
              <a:gd name="connsiteY787" fmla="*/ 3835074 h 4860733"/>
              <a:gd name="connsiteX788" fmla="*/ 464715 w 4853691"/>
              <a:gd name="connsiteY788" fmla="*/ 3835074 h 4860733"/>
              <a:gd name="connsiteX789" fmla="*/ 485839 w 4853691"/>
              <a:gd name="connsiteY789" fmla="*/ 3863238 h 4860733"/>
              <a:gd name="connsiteX790" fmla="*/ 490533 w 4853691"/>
              <a:gd name="connsiteY790" fmla="*/ 3870280 h 4860733"/>
              <a:gd name="connsiteX791" fmla="*/ 511656 w 4853691"/>
              <a:gd name="connsiteY791" fmla="*/ 3893750 h 4860733"/>
              <a:gd name="connsiteX792" fmla="*/ 521044 w 4853691"/>
              <a:gd name="connsiteY792" fmla="*/ 3903138 h 4860733"/>
              <a:gd name="connsiteX793" fmla="*/ 539821 w 4853691"/>
              <a:gd name="connsiteY793" fmla="*/ 3921915 h 4860733"/>
              <a:gd name="connsiteX794" fmla="*/ 551556 w 4853691"/>
              <a:gd name="connsiteY794" fmla="*/ 3935997 h 4860733"/>
              <a:gd name="connsiteX795" fmla="*/ 563291 w 4853691"/>
              <a:gd name="connsiteY795" fmla="*/ 3954773 h 4860733"/>
              <a:gd name="connsiteX796" fmla="*/ 570332 w 4853691"/>
              <a:gd name="connsiteY796" fmla="*/ 3957120 h 4860733"/>
              <a:gd name="connsiteX797" fmla="*/ 570332 w 4853691"/>
              <a:gd name="connsiteY797" fmla="*/ 3959468 h 4860733"/>
              <a:gd name="connsiteX798" fmla="*/ 570332 w 4853691"/>
              <a:gd name="connsiteY798" fmla="*/ 3959468 h 4860733"/>
              <a:gd name="connsiteX799" fmla="*/ 563291 w 4853691"/>
              <a:gd name="connsiteY799" fmla="*/ 3954773 h 4860733"/>
              <a:gd name="connsiteX800" fmla="*/ 161946 w 4853691"/>
              <a:gd name="connsiteY800" fmla="*/ 3238924 h 4860733"/>
              <a:gd name="connsiteX801" fmla="*/ 152558 w 4853691"/>
              <a:gd name="connsiteY801" fmla="*/ 3210759 h 4860733"/>
              <a:gd name="connsiteX802" fmla="*/ 105617 w 4853691"/>
              <a:gd name="connsiteY802" fmla="*/ 3065243 h 4860733"/>
              <a:gd name="connsiteX803" fmla="*/ 103270 w 4853691"/>
              <a:gd name="connsiteY803" fmla="*/ 3053507 h 4860733"/>
              <a:gd name="connsiteX804" fmla="*/ 96229 w 4853691"/>
              <a:gd name="connsiteY804" fmla="*/ 3025343 h 4860733"/>
              <a:gd name="connsiteX805" fmla="*/ 100923 w 4853691"/>
              <a:gd name="connsiteY805" fmla="*/ 3025343 h 4860733"/>
              <a:gd name="connsiteX806" fmla="*/ 105617 w 4853691"/>
              <a:gd name="connsiteY806" fmla="*/ 3025343 h 4860733"/>
              <a:gd name="connsiteX807" fmla="*/ 110311 w 4853691"/>
              <a:gd name="connsiteY807" fmla="*/ 3044119 h 4860733"/>
              <a:gd name="connsiteX808" fmla="*/ 110311 w 4853691"/>
              <a:gd name="connsiteY808" fmla="*/ 3044119 h 4860733"/>
              <a:gd name="connsiteX809" fmla="*/ 112658 w 4853691"/>
              <a:gd name="connsiteY809" fmla="*/ 3053507 h 4860733"/>
              <a:gd name="connsiteX810" fmla="*/ 117352 w 4853691"/>
              <a:gd name="connsiteY810" fmla="*/ 3072284 h 4860733"/>
              <a:gd name="connsiteX811" fmla="*/ 122046 w 4853691"/>
              <a:gd name="connsiteY811" fmla="*/ 3093407 h 4860733"/>
              <a:gd name="connsiteX812" fmla="*/ 136129 w 4853691"/>
              <a:gd name="connsiteY812" fmla="*/ 3140348 h 4860733"/>
              <a:gd name="connsiteX813" fmla="*/ 143170 w 4853691"/>
              <a:gd name="connsiteY813" fmla="*/ 3161472 h 4860733"/>
              <a:gd name="connsiteX814" fmla="*/ 157252 w 4853691"/>
              <a:gd name="connsiteY814" fmla="*/ 3208413 h 4860733"/>
              <a:gd name="connsiteX815" fmla="*/ 161946 w 4853691"/>
              <a:gd name="connsiteY815" fmla="*/ 3227189 h 4860733"/>
              <a:gd name="connsiteX816" fmla="*/ 180723 w 4853691"/>
              <a:gd name="connsiteY816" fmla="*/ 3285865 h 4860733"/>
              <a:gd name="connsiteX817" fmla="*/ 176028 w 4853691"/>
              <a:gd name="connsiteY817" fmla="*/ 3271783 h 4860733"/>
              <a:gd name="connsiteX818" fmla="*/ 161946 w 4853691"/>
              <a:gd name="connsiteY818" fmla="*/ 3238924 h 4860733"/>
              <a:gd name="connsiteX819" fmla="*/ 32859 w 4853691"/>
              <a:gd name="connsiteY819" fmla="*/ 2192142 h 4860733"/>
              <a:gd name="connsiteX820" fmla="*/ 32859 w 4853691"/>
              <a:gd name="connsiteY820" fmla="*/ 2178059 h 4860733"/>
              <a:gd name="connsiteX821" fmla="*/ 32859 w 4853691"/>
              <a:gd name="connsiteY821" fmla="*/ 2168671 h 4860733"/>
              <a:gd name="connsiteX822" fmla="*/ 32859 w 4853691"/>
              <a:gd name="connsiteY822" fmla="*/ 2154589 h 4860733"/>
              <a:gd name="connsiteX823" fmla="*/ 32859 w 4853691"/>
              <a:gd name="connsiteY823" fmla="*/ 2147548 h 4860733"/>
              <a:gd name="connsiteX824" fmla="*/ 35206 w 4853691"/>
              <a:gd name="connsiteY824" fmla="*/ 2133465 h 4860733"/>
              <a:gd name="connsiteX825" fmla="*/ 35206 w 4853691"/>
              <a:gd name="connsiteY825" fmla="*/ 2126424 h 4860733"/>
              <a:gd name="connsiteX826" fmla="*/ 37553 w 4853691"/>
              <a:gd name="connsiteY826" fmla="*/ 2112342 h 4860733"/>
              <a:gd name="connsiteX827" fmla="*/ 37553 w 4853691"/>
              <a:gd name="connsiteY827" fmla="*/ 2107648 h 4860733"/>
              <a:gd name="connsiteX828" fmla="*/ 39900 w 4853691"/>
              <a:gd name="connsiteY828" fmla="*/ 2093565 h 4860733"/>
              <a:gd name="connsiteX829" fmla="*/ 39900 w 4853691"/>
              <a:gd name="connsiteY829" fmla="*/ 2088871 h 4860733"/>
              <a:gd name="connsiteX830" fmla="*/ 42247 w 4853691"/>
              <a:gd name="connsiteY830" fmla="*/ 2074789 h 4860733"/>
              <a:gd name="connsiteX831" fmla="*/ 42247 w 4853691"/>
              <a:gd name="connsiteY831" fmla="*/ 2072442 h 4860733"/>
              <a:gd name="connsiteX832" fmla="*/ 42247 w 4853691"/>
              <a:gd name="connsiteY832" fmla="*/ 2072442 h 4860733"/>
              <a:gd name="connsiteX833" fmla="*/ 42247 w 4853691"/>
              <a:gd name="connsiteY833" fmla="*/ 2072442 h 4860733"/>
              <a:gd name="connsiteX834" fmla="*/ 42247 w 4853691"/>
              <a:gd name="connsiteY834" fmla="*/ 2074789 h 4860733"/>
              <a:gd name="connsiteX835" fmla="*/ 39900 w 4853691"/>
              <a:gd name="connsiteY835" fmla="*/ 2088871 h 4860733"/>
              <a:gd name="connsiteX836" fmla="*/ 37553 w 4853691"/>
              <a:gd name="connsiteY836" fmla="*/ 2109995 h 4860733"/>
              <a:gd name="connsiteX837" fmla="*/ 35206 w 4853691"/>
              <a:gd name="connsiteY837" fmla="*/ 2126424 h 4860733"/>
              <a:gd name="connsiteX838" fmla="*/ 32859 w 4853691"/>
              <a:gd name="connsiteY838" fmla="*/ 2147548 h 4860733"/>
              <a:gd name="connsiteX839" fmla="*/ 30512 w 4853691"/>
              <a:gd name="connsiteY839" fmla="*/ 2163977 h 4860733"/>
              <a:gd name="connsiteX840" fmla="*/ 28165 w 4853691"/>
              <a:gd name="connsiteY840" fmla="*/ 2185100 h 4860733"/>
              <a:gd name="connsiteX841" fmla="*/ 28165 w 4853691"/>
              <a:gd name="connsiteY841" fmla="*/ 2192142 h 4860733"/>
              <a:gd name="connsiteX842" fmla="*/ 32859 w 4853691"/>
              <a:gd name="connsiteY842" fmla="*/ 2192142 h 4860733"/>
              <a:gd name="connsiteX843" fmla="*/ 91535 w 4853691"/>
              <a:gd name="connsiteY843" fmla="*/ 1856514 h 4860733"/>
              <a:gd name="connsiteX844" fmla="*/ 110311 w 4853691"/>
              <a:gd name="connsiteY844" fmla="*/ 1788449 h 4860733"/>
              <a:gd name="connsiteX845" fmla="*/ 115005 w 4853691"/>
              <a:gd name="connsiteY845" fmla="*/ 1776714 h 4860733"/>
              <a:gd name="connsiteX846" fmla="*/ 136129 w 4853691"/>
              <a:gd name="connsiteY846" fmla="*/ 1708650 h 4860733"/>
              <a:gd name="connsiteX847" fmla="*/ 138476 w 4853691"/>
              <a:gd name="connsiteY847" fmla="*/ 1703956 h 4860733"/>
              <a:gd name="connsiteX848" fmla="*/ 159599 w 4853691"/>
              <a:gd name="connsiteY848" fmla="*/ 1642933 h 4860733"/>
              <a:gd name="connsiteX849" fmla="*/ 164293 w 4853691"/>
              <a:gd name="connsiteY849" fmla="*/ 1633544 h 4860733"/>
              <a:gd name="connsiteX850" fmla="*/ 187764 w 4853691"/>
              <a:gd name="connsiteY850" fmla="*/ 1574868 h 4860733"/>
              <a:gd name="connsiteX851" fmla="*/ 187764 w 4853691"/>
              <a:gd name="connsiteY851" fmla="*/ 1563133 h 4860733"/>
              <a:gd name="connsiteX852" fmla="*/ 213581 w 4853691"/>
              <a:gd name="connsiteY852" fmla="*/ 1506804 h 4860733"/>
              <a:gd name="connsiteX853" fmla="*/ 218275 w 4853691"/>
              <a:gd name="connsiteY853" fmla="*/ 1499763 h 4860733"/>
              <a:gd name="connsiteX854" fmla="*/ 244093 w 4853691"/>
              <a:gd name="connsiteY854" fmla="*/ 1450475 h 4860733"/>
              <a:gd name="connsiteX855" fmla="*/ 246440 w 4853691"/>
              <a:gd name="connsiteY855" fmla="*/ 1443434 h 4860733"/>
              <a:gd name="connsiteX856" fmla="*/ 274604 w 4853691"/>
              <a:gd name="connsiteY856" fmla="*/ 1394146 h 4860733"/>
              <a:gd name="connsiteX857" fmla="*/ 281646 w 4853691"/>
              <a:gd name="connsiteY857" fmla="*/ 1384757 h 4860733"/>
              <a:gd name="connsiteX858" fmla="*/ 302769 w 4853691"/>
              <a:gd name="connsiteY858" fmla="*/ 1351899 h 4860733"/>
              <a:gd name="connsiteX859" fmla="*/ 302769 w 4853691"/>
              <a:gd name="connsiteY859" fmla="*/ 1351899 h 4860733"/>
              <a:gd name="connsiteX860" fmla="*/ 288687 w 4853691"/>
              <a:gd name="connsiteY860" fmla="*/ 1382410 h 4860733"/>
              <a:gd name="connsiteX861" fmla="*/ 272257 w 4853691"/>
              <a:gd name="connsiteY861" fmla="*/ 1419963 h 4860733"/>
              <a:gd name="connsiteX862" fmla="*/ 269910 w 4853691"/>
              <a:gd name="connsiteY862" fmla="*/ 1424657 h 4860733"/>
              <a:gd name="connsiteX863" fmla="*/ 260522 w 4853691"/>
              <a:gd name="connsiteY863" fmla="*/ 1441087 h 4860733"/>
              <a:gd name="connsiteX864" fmla="*/ 244093 w 4853691"/>
              <a:gd name="connsiteY864" fmla="*/ 1473945 h 4860733"/>
              <a:gd name="connsiteX865" fmla="*/ 232358 w 4853691"/>
              <a:gd name="connsiteY865" fmla="*/ 1495069 h 4860733"/>
              <a:gd name="connsiteX866" fmla="*/ 206540 w 4853691"/>
              <a:gd name="connsiteY866" fmla="*/ 1549051 h 4860733"/>
              <a:gd name="connsiteX867" fmla="*/ 176028 w 4853691"/>
              <a:gd name="connsiteY867" fmla="*/ 1617115 h 4860733"/>
              <a:gd name="connsiteX868" fmla="*/ 168987 w 4853691"/>
              <a:gd name="connsiteY868" fmla="*/ 1635891 h 4860733"/>
              <a:gd name="connsiteX869" fmla="*/ 147864 w 4853691"/>
              <a:gd name="connsiteY869" fmla="*/ 1692221 h 4860733"/>
              <a:gd name="connsiteX870" fmla="*/ 140823 w 4853691"/>
              <a:gd name="connsiteY870" fmla="*/ 1708650 h 4860733"/>
              <a:gd name="connsiteX871" fmla="*/ 117352 w 4853691"/>
              <a:gd name="connsiteY871" fmla="*/ 1779061 h 4860733"/>
              <a:gd name="connsiteX872" fmla="*/ 112658 w 4853691"/>
              <a:gd name="connsiteY872" fmla="*/ 1795491 h 4860733"/>
              <a:gd name="connsiteX873" fmla="*/ 96229 w 4853691"/>
              <a:gd name="connsiteY873" fmla="*/ 1854167 h 4860733"/>
              <a:gd name="connsiteX874" fmla="*/ 93882 w 4853691"/>
              <a:gd name="connsiteY874" fmla="*/ 1863555 h 4860733"/>
              <a:gd name="connsiteX875" fmla="*/ 91535 w 4853691"/>
              <a:gd name="connsiteY875" fmla="*/ 1856514 h 4860733"/>
              <a:gd name="connsiteX876" fmla="*/ 330934 w 4853691"/>
              <a:gd name="connsiteY876" fmla="*/ 1283834 h 4860733"/>
              <a:gd name="connsiteX877" fmla="*/ 342669 w 4853691"/>
              <a:gd name="connsiteY877" fmla="*/ 1258017 h 4860733"/>
              <a:gd name="connsiteX878" fmla="*/ 345016 w 4853691"/>
              <a:gd name="connsiteY878" fmla="*/ 1253323 h 4860733"/>
              <a:gd name="connsiteX879" fmla="*/ 373180 w 4853691"/>
              <a:gd name="connsiteY879" fmla="*/ 1204035 h 4860733"/>
              <a:gd name="connsiteX880" fmla="*/ 370833 w 4853691"/>
              <a:gd name="connsiteY880" fmla="*/ 1208729 h 4860733"/>
              <a:gd name="connsiteX881" fmla="*/ 347363 w 4853691"/>
              <a:gd name="connsiteY881" fmla="*/ 1258017 h 4860733"/>
              <a:gd name="connsiteX882" fmla="*/ 345016 w 4853691"/>
              <a:gd name="connsiteY882" fmla="*/ 1265058 h 4860733"/>
              <a:gd name="connsiteX883" fmla="*/ 321545 w 4853691"/>
              <a:gd name="connsiteY883" fmla="*/ 1319040 h 4860733"/>
              <a:gd name="connsiteX884" fmla="*/ 321545 w 4853691"/>
              <a:gd name="connsiteY884" fmla="*/ 1319040 h 4860733"/>
              <a:gd name="connsiteX885" fmla="*/ 330934 w 4853691"/>
              <a:gd name="connsiteY885" fmla="*/ 1290876 h 4860733"/>
              <a:gd name="connsiteX886" fmla="*/ 330934 w 4853691"/>
              <a:gd name="connsiteY886" fmla="*/ 1283834 h 4860733"/>
              <a:gd name="connsiteX887" fmla="*/ 406039 w 4853691"/>
              <a:gd name="connsiteY887" fmla="*/ 1143012 h 4860733"/>
              <a:gd name="connsiteX888" fmla="*/ 408386 w 4853691"/>
              <a:gd name="connsiteY888" fmla="*/ 1140665 h 4860733"/>
              <a:gd name="connsiteX889" fmla="*/ 427162 w 4853691"/>
              <a:gd name="connsiteY889" fmla="*/ 1107806 h 4860733"/>
              <a:gd name="connsiteX890" fmla="*/ 431857 w 4853691"/>
              <a:gd name="connsiteY890" fmla="*/ 1098418 h 4860733"/>
              <a:gd name="connsiteX891" fmla="*/ 448286 w 4853691"/>
              <a:gd name="connsiteY891" fmla="*/ 1070253 h 4860733"/>
              <a:gd name="connsiteX892" fmla="*/ 452980 w 4853691"/>
              <a:gd name="connsiteY892" fmla="*/ 1063212 h 4860733"/>
              <a:gd name="connsiteX893" fmla="*/ 497574 w 4853691"/>
              <a:gd name="connsiteY893" fmla="*/ 999842 h 4860733"/>
              <a:gd name="connsiteX894" fmla="*/ 499921 w 4853691"/>
              <a:gd name="connsiteY894" fmla="*/ 995148 h 4860733"/>
              <a:gd name="connsiteX895" fmla="*/ 518697 w 4853691"/>
              <a:gd name="connsiteY895" fmla="*/ 969330 h 4860733"/>
              <a:gd name="connsiteX896" fmla="*/ 523391 w 4853691"/>
              <a:gd name="connsiteY896" fmla="*/ 962289 h 4860733"/>
              <a:gd name="connsiteX897" fmla="*/ 539821 w 4853691"/>
              <a:gd name="connsiteY897" fmla="*/ 943513 h 4860733"/>
              <a:gd name="connsiteX898" fmla="*/ 546862 w 4853691"/>
              <a:gd name="connsiteY898" fmla="*/ 936472 h 4860733"/>
              <a:gd name="connsiteX899" fmla="*/ 563291 w 4853691"/>
              <a:gd name="connsiteY899" fmla="*/ 920042 h 4860733"/>
              <a:gd name="connsiteX900" fmla="*/ 570332 w 4853691"/>
              <a:gd name="connsiteY900" fmla="*/ 913001 h 4860733"/>
              <a:gd name="connsiteX901" fmla="*/ 589109 w 4853691"/>
              <a:gd name="connsiteY901" fmla="*/ 896572 h 4860733"/>
              <a:gd name="connsiteX902" fmla="*/ 596150 w 4853691"/>
              <a:gd name="connsiteY902" fmla="*/ 889531 h 4860733"/>
              <a:gd name="connsiteX903" fmla="*/ 598497 w 4853691"/>
              <a:gd name="connsiteY903" fmla="*/ 887184 h 4860733"/>
              <a:gd name="connsiteX904" fmla="*/ 591456 w 4853691"/>
              <a:gd name="connsiteY904" fmla="*/ 894225 h 4860733"/>
              <a:gd name="connsiteX905" fmla="*/ 575026 w 4853691"/>
              <a:gd name="connsiteY905" fmla="*/ 913001 h 4860733"/>
              <a:gd name="connsiteX906" fmla="*/ 542168 w 4853691"/>
              <a:gd name="connsiteY906" fmla="*/ 955248 h 4860733"/>
              <a:gd name="connsiteX907" fmla="*/ 525738 w 4853691"/>
              <a:gd name="connsiteY907" fmla="*/ 978718 h 4860733"/>
              <a:gd name="connsiteX908" fmla="*/ 490533 w 4853691"/>
              <a:gd name="connsiteY908" fmla="*/ 1028006 h 4860733"/>
              <a:gd name="connsiteX909" fmla="*/ 476450 w 4853691"/>
              <a:gd name="connsiteY909" fmla="*/ 1049130 h 4860733"/>
              <a:gd name="connsiteX910" fmla="*/ 441245 w 4853691"/>
              <a:gd name="connsiteY910" fmla="*/ 1100765 h 4860733"/>
              <a:gd name="connsiteX911" fmla="*/ 424815 w 4853691"/>
              <a:gd name="connsiteY911" fmla="*/ 1124235 h 4860733"/>
              <a:gd name="connsiteX912" fmla="*/ 406039 w 4853691"/>
              <a:gd name="connsiteY912" fmla="*/ 1152400 h 4860733"/>
              <a:gd name="connsiteX913" fmla="*/ 403692 w 4853691"/>
              <a:gd name="connsiteY913" fmla="*/ 1152400 h 4860733"/>
              <a:gd name="connsiteX914" fmla="*/ 384916 w 4853691"/>
              <a:gd name="connsiteY914" fmla="*/ 1168829 h 4860733"/>
              <a:gd name="connsiteX915" fmla="*/ 382569 w 4853691"/>
              <a:gd name="connsiteY915" fmla="*/ 1171176 h 4860733"/>
              <a:gd name="connsiteX916" fmla="*/ 377874 w 4853691"/>
              <a:gd name="connsiteY916" fmla="*/ 1175870 h 4860733"/>
              <a:gd name="connsiteX917" fmla="*/ 375527 w 4853691"/>
              <a:gd name="connsiteY917" fmla="*/ 1178217 h 4860733"/>
              <a:gd name="connsiteX918" fmla="*/ 377874 w 4853691"/>
              <a:gd name="connsiteY918" fmla="*/ 1175870 h 4860733"/>
              <a:gd name="connsiteX919" fmla="*/ 406039 w 4853691"/>
              <a:gd name="connsiteY919" fmla="*/ 1143012 h 4860733"/>
              <a:gd name="connsiteX920" fmla="*/ 1105459 w 4853691"/>
              <a:gd name="connsiteY920" fmla="*/ 424815 h 4860733"/>
              <a:gd name="connsiteX921" fmla="*/ 1128929 w 4853691"/>
              <a:gd name="connsiteY921" fmla="*/ 406039 h 4860733"/>
              <a:gd name="connsiteX922" fmla="*/ 1133623 w 4853691"/>
              <a:gd name="connsiteY922" fmla="*/ 401345 h 4860733"/>
              <a:gd name="connsiteX923" fmla="*/ 1154747 w 4853691"/>
              <a:gd name="connsiteY923" fmla="*/ 387263 h 4860733"/>
              <a:gd name="connsiteX924" fmla="*/ 1161788 w 4853691"/>
              <a:gd name="connsiteY924" fmla="*/ 382569 h 4860733"/>
              <a:gd name="connsiteX925" fmla="*/ 1180564 w 4853691"/>
              <a:gd name="connsiteY925" fmla="*/ 370833 h 4860733"/>
              <a:gd name="connsiteX926" fmla="*/ 1189953 w 4853691"/>
              <a:gd name="connsiteY926" fmla="*/ 366139 h 4860733"/>
              <a:gd name="connsiteX927" fmla="*/ 1206382 w 4853691"/>
              <a:gd name="connsiteY927" fmla="*/ 356751 h 4860733"/>
              <a:gd name="connsiteX928" fmla="*/ 1208729 w 4853691"/>
              <a:gd name="connsiteY928" fmla="*/ 354404 h 4860733"/>
              <a:gd name="connsiteX929" fmla="*/ 1208729 w 4853691"/>
              <a:gd name="connsiteY929" fmla="*/ 354404 h 4860733"/>
              <a:gd name="connsiteX930" fmla="*/ 1161788 w 4853691"/>
              <a:gd name="connsiteY930" fmla="*/ 384916 h 4860733"/>
              <a:gd name="connsiteX931" fmla="*/ 1152400 w 4853691"/>
              <a:gd name="connsiteY931" fmla="*/ 389610 h 4860733"/>
              <a:gd name="connsiteX932" fmla="*/ 1096071 w 4853691"/>
              <a:gd name="connsiteY932" fmla="*/ 427162 h 4860733"/>
              <a:gd name="connsiteX933" fmla="*/ 1105459 w 4853691"/>
              <a:gd name="connsiteY933" fmla="*/ 424815 h 4860733"/>
              <a:gd name="connsiteX934" fmla="*/ 1279140 w 4853691"/>
              <a:gd name="connsiteY934" fmla="*/ 316851 h 4860733"/>
              <a:gd name="connsiteX935" fmla="*/ 1295570 w 4853691"/>
              <a:gd name="connsiteY935" fmla="*/ 307463 h 4860733"/>
              <a:gd name="connsiteX936" fmla="*/ 1316693 w 4853691"/>
              <a:gd name="connsiteY936" fmla="*/ 298075 h 4860733"/>
              <a:gd name="connsiteX937" fmla="*/ 1328428 w 4853691"/>
              <a:gd name="connsiteY937" fmla="*/ 293381 h 4860733"/>
              <a:gd name="connsiteX938" fmla="*/ 1323734 w 4853691"/>
              <a:gd name="connsiteY938" fmla="*/ 295728 h 4860733"/>
              <a:gd name="connsiteX939" fmla="*/ 1260364 w 4853691"/>
              <a:gd name="connsiteY939" fmla="*/ 328586 h 4860733"/>
              <a:gd name="connsiteX940" fmla="*/ 1253323 w 4853691"/>
              <a:gd name="connsiteY940" fmla="*/ 330934 h 4860733"/>
              <a:gd name="connsiteX941" fmla="*/ 1255670 w 4853691"/>
              <a:gd name="connsiteY941" fmla="*/ 328586 h 4860733"/>
              <a:gd name="connsiteX942" fmla="*/ 1279140 w 4853691"/>
              <a:gd name="connsiteY942" fmla="*/ 316851 h 4860733"/>
              <a:gd name="connsiteX943" fmla="*/ 1377716 w 4853691"/>
              <a:gd name="connsiteY943" fmla="*/ 272257 h 4860733"/>
              <a:gd name="connsiteX944" fmla="*/ 1403534 w 4853691"/>
              <a:gd name="connsiteY944" fmla="*/ 260522 h 4860733"/>
              <a:gd name="connsiteX945" fmla="*/ 1436392 w 4853691"/>
              <a:gd name="connsiteY945" fmla="*/ 246440 h 4860733"/>
              <a:gd name="connsiteX946" fmla="*/ 1452822 w 4853691"/>
              <a:gd name="connsiteY946" fmla="*/ 239399 h 4860733"/>
              <a:gd name="connsiteX947" fmla="*/ 1654668 w 4853691"/>
              <a:gd name="connsiteY947" fmla="*/ 164293 h 4860733"/>
              <a:gd name="connsiteX948" fmla="*/ 1657015 w 4853691"/>
              <a:gd name="connsiteY948" fmla="*/ 164293 h 4860733"/>
              <a:gd name="connsiteX949" fmla="*/ 1706303 w 4853691"/>
              <a:gd name="connsiteY949" fmla="*/ 150211 h 4860733"/>
              <a:gd name="connsiteX950" fmla="*/ 1715691 w 4853691"/>
              <a:gd name="connsiteY950" fmla="*/ 147864 h 4860733"/>
              <a:gd name="connsiteX951" fmla="*/ 1762632 w 4853691"/>
              <a:gd name="connsiteY951" fmla="*/ 136129 h 4860733"/>
              <a:gd name="connsiteX952" fmla="*/ 1774367 w 4853691"/>
              <a:gd name="connsiteY952" fmla="*/ 133782 h 4860733"/>
              <a:gd name="connsiteX953" fmla="*/ 1818961 w 4853691"/>
              <a:gd name="connsiteY953" fmla="*/ 122046 h 4860733"/>
              <a:gd name="connsiteX954" fmla="*/ 1833043 w 4853691"/>
              <a:gd name="connsiteY954" fmla="*/ 119699 h 4860733"/>
              <a:gd name="connsiteX955" fmla="*/ 1868249 w 4853691"/>
              <a:gd name="connsiteY955" fmla="*/ 112658 h 4860733"/>
              <a:gd name="connsiteX956" fmla="*/ 1858861 w 4853691"/>
              <a:gd name="connsiteY956" fmla="*/ 117352 h 4860733"/>
              <a:gd name="connsiteX957" fmla="*/ 1847125 w 4853691"/>
              <a:gd name="connsiteY957" fmla="*/ 124393 h 4860733"/>
              <a:gd name="connsiteX958" fmla="*/ 1844778 w 4853691"/>
              <a:gd name="connsiteY958" fmla="*/ 126741 h 4860733"/>
              <a:gd name="connsiteX959" fmla="*/ 1835390 w 4853691"/>
              <a:gd name="connsiteY959" fmla="*/ 133782 h 4860733"/>
              <a:gd name="connsiteX960" fmla="*/ 1821308 w 4853691"/>
              <a:gd name="connsiteY960" fmla="*/ 143170 h 4860733"/>
              <a:gd name="connsiteX961" fmla="*/ 1809573 w 4853691"/>
              <a:gd name="connsiteY961" fmla="*/ 152558 h 4860733"/>
              <a:gd name="connsiteX962" fmla="*/ 1797838 w 4853691"/>
              <a:gd name="connsiteY962" fmla="*/ 154905 h 4860733"/>
              <a:gd name="connsiteX963" fmla="*/ 1783755 w 4853691"/>
              <a:gd name="connsiteY963" fmla="*/ 164293 h 4860733"/>
              <a:gd name="connsiteX964" fmla="*/ 1772020 w 4853691"/>
              <a:gd name="connsiteY964" fmla="*/ 173681 h 4860733"/>
              <a:gd name="connsiteX965" fmla="*/ 1757938 w 4853691"/>
              <a:gd name="connsiteY965" fmla="*/ 185417 h 4860733"/>
              <a:gd name="connsiteX966" fmla="*/ 1748550 w 4853691"/>
              <a:gd name="connsiteY966" fmla="*/ 194805 h 4860733"/>
              <a:gd name="connsiteX967" fmla="*/ 1736814 w 4853691"/>
              <a:gd name="connsiteY967" fmla="*/ 206540 h 4860733"/>
              <a:gd name="connsiteX968" fmla="*/ 1725079 w 4853691"/>
              <a:gd name="connsiteY968" fmla="*/ 218275 h 4860733"/>
              <a:gd name="connsiteX969" fmla="*/ 1713344 w 4853691"/>
              <a:gd name="connsiteY969" fmla="*/ 230011 h 4860733"/>
              <a:gd name="connsiteX970" fmla="*/ 1708650 w 4853691"/>
              <a:gd name="connsiteY970" fmla="*/ 234705 h 4860733"/>
              <a:gd name="connsiteX971" fmla="*/ 1685179 w 4853691"/>
              <a:gd name="connsiteY971" fmla="*/ 246440 h 4860733"/>
              <a:gd name="connsiteX972" fmla="*/ 1645280 w 4853691"/>
              <a:gd name="connsiteY972" fmla="*/ 269910 h 4860733"/>
              <a:gd name="connsiteX973" fmla="*/ 1633544 w 4853691"/>
              <a:gd name="connsiteY973" fmla="*/ 265216 h 4860733"/>
              <a:gd name="connsiteX974" fmla="*/ 1610074 w 4853691"/>
              <a:gd name="connsiteY974" fmla="*/ 260522 h 4860733"/>
              <a:gd name="connsiteX975" fmla="*/ 1595992 w 4853691"/>
              <a:gd name="connsiteY975" fmla="*/ 258175 h 4860733"/>
              <a:gd name="connsiteX976" fmla="*/ 1570174 w 4853691"/>
              <a:gd name="connsiteY976" fmla="*/ 253481 h 4860733"/>
              <a:gd name="connsiteX977" fmla="*/ 1558439 w 4853691"/>
              <a:gd name="connsiteY977" fmla="*/ 251134 h 4860733"/>
              <a:gd name="connsiteX978" fmla="*/ 1518539 w 4853691"/>
              <a:gd name="connsiteY978" fmla="*/ 248787 h 4860733"/>
              <a:gd name="connsiteX979" fmla="*/ 1480986 w 4853691"/>
              <a:gd name="connsiteY979" fmla="*/ 251134 h 4860733"/>
              <a:gd name="connsiteX980" fmla="*/ 1370675 w 4853691"/>
              <a:gd name="connsiteY980" fmla="*/ 272257 h 4860733"/>
              <a:gd name="connsiteX981" fmla="*/ 1368328 w 4853691"/>
              <a:gd name="connsiteY981" fmla="*/ 272257 h 4860733"/>
              <a:gd name="connsiteX982" fmla="*/ 1365981 w 4853691"/>
              <a:gd name="connsiteY982" fmla="*/ 272257 h 4860733"/>
              <a:gd name="connsiteX983" fmla="*/ 1377716 w 4853691"/>
              <a:gd name="connsiteY983" fmla="*/ 272257 h 4860733"/>
              <a:gd name="connsiteX984" fmla="*/ 2004378 w 4853691"/>
              <a:gd name="connsiteY984" fmla="*/ 63370 h 4860733"/>
              <a:gd name="connsiteX985" fmla="*/ 2025501 w 4853691"/>
              <a:gd name="connsiteY985" fmla="*/ 61023 h 4860733"/>
              <a:gd name="connsiteX986" fmla="*/ 2030195 w 4853691"/>
              <a:gd name="connsiteY986" fmla="*/ 61023 h 4860733"/>
              <a:gd name="connsiteX987" fmla="*/ 2053666 w 4853691"/>
              <a:gd name="connsiteY987" fmla="*/ 61023 h 4860733"/>
              <a:gd name="connsiteX988" fmla="*/ 2086524 w 4853691"/>
              <a:gd name="connsiteY988" fmla="*/ 63370 h 4860733"/>
              <a:gd name="connsiteX989" fmla="*/ 2088871 w 4853691"/>
              <a:gd name="connsiteY989" fmla="*/ 63370 h 4860733"/>
              <a:gd name="connsiteX990" fmla="*/ 2105301 w 4853691"/>
              <a:gd name="connsiteY990" fmla="*/ 65717 h 4860733"/>
              <a:gd name="connsiteX991" fmla="*/ 2105301 w 4853691"/>
              <a:gd name="connsiteY991" fmla="*/ 68064 h 4860733"/>
              <a:gd name="connsiteX992" fmla="*/ 2105301 w 4853691"/>
              <a:gd name="connsiteY992" fmla="*/ 70411 h 4860733"/>
              <a:gd name="connsiteX993" fmla="*/ 2093565 w 4853691"/>
              <a:gd name="connsiteY993" fmla="*/ 72758 h 4860733"/>
              <a:gd name="connsiteX994" fmla="*/ 2065401 w 4853691"/>
              <a:gd name="connsiteY994" fmla="*/ 75105 h 4860733"/>
              <a:gd name="connsiteX995" fmla="*/ 2027848 w 4853691"/>
              <a:gd name="connsiteY995" fmla="*/ 79800 h 4860733"/>
              <a:gd name="connsiteX996" fmla="*/ 2006725 w 4853691"/>
              <a:gd name="connsiteY996" fmla="*/ 82147 h 4860733"/>
              <a:gd name="connsiteX997" fmla="*/ 1952743 w 4853691"/>
              <a:gd name="connsiteY997" fmla="*/ 91535 h 4860733"/>
              <a:gd name="connsiteX998" fmla="*/ 1950396 w 4853691"/>
              <a:gd name="connsiteY998" fmla="*/ 91535 h 4860733"/>
              <a:gd name="connsiteX999" fmla="*/ 1889372 w 4853691"/>
              <a:gd name="connsiteY999" fmla="*/ 103270 h 4860733"/>
              <a:gd name="connsiteX1000" fmla="*/ 2004378 w 4853691"/>
              <a:gd name="connsiteY1000" fmla="*/ 63370 h 4860733"/>
              <a:gd name="connsiteX1001" fmla="*/ 2004378 w 4853691"/>
              <a:gd name="connsiteY1001" fmla="*/ 63370 h 4860733"/>
              <a:gd name="connsiteX1002" fmla="*/ 2154589 w 4853691"/>
              <a:gd name="connsiteY1002" fmla="*/ 53982 h 4860733"/>
              <a:gd name="connsiteX1003" fmla="*/ 2163977 w 4853691"/>
              <a:gd name="connsiteY1003" fmla="*/ 51635 h 4860733"/>
              <a:gd name="connsiteX1004" fmla="*/ 2175712 w 4853691"/>
              <a:gd name="connsiteY1004" fmla="*/ 46941 h 4860733"/>
              <a:gd name="connsiteX1005" fmla="*/ 2185100 w 4853691"/>
              <a:gd name="connsiteY1005" fmla="*/ 44594 h 4860733"/>
              <a:gd name="connsiteX1006" fmla="*/ 2196835 w 4853691"/>
              <a:gd name="connsiteY1006" fmla="*/ 42247 h 4860733"/>
              <a:gd name="connsiteX1007" fmla="*/ 2206224 w 4853691"/>
              <a:gd name="connsiteY1007" fmla="*/ 39900 h 4860733"/>
              <a:gd name="connsiteX1008" fmla="*/ 2217959 w 4853691"/>
              <a:gd name="connsiteY1008" fmla="*/ 37553 h 4860733"/>
              <a:gd name="connsiteX1009" fmla="*/ 2227347 w 4853691"/>
              <a:gd name="connsiteY1009" fmla="*/ 35206 h 4860733"/>
              <a:gd name="connsiteX1010" fmla="*/ 2239082 w 4853691"/>
              <a:gd name="connsiteY1010" fmla="*/ 32859 h 4860733"/>
              <a:gd name="connsiteX1011" fmla="*/ 2246123 w 4853691"/>
              <a:gd name="connsiteY1011" fmla="*/ 32859 h 4860733"/>
              <a:gd name="connsiteX1012" fmla="*/ 2260206 w 4853691"/>
              <a:gd name="connsiteY1012" fmla="*/ 30512 h 4860733"/>
              <a:gd name="connsiteX1013" fmla="*/ 2267247 w 4853691"/>
              <a:gd name="connsiteY1013" fmla="*/ 30512 h 4860733"/>
              <a:gd name="connsiteX1014" fmla="*/ 2288370 w 4853691"/>
              <a:gd name="connsiteY1014" fmla="*/ 30512 h 4860733"/>
              <a:gd name="connsiteX1015" fmla="*/ 2316535 w 4853691"/>
              <a:gd name="connsiteY1015" fmla="*/ 32859 h 4860733"/>
              <a:gd name="connsiteX1016" fmla="*/ 2325923 w 4853691"/>
              <a:gd name="connsiteY1016" fmla="*/ 32859 h 4860733"/>
              <a:gd name="connsiteX1017" fmla="*/ 2332964 w 4853691"/>
              <a:gd name="connsiteY1017" fmla="*/ 32859 h 4860733"/>
              <a:gd name="connsiteX1018" fmla="*/ 2332964 w 4853691"/>
              <a:gd name="connsiteY1018" fmla="*/ 35206 h 4860733"/>
              <a:gd name="connsiteX1019" fmla="*/ 2332964 w 4853691"/>
              <a:gd name="connsiteY1019" fmla="*/ 37553 h 4860733"/>
              <a:gd name="connsiteX1020" fmla="*/ 2295412 w 4853691"/>
              <a:gd name="connsiteY1020" fmla="*/ 42247 h 4860733"/>
              <a:gd name="connsiteX1021" fmla="*/ 2295412 w 4853691"/>
              <a:gd name="connsiteY1021" fmla="*/ 42247 h 4860733"/>
              <a:gd name="connsiteX1022" fmla="*/ 2239082 w 4853691"/>
              <a:gd name="connsiteY1022" fmla="*/ 49288 h 4860733"/>
              <a:gd name="connsiteX1023" fmla="*/ 2220306 w 4853691"/>
              <a:gd name="connsiteY1023" fmla="*/ 51635 h 4860733"/>
              <a:gd name="connsiteX1024" fmla="*/ 2182753 w 4853691"/>
              <a:gd name="connsiteY1024" fmla="*/ 58676 h 4860733"/>
              <a:gd name="connsiteX1025" fmla="*/ 2159283 w 4853691"/>
              <a:gd name="connsiteY1025" fmla="*/ 61023 h 4860733"/>
              <a:gd name="connsiteX1026" fmla="*/ 2140506 w 4853691"/>
              <a:gd name="connsiteY1026" fmla="*/ 63370 h 4860733"/>
              <a:gd name="connsiteX1027" fmla="*/ 2140506 w 4853691"/>
              <a:gd name="connsiteY1027" fmla="*/ 61023 h 4860733"/>
              <a:gd name="connsiteX1028" fmla="*/ 2142854 w 4853691"/>
              <a:gd name="connsiteY1028" fmla="*/ 58676 h 4860733"/>
              <a:gd name="connsiteX1029" fmla="*/ 2154589 w 4853691"/>
              <a:gd name="connsiteY1029" fmla="*/ 53982 h 4860733"/>
              <a:gd name="connsiteX1030" fmla="*/ 2372864 w 4853691"/>
              <a:gd name="connsiteY1030" fmla="*/ 25818 h 4860733"/>
              <a:gd name="connsiteX1031" fmla="*/ 2377558 w 4853691"/>
              <a:gd name="connsiteY1031" fmla="*/ 25818 h 4860733"/>
              <a:gd name="connsiteX1032" fmla="*/ 2386946 w 4853691"/>
              <a:gd name="connsiteY1032" fmla="*/ 25818 h 4860733"/>
              <a:gd name="connsiteX1033" fmla="*/ 2398681 w 4853691"/>
              <a:gd name="connsiteY1033" fmla="*/ 25818 h 4860733"/>
              <a:gd name="connsiteX1034" fmla="*/ 2401029 w 4853691"/>
              <a:gd name="connsiteY1034" fmla="*/ 25818 h 4860733"/>
              <a:gd name="connsiteX1035" fmla="*/ 2408070 w 4853691"/>
              <a:gd name="connsiteY1035" fmla="*/ 28165 h 4860733"/>
              <a:gd name="connsiteX1036" fmla="*/ 2401029 w 4853691"/>
              <a:gd name="connsiteY1036" fmla="*/ 28165 h 4860733"/>
              <a:gd name="connsiteX1037" fmla="*/ 2368170 w 4853691"/>
              <a:gd name="connsiteY1037" fmla="*/ 32859 h 4860733"/>
              <a:gd name="connsiteX1038" fmla="*/ 2368170 w 4853691"/>
              <a:gd name="connsiteY1038" fmla="*/ 28165 h 4860733"/>
              <a:gd name="connsiteX1039" fmla="*/ 2368170 w 4853691"/>
              <a:gd name="connsiteY1039" fmla="*/ 28165 h 4860733"/>
              <a:gd name="connsiteX1040" fmla="*/ 2372864 w 4853691"/>
              <a:gd name="connsiteY1040" fmla="*/ 25818 h 4860733"/>
              <a:gd name="connsiteX1041" fmla="*/ 2426846 w 4853691"/>
              <a:gd name="connsiteY1041" fmla="*/ 28165 h 4860733"/>
              <a:gd name="connsiteX1042" fmla="*/ 2462052 w 4853691"/>
              <a:gd name="connsiteY1042" fmla="*/ 25818 h 4860733"/>
              <a:gd name="connsiteX1043" fmla="*/ 2476134 w 4853691"/>
              <a:gd name="connsiteY1043" fmla="*/ 25818 h 4860733"/>
              <a:gd name="connsiteX1044" fmla="*/ 2525422 w 4853691"/>
              <a:gd name="connsiteY1044" fmla="*/ 25818 h 4860733"/>
              <a:gd name="connsiteX1045" fmla="*/ 2591139 w 4853691"/>
              <a:gd name="connsiteY1045" fmla="*/ 28165 h 4860733"/>
              <a:gd name="connsiteX1046" fmla="*/ 2612263 w 4853691"/>
              <a:gd name="connsiteY1046" fmla="*/ 30512 h 4860733"/>
              <a:gd name="connsiteX1047" fmla="*/ 2656857 w 4853691"/>
              <a:gd name="connsiteY1047" fmla="*/ 32859 h 4860733"/>
              <a:gd name="connsiteX1048" fmla="*/ 2682674 w 4853691"/>
              <a:gd name="connsiteY1048" fmla="*/ 35206 h 4860733"/>
              <a:gd name="connsiteX1049" fmla="*/ 2722574 w 4853691"/>
              <a:gd name="connsiteY1049" fmla="*/ 39900 h 4860733"/>
              <a:gd name="connsiteX1050" fmla="*/ 2748391 w 4853691"/>
              <a:gd name="connsiteY1050" fmla="*/ 44594 h 4860733"/>
              <a:gd name="connsiteX1051" fmla="*/ 2785944 w 4853691"/>
              <a:gd name="connsiteY1051" fmla="*/ 51635 h 4860733"/>
              <a:gd name="connsiteX1052" fmla="*/ 2814109 w 4853691"/>
              <a:gd name="connsiteY1052" fmla="*/ 56329 h 4860733"/>
              <a:gd name="connsiteX1053" fmla="*/ 2851661 w 4853691"/>
              <a:gd name="connsiteY1053" fmla="*/ 63370 h 4860733"/>
              <a:gd name="connsiteX1054" fmla="*/ 2879826 w 4853691"/>
              <a:gd name="connsiteY1054" fmla="*/ 70411 h 4860733"/>
              <a:gd name="connsiteX1055" fmla="*/ 2915032 w 4853691"/>
              <a:gd name="connsiteY1055" fmla="*/ 79800 h 4860733"/>
              <a:gd name="connsiteX1056" fmla="*/ 2943196 w 4853691"/>
              <a:gd name="connsiteY1056" fmla="*/ 89188 h 4860733"/>
              <a:gd name="connsiteX1057" fmla="*/ 2978402 w 4853691"/>
              <a:gd name="connsiteY1057" fmla="*/ 100923 h 4860733"/>
              <a:gd name="connsiteX1058" fmla="*/ 3006567 w 4853691"/>
              <a:gd name="connsiteY1058" fmla="*/ 110311 h 4860733"/>
              <a:gd name="connsiteX1059" fmla="*/ 3025343 w 4853691"/>
              <a:gd name="connsiteY1059" fmla="*/ 117352 h 4860733"/>
              <a:gd name="connsiteX1060" fmla="*/ 3025343 w 4853691"/>
              <a:gd name="connsiteY1060" fmla="*/ 119699 h 4860733"/>
              <a:gd name="connsiteX1061" fmla="*/ 3011261 w 4853691"/>
              <a:gd name="connsiteY1061" fmla="*/ 117352 h 4860733"/>
              <a:gd name="connsiteX1062" fmla="*/ 2987790 w 4853691"/>
              <a:gd name="connsiteY1062" fmla="*/ 112658 h 4860733"/>
              <a:gd name="connsiteX1063" fmla="*/ 2959626 w 4853691"/>
              <a:gd name="connsiteY1063" fmla="*/ 107964 h 4860733"/>
              <a:gd name="connsiteX1064" fmla="*/ 2936155 w 4853691"/>
              <a:gd name="connsiteY1064" fmla="*/ 103270 h 4860733"/>
              <a:gd name="connsiteX1065" fmla="*/ 2907991 w 4853691"/>
              <a:gd name="connsiteY1065" fmla="*/ 98576 h 4860733"/>
              <a:gd name="connsiteX1066" fmla="*/ 2884520 w 4853691"/>
              <a:gd name="connsiteY1066" fmla="*/ 96229 h 4860733"/>
              <a:gd name="connsiteX1067" fmla="*/ 2854008 w 4853691"/>
              <a:gd name="connsiteY1067" fmla="*/ 93882 h 4860733"/>
              <a:gd name="connsiteX1068" fmla="*/ 2830538 w 4853691"/>
              <a:gd name="connsiteY1068" fmla="*/ 91535 h 4860733"/>
              <a:gd name="connsiteX1069" fmla="*/ 2800027 w 4853691"/>
              <a:gd name="connsiteY1069" fmla="*/ 89188 h 4860733"/>
              <a:gd name="connsiteX1070" fmla="*/ 2778903 w 4853691"/>
              <a:gd name="connsiteY1070" fmla="*/ 86841 h 4860733"/>
              <a:gd name="connsiteX1071" fmla="*/ 2746044 w 4853691"/>
              <a:gd name="connsiteY1071" fmla="*/ 84494 h 4860733"/>
              <a:gd name="connsiteX1072" fmla="*/ 2724921 w 4853691"/>
              <a:gd name="connsiteY1072" fmla="*/ 82147 h 4860733"/>
              <a:gd name="connsiteX1073" fmla="*/ 2689715 w 4853691"/>
              <a:gd name="connsiteY1073" fmla="*/ 79800 h 4860733"/>
              <a:gd name="connsiteX1074" fmla="*/ 2673286 w 4853691"/>
              <a:gd name="connsiteY1074" fmla="*/ 79800 h 4860733"/>
              <a:gd name="connsiteX1075" fmla="*/ 2666245 w 4853691"/>
              <a:gd name="connsiteY1075" fmla="*/ 77453 h 4860733"/>
              <a:gd name="connsiteX1076" fmla="*/ 2626345 w 4853691"/>
              <a:gd name="connsiteY1076" fmla="*/ 68064 h 4860733"/>
              <a:gd name="connsiteX1077" fmla="*/ 2595833 w 4853691"/>
              <a:gd name="connsiteY1077" fmla="*/ 63370 h 4860733"/>
              <a:gd name="connsiteX1078" fmla="*/ 2558281 w 4853691"/>
              <a:gd name="connsiteY1078" fmla="*/ 56329 h 4860733"/>
              <a:gd name="connsiteX1079" fmla="*/ 2527769 w 4853691"/>
              <a:gd name="connsiteY1079" fmla="*/ 51635 h 4860733"/>
              <a:gd name="connsiteX1080" fmla="*/ 2490216 w 4853691"/>
              <a:gd name="connsiteY1080" fmla="*/ 46941 h 4860733"/>
              <a:gd name="connsiteX1081" fmla="*/ 2459705 w 4853691"/>
              <a:gd name="connsiteY1081" fmla="*/ 44594 h 4860733"/>
              <a:gd name="connsiteX1082" fmla="*/ 2438581 w 4853691"/>
              <a:gd name="connsiteY1082" fmla="*/ 42247 h 4860733"/>
              <a:gd name="connsiteX1083" fmla="*/ 2436234 w 4853691"/>
              <a:gd name="connsiteY1083" fmla="*/ 39900 h 4860733"/>
              <a:gd name="connsiteX1084" fmla="*/ 2431540 w 4853691"/>
              <a:gd name="connsiteY1084" fmla="*/ 37553 h 4860733"/>
              <a:gd name="connsiteX1085" fmla="*/ 2419805 w 4853691"/>
              <a:gd name="connsiteY1085" fmla="*/ 32859 h 4860733"/>
              <a:gd name="connsiteX1086" fmla="*/ 2417458 w 4853691"/>
              <a:gd name="connsiteY1086" fmla="*/ 30512 h 4860733"/>
              <a:gd name="connsiteX1087" fmla="*/ 2426846 w 4853691"/>
              <a:gd name="connsiteY1087" fmla="*/ 28165 h 4860733"/>
              <a:gd name="connsiteX1088" fmla="*/ 3074631 w 4853691"/>
              <a:gd name="connsiteY1088" fmla="*/ 117352 h 4860733"/>
              <a:gd name="connsiteX1089" fmla="*/ 3088713 w 4853691"/>
              <a:gd name="connsiteY1089" fmla="*/ 117352 h 4860733"/>
              <a:gd name="connsiteX1090" fmla="*/ 3098101 w 4853691"/>
              <a:gd name="connsiteY1090" fmla="*/ 117352 h 4860733"/>
              <a:gd name="connsiteX1091" fmla="*/ 3112184 w 4853691"/>
              <a:gd name="connsiteY1091" fmla="*/ 119699 h 4860733"/>
              <a:gd name="connsiteX1092" fmla="*/ 3121572 w 4853691"/>
              <a:gd name="connsiteY1092" fmla="*/ 122046 h 4860733"/>
              <a:gd name="connsiteX1093" fmla="*/ 3135654 w 4853691"/>
              <a:gd name="connsiteY1093" fmla="*/ 126741 h 4860733"/>
              <a:gd name="connsiteX1094" fmla="*/ 3140348 w 4853691"/>
              <a:gd name="connsiteY1094" fmla="*/ 129088 h 4860733"/>
              <a:gd name="connsiteX1095" fmla="*/ 3135654 w 4853691"/>
              <a:gd name="connsiteY1095" fmla="*/ 129088 h 4860733"/>
              <a:gd name="connsiteX1096" fmla="*/ 3105143 w 4853691"/>
              <a:gd name="connsiteY1096" fmla="*/ 124393 h 4860733"/>
              <a:gd name="connsiteX1097" fmla="*/ 3095754 w 4853691"/>
              <a:gd name="connsiteY1097" fmla="*/ 124393 h 4860733"/>
              <a:gd name="connsiteX1098" fmla="*/ 3060548 w 4853691"/>
              <a:gd name="connsiteY1098" fmla="*/ 122046 h 4860733"/>
              <a:gd name="connsiteX1099" fmla="*/ 3058202 w 4853691"/>
              <a:gd name="connsiteY1099" fmla="*/ 122046 h 4860733"/>
              <a:gd name="connsiteX1100" fmla="*/ 3058202 w 4853691"/>
              <a:gd name="connsiteY1100" fmla="*/ 119699 h 4860733"/>
              <a:gd name="connsiteX1101" fmla="*/ 3065243 w 4853691"/>
              <a:gd name="connsiteY1101" fmla="*/ 119699 h 4860733"/>
              <a:gd name="connsiteX1102" fmla="*/ 3074631 w 4853691"/>
              <a:gd name="connsiteY1102" fmla="*/ 117352 h 4860733"/>
              <a:gd name="connsiteX1103" fmla="*/ 3170860 w 4853691"/>
              <a:gd name="connsiteY1103" fmla="*/ 136129 h 4860733"/>
              <a:gd name="connsiteX1104" fmla="*/ 3182595 w 4853691"/>
              <a:gd name="connsiteY1104" fmla="*/ 138476 h 4860733"/>
              <a:gd name="connsiteX1105" fmla="*/ 3196677 w 4853691"/>
              <a:gd name="connsiteY1105" fmla="*/ 143170 h 4860733"/>
              <a:gd name="connsiteX1106" fmla="*/ 3208412 w 4853691"/>
              <a:gd name="connsiteY1106" fmla="*/ 147864 h 4860733"/>
              <a:gd name="connsiteX1107" fmla="*/ 3222495 w 4853691"/>
              <a:gd name="connsiteY1107" fmla="*/ 152558 h 4860733"/>
              <a:gd name="connsiteX1108" fmla="*/ 3236577 w 4853691"/>
              <a:gd name="connsiteY1108" fmla="*/ 157252 h 4860733"/>
              <a:gd name="connsiteX1109" fmla="*/ 3257701 w 4853691"/>
              <a:gd name="connsiteY1109" fmla="*/ 166640 h 4860733"/>
              <a:gd name="connsiteX1110" fmla="*/ 3276477 w 4853691"/>
              <a:gd name="connsiteY1110" fmla="*/ 173681 h 4860733"/>
              <a:gd name="connsiteX1111" fmla="*/ 3288212 w 4853691"/>
              <a:gd name="connsiteY1111" fmla="*/ 180723 h 4860733"/>
              <a:gd name="connsiteX1112" fmla="*/ 3304641 w 4853691"/>
              <a:gd name="connsiteY1112" fmla="*/ 187764 h 4860733"/>
              <a:gd name="connsiteX1113" fmla="*/ 3316377 w 4853691"/>
              <a:gd name="connsiteY1113" fmla="*/ 194805 h 4860733"/>
              <a:gd name="connsiteX1114" fmla="*/ 3332806 w 4853691"/>
              <a:gd name="connsiteY1114" fmla="*/ 204193 h 4860733"/>
              <a:gd name="connsiteX1115" fmla="*/ 3344541 w 4853691"/>
              <a:gd name="connsiteY1115" fmla="*/ 211234 h 4860733"/>
              <a:gd name="connsiteX1116" fmla="*/ 3363318 w 4853691"/>
              <a:gd name="connsiteY1116" fmla="*/ 222969 h 4860733"/>
              <a:gd name="connsiteX1117" fmla="*/ 3372706 w 4853691"/>
              <a:gd name="connsiteY1117" fmla="*/ 227664 h 4860733"/>
              <a:gd name="connsiteX1118" fmla="*/ 3400870 w 4853691"/>
              <a:gd name="connsiteY1118" fmla="*/ 246440 h 4860733"/>
              <a:gd name="connsiteX1119" fmla="*/ 3410259 w 4853691"/>
              <a:gd name="connsiteY1119" fmla="*/ 253481 h 4860733"/>
              <a:gd name="connsiteX1120" fmla="*/ 3426688 w 4853691"/>
              <a:gd name="connsiteY1120" fmla="*/ 267563 h 4860733"/>
              <a:gd name="connsiteX1121" fmla="*/ 3438423 w 4853691"/>
              <a:gd name="connsiteY1121" fmla="*/ 276951 h 4860733"/>
              <a:gd name="connsiteX1122" fmla="*/ 3445464 w 4853691"/>
              <a:gd name="connsiteY1122" fmla="*/ 281646 h 4860733"/>
              <a:gd name="connsiteX1123" fmla="*/ 3438423 w 4853691"/>
              <a:gd name="connsiteY1123" fmla="*/ 276951 h 4860733"/>
              <a:gd name="connsiteX1124" fmla="*/ 3417300 w 4853691"/>
              <a:gd name="connsiteY1124" fmla="*/ 267563 h 4860733"/>
              <a:gd name="connsiteX1125" fmla="*/ 3386788 w 4853691"/>
              <a:gd name="connsiteY1125" fmla="*/ 251134 h 4860733"/>
              <a:gd name="connsiteX1126" fmla="*/ 3365664 w 4853691"/>
              <a:gd name="connsiteY1126" fmla="*/ 241746 h 4860733"/>
              <a:gd name="connsiteX1127" fmla="*/ 3335153 w 4853691"/>
              <a:gd name="connsiteY1127" fmla="*/ 227664 h 4860733"/>
              <a:gd name="connsiteX1128" fmla="*/ 3311683 w 4853691"/>
              <a:gd name="connsiteY1128" fmla="*/ 218275 h 4860733"/>
              <a:gd name="connsiteX1129" fmla="*/ 3281171 w 4853691"/>
              <a:gd name="connsiteY1129" fmla="*/ 204193 h 4860733"/>
              <a:gd name="connsiteX1130" fmla="*/ 3257701 w 4853691"/>
              <a:gd name="connsiteY1130" fmla="*/ 194805 h 4860733"/>
              <a:gd name="connsiteX1131" fmla="*/ 3248312 w 4853691"/>
              <a:gd name="connsiteY1131" fmla="*/ 190111 h 4860733"/>
              <a:gd name="connsiteX1132" fmla="*/ 3236577 w 4853691"/>
              <a:gd name="connsiteY1132" fmla="*/ 180723 h 4860733"/>
              <a:gd name="connsiteX1133" fmla="*/ 3229536 w 4853691"/>
              <a:gd name="connsiteY1133" fmla="*/ 173681 h 4860733"/>
              <a:gd name="connsiteX1134" fmla="*/ 3210760 w 4853691"/>
              <a:gd name="connsiteY1134" fmla="*/ 159599 h 4860733"/>
              <a:gd name="connsiteX1135" fmla="*/ 3206066 w 4853691"/>
              <a:gd name="connsiteY1135" fmla="*/ 157252 h 4860733"/>
              <a:gd name="connsiteX1136" fmla="*/ 3189636 w 4853691"/>
              <a:gd name="connsiteY1136" fmla="*/ 145517 h 4860733"/>
              <a:gd name="connsiteX1137" fmla="*/ 3182595 w 4853691"/>
              <a:gd name="connsiteY1137" fmla="*/ 140823 h 4860733"/>
              <a:gd name="connsiteX1138" fmla="*/ 3168513 w 4853691"/>
              <a:gd name="connsiteY1138" fmla="*/ 133782 h 4860733"/>
              <a:gd name="connsiteX1139" fmla="*/ 3161472 w 4853691"/>
              <a:gd name="connsiteY1139" fmla="*/ 131435 h 4860733"/>
              <a:gd name="connsiteX1140" fmla="*/ 3159125 w 4853691"/>
              <a:gd name="connsiteY1140" fmla="*/ 129088 h 4860733"/>
              <a:gd name="connsiteX1141" fmla="*/ 3170860 w 4853691"/>
              <a:gd name="connsiteY1141" fmla="*/ 136129 h 4860733"/>
              <a:gd name="connsiteX1142" fmla="*/ 3560469 w 4853691"/>
              <a:gd name="connsiteY1142" fmla="*/ 342669 h 4860733"/>
              <a:gd name="connsiteX1143" fmla="*/ 3600369 w 4853691"/>
              <a:gd name="connsiteY1143" fmla="*/ 363792 h 4860733"/>
              <a:gd name="connsiteX1144" fmla="*/ 3605064 w 4853691"/>
              <a:gd name="connsiteY1144" fmla="*/ 366139 h 4860733"/>
              <a:gd name="connsiteX1145" fmla="*/ 3637922 w 4853691"/>
              <a:gd name="connsiteY1145" fmla="*/ 462368 h 4860733"/>
              <a:gd name="connsiteX1146" fmla="*/ 3633228 w 4853691"/>
              <a:gd name="connsiteY1146" fmla="*/ 464715 h 4860733"/>
              <a:gd name="connsiteX1147" fmla="*/ 3605064 w 4853691"/>
              <a:gd name="connsiteY1147" fmla="*/ 431857 h 4860733"/>
              <a:gd name="connsiteX1148" fmla="*/ 3598022 w 4853691"/>
              <a:gd name="connsiteY1148" fmla="*/ 424815 h 4860733"/>
              <a:gd name="connsiteX1149" fmla="*/ 3588634 w 4853691"/>
              <a:gd name="connsiteY1149" fmla="*/ 413080 h 4860733"/>
              <a:gd name="connsiteX1150" fmla="*/ 3572205 w 4853691"/>
              <a:gd name="connsiteY1150" fmla="*/ 391957 h 4860733"/>
              <a:gd name="connsiteX1151" fmla="*/ 3560469 w 4853691"/>
              <a:gd name="connsiteY1151" fmla="*/ 380222 h 4860733"/>
              <a:gd name="connsiteX1152" fmla="*/ 3544040 w 4853691"/>
              <a:gd name="connsiteY1152" fmla="*/ 361445 h 4860733"/>
              <a:gd name="connsiteX1153" fmla="*/ 3532305 w 4853691"/>
              <a:gd name="connsiteY1153" fmla="*/ 349710 h 4860733"/>
              <a:gd name="connsiteX1154" fmla="*/ 3515876 w 4853691"/>
              <a:gd name="connsiteY1154" fmla="*/ 333281 h 4860733"/>
              <a:gd name="connsiteX1155" fmla="*/ 3504140 w 4853691"/>
              <a:gd name="connsiteY1155" fmla="*/ 321545 h 4860733"/>
              <a:gd name="connsiteX1156" fmla="*/ 3501793 w 4853691"/>
              <a:gd name="connsiteY1156" fmla="*/ 319198 h 4860733"/>
              <a:gd name="connsiteX1157" fmla="*/ 3504140 w 4853691"/>
              <a:gd name="connsiteY1157" fmla="*/ 314504 h 4860733"/>
              <a:gd name="connsiteX1158" fmla="*/ 3544040 w 4853691"/>
              <a:gd name="connsiteY1158" fmla="*/ 335628 h 4860733"/>
              <a:gd name="connsiteX1159" fmla="*/ 3560469 w 4853691"/>
              <a:gd name="connsiteY1159" fmla="*/ 342669 h 4860733"/>
              <a:gd name="connsiteX1160" fmla="*/ 3652004 w 4853691"/>
              <a:gd name="connsiteY1160" fmla="*/ 394304 h 4860733"/>
              <a:gd name="connsiteX1161" fmla="*/ 3691904 w 4853691"/>
              <a:gd name="connsiteY1161" fmla="*/ 417774 h 4860733"/>
              <a:gd name="connsiteX1162" fmla="*/ 3703639 w 4853691"/>
              <a:gd name="connsiteY1162" fmla="*/ 424815 h 4860733"/>
              <a:gd name="connsiteX1163" fmla="*/ 3745886 w 4853691"/>
              <a:gd name="connsiteY1163" fmla="*/ 452980 h 4860733"/>
              <a:gd name="connsiteX1164" fmla="*/ 3750580 w 4853691"/>
              <a:gd name="connsiteY1164" fmla="*/ 457674 h 4860733"/>
              <a:gd name="connsiteX1165" fmla="*/ 3797521 w 4853691"/>
              <a:gd name="connsiteY1165" fmla="*/ 488186 h 4860733"/>
              <a:gd name="connsiteX1166" fmla="*/ 3799868 w 4853691"/>
              <a:gd name="connsiteY1166" fmla="*/ 488186 h 4860733"/>
              <a:gd name="connsiteX1167" fmla="*/ 3813950 w 4853691"/>
              <a:gd name="connsiteY1167" fmla="*/ 497574 h 4860733"/>
              <a:gd name="connsiteX1168" fmla="*/ 3809256 w 4853691"/>
              <a:gd name="connsiteY1168" fmla="*/ 495227 h 4860733"/>
              <a:gd name="connsiteX1169" fmla="*/ 3802215 w 4853691"/>
              <a:gd name="connsiteY1169" fmla="*/ 492880 h 4860733"/>
              <a:gd name="connsiteX1170" fmla="*/ 3778745 w 4853691"/>
              <a:gd name="connsiteY1170" fmla="*/ 485839 h 4860733"/>
              <a:gd name="connsiteX1171" fmla="*/ 3769357 w 4853691"/>
              <a:gd name="connsiteY1171" fmla="*/ 483492 h 4860733"/>
              <a:gd name="connsiteX1172" fmla="*/ 3750580 w 4853691"/>
              <a:gd name="connsiteY1172" fmla="*/ 478797 h 4860733"/>
              <a:gd name="connsiteX1173" fmla="*/ 3736498 w 4853691"/>
              <a:gd name="connsiteY1173" fmla="*/ 476450 h 4860733"/>
              <a:gd name="connsiteX1174" fmla="*/ 3722416 w 4853691"/>
              <a:gd name="connsiteY1174" fmla="*/ 474103 h 4860733"/>
              <a:gd name="connsiteX1175" fmla="*/ 3691904 w 4853691"/>
              <a:gd name="connsiteY1175" fmla="*/ 471756 h 4860733"/>
              <a:gd name="connsiteX1176" fmla="*/ 3668434 w 4853691"/>
              <a:gd name="connsiteY1176" fmla="*/ 471756 h 4860733"/>
              <a:gd name="connsiteX1177" fmla="*/ 3663740 w 4853691"/>
              <a:gd name="connsiteY1177" fmla="*/ 471756 h 4860733"/>
              <a:gd name="connsiteX1178" fmla="*/ 3644963 w 4853691"/>
              <a:gd name="connsiteY1178" fmla="*/ 455327 h 4860733"/>
              <a:gd name="connsiteX1179" fmla="*/ 3640269 w 4853691"/>
              <a:gd name="connsiteY1179" fmla="*/ 455327 h 4860733"/>
              <a:gd name="connsiteX1180" fmla="*/ 3607410 w 4853691"/>
              <a:gd name="connsiteY1180" fmla="*/ 361445 h 4860733"/>
              <a:gd name="connsiteX1181" fmla="*/ 3635575 w 4853691"/>
              <a:gd name="connsiteY1181" fmla="*/ 377874 h 4860733"/>
              <a:gd name="connsiteX1182" fmla="*/ 3652004 w 4853691"/>
              <a:gd name="connsiteY1182" fmla="*/ 394304 h 4860733"/>
              <a:gd name="connsiteX1183" fmla="*/ 3832727 w 4853691"/>
              <a:gd name="connsiteY1183" fmla="*/ 504615 h 4860733"/>
              <a:gd name="connsiteX1184" fmla="*/ 3835074 w 4853691"/>
              <a:gd name="connsiteY1184" fmla="*/ 506962 h 4860733"/>
              <a:gd name="connsiteX1185" fmla="*/ 3860891 w 4853691"/>
              <a:gd name="connsiteY1185" fmla="*/ 516350 h 4860733"/>
              <a:gd name="connsiteX1186" fmla="*/ 3863239 w 4853691"/>
              <a:gd name="connsiteY1186" fmla="*/ 516350 h 4860733"/>
              <a:gd name="connsiteX1187" fmla="*/ 3891403 w 4853691"/>
              <a:gd name="connsiteY1187" fmla="*/ 530433 h 4860733"/>
              <a:gd name="connsiteX1188" fmla="*/ 3891403 w 4853691"/>
              <a:gd name="connsiteY1188" fmla="*/ 530433 h 4860733"/>
              <a:gd name="connsiteX1189" fmla="*/ 4142537 w 4853691"/>
              <a:gd name="connsiteY1189" fmla="*/ 739320 h 4860733"/>
              <a:gd name="connsiteX1190" fmla="*/ 4137843 w 4853691"/>
              <a:gd name="connsiteY1190" fmla="*/ 736973 h 4860733"/>
              <a:gd name="connsiteX1191" fmla="*/ 4088555 w 4853691"/>
              <a:gd name="connsiteY1191" fmla="*/ 697073 h 4860733"/>
              <a:gd name="connsiteX1192" fmla="*/ 4076820 w 4853691"/>
              <a:gd name="connsiteY1192" fmla="*/ 687685 h 4860733"/>
              <a:gd name="connsiteX1193" fmla="*/ 4029879 w 4853691"/>
              <a:gd name="connsiteY1193" fmla="*/ 652479 h 4860733"/>
              <a:gd name="connsiteX1194" fmla="*/ 4015797 w 4853691"/>
              <a:gd name="connsiteY1194" fmla="*/ 643091 h 4860733"/>
              <a:gd name="connsiteX1195" fmla="*/ 3973550 w 4853691"/>
              <a:gd name="connsiteY1195" fmla="*/ 614926 h 4860733"/>
              <a:gd name="connsiteX1196" fmla="*/ 3968856 w 4853691"/>
              <a:gd name="connsiteY1196" fmla="*/ 612579 h 4860733"/>
              <a:gd name="connsiteX1197" fmla="*/ 3903138 w 4853691"/>
              <a:gd name="connsiteY1197" fmla="*/ 560944 h 4860733"/>
              <a:gd name="connsiteX1198" fmla="*/ 3898444 w 4853691"/>
              <a:gd name="connsiteY1198" fmla="*/ 558597 h 4860733"/>
              <a:gd name="connsiteX1199" fmla="*/ 3856197 w 4853691"/>
              <a:gd name="connsiteY1199" fmla="*/ 525738 h 4860733"/>
              <a:gd name="connsiteX1200" fmla="*/ 3846809 w 4853691"/>
              <a:gd name="connsiteY1200" fmla="*/ 518697 h 4860733"/>
              <a:gd name="connsiteX1201" fmla="*/ 3825686 w 4853691"/>
              <a:gd name="connsiteY1201" fmla="*/ 502268 h 4860733"/>
              <a:gd name="connsiteX1202" fmla="*/ 3832727 w 4853691"/>
              <a:gd name="connsiteY1202" fmla="*/ 504615 h 4860733"/>
              <a:gd name="connsiteX1203" fmla="*/ 4325607 w 4853691"/>
              <a:gd name="connsiteY1203" fmla="*/ 929430 h 4860733"/>
              <a:gd name="connsiteX1204" fmla="*/ 4344383 w 4853691"/>
              <a:gd name="connsiteY1204" fmla="*/ 952901 h 4860733"/>
              <a:gd name="connsiteX1205" fmla="*/ 4353771 w 4853691"/>
              <a:gd name="connsiteY1205" fmla="*/ 964636 h 4860733"/>
              <a:gd name="connsiteX1206" fmla="*/ 4370201 w 4853691"/>
              <a:gd name="connsiteY1206" fmla="*/ 985760 h 4860733"/>
              <a:gd name="connsiteX1207" fmla="*/ 4381936 w 4853691"/>
              <a:gd name="connsiteY1207" fmla="*/ 1002189 h 4860733"/>
              <a:gd name="connsiteX1208" fmla="*/ 4393671 w 4853691"/>
              <a:gd name="connsiteY1208" fmla="*/ 1018618 h 4860733"/>
              <a:gd name="connsiteX1209" fmla="*/ 4407753 w 4853691"/>
              <a:gd name="connsiteY1209" fmla="*/ 1039742 h 4860733"/>
              <a:gd name="connsiteX1210" fmla="*/ 4417141 w 4853691"/>
              <a:gd name="connsiteY1210" fmla="*/ 1053824 h 4860733"/>
              <a:gd name="connsiteX1211" fmla="*/ 4433571 w 4853691"/>
              <a:gd name="connsiteY1211" fmla="*/ 1077294 h 4860733"/>
              <a:gd name="connsiteX1212" fmla="*/ 4442959 w 4853691"/>
              <a:gd name="connsiteY1212" fmla="*/ 1089030 h 4860733"/>
              <a:gd name="connsiteX1213" fmla="*/ 4459388 w 4853691"/>
              <a:gd name="connsiteY1213" fmla="*/ 1114847 h 4860733"/>
              <a:gd name="connsiteX1214" fmla="*/ 4466430 w 4853691"/>
              <a:gd name="connsiteY1214" fmla="*/ 1126582 h 4860733"/>
              <a:gd name="connsiteX1215" fmla="*/ 4482859 w 4853691"/>
              <a:gd name="connsiteY1215" fmla="*/ 1152400 h 4860733"/>
              <a:gd name="connsiteX1216" fmla="*/ 4489900 w 4853691"/>
              <a:gd name="connsiteY1216" fmla="*/ 1164135 h 4860733"/>
              <a:gd name="connsiteX1217" fmla="*/ 4503982 w 4853691"/>
              <a:gd name="connsiteY1217" fmla="*/ 1189953 h 4860733"/>
              <a:gd name="connsiteX1218" fmla="*/ 4511023 w 4853691"/>
              <a:gd name="connsiteY1218" fmla="*/ 1204035 h 4860733"/>
              <a:gd name="connsiteX1219" fmla="*/ 4525106 w 4853691"/>
              <a:gd name="connsiteY1219" fmla="*/ 1229852 h 4860733"/>
              <a:gd name="connsiteX1220" fmla="*/ 4532147 w 4853691"/>
              <a:gd name="connsiteY1220" fmla="*/ 1246282 h 4860733"/>
              <a:gd name="connsiteX1221" fmla="*/ 4543882 w 4853691"/>
              <a:gd name="connsiteY1221" fmla="*/ 1269752 h 4860733"/>
              <a:gd name="connsiteX1222" fmla="*/ 4553270 w 4853691"/>
              <a:gd name="connsiteY1222" fmla="*/ 1286181 h 4860733"/>
              <a:gd name="connsiteX1223" fmla="*/ 4565005 w 4853691"/>
              <a:gd name="connsiteY1223" fmla="*/ 1309652 h 4860733"/>
              <a:gd name="connsiteX1224" fmla="*/ 4567353 w 4853691"/>
              <a:gd name="connsiteY1224" fmla="*/ 1316693 h 4860733"/>
              <a:gd name="connsiteX1225" fmla="*/ 4555617 w 4853691"/>
              <a:gd name="connsiteY1225" fmla="*/ 1295570 h 4860733"/>
              <a:gd name="connsiteX1226" fmla="*/ 4539188 w 4853691"/>
              <a:gd name="connsiteY1226" fmla="*/ 1267405 h 4860733"/>
              <a:gd name="connsiteX1227" fmla="*/ 4520412 w 4853691"/>
              <a:gd name="connsiteY1227" fmla="*/ 1234546 h 4860733"/>
              <a:gd name="connsiteX1228" fmla="*/ 4503982 w 4853691"/>
              <a:gd name="connsiteY1228" fmla="*/ 1208729 h 4860733"/>
              <a:gd name="connsiteX1229" fmla="*/ 4482859 w 4853691"/>
              <a:gd name="connsiteY1229" fmla="*/ 1178217 h 4860733"/>
              <a:gd name="connsiteX1230" fmla="*/ 4466430 w 4853691"/>
              <a:gd name="connsiteY1230" fmla="*/ 1152400 h 4860733"/>
              <a:gd name="connsiteX1231" fmla="*/ 4445306 w 4853691"/>
              <a:gd name="connsiteY1231" fmla="*/ 1121888 h 4860733"/>
              <a:gd name="connsiteX1232" fmla="*/ 4426530 w 4853691"/>
              <a:gd name="connsiteY1232" fmla="*/ 1096071 h 4860733"/>
              <a:gd name="connsiteX1233" fmla="*/ 4403059 w 4853691"/>
              <a:gd name="connsiteY1233" fmla="*/ 1065559 h 4860733"/>
              <a:gd name="connsiteX1234" fmla="*/ 4384283 w 4853691"/>
              <a:gd name="connsiteY1234" fmla="*/ 1042089 h 4860733"/>
              <a:gd name="connsiteX1235" fmla="*/ 4358465 w 4853691"/>
              <a:gd name="connsiteY1235" fmla="*/ 1011577 h 4860733"/>
              <a:gd name="connsiteX1236" fmla="*/ 4342036 w 4853691"/>
              <a:gd name="connsiteY1236" fmla="*/ 990454 h 4860733"/>
              <a:gd name="connsiteX1237" fmla="*/ 4313872 w 4853691"/>
              <a:gd name="connsiteY1237" fmla="*/ 957595 h 4860733"/>
              <a:gd name="connsiteX1238" fmla="*/ 4297442 w 4853691"/>
              <a:gd name="connsiteY1238" fmla="*/ 938819 h 4860733"/>
              <a:gd name="connsiteX1239" fmla="*/ 4264583 w 4853691"/>
              <a:gd name="connsiteY1239" fmla="*/ 905960 h 4860733"/>
              <a:gd name="connsiteX1240" fmla="*/ 4269277 w 4853691"/>
              <a:gd name="connsiteY1240" fmla="*/ 891878 h 4860733"/>
              <a:gd name="connsiteX1241" fmla="*/ 4248154 w 4853691"/>
              <a:gd name="connsiteY1241" fmla="*/ 870754 h 4860733"/>
              <a:gd name="connsiteX1242" fmla="*/ 4238766 w 4853691"/>
              <a:gd name="connsiteY1242" fmla="*/ 873101 h 4860733"/>
              <a:gd name="connsiteX1243" fmla="*/ 4156619 w 4853691"/>
              <a:gd name="connsiteY1243" fmla="*/ 758096 h 4860733"/>
              <a:gd name="connsiteX1244" fmla="*/ 4316218 w 4853691"/>
              <a:gd name="connsiteY1244" fmla="*/ 924736 h 4860733"/>
              <a:gd name="connsiteX1245" fmla="*/ 4325607 w 4853691"/>
              <a:gd name="connsiteY1245" fmla="*/ 929430 h 4860733"/>
              <a:gd name="connsiteX1246" fmla="*/ 4602558 w 4853691"/>
              <a:gd name="connsiteY1246" fmla="*/ 1375369 h 4860733"/>
              <a:gd name="connsiteX1247" fmla="*/ 4604905 w 4853691"/>
              <a:gd name="connsiteY1247" fmla="*/ 1380063 h 4860733"/>
              <a:gd name="connsiteX1248" fmla="*/ 4623682 w 4853691"/>
              <a:gd name="connsiteY1248" fmla="*/ 1412922 h 4860733"/>
              <a:gd name="connsiteX1249" fmla="*/ 4630723 w 4853691"/>
              <a:gd name="connsiteY1249" fmla="*/ 1424657 h 4860733"/>
              <a:gd name="connsiteX1250" fmla="*/ 4644805 w 4853691"/>
              <a:gd name="connsiteY1250" fmla="*/ 1452822 h 4860733"/>
              <a:gd name="connsiteX1251" fmla="*/ 4651846 w 4853691"/>
              <a:gd name="connsiteY1251" fmla="*/ 1466904 h 4860733"/>
              <a:gd name="connsiteX1252" fmla="*/ 4668275 w 4853691"/>
              <a:gd name="connsiteY1252" fmla="*/ 1502110 h 4860733"/>
              <a:gd name="connsiteX1253" fmla="*/ 4672970 w 4853691"/>
              <a:gd name="connsiteY1253" fmla="*/ 1509151 h 4860733"/>
              <a:gd name="connsiteX1254" fmla="*/ 4691746 w 4853691"/>
              <a:gd name="connsiteY1254" fmla="*/ 1553745 h 4860733"/>
              <a:gd name="connsiteX1255" fmla="*/ 4696440 w 4853691"/>
              <a:gd name="connsiteY1255" fmla="*/ 1565480 h 4860733"/>
              <a:gd name="connsiteX1256" fmla="*/ 4710522 w 4853691"/>
              <a:gd name="connsiteY1256" fmla="*/ 1600686 h 4860733"/>
              <a:gd name="connsiteX1257" fmla="*/ 4717563 w 4853691"/>
              <a:gd name="connsiteY1257" fmla="*/ 1617115 h 4860733"/>
              <a:gd name="connsiteX1258" fmla="*/ 4731646 w 4853691"/>
              <a:gd name="connsiteY1258" fmla="*/ 1654668 h 4860733"/>
              <a:gd name="connsiteX1259" fmla="*/ 4736340 w 4853691"/>
              <a:gd name="connsiteY1259" fmla="*/ 1668750 h 4860733"/>
              <a:gd name="connsiteX1260" fmla="*/ 4736340 w 4853691"/>
              <a:gd name="connsiteY1260" fmla="*/ 1671097 h 4860733"/>
              <a:gd name="connsiteX1261" fmla="*/ 4722257 w 4853691"/>
              <a:gd name="connsiteY1261" fmla="*/ 1631197 h 4860733"/>
              <a:gd name="connsiteX1262" fmla="*/ 4719911 w 4853691"/>
              <a:gd name="connsiteY1262" fmla="*/ 1626503 h 4860733"/>
              <a:gd name="connsiteX1263" fmla="*/ 4698787 w 4853691"/>
              <a:gd name="connsiteY1263" fmla="*/ 1572521 h 4860733"/>
              <a:gd name="connsiteX1264" fmla="*/ 4694093 w 4853691"/>
              <a:gd name="connsiteY1264" fmla="*/ 1560786 h 4860733"/>
              <a:gd name="connsiteX1265" fmla="*/ 4670623 w 4853691"/>
              <a:gd name="connsiteY1265" fmla="*/ 1506804 h 4860733"/>
              <a:gd name="connsiteX1266" fmla="*/ 4665929 w 4853691"/>
              <a:gd name="connsiteY1266" fmla="*/ 1497416 h 4860733"/>
              <a:gd name="connsiteX1267" fmla="*/ 4642458 w 4853691"/>
              <a:gd name="connsiteY1267" fmla="*/ 1448128 h 4860733"/>
              <a:gd name="connsiteX1268" fmla="*/ 4640111 w 4853691"/>
              <a:gd name="connsiteY1268" fmla="*/ 1443434 h 4860733"/>
              <a:gd name="connsiteX1269" fmla="*/ 4614294 w 4853691"/>
              <a:gd name="connsiteY1269" fmla="*/ 1394146 h 4860733"/>
              <a:gd name="connsiteX1270" fmla="*/ 4607252 w 4853691"/>
              <a:gd name="connsiteY1270" fmla="*/ 1382410 h 4860733"/>
              <a:gd name="connsiteX1271" fmla="*/ 4602558 w 4853691"/>
              <a:gd name="connsiteY1271" fmla="*/ 1375369 h 4860733"/>
              <a:gd name="connsiteX1272" fmla="*/ 4602558 w 4853691"/>
              <a:gd name="connsiteY1272" fmla="*/ 1375369 h 4860733"/>
              <a:gd name="connsiteX1273" fmla="*/ 4799710 w 4853691"/>
              <a:gd name="connsiteY1273" fmla="*/ 2342352 h 4860733"/>
              <a:gd name="connsiteX1274" fmla="*/ 4797363 w 4853691"/>
              <a:gd name="connsiteY1274" fmla="*/ 2351741 h 4860733"/>
              <a:gd name="connsiteX1275" fmla="*/ 4797363 w 4853691"/>
              <a:gd name="connsiteY1275" fmla="*/ 2354088 h 4860733"/>
              <a:gd name="connsiteX1276" fmla="*/ 4795016 w 4853691"/>
              <a:gd name="connsiteY1276" fmla="*/ 2363476 h 4860733"/>
              <a:gd name="connsiteX1277" fmla="*/ 4795016 w 4853691"/>
              <a:gd name="connsiteY1277" fmla="*/ 2365823 h 4860733"/>
              <a:gd name="connsiteX1278" fmla="*/ 4795016 w 4853691"/>
              <a:gd name="connsiteY1278" fmla="*/ 2377558 h 4860733"/>
              <a:gd name="connsiteX1279" fmla="*/ 4795016 w 4853691"/>
              <a:gd name="connsiteY1279" fmla="*/ 2382252 h 4860733"/>
              <a:gd name="connsiteX1280" fmla="*/ 4795016 w 4853691"/>
              <a:gd name="connsiteY1280" fmla="*/ 2393987 h 4860733"/>
              <a:gd name="connsiteX1281" fmla="*/ 4795016 w 4853691"/>
              <a:gd name="connsiteY1281" fmla="*/ 2398681 h 4860733"/>
              <a:gd name="connsiteX1282" fmla="*/ 4795016 w 4853691"/>
              <a:gd name="connsiteY1282" fmla="*/ 2401028 h 4860733"/>
              <a:gd name="connsiteX1283" fmla="*/ 4795016 w 4853691"/>
              <a:gd name="connsiteY1283" fmla="*/ 2401028 h 4860733"/>
              <a:gd name="connsiteX1284" fmla="*/ 4795016 w 4853691"/>
              <a:gd name="connsiteY1284" fmla="*/ 2398681 h 4860733"/>
              <a:gd name="connsiteX1285" fmla="*/ 4795016 w 4853691"/>
              <a:gd name="connsiteY1285" fmla="*/ 2384599 h 4860733"/>
              <a:gd name="connsiteX1286" fmla="*/ 4795016 w 4853691"/>
              <a:gd name="connsiteY1286" fmla="*/ 2379905 h 4860733"/>
              <a:gd name="connsiteX1287" fmla="*/ 4795016 w 4853691"/>
              <a:gd name="connsiteY1287" fmla="*/ 2361129 h 4860733"/>
              <a:gd name="connsiteX1288" fmla="*/ 4795016 w 4853691"/>
              <a:gd name="connsiteY1288" fmla="*/ 2356435 h 4860733"/>
              <a:gd name="connsiteX1289" fmla="*/ 4797363 w 4853691"/>
              <a:gd name="connsiteY1289" fmla="*/ 2342352 h 4860733"/>
              <a:gd name="connsiteX1290" fmla="*/ 4797363 w 4853691"/>
              <a:gd name="connsiteY1290" fmla="*/ 2337658 h 4860733"/>
              <a:gd name="connsiteX1291" fmla="*/ 4799710 w 4853691"/>
              <a:gd name="connsiteY1291" fmla="*/ 2328270 h 4860733"/>
              <a:gd name="connsiteX1292" fmla="*/ 4799710 w 4853691"/>
              <a:gd name="connsiteY1292" fmla="*/ 2328270 h 4860733"/>
              <a:gd name="connsiteX1293" fmla="*/ 4804404 w 4853691"/>
              <a:gd name="connsiteY1293" fmla="*/ 2335311 h 4860733"/>
              <a:gd name="connsiteX1294" fmla="*/ 4799710 w 4853691"/>
              <a:gd name="connsiteY1294" fmla="*/ 2342352 h 4860733"/>
              <a:gd name="connsiteX1295" fmla="*/ 4799710 w 4853691"/>
              <a:gd name="connsiteY1295" fmla="*/ 2342352 h 4860733"/>
              <a:gd name="connsiteX1296" fmla="*/ 4816139 w 4853691"/>
              <a:gd name="connsiteY1296" fmla="*/ 2703798 h 4860733"/>
              <a:gd name="connsiteX1297" fmla="*/ 4811445 w 4853691"/>
              <a:gd name="connsiteY1297" fmla="*/ 2776556 h 4860733"/>
              <a:gd name="connsiteX1298" fmla="*/ 4809098 w 4853691"/>
              <a:gd name="connsiteY1298" fmla="*/ 2792985 h 4860733"/>
              <a:gd name="connsiteX1299" fmla="*/ 4809098 w 4853691"/>
              <a:gd name="connsiteY1299" fmla="*/ 2800026 h 4860733"/>
              <a:gd name="connsiteX1300" fmla="*/ 4806751 w 4853691"/>
              <a:gd name="connsiteY1300" fmla="*/ 2809415 h 4860733"/>
              <a:gd name="connsiteX1301" fmla="*/ 4806751 w 4853691"/>
              <a:gd name="connsiteY1301" fmla="*/ 2814109 h 4860733"/>
              <a:gd name="connsiteX1302" fmla="*/ 4802057 w 4853691"/>
              <a:gd name="connsiteY1302" fmla="*/ 2865744 h 4860733"/>
              <a:gd name="connsiteX1303" fmla="*/ 4802057 w 4853691"/>
              <a:gd name="connsiteY1303" fmla="*/ 2868091 h 4860733"/>
              <a:gd name="connsiteX1304" fmla="*/ 4792669 w 4853691"/>
              <a:gd name="connsiteY1304" fmla="*/ 2938502 h 4860733"/>
              <a:gd name="connsiteX1305" fmla="*/ 4790322 w 4853691"/>
              <a:gd name="connsiteY1305" fmla="*/ 2952584 h 4860733"/>
              <a:gd name="connsiteX1306" fmla="*/ 4778587 w 4853691"/>
              <a:gd name="connsiteY1306" fmla="*/ 3018302 h 4860733"/>
              <a:gd name="connsiteX1307" fmla="*/ 4776240 w 4853691"/>
              <a:gd name="connsiteY1307" fmla="*/ 3030037 h 4860733"/>
              <a:gd name="connsiteX1308" fmla="*/ 4764504 w 4853691"/>
              <a:gd name="connsiteY1308" fmla="*/ 3088713 h 4860733"/>
              <a:gd name="connsiteX1309" fmla="*/ 4762157 w 4853691"/>
              <a:gd name="connsiteY1309" fmla="*/ 3100448 h 4860733"/>
              <a:gd name="connsiteX1310" fmla="*/ 4759810 w 4853691"/>
              <a:gd name="connsiteY1310" fmla="*/ 3112184 h 4860733"/>
              <a:gd name="connsiteX1311" fmla="*/ 4726952 w 4853691"/>
              <a:gd name="connsiteY1311" fmla="*/ 3196677 h 4860733"/>
              <a:gd name="connsiteX1312" fmla="*/ 4729299 w 4853691"/>
              <a:gd name="connsiteY1312" fmla="*/ 3191983 h 4860733"/>
              <a:gd name="connsiteX1313" fmla="*/ 4736340 w 4853691"/>
              <a:gd name="connsiteY1313" fmla="*/ 3166166 h 4860733"/>
              <a:gd name="connsiteX1314" fmla="*/ 4743381 w 4853691"/>
              <a:gd name="connsiteY1314" fmla="*/ 3138001 h 4860733"/>
              <a:gd name="connsiteX1315" fmla="*/ 4750422 w 4853691"/>
              <a:gd name="connsiteY1315" fmla="*/ 3112184 h 4860733"/>
              <a:gd name="connsiteX1316" fmla="*/ 4757463 w 4853691"/>
              <a:gd name="connsiteY1316" fmla="*/ 3081672 h 4860733"/>
              <a:gd name="connsiteX1317" fmla="*/ 4764504 w 4853691"/>
              <a:gd name="connsiteY1317" fmla="*/ 3055855 h 4860733"/>
              <a:gd name="connsiteX1318" fmla="*/ 4771546 w 4853691"/>
              <a:gd name="connsiteY1318" fmla="*/ 3025343 h 4860733"/>
              <a:gd name="connsiteX1319" fmla="*/ 4776240 w 4853691"/>
              <a:gd name="connsiteY1319" fmla="*/ 3001873 h 4860733"/>
              <a:gd name="connsiteX1320" fmla="*/ 4783281 w 4853691"/>
              <a:gd name="connsiteY1320" fmla="*/ 2966667 h 4860733"/>
              <a:gd name="connsiteX1321" fmla="*/ 4787975 w 4853691"/>
              <a:gd name="connsiteY1321" fmla="*/ 2945543 h 4860733"/>
              <a:gd name="connsiteX1322" fmla="*/ 4795016 w 4853691"/>
              <a:gd name="connsiteY1322" fmla="*/ 2898602 h 4860733"/>
              <a:gd name="connsiteX1323" fmla="*/ 4797363 w 4853691"/>
              <a:gd name="connsiteY1323" fmla="*/ 2889214 h 4860733"/>
              <a:gd name="connsiteX1324" fmla="*/ 4797363 w 4853691"/>
              <a:gd name="connsiteY1324" fmla="*/ 2889214 h 4860733"/>
              <a:gd name="connsiteX1325" fmla="*/ 4797363 w 4853691"/>
              <a:gd name="connsiteY1325" fmla="*/ 2889214 h 4860733"/>
              <a:gd name="connsiteX1326" fmla="*/ 4797363 w 4853691"/>
              <a:gd name="connsiteY1326" fmla="*/ 2886867 h 4860733"/>
              <a:gd name="connsiteX1327" fmla="*/ 4804404 w 4853691"/>
              <a:gd name="connsiteY1327" fmla="*/ 2825844 h 4860733"/>
              <a:gd name="connsiteX1328" fmla="*/ 4806751 w 4853691"/>
              <a:gd name="connsiteY1328" fmla="*/ 2804721 h 4860733"/>
              <a:gd name="connsiteX1329" fmla="*/ 4811445 w 4853691"/>
              <a:gd name="connsiteY1329" fmla="*/ 2760127 h 4860733"/>
              <a:gd name="connsiteX1330" fmla="*/ 4813793 w 4853691"/>
              <a:gd name="connsiteY1330" fmla="*/ 2736656 h 4860733"/>
              <a:gd name="connsiteX1331" fmla="*/ 4816139 w 4853691"/>
              <a:gd name="connsiteY1331" fmla="*/ 2694409 h 4860733"/>
              <a:gd name="connsiteX1332" fmla="*/ 4818487 w 4853691"/>
              <a:gd name="connsiteY1332" fmla="*/ 2670939 h 4860733"/>
              <a:gd name="connsiteX1333" fmla="*/ 4818487 w 4853691"/>
              <a:gd name="connsiteY1333" fmla="*/ 2666245 h 4860733"/>
              <a:gd name="connsiteX1334" fmla="*/ 4818487 w 4853691"/>
              <a:gd name="connsiteY1334" fmla="*/ 2666245 h 4860733"/>
              <a:gd name="connsiteX1335" fmla="*/ 4818487 w 4853691"/>
              <a:gd name="connsiteY1335" fmla="*/ 2689715 h 4860733"/>
              <a:gd name="connsiteX1336" fmla="*/ 4816139 w 4853691"/>
              <a:gd name="connsiteY1336" fmla="*/ 2703798 h 4860733"/>
              <a:gd name="connsiteX1337" fmla="*/ 4816139 w 4853691"/>
              <a:gd name="connsiteY1337" fmla="*/ 2882173 h 4860733"/>
              <a:gd name="connsiteX1338" fmla="*/ 4811445 w 4853691"/>
              <a:gd name="connsiteY1338" fmla="*/ 2903296 h 4860733"/>
              <a:gd name="connsiteX1339" fmla="*/ 4797363 w 4853691"/>
              <a:gd name="connsiteY1339" fmla="*/ 2971361 h 4860733"/>
              <a:gd name="connsiteX1340" fmla="*/ 4795016 w 4853691"/>
              <a:gd name="connsiteY1340" fmla="*/ 2978402 h 4860733"/>
              <a:gd name="connsiteX1341" fmla="*/ 4783281 w 4853691"/>
              <a:gd name="connsiteY1341" fmla="*/ 3030037 h 4860733"/>
              <a:gd name="connsiteX1342" fmla="*/ 4766852 w 4853691"/>
              <a:gd name="connsiteY1342" fmla="*/ 3086366 h 4860733"/>
              <a:gd name="connsiteX1343" fmla="*/ 4769198 w 4853691"/>
              <a:gd name="connsiteY1343" fmla="*/ 3076978 h 4860733"/>
              <a:gd name="connsiteX1344" fmla="*/ 4780934 w 4853691"/>
              <a:gd name="connsiteY1344" fmla="*/ 3020649 h 4860733"/>
              <a:gd name="connsiteX1345" fmla="*/ 4783281 w 4853691"/>
              <a:gd name="connsiteY1345" fmla="*/ 3013608 h 4860733"/>
              <a:gd name="connsiteX1346" fmla="*/ 4795016 w 4853691"/>
              <a:gd name="connsiteY1346" fmla="*/ 2950237 h 4860733"/>
              <a:gd name="connsiteX1347" fmla="*/ 4797363 w 4853691"/>
              <a:gd name="connsiteY1347" fmla="*/ 2933808 h 4860733"/>
              <a:gd name="connsiteX1348" fmla="*/ 4804404 w 4853691"/>
              <a:gd name="connsiteY1348" fmla="*/ 2870438 h 4860733"/>
              <a:gd name="connsiteX1349" fmla="*/ 4804404 w 4853691"/>
              <a:gd name="connsiteY1349" fmla="*/ 2865744 h 4860733"/>
              <a:gd name="connsiteX1350" fmla="*/ 4809098 w 4853691"/>
              <a:gd name="connsiteY1350" fmla="*/ 2816456 h 4860733"/>
              <a:gd name="connsiteX1351" fmla="*/ 4823181 w 4853691"/>
              <a:gd name="connsiteY1351" fmla="*/ 2825844 h 4860733"/>
              <a:gd name="connsiteX1352" fmla="*/ 4816139 w 4853691"/>
              <a:gd name="connsiteY1352" fmla="*/ 2882173 h 4860733"/>
              <a:gd name="connsiteX1353" fmla="*/ 4743381 w 4853691"/>
              <a:gd name="connsiteY1353" fmla="*/ 3170860 h 4860733"/>
              <a:gd name="connsiteX1354" fmla="*/ 4731646 w 4853691"/>
              <a:gd name="connsiteY1354" fmla="*/ 3210759 h 4860733"/>
              <a:gd name="connsiteX1355" fmla="*/ 4726952 w 4853691"/>
              <a:gd name="connsiteY1355" fmla="*/ 3210759 h 4860733"/>
              <a:gd name="connsiteX1356" fmla="*/ 4738687 w 4853691"/>
              <a:gd name="connsiteY1356" fmla="*/ 3177901 h 4860733"/>
              <a:gd name="connsiteX1357" fmla="*/ 4743381 w 4853691"/>
              <a:gd name="connsiteY1357" fmla="*/ 3166166 h 4860733"/>
              <a:gd name="connsiteX1358" fmla="*/ 4748075 w 4853691"/>
              <a:gd name="connsiteY1358" fmla="*/ 3154431 h 4860733"/>
              <a:gd name="connsiteX1359" fmla="*/ 4748075 w 4853691"/>
              <a:gd name="connsiteY1359" fmla="*/ 3156777 h 4860733"/>
              <a:gd name="connsiteX1360" fmla="*/ 4743381 w 4853691"/>
              <a:gd name="connsiteY1360" fmla="*/ 3170860 h 4860733"/>
              <a:gd name="connsiteX1361" fmla="*/ 4391324 w 4853691"/>
              <a:gd name="connsiteY1361" fmla="*/ 3867932 h 4860733"/>
              <a:gd name="connsiteX1362" fmla="*/ 4379589 w 4853691"/>
              <a:gd name="connsiteY1362" fmla="*/ 3884362 h 4860733"/>
              <a:gd name="connsiteX1363" fmla="*/ 4346730 w 4853691"/>
              <a:gd name="connsiteY1363" fmla="*/ 3928956 h 4860733"/>
              <a:gd name="connsiteX1364" fmla="*/ 4332648 w 4853691"/>
              <a:gd name="connsiteY1364" fmla="*/ 3947732 h 4860733"/>
              <a:gd name="connsiteX1365" fmla="*/ 4299789 w 4853691"/>
              <a:gd name="connsiteY1365" fmla="*/ 3987632 h 4860733"/>
              <a:gd name="connsiteX1366" fmla="*/ 4283360 w 4853691"/>
              <a:gd name="connsiteY1366" fmla="*/ 4006408 h 4860733"/>
              <a:gd name="connsiteX1367" fmla="*/ 4252848 w 4853691"/>
              <a:gd name="connsiteY1367" fmla="*/ 4041614 h 4860733"/>
              <a:gd name="connsiteX1368" fmla="*/ 4231725 w 4853691"/>
              <a:gd name="connsiteY1368" fmla="*/ 4065085 h 4860733"/>
              <a:gd name="connsiteX1369" fmla="*/ 4205907 w 4853691"/>
              <a:gd name="connsiteY1369" fmla="*/ 4093249 h 4860733"/>
              <a:gd name="connsiteX1370" fmla="*/ 4182437 w 4853691"/>
              <a:gd name="connsiteY1370" fmla="*/ 4119066 h 4860733"/>
              <a:gd name="connsiteX1371" fmla="*/ 4182437 w 4853691"/>
              <a:gd name="connsiteY1371" fmla="*/ 4116720 h 4860733"/>
              <a:gd name="connsiteX1372" fmla="*/ 4187131 w 4853691"/>
              <a:gd name="connsiteY1372" fmla="*/ 4107331 h 4860733"/>
              <a:gd name="connsiteX1373" fmla="*/ 4189478 w 4853691"/>
              <a:gd name="connsiteY1373" fmla="*/ 4100290 h 4860733"/>
              <a:gd name="connsiteX1374" fmla="*/ 4194172 w 4853691"/>
              <a:gd name="connsiteY1374" fmla="*/ 4090902 h 4860733"/>
              <a:gd name="connsiteX1375" fmla="*/ 4198866 w 4853691"/>
              <a:gd name="connsiteY1375" fmla="*/ 4076820 h 4860733"/>
              <a:gd name="connsiteX1376" fmla="*/ 4201213 w 4853691"/>
              <a:gd name="connsiteY1376" fmla="*/ 4072125 h 4860733"/>
              <a:gd name="connsiteX1377" fmla="*/ 4212948 w 4853691"/>
              <a:gd name="connsiteY1377" fmla="*/ 4029879 h 4860733"/>
              <a:gd name="connsiteX1378" fmla="*/ 4231725 w 4853691"/>
              <a:gd name="connsiteY1378" fmla="*/ 4008755 h 4860733"/>
              <a:gd name="connsiteX1379" fmla="*/ 4229378 w 4853691"/>
              <a:gd name="connsiteY1379" fmla="*/ 4001714 h 4860733"/>
              <a:gd name="connsiteX1380" fmla="*/ 4234072 w 4853691"/>
              <a:gd name="connsiteY1380" fmla="*/ 3994673 h 4860733"/>
              <a:gd name="connsiteX1381" fmla="*/ 4248154 w 4853691"/>
              <a:gd name="connsiteY1381" fmla="*/ 3982938 h 4860733"/>
              <a:gd name="connsiteX1382" fmla="*/ 4257542 w 4853691"/>
              <a:gd name="connsiteY1382" fmla="*/ 3975897 h 4860733"/>
              <a:gd name="connsiteX1383" fmla="*/ 4292748 w 4853691"/>
              <a:gd name="connsiteY1383" fmla="*/ 3945385 h 4860733"/>
              <a:gd name="connsiteX1384" fmla="*/ 4299789 w 4853691"/>
              <a:gd name="connsiteY1384" fmla="*/ 3940691 h 4860733"/>
              <a:gd name="connsiteX1385" fmla="*/ 4332648 w 4853691"/>
              <a:gd name="connsiteY1385" fmla="*/ 3910179 h 4860733"/>
              <a:gd name="connsiteX1386" fmla="*/ 4339689 w 4853691"/>
              <a:gd name="connsiteY1386" fmla="*/ 3903138 h 4860733"/>
              <a:gd name="connsiteX1387" fmla="*/ 4374895 w 4853691"/>
              <a:gd name="connsiteY1387" fmla="*/ 3867932 h 4860733"/>
              <a:gd name="connsiteX1388" fmla="*/ 4381936 w 4853691"/>
              <a:gd name="connsiteY1388" fmla="*/ 3858544 h 4860733"/>
              <a:gd name="connsiteX1389" fmla="*/ 4414795 w 4853691"/>
              <a:gd name="connsiteY1389" fmla="*/ 3820992 h 4860733"/>
              <a:gd name="connsiteX1390" fmla="*/ 4417141 w 4853691"/>
              <a:gd name="connsiteY1390" fmla="*/ 3816298 h 4860733"/>
              <a:gd name="connsiteX1391" fmla="*/ 4450000 w 4853691"/>
              <a:gd name="connsiteY1391" fmla="*/ 3774051 h 4860733"/>
              <a:gd name="connsiteX1392" fmla="*/ 4457041 w 4853691"/>
              <a:gd name="connsiteY1392" fmla="*/ 3764663 h 4860733"/>
              <a:gd name="connsiteX1393" fmla="*/ 4480512 w 4853691"/>
              <a:gd name="connsiteY1393" fmla="*/ 3729457 h 4860733"/>
              <a:gd name="connsiteX1394" fmla="*/ 4473471 w 4853691"/>
              <a:gd name="connsiteY1394" fmla="*/ 3738845 h 4860733"/>
              <a:gd name="connsiteX1395" fmla="*/ 4391324 w 4853691"/>
              <a:gd name="connsiteY1395" fmla="*/ 3867932 h 4860733"/>
              <a:gd name="connsiteX1396" fmla="*/ 4065084 w 4853691"/>
              <a:gd name="connsiteY1396" fmla="*/ 4229378 h 4860733"/>
              <a:gd name="connsiteX1397" fmla="*/ 4025185 w 4853691"/>
              <a:gd name="connsiteY1397" fmla="*/ 4264584 h 4860733"/>
              <a:gd name="connsiteX1398" fmla="*/ 4004061 w 4853691"/>
              <a:gd name="connsiteY1398" fmla="*/ 4281013 h 4860733"/>
              <a:gd name="connsiteX1399" fmla="*/ 3982938 w 4853691"/>
              <a:gd name="connsiteY1399" fmla="*/ 4297442 h 4860733"/>
              <a:gd name="connsiteX1400" fmla="*/ 3971203 w 4853691"/>
              <a:gd name="connsiteY1400" fmla="*/ 4304483 h 4860733"/>
              <a:gd name="connsiteX1401" fmla="*/ 3950079 w 4853691"/>
              <a:gd name="connsiteY1401" fmla="*/ 4318565 h 4860733"/>
              <a:gd name="connsiteX1402" fmla="*/ 3943038 w 4853691"/>
              <a:gd name="connsiteY1402" fmla="*/ 4323260 h 4860733"/>
              <a:gd name="connsiteX1403" fmla="*/ 3900791 w 4853691"/>
              <a:gd name="connsiteY1403" fmla="*/ 4351424 h 4860733"/>
              <a:gd name="connsiteX1404" fmla="*/ 3891403 w 4853691"/>
              <a:gd name="connsiteY1404" fmla="*/ 4356118 h 4860733"/>
              <a:gd name="connsiteX1405" fmla="*/ 3870279 w 4853691"/>
              <a:gd name="connsiteY1405" fmla="*/ 4367854 h 4860733"/>
              <a:gd name="connsiteX1406" fmla="*/ 3858544 w 4853691"/>
              <a:gd name="connsiteY1406" fmla="*/ 4374895 h 4860733"/>
              <a:gd name="connsiteX1407" fmla="*/ 3846809 w 4853691"/>
              <a:gd name="connsiteY1407" fmla="*/ 4381936 h 4860733"/>
              <a:gd name="connsiteX1408" fmla="*/ 3853850 w 4853691"/>
              <a:gd name="connsiteY1408" fmla="*/ 4374895 h 4860733"/>
              <a:gd name="connsiteX1409" fmla="*/ 3879668 w 4853691"/>
              <a:gd name="connsiteY1409" fmla="*/ 4353771 h 4860733"/>
              <a:gd name="connsiteX1410" fmla="*/ 3900791 w 4853691"/>
              <a:gd name="connsiteY1410" fmla="*/ 4334995 h 4860733"/>
              <a:gd name="connsiteX1411" fmla="*/ 3926609 w 4853691"/>
              <a:gd name="connsiteY1411" fmla="*/ 4311525 h 4860733"/>
              <a:gd name="connsiteX1412" fmla="*/ 3947732 w 4853691"/>
              <a:gd name="connsiteY1412" fmla="*/ 4292748 h 4860733"/>
              <a:gd name="connsiteX1413" fmla="*/ 3973550 w 4853691"/>
              <a:gd name="connsiteY1413" fmla="*/ 4266930 h 4860733"/>
              <a:gd name="connsiteX1414" fmla="*/ 3992326 w 4853691"/>
              <a:gd name="connsiteY1414" fmla="*/ 4248154 h 4860733"/>
              <a:gd name="connsiteX1415" fmla="*/ 4020491 w 4853691"/>
              <a:gd name="connsiteY1415" fmla="*/ 4222337 h 4860733"/>
              <a:gd name="connsiteX1416" fmla="*/ 4039267 w 4853691"/>
              <a:gd name="connsiteY1416" fmla="*/ 4203560 h 4860733"/>
              <a:gd name="connsiteX1417" fmla="*/ 4067432 w 4853691"/>
              <a:gd name="connsiteY1417" fmla="*/ 4173049 h 4860733"/>
              <a:gd name="connsiteX1418" fmla="*/ 4083861 w 4853691"/>
              <a:gd name="connsiteY1418" fmla="*/ 4156619 h 4860733"/>
              <a:gd name="connsiteX1419" fmla="*/ 4116719 w 4853691"/>
              <a:gd name="connsiteY1419" fmla="*/ 4121414 h 4860733"/>
              <a:gd name="connsiteX1420" fmla="*/ 4128455 w 4853691"/>
              <a:gd name="connsiteY1420" fmla="*/ 4109678 h 4860733"/>
              <a:gd name="connsiteX1421" fmla="*/ 4201213 w 4853691"/>
              <a:gd name="connsiteY1421" fmla="*/ 4022838 h 4860733"/>
              <a:gd name="connsiteX1422" fmla="*/ 4205907 w 4853691"/>
              <a:gd name="connsiteY1422" fmla="*/ 4025185 h 4860733"/>
              <a:gd name="connsiteX1423" fmla="*/ 4205907 w 4853691"/>
              <a:gd name="connsiteY1423" fmla="*/ 4027532 h 4860733"/>
              <a:gd name="connsiteX1424" fmla="*/ 4203560 w 4853691"/>
              <a:gd name="connsiteY1424" fmla="*/ 4036920 h 4860733"/>
              <a:gd name="connsiteX1425" fmla="*/ 4201213 w 4853691"/>
              <a:gd name="connsiteY1425" fmla="*/ 4046308 h 4860733"/>
              <a:gd name="connsiteX1426" fmla="*/ 4196519 w 4853691"/>
              <a:gd name="connsiteY1426" fmla="*/ 4055696 h 4860733"/>
              <a:gd name="connsiteX1427" fmla="*/ 4194172 w 4853691"/>
              <a:gd name="connsiteY1427" fmla="*/ 4065085 h 4860733"/>
              <a:gd name="connsiteX1428" fmla="*/ 4189478 w 4853691"/>
              <a:gd name="connsiteY1428" fmla="*/ 4074473 h 4860733"/>
              <a:gd name="connsiteX1429" fmla="*/ 4187131 w 4853691"/>
              <a:gd name="connsiteY1429" fmla="*/ 4081514 h 4860733"/>
              <a:gd name="connsiteX1430" fmla="*/ 4182437 w 4853691"/>
              <a:gd name="connsiteY1430" fmla="*/ 4093249 h 4860733"/>
              <a:gd name="connsiteX1431" fmla="*/ 4180090 w 4853691"/>
              <a:gd name="connsiteY1431" fmla="*/ 4100290 h 4860733"/>
              <a:gd name="connsiteX1432" fmla="*/ 4173049 w 4853691"/>
              <a:gd name="connsiteY1432" fmla="*/ 4112026 h 4860733"/>
              <a:gd name="connsiteX1433" fmla="*/ 4170701 w 4853691"/>
              <a:gd name="connsiteY1433" fmla="*/ 4116720 h 4860733"/>
              <a:gd name="connsiteX1434" fmla="*/ 4163660 w 4853691"/>
              <a:gd name="connsiteY1434" fmla="*/ 4128455 h 4860733"/>
              <a:gd name="connsiteX1435" fmla="*/ 4154272 w 4853691"/>
              <a:gd name="connsiteY1435" fmla="*/ 4126108 h 4860733"/>
              <a:gd name="connsiteX1436" fmla="*/ 4133149 w 4853691"/>
              <a:gd name="connsiteY1436" fmla="*/ 4147231 h 4860733"/>
              <a:gd name="connsiteX1437" fmla="*/ 4137843 w 4853691"/>
              <a:gd name="connsiteY1437" fmla="*/ 4161313 h 4860733"/>
              <a:gd name="connsiteX1438" fmla="*/ 4083861 w 4853691"/>
              <a:gd name="connsiteY1438" fmla="*/ 4212948 h 4860733"/>
              <a:gd name="connsiteX1439" fmla="*/ 4065084 w 4853691"/>
              <a:gd name="connsiteY1439" fmla="*/ 4229378 h 4860733"/>
              <a:gd name="connsiteX1440" fmla="*/ 3797521 w 4853691"/>
              <a:gd name="connsiteY1440" fmla="*/ 4417142 h 4860733"/>
              <a:gd name="connsiteX1441" fmla="*/ 3731804 w 4853691"/>
              <a:gd name="connsiteY1441" fmla="*/ 4466429 h 4860733"/>
              <a:gd name="connsiteX1442" fmla="*/ 3717721 w 4853691"/>
              <a:gd name="connsiteY1442" fmla="*/ 4475818 h 4860733"/>
              <a:gd name="connsiteX1443" fmla="*/ 3689557 w 4853691"/>
              <a:gd name="connsiteY1443" fmla="*/ 4494594 h 4860733"/>
              <a:gd name="connsiteX1444" fmla="*/ 3717721 w 4853691"/>
              <a:gd name="connsiteY1444" fmla="*/ 4475818 h 4860733"/>
              <a:gd name="connsiteX1445" fmla="*/ 3731804 w 4853691"/>
              <a:gd name="connsiteY1445" fmla="*/ 4464083 h 4860733"/>
              <a:gd name="connsiteX1446" fmla="*/ 3797521 w 4853691"/>
              <a:gd name="connsiteY1446" fmla="*/ 4414794 h 4860733"/>
              <a:gd name="connsiteX1447" fmla="*/ 3811603 w 4853691"/>
              <a:gd name="connsiteY1447" fmla="*/ 4403059 h 4860733"/>
              <a:gd name="connsiteX1448" fmla="*/ 3820992 w 4853691"/>
              <a:gd name="connsiteY1448" fmla="*/ 4396018 h 4860733"/>
              <a:gd name="connsiteX1449" fmla="*/ 3828033 w 4853691"/>
              <a:gd name="connsiteY1449" fmla="*/ 4391324 h 4860733"/>
              <a:gd name="connsiteX1450" fmla="*/ 3811603 w 4853691"/>
              <a:gd name="connsiteY1450" fmla="*/ 4405406 h 4860733"/>
              <a:gd name="connsiteX1451" fmla="*/ 3797521 w 4853691"/>
              <a:gd name="connsiteY1451" fmla="*/ 4417142 h 4860733"/>
              <a:gd name="connsiteX1452" fmla="*/ 3278824 w 4853691"/>
              <a:gd name="connsiteY1452" fmla="*/ 4705828 h 4860733"/>
              <a:gd name="connsiteX1453" fmla="*/ 3250659 w 4853691"/>
              <a:gd name="connsiteY1453" fmla="*/ 4717563 h 4860733"/>
              <a:gd name="connsiteX1454" fmla="*/ 3201371 w 4853691"/>
              <a:gd name="connsiteY1454" fmla="*/ 4733993 h 4860733"/>
              <a:gd name="connsiteX1455" fmla="*/ 3196677 w 4853691"/>
              <a:gd name="connsiteY1455" fmla="*/ 4733993 h 4860733"/>
              <a:gd name="connsiteX1456" fmla="*/ 3116878 w 4853691"/>
              <a:gd name="connsiteY1456" fmla="*/ 4755116 h 4860733"/>
              <a:gd name="connsiteX1457" fmla="*/ 3163819 w 4853691"/>
              <a:gd name="connsiteY1457" fmla="*/ 4743381 h 4860733"/>
              <a:gd name="connsiteX1458" fmla="*/ 3191983 w 4853691"/>
              <a:gd name="connsiteY1458" fmla="*/ 4736340 h 4860733"/>
              <a:gd name="connsiteX1459" fmla="*/ 3243618 w 4853691"/>
              <a:gd name="connsiteY1459" fmla="*/ 4719911 h 4860733"/>
              <a:gd name="connsiteX1460" fmla="*/ 3267089 w 4853691"/>
              <a:gd name="connsiteY1460" fmla="*/ 4712869 h 4860733"/>
              <a:gd name="connsiteX1461" fmla="*/ 3335153 w 4853691"/>
              <a:gd name="connsiteY1461" fmla="*/ 4687052 h 4860733"/>
              <a:gd name="connsiteX1462" fmla="*/ 3332806 w 4853691"/>
              <a:gd name="connsiteY1462" fmla="*/ 4687052 h 4860733"/>
              <a:gd name="connsiteX1463" fmla="*/ 3278824 w 4853691"/>
              <a:gd name="connsiteY1463" fmla="*/ 4705828 h 4860733"/>
              <a:gd name="connsiteX1464" fmla="*/ 2753086 w 4853691"/>
              <a:gd name="connsiteY1464" fmla="*/ 4830222 h 4860733"/>
              <a:gd name="connsiteX1465" fmla="*/ 2741350 w 4853691"/>
              <a:gd name="connsiteY1465" fmla="*/ 4834916 h 4860733"/>
              <a:gd name="connsiteX1466" fmla="*/ 2734309 w 4853691"/>
              <a:gd name="connsiteY1466" fmla="*/ 4837263 h 4860733"/>
              <a:gd name="connsiteX1467" fmla="*/ 2727268 w 4853691"/>
              <a:gd name="connsiteY1467" fmla="*/ 4839610 h 4860733"/>
              <a:gd name="connsiteX1468" fmla="*/ 2739003 w 4853691"/>
              <a:gd name="connsiteY1468" fmla="*/ 4834916 h 4860733"/>
              <a:gd name="connsiteX1469" fmla="*/ 2741350 w 4853691"/>
              <a:gd name="connsiteY1469" fmla="*/ 4834916 h 4860733"/>
              <a:gd name="connsiteX1470" fmla="*/ 2762474 w 4853691"/>
              <a:gd name="connsiteY1470" fmla="*/ 4825528 h 4860733"/>
              <a:gd name="connsiteX1471" fmla="*/ 2762474 w 4853691"/>
              <a:gd name="connsiteY1471" fmla="*/ 4825528 h 4860733"/>
              <a:gd name="connsiteX1472" fmla="*/ 2760127 w 4853691"/>
              <a:gd name="connsiteY1472" fmla="*/ 4827875 h 4860733"/>
              <a:gd name="connsiteX1473" fmla="*/ 2753086 w 4853691"/>
              <a:gd name="connsiteY1473" fmla="*/ 4830222 h 4860733"/>
              <a:gd name="connsiteX1474" fmla="*/ 2401029 w 4853691"/>
              <a:gd name="connsiteY1474" fmla="*/ 4853692 h 4860733"/>
              <a:gd name="connsiteX1475" fmla="*/ 2379905 w 4853691"/>
              <a:gd name="connsiteY1475" fmla="*/ 4853692 h 4860733"/>
              <a:gd name="connsiteX1476" fmla="*/ 2335311 w 4853691"/>
              <a:gd name="connsiteY1476" fmla="*/ 4851345 h 4860733"/>
              <a:gd name="connsiteX1477" fmla="*/ 2309494 w 4853691"/>
              <a:gd name="connsiteY1477" fmla="*/ 4848998 h 4860733"/>
              <a:gd name="connsiteX1478" fmla="*/ 2269594 w 4853691"/>
              <a:gd name="connsiteY1478" fmla="*/ 4846651 h 4860733"/>
              <a:gd name="connsiteX1479" fmla="*/ 2241429 w 4853691"/>
              <a:gd name="connsiteY1479" fmla="*/ 4844304 h 4860733"/>
              <a:gd name="connsiteX1480" fmla="*/ 2203877 w 4853691"/>
              <a:gd name="connsiteY1480" fmla="*/ 4839610 h 4860733"/>
              <a:gd name="connsiteX1481" fmla="*/ 2175712 w 4853691"/>
              <a:gd name="connsiteY1481" fmla="*/ 4834916 h 4860733"/>
              <a:gd name="connsiteX1482" fmla="*/ 2138159 w 4853691"/>
              <a:gd name="connsiteY1482" fmla="*/ 4830222 h 4860733"/>
              <a:gd name="connsiteX1483" fmla="*/ 2107648 w 4853691"/>
              <a:gd name="connsiteY1483" fmla="*/ 4825528 h 4860733"/>
              <a:gd name="connsiteX1484" fmla="*/ 2098260 w 4853691"/>
              <a:gd name="connsiteY1484" fmla="*/ 4823180 h 4860733"/>
              <a:gd name="connsiteX1485" fmla="*/ 2100607 w 4853691"/>
              <a:gd name="connsiteY1485" fmla="*/ 4823180 h 4860733"/>
              <a:gd name="connsiteX1486" fmla="*/ 2135812 w 4853691"/>
              <a:gd name="connsiteY1486" fmla="*/ 4827875 h 4860733"/>
              <a:gd name="connsiteX1487" fmla="*/ 2159283 w 4853691"/>
              <a:gd name="connsiteY1487" fmla="*/ 4830222 h 4860733"/>
              <a:gd name="connsiteX1488" fmla="*/ 2196835 w 4853691"/>
              <a:gd name="connsiteY1488" fmla="*/ 4832569 h 4860733"/>
              <a:gd name="connsiteX1489" fmla="*/ 2220306 w 4853691"/>
              <a:gd name="connsiteY1489" fmla="*/ 4834916 h 4860733"/>
              <a:gd name="connsiteX1490" fmla="*/ 2260206 w 4853691"/>
              <a:gd name="connsiteY1490" fmla="*/ 4837263 h 4860733"/>
              <a:gd name="connsiteX1491" fmla="*/ 2278982 w 4853691"/>
              <a:gd name="connsiteY1491" fmla="*/ 4837263 h 4860733"/>
              <a:gd name="connsiteX1492" fmla="*/ 2340005 w 4853691"/>
              <a:gd name="connsiteY1492" fmla="*/ 4837263 h 4860733"/>
              <a:gd name="connsiteX1493" fmla="*/ 2426846 w 4853691"/>
              <a:gd name="connsiteY1493" fmla="*/ 4834916 h 4860733"/>
              <a:gd name="connsiteX1494" fmla="*/ 2443275 w 4853691"/>
              <a:gd name="connsiteY1494" fmla="*/ 4834916 h 4860733"/>
              <a:gd name="connsiteX1495" fmla="*/ 2513687 w 4853691"/>
              <a:gd name="connsiteY1495" fmla="*/ 4830222 h 4860733"/>
              <a:gd name="connsiteX1496" fmla="*/ 2532463 w 4853691"/>
              <a:gd name="connsiteY1496" fmla="*/ 4827875 h 4860733"/>
              <a:gd name="connsiteX1497" fmla="*/ 2539504 w 4853691"/>
              <a:gd name="connsiteY1497" fmla="*/ 4827875 h 4860733"/>
              <a:gd name="connsiteX1498" fmla="*/ 2541851 w 4853691"/>
              <a:gd name="connsiteY1498" fmla="*/ 4827875 h 4860733"/>
              <a:gd name="connsiteX1499" fmla="*/ 2567669 w 4853691"/>
              <a:gd name="connsiteY1499" fmla="*/ 4825528 h 4860733"/>
              <a:gd name="connsiteX1500" fmla="*/ 2598180 w 4853691"/>
              <a:gd name="connsiteY1500" fmla="*/ 4823180 h 4860733"/>
              <a:gd name="connsiteX1501" fmla="*/ 2623998 w 4853691"/>
              <a:gd name="connsiteY1501" fmla="*/ 4820834 h 4860733"/>
              <a:gd name="connsiteX1502" fmla="*/ 2652163 w 4853691"/>
              <a:gd name="connsiteY1502" fmla="*/ 4818486 h 4860733"/>
              <a:gd name="connsiteX1503" fmla="*/ 2663898 w 4853691"/>
              <a:gd name="connsiteY1503" fmla="*/ 4816140 h 4860733"/>
              <a:gd name="connsiteX1504" fmla="*/ 2682674 w 4853691"/>
              <a:gd name="connsiteY1504" fmla="*/ 4830222 h 4860733"/>
              <a:gd name="connsiteX1505" fmla="*/ 2687368 w 4853691"/>
              <a:gd name="connsiteY1505" fmla="*/ 4830222 h 4860733"/>
              <a:gd name="connsiteX1506" fmla="*/ 2687368 w 4853691"/>
              <a:gd name="connsiteY1506" fmla="*/ 4830222 h 4860733"/>
              <a:gd name="connsiteX1507" fmla="*/ 2680327 w 4853691"/>
              <a:gd name="connsiteY1507" fmla="*/ 4844304 h 4860733"/>
              <a:gd name="connsiteX1508" fmla="*/ 2680327 w 4853691"/>
              <a:gd name="connsiteY1508" fmla="*/ 4844304 h 4860733"/>
              <a:gd name="connsiteX1509" fmla="*/ 2471440 w 4853691"/>
              <a:gd name="connsiteY1509" fmla="*/ 4853692 h 4860733"/>
              <a:gd name="connsiteX1510" fmla="*/ 2401029 w 4853691"/>
              <a:gd name="connsiteY1510" fmla="*/ 4853692 h 4860733"/>
              <a:gd name="connsiteX1511" fmla="*/ 1898761 w 4853691"/>
              <a:gd name="connsiteY1511" fmla="*/ 4792669 h 4860733"/>
              <a:gd name="connsiteX1512" fmla="*/ 1898761 w 4853691"/>
              <a:gd name="connsiteY1512" fmla="*/ 4792669 h 4860733"/>
              <a:gd name="connsiteX1513" fmla="*/ 1896414 w 4853691"/>
              <a:gd name="connsiteY1513" fmla="*/ 4792669 h 4860733"/>
              <a:gd name="connsiteX1514" fmla="*/ 1898761 w 4853691"/>
              <a:gd name="connsiteY1514" fmla="*/ 4792669 h 4860733"/>
              <a:gd name="connsiteX1515" fmla="*/ 1729773 w 4853691"/>
              <a:gd name="connsiteY1515" fmla="*/ 4743381 h 4860733"/>
              <a:gd name="connsiteX1516" fmla="*/ 1703956 w 4853691"/>
              <a:gd name="connsiteY1516" fmla="*/ 4736340 h 4860733"/>
              <a:gd name="connsiteX1517" fmla="*/ 1715691 w 4853691"/>
              <a:gd name="connsiteY1517" fmla="*/ 4731646 h 4860733"/>
              <a:gd name="connsiteX1518" fmla="*/ 1734467 w 4853691"/>
              <a:gd name="connsiteY1518" fmla="*/ 4738687 h 4860733"/>
              <a:gd name="connsiteX1519" fmla="*/ 1750897 w 4853691"/>
              <a:gd name="connsiteY1519" fmla="*/ 4743381 h 4860733"/>
              <a:gd name="connsiteX1520" fmla="*/ 1764979 w 4853691"/>
              <a:gd name="connsiteY1520" fmla="*/ 4750422 h 4860733"/>
              <a:gd name="connsiteX1521" fmla="*/ 1776714 w 4853691"/>
              <a:gd name="connsiteY1521" fmla="*/ 4755116 h 4860733"/>
              <a:gd name="connsiteX1522" fmla="*/ 1779061 w 4853691"/>
              <a:gd name="connsiteY1522" fmla="*/ 4755116 h 4860733"/>
              <a:gd name="connsiteX1523" fmla="*/ 1757938 w 4853691"/>
              <a:gd name="connsiteY1523" fmla="*/ 4750422 h 4860733"/>
              <a:gd name="connsiteX1524" fmla="*/ 1729773 w 4853691"/>
              <a:gd name="connsiteY1524" fmla="*/ 4743381 h 4860733"/>
              <a:gd name="connsiteX1525" fmla="*/ 1645280 w 4853691"/>
              <a:gd name="connsiteY1525" fmla="*/ 4717563 h 4860733"/>
              <a:gd name="connsiteX1526" fmla="*/ 1619462 w 4853691"/>
              <a:gd name="connsiteY1526" fmla="*/ 4708175 h 4860733"/>
              <a:gd name="connsiteX1527" fmla="*/ 1591298 w 4853691"/>
              <a:gd name="connsiteY1527" fmla="*/ 4698787 h 4860733"/>
              <a:gd name="connsiteX1528" fmla="*/ 1565480 w 4853691"/>
              <a:gd name="connsiteY1528" fmla="*/ 4689399 h 4860733"/>
              <a:gd name="connsiteX1529" fmla="*/ 1537315 w 4853691"/>
              <a:gd name="connsiteY1529" fmla="*/ 4677664 h 4860733"/>
              <a:gd name="connsiteX1530" fmla="*/ 1511498 w 4853691"/>
              <a:gd name="connsiteY1530" fmla="*/ 4668276 h 4860733"/>
              <a:gd name="connsiteX1531" fmla="*/ 1483333 w 4853691"/>
              <a:gd name="connsiteY1531" fmla="*/ 4656540 h 4860733"/>
              <a:gd name="connsiteX1532" fmla="*/ 1457516 w 4853691"/>
              <a:gd name="connsiteY1532" fmla="*/ 4644805 h 4860733"/>
              <a:gd name="connsiteX1533" fmla="*/ 1429351 w 4853691"/>
              <a:gd name="connsiteY1533" fmla="*/ 4633070 h 4860733"/>
              <a:gd name="connsiteX1534" fmla="*/ 1403534 w 4853691"/>
              <a:gd name="connsiteY1534" fmla="*/ 4621335 h 4860733"/>
              <a:gd name="connsiteX1535" fmla="*/ 1375369 w 4853691"/>
              <a:gd name="connsiteY1535" fmla="*/ 4607252 h 4860733"/>
              <a:gd name="connsiteX1536" fmla="*/ 1351899 w 4853691"/>
              <a:gd name="connsiteY1536" fmla="*/ 4595517 h 4860733"/>
              <a:gd name="connsiteX1537" fmla="*/ 1323734 w 4853691"/>
              <a:gd name="connsiteY1537" fmla="*/ 4581435 h 4860733"/>
              <a:gd name="connsiteX1538" fmla="*/ 1300264 w 4853691"/>
              <a:gd name="connsiteY1538" fmla="*/ 4569700 h 4860733"/>
              <a:gd name="connsiteX1539" fmla="*/ 1295570 w 4853691"/>
              <a:gd name="connsiteY1539" fmla="*/ 4567352 h 4860733"/>
              <a:gd name="connsiteX1540" fmla="*/ 1370675 w 4853691"/>
              <a:gd name="connsiteY1540" fmla="*/ 4602558 h 4860733"/>
              <a:gd name="connsiteX1541" fmla="*/ 1370675 w 4853691"/>
              <a:gd name="connsiteY1541" fmla="*/ 4602558 h 4860733"/>
              <a:gd name="connsiteX1542" fmla="*/ 1375369 w 4853691"/>
              <a:gd name="connsiteY1542" fmla="*/ 4604905 h 4860733"/>
              <a:gd name="connsiteX1543" fmla="*/ 1450475 w 4853691"/>
              <a:gd name="connsiteY1543" fmla="*/ 4637764 h 4860733"/>
              <a:gd name="connsiteX1544" fmla="*/ 1455169 w 4853691"/>
              <a:gd name="connsiteY1544" fmla="*/ 4640111 h 4860733"/>
              <a:gd name="connsiteX1545" fmla="*/ 1490375 w 4853691"/>
              <a:gd name="connsiteY1545" fmla="*/ 4654193 h 4860733"/>
              <a:gd name="connsiteX1546" fmla="*/ 1506804 w 4853691"/>
              <a:gd name="connsiteY1546" fmla="*/ 4658887 h 4860733"/>
              <a:gd name="connsiteX1547" fmla="*/ 1539662 w 4853691"/>
              <a:gd name="connsiteY1547" fmla="*/ 4670622 h 4860733"/>
              <a:gd name="connsiteX1548" fmla="*/ 1584256 w 4853691"/>
              <a:gd name="connsiteY1548" fmla="*/ 4684705 h 4860733"/>
              <a:gd name="connsiteX1549" fmla="*/ 1605380 w 4853691"/>
              <a:gd name="connsiteY1549" fmla="*/ 4691746 h 4860733"/>
              <a:gd name="connsiteX1550" fmla="*/ 1610074 w 4853691"/>
              <a:gd name="connsiteY1550" fmla="*/ 4694093 h 4860733"/>
              <a:gd name="connsiteX1551" fmla="*/ 1631197 w 4853691"/>
              <a:gd name="connsiteY1551" fmla="*/ 4701134 h 4860733"/>
              <a:gd name="connsiteX1552" fmla="*/ 1654668 w 4853691"/>
              <a:gd name="connsiteY1552" fmla="*/ 4710522 h 4860733"/>
              <a:gd name="connsiteX1553" fmla="*/ 1685179 w 4853691"/>
              <a:gd name="connsiteY1553" fmla="*/ 4722258 h 4860733"/>
              <a:gd name="connsiteX1554" fmla="*/ 1689873 w 4853691"/>
              <a:gd name="connsiteY1554" fmla="*/ 4724605 h 4860733"/>
              <a:gd name="connsiteX1555" fmla="*/ 1696915 w 4853691"/>
              <a:gd name="connsiteY1555" fmla="*/ 4736340 h 4860733"/>
              <a:gd name="connsiteX1556" fmla="*/ 1680485 w 4853691"/>
              <a:gd name="connsiteY1556" fmla="*/ 4731646 h 4860733"/>
              <a:gd name="connsiteX1557" fmla="*/ 1645280 w 4853691"/>
              <a:gd name="connsiteY1557" fmla="*/ 4717563 h 4860733"/>
              <a:gd name="connsiteX1558" fmla="*/ 959942 w 4853691"/>
              <a:gd name="connsiteY1558" fmla="*/ 4349077 h 4860733"/>
              <a:gd name="connsiteX1559" fmla="*/ 950554 w 4853691"/>
              <a:gd name="connsiteY1559" fmla="*/ 4342036 h 4860733"/>
              <a:gd name="connsiteX1560" fmla="*/ 955248 w 4853691"/>
              <a:gd name="connsiteY1560" fmla="*/ 4342036 h 4860733"/>
              <a:gd name="connsiteX1561" fmla="*/ 962289 w 4853691"/>
              <a:gd name="connsiteY1561" fmla="*/ 4339689 h 4860733"/>
              <a:gd name="connsiteX1562" fmla="*/ 964636 w 4853691"/>
              <a:gd name="connsiteY1562" fmla="*/ 4342036 h 4860733"/>
              <a:gd name="connsiteX1563" fmla="*/ 964636 w 4853691"/>
              <a:gd name="connsiteY1563" fmla="*/ 4344383 h 4860733"/>
              <a:gd name="connsiteX1564" fmla="*/ 959942 w 4853691"/>
              <a:gd name="connsiteY1564" fmla="*/ 4349077 h 4860733"/>
              <a:gd name="connsiteX1565" fmla="*/ 924736 w 4853691"/>
              <a:gd name="connsiteY1565" fmla="*/ 4311525 h 4860733"/>
              <a:gd name="connsiteX1566" fmla="*/ 891878 w 4853691"/>
              <a:gd name="connsiteY1566" fmla="*/ 4288054 h 4860733"/>
              <a:gd name="connsiteX1567" fmla="*/ 884837 w 4853691"/>
              <a:gd name="connsiteY1567" fmla="*/ 4281013 h 4860733"/>
              <a:gd name="connsiteX1568" fmla="*/ 866060 w 4853691"/>
              <a:gd name="connsiteY1568" fmla="*/ 4264584 h 4860733"/>
              <a:gd name="connsiteX1569" fmla="*/ 840243 w 4853691"/>
              <a:gd name="connsiteY1569" fmla="*/ 4241113 h 4860733"/>
              <a:gd name="connsiteX1570" fmla="*/ 821466 w 4853691"/>
              <a:gd name="connsiteY1570" fmla="*/ 4224684 h 4860733"/>
              <a:gd name="connsiteX1571" fmla="*/ 797996 w 4853691"/>
              <a:gd name="connsiteY1571" fmla="*/ 4201213 h 4860733"/>
              <a:gd name="connsiteX1572" fmla="*/ 779219 w 4853691"/>
              <a:gd name="connsiteY1572" fmla="*/ 4182437 h 4860733"/>
              <a:gd name="connsiteX1573" fmla="*/ 755749 w 4853691"/>
              <a:gd name="connsiteY1573" fmla="*/ 4158966 h 4860733"/>
              <a:gd name="connsiteX1574" fmla="*/ 736973 w 4853691"/>
              <a:gd name="connsiteY1574" fmla="*/ 4140190 h 4860733"/>
              <a:gd name="connsiteX1575" fmla="*/ 713502 w 4853691"/>
              <a:gd name="connsiteY1575" fmla="*/ 4114372 h 4860733"/>
              <a:gd name="connsiteX1576" fmla="*/ 697073 w 4853691"/>
              <a:gd name="connsiteY1576" fmla="*/ 4095596 h 4860733"/>
              <a:gd name="connsiteX1577" fmla="*/ 666561 w 4853691"/>
              <a:gd name="connsiteY1577" fmla="*/ 4062737 h 4860733"/>
              <a:gd name="connsiteX1578" fmla="*/ 657173 w 4853691"/>
              <a:gd name="connsiteY1578" fmla="*/ 4051002 h 4860733"/>
              <a:gd name="connsiteX1579" fmla="*/ 619620 w 4853691"/>
              <a:gd name="connsiteY1579" fmla="*/ 4006408 h 4860733"/>
              <a:gd name="connsiteX1580" fmla="*/ 619620 w 4853691"/>
              <a:gd name="connsiteY1580" fmla="*/ 4004061 h 4860733"/>
              <a:gd name="connsiteX1581" fmla="*/ 624314 w 4853691"/>
              <a:gd name="connsiteY1581" fmla="*/ 4008755 h 4860733"/>
              <a:gd name="connsiteX1582" fmla="*/ 640744 w 4853691"/>
              <a:gd name="connsiteY1582" fmla="*/ 4027532 h 4860733"/>
              <a:gd name="connsiteX1583" fmla="*/ 666561 w 4853691"/>
              <a:gd name="connsiteY1583" fmla="*/ 4053349 h 4860733"/>
              <a:gd name="connsiteX1584" fmla="*/ 685338 w 4853691"/>
              <a:gd name="connsiteY1584" fmla="*/ 4072125 h 4860733"/>
              <a:gd name="connsiteX1585" fmla="*/ 711155 w 4853691"/>
              <a:gd name="connsiteY1585" fmla="*/ 4097943 h 4860733"/>
              <a:gd name="connsiteX1586" fmla="*/ 729931 w 4853691"/>
              <a:gd name="connsiteY1586" fmla="*/ 4116720 h 4860733"/>
              <a:gd name="connsiteX1587" fmla="*/ 755749 w 4853691"/>
              <a:gd name="connsiteY1587" fmla="*/ 4142537 h 4860733"/>
              <a:gd name="connsiteX1588" fmla="*/ 774525 w 4853691"/>
              <a:gd name="connsiteY1588" fmla="*/ 4158966 h 4860733"/>
              <a:gd name="connsiteX1589" fmla="*/ 802690 w 4853691"/>
              <a:gd name="connsiteY1589" fmla="*/ 4184784 h 4860733"/>
              <a:gd name="connsiteX1590" fmla="*/ 821466 w 4853691"/>
              <a:gd name="connsiteY1590" fmla="*/ 4201213 h 4860733"/>
              <a:gd name="connsiteX1591" fmla="*/ 849631 w 4853691"/>
              <a:gd name="connsiteY1591" fmla="*/ 4227031 h 4860733"/>
              <a:gd name="connsiteX1592" fmla="*/ 866060 w 4853691"/>
              <a:gd name="connsiteY1592" fmla="*/ 4241113 h 4860733"/>
              <a:gd name="connsiteX1593" fmla="*/ 898919 w 4853691"/>
              <a:gd name="connsiteY1593" fmla="*/ 4266930 h 4860733"/>
              <a:gd name="connsiteX1594" fmla="*/ 913001 w 4853691"/>
              <a:gd name="connsiteY1594" fmla="*/ 4278666 h 4860733"/>
              <a:gd name="connsiteX1595" fmla="*/ 945860 w 4853691"/>
              <a:gd name="connsiteY1595" fmla="*/ 4304483 h 4860733"/>
              <a:gd name="connsiteX1596" fmla="*/ 941166 w 4853691"/>
              <a:gd name="connsiteY1596" fmla="*/ 4313871 h 4860733"/>
              <a:gd name="connsiteX1597" fmla="*/ 938819 w 4853691"/>
              <a:gd name="connsiteY1597" fmla="*/ 4311525 h 4860733"/>
              <a:gd name="connsiteX1598" fmla="*/ 924736 w 4853691"/>
              <a:gd name="connsiteY1598" fmla="*/ 4311525 h 4860733"/>
              <a:gd name="connsiteX1599" fmla="*/ 549209 w 4853691"/>
              <a:gd name="connsiteY1599" fmla="*/ 3933650 h 4860733"/>
              <a:gd name="connsiteX1600" fmla="*/ 488186 w 4853691"/>
              <a:gd name="connsiteY1600" fmla="*/ 3860891 h 4860733"/>
              <a:gd name="connsiteX1601" fmla="*/ 485839 w 4853691"/>
              <a:gd name="connsiteY1601" fmla="*/ 3856197 h 4860733"/>
              <a:gd name="connsiteX1602" fmla="*/ 457674 w 4853691"/>
              <a:gd name="connsiteY1602" fmla="*/ 3820992 h 4860733"/>
              <a:gd name="connsiteX1603" fmla="*/ 455327 w 4853691"/>
              <a:gd name="connsiteY1603" fmla="*/ 3818645 h 4860733"/>
              <a:gd name="connsiteX1604" fmla="*/ 436551 w 4853691"/>
              <a:gd name="connsiteY1604" fmla="*/ 3783439 h 4860733"/>
              <a:gd name="connsiteX1605" fmla="*/ 434204 w 4853691"/>
              <a:gd name="connsiteY1605" fmla="*/ 3778745 h 4860733"/>
              <a:gd name="connsiteX1606" fmla="*/ 420121 w 4853691"/>
              <a:gd name="connsiteY1606" fmla="*/ 3748233 h 4860733"/>
              <a:gd name="connsiteX1607" fmla="*/ 415427 w 4853691"/>
              <a:gd name="connsiteY1607" fmla="*/ 3738845 h 4860733"/>
              <a:gd name="connsiteX1608" fmla="*/ 415427 w 4853691"/>
              <a:gd name="connsiteY1608" fmla="*/ 3738845 h 4860733"/>
              <a:gd name="connsiteX1609" fmla="*/ 424815 w 4853691"/>
              <a:gd name="connsiteY1609" fmla="*/ 3755274 h 4860733"/>
              <a:gd name="connsiteX1610" fmla="*/ 438898 w 4853691"/>
              <a:gd name="connsiteY1610" fmla="*/ 3776398 h 4860733"/>
              <a:gd name="connsiteX1611" fmla="*/ 474103 w 4853691"/>
              <a:gd name="connsiteY1611" fmla="*/ 3828033 h 4860733"/>
              <a:gd name="connsiteX1612" fmla="*/ 492880 w 4853691"/>
              <a:gd name="connsiteY1612" fmla="*/ 3856197 h 4860733"/>
              <a:gd name="connsiteX1613" fmla="*/ 525738 w 4853691"/>
              <a:gd name="connsiteY1613" fmla="*/ 3898444 h 4860733"/>
              <a:gd name="connsiteX1614" fmla="*/ 549209 w 4853691"/>
              <a:gd name="connsiteY1614" fmla="*/ 3928956 h 4860733"/>
              <a:gd name="connsiteX1615" fmla="*/ 570332 w 4853691"/>
              <a:gd name="connsiteY1615" fmla="*/ 3957120 h 4860733"/>
              <a:gd name="connsiteX1616" fmla="*/ 556250 w 4853691"/>
              <a:gd name="connsiteY1616" fmla="*/ 3943038 h 4860733"/>
              <a:gd name="connsiteX1617" fmla="*/ 549209 w 4853691"/>
              <a:gd name="connsiteY1617" fmla="*/ 3933650 h 4860733"/>
              <a:gd name="connsiteX1618" fmla="*/ 410733 w 4853691"/>
              <a:gd name="connsiteY1618" fmla="*/ 3741192 h 4860733"/>
              <a:gd name="connsiteX1619" fmla="*/ 424815 w 4853691"/>
              <a:gd name="connsiteY1619" fmla="*/ 3769357 h 4860733"/>
              <a:gd name="connsiteX1620" fmla="*/ 427162 w 4853691"/>
              <a:gd name="connsiteY1620" fmla="*/ 3776398 h 4860733"/>
              <a:gd name="connsiteX1621" fmla="*/ 443592 w 4853691"/>
              <a:gd name="connsiteY1621" fmla="*/ 3806909 h 4860733"/>
              <a:gd name="connsiteX1622" fmla="*/ 445939 w 4853691"/>
              <a:gd name="connsiteY1622" fmla="*/ 3809256 h 4860733"/>
              <a:gd name="connsiteX1623" fmla="*/ 215928 w 4853691"/>
              <a:gd name="connsiteY1623" fmla="*/ 3377400 h 4860733"/>
              <a:gd name="connsiteX1624" fmla="*/ 237052 w 4853691"/>
              <a:gd name="connsiteY1624" fmla="*/ 3424341 h 4860733"/>
              <a:gd name="connsiteX1625" fmla="*/ 248787 w 4853691"/>
              <a:gd name="connsiteY1625" fmla="*/ 3450158 h 4860733"/>
              <a:gd name="connsiteX1626" fmla="*/ 267563 w 4853691"/>
              <a:gd name="connsiteY1626" fmla="*/ 3487711 h 4860733"/>
              <a:gd name="connsiteX1627" fmla="*/ 288687 w 4853691"/>
              <a:gd name="connsiteY1627" fmla="*/ 3527611 h 4860733"/>
              <a:gd name="connsiteX1628" fmla="*/ 302769 w 4853691"/>
              <a:gd name="connsiteY1628" fmla="*/ 3553428 h 4860733"/>
              <a:gd name="connsiteX1629" fmla="*/ 330934 w 4853691"/>
              <a:gd name="connsiteY1629" fmla="*/ 3605063 h 4860733"/>
              <a:gd name="connsiteX1630" fmla="*/ 342669 w 4853691"/>
              <a:gd name="connsiteY1630" fmla="*/ 3623840 h 4860733"/>
              <a:gd name="connsiteX1631" fmla="*/ 375527 w 4853691"/>
              <a:gd name="connsiteY1631" fmla="*/ 3680169 h 4860733"/>
              <a:gd name="connsiteX1632" fmla="*/ 387263 w 4853691"/>
              <a:gd name="connsiteY1632" fmla="*/ 3696598 h 4860733"/>
              <a:gd name="connsiteX1633" fmla="*/ 406039 w 4853691"/>
              <a:gd name="connsiteY1633" fmla="*/ 3724763 h 4860733"/>
              <a:gd name="connsiteX1634" fmla="*/ 408386 w 4853691"/>
              <a:gd name="connsiteY1634" fmla="*/ 3729457 h 4860733"/>
              <a:gd name="connsiteX1635" fmla="*/ 410733 w 4853691"/>
              <a:gd name="connsiteY1635" fmla="*/ 3741192 h 4860733"/>
              <a:gd name="connsiteX1636" fmla="*/ 173681 w 4853691"/>
              <a:gd name="connsiteY1636" fmla="*/ 3262394 h 4860733"/>
              <a:gd name="connsiteX1637" fmla="*/ 164293 w 4853691"/>
              <a:gd name="connsiteY1637" fmla="*/ 3231883 h 4860733"/>
              <a:gd name="connsiteX1638" fmla="*/ 150211 w 4853691"/>
              <a:gd name="connsiteY1638" fmla="*/ 3187289 h 4860733"/>
              <a:gd name="connsiteX1639" fmla="*/ 143170 w 4853691"/>
              <a:gd name="connsiteY1639" fmla="*/ 3163819 h 4860733"/>
              <a:gd name="connsiteX1640" fmla="*/ 124393 w 4853691"/>
              <a:gd name="connsiteY1640" fmla="*/ 3095754 h 4860733"/>
              <a:gd name="connsiteX1641" fmla="*/ 119699 w 4853691"/>
              <a:gd name="connsiteY1641" fmla="*/ 3076978 h 4860733"/>
              <a:gd name="connsiteX1642" fmla="*/ 115005 w 4853691"/>
              <a:gd name="connsiteY1642" fmla="*/ 3060549 h 4860733"/>
              <a:gd name="connsiteX1643" fmla="*/ 115005 w 4853691"/>
              <a:gd name="connsiteY1643" fmla="*/ 3060549 h 4860733"/>
              <a:gd name="connsiteX1644" fmla="*/ 115005 w 4853691"/>
              <a:gd name="connsiteY1644" fmla="*/ 3062896 h 4860733"/>
              <a:gd name="connsiteX1645" fmla="*/ 124393 w 4853691"/>
              <a:gd name="connsiteY1645" fmla="*/ 3091060 h 4860733"/>
              <a:gd name="connsiteX1646" fmla="*/ 136129 w 4853691"/>
              <a:gd name="connsiteY1646" fmla="*/ 3126266 h 4860733"/>
              <a:gd name="connsiteX1647" fmla="*/ 145517 w 4853691"/>
              <a:gd name="connsiteY1647" fmla="*/ 3154431 h 4860733"/>
              <a:gd name="connsiteX1648" fmla="*/ 157252 w 4853691"/>
              <a:gd name="connsiteY1648" fmla="*/ 3189636 h 4860733"/>
              <a:gd name="connsiteX1649" fmla="*/ 166640 w 4853691"/>
              <a:gd name="connsiteY1649" fmla="*/ 3215454 h 4860733"/>
              <a:gd name="connsiteX1650" fmla="*/ 180723 w 4853691"/>
              <a:gd name="connsiteY1650" fmla="*/ 3250659 h 4860733"/>
              <a:gd name="connsiteX1651" fmla="*/ 192458 w 4853691"/>
              <a:gd name="connsiteY1651" fmla="*/ 3276477 h 4860733"/>
              <a:gd name="connsiteX1652" fmla="*/ 208887 w 4853691"/>
              <a:gd name="connsiteY1652" fmla="*/ 3309335 h 4860733"/>
              <a:gd name="connsiteX1653" fmla="*/ 220622 w 4853691"/>
              <a:gd name="connsiteY1653" fmla="*/ 3332806 h 4860733"/>
              <a:gd name="connsiteX1654" fmla="*/ 237052 w 4853691"/>
              <a:gd name="connsiteY1654" fmla="*/ 3368012 h 4860733"/>
              <a:gd name="connsiteX1655" fmla="*/ 248787 w 4853691"/>
              <a:gd name="connsiteY1655" fmla="*/ 3389135 h 4860733"/>
              <a:gd name="connsiteX1656" fmla="*/ 269910 w 4853691"/>
              <a:gd name="connsiteY1656" fmla="*/ 3424341 h 4860733"/>
              <a:gd name="connsiteX1657" fmla="*/ 269910 w 4853691"/>
              <a:gd name="connsiteY1657" fmla="*/ 3424341 h 4860733"/>
              <a:gd name="connsiteX1658" fmla="*/ 279299 w 4853691"/>
              <a:gd name="connsiteY1658" fmla="*/ 3447811 h 4860733"/>
              <a:gd name="connsiteX1659" fmla="*/ 293381 w 4853691"/>
              <a:gd name="connsiteY1659" fmla="*/ 3480670 h 4860733"/>
              <a:gd name="connsiteX1660" fmla="*/ 295728 w 4853691"/>
              <a:gd name="connsiteY1660" fmla="*/ 3483017 h 4860733"/>
              <a:gd name="connsiteX1661" fmla="*/ 291034 w 4853691"/>
              <a:gd name="connsiteY1661" fmla="*/ 3494752 h 4860733"/>
              <a:gd name="connsiteX1662" fmla="*/ 309810 w 4853691"/>
              <a:gd name="connsiteY1662" fmla="*/ 3515876 h 4860733"/>
              <a:gd name="connsiteX1663" fmla="*/ 321545 w 4853691"/>
              <a:gd name="connsiteY1663" fmla="*/ 3539346 h 4860733"/>
              <a:gd name="connsiteX1664" fmla="*/ 333281 w 4853691"/>
              <a:gd name="connsiteY1664" fmla="*/ 3565164 h 4860733"/>
              <a:gd name="connsiteX1665" fmla="*/ 340322 w 4853691"/>
              <a:gd name="connsiteY1665" fmla="*/ 3581593 h 4860733"/>
              <a:gd name="connsiteX1666" fmla="*/ 391957 w 4853691"/>
              <a:gd name="connsiteY1666" fmla="*/ 3710680 h 4860733"/>
              <a:gd name="connsiteX1667" fmla="*/ 394304 w 4853691"/>
              <a:gd name="connsiteY1667" fmla="*/ 3715374 h 4860733"/>
              <a:gd name="connsiteX1668" fmla="*/ 394304 w 4853691"/>
              <a:gd name="connsiteY1668" fmla="*/ 3713028 h 4860733"/>
              <a:gd name="connsiteX1669" fmla="*/ 368486 w 4853691"/>
              <a:gd name="connsiteY1669" fmla="*/ 3673128 h 4860733"/>
              <a:gd name="connsiteX1670" fmla="*/ 347363 w 4853691"/>
              <a:gd name="connsiteY1670" fmla="*/ 3637922 h 4860733"/>
              <a:gd name="connsiteX1671" fmla="*/ 323892 w 4853691"/>
              <a:gd name="connsiteY1671" fmla="*/ 3598022 h 4860733"/>
              <a:gd name="connsiteX1672" fmla="*/ 305116 w 4853691"/>
              <a:gd name="connsiteY1672" fmla="*/ 3562816 h 4860733"/>
              <a:gd name="connsiteX1673" fmla="*/ 281646 w 4853691"/>
              <a:gd name="connsiteY1673" fmla="*/ 3518223 h 4860733"/>
              <a:gd name="connsiteX1674" fmla="*/ 265216 w 4853691"/>
              <a:gd name="connsiteY1674" fmla="*/ 3487711 h 4860733"/>
              <a:gd name="connsiteX1675" fmla="*/ 239399 w 4853691"/>
              <a:gd name="connsiteY1675" fmla="*/ 3433729 h 4860733"/>
              <a:gd name="connsiteX1676" fmla="*/ 227664 w 4853691"/>
              <a:gd name="connsiteY1676" fmla="*/ 3410258 h 4860733"/>
              <a:gd name="connsiteX1677" fmla="*/ 194805 w 4853691"/>
              <a:gd name="connsiteY1677" fmla="*/ 3335153 h 4860733"/>
              <a:gd name="connsiteX1678" fmla="*/ 185417 w 4853691"/>
              <a:gd name="connsiteY1678" fmla="*/ 3311683 h 4860733"/>
              <a:gd name="connsiteX1679" fmla="*/ 173681 w 4853691"/>
              <a:gd name="connsiteY1679" fmla="*/ 3262394 h 4860733"/>
              <a:gd name="connsiteX1680" fmla="*/ 37553 w 4853691"/>
              <a:gd name="connsiteY1680" fmla="*/ 2178059 h 4860733"/>
              <a:gd name="connsiteX1681" fmla="*/ 37553 w 4853691"/>
              <a:gd name="connsiteY1681" fmla="*/ 2168671 h 4860733"/>
              <a:gd name="connsiteX1682" fmla="*/ 42247 w 4853691"/>
              <a:gd name="connsiteY1682" fmla="*/ 2126424 h 4860733"/>
              <a:gd name="connsiteX1683" fmla="*/ 42247 w 4853691"/>
              <a:gd name="connsiteY1683" fmla="*/ 2124077 h 4860733"/>
              <a:gd name="connsiteX1684" fmla="*/ 49288 w 4853691"/>
              <a:gd name="connsiteY1684" fmla="*/ 2079483 h 4860733"/>
              <a:gd name="connsiteX1685" fmla="*/ 49288 w 4853691"/>
              <a:gd name="connsiteY1685" fmla="*/ 2074789 h 4860733"/>
              <a:gd name="connsiteX1686" fmla="*/ 53982 w 4853691"/>
              <a:gd name="connsiteY1686" fmla="*/ 2074789 h 4860733"/>
              <a:gd name="connsiteX1687" fmla="*/ 49288 w 4853691"/>
              <a:gd name="connsiteY1687" fmla="*/ 2112342 h 4860733"/>
              <a:gd name="connsiteX1688" fmla="*/ 46941 w 4853691"/>
              <a:gd name="connsiteY1688" fmla="*/ 2126424 h 4860733"/>
              <a:gd name="connsiteX1689" fmla="*/ 37553 w 4853691"/>
              <a:gd name="connsiteY1689" fmla="*/ 2178059 h 4860733"/>
              <a:gd name="connsiteX1690" fmla="*/ 37553 w 4853691"/>
              <a:gd name="connsiteY1690" fmla="*/ 2185100 h 4860733"/>
              <a:gd name="connsiteX1691" fmla="*/ 32859 w 4853691"/>
              <a:gd name="connsiteY1691" fmla="*/ 2227347 h 4860733"/>
              <a:gd name="connsiteX1692" fmla="*/ 32859 w 4853691"/>
              <a:gd name="connsiteY1692" fmla="*/ 2225000 h 4860733"/>
              <a:gd name="connsiteX1693" fmla="*/ 37553 w 4853691"/>
              <a:gd name="connsiteY1693" fmla="*/ 2178059 h 4860733"/>
              <a:gd name="connsiteX1694" fmla="*/ 77453 w 4853691"/>
              <a:gd name="connsiteY1694" fmla="*/ 1924578 h 4860733"/>
              <a:gd name="connsiteX1695" fmla="*/ 86841 w 4853691"/>
              <a:gd name="connsiteY1695" fmla="*/ 1887025 h 4860733"/>
              <a:gd name="connsiteX1696" fmla="*/ 93882 w 4853691"/>
              <a:gd name="connsiteY1696" fmla="*/ 1861208 h 4860733"/>
              <a:gd name="connsiteX1697" fmla="*/ 103270 w 4853691"/>
              <a:gd name="connsiteY1697" fmla="*/ 1828349 h 4860733"/>
              <a:gd name="connsiteX1698" fmla="*/ 112658 w 4853691"/>
              <a:gd name="connsiteY1698" fmla="*/ 1800185 h 4860733"/>
              <a:gd name="connsiteX1699" fmla="*/ 122046 w 4853691"/>
              <a:gd name="connsiteY1699" fmla="*/ 1769673 h 4860733"/>
              <a:gd name="connsiteX1700" fmla="*/ 131435 w 4853691"/>
              <a:gd name="connsiteY1700" fmla="*/ 1741508 h 4860733"/>
              <a:gd name="connsiteX1701" fmla="*/ 140823 w 4853691"/>
              <a:gd name="connsiteY1701" fmla="*/ 1713344 h 4860733"/>
              <a:gd name="connsiteX1702" fmla="*/ 147864 w 4853691"/>
              <a:gd name="connsiteY1702" fmla="*/ 1685179 h 4860733"/>
              <a:gd name="connsiteX1703" fmla="*/ 159599 w 4853691"/>
              <a:gd name="connsiteY1703" fmla="*/ 1657015 h 4860733"/>
              <a:gd name="connsiteX1704" fmla="*/ 171334 w 4853691"/>
              <a:gd name="connsiteY1704" fmla="*/ 1628850 h 4860733"/>
              <a:gd name="connsiteX1705" fmla="*/ 183070 w 4853691"/>
              <a:gd name="connsiteY1705" fmla="*/ 1600686 h 4860733"/>
              <a:gd name="connsiteX1706" fmla="*/ 194805 w 4853691"/>
              <a:gd name="connsiteY1706" fmla="*/ 1574868 h 4860733"/>
              <a:gd name="connsiteX1707" fmla="*/ 206540 w 4853691"/>
              <a:gd name="connsiteY1707" fmla="*/ 1546704 h 4860733"/>
              <a:gd name="connsiteX1708" fmla="*/ 218275 w 4853691"/>
              <a:gd name="connsiteY1708" fmla="*/ 1520886 h 4860733"/>
              <a:gd name="connsiteX1709" fmla="*/ 232358 w 4853691"/>
              <a:gd name="connsiteY1709" fmla="*/ 1495069 h 4860733"/>
              <a:gd name="connsiteX1710" fmla="*/ 246440 w 4853691"/>
              <a:gd name="connsiteY1710" fmla="*/ 1469251 h 4860733"/>
              <a:gd name="connsiteX1711" fmla="*/ 260522 w 4853691"/>
              <a:gd name="connsiteY1711" fmla="*/ 1443434 h 4860733"/>
              <a:gd name="connsiteX1712" fmla="*/ 265216 w 4853691"/>
              <a:gd name="connsiteY1712" fmla="*/ 1434045 h 4860733"/>
              <a:gd name="connsiteX1713" fmla="*/ 253481 w 4853691"/>
              <a:gd name="connsiteY1713" fmla="*/ 1464557 h 4860733"/>
              <a:gd name="connsiteX1714" fmla="*/ 239399 w 4853691"/>
              <a:gd name="connsiteY1714" fmla="*/ 1499763 h 4860733"/>
              <a:gd name="connsiteX1715" fmla="*/ 220622 w 4853691"/>
              <a:gd name="connsiteY1715" fmla="*/ 1546704 h 4860733"/>
              <a:gd name="connsiteX1716" fmla="*/ 206540 w 4853691"/>
              <a:gd name="connsiteY1716" fmla="*/ 1579562 h 4860733"/>
              <a:gd name="connsiteX1717" fmla="*/ 187764 w 4853691"/>
              <a:gd name="connsiteY1717" fmla="*/ 1631197 h 4860733"/>
              <a:gd name="connsiteX1718" fmla="*/ 176028 w 4853691"/>
              <a:gd name="connsiteY1718" fmla="*/ 1661709 h 4860733"/>
              <a:gd name="connsiteX1719" fmla="*/ 157252 w 4853691"/>
              <a:gd name="connsiteY1719" fmla="*/ 1722732 h 4860733"/>
              <a:gd name="connsiteX1720" fmla="*/ 152558 w 4853691"/>
              <a:gd name="connsiteY1720" fmla="*/ 1736814 h 4860733"/>
              <a:gd name="connsiteX1721" fmla="*/ 138476 w 4853691"/>
              <a:gd name="connsiteY1721" fmla="*/ 1772020 h 4860733"/>
              <a:gd name="connsiteX1722" fmla="*/ 131435 w 4853691"/>
              <a:gd name="connsiteY1722" fmla="*/ 1795491 h 4860733"/>
              <a:gd name="connsiteX1723" fmla="*/ 119699 w 4853691"/>
              <a:gd name="connsiteY1723" fmla="*/ 1828349 h 4860733"/>
              <a:gd name="connsiteX1724" fmla="*/ 112658 w 4853691"/>
              <a:gd name="connsiteY1724" fmla="*/ 1851820 h 4860733"/>
              <a:gd name="connsiteX1725" fmla="*/ 103270 w 4853691"/>
              <a:gd name="connsiteY1725" fmla="*/ 1884678 h 4860733"/>
              <a:gd name="connsiteX1726" fmla="*/ 96229 w 4853691"/>
              <a:gd name="connsiteY1726" fmla="*/ 1908149 h 4860733"/>
              <a:gd name="connsiteX1727" fmla="*/ 86841 w 4853691"/>
              <a:gd name="connsiteY1727" fmla="*/ 1938660 h 4860733"/>
              <a:gd name="connsiteX1728" fmla="*/ 79800 w 4853691"/>
              <a:gd name="connsiteY1728" fmla="*/ 1962131 h 4860733"/>
              <a:gd name="connsiteX1729" fmla="*/ 70411 w 4853691"/>
              <a:gd name="connsiteY1729" fmla="*/ 1985601 h 4860733"/>
              <a:gd name="connsiteX1730" fmla="*/ 70411 w 4853691"/>
              <a:gd name="connsiteY1730" fmla="*/ 1985601 h 4860733"/>
              <a:gd name="connsiteX1731" fmla="*/ 65717 w 4853691"/>
              <a:gd name="connsiteY1731" fmla="*/ 1987948 h 4860733"/>
              <a:gd name="connsiteX1732" fmla="*/ 65717 w 4853691"/>
              <a:gd name="connsiteY1732" fmla="*/ 1990295 h 4860733"/>
              <a:gd name="connsiteX1733" fmla="*/ 65717 w 4853691"/>
              <a:gd name="connsiteY1733" fmla="*/ 1992643 h 4860733"/>
              <a:gd name="connsiteX1734" fmla="*/ 63370 w 4853691"/>
              <a:gd name="connsiteY1734" fmla="*/ 1992643 h 4860733"/>
              <a:gd name="connsiteX1735" fmla="*/ 70411 w 4853691"/>
              <a:gd name="connsiteY1735" fmla="*/ 1948049 h 4860733"/>
              <a:gd name="connsiteX1736" fmla="*/ 77453 w 4853691"/>
              <a:gd name="connsiteY1736" fmla="*/ 1924578 h 4860733"/>
              <a:gd name="connsiteX1737" fmla="*/ 330934 w 4853691"/>
              <a:gd name="connsiteY1737" fmla="*/ 1293223 h 4860733"/>
              <a:gd name="connsiteX1738" fmla="*/ 345016 w 4853691"/>
              <a:gd name="connsiteY1738" fmla="*/ 1265058 h 4860733"/>
              <a:gd name="connsiteX1739" fmla="*/ 347363 w 4853691"/>
              <a:gd name="connsiteY1739" fmla="*/ 1260364 h 4860733"/>
              <a:gd name="connsiteX1740" fmla="*/ 363792 w 4853691"/>
              <a:gd name="connsiteY1740" fmla="*/ 1227505 h 4860733"/>
              <a:gd name="connsiteX1741" fmla="*/ 368486 w 4853691"/>
              <a:gd name="connsiteY1741" fmla="*/ 1218117 h 4860733"/>
              <a:gd name="connsiteX1742" fmla="*/ 380222 w 4853691"/>
              <a:gd name="connsiteY1742" fmla="*/ 1196994 h 4860733"/>
              <a:gd name="connsiteX1743" fmla="*/ 382569 w 4853691"/>
              <a:gd name="connsiteY1743" fmla="*/ 1192300 h 4860733"/>
              <a:gd name="connsiteX1744" fmla="*/ 415427 w 4853691"/>
              <a:gd name="connsiteY1744" fmla="*/ 1159441 h 4860733"/>
              <a:gd name="connsiteX1745" fmla="*/ 408386 w 4853691"/>
              <a:gd name="connsiteY1745" fmla="*/ 1171176 h 4860733"/>
              <a:gd name="connsiteX1746" fmla="*/ 394304 w 4853691"/>
              <a:gd name="connsiteY1746" fmla="*/ 1194647 h 4860733"/>
              <a:gd name="connsiteX1747" fmla="*/ 356751 w 4853691"/>
              <a:gd name="connsiteY1747" fmla="*/ 1258017 h 4860733"/>
              <a:gd name="connsiteX1748" fmla="*/ 352057 w 4853691"/>
              <a:gd name="connsiteY1748" fmla="*/ 1260364 h 4860733"/>
              <a:gd name="connsiteX1749" fmla="*/ 321545 w 4853691"/>
              <a:gd name="connsiteY1749" fmla="*/ 1314346 h 4860733"/>
              <a:gd name="connsiteX1750" fmla="*/ 326239 w 4853691"/>
              <a:gd name="connsiteY1750" fmla="*/ 1304958 h 4860733"/>
              <a:gd name="connsiteX1751" fmla="*/ 330934 w 4853691"/>
              <a:gd name="connsiteY1751" fmla="*/ 1293223 h 4860733"/>
              <a:gd name="connsiteX1752" fmla="*/ 621967 w 4853691"/>
              <a:gd name="connsiteY1752" fmla="*/ 875448 h 4860733"/>
              <a:gd name="connsiteX1753" fmla="*/ 631355 w 4853691"/>
              <a:gd name="connsiteY1753" fmla="*/ 868407 h 4860733"/>
              <a:gd name="connsiteX1754" fmla="*/ 650132 w 4853691"/>
              <a:gd name="connsiteY1754" fmla="*/ 856672 h 4860733"/>
              <a:gd name="connsiteX1755" fmla="*/ 657173 w 4853691"/>
              <a:gd name="connsiteY1755" fmla="*/ 851978 h 4860733"/>
              <a:gd name="connsiteX1756" fmla="*/ 682991 w 4853691"/>
              <a:gd name="connsiteY1756" fmla="*/ 837896 h 4860733"/>
              <a:gd name="connsiteX1757" fmla="*/ 690032 w 4853691"/>
              <a:gd name="connsiteY1757" fmla="*/ 835549 h 4860733"/>
              <a:gd name="connsiteX1758" fmla="*/ 708808 w 4853691"/>
              <a:gd name="connsiteY1758" fmla="*/ 826160 h 4860733"/>
              <a:gd name="connsiteX1759" fmla="*/ 718196 w 4853691"/>
              <a:gd name="connsiteY1759" fmla="*/ 821466 h 4860733"/>
              <a:gd name="connsiteX1760" fmla="*/ 734626 w 4853691"/>
              <a:gd name="connsiteY1760" fmla="*/ 816772 h 4860733"/>
              <a:gd name="connsiteX1761" fmla="*/ 744014 w 4853691"/>
              <a:gd name="connsiteY1761" fmla="*/ 814425 h 4860733"/>
              <a:gd name="connsiteX1762" fmla="*/ 760443 w 4853691"/>
              <a:gd name="connsiteY1762" fmla="*/ 809731 h 4860733"/>
              <a:gd name="connsiteX1763" fmla="*/ 769831 w 4853691"/>
              <a:gd name="connsiteY1763" fmla="*/ 807384 h 4860733"/>
              <a:gd name="connsiteX1764" fmla="*/ 776872 w 4853691"/>
              <a:gd name="connsiteY1764" fmla="*/ 807384 h 4860733"/>
              <a:gd name="connsiteX1765" fmla="*/ 781566 w 4853691"/>
              <a:gd name="connsiteY1765" fmla="*/ 816772 h 4860733"/>
              <a:gd name="connsiteX1766" fmla="*/ 767484 w 4853691"/>
              <a:gd name="connsiteY1766" fmla="*/ 828507 h 4860733"/>
              <a:gd name="connsiteX1767" fmla="*/ 748708 w 4853691"/>
              <a:gd name="connsiteY1767" fmla="*/ 844937 h 4860733"/>
              <a:gd name="connsiteX1768" fmla="*/ 720543 w 4853691"/>
              <a:gd name="connsiteY1768" fmla="*/ 870754 h 4860733"/>
              <a:gd name="connsiteX1769" fmla="*/ 701767 w 4853691"/>
              <a:gd name="connsiteY1769" fmla="*/ 887184 h 4860733"/>
              <a:gd name="connsiteX1770" fmla="*/ 673602 w 4853691"/>
              <a:gd name="connsiteY1770" fmla="*/ 915348 h 4860733"/>
              <a:gd name="connsiteX1771" fmla="*/ 657173 w 4853691"/>
              <a:gd name="connsiteY1771" fmla="*/ 929430 h 4860733"/>
              <a:gd name="connsiteX1772" fmla="*/ 624314 w 4853691"/>
              <a:gd name="connsiteY1772" fmla="*/ 962289 h 4860733"/>
              <a:gd name="connsiteX1773" fmla="*/ 614926 w 4853691"/>
              <a:gd name="connsiteY1773" fmla="*/ 971677 h 4860733"/>
              <a:gd name="connsiteX1774" fmla="*/ 495227 w 4853691"/>
              <a:gd name="connsiteY1774" fmla="*/ 1105459 h 4860733"/>
              <a:gd name="connsiteX1775" fmla="*/ 492880 w 4853691"/>
              <a:gd name="connsiteY1775" fmla="*/ 1107806 h 4860733"/>
              <a:gd name="connsiteX1776" fmla="*/ 481145 w 4853691"/>
              <a:gd name="connsiteY1776" fmla="*/ 1119541 h 4860733"/>
              <a:gd name="connsiteX1777" fmla="*/ 469409 w 4853691"/>
              <a:gd name="connsiteY1777" fmla="*/ 1131276 h 4860733"/>
              <a:gd name="connsiteX1778" fmla="*/ 462368 w 4853691"/>
              <a:gd name="connsiteY1778" fmla="*/ 1138318 h 4860733"/>
              <a:gd name="connsiteX1779" fmla="*/ 455327 w 4853691"/>
              <a:gd name="connsiteY1779" fmla="*/ 1135970 h 4860733"/>
              <a:gd name="connsiteX1780" fmla="*/ 438898 w 4853691"/>
              <a:gd name="connsiteY1780" fmla="*/ 1145359 h 4860733"/>
              <a:gd name="connsiteX1781" fmla="*/ 434204 w 4853691"/>
              <a:gd name="connsiteY1781" fmla="*/ 1145359 h 4860733"/>
              <a:gd name="connsiteX1782" fmla="*/ 427162 w 4853691"/>
              <a:gd name="connsiteY1782" fmla="*/ 1145359 h 4860733"/>
              <a:gd name="connsiteX1783" fmla="*/ 424815 w 4853691"/>
              <a:gd name="connsiteY1783" fmla="*/ 1145359 h 4860733"/>
              <a:gd name="connsiteX1784" fmla="*/ 420121 w 4853691"/>
              <a:gd name="connsiteY1784" fmla="*/ 1147706 h 4860733"/>
              <a:gd name="connsiteX1785" fmla="*/ 415427 w 4853691"/>
              <a:gd name="connsiteY1785" fmla="*/ 1150053 h 4860733"/>
              <a:gd name="connsiteX1786" fmla="*/ 413080 w 4853691"/>
              <a:gd name="connsiteY1786" fmla="*/ 1152400 h 4860733"/>
              <a:gd name="connsiteX1787" fmla="*/ 410733 w 4853691"/>
              <a:gd name="connsiteY1787" fmla="*/ 1152400 h 4860733"/>
              <a:gd name="connsiteX1788" fmla="*/ 607885 w 4853691"/>
              <a:gd name="connsiteY1788" fmla="*/ 880142 h 4860733"/>
              <a:gd name="connsiteX1789" fmla="*/ 621967 w 4853691"/>
              <a:gd name="connsiteY1789" fmla="*/ 875448 h 4860733"/>
              <a:gd name="connsiteX1790" fmla="*/ 767484 w 4853691"/>
              <a:gd name="connsiteY1790" fmla="*/ 805037 h 4860733"/>
              <a:gd name="connsiteX1791" fmla="*/ 748708 w 4853691"/>
              <a:gd name="connsiteY1791" fmla="*/ 809731 h 4860733"/>
              <a:gd name="connsiteX1792" fmla="*/ 739320 w 4853691"/>
              <a:gd name="connsiteY1792" fmla="*/ 812078 h 4860733"/>
              <a:gd name="connsiteX1793" fmla="*/ 720543 w 4853691"/>
              <a:gd name="connsiteY1793" fmla="*/ 819119 h 4860733"/>
              <a:gd name="connsiteX1794" fmla="*/ 711155 w 4853691"/>
              <a:gd name="connsiteY1794" fmla="*/ 821466 h 4860733"/>
              <a:gd name="connsiteX1795" fmla="*/ 685338 w 4853691"/>
              <a:gd name="connsiteY1795" fmla="*/ 833202 h 4860733"/>
              <a:gd name="connsiteX1796" fmla="*/ 682991 w 4853691"/>
              <a:gd name="connsiteY1796" fmla="*/ 835549 h 4860733"/>
              <a:gd name="connsiteX1797" fmla="*/ 659520 w 4853691"/>
              <a:gd name="connsiteY1797" fmla="*/ 847284 h 4860733"/>
              <a:gd name="connsiteX1798" fmla="*/ 650132 w 4853691"/>
              <a:gd name="connsiteY1798" fmla="*/ 851978 h 4860733"/>
              <a:gd name="connsiteX1799" fmla="*/ 631355 w 4853691"/>
              <a:gd name="connsiteY1799" fmla="*/ 863713 h 4860733"/>
              <a:gd name="connsiteX1800" fmla="*/ 621967 w 4853691"/>
              <a:gd name="connsiteY1800" fmla="*/ 870754 h 4860733"/>
              <a:gd name="connsiteX1801" fmla="*/ 617273 w 4853691"/>
              <a:gd name="connsiteY1801" fmla="*/ 873101 h 4860733"/>
              <a:gd name="connsiteX1802" fmla="*/ 1067906 w 4853691"/>
              <a:gd name="connsiteY1802" fmla="*/ 452980 h 4860733"/>
              <a:gd name="connsiteX1803" fmla="*/ 1002189 w 4853691"/>
              <a:gd name="connsiteY1803" fmla="*/ 516350 h 4860733"/>
              <a:gd name="connsiteX1804" fmla="*/ 995148 w 4853691"/>
              <a:gd name="connsiteY1804" fmla="*/ 525738 h 4860733"/>
              <a:gd name="connsiteX1805" fmla="*/ 971677 w 4853691"/>
              <a:gd name="connsiteY1805" fmla="*/ 551556 h 4860733"/>
              <a:gd name="connsiteX1806" fmla="*/ 962289 w 4853691"/>
              <a:gd name="connsiteY1806" fmla="*/ 563291 h 4860733"/>
              <a:gd name="connsiteX1807" fmla="*/ 941166 w 4853691"/>
              <a:gd name="connsiteY1807" fmla="*/ 589109 h 4860733"/>
              <a:gd name="connsiteX1808" fmla="*/ 931777 w 4853691"/>
              <a:gd name="connsiteY1808" fmla="*/ 600844 h 4860733"/>
              <a:gd name="connsiteX1809" fmla="*/ 903613 w 4853691"/>
              <a:gd name="connsiteY1809" fmla="*/ 638397 h 4860733"/>
              <a:gd name="connsiteX1810" fmla="*/ 891878 w 4853691"/>
              <a:gd name="connsiteY1810" fmla="*/ 654826 h 4860733"/>
              <a:gd name="connsiteX1811" fmla="*/ 873101 w 4853691"/>
              <a:gd name="connsiteY1811" fmla="*/ 680643 h 4860733"/>
              <a:gd name="connsiteX1812" fmla="*/ 861366 w 4853691"/>
              <a:gd name="connsiteY1812" fmla="*/ 699420 h 4860733"/>
              <a:gd name="connsiteX1813" fmla="*/ 842590 w 4853691"/>
              <a:gd name="connsiteY1813" fmla="*/ 729931 h 4860733"/>
              <a:gd name="connsiteX1814" fmla="*/ 830854 w 4853691"/>
              <a:gd name="connsiteY1814" fmla="*/ 748708 h 4860733"/>
              <a:gd name="connsiteX1815" fmla="*/ 816772 w 4853691"/>
              <a:gd name="connsiteY1815" fmla="*/ 769831 h 4860733"/>
              <a:gd name="connsiteX1816" fmla="*/ 809731 w 4853691"/>
              <a:gd name="connsiteY1816" fmla="*/ 779219 h 4860733"/>
              <a:gd name="connsiteX1817" fmla="*/ 800343 w 4853691"/>
              <a:gd name="connsiteY1817" fmla="*/ 776872 h 4860733"/>
              <a:gd name="connsiteX1818" fmla="*/ 779219 w 4853691"/>
              <a:gd name="connsiteY1818" fmla="*/ 797996 h 4860733"/>
              <a:gd name="connsiteX1819" fmla="*/ 779219 w 4853691"/>
              <a:gd name="connsiteY1819" fmla="*/ 797996 h 4860733"/>
              <a:gd name="connsiteX1820" fmla="*/ 772178 w 4853691"/>
              <a:gd name="connsiteY1820" fmla="*/ 797996 h 4860733"/>
              <a:gd name="connsiteX1821" fmla="*/ 767484 w 4853691"/>
              <a:gd name="connsiteY1821" fmla="*/ 805037 h 4860733"/>
              <a:gd name="connsiteX1822" fmla="*/ 1084336 w 4853691"/>
              <a:gd name="connsiteY1822" fmla="*/ 443592 h 4860733"/>
              <a:gd name="connsiteX1823" fmla="*/ 1084336 w 4853691"/>
              <a:gd name="connsiteY1823" fmla="*/ 443592 h 4860733"/>
              <a:gd name="connsiteX1824" fmla="*/ 1114847 w 4853691"/>
              <a:gd name="connsiteY1824" fmla="*/ 422468 h 4860733"/>
              <a:gd name="connsiteX1825" fmla="*/ 1147706 w 4853691"/>
              <a:gd name="connsiteY1825" fmla="*/ 398998 h 4860733"/>
              <a:gd name="connsiteX1826" fmla="*/ 1180564 w 4853691"/>
              <a:gd name="connsiteY1826" fmla="*/ 377874 h 4860733"/>
              <a:gd name="connsiteX1827" fmla="*/ 1201688 w 4853691"/>
              <a:gd name="connsiteY1827" fmla="*/ 363792 h 4860733"/>
              <a:gd name="connsiteX1828" fmla="*/ 1199341 w 4853691"/>
              <a:gd name="connsiteY1828" fmla="*/ 366139 h 4860733"/>
              <a:gd name="connsiteX1829" fmla="*/ 1185258 w 4853691"/>
              <a:gd name="connsiteY1829" fmla="*/ 377874 h 4860733"/>
              <a:gd name="connsiteX1830" fmla="*/ 1164135 w 4853691"/>
              <a:gd name="connsiteY1830" fmla="*/ 394304 h 4860733"/>
              <a:gd name="connsiteX1831" fmla="*/ 1150053 w 4853691"/>
              <a:gd name="connsiteY1831" fmla="*/ 406039 h 4860733"/>
              <a:gd name="connsiteX1832" fmla="*/ 1128929 w 4853691"/>
              <a:gd name="connsiteY1832" fmla="*/ 422468 h 4860733"/>
              <a:gd name="connsiteX1833" fmla="*/ 1114847 w 4853691"/>
              <a:gd name="connsiteY1833" fmla="*/ 434204 h 4860733"/>
              <a:gd name="connsiteX1834" fmla="*/ 1093724 w 4853691"/>
              <a:gd name="connsiteY1834" fmla="*/ 452980 h 4860733"/>
              <a:gd name="connsiteX1835" fmla="*/ 1079641 w 4853691"/>
              <a:gd name="connsiteY1835" fmla="*/ 467062 h 4860733"/>
              <a:gd name="connsiteX1836" fmla="*/ 1058518 w 4853691"/>
              <a:gd name="connsiteY1836" fmla="*/ 488186 h 4860733"/>
              <a:gd name="connsiteX1837" fmla="*/ 1044436 w 4853691"/>
              <a:gd name="connsiteY1837" fmla="*/ 502268 h 4860733"/>
              <a:gd name="connsiteX1838" fmla="*/ 1023312 w 4853691"/>
              <a:gd name="connsiteY1838" fmla="*/ 525738 h 4860733"/>
              <a:gd name="connsiteX1839" fmla="*/ 1011577 w 4853691"/>
              <a:gd name="connsiteY1839" fmla="*/ 539821 h 4860733"/>
              <a:gd name="connsiteX1840" fmla="*/ 988107 w 4853691"/>
              <a:gd name="connsiteY1840" fmla="*/ 565638 h 4860733"/>
              <a:gd name="connsiteX1841" fmla="*/ 976371 w 4853691"/>
              <a:gd name="connsiteY1841" fmla="*/ 577373 h 4860733"/>
              <a:gd name="connsiteX1842" fmla="*/ 941166 w 4853691"/>
              <a:gd name="connsiteY1842" fmla="*/ 617273 h 4860733"/>
              <a:gd name="connsiteX1843" fmla="*/ 833201 w 4853691"/>
              <a:gd name="connsiteY1843" fmla="*/ 758096 h 4860733"/>
              <a:gd name="connsiteX1844" fmla="*/ 835549 w 4853691"/>
              <a:gd name="connsiteY1844" fmla="*/ 753402 h 4860733"/>
              <a:gd name="connsiteX1845" fmla="*/ 844937 w 4853691"/>
              <a:gd name="connsiteY1845" fmla="*/ 739320 h 4860733"/>
              <a:gd name="connsiteX1846" fmla="*/ 866060 w 4853691"/>
              <a:gd name="connsiteY1846" fmla="*/ 706461 h 4860733"/>
              <a:gd name="connsiteX1847" fmla="*/ 877795 w 4853691"/>
              <a:gd name="connsiteY1847" fmla="*/ 690032 h 4860733"/>
              <a:gd name="connsiteX1848" fmla="*/ 901266 w 4853691"/>
              <a:gd name="connsiteY1848" fmla="*/ 657173 h 4860733"/>
              <a:gd name="connsiteX1849" fmla="*/ 910654 w 4853691"/>
              <a:gd name="connsiteY1849" fmla="*/ 645438 h 4860733"/>
              <a:gd name="connsiteX1850" fmla="*/ 941166 w 4853691"/>
              <a:gd name="connsiteY1850" fmla="*/ 605538 h 4860733"/>
              <a:gd name="connsiteX1851" fmla="*/ 952901 w 4853691"/>
              <a:gd name="connsiteY1851" fmla="*/ 591456 h 4860733"/>
              <a:gd name="connsiteX1852" fmla="*/ 976371 w 4853691"/>
              <a:gd name="connsiteY1852" fmla="*/ 563291 h 4860733"/>
              <a:gd name="connsiteX1853" fmla="*/ 985760 w 4853691"/>
              <a:gd name="connsiteY1853" fmla="*/ 551556 h 4860733"/>
              <a:gd name="connsiteX1854" fmla="*/ 1051477 w 4853691"/>
              <a:gd name="connsiteY1854" fmla="*/ 481145 h 4860733"/>
              <a:gd name="connsiteX1855" fmla="*/ 1056171 w 4853691"/>
              <a:gd name="connsiteY1855" fmla="*/ 476450 h 4860733"/>
              <a:gd name="connsiteX1856" fmla="*/ 1084336 w 4853691"/>
              <a:gd name="connsiteY1856" fmla="*/ 443592 h 4860733"/>
              <a:gd name="connsiteX1857" fmla="*/ 1307305 w 4853691"/>
              <a:gd name="connsiteY1857" fmla="*/ 305116 h 4860733"/>
              <a:gd name="connsiteX1858" fmla="*/ 1342511 w 4853691"/>
              <a:gd name="connsiteY1858" fmla="*/ 288687 h 4860733"/>
              <a:gd name="connsiteX1859" fmla="*/ 1347205 w 4853691"/>
              <a:gd name="connsiteY1859" fmla="*/ 286340 h 4860733"/>
              <a:gd name="connsiteX1860" fmla="*/ 1361287 w 4853691"/>
              <a:gd name="connsiteY1860" fmla="*/ 281646 h 4860733"/>
              <a:gd name="connsiteX1861" fmla="*/ 1375369 w 4853691"/>
              <a:gd name="connsiteY1861" fmla="*/ 276951 h 4860733"/>
              <a:gd name="connsiteX1862" fmla="*/ 1398840 w 4853691"/>
              <a:gd name="connsiteY1862" fmla="*/ 269910 h 4860733"/>
              <a:gd name="connsiteX1863" fmla="*/ 1415269 w 4853691"/>
              <a:gd name="connsiteY1863" fmla="*/ 265216 h 4860733"/>
              <a:gd name="connsiteX1864" fmla="*/ 1438739 w 4853691"/>
              <a:gd name="connsiteY1864" fmla="*/ 260522 h 4860733"/>
              <a:gd name="connsiteX1865" fmla="*/ 1457516 w 4853691"/>
              <a:gd name="connsiteY1865" fmla="*/ 258175 h 4860733"/>
              <a:gd name="connsiteX1866" fmla="*/ 1476292 w 4853691"/>
              <a:gd name="connsiteY1866" fmla="*/ 255828 h 4860733"/>
              <a:gd name="connsiteX1867" fmla="*/ 1516192 w 4853691"/>
              <a:gd name="connsiteY1867" fmla="*/ 253481 h 4860733"/>
              <a:gd name="connsiteX1868" fmla="*/ 1556092 w 4853691"/>
              <a:gd name="connsiteY1868" fmla="*/ 255828 h 4860733"/>
              <a:gd name="connsiteX1869" fmla="*/ 1567827 w 4853691"/>
              <a:gd name="connsiteY1869" fmla="*/ 258175 h 4860733"/>
              <a:gd name="connsiteX1870" fmla="*/ 1593645 w 4853691"/>
              <a:gd name="connsiteY1870" fmla="*/ 260522 h 4860733"/>
              <a:gd name="connsiteX1871" fmla="*/ 1610074 w 4853691"/>
              <a:gd name="connsiteY1871" fmla="*/ 262869 h 4860733"/>
              <a:gd name="connsiteX1872" fmla="*/ 1631197 w 4853691"/>
              <a:gd name="connsiteY1872" fmla="*/ 267563 h 4860733"/>
              <a:gd name="connsiteX1873" fmla="*/ 1640586 w 4853691"/>
              <a:gd name="connsiteY1873" fmla="*/ 269910 h 4860733"/>
              <a:gd name="connsiteX1874" fmla="*/ 1631197 w 4853691"/>
              <a:gd name="connsiteY1874" fmla="*/ 274604 h 4860733"/>
              <a:gd name="connsiteX1875" fmla="*/ 1619462 w 4853691"/>
              <a:gd name="connsiteY1875" fmla="*/ 281646 h 4860733"/>
              <a:gd name="connsiteX1876" fmla="*/ 1579562 w 4853691"/>
              <a:gd name="connsiteY1876" fmla="*/ 307463 h 4860733"/>
              <a:gd name="connsiteX1877" fmla="*/ 1567827 w 4853691"/>
              <a:gd name="connsiteY1877" fmla="*/ 314504 h 4860733"/>
              <a:gd name="connsiteX1878" fmla="*/ 1563133 w 4853691"/>
              <a:gd name="connsiteY1878" fmla="*/ 319198 h 4860733"/>
              <a:gd name="connsiteX1879" fmla="*/ 1549051 w 4853691"/>
              <a:gd name="connsiteY1879" fmla="*/ 323892 h 4860733"/>
              <a:gd name="connsiteX1880" fmla="*/ 1509151 w 4853691"/>
              <a:gd name="connsiteY1880" fmla="*/ 340322 h 4860733"/>
              <a:gd name="connsiteX1881" fmla="*/ 1490375 w 4853691"/>
              <a:gd name="connsiteY1881" fmla="*/ 349710 h 4860733"/>
              <a:gd name="connsiteX1882" fmla="*/ 1450475 w 4853691"/>
              <a:gd name="connsiteY1882" fmla="*/ 368486 h 4860733"/>
              <a:gd name="connsiteX1883" fmla="*/ 1434045 w 4853691"/>
              <a:gd name="connsiteY1883" fmla="*/ 375527 h 4860733"/>
              <a:gd name="connsiteX1884" fmla="*/ 1391799 w 4853691"/>
              <a:gd name="connsiteY1884" fmla="*/ 396651 h 4860733"/>
              <a:gd name="connsiteX1885" fmla="*/ 1375369 w 4853691"/>
              <a:gd name="connsiteY1885" fmla="*/ 403692 h 4860733"/>
              <a:gd name="connsiteX1886" fmla="*/ 1333122 w 4853691"/>
              <a:gd name="connsiteY1886" fmla="*/ 424815 h 4860733"/>
              <a:gd name="connsiteX1887" fmla="*/ 1319040 w 4853691"/>
              <a:gd name="connsiteY1887" fmla="*/ 431857 h 4860733"/>
              <a:gd name="connsiteX1888" fmla="*/ 1269752 w 4853691"/>
              <a:gd name="connsiteY1888" fmla="*/ 457674 h 4860733"/>
              <a:gd name="connsiteX1889" fmla="*/ 1267405 w 4853691"/>
              <a:gd name="connsiteY1889" fmla="*/ 460021 h 4860733"/>
              <a:gd name="connsiteX1890" fmla="*/ 1267405 w 4853691"/>
              <a:gd name="connsiteY1890" fmla="*/ 457674 h 4860733"/>
              <a:gd name="connsiteX1891" fmla="*/ 1267405 w 4853691"/>
              <a:gd name="connsiteY1891" fmla="*/ 457674 h 4860733"/>
              <a:gd name="connsiteX1892" fmla="*/ 1265058 w 4853691"/>
              <a:gd name="connsiteY1892" fmla="*/ 443592 h 4860733"/>
              <a:gd name="connsiteX1893" fmla="*/ 1265058 w 4853691"/>
              <a:gd name="connsiteY1893" fmla="*/ 441245 h 4860733"/>
              <a:gd name="connsiteX1894" fmla="*/ 1262711 w 4853691"/>
              <a:gd name="connsiteY1894" fmla="*/ 429510 h 4860733"/>
              <a:gd name="connsiteX1895" fmla="*/ 1262711 w 4853691"/>
              <a:gd name="connsiteY1895" fmla="*/ 427162 h 4860733"/>
              <a:gd name="connsiteX1896" fmla="*/ 1260364 w 4853691"/>
              <a:gd name="connsiteY1896" fmla="*/ 417774 h 4860733"/>
              <a:gd name="connsiteX1897" fmla="*/ 1260364 w 4853691"/>
              <a:gd name="connsiteY1897" fmla="*/ 413080 h 4860733"/>
              <a:gd name="connsiteX1898" fmla="*/ 1258017 w 4853691"/>
              <a:gd name="connsiteY1898" fmla="*/ 403692 h 4860733"/>
              <a:gd name="connsiteX1899" fmla="*/ 1258017 w 4853691"/>
              <a:gd name="connsiteY1899" fmla="*/ 398998 h 4860733"/>
              <a:gd name="connsiteX1900" fmla="*/ 1255670 w 4853691"/>
              <a:gd name="connsiteY1900" fmla="*/ 391957 h 4860733"/>
              <a:gd name="connsiteX1901" fmla="*/ 1255670 w 4853691"/>
              <a:gd name="connsiteY1901" fmla="*/ 387263 h 4860733"/>
              <a:gd name="connsiteX1902" fmla="*/ 1253323 w 4853691"/>
              <a:gd name="connsiteY1902" fmla="*/ 380222 h 4860733"/>
              <a:gd name="connsiteX1903" fmla="*/ 1253323 w 4853691"/>
              <a:gd name="connsiteY1903" fmla="*/ 375527 h 4860733"/>
              <a:gd name="connsiteX1904" fmla="*/ 1250976 w 4853691"/>
              <a:gd name="connsiteY1904" fmla="*/ 370833 h 4860733"/>
              <a:gd name="connsiteX1905" fmla="*/ 1250976 w 4853691"/>
              <a:gd name="connsiteY1905" fmla="*/ 366139 h 4860733"/>
              <a:gd name="connsiteX1906" fmla="*/ 1248629 w 4853691"/>
              <a:gd name="connsiteY1906" fmla="*/ 361445 h 4860733"/>
              <a:gd name="connsiteX1907" fmla="*/ 1246282 w 4853691"/>
              <a:gd name="connsiteY1907" fmla="*/ 359098 h 4860733"/>
              <a:gd name="connsiteX1908" fmla="*/ 1243935 w 4853691"/>
              <a:gd name="connsiteY1908" fmla="*/ 354404 h 4860733"/>
              <a:gd name="connsiteX1909" fmla="*/ 1241588 w 4853691"/>
              <a:gd name="connsiteY1909" fmla="*/ 352057 h 4860733"/>
              <a:gd name="connsiteX1910" fmla="*/ 1241588 w 4853691"/>
              <a:gd name="connsiteY1910" fmla="*/ 349710 h 4860733"/>
              <a:gd name="connsiteX1911" fmla="*/ 1248629 w 4853691"/>
              <a:gd name="connsiteY1911" fmla="*/ 335628 h 4860733"/>
              <a:gd name="connsiteX1912" fmla="*/ 1246282 w 4853691"/>
              <a:gd name="connsiteY1912" fmla="*/ 326239 h 4860733"/>
              <a:gd name="connsiteX1913" fmla="*/ 1283834 w 4853691"/>
              <a:gd name="connsiteY1913" fmla="*/ 305116 h 4860733"/>
              <a:gd name="connsiteX1914" fmla="*/ 1307305 w 4853691"/>
              <a:gd name="connsiteY1914" fmla="*/ 305116 h 4860733"/>
              <a:gd name="connsiteX1915" fmla="*/ 1699262 w 4853691"/>
              <a:gd name="connsiteY1915" fmla="*/ 241746 h 4860733"/>
              <a:gd name="connsiteX1916" fmla="*/ 1703956 w 4853691"/>
              <a:gd name="connsiteY1916" fmla="*/ 239399 h 4860733"/>
              <a:gd name="connsiteX1917" fmla="*/ 1699262 w 4853691"/>
              <a:gd name="connsiteY1917" fmla="*/ 241746 h 4860733"/>
              <a:gd name="connsiteX1918" fmla="*/ 1692220 w 4853691"/>
              <a:gd name="connsiteY1918" fmla="*/ 253481 h 4860733"/>
              <a:gd name="connsiteX1919" fmla="*/ 1682832 w 4853691"/>
              <a:gd name="connsiteY1919" fmla="*/ 265216 h 4860733"/>
              <a:gd name="connsiteX1920" fmla="*/ 1671097 w 4853691"/>
              <a:gd name="connsiteY1920" fmla="*/ 260522 h 4860733"/>
              <a:gd name="connsiteX1921" fmla="*/ 1666403 w 4853691"/>
              <a:gd name="connsiteY1921" fmla="*/ 260522 h 4860733"/>
              <a:gd name="connsiteX1922" fmla="*/ 1678138 w 4853691"/>
              <a:gd name="connsiteY1922" fmla="*/ 253481 h 4860733"/>
              <a:gd name="connsiteX1923" fmla="*/ 1699262 w 4853691"/>
              <a:gd name="connsiteY1923" fmla="*/ 241746 h 4860733"/>
              <a:gd name="connsiteX1924" fmla="*/ 1739161 w 4853691"/>
              <a:gd name="connsiteY1924" fmla="*/ 204193 h 4860733"/>
              <a:gd name="connsiteX1925" fmla="*/ 1753244 w 4853691"/>
              <a:gd name="connsiteY1925" fmla="*/ 190111 h 4860733"/>
              <a:gd name="connsiteX1926" fmla="*/ 1762632 w 4853691"/>
              <a:gd name="connsiteY1926" fmla="*/ 183070 h 4860733"/>
              <a:gd name="connsiteX1927" fmla="*/ 1779061 w 4853691"/>
              <a:gd name="connsiteY1927" fmla="*/ 168987 h 4860733"/>
              <a:gd name="connsiteX1928" fmla="*/ 1786102 w 4853691"/>
              <a:gd name="connsiteY1928" fmla="*/ 164293 h 4860733"/>
              <a:gd name="connsiteX1929" fmla="*/ 1807226 w 4853691"/>
              <a:gd name="connsiteY1929" fmla="*/ 150211 h 4860733"/>
              <a:gd name="connsiteX1930" fmla="*/ 1811920 w 4853691"/>
              <a:gd name="connsiteY1930" fmla="*/ 147864 h 4860733"/>
              <a:gd name="connsiteX1931" fmla="*/ 1833043 w 4853691"/>
              <a:gd name="connsiteY1931" fmla="*/ 133782 h 4860733"/>
              <a:gd name="connsiteX1932" fmla="*/ 1833043 w 4853691"/>
              <a:gd name="connsiteY1932" fmla="*/ 133782 h 4860733"/>
              <a:gd name="connsiteX1933" fmla="*/ 1879984 w 4853691"/>
              <a:gd name="connsiteY1933" fmla="*/ 105617 h 4860733"/>
              <a:gd name="connsiteX1934" fmla="*/ 1980907 w 4853691"/>
              <a:gd name="connsiteY1934" fmla="*/ 86841 h 4860733"/>
              <a:gd name="connsiteX1935" fmla="*/ 1999684 w 4853691"/>
              <a:gd name="connsiteY1935" fmla="*/ 84494 h 4860733"/>
              <a:gd name="connsiteX1936" fmla="*/ 2023154 w 4853691"/>
              <a:gd name="connsiteY1936" fmla="*/ 82147 h 4860733"/>
              <a:gd name="connsiteX1937" fmla="*/ 2060707 w 4853691"/>
              <a:gd name="connsiteY1937" fmla="*/ 77453 h 4860733"/>
              <a:gd name="connsiteX1938" fmla="*/ 2084177 w 4853691"/>
              <a:gd name="connsiteY1938" fmla="*/ 75105 h 4860733"/>
              <a:gd name="connsiteX1939" fmla="*/ 2105301 w 4853691"/>
              <a:gd name="connsiteY1939" fmla="*/ 72758 h 4860733"/>
              <a:gd name="connsiteX1940" fmla="*/ 2105301 w 4853691"/>
              <a:gd name="connsiteY1940" fmla="*/ 75105 h 4860733"/>
              <a:gd name="connsiteX1941" fmla="*/ 2091218 w 4853691"/>
              <a:gd name="connsiteY1941" fmla="*/ 79800 h 4860733"/>
              <a:gd name="connsiteX1942" fmla="*/ 2067748 w 4853691"/>
              <a:gd name="connsiteY1942" fmla="*/ 86841 h 4860733"/>
              <a:gd name="connsiteX1943" fmla="*/ 2039583 w 4853691"/>
              <a:gd name="connsiteY1943" fmla="*/ 96229 h 4860733"/>
              <a:gd name="connsiteX1944" fmla="*/ 2013766 w 4853691"/>
              <a:gd name="connsiteY1944" fmla="*/ 103270 h 4860733"/>
              <a:gd name="connsiteX1945" fmla="*/ 1985601 w 4853691"/>
              <a:gd name="connsiteY1945" fmla="*/ 112658 h 4860733"/>
              <a:gd name="connsiteX1946" fmla="*/ 1959784 w 4853691"/>
              <a:gd name="connsiteY1946" fmla="*/ 122046 h 4860733"/>
              <a:gd name="connsiteX1947" fmla="*/ 1929272 w 4853691"/>
              <a:gd name="connsiteY1947" fmla="*/ 133782 h 4860733"/>
              <a:gd name="connsiteX1948" fmla="*/ 1905802 w 4853691"/>
              <a:gd name="connsiteY1948" fmla="*/ 143170 h 4860733"/>
              <a:gd name="connsiteX1949" fmla="*/ 1875290 w 4853691"/>
              <a:gd name="connsiteY1949" fmla="*/ 157252 h 4860733"/>
              <a:gd name="connsiteX1950" fmla="*/ 1851820 w 4853691"/>
              <a:gd name="connsiteY1950" fmla="*/ 166640 h 4860733"/>
              <a:gd name="connsiteX1951" fmla="*/ 1818961 w 4853691"/>
              <a:gd name="connsiteY1951" fmla="*/ 180723 h 4860733"/>
              <a:gd name="connsiteX1952" fmla="*/ 1797838 w 4853691"/>
              <a:gd name="connsiteY1952" fmla="*/ 190111 h 4860733"/>
              <a:gd name="connsiteX1953" fmla="*/ 1762632 w 4853691"/>
              <a:gd name="connsiteY1953" fmla="*/ 208887 h 4860733"/>
              <a:gd name="connsiteX1954" fmla="*/ 1743856 w 4853691"/>
              <a:gd name="connsiteY1954" fmla="*/ 218275 h 4860733"/>
              <a:gd name="connsiteX1955" fmla="*/ 1718038 w 4853691"/>
              <a:gd name="connsiteY1955" fmla="*/ 232358 h 4860733"/>
              <a:gd name="connsiteX1956" fmla="*/ 1722732 w 4853691"/>
              <a:gd name="connsiteY1956" fmla="*/ 227664 h 4860733"/>
              <a:gd name="connsiteX1957" fmla="*/ 1734467 w 4853691"/>
              <a:gd name="connsiteY1957" fmla="*/ 215928 h 4860733"/>
              <a:gd name="connsiteX1958" fmla="*/ 1739161 w 4853691"/>
              <a:gd name="connsiteY1958" fmla="*/ 204193 h 4860733"/>
              <a:gd name="connsiteX1959" fmla="*/ 2180406 w 4853691"/>
              <a:gd name="connsiteY1959" fmla="*/ 58676 h 4860733"/>
              <a:gd name="connsiteX1960" fmla="*/ 2217959 w 4853691"/>
              <a:gd name="connsiteY1960" fmla="*/ 51635 h 4860733"/>
              <a:gd name="connsiteX1961" fmla="*/ 2236735 w 4853691"/>
              <a:gd name="connsiteY1961" fmla="*/ 49288 h 4860733"/>
              <a:gd name="connsiteX1962" fmla="*/ 2290717 w 4853691"/>
              <a:gd name="connsiteY1962" fmla="*/ 42247 h 4860733"/>
              <a:gd name="connsiteX1963" fmla="*/ 2293064 w 4853691"/>
              <a:gd name="connsiteY1963" fmla="*/ 42247 h 4860733"/>
              <a:gd name="connsiteX1964" fmla="*/ 2330617 w 4853691"/>
              <a:gd name="connsiteY1964" fmla="*/ 37553 h 4860733"/>
              <a:gd name="connsiteX1965" fmla="*/ 2349394 w 4853691"/>
              <a:gd name="connsiteY1965" fmla="*/ 53982 h 4860733"/>
              <a:gd name="connsiteX1966" fmla="*/ 2361129 w 4853691"/>
              <a:gd name="connsiteY1966" fmla="*/ 49288 h 4860733"/>
              <a:gd name="connsiteX1967" fmla="*/ 2368170 w 4853691"/>
              <a:gd name="connsiteY1967" fmla="*/ 58676 h 4860733"/>
              <a:gd name="connsiteX1968" fmla="*/ 2370517 w 4853691"/>
              <a:gd name="connsiteY1968" fmla="*/ 61023 h 4860733"/>
              <a:gd name="connsiteX1969" fmla="*/ 2379905 w 4853691"/>
              <a:gd name="connsiteY1969" fmla="*/ 77453 h 4860733"/>
              <a:gd name="connsiteX1970" fmla="*/ 2382252 w 4853691"/>
              <a:gd name="connsiteY1970" fmla="*/ 82147 h 4860733"/>
              <a:gd name="connsiteX1971" fmla="*/ 2386946 w 4853691"/>
              <a:gd name="connsiteY1971" fmla="*/ 91535 h 4860733"/>
              <a:gd name="connsiteX1972" fmla="*/ 2379905 w 4853691"/>
              <a:gd name="connsiteY1972" fmla="*/ 91535 h 4860733"/>
              <a:gd name="connsiteX1973" fmla="*/ 2344699 w 4853691"/>
              <a:gd name="connsiteY1973" fmla="*/ 96229 h 4860733"/>
              <a:gd name="connsiteX1974" fmla="*/ 2328270 w 4853691"/>
              <a:gd name="connsiteY1974" fmla="*/ 98576 h 4860733"/>
              <a:gd name="connsiteX1975" fmla="*/ 2293064 w 4853691"/>
              <a:gd name="connsiteY1975" fmla="*/ 103270 h 4860733"/>
              <a:gd name="connsiteX1976" fmla="*/ 2278982 w 4853691"/>
              <a:gd name="connsiteY1976" fmla="*/ 105617 h 4860733"/>
              <a:gd name="connsiteX1977" fmla="*/ 2243776 w 4853691"/>
              <a:gd name="connsiteY1977" fmla="*/ 110311 h 4860733"/>
              <a:gd name="connsiteX1978" fmla="*/ 2227347 w 4853691"/>
              <a:gd name="connsiteY1978" fmla="*/ 112658 h 4860733"/>
              <a:gd name="connsiteX1979" fmla="*/ 2215612 w 4853691"/>
              <a:gd name="connsiteY1979" fmla="*/ 115005 h 4860733"/>
              <a:gd name="connsiteX1980" fmla="*/ 2210918 w 4853691"/>
              <a:gd name="connsiteY1980" fmla="*/ 112658 h 4860733"/>
              <a:gd name="connsiteX1981" fmla="*/ 2199183 w 4853691"/>
              <a:gd name="connsiteY1981" fmla="*/ 105617 h 4860733"/>
              <a:gd name="connsiteX1982" fmla="*/ 2187447 w 4853691"/>
              <a:gd name="connsiteY1982" fmla="*/ 98576 h 4860733"/>
              <a:gd name="connsiteX1983" fmla="*/ 2178059 w 4853691"/>
              <a:gd name="connsiteY1983" fmla="*/ 93882 h 4860733"/>
              <a:gd name="connsiteX1984" fmla="*/ 2166324 w 4853691"/>
              <a:gd name="connsiteY1984" fmla="*/ 86841 h 4860733"/>
              <a:gd name="connsiteX1985" fmla="*/ 2156936 w 4853691"/>
              <a:gd name="connsiteY1985" fmla="*/ 79800 h 4860733"/>
              <a:gd name="connsiteX1986" fmla="*/ 2145201 w 4853691"/>
              <a:gd name="connsiteY1986" fmla="*/ 75105 h 4860733"/>
              <a:gd name="connsiteX1987" fmla="*/ 2140506 w 4853691"/>
              <a:gd name="connsiteY1987" fmla="*/ 72758 h 4860733"/>
              <a:gd name="connsiteX1988" fmla="*/ 2142854 w 4853691"/>
              <a:gd name="connsiteY1988" fmla="*/ 65717 h 4860733"/>
              <a:gd name="connsiteX1989" fmla="*/ 2142854 w 4853691"/>
              <a:gd name="connsiteY1989" fmla="*/ 63370 h 4860733"/>
              <a:gd name="connsiteX1990" fmla="*/ 2156936 w 4853691"/>
              <a:gd name="connsiteY1990" fmla="*/ 61023 h 4860733"/>
              <a:gd name="connsiteX1991" fmla="*/ 2180406 w 4853691"/>
              <a:gd name="connsiteY1991" fmla="*/ 58676 h 4860733"/>
              <a:gd name="connsiteX1992" fmla="*/ 2412764 w 4853691"/>
              <a:gd name="connsiteY1992" fmla="*/ 28165 h 4860733"/>
              <a:gd name="connsiteX1993" fmla="*/ 2415111 w 4853691"/>
              <a:gd name="connsiteY1993" fmla="*/ 28165 h 4860733"/>
              <a:gd name="connsiteX1994" fmla="*/ 2426846 w 4853691"/>
              <a:gd name="connsiteY1994" fmla="*/ 32859 h 4860733"/>
              <a:gd name="connsiteX1995" fmla="*/ 2431540 w 4853691"/>
              <a:gd name="connsiteY1995" fmla="*/ 35206 h 4860733"/>
              <a:gd name="connsiteX1996" fmla="*/ 2433887 w 4853691"/>
              <a:gd name="connsiteY1996" fmla="*/ 37553 h 4860733"/>
              <a:gd name="connsiteX1997" fmla="*/ 2419805 w 4853691"/>
              <a:gd name="connsiteY1997" fmla="*/ 35206 h 4860733"/>
              <a:gd name="connsiteX1998" fmla="*/ 2389293 w 4853691"/>
              <a:gd name="connsiteY1998" fmla="*/ 32859 h 4860733"/>
              <a:gd name="connsiteX1999" fmla="*/ 2368170 w 4853691"/>
              <a:gd name="connsiteY1999" fmla="*/ 30512 h 4860733"/>
              <a:gd name="connsiteX2000" fmla="*/ 2368170 w 4853691"/>
              <a:gd name="connsiteY2000" fmla="*/ 30512 h 4860733"/>
              <a:gd name="connsiteX2001" fmla="*/ 2368170 w 4853691"/>
              <a:gd name="connsiteY2001" fmla="*/ 28165 h 4860733"/>
              <a:gd name="connsiteX2002" fmla="*/ 2405723 w 4853691"/>
              <a:gd name="connsiteY2002" fmla="*/ 23470 h 4860733"/>
              <a:gd name="connsiteX2003" fmla="*/ 2412764 w 4853691"/>
              <a:gd name="connsiteY2003" fmla="*/ 28165 h 4860733"/>
              <a:gd name="connsiteX2004" fmla="*/ 2483175 w 4853691"/>
              <a:gd name="connsiteY2004" fmla="*/ 46941 h 4860733"/>
              <a:gd name="connsiteX2005" fmla="*/ 2520728 w 4853691"/>
              <a:gd name="connsiteY2005" fmla="*/ 51635 h 4860733"/>
              <a:gd name="connsiteX2006" fmla="*/ 2551239 w 4853691"/>
              <a:gd name="connsiteY2006" fmla="*/ 56329 h 4860733"/>
              <a:gd name="connsiteX2007" fmla="*/ 2591139 w 4853691"/>
              <a:gd name="connsiteY2007" fmla="*/ 63370 h 4860733"/>
              <a:gd name="connsiteX2008" fmla="*/ 2616957 w 4853691"/>
              <a:gd name="connsiteY2008" fmla="*/ 68064 h 4860733"/>
              <a:gd name="connsiteX2009" fmla="*/ 2663898 w 4853691"/>
              <a:gd name="connsiteY2009" fmla="*/ 77453 h 4860733"/>
              <a:gd name="connsiteX2010" fmla="*/ 2616957 w 4853691"/>
              <a:gd name="connsiteY2010" fmla="*/ 77453 h 4860733"/>
              <a:gd name="connsiteX2011" fmla="*/ 2548892 w 4853691"/>
              <a:gd name="connsiteY2011" fmla="*/ 77453 h 4860733"/>
              <a:gd name="connsiteX2012" fmla="*/ 2534810 w 4853691"/>
              <a:gd name="connsiteY2012" fmla="*/ 77453 h 4860733"/>
              <a:gd name="connsiteX2013" fmla="*/ 2499605 w 4853691"/>
              <a:gd name="connsiteY2013" fmla="*/ 79800 h 4860733"/>
              <a:gd name="connsiteX2014" fmla="*/ 2480828 w 4853691"/>
              <a:gd name="connsiteY2014" fmla="*/ 61023 h 4860733"/>
              <a:gd name="connsiteX2015" fmla="*/ 2469093 w 4853691"/>
              <a:gd name="connsiteY2015" fmla="*/ 65717 h 4860733"/>
              <a:gd name="connsiteX2016" fmla="*/ 2469093 w 4853691"/>
              <a:gd name="connsiteY2016" fmla="*/ 65717 h 4860733"/>
              <a:gd name="connsiteX2017" fmla="*/ 2464399 w 4853691"/>
              <a:gd name="connsiteY2017" fmla="*/ 61023 h 4860733"/>
              <a:gd name="connsiteX2018" fmla="*/ 2455011 w 4853691"/>
              <a:gd name="connsiteY2018" fmla="*/ 51635 h 4860733"/>
              <a:gd name="connsiteX2019" fmla="*/ 2450317 w 4853691"/>
              <a:gd name="connsiteY2019" fmla="*/ 46941 h 4860733"/>
              <a:gd name="connsiteX2020" fmla="*/ 2443275 w 4853691"/>
              <a:gd name="connsiteY2020" fmla="*/ 42247 h 4860733"/>
              <a:gd name="connsiteX2021" fmla="*/ 2452664 w 4853691"/>
              <a:gd name="connsiteY2021" fmla="*/ 42247 h 4860733"/>
              <a:gd name="connsiteX2022" fmla="*/ 2483175 w 4853691"/>
              <a:gd name="connsiteY2022" fmla="*/ 46941 h 4860733"/>
              <a:gd name="connsiteX2023" fmla="*/ 2722574 w 4853691"/>
              <a:gd name="connsiteY2023" fmla="*/ 82147 h 4860733"/>
              <a:gd name="connsiteX2024" fmla="*/ 2741350 w 4853691"/>
              <a:gd name="connsiteY2024" fmla="*/ 84494 h 4860733"/>
              <a:gd name="connsiteX2025" fmla="*/ 2774209 w 4853691"/>
              <a:gd name="connsiteY2025" fmla="*/ 86841 h 4860733"/>
              <a:gd name="connsiteX2026" fmla="*/ 2795332 w 4853691"/>
              <a:gd name="connsiteY2026" fmla="*/ 89188 h 4860733"/>
              <a:gd name="connsiteX2027" fmla="*/ 2828191 w 4853691"/>
              <a:gd name="connsiteY2027" fmla="*/ 91535 h 4860733"/>
              <a:gd name="connsiteX2028" fmla="*/ 2849314 w 4853691"/>
              <a:gd name="connsiteY2028" fmla="*/ 93882 h 4860733"/>
              <a:gd name="connsiteX2029" fmla="*/ 2879826 w 4853691"/>
              <a:gd name="connsiteY2029" fmla="*/ 96229 h 4860733"/>
              <a:gd name="connsiteX2030" fmla="*/ 2903296 w 4853691"/>
              <a:gd name="connsiteY2030" fmla="*/ 98576 h 4860733"/>
              <a:gd name="connsiteX2031" fmla="*/ 2933808 w 4853691"/>
              <a:gd name="connsiteY2031" fmla="*/ 103270 h 4860733"/>
              <a:gd name="connsiteX2032" fmla="*/ 2957279 w 4853691"/>
              <a:gd name="connsiteY2032" fmla="*/ 107964 h 4860733"/>
              <a:gd name="connsiteX2033" fmla="*/ 2985443 w 4853691"/>
              <a:gd name="connsiteY2033" fmla="*/ 112658 h 4860733"/>
              <a:gd name="connsiteX2034" fmla="*/ 3008914 w 4853691"/>
              <a:gd name="connsiteY2034" fmla="*/ 117352 h 4860733"/>
              <a:gd name="connsiteX2035" fmla="*/ 3020649 w 4853691"/>
              <a:gd name="connsiteY2035" fmla="*/ 119699 h 4860733"/>
              <a:gd name="connsiteX2036" fmla="*/ 3020649 w 4853691"/>
              <a:gd name="connsiteY2036" fmla="*/ 122046 h 4860733"/>
              <a:gd name="connsiteX2037" fmla="*/ 3020649 w 4853691"/>
              <a:gd name="connsiteY2037" fmla="*/ 122046 h 4860733"/>
              <a:gd name="connsiteX2038" fmla="*/ 3015955 w 4853691"/>
              <a:gd name="connsiteY2038" fmla="*/ 122046 h 4860733"/>
              <a:gd name="connsiteX2039" fmla="*/ 2994831 w 4853691"/>
              <a:gd name="connsiteY2039" fmla="*/ 124393 h 4860733"/>
              <a:gd name="connsiteX2040" fmla="*/ 2973708 w 4853691"/>
              <a:gd name="connsiteY2040" fmla="*/ 126741 h 4860733"/>
              <a:gd name="connsiteX2041" fmla="*/ 2952585 w 4853691"/>
              <a:gd name="connsiteY2041" fmla="*/ 129088 h 4860733"/>
              <a:gd name="connsiteX2042" fmla="*/ 2929114 w 4853691"/>
              <a:gd name="connsiteY2042" fmla="*/ 133782 h 4860733"/>
              <a:gd name="connsiteX2043" fmla="*/ 2910338 w 4853691"/>
              <a:gd name="connsiteY2043" fmla="*/ 138476 h 4860733"/>
              <a:gd name="connsiteX2044" fmla="*/ 2893908 w 4853691"/>
              <a:gd name="connsiteY2044" fmla="*/ 143170 h 4860733"/>
              <a:gd name="connsiteX2045" fmla="*/ 2830538 w 4853691"/>
              <a:gd name="connsiteY2045" fmla="*/ 122046 h 4860733"/>
              <a:gd name="connsiteX2046" fmla="*/ 2804721 w 4853691"/>
              <a:gd name="connsiteY2046" fmla="*/ 115005 h 4860733"/>
              <a:gd name="connsiteX2047" fmla="*/ 2760127 w 4853691"/>
              <a:gd name="connsiteY2047" fmla="*/ 100923 h 4860733"/>
              <a:gd name="connsiteX2048" fmla="*/ 2731962 w 4853691"/>
              <a:gd name="connsiteY2048" fmla="*/ 93882 h 4860733"/>
              <a:gd name="connsiteX2049" fmla="*/ 2692062 w 4853691"/>
              <a:gd name="connsiteY2049" fmla="*/ 82147 h 4860733"/>
              <a:gd name="connsiteX2050" fmla="*/ 2680327 w 4853691"/>
              <a:gd name="connsiteY2050" fmla="*/ 79800 h 4860733"/>
              <a:gd name="connsiteX2051" fmla="*/ 2687368 w 4853691"/>
              <a:gd name="connsiteY2051" fmla="*/ 79800 h 4860733"/>
              <a:gd name="connsiteX2052" fmla="*/ 2722574 w 4853691"/>
              <a:gd name="connsiteY2052" fmla="*/ 82147 h 4860733"/>
              <a:gd name="connsiteX2053" fmla="*/ 3072284 w 4853691"/>
              <a:gd name="connsiteY2053" fmla="*/ 122046 h 4860733"/>
              <a:gd name="connsiteX2054" fmla="*/ 3088713 w 4853691"/>
              <a:gd name="connsiteY2054" fmla="*/ 122046 h 4860733"/>
              <a:gd name="connsiteX2055" fmla="*/ 3098101 w 4853691"/>
              <a:gd name="connsiteY2055" fmla="*/ 122046 h 4860733"/>
              <a:gd name="connsiteX2056" fmla="*/ 3112184 w 4853691"/>
              <a:gd name="connsiteY2056" fmla="*/ 124393 h 4860733"/>
              <a:gd name="connsiteX2057" fmla="*/ 3123919 w 4853691"/>
              <a:gd name="connsiteY2057" fmla="*/ 126741 h 4860733"/>
              <a:gd name="connsiteX2058" fmla="*/ 3135654 w 4853691"/>
              <a:gd name="connsiteY2058" fmla="*/ 129088 h 4860733"/>
              <a:gd name="connsiteX2059" fmla="*/ 3145042 w 4853691"/>
              <a:gd name="connsiteY2059" fmla="*/ 131435 h 4860733"/>
              <a:gd name="connsiteX2060" fmla="*/ 3154430 w 4853691"/>
              <a:gd name="connsiteY2060" fmla="*/ 136129 h 4860733"/>
              <a:gd name="connsiteX2061" fmla="*/ 3161472 w 4853691"/>
              <a:gd name="connsiteY2061" fmla="*/ 138476 h 4860733"/>
              <a:gd name="connsiteX2062" fmla="*/ 3180248 w 4853691"/>
              <a:gd name="connsiteY2062" fmla="*/ 147864 h 4860733"/>
              <a:gd name="connsiteX2063" fmla="*/ 3189636 w 4853691"/>
              <a:gd name="connsiteY2063" fmla="*/ 152558 h 4860733"/>
              <a:gd name="connsiteX2064" fmla="*/ 3201371 w 4853691"/>
              <a:gd name="connsiteY2064" fmla="*/ 159599 h 4860733"/>
              <a:gd name="connsiteX2065" fmla="*/ 3210760 w 4853691"/>
              <a:gd name="connsiteY2065" fmla="*/ 166640 h 4860733"/>
              <a:gd name="connsiteX2066" fmla="*/ 3220148 w 4853691"/>
              <a:gd name="connsiteY2066" fmla="*/ 173681 h 4860733"/>
              <a:gd name="connsiteX2067" fmla="*/ 3229536 w 4853691"/>
              <a:gd name="connsiteY2067" fmla="*/ 180723 h 4860733"/>
              <a:gd name="connsiteX2068" fmla="*/ 3238924 w 4853691"/>
              <a:gd name="connsiteY2068" fmla="*/ 187764 h 4860733"/>
              <a:gd name="connsiteX2069" fmla="*/ 3238924 w 4853691"/>
              <a:gd name="connsiteY2069" fmla="*/ 187764 h 4860733"/>
              <a:gd name="connsiteX2070" fmla="*/ 3220148 w 4853691"/>
              <a:gd name="connsiteY2070" fmla="*/ 180723 h 4860733"/>
              <a:gd name="connsiteX2071" fmla="*/ 3199024 w 4853691"/>
              <a:gd name="connsiteY2071" fmla="*/ 171334 h 4860733"/>
              <a:gd name="connsiteX2072" fmla="*/ 3163819 w 4853691"/>
              <a:gd name="connsiteY2072" fmla="*/ 159599 h 4860733"/>
              <a:gd name="connsiteX2073" fmla="*/ 3145042 w 4853691"/>
              <a:gd name="connsiteY2073" fmla="*/ 152558 h 4860733"/>
              <a:gd name="connsiteX2074" fmla="*/ 3098101 w 4853691"/>
              <a:gd name="connsiteY2074" fmla="*/ 136129 h 4860733"/>
              <a:gd name="connsiteX2075" fmla="*/ 3091060 w 4853691"/>
              <a:gd name="connsiteY2075" fmla="*/ 133782 h 4860733"/>
              <a:gd name="connsiteX2076" fmla="*/ 3053508 w 4853691"/>
              <a:gd name="connsiteY2076" fmla="*/ 122046 h 4860733"/>
              <a:gd name="connsiteX2077" fmla="*/ 3053508 w 4853691"/>
              <a:gd name="connsiteY2077" fmla="*/ 117352 h 4860733"/>
              <a:gd name="connsiteX2078" fmla="*/ 3058202 w 4853691"/>
              <a:gd name="connsiteY2078" fmla="*/ 117352 h 4860733"/>
              <a:gd name="connsiteX2079" fmla="*/ 3072284 w 4853691"/>
              <a:gd name="connsiteY2079" fmla="*/ 122046 h 4860733"/>
              <a:gd name="connsiteX2080" fmla="*/ 3283518 w 4853691"/>
              <a:gd name="connsiteY2080" fmla="*/ 208887 h 4860733"/>
              <a:gd name="connsiteX2081" fmla="*/ 3314030 w 4853691"/>
              <a:gd name="connsiteY2081" fmla="*/ 222969 h 4860733"/>
              <a:gd name="connsiteX2082" fmla="*/ 3337500 w 4853691"/>
              <a:gd name="connsiteY2082" fmla="*/ 232358 h 4860733"/>
              <a:gd name="connsiteX2083" fmla="*/ 3368012 w 4853691"/>
              <a:gd name="connsiteY2083" fmla="*/ 246440 h 4860733"/>
              <a:gd name="connsiteX2084" fmla="*/ 3391482 w 4853691"/>
              <a:gd name="connsiteY2084" fmla="*/ 258175 h 4860733"/>
              <a:gd name="connsiteX2085" fmla="*/ 3421994 w 4853691"/>
              <a:gd name="connsiteY2085" fmla="*/ 272257 h 4860733"/>
              <a:gd name="connsiteX2086" fmla="*/ 3445464 w 4853691"/>
              <a:gd name="connsiteY2086" fmla="*/ 283993 h 4860733"/>
              <a:gd name="connsiteX2087" fmla="*/ 3459546 w 4853691"/>
              <a:gd name="connsiteY2087" fmla="*/ 291034 h 4860733"/>
              <a:gd name="connsiteX2088" fmla="*/ 3461894 w 4853691"/>
              <a:gd name="connsiteY2088" fmla="*/ 293381 h 4860733"/>
              <a:gd name="connsiteX2089" fmla="*/ 3471282 w 4853691"/>
              <a:gd name="connsiteY2089" fmla="*/ 302769 h 4860733"/>
              <a:gd name="connsiteX2090" fmla="*/ 3471282 w 4853691"/>
              <a:gd name="connsiteY2090" fmla="*/ 302769 h 4860733"/>
              <a:gd name="connsiteX2091" fmla="*/ 3471282 w 4853691"/>
              <a:gd name="connsiteY2091" fmla="*/ 302769 h 4860733"/>
              <a:gd name="connsiteX2092" fmla="*/ 3459546 w 4853691"/>
              <a:gd name="connsiteY2092" fmla="*/ 300422 h 4860733"/>
              <a:gd name="connsiteX2093" fmla="*/ 3440770 w 4853691"/>
              <a:gd name="connsiteY2093" fmla="*/ 298075 h 4860733"/>
              <a:gd name="connsiteX2094" fmla="*/ 3429035 w 4853691"/>
              <a:gd name="connsiteY2094" fmla="*/ 295728 h 4860733"/>
              <a:gd name="connsiteX2095" fmla="*/ 3407911 w 4853691"/>
              <a:gd name="connsiteY2095" fmla="*/ 293381 h 4860733"/>
              <a:gd name="connsiteX2096" fmla="*/ 3398523 w 4853691"/>
              <a:gd name="connsiteY2096" fmla="*/ 293381 h 4860733"/>
              <a:gd name="connsiteX2097" fmla="*/ 3368012 w 4853691"/>
              <a:gd name="connsiteY2097" fmla="*/ 293381 h 4860733"/>
              <a:gd name="connsiteX2098" fmla="*/ 3346888 w 4853691"/>
              <a:gd name="connsiteY2098" fmla="*/ 293381 h 4860733"/>
              <a:gd name="connsiteX2099" fmla="*/ 3342194 w 4853691"/>
              <a:gd name="connsiteY2099" fmla="*/ 286340 h 4860733"/>
              <a:gd name="connsiteX2100" fmla="*/ 3330459 w 4853691"/>
              <a:gd name="connsiteY2100" fmla="*/ 269910 h 4860733"/>
              <a:gd name="connsiteX2101" fmla="*/ 3323418 w 4853691"/>
              <a:gd name="connsiteY2101" fmla="*/ 260522 h 4860733"/>
              <a:gd name="connsiteX2102" fmla="*/ 3311683 w 4853691"/>
              <a:gd name="connsiteY2102" fmla="*/ 246440 h 4860733"/>
              <a:gd name="connsiteX2103" fmla="*/ 3304641 w 4853691"/>
              <a:gd name="connsiteY2103" fmla="*/ 237052 h 4860733"/>
              <a:gd name="connsiteX2104" fmla="*/ 3285865 w 4853691"/>
              <a:gd name="connsiteY2104" fmla="*/ 218275 h 4860733"/>
              <a:gd name="connsiteX2105" fmla="*/ 3278824 w 4853691"/>
              <a:gd name="connsiteY2105" fmla="*/ 211234 h 4860733"/>
              <a:gd name="connsiteX2106" fmla="*/ 3264742 w 4853691"/>
              <a:gd name="connsiteY2106" fmla="*/ 199499 h 4860733"/>
              <a:gd name="connsiteX2107" fmla="*/ 3260047 w 4853691"/>
              <a:gd name="connsiteY2107" fmla="*/ 194805 h 4860733"/>
              <a:gd name="connsiteX2108" fmla="*/ 3264742 w 4853691"/>
              <a:gd name="connsiteY2108" fmla="*/ 197152 h 4860733"/>
              <a:gd name="connsiteX2109" fmla="*/ 3283518 w 4853691"/>
              <a:gd name="connsiteY2109" fmla="*/ 208887 h 4860733"/>
              <a:gd name="connsiteX2110" fmla="*/ 3544040 w 4853691"/>
              <a:gd name="connsiteY2110" fmla="*/ 363792 h 4860733"/>
              <a:gd name="connsiteX2111" fmla="*/ 3569858 w 4853691"/>
              <a:gd name="connsiteY2111" fmla="*/ 391957 h 4860733"/>
              <a:gd name="connsiteX2112" fmla="*/ 3574552 w 4853691"/>
              <a:gd name="connsiteY2112" fmla="*/ 398998 h 4860733"/>
              <a:gd name="connsiteX2113" fmla="*/ 3555775 w 4853691"/>
              <a:gd name="connsiteY2113" fmla="*/ 377874 h 4860733"/>
              <a:gd name="connsiteX2114" fmla="*/ 3555775 w 4853691"/>
              <a:gd name="connsiteY2114" fmla="*/ 377874 h 4860733"/>
              <a:gd name="connsiteX2115" fmla="*/ 3515876 w 4853691"/>
              <a:gd name="connsiteY2115" fmla="*/ 337975 h 4860733"/>
              <a:gd name="connsiteX2116" fmla="*/ 3508834 w 4853691"/>
              <a:gd name="connsiteY2116" fmla="*/ 330934 h 4860733"/>
              <a:gd name="connsiteX2117" fmla="*/ 3499446 w 4853691"/>
              <a:gd name="connsiteY2117" fmla="*/ 323892 h 4860733"/>
              <a:gd name="connsiteX2118" fmla="*/ 3504140 w 4853691"/>
              <a:gd name="connsiteY2118" fmla="*/ 321545 h 4860733"/>
              <a:gd name="connsiteX2119" fmla="*/ 3544040 w 4853691"/>
              <a:gd name="connsiteY2119" fmla="*/ 363792 h 4860733"/>
              <a:gd name="connsiteX2120" fmla="*/ 3544040 w 4853691"/>
              <a:gd name="connsiteY2120" fmla="*/ 363792 h 4860733"/>
              <a:gd name="connsiteX2121" fmla="*/ 3691904 w 4853691"/>
              <a:gd name="connsiteY2121" fmla="*/ 478797 h 4860733"/>
              <a:gd name="connsiteX2122" fmla="*/ 3722416 w 4853691"/>
              <a:gd name="connsiteY2122" fmla="*/ 481145 h 4860733"/>
              <a:gd name="connsiteX2123" fmla="*/ 3734151 w 4853691"/>
              <a:gd name="connsiteY2123" fmla="*/ 483492 h 4860733"/>
              <a:gd name="connsiteX2124" fmla="*/ 3752927 w 4853691"/>
              <a:gd name="connsiteY2124" fmla="*/ 485839 h 4860733"/>
              <a:gd name="connsiteX2125" fmla="*/ 3769357 w 4853691"/>
              <a:gd name="connsiteY2125" fmla="*/ 488186 h 4860733"/>
              <a:gd name="connsiteX2126" fmla="*/ 3783439 w 4853691"/>
              <a:gd name="connsiteY2126" fmla="*/ 490533 h 4860733"/>
              <a:gd name="connsiteX2127" fmla="*/ 3802215 w 4853691"/>
              <a:gd name="connsiteY2127" fmla="*/ 495227 h 4860733"/>
              <a:gd name="connsiteX2128" fmla="*/ 3813950 w 4853691"/>
              <a:gd name="connsiteY2128" fmla="*/ 497574 h 4860733"/>
              <a:gd name="connsiteX2129" fmla="*/ 3823339 w 4853691"/>
              <a:gd name="connsiteY2129" fmla="*/ 499921 h 4860733"/>
              <a:gd name="connsiteX2130" fmla="*/ 3844462 w 4853691"/>
              <a:gd name="connsiteY2130" fmla="*/ 516350 h 4860733"/>
              <a:gd name="connsiteX2131" fmla="*/ 3858544 w 4853691"/>
              <a:gd name="connsiteY2131" fmla="*/ 525738 h 4860733"/>
              <a:gd name="connsiteX2132" fmla="*/ 3898444 w 4853691"/>
              <a:gd name="connsiteY2132" fmla="*/ 553903 h 4860733"/>
              <a:gd name="connsiteX2133" fmla="*/ 3905485 w 4853691"/>
              <a:gd name="connsiteY2133" fmla="*/ 558597 h 4860733"/>
              <a:gd name="connsiteX2134" fmla="*/ 3964161 w 4853691"/>
              <a:gd name="connsiteY2134" fmla="*/ 605538 h 4860733"/>
              <a:gd name="connsiteX2135" fmla="*/ 3959467 w 4853691"/>
              <a:gd name="connsiteY2135" fmla="*/ 603191 h 4860733"/>
              <a:gd name="connsiteX2136" fmla="*/ 3940691 w 4853691"/>
              <a:gd name="connsiteY2136" fmla="*/ 591456 h 4860733"/>
              <a:gd name="connsiteX2137" fmla="*/ 3921915 w 4853691"/>
              <a:gd name="connsiteY2137" fmla="*/ 582068 h 4860733"/>
              <a:gd name="connsiteX2138" fmla="*/ 3900791 w 4853691"/>
              <a:gd name="connsiteY2138" fmla="*/ 570332 h 4860733"/>
              <a:gd name="connsiteX2139" fmla="*/ 3858544 w 4853691"/>
              <a:gd name="connsiteY2139" fmla="*/ 549209 h 4860733"/>
              <a:gd name="connsiteX2140" fmla="*/ 3837421 w 4853691"/>
              <a:gd name="connsiteY2140" fmla="*/ 539821 h 4860733"/>
              <a:gd name="connsiteX2141" fmla="*/ 3790480 w 4853691"/>
              <a:gd name="connsiteY2141" fmla="*/ 521044 h 4860733"/>
              <a:gd name="connsiteX2142" fmla="*/ 3774051 w 4853691"/>
              <a:gd name="connsiteY2142" fmla="*/ 514003 h 4860733"/>
              <a:gd name="connsiteX2143" fmla="*/ 3722416 w 4853691"/>
              <a:gd name="connsiteY2143" fmla="*/ 497574 h 4860733"/>
              <a:gd name="connsiteX2144" fmla="*/ 3715375 w 4853691"/>
              <a:gd name="connsiteY2144" fmla="*/ 495227 h 4860733"/>
              <a:gd name="connsiteX2145" fmla="*/ 3670781 w 4853691"/>
              <a:gd name="connsiteY2145" fmla="*/ 483492 h 4860733"/>
              <a:gd name="connsiteX2146" fmla="*/ 3670781 w 4853691"/>
              <a:gd name="connsiteY2146" fmla="*/ 478797 h 4860733"/>
              <a:gd name="connsiteX2147" fmla="*/ 3670781 w 4853691"/>
              <a:gd name="connsiteY2147" fmla="*/ 478797 h 4860733"/>
              <a:gd name="connsiteX2148" fmla="*/ 3675475 w 4853691"/>
              <a:gd name="connsiteY2148" fmla="*/ 478797 h 4860733"/>
              <a:gd name="connsiteX2149" fmla="*/ 3691904 w 4853691"/>
              <a:gd name="connsiteY2149" fmla="*/ 478797 h 4860733"/>
              <a:gd name="connsiteX2150" fmla="*/ 4234072 w 4853691"/>
              <a:gd name="connsiteY2150" fmla="*/ 863713 h 4860733"/>
              <a:gd name="connsiteX2151" fmla="*/ 4241113 w 4853691"/>
              <a:gd name="connsiteY2151" fmla="*/ 873101 h 4860733"/>
              <a:gd name="connsiteX2152" fmla="*/ 4241113 w 4853691"/>
              <a:gd name="connsiteY2152" fmla="*/ 873101 h 4860733"/>
              <a:gd name="connsiteX2153" fmla="*/ 4234072 w 4853691"/>
              <a:gd name="connsiteY2153" fmla="*/ 866060 h 4860733"/>
              <a:gd name="connsiteX2154" fmla="*/ 4205907 w 4853691"/>
              <a:gd name="connsiteY2154" fmla="*/ 835549 h 4860733"/>
              <a:gd name="connsiteX2155" fmla="*/ 4184784 w 4853691"/>
              <a:gd name="connsiteY2155" fmla="*/ 814425 h 4860733"/>
              <a:gd name="connsiteX2156" fmla="*/ 4161313 w 4853691"/>
              <a:gd name="connsiteY2156" fmla="*/ 788608 h 4860733"/>
              <a:gd name="connsiteX2157" fmla="*/ 4137843 w 4853691"/>
              <a:gd name="connsiteY2157" fmla="*/ 765137 h 4860733"/>
              <a:gd name="connsiteX2158" fmla="*/ 4119067 w 4853691"/>
              <a:gd name="connsiteY2158" fmla="*/ 746361 h 4860733"/>
              <a:gd name="connsiteX2159" fmla="*/ 4090902 w 4853691"/>
              <a:gd name="connsiteY2159" fmla="*/ 718196 h 4860733"/>
              <a:gd name="connsiteX2160" fmla="*/ 4076820 w 4853691"/>
              <a:gd name="connsiteY2160" fmla="*/ 706461 h 4860733"/>
              <a:gd name="connsiteX2161" fmla="*/ 3985285 w 4853691"/>
              <a:gd name="connsiteY2161" fmla="*/ 624314 h 4860733"/>
              <a:gd name="connsiteX2162" fmla="*/ 4154272 w 4853691"/>
              <a:gd name="connsiteY2162" fmla="*/ 748708 h 4860733"/>
              <a:gd name="connsiteX2163" fmla="*/ 4229378 w 4853691"/>
              <a:gd name="connsiteY2163" fmla="*/ 849631 h 4860733"/>
              <a:gd name="connsiteX2164" fmla="*/ 4234072 w 4853691"/>
              <a:gd name="connsiteY2164" fmla="*/ 863713 h 4860733"/>
              <a:gd name="connsiteX2165" fmla="*/ 4304483 w 4853691"/>
              <a:gd name="connsiteY2165" fmla="*/ 948207 h 4860733"/>
              <a:gd name="connsiteX2166" fmla="*/ 4327954 w 4853691"/>
              <a:gd name="connsiteY2166" fmla="*/ 976371 h 4860733"/>
              <a:gd name="connsiteX2167" fmla="*/ 4349077 w 4853691"/>
              <a:gd name="connsiteY2167" fmla="*/ 999842 h 4860733"/>
              <a:gd name="connsiteX2168" fmla="*/ 4372548 w 4853691"/>
              <a:gd name="connsiteY2168" fmla="*/ 1028006 h 4860733"/>
              <a:gd name="connsiteX2169" fmla="*/ 4391324 w 4853691"/>
              <a:gd name="connsiteY2169" fmla="*/ 1051477 h 4860733"/>
              <a:gd name="connsiteX2170" fmla="*/ 4414795 w 4853691"/>
              <a:gd name="connsiteY2170" fmla="*/ 1081988 h 4860733"/>
              <a:gd name="connsiteX2171" fmla="*/ 4433571 w 4853691"/>
              <a:gd name="connsiteY2171" fmla="*/ 1105459 h 4860733"/>
              <a:gd name="connsiteX2172" fmla="*/ 4457041 w 4853691"/>
              <a:gd name="connsiteY2172" fmla="*/ 1138318 h 4860733"/>
              <a:gd name="connsiteX2173" fmla="*/ 4473471 w 4853691"/>
              <a:gd name="connsiteY2173" fmla="*/ 1161788 h 4860733"/>
              <a:gd name="connsiteX2174" fmla="*/ 4496941 w 4853691"/>
              <a:gd name="connsiteY2174" fmla="*/ 1196994 h 4860733"/>
              <a:gd name="connsiteX2175" fmla="*/ 4511023 w 4853691"/>
              <a:gd name="connsiteY2175" fmla="*/ 1218117 h 4860733"/>
              <a:gd name="connsiteX2176" fmla="*/ 4536841 w 4853691"/>
              <a:gd name="connsiteY2176" fmla="*/ 1260364 h 4860733"/>
              <a:gd name="connsiteX2177" fmla="*/ 4546229 w 4853691"/>
              <a:gd name="connsiteY2177" fmla="*/ 1276793 h 4860733"/>
              <a:gd name="connsiteX2178" fmla="*/ 4569699 w 4853691"/>
              <a:gd name="connsiteY2178" fmla="*/ 1321387 h 4860733"/>
              <a:gd name="connsiteX2179" fmla="*/ 4565005 w 4853691"/>
              <a:gd name="connsiteY2179" fmla="*/ 1326081 h 4860733"/>
              <a:gd name="connsiteX2180" fmla="*/ 4457041 w 4853691"/>
              <a:gd name="connsiteY2180" fmla="*/ 1168829 h 4860733"/>
              <a:gd name="connsiteX2181" fmla="*/ 4452347 w 4853691"/>
              <a:gd name="connsiteY2181" fmla="*/ 1161788 h 4860733"/>
              <a:gd name="connsiteX2182" fmla="*/ 4433571 w 4853691"/>
              <a:gd name="connsiteY2182" fmla="*/ 1133623 h 4860733"/>
              <a:gd name="connsiteX2183" fmla="*/ 4419489 w 4853691"/>
              <a:gd name="connsiteY2183" fmla="*/ 1110153 h 4860733"/>
              <a:gd name="connsiteX2184" fmla="*/ 4400712 w 4853691"/>
              <a:gd name="connsiteY2184" fmla="*/ 1084335 h 4860733"/>
              <a:gd name="connsiteX2185" fmla="*/ 4384283 w 4853691"/>
              <a:gd name="connsiteY2185" fmla="*/ 1060865 h 4860733"/>
              <a:gd name="connsiteX2186" fmla="*/ 4367854 w 4853691"/>
              <a:gd name="connsiteY2186" fmla="*/ 1035047 h 4860733"/>
              <a:gd name="connsiteX2187" fmla="*/ 4351424 w 4853691"/>
              <a:gd name="connsiteY2187" fmla="*/ 1011577 h 4860733"/>
              <a:gd name="connsiteX2188" fmla="*/ 4332648 w 4853691"/>
              <a:gd name="connsiteY2188" fmla="*/ 988107 h 4860733"/>
              <a:gd name="connsiteX2189" fmla="*/ 4313872 w 4853691"/>
              <a:gd name="connsiteY2189" fmla="*/ 964636 h 4860733"/>
              <a:gd name="connsiteX2190" fmla="*/ 4295095 w 4853691"/>
              <a:gd name="connsiteY2190" fmla="*/ 941166 h 4860733"/>
              <a:gd name="connsiteX2191" fmla="*/ 4276319 w 4853691"/>
              <a:gd name="connsiteY2191" fmla="*/ 917695 h 4860733"/>
              <a:gd name="connsiteX2192" fmla="*/ 4266931 w 4853691"/>
              <a:gd name="connsiteY2192" fmla="*/ 905960 h 4860733"/>
              <a:gd name="connsiteX2193" fmla="*/ 4281013 w 4853691"/>
              <a:gd name="connsiteY2193" fmla="*/ 920042 h 4860733"/>
              <a:gd name="connsiteX2194" fmla="*/ 4304483 w 4853691"/>
              <a:gd name="connsiteY2194" fmla="*/ 948207 h 4860733"/>
              <a:gd name="connsiteX2195" fmla="*/ 4602558 w 4853691"/>
              <a:gd name="connsiteY2195" fmla="*/ 1382410 h 4860733"/>
              <a:gd name="connsiteX2196" fmla="*/ 4616640 w 4853691"/>
              <a:gd name="connsiteY2196" fmla="*/ 1405881 h 4860733"/>
              <a:gd name="connsiteX2197" fmla="*/ 4633070 w 4853691"/>
              <a:gd name="connsiteY2197" fmla="*/ 1434045 h 4860733"/>
              <a:gd name="connsiteX2198" fmla="*/ 4644805 w 4853691"/>
              <a:gd name="connsiteY2198" fmla="*/ 1459863 h 4860733"/>
              <a:gd name="connsiteX2199" fmla="*/ 4658887 w 4853691"/>
              <a:gd name="connsiteY2199" fmla="*/ 1490375 h 4860733"/>
              <a:gd name="connsiteX2200" fmla="*/ 4670623 w 4853691"/>
              <a:gd name="connsiteY2200" fmla="*/ 1516192 h 4860733"/>
              <a:gd name="connsiteX2201" fmla="*/ 4684705 w 4853691"/>
              <a:gd name="connsiteY2201" fmla="*/ 1549051 h 4860733"/>
              <a:gd name="connsiteX2202" fmla="*/ 4696440 w 4853691"/>
              <a:gd name="connsiteY2202" fmla="*/ 1574868 h 4860733"/>
              <a:gd name="connsiteX2203" fmla="*/ 4710522 w 4853691"/>
              <a:gd name="connsiteY2203" fmla="*/ 1610074 h 4860733"/>
              <a:gd name="connsiteX2204" fmla="*/ 4719911 w 4853691"/>
              <a:gd name="connsiteY2204" fmla="*/ 1635891 h 4860733"/>
              <a:gd name="connsiteX2205" fmla="*/ 4731646 w 4853691"/>
              <a:gd name="connsiteY2205" fmla="*/ 1671097 h 4860733"/>
              <a:gd name="connsiteX2206" fmla="*/ 4719911 w 4853691"/>
              <a:gd name="connsiteY2206" fmla="*/ 1640586 h 4860733"/>
              <a:gd name="connsiteX2207" fmla="*/ 4719911 w 4853691"/>
              <a:gd name="connsiteY2207" fmla="*/ 1640586 h 4860733"/>
              <a:gd name="connsiteX2208" fmla="*/ 4689399 w 4853691"/>
              <a:gd name="connsiteY2208" fmla="*/ 1567827 h 4860733"/>
              <a:gd name="connsiteX2209" fmla="*/ 4684705 w 4853691"/>
              <a:gd name="connsiteY2209" fmla="*/ 1556092 h 4860733"/>
              <a:gd name="connsiteX2210" fmla="*/ 4680011 w 4853691"/>
              <a:gd name="connsiteY2210" fmla="*/ 1549051 h 4860733"/>
              <a:gd name="connsiteX2211" fmla="*/ 4672970 w 4853691"/>
              <a:gd name="connsiteY2211" fmla="*/ 1532621 h 4860733"/>
              <a:gd name="connsiteX2212" fmla="*/ 4661234 w 4853691"/>
              <a:gd name="connsiteY2212" fmla="*/ 1506804 h 4860733"/>
              <a:gd name="connsiteX2213" fmla="*/ 4644805 w 4853691"/>
              <a:gd name="connsiteY2213" fmla="*/ 1471598 h 4860733"/>
              <a:gd name="connsiteX2214" fmla="*/ 4633070 w 4853691"/>
              <a:gd name="connsiteY2214" fmla="*/ 1445781 h 4860733"/>
              <a:gd name="connsiteX2215" fmla="*/ 4616640 w 4853691"/>
              <a:gd name="connsiteY2215" fmla="*/ 1412922 h 4860733"/>
              <a:gd name="connsiteX2216" fmla="*/ 4602558 w 4853691"/>
              <a:gd name="connsiteY2216" fmla="*/ 1387104 h 4860733"/>
              <a:gd name="connsiteX2217" fmla="*/ 4597864 w 4853691"/>
              <a:gd name="connsiteY2217" fmla="*/ 1377716 h 4860733"/>
              <a:gd name="connsiteX2218" fmla="*/ 4602558 w 4853691"/>
              <a:gd name="connsiteY2218" fmla="*/ 1382410 h 4860733"/>
              <a:gd name="connsiteX2219" fmla="*/ 4813793 w 4853691"/>
              <a:gd name="connsiteY2219" fmla="*/ 2013766 h 4860733"/>
              <a:gd name="connsiteX2220" fmla="*/ 4813793 w 4853691"/>
              <a:gd name="connsiteY2220" fmla="*/ 2013766 h 4860733"/>
              <a:gd name="connsiteX2221" fmla="*/ 4811445 w 4853691"/>
              <a:gd name="connsiteY2221" fmla="*/ 2018460 h 4860733"/>
              <a:gd name="connsiteX2222" fmla="*/ 4811445 w 4853691"/>
              <a:gd name="connsiteY2222" fmla="*/ 2009072 h 4860733"/>
              <a:gd name="connsiteX2223" fmla="*/ 4811445 w 4853691"/>
              <a:gd name="connsiteY2223" fmla="*/ 2002031 h 4860733"/>
              <a:gd name="connsiteX2224" fmla="*/ 4811445 w 4853691"/>
              <a:gd name="connsiteY2224" fmla="*/ 1994990 h 4860733"/>
              <a:gd name="connsiteX2225" fmla="*/ 4811445 w 4853691"/>
              <a:gd name="connsiteY2225" fmla="*/ 1994990 h 4860733"/>
              <a:gd name="connsiteX2226" fmla="*/ 4811445 w 4853691"/>
              <a:gd name="connsiteY2226" fmla="*/ 1994990 h 4860733"/>
              <a:gd name="connsiteX2227" fmla="*/ 4811445 w 4853691"/>
              <a:gd name="connsiteY2227" fmla="*/ 2002031 h 4860733"/>
              <a:gd name="connsiteX2228" fmla="*/ 4813793 w 4853691"/>
              <a:gd name="connsiteY2228" fmla="*/ 2013766 h 4860733"/>
              <a:gd name="connsiteX2229" fmla="*/ 4816139 w 4853691"/>
              <a:gd name="connsiteY2229" fmla="*/ 2063054 h 4860733"/>
              <a:gd name="connsiteX2230" fmla="*/ 4816139 w 4853691"/>
              <a:gd name="connsiteY2230" fmla="*/ 2079483 h 4860733"/>
              <a:gd name="connsiteX2231" fmla="*/ 4816139 w 4853691"/>
              <a:gd name="connsiteY2231" fmla="*/ 2091218 h 4860733"/>
              <a:gd name="connsiteX2232" fmla="*/ 4816139 w 4853691"/>
              <a:gd name="connsiteY2232" fmla="*/ 2109995 h 4860733"/>
              <a:gd name="connsiteX2233" fmla="*/ 4816139 w 4853691"/>
              <a:gd name="connsiteY2233" fmla="*/ 2114689 h 4860733"/>
              <a:gd name="connsiteX2234" fmla="*/ 4809098 w 4853691"/>
              <a:gd name="connsiteY2234" fmla="*/ 2112342 h 4860733"/>
              <a:gd name="connsiteX2235" fmla="*/ 4809098 w 4853691"/>
              <a:gd name="connsiteY2235" fmla="*/ 2109995 h 4860733"/>
              <a:gd name="connsiteX2236" fmla="*/ 4809098 w 4853691"/>
              <a:gd name="connsiteY2236" fmla="*/ 2109995 h 4860733"/>
              <a:gd name="connsiteX2237" fmla="*/ 4809098 w 4853691"/>
              <a:gd name="connsiteY2237" fmla="*/ 2088871 h 4860733"/>
              <a:gd name="connsiteX2238" fmla="*/ 4809098 w 4853691"/>
              <a:gd name="connsiteY2238" fmla="*/ 2084177 h 4860733"/>
              <a:gd name="connsiteX2239" fmla="*/ 4809098 w 4853691"/>
              <a:gd name="connsiteY2239" fmla="*/ 2067748 h 4860733"/>
              <a:gd name="connsiteX2240" fmla="*/ 4809098 w 4853691"/>
              <a:gd name="connsiteY2240" fmla="*/ 2060707 h 4860733"/>
              <a:gd name="connsiteX2241" fmla="*/ 4809098 w 4853691"/>
              <a:gd name="connsiteY2241" fmla="*/ 2046624 h 4860733"/>
              <a:gd name="connsiteX2242" fmla="*/ 4809098 w 4853691"/>
              <a:gd name="connsiteY2242" fmla="*/ 2046624 h 4860733"/>
              <a:gd name="connsiteX2243" fmla="*/ 4813793 w 4853691"/>
              <a:gd name="connsiteY2243" fmla="*/ 2051319 h 4860733"/>
              <a:gd name="connsiteX2244" fmla="*/ 4813793 w 4853691"/>
              <a:gd name="connsiteY2244" fmla="*/ 2053666 h 4860733"/>
              <a:gd name="connsiteX2245" fmla="*/ 4816139 w 4853691"/>
              <a:gd name="connsiteY2245" fmla="*/ 2063054 h 4860733"/>
              <a:gd name="connsiteX2246" fmla="*/ 4813793 w 4853691"/>
              <a:gd name="connsiteY2246" fmla="*/ 2239082 h 4860733"/>
              <a:gd name="connsiteX2247" fmla="*/ 4813793 w 4853691"/>
              <a:gd name="connsiteY2247" fmla="*/ 2257859 h 4860733"/>
              <a:gd name="connsiteX2248" fmla="*/ 4813793 w 4853691"/>
              <a:gd name="connsiteY2248" fmla="*/ 2255512 h 4860733"/>
              <a:gd name="connsiteX2249" fmla="*/ 4809098 w 4853691"/>
              <a:gd name="connsiteY2249" fmla="*/ 2199183 h 4860733"/>
              <a:gd name="connsiteX2250" fmla="*/ 4809098 w 4853691"/>
              <a:gd name="connsiteY2250" fmla="*/ 2192142 h 4860733"/>
              <a:gd name="connsiteX2251" fmla="*/ 4804404 w 4853691"/>
              <a:gd name="connsiteY2251" fmla="*/ 2152242 h 4860733"/>
              <a:gd name="connsiteX2252" fmla="*/ 4811445 w 4853691"/>
              <a:gd name="connsiteY2252" fmla="*/ 2154589 h 4860733"/>
              <a:gd name="connsiteX2253" fmla="*/ 4811445 w 4853691"/>
              <a:gd name="connsiteY2253" fmla="*/ 2154589 h 4860733"/>
              <a:gd name="connsiteX2254" fmla="*/ 4816139 w 4853691"/>
              <a:gd name="connsiteY2254" fmla="*/ 2217959 h 4860733"/>
              <a:gd name="connsiteX2255" fmla="*/ 4813793 w 4853691"/>
              <a:gd name="connsiteY2255" fmla="*/ 2239082 h 4860733"/>
              <a:gd name="connsiteX2256" fmla="*/ 4792669 w 4853691"/>
              <a:gd name="connsiteY2256" fmla="*/ 2340005 h 4860733"/>
              <a:gd name="connsiteX2257" fmla="*/ 4792669 w 4853691"/>
              <a:gd name="connsiteY2257" fmla="*/ 2340005 h 4860733"/>
              <a:gd name="connsiteX2258" fmla="*/ 4790322 w 4853691"/>
              <a:gd name="connsiteY2258" fmla="*/ 2358782 h 4860733"/>
              <a:gd name="connsiteX2259" fmla="*/ 4790322 w 4853691"/>
              <a:gd name="connsiteY2259" fmla="*/ 2365823 h 4860733"/>
              <a:gd name="connsiteX2260" fmla="*/ 4790322 w 4853691"/>
              <a:gd name="connsiteY2260" fmla="*/ 2379905 h 4860733"/>
              <a:gd name="connsiteX2261" fmla="*/ 4790322 w 4853691"/>
              <a:gd name="connsiteY2261" fmla="*/ 2389293 h 4860733"/>
              <a:gd name="connsiteX2262" fmla="*/ 4790322 w 4853691"/>
              <a:gd name="connsiteY2262" fmla="*/ 2401028 h 4860733"/>
              <a:gd name="connsiteX2263" fmla="*/ 4790322 w 4853691"/>
              <a:gd name="connsiteY2263" fmla="*/ 2403376 h 4860733"/>
              <a:gd name="connsiteX2264" fmla="*/ 4783281 w 4853691"/>
              <a:gd name="connsiteY2264" fmla="*/ 2419805 h 4860733"/>
              <a:gd name="connsiteX2265" fmla="*/ 4785628 w 4853691"/>
              <a:gd name="connsiteY2265" fmla="*/ 2431540 h 4860733"/>
              <a:gd name="connsiteX2266" fmla="*/ 4776240 w 4853691"/>
              <a:gd name="connsiteY2266" fmla="*/ 2438581 h 4860733"/>
              <a:gd name="connsiteX2267" fmla="*/ 4776240 w 4853691"/>
              <a:gd name="connsiteY2267" fmla="*/ 2438581 h 4860733"/>
              <a:gd name="connsiteX2268" fmla="*/ 4773892 w 4853691"/>
              <a:gd name="connsiteY2268" fmla="*/ 2436234 h 4860733"/>
              <a:gd name="connsiteX2269" fmla="*/ 4771546 w 4853691"/>
              <a:gd name="connsiteY2269" fmla="*/ 2433887 h 4860733"/>
              <a:gd name="connsiteX2270" fmla="*/ 4769198 w 4853691"/>
              <a:gd name="connsiteY2270" fmla="*/ 2429193 h 4860733"/>
              <a:gd name="connsiteX2271" fmla="*/ 4766852 w 4853691"/>
              <a:gd name="connsiteY2271" fmla="*/ 2426846 h 4860733"/>
              <a:gd name="connsiteX2272" fmla="*/ 4764504 w 4853691"/>
              <a:gd name="connsiteY2272" fmla="*/ 2422152 h 4860733"/>
              <a:gd name="connsiteX2273" fmla="*/ 4762157 w 4853691"/>
              <a:gd name="connsiteY2273" fmla="*/ 2417458 h 4860733"/>
              <a:gd name="connsiteX2274" fmla="*/ 4759810 w 4853691"/>
              <a:gd name="connsiteY2274" fmla="*/ 2410417 h 4860733"/>
              <a:gd name="connsiteX2275" fmla="*/ 4757463 w 4853691"/>
              <a:gd name="connsiteY2275" fmla="*/ 2405723 h 4860733"/>
              <a:gd name="connsiteX2276" fmla="*/ 4755116 w 4853691"/>
              <a:gd name="connsiteY2276" fmla="*/ 2398681 h 4860733"/>
              <a:gd name="connsiteX2277" fmla="*/ 4752769 w 4853691"/>
              <a:gd name="connsiteY2277" fmla="*/ 2393987 h 4860733"/>
              <a:gd name="connsiteX2278" fmla="*/ 4750422 w 4853691"/>
              <a:gd name="connsiteY2278" fmla="*/ 2384599 h 4860733"/>
              <a:gd name="connsiteX2279" fmla="*/ 4748075 w 4853691"/>
              <a:gd name="connsiteY2279" fmla="*/ 2379905 h 4860733"/>
              <a:gd name="connsiteX2280" fmla="*/ 4745728 w 4853691"/>
              <a:gd name="connsiteY2280" fmla="*/ 2370517 h 4860733"/>
              <a:gd name="connsiteX2281" fmla="*/ 4745728 w 4853691"/>
              <a:gd name="connsiteY2281" fmla="*/ 2368170 h 4860733"/>
              <a:gd name="connsiteX2282" fmla="*/ 4743381 w 4853691"/>
              <a:gd name="connsiteY2282" fmla="*/ 2356435 h 4860733"/>
              <a:gd name="connsiteX2283" fmla="*/ 4743381 w 4853691"/>
              <a:gd name="connsiteY2283" fmla="*/ 2354088 h 4860733"/>
              <a:gd name="connsiteX2284" fmla="*/ 4738687 w 4853691"/>
              <a:gd name="connsiteY2284" fmla="*/ 2340005 h 4860733"/>
              <a:gd name="connsiteX2285" fmla="*/ 4738687 w 4853691"/>
              <a:gd name="connsiteY2285" fmla="*/ 2340005 h 4860733"/>
              <a:gd name="connsiteX2286" fmla="*/ 4729299 w 4853691"/>
              <a:gd name="connsiteY2286" fmla="*/ 2297759 h 4860733"/>
              <a:gd name="connsiteX2287" fmla="*/ 4743381 w 4853691"/>
              <a:gd name="connsiteY2287" fmla="*/ 2278982 h 4860733"/>
              <a:gd name="connsiteX2288" fmla="*/ 4722257 w 4853691"/>
              <a:gd name="connsiteY2288" fmla="*/ 2257859 h 4860733"/>
              <a:gd name="connsiteX2289" fmla="*/ 4719911 w 4853691"/>
              <a:gd name="connsiteY2289" fmla="*/ 2257859 h 4860733"/>
              <a:gd name="connsiteX2290" fmla="*/ 4715216 w 4853691"/>
              <a:gd name="connsiteY2290" fmla="*/ 2236735 h 4860733"/>
              <a:gd name="connsiteX2291" fmla="*/ 4710522 w 4853691"/>
              <a:gd name="connsiteY2291" fmla="*/ 2208571 h 4860733"/>
              <a:gd name="connsiteX2292" fmla="*/ 4708175 w 4853691"/>
              <a:gd name="connsiteY2292" fmla="*/ 2194489 h 4860733"/>
              <a:gd name="connsiteX2293" fmla="*/ 4703481 w 4853691"/>
              <a:gd name="connsiteY2293" fmla="*/ 2166324 h 4860733"/>
              <a:gd name="connsiteX2294" fmla="*/ 4701134 w 4853691"/>
              <a:gd name="connsiteY2294" fmla="*/ 2149895 h 4860733"/>
              <a:gd name="connsiteX2295" fmla="*/ 4696440 w 4853691"/>
              <a:gd name="connsiteY2295" fmla="*/ 2124077 h 4860733"/>
              <a:gd name="connsiteX2296" fmla="*/ 4694093 w 4853691"/>
              <a:gd name="connsiteY2296" fmla="*/ 2102954 h 4860733"/>
              <a:gd name="connsiteX2297" fmla="*/ 4691746 w 4853691"/>
              <a:gd name="connsiteY2297" fmla="*/ 2079483 h 4860733"/>
              <a:gd name="connsiteX2298" fmla="*/ 4689399 w 4853691"/>
              <a:gd name="connsiteY2298" fmla="*/ 2051319 h 4860733"/>
              <a:gd name="connsiteX2299" fmla="*/ 4687052 w 4853691"/>
              <a:gd name="connsiteY2299" fmla="*/ 2030195 h 4860733"/>
              <a:gd name="connsiteX2300" fmla="*/ 4682358 w 4853691"/>
              <a:gd name="connsiteY2300" fmla="*/ 1999684 h 4860733"/>
              <a:gd name="connsiteX2301" fmla="*/ 4680011 w 4853691"/>
              <a:gd name="connsiteY2301" fmla="*/ 1980907 h 4860733"/>
              <a:gd name="connsiteX2302" fmla="*/ 4675317 w 4853691"/>
              <a:gd name="connsiteY2302" fmla="*/ 1945702 h 4860733"/>
              <a:gd name="connsiteX2303" fmla="*/ 4672970 w 4853691"/>
              <a:gd name="connsiteY2303" fmla="*/ 1926925 h 4860733"/>
              <a:gd name="connsiteX2304" fmla="*/ 4670623 w 4853691"/>
              <a:gd name="connsiteY2304" fmla="*/ 1908149 h 4860733"/>
              <a:gd name="connsiteX2305" fmla="*/ 4680011 w 4853691"/>
              <a:gd name="connsiteY2305" fmla="*/ 1905802 h 4860733"/>
              <a:gd name="connsiteX2306" fmla="*/ 4682358 w 4853691"/>
              <a:gd name="connsiteY2306" fmla="*/ 1908149 h 4860733"/>
              <a:gd name="connsiteX2307" fmla="*/ 4689399 w 4853691"/>
              <a:gd name="connsiteY2307" fmla="*/ 1917537 h 4860733"/>
              <a:gd name="connsiteX2308" fmla="*/ 4696440 w 4853691"/>
              <a:gd name="connsiteY2308" fmla="*/ 1926925 h 4860733"/>
              <a:gd name="connsiteX2309" fmla="*/ 4701134 w 4853691"/>
              <a:gd name="connsiteY2309" fmla="*/ 1936313 h 4860733"/>
              <a:gd name="connsiteX2310" fmla="*/ 4708175 w 4853691"/>
              <a:gd name="connsiteY2310" fmla="*/ 1948049 h 4860733"/>
              <a:gd name="connsiteX2311" fmla="*/ 4712869 w 4853691"/>
              <a:gd name="connsiteY2311" fmla="*/ 1957437 h 4860733"/>
              <a:gd name="connsiteX2312" fmla="*/ 4719911 w 4853691"/>
              <a:gd name="connsiteY2312" fmla="*/ 1969172 h 4860733"/>
              <a:gd name="connsiteX2313" fmla="*/ 4724605 w 4853691"/>
              <a:gd name="connsiteY2313" fmla="*/ 1978560 h 4860733"/>
              <a:gd name="connsiteX2314" fmla="*/ 4731646 w 4853691"/>
              <a:gd name="connsiteY2314" fmla="*/ 1990295 h 4860733"/>
              <a:gd name="connsiteX2315" fmla="*/ 4736340 w 4853691"/>
              <a:gd name="connsiteY2315" fmla="*/ 2002031 h 4860733"/>
              <a:gd name="connsiteX2316" fmla="*/ 4741034 w 4853691"/>
              <a:gd name="connsiteY2316" fmla="*/ 2013766 h 4860733"/>
              <a:gd name="connsiteX2317" fmla="*/ 4745728 w 4853691"/>
              <a:gd name="connsiteY2317" fmla="*/ 2025501 h 4860733"/>
              <a:gd name="connsiteX2318" fmla="*/ 4750422 w 4853691"/>
              <a:gd name="connsiteY2318" fmla="*/ 2037236 h 4860733"/>
              <a:gd name="connsiteX2319" fmla="*/ 4755116 w 4853691"/>
              <a:gd name="connsiteY2319" fmla="*/ 2048971 h 4860733"/>
              <a:gd name="connsiteX2320" fmla="*/ 4759810 w 4853691"/>
              <a:gd name="connsiteY2320" fmla="*/ 2060707 h 4860733"/>
              <a:gd name="connsiteX2321" fmla="*/ 4764504 w 4853691"/>
              <a:gd name="connsiteY2321" fmla="*/ 2074789 h 4860733"/>
              <a:gd name="connsiteX2322" fmla="*/ 4769198 w 4853691"/>
              <a:gd name="connsiteY2322" fmla="*/ 2086524 h 4860733"/>
              <a:gd name="connsiteX2323" fmla="*/ 4773892 w 4853691"/>
              <a:gd name="connsiteY2323" fmla="*/ 2102954 h 4860733"/>
              <a:gd name="connsiteX2324" fmla="*/ 4776240 w 4853691"/>
              <a:gd name="connsiteY2324" fmla="*/ 2114689 h 4860733"/>
              <a:gd name="connsiteX2325" fmla="*/ 4780934 w 4853691"/>
              <a:gd name="connsiteY2325" fmla="*/ 2133465 h 4860733"/>
              <a:gd name="connsiteX2326" fmla="*/ 4783281 w 4853691"/>
              <a:gd name="connsiteY2326" fmla="*/ 2142853 h 4860733"/>
              <a:gd name="connsiteX2327" fmla="*/ 4787975 w 4853691"/>
              <a:gd name="connsiteY2327" fmla="*/ 2163977 h 4860733"/>
              <a:gd name="connsiteX2328" fmla="*/ 4790322 w 4853691"/>
              <a:gd name="connsiteY2328" fmla="*/ 2171018 h 4860733"/>
              <a:gd name="connsiteX2329" fmla="*/ 4795016 w 4853691"/>
              <a:gd name="connsiteY2329" fmla="*/ 2199183 h 4860733"/>
              <a:gd name="connsiteX2330" fmla="*/ 4795016 w 4853691"/>
              <a:gd name="connsiteY2330" fmla="*/ 2201530 h 4860733"/>
              <a:gd name="connsiteX2331" fmla="*/ 4804404 w 4853691"/>
              <a:gd name="connsiteY2331" fmla="*/ 2262553 h 4860733"/>
              <a:gd name="connsiteX2332" fmla="*/ 4806751 w 4853691"/>
              <a:gd name="connsiteY2332" fmla="*/ 2278982 h 4860733"/>
              <a:gd name="connsiteX2333" fmla="*/ 4790322 w 4853691"/>
              <a:gd name="connsiteY2333" fmla="*/ 2297759 h 4860733"/>
              <a:gd name="connsiteX2334" fmla="*/ 4797363 w 4853691"/>
              <a:gd name="connsiteY2334" fmla="*/ 2314188 h 4860733"/>
              <a:gd name="connsiteX2335" fmla="*/ 4795016 w 4853691"/>
              <a:gd name="connsiteY2335" fmla="*/ 2318882 h 4860733"/>
              <a:gd name="connsiteX2336" fmla="*/ 4795016 w 4853691"/>
              <a:gd name="connsiteY2336" fmla="*/ 2323576 h 4860733"/>
              <a:gd name="connsiteX2337" fmla="*/ 4795016 w 4853691"/>
              <a:gd name="connsiteY2337" fmla="*/ 2323576 h 4860733"/>
              <a:gd name="connsiteX2338" fmla="*/ 4792669 w 4853691"/>
              <a:gd name="connsiteY2338" fmla="*/ 2340005 h 4860733"/>
              <a:gd name="connsiteX2339" fmla="*/ 4804404 w 4853691"/>
              <a:gd name="connsiteY2339" fmla="*/ 2781250 h 4860733"/>
              <a:gd name="connsiteX2340" fmla="*/ 4797363 w 4853691"/>
              <a:gd name="connsiteY2340" fmla="*/ 2851662 h 4860733"/>
              <a:gd name="connsiteX2341" fmla="*/ 4795016 w 4853691"/>
              <a:gd name="connsiteY2341" fmla="*/ 2872785 h 4860733"/>
              <a:gd name="connsiteX2342" fmla="*/ 4785628 w 4853691"/>
              <a:gd name="connsiteY2342" fmla="*/ 2931461 h 4860733"/>
              <a:gd name="connsiteX2343" fmla="*/ 4783281 w 4853691"/>
              <a:gd name="connsiteY2343" fmla="*/ 2945543 h 4860733"/>
              <a:gd name="connsiteX2344" fmla="*/ 4769198 w 4853691"/>
              <a:gd name="connsiteY2344" fmla="*/ 3015955 h 4860733"/>
              <a:gd name="connsiteX2345" fmla="*/ 4764504 w 4853691"/>
              <a:gd name="connsiteY2345" fmla="*/ 3034731 h 4860733"/>
              <a:gd name="connsiteX2346" fmla="*/ 4752769 w 4853691"/>
              <a:gd name="connsiteY2346" fmla="*/ 3088713 h 4860733"/>
              <a:gd name="connsiteX2347" fmla="*/ 4748075 w 4853691"/>
              <a:gd name="connsiteY2347" fmla="*/ 3107490 h 4860733"/>
              <a:gd name="connsiteX2348" fmla="*/ 4729299 w 4853691"/>
              <a:gd name="connsiteY2348" fmla="*/ 3175554 h 4860733"/>
              <a:gd name="connsiteX2349" fmla="*/ 4724605 w 4853691"/>
              <a:gd name="connsiteY2349" fmla="*/ 3189636 h 4860733"/>
              <a:gd name="connsiteX2350" fmla="*/ 4717563 w 4853691"/>
              <a:gd name="connsiteY2350" fmla="*/ 3213107 h 4860733"/>
              <a:gd name="connsiteX2351" fmla="*/ 4717563 w 4853691"/>
              <a:gd name="connsiteY2351" fmla="*/ 3213107 h 4860733"/>
              <a:gd name="connsiteX2352" fmla="*/ 4705828 w 4853691"/>
              <a:gd name="connsiteY2352" fmla="*/ 3224842 h 4860733"/>
              <a:gd name="connsiteX2353" fmla="*/ 4787975 w 4853691"/>
              <a:gd name="connsiteY2353" fmla="*/ 2886867 h 4860733"/>
              <a:gd name="connsiteX2354" fmla="*/ 4790322 w 4853691"/>
              <a:gd name="connsiteY2354" fmla="*/ 2879826 h 4860733"/>
              <a:gd name="connsiteX2355" fmla="*/ 4790322 w 4853691"/>
              <a:gd name="connsiteY2355" fmla="*/ 2879826 h 4860733"/>
              <a:gd name="connsiteX2356" fmla="*/ 4790322 w 4853691"/>
              <a:gd name="connsiteY2356" fmla="*/ 2879826 h 4860733"/>
              <a:gd name="connsiteX2357" fmla="*/ 4802057 w 4853691"/>
              <a:gd name="connsiteY2357" fmla="*/ 2797679 h 4860733"/>
              <a:gd name="connsiteX2358" fmla="*/ 4804404 w 4853691"/>
              <a:gd name="connsiteY2358" fmla="*/ 2781250 h 4860733"/>
              <a:gd name="connsiteX2359" fmla="*/ 4811445 w 4853691"/>
              <a:gd name="connsiteY2359" fmla="*/ 2710839 h 4860733"/>
              <a:gd name="connsiteX2360" fmla="*/ 4806751 w 4853691"/>
              <a:gd name="connsiteY2360" fmla="*/ 2778903 h 4860733"/>
              <a:gd name="connsiteX2361" fmla="*/ 4804404 w 4853691"/>
              <a:gd name="connsiteY2361" fmla="*/ 2781250 h 4860733"/>
              <a:gd name="connsiteX2362" fmla="*/ 4755116 w 4853691"/>
              <a:gd name="connsiteY2362" fmla="*/ 3130960 h 4860733"/>
              <a:gd name="connsiteX2363" fmla="*/ 4750422 w 4853691"/>
              <a:gd name="connsiteY2363" fmla="*/ 3145042 h 4860733"/>
              <a:gd name="connsiteX2364" fmla="*/ 4743381 w 4853691"/>
              <a:gd name="connsiteY2364" fmla="*/ 3163819 h 4860733"/>
              <a:gd name="connsiteX2365" fmla="*/ 4724605 w 4853691"/>
              <a:gd name="connsiteY2365" fmla="*/ 3210759 h 4860733"/>
              <a:gd name="connsiteX2366" fmla="*/ 4722257 w 4853691"/>
              <a:gd name="connsiteY2366" fmla="*/ 3210759 h 4860733"/>
              <a:gd name="connsiteX2367" fmla="*/ 4724605 w 4853691"/>
              <a:gd name="connsiteY2367" fmla="*/ 3206065 h 4860733"/>
              <a:gd name="connsiteX2368" fmla="*/ 4755116 w 4853691"/>
              <a:gd name="connsiteY2368" fmla="*/ 3130960 h 4860733"/>
              <a:gd name="connsiteX2369" fmla="*/ 4755116 w 4853691"/>
              <a:gd name="connsiteY2369" fmla="*/ 3130960 h 4860733"/>
              <a:gd name="connsiteX2370" fmla="*/ 4478165 w 4853691"/>
              <a:gd name="connsiteY2370" fmla="*/ 3734151 h 4860733"/>
              <a:gd name="connsiteX2371" fmla="*/ 4466430 w 4853691"/>
              <a:gd name="connsiteY2371" fmla="*/ 3752927 h 4860733"/>
              <a:gd name="connsiteX2372" fmla="*/ 4454694 w 4853691"/>
              <a:gd name="connsiteY2372" fmla="*/ 3767009 h 4860733"/>
              <a:gd name="connsiteX2373" fmla="*/ 4442959 w 4853691"/>
              <a:gd name="connsiteY2373" fmla="*/ 3783439 h 4860733"/>
              <a:gd name="connsiteX2374" fmla="*/ 4431224 w 4853691"/>
              <a:gd name="connsiteY2374" fmla="*/ 3797521 h 4860733"/>
              <a:gd name="connsiteX2375" fmla="*/ 4419489 w 4853691"/>
              <a:gd name="connsiteY2375" fmla="*/ 3813950 h 4860733"/>
              <a:gd name="connsiteX2376" fmla="*/ 4407753 w 4853691"/>
              <a:gd name="connsiteY2376" fmla="*/ 3828033 h 4860733"/>
              <a:gd name="connsiteX2377" fmla="*/ 4396018 w 4853691"/>
              <a:gd name="connsiteY2377" fmla="*/ 3842115 h 4860733"/>
              <a:gd name="connsiteX2378" fmla="*/ 4384283 w 4853691"/>
              <a:gd name="connsiteY2378" fmla="*/ 3856197 h 4860733"/>
              <a:gd name="connsiteX2379" fmla="*/ 4372548 w 4853691"/>
              <a:gd name="connsiteY2379" fmla="*/ 3870280 h 4860733"/>
              <a:gd name="connsiteX2380" fmla="*/ 4360812 w 4853691"/>
              <a:gd name="connsiteY2380" fmla="*/ 3882015 h 4860733"/>
              <a:gd name="connsiteX2381" fmla="*/ 4349077 w 4853691"/>
              <a:gd name="connsiteY2381" fmla="*/ 3896097 h 4860733"/>
              <a:gd name="connsiteX2382" fmla="*/ 4337342 w 4853691"/>
              <a:gd name="connsiteY2382" fmla="*/ 3907832 h 4860733"/>
              <a:gd name="connsiteX2383" fmla="*/ 4325607 w 4853691"/>
              <a:gd name="connsiteY2383" fmla="*/ 3919567 h 4860733"/>
              <a:gd name="connsiteX2384" fmla="*/ 4313872 w 4853691"/>
              <a:gd name="connsiteY2384" fmla="*/ 3931303 h 4860733"/>
              <a:gd name="connsiteX2385" fmla="*/ 4299789 w 4853691"/>
              <a:gd name="connsiteY2385" fmla="*/ 3943038 h 4860733"/>
              <a:gd name="connsiteX2386" fmla="*/ 4288054 w 4853691"/>
              <a:gd name="connsiteY2386" fmla="*/ 3954773 h 4860733"/>
              <a:gd name="connsiteX2387" fmla="*/ 4273972 w 4853691"/>
              <a:gd name="connsiteY2387" fmla="*/ 3966508 h 4860733"/>
              <a:gd name="connsiteX2388" fmla="*/ 4262237 w 4853691"/>
              <a:gd name="connsiteY2388" fmla="*/ 3975897 h 4860733"/>
              <a:gd name="connsiteX2389" fmla="*/ 4248154 w 4853691"/>
              <a:gd name="connsiteY2389" fmla="*/ 3985285 h 4860733"/>
              <a:gd name="connsiteX2390" fmla="*/ 4241113 w 4853691"/>
              <a:gd name="connsiteY2390" fmla="*/ 3989979 h 4860733"/>
              <a:gd name="connsiteX2391" fmla="*/ 4241113 w 4853691"/>
              <a:gd name="connsiteY2391" fmla="*/ 3985285 h 4860733"/>
              <a:gd name="connsiteX2392" fmla="*/ 4241113 w 4853691"/>
              <a:gd name="connsiteY2392" fmla="*/ 3985285 h 4860733"/>
              <a:gd name="connsiteX2393" fmla="*/ 4255195 w 4853691"/>
              <a:gd name="connsiteY2393" fmla="*/ 3971203 h 4860733"/>
              <a:gd name="connsiteX2394" fmla="*/ 4273972 w 4853691"/>
              <a:gd name="connsiteY2394" fmla="*/ 3952426 h 4860733"/>
              <a:gd name="connsiteX2395" fmla="*/ 4290401 w 4853691"/>
              <a:gd name="connsiteY2395" fmla="*/ 3933650 h 4860733"/>
              <a:gd name="connsiteX2396" fmla="*/ 4306830 w 4853691"/>
              <a:gd name="connsiteY2396" fmla="*/ 3914873 h 4860733"/>
              <a:gd name="connsiteX2397" fmla="*/ 4323260 w 4853691"/>
              <a:gd name="connsiteY2397" fmla="*/ 3896097 h 4860733"/>
              <a:gd name="connsiteX2398" fmla="*/ 4339689 w 4853691"/>
              <a:gd name="connsiteY2398" fmla="*/ 3877321 h 4860733"/>
              <a:gd name="connsiteX2399" fmla="*/ 4356118 w 4853691"/>
              <a:gd name="connsiteY2399" fmla="*/ 3858544 h 4860733"/>
              <a:gd name="connsiteX2400" fmla="*/ 4372548 w 4853691"/>
              <a:gd name="connsiteY2400" fmla="*/ 3837421 h 4860733"/>
              <a:gd name="connsiteX2401" fmla="*/ 4372548 w 4853691"/>
              <a:gd name="connsiteY2401" fmla="*/ 3837421 h 4860733"/>
              <a:gd name="connsiteX2402" fmla="*/ 4386630 w 4853691"/>
              <a:gd name="connsiteY2402" fmla="*/ 3825686 h 4860733"/>
              <a:gd name="connsiteX2403" fmla="*/ 4403059 w 4853691"/>
              <a:gd name="connsiteY2403" fmla="*/ 3811604 h 4860733"/>
              <a:gd name="connsiteX2404" fmla="*/ 4421835 w 4853691"/>
              <a:gd name="connsiteY2404" fmla="*/ 3792827 h 4860733"/>
              <a:gd name="connsiteX2405" fmla="*/ 4435918 w 4853691"/>
              <a:gd name="connsiteY2405" fmla="*/ 3776398 h 4860733"/>
              <a:gd name="connsiteX2406" fmla="*/ 4454694 w 4853691"/>
              <a:gd name="connsiteY2406" fmla="*/ 3755274 h 4860733"/>
              <a:gd name="connsiteX2407" fmla="*/ 4468776 w 4853691"/>
              <a:gd name="connsiteY2407" fmla="*/ 3738845 h 4860733"/>
              <a:gd name="connsiteX2408" fmla="*/ 4487553 w 4853691"/>
              <a:gd name="connsiteY2408" fmla="*/ 3717722 h 4860733"/>
              <a:gd name="connsiteX2409" fmla="*/ 4501635 w 4853691"/>
              <a:gd name="connsiteY2409" fmla="*/ 3698945 h 4860733"/>
              <a:gd name="connsiteX2410" fmla="*/ 4508676 w 4853691"/>
              <a:gd name="connsiteY2410" fmla="*/ 3689557 h 4860733"/>
              <a:gd name="connsiteX2411" fmla="*/ 4501635 w 4853691"/>
              <a:gd name="connsiteY2411" fmla="*/ 3701292 h 4860733"/>
              <a:gd name="connsiteX2412" fmla="*/ 4489900 w 4853691"/>
              <a:gd name="connsiteY2412" fmla="*/ 3720068 h 4860733"/>
              <a:gd name="connsiteX2413" fmla="*/ 4478165 w 4853691"/>
              <a:gd name="connsiteY2413" fmla="*/ 3734151 h 4860733"/>
              <a:gd name="connsiteX2414" fmla="*/ 4205907 w 4853691"/>
              <a:gd name="connsiteY2414" fmla="*/ 4051002 h 4860733"/>
              <a:gd name="connsiteX2415" fmla="*/ 4203560 w 4853691"/>
              <a:gd name="connsiteY2415" fmla="*/ 4060390 h 4860733"/>
              <a:gd name="connsiteX2416" fmla="*/ 4201213 w 4853691"/>
              <a:gd name="connsiteY2416" fmla="*/ 4069779 h 4860733"/>
              <a:gd name="connsiteX2417" fmla="*/ 4196519 w 4853691"/>
              <a:gd name="connsiteY2417" fmla="*/ 4086208 h 4860733"/>
              <a:gd name="connsiteX2418" fmla="*/ 4194172 w 4853691"/>
              <a:gd name="connsiteY2418" fmla="*/ 4093249 h 4860733"/>
              <a:gd name="connsiteX2419" fmla="*/ 4189478 w 4853691"/>
              <a:gd name="connsiteY2419" fmla="*/ 4107331 h 4860733"/>
              <a:gd name="connsiteX2420" fmla="*/ 4187131 w 4853691"/>
              <a:gd name="connsiteY2420" fmla="*/ 4109678 h 4860733"/>
              <a:gd name="connsiteX2421" fmla="*/ 4180090 w 4853691"/>
              <a:gd name="connsiteY2421" fmla="*/ 4123761 h 4860733"/>
              <a:gd name="connsiteX2422" fmla="*/ 4170701 w 4853691"/>
              <a:gd name="connsiteY2422" fmla="*/ 4133149 h 4860733"/>
              <a:gd name="connsiteX2423" fmla="*/ 4168355 w 4853691"/>
              <a:gd name="connsiteY2423" fmla="*/ 4130802 h 4860733"/>
              <a:gd name="connsiteX2424" fmla="*/ 4168355 w 4853691"/>
              <a:gd name="connsiteY2424" fmla="*/ 4130802 h 4860733"/>
              <a:gd name="connsiteX2425" fmla="*/ 4173049 w 4853691"/>
              <a:gd name="connsiteY2425" fmla="*/ 4123761 h 4860733"/>
              <a:gd name="connsiteX2426" fmla="*/ 4177743 w 4853691"/>
              <a:gd name="connsiteY2426" fmla="*/ 4116720 h 4860733"/>
              <a:gd name="connsiteX2427" fmla="*/ 4182437 w 4853691"/>
              <a:gd name="connsiteY2427" fmla="*/ 4107331 h 4860733"/>
              <a:gd name="connsiteX2428" fmla="*/ 4184784 w 4853691"/>
              <a:gd name="connsiteY2428" fmla="*/ 4100290 h 4860733"/>
              <a:gd name="connsiteX2429" fmla="*/ 4189478 w 4853691"/>
              <a:gd name="connsiteY2429" fmla="*/ 4090902 h 4860733"/>
              <a:gd name="connsiteX2430" fmla="*/ 4191825 w 4853691"/>
              <a:gd name="connsiteY2430" fmla="*/ 4083861 h 4860733"/>
              <a:gd name="connsiteX2431" fmla="*/ 4196519 w 4853691"/>
              <a:gd name="connsiteY2431" fmla="*/ 4074473 h 4860733"/>
              <a:gd name="connsiteX2432" fmla="*/ 4198866 w 4853691"/>
              <a:gd name="connsiteY2432" fmla="*/ 4067431 h 4860733"/>
              <a:gd name="connsiteX2433" fmla="*/ 4203560 w 4853691"/>
              <a:gd name="connsiteY2433" fmla="*/ 4055696 h 4860733"/>
              <a:gd name="connsiteX2434" fmla="*/ 4205907 w 4853691"/>
              <a:gd name="connsiteY2434" fmla="*/ 4048655 h 4860733"/>
              <a:gd name="connsiteX2435" fmla="*/ 4210601 w 4853691"/>
              <a:gd name="connsiteY2435" fmla="*/ 4034573 h 4860733"/>
              <a:gd name="connsiteX2436" fmla="*/ 4212948 w 4853691"/>
              <a:gd name="connsiteY2436" fmla="*/ 4029879 h 4860733"/>
              <a:gd name="connsiteX2437" fmla="*/ 4212948 w 4853691"/>
              <a:gd name="connsiteY2437" fmla="*/ 4029879 h 4860733"/>
              <a:gd name="connsiteX2438" fmla="*/ 4217643 w 4853691"/>
              <a:gd name="connsiteY2438" fmla="*/ 4029879 h 4860733"/>
              <a:gd name="connsiteX2439" fmla="*/ 4215296 w 4853691"/>
              <a:gd name="connsiteY2439" fmla="*/ 4036920 h 4860733"/>
              <a:gd name="connsiteX2440" fmla="*/ 4205907 w 4853691"/>
              <a:gd name="connsiteY2440" fmla="*/ 4051002 h 4860733"/>
              <a:gd name="connsiteX2441" fmla="*/ 4142537 w 4853691"/>
              <a:gd name="connsiteY2441" fmla="*/ 4090902 h 4860733"/>
              <a:gd name="connsiteX2442" fmla="*/ 4090902 w 4853691"/>
              <a:gd name="connsiteY2442" fmla="*/ 4149578 h 4860733"/>
              <a:gd name="connsiteX2443" fmla="*/ 4083861 w 4853691"/>
              <a:gd name="connsiteY2443" fmla="*/ 4156619 h 4860733"/>
              <a:gd name="connsiteX2444" fmla="*/ 4025185 w 4853691"/>
              <a:gd name="connsiteY2444" fmla="*/ 4217643 h 4860733"/>
              <a:gd name="connsiteX2445" fmla="*/ 4008755 w 4853691"/>
              <a:gd name="connsiteY2445" fmla="*/ 4231725 h 4860733"/>
              <a:gd name="connsiteX2446" fmla="*/ 3957120 w 4853691"/>
              <a:gd name="connsiteY2446" fmla="*/ 4281013 h 4860733"/>
              <a:gd name="connsiteX2447" fmla="*/ 3945385 w 4853691"/>
              <a:gd name="connsiteY2447" fmla="*/ 4292748 h 4860733"/>
              <a:gd name="connsiteX2448" fmla="*/ 3882015 w 4853691"/>
              <a:gd name="connsiteY2448" fmla="*/ 4349077 h 4860733"/>
              <a:gd name="connsiteX2449" fmla="*/ 3867933 w 4853691"/>
              <a:gd name="connsiteY2449" fmla="*/ 4360812 h 4860733"/>
              <a:gd name="connsiteX2450" fmla="*/ 3837421 w 4853691"/>
              <a:gd name="connsiteY2450" fmla="*/ 4384283 h 4860733"/>
              <a:gd name="connsiteX2451" fmla="*/ 3830380 w 4853691"/>
              <a:gd name="connsiteY2451" fmla="*/ 4386630 h 4860733"/>
              <a:gd name="connsiteX2452" fmla="*/ 3828033 w 4853691"/>
              <a:gd name="connsiteY2452" fmla="*/ 4386630 h 4860733"/>
              <a:gd name="connsiteX2453" fmla="*/ 3867933 w 4853691"/>
              <a:gd name="connsiteY2453" fmla="*/ 4353771 h 4860733"/>
              <a:gd name="connsiteX2454" fmla="*/ 3884362 w 4853691"/>
              <a:gd name="connsiteY2454" fmla="*/ 4339689 h 4860733"/>
              <a:gd name="connsiteX2455" fmla="*/ 3947732 w 4853691"/>
              <a:gd name="connsiteY2455" fmla="*/ 4283360 h 4860733"/>
              <a:gd name="connsiteX2456" fmla="*/ 3957120 w 4853691"/>
              <a:gd name="connsiteY2456" fmla="*/ 4273972 h 4860733"/>
              <a:gd name="connsiteX2457" fmla="*/ 4011102 w 4853691"/>
              <a:gd name="connsiteY2457" fmla="*/ 4222337 h 4860733"/>
              <a:gd name="connsiteX2458" fmla="*/ 4027532 w 4853691"/>
              <a:gd name="connsiteY2458" fmla="*/ 4205908 h 4860733"/>
              <a:gd name="connsiteX2459" fmla="*/ 4088555 w 4853691"/>
              <a:gd name="connsiteY2459" fmla="*/ 4142537 h 4860733"/>
              <a:gd name="connsiteX2460" fmla="*/ 4090902 w 4853691"/>
              <a:gd name="connsiteY2460" fmla="*/ 4137843 h 4860733"/>
              <a:gd name="connsiteX2461" fmla="*/ 4147231 w 4853691"/>
              <a:gd name="connsiteY2461" fmla="*/ 4074473 h 4860733"/>
              <a:gd name="connsiteX2462" fmla="*/ 4161313 w 4853691"/>
              <a:gd name="connsiteY2462" fmla="*/ 4055696 h 4860733"/>
              <a:gd name="connsiteX2463" fmla="*/ 4196519 w 4853691"/>
              <a:gd name="connsiteY2463" fmla="*/ 4013449 h 4860733"/>
              <a:gd name="connsiteX2464" fmla="*/ 4201213 w 4853691"/>
              <a:gd name="connsiteY2464" fmla="*/ 4020490 h 4860733"/>
              <a:gd name="connsiteX2465" fmla="*/ 4158966 w 4853691"/>
              <a:gd name="connsiteY2465" fmla="*/ 4072125 h 4860733"/>
              <a:gd name="connsiteX2466" fmla="*/ 4142537 w 4853691"/>
              <a:gd name="connsiteY2466" fmla="*/ 4090902 h 4860733"/>
              <a:gd name="connsiteX2467" fmla="*/ 3790480 w 4853691"/>
              <a:gd name="connsiteY2467" fmla="*/ 4419489 h 4860733"/>
              <a:gd name="connsiteX2468" fmla="*/ 3755274 w 4853691"/>
              <a:gd name="connsiteY2468" fmla="*/ 4445306 h 4860733"/>
              <a:gd name="connsiteX2469" fmla="*/ 3738845 w 4853691"/>
              <a:gd name="connsiteY2469" fmla="*/ 4457041 h 4860733"/>
              <a:gd name="connsiteX2470" fmla="*/ 3698945 w 4853691"/>
              <a:gd name="connsiteY2470" fmla="*/ 4485206 h 4860733"/>
              <a:gd name="connsiteX2471" fmla="*/ 3684863 w 4853691"/>
              <a:gd name="connsiteY2471" fmla="*/ 4494594 h 4860733"/>
              <a:gd name="connsiteX2472" fmla="*/ 3642616 w 4853691"/>
              <a:gd name="connsiteY2472" fmla="*/ 4522759 h 4860733"/>
              <a:gd name="connsiteX2473" fmla="*/ 3633228 w 4853691"/>
              <a:gd name="connsiteY2473" fmla="*/ 4529800 h 4860733"/>
              <a:gd name="connsiteX2474" fmla="*/ 3586287 w 4853691"/>
              <a:gd name="connsiteY2474" fmla="*/ 4560311 h 4860733"/>
              <a:gd name="connsiteX2475" fmla="*/ 3607410 w 4853691"/>
              <a:gd name="connsiteY2475" fmla="*/ 4543882 h 4860733"/>
              <a:gd name="connsiteX2476" fmla="*/ 3619146 w 4853691"/>
              <a:gd name="connsiteY2476" fmla="*/ 4534494 h 4860733"/>
              <a:gd name="connsiteX2477" fmla="*/ 3642616 w 4853691"/>
              <a:gd name="connsiteY2477" fmla="*/ 4513370 h 4860733"/>
              <a:gd name="connsiteX2478" fmla="*/ 3652004 w 4853691"/>
              <a:gd name="connsiteY2478" fmla="*/ 4503982 h 4860733"/>
              <a:gd name="connsiteX2479" fmla="*/ 3682516 w 4853691"/>
              <a:gd name="connsiteY2479" fmla="*/ 4473471 h 4860733"/>
              <a:gd name="connsiteX2480" fmla="*/ 3689557 w 4853691"/>
              <a:gd name="connsiteY2480" fmla="*/ 4466429 h 4860733"/>
              <a:gd name="connsiteX2481" fmla="*/ 3708333 w 4853691"/>
              <a:gd name="connsiteY2481" fmla="*/ 4447653 h 4860733"/>
              <a:gd name="connsiteX2482" fmla="*/ 3722416 w 4853691"/>
              <a:gd name="connsiteY2482" fmla="*/ 4452347 h 4860733"/>
              <a:gd name="connsiteX2483" fmla="*/ 3743539 w 4853691"/>
              <a:gd name="connsiteY2483" fmla="*/ 4431224 h 4860733"/>
              <a:gd name="connsiteX2484" fmla="*/ 3743539 w 4853691"/>
              <a:gd name="connsiteY2484" fmla="*/ 4426530 h 4860733"/>
              <a:gd name="connsiteX2485" fmla="*/ 3757622 w 4853691"/>
              <a:gd name="connsiteY2485" fmla="*/ 4421836 h 4860733"/>
              <a:gd name="connsiteX2486" fmla="*/ 3769357 w 4853691"/>
              <a:gd name="connsiteY2486" fmla="*/ 4417142 h 4860733"/>
              <a:gd name="connsiteX2487" fmla="*/ 3788133 w 4853691"/>
              <a:gd name="connsiteY2487" fmla="*/ 4410100 h 4860733"/>
              <a:gd name="connsiteX2488" fmla="*/ 3804562 w 4853691"/>
              <a:gd name="connsiteY2488" fmla="*/ 4403059 h 4860733"/>
              <a:gd name="connsiteX2489" fmla="*/ 3816298 w 4853691"/>
              <a:gd name="connsiteY2489" fmla="*/ 4398365 h 4860733"/>
              <a:gd name="connsiteX2490" fmla="*/ 3809256 w 4853691"/>
              <a:gd name="connsiteY2490" fmla="*/ 4405406 h 4860733"/>
              <a:gd name="connsiteX2491" fmla="*/ 3790480 w 4853691"/>
              <a:gd name="connsiteY2491" fmla="*/ 4419489 h 4860733"/>
              <a:gd name="connsiteX2492" fmla="*/ 3332806 w 4853691"/>
              <a:gd name="connsiteY2492" fmla="*/ 4684705 h 4860733"/>
              <a:gd name="connsiteX2493" fmla="*/ 3288212 w 4853691"/>
              <a:gd name="connsiteY2493" fmla="*/ 4701134 h 4860733"/>
              <a:gd name="connsiteX2494" fmla="*/ 3255353 w 4853691"/>
              <a:gd name="connsiteY2494" fmla="*/ 4712869 h 4860733"/>
              <a:gd name="connsiteX2495" fmla="*/ 3208412 w 4853691"/>
              <a:gd name="connsiteY2495" fmla="*/ 4726952 h 4860733"/>
              <a:gd name="connsiteX2496" fmla="*/ 3177901 w 4853691"/>
              <a:gd name="connsiteY2496" fmla="*/ 4736340 h 4860733"/>
              <a:gd name="connsiteX2497" fmla="*/ 3128613 w 4853691"/>
              <a:gd name="connsiteY2497" fmla="*/ 4750422 h 4860733"/>
              <a:gd name="connsiteX2498" fmla="*/ 3100449 w 4853691"/>
              <a:gd name="connsiteY2498" fmla="*/ 4757463 h 4860733"/>
              <a:gd name="connsiteX2499" fmla="*/ 3076978 w 4853691"/>
              <a:gd name="connsiteY2499" fmla="*/ 4762157 h 4860733"/>
              <a:gd name="connsiteX2500" fmla="*/ 3055854 w 4853691"/>
              <a:gd name="connsiteY2500" fmla="*/ 4766851 h 4860733"/>
              <a:gd name="connsiteX2501" fmla="*/ 3051160 w 4853691"/>
              <a:gd name="connsiteY2501" fmla="*/ 4766851 h 4860733"/>
              <a:gd name="connsiteX2502" fmla="*/ 2978402 w 4853691"/>
              <a:gd name="connsiteY2502" fmla="*/ 4778587 h 4860733"/>
              <a:gd name="connsiteX2503" fmla="*/ 2973708 w 4853691"/>
              <a:gd name="connsiteY2503" fmla="*/ 4778587 h 4860733"/>
              <a:gd name="connsiteX2504" fmla="*/ 2964320 w 4853691"/>
              <a:gd name="connsiteY2504" fmla="*/ 4780934 h 4860733"/>
              <a:gd name="connsiteX2505" fmla="*/ 2907991 w 4853691"/>
              <a:gd name="connsiteY2505" fmla="*/ 4785628 h 4860733"/>
              <a:gd name="connsiteX2506" fmla="*/ 2893908 w 4853691"/>
              <a:gd name="connsiteY2506" fmla="*/ 4785628 h 4860733"/>
              <a:gd name="connsiteX2507" fmla="*/ 2837579 w 4853691"/>
              <a:gd name="connsiteY2507" fmla="*/ 4787975 h 4860733"/>
              <a:gd name="connsiteX2508" fmla="*/ 2837579 w 4853691"/>
              <a:gd name="connsiteY2508" fmla="*/ 4787975 h 4860733"/>
              <a:gd name="connsiteX2509" fmla="*/ 2837579 w 4853691"/>
              <a:gd name="connsiteY2509" fmla="*/ 4785628 h 4860733"/>
              <a:gd name="connsiteX2510" fmla="*/ 2856355 w 4853691"/>
              <a:gd name="connsiteY2510" fmla="*/ 4780934 h 4860733"/>
              <a:gd name="connsiteX2511" fmla="*/ 2879826 w 4853691"/>
              <a:gd name="connsiteY2511" fmla="*/ 4776239 h 4860733"/>
              <a:gd name="connsiteX2512" fmla="*/ 2912685 w 4853691"/>
              <a:gd name="connsiteY2512" fmla="*/ 4769199 h 4860733"/>
              <a:gd name="connsiteX2513" fmla="*/ 2938502 w 4853691"/>
              <a:gd name="connsiteY2513" fmla="*/ 4764504 h 4860733"/>
              <a:gd name="connsiteX2514" fmla="*/ 2971361 w 4853691"/>
              <a:gd name="connsiteY2514" fmla="*/ 4757463 h 4860733"/>
              <a:gd name="connsiteX2515" fmla="*/ 2997178 w 4853691"/>
              <a:gd name="connsiteY2515" fmla="*/ 4750422 h 4860733"/>
              <a:gd name="connsiteX2516" fmla="*/ 3030037 w 4853691"/>
              <a:gd name="connsiteY2516" fmla="*/ 4741034 h 4860733"/>
              <a:gd name="connsiteX2517" fmla="*/ 3055854 w 4853691"/>
              <a:gd name="connsiteY2517" fmla="*/ 4733993 h 4860733"/>
              <a:gd name="connsiteX2518" fmla="*/ 3088713 w 4853691"/>
              <a:gd name="connsiteY2518" fmla="*/ 4724605 h 4860733"/>
              <a:gd name="connsiteX2519" fmla="*/ 3114531 w 4853691"/>
              <a:gd name="connsiteY2519" fmla="*/ 4717563 h 4860733"/>
              <a:gd name="connsiteX2520" fmla="*/ 3147389 w 4853691"/>
              <a:gd name="connsiteY2520" fmla="*/ 4708175 h 4860733"/>
              <a:gd name="connsiteX2521" fmla="*/ 3173207 w 4853691"/>
              <a:gd name="connsiteY2521" fmla="*/ 4698787 h 4860733"/>
              <a:gd name="connsiteX2522" fmla="*/ 3206066 w 4853691"/>
              <a:gd name="connsiteY2522" fmla="*/ 4687052 h 4860733"/>
              <a:gd name="connsiteX2523" fmla="*/ 3229536 w 4853691"/>
              <a:gd name="connsiteY2523" fmla="*/ 4677664 h 4860733"/>
              <a:gd name="connsiteX2524" fmla="*/ 3285865 w 4853691"/>
              <a:gd name="connsiteY2524" fmla="*/ 4656540 h 4860733"/>
              <a:gd name="connsiteX2525" fmla="*/ 3321071 w 4853691"/>
              <a:gd name="connsiteY2525" fmla="*/ 4642458 h 4860733"/>
              <a:gd name="connsiteX2526" fmla="*/ 3382094 w 4853691"/>
              <a:gd name="connsiteY2526" fmla="*/ 4656540 h 4860733"/>
              <a:gd name="connsiteX2527" fmla="*/ 3393829 w 4853691"/>
              <a:gd name="connsiteY2527" fmla="*/ 4656540 h 4860733"/>
              <a:gd name="connsiteX2528" fmla="*/ 3393829 w 4853691"/>
              <a:gd name="connsiteY2528" fmla="*/ 4658887 h 4860733"/>
              <a:gd name="connsiteX2529" fmla="*/ 3365664 w 4853691"/>
              <a:gd name="connsiteY2529" fmla="*/ 4670622 h 4860733"/>
              <a:gd name="connsiteX2530" fmla="*/ 3332806 w 4853691"/>
              <a:gd name="connsiteY2530" fmla="*/ 4684705 h 4860733"/>
              <a:gd name="connsiteX2531" fmla="*/ 2954932 w 4853691"/>
              <a:gd name="connsiteY2531" fmla="*/ 4790322 h 4860733"/>
              <a:gd name="connsiteX2532" fmla="*/ 2943196 w 4853691"/>
              <a:gd name="connsiteY2532" fmla="*/ 4792669 h 4860733"/>
              <a:gd name="connsiteX2533" fmla="*/ 2929114 w 4853691"/>
              <a:gd name="connsiteY2533" fmla="*/ 4795016 h 4860733"/>
              <a:gd name="connsiteX2534" fmla="*/ 2872785 w 4853691"/>
              <a:gd name="connsiteY2534" fmla="*/ 4804404 h 4860733"/>
              <a:gd name="connsiteX2535" fmla="*/ 2863397 w 4853691"/>
              <a:gd name="connsiteY2535" fmla="*/ 4804404 h 4860733"/>
              <a:gd name="connsiteX2536" fmla="*/ 2854008 w 4853691"/>
              <a:gd name="connsiteY2536" fmla="*/ 4802057 h 4860733"/>
              <a:gd name="connsiteX2537" fmla="*/ 2839926 w 4853691"/>
              <a:gd name="connsiteY2537" fmla="*/ 4799710 h 4860733"/>
              <a:gd name="connsiteX2538" fmla="*/ 2835232 w 4853691"/>
              <a:gd name="connsiteY2538" fmla="*/ 4797363 h 4860733"/>
              <a:gd name="connsiteX2539" fmla="*/ 2835232 w 4853691"/>
              <a:gd name="connsiteY2539" fmla="*/ 4792669 h 4860733"/>
              <a:gd name="connsiteX2540" fmla="*/ 2886867 w 4853691"/>
              <a:gd name="connsiteY2540" fmla="*/ 4790322 h 4860733"/>
              <a:gd name="connsiteX2541" fmla="*/ 2898602 w 4853691"/>
              <a:gd name="connsiteY2541" fmla="*/ 4790322 h 4860733"/>
              <a:gd name="connsiteX2542" fmla="*/ 2959626 w 4853691"/>
              <a:gd name="connsiteY2542" fmla="*/ 4785628 h 4860733"/>
              <a:gd name="connsiteX2543" fmla="*/ 2954932 w 4853691"/>
              <a:gd name="connsiteY2543" fmla="*/ 4790322 h 4860733"/>
              <a:gd name="connsiteX2544" fmla="*/ 2947890 w 4853691"/>
              <a:gd name="connsiteY2544" fmla="*/ 4802057 h 4860733"/>
              <a:gd name="connsiteX2545" fmla="*/ 2938502 w 4853691"/>
              <a:gd name="connsiteY2545" fmla="*/ 4804404 h 4860733"/>
              <a:gd name="connsiteX2546" fmla="*/ 2907991 w 4853691"/>
              <a:gd name="connsiteY2546" fmla="*/ 4806751 h 4860733"/>
              <a:gd name="connsiteX2547" fmla="*/ 2884520 w 4853691"/>
              <a:gd name="connsiteY2547" fmla="*/ 4806751 h 4860733"/>
              <a:gd name="connsiteX2548" fmla="*/ 2877479 w 4853691"/>
              <a:gd name="connsiteY2548" fmla="*/ 4806751 h 4860733"/>
              <a:gd name="connsiteX2549" fmla="*/ 2936155 w 4853691"/>
              <a:gd name="connsiteY2549" fmla="*/ 4797363 h 4860733"/>
              <a:gd name="connsiteX2550" fmla="*/ 2952585 w 4853691"/>
              <a:gd name="connsiteY2550" fmla="*/ 4795016 h 4860733"/>
              <a:gd name="connsiteX2551" fmla="*/ 2950237 w 4853691"/>
              <a:gd name="connsiteY2551" fmla="*/ 4802057 h 4860733"/>
              <a:gd name="connsiteX2552" fmla="*/ 2950237 w 4853691"/>
              <a:gd name="connsiteY2552" fmla="*/ 4804404 h 4860733"/>
              <a:gd name="connsiteX2553" fmla="*/ 2947890 w 4853691"/>
              <a:gd name="connsiteY2553" fmla="*/ 4802057 h 4860733"/>
              <a:gd name="connsiteX2554" fmla="*/ 2832885 w 4853691"/>
              <a:gd name="connsiteY2554" fmla="*/ 4809098 h 4860733"/>
              <a:gd name="connsiteX2555" fmla="*/ 2825844 w 4853691"/>
              <a:gd name="connsiteY2555" fmla="*/ 4809098 h 4860733"/>
              <a:gd name="connsiteX2556" fmla="*/ 2835232 w 4853691"/>
              <a:gd name="connsiteY2556" fmla="*/ 4797363 h 4860733"/>
              <a:gd name="connsiteX2557" fmla="*/ 2839926 w 4853691"/>
              <a:gd name="connsiteY2557" fmla="*/ 4797363 h 4860733"/>
              <a:gd name="connsiteX2558" fmla="*/ 2856355 w 4853691"/>
              <a:gd name="connsiteY2558" fmla="*/ 4799710 h 4860733"/>
              <a:gd name="connsiteX2559" fmla="*/ 2861050 w 4853691"/>
              <a:gd name="connsiteY2559" fmla="*/ 4802057 h 4860733"/>
              <a:gd name="connsiteX2560" fmla="*/ 2865744 w 4853691"/>
              <a:gd name="connsiteY2560" fmla="*/ 4802057 h 4860733"/>
              <a:gd name="connsiteX2561" fmla="*/ 2861050 w 4853691"/>
              <a:gd name="connsiteY2561" fmla="*/ 4802057 h 4860733"/>
              <a:gd name="connsiteX2562" fmla="*/ 2832885 w 4853691"/>
              <a:gd name="connsiteY2562" fmla="*/ 4809098 h 4860733"/>
              <a:gd name="connsiteX2563" fmla="*/ 2753086 w 4853691"/>
              <a:gd name="connsiteY2563" fmla="*/ 4827875 h 4860733"/>
              <a:gd name="connsiteX2564" fmla="*/ 2724921 w 4853691"/>
              <a:gd name="connsiteY2564" fmla="*/ 4837263 h 4860733"/>
              <a:gd name="connsiteX2565" fmla="*/ 2724921 w 4853691"/>
              <a:gd name="connsiteY2565" fmla="*/ 4837263 h 4860733"/>
              <a:gd name="connsiteX2566" fmla="*/ 2715533 w 4853691"/>
              <a:gd name="connsiteY2566" fmla="*/ 4839610 h 4860733"/>
              <a:gd name="connsiteX2567" fmla="*/ 2696756 w 4853691"/>
              <a:gd name="connsiteY2567" fmla="*/ 4825528 h 4860733"/>
              <a:gd name="connsiteX2568" fmla="*/ 2689715 w 4853691"/>
              <a:gd name="connsiteY2568" fmla="*/ 4827875 h 4860733"/>
              <a:gd name="connsiteX2569" fmla="*/ 2696756 w 4853691"/>
              <a:gd name="connsiteY2569" fmla="*/ 4813792 h 4860733"/>
              <a:gd name="connsiteX2570" fmla="*/ 2727268 w 4853691"/>
              <a:gd name="connsiteY2570" fmla="*/ 4816140 h 4860733"/>
              <a:gd name="connsiteX2571" fmla="*/ 2736656 w 4853691"/>
              <a:gd name="connsiteY2571" fmla="*/ 4816140 h 4860733"/>
              <a:gd name="connsiteX2572" fmla="*/ 2757780 w 4853691"/>
              <a:gd name="connsiteY2572" fmla="*/ 4816140 h 4860733"/>
              <a:gd name="connsiteX2573" fmla="*/ 2760127 w 4853691"/>
              <a:gd name="connsiteY2573" fmla="*/ 4823180 h 4860733"/>
              <a:gd name="connsiteX2574" fmla="*/ 2753086 w 4853691"/>
              <a:gd name="connsiteY2574" fmla="*/ 4827875 h 4860733"/>
              <a:gd name="connsiteX2575" fmla="*/ 2753086 w 4853691"/>
              <a:gd name="connsiteY2575" fmla="*/ 4827875 h 4860733"/>
              <a:gd name="connsiteX2576" fmla="*/ 2619304 w 4853691"/>
              <a:gd name="connsiteY2576" fmla="*/ 4820834 h 4860733"/>
              <a:gd name="connsiteX2577" fmla="*/ 2612263 w 4853691"/>
              <a:gd name="connsiteY2577" fmla="*/ 4820834 h 4860733"/>
              <a:gd name="connsiteX2578" fmla="*/ 2656857 w 4853691"/>
              <a:gd name="connsiteY2578" fmla="*/ 4813792 h 4860733"/>
              <a:gd name="connsiteX2579" fmla="*/ 2656857 w 4853691"/>
              <a:gd name="connsiteY2579" fmla="*/ 4816140 h 4860733"/>
              <a:gd name="connsiteX2580" fmla="*/ 2647469 w 4853691"/>
              <a:gd name="connsiteY2580" fmla="*/ 4818486 h 4860733"/>
              <a:gd name="connsiteX2581" fmla="*/ 2619304 w 4853691"/>
              <a:gd name="connsiteY2581" fmla="*/ 4820834 h 4860733"/>
              <a:gd name="connsiteX2582" fmla="*/ 2417458 w 4853691"/>
              <a:gd name="connsiteY2582" fmla="*/ 4834916 h 4860733"/>
              <a:gd name="connsiteX2583" fmla="*/ 2335311 w 4853691"/>
              <a:gd name="connsiteY2583" fmla="*/ 4837263 h 4860733"/>
              <a:gd name="connsiteX2584" fmla="*/ 2271941 w 4853691"/>
              <a:gd name="connsiteY2584" fmla="*/ 4837263 h 4860733"/>
              <a:gd name="connsiteX2585" fmla="*/ 2201530 w 4853691"/>
              <a:gd name="connsiteY2585" fmla="*/ 4834916 h 4860733"/>
              <a:gd name="connsiteX2586" fmla="*/ 2058360 w 4853691"/>
              <a:gd name="connsiteY2586" fmla="*/ 4820834 h 4860733"/>
              <a:gd name="connsiteX2587" fmla="*/ 2037236 w 4853691"/>
              <a:gd name="connsiteY2587" fmla="*/ 4816140 h 4860733"/>
              <a:gd name="connsiteX2588" fmla="*/ 1999684 w 4853691"/>
              <a:gd name="connsiteY2588" fmla="*/ 4809098 h 4860733"/>
              <a:gd name="connsiteX2589" fmla="*/ 1971519 w 4853691"/>
              <a:gd name="connsiteY2589" fmla="*/ 4802057 h 4860733"/>
              <a:gd name="connsiteX2590" fmla="*/ 1959784 w 4853691"/>
              <a:gd name="connsiteY2590" fmla="*/ 4799710 h 4860733"/>
              <a:gd name="connsiteX2591" fmla="*/ 1964478 w 4853691"/>
              <a:gd name="connsiteY2591" fmla="*/ 4799710 h 4860733"/>
              <a:gd name="connsiteX2592" fmla="*/ 1987948 w 4853691"/>
              <a:gd name="connsiteY2592" fmla="*/ 4804404 h 4860733"/>
              <a:gd name="connsiteX2593" fmla="*/ 2018460 w 4853691"/>
              <a:gd name="connsiteY2593" fmla="*/ 4809098 h 4860733"/>
              <a:gd name="connsiteX2594" fmla="*/ 2041930 w 4853691"/>
              <a:gd name="connsiteY2594" fmla="*/ 4811445 h 4860733"/>
              <a:gd name="connsiteX2595" fmla="*/ 2072442 w 4853691"/>
              <a:gd name="connsiteY2595" fmla="*/ 4816140 h 4860733"/>
              <a:gd name="connsiteX2596" fmla="*/ 2095913 w 4853691"/>
              <a:gd name="connsiteY2596" fmla="*/ 4818486 h 4860733"/>
              <a:gd name="connsiteX2597" fmla="*/ 2126424 w 4853691"/>
              <a:gd name="connsiteY2597" fmla="*/ 4820834 h 4860733"/>
              <a:gd name="connsiteX2598" fmla="*/ 2149895 w 4853691"/>
              <a:gd name="connsiteY2598" fmla="*/ 4823180 h 4860733"/>
              <a:gd name="connsiteX2599" fmla="*/ 2180406 w 4853691"/>
              <a:gd name="connsiteY2599" fmla="*/ 4825528 h 4860733"/>
              <a:gd name="connsiteX2600" fmla="*/ 2203877 w 4853691"/>
              <a:gd name="connsiteY2600" fmla="*/ 4827875 h 4860733"/>
              <a:gd name="connsiteX2601" fmla="*/ 2236735 w 4853691"/>
              <a:gd name="connsiteY2601" fmla="*/ 4830222 h 4860733"/>
              <a:gd name="connsiteX2602" fmla="*/ 2257859 w 4853691"/>
              <a:gd name="connsiteY2602" fmla="*/ 4830222 h 4860733"/>
              <a:gd name="connsiteX2603" fmla="*/ 2295412 w 4853691"/>
              <a:gd name="connsiteY2603" fmla="*/ 4832569 h 4860733"/>
              <a:gd name="connsiteX2604" fmla="*/ 2314188 w 4853691"/>
              <a:gd name="connsiteY2604" fmla="*/ 4832569 h 4860733"/>
              <a:gd name="connsiteX2605" fmla="*/ 2368170 w 4853691"/>
              <a:gd name="connsiteY2605" fmla="*/ 4832569 h 4860733"/>
              <a:gd name="connsiteX2606" fmla="*/ 2424499 w 4853691"/>
              <a:gd name="connsiteY2606" fmla="*/ 4832569 h 4860733"/>
              <a:gd name="connsiteX2607" fmla="*/ 2445622 w 4853691"/>
              <a:gd name="connsiteY2607" fmla="*/ 4832569 h 4860733"/>
              <a:gd name="connsiteX2608" fmla="*/ 2452664 w 4853691"/>
              <a:gd name="connsiteY2608" fmla="*/ 4832569 h 4860733"/>
              <a:gd name="connsiteX2609" fmla="*/ 2443275 w 4853691"/>
              <a:gd name="connsiteY2609" fmla="*/ 4832569 h 4860733"/>
              <a:gd name="connsiteX2610" fmla="*/ 2417458 w 4853691"/>
              <a:gd name="connsiteY2610" fmla="*/ 4834916 h 4860733"/>
              <a:gd name="connsiteX2611" fmla="*/ 1628850 w 4853691"/>
              <a:gd name="connsiteY2611" fmla="*/ 4698787 h 4860733"/>
              <a:gd name="connsiteX2612" fmla="*/ 1621809 w 4853691"/>
              <a:gd name="connsiteY2612" fmla="*/ 4696440 h 4860733"/>
              <a:gd name="connsiteX2613" fmla="*/ 1628850 w 4853691"/>
              <a:gd name="connsiteY2613" fmla="*/ 4698787 h 4860733"/>
              <a:gd name="connsiteX2614" fmla="*/ 1649974 w 4853691"/>
              <a:gd name="connsiteY2614" fmla="*/ 4703481 h 4860733"/>
              <a:gd name="connsiteX2615" fmla="*/ 1682832 w 4853691"/>
              <a:gd name="connsiteY2615" fmla="*/ 4712869 h 4860733"/>
              <a:gd name="connsiteX2616" fmla="*/ 1682832 w 4853691"/>
              <a:gd name="connsiteY2616" fmla="*/ 4717563 h 4860733"/>
              <a:gd name="connsiteX2617" fmla="*/ 1682832 w 4853691"/>
              <a:gd name="connsiteY2617" fmla="*/ 4719911 h 4860733"/>
              <a:gd name="connsiteX2618" fmla="*/ 1652321 w 4853691"/>
              <a:gd name="connsiteY2618" fmla="*/ 4708175 h 4860733"/>
              <a:gd name="connsiteX2619" fmla="*/ 1628850 w 4853691"/>
              <a:gd name="connsiteY2619" fmla="*/ 4698787 h 4860733"/>
              <a:gd name="connsiteX2620" fmla="*/ 1534968 w 4853691"/>
              <a:gd name="connsiteY2620" fmla="*/ 4665928 h 4860733"/>
              <a:gd name="connsiteX2621" fmla="*/ 1466904 w 4853691"/>
              <a:gd name="connsiteY2621" fmla="*/ 4642458 h 4860733"/>
              <a:gd name="connsiteX2622" fmla="*/ 1455169 w 4853691"/>
              <a:gd name="connsiteY2622" fmla="*/ 4637764 h 4860733"/>
              <a:gd name="connsiteX2623" fmla="*/ 1377716 w 4853691"/>
              <a:gd name="connsiteY2623" fmla="*/ 4604905 h 4860733"/>
              <a:gd name="connsiteX2624" fmla="*/ 1375369 w 4853691"/>
              <a:gd name="connsiteY2624" fmla="*/ 4604905 h 4860733"/>
              <a:gd name="connsiteX2625" fmla="*/ 1300264 w 4853691"/>
              <a:gd name="connsiteY2625" fmla="*/ 4569700 h 4860733"/>
              <a:gd name="connsiteX2626" fmla="*/ 1281487 w 4853691"/>
              <a:gd name="connsiteY2626" fmla="*/ 4560311 h 4860733"/>
              <a:gd name="connsiteX2627" fmla="*/ 1227505 w 4853691"/>
              <a:gd name="connsiteY2627" fmla="*/ 4532147 h 4860733"/>
              <a:gd name="connsiteX2628" fmla="*/ 1201688 w 4853691"/>
              <a:gd name="connsiteY2628" fmla="*/ 4515718 h 4860733"/>
              <a:gd name="connsiteX2629" fmla="*/ 1154747 w 4853691"/>
              <a:gd name="connsiteY2629" fmla="*/ 4487553 h 4860733"/>
              <a:gd name="connsiteX2630" fmla="*/ 1124235 w 4853691"/>
              <a:gd name="connsiteY2630" fmla="*/ 4468777 h 4860733"/>
              <a:gd name="connsiteX2631" fmla="*/ 1096071 w 4853691"/>
              <a:gd name="connsiteY2631" fmla="*/ 4450000 h 4860733"/>
              <a:gd name="connsiteX2632" fmla="*/ 1098418 w 4853691"/>
              <a:gd name="connsiteY2632" fmla="*/ 4452347 h 4860733"/>
              <a:gd name="connsiteX2633" fmla="*/ 1117194 w 4853691"/>
              <a:gd name="connsiteY2633" fmla="*/ 4461735 h 4860733"/>
              <a:gd name="connsiteX2634" fmla="*/ 1126582 w 4853691"/>
              <a:gd name="connsiteY2634" fmla="*/ 4466429 h 4860733"/>
              <a:gd name="connsiteX2635" fmla="*/ 1143012 w 4853691"/>
              <a:gd name="connsiteY2635" fmla="*/ 4473471 h 4860733"/>
              <a:gd name="connsiteX2636" fmla="*/ 1150053 w 4853691"/>
              <a:gd name="connsiteY2636" fmla="*/ 4475818 h 4860733"/>
              <a:gd name="connsiteX2637" fmla="*/ 1173523 w 4853691"/>
              <a:gd name="connsiteY2637" fmla="*/ 4485206 h 4860733"/>
              <a:gd name="connsiteX2638" fmla="*/ 1178217 w 4853691"/>
              <a:gd name="connsiteY2638" fmla="*/ 4487553 h 4860733"/>
              <a:gd name="connsiteX2639" fmla="*/ 1196994 w 4853691"/>
              <a:gd name="connsiteY2639" fmla="*/ 4494594 h 4860733"/>
              <a:gd name="connsiteX2640" fmla="*/ 1204035 w 4853691"/>
              <a:gd name="connsiteY2640" fmla="*/ 4496941 h 4860733"/>
              <a:gd name="connsiteX2641" fmla="*/ 1218117 w 4853691"/>
              <a:gd name="connsiteY2641" fmla="*/ 4499288 h 4860733"/>
              <a:gd name="connsiteX2642" fmla="*/ 1220464 w 4853691"/>
              <a:gd name="connsiteY2642" fmla="*/ 4499288 h 4860733"/>
              <a:gd name="connsiteX2643" fmla="*/ 1234546 w 4853691"/>
              <a:gd name="connsiteY2643" fmla="*/ 4508676 h 4860733"/>
              <a:gd name="connsiteX2644" fmla="*/ 1253323 w 4853691"/>
              <a:gd name="connsiteY2644" fmla="*/ 4525106 h 4860733"/>
              <a:gd name="connsiteX2645" fmla="*/ 1258017 w 4853691"/>
              <a:gd name="connsiteY2645" fmla="*/ 4525106 h 4860733"/>
              <a:gd name="connsiteX2646" fmla="*/ 1272099 w 4853691"/>
              <a:gd name="connsiteY2646" fmla="*/ 4532147 h 4860733"/>
              <a:gd name="connsiteX2647" fmla="*/ 1295570 w 4853691"/>
              <a:gd name="connsiteY2647" fmla="*/ 4546229 h 4860733"/>
              <a:gd name="connsiteX2648" fmla="*/ 1323734 w 4853691"/>
              <a:gd name="connsiteY2648" fmla="*/ 4562658 h 4860733"/>
              <a:gd name="connsiteX2649" fmla="*/ 1349552 w 4853691"/>
              <a:gd name="connsiteY2649" fmla="*/ 4576741 h 4860733"/>
              <a:gd name="connsiteX2650" fmla="*/ 1377716 w 4853691"/>
              <a:gd name="connsiteY2650" fmla="*/ 4590823 h 4860733"/>
              <a:gd name="connsiteX2651" fmla="*/ 1403534 w 4853691"/>
              <a:gd name="connsiteY2651" fmla="*/ 4604905 h 4860733"/>
              <a:gd name="connsiteX2652" fmla="*/ 1457516 w 4853691"/>
              <a:gd name="connsiteY2652" fmla="*/ 4630723 h 4860733"/>
              <a:gd name="connsiteX2653" fmla="*/ 1511498 w 4853691"/>
              <a:gd name="connsiteY2653" fmla="*/ 4654193 h 4860733"/>
              <a:gd name="connsiteX2654" fmla="*/ 1530274 w 4853691"/>
              <a:gd name="connsiteY2654" fmla="*/ 4661234 h 4860733"/>
              <a:gd name="connsiteX2655" fmla="*/ 1565480 w 4853691"/>
              <a:gd name="connsiteY2655" fmla="*/ 4675317 h 4860733"/>
              <a:gd name="connsiteX2656" fmla="*/ 1577215 w 4853691"/>
              <a:gd name="connsiteY2656" fmla="*/ 4680011 h 4860733"/>
              <a:gd name="connsiteX2657" fmla="*/ 1560786 w 4853691"/>
              <a:gd name="connsiteY2657" fmla="*/ 4675317 h 4860733"/>
              <a:gd name="connsiteX2658" fmla="*/ 1534968 w 4853691"/>
              <a:gd name="connsiteY2658" fmla="*/ 4665928 h 4860733"/>
              <a:gd name="connsiteX2659" fmla="*/ 889531 w 4853691"/>
              <a:gd name="connsiteY2659" fmla="*/ 4266930 h 4860733"/>
              <a:gd name="connsiteX2660" fmla="*/ 859019 w 4853691"/>
              <a:gd name="connsiteY2660" fmla="*/ 4243460 h 4860733"/>
              <a:gd name="connsiteX2661" fmla="*/ 840243 w 4853691"/>
              <a:gd name="connsiteY2661" fmla="*/ 4227031 h 4860733"/>
              <a:gd name="connsiteX2662" fmla="*/ 812078 w 4853691"/>
              <a:gd name="connsiteY2662" fmla="*/ 4203560 h 4860733"/>
              <a:gd name="connsiteX2663" fmla="*/ 793302 w 4853691"/>
              <a:gd name="connsiteY2663" fmla="*/ 4184784 h 4860733"/>
              <a:gd name="connsiteX2664" fmla="*/ 767484 w 4853691"/>
              <a:gd name="connsiteY2664" fmla="*/ 4161313 h 4860733"/>
              <a:gd name="connsiteX2665" fmla="*/ 748708 w 4853691"/>
              <a:gd name="connsiteY2665" fmla="*/ 4142537 h 4860733"/>
              <a:gd name="connsiteX2666" fmla="*/ 722890 w 4853691"/>
              <a:gd name="connsiteY2666" fmla="*/ 4119066 h 4860733"/>
              <a:gd name="connsiteX2667" fmla="*/ 704114 w 4853691"/>
              <a:gd name="connsiteY2667" fmla="*/ 4100290 h 4860733"/>
              <a:gd name="connsiteX2668" fmla="*/ 680643 w 4853691"/>
              <a:gd name="connsiteY2668" fmla="*/ 4076820 h 4860733"/>
              <a:gd name="connsiteX2669" fmla="*/ 661867 w 4853691"/>
              <a:gd name="connsiteY2669" fmla="*/ 4058043 h 4860733"/>
              <a:gd name="connsiteX2670" fmla="*/ 638397 w 4853691"/>
              <a:gd name="connsiteY2670" fmla="*/ 4032226 h 4860733"/>
              <a:gd name="connsiteX2671" fmla="*/ 619620 w 4853691"/>
              <a:gd name="connsiteY2671" fmla="*/ 4011102 h 4860733"/>
              <a:gd name="connsiteX2672" fmla="*/ 612579 w 4853691"/>
              <a:gd name="connsiteY2672" fmla="*/ 4001714 h 4860733"/>
              <a:gd name="connsiteX2673" fmla="*/ 624314 w 4853691"/>
              <a:gd name="connsiteY2673" fmla="*/ 4011102 h 4860733"/>
              <a:gd name="connsiteX2674" fmla="*/ 645438 w 4853691"/>
              <a:gd name="connsiteY2674" fmla="*/ 4032226 h 4860733"/>
              <a:gd name="connsiteX2675" fmla="*/ 673602 w 4853691"/>
              <a:gd name="connsiteY2675" fmla="*/ 4058043 h 4860733"/>
              <a:gd name="connsiteX2676" fmla="*/ 694726 w 4853691"/>
              <a:gd name="connsiteY2676" fmla="*/ 4076820 h 4860733"/>
              <a:gd name="connsiteX2677" fmla="*/ 722890 w 4853691"/>
              <a:gd name="connsiteY2677" fmla="*/ 4100290 h 4860733"/>
              <a:gd name="connsiteX2678" fmla="*/ 744014 w 4853691"/>
              <a:gd name="connsiteY2678" fmla="*/ 4119066 h 4860733"/>
              <a:gd name="connsiteX2679" fmla="*/ 774525 w 4853691"/>
              <a:gd name="connsiteY2679" fmla="*/ 4142537 h 4860733"/>
              <a:gd name="connsiteX2680" fmla="*/ 797996 w 4853691"/>
              <a:gd name="connsiteY2680" fmla="*/ 4158966 h 4860733"/>
              <a:gd name="connsiteX2681" fmla="*/ 807384 w 4853691"/>
              <a:gd name="connsiteY2681" fmla="*/ 4166007 h 4860733"/>
              <a:gd name="connsiteX2682" fmla="*/ 830854 w 4853691"/>
              <a:gd name="connsiteY2682" fmla="*/ 4189478 h 4860733"/>
              <a:gd name="connsiteX2683" fmla="*/ 849631 w 4853691"/>
              <a:gd name="connsiteY2683" fmla="*/ 4205908 h 4860733"/>
              <a:gd name="connsiteX2684" fmla="*/ 882489 w 4853691"/>
              <a:gd name="connsiteY2684" fmla="*/ 4236419 h 4860733"/>
              <a:gd name="connsiteX2685" fmla="*/ 903613 w 4853691"/>
              <a:gd name="connsiteY2685" fmla="*/ 4255195 h 4860733"/>
              <a:gd name="connsiteX2686" fmla="*/ 936472 w 4853691"/>
              <a:gd name="connsiteY2686" fmla="*/ 4283360 h 4860733"/>
              <a:gd name="connsiteX2687" fmla="*/ 955248 w 4853691"/>
              <a:gd name="connsiteY2687" fmla="*/ 4299789 h 4860733"/>
              <a:gd name="connsiteX2688" fmla="*/ 945860 w 4853691"/>
              <a:gd name="connsiteY2688" fmla="*/ 4306830 h 4860733"/>
              <a:gd name="connsiteX2689" fmla="*/ 913001 w 4853691"/>
              <a:gd name="connsiteY2689" fmla="*/ 4281013 h 4860733"/>
              <a:gd name="connsiteX2690" fmla="*/ 889531 w 4853691"/>
              <a:gd name="connsiteY2690" fmla="*/ 4266930 h 4860733"/>
              <a:gd name="connsiteX2691" fmla="*/ 521044 w 4853691"/>
              <a:gd name="connsiteY2691" fmla="*/ 3889056 h 4860733"/>
              <a:gd name="connsiteX2692" fmla="*/ 488186 w 4853691"/>
              <a:gd name="connsiteY2692" fmla="*/ 3844462 h 4860733"/>
              <a:gd name="connsiteX2693" fmla="*/ 469409 w 4853691"/>
              <a:gd name="connsiteY2693" fmla="*/ 3816298 h 4860733"/>
              <a:gd name="connsiteX2694" fmla="*/ 422468 w 4853691"/>
              <a:gd name="connsiteY2694" fmla="*/ 3745886 h 4860733"/>
              <a:gd name="connsiteX2695" fmla="*/ 408386 w 4853691"/>
              <a:gd name="connsiteY2695" fmla="*/ 3724763 h 4860733"/>
              <a:gd name="connsiteX2696" fmla="*/ 403692 w 4853691"/>
              <a:gd name="connsiteY2696" fmla="*/ 3713028 h 4860733"/>
              <a:gd name="connsiteX2697" fmla="*/ 396651 w 4853691"/>
              <a:gd name="connsiteY2697" fmla="*/ 3698945 h 4860733"/>
              <a:gd name="connsiteX2698" fmla="*/ 391957 w 4853691"/>
              <a:gd name="connsiteY2698" fmla="*/ 3689557 h 4860733"/>
              <a:gd name="connsiteX2699" fmla="*/ 354404 w 4853691"/>
              <a:gd name="connsiteY2699" fmla="*/ 3595675 h 4860733"/>
              <a:gd name="connsiteX2700" fmla="*/ 354404 w 4853691"/>
              <a:gd name="connsiteY2700" fmla="*/ 3595675 h 4860733"/>
              <a:gd name="connsiteX2701" fmla="*/ 368486 w 4853691"/>
              <a:gd name="connsiteY2701" fmla="*/ 3621493 h 4860733"/>
              <a:gd name="connsiteX2702" fmla="*/ 384916 w 4853691"/>
              <a:gd name="connsiteY2702" fmla="*/ 3652004 h 4860733"/>
              <a:gd name="connsiteX2703" fmla="*/ 398998 w 4853691"/>
              <a:gd name="connsiteY2703" fmla="*/ 3675475 h 4860733"/>
              <a:gd name="connsiteX2704" fmla="*/ 415427 w 4853691"/>
              <a:gd name="connsiteY2704" fmla="*/ 3705986 h 4860733"/>
              <a:gd name="connsiteX2705" fmla="*/ 429509 w 4853691"/>
              <a:gd name="connsiteY2705" fmla="*/ 3729457 h 4860733"/>
              <a:gd name="connsiteX2706" fmla="*/ 445939 w 4853691"/>
              <a:gd name="connsiteY2706" fmla="*/ 3757621 h 4860733"/>
              <a:gd name="connsiteX2707" fmla="*/ 460021 w 4853691"/>
              <a:gd name="connsiteY2707" fmla="*/ 3781092 h 4860733"/>
              <a:gd name="connsiteX2708" fmla="*/ 476450 w 4853691"/>
              <a:gd name="connsiteY2708" fmla="*/ 3809256 h 4860733"/>
              <a:gd name="connsiteX2709" fmla="*/ 490533 w 4853691"/>
              <a:gd name="connsiteY2709" fmla="*/ 3832727 h 4860733"/>
              <a:gd name="connsiteX2710" fmla="*/ 509309 w 4853691"/>
              <a:gd name="connsiteY2710" fmla="*/ 3860891 h 4860733"/>
              <a:gd name="connsiteX2711" fmla="*/ 525738 w 4853691"/>
              <a:gd name="connsiteY2711" fmla="*/ 3884362 h 4860733"/>
              <a:gd name="connsiteX2712" fmla="*/ 544515 w 4853691"/>
              <a:gd name="connsiteY2712" fmla="*/ 3910179 h 4860733"/>
              <a:gd name="connsiteX2713" fmla="*/ 560944 w 4853691"/>
              <a:gd name="connsiteY2713" fmla="*/ 3933650 h 4860733"/>
              <a:gd name="connsiteX2714" fmla="*/ 565638 w 4853691"/>
              <a:gd name="connsiteY2714" fmla="*/ 3938344 h 4860733"/>
              <a:gd name="connsiteX2715" fmla="*/ 546862 w 4853691"/>
              <a:gd name="connsiteY2715" fmla="*/ 3914873 h 4860733"/>
              <a:gd name="connsiteX2716" fmla="*/ 521044 w 4853691"/>
              <a:gd name="connsiteY2716" fmla="*/ 3889056 h 4860733"/>
              <a:gd name="connsiteX2717" fmla="*/ 319198 w 4853691"/>
              <a:gd name="connsiteY2717" fmla="*/ 3525264 h 4860733"/>
              <a:gd name="connsiteX2718" fmla="*/ 314504 w 4853691"/>
              <a:gd name="connsiteY2718" fmla="*/ 3518223 h 4860733"/>
              <a:gd name="connsiteX2719" fmla="*/ 319198 w 4853691"/>
              <a:gd name="connsiteY2719" fmla="*/ 3518223 h 4860733"/>
              <a:gd name="connsiteX2720" fmla="*/ 337975 w 4853691"/>
              <a:gd name="connsiteY2720" fmla="*/ 3567510 h 4860733"/>
              <a:gd name="connsiteX2721" fmla="*/ 330934 w 4853691"/>
              <a:gd name="connsiteY2721" fmla="*/ 3553428 h 4860733"/>
              <a:gd name="connsiteX2722" fmla="*/ 319198 w 4853691"/>
              <a:gd name="connsiteY2722" fmla="*/ 3525264 h 4860733"/>
              <a:gd name="connsiteX2723" fmla="*/ 246440 w 4853691"/>
              <a:gd name="connsiteY2723" fmla="*/ 3379747 h 4860733"/>
              <a:gd name="connsiteX2724" fmla="*/ 230011 w 4853691"/>
              <a:gd name="connsiteY2724" fmla="*/ 3349235 h 4860733"/>
              <a:gd name="connsiteX2725" fmla="*/ 215928 w 4853691"/>
              <a:gd name="connsiteY2725" fmla="*/ 3323418 h 4860733"/>
              <a:gd name="connsiteX2726" fmla="*/ 201846 w 4853691"/>
              <a:gd name="connsiteY2726" fmla="*/ 3290559 h 4860733"/>
              <a:gd name="connsiteX2727" fmla="*/ 190111 w 4853691"/>
              <a:gd name="connsiteY2727" fmla="*/ 3262394 h 4860733"/>
              <a:gd name="connsiteX2728" fmla="*/ 176028 w 4853691"/>
              <a:gd name="connsiteY2728" fmla="*/ 3227189 h 4860733"/>
              <a:gd name="connsiteX2729" fmla="*/ 164293 w 4853691"/>
              <a:gd name="connsiteY2729" fmla="*/ 3201371 h 4860733"/>
              <a:gd name="connsiteX2730" fmla="*/ 150211 w 4853691"/>
              <a:gd name="connsiteY2730" fmla="*/ 3163819 h 4860733"/>
              <a:gd name="connsiteX2731" fmla="*/ 140823 w 4853691"/>
              <a:gd name="connsiteY2731" fmla="*/ 3138001 h 4860733"/>
              <a:gd name="connsiteX2732" fmla="*/ 126741 w 4853691"/>
              <a:gd name="connsiteY2732" fmla="*/ 3095754 h 4860733"/>
              <a:gd name="connsiteX2733" fmla="*/ 119699 w 4853691"/>
              <a:gd name="connsiteY2733" fmla="*/ 3072284 h 4860733"/>
              <a:gd name="connsiteX2734" fmla="*/ 117352 w 4853691"/>
              <a:gd name="connsiteY2734" fmla="*/ 3060549 h 4860733"/>
              <a:gd name="connsiteX2735" fmla="*/ 129088 w 4853691"/>
              <a:gd name="connsiteY2735" fmla="*/ 3065243 h 4860733"/>
              <a:gd name="connsiteX2736" fmla="*/ 133782 w 4853691"/>
              <a:gd name="connsiteY2736" fmla="*/ 3065243 h 4860733"/>
              <a:gd name="connsiteX2737" fmla="*/ 150211 w 4853691"/>
              <a:gd name="connsiteY2737" fmla="*/ 3112184 h 4860733"/>
              <a:gd name="connsiteX2738" fmla="*/ 157252 w 4853691"/>
              <a:gd name="connsiteY2738" fmla="*/ 3133307 h 4860733"/>
              <a:gd name="connsiteX2739" fmla="*/ 173681 w 4853691"/>
              <a:gd name="connsiteY2739" fmla="*/ 3177901 h 4860733"/>
              <a:gd name="connsiteX2740" fmla="*/ 183070 w 4853691"/>
              <a:gd name="connsiteY2740" fmla="*/ 3201371 h 4860733"/>
              <a:gd name="connsiteX2741" fmla="*/ 197152 w 4853691"/>
              <a:gd name="connsiteY2741" fmla="*/ 3241271 h 4860733"/>
              <a:gd name="connsiteX2742" fmla="*/ 206540 w 4853691"/>
              <a:gd name="connsiteY2742" fmla="*/ 3267089 h 4860733"/>
              <a:gd name="connsiteX2743" fmla="*/ 220622 w 4853691"/>
              <a:gd name="connsiteY2743" fmla="*/ 3304641 h 4860733"/>
              <a:gd name="connsiteX2744" fmla="*/ 230011 w 4853691"/>
              <a:gd name="connsiteY2744" fmla="*/ 3330459 h 4860733"/>
              <a:gd name="connsiteX2745" fmla="*/ 244093 w 4853691"/>
              <a:gd name="connsiteY2745" fmla="*/ 3365665 h 4860733"/>
              <a:gd name="connsiteX2746" fmla="*/ 255828 w 4853691"/>
              <a:gd name="connsiteY2746" fmla="*/ 3391482 h 4860733"/>
              <a:gd name="connsiteX2747" fmla="*/ 265216 w 4853691"/>
              <a:gd name="connsiteY2747" fmla="*/ 3412606 h 4860733"/>
              <a:gd name="connsiteX2748" fmla="*/ 262869 w 4853691"/>
              <a:gd name="connsiteY2748" fmla="*/ 3410258 h 4860733"/>
              <a:gd name="connsiteX2749" fmla="*/ 246440 w 4853691"/>
              <a:gd name="connsiteY2749" fmla="*/ 3379747 h 4860733"/>
              <a:gd name="connsiteX2750" fmla="*/ 82147 w 4853691"/>
              <a:gd name="connsiteY2750" fmla="*/ 2947890 h 4860733"/>
              <a:gd name="connsiteX2751" fmla="*/ 70411 w 4853691"/>
              <a:gd name="connsiteY2751" fmla="*/ 2907991 h 4860733"/>
              <a:gd name="connsiteX2752" fmla="*/ 68064 w 4853691"/>
              <a:gd name="connsiteY2752" fmla="*/ 2896255 h 4860733"/>
              <a:gd name="connsiteX2753" fmla="*/ 63370 w 4853691"/>
              <a:gd name="connsiteY2753" fmla="*/ 2879826 h 4860733"/>
              <a:gd name="connsiteX2754" fmla="*/ 63370 w 4853691"/>
              <a:gd name="connsiteY2754" fmla="*/ 2882173 h 4860733"/>
              <a:gd name="connsiteX2755" fmla="*/ 72758 w 4853691"/>
              <a:gd name="connsiteY2755" fmla="*/ 2917379 h 4860733"/>
              <a:gd name="connsiteX2756" fmla="*/ 75105 w 4853691"/>
              <a:gd name="connsiteY2756" fmla="*/ 2929114 h 4860733"/>
              <a:gd name="connsiteX2757" fmla="*/ 89188 w 4853691"/>
              <a:gd name="connsiteY2757" fmla="*/ 2966667 h 4860733"/>
              <a:gd name="connsiteX2758" fmla="*/ 91535 w 4853691"/>
              <a:gd name="connsiteY2758" fmla="*/ 2971361 h 4860733"/>
              <a:gd name="connsiteX2759" fmla="*/ 98576 w 4853691"/>
              <a:gd name="connsiteY2759" fmla="*/ 2987790 h 4860733"/>
              <a:gd name="connsiteX2760" fmla="*/ 98576 w 4853691"/>
              <a:gd name="connsiteY2760" fmla="*/ 2987790 h 4860733"/>
              <a:gd name="connsiteX2761" fmla="*/ 98576 w 4853691"/>
              <a:gd name="connsiteY2761" fmla="*/ 2987790 h 4860733"/>
              <a:gd name="connsiteX2762" fmla="*/ 93882 w 4853691"/>
              <a:gd name="connsiteY2762" fmla="*/ 2987790 h 4860733"/>
              <a:gd name="connsiteX2763" fmla="*/ 84494 w 4853691"/>
              <a:gd name="connsiteY2763" fmla="*/ 2957279 h 4860733"/>
              <a:gd name="connsiteX2764" fmla="*/ 82147 w 4853691"/>
              <a:gd name="connsiteY2764" fmla="*/ 2947890 h 4860733"/>
              <a:gd name="connsiteX2765" fmla="*/ 21123 w 4853691"/>
              <a:gd name="connsiteY2765" fmla="*/ 2405723 h 4860733"/>
              <a:gd name="connsiteX2766" fmla="*/ 23470 w 4853691"/>
              <a:gd name="connsiteY2766" fmla="*/ 2370517 h 4860733"/>
              <a:gd name="connsiteX2767" fmla="*/ 23470 w 4853691"/>
              <a:gd name="connsiteY2767" fmla="*/ 2368170 h 4860733"/>
              <a:gd name="connsiteX2768" fmla="*/ 23470 w 4853691"/>
              <a:gd name="connsiteY2768" fmla="*/ 2363476 h 4860733"/>
              <a:gd name="connsiteX2769" fmla="*/ 25818 w 4853691"/>
              <a:gd name="connsiteY2769" fmla="*/ 2363476 h 4860733"/>
              <a:gd name="connsiteX2770" fmla="*/ 25818 w 4853691"/>
              <a:gd name="connsiteY2770" fmla="*/ 2370517 h 4860733"/>
              <a:gd name="connsiteX2771" fmla="*/ 25818 w 4853691"/>
              <a:gd name="connsiteY2771" fmla="*/ 2389293 h 4860733"/>
              <a:gd name="connsiteX2772" fmla="*/ 25818 w 4853691"/>
              <a:gd name="connsiteY2772" fmla="*/ 2403376 h 4860733"/>
              <a:gd name="connsiteX2773" fmla="*/ 25818 w 4853691"/>
              <a:gd name="connsiteY2773" fmla="*/ 2424499 h 4860733"/>
              <a:gd name="connsiteX2774" fmla="*/ 25818 w 4853691"/>
              <a:gd name="connsiteY2774" fmla="*/ 2431540 h 4860733"/>
              <a:gd name="connsiteX2775" fmla="*/ 23470 w 4853691"/>
              <a:gd name="connsiteY2775" fmla="*/ 2431540 h 4860733"/>
              <a:gd name="connsiteX2776" fmla="*/ 18776 w 4853691"/>
              <a:gd name="connsiteY2776" fmla="*/ 2431540 h 4860733"/>
              <a:gd name="connsiteX2777" fmla="*/ 18776 w 4853691"/>
              <a:gd name="connsiteY2777" fmla="*/ 2408070 h 4860733"/>
              <a:gd name="connsiteX2778" fmla="*/ 21123 w 4853691"/>
              <a:gd name="connsiteY2778" fmla="*/ 2405723 h 4860733"/>
              <a:gd name="connsiteX2779" fmla="*/ 32859 w 4853691"/>
              <a:gd name="connsiteY2779" fmla="*/ 2229694 h 4860733"/>
              <a:gd name="connsiteX2780" fmla="*/ 37553 w 4853691"/>
              <a:gd name="connsiteY2780" fmla="*/ 2196836 h 4860733"/>
              <a:gd name="connsiteX2781" fmla="*/ 39900 w 4853691"/>
              <a:gd name="connsiteY2781" fmla="*/ 2175712 h 4860733"/>
              <a:gd name="connsiteX2782" fmla="*/ 44594 w 4853691"/>
              <a:gd name="connsiteY2782" fmla="*/ 2135812 h 4860733"/>
              <a:gd name="connsiteX2783" fmla="*/ 46941 w 4853691"/>
              <a:gd name="connsiteY2783" fmla="*/ 2117036 h 4860733"/>
              <a:gd name="connsiteX2784" fmla="*/ 53982 w 4853691"/>
              <a:gd name="connsiteY2784" fmla="*/ 2077136 h 4860733"/>
              <a:gd name="connsiteX2785" fmla="*/ 56329 w 4853691"/>
              <a:gd name="connsiteY2785" fmla="*/ 2077136 h 4860733"/>
              <a:gd name="connsiteX2786" fmla="*/ 77453 w 4853691"/>
              <a:gd name="connsiteY2786" fmla="*/ 2056013 h 4860733"/>
              <a:gd name="connsiteX2787" fmla="*/ 63370 w 4853691"/>
              <a:gd name="connsiteY2787" fmla="*/ 2037236 h 4860733"/>
              <a:gd name="connsiteX2788" fmla="*/ 65717 w 4853691"/>
              <a:gd name="connsiteY2788" fmla="*/ 2027848 h 4860733"/>
              <a:gd name="connsiteX2789" fmla="*/ 75105 w 4853691"/>
              <a:gd name="connsiteY2789" fmla="*/ 2020807 h 4860733"/>
              <a:gd name="connsiteX2790" fmla="*/ 82147 w 4853691"/>
              <a:gd name="connsiteY2790" fmla="*/ 2023154 h 4860733"/>
              <a:gd name="connsiteX2791" fmla="*/ 103270 w 4853691"/>
              <a:gd name="connsiteY2791" fmla="*/ 2002031 h 4860733"/>
              <a:gd name="connsiteX2792" fmla="*/ 91535 w 4853691"/>
              <a:gd name="connsiteY2792" fmla="*/ 1983254 h 4860733"/>
              <a:gd name="connsiteX2793" fmla="*/ 152558 w 4853691"/>
              <a:gd name="connsiteY2793" fmla="*/ 1887025 h 4860733"/>
              <a:gd name="connsiteX2794" fmla="*/ 201846 w 4853691"/>
              <a:gd name="connsiteY2794" fmla="*/ 1851820 h 4860733"/>
              <a:gd name="connsiteX2795" fmla="*/ 194805 w 4853691"/>
              <a:gd name="connsiteY2795" fmla="*/ 1863555 h 4860733"/>
              <a:gd name="connsiteX2796" fmla="*/ 183070 w 4853691"/>
              <a:gd name="connsiteY2796" fmla="*/ 1882331 h 4860733"/>
              <a:gd name="connsiteX2797" fmla="*/ 171334 w 4853691"/>
              <a:gd name="connsiteY2797" fmla="*/ 1903455 h 4860733"/>
              <a:gd name="connsiteX2798" fmla="*/ 157252 w 4853691"/>
              <a:gd name="connsiteY2798" fmla="*/ 1922231 h 4860733"/>
              <a:gd name="connsiteX2799" fmla="*/ 145517 w 4853691"/>
              <a:gd name="connsiteY2799" fmla="*/ 1943354 h 4860733"/>
              <a:gd name="connsiteX2800" fmla="*/ 136129 w 4853691"/>
              <a:gd name="connsiteY2800" fmla="*/ 1962131 h 4860733"/>
              <a:gd name="connsiteX2801" fmla="*/ 124393 w 4853691"/>
              <a:gd name="connsiteY2801" fmla="*/ 1983254 h 4860733"/>
              <a:gd name="connsiteX2802" fmla="*/ 115005 w 4853691"/>
              <a:gd name="connsiteY2802" fmla="*/ 2002031 h 4860733"/>
              <a:gd name="connsiteX2803" fmla="*/ 105617 w 4853691"/>
              <a:gd name="connsiteY2803" fmla="*/ 2023154 h 4860733"/>
              <a:gd name="connsiteX2804" fmla="*/ 98576 w 4853691"/>
              <a:gd name="connsiteY2804" fmla="*/ 2041930 h 4860733"/>
              <a:gd name="connsiteX2805" fmla="*/ 89188 w 4853691"/>
              <a:gd name="connsiteY2805" fmla="*/ 2063054 h 4860733"/>
              <a:gd name="connsiteX2806" fmla="*/ 82147 w 4853691"/>
              <a:gd name="connsiteY2806" fmla="*/ 2081830 h 4860733"/>
              <a:gd name="connsiteX2807" fmla="*/ 75105 w 4853691"/>
              <a:gd name="connsiteY2807" fmla="*/ 2102954 h 4860733"/>
              <a:gd name="connsiteX2808" fmla="*/ 68064 w 4853691"/>
              <a:gd name="connsiteY2808" fmla="*/ 2114689 h 4860733"/>
              <a:gd name="connsiteX2809" fmla="*/ 61023 w 4853691"/>
              <a:gd name="connsiteY2809" fmla="*/ 2135812 h 4860733"/>
              <a:gd name="connsiteX2810" fmla="*/ 56329 w 4853691"/>
              <a:gd name="connsiteY2810" fmla="*/ 2152242 h 4860733"/>
              <a:gd name="connsiteX2811" fmla="*/ 49288 w 4853691"/>
              <a:gd name="connsiteY2811" fmla="*/ 2173365 h 4860733"/>
              <a:gd name="connsiteX2812" fmla="*/ 46941 w 4853691"/>
              <a:gd name="connsiteY2812" fmla="*/ 2189794 h 4860733"/>
              <a:gd name="connsiteX2813" fmla="*/ 42247 w 4853691"/>
              <a:gd name="connsiteY2813" fmla="*/ 2210918 h 4860733"/>
              <a:gd name="connsiteX2814" fmla="*/ 37553 w 4853691"/>
              <a:gd name="connsiteY2814" fmla="*/ 2227347 h 4860733"/>
              <a:gd name="connsiteX2815" fmla="*/ 32859 w 4853691"/>
              <a:gd name="connsiteY2815" fmla="*/ 2248470 h 4860733"/>
              <a:gd name="connsiteX2816" fmla="*/ 30512 w 4853691"/>
              <a:gd name="connsiteY2816" fmla="*/ 2264900 h 4860733"/>
              <a:gd name="connsiteX2817" fmla="*/ 30512 w 4853691"/>
              <a:gd name="connsiteY2817" fmla="*/ 2264900 h 4860733"/>
              <a:gd name="connsiteX2818" fmla="*/ 30512 w 4853691"/>
              <a:gd name="connsiteY2818" fmla="*/ 2253165 h 4860733"/>
              <a:gd name="connsiteX2819" fmla="*/ 32859 w 4853691"/>
              <a:gd name="connsiteY2819" fmla="*/ 2229694 h 4860733"/>
              <a:gd name="connsiteX2820" fmla="*/ 56329 w 4853691"/>
              <a:gd name="connsiteY2820" fmla="*/ 2027848 h 4860733"/>
              <a:gd name="connsiteX2821" fmla="*/ 56329 w 4853691"/>
              <a:gd name="connsiteY2821" fmla="*/ 2027848 h 4860733"/>
              <a:gd name="connsiteX2822" fmla="*/ 56329 w 4853691"/>
              <a:gd name="connsiteY2822" fmla="*/ 2032542 h 4860733"/>
              <a:gd name="connsiteX2823" fmla="*/ 56329 w 4853691"/>
              <a:gd name="connsiteY2823" fmla="*/ 2034889 h 4860733"/>
              <a:gd name="connsiteX2824" fmla="*/ 56329 w 4853691"/>
              <a:gd name="connsiteY2824" fmla="*/ 2034889 h 4860733"/>
              <a:gd name="connsiteX2825" fmla="*/ 56329 w 4853691"/>
              <a:gd name="connsiteY2825" fmla="*/ 2027848 h 4860733"/>
              <a:gd name="connsiteX2826" fmla="*/ 82147 w 4853691"/>
              <a:gd name="connsiteY2826" fmla="*/ 1952743 h 4860733"/>
              <a:gd name="connsiteX2827" fmla="*/ 89188 w 4853691"/>
              <a:gd name="connsiteY2827" fmla="*/ 1926925 h 4860733"/>
              <a:gd name="connsiteX2828" fmla="*/ 98576 w 4853691"/>
              <a:gd name="connsiteY2828" fmla="*/ 1898761 h 4860733"/>
              <a:gd name="connsiteX2829" fmla="*/ 105617 w 4853691"/>
              <a:gd name="connsiteY2829" fmla="*/ 1872943 h 4860733"/>
              <a:gd name="connsiteX2830" fmla="*/ 115005 w 4853691"/>
              <a:gd name="connsiteY2830" fmla="*/ 1842432 h 4860733"/>
              <a:gd name="connsiteX2831" fmla="*/ 124393 w 4853691"/>
              <a:gd name="connsiteY2831" fmla="*/ 1816614 h 4860733"/>
              <a:gd name="connsiteX2832" fmla="*/ 133782 w 4853691"/>
              <a:gd name="connsiteY2832" fmla="*/ 1786102 h 4860733"/>
              <a:gd name="connsiteX2833" fmla="*/ 143170 w 4853691"/>
              <a:gd name="connsiteY2833" fmla="*/ 1760285 h 4860733"/>
              <a:gd name="connsiteX2834" fmla="*/ 145517 w 4853691"/>
              <a:gd name="connsiteY2834" fmla="*/ 1753244 h 4860733"/>
              <a:gd name="connsiteX2835" fmla="*/ 124393 w 4853691"/>
              <a:gd name="connsiteY2835" fmla="*/ 1828349 h 4860733"/>
              <a:gd name="connsiteX2836" fmla="*/ 124393 w 4853691"/>
              <a:gd name="connsiteY2836" fmla="*/ 1833043 h 4860733"/>
              <a:gd name="connsiteX2837" fmla="*/ 103270 w 4853691"/>
              <a:gd name="connsiteY2837" fmla="*/ 1915190 h 4860733"/>
              <a:gd name="connsiteX2838" fmla="*/ 100923 w 4853691"/>
              <a:gd name="connsiteY2838" fmla="*/ 1929272 h 4860733"/>
              <a:gd name="connsiteX2839" fmla="*/ 100923 w 4853691"/>
              <a:gd name="connsiteY2839" fmla="*/ 1929272 h 4860733"/>
              <a:gd name="connsiteX2840" fmla="*/ 91535 w 4853691"/>
              <a:gd name="connsiteY2840" fmla="*/ 1950396 h 4860733"/>
              <a:gd name="connsiteX2841" fmla="*/ 86841 w 4853691"/>
              <a:gd name="connsiteY2841" fmla="*/ 1959784 h 4860733"/>
              <a:gd name="connsiteX2842" fmla="*/ 77453 w 4853691"/>
              <a:gd name="connsiteY2842" fmla="*/ 1983254 h 4860733"/>
              <a:gd name="connsiteX2843" fmla="*/ 75105 w 4853691"/>
              <a:gd name="connsiteY2843" fmla="*/ 1983254 h 4860733"/>
              <a:gd name="connsiteX2844" fmla="*/ 75105 w 4853691"/>
              <a:gd name="connsiteY2844" fmla="*/ 1980907 h 4860733"/>
              <a:gd name="connsiteX2845" fmla="*/ 82147 w 4853691"/>
              <a:gd name="connsiteY2845" fmla="*/ 1952743 h 4860733"/>
              <a:gd name="connsiteX2846" fmla="*/ 178376 w 4853691"/>
              <a:gd name="connsiteY2846" fmla="*/ 1657015 h 4860733"/>
              <a:gd name="connsiteX2847" fmla="*/ 197152 w 4853691"/>
              <a:gd name="connsiteY2847" fmla="*/ 1603033 h 4860733"/>
              <a:gd name="connsiteX2848" fmla="*/ 206540 w 4853691"/>
              <a:gd name="connsiteY2848" fmla="*/ 1577215 h 4860733"/>
              <a:gd name="connsiteX2849" fmla="*/ 272257 w 4853691"/>
              <a:gd name="connsiteY2849" fmla="*/ 1419963 h 4860733"/>
              <a:gd name="connsiteX2850" fmla="*/ 272257 w 4853691"/>
              <a:gd name="connsiteY2850" fmla="*/ 1419963 h 4860733"/>
              <a:gd name="connsiteX2851" fmla="*/ 286340 w 4853691"/>
              <a:gd name="connsiteY2851" fmla="*/ 1394146 h 4860733"/>
              <a:gd name="connsiteX2852" fmla="*/ 298075 w 4853691"/>
              <a:gd name="connsiteY2852" fmla="*/ 1375369 h 4860733"/>
              <a:gd name="connsiteX2853" fmla="*/ 295728 w 4853691"/>
              <a:gd name="connsiteY2853" fmla="*/ 1380063 h 4860733"/>
              <a:gd name="connsiteX2854" fmla="*/ 291034 w 4853691"/>
              <a:gd name="connsiteY2854" fmla="*/ 1403534 h 4860733"/>
              <a:gd name="connsiteX2855" fmla="*/ 286340 w 4853691"/>
              <a:gd name="connsiteY2855" fmla="*/ 1422310 h 4860733"/>
              <a:gd name="connsiteX2856" fmla="*/ 281646 w 4853691"/>
              <a:gd name="connsiteY2856" fmla="*/ 1445781 h 4860733"/>
              <a:gd name="connsiteX2857" fmla="*/ 269910 w 4853691"/>
              <a:gd name="connsiteY2857" fmla="*/ 1466904 h 4860733"/>
              <a:gd name="connsiteX2858" fmla="*/ 255828 w 4853691"/>
              <a:gd name="connsiteY2858" fmla="*/ 1492722 h 4860733"/>
              <a:gd name="connsiteX2859" fmla="*/ 239399 w 4853691"/>
              <a:gd name="connsiteY2859" fmla="*/ 1523233 h 4860733"/>
              <a:gd name="connsiteX2860" fmla="*/ 227664 w 4853691"/>
              <a:gd name="connsiteY2860" fmla="*/ 1549051 h 4860733"/>
              <a:gd name="connsiteX2861" fmla="*/ 211234 w 4853691"/>
              <a:gd name="connsiteY2861" fmla="*/ 1581909 h 4860733"/>
              <a:gd name="connsiteX2862" fmla="*/ 199499 w 4853691"/>
              <a:gd name="connsiteY2862" fmla="*/ 1605380 h 4860733"/>
              <a:gd name="connsiteX2863" fmla="*/ 183070 w 4853691"/>
              <a:gd name="connsiteY2863" fmla="*/ 1645280 h 4860733"/>
              <a:gd name="connsiteX2864" fmla="*/ 178376 w 4853691"/>
              <a:gd name="connsiteY2864" fmla="*/ 1657015 h 4860733"/>
              <a:gd name="connsiteX2865" fmla="*/ 164293 w 4853691"/>
              <a:gd name="connsiteY2865" fmla="*/ 1696915 h 4860733"/>
              <a:gd name="connsiteX2866" fmla="*/ 166640 w 4853691"/>
              <a:gd name="connsiteY2866" fmla="*/ 1689873 h 4860733"/>
              <a:gd name="connsiteX2867" fmla="*/ 178376 w 4853691"/>
              <a:gd name="connsiteY2867" fmla="*/ 1657015 h 4860733"/>
              <a:gd name="connsiteX2868" fmla="*/ 354404 w 4853691"/>
              <a:gd name="connsiteY2868" fmla="*/ 1255670 h 4860733"/>
              <a:gd name="connsiteX2869" fmla="*/ 366139 w 4853691"/>
              <a:gd name="connsiteY2869" fmla="*/ 1234546 h 4860733"/>
              <a:gd name="connsiteX2870" fmla="*/ 396651 w 4853691"/>
              <a:gd name="connsiteY2870" fmla="*/ 1180564 h 4860733"/>
              <a:gd name="connsiteX2871" fmla="*/ 403692 w 4853691"/>
              <a:gd name="connsiteY2871" fmla="*/ 1168829 h 4860733"/>
              <a:gd name="connsiteX2872" fmla="*/ 413080 w 4853691"/>
              <a:gd name="connsiteY2872" fmla="*/ 1154747 h 4860733"/>
              <a:gd name="connsiteX2873" fmla="*/ 417774 w 4853691"/>
              <a:gd name="connsiteY2873" fmla="*/ 1152400 h 4860733"/>
              <a:gd name="connsiteX2874" fmla="*/ 417774 w 4853691"/>
              <a:gd name="connsiteY2874" fmla="*/ 1152400 h 4860733"/>
              <a:gd name="connsiteX2875" fmla="*/ 424815 w 4853691"/>
              <a:gd name="connsiteY2875" fmla="*/ 1150053 h 4860733"/>
              <a:gd name="connsiteX2876" fmla="*/ 427162 w 4853691"/>
              <a:gd name="connsiteY2876" fmla="*/ 1150053 h 4860733"/>
              <a:gd name="connsiteX2877" fmla="*/ 431857 w 4853691"/>
              <a:gd name="connsiteY2877" fmla="*/ 1147706 h 4860733"/>
              <a:gd name="connsiteX2878" fmla="*/ 438898 w 4853691"/>
              <a:gd name="connsiteY2878" fmla="*/ 1147706 h 4860733"/>
              <a:gd name="connsiteX2879" fmla="*/ 441245 w 4853691"/>
              <a:gd name="connsiteY2879" fmla="*/ 1147706 h 4860733"/>
              <a:gd name="connsiteX2880" fmla="*/ 438898 w 4853691"/>
              <a:gd name="connsiteY2880" fmla="*/ 1154747 h 4860733"/>
              <a:gd name="connsiteX2881" fmla="*/ 441245 w 4853691"/>
              <a:gd name="connsiteY2881" fmla="*/ 1161788 h 4860733"/>
              <a:gd name="connsiteX2882" fmla="*/ 438898 w 4853691"/>
              <a:gd name="connsiteY2882" fmla="*/ 1164135 h 4860733"/>
              <a:gd name="connsiteX2883" fmla="*/ 427162 w 4853691"/>
              <a:gd name="connsiteY2883" fmla="*/ 1175870 h 4860733"/>
              <a:gd name="connsiteX2884" fmla="*/ 415427 w 4853691"/>
              <a:gd name="connsiteY2884" fmla="*/ 1189953 h 4860733"/>
              <a:gd name="connsiteX2885" fmla="*/ 406039 w 4853691"/>
              <a:gd name="connsiteY2885" fmla="*/ 1201688 h 4860733"/>
              <a:gd name="connsiteX2886" fmla="*/ 394304 w 4853691"/>
              <a:gd name="connsiteY2886" fmla="*/ 1215770 h 4860733"/>
              <a:gd name="connsiteX2887" fmla="*/ 384916 w 4853691"/>
              <a:gd name="connsiteY2887" fmla="*/ 1227505 h 4860733"/>
              <a:gd name="connsiteX2888" fmla="*/ 373180 w 4853691"/>
              <a:gd name="connsiteY2888" fmla="*/ 1241588 h 4860733"/>
              <a:gd name="connsiteX2889" fmla="*/ 363792 w 4853691"/>
              <a:gd name="connsiteY2889" fmla="*/ 1255670 h 4860733"/>
              <a:gd name="connsiteX2890" fmla="*/ 352057 w 4853691"/>
              <a:gd name="connsiteY2890" fmla="*/ 1269752 h 4860733"/>
              <a:gd name="connsiteX2891" fmla="*/ 342669 w 4853691"/>
              <a:gd name="connsiteY2891" fmla="*/ 1283834 h 4860733"/>
              <a:gd name="connsiteX2892" fmla="*/ 333281 w 4853691"/>
              <a:gd name="connsiteY2892" fmla="*/ 1297917 h 4860733"/>
              <a:gd name="connsiteX2893" fmla="*/ 323892 w 4853691"/>
              <a:gd name="connsiteY2893" fmla="*/ 1311999 h 4860733"/>
              <a:gd name="connsiteX2894" fmla="*/ 319198 w 4853691"/>
              <a:gd name="connsiteY2894" fmla="*/ 1319040 h 4860733"/>
              <a:gd name="connsiteX2895" fmla="*/ 326239 w 4853691"/>
              <a:gd name="connsiteY2895" fmla="*/ 1304958 h 4860733"/>
              <a:gd name="connsiteX2896" fmla="*/ 354404 w 4853691"/>
              <a:gd name="connsiteY2896" fmla="*/ 1255670 h 4860733"/>
              <a:gd name="connsiteX2897" fmla="*/ 488186 w 4853691"/>
              <a:gd name="connsiteY2897" fmla="*/ 1121888 h 4860733"/>
              <a:gd name="connsiteX2898" fmla="*/ 495227 w 4853691"/>
              <a:gd name="connsiteY2898" fmla="*/ 1114847 h 4860733"/>
              <a:gd name="connsiteX2899" fmla="*/ 476450 w 4853691"/>
              <a:gd name="connsiteY2899" fmla="*/ 1140665 h 4860733"/>
              <a:gd name="connsiteX2900" fmla="*/ 474103 w 4853691"/>
              <a:gd name="connsiteY2900" fmla="*/ 1138318 h 4860733"/>
              <a:gd name="connsiteX2901" fmla="*/ 481145 w 4853691"/>
              <a:gd name="connsiteY2901" fmla="*/ 1131276 h 4860733"/>
              <a:gd name="connsiteX2902" fmla="*/ 488186 w 4853691"/>
              <a:gd name="connsiteY2902" fmla="*/ 1121888 h 4860733"/>
              <a:gd name="connsiteX2903" fmla="*/ 539821 w 4853691"/>
              <a:gd name="connsiteY2903" fmla="*/ 1063212 h 4860733"/>
              <a:gd name="connsiteX2904" fmla="*/ 563291 w 4853691"/>
              <a:gd name="connsiteY2904" fmla="*/ 1037394 h 4860733"/>
              <a:gd name="connsiteX2905" fmla="*/ 579721 w 4853691"/>
              <a:gd name="connsiteY2905" fmla="*/ 1018618 h 4860733"/>
              <a:gd name="connsiteX2906" fmla="*/ 603191 w 4853691"/>
              <a:gd name="connsiteY2906" fmla="*/ 995148 h 4860733"/>
              <a:gd name="connsiteX2907" fmla="*/ 621967 w 4853691"/>
              <a:gd name="connsiteY2907" fmla="*/ 974024 h 4860733"/>
              <a:gd name="connsiteX2908" fmla="*/ 643091 w 4853691"/>
              <a:gd name="connsiteY2908" fmla="*/ 950554 h 4860733"/>
              <a:gd name="connsiteX2909" fmla="*/ 664214 w 4853691"/>
              <a:gd name="connsiteY2909" fmla="*/ 929430 h 4860733"/>
              <a:gd name="connsiteX2910" fmla="*/ 685338 w 4853691"/>
              <a:gd name="connsiteY2910" fmla="*/ 908307 h 4860733"/>
              <a:gd name="connsiteX2911" fmla="*/ 708808 w 4853691"/>
              <a:gd name="connsiteY2911" fmla="*/ 887184 h 4860733"/>
              <a:gd name="connsiteX2912" fmla="*/ 729931 w 4853691"/>
              <a:gd name="connsiteY2912" fmla="*/ 868407 h 4860733"/>
              <a:gd name="connsiteX2913" fmla="*/ 755749 w 4853691"/>
              <a:gd name="connsiteY2913" fmla="*/ 844937 h 4860733"/>
              <a:gd name="connsiteX2914" fmla="*/ 774525 w 4853691"/>
              <a:gd name="connsiteY2914" fmla="*/ 828507 h 4860733"/>
              <a:gd name="connsiteX2915" fmla="*/ 788608 w 4853691"/>
              <a:gd name="connsiteY2915" fmla="*/ 816772 h 4860733"/>
              <a:gd name="connsiteX2916" fmla="*/ 788608 w 4853691"/>
              <a:gd name="connsiteY2916" fmla="*/ 816772 h 4860733"/>
              <a:gd name="connsiteX2917" fmla="*/ 697073 w 4853691"/>
              <a:gd name="connsiteY2917" fmla="*/ 959942 h 4860733"/>
              <a:gd name="connsiteX2918" fmla="*/ 687685 w 4853691"/>
              <a:gd name="connsiteY2918" fmla="*/ 957595 h 4860733"/>
              <a:gd name="connsiteX2919" fmla="*/ 666561 w 4853691"/>
              <a:gd name="connsiteY2919" fmla="*/ 978718 h 4860733"/>
              <a:gd name="connsiteX2920" fmla="*/ 668908 w 4853691"/>
              <a:gd name="connsiteY2920" fmla="*/ 988107 h 4860733"/>
              <a:gd name="connsiteX2921" fmla="*/ 659520 w 4853691"/>
              <a:gd name="connsiteY2921" fmla="*/ 992801 h 4860733"/>
              <a:gd name="connsiteX2922" fmla="*/ 654826 w 4853691"/>
              <a:gd name="connsiteY2922" fmla="*/ 995148 h 4860733"/>
              <a:gd name="connsiteX2923" fmla="*/ 636050 w 4853691"/>
              <a:gd name="connsiteY2923" fmla="*/ 1006883 h 4860733"/>
              <a:gd name="connsiteX2924" fmla="*/ 626661 w 4853691"/>
              <a:gd name="connsiteY2924" fmla="*/ 1013924 h 4860733"/>
              <a:gd name="connsiteX2925" fmla="*/ 610232 w 4853691"/>
              <a:gd name="connsiteY2925" fmla="*/ 1023312 h 4860733"/>
              <a:gd name="connsiteX2926" fmla="*/ 600844 w 4853691"/>
              <a:gd name="connsiteY2926" fmla="*/ 1030353 h 4860733"/>
              <a:gd name="connsiteX2927" fmla="*/ 586762 w 4853691"/>
              <a:gd name="connsiteY2927" fmla="*/ 1039742 h 4860733"/>
              <a:gd name="connsiteX2928" fmla="*/ 575026 w 4853691"/>
              <a:gd name="connsiteY2928" fmla="*/ 1046783 h 4860733"/>
              <a:gd name="connsiteX2929" fmla="*/ 560944 w 4853691"/>
              <a:gd name="connsiteY2929" fmla="*/ 1056171 h 4860733"/>
              <a:gd name="connsiteX2930" fmla="*/ 549209 w 4853691"/>
              <a:gd name="connsiteY2930" fmla="*/ 1065559 h 4860733"/>
              <a:gd name="connsiteX2931" fmla="*/ 535127 w 4853691"/>
              <a:gd name="connsiteY2931" fmla="*/ 1077294 h 4860733"/>
              <a:gd name="connsiteX2932" fmla="*/ 523391 w 4853691"/>
              <a:gd name="connsiteY2932" fmla="*/ 1086683 h 4860733"/>
              <a:gd name="connsiteX2933" fmla="*/ 511656 w 4853691"/>
              <a:gd name="connsiteY2933" fmla="*/ 1096071 h 4860733"/>
              <a:gd name="connsiteX2934" fmla="*/ 525738 w 4853691"/>
              <a:gd name="connsiteY2934" fmla="*/ 1079641 h 4860733"/>
              <a:gd name="connsiteX2935" fmla="*/ 539821 w 4853691"/>
              <a:gd name="connsiteY2935" fmla="*/ 1063212 h 4860733"/>
              <a:gd name="connsiteX2936" fmla="*/ 835549 w 4853691"/>
              <a:gd name="connsiteY2936" fmla="*/ 751055 h 4860733"/>
              <a:gd name="connsiteX2937" fmla="*/ 854325 w 4853691"/>
              <a:gd name="connsiteY2937" fmla="*/ 725237 h 4860733"/>
              <a:gd name="connsiteX2938" fmla="*/ 868407 w 4853691"/>
              <a:gd name="connsiteY2938" fmla="*/ 706461 h 4860733"/>
              <a:gd name="connsiteX2939" fmla="*/ 887184 w 4853691"/>
              <a:gd name="connsiteY2939" fmla="*/ 682991 h 4860733"/>
              <a:gd name="connsiteX2940" fmla="*/ 901266 w 4853691"/>
              <a:gd name="connsiteY2940" fmla="*/ 664214 h 4860733"/>
              <a:gd name="connsiteX2941" fmla="*/ 920042 w 4853691"/>
              <a:gd name="connsiteY2941" fmla="*/ 643091 h 4860733"/>
              <a:gd name="connsiteX2942" fmla="*/ 934124 w 4853691"/>
              <a:gd name="connsiteY2942" fmla="*/ 624314 h 4860733"/>
              <a:gd name="connsiteX2943" fmla="*/ 950554 w 4853691"/>
              <a:gd name="connsiteY2943" fmla="*/ 603191 h 4860733"/>
              <a:gd name="connsiteX2944" fmla="*/ 966983 w 4853691"/>
              <a:gd name="connsiteY2944" fmla="*/ 584415 h 4860733"/>
              <a:gd name="connsiteX2945" fmla="*/ 983412 w 4853691"/>
              <a:gd name="connsiteY2945" fmla="*/ 565638 h 4860733"/>
              <a:gd name="connsiteX2946" fmla="*/ 999842 w 4853691"/>
              <a:gd name="connsiteY2946" fmla="*/ 549209 h 4860733"/>
              <a:gd name="connsiteX2947" fmla="*/ 1016271 w 4853691"/>
              <a:gd name="connsiteY2947" fmla="*/ 530433 h 4860733"/>
              <a:gd name="connsiteX2948" fmla="*/ 1032700 w 4853691"/>
              <a:gd name="connsiteY2948" fmla="*/ 514003 h 4860733"/>
              <a:gd name="connsiteX2949" fmla="*/ 1049130 w 4853691"/>
              <a:gd name="connsiteY2949" fmla="*/ 497574 h 4860733"/>
              <a:gd name="connsiteX2950" fmla="*/ 1065559 w 4853691"/>
              <a:gd name="connsiteY2950" fmla="*/ 483492 h 4860733"/>
              <a:gd name="connsiteX2951" fmla="*/ 1081988 w 4853691"/>
              <a:gd name="connsiteY2951" fmla="*/ 467062 h 4860733"/>
              <a:gd name="connsiteX2952" fmla="*/ 1098418 w 4853691"/>
              <a:gd name="connsiteY2952" fmla="*/ 452980 h 4860733"/>
              <a:gd name="connsiteX2953" fmla="*/ 1117194 w 4853691"/>
              <a:gd name="connsiteY2953" fmla="*/ 436551 h 4860733"/>
              <a:gd name="connsiteX2954" fmla="*/ 1133623 w 4853691"/>
              <a:gd name="connsiteY2954" fmla="*/ 422468 h 4860733"/>
              <a:gd name="connsiteX2955" fmla="*/ 1152400 w 4853691"/>
              <a:gd name="connsiteY2955" fmla="*/ 408386 h 4860733"/>
              <a:gd name="connsiteX2956" fmla="*/ 1168829 w 4853691"/>
              <a:gd name="connsiteY2956" fmla="*/ 396651 h 4860733"/>
              <a:gd name="connsiteX2957" fmla="*/ 1187605 w 4853691"/>
              <a:gd name="connsiteY2957" fmla="*/ 382569 h 4860733"/>
              <a:gd name="connsiteX2958" fmla="*/ 1204035 w 4853691"/>
              <a:gd name="connsiteY2958" fmla="*/ 370833 h 4860733"/>
              <a:gd name="connsiteX2959" fmla="*/ 1206382 w 4853691"/>
              <a:gd name="connsiteY2959" fmla="*/ 368486 h 4860733"/>
              <a:gd name="connsiteX2960" fmla="*/ 1185258 w 4853691"/>
              <a:gd name="connsiteY2960" fmla="*/ 387263 h 4860733"/>
              <a:gd name="connsiteX2961" fmla="*/ 1173523 w 4853691"/>
              <a:gd name="connsiteY2961" fmla="*/ 389610 h 4860733"/>
              <a:gd name="connsiteX2962" fmla="*/ 1154747 w 4853691"/>
              <a:gd name="connsiteY2962" fmla="*/ 406039 h 4860733"/>
              <a:gd name="connsiteX2963" fmla="*/ 1145359 w 4853691"/>
              <a:gd name="connsiteY2963" fmla="*/ 415427 h 4860733"/>
              <a:gd name="connsiteX2964" fmla="*/ 1131276 w 4853691"/>
              <a:gd name="connsiteY2964" fmla="*/ 429510 h 4860733"/>
              <a:gd name="connsiteX2965" fmla="*/ 1121888 w 4853691"/>
              <a:gd name="connsiteY2965" fmla="*/ 438898 h 4860733"/>
              <a:gd name="connsiteX2966" fmla="*/ 1107806 w 4853691"/>
              <a:gd name="connsiteY2966" fmla="*/ 455327 h 4860733"/>
              <a:gd name="connsiteX2967" fmla="*/ 1098418 w 4853691"/>
              <a:gd name="connsiteY2967" fmla="*/ 467062 h 4860733"/>
              <a:gd name="connsiteX2968" fmla="*/ 1084336 w 4853691"/>
              <a:gd name="connsiteY2968" fmla="*/ 483492 h 4860733"/>
              <a:gd name="connsiteX2969" fmla="*/ 1074947 w 4853691"/>
              <a:gd name="connsiteY2969" fmla="*/ 495227 h 4860733"/>
              <a:gd name="connsiteX2970" fmla="*/ 1058518 w 4853691"/>
              <a:gd name="connsiteY2970" fmla="*/ 516350 h 4860733"/>
              <a:gd name="connsiteX2971" fmla="*/ 1051477 w 4853691"/>
              <a:gd name="connsiteY2971" fmla="*/ 525738 h 4860733"/>
              <a:gd name="connsiteX2972" fmla="*/ 1028006 w 4853691"/>
              <a:gd name="connsiteY2972" fmla="*/ 558597 h 4860733"/>
              <a:gd name="connsiteX2973" fmla="*/ 955248 w 4853691"/>
              <a:gd name="connsiteY2973" fmla="*/ 671255 h 4860733"/>
              <a:gd name="connsiteX2974" fmla="*/ 948207 w 4853691"/>
              <a:gd name="connsiteY2974" fmla="*/ 678296 h 4860733"/>
              <a:gd name="connsiteX2975" fmla="*/ 924736 w 4853691"/>
              <a:gd name="connsiteY2975" fmla="*/ 697073 h 4860733"/>
              <a:gd name="connsiteX2976" fmla="*/ 896572 w 4853691"/>
              <a:gd name="connsiteY2976" fmla="*/ 718196 h 4860733"/>
              <a:gd name="connsiteX2977" fmla="*/ 873101 w 4853691"/>
              <a:gd name="connsiteY2977" fmla="*/ 736973 h 4860733"/>
              <a:gd name="connsiteX2978" fmla="*/ 847284 w 4853691"/>
              <a:gd name="connsiteY2978" fmla="*/ 758096 h 4860733"/>
              <a:gd name="connsiteX2979" fmla="*/ 823813 w 4853691"/>
              <a:gd name="connsiteY2979" fmla="*/ 779219 h 4860733"/>
              <a:gd name="connsiteX2980" fmla="*/ 814425 w 4853691"/>
              <a:gd name="connsiteY2980" fmla="*/ 788608 h 4860733"/>
              <a:gd name="connsiteX2981" fmla="*/ 809731 w 4853691"/>
              <a:gd name="connsiteY2981" fmla="*/ 786261 h 4860733"/>
              <a:gd name="connsiteX2982" fmla="*/ 816772 w 4853691"/>
              <a:gd name="connsiteY2982" fmla="*/ 772178 h 4860733"/>
              <a:gd name="connsiteX2983" fmla="*/ 816772 w 4853691"/>
              <a:gd name="connsiteY2983" fmla="*/ 769831 h 4860733"/>
              <a:gd name="connsiteX2984" fmla="*/ 835549 w 4853691"/>
              <a:gd name="connsiteY2984" fmla="*/ 751055 h 4860733"/>
              <a:gd name="connsiteX2985" fmla="*/ 1246282 w 4853691"/>
              <a:gd name="connsiteY2985" fmla="*/ 363792 h 4860733"/>
              <a:gd name="connsiteX2986" fmla="*/ 1248629 w 4853691"/>
              <a:gd name="connsiteY2986" fmla="*/ 368486 h 4860733"/>
              <a:gd name="connsiteX2987" fmla="*/ 1250976 w 4853691"/>
              <a:gd name="connsiteY2987" fmla="*/ 370833 h 4860733"/>
              <a:gd name="connsiteX2988" fmla="*/ 1253323 w 4853691"/>
              <a:gd name="connsiteY2988" fmla="*/ 375527 h 4860733"/>
              <a:gd name="connsiteX2989" fmla="*/ 1255670 w 4853691"/>
              <a:gd name="connsiteY2989" fmla="*/ 380222 h 4860733"/>
              <a:gd name="connsiteX2990" fmla="*/ 1255670 w 4853691"/>
              <a:gd name="connsiteY2990" fmla="*/ 384916 h 4860733"/>
              <a:gd name="connsiteX2991" fmla="*/ 1258017 w 4853691"/>
              <a:gd name="connsiteY2991" fmla="*/ 389610 h 4860733"/>
              <a:gd name="connsiteX2992" fmla="*/ 1258017 w 4853691"/>
              <a:gd name="connsiteY2992" fmla="*/ 394304 h 4860733"/>
              <a:gd name="connsiteX2993" fmla="*/ 1260364 w 4853691"/>
              <a:gd name="connsiteY2993" fmla="*/ 398998 h 4860733"/>
              <a:gd name="connsiteX2994" fmla="*/ 1260364 w 4853691"/>
              <a:gd name="connsiteY2994" fmla="*/ 403692 h 4860733"/>
              <a:gd name="connsiteX2995" fmla="*/ 1262711 w 4853691"/>
              <a:gd name="connsiteY2995" fmla="*/ 410733 h 4860733"/>
              <a:gd name="connsiteX2996" fmla="*/ 1262711 w 4853691"/>
              <a:gd name="connsiteY2996" fmla="*/ 415427 h 4860733"/>
              <a:gd name="connsiteX2997" fmla="*/ 1265058 w 4853691"/>
              <a:gd name="connsiteY2997" fmla="*/ 422468 h 4860733"/>
              <a:gd name="connsiteX2998" fmla="*/ 1265058 w 4853691"/>
              <a:gd name="connsiteY2998" fmla="*/ 427162 h 4860733"/>
              <a:gd name="connsiteX2999" fmla="*/ 1267405 w 4853691"/>
              <a:gd name="connsiteY2999" fmla="*/ 436551 h 4860733"/>
              <a:gd name="connsiteX3000" fmla="*/ 1267405 w 4853691"/>
              <a:gd name="connsiteY3000" fmla="*/ 438898 h 4860733"/>
              <a:gd name="connsiteX3001" fmla="*/ 1269752 w 4853691"/>
              <a:gd name="connsiteY3001" fmla="*/ 450633 h 4860733"/>
              <a:gd name="connsiteX3002" fmla="*/ 1269752 w 4853691"/>
              <a:gd name="connsiteY3002" fmla="*/ 450633 h 4860733"/>
              <a:gd name="connsiteX3003" fmla="*/ 1272099 w 4853691"/>
              <a:gd name="connsiteY3003" fmla="*/ 467062 h 4860733"/>
              <a:gd name="connsiteX3004" fmla="*/ 1269752 w 4853691"/>
              <a:gd name="connsiteY3004" fmla="*/ 469409 h 4860733"/>
              <a:gd name="connsiteX3005" fmla="*/ 1213423 w 4853691"/>
              <a:gd name="connsiteY3005" fmla="*/ 502268 h 4860733"/>
              <a:gd name="connsiteX3006" fmla="*/ 1159441 w 4853691"/>
              <a:gd name="connsiteY3006" fmla="*/ 535127 h 4860733"/>
              <a:gd name="connsiteX3007" fmla="*/ 1147706 w 4853691"/>
              <a:gd name="connsiteY3007" fmla="*/ 542168 h 4860733"/>
              <a:gd name="connsiteX3008" fmla="*/ 1105459 w 4853691"/>
              <a:gd name="connsiteY3008" fmla="*/ 570332 h 4860733"/>
              <a:gd name="connsiteX3009" fmla="*/ 1089030 w 4853691"/>
              <a:gd name="connsiteY3009" fmla="*/ 582068 h 4860733"/>
              <a:gd name="connsiteX3010" fmla="*/ 1053824 w 4853691"/>
              <a:gd name="connsiteY3010" fmla="*/ 607885 h 4860733"/>
              <a:gd name="connsiteX3011" fmla="*/ 1035047 w 4853691"/>
              <a:gd name="connsiteY3011" fmla="*/ 621967 h 4860733"/>
              <a:gd name="connsiteX3012" fmla="*/ 1002189 w 4853691"/>
              <a:gd name="connsiteY3012" fmla="*/ 645438 h 4860733"/>
              <a:gd name="connsiteX3013" fmla="*/ 981065 w 4853691"/>
              <a:gd name="connsiteY3013" fmla="*/ 661867 h 4860733"/>
              <a:gd name="connsiteX3014" fmla="*/ 962289 w 4853691"/>
              <a:gd name="connsiteY3014" fmla="*/ 675949 h 4860733"/>
              <a:gd name="connsiteX3015" fmla="*/ 969330 w 4853691"/>
              <a:gd name="connsiteY3015" fmla="*/ 664214 h 4860733"/>
              <a:gd name="connsiteX3016" fmla="*/ 976371 w 4853691"/>
              <a:gd name="connsiteY3016" fmla="*/ 652479 h 4860733"/>
              <a:gd name="connsiteX3017" fmla="*/ 990454 w 4853691"/>
              <a:gd name="connsiteY3017" fmla="*/ 629008 h 4860733"/>
              <a:gd name="connsiteX3018" fmla="*/ 997495 w 4853691"/>
              <a:gd name="connsiteY3018" fmla="*/ 617273 h 4860733"/>
              <a:gd name="connsiteX3019" fmla="*/ 1011577 w 4853691"/>
              <a:gd name="connsiteY3019" fmla="*/ 596150 h 4860733"/>
              <a:gd name="connsiteX3020" fmla="*/ 1020965 w 4853691"/>
              <a:gd name="connsiteY3020" fmla="*/ 584415 h 4860733"/>
              <a:gd name="connsiteX3021" fmla="*/ 1037395 w 4853691"/>
              <a:gd name="connsiteY3021" fmla="*/ 563291 h 4860733"/>
              <a:gd name="connsiteX3022" fmla="*/ 1046783 w 4853691"/>
              <a:gd name="connsiteY3022" fmla="*/ 551556 h 4860733"/>
              <a:gd name="connsiteX3023" fmla="*/ 1063212 w 4853691"/>
              <a:gd name="connsiteY3023" fmla="*/ 530433 h 4860733"/>
              <a:gd name="connsiteX3024" fmla="*/ 1072600 w 4853691"/>
              <a:gd name="connsiteY3024" fmla="*/ 518697 h 4860733"/>
              <a:gd name="connsiteX3025" fmla="*/ 1089030 w 4853691"/>
              <a:gd name="connsiteY3025" fmla="*/ 497574 h 4860733"/>
              <a:gd name="connsiteX3026" fmla="*/ 1098418 w 4853691"/>
              <a:gd name="connsiteY3026" fmla="*/ 485839 h 4860733"/>
              <a:gd name="connsiteX3027" fmla="*/ 1114847 w 4853691"/>
              <a:gd name="connsiteY3027" fmla="*/ 464715 h 4860733"/>
              <a:gd name="connsiteX3028" fmla="*/ 1124235 w 4853691"/>
              <a:gd name="connsiteY3028" fmla="*/ 455327 h 4860733"/>
              <a:gd name="connsiteX3029" fmla="*/ 1145359 w 4853691"/>
              <a:gd name="connsiteY3029" fmla="*/ 434204 h 4860733"/>
              <a:gd name="connsiteX3030" fmla="*/ 1152400 w 4853691"/>
              <a:gd name="connsiteY3030" fmla="*/ 427162 h 4860733"/>
              <a:gd name="connsiteX3031" fmla="*/ 1208729 w 4853691"/>
              <a:gd name="connsiteY3031" fmla="*/ 375527 h 4860733"/>
              <a:gd name="connsiteX3032" fmla="*/ 1211076 w 4853691"/>
              <a:gd name="connsiteY3032" fmla="*/ 373180 h 4860733"/>
              <a:gd name="connsiteX3033" fmla="*/ 1220464 w 4853691"/>
              <a:gd name="connsiteY3033" fmla="*/ 366139 h 4860733"/>
              <a:gd name="connsiteX3034" fmla="*/ 1236894 w 4853691"/>
              <a:gd name="connsiteY3034" fmla="*/ 373180 h 4860733"/>
              <a:gd name="connsiteX3035" fmla="*/ 1250976 w 4853691"/>
              <a:gd name="connsiteY3035" fmla="*/ 368486 h 4860733"/>
              <a:gd name="connsiteX3036" fmla="*/ 1250976 w 4853691"/>
              <a:gd name="connsiteY3036" fmla="*/ 368486 h 4860733"/>
              <a:gd name="connsiteX3037" fmla="*/ 1246282 w 4853691"/>
              <a:gd name="connsiteY3037" fmla="*/ 363792 h 4860733"/>
              <a:gd name="connsiteX3038" fmla="*/ 1321387 w 4853691"/>
              <a:gd name="connsiteY3038" fmla="*/ 436551 h 4860733"/>
              <a:gd name="connsiteX3039" fmla="*/ 1351899 w 4853691"/>
              <a:gd name="connsiteY3039" fmla="*/ 420121 h 4860733"/>
              <a:gd name="connsiteX3040" fmla="*/ 1377716 w 4853691"/>
              <a:gd name="connsiteY3040" fmla="*/ 406039 h 4860733"/>
              <a:gd name="connsiteX3041" fmla="*/ 1405881 w 4853691"/>
              <a:gd name="connsiteY3041" fmla="*/ 391957 h 4860733"/>
              <a:gd name="connsiteX3042" fmla="*/ 1434045 w 4853691"/>
              <a:gd name="connsiteY3042" fmla="*/ 377874 h 4860733"/>
              <a:gd name="connsiteX3043" fmla="*/ 1462210 w 4853691"/>
              <a:gd name="connsiteY3043" fmla="*/ 363792 h 4860733"/>
              <a:gd name="connsiteX3044" fmla="*/ 1490375 w 4853691"/>
              <a:gd name="connsiteY3044" fmla="*/ 349710 h 4860733"/>
              <a:gd name="connsiteX3045" fmla="*/ 1518539 w 4853691"/>
              <a:gd name="connsiteY3045" fmla="*/ 337975 h 4860733"/>
              <a:gd name="connsiteX3046" fmla="*/ 1546704 w 4853691"/>
              <a:gd name="connsiteY3046" fmla="*/ 326239 h 4860733"/>
              <a:gd name="connsiteX3047" fmla="*/ 1553745 w 4853691"/>
              <a:gd name="connsiteY3047" fmla="*/ 323892 h 4860733"/>
              <a:gd name="connsiteX3048" fmla="*/ 1527927 w 4853691"/>
              <a:gd name="connsiteY3048" fmla="*/ 340322 h 4860733"/>
              <a:gd name="connsiteX3049" fmla="*/ 1516192 w 4853691"/>
              <a:gd name="connsiteY3049" fmla="*/ 349710 h 4860733"/>
              <a:gd name="connsiteX3050" fmla="*/ 1476292 w 4853691"/>
              <a:gd name="connsiteY3050" fmla="*/ 375527 h 4860733"/>
              <a:gd name="connsiteX3051" fmla="*/ 1462210 w 4853691"/>
              <a:gd name="connsiteY3051" fmla="*/ 387263 h 4860733"/>
              <a:gd name="connsiteX3052" fmla="*/ 1427004 w 4853691"/>
              <a:gd name="connsiteY3052" fmla="*/ 413080 h 4860733"/>
              <a:gd name="connsiteX3053" fmla="*/ 1410575 w 4853691"/>
              <a:gd name="connsiteY3053" fmla="*/ 427162 h 4860733"/>
              <a:gd name="connsiteX3054" fmla="*/ 1377716 w 4853691"/>
              <a:gd name="connsiteY3054" fmla="*/ 452980 h 4860733"/>
              <a:gd name="connsiteX3055" fmla="*/ 1358940 w 4853691"/>
              <a:gd name="connsiteY3055" fmla="*/ 469409 h 4860733"/>
              <a:gd name="connsiteX3056" fmla="*/ 1328428 w 4853691"/>
              <a:gd name="connsiteY3056" fmla="*/ 495227 h 4860733"/>
              <a:gd name="connsiteX3057" fmla="*/ 1307305 w 4853691"/>
              <a:gd name="connsiteY3057" fmla="*/ 514003 h 4860733"/>
              <a:gd name="connsiteX3058" fmla="*/ 1293223 w 4853691"/>
              <a:gd name="connsiteY3058" fmla="*/ 525738 h 4860733"/>
              <a:gd name="connsiteX3059" fmla="*/ 1279140 w 4853691"/>
              <a:gd name="connsiteY3059" fmla="*/ 518697 h 4860733"/>
              <a:gd name="connsiteX3060" fmla="*/ 1276793 w 4853691"/>
              <a:gd name="connsiteY3060" fmla="*/ 518697 h 4860733"/>
              <a:gd name="connsiteX3061" fmla="*/ 1276793 w 4853691"/>
              <a:gd name="connsiteY3061" fmla="*/ 511656 h 4860733"/>
              <a:gd name="connsiteX3062" fmla="*/ 1272099 w 4853691"/>
              <a:gd name="connsiteY3062" fmla="*/ 481145 h 4860733"/>
              <a:gd name="connsiteX3063" fmla="*/ 1272099 w 4853691"/>
              <a:gd name="connsiteY3063" fmla="*/ 481145 h 4860733"/>
              <a:gd name="connsiteX3064" fmla="*/ 1272099 w 4853691"/>
              <a:gd name="connsiteY3064" fmla="*/ 471756 h 4860733"/>
              <a:gd name="connsiteX3065" fmla="*/ 1300264 w 4853691"/>
              <a:gd name="connsiteY3065" fmla="*/ 455327 h 4860733"/>
              <a:gd name="connsiteX3066" fmla="*/ 1321387 w 4853691"/>
              <a:gd name="connsiteY3066" fmla="*/ 436551 h 4860733"/>
              <a:gd name="connsiteX3067" fmla="*/ 1621809 w 4853691"/>
              <a:gd name="connsiteY3067" fmla="*/ 286340 h 4860733"/>
              <a:gd name="connsiteX3068" fmla="*/ 1642933 w 4853691"/>
              <a:gd name="connsiteY3068" fmla="*/ 272257 h 4860733"/>
              <a:gd name="connsiteX3069" fmla="*/ 1647627 w 4853691"/>
              <a:gd name="connsiteY3069" fmla="*/ 274604 h 4860733"/>
              <a:gd name="connsiteX3070" fmla="*/ 1649974 w 4853691"/>
              <a:gd name="connsiteY3070" fmla="*/ 274604 h 4860733"/>
              <a:gd name="connsiteX3071" fmla="*/ 1649974 w 4853691"/>
              <a:gd name="connsiteY3071" fmla="*/ 279299 h 4860733"/>
              <a:gd name="connsiteX3072" fmla="*/ 1652321 w 4853691"/>
              <a:gd name="connsiteY3072" fmla="*/ 286340 h 4860733"/>
              <a:gd name="connsiteX3073" fmla="*/ 1633544 w 4853691"/>
              <a:gd name="connsiteY3073" fmla="*/ 293381 h 4860733"/>
              <a:gd name="connsiteX3074" fmla="*/ 1610074 w 4853691"/>
              <a:gd name="connsiteY3074" fmla="*/ 302769 h 4860733"/>
              <a:gd name="connsiteX3075" fmla="*/ 1572521 w 4853691"/>
              <a:gd name="connsiteY3075" fmla="*/ 316851 h 4860733"/>
              <a:gd name="connsiteX3076" fmla="*/ 1593645 w 4853691"/>
              <a:gd name="connsiteY3076" fmla="*/ 302769 h 4860733"/>
              <a:gd name="connsiteX3077" fmla="*/ 1621809 w 4853691"/>
              <a:gd name="connsiteY3077" fmla="*/ 286340 h 4860733"/>
              <a:gd name="connsiteX3078" fmla="*/ 1654668 w 4853691"/>
              <a:gd name="connsiteY3078" fmla="*/ 267563 h 4860733"/>
              <a:gd name="connsiteX3079" fmla="*/ 1649974 w 4853691"/>
              <a:gd name="connsiteY3079" fmla="*/ 274604 h 4860733"/>
              <a:gd name="connsiteX3080" fmla="*/ 1647627 w 4853691"/>
              <a:gd name="connsiteY3080" fmla="*/ 274604 h 4860733"/>
              <a:gd name="connsiteX3081" fmla="*/ 1645280 w 4853691"/>
              <a:gd name="connsiteY3081" fmla="*/ 274604 h 4860733"/>
              <a:gd name="connsiteX3082" fmla="*/ 1645280 w 4853691"/>
              <a:gd name="connsiteY3082" fmla="*/ 274604 h 4860733"/>
              <a:gd name="connsiteX3083" fmla="*/ 1654668 w 4853691"/>
              <a:gd name="connsiteY3083" fmla="*/ 267563 h 4860733"/>
              <a:gd name="connsiteX3084" fmla="*/ 1699262 w 4853691"/>
              <a:gd name="connsiteY3084" fmla="*/ 248787 h 4860733"/>
              <a:gd name="connsiteX3085" fmla="*/ 1710997 w 4853691"/>
              <a:gd name="connsiteY3085" fmla="*/ 237052 h 4860733"/>
              <a:gd name="connsiteX3086" fmla="*/ 1729773 w 4853691"/>
              <a:gd name="connsiteY3086" fmla="*/ 227664 h 4860733"/>
              <a:gd name="connsiteX3087" fmla="*/ 1753244 w 4853691"/>
              <a:gd name="connsiteY3087" fmla="*/ 215928 h 4860733"/>
              <a:gd name="connsiteX3088" fmla="*/ 1783755 w 4853691"/>
              <a:gd name="connsiteY3088" fmla="*/ 197152 h 4860733"/>
              <a:gd name="connsiteX3089" fmla="*/ 1807226 w 4853691"/>
              <a:gd name="connsiteY3089" fmla="*/ 185417 h 4860733"/>
              <a:gd name="connsiteX3090" fmla="*/ 1837737 w 4853691"/>
              <a:gd name="connsiteY3090" fmla="*/ 171334 h 4860733"/>
              <a:gd name="connsiteX3091" fmla="*/ 1861208 w 4853691"/>
              <a:gd name="connsiteY3091" fmla="*/ 161946 h 4860733"/>
              <a:gd name="connsiteX3092" fmla="*/ 1891719 w 4853691"/>
              <a:gd name="connsiteY3092" fmla="*/ 150211 h 4860733"/>
              <a:gd name="connsiteX3093" fmla="*/ 1915190 w 4853691"/>
              <a:gd name="connsiteY3093" fmla="*/ 140823 h 4860733"/>
              <a:gd name="connsiteX3094" fmla="*/ 1945702 w 4853691"/>
              <a:gd name="connsiteY3094" fmla="*/ 129088 h 4860733"/>
              <a:gd name="connsiteX3095" fmla="*/ 1966825 w 4853691"/>
              <a:gd name="connsiteY3095" fmla="*/ 119699 h 4860733"/>
              <a:gd name="connsiteX3096" fmla="*/ 2002031 w 4853691"/>
              <a:gd name="connsiteY3096" fmla="*/ 107964 h 4860733"/>
              <a:gd name="connsiteX3097" fmla="*/ 2020807 w 4853691"/>
              <a:gd name="connsiteY3097" fmla="*/ 100923 h 4860733"/>
              <a:gd name="connsiteX3098" fmla="*/ 2063054 w 4853691"/>
              <a:gd name="connsiteY3098" fmla="*/ 86841 h 4860733"/>
              <a:gd name="connsiteX3099" fmla="*/ 2079483 w 4853691"/>
              <a:gd name="connsiteY3099" fmla="*/ 82147 h 4860733"/>
              <a:gd name="connsiteX3100" fmla="*/ 2102954 w 4853691"/>
              <a:gd name="connsiteY3100" fmla="*/ 75105 h 4860733"/>
              <a:gd name="connsiteX3101" fmla="*/ 2121730 w 4853691"/>
              <a:gd name="connsiteY3101" fmla="*/ 89188 h 4860733"/>
              <a:gd name="connsiteX3102" fmla="*/ 2140506 w 4853691"/>
              <a:gd name="connsiteY3102" fmla="*/ 77453 h 4860733"/>
              <a:gd name="connsiteX3103" fmla="*/ 2210918 w 4853691"/>
              <a:gd name="connsiteY3103" fmla="*/ 115005 h 4860733"/>
              <a:gd name="connsiteX3104" fmla="*/ 2187447 w 4853691"/>
              <a:gd name="connsiteY3104" fmla="*/ 119699 h 4860733"/>
              <a:gd name="connsiteX3105" fmla="*/ 2173365 w 4853691"/>
              <a:gd name="connsiteY3105" fmla="*/ 122046 h 4860733"/>
              <a:gd name="connsiteX3106" fmla="*/ 2124077 w 4853691"/>
              <a:gd name="connsiteY3106" fmla="*/ 131435 h 4860733"/>
              <a:gd name="connsiteX3107" fmla="*/ 2121730 w 4853691"/>
              <a:gd name="connsiteY3107" fmla="*/ 131435 h 4860733"/>
              <a:gd name="connsiteX3108" fmla="*/ 2070095 w 4853691"/>
              <a:gd name="connsiteY3108" fmla="*/ 143170 h 4860733"/>
              <a:gd name="connsiteX3109" fmla="*/ 2053666 w 4853691"/>
              <a:gd name="connsiteY3109" fmla="*/ 147864 h 4860733"/>
              <a:gd name="connsiteX3110" fmla="*/ 2018460 w 4853691"/>
              <a:gd name="connsiteY3110" fmla="*/ 157252 h 4860733"/>
              <a:gd name="connsiteX3111" fmla="*/ 1997336 w 4853691"/>
              <a:gd name="connsiteY3111" fmla="*/ 164293 h 4860733"/>
              <a:gd name="connsiteX3112" fmla="*/ 1969172 w 4853691"/>
              <a:gd name="connsiteY3112" fmla="*/ 171334 h 4860733"/>
              <a:gd name="connsiteX3113" fmla="*/ 1945702 w 4853691"/>
              <a:gd name="connsiteY3113" fmla="*/ 178376 h 4860733"/>
              <a:gd name="connsiteX3114" fmla="*/ 1919884 w 4853691"/>
              <a:gd name="connsiteY3114" fmla="*/ 185417 h 4860733"/>
              <a:gd name="connsiteX3115" fmla="*/ 1896414 w 4853691"/>
              <a:gd name="connsiteY3115" fmla="*/ 192458 h 4860733"/>
              <a:gd name="connsiteX3116" fmla="*/ 1870596 w 4853691"/>
              <a:gd name="connsiteY3116" fmla="*/ 201846 h 4860733"/>
              <a:gd name="connsiteX3117" fmla="*/ 1847125 w 4853691"/>
              <a:gd name="connsiteY3117" fmla="*/ 211234 h 4860733"/>
              <a:gd name="connsiteX3118" fmla="*/ 1821308 w 4853691"/>
              <a:gd name="connsiteY3118" fmla="*/ 220622 h 4860733"/>
              <a:gd name="connsiteX3119" fmla="*/ 1795491 w 4853691"/>
              <a:gd name="connsiteY3119" fmla="*/ 230011 h 4860733"/>
              <a:gd name="connsiteX3120" fmla="*/ 1769673 w 4853691"/>
              <a:gd name="connsiteY3120" fmla="*/ 239399 h 4860733"/>
              <a:gd name="connsiteX3121" fmla="*/ 1746203 w 4853691"/>
              <a:gd name="connsiteY3121" fmla="*/ 248787 h 4860733"/>
              <a:gd name="connsiteX3122" fmla="*/ 1720385 w 4853691"/>
              <a:gd name="connsiteY3122" fmla="*/ 258175 h 4860733"/>
              <a:gd name="connsiteX3123" fmla="*/ 1696915 w 4853691"/>
              <a:gd name="connsiteY3123" fmla="*/ 267563 h 4860733"/>
              <a:gd name="connsiteX3124" fmla="*/ 1687526 w 4853691"/>
              <a:gd name="connsiteY3124" fmla="*/ 272257 h 4860733"/>
              <a:gd name="connsiteX3125" fmla="*/ 1682832 w 4853691"/>
              <a:gd name="connsiteY3125" fmla="*/ 265216 h 4860733"/>
              <a:gd name="connsiteX3126" fmla="*/ 1692220 w 4853691"/>
              <a:gd name="connsiteY3126" fmla="*/ 253481 h 4860733"/>
              <a:gd name="connsiteX3127" fmla="*/ 1699262 w 4853691"/>
              <a:gd name="connsiteY3127" fmla="*/ 248787 h 4860733"/>
              <a:gd name="connsiteX3128" fmla="*/ 2246123 w 4853691"/>
              <a:gd name="connsiteY3128" fmla="*/ 110311 h 4860733"/>
              <a:gd name="connsiteX3129" fmla="*/ 2361129 w 4853691"/>
              <a:gd name="connsiteY3129" fmla="*/ 93882 h 4860733"/>
              <a:gd name="connsiteX3130" fmla="*/ 2377558 w 4853691"/>
              <a:gd name="connsiteY3130" fmla="*/ 91535 h 4860733"/>
              <a:gd name="connsiteX3131" fmla="*/ 2386946 w 4853691"/>
              <a:gd name="connsiteY3131" fmla="*/ 91535 h 4860733"/>
              <a:gd name="connsiteX3132" fmla="*/ 2389293 w 4853691"/>
              <a:gd name="connsiteY3132" fmla="*/ 93882 h 4860733"/>
              <a:gd name="connsiteX3133" fmla="*/ 2391640 w 4853691"/>
              <a:gd name="connsiteY3133" fmla="*/ 100923 h 4860733"/>
              <a:gd name="connsiteX3134" fmla="*/ 2396334 w 4853691"/>
              <a:gd name="connsiteY3134" fmla="*/ 112658 h 4860733"/>
              <a:gd name="connsiteX3135" fmla="*/ 2398681 w 4853691"/>
              <a:gd name="connsiteY3135" fmla="*/ 122046 h 4860733"/>
              <a:gd name="connsiteX3136" fmla="*/ 2403376 w 4853691"/>
              <a:gd name="connsiteY3136" fmla="*/ 133782 h 4860733"/>
              <a:gd name="connsiteX3137" fmla="*/ 2405723 w 4853691"/>
              <a:gd name="connsiteY3137" fmla="*/ 145517 h 4860733"/>
              <a:gd name="connsiteX3138" fmla="*/ 2410417 w 4853691"/>
              <a:gd name="connsiteY3138" fmla="*/ 157252 h 4860733"/>
              <a:gd name="connsiteX3139" fmla="*/ 2415111 w 4853691"/>
              <a:gd name="connsiteY3139" fmla="*/ 168987 h 4860733"/>
              <a:gd name="connsiteX3140" fmla="*/ 2415111 w 4853691"/>
              <a:gd name="connsiteY3140" fmla="*/ 171334 h 4860733"/>
              <a:gd name="connsiteX3141" fmla="*/ 2412764 w 4853691"/>
              <a:gd name="connsiteY3141" fmla="*/ 176028 h 4860733"/>
              <a:gd name="connsiteX3142" fmla="*/ 2405723 w 4853691"/>
              <a:gd name="connsiteY3142" fmla="*/ 190111 h 4860733"/>
              <a:gd name="connsiteX3143" fmla="*/ 2401029 w 4853691"/>
              <a:gd name="connsiteY3143" fmla="*/ 199499 h 4860733"/>
              <a:gd name="connsiteX3144" fmla="*/ 2391640 w 4853691"/>
              <a:gd name="connsiteY3144" fmla="*/ 215928 h 4860733"/>
              <a:gd name="connsiteX3145" fmla="*/ 2382252 w 4853691"/>
              <a:gd name="connsiteY3145" fmla="*/ 234705 h 4860733"/>
              <a:gd name="connsiteX3146" fmla="*/ 2375211 w 4853691"/>
              <a:gd name="connsiteY3146" fmla="*/ 232358 h 4860733"/>
              <a:gd name="connsiteX3147" fmla="*/ 2356435 w 4853691"/>
              <a:gd name="connsiteY3147" fmla="*/ 248787 h 4860733"/>
              <a:gd name="connsiteX3148" fmla="*/ 2344699 w 4853691"/>
              <a:gd name="connsiteY3148" fmla="*/ 234705 h 4860733"/>
              <a:gd name="connsiteX3149" fmla="*/ 2340005 w 4853691"/>
              <a:gd name="connsiteY3149" fmla="*/ 230011 h 4860733"/>
              <a:gd name="connsiteX3150" fmla="*/ 2318882 w 4853691"/>
              <a:gd name="connsiteY3150" fmla="*/ 204193 h 4860733"/>
              <a:gd name="connsiteX3151" fmla="*/ 2318882 w 4853691"/>
              <a:gd name="connsiteY3151" fmla="*/ 204193 h 4860733"/>
              <a:gd name="connsiteX3152" fmla="*/ 2297759 w 4853691"/>
              <a:gd name="connsiteY3152" fmla="*/ 180723 h 4860733"/>
              <a:gd name="connsiteX3153" fmla="*/ 2290717 w 4853691"/>
              <a:gd name="connsiteY3153" fmla="*/ 173681 h 4860733"/>
              <a:gd name="connsiteX3154" fmla="*/ 2276635 w 4853691"/>
              <a:gd name="connsiteY3154" fmla="*/ 159599 h 4860733"/>
              <a:gd name="connsiteX3155" fmla="*/ 2267247 w 4853691"/>
              <a:gd name="connsiteY3155" fmla="*/ 152558 h 4860733"/>
              <a:gd name="connsiteX3156" fmla="*/ 2255512 w 4853691"/>
              <a:gd name="connsiteY3156" fmla="*/ 140823 h 4860733"/>
              <a:gd name="connsiteX3157" fmla="*/ 2246123 w 4853691"/>
              <a:gd name="connsiteY3157" fmla="*/ 133782 h 4860733"/>
              <a:gd name="connsiteX3158" fmla="*/ 2234388 w 4853691"/>
              <a:gd name="connsiteY3158" fmla="*/ 124393 h 4860733"/>
              <a:gd name="connsiteX3159" fmla="*/ 2225000 w 4853691"/>
              <a:gd name="connsiteY3159" fmla="*/ 117352 h 4860733"/>
              <a:gd name="connsiteX3160" fmla="*/ 2220306 w 4853691"/>
              <a:gd name="connsiteY3160" fmla="*/ 112658 h 4860733"/>
              <a:gd name="connsiteX3161" fmla="*/ 2229694 w 4853691"/>
              <a:gd name="connsiteY3161" fmla="*/ 110311 h 4860733"/>
              <a:gd name="connsiteX3162" fmla="*/ 2246123 w 4853691"/>
              <a:gd name="connsiteY3162" fmla="*/ 110311 h 4860733"/>
              <a:gd name="connsiteX3163" fmla="*/ 2379905 w 4853691"/>
              <a:gd name="connsiteY3163" fmla="*/ 77453 h 4860733"/>
              <a:gd name="connsiteX3164" fmla="*/ 2375211 w 4853691"/>
              <a:gd name="connsiteY3164" fmla="*/ 70411 h 4860733"/>
              <a:gd name="connsiteX3165" fmla="*/ 2370517 w 4853691"/>
              <a:gd name="connsiteY3165" fmla="*/ 61023 h 4860733"/>
              <a:gd name="connsiteX3166" fmla="*/ 2365823 w 4853691"/>
              <a:gd name="connsiteY3166" fmla="*/ 53982 h 4860733"/>
              <a:gd name="connsiteX3167" fmla="*/ 2361129 w 4853691"/>
              <a:gd name="connsiteY3167" fmla="*/ 49288 h 4860733"/>
              <a:gd name="connsiteX3168" fmla="*/ 2365823 w 4853691"/>
              <a:gd name="connsiteY3168" fmla="*/ 37553 h 4860733"/>
              <a:gd name="connsiteX3169" fmla="*/ 2379905 w 4853691"/>
              <a:gd name="connsiteY3169" fmla="*/ 39900 h 4860733"/>
              <a:gd name="connsiteX3170" fmla="*/ 2382252 w 4853691"/>
              <a:gd name="connsiteY3170" fmla="*/ 39900 h 4860733"/>
              <a:gd name="connsiteX3171" fmla="*/ 2410417 w 4853691"/>
              <a:gd name="connsiteY3171" fmla="*/ 49288 h 4860733"/>
              <a:gd name="connsiteX3172" fmla="*/ 2419805 w 4853691"/>
              <a:gd name="connsiteY3172" fmla="*/ 51635 h 4860733"/>
              <a:gd name="connsiteX3173" fmla="*/ 2440928 w 4853691"/>
              <a:gd name="connsiteY3173" fmla="*/ 61023 h 4860733"/>
              <a:gd name="connsiteX3174" fmla="*/ 2447970 w 4853691"/>
              <a:gd name="connsiteY3174" fmla="*/ 65717 h 4860733"/>
              <a:gd name="connsiteX3175" fmla="*/ 2459705 w 4853691"/>
              <a:gd name="connsiteY3175" fmla="*/ 72758 h 4860733"/>
              <a:gd name="connsiteX3176" fmla="*/ 2457358 w 4853691"/>
              <a:gd name="connsiteY3176" fmla="*/ 82147 h 4860733"/>
              <a:gd name="connsiteX3177" fmla="*/ 2457358 w 4853691"/>
              <a:gd name="connsiteY3177" fmla="*/ 82147 h 4860733"/>
              <a:gd name="connsiteX3178" fmla="*/ 2440928 w 4853691"/>
              <a:gd name="connsiteY3178" fmla="*/ 82147 h 4860733"/>
              <a:gd name="connsiteX3179" fmla="*/ 2424499 w 4853691"/>
              <a:gd name="connsiteY3179" fmla="*/ 82147 h 4860733"/>
              <a:gd name="connsiteX3180" fmla="*/ 2389293 w 4853691"/>
              <a:gd name="connsiteY3180" fmla="*/ 84494 h 4860733"/>
              <a:gd name="connsiteX3181" fmla="*/ 2382252 w 4853691"/>
              <a:gd name="connsiteY3181" fmla="*/ 84494 h 4860733"/>
              <a:gd name="connsiteX3182" fmla="*/ 2379905 w 4853691"/>
              <a:gd name="connsiteY3182" fmla="*/ 79800 h 4860733"/>
              <a:gd name="connsiteX3183" fmla="*/ 2379905 w 4853691"/>
              <a:gd name="connsiteY3183" fmla="*/ 77453 h 4860733"/>
              <a:gd name="connsiteX3184" fmla="*/ 2417458 w 4853691"/>
              <a:gd name="connsiteY3184" fmla="*/ 39900 h 4860733"/>
              <a:gd name="connsiteX3185" fmla="*/ 2438581 w 4853691"/>
              <a:gd name="connsiteY3185" fmla="*/ 42247 h 4860733"/>
              <a:gd name="connsiteX3186" fmla="*/ 2447970 w 4853691"/>
              <a:gd name="connsiteY3186" fmla="*/ 49288 h 4860733"/>
              <a:gd name="connsiteX3187" fmla="*/ 2452664 w 4853691"/>
              <a:gd name="connsiteY3187" fmla="*/ 53982 h 4860733"/>
              <a:gd name="connsiteX3188" fmla="*/ 2464399 w 4853691"/>
              <a:gd name="connsiteY3188" fmla="*/ 63370 h 4860733"/>
              <a:gd name="connsiteX3189" fmla="*/ 2469093 w 4853691"/>
              <a:gd name="connsiteY3189" fmla="*/ 68064 h 4860733"/>
              <a:gd name="connsiteX3190" fmla="*/ 2471440 w 4853691"/>
              <a:gd name="connsiteY3190" fmla="*/ 70411 h 4860733"/>
              <a:gd name="connsiteX3191" fmla="*/ 2466746 w 4853691"/>
              <a:gd name="connsiteY3191" fmla="*/ 75105 h 4860733"/>
              <a:gd name="connsiteX3192" fmla="*/ 2455011 w 4853691"/>
              <a:gd name="connsiteY3192" fmla="*/ 68064 h 4860733"/>
              <a:gd name="connsiteX3193" fmla="*/ 2445622 w 4853691"/>
              <a:gd name="connsiteY3193" fmla="*/ 63370 h 4860733"/>
              <a:gd name="connsiteX3194" fmla="*/ 2426846 w 4853691"/>
              <a:gd name="connsiteY3194" fmla="*/ 53982 h 4860733"/>
              <a:gd name="connsiteX3195" fmla="*/ 2417458 w 4853691"/>
              <a:gd name="connsiteY3195" fmla="*/ 51635 h 4860733"/>
              <a:gd name="connsiteX3196" fmla="*/ 2389293 w 4853691"/>
              <a:gd name="connsiteY3196" fmla="*/ 42247 h 4860733"/>
              <a:gd name="connsiteX3197" fmla="*/ 2386946 w 4853691"/>
              <a:gd name="connsiteY3197" fmla="*/ 42247 h 4860733"/>
              <a:gd name="connsiteX3198" fmla="*/ 2370517 w 4853691"/>
              <a:gd name="connsiteY3198" fmla="*/ 37553 h 4860733"/>
              <a:gd name="connsiteX3199" fmla="*/ 2384599 w 4853691"/>
              <a:gd name="connsiteY3199" fmla="*/ 37553 h 4860733"/>
              <a:gd name="connsiteX3200" fmla="*/ 2417458 w 4853691"/>
              <a:gd name="connsiteY3200" fmla="*/ 39900 h 4860733"/>
              <a:gd name="connsiteX3201" fmla="*/ 2548892 w 4853691"/>
              <a:gd name="connsiteY3201" fmla="*/ 82147 h 4860733"/>
              <a:gd name="connsiteX3202" fmla="*/ 2616957 w 4853691"/>
              <a:gd name="connsiteY3202" fmla="*/ 82147 h 4860733"/>
              <a:gd name="connsiteX3203" fmla="*/ 2670939 w 4853691"/>
              <a:gd name="connsiteY3203" fmla="*/ 82147 h 4860733"/>
              <a:gd name="connsiteX3204" fmla="*/ 2673286 w 4853691"/>
              <a:gd name="connsiteY3204" fmla="*/ 82147 h 4860733"/>
              <a:gd name="connsiteX3205" fmla="*/ 2685021 w 4853691"/>
              <a:gd name="connsiteY3205" fmla="*/ 84494 h 4860733"/>
              <a:gd name="connsiteX3206" fmla="*/ 2818803 w 4853691"/>
              <a:gd name="connsiteY3206" fmla="*/ 122046 h 4860733"/>
              <a:gd name="connsiteX3207" fmla="*/ 2828191 w 4853691"/>
              <a:gd name="connsiteY3207" fmla="*/ 124393 h 4860733"/>
              <a:gd name="connsiteX3208" fmla="*/ 2886867 w 4853691"/>
              <a:gd name="connsiteY3208" fmla="*/ 143170 h 4860733"/>
              <a:gd name="connsiteX3209" fmla="*/ 2891561 w 4853691"/>
              <a:gd name="connsiteY3209" fmla="*/ 145517 h 4860733"/>
              <a:gd name="connsiteX3210" fmla="*/ 2886867 w 4853691"/>
              <a:gd name="connsiteY3210" fmla="*/ 147864 h 4860733"/>
              <a:gd name="connsiteX3211" fmla="*/ 2868091 w 4853691"/>
              <a:gd name="connsiteY3211" fmla="*/ 154905 h 4860733"/>
              <a:gd name="connsiteX3212" fmla="*/ 2842273 w 4853691"/>
              <a:gd name="connsiteY3212" fmla="*/ 164293 h 4860733"/>
              <a:gd name="connsiteX3213" fmla="*/ 2823497 w 4853691"/>
              <a:gd name="connsiteY3213" fmla="*/ 171334 h 4860733"/>
              <a:gd name="connsiteX3214" fmla="*/ 2795332 w 4853691"/>
              <a:gd name="connsiteY3214" fmla="*/ 183070 h 4860733"/>
              <a:gd name="connsiteX3215" fmla="*/ 2778903 w 4853691"/>
              <a:gd name="connsiteY3215" fmla="*/ 190111 h 4860733"/>
              <a:gd name="connsiteX3216" fmla="*/ 2743697 w 4853691"/>
              <a:gd name="connsiteY3216" fmla="*/ 208887 h 4860733"/>
              <a:gd name="connsiteX3217" fmla="*/ 2736656 w 4853691"/>
              <a:gd name="connsiteY3217" fmla="*/ 213581 h 4860733"/>
              <a:gd name="connsiteX3218" fmla="*/ 2710839 w 4853691"/>
              <a:gd name="connsiteY3218" fmla="*/ 230011 h 4860733"/>
              <a:gd name="connsiteX3219" fmla="*/ 2694409 w 4853691"/>
              <a:gd name="connsiteY3219" fmla="*/ 220622 h 4860733"/>
              <a:gd name="connsiteX3220" fmla="*/ 2680327 w 4853691"/>
              <a:gd name="connsiteY3220" fmla="*/ 227664 h 4860733"/>
              <a:gd name="connsiteX3221" fmla="*/ 2645121 w 4853691"/>
              <a:gd name="connsiteY3221" fmla="*/ 197152 h 4860733"/>
              <a:gd name="connsiteX3222" fmla="*/ 2640427 w 4853691"/>
              <a:gd name="connsiteY3222" fmla="*/ 192458 h 4860733"/>
              <a:gd name="connsiteX3223" fmla="*/ 2623998 w 4853691"/>
              <a:gd name="connsiteY3223" fmla="*/ 180723 h 4860733"/>
              <a:gd name="connsiteX3224" fmla="*/ 2612263 w 4853691"/>
              <a:gd name="connsiteY3224" fmla="*/ 171334 h 4860733"/>
              <a:gd name="connsiteX3225" fmla="*/ 2598180 w 4853691"/>
              <a:gd name="connsiteY3225" fmla="*/ 161946 h 4860733"/>
              <a:gd name="connsiteX3226" fmla="*/ 2584098 w 4853691"/>
              <a:gd name="connsiteY3226" fmla="*/ 152558 h 4860733"/>
              <a:gd name="connsiteX3227" fmla="*/ 2572363 w 4853691"/>
              <a:gd name="connsiteY3227" fmla="*/ 143170 h 4860733"/>
              <a:gd name="connsiteX3228" fmla="*/ 2558281 w 4853691"/>
              <a:gd name="connsiteY3228" fmla="*/ 133782 h 4860733"/>
              <a:gd name="connsiteX3229" fmla="*/ 2546545 w 4853691"/>
              <a:gd name="connsiteY3229" fmla="*/ 126741 h 4860733"/>
              <a:gd name="connsiteX3230" fmla="*/ 2532463 w 4853691"/>
              <a:gd name="connsiteY3230" fmla="*/ 117352 h 4860733"/>
              <a:gd name="connsiteX3231" fmla="*/ 2520728 w 4853691"/>
              <a:gd name="connsiteY3231" fmla="*/ 110311 h 4860733"/>
              <a:gd name="connsiteX3232" fmla="*/ 2506646 w 4853691"/>
              <a:gd name="connsiteY3232" fmla="*/ 100923 h 4860733"/>
              <a:gd name="connsiteX3233" fmla="*/ 2497258 w 4853691"/>
              <a:gd name="connsiteY3233" fmla="*/ 96229 h 4860733"/>
              <a:gd name="connsiteX3234" fmla="*/ 2499605 w 4853691"/>
              <a:gd name="connsiteY3234" fmla="*/ 86841 h 4860733"/>
              <a:gd name="connsiteX3235" fmla="*/ 2499605 w 4853691"/>
              <a:gd name="connsiteY3235" fmla="*/ 86841 h 4860733"/>
              <a:gd name="connsiteX3236" fmla="*/ 2518381 w 4853691"/>
              <a:gd name="connsiteY3236" fmla="*/ 86841 h 4860733"/>
              <a:gd name="connsiteX3237" fmla="*/ 2548892 w 4853691"/>
              <a:gd name="connsiteY3237" fmla="*/ 82147 h 4860733"/>
              <a:gd name="connsiteX3238" fmla="*/ 2929114 w 4853691"/>
              <a:gd name="connsiteY3238" fmla="*/ 138476 h 4860733"/>
              <a:gd name="connsiteX3239" fmla="*/ 2954932 w 4853691"/>
              <a:gd name="connsiteY3239" fmla="*/ 131435 h 4860733"/>
              <a:gd name="connsiteX3240" fmla="*/ 2973708 w 4853691"/>
              <a:gd name="connsiteY3240" fmla="*/ 129088 h 4860733"/>
              <a:gd name="connsiteX3241" fmla="*/ 2997178 w 4853691"/>
              <a:gd name="connsiteY3241" fmla="*/ 124393 h 4860733"/>
              <a:gd name="connsiteX3242" fmla="*/ 3015955 w 4853691"/>
              <a:gd name="connsiteY3242" fmla="*/ 122046 h 4860733"/>
              <a:gd name="connsiteX3243" fmla="*/ 3018302 w 4853691"/>
              <a:gd name="connsiteY3243" fmla="*/ 122046 h 4860733"/>
              <a:gd name="connsiteX3244" fmla="*/ 3027690 w 4853691"/>
              <a:gd name="connsiteY3244" fmla="*/ 138476 h 4860733"/>
              <a:gd name="connsiteX3245" fmla="*/ 3027690 w 4853691"/>
              <a:gd name="connsiteY3245" fmla="*/ 138476 h 4860733"/>
              <a:gd name="connsiteX3246" fmla="*/ 3025343 w 4853691"/>
              <a:gd name="connsiteY3246" fmla="*/ 143170 h 4860733"/>
              <a:gd name="connsiteX3247" fmla="*/ 3022996 w 4853691"/>
              <a:gd name="connsiteY3247" fmla="*/ 150211 h 4860733"/>
              <a:gd name="connsiteX3248" fmla="*/ 3020649 w 4853691"/>
              <a:gd name="connsiteY3248" fmla="*/ 154905 h 4860733"/>
              <a:gd name="connsiteX3249" fmla="*/ 3018302 w 4853691"/>
              <a:gd name="connsiteY3249" fmla="*/ 164293 h 4860733"/>
              <a:gd name="connsiteX3250" fmla="*/ 3015955 w 4853691"/>
              <a:gd name="connsiteY3250" fmla="*/ 168987 h 4860733"/>
              <a:gd name="connsiteX3251" fmla="*/ 3013608 w 4853691"/>
              <a:gd name="connsiteY3251" fmla="*/ 178376 h 4860733"/>
              <a:gd name="connsiteX3252" fmla="*/ 3011261 w 4853691"/>
              <a:gd name="connsiteY3252" fmla="*/ 183070 h 4860733"/>
              <a:gd name="connsiteX3253" fmla="*/ 3008914 w 4853691"/>
              <a:gd name="connsiteY3253" fmla="*/ 190111 h 4860733"/>
              <a:gd name="connsiteX3254" fmla="*/ 2980749 w 4853691"/>
              <a:gd name="connsiteY3254" fmla="*/ 178376 h 4860733"/>
              <a:gd name="connsiteX3255" fmla="*/ 2961973 w 4853691"/>
              <a:gd name="connsiteY3255" fmla="*/ 171334 h 4860733"/>
              <a:gd name="connsiteX3256" fmla="*/ 2896255 w 4853691"/>
              <a:gd name="connsiteY3256" fmla="*/ 145517 h 4860733"/>
              <a:gd name="connsiteX3257" fmla="*/ 2893908 w 4853691"/>
              <a:gd name="connsiteY3257" fmla="*/ 145517 h 4860733"/>
              <a:gd name="connsiteX3258" fmla="*/ 2910338 w 4853691"/>
              <a:gd name="connsiteY3258" fmla="*/ 140823 h 4860733"/>
              <a:gd name="connsiteX3259" fmla="*/ 2929114 w 4853691"/>
              <a:gd name="connsiteY3259" fmla="*/ 138476 h 4860733"/>
              <a:gd name="connsiteX3260" fmla="*/ 3114531 w 4853691"/>
              <a:gd name="connsiteY3260" fmla="*/ 145517 h 4860733"/>
              <a:gd name="connsiteX3261" fmla="*/ 3152083 w 4853691"/>
              <a:gd name="connsiteY3261" fmla="*/ 157252 h 4860733"/>
              <a:gd name="connsiteX3262" fmla="*/ 3173207 w 4853691"/>
              <a:gd name="connsiteY3262" fmla="*/ 164293 h 4860733"/>
              <a:gd name="connsiteX3263" fmla="*/ 3206066 w 4853691"/>
              <a:gd name="connsiteY3263" fmla="*/ 176028 h 4860733"/>
              <a:gd name="connsiteX3264" fmla="*/ 3229536 w 4853691"/>
              <a:gd name="connsiteY3264" fmla="*/ 185417 h 4860733"/>
              <a:gd name="connsiteX3265" fmla="*/ 3253007 w 4853691"/>
              <a:gd name="connsiteY3265" fmla="*/ 194805 h 4860733"/>
              <a:gd name="connsiteX3266" fmla="*/ 3260047 w 4853691"/>
              <a:gd name="connsiteY3266" fmla="*/ 199499 h 4860733"/>
              <a:gd name="connsiteX3267" fmla="*/ 3271783 w 4853691"/>
              <a:gd name="connsiteY3267" fmla="*/ 211234 h 4860733"/>
              <a:gd name="connsiteX3268" fmla="*/ 3288212 w 4853691"/>
              <a:gd name="connsiteY3268" fmla="*/ 227664 h 4860733"/>
              <a:gd name="connsiteX3269" fmla="*/ 3297600 w 4853691"/>
              <a:gd name="connsiteY3269" fmla="*/ 237052 h 4860733"/>
              <a:gd name="connsiteX3270" fmla="*/ 3306988 w 4853691"/>
              <a:gd name="connsiteY3270" fmla="*/ 248787 h 4860733"/>
              <a:gd name="connsiteX3271" fmla="*/ 3316377 w 4853691"/>
              <a:gd name="connsiteY3271" fmla="*/ 260522 h 4860733"/>
              <a:gd name="connsiteX3272" fmla="*/ 3325765 w 4853691"/>
              <a:gd name="connsiteY3272" fmla="*/ 272257 h 4860733"/>
              <a:gd name="connsiteX3273" fmla="*/ 3335153 w 4853691"/>
              <a:gd name="connsiteY3273" fmla="*/ 286340 h 4860733"/>
              <a:gd name="connsiteX3274" fmla="*/ 3342194 w 4853691"/>
              <a:gd name="connsiteY3274" fmla="*/ 295728 h 4860733"/>
              <a:gd name="connsiteX3275" fmla="*/ 3318724 w 4853691"/>
              <a:gd name="connsiteY3275" fmla="*/ 295728 h 4860733"/>
              <a:gd name="connsiteX3276" fmla="*/ 3302294 w 4853691"/>
              <a:gd name="connsiteY3276" fmla="*/ 298075 h 4860733"/>
              <a:gd name="connsiteX3277" fmla="*/ 3271783 w 4853691"/>
              <a:gd name="connsiteY3277" fmla="*/ 300422 h 4860733"/>
              <a:gd name="connsiteX3278" fmla="*/ 3253007 w 4853691"/>
              <a:gd name="connsiteY3278" fmla="*/ 302769 h 4860733"/>
              <a:gd name="connsiteX3279" fmla="*/ 3238924 w 4853691"/>
              <a:gd name="connsiteY3279" fmla="*/ 305116 h 4860733"/>
              <a:gd name="connsiteX3280" fmla="*/ 3231883 w 4853691"/>
              <a:gd name="connsiteY3280" fmla="*/ 300422 h 4860733"/>
              <a:gd name="connsiteX3281" fmla="*/ 3191983 w 4853691"/>
              <a:gd name="connsiteY3281" fmla="*/ 279299 h 4860733"/>
              <a:gd name="connsiteX3282" fmla="*/ 3166166 w 4853691"/>
              <a:gd name="connsiteY3282" fmla="*/ 265216 h 4860733"/>
              <a:gd name="connsiteX3283" fmla="*/ 3126266 w 4853691"/>
              <a:gd name="connsiteY3283" fmla="*/ 244093 h 4860733"/>
              <a:gd name="connsiteX3284" fmla="*/ 3100449 w 4853691"/>
              <a:gd name="connsiteY3284" fmla="*/ 232358 h 4860733"/>
              <a:gd name="connsiteX3285" fmla="*/ 3058202 w 4853691"/>
              <a:gd name="connsiteY3285" fmla="*/ 211234 h 4860733"/>
              <a:gd name="connsiteX3286" fmla="*/ 3034731 w 4853691"/>
              <a:gd name="connsiteY3286" fmla="*/ 201846 h 4860733"/>
              <a:gd name="connsiteX3287" fmla="*/ 3018302 w 4853691"/>
              <a:gd name="connsiteY3287" fmla="*/ 194805 h 4860733"/>
              <a:gd name="connsiteX3288" fmla="*/ 3020649 w 4853691"/>
              <a:gd name="connsiteY3288" fmla="*/ 187764 h 4860733"/>
              <a:gd name="connsiteX3289" fmla="*/ 3022996 w 4853691"/>
              <a:gd name="connsiteY3289" fmla="*/ 180723 h 4860733"/>
              <a:gd name="connsiteX3290" fmla="*/ 3025343 w 4853691"/>
              <a:gd name="connsiteY3290" fmla="*/ 171334 h 4860733"/>
              <a:gd name="connsiteX3291" fmla="*/ 3027690 w 4853691"/>
              <a:gd name="connsiteY3291" fmla="*/ 164293 h 4860733"/>
              <a:gd name="connsiteX3292" fmla="*/ 3030037 w 4853691"/>
              <a:gd name="connsiteY3292" fmla="*/ 157252 h 4860733"/>
              <a:gd name="connsiteX3293" fmla="*/ 3032384 w 4853691"/>
              <a:gd name="connsiteY3293" fmla="*/ 152558 h 4860733"/>
              <a:gd name="connsiteX3294" fmla="*/ 3034731 w 4853691"/>
              <a:gd name="connsiteY3294" fmla="*/ 145517 h 4860733"/>
              <a:gd name="connsiteX3295" fmla="*/ 3037078 w 4853691"/>
              <a:gd name="connsiteY3295" fmla="*/ 140823 h 4860733"/>
              <a:gd name="connsiteX3296" fmla="*/ 3044119 w 4853691"/>
              <a:gd name="connsiteY3296" fmla="*/ 143170 h 4860733"/>
              <a:gd name="connsiteX3297" fmla="*/ 3062896 w 4853691"/>
              <a:gd name="connsiteY3297" fmla="*/ 129088 h 4860733"/>
              <a:gd name="connsiteX3298" fmla="*/ 3100449 w 4853691"/>
              <a:gd name="connsiteY3298" fmla="*/ 140823 h 4860733"/>
              <a:gd name="connsiteX3299" fmla="*/ 3114531 w 4853691"/>
              <a:gd name="connsiteY3299" fmla="*/ 145517 h 4860733"/>
              <a:gd name="connsiteX3300" fmla="*/ 3396176 w 4853691"/>
              <a:gd name="connsiteY3300" fmla="*/ 295728 h 4860733"/>
              <a:gd name="connsiteX3301" fmla="*/ 3414953 w 4853691"/>
              <a:gd name="connsiteY3301" fmla="*/ 298075 h 4860733"/>
              <a:gd name="connsiteX3302" fmla="*/ 3429035 w 4853691"/>
              <a:gd name="connsiteY3302" fmla="*/ 298075 h 4860733"/>
              <a:gd name="connsiteX3303" fmla="*/ 3440770 w 4853691"/>
              <a:gd name="connsiteY3303" fmla="*/ 300422 h 4860733"/>
              <a:gd name="connsiteX3304" fmla="*/ 3459546 w 4853691"/>
              <a:gd name="connsiteY3304" fmla="*/ 302769 h 4860733"/>
              <a:gd name="connsiteX3305" fmla="*/ 3464241 w 4853691"/>
              <a:gd name="connsiteY3305" fmla="*/ 302769 h 4860733"/>
              <a:gd name="connsiteX3306" fmla="*/ 3471282 w 4853691"/>
              <a:gd name="connsiteY3306" fmla="*/ 302769 h 4860733"/>
              <a:gd name="connsiteX3307" fmla="*/ 3471282 w 4853691"/>
              <a:gd name="connsiteY3307" fmla="*/ 305116 h 4860733"/>
              <a:gd name="connsiteX3308" fmla="*/ 3492405 w 4853691"/>
              <a:gd name="connsiteY3308" fmla="*/ 326239 h 4860733"/>
              <a:gd name="connsiteX3309" fmla="*/ 3499446 w 4853691"/>
              <a:gd name="connsiteY3309" fmla="*/ 323892 h 4860733"/>
              <a:gd name="connsiteX3310" fmla="*/ 3506487 w 4853691"/>
              <a:gd name="connsiteY3310" fmla="*/ 328586 h 4860733"/>
              <a:gd name="connsiteX3311" fmla="*/ 3513528 w 4853691"/>
              <a:gd name="connsiteY3311" fmla="*/ 335628 h 4860733"/>
              <a:gd name="connsiteX3312" fmla="*/ 3555775 w 4853691"/>
              <a:gd name="connsiteY3312" fmla="*/ 375527 h 4860733"/>
              <a:gd name="connsiteX3313" fmla="*/ 3558123 w 4853691"/>
              <a:gd name="connsiteY3313" fmla="*/ 377874 h 4860733"/>
              <a:gd name="connsiteX3314" fmla="*/ 3600369 w 4853691"/>
              <a:gd name="connsiteY3314" fmla="*/ 422468 h 4860733"/>
              <a:gd name="connsiteX3315" fmla="*/ 3605064 w 4853691"/>
              <a:gd name="connsiteY3315" fmla="*/ 427162 h 4860733"/>
              <a:gd name="connsiteX3316" fmla="*/ 3616799 w 4853691"/>
              <a:gd name="connsiteY3316" fmla="*/ 441245 h 4860733"/>
              <a:gd name="connsiteX3317" fmla="*/ 3630881 w 4853691"/>
              <a:gd name="connsiteY3317" fmla="*/ 460021 h 4860733"/>
              <a:gd name="connsiteX3318" fmla="*/ 3635575 w 4853691"/>
              <a:gd name="connsiteY3318" fmla="*/ 467062 h 4860733"/>
              <a:gd name="connsiteX3319" fmla="*/ 3630881 w 4853691"/>
              <a:gd name="connsiteY3319" fmla="*/ 474103 h 4860733"/>
              <a:gd name="connsiteX3320" fmla="*/ 3612104 w 4853691"/>
              <a:gd name="connsiteY3320" fmla="*/ 467062 h 4860733"/>
              <a:gd name="connsiteX3321" fmla="*/ 3595675 w 4853691"/>
              <a:gd name="connsiteY3321" fmla="*/ 462368 h 4860733"/>
              <a:gd name="connsiteX3322" fmla="*/ 3558123 w 4853691"/>
              <a:gd name="connsiteY3322" fmla="*/ 450633 h 4860733"/>
              <a:gd name="connsiteX3323" fmla="*/ 3541693 w 4853691"/>
              <a:gd name="connsiteY3323" fmla="*/ 445939 h 4860733"/>
              <a:gd name="connsiteX3324" fmla="*/ 3494752 w 4853691"/>
              <a:gd name="connsiteY3324" fmla="*/ 434204 h 4860733"/>
              <a:gd name="connsiteX3325" fmla="*/ 3485364 w 4853691"/>
              <a:gd name="connsiteY3325" fmla="*/ 431857 h 4860733"/>
              <a:gd name="connsiteX3326" fmla="*/ 3447811 w 4853691"/>
              <a:gd name="connsiteY3326" fmla="*/ 424815 h 4860733"/>
              <a:gd name="connsiteX3327" fmla="*/ 3447811 w 4853691"/>
              <a:gd name="connsiteY3327" fmla="*/ 422468 h 4860733"/>
              <a:gd name="connsiteX3328" fmla="*/ 3426688 w 4853691"/>
              <a:gd name="connsiteY3328" fmla="*/ 401345 h 4860733"/>
              <a:gd name="connsiteX3329" fmla="*/ 3417300 w 4853691"/>
              <a:gd name="connsiteY3329" fmla="*/ 403692 h 4860733"/>
              <a:gd name="connsiteX3330" fmla="*/ 3410259 w 4853691"/>
              <a:gd name="connsiteY3330" fmla="*/ 389610 h 4860733"/>
              <a:gd name="connsiteX3331" fmla="*/ 3405565 w 4853691"/>
              <a:gd name="connsiteY3331" fmla="*/ 380222 h 4860733"/>
              <a:gd name="connsiteX3332" fmla="*/ 3393829 w 4853691"/>
              <a:gd name="connsiteY3332" fmla="*/ 359098 h 4860733"/>
              <a:gd name="connsiteX3333" fmla="*/ 3386788 w 4853691"/>
              <a:gd name="connsiteY3333" fmla="*/ 349710 h 4860733"/>
              <a:gd name="connsiteX3334" fmla="*/ 3372706 w 4853691"/>
              <a:gd name="connsiteY3334" fmla="*/ 328586 h 4860733"/>
              <a:gd name="connsiteX3335" fmla="*/ 3368012 w 4853691"/>
              <a:gd name="connsiteY3335" fmla="*/ 321545 h 4860733"/>
              <a:gd name="connsiteX3336" fmla="*/ 3349235 w 4853691"/>
              <a:gd name="connsiteY3336" fmla="*/ 295728 h 4860733"/>
              <a:gd name="connsiteX3337" fmla="*/ 3349235 w 4853691"/>
              <a:gd name="connsiteY3337" fmla="*/ 293381 h 4860733"/>
              <a:gd name="connsiteX3338" fmla="*/ 3370359 w 4853691"/>
              <a:gd name="connsiteY3338" fmla="*/ 293381 h 4860733"/>
              <a:gd name="connsiteX3339" fmla="*/ 3396176 w 4853691"/>
              <a:gd name="connsiteY3339" fmla="*/ 295728 h 4860733"/>
              <a:gd name="connsiteX3340" fmla="*/ 3694251 w 4853691"/>
              <a:gd name="connsiteY3340" fmla="*/ 495227 h 4860733"/>
              <a:gd name="connsiteX3341" fmla="*/ 3722416 w 4853691"/>
              <a:gd name="connsiteY3341" fmla="*/ 502268 h 4860733"/>
              <a:gd name="connsiteX3342" fmla="*/ 3724763 w 4853691"/>
              <a:gd name="connsiteY3342" fmla="*/ 502268 h 4860733"/>
              <a:gd name="connsiteX3343" fmla="*/ 3973550 w 4853691"/>
              <a:gd name="connsiteY3343" fmla="*/ 617273 h 4860733"/>
              <a:gd name="connsiteX3344" fmla="*/ 4025185 w 4853691"/>
              <a:gd name="connsiteY3344" fmla="*/ 661867 h 4860733"/>
              <a:gd name="connsiteX3345" fmla="*/ 4036920 w 4853691"/>
              <a:gd name="connsiteY3345" fmla="*/ 671255 h 4860733"/>
              <a:gd name="connsiteX3346" fmla="*/ 4069778 w 4853691"/>
              <a:gd name="connsiteY3346" fmla="*/ 699420 h 4860733"/>
              <a:gd name="connsiteX3347" fmla="*/ 4088555 w 4853691"/>
              <a:gd name="connsiteY3347" fmla="*/ 715849 h 4860733"/>
              <a:gd name="connsiteX3348" fmla="*/ 4116719 w 4853691"/>
              <a:gd name="connsiteY3348" fmla="*/ 741667 h 4860733"/>
              <a:gd name="connsiteX3349" fmla="*/ 4140190 w 4853691"/>
              <a:gd name="connsiteY3349" fmla="*/ 762790 h 4860733"/>
              <a:gd name="connsiteX3350" fmla="*/ 4163660 w 4853691"/>
              <a:gd name="connsiteY3350" fmla="*/ 786261 h 4860733"/>
              <a:gd name="connsiteX3351" fmla="*/ 4205907 w 4853691"/>
              <a:gd name="connsiteY3351" fmla="*/ 833202 h 4860733"/>
              <a:gd name="connsiteX3352" fmla="*/ 4217643 w 4853691"/>
              <a:gd name="connsiteY3352" fmla="*/ 844937 h 4860733"/>
              <a:gd name="connsiteX3353" fmla="*/ 4243460 w 4853691"/>
              <a:gd name="connsiteY3353" fmla="*/ 873101 h 4860733"/>
              <a:gd name="connsiteX3354" fmla="*/ 4243460 w 4853691"/>
              <a:gd name="connsiteY3354" fmla="*/ 873101 h 4860733"/>
              <a:gd name="connsiteX3355" fmla="*/ 4236419 w 4853691"/>
              <a:gd name="connsiteY3355" fmla="*/ 868407 h 4860733"/>
              <a:gd name="connsiteX3356" fmla="*/ 4219990 w 4853691"/>
              <a:gd name="connsiteY3356" fmla="*/ 854325 h 4860733"/>
              <a:gd name="connsiteX3357" fmla="*/ 4205907 w 4853691"/>
              <a:gd name="connsiteY3357" fmla="*/ 842590 h 4860733"/>
              <a:gd name="connsiteX3358" fmla="*/ 4189478 w 4853691"/>
              <a:gd name="connsiteY3358" fmla="*/ 828507 h 4860733"/>
              <a:gd name="connsiteX3359" fmla="*/ 4175395 w 4853691"/>
              <a:gd name="connsiteY3359" fmla="*/ 816772 h 4860733"/>
              <a:gd name="connsiteX3360" fmla="*/ 4158966 w 4853691"/>
              <a:gd name="connsiteY3360" fmla="*/ 805037 h 4860733"/>
              <a:gd name="connsiteX3361" fmla="*/ 4142537 w 4853691"/>
              <a:gd name="connsiteY3361" fmla="*/ 793302 h 4860733"/>
              <a:gd name="connsiteX3362" fmla="*/ 4126108 w 4853691"/>
              <a:gd name="connsiteY3362" fmla="*/ 781566 h 4860733"/>
              <a:gd name="connsiteX3363" fmla="*/ 4109678 w 4853691"/>
              <a:gd name="connsiteY3363" fmla="*/ 769831 h 4860733"/>
              <a:gd name="connsiteX3364" fmla="*/ 4093249 w 4853691"/>
              <a:gd name="connsiteY3364" fmla="*/ 758096 h 4860733"/>
              <a:gd name="connsiteX3365" fmla="*/ 4076820 w 4853691"/>
              <a:gd name="connsiteY3365" fmla="*/ 746361 h 4860733"/>
              <a:gd name="connsiteX3366" fmla="*/ 4060390 w 4853691"/>
              <a:gd name="connsiteY3366" fmla="*/ 736973 h 4860733"/>
              <a:gd name="connsiteX3367" fmla="*/ 4043961 w 4853691"/>
              <a:gd name="connsiteY3367" fmla="*/ 725237 h 4860733"/>
              <a:gd name="connsiteX3368" fmla="*/ 4027532 w 4853691"/>
              <a:gd name="connsiteY3368" fmla="*/ 715849 h 4860733"/>
              <a:gd name="connsiteX3369" fmla="*/ 4008755 w 4853691"/>
              <a:gd name="connsiteY3369" fmla="*/ 706461 h 4860733"/>
              <a:gd name="connsiteX3370" fmla="*/ 3992326 w 4853691"/>
              <a:gd name="connsiteY3370" fmla="*/ 697073 h 4860733"/>
              <a:gd name="connsiteX3371" fmla="*/ 3973550 w 4853691"/>
              <a:gd name="connsiteY3371" fmla="*/ 687685 h 4860733"/>
              <a:gd name="connsiteX3372" fmla="*/ 3957120 w 4853691"/>
              <a:gd name="connsiteY3372" fmla="*/ 678296 h 4860733"/>
              <a:gd name="connsiteX3373" fmla="*/ 3943038 w 4853691"/>
              <a:gd name="connsiteY3373" fmla="*/ 671255 h 4860733"/>
              <a:gd name="connsiteX3374" fmla="*/ 3940691 w 4853691"/>
              <a:gd name="connsiteY3374" fmla="*/ 668908 h 4860733"/>
              <a:gd name="connsiteX3375" fmla="*/ 3917220 w 4853691"/>
              <a:gd name="connsiteY3375" fmla="*/ 652479 h 4860733"/>
              <a:gd name="connsiteX3376" fmla="*/ 3893750 w 4853691"/>
              <a:gd name="connsiteY3376" fmla="*/ 636050 h 4860733"/>
              <a:gd name="connsiteX3377" fmla="*/ 3870279 w 4853691"/>
              <a:gd name="connsiteY3377" fmla="*/ 619620 h 4860733"/>
              <a:gd name="connsiteX3378" fmla="*/ 3846809 w 4853691"/>
              <a:gd name="connsiteY3378" fmla="*/ 603191 h 4860733"/>
              <a:gd name="connsiteX3379" fmla="*/ 3823339 w 4853691"/>
              <a:gd name="connsiteY3379" fmla="*/ 586762 h 4860733"/>
              <a:gd name="connsiteX3380" fmla="*/ 3799868 w 4853691"/>
              <a:gd name="connsiteY3380" fmla="*/ 570332 h 4860733"/>
              <a:gd name="connsiteX3381" fmla="*/ 3776398 w 4853691"/>
              <a:gd name="connsiteY3381" fmla="*/ 556250 h 4860733"/>
              <a:gd name="connsiteX3382" fmla="*/ 3750580 w 4853691"/>
              <a:gd name="connsiteY3382" fmla="*/ 539821 h 4860733"/>
              <a:gd name="connsiteX3383" fmla="*/ 3724763 w 4853691"/>
              <a:gd name="connsiteY3383" fmla="*/ 525738 h 4860733"/>
              <a:gd name="connsiteX3384" fmla="*/ 3698945 w 4853691"/>
              <a:gd name="connsiteY3384" fmla="*/ 511656 h 4860733"/>
              <a:gd name="connsiteX3385" fmla="*/ 3673128 w 4853691"/>
              <a:gd name="connsiteY3385" fmla="*/ 497574 h 4860733"/>
              <a:gd name="connsiteX3386" fmla="*/ 3661392 w 4853691"/>
              <a:gd name="connsiteY3386" fmla="*/ 490533 h 4860733"/>
              <a:gd name="connsiteX3387" fmla="*/ 3663740 w 4853691"/>
              <a:gd name="connsiteY3387" fmla="*/ 488186 h 4860733"/>
              <a:gd name="connsiteX3388" fmla="*/ 3682516 w 4853691"/>
              <a:gd name="connsiteY3388" fmla="*/ 492880 h 4860733"/>
              <a:gd name="connsiteX3389" fmla="*/ 3694251 w 4853691"/>
              <a:gd name="connsiteY3389" fmla="*/ 495227 h 4860733"/>
              <a:gd name="connsiteX3390" fmla="*/ 4299789 w 4853691"/>
              <a:gd name="connsiteY3390" fmla="*/ 952901 h 4860733"/>
              <a:gd name="connsiteX3391" fmla="*/ 4323260 w 4853691"/>
              <a:gd name="connsiteY3391" fmla="*/ 983412 h 4860733"/>
              <a:gd name="connsiteX3392" fmla="*/ 4337342 w 4853691"/>
              <a:gd name="connsiteY3392" fmla="*/ 1002189 h 4860733"/>
              <a:gd name="connsiteX3393" fmla="*/ 4358465 w 4853691"/>
              <a:gd name="connsiteY3393" fmla="*/ 1030353 h 4860733"/>
              <a:gd name="connsiteX3394" fmla="*/ 4372548 w 4853691"/>
              <a:gd name="connsiteY3394" fmla="*/ 1051477 h 4860733"/>
              <a:gd name="connsiteX3395" fmla="*/ 4391324 w 4853691"/>
              <a:gd name="connsiteY3395" fmla="*/ 1079641 h 4860733"/>
              <a:gd name="connsiteX3396" fmla="*/ 4405406 w 4853691"/>
              <a:gd name="connsiteY3396" fmla="*/ 1100765 h 4860733"/>
              <a:gd name="connsiteX3397" fmla="*/ 4424183 w 4853691"/>
              <a:gd name="connsiteY3397" fmla="*/ 1128929 h 4860733"/>
              <a:gd name="connsiteX3398" fmla="*/ 4438265 w 4853691"/>
              <a:gd name="connsiteY3398" fmla="*/ 1150053 h 4860733"/>
              <a:gd name="connsiteX3399" fmla="*/ 4440612 w 4853691"/>
              <a:gd name="connsiteY3399" fmla="*/ 1154747 h 4860733"/>
              <a:gd name="connsiteX3400" fmla="*/ 4358465 w 4853691"/>
              <a:gd name="connsiteY3400" fmla="*/ 1053824 h 4860733"/>
              <a:gd name="connsiteX3401" fmla="*/ 4320913 w 4853691"/>
              <a:gd name="connsiteY3401" fmla="*/ 1011577 h 4860733"/>
              <a:gd name="connsiteX3402" fmla="*/ 4311524 w 4853691"/>
              <a:gd name="connsiteY3402" fmla="*/ 1002189 h 4860733"/>
              <a:gd name="connsiteX3403" fmla="*/ 4283360 w 4853691"/>
              <a:gd name="connsiteY3403" fmla="*/ 971677 h 4860733"/>
              <a:gd name="connsiteX3404" fmla="*/ 4269277 w 4853691"/>
              <a:gd name="connsiteY3404" fmla="*/ 957595 h 4860733"/>
              <a:gd name="connsiteX3405" fmla="*/ 4243460 w 4853691"/>
              <a:gd name="connsiteY3405" fmla="*/ 931777 h 4860733"/>
              <a:gd name="connsiteX3406" fmla="*/ 4227031 w 4853691"/>
              <a:gd name="connsiteY3406" fmla="*/ 917695 h 4860733"/>
              <a:gd name="connsiteX3407" fmla="*/ 4215296 w 4853691"/>
              <a:gd name="connsiteY3407" fmla="*/ 905960 h 4860733"/>
              <a:gd name="connsiteX3408" fmla="*/ 4219990 w 4853691"/>
              <a:gd name="connsiteY3408" fmla="*/ 903613 h 4860733"/>
              <a:gd name="connsiteX3409" fmla="*/ 4222337 w 4853691"/>
              <a:gd name="connsiteY3409" fmla="*/ 901266 h 4860733"/>
              <a:gd name="connsiteX3410" fmla="*/ 4229378 w 4853691"/>
              <a:gd name="connsiteY3410" fmla="*/ 898919 h 4860733"/>
              <a:gd name="connsiteX3411" fmla="*/ 4229378 w 4853691"/>
              <a:gd name="connsiteY3411" fmla="*/ 898919 h 4860733"/>
              <a:gd name="connsiteX3412" fmla="*/ 4248154 w 4853691"/>
              <a:gd name="connsiteY3412" fmla="*/ 913001 h 4860733"/>
              <a:gd name="connsiteX3413" fmla="*/ 4259889 w 4853691"/>
              <a:gd name="connsiteY3413" fmla="*/ 908307 h 4860733"/>
              <a:gd name="connsiteX3414" fmla="*/ 4283360 w 4853691"/>
              <a:gd name="connsiteY3414" fmla="*/ 938819 h 4860733"/>
              <a:gd name="connsiteX3415" fmla="*/ 4299789 w 4853691"/>
              <a:gd name="connsiteY3415" fmla="*/ 952901 h 4860733"/>
              <a:gd name="connsiteX3416" fmla="*/ 4487553 w 4853691"/>
              <a:gd name="connsiteY3416" fmla="*/ 1218117 h 4860733"/>
              <a:gd name="connsiteX3417" fmla="*/ 4499288 w 4853691"/>
              <a:gd name="connsiteY3417" fmla="*/ 1236893 h 4860733"/>
              <a:gd name="connsiteX3418" fmla="*/ 4518065 w 4853691"/>
              <a:gd name="connsiteY3418" fmla="*/ 1262711 h 4860733"/>
              <a:gd name="connsiteX3419" fmla="*/ 4529800 w 4853691"/>
              <a:gd name="connsiteY3419" fmla="*/ 1279140 h 4860733"/>
              <a:gd name="connsiteX3420" fmla="*/ 4546229 w 4853691"/>
              <a:gd name="connsiteY3420" fmla="*/ 1304958 h 4860733"/>
              <a:gd name="connsiteX3421" fmla="*/ 4557964 w 4853691"/>
              <a:gd name="connsiteY3421" fmla="*/ 1321387 h 4860733"/>
              <a:gd name="connsiteX3422" fmla="*/ 4560311 w 4853691"/>
              <a:gd name="connsiteY3422" fmla="*/ 1326081 h 4860733"/>
              <a:gd name="connsiteX3423" fmla="*/ 4557964 w 4853691"/>
              <a:gd name="connsiteY3423" fmla="*/ 1335469 h 4860733"/>
              <a:gd name="connsiteX3424" fmla="*/ 4579088 w 4853691"/>
              <a:gd name="connsiteY3424" fmla="*/ 1356593 h 4860733"/>
              <a:gd name="connsiteX3425" fmla="*/ 4581435 w 4853691"/>
              <a:gd name="connsiteY3425" fmla="*/ 1356593 h 4860733"/>
              <a:gd name="connsiteX3426" fmla="*/ 4586129 w 4853691"/>
              <a:gd name="connsiteY3426" fmla="*/ 1365981 h 4860733"/>
              <a:gd name="connsiteX3427" fmla="*/ 4600211 w 4853691"/>
              <a:gd name="connsiteY3427" fmla="*/ 1389451 h 4860733"/>
              <a:gd name="connsiteX3428" fmla="*/ 4602558 w 4853691"/>
              <a:gd name="connsiteY3428" fmla="*/ 1396493 h 4860733"/>
              <a:gd name="connsiteX3429" fmla="*/ 4614294 w 4853691"/>
              <a:gd name="connsiteY3429" fmla="*/ 1424657 h 4860733"/>
              <a:gd name="connsiteX3430" fmla="*/ 4621334 w 4853691"/>
              <a:gd name="connsiteY3430" fmla="*/ 1443434 h 4860733"/>
              <a:gd name="connsiteX3431" fmla="*/ 4630723 w 4853691"/>
              <a:gd name="connsiteY3431" fmla="*/ 1466904 h 4860733"/>
              <a:gd name="connsiteX3432" fmla="*/ 4630723 w 4853691"/>
              <a:gd name="connsiteY3432" fmla="*/ 1466904 h 4860733"/>
              <a:gd name="connsiteX3433" fmla="*/ 4621334 w 4853691"/>
              <a:gd name="connsiteY3433" fmla="*/ 1450475 h 4860733"/>
              <a:gd name="connsiteX3434" fmla="*/ 4604905 w 4853691"/>
              <a:gd name="connsiteY3434" fmla="*/ 1424657 h 4860733"/>
              <a:gd name="connsiteX3435" fmla="*/ 4595517 w 4853691"/>
              <a:gd name="connsiteY3435" fmla="*/ 1410575 h 4860733"/>
              <a:gd name="connsiteX3436" fmla="*/ 4581435 w 4853691"/>
              <a:gd name="connsiteY3436" fmla="*/ 1391799 h 4860733"/>
              <a:gd name="connsiteX3437" fmla="*/ 4581435 w 4853691"/>
              <a:gd name="connsiteY3437" fmla="*/ 1389451 h 4860733"/>
              <a:gd name="connsiteX3438" fmla="*/ 4565005 w 4853691"/>
              <a:gd name="connsiteY3438" fmla="*/ 1354246 h 4860733"/>
              <a:gd name="connsiteX3439" fmla="*/ 4555617 w 4853691"/>
              <a:gd name="connsiteY3439" fmla="*/ 1337817 h 4860733"/>
              <a:gd name="connsiteX3440" fmla="*/ 4527453 w 4853691"/>
              <a:gd name="connsiteY3440" fmla="*/ 1286181 h 4860733"/>
              <a:gd name="connsiteX3441" fmla="*/ 4499288 w 4853691"/>
              <a:gd name="connsiteY3441" fmla="*/ 1234546 h 4860733"/>
              <a:gd name="connsiteX3442" fmla="*/ 4487553 w 4853691"/>
              <a:gd name="connsiteY3442" fmla="*/ 1215770 h 4860733"/>
              <a:gd name="connsiteX3443" fmla="*/ 4471124 w 4853691"/>
              <a:gd name="connsiteY3443" fmla="*/ 1189953 h 4860733"/>
              <a:gd name="connsiteX3444" fmla="*/ 4473471 w 4853691"/>
              <a:gd name="connsiteY3444" fmla="*/ 1192300 h 4860733"/>
              <a:gd name="connsiteX3445" fmla="*/ 4487553 w 4853691"/>
              <a:gd name="connsiteY3445" fmla="*/ 1218117 h 4860733"/>
              <a:gd name="connsiteX3446" fmla="*/ 4616640 w 4853691"/>
              <a:gd name="connsiteY3446" fmla="*/ 1412922 h 4860733"/>
              <a:gd name="connsiteX3447" fmla="*/ 4633070 w 4853691"/>
              <a:gd name="connsiteY3447" fmla="*/ 1445781 h 4860733"/>
              <a:gd name="connsiteX3448" fmla="*/ 4647152 w 4853691"/>
              <a:gd name="connsiteY3448" fmla="*/ 1473945 h 4860733"/>
              <a:gd name="connsiteX3449" fmla="*/ 4658887 w 4853691"/>
              <a:gd name="connsiteY3449" fmla="*/ 1502110 h 4860733"/>
              <a:gd name="connsiteX3450" fmla="*/ 4654193 w 4853691"/>
              <a:gd name="connsiteY3450" fmla="*/ 1492722 h 4860733"/>
              <a:gd name="connsiteX3451" fmla="*/ 4647152 w 4853691"/>
              <a:gd name="connsiteY3451" fmla="*/ 1478639 h 4860733"/>
              <a:gd name="connsiteX3452" fmla="*/ 4618988 w 4853691"/>
              <a:gd name="connsiteY3452" fmla="*/ 1427004 h 4860733"/>
              <a:gd name="connsiteX3453" fmla="*/ 4593170 w 4853691"/>
              <a:gd name="connsiteY3453" fmla="*/ 1373022 h 4860733"/>
              <a:gd name="connsiteX3454" fmla="*/ 4593170 w 4853691"/>
              <a:gd name="connsiteY3454" fmla="*/ 1370675 h 4860733"/>
              <a:gd name="connsiteX3455" fmla="*/ 4600211 w 4853691"/>
              <a:gd name="connsiteY3455" fmla="*/ 1384757 h 4860733"/>
              <a:gd name="connsiteX3456" fmla="*/ 4616640 w 4853691"/>
              <a:gd name="connsiteY3456" fmla="*/ 1412922 h 4860733"/>
              <a:gd name="connsiteX3457" fmla="*/ 4719911 w 4853691"/>
              <a:gd name="connsiteY3457" fmla="*/ 1640586 h 4860733"/>
              <a:gd name="connsiteX3458" fmla="*/ 4726952 w 4853691"/>
              <a:gd name="connsiteY3458" fmla="*/ 1659362 h 4860733"/>
              <a:gd name="connsiteX3459" fmla="*/ 4731646 w 4853691"/>
              <a:gd name="connsiteY3459" fmla="*/ 1673444 h 4860733"/>
              <a:gd name="connsiteX3460" fmla="*/ 4724605 w 4853691"/>
              <a:gd name="connsiteY3460" fmla="*/ 1654668 h 4860733"/>
              <a:gd name="connsiteX3461" fmla="*/ 4719911 w 4853691"/>
              <a:gd name="connsiteY3461" fmla="*/ 1640586 h 4860733"/>
              <a:gd name="connsiteX3462" fmla="*/ 4717563 w 4853691"/>
              <a:gd name="connsiteY3462" fmla="*/ 1635891 h 4860733"/>
              <a:gd name="connsiteX3463" fmla="*/ 4705828 w 4853691"/>
              <a:gd name="connsiteY3463" fmla="*/ 1605380 h 4860733"/>
              <a:gd name="connsiteX3464" fmla="*/ 4708175 w 4853691"/>
              <a:gd name="connsiteY3464" fmla="*/ 1612421 h 4860733"/>
              <a:gd name="connsiteX3465" fmla="*/ 4719911 w 4853691"/>
              <a:gd name="connsiteY3465" fmla="*/ 1640586 h 4860733"/>
              <a:gd name="connsiteX3466" fmla="*/ 4809098 w 4853691"/>
              <a:gd name="connsiteY3466" fmla="*/ 2060707 h 4860733"/>
              <a:gd name="connsiteX3467" fmla="*/ 4809098 w 4853691"/>
              <a:gd name="connsiteY3467" fmla="*/ 2060707 h 4860733"/>
              <a:gd name="connsiteX3468" fmla="*/ 4809098 w 4853691"/>
              <a:gd name="connsiteY3468" fmla="*/ 2102954 h 4860733"/>
              <a:gd name="connsiteX3469" fmla="*/ 4809098 w 4853691"/>
              <a:gd name="connsiteY3469" fmla="*/ 2098260 h 4860733"/>
              <a:gd name="connsiteX3470" fmla="*/ 4809098 w 4853691"/>
              <a:gd name="connsiteY3470" fmla="*/ 2081830 h 4860733"/>
              <a:gd name="connsiteX3471" fmla="*/ 4806751 w 4853691"/>
              <a:gd name="connsiteY3471" fmla="*/ 2063054 h 4860733"/>
              <a:gd name="connsiteX3472" fmla="*/ 4806751 w 4853691"/>
              <a:gd name="connsiteY3472" fmla="*/ 2046624 h 4860733"/>
              <a:gd name="connsiteX3473" fmla="*/ 4804404 w 4853691"/>
              <a:gd name="connsiteY3473" fmla="*/ 2027848 h 4860733"/>
              <a:gd name="connsiteX3474" fmla="*/ 4802057 w 4853691"/>
              <a:gd name="connsiteY3474" fmla="*/ 2013766 h 4860733"/>
              <a:gd name="connsiteX3475" fmla="*/ 4799710 w 4853691"/>
              <a:gd name="connsiteY3475" fmla="*/ 1994990 h 4860733"/>
              <a:gd name="connsiteX3476" fmla="*/ 4799710 w 4853691"/>
              <a:gd name="connsiteY3476" fmla="*/ 1985601 h 4860733"/>
              <a:gd name="connsiteX3477" fmla="*/ 4811445 w 4853691"/>
              <a:gd name="connsiteY3477" fmla="*/ 1992643 h 4860733"/>
              <a:gd name="connsiteX3478" fmla="*/ 4811445 w 4853691"/>
              <a:gd name="connsiteY3478" fmla="*/ 1999684 h 4860733"/>
              <a:gd name="connsiteX3479" fmla="*/ 4811445 w 4853691"/>
              <a:gd name="connsiteY3479" fmla="*/ 2004378 h 4860733"/>
              <a:gd name="connsiteX3480" fmla="*/ 4811445 w 4853691"/>
              <a:gd name="connsiteY3480" fmla="*/ 2016113 h 4860733"/>
              <a:gd name="connsiteX3481" fmla="*/ 4811445 w 4853691"/>
              <a:gd name="connsiteY3481" fmla="*/ 2016113 h 4860733"/>
              <a:gd name="connsiteX3482" fmla="*/ 4806751 w 4853691"/>
              <a:gd name="connsiteY3482" fmla="*/ 2027848 h 4860733"/>
              <a:gd name="connsiteX3483" fmla="*/ 4809098 w 4853691"/>
              <a:gd name="connsiteY3483" fmla="*/ 2037236 h 4860733"/>
              <a:gd name="connsiteX3484" fmla="*/ 4809098 w 4853691"/>
              <a:gd name="connsiteY3484" fmla="*/ 2039583 h 4860733"/>
              <a:gd name="connsiteX3485" fmla="*/ 4809098 w 4853691"/>
              <a:gd name="connsiteY3485" fmla="*/ 2060707 h 4860733"/>
              <a:gd name="connsiteX3486" fmla="*/ 4802057 w 4853691"/>
              <a:gd name="connsiteY3486" fmla="*/ 2161630 h 4860733"/>
              <a:gd name="connsiteX3487" fmla="*/ 4809098 w 4853691"/>
              <a:gd name="connsiteY3487" fmla="*/ 2232041 h 4860733"/>
              <a:gd name="connsiteX3488" fmla="*/ 4809098 w 4853691"/>
              <a:gd name="connsiteY3488" fmla="*/ 2232041 h 4860733"/>
              <a:gd name="connsiteX3489" fmla="*/ 4811445 w 4853691"/>
              <a:gd name="connsiteY3489" fmla="*/ 2276635 h 4860733"/>
              <a:gd name="connsiteX3490" fmla="*/ 4809098 w 4853691"/>
              <a:gd name="connsiteY3490" fmla="*/ 2276635 h 4860733"/>
              <a:gd name="connsiteX3491" fmla="*/ 4809098 w 4853691"/>
              <a:gd name="connsiteY3491" fmla="*/ 2276635 h 4860733"/>
              <a:gd name="connsiteX3492" fmla="*/ 4804404 w 4853691"/>
              <a:gd name="connsiteY3492" fmla="*/ 2220306 h 4860733"/>
              <a:gd name="connsiteX3493" fmla="*/ 4802057 w 4853691"/>
              <a:gd name="connsiteY3493" fmla="*/ 2196836 h 4860733"/>
              <a:gd name="connsiteX3494" fmla="*/ 4795016 w 4853691"/>
              <a:gd name="connsiteY3494" fmla="*/ 2145201 h 4860733"/>
              <a:gd name="connsiteX3495" fmla="*/ 4799710 w 4853691"/>
              <a:gd name="connsiteY3495" fmla="*/ 2149895 h 4860733"/>
              <a:gd name="connsiteX3496" fmla="*/ 4799710 w 4853691"/>
              <a:gd name="connsiteY3496" fmla="*/ 2152242 h 4860733"/>
              <a:gd name="connsiteX3497" fmla="*/ 4802057 w 4853691"/>
              <a:gd name="connsiteY3497" fmla="*/ 2161630 h 4860733"/>
              <a:gd name="connsiteX3498" fmla="*/ 4785628 w 4853691"/>
              <a:gd name="connsiteY3498" fmla="*/ 2145201 h 4860733"/>
              <a:gd name="connsiteX3499" fmla="*/ 4776240 w 4853691"/>
              <a:gd name="connsiteY3499" fmla="*/ 2105301 h 4860733"/>
              <a:gd name="connsiteX3500" fmla="*/ 4773892 w 4853691"/>
              <a:gd name="connsiteY3500" fmla="*/ 2098260 h 4860733"/>
              <a:gd name="connsiteX3501" fmla="*/ 4762157 w 4853691"/>
              <a:gd name="connsiteY3501" fmla="*/ 2060707 h 4860733"/>
              <a:gd name="connsiteX3502" fmla="*/ 4762157 w 4853691"/>
              <a:gd name="connsiteY3502" fmla="*/ 2060707 h 4860733"/>
              <a:gd name="connsiteX3503" fmla="*/ 4748075 w 4853691"/>
              <a:gd name="connsiteY3503" fmla="*/ 2025501 h 4860733"/>
              <a:gd name="connsiteX3504" fmla="*/ 4745728 w 4853691"/>
              <a:gd name="connsiteY3504" fmla="*/ 2018460 h 4860733"/>
              <a:gd name="connsiteX3505" fmla="*/ 4731646 w 4853691"/>
              <a:gd name="connsiteY3505" fmla="*/ 1985601 h 4860733"/>
              <a:gd name="connsiteX3506" fmla="*/ 4729299 w 4853691"/>
              <a:gd name="connsiteY3506" fmla="*/ 1980907 h 4860733"/>
              <a:gd name="connsiteX3507" fmla="*/ 4715216 w 4853691"/>
              <a:gd name="connsiteY3507" fmla="*/ 1952743 h 4860733"/>
              <a:gd name="connsiteX3508" fmla="*/ 4712869 w 4853691"/>
              <a:gd name="connsiteY3508" fmla="*/ 1948049 h 4860733"/>
              <a:gd name="connsiteX3509" fmla="*/ 4696440 w 4853691"/>
              <a:gd name="connsiteY3509" fmla="*/ 1919884 h 4860733"/>
              <a:gd name="connsiteX3510" fmla="*/ 4691746 w 4853691"/>
              <a:gd name="connsiteY3510" fmla="*/ 1915190 h 4860733"/>
              <a:gd name="connsiteX3511" fmla="*/ 4684705 w 4853691"/>
              <a:gd name="connsiteY3511" fmla="*/ 1905802 h 4860733"/>
              <a:gd name="connsiteX3512" fmla="*/ 4691746 w 4853691"/>
              <a:gd name="connsiteY3512" fmla="*/ 1889372 h 4860733"/>
              <a:gd name="connsiteX3513" fmla="*/ 4670623 w 4853691"/>
              <a:gd name="connsiteY3513" fmla="*/ 1868249 h 4860733"/>
              <a:gd name="connsiteX3514" fmla="*/ 4668275 w 4853691"/>
              <a:gd name="connsiteY3514" fmla="*/ 1868249 h 4860733"/>
              <a:gd name="connsiteX3515" fmla="*/ 4663581 w 4853691"/>
              <a:gd name="connsiteY3515" fmla="*/ 1837737 h 4860733"/>
              <a:gd name="connsiteX3516" fmla="*/ 4663581 w 4853691"/>
              <a:gd name="connsiteY3516" fmla="*/ 1830696 h 4860733"/>
              <a:gd name="connsiteX3517" fmla="*/ 4661234 w 4853691"/>
              <a:gd name="connsiteY3517" fmla="*/ 1816614 h 4860733"/>
              <a:gd name="connsiteX3518" fmla="*/ 4658887 w 4853691"/>
              <a:gd name="connsiteY3518" fmla="*/ 1802532 h 4860733"/>
              <a:gd name="connsiteX3519" fmla="*/ 4658887 w 4853691"/>
              <a:gd name="connsiteY3519" fmla="*/ 1795491 h 4860733"/>
              <a:gd name="connsiteX3520" fmla="*/ 4658887 w 4853691"/>
              <a:gd name="connsiteY3520" fmla="*/ 1795491 h 4860733"/>
              <a:gd name="connsiteX3521" fmla="*/ 4663581 w 4853691"/>
              <a:gd name="connsiteY3521" fmla="*/ 1793144 h 4860733"/>
              <a:gd name="connsiteX3522" fmla="*/ 4682358 w 4853691"/>
              <a:gd name="connsiteY3522" fmla="*/ 1828349 h 4860733"/>
              <a:gd name="connsiteX3523" fmla="*/ 4689399 w 4853691"/>
              <a:gd name="connsiteY3523" fmla="*/ 1842432 h 4860733"/>
              <a:gd name="connsiteX3524" fmla="*/ 4708175 w 4853691"/>
              <a:gd name="connsiteY3524" fmla="*/ 1882331 h 4860733"/>
              <a:gd name="connsiteX3525" fmla="*/ 4717563 w 4853691"/>
              <a:gd name="connsiteY3525" fmla="*/ 1901108 h 4860733"/>
              <a:gd name="connsiteX3526" fmla="*/ 4731646 w 4853691"/>
              <a:gd name="connsiteY3526" fmla="*/ 1938660 h 4860733"/>
              <a:gd name="connsiteX3527" fmla="*/ 4738687 w 4853691"/>
              <a:gd name="connsiteY3527" fmla="*/ 1959784 h 4860733"/>
              <a:gd name="connsiteX3528" fmla="*/ 4752769 w 4853691"/>
              <a:gd name="connsiteY3528" fmla="*/ 2002031 h 4860733"/>
              <a:gd name="connsiteX3529" fmla="*/ 4757463 w 4853691"/>
              <a:gd name="connsiteY3529" fmla="*/ 2018460 h 4860733"/>
              <a:gd name="connsiteX3530" fmla="*/ 4773892 w 4853691"/>
              <a:gd name="connsiteY3530" fmla="*/ 2079483 h 4860733"/>
              <a:gd name="connsiteX3531" fmla="*/ 4776240 w 4853691"/>
              <a:gd name="connsiteY3531" fmla="*/ 2088871 h 4860733"/>
              <a:gd name="connsiteX3532" fmla="*/ 4785628 w 4853691"/>
              <a:gd name="connsiteY3532" fmla="*/ 2145201 h 4860733"/>
              <a:gd name="connsiteX3533" fmla="*/ 4790322 w 4853691"/>
              <a:gd name="connsiteY3533" fmla="*/ 2166324 h 4860733"/>
              <a:gd name="connsiteX3534" fmla="*/ 4792669 w 4853691"/>
              <a:gd name="connsiteY3534" fmla="*/ 2180406 h 4860733"/>
              <a:gd name="connsiteX3535" fmla="*/ 4785628 w 4853691"/>
              <a:gd name="connsiteY3535" fmla="*/ 2149895 h 4860733"/>
              <a:gd name="connsiteX3536" fmla="*/ 4785628 w 4853691"/>
              <a:gd name="connsiteY3536" fmla="*/ 2145201 h 4860733"/>
              <a:gd name="connsiteX3537" fmla="*/ 4672970 w 4853691"/>
              <a:gd name="connsiteY3537" fmla="*/ 1950396 h 4860733"/>
              <a:gd name="connsiteX3538" fmla="*/ 4675317 w 4853691"/>
              <a:gd name="connsiteY3538" fmla="*/ 1978560 h 4860733"/>
              <a:gd name="connsiteX3539" fmla="*/ 4677664 w 4853691"/>
              <a:gd name="connsiteY3539" fmla="*/ 2004378 h 4860733"/>
              <a:gd name="connsiteX3540" fmla="*/ 4680011 w 4853691"/>
              <a:gd name="connsiteY3540" fmla="*/ 2030195 h 4860733"/>
              <a:gd name="connsiteX3541" fmla="*/ 4682358 w 4853691"/>
              <a:gd name="connsiteY3541" fmla="*/ 2056013 h 4860733"/>
              <a:gd name="connsiteX3542" fmla="*/ 4684705 w 4853691"/>
              <a:gd name="connsiteY3542" fmla="*/ 2081830 h 4860733"/>
              <a:gd name="connsiteX3543" fmla="*/ 4687052 w 4853691"/>
              <a:gd name="connsiteY3543" fmla="*/ 2105301 h 4860733"/>
              <a:gd name="connsiteX3544" fmla="*/ 4691746 w 4853691"/>
              <a:gd name="connsiteY3544" fmla="*/ 2128771 h 4860733"/>
              <a:gd name="connsiteX3545" fmla="*/ 4694093 w 4853691"/>
              <a:gd name="connsiteY3545" fmla="*/ 2149895 h 4860733"/>
              <a:gd name="connsiteX3546" fmla="*/ 4698787 w 4853691"/>
              <a:gd name="connsiteY3546" fmla="*/ 2175712 h 4860733"/>
              <a:gd name="connsiteX3547" fmla="*/ 4701134 w 4853691"/>
              <a:gd name="connsiteY3547" fmla="*/ 2194489 h 4860733"/>
              <a:gd name="connsiteX3548" fmla="*/ 4705828 w 4853691"/>
              <a:gd name="connsiteY3548" fmla="*/ 2220306 h 4860733"/>
              <a:gd name="connsiteX3549" fmla="*/ 4708175 w 4853691"/>
              <a:gd name="connsiteY3549" fmla="*/ 2236735 h 4860733"/>
              <a:gd name="connsiteX3550" fmla="*/ 4712869 w 4853691"/>
              <a:gd name="connsiteY3550" fmla="*/ 2257859 h 4860733"/>
              <a:gd name="connsiteX3551" fmla="*/ 4696440 w 4853691"/>
              <a:gd name="connsiteY3551" fmla="*/ 2276635 h 4860733"/>
              <a:gd name="connsiteX3552" fmla="*/ 4717563 w 4853691"/>
              <a:gd name="connsiteY3552" fmla="*/ 2297759 h 4860733"/>
              <a:gd name="connsiteX3553" fmla="*/ 4722257 w 4853691"/>
              <a:gd name="connsiteY3553" fmla="*/ 2297759 h 4860733"/>
              <a:gd name="connsiteX3554" fmla="*/ 4724605 w 4853691"/>
              <a:gd name="connsiteY3554" fmla="*/ 2309494 h 4860733"/>
              <a:gd name="connsiteX3555" fmla="*/ 4724605 w 4853691"/>
              <a:gd name="connsiteY3555" fmla="*/ 2311841 h 4860733"/>
              <a:gd name="connsiteX3556" fmla="*/ 4726952 w 4853691"/>
              <a:gd name="connsiteY3556" fmla="*/ 2323576 h 4860733"/>
              <a:gd name="connsiteX3557" fmla="*/ 4726952 w 4853691"/>
              <a:gd name="connsiteY3557" fmla="*/ 2328270 h 4860733"/>
              <a:gd name="connsiteX3558" fmla="*/ 4729299 w 4853691"/>
              <a:gd name="connsiteY3558" fmla="*/ 2340005 h 4860733"/>
              <a:gd name="connsiteX3559" fmla="*/ 4731646 w 4853691"/>
              <a:gd name="connsiteY3559" fmla="*/ 2344700 h 4860733"/>
              <a:gd name="connsiteX3560" fmla="*/ 4733993 w 4853691"/>
              <a:gd name="connsiteY3560" fmla="*/ 2354088 h 4860733"/>
              <a:gd name="connsiteX3561" fmla="*/ 4736340 w 4853691"/>
              <a:gd name="connsiteY3561" fmla="*/ 2358782 h 4860733"/>
              <a:gd name="connsiteX3562" fmla="*/ 4738687 w 4853691"/>
              <a:gd name="connsiteY3562" fmla="*/ 2368170 h 4860733"/>
              <a:gd name="connsiteX3563" fmla="*/ 4741034 w 4853691"/>
              <a:gd name="connsiteY3563" fmla="*/ 2372864 h 4860733"/>
              <a:gd name="connsiteX3564" fmla="*/ 4743381 w 4853691"/>
              <a:gd name="connsiteY3564" fmla="*/ 2379905 h 4860733"/>
              <a:gd name="connsiteX3565" fmla="*/ 4745728 w 4853691"/>
              <a:gd name="connsiteY3565" fmla="*/ 2384599 h 4860733"/>
              <a:gd name="connsiteX3566" fmla="*/ 4748075 w 4853691"/>
              <a:gd name="connsiteY3566" fmla="*/ 2391640 h 4860733"/>
              <a:gd name="connsiteX3567" fmla="*/ 4750422 w 4853691"/>
              <a:gd name="connsiteY3567" fmla="*/ 2396334 h 4860733"/>
              <a:gd name="connsiteX3568" fmla="*/ 4752769 w 4853691"/>
              <a:gd name="connsiteY3568" fmla="*/ 2403376 h 4860733"/>
              <a:gd name="connsiteX3569" fmla="*/ 4755116 w 4853691"/>
              <a:gd name="connsiteY3569" fmla="*/ 2408070 h 4860733"/>
              <a:gd name="connsiteX3570" fmla="*/ 4757463 w 4853691"/>
              <a:gd name="connsiteY3570" fmla="*/ 2412764 h 4860733"/>
              <a:gd name="connsiteX3571" fmla="*/ 4759810 w 4853691"/>
              <a:gd name="connsiteY3571" fmla="*/ 2417458 h 4860733"/>
              <a:gd name="connsiteX3572" fmla="*/ 4762157 w 4853691"/>
              <a:gd name="connsiteY3572" fmla="*/ 2422152 h 4860733"/>
              <a:gd name="connsiteX3573" fmla="*/ 4764504 w 4853691"/>
              <a:gd name="connsiteY3573" fmla="*/ 2424499 h 4860733"/>
              <a:gd name="connsiteX3574" fmla="*/ 4766852 w 4853691"/>
              <a:gd name="connsiteY3574" fmla="*/ 2429193 h 4860733"/>
              <a:gd name="connsiteX3575" fmla="*/ 4769198 w 4853691"/>
              <a:gd name="connsiteY3575" fmla="*/ 2431540 h 4860733"/>
              <a:gd name="connsiteX3576" fmla="*/ 4771546 w 4853691"/>
              <a:gd name="connsiteY3576" fmla="*/ 2433887 h 4860733"/>
              <a:gd name="connsiteX3577" fmla="*/ 4771546 w 4853691"/>
              <a:gd name="connsiteY3577" fmla="*/ 2433887 h 4860733"/>
              <a:gd name="connsiteX3578" fmla="*/ 4769198 w 4853691"/>
              <a:gd name="connsiteY3578" fmla="*/ 2443275 h 4860733"/>
              <a:gd name="connsiteX3579" fmla="*/ 4771546 w 4853691"/>
              <a:gd name="connsiteY3579" fmla="*/ 2452664 h 4860733"/>
              <a:gd name="connsiteX3580" fmla="*/ 4769198 w 4853691"/>
              <a:gd name="connsiteY3580" fmla="*/ 2452664 h 4860733"/>
              <a:gd name="connsiteX3581" fmla="*/ 4764504 w 4853691"/>
              <a:gd name="connsiteY3581" fmla="*/ 2455011 h 4860733"/>
              <a:gd name="connsiteX3582" fmla="*/ 4755116 w 4853691"/>
              <a:gd name="connsiteY3582" fmla="*/ 2457358 h 4860733"/>
              <a:gd name="connsiteX3583" fmla="*/ 4750422 w 4853691"/>
              <a:gd name="connsiteY3583" fmla="*/ 2457358 h 4860733"/>
              <a:gd name="connsiteX3584" fmla="*/ 4736340 w 4853691"/>
              <a:gd name="connsiteY3584" fmla="*/ 2457358 h 4860733"/>
              <a:gd name="connsiteX3585" fmla="*/ 4729299 w 4853691"/>
              <a:gd name="connsiteY3585" fmla="*/ 2457358 h 4860733"/>
              <a:gd name="connsiteX3586" fmla="*/ 4729299 w 4853691"/>
              <a:gd name="connsiteY3586" fmla="*/ 2455011 h 4860733"/>
              <a:gd name="connsiteX3587" fmla="*/ 4708175 w 4853691"/>
              <a:gd name="connsiteY3587" fmla="*/ 2433887 h 4860733"/>
              <a:gd name="connsiteX3588" fmla="*/ 4703481 w 4853691"/>
              <a:gd name="connsiteY3588" fmla="*/ 2433887 h 4860733"/>
              <a:gd name="connsiteX3589" fmla="*/ 4694093 w 4853691"/>
              <a:gd name="connsiteY3589" fmla="*/ 2393987 h 4860733"/>
              <a:gd name="connsiteX3590" fmla="*/ 4691746 w 4853691"/>
              <a:gd name="connsiteY3590" fmla="*/ 2384599 h 4860733"/>
              <a:gd name="connsiteX3591" fmla="*/ 4687052 w 4853691"/>
              <a:gd name="connsiteY3591" fmla="*/ 2361129 h 4860733"/>
              <a:gd name="connsiteX3592" fmla="*/ 4684705 w 4853691"/>
              <a:gd name="connsiteY3592" fmla="*/ 2349394 h 4860733"/>
              <a:gd name="connsiteX3593" fmla="*/ 4682358 w 4853691"/>
              <a:gd name="connsiteY3593" fmla="*/ 2328270 h 4860733"/>
              <a:gd name="connsiteX3594" fmla="*/ 4680011 w 4853691"/>
              <a:gd name="connsiteY3594" fmla="*/ 2314188 h 4860733"/>
              <a:gd name="connsiteX3595" fmla="*/ 4677664 w 4853691"/>
              <a:gd name="connsiteY3595" fmla="*/ 2293064 h 4860733"/>
              <a:gd name="connsiteX3596" fmla="*/ 4675317 w 4853691"/>
              <a:gd name="connsiteY3596" fmla="*/ 2278982 h 4860733"/>
              <a:gd name="connsiteX3597" fmla="*/ 4672970 w 4853691"/>
              <a:gd name="connsiteY3597" fmla="*/ 2260206 h 4860733"/>
              <a:gd name="connsiteX3598" fmla="*/ 4670623 w 4853691"/>
              <a:gd name="connsiteY3598" fmla="*/ 2246123 h 4860733"/>
              <a:gd name="connsiteX3599" fmla="*/ 4668275 w 4853691"/>
              <a:gd name="connsiteY3599" fmla="*/ 2227347 h 4860733"/>
              <a:gd name="connsiteX3600" fmla="*/ 4665929 w 4853691"/>
              <a:gd name="connsiteY3600" fmla="*/ 2210918 h 4860733"/>
              <a:gd name="connsiteX3601" fmla="*/ 4663581 w 4853691"/>
              <a:gd name="connsiteY3601" fmla="*/ 2192142 h 4860733"/>
              <a:gd name="connsiteX3602" fmla="*/ 4661234 w 4853691"/>
              <a:gd name="connsiteY3602" fmla="*/ 2175712 h 4860733"/>
              <a:gd name="connsiteX3603" fmla="*/ 4658887 w 4853691"/>
              <a:gd name="connsiteY3603" fmla="*/ 2154589 h 4860733"/>
              <a:gd name="connsiteX3604" fmla="*/ 4658887 w 4853691"/>
              <a:gd name="connsiteY3604" fmla="*/ 2138159 h 4860733"/>
              <a:gd name="connsiteX3605" fmla="*/ 4658887 w 4853691"/>
              <a:gd name="connsiteY3605" fmla="*/ 2117036 h 4860733"/>
              <a:gd name="connsiteX3606" fmla="*/ 4658887 w 4853691"/>
              <a:gd name="connsiteY3606" fmla="*/ 2100607 h 4860733"/>
              <a:gd name="connsiteX3607" fmla="*/ 4658887 w 4853691"/>
              <a:gd name="connsiteY3607" fmla="*/ 2079483 h 4860733"/>
              <a:gd name="connsiteX3608" fmla="*/ 4658887 w 4853691"/>
              <a:gd name="connsiteY3608" fmla="*/ 2063054 h 4860733"/>
              <a:gd name="connsiteX3609" fmla="*/ 4658887 w 4853691"/>
              <a:gd name="connsiteY3609" fmla="*/ 2041930 h 4860733"/>
              <a:gd name="connsiteX3610" fmla="*/ 4658887 w 4853691"/>
              <a:gd name="connsiteY3610" fmla="*/ 2023154 h 4860733"/>
              <a:gd name="connsiteX3611" fmla="*/ 4658887 w 4853691"/>
              <a:gd name="connsiteY3611" fmla="*/ 2002031 h 4860733"/>
              <a:gd name="connsiteX3612" fmla="*/ 4658887 w 4853691"/>
              <a:gd name="connsiteY3612" fmla="*/ 1983254 h 4860733"/>
              <a:gd name="connsiteX3613" fmla="*/ 4658887 w 4853691"/>
              <a:gd name="connsiteY3613" fmla="*/ 1962131 h 4860733"/>
              <a:gd name="connsiteX3614" fmla="*/ 4658887 w 4853691"/>
              <a:gd name="connsiteY3614" fmla="*/ 1943354 h 4860733"/>
              <a:gd name="connsiteX3615" fmla="*/ 4658887 w 4853691"/>
              <a:gd name="connsiteY3615" fmla="*/ 1922231 h 4860733"/>
              <a:gd name="connsiteX3616" fmla="*/ 4658887 w 4853691"/>
              <a:gd name="connsiteY3616" fmla="*/ 1903455 h 4860733"/>
              <a:gd name="connsiteX3617" fmla="*/ 4658887 w 4853691"/>
              <a:gd name="connsiteY3617" fmla="*/ 1894066 h 4860733"/>
              <a:gd name="connsiteX3618" fmla="*/ 4658887 w 4853691"/>
              <a:gd name="connsiteY3618" fmla="*/ 1894066 h 4860733"/>
              <a:gd name="connsiteX3619" fmla="*/ 4661234 w 4853691"/>
              <a:gd name="connsiteY3619" fmla="*/ 1912843 h 4860733"/>
              <a:gd name="connsiteX3620" fmla="*/ 4672970 w 4853691"/>
              <a:gd name="connsiteY3620" fmla="*/ 1950396 h 4860733"/>
              <a:gd name="connsiteX3621" fmla="*/ 4809098 w 4853691"/>
              <a:gd name="connsiteY3621" fmla="*/ 2710839 h 4860733"/>
              <a:gd name="connsiteX3622" fmla="*/ 4804404 w 4853691"/>
              <a:gd name="connsiteY3622" fmla="*/ 2750738 h 4860733"/>
              <a:gd name="connsiteX3623" fmla="*/ 4802057 w 4853691"/>
              <a:gd name="connsiteY3623" fmla="*/ 2764821 h 4860733"/>
              <a:gd name="connsiteX3624" fmla="*/ 4795016 w 4853691"/>
              <a:gd name="connsiteY3624" fmla="*/ 2818803 h 4860733"/>
              <a:gd name="connsiteX3625" fmla="*/ 4792669 w 4853691"/>
              <a:gd name="connsiteY3625" fmla="*/ 2832885 h 4860733"/>
              <a:gd name="connsiteX3626" fmla="*/ 4785628 w 4853691"/>
              <a:gd name="connsiteY3626" fmla="*/ 2872785 h 4860733"/>
              <a:gd name="connsiteX3627" fmla="*/ 4783281 w 4853691"/>
              <a:gd name="connsiteY3627" fmla="*/ 2891561 h 4860733"/>
              <a:gd name="connsiteX3628" fmla="*/ 4776240 w 4853691"/>
              <a:gd name="connsiteY3628" fmla="*/ 2926767 h 4860733"/>
              <a:gd name="connsiteX3629" fmla="*/ 4771546 w 4853691"/>
              <a:gd name="connsiteY3629" fmla="*/ 2947890 h 4860733"/>
              <a:gd name="connsiteX3630" fmla="*/ 4764504 w 4853691"/>
              <a:gd name="connsiteY3630" fmla="*/ 2980749 h 4860733"/>
              <a:gd name="connsiteX3631" fmla="*/ 4759810 w 4853691"/>
              <a:gd name="connsiteY3631" fmla="*/ 3001873 h 4860733"/>
              <a:gd name="connsiteX3632" fmla="*/ 4752769 w 4853691"/>
              <a:gd name="connsiteY3632" fmla="*/ 3032384 h 4860733"/>
              <a:gd name="connsiteX3633" fmla="*/ 4748075 w 4853691"/>
              <a:gd name="connsiteY3633" fmla="*/ 3053507 h 4860733"/>
              <a:gd name="connsiteX3634" fmla="*/ 4741034 w 4853691"/>
              <a:gd name="connsiteY3634" fmla="*/ 3084019 h 4860733"/>
              <a:gd name="connsiteX3635" fmla="*/ 4736340 w 4853691"/>
              <a:gd name="connsiteY3635" fmla="*/ 3105142 h 4860733"/>
              <a:gd name="connsiteX3636" fmla="*/ 4726952 w 4853691"/>
              <a:gd name="connsiteY3636" fmla="*/ 3135654 h 4860733"/>
              <a:gd name="connsiteX3637" fmla="*/ 4719911 w 4853691"/>
              <a:gd name="connsiteY3637" fmla="*/ 3156777 h 4860733"/>
              <a:gd name="connsiteX3638" fmla="*/ 4710522 w 4853691"/>
              <a:gd name="connsiteY3638" fmla="*/ 3187289 h 4860733"/>
              <a:gd name="connsiteX3639" fmla="*/ 4703481 w 4853691"/>
              <a:gd name="connsiteY3639" fmla="*/ 3208413 h 4860733"/>
              <a:gd name="connsiteX3640" fmla="*/ 4691746 w 4853691"/>
              <a:gd name="connsiteY3640" fmla="*/ 3243618 h 4860733"/>
              <a:gd name="connsiteX3641" fmla="*/ 4687052 w 4853691"/>
              <a:gd name="connsiteY3641" fmla="*/ 3260048 h 4860733"/>
              <a:gd name="connsiteX3642" fmla="*/ 4687052 w 4853691"/>
              <a:gd name="connsiteY3642" fmla="*/ 3260048 h 4860733"/>
              <a:gd name="connsiteX3643" fmla="*/ 4694093 w 4853691"/>
              <a:gd name="connsiteY3643" fmla="*/ 3231883 h 4860733"/>
              <a:gd name="connsiteX3644" fmla="*/ 4705828 w 4853691"/>
              <a:gd name="connsiteY3644" fmla="*/ 3187289 h 4860733"/>
              <a:gd name="connsiteX3645" fmla="*/ 4719911 w 4853691"/>
              <a:gd name="connsiteY3645" fmla="*/ 3130960 h 4860733"/>
              <a:gd name="connsiteX3646" fmla="*/ 4731646 w 4853691"/>
              <a:gd name="connsiteY3646" fmla="*/ 3086366 h 4860733"/>
              <a:gd name="connsiteX3647" fmla="*/ 4743381 w 4853691"/>
              <a:gd name="connsiteY3647" fmla="*/ 3027690 h 4860733"/>
              <a:gd name="connsiteX3648" fmla="*/ 4752769 w 4853691"/>
              <a:gd name="connsiteY3648" fmla="*/ 2983096 h 4860733"/>
              <a:gd name="connsiteX3649" fmla="*/ 4764504 w 4853691"/>
              <a:gd name="connsiteY3649" fmla="*/ 2922073 h 4860733"/>
              <a:gd name="connsiteX3650" fmla="*/ 4771546 w 4853691"/>
              <a:gd name="connsiteY3650" fmla="*/ 2879826 h 4860733"/>
              <a:gd name="connsiteX3651" fmla="*/ 4780934 w 4853691"/>
              <a:gd name="connsiteY3651" fmla="*/ 2811762 h 4860733"/>
              <a:gd name="connsiteX3652" fmla="*/ 4785628 w 4853691"/>
              <a:gd name="connsiteY3652" fmla="*/ 2774209 h 4860733"/>
              <a:gd name="connsiteX3653" fmla="*/ 4795016 w 4853691"/>
              <a:gd name="connsiteY3653" fmla="*/ 2687368 h 4860733"/>
              <a:gd name="connsiteX3654" fmla="*/ 4797363 w 4853691"/>
              <a:gd name="connsiteY3654" fmla="*/ 2666245 h 4860733"/>
              <a:gd name="connsiteX3655" fmla="*/ 4799710 w 4853691"/>
              <a:gd name="connsiteY3655" fmla="*/ 2649816 h 4860733"/>
              <a:gd name="connsiteX3656" fmla="*/ 4804404 w 4853691"/>
              <a:gd name="connsiteY3656" fmla="*/ 2656857 h 4860733"/>
              <a:gd name="connsiteX3657" fmla="*/ 4802057 w 4853691"/>
              <a:gd name="connsiteY3657" fmla="*/ 2685021 h 4860733"/>
              <a:gd name="connsiteX3658" fmla="*/ 4809098 w 4853691"/>
              <a:gd name="connsiteY3658" fmla="*/ 2710839 h 4860733"/>
              <a:gd name="connsiteX3659" fmla="*/ 4696440 w 4853691"/>
              <a:gd name="connsiteY3659" fmla="*/ 3262394 h 4860733"/>
              <a:gd name="connsiteX3660" fmla="*/ 4705828 w 4853691"/>
              <a:gd name="connsiteY3660" fmla="*/ 3236577 h 4860733"/>
              <a:gd name="connsiteX3661" fmla="*/ 4710522 w 4853691"/>
              <a:gd name="connsiteY3661" fmla="*/ 3222495 h 4860733"/>
              <a:gd name="connsiteX3662" fmla="*/ 4708175 w 4853691"/>
              <a:gd name="connsiteY3662" fmla="*/ 3229536 h 4860733"/>
              <a:gd name="connsiteX3663" fmla="*/ 4710522 w 4853691"/>
              <a:gd name="connsiteY3663" fmla="*/ 3238924 h 4860733"/>
              <a:gd name="connsiteX3664" fmla="*/ 4691746 w 4853691"/>
              <a:gd name="connsiteY3664" fmla="*/ 3278824 h 4860733"/>
              <a:gd name="connsiteX3665" fmla="*/ 4694093 w 4853691"/>
              <a:gd name="connsiteY3665" fmla="*/ 3274130 h 4860733"/>
              <a:gd name="connsiteX3666" fmla="*/ 4696440 w 4853691"/>
              <a:gd name="connsiteY3666" fmla="*/ 3262394 h 4860733"/>
              <a:gd name="connsiteX3667" fmla="*/ 4480512 w 4853691"/>
              <a:gd name="connsiteY3667" fmla="*/ 3722416 h 4860733"/>
              <a:gd name="connsiteX3668" fmla="*/ 4459388 w 4853691"/>
              <a:gd name="connsiteY3668" fmla="*/ 3748233 h 4860733"/>
              <a:gd name="connsiteX3669" fmla="*/ 4445306 w 4853691"/>
              <a:gd name="connsiteY3669" fmla="*/ 3762315 h 4860733"/>
              <a:gd name="connsiteX3670" fmla="*/ 4424183 w 4853691"/>
              <a:gd name="connsiteY3670" fmla="*/ 3783439 h 4860733"/>
              <a:gd name="connsiteX3671" fmla="*/ 4410100 w 4853691"/>
              <a:gd name="connsiteY3671" fmla="*/ 3797521 h 4860733"/>
              <a:gd name="connsiteX3672" fmla="*/ 4388977 w 4853691"/>
              <a:gd name="connsiteY3672" fmla="*/ 3816298 h 4860733"/>
              <a:gd name="connsiteX3673" fmla="*/ 4377242 w 4853691"/>
              <a:gd name="connsiteY3673" fmla="*/ 3825686 h 4860733"/>
              <a:gd name="connsiteX3674" fmla="*/ 4386630 w 4853691"/>
              <a:gd name="connsiteY3674" fmla="*/ 3813950 h 4860733"/>
              <a:gd name="connsiteX3675" fmla="*/ 4403059 w 4853691"/>
              <a:gd name="connsiteY3675" fmla="*/ 3792827 h 4860733"/>
              <a:gd name="connsiteX3676" fmla="*/ 4417141 w 4853691"/>
              <a:gd name="connsiteY3676" fmla="*/ 3774051 h 4860733"/>
              <a:gd name="connsiteX3677" fmla="*/ 4438265 w 4853691"/>
              <a:gd name="connsiteY3677" fmla="*/ 3743539 h 4860733"/>
              <a:gd name="connsiteX3678" fmla="*/ 4457041 w 4853691"/>
              <a:gd name="connsiteY3678" fmla="*/ 3717722 h 4860733"/>
              <a:gd name="connsiteX3679" fmla="*/ 4475818 w 4853691"/>
              <a:gd name="connsiteY3679" fmla="*/ 3689557 h 4860733"/>
              <a:gd name="connsiteX3680" fmla="*/ 4487553 w 4853691"/>
              <a:gd name="connsiteY3680" fmla="*/ 3670781 h 4860733"/>
              <a:gd name="connsiteX3681" fmla="*/ 4489900 w 4853691"/>
              <a:gd name="connsiteY3681" fmla="*/ 3666087 h 4860733"/>
              <a:gd name="connsiteX3682" fmla="*/ 4489900 w 4853691"/>
              <a:gd name="connsiteY3682" fmla="*/ 3666087 h 4860733"/>
              <a:gd name="connsiteX3683" fmla="*/ 4503982 w 4853691"/>
              <a:gd name="connsiteY3683" fmla="*/ 3647310 h 4860733"/>
              <a:gd name="connsiteX3684" fmla="*/ 4513371 w 4853691"/>
              <a:gd name="connsiteY3684" fmla="*/ 3633228 h 4860733"/>
              <a:gd name="connsiteX3685" fmla="*/ 4518065 w 4853691"/>
              <a:gd name="connsiteY3685" fmla="*/ 3626187 h 4860733"/>
              <a:gd name="connsiteX3686" fmla="*/ 4527453 w 4853691"/>
              <a:gd name="connsiteY3686" fmla="*/ 3614451 h 4860733"/>
              <a:gd name="connsiteX3687" fmla="*/ 4553270 w 4853691"/>
              <a:gd name="connsiteY3687" fmla="*/ 3576899 h 4860733"/>
              <a:gd name="connsiteX3688" fmla="*/ 4557964 w 4853691"/>
              <a:gd name="connsiteY3688" fmla="*/ 3569858 h 4860733"/>
              <a:gd name="connsiteX3689" fmla="*/ 4579088 w 4853691"/>
              <a:gd name="connsiteY3689" fmla="*/ 3536999 h 4860733"/>
              <a:gd name="connsiteX3690" fmla="*/ 4586129 w 4853691"/>
              <a:gd name="connsiteY3690" fmla="*/ 3544040 h 4860733"/>
              <a:gd name="connsiteX3691" fmla="*/ 4576741 w 4853691"/>
              <a:gd name="connsiteY3691" fmla="*/ 3562816 h 4860733"/>
              <a:gd name="connsiteX3692" fmla="*/ 4562658 w 4853691"/>
              <a:gd name="connsiteY3692" fmla="*/ 3586287 h 4860733"/>
              <a:gd name="connsiteX3693" fmla="*/ 4529800 w 4853691"/>
              <a:gd name="connsiteY3693" fmla="*/ 3642616 h 4860733"/>
              <a:gd name="connsiteX3694" fmla="*/ 4520412 w 4853691"/>
              <a:gd name="connsiteY3694" fmla="*/ 3640269 h 4860733"/>
              <a:gd name="connsiteX3695" fmla="*/ 4499288 w 4853691"/>
              <a:gd name="connsiteY3695" fmla="*/ 3661392 h 4860733"/>
              <a:gd name="connsiteX3696" fmla="*/ 4506329 w 4853691"/>
              <a:gd name="connsiteY3696" fmla="*/ 3677822 h 4860733"/>
              <a:gd name="connsiteX3697" fmla="*/ 4487553 w 4853691"/>
              <a:gd name="connsiteY3697" fmla="*/ 3703639 h 4860733"/>
              <a:gd name="connsiteX3698" fmla="*/ 4480512 w 4853691"/>
              <a:gd name="connsiteY3698" fmla="*/ 3722416 h 4860733"/>
              <a:gd name="connsiteX3699" fmla="*/ 4316218 w 4853691"/>
              <a:gd name="connsiteY3699" fmla="*/ 3898444 h 4860733"/>
              <a:gd name="connsiteX3700" fmla="*/ 4309178 w 4853691"/>
              <a:gd name="connsiteY3700" fmla="*/ 3905485 h 4860733"/>
              <a:gd name="connsiteX3701" fmla="*/ 4271625 w 4853691"/>
              <a:gd name="connsiteY3701" fmla="*/ 3945385 h 4860733"/>
              <a:gd name="connsiteX3702" fmla="*/ 4259889 w 4853691"/>
              <a:gd name="connsiteY3702" fmla="*/ 3959468 h 4860733"/>
              <a:gd name="connsiteX3703" fmla="*/ 4238766 w 4853691"/>
              <a:gd name="connsiteY3703" fmla="*/ 3980591 h 4860733"/>
              <a:gd name="connsiteX3704" fmla="*/ 4234072 w 4853691"/>
              <a:gd name="connsiteY3704" fmla="*/ 3971203 h 4860733"/>
              <a:gd name="connsiteX3705" fmla="*/ 4264583 w 4853691"/>
              <a:gd name="connsiteY3705" fmla="*/ 3943038 h 4860733"/>
              <a:gd name="connsiteX3706" fmla="*/ 4276319 w 4853691"/>
              <a:gd name="connsiteY3706" fmla="*/ 3931303 h 4860733"/>
              <a:gd name="connsiteX3707" fmla="*/ 4311524 w 4853691"/>
              <a:gd name="connsiteY3707" fmla="*/ 3893750 h 4860733"/>
              <a:gd name="connsiteX3708" fmla="*/ 4320913 w 4853691"/>
              <a:gd name="connsiteY3708" fmla="*/ 3884362 h 4860733"/>
              <a:gd name="connsiteX3709" fmla="*/ 4344383 w 4853691"/>
              <a:gd name="connsiteY3709" fmla="*/ 3858544 h 4860733"/>
              <a:gd name="connsiteX3710" fmla="*/ 4351424 w 4853691"/>
              <a:gd name="connsiteY3710" fmla="*/ 3853850 h 4860733"/>
              <a:gd name="connsiteX3711" fmla="*/ 4367854 w 4853691"/>
              <a:gd name="connsiteY3711" fmla="*/ 3842115 h 4860733"/>
              <a:gd name="connsiteX3712" fmla="*/ 4367854 w 4853691"/>
              <a:gd name="connsiteY3712" fmla="*/ 3842115 h 4860733"/>
              <a:gd name="connsiteX3713" fmla="*/ 4360812 w 4853691"/>
              <a:gd name="connsiteY3713" fmla="*/ 3851503 h 4860733"/>
              <a:gd name="connsiteX3714" fmla="*/ 4316218 w 4853691"/>
              <a:gd name="connsiteY3714" fmla="*/ 3898444 h 4860733"/>
              <a:gd name="connsiteX3715" fmla="*/ 4170701 w 4853691"/>
              <a:gd name="connsiteY3715" fmla="*/ 4041614 h 4860733"/>
              <a:gd name="connsiteX3716" fmla="*/ 4147231 w 4853691"/>
              <a:gd name="connsiteY3716" fmla="*/ 4069779 h 4860733"/>
              <a:gd name="connsiteX3717" fmla="*/ 4126108 w 4853691"/>
              <a:gd name="connsiteY3717" fmla="*/ 4093249 h 4860733"/>
              <a:gd name="connsiteX3718" fmla="*/ 4100290 w 4853691"/>
              <a:gd name="connsiteY3718" fmla="*/ 4121414 h 4860733"/>
              <a:gd name="connsiteX3719" fmla="*/ 4079167 w 4853691"/>
              <a:gd name="connsiteY3719" fmla="*/ 4144884 h 4860733"/>
              <a:gd name="connsiteX3720" fmla="*/ 4053349 w 4853691"/>
              <a:gd name="connsiteY3720" fmla="*/ 4173049 h 4860733"/>
              <a:gd name="connsiteX3721" fmla="*/ 4032226 w 4853691"/>
              <a:gd name="connsiteY3721" fmla="*/ 4194172 h 4860733"/>
              <a:gd name="connsiteX3722" fmla="*/ 4004061 w 4853691"/>
              <a:gd name="connsiteY3722" fmla="*/ 4222337 h 4860733"/>
              <a:gd name="connsiteX3723" fmla="*/ 3982938 w 4853691"/>
              <a:gd name="connsiteY3723" fmla="*/ 4243460 h 4860733"/>
              <a:gd name="connsiteX3724" fmla="*/ 3954773 w 4853691"/>
              <a:gd name="connsiteY3724" fmla="*/ 4271625 h 4860733"/>
              <a:gd name="connsiteX3725" fmla="*/ 3935997 w 4853691"/>
              <a:gd name="connsiteY3725" fmla="*/ 4290401 h 4860733"/>
              <a:gd name="connsiteX3726" fmla="*/ 3905485 w 4853691"/>
              <a:gd name="connsiteY3726" fmla="*/ 4316219 h 4860733"/>
              <a:gd name="connsiteX3727" fmla="*/ 3886709 w 4853691"/>
              <a:gd name="connsiteY3727" fmla="*/ 4334995 h 4860733"/>
              <a:gd name="connsiteX3728" fmla="*/ 3856197 w 4853691"/>
              <a:gd name="connsiteY3728" fmla="*/ 4360812 h 4860733"/>
              <a:gd name="connsiteX3729" fmla="*/ 3837421 w 4853691"/>
              <a:gd name="connsiteY3729" fmla="*/ 4377242 h 4860733"/>
              <a:gd name="connsiteX3730" fmla="*/ 3818645 w 4853691"/>
              <a:gd name="connsiteY3730" fmla="*/ 4393671 h 4860733"/>
              <a:gd name="connsiteX3731" fmla="*/ 3804562 w 4853691"/>
              <a:gd name="connsiteY3731" fmla="*/ 4400712 h 4860733"/>
              <a:gd name="connsiteX3732" fmla="*/ 3790480 w 4853691"/>
              <a:gd name="connsiteY3732" fmla="*/ 4407753 h 4860733"/>
              <a:gd name="connsiteX3733" fmla="*/ 3767010 w 4853691"/>
              <a:gd name="connsiteY3733" fmla="*/ 4417142 h 4860733"/>
              <a:gd name="connsiteX3734" fmla="*/ 3755274 w 4853691"/>
              <a:gd name="connsiteY3734" fmla="*/ 4421836 h 4860733"/>
              <a:gd name="connsiteX3735" fmla="*/ 3736498 w 4853691"/>
              <a:gd name="connsiteY3735" fmla="*/ 4428877 h 4860733"/>
              <a:gd name="connsiteX3736" fmla="*/ 3734151 w 4853691"/>
              <a:gd name="connsiteY3736" fmla="*/ 4424183 h 4860733"/>
              <a:gd name="connsiteX3737" fmla="*/ 3755274 w 4853691"/>
              <a:gd name="connsiteY3737" fmla="*/ 4405406 h 4860733"/>
              <a:gd name="connsiteX3738" fmla="*/ 3788133 w 4853691"/>
              <a:gd name="connsiteY3738" fmla="*/ 4379589 h 4860733"/>
              <a:gd name="connsiteX3739" fmla="*/ 3825686 w 4853691"/>
              <a:gd name="connsiteY3739" fmla="*/ 4349077 h 4860733"/>
              <a:gd name="connsiteX3740" fmla="*/ 3856197 w 4853691"/>
              <a:gd name="connsiteY3740" fmla="*/ 4323260 h 4860733"/>
              <a:gd name="connsiteX3741" fmla="*/ 3896097 w 4853691"/>
              <a:gd name="connsiteY3741" fmla="*/ 4288054 h 4860733"/>
              <a:gd name="connsiteX3742" fmla="*/ 3921915 w 4853691"/>
              <a:gd name="connsiteY3742" fmla="*/ 4264584 h 4860733"/>
              <a:gd name="connsiteX3743" fmla="*/ 3966509 w 4853691"/>
              <a:gd name="connsiteY3743" fmla="*/ 4219990 h 4860733"/>
              <a:gd name="connsiteX3744" fmla="*/ 3985285 w 4853691"/>
              <a:gd name="connsiteY3744" fmla="*/ 4201213 h 4860733"/>
              <a:gd name="connsiteX3745" fmla="*/ 4097943 w 4853691"/>
              <a:gd name="connsiteY3745" fmla="*/ 4081514 h 4860733"/>
              <a:gd name="connsiteX3746" fmla="*/ 4107331 w 4853691"/>
              <a:gd name="connsiteY3746" fmla="*/ 4074473 h 4860733"/>
              <a:gd name="connsiteX3747" fmla="*/ 4130802 w 4853691"/>
              <a:gd name="connsiteY3747" fmla="*/ 4055696 h 4860733"/>
              <a:gd name="connsiteX3748" fmla="*/ 4158966 w 4853691"/>
              <a:gd name="connsiteY3748" fmla="*/ 4032226 h 4860733"/>
              <a:gd name="connsiteX3749" fmla="*/ 4182437 w 4853691"/>
              <a:gd name="connsiteY3749" fmla="*/ 4013449 h 4860733"/>
              <a:gd name="connsiteX3750" fmla="*/ 4187131 w 4853691"/>
              <a:gd name="connsiteY3750" fmla="*/ 4008755 h 4860733"/>
              <a:gd name="connsiteX3751" fmla="*/ 4187131 w 4853691"/>
              <a:gd name="connsiteY3751" fmla="*/ 4008755 h 4860733"/>
              <a:gd name="connsiteX3752" fmla="*/ 4189478 w 4853691"/>
              <a:gd name="connsiteY3752" fmla="*/ 4015796 h 4860733"/>
              <a:gd name="connsiteX3753" fmla="*/ 4187131 w 4853691"/>
              <a:gd name="connsiteY3753" fmla="*/ 4018144 h 4860733"/>
              <a:gd name="connsiteX3754" fmla="*/ 4170701 w 4853691"/>
              <a:gd name="connsiteY3754" fmla="*/ 4041614 h 4860733"/>
              <a:gd name="connsiteX3755" fmla="*/ 3675475 w 4853691"/>
              <a:gd name="connsiteY3755" fmla="*/ 4480512 h 4860733"/>
              <a:gd name="connsiteX3756" fmla="*/ 3644963 w 4853691"/>
              <a:gd name="connsiteY3756" fmla="*/ 4508676 h 4860733"/>
              <a:gd name="connsiteX3757" fmla="*/ 3635575 w 4853691"/>
              <a:gd name="connsiteY3757" fmla="*/ 4518064 h 4860733"/>
              <a:gd name="connsiteX3758" fmla="*/ 3612104 w 4853691"/>
              <a:gd name="connsiteY3758" fmla="*/ 4536841 h 4860733"/>
              <a:gd name="connsiteX3759" fmla="*/ 3598022 w 4853691"/>
              <a:gd name="connsiteY3759" fmla="*/ 4548576 h 4860733"/>
              <a:gd name="connsiteX3760" fmla="*/ 3576899 w 4853691"/>
              <a:gd name="connsiteY3760" fmla="*/ 4565005 h 4860733"/>
              <a:gd name="connsiteX3761" fmla="*/ 3569858 w 4853691"/>
              <a:gd name="connsiteY3761" fmla="*/ 4569700 h 4860733"/>
              <a:gd name="connsiteX3762" fmla="*/ 3431382 w 4853691"/>
              <a:gd name="connsiteY3762" fmla="*/ 4642458 h 4860733"/>
              <a:gd name="connsiteX3763" fmla="*/ 3414953 w 4853691"/>
              <a:gd name="connsiteY3763" fmla="*/ 4630723 h 4860733"/>
              <a:gd name="connsiteX3764" fmla="*/ 3393829 w 4853691"/>
              <a:gd name="connsiteY3764" fmla="*/ 4651846 h 4860733"/>
              <a:gd name="connsiteX3765" fmla="*/ 3393829 w 4853691"/>
              <a:gd name="connsiteY3765" fmla="*/ 4654193 h 4860733"/>
              <a:gd name="connsiteX3766" fmla="*/ 3382094 w 4853691"/>
              <a:gd name="connsiteY3766" fmla="*/ 4654193 h 4860733"/>
              <a:gd name="connsiteX3767" fmla="*/ 3323418 w 4853691"/>
              <a:gd name="connsiteY3767" fmla="*/ 4640111 h 4860733"/>
              <a:gd name="connsiteX3768" fmla="*/ 3342194 w 4853691"/>
              <a:gd name="connsiteY3768" fmla="*/ 4633070 h 4860733"/>
              <a:gd name="connsiteX3769" fmla="*/ 3363318 w 4853691"/>
              <a:gd name="connsiteY3769" fmla="*/ 4623681 h 4860733"/>
              <a:gd name="connsiteX3770" fmla="*/ 3398523 w 4853691"/>
              <a:gd name="connsiteY3770" fmla="*/ 4607252 h 4860733"/>
              <a:gd name="connsiteX3771" fmla="*/ 3424341 w 4853691"/>
              <a:gd name="connsiteY3771" fmla="*/ 4595517 h 4860733"/>
              <a:gd name="connsiteX3772" fmla="*/ 3454852 w 4853691"/>
              <a:gd name="connsiteY3772" fmla="*/ 4581435 h 4860733"/>
              <a:gd name="connsiteX3773" fmla="*/ 3480670 w 4853691"/>
              <a:gd name="connsiteY3773" fmla="*/ 4569700 h 4860733"/>
              <a:gd name="connsiteX3774" fmla="*/ 3508834 w 4853691"/>
              <a:gd name="connsiteY3774" fmla="*/ 4555617 h 4860733"/>
              <a:gd name="connsiteX3775" fmla="*/ 3534652 w 4853691"/>
              <a:gd name="connsiteY3775" fmla="*/ 4541535 h 4860733"/>
              <a:gd name="connsiteX3776" fmla="*/ 3562817 w 4853691"/>
              <a:gd name="connsiteY3776" fmla="*/ 4527453 h 4860733"/>
              <a:gd name="connsiteX3777" fmla="*/ 3588634 w 4853691"/>
              <a:gd name="connsiteY3777" fmla="*/ 4513370 h 4860733"/>
              <a:gd name="connsiteX3778" fmla="*/ 3614452 w 4853691"/>
              <a:gd name="connsiteY3778" fmla="*/ 4499288 h 4860733"/>
              <a:gd name="connsiteX3779" fmla="*/ 3640269 w 4853691"/>
              <a:gd name="connsiteY3779" fmla="*/ 4482859 h 4860733"/>
              <a:gd name="connsiteX3780" fmla="*/ 3666086 w 4853691"/>
              <a:gd name="connsiteY3780" fmla="*/ 4466429 h 4860733"/>
              <a:gd name="connsiteX3781" fmla="*/ 3691904 w 4853691"/>
              <a:gd name="connsiteY3781" fmla="*/ 4450000 h 4860733"/>
              <a:gd name="connsiteX3782" fmla="*/ 3703639 w 4853691"/>
              <a:gd name="connsiteY3782" fmla="*/ 4442959 h 4860733"/>
              <a:gd name="connsiteX3783" fmla="*/ 3705986 w 4853691"/>
              <a:gd name="connsiteY3783" fmla="*/ 4445306 h 4860733"/>
              <a:gd name="connsiteX3784" fmla="*/ 3684863 w 4853691"/>
              <a:gd name="connsiteY3784" fmla="*/ 4466429 h 4860733"/>
              <a:gd name="connsiteX3785" fmla="*/ 3675475 w 4853691"/>
              <a:gd name="connsiteY3785" fmla="*/ 4480512 h 4860733"/>
              <a:gd name="connsiteX3786" fmla="*/ 3278824 w 4853691"/>
              <a:gd name="connsiteY3786" fmla="*/ 4656540 h 4860733"/>
              <a:gd name="connsiteX3787" fmla="*/ 3248312 w 4853691"/>
              <a:gd name="connsiteY3787" fmla="*/ 4668276 h 4860733"/>
              <a:gd name="connsiteX3788" fmla="*/ 3222495 w 4853691"/>
              <a:gd name="connsiteY3788" fmla="*/ 4677664 h 4860733"/>
              <a:gd name="connsiteX3789" fmla="*/ 3189636 w 4853691"/>
              <a:gd name="connsiteY3789" fmla="*/ 4689399 h 4860733"/>
              <a:gd name="connsiteX3790" fmla="*/ 3163819 w 4853691"/>
              <a:gd name="connsiteY3790" fmla="*/ 4698787 h 4860733"/>
              <a:gd name="connsiteX3791" fmla="*/ 3130960 w 4853691"/>
              <a:gd name="connsiteY3791" fmla="*/ 4710522 h 4860733"/>
              <a:gd name="connsiteX3792" fmla="*/ 3105143 w 4853691"/>
              <a:gd name="connsiteY3792" fmla="*/ 4717563 h 4860733"/>
              <a:gd name="connsiteX3793" fmla="*/ 3072284 w 4853691"/>
              <a:gd name="connsiteY3793" fmla="*/ 4726952 h 4860733"/>
              <a:gd name="connsiteX3794" fmla="*/ 3046466 w 4853691"/>
              <a:gd name="connsiteY3794" fmla="*/ 4733993 h 4860733"/>
              <a:gd name="connsiteX3795" fmla="*/ 3011261 w 4853691"/>
              <a:gd name="connsiteY3795" fmla="*/ 4743381 h 4860733"/>
              <a:gd name="connsiteX3796" fmla="*/ 2987790 w 4853691"/>
              <a:gd name="connsiteY3796" fmla="*/ 4750422 h 4860733"/>
              <a:gd name="connsiteX3797" fmla="*/ 2952585 w 4853691"/>
              <a:gd name="connsiteY3797" fmla="*/ 4759810 h 4860733"/>
              <a:gd name="connsiteX3798" fmla="*/ 2929114 w 4853691"/>
              <a:gd name="connsiteY3798" fmla="*/ 4766851 h 4860733"/>
              <a:gd name="connsiteX3799" fmla="*/ 2893908 w 4853691"/>
              <a:gd name="connsiteY3799" fmla="*/ 4773893 h 4860733"/>
              <a:gd name="connsiteX3800" fmla="*/ 2870438 w 4853691"/>
              <a:gd name="connsiteY3800" fmla="*/ 4778587 h 4860733"/>
              <a:gd name="connsiteX3801" fmla="*/ 2830538 w 4853691"/>
              <a:gd name="connsiteY3801" fmla="*/ 4785628 h 4860733"/>
              <a:gd name="connsiteX3802" fmla="*/ 2825844 w 4853691"/>
              <a:gd name="connsiteY3802" fmla="*/ 4776239 h 4860733"/>
              <a:gd name="connsiteX3803" fmla="*/ 2830538 w 4853691"/>
              <a:gd name="connsiteY3803" fmla="*/ 4771545 h 4860733"/>
              <a:gd name="connsiteX3804" fmla="*/ 2839926 w 4853691"/>
              <a:gd name="connsiteY3804" fmla="*/ 4762157 h 4860733"/>
              <a:gd name="connsiteX3805" fmla="*/ 2851661 w 4853691"/>
              <a:gd name="connsiteY3805" fmla="*/ 4750422 h 4860733"/>
              <a:gd name="connsiteX3806" fmla="*/ 2861050 w 4853691"/>
              <a:gd name="connsiteY3806" fmla="*/ 4741034 h 4860733"/>
              <a:gd name="connsiteX3807" fmla="*/ 2872785 w 4853691"/>
              <a:gd name="connsiteY3807" fmla="*/ 4729299 h 4860733"/>
              <a:gd name="connsiteX3808" fmla="*/ 2879826 w 4853691"/>
              <a:gd name="connsiteY3808" fmla="*/ 4719911 h 4860733"/>
              <a:gd name="connsiteX3809" fmla="*/ 2891561 w 4853691"/>
              <a:gd name="connsiteY3809" fmla="*/ 4705828 h 4860733"/>
              <a:gd name="connsiteX3810" fmla="*/ 2898602 w 4853691"/>
              <a:gd name="connsiteY3810" fmla="*/ 4696440 h 4860733"/>
              <a:gd name="connsiteX3811" fmla="*/ 2910338 w 4853691"/>
              <a:gd name="connsiteY3811" fmla="*/ 4680011 h 4860733"/>
              <a:gd name="connsiteX3812" fmla="*/ 2917379 w 4853691"/>
              <a:gd name="connsiteY3812" fmla="*/ 4670622 h 4860733"/>
              <a:gd name="connsiteX3813" fmla="*/ 2929114 w 4853691"/>
              <a:gd name="connsiteY3813" fmla="*/ 4651846 h 4860733"/>
              <a:gd name="connsiteX3814" fmla="*/ 2936155 w 4853691"/>
              <a:gd name="connsiteY3814" fmla="*/ 4642458 h 4860733"/>
              <a:gd name="connsiteX3815" fmla="*/ 2947890 w 4853691"/>
              <a:gd name="connsiteY3815" fmla="*/ 4623681 h 4860733"/>
              <a:gd name="connsiteX3816" fmla="*/ 2950237 w 4853691"/>
              <a:gd name="connsiteY3816" fmla="*/ 4621335 h 4860733"/>
              <a:gd name="connsiteX3817" fmla="*/ 2966667 w 4853691"/>
              <a:gd name="connsiteY3817" fmla="*/ 4621335 h 4860733"/>
              <a:gd name="connsiteX3818" fmla="*/ 2990137 w 4853691"/>
              <a:gd name="connsiteY3818" fmla="*/ 4618987 h 4860733"/>
              <a:gd name="connsiteX3819" fmla="*/ 3022996 w 4853691"/>
              <a:gd name="connsiteY3819" fmla="*/ 4616641 h 4860733"/>
              <a:gd name="connsiteX3820" fmla="*/ 3048813 w 4853691"/>
              <a:gd name="connsiteY3820" fmla="*/ 4614293 h 4860733"/>
              <a:gd name="connsiteX3821" fmla="*/ 3081672 w 4853691"/>
              <a:gd name="connsiteY3821" fmla="*/ 4611946 h 4860733"/>
              <a:gd name="connsiteX3822" fmla="*/ 3107489 w 4853691"/>
              <a:gd name="connsiteY3822" fmla="*/ 4609599 h 4860733"/>
              <a:gd name="connsiteX3823" fmla="*/ 3138001 w 4853691"/>
              <a:gd name="connsiteY3823" fmla="*/ 4604905 h 4860733"/>
              <a:gd name="connsiteX3824" fmla="*/ 3163819 w 4853691"/>
              <a:gd name="connsiteY3824" fmla="*/ 4600211 h 4860733"/>
              <a:gd name="connsiteX3825" fmla="*/ 3194330 w 4853691"/>
              <a:gd name="connsiteY3825" fmla="*/ 4595517 h 4860733"/>
              <a:gd name="connsiteX3826" fmla="*/ 3217801 w 4853691"/>
              <a:gd name="connsiteY3826" fmla="*/ 4590823 h 4860733"/>
              <a:gd name="connsiteX3827" fmla="*/ 3238924 w 4853691"/>
              <a:gd name="connsiteY3827" fmla="*/ 4588476 h 4860733"/>
              <a:gd name="connsiteX3828" fmla="*/ 3316377 w 4853691"/>
              <a:gd name="connsiteY3828" fmla="*/ 4640111 h 4860733"/>
              <a:gd name="connsiteX3829" fmla="*/ 3304641 w 4853691"/>
              <a:gd name="connsiteY3829" fmla="*/ 4644805 h 4860733"/>
              <a:gd name="connsiteX3830" fmla="*/ 3278824 w 4853691"/>
              <a:gd name="connsiteY3830" fmla="*/ 4656540 h 4860733"/>
              <a:gd name="connsiteX3831" fmla="*/ 2713186 w 4853691"/>
              <a:gd name="connsiteY3831" fmla="*/ 4813792 h 4860733"/>
              <a:gd name="connsiteX3832" fmla="*/ 2701450 w 4853691"/>
              <a:gd name="connsiteY3832" fmla="*/ 4813792 h 4860733"/>
              <a:gd name="connsiteX3833" fmla="*/ 2703797 w 4853691"/>
              <a:gd name="connsiteY3833" fmla="*/ 4813792 h 4860733"/>
              <a:gd name="connsiteX3834" fmla="*/ 2729615 w 4853691"/>
              <a:gd name="connsiteY3834" fmla="*/ 4809098 h 4860733"/>
              <a:gd name="connsiteX3835" fmla="*/ 2757780 w 4853691"/>
              <a:gd name="connsiteY3835" fmla="*/ 4804404 h 4860733"/>
              <a:gd name="connsiteX3836" fmla="*/ 2764821 w 4853691"/>
              <a:gd name="connsiteY3836" fmla="*/ 4804404 h 4860733"/>
              <a:gd name="connsiteX3837" fmla="*/ 2760127 w 4853691"/>
              <a:gd name="connsiteY3837" fmla="*/ 4818486 h 4860733"/>
              <a:gd name="connsiteX3838" fmla="*/ 2729615 w 4853691"/>
              <a:gd name="connsiteY3838" fmla="*/ 4818486 h 4860733"/>
              <a:gd name="connsiteX3839" fmla="*/ 2713186 w 4853691"/>
              <a:gd name="connsiteY3839" fmla="*/ 4813792 h 4860733"/>
              <a:gd name="connsiteX3840" fmla="*/ 2480828 w 4853691"/>
              <a:gd name="connsiteY3840" fmla="*/ 4830222 h 4860733"/>
              <a:gd name="connsiteX3841" fmla="*/ 2443275 w 4853691"/>
              <a:gd name="connsiteY3841" fmla="*/ 4832569 h 4860733"/>
              <a:gd name="connsiteX3842" fmla="*/ 2426846 w 4853691"/>
              <a:gd name="connsiteY3842" fmla="*/ 4832569 h 4860733"/>
              <a:gd name="connsiteX3843" fmla="*/ 2370517 w 4853691"/>
              <a:gd name="connsiteY3843" fmla="*/ 4832569 h 4860733"/>
              <a:gd name="connsiteX3844" fmla="*/ 2314188 w 4853691"/>
              <a:gd name="connsiteY3844" fmla="*/ 4832569 h 4860733"/>
              <a:gd name="connsiteX3845" fmla="*/ 2297759 w 4853691"/>
              <a:gd name="connsiteY3845" fmla="*/ 4832569 h 4860733"/>
              <a:gd name="connsiteX3846" fmla="*/ 2257859 w 4853691"/>
              <a:gd name="connsiteY3846" fmla="*/ 4830222 h 4860733"/>
              <a:gd name="connsiteX3847" fmla="*/ 2236735 w 4853691"/>
              <a:gd name="connsiteY3847" fmla="*/ 4827875 h 4860733"/>
              <a:gd name="connsiteX3848" fmla="*/ 2201530 w 4853691"/>
              <a:gd name="connsiteY3848" fmla="*/ 4825528 h 4860733"/>
              <a:gd name="connsiteX3849" fmla="*/ 2180406 w 4853691"/>
              <a:gd name="connsiteY3849" fmla="*/ 4823180 h 4860733"/>
              <a:gd name="connsiteX3850" fmla="*/ 2147548 w 4853691"/>
              <a:gd name="connsiteY3850" fmla="*/ 4820834 h 4860733"/>
              <a:gd name="connsiteX3851" fmla="*/ 2124077 w 4853691"/>
              <a:gd name="connsiteY3851" fmla="*/ 4818486 h 4860733"/>
              <a:gd name="connsiteX3852" fmla="*/ 2091218 w 4853691"/>
              <a:gd name="connsiteY3852" fmla="*/ 4813792 h 4860733"/>
              <a:gd name="connsiteX3853" fmla="*/ 2067748 w 4853691"/>
              <a:gd name="connsiteY3853" fmla="*/ 4811445 h 4860733"/>
              <a:gd name="connsiteX3854" fmla="*/ 2034889 w 4853691"/>
              <a:gd name="connsiteY3854" fmla="*/ 4806751 h 4860733"/>
              <a:gd name="connsiteX3855" fmla="*/ 2011419 w 4853691"/>
              <a:gd name="connsiteY3855" fmla="*/ 4802057 h 4860733"/>
              <a:gd name="connsiteX3856" fmla="*/ 1980907 w 4853691"/>
              <a:gd name="connsiteY3856" fmla="*/ 4797363 h 4860733"/>
              <a:gd name="connsiteX3857" fmla="*/ 1957437 w 4853691"/>
              <a:gd name="connsiteY3857" fmla="*/ 4792669 h 4860733"/>
              <a:gd name="connsiteX3858" fmla="*/ 1941007 w 4853691"/>
              <a:gd name="connsiteY3858" fmla="*/ 4790322 h 4860733"/>
              <a:gd name="connsiteX3859" fmla="*/ 1941007 w 4853691"/>
              <a:gd name="connsiteY3859" fmla="*/ 4790322 h 4860733"/>
              <a:gd name="connsiteX3860" fmla="*/ 1966825 w 4853691"/>
              <a:gd name="connsiteY3860" fmla="*/ 4790322 h 4860733"/>
              <a:gd name="connsiteX3861" fmla="*/ 2016113 w 4853691"/>
              <a:gd name="connsiteY3861" fmla="*/ 4787975 h 4860733"/>
              <a:gd name="connsiteX3862" fmla="*/ 2020807 w 4853691"/>
              <a:gd name="connsiteY3862" fmla="*/ 4787975 h 4860733"/>
              <a:gd name="connsiteX3863" fmla="*/ 2063054 w 4853691"/>
              <a:gd name="connsiteY3863" fmla="*/ 4795016 h 4860733"/>
              <a:gd name="connsiteX3864" fmla="*/ 2112342 w 4853691"/>
              <a:gd name="connsiteY3864" fmla="*/ 4802057 h 4860733"/>
              <a:gd name="connsiteX3865" fmla="*/ 2152242 w 4853691"/>
              <a:gd name="connsiteY3865" fmla="*/ 4806751 h 4860733"/>
              <a:gd name="connsiteX3866" fmla="*/ 2203877 w 4853691"/>
              <a:gd name="connsiteY3866" fmla="*/ 4811445 h 4860733"/>
              <a:gd name="connsiteX3867" fmla="*/ 2241429 w 4853691"/>
              <a:gd name="connsiteY3867" fmla="*/ 4816140 h 4860733"/>
              <a:gd name="connsiteX3868" fmla="*/ 2300106 w 4853691"/>
              <a:gd name="connsiteY3868" fmla="*/ 4818486 h 4860733"/>
              <a:gd name="connsiteX3869" fmla="*/ 2330617 w 4853691"/>
              <a:gd name="connsiteY3869" fmla="*/ 4820834 h 4860733"/>
              <a:gd name="connsiteX3870" fmla="*/ 2422152 w 4853691"/>
              <a:gd name="connsiteY3870" fmla="*/ 4823180 h 4860733"/>
              <a:gd name="connsiteX3871" fmla="*/ 2422152 w 4853691"/>
              <a:gd name="connsiteY3871" fmla="*/ 4823180 h 4860733"/>
              <a:gd name="connsiteX3872" fmla="*/ 2483175 w 4853691"/>
              <a:gd name="connsiteY3872" fmla="*/ 4823180 h 4860733"/>
              <a:gd name="connsiteX3873" fmla="*/ 2501952 w 4853691"/>
              <a:gd name="connsiteY3873" fmla="*/ 4823180 h 4860733"/>
              <a:gd name="connsiteX3874" fmla="*/ 2541851 w 4853691"/>
              <a:gd name="connsiteY3874" fmla="*/ 4820834 h 4860733"/>
              <a:gd name="connsiteX3875" fmla="*/ 2565322 w 4853691"/>
              <a:gd name="connsiteY3875" fmla="*/ 4818486 h 4860733"/>
              <a:gd name="connsiteX3876" fmla="*/ 2602875 w 4853691"/>
              <a:gd name="connsiteY3876" fmla="*/ 4816140 h 4860733"/>
              <a:gd name="connsiteX3877" fmla="*/ 2626345 w 4853691"/>
              <a:gd name="connsiteY3877" fmla="*/ 4813792 h 4860733"/>
              <a:gd name="connsiteX3878" fmla="*/ 2635733 w 4853691"/>
              <a:gd name="connsiteY3878" fmla="*/ 4813792 h 4860733"/>
              <a:gd name="connsiteX3879" fmla="*/ 2612263 w 4853691"/>
              <a:gd name="connsiteY3879" fmla="*/ 4816140 h 4860733"/>
              <a:gd name="connsiteX3880" fmla="*/ 2579404 w 4853691"/>
              <a:gd name="connsiteY3880" fmla="*/ 4820834 h 4860733"/>
              <a:gd name="connsiteX3881" fmla="*/ 2532463 w 4853691"/>
              <a:gd name="connsiteY3881" fmla="*/ 4825528 h 4860733"/>
              <a:gd name="connsiteX3882" fmla="*/ 2501952 w 4853691"/>
              <a:gd name="connsiteY3882" fmla="*/ 4827875 h 4860733"/>
              <a:gd name="connsiteX3883" fmla="*/ 2480828 w 4853691"/>
              <a:gd name="connsiteY3883" fmla="*/ 4830222 h 4860733"/>
              <a:gd name="connsiteX3884" fmla="*/ 1854167 w 4853691"/>
              <a:gd name="connsiteY3884" fmla="*/ 4773893 h 4860733"/>
              <a:gd name="connsiteX3885" fmla="*/ 1854167 w 4853691"/>
              <a:gd name="connsiteY3885" fmla="*/ 4773893 h 4860733"/>
              <a:gd name="connsiteX3886" fmla="*/ 1870596 w 4853691"/>
              <a:gd name="connsiteY3886" fmla="*/ 4776239 h 4860733"/>
              <a:gd name="connsiteX3887" fmla="*/ 1877637 w 4853691"/>
              <a:gd name="connsiteY3887" fmla="*/ 4778587 h 4860733"/>
              <a:gd name="connsiteX3888" fmla="*/ 1870596 w 4853691"/>
              <a:gd name="connsiteY3888" fmla="*/ 4776239 h 4860733"/>
              <a:gd name="connsiteX3889" fmla="*/ 1854167 w 4853691"/>
              <a:gd name="connsiteY3889" fmla="*/ 4773893 h 4860733"/>
              <a:gd name="connsiteX3890" fmla="*/ 1767326 w 4853691"/>
              <a:gd name="connsiteY3890" fmla="*/ 4745728 h 4860733"/>
              <a:gd name="connsiteX3891" fmla="*/ 1750897 w 4853691"/>
              <a:gd name="connsiteY3891" fmla="*/ 4741034 h 4860733"/>
              <a:gd name="connsiteX3892" fmla="*/ 1736814 w 4853691"/>
              <a:gd name="connsiteY3892" fmla="*/ 4733993 h 4860733"/>
              <a:gd name="connsiteX3893" fmla="*/ 1722732 w 4853691"/>
              <a:gd name="connsiteY3893" fmla="*/ 4726952 h 4860733"/>
              <a:gd name="connsiteX3894" fmla="*/ 1720385 w 4853691"/>
              <a:gd name="connsiteY3894" fmla="*/ 4724605 h 4860733"/>
              <a:gd name="connsiteX3895" fmla="*/ 1720385 w 4853691"/>
              <a:gd name="connsiteY3895" fmla="*/ 4722258 h 4860733"/>
              <a:gd name="connsiteX3896" fmla="*/ 1750897 w 4853691"/>
              <a:gd name="connsiteY3896" fmla="*/ 4731646 h 4860733"/>
              <a:gd name="connsiteX3897" fmla="*/ 1790797 w 4853691"/>
              <a:gd name="connsiteY3897" fmla="*/ 4743381 h 4860733"/>
              <a:gd name="connsiteX3898" fmla="*/ 1837737 w 4853691"/>
              <a:gd name="connsiteY3898" fmla="*/ 4755116 h 4860733"/>
              <a:gd name="connsiteX3899" fmla="*/ 1849473 w 4853691"/>
              <a:gd name="connsiteY3899" fmla="*/ 4757463 h 4860733"/>
              <a:gd name="connsiteX3900" fmla="*/ 1854167 w 4853691"/>
              <a:gd name="connsiteY3900" fmla="*/ 4759810 h 4860733"/>
              <a:gd name="connsiteX3901" fmla="*/ 1865902 w 4853691"/>
              <a:gd name="connsiteY3901" fmla="*/ 4766851 h 4860733"/>
              <a:gd name="connsiteX3902" fmla="*/ 1877637 w 4853691"/>
              <a:gd name="connsiteY3902" fmla="*/ 4771545 h 4860733"/>
              <a:gd name="connsiteX3903" fmla="*/ 1889372 w 4853691"/>
              <a:gd name="connsiteY3903" fmla="*/ 4778587 h 4860733"/>
              <a:gd name="connsiteX3904" fmla="*/ 1898761 w 4853691"/>
              <a:gd name="connsiteY3904" fmla="*/ 4783281 h 4860733"/>
              <a:gd name="connsiteX3905" fmla="*/ 1898761 w 4853691"/>
              <a:gd name="connsiteY3905" fmla="*/ 4785628 h 4860733"/>
              <a:gd name="connsiteX3906" fmla="*/ 1882331 w 4853691"/>
              <a:gd name="connsiteY3906" fmla="*/ 4780934 h 4860733"/>
              <a:gd name="connsiteX3907" fmla="*/ 1856514 w 4853691"/>
              <a:gd name="connsiteY3907" fmla="*/ 4773893 h 4860733"/>
              <a:gd name="connsiteX3908" fmla="*/ 1854167 w 4853691"/>
              <a:gd name="connsiteY3908" fmla="*/ 4773893 h 4860733"/>
              <a:gd name="connsiteX3909" fmla="*/ 1835390 w 4853691"/>
              <a:gd name="connsiteY3909" fmla="*/ 4759810 h 4860733"/>
              <a:gd name="connsiteX3910" fmla="*/ 1823655 w 4853691"/>
              <a:gd name="connsiteY3910" fmla="*/ 4764504 h 4860733"/>
              <a:gd name="connsiteX3911" fmla="*/ 1800185 w 4853691"/>
              <a:gd name="connsiteY3911" fmla="*/ 4757463 h 4860733"/>
              <a:gd name="connsiteX3912" fmla="*/ 1767326 w 4853691"/>
              <a:gd name="connsiteY3912" fmla="*/ 4745728 h 4860733"/>
              <a:gd name="connsiteX3913" fmla="*/ 1614768 w 4853691"/>
              <a:gd name="connsiteY3913" fmla="*/ 4691746 h 4860733"/>
              <a:gd name="connsiteX3914" fmla="*/ 1603033 w 4853691"/>
              <a:gd name="connsiteY3914" fmla="*/ 4687052 h 4860733"/>
              <a:gd name="connsiteX3915" fmla="*/ 1593645 w 4853691"/>
              <a:gd name="connsiteY3915" fmla="*/ 4682358 h 4860733"/>
              <a:gd name="connsiteX3916" fmla="*/ 1572521 w 4853691"/>
              <a:gd name="connsiteY3916" fmla="*/ 4672970 h 4860733"/>
              <a:gd name="connsiteX3917" fmla="*/ 1534968 w 4853691"/>
              <a:gd name="connsiteY3917" fmla="*/ 4656540 h 4860733"/>
              <a:gd name="connsiteX3918" fmla="*/ 1518539 w 4853691"/>
              <a:gd name="connsiteY3918" fmla="*/ 4649499 h 4860733"/>
              <a:gd name="connsiteX3919" fmla="*/ 1466904 w 4853691"/>
              <a:gd name="connsiteY3919" fmla="*/ 4626029 h 4860733"/>
              <a:gd name="connsiteX3920" fmla="*/ 1462210 w 4853691"/>
              <a:gd name="connsiteY3920" fmla="*/ 4623681 h 4860733"/>
              <a:gd name="connsiteX3921" fmla="*/ 1408228 w 4853691"/>
              <a:gd name="connsiteY3921" fmla="*/ 4597864 h 4860733"/>
              <a:gd name="connsiteX3922" fmla="*/ 1396493 w 4853691"/>
              <a:gd name="connsiteY3922" fmla="*/ 4590823 h 4860733"/>
              <a:gd name="connsiteX3923" fmla="*/ 1354246 w 4853691"/>
              <a:gd name="connsiteY3923" fmla="*/ 4569700 h 4860733"/>
              <a:gd name="connsiteX3924" fmla="*/ 1335469 w 4853691"/>
              <a:gd name="connsiteY3924" fmla="*/ 4557964 h 4860733"/>
              <a:gd name="connsiteX3925" fmla="*/ 1302611 w 4853691"/>
              <a:gd name="connsiteY3925" fmla="*/ 4539188 h 4860733"/>
              <a:gd name="connsiteX3926" fmla="*/ 1279140 w 4853691"/>
              <a:gd name="connsiteY3926" fmla="*/ 4525106 h 4860733"/>
              <a:gd name="connsiteX3927" fmla="*/ 1265058 w 4853691"/>
              <a:gd name="connsiteY3927" fmla="*/ 4515718 h 4860733"/>
              <a:gd name="connsiteX3928" fmla="*/ 1274446 w 4853691"/>
              <a:gd name="connsiteY3928" fmla="*/ 4508676 h 4860733"/>
              <a:gd name="connsiteX3929" fmla="*/ 1309652 w 4853691"/>
              <a:gd name="connsiteY3929" fmla="*/ 4529800 h 4860733"/>
              <a:gd name="connsiteX3930" fmla="*/ 1321387 w 4853691"/>
              <a:gd name="connsiteY3930" fmla="*/ 4536841 h 4860733"/>
              <a:gd name="connsiteX3931" fmla="*/ 1363634 w 4853691"/>
              <a:gd name="connsiteY3931" fmla="*/ 4560311 h 4860733"/>
              <a:gd name="connsiteX3932" fmla="*/ 1382410 w 4853691"/>
              <a:gd name="connsiteY3932" fmla="*/ 4569700 h 4860733"/>
              <a:gd name="connsiteX3933" fmla="*/ 1417616 w 4853691"/>
              <a:gd name="connsiteY3933" fmla="*/ 4588476 h 4860733"/>
              <a:gd name="connsiteX3934" fmla="*/ 1438739 w 4853691"/>
              <a:gd name="connsiteY3934" fmla="*/ 4600211 h 4860733"/>
              <a:gd name="connsiteX3935" fmla="*/ 1471598 w 4853691"/>
              <a:gd name="connsiteY3935" fmla="*/ 4616641 h 4860733"/>
              <a:gd name="connsiteX3936" fmla="*/ 1495069 w 4853691"/>
              <a:gd name="connsiteY3936" fmla="*/ 4628376 h 4860733"/>
              <a:gd name="connsiteX3937" fmla="*/ 1527927 w 4853691"/>
              <a:gd name="connsiteY3937" fmla="*/ 4642458 h 4860733"/>
              <a:gd name="connsiteX3938" fmla="*/ 1551398 w 4853691"/>
              <a:gd name="connsiteY3938" fmla="*/ 4654193 h 4860733"/>
              <a:gd name="connsiteX3939" fmla="*/ 1581909 w 4853691"/>
              <a:gd name="connsiteY3939" fmla="*/ 4668276 h 4860733"/>
              <a:gd name="connsiteX3940" fmla="*/ 1607727 w 4853691"/>
              <a:gd name="connsiteY3940" fmla="*/ 4677664 h 4860733"/>
              <a:gd name="connsiteX3941" fmla="*/ 1638239 w 4853691"/>
              <a:gd name="connsiteY3941" fmla="*/ 4689399 h 4860733"/>
              <a:gd name="connsiteX3942" fmla="*/ 1664056 w 4853691"/>
              <a:gd name="connsiteY3942" fmla="*/ 4698787 h 4860733"/>
              <a:gd name="connsiteX3943" fmla="*/ 1682832 w 4853691"/>
              <a:gd name="connsiteY3943" fmla="*/ 4705828 h 4860733"/>
              <a:gd name="connsiteX3944" fmla="*/ 1682832 w 4853691"/>
              <a:gd name="connsiteY3944" fmla="*/ 4705828 h 4860733"/>
              <a:gd name="connsiteX3945" fmla="*/ 1647627 w 4853691"/>
              <a:gd name="connsiteY3945" fmla="*/ 4696440 h 4860733"/>
              <a:gd name="connsiteX3946" fmla="*/ 1614768 w 4853691"/>
              <a:gd name="connsiteY3946" fmla="*/ 4691746 h 4860733"/>
              <a:gd name="connsiteX3947" fmla="*/ 1201688 w 4853691"/>
              <a:gd name="connsiteY3947" fmla="*/ 4492247 h 4860733"/>
              <a:gd name="connsiteX3948" fmla="*/ 1187605 w 4853691"/>
              <a:gd name="connsiteY3948" fmla="*/ 4487553 h 4860733"/>
              <a:gd name="connsiteX3949" fmla="*/ 1175870 w 4853691"/>
              <a:gd name="connsiteY3949" fmla="*/ 4482859 h 4860733"/>
              <a:gd name="connsiteX3950" fmla="*/ 1161788 w 4853691"/>
              <a:gd name="connsiteY3950" fmla="*/ 4478165 h 4860733"/>
              <a:gd name="connsiteX3951" fmla="*/ 1150053 w 4853691"/>
              <a:gd name="connsiteY3951" fmla="*/ 4473471 h 4860733"/>
              <a:gd name="connsiteX3952" fmla="*/ 1135971 w 4853691"/>
              <a:gd name="connsiteY3952" fmla="*/ 4466429 h 4860733"/>
              <a:gd name="connsiteX3953" fmla="*/ 1124235 w 4853691"/>
              <a:gd name="connsiteY3953" fmla="*/ 4461735 h 4860733"/>
              <a:gd name="connsiteX3954" fmla="*/ 1110153 w 4853691"/>
              <a:gd name="connsiteY3954" fmla="*/ 4454694 h 4860733"/>
              <a:gd name="connsiteX3955" fmla="*/ 1098418 w 4853691"/>
              <a:gd name="connsiteY3955" fmla="*/ 4447653 h 4860733"/>
              <a:gd name="connsiteX3956" fmla="*/ 1086683 w 4853691"/>
              <a:gd name="connsiteY3956" fmla="*/ 4440612 h 4860733"/>
              <a:gd name="connsiteX3957" fmla="*/ 1074947 w 4853691"/>
              <a:gd name="connsiteY3957" fmla="*/ 4433571 h 4860733"/>
              <a:gd name="connsiteX3958" fmla="*/ 1063212 w 4853691"/>
              <a:gd name="connsiteY3958" fmla="*/ 4426530 h 4860733"/>
              <a:gd name="connsiteX3959" fmla="*/ 1063212 w 4853691"/>
              <a:gd name="connsiteY3959" fmla="*/ 4426530 h 4860733"/>
              <a:gd name="connsiteX3960" fmla="*/ 1065559 w 4853691"/>
              <a:gd name="connsiteY3960" fmla="*/ 4419489 h 4860733"/>
              <a:gd name="connsiteX3961" fmla="*/ 1070253 w 4853691"/>
              <a:gd name="connsiteY3961" fmla="*/ 4421836 h 4860733"/>
              <a:gd name="connsiteX3962" fmla="*/ 1081988 w 4853691"/>
              <a:gd name="connsiteY3962" fmla="*/ 4428877 h 4860733"/>
              <a:gd name="connsiteX3963" fmla="*/ 1105459 w 4853691"/>
              <a:gd name="connsiteY3963" fmla="*/ 4440612 h 4860733"/>
              <a:gd name="connsiteX3964" fmla="*/ 1114847 w 4853691"/>
              <a:gd name="connsiteY3964" fmla="*/ 4445306 h 4860733"/>
              <a:gd name="connsiteX3965" fmla="*/ 1147706 w 4853691"/>
              <a:gd name="connsiteY3965" fmla="*/ 4461735 h 4860733"/>
              <a:gd name="connsiteX3966" fmla="*/ 1154747 w 4853691"/>
              <a:gd name="connsiteY3966" fmla="*/ 4464083 h 4860733"/>
              <a:gd name="connsiteX3967" fmla="*/ 1182911 w 4853691"/>
              <a:gd name="connsiteY3967" fmla="*/ 4475818 h 4860733"/>
              <a:gd name="connsiteX3968" fmla="*/ 1192300 w 4853691"/>
              <a:gd name="connsiteY3968" fmla="*/ 4480512 h 4860733"/>
              <a:gd name="connsiteX3969" fmla="*/ 1194647 w 4853691"/>
              <a:gd name="connsiteY3969" fmla="*/ 4480512 h 4860733"/>
              <a:gd name="connsiteX3970" fmla="*/ 1218117 w 4853691"/>
              <a:gd name="connsiteY3970" fmla="*/ 4494594 h 4860733"/>
              <a:gd name="connsiteX3971" fmla="*/ 1215770 w 4853691"/>
              <a:gd name="connsiteY3971" fmla="*/ 4494594 h 4860733"/>
              <a:gd name="connsiteX3972" fmla="*/ 1201688 w 4853691"/>
              <a:gd name="connsiteY3972" fmla="*/ 4492247 h 4860733"/>
              <a:gd name="connsiteX3973" fmla="*/ 999842 w 4853691"/>
              <a:gd name="connsiteY3973" fmla="*/ 4356118 h 4860733"/>
              <a:gd name="connsiteX3974" fmla="*/ 995148 w 4853691"/>
              <a:gd name="connsiteY3974" fmla="*/ 4353771 h 4860733"/>
              <a:gd name="connsiteX3975" fmla="*/ 976371 w 4853691"/>
              <a:gd name="connsiteY3975" fmla="*/ 4342036 h 4860733"/>
              <a:gd name="connsiteX3976" fmla="*/ 974024 w 4853691"/>
              <a:gd name="connsiteY3976" fmla="*/ 4342036 h 4860733"/>
              <a:gd name="connsiteX3977" fmla="*/ 969330 w 4853691"/>
              <a:gd name="connsiteY3977" fmla="*/ 4339689 h 4860733"/>
              <a:gd name="connsiteX3978" fmla="*/ 966983 w 4853691"/>
              <a:gd name="connsiteY3978" fmla="*/ 4337342 h 4860733"/>
              <a:gd name="connsiteX3979" fmla="*/ 971677 w 4853691"/>
              <a:gd name="connsiteY3979" fmla="*/ 4332648 h 4860733"/>
              <a:gd name="connsiteX3980" fmla="*/ 1016271 w 4853691"/>
              <a:gd name="connsiteY3980" fmla="*/ 4363160 h 4860733"/>
              <a:gd name="connsiteX3981" fmla="*/ 1004536 w 4853691"/>
              <a:gd name="connsiteY3981" fmla="*/ 4358466 h 4860733"/>
              <a:gd name="connsiteX3982" fmla="*/ 999842 w 4853691"/>
              <a:gd name="connsiteY3982" fmla="*/ 4356118 h 4860733"/>
              <a:gd name="connsiteX3983" fmla="*/ 910654 w 4853691"/>
              <a:gd name="connsiteY3983" fmla="*/ 4266930 h 4860733"/>
              <a:gd name="connsiteX3984" fmla="*/ 880142 w 4853691"/>
              <a:gd name="connsiteY3984" fmla="*/ 4238766 h 4860733"/>
              <a:gd name="connsiteX3985" fmla="*/ 856672 w 4853691"/>
              <a:gd name="connsiteY3985" fmla="*/ 4217643 h 4860733"/>
              <a:gd name="connsiteX3986" fmla="*/ 828507 w 4853691"/>
              <a:gd name="connsiteY3986" fmla="*/ 4189478 h 4860733"/>
              <a:gd name="connsiteX3987" fmla="*/ 809731 w 4853691"/>
              <a:gd name="connsiteY3987" fmla="*/ 4170702 h 4860733"/>
              <a:gd name="connsiteX3988" fmla="*/ 823813 w 4853691"/>
              <a:gd name="connsiteY3988" fmla="*/ 4180090 h 4860733"/>
              <a:gd name="connsiteX3989" fmla="*/ 844937 w 4853691"/>
              <a:gd name="connsiteY3989" fmla="*/ 4196519 h 4860733"/>
              <a:gd name="connsiteX3990" fmla="*/ 877795 w 4853691"/>
              <a:gd name="connsiteY3990" fmla="*/ 4217643 h 4860733"/>
              <a:gd name="connsiteX3991" fmla="*/ 898919 w 4853691"/>
              <a:gd name="connsiteY3991" fmla="*/ 4231725 h 4860733"/>
              <a:gd name="connsiteX3992" fmla="*/ 938819 w 4853691"/>
              <a:gd name="connsiteY3992" fmla="*/ 4255195 h 4860733"/>
              <a:gd name="connsiteX3993" fmla="*/ 955248 w 4853691"/>
              <a:gd name="connsiteY3993" fmla="*/ 4264584 h 4860733"/>
              <a:gd name="connsiteX3994" fmla="*/ 995148 w 4853691"/>
              <a:gd name="connsiteY3994" fmla="*/ 4285707 h 4860733"/>
              <a:gd name="connsiteX3995" fmla="*/ 992801 w 4853691"/>
              <a:gd name="connsiteY3995" fmla="*/ 4295095 h 4860733"/>
              <a:gd name="connsiteX3996" fmla="*/ 997495 w 4853691"/>
              <a:gd name="connsiteY3996" fmla="*/ 4306830 h 4860733"/>
              <a:gd name="connsiteX3997" fmla="*/ 988107 w 4853691"/>
              <a:gd name="connsiteY3997" fmla="*/ 4311525 h 4860733"/>
              <a:gd name="connsiteX3998" fmla="*/ 983412 w 4853691"/>
              <a:gd name="connsiteY3998" fmla="*/ 4313871 h 4860733"/>
              <a:gd name="connsiteX3999" fmla="*/ 974024 w 4853691"/>
              <a:gd name="connsiteY3999" fmla="*/ 4318565 h 4860733"/>
              <a:gd name="connsiteX4000" fmla="*/ 955248 w 4853691"/>
              <a:gd name="connsiteY4000" fmla="*/ 4304483 h 4860733"/>
              <a:gd name="connsiteX4001" fmla="*/ 950554 w 4853691"/>
              <a:gd name="connsiteY4001" fmla="*/ 4304483 h 4860733"/>
              <a:gd name="connsiteX4002" fmla="*/ 931777 w 4853691"/>
              <a:gd name="connsiteY4002" fmla="*/ 4288054 h 4860733"/>
              <a:gd name="connsiteX4003" fmla="*/ 910654 w 4853691"/>
              <a:gd name="connsiteY4003" fmla="*/ 4266930 h 4860733"/>
              <a:gd name="connsiteX4004" fmla="*/ 739320 w 4853691"/>
              <a:gd name="connsiteY4004" fmla="*/ 4116720 h 4860733"/>
              <a:gd name="connsiteX4005" fmla="*/ 734626 w 4853691"/>
              <a:gd name="connsiteY4005" fmla="*/ 4114372 h 4860733"/>
              <a:gd name="connsiteX4006" fmla="*/ 682991 w 4853691"/>
              <a:gd name="connsiteY4006" fmla="*/ 4069779 h 4860733"/>
              <a:gd name="connsiteX4007" fmla="*/ 671255 w 4853691"/>
              <a:gd name="connsiteY4007" fmla="*/ 4058043 h 4860733"/>
              <a:gd name="connsiteX4008" fmla="*/ 633703 w 4853691"/>
              <a:gd name="connsiteY4008" fmla="*/ 4022838 h 4860733"/>
              <a:gd name="connsiteX4009" fmla="*/ 614926 w 4853691"/>
              <a:gd name="connsiteY4009" fmla="*/ 4004061 h 4860733"/>
              <a:gd name="connsiteX4010" fmla="*/ 598497 w 4853691"/>
              <a:gd name="connsiteY4010" fmla="*/ 3987632 h 4860733"/>
              <a:gd name="connsiteX4011" fmla="*/ 603191 w 4853691"/>
              <a:gd name="connsiteY4011" fmla="*/ 3973550 h 4860733"/>
              <a:gd name="connsiteX4012" fmla="*/ 603191 w 4853691"/>
              <a:gd name="connsiteY4012" fmla="*/ 3971203 h 4860733"/>
              <a:gd name="connsiteX4013" fmla="*/ 605538 w 4853691"/>
              <a:gd name="connsiteY4013" fmla="*/ 3971203 h 4860733"/>
              <a:gd name="connsiteX4014" fmla="*/ 607885 w 4853691"/>
              <a:gd name="connsiteY4014" fmla="*/ 3971203 h 4860733"/>
              <a:gd name="connsiteX4015" fmla="*/ 612579 w 4853691"/>
              <a:gd name="connsiteY4015" fmla="*/ 3968856 h 4860733"/>
              <a:gd name="connsiteX4016" fmla="*/ 614926 w 4853691"/>
              <a:gd name="connsiteY4016" fmla="*/ 3966508 h 4860733"/>
              <a:gd name="connsiteX4017" fmla="*/ 617273 w 4853691"/>
              <a:gd name="connsiteY4017" fmla="*/ 3964162 h 4860733"/>
              <a:gd name="connsiteX4018" fmla="*/ 633703 w 4853691"/>
              <a:gd name="connsiteY4018" fmla="*/ 3985285 h 4860733"/>
              <a:gd name="connsiteX4019" fmla="*/ 664214 w 4853691"/>
              <a:gd name="connsiteY4019" fmla="*/ 4020490 h 4860733"/>
              <a:gd name="connsiteX4020" fmla="*/ 680643 w 4853691"/>
              <a:gd name="connsiteY4020" fmla="*/ 4039267 h 4860733"/>
              <a:gd name="connsiteX4021" fmla="*/ 722890 w 4853691"/>
              <a:gd name="connsiteY4021" fmla="*/ 4086208 h 4860733"/>
              <a:gd name="connsiteX4022" fmla="*/ 727584 w 4853691"/>
              <a:gd name="connsiteY4022" fmla="*/ 4093249 h 4860733"/>
              <a:gd name="connsiteX4023" fmla="*/ 776872 w 4853691"/>
              <a:gd name="connsiteY4023" fmla="*/ 4144884 h 4860733"/>
              <a:gd name="connsiteX4024" fmla="*/ 788608 w 4853691"/>
              <a:gd name="connsiteY4024" fmla="*/ 4156619 h 4860733"/>
              <a:gd name="connsiteX4025" fmla="*/ 795649 w 4853691"/>
              <a:gd name="connsiteY4025" fmla="*/ 4163660 h 4860733"/>
              <a:gd name="connsiteX4026" fmla="*/ 788608 w 4853691"/>
              <a:gd name="connsiteY4026" fmla="*/ 4158966 h 4860733"/>
              <a:gd name="connsiteX4027" fmla="*/ 739320 w 4853691"/>
              <a:gd name="connsiteY4027" fmla="*/ 4116720 h 4860733"/>
              <a:gd name="connsiteX4028" fmla="*/ 539821 w 4853691"/>
              <a:gd name="connsiteY4028" fmla="*/ 3907832 h 4860733"/>
              <a:gd name="connsiteX4029" fmla="*/ 518697 w 4853691"/>
              <a:gd name="connsiteY4029" fmla="*/ 3874974 h 4860733"/>
              <a:gd name="connsiteX4030" fmla="*/ 504615 w 4853691"/>
              <a:gd name="connsiteY4030" fmla="*/ 3853850 h 4860733"/>
              <a:gd name="connsiteX4031" fmla="*/ 485839 w 4853691"/>
              <a:gd name="connsiteY4031" fmla="*/ 3823339 h 4860733"/>
              <a:gd name="connsiteX4032" fmla="*/ 471756 w 4853691"/>
              <a:gd name="connsiteY4032" fmla="*/ 3802215 h 4860733"/>
              <a:gd name="connsiteX4033" fmla="*/ 452980 w 4853691"/>
              <a:gd name="connsiteY4033" fmla="*/ 3771704 h 4860733"/>
              <a:gd name="connsiteX4034" fmla="*/ 438898 w 4853691"/>
              <a:gd name="connsiteY4034" fmla="*/ 3748233 h 4860733"/>
              <a:gd name="connsiteX4035" fmla="*/ 422468 w 4853691"/>
              <a:gd name="connsiteY4035" fmla="*/ 3717722 h 4860733"/>
              <a:gd name="connsiteX4036" fmla="*/ 408386 w 4853691"/>
              <a:gd name="connsiteY4036" fmla="*/ 3694251 h 4860733"/>
              <a:gd name="connsiteX4037" fmla="*/ 391957 w 4853691"/>
              <a:gd name="connsiteY4037" fmla="*/ 3663740 h 4860733"/>
              <a:gd name="connsiteX4038" fmla="*/ 377874 w 4853691"/>
              <a:gd name="connsiteY4038" fmla="*/ 3637922 h 4860733"/>
              <a:gd name="connsiteX4039" fmla="*/ 361445 w 4853691"/>
              <a:gd name="connsiteY4039" fmla="*/ 3607411 h 4860733"/>
              <a:gd name="connsiteX4040" fmla="*/ 347363 w 4853691"/>
              <a:gd name="connsiteY4040" fmla="*/ 3581593 h 4860733"/>
              <a:gd name="connsiteX4041" fmla="*/ 347363 w 4853691"/>
              <a:gd name="connsiteY4041" fmla="*/ 3579246 h 4860733"/>
              <a:gd name="connsiteX4042" fmla="*/ 335628 w 4853691"/>
              <a:gd name="connsiteY4042" fmla="*/ 3551081 h 4860733"/>
              <a:gd name="connsiteX4043" fmla="*/ 333281 w 4853691"/>
              <a:gd name="connsiteY4043" fmla="*/ 3546387 h 4860733"/>
              <a:gd name="connsiteX4044" fmla="*/ 321545 w 4853691"/>
              <a:gd name="connsiteY4044" fmla="*/ 3513529 h 4860733"/>
              <a:gd name="connsiteX4045" fmla="*/ 321545 w 4853691"/>
              <a:gd name="connsiteY4045" fmla="*/ 3513529 h 4860733"/>
              <a:gd name="connsiteX4046" fmla="*/ 333281 w 4853691"/>
              <a:gd name="connsiteY4046" fmla="*/ 3534652 h 4860733"/>
              <a:gd name="connsiteX4047" fmla="*/ 349710 w 4853691"/>
              <a:gd name="connsiteY4047" fmla="*/ 3565164 h 4860733"/>
              <a:gd name="connsiteX4048" fmla="*/ 368486 w 4853691"/>
              <a:gd name="connsiteY4048" fmla="*/ 3598022 h 4860733"/>
              <a:gd name="connsiteX4049" fmla="*/ 384916 w 4853691"/>
              <a:gd name="connsiteY4049" fmla="*/ 3626187 h 4860733"/>
              <a:gd name="connsiteX4050" fmla="*/ 406039 w 4853691"/>
              <a:gd name="connsiteY4050" fmla="*/ 3659045 h 4860733"/>
              <a:gd name="connsiteX4051" fmla="*/ 422468 w 4853691"/>
              <a:gd name="connsiteY4051" fmla="*/ 3687210 h 4860733"/>
              <a:gd name="connsiteX4052" fmla="*/ 443592 w 4853691"/>
              <a:gd name="connsiteY4052" fmla="*/ 3720068 h 4860733"/>
              <a:gd name="connsiteX4053" fmla="*/ 462368 w 4853691"/>
              <a:gd name="connsiteY4053" fmla="*/ 3748233 h 4860733"/>
              <a:gd name="connsiteX4054" fmla="*/ 485839 w 4853691"/>
              <a:gd name="connsiteY4054" fmla="*/ 3781092 h 4860733"/>
              <a:gd name="connsiteX4055" fmla="*/ 504615 w 4853691"/>
              <a:gd name="connsiteY4055" fmla="*/ 3806909 h 4860733"/>
              <a:gd name="connsiteX4056" fmla="*/ 528085 w 4853691"/>
              <a:gd name="connsiteY4056" fmla="*/ 3839768 h 4860733"/>
              <a:gd name="connsiteX4057" fmla="*/ 546862 w 4853691"/>
              <a:gd name="connsiteY4057" fmla="*/ 3865586 h 4860733"/>
              <a:gd name="connsiteX4058" fmla="*/ 572679 w 4853691"/>
              <a:gd name="connsiteY4058" fmla="*/ 3898444 h 4860733"/>
              <a:gd name="connsiteX4059" fmla="*/ 591456 w 4853691"/>
              <a:gd name="connsiteY4059" fmla="*/ 3921915 h 4860733"/>
              <a:gd name="connsiteX4060" fmla="*/ 617273 w 4853691"/>
              <a:gd name="connsiteY4060" fmla="*/ 3954773 h 4860733"/>
              <a:gd name="connsiteX4061" fmla="*/ 617273 w 4853691"/>
              <a:gd name="connsiteY4061" fmla="*/ 3954773 h 4860733"/>
              <a:gd name="connsiteX4062" fmla="*/ 614926 w 4853691"/>
              <a:gd name="connsiteY4062" fmla="*/ 3957120 h 4860733"/>
              <a:gd name="connsiteX4063" fmla="*/ 610232 w 4853691"/>
              <a:gd name="connsiteY4063" fmla="*/ 3959468 h 4860733"/>
              <a:gd name="connsiteX4064" fmla="*/ 607885 w 4853691"/>
              <a:gd name="connsiteY4064" fmla="*/ 3961814 h 4860733"/>
              <a:gd name="connsiteX4065" fmla="*/ 603191 w 4853691"/>
              <a:gd name="connsiteY4065" fmla="*/ 3964162 h 4860733"/>
              <a:gd name="connsiteX4066" fmla="*/ 603191 w 4853691"/>
              <a:gd name="connsiteY4066" fmla="*/ 3964162 h 4860733"/>
              <a:gd name="connsiteX4067" fmla="*/ 584415 w 4853691"/>
              <a:gd name="connsiteY4067" fmla="*/ 3947732 h 4860733"/>
              <a:gd name="connsiteX4068" fmla="*/ 572679 w 4853691"/>
              <a:gd name="connsiteY4068" fmla="*/ 3952426 h 4860733"/>
              <a:gd name="connsiteX4069" fmla="*/ 549209 w 4853691"/>
              <a:gd name="connsiteY4069" fmla="*/ 3919567 h 4860733"/>
              <a:gd name="connsiteX4070" fmla="*/ 539821 w 4853691"/>
              <a:gd name="connsiteY4070" fmla="*/ 3907832 h 4860733"/>
              <a:gd name="connsiteX4071" fmla="*/ 279299 w 4853691"/>
              <a:gd name="connsiteY4071" fmla="*/ 3436076 h 4860733"/>
              <a:gd name="connsiteX4072" fmla="*/ 272257 w 4853691"/>
              <a:gd name="connsiteY4072" fmla="*/ 3424341 h 4860733"/>
              <a:gd name="connsiteX4073" fmla="*/ 262869 w 4853691"/>
              <a:gd name="connsiteY4073" fmla="*/ 3403217 h 4860733"/>
              <a:gd name="connsiteX4074" fmla="*/ 248787 w 4853691"/>
              <a:gd name="connsiteY4074" fmla="*/ 3372706 h 4860733"/>
              <a:gd name="connsiteX4075" fmla="*/ 237052 w 4853691"/>
              <a:gd name="connsiteY4075" fmla="*/ 3342194 h 4860733"/>
              <a:gd name="connsiteX4076" fmla="*/ 225316 w 4853691"/>
              <a:gd name="connsiteY4076" fmla="*/ 3311683 h 4860733"/>
              <a:gd name="connsiteX4077" fmla="*/ 213581 w 4853691"/>
              <a:gd name="connsiteY4077" fmla="*/ 3281171 h 4860733"/>
              <a:gd name="connsiteX4078" fmla="*/ 201846 w 4853691"/>
              <a:gd name="connsiteY4078" fmla="*/ 3250659 h 4860733"/>
              <a:gd name="connsiteX4079" fmla="*/ 190111 w 4853691"/>
              <a:gd name="connsiteY4079" fmla="*/ 3217801 h 4860733"/>
              <a:gd name="connsiteX4080" fmla="*/ 178376 w 4853691"/>
              <a:gd name="connsiteY4080" fmla="*/ 3187289 h 4860733"/>
              <a:gd name="connsiteX4081" fmla="*/ 166640 w 4853691"/>
              <a:gd name="connsiteY4081" fmla="*/ 3154431 h 4860733"/>
              <a:gd name="connsiteX4082" fmla="*/ 154905 w 4853691"/>
              <a:gd name="connsiteY4082" fmla="*/ 3123919 h 4860733"/>
              <a:gd name="connsiteX4083" fmla="*/ 143170 w 4853691"/>
              <a:gd name="connsiteY4083" fmla="*/ 3088713 h 4860733"/>
              <a:gd name="connsiteX4084" fmla="*/ 136129 w 4853691"/>
              <a:gd name="connsiteY4084" fmla="*/ 3069937 h 4860733"/>
              <a:gd name="connsiteX4085" fmla="*/ 143170 w 4853691"/>
              <a:gd name="connsiteY4085" fmla="*/ 3084019 h 4860733"/>
              <a:gd name="connsiteX4086" fmla="*/ 154905 w 4853691"/>
              <a:gd name="connsiteY4086" fmla="*/ 3109836 h 4860733"/>
              <a:gd name="connsiteX4087" fmla="*/ 166640 w 4853691"/>
              <a:gd name="connsiteY4087" fmla="*/ 3135654 h 4860733"/>
              <a:gd name="connsiteX4088" fmla="*/ 178376 w 4853691"/>
              <a:gd name="connsiteY4088" fmla="*/ 3159125 h 4860733"/>
              <a:gd name="connsiteX4089" fmla="*/ 185417 w 4853691"/>
              <a:gd name="connsiteY4089" fmla="*/ 3173207 h 4860733"/>
              <a:gd name="connsiteX4090" fmla="*/ 194805 w 4853691"/>
              <a:gd name="connsiteY4090" fmla="*/ 3201371 h 4860733"/>
              <a:gd name="connsiteX4091" fmla="*/ 201846 w 4853691"/>
              <a:gd name="connsiteY4091" fmla="*/ 3222495 h 4860733"/>
              <a:gd name="connsiteX4092" fmla="*/ 220622 w 4853691"/>
              <a:gd name="connsiteY4092" fmla="*/ 3276477 h 4860733"/>
              <a:gd name="connsiteX4093" fmla="*/ 230011 w 4853691"/>
              <a:gd name="connsiteY4093" fmla="*/ 3302295 h 4860733"/>
              <a:gd name="connsiteX4094" fmla="*/ 248787 w 4853691"/>
              <a:gd name="connsiteY4094" fmla="*/ 3349235 h 4860733"/>
              <a:gd name="connsiteX4095" fmla="*/ 260522 w 4853691"/>
              <a:gd name="connsiteY4095" fmla="*/ 3377400 h 4860733"/>
              <a:gd name="connsiteX4096" fmla="*/ 279299 w 4853691"/>
              <a:gd name="connsiteY4096" fmla="*/ 3421994 h 4860733"/>
              <a:gd name="connsiteX4097" fmla="*/ 291034 w 4853691"/>
              <a:gd name="connsiteY4097" fmla="*/ 3450158 h 4860733"/>
              <a:gd name="connsiteX4098" fmla="*/ 305116 w 4853691"/>
              <a:gd name="connsiteY4098" fmla="*/ 3480670 h 4860733"/>
              <a:gd name="connsiteX4099" fmla="*/ 305116 w 4853691"/>
              <a:gd name="connsiteY4099" fmla="*/ 3480670 h 4860733"/>
              <a:gd name="connsiteX4100" fmla="*/ 295728 w 4853691"/>
              <a:gd name="connsiteY4100" fmla="*/ 3464241 h 4860733"/>
              <a:gd name="connsiteX4101" fmla="*/ 279299 w 4853691"/>
              <a:gd name="connsiteY4101" fmla="*/ 3436076 h 4860733"/>
              <a:gd name="connsiteX4102" fmla="*/ 110311 w 4853691"/>
              <a:gd name="connsiteY4102" fmla="*/ 3037078 h 4860733"/>
              <a:gd name="connsiteX4103" fmla="*/ 105617 w 4853691"/>
              <a:gd name="connsiteY4103" fmla="*/ 3025343 h 4860733"/>
              <a:gd name="connsiteX4104" fmla="*/ 115005 w 4853691"/>
              <a:gd name="connsiteY4104" fmla="*/ 3020649 h 4860733"/>
              <a:gd name="connsiteX4105" fmla="*/ 119699 w 4853691"/>
              <a:gd name="connsiteY4105" fmla="*/ 3030037 h 4860733"/>
              <a:gd name="connsiteX4106" fmla="*/ 110311 w 4853691"/>
              <a:gd name="connsiteY4106" fmla="*/ 3037078 h 4860733"/>
              <a:gd name="connsiteX4107" fmla="*/ 89188 w 4853691"/>
              <a:gd name="connsiteY4107" fmla="*/ 2947890 h 4860733"/>
              <a:gd name="connsiteX4108" fmla="*/ 84494 w 4853691"/>
              <a:gd name="connsiteY4108" fmla="*/ 2936155 h 4860733"/>
              <a:gd name="connsiteX4109" fmla="*/ 77453 w 4853691"/>
              <a:gd name="connsiteY4109" fmla="*/ 2910338 h 4860733"/>
              <a:gd name="connsiteX4110" fmla="*/ 75105 w 4853691"/>
              <a:gd name="connsiteY4110" fmla="*/ 2898602 h 4860733"/>
              <a:gd name="connsiteX4111" fmla="*/ 65717 w 4853691"/>
              <a:gd name="connsiteY4111" fmla="*/ 2861050 h 4860733"/>
              <a:gd name="connsiteX4112" fmla="*/ 63370 w 4853691"/>
              <a:gd name="connsiteY4112" fmla="*/ 2854009 h 4860733"/>
              <a:gd name="connsiteX4113" fmla="*/ 58676 w 4853691"/>
              <a:gd name="connsiteY4113" fmla="*/ 2837579 h 4860733"/>
              <a:gd name="connsiteX4114" fmla="*/ 61023 w 4853691"/>
              <a:gd name="connsiteY4114" fmla="*/ 2842273 h 4860733"/>
              <a:gd name="connsiteX4115" fmla="*/ 63370 w 4853691"/>
              <a:gd name="connsiteY4115" fmla="*/ 2846967 h 4860733"/>
              <a:gd name="connsiteX4116" fmla="*/ 72758 w 4853691"/>
              <a:gd name="connsiteY4116" fmla="*/ 2879826 h 4860733"/>
              <a:gd name="connsiteX4117" fmla="*/ 77453 w 4853691"/>
              <a:gd name="connsiteY4117" fmla="*/ 2896255 h 4860733"/>
              <a:gd name="connsiteX4118" fmla="*/ 96229 w 4853691"/>
              <a:gd name="connsiteY4118" fmla="*/ 2954932 h 4860733"/>
              <a:gd name="connsiteX4119" fmla="*/ 96229 w 4853691"/>
              <a:gd name="connsiteY4119" fmla="*/ 2954932 h 4860733"/>
              <a:gd name="connsiteX4120" fmla="*/ 103270 w 4853691"/>
              <a:gd name="connsiteY4120" fmla="*/ 2976055 h 4860733"/>
              <a:gd name="connsiteX4121" fmla="*/ 103270 w 4853691"/>
              <a:gd name="connsiteY4121" fmla="*/ 2980749 h 4860733"/>
              <a:gd name="connsiteX4122" fmla="*/ 98576 w 4853691"/>
              <a:gd name="connsiteY4122" fmla="*/ 2969014 h 4860733"/>
              <a:gd name="connsiteX4123" fmla="*/ 89188 w 4853691"/>
              <a:gd name="connsiteY4123" fmla="*/ 2947890 h 4860733"/>
              <a:gd name="connsiteX4124" fmla="*/ 32859 w 4853691"/>
              <a:gd name="connsiteY4124" fmla="*/ 2255512 h 4860733"/>
              <a:gd name="connsiteX4125" fmla="*/ 37553 w 4853691"/>
              <a:gd name="connsiteY4125" fmla="*/ 2236735 h 4860733"/>
              <a:gd name="connsiteX4126" fmla="*/ 42247 w 4853691"/>
              <a:gd name="connsiteY4126" fmla="*/ 2220306 h 4860733"/>
              <a:gd name="connsiteX4127" fmla="*/ 46941 w 4853691"/>
              <a:gd name="connsiteY4127" fmla="*/ 2201530 h 4860733"/>
              <a:gd name="connsiteX4128" fmla="*/ 51635 w 4853691"/>
              <a:gd name="connsiteY4128" fmla="*/ 2182753 h 4860733"/>
              <a:gd name="connsiteX4129" fmla="*/ 56329 w 4853691"/>
              <a:gd name="connsiteY4129" fmla="*/ 2163977 h 4860733"/>
              <a:gd name="connsiteX4130" fmla="*/ 61023 w 4853691"/>
              <a:gd name="connsiteY4130" fmla="*/ 2145201 h 4860733"/>
              <a:gd name="connsiteX4131" fmla="*/ 68064 w 4853691"/>
              <a:gd name="connsiteY4131" fmla="*/ 2124077 h 4860733"/>
              <a:gd name="connsiteX4132" fmla="*/ 75105 w 4853691"/>
              <a:gd name="connsiteY4132" fmla="*/ 2105301 h 4860733"/>
              <a:gd name="connsiteX4133" fmla="*/ 82147 w 4853691"/>
              <a:gd name="connsiteY4133" fmla="*/ 2084177 h 4860733"/>
              <a:gd name="connsiteX4134" fmla="*/ 89188 w 4853691"/>
              <a:gd name="connsiteY4134" fmla="*/ 2065401 h 4860733"/>
              <a:gd name="connsiteX4135" fmla="*/ 98576 w 4853691"/>
              <a:gd name="connsiteY4135" fmla="*/ 2044277 h 4860733"/>
              <a:gd name="connsiteX4136" fmla="*/ 105617 w 4853691"/>
              <a:gd name="connsiteY4136" fmla="*/ 2025501 h 4860733"/>
              <a:gd name="connsiteX4137" fmla="*/ 115005 w 4853691"/>
              <a:gd name="connsiteY4137" fmla="*/ 2004378 h 4860733"/>
              <a:gd name="connsiteX4138" fmla="*/ 124393 w 4853691"/>
              <a:gd name="connsiteY4138" fmla="*/ 1985601 h 4860733"/>
              <a:gd name="connsiteX4139" fmla="*/ 136129 w 4853691"/>
              <a:gd name="connsiteY4139" fmla="*/ 1964478 h 4860733"/>
              <a:gd name="connsiteX4140" fmla="*/ 145517 w 4853691"/>
              <a:gd name="connsiteY4140" fmla="*/ 1945702 h 4860733"/>
              <a:gd name="connsiteX4141" fmla="*/ 157252 w 4853691"/>
              <a:gd name="connsiteY4141" fmla="*/ 1924578 h 4860733"/>
              <a:gd name="connsiteX4142" fmla="*/ 166640 w 4853691"/>
              <a:gd name="connsiteY4142" fmla="*/ 1908149 h 4860733"/>
              <a:gd name="connsiteX4143" fmla="*/ 180723 w 4853691"/>
              <a:gd name="connsiteY4143" fmla="*/ 1884678 h 4860733"/>
              <a:gd name="connsiteX4144" fmla="*/ 192458 w 4853691"/>
              <a:gd name="connsiteY4144" fmla="*/ 1868249 h 4860733"/>
              <a:gd name="connsiteX4145" fmla="*/ 204193 w 4853691"/>
              <a:gd name="connsiteY4145" fmla="*/ 1851820 h 4860733"/>
              <a:gd name="connsiteX4146" fmla="*/ 246440 w 4853691"/>
              <a:gd name="connsiteY4146" fmla="*/ 1842432 h 4860733"/>
              <a:gd name="connsiteX4147" fmla="*/ 276951 w 4853691"/>
              <a:gd name="connsiteY4147" fmla="*/ 1847126 h 4860733"/>
              <a:gd name="connsiteX4148" fmla="*/ 274604 w 4853691"/>
              <a:gd name="connsiteY4148" fmla="*/ 1854167 h 4860733"/>
              <a:gd name="connsiteX4149" fmla="*/ 295728 w 4853691"/>
              <a:gd name="connsiteY4149" fmla="*/ 1875290 h 4860733"/>
              <a:gd name="connsiteX4150" fmla="*/ 307463 w 4853691"/>
              <a:gd name="connsiteY4150" fmla="*/ 1870596 h 4860733"/>
              <a:gd name="connsiteX4151" fmla="*/ 255828 w 4853691"/>
              <a:gd name="connsiteY4151" fmla="*/ 2311841 h 4860733"/>
              <a:gd name="connsiteX4152" fmla="*/ 255828 w 4853691"/>
              <a:gd name="connsiteY4152" fmla="*/ 2318882 h 4860733"/>
              <a:gd name="connsiteX4153" fmla="*/ 251134 w 4853691"/>
              <a:gd name="connsiteY4153" fmla="*/ 2361129 h 4860733"/>
              <a:gd name="connsiteX4154" fmla="*/ 251134 w 4853691"/>
              <a:gd name="connsiteY4154" fmla="*/ 2365823 h 4860733"/>
              <a:gd name="connsiteX4155" fmla="*/ 246440 w 4853691"/>
              <a:gd name="connsiteY4155" fmla="*/ 2408070 h 4860733"/>
              <a:gd name="connsiteX4156" fmla="*/ 246440 w 4853691"/>
              <a:gd name="connsiteY4156" fmla="*/ 2408070 h 4860733"/>
              <a:gd name="connsiteX4157" fmla="*/ 241746 w 4853691"/>
              <a:gd name="connsiteY4157" fmla="*/ 2450317 h 4860733"/>
              <a:gd name="connsiteX4158" fmla="*/ 241746 w 4853691"/>
              <a:gd name="connsiteY4158" fmla="*/ 2450317 h 4860733"/>
              <a:gd name="connsiteX4159" fmla="*/ 239399 w 4853691"/>
              <a:gd name="connsiteY4159" fmla="*/ 2473787 h 4860733"/>
              <a:gd name="connsiteX4160" fmla="*/ 239399 w 4853691"/>
              <a:gd name="connsiteY4160" fmla="*/ 2473787 h 4860733"/>
              <a:gd name="connsiteX4161" fmla="*/ 230011 w 4853691"/>
              <a:gd name="connsiteY4161" fmla="*/ 2476134 h 4860733"/>
              <a:gd name="connsiteX4162" fmla="*/ 218275 w 4853691"/>
              <a:gd name="connsiteY4162" fmla="*/ 2455011 h 4860733"/>
              <a:gd name="connsiteX4163" fmla="*/ 208887 w 4853691"/>
              <a:gd name="connsiteY4163" fmla="*/ 2436234 h 4860733"/>
              <a:gd name="connsiteX4164" fmla="*/ 199499 w 4853691"/>
              <a:gd name="connsiteY4164" fmla="*/ 2419805 h 4860733"/>
              <a:gd name="connsiteX4165" fmla="*/ 190111 w 4853691"/>
              <a:gd name="connsiteY4165" fmla="*/ 2401028 h 4860733"/>
              <a:gd name="connsiteX4166" fmla="*/ 180723 w 4853691"/>
              <a:gd name="connsiteY4166" fmla="*/ 2386946 h 4860733"/>
              <a:gd name="connsiteX4167" fmla="*/ 171334 w 4853691"/>
              <a:gd name="connsiteY4167" fmla="*/ 2370517 h 4860733"/>
              <a:gd name="connsiteX4168" fmla="*/ 164293 w 4853691"/>
              <a:gd name="connsiteY4168" fmla="*/ 2356435 h 4860733"/>
              <a:gd name="connsiteX4169" fmla="*/ 154905 w 4853691"/>
              <a:gd name="connsiteY4169" fmla="*/ 2340005 h 4860733"/>
              <a:gd name="connsiteX4170" fmla="*/ 147864 w 4853691"/>
              <a:gd name="connsiteY4170" fmla="*/ 2328270 h 4860733"/>
              <a:gd name="connsiteX4171" fmla="*/ 138476 w 4853691"/>
              <a:gd name="connsiteY4171" fmla="*/ 2314188 h 4860733"/>
              <a:gd name="connsiteX4172" fmla="*/ 131435 w 4853691"/>
              <a:gd name="connsiteY4172" fmla="*/ 2304800 h 4860733"/>
              <a:gd name="connsiteX4173" fmla="*/ 119699 w 4853691"/>
              <a:gd name="connsiteY4173" fmla="*/ 2290717 h 4860733"/>
              <a:gd name="connsiteX4174" fmla="*/ 112658 w 4853691"/>
              <a:gd name="connsiteY4174" fmla="*/ 2283676 h 4860733"/>
              <a:gd name="connsiteX4175" fmla="*/ 110311 w 4853691"/>
              <a:gd name="connsiteY4175" fmla="*/ 2281329 h 4860733"/>
              <a:gd name="connsiteX4176" fmla="*/ 115005 w 4853691"/>
              <a:gd name="connsiteY4176" fmla="*/ 2267247 h 4860733"/>
              <a:gd name="connsiteX4177" fmla="*/ 93882 w 4853691"/>
              <a:gd name="connsiteY4177" fmla="*/ 2246123 h 4860733"/>
              <a:gd name="connsiteX4178" fmla="*/ 77453 w 4853691"/>
              <a:gd name="connsiteY4178" fmla="*/ 2255512 h 4860733"/>
              <a:gd name="connsiteX4179" fmla="*/ 65717 w 4853691"/>
              <a:gd name="connsiteY4179" fmla="*/ 2253165 h 4860733"/>
              <a:gd name="connsiteX4180" fmla="*/ 56329 w 4853691"/>
              <a:gd name="connsiteY4180" fmla="*/ 2255512 h 4860733"/>
              <a:gd name="connsiteX4181" fmla="*/ 53982 w 4853691"/>
              <a:gd name="connsiteY4181" fmla="*/ 2255512 h 4860733"/>
              <a:gd name="connsiteX4182" fmla="*/ 44594 w 4853691"/>
              <a:gd name="connsiteY4182" fmla="*/ 2260206 h 4860733"/>
              <a:gd name="connsiteX4183" fmla="*/ 42247 w 4853691"/>
              <a:gd name="connsiteY4183" fmla="*/ 2262553 h 4860733"/>
              <a:gd name="connsiteX4184" fmla="*/ 35206 w 4853691"/>
              <a:gd name="connsiteY4184" fmla="*/ 2269594 h 4860733"/>
              <a:gd name="connsiteX4185" fmla="*/ 35206 w 4853691"/>
              <a:gd name="connsiteY4185" fmla="*/ 2269594 h 4860733"/>
              <a:gd name="connsiteX4186" fmla="*/ 32859 w 4853691"/>
              <a:gd name="connsiteY4186" fmla="*/ 2274288 h 4860733"/>
              <a:gd name="connsiteX4187" fmla="*/ 30512 w 4853691"/>
              <a:gd name="connsiteY4187" fmla="*/ 2274288 h 4860733"/>
              <a:gd name="connsiteX4188" fmla="*/ 30512 w 4853691"/>
              <a:gd name="connsiteY4188" fmla="*/ 2267247 h 4860733"/>
              <a:gd name="connsiteX4189" fmla="*/ 32859 w 4853691"/>
              <a:gd name="connsiteY4189" fmla="*/ 2255512 h 4860733"/>
              <a:gd name="connsiteX4190" fmla="*/ 89188 w 4853691"/>
              <a:gd name="connsiteY4190" fmla="*/ 1957437 h 4860733"/>
              <a:gd name="connsiteX4191" fmla="*/ 93882 w 4853691"/>
              <a:gd name="connsiteY4191" fmla="*/ 1945702 h 4860733"/>
              <a:gd name="connsiteX4192" fmla="*/ 96229 w 4853691"/>
              <a:gd name="connsiteY4192" fmla="*/ 1941007 h 4860733"/>
              <a:gd name="connsiteX4193" fmla="*/ 93882 w 4853691"/>
              <a:gd name="connsiteY4193" fmla="*/ 1948049 h 4860733"/>
              <a:gd name="connsiteX4194" fmla="*/ 86841 w 4853691"/>
              <a:gd name="connsiteY4194" fmla="*/ 1983254 h 4860733"/>
              <a:gd name="connsiteX4195" fmla="*/ 82147 w 4853691"/>
              <a:gd name="connsiteY4195" fmla="*/ 1983254 h 4860733"/>
              <a:gd name="connsiteX4196" fmla="*/ 79800 w 4853691"/>
              <a:gd name="connsiteY4196" fmla="*/ 1983254 h 4860733"/>
              <a:gd name="connsiteX4197" fmla="*/ 82147 w 4853691"/>
              <a:gd name="connsiteY4197" fmla="*/ 1978560 h 4860733"/>
              <a:gd name="connsiteX4198" fmla="*/ 89188 w 4853691"/>
              <a:gd name="connsiteY4198" fmla="*/ 1957437 h 4860733"/>
              <a:gd name="connsiteX4199" fmla="*/ 117352 w 4853691"/>
              <a:gd name="connsiteY4199" fmla="*/ 1861208 h 4860733"/>
              <a:gd name="connsiteX4200" fmla="*/ 126741 w 4853691"/>
              <a:gd name="connsiteY4200" fmla="*/ 1823655 h 4860733"/>
              <a:gd name="connsiteX4201" fmla="*/ 140823 w 4853691"/>
              <a:gd name="connsiteY4201" fmla="*/ 1776714 h 4860733"/>
              <a:gd name="connsiteX4202" fmla="*/ 152558 w 4853691"/>
              <a:gd name="connsiteY4202" fmla="*/ 1739161 h 4860733"/>
              <a:gd name="connsiteX4203" fmla="*/ 157252 w 4853691"/>
              <a:gd name="connsiteY4203" fmla="*/ 1725079 h 4860733"/>
              <a:gd name="connsiteX4204" fmla="*/ 164293 w 4853691"/>
              <a:gd name="connsiteY4204" fmla="*/ 1706303 h 4860733"/>
              <a:gd name="connsiteX4205" fmla="*/ 176028 w 4853691"/>
              <a:gd name="connsiteY4205" fmla="*/ 1675791 h 4860733"/>
              <a:gd name="connsiteX4206" fmla="*/ 187764 w 4853691"/>
              <a:gd name="connsiteY4206" fmla="*/ 1649974 h 4860733"/>
              <a:gd name="connsiteX4207" fmla="*/ 201846 w 4853691"/>
              <a:gd name="connsiteY4207" fmla="*/ 1619462 h 4860733"/>
              <a:gd name="connsiteX4208" fmla="*/ 213581 w 4853691"/>
              <a:gd name="connsiteY4208" fmla="*/ 1593645 h 4860733"/>
              <a:gd name="connsiteX4209" fmla="*/ 227664 w 4853691"/>
              <a:gd name="connsiteY4209" fmla="*/ 1563133 h 4860733"/>
              <a:gd name="connsiteX4210" fmla="*/ 239399 w 4853691"/>
              <a:gd name="connsiteY4210" fmla="*/ 1537315 h 4860733"/>
              <a:gd name="connsiteX4211" fmla="*/ 255828 w 4853691"/>
              <a:gd name="connsiteY4211" fmla="*/ 1506804 h 4860733"/>
              <a:gd name="connsiteX4212" fmla="*/ 267563 w 4853691"/>
              <a:gd name="connsiteY4212" fmla="*/ 1483333 h 4860733"/>
              <a:gd name="connsiteX4213" fmla="*/ 283993 w 4853691"/>
              <a:gd name="connsiteY4213" fmla="*/ 1450475 h 4860733"/>
              <a:gd name="connsiteX4214" fmla="*/ 283993 w 4853691"/>
              <a:gd name="connsiteY4214" fmla="*/ 1450475 h 4860733"/>
              <a:gd name="connsiteX4215" fmla="*/ 281646 w 4853691"/>
              <a:gd name="connsiteY4215" fmla="*/ 1462210 h 4860733"/>
              <a:gd name="connsiteX4216" fmla="*/ 276951 w 4853691"/>
              <a:gd name="connsiteY4216" fmla="*/ 1488027 h 4860733"/>
              <a:gd name="connsiteX4217" fmla="*/ 272257 w 4853691"/>
              <a:gd name="connsiteY4217" fmla="*/ 1506804 h 4860733"/>
              <a:gd name="connsiteX4218" fmla="*/ 267563 w 4853691"/>
              <a:gd name="connsiteY4218" fmla="*/ 1534968 h 4860733"/>
              <a:gd name="connsiteX4219" fmla="*/ 265216 w 4853691"/>
              <a:gd name="connsiteY4219" fmla="*/ 1551398 h 4860733"/>
              <a:gd name="connsiteX4220" fmla="*/ 258175 w 4853691"/>
              <a:gd name="connsiteY4220" fmla="*/ 1584256 h 4860733"/>
              <a:gd name="connsiteX4221" fmla="*/ 255828 w 4853691"/>
              <a:gd name="connsiteY4221" fmla="*/ 1595992 h 4860733"/>
              <a:gd name="connsiteX4222" fmla="*/ 241746 w 4853691"/>
              <a:gd name="connsiteY4222" fmla="*/ 1664056 h 4860733"/>
              <a:gd name="connsiteX4223" fmla="*/ 239399 w 4853691"/>
              <a:gd name="connsiteY4223" fmla="*/ 1664056 h 4860733"/>
              <a:gd name="connsiteX4224" fmla="*/ 218275 w 4853691"/>
              <a:gd name="connsiteY4224" fmla="*/ 1685179 h 4860733"/>
              <a:gd name="connsiteX4225" fmla="*/ 225316 w 4853691"/>
              <a:gd name="connsiteY4225" fmla="*/ 1699262 h 4860733"/>
              <a:gd name="connsiteX4226" fmla="*/ 213581 w 4853691"/>
              <a:gd name="connsiteY4226" fmla="*/ 1713344 h 4860733"/>
              <a:gd name="connsiteX4227" fmla="*/ 206540 w 4853691"/>
              <a:gd name="connsiteY4227" fmla="*/ 1725079 h 4860733"/>
              <a:gd name="connsiteX4228" fmla="*/ 192458 w 4853691"/>
              <a:gd name="connsiteY4228" fmla="*/ 1746203 h 4860733"/>
              <a:gd name="connsiteX4229" fmla="*/ 183070 w 4853691"/>
              <a:gd name="connsiteY4229" fmla="*/ 1760285 h 4860733"/>
              <a:gd name="connsiteX4230" fmla="*/ 171334 w 4853691"/>
              <a:gd name="connsiteY4230" fmla="*/ 1781408 h 4860733"/>
              <a:gd name="connsiteX4231" fmla="*/ 161946 w 4853691"/>
              <a:gd name="connsiteY4231" fmla="*/ 1797838 h 4860733"/>
              <a:gd name="connsiteX4232" fmla="*/ 150211 w 4853691"/>
              <a:gd name="connsiteY4232" fmla="*/ 1818961 h 4860733"/>
              <a:gd name="connsiteX4233" fmla="*/ 140823 w 4853691"/>
              <a:gd name="connsiteY4233" fmla="*/ 1833043 h 4860733"/>
              <a:gd name="connsiteX4234" fmla="*/ 131435 w 4853691"/>
              <a:gd name="connsiteY4234" fmla="*/ 1856514 h 4860733"/>
              <a:gd name="connsiteX4235" fmla="*/ 124393 w 4853691"/>
              <a:gd name="connsiteY4235" fmla="*/ 1875290 h 4860733"/>
              <a:gd name="connsiteX4236" fmla="*/ 122046 w 4853691"/>
              <a:gd name="connsiteY4236" fmla="*/ 1879984 h 4860733"/>
              <a:gd name="connsiteX4237" fmla="*/ 115005 w 4853691"/>
              <a:gd name="connsiteY4237" fmla="*/ 1891719 h 4860733"/>
              <a:gd name="connsiteX4238" fmla="*/ 110311 w 4853691"/>
              <a:gd name="connsiteY4238" fmla="*/ 1901108 h 4860733"/>
              <a:gd name="connsiteX4239" fmla="*/ 100923 w 4853691"/>
              <a:gd name="connsiteY4239" fmla="*/ 1919884 h 4860733"/>
              <a:gd name="connsiteX4240" fmla="*/ 100923 w 4853691"/>
              <a:gd name="connsiteY4240" fmla="*/ 1919884 h 4860733"/>
              <a:gd name="connsiteX4241" fmla="*/ 105617 w 4853691"/>
              <a:gd name="connsiteY4241" fmla="*/ 1903455 h 4860733"/>
              <a:gd name="connsiteX4242" fmla="*/ 117352 w 4853691"/>
              <a:gd name="connsiteY4242" fmla="*/ 1861208 h 4860733"/>
              <a:gd name="connsiteX4243" fmla="*/ 291034 w 4853691"/>
              <a:gd name="connsiteY4243" fmla="*/ 1417616 h 4860733"/>
              <a:gd name="connsiteX4244" fmla="*/ 298075 w 4853691"/>
              <a:gd name="connsiteY4244" fmla="*/ 1387104 h 4860733"/>
              <a:gd name="connsiteX4245" fmla="*/ 300422 w 4853691"/>
              <a:gd name="connsiteY4245" fmla="*/ 1375369 h 4860733"/>
              <a:gd name="connsiteX4246" fmla="*/ 302769 w 4853691"/>
              <a:gd name="connsiteY4246" fmla="*/ 1368328 h 4860733"/>
              <a:gd name="connsiteX4247" fmla="*/ 302769 w 4853691"/>
              <a:gd name="connsiteY4247" fmla="*/ 1368328 h 4860733"/>
              <a:gd name="connsiteX4248" fmla="*/ 312157 w 4853691"/>
              <a:gd name="connsiteY4248" fmla="*/ 1354246 h 4860733"/>
              <a:gd name="connsiteX4249" fmla="*/ 330934 w 4853691"/>
              <a:gd name="connsiteY4249" fmla="*/ 1333122 h 4860733"/>
              <a:gd name="connsiteX4250" fmla="*/ 328587 w 4853691"/>
              <a:gd name="connsiteY4250" fmla="*/ 1326081 h 4860733"/>
              <a:gd name="connsiteX4251" fmla="*/ 333281 w 4853691"/>
              <a:gd name="connsiteY4251" fmla="*/ 1319040 h 4860733"/>
              <a:gd name="connsiteX4252" fmla="*/ 349710 w 4853691"/>
              <a:gd name="connsiteY4252" fmla="*/ 1295570 h 4860733"/>
              <a:gd name="connsiteX4253" fmla="*/ 363792 w 4853691"/>
              <a:gd name="connsiteY4253" fmla="*/ 1276793 h 4860733"/>
              <a:gd name="connsiteX4254" fmla="*/ 375527 w 4853691"/>
              <a:gd name="connsiteY4254" fmla="*/ 1267405 h 4860733"/>
              <a:gd name="connsiteX4255" fmla="*/ 389610 w 4853691"/>
              <a:gd name="connsiteY4255" fmla="*/ 1255670 h 4860733"/>
              <a:gd name="connsiteX4256" fmla="*/ 396651 w 4853691"/>
              <a:gd name="connsiteY4256" fmla="*/ 1250976 h 4860733"/>
              <a:gd name="connsiteX4257" fmla="*/ 384916 w 4853691"/>
              <a:gd name="connsiteY4257" fmla="*/ 1269752 h 4860733"/>
              <a:gd name="connsiteX4258" fmla="*/ 366139 w 4853691"/>
              <a:gd name="connsiteY4258" fmla="*/ 1300264 h 4860733"/>
              <a:gd name="connsiteX4259" fmla="*/ 349710 w 4853691"/>
              <a:gd name="connsiteY4259" fmla="*/ 1326081 h 4860733"/>
              <a:gd name="connsiteX4260" fmla="*/ 333281 w 4853691"/>
              <a:gd name="connsiteY4260" fmla="*/ 1356593 h 4860733"/>
              <a:gd name="connsiteX4261" fmla="*/ 319198 w 4853691"/>
              <a:gd name="connsiteY4261" fmla="*/ 1382410 h 4860733"/>
              <a:gd name="connsiteX4262" fmla="*/ 302769 w 4853691"/>
              <a:gd name="connsiteY4262" fmla="*/ 1412922 h 4860733"/>
              <a:gd name="connsiteX4263" fmla="*/ 288687 w 4853691"/>
              <a:gd name="connsiteY4263" fmla="*/ 1438740 h 4860733"/>
              <a:gd name="connsiteX4264" fmla="*/ 286340 w 4853691"/>
              <a:gd name="connsiteY4264" fmla="*/ 1441087 h 4860733"/>
              <a:gd name="connsiteX4265" fmla="*/ 286340 w 4853691"/>
              <a:gd name="connsiteY4265" fmla="*/ 1436392 h 4860733"/>
              <a:gd name="connsiteX4266" fmla="*/ 291034 w 4853691"/>
              <a:gd name="connsiteY4266" fmla="*/ 1417616 h 4860733"/>
              <a:gd name="connsiteX4267" fmla="*/ 335628 w 4853691"/>
              <a:gd name="connsiteY4267" fmla="*/ 1297917 h 4860733"/>
              <a:gd name="connsiteX4268" fmla="*/ 345016 w 4853691"/>
              <a:gd name="connsiteY4268" fmla="*/ 1283834 h 4860733"/>
              <a:gd name="connsiteX4269" fmla="*/ 354404 w 4853691"/>
              <a:gd name="connsiteY4269" fmla="*/ 1269752 h 4860733"/>
              <a:gd name="connsiteX4270" fmla="*/ 363792 w 4853691"/>
              <a:gd name="connsiteY4270" fmla="*/ 1255670 h 4860733"/>
              <a:gd name="connsiteX4271" fmla="*/ 373180 w 4853691"/>
              <a:gd name="connsiteY4271" fmla="*/ 1241588 h 4860733"/>
              <a:gd name="connsiteX4272" fmla="*/ 384916 w 4853691"/>
              <a:gd name="connsiteY4272" fmla="*/ 1227505 h 4860733"/>
              <a:gd name="connsiteX4273" fmla="*/ 394304 w 4853691"/>
              <a:gd name="connsiteY4273" fmla="*/ 1215770 h 4860733"/>
              <a:gd name="connsiteX4274" fmla="*/ 406039 w 4853691"/>
              <a:gd name="connsiteY4274" fmla="*/ 1201688 h 4860733"/>
              <a:gd name="connsiteX4275" fmla="*/ 415427 w 4853691"/>
              <a:gd name="connsiteY4275" fmla="*/ 1189953 h 4860733"/>
              <a:gd name="connsiteX4276" fmla="*/ 427162 w 4853691"/>
              <a:gd name="connsiteY4276" fmla="*/ 1175870 h 4860733"/>
              <a:gd name="connsiteX4277" fmla="*/ 436551 w 4853691"/>
              <a:gd name="connsiteY4277" fmla="*/ 1164135 h 4860733"/>
              <a:gd name="connsiteX4278" fmla="*/ 438898 w 4853691"/>
              <a:gd name="connsiteY4278" fmla="*/ 1161788 h 4860733"/>
              <a:gd name="connsiteX4279" fmla="*/ 443592 w 4853691"/>
              <a:gd name="connsiteY4279" fmla="*/ 1168829 h 4860733"/>
              <a:gd name="connsiteX4280" fmla="*/ 431857 w 4853691"/>
              <a:gd name="connsiteY4280" fmla="*/ 1182911 h 4860733"/>
              <a:gd name="connsiteX4281" fmla="*/ 420121 w 4853691"/>
              <a:gd name="connsiteY4281" fmla="*/ 1196994 h 4860733"/>
              <a:gd name="connsiteX4282" fmla="*/ 398998 w 4853691"/>
              <a:gd name="connsiteY4282" fmla="*/ 1225158 h 4860733"/>
              <a:gd name="connsiteX4283" fmla="*/ 384916 w 4853691"/>
              <a:gd name="connsiteY4283" fmla="*/ 1241588 h 4860733"/>
              <a:gd name="connsiteX4284" fmla="*/ 366139 w 4853691"/>
              <a:gd name="connsiteY4284" fmla="*/ 1267405 h 4860733"/>
              <a:gd name="connsiteX4285" fmla="*/ 361445 w 4853691"/>
              <a:gd name="connsiteY4285" fmla="*/ 1274446 h 4860733"/>
              <a:gd name="connsiteX4286" fmla="*/ 352057 w 4853691"/>
              <a:gd name="connsiteY4286" fmla="*/ 1283834 h 4860733"/>
              <a:gd name="connsiteX4287" fmla="*/ 337975 w 4853691"/>
              <a:gd name="connsiteY4287" fmla="*/ 1297917 h 4860733"/>
              <a:gd name="connsiteX4288" fmla="*/ 326239 w 4853691"/>
              <a:gd name="connsiteY4288" fmla="*/ 1311999 h 4860733"/>
              <a:gd name="connsiteX4289" fmla="*/ 319198 w 4853691"/>
              <a:gd name="connsiteY4289" fmla="*/ 1319040 h 4860733"/>
              <a:gd name="connsiteX4290" fmla="*/ 319198 w 4853691"/>
              <a:gd name="connsiteY4290" fmla="*/ 1319040 h 4860733"/>
              <a:gd name="connsiteX4291" fmla="*/ 321545 w 4853691"/>
              <a:gd name="connsiteY4291" fmla="*/ 1314346 h 4860733"/>
              <a:gd name="connsiteX4292" fmla="*/ 335628 w 4853691"/>
              <a:gd name="connsiteY4292" fmla="*/ 1297917 h 4860733"/>
              <a:gd name="connsiteX4293" fmla="*/ 525738 w 4853691"/>
              <a:gd name="connsiteY4293" fmla="*/ 1086683 h 4860733"/>
              <a:gd name="connsiteX4294" fmla="*/ 532780 w 4853691"/>
              <a:gd name="connsiteY4294" fmla="*/ 1079641 h 4860733"/>
              <a:gd name="connsiteX4295" fmla="*/ 551556 w 4853691"/>
              <a:gd name="connsiteY4295" fmla="*/ 1065559 h 4860733"/>
              <a:gd name="connsiteX4296" fmla="*/ 558597 w 4853691"/>
              <a:gd name="connsiteY4296" fmla="*/ 1060865 h 4860733"/>
              <a:gd name="connsiteX4297" fmla="*/ 582068 w 4853691"/>
              <a:gd name="connsiteY4297" fmla="*/ 1044436 h 4860733"/>
              <a:gd name="connsiteX4298" fmla="*/ 582068 w 4853691"/>
              <a:gd name="connsiteY4298" fmla="*/ 1044436 h 4860733"/>
              <a:gd name="connsiteX4299" fmla="*/ 633703 w 4853691"/>
              <a:gd name="connsiteY4299" fmla="*/ 1011577 h 4860733"/>
              <a:gd name="connsiteX4300" fmla="*/ 638397 w 4853691"/>
              <a:gd name="connsiteY4300" fmla="*/ 1009230 h 4860733"/>
              <a:gd name="connsiteX4301" fmla="*/ 659520 w 4853691"/>
              <a:gd name="connsiteY4301" fmla="*/ 997495 h 4860733"/>
              <a:gd name="connsiteX4302" fmla="*/ 666561 w 4853691"/>
              <a:gd name="connsiteY4302" fmla="*/ 992801 h 4860733"/>
              <a:gd name="connsiteX4303" fmla="*/ 668908 w 4853691"/>
              <a:gd name="connsiteY4303" fmla="*/ 992801 h 4860733"/>
              <a:gd name="connsiteX4304" fmla="*/ 673602 w 4853691"/>
              <a:gd name="connsiteY4304" fmla="*/ 997495 h 4860733"/>
              <a:gd name="connsiteX4305" fmla="*/ 661867 w 4853691"/>
              <a:gd name="connsiteY4305" fmla="*/ 1011577 h 4860733"/>
              <a:gd name="connsiteX4306" fmla="*/ 645438 w 4853691"/>
              <a:gd name="connsiteY4306" fmla="*/ 1035047 h 4860733"/>
              <a:gd name="connsiteX4307" fmla="*/ 624314 w 4853691"/>
              <a:gd name="connsiteY4307" fmla="*/ 1065559 h 4860733"/>
              <a:gd name="connsiteX4308" fmla="*/ 607885 w 4853691"/>
              <a:gd name="connsiteY4308" fmla="*/ 1089030 h 4860733"/>
              <a:gd name="connsiteX4309" fmla="*/ 589109 w 4853691"/>
              <a:gd name="connsiteY4309" fmla="*/ 1114847 h 4860733"/>
              <a:gd name="connsiteX4310" fmla="*/ 544515 w 4853691"/>
              <a:gd name="connsiteY4310" fmla="*/ 1182911 h 4860733"/>
              <a:gd name="connsiteX4311" fmla="*/ 535127 w 4853691"/>
              <a:gd name="connsiteY4311" fmla="*/ 1180564 h 4860733"/>
              <a:gd name="connsiteX4312" fmla="*/ 514003 w 4853691"/>
              <a:gd name="connsiteY4312" fmla="*/ 1201688 h 4860733"/>
              <a:gd name="connsiteX4313" fmla="*/ 514003 w 4853691"/>
              <a:gd name="connsiteY4313" fmla="*/ 1204035 h 4860733"/>
              <a:gd name="connsiteX4314" fmla="*/ 504615 w 4853691"/>
              <a:gd name="connsiteY4314" fmla="*/ 1206382 h 4860733"/>
              <a:gd name="connsiteX4315" fmla="*/ 495227 w 4853691"/>
              <a:gd name="connsiteY4315" fmla="*/ 1208729 h 4860733"/>
              <a:gd name="connsiteX4316" fmla="*/ 476450 w 4853691"/>
              <a:gd name="connsiteY4316" fmla="*/ 1213423 h 4860733"/>
              <a:gd name="connsiteX4317" fmla="*/ 464715 w 4853691"/>
              <a:gd name="connsiteY4317" fmla="*/ 1218117 h 4860733"/>
              <a:gd name="connsiteX4318" fmla="*/ 448286 w 4853691"/>
              <a:gd name="connsiteY4318" fmla="*/ 1225158 h 4860733"/>
              <a:gd name="connsiteX4319" fmla="*/ 441245 w 4853691"/>
              <a:gd name="connsiteY4319" fmla="*/ 1227505 h 4860733"/>
              <a:gd name="connsiteX4320" fmla="*/ 455327 w 4853691"/>
              <a:gd name="connsiteY4320" fmla="*/ 1182911 h 4860733"/>
              <a:gd name="connsiteX4321" fmla="*/ 460021 w 4853691"/>
              <a:gd name="connsiteY4321" fmla="*/ 1182911 h 4860733"/>
              <a:gd name="connsiteX4322" fmla="*/ 481145 w 4853691"/>
              <a:gd name="connsiteY4322" fmla="*/ 1161788 h 4860733"/>
              <a:gd name="connsiteX4323" fmla="*/ 474103 w 4853691"/>
              <a:gd name="connsiteY4323" fmla="*/ 1147706 h 4860733"/>
              <a:gd name="connsiteX4324" fmla="*/ 502268 w 4853691"/>
              <a:gd name="connsiteY4324" fmla="*/ 1114847 h 4860733"/>
              <a:gd name="connsiteX4325" fmla="*/ 509309 w 4853691"/>
              <a:gd name="connsiteY4325" fmla="*/ 1107806 h 4860733"/>
              <a:gd name="connsiteX4326" fmla="*/ 525738 w 4853691"/>
              <a:gd name="connsiteY4326" fmla="*/ 1086683 h 4860733"/>
              <a:gd name="connsiteX4327" fmla="*/ 851978 w 4853691"/>
              <a:gd name="connsiteY4327" fmla="*/ 760443 h 4860733"/>
              <a:gd name="connsiteX4328" fmla="*/ 873101 w 4853691"/>
              <a:gd name="connsiteY4328" fmla="*/ 741667 h 4860733"/>
              <a:gd name="connsiteX4329" fmla="*/ 901266 w 4853691"/>
              <a:gd name="connsiteY4329" fmla="*/ 718196 h 4860733"/>
              <a:gd name="connsiteX4330" fmla="*/ 922389 w 4853691"/>
              <a:gd name="connsiteY4330" fmla="*/ 701767 h 4860733"/>
              <a:gd name="connsiteX4331" fmla="*/ 952901 w 4853691"/>
              <a:gd name="connsiteY4331" fmla="*/ 678296 h 4860733"/>
              <a:gd name="connsiteX4332" fmla="*/ 957595 w 4853691"/>
              <a:gd name="connsiteY4332" fmla="*/ 675949 h 4860733"/>
              <a:gd name="connsiteX4333" fmla="*/ 901266 w 4853691"/>
              <a:gd name="connsiteY4333" fmla="*/ 774525 h 4860733"/>
              <a:gd name="connsiteX4334" fmla="*/ 898919 w 4853691"/>
              <a:gd name="connsiteY4334" fmla="*/ 781566 h 4860733"/>
              <a:gd name="connsiteX4335" fmla="*/ 896572 w 4853691"/>
              <a:gd name="connsiteY4335" fmla="*/ 783914 h 4860733"/>
              <a:gd name="connsiteX4336" fmla="*/ 877795 w 4853691"/>
              <a:gd name="connsiteY4336" fmla="*/ 786261 h 4860733"/>
              <a:gd name="connsiteX4337" fmla="*/ 863713 w 4853691"/>
              <a:gd name="connsiteY4337" fmla="*/ 788608 h 4860733"/>
              <a:gd name="connsiteX4338" fmla="*/ 840243 w 4853691"/>
              <a:gd name="connsiteY4338" fmla="*/ 793302 h 4860733"/>
              <a:gd name="connsiteX4339" fmla="*/ 826160 w 4853691"/>
              <a:gd name="connsiteY4339" fmla="*/ 795649 h 4860733"/>
              <a:gd name="connsiteX4340" fmla="*/ 823813 w 4853691"/>
              <a:gd name="connsiteY4340" fmla="*/ 795649 h 4860733"/>
              <a:gd name="connsiteX4341" fmla="*/ 819119 w 4853691"/>
              <a:gd name="connsiteY4341" fmla="*/ 788608 h 4860733"/>
              <a:gd name="connsiteX4342" fmla="*/ 828507 w 4853691"/>
              <a:gd name="connsiteY4342" fmla="*/ 781566 h 4860733"/>
              <a:gd name="connsiteX4343" fmla="*/ 851978 w 4853691"/>
              <a:gd name="connsiteY4343" fmla="*/ 760443 h 4860733"/>
              <a:gd name="connsiteX4344" fmla="*/ 999842 w 4853691"/>
              <a:gd name="connsiteY4344" fmla="*/ 640744 h 4860733"/>
              <a:gd name="connsiteX4345" fmla="*/ 1016271 w 4853691"/>
              <a:gd name="connsiteY4345" fmla="*/ 629008 h 4860733"/>
              <a:gd name="connsiteX4346" fmla="*/ 1051477 w 4853691"/>
              <a:gd name="connsiteY4346" fmla="*/ 603191 h 4860733"/>
              <a:gd name="connsiteX4347" fmla="*/ 1060865 w 4853691"/>
              <a:gd name="connsiteY4347" fmla="*/ 596150 h 4860733"/>
              <a:gd name="connsiteX4348" fmla="*/ 1196994 w 4853691"/>
              <a:gd name="connsiteY4348" fmla="*/ 506962 h 4860733"/>
              <a:gd name="connsiteX4349" fmla="*/ 1211076 w 4853691"/>
              <a:gd name="connsiteY4349" fmla="*/ 497574 h 4860733"/>
              <a:gd name="connsiteX4350" fmla="*/ 1243935 w 4853691"/>
              <a:gd name="connsiteY4350" fmla="*/ 478797 h 4860733"/>
              <a:gd name="connsiteX4351" fmla="*/ 1265058 w 4853691"/>
              <a:gd name="connsiteY4351" fmla="*/ 467062 h 4860733"/>
              <a:gd name="connsiteX4352" fmla="*/ 1265058 w 4853691"/>
              <a:gd name="connsiteY4352" fmla="*/ 467062 h 4860733"/>
              <a:gd name="connsiteX4353" fmla="*/ 1269752 w 4853691"/>
              <a:gd name="connsiteY4353" fmla="*/ 506962 h 4860733"/>
              <a:gd name="connsiteX4354" fmla="*/ 1269752 w 4853691"/>
              <a:gd name="connsiteY4354" fmla="*/ 514003 h 4860733"/>
              <a:gd name="connsiteX4355" fmla="*/ 1253323 w 4853691"/>
              <a:gd name="connsiteY4355" fmla="*/ 532780 h 4860733"/>
              <a:gd name="connsiteX4356" fmla="*/ 1255670 w 4853691"/>
              <a:gd name="connsiteY4356" fmla="*/ 542168 h 4860733"/>
              <a:gd name="connsiteX4357" fmla="*/ 1161788 w 4853691"/>
              <a:gd name="connsiteY4357" fmla="*/ 605538 h 4860733"/>
              <a:gd name="connsiteX4358" fmla="*/ 1135971 w 4853691"/>
              <a:gd name="connsiteY4358" fmla="*/ 624314 h 4860733"/>
              <a:gd name="connsiteX4359" fmla="*/ 1107806 w 4853691"/>
              <a:gd name="connsiteY4359" fmla="*/ 645438 h 4860733"/>
              <a:gd name="connsiteX4360" fmla="*/ 1077294 w 4853691"/>
              <a:gd name="connsiteY4360" fmla="*/ 668908 h 4860733"/>
              <a:gd name="connsiteX4361" fmla="*/ 1053824 w 4853691"/>
              <a:gd name="connsiteY4361" fmla="*/ 685338 h 4860733"/>
              <a:gd name="connsiteX4362" fmla="*/ 1023312 w 4853691"/>
              <a:gd name="connsiteY4362" fmla="*/ 711155 h 4860733"/>
              <a:gd name="connsiteX4363" fmla="*/ 1002189 w 4853691"/>
              <a:gd name="connsiteY4363" fmla="*/ 727584 h 4860733"/>
              <a:gd name="connsiteX4364" fmla="*/ 971677 w 4853691"/>
              <a:gd name="connsiteY4364" fmla="*/ 753402 h 4860733"/>
              <a:gd name="connsiteX4365" fmla="*/ 950554 w 4853691"/>
              <a:gd name="connsiteY4365" fmla="*/ 772178 h 4860733"/>
              <a:gd name="connsiteX4366" fmla="*/ 941166 w 4853691"/>
              <a:gd name="connsiteY4366" fmla="*/ 779219 h 4860733"/>
              <a:gd name="connsiteX4367" fmla="*/ 908307 w 4853691"/>
              <a:gd name="connsiteY4367" fmla="*/ 779219 h 4860733"/>
              <a:gd name="connsiteX4368" fmla="*/ 896572 w 4853691"/>
              <a:gd name="connsiteY4368" fmla="*/ 779219 h 4860733"/>
              <a:gd name="connsiteX4369" fmla="*/ 891878 w 4853691"/>
              <a:gd name="connsiteY4369" fmla="*/ 779219 h 4860733"/>
              <a:gd name="connsiteX4370" fmla="*/ 901266 w 4853691"/>
              <a:gd name="connsiteY4370" fmla="*/ 762790 h 4860733"/>
              <a:gd name="connsiteX4371" fmla="*/ 908307 w 4853691"/>
              <a:gd name="connsiteY4371" fmla="*/ 748708 h 4860733"/>
              <a:gd name="connsiteX4372" fmla="*/ 922389 w 4853691"/>
              <a:gd name="connsiteY4372" fmla="*/ 725237 h 4860733"/>
              <a:gd name="connsiteX4373" fmla="*/ 929430 w 4853691"/>
              <a:gd name="connsiteY4373" fmla="*/ 711155 h 4860733"/>
              <a:gd name="connsiteX4374" fmla="*/ 943513 w 4853691"/>
              <a:gd name="connsiteY4374" fmla="*/ 687685 h 4860733"/>
              <a:gd name="connsiteX4375" fmla="*/ 950554 w 4853691"/>
              <a:gd name="connsiteY4375" fmla="*/ 673602 h 4860733"/>
              <a:gd name="connsiteX4376" fmla="*/ 955248 w 4853691"/>
              <a:gd name="connsiteY4376" fmla="*/ 666561 h 4860733"/>
              <a:gd name="connsiteX4377" fmla="*/ 966983 w 4853691"/>
              <a:gd name="connsiteY4377" fmla="*/ 657173 h 4860733"/>
              <a:gd name="connsiteX4378" fmla="*/ 999842 w 4853691"/>
              <a:gd name="connsiteY4378" fmla="*/ 640744 h 4860733"/>
              <a:gd name="connsiteX4379" fmla="*/ 1330775 w 4853691"/>
              <a:gd name="connsiteY4379" fmla="*/ 492880 h 4860733"/>
              <a:gd name="connsiteX4380" fmla="*/ 1358940 w 4853691"/>
              <a:gd name="connsiteY4380" fmla="*/ 471756 h 4860733"/>
              <a:gd name="connsiteX4381" fmla="*/ 1384757 w 4853691"/>
              <a:gd name="connsiteY4381" fmla="*/ 452980 h 4860733"/>
              <a:gd name="connsiteX4382" fmla="*/ 1412922 w 4853691"/>
              <a:gd name="connsiteY4382" fmla="*/ 431857 h 4860733"/>
              <a:gd name="connsiteX4383" fmla="*/ 1436392 w 4853691"/>
              <a:gd name="connsiteY4383" fmla="*/ 413080 h 4860733"/>
              <a:gd name="connsiteX4384" fmla="*/ 1464557 w 4853691"/>
              <a:gd name="connsiteY4384" fmla="*/ 391957 h 4860733"/>
              <a:gd name="connsiteX4385" fmla="*/ 1488028 w 4853691"/>
              <a:gd name="connsiteY4385" fmla="*/ 375527 h 4860733"/>
              <a:gd name="connsiteX4386" fmla="*/ 1516192 w 4853691"/>
              <a:gd name="connsiteY4386" fmla="*/ 356751 h 4860733"/>
              <a:gd name="connsiteX4387" fmla="*/ 1539662 w 4853691"/>
              <a:gd name="connsiteY4387" fmla="*/ 340322 h 4860733"/>
              <a:gd name="connsiteX4388" fmla="*/ 1563133 w 4853691"/>
              <a:gd name="connsiteY4388" fmla="*/ 326239 h 4860733"/>
              <a:gd name="connsiteX4389" fmla="*/ 1579562 w 4853691"/>
              <a:gd name="connsiteY4389" fmla="*/ 319198 h 4860733"/>
              <a:gd name="connsiteX4390" fmla="*/ 1607727 w 4853691"/>
              <a:gd name="connsiteY4390" fmla="*/ 307463 h 4860733"/>
              <a:gd name="connsiteX4391" fmla="*/ 1638239 w 4853691"/>
              <a:gd name="connsiteY4391" fmla="*/ 295728 h 4860733"/>
              <a:gd name="connsiteX4392" fmla="*/ 1649974 w 4853691"/>
              <a:gd name="connsiteY4392" fmla="*/ 291034 h 4860733"/>
              <a:gd name="connsiteX4393" fmla="*/ 1652321 w 4853691"/>
              <a:gd name="connsiteY4393" fmla="*/ 295728 h 4860733"/>
              <a:gd name="connsiteX4394" fmla="*/ 1649974 w 4853691"/>
              <a:gd name="connsiteY4394" fmla="*/ 298075 h 4860733"/>
              <a:gd name="connsiteX4395" fmla="*/ 1633544 w 4853691"/>
              <a:gd name="connsiteY4395" fmla="*/ 309810 h 4860733"/>
              <a:gd name="connsiteX4396" fmla="*/ 1617115 w 4853691"/>
              <a:gd name="connsiteY4396" fmla="*/ 323892 h 4860733"/>
              <a:gd name="connsiteX4397" fmla="*/ 1600686 w 4853691"/>
              <a:gd name="connsiteY4397" fmla="*/ 337975 h 4860733"/>
              <a:gd name="connsiteX4398" fmla="*/ 1584256 w 4853691"/>
              <a:gd name="connsiteY4398" fmla="*/ 352057 h 4860733"/>
              <a:gd name="connsiteX4399" fmla="*/ 1570174 w 4853691"/>
              <a:gd name="connsiteY4399" fmla="*/ 366139 h 4860733"/>
              <a:gd name="connsiteX4400" fmla="*/ 1553745 w 4853691"/>
              <a:gd name="connsiteY4400" fmla="*/ 380222 h 4860733"/>
              <a:gd name="connsiteX4401" fmla="*/ 1539662 w 4853691"/>
              <a:gd name="connsiteY4401" fmla="*/ 394304 h 4860733"/>
              <a:gd name="connsiteX4402" fmla="*/ 1523233 w 4853691"/>
              <a:gd name="connsiteY4402" fmla="*/ 410733 h 4860733"/>
              <a:gd name="connsiteX4403" fmla="*/ 1509151 w 4853691"/>
              <a:gd name="connsiteY4403" fmla="*/ 424815 h 4860733"/>
              <a:gd name="connsiteX4404" fmla="*/ 1490375 w 4853691"/>
              <a:gd name="connsiteY4404" fmla="*/ 441245 h 4860733"/>
              <a:gd name="connsiteX4405" fmla="*/ 1476292 w 4853691"/>
              <a:gd name="connsiteY4405" fmla="*/ 455327 h 4860733"/>
              <a:gd name="connsiteX4406" fmla="*/ 1457516 w 4853691"/>
              <a:gd name="connsiteY4406" fmla="*/ 474103 h 4860733"/>
              <a:gd name="connsiteX4407" fmla="*/ 1448128 w 4853691"/>
              <a:gd name="connsiteY4407" fmla="*/ 483492 h 4860733"/>
              <a:gd name="connsiteX4408" fmla="*/ 1441087 w 4853691"/>
              <a:gd name="connsiteY4408" fmla="*/ 485839 h 4860733"/>
              <a:gd name="connsiteX4409" fmla="*/ 1417616 w 4853691"/>
              <a:gd name="connsiteY4409" fmla="*/ 492880 h 4860733"/>
              <a:gd name="connsiteX4410" fmla="*/ 1394146 w 4853691"/>
              <a:gd name="connsiteY4410" fmla="*/ 499921 h 4860733"/>
              <a:gd name="connsiteX4411" fmla="*/ 1370675 w 4853691"/>
              <a:gd name="connsiteY4411" fmla="*/ 506962 h 4860733"/>
              <a:gd name="connsiteX4412" fmla="*/ 1347205 w 4853691"/>
              <a:gd name="connsiteY4412" fmla="*/ 514003 h 4860733"/>
              <a:gd name="connsiteX4413" fmla="*/ 1323734 w 4853691"/>
              <a:gd name="connsiteY4413" fmla="*/ 523391 h 4860733"/>
              <a:gd name="connsiteX4414" fmla="*/ 1300264 w 4853691"/>
              <a:gd name="connsiteY4414" fmla="*/ 532780 h 4860733"/>
              <a:gd name="connsiteX4415" fmla="*/ 1293223 w 4853691"/>
              <a:gd name="connsiteY4415" fmla="*/ 535127 h 4860733"/>
              <a:gd name="connsiteX4416" fmla="*/ 1290876 w 4853691"/>
              <a:gd name="connsiteY4416" fmla="*/ 530433 h 4860733"/>
              <a:gd name="connsiteX4417" fmla="*/ 1304958 w 4853691"/>
              <a:gd name="connsiteY4417" fmla="*/ 518697 h 4860733"/>
              <a:gd name="connsiteX4418" fmla="*/ 1330775 w 4853691"/>
              <a:gd name="connsiteY4418" fmla="*/ 492880 h 4860733"/>
              <a:gd name="connsiteX4419" fmla="*/ 1722732 w 4853691"/>
              <a:gd name="connsiteY4419" fmla="*/ 258175 h 4860733"/>
              <a:gd name="connsiteX4420" fmla="*/ 1750897 w 4853691"/>
              <a:gd name="connsiteY4420" fmla="*/ 246440 h 4860733"/>
              <a:gd name="connsiteX4421" fmla="*/ 1772020 w 4853691"/>
              <a:gd name="connsiteY4421" fmla="*/ 237052 h 4860733"/>
              <a:gd name="connsiteX4422" fmla="*/ 1800185 w 4853691"/>
              <a:gd name="connsiteY4422" fmla="*/ 227664 h 4860733"/>
              <a:gd name="connsiteX4423" fmla="*/ 1823655 w 4853691"/>
              <a:gd name="connsiteY4423" fmla="*/ 218275 h 4860733"/>
              <a:gd name="connsiteX4424" fmla="*/ 1849473 w 4853691"/>
              <a:gd name="connsiteY4424" fmla="*/ 208887 h 4860733"/>
              <a:gd name="connsiteX4425" fmla="*/ 1872943 w 4853691"/>
              <a:gd name="connsiteY4425" fmla="*/ 201846 h 4860733"/>
              <a:gd name="connsiteX4426" fmla="*/ 1898761 w 4853691"/>
              <a:gd name="connsiteY4426" fmla="*/ 192458 h 4860733"/>
              <a:gd name="connsiteX4427" fmla="*/ 1922231 w 4853691"/>
              <a:gd name="connsiteY4427" fmla="*/ 185417 h 4860733"/>
              <a:gd name="connsiteX4428" fmla="*/ 1948049 w 4853691"/>
              <a:gd name="connsiteY4428" fmla="*/ 178376 h 4860733"/>
              <a:gd name="connsiteX4429" fmla="*/ 1971519 w 4853691"/>
              <a:gd name="connsiteY4429" fmla="*/ 171334 h 4860733"/>
              <a:gd name="connsiteX4430" fmla="*/ 1997336 w 4853691"/>
              <a:gd name="connsiteY4430" fmla="*/ 164293 h 4860733"/>
              <a:gd name="connsiteX4431" fmla="*/ 2023154 w 4853691"/>
              <a:gd name="connsiteY4431" fmla="*/ 157252 h 4860733"/>
              <a:gd name="connsiteX4432" fmla="*/ 2048972 w 4853691"/>
              <a:gd name="connsiteY4432" fmla="*/ 150211 h 4860733"/>
              <a:gd name="connsiteX4433" fmla="*/ 2074789 w 4853691"/>
              <a:gd name="connsiteY4433" fmla="*/ 143170 h 4860733"/>
              <a:gd name="connsiteX4434" fmla="*/ 2100607 w 4853691"/>
              <a:gd name="connsiteY4434" fmla="*/ 138476 h 4860733"/>
              <a:gd name="connsiteX4435" fmla="*/ 2126424 w 4853691"/>
              <a:gd name="connsiteY4435" fmla="*/ 131435 h 4860733"/>
              <a:gd name="connsiteX4436" fmla="*/ 2149895 w 4853691"/>
              <a:gd name="connsiteY4436" fmla="*/ 126741 h 4860733"/>
              <a:gd name="connsiteX4437" fmla="*/ 2175712 w 4853691"/>
              <a:gd name="connsiteY4437" fmla="*/ 122046 h 4860733"/>
              <a:gd name="connsiteX4438" fmla="*/ 2199183 w 4853691"/>
              <a:gd name="connsiteY4438" fmla="*/ 117352 h 4860733"/>
              <a:gd name="connsiteX4439" fmla="*/ 2215612 w 4853691"/>
              <a:gd name="connsiteY4439" fmla="*/ 115005 h 4860733"/>
              <a:gd name="connsiteX4440" fmla="*/ 2271941 w 4853691"/>
              <a:gd name="connsiteY4440" fmla="*/ 159599 h 4860733"/>
              <a:gd name="connsiteX4441" fmla="*/ 2274288 w 4853691"/>
              <a:gd name="connsiteY4441" fmla="*/ 161946 h 4860733"/>
              <a:gd name="connsiteX4442" fmla="*/ 2290717 w 4853691"/>
              <a:gd name="connsiteY4442" fmla="*/ 178376 h 4860733"/>
              <a:gd name="connsiteX4443" fmla="*/ 2295412 w 4853691"/>
              <a:gd name="connsiteY4443" fmla="*/ 183070 h 4860733"/>
              <a:gd name="connsiteX4444" fmla="*/ 2311841 w 4853691"/>
              <a:gd name="connsiteY4444" fmla="*/ 199499 h 4860733"/>
              <a:gd name="connsiteX4445" fmla="*/ 2316535 w 4853691"/>
              <a:gd name="connsiteY4445" fmla="*/ 206540 h 4860733"/>
              <a:gd name="connsiteX4446" fmla="*/ 2330617 w 4853691"/>
              <a:gd name="connsiteY4446" fmla="*/ 222969 h 4860733"/>
              <a:gd name="connsiteX4447" fmla="*/ 2337658 w 4853691"/>
              <a:gd name="connsiteY4447" fmla="*/ 232358 h 4860733"/>
              <a:gd name="connsiteX4448" fmla="*/ 2349394 w 4853691"/>
              <a:gd name="connsiteY4448" fmla="*/ 246440 h 4860733"/>
              <a:gd name="connsiteX4449" fmla="*/ 2354088 w 4853691"/>
              <a:gd name="connsiteY4449" fmla="*/ 251134 h 4860733"/>
              <a:gd name="connsiteX4450" fmla="*/ 2344699 w 4853691"/>
              <a:gd name="connsiteY4450" fmla="*/ 251134 h 4860733"/>
              <a:gd name="connsiteX4451" fmla="*/ 2304800 w 4853691"/>
              <a:gd name="connsiteY4451" fmla="*/ 246440 h 4860733"/>
              <a:gd name="connsiteX4452" fmla="*/ 2283676 w 4853691"/>
              <a:gd name="connsiteY4452" fmla="*/ 244093 h 4860733"/>
              <a:gd name="connsiteX4453" fmla="*/ 2234388 w 4853691"/>
              <a:gd name="connsiteY4453" fmla="*/ 239399 h 4860733"/>
              <a:gd name="connsiteX4454" fmla="*/ 2210918 w 4853691"/>
              <a:gd name="connsiteY4454" fmla="*/ 239399 h 4860733"/>
              <a:gd name="connsiteX4455" fmla="*/ 2163977 w 4853691"/>
              <a:gd name="connsiteY4455" fmla="*/ 237052 h 4860733"/>
              <a:gd name="connsiteX4456" fmla="*/ 2093565 w 4853691"/>
              <a:gd name="connsiteY4456" fmla="*/ 237052 h 4860733"/>
              <a:gd name="connsiteX4457" fmla="*/ 2039583 w 4853691"/>
              <a:gd name="connsiteY4457" fmla="*/ 237052 h 4860733"/>
              <a:gd name="connsiteX4458" fmla="*/ 2020807 w 4853691"/>
              <a:gd name="connsiteY4458" fmla="*/ 237052 h 4860733"/>
              <a:gd name="connsiteX4459" fmla="*/ 1985601 w 4853691"/>
              <a:gd name="connsiteY4459" fmla="*/ 239399 h 4860733"/>
              <a:gd name="connsiteX4460" fmla="*/ 1964478 w 4853691"/>
              <a:gd name="connsiteY4460" fmla="*/ 241746 h 4860733"/>
              <a:gd name="connsiteX4461" fmla="*/ 1933966 w 4853691"/>
              <a:gd name="connsiteY4461" fmla="*/ 244093 h 4860733"/>
              <a:gd name="connsiteX4462" fmla="*/ 1910496 w 4853691"/>
              <a:gd name="connsiteY4462" fmla="*/ 246440 h 4860733"/>
              <a:gd name="connsiteX4463" fmla="*/ 1882331 w 4853691"/>
              <a:gd name="connsiteY4463" fmla="*/ 248787 h 4860733"/>
              <a:gd name="connsiteX4464" fmla="*/ 1858861 w 4853691"/>
              <a:gd name="connsiteY4464" fmla="*/ 251134 h 4860733"/>
              <a:gd name="connsiteX4465" fmla="*/ 1830696 w 4853691"/>
              <a:gd name="connsiteY4465" fmla="*/ 253481 h 4860733"/>
              <a:gd name="connsiteX4466" fmla="*/ 1807226 w 4853691"/>
              <a:gd name="connsiteY4466" fmla="*/ 255828 h 4860733"/>
              <a:gd name="connsiteX4467" fmla="*/ 1779061 w 4853691"/>
              <a:gd name="connsiteY4467" fmla="*/ 260522 h 4860733"/>
              <a:gd name="connsiteX4468" fmla="*/ 1755591 w 4853691"/>
              <a:gd name="connsiteY4468" fmla="*/ 265216 h 4860733"/>
              <a:gd name="connsiteX4469" fmla="*/ 1729773 w 4853691"/>
              <a:gd name="connsiteY4469" fmla="*/ 269910 h 4860733"/>
              <a:gd name="connsiteX4470" fmla="*/ 1706303 w 4853691"/>
              <a:gd name="connsiteY4470" fmla="*/ 274604 h 4860733"/>
              <a:gd name="connsiteX4471" fmla="*/ 1694567 w 4853691"/>
              <a:gd name="connsiteY4471" fmla="*/ 276951 h 4860733"/>
              <a:gd name="connsiteX4472" fmla="*/ 1694567 w 4853691"/>
              <a:gd name="connsiteY4472" fmla="*/ 274604 h 4860733"/>
              <a:gd name="connsiteX4473" fmla="*/ 1708650 w 4853691"/>
              <a:gd name="connsiteY4473" fmla="*/ 269910 h 4860733"/>
              <a:gd name="connsiteX4474" fmla="*/ 1722732 w 4853691"/>
              <a:gd name="connsiteY4474" fmla="*/ 258175 h 4860733"/>
              <a:gd name="connsiteX4475" fmla="*/ 2386946 w 4853691"/>
              <a:gd name="connsiteY4475" fmla="*/ 227664 h 4860733"/>
              <a:gd name="connsiteX4476" fmla="*/ 2398681 w 4853691"/>
              <a:gd name="connsiteY4476" fmla="*/ 201846 h 4860733"/>
              <a:gd name="connsiteX4477" fmla="*/ 2401029 w 4853691"/>
              <a:gd name="connsiteY4477" fmla="*/ 197152 h 4860733"/>
              <a:gd name="connsiteX4478" fmla="*/ 2412764 w 4853691"/>
              <a:gd name="connsiteY4478" fmla="*/ 178376 h 4860733"/>
              <a:gd name="connsiteX4479" fmla="*/ 2415111 w 4853691"/>
              <a:gd name="connsiteY4479" fmla="*/ 173681 h 4860733"/>
              <a:gd name="connsiteX4480" fmla="*/ 2417458 w 4853691"/>
              <a:gd name="connsiteY4480" fmla="*/ 180723 h 4860733"/>
              <a:gd name="connsiteX4481" fmla="*/ 2422152 w 4853691"/>
              <a:gd name="connsiteY4481" fmla="*/ 194805 h 4860733"/>
              <a:gd name="connsiteX4482" fmla="*/ 2424499 w 4853691"/>
              <a:gd name="connsiteY4482" fmla="*/ 204193 h 4860733"/>
              <a:gd name="connsiteX4483" fmla="*/ 2405723 w 4853691"/>
              <a:gd name="connsiteY4483" fmla="*/ 225316 h 4860733"/>
              <a:gd name="connsiteX4484" fmla="*/ 2408070 w 4853691"/>
              <a:gd name="connsiteY4484" fmla="*/ 234705 h 4860733"/>
              <a:gd name="connsiteX4485" fmla="*/ 2398681 w 4853691"/>
              <a:gd name="connsiteY4485" fmla="*/ 239399 h 4860733"/>
              <a:gd name="connsiteX4486" fmla="*/ 2393987 w 4853691"/>
              <a:gd name="connsiteY4486" fmla="*/ 244093 h 4860733"/>
              <a:gd name="connsiteX4487" fmla="*/ 2391640 w 4853691"/>
              <a:gd name="connsiteY4487" fmla="*/ 246440 h 4860733"/>
              <a:gd name="connsiteX4488" fmla="*/ 2384599 w 4853691"/>
              <a:gd name="connsiteY4488" fmla="*/ 239399 h 4860733"/>
              <a:gd name="connsiteX4489" fmla="*/ 2386946 w 4853691"/>
              <a:gd name="connsiteY4489" fmla="*/ 237052 h 4860733"/>
              <a:gd name="connsiteX4490" fmla="*/ 2386946 w 4853691"/>
              <a:gd name="connsiteY4490" fmla="*/ 227664 h 4860733"/>
              <a:gd name="connsiteX4491" fmla="*/ 2412764 w 4853691"/>
              <a:gd name="connsiteY4491" fmla="*/ 157252 h 4860733"/>
              <a:gd name="connsiteX4492" fmla="*/ 2408070 w 4853691"/>
              <a:gd name="connsiteY4492" fmla="*/ 145517 h 4860733"/>
              <a:gd name="connsiteX4493" fmla="*/ 2403376 w 4853691"/>
              <a:gd name="connsiteY4493" fmla="*/ 133782 h 4860733"/>
              <a:gd name="connsiteX4494" fmla="*/ 2398681 w 4853691"/>
              <a:gd name="connsiteY4494" fmla="*/ 122046 h 4860733"/>
              <a:gd name="connsiteX4495" fmla="*/ 2393987 w 4853691"/>
              <a:gd name="connsiteY4495" fmla="*/ 110311 h 4860733"/>
              <a:gd name="connsiteX4496" fmla="*/ 2389293 w 4853691"/>
              <a:gd name="connsiteY4496" fmla="*/ 100923 h 4860733"/>
              <a:gd name="connsiteX4497" fmla="*/ 2384599 w 4853691"/>
              <a:gd name="connsiteY4497" fmla="*/ 91535 h 4860733"/>
              <a:gd name="connsiteX4498" fmla="*/ 2382252 w 4853691"/>
              <a:gd name="connsiteY4498" fmla="*/ 89188 h 4860733"/>
              <a:gd name="connsiteX4499" fmla="*/ 2401029 w 4853691"/>
              <a:gd name="connsiteY4499" fmla="*/ 86841 h 4860733"/>
              <a:gd name="connsiteX4500" fmla="*/ 2422152 w 4853691"/>
              <a:gd name="connsiteY4500" fmla="*/ 84494 h 4860733"/>
              <a:gd name="connsiteX4501" fmla="*/ 2450317 w 4853691"/>
              <a:gd name="connsiteY4501" fmla="*/ 82147 h 4860733"/>
              <a:gd name="connsiteX4502" fmla="*/ 2455011 w 4853691"/>
              <a:gd name="connsiteY4502" fmla="*/ 82147 h 4860733"/>
              <a:gd name="connsiteX4503" fmla="*/ 2459705 w 4853691"/>
              <a:gd name="connsiteY4503" fmla="*/ 93882 h 4860733"/>
              <a:gd name="connsiteX4504" fmla="*/ 2457358 w 4853691"/>
              <a:gd name="connsiteY4504" fmla="*/ 96229 h 4860733"/>
              <a:gd name="connsiteX4505" fmla="*/ 2450317 w 4853691"/>
              <a:gd name="connsiteY4505" fmla="*/ 105617 h 4860733"/>
              <a:gd name="connsiteX4506" fmla="*/ 2443275 w 4853691"/>
              <a:gd name="connsiteY4506" fmla="*/ 112658 h 4860733"/>
              <a:gd name="connsiteX4507" fmla="*/ 2436234 w 4853691"/>
              <a:gd name="connsiteY4507" fmla="*/ 122046 h 4860733"/>
              <a:gd name="connsiteX4508" fmla="*/ 2429193 w 4853691"/>
              <a:gd name="connsiteY4508" fmla="*/ 131435 h 4860733"/>
              <a:gd name="connsiteX4509" fmla="*/ 2422152 w 4853691"/>
              <a:gd name="connsiteY4509" fmla="*/ 143170 h 4860733"/>
              <a:gd name="connsiteX4510" fmla="*/ 2415111 w 4853691"/>
              <a:gd name="connsiteY4510" fmla="*/ 152558 h 4860733"/>
              <a:gd name="connsiteX4511" fmla="*/ 2408070 w 4853691"/>
              <a:gd name="connsiteY4511" fmla="*/ 164293 h 4860733"/>
              <a:gd name="connsiteX4512" fmla="*/ 2405723 w 4853691"/>
              <a:gd name="connsiteY4512" fmla="*/ 166640 h 4860733"/>
              <a:gd name="connsiteX4513" fmla="*/ 2405723 w 4853691"/>
              <a:gd name="connsiteY4513" fmla="*/ 166640 h 4860733"/>
              <a:gd name="connsiteX4514" fmla="*/ 2412764 w 4853691"/>
              <a:gd name="connsiteY4514" fmla="*/ 157252 h 4860733"/>
              <a:gd name="connsiteX4515" fmla="*/ 2518381 w 4853691"/>
              <a:gd name="connsiteY4515" fmla="*/ 103270 h 4860733"/>
              <a:gd name="connsiteX4516" fmla="*/ 2579404 w 4853691"/>
              <a:gd name="connsiteY4516" fmla="*/ 143170 h 4860733"/>
              <a:gd name="connsiteX4517" fmla="*/ 2586445 w 4853691"/>
              <a:gd name="connsiteY4517" fmla="*/ 147864 h 4860733"/>
              <a:gd name="connsiteX4518" fmla="*/ 2605222 w 4853691"/>
              <a:gd name="connsiteY4518" fmla="*/ 161946 h 4860733"/>
              <a:gd name="connsiteX4519" fmla="*/ 2614610 w 4853691"/>
              <a:gd name="connsiteY4519" fmla="*/ 168987 h 4860733"/>
              <a:gd name="connsiteX4520" fmla="*/ 2633386 w 4853691"/>
              <a:gd name="connsiteY4520" fmla="*/ 183070 h 4860733"/>
              <a:gd name="connsiteX4521" fmla="*/ 2642774 w 4853691"/>
              <a:gd name="connsiteY4521" fmla="*/ 190111 h 4860733"/>
              <a:gd name="connsiteX4522" fmla="*/ 2661551 w 4853691"/>
              <a:gd name="connsiteY4522" fmla="*/ 204193 h 4860733"/>
              <a:gd name="connsiteX4523" fmla="*/ 2670939 w 4853691"/>
              <a:gd name="connsiteY4523" fmla="*/ 213581 h 4860733"/>
              <a:gd name="connsiteX4524" fmla="*/ 2685021 w 4853691"/>
              <a:gd name="connsiteY4524" fmla="*/ 225316 h 4860733"/>
              <a:gd name="connsiteX4525" fmla="*/ 2680327 w 4853691"/>
              <a:gd name="connsiteY4525" fmla="*/ 234705 h 4860733"/>
              <a:gd name="connsiteX4526" fmla="*/ 2668592 w 4853691"/>
              <a:gd name="connsiteY4526" fmla="*/ 234705 h 4860733"/>
              <a:gd name="connsiteX4527" fmla="*/ 2631039 w 4853691"/>
              <a:gd name="connsiteY4527" fmla="*/ 230011 h 4860733"/>
              <a:gd name="connsiteX4528" fmla="*/ 2588792 w 4853691"/>
              <a:gd name="connsiteY4528" fmla="*/ 227664 h 4860733"/>
              <a:gd name="connsiteX4529" fmla="*/ 2562975 w 4853691"/>
              <a:gd name="connsiteY4529" fmla="*/ 225316 h 4860733"/>
              <a:gd name="connsiteX4530" fmla="*/ 2494910 w 4853691"/>
              <a:gd name="connsiteY4530" fmla="*/ 222969 h 4860733"/>
              <a:gd name="connsiteX4531" fmla="*/ 2480828 w 4853691"/>
              <a:gd name="connsiteY4531" fmla="*/ 222969 h 4860733"/>
              <a:gd name="connsiteX4532" fmla="*/ 2447970 w 4853691"/>
              <a:gd name="connsiteY4532" fmla="*/ 222969 h 4860733"/>
              <a:gd name="connsiteX4533" fmla="*/ 2433887 w 4853691"/>
              <a:gd name="connsiteY4533" fmla="*/ 204193 h 4860733"/>
              <a:gd name="connsiteX4534" fmla="*/ 2433887 w 4853691"/>
              <a:gd name="connsiteY4534" fmla="*/ 201846 h 4860733"/>
              <a:gd name="connsiteX4535" fmla="*/ 2438581 w 4853691"/>
              <a:gd name="connsiteY4535" fmla="*/ 187764 h 4860733"/>
              <a:gd name="connsiteX4536" fmla="*/ 2440928 w 4853691"/>
              <a:gd name="connsiteY4536" fmla="*/ 180723 h 4860733"/>
              <a:gd name="connsiteX4537" fmla="*/ 2445622 w 4853691"/>
              <a:gd name="connsiteY4537" fmla="*/ 166640 h 4860733"/>
              <a:gd name="connsiteX4538" fmla="*/ 2447970 w 4853691"/>
              <a:gd name="connsiteY4538" fmla="*/ 161946 h 4860733"/>
              <a:gd name="connsiteX4539" fmla="*/ 2455011 w 4853691"/>
              <a:gd name="connsiteY4539" fmla="*/ 143170 h 4860733"/>
              <a:gd name="connsiteX4540" fmla="*/ 2457358 w 4853691"/>
              <a:gd name="connsiteY4540" fmla="*/ 136129 h 4860733"/>
              <a:gd name="connsiteX4541" fmla="*/ 2462052 w 4853691"/>
              <a:gd name="connsiteY4541" fmla="*/ 126741 h 4860733"/>
              <a:gd name="connsiteX4542" fmla="*/ 2466746 w 4853691"/>
              <a:gd name="connsiteY4542" fmla="*/ 117352 h 4860733"/>
              <a:gd name="connsiteX4543" fmla="*/ 2469093 w 4853691"/>
              <a:gd name="connsiteY4543" fmla="*/ 112658 h 4860733"/>
              <a:gd name="connsiteX4544" fmla="*/ 2473787 w 4853691"/>
              <a:gd name="connsiteY4544" fmla="*/ 103270 h 4860733"/>
              <a:gd name="connsiteX4545" fmla="*/ 2473787 w 4853691"/>
              <a:gd name="connsiteY4545" fmla="*/ 103270 h 4860733"/>
              <a:gd name="connsiteX4546" fmla="*/ 2483175 w 4853691"/>
              <a:gd name="connsiteY4546" fmla="*/ 105617 h 4860733"/>
              <a:gd name="connsiteX4547" fmla="*/ 2499605 w 4853691"/>
              <a:gd name="connsiteY4547" fmla="*/ 96229 h 4860733"/>
              <a:gd name="connsiteX4548" fmla="*/ 2508993 w 4853691"/>
              <a:gd name="connsiteY4548" fmla="*/ 100923 h 4860733"/>
              <a:gd name="connsiteX4549" fmla="*/ 2518381 w 4853691"/>
              <a:gd name="connsiteY4549" fmla="*/ 103270 h 4860733"/>
              <a:gd name="connsiteX4550" fmla="*/ 2743697 w 4853691"/>
              <a:gd name="connsiteY4550" fmla="*/ 213581 h 4860733"/>
              <a:gd name="connsiteX4551" fmla="*/ 2771862 w 4853691"/>
              <a:gd name="connsiteY4551" fmla="*/ 197152 h 4860733"/>
              <a:gd name="connsiteX4552" fmla="*/ 2785944 w 4853691"/>
              <a:gd name="connsiteY4552" fmla="*/ 190111 h 4860733"/>
              <a:gd name="connsiteX4553" fmla="*/ 2818803 w 4853691"/>
              <a:gd name="connsiteY4553" fmla="*/ 176028 h 4860733"/>
              <a:gd name="connsiteX4554" fmla="*/ 2830538 w 4853691"/>
              <a:gd name="connsiteY4554" fmla="*/ 171334 h 4860733"/>
              <a:gd name="connsiteX4555" fmla="*/ 2872785 w 4853691"/>
              <a:gd name="connsiteY4555" fmla="*/ 154905 h 4860733"/>
              <a:gd name="connsiteX4556" fmla="*/ 2882173 w 4853691"/>
              <a:gd name="connsiteY4556" fmla="*/ 152558 h 4860733"/>
              <a:gd name="connsiteX4557" fmla="*/ 2898602 w 4853691"/>
              <a:gd name="connsiteY4557" fmla="*/ 147864 h 4860733"/>
              <a:gd name="connsiteX4558" fmla="*/ 2907991 w 4853691"/>
              <a:gd name="connsiteY4558" fmla="*/ 150211 h 4860733"/>
              <a:gd name="connsiteX4559" fmla="*/ 2959626 w 4853691"/>
              <a:gd name="connsiteY4559" fmla="*/ 168987 h 4860733"/>
              <a:gd name="connsiteX4560" fmla="*/ 2978402 w 4853691"/>
              <a:gd name="connsiteY4560" fmla="*/ 178376 h 4860733"/>
              <a:gd name="connsiteX4561" fmla="*/ 3018302 w 4853691"/>
              <a:gd name="connsiteY4561" fmla="*/ 194805 h 4860733"/>
              <a:gd name="connsiteX4562" fmla="*/ 3018302 w 4853691"/>
              <a:gd name="connsiteY4562" fmla="*/ 197152 h 4860733"/>
              <a:gd name="connsiteX4563" fmla="*/ 3015955 w 4853691"/>
              <a:gd name="connsiteY4563" fmla="*/ 201846 h 4860733"/>
              <a:gd name="connsiteX4564" fmla="*/ 3013608 w 4853691"/>
              <a:gd name="connsiteY4564" fmla="*/ 213581 h 4860733"/>
              <a:gd name="connsiteX4565" fmla="*/ 3013608 w 4853691"/>
              <a:gd name="connsiteY4565" fmla="*/ 218275 h 4860733"/>
              <a:gd name="connsiteX4566" fmla="*/ 3011261 w 4853691"/>
              <a:gd name="connsiteY4566" fmla="*/ 234705 h 4860733"/>
              <a:gd name="connsiteX4567" fmla="*/ 3011261 w 4853691"/>
              <a:gd name="connsiteY4567" fmla="*/ 237052 h 4860733"/>
              <a:gd name="connsiteX4568" fmla="*/ 2997178 w 4853691"/>
              <a:gd name="connsiteY4568" fmla="*/ 330934 h 4860733"/>
              <a:gd name="connsiteX4569" fmla="*/ 2997178 w 4853691"/>
              <a:gd name="connsiteY4569" fmla="*/ 333281 h 4860733"/>
              <a:gd name="connsiteX4570" fmla="*/ 2994831 w 4853691"/>
              <a:gd name="connsiteY4570" fmla="*/ 349710 h 4860733"/>
              <a:gd name="connsiteX4571" fmla="*/ 2992484 w 4853691"/>
              <a:gd name="connsiteY4571" fmla="*/ 361445 h 4860733"/>
              <a:gd name="connsiteX4572" fmla="*/ 2992484 w 4853691"/>
              <a:gd name="connsiteY4572" fmla="*/ 370833 h 4860733"/>
              <a:gd name="connsiteX4573" fmla="*/ 2959626 w 4853691"/>
              <a:gd name="connsiteY4573" fmla="*/ 370833 h 4860733"/>
              <a:gd name="connsiteX4574" fmla="*/ 2957279 w 4853691"/>
              <a:gd name="connsiteY4574" fmla="*/ 370833 h 4860733"/>
              <a:gd name="connsiteX4575" fmla="*/ 2922073 w 4853691"/>
              <a:gd name="connsiteY4575" fmla="*/ 349710 h 4860733"/>
              <a:gd name="connsiteX4576" fmla="*/ 2882173 w 4853691"/>
              <a:gd name="connsiteY4576" fmla="*/ 326239 h 4860733"/>
              <a:gd name="connsiteX4577" fmla="*/ 2832885 w 4853691"/>
              <a:gd name="connsiteY4577" fmla="*/ 298075 h 4860733"/>
              <a:gd name="connsiteX4578" fmla="*/ 2783597 w 4853691"/>
              <a:gd name="connsiteY4578" fmla="*/ 272257 h 4860733"/>
              <a:gd name="connsiteX4579" fmla="*/ 2762474 w 4853691"/>
              <a:gd name="connsiteY4579" fmla="*/ 262869 h 4860733"/>
              <a:gd name="connsiteX4580" fmla="*/ 2731962 w 4853691"/>
              <a:gd name="connsiteY4580" fmla="*/ 248787 h 4860733"/>
              <a:gd name="connsiteX4581" fmla="*/ 2734309 w 4853691"/>
              <a:gd name="connsiteY4581" fmla="*/ 241746 h 4860733"/>
              <a:gd name="connsiteX4582" fmla="*/ 2731962 w 4853691"/>
              <a:gd name="connsiteY4582" fmla="*/ 232358 h 4860733"/>
              <a:gd name="connsiteX4583" fmla="*/ 2741350 w 4853691"/>
              <a:gd name="connsiteY4583" fmla="*/ 225316 h 4860733"/>
              <a:gd name="connsiteX4584" fmla="*/ 2743697 w 4853691"/>
              <a:gd name="connsiteY4584" fmla="*/ 213581 h 4860733"/>
              <a:gd name="connsiteX4585" fmla="*/ 3041772 w 4853691"/>
              <a:gd name="connsiteY4585" fmla="*/ 208887 h 4860733"/>
              <a:gd name="connsiteX4586" fmla="*/ 3088713 w 4853691"/>
              <a:gd name="connsiteY4586" fmla="*/ 230011 h 4860733"/>
              <a:gd name="connsiteX4587" fmla="*/ 3112184 w 4853691"/>
              <a:gd name="connsiteY4587" fmla="*/ 241746 h 4860733"/>
              <a:gd name="connsiteX4588" fmla="*/ 3156778 w 4853691"/>
              <a:gd name="connsiteY4588" fmla="*/ 262869 h 4860733"/>
              <a:gd name="connsiteX4589" fmla="*/ 3180248 w 4853691"/>
              <a:gd name="connsiteY4589" fmla="*/ 276951 h 4860733"/>
              <a:gd name="connsiteX4590" fmla="*/ 3222495 w 4853691"/>
              <a:gd name="connsiteY4590" fmla="*/ 300422 h 4860733"/>
              <a:gd name="connsiteX4591" fmla="*/ 3234230 w 4853691"/>
              <a:gd name="connsiteY4591" fmla="*/ 307463 h 4860733"/>
              <a:gd name="connsiteX4592" fmla="*/ 3222495 w 4853691"/>
              <a:gd name="connsiteY4592" fmla="*/ 309810 h 4860733"/>
              <a:gd name="connsiteX4593" fmla="*/ 3201371 w 4853691"/>
              <a:gd name="connsiteY4593" fmla="*/ 314504 h 4860733"/>
              <a:gd name="connsiteX4594" fmla="*/ 3173207 w 4853691"/>
              <a:gd name="connsiteY4594" fmla="*/ 321545 h 4860733"/>
              <a:gd name="connsiteX4595" fmla="*/ 3152083 w 4853691"/>
              <a:gd name="connsiteY4595" fmla="*/ 328586 h 4860733"/>
              <a:gd name="connsiteX4596" fmla="*/ 3126266 w 4853691"/>
              <a:gd name="connsiteY4596" fmla="*/ 335628 h 4860733"/>
              <a:gd name="connsiteX4597" fmla="*/ 3105143 w 4853691"/>
              <a:gd name="connsiteY4597" fmla="*/ 342669 h 4860733"/>
              <a:gd name="connsiteX4598" fmla="*/ 3079325 w 4853691"/>
              <a:gd name="connsiteY4598" fmla="*/ 352057 h 4860733"/>
              <a:gd name="connsiteX4599" fmla="*/ 3058202 w 4853691"/>
              <a:gd name="connsiteY4599" fmla="*/ 361445 h 4860733"/>
              <a:gd name="connsiteX4600" fmla="*/ 3032384 w 4853691"/>
              <a:gd name="connsiteY4600" fmla="*/ 373180 h 4860733"/>
              <a:gd name="connsiteX4601" fmla="*/ 3025343 w 4853691"/>
              <a:gd name="connsiteY4601" fmla="*/ 375527 h 4860733"/>
              <a:gd name="connsiteX4602" fmla="*/ 3013608 w 4853691"/>
              <a:gd name="connsiteY4602" fmla="*/ 375527 h 4860733"/>
              <a:gd name="connsiteX4603" fmla="*/ 2987790 w 4853691"/>
              <a:gd name="connsiteY4603" fmla="*/ 375527 h 4860733"/>
              <a:gd name="connsiteX4604" fmla="*/ 3013608 w 4853691"/>
              <a:gd name="connsiteY4604" fmla="*/ 206540 h 4860733"/>
              <a:gd name="connsiteX4605" fmla="*/ 3015955 w 4853691"/>
              <a:gd name="connsiteY4605" fmla="*/ 199499 h 4860733"/>
              <a:gd name="connsiteX4606" fmla="*/ 3015955 w 4853691"/>
              <a:gd name="connsiteY4606" fmla="*/ 199499 h 4860733"/>
              <a:gd name="connsiteX4607" fmla="*/ 3022996 w 4853691"/>
              <a:gd name="connsiteY4607" fmla="*/ 201846 h 4860733"/>
              <a:gd name="connsiteX4608" fmla="*/ 3041772 w 4853691"/>
              <a:gd name="connsiteY4608" fmla="*/ 208887 h 4860733"/>
              <a:gd name="connsiteX4609" fmla="*/ 3269436 w 4853691"/>
              <a:gd name="connsiteY4609" fmla="*/ 300422 h 4860733"/>
              <a:gd name="connsiteX4610" fmla="*/ 3302294 w 4853691"/>
              <a:gd name="connsiteY4610" fmla="*/ 298075 h 4860733"/>
              <a:gd name="connsiteX4611" fmla="*/ 3316377 w 4853691"/>
              <a:gd name="connsiteY4611" fmla="*/ 295728 h 4860733"/>
              <a:gd name="connsiteX4612" fmla="*/ 3339847 w 4853691"/>
              <a:gd name="connsiteY4612" fmla="*/ 295728 h 4860733"/>
              <a:gd name="connsiteX4613" fmla="*/ 3339847 w 4853691"/>
              <a:gd name="connsiteY4613" fmla="*/ 295728 h 4860733"/>
              <a:gd name="connsiteX4614" fmla="*/ 3356276 w 4853691"/>
              <a:gd name="connsiteY4614" fmla="*/ 319198 h 4860733"/>
              <a:gd name="connsiteX4615" fmla="*/ 3363318 w 4853691"/>
              <a:gd name="connsiteY4615" fmla="*/ 328586 h 4860733"/>
              <a:gd name="connsiteX4616" fmla="*/ 3375053 w 4853691"/>
              <a:gd name="connsiteY4616" fmla="*/ 347363 h 4860733"/>
              <a:gd name="connsiteX4617" fmla="*/ 3382094 w 4853691"/>
              <a:gd name="connsiteY4617" fmla="*/ 359098 h 4860733"/>
              <a:gd name="connsiteX4618" fmla="*/ 3393829 w 4853691"/>
              <a:gd name="connsiteY4618" fmla="*/ 377874 h 4860733"/>
              <a:gd name="connsiteX4619" fmla="*/ 3400870 w 4853691"/>
              <a:gd name="connsiteY4619" fmla="*/ 389610 h 4860733"/>
              <a:gd name="connsiteX4620" fmla="*/ 3410259 w 4853691"/>
              <a:gd name="connsiteY4620" fmla="*/ 406039 h 4860733"/>
              <a:gd name="connsiteX4621" fmla="*/ 3405565 w 4853691"/>
              <a:gd name="connsiteY4621" fmla="*/ 410733 h 4860733"/>
              <a:gd name="connsiteX4622" fmla="*/ 3377400 w 4853691"/>
              <a:gd name="connsiteY4622" fmla="*/ 391957 h 4860733"/>
              <a:gd name="connsiteX4623" fmla="*/ 3356276 w 4853691"/>
              <a:gd name="connsiteY4623" fmla="*/ 377874 h 4860733"/>
              <a:gd name="connsiteX4624" fmla="*/ 3314030 w 4853691"/>
              <a:gd name="connsiteY4624" fmla="*/ 352057 h 4860733"/>
              <a:gd name="connsiteX4625" fmla="*/ 3290559 w 4853691"/>
              <a:gd name="connsiteY4625" fmla="*/ 337975 h 4860733"/>
              <a:gd name="connsiteX4626" fmla="*/ 3250659 w 4853691"/>
              <a:gd name="connsiteY4626" fmla="*/ 314504 h 4860733"/>
              <a:gd name="connsiteX4627" fmla="*/ 3234230 w 4853691"/>
              <a:gd name="connsiteY4627" fmla="*/ 305116 h 4860733"/>
              <a:gd name="connsiteX4628" fmla="*/ 3248312 w 4853691"/>
              <a:gd name="connsiteY4628" fmla="*/ 302769 h 4860733"/>
              <a:gd name="connsiteX4629" fmla="*/ 3269436 w 4853691"/>
              <a:gd name="connsiteY4629" fmla="*/ 300422 h 4860733"/>
              <a:gd name="connsiteX4630" fmla="*/ 3480670 w 4853691"/>
              <a:gd name="connsiteY4630" fmla="*/ 436551 h 4860733"/>
              <a:gd name="connsiteX4631" fmla="*/ 3515876 w 4853691"/>
              <a:gd name="connsiteY4631" fmla="*/ 445939 h 4860733"/>
              <a:gd name="connsiteX4632" fmla="*/ 3562817 w 4853691"/>
              <a:gd name="connsiteY4632" fmla="*/ 457674 h 4860733"/>
              <a:gd name="connsiteX4633" fmla="*/ 3590981 w 4853691"/>
              <a:gd name="connsiteY4633" fmla="*/ 464715 h 4860733"/>
              <a:gd name="connsiteX4634" fmla="*/ 3616799 w 4853691"/>
              <a:gd name="connsiteY4634" fmla="*/ 471756 h 4860733"/>
              <a:gd name="connsiteX4635" fmla="*/ 3628534 w 4853691"/>
              <a:gd name="connsiteY4635" fmla="*/ 474103 h 4860733"/>
              <a:gd name="connsiteX4636" fmla="*/ 3628534 w 4853691"/>
              <a:gd name="connsiteY4636" fmla="*/ 478797 h 4860733"/>
              <a:gd name="connsiteX4637" fmla="*/ 3633228 w 4853691"/>
              <a:gd name="connsiteY4637" fmla="*/ 490533 h 4860733"/>
              <a:gd name="connsiteX4638" fmla="*/ 3630881 w 4853691"/>
              <a:gd name="connsiteY4638" fmla="*/ 492880 h 4860733"/>
              <a:gd name="connsiteX4639" fmla="*/ 3623840 w 4853691"/>
              <a:gd name="connsiteY4639" fmla="*/ 497574 h 4860733"/>
              <a:gd name="connsiteX4640" fmla="*/ 3616799 w 4853691"/>
              <a:gd name="connsiteY4640" fmla="*/ 504615 h 4860733"/>
              <a:gd name="connsiteX4641" fmla="*/ 3612104 w 4853691"/>
              <a:gd name="connsiteY4641" fmla="*/ 511656 h 4860733"/>
              <a:gd name="connsiteX4642" fmla="*/ 3605064 w 4853691"/>
              <a:gd name="connsiteY4642" fmla="*/ 518697 h 4860733"/>
              <a:gd name="connsiteX4643" fmla="*/ 3600369 w 4853691"/>
              <a:gd name="connsiteY4643" fmla="*/ 523391 h 4860733"/>
              <a:gd name="connsiteX4644" fmla="*/ 3598022 w 4853691"/>
              <a:gd name="connsiteY4644" fmla="*/ 525738 h 4860733"/>
              <a:gd name="connsiteX4645" fmla="*/ 3579246 w 4853691"/>
              <a:gd name="connsiteY4645" fmla="*/ 518697 h 4860733"/>
              <a:gd name="connsiteX4646" fmla="*/ 3541693 w 4853691"/>
              <a:gd name="connsiteY4646" fmla="*/ 504615 h 4860733"/>
              <a:gd name="connsiteX4647" fmla="*/ 3483017 w 4853691"/>
              <a:gd name="connsiteY4647" fmla="*/ 485839 h 4860733"/>
              <a:gd name="connsiteX4648" fmla="*/ 3450158 w 4853691"/>
              <a:gd name="connsiteY4648" fmla="*/ 474103 h 4860733"/>
              <a:gd name="connsiteX4649" fmla="*/ 3429035 w 4853691"/>
              <a:gd name="connsiteY4649" fmla="*/ 467062 h 4860733"/>
              <a:gd name="connsiteX4650" fmla="*/ 3429035 w 4853691"/>
              <a:gd name="connsiteY4650" fmla="*/ 452980 h 4860733"/>
              <a:gd name="connsiteX4651" fmla="*/ 3429035 w 4853691"/>
              <a:gd name="connsiteY4651" fmla="*/ 452980 h 4860733"/>
              <a:gd name="connsiteX4652" fmla="*/ 3426688 w 4853691"/>
              <a:gd name="connsiteY4652" fmla="*/ 436551 h 4860733"/>
              <a:gd name="connsiteX4653" fmla="*/ 3443117 w 4853691"/>
              <a:gd name="connsiteY4653" fmla="*/ 422468 h 4860733"/>
              <a:gd name="connsiteX4654" fmla="*/ 3454852 w 4853691"/>
              <a:gd name="connsiteY4654" fmla="*/ 424815 h 4860733"/>
              <a:gd name="connsiteX4655" fmla="*/ 3480670 w 4853691"/>
              <a:gd name="connsiteY4655" fmla="*/ 436551 h 4860733"/>
              <a:gd name="connsiteX4656" fmla="*/ 3705986 w 4853691"/>
              <a:gd name="connsiteY4656" fmla="*/ 516350 h 4860733"/>
              <a:gd name="connsiteX4657" fmla="*/ 3745886 w 4853691"/>
              <a:gd name="connsiteY4657" fmla="*/ 539821 h 4860733"/>
              <a:gd name="connsiteX4658" fmla="*/ 3762316 w 4853691"/>
              <a:gd name="connsiteY4658" fmla="*/ 549209 h 4860733"/>
              <a:gd name="connsiteX4659" fmla="*/ 3795174 w 4853691"/>
              <a:gd name="connsiteY4659" fmla="*/ 570332 h 4860733"/>
              <a:gd name="connsiteX4660" fmla="*/ 3813950 w 4853691"/>
              <a:gd name="connsiteY4660" fmla="*/ 582068 h 4860733"/>
              <a:gd name="connsiteX4661" fmla="*/ 3844462 w 4853691"/>
              <a:gd name="connsiteY4661" fmla="*/ 600844 h 4860733"/>
              <a:gd name="connsiteX4662" fmla="*/ 3863239 w 4853691"/>
              <a:gd name="connsiteY4662" fmla="*/ 612579 h 4860733"/>
              <a:gd name="connsiteX4663" fmla="*/ 3891403 w 4853691"/>
              <a:gd name="connsiteY4663" fmla="*/ 631355 h 4860733"/>
              <a:gd name="connsiteX4664" fmla="*/ 3910180 w 4853691"/>
              <a:gd name="connsiteY4664" fmla="*/ 645438 h 4860733"/>
              <a:gd name="connsiteX4665" fmla="*/ 3938344 w 4853691"/>
              <a:gd name="connsiteY4665" fmla="*/ 664214 h 4860733"/>
              <a:gd name="connsiteX4666" fmla="*/ 3938344 w 4853691"/>
              <a:gd name="connsiteY4666" fmla="*/ 664214 h 4860733"/>
              <a:gd name="connsiteX4667" fmla="*/ 3928956 w 4853691"/>
              <a:gd name="connsiteY4667" fmla="*/ 659520 h 4860733"/>
              <a:gd name="connsiteX4668" fmla="*/ 3910180 w 4853691"/>
              <a:gd name="connsiteY4668" fmla="*/ 650132 h 4860733"/>
              <a:gd name="connsiteX4669" fmla="*/ 3896097 w 4853691"/>
              <a:gd name="connsiteY4669" fmla="*/ 643091 h 4860733"/>
              <a:gd name="connsiteX4670" fmla="*/ 3874974 w 4853691"/>
              <a:gd name="connsiteY4670" fmla="*/ 633703 h 4860733"/>
              <a:gd name="connsiteX4671" fmla="*/ 3860891 w 4853691"/>
              <a:gd name="connsiteY4671" fmla="*/ 626661 h 4860733"/>
              <a:gd name="connsiteX4672" fmla="*/ 3839768 w 4853691"/>
              <a:gd name="connsiteY4672" fmla="*/ 617273 h 4860733"/>
              <a:gd name="connsiteX4673" fmla="*/ 3825686 w 4853691"/>
              <a:gd name="connsiteY4673" fmla="*/ 612579 h 4860733"/>
              <a:gd name="connsiteX4674" fmla="*/ 3799868 w 4853691"/>
              <a:gd name="connsiteY4674" fmla="*/ 603191 h 4860733"/>
              <a:gd name="connsiteX4675" fmla="*/ 3790480 w 4853691"/>
              <a:gd name="connsiteY4675" fmla="*/ 598497 h 4860733"/>
              <a:gd name="connsiteX4676" fmla="*/ 3757622 w 4853691"/>
              <a:gd name="connsiteY4676" fmla="*/ 589109 h 4860733"/>
              <a:gd name="connsiteX4677" fmla="*/ 3752927 w 4853691"/>
              <a:gd name="connsiteY4677" fmla="*/ 589109 h 4860733"/>
              <a:gd name="connsiteX4678" fmla="*/ 3736498 w 4853691"/>
              <a:gd name="connsiteY4678" fmla="*/ 584415 h 4860733"/>
              <a:gd name="connsiteX4679" fmla="*/ 3736498 w 4853691"/>
              <a:gd name="connsiteY4679" fmla="*/ 579720 h 4860733"/>
              <a:gd name="connsiteX4680" fmla="*/ 3715375 w 4853691"/>
              <a:gd name="connsiteY4680" fmla="*/ 558597 h 4860733"/>
              <a:gd name="connsiteX4681" fmla="*/ 3705986 w 4853691"/>
              <a:gd name="connsiteY4681" fmla="*/ 560944 h 4860733"/>
              <a:gd name="connsiteX4682" fmla="*/ 3687210 w 4853691"/>
              <a:gd name="connsiteY4682" fmla="*/ 535127 h 4860733"/>
              <a:gd name="connsiteX4683" fmla="*/ 3687210 w 4853691"/>
              <a:gd name="connsiteY4683" fmla="*/ 535127 h 4860733"/>
              <a:gd name="connsiteX4684" fmla="*/ 3659045 w 4853691"/>
              <a:gd name="connsiteY4684" fmla="*/ 495227 h 4860733"/>
              <a:gd name="connsiteX4685" fmla="*/ 3659045 w 4853691"/>
              <a:gd name="connsiteY4685" fmla="*/ 495227 h 4860733"/>
              <a:gd name="connsiteX4686" fmla="*/ 3666086 w 4853691"/>
              <a:gd name="connsiteY4686" fmla="*/ 488186 h 4860733"/>
              <a:gd name="connsiteX4687" fmla="*/ 3698945 w 4853691"/>
              <a:gd name="connsiteY4687" fmla="*/ 506962 h 4860733"/>
              <a:gd name="connsiteX4688" fmla="*/ 3705986 w 4853691"/>
              <a:gd name="connsiteY4688" fmla="*/ 516350 h 4860733"/>
              <a:gd name="connsiteX4689" fmla="*/ 3980591 w 4853691"/>
              <a:gd name="connsiteY4689" fmla="*/ 692379 h 4860733"/>
              <a:gd name="connsiteX4690" fmla="*/ 3994673 w 4853691"/>
              <a:gd name="connsiteY4690" fmla="*/ 701767 h 4860733"/>
              <a:gd name="connsiteX4691" fmla="*/ 4013449 w 4853691"/>
              <a:gd name="connsiteY4691" fmla="*/ 713502 h 4860733"/>
              <a:gd name="connsiteX4692" fmla="*/ 4027532 w 4853691"/>
              <a:gd name="connsiteY4692" fmla="*/ 722890 h 4860733"/>
              <a:gd name="connsiteX4693" fmla="*/ 4046308 w 4853691"/>
              <a:gd name="connsiteY4693" fmla="*/ 734626 h 4860733"/>
              <a:gd name="connsiteX4694" fmla="*/ 4060390 w 4853691"/>
              <a:gd name="connsiteY4694" fmla="*/ 744014 h 4860733"/>
              <a:gd name="connsiteX4695" fmla="*/ 4079167 w 4853691"/>
              <a:gd name="connsiteY4695" fmla="*/ 755749 h 4860733"/>
              <a:gd name="connsiteX4696" fmla="*/ 4093249 w 4853691"/>
              <a:gd name="connsiteY4696" fmla="*/ 765137 h 4860733"/>
              <a:gd name="connsiteX4697" fmla="*/ 4112025 w 4853691"/>
              <a:gd name="connsiteY4697" fmla="*/ 779219 h 4860733"/>
              <a:gd name="connsiteX4698" fmla="*/ 4126108 w 4853691"/>
              <a:gd name="connsiteY4698" fmla="*/ 788608 h 4860733"/>
              <a:gd name="connsiteX4699" fmla="*/ 4156619 w 4853691"/>
              <a:gd name="connsiteY4699" fmla="*/ 812078 h 4860733"/>
              <a:gd name="connsiteX4700" fmla="*/ 4170701 w 4853691"/>
              <a:gd name="connsiteY4700" fmla="*/ 823813 h 4860733"/>
              <a:gd name="connsiteX4701" fmla="*/ 4187131 w 4853691"/>
              <a:gd name="connsiteY4701" fmla="*/ 837896 h 4860733"/>
              <a:gd name="connsiteX4702" fmla="*/ 4203560 w 4853691"/>
              <a:gd name="connsiteY4702" fmla="*/ 851978 h 4860733"/>
              <a:gd name="connsiteX4703" fmla="*/ 4217643 w 4853691"/>
              <a:gd name="connsiteY4703" fmla="*/ 866060 h 4860733"/>
              <a:gd name="connsiteX4704" fmla="*/ 4231725 w 4853691"/>
              <a:gd name="connsiteY4704" fmla="*/ 880142 h 4860733"/>
              <a:gd name="connsiteX4705" fmla="*/ 4231725 w 4853691"/>
              <a:gd name="connsiteY4705" fmla="*/ 880142 h 4860733"/>
              <a:gd name="connsiteX4706" fmla="*/ 4227031 w 4853691"/>
              <a:gd name="connsiteY4706" fmla="*/ 891878 h 4860733"/>
              <a:gd name="connsiteX4707" fmla="*/ 4227031 w 4853691"/>
              <a:gd name="connsiteY4707" fmla="*/ 896572 h 4860733"/>
              <a:gd name="connsiteX4708" fmla="*/ 4227031 w 4853691"/>
              <a:gd name="connsiteY4708" fmla="*/ 896572 h 4860733"/>
              <a:gd name="connsiteX4709" fmla="*/ 4222337 w 4853691"/>
              <a:gd name="connsiteY4709" fmla="*/ 898919 h 4860733"/>
              <a:gd name="connsiteX4710" fmla="*/ 4217643 w 4853691"/>
              <a:gd name="connsiteY4710" fmla="*/ 901266 h 4860733"/>
              <a:gd name="connsiteX4711" fmla="*/ 4212948 w 4853691"/>
              <a:gd name="connsiteY4711" fmla="*/ 903613 h 4860733"/>
              <a:gd name="connsiteX4712" fmla="*/ 4201213 w 4853691"/>
              <a:gd name="connsiteY4712" fmla="*/ 891878 h 4860733"/>
              <a:gd name="connsiteX4713" fmla="*/ 4184784 w 4853691"/>
              <a:gd name="connsiteY4713" fmla="*/ 875448 h 4860733"/>
              <a:gd name="connsiteX4714" fmla="*/ 4158966 w 4853691"/>
              <a:gd name="connsiteY4714" fmla="*/ 851978 h 4860733"/>
              <a:gd name="connsiteX4715" fmla="*/ 4140190 w 4853691"/>
              <a:gd name="connsiteY4715" fmla="*/ 835549 h 4860733"/>
              <a:gd name="connsiteX4716" fmla="*/ 4116719 w 4853691"/>
              <a:gd name="connsiteY4716" fmla="*/ 814425 h 4860733"/>
              <a:gd name="connsiteX4717" fmla="*/ 4097943 w 4853691"/>
              <a:gd name="connsiteY4717" fmla="*/ 797996 h 4860733"/>
              <a:gd name="connsiteX4718" fmla="*/ 4074473 w 4853691"/>
              <a:gd name="connsiteY4718" fmla="*/ 776872 h 4860733"/>
              <a:gd name="connsiteX4719" fmla="*/ 4053349 w 4853691"/>
              <a:gd name="connsiteY4719" fmla="*/ 760443 h 4860733"/>
              <a:gd name="connsiteX4720" fmla="*/ 4029879 w 4853691"/>
              <a:gd name="connsiteY4720" fmla="*/ 741667 h 4860733"/>
              <a:gd name="connsiteX4721" fmla="*/ 4008755 w 4853691"/>
              <a:gd name="connsiteY4721" fmla="*/ 725237 h 4860733"/>
              <a:gd name="connsiteX4722" fmla="*/ 3985285 w 4853691"/>
              <a:gd name="connsiteY4722" fmla="*/ 706461 h 4860733"/>
              <a:gd name="connsiteX4723" fmla="*/ 3961814 w 4853691"/>
              <a:gd name="connsiteY4723" fmla="*/ 690032 h 4860733"/>
              <a:gd name="connsiteX4724" fmla="*/ 3947732 w 4853691"/>
              <a:gd name="connsiteY4724" fmla="*/ 680643 h 4860733"/>
              <a:gd name="connsiteX4725" fmla="*/ 3957120 w 4853691"/>
              <a:gd name="connsiteY4725" fmla="*/ 685338 h 4860733"/>
              <a:gd name="connsiteX4726" fmla="*/ 3980591 w 4853691"/>
              <a:gd name="connsiteY4726" fmla="*/ 692379 h 4860733"/>
              <a:gd name="connsiteX4727" fmla="*/ 4292748 w 4853691"/>
              <a:gd name="connsiteY4727" fmla="*/ 981065 h 4860733"/>
              <a:gd name="connsiteX4728" fmla="*/ 4320913 w 4853691"/>
              <a:gd name="connsiteY4728" fmla="*/ 1011577 h 4860733"/>
              <a:gd name="connsiteX4729" fmla="*/ 4332648 w 4853691"/>
              <a:gd name="connsiteY4729" fmla="*/ 1025659 h 4860733"/>
              <a:gd name="connsiteX4730" fmla="*/ 4356118 w 4853691"/>
              <a:gd name="connsiteY4730" fmla="*/ 1051477 h 4860733"/>
              <a:gd name="connsiteX4731" fmla="*/ 4370201 w 4853691"/>
              <a:gd name="connsiteY4731" fmla="*/ 1067906 h 4860733"/>
              <a:gd name="connsiteX4732" fmla="*/ 4391324 w 4853691"/>
              <a:gd name="connsiteY4732" fmla="*/ 1093724 h 4860733"/>
              <a:gd name="connsiteX4733" fmla="*/ 4405406 w 4853691"/>
              <a:gd name="connsiteY4733" fmla="*/ 1110153 h 4860733"/>
              <a:gd name="connsiteX4734" fmla="*/ 4426530 w 4853691"/>
              <a:gd name="connsiteY4734" fmla="*/ 1135970 h 4860733"/>
              <a:gd name="connsiteX4735" fmla="*/ 4440612 w 4853691"/>
              <a:gd name="connsiteY4735" fmla="*/ 1152400 h 4860733"/>
              <a:gd name="connsiteX4736" fmla="*/ 4459388 w 4853691"/>
              <a:gd name="connsiteY4736" fmla="*/ 1175870 h 4860733"/>
              <a:gd name="connsiteX4737" fmla="*/ 4459388 w 4853691"/>
              <a:gd name="connsiteY4737" fmla="*/ 1178217 h 4860733"/>
              <a:gd name="connsiteX4738" fmla="*/ 4473471 w 4853691"/>
              <a:gd name="connsiteY4738" fmla="*/ 1201688 h 4860733"/>
              <a:gd name="connsiteX4739" fmla="*/ 4489900 w 4853691"/>
              <a:gd name="connsiteY4739" fmla="*/ 1229852 h 4860733"/>
              <a:gd name="connsiteX4740" fmla="*/ 4503982 w 4853691"/>
              <a:gd name="connsiteY4740" fmla="*/ 1253323 h 4860733"/>
              <a:gd name="connsiteX4741" fmla="*/ 4520412 w 4853691"/>
              <a:gd name="connsiteY4741" fmla="*/ 1281487 h 4860733"/>
              <a:gd name="connsiteX4742" fmla="*/ 4532147 w 4853691"/>
              <a:gd name="connsiteY4742" fmla="*/ 1304958 h 4860733"/>
              <a:gd name="connsiteX4743" fmla="*/ 4546229 w 4853691"/>
              <a:gd name="connsiteY4743" fmla="*/ 1333122 h 4860733"/>
              <a:gd name="connsiteX4744" fmla="*/ 4557964 w 4853691"/>
              <a:gd name="connsiteY4744" fmla="*/ 1356593 h 4860733"/>
              <a:gd name="connsiteX4745" fmla="*/ 4572047 w 4853691"/>
              <a:gd name="connsiteY4745" fmla="*/ 1384757 h 4860733"/>
              <a:gd name="connsiteX4746" fmla="*/ 4572047 w 4853691"/>
              <a:gd name="connsiteY4746" fmla="*/ 1387104 h 4860733"/>
              <a:gd name="connsiteX4747" fmla="*/ 4565005 w 4853691"/>
              <a:gd name="connsiteY4747" fmla="*/ 1375369 h 4860733"/>
              <a:gd name="connsiteX4748" fmla="*/ 4503982 w 4853691"/>
              <a:gd name="connsiteY4748" fmla="*/ 1300264 h 4860733"/>
              <a:gd name="connsiteX4749" fmla="*/ 4492247 w 4853691"/>
              <a:gd name="connsiteY4749" fmla="*/ 1288529 h 4860733"/>
              <a:gd name="connsiteX4750" fmla="*/ 4473471 w 4853691"/>
              <a:gd name="connsiteY4750" fmla="*/ 1267405 h 4860733"/>
              <a:gd name="connsiteX4751" fmla="*/ 4346730 w 4853691"/>
              <a:gd name="connsiteY4751" fmla="*/ 1107806 h 4860733"/>
              <a:gd name="connsiteX4752" fmla="*/ 4344383 w 4853691"/>
              <a:gd name="connsiteY4752" fmla="*/ 1105459 h 4860733"/>
              <a:gd name="connsiteX4753" fmla="*/ 4306830 w 4853691"/>
              <a:gd name="connsiteY4753" fmla="*/ 1063212 h 4860733"/>
              <a:gd name="connsiteX4754" fmla="*/ 4299789 w 4853691"/>
              <a:gd name="connsiteY4754" fmla="*/ 1056171 h 4860733"/>
              <a:gd name="connsiteX4755" fmla="*/ 4264583 w 4853691"/>
              <a:gd name="connsiteY4755" fmla="*/ 1020965 h 4860733"/>
              <a:gd name="connsiteX4756" fmla="*/ 4250501 w 4853691"/>
              <a:gd name="connsiteY4756" fmla="*/ 1006883 h 4860733"/>
              <a:gd name="connsiteX4757" fmla="*/ 4222337 w 4853691"/>
              <a:gd name="connsiteY4757" fmla="*/ 981065 h 4860733"/>
              <a:gd name="connsiteX4758" fmla="*/ 4201213 w 4853691"/>
              <a:gd name="connsiteY4758" fmla="*/ 964636 h 4860733"/>
              <a:gd name="connsiteX4759" fmla="*/ 4191825 w 4853691"/>
              <a:gd name="connsiteY4759" fmla="*/ 957595 h 4860733"/>
              <a:gd name="connsiteX4760" fmla="*/ 4196519 w 4853691"/>
              <a:gd name="connsiteY4760" fmla="*/ 945860 h 4860733"/>
              <a:gd name="connsiteX4761" fmla="*/ 4189478 w 4853691"/>
              <a:gd name="connsiteY4761" fmla="*/ 931777 h 4860733"/>
              <a:gd name="connsiteX4762" fmla="*/ 4191825 w 4853691"/>
              <a:gd name="connsiteY4762" fmla="*/ 929430 h 4860733"/>
              <a:gd name="connsiteX4763" fmla="*/ 4196519 w 4853691"/>
              <a:gd name="connsiteY4763" fmla="*/ 924736 h 4860733"/>
              <a:gd name="connsiteX4764" fmla="*/ 4203560 w 4853691"/>
              <a:gd name="connsiteY4764" fmla="*/ 920042 h 4860733"/>
              <a:gd name="connsiteX4765" fmla="*/ 4208254 w 4853691"/>
              <a:gd name="connsiteY4765" fmla="*/ 917695 h 4860733"/>
              <a:gd name="connsiteX4766" fmla="*/ 4215296 w 4853691"/>
              <a:gd name="connsiteY4766" fmla="*/ 913001 h 4860733"/>
              <a:gd name="connsiteX4767" fmla="*/ 4217643 w 4853691"/>
              <a:gd name="connsiteY4767" fmla="*/ 910654 h 4860733"/>
              <a:gd name="connsiteX4768" fmla="*/ 4222337 w 4853691"/>
              <a:gd name="connsiteY4768" fmla="*/ 908307 h 4860733"/>
              <a:gd name="connsiteX4769" fmla="*/ 4288054 w 4853691"/>
              <a:gd name="connsiteY4769" fmla="*/ 976371 h 4860733"/>
              <a:gd name="connsiteX4770" fmla="*/ 4292748 w 4853691"/>
              <a:gd name="connsiteY4770" fmla="*/ 981065 h 4860733"/>
              <a:gd name="connsiteX4771" fmla="*/ 4618988 w 4853691"/>
              <a:gd name="connsiteY4771" fmla="*/ 1438740 h 4860733"/>
              <a:gd name="connsiteX4772" fmla="*/ 4611946 w 4853691"/>
              <a:gd name="connsiteY4772" fmla="*/ 1419963 h 4860733"/>
              <a:gd name="connsiteX4773" fmla="*/ 4604905 w 4853691"/>
              <a:gd name="connsiteY4773" fmla="*/ 1403534 h 4860733"/>
              <a:gd name="connsiteX4774" fmla="*/ 4611946 w 4853691"/>
              <a:gd name="connsiteY4774" fmla="*/ 1415269 h 4860733"/>
              <a:gd name="connsiteX4775" fmla="*/ 4618988 w 4853691"/>
              <a:gd name="connsiteY4775" fmla="*/ 1429351 h 4860733"/>
              <a:gd name="connsiteX4776" fmla="*/ 4626029 w 4853691"/>
              <a:gd name="connsiteY4776" fmla="*/ 1445781 h 4860733"/>
              <a:gd name="connsiteX4777" fmla="*/ 4630723 w 4853691"/>
              <a:gd name="connsiteY4777" fmla="*/ 1457516 h 4860733"/>
              <a:gd name="connsiteX4778" fmla="*/ 4656540 w 4853691"/>
              <a:gd name="connsiteY4778" fmla="*/ 1520886 h 4860733"/>
              <a:gd name="connsiteX4779" fmla="*/ 4651846 w 4853691"/>
              <a:gd name="connsiteY4779" fmla="*/ 1513845 h 4860733"/>
              <a:gd name="connsiteX4780" fmla="*/ 4642458 w 4853691"/>
              <a:gd name="connsiteY4780" fmla="*/ 1497416 h 4860733"/>
              <a:gd name="connsiteX4781" fmla="*/ 4630723 w 4853691"/>
              <a:gd name="connsiteY4781" fmla="*/ 1478639 h 4860733"/>
              <a:gd name="connsiteX4782" fmla="*/ 4626029 w 4853691"/>
              <a:gd name="connsiteY4782" fmla="*/ 1466904 h 4860733"/>
              <a:gd name="connsiteX4783" fmla="*/ 4618988 w 4853691"/>
              <a:gd name="connsiteY4783" fmla="*/ 1438740 h 4860733"/>
              <a:gd name="connsiteX4784" fmla="*/ 4635417 w 4853691"/>
              <a:gd name="connsiteY4784" fmla="*/ 1457516 h 4860733"/>
              <a:gd name="connsiteX4785" fmla="*/ 4658887 w 4853691"/>
              <a:gd name="connsiteY4785" fmla="*/ 1502110 h 4860733"/>
              <a:gd name="connsiteX4786" fmla="*/ 4661234 w 4853691"/>
              <a:gd name="connsiteY4786" fmla="*/ 1509151 h 4860733"/>
              <a:gd name="connsiteX4787" fmla="*/ 4680011 w 4853691"/>
              <a:gd name="connsiteY4787" fmla="*/ 1549051 h 4860733"/>
              <a:gd name="connsiteX4788" fmla="*/ 4680011 w 4853691"/>
              <a:gd name="connsiteY4788" fmla="*/ 1551398 h 4860733"/>
              <a:gd name="connsiteX4789" fmla="*/ 4687052 w 4853691"/>
              <a:gd name="connsiteY4789" fmla="*/ 1570174 h 4860733"/>
              <a:gd name="connsiteX4790" fmla="*/ 4698787 w 4853691"/>
              <a:gd name="connsiteY4790" fmla="*/ 1598339 h 4860733"/>
              <a:gd name="connsiteX4791" fmla="*/ 4705828 w 4853691"/>
              <a:gd name="connsiteY4791" fmla="*/ 1614768 h 4860733"/>
              <a:gd name="connsiteX4792" fmla="*/ 4675317 w 4853691"/>
              <a:gd name="connsiteY4792" fmla="*/ 1553745 h 4860733"/>
              <a:gd name="connsiteX4793" fmla="*/ 4668275 w 4853691"/>
              <a:gd name="connsiteY4793" fmla="*/ 1539662 h 4860733"/>
              <a:gd name="connsiteX4794" fmla="*/ 4663581 w 4853691"/>
              <a:gd name="connsiteY4794" fmla="*/ 1532621 h 4860733"/>
              <a:gd name="connsiteX4795" fmla="*/ 4633070 w 4853691"/>
              <a:gd name="connsiteY4795" fmla="*/ 1459863 h 4860733"/>
              <a:gd name="connsiteX4796" fmla="*/ 4628376 w 4853691"/>
              <a:gd name="connsiteY4796" fmla="*/ 1445781 h 4860733"/>
              <a:gd name="connsiteX4797" fmla="*/ 4628376 w 4853691"/>
              <a:gd name="connsiteY4797" fmla="*/ 1445781 h 4860733"/>
              <a:gd name="connsiteX4798" fmla="*/ 4628376 w 4853691"/>
              <a:gd name="connsiteY4798" fmla="*/ 1445781 h 4860733"/>
              <a:gd name="connsiteX4799" fmla="*/ 4635417 w 4853691"/>
              <a:gd name="connsiteY4799" fmla="*/ 1457516 h 4860733"/>
              <a:gd name="connsiteX4800" fmla="*/ 4799710 w 4853691"/>
              <a:gd name="connsiteY4800" fmla="*/ 2011419 h 4860733"/>
              <a:gd name="connsiteX4801" fmla="*/ 4799710 w 4853691"/>
              <a:gd name="connsiteY4801" fmla="*/ 2025501 h 4860733"/>
              <a:gd name="connsiteX4802" fmla="*/ 4802057 w 4853691"/>
              <a:gd name="connsiteY4802" fmla="*/ 2046624 h 4860733"/>
              <a:gd name="connsiteX4803" fmla="*/ 4802057 w 4853691"/>
              <a:gd name="connsiteY4803" fmla="*/ 2058360 h 4860733"/>
              <a:gd name="connsiteX4804" fmla="*/ 4804404 w 4853691"/>
              <a:gd name="connsiteY4804" fmla="*/ 2086524 h 4860733"/>
              <a:gd name="connsiteX4805" fmla="*/ 4804404 w 4853691"/>
              <a:gd name="connsiteY4805" fmla="*/ 2093565 h 4860733"/>
              <a:gd name="connsiteX4806" fmla="*/ 4804404 w 4853691"/>
              <a:gd name="connsiteY4806" fmla="*/ 2093565 h 4860733"/>
              <a:gd name="connsiteX4807" fmla="*/ 4804404 w 4853691"/>
              <a:gd name="connsiteY4807" fmla="*/ 2088871 h 4860733"/>
              <a:gd name="connsiteX4808" fmla="*/ 4792669 w 4853691"/>
              <a:gd name="connsiteY4808" fmla="*/ 2006725 h 4860733"/>
              <a:gd name="connsiteX4809" fmla="*/ 4790322 w 4853691"/>
              <a:gd name="connsiteY4809" fmla="*/ 1992643 h 4860733"/>
              <a:gd name="connsiteX4810" fmla="*/ 4776240 w 4853691"/>
              <a:gd name="connsiteY4810" fmla="*/ 1912843 h 4860733"/>
              <a:gd name="connsiteX4811" fmla="*/ 4773892 w 4853691"/>
              <a:gd name="connsiteY4811" fmla="*/ 1901108 h 4860733"/>
              <a:gd name="connsiteX4812" fmla="*/ 4769198 w 4853691"/>
              <a:gd name="connsiteY4812" fmla="*/ 1877637 h 4860733"/>
              <a:gd name="connsiteX4813" fmla="*/ 4783281 w 4853691"/>
              <a:gd name="connsiteY4813" fmla="*/ 1882331 h 4860733"/>
              <a:gd name="connsiteX4814" fmla="*/ 4785628 w 4853691"/>
              <a:gd name="connsiteY4814" fmla="*/ 1882331 h 4860733"/>
              <a:gd name="connsiteX4815" fmla="*/ 4785628 w 4853691"/>
              <a:gd name="connsiteY4815" fmla="*/ 1889372 h 4860733"/>
              <a:gd name="connsiteX4816" fmla="*/ 4787975 w 4853691"/>
              <a:gd name="connsiteY4816" fmla="*/ 1898761 h 4860733"/>
              <a:gd name="connsiteX4817" fmla="*/ 4790322 w 4853691"/>
              <a:gd name="connsiteY4817" fmla="*/ 1917537 h 4860733"/>
              <a:gd name="connsiteX4818" fmla="*/ 4792669 w 4853691"/>
              <a:gd name="connsiteY4818" fmla="*/ 1929272 h 4860733"/>
              <a:gd name="connsiteX4819" fmla="*/ 4795016 w 4853691"/>
              <a:gd name="connsiteY4819" fmla="*/ 1945702 h 4860733"/>
              <a:gd name="connsiteX4820" fmla="*/ 4797363 w 4853691"/>
              <a:gd name="connsiteY4820" fmla="*/ 1959784 h 4860733"/>
              <a:gd name="connsiteX4821" fmla="*/ 4797363 w 4853691"/>
              <a:gd name="connsiteY4821" fmla="*/ 1964478 h 4860733"/>
              <a:gd name="connsiteX4822" fmla="*/ 4795016 w 4853691"/>
              <a:gd name="connsiteY4822" fmla="*/ 1971519 h 4860733"/>
              <a:gd name="connsiteX4823" fmla="*/ 4797363 w 4853691"/>
              <a:gd name="connsiteY4823" fmla="*/ 1980907 h 4860733"/>
              <a:gd name="connsiteX4824" fmla="*/ 4797363 w 4853691"/>
              <a:gd name="connsiteY4824" fmla="*/ 1990295 h 4860733"/>
              <a:gd name="connsiteX4825" fmla="*/ 4799710 w 4853691"/>
              <a:gd name="connsiteY4825" fmla="*/ 2011419 h 4860733"/>
              <a:gd name="connsiteX4826" fmla="*/ 4799710 w 4853691"/>
              <a:gd name="connsiteY4826" fmla="*/ 2084177 h 4860733"/>
              <a:gd name="connsiteX4827" fmla="*/ 4795016 w 4853691"/>
              <a:gd name="connsiteY4827" fmla="*/ 2060707 h 4860733"/>
              <a:gd name="connsiteX4828" fmla="*/ 4792669 w 4853691"/>
              <a:gd name="connsiteY4828" fmla="*/ 2048971 h 4860733"/>
              <a:gd name="connsiteX4829" fmla="*/ 4785628 w 4853691"/>
              <a:gd name="connsiteY4829" fmla="*/ 2025501 h 4860733"/>
              <a:gd name="connsiteX4830" fmla="*/ 4783281 w 4853691"/>
              <a:gd name="connsiteY4830" fmla="*/ 2013766 h 4860733"/>
              <a:gd name="connsiteX4831" fmla="*/ 4778587 w 4853691"/>
              <a:gd name="connsiteY4831" fmla="*/ 1999684 h 4860733"/>
              <a:gd name="connsiteX4832" fmla="*/ 4787975 w 4853691"/>
              <a:gd name="connsiteY4832" fmla="*/ 1990295 h 4860733"/>
              <a:gd name="connsiteX4833" fmla="*/ 4787975 w 4853691"/>
              <a:gd name="connsiteY4833" fmla="*/ 1990295 h 4860733"/>
              <a:gd name="connsiteX4834" fmla="*/ 4795016 w 4853691"/>
              <a:gd name="connsiteY4834" fmla="*/ 2020807 h 4860733"/>
              <a:gd name="connsiteX4835" fmla="*/ 4799710 w 4853691"/>
              <a:gd name="connsiteY4835" fmla="*/ 2041930 h 4860733"/>
              <a:gd name="connsiteX4836" fmla="*/ 4804404 w 4853691"/>
              <a:gd name="connsiteY4836" fmla="*/ 2072442 h 4860733"/>
              <a:gd name="connsiteX4837" fmla="*/ 4806751 w 4853691"/>
              <a:gd name="connsiteY4837" fmla="*/ 2093565 h 4860733"/>
              <a:gd name="connsiteX4838" fmla="*/ 4809098 w 4853691"/>
              <a:gd name="connsiteY4838" fmla="*/ 2105301 h 4860733"/>
              <a:gd name="connsiteX4839" fmla="*/ 4809098 w 4853691"/>
              <a:gd name="connsiteY4839" fmla="*/ 2100607 h 4860733"/>
              <a:gd name="connsiteX4840" fmla="*/ 4799710 w 4853691"/>
              <a:gd name="connsiteY4840" fmla="*/ 2084177 h 4860733"/>
              <a:gd name="connsiteX4841" fmla="*/ 4787975 w 4853691"/>
              <a:gd name="connsiteY4841" fmla="*/ 2074789 h 4860733"/>
              <a:gd name="connsiteX4842" fmla="*/ 4790322 w 4853691"/>
              <a:gd name="connsiteY4842" fmla="*/ 2086524 h 4860733"/>
              <a:gd name="connsiteX4843" fmla="*/ 4795016 w 4853691"/>
              <a:gd name="connsiteY4843" fmla="*/ 2117036 h 4860733"/>
              <a:gd name="connsiteX4844" fmla="*/ 4790322 w 4853691"/>
              <a:gd name="connsiteY4844" fmla="*/ 2121730 h 4860733"/>
              <a:gd name="connsiteX4845" fmla="*/ 4790322 w 4853691"/>
              <a:gd name="connsiteY4845" fmla="*/ 2117036 h 4860733"/>
              <a:gd name="connsiteX4846" fmla="*/ 4783281 w 4853691"/>
              <a:gd name="connsiteY4846" fmla="*/ 2067748 h 4860733"/>
              <a:gd name="connsiteX4847" fmla="*/ 4778587 w 4853691"/>
              <a:gd name="connsiteY4847" fmla="*/ 2037236 h 4860733"/>
              <a:gd name="connsiteX4848" fmla="*/ 4773892 w 4853691"/>
              <a:gd name="connsiteY4848" fmla="*/ 2006725 h 4860733"/>
              <a:gd name="connsiteX4849" fmla="*/ 4773892 w 4853691"/>
              <a:gd name="connsiteY4849" fmla="*/ 2009072 h 4860733"/>
              <a:gd name="connsiteX4850" fmla="*/ 4787975 w 4853691"/>
              <a:gd name="connsiteY4850" fmla="*/ 2074789 h 4860733"/>
              <a:gd name="connsiteX4851" fmla="*/ 4799710 w 4853691"/>
              <a:gd name="connsiteY4851" fmla="*/ 2203877 h 4860733"/>
              <a:gd name="connsiteX4852" fmla="*/ 4802057 w 4853691"/>
              <a:gd name="connsiteY4852" fmla="*/ 2225000 h 4860733"/>
              <a:gd name="connsiteX4853" fmla="*/ 4802057 w 4853691"/>
              <a:gd name="connsiteY4853" fmla="*/ 2229694 h 4860733"/>
              <a:gd name="connsiteX4854" fmla="*/ 4802057 w 4853691"/>
              <a:gd name="connsiteY4854" fmla="*/ 2227347 h 4860733"/>
              <a:gd name="connsiteX4855" fmla="*/ 4799710 w 4853691"/>
              <a:gd name="connsiteY4855" fmla="*/ 2203877 h 4860733"/>
              <a:gd name="connsiteX4856" fmla="*/ 4790322 w 4853691"/>
              <a:gd name="connsiteY4856" fmla="*/ 2159283 h 4860733"/>
              <a:gd name="connsiteX4857" fmla="*/ 4785628 w 4853691"/>
              <a:gd name="connsiteY4857" fmla="*/ 2133465 h 4860733"/>
              <a:gd name="connsiteX4858" fmla="*/ 4776240 w 4853691"/>
              <a:gd name="connsiteY4858" fmla="*/ 2093565 h 4860733"/>
              <a:gd name="connsiteX4859" fmla="*/ 4769198 w 4853691"/>
              <a:gd name="connsiteY4859" fmla="*/ 2067748 h 4860733"/>
              <a:gd name="connsiteX4860" fmla="*/ 4759810 w 4853691"/>
              <a:gd name="connsiteY4860" fmla="*/ 2030195 h 4860733"/>
              <a:gd name="connsiteX4861" fmla="*/ 4752769 w 4853691"/>
              <a:gd name="connsiteY4861" fmla="*/ 2004378 h 4860733"/>
              <a:gd name="connsiteX4862" fmla="*/ 4741034 w 4853691"/>
              <a:gd name="connsiteY4862" fmla="*/ 1966825 h 4860733"/>
              <a:gd name="connsiteX4863" fmla="*/ 4731646 w 4853691"/>
              <a:gd name="connsiteY4863" fmla="*/ 1943354 h 4860733"/>
              <a:gd name="connsiteX4864" fmla="*/ 4717563 w 4853691"/>
              <a:gd name="connsiteY4864" fmla="*/ 1905802 h 4860733"/>
              <a:gd name="connsiteX4865" fmla="*/ 4708175 w 4853691"/>
              <a:gd name="connsiteY4865" fmla="*/ 1884678 h 4860733"/>
              <a:gd name="connsiteX4866" fmla="*/ 4684705 w 4853691"/>
              <a:gd name="connsiteY4866" fmla="*/ 1837737 h 4860733"/>
              <a:gd name="connsiteX4867" fmla="*/ 4682358 w 4853691"/>
              <a:gd name="connsiteY4867" fmla="*/ 1830696 h 4860733"/>
              <a:gd name="connsiteX4868" fmla="*/ 4661234 w 4853691"/>
              <a:gd name="connsiteY4868" fmla="*/ 1793144 h 4860733"/>
              <a:gd name="connsiteX4869" fmla="*/ 4663581 w 4853691"/>
              <a:gd name="connsiteY4869" fmla="*/ 1790796 h 4860733"/>
              <a:gd name="connsiteX4870" fmla="*/ 4668275 w 4853691"/>
              <a:gd name="connsiteY4870" fmla="*/ 1795491 h 4860733"/>
              <a:gd name="connsiteX4871" fmla="*/ 4677664 w 4853691"/>
              <a:gd name="connsiteY4871" fmla="*/ 1804879 h 4860733"/>
              <a:gd name="connsiteX4872" fmla="*/ 4684705 w 4853691"/>
              <a:gd name="connsiteY4872" fmla="*/ 1814267 h 4860733"/>
              <a:gd name="connsiteX4873" fmla="*/ 4691746 w 4853691"/>
              <a:gd name="connsiteY4873" fmla="*/ 1826002 h 4860733"/>
              <a:gd name="connsiteX4874" fmla="*/ 4698787 w 4853691"/>
              <a:gd name="connsiteY4874" fmla="*/ 1835390 h 4860733"/>
              <a:gd name="connsiteX4875" fmla="*/ 4705828 w 4853691"/>
              <a:gd name="connsiteY4875" fmla="*/ 1849473 h 4860733"/>
              <a:gd name="connsiteX4876" fmla="*/ 4712869 w 4853691"/>
              <a:gd name="connsiteY4876" fmla="*/ 1861208 h 4860733"/>
              <a:gd name="connsiteX4877" fmla="*/ 4722257 w 4853691"/>
              <a:gd name="connsiteY4877" fmla="*/ 1877637 h 4860733"/>
              <a:gd name="connsiteX4878" fmla="*/ 4726952 w 4853691"/>
              <a:gd name="connsiteY4878" fmla="*/ 1887025 h 4860733"/>
              <a:gd name="connsiteX4879" fmla="*/ 4736340 w 4853691"/>
              <a:gd name="connsiteY4879" fmla="*/ 1905802 h 4860733"/>
              <a:gd name="connsiteX4880" fmla="*/ 4741034 w 4853691"/>
              <a:gd name="connsiteY4880" fmla="*/ 1915190 h 4860733"/>
              <a:gd name="connsiteX4881" fmla="*/ 4750422 w 4853691"/>
              <a:gd name="connsiteY4881" fmla="*/ 1938660 h 4860733"/>
              <a:gd name="connsiteX4882" fmla="*/ 4752769 w 4853691"/>
              <a:gd name="connsiteY4882" fmla="*/ 1945702 h 4860733"/>
              <a:gd name="connsiteX4883" fmla="*/ 4757463 w 4853691"/>
              <a:gd name="connsiteY4883" fmla="*/ 1959784 h 4860733"/>
              <a:gd name="connsiteX4884" fmla="*/ 4745728 w 4853691"/>
              <a:gd name="connsiteY4884" fmla="*/ 1978560 h 4860733"/>
              <a:gd name="connsiteX4885" fmla="*/ 4766852 w 4853691"/>
              <a:gd name="connsiteY4885" fmla="*/ 1999684 h 4860733"/>
              <a:gd name="connsiteX4886" fmla="*/ 4769198 w 4853691"/>
              <a:gd name="connsiteY4886" fmla="*/ 1999684 h 4860733"/>
              <a:gd name="connsiteX4887" fmla="*/ 4778587 w 4853691"/>
              <a:gd name="connsiteY4887" fmla="*/ 2053666 h 4860733"/>
              <a:gd name="connsiteX4888" fmla="*/ 4783281 w 4853691"/>
              <a:gd name="connsiteY4888" fmla="*/ 2077136 h 4860733"/>
              <a:gd name="connsiteX4889" fmla="*/ 4790322 w 4853691"/>
              <a:gd name="connsiteY4889" fmla="*/ 2126424 h 4860733"/>
              <a:gd name="connsiteX4890" fmla="*/ 4787975 w 4853691"/>
              <a:gd name="connsiteY4890" fmla="*/ 2133465 h 4860733"/>
              <a:gd name="connsiteX4891" fmla="*/ 4792669 w 4853691"/>
              <a:gd name="connsiteY4891" fmla="*/ 2145201 h 4860733"/>
              <a:gd name="connsiteX4892" fmla="*/ 4792669 w 4853691"/>
              <a:gd name="connsiteY4892" fmla="*/ 2152242 h 4860733"/>
              <a:gd name="connsiteX4893" fmla="*/ 4799710 w 4853691"/>
              <a:gd name="connsiteY4893" fmla="*/ 2203877 h 4860733"/>
              <a:gd name="connsiteX4894" fmla="*/ 4656540 w 4853691"/>
              <a:gd name="connsiteY4894" fmla="*/ 1816614 h 4860733"/>
              <a:gd name="connsiteX4895" fmla="*/ 4658887 w 4853691"/>
              <a:gd name="connsiteY4895" fmla="*/ 1826002 h 4860733"/>
              <a:gd name="connsiteX4896" fmla="*/ 4661234 w 4853691"/>
              <a:gd name="connsiteY4896" fmla="*/ 1847126 h 4860733"/>
              <a:gd name="connsiteX4897" fmla="*/ 4661234 w 4853691"/>
              <a:gd name="connsiteY4897" fmla="*/ 1854167 h 4860733"/>
              <a:gd name="connsiteX4898" fmla="*/ 4663581 w 4853691"/>
              <a:gd name="connsiteY4898" fmla="*/ 1868249 h 4860733"/>
              <a:gd name="connsiteX4899" fmla="*/ 4656540 w 4853691"/>
              <a:gd name="connsiteY4899" fmla="*/ 1870596 h 4860733"/>
              <a:gd name="connsiteX4900" fmla="*/ 4654193 w 4853691"/>
              <a:gd name="connsiteY4900" fmla="*/ 1868249 h 4860733"/>
              <a:gd name="connsiteX4901" fmla="*/ 4644805 w 4853691"/>
              <a:gd name="connsiteY4901" fmla="*/ 1854167 h 4860733"/>
              <a:gd name="connsiteX4902" fmla="*/ 4630723 w 4853691"/>
              <a:gd name="connsiteY4902" fmla="*/ 1837737 h 4860733"/>
              <a:gd name="connsiteX4903" fmla="*/ 4621334 w 4853691"/>
              <a:gd name="connsiteY4903" fmla="*/ 1826002 h 4860733"/>
              <a:gd name="connsiteX4904" fmla="*/ 4604905 w 4853691"/>
              <a:gd name="connsiteY4904" fmla="*/ 1809573 h 4860733"/>
              <a:gd name="connsiteX4905" fmla="*/ 4595517 w 4853691"/>
              <a:gd name="connsiteY4905" fmla="*/ 1800185 h 4860733"/>
              <a:gd name="connsiteX4906" fmla="*/ 4574393 w 4853691"/>
              <a:gd name="connsiteY4906" fmla="*/ 1779061 h 4860733"/>
              <a:gd name="connsiteX4907" fmla="*/ 4569699 w 4853691"/>
              <a:gd name="connsiteY4907" fmla="*/ 1774367 h 4860733"/>
              <a:gd name="connsiteX4908" fmla="*/ 4543882 w 4853691"/>
              <a:gd name="connsiteY4908" fmla="*/ 1753244 h 4860733"/>
              <a:gd name="connsiteX4909" fmla="*/ 4536841 w 4853691"/>
              <a:gd name="connsiteY4909" fmla="*/ 1748550 h 4860733"/>
              <a:gd name="connsiteX4910" fmla="*/ 4515717 w 4853691"/>
              <a:gd name="connsiteY4910" fmla="*/ 1734467 h 4860733"/>
              <a:gd name="connsiteX4911" fmla="*/ 4503982 w 4853691"/>
              <a:gd name="connsiteY4911" fmla="*/ 1727426 h 4860733"/>
              <a:gd name="connsiteX4912" fmla="*/ 4487553 w 4853691"/>
              <a:gd name="connsiteY4912" fmla="*/ 1715691 h 4860733"/>
              <a:gd name="connsiteX4913" fmla="*/ 4475818 w 4853691"/>
              <a:gd name="connsiteY4913" fmla="*/ 1708650 h 4860733"/>
              <a:gd name="connsiteX4914" fmla="*/ 4478165 w 4853691"/>
              <a:gd name="connsiteY4914" fmla="*/ 1699262 h 4860733"/>
              <a:gd name="connsiteX4915" fmla="*/ 4478165 w 4853691"/>
              <a:gd name="connsiteY4915" fmla="*/ 1699262 h 4860733"/>
              <a:gd name="connsiteX4916" fmla="*/ 4487553 w 4853691"/>
              <a:gd name="connsiteY4916" fmla="*/ 1699262 h 4860733"/>
              <a:gd name="connsiteX4917" fmla="*/ 4508676 w 4853691"/>
              <a:gd name="connsiteY4917" fmla="*/ 1701609 h 4860733"/>
              <a:gd name="connsiteX4918" fmla="*/ 4513371 w 4853691"/>
              <a:gd name="connsiteY4918" fmla="*/ 1701609 h 4860733"/>
              <a:gd name="connsiteX4919" fmla="*/ 4529800 w 4853691"/>
              <a:gd name="connsiteY4919" fmla="*/ 1703956 h 4860733"/>
              <a:gd name="connsiteX4920" fmla="*/ 4536841 w 4853691"/>
              <a:gd name="connsiteY4920" fmla="*/ 1706303 h 4860733"/>
              <a:gd name="connsiteX4921" fmla="*/ 4550923 w 4853691"/>
              <a:gd name="connsiteY4921" fmla="*/ 1710997 h 4860733"/>
              <a:gd name="connsiteX4922" fmla="*/ 4557964 w 4853691"/>
              <a:gd name="connsiteY4922" fmla="*/ 1713344 h 4860733"/>
              <a:gd name="connsiteX4923" fmla="*/ 4572047 w 4853691"/>
              <a:gd name="connsiteY4923" fmla="*/ 1720385 h 4860733"/>
              <a:gd name="connsiteX4924" fmla="*/ 4576741 w 4853691"/>
              <a:gd name="connsiteY4924" fmla="*/ 1722732 h 4860733"/>
              <a:gd name="connsiteX4925" fmla="*/ 4590823 w 4853691"/>
              <a:gd name="connsiteY4925" fmla="*/ 1729773 h 4860733"/>
              <a:gd name="connsiteX4926" fmla="*/ 4595517 w 4853691"/>
              <a:gd name="connsiteY4926" fmla="*/ 1734467 h 4860733"/>
              <a:gd name="connsiteX4927" fmla="*/ 4609599 w 4853691"/>
              <a:gd name="connsiteY4927" fmla="*/ 1743855 h 4860733"/>
              <a:gd name="connsiteX4928" fmla="*/ 4616640 w 4853691"/>
              <a:gd name="connsiteY4928" fmla="*/ 1748550 h 4860733"/>
              <a:gd name="connsiteX4929" fmla="*/ 4628376 w 4853691"/>
              <a:gd name="connsiteY4929" fmla="*/ 1757938 h 4860733"/>
              <a:gd name="connsiteX4930" fmla="*/ 4630723 w 4853691"/>
              <a:gd name="connsiteY4930" fmla="*/ 1760285 h 4860733"/>
              <a:gd name="connsiteX4931" fmla="*/ 4626029 w 4853691"/>
              <a:gd name="connsiteY4931" fmla="*/ 1774367 h 4860733"/>
              <a:gd name="connsiteX4932" fmla="*/ 4647152 w 4853691"/>
              <a:gd name="connsiteY4932" fmla="*/ 1795491 h 4860733"/>
              <a:gd name="connsiteX4933" fmla="*/ 4649499 w 4853691"/>
              <a:gd name="connsiteY4933" fmla="*/ 1795491 h 4860733"/>
              <a:gd name="connsiteX4934" fmla="*/ 4649499 w 4853691"/>
              <a:gd name="connsiteY4934" fmla="*/ 1802532 h 4860733"/>
              <a:gd name="connsiteX4935" fmla="*/ 4656540 w 4853691"/>
              <a:gd name="connsiteY4935" fmla="*/ 1816614 h 4860733"/>
              <a:gd name="connsiteX4936" fmla="*/ 4668275 w 4853691"/>
              <a:gd name="connsiteY4936" fmla="*/ 2100607 h 4860733"/>
              <a:gd name="connsiteX4937" fmla="*/ 4668275 w 4853691"/>
              <a:gd name="connsiteY4937" fmla="*/ 2121730 h 4860733"/>
              <a:gd name="connsiteX4938" fmla="*/ 4668275 w 4853691"/>
              <a:gd name="connsiteY4938" fmla="*/ 2135812 h 4860733"/>
              <a:gd name="connsiteX4939" fmla="*/ 4670623 w 4853691"/>
              <a:gd name="connsiteY4939" fmla="*/ 2156936 h 4860733"/>
              <a:gd name="connsiteX4940" fmla="*/ 4670623 w 4853691"/>
              <a:gd name="connsiteY4940" fmla="*/ 2171018 h 4860733"/>
              <a:gd name="connsiteX4941" fmla="*/ 4672970 w 4853691"/>
              <a:gd name="connsiteY4941" fmla="*/ 2192142 h 4860733"/>
              <a:gd name="connsiteX4942" fmla="*/ 4675317 w 4853691"/>
              <a:gd name="connsiteY4942" fmla="*/ 2206224 h 4860733"/>
              <a:gd name="connsiteX4943" fmla="*/ 4677664 w 4853691"/>
              <a:gd name="connsiteY4943" fmla="*/ 2227347 h 4860733"/>
              <a:gd name="connsiteX4944" fmla="*/ 4680011 w 4853691"/>
              <a:gd name="connsiteY4944" fmla="*/ 2241429 h 4860733"/>
              <a:gd name="connsiteX4945" fmla="*/ 4682358 w 4853691"/>
              <a:gd name="connsiteY4945" fmla="*/ 2262553 h 4860733"/>
              <a:gd name="connsiteX4946" fmla="*/ 4684705 w 4853691"/>
              <a:gd name="connsiteY4946" fmla="*/ 2278982 h 4860733"/>
              <a:gd name="connsiteX4947" fmla="*/ 4687052 w 4853691"/>
              <a:gd name="connsiteY4947" fmla="*/ 2297759 h 4860733"/>
              <a:gd name="connsiteX4948" fmla="*/ 4689399 w 4853691"/>
              <a:gd name="connsiteY4948" fmla="*/ 2311841 h 4860733"/>
              <a:gd name="connsiteX4949" fmla="*/ 4691746 w 4853691"/>
              <a:gd name="connsiteY4949" fmla="*/ 2330617 h 4860733"/>
              <a:gd name="connsiteX4950" fmla="*/ 4694093 w 4853691"/>
              <a:gd name="connsiteY4950" fmla="*/ 2344700 h 4860733"/>
              <a:gd name="connsiteX4951" fmla="*/ 4696440 w 4853691"/>
              <a:gd name="connsiteY4951" fmla="*/ 2361129 h 4860733"/>
              <a:gd name="connsiteX4952" fmla="*/ 4698787 w 4853691"/>
              <a:gd name="connsiteY4952" fmla="*/ 2375211 h 4860733"/>
              <a:gd name="connsiteX4953" fmla="*/ 4701134 w 4853691"/>
              <a:gd name="connsiteY4953" fmla="*/ 2391640 h 4860733"/>
              <a:gd name="connsiteX4954" fmla="*/ 4703481 w 4853691"/>
              <a:gd name="connsiteY4954" fmla="*/ 2405723 h 4860733"/>
              <a:gd name="connsiteX4955" fmla="*/ 4705828 w 4853691"/>
              <a:gd name="connsiteY4955" fmla="*/ 2419805 h 4860733"/>
              <a:gd name="connsiteX4956" fmla="*/ 4708175 w 4853691"/>
              <a:gd name="connsiteY4956" fmla="*/ 2431540 h 4860733"/>
              <a:gd name="connsiteX4957" fmla="*/ 4701134 w 4853691"/>
              <a:gd name="connsiteY4957" fmla="*/ 2433887 h 4860733"/>
              <a:gd name="connsiteX4958" fmla="*/ 4696440 w 4853691"/>
              <a:gd name="connsiteY4958" fmla="*/ 2426846 h 4860733"/>
              <a:gd name="connsiteX4959" fmla="*/ 4691746 w 4853691"/>
              <a:gd name="connsiteY4959" fmla="*/ 2422152 h 4860733"/>
              <a:gd name="connsiteX4960" fmla="*/ 4687052 w 4853691"/>
              <a:gd name="connsiteY4960" fmla="*/ 2412764 h 4860733"/>
              <a:gd name="connsiteX4961" fmla="*/ 4682358 w 4853691"/>
              <a:gd name="connsiteY4961" fmla="*/ 2408070 h 4860733"/>
              <a:gd name="connsiteX4962" fmla="*/ 4677664 w 4853691"/>
              <a:gd name="connsiteY4962" fmla="*/ 2398681 h 4860733"/>
              <a:gd name="connsiteX4963" fmla="*/ 4675317 w 4853691"/>
              <a:gd name="connsiteY4963" fmla="*/ 2391640 h 4860733"/>
              <a:gd name="connsiteX4964" fmla="*/ 4670623 w 4853691"/>
              <a:gd name="connsiteY4964" fmla="*/ 2382252 h 4860733"/>
              <a:gd name="connsiteX4965" fmla="*/ 4668275 w 4853691"/>
              <a:gd name="connsiteY4965" fmla="*/ 2375211 h 4860733"/>
              <a:gd name="connsiteX4966" fmla="*/ 4663581 w 4853691"/>
              <a:gd name="connsiteY4966" fmla="*/ 2365823 h 4860733"/>
              <a:gd name="connsiteX4967" fmla="*/ 4661234 w 4853691"/>
              <a:gd name="connsiteY4967" fmla="*/ 2358782 h 4860733"/>
              <a:gd name="connsiteX4968" fmla="*/ 4656540 w 4853691"/>
              <a:gd name="connsiteY4968" fmla="*/ 2347047 h 4860733"/>
              <a:gd name="connsiteX4969" fmla="*/ 4654193 w 4853691"/>
              <a:gd name="connsiteY4969" fmla="*/ 2340005 h 4860733"/>
              <a:gd name="connsiteX4970" fmla="*/ 4649499 w 4853691"/>
              <a:gd name="connsiteY4970" fmla="*/ 2328270 h 4860733"/>
              <a:gd name="connsiteX4971" fmla="*/ 4647152 w 4853691"/>
              <a:gd name="connsiteY4971" fmla="*/ 2321229 h 4860733"/>
              <a:gd name="connsiteX4972" fmla="*/ 4642458 w 4853691"/>
              <a:gd name="connsiteY4972" fmla="*/ 2309494 h 4860733"/>
              <a:gd name="connsiteX4973" fmla="*/ 4640111 w 4853691"/>
              <a:gd name="connsiteY4973" fmla="*/ 2302453 h 4860733"/>
              <a:gd name="connsiteX4974" fmla="*/ 4635417 w 4853691"/>
              <a:gd name="connsiteY4974" fmla="*/ 2290717 h 4860733"/>
              <a:gd name="connsiteX4975" fmla="*/ 4633070 w 4853691"/>
              <a:gd name="connsiteY4975" fmla="*/ 2283676 h 4860733"/>
              <a:gd name="connsiteX4976" fmla="*/ 4628376 w 4853691"/>
              <a:gd name="connsiteY4976" fmla="*/ 2271941 h 4860733"/>
              <a:gd name="connsiteX4977" fmla="*/ 4626029 w 4853691"/>
              <a:gd name="connsiteY4977" fmla="*/ 2264900 h 4860733"/>
              <a:gd name="connsiteX4978" fmla="*/ 4621334 w 4853691"/>
              <a:gd name="connsiteY4978" fmla="*/ 2255512 h 4860733"/>
              <a:gd name="connsiteX4979" fmla="*/ 4618988 w 4853691"/>
              <a:gd name="connsiteY4979" fmla="*/ 2246123 h 4860733"/>
              <a:gd name="connsiteX4980" fmla="*/ 4616640 w 4853691"/>
              <a:gd name="connsiteY4980" fmla="*/ 2236735 h 4860733"/>
              <a:gd name="connsiteX4981" fmla="*/ 4611946 w 4853691"/>
              <a:gd name="connsiteY4981" fmla="*/ 2227347 h 4860733"/>
              <a:gd name="connsiteX4982" fmla="*/ 4609599 w 4853691"/>
              <a:gd name="connsiteY4982" fmla="*/ 2217959 h 4860733"/>
              <a:gd name="connsiteX4983" fmla="*/ 4604905 w 4853691"/>
              <a:gd name="connsiteY4983" fmla="*/ 2208571 h 4860733"/>
              <a:gd name="connsiteX4984" fmla="*/ 4602558 w 4853691"/>
              <a:gd name="connsiteY4984" fmla="*/ 2201530 h 4860733"/>
              <a:gd name="connsiteX4985" fmla="*/ 4597864 w 4853691"/>
              <a:gd name="connsiteY4985" fmla="*/ 2189794 h 4860733"/>
              <a:gd name="connsiteX4986" fmla="*/ 4611946 w 4853691"/>
              <a:gd name="connsiteY4986" fmla="*/ 2171018 h 4860733"/>
              <a:gd name="connsiteX4987" fmla="*/ 4590823 w 4853691"/>
              <a:gd name="connsiteY4987" fmla="*/ 2149895 h 4860733"/>
              <a:gd name="connsiteX4988" fmla="*/ 4586129 w 4853691"/>
              <a:gd name="connsiteY4988" fmla="*/ 2149895 h 4860733"/>
              <a:gd name="connsiteX4989" fmla="*/ 4576741 w 4853691"/>
              <a:gd name="connsiteY4989" fmla="*/ 2119383 h 4860733"/>
              <a:gd name="connsiteX4990" fmla="*/ 4574393 w 4853691"/>
              <a:gd name="connsiteY4990" fmla="*/ 2109995 h 4860733"/>
              <a:gd name="connsiteX4991" fmla="*/ 4569699 w 4853691"/>
              <a:gd name="connsiteY4991" fmla="*/ 2093565 h 4860733"/>
              <a:gd name="connsiteX4992" fmla="*/ 4567353 w 4853691"/>
              <a:gd name="connsiteY4992" fmla="*/ 2084177 h 4860733"/>
              <a:gd name="connsiteX4993" fmla="*/ 4562658 w 4853691"/>
              <a:gd name="connsiteY4993" fmla="*/ 2067748 h 4860733"/>
              <a:gd name="connsiteX4994" fmla="*/ 4560311 w 4853691"/>
              <a:gd name="connsiteY4994" fmla="*/ 2060707 h 4860733"/>
              <a:gd name="connsiteX4995" fmla="*/ 4471124 w 4853691"/>
              <a:gd name="connsiteY4995" fmla="*/ 1706303 h 4860733"/>
              <a:gd name="connsiteX4996" fmla="*/ 4482859 w 4853691"/>
              <a:gd name="connsiteY4996" fmla="*/ 1696915 h 4860733"/>
              <a:gd name="connsiteX4997" fmla="*/ 4494594 w 4853691"/>
              <a:gd name="connsiteY4997" fmla="*/ 1703956 h 4860733"/>
              <a:gd name="connsiteX4998" fmla="*/ 4508676 w 4853691"/>
              <a:gd name="connsiteY4998" fmla="*/ 1713344 h 4860733"/>
              <a:gd name="connsiteX4999" fmla="*/ 4522759 w 4853691"/>
              <a:gd name="connsiteY4999" fmla="*/ 1722732 h 4860733"/>
              <a:gd name="connsiteX5000" fmla="*/ 4536841 w 4853691"/>
              <a:gd name="connsiteY5000" fmla="*/ 1734467 h 4860733"/>
              <a:gd name="connsiteX5001" fmla="*/ 4548576 w 4853691"/>
              <a:gd name="connsiteY5001" fmla="*/ 1743855 h 4860733"/>
              <a:gd name="connsiteX5002" fmla="*/ 4565005 w 4853691"/>
              <a:gd name="connsiteY5002" fmla="*/ 1757938 h 4860733"/>
              <a:gd name="connsiteX5003" fmla="*/ 4576741 w 4853691"/>
              <a:gd name="connsiteY5003" fmla="*/ 1767326 h 4860733"/>
              <a:gd name="connsiteX5004" fmla="*/ 4593170 w 4853691"/>
              <a:gd name="connsiteY5004" fmla="*/ 1783755 h 4860733"/>
              <a:gd name="connsiteX5005" fmla="*/ 4602558 w 4853691"/>
              <a:gd name="connsiteY5005" fmla="*/ 1793144 h 4860733"/>
              <a:gd name="connsiteX5006" fmla="*/ 4618988 w 4853691"/>
              <a:gd name="connsiteY5006" fmla="*/ 1811920 h 4860733"/>
              <a:gd name="connsiteX5007" fmla="*/ 4626029 w 4853691"/>
              <a:gd name="connsiteY5007" fmla="*/ 1818961 h 4860733"/>
              <a:gd name="connsiteX5008" fmla="*/ 4658887 w 4853691"/>
              <a:gd name="connsiteY5008" fmla="*/ 1863555 h 4860733"/>
              <a:gd name="connsiteX5009" fmla="*/ 4649499 w 4853691"/>
              <a:gd name="connsiteY5009" fmla="*/ 1879984 h 4860733"/>
              <a:gd name="connsiteX5010" fmla="*/ 4668275 w 4853691"/>
              <a:gd name="connsiteY5010" fmla="*/ 1898761 h 4860733"/>
              <a:gd name="connsiteX5011" fmla="*/ 4668275 w 4853691"/>
              <a:gd name="connsiteY5011" fmla="*/ 1990295 h 4860733"/>
              <a:gd name="connsiteX5012" fmla="*/ 4668275 w 4853691"/>
              <a:gd name="connsiteY5012" fmla="*/ 1999684 h 4860733"/>
              <a:gd name="connsiteX5013" fmla="*/ 4668275 w 4853691"/>
              <a:gd name="connsiteY5013" fmla="*/ 2023154 h 4860733"/>
              <a:gd name="connsiteX5014" fmla="*/ 4668275 w 4853691"/>
              <a:gd name="connsiteY5014" fmla="*/ 2039583 h 4860733"/>
              <a:gd name="connsiteX5015" fmla="*/ 4668275 w 4853691"/>
              <a:gd name="connsiteY5015" fmla="*/ 2058360 h 4860733"/>
              <a:gd name="connsiteX5016" fmla="*/ 4668275 w 4853691"/>
              <a:gd name="connsiteY5016" fmla="*/ 2077136 h 4860733"/>
              <a:gd name="connsiteX5017" fmla="*/ 4668275 w 4853691"/>
              <a:gd name="connsiteY5017" fmla="*/ 2100607 h 4860733"/>
              <a:gd name="connsiteX5018" fmla="*/ 4757463 w 4853691"/>
              <a:gd name="connsiteY5018" fmla="*/ 2464399 h 4860733"/>
              <a:gd name="connsiteX5019" fmla="*/ 4762157 w 4853691"/>
              <a:gd name="connsiteY5019" fmla="*/ 2464399 h 4860733"/>
              <a:gd name="connsiteX5020" fmla="*/ 4773892 w 4853691"/>
              <a:gd name="connsiteY5020" fmla="*/ 2462052 h 4860733"/>
              <a:gd name="connsiteX5021" fmla="*/ 4776240 w 4853691"/>
              <a:gd name="connsiteY5021" fmla="*/ 2462052 h 4860733"/>
              <a:gd name="connsiteX5022" fmla="*/ 4776240 w 4853691"/>
              <a:gd name="connsiteY5022" fmla="*/ 2462052 h 4860733"/>
              <a:gd name="connsiteX5023" fmla="*/ 4773892 w 4853691"/>
              <a:gd name="connsiteY5023" fmla="*/ 2462052 h 4860733"/>
              <a:gd name="connsiteX5024" fmla="*/ 4757463 w 4853691"/>
              <a:gd name="connsiteY5024" fmla="*/ 2469093 h 4860733"/>
              <a:gd name="connsiteX5025" fmla="*/ 4750422 w 4853691"/>
              <a:gd name="connsiteY5025" fmla="*/ 2471440 h 4860733"/>
              <a:gd name="connsiteX5026" fmla="*/ 4733993 w 4853691"/>
              <a:gd name="connsiteY5026" fmla="*/ 2476134 h 4860733"/>
              <a:gd name="connsiteX5027" fmla="*/ 4729299 w 4853691"/>
              <a:gd name="connsiteY5027" fmla="*/ 2476134 h 4860733"/>
              <a:gd name="connsiteX5028" fmla="*/ 4729299 w 4853691"/>
              <a:gd name="connsiteY5028" fmla="*/ 2476134 h 4860733"/>
              <a:gd name="connsiteX5029" fmla="*/ 4733993 w 4853691"/>
              <a:gd name="connsiteY5029" fmla="*/ 2466746 h 4860733"/>
              <a:gd name="connsiteX5030" fmla="*/ 4741034 w 4853691"/>
              <a:gd name="connsiteY5030" fmla="*/ 2466746 h 4860733"/>
              <a:gd name="connsiteX5031" fmla="*/ 4757463 w 4853691"/>
              <a:gd name="connsiteY5031" fmla="*/ 2464399 h 4860733"/>
              <a:gd name="connsiteX5032" fmla="*/ 4816139 w 4853691"/>
              <a:gd name="connsiteY5032" fmla="*/ 2602875 h 4860733"/>
              <a:gd name="connsiteX5033" fmla="*/ 4813793 w 4853691"/>
              <a:gd name="connsiteY5033" fmla="*/ 2631039 h 4860733"/>
              <a:gd name="connsiteX5034" fmla="*/ 4806751 w 4853691"/>
              <a:gd name="connsiteY5034" fmla="*/ 2638080 h 4860733"/>
              <a:gd name="connsiteX5035" fmla="*/ 4811445 w 4853691"/>
              <a:gd name="connsiteY5035" fmla="*/ 2565322 h 4860733"/>
              <a:gd name="connsiteX5036" fmla="*/ 4811445 w 4853691"/>
              <a:gd name="connsiteY5036" fmla="*/ 2560628 h 4860733"/>
              <a:gd name="connsiteX5037" fmla="*/ 4816139 w 4853691"/>
              <a:gd name="connsiteY5037" fmla="*/ 2560628 h 4860733"/>
              <a:gd name="connsiteX5038" fmla="*/ 4816139 w 4853691"/>
              <a:gd name="connsiteY5038" fmla="*/ 2579404 h 4860733"/>
              <a:gd name="connsiteX5039" fmla="*/ 4816139 w 4853691"/>
              <a:gd name="connsiteY5039" fmla="*/ 2602875 h 4860733"/>
              <a:gd name="connsiteX5040" fmla="*/ 4799710 w 4853691"/>
              <a:gd name="connsiteY5040" fmla="*/ 2703798 h 4860733"/>
              <a:gd name="connsiteX5041" fmla="*/ 4792669 w 4853691"/>
              <a:gd name="connsiteY5041" fmla="*/ 2769515 h 4860733"/>
              <a:gd name="connsiteX5042" fmla="*/ 4787975 w 4853691"/>
              <a:gd name="connsiteY5042" fmla="*/ 2811762 h 4860733"/>
              <a:gd name="connsiteX5043" fmla="*/ 4778587 w 4853691"/>
              <a:gd name="connsiteY5043" fmla="*/ 2875132 h 4860733"/>
              <a:gd name="connsiteX5044" fmla="*/ 4771546 w 4853691"/>
              <a:gd name="connsiteY5044" fmla="*/ 2917379 h 4860733"/>
              <a:gd name="connsiteX5045" fmla="*/ 4759810 w 4853691"/>
              <a:gd name="connsiteY5045" fmla="*/ 2978402 h 4860733"/>
              <a:gd name="connsiteX5046" fmla="*/ 4752769 w 4853691"/>
              <a:gd name="connsiteY5046" fmla="*/ 3018302 h 4860733"/>
              <a:gd name="connsiteX5047" fmla="*/ 4738687 w 4853691"/>
              <a:gd name="connsiteY5047" fmla="*/ 3081672 h 4860733"/>
              <a:gd name="connsiteX5048" fmla="*/ 4729299 w 4853691"/>
              <a:gd name="connsiteY5048" fmla="*/ 3119225 h 4860733"/>
              <a:gd name="connsiteX5049" fmla="*/ 4710522 w 4853691"/>
              <a:gd name="connsiteY5049" fmla="*/ 3187289 h 4860733"/>
              <a:gd name="connsiteX5050" fmla="*/ 4703481 w 4853691"/>
              <a:gd name="connsiteY5050" fmla="*/ 3217801 h 4860733"/>
              <a:gd name="connsiteX5051" fmla="*/ 4680011 w 4853691"/>
              <a:gd name="connsiteY5051" fmla="*/ 3295253 h 4860733"/>
              <a:gd name="connsiteX5052" fmla="*/ 4675317 w 4853691"/>
              <a:gd name="connsiteY5052" fmla="*/ 3295253 h 4860733"/>
              <a:gd name="connsiteX5053" fmla="*/ 4670623 w 4853691"/>
              <a:gd name="connsiteY5053" fmla="*/ 3295253 h 4860733"/>
              <a:gd name="connsiteX5054" fmla="*/ 4670623 w 4853691"/>
              <a:gd name="connsiteY5054" fmla="*/ 3295253 h 4860733"/>
              <a:gd name="connsiteX5055" fmla="*/ 4668275 w 4853691"/>
              <a:gd name="connsiteY5055" fmla="*/ 3283518 h 4860733"/>
              <a:gd name="connsiteX5056" fmla="*/ 4665929 w 4853691"/>
              <a:gd name="connsiteY5056" fmla="*/ 3271783 h 4860733"/>
              <a:gd name="connsiteX5057" fmla="*/ 4663581 w 4853691"/>
              <a:gd name="connsiteY5057" fmla="*/ 3260048 h 4860733"/>
              <a:gd name="connsiteX5058" fmla="*/ 4661234 w 4853691"/>
              <a:gd name="connsiteY5058" fmla="*/ 3248312 h 4860733"/>
              <a:gd name="connsiteX5059" fmla="*/ 4658887 w 4853691"/>
              <a:gd name="connsiteY5059" fmla="*/ 3234230 h 4860733"/>
              <a:gd name="connsiteX5060" fmla="*/ 4656540 w 4853691"/>
              <a:gd name="connsiteY5060" fmla="*/ 3220148 h 4860733"/>
              <a:gd name="connsiteX5061" fmla="*/ 4656540 w 4853691"/>
              <a:gd name="connsiteY5061" fmla="*/ 3206065 h 4860733"/>
              <a:gd name="connsiteX5062" fmla="*/ 4654193 w 4853691"/>
              <a:gd name="connsiteY5062" fmla="*/ 3191983 h 4860733"/>
              <a:gd name="connsiteX5063" fmla="*/ 4654193 w 4853691"/>
              <a:gd name="connsiteY5063" fmla="*/ 3175554 h 4860733"/>
              <a:gd name="connsiteX5064" fmla="*/ 4654193 w 4853691"/>
              <a:gd name="connsiteY5064" fmla="*/ 3159125 h 4860733"/>
              <a:gd name="connsiteX5065" fmla="*/ 4651846 w 4853691"/>
              <a:gd name="connsiteY5065" fmla="*/ 3128613 h 4860733"/>
              <a:gd name="connsiteX5066" fmla="*/ 4651846 w 4853691"/>
              <a:gd name="connsiteY5066" fmla="*/ 3126266 h 4860733"/>
              <a:gd name="connsiteX5067" fmla="*/ 4651846 w 4853691"/>
              <a:gd name="connsiteY5067" fmla="*/ 3112184 h 4860733"/>
              <a:gd name="connsiteX5068" fmla="*/ 4670623 w 4853691"/>
              <a:gd name="connsiteY5068" fmla="*/ 3091060 h 4860733"/>
              <a:gd name="connsiteX5069" fmla="*/ 4661234 w 4853691"/>
              <a:gd name="connsiteY5069" fmla="*/ 3074631 h 4860733"/>
              <a:gd name="connsiteX5070" fmla="*/ 4680011 w 4853691"/>
              <a:gd name="connsiteY5070" fmla="*/ 3039425 h 4860733"/>
              <a:gd name="connsiteX5071" fmla="*/ 4684705 w 4853691"/>
              <a:gd name="connsiteY5071" fmla="*/ 3030037 h 4860733"/>
              <a:gd name="connsiteX5072" fmla="*/ 4703481 w 4853691"/>
              <a:gd name="connsiteY5072" fmla="*/ 2990137 h 4860733"/>
              <a:gd name="connsiteX5073" fmla="*/ 4712869 w 4853691"/>
              <a:gd name="connsiteY5073" fmla="*/ 2973708 h 4860733"/>
              <a:gd name="connsiteX5074" fmla="*/ 4712869 w 4853691"/>
              <a:gd name="connsiteY5074" fmla="*/ 2971361 h 4860733"/>
              <a:gd name="connsiteX5075" fmla="*/ 4715216 w 4853691"/>
              <a:gd name="connsiteY5075" fmla="*/ 2966667 h 4860733"/>
              <a:gd name="connsiteX5076" fmla="*/ 4736340 w 4853691"/>
              <a:gd name="connsiteY5076" fmla="*/ 2910338 h 4860733"/>
              <a:gd name="connsiteX5077" fmla="*/ 4738687 w 4853691"/>
              <a:gd name="connsiteY5077" fmla="*/ 2903296 h 4860733"/>
              <a:gd name="connsiteX5078" fmla="*/ 4757463 w 4853691"/>
              <a:gd name="connsiteY5078" fmla="*/ 2844620 h 4860733"/>
              <a:gd name="connsiteX5079" fmla="*/ 4759810 w 4853691"/>
              <a:gd name="connsiteY5079" fmla="*/ 2839926 h 4860733"/>
              <a:gd name="connsiteX5080" fmla="*/ 4776240 w 4853691"/>
              <a:gd name="connsiteY5080" fmla="*/ 2776556 h 4860733"/>
              <a:gd name="connsiteX5081" fmla="*/ 4778587 w 4853691"/>
              <a:gd name="connsiteY5081" fmla="*/ 2764821 h 4860733"/>
              <a:gd name="connsiteX5082" fmla="*/ 4792669 w 4853691"/>
              <a:gd name="connsiteY5082" fmla="*/ 2701451 h 4860733"/>
              <a:gd name="connsiteX5083" fmla="*/ 4795016 w 4853691"/>
              <a:gd name="connsiteY5083" fmla="*/ 2689715 h 4860733"/>
              <a:gd name="connsiteX5084" fmla="*/ 4804404 w 4853691"/>
              <a:gd name="connsiteY5084" fmla="*/ 2621651 h 4860733"/>
              <a:gd name="connsiteX5085" fmla="*/ 4804404 w 4853691"/>
              <a:gd name="connsiteY5085" fmla="*/ 2616957 h 4860733"/>
              <a:gd name="connsiteX5086" fmla="*/ 4811445 w 4853691"/>
              <a:gd name="connsiteY5086" fmla="*/ 2553587 h 4860733"/>
              <a:gd name="connsiteX5087" fmla="*/ 4811445 w 4853691"/>
              <a:gd name="connsiteY5087" fmla="*/ 2553587 h 4860733"/>
              <a:gd name="connsiteX5088" fmla="*/ 4809098 w 4853691"/>
              <a:gd name="connsiteY5088" fmla="*/ 2584098 h 4860733"/>
              <a:gd name="connsiteX5089" fmla="*/ 4806751 w 4853691"/>
              <a:gd name="connsiteY5089" fmla="*/ 2635733 h 4860733"/>
              <a:gd name="connsiteX5090" fmla="*/ 4804404 w 4853691"/>
              <a:gd name="connsiteY5090" fmla="*/ 2642774 h 4860733"/>
              <a:gd name="connsiteX5091" fmla="*/ 4804404 w 4853691"/>
              <a:gd name="connsiteY5091" fmla="*/ 2645121 h 4860733"/>
              <a:gd name="connsiteX5092" fmla="*/ 4804404 w 4853691"/>
              <a:gd name="connsiteY5092" fmla="*/ 2656857 h 4860733"/>
              <a:gd name="connsiteX5093" fmla="*/ 4799710 w 4853691"/>
              <a:gd name="connsiteY5093" fmla="*/ 2703798 h 4860733"/>
              <a:gd name="connsiteX5094" fmla="*/ 4450000 w 4853691"/>
              <a:gd name="connsiteY5094" fmla="*/ 3731804 h 4860733"/>
              <a:gd name="connsiteX5095" fmla="*/ 4412447 w 4853691"/>
              <a:gd name="connsiteY5095" fmla="*/ 3783439 h 4860733"/>
              <a:gd name="connsiteX5096" fmla="*/ 4403059 w 4853691"/>
              <a:gd name="connsiteY5096" fmla="*/ 3797521 h 4860733"/>
              <a:gd name="connsiteX5097" fmla="*/ 4372548 w 4853691"/>
              <a:gd name="connsiteY5097" fmla="*/ 3835074 h 4860733"/>
              <a:gd name="connsiteX5098" fmla="*/ 4356118 w 4853691"/>
              <a:gd name="connsiteY5098" fmla="*/ 3849156 h 4860733"/>
              <a:gd name="connsiteX5099" fmla="*/ 4351424 w 4853691"/>
              <a:gd name="connsiteY5099" fmla="*/ 3853850 h 4860733"/>
              <a:gd name="connsiteX5100" fmla="*/ 4363159 w 4853691"/>
              <a:gd name="connsiteY5100" fmla="*/ 3839768 h 4860733"/>
              <a:gd name="connsiteX5101" fmla="*/ 4372548 w 4853691"/>
              <a:gd name="connsiteY5101" fmla="*/ 3828033 h 4860733"/>
              <a:gd name="connsiteX5102" fmla="*/ 4405406 w 4853691"/>
              <a:gd name="connsiteY5102" fmla="*/ 3788133 h 4860733"/>
              <a:gd name="connsiteX5103" fmla="*/ 4414795 w 4853691"/>
              <a:gd name="connsiteY5103" fmla="*/ 3774051 h 4860733"/>
              <a:gd name="connsiteX5104" fmla="*/ 4452347 w 4853691"/>
              <a:gd name="connsiteY5104" fmla="*/ 3722416 h 4860733"/>
              <a:gd name="connsiteX5105" fmla="*/ 4457041 w 4853691"/>
              <a:gd name="connsiteY5105" fmla="*/ 3715374 h 4860733"/>
              <a:gd name="connsiteX5106" fmla="*/ 4464082 w 4853691"/>
              <a:gd name="connsiteY5106" fmla="*/ 3703639 h 4860733"/>
              <a:gd name="connsiteX5107" fmla="*/ 4475818 w 4853691"/>
              <a:gd name="connsiteY5107" fmla="*/ 3689557 h 4860733"/>
              <a:gd name="connsiteX5108" fmla="*/ 4480512 w 4853691"/>
              <a:gd name="connsiteY5108" fmla="*/ 3684863 h 4860733"/>
              <a:gd name="connsiteX5109" fmla="*/ 4457041 w 4853691"/>
              <a:gd name="connsiteY5109" fmla="*/ 3720068 h 4860733"/>
              <a:gd name="connsiteX5110" fmla="*/ 4450000 w 4853691"/>
              <a:gd name="connsiteY5110" fmla="*/ 3731804 h 4860733"/>
              <a:gd name="connsiteX5111" fmla="*/ 4306830 w 4853691"/>
              <a:gd name="connsiteY5111" fmla="*/ 3896097 h 4860733"/>
              <a:gd name="connsiteX5112" fmla="*/ 4290401 w 4853691"/>
              <a:gd name="connsiteY5112" fmla="*/ 3912527 h 4860733"/>
              <a:gd name="connsiteX5113" fmla="*/ 4271625 w 4853691"/>
              <a:gd name="connsiteY5113" fmla="*/ 3931303 h 4860733"/>
              <a:gd name="connsiteX5114" fmla="*/ 4255195 w 4853691"/>
              <a:gd name="connsiteY5114" fmla="*/ 3947732 h 4860733"/>
              <a:gd name="connsiteX5115" fmla="*/ 4236419 w 4853691"/>
              <a:gd name="connsiteY5115" fmla="*/ 3964162 h 4860733"/>
              <a:gd name="connsiteX5116" fmla="*/ 4231725 w 4853691"/>
              <a:gd name="connsiteY5116" fmla="*/ 3968856 h 4860733"/>
              <a:gd name="connsiteX5117" fmla="*/ 4229378 w 4853691"/>
              <a:gd name="connsiteY5117" fmla="*/ 3966508 h 4860733"/>
              <a:gd name="connsiteX5118" fmla="*/ 4236419 w 4853691"/>
              <a:gd name="connsiteY5118" fmla="*/ 3957120 h 4860733"/>
              <a:gd name="connsiteX5119" fmla="*/ 4252848 w 4853691"/>
              <a:gd name="connsiteY5119" fmla="*/ 3931303 h 4860733"/>
              <a:gd name="connsiteX5120" fmla="*/ 4266931 w 4853691"/>
              <a:gd name="connsiteY5120" fmla="*/ 3907832 h 4860733"/>
              <a:gd name="connsiteX5121" fmla="*/ 4273972 w 4853691"/>
              <a:gd name="connsiteY5121" fmla="*/ 3898444 h 4860733"/>
              <a:gd name="connsiteX5122" fmla="*/ 4276319 w 4853691"/>
              <a:gd name="connsiteY5122" fmla="*/ 3898444 h 4860733"/>
              <a:gd name="connsiteX5123" fmla="*/ 4288054 w 4853691"/>
              <a:gd name="connsiteY5123" fmla="*/ 3891403 h 4860733"/>
              <a:gd name="connsiteX5124" fmla="*/ 4313872 w 4853691"/>
              <a:gd name="connsiteY5124" fmla="*/ 3874974 h 4860733"/>
              <a:gd name="connsiteX5125" fmla="*/ 4327954 w 4853691"/>
              <a:gd name="connsiteY5125" fmla="*/ 3865586 h 4860733"/>
              <a:gd name="connsiteX5126" fmla="*/ 4337342 w 4853691"/>
              <a:gd name="connsiteY5126" fmla="*/ 3858544 h 4860733"/>
              <a:gd name="connsiteX5127" fmla="*/ 4323260 w 4853691"/>
              <a:gd name="connsiteY5127" fmla="*/ 3872627 h 4860733"/>
              <a:gd name="connsiteX5128" fmla="*/ 4306830 w 4853691"/>
              <a:gd name="connsiteY5128" fmla="*/ 3896097 h 4860733"/>
              <a:gd name="connsiteX5129" fmla="*/ 4166007 w 4853691"/>
              <a:gd name="connsiteY5129" fmla="*/ 4027532 h 4860733"/>
              <a:gd name="connsiteX5130" fmla="*/ 4130802 w 4853691"/>
              <a:gd name="connsiteY5130" fmla="*/ 4055696 h 4860733"/>
              <a:gd name="connsiteX5131" fmla="*/ 4114372 w 4853691"/>
              <a:gd name="connsiteY5131" fmla="*/ 4069779 h 4860733"/>
              <a:gd name="connsiteX5132" fmla="*/ 4109678 w 4853691"/>
              <a:gd name="connsiteY5132" fmla="*/ 4074473 h 4860733"/>
              <a:gd name="connsiteX5133" fmla="*/ 4116719 w 4853691"/>
              <a:gd name="connsiteY5133" fmla="*/ 4067431 h 4860733"/>
              <a:gd name="connsiteX5134" fmla="*/ 4137843 w 4853691"/>
              <a:gd name="connsiteY5134" fmla="*/ 4043961 h 4860733"/>
              <a:gd name="connsiteX5135" fmla="*/ 4177743 w 4853691"/>
              <a:gd name="connsiteY5135" fmla="*/ 3997020 h 4860733"/>
              <a:gd name="connsiteX5136" fmla="*/ 4201213 w 4853691"/>
              <a:gd name="connsiteY5136" fmla="*/ 3966508 h 4860733"/>
              <a:gd name="connsiteX5137" fmla="*/ 4215296 w 4853691"/>
              <a:gd name="connsiteY5137" fmla="*/ 3950079 h 4860733"/>
              <a:gd name="connsiteX5138" fmla="*/ 4217643 w 4853691"/>
              <a:gd name="connsiteY5138" fmla="*/ 3966508 h 4860733"/>
              <a:gd name="connsiteX5139" fmla="*/ 4201213 w 4853691"/>
              <a:gd name="connsiteY5139" fmla="*/ 3985285 h 4860733"/>
              <a:gd name="connsiteX5140" fmla="*/ 4203560 w 4853691"/>
              <a:gd name="connsiteY5140" fmla="*/ 3994673 h 4860733"/>
              <a:gd name="connsiteX5141" fmla="*/ 4196519 w 4853691"/>
              <a:gd name="connsiteY5141" fmla="*/ 4006408 h 4860733"/>
              <a:gd name="connsiteX5142" fmla="*/ 4182437 w 4853691"/>
              <a:gd name="connsiteY5142" fmla="*/ 4020490 h 4860733"/>
              <a:gd name="connsiteX5143" fmla="*/ 4166007 w 4853691"/>
              <a:gd name="connsiteY5143" fmla="*/ 4027532 h 4860733"/>
              <a:gd name="connsiteX5144" fmla="*/ 4048655 w 4853691"/>
              <a:gd name="connsiteY5144" fmla="*/ 4135496 h 4860733"/>
              <a:gd name="connsiteX5145" fmla="*/ 4013449 w 4853691"/>
              <a:gd name="connsiteY5145" fmla="*/ 4173049 h 4860733"/>
              <a:gd name="connsiteX5146" fmla="*/ 3987632 w 4853691"/>
              <a:gd name="connsiteY5146" fmla="*/ 4201213 h 4860733"/>
              <a:gd name="connsiteX5147" fmla="*/ 3947732 w 4853691"/>
              <a:gd name="connsiteY5147" fmla="*/ 4241113 h 4860733"/>
              <a:gd name="connsiteX5148" fmla="*/ 3924262 w 4853691"/>
              <a:gd name="connsiteY5148" fmla="*/ 4264584 h 4860733"/>
              <a:gd name="connsiteX5149" fmla="*/ 3874974 w 4853691"/>
              <a:gd name="connsiteY5149" fmla="*/ 4309177 h 4860733"/>
              <a:gd name="connsiteX5150" fmla="*/ 3858544 w 4853691"/>
              <a:gd name="connsiteY5150" fmla="*/ 4323260 h 4860733"/>
              <a:gd name="connsiteX5151" fmla="*/ 3738845 w 4853691"/>
              <a:gd name="connsiteY5151" fmla="*/ 4421836 h 4860733"/>
              <a:gd name="connsiteX5152" fmla="*/ 3724763 w 4853691"/>
              <a:gd name="connsiteY5152" fmla="*/ 4414794 h 4860733"/>
              <a:gd name="connsiteX5153" fmla="*/ 3703639 w 4853691"/>
              <a:gd name="connsiteY5153" fmla="*/ 4435918 h 4860733"/>
              <a:gd name="connsiteX5154" fmla="*/ 3705986 w 4853691"/>
              <a:gd name="connsiteY5154" fmla="*/ 4442959 h 4860733"/>
              <a:gd name="connsiteX5155" fmla="*/ 3243618 w 4853691"/>
              <a:gd name="connsiteY5155" fmla="*/ 4588476 h 4860733"/>
              <a:gd name="connsiteX5156" fmla="*/ 3227189 w 4853691"/>
              <a:gd name="connsiteY5156" fmla="*/ 4572047 h 4860733"/>
              <a:gd name="connsiteX5157" fmla="*/ 3189636 w 4853691"/>
              <a:gd name="connsiteY5157" fmla="*/ 4529800 h 4860733"/>
              <a:gd name="connsiteX5158" fmla="*/ 3189636 w 4853691"/>
              <a:gd name="connsiteY5158" fmla="*/ 4529800 h 4860733"/>
              <a:gd name="connsiteX5159" fmla="*/ 3173207 w 4853691"/>
              <a:gd name="connsiteY5159" fmla="*/ 4506329 h 4860733"/>
              <a:gd name="connsiteX5160" fmla="*/ 3170860 w 4853691"/>
              <a:gd name="connsiteY5160" fmla="*/ 4501635 h 4860733"/>
              <a:gd name="connsiteX5161" fmla="*/ 3452505 w 4853691"/>
              <a:gd name="connsiteY5161" fmla="*/ 4407753 h 4860733"/>
              <a:gd name="connsiteX5162" fmla="*/ 3734151 w 4853691"/>
              <a:gd name="connsiteY5162" fmla="*/ 4278666 h 4860733"/>
              <a:gd name="connsiteX5163" fmla="*/ 3757622 w 4853691"/>
              <a:gd name="connsiteY5163" fmla="*/ 4271625 h 4860733"/>
              <a:gd name="connsiteX5164" fmla="*/ 3776398 w 4853691"/>
              <a:gd name="connsiteY5164" fmla="*/ 4264584 h 4860733"/>
              <a:gd name="connsiteX5165" fmla="*/ 3820992 w 4853691"/>
              <a:gd name="connsiteY5165" fmla="*/ 4245807 h 4860733"/>
              <a:gd name="connsiteX5166" fmla="*/ 3846809 w 4853691"/>
              <a:gd name="connsiteY5166" fmla="*/ 4234072 h 4860733"/>
              <a:gd name="connsiteX5167" fmla="*/ 3884362 w 4853691"/>
              <a:gd name="connsiteY5167" fmla="*/ 4217643 h 4860733"/>
              <a:gd name="connsiteX5168" fmla="*/ 3910180 w 4853691"/>
              <a:gd name="connsiteY5168" fmla="*/ 4203560 h 4860733"/>
              <a:gd name="connsiteX5169" fmla="*/ 3945385 w 4853691"/>
              <a:gd name="connsiteY5169" fmla="*/ 4184784 h 4860733"/>
              <a:gd name="connsiteX5170" fmla="*/ 3971203 w 4853691"/>
              <a:gd name="connsiteY5170" fmla="*/ 4170702 h 4860733"/>
              <a:gd name="connsiteX5171" fmla="*/ 4004061 w 4853691"/>
              <a:gd name="connsiteY5171" fmla="*/ 4151925 h 4860733"/>
              <a:gd name="connsiteX5172" fmla="*/ 4029879 w 4853691"/>
              <a:gd name="connsiteY5172" fmla="*/ 4135496 h 4860733"/>
              <a:gd name="connsiteX5173" fmla="*/ 4062738 w 4853691"/>
              <a:gd name="connsiteY5173" fmla="*/ 4114372 h 4860733"/>
              <a:gd name="connsiteX5174" fmla="*/ 4086208 w 4853691"/>
              <a:gd name="connsiteY5174" fmla="*/ 4097943 h 4860733"/>
              <a:gd name="connsiteX5175" fmla="*/ 4100290 w 4853691"/>
              <a:gd name="connsiteY5175" fmla="*/ 4088555 h 4860733"/>
              <a:gd name="connsiteX5176" fmla="*/ 4083861 w 4853691"/>
              <a:gd name="connsiteY5176" fmla="*/ 4107331 h 4860733"/>
              <a:gd name="connsiteX5177" fmla="*/ 4048655 w 4853691"/>
              <a:gd name="connsiteY5177" fmla="*/ 4135496 h 4860733"/>
              <a:gd name="connsiteX5178" fmla="*/ 3663740 w 4853691"/>
              <a:gd name="connsiteY5178" fmla="*/ 4468777 h 4860733"/>
              <a:gd name="connsiteX5179" fmla="*/ 3637922 w 4853691"/>
              <a:gd name="connsiteY5179" fmla="*/ 4485206 h 4860733"/>
              <a:gd name="connsiteX5180" fmla="*/ 3612104 w 4853691"/>
              <a:gd name="connsiteY5180" fmla="*/ 4499288 h 4860733"/>
              <a:gd name="connsiteX5181" fmla="*/ 3583940 w 4853691"/>
              <a:gd name="connsiteY5181" fmla="*/ 4513370 h 4860733"/>
              <a:gd name="connsiteX5182" fmla="*/ 3558123 w 4853691"/>
              <a:gd name="connsiteY5182" fmla="*/ 4527453 h 4860733"/>
              <a:gd name="connsiteX5183" fmla="*/ 3529958 w 4853691"/>
              <a:gd name="connsiteY5183" fmla="*/ 4541535 h 4860733"/>
              <a:gd name="connsiteX5184" fmla="*/ 3504140 w 4853691"/>
              <a:gd name="connsiteY5184" fmla="*/ 4555617 h 4860733"/>
              <a:gd name="connsiteX5185" fmla="*/ 3475976 w 4853691"/>
              <a:gd name="connsiteY5185" fmla="*/ 4569700 h 4860733"/>
              <a:gd name="connsiteX5186" fmla="*/ 3450158 w 4853691"/>
              <a:gd name="connsiteY5186" fmla="*/ 4581435 h 4860733"/>
              <a:gd name="connsiteX5187" fmla="*/ 3419647 w 4853691"/>
              <a:gd name="connsiteY5187" fmla="*/ 4595517 h 4860733"/>
              <a:gd name="connsiteX5188" fmla="*/ 3393829 w 4853691"/>
              <a:gd name="connsiteY5188" fmla="*/ 4607252 h 4860733"/>
              <a:gd name="connsiteX5189" fmla="*/ 3363318 w 4853691"/>
              <a:gd name="connsiteY5189" fmla="*/ 4621335 h 4860733"/>
              <a:gd name="connsiteX5190" fmla="*/ 3337500 w 4853691"/>
              <a:gd name="connsiteY5190" fmla="*/ 4633070 h 4860733"/>
              <a:gd name="connsiteX5191" fmla="*/ 3321071 w 4853691"/>
              <a:gd name="connsiteY5191" fmla="*/ 4640111 h 4860733"/>
              <a:gd name="connsiteX5192" fmla="*/ 3243618 w 4853691"/>
              <a:gd name="connsiteY5192" fmla="*/ 4588476 h 4860733"/>
              <a:gd name="connsiteX5193" fmla="*/ 3253007 w 4853691"/>
              <a:gd name="connsiteY5193" fmla="*/ 4586129 h 4860733"/>
              <a:gd name="connsiteX5194" fmla="*/ 3276477 w 4853691"/>
              <a:gd name="connsiteY5194" fmla="*/ 4581435 h 4860733"/>
              <a:gd name="connsiteX5195" fmla="*/ 3306988 w 4853691"/>
              <a:gd name="connsiteY5195" fmla="*/ 4574394 h 4860733"/>
              <a:gd name="connsiteX5196" fmla="*/ 3330459 w 4853691"/>
              <a:gd name="connsiteY5196" fmla="*/ 4569700 h 4860733"/>
              <a:gd name="connsiteX5197" fmla="*/ 3360970 w 4853691"/>
              <a:gd name="connsiteY5197" fmla="*/ 4562658 h 4860733"/>
              <a:gd name="connsiteX5198" fmla="*/ 3384441 w 4853691"/>
              <a:gd name="connsiteY5198" fmla="*/ 4555617 h 4860733"/>
              <a:gd name="connsiteX5199" fmla="*/ 3414953 w 4853691"/>
              <a:gd name="connsiteY5199" fmla="*/ 4548576 h 4860733"/>
              <a:gd name="connsiteX5200" fmla="*/ 3438423 w 4853691"/>
              <a:gd name="connsiteY5200" fmla="*/ 4541535 h 4860733"/>
              <a:gd name="connsiteX5201" fmla="*/ 3468935 w 4853691"/>
              <a:gd name="connsiteY5201" fmla="*/ 4532147 h 4860733"/>
              <a:gd name="connsiteX5202" fmla="*/ 3492405 w 4853691"/>
              <a:gd name="connsiteY5202" fmla="*/ 4525106 h 4860733"/>
              <a:gd name="connsiteX5203" fmla="*/ 3520570 w 4853691"/>
              <a:gd name="connsiteY5203" fmla="*/ 4515718 h 4860733"/>
              <a:gd name="connsiteX5204" fmla="*/ 3541693 w 4853691"/>
              <a:gd name="connsiteY5204" fmla="*/ 4508676 h 4860733"/>
              <a:gd name="connsiteX5205" fmla="*/ 3569858 w 4853691"/>
              <a:gd name="connsiteY5205" fmla="*/ 4499288 h 4860733"/>
              <a:gd name="connsiteX5206" fmla="*/ 3590981 w 4853691"/>
              <a:gd name="connsiteY5206" fmla="*/ 4489900 h 4860733"/>
              <a:gd name="connsiteX5207" fmla="*/ 3619146 w 4853691"/>
              <a:gd name="connsiteY5207" fmla="*/ 4478165 h 4860733"/>
              <a:gd name="connsiteX5208" fmla="*/ 3640269 w 4853691"/>
              <a:gd name="connsiteY5208" fmla="*/ 4468777 h 4860733"/>
              <a:gd name="connsiteX5209" fmla="*/ 3668434 w 4853691"/>
              <a:gd name="connsiteY5209" fmla="*/ 4457041 h 4860733"/>
              <a:gd name="connsiteX5210" fmla="*/ 3689557 w 4853691"/>
              <a:gd name="connsiteY5210" fmla="*/ 4447653 h 4860733"/>
              <a:gd name="connsiteX5211" fmla="*/ 3703639 w 4853691"/>
              <a:gd name="connsiteY5211" fmla="*/ 4440612 h 4860733"/>
              <a:gd name="connsiteX5212" fmla="*/ 3703639 w 4853691"/>
              <a:gd name="connsiteY5212" fmla="*/ 4440612 h 4860733"/>
              <a:gd name="connsiteX5213" fmla="*/ 3687210 w 4853691"/>
              <a:gd name="connsiteY5213" fmla="*/ 4450000 h 4860733"/>
              <a:gd name="connsiteX5214" fmla="*/ 3663740 w 4853691"/>
              <a:gd name="connsiteY5214" fmla="*/ 4468777 h 4860733"/>
              <a:gd name="connsiteX5215" fmla="*/ 2936155 w 4853691"/>
              <a:gd name="connsiteY5215" fmla="*/ 4647152 h 4860733"/>
              <a:gd name="connsiteX5216" fmla="*/ 2926767 w 4853691"/>
              <a:gd name="connsiteY5216" fmla="*/ 4661234 h 4860733"/>
              <a:gd name="connsiteX5217" fmla="*/ 2917379 w 4853691"/>
              <a:gd name="connsiteY5217" fmla="*/ 4672970 h 4860733"/>
              <a:gd name="connsiteX5218" fmla="*/ 2907991 w 4853691"/>
              <a:gd name="connsiteY5218" fmla="*/ 4687052 h 4860733"/>
              <a:gd name="connsiteX5219" fmla="*/ 2898602 w 4853691"/>
              <a:gd name="connsiteY5219" fmla="*/ 4698787 h 4860733"/>
              <a:gd name="connsiteX5220" fmla="*/ 2889214 w 4853691"/>
              <a:gd name="connsiteY5220" fmla="*/ 4712869 h 4860733"/>
              <a:gd name="connsiteX5221" fmla="*/ 2879826 w 4853691"/>
              <a:gd name="connsiteY5221" fmla="*/ 4724605 h 4860733"/>
              <a:gd name="connsiteX5222" fmla="*/ 2868091 w 4853691"/>
              <a:gd name="connsiteY5222" fmla="*/ 4736340 h 4860733"/>
              <a:gd name="connsiteX5223" fmla="*/ 2858703 w 4853691"/>
              <a:gd name="connsiteY5223" fmla="*/ 4745728 h 4860733"/>
              <a:gd name="connsiteX5224" fmla="*/ 2846967 w 4853691"/>
              <a:gd name="connsiteY5224" fmla="*/ 4757463 h 4860733"/>
              <a:gd name="connsiteX5225" fmla="*/ 2837579 w 4853691"/>
              <a:gd name="connsiteY5225" fmla="*/ 4766851 h 4860733"/>
              <a:gd name="connsiteX5226" fmla="*/ 2825844 w 4853691"/>
              <a:gd name="connsiteY5226" fmla="*/ 4778587 h 4860733"/>
              <a:gd name="connsiteX5227" fmla="*/ 2811762 w 4853691"/>
              <a:gd name="connsiteY5227" fmla="*/ 4773893 h 4860733"/>
              <a:gd name="connsiteX5228" fmla="*/ 2792985 w 4853691"/>
              <a:gd name="connsiteY5228" fmla="*/ 4787975 h 4860733"/>
              <a:gd name="connsiteX5229" fmla="*/ 2757780 w 4853691"/>
              <a:gd name="connsiteY5229" fmla="*/ 4776239 h 4860733"/>
              <a:gd name="connsiteX5230" fmla="*/ 2741350 w 4853691"/>
              <a:gd name="connsiteY5230" fmla="*/ 4769199 h 4860733"/>
              <a:gd name="connsiteX5231" fmla="*/ 2746044 w 4853691"/>
              <a:gd name="connsiteY5231" fmla="*/ 4766851 h 4860733"/>
              <a:gd name="connsiteX5232" fmla="*/ 2760127 w 4853691"/>
              <a:gd name="connsiteY5232" fmla="*/ 4757463 h 4860733"/>
              <a:gd name="connsiteX5233" fmla="*/ 2771862 w 4853691"/>
              <a:gd name="connsiteY5233" fmla="*/ 4748075 h 4860733"/>
              <a:gd name="connsiteX5234" fmla="*/ 2790638 w 4853691"/>
              <a:gd name="connsiteY5234" fmla="*/ 4731646 h 4860733"/>
              <a:gd name="connsiteX5235" fmla="*/ 2804721 w 4853691"/>
              <a:gd name="connsiteY5235" fmla="*/ 4717563 h 4860733"/>
              <a:gd name="connsiteX5236" fmla="*/ 2818803 w 4853691"/>
              <a:gd name="connsiteY5236" fmla="*/ 4703481 h 4860733"/>
              <a:gd name="connsiteX5237" fmla="*/ 2830538 w 4853691"/>
              <a:gd name="connsiteY5237" fmla="*/ 4691746 h 4860733"/>
              <a:gd name="connsiteX5238" fmla="*/ 2844620 w 4853691"/>
              <a:gd name="connsiteY5238" fmla="*/ 4677664 h 4860733"/>
              <a:gd name="connsiteX5239" fmla="*/ 2856355 w 4853691"/>
              <a:gd name="connsiteY5239" fmla="*/ 4665928 h 4860733"/>
              <a:gd name="connsiteX5240" fmla="*/ 2870438 w 4853691"/>
              <a:gd name="connsiteY5240" fmla="*/ 4651846 h 4860733"/>
              <a:gd name="connsiteX5241" fmla="*/ 2882173 w 4853691"/>
              <a:gd name="connsiteY5241" fmla="*/ 4637764 h 4860733"/>
              <a:gd name="connsiteX5242" fmla="*/ 2893908 w 4853691"/>
              <a:gd name="connsiteY5242" fmla="*/ 4623681 h 4860733"/>
              <a:gd name="connsiteX5243" fmla="*/ 2910338 w 4853691"/>
              <a:gd name="connsiteY5243" fmla="*/ 4623681 h 4860733"/>
              <a:gd name="connsiteX5244" fmla="*/ 2929114 w 4853691"/>
              <a:gd name="connsiteY5244" fmla="*/ 4623681 h 4860733"/>
              <a:gd name="connsiteX5245" fmla="*/ 2947890 w 4853691"/>
              <a:gd name="connsiteY5245" fmla="*/ 4623681 h 4860733"/>
              <a:gd name="connsiteX5246" fmla="*/ 2940849 w 4853691"/>
              <a:gd name="connsiteY5246" fmla="*/ 4635417 h 4860733"/>
              <a:gd name="connsiteX5247" fmla="*/ 2936155 w 4853691"/>
              <a:gd name="connsiteY5247" fmla="*/ 4647152 h 4860733"/>
              <a:gd name="connsiteX5248" fmla="*/ 2788291 w 4853691"/>
              <a:gd name="connsiteY5248" fmla="*/ 4797363 h 4860733"/>
              <a:gd name="connsiteX5249" fmla="*/ 2795332 w 4853691"/>
              <a:gd name="connsiteY5249" fmla="*/ 4795016 h 4860733"/>
              <a:gd name="connsiteX5250" fmla="*/ 2797679 w 4853691"/>
              <a:gd name="connsiteY5250" fmla="*/ 4802057 h 4860733"/>
              <a:gd name="connsiteX5251" fmla="*/ 2795332 w 4853691"/>
              <a:gd name="connsiteY5251" fmla="*/ 4804404 h 4860733"/>
              <a:gd name="connsiteX5252" fmla="*/ 2788291 w 4853691"/>
              <a:gd name="connsiteY5252" fmla="*/ 4797363 h 4860733"/>
              <a:gd name="connsiteX5253" fmla="*/ 2729615 w 4853691"/>
              <a:gd name="connsiteY5253" fmla="*/ 4804404 h 4860733"/>
              <a:gd name="connsiteX5254" fmla="*/ 2701450 w 4853691"/>
              <a:gd name="connsiteY5254" fmla="*/ 4809098 h 4860733"/>
              <a:gd name="connsiteX5255" fmla="*/ 2696756 w 4853691"/>
              <a:gd name="connsiteY5255" fmla="*/ 4809098 h 4860733"/>
              <a:gd name="connsiteX5256" fmla="*/ 2694409 w 4853691"/>
              <a:gd name="connsiteY5256" fmla="*/ 4799710 h 4860733"/>
              <a:gd name="connsiteX5257" fmla="*/ 2703797 w 4853691"/>
              <a:gd name="connsiteY5257" fmla="*/ 4795016 h 4860733"/>
              <a:gd name="connsiteX5258" fmla="*/ 2715533 w 4853691"/>
              <a:gd name="connsiteY5258" fmla="*/ 4787975 h 4860733"/>
              <a:gd name="connsiteX5259" fmla="*/ 2727268 w 4853691"/>
              <a:gd name="connsiteY5259" fmla="*/ 4780934 h 4860733"/>
              <a:gd name="connsiteX5260" fmla="*/ 2739003 w 4853691"/>
              <a:gd name="connsiteY5260" fmla="*/ 4771545 h 4860733"/>
              <a:gd name="connsiteX5261" fmla="*/ 2743697 w 4853691"/>
              <a:gd name="connsiteY5261" fmla="*/ 4766851 h 4860733"/>
              <a:gd name="connsiteX5262" fmla="*/ 2753086 w 4853691"/>
              <a:gd name="connsiteY5262" fmla="*/ 4771545 h 4860733"/>
              <a:gd name="connsiteX5263" fmla="*/ 2774209 w 4853691"/>
              <a:gd name="connsiteY5263" fmla="*/ 4780934 h 4860733"/>
              <a:gd name="connsiteX5264" fmla="*/ 2790638 w 4853691"/>
              <a:gd name="connsiteY5264" fmla="*/ 4785628 h 4860733"/>
              <a:gd name="connsiteX5265" fmla="*/ 2792985 w 4853691"/>
              <a:gd name="connsiteY5265" fmla="*/ 4785628 h 4860733"/>
              <a:gd name="connsiteX5266" fmla="*/ 2792985 w 4853691"/>
              <a:gd name="connsiteY5266" fmla="*/ 4790322 h 4860733"/>
              <a:gd name="connsiteX5267" fmla="*/ 2792985 w 4853691"/>
              <a:gd name="connsiteY5267" fmla="*/ 4792669 h 4860733"/>
              <a:gd name="connsiteX5268" fmla="*/ 2783597 w 4853691"/>
              <a:gd name="connsiteY5268" fmla="*/ 4795016 h 4860733"/>
              <a:gd name="connsiteX5269" fmla="*/ 2781250 w 4853691"/>
              <a:gd name="connsiteY5269" fmla="*/ 4795016 h 4860733"/>
              <a:gd name="connsiteX5270" fmla="*/ 2776556 w 4853691"/>
              <a:gd name="connsiteY5270" fmla="*/ 4795016 h 4860733"/>
              <a:gd name="connsiteX5271" fmla="*/ 2767168 w 4853691"/>
              <a:gd name="connsiteY5271" fmla="*/ 4797363 h 4860733"/>
              <a:gd name="connsiteX5272" fmla="*/ 2755433 w 4853691"/>
              <a:gd name="connsiteY5272" fmla="*/ 4799710 h 4860733"/>
              <a:gd name="connsiteX5273" fmla="*/ 2729615 w 4853691"/>
              <a:gd name="connsiteY5273" fmla="*/ 4804404 h 4860733"/>
              <a:gd name="connsiteX5274" fmla="*/ 2607569 w 4853691"/>
              <a:gd name="connsiteY5274" fmla="*/ 4816140 h 4860733"/>
              <a:gd name="connsiteX5275" fmla="*/ 2572363 w 4853691"/>
              <a:gd name="connsiteY5275" fmla="*/ 4818486 h 4860733"/>
              <a:gd name="connsiteX5276" fmla="*/ 2546545 w 4853691"/>
              <a:gd name="connsiteY5276" fmla="*/ 4820834 h 4860733"/>
              <a:gd name="connsiteX5277" fmla="*/ 2506646 w 4853691"/>
              <a:gd name="connsiteY5277" fmla="*/ 4823180 h 4860733"/>
              <a:gd name="connsiteX5278" fmla="*/ 2485522 w 4853691"/>
              <a:gd name="connsiteY5278" fmla="*/ 4823180 h 4860733"/>
              <a:gd name="connsiteX5279" fmla="*/ 2424499 w 4853691"/>
              <a:gd name="connsiteY5279" fmla="*/ 4823180 h 4860733"/>
              <a:gd name="connsiteX5280" fmla="*/ 2424499 w 4853691"/>
              <a:gd name="connsiteY5280" fmla="*/ 4823180 h 4860733"/>
              <a:gd name="connsiteX5281" fmla="*/ 2023154 w 4853691"/>
              <a:gd name="connsiteY5281" fmla="*/ 4790322 h 4860733"/>
              <a:gd name="connsiteX5282" fmla="*/ 2203877 w 4853691"/>
              <a:gd name="connsiteY5282" fmla="*/ 4755116 h 4860733"/>
              <a:gd name="connsiteX5283" fmla="*/ 2241429 w 4853691"/>
              <a:gd name="connsiteY5283" fmla="*/ 4764504 h 4860733"/>
              <a:gd name="connsiteX5284" fmla="*/ 2267247 w 4853691"/>
              <a:gd name="connsiteY5284" fmla="*/ 4769199 h 4860733"/>
              <a:gd name="connsiteX5285" fmla="*/ 2311841 w 4853691"/>
              <a:gd name="connsiteY5285" fmla="*/ 4778587 h 4860733"/>
              <a:gd name="connsiteX5286" fmla="*/ 2340005 w 4853691"/>
              <a:gd name="connsiteY5286" fmla="*/ 4783281 h 4860733"/>
              <a:gd name="connsiteX5287" fmla="*/ 2384599 w 4853691"/>
              <a:gd name="connsiteY5287" fmla="*/ 4790322 h 4860733"/>
              <a:gd name="connsiteX5288" fmla="*/ 2412764 w 4853691"/>
              <a:gd name="connsiteY5288" fmla="*/ 4795016 h 4860733"/>
              <a:gd name="connsiteX5289" fmla="*/ 2455011 w 4853691"/>
              <a:gd name="connsiteY5289" fmla="*/ 4799710 h 4860733"/>
              <a:gd name="connsiteX5290" fmla="*/ 2483175 w 4853691"/>
              <a:gd name="connsiteY5290" fmla="*/ 4802057 h 4860733"/>
              <a:gd name="connsiteX5291" fmla="*/ 2525422 w 4853691"/>
              <a:gd name="connsiteY5291" fmla="*/ 4806751 h 4860733"/>
              <a:gd name="connsiteX5292" fmla="*/ 2555934 w 4853691"/>
              <a:gd name="connsiteY5292" fmla="*/ 4809098 h 4860733"/>
              <a:gd name="connsiteX5293" fmla="*/ 2595833 w 4853691"/>
              <a:gd name="connsiteY5293" fmla="*/ 4811445 h 4860733"/>
              <a:gd name="connsiteX5294" fmla="*/ 2626345 w 4853691"/>
              <a:gd name="connsiteY5294" fmla="*/ 4811445 h 4860733"/>
              <a:gd name="connsiteX5295" fmla="*/ 2661551 w 4853691"/>
              <a:gd name="connsiteY5295" fmla="*/ 4811445 h 4860733"/>
              <a:gd name="connsiteX5296" fmla="*/ 2661551 w 4853691"/>
              <a:gd name="connsiteY5296" fmla="*/ 4811445 h 4860733"/>
              <a:gd name="connsiteX5297" fmla="*/ 2638080 w 4853691"/>
              <a:gd name="connsiteY5297" fmla="*/ 4813792 h 4860733"/>
              <a:gd name="connsiteX5298" fmla="*/ 2607569 w 4853691"/>
              <a:gd name="connsiteY5298" fmla="*/ 4816140 h 4860733"/>
              <a:gd name="connsiteX5299" fmla="*/ 1769673 w 4853691"/>
              <a:gd name="connsiteY5299" fmla="*/ 4733993 h 4860733"/>
              <a:gd name="connsiteX5300" fmla="*/ 1722732 w 4853691"/>
              <a:gd name="connsiteY5300" fmla="*/ 4719911 h 4860733"/>
              <a:gd name="connsiteX5301" fmla="*/ 1722732 w 4853691"/>
              <a:gd name="connsiteY5301" fmla="*/ 4715216 h 4860733"/>
              <a:gd name="connsiteX5302" fmla="*/ 1701609 w 4853691"/>
              <a:gd name="connsiteY5302" fmla="*/ 4694093 h 4860733"/>
              <a:gd name="connsiteX5303" fmla="*/ 1687526 w 4853691"/>
              <a:gd name="connsiteY5303" fmla="*/ 4698787 h 4860733"/>
              <a:gd name="connsiteX5304" fmla="*/ 1659362 w 4853691"/>
              <a:gd name="connsiteY5304" fmla="*/ 4668276 h 4860733"/>
              <a:gd name="connsiteX5305" fmla="*/ 1649974 w 4853691"/>
              <a:gd name="connsiteY5305" fmla="*/ 4656540 h 4860733"/>
              <a:gd name="connsiteX5306" fmla="*/ 1638239 w 4853691"/>
              <a:gd name="connsiteY5306" fmla="*/ 4642458 h 4860733"/>
              <a:gd name="connsiteX5307" fmla="*/ 1626503 w 4853691"/>
              <a:gd name="connsiteY5307" fmla="*/ 4628376 h 4860733"/>
              <a:gd name="connsiteX5308" fmla="*/ 1617115 w 4853691"/>
              <a:gd name="connsiteY5308" fmla="*/ 4614293 h 4860733"/>
              <a:gd name="connsiteX5309" fmla="*/ 1605380 w 4853691"/>
              <a:gd name="connsiteY5309" fmla="*/ 4597864 h 4860733"/>
              <a:gd name="connsiteX5310" fmla="*/ 1595992 w 4853691"/>
              <a:gd name="connsiteY5310" fmla="*/ 4583782 h 4860733"/>
              <a:gd name="connsiteX5311" fmla="*/ 1584256 w 4853691"/>
              <a:gd name="connsiteY5311" fmla="*/ 4565005 h 4860733"/>
              <a:gd name="connsiteX5312" fmla="*/ 1574868 w 4853691"/>
              <a:gd name="connsiteY5312" fmla="*/ 4548576 h 4860733"/>
              <a:gd name="connsiteX5313" fmla="*/ 1565480 w 4853691"/>
              <a:gd name="connsiteY5313" fmla="*/ 4529800 h 4860733"/>
              <a:gd name="connsiteX5314" fmla="*/ 1556092 w 4853691"/>
              <a:gd name="connsiteY5314" fmla="*/ 4511024 h 4860733"/>
              <a:gd name="connsiteX5315" fmla="*/ 1546704 w 4853691"/>
              <a:gd name="connsiteY5315" fmla="*/ 4492247 h 4860733"/>
              <a:gd name="connsiteX5316" fmla="*/ 1546704 w 4853691"/>
              <a:gd name="connsiteY5316" fmla="*/ 4489900 h 4860733"/>
              <a:gd name="connsiteX5317" fmla="*/ 1549051 w 4853691"/>
              <a:gd name="connsiteY5317" fmla="*/ 4487553 h 4860733"/>
              <a:gd name="connsiteX5318" fmla="*/ 1560786 w 4853691"/>
              <a:gd name="connsiteY5318" fmla="*/ 4501635 h 4860733"/>
              <a:gd name="connsiteX5319" fmla="*/ 1570174 w 4853691"/>
              <a:gd name="connsiteY5319" fmla="*/ 4511024 h 4860733"/>
              <a:gd name="connsiteX5320" fmla="*/ 1586603 w 4853691"/>
              <a:gd name="connsiteY5320" fmla="*/ 4529800 h 4860733"/>
              <a:gd name="connsiteX5321" fmla="*/ 1595992 w 4853691"/>
              <a:gd name="connsiteY5321" fmla="*/ 4539188 h 4860733"/>
              <a:gd name="connsiteX5322" fmla="*/ 1610074 w 4853691"/>
              <a:gd name="connsiteY5322" fmla="*/ 4555617 h 4860733"/>
              <a:gd name="connsiteX5323" fmla="*/ 1619462 w 4853691"/>
              <a:gd name="connsiteY5323" fmla="*/ 4567352 h 4860733"/>
              <a:gd name="connsiteX5324" fmla="*/ 1633544 w 4853691"/>
              <a:gd name="connsiteY5324" fmla="*/ 4581435 h 4860733"/>
              <a:gd name="connsiteX5325" fmla="*/ 1645280 w 4853691"/>
              <a:gd name="connsiteY5325" fmla="*/ 4590823 h 4860733"/>
              <a:gd name="connsiteX5326" fmla="*/ 1659362 w 4853691"/>
              <a:gd name="connsiteY5326" fmla="*/ 4604905 h 4860733"/>
              <a:gd name="connsiteX5327" fmla="*/ 1671097 w 4853691"/>
              <a:gd name="connsiteY5327" fmla="*/ 4614293 h 4860733"/>
              <a:gd name="connsiteX5328" fmla="*/ 1685179 w 4853691"/>
              <a:gd name="connsiteY5328" fmla="*/ 4626029 h 4860733"/>
              <a:gd name="connsiteX5329" fmla="*/ 1696915 w 4853691"/>
              <a:gd name="connsiteY5329" fmla="*/ 4635417 h 4860733"/>
              <a:gd name="connsiteX5330" fmla="*/ 1708650 w 4853691"/>
              <a:gd name="connsiteY5330" fmla="*/ 4647152 h 4860733"/>
              <a:gd name="connsiteX5331" fmla="*/ 1720385 w 4853691"/>
              <a:gd name="connsiteY5331" fmla="*/ 4656540 h 4860733"/>
              <a:gd name="connsiteX5332" fmla="*/ 1732120 w 4853691"/>
              <a:gd name="connsiteY5332" fmla="*/ 4668276 h 4860733"/>
              <a:gd name="connsiteX5333" fmla="*/ 1743856 w 4853691"/>
              <a:gd name="connsiteY5333" fmla="*/ 4677664 h 4860733"/>
              <a:gd name="connsiteX5334" fmla="*/ 1755591 w 4853691"/>
              <a:gd name="connsiteY5334" fmla="*/ 4687052 h 4860733"/>
              <a:gd name="connsiteX5335" fmla="*/ 1767326 w 4853691"/>
              <a:gd name="connsiteY5335" fmla="*/ 4696440 h 4860733"/>
              <a:gd name="connsiteX5336" fmla="*/ 1779061 w 4853691"/>
              <a:gd name="connsiteY5336" fmla="*/ 4705828 h 4860733"/>
              <a:gd name="connsiteX5337" fmla="*/ 1790797 w 4853691"/>
              <a:gd name="connsiteY5337" fmla="*/ 4712869 h 4860733"/>
              <a:gd name="connsiteX5338" fmla="*/ 1802532 w 4853691"/>
              <a:gd name="connsiteY5338" fmla="*/ 4722258 h 4860733"/>
              <a:gd name="connsiteX5339" fmla="*/ 1814267 w 4853691"/>
              <a:gd name="connsiteY5339" fmla="*/ 4729299 h 4860733"/>
              <a:gd name="connsiteX5340" fmla="*/ 1826002 w 4853691"/>
              <a:gd name="connsiteY5340" fmla="*/ 4736340 h 4860733"/>
              <a:gd name="connsiteX5341" fmla="*/ 1837737 w 4853691"/>
              <a:gd name="connsiteY5341" fmla="*/ 4743381 h 4860733"/>
              <a:gd name="connsiteX5342" fmla="*/ 1849473 w 4853691"/>
              <a:gd name="connsiteY5342" fmla="*/ 4750422 h 4860733"/>
              <a:gd name="connsiteX5343" fmla="*/ 1849473 w 4853691"/>
              <a:gd name="connsiteY5343" fmla="*/ 4750422 h 4860733"/>
              <a:gd name="connsiteX5344" fmla="*/ 1793144 w 4853691"/>
              <a:gd name="connsiteY5344" fmla="*/ 4736340 h 4860733"/>
              <a:gd name="connsiteX5345" fmla="*/ 1769673 w 4853691"/>
              <a:gd name="connsiteY5345" fmla="*/ 4733993 h 4860733"/>
              <a:gd name="connsiteX5346" fmla="*/ 1642933 w 4853691"/>
              <a:gd name="connsiteY5346" fmla="*/ 4691746 h 4860733"/>
              <a:gd name="connsiteX5347" fmla="*/ 1610074 w 4853691"/>
              <a:gd name="connsiteY5347" fmla="*/ 4677664 h 4860733"/>
              <a:gd name="connsiteX5348" fmla="*/ 1586603 w 4853691"/>
              <a:gd name="connsiteY5348" fmla="*/ 4668276 h 4860733"/>
              <a:gd name="connsiteX5349" fmla="*/ 1551398 w 4853691"/>
              <a:gd name="connsiteY5349" fmla="*/ 4651846 h 4860733"/>
              <a:gd name="connsiteX5350" fmla="*/ 1532621 w 4853691"/>
              <a:gd name="connsiteY5350" fmla="*/ 4642458 h 4860733"/>
              <a:gd name="connsiteX5351" fmla="*/ 1476292 w 4853691"/>
              <a:gd name="connsiteY5351" fmla="*/ 4616641 h 4860733"/>
              <a:gd name="connsiteX5352" fmla="*/ 1471598 w 4853691"/>
              <a:gd name="connsiteY5352" fmla="*/ 4614293 h 4860733"/>
              <a:gd name="connsiteX5353" fmla="*/ 1419963 w 4853691"/>
              <a:gd name="connsiteY5353" fmla="*/ 4588476 h 4860733"/>
              <a:gd name="connsiteX5354" fmla="*/ 1403534 w 4853691"/>
              <a:gd name="connsiteY5354" fmla="*/ 4579088 h 4860733"/>
              <a:gd name="connsiteX5355" fmla="*/ 1365981 w 4853691"/>
              <a:gd name="connsiteY5355" fmla="*/ 4560311 h 4860733"/>
              <a:gd name="connsiteX5356" fmla="*/ 1347205 w 4853691"/>
              <a:gd name="connsiteY5356" fmla="*/ 4548576 h 4860733"/>
              <a:gd name="connsiteX5357" fmla="*/ 1311999 w 4853691"/>
              <a:gd name="connsiteY5357" fmla="*/ 4529800 h 4860733"/>
              <a:gd name="connsiteX5358" fmla="*/ 1290876 w 4853691"/>
              <a:gd name="connsiteY5358" fmla="*/ 4518064 h 4860733"/>
              <a:gd name="connsiteX5359" fmla="*/ 1274446 w 4853691"/>
              <a:gd name="connsiteY5359" fmla="*/ 4508676 h 4860733"/>
              <a:gd name="connsiteX5360" fmla="*/ 1276793 w 4853691"/>
              <a:gd name="connsiteY5360" fmla="*/ 4503982 h 4860733"/>
              <a:gd name="connsiteX5361" fmla="*/ 1286181 w 4853691"/>
              <a:gd name="connsiteY5361" fmla="*/ 4503982 h 4860733"/>
              <a:gd name="connsiteX5362" fmla="*/ 1300264 w 4853691"/>
              <a:gd name="connsiteY5362" fmla="*/ 4506329 h 4860733"/>
              <a:gd name="connsiteX5363" fmla="*/ 1340164 w 4853691"/>
              <a:gd name="connsiteY5363" fmla="*/ 4508676 h 4860733"/>
              <a:gd name="connsiteX5364" fmla="*/ 1340164 w 4853691"/>
              <a:gd name="connsiteY5364" fmla="*/ 4508676 h 4860733"/>
              <a:gd name="connsiteX5365" fmla="*/ 1342511 w 4853691"/>
              <a:gd name="connsiteY5365" fmla="*/ 4508676 h 4860733"/>
              <a:gd name="connsiteX5366" fmla="*/ 1363634 w 4853691"/>
              <a:gd name="connsiteY5366" fmla="*/ 4508676 h 4860733"/>
              <a:gd name="connsiteX5367" fmla="*/ 1370675 w 4853691"/>
              <a:gd name="connsiteY5367" fmla="*/ 4508676 h 4860733"/>
              <a:gd name="connsiteX5368" fmla="*/ 1389452 w 4853691"/>
              <a:gd name="connsiteY5368" fmla="*/ 4506329 h 4860733"/>
              <a:gd name="connsiteX5369" fmla="*/ 1394146 w 4853691"/>
              <a:gd name="connsiteY5369" fmla="*/ 4506329 h 4860733"/>
              <a:gd name="connsiteX5370" fmla="*/ 1412922 w 4853691"/>
              <a:gd name="connsiteY5370" fmla="*/ 4503982 h 4860733"/>
              <a:gd name="connsiteX5371" fmla="*/ 1417616 w 4853691"/>
              <a:gd name="connsiteY5371" fmla="*/ 4503982 h 4860733"/>
              <a:gd name="connsiteX5372" fmla="*/ 1438739 w 4853691"/>
              <a:gd name="connsiteY5372" fmla="*/ 4501635 h 4860733"/>
              <a:gd name="connsiteX5373" fmla="*/ 1441087 w 4853691"/>
              <a:gd name="connsiteY5373" fmla="*/ 4501635 h 4860733"/>
              <a:gd name="connsiteX5374" fmla="*/ 1462210 w 4853691"/>
              <a:gd name="connsiteY5374" fmla="*/ 4496941 h 4860733"/>
              <a:gd name="connsiteX5375" fmla="*/ 1464557 w 4853691"/>
              <a:gd name="connsiteY5375" fmla="*/ 4496941 h 4860733"/>
              <a:gd name="connsiteX5376" fmla="*/ 1488028 w 4853691"/>
              <a:gd name="connsiteY5376" fmla="*/ 4489900 h 4860733"/>
              <a:gd name="connsiteX5377" fmla="*/ 1490375 w 4853691"/>
              <a:gd name="connsiteY5377" fmla="*/ 4489900 h 4860733"/>
              <a:gd name="connsiteX5378" fmla="*/ 1513845 w 4853691"/>
              <a:gd name="connsiteY5378" fmla="*/ 4482859 h 4860733"/>
              <a:gd name="connsiteX5379" fmla="*/ 1516192 w 4853691"/>
              <a:gd name="connsiteY5379" fmla="*/ 4482859 h 4860733"/>
              <a:gd name="connsiteX5380" fmla="*/ 1518539 w 4853691"/>
              <a:gd name="connsiteY5380" fmla="*/ 4480512 h 4860733"/>
              <a:gd name="connsiteX5381" fmla="*/ 1523233 w 4853691"/>
              <a:gd name="connsiteY5381" fmla="*/ 4487553 h 4860733"/>
              <a:gd name="connsiteX5382" fmla="*/ 1537315 w 4853691"/>
              <a:gd name="connsiteY5382" fmla="*/ 4494594 h 4860733"/>
              <a:gd name="connsiteX5383" fmla="*/ 1544357 w 4853691"/>
              <a:gd name="connsiteY5383" fmla="*/ 4492247 h 4860733"/>
              <a:gd name="connsiteX5384" fmla="*/ 1574868 w 4853691"/>
              <a:gd name="connsiteY5384" fmla="*/ 4548576 h 4860733"/>
              <a:gd name="connsiteX5385" fmla="*/ 1579562 w 4853691"/>
              <a:gd name="connsiteY5385" fmla="*/ 4557964 h 4860733"/>
              <a:gd name="connsiteX5386" fmla="*/ 1595992 w 4853691"/>
              <a:gd name="connsiteY5386" fmla="*/ 4583782 h 4860733"/>
              <a:gd name="connsiteX5387" fmla="*/ 1603033 w 4853691"/>
              <a:gd name="connsiteY5387" fmla="*/ 4595517 h 4860733"/>
              <a:gd name="connsiteX5388" fmla="*/ 1617115 w 4853691"/>
              <a:gd name="connsiteY5388" fmla="*/ 4616641 h 4860733"/>
              <a:gd name="connsiteX5389" fmla="*/ 1626503 w 4853691"/>
              <a:gd name="connsiteY5389" fmla="*/ 4628376 h 4860733"/>
              <a:gd name="connsiteX5390" fmla="*/ 1638239 w 4853691"/>
              <a:gd name="connsiteY5390" fmla="*/ 4644805 h 4860733"/>
              <a:gd name="connsiteX5391" fmla="*/ 1647627 w 4853691"/>
              <a:gd name="connsiteY5391" fmla="*/ 4656540 h 4860733"/>
              <a:gd name="connsiteX5392" fmla="*/ 1659362 w 4853691"/>
              <a:gd name="connsiteY5392" fmla="*/ 4670622 h 4860733"/>
              <a:gd name="connsiteX5393" fmla="*/ 1668750 w 4853691"/>
              <a:gd name="connsiteY5393" fmla="*/ 4682358 h 4860733"/>
              <a:gd name="connsiteX5394" fmla="*/ 1680485 w 4853691"/>
              <a:gd name="connsiteY5394" fmla="*/ 4694093 h 4860733"/>
              <a:gd name="connsiteX5395" fmla="*/ 1689873 w 4853691"/>
              <a:gd name="connsiteY5395" fmla="*/ 4703481 h 4860733"/>
              <a:gd name="connsiteX5396" fmla="*/ 1685179 w 4853691"/>
              <a:gd name="connsiteY5396" fmla="*/ 4708175 h 4860733"/>
              <a:gd name="connsiteX5397" fmla="*/ 1671097 w 4853691"/>
              <a:gd name="connsiteY5397" fmla="*/ 4703481 h 4860733"/>
              <a:gd name="connsiteX5398" fmla="*/ 1642933 w 4853691"/>
              <a:gd name="connsiteY5398" fmla="*/ 4691746 h 4860733"/>
              <a:gd name="connsiteX5399" fmla="*/ 1161788 w 4853691"/>
              <a:gd name="connsiteY5399" fmla="*/ 4466429 h 4860733"/>
              <a:gd name="connsiteX5400" fmla="*/ 1145359 w 4853691"/>
              <a:gd name="connsiteY5400" fmla="*/ 4459388 h 4860733"/>
              <a:gd name="connsiteX5401" fmla="*/ 1126582 w 4853691"/>
              <a:gd name="connsiteY5401" fmla="*/ 4450000 h 4860733"/>
              <a:gd name="connsiteX5402" fmla="*/ 1110153 w 4853691"/>
              <a:gd name="connsiteY5402" fmla="*/ 4442959 h 4860733"/>
              <a:gd name="connsiteX5403" fmla="*/ 1091377 w 4853691"/>
              <a:gd name="connsiteY5403" fmla="*/ 4433571 h 4860733"/>
              <a:gd name="connsiteX5404" fmla="*/ 1077294 w 4853691"/>
              <a:gd name="connsiteY5404" fmla="*/ 4426530 h 4860733"/>
              <a:gd name="connsiteX5405" fmla="*/ 1063212 w 4853691"/>
              <a:gd name="connsiteY5405" fmla="*/ 4417142 h 4860733"/>
              <a:gd name="connsiteX5406" fmla="*/ 1063212 w 4853691"/>
              <a:gd name="connsiteY5406" fmla="*/ 4417142 h 4860733"/>
              <a:gd name="connsiteX5407" fmla="*/ 1049130 w 4853691"/>
              <a:gd name="connsiteY5407" fmla="*/ 4398365 h 4860733"/>
              <a:gd name="connsiteX5408" fmla="*/ 1056171 w 4853691"/>
              <a:gd name="connsiteY5408" fmla="*/ 4393671 h 4860733"/>
              <a:gd name="connsiteX5409" fmla="*/ 1079641 w 4853691"/>
              <a:gd name="connsiteY5409" fmla="*/ 4410100 h 4860733"/>
              <a:gd name="connsiteX5410" fmla="*/ 1091377 w 4853691"/>
              <a:gd name="connsiteY5410" fmla="*/ 4417142 h 4860733"/>
              <a:gd name="connsiteX5411" fmla="*/ 1121888 w 4853691"/>
              <a:gd name="connsiteY5411" fmla="*/ 4438265 h 4860733"/>
              <a:gd name="connsiteX5412" fmla="*/ 1140665 w 4853691"/>
              <a:gd name="connsiteY5412" fmla="*/ 4452347 h 4860733"/>
              <a:gd name="connsiteX5413" fmla="*/ 1171176 w 4853691"/>
              <a:gd name="connsiteY5413" fmla="*/ 4471123 h 4860733"/>
              <a:gd name="connsiteX5414" fmla="*/ 1182911 w 4853691"/>
              <a:gd name="connsiteY5414" fmla="*/ 4478165 h 4860733"/>
              <a:gd name="connsiteX5415" fmla="*/ 1178217 w 4853691"/>
              <a:gd name="connsiteY5415" fmla="*/ 4475818 h 4860733"/>
              <a:gd name="connsiteX5416" fmla="*/ 1161788 w 4853691"/>
              <a:gd name="connsiteY5416" fmla="*/ 4466429 h 4860733"/>
              <a:gd name="connsiteX5417" fmla="*/ 985760 w 4853691"/>
              <a:gd name="connsiteY5417" fmla="*/ 4311525 h 4860733"/>
              <a:gd name="connsiteX5418" fmla="*/ 999842 w 4853691"/>
              <a:gd name="connsiteY5418" fmla="*/ 4304483 h 4860733"/>
              <a:gd name="connsiteX5419" fmla="*/ 999842 w 4853691"/>
              <a:gd name="connsiteY5419" fmla="*/ 4304483 h 4860733"/>
              <a:gd name="connsiteX5420" fmla="*/ 1016271 w 4853691"/>
              <a:gd name="connsiteY5420" fmla="*/ 4311525 h 4860733"/>
              <a:gd name="connsiteX5421" fmla="*/ 1030353 w 4853691"/>
              <a:gd name="connsiteY5421" fmla="*/ 4306830 h 4860733"/>
              <a:gd name="connsiteX5422" fmla="*/ 1058518 w 4853691"/>
              <a:gd name="connsiteY5422" fmla="*/ 4334995 h 4860733"/>
              <a:gd name="connsiteX5423" fmla="*/ 1056171 w 4853691"/>
              <a:gd name="connsiteY5423" fmla="*/ 4339689 h 4860733"/>
              <a:gd name="connsiteX5424" fmla="*/ 1053824 w 4853691"/>
              <a:gd name="connsiteY5424" fmla="*/ 4349077 h 4860733"/>
              <a:gd name="connsiteX5425" fmla="*/ 1051477 w 4853691"/>
              <a:gd name="connsiteY5425" fmla="*/ 4356118 h 4860733"/>
              <a:gd name="connsiteX5426" fmla="*/ 1049130 w 4853691"/>
              <a:gd name="connsiteY5426" fmla="*/ 4358466 h 4860733"/>
              <a:gd name="connsiteX5427" fmla="*/ 1042089 w 4853691"/>
              <a:gd name="connsiteY5427" fmla="*/ 4356118 h 4860733"/>
              <a:gd name="connsiteX5428" fmla="*/ 1028006 w 4853691"/>
              <a:gd name="connsiteY5428" fmla="*/ 4363160 h 4860733"/>
              <a:gd name="connsiteX5429" fmla="*/ 1011577 w 4853691"/>
              <a:gd name="connsiteY5429" fmla="*/ 4349077 h 4860733"/>
              <a:gd name="connsiteX5430" fmla="*/ 978718 w 4853691"/>
              <a:gd name="connsiteY5430" fmla="*/ 4320913 h 4860733"/>
              <a:gd name="connsiteX5431" fmla="*/ 978718 w 4853691"/>
              <a:gd name="connsiteY5431" fmla="*/ 4318565 h 4860733"/>
              <a:gd name="connsiteX5432" fmla="*/ 978718 w 4853691"/>
              <a:gd name="connsiteY5432" fmla="*/ 4313871 h 4860733"/>
              <a:gd name="connsiteX5433" fmla="*/ 983412 w 4853691"/>
              <a:gd name="connsiteY5433" fmla="*/ 4311525 h 4860733"/>
              <a:gd name="connsiteX5434" fmla="*/ 985760 w 4853691"/>
              <a:gd name="connsiteY5434" fmla="*/ 4311525 h 4860733"/>
              <a:gd name="connsiteX5435" fmla="*/ 955248 w 4853691"/>
              <a:gd name="connsiteY5435" fmla="*/ 4259889 h 4860733"/>
              <a:gd name="connsiteX5436" fmla="*/ 922389 w 4853691"/>
              <a:gd name="connsiteY5436" fmla="*/ 4241113 h 4860733"/>
              <a:gd name="connsiteX5437" fmla="*/ 898919 w 4853691"/>
              <a:gd name="connsiteY5437" fmla="*/ 4227031 h 4860733"/>
              <a:gd name="connsiteX5438" fmla="*/ 863713 w 4853691"/>
              <a:gd name="connsiteY5438" fmla="*/ 4205908 h 4860733"/>
              <a:gd name="connsiteX5439" fmla="*/ 842590 w 4853691"/>
              <a:gd name="connsiteY5439" fmla="*/ 4191825 h 4860733"/>
              <a:gd name="connsiteX5440" fmla="*/ 805037 w 4853691"/>
              <a:gd name="connsiteY5440" fmla="*/ 4166007 h 4860733"/>
              <a:gd name="connsiteX5441" fmla="*/ 802690 w 4853691"/>
              <a:gd name="connsiteY5441" fmla="*/ 4163660 h 4860733"/>
              <a:gd name="connsiteX5442" fmla="*/ 779219 w 4853691"/>
              <a:gd name="connsiteY5442" fmla="*/ 4140190 h 4860733"/>
              <a:gd name="connsiteX5443" fmla="*/ 755749 w 4853691"/>
              <a:gd name="connsiteY5443" fmla="*/ 4116720 h 4860733"/>
              <a:gd name="connsiteX5444" fmla="*/ 729931 w 4853691"/>
              <a:gd name="connsiteY5444" fmla="*/ 4088555 h 4860733"/>
              <a:gd name="connsiteX5445" fmla="*/ 706461 w 4853691"/>
              <a:gd name="connsiteY5445" fmla="*/ 4062737 h 4860733"/>
              <a:gd name="connsiteX5446" fmla="*/ 680643 w 4853691"/>
              <a:gd name="connsiteY5446" fmla="*/ 4034573 h 4860733"/>
              <a:gd name="connsiteX5447" fmla="*/ 659520 w 4853691"/>
              <a:gd name="connsiteY5447" fmla="*/ 4008755 h 4860733"/>
              <a:gd name="connsiteX5448" fmla="*/ 636050 w 4853691"/>
              <a:gd name="connsiteY5448" fmla="*/ 3980591 h 4860733"/>
              <a:gd name="connsiteX5449" fmla="*/ 619620 w 4853691"/>
              <a:gd name="connsiteY5449" fmla="*/ 3959468 h 4860733"/>
              <a:gd name="connsiteX5450" fmla="*/ 621967 w 4853691"/>
              <a:gd name="connsiteY5450" fmla="*/ 3957120 h 4860733"/>
              <a:gd name="connsiteX5451" fmla="*/ 626661 w 4853691"/>
              <a:gd name="connsiteY5451" fmla="*/ 3952426 h 4860733"/>
              <a:gd name="connsiteX5452" fmla="*/ 629008 w 4853691"/>
              <a:gd name="connsiteY5452" fmla="*/ 3950079 h 4860733"/>
              <a:gd name="connsiteX5453" fmla="*/ 633703 w 4853691"/>
              <a:gd name="connsiteY5453" fmla="*/ 3945385 h 4860733"/>
              <a:gd name="connsiteX5454" fmla="*/ 636050 w 4853691"/>
              <a:gd name="connsiteY5454" fmla="*/ 3943038 h 4860733"/>
              <a:gd name="connsiteX5455" fmla="*/ 640744 w 4853691"/>
              <a:gd name="connsiteY5455" fmla="*/ 3938344 h 4860733"/>
              <a:gd name="connsiteX5456" fmla="*/ 643091 w 4853691"/>
              <a:gd name="connsiteY5456" fmla="*/ 3935997 h 4860733"/>
              <a:gd name="connsiteX5457" fmla="*/ 647785 w 4853691"/>
              <a:gd name="connsiteY5457" fmla="*/ 3928956 h 4860733"/>
              <a:gd name="connsiteX5458" fmla="*/ 650132 w 4853691"/>
              <a:gd name="connsiteY5458" fmla="*/ 3926609 h 4860733"/>
              <a:gd name="connsiteX5459" fmla="*/ 654826 w 4853691"/>
              <a:gd name="connsiteY5459" fmla="*/ 3919567 h 4860733"/>
              <a:gd name="connsiteX5460" fmla="*/ 657173 w 4853691"/>
              <a:gd name="connsiteY5460" fmla="*/ 3914873 h 4860733"/>
              <a:gd name="connsiteX5461" fmla="*/ 661867 w 4853691"/>
              <a:gd name="connsiteY5461" fmla="*/ 3907832 h 4860733"/>
              <a:gd name="connsiteX5462" fmla="*/ 664214 w 4853691"/>
              <a:gd name="connsiteY5462" fmla="*/ 3903138 h 4860733"/>
              <a:gd name="connsiteX5463" fmla="*/ 668908 w 4853691"/>
              <a:gd name="connsiteY5463" fmla="*/ 3896097 h 4860733"/>
              <a:gd name="connsiteX5464" fmla="*/ 671255 w 4853691"/>
              <a:gd name="connsiteY5464" fmla="*/ 3891403 h 4860733"/>
              <a:gd name="connsiteX5465" fmla="*/ 675949 w 4853691"/>
              <a:gd name="connsiteY5465" fmla="*/ 3882015 h 4860733"/>
              <a:gd name="connsiteX5466" fmla="*/ 678296 w 4853691"/>
              <a:gd name="connsiteY5466" fmla="*/ 3877321 h 4860733"/>
              <a:gd name="connsiteX5467" fmla="*/ 682991 w 4853691"/>
              <a:gd name="connsiteY5467" fmla="*/ 3867932 h 4860733"/>
              <a:gd name="connsiteX5468" fmla="*/ 685338 w 4853691"/>
              <a:gd name="connsiteY5468" fmla="*/ 3860891 h 4860733"/>
              <a:gd name="connsiteX5469" fmla="*/ 687685 w 4853691"/>
              <a:gd name="connsiteY5469" fmla="*/ 3853850 h 4860733"/>
              <a:gd name="connsiteX5470" fmla="*/ 694726 w 4853691"/>
              <a:gd name="connsiteY5470" fmla="*/ 3856197 h 4860733"/>
              <a:gd name="connsiteX5471" fmla="*/ 704114 w 4853691"/>
              <a:gd name="connsiteY5471" fmla="*/ 3853850 h 4860733"/>
              <a:gd name="connsiteX5472" fmla="*/ 708808 w 4853691"/>
              <a:gd name="connsiteY5472" fmla="*/ 3860891 h 4860733"/>
              <a:gd name="connsiteX5473" fmla="*/ 734626 w 4853691"/>
              <a:gd name="connsiteY5473" fmla="*/ 3903138 h 4860733"/>
              <a:gd name="connsiteX5474" fmla="*/ 769831 w 4853691"/>
              <a:gd name="connsiteY5474" fmla="*/ 3959468 h 4860733"/>
              <a:gd name="connsiteX5475" fmla="*/ 774525 w 4853691"/>
              <a:gd name="connsiteY5475" fmla="*/ 3968856 h 4860733"/>
              <a:gd name="connsiteX5476" fmla="*/ 814425 w 4853691"/>
              <a:gd name="connsiteY5476" fmla="*/ 4027532 h 4860733"/>
              <a:gd name="connsiteX5477" fmla="*/ 823813 w 4853691"/>
              <a:gd name="connsiteY5477" fmla="*/ 4041614 h 4860733"/>
              <a:gd name="connsiteX5478" fmla="*/ 854325 w 4853691"/>
              <a:gd name="connsiteY5478" fmla="*/ 4086208 h 4860733"/>
              <a:gd name="connsiteX5479" fmla="*/ 868407 w 4853691"/>
              <a:gd name="connsiteY5479" fmla="*/ 4104984 h 4860733"/>
              <a:gd name="connsiteX5480" fmla="*/ 896572 w 4853691"/>
              <a:gd name="connsiteY5480" fmla="*/ 4142537 h 4860733"/>
              <a:gd name="connsiteX5481" fmla="*/ 910654 w 4853691"/>
              <a:gd name="connsiteY5481" fmla="*/ 4161313 h 4860733"/>
              <a:gd name="connsiteX5482" fmla="*/ 936472 w 4853691"/>
              <a:gd name="connsiteY5482" fmla="*/ 4196519 h 4860733"/>
              <a:gd name="connsiteX5483" fmla="*/ 950554 w 4853691"/>
              <a:gd name="connsiteY5483" fmla="*/ 4215296 h 4860733"/>
              <a:gd name="connsiteX5484" fmla="*/ 976371 w 4853691"/>
              <a:gd name="connsiteY5484" fmla="*/ 4248154 h 4860733"/>
              <a:gd name="connsiteX5485" fmla="*/ 990454 w 4853691"/>
              <a:gd name="connsiteY5485" fmla="*/ 4264584 h 4860733"/>
              <a:gd name="connsiteX5486" fmla="*/ 1004536 w 4853691"/>
              <a:gd name="connsiteY5486" fmla="*/ 4281013 h 4860733"/>
              <a:gd name="connsiteX5487" fmla="*/ 999842 w 4853691"/>
              <a:gd name="connsiteY5487" fmla="*/ 4285707 h 4860733"/>
              <a:gd name="connsiteX5488" fmla="*/ 983412 w 4853691"/>
              <a:gd name="connsiteY5488" fmla="*/ 4276319 h 4860733"/>
              <a:gd name="connsiteX5489" fmla="*/ 955248 w 4853691"/>
              <a:gd name="connsiteY5489" fmla="*/ 4259889 h 4860733"/>
              <a:gd name="connsiteX5490" fmla="*/ 591456 w 4853691"/>
              <a:gd name="connsiteY5490" fmla="*/ 3924262 h 4860733"/>
              <a:gd name="connsiteX5491" fmla="*/ 570332 w 4853691"/>
              <a:gd name="connsiteY5491" fmla="*/ 3896097 h 4860733"/>
              <a:gd name="connsiteX5492" fmla="*/ 546862 w 4853691"/>
              <a:gd name="connsiteY5492" fmla="*/ 3867932 h 4860733"/>
              <a:gd name="connsiteX5493" fmla="*/ 525738 w 4853691"/>
              <a:gd name="connsiteY5493" fmla="*/ 3839768 h 4860733"/>
              <a:gd name="connsiteX5494" fmla="*/ 504615 w 4853691"/>
              <a:gd name="connsiteY5494" fmla="*/ 3809256 h 4860733"/>
              <a:gd name="connsiteX5495" fmla="*/ 483492 w 4853691"/>
              <a:gd name="connsiteY5495" fmla="*/ 3778745 h 4860733"/>
              <a:gd name="connsiteX5496" fmla="*/ 462368 w 4853691"/>
              <a:gd name="connsiteY5496" fmla="*/ 3748233 h 4860733"/>
              <a:gd name="connsiteX5497" fmla="*/ 443592 w 4853691"/>
              <a:gd name="connsiteY5497" fmla="*/ 3717722 h 4860733"/>
              <a:gd name="connsiteX5498" fmla="*/ 424815 w 4853691"/>
              <a:gd name="connsiteY5498" fmla="*/ 3687210 h 4860733"/>
              <a:gd name="connsiteX5499" fmla="*/ 406039 w 4853691"/>
              <a:gd name="connsiteY5499" fmla="*/ 3656698 h 4860733"/>
              <a:gd name="connsiteX5500" fmla="*/ 387263 w 4853691"/>
              <a:gd name="connsiteY5500" fmla="*/ 3626187 h 4860733"/>
              <a:gd name="connsiteX5501" fmla="*/ 368486 w 4853691"/>
              <a:gd name="connsiteY5501" fmla="*/ 3595675 h 4860733"/>
              <a:gd name="connsiteX5502" fmla="*/ 349710 w 4853691"/>
              <a:gd name="connsiteY5502" fmla="*/ 3565164 h 4860733"/>
              <a:gd name="connsiteX5503" fmla="*/ 333281 w 4853691"/>
              <a:gd name="connsiteY5503" fmla="*/ 3532305 h 4860733"/>
              <a:gd name="connsiteX5504" fmla="*/ 321545 w 4853691"/>
              <a:gd name="connsiteY5504" fmla="*/ 3511182 h 4860733"/>
              <a:gd name="connsiteX5505" fmla="*/ 321545 w 4853691"/>
              <a:gd name="connsiteY5505" fmla="*/ 3511182 h 4860733"/>
              <a:gd name="connsiteX5506" fmla="*/ 330934 w 4853691"/>
              <a:gd name="connsiteY5506" fmla="*/ 3525264 h 4860733"/>
              <a:gd name="connsiteX5507" fmla="*/ 347363 w 4853691"/>
              <a:gd name="connsiteY5507" fmla="*/ 3546387 h 4860733"/>
              <a:gd name="connsiteX5508" fmla="*/ 366139 w 4853691"/>
              <a:gd name="connsiteY5508" fmla="*/ 3569858 h 4860733"/>
              <a:gd name="connsiteX5509" fmla="*/ 382569 w 4853691"/>
              <a:gd name="connsiteY5509" fmla="*/ 3588634 h 4860733"/>
              <a:gd name="connsiteX5510" fmla="*/ 403692 w 4853691"/>
              <a:gd name="connsiteY5510" fmla="*/ 3612105 h 4860733"/>
              <a:gd name="connsiteX5511" fmla="*/ 420121 w 4853691"/>
              <a:gd name="connsiteY5511" fmla="*/ 3630881 h 4860733"/>
              <a:gd name="connsiteX5512" fmla="*/ 443592 w 4853691"/>
              <a:gd name="connsiteY5512" fmla="*/ 3652004 h 4860733"/>
              <a:gd name="connsiteX5513" fmla="*/ 462368 w 4853691"/>
              <a:gd name="connsiteY5513" fmla="*/ 3668434 h 4860733"/>
              <a:gd name="connsiteX5514" fmla="*/ 485839 w 4853691"/>
              <a:gd name="connsiteY5514" fmla="*/ 3689557 h 4860733"/>
              <a:gd name="connsiteX5515" fmla="*/ 504615 w 4853691"/>
              <a:gd name="connsiteY5515" fmla="*/ 3705986 h 4860733"/>
              <a:gd name="connsiteX5516" fmla="*/ 530433 w 4853691"/>
              <a:gd name="connsiteY5516" fmla="*/ 3727110 h 4860733"/>
              <a:gd name="connsiteX5517" fmla="*/ 549209 w 4853691"/>
              <a:gd name="connsiteY5517" fmla="*/ 3741192 h 4860733"/>
              <a:gd name="connsiteX5518" fmla="*/ 582068 w 4853691"/>
              <a:gd name="connsiteY5518" fmla="*/ 3762315 h 4860733"/>
              <a:gd name="connsiteX5519" fmla="*/ 596150 w 4853691"/>
              <a:gd name="connsiteY5519" fmla="*/ 3771704 h 4860733"/>
              <a:gd name="connsiteX5520" fmla="*/ 643091 w 4853691"/>
              <a:gd name="connsiteY5520" fmla="*/ 3799868 h 4860733"/>
              <a:gd name="connsiteX5521" fmla="*/ 657173 w 4853691"/>
              <a:gd name="connsiteY5521" fmla="*/ 3806909 h 4860733"/>
              <a:gd name="connsiteX5522" fmla="*/ 668908 w 4853691"/>
              <a:gd name="connsiteY5522" fmla="*/ 3818645 h 4860733"/>
              <a:gd name="connsiteX5523" fmla="*/ 664214 w 4853691"/>
              <a:gd name="connsiteY5523" fmla="*/ 3832727 h 4860733"/>
              <a:gd name="connsiteX5524" fmla="*/ 675949 w 4853691"/>
              <a:gd name="connsiteY5524" fmla="*/ 3851503 h 4860733"/>
              <a:gd name="connsiteX5525" fmla="*/ 673602 w 4853691"/>
              <a:gd name="connsiteY5525" fmla="*/ 3858544 h 4860733"/>
              <a:gd name="connsiteX5526" fmla="*/ 671255 w 4853691"/>
              <a:gd name="connsiteY5526" fmla="*/ 3865586 h 4860733"/>
              <a:gd name="connsiteX5527" fmla="*/ 666561 w 4853691"/>
              <a:gd name="connsiteY5527" fmla="*/ 3872627 h 4860733"/>
              <a:gd name="connsiteX5528" fmla="*/ 664214 w 4853691"/>
              <a:gd name="connsiteY5528" fmla="*/ 3879668 h 4860733"/>
              <a:gd name="connsiteX5529" fmla="*/ 661867 w 4853691"/>
              <a:gd name="connsiteY5529" fmla="*/ 3886709 h 4860733"/>
              <a:gd name="connsiteX5530" fmla="*/ 659520 w 4853691"/>
              <a:gd name="connsiteY5530" fmla="*/ 3893750 h 4860733"/>
              <a:gd name="connsiteX5531" fmla="*/ 657173 w 4853691"/>
              <a:gd name="connsiteY5531" fmla="*/ 3900791 h 4860733"/>
              <a:gd name="connsiteX5532" fmla="*/ 654826 w 4853691"/>
              <a:gd name="connsiteY5532" fmla="*/ 3907832 h 4860733"/>
              <a:gd name="connsiteX5533" fmla="*/ 652479 w 4853691"/>
              <a:gd name="connsiteY5533" fmla="*/ 3912527 h 4860733"/>
              <a:gd name="connsiteX5534" fmla="*/ 650132 w 4853691"/>
              <a:gd name="connsiteY5534" fmla="*/ 3919567 h 4860733"/>
              <a:gd name="connsiteX5535" fmla="*/ 647785 w 4853691"/>
              <a:gd name="connsiteY5535" fmla="*/ 3924262 h 4860733"/>
              <a:gd name="connsiteX5536" fmla="*/ 645438 w 4853691"/>
              <a:gd name="connsiteY5536" fmla="*/ 3928956 h 4860733"/>
              <a:gd name="connsiteX5537" fmla="*/ 643091 w 4853691"/>
              <a:gd name="connsiteY5537" fmla="*/ 3933650 h 4860733"/>
              <a:gd name="connsiteX5538" fmla="*/ 638397 w 4853691"/>
              <a:gd name="connsiteY5538" fmla="*/ 3938344 h 4860733"/>
              <a:gd name="connsiteX5539" fmla="*/ 636050 w 4853691"/>
              <a:gd name="connsiteY5539" fmla="*/ 3940691 h 4860733"/>
              <a:gd name="connsiteX5540" fmla="*/ 631355 w 4853691"/>
              <a:gd name="connsiteY5540" fmla="*/ 3945385 h 4860733"/>
              <a:gd name="connsiteX5541" fmla="*/ 629008 w 4853691"/>
              <a:gd name="connsiteY5541" fmla="*/ 3947732 h 4860733"/>
              <a:gd name="connsiteX5542" fmla="*/ 624314 w 4853691"/>
              <a:gd name="connsiteY5542" fmla="*/ 3952426 h 4860733"/>
              <a:gd name="connsiteX5543" fmla="*/ 621967 w 4853691"/>
              <a:gd name="connsiteY5543" fmla="*/ 3954773 h 4860733"/>
              <a:gd name="connsiteX5544" fmla="*/ 619620 w 4853691"/>
              <a:gd name="connsiteY5544" fmla="*/ 3957120 h 4860733"/>
              <a:gd name="connsiteX5545" fmla="*/ 617273 w 4853691"/>
              <a:gd name="connsiteY5545" fmla="*/ 3952426 h 4860733"/>
              <a:gd name="connsiteX5546" fmla="*/ 591456 w 4853691"/>
              <a:gd name="connsiteY5546" fmla="*/ 3924262 h 4860733"/>
              <a:gd name="connsiteX5547" fmla="*/ 274604 w 4853691"/>
              <a:gd name="connsiteY5547" fmla="*/ 3400870 h 4860733"/>
              <a:gd name="connsiteX5548" fmla="*/ 255828 w 4853691"/>
              <a:gd name="connsiteY5548" fmla="*/ 3353929 h 4860733"/>
              <a:gd name="connsiteX5549" fmla="*/ 244093 w 4853691"/>
              <a:gd name="connsiteY5549" fmla="*/ 3323418 h 4860733"/>
              <a:gd name="connsiteX5550" fmla="*/ 227664 w 4853691"/>
              <a:gd name="connsiteY5550" fmla="*/ 3281171 h 4860733"/>
              <a:gd name="connsiteX5551" fmla="*/ 215928 w 4853691"/>
              <a:gd name="connsiteY5551" fmla="*/ 3248312 h 4860733"/>
              <a:gd name="connsiteX5552" fmla="*/ 201846 w 4853691"/>
              <a:gd name="connsiteY5552" fmla="*/ 3208413 h 4860733"/>
              <a:gd name="connsiteX5553" fmla="*/ 192458 w 4853691"/>
              <a:gd name="connsiteY5553" fmla="*/ 3184942 h 4860733"/>
              <a:gd name="connsiteX5554" fmla="*/ 192458 w 4853691"/>
              <a:gd name="connsiteY5554" fmla="*/ 3187289 h 4860733"/>
              <a:gd name="connsiteX5555" fmla="*/ 204193 w 4853691"/>
              <a:gd name="connsiteY5555" fmla="*/ 3210759 h 4860733"/>
              <a:gd name="connsiteX5556" fmla="*/ 218275 w 4853691"/>
              <a:gd name="connsiteY5556" fmla="*/ 3236577 h 4860733"/>
              <a:gd name="connsiteX5557" fmla="*/ 232358 w 4853691"/>
              <a:gd name="connsiteY5557" fmla="*/ 3260048 h 4860733"/>
              <a:gd name="connsiteX5558" fmla="*/ 248787 w 4853691"/>
              <a:gd name="connsiteY5558" fmla="*/ 3288212 h 4860733"/>
              <a:gd name="connsiteX5559" fmla="*/ 262869 w 4853691"/>
              <a:gd name="connsiteY5559" fmla="*/ 3311683 h 4860733"/>
              <a:gd name="connsiteX5560" fmla="*/ 279299 w 4853691"/>
              <a:gd name="connsiteY5560" fmla="*/ 3339847 h 4860733"/>
              <a:gd name="connsiteX5561" fmla="*/ 293381 w 4853691"/>
              <a:gd name="connsiteY5561" fmla="*/ 3363318 h 4860733"/>
              <a:gd name="connsiteX5562" fmla="*/ 312157 w 4853691"/>
              <a:gd name="connsiteY5562" fmla="*/ 3391482 h 4860733"/>
              <a:gd name="connsiteX5563" fmla="*/ 326239 w 4853691"/>
              <a:gd name="connsiteY5563" fmla="*/ 3412606 h 4860733"/>
              <a:gd name="connsiteX5564" fmla="*/ 345016 w 4853691"/>
              <a:gd name="connsiteY5564" fmla="*/ 3440770 h 4860733"/>
              <a:gd name="connsiteX5565" fmla="*/ 359098 w 4853691"/>
              <a:gd name="connsiteY5565" fmla="*/ 3461893 h 4860733"/>
              <a:gd name="connsiteX5566" fmla="*/ 380222 w 4853691"/>
              <a:gd name="connsiteY5566" fmla="*/ 3490058 h 4860733"/>
              <a:gd name="connsiteX5567" fmla="*/ 396651 w 4853691"/>
              <a:gd name="connsiteY5567" fmla="*/ 3511182 h 4860733"/>
              <a:gd name="connsiteX5568" fmla="*/ 417774 w 4853691"/>
              <a:gd name="connsiteY5568" fmla="*/ 3539346 h 4860733"/>
              <a:gd name="connsiteX5569" fmla="*/ 434204 w 4853691"/>
              <a:gd name="connsiteY5569" fmla="*/ 3560470 h 4860733"/>
              <a:gd name="connsiteX5570" fmla="*/ 457674 w 4853691"/>
              <a:gd name="connsiteY5570" fmla="*/ 3588634 h 4860733"/>
              <a:gd name="connsiteX5571" fmla="*/ 474103 w 4853691"/>
              <a:gd name="connsiteY5571" fmla="*/ 3607411 h 4860733"/>
              <a:gd name="connsiteX5572" fmla="*/ 497574 w 4853691"/>
              <a:gd name="connsiteY5572" fmla="*/ 3635575 h 4860733"/>
              <a:gd name="connsiteX5573" fmla="*/ 514003 w 4853691"/>
              <a:gd name="connsiteY5573" fmla="*/ 3654351 h 4860733"/>
              <a:gd name="connsiteX5574" fmla="*/ 539821 w 4853691"/>
              <a:gd name="connsiteY5574" fmla="*/ 3682516 h 4860733"/>
              <a:gd name="connsiteX5575" fmla="*/ 556250 w 4853691"/>
              <a:gd name="connsiteY5575" fmla="*/ 3698945 h 4860733"/>
              <a:gd name="connsiteX5576" fmla="*/ 586762 w 4853691"/>
              <a:gd name="connsiteY5576" fmla="*/ 3729457 h 4860733"/>
              <a:gd name="connsiteX5577" fmla="*/ 600844 w 4853691"/>
              <a:gd name="connsiteY5577" fmla="*/ 3743539 h 4860733"/>
              <a:gd name="connsiteX5578" fmla="*/ 638397 w 4853691"/>
              <a:gd name="connsiteY5578" fmla="*/ 3781092 h 4860733"/>
              <a:gd name="connsiteX5579" fmla="*/ 645438 w 4853691"/>
              <a:gd name="connsiteY5579" fmla="*/ 3788133 h 4860733"/>
              <a:gd name="connsiteX5580" fmla="*/ 659520 w 4853691"/>
              <a:gd name="connsiteY5580" fmla="*/ 3802215 h 4860733"/>
              <a:gd name="connsiteX5581" fmla="*/ 330934 w 4853691"/>
              <a:gd name="connsiteY5581" fmla="*/ 3511182 h 4860733"/>
              <a:gd name="connsiteX5582" fmla="*/ 337975 w 4853691"/>
              <a:gd name="connsiteY5582" fmla="*/ 3494752 h 4860733"/>
              <a:gd name="connsiteX5583" fmla="*/ 316851 w 4853691"/>
              <a:gd name="connsiteY5583" fmla="*/ 3473629 h 4860733"/>
              <a:gd name="connsiteX5584" fmla="*/ 309810 w 4853691"/>
              <a:gd name="connsiteY5584" fmla="*/ 3475976 h 4860733"/>
              <a:gd name="connsiteX5585" fmla="*/ 286340 w 4853691"/>
              <a:gd name="connsiteY5585" fmla="*/ 3424341 h 4860733"/>
              <a:gd name="connsiteX5586" fmla="*/ 274604 w 4853691"/>
              <a:gd name="connsiteY5586" fmla="*/ 3400870 h 4860733"/>
              <a:gd name="connsiteX5587" fmla="*/ 166640 w 4853691"/>
              <a:gd name="connsiteY5587" fmla="*/ 3130960 h 4860733"/>
              <a:gd name="connsiteX5588" fmla="*/ 154905 w 4853691"/>
              <a:gd name="connsiteY5588" fmla="*/ 3102796 h 4860733"/>
              <a:gd name="connsiteX5589" fmla="*/ 145517 w 4853691"/>
              <a:gd name="connsiteY5589" fmla="*/ 3079325 h 4860733"/>
              <a:gd name="connsiteX5590" fmla="*/ 138476 w 4853691"/>
              <a:gd name="connsiteY5590" fmla="*/ 3065243 h 4860733"/>
              <a:gd name="connsiteX5591" fmla="*/ 138476 w 4853691"/>
              <a:gd name="connsiteY5591" fmla="*/ 3065243 h 4860733"/>
              <a:gd name="connsiteX5592" fmla="*/ 140823 w 4853691"/>
              <a:gd name="connsiteY5592" fmla="*/ 3069937 h 4860733"/>
              <a:gd name="connsiteX5593" fmla="*/ 150211 w 4853691"/>
              <a:gd name="connsiteY5593" fmla="*/ 3084019 h 4860733"/>
              <a:gd name="connsiteX5594" fmla="*/ 157252 w 4853691"/>
              <a:gd name="connsiteY5594" fmla="*/ 3095754 h 4860733"/>
              <a:gd name="connsiteX5595" fmla="*/ 168987 w 4853691"/>
              <a:gd name="connsiteY5595" fmla="*/ 3130960 h 4860733"/>
              <a:gd name="connsiteX5596" fmla="*/ 168987 w 4853691"/>
              <a:gd name="connsiteY5596" fmla="*/ 3133307 h 4860733"/>
              <a:gd name="connsiteX5597" fmla="*/ 178376 w 4853691"/>
              <a:gd name="connsiteY5597" fmla="*/ 3163819 h 4860733"/>
              <a:gd name="connsiteX5598" fmla="*/ 176028 w 4853691"/>
              <a:gd name="connsiteY5598" fmla="*/ 3159125 h 4860733"/>
              <a:gd name="connsiteX5599" fmla="*/ 166640 w 4853691"/>
              <a:gd name="connsiteY5599" fmla="*/ 3130960 h 4860733"/>
              <a:gd name="connsiteX5600" fmla="*/ 82147 w 4853691"/>
              <a:gd name="connsiteY5600" fmla="*/ 2912685 h 4860733"/>
              <a:gd name="connsiteX5601" fmla="*/ 77453 w 4853691"/>
              <a:gd name="connsiteY5601" fmla="*/ 2896255 h 4860733"/>
              <a:gd name="connsiteX5602" fmla="*/ 70411 w 4853691"/>
              <a:gd name="connsiteY5602" fmla="*/ 2868091 h 4860733"/>
              <a:gd name="connsiteX5603" fmla="*/ 68064 w 4853691"/>
              <a:gd name="connsiteY5603" fmla="*/ 2856356 h 4860733"/>
              <a:gd name="connsiteX5604" fmla="*/ 68064 w 4853691"/>
              <a:gd name="connsiteY5604" fmla="*/ 2856356 h 4860733"/>
              <a:gd name="connsiteX5605" fmla="*/ 70411 w 4853691"/>
              <a:gd name="connsiteY5605" fmla="*/ 2865744 h 4860733"/>
              <a:gd name="connsiteX5606" fmla="*/ 77453 w 4853691"/>
              <a:gd name="connsiteY5606" fmla="*/ 2893908 h 4860733"/>
              <a:gd name="connsiteX5607" fmla="*/ 82147 w 4853691"/>
              <a:gd name="connsiteY5607" fmla="*/ 2912685 h 4860733"/>
              <a:gd name="connsiteX5608" fmla="*/ 91535 w 4853691"/>
              <a:gd name="connsiteY5608" fmla="*/ 2940849 h 4860733"/>
              <a:gd name="connsiteX5609" fmla="*/ 93882 w 4853691"/>
              <a:gd name="connsiteY5609" fmla="*/ 2950237 h 4860733"/>
              <a:gd name="connsiteX5610" fmla="*/ 91535 w 4853691"/>
              <a:gd name="connsiteY5610" fmla="*/ 2943196 h 4860733"/>
              <a:gd name="connsiteX5611" fmla="*/ 82147 w 4853691"/>
              <a:gd name="connsiteY5611" fmla="*/ 2912685 h 4860733"/>
              <a:gd name="connsiteX5612" fmla="*/ 44594 w 4853691"/>
              <a:gd name="connsiteY5612" fmla="*/ 2774209 h 4860733"/>
              <a:gd name="connsiteX5613" fmla="*/ 44594 w 4853691"/>
              <a:gd name="connsiteY5613" fmla="*/ 2774209 h 4860733"/>
              <a:gd name="connsiteX5614" fmla="*/ 53982 w 4853691"/>
              <a:gd name="connsiteY5614" fmla="*/ 2818803 h 4860733"/>
              <a:gd name="connsiteX5615" fmla="*/ 56329 w 4853691"/>
              <a:gd name="connsiteY5615" fmla="*/ 2830538 h 4860733"/>
              <a:gd name="connsiteX5616" fmla="*/ 58676 w 4853691"/>
              <a:gd name="connsiteY5616" fmla="*/ 2837579 h 4860733"/>
              <a:gd name="connsiteX5617" fmla="*/ 53982 w 4853691"/>
              <a:gd name="connsiteY5617" fmla="*/ 2825844 h 4860733"/>
              <a:gd name="connsiteX5618" fmla="*/ 53982 w 4853691"/>
              <a:gd name="connsiteY5618" fmla="*/ 2823497 h 4860733"/>
              <a:gd name="connsiteX5619" fmla="*/ 51635 w 4853691"/>
              <a:gd name="connsiteY5619" fmla="*/ 2809415 h 4860733"/>
              <a:gd name="connsiteX5620" fmla="*/ 49288 w 4853691"/>
              <a:gd name="connsiteY5620" fmla="*/ 2800026 h 4860733"/>
              <a:gd name="connsiteX5621" fmla="*/ 44594 w 4853691"/>
              <a:gd name="connsiteY5621" fmla="*/ 2774209 h 4860733"/>
              <a:gd name="connsiteX5622" fmla="*/ 25818 w 4853691"/>
              <a:gd name="connsiteY5622" fmla="*/ 2323576 h 4860733"/>
              <a:gd name="connsiteX5623" fmla="*/ 25818 w 4853691"/>
              <a:gd name="connsiteY5623" fmla="*/ 2316535 h 4860733"/>
              <a:gd name="connsiteX5624" fmla="*/ 37553 w 4853691"/>
              <a:gd name="connsiteY5624" fmla="*/ 2311841 h 4860733"/>
              <a:gd name="connsiteX5625" fmla="*/ 37553 w 4853691"/>
              <a:gd name="connsiteY5625" fmla="*/ 2311841 h 4860733"/>
              <a:gd name="connsiteX5626" fmla="*/ 39900 w 4853691"/>
              <a:gd name="connsiteY5626" fmla="*/ 2318882 h 4860733"/>
              <a:gd name="connsiteX5627" fmla="*/ 42247 w 4853691"/>
              <a:gd name="connsiteY5627" fmla="*/ 2323576 h 4860733"/>
              <a:gd name="connsiteX5628" fmla="*/ 44594 w 4853691"/>
              <a:gd name="connsiteY5628" fmla="*/ 2332964 h 4860733"/>
              <a:gd name="connsiteX5629" fmla="*/ 46941 w 4853691"/>
              <a:gd name="connsiteY5629" fmla="*/ 2342352 h 4860733"/>
              <a:gd name="connsiteX5630" fmla="*/ 49288 w 4853691"/>
              <a:gd name="connsiteY5630" fmla="*/ 2354088 h 4860733"/>
              <a:gd name="connsiteX5631" fmla="*/ 49288 w 4853691"/>
              <a:gd name="connsiteY5631" fmla="*/ 2361129 h 4860733"/>
              <a:gd name="connsiteX5632" fmla="*/ 51635 w 4853691"/>
              <a:gd name="connsiteY5632" fmla="*/ 2377558 h 4860733"/>
              <a:gd name="connsiteX5633" fmla="*/ 51635 w 4853691"/>
              <a:gd name="connsiteY5633" fmla="*/ 2384599 h 4860733"/>
              <a:gd name="connsiteX5634" fmla="*/ 53982 w 4853691"/>
              <a:gd name="connsiteY5634" fmla="*/ 2405723 h 4860733"/>
              <a:gd name="connsiteX5635" fmla="*/ 53982 w 4853691"/>
              <a:gd name="connsiteY5635" fmla="*/ 2408070 h 4860733"/>
              <a:gd name="connsiteX5636" fmla="*/ 56329 w 4853691"/>
              <a:gd name="connsiteY5636" fmla="*/ 2436234 h 4860733"/>
              <a:gd name="connsiteX5637" fmla="*/ 58676 w 4853691"/>
              <a:gd name="connsiteY5637" fmla="*/ 2471440 h 4860733"/>
              <a:gd name="connsiteX5638" fmla="*/ 58676 w 4853691"/>
              <a:gd name="connsiteY5638" fmla="*/ 2476134 h 4860733"/>
              <a:gd name="connsiteX5639" fmla="*/ 63370 w 4853691"/>
              <a:gd name="connsiteY5639" fmla="*/ 2516034 h 4860733"/>
              <a:gd name="connsiteX5640" fmla="*/ 63370 w 4853691"/>
              <a:gd name="connsiteY5640" fmla="*/ 2518381 h 4860733"/>
              <a:gd name="connsiteX5641" fmla="*/ 68064 w 4853691"/>
              <a:gd name="connsiteY5641" fmla="*/ 2562975 h 4860733"/>
              <a:gd name="connsiteX5642" fmla="*/ 68064 w 4853691"/>
              <a:gd name="connsiteY5642" fmla="*/ 2562975 h 4860733"/>
              <a:gd name="connsiteX5643" fmla="*/ 72758 w 4853691"/>
              <a:gd name="connsiteY5643" fmla="*/ 2591139 h 4860733"/>
              <a:gd name="connsiteX5644" fmla="*/ 56329 w 4853691"/>
              <a:gd name="connsiteY5644" fmla="*/ 2607569 h 4860733"/>
              <a:gd name="connsiteX5645" fmla="*/ 49288 w 4853691"/>
              <a:gd name="connsiteY5645" fmla="*/ 2605222 h 4860733"/>
              <a:gd name="connsiteX5646" fmla="*/ 53982 w 4853691"/>
              <a:gd name="connsiteY5646" fmla="*/ 2593486 h 4860733"/>
              <a:gd name="connsiteX5647" fmla="*/ 44594 w 4853691"/>
              <a:gd name="connsiteY5647" fmla="*/ 2577057 h 4860733"/>
              <a:gd name="connsiteX5648" fmla="*/ 44594 w 4853691"/>
              <a:gd name="connsiteY5648" fmla="*/ 2574710 h 4860733"/>
              <a:gd name="connsiteX5649" fmla="*/ 42247 w 4853691"/>
              <a:gd name="connsiteY5649" fmla="*/ 2565322 h 4860733"/>
              <a:gd name="connsiteX5650" fmla="*/ 42247 w 4853691"/>
              <a:gd name="connsiteY5650" fmla="*/ 2562975 h 4860733"/>
              <a:gd name="connsiteX5651" fmla="*/ 32859 w 4853691"/>
              <a:gd name="connsiteY5651" fmla="*/ 2546545 h 4860733"/>
              <a:gd name="connsiteX5652" fmla="*/ 32859 w 4853691"/>
              <a:gd name="connsiteY5652" fmla="*/ 2544198 h 4860733"/>
              <a:gd name="connsiteX5653" fmla="*/ 42247 w 4853691"/>
              <a:gd name="connsiteY5653" fmla="*/ 2527769 h 4860733"/>
              <a:gd name="connsiteX5654" fmla="*/ 30512 w 4853691"/>
              <a:gd name="connsiteY5654" fmla="*/ 2508993 h 4860733"/>
              <a:gd name="connsiteX5655" fmla="*/ 30512 w 4853691"/>
              <a:gd name="connsiteY5655" fmla="*/ 2501952 h 4860733"/>
              <a:gd name="connsiteX5656" fmla="*/ 42247 w 4853691"/>
              <a:gd name="connsiteY5656" fmla="*/ 2483175 h 4860733"/>
              <a:gd name="connsiteX5657" fmla="*/ 37553 w 4853691"/>
              <a:gd name="connsiteY5657" fmla="*/ 2469093 h 4860733"/>
              <a:gd name="connsiteX5658" fmla="*/ 37553 w 4853691"/>
              <a:gd name="connsiteY5658" fmla="*/ 2466746 h 4860733"/>
              <a:gd name="connsiteX5659" fmla="*/ 44594 w 4853691"/>
              <a:gd name="connsiteY5659" fmla="*/ 2452664 h 4860733"/>
              <a:gd name="connsiteX5660" fmla="*/ 28165 w 4853691"/>
              <a:gd name="connsiteY5660" fmla="*/ 2433887 h 4860733"/>
              <a:gd name="connsiteX5661" fmla="*/ 25818 w 4853691"/>
              <a:gd name="connsiteY5661" fmla="*/ 2363476 h 4860733"/>
              <a:gd name="connsiteX5662" fmla="*/ 39900 w 4853691"/>
              <a:gd name="connsiteY5662" fmla="*/ 2344700 h 4860733"/>
              <a:gd name="connsiteX5663" fmla="*/ 25818 w 4853691"/>
              <a:gd name="connsiteY5663" fmla="*/ 2323576 h 4860733"/>
              <a:gd name="connsiteX5664" fmla="*/ 35206 w 4853691"/>
              <a:gd name="connsiteY5664" fmla="*/ 2274288 h 4860733"/>
              <a:gd name="connsiteX5665" fmla="*/ 37553 w 4853691"/>
              <a:gd name="connsiteY5665" fmla="*/ 2271941 h 4860733"/>
              <a:gd name="connsiteX5666" fmla="*/ 39900 w 4853691"/>
              <a:gd name="connsiteY5666" fmla="*/ 2269594 h 4860733"/>
              <a:gd name="connsiteX5667" fmla="*/ 42247 w 4853691"/>
              <a:gd name="connsiteY5667" fmla="*/ 2267247 h 4860733"/>
              <a:gd name="connsiteX5668" fmla="*/ 44594 w 4853691"/>
              <a:gd name="connsiteY5668" fmla="*/ 2264900 h 4860733"/>
              <a:gd name="connsiteX5669" fmla="*/ 46941 w 4853691"/>
              <a:gd name="connsiteY5669" fmla="*/ 2262553 h 4860733"/>
              <a:gd name="connsiteX5670" fmla="*/ 49288 w 4853691"/>
              <a:gd name="connsiteY5670" fmla="*/ 2260206 h 4860733"/>
              <a:gd name="connsiteX5671" fmla="*/ 53982 w 4853691"/>
              <a:gd name="connsiteY5671" fmla="*/ 2257859 h 4860733"/>
              <a:gd name="connsiteX5672" fmla="*/ 56329 w 4853691"/>
              <a:gd name="connsiteY5672" fmla="*/ 2257859 h 4860733"/>
              <a:gd name="connsiteX5673" fmla="*/ 63370 w 4853691"/>
              <a:gd name="connsiteY5673" fmla="*/ 2257859 h 4860733"/>
              <a:gd name="connsiteX5674" fmla="*/ 75105 w 4853691"/>
              <a:gd name="connsiteY5674" fmla="*/ 2260206 h 4860733"/>
              <a:gd name="connsiteX5675" fmla="*/ 70411 w 4853691"/>
              <a:gd name="connsiteY5675" fmla="*/ 2269594 h 4860733"/>
              <a:gd name="connsiteX5676" fmla="*/ 91535 w 4853691"/>
              <a:gd name="connsiteY5676" fmla="*/ 2290717 h 4860733"/>
              <a:gd name="connsiteX5677" fmla="*/ 105617 w 4853691"/>
              <a:gd name="connsiteY5677" fmla="*/ 2286023 h 4860733"/>
              <a:gd name="connsiteX5678" fmla="*/ 107964 w 4853691"/>
              <a:gd name="connsiteY5678" fmla="*/ 2288370 h 4860733"/>
              <a:gd name="connsiteX5679" fmla="*/ 110311 w 4853691"/>
              <a:gd name="connsiteY5679" fmla="*/ 2290717 h 4860733"/>
              <a:gd name="connsiteX5680" fmla="*/ 124393 w 4853691"/>
              <a:gd name="connsiteY5680" fmla="*/ 2309494 h 4860733"/>
              <a:gd name="connsiteX5681" fmla="*/ 126741 w 4853691"/>
              <a:gd name="connsiteY5681" fmla="*/ 2314188 h 4860733"/>
              <a:gd name="connsiteX5682" fmla="*/ 140823 w 4853691"/>
              <a:gd name="connsiteY5682" fmla="*/ 2335311 h 4860733"/>
              <a:gd name="connsiteX5683" fmla="*/ 143170 w 4853691"/>
              <a:gd name="connsiteY5683" fmla="*/ 2337658 h 4860733"/>
              <a:gd name="connsiteX5684" fmla="*/ 159599 w 4853691"/>
              <a:gd name="connsiteY5684" fmla="*/ 2361129 h 4860733"/>
              <a:gd name="connsiteX5685" fmla="*/ 164293 w 4853691"/>
              <a:gd name="connsiteY5685" fmla="*/ 2368170 h 4860733"/>
              <a:gd name="connsiteX5686" fmla="*/ 178376 w 4853691"/>
              <a:gd name="connsiteY5686" fmla="*/ 2389293 h 4860733"/>
              <a:gd name="connsiteX5687" fmla="*/ 185417 w 4853691"/>
              <a:gd name="connsiteY5687" fmla="*/ 2401028 h 4860733"/>
              <a:gd name="connsiteX5688" fmla="*/ 197152 w 4853691"/>
              <a:gd name="connsiteY5688" fmla="*/ 2419805 h 4860733"/>
              <a:gd name="connsiteX5689" fmla="*/ 227664 w 4853691"/>
              <a:gd name="connsiteY5689" fmla="*/ 2473787 h 4860733"/>
              <a:gd name="connsiteX5690" fmla="*/ 218275 w 4853691"/>
              <a:gd name="connsiteY5690" fmla="*/ 2490216 h 4860733"/>
              <a:gd name="connsiteX5691" fmla="*/ 222969 w 4853691"/>
              <a:gd name="connsiteY5691" fmla="*/ 2504299 h 4860733"/>
              <a:gd name="connsiteX5692" fmla="*/ 159599 w 4853691"/>
              <a:gd name="connsiteY5692" fmla="*/ 2562975 h 4860733"/>
              <a:gd name="connsiteX5693" fmla="*/ 152558 w 4853691"/>
              <a:gd name="connsiteY5693" fmla="*/ 2570016 h 4860733"/>
              <a:gd name="connsiteX5694" fmla="*/ 143170 w 4853691"/>
              <a:gd name="connsiteY5694" fmla="*/ 2577057 h 4860733"/>
              <a:gd name="connsiteX5695" fmla="*/ 133782 w 4853691"/>
              <a:gd name="connsiteY5695" fmla="*/ 2584098 h 4860733"/>
              <a:gd name="connsiteX5696" fmla="*/ 124393 w 4853691"/>
              <a:gd name="connsiteY5696" fmla="*/ 2588792 h 4860733"/>
              <a:gd name="connsiteX5697" fmla="*/ 115005 w 4853691"/>
              <a:gd name="connsiteY5697" fmla="*/ 2593486 h 4860733"/>
              <a:gd name="connsiteX5698" fmla="*/ 107964 w 4853691"/>
              <a:gd name="connsiteY5698" fmla="*/ 2595833 h 4860733"/>
              <a:gd name="connsiteX5699" fmla="*/ 100923 w 4853691"/>
              <a:gd name="connsiteY5699" fmla="*/ 2598180 h 4860733"/>
              <a:gd name="connsiteX5700" fmla="*/ 82147 w 4853691"/>
              <a:gd name="connsiteY5700" fmla="*/ 2584098 h 4860733"/>
              <a:gd name="connsiteX5701" fmla="*/ 79800 w 4853691"/>
              <a:gd name="connsiteY5701" fmla="*/ 2584098 h 4860733"/>
              <a:gd name="connsiteX5702" fmla="*/ 75105 w 4853691"/>
              <a:gd name="connsiteY5702" fmla="*/ 2555934 h 4860733"/>
              <a:gd name="connsiteX5703" fmla="*/ 75105 w 4853691"/>
              <a:gd name="connsiteY5703" fmla="*/ 2553587 h 4860733"/>
              <a:gd name="connsiteX5704" fmla="*/ 70411 w 4853691"/>
              <a:gd name="connsiteY5704" fmla="*/ 2508993 h 4860733"/>
              <a:gd name="connsiteX5705" fmla="*/ 70411 w 4853691"/>
              <a:gd name="connsiteY5705" fmla="*/ 2506646 h 4860733"/>
              <a:gd name="connsiteX5706" fmla="*/ 65717 w 4853691"/>
              <a:gd name="connsiteY5706" fmla="*/ 2466746 h 4860733"/>
              <a:gd name="connsiteX5707" fmla="*/ 65717 w 4853691"/>
              <a:gd name="connsiteY5707" fmla="*/ 2466746 h 4860733"/>
              <a:gd name="connsiteX5708" fmla="*/ 63370 w 4853691"/>
              <a:gd name="connsiteY5708" fmla="*/ 2429193 h 4860733"/>
              <a:gd name="connsiteX5709" fmla="*/ 58676 w 4853691"/>
              <a:gd name="connsiteY5709" fmla="*/ 2384599 h 4860733"/>
              <a:gd name="connsiteX5710" fmla="*/ 58676 w 4853691"/>
              <a:gd name="connsiteY5710" fmla="*/ 2375211 h 4860733"/>
              <a:gd name="connsiteX5711" fmla="*/ 56329 w 4853691"/>
              <a:gd name="connsiteY5711" fmla="*/ 2363476 h 4860733"/>
              <a:gd name="connsiteX5712" fmla="*/ 53982 w 4853691"/>
              <a:gd name="connsiteY5712" fmla="*/ 2351741 h 4860733"/>
              <a:gd name="connsiteX5713" fmla="*/ 51635 w 4853691"/>
              <a:gd name="connsiteY5713" fmla="*/ 2342352 h 4860733"/>
              <a:gd name="connsiteX5714" fmla="*/ 49288 w 4853691"/>
              <a:gd name="connsiteY5714" fmla="*/ 2332964 h 4860733"/>
              <a:gd name="connsiteX5715" fmla="*/ 46941 w 4853691"/>
              <a:gd name="connsiteY5715" fmla="*/ 2332964 h 4860733"/>
              <a:gd name="connsiteX5716" fmla="*/ 44594 w 4853691"/>
              <a:gd name="connsiteY5716" fmla="*/ 2323576 h 4860733"/>
              <a:gd name="connsiteX5717" fmla="*/ 42247 w 4853691"/>
              <a:gd name="connsiteY5717" fmla="*/ 2316535 h 4860733"/>
              <a:gd name="connsiteX5718" fmla="*/ 39900 w 4853691"/>
              <a:gd name="connsiteY5718" fmla="*/ 2309494 h 4860733"/>
              <a:gd name="connsiteX5719" fmla="*/ 46941 w 4853691"/>
              <a:gd name="connsiteY5719" fmla="*/ 2297759 h 4860733"/>
              <a:gd name="connsiteX5720" fmla="*/ 32859 w 4853691"/>
              <a:gd name="connsiteY5720" fmla="*/ 2278982 h 4860733"/>
              <a:gd name="connsiteX5721" fmla="*/ 32859 w 4853691"/>
              <a:gd name="connsiteY5721" fmla="*/ 2278982 h 4860733"/>
              <a:gd name="connsiteX5722" fmla="*/ 35206 w 4853691"/>
              <a:gd name="connsiteY5722" fmla="*/ 2274288 h 4860733"/>
              <a:gd name="connsiteX5723" fmla="*/ 241746 w 4853691"/>
              <a:gd name="connsiteY5723" fmla="*/ 2443275 h 4860733"/>
              <a:gd name="connsiteX5724" fmla="*/ 246440 w 4853691"/>
              <a:gd name="connsiteY5724" fmla="*/ 2405723 h 4860733"/>
              <a:gd name="connsiteX5725" fmla="*/ 246440 w 4853691"/>
              <a:gd name="connsiteY5725" fmla="*/ 2398681 h 4860733"/>
              <a:gd name="connsiteX5726" fmla="*/ 251134 w 4853691"/>
              <a:gd name="connsiteY5726" fmla="*/ 2361129 h 4860733"/>
              <a:gd name="connsiteX5727" fmla="*/ 251134 w 4853691"/>
              <a:gd name="connsiteY5727" fmla="*/ 2349394 h 4860733"/>
              <a:gd name="connsiteX5728" fmla="*/ 253481 w 4853691"/>
              <a:gd name="connsiteY5728" fmla="*/ 2314188 h 4860733"/>
              <a:gd name="connsiteX5729" fmla="*/ 255828 w 4853691"/>
              <a:gd name="connsiteY5729" fmla="*/ 2300106 h 4860733"/>
              <a:gd name="connsiteX5730" fmla="*/ 260522 w 4853691"/>
              <a:gd name="connsiteY5730" fmla="*/ 2267247 h 4860733"/>
              <a:gd name="connsiteX5731" fmla="*/ 262869 w 4853691"/>
              <a:gd name="connsiteY5731" fmla="*/ 2248470 h 4860733"/>
              <a:gd name="connsiteX5732" fmla="*/ 265216 w 4853691"/>
              <a:gd name="connsiteY5732" fmla="*/ 2217959 h 4860733"/>
              <a:gd name="connsiteX5733" fmla="*/ 267563 w 4853691"/>
              <a:gd name="connsiteY5733" fmla="*/ 2194489 h 4860733"/>
              <a:gd name="connsiteX5734" fmla="*/ 269910 w 4853691"/>
              <a:gd name="connsiteY5734" fmla="*/ 2166324 h 4860733"/>
              <a:gd name="connsiteX5735" fmla="*/ 272257 w 4853691"/>
              <a:gd name="connsiteY5735" fmla="*/ 2138159 h 4860733"/>
              <a:gd name="connsiteX5736" fmla="*/ 274604 w 4853691"/>
              <a:gd name="connsiteY5736" fmla="*/ 2114689 h 4860733"/>
              <a:gd name="connsiteX5737" fmla="*/ 279299 w 4853691"/>
              <a:gd name="connsiteY5737" fmla="*/ 2081830 h 4860733"/>
              <a:gd name="connsiteX5738" fmla="*/ 281646 w 4853691"/>
              <a:gd name="connsiteY5738" fmla="*/ 2063054 h 4860733"/>
              <a:gd name="connsiteX5739" fmla="*/ 286340 w 4853691"/>
              <a:gd name="connsiteY5739" fmla="*/ 2023154 h 4860733"/>
              <a:gd name="connsiteX5740" fmla="*/ 288687 w 4853691"/>
              <a:gd name="connsiteY5740" fmla="*/ 2009072 h 4860733"/>
              <a:gd name="connsiteX5741" fmla="*/ 293381 w 4853691"/>
              <a:gd name="connsiteY5741" fmla="*/ 1964478 h 4860733"/>
              <a:gd name="connsiteX5742" fmla="*/ 295728 w 4853691"/>
              <a:gd name="connsiteY5742" fmla="*/ 1955090 h 4860733"/>
              <a:gd name="connsiteX5743" fmla="*/ 302769 w 4853691"/>
              <a:gd name="connsiteY5743" fmla="*/ 1901108 h 4860733"/>
              <a:gd name="connsiteX5744" fmla="*/ 302769 w 4853691"/>
              <a:gd name="connsiteY5744" fmla="*/ 1898761 h 4860733"/>
              <a:gd name="connsiteX5745" fmla="*/ 305116 w 4853691"/>
              <a:gd name="connsiteY5745" fmla="*/ 1872943 h 4860733"/>
              <a:gd name="connsiteX5746" fmla="*/ 312157 w 4853691"/>
              <a:gd name="connsiteY5746" fmla="*/ 1858861 h 4860733"/>
              <a:gd name="connsiteX5747" fmla="*/ 309810 w 4853691"/>
              <a:gd name="connsiteY5747" fmla="*/ 1849473 h 4860733"/>
              <a:gd name="connsiteX5748" fmla="*/ 312157 w 4853691"/>
              <a:gd name="connsiteY5748" fmla="*/ 1840084 h 4860733"/>
              <a:gd name="connsiteX5749" fmla="*/ 431857 w 4853691"/>
              <a:gd name="connsiteY5749" fmla="*/ 1713344 h 4860733"/>
              <a:gd name="connsiteX5750" fmla="*/ 436551 w 4853691"/>
              <a:gd name="connsiteY5750" fmla="*/ 1715691 h 4860733"/>
              <a:gd name="connsiteX5751" fmla="*/ 434204 w 4853691"/>
              <a:gd name="connsiteY5751" fmla="*/ 1725079 h 4860733"/>
              <a:gd name="connsiteX5752" fmla="*/ 448286 w 4853691"/>
              <a:gd name="connsiteY5752" fmla="*/ 1743855 h 4860733"/>
              <a:gd name="connsiteX5753" fmla="*/ 436551 w 4853691"/>
              <a:gd name="connsiteY5753" fmla="*/ 1783755 h 4860733"/>
              <a:gd name="connsiteX5754" fmla="*/ 429509 w 4853691"/>
              <a:gd name="connsiteY5754" fmla="*/ 1802532 h 4860733"/>
              <a:gd name="connsiteX5755" fmla="*/ 424815 w 4853691"/>
              <a:gd name="connsiteY5755" fmla="*/ 1818961 h 4860733"/>
              <a:gd name="connsiteX5756" fmla="*/ 283993 w 4853691"/>
              <a:gd name="connsiteY5756" fmla="*/ 2321229 h 4860733"/>
              <a:gd name="connsiteX5757" fmla="*/ 265216 w 4853691"/>
              <a:gd name="connsiteY5757" fmla="*/ 2389293 h 4860733"/>
              <a:gd name="connsiteX5758" fmla="*/ 260522 w 4853691"/>
              <a:gd name="connsiteY5758" fmla="*/ 2410417 h 4860733"/>
              <a:gd name="connsiteX5759" fmla="*/ 258175 w 4853691"/>
              <a:gd name="connsiteY5759" fmla="*/ 2422152 h 4860733"/>
              <a:gd name="connsiteX5760" fmla="*/ 248787 w 4853691"/>
              <a:gd name="connsiteY5760" fmla="*/ 2452664 h 4860733"/>
              <a:gd name="connsiteX5761" fmla="*/ 246440 w 4853691"/>
              <a:gd name="connsiteY5761" fmla="*/ 2464399 h 4860733"/>
              <a:gd name="connsiteX5762" fmla="*/ 241746 w 4853691"/>
              <a:gd name="connsiteY5762" fmla="*/ 2478481 h 4860733"/>
              <a:gd name="connsiteX5763" fmla="*/ 239399 w 4853691"/>
              <a:gd name="connsiteY5763" fmla="*/ 2478481 h 4860733"/>
              <a:gd name="connsiteX5764" fmla="*/ 241746 w 4853691"/>
              <a:gd name="connsiteY5764" fmla="*/ 2450317 h 4860733"/>
              <a:gd name="connsiteX5765" fmla="*/ 241746 w 4853691"/>
              <a:gd name="connsiteY5765" fmla="*/ 2443275 h 4860733"/>
              <a:gd name="connsiteX5766" fmla="*/ 307463 w 4853691"/>
              <a:gd name="connsiteY5766" fmla="*/ 1842432 h 4860733"/>
              <a:gd name="connsiteX5767" fmla="*/ 309810 w 4853691"/>
              <a:gd name="connsiteY5767" fmla="*/ 1840084 h 4860733"/>
              <a:gd name="connsiteX5768" fmla="*/ 307463 w 4853691"/>
              <a:gd name="connsiteY5768" fmla="*/ 1842432 h 4860733"/>
              <a:gd name="connsiteX5769" fmla="*/ 307463 w 4853691"/>
              <a:gd name="connsiteY5769" fmla="*/ 1842432 h 4860733"/>
              <a:gd name="connsiteX5770" fmla="*/ 206540 w 4853691"/>
              <a:gd name="connsiteY5770" fmla="*/ 1844779 h 4860733"/>
              <a:gd name="connsiteX5771" fmla="*/ 215928 w 4853691"/>
              <a:gd name="connsiteY5771" fmla="*/ 1830696 h 4860733"/>
              <a:gd name="connsiteX5772" fmla="*/ 237052 w 4853691"/>
              <a:gd name="connsiteY5772" fmla="*/ 1802532 h 4860733"/>
              <a:gd name="connsiteX5773" fmla="*/ 244093 w 4853691"/>
              <a:gd name="connsiteY5773" fmla="*/ 1790796 h 4860733"/>
              <a:gd name="connsiteX5774" fmla="*/ 265216 w 4853691"/>
              <a:gd name="connsiteY5774" fmla="*/ 1760285 h 4860733"/>
              <a:gd name="connsiteX5775" fmla="*/ 269910 w 4853691"/>
              <a:gd name="connsiteY5775" fmla="*/ 1776714 h 4860733"/>
              <a:gd name="connsiteX5776" fmla="*/ 272257 w 4853691"/>
              <a:gd name="connsiteY5776" fmla="*/ 1783755 h 4860733"/>
              <a:gd name="connsiteX5777" fmla="*/ 276951 w 4853691"/>
              <a:gd name="connsiteY5777" fmla="*/ 1800185 h 4860733"/>
              <a:gd name="connsiteX5778" fmla="*/ 279299 w 4853691"/>
              <a:gd name="connsiteY5778" fmla="*/ 1811920 h 4860733"/>
              <a:gd name="connsiteX5779" fmla="*/ 283993 w 4853691"/>
              <a:gd name="connsiteY5779" fmla="*/ 1828349 h 4860733"/>
              <a:gd name="connsiteX5780" fmla="*/ 286340 w 4853691"/>
              <a:gd name="connsiteY5780" fmla="*/ 1840084 h 4860733"/>
              <a:gd name="connsiteX5781" fmla="*/ 274604 w 4853691"/>
              <a:gd name="connsiteY5781" fmla="*/ 1849473 h 4860733"/>
              <a:gd name="connsiteX5782" fmla="*/ 241746 w 4853691"/>
              <a:gd name="connsiteY5782" fmla="*/ 1842432 h 4860733"/>
              <a:gd name="connsiteX5783" fmla="*/ 201846 w 4853691"/>
              <a:gd name="connsiteY5783" fmla="*/ 1851820 h 4860733"/>
              <a:gd name="connsiteX5784" fmla="*/ 206540 w 4853691"/>
              <a:gd name="connsiteY5784" fmla="*/ 1844779 h 4860733"/>
              <a:gd name="connsiteX5785" fmla="*/ 241746 w 4853691"/>
              <a:gd name="connsiteY5785" fmla="*/ 1725079 h 4860733"/>
              <a:gd name="connsiteX5786" fmla="*/ 222969 w 4853691"/>
              <a:gd name="connsiteY5786" fmla="*/ 1741508 h 4860733"/>
              <a:gd name="connsiteX5787" fmla="*/ 218275 w 4853691"/>
              <a:gd name="connsiteY5787" fmla="*/ 1743855 h 4860733"/>
              <a:gd name="connsiteX5788" fmla="*/ 199499 w 4853691"/>
              <a:gd name="connsiteY5788" fmla="*/ 1762632 h 4860733"/>
              <a:gd name="connsiteX5789" fmla="*/ 197152 w 4853691"/>
              <a:gd name="connsiteY5789" fmla="*/ 1764979 h 4860733"/>
              <a:gd name="connsiteX5790" fmla="*/ 180723 w 4853691"/>
              <a:gd name="connsiteY5790" fmla="*/ 1788449 h 4860733"/>
              <a:gd name="connsiteX5791" fmla="*/ 178376 w 4853691"/>
              <a:gd name="connsiteY5791" fmla="*/ 1790796 h 4860733"/>
              <a:gd name="connsiteX5792" fmla="*/ 159599 w 4853691"/>
              <a:gd name="connsiteY5792" fmla="*/ 1816614 h 4860733"/>
              <a:gd name="connsiteX5793" fmla="*/ 143170 w 4853691"/>
              <a:gd name="connsiteY5793" fmla="*/ 1840084 h 4860733"/>
              <a:gd name="connsiteX5794" fmla="*/ 140823 w 4853691"/>
              <a:gd name="connsiteY5794" fmla="*/ 1847126 h 4860733"/>
              <a:gd name="connsiteX5795" fmla="*/ 131435 w 4853691"/>
              <a:gd name="connsiteY5795" fmla="*/ 1863555 h 4860733"/>
              <a:gd name="connsiteX5796" fmla="*/ 131435 w 4853691"/>
              <a:gd name="connsiteY5796" fmla="*/ 1863555 h 4860733"/>
              <a:gd name="connsiteX5797" fmla="*/ 133782 w 4853691"/>
              <a:gd name="connsiteY5797" fmla="*/ 1856514 h 4860733"/>
              <a:gd name="connsiteX5798" fmla="*/ 143170 w 4853691"/>
              <a:gd name="connsiteY5798" fmla="*/ 1833043 h 4860733"/>
              <a:gd name="connsiteX5799" fmla="*/ 150211 w 4853691"/>
              <a:gd name="connsiteY5799" fmla="*/ 1816614 h 4860733"/>
              <a:gd name="connsiteX5800" fmla="*/ 161946 w 4853691"/>
              <a:gd name="connsiteY5800" fmla="*/ 1795491 h 4860733"/>
              <a:gd name="connsiteX5801" fmla="*/ 168987 w 4853691"/>
              <a:gd name="connsiteY5801" fmla="*/ 1779061 h 4860733"/>
              <a:gd name="connsiteX5802" fmla="*/ 183070 w 4853691"/>
              <a:gd name="connsiteY5802" fmla="*/ 1757938 h 4860733"/>
              <a:gd name="connsiteX5803" fmla="*/ 190111 w 4853691"/>
              <a:gd name="connsiteY5803" fmla="*/ 1746203 h 4860733"/>
              <a:gd name="connsiteX5804" fmla="*/ 206540 w 4853691"/>
              <a:gd name="connsiteY5804" fmla="*/ 1722732 h 4860733"/>
              <a:gd name="connsiteX5805" fmla="*/ 213581 w 4853691"/>
              <a:gd name="connsiteY5805" fmla="*/ 1713344 h 4860733"/>
              <a:gd name="connsiteX5806" fmla="*/ 225316 w 4853691"/>
              <a:gd name="connsiteY5806" fmla="*/ 1699262 h 4860733"/>
              <a:gd name="connsiteX5807" fmla="*/ 234705 w 4853691"/>
              <a:gd name="connsiteY5807" fmla="*/ 1703956 h 4860733"/>
              <a:gd name="connsiteX5808" fmla="*/ 241746 w 4853691"/>
              <a:gd name="connsiteY5808" fmla="*/ 1701609 h 4860733"/>
              <a:gd name="connsiteX5809" fmla="*/ 246440 w 4853691"/>
              <a:gd name="connsiteY5809" fmla="*/ 1710997 h 4860733"/>
              <a:gd name="connsiteX5810" fmla="*/ 248787 w 4853691"/>
              <a:gd name="connsiteY5810" fmla="*/ 1715691 h 4860733"/>
              <a:gd name="connsiteX5811" fmla="*/ 248787 w 4853691"/>
              <a:gd name="connsiteY5811" fmla="*/ 1718038 h 4860733"/>
              <a:gd name="connsiteX5812" fmla="*/ 244093 w 4853691"/>
              <a:gd name="connsiteY5812" fmla="*/ 1720385 h 4860733"/>
              <a:gd name="connsiteX5813" fmla="*/ 241746 w 4853691"/>
              <a:gd name="connsiteY5813" fmla="*/ 1725079 h 4860733"/>
              <a:gd name="connsiteX5814" fmla="*/ 105617 w 4853691"/>
              <a:gd name="connsiteY5814" fmla="*/ 1917537 h 4860733"/>
              <a:gd name="connsiteX5815" fmla="*/ 96229 w 4853691"/>
              <a:gd name="connsiteY5815" fmla="*/ 1943354 h 4860733"/>
              <a:gd name="connsiteX5816" fmla="*/ 89188 w 4853691"/>
              <a:gd name="connsiteY5816" fmla="*/ 1964478 h 4860733"/>
              <a:gd name="connsiteX5817" fmla="*/ 86841 w 4853691"/>
              <a:gd name="connsiteY5817" fmla="*/ 1973866 h 4860733"/>
              <a:gd name="connsiteX5818" fmla="*/ 96229 w 4853691"/>
              <a:gd name="connsiteY5818" fmla="*/ 1943354 h 4860733"/>
              <a:gd name="connsiteX5819" fmla="*/ 98576 w 4853691"/>
              <a:gd name="connsiteY5819" fmla="*/ 1929272 h 4860733"/>
              <a:gd name="connsiteX5820" fmla="*/ 100923 w 4853691"/>
              <a:gd name="connsiteY5820" fmla="*/ 1924578 h 4860733"/>
              <a:gd name="connsiteX5821" fmla="*/ 105617 w 4853691"/>
              <a:gd name="connsiteY5821" fmla="*/ 1912843 h 4860733"/>
              <a:gd name="connsiteX5822" fmla="*/ 115005 w 4853691"/>
              <a:gd name="connsiteY5822" fmla="*/ 1894066 h 4860733"/>
              <a:gd name="connsiteX5823" fmla="*/ 115005 w 4853691"/>
              <a:gd name="connsiteY5823" fmla="*/ 1896413 h 4860733"/>
              <a:gd name="connsiteX5824" fmla="*/ 105617 w 4853691"/>
              <a:gd name="connsiteY5824" fmla="*/ 1917537 h 4860733"/>
              <a:gd name="connsiteX5825" fmla="*/ 58676 w 4853691"/>
              <a:gd name="connsiteY5825" fmla="*/ 2037236 h 4860733"/>
              <a:gd name="connsiteX5826" fmla="*/ 58676 w 4853691"/>
              <a:gd name="connsiteY5826" fmla="*/ 2037236 h 4860733"/>
              <a:gd name="connsiteX5827" fmla="*/ 56329 w 4853691"/>
              <a:gd name="connsiteY5827" fmla="*/ 2030195 h 4860733"/>
              <a:gd name="connsiteX5828" fmla="*/ 56329 w 4853691"/>
              <a:gd name="connsiteY5828" fmla="*/ 2027848 h 4860733"/>
              <a:gd name="connsiteX5829" fmla="*/ 56329 w 4853691"/>
              <a:gd name="connsiteY5829" fmla="*/ 2027848 h 4860733"/>
              <a:gd name="connsiteX5830" fmla="*/ 58676 w 4853691"/>
              <a:gd name="connsiteY5830" fmla="*/ 2027848 h 4860733"/>
              <a:gd name="connsiteX5831" fmla="*/ 58676 w 4853691"/>
              <a:gd name="connsiteY5831" fmla="*/ 2037236 h 4860733"/>
              <a:gd name="connsiteX5832" fmla="*/ 248787 w 4853691"/>
              <a:gd name="connsiteY5832" fmla="*/ 1621809 h 4860733"/>
              <a:gd name="connsiteX5833" fmla="*/ 255828 w 4853691"/>
              <a:gd name="connsiteY5833" fmla="*/ 1591297 h 4860733"/>
              <a:gd name="connsiteX5834" fmla="*/ 258175 w 4853691"/>
              <a:gd name="connsiteY5834" fmla="*/ 1574868 h 4860733"/>
              <a:gd name="connsiteX5835" fmla="*/ 262869 w 4853691"/>
              <a:gd name="connsiteY5835" fmla="*/ 1546704 h 4860733"/>
              <a:gd name="connsiteX5836" fmla="*/ 267563 w 4853691"/>
              <a:gd name="connsiteY5836" fmla="*/ 1527927 h 4860733"/>
              <a:gd name="connsiteX5837" fmla="*/ 272257 w 4853691"/>
              <a:gd name="connsiteY5837" fmla="*/ 1504457 h 4860733"/>
              <a:gd name="connsiteX5838" fmla="*/ 276951 w 4853691"/>
              <a:gd name="connsiteY5838" fmla="*/ 1483333 h 4860733"/>
              <a:gd name="connsiteX5839" fmla="*/ 281646 w 4853691"/>
              <a:gd name="connsiteY5839" fmla="*/ 1462210 h 4860733"/>
              <a:gd name="connsiteX5840" fmla="*/ 283993 w 4853691"/>
              <a:gd name="connsiteY5840" fmla="*/ 1448128 h 4860733"/>
              <a:gd name="connsiteX5841" fmla="*/ 293381 w 4853691"/>
              <a:gd name="connsiteY5841" fmla="*/ 1431698 h 4860733"/>
              <a:gd name="connsiteX5842" fmla="*/ 312157 w 4853691"/>
              <a:gd name="connsiteY5842" fmla="*/ 1398840 h 4860733"/>
              <a:gd name="connsiteX5843" fmla="*/ 323892 w 4853691"/>
              <a:gd name="connsiteY5843" fmla="*/ 1377716 h 4860733"/>
              <a:gd name="connsiteX5844" fmla="*/ 345016 w 4853691"/>
              <a:gd name="connsiteY5844" fmla="*/ 1340164 h 4860733"/>
              <a:gd name="connsiteX5845" fmla="*/ 356751 w 4853691"/>
              <a:gd name="connsiteY5845" fmla="*/ 1321387 h 4860733"/>
              <a:gd name="connsiteX5846" fmla="*/ 387263 w 4853691"/>
              <a:gd name="connsiteY5846" fmla="*/ 1272099 h 4860733"/>
              <a:gd name="connsiteX5847" fmla="*/ 389610 w 4853691"/>
              <a:gd name="connsiteY5847" fmla="*/ 1267405 h 4860733"/>
              <a:gd name="connsiteX5848" fmla="*/ 401345 w 4853691"/>
              <a:gd name="connsiteY5848" fmla="*/ 1250976 h 4860733"/>
              <a:gd name="connsiteX5849" fmla="*/ 403692 w 4853691"/>
              <a:gd name="connsiteY5849" fmla="*/ 1248629 h 4860733"/>
              <a:gd name="connsiteX5850" fmla="*/ 417774 w 4853691"/>
              <a:gd name="connsiteY5850" fmla="*/ 1239241 h 4860733"/>
              <a:gd name="connsiteX5851" fmla="*/ 431857 w 4853691"/>
              <a:gd name="connsiteY5851" fmla="*/ 1232199 h 4860733"/>
              <a:gd name="connsiteX5852" fmla="*/ 438898 w 4853691"/>
              <a:gd name="connsiteY5852" fmla="*/ 1227505 h 4860733"/>
              <a:gd name="connsiteX5853" fmla="*/ 434204 w 4853691"/>
              <a:gd name="connsiteY5853" fmla="*/ 1241588 h 4860733"/>
              <a:gd name="connsiteX5854" fmla="*/ 429509 w 4853691"/>
              <a:gd name="connsiteY5854" fmla="*/ 1255670 h 4860733"/>
              <a:gd name="connsiteX5855" fmla="*/ 424815 w 4853691"/>
              <a:gd name="connsiteY5855" fmla="*/ 1269752 h 4860733"/>
              <a:gd name="connsiteX5856" fmla="*/ 420121 w 4853691"/>
              <a:gd name="connsiteY5856" fmla="*/ 1283834 h 4860733"/>
              <a:gd name="connsiteX5857" fmla="*/ 415427 w 4853691"/>
              <a:gd name="connsiteY5857" fmla="*/ 1297917 h 4860733"/>
              <a:gd name="connsiteX5858" fmla="*/ 410733 w 4853691"/>
              <a:gd name="connsiteY5858" fmla="*/ 1311999 h 4860733"/>
              <a:gd name="connsiteX5859" fmla="*/ 406039 w 4853691"/>
              <a:gd name="connsiteY5859" fmla="*/ 1326081 h 4860733"/>
              <a:gd name="connsiteX5860" fmla="*/ 401345 w 4853691"/>
              <a:gd name="connsiteY5860" fmla="*/ 1342511 h 4860733"/>
              <a:gd name="connsiteX5861" fmla="*/ 396651 w 4853691"/>
              <a:gd name="connsiteY5861" fmla="*/ 1356593 h 4860733"/>
              <a:gd name="connsiteX5862" fmla="*/ 391957 w 4853691"/>
              <a:gd name="connsiteY5862" fmla="*/ 1373022 h 4860733"/>
              <a:gd name="connsiteX5863" fmla="*/ 387263 w 4853691"/>
              <a:gd name="connsiteY5863" fmla="*/ 1387104 h 4860733"/>
              <a:gd name="connsiteX5864" fmla="*/ 384916 w 4853691"/>
              <a:gd name="connsiteY5864" fmla="*/ 1398840 h 4860733"/>
              <a:gd name="connsiteX5865" fmla="*/ 361445 w 4853691"/>
              <a:gd name="connsiteY5865" fmla="*/ 1434045 h 4860733"/>
              <a:gd name="connsiteX5866" fmla="*/ 347363 w 4853691"/>
              <a:gd name="connsiteY5866" fmla="*/ 1457516 h 4860733"/>
              <a:gd name="connsiteX5867" fmla="*/ 326239 w 4853691"/>
              <a:gd name="connsiteY5867" fmla="*/ 1495069 h 4860733"/>
              <a:gd name="connsiteX5868" fmla="*/ 309810 w 4853691"/>
              <a:gd name="connsiteY5868" fmla="*/ 1523233 h 4860733"/>
              <a:gd name="connsiteX5869" fmla="*/ 291034 w 4853691"/>
              <a:gd name="connsiteY5869" fmla="*/ 1556092 h 4860733"/>
              <a:gd name="connsiteX5870" fmla="*/ 274604 w 4853691"/>
              <a:gd name="connsiteY5870" fmla="*/ 1586603 h 4860733"/>
              <a:gd name="connsiteX5871" fmla="*/ 258175 w 4853691"/>
              <a:gd name="connsiteY5871" fmla="*/ 1619462 h 4860733"/>
              <a:gd name="connsiteX5872" fmla="*/ 241746 w 4853691"/>
              <a:gd name="connsiteY5872" fmla="*/ 1652321 h 4860733"/>
              <a:gd name="connsiteX5873" fmla="*/ 234705 w 4853691"/>
              <a:gd name="connsiteY5873" fmla="*/ 1668750 h 4860733"/>
              <a:gd name="connsiteX5874" fmla="*/ 230011 w 4853691"/>
              <a:gd name="connsiteY5874" fmla="*/ 1668750 h 4860733"/>
              <a:gd name="connsiteX5875" fmla="*/ 234705 w 4853691"/>
              <a:gd name="connsiteY5875" fmla="*/ 1640586 h 4860733"/>
              <a:gd name="connsiteX5876" fmla="*/ 248787 w 4853691"/>
              <a:gd name="connsiteY5876" fmla="*/ 1621809 h 4860733"/>
              <a:gd name="connsiteX5877" fmla="*/ 382569 w 4853691"/>
              <a:gd name="connsiteY5877" fmla="*/ 1260364 h 4860733"/>
              <a:gd name="connsiteX5878" fmla="*/ 370833 w 4853691"/>
              <a:gd name="connsiteY5878" fmla="*/ 1269752 h 4860733"/>
              <a:gd name="connsiteX5879" fmla="*/ 384916 w 4853691"/>
              <a:gd name="connsiteY5879" fmla="*/ 1248629 h 4860733"/>
              <a:gd name="connsiteX5880" fmla="*/ 401345 w 4853691"/>
              <a:gd name="connsiteY5880" fmla="*/ 1225158 h 4860733"/>
              <a:gd name="connsiteX5881" fmla="*/ 420121 w 4853691"/>
              <a:gd name="connsiteY5881" fmla="*/ 1201688 h 4860733"/>
              <a:gd name="connsiteX5882" fmla="*/ 438898 w 4853691"/>
              <a:gd name="connsiteY5882" fmla="*/ 1180564 h 4860733"/>
              <a:gd name="connsiteX5883" fmla="*/ 450633 w 4853691"/>
              <a:gd name="connsiteY5883" fmla="*/ 1168829 h 4860733"/>
              <a:gd name="connsiteX5884" fmla="*/ 450633 w 4853691"/>
              <a:gd name="connsiteY5884" fmla="*/ 1168829 h 4860733"/>
              <a:gd name="connsiteX5885" fmla="*/ 438898 w 4853691"/>
              <a:gd name="connsiteY5885" fmla="*/ 1187606 h 4860733"/>
              <a:gd name="connsiteX5886" fmla="*/ 422468 w 4853691"/>
              <a:gd name="connsiteY5886" fmla="*/ 1213423 h 4860733"/>
              <a:gd name="connsiteX5887" fmla="*/ 403692 w 4853691"/>
              <a:gd name="connsiteY5887" fmla="*/ 1241588 h 4860733"/>
              <a:gd name="connsiteX5888" fmla="*/ 401345 w 4853691"/>
              <a:gd name="connsiteY5888" fmla="*/ 1243935 h 4860733"/>
              <a:gd name="connsiteX5889" fmla="*/ 394304 w 4853691"/>
              <a:gd name="connsiteY5889" fmla="*/ 1248629 h 4860733"/>
              <a:gd name="connsiteX5890" fmla="*/ 382569 w 4853691"/>
              <a:gd name="connsiteY5890" fmla="*/ 1260364 h 4860733"/>
              <a:gd name="connsiteX5891" fmla="*/ 337975 w 4853691"/>
              <a:gd name="connsiteY5891" fmla="*/ 1311999 h 4860733"/>
              <a:gd name="connsiteX5892" fmla="*/ 328587 w 4853691"/>
              <a:gd name="connsiteY5892" fmla="*/ 1326081 h 4860733"/>
              <a:gd name="connsiteX5893" fmla="*/ 323892 w 4853691"/>
              <a:gd name="connsiteY5893" fmla="*/ 1319040 h 4860733"/>
              <a:gd name="connsiteX5894" fmla="*/ 328587 w 4853691"/>
              <a:gd name="connsiteY5894" fmla="*/ 1311999 h 4860733"/>
              <a:gd name="connsiteX5895" fmla="*/ 335628 w 4853691"/>
              <a:gd name="connsiteY5895" fmla="*/ 1302611 h 4860733"/>
              <a:gd name="connsiteX5896" fmla="*/ 347363 w 4853691"/>
              <a:gd name="connsiteY5896" fmla="*/ 1290876 h 4860733"/>
              <a:gd name="connsiteX5897" fmla="*/ 356751 w 4853691"/>
              <a:gd name="connsiteY5897" fmla="*/ 1281487 h 4860733"/>
              <a:gd name="connsiteX5898" fmla="*/ 352057 w 4853691"/>
              <a:gd name="connsiteY5898" fmla="*/ 1288529 h 4860733"/>
              <a:gd name="connsiteX5899" fmla="*/ 337975 w 4853691"/>
              <a:gd name="connsiteY5899" fmla="*/ 1311999 h 4860733"/>
              <a:gd name="connsiteX5900" fmla="*/ 462368 w 4853691"/>
              <a:gd name="connsiteY5900" fmla="*/ 1213423 h 4860733"/>
              <a:gd name="connsiteX5901" fmla="*/ 476450 w 4853691"/>
              <a:gd name="connsiteY5901" fmla="*/ 1206382 h 4860733"/>
              <a:gd name="connsiteX5902" fmla="*/ 490533 w 4853691"/>
              <a:gd name="connsiteY5902" fmla="*/ 1201688 h 4860733"/>
              <a:gd name="connsiteX5903" fmla="*/ 504615 w 4853691"/>
              <a:gd name="connsiteY5903" fmla="*/ 1196994 h 4860733"/>
              <a:gd name="connsiteX5904" fmla="*/ 514003 w 4853691"/>
              <a:gd name="connsiteY5904" fmla="*/ 1194647 h 4860733"/>
              <a:gd name="connsiteX5905" fmla="*/ 521044 w 4853691"/>
              <a:gd name="connsiteY5905" fmla="*/ 1206382 h 4860733"/>
              <a:gd name="connsiteX5906" fmla="*/ 495227 w 4853691"/>
              <a:gd name="connsiteY5906" fmla="*/ 1241588 h 4860733"/>
              <a:gd name="connsiteX5907" fmla="*/ 488186 w 4853691"/>
              <a:gd name="connsiteY5907" fmla="*/ 1250976 h 4860733"/>
              <a:gd name="connsiteX5908" fmla="*/ 445939 w 4853691"/>
              <a:gd name="connsiteY5908" fmla="*/ 1309652 h 4860733"/>
              <a:gd name="connsiteX5909" fmla="*/ 445939 w 4853691"/>
              <a:gd name="connsiteY5909" fmla="*/ 1309652 h 4860733"/>
              <a:gd name="connsiteX5910" fmla="*/ 406039 w 4853691"/>
              <a:gd name="connsiteY5910" fmla="*/ 1368328 h 4860733"/>
              <a:gd name="connsiteX5911" fmla="*/ 394304 w 4853691"/>
              <a:gd name="connsiteY5911" fmla="*/ 1387104 h 4860733"/>
              <a:gd name="connsiteX5912" fmla="*/ 394304 w 4853691"/>
              <a:gd name="connsiteY5912" fmla="*/ 1387104 h 4860733"/>
              <a:gd name="connsiteX5913" fmla="*/ 396651 w 4853691"/>
              <a:gd name="connsiteY5913" fmla="*/ 1375369 h 4860733"/>
              <a:gd name="connsiteX5914" fmla="*/ 398998 w 4853691"/>
              <a:gd name="connsiteY5914" fmla="*/ 1368328 h 4860733"/>
              <a:gd name="connsiteX5915" fmla="*/ 406039 w 4853691"/>
              <a:gd name="connsiteY5915" fmla="*/ 1344858 h 4860733"/>
              <a:gd name="connsiteX5916" fmla="*/ 408386 w 4853691"/>
              <a:gd name="connsiteY5916" fmla="*/ 1340164 h 4860733"/>
              <a:gd name="connsiteX5917" fmla="*/ 415427 w 4853691"/>
              <a:gd name="connsiteY5917" fmla="*/ 1316693 h 4860733"/>
              <a:gd name="connsiteX5918" fmla="*/ 417774 w 4853691"/>
              <a:gd name="connsiteY5918" fmla="*/ 1311999 h 4860733"/>
              <a:gd name="connsiteX5919" fmla="*/ 424815 w 4853691"/>
              <a:gd name="connsiteY5919" fmla="*/ 1288529 h 4860733"/>
              <a:gd name="connsiteX5920" fmla="*/ 427162 w 4853691"/>
              <a:gd name="connsiteY5920" fmla="*/ 1283834 h 4860733"/>
              <a:gd name="connsiteX5921" fmla="*/ 434204 w 4853691"/>
              <a:gd name="connsiteY5921" fmla="*/ 1260364 h 4860733"/>
              <a:gd name="connsiteX5922" fmla="*/ 434204 w 4853691"/>
              <a:gd name="connsiteY5922" fmla="*/ 1258017 h 4860733"/>
              <a:gd name="connsiteX5923" fmla="*/ 441245 w 4853691"/>
              <a:gd name="connsiteY5923" fmla="*/ 1232199 h 4860733"/>
              <a:gd name="connsiteX5924" fmla="*/ 441245 w 4853691"/>
              <a:gd name="connsiteY5924" fmla="*/ 1229852 h 4860733"/>
              <a:gd name="connsiteX5925" fmla="*/ 443592 w 4853691"/>
              <a:gd name="connsiteY5925" fmla="*/ 1220464 h 4860733"/>
              <a:gd name="connsiteX5926" fmla="*/ 448286 w 4853691"/>
              <a:gd name="connsiteY5926" fmla="*/ 1218117 h 4860733"/>
              <a:gd name="connsiteX5927" fmla="*/ 462368 w 4853691"/>
              <a:gd name="connsiteY5927" fmla="*/ 1213423 h 4860733"/>
              <a:gd name="connsiteX5928" fmla="*/ 577373 w 4853691"/>
              <a:gd name="connsiteY5928" fmla="*/ 1133623 h 4860733"/>
              <a:gd name="connsiteX5929" fmla="*/ 598497 w 4853691"/>
              <a:gd name="connsiteY5929" fmla="*/ 1100765 h 4860733"/>
              <a:gd name="connsiteX5930" fmla="*/ 612579 w 4853691"/>
              <a:gd name="connsiteY5930" fmla="*/ 1079641 h 4860733"/>
              <a:gd name="connsiteX5931" fmla="*/ 638397 w 4853691"/>
              <a:gd name="connsiteY5931" fmla="*/ 1044436 h 4860733"/>
              <a:gd name="connsiteX5932" fmla="*/ 650132 w 4853691"/>
              <a:gd name="connsiteY5932" fmla="*/ 1028006 h 4860733"/>
              <a:gd name="connsiteX5933" fmla="*/ 673602 w 4853691"/>
              <a:gd name="connsiteY5933" fmla="*/ 995148 h 4860733"/>
              <a:gd name="connsiteX5934" fmla="*/ 661867 w 4853691"/>
              <a:gd name="connsiteY5934" fmla="*/ 1013924 h 4860733"/>
              <a:gd name="connsiteX5935" fmla="*/ 650132 w 4853691"/>
              <a:gd name="connsiteY5935" fmla="*/ 1032700 h 4860733"/>
              <a:gd name="connsiteX5936" fmla="*/ 633703 w 4853691"/>
              <a:gd name="connsiteY5936" fmla="*/ 1063212 h 4860733"/>
              <a:gd name="connsiteX5937" fmla="*/ 621967 w 4853691"/>
              <a:gd name="connsiteY5937" fmla="*/ 1081988 h 4860733"/>
              <a:gd name="connsiteX5938" fmla="*/ 610232 w 4853691"/>
              <a:gd name="connsiteY5938" fmla="*/ 1105459 h 4860733"/>
              <a:gd name="connsiteX5939" fmla="*/ 586762 w 4853691"/>
              <a:gd name="connsiteY5939" fmla="*/ 1133623 h 4860733"/>
              <a:gd name="connsiteX5940" fmla="*/ 549209 w 4853691"/>
              <a:gd name="connsiteY5940" fmla="*/ 1178217 h 4860733"/>
              <a:gd name="connsiteX5941" fmla="*/ 549209 w 4853691"/>
              <a:gd name="connsiteY5941" fmla="*/ 1178217 h 4860733"/>
              <a:gd name="connsiteX5942" fmla="*/ 563291 w 4853691"/>
              <a:gd name="connsiteY5942" fmla="*/ 1157094 h 4860733"/>
              <a:gd name="connsiteX5943" fmla="*/ 577373 w 4853691"/>
              <a:gd name="connsiteY5943" fmla="*/ 1133623 h 4860733"/>
              <a:gd name="connsiteX5944" fmla="*/ 847284 w 4853691"/>
              <a:gd name="connsiteY5944" fmla="*/ 790955 h 4860733"/>
              <a:gd name="connsiteX5945" fmla="*/ 873101 w 4853691"/>
              <a:gd name="connsiteY5945" fmla="*/ 786261 h 4860733"/>
              <a:gd name="connsiteX5946" fmla="*/ 884837 w 4853691"/>
              <a:gd name="connsiteY5946" fmla="*/ 786261 h 4860733"/>
              <a:gd name="connsiteX5947" fmla="*/ 891878 w 4853691"/>
              <a:gd name="connsiteY5947" fmla="*/ 786261 h 4860733"/>
              <a:gd name="connsiteX5948" fmla="*/ 873101 w 4853691"/>
              <a:gd name="connsiteY5948" fmla="*/ 819119 h 4860733"/>
              <a:gd name="connsiteX5949" fmla="*/ 861366 w 4853691"/>
              <a:gd name="connsiteY5949" fmla="*/ 840243 h 4860733"/>
              <a:gd name="connsiteX5950" fmla="*/ 856672 w 4853691"/>
              <a:gd name="connsiteY5950" fmla="*/ 847284 h 4860733"/>
              <a:gd name="connsiteX5951" fmla="*/ 847284 w 4853691"/>
              <a:gd name="connsiteY5951" fmla="*/ 844937 h 4860733"/>
              <a:gd name="connsiteX5952" fmla="*/ 826160 w 4853691"/>
              <a:gd name="connsiteY5952" fmla="*/ 866060 h 4860733"/>
              <a:gd name="connsiteX5953" fmla="*/ 828507 w 4853691"/>
              <a:gd name="connsiteY5953" fmla="*/ 875448 h 4860733"/>
              <a:gd name="connsiteX5954" fmla="*/ 802690 w 4853691"/>
              <a:gd name="connsiteY5954" fmla="*/ 891878 h 4860733"/>
              <a:gd name="connsiteX5955" fmla="*/ 788608 w 4853691"/>
              <a:gd name="connsiteY5955" fmla="*/ 901266 h 4860733"/>
              <a:gd name="connsiteX5956" fmla="*/ 760443 w 4853691"/>
              <a:gd name="connsiteY5956" fmla="*/ 920042 h 4860733"/>
              <a:gd name="connsiteX5957" fmla="*/ 744014 w 4853691"/>
              <a:gd name="connsiteY5957" fmla="*/ 931777 h 4860733"/>
              <a:gd name="connsiteX5958" fmla="*/ 720543 w 4853691"/>
              <a:gd name="connsiteY5958" fmla="*/ 948207 h 4860733"/>
              <a:gd name="connsiteX5959" fmla="*/ 704114 w 4853691"/>
              <a:gd name="connsiteY5959" fmla="*/ 962289 h 4860733"/>
              <a:gd name="connsiteX5960" fmla="*/ 697073 w 4853691"/>
              <a:gd name="connsiteY5960" fmla="*/ 966983 h 4860733"/>
              <a:gd name="connsiteX5961" fmla="*/ 692379 w 4853691"/>
              <a:gd name="connsiteY5961" fmla="*/ 962289 h 4860733"/>
              <a:gd name="connsiteX5962" fmla="*/ 692379 w 4853691"/>
              <a:gd name="connsiteY5962" fmla="*/ 962289 h 4860733"/>
              <a:gd name="connsiteX5963" fmla="*/ 692379 w 4853691"/>
              <a:gd name="connsiteY5963" fmla="*/ 962289 h 4860733"/>
              <a:gd name="connsiteX5964" fmla="*/ 706461 w 4853691"/>
              <a:gd name="connsiteY5964" fmla="*/ 938819 h 4860733"/>
              <a:gd name="connsiteX5965" fmla="*/ 722890 w 4853691"/>
              <a:gd name="connsiteY5965" fmla="*/ 915348 h 4860733"/>
              <a:gd name="connsiteX5966" fmla="*/ 736973 w 4853691"/>
              <a:gd name="connsiteY5966" fmla="*/ 894225 h 4860733"/>
              <a:gd name="connsiteX5967" fmla="*/ 751055 w 4853691"/>
              <a:gd name="connsiteY5967" fmla="*/ 873101 h 4860733"/>
              <a:gd name="connsiteX5968" fmla="*/ 786261 w 4853691"/>
              <a:gd name="connsiteY5968" fmla="*/ 823813 h 4860733"/>
              <a:gd name="connsiteX5969" fmla="*/ 797996 w 4853691"/>
              <a:gd name="connsiteY5969" fmla="*/ 826160 h 4860733"/>
              <a:gd name="connsiteX5970" fmla="*/ 819119 w 4853691"/>
              <a:gd name="connsiteY5970" fmla="*/ 805037 h 4860733"/>
              <a:gd name="connsiteX5971" fmla="*/ 819119 w 4853691"/>
              <a:gd name="connsiteY5971" fmla="*/ 800343 h 4860733"/>
              <a:gd name="connsiteX5972" fmla="*/ 835549 w 4853691"/>
              <a:gd name="connsiteY5972" fmla="*/ 795649 h 4860733"/>
              <a:gd name="connsiteX5973" fmla="*/ 847284 w 4853691"/>
              <a:gd name="connsiteY5973" fmla="*/ 790955 h 4860733"/>
              <a:gd name="connsiteX5974" fmla="*/ 971677 w 4853691"/>
              <a:gd name="connsiteY5974" fmla="*/ 760443 h 4860733"/>
              <a:gd name="connsiteX5975" fmla="*/ 1004536 w 4853691"/>
              <a:gd name="connsiteY5975" fmla="*/ 734626 h 4860733"/>
              <a:gd name="connsiteX5976" fmla="*/ 1028006 w 4853691"/>
              <a:gd name="connsiteY5976" fmla="*/ 715849 h 4860733"/>
              <a:gd name="connsiteX5977" fmla="*/ 1058518 w 4853691"/>
              <a:gd name="connsiteY5977" fmla="*/ 692379 h 4860733"/>
              <a:gd name="connsiteX5978" fmla="*/ 1084336 w 4853691"/>
              <a:gd name="connsiteY5978" fmla="*/ 673602 h 4860733"/>
              <a:gd name="connsiteX5979" fmla="*/ 1112500 w 4853691"/>
              <a:gd name="connsiteY5979" fmla="*/ 652479 h 4860733"/>
              <a:gd name="connsiteX5980" fmla="*/ 1138318 w 4853691"/>
              <a:gd name="connsiteY5980" fmla="*/ 633703 h 4860733"/>
              <a:gd name="connsiteX5981" fmla="*/ 1166482 w 4853691"/>
              <a:gd name="connsiteY5981" fmla="*/ 612579 h 4860733"/>
              <a:gd name="connsiteX5982" fmla="*/ 1192300 w 4853691"/>
              <a:gd name="connsiteY5982" fmla="*/ 593803 h 4860733"/>
              <a:gd name="connsiteX5983" fmla="*/ 1220464 w 4853691"/>
              <a:gd name="connsiteY5983" fmla="*/ 575026 h 4860733"/>
              <a:gd name="connsiteX5984" fmla="*/ 1246282 w 4853691"/>
              <a:gd name="connsiteY5984" fmla="*/ 558597 h 4860733"/>
              <a:gd name="connsiteX5985" fmla="*/ 1262711 w 4853691"/>
              <a:gd name="connsiteY5985" fmla="*/ 549209 h 4860733"/>
              <a:gd name="connsiteX5986" fmla="*/ 1267405 w 4853691"/>
              <a:gd name="connsiteY5986" fmla="*/ 553903 h 4860733"/>
              <a:gd name="connsiteX5987" fmla="*/ 1243935 w 4853691"/>
              <a:gd name="connsiteY5987" fmla="*/ 586762 h 4860733"/>
              <a:gd name="connsiteX5988" fmla="*/ 1215770 w 4853691"/>
              <a:gd name="connsiteY5988" fmla="*/ 626661 h 4860733"/>
              <a:gd name="connsiteX5989" fmla="*/ 1182911 w 4853691"/>
              <a:gd name="connsiteY5989" fmla="*/ 675949 h 4860733"/>
              <a:gd name="connsiteX5990" fmla="*/ 1157094 w 4853691"/>
              <a:gd name="connsiteY5990" fmla="*/ 715849 h 4860733"/>
              <a:gd name="connsiteX5991" fmla="*/ 1121888 w 4853691"/>
              <a:gd name="connsiteY5991" fmla="*/ 772178 h 4860733"/>
              <a:gd name="connsiteX5992" fmla="*/ 1103112 w 4853691"/>
              <a:gd name="connsiteY5992" fmla="*/ 802690 h 4860733"/>
              <a:gd name="connsiteX5993" fmla="*/ 1100765 w 4853691"/>
              <a:gd name="connsiteY5993" fmla="*/ 802690 h 4860733"/>
              <a:gd name="connsiteX5994" fmla="*/ 1086683 w 4853691"/>
              <a:gd name="connsiteY5994" fmla="*/ 800343 h 4860733"/>
              <a:gd name="connsiteX5995" fmla="*/ 1070253 w 4853691"/>
              <a:gd name="connsiteY5995" fmla="*/ 797996 h 4860733"/>
              <a:gd name="connsiteX5996" fmla="*/ 1058518 w 4853691"/>
              <a:gd name="connsiteY5996" fmla="*/ 795649 h 4860733"/>
              <a:gd name="connsiteX5997" fmla="*/ 1039742 w 4853691"/>
              <a:gd name="connsiteY5997" fmla="*/ 793302 h 4860733"/>
              <a:gd name="connsiteX5998" fmla="*/ 1030353 w 4853691"/>
              <a:gd name="connsiteY5998" fmla="*/ 790955 h 4860733"/>
              <a:gd name="connsiteX5999" fmla="*/ 1009230 w 4853691"/>
              <a:gd name="connsiteY5999" fmla="*/ 788608 h 4860733"/>
              <a:gd name="connsiteX6000" fmla="*/ 1002189 w 4853691"/>
              <a:gd name="connsiteY6000" fmla="*/ 788608 h 4860733"/>
              <a:gd name="connsiteX6001" fmla="*/ 981065 w 4853691"/>
              <a:gd name="connsiteY6001" fmla="*/ 786261 h 4860733"/>
              <a:gd name="connsiteX6002" fmla="*/ 974024 w 4853691"/>
              <a:gd name="connsiteY6002" fmla="*/ 786261 h 4860733"/>
              <a:gd name="connsiteX6003" fmla="*/ 948207 w 4853691"/>
              <a:gd name="connsiteY6003" fmla="*/ 786261 h 4860733"/>
              <a:gd name="connsiteX6004" fmla="*/ 945860 w 4853691"/>
              <a:gd name="connsiteY6004" fmla="*/ 786261 h 4860733"/>
              <a:gd name="connsiteX6005" fmla="*/ 950554 w 4853691"/>
              <a:gd name="connsiteY6005" fmla="*/ 781566 h 4860733"/>
              <a:gd name="connsiteX6006" fmla="*/ 971677 w 4853691"/>
              <a:gd name="connsiteY6006" fmla="*/ 760443 h 4860733"/>
              <a:gd name="connsiteX6007" fmla="*/ 1478639 w 4853691"/>
              <a:gd name="connsiteY6007" fmla="*/ 450633 h 4860733"/>
              <a:gd name="connsiteX6008" fmla="*/ 1492722 w 4853691"/>
              <a:gd name="connsiteY6008" fmla="*/ 436551 h 4860733"/>
              <a:gd name="connsiteX6009" fmla="*/ 1509151 w 4853691"/>
              <a:gd name="connsiteY6009" fmla="*/ 420121 h 4860733"/>
              <a:gd name="connsiteX6010" fmla="*/ 1523233 w 4853691"/>
              <a:gd name="connsiteY6010" fmla="*/ 406039 h 4860733"/>
              <a:gd name="connsiteX6011" fmla="*/ 1539662 w 4853691"/>
              <a:gd name="connsiteY6011" fmla="*/ 389610 h 4860733"/>
              <a:gd name="connsiteX6012" fmla="*/ 1553745 w 4853691"/>
              <a:gd name="connsiteY6012" fmla="*/ 377874 h 4860733"/>
              <a:gd name="connsiteX6013" fmla="*/ 1570174 w 4853691"/>
              <a:gd name="connsiteY6013" fmla="*/ 361445 h 4860733"/>
              <a:gd name="connsiteX6014" fmla="*/ 1584256 w 4853691"/>
              <a:gd name="connsiteY6014" fmla="*/ 349710 h 4860733"/>
              <a:gd name="connsiteX6015" fmla="*/ 1600686 w 4853691"/>
              <a:gd name="connsiteY6015" fmla="*/ 335628 h 4860733"/>
              <a:gd name="connsiteX6016" fmla="*/ 1614768 w 4853691"/>
              <a:gd name="connsiteY6016" fmla="*/ 323892 h 4860733"/>
              <a:gd name="connsiteX6017" fmla="*/ 1631197 w 4853691"/>
              <a:gd name="connsiteY6017" fmla="*/ 309810 h 4860733"/>
              <a:gd name="connsiteX6018" fmla="*/ 1645280 w 4853691"/>
              <a:gd name="connsiteY6018" fmla="*/ 298075 h 4860733"/>
              <a:gd name="connsiteX6019" fmla="*/ 1649974 w 4853691"/>
              <a:gd name="connsiteY6019" fmla="*/ 293381 h 4860733"/>
              <a:gd name="connsiteX6020" fmla="*/ 1652321 w 4853691"/>
              <a:gd name="connsiteY6020" fmla="*/ 295728 h 4860733"/>
              <a:gd name="connsiteX6021" fmla="*/ 1642933 w 4853691"/>
              <a:gd name="connsiteY6021" fmla="*/ 307463 h 4860733"/>
              <a:gd name="connsiteX6022" fmla="*/ 1626503 w 4853691"/>
              <a:gd name="connsiteY6022" fmla="*/ 328586 h 4860733"/>
              <a:gd name="connsiteX6023" fmla="*/ 1607727 w 4853691"/>
              <a:gd name="connsiteY6023" fmla="*/ 354404 h 4860733"/>
              <a:gd name="connsiteX6024" fmla="*/ 1591298 w 4853691"/>
              <a:gd name="connsiteY6024" fmla="*/ 375527 h 4860733"/>
              <a:gd name="connsiteX6025" fmla="*/ 1572521 w 4853691"/>
              <a:gd name="connsiteY6025" fmla="*/ 403692 h 4860733"/>
              <a:gd name="connsiteX6026" fmla="*/ 1556092 w 4853691"/>
              <a:gd name="connsiteY6026" fmla="*/ 427162 h 4860733"/>
              <a:gd name="connsiteX6027" fmla="*/ 1539662 w 4853691"/>
              <a:gd name="connsiteY6027" fmla="*/ 455327 h 4860733"/>
              <a:gd name="connsiteX6028" fmla="*/ 1539662 w 4853691"/>
              <a:gd name="connsiteY6028" fmla="*/ 455327 h 4860733"/>
              <a:gd name="connsiteX6029" fmla="*/ 1513845 w 4853691"/>
              <a:gd name="connsiteY6029" fmla="*/ 462368 h 4860733"/>
              <a:gd name="connsiteX6030" fmla="*/ 1490375 w 4853691"/>
              <a:gd name="connsiteY6030" fmla="*/ 469409 h 4860733"/>
              <a:gd name="connsiteX6031" fmla="*/ 1464557 w 4853691"/>
              <a:gd name="connsiteY6031" fmla="*/ 476450 h 4860733"/>
              <a:gd name="connsiteX6032" fmla="*/ 1450475 w 4853691"/>
              <a:gd name="connsiteY6032" fmla="*/ 481145 h 4860733"/>
              <a:gd name="connsiteX6033" fmla="*/ 1457516 w 4853691"/>
              <a:gd name="connsiteY6033" fmla="*/ 474103 h 4860733"/>
              <a:gd name="connsiteX6034" fmla="*/ 1478639 w 4853691"/>
              <a:gd name="connsiteY6034" fmla="*/ 450633 h 4860733"/>
              <a:gd name="connsiteX6035" fmla="*/ 1722732 w 4853691"/>
              <a:gd name="connsiteY6035" fmla="*/ 269910 h 4860733"/>
              <a:gd name="connsiteX6036" fmla="*/ 1750897 w 4853691"/>
              <a:gd name="connsiteY6036" fmla="*/ 265216 h 4860733"/>
              <a:gd name="connsiteX6037" fmla="*/ 1774367 w 4853691"/>
              <a:gd name="connsiteY6037" fmla="*/ 260522 h 4860733"/>
              <a:gd name="connsiteX6038" fmla="*/ 1802532 w 4853691"/>
              <a:gd name="connsiteY6038" fmla="*/ 255828 h 4860733"/>
              <a:gd name="connsiteX6039" fmla="*/ 1826002 w 4853691"/>
              <a:gd name="connsiteY6039" fmla="*/ 253481 h 4860733"/>
              <a:gd name="connsiteX6040" fmla="*/ 1854167 w 4853691"/>
              <a:gd name="connsiteY6040" fmla="*/ 251134 h 4860733"/>
              <a:gd name="connsiteX6041" fmla="*/ 1877637 w 4853691"/>
              <a:gd name="connsiteY6041" fmla="*/ 248787 h 4860733"/>
              <a:gd name="connsiteX6042" fmla="*/ 1908149 w 4853691"/>
              <a:gd name="connsiteY6042" fmla="*/ 246440 h 4860733"/>
              <a:gd name="connsiteX6043" fmla="*/ 1931619 w 4853691"/>
              <a:gd name="connsiteY6043" fmla="*/ 244093 h 4860733"/>
              <a:gd name="connsiteX6044" fmla="*/ 1962131 w 4853691"/>
              <a:gd name="connsiteY6044" fmla="*/ 241746 h 4860733"/>
              <a:gd name="connsiteX6045" fmla="*/ 1985601 w 4853691"/>
              <a:gd name="connsiteY6045" fmla="*/ 239399 h 4860733"/>
              <a:gd name="connsiteX6046" fmla="*/ 2018460 w 4853691"/>
              <a:gd name="connsiteY6046" fmla="*/ 237052 h 4860733"/>
              <a:gd name="connsiteX6047" fmla="*/ 2039583 w 4853691"/>
              <a:gd name="connsiteY6047" fmla="*/ 237052 h 4860733"/>
              <a:gd name="connsiteX6048" fmla="*/ 2093565 w 4853691"/>
              <a:gd name="connsiteY6048" fmla="*/ 237052 h 4860733"/>
              <a:gd name="connsiteX6049" fmla="*/ 2163977 w 4853691"/>
              <a:gd name="connsiteY6049" fmla="*/ 237052 h 4860733"/>
              <a:gd name="connsiteX6050" fmla="*/ 2182753 w 4853691"/>
              <a:gd name="connsiteY6050" fmla="*/ 237052 h 4860733"/>
              <a:gd name="connsiteX6051" fmla="*/ 2234388 w 4853691"/>
              <a:gd name="connsiteY6051" fmla="*/ 239399 h 4860733"/>
              <a:gd name="connsiteX6052" fmla="*/ 2257859 w 4853691"/>
              <a:gd name="connsiteY6052" fmla="*/ 241746 h 4860733"/>
              <a:gd name="connsiteX6053" fmla="*/ 2304800 w 4853691"/>
              <a:gd name="connsiteY6053" fmla="*/ 246440 h 4860733"/>
              <a:gd name="connsiteX6054" fmla="*/ 2332964 w 4853691"/>
              <a:gd name="connsiteY6054" fmla="*/ 248787 h 4860733"/>
              <a:gd name="connsiteX6055" fmla="*/ 2354088 w 4853691"/>
              <a:gd name="connsiteY6055" fmla="*/ 251134 h 4860733"/>
              <a:gd name="connsiteX6056" fmla="*/ 2354088 w 4853691"/>
              <a:gd name="connsiteY6056" fmla="*/ 253481 h 4860733"/>
              <a:gd name="connsiteX6057" fmla="*/ 2363476 w 4853691"/>
              <a:gd name="connsiteY6057" fmla="*/ 269910 h 4860733"/>
              <a:gd name="connsiteX6058" fmla="*/ 2351741 w 4853691"/>
              <a:gd name="connsiteY6058" fmla="*/ 293381 h 4860733"/>
              <a:gd name="connsiteX6059" fmla="*/ 2344699 w 4853691"/>
              <a:gd name="connsiteY6059" fmla="*/ 307463 h 4860733"/>
              <a:gd name="connsiteX6060" fmla="*/ 2330617 w 4853691"/>
              <a:gd name="connsiteY6060" fmla="*/ 335628 h 4860733"/>
              <a:gd name="connsiteX6061" fmla="*/ 2323576 w 4853691"/>
              <a:gd name="connsiteY6061" fmla="*/ 349710 h 4860733"/>
              <a:gd name="connsiteX6062" fmla="*/ 2309494 w 4853691"/>
              <a:gd name="connsiteY6062" fmla="*/ 380222 h 4860733"/>
              <a:gd name="connsiteX6063" fmla="*/ 2304800 w 4853691"/>
              <a:gd name="connsiteY6063" fmla="*/ 394304 h 4860733"/>
              <a:gd name="connsiteX6064" fmla="*/ 2274288 w 4853691"/>
              <a:gd name="connsiteY6064" fmla="*/ 391957 h 4860733"/>
              <a:gd name="connsiteX6065" fmla="*/ 2215612 w 4853691"/>
              <a:gd name="connsiteY6065" fmla="*/ 389610 h 4860733"/>
              <a:gd name="connsiteX6066" fmla="*/ 2180406 w 4853691"/>
              <a:gd name="connsiteY6066" fmla="*/ 387263 h 4860733"/>
              <a:gd name="connsiteX6067" fmla="*/ 2086524 w 4853691"/>
              <a:gd name="connsiteY6067" fmla="*/ 384916 h 4860733"/>
              <a:gd name="connsiteX6068" fmla="*/ 2032542 w 4853691"/>
              <a:gd name="connsiteY6068" fmla="*/ 384916 h 4860733"/>
              <a:gd name="connsiteX6069" fmla="*/ 2013766 w 4853691"/>
              <a:gd name="connsiteY6069" fmla="*/ 384916 h 4860733"/>
              <a:gd name="connsiteX6070" fmla="*/ 1978560 w 4853691"/>
              <a:gd name="connsiteY6070" fmla="*/ 384916 h 4860733"/>
              <a:gd name="connsiteX6071" fmla="*/ 1957437 w 4853691"/>
              <a:gd name="connsiteY6071" fmla="*/ 384916 h 4860733"/>
              <a:gd name="connsiteX6072" fmla="*/ 1924578 w 4853691"/>
              <a:gd name="connsiteY6072" fmla="*/ 387263 h 4860733"/>
              <a:gd name="connsiteX6073" fmla="*/ 1912843 w 4853691"/>
              <a:gd name="connsiteY6073" fmla="*/ 387263 h 4860733"/>
              <a:gd name="connsiteX6074" fmla="*/ 1898761 w 4853691"/>
              <a:gd name="connsiteY6074" fmla="*/ 377874 h 4860733"/>
              <a:gd name="connsiteX6075" fmla="*/ 1889372 w 4853691"/>
              <a:gd name="connsiteY6075" fmla="*/ 370833 h 4860733"/>
              <a:gd name="connsiteX6076" fmla="*/ 1865902 w 4853691"/>
              <a:gd name="connsiteY6076" fmla="*/ 356751 h 4860733"/>
              <a:gd name="connsiteX6077" fmla="*/ 1854167 w 4853691"/>
              <a:gd name="connsiteY6077" fmla="*/ 349710 h 4860733"/>
              <a:gd name="connsiteX6078" fmla="*/ 1833043 w 4853691"/>
              <a:gd name="connsiteY6078" fmla="*/ 337975 h 4860733"/>
              <a:gd name="connsiteX6079" fmla="*/ 1821308 w 4853691"/>
              <a:gd name="connsiteY6079" fmla="*/ 330934 h 4860733"/>
              <a:gd name="connsiteX6080" fmla="*/ 1800185 w 4853691"/>
              <a:gd name="connsiteY6080" fmla="*/ 319198 h 4860733"/>
              <a:gd name="connsiteX6081" fmla="*/ 1788449 w 4853691"/>
              <a:gd name="connsiteY6081" fmla="*/ 314504 h 4860733"/>
              <a:gd name="connsiteX6082" fmla="*/ 1767326 w 4853691"/>
              <a:gd name="connsiteY6082" fmla="*/ 305116 h 4860733"/>
              <a:gd name="connsiteX6083" fmla="*/ 1753244 w 4853691"/>
              <a:gd name="connsiteY6083" fmla="*/ 300422 h 4860733"/>
              <a:gd name="connsiteX6084" fmla="*/ 1734467 w 4853691"/>
              <a:gd name="connsiteY6084" fmla="*/ 293381 h 4860733"/>
              <a:gd name="connsiteX6085" fmla="*/ 1720385 w 4853691"/>
              <a:gd name="connsiteY6085" fmla="*/ 288687 h 4860733"/>
              <a:gd name="connsiteX6086" fmla="*/ 1701609 w 4853691"/>
              <a:gd name="connsiteY6086" fmla="*/ 281646 h 4860733"/>
              <a:gd name="connsiteX6087" fmla="*/ 1687526 w 4853691"/>
              <a:gd name="connsiteY6087" fmla="*/ 276951 h 4860733"/>
              <a:gd name="connsiteX6088" fmla="*/ 1687526 w 4853691"/>
              <a:gd name="connsiteY6088" fmla="*/ 276951 h 4860733"/>
              <a:gd name="connsiteX6089" fmla="*/ 1687526 w 4853691"/>
              <a:gd name="connsiteY6089" fmla="*/ 272257 h 4860733"/>
              <a:gd name="connsiteX6090" fmla="*/ 1687526 w 4853691"/>
              <a:gd name="connsiteY6090" fmla="*/ 269910 h 4860733"/>
              <a:gd name="connsiteX6091" fmla="*/ 1699262 w 4853691"/>
              <a:gd name="connsiteY6091" fmla="*/ 267563 h 4860733"/>
              <a:gd name="connsiteX6092" fmla="*/ 1722732 w 4853691"/>
              <a:gd name="connsiteY6092" fmla="*/ 269910 h 4860733"/>
              <a:gd name="connsiteX6093" fmla="*/ 2419805 w 4853691"/>
              <a:gd name="connsiteY6093" fmla="*/ 183070 h 4860733"/>
              <a:gd name="connsiteX6094" fmla="*/ 2417458 w 4853691"/>
              <a:gd name="connsiteY6094" fmla="*/ 173681 h 4860733"/>
              <a:gd name="connsiteX6095" fmla="*/ 2417458 w 4853691"/>
              <a:gd name="connsiteY6095" fmla="*/ 173681 h 4860733"/>
              <a:gd name="connsiteX6096" fmla="*/ 2426846 w 4853691"/>
              <a:gd name="connsiteY6096" fmla="*/ 159599 h 4860733"/>
              <a:gd name="connsiteX6097" fmla="*/ 2431540 w 4853691"/>
              <a:gd name="connsiteY6097" fmla="*/ 150211 h 4860733"/>
              <a:gd name="connsiteX6098" fmla="*/ 2438581 w 4853691"/>
              <a:gd name="connsiteY6098" fmla="*/ 138476 h 4860733"/>
              <a:gd name="connsiteX6099" fmla="*/ 2443275 w 4853691"/>
              <a:gd name="connsiteY6099" fmla="*/ 129088 h 4860733"/>
              <a:gd name="connsiteX6100" fmla="*/ 2450317 w 4853691"/>
              <a:gd name="connsiteY6100" fmla="*/ 119699 h 4860733"/>
              <a:gd name="connsiteX6101" fmla="*/ 2457358 w 4853691"/>
              <a:gd name="connsiteY6101" fmla="*/ 112658 h 4860733"/>
              <a:gd name="connsiteX6102" fmla="*/ 2464399 w 4853691"/>
              <a:gd name="connsiteY6102" fmla="*/ 103270 h 4860733"/>
              <a:gd name="connsiteX6103" fmla="*/ 2466746 w 4853691"/>
              <a:gd name="connsiteY6103" fmla="*/ 100923 h 4860733"/>
              <a:gd name="connsiteX6104" fmla="*/ 2469093 w 4853691"/>
              <a:gd name="connsiteY6104" fmla="*/ 103270 h 4860733"/>
              <a:gd name="connsiteX6105" fmla="*/ 2466746 w 4853691"/>
              <a:gd name="connsiteY6105" fmla="*/ 110311 h 4860733"/>
              <a:gd name="connsiteX6106" fmla="*/ 2464399 w 4853691"/>
              <a:gd name="connsiteY6106" fmla="*/ 117352 h 4860733"/>
              <a:gd name="connsiteX6107" fmla="*/ 2459705 w 4853691"/>
              <a:gd name="connsiteY6107" fmla="*/ 124393 h 4860733"/>
              <a:gd name="connsiteX6108" fmla="*/ 2457358 w 4853691"/>
              <a:gd name="connsiteY6108" fmla="*/ 131435 h 4860733"/>
              <a:gd name="connsiteX6109" fmla="*/ 2452664 w 4853691"/>
              <a:gd name="connsiteY6109" fmla="*/ 140823 h 4860733"/>
              <a:gd name="connsiteX6110" fmla="*/ 2450317 w 4853691"/>
              <a:gd name="connsiteY6110" fmla="*/ 147864 h 4860733"/>
              <a:gd name="connsiteX6111" fmla="*/ 2447970 w 4853691"/>
              <a:gd name="connsiteY6111" fmla="*/ 157252 h 4860733"/>
              <a:gd name="connsiteX6112" fmla="*/ 2445622 w 4853691"/>
              <a:gd name="connsiteY6112" fmla="*/ 166640 h 4860733"/>
              <a:gd name="connsiteX6113" fmla="*/ 2440928 w 4853691"/>
              <a:gd name="connsiteY6113" fmla="*/ 176028 h 4860733"/>
              <a:gd name="connsiteX6114" fmla="*/ 2438581 w 4853691"/>
              <a:gd name="connsiteY6114" fmla="*/ 185417 h 4860733"/>
              <a:gd name="connsiteX6115" fmla="*/ 2433887 w 4853691"/>
              <a:gd name="connsiteY6115" fmla="*/ 197152 h 4860733"/>
              <a:gd name="connsiteX6116" fmla="*/ 2431540 w 4853691"/>
              <a:gd name="connsiteY6116" fmla="*/ 206540 h 4860733"/>
              <a:gd name="connsiteX6117" fmla="*/ 2431540 w 4853691"/>
              <a:gd name="connsiteY6117" fmla="*/ 208887 h 4860733"/>
              <a:gd name="connsiteX6118" fmla="*/ 2426846 w 4853691"/>
              <a:gd name="connsiteY6118" fmla="*/ 208887 h 4860733"/>
              <a:gd name="connsiteX6119" fmla="*/ 2424499 w 4853691"/>
              <a:gd name="connsiteY6119" fmla="*/ 197152 h 4860733"/>
              <a:gd name="connsiteX6120" fmla="*/ 2419805 w 4853691"/>
              <a:gd name="connsiteY6120" fmla="*/ 183070 h 4860733"/>
              <a:gd name="connsiteX6121" fmla="*/ 2513687 w 4853691"/>
              <a:gd name="connsiteY6121" fmla="*/ 227664 h 4860733"/>
              <a:gd name="connsiteX6122" fmla="*/ 2555934 w 4853691"/>
              <a:gd name="connsiteY6122" fmla="*/ 230011 h 4860733"/>
              <a:gd name="connsiteX6123" fmla="*/ 2581751 w 4853691"/>
              <a:gd name="connsiteY6123" fmla="*/ 232358 h 4860733"/>
              <a:gd name="connsiteX6124" fmla="*/ 2621651 w 4853691"/>
              <a:gd name="connsiteY6124" fmla="*/ 234705 h 4860733"/>
              <a:gd name="connsiteX6125" fmla="*/ 2647469 w 4853691"/>
              <a:gd name="connsiteY6125" fmla="*/ 237052 h 4860733"/>
              <a:gd name="connsiteX6126" fmla="*/ 2675633 w 4853691"/>
              <a:gd name="connsiteY6126" fmla="*/ 239399 h 4860733"/>
              <a:gd name="connsiteX6127" fmla="*/ 2647469 w 4853691"/>
              <a:gd name="connsiteY6127" fmla="*/ 239399 h 4860733"/>
              <a:gd name="connsiteX6128" fmla="*/ 2579404 w 4853691"/>
              <a:gd name="connsiteY6128" fmla="*/ 239399 h 4860733"/>
              <a:gd name="connsiteX6129" fmla="*/ 2555934 w 4853691"/>
              <a:gd name="connsiteY6129" fmla="*/ 239399 h 4860733"/>
              <a:gd name="connsiteX6130" fmla="*/ 2511340 w 4853691"/>
              <a:gd name="connsiteY6130" fmla="*/ 241746 h 4860733"/>
              <a:gd name="connsiteX6131" fmla="*/ 2483175 w 4853691"/>
              <a:gd name="connsiteY6131" fmla="*/ 244093 h 4860733"/>
              <a:gd name="connsiteX6132" fmla="*/ 2443275 w 4853691"/>
              <a:gd name="connsiteY6132" fmla="*/ 246440 h 4860733"/>
              <a:gd name="connsiteX6133" fmla="*/ 2433887 w 4853691"/>
              <a:gd name="connsiteY6133" fmla="*/ 246440 h 4860733"/>
              <a:gd name="connsiteX6134" fmla="*/ 2431540 w 4853691"/>
              <a:gd name="connsiteY6134" fmla="*/ 239399 h 4860733"/>
              <a:gd name="connsiteX6135" fmla="*/ 2431540 w 4853691"/>
              <a:gd name="connsiteY6135" fmla="*/ 239399 h 4860733"/>
              <a:gd name="connsiteX6136" fmla="*/ 2440928 w 4853691"/>
              <a:gd name="connsiteY6136" fmla="*/ 222969 h 4860733"/>
              <a:gd name="connsiteX6137" fmla="*/ 2487869 w 4853691"/>
              <a:gd name="connsiteY6137" fmla="*/ 222969 h 4860733"/>
              <a:gd name="connsiteX6138" fmla="*/ 2513687 w 4853691"/>
              <a:gd name="connsiteY6138" fmla="*/ 227664 h 4860733"/>
              <a:gd name="connsiteX6139" fmla="*/ 2839926 w 4853691"/>
              <a:gd name="connsiteY6139" fmla="*/ 309810 h 4860733"/>
              <a:gd name="connsiteX6140" fmla="*/ 2879826 w 4853691"/>
              <a:gd name="connsiteY6140" fmla="*/ 330934 h 4860733"/>
              <a:gd name="connsiteX6141" fmla="*/ 2910338 w 4853691"/>
              <a:gd name="connsiteY6141" fmla="*/ 347363 h 4860733"/>
              <a:gd name="connsiteX6142" fmla="*/ 2945543 w 4853691"/>
              <a:gd name="connsiteY6142" fmla="*/ 368486 h 4860733"/>
              <a:gd name="connsiteX6143" fmla="*/ 2891561 w 4853691"/>
              <a:gd name="connsiteY6143" fmla="*/ 368486 h 4860733"/>
              <a:gd name="connsiteX6144" fmla="*/ 2870438 w 4853691"/>
              <a:gd name="connsiteY6144" fmla="*/ 368486 h 4860733"/>
              <a:gd name="connsiteX6145" fmla="*/ 2830538 w 4853691"/>
              <a:gd name="connsiteY6145" fmla="*/ 370833 h 4860733"/>
              <a:gd name="connsiteX6146" fmla="*/ 2809415 w 4853691"/>
              <a:gd name="connsiteY6146" fmla="*/ 373180 h 4860733"/>
              <a:gd name="connsiteX6147" fmla="*/ 2769515 w 4853691"/>
              <a:gd name="connsiteY6147" fmla="*/ 375527 h 4860733"/>
              <a:gd name="connsiteX6148" fmla="*/ 2748391 w 4853691"/>
              <a:gd name="connsiteY6148" fmla="*/ 377874 h 4860733"/>
              <a:gd name="connsiteX6149" fmla="*/ 2710839 w 4853691"/>
              <a:gd name="connsiteY6149" fmla="*/ 380222 h 4860733"/>
              <a:gd name="connsiteX6150" fmla="*/ 2689715 w 4853691"/>
              <a:gd name="connsiteY6150" fmla="*/ 382569 h 4860733"/>
              <a:gd name="connsiteX6151" fmla="*/ 2649816 w 4853691"/>
              <a:gd name="connsiteY6151" fmla="*/ 387263 h 4860733"/>
              <a:gd name="connsiteX6152" fmla="*/ 2628692 w 4853691"/>
              <a:gd name="connsiteY6152" fmla="*/ 389610 h 4860733"/>
              <a:gd name="connsiteX6153" fmla="*/ 2588792 w 4853691"/>
              <a:gd name="connsiteY6153" fmla="*/ 394304 h 4860733"/>
              <a:gd name="connsiteX6154" fmla="*/ 2570016 w 4853691"/>
              <a:gd name="connsiteY6154" fmla="*/ 396651 h 4860733"/>
              <a:gd name="connsiteX6155" fmla="*/ 2527769 w 4853691"/>
              <a:gd name="connsiteY6155" fmla="*/ 403692 h 4860733"/>
              <a:gd name="connsiteX6156" fmla="*/ 2508993 w 4853691"/>
              <a:gd name="connsiteY6156" fmla="*/ 406039 h 4860733"/>
              <a:gd name="connsiteX6157" fmla="*/ 2485522 w 4853691"/>
              <a:gd name="connsiteY6157" fmla="*/ 410733 h 4860733"/>
              <a:gd name="connsiteX6158" fmla="*/ 2471440 w 4853691"/>
              <a:gd name="connsiteY6158" fmla="*/ 396651 h 4860733"/>
              <a:gd name="connsiteX6159" fmla="*/ 2473787 w 4853691"/>
              <a:gd name="connsiteY6159" fmla="*/ 396651 h 4860733"/>
              <a:gd name="connsiteX6160" fmla="*/ 2490216 w 4853691"/>
              <a:gd name="connsiteY6160" fmla="*/ 382569 h 4860733"/>
              <a:gd name="connsiteX6161" fmla="*/ 2504299 w 4853691"/>
              <a:gd name="connsiteY6161" fmla="*/ 370833 h 4860733"/>
              <a:gd name="connsiteX6162" fmla="*/ 2520728 w 4853691"/>
              <a:gd name="connsiteY6162" fmla="*/ 356751 h 4860733"/>
              <a:gd name="connsiteX6163" fmla="*/ 2534810 w 4853691"/>
              <a:gd name="connsiteY6163" fmla="*/ 347363 h 4860733"/>
              <a:gd name="connsiteX6164" fmla="*/ 2551239 w 4853691"/>
              <a:gd name="connsiteY6164" fmla="*/ 335628 h 4860733"/>
              <a:gd name="connsiteX6165" fmla="*/ 2565322 w 4853691"/>
              <a:gd name="connsiteY6165" fmla="*/ 326239 h 4860733"/>
              <a:gd name="connsiteX6166" fmla="*/ 2581751 w 4853691"/>
              <a:gd name="connsiteY6166" fmla="*/ 314504 h 4860733"/>
              <a:gd name="connsiteX6167" fmla="*/ 2598180 w 4853691"/>
              <a:gd name="connsiteY6167" fmla="*/ 302769 h 4860733"/>
              <a:gd name="connsiteX6168" fmla="*/ 2612263 w 4853691"/>
              <a:gd name="connsiteY6168" fmla="*/ 293381 h 4860733"/>
              <a:gd name="connsiteX6169" fmla="*/ 2685021 w 4853691"/>
              <a:gd name="connsiteY6169" fmla="*/ 248787 h 4860733"/>
              <a:gd name="connsiteX6170" fmla="*/ 2701450 w 4853691"/>
              <a:gd name="connsiteY6170" fmla="*/ 258175 h 4860733"/>
              <a:gd name="connsiteX6171" fmla="*/ 2720227 w 4853691"/>
              <a:gd name="connsiteY6171" fmla="*/ 246440 h 4860733"/>
              <a:gd name="connsiteX6172" fmla="*/ 2816456 w 4853691"/>
              <a:gd name="connsiteY6172" fmla="*/ 293381 h 4860733"/>
              <a:gd name="connsiteX6173" fmla="*/ 2839926 w 4853691"/>
              <a:gd name="connsiteY6173" fmla="*/ 309810 h 4860733"/>
              <a:gd name="connsiteX6174" fmla="*/ 3055854 w 4853691"/>
              <a:gd name="connsiteY6174" fmla="*/ 359098 h 4860733"/>
              <a:gd name="connsiteX6175" fmla="*/ 3076978 w 4853691"/>
              <a:gd name="connsiteY6175" fmla="*/ 349710 h 4860733"/>
              <a:gd name="connsiteX6176" fmla="*/ 3102795 w 4853691"/>
              <a:gd name="connsiteY6176" fmla="*/ 340322 h 4860733"/>
              <a:gd name="connsiteX6177" fmla="*/ 3123919 w 4853691"/>
              <a:gd name="connsiteY6177" fmla="*/ 333281 h 4860733"/>
              <a:gd name="connsiteX6178" fmla="*/ 3149736 w 4853691"/>
              <a:gd name="connsiteY6178" fmla="*/ 326239 h 4860733"/>
              <a:gd name="connsiteX6179" fmla="*/ 3170860 w 4853691"/>
              <a:gd name="connsiteY6179" fmla="*/ 319198 h 4860733"/>
              <a:gd name="connsiteX6180" fmla="*/ 3199024 w 4853691"/>
              <a:gd name="connsiteY6180" fmla="*/ 312157 h 4860733"/>
              <a:gd name="connsiteX6181" fmla="*/ 3217801 w 4853691"/>
              <a:gd name="connsiteY6181" fmla="*/ 307463 h 4860733"/>
              <a:gd name="connsiteX6182" fmla="*/ 3231883 w 4853691"/>
              <a:gd name="connsiteY6182" fmla="*/ 305116 h 4860733"/>
              <a:gd name="connsiteX6183" fmla="*/ 3243618 w 4853691"/>
              <a:gd name="connsiteY6183" fmla="*/ 312157 h 4860733"/>
              <a:gd name="connsiteX6184" fmla="*/ 3283518 w 4853691"/>
              <a:gd name="connsiteY6184" fmla="*/ 335628 h 4860733"/>
              <a:gd name="connsiteX6185" fmla="*/ 3309336 w 4853691"/>
              <a:gd name="connsiteY6185" fmla="*/ 352057 h 4860733"/>
              <a:gd name="connsiteX6186" fmla="*/ 3349235 w 4853691"/>
              <a:gd name="connsiteY6186" fmla="*/ 375527 h 4860733"/>
              <a:gd name="connsiteX6187" fmla="*/ 3377400 w 4853691"/>
              <a:gd name="connsiteY6187" fmla="*/ 394304 h 4860733"/>
              <a:gd name="connsiteX6188" fmla="*/ 3400870 w 4853691"/>
              <a:gd name="connsiteY6188" fmla="*/ 408386 h 4860733"/>
              <a:gd name="connsiteX6189" fmla="*/ 3398523 w 4853691"/>
              <a:gd name="connsiteY6189" fmla="*/ 413080 h 4860733"/>
              <a:gd name="connsiteX6190" fmla="*/ 3384441 w 4853691"/>
              <a:gd name="connsiteY6190" fmla="*/ 410733 h 4860733"/>
              <a:gd name="connsiteX6191" fmla="*/ 3360970 w 4853691"/>
              <a:gd name="connsiteY6191" fmla="*/ 406039 h 4860733"/>
              <a:gd name="connsiteX6192" fmla="*/ 3328112 w 4853691"/>
              <a:gd name="connsiteY6192" fmla="*/ 398998 h 4860733"/>
              <a:gd name="connsiteX6193" fmla="*/ 3304641 w 4853691"/>
              <a:gd name="connsiteY6193" fmla="*/ 394304 h 4860733"/>
              <a:gd name="connsiteX6194" fmla="*/ 3271783 w 4853691"/>
              <a:gd name="connsiteY6194" fmla="*/ 389610 h 4860733"/>
              <a:gd name="connsiteX6195" fmla="*/ 3248312 w 4853691"/>
              <a:gd name="connsiteY6195" fmla="*/ 384916 h 4860733"/>
              <a:gd name="connsiteX6196" fmla="*/ 3213106 w 4853691"/>
              <a:gd name="connsiteY6196" fmla="*/ 380222 h 4860733"/>
              <a:gd name="connsiteX6197" fmla="*/ 3189636 w 4853691"/>
              <a:gd name="connsiteY6197" fmla="*/ 377874 h 4860733"/>
              <a:gd name="connsiteX6198" fmla="*/ 3154430 w 4853691"/>
              <a:gd name="connsiteY6198" fmla="*/ 375527 h 4860733"/>
              <a:gd name="connsiteX6199" fmla="*/ 3130960 w 4853691"/>
              <a:gd name="connsiteY6199" fmla="*/ 373180 h 4860733"/>
              <a:gd name="connsiteX6200" fmla="*/ 3093407 w 4853691"/>
              <a:gd name="connsiteY6200" fmla="*/ 370833 h 4860733"/>
              <a:gd name="connsiteX6201" fmla="*/ 3072284 w 4853691"/>
              <a:gd name="connsiteY6201" fmla="*/ 368486 h 4860733"/>
              <a:gd name="connsiteX6202" fmla="*/ 3032384 w 4853691"/>
              <a:gd name="connsiteY6202" fmla="*/ 366139 h 4860733"/>
              <a:gd name="connsiteX6203" fmla="*/ 3027690 w 4853691"/>
              <a:gd name="connsiteY6203" fmla="*/ 366139 h 4860733"/>
              <a:gd name="connsiteX6204" fmla="*/ 3032384 w 4853691"/>
              <a:gd name="connsiteY6204" fmla="*/ 363792 h 4860733"/>
              <a:gd name="connsiteX6205" fmla="*/ 3055854 w 4853691"/>
              <a:gd name="connsiteY6205" fmla="*/ 359098 h 4860733"/>
              <a:gd name="connsiteX6206" fmla="*/ 3424341 w 4853691"/>
              <a:gd name="connsiteY6206" fmla="*/ 460021 h 4860733"/>
              <a:gd name="connsiteX6207" fmla="*/ 3424341 w 4853691"/>
              <a:gd name="connsiteY6207" fmla="*/ 474103 h 4860733"/>
              <a:gd name="connsiteX6208" fmla="*/ 3356276 w 4853691"/>
              <a:gd name="connsiteY6208" fmla="*/ 455327 h 4860733"/>
              <a:gd name="connsiteX6209" fmla="*/ 3264742 w 4853691"/>
              <a:gd name="connsiteY6209" fmla="*/ 434204 h 4860733"/>
              <a:gd name="connsiteX6210" fmla="*/ 3234230 w 4853691"/>
              <a:gd name="connsiteY6210" fmla="*/ 429510 h 4860733"/>
              <a:gd name="connsiteX6211" fmla="*/ 3170860 w 4853691"/>
              <a:gd name="connsiteY6211" fmla="*/ 417774 h 4860733"/>
              <a:gd name="connsiteX6212" fmla="*/ 3135654 w 4853691"/>
              <a:gd name="connsiteY6212" fmla="*/ 413080 h 4860733"/>
              <a:gd name="connsiteX6213" fmla="*/ 3074631 w 4853691"/>
              <a:gd name="connsiteY6213" fmla="*/ 403692 h 4860733"/>
              <a:gd name="connsiteX6214" fmla="*/ 3037078 w 4853691"/>
              <a:gd name="connsiteY6214" fmla="*/ 398998 h 4860733"/>
              <a:gd name="connsiteX6215" fmla="*/ 2997178 w 4853691"/>
              <a:gd name="connsiteY6215" fmla="*/ 394304 h 4860733"/>
              <a:gd name="connsiteX6216" fmla="*/ 2997178 w 4853691"/>
              <a:gd name="connsiteY6216" fmla="*/ 394304 h 4860733"/>
              <a:gd name="connsiteX6217" fmla="*/ 2994831 w 4853691"/>
              <a:gd name="connsiteY6217" fmla="*/ 387263 h 4860733"/>
              <a:gd name="connsiteX6218" fmla="*/ 3001872 w 4853691"/>
              <a:gd name="connsiteY6218" fmla="*/ 382569 h 4860733"/>
              <a:gd name="connsiteX6219" fmla="*/ 3015955 w 4853691"/>
              <a:gd name="connsiteY6219" fmla="*/ 375527 h 4860733"/>
              <a:gd name="connsiteX6220" fmla="*/ 3051160 w 4853691"/>
              <a:gd name="connsiteY6220" fmla="*/ 377874 h 4860733"/>
              <a:gd name="connsiteX6221" fmla="*/ 3065243 w 4853691"/>
              <a:gd name="connsiteY6221" fmla="*/ 377874 h 4860733"/>
              <a:gd name="connsiteX6222" fmla="*/ 3114531 w 4853691"/>
              <a:gd name="connsiteY6222" fmla="*/ 380222 h 4860733"/>
              <a:gd name="connsiteX6223" fmla="*/ 3126266 w 4853691"/>
              <a:gd name="connsiteY6223" fmla="*/ 380222 h 4860733"/>
              <a:gd name="connsiteX6224" fmla="*/ 3175554 w 4853691"/>
              <a:gd name="connsiteY6224" fmla="*/ 384916 h 4860733"/>
              <a:gd name="connsiteX6225" fmla="*/ 3184942 w 4853691"/>
              <a:gd name="connsiteY6225" fmla="*/ 384916 h 4860733"/>
              <a:gd name="connsiteX6226" fmla="*/ 3229536 w 4853691"/>
              <a:gd name="connsiteY6226" fmla="*/ 389610 h 4860733"/>
              <a:gd name="connsiteX6227" fmla="*/ 3243618 w 4853691"/>
              <a:gd name="connsiteY6227" fmla="*/ 391957 h 4860733"/>
              <a:gd name="connsiteX6228" fmla="*/ 3283518 w 4853691"/>
              <a:gd name="connsiteY6228" fmla="*/ 398998 h 4860733"/>
              <a:gd name="connsiteX6229" fmla="*/ 3299947 w 4853691"/>
              <a:gd name="connsiteY6229" fmla="*/ 401345 h 4860733"/>
              <a:gd name="connsiteX6230" fmla="*/ 3332806 w 4853691"/>
              <a:gd name="connsiteY6230" fmla="*/ 408386 h 4860733"/>
              <a:gd name="connsiteX6231" fmla="*/ 3358624 w 4853691"/>
              <a:gd name="connsiteY6231" fmla="*/ 413080 h 4860733"/>
              <a:gd name="connsiteX6232" fmla="*/ 3382094 w 4853691"/>
              <a:gd name="connsiteY6232" fmla="*/ 417774 h 4860733"/>
              <a:gd name="connsiteX6233" fmla="*/ 3396176 w 4853691"/>
              <a:gd name="connsiteY6233" fmla="*/ 420121 h 4860733"/>
              <a:gd name="connsiteX6234" fmla="*/ 3396176 w 4853691"/>
              <a:gd name="connsiteY6234" fmla="*/ 422468 h 4860733"/>
              <a:gd name="connsiteX6235" fmla="*/ 3417300 w 4853691"/>
              <a:gd name="connsiteY6235" fmla="*/ 443592 h 4860733"/>
              <a:gd name="connsiteX6236" fmla="*/ 3417300 w 4853691"/>
              <a:gd name="connsiteY6236" fmla="*/ 443592 h 4860733"/>
              <a:gd name="connsiteX6237" fmla="*/ 3417300 w 4853691"/>
              <a:gd name="connsiteY6237" fmla="*/ 448286 h 4860733"/>
              <a:gd name="connsiteX6238" fmla="*/ 3424341 w 4853691"/>
              <a:gd name="connsiteY6238" fmla="*/ 460021 h 4860733"/>
              <a:gd name="connsiteX6239" fmla="*/ 3544040 w 4853691"/>
              <a:gd name="connsiteY6239" fmla="*/ 514003 h 4860733"/>
              <a:gd name="connsiteX6240" fmla="*/ 3593328 w 4853691"/>
              <a:gd name="connsiteY6240" fmla="*/ 532780 h 4860733"/>
              <a:gd name="connsiteX6241" fmla="*/ 3590981 w 4853691"/>
              <a:gd name="connsiteY6241" fmla="*/ 537474 h 4860733"/>
              <a:gd name="connsiteX6242" fmla="*/ 3586287 w 4853691"/>
              <a:gd name="connsiteY6242" fmla="*/ 542168 h 4860733"/>
              <a:gd name="connsiteX6243" fmla="*/ 3576899 w 4853691"/>
              <a:gd name="connsiteY6243" fmla="*/ 553903 h 4860733"/>
              <a:gd name="connsiteX6244" fmla="*/ 3574552 w 4853691"/>
              <a:gd name="connsiteY6244" fmla="*/ 556250 h 4860733"/>
              <a:gd name="connsiteX6245" fmla="*/ 3525264 w 4853691"/>
              <a:gd name="connsiteY6245" fmla="*/ 626661 h 4860733"/>
              <a:gd name="connsiteX6246" fmla="*/ 3525264 w 4853691"/>
              <a:gd name="connsiteY6246" fmla="*/ 626661 h 4860733"/>
              <a:gd name="connsiteX6247" fmla="*/ 3513528 w 4853691"/>
              <a:gd name="connsiteY6247" fmla="*/ 645438 h 4860733"/>
              <a:gd name="connsiteX6248" fmla="*/ 3511182 w 4853691"/>
              <a:gd name="connsiteY6248" fmla="*/ 647785 h 4860733"/>
              <a:gd name="connsiteX6249" fmla="*/ 3499446 w 4853691"/>
              <a:gd name="connsiteY6249" fmla="*/ 666561 h 4860733"/>
              <a:gd name="connsiteX6250" fmla="*/ 3497099 w 4853691"/>
              <a:gd name="connsiteY6250" fmla="*/ 671255 h 4860733"/>
              <a:gd name="connsiteX6251" fmla="*/ 3487711 w 4853691"/>
              <a:gd name="connsiteY6251" fmla="*/ 687685 h 4860733"/>
              <a:gd name="connsiteX6252" fmla="*/ 3483017 w 4853691"/>
              <a:gd name="connsiteY6252" fmla="*/ 694726 h 4860733"/>
              <a:gd name="connsiteX6253" fmla="*/ 3473629 w 4853691"/>
              <a:gd name="connsiteY6253" fmla="*/ 711155 h 4860733"/>
              <a:gd name="connsiteX6254" fmla="*/ 3468935 w 4853691"/>
              <a:gd name="connsiteY6254" fmla="*/ 720543 h 4860733"/>
              <a:gd name="connsiteX6255" fmla="*/ 3459546 w 4853691"/>
              <a:gd name="connsiteY6255" fmla="*/ 736973 h 4860733"/>
              <a:gd name="connsiteX6256" fmla="*/ 3454852 w 4853691"/>
              <a:gd name="connsiteY6256" fmla="*/ 746361 h 4860733"/>
              <a:gd name="connsiteX6257" fmla="*/ 3454852 w 4853691"/>
              <a:gd name="connsiteY6257" fmla="*/ 746361 h 4860733"/>
              <a:gd name="connsiteX6258" fmla="*/ 3445464 w 4853691"/>
              <a:gd name="connsiteY6258" fmla="*/ 744014 h 4860733"/>
              <a:gd name="connsiteX6259" fmla="*/ 3445464 w 4853691"/>
              <a:gd name="connsiteY6259" fmla="*/ 711155 h 4860733"/>
              <a:gd name="connsiteX6260" fmla="*/ 3445464 w 4853691"/>
              <a:gd name="connsiteY6260" fmla="*/ 697073 h 4860733"/>
              <a:gd name="connsiteX6261" fmla="*/ 3445464 w 4853691"/>
              <a:gd name="connsiteY6261" fmla="*/ 664214 h 4860733"/>
              <a:gd name="connsiteX6262" fmla="*/ 3445464 w 4853691"/>
              <a:gd name="connsiteY6262" fmla="*/ 638397 h 4860733"/>
              <a:gd name="connsiteX6263" fmla="*/ 3445464 w 4853691"/>
              <a:gd name="connsiteY6263" fmla="*/ 617273 h 4860733"/>
              <a:gd name="connsiteX6264" fmla="*/ 3443117 w 4853691"/>
              <a:gd name="connsiteY6264" fmla="*/ 582068 h 4860733"/>
              <a:gd name="connsiteX6265" fmla="*/ 3443117 w 4853691"/>
              <a:gd name="connsiteY6265" fmla="*/ 575026 h 4860733"/>
              <a:gd name="connsiteX6266" fmla="*/ 3436076 w 4853691"/>
              <a:gd name="connsiteY6266" fmla="*/ 471756 h 4860733"/>
              <a:gd name="connsiteX6267" fmla="*/ 3548734 w 4853691"/>
              <a:gd name="connsiteY6267" fmla="*/ 509309 h 4860733"/>
              <a:gd name="connsiteX6268" fmla="*/ 3544040 w 4853691"/>
              <a:gd name="connsiteY6268" fmla="*/ 514003 h 4860733"/>
              <a:gd name="connsiteX6269" fmla="*/ 3600369 w 4853691"/>
              <a:gd name="connsiteY6269" fmla="*/ 525738 h 4860733"/>
              <a:gd name="connsiteX6270" fmla="*/ 3609758 w 4853691"/>
              <a:gd name="connsiteY6270" fmla="*/ 514003 h 4860733"/>
              <a:gd name="connsiteX6271" fmla="*/ 3609758 w 4853691"/>
              <a:gd name="connsiteY6271" fmla="*/ 514003 h 4860733"/>
              <a:gd name="connsiteX6272" fmla="*/ 3621493 w 4853691"/>
              <a:gd name="connsiteY6272" fmla="*/ 502268 h 4860733"/>
              <a:gd name="connsiteX6273" fmla="*/ 3621493 w 4853691"/>
              <a:gd name="connsiteY6273" fmla="*/ 502268 h 4860733"/>
              <a:gd name="connsiteX6274" fmla="*/ 3628534 w 4853691"/>
              <a:gd name="connsiteY6274" fmla="*/ 495227 h 4860733"/>
              <a:gd name="connsiteX6275" fmla="*/ 3642616 w 4853691"/>
              <a:gd name="connsiteY6275" fmla="*/ 502268 h 4860733"/>
              <a:gd name="connsiteX6276" fmla="*/ 3652004 w 4853691"/>
              <a:gd name="connsiteY6276" fmla="*/ 499921 h 4860733"/>
              <a:gd name="connsiteX6277" fmla="*/ 3666086 w 4853691"/>
              <a:gd name="connsiteY6277" fmla="*/ 521044 h 4860733"/>
              <a:gd name="connsiteX6278" fmla="*/ 3680169 w 4853691"/>
              <a:gd name="connsiteY6278" fmla="*/ 539821 h 4860733"/>
              <a:gd name="connsiteX6279" fmla="*/ 3694251 w 4853691"/>
              <a:gd name="connsiteY6279" fmla="*/ 563291 h 4860733"/>
              <a:gd name="connsiteX6280" fmla="*/ 3696598 w 4853691"/>
              <a:gd name="connsiteY6280" fmla="*/ 567985 h 4860733"/>
              <a:gd name="connsiteX6281" fmla="*/ 3689557 w 4853691"/>
              <a:gd name="connsiteY6281" fmla="*/ 575026 h 4860733"/>
              <a:gd name="connsiteX6282" fmla="*/ 3656698 w 4853691"/>
              <a:gd name="connsiteY6282" fmla="*/ 560944 h 4860733"/>
              <a:gd name="connsiteX6283" fmla="*/ 3621493 w 4853691"/>
              <a:gd name="connsiteY6283" fmla="*/ 544515 h 4860733"/>
              <a:gd name="connsiteX6284" fmla="*/ 3590981 w 4853691"/>
              <a:gd name="connsiteY6284" fmla="*/ 532780 h 4860733"/>
              <a:gd name="connsiteX6285" fmla="*/ 3600369 w 4853691"/>
              <a:gd name="connsiteY6285" fmla="*/ 525738 h 4860733"/>
              <a:gd name="connsiteX6286" fmla="*/ 3600369 w 4853691"/>
              <a:gd name="connsiteY6286" fmla="*/ 525738 h 4860733"/>
              <a:gd name="connsiteX6287" fmla="*/ 3750580 w 4853691"/>
              <a:gd name="connsiteY6287" fmla="*/ 593803 h 4860733"/>
              <a:gd name="connsiteX6288" fmla="*/ 3769357 w 4853691"/>
              <a:gd name="connsiteY6288" fmla="*/ 600844 h 4860733"/>
              <a:gd name="connsiteX6289" fmla="*/ 3785786 w 4853691"/>
              <a:gd name="connsiteY6289" fmla="*/ 605538 h 4860733"/>
              <a:gd name="connsiteX6290" fmla="*/ 3804562 w 4853691"/>
              <a:gd name="connsiteY6290" fmla="*/ 612579 h 4860733"/>
              <a:gd name="connsiteX6291" fmla="*/ 3820992 w 4853691"/>
              <a:gd name="connsiteY6291" fmla="*/ 617273 h 4860733"/>
              <a:gd name="connsiteX6292" fmla="*/ 3839768 w 4853691"/>
              <a:gd name="connsiteY6292" fmla="*/ 624314 h 4860733"/>
              <a:gd name="connsiteX6293" fmla="*/ 3856197 w 4853691"/>
              <a:gd name="connsiteY6293" fmla="*/ 631355 h 4860733"/>
              <a:gd name="connsiteX6294" fmla="*/ 3874974 w 4853691"/>
              <a:gd name="connsiteY6294" fmla="*/ 638397 h 4860733"/>
              <a:gd name="connsiteX6295" fmla="*/ 3891403 w 4853691"/>
              <a:gd name="connsiteY6295" fmla="*/ 645438 h 4860733"/>
              <a:gd name="connsiteX6296" fmla="*/ 3910180 w 4853691"/>
              <a:gd name="connsiteY6296" fmla="*/ 654826 h 4860733"/>
              <a:gd name="connsiteX6297" fmla="*/ 3926609 w 4853691"/>
              <a:gd name="connsiteY6297" fmla="*/ 661867 h 4860733"/>
              <a:gd name="connsiteX6298" fmla="*/ 3940691 w 4853691"/>
              <a:gd name="connsiteY6298" fmla="*/ 668908 h 4860733"/>
              <a:gd name="connsiteX6299" fmla="*/ 3950079 w 4853691"/>
              <a:gd name="connsiteY6299" fmla="*/ 675949 h 4860733"/>
              <a:gd name="connsiteX6300" fmla="*/ 3975897 w 4853691"/>
              <a:gd name="connsiteY6300" fmla="*/ 697073 h 4860733"/>
              <a:gd name="connsiteX6301" fmla="*/ 3994673 w 4853691"/>
              <a:gd name="connsiteY6301" fmla="*/ 711155 h 4860733"/>
              <a:gd name="connsiteX6302" fmla="*/ 4020491 w 4853691"/>
              <a:gd name="connsiteY6302" fmla="*/ 732279 h 4860733"/>
              <a:gd name="connsiteX6303" fmla="*/ 4036920 w 4853691"/>
              <a:gd name="connsiteY6303" fmla="*/ 746361 h 4860733"/>
              <a:gd name="connsiteX6304" fmla="*/ 4062738 w 4853691"/>
              <a:gd name="connsiteY6304" fmla="*/ 767484 h 4860733"/>
              <a:gd name="connsiteX6305" fmla="*/ 4079167 w 4853691"/>
              <a:gd name="connsiteY6305" fmla="*/ 781566 h 4860733"/>
              <a:gd name="connsiteX6306" fmla="*/ 4104984 w 4853691"/>
              <a:gd name="connsiteY6306" fmla="*/ 805037 h 4860733"/>
              <a:gd name="connsiteX6307" fmla="*/ 4121414 w 4853691"/>
              <a:gd name="connsiteY6307" fmla="*/ 819119 h 4860733"/>
              <a:gd name="connsiteX6308" fmla="*/ 4149578 w 4853691"/>
              <a:gd name="connsiteY6308" fmla="*/ 844937 h 4860733"/>
              <a:gd name="connsiteX6309" fmla="*/ 4163660 w 4853691"/>
              <a:gd name="connsiteY6309" fmla="*/ 856672 h 4860733"/>
              <a:gd name="connsiteX6310" fmla="*/ 4194172 w 4853691"/>
              <a:gd name="connsiteY6310" fmla="*/ 887184 h 4860733"/>
              <a:gd name="connsiteX6311" fmla="*/ 4203560 w 4853691"/>
              <a:gd name="connsiteY6311" fmla="*/ 894225 h 4860733"/>
              <a:gd name="connsiteX6312" fmla="*/ 4212948 w 4853691"/>
              <a:gd name="connsiteY6312" fmla="*/ 903613 h 4860733"/>
              <a:gd name="connsiteX6313" fmla="*/ 4208254 w 4853691"/>
              <a:gd name="connsiteY6313" fmla="*/ 905960 h 4860733"/>
              <a:gd name="connsiteX6314" fmla="*/ 4201213 w 4853691"/>
              <a:gd name="connsiteY6314" fmla="*/ 910654 h 4860733"/>
              <a:gd name="connsiteX6315" fmla="*/ 4198866 w 4853691"/>
              <a:gd name="connsiteY6315" fmla="*/ 913001 h 4860733"/>
              <a:gd name="connsiteX6316" fmla="*/ 4182437 w 4853691"/>
              <a:gd name="connsiteY6316" fmla="*/ 927083 h 4860733"/>
              <a:gd name="connsiteX6317" fmla="*/ 4170701 w 4853691"/>
              <a:gd name="connsiteY6317" fmla="*/ 922389 h 4860733"/>
              <a:gd name="connsiteX6318" fmla="*/ 4156619 w 4853691"/>
              <a:gd name="connsiteY6318" fmla="*/ 927083 h 4860733"/>
              <a:gd name="connsiteX6319" fmla="*/ 4121414 w 4853691"/>
              <a:gd name="connsiteY6319" fmla="*/ 894225 h 4860733"/>
              <a:gd name="connsiteX6320" fmla="*/ 4116719 w 4853691"/>
              <a:gd name="connsiteY6320" fmla="*/ 891878 h 4860733"/>
              <a:gd name="connsiteX6321" fmla="*/ 4062738 w 4853691"/>
              <a:gd name="connsiteY6321" fmla="*/ 842590 h 4860733"/>
              <a:gd name="connsiteX6322" fmla="*/ 4046308 w 4853691"/>
              <a:gd name="connsiteY6322" fmla="*/ 828507 h 4860733"/>
              <a:gd name="connsiteX6323" fmla="*/ 4008755 w 4853691"/>
              <a:gd name="connsiteY6323" fmla="*/ 795649 h 4860733"/>
              <a:gd name="connsiteX6324" fmla="*/ 3985285 w 4853691"/>
              <a:gd name="connsiteY6324" fmla="*/ 776872 h 4860733"/>
              <a:gd name="connsiteX6325" fmla="*/ 3950079 w 4853691"/>
              <a:gd name="connsiteY6325" fmla="*/ 748708 h 4860733"/>
              <a:gd name="connsiteX6326" fmla="*/ 3926609 w 4853691"/>
              <a:gd name="connsiteY6326" fmla="*/ 729931 h 4860733"/>
              <a:gd name="connsiteX6327" fmla="*/ 3893750 w 4853691"/>
              <a:gd name="connsiteY6327" fmla="*/ 704114 h 4860733"/>
              <a:gd name="connsiteX6328" fmla="*/ 3867933 w 4853691"/>
              <a:gd name="connsiteY6328" fmla="*/ 685338 h 4860733"/>
              <a:gd name="connsiteX6329" fmla="*/ 3835074 w 4853691"/>
              <a:gd name="connsiteY6329" fmla="*/ 661867 h 4860733"/>
              <a:gd name="connsiteX6330" fmla="*/ 3809256 w 4853691"/>
              <a:gd name="connsiteY6330" fmla="*/ 643091 h 4860733"/>
              <a:gd name="connsiteX6331" fmla="*/ 3774051 w 4853691"/>
              <a:gd name="connsiteY6331" fmla="*/ 619620 h 4860733"/>
              <a:gd name="connsiteX6332" fmla="*/ 3745886 w 4853691"/>
              <a:gd name="connsiteY6332" fmla="*/ 603191 h 4860733"/>
              <a:gd name="connsiteX6333" fmla="*/ 3724763 w 4853691"/>
              <a:gd name="connsiteY6333" fmla="*/ 591456 h 4860733"/>
              <a:gd name="connsiteX6334" fmla="*/ 3727110 w 4853691"/>
              <a:gd name="connsiteY6334" fmla="*/ 586762 h 4860733"/>
              <a:gd name="connsiteX6335" fmla="*/ 3729457 w 4853691"/>
              <a:gd name="connsiteY6335" fmla="*/ 586762 h 4860733"/>
              <a:gd name="connsiteX6336" fmla="*/ 3750580 w 4853691"/>
              <a:gd name="connsiteY6336" fmla="*/ 593803 h 4860733"/>
              <a:gd name="connsiteX6337" fmla="*/ 4219990 w 4853691"/>
              <a:gd name="connsiteY6337" fmla="*/ 983412 h 4860733"/>
              <a:gd name="connsiteX6338" fmla="*/ 4243460 w 4853691"/>
              <a:gd name="connsiteY6338" fmla="*/ 1004536 h 4860733"/>
              <a:gd name="connsiteX6339" fmla="*/ 4262237 w 4853691"/>
              <a:gd name="connsiteY6339" fmla="*/ 1023312 h 4860733"/>
              <a:gd name="connsiteX6340" fmla="*/ 4285707 w 4853691"/>
              <a:gd name="connsiteY6340" fmla="*/ 1046783 h 4860733"/>
              <a:gd name="connsiteX6341" fmla="*/ 4304483 w 4853691"/>
              <a:gd name="connsiteY6341" fmla="*/ 1065559 h 4860733"/>
              <a:gd name="connsiteX6342" fmla="*/ 4325607 w 4853691"/>
              <a:gd name="connsiteY6342" fmla="*/ 1089030 h 4860733"/>
              <a:gd name="connsiteX6343" fmla="*/ 4344383 w 4853691"/>
              <a:gd name="connsiteY6343" fmla="*/ 1107806 h 4860733"/>
              <a:gd name="connsiteX6344" fmla="*/ 4365507 w 4853691"/>
              <a:gd name="connsiteY6344" fmla="*/ 1133623 h 4860733"/>
              <a:gd name="connsiteX6345" fmla="*/ 4381936 w 4853691"/>
              <a:gd name="connsiteY6345" fmla="*/ 1152400 h 4860733"/>
              <a:gd name="connsiteX6346" fmla="*/ 4403059 w 4853691"/>
              <a:gd name="connsiteY6346" fmla="*/ 1178217 h 4860733"/>
              <a:gd name="connsiteX6347" fmla="*/ 4419489 w 4853691"/>
              <a:gd name="connsiteY6347" fmla="*/ 1196994 h 4860733"/>
              <a:gd name="connsiteX6348" fmla="*/ 4440612 w 4853691"/>
              <a:gd name="connsiteY6348" fmla="*/ 1225158 h 4860733"/>
              <a:gd name="connsiteX6349" fmla="*/ 4454694 w 4853691"/>
              <a:gd name="connsiteY6349" fmla="*/ 1243935 h 4860733"/>
              <a:gd name="connsiteX6350" fmla="*/ 4459388 w 4853691"/>
              <a:gd name="connsiteY6350" fmla="*/ 1250976 h 4860733"/>
              <a:gd name="connsiteX6351" fmla="*/ 4452347 w 4853691"/>
              <a:gd name="connsiteY6351" fmla="*/ 1243935 h 4860733"/>
              <a:gd name="connsiteX6352" fmla="*/ 4431224 w 4853691"/>
              <a:gd name="connsiteY6352" fmla="*/ 1222811 h 4860733"/>
              <a:gd name="connsiteX6353" fmla="*/ 4417141 w 4853691"/>
              <a:gd name="connsiteY6353" fmla="*/ 1208729 h 4860733"/>
              <a:gd name="connsiteX6354" fmla="*/ 4396018 w 4853691"/>
              <a:gd name="connsiteY6354" fmla="*/ 1187606 h 4860733"/>
              <a:gd name="connsiteX6355" fmla="*/ 4381936 w 4853691"/>
              <a:gd name="connsiteY6355" fmla="*/ 1175870 h 4860733"/>
              <a:gd name="connsiteX6356" fmla="*/ 4356118 w 4853691"/>
              <a:gd name="connsiteY6356" fmla="*/ 1154747 h 4860733"/>
              <a:gd name="connsiteX6357" fmla="*/ 4344383 w 4853691"/>
              <a:gd name="connsiteY6357" fmla="*/ 1145359 h 4860733"/>
              <a:gd name="connsiteX6358" fmla="*/ 4320913 w 4853691"/>
              <a:gd name="connsiteY6358" fmla="*/ 1126582 h 4860733"/>
              <a:gd name="connsiteX6359" fmla="*/ 4325607 w 4853691"/>
              <a:gd name="connsiteY6359" fmla="*/ 1114847 h 4860733"/>
              <a:gd name="connsiteX6360" fmla="*/ 4304483 w 4853691"/>
              <a:gd name="connsiteY6360" fmla="*/ 1093724 h 4860733"/>
              <a:gd name="connsiteX6361" fmla="*/ 4290401 w 4853691"/>
              <a:gd name="connsiteY6361" fmla="*/ 1098418 h 4860733"/>
              <a:gd name="connsiteX6362" fmla="*/ 4283360 w 4853691"/>
              <a:gd name="connsiteY6362" fmla="*/ 1089030 h 4860733"/>
              <a:gd name="connsiteX6363" fmla="*/ 4248154 w 4853691"/>
              <a:gd name="connsiteY6363" fmla="*/ 1037394 h 4860733"/>
              <a:gd name="connsiteX6364" fmla="*/ 4212948 w 4853691"/>
              <a:gd name="connsiteY6364" fmla="*/ 990454 h 4860733"/>
              <a:gd name="connsiteX6365" fmla="*/ 4184784 w 4853691"/>
              <a:gd name="connsiteY6365" fmla="*/ 955248 h 4860733"/>
              <a:gd name="connsiteX6366" fmla="*/ 4187131 w 4853691"/>
              <a:gd name="connsiteY6366" fmla="*/ 952901 h 4860733"/>
              <a:gd name="connsiteX6367" fmla="*/ 4198866 w 4853691"/>
              <a:gd name="connsiteY6367" fmla="*/ 962289 h 4860733"/>
              <a:gd name="connsiteX6368" fmla="*/ 4219990 w 4853691"/>
              <a:gd name="connsiteY6368" fmla="*/ 983412 h 4860733"/>
              <a:gd name="connsiteX6369" fmla="*/ 4804404 w 4853691"/>
              <a:gd name="connsiteY6369" fmla="*/ 1931619 h 4860733"/>
              <a:gd name="connsiteX6370" fmla="*/ 4797363 w 4853691"/>
              <a:gd name="connsiteY6370" fmla="*/ 1905802 h 4860733"/>
              <a:gd name="connsiteX6371" fmla="*/ 4795016 w 4853691"/>
              <a:gd name="connsiteY6371" fmla="*/ 1896413 h 4860733"/>
              <a:gd name="connsiteX6372" fmla="*/ 4790322 w 4853691"/>
              <a:gd name="connsiteY6372" fmla="*/ 1884678 h 4860733"/>
              <a:gd name="connsiteX6373" fmla="*/ 4792669 w 4853691"/>
              <a:gd name="connsiteY6373" fmla="*/ 1884678 h 4860733"/>
              <a:gd name="connsiteX6374" fmla="*/ 4802057 w 4853691"/>
              <a:gd name="connsiteY6374" fmla="*/ 1922231 h 4860733"/>
              <a:gd name="connsiteX6375" fmla="*/ 4804404 w 4853691"/>
              <a:gd name="connsiteY6375" fmla="*/ 1931619 h 4860733"/>
              <a:gd name="connsiteX6376" fmla="*/ 4804404 w 4853691"/>
              <a:gd name="connsiteY6376" fmla="*/ 1931619 h 4860733"/>
              <a:gd name="connsiteX6377" fmla="*/ 4771546 w 4853691"/>
              <a:gd name="connsiteY6377" fmla="*/ 1894066 h 4860733"/>
              <a:gd name="connsiteX6378" fmla="*/ 4787975 w 4853691"/>
              <a:gd name="connsiteY6378" fmla="*/ 1973866 h 4860733"/>
              <a:gd name="connsiteX6379" fmla="*/ 4787975 w 4853691"/>
              <a:gd name="connsiteY6379" fmla="*/ 1978560 h 4860733"/>
              <a:gd name="connsiteX6380" fmla="*/ 4787975 w 4853691"/>
              <a:gd name="connsiteY6380" fmla="*/ 1978560 h 4860733"/>
              <a:gd name="connsiteX6381" fmla="*/ 4780934 w 4853691"/>
              <a:gd name="connsiteY6381" fmla="*/ 1964478 h 4860733"/>
              <a:gd name="connsiteX6382" fmla="*/ 4773892 w 4853691"/>
              <a:gd name="connsiteY6382" fmla="*/ 1929272 h 4860733"/>
              <a:gd name="connsiteX6383" fmla="*/ 4769198 w 4853691"/>
              <a:gd name="connsiteY6383" fmla="*/ 1912843 h 4860733"/>
              <a:gd name="connsiteX6384" fmla="*/ 4762157 w 4853691"/>
              <a:gd name="connsiteY6384" fmla="*/ 1882331 h 4860733"/>
              <a:gd name="connsiteX6385" fmla="*/ 4757463 w 4853691"/>
              <a:gd name="connsiteY6385" fmla="*/ 1863555 h 4860733"/>
              <a:gd name="connsiteX6386" fmla="*/ 4748075 w 4853691"/>
              <a:gd name="connsiteY6386" fmla="*/ 1835390 h 4860733"/>
              <a:gd name="connsiteX6387" fmla="*/ 4743381 w 4853691"/>
              <a:gd name="connsiteY6387" fmla="*/ 1816614 h 4860733"/>
              <a:gd name="connsiteX6388" fmla="*/ 4733993 w 4853691"/>
              <a:gd name="connsiteY6388" fmla="*/ 1786102 h 4860733"/>
              <a:gd name="connsiteX6389" fmla="*/ 4729299 w 4853691"/>
              <a:gd name="connsiteY6389" fmla="*/ 1769673 h 4860733"/>
              <a:gd name="connsiteX6390" fmla="*/ 4719911 w 4853691"/>
              <a:gd name="connsiteY6390" fmla="*/ 1743855 h 4860733"/>
              <a:gd name="connsiteX6391" fmla="*/ 4731646 w 4853691"/>
              <a:gd name="connsiteY6391" fmla="*/ 1725079 h 4860733"/>
              <a:gd name="connsiteX6392" fmla="*/ 4710522 w 4853691"/>
              <a:gd name="connsiteY6392" fmla="*/ 1703956 h 4860733"/>
              <a:gd name="connsiteX6393" fmla="*/ 4705828 w 4853691"/>
              <a:gd name="connsiteY6393" fmla="*/ 1703956 h 4860733"/>
              <a:gd name="connsiteX6394" fmla="*/ 4696440 w 4853691"/>
              <a:gd name="connsiteY6394" fmla="*/ 1673444 h 4860733"/>
              <a:gd name="connsiteX6395" fmla="*/ 4691746 w 4853691"/>
              <a:gd name="connsiteY6395" fmla="*/ 1652321 h 4860733"/>
              <a:gd name="connsiteX6396" fmla="*/ 4682358 w 4853691"/>
              <a:gd name="connsiteY6396" fmla="*/ 1621809 h 4860733"/>
              <a:gd name="connsiteX6397" fmla="*/ 4724605 w 4853691"/>
              <a:gd name="connsiteY6397" fmla="*/ 1699262 h 4860733"/>
              <a:gd name="connsiteX6398" fmla="*/ 4726952 w 4853691"/>
              <a:gd name="connsiteY6398" fmla="*/ 1706303 h 4860733"/>
              <a:gd name="connsiteX6399" fmla="*/ 4748075 w 4853691"/>
              <a:gd name="connsiteY6399" fmla="*/ 1783755 h 4860733"/>
              <a:gd name="connsiteX6400" fmla="*/ 4752769 w 4853691"/>
              <a:gd name="connsiteY6400" fmla="*/ 1797838 h 4860733"/>
              <a:gd name="connsiteX6401" fmla="*/ 4766852 w 4853691"/>
              <a:gd name="connsiteY6401" fmla="*/ 1854167 h 4860733"/>
              <a:gd name="connsiteX6402" fmla="*/ 4766852 w 4853691"/>
              <a:gd name="connsiteY6402" fmla="*/ 1856514 h 4860733"/>
              <a:gd name="connsiteX6403" fmla="*/ 4769198 w 4853691"/>
              <a:gd name="connsiteY6403" fmla="*/ 1865902 h 4860733"/>
              <a:gd name="connsiteX6404" fmla="*/ 4771546 w 4853691"/>
              <a:gd name="connsiteY6404" fmla="*/ 1875290 h 4860733"/>
              <a:gd name="connsiteX6405" fmla="*/ 4771546 w 4853691"/>
              <a:gd name="connsiteY6405" fmla="*/ 1894066 h 4860733"/>
              <a:gd name="connsiteX6406" fmla="*/ 4799710 w 4853691"/>
              <a:gd name="connsiteY6406" fmla="*/ 2065401 h 4860733"/>
              <a:gd name="connsiteX6407" fmla="*/ 4795016 w 4853691"/>
              <a:gd name="connsiteY6407" fmla="*/ 2034889 h 4860733"/>
              <a:gd name="connsiteX6408" fmla="*/ 4792669 w 4853691"/>
              <a:gd name="connsiteY6408" fmla="*/ 2025501 h 4860733"/>
              <a:gd name="connsiteX6409" fmla="*/ 4785628 w 4853691"/>
              <a:gd name="connsiteY6409" fmla="*/ 1987948 h 4860733"/>
              <a:gd name="connsiteX6410" fmla="*/ 4787975 w 4853691"/>
              <a:gd name="connsiteY6410" fmla="*/ 1980907 h 4860733"/>
              <a:gd name="connsiteX6411" fmla="*/ 4799710 w 4853691"/>
              <a:gd name="connsiteY6411" fmla="*/ 2060707 h 4860733"/>
              <a:gd name="connsiteX6412" fmla="*/ 4799710 w 4853691"/>
              <a:gd name="connsiteY6412" fmla="*/ 2065401 h 4860733"/>
              <a:gd name="connsiteX6413" fmla="*/ 4752769 w 4853691"/>
              <a:gd name="connsiteY6413" fmla="*/ 1941007 h 4860733"/>
              <a:gd name="connsiteX6414" fmla="*/ 4745728 w 4853691"/>
              <a:gd name="connsiteY6414" fmla="*/ 1924578 h 4860733"/>
              <a:gd name="connsiteX6415" fmla="*/ 4741034 w 4853691"/>
              <a:gd name="connsiteY6415" fmla="*/ 1910496 h 4860733"/>
              <a:gd name="connsiteX6416" fmla="*/ 4733993 w 4853691"/>
              <a:gd name="connsiteY6416" fmla="*/ 1894066 h 4860733"/>
              <a:gd name="connsiteX6417" fmla="*/ 4729299 w 4853691"/>
              <a:gd name="connsiteY6417" fmla="*/ 1882331 h 4860733"/>
              <a:gd name="connsiteX6418" fmla="*/ 4722257 w 4853691"/>
              <a:gd name="connsiteY6418" fmla="*/ 1868249 h 4860733"/>
              <a:gd name="connsiteX6419" fmla="*/ 4715216 w 4853691"/>
              <a:gd name="connsiteY6419" fmla="*/ 1856514 h 4860733"/>
              <a:gd name="connsiteX6420" fmla="*/ 4705828 w 4853691"/>
              <a:gd name="connsiteY6420" fmla="*/ 1842432 h 4860733"/>
              <a:gd name="connsiteX6421" fmla="*/ 4698787 w 4853691"/>
              <a:gd name="connsiteY6421" fmla="*/ 1833043 h 4860733"/>
              <a:gd name="connsiteX6422" fmla="*/ 4689399 w 4853691"/>
              <a:gd name="connsiteY6422" fmla="*/ 1818961 h 4860733"/>
              <a:gd name="connsiteX6423" fmla="*/ 4682358 w 4853691"/>
              <a:gd name="connsiteY6423" fmla="*/ 1809573 h 4860733"/>
              <a:gd name="connsiteX6424" fmla="*/ 4670623 w 4853691"/>
              <a:gd name="connsiteY6424" fmla="*/ 1795491 h 4860733"/>
              <a:gd name="connsiteX6425" fmla="*/ 4665929 w 4853691"/>
              <a:gd name="connsiteY6425" fmla="*/ 1790796 h 4860733"/>
              <a:gd name="connsiteX6426" fmla="*/ 4663581 w 4853691"/>
              <a:gd name="connsiteY6426" fmla="*/ 1788449 h 4860733"/>
              <a:gd name="connsiteX6427" fmla="*/ 4668275 w 4853691"/>
              <a:gd name="connsiteY6427" fmla="*/ 1774367 h 4860733"/>
              <a:gd name="connsiteX6428" fmla="*/ 4658887 w 4853691"/>
              <a:gd name="connsiteY6428" fmla="*/ 1757938 h 4860733"/>
              <a:gd name="connsiteX6429" fmla="*/ 4661234 w 4853691"/>
              <a:gd name="connsiteY6429" fmla="*/ 1755591 h 4860733"/>
              <a:gd name="connsiteX6430" fmla="*/ 4663581 w 4853691"/>
              <a:gd name="connsiteY6430" fmla="*/ 1753244 h 4860733"/>
              <a:gd name="connsiteX6431" fmla="*/ 4668275 w 4853691"/>
              <a:gd name="connsiteY6431" fmla="*/ 1748550 h 4860733"/>
              <a:gd name="connsiteX6432" fmla="*/ 4670623 w 4853691"/>
              <a:gd name="connsiteY6432" fmla="*/ 1746203 h 4860733"/>
              <a:gd name="connsiteX6433" fmla="*/ 4672970 w 4853691"/>
              <a:gd name="connsiteY6433" fmla="*/ 1743855 h 4860733"/>
              <a:gd name="connsiteX6434" fmla="*/ 4677664 w 4853691"/>
              <a:gd name="connsiteY6434" fmla="*/ 1741508 h 4860733"/>
              <a:gd name="connsiteX6435" fmla="*/ 4680011 w 4853691"/>
              <a:gd name="connsiteY6435" fmla="*/ 1739161 h 4860733"/>
              <a:gd name="connsiteX6436" fmla="*/ 4684705 w 4853691"/>
              <a:gd name="connsiteY6436" fmla="*/ 1736814 h 4860733"/>
              <a:gd name="connsiteX6437" fmla="*/ 4684705 w 4853691"/>
              <a:gd name="connsiteY6437" fmla="*/ 1736814 h 4860733"/>
              <a:gd name="connsiteX6438" fmla="*/ 4703481 w 4853691"/>
              <a:gd name="connsiteY6438" fmla="*/ 1753244 h 4860733"/>
              <a:gd name="connsiteX6439" fmla="*/ 4708175 w 4853691"/>
              <a:gd name="connsiteY6439" fmla="*/ 1753244 h 4860733"/>
              <a:gd name="connsiteX6440" fmla="*/ 4719911 w 4853691"/>
              <a:gd name="connsiteY6440" fmla="*/ 1793144 h 4860733"/>
              <a:gd name="connsiteX6441" fmla="*/ 4724605 w 4853691"/>
              <a:gd name="connsiteY6441" fmla="*/ 1811920 h 4860733"/>
              <a:gd name="connsiteX6442" fmla="*/ 4733993 w 4853691"/>
              <a:gd name="connsiteY6442" fmla="*/ 1851820 h 4860733"/>
              <a:gd name="connsiteX6443" fmla="*/ 4741034 w 4853691"/>
              <a:gd name="connsiteY6443" fmla="*/ 1877637 h 4860733"/>
              <a:gd name="connsiteX6444" fmla="*/ 4748075 w 4853691"/>
              <a:gd name="connsiteY6444" fmla="*/ 1912843 h 4860733"/>
              <a:gd name="connsiteX6445" fmla="*/ 4755116 w 4853691"/>
              <a:gd name="connsiteY6445" fmla="*/ 1943354 h 4860733"/>
              <a:gd name="connsiteX6446" fmla="*/ 4759810 w 4853691"/>
              <a:gd name="connsiteY6446" fmla="*/ 1962131 h 4860733"/>
              <a:gd name="connsiteX6447" fmla="*/ 4759810 w 4853691"/>
              <a:gd name="connsiteY6447" fmla="*/ 1962131 h 4860733"/>
              <a:gd name="connsiteX6448" fmla="*/ 4757463 w 4853691"/>
              <a:gd name="connsiteY6448" fmla="*/ 1957437 h 4860733"/>
              <a:gd name="connsiteX6449" fmla="*/ 4752769 w 4853691"/>
              <a:gd name="connsiteY6449" fmla="*/ 1941007 h 4860733"/>
              <a:gd name="connsiteX6450" fmla="*/ 4623682 w 4853691"/>
              <a:gd name="connsiteY6450" fmla="*/ 1746203 h 4860733"/>
              <a:gd name="connsiteX6451" fmla="*/ 4616640 w 4853691"/>
              <a:gd name="connsiteY6451" fmla="*/ 1739161 h 4860733"/>
              <a:gd name="connsiteX6452" fmla="*/ 4604905 w 4853691"/>
              <a:gd name="connsiteY6452" fmla="*/ 1732120 h 4860733"/>
              <a:gd name="connsiteX6453" fmla="*/ 4595517 w 4853691"/>
              <a:gd name="connsiteY6453" fmla="*/ 1727426 h 4860733"/>
              <a:gd name="connsiteX6454" fmla="*/ 4583782 w 4853691"/>
              <a:gd name="connsiteY6454" fmla="*/ 1720385 h 4860733"/>
              <a:gd name="connsiteX6455" fmla="*/ 4574393 w 4853691"/>
              <a:gd name="connsiteY6455" fmla="*/ 1715691 h 4860733"/>
              <a:gd name="connsiteX6456" fmla="*/ 4562658 w 4853691"/>
              <a:gd name="connsiteY6456" fmla="*/ 1710997 h 4860733"/>
              <a:gd name="connsiteX6457" fmla="*/ 4553270 w 4853691"/>
              <a:gd name="connsiteY6457" fmla="*/ 1708650 h 4860733"/>
              <a:gd name="connsiteX6458" fmla="*/ 4541535 w 4853691"/>
              <a:gd name="connsiteY6458" fmla="*/ 1703956 h 4860733"/>
              <a:gd name="connsiteX6459" fmla="*/ 4534494 w 4853691"/>
              <a:gd name="connsiteY6459" fmla="*/ 1701609 h 4860733"/>
              <a:gd name="connsiteX6460" fmla="*/ 4520412 w 4853691"/>
              <a:gd name="connsiteY6460" fmla="*/ 1699262 h 4860733"/>
              <a:gd name="connsiteX6461" fmla="*/ 4513371 w 4853691"/>
              <a:gd name="connsiteY6461" fmla="*/ 1696915 h 4860733"/>
              <a:gd name="connsiteX6462" fmla="*/ 4492247 w 4853691"/>
              <a:gd name="connsiteY6462" fmla="*/ 1694568 h 4860733"/>
              <a:gd name="connsiteX6463" fmla="*/ 4482859 w 4853691"/>
              <a:gd name="connsiteY6463" fmla="*/ 1694568 h 4860733"/>
              <a:gd name="connsiteX6464" fmla="*/ 4464082 w 4853691"/>
              <a:gd name="connsiteY6464" fmla="*/ 1678138 h 4860733"/>
              <a:gd name="connsiteX6465" fmla="*/ 4457041 w 4853691"/>
              <a:gd name="connsiteY6465" fmla="*/ 1680485 h 4860733"/>
              <a:gd name="connsiteX6466" fmla="*/ 4440612 w 4853691"/>
              <a:gd name="connsiteY6466" fmla="*/ 1633544 h 4860733"/>
              <a:gd name="connsiteX6467" fmla="*/ 4412447 w 4853691"/>
              <a:gd name="connsiteY6467" fmla="*/ 1556092 h 4860733"/>
              <a:gd name="connsiteX6468" fmla="*/ 4384283 w 4853691"/>
              <a:gd name="connsiteY6468" fmla="*/ 1478639 h 4860733"/>
              <a:gd name="connsiteX6469" fmla="*/ 4384283 w 4853691"/>
              <a:gd name="connsiteY6469" fmla="*/ 1476292 h 4860733"/>
              <a:gd name="connsiteX6470" fmla="*/ 4356118 w 4853691"/>
              <a:gd name="connsiteY6470" fmla="*/ 1401187 h 4860733"/>
              <a:gd name="connsiteX6471" fmla="*/ 4351424 w 4853691"/>
              <a:gd name="connsiteY6471" fmla="*/ 1389451 h 4860733"/>
              <a:gd name="connsiteX6472" fmla="*/ 4327954 w 4853691"/>
              <a:gd name="connsiteY6472" fmla="*/ 1323734 h 4860733"/>
              <a:gd name="connsiteX6473" fmla="*/ 4320913 w 4853691"/>
              <a:gd name="connsiteY6473" fmla="*/ 1307305 h 4860733"/>
              <a:gd name="connsiteX6474" fmla="*/ 4297442 w 4853691"/>
              <a:gd name="connsiteY6474" fmla="*/ 1246282 h 4860733"/>
              <a:gd name="connsiteX6475" fmla="*/ 4288054 w 4853691"/>
              <a:gd name="connsiteY6475" fmla="*/ 1225158 h 4860733"/>
              <a:gd name="connsiteX6476" fmla="*/ 4285707 w 4853691"/>
              <a:gd name="connsiteY6476" fmla="*/ 1220464 h 4860733"/>
              <a:gd name="connsiteX6477" fmla="*/ 4299789 w 4853691"/>
              <a:gd name="connsiteY6477" fmla="*/ 1229852 h 4860733"/>
              <a:gd name="connsiteX6478" fmla="*/ 4297442 w 4853691"/>
              <a:gd name="connsiteY6478" fmla="*/ 1239241 h 4860733"/>
              <a:gd name="connsiteX6479" fmla="*/ 4318566 w 4853691"/>
              <a:gd name="connsiteY6479" fmla="*/ 1260364 h 4860733"/>
              <a:gd name="connsiteX6480" fmla="*/ 4334995 w 4853691"/>
              <a:gd name="connsiteY6480" fmla="*/ 1253323 h 4860733"/>
              <a:gd name="connsiteX6481" fmla="*/ 4445306 w 4853691"/>
              <a:gd name="connsiteY6481" fmla="*/ 1342511 h 4860733"/>
              <a:gd name="connsiteX6482" fmla="*/ 4445306 w 4853691"/>
              <a:gd name="connsiteY6482" fmla="*/ 1344858 h 4860733"/>
              <a:gd name="connsiteX6483" fmla="*/ 4492247 w 4853691"/>
              <a:gd name="connsiteY6483" fmla="*/ 1431698 h 4860733"/>
              <a:gd name="connsiteX6484" fmla="*/ 4522759 w 4853691"/>
              <a:gd name="connsiteY6484" fmla="*/ 1490375 h 4860733"/>
              <a:gd name="connsiteX6485" fmla="*/ 4555617 w 4853691"/>
              <a:gd name="connsiteY6485" fmla="*/ 1556092 h 4860733"/>
              <a:gd name="connsiteX6486" fmla="*/ 4576741 w 4853691"/>
              <a:gd name="connsiteY6486" fmla="*/ 1603033 h 4860733"/>
              <a:gd name="connsiteX6487" fmla="*/ 4604905 w 4853691"/>
              <a:gd name="connsiteY6487" fmla="*/ 1666403 h 4860733"/>
              <a:gd name="connsiteX6488" fmla="*/ 4623682 w 4853691"/>
              <a:gd name="connsiteY6488" fmla="*/ 1713344 h 4860733"/>
              <a:gd name="connsiteX6489" fmla="*/ 4642458 w 4853691"/>
              <a:gd name="connsiteY6489" fmla="*/ 1760285 h 4860733"/>
              <a:gd name="connsiteX6490" fmla="*/ 4637764 w 4853691"/>
              <a:gd name="connsiteY6490" fmla="*/ 1764979 h 4860733"/>
              <a:gd name="connsiteX6491" fmla="*/ 4633070 w 4853691"/>
              <a:gd name="connsiteY6491" fmla="*/ 1760285 h 4860733"/>
              <a:gd name="connsiteX6492" fmla="*/ 4623682 w 4853691"/>
              <a:gd name="connsiteY6492" fmla="*/ 1746203 h 4860733"/>
              <a:gd name="connsiteX6493" fmla="*/ 4541535 w 4853691"/>
              <a:gd name="connsiteY6493" fmla="*/ 2027848 h 4860733"/>
              <a:gd name="connsiteX6494" fmla="*/ 4543882 w 4853691"/>
              <a:gd name="connsiteY6494" fmla="*/ 2039583 h 4860733"/>
              <a:gd name="connsiteX6495" fmla="*/ 4548576 w 4853691"/>
              <a:gd name="connsiteY6495" fmla="*/ 2056013 h 4860733"/>
              <a:gd name="connsiteX6496" fmla="*/ 4550923 w 4853691"/>
              <a:gd name="connsiteY6496" fmla="*/ 2060707 h 4860733"/>
              <a:gd name="connsiteX6497" fmla="*/ 4581435 w 4853691"/>
              <a:gd name="connsiteY6497" fmla="*/ 2163977 h 4860733"/>
              <a:gd name="connsiteX6498" fmla="*/ 4567353 w 4853691"/>
              <a:gd name="connsiteY6498" fmla="*/ 2182753 h 4860733"/>
              <a:gd name="connsiteX6499" fmla="*/ 4588476 w 4853691"/>
              <a:gd name="connsiteY6499" fmla="*/ 2203877 h 4860733"/>
              <a:gd name="connsiteX6500" fmla="*/ 4593170 w 4853691"/>
              <a:gd name="connsiteY6500" fmla="*/ 2203877 h 4860733"/>
              <a:gd name="connsiteX6501" fmla="*/ 4604905 w 4853691"/>
              <a:gd name="connsiteY6501" fmla="*/ 2241429 h 4860733"/>
              <a:gd name="connsiteX6502" fmla="*/ 4604905 w 4853691"/>
              <a:gd name="connsiteY6502" fmla="*/ 2243776 h 4860733"/>
              <a:gd name="connsiteX6503" fmla="*/ 4609599 w 4853691"/>
              <a:gd name="connsiteY6503" fmla="*/ 2260206 h 4860733"/>
              <a:gd name="connsiteX6504" fmla="*/ 4609599 w 4853691"/>
              <a:gd name="connsiteY6504" fmla="*/ 2262553 h 4860733"/>
              <a:gd name="connsiteX6505" fmla="*/ 4614294 w 4853691"/>
              <a:gd name="connsiteY6505" fmla="*/ 2276635 h 4860733"/>
              <a:gd name="connsiteX6506" fmla="*/ 4616640 w 4853691"/>
              <a:gd name="connsiteY6506" fmla="*/ 2281329 h 4860733"/>
              <a:gd name="connsiteX6507" fmla="*/ 4621334 w 4853691"/>
              <a:gd name="connsiteY6507" fmla="*/ 2295411 h 4860733"/>
              <a:gd name="connsiteX6508" fmla="*/ 4623682 w 4853691"/>
              <a:gd name="connsiteY6508" fmla="*/ 2300106 h 4860733"/>
              <a:gd name="connsiteX6509" fmla="*/ 4628376 w 4853691"/>
              <a:gd name="connsiteY6509" fmla="*/ 2314188 h 4860733"/>
              <a:gd name="connsiteX6510" fmla="*/ 4630723 w 4853691"/>
              <a:gd name="connsiteY6510" fmla="*/ 2321229 h 4860733"/>
              <a:gd name="connsiteX6511" fmla="*/ 4635417 w 4853691"/>
              <a:gd name="connsiteY6511" fmla="*/ 2332964 h 4860733"/>
              <a:gd name="connsiteX6512" fmla="*/ 4637764 w 4853691"/>
              <a:gd name="connsiteY6512" fmla="*/ 2340005 h 4860733"/>
              <a:gd name="connsiteX6513" fmla="*/ 4642458 w 4853691"/>
              <a:gd name="connsiteY6513" fmla="*/ 2351741 h 4860733"/>
              <a:gd name="connsiteX6514" fmla="*/ 4644805 w 4853691"/>
              <a:gd name="connsiteY6514" fmla="*/ 2358782 h 4860733"/>
              <a:gd name="connsiteX6515" fmla="*/ 4649499 w 4853691"/>
              <a:gd name="connsiteY6515" fmla="*/ 2368170 h 4860733"/>
              <a:gd name="connsiteX6516" fmla="*/ 4651846 w 4853691"/>
              <a:gd name="connsiteY6516" fmla="*/ 2375211 h 4860733"/>
              <a:gd name="connsiteX6517" fmla="*/ 4656540 w 4853691"/>
              <a:gd name="connsiteY6517" fmla="*/ 2384599 h 4860733"/>
              <a:gd name="connsiteX6518" fmla="*/ 4661234 w 4853691"/>
              <a:gd name="connsiteY6518" fmla="*/ 2391640 h 4860733"/>
              <a:gd name="connsiteX6519" fmla="*/ 4665929 w 4853691"/>
              <a:gd name="connsiteY6519" fmla="*/ 2401028 h 4860733"/>
              <a:gd name="connsiteX6520" fmla="*/ 4670623 w 4853691"/>
              <a:gd name="connsiteY6520" fmla="*/ 2408070 h 4860733"/>
              <a:gd name="connsiteX6521" fmla="*/ 4675317 w 4853691"/>
              <a:gd name="connsiteY6521" fmla="*/ 2415111 h 4860733"/>
              <a:gd name="connsiteX6522" fmla="*/ 4680011 w 4853691"/>
              <a:gd name="connsiteY6522" fmla="*/ 2422152 h 4860733"/>
              <a:gd name="connsiteX6523" fmla="*/ 4684705 w 4853691"/>
              <a:gd name="connsiteY6523" fmla="*/ 2429193 h 4860733"/>
              <a:gd name="connsiteX6524" fmla="*/ 4689399 w 4853691"/>
              <a:gd name="connsiteY6524" fmla="*/ 2436234 h 4860733"/>
              <a:gd name="connsiteX6525" fmla="*/ 4694093 w 4853691"/>
              <a:gd name="connsiteY6525" fmla="*/ 2440928 h 4860733"/>
              <a:gd name="connsiteX6526" fmla="*/ 4698787 w 4853691"/>
              <a:gd name="connsiteY6526" fmla="*/ 2445622 h 4860733"/>
              <a:gd name="connsiteX6527" fmla="*/ 4691746 w 4853691"/>
              <a:gd name="connsiteY6527" fmla="*/ 2455011 h 4860733"/>
              <a:gd name="connsiteX6528" fmla="*/ 4689399 w 4853691"/>
              <a:gd name="connsiteY6528" fmla="*/ 2455011 h 4860733"/>
              <a:gd name="connsiteX6529" fmla="*/ 4684705 w 4853691"/>
              <a:gd name="connsiteY6529" fmla="*/ 2452664 h 4860733"/>
              <a:gd name="connsiteX6530" fmla="*/ 4677664 w 4853691"/>
              <a:gd name="connsiteY6530" fmla="*/ 2450317 h 4860733"/>
              <a:gd name="connsiteX6531" fmla="*/ 4672970 w 4853691"/>
              <a:gd name="connsiteY6531" fmla="*/ 2447969 h 4860733"/>
              <a:gd name="connsiteX6532" fmla="*/ 4665929 w 4853691"/>
              <a:gd name="connsiteY6532" fmla="*/ 2445622 h 4860733"/>
              <a:gd name="connsiteX6533" fmla="*/ 4661234 w 4853691"/>
              <a:gd name="connsiteY6533" fmla="*/ 2443275 h 4860733"/>
              <a:gd name="connsiteX6534" fmla="*/ 4654193 w 4853691"/>
              <a:gd name="connsiteY6534" fmla="*/ 2438581 h 4860733"/>
              <a:gd name="connsiteX6535" fmla="*/ 4649499 w 4853691"/>
              <a:gd name="connsiteY6535" fmla="*/ 2436234 h 4860733"/>
              <a:gd name="connsiteX6536" fmla="*/ 4640111 w 4853691"/>
              <a:gd name="connsiteY6536" fmla="*/ 2431540 h 4860733"/>
              <a:gd name="connsiteX6537" fmla="*/ 4635417 w 4853691"/>
              <a:gd name="connsiteY6537" fmla="*/ 2429193 h 4860733"/>
              <a:gd name="connsiteX6538" fmla="*/ 4626029 w 4853691"/>
              <a:gd name="connsiteY6538" fmla="*/ 2424499 h 4860733"/>
              <a:gd name="connsiteX6539" fmla="*/ 4618988 w 4853691"/>
              <a:gd name="connsiteY6539" fmla="*/ 2419805 h 4860733"/>
              <a:gd name="connsiteX6540" fmla="*/ 4609599 w 4853691"/>
              <a:gd name="connsiteY6540" fmla="*/ 2415111 h 4860733"/>
              <a:gd name="connsiteX6541" fmla="*/ 4602558 w 4853691"/>
              <a:gd name="connsiteY6541" fmla="*/ 2410417 h 4860733"/>
              <a:gd name="connsiteX6542" fmla="*/ 4593170 w 4853691"/>
              <a:gd name="connsiteY6542" fmla="*/ 2403376 h 4860733"/>
              <a:gd name="connsiteX6543" fmla="*/ 4586129 w 4853691"/>
              <a:gd name="connsiteY6543" fmla="*/ 2398681 h 4860733"/>
              <a:gd name="connsiteX6544" fmla="*/ 4576741 w 4853691"/>
              <a:gd name="connsiteY6544" fmla="*/ 2391640 h 4860733"/>
              <a:gd name="connsiteX6545" fmla="*/ 4569699 w 4853691"/>
              <a:gd name="connsiteY6545" fmla="*/ 2386946 h 4860733"/>
              <a:gd name="connsiteX6546" fmla="*/ 4560311 w 4853691"/>
              <a:gd name="connsiteY6546" fmla="*/ 2379905 h 4860733"/>
              <a:gd name="connsiteX6547" fmla="*/ 4553270 w 4853691"/>
              <a:gd name="connsiteY6547" fmla="*/ 2372864 h 4860733"/>
              <a:gd name="connsiteX6548" fmla="*/ 4543882 w 4853691"/>
              <a:gd name="connsiteY6548" fmla="*/ 2365823 h 4860733"/>
              <a:gd name="connsiteX6549" fmla="*/ 4536841 w 4853691"/>
              <a:gd name="connsiteY6549" fmla="*/ 2358782 h 4860733"/>
              <a:gd name="connsiteX6550" fmla="*/ 4527453 w 4853691"/>
              <a:gd name="connsiteY6550" fmla="*/ 2349394 h 4860733"/>
              <a:gd name="connsiteX6551" fmla="*/ 4520412 w 4853691"/>
              <a:gd name="connsiteY6551" fmla="*/ 2342352 h 4860733"/>
              <a:gd name="connsiteX6552" fmla="*/ 4511023 w 4853691"/>
              <a:gd name="connsiteY6552" fmla="*/ 2332964 h 4860733"/>
              <a:gd name="connsiteX6553" fmla="*/ 4503982 w 4853691"/>
              <a:gd name="connsiteY6553" fmla="*/ 2325923 h 4860733"/>
              <a:gd name="connsiteX6554" fmla="*/ 4492247 w 4853691"/>
              <a:gd name="connsiteY6554" fmla="*/ 2314188 h 4860733"/>
              <a:gd name="connsiteX6555" fmla="*/ 4485206 w 4853691"/>
              <a:gd name="connsiteY6555" fmla="*/ 2307147 h 4860733"/>
              <a:gd name="connsiteX6556" fmla="*/ 4480512 w 4853691"/>
              <a:gd name="connsiteY6556" fmla="*/ 2302453 h 4860733"/>
              <a:gd name="connsiteX6557" fmla="*/ 4485206 w 4853691"/>
              <a:gd name="connsiteY6557" fmla="*/ 2288370 h 4860733"/>
              <a:gd name="connsiteX6558" fmla="*/ 4464082 w 4853691"/>
              <a:gd name="connsiteY6558" fmla="*/ 2267247 h 4860733"/>
              <a:gd name="connsiteX6559" fmla="*/ 4450000 w 4853691"/>
              <a:gd name="connsiteY6559" fmla="*/ 2271941 h 4860733"/>
              <a:gd name="connsiteX6560" fmla="*/ 4438265 w 4853691"/>
              <a:gd name="connsiteY6560" fmla="*/ 2257859 h 4860733"/>
              <a:gd name="connsiteX6561" fmla="*/ 4428877 w 4853691"/>
              <a:gd name="connsiteY6561" fmla="*/ 2248470 h 4860733"/>
              <a:gd name="connsiteX6562" fmla="*/ 4426530 w 4853691"/>
              <a:gd name="connsiteY6562" fmla="*/ 2246123 h 4860733"/>
              <a:gd name="connsiteX6563" fmla="*/ 4410100 w 4853691"/>
              <a:gd name="connsiteY6563" fmla="*/ 2229694 h 4860733"/>
              <a:gd name="connsiteX6564" fmla="*/ 4405406 w 4853691"/>
              <a:gd name="connsiteY6564" fmla="*/ 2222653 h 4860733"/>
              <a:gd name="connsiteX6565" fmla="*/ 4393671 w 4853691"/>
              <a:gd name="connsiteY6565" fmla="*/ 2208571 h 4860733"/>
              <a:gd name="connsiteX6566" fmla="*/ 4388977 w 4853691"/>
              <a:gd name="connsiteY6566" fmla="*/ 2203877 h 4860733"/>
              <a:gd name="connsiteX6567" fmla="*/ 4334995 w 4853691"/>
              <a:gd name="connsiteY6567" fmla="*/ 2142853 h 4860733"/>
              <a:gd name="connsiteX6568" fmla="*/ 4334995 w 4853691"/>
              <a:gd name="connsiteY6568" fmla="*/ 2142853 h 4860733"/>
              <a:gd name="connsiteX6569" fmla="*/ 4250501 w 4853691"/>
              <a:gd name="connsiteY6569" fmla="*/ 2041930 h 4860733"/>
              <a:gd name="connsiteX6570" fmla="*/ 4248154 w 4853691"/>
              <a:gd name="connsiteY6570" fmla="*/ 2039583 h 4860733"/>
              <a:gd name="connsiteX6571" fmla="*/ 4203560 w 4853691"/>
              <a:gd name="connsiteY6571" fmla="*/ 1983254 h 4860733"/>
              <a:gd name="connsiteX6572" fmla="*/ 4189478 w 4853691"/>
              <a:gd name="connsiteY6572" fmla="*/ 1964478 h 4860733"/>
              <a:gd name="connsiteX6573" fmla="*/ 4180090 w 4853691"/>
              <a:gd name="connsiteY6573" fmla="*/ 1950396 h 4860733"/>
              <a:gd name="connsiteX6574" fmla="*/ 4161313 w 4853691"/>
              <a:gd name="connsiteY6574" fmla="*/ 1926925 h 4860733"/>
              <a:gd name="connsiteX6575" fmla="*/ 4154272 w 4853691"/>
              <a:gd name="connsiteY6575" fmla="*/ 1917537 h 4860733"/>
              <a:gd name="connsiteX6576" fmla="*/ 4140190 w 4853691"/>
              <a:gd name="connsiteY6576" fmla="*/ 1898761 h 4860733"/>
              <a:gd name="connsiteX6577" fmla="*/ 4147231 w 4853691"/>
              <a:gd name="connsiteY6577" fmla="*/ 1882331 h 4860733"/>
              <a:gd name="connsiteX6578" fmla="*/ 4142537 w 4853691"/>
              <a:gd name="connsiteY6578" fmla="*/ 1868249 h 4860733"/>
              <a:gd name="connsiteX6579" fmla="*/ 4173049 w 4853691"/>
              <a:gd name="connsiteY6579" fmla="*/ 1840084 h 4860733"/>
              <a:gd name="connsiteX6580" fmla="*/ 4177743 w 4853691"/>
              <a:gd name="connsiteY6580" fmla="*/ 1835390 h 4860733"/>
              <a:gd name="connsiteX6581" fmla="*/ 4194172 w 4853691"/>
              <a:gd name="connsiteY6581" fmla="*/ 1818961 h 4860733"/>
              <a:gd name="connsiteX6582" fmla="*/ 4201213 w 4853691"/>
              <a:gd name="connsiteY6582" fmla="*/ 1811920 h 4860733"/>
              <a:gd name="connsiteX6583" fmla="*/ 4215296 w 4853691"/>
              <a:gd name="connsiteY6583" fmla="*/ 1800185 h 4860733"/>
              <a:gd name="connsiteX6584" fmla="*/ 4224684 w 4853691"/>
              <a:gd name="connsiteY6584" fmla="*/ 1793144 h 4860733"/>
              <a:gd name="connsiteX6585" fmla="*/ 4238766 w 4853691"/>
              <a:gd name="connsiteY6585" fmla="*/ 1783755 h 4860733"/>
              <a:gd name="connsiteX6586" fmla="*/ 4248154 w 4853691"/>
              <a:gd name="connsiteY6586" fmla="*/ 1776714 h 4860733"/>
              <a:gd name="connsiteX6587" fmla="*/ 4259889 w 4853691"/>
              <a:gd name="connsiteY6587" fmla="*/ 1767326 h 4860733"/>
              <a:gd name="connsiteX6588" fmla="*/ 4269277 w 4853691"/>
              <a:gd name="connsiteY6588" fmla="*/ 1760285 h 4860733"/>
              <a:gd name="connsiteX6589" fmla="*/ 4281013 w 4853691"/>
              <a:gd name="connsiteY6589" fmla="*/ 1753244 h 4860733"/>
              <a:gd name="connsiteX6590" fmla="*/ 4290401 w 4853691"/>
              <a:gd name="connsiteY6590" fmla="*/ 1746203 h 4860733"/>
              <a:gd name="connsiteX6591" fmla="*/ 4302136 w 4853691"/>
              <a:gd name="connsiteY6591" fmla="*/ 1739161 h 4860733"/>
              <a:gd name="connsiteX6592" fmla="*/ 4311524 w 4853691"/>
              <a:gd name="connsiteY6592" fmla="*/ 1734467 h 4860733"/>
              <a:gd name="connsiteX6593" fmla="*/ 4323260 w 4853691"/>
              <a:gd name="connsiteY6593" fmla="*/ 1729773 h 4860733"/>
              <a:gd name="connsiteX6594" fmla="*/ 4332648 w 4853691"/>
              <a:gd name="connsiteY6594" fmla="*/ 1725079 h 4860733"/>
              <a:gd name="connsiteX6595" fmla="*/ 4344383 w 4853691"/>
              <a:gd name="connsiteY6595" fmla="*/ 1720385 h 4860733"/>
              <a:gd name="connsiteX6596" fmla="*/ 4353771 w 4853691"/>
              <a:gd name="connsiteY6596" fmla="*/ 1715691 h 4860733"/>
              <a:gd name="connsiteX6597" fmla="*/ 4363159 w 4853691"/>
              <a:gd name="connsiteY6597" fmla="*/ 1710997 h 4860733"/>
              <a:gd name="connsiteX6598" fmla="*/ 4372548 w 4853691"/>
              <a:gd name="connsiteY6598" fmla="*/ 1708650 h 4860733"/>
              <a:gd name="connsiteX6599" fmla="*/ 4381936 w 4853691"/>
              <a:gd name="connsiteY6599" fmla="*/ 1706303 h 4860733"/>
              <a:gd name="connsiteX6600" fmla="*/ 4391324 w 4853691"/>
              <a:gd name="connsiteY6600" fmla="*/ 1703956 h 4860733"/>
              <a:gd name="connsiteX6601" fmla="*/ 4400712 w 4853691"/>
              <a:gd name="connsiteY6601" fmla="*/ 1701609 h 4860733"/>
              <a:gd name="connsiteX6602" fmla="*/ 4410100 w 4853691"/>
              <a:gd name="connsiteY6602" fmla="*/ 1699262 h 4860733"/>
              <a:gd name="connsiteX6603" fmla="*/ 4419489 w 4853691"/>
              <a:gd name="connsiteY6603" fmla="*/ 1696915 h 4860733"/>
              <a:gd name="connsiteX6604" fmla="*/ 4428877 w 4853691"/>
              <a:gd name="connsiteY6604" fmla="*/ 1694568 h 4860733"/>
              <a:gd name="connsiteX6605" fmla="*/ 4438265 w 4853691"/>
              <a:gd name="connsiteY6605" fmla="*/ 1694568 h 4860733"/>
              <a:gd name="connsiteX6606" fmla="*/ 4440612 w 4853691"/>
              <a:gd name="connsiteY6606" fmla="*/ 1694568 h 4860733"/>
              <a:gd name="connsiteX6607" fmla="*/ 4461736 w 4853691"/>
              <a:gd name="connsiteY6607" fmla="*/ 1713344 h 4860733"/>
              <a:gd name="connsiteX6608" fmla="*/ 4464082 w 4853691"/>
              <a:gd name="connsiteY6608" fmla="*/ 1713344 h 4860733"/>
              <a:gd name="connsiteX6609" fmla="*/ 4536841 w 4853691"/>
              <a:gd name="connsiteY6609" fmla="*/ 2011419 h 4860733"/>
              <a:gd name="connsiteX6610" fmla="*/ 4541535 w 4853691"/>
              <a:gd name="connsiteY6610" fmla="*/ 2027848 h 4860733"/>
              <a:gd name="connsiteX6611" fmla="*/ 4731646 w 4853691"/>
              <a:gd name="connsiteY6611" fmla="*/ 2476134 h 4860733"/>
              <a:gd name="connsiteX6612" fmla="*/ 4755116 w 4853691"/>
              <a:gd name="connsiteY6612" fmla="*/ 2471440 h 4860733"/>
              <a:gd name="connsiteX6613" fmla="*/ 4762157 w 4853691"/>
              <a:gd name="connsiteY6613" fmla="*/ 2469093 h 4860733"/>
              <a:gd name="connsiteX6614" fmla="*/ 4776240 w 4853691"/>
              <a:gd name="connsiteY6614" fmla="*/ 2464399 h 4860733"/>
              <a:gd name="connsiteX6615" fmla="*/ 4778587 w 4853691"/>
              <a:gd name="connsiteY6615" fmla="*/ 2462052 h 4860733"/>
              <a:gd name="connsiteX6616" fmla="*/ 4780934 w 4853691"/>
              <a:gd name="connsiteY6616" fmla="*/ 2466746 h 4860733"/>
              <a:gd name="connsiteX6617" fmla="*/ 4776240 w 4853691"/>
              <a:gd name="connsiteY6617" fmla="*/ 2480828 h 4860733"/>
              <a:gd name="connsiteX6618" fmla="*/ 4778587 w 4853691"/>
              <a:gd name="connsiteY6618" fmla="*/ 2490216 h 4860733"/>
              <a:gd name="connsiteX6619" fmla="*/ 4776240 w 4853691"/>
              <a:gd name="connsiteY6619" fmla="*/ 2497258 h 4860733"/>
              <a:gd name="connsiteX6620" fmla="*/ 4776240 w 4853691"/>
              <a:gd name="connsiteY6620" fmla="*/ 2501952 h 4860733"/>
              <a:gd name="connsiteX6621" fmla="*/ 4776240 w 4853691"/>
              <a:gd name="connsiteY6621" fmla="*/ 2504299 h 4860733"/>
              <a:gd name="connsiteX6622" fmla="*/ 4771546 w 4853691"/>
              <a:gd name="connsiteY6622" fmla="*/ 2504299 h 4860733"/>
              <a:gd name="connsiteX6623" fmla="*/ 4752769 w 4853691"/>
              <a:gd name="connsiteY6623" fmla="*/ 2523075 h 4860733"/>
              <a:gd name="connsiteX6624" fmla="*/ 4752769 w 4853691"/>
              <a:gd name="connsiteY6624" fmla="*/ 2523075 h 4860733"/>
              <a:gd name="connsiteX6625" fmla="*/ 4750422 w 4853691"/>
              <a:gd name="connsiteY6625" fmla="*/ 2520728 h 4860733"/>
              <a:gd name="connsiteX6626" fmla="*/ 4745728 w 4853691"/>
              <a:gd name="connsiteY6626" fmla="*/ 2518381 h 4860733"/>
              <a:gd name="connsiteX6627" fmla="*/ 4743381 w 4853691"/>
              <a:gd name="connsiteY6627" fmla="*/ 2516034 h 4860733"/>
              <a:gd name="connsiteX6628" fmla="*/ 4738687 w 4853691"/>
              <a:gd name="connsiteY6628" fmla="*/ 2513687 h 4860733"/>
              <a:gd name="connsiteX6629" fmla="*/ 4736340 w 4853691"/>
              <a:gd name="connsiteY6629" fmla="*/ 2511340 h 4860733"/>
              <a:gd name="connsiteX6630" fmla="*/ 4731646 w 4853691"/>
              <a:gd name="connsiteY6630" fmla="*/ 2508993 h 4860733"/>
              <a:gd name="connsiteX6631" fmla="*/ 4729299 w 4853691"/>
              <a:gd name="connsiteY6631" fmla="*/ 2506646 h 4860733"/>
              <a:gd name="connsiteX6632" fmla="*/ 4724605 w 4853691"/>
              <a:gd name="connsiteY6632" fmla="*/ 2501952 h 4860733"/>
              <a:gd name="connsiteX6633" fmla="*/ 4722257 w 4853691"/>
              <a:gd name="connsiteY6633" fmla="*/ 2499605 h 4860733"/>
              <a:gd name="connsiteX6634" fmla="*/ 4729299 w 4853691"/>
              <a:gd name="connsiteY6634" fmla="*/ 2483175 h 4860733"/>
              <a:gd name="connsiteX6635" fmla="*/ 4729299 w 4853691"/>
              <a:gd name="connsiteY6635" fmla="*/ 2483175 h 4860733"/>
              <a:gd name="connsiteX6636" fmla="*/ 4731646 w 4853691"/>
              <a:gd name="connsiteY6636" fmla="*/ 2483175 h 4860733"/>
              <a:gd name="connsiteX6637" fmla="*/ 4731646 w 4853691"/>
              <a:gd name="connsiteY6637" fmla="*/ 2476134 h 4860733"/>
              <a:gd name="connsiteX6638" fmla="*/ 4731646 w 4853691"/>
              <a:gd name="connsiteY6638" fmla="*/ 2476134 h 4860733"/>
              <a:gd name="connsiteX6639" fmla="*/ 4816139 w 4853691"/>
              <a:gd name="connsiteY6639" fmla="*/ 2494910 h 4860733"/>
              <a:gd name="connsiteX6640" fmla="*/ 4816139 w 4853691"/>
              <a:gd name="connsiteY6640" fmla="*/ 2520728 h 4860733"/>
              <a:gd name="connsiteX6641" fmla="*/ 4813793 w 4853691"/>
              <a:gd name="connsiteY6641" fmla="*/ 2520728 h 4860733"/>
              <a:gd name="connsiteX6642" fmla="*/ 4816139 w 4853691"/>
              <a:gd name="connsiteY6642" fmla="*/ 2478481 h 4860733"/>
              <a:gd name="connsiteX6643" fmla="*/ 4816139 w 4853691"/>
              <a:gd name="connsiteY6643" fmla="*/ 2476134 h 4860733"/>
              <a:gd name="connsiteX6644" fmla="*/ 4816139 w 4853691"/>
              <a:gd name="connsiteY6644" fmla="*/ 2473787 h 4860733"/>
              <a:gd name="connsiteX6645" fmla="*/ 4816139 w 4853691"/>
              <a:gd name="connsiteY6645" fmla="*/ 2466746 h 4860733"/>
              <a:gd name="connsiteX6646" fmla="*/ 4816139 w 4853691"/>
              <a:gd name="connsiteY6646" fmla="*/ 2466746 h 4860733"/>
              <a:gd name="connsiteX6647" fmla="*/ 4816139 w 4853691"/>
              <a:gd name="connsiteY6647" fmla="*/ 2473787 h 4860733"/>
              <a:gd name="connsiteX6648" fmla="*/ 4816139 w 4853691"/>
              <a:gd name="connsiteY6648" fmla="*/ 2494910 h 4860733"/>
              <a:gd name="connsiteX6649" fmla="*/ 4785628 w 4853691"/>
              <a:gd name="connsiteY6649" fmla="*/ 2722574 h 4860733"/>
              <a:gd name="connsiteX6650" fmla="*/ 4783281 w 4853691"/>
              <a:gd name="connsiteY6650" fmla="*/ 2736656 h 4860733"/>
              <a:gd name="connsiteX6651" fmla="*/ 4776240 w 4853691"/>
              <a:gd name="connsiteY6651" fmla="*/ 2774209 h 4860733"/>
              <a:gd name="connsiteX6652" fmla="*/ 4771546 w 4853691"/>
              <a:gd name="connsiteY6652" fmla="*/ 2790638 h 4860733"/>
              <a:gd name="connsiteX6653" fmla="*/ 4759810 w 4853691"/>
              <a:gd name="connsiteY6653" fmla="*/ 2837579 h 4860733"/>
              <a:gd name="connsiteX6654" fmla="*/ 4759810 w 4853691"/>
              <a:gd name="connsiteY6654" fmla="*/ 2839926 h 4860733"/>
              <a:gd name="connsiteX6655" fmla="*/ 4745728 w 4853691"/>
              <a:gd name="connsiteY6655" fmla="*/ 2886867 h 4860733"/>
              <a:gd name="connsiteX6656" fmla="*/ 4741034 w 4853691"/>
              <a:gd name="connsiteY6656" fmla="*/ 2900949 h 4860733"/>
              <a:gd name="connsiteX6657" fmla="*/ 4729299 w 4853691"/>
              <a:gd name="connsiteY6657" fmla="*/ 2933808 h 4860733"/>
              <a:gd name="connsiteX6658" fmla="*/ 4724605 w 4853691"/>
              <a:gd name="connsiteY6658" fmla="*/ 2947890 h 4860733"/>
              <a:gd name="connsiteX6659" fmla="*/ 4715216 w 4853691"/>
              <a:gd name="connsiteY6659" fmla="*/ 2971361 h 4860733"/>
              <a:gd name="connsiteX6660" fmla="*/ 4705828 w 4853691"/>
              <a:gd name="connsiteY6660" fmla="*/ 2959626 h 4860733"/>
              <a:gd name="connsiteX6661" fmla="*/ 4719911 w 4853691"/>
              <a:gd name="connsiteY6661" fmla="*/ 2929114 h 4860733"/>
              <a:gd name="connsiteX6662" fmla="*/ 4724605 w 4853691"/>
              <a:gd name="connsiteY6662" fmla="*/ 2917379 h 4860733"/>
              <a:gd name="connsiteX6663" fmla="*/ 4745728 w 4853691"/>
              <a:gd name="connsiteY6663" fmla="*/ 2865744 h 4860733"/>
              <a:gd name="connsiteX6664" fmla="*/ 4748075 w 4853691"/>
              <a:gd name="connsiteY6664" fmla="*/ 2856356 h 4860733"/>
              <a:gd name="connsiteX6665" fmla="*/ 4764504 w 4853691"/>
              <a:gd name="connsiteY6665" fmla="*/ 2807068 h 4860733"/>
              <a:gd name="connsiteX6666" fmla="*/ 4766852 w 4853691"/>
              <a:gd name="connsiteY6666" fmla="*/ 2797679 h 4860733"/>
              <a:gd name="connsiteX6667" fmla="*/ 4780934 w 4853691"/>
              <a:gd name="connsiteY6667" fmla="*/ 2741350 h 4860733"/>
              <a:gd name="connsiteX6668" fmla="*/ 4783281 w 4853691"/>
              <a:gd name="connsiteY6668" fmla="*/ 2727268 h 4860733"/>
              <a:gd name="connsiteX6669" fmla="*/ 4795016 w 4853691"/>
              <a:gd name="connsiteY6669" fmla="*/ 2668592 h 4860733"/>
              <a:gd name="connsiteX6670" fmla="*/ 4795016 w 4853691"/>
              <a:gd name="connsiteY6670" fmla="*/ 2668592 h 4860733"/>
              <a:gd name="connsiteX6671" fmla="*/ 4785628 w 4853691"/>
              <a:gd name="connsiteY6671" fmla="*/ 2722574 h 4860733"/>
              <a:gd name="connsiteX6672" fmla="*/ 4682358 w 4853691"/>
              <a:gd name="connsiteY6672" fmla="*/ 3037078 h 4860733"/>
              <a:gd name="connsiteX6673" fmla="*/ 4675317 w 4853691"/>
              <a:gd name="connsiteY6673" fmla="*/ 3048813 h 4860733"/>
              <a:gd name="connsiteX6674" fmla="*/ 4658887 w 4853691"/>
              <a:gd name="connsiteY6674" fmla="*/ 3079325 h 4860733"/>
              <a:gd name="connsiteX6675" fmla="*/ 4656540 w 4853691"/>
              <a:gd name="connsiteY6675" fmla="*/ 3079325 h 4860733"/>
              <a:gd name="connsiteX6676" fmla="*/ 4665929 w 4853691"/>
              <a:gd name="connsiteY6676" fmla="*/ 3055855 h 4860733"/>
              <a:gd name="connsiteX6677" fmla="*/ 4672970 w 4853691"/>
              <a:gd name="connsiteY6677" fmla="*/ 3037078 h 4860733"/>
              <a:gd name="connsiteX6678" fmla="*/ 4687052 w 4853691"/>
              <a:gd name="connsiteY6678" fmla="*/ 2999525 h 4860733"/>
              <a:gd name="connsiteX6679" fmla="*/ 4691746 w 4853691"/>
              <a:gd name="connsiteY6679" fmla="*/ 2999525 h 4860733"/>
              <a:gd name="connsiteX6680" fmla="*/ 4701134 w 4853691"/>
              <a:gd name="connsiteY6680" fmla="*/ 2997178 h 4860733"/>
              <a:gd name="connsiteX6681" fmla="*/ 4701134 w 4853691"/>
              <a:gd name="connsiteY6681" fmla="*/ 2997178 h 4860733"/>
              <a:gd name="connsiteX6682" fmla="*/ 4682358 w 4853691"/>
              <a:gd name="connsiteY6682" fmla="*/ 3037078 h 4860733"/>
              <a:gd name="connsiteX6683" fmla="*/ 4651846 w 4853691"/>
              <a:gd name="connsiteY6683" fmla="*/ 3145042 h 4860733"/>
              <a:gd name="connsiteX6684" fmla="*/ 4651846 w 4853691"/>
              <a:gd name="connsiteY6684" fmla="*/ 3163819 h 4860733"/>
              <a:gd name="connsiteX6685" fmla="*/ 4651846 w 4853691"/>
              <a:gd name="connsiteY6685" fmla="*/ 3177901 h 4860733"/>
              <a:gd name="connsiteX6686" fmla="*/ 4651846 w 4853691"/>
              <a:gd name="connsiteY6686" fmla="*/ 3194330 h 4860733"/>
              <a:gd name="connsiteX6687" fmla="*/ 4654193 w 4853691"/>
              <a:gd name="connsiteY6687" fmla="*/ 3210759 h 4860733"/>
              <a:gd name="connsiteX6688" fmla="*/ 4654193 w 4853691"/>
              <a:gd name="connsiteY6688" fmla="*/ 3224842 h 4860733"/>
              <a:gd name="connsiteX6689" fmla="*/ 4656540 w 4853691"/>
              <a:gd name="connsiteY6689" fmla="*/ 3241271 h 4860733"/>
              <a:gd name="connsiteX6690" fmla="*/ 4658887 w 4853691"/>
              <a:gd name="connsiteY6690" fmla="*/ 3250659 h 4860733"/>
              <a:gd name="connsiteX6691" fmla="*/ 4661234 w 4853691"/>
              <a:gd name="connsiteY6691" fmla="*/ 3269436 h 4860733"/>
              <a:gd name="connsiteX6692" fmla="*/ 4661234 w 4853691"/>
              <a:gd name="connsiteY6692" fmla="*/ 3274130 h 4860733"/>
              <a:gd name="connsiteX6693" fmla="*/ 4665929 w 4853691"/>
              <a:gd name="connsiteY6693" fmla="*/ 3295253 h 4860733"/>
              <a:gd name="connsiteX6694" fmla="*/ 4651846 w 4853691"/>
              <a:gd name="connsiteY6694" fmla="*/ 3314030 h 4860733"/>
              <a:gd name="connsiteX6695" fmla="*/ 4658887 w 4853691"/>
              <a:gd name="connsiteY6695" fmla="*/ 3328112 h 4860733"/>
              <a:gd name="connsiteX6696" fmla="*/ 4503982 w 4853691"/>
              <a:gd name="connsiteY6696" fmla="*/ 3551081 h 4860733"/>
              <a:gd name="connsiteX6697" fmla="*/ 4492247 w 4853691"/>
              <a:gd name="connsiteY6697" fmla="*/ 3546387 h 4860733"/>
              <a:gd name="connsiteX6698" fmla="*/ 4471124 w 4853691"/>
              <a:gd name="connsiteY6698" fmla="*/ 3567510 h 4860733"/>
              <a:gd name="connsiteX6699" fmla="*/ 4478165 w 4853691"/>
              <a:gd name="connsiteY6699" fmla="*/ 3581593 h 4860733"/>
              <a:gd name="connsiteX6700" fmla="*/ 4414795 w 4853691"/>
              <a:gd name="connsiteY6700" fmla="*/ 3647310 h 4860733"/>
              <a:gd name="connsiteX6701" fmla="*/ 4426530 w 4853691"/>
              <a:gd name="connsiteY6701" fmla="*/ 3623840 h 4860733"/>
              <a:gd name="connsiteX6702" fmla="*/ 4440612 w 4853691"/>
              <a:gd name="connsiteY6702" fmla="*/ 3598022 h 4860733"/>
              <a:gd name="connsiteX6703" fmla="*/ 4454694 w 4853691"/>
              <a:gd name="connsiteY6703" fmla="*/ 3569858 h 4860733"/>
              <a:gd name="connsiteX6704" fmla="*/ 4468776 w 4853691"/>
              <a:gd name="connsiteY6704" fmla="*/ 3539346 h 4860733"/>
              <a:gd name="connsiteX6705" fmla="*/ 4480512 w 4853691"/>
              <a:gd name="connsiteY6705" fmla="*/ 3513529 h 4860733"/>
              <a:gd name="connsiteX6706" fmla="*/ 4499288 w 4853691"/>
              <a:gd name="connsiteY6706" fmla="*/ 3471282 h 4860733"/>
              <a:gd name="connsiteX6707" fmla="*/ 4506329 w 4853691"/>
              <a:gd name="connsiteY6707" fmla="*/ 3457199 h 4860733"/>
              <a:gd name="connsiteX6708" fmla="*/ 4532147 w 4853691"/>
              <a:gd name="connsiteY6708" fmla="*/ 3398523 h 4860733"/>
              <a:gd name="connsiteX6709" fmla="*/ 4536841 w 4853691"/>
              <a:gd name="connsiteY6709" fmla="*/ 3389135 h 4860733"/>
              <a:gd name="connsiteX6710" fmla="*/ 4557964 w 4853691"/>
              <a:gd name="connsiteY6710" fmla="*/ 3339847 h 4860733"/>
              <a:gd name="connsiteX6711" fmla="*/ 4565005 w 4853691"/>
              <a:gd name="connsiteY6711" fmla="*/ 3323418 h 4860733"/>
              <a:gd name="connsiteX6712" fmla="*/ 4581435 w 4853691"/>
              <a:gd name="connsiteY6712" fmla="*/ 3278824 h 4860733"/>
              <a:gd name="connsiteX6713" fmla="*/ 4588476 w 4853691"/>
              <a:gd name="connsiteY6713" fmla="*/ 3260048 h 4860733"/>
              <a:gd name="connsiteX6714" fmla="*/ 4604905 w 4853691"/>
              <a:gd name="connsiteY6714" fmla="*/ 3217801 h 4860733"/>
              <a:gd name="connsiteX6715" fmla="*/ 4611946 w 4853691"/>
              <a:gd name="connsiteY6715" fmla="*/ 3196677 h 4860733"/>
              <a:gd name="connsiteX6716" fmla="*/ 4626029 w 4853691"/>
              <a:gd name="connsiteY6716" fmla="*/ 3156777 h 4860733"/>
              <a:gd name="connsiteX6717" fmla="*/ 4633070 w 4853691"/>
              <a:gd name="connsiteY6717" fmla="*/ 3133307 h 4860733"/>
              <a:gd name="connsiteX6718" fmla="*/ 4640111 w 4853691"/>
              <a:gd name="connsiteY6718" fmla="*/ 3109836 h 4860733"/>
              <a:gd name="connsiteX6719" fmla="*/ 4644805 w 4853691"/>
              <a:gd name="connsiteY6719" fmla="*/ 3109836 h 4860733"/>
              <a:gd name="connsiteX6720" fmla="*/ 4644805 w 4853691"/>
              <a:gd name="connsiteY6720" fmla="*/ 3126266 h 4860733"/>
              <a:gd name="connsiteX6721" fmla="*/ 4651846 w 4853691"/>
              <a:gd name="connsiteY6721" fmla="*/ 3145042 h 4860733"/>
              <a:gd name="connsiteX6722" fmla="*/ 4694093 w 4853691"/>
              <a:gd name="connsiteY6722" fmla="*/ 3290559 h 4860733"/>
              <a:gd name="connsiteX6723" fmla="*/ 4701134 w 4853691"/>
              <a:gd name="connsiteY6723" fmla="*/ 3274130 h 4860733"/>
              <a:gd name="connsiteX6724" fmla="*/ 4691746 w 4853691"/>
              <a:gd name="connsiteY6724" fmla="*/ 3304641 h 4860733"/>
              <a:gd name="connsiteX6725" fmla="*/ 4689399 w 4853691"/>
              <a:gd name="connsiteY6725" fmla="*/ 3302295 h 4860733"/>
              <a:gd name="connsiteX6726" fmla="*/ 4691746 w 4853691"/>
              <a:gd name="connsiteY6726" fmla="*/ 3299947 h 4860733"/>
              <a:gd name="connsiteX6727" fmla="*/ 4694093 w 4853691"/>
              <a:gd name="connsiteY6727" fmla="*/ 3290559 h 4860733"/>
              <a:gd name="connsiteX6728" fmla="*/ 4635417 w 4853691"/>
              <a:gd name="connsiteY6728" fmla="*/ 3452505 h 4860733"/>
              <a:gd name="connsiteX6729" fmla="*/ 4630723 w 4853691"/>
              <a:gd name="connsiteY6729" fmla="*/ 3464241 h 4860733"/>
              <a:gd name="connsiteX6730" fmla="*/ 4630723 w 4853691"/>
              <a:gd name="connsiteY6730" fmla="*/ 3464241 h 4860733"/>
              <a:gd name="connsiteX6731" fmla="*/ 4630723 w 4853691"/>
              <a:gd name="connsiteY6731" fmla="*/ 3464241 h 4860733"/>
              <a:gd name="connsiteX6732" fmla="*/ 4635417 w 4853691"/>
              <a:gd name="connsiteY6732" fmla="*/ 3452505 h 4860733"/>
              <a:gd name="connsiteX6733" fmla="*/ 4637764 w 4853691"/>
              <a:gd name="connsiteY6733" fmla="*/ 3447811 h 4860733"/>
              <a:gd name="connsiteX6734" fmla="*/ 4637764 w 4853691"/>
              <a:gd name="connsiteY6734" fmla="*/ 3445464 h 4860733"/>
              <a:gd name="connsiteX6735" fmla="*/ 4637764 w 4853691"/>
              <a:gd name="connsiteY6735" fmla="*/ 3445464 h 4860733"/>
              <a:gd name="connsiteX6736" fmla="*/ 4635417 w 4853691"/>
              <a:gd name="connsiteY6736" fmla="*/ 3452505 h 4860733"/>
              <a:gd name="connsiteX6737" fmla="*/ 4579088 w 4853691"/>
              <a:gd name="connsiteY6737" fmla="*/ 3532305 h 4860733"/>
              <a:gd name="connsiteX6738" fmla="*/ 4581435 w 4853691"/>
              <a:gd name="connsiteY6738" fmla="*/ 3539346 h 4860733"/>
              <a:gd name="connsiteX6739" fmla="*/ 4508676 w 4853691"/>
              <a:gd name="connsiteY6739" fmla="*/ 3647310 h 4860733"/>
              <a:gd name="connsiteX6740" fmla="*/ 4520412 w 4853691"/>
              <a:gd name="connsiteY6740" fmla="*/ 3628534 h 4860733"/>
              <a:gd name="connsiteX6741" fmla="*/ 4534494 w 4853691"/>
              <a:gd name="connsiteY6741" fmla="*/ 3605063 h 4860733"/>
              <a:gd name="connsiteX6742" fmla="*/ 4546229 w 4853691"/>
              <a:gd name="connsiteY6742" fmla="*/ 3583940 h 4860733"/>
              <a:gd name="connsiteX6743" fmla="*/ 4560311 w 4853691"/>
              <a:gd name="connsiteY6743" fmla="*/ 3560470 h 4860733"/>
              <a:gd name="connsiteX6744" fmla="*/ 4572047 w 4853691"/>
              <a:gd name="connsiteY6744" fmla="*/ 3539346 h 4860733"/>
              <a:gd name="connsiteX6745" fmla="*/ 4586129 w 4853691"/>
              <a:gd name="connsiteY6745" fmla="*/ 3515876 h 4860733"/>
              <a:gd name="connsiteX6746" fmla="*/ 4597864 w 4853691"/>
              <a:gd name="connsiteY6746" fmla="*/ 3494752 h 4860733"/>
              <a:gd name="connsiteX6747" fmla="*/ 4607252 w 4853691"/>
              <a:gd name="connsiteY6747" fmla="*/ 3478323 h 4860733"/>
              <a:gd name="connsiteX6748" fmla="*/ 4604905 w 4853691"/>
              <a:gd name="connsiteY6748" fmla="*/ 3485364 h 4860733"/>
              <a:gd name="connsiteX6749" fmla="*/ 4609599 w 4853691"/>
              <a:gd name="connsiteY6749" fmla="*/ 3497099 h 4860733"/>
              <a:gd name="connsiteX6750" fmla="*/ 4600211 w 4853691"/>
              <a:gd name="connsiteY6750" fmla="*/ 3515876 h 4860733"/>
              <a:gd name="connsiteX6751" fmla="*/ 4579088 w 4853691"/>
              <a:gd name="connsiteY6751" fmla="*/ 3532305 h 4860733"/>
              <a:gd name="connsiteX6752" fmla="*/ 4433571 w 4853691"/>
              <a:gd name="connsiteY6752" fmla="*/ 3743539 h 4860733"/>
              <a:gd name="connsiteX6753" fmla="*/ 4419489 w 4853691"/>
              <a:gd name="connsiteY6753" fmla="*/ 3762315 h 4860733"/>
              <a:gd name="connsiteX6754" fmla="*/ 4403059 w 4853691"/>
              <a:gd name="connsiteY6754" fmla="*/ 3783439 h 4860733"/>
              <a:gd name="connsiteX6755" fmla="*/ 4388977 w 4853691"/>
              <a:gd name="connsiteY6755" fmla="*/ 3802215 h 4860733"/>
              <a:gd name="connsiteX6756" fmla="*/ 4372548 w 4853691"/>
              <a:gd name="connsiteY6756" fmla="*/ 3820992 h 4860733"/>
              <a:gd name="connsiteX6757" fmla="*/ 4356118 w 4853691"/>
              <a:gd name="connsiteY6757" fmla="*/ 3839768 h 4860733"/>
              <a:gd name="connsiteX6758" fmla="*/ 4342036 w 4853691"/>
              <a:gd name="connsiteY6758" fmla="*/ 3856197 h 4860733"/>
              <a:gd name="connsiteX6759" fmla="*/ 4337342 w 4853691"/>
              <a:gd name="connsiteY6759" fmla="*/ 3860891 h 4860733"/>
              <a:gd name="connsiteX6760" fmla="*/ 4316218 w 4853691"/>
              <a:gd name="connsiteY6760" fmla="*/ 3874974 h 4860733"/>
              <a:gd name="connsiteX6761" fmla="*/ 4297442 w 4853691"/>
              <a:gd name="connsiteY6761" fmla="*/ 3886709 h 4860733"/>
              <a:gd name="connsiteX6762" fmla="*/ 4276319 w 4853691"/>
              <a:gd name="connsiteY6762" fmla="*/ 3898444 h 4860733"/>
              <a:gd name="connsiteX6763" fmla="*/ 4273972 w 4853691"/>
              <a:gd name="connsiteY6763" fmla="*/ 3900791 h 4860733"/>
              <a:gd name="connsiteX6764" fmla="*/ 4283360 w 4853691"/>
              <a:gd name="connsiteY6764" fmla="*/ 3886709 h 4860733"/>
              <a:gd name="connsiteX6765" fmla="*/ 4285707 w 4853691"/>
              <a:gd name="connsiteY6765" fmla="*/ 3882015 h 4860733"/>
              <a:gd name="connsiteX6766" fmla="*/ 4309178 w 4853691"/>
              <a:gd name="connsiteY6766" fmla="*/ 3863238 h 4860733"/>
              <a:gd name="connsiteX6767" fmla="*/ 4320913 w 4853691"/>
              <a:gd name="connsiteY6767" fmla="*/ 3853850 h 4860733"/>
              <a:gd name="connsiteX6768" fmla="*/ 4353771 w 4853691"/>
              <a:gd name="connsiteY6768" fmla="*/ 3823339 h 4860733"/>
              <a:gd name="connsiteX6769" fmla="*/ 4370201 w 4853691"/>
              <a:gd name="connsiteY6769" fmla="*/ 3809256 h 4860733"/>
              <a:gd name="connsiteX6770" fmla="*/ 4391324 w 4853691"/>
              <a:gd name="connsiteY6770" fmla="*/ 3788133 h 4860733"/>
              <a:gd name="connsiteX6771" fmla="*/ 4407753 w 4853691"/>
              <a:gd name="connsiteY6771" fmla="*/ 3771704 h 4860733"/>
              <a:gd name="connsiteX6772" fmla="*/ 4426530 w 4853691"/>
              <a:gd name="connsiteY6772" fmla="*/ 3750580 h 4860733"/>
              <a:gd name="connsiteX6773" fmla="*/ 4442959 w 4853691"/>
              <a:gd name="connsiteY6773" fmla="*/ 3731804 h 4860733"/>
              <a:gd name="connsiteX6774" fmla="*/ 4452347 w 4853691"/>
              <a:gd name="connsiteY6774" fmla="*/ 3722416 h 4860733"/>
              <a:gd name="connsiteX6775" fmla="*/ 4450000 w 4853691"/>
              <a:gd name="connsiteY6775" fmla="*/ 3724763 h 4860733"/>
              <a:gd name="connsiteX6776" fmla="*/ 4433571 w 4853691"/>
              <a:gd name="connsiteY6776" fmla="*/ 3743539 h 4860733"/>
              <a:gd name="connsiteX6777" fmla="*/ 4170701 w 4853691"/>
              <a:gd name="connsiteY6777" fmla="*/ 3997020 h 4860733"/>
              <a:gd name="connsiteX6778" fmla="*/ 4137843 w 4853691"/>
              <a:gd name="connsiteY6778" fmla="*/ 4034573 h 4860733"/>
              <a:gd name="connsiteX6779" fmla="*/ 4109678 w 4853691"/>
              <a:gd name="connsiteY6779" fmla="*/ 4067431 h 4860733"/>
              <a:gd name="connsiteX6780" fmla="*/ 4100290 w 4853691"/>
              <a:gd name="connsiteY6780" fmla="*/ 4079167 h 4860733"/>
              <a:gd name="connsiteX6781" fmla="*/ 4081514 w 4853691"/>
              <a:gd name="connsiteY6781" fmla="*/ 4093249 h 4860733"/>
              <a:gd name="connsiteX6782" fmla="*/ 4058043 w 4853691"/>
              <a:gd name="connsiteY6782" fmla="*/ 4109678 h 4860733"/>
              <a:gd name="connsiteX6783" fmla="*/ 4029879 w 4853691"/>
              <a:gd name="connsiteY6783" fmla="*/ 4128455 h 4860733"/>
              <a:gd name="connsiteX6784" fmla="*/ 4001714 w 4853691"/>
              <a:gd name="connsiteY6784" fmla="*/ 4147231 h 4860733"/>
              <a:gd name="connsiteX6785" fmla="*/ 3975897 w 4853691"/>
              <a:gd name="connsiteY6785" fmla="*/ 4163660 h 4860733"/>
              <a:gd name="connsiteX6786" fmla="*/ 3943038 w 4853691"/>
              <a:gd name="connsiteY6786" fmla="*/ 4182437 h 4860733"/>
              <a:gd name="connsiteX6787" fmla="*/ 3917220 w 4853691"/>
              <a:gd name="connsiteY6787" fmla="*/ 4196519 h 4860733"/>
              <a:gd name="connsiteX6788" fmla="*/ 3882015 w 4853691"/>
              <a:gd name="connsiteY6788" fmla="*/ 4215296 h 4860733"/>
              <a:gd name="connsiteX6789" fmla="*/ 3856197 w 4853691"/>
              <a:gd name="connsiteY6789" fmla="*/ 4227031 h 4860733"/>
              <a:gd name="connsiteX6790" fmla="*/ 3820992 w 4853691"/>
              <a:gd name="connsiteY6790" fmla="*/ 4243460 h 4860733"/>
              <a:gd name="connsiteX6791" fmla="*/ 3790480 w 4853691"/>
              <a:gd name="connsiteY6791" fmla="*/ 4255195 h 4860733"/>
              <a:gd name="connsiteX6792" fmla="*/ 3755274 w 4853691"/>
              <a:gd name="connsiteY6792" fmla="*/ 4269278 h 4860733"/>
              <a:gd name="connsiteX6793" fmla="*/ 3743539 w 4853691"/>
              <a:gd name="connsiteY6793" fmla="*/ 4273972 h 4860733"/>
              <a:gd name="connsiteX6794" fmla="*/ 3870279 w 4853691"/>
              <a:gd name="connsiteY6794" fmla="*/ 4201213 h 4860733"/>
              <a:gd name="connsiteX6795" fmla="*/ 3919568 w 4853691"/>
              <a:gd name="connsiteY6795" fmla="*/ 4170702 h 4860733"/>
              <a:gd name="connsiteX6796" fmla="*/ 3935997 w 4853691"/>
              <a:gd name="connsiteY6796" fmla="*/ 4158966 h 4860733"/>
              <a:gd name="connsiteX6797" fmla="*/ 3966509 w 4853691"/>
              <a:gd name="connsiteY6797" fmla="*/ 4137843 h 4860733"/>
              <a:gd name="connsiteX6798" fmla="*/ 3985285 w 4853691"/>
              <a:gd name="connsiteY6798" fmla="*/ 4123761 h 4860733"/>
              <a:gd name="connsiteX6799" fmla="*/ 4013449 w 4853691"/>
              <a:gd name="connsiteY6799" fmla="*/ 4104984 h 4860733"/>
              <a:gd name="connsiteX6800" fmla="*/ 4034573 w 4853691"/>
              <a:gd name="connsiteY6800" fmla="*/ 4090902 h 4860733"/>
              <a:gd name="connsiteX6801" fmla="*/ 4060390 w 4853691"/>
              <a:gd name="connsiteY6801" fmla="*/ 4072125 h 4860733"/>
              <a:gd name="connsiteX6802" fmla="*/ 4081514 w 4853691"/>
              <a:gd name="connsiteY6802" fmla="*/ 4055696 h 4860733"/>
              <a:gd name="connsiteX6803" fmla="*/ 4107331 w 4853691"/>
              <a:gd name="connsiteY6803" fmla="*/ 4036920 h 4860733"/>
              <a:gd name="connsiteX6804" fmla="*/ 4126108 w 4853691"/>
              <a:gd name="connsiteY6804" fmla="*/ 4020490 h 4860733"/>
              <a:gd name="connsiteX6805" fmla="*/ 4149578 w 4853691"/>
              <a:gd name="connsiteY6805" fmla="*/ 4001714 h 4860733"/>
              <a:gd name="connsiteX6806" fmla="*/ 4168355 w 4853691"/>
              <a:gd name="connsiteY6806" fmla="*/ 3985285 h 4860733"/>
              <a:gd name="connsiteX6807" fmla="*/ 4191825 w 4853691"/>
              <a:gd name="connsiteY6807" fmla="*/ 3966508 h 4860733"/>
              <a:gd name="connsiteX6808" fmla="*/ 4210601 w 4853691"/>
              <a:gd name="connsiteY6808" fmla="*/ 3950079 h 4860733"/>
              <a:gd name="connsiteX6809" fmla="*/ 4212948 w 4853691"/>
              <a:gd name="connsiteY6809" fmla="*/ 3947732 h 4860733"/>
              <a:gd name="connsiteX6810" fmla="*/ 4212948 w 4853691"/>
              <a:gd name="connsiteY6810" fmla="*/ 3952426 h 4860733"/>
              <a:gd name="connsiteX6811" fmla="*/ 4198866 w 4853691"/>
              <a:gd name="connsiteY6811" fmla="*/ 3971203 h 4860733"/>
              <a:gd name="connsiteX6812" fmla="*/ 4170701 w 4853691"/>
              <a:gd name="connsiteY6812" fmla="*/ 3997020 h 4860733"/>
              <a:gd name="connsiteX6813" fmla="*/ 3680169 w 4853691"/>
              <a:gd name="connsiteY6813" fmla="*/ 4302136 h 4860733"/>
              <a:gd name="connsiteX6814" fmla="*/ 3656698 w 4853691"/>
              <a:gd name="connsiteY6814" fmla="*/ 4313871 h 4860733"/>
              <a:gd name="connsiteX6815" fmla="*/ 3628534 w 4853691"/>
              <a:gd name="connsiteY6815" fmla="*/ 4327954 h 4860733"/>
              <a:gd name="connsiteX6816" fmla="*/ 3605064 w 4853691"/>
              <a:gd name="connsiteY6816" fmla="*/ 4339689 h 4860733"/>
              <a:gd name="connsiteX6817" fmla="*/ 3576899 w 4853691"/>
              <a:gd name="connsiteY6817" fmla="*/ 4353771 h 4860733"/>
              <a:gd name="connsiteX6818" fmla="*/ 3553428 w 4853691"/>
              <a:gd name="connsiteY6818" fmla="*/ 4365506 h 4860733"/>
              <a:gd name="connsiteX6819" fmla="*/ 3522917 w 4853691"/>
              <a:gd name="connsiteY6819" fmla="*/ 4377242 h 4860733"/>
              <a:gd name="connsiteX6820" fmla="*/ 3499446 w 4853691"/>
              <a:gd name="connsiteY6820" fmla="*/ 4386630 h 4860733"/>
              <a:gd name="connsiteX6821" fmla="*/ 3468935 w 4853691"/>
              <a:gd name="connsiteY6821" fmla="*/ 4398365 h 4860733"/>
              <a:gd name="connsiteX6822" fmla="*/ 3443117 w 4853691"/>
              <a:gd name="connsiteY6822" fmla="*/ 4407753 h 4860733"/>
              <a:gd name="connsiteX6823" fmla="*/ 3412605 w 4853691"/>
              <a:gd name="connsiteY6823" fmla="*/ 4419489 h 4860733"/>
              <a:gd name="connsiteX6824" fmla="*/ 3386788 w 4853691"/>
              <a:gd name="connsiteY6824" fmla="*/ 4428877 h 4860733"/>
              <a:gd name="connsiteX6825" fmla="*/ 3356276 w 4853691"/>
              <a:gd name="connsiteY6825" fmla="*/ 4440612 h 4860733"/>
              <a:gd name="connsiteX6826" fmla="*/ 3330459 w 4853691"/>
              <a:gd name="connsiteY6826" fmla="*/ 4450000 h 4860733"/>
              <a:gd name="connsiteX6827" fmla="*/ 3299947 w 4853691"/>
              <a:gd name="connsiteY6827" fmla="*/ 4459388 h 4860733"/>
              <a:gd name="connsiteX6828" fmla="*/ 3274130 w 4853691"/>
              <a:gd name="connsiteY6828" fmla="*/ 4466429 h 4860733"/>
              <a:gd name="connsiteX6829" fmla="*/ 3243618 w 4853691"/>
              <a:gd name="connsiteY6829" fmla="*/ 4475818 h 4860733"/>
              <a:gd name="connsiteX6830" fmla="*/ 3217801 w 4853691"/>
              <a:gd name="connsiteY6830" fmla="*/ 4482859 h 4860733"/>
              <a:gd name="connsiteX6831" fmla="*/ 3184942 w 4853691"/>
              <a:gd name="connsiteY6831" fmla="*/ 4492247 h 4860733"/>
              <a:gd name="connsiteX6832" fmla="*/ 3166166 w 4853691"/>
              <a:gd name="connsiteY6832" fmla="*/ 4496941 h 4860733"/>
              <a:gd name="connsiteX6833" fmla="*/ 3166166 w 4853691"/>
              <a:gd name="connsiteY6833" fmla="*/ 4496941 h 4860733"/>
              <a:gd name="connsiteX6834" fmla="*/ 3152083 w 4853691"/>
              <a:gd name="connsiteY6834" fmla="*/ 4478165 h 4860733"/>
              <a:gd name="connsiteX6835" fmla="*/ 3145042 w 4853691"/>
              <a:gd name="connsiteY6835" fmla="*/ 4466429 h 4860733"/>
              <a:gd name="connsiteX6836" fmla="*/ 3135654 w 4853691"/>
              <a:gd name="connsiteY6836" fmla="*/ 4450000 h 4860733"/>
              <a:gd name="connsiteX6837" fmla="*/ 3126266 w 4853691"/>
              <a:gd name="connsiteY6837" fmla="*/ 4435918 h 4860733"/>
              <a:gd name="connsiteX6838" fmla="*/ 3116878 w 4853691"/>
              <a:gd name="connsiteY6838" fmla="*/ 4421836 h 4860733"/>
              <a:gd name="connsiteX6839" fmla="*/ 3107489 w 4853691"/>
              <a:gd name="connsiteY6839" fmla="*/ 4407753 h 4860733"/>
              <a:gd name="connsiteX6840" fmla="*/ 3100449 w 4853691"/>
              <a:gd name="connsiteY6840" fmla="*/ 4393671 h 4860733"/>
              <a:gd name="connsiteX6841" fmla="*/ 3093407 w 4853691"/>
              <a:gd name="connsiteY6841" fmla="*/ 4379589 h 4860733"/>
              <a:gd name="connsiteX6842" fmla="*/ 3102795 w 4853691"/>
              <a:gd name="connsiteY6842" fmla="*/ 4363160 h 4860733"/>
              <a:gd name="connsiteX6843" fmla="*/ 3123919 w 4853691"/>
              <a:gd name="connsiteY6843" fmla="*/ 4365506 h 4860733"/>
              <a:gd name="connsiteX6844" fmla="*/ 3147389 w 4853691"/>
              <a:gd name="connsiteY6844" fmla="*/ 4367854 h 4860733"/>
              <a:gd name="connsiteX6845" fmla="*/ 3213106 w 4853691"/>
              <a:gd name="connsiteY6845" fmla="*/ 4370201 h 4860733"/>
              <a:gd name="connsiteX6846" fmla="*/ 3213106 w 4853691"/>
              <a:gd name="connsiteY6846" fmla="*/ 4370201 h 4860733"/>
              <a:gd name="connsiteX6847" fmla="*/ 3722416 w 4853691"/>
              <a:gd name="connsiteY6847" fmla="*/ 4281013 h 4860733"/>
              <a:gd name="connsiteX6848" fmla="*/ 3708333 w 4853691"/>
              <a:gd name="connsiteY6848" fmla="*/ 4288054 h 4860733"/>
              <a:gd name="connsiteX6849" fmla="*/ 3680169 w 4853691"/>
              <a:gd name="connsiteY6849" fmla="*/ 4302136 h 4860733"/>
              <a:gd name="connsiteX6850" fmla="*/ 3177901 w 4853691"/>
              <a:gd name="connsiteY6850" fmla="*/ 4520412 h 4860733"/>
              <a:gd name="connsiteX6851" fmla="*/ 3184942 w 4853691"/>
              <a:gd name="connsiteY6851" fmla="*/ 4529800 h 4860733"/>
              <a:gd name="connsiteX6852" fmla="*/ 3196677 w 4853691"/>
              <a:gd name="connsiteY6852" fmla="*/ 4543882 h 4860733"/>
              <a:gd name="connsiteX6853" fmla="*/ 3203718 w 4853691"/>
              <a:gd name="connsiteY6853" fmla="*/ 4553270 h 4860733"/>
              <a:gd name="connsiteX6854" fmla="*/ 3222495 w 4853691"/>
              <a:gd name="connsiteY6854" fmla="*/ 4574394 h 4860733"/>
              <a:gd name="connsiteX6855" fmla="*/ 3238924 w 4853691"/>
              <a:gd name="connsiteY6855" fmla="*/ 4588476 h 4860733"/>
              <a:gd name="connsiteX6856" fmla="*/ 2952585 w 4853691"/>
              <a:gd name="connsiteY6856" fmla="*/ 4621335 h 4860733"/>
              <a:gd name="connsiteX6857" fmla="*/ 2954932 w 4853691"/>
              <a:gd name="connsiteY6857" fmla="*/ 4616641 h 4860733"/>
              <a:gd name="connsiteX6858" fmla="*/ 2969014 w 4853691"/>
              <a:gd name="connsiteY6858" fmla="*/ 4593170 h 4860733"/>
              <a:gd name="connsiteX6859" fmla="*/ 2973708 w 4853691"/>
              <a:gd name="connsiteY6859" fmla="*/ 4583782 h 4860733"/>
              <a:gd name="connsiteX6860" fmla="*/ 2987790 w 4853691"/>
              <a:gd name="connsiteY6860" fmla="*/ 4555617 h 4860733"/>
              <a:gd name="connsiteX6861" fmla="*/ 2990137 w 4853691"/>
              <a:gd name="connsiteY6861" fmla="*/ 4550923 h 4860733"/>
              <a:gd name="connsiteX6862" fmla="*/ 2994831 w 4853691"/>
              <a:gd name="connsiteY6862" fmla="*/ 4539188 h 4860733"/>
              <a:gd name="connsiteX6863" fmla="*/ 3159125 w 4853691"/>
              <a:gd name="connsiteY6863" fmla="*/ 4499288 h 4860733"/>
              <a:gd name="connsiteX6864" fmla="*/ 3163819 w 4853691"/>
              <a:gd name="connsiteY6864" fmla="*/ 4503982 h 4860733"/>
              <a:gd name="connsiteX6865" fmla="*/ 3177901 w 4853691"/>
              <a:gd name="connsiteY6865" fmla="*/ 4520412 h 4860733"/>
              <a:gd name="connsiteX6866" fmla="*/ 2872785 w 4853691"/>
              <a:gd name="connsiteY6866" fmla="*/ 4649499 h 4860733"/>
              <a:gd name="connsiteX6867" fmla="*/ 2863397 w 4853691"/>
              <a:gd name="connsiteY6867" fmla="*/ 4661234 h 4860733"/>
              <a:gd name="connsiteX6868" fmla="*/ 2849314 w 4853691"/>
              <a:gd name="connsiteY6868" fmla="*/ 4677664 h 4860733"/>
              <a:gd name="connsiteX6869" fmla="*/ 2837579 w 4853691"/>
              <a:gd name="connsiteY6869" fmla="*/ 4689399 h 4860733"/>
              <a:gd name="connsiteX6870" fmla="*/ 2823497 w 4853691"/>
              <a:gd name="connsiteY6870" fmla="*/ 4703481 h 4860733"/>
              <a:gd name="connsiteX6871" fmla="*/ 2811762 w 4853691"/>
              <a:gd name="connsiteY6871" fmla="*/ 4715216 h 4860733"/>
              <a:gd name="connsiteX6872" fmla="*/ 2800027 w 4853691"/>
              <a:gd name="connsiteY6872" fmla="*/ 4726952 h 4860733"/>
              <a:gd name="connsiteX6873" fmla="*/ 2788291 w 4853691"/>
              <a:gd name="connsiteY6873" fmla="*/ 4736340 h 4860733"/>
              <a:gd name="connsiteX6874" fmla="*/ 2776556 w 4853691"/>
              <a:gd name="connsiteY6874" fmla="*/ 4745728 h 4860733"/>
              <a:gd name="connsiteX6875" fmla="*/ 2764821 w 4853691"/>
              <a:gd name="connsiteY6875" fmla="*/ 4755116 h 4860733"/>
              <a:gd name="connsiteX6876" fmla="*/ 2753086 w 4853691"/>
              <a:gd name="connsiteY6876" fmla="*/ 4764504 h 4860733"/>
              <a:gd name="connsiteX6877" fmla="*/ 2746044 w 4853691"/>
              <a:gd name="connsiteY6877" fmla="*/ 4769199 h 4860733"/>
              <a:gd name="connsiteX6878" fmla="*/ 2741350 w 4853691"/>
              <a:gd name="connsiteY6878" fmla="*/ 4766851 h 4860733"/>
              <a:gd name="connsiteX6879" fmla="*/ 2724921 w 4853691"/>
              <a:gd name="connsiteY6879" fmla="*/ 4759810 h 4860733"/>
              <a:gd name="connsiteX6880" fmla="*/ 2703797 w 4853691"/>
              <a:gd name="connsiteY6880" fmla="*/ 4748075 h 4860733"/>
              <a:gd name="connsiteX6881" fmla="*/ 2699103 w 4853691"/>
              <a:gd name="connsiteY6881" fmla="*/ 4745728 h 4860733"/>
              <a:gd name="connsiteX6882" fmla="*/ 2701450 w 4853691"/>
              <a:gd name="connsiteY6882" fmla="*/ 4738687 h 4860733"/>
              <a:gd name="connsiteX6883" fmla="*/ 2703797 w 4853691"/>
              <a:gd name="connsiteY6883" fmla="*/ 4726952 h 4860733"/>
              <a:gd name="connsiteX6884" fmla="*/ 2706145 w 4853691"/>
              <a:gd name="connsiteY6884" fmla="*/ 4712869 h 4860733"/>
              <a:gd name="connsiteX6885" fmla="*/ 2708492 w 4853691"/>
              <a:gd name="connsiteY6885" fmla="*/ 4701134 h 4860733"/>
              <a:gd name="connsiteX6886" fmla="*/ 2710839 w 4853691"/>
              <a:gd name="connsiteY6886" fmla="*/ 4684705 h 4860733"/>
              <a:gd name="connsiteX6887" fmla="*/ 2713186 w 4853691"/>
              <a:gd name="connsiteY6887" fmla="*/ 4672970 h 4860733"/>
              <a:gd name="connsiteX6888" fmla="*/ 2715533 w 4853691"/>
              <a:gd name="connsiteY6888" fmla="*/ 4654193 h 4860733"/>
              <a:gd name="connsiteX6889" fmla="*/ 2717880 w 4853691"/>
              <a:gd name="connsiteY6889" fmla="*/ 4642458 h 4860733"/>
              <a:gd name="connsiteX6890" fmla="*/ 2720227 w 4853691"/>
              <a:gd name="connsiteY6890" fmla="*/ 4628376 h 4860733"/>
              <a:gd name="connsiteX6891" fmla="*/ 2722574 w 4853691"/>
              <a:gd name="connsiteY6891" fmla="*/ 4628376 h 4860733"/>
              <a:gd name="connsiteX6892" fmla="*/ 2736656 w 4853691"/>
              <a:gd name="connsiteY6892" fmla="*/ 4623681 h 4860733"/>
              <a:gd name="connsiteX6893" fmla="*/ 2736656 w 4853691"/>
              <a:gd name="connsiteY6893" fmla="*/ 4623681 h 4860733"/>
              <a:gd name="connsiteX6894" fmla="*/ 2764821 w 4853691"/>
              <a:gd name="connsiteY6894" fmla="*/ 4626029 h 4860733"/>
              <a:gd name="connsiteX6895" fmla="*/ 2851661 w 4853691"/>
              <a:gd name="connsiteY6895" fmla="*/ 4628376 h 4860733"/>
              <a:gd name="connsiteX6896" fmla="*/ 2891561 w 4853691"/>
              <a:gd name="connsiteY6896" fmla="*/ 4628376 h 4860733"/>
              <a:gd name="connsiteX6897" fmla="*/ 2886867 w 4853691"/>
              <a:gd name="connsiteY6897" fmla="*/ 4635417 h 4860733"/>
              <a:gd name="connsiteX6898" fmla="*/ 2872785 w 4853691"/>
              <a:gd name="connsiteY6898" fmla="*/ 4649499 h 4860733"/>
              <a:gd name="connsiteX6899" fmla="*/ 2727268 w 4853691"/>
              <a:gd name="connsiteY6899" fmla="*/ 4778587 h 4860733"/>
              <a:gd name="connsiteX6900" fmla="*/ 2715533 w 4853691"/>
              <a:gd name="connsiteY6900" fmla="*/ 4785628 h 4860733"/>
              <a:gd name="connsiteX6901" fmla="*/ 2703797 w 4853691"/>
              <a:gd name="connsiteY6901" fmla="*/ 4792669 h 4860733"/>
              <a:gd name="connsiteX6902" fmla="*/ 2694409 w 4853691"/>
              <a:gd name="connsiteY6902" fmla="*/ 4797363 h 4860733"/>
              <a:gd name="connsiteX6903" fmla="*/ 2685021 w 4853691"/>
              <a:gd name="connsiteY6903" fmla="*/ 4790322 h 4860733"/>
              <a:gd name="connsiteX6904" fmla="*/ 2685021 w 4853691"/>
              <a:gd name="connsiteY6904" fmla="*/ 4790322 h 4860733"/>
              <a:gd name="connsiteX6905" fmla="*/ 2687368 w 4853691"/>
              <a:gd name="connsiteY6905" fmla="*/ 4780934 h 4860733"/>
              <a:gd name="connsiteX6906" fmla="*/ 2689715 w 4853691"/>
              <a:gd name="connsiteY6906" fmla="*/ 4771545 h 4860733"/>
              <a:gd name="connsiteX6907" fmla="*/ 2692062 w 4853691"/>
              <a:gd name="connsiteY6907" fmla="*/ 4759810 h 4860733"/>
              <a:gd name="connsiteX6908" fmla="*/ 2694409 w 4853691"/>
              <a:gd name="connsiteY6908" fmla="*/ 4748075 h 4860733"/>
              <a:gd name="connsiteX6909" fmla="*/ 2694409 w 4853691"/>
              <a:gd name="connsiteY6909" fmla="*/ 4745728 h 4860733"/>
              <a:gd name="connsiteX6910" fmla="*/ 2696756 w 4853691"/>
              <a:gd name="connsiteY6910" fmla="*/ 4748075 h 4860733"/>
              <a:gd name="connsiteX6911" fmla="*/ 2713186 w 4853691"/>
              <a:gd name="connsiteY6911" fmla="*/ 4755116 h 4860733"/>
              <a:gd name="connsiteX6912" fmla="*/ 2734309 w 4853691"/>
              <a:gd name="connsiteY6912" fmla="*/ 4766851 h 4860733"/>
              <a:gd name="connsiteX6913" fmla="*/ 2739003 w 4853691"/>
              <a:gd name="connsiteY6913" fmla="*/ 4769199 h 4860733"/>
              <a:gd name="connsiteX6914" fmla="*/ 2734309 w 4853691"/>
              <a:gd name="connsiteY6914" fmla="*/ 4771545 h 4860733"/>
              <a:gd name="connsiteX6915" fmla="*/ 2727268 w 4853691"/>
              <a:gd name="connsiteY6915" fmla="*/ 4778587 h 4860733"/>
              <a:gd name="connsiteX6916" fmla="*/ 2572363 w 4853691"/>
              <a:gd name="connsiteY6916" fmla="*/ 4806751 h 4860733"/>
              <a:gd name="connsiteX6917" fmla="*/ 2523075 w 4853691"/>
              <a:gd name="connsiteY6917" fmla="*/ 4804404 h 4860733"/>
              <a:gd name="connsiteX6918" fmla="*/ 2494910 w 4853691"/>
              <a:gd name="connsiteY6918" fmla="*/ 4802057 h 4860733"/>
              <a:gd name="connsiteX6919" fmla="*/ 2452664 w 4853691"/>
              <a:gd name="connsiteY6919" fmla="*/ 4797363 h 4860733"/>
              <a:gd name="connsiteX6920" fmla="*/ 2422152 w 4853691"/>
              <a:gd name="connsiteY6920" fmla="*/ 4792669 h 4860733"/>
              <a:gd name="connsiteX6921" fmla="*/ 2379905 w 4853691"/>
              <a:gd name="connsiteY6921" fmla="*/ 4787975 h 4860733"/>
              <a:gd name="connsiteX6922" fmla="*/ 2349394 w 4853691"/>
              <a:gd name="connsiteY6922" fmla="*/ 4783281 h 4860733"/>
              <a:gd name="connsiteX6923" fmla="*/ 2307147 w 4853691"/>
              <a:gd name="connsiteY6923" fmla="*/ 4776239 h 4860733"/>
              <a:gd name="connsiteX6924" fmla="*/ 2278982 w 4853691"/>
              <a:gd name="connsiteY6924" fmla="*/ 4769199 h 4860733"/>
              <a:gd name="connsiteX6925" fmla="*/ 2236735 w 4853691"/>
              <a:gd name="connsiteY6925" fmla="*/ 4759810 h 4860733"/>
              <a:gd name="connsiteX6926" fmla="*/ 2208571 w 4853691"/>
              <a:gd name="connsiteY6926" fmla="*/ 4752769 h 4860733"/>
              <a:gd name="connsiteX6927" fmla="*/ 2201530 w 4853691"/>
              <a:gd name="connsiteY6927" fmla="*/ 4750422 h 4860733"/>
              <a:gd name="connsiteX6928" fmla="*/ 2234388 w 4853691"/>
              <a:gd name="connsiteY6928" fmla="*/ 4738687 h 4860733"/>
              <a:gd name="connsiteX6929" fmla="*/ 2335311 w 4853691"/>
              <a:gd name="connsiteY6929" fmla="*/ 4694093 h 4860733"/>
              <a:gd name="connsiteX6930" fmla="*/ 2354088 w 4853691"/>
              <a:gd name="connsiteY6930" fmla="*/ 4684705 h 4860733"/>
              <a:gd name="connsiteX6931" fmla="*/ 2368170 w 4853691"/>
              <a:gd name="connsiteY6931" fmla="*/ 4677664 h 4860733"/>
              <a:gd name="connsiteX6932" fmla="*/ 2391640 w 4853691"/>
              <a:gd name="connsiteY6932" fmla="*/ 4665928 h 4860733"/>
              <a:gd name="connsiteX6933" fmla="*/ 2403376 w 4853691"/>
              <a:gd name="connsiteY6933" fmla="*/ 4658887 h 4860733"/>
              <a:gd name="connsiteX6934" fmla="*/ 2424499 w 4853691"/>
              <a:gd name="connsiteY6934" fmla="*/ 4647152 h 4860733"/>
              <a:gd name="connsiteX6935" fmla="*/ 2436234 w 4853691"/>
              <a:gd name="connsiteY6935" fmla="*/ 4640111 h 4860733"/>
              <a:gd name="connsiteX6936" fmla="*/ 2452664 w 4853691"/>
              <a:gd name="connsiteY6936" fmla="*/ 4628376 h 4860733"/>
              <a:gd name="connsiteX6937" fmla="*/ 2469093 w 4853691"/>
              <a:gd name="connsiteY6937" fmla="*/ 4618987 h 4860733"/>
              <a:gd name="connsiteX6938" fmla="*/ 2480828 w 4853691"/>
              <a:gd name="connsiteY6938" fmla="*/ 4609599 h 4860733"/>
              <a:gd name="connsiteX6939" fmla="*/ 2485522 w 4853691"/>
              <a:gd name="connsiteY6939" fmla="*/ 4607252 h 4860733"/>
              <a:gd name="connsiteX6940" fmla="*/ 2501952 w 4853691"/>
              <a:gd name="connsiteY6940" fmla="*/ 4616641 h 4860733"/>
              <a:gd name="connsiteX6941" fmla="*/ 2516034 w 4853691"/>
              <a:gd name="connsiteY6941" fmla="*/ 4609599 h 4860733"/>
              <a:gd name="connsiteX6942" fmla="*/ 2581751 w 4853691"/>
              <a:gd name="connsiteY6942" fmla="*/ 4665928 h 4860733"/>
              <a:gd name="connsiteX6943" fmla="*/ 2593486 w 4853691"/>
              <a:gd name="connsiteY6943" fmla="*/ 4672970 h 4860733"/>
              <a:gd name="connsiteX6944" fmla="*/ 2621651 w 4853691"/>
              <a:gd name="connsiteY6944" fmla="*/ 4694093 h 4860733"/>
              <a:gd name="connsiteX6945" fmla="*/ 2635733 w 4853691"/>
              <a:gd name="connsiteY6945" fmla="*/ 4703481 h 4860733"/>
              <a:gd name="connsiteX6946" fmla="*/ 2661551 w 4853691"/>
              <a:gd name="connsiteY6946" fmla="*/ 4719911 h 4860733"/>
              <a:gd name="connsiteX6947" fmla="*/ 2677980 w 4853691"/>
              <a:gd name="connsiteY6947" fmla="*/ 4729299 h 4860733"/>
              <a:gd name="connsiteX6948" fmla="*/ 2696756 w 4853691"/>
              <a:gd name="connsiteY6948" fmla="*/ 4741034 h 4860733"/>
              <a:gd name="connsiteX6949" fmla="*/ 2696756 w 4853691"/>
              <a:gd name="connsiteY6949" fmla="*/ 4745728 h 4860733"/>
              <a:gd name="connsiteX6950" fmla="*/ 2694409 w 4853691"/>
              <a:gd name="connsiteY6950" fmla="*/ 4752769 h 4860733"/>
              <a:gd name="connsiteX6951" fmla="*/ 2689715 w 4853691"/>
              <a:gd name="connsiteY6951" fmla="*/ 4766851 h 4860733"/>
              <a:gd name="connsiteX6952" fmla="*/ 2687368 w 4853691"/>
              <a:gd name="connsiteY6952" fmla="*/ 4776239 h 4860733"/>
              <a:gd name="connsiteX6953" fmla="*/ 2682674 w 4853691"/>
              <a:gd name="connsiteY6953" fmla="*/ 4787975 h 4860733"/>
              <a:gd name="connsiteX6954" fmla="*/ 2675633 w 4853691"/>
              <a:gd name="connsiteY6954" fmla="*/ 4785628 h 4860733"/>
              <a:gd name="connsiteX6955" fmla="*/ 2654510 w 4853691"/>
              <a:gd name="connsiteY6955" fmla="*/ 4804404 h 4860733"/>
              <a:gd name="connsiteX6956" fmla="*/ 2593486 w 4853691"/>
              <a:gd name="connsiteY6956" fmla="*/ 4804404 h 4860733"/>
              <a:gd name="connsiteX6957" fmla="*/ 2572363 w 4853691"/>
              <a:gd name="connsiteY6957" fmla="*/ 4806751 h 4860733"/>
              <a:gd name="connsiteX6958" fmla="*/ 1898761 w 4853691"/>
              <a:gd name="connsiteY6958" fmla="*/ 4780934 h 4860733"/>
              <a:gd name="connsiteX6959" fmla="*/ 1856514 w 4853691"/>
              <a:gd name="connsiteY6959" fmla="*/ 4759810 h 4860733"/>
              <a:gd name="connsiteX6960" fmla="*/ 1879984 w 4853691"/>
              <a:gd name="connsiteY6960" fmla="*/ 4764504 h 4860733"/>
              <a:gd name="connsiteX6961" fmla="*/ 1910496 w 4853691"/>
              <a:gd name="connsiteY6961" fmla="*/ 4771545 h 4860733"/>
              <a:gd name="connsiteX6962" fmla="*/ 1898761 w 4853691"/>
              <a:gd name="connsiteY6962" fmla="*/ 4780934 h 4860733"/>
              <a:gd name="connsiteX6963" fmla="*/ 1847125 w 4853691"/>
              <a:gd name="connsiteY6963" fmla="*/ 4752769 h 4860733"/>
              <a:gd name="connsiteX6964" fmla="*/ 1826002 w 4853691"/>
              <a:gd name="connsiteY6964" fmla="*/ 4741034 h 4860733"/>
              <a:gd name="connsiteX6965" fmla="*/ 1816614 w 4853691"/>
              <a:gd name="connsiteY6965" fmla="*/ 4736340 h 4860733"/>
              <a:gd name="connsiteX6966" fmla="*/ 1802532 w 4853691"/>
              <a:gd name="connsiteY6966" fmla="*/ 4726952 h 4860733"/>
              <a:gd name="connsiteX6967" fmla="*/ 1790797 w 4853691"/>
              <a:gd name="connsiteY6967" fmla="*/ 4719911 h 4860733"/>
              <a:gd name="connsiteX6968" fmla="*/ 1779061 w 4853691"/>
              <a:gd name="connsiteY6968" fmla="*/ 4712869 h 4860733"/>
              <a:gd name="connsiteX6969" fmla="*/ 1764979 w 4853691"/>
              <a:gd name="connsiteY6969" fmla="*/ 4703481 h 4860733"/>
              <a:gd name="connsiteX6970" fmla="*/ 1755591 w 4853691"/>
              <a:gd name="connsiteY6970" fmla="*/ 4696440 h 4860733"/>
              <a:gd name="connsiteX6971" fmla="*/ 1741508 w 4853691"/>
              <a:gd name="connsiteY6971" fmla="*/ 4684705 h 4860733"/>
              <a:gd name="connsiteX6972" fmla="*/ 1732120 w 4853691"/>
              <a:gd name="connsiteY6972" fmla="*/ 4677664 h 4860733"/>
              <a:gd name="connsiteX6973" fmla="*/ 1718038 w 4853691"/>
              <a:gd name="connsiteY6973" fmla="*/ 4665928 h 4860733"/>
              <a:gd name="connsiteX6974" fmla="*/ 1708650 w 4853691"/>
              <a:gd name="connsiteY6974" fmla="*/ 4658887 h 4860733"/>
              <a:gd name="connsiteX6975" fmla="*/ 1694567 w 4853691"/>
              <a:gd name="connsiteY6975" fmla="*/ 4647152 h 4860733"/>
              <a:gd name="connsiteX6976" fmla="*/ 1685179 w 4853691"/>
              <a:gd name="connsiteY6976" fmla="*/ 4637764 h 4860733"/>
              <a:gd name="connsiteX6977" fmla="*/ 1671097 w 4853691"/>
              <a:gd name="connsiteY6977" fmla="*/ 4623681 h 4860733"/>
              <a:gd name="connsiteX6978" fmla="*/ 1661709 w 4853691"/>
              <a:gd name="connsiteY6978" fmla="*/ 4614293 h 4860733"/>
              <a:gd name="connsiteX6979" fmla="*/ 1647627 w 4853691"/>
              <a:gd name="connsiteY6979" fmla="*/ 4600211 h 4860733"/>
              <a:gd name="connsiteX6980" fmla="*/ 1638239 w 4853691"/>
              <a:gd name="connsiteY6980" fmla="*/ 4590823 h 4860733"/>
              <a:gd name="connsiteX6981" fmla="*/ 1624156 w 4853691"/>
              <a:gd name="connsiteY6981" fmla="*/ 4576741 h 4860733"/>
              <a:gd name="connsiteX6982" fmla="*/ 1612421 w 4853691"/>
              <a:gd name="connsiteY6982" fmla="*/ 4565005 h 4860733"/>
              <a:gd name="connsiteX6983" fmla="*/ 1598339 w 4853691"/>
              <a:gd name="connsiteY6983" fmla="*/ 4550923 h 4860733"/>
              <a:gd name="connsiteX6984" fmla="*/ 1586603 w 4853691"/>
              <a:gd name="connsiteY6984" fmla="*/ 4539188 h 4860733"/>
              <a:gd name="connsiteX6985" fmla="*/ 1574868 w 4853691"/>
              <a:gd name="connsiteY6985" fmla="*/ 4525106 h 4860733"/>
              <a:gd name="connsiteX6986" fmla="*/ 1563133 w 4853691"/>
              <a:gd name="connsiteY6986" fmla="*/ 4511024 h 4860733"/>
              <a:gd name="connsiteX6987" fmla="*/ 1551398 w 4853691"/>
              <a:gd name="connsiteY6987" fmla="*/ 4496941 h 4860733"/>
              <a:gd name="connsiteX6988" fmla="*/ 1551398 w 4853691"/>
              <a:gd name="connsiteY6988" fmla="*/ 4494594 h 4860733"/>
              <a:gd name="connsiteX6989" fmla="*/ 1553745 w 4853691"/>
              <a:gd name="connsiteY6989" fmla="*/ 4489900 h 4860733"/>
              <a:gd name="connsiteX6990" fmla="*/ 1565480 w 4853691"/>
              <a:gd name="connsiteY6990" fmla="*/ 4496941 h 4860733"/>
              <a:gd name="connsiteX6991" fmla="*/ 1605380 w 4853691"/>
              <a:gd name="connsiteY6991" fmla="*/ 4520412 h 4860733"/>
              <a:gd name="connsiteX6992" fmla="*/ 1635891 w 4853691"/>
              <a:gd name="connsiteY6992" fmla="*/ 4536841 h 4860733"/>
              <a:gd name="connsiteX6993" fmla="*/ 1675791 w 4853691"/>
              <a:gd name="connsiteY6993" fmla="*/ 4557964 h 4860733"/>
              <a:gd name="connsiteX6994" fmla="*/ 1708650 w 4853691"/>
              <a:gd name="connsiteY6994" fmla="*/ 4574394 h 4860733"/>
              <a:gd name="connsiteX6995" fmla="*/ 1746203 w 4853691"/>
              <a:gd name="connsiteY6995" fmla="*/ 4593170 h 4860733"/>
              <a:gd name="connsiteX6996" fmla="*/ 1783755 w 4853691"/>
              <a:gd name="connsiteY6996" fmla="*/ 4611946 h 4860733"/>
              <a:gd name="connsiteX6997" fmla="*/ 1816614 w 4853691"/>
              <a:gd name="connsiteY6997" fmla="*/ 4626029 h 4860733"/>
              <a:gd name="connsiteX6998" fmla="*/ 1879984 w 4853691"/>
              <a:gd name="connsiteY6998" fmla="*/ 4654193 h 4860733"/>
              <a:gd name="connsiteX6999" fmla="*/ 1887025 w 4853691"/>
              <a:gd name="connsiteY6999" fmla="*/ 4656540 h 4860733"/>
              <a:gd name="connsiteX7000" fmla="*/ 1957437 w 4853691"/>
              <a:gd name="connsiteY7000" fmla="*/ 4684705 h 4860733"/>
              <a:gd name="connsiteX7001" fmla="*/ 1969172 w 4853691"/>
              <a:gd name="connsiteY7001" fmla="*/ 4689399 h 4860733"/>
              <a:gd name="connsiteX7002" fmla="*/ 2027848 w 4853691"/>
              <a:gd name="connsiteY7002" fmla="*/ 4710522 h 4860733"/>
              <a:gd name="connsiteX7003" fmla="*/ 2046624 w 4853691"/>
              <a:gd name="connsiteY7003" fmla="*/ 4717563 h 4860733"/>
              <a:gd name="connsiteX7004" fmla="*/ 2098260 w 4853691"/>
              <a:gd name="connsiteY7004" fmla="*/ 4733993 h 4860733"/>
              <a:gd name="connsiteX7005" fmla="*/ 2121730 w 4853691"/>
              <a:gd name="connsiteY7005" fmla="*/ 4741034 h 4860733"/>
              <a:gd name="connsiteX7006" fmla="*/ 2171018 w 4853691"/>
              <a:gd name="connsiteY7006" fmla="*/ 4755116 h 4860733"/>
              <a:gd name="connsiteX7007" fmla="*/ 2196835 w 4853691"/>
              <a:gd name="connsiteY7007" fmla="*/ 4762157 h 4860733"/>
              <a:gd name="connsiteX7008" fmla="*/ 2201530 w 4853691"/>
              <a:gd name="connsiteY7008" fmla="*/ 4764504 h 4860733"/>
              <a:gd name="connsiteX7009" fmla="*/ 2187447 w 4853691"/>
              <a:gd name="connsiteY7009" fmla="*/ 4769199 h 4860733"/>
              <a:gd name="connsiteX7010" fmla="*/ 2168671 w 4853691"/>
              <a:gd name="connsiteY7010" fmla="*/ 4773893 h 4860733"/>
              <a:gd name="connsiteX7011" fmla="*/ 2154589 w 4853691"/>
              <a:gd name="connsiteY7011" fmla="*/ 4778587 h 4860733"/>
              <a:gd name="connsiteX7012" fmla="*/ 2135812 w 4853691"/>
              <a:gd name="connsiteY7012" fmla="*/ 4783281 h 4860733"/>
              <a:gd name="connsiteX7013" fmla="*/ 2119383 w 4853691"/>
              <a:gd name="connsiteY7013" fmla="*/ 4785628 h 4860733"/>
              <a:gd name="connsiteX7014" fmla="*/ 2100607 w 4853691"/>
              <a:gd name="connsiteY7014" fmla="*/ 4790322 h 4860733"/>
              <a:gd name="connsiteX7015" fmla="*/ 2084177 w 4853691"/>
              <a:gd name="connsiteY7015" fmla="*/ 4792669 h 4860733"/>
              <a:gd name="connsiteX7016" fmla="*/ 2067748 w 4853691"/>
              <a:gd name="connsiteY7016" fmla="*/ 4795016 h 4860733"/>
              <a:gd name="connsiteX7017" fmla="*/ 2048972 w 4853691"/>
              <a:gd name="connsiteY7017" fmla="*/ 4797363 h 4860733"/>
              <a:gd name="connsiteX7018" fmla="*/ 2034889 w 4853691"/>
              <a:gd name="connsiteY7018" fmla="*/ 4799710 h 4860733"/>
              <a:gd name="connsiteX7019" fmla="*/ 2018460 w 4853691"/>
              <a:gd name="connsiteY7019" fmla="*/ 4799710 h 4860733"/>
              <a:gd name="connsiteX7020" fmla="*/ 1933966 w 4853691"/>
              <a:gd name="connsiteY7020" fmla="*/ 4783281 h 4860733"/>
              <a:gd name="connsiteX7021" fmla="*/ 1924578 w 4853691"/>
              <a:gd name="connsiteY7021" fmla="*/ 4780934 h 4860733"/>
              <a:gd name="connsiteX7022" fmla="*/ 1922231 w 4853691"/>
              <a:gd name="connsiteY7022" fmla="*/ 4780934 h 4860733"/>
              <a:gd name="connsiteX7023" fmla="*/ 1856514 w 4853691"/>
              <a:gd name="connsiteY7023" fmla="*/ 4766851 h 4860733"/>
              <a:gd name="connsiteX7024" fmla="*/ 1854167 w 4853691"/>
              <a:gd name="connsiteY7024" fmla="*/ 4764504 h 4860733"/>
              <a:gd name="connsiteX7025" fmla="*/ 1847125 w 4853691"/>
              <a:gd name="connsiteY7025" fmla="*/ 4752769 h 4860733"/>
              <a:gd name="connsiteX7026" fmla="*/ 1492722 w 4853691"/>
              <a:gd name="connsiteY7026" fmla="*/ 4485206 h 4860733"/>
              <a:gd name="connsiteX7027" fmla="*/ 1483333 w 4853691"/>
              <a:gd name="connsiteY7027" fmla="*/ 4487553 h 4860733"/>
              <a:gd name="connsiteX7028" fmla="*/ 1469251 w 4853691"/>
              <a:gd name="connsiteY7028" fmla="*/ 4492247 h 4860733"/>
              <a:gd name="connsiteX7029" fmla="*/ 1459863 w 4853691"/>
              <a:gd name="connsiteY7029" fmla="*/ 4494594 h 4860733"/>
              <a:gd name="connsiteX7030" fmla="*/ 1445781 w 4853691"/>
              <a:gd name="connsiteY7030" fmla="*/ 4496941 h 4860733"/>
              <a:gd name="connsiteX7031" fmla="*/ 1436392 w 4853691"/>
              <a:gd name="connsiteY7031" fmla="*/ 4499288 h 4860733"/>
              <a:gd name="connsiteX7032" fmla="*/ 1422310 w 4853691"/>
              <a:gd name="connsiteY7032" fmla="*/ 4501635 h 4860733"/>
              <a:gd name="connsiteX7033" fmla="*/ 1412922 w 4853691"/>
              <a:gd name="connsiteY7033" fmla="*/ 4503982 h 4860733"/>
              <a:gd name="connsiteX7034" fmla="*/ 1396493 w 4853691"/>
              <a:gd name="connsiteY7034" fmla="*/ 4506329 h 4860733"/>
              <a:gd name="connsiteX7035" fmla="*/ 1387104 w 4853691"/>
              <a:gd name="connsiteY7035" fmla="*/ 4506329 h 4860733"/>
              <a:gd name="connsiteX7036" fmla="*/ 1370675 w 4853691"/>
              <a:gd name="connsiteY7036" fmla="*/ 4506329 h 4860733"/>
              <a:gd name="connsiteX7037" fmla="*/ 1363634 w 4853691"/>
              <a:gd name="connsiteY7037" fmla="*/ 4506329 h 4860733"/>
              <a:gd name="connsiteX7038" fmla="*/ 1340164 w 4853691"/>
              <a:gd name="connsiteY7038" fmla="*/ 4506329 h 4860733"/>
              <a:gd name="connsiteX7039" fmla="*/ 1297917 w 4853691"/>
              <a:gd name="connsiteY7039" fmla="*/ 4503982 h 4860733"/>
              <a:gd name="connsiteX7040" fmla="*/ 1286181 w 4853691"/>
              <a:gd name="connsiteY7040" fmla="*/ 4501635 h 4860733"/>
              <a:gd name="connsiteX7041" fmla="*/ 1276793 w 4853691"/>
              <a:gd name="connsiteY7041" fmla="*/ 4501635 h 4860733"/>
              <a:gd name="connsiteX7042" fmla="*/ 1276793 w 4853691"/>
              <a:gd name="connsiteY7042" fmla="*/ 4499288 h 4860733"/>
              <a:gd name="connsiteX7043" fmla="*/ 1255670 w 4853691"/>
              <a:gd name="connsiteY7043" fmla="*/ 4478165 h 4860733"/>
              <a:gd name="connsiteX7044" fmla="*/ 1241588 w 4853691"/>
              <a:gd name="connsiteY7044" fmla="*/ 4485206 h 4860733"/>
              <a:gd name="connsiteX7045" fmla="*/ 1196994 w 4853691"/>
              <a:gd name="connsiteY7045" fmla="*/ 4450000 h 4860733"/>
              <a:gd name="connsiteX7046" fmla="*/ 1182911 w 4853691"/>
              <a:gd name="connsiteY7046" fmla="*/ 4438265 h 4860733"/>
              <a:gd name="connsiteX7047" fmla="*/ 1164135 w 4853691"/>
              <a:gd name="connsiteY7047" fmla="*/ 4421836 h 4860733"/>
              <a:gd name="connsiteX7048" fmla="*/ 1178217 w 4853691"/>
              <a:gd name="connsiteY7048" fmla="*/ 4426530 h 4860733"/>
              <a:gd name="connsiteX7049" fmla="*/ 1201688 w 4853691"/>
              <a:gd name="connsiteY7049" fmla="*/ 4433571 h 4860733"/>
              <a:gd name="connsiteX7050" fmla="*/ 1232199 w 4853691"/>
              <a:gd name="connsiteY7050" fmla="*/ 4440612 h 4860733"/>
              <a:gd name="connsiteX7051" fmla="*/ 1255670 w 4853691"/>
              <a:gd name="connsiteY7051" fmla="*/ 4447653 h 4860733"/>
              <a:gd name="connsiteX7052" fmla="*/ 1286181 w 4853691"/>
              <a:gd name="connsiteY7052" fmla="*/ 4454694 h 4860733"/>
              <a:gd name="connsiteX7053" fmla="*/ 1309652 w 4853691"/>
              <a:gd name="connsiteY7053" fmla="*/ 4459388 h 4860733"/>
              <a:gd name="connsiteX7054" fmla="*/ 1342511 w 4853691"/>
              <a:gd name="connsiteY7054" fmla="*/ 4464083 h 4860733"/>
              <a:gd name="connsiteX7055" fmla="*/ 1363634 w 4853691"/>
              <a:gd name="connsiteY7055" fmla="*/ 4466429 h 4860733"/>
              <a:gd name="connsiteX7056" fmla="*/ 1401187 w 4853691"/>
              <a:gd name="connsiteY7056" fmla="*/ 4468777 h 4860733"/>
              <a:gd name="connsiteX7057" fmla="*/ 1417616 w 4853691"/>
              <a:gd name="connsiteY7057" fmla="*/ 4471123 h 4860733"/>
              <a:gd name="connsiteX7058" fmla="*/ 1471598 w 4853691"/>
              <a:gd name="connsiteY7058" fmla="*/ 4473471 h 4860733"/>
              <a:gd name="connsiteX7059" fmla="*/ 1471598 w 4853691"/>
              <a:gd name="connsiteY7059" fmla="*/ 4473471 h 4860733"/>
              <a:gd name="connsiteX7060" fmla="*/ 1473945 w 4853691"/>
              <a:gd name="connsiteY7060" fmla="*/ 4473471 h 4860733"/>
              <a:gd name="connsiteX7061" fmla="*/ 1513845 w 4853691"/>
              <a:gd name="connsiteY7061" fmla="*/ 4471123 h 4860733"/>
              <a:gd name="connsiteX7062" fmla="*/ 1513845 w 4853691"/>
              <a:gd name="connsiteY7062" fmla="*/ 4473471 h 4860733"/>
              <a:gd name="connsiteX7063" fmla="*/ 1506804 w 4853691"/>
              <a:gd name="connsiteY7063" fmla="*/ 4475818 h 4860733"/>
              <a:gd name="connsiteX7064" fmla="*/ 1492722 w 4853691"/>
              <a:gd name="connsiteY7064" fmla="*/ 4485206 h 4860733"/>
              <a:gd name="connsiteX7065" fmla="*/ 1220464 w 4853691"/>
              <a:gd name="connsiteY7065" fmla="*/ 4496941 h 4860733"/>
              <a:gd name="connsiteX7066" fmla="*/ 1201688 w 4853691"/>
              <a:gd name="connsiteY7066" fmla="*/ 4485206 h 4860733"/>
              <a:gd name="connsiteX7067" fmla="*/ 1215770 w 4853691"/>
              <a:gd name="connsiteY7067" fmla="*/ 4489900 h 4860733"/>
              <a:gd name="connsiteX7068" fmla="*/ 1229852 w 4853691"/>
              <a:gd name="connsiteY7068" fmla="*/ 4494594 h 4860733"/>
              <a:gd name="connsiteX7069" fmla="*/ 1234546 w 4853691"/>
              <a:gd name="connsiteY7069" fmla="*/ 4496941 h 4860733"/>
              <a:gd name="connsiteX7070" fmla="*/ 1234546 w 4853691"/>
              <a:gd name="connsiteY7070" fmla="*/ 4499288 h 4860733"/>
              <a:gd name="connsiteX7071" fmla="*/ 1225158 w 4853691"/>
              <a:gd name="connsiteY7071" fmla="*/ 4496941 h 4860733"/>
              <a:gd name="connsiteX7072" fmla="*/ 1220464 w 4853691"/>
              <a:gd name="connsiteY7072" fmla="*/ 4496941 h 4860733"/>
              <a:gd name="connsiteX7073" fmla="*/ 1145359 w 4853691"/>
              <a:gd name="connsiteY7073" fmla="*/ 4447653 h 4860733"/>
              <a:gd name="connsiteX7074" fmla="*/ 1119541 w 4853691"/>
              <a:gd name="connsiteY7074" fmla="*/ 4431224 h 4860733"/>
              <a:gd name="connsiteX7075" fmla="*/ 1105459 w 4853691"/>
              <a:gd name="connsiteY7075" fmla="*/ 4421836 h 4860733"/>
              <a:gd name="connsiteX7076" fmla="*/ 1121888 w 4853691"/>
              <a:gd name="connsiteY7076" fmla="*/ 4431224 h 4860733"/>
              <a:gd name="connsiteX7077" fmla="*/ 1171176 w 4853691"/>
              <a:gd name="connsiteY7077" fmla="*/ 4459388 h 4860733"/>
              <a:gd name="connsiteX7078" fmla="*/ 1201688 w 4853691"/>
              <a:gd name="connsiteY7078" fmla="*/ 4475818 h 4860733"/>
              <a:gd name="connsiteX7079" fmla="*/ 1234546 w 4853691"/>
              <a:gd name="connsiteY7079" fmla="*/ 4494594 h 4860733"/>
              <a:gd name="connsiteX7080" fmla="*/ 1234546 w 4853691"/>
              <a:gd name="connsiteY7080" fmla="*/ 4494594 h 4860733"/>
              <a:gd name="connsiteX7081" fmla="*/ 1229852 w 4853691"/>
              <a:gd name="connsiteY7081" fmla="*/ 4492247 h 4860733"/>
              <a:gd name="connsiteX7082" fmla="*/ 1213423 w 4853691"/>
              <a:gd name="connsiteY7082" fmla="*/ 4485206 h 4860733"/>
              <a:gd name="connsiteX7083" fmla="*/ 1194647 w 4853691"/>
              <a:gd name="connsiteY7083" fmla="*/ 4478165 h 4860733"/>
              <a:gd name="connsiteX7084" fmla="*/ 1192300 w 4853691"/>
              <a:gd name="connsiteY7084" fmla="*/ 4475818 h 4860733"/>
              <a:gd name="connsiteX7085" fmla="*/ 1171176 w 4853691"/>
              <a:gd name="connsiteY7085" fmla="*/ 4461735 h 4860733"/>
              <a:gd name="connsiteX7086" fmla="*/ 1145359 w 4853691"/>
              <a:gd name="connsiteY7086" fmla="*/ 4447653 h 4860733"/>
              <a:gd name="connsiteX7087" fmla="*/ 1006883 w 4853691"/>
              <a:gd name="connsiteY7087" fmla="*/ 4349077 h 4860733"/>
              <a:gd name="connsiteX7088" fmla="*/ 1025659 w 4853691"/>
              <a:gd name="connsiteY7088" fmla="*/ 4363160 h 4860733"/>
              <a:gd name="connsiteX7089" fmla="*/ 1023312 w 4853691"/>
              <a:gd name="connsiteY7089" fmla="*/ 4365506 h 4860733"/>
              <a:gd name="connsiteX7090" fmla="*/ 971677 w 4853691"/>
              <a:gd name="connsiteY7090" fmla="*/ 4330301 h 4860733"/>
              <a:gd name="connsiteX7091" fmla="*/ 974024 w 4853691"/>
              <a:gd name="connsiteY7091" fmla="*/ 4323260 h 4860733"/>
              <a:gd name="connsiteX7092" fmla="*/ 981065 w 4853691"/>
              <a:gd name="connsiteY7092" fmla="*/ 4330301 h 4860733"/>
              <a:gd name="connsiteX7093" fmla="*/ 1006883 w 4853691"/>
              <a:gd name="connsiteY7093" fmla="*/ 4349077 h 4860733"/>
              <a:gd name="connsiteX7094" fmla="*/ 1053824 w 4853691"/>
              <a:gd name="connsiteY7094" fmla="*/ 4346730 h 4860733"/>
              <a:gd name="connsiteX7095" fmla="*/ 1056171 w 4853691"/>
              <a:gd name="connsiteY7095" fmla="*/ 4337342 h 4860733"/>
              <a:gd name="connsiteX7096" fmla="*/ 1056171 w 4853691"/>
              <a:gd name="connsiteY7096" fmla="*/ 4334995 h 4860733"/>
              <a:gd name="connsiteX7097" fmla="*/ 1070253 w 4853691"/>
              <a:gd name="connsiteY7097" fmla="*/ 4349077 h 4860733"/>
              <a:gd name="connsiteX7098" fmla="*/ 1086683 w 4853691"/>
              <a:gd name="connsiteY7098" fmla="*/ 4365506 h 4860733"/>
              <a:gd name="connsiteX7099" fmla="*/ 1128929 w 4853691"/>
              <a:gd name="connsiteY7099" fmla="*/ 4403059 h 4860733"/>
              <a:gd name="connsiteX7100" fmla="*/ 1150053 w 4853691"/>
              <a:gd name="connsiteY7100" fmla="*/ 4421836 h 4860733"/>
              <a:gd name="connsiteX7101" fmla="*/ 1140665 w 4853691"/>
              <a:gd name="connsiteY7101" fmla="*/ 4419489 h 4860733"/>
              <a:gd name="connsiteX7102" fmla="*/ 1119541 w 4853691"/>
              <a:gd name="connsiteY7102" fmla="*/ 4410100 h 4860733"/>
              <a:gd name="connsiteX7103" fmla="*/ 1089030 w 4853691"/>
              <a:gd name="connsiteY7103" fmla="*/ 4398365 h 4860733"/>
              <a:gd name="connsiteX7104" fmla="*/ 1070253 w 4853691"/>
              <a:gd name="connsiteY7104" fmla="*/ 4388977 h 4860733"/>
              <a:gd name="connsiteX7105" fmla="*/ 1056171 w 4853691"/>
              <a:gd name="connsiteY7105" fmla="*/ 4381936 h 4860733"/>
              <a:gd name="connsiteX7106" fmla="*/ 1058518 w 4853691"/>
              <a:gd name="connsiteY7106" fmla="*/ 4374895 h 4860733"/>
              <a:gd name="connsiteX7107" fmla="*/ 1046783 w 4853691"/>
              <a:gd name="connsiteY7107" fmla="*/ 4356118 h 4860733"/>
              <a:gd name="connsiteX7108" fmla="*/ 1049130 w 4853691"/>
              <a:gd name="connsiteY7108" fmla="*/ 4351424 h 4860733"/>
              <a:gd name="connsiteX7109" fmla="*/ 1053824 w 4853691"/>
              <a:gd name="connsiteY7109" fmla="*/ 4346730 h 4860733"/>
              <a:gd name="connsiteX7110" fmla="*/ 974024 w 4853691"/>
              <a:gd name="connsiteY7110" fmla="*/ 4241113 h 4860733"/>
              <a:gd name="connsiteX7111" fmla="*/ 955248 w 4853691"/>
              <a:gd name="connsiteY7111" fmla="*/ 4219990 h 4860733"/>
              <a:gd name="connsiteX7112" fmla="*/ 866060 w 4853691"/>
              <a:gd name="connsiteY7112" fmla="*/ 4102637 h 4860733"/>
              <a:gd name="connsiteX7113" fmla="*/ 849631 w 4853691"/>
              <a:gd name="connsiteY7113" fmla="*/ 4081514 h 4860733"/>
              <a:gd name="connsiteX7114" fmla="*/ 828507 w 4853691"/>
              <a:gd name="connsiteY7114" fmla="*/ 4051002 h 4860733"/>
              <a:gd name="connsiteX7115" fmla="*/ 809731 w 4853691"/>
              <a:gd name="connsiteY7115" fmla="*/ 4022838 h 4860733"/>
              <a:gd name="connsiteX7116" fmla="*/ 790955 w 4853691"/>
              <a:gd name="connsiteY7116" fmla="*/ 3992326 h 4860733"/>
              <a:gd name="connsiteX7117" fmla="*/ 769831 w 4853691"/>
              <a:gd name="connsiteY7117" fmla="*/ 3961814 h 4860733"/>
              <a:gd name="connsiteX7118" fmla="*/ 751055 w 4853691"/>
              <a:gd name="connsiteY7118" fmla="*/ 3931303 h 4860733"/>
              <a:gd name="connsiteX7119" fmla="*/ 729931 w 4853691"/>
              <a:gd name="connsiteY7119" fmla="*/ 3898444 h 4860733"/>
              <a:gd name="connsiteX7120" fmla="*/ 713502 w 4853691"/>
              <a:gd name="connsiteY7120" fmla="*/ 3870280 h 4860733"/>
              <a:gd name="connsiteX7121" fmla="*/ 699420 w 4853691"/>
              <a:gd name="connsiteY7121" fmla="*/ 3849156 h 4860733"/>
              <a:gd name="connsiteX7122" fmla="*/ 704114 w 4853691"/>
              <a:gd name="connsiteY7122" fmla="*/ 3844462 h 4860733"/>
              <a:gd name="connsiteX7123" fmla="*/ 713502 w 4853691"/>
              <a:gd name="connsiteY7123" fmla="*/ 3849156 h 4860733"/>
              <a:gd name="connsiteX7124" fmla="*/ 732279 w 4853691"/>
              <a:gd name="connsiteY7124" fmla="*/ 3860891 h 4860733"/>
              <a:gd name="connsiteX7125" fmla="*/ 758096 w 4853691"/>
              <a:gd name="connsiteY7125" fmla="*/ 3874974 h 4860733"/>
              <a:gd name="connsiteX7126" fmla="*/ 776872 w 4853691"/>
              <a:gd name="connsiteY7126" fmla="*/ 3884362 h 4860733"/>
              <a:gd name="connsiteX7127" fmla="*/ 802690 w 4853691"/>
              <a:gd name="connsiteY7127" fmla="*/ 3898444 h 4860733"/>
              <a:gd name="connsiteX7128" fmla="*/ 821466 w 4853691"/>
              <a:gd name="connsiteY7128" fmla="*/ 3907832 h 4860733"/>
              <a:gd name="connsiteX7129" fmla="*/ 849631 w 4853691"/>
              <a:gd name="connsiteY7129" fmla="*/ 3919567 h 4860733"/>
              <a:gd name="connsiteX7130" fmla="*/ 866060 w 4853691"/>
              <a:gd name="connsiteY7130" fmla="*/ 3926609 h 4860733"/>
              <a:gd name="connsiteX7131" fmla="*/ 896572 w 4853691"/>
              <a:gd name="connsiteY7131" fmla="*/ 3938344 h 4860733"/>
              <a:gd name="connsiteX7132" fmla="*/ 913001 w 4853691"/>
              <a:gd name="connsiteY7132" fmla="*/ 3945385 h 4860733"/>
              <a:gd name="connsiteX7133" fmla="*/ 952901 w 4853691"/>
              <a:gd name="connsiteY7133" fmla="*/ 3959468 h 4860733"/>
              <a:gd name="connsiteX7134" fmla="*/ 959942 w 4853691"/>
              <a:gd name="connsiteY7134" fmla="*/ 3961814 h 4860733"/>
              <a:gd name="connsiteX7135" fmla="*/ 1009230 w 4853691"/>
              <a:gd name="connsiteY7135" fmla="*/ 3978244 h 4860733"/>
              <a:gd name="connsiteX7136" fmla="*/ 1009230 w 4853691"/>
              <a:gd name="connsiteY7136" fmla="*/ 3978244 h 4860733"/>
              <a:gd name="connsiteX7137" fmla="*/ 1039742 w 4853691"/>
              <a:gd name="connsiteY7137" fmla="*/ 3987632 h 4860733"/>
              <a:gd name="connsiteX7138" fmla="*/ 1039742 w 4853691"/>
              <a:gd name="connsiteY7138" fmla="*/ 3992326 h 4860733"/>
              <a:gd name="connsiteX7139" fmla="*/ 1056171 w 4853691"/>
              <a:gd name="connsiteY7139" fmla="*/ 4011102 h 4860733"/>
              <a:gd name="connsiteX7140" fmla="*/ 1044436 w 4853691"/>
              <a:gd name="connsiteY7140" fmla="*/ 4102637 h 4860733"/>
              <a:gd name="connsiteX7141" fmla="*/ 1042089 w 4853691"/>
              <a:gd name="connsiteY7141" fmla="*/ 4116720 h 4860733"/>
              <a:gd name="connsiteX7142" fmla="*/ 1039742 w 4853691"/>
              <a:gd name="connsiteY7142" fmla="*/ 4135496 h 4860733"/>
              <a:gd name="connsiteX7143" fmla="*/ 1037395 w 4853691"/>
              <a:gd name="connsiteY7143" fmla="*/ 4156619 h 4860733"/>
              <a:gd name="connsiteX7144" fmla="*/ 1035047 w 4853691"/>
              <a:gd name="connsiteY7144" fmla="*/ 4175396 h 4860733"/>
              <a:gd name="connsiteX7145" fmla="*/ 1032700 w 4853691"/>
              <a:gd name="connsiteY7145" fmla="*/ 4194172 h 4860733"/>
              <a:gd name="connsiteX7146" fmla="*/ 1030353 w 4853691"/>
              <a:gd name="connsiteY7146" fmla="*/ 4212948 h 4860733"/>
              <a:gd name="connsiteX7147" fmla="*/ 1028006 w 4853691"/>
              <a:gd name="connsiteY7147" fmla="*/ 4231725 h 4860733"/>
              <a:gd name="connsiteX7148" fmla="*/ 1025659 w 4853691"/>
              <a:gd name="connsiteY7148" fmla="*/ 4250501 h 4860733"/>
              <a:gd name="connsiteX7149" fmla="*/ 1023312 w 4853691"/>
              <a:gd name="connsiteY7149" fmla="*/ 4266930 h 4860733"/>
              <a:gd name="connsiteX7150" fmla="*/ 1020965 w 4853691"/>
              <a:gd name="connsiteY7150" fmla="*/ 4278666 h 4860733"/>
              <a:gd name="connsiteX7151" fmla="*/ 1018618 w 4853691"/>
              <a:gd name="connsiteY7151" fmla="*/ 4278666 h 4860733"/>
              <a:gd name="connsiteX7152" fmla="*/ 1006883 w 4853691"/>
              <a:gd name="connsiteY7152" fmla="*/ 4283360 h 4860733"/>
              <a:gd name="connsiteX7153" fmla="*/ 997495 w 4853691"/>
              <a:gd name="connsiteY7153" fmla="*/ 4273972 h 4860733"/>
              <a:gd name="connsiteX7154" fmla="*/ 974024 w 4853691"/>
              <a:gd name="connsiteY7154" fmla="*/ 4241113 h 4860733"/>
              <a:gd name="connsiteX7155" fmla="*/ 640744 w 4853691"/>
              <a:gd name="connsiteY7155" fmla="*/ 3785786 h 4860733"/>
              <a:gd name="connsiteX7156" fmla="*/ 614926 w 4853691"/>
              <a:gd name="connsiteY7156" fmla="*/ 3759969 h 4860733"/>
              <a:gd name="connsiteX7157" fmla="*/ 596150 w 4853691"/>
              <a:gd name="connsiteY7157" fmla="*/ 3741192 h 4860733"/>
              <a:gd name="connsiteX7158" fmla="*/ 567985 w 4853691"/>
              <a:gd name="connsiteY7158" fmla="*/ 3713028 h 4860733"/>
              <a:gd name="connsiteX7159" fmla="*/ 551556 w 4853691"/>
              <a:gd name="connsiteY7159" fmla="*/ 3696598 h 4860733"/>
              <a:gd name="connsiteX7160" fmla="*/ 523391 w 4853691"/>
              <a:gd name="connsiteY7160" fmla="*/ 3663740 h 4860733"/>
              <a:gd name="connsiteX7161" fmla="*/ 509309 w 4853691"/>
              <a:gd name="connsiteY7161" fmla="*/ 3649657 h 4860733"/>
              <a:gd name="connsiteX7162" fmla="*/ 474103 w 4853691"/>
              <a:gd name="connsiteY7162" fmla="*/ 3609757 h 4860733"/>
              <a:gd name="connsiteX7163" fmla="*/ 467062 w 4853691"/>
              <a:gd name="connsiteY7163" fmla="*/ 3602716 h 4860733"/>
              <a:gd name="connsiteX7164" fmla="*/ 427162 w 4853691"/>
              <a:gd name="connsiteY7164" fmla="*/ 3553428 h 4860733"/>
              <a:gd name="connsiteX7165" fmla="*/ 424815 w 4853691"/>
              <a:gd name="connsiteY7165" fmla="*/ 3551081 h 4860733"/>
              <a:gd name="connsiteX7166" fmla="*/ 389610 w 4853691"/>
              <a:gd name="connsiteY7166" fmla="*/ 3504140 h 4860733"/>
              <a:gd name="connsiteX7167" fmla="*/ 377874 w 4853691"/>
              <a:gd name="connsiteY7167" fmla="*/ 3487711 h 4860733"/>
              <a:gd name="connsiteX7168" fmla="*/ 354404 w 4853691"/>
              <a:gd name="connsiteY7168" fmla="*/ 3454853 h 4860733"/>
              <a:gd name="connsiteX7169" fmla="*/ 340322 w 4853691"/>
              <a:gd name="connsiteY7169" fmla="*/ 3436076 h 4860733"/>
              <a:gd name="connsiteX7170" fmla="*/ 319198 w 4853691"/>
              <a:gd name="connsiteY7170" fmla="*/ 3405564 h 4860733"/>
              <a:gd name="connsiteX7171" fmla="*/ 305116 w 4853691"/>
              <a:gd name="connsiteY7171" fmla="*/ 3384441 h 4860733"/>
              <a:gd name="connsiteX7172" fmla="*/ 286340 w 4853691"/>
              <a:gd name="connsiteY7172" fmla="*/ 3356276 h 4860733"/>
              <a:gd name="connsiteX7173" fmla="*/ 272257 w 4853691"/>
              <a:gd name="connsiteY7173" fmla="*/ 3335153 h 4860733"/>
              <a:gd name="connsiteX7174" fmla="*/ 255828 w 4853691"/>
              <a:gd name="connsiteY7174" fmla="*/ 3306989 h 4860733"/>
              <a:gd name="connsiteX7175" fmla="*/ 241746 w 4853691"/>
              <a:gd name="connsiteY7175" fmla="*/ 3283518 h 4860733"/>
              <a:gd name="connsiteX7176" fmla="*/ 225316 w 4853691"/>
              <a:gd name="connsiteY7176" fmla="*/ 3255354 h 4860733"/>
              <a:gd name="connsiteX7177" fmla="*/ 213581 w 4853691"/>
              <a:gd name="connsiteY7177" fmla="*/ 3231883 h 4860733"/>
              <a:gd name="connsiteX7178" fmla="*/ 199499 w 4853691"/>
              <a:gd name="connsiteY7178" fmla="*/ 3203718 h 4860733"/>
              <a:gd name="connsiteX7179" fmla="*/ 187764 w 4853691"/>
              <a:gd name="connsiteY7179" fmla="*/ 3180248 h 4860733"/>
              <a:gd name="connsiteX7180" fmla="*/ 183070 w 4853691"/>
              <a:gd name="connsiteY7180" fmla="*/ 3168513 h 4860733"/>
              <a:gd name="connsiteX7181" fmla="*/ 171334 w 4853691"/>
              <a:gd name="connsiteY7181" fmla="*/ 3133307 h 4860733"/>
              <a:gd name="connsiteX7182" fmla="*/ 159599 w 4853691"/>
              <a:gd name="connsiteY7182" fmla="*/ 3098101 h 4860733"/>
              <a:gd name="connsiteX7183" fmla="*/ 157252 w 4853691"/>
              <a:gd name="connsiteY7183" fmla="*/ 3093407 h 4860733"/>
              <a:gd name="connsiteX7184" fmla="*/ 157252 w 4853691"/>
              <a:gd name="connsiteY7184" fmla="*/ 3093407 h 4860733"/>
              <a:gd name="connsiteX7185" fmla="*/ 166640 w 4853691"/>
              <a:gd name="connsiteY7185" fmla="*/ 3105142 h 4860733"/>
              <a:gd name="connsiteX7186" fmla="*/ 178376 w 4853691"/>
              <a:gd name="connsiteY7186" fmla="*/ 3119225 h 4860733"/>
              <a:gd name="connsiteX7187" fmla="*/ 187764 w 4853691"/>
              <a:gd name="connsiteY7187" fmla="*/ 3130960 h 4860733"/>
              <a:gd name="connsiteX7188" fmla="*/ 201846 w 4853691"/>
              <a:gd name="connsiteY7188" fmla="*/ 3142695 h 4860733"/>
              <a:gd name="connsiteX7189" fmla="*/ 204193 w 4853691"/>
              <a:gd name="connsiteY7189" fmla="*/ 3145042 h 4860733"/>
              <a:gd name="connsiteX7190" fmla="*/ 206540 w 4853691"/>
              <a:gd name="connsiteY7190" fmla="*/ 3149737 h 4860733"/>
              <a:gd name="connsiteX7191" fmla="*/ 218275 w 4853691"/>
              <a:gd name="connsiteY7191" fmla="*/ 3168513 h 4860733"/>
              <a:gd name="connsiteX7192" fmla="*/ 230011 w 4853691"/>
              <a:gd name="connsiteY7192" fmla="*/ 3187289 h 4860733"/>
              <a:gd name="connsiteX7193" fmla="*/ 241746 w 4853691"/>
              <a:gd name="connsiteY7193" fmla="*/ 3206065 h 4860733"/>
              <a:gd name="connsiteX7194" fmla="*/ 253481 w 4853691"/>
              <a:gd name="connsiteY7194" fmla="*/ 3224842 h 4860733"/>
              <a:gd name="connsiteX7195" fmla="*/ 265216 w 4853691"/>
              <a:gd name="connsiteY7195" fmla="*/ 3243618 h 4860733"/>
              <a:gd name="connsiteX7196" fmla="*/ 276951 w 4853691"/>
              <a:gd name="connsiteY7196" fmla="*/ 3262394 h 4860733"/>
              <a:gd name="connsiteX7197" fmla="*/ 291034 w 4853691"/>
              <a:gd name="connsiteY7197" fmla="*/ 3281171 h 4860733"/>
              <a:gd name="connsiteX7198" fmla="*/ 302769 w 4853691"/>
              <a:gd name="connsiteY7198" fmla="*/ 3299947 h 4860733"/>
              <a:gd name="connsiteX7199" fmla="*/ 316851 w 4853691"/>
              <a:gd name="connsiteY7199" fmla="*/ 3318724 h 4860733"/>
              <a:gd name="connsiteX7200" fmla="*/ 328587 w 4853691"/>
              <a:gd name="connsiteY7200" fmla="*/ 3337500 h 4860733"/>
              <a:gd name="connsiteX7201" fmla="*/ 342669 w 4853691"/>
              <a:gd name="connsiteY7201" fmla="*/ 3356276 h 4860733"/>
              <a:gd name="connsiteX7202" fmla="*/ 356751 w 4853691"/>
              <a:gd name="connsiteY7202" fmla="*/ 3372706 h 4860733"/>
              <a:gd name="connsiteX7203" fmla="*/ 373180 w 4853691"/>
              <a:gd name="connsiteY7203" fmla="*/ 3391482 h 4860733"/>
              <a:gd name="connsiteX7204" fmla="*/ 387263 w 4853691"/>
              <a:gd name="connsiteY7204" fmla="*/ 3407912 h 4860733"/>
              <a:gd name="connsiteX7205" fmla="*/ 403692 w 4853691"/>
              <a:gd name="connsiteY7205" fmla="*/ 3426688 h 4860733"/>
              <a:gd name="connsiteX7206" fmla="*/ 415427 w 4853691"/>
              <a:gd name="connsiteY7206" fmla="*/ 3440770 h 4860733"/>
              <a:gd name="connsiteX7207" fmla="*/ 434204 w 4853691"/>
              <a:gd name="connsiteY7207" fmla="*/ 3461893 h 4860733"/>
              <a:gd name="connsiteX7208" fmla="*/ 445939 w 4853691"/>
              <a:gd name="connsiteY7208" fmla="*/ 3473629 h 4860733"/>
              <a:gd name="connsiteX7209" fmla="*/ 478797 w 4853691"/>
              <a:gd name="connsiteY7209" fmla="*/ 3506487 h 4860733"/>
              <a:gd name="connsiteX7210" fmla="*/ 488186 w 4853691"/>
              <a:gd name="connsiteY7210" fmla="*/ 3513529 h 4860733"/>
              <a:gd name="connsiteX7211" fmla="*/ 497574 w 4853691"/>
              <a:gd name="connsiteY7211" fmla="*/ 3529958 h 4860733"/>
              <a:gd name="connsiteX7212" fmla="*/ 518697 w 4853691"/>
              <a:gd name="connsiteY7212" fmla="*/ 3565164 h 4860733"/>
              <a:gd name="connsiteX7213" fmla="*/ 542168 w 4853691"/>
              <a:gd name="connsiteY7213" fmla="*/ 3605063 h 4860733"/>
              <a:gd name="connsiteX7214" fmla="*/ 563291 w 4853691"/>
              <a:gd name="connsiteY7214" fmla="*/ 3640269 h 4860733"/>
              <a:gd name="connsiteX7215" fmla="*/ 586762 w 4853691"/>
              <a:gd name="connsiteY7215" fmla="*/ 3680169 h 4860733"/>
              <a:gd name="connsiteX7216" fmla="*/ 607885 w 4853691"/>
              <a:gd name="connsiteY7216" fmla="*/ 3713028 h 4860733"/>
              <a:gd name="connsiteX7217" fmla="*/ 633703 w 4853691"/>
              <a:gd name="connsiteY7217" fmla="*/ 3752927 h 4860733"/>
              <a:gd name="connsiteX7218" fmla="*/ 654826 w 4853691"/>
              <a:gd name="connsiteY7218" fmla="*/ 3783439 h 4860733"/>
              <a:gd name="connsiteX7219" fmla="*/ 668908 w 4853691"/>
              <a:gd name="connsiteY7219" fmla="*/ 3804562 h 4860733"/>
              <a:gd name="connsiteX7220" fmla="*/ 657173 w 4853691"/>
              <a:gd name="connsiteY7220" fmla="*/ 3797521 h 4860733"/>
              <a:gd name="connsiteX7221" fmla="*/ 654826 w 4853691"/>
              <a:gd name="connsiteY7221" fmla="*/ 3795174 h 4860733"/>
              <a:gd name="connsiteX7222" fmla="*/ 640744 w 4853691"/>
              <a:gd name="connsiteY7222" fmla="*/ 3785786 h 4860733"/>
              <a:gd name="connsiteX7223" fmla="*/ 147864 w 4853691"/>
              <a:gd name="connsiteY7223" fmla="*/ 3076978 h 4860733"/>
              <a:gd name="connsiteX7224" fmla="*/ 138476 w 4853691"/>
              <a:gd name="connsiteY7224" fmla="*/ 3062896 h 4860733"/>
              <a:gd name="connsiteX7225" fmla="*/ 145517 w 4853691"/>
              <a:gd name="connsiteY7225" fmla="*/ 3055855 h 4860733"/>
              <a:gd name="connsiteX7226" fmla="*/ 154905 w 4853691"/>
              <a:gd name="connsiteY7226" fmla="*/ 3086366 h 4860733"/>
              <a:gd name="connsiteX7227" fmla="*/ 154905 w 4853691"/>
              <a:gd name="connsiteY7227" fmla="*/ 3086366 h 4860733"/>
              <a:gd name="connsiteX7228" fmla="*/ 147864 w 4853691"/>
              <a:gd name="connsiteY7228" fmla="*/ 3076978 h 4860733"/>
              <a:gd name="connsiteX7229" fmla="*/ 103270 w 4853691"/>
              <a:gd name="connsiteY7229" fmla="*/ 2983096 h 4860733"/>
              <a:gd name="connsiteX7230" fmla="*/ 103270 w 4853691"/>
              <a:gd name="connsiteY7230" fmla="*/ 2980749 h 4860733"/>
              <a:gd name="connsiteX7231" fmla="*/ 105617 w 4853691"/>
              <a:gd name="connsiteY7231" fmla="*/ 2987790 h 4860733"/>
              <a:gd name="connsiteX7232" fmla="*/ 103270 w 4853691"/>
              <a:gd name="connsiteY7232" fmla="*/ 2987790 h 4860733"/>
              <a:gd name="connsiteX7233" fmla="*/ 103270 w 4853691"/>
              <a:gd name="connsiteY7233" fmla="*/ 2983096 h 4860733"/>
              <a:gd name="connsiteX7234" fmla="*/ 103270 w 4853691"/>
              <a:gd name="connsiteY7234" fmla="*/ 2983096 h 4860733"/>
              <a:gd name="connsiteX7235" fmla="*/ 91535 w 4853691"/>
              <a:gd name="connsiteY7235" fmla="*/ 2943196 h 4860733"/>
              <a:gd name="connsiteX7236" fmla="*/ 82147 w 4853691"/>
              <a:gd name="connsiteY7236" fmla="*/ 2915032 h 4860733"/>
              <a:gd name="connsiteX7237" fmla="*/ 77453 w 4853691"/>
              <a:gd name="connsiteY7237" fmla="*/ 2896255 h 4860733"/>
              <a:gd name="connsiteX7238" fmla="*/ 70411 w 4853691"/>
              <a:gd name="connsiteY7238" fmla="*/ 2868091 h 4860733"/>
              <a:gd name="connsiteX7239" fmla="*/ 68064 w 4853691"/>
              <a:gd name="connsiteY7239" fmla="*/ 2861050 h 4860733"/>
              <a:gd name="connsiteX7240" fmla="*/ 70411 w 4853691"/>
              <a:gd name="connsiteY7240" fmla="*/ 2863397 h 4860733"/>
              <a:gd name="connsiteX7241" fmla="*/ 77453 w 4853691"/>
              <a:gd name="connsiteY7241" fmla="*/ 2872785 h 4860733"/>
              <a:gd name="connsiteX7242" fmla="*/ 77453 w 4853691"/>
              <a:gd name="connsiteY7242" fmla="*/ 2875132 h 4860733"/>
              <a:gd name="connsiteX7243" fmla="*/ 82147 w 4853691"/>
              <a:gd name="connsiteY7243" fmla="*/ 2891561 h 4860733"/>
              <a:gd name="connsiteX7244" fmla="*/ 82147 w 4853691"/>
              <a:gd name="connsiteY7244" fmla="*/ 2893908 h 4860733"/>
              <a:gd name="connsiteX7245" fmla="*/ 82147 w 4853691"/>
              <a:gd name="connsiteY7245" fmla="*/ 2896255 h 4860733"/>
              <a:gd name="connsiteX7246" fmla="*/ 86841 w 4853691"/>
              <a:gd name="connsiteY7246" fmla="*/ 2910338 h 4860733"/>
              <a:gd name="connsiteX7247" fmla="*/ 86841 w 4853691"/>
              <a:gd name="connsiteY7247" fmla="*/ 2910338 h 4860733"/>
              <a:gd name="connsiteX7248" fmla="*/ 93882 w 4853691"/>
              <a:gd name="connsiteY7248" fmla="*/ 2936155 h 4860733"/>
              <a:gd name="connsiteX7249" fmla="*/ 98576 w 4853691"/>
              <a:gd name="connsiteY7249" fmla="*/ 2957279 h 4860733"/>
              <a:gd name="connsiteX7250" fmla="*/ 98576 w 4853691"/>
              <a:gd name="connsiteY7250" fmla="*/ 2964320 h 4860733"/>
              <a:gd name="connsiteX7251" fmla="*/ 98576 w 4853691"/>
              <a:gd name="connsiteY7251" fmla="*/ 2964320 h 4860733"/>
              <a:gd name="connsiteX7252" fmla="*/ 96229 w 4853691"/>
              <a:gd name="connsiteY7252" fmla="*/ 2959626 h 4860733"/>
              <a:gd name="connsiteX7253" fmla="*/ 91535 w 4853691"/>
              <a:gd name="connsiteY7253" fmla="*/ 2943196 h 4860733"/>
              <a:gd name="connsiteX7254" fmla="*/ 112658 w 4853691"/>
              <a:gd name="connsiteY7254" fmla="*/ 2600527 h 4860733"/>
              <a:gd name="connsiteX7255" fmla="*/ 126741 w 4853691"/>
              <a:gd name="connsiteY7255" fmla="*/ 2591139 h 4860733"/>
              <a:gd name="connsiteX7256" fmla="*/ 129088 w 4853691"/>
              <a:gd name="connsiteY7256" fmla="*/ 2588792 h 4860733"/>
              <a:gd name="connsiteX7257" fmla="*/ 168987 w 4853691"/>
              <a:gd name="connsiteY7257" fmla="*/ 2558281 h 4860733"/>
              <a:gd name="connsiteX7258" fmla="*/ 173681 w 4853691"/>
              <a:gd name="connsiteY7258" fmla="*/ 2553587 h 4860733"/>
              <a:gd name="connsiteX7259" fmla="*/ 190111 w 4853691"/>
              <a:gd name="connsiteY7259" fmla="*/ 2539504 h 4860733"/>
              <a:gd name="connsiteX7260" fmla="*/ 199499 w 4853691"/>
              <a:gd name="connsiteY7260" fmla="*/ 2532463 h 4860733"/>
              <a:gd name="connsiteX7261" fmla="*/ 213581 w 4853691"/>
              <a:gd name="connsiteY7261" fmla="*/ 2518381 h 4860733"/>
              <a:gd name="connsiteX7262" fmla="*/ 222969 w 4853691"/>
              <a:gd name="connsiteY7262" fmla="*/ 2508993 h 4860733"/>
              <a:gd name="connsiteX7263" fmla="*/ 230011 w 4853691"/>
              <a:gd name="connsiteY7263" fmla="*/ 2513687 h 4860733"/>
              <a:gd name="connsiteX7264" fmla="*/ 227664 w 4853691"/>
              <a:gd name="connsiteY7264" fmla="*/ 2527769 h 4860733"/>
              <a:gd name="connsiteX7265" fmla="*/ 220622 w 4853691"/>
              <a:gd name="connsiteY7265" fmla="*/ 2553587 h 4860733"/>
              <a:gd name="connsiteX7266" fmla="*/ 220622 w 4853691"/>
              <a:gd name="connsiteY7266" fmla="*/ 2558281 h 4860733"/>
              <a:gd name="connsiteX7267" fmla="*/ 183070 w 4853691"/>
              <a:gd name="connsiteY7267" fmla="*/ 2692062 h 4860733"/>
              <a:gd name="connsiteX7268" fmla="*/ 180723 w 4853691"/>
              <a:gd name="connsiteY7268" fmla="*/ 2696756 h 4860733"/>
              <a:gd name="connsiteX7269" fmla="*/ 176028 w 4853691"/>
              <a:gd name="connsiteY7269" fmla="*/ 2696756 h 4860733"/>
              <a:gd name="connsiteX7270" fmla="*/ 161946 w 4853691"/>
              <a:gd name="connsiteY7270" fmla="*/ 2701451 h 4860733"/>
              <a:gd name="connsiteX7271" fmla="*/ 152558 w 4853691"/>
              <a:gd name="connsiteY7271" fmla="*/ 2692062 h 4860733"/>
              <a:gd name="connsiteX7272" fmla="*/ 147864 w 4853691"/>
              <a:gd name="connsiteY7272" fmla="*/ 2687368 h 4860733"/>
              <a:gd name="connsiteX7273" fmla="*/ 122046 w 4853691"/>
              <a:gd name="connsiteY7273" fmla="*/ 2661551 h 4860733"/>
              <a:gd name="connsiteX7274" fmla="*/ 115005 w 4853691"/>
              <a:gd name="connsiteY7274" fmla="*/ 2654510 h 4860733"/>
              <a:gd name="connsiteX7275" fmla="*/ 98576 w 4853691"/>
              <a:gd name="connsiteY7275" fmla="*/ 2635733 h 4860733"/>
              <a:gd name="connsiteX7276" fmla="*/ 91535 w 4853691"/>
              <a:gd name="connsiteY7276" fmla="*/ 2626345 h 4860733"/>
              <a:gd name="connsiteX7277" fmla="*/ 91535 w 4853691"/>
              <a:gd name="connsiteY7277" fmla="*/ 2623998 h 4860733"/>
              <a:gd name="connsiteX7278" fmla="*/ 98576 w 4853691"/>
              <a:gd name="connsiteY7278" fmla="*/ 2609916 h 4860733"/>
              <a:gd name="connsiteX7279" fmla="*/ 98576 w 4853691"/>
              <a:gd name="connsiteY7279" fmla="*/ 2605222 h 4860733"/>
              <a:gd name="connsiteX7280" fmla="*/ 107964 w 4853691"/>
              <a:gd name="connsiteY7280" fmla="*/ 2600527 h 4860733"/>
              <a:gd name="connsiteX7281" fmla="*/ 112658 w 4853691"/>
              <a:gd name="connsiteY7281" fmla="*/ 2600527 h 4860733"/>
              <a:gd name="connsiteX7282" fmla="*/ 286340 w 4853691"/>
              <a:gd name="connsiteY7282" fmla="*/ 2321229 h 4860733"/>
              <a:gd name="connsiteX7283" fmla="*/ 363792 w 4853691"/>
              <a:gd name="connsiteY7283" fmla="*/ 2034889 h 4860733"/>
              <a:gd name="connsiteX7284" fmla="*/ 427162 w 4853691"/>
              <a:gd name="connsiteY7284" fmla="*/ 1809573 h 4860733"/>
              <a:gd name="connsiteX7285" fmla="*/ 429509 w 4853691"/>
              <a:gd name="connsiteY7285" fmla="*/ 1802532 h 4860733"/>
              <a:gd name="connsiteX7286" fmla="*/ 441245 w 4853691"/>
              <a:gd name="connsiteY7286" fmla="*/ 1767326 h 4860733"/>
              <a:gd name="connsiteX7287" fmla="*/ 448286 w 4853691"/>
              <a:gd name="connsiteY7287" fmla="*/ 1741508 h 4860733"/>
              <a:gd name="connsiteX7288" fmla="*/ 452980 w 4853691"/>
              <a:gd name="connsiteY7288" fmla="*/ 1741508 h 4860733"/>
              <a:gd name="connsiteX7289" fmla="*/ 471756 w 4853691"/>
              <a:gd name="connsiteY7289" fmla="*/ 1722732 h 4860733"/>
              <a:gd name="connsiteX7290" fmla="*/ 504615 w 4853691"/>
              <a:gd name="connsiteY7290" fmla="*/ 1725079 h 4860733"/>
              <a:gd name="connsiteX7291" fmla="*/ 521044 w 4853691"/>
              <a:gd name="connsiteY7291" fmla="*/ 1727426 h 4860733"/>
              <a:gd name="connsiteX7292" fmla="*/ 553903 w 4853691"/>
              <a:gd name="connsiteY7292" fmla="*/ 1732120 h 4860733"/>
              <a:gd name="connsiteX7293" fmla="*/ 575026 w 4853691"/>
              <a:gd name="connsiteY7293" fmla="*/ 1736814 h 4860733"/>
              <a:gd name="connsiteX7294" fmla="*/ 605538 w 4853691"/>
              <a:gd name="connsiteY7294" fmla="*/ 1741508 h 4860733"/>
              <a:gd name="connsiteX7295" fmla="*/ 631355 w 4853691"/>
              <a:gd name="connsiteY7295" fmla="*/ 1748550 h 4860733"/>
              <a:gd name="connsiteX7296" fmla="*/ 657173 w 4853691"/>
              <a:gd name="connsiteY7296" fmla="*/ 1755591 h 4860733"/>
              <a:gd name="connsiteX7297" fmla="*/ 682991 w 4853691"/>
              <a:gd name="connsiteY7297" fmla="*/ 1762632 h 4860733"/>
              <a:gd name="connsiteX7298" fmla="*/ 706461 w 4853691"/>
              <a:gd name="connsiteY7298" fmla="*/ 1769673 h 4860733"/>
              <a:gd name="connsiteX7299" fmla="*/ 734626 w 4853691"/>
              <a:gd name="connsiteY7299" fmla="*/ 1779061 h 4860733"/>
              <a:gd name="connsiteX7300" fmla="*/ 758096 w 4853691"/>
              <a:gd name="connsiteY7300" fmla="*/ 1786102 h 4860733"/>
              <a:gd name="connsiteX7301" fmla="*/ 788608 w 4853691"/>
              <a:gd name="connsiteY7301" fmla="*/ 1797838 h 4860733"/>
              <a:gd name="connsiteX7302" fmla="*/ 809731 w 4853691"/>
              <a:gd name="connsiteY7302" fmla="*/ 1804879 h 4860733"/>
              <a:gd name="connsiteX7303" fmla="*/ 844937 w 4853691"/>
              <a:gd name="connsiteY7303" fmla="*/ 1818961 h 4860733"/>
              <a:gd name="connsiteX7304" fmla="*/ 863713 w 4853691"/>
              <a:gd name="connsiteY7304" fmla="*/ 1826002 h 4860733"/>
              <a:gd name="connsiteX7305" fmla="*/ 901266 w 4853691"/>
              <a:gd name="connsiteY7305" fmla="*/ 1842432 h 4860733"/>
              <a:gd name="connsiteX7306" fmla="*/ 917695 w 4853691"/>
              <a:gd name="connsiteY7306" fmla="*/ 1849473 h 4860733"/>
              <a:gd name="connsiteX7307" fmla="*/ 957595 w 4853691"/>
              <a:gd name="connsiteY7307" fmla="*/ 1868249 h 4860733"/>
              <a:gd name="connsiteX7308" fmla="*/ 971677 w 4853691"/>
              <a:gd name="connsiteY7308" fmla="*/ 1875290 h 4860733"/>
              <a:gd name="connsiteX7309" fmla="*/ 1016271 w 4853691"/>
              <a:gd name="connsiteY7309" fmla="*/ 1898761 h 4860733"/>
              <a:gd name="connsiteX7310" fmla="*/ 1025659 w 4853691"/>
              <a:gd name="connsiteY7310" fmla="*/ 1903455 h 4860733"/>
              <a:gd name="connsiteX7311" fmla="*/ 1074947 w 4853691"/>
              <a:gd name="connsiteY7311" fmla="*/ 1929272 h 4860733"/>
              <a:gd name="connsiteX7312" fmla="*/ 1079641 w 4853691"/>
              <a:gd name="connsiteY7312" fmla="*/ 1931619 h 4860733"/>
              <a:gd name="connsiteX7313" fmla="*/ 1133623 w 4853691"/>
              <a:gd name="connsiteY7313" fmla="*/ 1962131 h 4860733"/>
              <a:gd name="connsiteX7314" fmla="*/ 1133623 w 4853691"/>
              <a:gd name="connsiteY7314" fmla="*/ 1962131 h 4860733"/>
              <a:gd name="connsiteX7315" fmla="*/ 1279140 w 4853691"/>
              <a:gd name="connsiteY7315" fmla="*/ 2048971 h 4860733"/>
              <a:gd name="connsiteX7316" fmla="*/ 1276793 w 4853691"/>
              <a:gd name="connsiteY7316" fmla="*/ 2058360 h 4860733"/>
              <a:gd name="connsiteX7317" fmla="*/ 1279140 w 4853691"/>
              <a:gd name="connsiteY7317" fmla="*/ 2065401 h 4860733"/>
              <a:gd name="connsiteX7318" fmla="*/ 877795 w 4853691"/>
              <a:gd name="connsiteY7318" fmla="*/ 2236735 h 4860733"/>
              <a:gd name="connsiteX7319" fmla="*/ 734626 w 4853691"/>
              <a:gd name="connsiteY7319" fmla="*/ 2297759 h 4860733"/>
              <a:gd name="connsiteX7320" fmla="*/ 697073 w 4853691"/>
              <a:gd name="connsiteY7320" fmla="*/ 2314188 h 4860733"/>
              <a:gd name="connsiteX7321" fmla="*/ 678296 w 4853691"/>
              <a:gd name="connsiteY7321" fmla="*/ 2302453 h 4860733"/>
              <a:gd name="connsiteX7322" fmla="*/ 657173 w 4853691"/>
              <a:gd name="connsiteY7322" fmla="*/ 2323576 h 4860733"/>
              <a:gd name="connsiteX7323" fmla="*/ 659520 w 4853691"/>
              <a:gd name="connsiteY7323" fmla="*/ 2330617 h 4860733"/>
              <a:gd name="connsiteX7324" fmla="*/ 445939 w 4853691"/>
              <a:gd name="connsiteY7324" fmla="*/ 2419805 h 4860733"/>
              <a:gd name="connsiteX7325" fmla="*/ 441245 w 4853691"/>
              <a:gd name="connsiteY7325" fmla="*/ 2422152 h 4860733"/>
              <a:gd name="connsiteX7326" fmla="*/ 389610 w 4853691"/>
              <a:gd name="connsiteY7326" fmla="*/ 2440928 h 4860733"/>
              <a:gd name="connsiteX7327" fmla="*/ 375527 w 4853691"/>
              <a:gd name="connsiteY7327" fmla="*/ 2445622 h 4860733"/>
              <a:gd name="connsiteX7328" fmla="*/ 335628 w 4853691"/>
              <a:gd name="connsiteY7328" fmla="*/ 2459705 h 4860733"/>
              <a:gd name="connsiteX7329" fmla="*/ 319198 w 4853691"/>
              <a:gd name="connsiteY7329" fmla="*/ 2466746 h 4860733"/>
              <a:gd name="connsiteX7330" fmla="*/ 286340 w 4853691"/>
              <a:gd name="connsiteY7330" fmla="*/ 2478481 h 4860733"/>
              <a:gd name="connsiteX7331" fmla="*/ 265216 w 4853691"/>
              <a:gd name="connsiteY7331" fmla="*/ 2485522 h 4860733"/>
              <a:gd name="connsiteX7332" fmla="*/ 255828 w 4853691"/>
              <a:gd name="connsiteY7332" fmla="*/ 2487869 h 4860733"/>
              <a:gd name="connsiteX7333" fmla="*/ 244093 w 4853691"/>
              <a:gd name="connsiteY7333" fmla="*/ 2476134 h 4860733"/>
              <a:gd name="connsiteX7334" fmla="*/ 272257 w 4853691"/>
              <a:gd name="connsiteY7334" fmla="*/ 2370517 h 4860733"/>
              <a:gd name="connsiteX7335" fmla="*/ 286340 w 4853691"/>
              <a:gd name="connsiteY7335" fmla="*/ 2321229 h 4860733"/>
              <a:gd name="connsiteX7336" fmla="*/ 283993 w 4853691"/>
              <a:gd name="connsiteY7336" fmla="*/ 1809573 h 4860733"/>
              <a:gd name="connsiteX7337" fmla="*/ 281646 w 4853691"/>
              <a:gd name="connsiteY7337" fmla="*/ 1797838 h 4860733"/>
              <a:gd name="connsiteX7338" fmla="*/ 276951 w 4853691"/>
              <a:gd name="connsiteY7338" fmla="*/ 1783755 h 4860733"/>
              <a:gd name="connsiteX7339" fmla="*/ 274604 w 4853691"/>
              <a:gd name="connsiteY7339" fmla="*/ 1774367 h 4860733"/>
              <a:gd name="connsiteX7340" fmla="*/ 269910 w 4853691"/>
              <a:gd name="connsiteY7340" fmla="*/ 1757938 h 4860733"/>
              <a:gd name="connsiteX7341" fmla="*/ 269910 w 4853691"/>
              <a:gd name="connsiteY7341" fmla="*/ 1755591 h 4860733"/>
              <a:gd name="connsiteX7342" fmla="*/ 276951 w 4853691"/>
              <a:gd name="connsiteY7342" fmla="*/ 1746203 h 4860733"/>
              <a:gd name="connsiteX7343" fmla="*/ 281646 w 4853691"/>
              <a:gd name="connsiteY7343" fmla="*/ 1741508 h 4860733"/>
              <a:gd name="connsiteX7344" fmla="*/ 307463 w 4853691"/>
              <a:gd name="connsiteY7344" fmla="*/ 1706303 h 4860733"/>
              <a:gd name="connsiteX7345" fmla="*/ 319198 w 4853691"/>
              <a:gd name="connsiteY7345" fmla="*/ 1692221 h 4860733"/>
              <a:gd name="connsiteX7346" fmla="*/ 328587 w 4853691"/>
              <a:gd name="connsiteY7346" fmla="*/ 1680485 h 4860733"/>
              <a:gd name="connsiteX7347" fmla="*/ 335628 w 4853691"/>
              <a:gd name="connsiteY7347" fmla="*/ 1682832 h 4860733"/>
              <a:gd name="connsiteX7348" fmla="*/ 335628 w 4853691"/>
              <a:gd name="connsiteY7348" fmla="*/ 1685179 h 4860733"/>
              <a:gd name="connsiteX7349" fmla="*/ 328587 w 4853691"/>
              <a:gd name="connsiteY7349" fmla="*/ 1722732 h 4860733"/>
              <a:gd name="connsiteX7350" fmla="*/ 326239 w 4853691"/>
              <a:gd name="connsiteY7350" fmla="*/ 1739161 h 4860733"/>
              <a:gd name="connsiteX7351" fmla="*/ 319198 w 4853691"/>
              <a:gd name="connsiteY7351" fmla="*/ 1779061 h 4860733"/>
              <a:gd name="connsiteX7352" fmla="*/ 302769 w 4853691"/>
              <a:gd name="connsiteY7352" fmla="*/ 1830696 h 4860733"/>
              <a:gd name="connsiteX7353" fmla="*/ 300422 w 4853691"/>
              <a:gd name="connsiteY7353" fmla="*/ 1835390 h 4860733"/>
              <a:gd name="connsiteX7354" fmla="*/ 295728 w 4853691"/>
              <a:gd name="connsiteY7354" fmla="*/ 1835390 h 4860733"/>
              <a:gd name="connsiteX7355" fmla="*/ 291034 w 4853691"/>
              <a:gd name="connsiteY7355" fmla="*/ 1835390 h 4860733"/>
              <a:gd name="connsiteX7356" fmla="*/ 288687 w 4853691"/>
              <a:gd name="connsiteY7356" fmla="*/ 1823655 h 4860733"/>
              <a:gd name="connsiteX7357" fmla="*/ 283993 w 4853691"/>
              <a:gd name="connsiteY7357" fmla="*/ 1809573 h 4860733"/>
              <a:gd name="connsiteX7358" fmla="*/ 295728 w 4853691"/>
              <a:gd name="connsiteY7358" fmla="*/ 1687526 h 4860733"/>
              <a:gd name="connsiteX7359" fmla="*/ 288687 w 4853691"/>
              <a:gd name="connsiteY7359" fmla="*/ 1692221 h 4860733"/>
              <a:gd name="connsiteX7360" fmla="*/ 272257 w 4853691"/>
              <a:gd name="connsiteY7360" fmla="*/ 1703956 h 4860733"/>
              <a:gd name="connsiteX7361" fmla="*/ 265216 w 4853691"/>
              <a:gd name="connsiteY7361" fmla="*/ 1708650 h 4860733"/>
              <a:gd name="connsiteX7362" fmla="*/ 253481 w 4853691"/>
              <a:gd name="connsiteY7362" fmla="*/ 1718038 h 4860733"/>
              <a:gd name="connsiteX7363" fmla="*/ 246440 w 4853691"/>
              <a:gd name="connsiteY7363" fmla="*/ 1701609 h 4860733"/>
              <a:gd name="connsiteX7364" fmla="*/ 258175 w 4853691"/>
              <a:gd name="connsiteY7364" fmla="*/ 1685179 h 4860733"/>
              <a:gd name="connsiteX7365" fmla="*/ 246440 w 4853691"/>
              <a:gd name="connsiteY7365" fmla="*/ 1668750 h 4860733"/>
              <a:gd name="connsiteX7366" fmla="*/ 269910 w 4853691"/>
              <a:gd name="connsiteY7366" fmla="*/ 1624156 h 4860733"/>
              <a:gd name="connsiteX7367" fmla="*/ 272257 w 4853691"/>
              <a:gd name="connsiteY7367" fmla="*/ 1619462 h 4860733"/>
              <a:gd name="connsiteX7368" fmla="*/ 302769 w 4853691"/>
              <a:gd name="connsiteY7368" fmla="*/ 1563133 h 4860733"/>
              <a:gd name="connsiteX7369" fmla="*/ 309810 w 4853691"/>
              <a:gd name="connsiteY7369" fmla="*/ 1549051 h 4860733"/>
              <a:gd name="connsiteX7370" fmla="*/ 335628 w 4853691"/>
              <a:gd name="connsiteY7370" fmla="*/ 1502110 h 4860733"/>
              <a:gd name="connsiteX7371" fmla="*/ 347363 w 4853691"/>
              <a:gd name="connsiteY7371" fmla="*/ 1483333 h 4860733"/>
              <a:gd name="connsiteX7372" fmla="*/ 373180 w 4853691"/>
              <a:gd name="connsiteY7372" fmla="*/ 1441087 h 4860733"/>
              <a:gd name="connsiteX7373" fmla="*/ 384916 w 4853691"/>
              <a:gd name="connsiteY7373" fmla="*/ 1419963 h 4860733"/>
              <a:gd name="connsiteX7374" fmla="*/ 394304 w 4853691"/>
              <a:gd name="connsiteY7374" fmla="*/ 1405881 h 4860733"/>
              <a:gd name="connsiteX7375" fmla="*/ 391957 w 4853691"/>
              <a:gd name="connsiteY7375" fmla="*/ 1419963 h 4860733"/>
              <a:gd name="connsiteX7376" fmla="*/ 387263 w 4853691"/>
              <a:gd name="connsiteY7376" fmla="*/ 1436392 h 4860733"/>
              <a:gd name="connsiteX7377" fmla="*/ 382569 w 4853691"/>
              <a:gd name="connsiteY7377" fmla="*/ 1452822 h 4860733"/>
              <a:gd name="connsiteX7378" fmla="*/ 377874 w 4853691"/>
              <a:gd name="connsiteY7378" fmla="*/ 1469251 h 4860733"/>
              <a:gd name="connsiteX7379" fmla="*/ 375527 w 4853691"/>
              <a:gd name="connsiteY7379" fmla="*/ 1480986 h 4860733"/>
              <a:gd name="connsiteX7380" fmla="*/ 373180 w 4853691"/>
              <a:gd name="connsiteY7380" fmla="*/ 1495069 h 4860733"/>
              <a:gd name="connsiteX7381" fmla="*/ 368486 w 4853691"/>
              <a:gd name="connsiteY7381" fmla="*/ 1516192 h 4860733"/>
              <a:gd name="connsiteX7382" fmla="*/ 366139 w 4853691"/>
              <a:gd name="connsiteY7382" fmla="*/ 1525580 h 4860733"/>
              <a:gd name="connsiteX7383" fmla="*/ 340322 w 4853691"/>
              <a:gd name="connsiteY7383" fmla="*/ 1647627 h 4860733"/>
              <a:gd name="connsiteX7384" fmla="*/ 337975 w 4853691"/>
              <a:gd name="connsiteY7384" fmla="*/ 1647627 h 4860733"/>
              <a:gd name="connsiteX7385" fmla="*/ 316851 w 4853691"/>
              <a:gd name="connsiteY7385" fmla="*/ 1668750 h 4860733"/>
              <a:gd name="connsiteX7386" fmla="*/ 319198 w 4853691"/>
              <a:gd name="connsiteY7386" fmla="*/ 1675791 h 4860733"/>
              <a:gd name="connsiteX7387" fmla="*/ 312157 w 4853691"/>
              <a:gd name="connsiteY7387" fmla="*/ 1678138 h 4860733"/>
              <a:gd name="connsiteX7388" fmla="*/ 295728 w 4853691"/>
              <a:gd name="connsiteY7388" fmla="*/ 1687526 h 4860733"/>
              <a:gd name="connsiteX7389" fmla="*/ 424815 w 4853691"/>
              <a:gd name="connsiteY7389" fmla="*/ 1351899 h 4860733"/>
              <a:gd name="connsiteX7390" fmla="*/ 448286 w 4853691"/>
              <a:gd name="connsiteY7390" fmla="*/ 1314346 h 4860733"/>
              <a:gd name="connsiteX7391" fmla="*/ 464715 w 4853691"/>
              <a:gd name="connsiteY7391" fmla="*/ 1288529 h 4860733"/>
              <a:gd name="connsiteX7392" fmla="*/ 488186 w 4853691"/>
              <a:gd name="connsiteY7392" fmla="*/ 1253323 h 4860733"/>
              <a:gd name="connsiteX7393" fmla="*/ 509309 w 4853691"/>
              <a:gd name="connsiteY7393" fmla="*/ 1225158 h 4860733"/>
              <a:gd name="connsiteX7394" fmla="*/ 523391 w 4853691"/>
              <a:gd name="connsiteY7394" fmla="*/ 1206382 h 4860733"/>
              <a:gd name="connsiteX7395" fmla="*/ 525738 w 4853691"/>
              <a:gd name="connsiteY7395" fmla="*/ 1208729 h 4860733"/>
              <a:gd name="connsiteX7396" fmla="*/ 516350 w 4853691"/>
              <a:gd name="connsiteY7396" fmla="*/ 1234546 h 4860733"/>
              <a:gd name="connsiteX7397" fmla="*/ 499921 w 4853691"/>
              <a:gd name="connsiteY7397" fmla="*/ 1274446 h 4860733"/>
              <a:gd name="connsiteX7398" fmla="*/ 483492 w 4853691"/>
              <a:gd name="connsiteY7398" fmla="*/ 1314346 h 4860733"/>
              <a:gd name="connsiteX7399" fmla="*/ 469409 w 4853691"/>
              <a:gd name="connsiteY7399" fmla="*/ 1354246 h 4860733"/>
              <a:gd name="connsiteX7400" fmla="*/ 452980 w 4853691"/>
              <a:gd name="connsiteY7400" fmla="*/ 1396493 h 4860733"/>
              <a:gd name="connsiteX7401" fmla="*/ 445939 w 4853691"/>
              <a:gd name="connsiteY7401" fmla="*/ 1415269 h 4860733"/>
              <a:gd name="connsiteX7402" fmla="*/ 438898 w 4853691"/>
              <a:gd name="connsiteY7402" fmla="*/ 1429351 h 4860733"/>
              <a:gd name="connsiteX7403" fmla="*/ 420121 w 4853691"/>
              <a:gd name="connsiteY7403" fmla="*/ 1469251 h 4860733"/>
              <a:gd name="connsiteX7404" fmla="*/ 410733 w 4853691"/>
              <a:gd name="connsiteY7404" fmla="*/ 1492722 h 4860733"/>
              <a:gd name="connsiteX7405" fmla="*/ 391957 w 4853691"/>
              <a:gd name="connsiteY7405" fmla="*/ 1532621 h 4860733"/>
              <a:gd name="connsiteX7406" fmla="*/ 380222 w 4853691"/>
              <a:gd name="connsiteY7406" fmla="*/ 1558439 h 4860733"/>
              <a:gd name="connsiteX7407" fmla="*/ 363792 w 4853691"/>
              <a:gd name="connsiteY7407" fmla="*/ 1598339 h 4860733"/>
              <a:gd name="connsiteX7408" fmla="*/ 352057 w 4853691"/>
              <a:gd name="connsiteY7408" fmla="*/ 1626503 h 4860733"/>
              <a:gd name="connsiteX7409" fmla="*/ 342669 w 4853691"/>
              <a:gd name="connsiteY7409" fmla="*/ 1649974 h 4860733"/>
              <a:gd name="connsiteX7410" fmla="*/ 340322 w 4853691"/>
              <a:gd name="connsiteY7410" fmla="*/ 1649974 h 4860733"/>
              <a:gd name="connsiteX7411" fmla="*/ 345016 w 4853691"/>
              <a:gd name="connsiteY7411" fmla="*/ 1624156 h 4860733"/>
              <a:gd name="connsiteX7412" fmla="*/ 347363 w 4853691"/>
              <a:gd name="connsiteY7412" fmla="*/ 1612421 h 4860733"/>
              <a:gd name="connsiteX7413" fmla="*/ 352057 w 4853691"/>
              <a:gd name="connsiteY7413" fmla="*/ 1586603 h 4860733"/>
              <a:gd name="connsiteX7414" fmla="*/ 354404 w 4853691"/>
              <a:gd name="connsiteY7414" fmla="*/ 1574868 h 4860733"/>
              <a:gd name="connsiteX7415" fmla="*/ 359098 w 4853691"/>
              <a:gd name="connsiteY7415" fmla="*/ 1549051 h 4860733"/>
              <a:gd name="connsiteX7416" fmla="*/ 361445 w 4853691"/>
              <a:gd name="connsiteY7416" fmla="*/ 1539662 h 4860733"/>
              <a:gd name="connsiteX7417" fmla="*/ 366139 w 4853691"/>
              <a:gd name="connsiteY7417" fmla="*/ 1513845 h 4860733"/>
              <a:gd name="connsiteX7418" fmla="*/ 368486 w 4853691"/>
              <a:gd name="connsiteY7418" fmla="*/ 1506804 h 4860733"/>
              <a:gd name="connsiteX7419" fmla="*/ 373180 w 4853691"/>
              <a:gd name="connsiteY7419" fmla="*/ 1480986 h 4860733"/>
              <a:gd name="connsiteX7420" fmla="*/ 375527 w 4853691"/>
              <a:gd name="connsiteY7420" fmla="*/ 1473945 h 4860733"/>
              <a:gd name="connsiteX7421" fmla="*/ 382569 w 4853691"/>
              <a:gd name="connsiteY7421" fmla="*/ 1448128 h 4860733"/>
              <a:gd name="connsiteX7422" fmla="*/ 384916 w 4853691"/>
              <a:gd name="connsiteY7422" fmla="*/ 1441087 h 4860733"/>
              <a:gd name="connsiteX7423" fmla="*/ 391957 w 4853691"/>
              <a:gd name="connsiteY7423" fmla="*/ 1415269 h 4860733"/>
              <a:gd name="connsiteX7424" fmla="*/ 394304 w 4853691"/>
              <a:gd name="connsiteY7424" fmla="*/ 1408228 h 4860733"/>
              <a:gd name="connsiteX7425" fmla="*/ 396651 w 4853691"/>
              <a:gd name="connsiteY7425" fmla="*/ 1398840 h 4860733"/>
              <a:gd name="connsiteX7426" fmla="*/ 410733 w 4853691"/>
              <a:gd name="connsiteY7426" fmla="*/ 1377716 h 4860733"/>
              <a:gd name="connsiteX7427" fmla="*/ 424815 w 4853691"/>
              <a:gd name="connsiteY7427" fmla="*/ 1351899 h 4860733"/>
              <a:gd name="connsiteX7428" fmla="*/ 640744 w 4853691"/>
              <a:gd name="connsiteY7428" fmla="*/ 1056171 h 4860733"/>
              <a:gd name="connsiteX7429" fmla="*/ 654826 w 4853691"/>
              <a:gd name="connsiteY7429" fmla="*/ 1032700 h 4860733"/>
              <a:gd name="connsiteX7430" fmla="*/ 671255 w 4853691"/>
              <a:gd name="connsiteY7430" fmla="*/ 1006883 h 4860733"/>
              <a:gd name="connsiteX7431" fmla="*/ 678296 w 4853691"/>
              <a:gd name="connsiteY7431" fmla="*/ 995148 h 4860733"/>
              <a:gd name="connsiteX7432" fmla="*/ 687685 w 4853691"/>
              <a:gd name="connsiteY7432" fmla="*/ 997495 h 4860733"/>
              <a:gd name="connsiteX7433" fmla="*/ 708808 w 4853691"/>
              <a:gd name="connsiteY7433" fmla="*/ 976371 h 4860733"/>
              <a:gd name="connsiteX7434" fmla="*/ 704114 w 4853691"/>
              <a:gd name="connsiteY7434" fmla="*/ 964636 h 4860733"/>
              <a:gd name="connsiteX7435" fmla="*/ 727584 w 4853691"/>
              <a:gd name="connsiteY7435" fmla="*/ 948207 h 4860733"/>
              <a:gd name="connsiteX7436" fmla="*/ 739320 w 4853691"/>
              <a:gd name="connsiteY7436" fmla="*/ 938819 h 4860733"/>
              <a:gd name="connsiteX7437" fmla="*/ 767484 w 4853691"/>
              <a:gd name="connsiteY7437" fmla="*/ 920042 h 4860733"/>
              <a:gd name="connsiteX7438" fmla="*/ 783914 w 4853691"/>
              <a:gd name="connsiteY7438" fmla="*/ 910654 h 4860733"/>
              <a:gd name="connsiteX7439" fmla="*/ 809731 w 4853691"/>
              <a:gd name="connsiteY7439" fmla="*/ 894225 h 4860733"/>
              <a:gd name="connsiteX7440" fmla="*/ 826160 w 4853691"/>
              <a:gd name="connsiteY7440" fmla="*/ 882489 h 4860733"/>
              <a:gd name="connsiteX7441" fmla="*/ 837896 w 4853691"/>
              <a:gd name="connsiteY7441" fmla="*/ 875448 h 4860733"/>
              <a:gd name="connsiteX7442" fmla="*/ 837896 w 4853691"/>
              <a:gd name="connsiteY7442" fmla="*/ 877795 h 4860733"/>
              <a:gd name="connsiteX7443" fmla="*/ 786261 w 4853691"/>
              <a:gd name="connsiteY7443" fmla="*/ 924736 h 4860733"/>
              <a:gd name="connsiteX7444" fmla="*/ 767484 w 4853691"/>
              <a:gd name="connsiteY7444" fmla="*/ 943513 h 4860733"/>
              <a:gd name="connsiteX7445" fmla="*/ 687685 w 4853691"/>
              <a:gd name="connsiteY7445" fmla="*/ 1020965 h 4860733"/>
              <a:gd name="connsiteX7446" fmla="*/ 668908 w 4853691"/>
              <a:gd name="connsiteY7446" fmla="*/ 1042089 h 4860733"/>
              <a:gd name="connsiteX7447" fmla="*/ 614926 w 4853691"/>
              <a:gd name="connsiteY7447" fmla="*/ 1100765 h 4860733"/>
              <a:gd name="connsiteX7448" fmla="*/ 624314 w 4853691"/>
              <a:gd name="connsiteY7448" fmla="*/ 1084335 h 4860733"/>
              <a:gd name="connsiteX7449" fmla="*/ 640744 w 4853691"/>
              <a:gd name="connsiteY7449" fmla="*/ 1056171 h 4860733"/>
              <a:gd name="connsiteX7450" fmla="*/ 910654 w 4853691"/>
              <a:gd name="connsiteY7450" fmla="*/ 812078 h 4860733"/>
              <a:gd name="connsiteX7451" fmla="*/ 945860 w 4853691"/>
              <a:gd name="connsiteY7451" fmla="*/ 781566 h 4860733"/>
              <a:gd name="connsiteX7452" fmla="*/ 950554 w 4853691"/>
              <a:gd name="connsiteY7452" fmla="*/ 781566 h 4860733"/>
              <a:gd name="connsiteX7453" fmla="*/ 976371 w 4853691"/>
              <a:gd name="connsiteY7453" fmla="*/ 781566 h 4860733"/>
              <a:gd name="connsiteX7454" fmla="*/ 985760 w 4853691"/>
              <a:gd name="connsiteY7454" fmla="*/ 781566 h 4860733"/>
              <a:gd name="connsiteX7455" fmla="*/ 1004536 w 4853691"/>
              <a:gd name="connsiteY7455" fmla="*/ 783914 h 4860733"/>
              <a:gd name="connsiteX7456" fmla="*/ 1013924 w 4853691"/>
              <a:gd name="connsiteY7456" fmla="*/ 783914 h 4860733"/>
              <a:gd name="connsiteX7457" fmla="*/ 1032700 w 4853691"/>
              <a:gd name="connsiteY7457" fmla="*/ 786261 h 4860733"/>
              <a:gd name="connsiteX7458" fmla="*/ 1042089 w 4853691"/>
              <a:gd name="connsiteY7458" fmla="*/ 788608 h 4860733"/>
              <a:gd name="connsiteX7459" fmla="*/ 1060865 w 4853691"/>
              <a:gd name="connsiteY7459" fmla="*/ 790955 h 4860733"/>
              <a:gd name="connsiteX7460" fmla="*/ 1070253 w 4853691"/>
              <a:gd name="connsiteY7460" fmla="*/ 793302 h 4860733"/>
              <a:gd name="connsiteX7461" fmla="*/ 1086683 w 4853691"/>
              <a:gd name="connsiteY7461" fmla="*/ 795649 h 4860733"/>
              <a:gd name="connsiteX7462" fmla="*/ 1098418 w 4853691"/>
              <a:gd name="connsiteY7462" fmla="*/ 797996 h 4860733"/>
              <a:gd name="connsiteX7463" fmla="*/ 1103112 w 4853691"/>
              <a:gd name="connsiteY7463" fmla="*/ 797996 h 4860733"/>
              <a:gd name="connsiteX7464" fmla="*/ 1100765 w 4853691"/>
              <a:gd name="connsiteY7464" fmla="*/ 800343 h 4860733"/>
              <a:gd name="connsiteX7465" fmla="*/ 1060865 w 4853691"/>
              <a:gd name="connsiteY7465" fmla="*/ 868407 h 4860733"/>
              <a:gd name="connsiteX7466" fmla="*/ 1046783 w 4853691"/>
              <a:gd name="connsiteY7466" fmla="*/ 894225 h 4860733"/>
              <a:gd name="connsiteX7467" fmla="*/ 1028006 w 4853691"/>
              <a:gd name="connsiteY7467" fmla="*/ 927083 h 4860733"/>
              <a:gd name="connsiteX7468" fmla="*/ 934124 w 4853691"/>
              <a:gd name="connsiteY7468" fmla="*/ 1004536 h 4860733"/>
              <a:gd name="connsiteX7469" fmla="*/ 931777 w 4853691"/>
              <a:gd name="connsiteY7469" fmla="*/ 1006883 h 4860733"/>
              <a:gd name="connsiteX7470" fmla="*/ 880142 w 4853691"/>
              <a:gd name="connsiteY7470" fmla="*/ 1053824 h 4860733"/>
              <a:gd name="connsiteX7471" fmla="*/ 868407 w 4853691"/>
              <a:gd name="connsiteY7471" fmla="*/ 1063212 h 4860733"/>
              <a:gd name="connsiteX7472" fmla="*/ 851978 w 4853691"/>
              <a:gd name="connsiteY7472" fmla="*/ 1077294 h 4860733"/>
              <a:gd name="connsiteX7473" fmla="*/ 851978 w 4853691"/>
              <a:gd name="connsiteY7473" fmla="*/ 1074947 h 4860733"/>
              <a:gd name="connsiteX7474" fmla="*/ 851978 w 4853691"/>
              <a:gd name="connsiteY7474" fmla="*/ 1046783 h 4860733"/>
              <a:gd name="connsiteX7475" fmla="*/ 851978 w 4853691"/>
              <a:gd name="connsiteY7475" fmla="*/ 1002189 h 4860733"/>
              <a:gd name="connsiteX7476" fmla="*/ 851978 w 4853691"/>
              <a:gd name="connsiteY7476" fmla="*/ 997495 h 4860733"/>
              <a:gd name="connsiteX7477" fmla="*/ 851978 w 4853691"/>
              <a:gd name="connsiteY7477" fmla="*/ 880142 h 4860733"/>
              <a:gd name="connsiteX7478" fmla="*/ 870754 w 4853691"/>
              <a:gd name="connsiteY7478" fmla="*/ 859019 h 4860733"/>
              <a:gd name="connsiteX7479" fmla="*/ 866060 w 4853691"/>
              <a:gd name="connsiteY7479" fmla="*/ 847284 h 4860733"/>
              <a:gd name="connsiteX7480" fmla="*/ 901266 w 4853691"/>
              <a:gd name="connsiteY7480" fmla="*/ 814425 h 4860733"/>
              <a:gd name="connsiteX7481" fmla="*/ 910654 w 4853691"/>
              <a:gd name="connsiteY7481" fmla="*/ 812078 h 4860733"/>
              <a:gd name="connsiteX7482" fmla="*/ 1157094 w 4853691"/>
              <a:gd name="connsiteY7482" fmla="*/ 713502 h 4860733"/>
              <a:gd name="connsiteX7483" fmla="*/ 1206382 w 4853691"/>
              <a:gd name="connsiteY7483" fmla="*/ 638397 h 4860733"/>
              <a:gd name="connsiteX7484" fmla="*/ 1215770 w 4853691"/>
              <a:gd name="connsiteY7484" fmla="*/ 624314 h 4860733"/>
              <a:gd name="connsiteX7485" fmla="*/ 1265058 w 4853691"/>
              <a:gd name="connsiteY7485" fmla="*/ 553903 h 4860733"/>
              <a:gd name="connsiteX7486" fmla="*/ 1276793 w 4853691"/>
              <a:gd name="connsiteY7486" fmla="*/ 556250 h 4860733"/>
              <a:gd name="connsiteX7487" fmla="*/ 1297917 w 4853691"/>
              <a:gd name="connsiteY7487" fmla="*/ 535127 h 4860733"/>
              <a:gd name="connsiteX7488" fmla="*/ 1295570 w 4853691"/>
              <a:gd name="connsiteY7488" fmla="*/ 528085 h 4860733"/>
              <a:gd name="connsiteX7489" fmla="*/ 1448128 w 4853691"/>
              <a:gd name="connsiteY7489" fmla="*/ 476450 h 4860733"/>
              <a:gd name="connsiteX7490" fmla="*/ 1448128 w 4853691"/>
              <a:gd name="connsiteY7490" fmla="*/ 476450 h 4860733"/>
              <a:gd name="connsiteX7491" fmla="*/ 1429351 w 4853691"/>
              <a:gd name="connsiteY7491" fmla="*/ 495227 h 4860733"/>
              <a:gd name="connsiteX7492" fmla="*/ 1417616 w 4853691"/>
              <a:gd name="connsiteY7492" fmla="*/ 509309 h 4860733"/>
              <a:gd name="connsiteX7493" fmla="*/ 1398840 w 4853691"/>
              <a:gd name="connsiteY7493" fmla="*/ 530433 h 4860733"/>
              <a:gd name="connsiteX7494" fmla="*/ 1387104 w 4853691"/>
              <a:gd name="connsiteY7494" fmla="*/ 544515 h 4860733"/>
              <a:gd name="connsiteX7495" fmla="*/ 1368328 w 4853691"/>
              <a:gd name="connsiteY7495" fmla="*/ 565638 h 4860733"/>
              <a:gd name="connsiteX7496" fmla="*/ 1356593 w 4853691"/>
              <a:gd name="connsiteY7496" fmla="*/ 579720 h 4860733"/>
              <a:gd name="connsiteX7497" fmla="*/ 1337816 w 4853691"/>
              <a:gd name="connsiteY7497" fmla="*/ 600844 h 4860733"/>
              <a:gd name="connsiteX7498" fmla="*/ 1326081 w 4853691"/>
              <a:gd name="connsiteY7498" fmla="*/ 614926 h 4860733"/>
              <a:gd name="connsiteX7499" fmla="*/ 1309652 w 4853691"/>
              <a:gd name="connsiteY7499" fmla="*/ 636050 h 4860733"/>
              <a:gd name="connsiteX7500" fmla="*/ 1295570 w 4853691"/>
              <a:gd name="connsiteY7500" fmla="*/ 652479 h 4860733"/>
              <a:gd name="connsiteX7501" fmla="*/ 1281487 w 4853691"/>
              <a:gd name="connsiteY7501" fmla="*/ 671255 h 4860733"/>
              <a:gd name="connsiteX7502" fmla="*/ 1265058 w 4853691"/>
              <a:gd name="connsiteY7502" fmla="*/ 690032 h 4860733"/>
              <a:gd name="connsiteX7503" fmla="*/ 1255670 w 4853691"/>
              <a:gd name="connsiteY7503" fmla="*/ 701767 h 4860733"/>
              <a:gd name="connsiteX7504" fmla="*/ 1182911 w 4853691"/>
              <a:gd name="connsiteY7504" fmla="*/ 797996 h 4860733"/>
              <a:gd name="connsiteX7505" fmla="*/ 1171176 w 4853691"/>
              <a:gd name="connsiteY7505" fmla="*/ 793302 h 4860733"/>
              <a:gd name="connsiteX7506" fmla="*/ 1152400 w 4853691"/>
              <a:gd name="connsiteY7506" fmla="*/ 807384 h 4860733"/>
              <a:gd name="connsiteX7507" fmla="*/ 1143012 w 4853691"/>
              <a:gd name="connsiteY7507" fmla="*/ 805037 h 4860733"/>
              <a:gd name="connsiteX7508" fmla="*/ 1133623 w 4853691"/>
              <a:gd name="connsiteY7508" fmla="*/ 802690 h 4860733"/>
              <a:gd name="connsiteX7509" fmla="*/ 1117194 w 4853691"/>
              <a:gd name="connsiteY7509" fmla="*/ 797996 h 4860733"/>
              <a:gd name="connsiteX7510" fmla="*/ 1107806 w 4853691"/>
              <a:gd name="connsiteY7510" fmla="*/ 795649 h 4860733"/>
              <a:gd name="connsiteX7511" fmla="*/ 1140665 w 4853691"/>
              <a:gd name="connsiteY7511" fmla="*/ 741667 h 4860733"/>
              <a:gd name="connsiteX7512" fmla="*/ 1157094 w 4853691"/>
              <a:gd name="connsiteY7512" fmla="*/ 713502 h 4860733"/>
              <a:gd name="connsiteX7513" fmla="*/ 1633544 w 4853691"/>
              <a:gd name="connsiteY7513" fmla="*/ 323892 h 4860733"/>
              <a:gd name="connsiteX7514" fmla="*/ 1657015 w 4853691"/>
              <a:gd name="connsiteY7514" fmla="*/ 295728 h 4860733"/>
              <a:gd name="connsiteX7515" fmla="*/ 1657015 w 4853691"/>
              <a:gd name="connsiteY7515" fmla="*/ 295728 h 4860733"/>
              <a:gd name="connsiteX7516" fmla="*/ 1668750 w 4853691"/>
              <a:gd name="connsiteY7516" fmla="*/ 300422 h 4860733"/>
              <a:gd name="connsiteX7517" fmla="*/ 1687526 w 4853691"/>
              <a:gd name="connsiteY7517" fmla="*/ 286340 h 4860733"/>
              <a:gd name="connsiteX7518" fmla="*/ 1699262 w 4853691"/>
              <a:gd name="connsiteY7518" fmla="*/ 291034 h 4860733"/>
              <a:gd name="connsiteX7519" fmla="*/ 1703956 w 4853691"/>
              <a:gd name="connsiteY7519" fmla="*/ 293381 h 4860733"/>
              <a:gd name="connsiteX7520" fmla="*/ 1729773 w 4853691"/>
              <a:gd name="connsiteY7520" fmla="*/ 302769 h 4860733"/>
              <a:gd name="connsiteX7521" fmla="*/ 1736814 w 4853691"/>
              <a:gd name="connsiteY7521" fmla="*/ 305116 h 4860733"/>
              <a:gd name="connsiteX7522" fmla="*/ 1760285 w 4853691"/>
              <a:gd name="connsiteY7522" fmla="*/ 314504 h 4860733"/>
              <a:gd name="connsiteX7523" fmla="*/ 1769673 w 4853691"/>
              <a:gd name="connsiteY7523" fmla="*/ 319198 h 4860733"/>
              <a:gd name="connsiteX7524" fmla="*/ 1790797 w 4853691"/>
              <a:gd name="connsiteY7524" fmla="*/ 328586 h 4860733"/>
              <a:gd name="connsiteX7525" fmla="*/ 1823655 w 4853691"/>
              <a:gd name="connsiteY7525" fmla="*/ 345016 h 4860733"/>
              <a:gd name="connsiteX7526" fmla="*/ 1826002 w 4853691"/>
              <a:gd name="connsiteY7526" fmla="*/ 345016 h 4860733"/>
              <a:gd name="connsiteX7527" fmla="*/ 1856514 w 4853691"/>
              <a:gd name="connsiteY7527" fmla="*/ 363792 h 4860733"/>
              <a:gd name="connsiteX7528" fmla="*/ 1863555 w 4853691"/>
              <a:gd name="connsiteY7528" fmla="*/ 368486 h 4860733"/>
              <a:gd name="connsiteX7529" fmla="*/ 1889372 w 4853691"/>
              <a:gd name="connsiteY7529" fmla="*/ 384916 h 4860733"/>
              <a:gd name="connsiteX7530" fmla="*/ 1898761 w 4853691"/>
              <a:gd name="connsiteY7530" fmla="*/ 391957 h 4860733"/>
              <a:gd name="connsiteX7531" fmla="*/ 1903455 w 4853691"/>
              <a:gd name="connsiteY7531" fmla="*/ 394304 h 4860733"/>
              <a:gd name="connsiteX7532" fmla="*/ 1896414 w 4853691"/>
              <a:gd name="connsiteY7532" fmla="*/ 394304 h 4860733"/>
              <a:gd name="connsiteX7533" fmla="*/ 1865902 w 4853691"/>
              <a:gd name="connsiteY7533" fmla="*/ 396651 h 4860733"/>
              <a:gd name="connsiteX7534" fmla="*/ 1842431 w 4853691"/>
              <a:gd name="connsiteY7534" fmla="*/ 398998 h 4860733"/>
              <a:gd name="connsiteX7535" fmla="*/ 1814267 w 4853691"/>
              <a:gd name="connsiteY7535" fmla="*/ 401345 h 4860733"/>
              <a:gd name="connsiteX7536" fmla="*/ 1790797 w 4853691"/>
              <a:gd name="connsiteY7536" fmla="*/ 403692 h 4860733"/>
              <a:gd name="connsiteX7537" fmla="*/ 1762632 w 4853691"/>
              <a:gd name="connsiteY7537" fmla="*/ 406039 h 4860733"/>
              <a:gd name="connsiteX7538" fmla="*/ 1739161 w 4853691"/>
              <a:gd name="connsiteY7538" fmla="*/ 408386 h 4860733"/>
              <a:gd name="connsiteX7539" fmla="*/ 1710997 w 4853691"/>
              <a:gd name="connsiteY7539" fmla="*/ 413080 h 4860733"/>
              <a:gd name="connsiteX7540" fmla="*/ 1687526 w 4853691"/>
              <a:gd name="connsiteY7540" fmla="*/ 417774 h 4860733"/>
              <a:gd name="connsiteX7541" fmla="*/ 1659362 w 4853691"/>
              <a:gd name="connsiteY7541" fmla="*/ 422468 h 4860733"/>
              <a:gd name="connsiteX7542" fmla="*/ 1635891 w 4853691"/>
              <a:gd name="connsiteY7542" fmla="*/ 427162 h 4860733"/>
              <a:gd name="connsiteX7543" fmla="*/ 1610074 w 4853691"/>
              <a:gd name="connsiteY7543" fmla="*/ 431857 h 4860733"/>
              <a:gd name="connsiteX7544" fmla="*/ 1586603 w 4853691"/>
              <a:gd name="connsiteY7544" fmla="*/ 436551 h 4860733"/>
              <a:gd name="connsiteX7545" fmla="*/ 1560786 w 4853691"/>
              <a:gd name="connsiteY7545" fmla="*/ 441245 h 4860733"/>
              <a:gd name="connsiteX7546" fmla="*/ 1539662 w 4853691"/>
              <a:gd name="connsiteY7546" fmla="*/ 445939 h 4860733"/>
              <a:gd name="connsiteX7547" fmla="*/ 1621809 w 4853691"/>
              <a:gd name="connsiteY7547" fmla="*/ 326239 h 4860733"/>
              <a:gd name="connsiteX7548" fmla="*/ 1633544 w 4853691"/>
              <a:gd name="connsiteY7548" fmla="*/ 323892 h 4860733"/>
              <a:gd name="connsiteX7549" fmla="*/ 1924578 w 4853691"/>
              <a:gd name="connsiteY7549" fmla="*/ 396651 h 4860733"/>
              <a:gd name="connsiteX7550" fmla="*/ 2016113 w 4853691"/>
              <a:gd name="connsiteY7550" fmla="*/ 391957 h 4860733"/>
              <a:gd name="connsiteX7551" fmla="*/ 2086524 w 4853691"/>
              <a:gd name="connsiteY7551" fmla="*/ 391957 h 4860733"/>
              <a:gd name="connsiteX7552" fmla="*/ 2180406 w 4853691"/>
              <a:gd name="connsiteY7552" fmla="*/ 394304 h 4860733"/>
              <a:gd name="connsiteX7553" fmla="*/ 2213265 w 4853691"/>
              <a:gd name="connsiteY7553" fmla="*/ 396651 h 4860733"/>
              <a:gd name="connsiteX7554" fmla="*/ 2274288 w 4853691"/>
              <a:gd name="connsiteY7554" fmla="*/ 398998 h 4860733"/>
              <a:gd name="connsiteX7555" fmla="*/ 2304800 w 4853691"/>
              <a:gd name="connsiteY7555" fmla="*/ 401345 h 4860733"/>
              <a:gd name="connsiteX7556" fmla="*/ 2302453 w 4853691"/>
              <a:gd name="connsiteY7556" fmla="*/ 406039 h 4860733"/>
              <a:gd name="connsiteX7557" fmla="*/ 2290717 w 4853691"/>
              <a:gd name="connsiteY7557" fmla="*/ 434204 h 4860733"/>
              <a:gd name="connsiteX7558" fmla="*/ 2278982 w 4853691"/>
              <a:gd name="connsiteY7558" fmla="*/ 464715 h 4860733"/>
              <a:gd name="connsiteX7559" fmla="*/ 2248471 w 4853691"/>
              <a:gd name="connsiteY7559" fmla="*/ 474103 h 4860733"/>
              <a:gd name="connsiteX7560" fmla="*/ 2192141 w 4853691"/>
              <a:gd name="connsiteY7560" fmla="*/ 492880 h 4860733"/>
              <a:gd name="connsiteX7561" fmla="*/ 2142854 w 4853691"/>
              <a:gd name="connsiteY7561" fmla="*/ 509309 h 4860733"/>
              <a:gd name="connsiteX7562" fmla="*/ 2086524 w 4853691"/>
              <a:gd name="connsiteY7562" fmla="*/ 528085 h 4860733"/>
              <a:gd name="connsiteX7563" fmla="*/ 2081830 w 4853691"/>
              <a:gd name="connsiteY7563" fmla="*/ 530433 h 4860733"/>
              <a:gd name="connsiteX7564" fmla="*/ 2034889 w 4853691"/>
              <a:gd name="connsiteY7564" fmla="*/ 490533 h 4860733"/>
              <a:gd name="connsiteX7565" fmla="*/ 2032542 w 4853691"/>
              <a:gd name="connsiteY7565" fmla="*/ 488186 h 4860733"/>
              <a:gd name="connsiteX7566" fmla="*/ 2002031 w 4853691"/>
              <a:gd name="connsiteY7566" fmla="*/ 462368 h 4860733"/>
              <a:gd name="connsiteX7567" fmla="*/ 1994989 w 4853691"/>
              <a:gd name="connsiteY7567" fmla="*/ 457674 h 4860733"/>
              <a:gd name="connsiteX7568" fmla="*/ 1966825 w 4853691"/>
              <a:gd name="connsiteY7568" fmla="*/ 436551 h 4860733"/>
              <a:gd name="connsiteX7569" fmla="*/ 1959784 w 4853691"/>
              <a:gd name="connsiteY7569" fmla="*/ 429510 h 4860733"/>
              <a:gd name="connsiteX7570" fmla="*/ 1933966 w 4853691"/>
              <a:gd name="connsiteY7570" fmla="*/ 410733 h 4860733"/>
              <a:gd name="connsiteX7571" fmla="*/ 1924578 w 4853691"/>
              <a:gd name="connsiteY7571" fmla="*/ 403692 h 4860733"/>
              <a:gd name="connsiteX7572" fmla="*/ 1917537 w 4853691"/>
              <a:gd name="connsiteY7572" fmla="*/ 398998 h 4860733"/>
              <a:gd name="connsiteX7573" fmla="*/ 1924578 w 4853691"/>
              <a:gd name="connsiteY7573" fmla="*/ 398998 h 4860733"/>
              <a:gd name="connsiteX7574" fmla="*/ 1924578 w 4853691"/>
              <a:gd name="connsiteY7574" fmla="*/ 396651 h 4860733"/>
              <a:gd name="connsiteX7575" fmla="*/ 2314188 w 4853691"/>
              <a:gd name="connsiteY7575" fmla="*/ 384916 h 4860733"/>
              <a:gd name="connsiteX7576" fmla="*/ 2365823 w 4853691"/>
              <a:gd name="connsiteY7576" fmla="*/ 274604 h 4860733"/>
              <a:gd name="connsiteX7577" fmla="*/ 2370517 w 4853691"/>
              <a:gd name="connsiteY7577" fmla="*/ 276951 h 4860733"/>
              <a:gd name="connsiteX7578" fmla="*/ 2379905 w 4853691"/>
              <a:gd name="connsiteY7578" fmla="*/ 288687 h 4860733"/>
              <a:gd name="connsiteX7579" fmla="*/ 2389293 w 4853691"/>
              <a:gd name="connsiteY7579" fmla="*/ 302769 h 4860733"/>
              <a:gd name="connsiteX7580" fmla="*/ 2401029 w 4853691"/>
              <a:gd name="connsiteY7580" fmla="*/ 319198 h 4860733"/>
              <a:gd name="connsiteX7581" fmla="*/ 2408070 w 4853691"/>
              <a:gd name="connsiteY7581" fmla="*/ 330934 h 4860733"/>
              <a:gd name="connsiteX7582" fmla="*/ 2422152 w 4853691"/>
              <a:gd name="connsiteY7582" fmla="*/ 349710 h 4860733"/>
              <a:gd name="connsiteX7583" fmla="*/ 2429193 w 4853691"/>
              <a:gd name="connsiteY7583" fmla="*/ 361445 h 4860733"/>
              <a:gd name="connsiteX7584" fmla="*/ 2443275 w 4853691"/>
              <a:gd name="connsiteY7584" fmla="*/ 384916 h 4860733"/>
              <a:gd name="connsiteX7585" fmla="*/ 2450317 w 4853691"/>
              <a:gd name="connsiteY7585" fmla="*/ 394304 h 4860733"/>
              <a:gd name="connsiteX7586" fmla="*/ 2455011 w 4853691"/>
              <a:gd name="connsiteY7586" fmla="*/ 403692 h 4860733"/>
              <a:gd name="connsiteX7587" fmla="*/ 2445622 w 4853691"/>
              <a:gd name="connsiteY7587" fmla="*/ 417774 h 4860733"/>
              <a:gd name="connsiteX7588" fmla="*/ 2429193 w 4853691"/>
              <a:gd name="connsiteY7588" fmla="*/ 415427 h 4860733"/>
              <a:gd name="connsiteX7589" fmla="*/ 2370517 w 4853691"/>
              <a:gd name="connsiteY7589" fmla="*/ 408386 h 4860733"/>
              <a:gd name="connsiteX7590" fmla="*/ 2325923 w 4853691"/>
              <a:gd name="connsiteY7590" fmla="*/ 403692 h 4860733"/>
              <a:gd name="connsiteX7591" fmla="*/ 2307147 w 4853691"/>
              <a:gd name="connsiteY7591" fmla="*/ 401345 h 4860733"/>
              <a:gd name="connsiteX7592" fmla="*/ 2307147 w 4853691"/>
              <a:gd name="connsiteY7592" fmla="*/ 401345 h 4860733"/>
              <a:gd name="connsiteX7593" fmla="*/ 2314188 w 4853691"/>
              <a:gd name="connsiteY7593" fmla="*/ 384916 h 4860733"/>
              <a:gd name="connsiteX7594" fmla="*/ 2579404 w 4853691"/>
              <a:gd name="connsiteY7594" fmla="*/ 241746 h 4860733"/>
              <a:gd name="connsiteX7595" fmla="*/ 2579404 w 4853691"/>
              <a:gd name="connsiteY7595" fmla="*/ 241746 h 4860733"/>
              <a:gd name="connsiteX7596" fmla="*/ 2649816 w 4853691"/>
              <a:gd name="connsiteY7596" fmla="*/ 241746 h 4860733"/>
              <a:gd name="connsiteX7597" fmla="*/ 2677980 w 4853691"/>
              <a:gd name="connsiteY7597" fmla="*/ 241746 h 4860733"/>
              <a:gd name="connsiteX7598" fmla="*/ 2680327 w 4853691"/>
              <a:gd name="connsiteY7598" fmla="*/ 251134 h 4860733"/>
              <a:gd name="connsiteX7599" fmla="*/ 2666245 w 4853691"/>
              <a:gd name="connsiteY7599" fmla="*/ 258175 h 4860733"/>
              <a:gd name="connsiteX7600" fmla="*/ 2654510 w 4853691"/>
              <a:gd name="connsiteY7600" fmla="*/ 265216 h 4860733"/>
              <a:gd name="connsiteX7601" fmla="*/ 2638080 w 4853691"/>
              <a:gd name="connsiteY7601" fmla="*/ 274604 h 4860733"/>
              <a:gd name="connsiteX7602" fmla="*/ 2626345 w 4853691"/>
              <a:gd name="connsiteY7602" fmla="*/ 281646 h 4860733"/>
              <a:gd name="connsiteX7603" fmla="*/ 2607569 w 4853691"/>
              <a:gd name="connsiteY7603" fmla="*/ 293381 h 4860733"/>
              <a:gd name="connsiteX7604" fmla="*/ 2595833 w 4853691"/>
              <a:gd name="connsiteY7604" fmla="*/ 300422 h 4860733"/>
              <a:gd name="connsiteX7605" fmla="*/ 2577057 w 4853691"/>
              <a:gd name="connsiteY7605" fmla="*/ 312157 h 4860733"/>
              <a:gd name="connsiteX7606" fmla="*/ 2565322 w 4853691"/>
              <a:gd name="connsiteY7606" fmla="*/ 321545 h 4860733"/>
              <a:gd name="connsiteX7607" fmla="*/ 2546545 w 4853691"/>
              <a:gd name="connsiteY7607" fmla="*/ 335628 h 4860733"/>
              <a:gd name="connsiteX7608" fmla="*/ 2534810 w 4853691"/>
              <a:gd name="connsiteY7608" fmla="*/ 345016 h 4860733"/>
              <a:gd name="connsiteX7609" fmla="*/ 2516034 w 4853691"/>
              <a:gd name="connsiteY7609" fmla="*/ 359098 h 4860733"/>
              <a:gd name="connsiteX7610" fmla="*/ 2506646 w 4853691"/>
              <a:gd name="connsiteY7610" fmla="*/ 366139 h 4860733"/>
              <a:gd name="connsiteX7611" fmla="*/ 2485522 w 4853691"/>
              <a:gd name="connsiteY7611" fmla="*/ 382569 h 4860733"/>
              <a:gd name="connsiteX7612" fmla="*/ 2483175 w 4853691"/>
              <a:gd name="connsiteY7612" fmla="*/ 384916 h 4860733"/>
              <a:gd name="connsiteX7613" fmla="*/ 2466746 w 4853691"/>
              <a:gd name="connsiteY7613" fmla="*/ 398998 h 4860733"/>
              <a:gd name="connsiteX7614" fmla="*/ 2464399 w 4853691"/>
              <a:gd name="connsiteY7614" fmla="*/ 398998 h 4860733"/>
              <a:gd name="connsiteX7615" fmla="*/ 2462052 w 4853691"/>
              <a:gd name="connsiteY7615" fmla="*/ 398998 h 4860733"/>
              <a:gd name="connsiteX7616" fmla="*/ 2438581 w 4853691"/>
              <a:gd name="connsiteY7616" fmla="*/ 265216 h 4860733"/>
              <a:gd name="connsiteX7617" fmla="*/ 2438581 w 4853691"/>
              <a:gd name="connsiteY7617" fmla="*/ 262869 h 4860733"/>
              <a:gd name="connsiteX7618" fmla="*/ 2436234 w 4853691"/>
              <a:gd name="connsiteY7618" fmla="*/ 248787 h 4860733"/>
              <a:gd name="connsiteX7619" fmla="*/ 2443275 w 4853691"/>
              <a:gd name="connsiteY7619" fmla="*/ 248787 h 4860733"/>
              <a:gd name="connsiteX7620" fmla="*/ 2579404 w 4853691"/>
              <a:gd name="connsiteY7620" fmla="*/ 241746 h 4860733"/>
              <a:gd name="connsiteX7621" fmla="*/ 2530116 w 4853691"/>
              <a:gd name="connsiteY7621" fmla="*/ 408386 h 4860733"/>
              <a:gd name="connsiteX7622" fmla="*/ 2570016 w 4853691"/>
              <a:gd name="connsiteY7622" fmla="*/ 401345 h 4860733"/>
              <a:gd name="connsiteX7623" fmla="*/ 2591139 w 4853691"/>
              <a:gd name="connsiteY7623" fmla="*/ 398998 h 4860733"/>
              <a:gd name="connsiteX7624" fmla="*/ 2631039 w 4853691"/>
              <a:gd name="connsiteY7624" fmla="*/ 394304 h 4860733"/>
              <a:gd name="connsiteX7625" fmla="*/ 2652163 w 4853691"/>
              <a:gd name="connsiteY7625" fmla="*/ 391957 h 4860733"/>
              <a:gd name="connsiteX7626" fmla="*/ 2692062 w 4853691"/>
              <a:gd name="connsiteY7626" fmla="*/ 387263 h 4860733"/>
              <a:gd name="connsiteX7627" fmla="*/ 2710839 w 4853691"/>
              <a:gd name="connsiteY7627" fmla="*/ 384916 h 4860733"/>
              <a:gd name="connsiteX7628" fmla="*/ 2753086 w 4853691"/>
              <a:gd name="connsiteY7628" fmla="*/ 380222 h 4860733"/>
              <a:gd name="connsiteX7629" fmla="*/ 2771862 w 4853691"/>
              <a:gd name="connsiteY7629" fmla="*/ 377874 h 4860733"/>
              <a:gd name="connsiteX7630" fmla="*/ 2814109 w 4853691"/>
              <a:gd name="connsiteY7630" fmla="*/ 375527 h 4860733"/>
              <a:gd name="connsiteX7631" fmla="*/ 2832885 w 4853691"/>
              <a:gd name="connsiteY7631" fmla="*/ 375527 h 4860733"/>
              <a:gd name="connsiteX7632" fmla="*/ 2875132 w 4853691"/>
              <a:gd name="connsiteY7632" fmla="*/ 373180 h 4860733"/>
              <a:gd name="connsiteX7633" fmla="*/ 2891561 w 4853691"/>
              <a:gd name="connsiteY7633" fmla="*/ 373180 h 4860733"/>
              <a:gd name="connsiteX7634" fmla="*/ 2947890 w 4853691"/>
              <a:gd name="connsiteY7634" fmla="*/ 373180 h 4860733"/>
              <a:gd name="connsiteX7635" fmla="*/ 2964320 w 4853691"/>
              <a:gd name="connsiteY7635" fmla="*/ 382569 h 4860733"/>
              <a:gd name="connsiteX7636" fmla="*/ 2961973 w 4853691"/>
              <a:gd name="connsiteY7636" fmla="*/ 391957 h 4860733"/>
              <a:gd name="connsiteX7637" fmla="*/ 2961973 w 4853691"/>
              <a:gd name="connsiteY7637" fmla="*/ 394304 h 4860733"/>
              <a:gd name="connsiteX7638" fmla="*/ 2952585 w 4853691"/>
              <a:gd name="connsiteY7638" fmla="*/ 396651 h 4860733"/>
              <a:gd name="connsiteX7639" fmla="*/ 2933808 w 4853691"/>
              <a:gd name="connsiteY7639" fmla="*/ 398998 h 4860733"/>
              <a:gd name="connsiteX7640" fmla="*/ 2905644 w 4853691"/>
              <a:gd name="connsiteY7640" fmla="*/ 403692 h 4860733"/>
              <a:gd name="connsiteX7641" fmla="*/ 2886867 w 4853691"/>
              <a:gd name="connsiteY7641" fmla="*/ 406039 h 4860733"/>
              <a:gd name="connsiteX7642" fmla="*/ 2856355 w 4853691"/>
              <a:gd name="connsiteY7642" fmla="*/ 413080 h 4860733"/>
              <a:gd name="connsiteX7643" fmla="*/ 2839926 w 4853691"/>
              <a:gd name="connsiteY7643" fmla="*/ 415427 h 4860733"/>
              <a:gd name="connsiteX7644" fmla="*/ 2809415 w 4853691"/>
              <a:gd name="connsiteY7644" fmla="*/ 422468 h 4860733"/>
              <a:gd name="connsiteX7645" fmla="*/ 2792985 w 4853691"/>
              <a:gd name="connsiteY7645" fmla="*/ 427162 h 4860733"/>
              <a:gd name="connsiteX7646" fmla="*/ 2757780 w 4853691"/>
              <a:gd name="connsiteY7646" fmla="*/ 436551 h 4860733"/>
              <a:gd name="connsiteX7647" fmla="*/ 2746044 w 4853691"/>
              <a:gd name="connsiteY7647" fmla="*/ 438898 h 4860733"/>
              <a:gd name="connsiteX7648" fmla="*/ 2703797 w 4853691"/>
              <a:gd name="connsiteY7648" fmla="*/ 450633 h 4860733"/>
              <a:gd name="connsiteX7649" fmla="*/ 2699103 w 4853691"/>
              <a:gd name="connsiteY7649" fmla="*/ 452980 h 4860733"/>
              <a:gd name="connsiteX7650" fmla="*/ 2668592 w 4853691"/>
              <a:gd name="connsiteY7650" fmla="*/ 462368 h 4860733"/>
              <a:gd name="connsiteX7651" fmla="*/ 2652163 w 4853691"/>
              <a:gd name="connsiteY7651" fmla="*/ 457674 h 4860733"/>
              <a:gd name="connsiteX7652" fmla="*/ 2626345 w 4853691"/>
              <a:gd name="connsiteY7652" fmla="*/ 450633 h 4860733"/>
              <a:gd name="connsiteX7653" fmla="*/ 2591139 w 4853691"/>
              <a:gd name="connsiteY7653" fmla="*/ 441245 h 4860733"/>
              <a:gd name="connsiteX7654" fmla="*/ 2565322 w 4853691"/>
              <a:gd name="connsiteY7654" fmla="*/ 436551 h 4860733"/>
              <a:gd name="connsiteX7655" fmla="*/ 2530116 w 4853691"/>
              <a:gd name="connsiteY7655" fmla="*/ 429510 h 4860733"/>
              <a:gd name="connsiteX7656" fmla="*/ 2506646 w 4853691"/>
              <a:gd name="connsiteY7656" fmla="*/ 424815 h 4860733"/>
              <a:gd name="connsiteX7657" fmla="*/ 2487869 w 4853691"/>
              <a:gd name="connsiteY7657" fmla="*/ 420121 h 4860733"/>
              <a:gd name="connsiteX7658" fmla="*/ 2487869 w 4853691"/>
              <a:gd name="connsiteY7658" fmla="*/ 417774 h 4860733"/>
              <a:gd name="connsiteX7659" fmla="*/ 2487869 w 4853691"/>
              <a:gd name="connsiteY7659" fmla="*/ 415427 h 4860733"/>
              <a:gd name="connsiteX7660" fmla="*/ 2506646 w 4853691"/>
              <a:gd name="connsiteY7660" fmla="*/ 413080 h 4860733"/>
              <a:gd name="connsiteX7661" fmla="*/ 2530116 w 4853691"/>
              <a:gd name="connsiteY7661" fmla="*/ 408386 h 4860733"/>
              <a:gd name="connsiteX7662" fmla="*/ 3079325 w 4853691"/>
              <a:gd name="connsiteY7662" fmla="*/ 403692 h 4860733"/>
              <a:gd name="connsiteX7663" fmla="*/ 3128613 w 4853691"/>
              <a:gd name="connsiteY7663" fmla="*/ 410733 h 4860733"/>
              <a:gd name="connsiteX7664" fmla="*/ 3173207 w 4853691"/>
              <a:gd name="connsiteY7664" fmla="*/ 417774 h 4860733"/>
              <a:gd name="connsiteX7665" fmla="*/ 3227189 w 4853691"/>
              <a:gd name="connsiteY7665" fmla="*/ 427162 h 4860733"/>
              <a:gd name="connsiteX7666" fmla="*/ 3267089 w 4853691"/>
              <a:gd name="connsiteY7666" fmla="*/ 434204 h 4860733"/>
              <a:gd name="connsiteX7667" fmla="*/ 3330459 w 4853691"/>
              <a:gd name="connsiteY7667" fmla="*/ 448286 h 4860733"/>
              <a:gd name="connsiteX7668" fmla="*/ 3360970 w 4853691"/>
              <a:gd name="connsiteY7668" fmla="*/ 455327 h 4860733"/>
              <a:gd name="connsiteX7669" fmla="*/ 3426688 w 4853691"/>
              <a:gd name="connsiteY7669" fmla="*/ 474103 h 4860733"/>
              <a:gd name="connsiteX7670" fmla="*/ 3438423 w 4853691"/>
              <a:gd name="connsiteY7670" fmla="*/ 718196 h 4860733"/>
              <a:gd name="connsiteX7671" fmla="*/ 3438423 w 4853691"/>
              <a:gd name="connsiteY7671" fmla="*/ 720543 h 4860733"/>
              <a:gd name="connsiteX7672" fmla="*/ 3438423 w 4853691"/>
              <a:gd name="connsiteY7672" fmla="*/ 748708 h 4860733"/>
              <a:gd name="connsiteX7673" fmla="*/ 3421994 w 4853691"/>
              <a:gd name="connsiteY7673" fmla="*/ 758096 h 4860733"/>
              <a:gd name="connsiteX7674" fmla="*/ 3412605 w 4853691"/>
              <a:gd name="connsiteY7674" fmla="*/ 753402 h 4860733"/>
              <a:gd name="connsiteX7675" fmla="*/ 3377400 w 4853691"/>
              <a:gd name="connsiteY7675" fmla="*/ 734626 h 4860733"/>
              <a:gd name="connsiteX7676" fmla="*/ 3353929 w 4853691"/>
              <a:gd name="connsiteY7676" fmla="*/ 722890 h 4860733"/>
              <a:gd name="connsiteX7677" fmla="*/ 3318724 w 4853691"/>
              <a:gd name="connsiteY7677" fmla="*/ 704114 h 4860733"/>
              <a:gd name="connsiteX7678" fmla="*/ 3299947 w 4853691"/>
              <a:gd name="connsiteY7678" fmla="*/ 694726 h 4860733"/>
              <a:gd name="connsiteX7679" fmla="*/ 3163819 w 4853691"/>
              <a:gd name="connsiteY7679" fmla="*/ 631355 h 4860733"/>
              <a:gd name="connsiteX7680" fmla="*/ 3138001 w 4853691"/>
              <a:gd name="connsiteY7680" fmla="*/ 619620 h 4860733"/>
              <a:gd name="connsiteX7681" fmla="*/ 3105143 w 4853691"/>
              <a:gd name="connsiteY7681" fmla="*/ 605538 h 4860733"/>
              <a:gd name="connsiteX7682" fmla="*/ 3095754 w 4853691"/>
              <a:gd name="connsiteY7682" fmla="*/ 600844 h 4860733"/>
              <a:gd name="connsiteX7683" fmla="*/ 3093407 w 4853691"/>
              <a:gd name="connsiteY7683" fmla="*/ 596150 h 4860733"/>
              <a:gd name="connsiteX7684" fmla="*/ 3084019 w 4853691"/>
              <a:gd name="connsiteY7684" fmla="*/ 577373 h 4860733"/>
              <a:gd name="connsiteX7685" fmla="*/ 3067590 w 4853691"/>
              <a:gd name="connsiteY7685" fmla="*/ 542168 h 4860733"/>
              <a:gd name="connsiteX7686" fmla="*/ 3055854 w 4853691"/>
              <a:gd name="connsiteY7686" fmla="*/ 518697 h 4860733"/>
              <a:gd name="connsiteX7687" fmla="*/ 3041772 w 4853691"/>
              <a:gd name="connsiteY7687" fmla="*/ 490533 h 4860733"/>
              <a:gd name="connsiteX7688" fmla="*/ 3027690 w 4853691"/>
              <a:gd name="connsiteY7688" fmla="*/ 462368 h 4860733"/>
              <a:gd name="connsiteX7689" fmla="*/ 3015955 w 4853691"/>
              <a:gd name="connsiteY7689" fmla="*/ 438898 h 4860733"/>
              <a:gd name="connsiteX7690" fmla="*/ 2999525 w 4853691"/>
              <a:gd name="connsiteY7690" fmla="*/ 408386 h 4860733"/>
              <a:gd name="connsiteX7691" fmla="*/ 2997178 w 4853691"/>
              <a:gd name="connsiteY7691" fmla="*/ 406039 h 4860733"/>
              <a:gd name="connsiteX7692" fmla="*/ 3006567 w 4853691"/>
              <a:gd name="connsiteY7692" fmla="*/ 391957 h 4860733"/>
              <a:gd name="connsiteX7693" fmla="*/ 3034731 w 4853691"/>
              <a:gd name="connsiteY7693" fmla="*/ 394304 h 4860733"/>
              <a:gd name="connsiteX7694" fmla="*/ 3079325 w 4853691"/>
              <a:gd name="connsiteY7694" fmla="*/ 403692 h 4860733"/>
              <a:gd name="connsiteX7695" fmla="*/ 3574552 w 4853691"/>
              <a:gd name="connsiteY7695" fmla="*/ 558597 h 4860733"/>
              <a:gd name="connsiteX7696" fmla="*/ 3579246 w 4853691"/>
              <a:gd name="connsiteY7696" fmla="*/ 553903 h 4860733"/>
              <a:gd name="connsiteX7697" fmla="*/ 3588634 w 4853691"/>
              <a:gd name="connsiteY7697" fmla="*/ 544515 h 4860733"/>
              <a:gd name="connsiteX7698" fmla="*/ 3590981 w 4853691"/>
              <a:gd name="connsiteY7698" fmla="*/ 542168 h 4860733"/>
              <a:gd name="connsiteX7699" fmla="*/ 3595675 w 4853691"/>
              <a:gd name="connsiteY7699" fmla="*/ 535127 h 4860733"/>
              <a:gd name="connsiteX7700" fmla="*/ 3628534 w 4853691"/>
              <a:gd name="connsiteY7700" fmla="*/ 546862 h 4860733"/>
              <a:gd name="connsiteX7701" fmla="*/ 3647310 w 4853691"/>
              <a:gd name="connsiteY7701" fmla="*/ 556250 h 4860733"/>
              <a:gd name="connsiteX7702" fmla="*/ 3694251 w 4853691"/>
              <a:gd name="connsiteY7702" fmla="*/ 577373 h 4860733"/>
              <a:gd name="connsiteX7703" fmla="*/ 3691904 w 4853691"/>
              <a:gd name="connsiteY7703" fmla="*/ 584415 h 4860733"/>
              <a:gd name="connsiteX7704" fmla="*/ 3703639 w 4853691"/>
              <a:gd name="connsiteY7704" fmla="*/ 603191 h 4860733"/>
              <a:gd name="connsiteX7705" fmla="*/ 3703639 w 4853691"/>
              <a:gd name="connsiteY7705" fmla="*/ 603191 h 4860733"/>
              <a:gd name="connsiteX7706" fmla="*/ 3701292 w 4853691"/>
              <a:gd name="connsiteY7706" fmla="*/ 610232 h 4860733"/>
              <a:gd name="connsiteX7707" fmla="*/ 3696598 w 4853691"/>
              <a:gd name="connsiteY7707" fmla="*/ 621967 h 4860733"/>
              <a:gd name="connsiteX7708" fmla="*/ 3694251 w 4853691"/>
              <a:gd name="connsiteY7708" fmla="*/ 629008 h 4860733"/>
              <a:gd name="connsiteX7709" fmla="*/ 3689557 w 4853691"/>
              <a:gd name="connsiteY7709" fmla="*/ 640744 h 4860733"/>
              <a:gd name="connsiteX7710" fmla="*/ 3687210 w 4853691"/>
              <a:gd name="connsiteY7710" fmla="*/ 647785 h 4860733"/>
              <a:gd name="connsiteX7711" fmla="*/ 3682516 w 4853691"/>
              <a:gd name="connsiteY7711" fmla="*/ 661867 h 4860733"/>
              <a:gd name="connsiteX7712" fmla="*/ 3680169 w 4853691"/>
              <a:gd name="connsiteY7712" fmla="*/ 666561 h 4860733"/>
              <a:gd name="connsiteX7713" fmla="*/ 3675475 w 4853691"/>
              <a:gd name="connsiteY7713" fmla="*/ 682991 h 4860733"/>
              <a:gd name="connsiteX7714" fmla="*/ 3675475 w 4853691"/>
              <a:gd name="connsiteY7714" fmla="*/ 687685 h 4860733"/>
              <a:gd name="connsiteX7715" fmla="*/ 3668434 w 4853691"/>
              <a:gd name="connsiteY7715" fmla="*/ 706461 h 4860733"/>
              <a:gd name="connsiteX7716" fmla="*/ 3668434 w 4853691"/>
              <a:gd name="connsiteY7716" fmla="*/ 708808 h 4860733"/>
              <a:gd name="connsiteX7717" fmla="*/ 3642616 w 4853691"/>
              <a:gd name="connsiteY7717" fmla="*/ 807384 h 4860733"/>
              <a:gd name="connsiteX7718" fmla="*/ 3630881 w 4853691"/>
              <a:gd name="connsiteY7718" fmla="*/ 805037 h 4860733"/>
              <a:gd name="connsiteX7719" fmla="*/ 3607410 w 4853691"/>
              <a:gd name="connsiteY7719" fmla="*/ 800343 h 4860733"/>
              <a:gd name="connsiteX7720" fmla="*/ 3569858 w 4853691"/>
              <a:gd name="connsiteY7720" fmla="*/ 790955 h 4860733"/>
              <a:gd name="connsiteX7721" fmla="*/ 3553428 w 4853691"/>
              <a:gd name="connsiteY7721" fmla="*/ 788608 h 4860733"/>
              <a:gd name="connsiteX7722" fmla="*/ 3508834 w 4853691"/>
              <a:gd name="connsiteY7722" fmla="*/ 779219 h 4860733"/>
              <a:gd name="connsiteX7723" fmla="*/ 3499446 w 4853691"/>
              <a:gd name="connsiteY7723" fmla="*/ 776872 h 4860733"/>
              <a:gd name="connsiteX7724" fmla="*/ 3464241 w 4853691"/>
              <a:gd name="connsiteY7724" fmla="*/ 772178 h 4860733"/>
              <a:gd name="connsiteX7725" fmla="*/ 3464241 w 4853691"/>
              <a:gd name="connsiteY7725" fmla="*/ 769831 h 4860733"/>
              <a:gd name="connsiteX7726" fmla="*/ 3454852 w 4853691"/>
              <a:gd name="connsiteY7726" fmla="*/ 753402 h 4860733"/>
              <a:gd name="connsiteX7727" fmla="*/ 3572205 w 4853691"/>
              <a:gd name="connsiteY7727" fmla="*/ 567985 h 4860733"/>
              <a:gd name="connsiteX7728" fmla="*/ 3574552 w 4853691"/>
              <a:gd name="connsiteY7728" fmla="*/ 558597 h 4860733"/>
              <a:gd name="connsiteX7729" fmla="*/ 3776398 w 4853691"/>
              <a:gd name="connsiteY7729" fmla="*/ 624314 h 4860733"/>
              <a:gd name="connsiteX7730" fmla="*/ 3806909 w 4853691"/>
              <a:gd name="connsiteY7730" fmla="*/ 645438 h 4860733"/>
              <a:gd name="connsiteX7731" fmla="*/ 3837421 w 4853691"/>
              <a:gd name="connsiteY7731" fmla="*/ 666561 h 4860733"/>
              <a:gd name="connsiteX7732" fmla="*/ 3867933 w 4853691"/>
              <a:gd name="connsiteY7732" fmla="*/ 687685 h 4860733"/>
              <a:gd name="connsiteX7733" fmla="*/ 3898444 w 4853691"/>
              <a:gd name="connsiteY7733" fmla="*/ 708808 h 4860733"/>
              <a:gd name="connsiteX7734" fmla="*/ 3928956 w 4853691"/>
              <a:gd name="connsiteY7734" fmla="*/ 729931 h 4860733"/>
              <a:gd name="connsiteX7735" fmla="*/ 3957120 w 4853691"/>
              <a:gd name="connsiteY7735" fmla="*/ 751055 h 4860733"/>
              <a:gd name="connsiteX7736" fmla="*/ 3987632 w 4853691"/>
              <a:gd name="connsiteY7736" fmla="*/ 774525 h 4860733"/>
              <a:gd name="connsiteX7737" fmla="*/ 4013449 w 4853691"/>
              <a:gd name="connsiteY7737" fmla="*/ 795649 h 4860733"/>
              <a:gd name="connsiteX7738" fmla="*/ 4043961 w 4853691"/>
              <a:gd name="connsiteY7738" fmla="*/ 821466 h 4860733"/>
              <a:gd name="connsiteX7739" fmla="*/ 4069778 w 4853691"/>
              <a:gd name="connsiteY7739" fmla="*/ 842590 h 4860733"/>
              <a:gd name="connsiteX7740" fmla="*/ 4102637 w 4853691"/>
              <a:gd name="connsiteY7740" fmla="*/ 873101 h 4860733"/>
              <a:gd name="connsiteX7741" fmla="*/ 4123761 w 4853691"/>
              <a:gd name="connsiteY7741" fmla="*/ 891878 h 4860733"/>
              <a:gd name="connsiteX7742" fmla="*/ 4161313 w 4853691"/>
              <a:gd name="connsiteY7742" fmla="*/ 929430 h 4860733"/>
              <a:gd name="connsiteX7743" fmla="*/ 4156619 w 4853691"/>
              <a:gd name="connsiteY7743" fmla="*/ 943513 h 4860733"/>
              <a:gd name="connsiteX7744" fmla="*/ 4177743 w 4853691"/>
              <a:gd name="connsiteY7744" fmla="*/ 964636 h 4860733"/>
              <a:gd name="connsiteX7745" fmla="*/ 4184784 w 4853691"/>
              <a:gd name="connsiteY7745" fmla="*/ 962289 h 4860733"/>
              <a:gd name="connsiteX7746" fmla="*/ 4222337 w 4853691"/>
              <a:gd name="connsiteY7746" fmla="*/ 1051477 h 4860733"/>
              <a:gd name="connsiteX7747" fmla="*/ 4130802 w 4853691"/>
              <a:gd name="connsiteY7747" fmla="*/ 995148 h 4860733"/>
              <a:gd name="connsiteX7748" fmla="*/ 4128455 w 4853691"/>
              <a:gd name="connsiteY7748" fmla="*/ 992801 h 4860733"/>
              <a:gd name="connsiteX7749" fmla="*/ 4081514 w 4853691"/>
              <a:gd name="connsiteY7749" fmla="*/ 966983 h 4860733"/>
              <a:gd name="connsiteX7750" fmla="*/ 4076820 w 4853691"/>
              <a:gd name="connsiteY7750" fmla="*/ 964636 h 4860733"/>
              <a:gd name="connsiteX7751" fmla="*/ 4027532 w 4853691"/>
              <a:gd name="connsiteY7751" fmla="*/ 938819 h 4860733"/>
              <a:gd name="connsiteX7752" fmla="*/ 4027532 w 4853691"/>
              <a:gd name="connsiteY7752" fmla="*/ 938819 h 4860733"/>
              <a:gd name="connsiteX7753" fmla="*/ 3997020 w 4853691"/>
              <a:gd name="connsiteY7753" fmla="*/ 924736 h 4860733"/>
              <a:gd name="connsiteX7754" fmla="*/ 3947732 w 4853691"/>
              <a:gd name="connsiteY7754" fmla="*/ 856672 h 4860733"/>
              <a:gd name="connsiteX7755" fmla="*/ 3935997 w 4853691"/>
              <a:gd name="connsiteY7755" fmla="*/ 842590 h 4860733"/>
              <a:gd name="connsiteX7756" fmla="*/ 3893750 w 4853691"/>
              <a:gd name="connsiteY7756" fmla="*/ 788608 h 4860733"/>
              <a:gd name="connsiteX7757" fmla="*/ 3872627 w 4853691"/>
              <a:gd name="connsiteY7757" fmla="*/ 762790 h 4860733"/>
              <a:gd name="connsiteX7758" fmla="*/ 3837421 w 4853691"/>
              <a:gd name="connsiteY7758" fmla="*/ 718196 h 4860733"/>
              <a:gd name="connsiteX7759" fmla="*/ 3813950 w 4853691"/>
              <a:gd name="connsiteY7759" fmla="*/ 690032 h 4860733"/>
              <a:gd name="connsiteX7760" fmla="*/ 3778745 w 4853691"/>
              <a:gd name="connsiteY7760" fmla="*/ 650132 h 4860733"/>
              <a:gd name="connsiteX7761" fmla="*/ 3752927 w 4853691"/>
              <a:gd name="connsiteY7761" fmla="*/ 621967 h 4860733"/>
              <a:gd name="connsiteX7762" fmla="*/ 3731804 w 4853691"/>
              <a:gd name="connsiteY7762" fmla="*/ 596150 h 4860733"/>
              <a:gd name="connsiteX7763" fmla="*/ 3734151 w 4853691"/>
              <a:gd name="connsiteY7763" fmla="*/ 593803 h 4860733"/>
              <a:gd name="connsiteX7764" fmla="*/ 3750580 w 4853691"/>
              <a:gd name="connsiteY7764" fmla="*/ 605538 h 4860733"/>
              <a:gd name="connsiteX7765" fmla="*/ 3776398 w 4853691"/>
              <a:gd name="connsiteY7765" fmla="*/ 624314 h 4860733"/>
              <a:gd name="connsiteX7766" fmla="*/ 4248154 w 4853691"/>
              <a:gd name="connsiteY7766" fmla="*/ 1042089 h 4860733"/>
              <a:gd name="connsiteX7767" fmla="*/ 4290401 w 4853691"/>
              <a:gd name="connsiteY7767" fmla="*/ 1100765 h 4860733"/>
              <a:gd name="connsiteX7768" fmla="*/ 4292748 w 4853691"/>
              <a:gd name="connsiteY7768" fmla="*/ 1103112 h 4860733"/>
              <a:gd name="connsiteX7769" fmla="*/ 4292748 w 4853691"/>
              <a:gd name="connsiteY7769" fmla="*/ 1103112 h 4860733"/>
              <a:gd name="connsiteX7770" fmla="*/ 4222337 w 4853691"/>
              <a:gd name="connsiteY7770" fmla="*/ 1053824 h 4860733"/>
              <a:gd name="connsiteX7771" fmla="*/ 4208254 w 4853691"/>
              <a:gd name="connsiteY7771" fmla="*/ 1018618 h 4860733"/>
              <a:gd name="connsiteX7772" fmla="*/ 4198866 w 4853691"/>
              <a:gd name="connsiteY7772" fmla="*/ 995148 h 4860733"/>
              <a:gd name="connsiteX7773" fmla="*/ 4184784 w 4853691"/>
              <a:gd name="connsiteY7773" fmla="*/ 962289 h 4860733"/>
              <a:gd name="connsiteX7774" fmla="*/ 4187131 w 4853691"/>
              <a:gd name="connsiteY7774" fmla="*/ 959942 h 4860733"/>
              <a:gd name="connsiteX7775" fmla="*/ 4219990 w 4853691"/>
              <a:gd name="connsiteY7775" fmla="*/ 1004536 h 4860733"/>
              <a:gd name="connsiteX7776" fmla="*/ 4248154 w 4853691"/>
              <a:gd name="connsiteY7776" fmla="*/ 1042089 h 4860733"/>
              <a:gd name="connsiteX7777" fmla="*/ 4466430 w 4853691"/>
              <a:gd name="connsiteY7777" fmla="*/ 1262711 h 4860733"/>
              <a:gd name="connsiteX7778" fmla="*/ 4473471 w 4853691"/>
              <a:gd name="connsiteY7778" fmla="*/ 1274446 h 4860733"/>
              <a:gd name="connsiteX7779" fmla="*/ 4487553 w 4853691"/>
              <a:gd name="connsiteY7779" fmla="*/ 1295570 h 4860733"/>
              <a:gd name="connsiteX7780" fmla="*/ 4508676 w 4853691"/>
              <a:gd name="connsiteY7780" fmla="*/ 1326081 h 4860733"/>
              <a:gd name="connsiteX7781" fmla="*/ 4522759 w 4853691"/>
              <a:gd name="connsiteY7781" fmla="*/ 1344858 h 4860733"/>
              <a:gd name="connsiteX7782" fmla="*/ 4541535 w 4853691"/>
              <a:gd name="connsiteY7782" fmla="*/ 1377716 h 4860733"/>
              <a:gd name="connsiteX7783" fmla="*/ 4553270 w 4853691"/>
              <a:gd name="connsiteY7783" fmla="*/ 1396493 h 4860733"/>
              <a:gd name="connsiteX7784" fmla="*/ 4572047 w 4853691"/>
              <a:gd name="connsiteY7784" fmla="*/ 1431698 h 4860733"/>
              <a:gd name="connsiteX7785" fmla="*/ 4581435 w 4853691"/>
              <a:gd name="connsiteY7785" fmla="*/ 1450475 h 4860733"/>
              <a:gd name="connsiteX7786" fmla="*/ 4600211 w 4853691"/>
              <a:gd name="connsiteY7786" fmla="*/ 1485680 h 4860733"/>
              <a:gd name="connsiteX7787" fmla="*/ 4567353 w 4853691"/>
              <a:gd name="connsiteY7787" fmla="*/ 1441087 h 4860733"/>
              <a:gd name="connsiteX7788" fmla="*/ 4562658 w 4853691"/>
              <a:gd name="connsiteY7788" fmla="*/ 1436392 h 4860733"/>
              <a:gd name="connsiteX7789" fmla="*/ 4539188 w 4853691"/>
              <a:gd name="connsiteY7789" fmla="*/ 1408228 h 4860733"/>
              <a:gd name="connsiteX7790" fmla="*/ 4527453 w 4853691"/>
              <a:gd name="connsiteY7790" fmla="*/ 1394146 h 4860733"/>
              <a:gd name="connsiteX7791" fmla="*/ 4506329 w 4853691"/>
              <a:gd name="connsiteY7791" fmla="*/ 1370675 h 4860733"/>
              <a:gd name="connsiteX7792" fmla="*/ 4489900 w 4853691"/>
              <a:gd name="connsiteY7792" fmla="*/ 1351899 h 4860733"/>
              <a:gd name="connsiteX7793" fmla="*/ 4471124 w 4853691"/>
              <a:gd name="connsiteY7793" fmla="*/ 1330775 h 4860733"/>
              <a:gd name="connsiteX7794" fmla="*/ 4450000 w 4853691"/>
              <a:gd name="connsiteY7794" fmla="*/ 1307305 h 4860733"/>
              <a:gd name="connsiteX7795" fmla="*/ 4435918 w 4853691"/>
              <a:gd name="connsiteY7795" fmla="*/ 1293223 h 4860733"/>
              <a:gd name="connsiteX7796" fmla="*/ 4412447 w 4853691"/>
              <a:gd name="connsiteY7796" fmla="*/ 1269752 h 4860733"/>
              <a:gd name="connsiteX7797" fmla="*/ 4417141 w 4853691"/>
              <a:gd name="connsiteY7797" fmla="*/ 1255670 h 4860733"/>
              <a:gd name="connsiteX7798" fmla="*/ 4396018 w 4853691"/>
              <a:gd name="connsiteY7798" fmla="*/ 1234546 h 4860733"/>
              <a:gd name="connsiteX7799" fmla="*/ 4381936 w 4853691"/>
              <a:gd name="connsiteY7799" fmla="*/ 1239241 h 4860733"/>
              <a:gd name="connsiteX7800" fmla="*/ 4379589 w 4853691"/>
              <a:gd name="connsiteY7800" fmla="*/ 1236893 h 4860733"/>
              <a:gd name="connsiteX7801" fmla="*/ 4349077 w 4853691"/>
              <a:gd name="connsiteY7801" fmla="*/ 1189953 h 4860733"/>
              <a:gd name="connsiteX7802" fmla="*/ 4313872 w 4853691"/>
              <a:gd name="connsiteY7802" fmla="*/ 1135970 h 4860733"/>
              <a:gd name="connsiteX7803" fmla="*/ 4309178 w 4853691"/>
              <a:gd name="connsiteY7803" fmla="*/ 1131276 h 4860733"/>
              <a:gd name="connsiteX7804" fmla="*/ 4316218 w 4853691"/>
              <a:gd name="connsiteY7804" fmla="*/ 1126582 h 4860733"/>
              <a:gd name="connsiteX7805" fmla="*/ 4457041 w 4853691"/>
              <a:gd name="connsiteY7805" fmla="*/ 1255670 h 4860733"/>
              <a:gd name="connsiteX7806" fmla="*/ 4466430 w 4853691"/>
              <a:gd name="connsiteY7806" fmla="*/ 1262711 h 4860733"/>
              <a:gd name="connsiteX7807" fmla="*/ 4658887 w 4853691"/>
              <a:gd name="connsiteY7807" fmla="*/ 1558439 h 4860733"/>
              <a:gd name="connsiteX7808" fmla="*/ 4649499 w 4853691"/>
              <a:gd name="connsiteY7808" fmla="*/ 1530274 h 4860733"/>
              <a:gd name="connsiteX7809" fmla="*/ 4642458 w 4853691"/>
              <a:gd name="connsiteY7809" fmla="*/ 1509151 h 4860733"/>
              <a:gd name="connsiteX7810" fmla="*/ 4633070 w 4853691"/>
              <a:gd name="connsiteY7810" fmla="*/ 1483333 h 4860733"/>
              <a:gd name="connsiteX7811" fmla="*/ 4633070 w 4853691"/>
              <a:gd name="connsiteY7811" fmla="*/ 1483333 h 4860733"/>
              <a:gd name="connsiteX7812" fmla="*/ 4661234 w 4853691"/>
              <a:gd name="connsiteY7812" fmla="*/ 1532621 h 4860733"/>
              <a:gd name="connsiteX7813" fmla="*/ 4661234 w 4853691"/>
              <a:gd name="connsiteY7813" fmla="*/ 1534968 h 4860733"/>
              <a:gd name="connsiteX7814" fmla="*/ 4689399 w 4853691"/>
              <a:gd name="connsiteY7814" fmla="*/ 1612421 h 4860733"/>
              <a:gd name="connsiteX7815" fmla="*/ 4691746 w 4853691"/>
              <a:gd name="connsiteY7815" fmla="*/ 1619462 h 4860733"/>
              <a:gd name="connsiteX7816" fmla="*/ 4703481 w 4853691"/>
              <a:gd name="connsiteY7816" fmla="*/ 1657015 h 4860733"/>
              <a:gd name="connsiteX7817" fmla="*/ 4691746 w 4853691"/>
              <a:gd name="connsiteY7817" fmla="*/ 1633544 h 4860733"/>
              <a:gd name="connsiteX7818" fmla="*/ 4691746 w 4853691"/>
              <a:gd name="connsiteY7818" fmla="*/ 1633544 h 4860733"/>
              <a:gd name="connsiteX7819" fmla="*/ 4665929 w 4853691"/>
              <a:gd name="connsiteY7819" fmla="*/ 1586603 h 4860733"/>
              <a:gd name="connsiteX7820" fmla="*/ 4663581 w 4853691"/>
              <a:gd name="connsiteY7820" fmla="*/ 1577215 h 4860733"/>
              <a:gd name="connsiteX7821" fmla="*/ 4658887 w 4853691"/>
              <a:gd name="connsiteY7821" fmla="*/ 1558439 h 4860733"/>
              <a:gd name="connsiteX7822" fmla="*/ 4724605 w 4853691"/>
              <a:gd name="connsiteY7822" fmla="*/ 1661709 h 4860733"/>
              <a:gd name="connsiteX7823" fmla="*/ 4738687 w 4853691"/>
              <a:gd name="connsiteY7823" fmla="*/ 1701609 h 4860733"/>
              <a:gd name="connsiteX7824" fmla="*/ 4745728 w 4853691"/>
              <a:gd name="connsiteY7824" fmla="*/ 1727426 h 4860733"/>
              <a:gd name="connsiteX7825" fmla="*/ 4759810 w 4853691"/>
              <a:gd name="connsiteY7825" fmla="*/ 1774367 h 4860733"/>
              <a:gd name="connsiteX7826" fmla="*/ 4759810 w 4853691"/>
              <a:gd name="connsiteY7826" fmla="*/ 1774367 h 4860733"/>
              <a:gd name="connsiteX7827" fmla="*/ 4738687 w 4853691"/>
              <a:gd name="connsiteY7827" fmla="*/ 1720385 h 4860733"/>
              <a:gd name="connsiteX7828" fmla="*/ 4738687 w 4853691"/>
              <a:gd name="connsiteY7828" fmla="*/ 1720385 h 4860733"/>
              <a:gd name="connsiteX7829" fmla="*/ 4719911 w 4853691"/>
              <a:gd name="connsiteY7829" fmla="*/ 1680485 h 4860733"/>
              <a:gd name="connsiteX7830" fmla="*/ 4719911 w 4853691"/>
              <a:gd name="connsiteY7830" fmla="*/ 1678138 h 4860733"/>
              <a:gd name="connsiteX7831" fmla="*/ 4719911 w 4853691"/>
              <a:gd name="connsiteY7831" fmla="*/ 1678138 h 4860733"/>
              <a:gd name="connsiteX7832" fmla="*/ 4708175 w 4853691"/>
              <a:gd name="connsiteY7832" fmla="*/ 1640586 h 4860733"/>
              <a:gd name="connsiteX7833" fmla="*/ 4705828 w 4853691"/>
              <a:gd name="connsiteY7833" fmla="*/ 1631197 h 4860733"/>
              <a:gd name="connsiteX7834" fmla="*/ 4677664 w 4853691"/>
              <a:gd name="connsiteY7834" fmla="*/ 1551398 h 4860733"/>
              <a:gd name="connsiteX7835" fmla="*/ 4675317 w 4853691"/>
              <a:gd name="connsiteY7835" fmla="*/ 1546704 h 4860733"/>
              <a:gd name="connsiteX7836" fmla="*/ 4719911 w 4853691"/>
              <a:gd name="connsiteY7836" fmla="*/ 1638238 h 4860733"/>
              <a:gd name="connsiteX7837" fmla="*/ 4724605 w 4853691"/>
              <a:gd name="connsiteY7837" fmla="*/ 1661709 h 4860733"/>
              <a:gd name="connsiteX7838" fmla="*/ 4689399 w 4853691"/>
              <a:gd name="connsiteY7838" fmla="*/ 1664056 h 4860733"/>
              <a:gd name="connsiteX7839" fmla="*/ 4696440 w 4853691"/>
              <a:gd name="connsiteY7839" fmla="*/ 1687526 h 4860733"/>
              <a:gd name="connsiteX7840" fmla="*/ 4698787 w 4853691"/>
              <a:gd name="connsiteY7840" fmla="*/ 1696915 h 4860733"/>
              <a:gd name="connsiteX7841" fmla="*/ 4694093 w 4853691"/>
              <a:gd name="connsiteY7841" fmla="*/ 1685179 h 4860733"/>
              <a:gd name="connsiteX7842" fmla="*/ 4687052 w 4853691"/>
              <a:gd name="connsiteY7842" fmla="*/ 1661709 h 4860733"/>
              <a:gd name="connsiteX7843" fmla="*/ 4675317 w 4853691"/>
              <a:gd name="connsiteY7843" fmla="*/ 1631197 h 4860733"/>
              <a:gd name="connsiteX7844" fmla="*/ 4665929 w 4853691"/>
              <a:gd name="connsiteY7844" fmla="*/ 1607727 h 4860733"/>
              <a:gd name="connsiteX7845" fmla="*/ 4665929 w 4853691"/>
              <a:gd name="connsiteY7845" fmla="*/ 1607727 h 4860733"/>
              <a:gd name="connsiteX7846" fmla="*/ 4677664 w 4853691"/>
              <a:gd name="connsiteY7846" fmla="*/ 1626503 h 4860733"/>
              <a:gd name="connsiteX7847" fmla="*/ 4682358 w 4853691"/>
              <a:gd name="connsiteY7847" fmla="*/ 1640586 h 4860733"/>
              <a:gd name="connsiteX7848" fmla="*/ 4689399 w 4853691"/>
              <a:gd name="connsiteY7848" fmla="*/ 1664056 h 4860733"/>
              <a:gd name="connsiteX7849" fmla="*/ 4680011 w 4853691"/>
              <a:gd name="connsiteY7849" fmla="*/ 1736814 h 4860733"/>
              <a:gd name="connsiteX7850" fmla="*/ 4680011 w 4853691"/>
              <a:gd name="connsiteY7850" fmla="*/ 1736814 h 4860733"/>
              <a:gd name="connsiteX7851" fmla="*/ 4663581 w 4853691"/>
              <a:gd name="connsiteY7851" fmla="*/ 1753244 h 4860733"/>
              <a:gd name="connsiteX7852" fmla="*/ 4661234 w 4853691"/>
              <a:gd name="connsiteY7852" fmla="*/ 1755591 h 4860733"/>
              <a:gd name="connsiteX7853" fmla="*/ 4658887 w 4853691"/>
              <a:gd name="connsiteY7853" fmla="*/ 1757938 h 4860733"/>
              <a:gd name="connsiteX7854" fmla="*/ 4649499 w 4853691"/>
              <a:gd name="connsiteY7854" fmla="*/ 1755591 h 4860733"/>
              <a:gd name="connsiteX7855" fmla="*/ 4642458 w 4853691"/>
              <a:gd name="connsiteY7855" fmla="*/ 1757938 h 4860733"/>
              <a:gd name="connsiteX7856" fmla="*/ 4616640 w 4853691"/>
              <a:gd name="connsiteY7856" fmla="*/ 1694568 h 4860733"/>
              <a:gd name="connsiteX7857" fmla="*/ 4604905 w 4853691"/>
              <a:gd name="connsiteY7857" fmla="*/ 1664056 h 4860733"/>
              <a:gd name="connsiteX7858" fmla="*/ 4555617 w 4853691"/>
              <a:gd name="connsiteY7858" fmla="*/ 1556092 h 4860733"/>
              <a:gd name="connsiteX7859" fmla="*/ 4539188 w 4853691"/>
              <a:gd name="connsiteY7859" fmla="*/ 1520886 h 4860733"/>
              <a:gd name="connsiteX7860" fmla="*/ 4503982 w 4853691"/>
              <a:gd name="connsiteY7860" fmla="*/ 1448128 h 4860733"/>
              <a:gd name="connsiteX7861" fmla="*/ 4480512 w 4853691"/>
              <a:gd name="connsiteY7861" fmla="*/ 1405881 h 4860733"/>
              <a:gd name="connsiteX7862" fmla="*/ 4447653 w 4853691"/>
              <a:gd name="connsiteY7862" fmla="*/ 1347205 h 4860733"/>
              <a:gd name="connsiteX7863" fmla="*/ 4642458 w 4853691"/>
              <a:gd name="connsiteY7863" fmla="*/ 1572521 h 4860733"/>
              <a:gd name="connsiteX7864" fmla="*/ 4687052 w 4853691"/>
              <a:gd name="connsiteY7864" fmla="*/ 1675791 h 4860733"/>
              <a:gd name="connsiteX7865" fmla="*/ 4694093 w 4853691"/>
              <a:gd name="connsiteY7865" fmla="*/ 1694568 h 4860733"/>
              <a:gd name="connsiteX7866" fmla="*/ 4701134 w 4853691"/>
              <a:gd name="connsiteY7866" fmla="*/ 1715691 h 4860733"/>
              <a:gd name="connsiteX7867" fmla="*/ 4689399 w 4853691"/>
              <a:gd name="connsiteY7867" fmla="*/ 1734467 h 4860733"/>
              <a:gd name="connsiteX7868" fmla="*/ 4689399 w 4853691"/>
              <a:gd name="connsiteY7868" fmla="*/ 1736814 h 4860733"/>
              <a:gd name="connsiteX7869" fmla="*/ 4687052 w 4853691"/>
              <a:gd name="connsiteY7869" fmla="*/ 1736814 h 4860733"/>
              <a:gd name="connsiteX7870" fmla="*/ 4680011 w 4853691"/>
              <a:gd name="connsiteY7870" fmla="*/ 1736814 h 4860733"/>
              <a:gd name="connsiteX7871" fmla="*/ 4318566 w 4853691"/>
              <a:gd name="connsiteY7871" fmla="*/ 1218117 h 4860733"/>
              <a:gd name="connsiteX7872" fmla="*/ 4302136 w 4853691"/>
              <a:gd name="connsiteY7872" fmla="*/ 1227505 h 4860733"/>
              <a:gd name="connsiteX7873" fmla="*/ 4285707 w 4853691"/>
              <a:gd name="connsiteY7873" fmla="*/ 1218117 h 4860733"/>
              <a:gd name="connsiteX7874" fmla="*/ 4266931 w 4853691"/>
              <a:gd name="connsiteY7874" fmla="*/ 1171176 h 4860733"/>
              <a:gd name="connsiteX7875" fmla="*/ 4257542 w 4853691"/>
              <a:gd name="connsiteY7875" fmla="*/ 1147706 h 4860733"/>
              <a:gd name="connsiteX7876" fmla="*/ 4255195 w 4853691"/>
              <a:gd name="connsiteY7876" fmla="*/ 1140665 h 4860733"/>
              <a:gd name="connsiteX7877" fmla="*/ 4332648 w 4853691"/>
              <a:gd name="connsiteY7877" fmla="*/ 1201688 h 4860733"/>
              <a:gd name="connsiteX7878" fmla="*/ 4381936 w 4853691"/>
              <a:gd name="connsiteY7878" fmla="*/ 1243935 h 4860733"/>
              <a:gd name="connsiteX7879" fmla="*/ 4377242 w 4853691"/>
              <a:gd name="connsiteY7879" fmla="*/ 1255670 h 4860733"/>
              <a:gd name="connsiteX7880" fmla="*/ 4398365 w 4853691"/>
              <a:gd name="connsiteY7880" fmla="*/ 1276793 h 4860733"/>
              <a:gd name="connsiteX7881" fmla="*/ 4403059 w 4853691"/>
              <a:gd name="connsiteY7881" fmla="*/ 1276793 h 4860733"/>
              <a:gd name="connsiteX7882" fmla="*/ 4419489 w 4853691"/>
              <a:gd name="connsiteY7882" fmla="*/ 1304958 h 4860733"/>
              <a:gd name="connsiteX7883" fmla="*/ 4438265 w 4853691"/>
              <a:gd name="connsiteY7883" fmla="*/ 1337817 h 4860733"/>
              <a:gd name="connsiteX7884" fmla="*/ 4332648 w 4853691"/>
              <a:gd name="connsiteY7884" fmla="*/ 1253323 h 4860733"/>
              <a:gd name="connsiteX7885" fmla="*/ 4337342 w 4853691"/>
              <a:gd name="connsiteY7885" fmla="*/ 1241588 h 4860733"/>
              <a:gd name="connsiteX7886" fmla="*/ 4318566 w 4853691"/>
              <a:gd name="connsiteY7886" fmla="*/ 1218117 h 4860733"/>
              <a:gd name="connsiteX7887" fmla="*/ 4426530 w 4853691"/>
              <a:gd name="connsiteY7887" fmla="*/ 1701609 h 4860733"/>
              <a:gd name="connsiteX7888" fmla="*/ 4417141 w 4853691"/>
              <a:gd name="connsiteY7888" fmla="*/ 1701609 h 4860733"/>
              <a:gd name="connsiteX7889" fmla="*/ 4410100 w 4853691"/>
              <a:gd name="connsiteY7889" fmla="*/ 1703956 h 4860733"/>
              <a:gd name="connsiteX7890" fmla="*/ 4398365 w 4853691"/>
              <a:gd name="connsiteY7890" fmla="*/ 1706303 h 4860733"/>
              <a:gd name="connsiteX7891" fmla="*/ 4391324 w 4853691"/>
              <a:gd name="connsiteY7891" fmla="*/ 1708650 h 4860733"/>
              <a:gd name="connsiteX7892" fmla="*/ 4379589 w 4853691"/>
              <a:gd name="connsiteY7892" fmla="*/ 1710997 h 4860733"/>
              <a:gd name="connsiteX7893" fmla="*/ 4372548 w 4853691"/>
              <a:gd name="connsiteY7893" fmla="*/ 1713344 h 4860733"/>
              <a:gd name="connsiteX7894" fmla="*/ 4360812 w 4853691"/>
              <a:gd name="connsiteY7894" fmla="*/ 1718038 h 4860733"/>
              <a:gd name="connsiteX7895" fmla="*/ 4353771 w 4853691"/>
              <a:gd name="connsiteY7895" fmla="*/ 1720385 h 4860733"/>
              <a:gd name="connsiteX7896" fmla="*/ 4342036 w 4853691"/>
              <a:gd name="connsiteY7896" fmla="*/ 1725079 h 4860733"/>
              <a:gd name="connsiteX7897" fmla="*/ 4334995 w 4853691"/>
              <a:gd name="connsiteY7897" fmla="*/ 1729773 h 4860733"/>
              <a:gd name="connsiteX7898" fmla="*/ 4323260 w 4853691"/>
              <a:gd name="connsiteY7898" fmla="*/ 1736814 h 4860733"/>
              <a:gd name="connsiteX7899" fmla="*/ 4316218 w 4853691"/>
              <a:gd name="connsiteY7899" fmla="*/ 1741508 h 4860733"/>
              <a:gd name="connsiteX7900" fmla="*/ 4304483 w 4853691"/>
              <a:gd name="connsiteY7900" fmla="*/ 1748550 h 4860733"/>
              <a:gd name="connsiteX7901" fmla="*/ 4297442 w 4853691"/>
              <a:gd name="connsiteY7901" fmla="*/ 1753244 h 4860733"/>
              <a:gd name="connsiteX7902" fmla="*/ 4283360 w 4853691"/>
              <a:gd name="connsiteY7902" fmla="*/ 1762632 h 4860733"/>
              <a:gd name="connsiteX7903" fmla="*/ 4276319 w 4853691"/>
              <a:gd name="connsiteY7903" fmla="*/ 1767326 h 4860733"/>
              <a:gd name="connsiteX7904" fmla="*/ 4262237 w 4853691"/>
              <a:gd name="connsiteY7904" fmla="*/ 1776714 h 4860733"/>
              <a:gd name="connsiteX7905" fmla="*/ 4257542 w 4853691"/>
              <a:gd name="connsiteY7905" fmla="*/ 1781408 h 4860733"/>
              <a:gd name="connsiteX7906" fmla="*/ 4241113 w 4853691"/>
              <a:gd name="connsiteY7906" fmla="*/ 1793144 h 4860733"/>
              <a:gd name="connsiteX7907" fmla="*/ 4238766 w 4853691"/>
              <a:gd name="connsiteY7907" fmla="*/ 1795491 h 4860733"/>
              <a:gd name="connsiteX7908" fmla="*/ 4219990 w 4853691"/>
              <a:gd name="connsiteY7908" fmla="*/ 1809573 h 4860733"/>
              <a:gd name="connsiteX7909" fmla="*/ 4217643 w 4853691"/>
              <a:gd name="connsiteY7909" fmla="*/ 1811920 h 4860733"/>
              <a:gd name="connsiteX7910" fmla="*/ 4198866 w 4853691"/>
              <a:gd name="connsiteY7910" fmla="*/ 1828349 h 4860733"/>
              <a:gd name="connsiteX7911" fmla="*/ 4196519 w 4853691"/>
              <a:gd name="connsiteY7911" fmla="*/ 1830696 h 4860733"/>
              <a:gd name="connsiteX7912" fmla="*/ 4147231 w 4853691"/>
              <a:gd name="connsiteY7912" fmla="*/ 1877637 h 4860733"/>
              <a:gd name="connsiteX7913" fmla="*/ 4133149 w 4853691"/>
              <a:gd name="connsiteY7913" fmla="*/ 1872943 h 4860733"/>
              <a:gd name="connsiteX7914" fmla="*/ 4116719 w 4853691"/>
              <a:gd name="connsiteY7914" fmla="*/ 1882331 h 4860733"/>
              <a:gd name="connsiteX7915" fmla="*/ 3940691 w 4853691"/>
              <a:gd name="connsiteY7915" fmla="*/ 1793144 h 4860733"/>
              <a:gd name="connsiteX7916" fmla="*/ 3921915 w 4853691"/>
              <a:gd name="connsiteY7916" fmla="*/ 1783755 h 4860733"/>
              <a:gd name="connsiteX7917" fmla="*/ 3884362 w 4853691"/>
              <a:gd name="connsiteY7917" fmla="*/ 1767326 h 4860733"/>
              <a:gd name="connsiteX7918" fmla="*/ 3846809 w 4853691"/>
              <a:gd name="connsiteY7918" fmla="*/ 1750897 h 4860733"/>
              <a:gd name="connsiteX7919" fmla="*/ 3816298 w 4853691"/>
              <a:gd name="connsiteY7919" fmla="*/ 1736814 h 4860733"/>
              <a:gd name="connsiteX7920" fmla="*/ 3771704 w 4853691"/>
              <a:gd name="connsiteY7920" fmla="*/ 1715691 h 4860733"/>
              <a:gd name="connsiteX7921" fmla="*/ 3745886 w 4853691"/>
              <a:gd name="connsiteY7921" fmla="*/ 1703956 h 4860733"/>
              <a:gd name="connsiteX7922" fmla="*/ 3696598 w 4853691"/>
              <a:gd name="connsiteY7922" fmla="*/ 1682832 h 4860733"/>
              <a:gd name="connsiteX7923" fmla="*/ 3673128 w 4853691"/>
              <a:gd name="connsiteY7923" fmla="*/ 1673444 h 4860733"/>
              <a:gd name="connsiteX7924" fmla="*/ 3619146 w 4853691"/>
              <a:gd name="connsiteY7924" fmla="*/ 1652321 h 4860733"/>
              <a:gd name="connsiteX7925" fmla="*/ 3598022 w 4853691"/>
              <a:gd name="connsiteY7925" fmla="*/ 1642933 h 4860733"/>
              <a:gd name="connsiteX7926" fmla="*/ 3558123 w 4853691"/>
              <a:gd name="connsiteY7926" fmla="*/ 1626503 h 4860733"/>
              <a:gd name="connsiteX7927" fmla="*/ 3560469 w 4853691"/>
              <a:gd name="connsiteY7927" fmla="*/ 1619462 h 4860733"/>
              <a:gd name="connsiteX7928" fmla="*/ 3560469 w 4853691"/>
              <a:gd name="connsiteY7928" fmla="*/ 1614768 h 4860733"/>
              <a:gd name="connsiteX7929" fmla="*/ 3569858 w 4853691"/>
              <a:gd name="connsiteY7929" fmla="*/ 1612421 h 4860733"/>
              <a:gd name="connsiteX7930" fmla="*/ 3595675 w 4853691"/>
              <a:gd name="connsiteY7930" fmla="*/ 1605380 h 4860733"/>
              <a:gd name="connsiteX7931" fmla="*/ 3621493 w 4853691"/>
              <a:gd name="connsiteY7931" fmla="*/ 1598339 h 4860733"/>
              <a:gd name="connsiteX7932" fmla="*/ 3647310 w 4853691"/>
              <a:gd name="connsiteY7932" fmla="*/ 1591297 h 4860733"/>
              <a:gd name="connsiteX7933" fmla="*/ 3673128 w 4853691"/>
              <a:gd name="connsiteY7933" fmla="*/ 1584256 h 4860733"/>
              <a:gd name="connsiteX7934" fmla="*/ 3698945 w 4853691"/>
              <a:gd name="connsiteY7934" fmla="*/ 1579562 h 4860733"/>
              <a:gd name="connsiteX7935" fmla="*/ 3727110 w 4853691"/>
              <a:gd name="connsiteY7935" fmla="*/ 1574868 h 4860733"/>
              <a:gd name="connsiteX7936" fmla="*/ 3752927 w 4853691"/>
              <a:gd name="connsiteY7936" fmla="*/ 1570174 h 4860733"/>
              <a:gd name="connsiteX7937" fmla="*/ 3781092 w 4853691"/>
              <a:gd name="connsiteY7937" fmla="*/ 1565480 h 4860733"/>
              <a:gd name="connsiteX7938" fmla="*/ 3804562 w 4853691"/>
              <a:gd name="connsiteY7938" fmla="*/ 1563133 h 4860733"/>
              <a:gd name="connsiteX7939" fmla="*/ 3835074 w 4853691"/>
              <a:gd name="connsiteY7939" fmla="*/ 1560786 h 4860733"/>
              <a:gd name="connsiteX7940" fmla="*/ 3856197 w 4853691"/>
              <a:gd name="connsiteY7940" fmla="*/ 1558439 h 4860733"/>
              <a:gd name="connsiteX7941" fmla="*/ 3889056 w 4853691"/>
              <a:gd name="connsiteY7941" fmla="*/ 1556092 h 4860733"/>
              <a:gd name="connsiteX7942" fmla="*/ 3907832 w 4853691"/>
              <a:gd name="connsiteY7942" fmla="*/ 1556092 h 4860733"/>
              <a:gd name="connsiteX7943" fmla="*/ 3959467 w 4853691"/>
              <a:gd name="connsiteY7943" fmla="*/ 1556092 h 4860733"/>
              <a:gd name="connsiteX7944" fmla="*/ 3997020 w 4853691"/>
              <a:gd name="connsiteY7944" fmla="*/ 1556092 h 4860733"/>
              <a:gd name="connsiteX7945" fmla="*/ 4008755 w 4853691"/>
              <a:gd name="connsiteY7945" fmla="*/ 1556092 h 4860733"/>
              <a:gd name="connsiteX7946" fmla="*/ 4034573 w 4853691"/>
              <a:gd name="connsiteY7946" fmla="*/ 1558439 h 4860733"/>
              <a:gd name="connsiteX7947" fmla="*/ 4048655 w 4853691"/>
              <a:gd name="connsiteY7947" fmla="*/ 1558439 h 4860733"/>
              <a:gd name="connsiteX7948" fmla="*/ 4072126 w 4853691"/>
              <a:gd name="connsiteY7948" fmla="*/ 1560786 h 4860733"/>
              <a:gd name="connsiteX7949" fmla="*/ 4086208 w 4853691"/>
              <a:gd name="connsiteY7949" fmla="*/ 1563133 h 4860733"/>
              <a:gd name="connsiteX7950" fmla="*/ 4107331 w 4853691"/>
              <a:gd name="connsiteY7950" fmla="*/ 1565480 h 4860733"/>
              <a:gd name="connsiteX7951" fmla="*/ 4121414 w 4853691"/>
              <a:gd name="connsiteY7951" fmla="*/ 1567827 h 4860733"/>
              <a:gd name="connsiteX7952" fmla="*/ 4140190 w 4853691"/>
              <a:gd name="connsiteY7952" fmla="*/ 1570174 h 4860733"/>
              <a:gd name="connsiteX7953" fmla="*/ 4154272 w 4853691"/>
              <a:gd name="connsiteY7953" fmla="*/ 1572521 h 4860733"/>
              <a:gd name="connsiteX7954" fmla="*/ 4173049 w 4853691"/>
              <a:gd name="connsiteY7954" fmla="*/ 1577215 h 4860733"/>
              <a:gd name="connsiteX7955" fmla="*/ 4187131 w 4853691"/>
              <a:gd name="connsiteY7955" fmla="*/ 1579562 h 4860733"/>
              <a:gd name="connsiteX7956" fmla="*/ 4205907 w 4853691"/>
              <a:gd name="connsiteY7956" fmla="*/ 1584256 h 4860733"/>
              <a:gd name="connsiteX7957" fmla="*/ 4219990 w 4853691"/>
              <a:gd name="connsiteY7957" fmla="*/ 1588950 h 4860733"/>
              <a:gd name="connsiteX7958" fmla="*/ 4236419 w 4853691"/>
              <a:gd name="connsiteY7958" fmla="*/ 1593645 h 4860733"/>
              <a:gd name="connsiteX7959" fmla="*/ 4250501 w 4853691"/>
              <a:gd name="connsiteY7959" fmla="*/ 1598339 h 4860733"/>
              <a:gd name="connsiteX7960" fmla="*/ 4266931 w 4853691"/>
              <a:gd name="connsiteY7960" fmla="*/ 1603033 h 4860733"/>
              <a:gd name="connsiteX7961" fmla="*/ 4281013 w 4853691"/>
              <a:gd name="connsiteY7961" fmla="*/ 1607727 h 4860733"/>
              <a:gd name="connsiteX7962" fmla="*/ 4297442 w 4853691"/>
              <a:gd name="connsiteY7962" fmla="*/ 1612421 h 4860733"/>
              <a:gd name="connsiteX7963" fmla="*/ 4311524 w 4853691"/>
              <a:gd name="connsiteY7963" fmla="*/ 1619462 h 4860733"/>
              <a:gd name="connsiteX7964" fmla="*/ 4325607 w 4853691"/>
              <a:gd name="connsiteY7964" fmla="*/ 1626503 h 4860733"/>
              <a:gd name="connsiteX7965" fmla="*/ 4339689 w 4853691"/>
              <a:gd name="connsiteY7965" fmla="*/ 1633544 h 4860733"/>
              <a:gd name="connsiteX7966" fmla="*/ 4353771 w 4853691"/>
              <a:gd name="connsiteY7966" fmla="*/ 1640586 h 4860733"/>
              <a:gd name="connsiteX7967" fmla="*/ 4367854 w 4853691"/>
              <a:gd name="connsiteY7967" fmla="*/ 1647627 h 4860733"/>
              <a:gd name="connsiteX7968" fmla="*/ 4381936 w 4853691"/>
              <a:gd name="connsiteY7968" fmla="*/ 1654668 h 4860733"/>
              <a:gd name="connsiteX7969" fmla="*/ 4396018 w 4853691"/>
              <a:gd name="connsiteY7969" fmla="*/ 1664056 h 4860733"/>
              <a:gd name="connsiteX7970" fmla="*/ 4407753 w 4853691"/>
              <a:gd name="connsiteY7970" fmla="*/ 1671097 h 4860733"/>
              <a:gd name="connsiteX7971" fmla="*/ 4421835 w 4853691"/>
              <a:gd name="connsiteY7971" fmla="*/ 1680485 h 4860733"/>
              <a:gd name="connsiteX7972" fmla="*/ 4433571 w 4853691"/>
              <a:gd name="connsiteY7972" fmla="*/ 1687526 h 4860733"/>
              <a:gd name="connsiteX7973" fmla="*/ 4442959 w 4853691"/>
              <a:gd name="connsiteY7973" fmla="*/ 1694568 h 4860733"/>
              <a:gd name="connsiteX7974" fmla="*/ 4440612 w 4853691"/>
              <a:gd name="connsiteY7974" fmla="*/ 1703956 h 4860733"/>
              <a:gd name="connsiteX7975" fmla="*/ 4433571 w 4853691"/>
              <a:gd name="connsiteY7975" fmla="*/ 1703956 h 4860733"/>
              <a:gd name="connsiteX7976" fmla="*/ 4426530 w 4853691"/>
              <a:gd name="connsiteY7976" fmla="*/ 1701609 h 4860733"/>
              <a:gd name="connsiteX7977" fmla="*/ 4154272 w 4853691"/>
              <a:gd name="connsiteY7977" fmla="*/ 1924578 h 4860733"/>
              <a:gd name="connsiteX7978" fmla="*/ 4173049 w 4853691"/>
              <a:gd name="connsiteY7978" fmla="*/ 1950396 h 4860733"/>
              <a:gd name="connsiteX7979" fmla="*/ 4180090 w 4853691"/>
              <a:gd name="connsiteY7979" fmla="*/ 1959784 h 4860733"/>
              <a:gd name="connsiteX7980" fmla="*/ 4196519 w 4853691"/>
              <a:gd name="connsiteY7980" fmla="*/ 1980907 h 4860733"/>
              <a:gd name="connsiteX7981" fmla="*/ 4203560 w 4853691"/>
              <a:gd name="connsiteY7981" fmla="*/ 1990295 h 4860733"/>
              <a:gd name="connsiteX7982" fmla="*/ 4217643 w 4853691"/>
              <a:gd name="connsiteY7982" fmla="*/ 2009072 h 4860733"/>
              <a:gd name="connsiteX7983" fmla="*/ 4227031 w 4853691"/>
              <a:gd name="connsiteY7983" fmla="*/ 2020807 h 4860733"/>
              <a:gd name="connsiteX7984" fmla="*/ 4241113 w 4853691"/>
              <a:gd name="connsiteY7984" fmla="*/ 2037236 h 4860733"/>
              <a:gd name="connsiteX7985" fmla="*/ 4250501 w 4853691"/>
              <a:gd name="connsiteY7985" fmla="*/ 2048971 h 4860733"/>
              <a:gd name="connsiteX7986" fmla="*/ 4262237 w 4853691"/>
              <a:gd name="connsiteY7986" fmla="*/ 2063054 h 4860733"/>
              <a:gd name="connsiteX7987" fmla="*/ 4271625 w 4853691"/>
              <a:gd name="connsiteY7987" fmla="*/ 2077136 h 4860733"/>
              <a:gd name="connsiteX7988" fmla="*/ 4281013 w 4853691"/>
              <a:gd name="connsiteY7988" fmla="*/ 2088871 h 4860733"/>
              <a:gd name="connsiteX7989" fmla="*/ 4292748 w 4853691"/>
              <a:gd name="connsiteY7989" fmla="*/ 2102954 h 4860733"/>
              <a:gd name="connsiteX7990" fmla="*/ 4302136 w 4853691"/>
              <a:gd name="connsiteY7990" fmla="*/ 2114689 h 4860733"/>
              <a:gd name="connsiteX7991" fmla="*/ 4313872 w 4853691"/>
              <a:gd name="connsiteY7991" fmla="*/ 2128771 h 4860733"/>
              <a:gd name="connsiteX7992" fmla="*/ 4320913 w 4853691"/>
              <a:gd name="connsiteY7992" fmla="*/ 2138159 h 4860733"/>
              <a:gd name="connsiteX7993" fmla="*/ 4332648 w 4853691"/>
              <a:gd name="connsiteY7993" fmla="*/ 2152242 h 4860733"/>
              <a:gd name="connsiteX7994" fmla="*/ 4339689 w 4853691"/>
              <a:gd name="connsiteY7994" fmla="*/ 2161630 h 4860733"/>
              <a:gd name="connsiteX7995" fmla="*/ 4351424 w 4853691"/>
              <a:gd name="connsiteY7995" fmla="*/ 2175712 h 4860733"/>
              <a:gd name="connsiteX7996" fmla="*/ 4358465 w 4853691"/>
              <a:gd name="connsiteY7996" fmla="*/ 2182753 h 4860733"/>
              <a:gd name="connsiteX7997" fmla="*/ 4370201 w 4853691"/>
              <a:gd name="connsiteY7997" fmla="*/ 2196836 h 4860733"/>
              <a:gd name="connsiteX7998" fmla="*/ 4377242 w 4853691"/>
              <a:gd name="connsiteY7998" fmla="*/ 2203877 h 4860733"/>
              <a:gd name="connsiteX7999" fmla="*/ 4388977 w 4853691"/>
              <a:gd name="connsiteY7999" fmla="*/ 2217959 h 4860733"/>
              <a:gd name="connsiteX8000" fmla="*/ 4396018 w 4853691"/>
              <a:gd name="connsiteY8000" fmla="*/ 2225000 h 4860733"/>
              <a:gd name="connsiteX8001" fmla="*/ 4407753 w 4853691"/>
              <a:gd name="connsiteY8001" fmla="*/ 2239082 h 4860733"/>
              <a:gd name="connsiteX8002" fmla="*/ 4412447 w 4853691"/>
              <a:gd name="connsiteY8002" fmla="*/ 2243776 h 4860733"/>
              <a:gd name="connsiteX8003" fmla="*/ 4424183 w 4853691"/>
              <a:gd name="connsiteY8003" fmla="*/ 2257859 h 4860733"/>
              <a:gd name="connsiteX8004" fmla="*/ 4428877 w 4853691"/>
              <a:gd name="connsiteY8004" fmla="*/ 2262553 h 4860733"/>
              <a:gd name="connsiteX8005" fmla="*/ 4442959 w 4853691"/>
              <a:gd name="connsiteY8005" fmla="*/ 2276635 h 4860733"/>
              <a:gd name="connsiteX8006" fmla="*/ 4445306 w 4853691"/>
              <a:gd name="connsiteY8006" fmla="*/ 2278982 h 4860733"/>
              <a:gd name="connsiteX8007" fmla="*/ 4440612 w 4853691"/>
              <a:gd name="connsiteY8007" fmla="*/ 2293064 h 4860733"/>
              <a:gd name="connsiteX8008" fmla="*/ 4461736 w 4853691"/>
              <a:gd name="connsiteY8008" fmla="*/ 2314188 h 4860733"/>
              <a:gd name="connsiteX8009" fmla="*/ 4475818 w 4853691"/>
              <a:gd name="connsiteY8009" fmla="*/ 2309494 h 4860733"/>
              <a:gd name="connsiteX8010" fmla="*/ 4480512 w 4853691"/>
              <a:gd name="connsiteY8010" fmla="*/ 2314188 h 4860733"/>
              <a:gd name="connsiteX8011" fmla="*/ 4482859 w 4853691"/>
              <a:gd name="connsiteY8011" fmla="*/ 2316535 h 4860733"/>
              <a:gd name="connsiteX8012" fmla="*/ 4499288 w 4853691"/>
              <a:gd name="connsiteY8012" fmla="*/ 2332964 h 4860733"/>
              <a:gd name="connsiteX8013" fmla="*/ 4501635 w 4853691"/>
              <a:gd name="connsiteY8013" fmla="*/ 2335311 h 4860733"/>
              <a:gd name="connsiteX8014" fmla="*/ 4518065 w 4853691"/>
              <a:gd name="connsiteY8014" fmla="*/ 2349394 h 4860733"/>
              <a:gd name="connsiteX8015" fmla="*/ 4520412 w 4853691"/>
              <a:gd name="connsiteY8015" fmla="*/ 2351741 h 4860733"/>
              <a:gd name="connsiteX8016" fmla="*/ 4534494 w 4853691"/>
              <a:gd name="connsiteY8016" fmla="*/ 2363476 h 4860733"/>
              <a:gd name="connsiteX8017" fmla="*/ 4539188 w 4853691"/>
              <a:gd name="connsiteY8017" fmla="*/ 2368170 h 4860733"/>
              <a:gd name="connsiteX8018" fmla="*/ 4550923 w 4853691"/>
              <a:gd name="connsiteY8018" fmla="*/ 2379905 h 4860733"/>
              <a:gd name="connsiteX8019" fmla="*/ 4555617 w 4853691"/>
              <a:gd name="connsiteY8019" fmla="*/ 2384599 h 4860733"/>
              <a:gd name="connsiteX8020" fmla="*/ 4567353 w 4853691"/>
              <a:gd name="connsiteY8020" fmla="*/ 2393987 h 4860733"/>
              <a:gd name="connsiteX8021" fmla="*/ 4572047 w 4853691"/>
              <a:gd name="connsiteY8021" fmla="*/ 2398681 h 4860733"/>
              <a:gd name="connsiteX8022" fmla="*/ 4583782 w 4853691"/>
              <a:gd name="connsiteY8022" fmla="*/ 2408070 h 4860733"/>
              <a:gd name="connsiteX8023" fmla="*/ 4588476 w 4853691"/>
              <a:gd name="connsiteY8023" fmla="*/ 2412764 h 4860733"/>
              <a:gd name="connsiteX8024" fmla="*/ 4597864 w 4853691"/>
              <a:gd name="connsiteY8024" fmla="*/ 2419805 h 4860733"/>
              <a:gd name="connsiteX8025" fmla="*/ 4604905 w 4853691"/>
              <a:gd name="connsiteY8025" fmla="*/ 2424499 h 4860733"/>
              <a:gd name="connsiteX8026" fmla="*/ 4614294 w 4853691"/>
              <a:gd name="connsiteY8026" fmla="*/ 2431540 h 4860733"/>
              <a:gd name="connsiteX8027" fmla="*/ 4621334 w 4853691"/>
              <a:gd name="connsiteY8027" fmla="*/ 2436234 h 4860733"/>
              <a:gd name="connsiteX8028" fmla="*/ 4630723 w 4853691"/>
              <a:gd name="connsiteY8028" fmla="*/ 2440928 h 4860733"/>
              <a:gd name="connsiteX8029" fmla="*/ 4637764 w 4853691"/>
              <a:gd name="connsiteY8029" fmla="*/ 2443275 h 4860733"/>
              <a:gd name="connsiteX8030" fmla="*/ 4644805 w 4853691"/>
              <a:gd name="connsiteY8030" fmla="*/ 2447969 h 4860733"/>
              <a:gd name="connsiteX8031" fmla="*/ 4651846 w 4853691"/>
              <a:gd name="connsiteY8031" fmla="*/ 2450317 h 4860733"/>
              <a:gd name="connsiteX8032" fmla="*/ 4658887 w 4853691"/>
              <a:gd name="connsiteY8032" fmla="*/ 2455011 h 4860733"/>
              <a:gd name="connsiteX8033" fmla="*/ 4665929 w 4853691"/>
              <a:gd name="connsiteY8033" fmla="*/ 2457358 h 4860733"/>
              <a:gd name="connsiteX8034" fmla="*/ 4672970 w 4853691"/>
              <a:gd name="connsiteY8034" fmla="*/ 2459705 h 4860733"/>
              <a:gd name="connsiteX8035" fmla="*/ 4680011 w 4853691"/>
              <a:gd name="connsiteY8035" fmla="*/ 2462052 h 4860733"/>
              <a:gd name="connsiteX8036" fmla="*/ 4687052 w 4853691"/>
              <a:gd name="connsiteY8036" fmla="*/ 2464399 h 4860733"/>
              <a:gd name="connsiteX8037" fmla="*/ 4694093 w 4853691"/>
              <a:gd name="connsiteY8037" fmla="*/ 2466746 h 4860733"/>
              <a:gd name="connsiteX8038" fmla="*/ 4696440 w 4853691"/>
              <a:gd name="connsiteY8038" fmla="*/ 2466746 h 4860733"/>
              <a:gd name="connsiteX8039" fmla="*/ 4696440 w 4853691"/>
              <a:gd name="connsiteY8039" fmla="*/ 2471440 h 4860733"/>
              <a:gd name="connsiteX8040" fmla="*/ 4696440 w 4853691"/>
              <a:gd name="connsiteY8040" fmla="*/ 2471440 h 4860733"/>
              <a:gd name="connsiteX8041" fmla="*/ 4691746 w 4853691"/>
              <a:gd name="connsiteY8041" fmla="*/ 2478481 h 4860733"/>
              <a:gd name="connsiteX8042" fmla="*/ 4684705 w 4853691"/>
              <a:gd name="connsiteY8042" fmla="*/ 2480828 h 4860733"/>
              <a:gd name="connsiteX8043" fmla="*/ 4661234 w 4853691"/>
              <a:gd name="connsiteY8043" fmla="*/ 2490216 h 4860733"/>
              <a:gd name="connsiteX8044" fmla="*/ 4621334 w 4853691"/>
              <a:gd name="connsiteY8044" fmla="*/ 2504299 h 4860733"/>
              <a:gd name="connsiteX8045" fmla="*/ 4602558 w 4853691"/>
              <a:gd name="connsiteY8045" fmla="*/ 2492563 h 4860733"/>
              <a:gd name="connsiteX8046" fmla="*/ 4586129 w 4853691"/>
              <a:gd name="connsiteY8046" fmla="*/ 2499605 h 4860733"/>
              <a:gd name="connsiteX8047" fmla="*/ 4541535 w 4853691"/>
              <a:gd name="connsiteY8047" fmla="*/ 2464399 h 4860733"/>
              <a:gd name="connsiteX8048" fmla="*/ 4534494 w 4853691"/>
              <a:gd name="connsiteY8048" fmla="*/ 2457358 h 4860733"/>
              <a:gd name="connsiteX8049" fmla="*/ 4511023 w 4853691"/>
              <a:gd name="connsiteY8049" fmla="*/ 2436234 h 4860733"/>
              <a:gd name="connsiteX8050" fmla="*/ 4501635 w 4853691"/>
              <a:gd name="connsiteY8050" fmla="*/ 2426846 h 4860733"/>
              <a:gd name="connsiteX8051" fmla="*/ 4480512 w 4853691"/>
              <a:gd name="connsiteY8051" fmla="*/ 2405723 h 4860733"/>
              <a:gd name="connsiteX8052" fmla="*/ 4468776 w 4853691"/>
              <a:gd name="connsiteY8052" fmla="*/ 2393987 h 4860733"/>
              <a:gd name="connsiteX8053" fmla="*/ 4450000 w 4853691"/>
              <a:gd name="connsiteY8053" fmla="*/ 2372864 h 4860733"/>
              <a:gd name="connsiteX8054" fmla="*/ 4438265 w 4853691"/>
              <a:gd name="connsiteY8054" fmla="*/ 2358782 h 4860733"/>
              <a:gd name="connsiteX8055" fmla="*/ 4419489 w 4853691"/>
              <a:gd name="connsiteY8055" fmla="*/ 2337658 h 4860733"/>
              <a:gd name="connsiteX8056" fmla="*/ 4407753 w 4853691"/>
              <a:gd name="connsiteY8056" fmla="*/ 2323576 h 4860733"/>
              <a:gd name="connsiteX8057" fmla="*/ 4391324 w 4853691"/>
              <a:gd name="connsiteY8057" fmla="*/ 2302453 h 4860733"/>
              <a:gd name="connsiteX8058" fmla="*/ 4379589 w 4853691"/>
              <a:gd name="connsiteY8058" fmla="*/ 2286023 h 4860733"/>
              <a:gd name="connsiteX8059" fmla="*/ 4363159 w 4853691"/>
              <a:gd name="connsiteY8059" fmla="*/ 2262553 h 4860733"/>
              <a:gd name="connsiteX8060" fmla="*/ 4351424 w 4853691"/>
              <a:gd name="connsiteY8060" fmla="*/ 2243776 h 4860733"/>
              <a:gd name="connsiteX8061" fmla="*/ 4334995 w 4853691"/>
              <a:gd name="connsiteY8061" fmla="*/ 2220306 h 4860733"/>
              <a:gd name="connsiteX8062" fmla="*/ 4323260 w 4853691"/>
              <a:gd name="connsiteY8062" fmla="*/ 2201530 h 4860733"/>
              <a:gd name="connsiteX8063" fmla="*/ 4306830 w 4853691"/>
              <a:gd name="connsiteY8063" fmla="*/ 2178059 h 4860733"/>
              <a:gd name="connsiteX8064" fmla="*/ 4292748 w 4853691"/>
              <a:gd name="connsiteY8064" fmla="*/ 2156936 h 4860733"/>
              <a:gd name="connsiteX8065" fmla="*/ 4276319 w 4853691"/>
              <a:gd name="connsiteY8065" fmla="*/ 2133465 h 4860733"/>
              <a:gd name="connsiteX8066" fmla="*/ 4262237 w 4853691"/>
              <a:gd name="connsiteY8066" fmla="*/ 2112342 h 4860733"/>
              <a:gd name="connsiteX8067" fmla="*/ 4245807 w 4853691"/>
              <a:gd name="connsiteY8067" fmla="*/ 2088871 h 4860733"/>
              <a:gd name="connsiteX8068" fmla="*/ 4231725 w 4853691"/>
              <a:gd name="connsiteY8068" fmla="*/ 2067748 h 4860733"/>
              <a:gd name="connsiteX8069" fmla="*/ 4215296 w 4853691"/>
              <a:gd name="connsiteY8069" fmla="*/ 2041930 h 4860733"/>
              <a:gd name="connsiteX8070" fmla="*/ 4201213 w 4853691"/>
              <a:gd name="connsiteY8070" fmla="*/ 2018460 h 4860733"/>
              <a:gd name="connsiteX8071" fmla="*/ 4187131 w 4853691"/>
              <a:gd name="connsiteY8071" fmla="*/ 1994990 h 4860733"/>
              <a:gd name="connsiteX8072" fmla="*/ 4173049 w 4853691"/>
              <a:gd name="connsiteY8072" fmla="*/ 1971519 h 4860733"/>
              <a:gd name="connsiteX8073" fmla="*/ 4158966 w 4853691"/>
              <a:gd name="connsiteY8073" fmla="*/ 1945702 h 4860733"/>
              <a:gd name="connsiteX8074" fmla="*/ 4144884 w 4853691"/>
              <a:gd name="connsiteY8074" fmla="*/ 1922231 h 4860733"/>
              <a:gd name="connsiteX8075" fmla="*/ 4137843 w 4853691"/>
              <a:gd name="connsiteY8075" fmla="*/ 1908149 h 4860733"/>
              <a:gd name="connsiteX8076" fmla="*/ 4137843 w 4853691"/>
              <a:gd name="connsiteY8076" fmla="*/ 1908149 h 4860733"/>
              <a:gd name="connsiteX8077" fmla="*/ 4149578 w 4853691"/>
              <a:gd name="connsiteY8077" fmla="*/ 1922231 h 4860733"/>
              <a:gd name="connsiteX8078" fmla="*/ 4154272 w 4853691"/>
              <a:gd name="connsiteY8078" fmla="*/ 1924578 h 4860733"/>
              <a:gd name="connsiteX8079" fmla="*/ 4724605 w 4853691"/>
              <a:gd name="connsiteY8079" fmla="*/ 2499605 h 4860733"/>
              <a:gd name="connsiteX8080" fmla="*/ 4726952 w 4853691"/>
              <a:gd name="connsiteY8080" fmla="*/ 2501952 h 4860733"/>
              <a:gd name="connsiteX8081" fmla="*/ 4731646 w 4853691"/>
              <a:gd name="connsiteY8081" fmla="*/ 2506646 h 4860733"/>
              <a:gd name="connsiteX8082" fmla="*/ 4733993 w 4853691"/>
              <a:gd name="connsiteY8082" fmla="*/ 2508993 h 4860733"/>
              <a:gd name="connsiteX8083" fmla="*/ 4738687 w 4853691"/>
              <a:gd name="connsiteY8083" fmla="*/ 2511340 h 4860733"/>
              <a:gd name="connsiteX8084" fmla="*/ 4741034 w 4853691"/>
              <a:gd name="connsiteY8084" fmla="*/ 2513687 h 4860733"/>
              <a:gd name="connsiteX8085" fmla="*/ 4745728 w 4853691"/>
              <a:gd name="connsiteY8085" fmla="*/ 2516034 h 4860733"/>
              <a:gd name="connsiteX8086" fmla="*/ 4748075 w 4853691"/>
              <a:gd name="connsiteY8086" fmla="*/ 2518381 h 4860733"/>
              <a:gd name="connsiteX8087" fmla="*/ 4748075 w 4853691"/>
              <a:gd name="connsiteY8087" fmla="*/ 2518381 h 4860733"/>
              <a:gd name="connsiteX8088" fmla="*/ 4748075 w 4853691"/>
              <a:gd name="connsiteY8088" fmla="*/ 2518381 h 4860733"/>
              <a:gd name="connsiteX8089" fmla="*/ 4752769 w 4853691"/>
              <a:gd name="connsiteY8089" fmla="*/ 2530116 h 4860733"/>
              <a:gd name="connsiteX8090" fmla="*/ 4745728 w 4853691"/>
              <a:gd name="connsiteY8090" fmla="*/ 2534810 h 4860733"/>
              <a:gd name="connsiteX8091" fmla="*/ 4738687 w 4853691"/>
              <a:gd name="connsiteY8091" fmla="*/ 2537157 h 4860733"/>
              <a:gd name="connsiteX8092" fmla="*/ 4726952 w 4853691"/>
              <a:gd name="connsiteY8092" fmla="*/ 2539504 h 4860733"/>
              <a:gd name="connsiteX8093" fmla="*/ 4719911 w 4853691"/>
              <a:gd name="connsiteY8093" fmla="*/ 2541851 h 4860733"/>
              <a:gd name="connsiteX8094" fmla="*/ 4701134 w 4853691"/>
              <a:gd name="connsiteY8094" fmla="*/ 2544198 h 4860733"/>
              <a:gd name="connsiteX8095" fmla="*/ 4701134 w 4853691"/>
              <a:gd name="connsiteY8095" fmla="*/ 2544198 h 4860733"/>
              <a:gd name="connsiteX8096" fmla="*/ 4687052 w 4853691"/>
              <a:gd name="connsiteY8096" fmla="*/ 2544198 h 4860733"/>
              <a:gd name="connsiteX8097" fmla="*/ 4682358 w 4853691"/>
              <a:gd name="connsiteY8097" fmla="*/ 2544198 h 4860733"/>
              <a:gd name="connsiteX8098" fmla="*/ 4672970 w 4853691"/>
              <a:gd name="connsiteY8098" fmla="*/ 2541851 h 4860733"/>
              <a:gd name="connsiteX8099" fmla="*/ 4668275 w 4853691"/>
              <a:gd name="connsiteY8099" fmla="*/ 2539504 h 4860733"/>
              <a:gd name="connsiteX8100" fmla="*/ 4658887 w 4853691"/>
              <a:gd name="connsiteY8100" fmla="*/ 2537157 h 4860733"/>
              <a:gd name="connsiteX8101" fmla="*/ 4654193 w 4853691"/>
              <a:gd name="connsiteY8101" fmla="*/ 2534810 h 4860733"/>
              <a:gd name="connsiteX8102" fmla="*/ 4647152 w 4853691"/>
              <a:gd name="connsiteY8102" fmla="*/ 2532463 h 4860733"/>
              <a:gd name="connsiteX8103" fmla="*/ 4640111 w 4853691"/>
              <a:gd name="connsiteY8103" fmla="*/ 2530116 h 4860733"/>
              <a:gd name="connsiteX8104" fmla="*/ 4633070 w 4853691"/>
              <a:gd name="connsiteY8104" fmla="*/ 2527769 h 4860733"/>
              <a:gd name="connsiteX8105" fmla="*/ 4626029 w 4853691"/>
              <a:gd name="connsiteY8105" fmla="*/ 2525422 h 4860733"/>
              <a:gd name="connsiteX8106" fmla="*/ 4618988 w 4853691"/>
              <a:gd name="connsiteY8106" fmla="*/ 2520728 h 4860733"/>
              <a:gd name="connsiteX8107" fmla="*/ 4611946 w 4853691"/>
              <a:gd name="connsiteY8107" fmla="*/ 2516034 h 4860733"/>
              <a:gd name="connsiteX8108" fmla="*/ 4607252 w 4853691"/>
              <a:gd name="connsiteY8108" fmla="*/ 2513687 h 4860733"/>
              <a:gd name="connsiteX8109" fmla="*/ 4611946 w 4853691"/>
              <a:gd name="connsiteY8109" fmla="*/ 2501952 h 4860733"/>
              <a:gd name="connsiteX8110" fmla="*/ 4611946 w 4853691"/>
              <a:gd name="connsiteY8110" fmla="*/ 2499605 h 4860733"/>
              <a:gd name="connsiteX8111" fmla="*/ 4623682 w 4853691"/>
              <a:gd name="connsiteY8111" fmla="*/ 2497258 h 4860733"/>
              <a:gd name="connsiteX8112" fmla="*/ 4644805 w 4853691"/>
              <a:gd name="connsiteY8112" fmla="*/ 2492563 h 4860733"/>
              <a:gd name="connsiteX8113" fmla="*/ 4651846 w 4853691"/>
              <a:gd name="connsiteY8113" fmla="*/ 2490216 h 4860733"/>
              <a:gd name="connsiteX8114" fmla="*/ 4684705 w 4853691"/>
              <a:gd name="connsiteY8114" fmla="*/ 2480828 h 4860733"/>
              <a:gd name="connsiteX8115" fmla="*/ 4703481 w 4853691"/>
              <a:gd name="connsiteY8115" fmla="*/ 2494910 h 4860733"/>
              <a:gd name="connsiteX8116" fmla="*/ 4715216 w 4853691"/>
              <a:gd name="connsiteY8116" fmla="*/ 2490216 h 4860733"/>
              <a:gd name="connsiteX8117" fmla="*/ 4717563 w 4853691"/>
              <a:gd name="connsiteY8117" fmla="*/ 2492563 h 4860733"/>
              <a:gd name="connsiteX8118" fmla="*/ 4724605 w 4853691"/>
              <a:gd name="connsiteY8118" fmla="*/ 2499605 h 4860733"/>
              <a:gd name="connsiteX8119" fmla="*/ 4804404 w 4853691"/>
              <a:gd name="connsiteY8119" fmla="*/ 2600527 h 4860733"/>
              <a:gd name="connsiteX8120" fmla="*/ 4797363 w 4853691"/>
              <a:gd name="connsiteY8120" fmla="*/ 2642774 h 4860733"/>
              <a:gd name="connsiteX8121" fmla="*/ 4792669 w 4853691"/>
              <a:gd name="connsiteY8121" fmla="*/ 2670939 h 4860733"/>
              <a:gd name="connsiteX8122" fmla="*/ 4783281 w 4853691"/>
              <a:gd name="connsiteY8122" fmla="*/ 2715533 h 4860733"/>
              <a:gd name="connsiteX8123" fmla="*/ 4778587 w 4853691"/>
              <a:gd name="connsiteY8123" fmla="*/ 2739003 h 4860733"/>
              <a:gd name="connsiteX8124" fmla="*/ 4764504 w 4853691"/>
              <a:gd name="connsiteY8124" fmla="*/ 2790638 h 4860733"/>
              <a:gd name="connsiteX8125" fmla="*/ 4762157 w 4853691"/>
              <a:gd name="connsiteY8125" fmla="*/ 2802374 h 4860733"/>
              <a:gd name="connsiteX8126" fmla="*/ 4741034 w 4853691"/>
              <a:gd name="connsiteY8126" fmla="*/ 2863397 h 4860733"/>
              <a:gd name="connsiteX8127" fmla="*/ 4733993 w 4853691"/>
              <a:gd name="connsiteY8127" fmla="*/ 2879826 h 4860733"/>
              <a:gd name="connsiteX8128" fmla="*/ 4717563 w 4853691"/>
              <a:gd name="connsiteY8128" fmla="*/ 2922073 h 4860733"/>
              <a:gd name="connsiteX8129" fmla="*/ 4705828 w 4853691"/>
              <a:gd name="connsiteY8129" fmla="*/ 2943196 h 4860733"/>
              <a:gd name="connsiteX8130" fmla="*/ 4698787 w 4853691"/>
              <a:gd name="connsiteY8130" fmla="*/ 2959626 h 4860733"/>
              <a:gd name="connsiteX8131" fmla="*/ 4694093 w 4853691"/>
              <a:gd name="connsiteY8131" fmla="*/ 2959626 h 4860733"/>
              <a:gd name="connsiteX8132" fmla="*/ 4696440 w 4853691"/>
              <a:gd name="connsiteY8132" fmla="*/ 2945543 h 4860733"/>
              <a:gd name="connsiteX8133" fmla="*/ 4696440 w 4853691"/>
              <a:gd name="connsiteY8133" fmla="*/ 2943196 h 4860733"/>
              <a:gd name="connsiteX8134" fmla="*/ 4701134 w 4853691"/>
              <a:gd name="connsiteY8134" fmla="*/ 2917379 h 4860733"/>
              <a:gd name="connsiteX8135" fmla="*/ 4703481 w 4853691"/>
              <a:gd name="connsiteY8135" fmla="*/ 2907991 h 4860733"/>
              <a:gd name="connsiteX8136" fmla="*/ 4705828 w 4853691"/>
              <a:gd name="connsiteY8136" fmla="*/ 2886867 h 4860733"/>
              <a:gd name="connsiteX8137" fmla="*/ 4708175 w 4853691"/>
              <a:gd name="connsiteY8137" fmla="*/ 2872785 h 4860733"/>
              <a:gd name="connsiteX8138" fmla="*/ 4710522 w 4853691"/>
              <a:gd name="connsiteY8138" fmla="*/ 2856356 h 4860733"/>
              <a:gd name="connsiteX8139" fmla="*/ 4712869 w 4853691"/>
              <a:gd name="connsiteY8139" fmla="*/ 2837579 h 4860733"/>
              <a:gd name="connsiteX8140" fmla="*/ 4715216 w 4853691"/>
              <a:gd name="connsiteY8140" fmla="*/ 2823497 h 4860733"/>
              <a:gd name="connsiteX8141" fmla="*/ 4719911 w 4853691"/>
              <a:gd name="connsiteY8141" fmla="*/ 2802374 h 4860733"/>
              <a:gd name="connsiteX8142" fmla="*/ 4722257 w 4853691"/>
              <a:gd name="connsiteY8142" fmla="*/ 2792985 h 4860733"/>
              <a:gd name="connsiteX8143" fmla="*/ 4726952 w 4853691"/>
              <a:gd name="connsiteY8143" fmla="*/ 2769515 h 4860733"/>
              <a:gd name="connsiteX8144" fmla="*/ 4729299 w 4853691"/>
              <a:gd name="connsiteY8144" fmla="*/ 2762474 h 4860733"/>
              <a:gd name="connsiteX8145" fmla="*/ 4733993 w 4853691"/>
              <a:gd name="connsiteY8145" fmla="*/ 2736656 h 4860733"/>
              <a:gd name="connsiteX8146" fmla="*/ 4736340 w 4853691"/>
              <a:gd name="connsiteY8146" fmla="*/ 2729615 h 4860733"/>
              <a:gd name="connsiteX8147" fmla="*/ 4741034 w 4853691"/>
              <a:gd name="connsiteY8147" fmla="*/ 2703798 h 4860733"/>
              <a:gd name="connsiteX8148" fmla="*/ 4741034 w 4853691"/>
              <a:gd name="connsiteY8148" fmla="*/ 2701451 h 4860733"/>
              <a:gd name="connsiteX8149" fmla="*/ 4771546 w 4853691"/>
              <a:gd name="connsiteY8149" fmla="*/ 2562975 h 4860733"/>
              <a:gd name="connsiteX8150" fmla="*/ 4773892 w 4853691"/>
              <a:gd name="connsiteY8150" fmla="*/ 2553587 h 4860733"/>
              <a:gd name="connsiteX8151" fmla="*/ 4778587 w 4853691"/>
              <a:gd name="connsiteY8151" fmla="*/ 2539504 h 4860733"/>
              <a:gd name="connsiteX8152" fmla="*/ 4780934 w 4853691"/>
              <a:gd name="connsiteY8152" fmla="*/ 2534810 h 4860733"/>
              <a:gd name="connsiteX8153" fmla="*/ 4792669 w 4853691"/>
              <a:gd name="connsiteY8153" fmla="*/ 2516034 h 4860733"/>
              <a:gd name="connsiteX8154" fmla="*/ 4787975 w 4853691"/>
              <a:gd name="connsiteY8154" fmla="*/ 2504299 h 4860733"/>
              <a:gd name="connsiteX8155" fmla="*/ 4790322 w 4853691"/>
              <a:gd name="connsiteY8155" fmla="*/ 2499605 h 4860733"/>
              <a:gd name="connsiteX8156" fmla="*/ 4792669 w 4853691"/>
              <a:gd name="connsiteY8156" fmla="*/ 2492563 h 4860733"/>
              <a:gd name="connsiteX8157" fmla="*/ 4797363 w 4853691"/>
              <a:gd name="connsiteY8157" fmla="*/ 2492563 h 4860733"/>
              <a:gd name="connsiteX8158" fmla="*/ 4813793 w 4853691"/>
              <a:gd name="connsiteY8158" fmla="*/ 2483175 h 4860733"/>
              <a:gd name="connsiteX8159" fmla="*/ 4813793 w 4853691"/>
              <a:gd name="connsiteY8159" fmla="*/ 2492563 h 4860733"/>
              <a:gd name="connsiteX8160" fmla="*/ 4811445 w 4853691"/>
              <a:gd name="connsiteY8160" fmla="*/ 2520728 h 4860733"/>
              <a:gd name="connsiteX8161" fmla="*/ 4799710 w 4853691"/>
              <a:gd name="connsiteY8161" fmla="*/ 2539504 h 4860733"/>
              <a:gd name="connsiteX8162" fmla="*/ 4806751 w 4853691"/>
              <a:gd name="connsiteY8162" fmla="*/ 2555934 h 4860733"/>
              <a:gd name="connsiteX8163" fmla="*/ 4804404 w 4853691"/>
              <a:gd name="connsiteY8163" fmla="*/ 2567669 h 4860733"/>
              <a:gd name="connsiteX8164" fmla="*/ 4804404 w 4853691"/>
              <a:gd name="connsiteY8164" fmla="*/ 2600527 h 4860733"/>
              <a:gd name="connsiteX8165" fmla="*/ 4665929 w 4853691"/>
              <a:gd name="connsiteY8165" fmla="*/ 3051160 h 4860733"/>
              <a:gd name="connsiteX8166" fmla="*/ 4656540 w 4853691"/>
              <a:gd name="connsiteY8166" fmla="*/ 3076978 h 4860733"/>
              <a:gd name="connsiteX8167" fmla="*/ 4649499 w 4853691"/>
              <a:gd name="connsiteY8167" fmla="*/ 3076978 h 4860733"/>
              <a:gd name="connsiteX8168" fmla="*/ 4647152 w 4853691"/>
              <a:gd name="connsiteY8168" fmla="*/ 3076978 h 4860733"/>
              <a:gd name="connsiteX8169" fmla="*/ 4647152 w 4853691"/>
              <a:gd name="connsiteY8169" fmla="*/ 3069937 h 4860733"/>
              <a:gd name="connsiteX8170" fmla="*/ 4647152 w 4853691"/>
              <a:gd name="connsiteY8170" fmla="*/ 3058201 h 4860733"/>
              <a:gd name="connsiteX8171" fmla="*/ 4644805 w 4853691"/>
              <a:gd name="connsiteY8171" fmla="*/ 3044119 h 4860733"/>
              <a:gd name="connsiteX8172" fmla="*/ 4644805 w 4853691"/>
              <a:gd name="connsiteY8172" fmla="*/ 3037078 h 4860733"/>
              <a:gd name="connsiteX8173" fmla="*/ 4642458 w 4853691"/>
              <a:gd name="connsiteY8173" fmla="*/ 3004220 h 4860733"/>
              <a:gd name="connsiteX8174" fmla="*/ 4658887 w 4853691"/>
              <a:gd name="connsiteY8174" fmla="*/ 2987790 h 4860733"/>
              <a:gd name="connsiteX8175" fmla="*/ 4661234 w 4853691"/>
              <a:gd name="connsiteY8175" fmla="*/ 2987790 h 4860733"/>
              <a:gd name="connsiteX8176" fmla="*/ 4663581 w 4853691"/>
              <a:gd name="connsiteY8176" fmla="*/ 2987790 h 4860733"/>
              <a:gd name="connsiteX8177" fmla="*/ 4670623 w 4853691"/>
              <a:gd name="connsiteY8177" fmla="*/ 2987790 h 4860733"/>
              <a:gd name="connsiteX8178" fmla="*/ 4682358 w 4853691"/>
              <a:gd name="connsiteY8178" fmla="*/ 2999525 h 4860733"/>
              <a:gd name="connsiteX8179" fmla="*/ 4668275 w 4853691"/>
              <a:gd name="connsiteY8179" fmla="*/ 3039425 h 4860733"/>
              <a:gd name="connsiteX8180" fmla="*/ 4665929 w 4853691"/>
              <a:gd name="connsiteY8180" fmla="*/ 3051160 h 4860733"/>
              <a:gd name="connsiteX8181" fmla="*/ 4595517 w 4853691"/>
              <a:gd name="connsiteY8181" fmla="*/ 3243618 h 4860733"/>
              <a:gd name="connsiteX8182" fmla="*/ 4590823 w 4853691"/>
              <a:gd name="connsiteY8182" fmla="*/ 3257700 h 4860733"/>
              <a:gd name="connsiteX8183" fmla="*/ 4550923 w 4853691"/>
              <a:gd name="connsiteY8183" fmla="*/ 3358623 h 4860733"/>
              <a:gd name="connsiteX8184" fmla="*/ 4543882 w 4853691"/>
              <a:gd name="connsiteY8184" fmla="*/ 3372706 h 4860733"/>
              <a:gd name="connsiteX8185" fmla="*/ 4501635 w 4853691"/>
              <a:gd name="connsiteY8185" fmla="*/ 3471282 h 4860733"/>
              <a:gd name="connsiteX8186" fmla="*/ 4496941 w 4853691"/>
              <a:gd name="connsiteY8186" fmla="*/ 3485364 h 4860733"/>
              <a:gd name="connsiteX8187" fmla="*/ 4450000 w 4853691"/>
              <a:gd name="connsiteY8187" fmla="*/ 3581593 h 4860733"/>
              <a:gd name="connsiteX8188" fmla="*/ 4445306 w 4853691"/>
              <a:gd name="connsiteY8188" fmla="*/ 3593328 h 4860733"/>
              <a:gd name="connsiteX8189" fmla="*/ 4414795 w 4853691"/>
              <a:gd name="connsiteY8189" fmla="*/ 3652004 h 4860733"/>
              <a:gd name="connsiteX8190" fmla="*/ 4290401 w 4853691"/>
              <a:gd name="connsiteY8190" fmla="*/ 3757621 h 4860733"/>
              <a:gd name="connsiteX8191" fmla="*/ 4299789 w 4853691"/>
              <a:gd name="connsiteY8191" fmla="*/ 3743539 h 4860733"/>
              <a:gd name="connsiteX8192" fmla="*/ 4339689 w 4853691"/>
              <a:gd name="connsiteY8192" fmla="*/ 3684863 h 4860733"/>
              <a:gd name="connsiteX8193" fmla="*/ 4365507 w 4853691"/>
              <a:gd name="connsiteY8193" fmla="*/ 3647310 h 4860733"/>
              <a:gd name="connsiteX8194" fmla="*/ 4400712 w 4853691"/>
              <a:gd name="connsiteY8194" fmla="*/ 3593328 h 4860733"/>
              <a:gd name="connsiteX8195" fmla="*/ 4426530 w 4853691"/>
              <a:gd name="connsiteY8195" fmla="*/ 3551081 h 4860733"/>
              <a:gd name="connsiteX8196" fmla="*/ 4457041 w 4853691"/>
              <a:gd name="connsiteY8196" fmla="*/ 3499446 h 4860733"/>
              <a:gd name="connsiteX8197" fmla="*/ 4480512 w 4853691"/>
              <a:gd name="connsiteY8197" fmla="*/ 3457199 h 4860733"/>
              <a:gd name="connsiteX8198" fmla="*/ 4508676 w 4853691"/>
              <a:gd name="connsiteY8198" fmla="*/ 3405564 h 4860733"/>
              <a:gd name="connsiteX8199" fmla="*/ 4532147 w 4853691"/>
              <a:gd name="connsiteY8199" fmla="*/ 3360971 h 4860733"/>
              <a:gd name="connsiteX8200" fmla="*/ 4557964 w 4853691"/>
              <a:gd name="connsiteY8200" fmla="*/ 3306989 h 4860733"/>
              <a:gd name="connsiteX8201" fmla="*/ 4579088 w 4853691"/>
              <a:gd name="connsiteY8201" fmla="*/ 3262394 h 4860733"/>
              <a:gd name="connsiteX8202" fmla="*/ 4602558 w 4853691"/>
              <a:gd name="connsiteY8202" fmla="*/ 3208413 h 4860733"/>
              <a:gd name="connsiteX8203" fmla="*/ 4621334 w 4853691"/>
              <a:gd name="connsiteY8203" fmla="*/ 3161472 h 4860733"/>
              <a:gd name="connsiteX8204" fmla="*/ 4635417 w 4853691"/>
              <a:gd name="connsiteY8204" fmla="*/ 3128613 h 4860733"/>
              <a:gd name="connsiteX8205" fmla="*/ 4633070 w 4853691"/>
              <a:gd name="connsiteY8205" fmla="*/ 3133307 h 4860733"/>
              <a:gd name="connsiteX8206" fmla="*/ 4595517 w 4853691"/>
              <a:gd name="connsiteY8206" fmla="*/ 3243618 h 4860733"/>
              <a:gd name="connsiteX8207" fmla="*/ 4494594 w 4853691"/>
              <a:gd name="connsiteY8207" fmla="*/ 3590981 h 4860733"/>
              <a:gd name="connsiteX8208" fmla="*/ 4515717 w 4853691"/>
              <a:gd name="connsiteY8208" fmla="*/ 3569858 h 4860733"/>
              <a:gd name="connsiteX8209" fmla="*/ 4508676 w 4853691"/>
              <a:gd name="connsiteY8209" fmla="*/ 3555775 h 4860733"/>
              <a:gd name="connsiteX8210" fmla="*/ 4663581 w 4853691"/>
              <a:gd name="connsiteY8210" fmla="*/ 3332806 h 4860733"/>
              <a:gd name="connsiteX8211" fmla="*/ 4665929 w 4853691"/>
              <a:gd name="connsiteY8211" fmla="*/ 3339847 h 4860733"/>
              <a:gd name="connsiteX8212" fmla="*/ 4637764 w 4853691"/>
              <a:gd name="connsiteY8212" fmla="*/ 3400870 h 4860733"/>
              <a:gd name="connsiteX8213" fmla="*/ 4464082 w 4853691"/>
              <a:gd name="connsiteY8213" fmla="*/ 3668434 h 4860733"/>
              <a:gd name="connsiteX8214" fmla="*/ 4461736 w 4853691"/>
              <a:gd name="connsiteY8214" fmla="*/ 3670781 h 4860733"/>
              <a:gd name="connsiteX8215" fmla="*/ 4424183 w 4853691"/>
              <a:gd name="connsiteY8215" fmla="*/ 3720068 h 4860733"/>
              <a:gd name="connsiteX8216" fmla="*/ 4419489 w 4853691"/>
              <a:gd name="connsiteY8216" fmla="*/ 3724763 h 4860733"/>
              <a:gd name="connsiteX8217" fmla="*/ 4381936 w 4853691"/>
              <a:gd name="connsiteY8217" fmla="*/ 3769357 h 4860733"/>
              <a:gd name="connsiteX8218" fmla="*/ 4374895 w 4853691"/>
              <a:gd name="connsiteY8218" fmla="*/ 3776398 h 4860733"/>
              <a:gd name="connsiteX8219" fmla="*/ 4337342 w 4853691"/>
              <a:gd name="connsiteY8219" fmla="*/ 3816298 h 4860733"/>
              <a:gd name="connsiteX8220" fmla="*/ 4327954 w 4853691"/>
              <a:gd name="connsiteY8220" fmla="*/ 3825686 h 4860733"/>
              <a:gd name="connsiteX8221" fmla="*/ 4304483 w 4853691"/>
              <a:gd name="connsiteY8221" fmla="*/ 3849156 h 4860733"/>
              <a:gd name="connsiteX8222" fmla="*/ 4311524 w 4853691"/>
              <a:gd name="connsiteY8222" fmla="*/ 3837421 h 4860733"/>
              <a:gd name="connsiteX8223" fmla="*/ 4325607 w 4853691"/>
              <a:gd name="connsiteY8223" fmla="*/ 3813950 h 4860733"/>
              <a:gd name="connsiteX8224" fmla="*/ 4342036 w 4853691"/>
              <a:gd name="connsiteY8224" fmla="*/ 3785786 h 4860733"/>
              <a:gd name="connsiteX8225" fmla="*/ 4356118 w 4853691"/>
              <a:gd name="connsiteY8225" fmla="*/ 3762315 h 4860733"/>
              <a:gd name="connsiteX8226" fmla="*/ 4372548 w 4853691"/>
              <a:gd name="connsiteY8226" fmla="*/ 3734151 h 4860733"/>
              <a:gd name="connsiteX8227" fmla="*/ 4386630 w 4853691"/>
              <a:gd name="connsiteY8227" fmla="*/ 3710680 h 4860733"/>
              <a:gd name="connsiteX8228" fmla="*/ 4403059 w 4853691"/>
              <a:gd name="connsiteY8228" fmla="*/ 3682516 h 4860733"/>
              <a:gd name="connsiteX8229" fmla="*/ 4417141 w 4853691"/>
              <a:gd name="connsiteY8229" fmla="*/ 3656698 h 4860733"/>
              <a:gd name="connsiteX8230" fmla="*/ 4417141 w 4853691"/>
              <a:gd name="connsiteY8230" fmla="*/ 3654351 h 4860733"/>
              <a:gd name="connsiteX8231" fmla="*/ 4485206 w 4853691"/>
              <a:gd name="connsiteY8231" fmla="*/ 3583940 h 4860733"/>
              <a:gd name="connsiteX8232" fmla="*/ 4494594 w 4853691"/>
              <a:gd name="connsiteY8232" fmla="*/ 3590981 h 4860733"/>
              <a:gd name="connsiteX8233" fmla="*/ 4665929 w 4853691"/>
              <a:gd name="connsiteY8233" fmla="*/ 3377400 h 4860733"/>
              <a:gd name="connsiteX8234" fmla="*/ 4656540 w 4853691"/>
              <a:gd name="connsiteY8234" fmla="*/ 3403217 h 4860733"/>
              <a:gd name="connsiteX8235" fmla="*/ 4647152 w 4853691"/>
              <a:gd name="connsiteY8235" fmla="*/ 3421994 h 4860733"/>
              <a:gd name="connsiteX8236" fmla="*/ 4647152 w 4853691"/>
              <a:gd name="connsiteY8236" fmla="*/ 3421994 h 4860733"/>
              <a:gd name="connsiteX8237" fmla="*/ 4649499 w 4853691"/>
              <a:gd name="connsiteY8237" fmla="*/ 3414952 h 4860733"/>
              <a:gd name="connsiteX8238" fmla="*/ 4658887 w 4853691"/>
              <a:gd name="connsiteY8238" fmla="*/ 3389135 h 4860733"/>
              <a:gd name="connsiteX8239" fmla="*/ 4658887 w 4853691"/>
              <a:gd name="connsiteY8239" fmla="*/ 3386788 h 4860733"/>
              <a:gd name="connsiteX8240" fmla="*/ 4665929 w 4853691"/>
              <a:gd name="connsiteY8240" fmla="*/ 3360971 h 4860733"/>
              <a:gd name="connsiteX8241" fmla="*/ 4668275 w 4853691"/>
              <a:gd name="connsiteY8241" fmla="*/ 3351582 h 4860733"/>
              <a:gd name="connsiteX8242" fmla="*/ 4670623 w 4853691"/>
              <a:gd name="connsiteY8242" fmla="*/ 3344541 h 4860733"/>
              <a:gd name="connsiteX8243" fmla="*/ 4677664 w 4853691"/>
              <a:gd name="connsiteY8243" fmla="*/ 3349235 h 4860733"/>
              <a:gd name="connsiteX8244" fmla="*/ 4670623 w 4853691"/>
              <a:gd name="connsiteY8244" fmla="*/ 3365665 h 4860733"/>
              <a:gd name="connsiteX8245" fmla="*/ 4665929 w 4853691"/>
              <a:gd name="connsiteY8245" fmla="*/ 3377400 h 4860733"/>
              <a:gd name="connsiteX8246" fmla="*/ 4623682 w 4853691"/>
              <a:gd name="connsiteY8246" fmla="*/ 3461893 h 4860733"/>
              <a:gd name="connsiteX8247" fmla="*/ 4607252 w 4853691"/>
              <a:gd name="connsiteY8247" fmla="*/ 3471282 h 4860733"/>
              <a:gd name="connsiteX8248" fmla="*/ 4609599 w 4853691"/>
              <a:gd name="connsiteY8248" fmla="*/ 3466588 h 4860733"/>
              <a:gd name="connsiteX8249" fmla="*/ 4621334 w 4853691"/>
              <a:gd name="connsiteY8249" fmla="*/ 3443117 h 4860733"/>
              <a:gd name="connsiteX8250" fmla="*/ 4633070 w 4853691"/>
              <a:gd name="connsiteY8250" fmla="*/ 3417300 h 4860733"/>
              <a:gd name="connsiteX8251" fmla="*/ 4642458 w 4853691"/>
              <a:gd name="connsiteY8251" fmla="*/ 3396176 h 4860733"/>
              <a:gd name="connsiteX8252" fmla="*/ 4665929 w 4853691"/>
              <a:gd name="connsiteY8252" fmla="*/ 3351582 h 4860733"/>
              <a:gd name="connsiteX8253" fmla="*/ 4661234 w 4853691"/>
              <a:gd name="connsiteY8253" fmla="*/ 3368012 h 4860733"/>
              <a:gd name="connsiteX8254" fmla="*/ 4656540 w 4853691"/>
              <a:gd name="connsiteY8254" fmla="*/ 3379747 h 4860733"/>
              <a:gd name="connsiteX8255" fmla="*/ 4651846 w 4853691"/>
              <a:gd name="connsiteY8255" fmla="*/ 3396176 h 4860733"/>
              <a:gd name="connsiteX8256" fmla="*/ 4647152 w 4853691"/>
              <a:gd name="connsiteY8256" fmla="*/ 3407912 h 4860733"/>
              <a:gd name="connsiteX8257" fmla="*/ 4642458 w 4853691"/>
              <a:gd name="connsiteY8257" fmla="*/ 3424341 h 4860733"/>
              <a:gd name="connsiteX8258" fmla="*/ 4637764 w 4853691"/>
              <a:gd name="connsiteY8258" fmla="*/ 3433729 h 4860733"/>
              <a:gd name="connsiteX8259" fmla="*/ 4635417 w 4853691"/>
              <a:gd name="connsiteY8259" fmla="*/ 3438423 h 4860733"/>
              <a:gd name="connsiteX8260" fmla="*/ 4623682 w 4853691"/>
              <a:gd name="connsiteY8260" fmla="*/ 3461893 h 4860733"/>
              <a:gd name="connsiteX8261" fmla="*/ 4623682 w 4853691"/>
              <a:gd name="connsiteY8261" fmla="*/ 3461893 h 4860733"/>
              <a:gd name="connsiteX8262" fmla="*/ 4532147 w 4853691"/>
              <a:gd name="connsiteY8262" fmla="*/ 3605063 h 4860733"/>
              <a:gd name="connsiteX8263" fmla="*/ 4499288 w 4853691"/>
              <a:gd name="connsiteY8263" fmla="*/ 3659045 h 4860733"/>
              <a:gd name="connsiteX8264" fmla="*/ 4494594 w 4853691"/>
              <a:gd name="connsiteY8264" fmla="*/ 3666087 h 4860733"/>
              <a:gd name="connsiteX8265" fmla="*/ 4482859 w 4853691"/>
              <a:gd name="connsiteY8265" fmla="*/ 3682516 h 4860733"/>
              <a:gd name="connsiteX8266" fmla="*/ 4489900 w 4853691"/>
              <a:gd name="connsiteY8266" fmla="*/ 3670781 h 4860733"/>
              <a:gd name="connsiteX8267" fmla="*/ 4499288 w 4853691"/>
              <a:gd name="connsiteY8267" fmla="*/ 3654351 h 4860733"/>
              <a:gd name="connsiteX8268" fmla="*/ 4529800 w 4853691"/>
              <a:gd name="connsiteY8268" fmla="*/ 3607411 h 4860733"/>
              <a:gd name="connsiteX8269" fmla="*/ 4534494 w 4853691"/>
              <a:gd name="connsiteY8269" fmla="*/ 3600369 h 4860733"/>
              <a:gd name="connsiteX8270" fmla="*/ 4560311 w 4853691"/>
              <a:gd name="connsiteY8270" fmla="*/ 3558122 h 4860733"/>
              <a:gd name="connsiteX8271" fmla="*/ 4534494 w 4853691"/>
              <a:gd name="connsiteY8271" fmla="*/ 3602716 h 4860733"/>
              <a:gd name="connsiteX8272" fmla="*/ 4532147 w 4853691"/>
              <a:gd name="connsiteY8272" fmla="*/ 3605063 h 4860733"/>
              <a:gd name="connsiteX8273" fmla="*/ 4323260 w 4853691"/>
              <a:gd name="connsiteY8273" fmla="*/ 3846809 h 4860733"/>
              <a:gd name="connsiteX8274" fmla="*/ 4292748 w 4853691"/>
              <a:gd name="connsiteY8274" fmla="*/ 3872627 h 4860733"/>
              <a:gd name="connsiteX8275" fmla="*/ 4288054 w 4853691"/>
              <a:gd name="connsiteY8275" fmla="*/ 3874974 h 4860733"/>
              <a:gd name="connsiteX8276" fmla="*/ 4295095 w 4853691"/>
              <a:gd name="connsiteY8276" fmla="*/ 3863238 h 4860733"/>
              <a:gd name="connsiteX8277" fmla="*/ 4299789 w 4853691"/>
              <a:gd name="connsiteY8277" fmla="*/ 3856197 h 4860733"/>
              <a:gd name="connsiteX8278" fmla="*/ 4384283 w 4853691"/>
              <a:gd name="connsiteY8278" fmla="*/ 3764663 h 4860733"/>
              <a:gd name="connsiteX8279" fmla="*/ 4386630 w 4853691"/>
              <a:gd name="connsiteY8279" fmla="*/ 3762315 h 4860733"/>
              <a:gd name="connsiteX8280" fmla="*/ 4431224 w 4853691"/>
              <a:gd name="connsiteY8280" fmla="*/ 3710680 h 4860733"/>
              <a:gd name="connsiteX8281" fmla="*/ 4438265 w 4853691"/>
              <a:gd name="connsiteY8281" fmla="*/ 3701292 h 4860733"/>
              <a:gd name="connsiteX8282" fmla="*/ 4473471 w 4853691"/>
              <a:gd name="connsiteY8282" fmla="*/ 3656698 h 4860733"/>
              <a:gd name="connsiteX8283" fmla="*/ 4482859 w 4853691"/>
              <a:gd name="connsiteY8283" fmla="*/ 3642616 h 4860733"/>
              <a:gd name="connsiteX8284" fmla="*/ 4513371 w 4853691"/>
              <a:gd name="connsiteY8284" fmla="*/ 3600369 h 4860733"/>
              <a:gd name="connsiteX8285" fmla="*/ 4525106 w 4853691"/>
              <a:gd name="connsiteY8285" fmla="*/ 3583940 h 4860733"/>
              <a:gd name="connsiteX8286" fmla="*/ 4553270 w 4853691"/>
              <a:gd name="connsiteY8286" fmla="*/ 3544040 h 4860733"/>
              <a:gd name="connsiteX8287" fmla="*/ 4565005 w 4853691"/>
              <a:gd name="connsiteY8287" fmla="*/ 3525264 h 4860733"/>
              <a:gd name="connsiteX8288" fmla="*/ 4579088 w 4853691"/>
              <a:gd name="connsiteY8288" fmla="*/ 3504140 h 4860733"/>
              <a:gd name="connsiteX8289" fmla="*/ 4593170 w 4853691"/>
              <a:gd name="connsiteY8289" fmla="*/ 3483017 h 4860733"/>
              <a:gd name="connsiteX8290" fmla="*/ 4600211 w 4853691"/>
              <a:gd name="connsiteY8290" fmla="*/ 3471282 h 4860733"/>
              <a:gd name="connsiteX8291" fmla="*/ 4626029 w 4853691"/>
              <a:gd name="connsiteY8291" fmla="*/ 3429035 h 4860733"/>
              <a:gd name="connsiteX8292" fmla="*/ 4621334 w 4853691"/>
              <a:gd name="connsiteY8292" fmla="*/ 3440770 h 4860733"/>
              <a:gd name="connsiteX8293" fmla="*/ 4611946 w 4853691"/>
              <a:gd name="connsiteY8293" fmla="*/ 3457199 h 4860733"/>
              <a:gd name="connsiteX8294" fmla="*/ 4597864 w 4853691"/>
              <a:gd name="connsiteY8294" fmla="*/ 3485364 h 4860733"/>
              <a:gd name="connsiteX8295" fmla="*/ 4588476 w 4853691"/>
              <a:gd name="connsiteY8295" fmla="*/ 3504140 h 4860733"/>
              <a:gd name="connsiteX8296" fmla="*/ 4574393 w 4853691"/>
              <a:gd name="connsiteY8296" fmla="*/ 3529958 h 4860733"/>
              <a:gd name="connsiteX8297" fmla="*/ 4562658 w 4853691"/>
              <a:gd name="connsiteY8297" fmla="*/ 3548734 h 4860733"/>
              <a:gd name="connsiteX8298" fmla="*/ 4548576 w 4853691"/>
              <a:gd name="connsiteY8298" fmla="*/ 3572205 h 4860733"/>
              <a:gd name="connsiteX8299" fmla="*/ 4536841 w 4853691"/>
              <a:gd name="connsiteY8299" fmla="*/ 3593328 h 4860733"/>
              <a:gd name="connsiteX8300" fmla="*/ 4522759 w 4853691"/>
              <a:gd name="connsiteY8300" fmla="*/ 3616799 h 4860733"/>
              <a:gd name="connsiteX8301" fmla="*/ 4511023 w 4853691"/>
              <a:gd name="connsiteY8301" fmla="*/ 3637922 h 4860733"/>
              <a:gd name="connsiteX8302" fmla="*/ 4496941 w 4853691"/>
              <a:gd name="connsiteY8302" fmla="*/ 3659045 h 4860733"/>
              <a:gd name="connsiteX8303" fmla="*/ 4482859 w 4853691"/>
              <a:gd name="connsiteY8303" fmla="*/ 3680169 h 4860733"/>
              <a:gd name="connsiteX8304" fmla="*/ 4468776 w 4853691"/>
              <a:gd name="connsiteY8304" fmla="*/ 3698945 h 4860733"/>
              <a:gd name="connsiteX8305" fmla="*/ 4330301 w 4853691"/>
              <a:gd name="connsiteY8305" fmla="*/ 3842115 h 4860733"/>
              <a:gd name="connsiteX8306" fmla="*/ 4323260 w 4853691"/>
              <a:gd name="connsiteY8306" fmla="*/ 3846809 h 4860733"/>
              <a:gd name="connsiteX8307" fmla="*/ 4278666 w 4853691"/>
              <a:gd name="connsiteY8307" fmla="*/ 3891403 h 4860733"/>
              <a:gd name="connsiteX8308" fmla="*/ 4271625 w 4853691"/>
              <a:gd name="connsiteY8308" fmla="*/ 3900791 h 4860733"/>
              <a:gd name="connsiteX8309" fmla="*/ 4259889 w 4853691"/>
              <a:gd name="connsiteY8309" fmla="*/ 3907832 h 4860733"/>
              <a:gd name="connsiteX8310" fmla="*/ 4252848 w 4853691"/>
              <a:gd name="connsiteY8310" fmla="*/ 3910179 h 4860733"/>
              <a:gd name="connsiteX8311" fmla="*/ 4250501 w 4853691"/>
              <a:gd name="connsiteY8311" fmla="*/ 3907832 h 4860733"/>
              <a:gd name="connsiteX8312" fmla="*/ 4264583 w 4853691"/>
              <a:gd name="connsiteY8312" fmla="*/ 3898444 h 4860733"/>
              <a:gd name="connsiteX8313" fmla="*/ 4278666 w 4853691"/>
              <a:gd name="connsiteY8313" fmla="*/ 3886709 h 4860733"/>
              <a:gd name="connsiteX8314" fmla="*/ 4281013 w 4853691"/>
              <a:gd name="connsiteY8314" fmla="*/ 3884362 h 4860733"/>
              <a:gd name="connsiteX8315" fmla="*/ 4278666 w 4853691"/>
              <a:gd name="connsiteY8315" fmla="*/ 3889056 h 4860733"/>
              <a:gd name="connsiteX8316" fmla="*/ 4278666 w 4853691"/>
              <a:gd name="connsiteY8316" fmla="*/ 3891403 h 4860733"/>
              <a:gd name="connsiteX8317" fmla="*/ 4182437 w 4853691"/>
              <a:gd name="connsiteY8317" fmla="*/ 3966508 h 4860733"/>
              <a:gd name="connsiteX8318" fmla="*/ 4161313 w 4853691"/>
              <a:gd name="connsiteY8318" fmla="*/ 3985285 h 4860733"/>
              <a:gd name="connsiteX8319" fmla="*/ 4140190 w 4853691"/>
              <a:gd name="connsiteY8319" fmla="*/ 4004061 h 4860733"/>
              <a:gd name="connsiteX8320" fmla="*/ 4116719 w 4853691"/>
              <a:gd name="connsiteY8320" fmla="*/ 4022838 h 4860733"/>
              <a:gd name="connsiteX8321" fmla="*/ 4095596 w 4853691"/>
              <a:gd name="connsiteY8321" fmla="*/ 4039267 h 4860733"/>
              <a:gd name="connsiteX8322" fmla="*/ 4072126 w 4853691"/>
              <a:gd name="connsiteY8322" fmla="*/ 4058043 h 4860733"/>
              <a:gd name="connsiteX8323" fmla="*/ 4051002 w 4853691"/>
              <a:gd name="connsiteY8323" fmla="*/ 4074473 h 4860733"/>
              <a:gd name="connsiteX8324" fmla="*/ 4027532 w 4853691"/>
              <a:gd name="connsiteY8324" fmla="*/ 4093249 h 4860733"/>
              <a:gd name="connsiteX8325" fmla="*/ 4004061 w 4853691"/>
              <a:gd name="connsiteY8325" fmla="*/ 4109678 h 4860733"/>
              <a:gd name="connsiteX8326" fmla="*/ 3980591 w 4853691"/>
              <a:gd name="connsiteY8326" fmla="*/ 4126108 h 4860733"/>
              <a:gd name="connsiteX8327" fmla="*/ 3957120 w 4853691"/>
              <a:gd name="connsiteY8327" fmla="*/ 4142537 h 4860733"/>
              <a:gd name="connsiteX8328" fmla="*/ 3931303 w 4853691"/>
              <a:gd name="connsiteY8328" fmla="*/ 4158966 h 4860733"/>
              <a:gd name="connsiteX8329" fmla="*/ 3907832 w 4853691"/>
              <a:gd name="connsiteY8329" fmla="*/ 4173049 h 4860733"/>
              <a:gd name="connsiteX8330" fmla="*/ 3882015 w 4853691"/>
              <a:gd name="connsiteY8330" fmla="*/ 4189478 h 4860733"/>
              <a:gd name="connsiteX8331" fmla="*/ 3858544 w 4853691"/>
              <a:gd name="connsiteY8331" fmla="*/ 4203560 h 4860733"/>
              <a:gd name="connsiteX8332" fmla="*/ 3832727 w 4853691"/>
              <a:gd name="connsiteY8332" fmla="*/ 4219990 h 4860733"/>
              <a:gd name="connsiteX8333" fmla="*/ 3809256 w 4853691"/>
              <a:gd name="connsiteY8333" fmla="*/ 4234072 h 4860733"/>
              <a:gd name="connsiteX8334" fmla="*/ 3783439 w 4853691"/>
              <a:gd name="connsiteY8334" fmla="*/ 4250501 h 4860733"/>
              <a:gd name="connsiteX8335" fmla="*/ 3759968 w 4853691"/>
              <a:gd name="connsiteY8335" fmla="*/ 4264584 h 4860733"/>
              <a:gd name="connsiteX8336" fmla="*/ 3736498 w 4853691"/>
              <a:gd name="connsiteY8336" fmla="*/ 4278666 h 4860733"/>
              <a:gd name="connsiteX8337" fmla="*/ 3722416 w 4853691"/>
              <a:gd name="connsiteY8337" fmla="*/ 4283360 h 4860733"/>
              <a:gd name="connsiteX8338" fmla="*/ 3691904 w 4853691"/>
              <a:gd name="connsiteY8338" fmla="*/ 4295095 h 4860733"/>
              <a:gd name="connsiteX8339" fmla="*/ 3647310 w 4853691"/>
              <a:gd name="connsiteY8339" fmla="*/ 4309177 h 4860733"/>
              <a:gd name="connsiteX8340" fmla="*/ 3626187 w 4853691"/>
              <a:gd name="connsiteY8340" fmla="*/ 4316219 h 4860733"/>
              <a:gd name="connsiteX8341" fmla="*/ 3581593 w 4853691"/>
              <a:gd name="connsiteY8341" fmla="*/ 4327954 h 4860733"/>
              <a:gd name="connsiteX8342" fmla="*/ 3560469 w 4853691"/>
              <a:gd name="connsiteY8342" fmla="*/ 4332648 h 4860733"/>
              <a:gd name="connsiteX8343" fmla="*/ 3501793 w 4853691"/>
              <a:gd name="connsiteY8343" fmla="*/ 4344383 h 4860733"/>
              <a:gd name="connsiteX8344" fmla="*/ 3494752 w 4853691"/>
              <a:gd name="connsiteY8344" fmla="*/ 4346730 h 4860733"/>
              <a:gd name="connsiteX8345" fmla="*/ 3220148 w 4853691"/>
              <a:gd name="connsiteY8345" fmla="*/ 4372548 h 4860733"/>
              <a:gd name="connsiteX8346" fmla="*/ 3156778 w 4853691"/>
              <a:gd name="connsiteY8346" fmla="*/ 4370201 h 4860733"/>
              <a:gd name="connsiteX8347" fmla="*/ 3135654 w 4853691"/>
              <a:gd name="connsiteY8347" fmla="*/ 4367854 h 4860733"/>
              <a:gd name="connsiteX8348" fmla="*/ 3109837 w 4853691"/>
              <a:gd name="connsiteY8348" fmla="*/ 4365506 h 4860733"/>
              <a:gd name="connsiteX8349" fmla="*/ 3109837 w 4853691"/>
              <a:gd name="connsiteY8349" fmla="*/ 4365506 h 4860733"/>
              <a:gd name="connsiteX8350" fmla="*/ 3109837 w 4853691"/>
              <a:gd name="connsiteY8350" fmla="*/ 4363160 h 4860733"/>
              <a:gd name="connsiteX8351" fmla="*/ 3133307 w 4853691"/>
              <a:gd name="connsiteY8351" fmla="*/ 4360812 h 4860733"/>
              <a:gd name="connsiteX8352" fmla="*/ 3173207 w 4853691"/>
              <a:gd name="connsiteY8352" fmla="*/ 4356118 h 4860733"/>
              <a:gd name="connsiteX8353" fmla="*/ 3210760 w 4853691"/>
              <a:gd name="connsiteY8353" fmla="*/ 4349077 h 4860733"/>
              <a:gd name="connsiteX8354" fmla="*/ 3250659 w 4853691"/>
              <a:gd name="connsiteY8354" fmla="*/ 4342036 h 4860733"/>
              <a:gd name="connsiteX8355" fmla="*/ 3271783 w 4853691"/>
              <a:gd name="connsiteY8355" fmla="*/ 4337342 h 4860733"/>
              <a:gd name="connsiteX8356" fmla="*/ 3316377 w 4853691"/>
              <a:gd name="connsiteY8356" fmla="*/ 4330301 h 4860733"/>
              <a:gd name="connsiteX8357" fmla="*/ 3360970 w 4853691"/>
              <a:gd name="connsiteY8357" fmla="*/ 4320913 h 4860733"/>
              <a:gd name="connsiteX8358" fmla="*/ 3412605 w 4853691"/>
              <a:gd name="connsiteY8358" fmla="*/ 4309177 h 4860733"/>
              <a:gd name="connsiteX8359" fmla="*/ 3457200 w 4853691"/>
              <a:gd name="connsiteY8359" fmla="*/ 4297442 h 4860733"/>
              <a:gd name="connsiteX8360" fmla="*/ 3506487 w 4853691"/>
              <a:gd name="connsiteY8360" fmla="*/ 4285707 h 4860733"/>
              <a:gd name="connsiteX8361" fmla="*/ 3548734 w 4853691"/>
              <a:gd name="connsiteY8361" fmla="*/ 4273972 h 4860733"/>
              <a:gd name="connsiteX8362" fmla="*/ 3598022 w 4853691"/>
              <a:gd name="connsiteY8362" fmla="*/ 4259889 h 4860733"/>
              <a:gd name="connsiteX8363" fmla="*/ 3640269 w 4853691"/>
              <a:gd name="connsiteY8363" fmla="*/ 4245807 h 4860733"/>
              <a:gd name="connsiteX8364" fmla="*/ 3687210 w 4853691"/>
              <a:gd name="connsiteY8364" fmla="*/ 4229378 h 4860733"/>
              <a:gd name="connsiteX8365" fmla="*/ 3727110 w 4853691"/>
              <a:gd name="connsiteY8365" fmla="*/ 4212948 h 4860733"/>
              <a:gd name="connsiteX8366" fmla="*/ 3771704 w 4853691"/>
              <a:gd name="connsiteY8366" fmla="*/ 4194172 h 4860733"/>
              <a:gd name="connsiteX8367" fmla="*/ 3811603 w 4853691"/>
              <a:gd name="connsiteY8367" fmla="*/ 4177743 h 4860733"/>
              <a:gd name="connsiteX8368" fmla="*/ 3856197 w 4853691"/>
              <a:gd name="connsiteY8368" fmla="*/ 4158966 h 4860733"/>
              <a:gd name="connsiteX8369" fmla="*/ 3893750 w 4853691"/>
              <a:gd name="connsiteY8369" fmla="*/ 4140190 h 4860733"/>
              <a:gd name="connsiteX8370" fmla="*/ 3935997 w 4853691"/>
              <a:gd name="connsiteY8370" fmla="*/ 4119066 h 4860733"/>
              <a:gd name="connsiteX8371" fmla="*/ 3973550 w 4853691"/>
              <a:gd name="connsiteY8371" fmla="*/ 4097943 h 4860733"/>
              <a:gd name="connsiteX8372" fmla="*/ 4013449 w 4853691"/>
              <a:gd name="connsiteY8372" fmla="*/ 4074473 h 4860733"/>
              <a:gd name="connsiteX8373" fmla="*/ 4048655 w 4853691"/>
              <a:gd name="connsiteY8373" fmla="*/ 4053349 h 4860733"/>
              <a:gd name="connsiteX8374" fmla="*/ 4086208 w 4853691"/>
              <a:gd name="connsiteY8374" fmla="*/ 4029879 h 4860733"/>
              <a:gd name="connsiteX8375" fmla="*/ 4121414 w 4853691"/>
              <a:gd name="connsiteY8375" fmla="*/ 4006408 h 4860733"/>
              <a:gd name="connsiteX8376" fmla="*/ 4158966 w 4853691"/>
              <a:gd name="connsiteY8376" fmla="*/ 3980591 h 4860733"/>
              <a:gd name="connsiteX8377" fmla="*/ 4191825 w 4853691"/>
              <a:gd name="connsiteY8377" fmla="*/ 3954773 h 4860733"/>
              <a:gd name="connsiteX8378" fmla="*/ 4215296 w 4853691"/>
              <a:gd name="connsiteY8378" fmla="*/ 3938344 h 4860733"/>
              <a:gd name="connsiteX8379" fmla="*/ 4205907 w 4853691"/>
              <a:gd name="connsiteY8379" fmla="*/ 3947732 h 4860733"/>
              <a:gd name="connsiteX8380" fmla="*/ 4182437 w 4853691"/>
              <a:gd name="connsiteY8380" fmla="*/ 3966508 h 4860733"/>
              <a:gd name="connsiteX8381" fmla="*/ 3098101 w 4853691"/>
              <a:gd name="connsiteY8381" fmla="*/ 4396018 h 4860733"/>
              <a:gd name="connsiteX8382" fmla="*/ 3107489 w 4853691"/>
              <a:gd name="connsiteY8382" fmla="*/ 4412447 h 4860733"/>
              <a:gd name="connsiteX8383" fmla="*/ 3114531 w 4853691"/>
              <a:gd name="connsiteY8383" fmla="*/ 4424183 h 4860733"/>
              <a:gd name="connsiteX8384" fmla="*/ 3123919 w 4853691"/>
              <a:gd name="connsiteY8384" fmla="*/ 4440612 h 4860733"/>
              <a:gd name="connsiteX8385" fmla="*/ 3130960 w 4853691"/>
              <a:gd name="connsiteY8385" fmla="*/ 4452347 h 4860733"/>
              <a:gd name="connsiteX8386" fmla="*/ 3140348 w 4853691"/>
              <a:gd name="connsiteY8386" fmla="*/ 4468777 h 4860733"/>
              <a:gd name="connsiteX8387" fmla="*/ 3147389 w 4853691"/>
              <a:gd name="connsiteY8387" fmla="*/ 4480512 h 4860733"/>
              <a:gd name="connsiteX8388" fmla="*/ 3156778 w 4853691"/>
              <a:gd name="connsiteY8388" fmla="*/ 4494594 h 4860733"/>
              <a:gd name="connsiteX8389" fmla="*/ 3159125 w 4853691"/>
              <a:gd name="connsiteY8389" fmla="*/ 4499288 h 4860733"/>
              <a:gd name="connsiteX8390" fmla="*/ 3154430 w 4853691"/>
              <a:gd name="connsiteY8390" fmla="*/ 4499288 h 4860733"/>
              <a:gd name="connsiteX8391" fmla="*/ 3121572 w 4853691"/>
              <a:gd name="connsiteY8391" fmla="*/ 4508676 h 4860733"/>
              <a:gd name="connsiteX8392" fmla="*/ 3095754 w 4853691"/>
              <a:gd name="connsiteY8392" fmla="*/ 4515718 h 4860733"/>
              <a:gd name="connsiteX8393" fmla="*/ 3062896 w 4853691"/>
              <a:gd name="connsiteY8393" fmla="*/ 4522759 h 4860733"/>
              <a:gd name="connsiteX8394" fmla="*/ 3037078 w 4853691"/>
              <a:gd name="connsiteY8394" fmla="*/ 4529800 h 4860733"/>
              <a:gd name="connsiteX8395" fmla="*/ 3004219 w 4853691"/>
              <a:gd name="connsiteY8395" fmla="*/ 4536841 h 4860733"/>
              <a:gd name="connsiteX8396" fmla="*/ 2994831 w 4853691"/>
              <a:gd name="connsiteY8396" fmla="*/ 4539188 h 4860733"/>
              <a:gd name="connsiteX8397" fmla="*/ 3025343 w 4853691"/>
              <a:gd name="connsiteY8397" fmla="*/ 4480512 h 4860733"/>
              <a:gd name="connsiteX8398" fmla="*/ 3025343 w 4853691"/>
              <a:gd name="connsiteY8398" fmla="*/ 4480512 h 4860733"/>
              <a:gd name="connsiteX8399" fmla="*/ 3044119 w 4853691"/>
              <a:gd name="connsiteY8399" fmla="*/ 4442959 h 4860733"/>
              <a:gd name="connsiteX8400" fmla="*/ 3053508 w 4853691"/>
              <a:gd name="connsiteY8400" fmla="*/ 4424183 h 4860733"/>
              <a:gd name="connsiteX8401" fmla="*/ 3062896 w 4853691"/>
              <a:gd name="connsiteY8401" fmla="*/ 4403059 h 4860733"/>
              <a:gd name="connsiteX8402" fmla="*/ 3072284 w 4853691"/>
              <a:gd name="connsiteY8402" fmla="*/ 4379589 h 4860733"/>
              <a:gd name="connsiteX8403" fmla="*/ 3079325 w 4853691"/>
              <a:gd name="connsiteY8403" fmla="*/ 4381936 h 4860733"/>
              <a:gd name="connsiteX8404" fmla="*/ 3088713 w 4853691"/>
              <a:gd name="connsiteY8404" fmla="*/ 4379589 h 4860733"/>
              <a:gd name="connsiteX8405" fmla="*/ 3088713 w 4853691"/>
              <a:gd name="connsiteY8405" fmla="*/ 4381936 h 4860733"/>
              <a:gd name="connsiteX8406" fmla="*/ 3098101 w 4853691"/>
              <a:gd name="connsiteY8406" fmla="*/ 4396018 h 4860733"/>
              <a:gd name="connsiteX8407" fmla="*/ 2980749 w 4853691"/>
              <a:gd name="connsiteY8407" fmla="*/ 4572047 h 4860733"/>
              <a:gd name="connsiteX8408" fmla="*/ 2973708 w 4853691"/>
              <a:gd name="connsiteY8408" fmla="*/ 4586129 h 4860733"/>
              <a:gd name="connsiteX8409" fmla="*/ 2964320 w 4853691"/>
              <a:gd name="connsiteY8409" fmla="*/ 4602558 h 4860733"/>
              <a:gd name="connsiteX8410" fmla="*/ 2957279 w 4853691"/>
              <a:gd name="connsiteY8410" fmla="*/ 4616641 h 4860733"/>
              <a:gd name="connsiteX8411" fmla="*/ 2954932 w 4853691"/>
              <a:gd name="connsiteY8411" fmla="*/ 4618987 h 4860733"/>
              <a:gd name="connsiteX8412" fmla="*/ 2900949 w 4853691"/>
              <a:gd name="connsiteY8412" fmla="*/ 4621335 h 4860733"/>
              <a:gd name="connsiteX8413" fmla="*/ 2912685 w 4853691"/>
              <a:gd name="connsiteY8413" fmla="*/ 4607252 h 4860733"/>
              <a:gd name="connsiteX8414" fmla="*/ 2926767 w 4853691"/>
              <a:gd name="connsiteY8414" fmla="*/ 4590823 h 4860733"/>
              <a:gd name="connsiteX8415" fmla="*/ 2938502 w 4853691"/>
              <a:gd name="connsiteY8415" fmla="*/ 4574394 h 4860733"/>
              <a:gd name="connsiteX8416" fmla="*/ 2952585 w 4853691"/>
              <a:gd name="connsiteY8416" fmla="*/ 4557964 h 4860733"/>
              <a:gd name="connsiteX8417" fmla="*/ 2961973 w 4853691"/>
              <a:gd name="connsiteY8417" fmla="*/ 4546229 h 4860733"/>
              <a:gd name="connsiteX8418" fmla="*/ 2992484 w 4853691"/>
              <a:gd name="connsiteY8418" fmla="*/ 4541535 h 4860733"/>
              <a:gd name="connsiteX8419" fmla="*/ 3001872 w 4853691"/>
              <a:gd name="connsiteY8419" fmla="*/ 4539188 h 4860733"/>
              <a:gd name="connsiteX8420" fmla="*/ 2994831 w 4853691"/>
              <a:gd name="connsiteY8420" fmla="*/ 4550923 h 4860733"/>
              <a:gd name="connsiteX8421" fmla="*/ 2980749 w 4853691"/>
              <a:gd name="connsiteY8421" fmla="*/ 4572047 h 4860733"/>
              <a:gd name="connsiteX8422" fmla="*/ 2769515 w 4853691"/>
              <a:gd name="connsiteY8422" fmla="*/ 4621335 h 4860733"/>
              <a:gd name="connsiteX8423" fmla="*/ 2741350 w 4853691"/>
              <a:gd name="connsiteY8423" fmla="*/ 4618987 h 4860733"/>
              <a:gd name="connsiteX8424" fmla="*/ 2746044 w 4853691"/>
              <a:gd name="connsiteY8424" fmla="*/ 4604905 h 4860733"/>
              <a:gd name="connsiteX8425" fmla="*/ 2729615 w 4853691"/>
              <a:gd name="connsiteY8425" fmla="*/ 4586129 h 4860733"/>
              <a:gd name="connsiteX8426" fmla="*/ 2729615 w 4853691"/>
              <a:gd name="connsiteY8426" fmla="*/ 4581435 h 4860733"/>
              <a:gd name="connsiteX8427" fmla="*/ 2746044 w 4853691"/>
              <a:gd name="connsiteY8427" fmla="*/ 4579088 h 4860733"/>
              <a:gd name="connsiteX8428" fmla="*/ 2778903 w 4853691"/>
              <a:gd name="connsiteY8428" fmla="*/ 4574394 h 4860733"/>
              <a:gd name="connsiteX8429" fmla="*/ 2804721 w 4853691"/>
              <a:gd name="connsiteY8429" fmla="*/ 4572047 h 4860733"/>
              <a:gd name="connsiteX8430" fmla="*/ 2839926 w 4853691"/>
              <a:gd name="connsiteY8430" fmla="*/ 4567352 h 4860733"/>
              <a:gd name="connsiteX8431" fmla="*/ 2863397 w 4853691"/>
              <a:gd name="connsiteY8431" fmla="*/ 4562658 h 4860733"/>
              <a:gd name="connsiteX8432" fmla="*/ 2903296 w 4853691"/>
              <a:gd name="connsiteY8432" fmla="*/ 4555617 h 4860733"/>
              <a:gd name="connsiteX8433" fmla="*/ 2922073 w 4853691"/>
              <a:gd name="connsiteY8433" fmla="*/ 4553270 h 4860733"/>
              <a:gd name="connsiteX8434" fmla="*/ 2947890 w 4853691"/>
              <a:gd name="connsiteY8434" fmla="*/ 4548576 h 4860733"/>
              <a:gd name="connsiteX8435" fmla="*/ 2940849 w 4853691"/>
              <a:gd name="connsiteY8435" fmla="*/ 4555617 h 4860733"/>
              <a:gd name="connsiteX8436" fmla="*/ 2938502 w 4853691"/>
              <a:gd name="connsiteY8436" fmla="*/ 4557964 h 4860733"/>
              <a:gd name="connsiteX8437" fmla="*/ 2915032 w 4853691"/>
              <a:gd name="connsiteY8437" fmla="*/ 4586129 h 4860733"/>
              <a:gd name="connsiteX8438" fmla="*/ 2907991 w 4853691"/>
              <a:gd name="connsiteY8438" fmla="*/ 4593170 h 4860733"/>
              <a:gd name="connsiteX8439" fmla="*/ 2889214 w 4853691"/>
              <a:gd name="connsiteY8439" fmla="*/ 4616641 h 4860733"/>
              <a:gd name="connsiteX8440" fmla="*/ 2886867 w 4853691"/>
              <a:gd name="connsiteY8440" fmla="*/ 4618987 h 4860733"/>
              <a:gd name="connsiteX8441" fmla="*/ 2844620 w 4853691"/>
              <a:gd name="connsiteY8441" fmla="*/ 4618987 h 4860733"/>
              <a:gd name="connsiteX8442" fmla="*/ 2769515 w 4853691"/>
              <a:gd name="connsiteY8442" fmla="*/ 4621335 h 4860733"/>
              <a:gd name="connsiteX8443" fmla="*/ 2720227 w 4853691"/>
              <a:gd name="connsiteY8443" fmla="*/ 4640111 h 4860733"/>
              <a:gd name="connsiteX8444" fmla="*/ 2715533 w 4853691"/>
              <a:gd name="connsiteY8444" fmla="*/ 4668276 h 4860733"/>
              <a:gd name="connsiteX8445" fmla="*/ 2715533 w 4853691"/>
              <a:gd name="connsiteY8445" fmla="*/ 4670622 h 4860733"/>
              <a:gd name="connsiteX8446" fmla="*/ 2710839 w 4853691"/>
              <a:gd name="connsiteY8446" fmla="*/ 4698787 h 4860733"/>
              <a:gd name="connsiteX8447" fmla="*/ 2710839 w 4853691"/>
              <a:gd name="connsiteY8447" fmla="*/ 4701134 h 4860733"/>
              <a:gd name="connsiteX8448" fmla="*/ 2706145 w 4853691"/>
              <a:gd name="connsiteY8448" fmla="*/ 4724605 h 4860733"/>
              <a:gd name="connsiteX8449" fmla="*/ 2703797 w 4853691"/>
              <a:gd name="connsiteY8449" fmla="*/ 4731646 h 4860733"/>
              <a:gd name="connsiteX8450" fmla="*/ 2701450 w 4853691"/>
              <a:gd name="connsiteY8450" fmla="*/ 4743381 h 4860733"/>
              <a:gd name="connsiteX8451" fmla="*/ 2689715 w 4853691"/>
              <a:gd name="connsiteY8451" fmla="*/ 4736340 h 4860733"/>
              <a:gd name="connsiteX8452" fmla="*/ 2668592 w 4853691"/>
              <a:gd name="connsiteY8452" fmla="*/ 4724605 h 4860733"/>
              <a:gd name="connsiteX8453" fmla="*/ 2649816 w 4853691"/>
              <a:gd name="connsiteY8453" fmla="*/ 4712869 h 4860733"/>
              <a:gd name="connsiteX8454" fmla="*/ 2628692 w 4853691"/>
              <a:gd name="connsiteY8454" fmla="*/ 4698787 h 4860733"/>
              <a:gd name="connsiteX8455" fmla="*/ 2609916 w 4853691"/>
              <a:gd name="connsiteY8455" fmla="*/ 4684705 h 4860733"/>
              <a:gd name="connsiteX8456" fmla="*/ 2588792 w 4853691"/>
              <a:gd name="connsiteY8456" fmla="*/ 4668276 h 4860733"/>
              <a:gd name="connsiteX8457" fmla="*/ 2570016 w 4853691"/>
              <a:gd name="connsiteY8457" fmla="*/ 4651846 h 4860733"/>
              <a:gd name="connsiteX8458" fmla="*/ 2548892 w 4853691"/>
              <a:gd name="connsiteY8458" fmla="*/ 4635417 h 4860733"/>
              <a:gd name="connsiteX8459" fmla="*/ 2527769 w 4853691"/>
              <a:gd name="connsiteY8459" fmla="*/ 4616641 h 4860733"/>
              <a:gd name="connsiteX8460" fmla="*/ 2520728 w 4853691"/>
              <a:gd name="connsiteY8460" fmla="*/ 4611946 h 4860733"/>
              <a:gd name="connsiteX8461" fmla="*/ 2525422 w 4853691"/>
              <a:gd name="connsiteY8461" fmla="*/ 4602558 h 4860733"/>
              <a:gd name="connsiteX8462" fmla="*/ 2555934 w 4853691"/>
              <a:gd name="connsiteY8462" fmla="*/ 4607252 h 4860733"/>
              <a:gd name="connsiteX8463" fmla="*/ 2595833 w 4853691"/>
              <a:gd name="connsiteY8463" fmla="*/ 4611946 h 4860733"/>
              <a:gd name="connsiteX8464" fmla="*/ 2649816 w 4853691"/>
              <a:gd name="connsiteY8464" fmla="*/ 4616641 h 4860733"/>
              <a:gd name="connsiteX8465" fmla="*/ 2685021 w 4853691"/>
              <a:gd name="connsiteY8465" fmla="*/ 4618987 h 4860733"/>
              <a:gd name="connsiteX8466" fmla="*/ 2715533 w 4853691"/>
              <a:gd name="connsiteY8466" fmla="*/ 4621335 h 4860733"/>
              <a:gd name="connsiteX8467" fmla="*/ 2724921 w 4853691"/>
              <a:gd name="connsiteY8467" fmla="*/ 4626029 h 4860733"/>
              <a:gd name="connsiteX8468" fmla="*/ 2720227 w 4853691"/>
              <a:gd name="connsiteY8468" fmla="*/ 4640111 h 4860733"/>
              <a:gd name="connsiteX8469" fmla="*/ 2720227 w 4853691"/>
              <a:gd name="connsiteY8469" fmla="*/ 4640111 h 4860733"/>
              <a:gd name="connsiteX8470" fmla="*/ 2469093 w 4853691"/>
              <a:gd name="connsiteY8470" fmla="*/ 4621335 h 4860733"/>
              <a:gd name="connsiteX8471" fmla="*/ 2450317 w 4853691"/>
              <a:gd name="connsiteY8471" fmla="*/ 4633070 h 4860733"/>
              <a:gd name="connsiteX8472" fmla="*/ 2433887 w 4853691"/>
              <a:gd name="connsiteY8472" fmla="*/ 4642458 h 4860733"/>
              <a:gd name="connsiteX8473" fmla="*/ 2415111 w 4853691"/>
              <a:gd name="connsiteY8473" fmla="*/ 4651846 h 4860733"/>
              <a:gd name="connsiteX8474" fmla="*/ 2398681 w 4853691"/>
              <a:gd name="connsiteY8474" fmla="*/ 4661234 h 4860733"/>
              <a:gd name="connsiteX8475" fmla="*/ 2382252 w 4853691"/>
              <a:gd name="connsiteY8475" fmla="*/ 4670622 h 4860733"/>
              <a:gd name="connsiteX8476" fmla="*/ 2365823 w 4853691"/>
              <a:gd name="connsiteY8476" fmla="*/ 4680011 h 4860733"/>
              <a:gd name="connsiteX8477" fmla="*/ 2349394 w 4853691"/>
              <a:gd name="connsiteY8477" fmla="*/ 4689399 h 4860733"/>
              <a:gd name="connsiteX8478" fmla="*/ 2330617 w 4853691"/>
              <a:gd name="connsiteY8478" fmla="*/ 4698787 h 4860733"/>
              <a:gd name="connsiteX8479" fmla="*/ 2314188 w 4853691"/>
              <a:gd name="connsiteY8479" fmla="*/ 4705828 h 4860733"/>
              <a:gd name="connsiteX8480" fmla="*/ 2295412 w 4853691"/>
              <a:gd name="connsiteY8480" fmla="*/ 4715216 h 4860733"/>
              <a:gd name="connsiteX8481" fmla="*/ 2278982 w 4853691"/>
              <a:gd name="connsiteY8481" fmla="*/ 4722258 h 4860733"/>
              <a:gd name="connsiteX8482" fmla="*/ 2260206 w 4853691"/>
              <a:gd name="connsiteY8482" fmla="*/ 4729299 h 4860733"/>
              <a:gd name="connsiteX8483" fmla="*/ 2246123 w 4853691"/>
              <a:gd name="connsiteY8483" fmla="*/ 4733993 h 4860733"/>
              <a:gd name="connsiteX8484" fmla="*/ 2227347 w 4853691"/>
              <a:gd name="connsiteY8484" fmla="*/ 4741034 h 4860733"/>
              <a:gd name="connsiteX8485" fmla="*/ 2210918 w 4853691"/>
              <a:gd name="connsiteY8485" fmla="*/ 4745728 h 4860733"/>
              <a:gd name="connsiteX8486" fmla="*/ 2194488 w 4853691"/>
              <a:gd name="connsiteY8486" fmla="*/ 4750422 h 4860733"/>
              <a:gd name="connsiteX8487" fmla="*/ 2161630 w 4853691"/>
              <a:gd name="connsiteY8487" fmla="*/ 4743381 h 4860733"/>
              <a:gd name="connsiteX8488" fmla="*/ 2131118 w 4853691"/>
              <a:gd name="connsiteY8488" fmla="*/ 4733993 h 4860733"/>
              <a:gd name="connsiteX8489" fmla="*/ 2088871 w 4853691"/>
              <a:gd name="connsiteY8489" fmla="*/ 4722258 h 4860733"/>
              <a:gd name="connsiteX8490" fmla="*/ 2058360 w 4853691"/>
              <a:gd name="connsiteY8490" fmla="*/ 4712869 h 4860733"/>
              <a:gd name="connsiteX8491" fmla="*/ 2016113 w 4853691"/>
              <a:gd name="connsiteY8491" fmla="*/ 4698787 h 4860733"/>
              <a:gd name="connsiteX8492" fmla="*/ 1985601 w 4853691"/>
              <a:gd name="connsiteY8492" fmla="*/ 4689399 h 4860733"/>
              <a:gd name="connsiteX8493" fmla="*/ 1943355 w 4853691"/>
              <a:gd name="connsiteY8493" fmla="*/ 4675317 h 4860733"/>
              <a:gd name="connsiteX8494" fmla="*/ 1912843 w 4853691"/>
              <a:gd name="connsiteY8494" fmla="*/ 4663582 h 4860733"/>
              <a:gd name="connsiteX8495" fmla="*/ 1872943 w 4853691"/>
              <a:gd name="connsiteY8495" fmla="*/ 4647152 h 4860733"/>
              <a:gd name="connsiteX8496" fmla="*/ 1842431 w 4853691"/>
              <a:gd name="connsiteY8496" fmla="*/ 4633070 h 4860733"/>
              <a:gd name="connsiteX8497" fmla="*/ 1802532 w 4853691"/>
              <a:gd name="connsiteY8497" fmla="*/ 4616641 h 4860733"/>
              <a:gd name="connsiteX8498" fmla="*/ 1772020 w 4853691"/>
              <a:gd name="connsiteY8498" fmla="*/ 4602558 h 4860733"/>
              <a:gd name="connsiteX8499" fmla="*/ 1732120 w 4853691"/>
              <a:gd name="connsiteY8499" fmla="*/ 4583782 h 4860733"/>
              <a:gd name="connsiteX8500" fmla="*/ 1701609 w 4853691"/>
              <a:gd name="connsiteY8500" fmla="*/ 4567352 h 4860733"/>
              <a:gd name="connsiteX8501" fmla="*/ 1664056 w 4853691"/>
              <a:gd name="connsiteY8501" fmla="*/ 4548576 h 4860733"/>
              <a:gd name="connsiteX8502" fmla="*/ 1633544 w 4853691"/>
              <a:gd name="connsiteY8502" fmla="*/ 4532147 h 4860733"/>
              <a:gd name="connsiteX8503" fmla="*/ 1595992 w 4853691"/>
              <a:gd name="connsiteY8503" fmla="*/ 4511024 h 4860733"/>
              <a:gd name="connsiteX8504" fmla="*/ 1565480 w 4853691"/>
              <a:gd name="connsiteY8504" fmla="*/ 4492247 h 4860733"/>
              <a:gd name="connsiteX8505" fmla="*/ 1546704 w 4853691"/>
              <a:gd name="connsiteY8505" fmla="*/ 4480512 h 4860733"/>
              <a:gd name="connsiteX8506" fmla="*/ 1546704 w 4853691"/>
              <a:gd name="connsiteY8506" fmla="*/ 4478165 h 4860733"/>
              <a:gd name="connsiteX8507" fmla="*/ 1581909 w 4853691"/>
              <a:gd name="connsiteY8507" fmla="*/ 4489900 h 4860733"/>
              <a:gd name="connsiteX8508" fmla="*/ 1624156 w 4853691"/>
              <a:gd name="connsiteY8508" fmla="*/ 4503982 h 4860733"/>
              <a:gd name="connsiteX8509" fmla="*/ 1678138 w 4853691"/>
              <a:gd name="connsiteY8509" fmla="*/ 4518064 h 4860733"/>
              <a:gd name="connsiteX8510" fmla="*/ 1720385 w 4853691"/>
              <a:gd name="connsiteY8510" fmla="*/ 4529800 h 4860733"/>
              <a:gd name="connsiteX8511" fmla="*/ 1776714 w 4853691"/>
              <a:gd name="connsiteY8511" fmla="*/ 4541535 h 4860733"/>
              <a:gd name="connsiteX8512" fmla="*/ 1818961 w 4853691"/>
              <a:gd name="connsiteY8512" fmla="*/ 4550923 h 4860733"/>
              <a:gd name="connsiteX8513" fmla="*/ 1877637 w 4853691"/>
              <a:gd name="connsiteY8513" fmla="*/ 4560311 h 4860733"/>
              <a:gd name="connsiteX8514" fmla="*/ 1919884 w 4853691"/>
              <a:gd name="connsiteY8514" fmla="*/ 4567352 h 4860733"/>
              <a:gd name="connsiteX8515" fmla="*/ 1980907 w 4853691"/>
              <a:gd name="connsiteY8515" fmla="*/ 4576741 h 4860733"/>
              <a:gd name="connsiteX8516" fmla="*/ 2020807 w 4853691"/>
              <a:gd name="connsiteY8516" fmla="*/ 4581435 h 4860733"/>
              <a:gd name="connsiteX8517" fmla="*/ 2084177 w 4853691"/>
              <a:gd name="connsiteY8517" fmla="*/ 4588476 h 4860733"/>
              <a:gd name="connsiteX8518" fmla="*/ 2124077 w 4853691"/>
              <a:gd name="connsiteY8518" fmla="*/ 4593170 h 4860733"/>
              <a:gd name="connsiteX8519" fmla="*/ 2194488 w 4853691"/>
              <a:gd name="connsiteY8519" fmla="*/ 4597864 h 4860733"/>
              <a:gd name="connsiteX8520" fmla="*/ 2229694 w 4853691"/>
              <a:gd name="connsiteY8520" fmla="*/ 4600211 h 4860733"/>
              <a:gd name="connsiteX8521" fmla="*/ 2332964 w 4853691"/>
              <a:gd name="connsiteY8521" fmla="*/ 4602558 h 4860733"/>
              <a:gd name="connsiteX8522" fmla="*/ 2332964 w 4853691"/>
              <a:gd name="connsiteY8522" fmla="*/ 4602558 h 4860733"/>
              <a:gd name="connsiteX8523" fmla="*/ 2332964 w 4853691"/>
              <a:gd name="connsiteY8523" fmla="*/ 4602558 h 4860733"/>
              <a:gd name="connsiteX8524" fmla="*/ 2412764 w 4853691"/>
              <a:gd name="connsiteY8524" fmla="*/ 4600211 h 4860733"/>
              <a:gd name="connsiteX8525" fmla="*/ 2438581 w 4853691"/>
              <a:gd name="connsiteY8525" fmla="*/ 4597864 h 4860733"/>
              <a:gd name="connsiteX8526" fmla="*/ 2476134 w 4853691"/>
              <a:gd name="connsiteY8526" fmla="*/ 4595517 h 4860733"/>
              <a:gd name="connsiteX8527" fmla="*/ 2478481 w 4853691"/>
              <a:gd name="connsiteY8527" fmla="*/ 4604905 h 4860733"/>
              <a:gd name="connsiteX8528" fmla="*/ 2476134 w 4853691"/>
              <a:gd name="connsiteY8528" fmla="*/ 4607252 h 4860733"/>
              <a:gd name="connsiteX8529" fmla="*/ 2469093 w 4853691"/>
              <a:gd name="connsiteY8529" fmla="*/ 4621335 h 4860733"/>
              <a:gd name="connsiteX8530" fmla="*/ 1415269 w 4853691"/>
              <a:gd name="connsiteY8530" fmla="*/ 4475818 h 4860733"/>
              <a:gd name="connsiteX8531" fmla="*/ 1396493 w 4853691"/>
              <a:gd name="connsiteY8531" fmla="*/ 4473471 h 4860733"/>
              <a:gd name="connsiteX8532" fmla="*/ 1361287 w 4853691"/>
              <a:gd name="connsiteY8532" fmla="*/ 4471123 h 4860733"/>
              <a:gd name="connsiteX8533" fmla="*/ 1333122 w 4853691"/>
              <a:gd name="connsiteY8533" fmla="*/ 4466429 h 4860733"/>
              <a:gd name="connsiteX8534" fmla="*/ 1304958 w 4853691"/>
              <a:gd name="connsiteY8534" fmla="*/ 4461735 h 4860733"/>
              <a:gd name="connsiteX8535" fmla="*/ 1276793 w 4853691"/>
              <a:gd name="connsiteY8535" fmla="*/ 4457041 h 4860733"/>
              <a:gd name="connsiteX8536" fmla="*/ 1248629 w 4853691"/>
              <a:gd name="connsiteY8536" fmla="*/ 4452347 h 4860733"/>
              <a:gd name="connsiteX8537" fmla="*/ 1222811 w 4853691"/>
              <a:gd name="connsiteY8537" fmla="*/ 4445306 h 4860733"/>
              <a:gd name="connsiteX8538" fmla="*/ 1194647 w 4853691"/>
              <a:gd name="connsiteY8538" fmla="*/ 4438265 h 4860733"/>
              <a:gd name="connsiteX8539" fmla="*/ 1171176 w 4853691"/>
              <a:gd name="connsiteY8539" fmla="*/ 4431224 h 4860733"/>
              <a:gd name="connsiteX8540" fmla="*/ 1154747 w 4853691"/>
              <a:gd name="connsiteY8540" fmla="*/ 4426530 h 4860733"/>
              <a:gd name="connsiteX8541" fmla="*/ 1131276 w 4853691"/>
              <a:gd name="connsiteY8541" fmla="*/ 4407753 h 4860733"/>
              <a:gd name="connsiteX8542" fmla="*/ 1110153 w 4853691"/>
              <a:gd name="connsiteY8542" fmla="*/ 4388977 h 4860733"/>
              <a:gd name="connsiteX8543" fmla="*/ 1072600 w 4853691"/>
              <a:gd name="connsiteY8543" fmla="*/ 4353771 h 4860733"/>
              <a:gd name="connsiteX8544" fmla="*/ 1056171 w 4853691"/>
              <a:gd name="connsiteY8544" fmla="*/ 4337342 h 4860733"/>
              <a:gd name="connsiteX8545" fmla="*/ 1056171 w 4853691"/>
              <a:gd name="connsiteY8545" fmla="*/ 4334995 h 4860733"/>
              <a:gd name="connsiteX8546" fmla="*/ 1058518 w 4853691"/>
              <a:gd name="connsiteY8546" fmla="*/ 4325607 h 4860733"/>
              <a:gd name="connsiteX8547" fmla="*/ 1058518 w 4853691"/>
              <a:gd name="connsiteY8547" fmla="*/ 4320913 h 4860733"/>
              <a:gd name="connsiteX8548" fmla="*/ 1072600 w 4853691"/>
              <a:gd name="connsiteY8548" fmla="*/ 4327954 h 4860733"/>
              <a:gd name="connsiteX8549" fmla="*/ 1107806 w 4853691"/>
              <a:gd name="connsiteY8549" fmla="*/ 4344383 h 4860733"/>
              <a:gd name="connsiteX8550" fmla="*/ 1133623 w 4853691"/>
              <a:gd name="connsiteY8550" fmla="*/ 4356118 h 4860733"/>
              <a:gd name="connsiteX8551" fmla="*/ 1171176 w 4853691"/>
              <a:gd name="connsiteY8551" fmla="*/ 4372548 h 4860733"/>
              <a:gd name="connsiteX8552" fmla="*/ 1196994 w 4853691"/>
              <a:gd name="connsiteY8552" fmla="*/ 4381936 h 4860733"/>
              <a:gd name="connsiteX8553" fmla="*/ 1239241 w 4853691"/>
              <a:gd name="connsiteY8553" fmla="*/ 4398365 h 4860733"/>
              <a:gd name="connsiteX8554" fmla="*/ 1262711 w 4853691"/>
              <a:gd name="connsiteY8554" fmla="*/ 4407753 h 4860733"/>
              <a:gd name="connsiteX8555" fmla="*/ 1316693 w 4853691"/>
              <a:gd name="connsiteY8555" fmla="*/ 4426530 h 4860733"/>
              <a:gd name="connsiteX8556" fmla="*/ 1326081 w 4853691"/>
              <a:gd name="connsiteY8556" fmla="*/ 4428877 h 4860733"/>
              <a:gd name="connsiteX8557" fmla="*/ 1391799 w 4853691"/>
              <a:gd name="connsiteY8557" fmla="*/ 4447653 h 4860733"/>
              <a:gd name="connsiteX8558" fmla="*/ 1410575 w 4853691"/>
              <a:gd name="connsiteY8558" fmla="*/ 4452347 h 4860733"/>
              <a:gd name="connsiteX8559" fmla="*/ 1459863 w 4853691"/>
              <a:gd name="connsiteY8559" fmla="*/ 4464083 h 4860733"/>
              <a:gd name="connsiteX8560" fmla="*/ 1485680 w 4853691"/>
              <a:gd name="connsiteY8560" fmla="*/ 4468777 h 4860733"/>
              <a:gd name="connsiteX8561" fmla="*/ 1511498 w 4853691"/>
              <a:gd name="connsiteY8561" fmla="*/ 4473471 h 4860733"/>
              <a:gd name="connsiteX8562" fmla="*/ 1511498 w 4853691"/>
              <a:gd name="connsiteY8562" fmla="*/ 4475818 h 4860733"/>
              <a:gd name="connsiteX8563" fmla="*/ 1511498 w 4853691"/>
              <a:gd name="connsiteY8563" fmla="*/ 4478165 h 4860733"/>
              <a:gd name="connsiteX8564" fmla="*/ 1469251 w 4853691"/>
              <a:gd name="connsiteY8564" fmla="*/ 4480512 h 4860733"/>
              <a:gd name="connsiteX8565" fmla="*/ 1415269 w 4853691"/>
              <a:gd name="connsiteY8565" fmla="*/ 4475818 h 4860733"/>
              <a:gd name="connsiteX8566" fmla="*/ 1218117 w 4853691"/>
              <a:gd name="connsiteY8566" fmla="*/ 4473471 h 4860733"/>
              <a:gd name="connsiteX8567" fmla="*/ 1239241 w 4853691"/>
              <a:gd name="connsiteY8567" fmla="*/ 4489900 h 4860733"/>
              <a:gd name="connsiteX8568" fmla="*/ 1239241 w 4853691"/>
              <a:gd name="connsiteY8568" fmla="*/ 4492247 h 4860733"/>
              <a:gd name="connsiteX8569" fmla="*/ 1206382 w 4853691"/>
              <a:gd name="connsiteY8569" fmla="*/ 4475818 h 4860733"/>
              <a:gd name="connsiteX8570" fmla="*/ 1175870 w 4853691"/>
              <a:gd name="connsiteY8570" fmla="*/ 4459388 h 4860733"/>
              <a:gd name="connsiteX8571" fmla="*/ 1126582 w 4853691"/>
              <a:gd name="connsiteY8571" fmla="*/ 4431224 h 4860733"/>
              <a:gd name="connsiteX8572" fmla="*/ 1100765 w 4853691"/>
              <a:gd name="connsiteY8572" fmla="*/ 4417142 h 4860733"/>
              <a:gd name="connsiteX8573" fmla="*/ 1081988 w 4853691"/>
              <a:gd name="connsiteY8573" fmla="*/ 4405406 h 4860733"/>
              <a:gd name="connsiteX8574" fmla="*/ 1072600 w 4853691"/>
              <a:gd name="connsiteY8574" fmla="*/ 4398365 h 4860733"/>
              <a:gd name="connsiteX8575" fmla="*/ 1060865 w 4853691"/>
              <a:gd name="connsiteY8575" fmla="*/ 4388977 h 4860733"/>
              <a:gd name="connsiteX8576" fmla="*/ 1060865 w 4853691"/>
              <a:gd name="connsiteY8576" fmla="*/ 4386630 h 4860733"/>
              <a:gd name="connsiteX8577" fmla="*/ 1072600 w 4853691"/>
              <a:gd name="connsiteY8577" fmla="*/ 4391324 h 4860733"/>
              <a:gd name="connsiteX8578" fmla="*/ 1098418 w 4853691"/>
              <a:gd name="connsiteY8578" fmla="*/ 4403059 h 4860733"/>
              <a:gd name="connsiteX8579" fmla="*/ 1124235 w 4853691"/>
              <a:gd name="connsiteY8579" fmla="*/ 4412447 h 4860733"/>
              <a:gd name="connsiteX8580" fmla="*/ 1150053 w 4853691"/>
              <a:gd name="connsiteY8580" fmla="*/ 4421836 h 4860733"/>
              <a:gd name="connsiteX8581" fmla="*/ 1159441 w 4853691"/>
              <a:gd name="connsiteY8581" fmla="*/ 4424183 h 4860733"/>
              <a:gd name="connsiteX8582" fmla="*/ 1192300 w 4853691"/>
              <a:gd name="connsiteY8582" fmla="*/ 4452347 h 4860733"/>
              <a:gd name="connsiteX8583" fmla="*/ 1218117 w 4853691"/>
              <a:gd name="connsiteY8583" fmla="*/ 4473471 h 4860733"/>
              <a:gd name="connsiteX8584" fmla="*/ 1039742 w 4853691"/>
              <a:gd name="connsiteY8584" fmla="*/ 4154272 h 4860733"/>
              <a:gd name="connsiteX8585" fmla="*/ 1042089 w 4853691"/>
              <a:gd name="connsiteY8585" fmla="*/ 4144884 h 4860733"/>
              <a:gd name="connsiteX8586" fmla="*/ 1046783 w 4853691"/>
              <a:gd name="connsiteY8586" fmla="*/ 4116720 h 4860733"/>
              <a:gd name="connsiteX8587" fmla="*/ 1046783 w 4853691"/>
              <a:gd name="connsiteY8587" fmla="*/ 4109678 h 4860733"/>
              <a:gd name="connsiteX8588" fmla="*/ 1051477 w 4853691"/>
              <a:gd name="connsiteY8588" fmla="*/ 4076820 h 4860733"/>
              <a:gd name="connsiteX8589" fmla="*/ 1051477 w 4853691"/>
              <a:gd name="connsiteY8589" fmla="*/ 4074473 h 4860733"/>
              <a:gd name="connsiteX8590" fmla="*/ 1056171 w 4853691"/>
              <a:gd name="connsiteY8590" fmla="*/ 4034573 h 4860733"/>
              <a:gd name="connsiteX8591" fmla="*/ 1056171 w 4853691"/>
              <a:gd name="connsiteY8591" fmla="*/ 4029879 h 4860733"/>
              <a:gd name="connsiteX8592" fmla="*/ 1058518 w 4853691"/>
              <a:gd name="connsiteY8592" fmla="*/ 4013449 h 4860733"/>
              <a:gd name="connsiteX8593" fmla="*/ 1060865 w 4853691"/>
              <a:gd name="connsiteY8593" fmla="*/ 4013449 h 4860733"/>
              <a:gd name="connsiteX8594" fmla="*/ 1072600 w 4853691"/>
              <a:gd name="connsiteY8594" fmla="*/ 4008755 h 4860733"/>
              <a:gd name="connsiteX8595" fmla="*/ 1091377 w 4853691"/>
              <a:gd name="connsiteY8595" fmla="*/ 4032226 h 4860733"/>
              <a:gd name="connsiteX8596" fmla="*/ 1103112 w 4853691"/>
              <a:gd name="connsiteY8596" fmla="*/ 4046308 h 4860733"/>
              <a:gd name="connsiteX8597" fmla="*/ 1084336 w 4853691"/>
              <a:gd name="connsiteY8597" fmla="*/ 4203560 h 4860733"/>
              <a:gd name="connsiteX8598" fmla="*/ 1081988 w 4853691"/>
              <a:gd name="connsiteY8598" fmla="*/ 4203560 h 4860733"/>
              <a:gd name="connsiteX8599" fmla="*/ 1060865 w 4853691"/>
              <a:gd name="connsiteY8599" fmla="*/ 4224684 h 4860733"/>
              <a:gd name="connsiteX8600" fmla="*/ 1077294 w 4853691"/>
              <a:gd name="connsiteY8600" fmla="*/ 4243460 h 4860733"/>
              <a:gd name="connsiteX8601" fmla="*/ 1077294 w 4853691"/>
              <a:gd name="connsiteY8601" fmla="*/ 4250501 h 4860733"/>
              <a:gd name="connsiteX8602" fmla="*/ 1077294 w 4853691"/>
              <a:gd name="connsiteY8602" fmla="*/ 4252848 h 4860733"/>
              <a:gd name="connsiteX8603" fmla="*/ 1072600 w 4853691"/>
              <a:gd name="connsiteY8603" fmla="*/ 4276319 h 4860733"/>
              <a:gd name="connsiteX8604" fmla="*/ 1070253 w 4853691"/>
              <a:gd name="connsiteY8604" fmla="*/ 4283360 h 4860733"/>
              <a:gd name="connsiteX8605" fmla="*/ 1067906 w 4853691"/>
              <a:gd name="connsiteY8605" fmla="*/ 4299789 h 4860733"/>
              <a:gd name="connsiteX8606" fmla="*/ 1065559 w 4853691"/>
              <a:gd name="connsiteY8606" fmla="*/ 4306830 h 4860733"/>
              <a:gd name="connsiteX8607" fmla="*/ 1063212 w 4853691"/>
              <a:gd name="connsiteY8607" fmla="*/ 4318565 h 4860733"/>
              <a:gd name="connsiteX8608" fmla="*/ 1063212 w 4853691"/>
              <a:gd name="connsiteY8608" fmla="*/ 4323260 h 4860733"/>
              <a:gd name="connsiteX8609" fmla="*/ 1035047 w 4853691"/>
              <a:gd name="connsiteY8609" fmla="*/ 4309177 h 4860733"/>
              <a:gd name="connsiteX8610" fmla="*/ 1037395 w 4853691"/>
              <a:gd name="connsiteY8610" fmla="*/ 4299789 h 4860733"/>
              <a:gd name="connsiteX8611" fmla="*/ 1020965 w 4853691"/>
              <a:gd name="connsiteY8611" fmla="*/ 4281013 h 4860733"/>
              <a:gd name="connsiteX8612" fmla="*/ 1037395 w 4853691"/>
              <a:gd name="connsiteY8612" fmla="*/ 4184784 h 4860733"/>
              <a:gd name="connsiteX8613" fmla="*/ 1039742 w 4853691"/>
              <a:gd name="connsiteY8613" fmla="*/ 4154272 h 4860733"/>
              <a:gd name="connsiteX8614" fmla="*/ 1009230 w 4853691"/>
              <a:gd name="connsiteY8614" fmla="*/ 3973550 h 4860733"/>
              <a:gd name="connsiteX8615" fmla="*/ 978718 w 4853691"/>
              <a:gd name="connsiteY8615" fmla="*/ 3964162 h 4860733"/>
              <a:gd name="connsiteX8616" fmla="*/ 957595 w 4853691"/>
              <a:gd name="connsiteY8616" fmla="*/ 3957120 h 4860733"/>
              <a:gd name="connsiteX8617" fmla="*/ 913001 w 4853691"/>
              <a:gd name="connsiteY8617" fmla="*/ 3940691 h 4860733"/>
              <a:gd name="connsiteX8618" fmla="*/ 898919 w 4853691"/>
              <a:gd name="connsiteY8618" fmla="*/ 3935997 h 4860733"/>
              <a:gd name="connsiteX8619" fmla="*/ 866060 w 4853691"/>
              <a:gd name="connsiteY8619" fmla="*/ 3921915 h 4860733"/>
              <a:gd name="connsiteX8620" fmla="*/ 849631 w 4853691"/>
              <a:gd name="connsiteY8620" fmla="*/ 3914873 h 4860733"/>
              <a:gd name="connsiteX8621" fmla="*/ 821466 w 4853691"/>
              <a:gd name="connsiteY8621" fmla="*/ 3903138 h 4860733"/>
              <a:gd name="connsiteX8622" fmla="*/ 802690 w 4853691"/>
              <a:gd name="connsiteY8622" fmla="*/ 3893750 h 4860733"/>
              <a:gd name="connsiteX8623" fmla="*/ 776872 w 4853691"/>
              <a:gd name="connsiteY8623" fmla="*/ 3882015 h 4860733"/>
              <a:gd name="connsiteX8624" fmla="*/ 758096 w 4853691"/>
              <a:gd name="connsiteY8624" fmla="*/ 3872627 h 4860733"/>
              <a:gd name="connsiteX8625" fmla="*/ 732279 w 4853691"/>
              <a:gd name="connsiteY8625" fmla="*/ 3858544 h 4860733"/>
              <a:gd name="connsiteX8626" fmla="*/ 713502 w 4853691"/>
              <a:gd name="connsiteY8626" fmla="*/ 3846809 h 4860733"/>
              <a:gd name="connsiteX8627" fmla="*/ 706461 w 4853691"/>
              <a:gd name="connsiteY8627" fmla="*/ 3842115 h 4860733"/>
              <a:gd name="connsiteX8628" fmla="*/ 708808 w 4853691"/>
              <a:gd name="connsiteY8628" fmla="*/ 3832727 h 4860733"/>
              <a:gd name="connsiteX8629" fmla="*/ 711155 w 4853691"/>
              <a:gd name="connsiteY8629" fmla="*/ 3832727 h 4860733"/>
              <a:gd name="connsiteX8630" fmla="*/ 711155 w 4853691"/>
              <a:gd name="connsiteY8630" fmla="*/ 3832727 h 4860733"/>
              <a:gd name="connsiteX8631" fmla="*/ 1056171 w 4853691"/>
              <a:gd name="connsiteY8631" fmla="*/ 3914873 h 4860733"/>
              <a:gd name="connsiteX8632" fmla="*/ 1056171 w 4853691"/>
              <a:gd name="connsiteY8632" fmla="*/ 3917221 h 4860733"/>
              <a:gd name="connsiteX8633" fmla="*/ 1058518 w 4853691"/>
              <a:gd name="connsiteY8633" fmla="*/ 3952426 h 4860733"/>
              <a:gd name="connsiteX8634" fmla="*/ 1058518 w 4853691"/>
              <a:gd name="connsiteY8634" fmla="*/ 3968856 h 4860733"/>
              <a:gd name="connsiteX8635" fmla="*/ 1042089 w 4853691"/>
              <a:gd name="connsiteY8635" fmla="*/ 3982938 h 4860733"/>
              <a:gd name="connsiteX8636" fmla="*/ 1042089 w 4853691"/>
              <a:gd name="connsiteY8636" fmla="*/ 3982938 h 4860733"/>
              <a:gd name="connsiteX8637" fmla="*/ 1009230 w 4853691"/>
              <a:gd name="connsiteY8637" fmla="*/ 3973550 h 4860733"/>
              <a:gd name="connsiteX8638" fmla="*/ 640744 w 4853691"/>
              <a:gd name="connsiteY8638" fmla="*/ 3762315 h 4860733"/>
              <a:gd name="connsiteX8639" fmla="*/ 614926 w 4853691"/>
              <a:gd name="connsiteY8639" fmla="*/ 3720068 h 4860733"/>
              <a:gd name="connsiteX8640" fmla="*/ 596150 w 4853691"/>
              <a:gd name="connsiteY8640" fmla="*/ 3689557 h 4860733"/>
              <a:gd name="connsiteX8641" fmla="*/ 570332 w 4853691"/>
              <a:gd name="connsiteY8641" fmla="*/ 3647310 h 4860733"/>
              <a:gd name="connsiteX8642" fmla="*/ 549209 w 4853691"/>
              <a:gd name="connsiteY8642" fmla="*/ 3614451 h 4860733"/>
              <a:gd name="connsiteX8643" fmla="*/ 523391 w 4853691"/>
              <a:gd name="connsiteY8643" fmla="*/ 3572205 h 4860733"/>
              <a:gd name="connsiteX8644" fmla="*/ 502268 w 4853691"/>
              <a:gd name="connsiteY8644" fmla="*/ 3539346 h 4860733"/>
              <a:gd name="connsiteX8645" fmla="*/ 495227 w 4853691"/>
              <a:gd name="connsiteY8645" fmla="*/ 3527611 h 4860733"/>
              <a:gd name="connsiteX8646" fmla="*/ 516350 w 4853691"/>
              <a:gd name="connsiteY8646" fmla="*/ 3548734 h 4860733"/>
              <a:gd name="connsiteX8647" fmla="*/ 523391 w 4853691"/>
              <a:gd name="connsiteY8647" fmla="*/ 3555775 h 4860733"/>
              <a:gd name="connsiteX8648" fmla="*/ 551556 w 4853691"/>
              <a:gd name="connsiteY8648" fmla="*/ 3581593 h 4860733"/>
              <a:gd name="connsiteX8649" fmla="*/ 558597 w 4853691"/>
              <a:gd name="connsiteY8649" fmla="*/ 3588634 h 4860733"/>
              <a:gd name="connsiteX8650" fmla="*/ 586762 w 4853691"/>
              <a:gd name="connsiteY8650" fmla="*/ 3614451 h 4860733"/>
              <a:gd name="connsiteX8651" fmla="*/ 593803 w 4853691"/>
              <a:gd name="connsiteY8651" fmla="*/ 3619146 h 4860733"/>
              <a:gd name="connsiteX8652" fmla="*/ 603191 w 4853691"/>
              <a:gd name="connsiteY8652" fmla="*/ 3628534 h 4860733"/>
              <a:gd name="connsiteX8653" fmla="*/ 621967 w 4853691"/>
              <a:gd name="connsiteY8653" fmla="*/ 3644963 h 4860733"/>
              <a:gd name="connsiteX8654" fmla="*/ 629008 w 4853691"/>
              <a:gd name="connsiteY8654" fmla="*/ 3652004 h 4860733"/>
              <a:gd name="connsiteX8655" fmla="*/ 657173 w 4853691"/>
              <a:gd name="connsiteY8655" fmla="*/ 3675475 h 4860733"/>
              <a:gd name="connsiteX8656" fmla="*/ 659520 w 4853691"/>
              <a:gd name="connsiteY8656" fmla="*/ 3677822 h 4860733"/>
              <a:gd name="connsiteX8657" fmla="*/ 664214 w 4853691"/>
              <a:gd name="connsiteY8657" fmla="*/ 3717722 h 4860733"/>
              <a:gd name="connsiteX8658" fmla="*/ 666561 w 4853691"/>
              <a:gd name="connsiteY8658" fmla="*/ 3729457 h 4860733"/>
              <a:gd name="connsiteX8659" fmla="*/ 673602 w 4853691"/>
              <a:gd name="connsiteY8659" fmla="*/ 3778745 h 4860733"/>
              <a:gd name="connsiteX8660" fmla="*/ 675949 w 4853691"/>
              <a:gd name="connsiteY8660" fmla="*/ 3790480 h 4860733"/>
              <a:gd name="connsiteX8661" fmla="*/ 680643 w 4853691"/>
              <a:gd name="connsiteY8661" fmla="*/ 3820992 h 4860733"/>
              <a:gd name="connsiteX8662" fmla="*/ 675949 w 4853691"/>
              <a:gd name="connsiteY8662" fmla="*/ 3823339 h 4860733"/>
              <a:gd name="connsiteX8663" fmla="*/ 673602 w 4853691"/>
              <a:gd name="connsiteY8663" fmla="*/ 3820992 h 4860733"/>
              <a:gd name="connsiteX8664" fmla="*/ 657173 w 4853691"/>
              <a:gd name="connsiteY8664" fmla="*/ 3797521 h 4860733"/>
              <a:gd name="connsiteX8665" fmla="*/ 640744 w 4853691"/>
              <a:gd name="connsiteY8665" fmla="*/ 3762315 h 4860733"/>
              <a:gd name="connsiteX8666" fmla="*/ 441245 w 4853691"/>
              <a:gd name="connsiteY8666" fmla="*/ 3471282 h 4860733"/>
              <a:gd name="connsiteX8667" fmla="*/ 403692 w 4853691"/>
              <a:gd name="connsiteY8667" fmla="*/ 3429035 h 4860733"/>
              <a:gd name="connsiteX8668" fmla="*/ 394304 w 4853691"/>
              <a:gd name="connsiteY8668" fmla="*/ 3419647 h 4860733"/>
              <a:gd name="connsiteX8669" fmla="*/ 354404 w 4853691"/>
              <a:gd name="connsiteY8669" fmla="*/ 3372706 h 4860733"/>
              <a:gd name="connsiteX8670" fmla="*/ 347363 w 4853691"/>
              <a:gd name="connsiteY8670" fmla="*/ 3363318 h 4860733"/>
              <a:gd name="connsiteX8671" fmla="*/ 314504 w 4853691"/>
              <a:gd name="connsiteY8671" fmla="*/ 3318724 h 4860733"/>
              <a:gd name="connsiteX8672" fmla="*/ 307463 w 4853691"/>
              <a:gd name="connsiteY8672" fmla="*/ 3309335 h 4860733"/>
              <a:gd name="connsiteX8673" fmla="*/ 272257 w 4853691"/>
              <a:gd name="connsiteY8673" fmla="*/ 3257700 h 4860733"/>
              <a:gd name="connsiteX8674" fmla="*/ 265216 w 4853691"/>
              <a:gd name="connsiteY8674" fmla="*/ 3245965 h 4860733"/>
              <a:gd name="connsiteX8675" fmla="*/ 234705 w 4853691"/>
              <a:gd name="connsiteY8675" fmla="*/ 3196677 h 4860733"/>
              <a:gd name="connsiteX8676" fmla="*/ 232358 w 4853691"/>
              <a:gd name="connsiteY8676" fmla="*/ 3194330 h 4860733"/>
              <a:gd name="connsiteX8677" fmla="*/ 469409 w 4853691"/>
              <a:gd name="connsiteY8677" fmla="*/ 3492405 h 4860733"/>
              <a:gd name="connsiteX8678" fmla="*/ 471756 w 4853691"/>
              <a:gd name="connsiteY8678" fmla="*/ 3497099 h 4860733"/>
              <a:gd name="connsiteX8679" fmla="*/ 485839 w 4853691"/>
              <a:gd name="connsiteY8679" fmla="*/ 3522917 h 4860733"/>
              <a:gd name="connsiteX8680" fmla="*/ 443592 w 4853691"/>
              <a:gd name="connsiteY8680" fmla="*/ 3480670 h 4860733"/>
              <a:gd name="connsiteX8681" fmla="*/ 441245 w 4853691"/>
              <a:gd name="connsiteY8681" fmla="*/ 3471282 h 4860733"/>
              <a:gd name="connsiteX8682" fmla="*/ 192458 w 4853691"/>
              <a:gd name="connsiteY8682" fmla="*/ 3130960 h 4860733"/>
              <a:gd name="connsiteX8683" fmla="*/ 178376 w 4853691"/>
              <a:gd name="connsiteY8683" fmla="*/ 3114531 h 4860733"/>
              <a:gd name="connsiteX8684" fmla="*/ 168987 w 4853691"/>
              <a:gd name="connsiteY8684" fmla="*/ 3105142 h 4860733"/>
              <a:gd name="connsiteX8685" fmla="*/ 159599 w 4853691"/>
              <a:gd name="connsiteY8685" fmla="*/ 3091060 h 4860733"/>
              <a:gd name="connsiteX8686" fmla="*/ 150211 w 4853691"/>
              <a:gd name="connsiteY8686" fmla="*/ 3060549 h 4860733"/>
              <a:gd name="connsiteX8687" fmla="*/ 147864 w 4853691"/>
              <a:gd name="connsiteY8687" fmla="*/ 3053507 h 4860733"/>
              <a:gd name="connsiteX8688" fmla="*/ 150211 w 4853691"/>
              <a:gd name="connsiteY8688" fmla="*/ 3046466 h 4860733"/>
              <a:gd name="connsiteX8689" fmla="*/ 140823 w 4853691"/>
              <a:gd name="connsiteY8689" fmla="*/ 3030037 h 4860733"/>
              <a:gd name="connsiteX8690" fmla="*/ 140823 w 4853691"/>
              <a:gd name="connsiteY8690" fmla="*/ 3027690 h 4860733"/>
              <a:gd name="connsiteX8691" fmla="*/ 129088 w 4853691"/>
              <a:gd name="connsiteY8691" fmla="*/ 2987790 h 4860733"/>
              <a:gd name="connsiteX8692" fmla="*/ 119699 w 4853691"/>
              <a:gd name="connsiteY8692" fmla="*/ 2952584 h 4860733"/>
              <a:gd name="connsiteX8693" fmla="*/ 112658 w 4853691"/>
              <a:gd name="connsiteY8693" fmla="*/ 2929114 h 4860733"/>
              <a:gd name="connsiteX8694" fmla="*/ 115005 w 4853691"/>
              <a:gd name="connsiteY8694" fmla="*/ 2933808 h 4860733"/>
              <a:gd name="connsiteX8695" fmla="*/ 122046 w 4853691"/>
              <a:gd name="connsiteY8695" fmla="*/ 2952584 h 4860733"/>
              <a:gd name="connsiteX8696" fmla="*/ 129088 w 4853691"/>
              <a:gd name="connsiteY8696" fmla="*/ 2973708 h 4860733"/>
              <a:gd name="connsiteX8697" fmla="*/ 136129 w 4853691"/>
              <a:gd name="connsiteY8697" fmla="*/ 2992484 h 4860733"/>
              <a:gd name="connsiteX8698" fmla="*/ 145517 w 4853691"/>
              <a:gd name="connsiteY8698" fmla="*/ 3013608 h 4860733"/>
              <a:gd name="connsiteX8699" fmla="*/ 154905 w 4853691"/>
              <a:gd name="connsiteY8699" fmla="*/ 3032384 h 4860733"/>
              <a:gd name="connsiteX8700" fmla="*/ 164293 w 4853691"/>
              <a:gd name="connsiteY8700" fmla="*/ 3053507 h 4860733"/>
              <a:gd name="connsiteX8701" fmla="*/ 173681 w 4853691"/>
              <a:gd name="connsiteY8701" fmla="*/ 3072284 h 4860733"/>
              <a:gd name="connsiteX8702" fmla="*/ 183070 w 4853691"/>
              <a:gd name="connsiteY8702" fmla="*/ 3093407 h 4860733"/>
              <a:gd name="connsiteX8703" fmla="*/ 192458 w 4853691"/>
              <a:gd name="connsiteY8703" fmla="*/ 3112184 h 4860733"/>
              <a:gd name="connsiteX8704" fmla="*/ 201846 w 4853691"/>
              <a:gd name="connsiteY8704" fmla="*/ 3133307 h 4860733"/>
              <a:gd name="connsiteX8705" fmla="*/ 206540 w 4853691"/>
              <a:gd name="connsiteY8705" fmla="*/ 3142695 h 4860733"/>
              <a:gd name="connsiteX8706" fmla="*/ 201846 w 4853691"/>
              <a:gd name="connsiteY8706" fmla="*/ 3138001 h 4860733"/>
              <a:gd name="connsiteX8707" fmla="*/ 192458 w 4853691"/>
              <a:gd name="connsiteY8707" fmla="*/ 3130960 h 4860733"/>
              <a:gd name="connsiteX8708" fmla="*/ 96229 w 4853691"/>
              <a:gd name="connsiteY8708" fmla="*/ 2936155 h 4860733"/>
              <a:gd name="connsiteX8709" fmla="*/ 89188 w 4853691"/>
              <a:gd name="connsiteY8709" fmla="*/ 2912685 h 4860733"/>
              <a:gd name="connsiteX8710" fmla="*/ 100923 w 4853691"/>
              <a:gd name="connsiteY8710" fmla="*/ 2917379 h 4860733"/>
              <a:gd name="connsiteX8711" fmla="*/ 100923 w 4853691"/>
              <a:gd name="connsiteY8711" fmla="*/ 2922073 h 4860733"/>
              <a:gd name="connsiteX8712" fmla="*/ 100923 w 4853691"/>
              <a:gd name="connsiteY8712" fmla="*/ 2929114 h 4860733"/>
              <a:gd name="connsiteX8713" fmla="*/ 100923 w 4853691"/>
              <a:gd name="connsiteY8713" fmla="*/ 2938502 h 4860733"/>
              <a:gd name="connsiteX8714" fmla="*/ 100923 w 4853691"/>
              <a:gd name="connsiteY8714" fmla="*/ 2954932 h 4860733"/>
              <a:gd name="connsiteX8715" fmla="*/ 98576 w 4853691"/>
              <a:gd name="connsiteY8715" fmla="*/ 2945543 h 4860733"/>
              <a:gd name="connsiteX8716" fmla="*/ 96229 w 4853691"/>
              <a:gd name="connsiteY8716" fmla="*/ 2936155 h 4860733"/>
              <a:gd name="connsiteX8717" fmla="*/ 58676 w 4853691"/>
              <a:gd name="connsiteY8717" fmla="*/ 2821150 h 4860733"/>
              <a:gd name="connsiteX8718" fmla="*/ 53982 w 4853691"/>
              <a:gd name="connsiteY8718" fmla="*/ 2807068 h 4860733"/>
              <a:gd name="connsiteX8719" fmla="*/ 46941 w 4853691"/>
              <a:gd name="connsiteY8719" fmla="*/ 2767168 h 4860733"/>
              <a:gd name="connsiteX8720" fmla="*/ 46941 w 4853691"/>
              <a:gd name="connsiteY8720" fmla="*/ 2762474 h 4860733"/>
              <a:gd name="connsiteX8721" fmla="*/ 42247 w 4853691"/>
              <a:gd name="connsiteY8721" fmla="*/ 2734309 h 4860733"/>
              <a:gd name="connsiteX8722" fmla="*/ 44594 w 4853691"/>
              <a:gd name="connsiteY8722" fmla="*/ 2734309 h 4860733"/>
              <a:gd name="connsiteX8723" fmla="*/ 75105 w 4853691"/>
              <a:gd name="connsiteY8723" fmla="*/ 2858703 h 4860733"/>
              <a:gd name="connsiteX8724" fmla="*/ 77453 w 4853691"/>
              <a:gd name="connsiteY8724" fmla="*/ 2868091 h 4860733"/>
              <a:gd name="connsiteX8725" fmla="*/ 79800 w 4853691"/>
              <a:gd name="connsiteY8725" fmla="*/ 2875132 h 4860733"/>
              <a:gd name="connsiteX8726" fmla="*/ 70411 w 4853691"/>
              <a:gd name="connsiteY8726" fmla="*/ 2858703 h 4860733"/>
              <a:gd name="connsiteX8727" fmla="*/ 68064 w 4853691"/>
              <a:gd name="connsiteY8727" fmla="*/ 2854009 h 4860733"/>
              <a:gd name="connsiteX8728" fmla="*/ 58676 w 4853691"/>
              <a:gd name="connsiteY8728" fmla="*/ 2821150 h 4860733"/>
              <a:gd name="connsiteX8729" fmla="*/ 58676 w 4853691"/>
              <a:gd name="connsiteY8729" fmla="*/ 2609916 h 4860733"/>
              <a:gd name="connsiteX8730" fmla="*/ 58676 w 4853691"/>
              <a:gd name="connsiteY8730" fmla="*/ 2609916 h 4860733"/>
              <a:gd name="connsiteX8731" fmla="*/ 58676 w 4853691"/>
              <a:gd name="connsiteY8731" fmla="*/ 2609916 h 4860733"/>
              <a:gd name="connsiteX8732" fmla="*/ 77453 w 4853691"/>
              <a:gd name="connsiteY8732" fmla="*/ 2631039 h 4860733"/>
              <a:gd name="connsiteX8733" fmla="*/ 77453 w 4853691"/>
              <a:gd name="connsiteY8733" fmla="*/ 2640427 h 4860733"/>
              <a:gd name="connsiteX8734" fmla="*/ 77453 w 4853691"/>
              <a:gd name="connsiteY8734" fmla="*/ 2652163 h 4860733"/>
              <a:gd name="connsiteX8735" fmla="*/ 77453 w 4853691"/>
              <a:gd name="connsiteY8735" fmla="*/ 2652163 h 4860733"/>
              <a:gd name="connsiteX8736" fmla="*/ 77453 w 4853691"/>
              <a:gd name="connsiteY8736" fmla="*/ 2668592 h 4860733"/>
              <a:gd name="connsiteX8737" fmla="*/ 77453 w 4853691"/>
              <a:gd name="connsiteY8737" fmla="*/ 2670939 h 4860733"/>
              <a:gd name="connsiteX8738" fmla="*/ 77453 w 4853691"/>
              <a:gd name="connsiteY8738" fmla="*/ 2685021 h 4860733"/>
              <a:gd name="connsiteX8739" fmla="*/ 77453 w 4853691"/>
              <a:gd name="connsiteY8739" fmla="*/ 2687368 h 4860733"/>
              <a:gd name="connsiteX8740" fmla="*/ 77453 w 4853691"/>
              <a:gd name="connsiteY8740" fmla="*/ 2701451 h 4860733"/>
              <a:gd name="connsiteX8741" fmla="*/ 77453 w 4853691"/>
              <a:gd name="connsiteY8741" fmla="*/ 2708492 h 4860733"/>
              <a:gd name="connsiteX8742" fmla="*/ 77453 w 4853691"/>
              <a:gd name="connsiteY8742" fmla="*/ 2717880 h 4860733"/>
              <a:gd name="connsiteX8743" fmla="*/ 77453 w 4853691"/>
              <a:gd name="connsiteY8743" fmla="*/ 2727268 h 4860733"/>
              <a:gd name="connsiteX8744" fmla="*/ 77453 w 4853691"/>
              <a:gd name="connsiteY8744" fmla="*/ 2731962 h 4860733"/>
              <a:gd name="connsiteX8745" fmla="*/ 72758 w 4853691"/>
              <a:gd name="connsiteY8745" fmla="*/ 2731962 h 4860733"/>
              <a:gd name="connsiteX8746" fmla="*/ 68064 w 4853691"/>
              <a:gd name="connsiteY8746" fmla="*/ 2720227 h 4860733"/>
              <a:gd name="connsiteX8747" fmla="*/ 70411 w 4853691"/>
              <a:gd name="connsiteY8747" fmla="*/ 2708492 h 4860733"/>
              <a:gd name="connsiteX8748" fmla="*/ 61023 w 4853691"/>
              <a:gd name="connsiteY8748" fmla="*/ 2680327 h 4860733"/>
              <a:gd name="connsiteX8749" fmla="*/ 63370 w 4853691"/>
              <a:gd name="connsiteY8749" fmla="*/ 2673286 h 4860733"/>
              <a:gd name="connsiteX8750" fmla="*/ 56329 w 4853691"/>
              <a:gd name="connsiteY8750" fmla="*/ 2656857 h 4860733"/>
              <a:gd name="connsiteX8751" fmla="*/ 49288 w 4853691"/>
              <a:gd name="connsiteY8751" fmla="*/ 2628692 h 4860733"/>
              <a:gd name="connsiteX8752" fmla="*/ 49288 w 4853691"/>
              <a:gd name="connsiteY8752" fmla="*/ 2623998 h 4860733"/>
              <a:gd name="connsiteX8753" fmla="*/ 44594 w 4853691"/>
              <a:gd name="connsiteY8753" fmla="*/ 2609916 h 4860733"/>
              <a:gd name="connsiteX8754" fmla="*/ 53982 w 4853691"/>
              <a:gd name="connsiteY8754" fmla="*/ 2605222 h 4860733"/>
              <a:gd name="connsiteX8755" fmla="*/ 53982 w 4853691"/>
              <a:gd name="connsiteY8755" fmla="*/ 2605222 h 4860733"/>
              <a:gd name="connsiteX8756" fmla="*/ 58676 w 4853691"/>
              <a:gd name="connsiteY8756" fmla="*/ 2609916 h 4860733"/>
              <a:gd name="connsiteX8757" fmla="*/ 100923 w 4853691"/>
              <a:gd name="connsiteY8757" fmla="*/ 2640427 h 4860733"/>
              <a:gd name="connsiteX8758" fmla="*/ 117352 w 4853691"/>
              <a:gd name="connsiteY8758" fmla="*/ 2656857 h 4860733"/>
              <a:gd name="connsiteX8759" fmla="*/ 124393 w 4853691"/>
              <a:gd name="connsiteY8759" fmla="*/ 2663898 h 4860733"/>
              <a:gd name="connsiteX8760" fmla="*/ 147864 w 4853691"/>
              <a:gd name="connsiteY8760" fmla="*/ 2689715 h 4860733"/>
              <a:gd name="connsiteX8761" fmla="*/ 152558 w 4853691"/>
              <a:gd name="connsiteY8761" fmla="*/ 2692062 h 4860733"/>
              <a:gd name="connsiteX8762" fmla="*/ 164293 w 4853691"/>
              <a:gd name="connsiteY8762" fmla="*/ 2701451 h 4860733"/>
              <a:gd name="connsiteX8763" fmla="*/ 161946 w 4853691"/>
              <a:gd name="connsiteY8763" fmla="*/ 2706145 h 4860733"/>
              <a:gd name="connsiteX8764" fmla="*/ 157252 w 4853691"/>
              <a:gd name="connsiteY8764" fmla="*/ 2703798 h 4860733"/>
              <a:gd name="connsiteX8765" fmla="*/ 147864 w 4853691"/>
              <a:gd name="connsiteY8765" fmla="*/ 2699103 h 4860733"/>
              <a:gd name="connsiteX8766" fmla="*/ 138476 w 4853691"/>
              <a:gd name="connsiteY8766" fmla="*/ 2694409 h 4860733"/>
              <a:gd name="connsiteX8767" fmla="*/ 140823 w 4853691"/>
              <a:gd name="connsiteY8767" fmla="*/ 2685021 h 4860733"/>
              <a:gd name="connsiteX8768" fmla="*/ 119699 w 4853691"/>
              <a:gd name="connsiteY8768" fmla="*/ 2663898 h 4860733"/>
              <a:gd name="connsiteX8769" fmla="*/ 110311 w 4853691"/>
              <a:gd name="connsiteY8769" fmla="*/ 2666245 h 4860733"/>
              <a:gd name="connsiteX8770" fmla="*/ 100923 w 4853691"/>
              <a:gd name="connsiteY8770" fmla="*/ 2647468 h 4860733"/>
              <a:gd name="connsiteX8771" fmla="*/ 93882 w 4853691"/>
              <a:gd name="connsiteY8771" fmla="*/ 2638080 h 4860733"/>
              <a:gd name="connsiteX8772" fmla="*/ 89188 w 4853691"/>
              <a:gd name="connsiteY8772" fmla="*/ 2628692 h 4860733"/>
              <a:gd name="connsiteX8773" fmla="*/ 91535 w 4853691"/>
              <a:gd name="connsiteY8773" fmla="*/ 2626345 h 4860733"/>
              <a:gd name="connsiteX8774" fmla="*/ 93882 w 4853691"/>
              <a:gd name="connsiteY8774" fmla="*/ 2628692 h 4860733"/>
              <a:gd name="connsiteX8775" fmla="*/ 100923 w 4853691"/>
              <a:gd name="connsiteY8775" fmla="*/ 2640427 h 4860733"/>
              <a:gd name="connsiteX8776" fmla="*/ 199499 w 4853691"/>
              <a:gd name="connsiteY8776" fmla="*/ 2638080 h 4860733"/>
              <a:gd name="connsiteX8777" fmla="*/ 206540 w 4853691"/>
              <a:gd name="connsiteY8777" fmla="*/ 2609916 h 4860733"/>
              <a:gd name="connsiteX8778" fmla="*/ 215928 w 4853691"/>
              <a:gd name="connsiteY8778" fmla="*/ 2574710 h 4860733"/>
              <a:gd name="connsiteX8779" fmla="*/ 220622 w 4853691"/>
              <a:gd name="connsiteY8779" fmla="*/ 2553587 h 4860733"/>
              <a:gd name="connsiteX8780" fmla="*/ 232358 w 4853691"/>
              <a:gd name="connsiteY8780" fmla="*/ 2513687 h 4860733"/>
              <a:gd name="connsiteX8781" fmla="*/ 234705 w 4853691"/>
              <a:gd name="connsiteY8781" fmla="*/ 2513687 h 4860733"/>
              <a:gd name="connsiteX8782" fmla="*/ 234705 w 4853691"/>
              <a:gd name="connsiteY8782" fmla="*/ 2534810 h 4860733"/>
              <a:gd name="connsiteX8783" fmla="*/ 234705 w 4853691"/>
              <a:gd name="connsiteY8783" fmla="*/ 2560628 h 4860733"/>
              <a:gd name="connsiteX8784" fmla="*/ 234705 w 4853691"/>
              <a:gd name="connsiteY8784" fmla="*/ 2595833 h 4860733"/>
              <a:gd name="connsiteX8785" fmla="*/ 234705 w 4853691"/>
              <a:gd name="connsiteY8785" fmla="*/ 2626345 h 4860733"/>
              <a:gd name="connsiteX8786" fmla="*/ 234705 w 4853691"/>
              <a:gd name="connsiteY8786" fmla="*/ 2654510 h 4860733"/>
              <a:gd name="connsiteX8787" fmla="*/ 234705 w 4853691"/>
              <a:gd name="connsiteY8787" fmla="*/ 2743697 h 4860733"/>
              <a:gd name="connsiteX8788" fmla="*/ 220622 w 4853691"/>
              <a:gd name="connsiteY8788" fmla="*/ 2750738 h 4860733"/>
              <a:gd name="connsiteX8789" fmla="*/ 215928 w 4853691"/>
              <a:gd name="connsiteY8789" fmla="*/ 2748391 h 4860733"/>
              <a:gd name="connsiteX8790" fmla="*/ 206540 w 4853691"/>
              <a:gd name="connsiteY8790" fmla="*/ 2741350 h 4860733"/>
              <a:gd name="connsiteX8791" fmla="*/ 194805 w 4853691"/>
              <a:gd name="connsiteY8791" fmla="*/ 2731962 h 4860733"/>
              <a:gd name="connsiteX8792" fmla="*/ 199499 w 4853691"/>
              <a:gd name="connsiteY8792" fmla="*/ 2720227 h 4860733"/>
              <a:gd name="connsiteX8793" fmla="*/ 185417 w 4853691"/>
              <a:gd name="connsiteY8793" fmla="*/ 2701451 h 4860733"/>
              <a:gd name="connsiteX8794" fmla="*/ 194805 w 4853691"/>
              <a:gd name="connsiteY8794" fmla="*/ 2668592 h 4860733"/>
              <a:gd name="connsiteX8795" fmla="*/ 199499 w 4853691"/>
              <a:gd name="connsiteY8795" fmla="*/ 2638080 h 4860733"/>
              <a:gd name="connsiteX8796" fmla="*/ 286340 w 4853691"/>
              <a:gd name="connsiteY8796" fmla="*/ 2480828 h 4860733"/>
              <a:gd name="connsiteX8797" fmla="*/ 305116 w 4853691"/>
              <a:gd name="connsiteY8797" fmla="*/ 2473787 h 4860733"/>
              <a:gd name="connsiteX8798" fmla="*/ 335628 w 4853691"/>
              <a:gd name="connsiteY8798" fmla="*/ 2462052 h 4860733"/>
              <a:gd name="connsiteX8799" fmla="*/ 352057 w 4853691"/>
              <a:gd name="connsiteY8799" fmla="*/ 2457358 h 4860733"/>
              <a:gd name="connsiteX8800" fmla="*/ 389610 w 4853691"/>
              <a:gd name="connsiteY8800" fmla="*/ 2443275 h 4860733"/>
              <a:gd name="connsiteX8801" fmla="*/ 398998 w 4853691"/>
              <a:gd name="connsiteY8801" fmla="*/ 2440928 h 4860733"/>
              <a:gd name="connsiteX8802" fmla="*/ 443592 w 4853691"/>
              <a:gd name="connsiteY8802" fmla="*/ 2422152 h 4860733"/>
              <a:gd name="connsiteX8803" fmla="*/ 450633 w 4853691"/>
              <a:gd name="connsiteY8803" fmla="*/ 2419805 h 4860733"/>
              <a:gd name="connsiteX8804" fmla="*/ 497574 w 4853691"/>
              <a:gd name="connsiteY8804" fmla="*/ 2401028 h 4860733"/>
              <a:gd name="connsiteX8805" fmla="*/ 514003 w 4853691"/>
              <a:gd name="connsiteY8805" fmla="*/ 2393987 h 4860733"/>
              <a:gd name="connsiteX8806" fmla="*/ 553903 w 4853691"/>
              <a:gd name="connsiteY8806" fmla="*/ 2377558 h 4860733"/>
              <a:gd name="connsiteX8807" fmla="*/ 596150 w 4853691"/>
              <a:gd name="connsiteY8807" fmla="*/ 2361129 h 4860733"/>
              <a:gd name="connsiteX8808" fmla="*/ 612579 w 4853691"/>
              <a:gd name="connsiteY8808" fmla="*/ 2354088 h 4860733"/>
              <a:gd name="connsiteX8809" fmla="*/ 652479 w 4853691"/>
              <a:gd name="connsiteY8809" fmla="*/ 2337658 h 4860733"/>
              <a:gd name="connsiteX8810" fmla="*/ 671255 w 4853691"/>
              <a:gd name="connsiteY8810" fmla="*/ 2349394 h 4860733"/>
              <a:gd name="connsiteX8811" fmla="*/ 692379 w 4853691"/>
              <a:gd name="connsiteY8811" fmla="*/ 2328270 h 4860733"/>
              <a:gd name="connsiteX8812" fmla="*/ 690032 w 4853691"/>
              <a:gd name="connsiteY8812" fmla="*/ 2321229 h 4860733"/>
              <a:gd name="connsiteX8813" fmla="*/ 870754 w 4853691"/>
              <a:gd name="connsiteY8813" fmla="*/ 2243776 h 4860733"/>
              <a:gd name="connsiteX8814" fmla="*/ 1180564 w 4853691"/>
              <a:gd name="connsiteY8814" fmla="*/ 2109995 h 4860733"/>
              <a:gd name="connsiteX8815" fmla="*/ 1208729 w 4853691"/>
              <a:gd name="connsiteY8815" fmla="*/ 2098260 h 4860733"/>
              <a:gd name="connsiteX8816" fmla="*/ 1269752 w 4853691"/>
              <a:gd name="connsiteY8816" fmla="*/ 2072442 h 4860733"/>
              <a:gd name="connsiteX8817" fmla="*/ 1276793 w 4853691"/>
              <a:gd name="connsiteY8817" fmla="*/ 2079483 h 4860733"/>
              <a:gd name="connsiteX8818" fmla="*/ 1222811 w 4853691"/>
              <a:gd name="connsiteY8818" fmla="*/ 2156936 h 4860733"/>
              <a:gd name="connsiteX8819" fmla="*/ 1201688 w 4853691"/>
              <a:gd name="connsiteY8819" fmla="*/ 2187447 h 4860733"/>
              <a:gd name="connsiteX8820" fmla="*/ 1121888 w 4853691"/>
              <a:gd name="connsiteY8820" fmla="*/ 2307147 h 4860733"/>
              <a:gd name="connsiteX8821" fmla="*/ 755749 w 4853691"/>
              <a:gd name="connsiteY8821" fmla="*/ 2828191 h 4860733"/>
              <a:gd name="connsiteX8822" fmla="*/ 755749 w 4853691"/>
              <a:gd name="connsiteY8822" fmla="*/ 2830538 h 4860733"/>
              <a:gd name="connsiteX8823" fmla="*/ 725237 w 4853691"/>
              <a:gd name="connsiteY8823" fmla="*/ 2870438 h 4860733"/>
              <a:gd name="connsiteX8824" fmla="*/ 720543 w 4853691"/>
              <a:gd name="connsiteY8824" fmla="*/ 2877479 h 4860733"/>
              <a:gd name="connsiteX8825" fmla="*/ 694726 w 4853691"/>
              <a:gd name="connsiteY8825" fmla="*/ 2910338 h 4860733"/>
              <a:gd name="connsiteX8826" fmla="*/ 687685 w 4853691"/>
              <a:gd name="connsiteY8826" fmla="*/ 2917379 h 4860733"/>
              <a:gd name="connsiteX8827" fmla="*/ 661867 w 4853691"/>
              <a:gd name="connsiteY8827" fmla="*/ 2947890 h 4860733"/>
              <a:gd name="connsiteX8828" fmla="*/ 654826 w 4853691"/>
              <a:gd name="connsiteY8828" fmla="*/ 2957279 h 4860733"/>
              <a:gd name="connsiteX8829" fmla="*/ 631355 w 4853691"/>
              <a:gd name="connsiteY8829" fmla="*/ 2985443 h 4860733"/>
              <a:gd name="connsiteX8830" fmla="*/ 621967 w 4853691"/>
              <a:gd name="connsiteY8830" fmla="*/ 2997178 h 4860733"/>
              <a:gd name="connsiteX8831" fmla="*/ 612579 w 4853691"/>
              <a:gd name="connsiteY8831" fmla="*/ 3006567 h 4860733"/>
              <a:gd name="connsiteX8832" fmla="*/ 600844 w 4853691"/>
              <a:gd name="connsiteY8832" fmla="*/ 3001873 h 4860733"/>
              <a:gd name="connsiteX8833" fmla="*/ 589109 w 4853691"/>
              <a:gd name="connsiteY8833" fmla="*/ 3004220 h 4860733"/>
              <a:gd name="connsiteX8834" fmla="*/ 563291 w 4853691"/>
              <a:gd name="connsiteY8834" fmla="*/ 2969014 h 4860733"/>
              <a:gd name="connsiteX8835" fmla="*/ 460021 w 4853691"/>
              <a:gd name="connsiteY8835" fmla="*/ 2818803 h 4860733"/>
              <a:gd name="connsiteX8836" fmla="*/ 340322 w 4853691"/>
              <a:gd name="connsiteY8836" fmla="*/ 2647468 h 4860733"/>
              <a:gd name="connsiteX8837" fmla="*/ 333281 w 4853691"/>
              <a:gd name="connsiteY8837" fmla="*/ 2635733 h 4860733"/>
              <a:gd name="connsiteX8838" fmla="*/ 312157 w 4853691"/>
              <a:gd name="connsiteY8838" fmla="*/ 2607569 h 4860733"/>
              <a:gd name="connsiteX8839" fmla="*/ 288687 w 4853691"/>
              <a:gd name="connsiteY8839" fmla="*/ 2574710 h 4860733"/>
              <a:gd name="connsiteX8840" fmla="*/ 286340 w 4853691"/>
              <a:gd name="connsiteY8840" fmla="*/ 2572363 h 4860733"/>
              <a:gd name="connsiteX8841" fmla="*/ 265216 w 4853691"/>
              <a:gd name="connsiteY8841" fmla="*/ 2541851 h 4860733"/>
              <a:gd name="connsiteX8842" fmla="*/ 260522 w 4853691"/>
              <a:gd name="connsiteY8842" fmla="*/ 2534810 h 4860733"/>
              <a:gd name="connsiteX8843" fmla="*/ 246440 w 4853691"/>
              <a:gd name="connsiteY8843" fmla="*/ 2516034 h 4860733"/>
              <a:gd name="connsiteX8844" fmla="*/ 253481 w 4853691"/>
              <a:gd name="connsiteY8844" fmla="*/ 2499605 h 4860733"/>
              <a:gd name="connsiteX8845" fmla="*/ 253481 w 4853691"/>
              <a:gd name="connsiteY8845" fmla="*/ 2494910 h 4860733"/>
              <a:gd name="connsiteX8846" fmla="*/ 258175 w 4853691"/>
              <a:gd name="connsiteY8846" fmla="*/ 2492563 h 4860733"/>
              <a:gd name="connsiteX8847" fmla="*/ 286340 w 4853691"/>
              <a:gd name="connsiteY8847" fmla="*/ 2480828 h 4860733"/>
              <a:gd name="connsiteX8848" fmla="*/ 1227505 w 4853691"/>
              <a:gd name="connsiteY8848" fmla="*/ 2016113 h 4860733"/>
              <a:gd name="connsiteX8849" fmla="*/ 1189953 w 4853691"/>
              <a:gd name="connsiteY8849" fmla="*/ 1992643 h 4860733"/>
              <a:gd name="connsiteX8850" fmla="*/ 1171176 w 4853691"/>
              <a:gd name="connsiteY8850" fmla="*/ 1980907 h 4860733"/>
              <a:gd name="connsiteX8851" fmla="*/ 1135971 w 4853691"/>
              <a:gd name="connsiteY8851" fmla="*/ 1959784 h 4860733"/>
              <a:gd name="connsiteX8852" fmla="*/ 1114847 w 4853691"/>
              <a:gd name="connsiteY8852" fmla="*/ 1948049 h 4860733"/>
              <a:gd name="connsiteX8853" fmla="*/ 1081988 w 4853691"/>
              <a:gd name="connsiteY8853" fmla="*/ 1929272 h 4860733"/>
              <a:gd name="connsiteX8854" fmla="*/ 1058518 w 4853691"/>
              <a:gd name="connsiteY8854" fmla="*/ 1917537 h 4860733"/>
              <a:gd name="connsiteX8855" fmla="*/ 1028006 w 4853691"/>
              <a:gd name="connsiteY8855" fmla="*/ 1901108 h 4860733"/>
              <a:gd name="connsiteX8856" fmla="*/ 1004536 w 4853691"/>
              <a:gd name="connsiteY8856" fmla="*/ 1889372 h 4860733"/>
              <a:gd name="connsiteX8857" fmla="*/ 974024 w 4853691"/>
              <a:gd name="connsiteY8857" fmla="*/ 1872943 h 4860733"/>
              <a:gd name="connsiteX8858" fmla="*/ 950554 w 4853691"/>
              <a:gd name="connsiteY8858" fmla="*/ 1861208 h 4860733"/>
              <a:gd name="connsiteX8859" fmla="*/ 920042 w 4853691"/>
              <a:gd name="connsiteY8859" fmla="*/ 1847126 h 4860733"/>
              <a:gd name="connsiteX8860" fmla="*/ 894225 w 4853691"/>
              <a:gd name="connsiteY8860" fmla="*/ 1835390 h 4860733"/>
              <a:gd name="connsiteX8861" fmla="*/ 866060 w 4853691"/>
              <a:gd name="connsiteY8861" fmla="*/ 1823655 h 4860733"/>
              <a:gd name="connsiteX8862" fmla="*/ 837896 w 4853691"/>
              <a:gd name="connsiteY8862" fmla="*/ 1811920 h 4860733"/>
              <a:gd name="connsiteX8863" fmla="*/ 812078 w 4853691"/>
              <a:gd name="connsiteY8863" fmla="*/ 1800185 h 4860733"/>
              <a:gd name="connsiteX8864" fmla="*/ 783914 w 4853691"/>
              <a:gd name="connsiteY8864" fmla="*/ 1788449 h 4860733"/>
              <a:gd name="connsiteX8865" fmla="*/ 758096 w 4853691"/>
              <a:gd name="connsiteY8865" fmla="*/ 1779061 h 4860733"/>
              <a:gd name="connsiteX8866" fmla="*/ 729931 w 4853691"/>
              <a:gd name="connsiteY8866" fmla="*/ 1769673 h 4860733"/>
              <a:gd name="connsiteX8867" fmla="*/ 704114 w 4853691"/>
              <a:gd name="connsiteY8867" fmla="*/ 1760285 h 4860733"/>
              <a:gd name="connsiteX8868" fmla="*/ 675949 w 4853691"/>
              <a:gd name="connsiteY8868" fmla="*/ 1750897 h 4860733"/>
              <a:gd name="connsiteX8869" fmla="*/ 652479 w 4853691"/>
              <a:gd name="connsiteY8869" fmla="*/ 1743855 h 4860733"/>
              <a:gd name="connsiteX8870" fmla="*/ 624314 w 4853691"/>
              <a:gd name="connsiteY8870" fmla="*/ 1736814 h 4860733"/>
              <a:gd name="connsiteX8871" fmla="*/ 603191 w 4853691"/>
              <a:gd name="connsiteY8871" fmla="*/ 1732120 h 4860733"/>
              <a:gd name="connsiteX8872" fmla="*/ 572679 w 4853691"/>
              <a:gd name="connsiteY8872" fmla="*/ 1727426 h 4860733"/>
              <a:gd name="connsiteX8873" fmla="*/ 553903 w 4853691"/>
              <a:gd name="connsiteY8873" fmla="*/ 1725079 h 4860733"/>
              <a:gd name="connsiteX8874" fmla="*/ 523391 w 4853691"/>
              <a:gd name="connsiteY8874" fmla="*/ 1720385 h 4860733"/>
              <a:gd name="connsiteX8875" fmla="*/ 506962 w 4853691"/>
              <a:gd name="connsiteY8875" fmla="*/ 1718038 h 4860733"/>
              <a:gd name="connsiteX8876" fmla="*/ 474103 w 4853691"/>
              <a:gd name="connsiteY8876" fmla="*/ 1715691 h 4860733"/>
              <a:gd name="connsiteX8877" fmla="*/ 464715 w 4853691"/>
              <a:gd name="connsiteY8877" fmla="*/ 1699262 h 4860733"/>
              <a:gd name="connsiteX8878" fmla="*/ 478797 w 4853691"/>
              <a:gd name="connsiteY8878" fmla="*/ 1675791 h 4860733"/>
              <a:gd name="connsiteX8879" fmla="*/ 497574 w 4853691"/>
              <a:gd name="connsiteY8879" fmla="*/ 1647627 h 4860733"/>
              <a:gd name="connsiteX8880" fmla="*/ 514003 w 4853691"/>
              <a:gd name="connsiteY8880" fmla="*/ 1624156 h 4860733"/>
              <a:gd name="connsiteX8881" fmla="*/ 1204035 w 4853691"/>
              <a:gd name="connsiteY8881" fmla="*/ 1194647 h 4860733"/>
              <a:gd name="connsiteX8882" fmla="*/ 1218117 w 4853691"/>
              <a:gd name="connsiteY8882" fmla="*/ 1335469 h 4860733"/>
              <a:gd name="connsiteX8883" fmla="*/ 1201688 w 4853691"/>
              <a:gd name="connsiteY8883" fmla="*/ 1354246 h 4860733"/>
              <a:gd name="connsiteX8884" fmla="*/ 1222811 w 4853691"/>
              <a:gd name="connsiteY8884" fmla="*/ 1375369 h 4860733"/>
              <a:gd name="connsiteX8885" fmla="*/ 1222811 w 4853691"/>
              <a:gd name="connsiteY8885" fmla="*/ 1375369 h 4860733"/>
              <a:gd name="connsiteX8886" fmla="*/ 1293223 w 4853691"/>
              <a:gd name="connsiteY8886" fmla="*/ 2032542 h 4860733"/>
              <a:gd name="connsiteX8887" fmla="*/ 1279140 w 4853691"/>
              <a:gd name="connsiteY8887" fmla="*/ 2041930 h 4860733"/>
              <a:gd name="connsiteX8888" fmla="*/ 1241588 w 4853691"/>
              <a:gd name="connsiteY8888" fmla="*/ 2018460 h 4860733"/>
              <a:gd name="connsiteX8889" fmla="*/ 1227505 w 4853691"/>
              <a:gd name="connsiteY8889" fmla="*/ 2016113 h 4860733"/>
              <a:gd name="connsiteX8890" fmla="*/ 384916 w 4853691"/>
              <a:gd name="connsiteY8890" fmla="*/ 1734467 h 4860733"/>
              <a:gd name="connsiteX8891" fmla="*/ 352057 w 4853691"/>
              <a:gd name="connsiteY8891" fmla="*/ 1776714 h 4860733"/>
              <a:gd name="connsiteX8892" fmla="*/ 328587 w 4853691"/>
              <a:gd name="connsiteY8892" fmla="*/ 1809573 h 4860733"/>
              <a:gd name="connsiteX8893" fmla="*/ 314504 w 4853691"/>
              <a:gd name="connsiteY8893" fmla="*/ 1828349 h 4860733"/>
              <a:gd name="connsiteX8894" fmla="*/ 321545 w 4853691"/>
              <a:gd name="connsiteY8894" fmla="*/ 1783755 h 4860733"/>
              <a:gd name="connsiteX8895" fmla="*/ 359098 w 4853691"/>
              <a:gd name="connsiteY8895" fmla="*/ 1673444 h 4860733"/>
              <a:gd name="connsiteX8896" fmla="*/ 366139 w 4853691"/>
              <a:gd name="connsiteY8896" fmla="*/ 1675791 h 4860733"/>
              <a:gd name="connsiteX8897" fmla="*/ 387263 w 4853691"/>
              <a:gd name="connsiteY8897" fmla="*/ 1685179 h 4860733"/>
              <a:gd name="connsiteX8898" fmla="*/ 394304 w 4853691"/>
              <a:gd name="connsiteY8898" fmla="*/ 1687526 h 4860733"/>
              <a:gd name="connsiteX8899" fmla="*/ 415427 w 4853691"/>
              <a:gd name="connsiteY8899" fmla="*/ 1699262 h 4860733"/>
              <a:gd name="connsiteX8900" fmla="*/ 413080 w 4853691"/>
              <a:gd name="connsiteY8900" fmla="*/ 1703956 h 4860733"/>
              <a:gd name="connsiteX8901" fmla="*/ 384916 w 4853691"/>
              <a:gd name="connsiteY8901" fmla="*/ 1734467 h 4860733"/>
              <a:gd name="connsiteX8902" fmla="*/ 368486 w 4853691"/>
              <a:gd name="connsiteY8902" fmla="*/ 1595992 h 4860733"/>
              <a:gd name="connsiteX8903" fmla="*/ 382569 w 4853691"/>
              <a:gd name="connsiteY8903" fmla="*/ 1563133 h 4860733"/>
              <a:gd name="connsiteX8904" fmla="*/ 396651 w 4853691"/>
              <a:gd name="connsiteY8904" fmla="*/ 1532621 h 4860733"/>
              <a:gd name="connsiteX8905" fmla="*/ 410733 w 4853691"/>
              <a:gd name="connsiteY8905" fmla="*/ 1499763 h 4860733"/>
              <a:gd name="connsiteX8906" fmla="*/ 424815 w 4853691"/>
              <a:gd name="connsiteY8906" fmla="*/ 1469251 h 4860733"/>
              <a:gd name="connsiteX8907" fmla="*/ 438898 w 4853691"/>
              <a:gd name="connsiteY8907" fmla="*/ 1438740 h 4860733"/>
              <a:gd name="connsiteX8908" fmla="*/ 441245 w 4853691"/>
              <a:gd name="connsiteY8908" fmla="*/ 1436392 h 4860733"/>
              <a:gd name="connsiteX8909" fmla="*/ 424815 w 4853691"/>
              <a:gd name="connsiteY8909" fmla="*/ 1483333 h 4860733"/>
              <a:gd name="connsiteX8910" fmla="*/ 413080 w 4853691"/>
              <a:gd name="connsiteY8910" fmla="*/ 1513845 h 4860733"/>
              <a:gd name="connsiteX8911" fmla="*/ 391957 w 4853691"/>
              <a:gd name="connsiteY8911" fmla="*/ 1574868 h 4860733"/>
              <a:gd name="connsiteX8912" fmla="*/ 384916 w 4853691"/>
              <a:gd name="connsiteY8912" fmla="*/ 1591297 h 4860733"/>
              <a:gd name="connsiteX8913" fmla="*/ 382569 w 4853691"/>
              <a:gd name="connsiteY8913" fmla="*/ 1600686 h 4860733"/>
              <a:gd name="connsiteX8914" fmla="*/ 361445 w 4853691"/>
              <a:gd name="connsiteY8914" fmla="*/ 1628850 h 4860733"/>
              <a:gd name="connsiteX8915" fmla="*/ 349710 w 4853691"/>
              <a:gd name="connsiteY8915" fmla="*/ 1645280 h 4860733"/>
              <a:gd name="connsiteX8916" fmla="*/ 347363 w 4853691"/>
              <a:gd name="connsiteY8916" fmla="*/ 1642933 h 4860733"/>
              <a:gd name="connsiteX8917" fmla="*/ 356751 w 4853691"/>
              <a:gd name="connsiteY8917" fmla="*/ 1621809 h 4860733"/>
              <a:gd name="connsiteX8918" fmla="*/ 368486 w 4853691"/>
              <a:gd name="connsiteY8918" fmla="*/ 1595992 h 4860733"/>
              <a:gd name="connsiteX8919" fmla="*/ 582068 w 4853691"/>
              <a:gd name="connsiteY8919" fmla="*/ 1157094 h 4860733"/>
              <a:gd name="connsiteX8920" fmla="*/ 596150 w 4853691"/>
              <a:gd name="connsiteY8920" fmla="*/ 1131276 h 4860733"/>
              <a:gd name="connsiteX8921" fmla="*/ 610232 w 4853691"/>
              <a:gd name="connsiteY8921" fmla="*/ 1105459 h 4860733"/>
              <a:gd name="connsiteX8922" fmla="*/ 666561 w 4853691"/>
              <a:gd name="connsiteY8922" fmla="*/ 1044436 h 4860733"/>
              <a:gd name="connsiteX8923" fmla="*/ 687685 w 4853691"/>
              <a:gd name="connsiteY8923" fmla="*/ 1023312 h 4860733"/>
              <a:gd name="connsiteX8924" fmla="*/ 767484 w 4853691"/>
              <a:gd name="connsiteY8924" fmla="*/ 943513 h 4860733"/>
              <a:gd name="connsiteX8925" fmla="*/ 802690 w 4853691"/>
              <a:gd name="connsiteY8925" fmla="*/ 910654 h 4860733"/>
              <a:gd name="connsiteX8926" fmla="*/ 837896 w 4853691"/>
              <a:gd name="connsiteY8926" fmla="*/ 877795 h 4860733"/>
              <a:gd name="connsiteX8927" fmla="*/ 851978 w 4853691"/>
              <a:gd name="connsiteY8927" fmla="*/ 882489 h 4860733"/>
              <a:gd name="connsiteX8928" fmla="*/ 851978 w 4853691"/>
              <a:gd name="connsiteY8928" fmla="*/ 948207 h 4860733"/>
              <a:gd name="connsiteX8929" fmla="*/ 851978 w 4853691"/>
              <a:gd name="connsiteY8929" fmla="*/ 952901 h 4860733"/>
              <a:gd name="connsiteX8930" fmla="*/ 849631 w 4853691"/>
              <a:gd name="connsiteY8930" fmla="*/ 1081988 h 4860733"/>
              <a:gd name="connsiteX8931" fmla="*/ 823813 w 4853691"/>
              <a:gd name="connsiteY8931" fmla="*/ 1105459 h 4860733"/>
              <a:gd name="connsiteX8932" fmla="*/ 807384 w 4853691"/>
              <a:gd name="connsiteY8932" fmla="*/ 1119541 h 4860733"/>
              <a:gd name="connsiteX8933" fmla="*/ 769831 w 4853691"/>
              <a:gd name="connsiteY8933" fmla="*/ 1157094 h 4860733"/>
              <a:gd name="connsiteX8934" fmla="*/ 753402 w 4853691"/>
              <a:gd name="connsiteY8934" fmla="*/ 1173523 h 4860733"/>
              <a:gd name="connsiteX8935" fmla="*/ 725237 w 4853691"/>
              <a:gd name="connsiteY8935" fmla="*/ 1201688 h 4860733"/>
              <a:gd name="connsiteX8936" fmla="*/ 708808 w 4853691"/>
              <a:gd name="connsiteY8936" fmla="*/ 1196994 h 4860733"/>
              <a:gd name="connsiteX8937" fmla="*/ 694726 w 4853691"/>
              <a:gd name="connsiteY8937" fmla="*/ 1192300 h 4860733"/>
              <a:gd name="connsiteX8938" fmla="*/ 675949 w 4853691"/>
              <a:gd name="connsiteY8938" fmla="*/ 1187606 h 4860733"/>
              <a:gd name="connsiteX8939" fmla="*/ 664214 w 4853691"/>
              <a:gd name="connsiteY8939" fmla="*/ 1185259 h 4860733"/>
              <a:gd name="connsiteX8940" fmla="*/ 643091 w 4853691"/>
              <a:gd name="connsiteY8940" fmla="*/ 1182911 h 4860733"/>
              <a:gd name="connsiteX8941" fmla="*/ 633703 w 4853691"/>
              <a:gd name="connsiteY8941" fmla="*/ 1180564 h 4860733"/>
              <a:gd name="connsiteX8942" fmla="*/ 603191 w 4853691"/>
              <a:gd name="connsiteY8942" fmla="*/ 1178217 h 4860733"/>
              <a:gd name="connsiteX8943" fmla="*/ 570332 w 4853691"/>
              <a:gd name="connsiteY8943" fmla="*/ 1180564 h 4860733"/>
              <a:gd name="connsiteX8944" fmla="*/ 567985 w 4853691"/>
              <a:gd name="connsiteY8944" fmla="*/ 1180564 h 4860733"/>
              <a:gd name="connsiteX8945" fmla="*/ 567985 w 4853691"/>
              <a:gd name="connsiteY8945" fmla="*/ 1178217 h 4860733"/>
              <a:gd name="connsiteX8946" fmla="*/ 582068 w 4853691"/>
              <a:gd name="connsiteY8946" fmla="*/ 1157094 h 4860733"/>
              <a:gd name="connsiteX8947" fmla="*/ 901266 w 4853691"/>
              <a:gd name="connsiteY8947" fmla="*/ 1037394 h 4860733"/>
              <a:gd name="connsiteX8948" fmla="*/ 929430 w 4853691"/>
              <a:gd name="connsiteY8948" fmla="*/ 1011577 h 4860733"/>
              <a:gd name="connsiteX8949" fmla="*/ 957595 w 4853691"/>
              <a:gd name="connsiteY8949" fmla="*/ 988107 h 4860733"/>
              <a:gd name="connsiteX8950" fmla="*/ 985760 w 4853691"/>
              <a:gd name="connsiteY8950" fmla="*/ 964636 h 4860733"/>
              <a:gd name="connsiteX8951" fmla="*/ 1013924 w 4853691"/>
              <a:gd name="connsiteY8951" fmla="*/ 941166 h 4860733"/>
              <a:gd name="connsiteX8952" fmla="*/ 1020965 w 4853691"/>
              <a:gd name="connsiteY8952" fmla="*/ 936472 h 4860733"/>
              <a:gd name="connsiteX8953" fmla="*/ 988107 w 4853691"/>
              <a:gd name="connsiteY8953" fmla="*/ 992801 h 4860733"/>
              <a:gd name="connsiteX8954" fmla="*/ 966983 w 4853691"/>
              <a:gd name="connsiteY8954" fmla="*/ 1030353 h 4860733"/>
              <a:gd name="connsiteX8955" fmla="*/ 964636 w 4853691"/>
              <a:gd name="connsiteY8955" fmla="*/ 1035047 h 4860733"/>
              <a:gd name="connsiteX8956" fmla="*/ 950554 w 4853691"/>
              <a:gd name="connsiteY8956" fmla="*/ 1051477 h 4860733"/>
              <a:gd name="connsiteX8957" fmla="*/ 934124 w 4853691"/>
              <a:gd name="connsiteY8957" fmla="*/ 1070253 h 4860733"/>
              <a:gd name="connsiteX8958" fmla="*/ 903613 w 4853691"/>
              <a:gd name="connsiteY8958" fmla="*/ 1105459 h 4860733"/>
              <a:gd name="connsiteX8959" fmla="*/ 889531 w 4853691"/>
              <a:gd name="connsiteY8959" fmla="*/ 1121888 h 4860733"/>
              <a:gd name="connsiteX8960" fmla="*/ 859019 w 4853691"/>
              <a:gd name="connsiteY8960" fmla="*/ 1159441 h 4860733"/>
              <a:gd name="connsiteX8961" fmla="*/ 844937 w 4853691"/>
              <a:gd name="connsiteY8961" fmla="*/ 1175870 h 4860733"/>
              <a:gd name="connsiteX8962" fmla="*/ 844937 w 4853691"/>
              <a:gd name="connsiteY8962" fmla="*/ 1175870 h 4860733"/>
              <a:gd name="connsiteX8963" fmla="*/ 844937 w 4853691"/>
              <a:gd name="connsiteY8963" fmla="*/ 1154747 h 4860733"/>
              <a:gd name="connsiteX8964" fmla="*/ 844937 w 4853691"/>
              <a:gd name="connsiteY8964" fmla="*/ 1135970 h 4860733"/>
              <a:gd name="connsiteX8965" fmla="*/ 844937 w 4853691"/>
              <a:gd name="connsiteY8965" fmla="*/ 1103112 h 4860733"/>
              <a:gd name="connsiteX8966" fmla="*/ 844937 w 4853691"/>
              <a:gd name="connsiteY8966" fmla="*/ 1086683 h 4860733"/>
              <a:gd name="connsiteX8967" fmla="*/ 868407 w 4853691"/>
              <a:gd name="connsiteY8967" fmla="*/ 1063212 h 4860733"/>
              <a:gd name="connsiteX8968" fmla="*/ 901266 w 4853691"/>
              <a:gd name="connsiteY8968" fmla="*/ 1037394 h 4860733"/>
              <a:gd name="connsiteX8969" fmla="*/ 1077294 w 4853691"/>
              <a:gd name="connsiteY8969" fmla="*/ 844937 h 4860733"/>
              <a:gd name="connsiteX8970" fmla="*/ 1100765 w 4853691"/>
              <a:gd name="connsiteY8970" fmla="*/ 805037 h 4860733"/>
              <a:gd name="connsiteX8971" fmla="*/ 1103112 w 4853691"/>
              <a:gd name="connsiteY8971" fmla="*/ 802690 h 4860733"/>
              <a:gd name="connsiteX8972" fmla="*/ 1112500 w 4853691"/>
              <a:gd name="connsiteY8972" fmla="*/ 805037 h 4860733"/>
              <a:gd name="connsiteX8973" fmla="*/ 1124235 w 4853691"/>
              <a:gd name="connsiteY8973" fmla="*/ 807384 h 4860733"/>
              <a:gd name="connsiteX8974" fmla="*/ 1138318 w 4853691"/>
              <a:gd name="connsiteY8974" fmla="*/ 812078 h 4860733"/>
              <a:gd name="connsiteX8975" fmla="*/ 1147706 w 4853691"/>
              <a:gd name="connsiteY8975" fmla="*/ 814425 h 4860733"/>
              <a:gd name="connsiteX8976" fmla="*/ 1147706 w 4853691"/>
              <a:gd name="connsiteY8976" fmla="*/ 819119 h 4860733"/>
              <a:gd name="connsiteX8977" fmla="*/ 1152400 w 4853691"/>
              <a:gd name="connsiteY8977" fmla="*/ 830854 h 4860733"/>
              <a:gd name="connsiteX8978" fmla="*/ 1110153 w 4853691"/>
              <a:gd name="connsiteY8978" fmla="*/ 863713 h 4860733"/>
              <a:gd name="connsiteX8979" fmla="*/ 1110153 w 4853691"/>
              <a:gd name="connsiteY8979" fmla="*/ 863713 h 4860733"/>
              <a:gd name="connsiteX8980" fmla="*/ 1032700 w 4853691"/>
              <a:gd name="connsiteY8980" fmla="*/ 924736 h 4860733"/>
              <a:gd name="connsiteX8981" fmla="*/ 1049130 w 4853691"/>
              <a:gd name="connsiteY8981" fmla="*/ 896572 h 4860733"/>
              <a:gd name="connsiteX8982" fmla="*/ 1077294 w 4853691"/>
              <a:gd name="connsiteY8982" fmla="*/ 844937 h 4860733"/>
              <a:gd name="connsiteX8983" fmla="*/ 1201688 w 4853691"/>
              <a:gd name="connsiteY8983" fmla="*/ 776872 h 4860733"/>
              <a:gd name="connsiteX8984" fmla="*/ 1213423 w 4853691"/>
              <a:gd name="connsiteY8984" fmla="*/ 762790 h 4860733"/>
              <a:gd name="connsiteX8985" fmla="*/ 1232199 w 4853691"/>
              <a:gd name="connsiteY8985" fmla="*/ 736973 h 4860733"/>
              <a:gd name="connsiteX8986" fmla="*/ 1243935 w 4853691"/>
              <a:gd name="connsiteY8986" fmla="*/ 722890 h 4860733"/>
              <a:gd name="connsiteX8987" fmla="*/ 1281487 w 4853691"/>
              <a:gd name="connsiteY8987" fmla="*/ 675949 h 4860733"/>
              <a:gd name="connsiteX8988" fmla="*/ 1295570 w 4853691"/>
              <a:gd name="connsiteY8988" fmla="*/ 659520 h 4860733"/>
              <a:gd name="connsiteX8989" fmla="*/ 1307305 w 4853691"/>
              <a:gd name="connsiteY8989" fmla="*/ 645438 h 4860733"/>
              <a:gd name="connsiteX8990" fmla="*/ 1326081 w 4853691"/>
              <a:gd name="connsiteY8990" fmla="*/ 621967 h 4860733"/>
              <a:gd name="connsiteX8991" fmla="*/ 1337816 w 4853691"/>
              <a:gd name="connsiteY8991" fmla="*/ 607885 h 4860733"/>
              <a:gd name="connsiteX8992" fmla="*/ 1356593 w 4853691"/>
              <a:gd name="connsiteY8992" fmla="*/ 586762 h 4860733"/>
              <a:gd name="connsiteX8993" fmla="*/ 1368328 w 4853691"/>
              <a:gd name="connsiteY8993" fmla="*/ 572679 h 4860733"/>
              <a:gd name="connsiteX8994" fmla="*/ 1387104 w 4853691"/>
              <a:gd name="connsiteY8994" fmla="*/ 551556 h 4860733"/>
              <a:gd name="connsiteX8995" fmla="*/ 1401187 w 4853691"/>
              <a:gd name="connsiteY8995" fmla="*/ 537474 h 4860733"/>
              <a:gd name="connsiteX8996" fmla="*/ 1419963 w 4853691"/>
              <a:gd name="connsiteY8996" fmla="*/ 518697 h 4860733"/>
              <a:gd name="connsiteX8997" fmla="*/ 1434045 w 4853691"/>
              <a:gd name="connsiteY8997" fmla="*/ 504615 h 4860733"/>
              <a:gd name="connsiteX8998" fmla="*/ 1452822 w 4853691"/>
              <a:gd name="connsiteY8998" fmla="*/ 485839 h 4860733"/>
              <a:gd name="connsiteX8999" fmla="*/ 1455169 w 4853691"/>
              <a:gd name="connsiteY8999" fmla="*/ 483492 h 4860733"/>
              <a:gd name="connsiteX9000" fmla="*/ 1544357 w 4853691"/>
              <a:gd name="connsiteY9000" fmla="*/ 460021 h 4860733"/>
              <a:gd name="connsiteX9001" fmla="*/ 1544357 w 4853691"/>
              <a:gd name="connsiteY9001" fmla="*/ 462368 h 4860733"/>
              <a:gd name="connsiteX9002" fmla="*/ 1530274 w 4853691"/>
              <a:gd name="connsiteY9002" fmla="*/ 485839 h 4860733"/>
              <a:gd name="connsiteX9003" fmla="*/ 1509151 w 4853691"/>
              <a:gd name="connsiteY9003" fmla="*/ 518697 h 4860733"/>
              <a:gd name="connsiteX9004" fmla="*/ 1495069 w 4853691"/>
              <a:gd name="connsiteY9004" fmla="*/ 544515 h 4860733"/>
              <a:gd name="connsiteX9005" fmla="*/ 1473945 w 4853691"/>
              <a:gd name="connsiteY9005" fmla="*/ 582068 h 4860733"/>
              <a:gd name="connsiteX9006" fmla="*/ 1459863 w 4853691"/>
              <a:gd name="connsiteY9006" fmla="*/ 607885 h 4860733"/>
              <a:gd name="connsiteX9007" fmla="*/ 1441087 w 4853691"/>
              <a:gd name="connsiteY9007" fmla="*/ 645438 h 4860733"/>
              <a:gd name="connsiteX9008" fmla="*/ 1424657 w 4853691"/>
              <a:gd name="connsiteY9008" fmla="*/ 675949 h 4860733"/>
              <a:gd name="connsiteX9009" fmla="*/ 1412922 w 4853691"/>
              <a:gd name="connsiteY9009" fmla="*/ 697073 h 4860733"/>
              <a:gd name="connsiteX9010" fmla="*/ 1398840 w 4853691"/>
              <a:gd name="connsiteY9010" fmla="*/ 727584 h 4860733"/>
              <a:gd name="connsiteX9011" fmla="*/ 1391799 w 4853691"/>
              <a:gd name="connsiteY9011" fmla="*/ 725237 h 4860733"/>
              <a:gd name="connsiteX9012" fmla="*/ 1370675 w 4853691"/>
              <a:gd name="connsiteY9012" fmla="*/ 746361 h 4860733"/>
              <a:gd name="connsiteX9013" fmla="*/ 1370675 w 4853691"/>
              <a:gd name="connsiteY9013" fmla="*/ 751055 h 4860733"/>
              <a:gd name="connsiteX9014" fmla="*/ 1347205 w 4853691"/>
              <a:gd name="connsiteY9014" fmla="*/ 758096 h 4860733"/>
              <a:gd name="connsiteX9015" fmla="*/ 1335469 w 4853691"/>
              <a:gd name="connsiteY9015" fmla="*/ 762790 h 4860733"/>
              <a:gd name="connsiteX9016" fmla="*/ 1311999 w 4853691"/>
              <a:gd name="connsiteY9016" fmla="*/ 772178 h 4860733"/>
              <a:gd name="connsiteX9017" fmla="*/ 1281487 w 4853691"/>
              <a:gd name="connsiteY9017" fmla="*/ 783914 h 4860733"/>
              <a:gd name="connsiteX9018" fmla="*/ 1255670 w 4853691"/>
              <a:gd name="connsiteY9018" fmla="*/ 793302 h 4860733"/>
              <a:gd name="connsiteX9019" fmla="*/ 1227505 w 4853691"/>
              <a:gd name="connsiteY9019" fmla="*/ 805037 h 4860733"/>
              <a:gd name="connsiteX9020" fmla="*/ 1199341 w 4853691"/>
              <a:gd name="connsiteY9020" fmla="*/ 816772 h 4860733"/>
              <a:gd name="connsiteX9021" fmla="*/ 1189953 w 4853691"/>
              <a:gd name="connsiteY9021" fmla="*/ 821466 h 4860733"/>
              <a:gd name="connsiteX9022" fmla="*/ 1185258 w 4853691"/>
              <a:gd name="connsiteY9022" fmla="*/ 814425 h 4860733"/>
              <a:gd name="connsiteX9023" fmla="*/ 1185258 w 4853691"/>
              <a:gd name="connsiteY9023" fmla="*/ 814425 h 4860733"/>
              <a:gd name="connsiteX9024" fmla="*/ 1201688 w 4853691"/>
              <a:gd name="connsiteY9024" fmla="*/ 776872 h 4860733"/>
              <a:gd name="connsiteX9025" fmla="*/ 1938660 w 4853691"/>
              <a:gd name="connsiteY9025" fmla="*/ 415427 h 4860733"/>
              <a:gd name="connsiteX9026" fmla="*/ 1964478 w 4853691"/>
              <a:gd name="connsiteY9026" fmla="*/ 434204 h 4860733"/>
              <a:gd name="connsiteX9027" fmla="*/ 1973866 w 4853691"/>
              <a:gd name="connsiteY9027" fmla="*/ 441245 h 4860733"/>
              <a:gd name="connsiteX9028" fmla="*/ 1997336 w 4853691"/>
              <a:gd name="connsiteY9028" fmla="*/ 460021 h 4860733"/>
              <a:gd name="connsiteX9029" fmla="*/ 2009072 w 4853691"/>
              <a:gd name="connsiteY9029" fmla="*/ 469409 h 4860733"/>
              <a:gd name="connsiteX9030" fmla="*/ 2032542 w 4853691"/>
              <a:gd name="connsiteY9030" fmla="*/ 488186 h 4860733"/>
              <a:gd name="connsiteX9031" fmla="*/ 2044277 w 4853691"/>
              <a:gd name="connsiteY9031" fmla="*/ 497574 h 4860733"/>
              <a:gd name="connsiteX9032" fmla="*/ 2067748 w 4853691"/>
              <a:gd name="connsiteY9032" fmla="*/ 518697 h 4860733"/>
              <a:gd name="connsiteX9033" fmla="*/ 2079483 w 4853691"/>
              <a:gd name="connsiteY9033" fmla="*/ 528085 h 4860733"/>
              <a:gd name="connsiteX9034" fmla="*/ 2032542 w 4853691"/>
              <a:gd name="connsiteY9034" fmla="*/ 544515 h 4860733"/>
              <a:gd name="connsiteX9035" fmla="*/ 1978560 w 4853691"/>
              <a:gd name="connsiteY9035" fmla="*/ 565638 h 4860733"/>
              <a:gd name="connsiteX9036" fmla="*/ 1924578 w 4853691"/>
              <a:gd name="connsiteY9036" fmla="*/ 586762 h 4860733"/>
              <a:gd name="connsiteX9037" fmla="*/ 1870596 w 4853691"/>
              <a:gd name="connsiteY9037" fmla="*/ 610232 h 4860733"/>
              <a:gd name="connsiteX9038" fmla="*/ 1816614 w 4853691"/>
              <a:gd name="connsiteY9038" fmla="*/ 633703 h 4860733"/>
              <a:gd name="connsiteX9039" fmla="*/ 1760285 w 4853691"/>
              <a:gd name="connsiteY9039" fmla="*/ 659520 h 4860733"/>
              <a:gd name="connsiteX9040" fmla="*/ 1736814 w 4853691"/>
              <a:gd name="connsiteY9040" fmla="*/ 671255 h 4860733"/>
              <a:gd name="connsiteX9041" fmla="*/ 1710997 w 4853691"/>
              <a:gd name="connsiteY9041" fmla="*/ 673602 h 4860733"/>
              <a:gd name="connsiteX9042" fmla="*/ 1678138 w 4853691"/>
              <a:gd name="connsiteY9042" fmla="*/ 678296 h 4860733"/>
              <a:gd name="connsiteX9043" fmla="*/ 1628850 w 4853691"/>
              <a:gd name="connsiteY9043" fmla="*/ 685338 h 4860733"/>
              <a:gd name="connsiteX9044" fmla="*/ 1595992 w 4853691"/>
              <a:gd name="connsiteY9044" fmla="*/ 690032 h 4860733"/>
              <a:gd name="connsiteX9045" fmla="*/ 1546704 w 4853691"/>
              <a:gd name="connsiteY9045" fmla="*/ 699420 h 4860733"/>
              <a:gd name="connsiteX9046" fmla="*/ 1511498 w 4853691"/>
              <a:gd name="connsiteY9046" fmla="*/ 706461 h 4860733"/>
              <a:gd name="connsiteX9047" fmla="*/ 1464557 w 4853691"/>
              <a:gd name="connsiteY9047" fmla="*/ 715849 h 4860733"/>
              <a:gd name="connsiteX9048" fmla="*/ 1429351 w 4853691"/>
              <a:gd name="connsiteY9048" fmla="*/ 725237 h 4860733"/>
              <a:gd name="connsiteX9049" fmla="*/ 1403534 w 4853691"/>
              <a:gd name="connsiteY9049" fmla="*/ 732279 h 4860733"/>
              <a:gd name="connsiteX9050" fmla="*/ 1394146 w 4853691"/>
              <a:gd name="connsiteY9050" fmla="*/ 720543 h 4860733"/>
              <a:gd name="connsiteX9051" fmla="*/ 1403534 w 4853691"/>
              <a:gd name="connsiteY9051" fmla="*/ 704114 h 4860733"/>
              <a:gd name="connsiteX9052" fmla="*/ 1422310 w 4853691"/>
              <a:gd name="connsiteY9052" fmla="*/ 666561 h 4860733"/>
              <a:gd name="connsiteX9053" fmla="*/ 1438739 w 4853691"/>
              <a:gd name="connsiteY9053" fmla="*/ 636050 h 4860733"/>
              <a:gd name="connsiteX9054" fmla="*/ 1457516 w 4853691"/>
              <a:gd name="connsiteY9054" fmla="*/ 600844 h 4860733"/>
              <a:gd name="connsiteX9055" fmla="*/ 1473945 w 4853691"/>
              <a:gd name="connsiteY9055" fmla="*/ 572679 h 4860733"/>
              <a:gd name="connsiteX9056" fmla="*/ 1492722 w 4853691"/>
              <a:gd name="connsiteY9056" fmla="*/ 537474 h 4860733"/>
              <a:gd name="connsiteX9057" fmla="*/ 1509151 w 4853691"/>
              <a:gd name="connsiteY9057" fmla="*/ 511656 h 4860733"/>
              <a:gd name="connsiteX9058" fmla="*/ 1527927 w 4853691"/>
              <a:gd name="connsiteY9058" fmla="*/ 478797 h 4860733"/>
              <a:gd name="connsiteX9059" fmla="*/ 1539662 w 4853691"/>
              <a:gd name="connsiteY9059" fmla="*/ 460021 h 4860733"/>
              <a:gd name="connsiteX9060" fmla="*/ 1544357 w 4853691"/>
              <a:gd name="connsiteY9060" fmla="*/ 452980 h 4860733"/>
              <a:gd name="connsiteX9061" fmla="*/ 1912843 w 4853691"/>
              <a:gd name="connsiteY9061" fmla="*/ 396651 h 4860733"/>
              <a:gd name="connsiteX9062" fmla="*/ 1931619 w 4853691"/>
              <a:gd name="connsiteY9062" fmla="*/ 408386 h 4860733"/>
              <a:gd name="connsiteX9063" fmla="*/ 1938660 w 4853691"/>
              <a:gd name="connsiteY9063" fmla="*/ 415427 h 4860733"/>
              <a:gd name="connsiteX9064" fmla="*/ 2152242 w 4853691"/>
              <a:gd name="connsiteY9064" fmla="*/ 506962 h 4860733"/>
              <a:gd name="connsiteX9065" fmla="*/ 2210918 w 4853691"/>
              <a:gd name="connsiteY9065" fmla="*/ 488186 h 4860733"/>
              <a:gd name="connsiteX9066" fmla="*/ 2255512 w 4853691"/>
              <a:gd name="connsiteY9066" fmla="*/ 474103 h 4860733"/>
              <a:gd name="connsiteX9067" fmla="*/ 2278982 w 4853691"/>
              <a:gd name="connsiteY9067" fmla="*/ 467062 h 4860733"/>
              <a:gd name="connsiteX9068" fmla="*/ 2253165 w 4853691"/>
              <a:gd name="connsiteY9068" fmla="*/ 542168 h 4860733"/>
              <a:gd name="connsiteX9069" fmla="*/ 2250818 w 4853691"/>
              <a:gd name="connsiteY9069" fmla="*/ 546862 h 4860733"/>
              <a:gd name="connsiteX9070" fmla="*/ 2234388 w 4853691"/>
              <a:gd name="connsiteY9070" fmla="*/ 600844 h 4860733"/>
              <a:gd name="connsiteX9071" fmla="*/ 2232041 w 4853691"/>
              <a:gd name="connsiteY9071" fmla="*/ 610232 h 4860733"/>
              <a:gd name="connsiteX9072" fmla="*/ 2222653 w 4853691"/>
              <a:gd name="connsiteY9072" fmla="*/ 643091 h 4860733"/>
              <a:gd name="connsiteX9073" fmla="*/ 2217959 w 4853691"/>
              <a:gd name="connsiteY9073" fmla="*/ 643091 h 4860733"/>
              <a:gd name="connsiteX9074" fmla="*/ 2203877 w 4853691"/>
              <a:gd name="connsiteY9074" fmla="*/ 647785 h 4860733"/>
              <a:gd name="connsiteX9075" fmla="*/ 2189794 w 4853691"/>
              <a:gd name="connsiteY9075" fmla="*/ 633703 h 4860733"/>
              <a:gd name="connsiteX9076" fmla="*/ 2180406 w 4853691"/>
              <a:gd name="connsiteY9076" fmla="*/ 624314 h 4860733"/>
              <a:gd name="connsiteX9077" fmla="*/ 2147548 w 4853691"/>
              <a:gd name="connsiteY9077" fmla="*/ 591456 h 4860733"/>
              <a:gd name="connsiteX9078" fmla="*/ 2145201 w 4853691"/>
              <a:gd name="connsiteY9078" fmla="*/ 589109 h 4860733"/>
              <a:gd name="connsiteX9079" fmla="*/ 2086524 w 4853691"/>
              <a:gd name="connsiteY9079" fmla="*/ 532780 h 4860733"/>
              <a:gd name="connsiteX9080" fmla="*/ 2109995 w 4853691"/>
              <a:gd name="connsiteY9080" fmla="*/ 525738 h 4860733"/>
              <a:gd name="connsiteX9081" fmla="*/ 2152242 w 4853691"/>
              <a:gd name="connsiteY9081" fmla="*/ 506962 h 4860733"/>
              <a:gd name="connsiteX9082" fmla="*/ 2293064 w 4853691"/>
              <a:gd name="connsiteY9082" fmla="*/ 434204 h 4860733"/>
              <a:gd name="connsiteX9083" fmla="*/ 2307147 w 4853691"/>
              <a:gd name="connsiteY9083" fmla="*/ 401345 h 4860733"/>
              <a:gd name="connsiteX9084" fmla="*/ 2314188 w 4853691"/>
              <a:gd name="connsiteY9084" fmla="*/ 401345 h 4860733"/>
              <a:gd name="connsiteX9085" fmla="*/ 2370517 w 4853691"/>
              <a:gd name="connsiteY9085" fmla="*/ 406039 h 4860733"/>
              <a:gd name="connsiteX9086" fmla="*/ 2410417 w 4853691"/>
              <a:gd name="connsiteY9086" fmla="*/ 410733 h 4860733"/>
              <a:gd name="connsiteX9087" fmla="*/ 2447970 w 4853691"/>
              <a:gd name="connsiteY9087" fmla="*/ 415427 h 4860733"/>
              <a:gd name="connsiteX9088" fmla="*/ 2447970 w 4853691"/>
              <a:gd name="connsiteY9088" fmla="*/ 417774 h 4860733"/>
              <a:gd name="connsiteX9089" fmla="*/ 2447970 w 4853691"/>
              <a:gd name="connsiteY9089" fmla="*/ 417774 h 4860733"/>
              <a:gd name="connsiteX9090" fmla="*/ 2443275 w 4853691"/>
              <a:gd name="connsiteY9090" fmla="*/ 422468 h 4860733"/>
              <a:gd name="connsiteX9091" fmla="*/ 2403376 w 4853691"/>
              <a:gd name="connsiteY9091" fmla="*/ 431857 h 4860733"/>
              <a:gd name="connsiteX9092" fmla="*/ 2358782 w 4853691"/>
              <a:gd name="connsiteY9092" fmla="*/ 443592 h 4860733"/>
              <a:gd name="connsiteX9093" fmla="*/ 2297759 w 4853691"/>
              <a:gd name="connsiteY9093" fmla="*/ 460021 h 4860733"/>
              <a:gd name="connsiteX9094" fmla="*/ 2283676 w 4853691"/>
              <a:gd name="connsiteY9094" fmla="*/ 464715 h 4860733"/>
              <a:gd name="connsiteX9095" fmla="*/ 2288370 w 4853691"/>
              <a:gd name="connsiteY9095" fmla="*/ 452980 h 4860733"/>
              <a:gd name="connsiteX9096" fmla="*/ 2293064 w 4853691"/>
              <a:gd name="connsiteY9096" fmla="*/ 434204 h 4860733"/>
              <a:gd name="connsiteX9097" fmla="*/ 2530116 w 4853691"/>
              <a:gd name="connsiteY9097" fmla="*/ 431857 h 4860733"/>
              <a:gd name="connsiteX9098" fmla="*/ 2562975 w 4853691"/>
              <a:gd name="connsiteY9098" fmla="*/ 438898 h 4860733"/>
              <a:gd name="connsiteX9099" fmla="*/ 2591139 w 4853691"/>
              <a:gd name="connsiteY9099" fmla="*/ 445939 h 4860733"/>
              <a:gd name="connsiteX9100" fmla="*/ 2623998 w 4853691"/>
              <a:gd name="connsiteY9100" fmla="*/ 452980 h 4860733"/>
              <a:gd name="connsiteX9101" fmla="*/ 2649816 w 4853691"/>
              <a:gd name="connsiteY9101" fmla="*/ 460021 h 4860733"/>
              <a:gd name="connsiteX9102" fmla="*/ 2663898 w 4853691"/>
              <a:gd name="connsiteY9102" fmla="*/ 464715 h 4860733"/>
              <a:gd name="connsiteX9103" fmla="*/ 2652163 w 4853691"/>
              <a:gd name="connsiteY9103" fmla="*/ 469409 h 4860733"/>
              <a:gd name="connsiteX9104" fmla="*/ 2638080 w 4853691"/>
              <a:gd name="connsiteY9104" fmla="*/ 474103 h 4860733"/>
              <a:gd name="connsiteX9105" fmla="*/ 2602875 w 4853691"/>
              <a:gd name="connsiteY9105" fmla="*/ 485839 h 4860733"/>
              <a:gd name="connsiteX9106" fmla="*/ 2598180 w 4853691"/>
              <a:gd name="connsiteY9106" fmla="*/ 488186 h 4860733"/>
              <a:gd name="connsiteX9107" fmla="*/ 2598180 w 4853691"/>
              <a:gd name="connsiteY9107" fmla="*/ 488186 h 4860733"/>
              <a:gd name="connsiteX9108" fmla="*/ 2577057 w 4853691"/>
              <a:gd name="connsiteY9108" fmla="*/ 476450 h 4860733"/>
              <a:gd name="connsiteX9109" fmla="*/ 2555934 w 4853691"/>
              <a:gd name="connsiteY9109" fmla="*/ 464715 h 4860733"/>
              <a:gd name="connsiteX9110" fmla="*/ 2534810 w 4853691"/>
              <a:gd name="connsiteY9110" fmla="*/ 455327 h 4860733"/>
              <a:gd name="connsiteX9111" fmla="*/ 2511340 w 4853691"/>
              <a:gd name="connsiteY9111" fmla="*/ 443592 h 4860733"/>
              <a:gd name="connsiteX9112" fmla="*/ 2490216 w 4853691"/>
              <a:gd name="connsiteY9112" fmla="*/ 434204 h 4860733"/>
              <a:gd name="connsiteX9113" fmla="*/ 2483175 w 4853691"/>
              <a:gd name="connsiteY9113" fmla="*/ 431857 h 4860733"/>
              <a:gd name="connsiteX9114" fmla="*/ 2483175 w 4853691"/>
              <a:gd name="connsiteY9114" fmla="*/ 429510 h 4860733"/>
              <a:gd name="connsiteX9115" fmla="*/ 2499605 w 4853691"/>
              <a:gd name="connsiteY9115" fmla="*/ 431857 h 4860733"/>
              <a:gd name="connsiteX9116" fmla="*/ 2530116 w 4853691"/>
              <a:gd name="connsiteY9116" fmla="*/ 431857 h 4860733"/>
              <a:gd name="connsiteX9117" fmla="*/ 2699103 w 4853691"/>
              <a:gd name="connsiteY9117" fmla="*/ 452980 h 4860733"/>
              <a:gd name="connsiteX9118" fmla="*/ 2727268 w 4853691"/>
              <a:gd name="connsiteY9118" fmla="*/ 445939 h 4860733"/>
              <a:gd name="connsiteX9119" fmla="*/ 2748391 w 4853691"/>
              <a:gd name="connsiteY9119" fmla="*/ 441245 h 4860733"/>
              <a:gd name="connsiteX9120" fmla="*/ 2776556 w 4853691"/>
              <a:gd name="connsiteY9120" fmla="*/ 434204 h 4860733"/>
              <a:gd name="connsiteX9121" fmla="*/ 2795332 w 4853691"/>
              <a:gd name="connsiteY9121" fmla="*/ 429510 h 4860733"/>
              <a:gd name="connsiteX9122" fmla="*/ 2825844 w 4853691"/>
              <a:gd name="connsiteY9122" fmla="*/ 422468 h 4860733"/>
              <a:gd name="connsiteX9123" fmla="*/ 2842273 w 4853691"/>
              <a:gd name="connsiteY9123" fmla="*/ 417774 h 4860733"/>
              <a:gd name="connsiteX9124" fmla="*/ 2872785 w 4853691"/>
              <a:gd name="connsiteY9124" fmla="*/ 410733 h 4860733"/>
              <a:gd name="connsiteX9125" fmla="*/ 2889214 w 4853691"/>
              <a:gd name="connsiteY9125" fmla="*/ 408386 h 4860733"/>
              <a:gd name="connsiteX9126" fmla="*/ 2919726 w 4853691"/>
              <a:gd name="connsiteY9126" fmla="*/ 403692 h 4860733"/>
              <a:gd name="connsiteX9127" fmla="*/ 2933808 w 4853691"/>
              <a:gd name="connsiteY9127" fmla="*/ 401345 h 4860733"/>
              <a:gd name="connsiteX9128" fmla="*/ 2961973 w 4853691"/>
              <a:gd name="connsiteY9128" fmla="*/ 396651 h 4860733"/>
              <a:gd name="connsiteX9129" fmla="*/ 2978402 w 4853691"/>
              <a:gd name="connsiteY9129" fmla="*/ 413080 h 4860733"/>
              <a:gd name="connsiteX9130" fmla="*/ 2978402 w 4853691"/>
              <a:gd name="connsiteY9130" fmla="*/ 420121 h 4860733"/>
              <a:gd name="connsiteX9131" fmla="*/ 2978402 w 4853691"/>
              <a:gd name="connsiteY9131" fmla="*/ 424815 h 4860733"/>
              <a:gd name="connsiteX9132" fmla="*/ 2976055 w 4853691"/>
              <a:gd name="connsiteY9132" fmla="*/ 448286 h 4860733"/>
              <a:gd name="connsiteX9133" fmla="*/ 2976055 w 4853691"/>
              <a:gd name="connsiteY9133" fmla="*/ 457674 h 4860733"/>
              <a:gd name="connsiteX9134" fmla="*/ 2973708 w 4853691"/>
              <a:gd name="connsiteY9134" fmla="*/ 478797 h 4860733"/>
              <a:gd name="connsiteX9135" fmla="*/ 2973708 w 4853691"/>
              <a:gd name="connsiteY9135" fmla="*/ 492880 h 4860733"/>
              <a:gd name="connsiteX9136" fmla="*/ 2973708 w 4853691"/>
              <a:gd name="connsiteY9136" fmla="*/ 506962 h 4860733"/>
              <a:gd name="connsiteX9137" fmla="*/ 2971361 w 4853691"/>
              <a:gd name="connsiteY9137" fmla="*/ 528085 h 4860733"/>
              <a:gd name="connsiteX9138" fmla="*/ 2971361 w 4853691"/>
              <a:gd name="connsiteY9138" fmla="*/ 537474 h 4860733"/>
              <a:gd name="connsiteX9139" fmla="*/ 2971361 w 4853691"/>
              <a:gd name="connsiteY9139" fmla="*/ 556250 h 4860733"/>
              <a:gd name="connsiteX9140" fmla="*/ 2957279 w 4853691"/>
              <a:gd name="connsiteY9140" fmla="*/ 551556 h 4860733"/>
              <a:gd name="connsiteX9141" fmla="*/ 2929114 w 4853691"/>
              <a:gd name="connsiteY9141" fmla="*/ 542168 h 4860733"/>
              <a:gd name="connsiteX9142" fmla="*/ 2896255 w 4853691"/>
              <a:gd name="connsiteY9142" fmla="*/ 530433 h 4860733"/>
              <a:gd name="connsiteX9143" fmla="*/ 2868091 w 4853691"/>
              <a:gd name="connsiteY9143" fmla="*/ 521044 h 4860733"/>
              <a:gd name="connsiteX9144" fmla="*/ 2835232 w 4853691"/>
              <a:gd name="connsiteY9144" fmla="*/ 511656 h 4860733"/>
              <a:gd name="connsiteX9145" fmla="*/ 2807068 w 4853691"/>
              <a:gd name="connsiteY9145" fmla="*/ 502268 h 4860733"/>
              <a:gd name="connsiteX9146" fmla="*/ 2774209 w 4853691"/>
              <a:gd name="connsiteY9146" fmla="*/ 492880 h 4860733"/>
              <a:gd name="connsiteX9147" fmla="*/ 2748391 w 4853691"/>
              <a:gd name="connsiteY9147" fmla="*/ 485839 h 4860733"/>
              <a:gd name="connsiteX9148" fmla="*/ 2713186 w 4853691"/>
              <a:gd name="connsiteY9148" fmla="*/ 476450 h 4860733"/>
              <a:gd name="connsiteX9149" fmla="*/ 2687368 w 4853691"/>
              <a:gd name="connsiteY9149" fmla="*/ 469409 h 4860733"/>
              <a:gd name="connsiteX9150" fmla="*/ 2673286 w 4853691"/>
              <a:gd name="connsiteY9150" fmla="*/ 464715 h 4860733"/>
              <a:gd name="connsiteX9151" fmla="*/ 2680327 w 4853691"/>
              <a:gd name="connsiteY9151" fmla="*/ 462368 h 4860733"/>
              <a:gd name="connsiteX9152" fmla="*/ 2699103 w 4853691"/>
              <a:gd name="connsiteY9152" fmla="*/ 452980 h 4860733"/>
              <a:gd name="connsiteX9153" fmla="*/ 3008914 w 4853691"/>
              <a:gd name="connsiteY9153" fmla="*/ 443592 h 4860733"/>
              <a:gd name="connsiteX9154" fmla="*/ 3025343 w 4853691"/>
              <a:gd name="connsiteY9154" fmla="*/ 474103 h 4860733"/>
              <a:gd name="connsiteX9155" fmla="*/ 3037078 w 4853691"/>
              <a:gd name="connsiteY9155" fmla="*/ 495227 h 4860733"/>
              <a:gd name="connsiteX9156" fmla="*/ 3051160 w 4853691"/>
              <a:gd name="connsiteY9156" fmla="*/ 523391 h 4860733"/>
              <a:gd name="connsiteX9157" fmla="*/ 3062896 w 4853691"/>
              <a:gd name="connsiteY9157" fmla="*/ 546862 h 4860733"/>
              <a:gd name="connsiteX9158" fmla="*/ 3076978 w 4853691"/>
              <a:gd name="connsiteY9158" fmla="*/ 572679 h 4860733"/>
              <a:gd name="connsiteX9159" fmla="*/ 3091060 w 4853691"/>
              <a:gd name="connsiteY9159" fmla="*/ 600844 h 4860733"/>
              <a:gd name="connsiteX9160" fmla="*/ 3093407 w 4853691"/>
              <a:gd name="connsiteY9160" fmla="*/ 603191 h 4860733"/>
              <a:gd name="connsiteX9161" fmla="*/ 3076978 w 4853691"/>
              <a:gd name="connsiteY9161" fmla="*/ 596150 h 4860733"/>
              <a:gd name="connsiteX9162" fmla="*/ 3046466 w 4853691"/>
              <a:gd name="connsiteY9162" fmla="*/ 584415 h 4860733"/>
              <a:gd name="connsiteX9163" fmla="*/ 3015955 w 4853691"/>
              <a:gd name="connsiteY9163" fmla="*/ 572679 h 4860733"/>
              <a:gd name="connsiteX9164" fmla="*/ 2987790 w 4853691"/>
              <a:gd name="connsiteY9164" fmla="*/ 560944 h 4860733"/>
              <a:gd name="connsiteX9165" fmla="*/ 2971361 w 4853691"/>
              <a:gd name="connsiteY9165" fmla="*/ 553903 h 4860733"/>
              <a:gd name="connsiteX9166" fmla="*/ 2973708 w 4853691"/>
              <a:gd name="connsiteY9166" fmla="*/ 528085 h 4860733"/>
              <a:gd name="connsiteX9167" fmla="*/ 2973708 w 4853691"/>
              <a:gd name="connsiteY9167" fmla="*/ 525738 h 4860733"/>
              <a:gd name="connsiteX9168" fmla="*/ 2976055 w 4853691"/>
              <a:gd name="connsiteY9168" fmla="*/ 492880 h 4860733"/>
              <a:gd name="connsiteX9169" fmla="*/ 2976055 w 4853691"/>
              <a:gd name="connsiteY9169" fmla="*/ 490533 h 4860733"/>
              <a:gd name="connsiteX9170" fmla="*/ 2978402 w 4853691"/>
              <a:gd name="connsiteY9170" fmla="*/ 460021 h 4860733"/>
              <a:gd name="connsiteX9171" fmla="*/ 2978402 w 4853691"/>
              <a:gd name="connsiteY9171" fmla="*/ 455327 h 4860733"/>
              <a:gd name="connsiteX9172" fmla="*/ 2980749 w 4853691"/>
              <a:gd name="connsiteY9172" fmla="*/ 429510 h 4860733"/>
              <a:gd name="connsiteX9173" fmla="*/ 2980749 w 4853691"/>
              <a:gd name="connsiteY9173" fmla="*/ 422468 h 4860733"/>
              <a:gd name="connsiteX9174" fmla="*/ 2983096 w 4853691"/>
              <a:gd name="connsiteY9174" fmla="*/ 408386 h 4860733"/>
              <a:gd name="connsiteX9175" fmla="*/ 2983096 w 4853691"/>
              <a:gd name="connsiteY9175" fmla="*/ 408386 h 4860733"/>
              <a:gd name="connsiteX9176" fmla="*/ 2992484 w 4853691"/>
              <a:gd name="connsiteY9176" fmla="*/ 406039 h 4860733"/>
              <a:gd name="connsiteX9177" fmla="*/ 3001872 w 4853691"/>
              <a:gd name="connsiteY9177" fmla="*/ 420121 h 4860733"/>
              <a:gd name="connsiteX9178" fmla="*/ 3008914 w 4853691"/>
              <a:gd name="connsiteY9178" fmla="*/ 443592 h 4860733"/>
              <a:gd name="connsiteX9179" fmla="*/ 3138001 w 4853691"/>
              <a:gd name="connsiteY9179" fmla="*/ 621967 h 4860733"/>
              <a:gd name="connsiteX9180" fmla="*/ 3175554 w 4853691"/>
              <a:gd name="connsiteY9180" fmla="*/ 638397 h 4860733"/>
              <a:gd name="connsiteX9181" fmla="*/ 3196677 w 4853691"/>
              <a:gd name="connsiteY9181" fmla="*/ 647785 h 4860733"/>
              <a:gd name="connsiteX9182" fmla="*/ 3257701 w 4853691"/>
              <a:gd name="connsiteY9182" fmla="*/ 675949 h 4860733"/>
              <a:gd name="connsiteX9183" fmla="*/ 3278824 w 4853691"/>
              <a:gd name="connsiteY9183" fmla="*/ 685338 h 4860733"/>
              <a:gd name="connsiteX9184" fmla="*/ 3318724 w 4853691"/>
              <a:gd name="connsiteY9184" fmla="*/ 704114 h 4860733"/>
              <a:gd name="connsiteX9185" fmla="*/ 3344541 w 4853691"/>
              <a:gd name="connsiteY9185" fmla="*/ 718196 h 4860733"/>
              <a:gd name="connsiteX9186" fmla="*/ 3377400 w 4853691"/>
              <a:gd name="connsiteY9186" fmla="*/ 734626 h 4860733"/>
              <a:gd name="connsiteX9187" fmla="*/ 3405565 w 4853691"/>
              <a:gd name="connsiteY9187" fmla="*/ 748708 h 4860733"/>
              <a:gd name="connsiteX9188" fmla="*/ 3421994 w 4853691"/>
              <a:gd name="connsiteY9188" fmla="*/ 758096 h 4860733"/>
              <a:gd name="connsiteX9189" fmla="*/ 3419647 w 4853691"/>
              <a:gd name="connsiteY9189" fmla="*/ 767484 h 4860733"/>
              <a:gd name="connsiteX9190" fmla="*/ 3421994 w 4853691"/>
              <a:gd name="connsiteY9190" fmla="*/ 774525 h 4860733"/>
              <a:gd name="connsiteX9191" fmla="*/ 3407911 w 4853691"/>
              <a:gd name="connsiteY9191" fmla="*/ 779219 h 4860733"/>
              <a:gd name="connsiteX9192" fmla="*/ 3375053 w 4853691"/>
              <a:gd name="connsiteY9192" fmla="*/ 790955 h 4860733"/>
              <a:gd name="connsiteX9193" fmla="*/ 3339847 w 4853691"/>
              <a:gd name="connsiteY9193" fmla="*/ 807384 h 4860733"/>
              <a:gd name="connsiteX9194" fmla="*/ 3311683 w 4853691"/>
              <a:gd name="connsiteY9194" fmla="*/ 819119 h 4860733"/>
              <a:gd name="connsiteX9195" fmla="*/ 3253007 w 4853691"/>
              <a:gd name="connsiteY9195" fmla="*/ 847284 h 4860733"/>
              <a:gd name="connsiteX9196" fmla="*/ 3243618 w 4853691"/>
              <a:gd name="connsiteY9196" fmla="*/ 851978 h 4860733"/>
              <a:gd name="connsiteX9197" fmla="*/ 3217801 w 4853691"/>
              <a:gd name="connsiteY9197" fmla="*/ 866060 h 4860733"/>
              <a:gd name="connsiteX9198" fmla="*/ 3170860 w 4853691"/>
              <a:gd name="connsiteY9198" fmla="*/ 762790 h 4860733"/>
              <a:gd name="connsiteX9199" fmla="*/ 3166166 w 4853691"/>
              <a:gd name="connsiteY9199" fmla="*/ 753402 h 4860733"/>
              <a:gd name="connsiteX9200" fmla="*/ 3145042 w 4853691"/>
              <a:gd name="connsiteY9200" fmla="*/ 706461 h 4860733"/>
              <a:gd name="connsiteX9201" fmla="*/ 3140348 w 4853691"/>
              <a:gd name="connsiteY9201" fmla="*/ 694726 h 4860733"/>
              <a:gd name="connsiteX9202" fmla="*/ 3119225 w 4853691"/>
              <a:gd name="connsiteY9202" fmla="*/ 650132 h 4860733"/>
              <a:gd name="connsiteX9203" fmla="*/ 3109837 w 4853691"/>
              <a:gd name="connsiteY9203" fmla="*/ 633703 h 4860733"/>
              <a:gd name="connsiteX9204" fmla="*/ 3095754 w 4853691"/>
              <a:gd name="connsiteY9204" fmla="*/ 605538 h 4860733"/>
              <a:gd name="connsiteX9205" fmla="*/ 3112184 w 4853691"/>
              <a:gd name="connsiteY9205" fmla="*/ 612579 h 4860733"/>
              <a:gd name="connsiteX9206" fmla="*/ 3138001 w 4853691"/>
              <a:gd name="connsiteY9206" fmla="*/ 621967 h 4860733"/>
              <a:gd name="connsiteX9207" fmla="*/ 3511182 w 4853691"/>
              <a:gd name="connsiteY9207" fmla="*/ 781566 h 4860733"/>
              <a:gd name="connsiteX9208" fmla="*/ 3544040 w 4853691"/>
              <a:gd name="connsiteY9208" fmla="*/ 788608 h 4860733"/>
              <a:gd name="connsiteX9209" fmla="*/ 3572205 w 4853691"/>
              <a:gd name="connsiteY9209" fmla="*/ 795649 h 4860733"/>
              <a:gd name="connsiteX9210" fmla="*/ 3602716 w 4853691"/>
              <a:gd name="connsiteY9210" fmla="*/ 802690 h 4860733"/>
              <a:gd name="connsiteX9211" fmla="*/ 3630881 w 4853691"/>
              <a:gd name="connsiteY9211" fmla="*/ 809731 h 4860733"/>
              <a:gd name="connsiteX9212" fmla="*/ 3635575 w 4853691"/>
              <a:gd name="connsiteY9212" fmla="*/ 812078 h 4860733"/>
              <a:gd name="connsiteX9213" fmla="*/ 3633228 w 4853691"/>
              <a:gd name="connsiteY9213" fmla="*/ 826160 h 4860733"/>
              <a:gd name="connsiteX9214" fmla="*/ 3623840 w 4853691"/>
              <a:gd name="connsiteY9214" fmla="*/ 823813 h 4860733"/>
              <a:gd name="connsiteX9215" fmla="*/ 3588634 w 4853691"/>
              <a:gd name="connsiteY9215" fmla="*/ 812078 h 4860733"/>
              <a:gd name="connsiteX9216" fmla="*/ 3555775 w 4853691"/>
              <a:gd name="connsiteY9216" fmla="*/ 802690 h 4860733"/>
              <a:gd name="connsiteX9217" fmla="*/ 3518223 w 4853691"/>
              <a:gd name="connsiteY9217" fmla="*/ 790955 h 4860733"/>
              <a:gd name="connsiteX9218" fmla="*/ 3485364 w 4853691"/>
              <a:gd name="connsiteY9218" fmla="*/ 781566 h 4860733"/>
              <a:gd name="connsiteX9219" fmla="*/ 3459546 w 4853691"/>
              <a:gd name="connsiteY9219" fmla="*/ 774525 h 4860733"/>
              <a:gd name="connsiteX9220" fmla="*/ 3480670 w 4853691"/>
              <a:gd name="connsiteY9220" fmla="*/ 776872 h 4860733"/>
              <a:gd name="connsiteX9221" fmla="*/ 3511182 w 4853691"/>
              <a:gd name="connsiteY9221" fmla="*/ 781566 h 4860733"/>
              <a:gd name="connsiteX9222" fmla="*/ 3644963 w 4853691"/>
              <a:gd name="connsiteY9222" fmla="*/ 795649 h 4860733"/>
              <a:gd name="connsiteX9223" fmla="*/ 3649657 w 4853691"/>
              <a:gd name="connsiteY9223" fmla="*/ 779219 h 4860733"/>
              <a:gd name="connsiteX9224" fmla="*/ 3652004 w 4853691"/>
              <a:gd name="connsiteY9224" fmla="*/ 769831 h 4860733"/>
              <a:gd name="connsiteX9225" fmla="*/ 3656698 w 4853691"/>
              <a:gd name="connsiteY9225" fmla="*/ 753402 h 4860733"/>
              <a:gd name="connsiteX9226" fmla="*/ 3659045 w 4853691"/>
              <a:gd name="connsiteY9226" fmla="*/ 744014 h 4860733"/>
              <a:gd name="connsiteX9227" fmla="*/ 3663740 w 4853691"/>
              <a:gd name="connsiteY9227" fmla="*/ 729931 h 4860733"/>
              <a:gd name="connsiteX9228" fmla="*/ 3666086 w 4853691"/>
              <a:gd name="connsiteY9228" fmla="*/ 720543 h 4860733"/>
              <a:gd name="connsiteX9229" fmla="*/ 3670781 w 4853691"/>
              <a:gd name="connsiteY9229" fmla="*/ 706461 h 4860733"/>
              <a:gd name="connsiteX9230" fmla="*/ 3673128 w 4853691"/>
              <a:gd name="connsiteY9230" fmla="*/ 697073 h 4860733"/>
              <a:gd name="connsiteX9231" fmla="*/ 3677822 w 4853691"/>
              <a:gd name="connsiteY9231" fmla="*/ 682991 h 4860733"/>
              <a:gd name="connsiteX9232" fmla="*/ 3680169 w 4853691"/>
              <a:gd name="connsiteY9232" fmla="*/ 673602 h 4860733"/>
              <a:gd name="connsiteX9233" fmla="*/ 3684863 w 4853691"/>
              <a:gd name="connsiteY9233" fmla="*/ 659520 h 4860733"/>
              <a:gd name="connsiteX9234" fmla="*/ 3687210 w 4853691"/>
              <a:gd name="connsiteY9234" fmla="*/ 652479 h 4860733"/>
              <a:gd name="connsiteX9235" fmla="*/ 3691904 w 4853691"/>
              <a:gd name="connsiteY9235" fmla="*/ 640744 h 4860733"/>
              <a:gd name="connsiteX9236" fmla="*/ 3694251 w 4853691"/>
              <a:gd name="connsiteY9236" fmla="*/ 633703 h 4860733"/>
              <a:gd name="connsiteX9237" fmla="*/ 3698945 w 4853691"/>
              <a:gd name="connsiteY9237" fmla="*/ 621967 h 4860733"/>
              <a:gd name="connsiteX9238" fmla="*/ 3701292 w 4853691"/>
              <a:gd name="connsiteY9238" fmla="*/ 614926 h 4860733"/>
              <a:gd name="connsiteX9239" fmla="*/ 3705986 w 4853691"/>
              <a:gd name="connsiteY9239" fmla="*/ 603191 h 4860733"/>
              <a:gd name="connsiteX9240" fmla="*/ 3705986 w 4853691"/>
              <a:gd name="connsiteY9240" fmla="*/ 603191 h 4860733"/>
              <a:gd name="connsiteX9241" fmla="*/ 3713027 w 4853691"/>
              <a:gd name="connsiteY9241" fmla="*/ 605538 h 4860733"/>
              <a:gd name="connsiteX9242" fmla="*/ 3724763 w 4853691"/>
              <a:gd name="connsiteY9242" fmla="*/ 600844 h 4860733"/>
              <a:gd name="connsiteX9243" fmla="*/ 3727110 w 4853691"/>
              <a:gd name="connsiteY9243" fmla="*/ 603191 h 4860733"/>
              <a:gd name="connsiteX9244" fmla="*/ 3771704 w 4853691"/>
              <a:gd name="connsiteY9244" fmla="*/ 652479 h 4860733"/>
              <a:gd name="connsiteX9245" fmla="*/ 3785786 w 4853691"/>
              <a:gd name="connsiteY9245" fmla="*/ 668908 h 4860733"/>
              <a:gd name="connsiteX9246" fmla="*/ 3830380 w 4853691"/>
              <a:gd name="connsiteY9246" fmla="*/ 720543 h 4860733"/>
              <a:gd name="connsiteX9247" fmla="*/ 3842115 w 4853691"/>
              <a:gd name="connsiteY9247" fmla="*/ 734626 h 4860733"/>
              <a:gd name="connsiteX9248" fmla="*/ 3903138 w 4853691"/>
              <a:gd name="connsiteY9248" fmla="*/ 812078 h 4860733"/>
              <a:gd name="connsiteX9249" fmla="*/ 3940691 w 4853691"/>
              <a:gd name="connsiteY9249" fmla="*/ 861366 h 4860733"/>
              <a:gd name="connsiteX9250" fmla="*/ 3957120 w 4853691"/>
              <a:gd name="connsiteY9250" fmla="*/ 884836 h 4860733"/>
              <a:gd name="connsiteX9251" fmla="*/ 3987632 w 4853691"/>
              <a:gd name="connsiteY9251" fmla="*/ 927083 h 4860733"/>
              <a:gd name="connsiteX9252" fmla="*/ 3973550 w 4853691"/>
              <a:gd name="connsiteY9252" fmla="*/ 920042 h 4860733"/>
              <a:gd name="connsiteX9253" fmla="*/ 3968856 w 4853691"/>
              <a:gd name="connsiteY9253" fmla="*/ 917695 h 4860733"/>
              <a:gd name="connsiteX9254" fmla="*/ 3921915 w 4853691"/>
              <a:gd name="connsiteY9254" fmla="*/ 898919 h 4860733"/>
              <a:gd name="connsiteX9255" fmla="*/ 3914874 w 4853691"/>
              <a:gd name="connsiteY9255" fmla="*/ 896572 h 4860733"/>
              <a:gd name="connsiteX9256" fmla="*/ 3870279 w 4853691"/>
              <a:gd name="connsiteY9256" fmla="*/ 880142 h 4860733"/>
              <a:gd name="connsiteX9257" fmla="*/ 3858544 w 4853691"/>
              <a:gd name="connsiteY9257" fmla="*/ 875448 h 4860733"/>
              <a:gd name="connsiteX9258" fmla="*/ 3816298 w 4853691"/>
              <a:gd name="connsiteY9258" fmla="*/ 861366 h 4860733"/>
              <a:gd name="connsiteX9259" fmla="*/ 3802215 w 4853691"/>
              <a:gd name="connsiteY9259" fmla="*/ 856672 h 4860733"/>
              <a:gd name="connsiteX9260" fmla="*/ 3764662 w 4853691"/>
              <a:gd name="connsiteY9260" fmla="*/ 844937 h 4860733"/>
              <a:gd name="connsiteX9261" fmla="*/ 3743539 w 4853691"/>
              <a:gd name="connsiteY9261" fmla="*/ 837896 h 4860733"/>
              <a:gd name="connsiteX9262" fmla="*/ 3710681 w 4853691"/>
              <a:gd name="connsiteY9262" fmla="*/ 828507 h 4860733"/>
              <a:gd name="connsiteX9263" fmla="*/ 3684863 w 4853691"/>
              <a:gd name="connsiteY9263" fmla="*/ 821466 h 4860733"/>
              <a:gd name="connsiteX9264" fmla="*/ 3654351 w 4853691"/>
              <a:gd name="connsiteY9264" fmla="*/ 814425 h 4860733"/>
              <a:gd name="connsiteX9265" fmla="*/ 3637922 w 4853691"/>
              <a:gd name="connsiteY9265" fmla="*/ 809731 h 4860733"/>
              <a:gd name="connsiteX9266" fmla="*/ 3637922 w 4853691"/>
              <a:gd name="connsiteY9266" fmla="*/ 809731 h 4860733"/>
              <a:gd name="connsiteX9267" fmla="*/ 3644963 w 4853691"/>
              <a:gd name="connsiteY9267" fmla="*/ 795649 h 4860733"/>
              <a:gd name="connsiteX9268" fmla="*/ 4022837 w 4853691"/>
              <a:gd name="connsiteY9268" fmla="*/ 943513 h 4860733"/>
              <a:gd name="connsiteX9269" fmla="*/ 4051002 w 4853691"/>
              <a:gd name="connsiteY9269" fmla="*/ 957595 h 4860733"/>
              <a:gd name="connsiteX9270" fmla="*/ 4072126 w 4853691"/>
              <a:gd name="connsiteY9270" fmla="*/ 969330 h 4860733"/>
              <a:gd name="connsiteX9271" fmla="*/ 4100290 w 4853691"/>
              <a:gd name="connsiteY9271" fmla="*/ 985760 h 4860733"/>
              <a:gd name="connsiteX9272" fmla="*/ 4121414 w 4853691"/>
              <a:gd name="connsiteY9272" fmla="*/ 997495 h 4860733"/>
              <a:gd name="connsiteX9273" fmla="*/ 4149578 w 4853691"/>
              <a:gd name="connsiteY9273" fmla="*/ 1013924 h 4860733"/>
              <a:gd name="connsiteX9274" fmla="*/ 4168355 w 4853691"/>
              <a:gd name="connsiteY9274" fmla="*/ 1025659 h 4860733"/>
              <a:gd name="connsiteX9275" fmla="*/ 4196519 w 4853691"/>
              <a:gd name="connsiteY9275" fmla="*/ 1044436 h 4860733"/>
              <a:gd name="connsiteX9276" fmla="*/ 4212948 w 4853691"/>
              <a:gd name="connsiteY9276" fmla="*/ 1056171 h 4860733"/>
              <a:gd name="connsiteX9277" fmla="*/ 4215296 w 4853691"/>
              <a:gd name="connsiteY9277" fmla="*/ 1058518 h 4860733"/>
              <a:gd name="connsiteX9278" fmla="*/ 4248154 w 4853691"/>
              <a:gd name="connsiteY9278" fmla="*/ 1138318 h 4860733"/>
              <a:gd name="connsiteX9279" fmla="*/ 4229378 w 4853691"/>
              <a:gd name="connsiteY9279" fmla="*/ 1124235 h 4860733"/>
              <a:gd name="connsiteX9280" fmla="*/ 4201213 w 4853691"/>
              <a:gd name="connsiteY9280" fmla="*/ 1103112 h 4860733"/>
              <a:gd name="connsiteX9281" fmla="*/ 4177743 w 4853691"/>
              <a:gd name="connsiteY9281" fmla="*/ 1086683 h 4860733"/>
              <a:gd name="connsiteX9282" fmla="*/ 4147231 w 4853691"/>
              <a:gd name="connsiteY9282" fmla="*/ 1067906 h 4860733"/>
              <a:gd name="connsiteX9283" fmla="*/ 4121414 w 4853691"/>
              <a:gd name="connsiteY9283" fmla="*/ 1051477 h 4860733"/>
              <a:gd name="connsiteX9284" fmla="*/ 4090902 w 4853691"/>
              <a:gd name="connsiteY9284" fmla="*/ 1032700 h 4860733"/>
              <a:gd name="connsiteX9285" fmla="*/ 4065084 w 4853691"/>
              <a:gd name="connsiteY9285" fmla="*/ 1016271 h 4860733"/>
              <a:gd name="connsiteX9286" fmla="*/ 4041614 w 4853691"/>
              <a:gd name="connsiteY9286" fmla="*/ 1002189 h 4860733"/>
              <a:gd name="connsiteX9287" fmla="*/ 4004061 w 4853691"/>
              <a:gd name="connsiteY9287" fmla="*/ 948207 h 4860733"/>
              <a:gd name="connsiteX9288" fmla="*/ 3992326 w 4853691"/>
              <a:gd name="connsiteY9288" fmla="*/ 931777 h 4860733"/>
              <a:gd name="connsiteX9289" fmla="*/ 3992326 w 4853691"/>
              <a:gd name="connsiteY9289" fmla="*/ 931777 h 4860733"/>
              <a:gd name="connsiteX9290" fmla="*/ 3999367 w 4853691"/>
              <a:gd name="connsiteY9290" fmla="*/ 934125 h 4860733"/>
              <a:gd name="connsiteX9291" fmla="*/ 4022837 w 4853691"/>
              <a:gd name="connsiteY9291" fmla="*/ 943513 h 4860733"/>
              <a:gd name="connsiteX9292" fmla="*/ 4356118 w 4853691"/>
              <a:gd name="connsiteY9292" fmla="*/ 1199341 h 4860733"/>
              <a:gd name="connsiteX9293" fmla="*/ 4381936 w 4853691"/>
              <a:gd name="connsiteY9293" fmla="*/ 1239241 h 4860733"/>
              <a:gd name="connsiteX9294" fmla="*/ 4381936 w 4853691"/>
              <a:gd name="connsiteY9294" fmla="*/ 1241588 h 4860733"/>
              <a:gd name="connsiteX9295" fmla="*/ 4351424 w 4853691"/>
              <a:gd name="connsiteY9295" fmla="*/ 1215770 h 4860733"/>
              <a:gd name="connsiteX9296" fmla="*/ 4334995 w 4853691"/>
              <a:gd name="connsiteY9296" fmla="*/ 1201688 h 4860733"/>
              <a:gd name="connsiteX9297" fmla="*/ 4304483 w 4853691"/>
              <a:gd name="connsiteY9297" fmla="*/ 1175870 h 4860733"/>
              <a:gd name="connsiteX9298" fmla="*/ 4283360 w 4853691"/>
              <a:gd name="connsiteY9298" fmla="*/ 1159441 h 4860733"/>
              <a:gd name="connsiteX9299" fmla="*/ 4252848 w 4853691"/>
              <a:gd name="connsiteY9299" fmla="*/ 1135970 h 4860733"/>
              <a:gd name="connsiteX9300" fmla="*/ 4252848 w 4853691"/>
              <a:gd name="connsiteY9300" fmla="*/ 1135970 h 4860733"/>
              <a:gd name="connsiteX9301" fmla="*/ 4236419 w 4853691"/>
              <a:gd name="connsiteY9301" fmla="*/ 1093724 h 4860733"/>
              <a:gd name="connsiteX9302" fmla="*/ 4227031 w 4853691"/>
              <a:gd name="connsiteY9302" fmla="*/ 1070253 h 4860733"/>
              <a:gd name="connsiteX9303" fmla="*/ 4222337 w 4853691"/>
              <a:gd name="connsiteY9303" fmla="*/ 1056171 h 4860733"/>
              <a:gd name="connsiteX9304" fmla="*/ 4248154 w 4853691"/>
              <a:gd name="connsiteY9304" fmla="*/ 1074947 h 4860733"/>
              <a:gd name="connsiteX9305" fmla="*/ 4262237 w 4853691"/>
              <a:gd name="connsiteY9305" fmla="*/ 1084335 h 4860733"/>
              <a:gd name="connsiteX9306" fmla="*/ 4290401 w 4853691"/>
              <a:gd name="connsiteY9306" fmla="*/ 1105459 h 4860733"/>
              <a:gd name="connsiteX9307" fmla="*/ 4285707 w 4853691"/>
              <a:gd name="connsiteY9307" fmla="*/ 1117194 h 4860733"/>
              <a:gd name="connsiteX9308" fmla="*/ 4306830 w 4853691"/>
              <a:gd name="connsiteY9308" fmla="*/ 1138318 h 4860733"/>
              <a:gd name="connsiteX9309" fmla="*/ 4313872 w 4853691"/>
              <a:gd name="connsiteY9309" fmla="*/ 1135970 h 4860733"/>
              <a:gd name="connsiteX9310" fmla="*/ 4318566 w 4853691"/>
              <a:gd name="connsiteY9310" fmla="*/ 1140665 h 4860733"/>
              <a:gd name="connsiteX9311" fmla="*/ 4356118 w 4853691"/>
              <a:gd name="connsiteY9311" fmla="*/ 1199341 h 4860733"/>
              <a:gd name="connsiteX9312" fmla="*/ 4471124 w 4853691"/>
              <a:gd name="connsiteY9312" fmla="*/ 1328428 h 4860733"/>
              <a:gd name="connsiteX9313" fmla="*/ 4478165 w 4853691"/>
              <a:gd name="connsiteY9313" fmla="*/ 1337817 h 4860733"/>
              <a:gd name="connsiteX9314" fmla="*/ 4508676 w 4853691"/>
              <a:gd name="connsiteY9314" fmla="*/ 1370675 h 4860733"/>
              <a:gd name="connsiteX9315" fmla="*/ 4513371 w 4853691"/>
              <a:gd name="connsiteY9315" fmla="*/ 1375369 h 4860733"/>
              <a:gd name="connsiteX9316" fmla="*/ 4607252 w 4853691"/>
              <a:gd name="connsiteY9316" fmla="*/ 1497416 h 4860733"/>
              <a:gd name="connsiteX9317" fmla="*/ 4611946 w 4853691"/>
              <a:gd name="connsiteY9317" fmla="*/ 1504457 h 4860733"/>
              <a:gd name="connsiteX9318" fmla="*/ 4633070 w 4853691"/>
              <a:gd name="connsiteY9318" fmla="*/ 1549051 h 4860733"/>
              <a:gd name="connsiteX9319" fmla="*/ 4637764 w 4853691"/>
              <a:gd name="connsiteY9319" fmla="*/ 1558439 h 4860733"/>
              <a:gd name="connsiteX9320" fmla="*/ 4637764 w 4853691"/>
              <a:gd name="connsiteY9320" fmla="*/ 1560786 h 4860733"/>
              <a:gd name="connsiteX9321" fmla="*/ 4442959 w 4853691"/>
              <a:gd name="connsiteY9321" fmla="*/ 1340164 h 4860733"/>
              <a:gd name="connsiteX9322" fmla="*/ 4417141 w 4853691"/>
              <a:gd name="connsiteY9322" fmla="*/ 1295570 h 4860733"/>
              <a:gd name="connsiteX9323" fmla="*/ 4405406 w 4853691"/>
              <a:gd name="connsiteY9323" fmla="*/ 1274446 h 4860733"/>
              <a:gd name="connsiteX9324" fmla="*/ 4412447 w 4853691"/>
              <a:gd name="connsiteY9324" fmla="*/ 1269752 h 4860733"/>
              <a:gd name="connsiteX9325" fmla="*/ 4433571 w 4853691"/>
              <a:gd name="connsiteY9325" fmla="*/ 1290876 h 4860733"/>
              <a:gd name="connsiteX9326" fmla="*/ 4442959 w 4853691"/>
              <a:gd name="connsiteY9326" fmla="*/ 1300264 h 4860733"/>
              <a:gd name="connsiteX9327" fmla="*/ 4471124 w 4853691"/>
              <a:gd name="connsiteY9327" fmla="*/ 1328428 h 4860733"/>
              <a:gd name="connsiteX9328" fmla="*/ 4675317 w 4853691"/>
              <a:gd name="connsiteY9328" fmla="*/ 1619462 h 4860733"/>
              <a:gd name="connsiteX9329" fmla="*/ 4663581 w 4853691"/>
              <a:gd name="connsiteY9329" fmla="*/ 1598339 h 4860733"/>
              <a:gd name="connsiteX9330" fmla="*/ 4654193 w 4853691"/>
              <a:gd name="connsiteY9330" fmla="*/ 1574868 h 4860733"/>
              <a:gd name="connsiteX9331" fmla="*/ 4649499 w 4853691"/>
              <a:gd name="connsiteY9331" fmla="*/ 1558439 h 4860733"/>
              <a:gd name="connsiteX9332" fmla="*/ 4668275 w 4853691"/>
              <a:gd name="connsiteY9332" fmla="*/ 1588950 h 4860733"/>
              <a:gd name="connsiteX9333" fmla="*/ 4675317 w 4853691"/>
              <a:gd name="connsiteY9333" fmla="*/ 1614768 h 4860733"/>
              <a:gd name="connsiteX9334" fmla="*/ 4675317 w 4853691"/>
              <a:gd name="connsiteY9334" fmla="*/ 1619462 h 4860733"/>
              <a:gd name="connsiteX9335" fmla="*/ 4670623 w 4853691"/>
              <a:gd name="connsiteY9335" fmla="*/ 1624156 h 4860733"/>
              <a:gd name="connsiteX9336" fmla="*/ 4682358 w 4853691"/>
              <a:gd name="connsiteY9336" fmla="*/ 1654668 h 4860733"/>
              <a:gd name="connsiteX9337" fmla="*/ 4691746 w 4853691"/>
              <a:gd name="connsiteY9337" fmla="*/ 1678138 h 4860733"/>
              <a:gd name="connsiteX9338" fmla="*/ 4691746 w 4853691"/>
              <a:gd name="connsiteY9338" fmla="*/ 1680485 h 4860733"/>
              <a:gd name="connsiteX9339" fmla="*/ 4689399 w 4853691"/>
              <a:gd name="connsiteY9339" fmla="*/ 1675791 h 4860733"/>
              <a:gd name="connsiteX9340" fmla="*/ 4680011 w 4853691"/>
              <a:gd name="connsiteY9340" fmla="*/ 1654668 h 4860733"/>
              <a:gd name="connsiteX9341" fmla="*/ 4665929 w 4853691"/>
              <a:gd name="connsiteY9341" fmla="*/ 1621809 h 4860733"/>
              <a:gd name="connsiteX9342" fmla="*/ 4656540 w 4853691"/>
              <a:gd name="connsiteY9342" fmla="*/ 1598339 h 4860733"/>
              <a:gd name="connsiteX9343" fmla="*/ 4647152 w 4853691"/>
              <a:gd name="connsiteY9343" fmla="*/ 1574868 h 4860733"/>
              <a:gd name="connsiteX9344" fmla="*/ 4661234 w 4853691"/>
              <a:gd name="connsiteY9344" fmla="*/ 1595992 h 4860733"/>
              <a:gd name="connsiteX9345" fmla="*/ 4661234 w 4853691"/>
              <a:gd name="connsiteY9345" fmla="*/ 1598339 h 4860733"/>
              <a:gd name="connsiteX9346" fmla="*/ 4670623 w 4853691"/>
              <a:gd name="connsiteY9346" fmla="*/ 1624156 h 4860733"/>
              <a:gd name="connsiteX9347" fmla="*/ 4618988 w 4853691"/>
              <a:gd name="connsiteY9347" fmla="*/ 1516192 h 4860733"/>
              <a:gd name="connsiteX9348" fmla="*/ 4614294 w 4853691"/>
              <a:gd name="connsiteY9348" fmla="*/ 1509151 h 4860733"/>
              <a:gd name="connsiteX9349" fmla="*/ 4640111 w 4853691"/>
              <a:gd name="connsiteY9349" fmla="*/ 1549051 h 4860733"/>
              <a:gd name="connsiteX9350" fmla="*/ 4647152 w 4853691"/>
              <a:gd name="connsiteY9350" fmla="*/ 1567827 h 4860733"/>
              <a:gd name="connsiteX9351" fmla="*/ 4654193 w 4853691"/>
              <a:gd name="connsiteY9351" fmla="*/ 1588950 h 4860733"/>
              <a:gd name="connsiteX9352" fmla="*/ 4649499 w 4853691"/>
              <a:gd name="connsiteY9352" fmla="*/ 1581909 h 4860733"/>
              <a:gd name="connsiteX9353" fmla="*/ 4640111 w 4853691"/>
              <a:gd name="connsiteY9353" fmla="*/ 1567827 h 4860733"/>
              <a:gd name="connsiteX9354" fmla="*/ 4630723 w 4853691"/>
              <a:gd name="connsiteY9354" fmla="*/ 1544357 h 4860733"/>
              <a:gd name="connsiteX9355" fmla="*/ 4618988 w 4853691"/>
              <a:gd name="connsiteY9355" fmla="*/ 1516192 h 4860733"/>
              <a:gd name="connsiteX9356" fmla="*/ 4156619 w 4853691"/>
              <a:gd name="connsiteY9356" fmla="*/ 1173523 h 4860733"/>
              <a:gd name="connsiteX9357" fmla="*/ 4187131 w 4853691"/>
              <a:gd name="connsiteY9357" fmla="*/ 1220464 h 4860733"/>
              <a:gd name="connsiteX9358" fmla="*/ 4203560 w 4853691"/>
              <a:gd name="connsiteY9358" fmla="*/ 1246282 h 4860733"/>
              <a:gd name="connsiteX9359" fmla="*/ 4231725 w 4853691"/>
              <a:gd name="connsiteY9359" fmla="*/ 1290876 h 4860733"/>
              <a:gd name="connsiteX9360" fmla="*/ 4248154 w 4853691"/>
              <a:gd name="connsiteY9360" fmla="*/ 1319040 h 4860733"/>
              <a:gd name="connsiteX9361" fmla="*/ 4273972 w 4853691"/>
              <a:gd name="connsiteY9361" fmla="*/ 1363634 h 4860733"/>
              <a:gd name="connsiteX9362" fmla="*/ 4290401 w 4853691"/>
              <a:gd name="connsiteY9362" fmla="*/ 1389451 h 4860733"/>
              <a:gd name="connsiteX9363" fmla="*/ 4316218 w 4853691"/>
              <a:gd name="connsiteY9363" fmla="*/ 1434045 h 4860733"/>
              <a:gd name="connsiteX9364" fmla="*/ 4330301 w 4853691"/>
              <a:gd name="connsiteY9364" fmla="*/ 1459863 h 4860733"/>
              <a:gd name="connsiteX9365" fmla="*/ 4353771 w 4853691"/>
              <a:gd name="connsiteY9365" fmla="*/ 1502110 h 4860733"/>
              <a:gd name="connsiteX9366" fmla="*/ 4370201 w 4853691"/>
              <a:gd name="connsiteY9366" fmla="*/ 1530274 h 4860733"/>
              <a:gd name="connsiteX9367" fmla="*/ 4391324 w 4853691"/>
              <a:gd name="connsiteY9367" fmla="*/ 1570174 h 4860733"/>
              <a:gd name="connsiteX9368" fmla="*/ 4407753 w 4853691"/>
              <a:gd name="connsiteY9368" fmla="*/ 1598339 h 4860733"/>
              <a:gd name="connsiteX9369" fmla="*/ 4428877 w 4853691"/>
              <a:gd name="connsiteY9369" fmla="*/ 1635891 h 4860733"/>
              <a:gd name="connsiteX9370" fmla="*/ 4445306 w 4853691"/>
              <a:gd name="connsiteY9370" fmla="*/ 1666403 h 4860733"/>
              <a:gd name="connsiteX9371" fmla="*/ 4454694 w 4853691"/>
              <a:gd name="connsiteY9371" fmla="*/ 1682832 h 4860733"/>
              <a:gd name="connsiteX9372" fmla="*/ 4450000 w 4853691"/>
              <a:gd name="connsiteY9372" fmla="*/ 1687526 h 4860733"/>
              <a:gd name="connsiteX9373" fmla="*/ 4440612 w 4853691"/>
              <a:gd name="connsiteY9373" fmla="*/ 1680485 h 4860733"/>
              <a:gd name="connsiteX9374" fmla="*/ 4426530 w 4853691"/>
              <a:gd name="connsiteY9374" fmla="*/ 1671097 h 4860733"/>
              <a:gd name="connsiteX9375" fmla="*/ 4414795 w 4853691"/>
              <a:gd name="connsiteY9375" fmla="*/ 1664056 h 4860733"/>
              <a:gd name="connsiteX9376" fmla="*/ 4398365 w 4853691"/>
              <a:gd name="connsiteY9376" fmla="*/ 1654668 h 4860733"/>
              <a:gd name="connsiteX9377" fmla="*/ 4386630 w 4853691"/>
              <a:gd name="connsiteY9377" fmla="*/ 1647627 h 4860733"/>
              <a:gd name="connsiteX9378" fmla="*/ 4370201 w 4853691"/>
              <a:gd name="connsiteY9378" fmla="*/ 1638238 h 4860733"/>
              <a:gd name="connsiteX9379" fmla="*/ 4358465 w 4853691"/>
              <a:gd name="connsiteY9379" fmla="*/ 1631197 h 4860733"/>
              <a:gd name="connsiteX9380" fmla="*/ 4342036 w 4853691"/>
              <a:gd name="connsiteY9380" fmla="*/ 1624156 h 4860733"/>
              <a:gd name="connsiteX9381" fmla="*/ 4330301 w 4853691"/>
              <a:gd name="connsiteY9381" fmla="*/ 1619462 h 4860733"/>
              <a:gd name="connsiteX9382" fmla="*/ 4311524 w 4853691"/>
              <a:gd name="connsiteY9382" fmla="*/ 1612421 h 4860733"/>
              <a:gd name="connsiteX9383" fmla="*/ 4299789 w 4853691"/>
              <a:gd name="connsiteY9383" fmla="*/ 1607727 h 4860733"/>
              <a:gd name="connsiteX9384" fmla="*/ 4281013 w 4853691"/>
              <a:gd name="connsiteY9384" fmla="*/ 1600686 h 4860733"/>
              <a:gd name="connsiteX9385" fmla="*/ 4269277 w 4853691"/>
              <a:gd name="connsiteY9385" fmla="*/ 1595992 h 4860733"/>
              <a:gd name="connsiteX9386" fmla="*/ 4250501 w 4853691"/>
              <a:gd name="connsiteY9386" fmla="*/ 1588950 h 4860733"/>
              <a:gd name="connsiteX9387" fmla="*/ 4238766 w 4853691"/>
              <a:gd name="connsiteY9387" fmla="*/ 1584256 h 4860733"/>
              <a:gd name="connsiteX9388" fmla="*/ 4219990 w 4853691"/>
              <a:gd name="connsiteY9388" fmla="*/ 1579562 h 4860733"/>
              <a:gd name="connsiteX9389" fmla="*/ 4208254 w 4853691"/>
              <a:gd name="connsiteY9389" fmla="*/ 1574868 h 4860733"/>
              <a:gd name="connsiteX9390" fmla="*/ 4187131 w 4853691"/>
              <a:gd name="connsiteY9390" fmla="*/ 1570174 h 4860733"/>
              <a:gd name="connsiteX9391" fmla="*/ 4173049 w 4853691"/>
              <a:gd name="connsiteY9391" fmla="*/ 1567827 h 4860733"/>
              <a:gd name="connsiteX9392" fmla="*/ 4151925 w 4853691"/>
              <a:gd name="connsiteY9392" fmla="*/ 1563133 h 4860733"/>
              <a:gd name="connsiteX9393" fmla="*/ 4137843 w 4853691"/>
              <a:gd name="connsiteY9393" fmla="*/ 1560786 h 4860733"/>
              <a:gd name="connsiteX9394" fmla="*/ 4116719 w 4853691"/>
              <a:gd name="connsiteY9394" fmla="*/ 1558439 h 4860733"/>
              <a:gd name="connsiteX9395" fmla="*/ 4102637 w 4853691"/>
              <a:gd name="connsiteY9395" fmla="*/ 1556092 h 4860733"/>
              <a:gd name="connsiteX9396" fmla="*/ 4081514 w 4853691"/>
              <a:gd name="connsiteY9396" fmla="*/ 1553745 h 4860733"/>
              <a:gd name="connsiteX9397" fmla="*/ 4067432 w 4853691"/>
              <a:gd name="connsiteY9397" fmla="*/ 1551398 h 4860733"/>
              <a:gd name="connsiteX9398" fmla="*/ 4043961 w 4853691"/>
              <a:gd name="connsiteY9398" fmla="*/ 1549051 h 4860733"/>
              <a:gd name="connsiteX9399" fmla="*/ 4029879 w 4853691"/>
              <a:gd name="connsiteY9399" fmla="*/ 1549051 h 4860733"/>
              <a:gd name="connsiteX9400" fmla="*/ 4006408 w 4853691"/>
              <a:gd name="connsiteY9400" fmla="*/ 1546704 h 4860733"/>
              <a:gd name="connsiteX9401" fmla="*/ 3994673 w 4853691"/>
              <a:gd name="connsiteY9401" fmla="*/ 1546704 h 4860733"/>
              <a:gd name="connsiteX9402" fmla="*/ 3957120 w 4853691"/>
              <a:gd name="connsiteY9402" fmla="*/ 1546704 h 4860733"/>
              <a:gd name="connsiteX9403" fmla="*/ 3905485 w 4853691"/>
              <a:gd name="connsiteY9403" fmla="*/ 1546704 h 4860733"/>
              <a:gd name="connsiteX9404" fmla="*/ 3884362 w 4853691"/>
              <a:gd name="connsiteY9404" fmla="*/ 1549051 h 4860733"/>
              <a:gd name="connsiteX9405" fmla="*/ 3853850 w 4853691"/>
              <a:gd name="connsiteY9405" fmla="*/ 1551398 h 4860733"/>
              <a:gd name="connsiteX9406" fmla="*/ 3828033 w 4853691"/>
              <a:gd name="connsiteY9406" fmla="*/ 1553745 h 4860733"/>
              <a:gd name="connsiteX9407" fmla="*/ 3802215 w 4853691"/>
              <a:gd name="connsiteY9407" fmla="*/ 1556092 h 4860733"/>
              <a:gd name="connsiteX9408" fmla="*/ 3774051 w 4853691"/>
              <a:gd name="connsiteY9408" fmla="*/ 1560786 h 4860733"/>
              <a:gd name="connsiteX9409" fmla="*/ 3750580 w 4853691"/>
              <a:gd name="connsiteY9409" fmla="*/ 1563133 h 4860733"/>
              <a:gd name="connsiteX9410" fmla="*/ 3720069 w 4853691"/>
              <a:gd name="connsiteY9410" fmla="*/ 1567827 h 4860733"/>
              <a:gd name="connsiteX9411" fmla="*/ 3698945 w 4853691"/>
              <a:gd name="connsiteY9411" fmla="*/ 1572521 h 4860733"/>
              <a:gd name="connsiteX9412" fmla="*/ 3666086 w 4853691"/>
              <a:gd name="connsiteY9412" fmla="*/ 1579562 h 4860733"/>
              <a:gd name="connsiteX9413" fmla="*/ 3644963 w 4853691"/>
              <a:gd name="connsiteY9413" fmla="*/ 1584256 h 4860733"/>
              <a:gd name="connsiteX9414" fmla="*/ 3609758 w 4853691"/>
              <a:gd name="connsiteY9414" fmla="*/ 1593645 h 4860733"/>
              <a:gd name="connsiteX9415" fmla="*/ 3593328 w 4853691"/>
              <a:gd name="connsiteY9415" fmla="*/ 1598339 h 4860733"/>
              <a:gd name="connsiteX9416" fmla="*/ 3558123 w 4853691"/>
              <a:gd name="connsiteY9416" fmla="*/ 1607727 h 4860733"/>
              <a:gd name="connsiteX9417" fmla="*/ 3541693 w 4853691"/>
              <a:gd name="connsiteY9417" fmla="*/ 1593645 h 4860733"/>
              <a:gd name="connsiteX9418" fmla="*/ 3546387 w 4853691"/>
              <a:gd name="connsiteY9418" fmla="*/ 1523233 h 4860733"/>
              <a:gd name="connsiteX9419" fmla="*/ 3548734 w 4853691"/>
              <a:gd name="connsiteY9419" fmla="*/ 1495069 h 4860733"/>
              <a:gd name="connsiteX9420" fmla="*/ 3553428 w 4853691"/>
              <a:gd name="connsiteY9420" fmla="*/ 1438740 h 4860733"/>
              <a:gd name="connsiteX9421" fmla="*/ 3558123 w 4853691"/>
              <a:gd name="connsiteY9421" fmla="*/ 1394146 h 4860733"/>
              <a:gd name="connsiteX9422" fmla="*/ 3562817 w 4853691"/>
              <a:gd name="connsiteY9422" fmla="*/ 1356593 h 4860733"/>
              <a:gd name="connsiteX9423" fmla="*/ 3567511 w 4853691"/>
              <a:gd name="connsiteY9423" fmla="*/ 1307305 h 4860733"/>
              <a:gd name="connsiteX9424" fmla="*/ 3569858 w 4853691"/>
              <a:gd name="connsiteY9424" fmla="*/ 1279140 h 4860733"/>
              <a:gd name="connsiteX9425" fmla="*/ 3576899 w 4853691"/>
              <a:gd name="connsiteY9425" fmla="*/ 1229852 h 4860733"/>
              <a:gd name="connsiteX9426" fmla="*/ 3579246 w 4853691"/>
              <a:gd name="connsiteY9426" fmla="*/ 1204035 h 4860733"/>
              <a:gd name="connsiteX9427" fmla="*/ 3583940 w 4853691"/>
              <a:gd name="connsiteY9427" fmla="*/ 1161788 h 4860733"/>
              <a:gd name="connsiteX9428" fmla="*/ 3588634 w 4853691"/>
              <a:gd name="connsiteY9428" fmla="*/ 1131276 h 4860733"/>
              <a:gd name="connsiteX9429" fmla="*/ 3593328 w 4853691"/>
              <a:gd name="connsiteY9429" fmla="*/ 1100765 h 4860733"/>
              <a:gd name="connsiteX9430" fmla="*/ 3600369 w 4853691"/>
              <a:gd name="connsiteY9430" fmla="*/ 1058518 h 4860733"/>
              <a:gd name="connsiteX9431" fmla="*/ 3607410 w 4853691"/>
              <a:gd name="connsiteY9431" fmla="*/ 1009230 h 4860733"/>
              <a:gd name="connsiteX9432" fmla="*/ 3609758 w 4853691"/>
              <a:gd name="connsiteY9432" fmla="*/ 1009230 h 4860733"/>
              <a:gd name="connsiteX9433" fmla="*/ 3630881 w 4853691"/>
              <a:gd name="connsiteY9433" fmla="*/ 988107 h 4860733"/>
              <a:gd name="connsiteX9434" fmla="*/ 3614452 w 4853691"/>
              <a:gd name="connsiteY9434" fmla="*/ 969330 h 4860733"/>
              <a:gd name="connsiteX9435" fmla="*/ 3616799 w 4853691"/>
              <a:gd name="connsiteY9435" fmla="*/ 955248 h 4860733"/>
              <a:gd name="connsiteX9436" fmla="*/ 3619146 w 4853691"/>
              <a:gd name="connsiteY9436" fmla="*/ 945860 h 4860733"/>
              <a:gd name="connsiteX9437" fmla="*/ 4133149 w 4853691"/>
              <a:gd name="connsiteY9437" fmla="*/ 1124235 h 4860733"/>
              <a:gd name="connsiteX9438" fmla="*/ 4147231 w 4853691"/>
              <a:gd name="connsiteY9438" fmla="*/ 1147706 h 4860733"/>
              <a:gd name="connsiteX9439" fmla="*/ 4156619 w 4853691"/>
              <a:gd name="connsiteY9439" fmla="*/ 1173523 h 4860733"/>
              <a:gd name="connsiteX9440" fmla="*/ 3612104 w 4853691"/>
              <a:gd name="connsiteY9440" fmla="*/ 1649974 h 4860733"/>
              <a:gd name="connsiteX9441" fmla="*/ 3642616 w 4853691"/>
              <a:gd name="connsiteY9441" fmla="*/ 1661709 h 4860733"/>
              <a:gd name="connsiteX9442" fmla="*/ 3689557 w 4853691"/>
              <a:gd name="connsiteY9442" fmla="*/ 1680485 h 4860733"/>
              <a:gd name="connsiteX9443" fmla="*/ 3752927 w 4853691"/>
              <a:gd name="connsiteY9443" fmla="*/ 1708650 h 4860733"/>
              <a:gd name="connsiteX9444" fmla="*/ 3767010 w 4853691"/>
              <a:gd name="connsiteY9444" fmla="*/ 1713344 h 4860733"/>
              <a:gd name="connsiteX9445" fmla="*/ 3842115 w 4853691"/>
              <a:gd name="connsiteY9445" fmla="*/ 1746203 h 4860733"/>
              <a:gd name="connsiteX9446" fmla="*/ 3863239 w 4853691"/>
              <a:gd name="connsiteY9446" fmla="*/ 1755591 h 4860733"/>
              <a:gd name="connsiteX9447" fmla="*/ 3917220 w 4853691"/>
              <a:gd name="connsiteY9447" fmla="*/ 1781408 h 4860733"/>
              <a:gd name="connsiteX9448" fmla="*/ 3945385 w 4853691"/>
              <a:gd name="connsiteY9448" fmla="*/ 1795491 h 4860733"/>
              <a:gd name="connsiteX9449" fmla="*/ 3989979 w 4853691"/>
              <a:gd name="connsiteY9449" fmla="*/ 1816614 h 4860733"/>
              <a:gd name="connsiteX9450" fmla="*/ 4022837 w 4853691"/>
              <a:gd name="connsiteY9450" fmla="*/ 1833043 h 4860733"/>
              <a:gd name="connsiteX9451" fmla="*/ 4060390 w 4853691"/>
              <a:gd name="connsiteY9451" fmla="*/ 1851820 h 4860733"/>
              <a:gd name="connsiteX9452" fmla="*/ 4095596 w 4853691"/>
              <a:gd name="connsiteY9452" fmla="*/ 1870596 h 4860733"/>
              <a:gd name="connsiteX9453" fmla="*/ 4112025 w 4853691"/>
              <a:gd name="connsiteY9453" fmla="*/ 1879984 h 4860733"/>
              <a:gd name="connsiteX9454" fmla="*/ 4109678 w 4853691"/>
              <a:gd name="connsiteY9454" fmla="*/ 1889372 h 4860733"/>
              <a:gd name="connsiteX9455" fmla="*/ 4114372 w 4853691"/>
              <a:gd name="connsiteY9455" fmla="*/ 1901108 h 4860733"/>
              <a:gd name="connsiteX9456" fmla="*/ 4104984 w 4853691"/>
              <a:gd name="connsiteY9456" fmla="*/ 1908149 h 4860733"/>
              <a:gd name="connsiteX9457" fmla="*/ 4093249 w 4853691"/>
              <a:gd name="connsiteY9457" fmla="*/ 1917537 h 4860733"/>
              <a:gd name="connsiteX9458" fmla="*/ 4072126 w 4853691"/>
              <a:gd name="connsiteY9458" fmla="*/ 1933966 h 4860733"/>
              <a:gd name="connsiteX9459" fmla="*/ 4055696 w 4853691"/>
              <a:gd name="connsiteY9459" fmla="*/ 1945702 h 4860733"/>
              <a:gd name="connsiteX9460" fmla="*/ 4039267 w 4853691"/>
              <a:gd name="connsiteY9460" fmla="*/ 1959784 h 4860733"/>
              <a:gd name="connsiteX9461" fmla="*/ 4020491 w 4853691"/>
              <a:gd name="connsiteY9461" fmla="*/ 1976213 h 4860733"/>
              <a:gd name="connsiteX9462" fmla="*/ 4006408 w 4853691"/>
              <a:gd name="connsiteY9462" fmla="*/ 1990295 h 4860733"/>
              <a:gd name="connsiteX9463" fmla="*/ 3982938 w 4853691"/>
              <a:gd name="connsiteY9463" fmla="*/ 2011419 h 4860733"/>
              <a:gd name="connsiteX9464" fmla="*/ 3971203 w 4853691"/>
              <a:gd name="connsiteY9464" fmla="*/ 2023154 h 4860733"/>
              <a:gd name="connsiteX9465" fmla="*/ 3945385 w 4853691"/>
              <a:gd name="connsiteY9465" fmla="*/ 2048971 h 4860733"/>
              <a:gd name="connsiteX9466" fmla="*/ 3938344 w 4853691"/>
              <a:gd name="connsiteY9466" fmla="*/ 2056013 h 4860733"/>
              <a:gd name="connsiteX9467" fmla="*/ 3907832 w 4853691"/>
              <a:gd name="connsiteY9467" fmla="*/ 2086524 h 4860733"/>
              <a:gd name="connsiteX9468" fmla="*/ 3907832 w 4853691"/>
              <a:gd name="connsiteY9468" fmla="*/ 2086524 h 4860733"/>
              <a:gd name="connsiteX9469" fmla="*/ 3830380 w 4853691"/>
              <a:gd name="connsiteY9469" fmla="*/ 2173365 h 4860733"/>
              <a:gd name="connsiteX9470" fmla="*/ 3795174 w 4853691"/>
              <a:gd name="connsiteY9470" fmla="*/ 2213265 h 4860733"/>
              <a:gd name="connsiteX9471" fmla="*/ 3792827 w 4853691"/>
              <a:gd name="connsiteY9471" fmla="*/ 2217959 h 4860733"/>
              <a:gd name="connsiteX9472" fmla="*/ 3762316 w 4853691"/>
              <a:gd name="connsiteY9472" fmla="*/ 2257859 h 4860733"/>
              <a:gd name="connsiteX9473" fmla="*/ 3755274 w 4853691"/>
              <a:gd name="connsiteY9473" fmla="*/ 2267247 h 4860733"/>
              <a:gd name="connsiteX9474" fmla="*/ 3727110 w 4853691"/>
              <a:gd name="connsiteY9474" fmla="*/ 2304800 h 4860733"/>
              <a:gd name="connsiteX9475" fmla="*/ 3717721 w 4853691"/>
              <a:gd name="connsiteY9475" fmla="*/ 2316535 h 4860733"/>
              <a:gd name="connsiteX9476" fmla="*/ 3691904 w 4853691"/>
              <a:gd name="connsiteY9476" fmla="*/ 2351741 h 4860733"/>
              <a:gd name="connsiteX9477" fmla="*/ 3675475 w 4853691"/>
              <a:gd name="connsiteY9477" fmla="*/ 2375211 h 4860733"/>
              <a:gd name="connsiteX9478" fmla="*/ 3656698 w 4853691"/>
              <a:gd name="connsiteY9478" fmla="*/ 2401028 h 4860733"/>
              <a:gd name="connsiteX9479" fmla="*/ 3630881 w 4853691"/>
              <a:gd name="connsiteY9479" fmla="*/ 2438581 h 4860733"/>
              <a:gd name="connsiteX9480" fmla="*/ 3619146 w 4853691"/>
              <a:gd name="connsiteY9480" fmla="*/ 2455011 h 4860733"/>
              <a:gd name="connsiteX9481" fmla="*/ 3581593 w 4853691"/>
              <a:gd name="connsiteY9481" fmla="*/ 2508993 h 4860733"/>
              <a:gd name="connsiteX9482" fmla="*/ 3581593 w 4853691"/>
              <a:gd name="connsiteY9482" fmla="*/ 2508993 h 4860733"/>
              <a:gd name="connsiteX9483" fmla="*/ 3551081 w 4853691"/>
              <a:gd name="connsiteY9483" fmla="*/ 2553587 h 4860733"/>
              <a:gd name="connsiteX9484" fmla="*/ 3541693 w 4853691"/>
              <a:gd name="connsiteY9484" fmla="*/ 2551240 h 4860733"/>
              <a:gd name="connsiteX9485" fmla="*/ 3541693 w 4853691"/>
              <a:gd name="connsiteY9485" fmla="*/ 2548892 h 4860733"/>
              <a:gd name="connsiteX9486" fmla="*/ 3539346 w 4853691"/>
              <a:gd name="connsiteY9486" fmla="*/ 2447969 h 4860733"/>
              <a:gd name="connsiteX9487" fmla="*/ 3539346 w 4853691"/>
              <a:gd name="connsiteY9487" fmla="*/ 2410417 h 4860733"/>
              <a:gd name="connsiteX9488" fmla="*/ 3536999 w 4853691"/>
              <a:gd name="connsiteY9488" fmla="*/ 2328270 h 4860733"/>
              <a:gd name="connsiteX9489" fmla="*/ 3536999 w 4853691"/>
              <a:gd name="connsiteY9489" fmla="*/ 2274288 h 4860733"/>
              <a:gd name="connsiteX9490" fmla="*/ 3536999 w 4853691"/>
              <a:gd name="connsiteY9490" fmla="*/ 2208571 h 4860733"/>
              <a:gd name="connsiteX9491" fmla="*/ 3536999 w 4853691"/>
              <a:gd name="connsiteY9491" fmla="*/ 2142853 h 4860733"/>
              <a:gd name="connsiteX9492" fmla="*/ 3536999 w 4853691"/>
              <a:gd name="connsiteY9492" fmla="*/ 2088871 h 4860733"/>
              <a:gd name="connsiteX9493" fmla="*/ 3536999 w 4853691"/>
              <a:gd name="connsiteY9493" fmla="*/ 2006725 h 4860733"/>
              <a:gd name="connsiteX9494" fmla="*/ 3536999 w 4853691"/>
              <a:gd name="connsiteY9494" fmla="*/ 1971519 h 4860733"/>
              <a:gd name="connsiteX9495" fmla="*/ 3539346 w 4853691"/>
              <a:gd name="connsiteY9495" fmla="*/ 1854167 h 4860733"/>
              <a:gd name="connsiteX9496" fmla="*/ 3541693 w 4853691"/>
              <a:gd name="connsiteY9496" fmla="*/ 1800185 h 4860733"/>
              <a:gd name="connsiteX9497" fmla="*/ 3544040 w 4853691"/>
              <a:gd name="connsiteY9497" fmla="*/ 1736814 h 4860733"/>
              <a:gd name="connsiteX9498" fmla="*/ 3546387 w 4853691"/>
              <a:gd name="connsiteY9498" fmla="*/ 1673444 h 4860733"/>
              <a:gd name="connsiteX9499" fmla="*/ 3548734 w 4853691"/>
              <a:gd name="connsiteY9499" fmla="*/ 1642933 h 4860733"/>
              <a:gd name="connsiteX9500" fmla="*/ 3548734 w 4853691"/>
              <a:gd name="connsiteY9500" fmla="*/ 1642933 h 4860733"/>
              <a:gd name="connsiteX9501" fmla="*/ 3567511 w 4853691"/>
              <a:gd name="connsiteY9501" fmla="*/ 1631197 h 4860733"/>
              <a:gd name="connsiteX9502" fmla="*/ 3572205 w 4853691"/>
              <a:gd name="connsiteY9502" fmla="*/ 1633544 h 4860733"/>
              <a:gd name="connsiteX9503" fmla="*/ 3612104 w 4853691"/>
              <a:gd name="connsiteY9503" fmla="*/ 1649974 h 4860733"/>
              <a:gd name="connsiteX9504" fmla="*/ 4156619 w 4853691"/>
              <a:gd name="connsiteY9504" fmla="*/ 1936313 h 4860733"/>
              <a:gd name="connsiteX9505" fmla="*/ 4180090 w 4853691"/>
              <a:gd name="connsiteY9505" fmla="*/ 1976213 h 4860733"/>
              <a:gd name="connsiteX9506" fmla="*/ 4184784 w 4853691"/>
              <a:gd name="connsiteY9506" fmla="*/ 1985601 h 4860733"/>
              <a:gd name="connsiteX9507" fmla="*/ 4210601 w 4853691"/>
              <a:gd name="connsiteY9507" fmla="*/ 2030195 h 4860733"/>
              <a:gd name="connsiteX9508" fmla="*/ 4212948 w 4853691"/>
              <a:gd name="connsiteY9508" fmla="*/ 2032542 h 4860733"/>
              <a:gd name="connsiteX9509" fmla="*/ 4445306 w 4853691"/>
              <a:gd name="connsiteY9509" fmla="*/ 2365823 h 4860733"/>
              <a:gd name="connsiteX9510" fmla="*/ 4447653 w 4853691"/>
              <a:gd name="connsiteY9510" fmla="*/ 2370517 h 4860733"/>
              <a:gd name="connsiteX9511" fmla="*/ 4473471 w 4853691"/>
              <a:gd name="connsiteY9511" fmla="*/ 2398681 h 4860733"/>
              <a:gd name="connsiteX9512" fmla="*/ 4480512 w 4853691"/>
              <a:gd name="connsiteY9512" fmla="*/ 2405723 h 4860733"/>
              <a:gd name="connsiteX9513" fmla="*/ 4501635 w 4853691"/>
              <a:gd name="connsiteY9513" fmla="*/ 2429193 h 4860733"/>
              <a:gd name="connsiteX9514" fmla="*/ 4513371 w 4853691"/>
              <a:gd name="connsiteY9514" fmla="*/ 2438581 h 4860733"/>
              <a:gd name="connsiteX9515" fmla="*/ 4532147 w 4853691"/>
              <a:gd name="connsiteY9515" fmla="*/ 2457358 h 4860733"/>
              <a:gd name="connsiteX9516" fmla="*/ 4543882 w 4853691"/>
              <a:gd name="connsiteY9516" fmla="*/ 2466746 h 4860733"/>
              <a:gd name="connsiteX9517" fmla="*/ 4560311 w 4853691"/>
              <a:gd name="connsiteY9517" fmla="*/ 2480828 h 4860733"/>
              <a:gd name="connsiteX9518" fmla="*/ 4574393 w 4853691"/>
              <a:gd name="connsiteY9518" fmla="*/ 2490216 h 4860733"/>
              <a:gd name="connsiteX9519" fmla="*/ 4576741 w 4853691"/>
              <a:gd name="connsiteY9519" fmla="*/ 2490216 h 4860733"/>
              <a:gd name="connsiteX9520" fmla="*/ 4572047 w 4853691"/>
              <a:gd name="connsiteY9520" fmla="*/ 2501952 h 4860733"/>
              <a:gd name="connsiteX9521" fmla="*/ 4574393 w 4853691"/>
              <a:gd name="connsiteY9521" fmla="*/ 2511340 h 4860733"/>
              <a:gd name="connsiteX9522" fmla="*/ 4534494 w 4853691"/>
              <a:gd name="connsiteY9522" fmla="*/ 2532463 h 4860733"/>
              <a:gd name="connsiteX9523" fmla="*/ 4534494 w 4853691"/>
              <a:gd name="connsiteY9523" fmla="*/ 2532463 h 4860733"/>
              <a:gd name="connsiteX9524" fmla="*/ 4337342 w 4853691"/>
              <a:gd name="connsiteY9524" fmla="*/ 2647468 h 4860733"/>
              <a:gd name="connsiteX9525" fmla="*/ 4292748 w 4853691"/>
              <a:gd name="connsiteY9525" fmla="*/ 2675633 h 4860733"/>
              <a:gd name="connsiteX9526" fmla="*/ 4285707 w 4853691"/>
              <a:gd name="connsiteY9526" fmla="*/ 2680327 h 4860733"/>
              <a:gd name="connsiteX9527" fmla="*/ 4227031 w 4853691"/>
              <a:gd name="connsiteY9527" fmla="*/ 2717880 h 4860733"/>
              <a:gd name="connsiteX9528" fmla="*/ 4208254 w 4853691"/>
              <a:gd name="connsiteY9528" fmla="*/ 2729615 h 4860733"/>
              <a:gd name="connsiteX9529" fmla="*/ 4158966 w 4853691"/>
              <a:gd name="connsiteY9529" fmla="*/ 2760127 h 4860733"/>
              <a:gd name="connsiteX9530" fmla="*/ 4112025 w 4853691"/>
              <a:gd name="connsiteY9530" fmla="*/ 2790638 h 4860733"/>
              <a:gd name="connsiteX9531" fmla="*/ 4104984 w 4853691"/>
              <a:gd name="connsiteY9531" fmla="*/ 2795332 h 4860733"/>
              <a:gd name="connsiteX9532" fmla="*/ 4088555 w 4853691"/>
              <a:gd name="connsiteY9532" fmla="*/ 2785944 h 4860733"/>
              <a:gd name="connsiteX9533" fmla="*/ 4088555 w 4853691"/>
              <a:gd name="connsiteY9533" fmla="*/ 2750738 h 4860733"/>
              <a:gd name="connsiteX9534" fmla="*/ 4088555 w 4853691"/>
              <a:gd name="connsiteY9534" fmla="*/ 2685021 h 4860733"/>
              <a:gd name="connsiteX9535" fmla="*/ 4088555 w 4853691"/>
              <a:gd name="connsiteY9535" fmla="*/ 2623998 h 4860733"/>
              <a:gd name="connsiteX9536" fmla="*/ 4088555 w 4853691"/>
              <a:gd name="connsiteY9536" fmla="*/ 2565322 h 4860733"/>
              <a:gd name="connsiteX9537" fmla="*/ 4090902 w 4853691"/>
              <a:gd name="connsiteY9537" fmla="*/ 2490216 h 4860733"/>
              <a:gd name="connsiteX9538" fmla="*/ 4093249 w 4853691"/>
              <a:gd name="connsiteY9538" fmla="*/ 2401028 h 4860733"/>
              <a:gd name="connsiteX9539" fmla="*/ 4095596 w 4853691"/>
              <a:gd name="connsiteY9539" fmla="*/ 2332964 h 4860733"/>
              <a:gd name="connsiteX9540" fmla="*/ 4097943 w 4853691"/>
              <a:gd name="connsiteY9540" fmla="*/ 2286023 h 4860733"/>
              <a:gd name="connsiteX9541" fmla="*/ 4100290 w 4853691"/>
              <a:gd name="connsiteY9541" fmla="*/ 2217959 h 4860733"/>
              <a:gd name="connsiteX9542" fmla="*/ 4102637 w 4853691"/>
              <a:gd name="connsiteY9542" fmla="*/ 2173365 h 4860733"/>
              <a:gd name="connsiteX9543" fmla="*/ 4107331 w 4853691"/>
              <a:gd name="connsiteY9543" fmla="*/ 2105301 h 4860733"/>
              <a:gd name="connsiteX9544" fmla="*/ 4109678 w 4853691"/>
              <a:gd name="connsiteY9544" fmla="*/ 2065401 h 4860733"/>
              <a:gd name="connsiteX9545" fmla="*/ 4114372 w 4853691"/>
              <a:gd name="connsiteY9545" fmla="*/ 1994990 h 4860733"/>
              <a:gd name="connsiteX9546" fmla="*/ 4116719 w 4853691"/>
              <a:gd name="connsiteY9546" fmla="*/ 1962131 h 4860733"/>
              <a:gd name="connsiteX9547" fmla="*/ 4121414 w 4853691"/>
              <a:gd name="connsiteY9547" fmla="*/ 1905802 h 4860733"/>
              <a:gd name="connsiteX9548" fmla="*/ 4121414 w 4853691"/>
              <a:gd name="connsiteY9548" fmla="*/ 1905802 h 4860733"/>
              <a:gd name="connsiteX9549" fmla="*/ 4130802 w 4853691"/>
              <a:gd name="connsiteY9549" fmla="*/ 1903455 h 4860733"/>
              <a:gd name="connsiteX9550" fmla="*/ 4142537 w 4853691"/>
              <a:gd name="connsiteY9550" fmla="*/ 1924578 h 4860733"/>
              <a:gd name="connsiteX9551" fmla="*/ 4156619 w 4853691"/>
              <a:gd name="connsiteY9551" fmla="*/ 1936313 h 4860733"/>
              <a:gd name="connsiteX9552" fmla="*/ 4642458 w 4853691"/>
              <a:gd name="connsiteY9552" fmla="*/ 2487869 h 4860733"/>
              <a:gd name="connsiteX9553" fmla="*/ 4682358 w 4853691"/>
              <a:gd name="connsiteY9553" fmla="*/ 2473787 h 4860733"/>
              <a:gd name="connsiteX9554" fmla="*/ 4689399 w 4853691"/>
              <a:gd name="connsiteY9554" fmla="*/ 2471440 h 4860733"/>
              <a:gd name="connsiteX9555" fmla="*/ 4689399 w 4853691"/>
              <a:gd name="connsiteY9555" fmla="*/ 2476134 h 4860733"/>
              <a:gd name="connsiteX9556" fmla="*/ 4689399 w 4853691"/>
              <a:gd name="connsiteY9556" fmla="*/ 2480828 h 4860733"/>
              <a:gd name="connsiteX9557" fmla="*/ 4684705 w 4853691"/>
              <a:gd name="connsiteY9557" fmla="*/ 2483175 h 4860733"/>
              <a:gd name="connsiteX9558" fmla="*/ 4677664 w 4853691"/>
              <a:gd name="connsiteY9558" fmla="*/ 2485522 h 4860733"/>
              <a:gd name="connsiteX9559" fmla="*/ 4661234 w 4853691"/>
              <a:gd name="connsiteY9559" fmla="*/ 2490216 h 4860733"/>
              <a:gd name="connsiteX9560" fmla="*/ 4649499 w 4853691"/>
              <a:gd name="connsiteY9560" fmla="*/ 2492563 h 4860733"/>
              <a:gd name="connsiteX9561" fmla="*/ 4633070 w 4853691"/>
              <a:gd name="connsiteY9561" fmla="*/ 2497258 h 4860733"/>
              <a:gd name="connsiteX9562" fmla="*/ 4621334 w 4853691"/>
              <a:gd name="connsiteY9562" fmla="*/ 2499605 h 4860733"/>
              <a:gd name="connsiteX9563" fmla="*/ 4618988 w 4853691"/>
              <a:gd name="connsiteY9563" fmla="*/ 2499605 h 4860733"/>
              <a:gd name="connsiteX9564" fmla="*/ 4618988 w 4853691"/>
              <a:gd name="connsiteY9564" fmla="*/ 2499605 h 4860733"/>
              <a:gd name="connsiteX9565" fmla="*/ 4640111 w 4853691"/>
              <a:gd name="connsiteY9565" fmla="*/ 2492563 h 4860733"/>
              <a:gd name="connsiteX9566" fmla="*/ 4642458 w 4853691"/>
              <a:gd name="connsiteY9566" fmla="*/ 2487869 h 4860733"/>
              <a:gd name="connsiteX9567" fmla="*/ 4623682 w 4853691"/>
              <a:gd name="connsiteY9567" fmla="*/ 2523075 h 4860733"/>
              <a:gd name="connsiteX9568" fmla="*/ 4630723 w 4853691"/>
              <a:gd name="connsiteY9568" fmla="*/ 2527769 h 4860733"/>
              <a:gd name="connsiteX9569" fmla="*/ 4637764 w 4853691"/>
              <a:gd name="connsiteY9569" fmla="*/ 2530116 h 4860733"/>
              <a:gd name="connsiteX9570" fmla="*/ 4644805 w 4853691"/>
              <a:gd name="connsiteY9570" fmla="*/ 2532463 h 4860733"/>
              <a:gd name="connsiteX9571" fmla="*/ 4651846 w 4853691"/>
              <a:gd name="connsiteY9571" fmla="*/ 2534810 h 4860733"/>
              <a:gd name="connsiteX9572" fmla="*/ 4658887 w 4853691"/>
              <a:gd name="connsiteY9572" fmla="*/ 2537157 h 4860733"/>
              <a:gd name="connsiteX9573" fmla="*/ 4665929 w 4853691"/>
              <a:gd name="connsiteY9573" fmla="*/ 2539504 h 4860733"/>
              <a:gd name="connsiteX9574" fmla="*/ 4672970 w 4853691"/>
              <a:gd name="connsiteY9574" fmla="*/ 2541851 h 4860733"/>
              <a:gd name="connsiteX9575" fmla="*/ 4677664 w 4853691"/>
              <a:gd name="connsiteY9575" fmla="*/ 2544198 h 4860733"/>
              <a:gd name="connsiteX9576" fmla="*/ 4687052 w 4853691"/>
              <a:gd name="connsiteY9576" fmla="*/ 2546545 h 4860733"/>
              <a:gd name="connsiteX9577" fmla="*/ 4691746 w 4853691"/>
              <a:gd name="connsiteY9577" fmla="*/ 2546545 h 4860733"/>
              <a:gd name="connsiteX9578" fmla="*/ 4703481 w 4853691"/>
              <a:gd name="connsiteY9578" fmla="*/ 2546545 h 4860733"/>
              <a:gd name="connsiteX9579" fmla="*/ 4703481 w 4853691"/>
              <a:gd name="connsiteY9579" fmla="*/ 2546545 h 4860733"/>
              <a:gd name="connsiteX9580" fmla="*/ 4703481 w 4853691"/>
              <a:gd name="connsiteY9580" fmla="*/ 2546545 h 4860733"/>
              <a:gd name="connsiteX9581" fmla="*/ 4703481 w 4853691"/>
              <a:gd name="connsiteY9581" fmla="*/ 2546545 h 4860733"/>
              <a:gd name="connsiteX9582" fmla="*/ 4722257 w 4853691"/>
              <a:gd name="connsiteY9582" fmla="*/ 2544198 h 4860733"/>
              <a:gd name="connsiteX9583" fmla="*/ 4726952 w 4853691"/>
              <a:gd name="connsiteY9583" fmla="*/ 2541851 h 4860733"/>
              <a:gd name="connsiteX9584" fmla="*/ 4738687 w 4853691"/>
              <a:gd name="connsiteY9584" fmla="*/ 2539504 h 4860733"/>
              <a:gd name="connsiteX9585" fmla="*/ 4745728 w 4853691"/>
              <a:gd name="connsiteY9585" fmla="*/ 2537157 h 4860733"/>
              <a:gd name="connsiteX9586" fmla="*/ 4755116 w 4853691"/>
              <a:gd name="connsiteY9586" fmla="*/ 2532463 h 4860733"/>
              <a:gd name="connsiteX9587" fmla="*/ 4759810 w 4853691"/>
              <a:gd name="connsiteY9587" fmla="*/ 2534810 h 4860733"/>
              <a:gd name="connsiteX9588" fmla="*/ 4757463 w 4853691"/>
              <a:gd name="connsiteY9588" fmla="*/ 2539504 h 4860733"/>
              <a:gd name="connsiteX9589" fmla="*/ 4748075 w 4853691"/>
              <a:gd name="connsiteY9589" fmla="*/ 2555934 h 4860733"/>
              <a:gd name="connsiteX9590" fmla="*/ 4736340 w 4853691"/>
              <a:gd name="connsiteY9590" fmla="*/ 2577057 h 4860733"/>
              <a:gd name="connsiteX9591" fmla="*/ 4726952 w 4853691"/>
              <a:gd name="connsiteY9591" fmla="*/ 2593486 h 4860733"/>
              <a:gd name="connsiteX9592" fmla="*/ 4712869 w 4853691"/>
              <a:gd name="connsiteY9592" fmla="*/ 2614610 h 4860733"/>
              <a:gd name="connsiteX9593" fmla="*/ 4701134 w 4853691"/>
              <a:gd name="connsiteY9593" fmla="*/ 2631039 h 4860733"/>
              <a:gd name="connsiteX9594" fmla="*/ 4684705 w 4853691"/>
              <a:gd name="connsiteY9594" fmla="*/ 2654510 h 4860733"/>
              <a:gd name="connsiteX9595" fmla="*/ 4675317 w 4853691"/>
              <a:gd name="connsiteY9595" fmla="*/ 2670939 h 4860733"/>
              <a:gd name="connsiteX9596" fmla="*/ 4656540 w 4853691"/>
              <a:gd name="connsiteY9596" fmla="*/ 2699103 h 4860733"/>
              <a:gd name="connsiteX9597" fmla="*/ 4647152 w 4853691"/>
              <a:gd name="connsiteY9597" fmla="*/ 2710839 h 4860733"/>
              <a:gd name="connsiteX9598" fmla="*/ 4583782 w 4853691"/>
              <a:gd name="connsiteY9598" fmla="*/ 2792985 h 4860733"/>
              <a:gd name="connsiteX9599" fmla="*/ 4579088 w 4853691"/>
              <a:gd name="connsiteY9599" fmla="*/ 2800026 h 4860733"/>
              <a:gd name="connsiteX9600" fmla="*/ 4560311 w 4853691"/>
              <a:gd name="connsiteY9600" fmla="*/ 2821150 h 4860733"/>
              <a:gd name="connsiteX9601" fmla="*/ 4550923 w 4853691"/>
              <a:gd name="connsiteY9601" fmla="*/ 2816456 h 4860733"/>
              <a:gd name="connsiteX9602" fmla="*/ 4553270 w 4853691"/>
              <a:gd name="connsiteY9602" fmla="*/ 2785944 h 4860733"/>
              <a:gd name="connsiteX9603" fmla="*/ 4553270 w 4853691"/>
              <a:gd name="connsiteY9603" fmla="*/ 2783597 h 4860733"/>
              <a:gd name="connsiteX9604" fmla="*/ 4557964 w 4853691"/>
              <a:gd name="connsiteY9604" fmla="*/ 2741350 h 4860733"/>
              <a:gd name="connsiteX9605" fmla="*/ 4557964 w 4853691"/>
              <a:gd name="connsiteY9605" fmla="*/ 2739003 h 4860733"/>
              <a:gd name="connsiteX9606" fmla="*/ 4581435 w 4853691"/>
              <a:gd name="connsiteY9606" fmla="*/ 2579404 h 4860733"/>
              <a:gd name="connsiteX9607" fmla="*/ 4581435 w 4853691"/>
              <a:gd name="connsiteY9607" fmla="*/ 2574710 h 4860733"/>
              <a:gd name="connsiteX9608" fmla="*/ 4586129 w 4853691"/>
              <a:gd name="connsiteY9608" fmla="*/ 2555934 h 4860733"/>
              <a:gd name="connsiteX9609" fmla="*/ 4588476 w 4853691"/>
              <a:gd name="connsiteY9609" fmla="*/ 2537157 h 4860733"/>
              <a:gd name="connsiteX9610" fmla="*/ 4590823 w 4853691"/>
              <a:gd name="connsiteY9610" fmla="*/ 2523075 h 4860733"/>
              <a:gd name="connsiteX9611" fmla="*/ 4590823 w 4853691"/>
              <a:gd name="connsiteY9611" fmla="*/ 2518381 h 4860733"/>
              <a:gd name="connsiteX9612" fmla="*/ 4593170 w 4853691"/>
              <a:gd name="connsiteY9612" fmla="*/ 2518381 h 4860733"/>
              <a:gd name="connsiteX9613" fmla="*/ 4609599 w 4853691"/>
              <a:gd name="connsiteY9613" fmla="*/ 2511340 h 4860733"/>
              <a:gd name="connsiteX9614" fmla="*/ 4614294 w 4853691"/>
              <a:gd name="connsiteY9614" fmla="*/ 2513687 h 4860733"/>
              <a:gd name="connsiteX9615" fmla="*/ 4623682 w 4853691"/>
              <a:gd name="connsiteY9615" fmla="*/ 2523075 h 4860733"/>
              <a:gd name="connsiteX9616" fmla="*/ 4785628 w 4853691"/>
              <a:gd name="connsiteY9616" fmla="*/ 2497258 h 4860733"/>
              <a:gd name="connsiteX9617" fmla="*/ 4787975 w 4853691"/>
              <a:gd name="connsiteY9617" fmla="*/ 2494910 h 4860733"/>
              <a:gd name="connsiteX9618" fmla="*/ 4785628 w 4853691"/>
              <a:gd name="connsiteY9618" fmla="*/ 2497258 h 4860733"/>
              <a:gd name="connsiteX9619" fmla="*/ 4783281 w 4853691"/>
              <a:gd name="connsiteY9619" fmla="*/ 2504299 h 4860733"/>
              <a:gd name="connsiteX9620" fmla="*/ 4780934 w 4853691"/>
              <a:gd name="connsiteY9620" fmla="*/ 2504299 h 4860733"/>
              <a:gd name="connsiteX9621" fmla="*/ 4780934 w 4853691"/>
              <a:gd name="connsiteY9621" fmla="*/ 2501952 h 4860733"/>
              <a:gd name="connsiteX9622" fmla="*/ 4785628 w 4853691"/>
              <a:gd name="connsiteY9622" fmla="*/ 2497258 h 4860733"/>
              <a:gd name="connsiteX9623" fmla="*/ 4813793 w 4853691"/>
              <a:gd name="connsiteY9623" fmla="*/ 2466746 h 4860733"/>
              <a:gd name="connsiteX9624" fmla="*/ 4813793 w 4853691"/>
              <a:gd name="connsiteY9624" fmla="*/ 2466746 h 4860733"/>
              <a:gd name="connsiteX9625" fmla="*/ 4813793 w 4853691"/>
              <a:gd name="connsiteY9625" fmla="*/ 2466746 h 4860733"/>
              <a:gd name="connsiteX9626" fmla="*/ 4813793 w 4853691"/>
              <a:gd name="connsiteY9626" fmla="*/ 2466746 h 4860733"/>
              <a:gd name="connsiteX9627" fmla="*/ 4769198 w 4853691"/>
              <a:gd name="connsiteY9627" fmla="*/ 2567669 h 4860733"/>
              <a:gd name="connsiteX9628" fmla="*/ 4757463 w 4853691"/>
              <a:gd name="connsiteY9628" fmla="*/ 2614610 h 4860733"/>
              <a:gd name="connsiteX9629" fmla="*/ 4757463 w 4853691"/>
              <a:gd name="connsiteY9629" fmla="*/ 2619304 h 4860733"/>
              <a:gd name="connsiteX9630" fmla="*/ 4745728 w 4853691"/>
              <a:gd name="connsiteY9630" fmla="*/ 2668592 h 4860733"/>
              <a:gd name="connsiteX9631" fmla="*/ 4745728 w 4853691"/>
              <a:gd name="connsiteY9631" fmla="*/ 2673286 h 4860733"/>
              <a:gd name="connsiteX9632" fmla="*/ 4736340 w 4853691"/>
              <a:gd name="connsiteY9632" fmla="*/ 2724921 h 4860733"/>
              <a:gd name="connsiteX9633" fmla="*/ 4733993 w 4853691"/>
              <a:gd name="connsiteY9633" fmla="*/ 2731962 h 4860733"/>
              <a:gd name="connsiteX9634" fmla="*/ 4724605 w 4853691"/>
              <a:gd name="connsiteY9634" fmla="*/ 2783597 h 4860733"/>
              <a:gd name="connsiteX9635" fmla="*/ 4722257 w 4853691"/>
              <a:gd name="connsiteY9635" fmla="*/ 2792985 h 4860733"/>
              <a:gd name="connsiteX9636" fmla="*/ 4712869 w 4853691"/>
              <a:gd name="connsiteY9636" fmla="*/ 2846967 h 4860733"/>
              <a:gd name="connsiteX9637" fmla="*/ 4710522 w 4853691"/>
              <a:gd name="connsiteY9637" fmla="*/ 2856356 h 4860733"/>
              <a:gd name="connsiteX9638" fmla="*/ 4701134 w 4853691"/>
              <a:gd name="connsiteY9638" fmla="*/ 2912685 h 4860733"/>
              <a:gd name="connsiteX9639" fmla="*/ 4701134 w 4853691"/>
              <a:gd name="connsiteY9639" fmla="*/ 2917379 h 4860733"/>
              <a:gd name="connsiteX9640" fmla="*/ 4694093 w 4853691"/>
              <a:gd name="connsiteY9640" fmla="*/ 2959626 h 4860733"/>
              <a:gd name="connsiteX9641" fmla="*/ 4691746 w 4853691"/>
              <a:gd name="connsiteY9641" fmla="*/ 2959626 h 4860733"/>
              <a:gd name="connsiteX9642" fmla="*/ 4670623 w 4853691"/>
              <a:gd name="connsiteY9642" fmla="*/ 2980749 h 4860733"/>
              <a:gd name="connsiteX9643" fmla="*/ 4670623 w 4853691"/>
              <a:gd name="connsiteY9643" fmla="*/ 2985443 h 4860733"/>
              <a:gd name="connsiteX9644" fmla="*/ 4661234 w 4853691"/>
              <a:gd name="connsiteY9644" fmla="*/ 2985443 h 4860733"/>
              <a:gd name="connsiteX9645" fmla="*/ 4658887 w 4853691"/>
              <a:gd name="connsiteY9645" fmla="*/ 2985443 h 4860733"/>
              <a:gd name="connsiteX9646" fmla="*/ 4658887 w 4853691"/>
              <a:gd name="connsiteY9646" fmla="*/ 2983096 h 4860733"/>
              <a:gd name="connsiteX9647" fmla="*/ 4644805 w 4853691"/>
              <a:gd name="connsiteY9647" fmla="*/ 2964320 h 4860733"/>
              <a:gd name="connsiteX9648" fmla="*/ 4649499 w 4853691"/>
              <a:gd name="connsiteY9648" fmla="*/ 2947890 h 4860733"/>
              <a:gd name="connsiteX9649" fmla="*/ 4658887 w 4853691"/>
              <a:gd name="connsiteY9649" fmla="*/ 2915032 h 4860733"/>
              <a:gd name="connsiteX9650" fmla="*/ 4668275 w 4853691"/>
              <a:gd name="connsiteY9650" fmla="*/ 2884520 h 4860733"/>
              <a:gd name="connsiteX9651" fmla="*/ 4672970 w 4853691"/>
              <a:gd name="connsiteY9651" fmla="*/ 2865744 h 4860733"/>
              <a:gd name="connsiteX9652" fmla="*/ 4684705 w 4853691"/>
              <a:gd name="connsiteY9652" fmla="*/ 2821150 h 4860733"/>
              <a:gd name="connsiteX9653" fmla="*/ 4691746 w 4853691"/>
              <a:gd name="connsiteY9653" fmla="*/ 2797679 h 4860733"/>
              <a:gd name="connsiteX9654" fmla="*/ 4703481 w 4853691"/>
              <a:gd name="connsiteY9654" fmla="*/ 2757780 h 4860733"/>
              <a:gd name="connsiteX9655" fmla="*/ 4710522 w 4853691"/>
              <a:gd name="connsiteY9655" fmla="*/ 2734309 h 4860733"/>
              <a:gd name="connsiteX9656" fmla="*/ 4722257 w 4853691"/>
              <a:gd name="connsiteY9656" fmla="*/ 2699103 h 4860733"/>
              <a:gd name="connsiteX9657" fmla="*/ 4729299 w 4853691"/>
              <a:gd name="connsiteY9657" fmla="*/ 2675633 h 4860733"/>
              <a:gd name="connsiteX9658" fmla="*/ 4738687 w 4853691"/>
              <a:gd name="connsiteY9658" fmla="*/ 2642774 h 4860733"/>
              <a:gd name="connsiteX9659" fmla="*/ 4745728 w 4853691"/>
              <a:gd name="connsiteY9659" fmla="*/ 2619304 h 4860733"/>
              <a:gd name="connsiteX9660" fmla="*/ 4755116 w 4853691"/>
              <a:gd name="connsiteY9660" fmla="*/ 2588792 h 4860733"/>
              <a:gd name="connsiteX9661" fmla="*/ 4762157 w 4853691"/>
              <a:gd name="connsiteY9661" fmla="*/ 2567669 h 4860733"/>
              <a:gd name="connsiteX9662" fmla="*/ 4771546 w 4853691"/>
              <a:gd name="connsiteY9662" fmla="*/ 2537157 h 4860733"/>
              <a:gd name="connsiteX9663" fmla="*/ 4771546 w 4853691"/>
              <a:gd name="connsiteY9663" fmla="*/ 2537157 h 4860733"/>
              <a:gd name="connsiteX9664" fmla="*/ 4773892 w 4853691"/>
              <a:gd name="connsiteY9664" fmla="*/ 2537157 h 4860733"/>
              <a:gd name="connsiteX9665" fmla="*/ 4766852 w 4853691"/>
              <a:gd name="connsiteY9665" fmla="*/ 2560628 h 4860733"/>
              <a:gd name="connsiteX9666" fmla="*/ 4769198 w 4853691"/>
              <a:gd name="connsiteY9666" fmla="*/ 2567669 h 4860733"/>
              <a:gd name="connsiteX9667" fmla="*/ 4644805 w 4853691"/>
              <a:gd name="connsiteY9667" fmla="*/ 3032384 h 4860733"/>
              <a:gd name="connsiteX9668" fmla="*/ 4644805 w 4853691"/>
              <a:gd name="connsiteY9668" fmla="*/ 3041772 h 4860733"/>
              <a:gd name="connsiteX9669" fmla="*/ 4647152 w 4853691"/>
              <a:gd name="connsiteY9669" fmla="*/ 3058201 h 4860733"/>
              <a:gd name="connsiteX9670" fmla="*/ 4647152 w 4853691"/>
              <a:gd name="connsiteY9670" fmla="*/ 3067590 h 4860733"/>
              <a:gd name="connsiteX9671" fmla="*/ 4647152 w 4853691"/>
              <a:gd name="connsiteY9671" fmla="*/ 3069937 h 4860733"/>
              <a:gd name="connsiteX9672" fmla="*/ 4647152 w 4853691"/>
              <a:gd name="connsiteY9672" fmla="*/ 3074631 h 4860733"/>
              <a:gd name="connsiteX9673" fmla="*/ 4630723 w 4853691"/>
              <a:gd name="connsiteY9673" fmla="*/ 3093407 h 4860733"/>
              <a:gd name="connsiteX9674" fmla="*/ 4640111 w 4853691"/>
              <a:gd name="connsiteY9674" fmla="*/ 3109836 h 4860733"/>
              <a:gd name="connsiteX9675" fmla="*/ 4600211 w 4853691"/>
              <a:gd name="connsiteY9675" fmla="*/ 3177901 h 4860733"/>
              <a:gd name="connsiteX9676" fmla="*/ 4595517 w 4853691"/>
              <a:gd name="connsiteY9676" fmla="*/ 3182595 h 4860733"/>
              <a:gd name="connsiteX9677" fmla="*/ 4572047 w 4853691"/>
              <a:gd name="connsiteY9677" fmla="*/ 3217801 h 4860733"/>
              <a:gd name="connsiteX9678" fmla="*/ 4565005 w 4853691"/>
              <a:gd name="connsiteY9678" fmla="*/ 3227189 h 4860733"/>
              <a:gd name="connsiteX9679" fmla="*/ 4541535 w 4853691"/>
              <a:gd name="connsiteY9679" fmla="*/ 3257700 h 4860733"/>
              <a:gd name="connsiteX9680" fmla="*/ 4532147 w 4853691"/>
              <a:gd name="connsiteY9680" fmla="*/ 3269436 h 4860733"/>
              <a:gd name="connsiteX9681" fmla="*/ 4511023 w 4853691"/>
              <a:gd name="connsiteY9681" fmla="*/ 3295253 h 4860733"/>
              <a:gd name="connsiteX9682" fmla="*/ 4499288 w 4853691"/>
              <a:gd name="connsiteY9682" fmla="*/ 3306989 h 4860733"/>
              <a:gd name="connsiteX9683" fmla="*/ 4478165 w 4853691"/>
              <a:gd name="connsiteY9683" fmla="*/ 3330459 h 4860733"/>
              <a:gd name="connsiteX9684" fmla="*/ 4466430 w 4853691"/>
              <a:gd name="connsiteY9684" fmla="*/ 3342194 h 4860733"/>
              <a:gd name="connsiteX9685" fmla="*/ 4445306 w 4853691"/>
              <a:gd name="connsiteY9685" fmla="*/ 3365665 h 4860733"/>
              <a:gd name="connsiteX9686" fmla="*/ 4431224 w 4853691"/>
              <a:gd name="connsiteY9686" fmla="*/ 3377400 h 4860733"/>
              <a:gd name="connsiteX9687" fmla="*/ 4410100 w 4853691"/>
              <a:gd name="connsiteY9687" fmla="*/ 3398523 h 4860733"/>
              <a:gd name="connsiteX9688" fmla="*/ 4396018 w 4853691"/>
              <a:gd name="connsiteY9688" fmla="*/ 3410258 h 4860733"/>
              <a:gd name="connsiteX9689" fmla="*/ 4374895 w 4853691"/>
              <a:gd name="connsiteY9689" fmla="*/ 3429035 h 4860733"/>
              <a:gd name="connsiteX9690" fmla="*/ 4358465 w 4853691"/>
              <a:gd name="connsiteY9690" fmla="*/ 3440770 h 4860733"/>
              <a:gd name="connsiteX9691" fmla="*/ 4337342 w 4853691"/>
              <a:gd name="connsiteY9691" fmla="*/ 3457199 h 4860733"/>
              <a:gd name="connsiteX9692" fmla="*/ 4320913 w 4853691"/>
              <a:gd name="connsiteY9692" fmla="*/ 3468935 h 4860733"/>
              <a:gd name="connsiteX9693" fmla="*/ 4299789 w 4853691"/>
              <a:gd name="connsiteY9693" fmla="*/ 3485364 h 4860733"/>
              <a:gd name="connsiteX9694" fmla="*/ 4281013 w 4853691"/>
              <a:gd name="connsiteY9694" fmla="*/ 3497099 h 4860733"/>
              <a:gd name="connsiteX9695" fmla="*/ 4259889 w 4853691"/>
              <a:gd name="connsiteY9695" fmla="*/ 3511182 h 4860733"/>
              <a:gd name="connsiteX9696" fmla="*/ 4241113 w 4853691"/>
              <a:gd name="connsiteY9696" fmla="*/ 3522917 h 4860733"/>
              <a:gd name="connsiteX9697" fmla="*/ 4219990 w 4853691"/>
              <a:gd name="connsiteY9697" fmla="*/ 3534652 h 4860733"/>
              <a:gd name="connsiteX9698" fmla="*/ 4201213 w 4853691"/>
              <a:gd name="connsiteY9698" fmla="*/ 3544040 h 4860733"/>
              <a:gd name="connsiteX9699" fmla="*/ 4180090 w 4853691"/>
              <a:gd name="connsiteY9699" fmla="*/ 3555775 h 4860733"/>
              <a:gd name="connsiteX9700" fmla="*/ 4158966 w 4853691"/>
              <a:gd name="connsiteY9700" fmla="*/ 3565164 h 4860733"/>
              <a:gd name="connsiteX9701" fmla="*/ 4135496 w 4853691"/>
              <a:gd name="connsiteY9701" fmla="*/ 3574552 h 4860733"/>
              <a:gd name="connsiteX9702" fmla="*/ 4114372 w 4853691"/>
              <a:gd name="connsiteY9702" fmla="*/ 3581593 h 4860733"/>
              <a:gd name="connsiteX9703" fmla="*/ 4107331 w 4853691"/>
              <a:gd name="connsiteY9703" fmla="*/ 3583940 h 4860733"/>
              <a:gd name="connsiteX9704" fmla="*/ 4104984 w 4853691"/>
              <a:gd name="connsiteY9704" fmla="*/ 3581593 h 4860733"/>
              <a:gd name="connsiteX9705" fmla="*/ 4116719 w 4853691"/>
              <a:gd name="connsiteY9705" fmla="*/ 3572205 h 4860733"/>
              <a:gd name="connsiteX9706" fmla="*/ 4133149 w 4853691"/>
              <a:gd name="connsiteY9706" fmla="*/ 3558122 h 4860733"/>
              <a:gd name="connsiteX9707" fmla="*/ 4158966 w 4853691"/>
              <a:gd name="connsiteY9707" fmla="*/ 3536999 h 4860733"/>
              <a:gd name="connsiteX9708" fmla="*/ 4175395 w 4853691"/>
              <a:gd name="connsiteY9708" fmla="*/ 3522917 h 4860733"/>
              <a:gd name="connsiteX9709" fmla="*/ 4201213 w 4853691"/>
              <a:gd name="connsiteY9709" fmla="*/ 3501793 h 4860733"/>
              <a:gd name="connsiteX9710" fmla="*/ 4217643 w 4853691"/>
              <a:gd name="connsiteY9710" fmla="*/ 3487711 h 4860733"/>
              <a:gd name="connsiteX9711" fmla="*/ 4241113 w 4853691"/>
              <a:gd name="connsiteY9711" fmla="*/ 3466588 h 4860733"/>
              <a:gd name="connsiteX9712" fmla="*/ 4257542 w 4853691"/>
              <a:gd name="connsiteY9712" fmla="*/ 3452505 h 4860733"/>
              <a:gd name="connsiteX9713" fmla="*/ 4281013 w 4853691"/>
              <a:gd name="connsiteY9713" fmla="*/ 3431382 h 4860733"/>
              <a:gd name="connsiteX9714" fmla="*/ 4295095 w 4853691"/>
              <a:gd name="connsiteY9714" fmla="*/ 3417300 h 4860733"/>
              <a:gd name="connsiteX9715" fmla="*/ 4318566 w 4853691"/>
              <a:gd name="connsiteY9715" fmla="*/ 3393829 h 4860733"/>
              <a:gd name="connsiteX9716" fmla="*/ 4332648 w 4853691"/>
              <a:gd name="connsiteY9716" fmla="*/ 3379747 h 4860733"/>
              <a:gd name="connsiteX9717" fmla="*/ 4356118 w 4853691"/>
              <a:gd name="connsiteY9717" fmla="*/ 3356276 h 4860733"/>
              <a:gd name="connsiteX9718" fmla="*/ 4370201 w 4853691"/>
              <a:gd name="connsiteY9718" fmla="*/ 3342194 h 4860733"/>
              <a:gd name="connsiteX9719" fmla="*/ 4393671 w 4853691"/>
              <a:gd name="connsiteY9719" fmla="*/ 3316377 h 4860733"/>
              <a:gd name="connsiteX9720" fmla="*/ 4405406 w 4853691"/>
              <a:gd name="connsiteY9720" fmla="*/ 3302295 h 4860733"/>
              <a:gd name="connsiteX9721" fmla="*/ 4428877 w 4853691"/>
              <a:gd name="connsiteY9721" fmla="*/ 3276477 h 4860733"/>
              <a:gd name="connsiteX9722" fmla="*/ 4440612 w 4853691"/>
              <a:gd name="connsiteY9722" fmla="*/ 3262394 h 4860733"/>
              <a:gd name="connsiteX9723" fmla="*/ 4466430 w 4853691"/>
              <a:gd name="connsiteY9723" fmla="*/ 3229536 h 4860733"/>
              <a:gd name="connsiteX9724" fmla="*/ 4471124 w 4853691"/>
              <a:gd name="connsiteY9724" fmla="*/ 3222495 h 4860733"/>
              <a:gd name="connsiteX9725" fmla="*/ 4501635 w 4853691"/>
              <a:gd name="connsiteY9725" fmla="*/ 3182595 h 4860733"/>
              <a:gd name="connsiteX9726" fmla="*/ 4508676 w 4853691"/>
              <a:gd name="connsiteY9726" fmla="*/ 3173207 h 4860733"/>
              <a:gd name="connsiteX9727" fmla="*/ 4532147 w 4853691"/>
              <a:gd name="connsiteY9727" fmla="*/ 3142695 h 4860733"/>
              <a:gd name="connsiteX9728" fmla="*/ 4541535 w 4853691"/>
              <a:gd name="connsiteY9728" fmla="*/ 3128613 h 4860733"/>
              <a:gd name="connsiteX9729" fmla="*/ 4560311 w 4853691"/>
              <a:gd name="connsiteY9729" fmla="*/ 3100448 h 4860733"/>
              <a:gd name="connsiteX9730" fmla="*/ 4569699 w 4853691"/>
              <a:gd name="connsiteY9730" fmla="*/ 3084019 h 4860733"/>
              <a:gd name="connsiteX9731" fmla="*/ 4586129 w 4853691"/>
              <a:gd name="connsiteY9731" fmla="*/ 3058201 h 4860733"/>
              <a:gd name="connsiteX9732" fmla="*/ 4595517 w 4853691"/>
              <a:gd name="connsiteY9732" fmla="*/ 3041772 h 4860733"/>
              <a:gd name="connsiteX9733" fmla="*/ 4611946 w 4853691"/>
              <a:gd name="connsiteY9733" fmla="*/ 3013608 h 4860733"/>
              <a:gd name="connsiteX9734" fmla="*/ 4621334 w 4853691"/>
              <a:gd name="connsiteY9734" fmla="*/ 2997178 h 4860733"/>
              <a:gd name="connsiteX9735" fmla="*/ 4628376 w 4853691"/>
              <a:gd name="connsiteY9735" fmla="*/ 2985443 h 4860733"/>
              <a:gd name="connsiteX9736" fmla="*/ 4637764 w 4853691"/>
              <a:gd name="connsiteY9736" fmla="*/ 2987790 h 4860733"/>
              <a:gd name="connsiteX9737" fmla="*/ 4637764 w 4853691"/>
              <a:gd name="connsiteY9737" fmla="*/ 2987790 h 4860733"/>
              <a:gd name="connsiteX9738" fmla="*/ 4637764 w 4853691"/>
              <a:gd name="connsiteY9738" fmla="*/ 2999525 h 4860733"/>
              <a:gd name="connsiteX9739" fmla="*/ 4644805 w 4853691"/>
              <a:gd name="connsiteY9739" fmla="*/ 3032384 h 4860733"/>
              <a:gd name="connsiteX9740" fmla="*/ 4604905 w 4853691"/>
              <a:gd name="connsiteY9740" fmla="*/ 3203718 h 4860733"/>
              <a:gd name="connsiteX9741" fmla="*/ 4579088 w 4853691"/>
              <a:gd name="connsiteY9741" fmla="*/ 3257700 h 4860733"/>
              <a:gd name="connsiteX9742" fmla="*/ 4557964 w 4853691"/>
              <a:gd name="connsiteY9742" fmla="*/ 3304641 h 4860733"/>
              <a:gd name="connsiteX9743" fmla="*/ 4532147 w 4853691"/>
              <a:gd name="connsiteY9743" fmla="*/ 3358623 h 4860733"/>
              <a:gd name="connsiteX9744" fmla="*/ 4508676 w 4853691"/>
              <a:gd name="connsiteY9744" fmla="*/ 3403217 h 4860733"/>
              <a:gd name="connsiteX9745" fmla="*/ 4478165 w 4853691"/>
              <a:gd name="connsiteY9745" fmla="*/ 3457199 h 4860733"/>
              <a:gd name="connsiteX9746" fmla="*/ 4454694 w 4853691"/>
              <a:gd name="connsiteY9746" fmla="*/ 3499446 h 4860733"/>
              <a:gd name="connsiteX9747" fmla="*/ 4421835 w 4853691"/>
              <a:gd name="connsiteY9747" fmla="*/ 3555775 h 4860733"/>
              <a:gd name="connsiteX9748" fmla="*/ 4398365 w 4853691"/>
              <a:gd name="connsiteY9748" fmla="*/ 3595675 h 4860733"/>
              <a:gd name="connsiteX9749" fmla="*/ 4360812 w 4853691"/>
              <a:gd name="connsiteY9749" fmla="*/ 3654351 h 4860733"/>
              <a:gd name="connsiteX9750" fmla="*/ 4337342 w 4853691"/>
              <a:gd name="connsiteY9750" fmla="*/ 3689557 h 4860733"/>
              <a:gd name="connsiteX9751" fmla="*/ 4290401 w 4853691"/>
              <a:gd name="connsiteY9751" fmla="*/ 3757621 h 4860733"/>
              <a:gd name="connsiteX9752" fmla="*/ 4283360 w 4853691"/>
              <a:gd name="connsiteY9752" fmla="*/ 3767009 h 4860733"/>
              <a:gd name="connsiteX9753" fmla="*/ 4187131 w 4853691"/>
              <a:gd name="connsiteY9753" fmla="*/ 3837421 h 4860733"/>
              <a:gd name="connsiteX9754" fmla="*/ 4184784 w 4853691"/>
              <a:gd name="connsiteY9754" fmla="*/ 3832727 h 4860733"/>
              <a:gd name="connsiteX9755" fmla="*/ 4177743 w 4853691"/>
              <a:gd name="connsiteY9755" fmla="*/ 3820992 h 4860733"/>
              <a:gd name="connsiteX9756" fmla="*/ 4168355 w 4853691"/>
              <a:gd name="connsiteY9756" fmla="*/ 3804562 h 4860733"/>
              <a:gd name="connsiteX9757" fmla="*/ 4161313 w 4853691"/>
              <a:gd name="connsiteY9757" fmla="*/ 3792827 h 4860733"/>
              <a:gd name="connsiteX9758" fmla="*/ 4151925 w 4853691"/>
              <a:gd name="connsiteY9758" fmla="*/ 3774051 h 4860733"/>
              <a:gd name="connsiteX9759" fmla="*/ 4147231 w 4853691"/>
              <a:gd name="connsiteY9759" fmla="*/ 3762315 h 4860733"/>
              <a:gd name="connsiteX9760" fmla="*/ 4137843 w 4853691"/>
              <a:gd name="connsiteY9760" fmla="*/ 3738845 h 4860733"/>
              <a:gd name="connsiteX9761" fmla="*/ 4133149 w 4853691"/>
              <a:gd name="connsiteY9761" fmla="*/ 3729457 h 4860733"/>
              <a:gd name="connsiteX9762" fmla="*/ 4119067 w 4853691"/>
              <a:gd name="connsiteY9762" fmla="*/ 3691904 h 4860733"/>
              <a:gd name="connsiteX9763" fmla="*/ 4116719 w 4853691"/>
              <a:gd name="connsiteY9763" fmla="*/ 3682516 h 4860733"/>
              <a:gd name="connsiteX9764" fmla="*/ 4104984 w 4853691"/>
              <a:gd name="connsiteY9764" fmla="*/ 3652004 h 4860733"/>
              <a:gd name="connsiteX9765" fmla="*/ 4097943 w 4853691"/>
              <a:gd name="connsiteY9765" fmla="*/ 3628534 h 4860733"/>
              <a:gd name="connsiteX9766" fmla="*/ 4097943 w 4853691"/>
              <a:gd name="connsiteY9766" fmla="*/ 3626187 h 4860733"/>
              <a:gd name="connsiteX9767" fmla="*/ 4112025 w 4853691"/>
              <a:gd name="connsiteY9767" fmla="*/ 3607411 h 4860733"/>
              <a:gd name="connsiteX9768" fmla="*/ 4109678 w 4853691"/>
              <a:gd name="connsiteY9768" fmla="*/ 3600369 h 4860733"/>
              <a:gd name="connsiteX9769" fmla="*/ 4116719 w 4853691"/>
              <a:gd name="connsiteY9769" fmla="*/ 3598022 h 4860733"/>
              <a:gd name="connsiteX9770" fmla="*/ 4135496 w 4853691"/>
              <a:gd name="connsiteY9770" fmla="*/ 3590981 h 4860733"/>
              <a:gd name="connsiteX9771" fmla="*/ 4166007 w 4853691"/>
              <a:gd name="connsiteY9771" fmla="*/ 3576899 h 4860733"/>
              <a:gd name="connsiteX9772" fmla="*/ 4177743 w 4853691"/>
              <a:gd name="connsiteY9772" fmla="*/ 3572205 h 4860733"/>
              <a:gd name="connsiteX9773" fmla="*/ 4212948 w 4853691"/>
              <a:gd name="connsiteY9773" fmla="*/ 3553428 h 4860733"/>
              <a:gd name="connsiteX9774" fmla="*/ 4219990 w 4853691"/>
              <a:gd name="connsiteY9774" fmla="*/ 3548734 h 4860733"/>
              <a:gd name="connsiteX9775" fmla="*/ 4257542 w 4853691"/>
              <a:gd name="connsiteY9775" fmla="*/ 3527611 h 4860733"/>
              <a:gd name="connsiteX9776" fmla="*/ 4259889 w 4853691"/>
              <a:gd name="connsiteY9776" fmla="*/ 3525264 h 4860733"/>
              <a:gd name="connsiteX9777" fmla="*/ 4414795 w 4853691"/>
              <a:gd name="connsiteY9777" fmla="*/ 3410258 h 4860733"/>
              <a:gd name="connsiteX9778" fmla="*/ 4450000 w 4853691"/>
              <a:gd name="connsiteY9778" fmla="*/ 3377400 h 4860733"/>
              <a:gd name="connsiteX9779" fmla="*/ 4461736 w 4853691"/>
              <a:gd name="connsiteY9779" fmla="*/ 3365665 h 4860733"/>
              <a:gd name="connsiteX9780" fmla="*/ 4482859 w 4853691"/>
              <a:gd name="connsiteY9780" fmla="*/ 3342194 h 4860733"/>
              <a:gd name="connsiteX9781" fmla="*/ 4494594 w 4853691"/>
              <a:gd name="connsiteY9781" fmla="*/ 3328112 h 4860733"/>
              <a:gd name="connsiteX9782" fmla="*/ 4513371 w 4853691"/>
              <a:gd name="connsiteY9782" fmla="*/ 3306989 h 4860733"/>
              <a:gd name="connsiteX9783" fmla="*/ 4525106 w 4853691"/>
              <a:gd name="connsiteY9783" fmla="*/ 3290559 h 4860733"/>
              <a:gd name="connsiteX9784" fmla="*/ 4541535 w 4853691"/>
              <a:gd name="connsiteY9784" fmla="*/ 3269436 h 4860733"/>
              <a:gd name="connsiteX9785" fmla="*/ 4553270 w 4853691"/>
              <a:gd name="connsiteY9785" fmla="*/ 3253006 h 4860733"/>
              <a:gd name="connsiteX9786" fmla="*/ 4569699 w 4853691"/>
              <a:gd name="connsiteY9786" fmla="*/ 3231883 h 4860733"/>
              <a:gd name="connsiteX9787" fmla="*/ 4581435 w 4853691"/>
              <a:gd name="connsiteY9787" fmla="*/ 3215454 h 4860733"/>
              <a:gd name="connsiteX9788" fmla="*/ 4595517 w 4853691"/>
              <a:gd name="connsiteY9788" fmla="*/ 3191983 h 4860733"/>
              <a:gd name="connsiteX9789" fmla="*/ 4607252 w 4853691"/>
              <a:gd name="connsiteY9789" fmla="*/ 3173207 h 4860733"/>
              <a:gd name="connsiteX9790" fmla="*/ 4621334 w 4853691"/>
              <a:gd name="connsiteY9790" fmla="*/ 3149737 h 4860733"/>
              <a:gd name="connsiteX9791" fmla="*/ 4633070 w 4853691"/>
              <a:gd name="connsiteY9791" fmla="*/ 3130960 h 4860733"/>
              <a:gd name="connsiteX9792" fmla="*/ 4640111 w 4853691"/>
              <a:gd name="connsiteY9792" fmla="*/ 3119225 h 4860733"/>
              <a:gd name="connsiteX9793" fmla="*/ 4640111 w 4853691"/>
              <a:gd name="connsiteY9793" fmla="*/ 3119225 h 4860733"/>
              <a:gd name="connsiteX9794" fmla="*/ 4621334 w 4853691"/>
              <a:gd name="connsiteY9794" fmla="*/ 3161472 h 4860733"/>
              <a:gd name="connsiteX9795" fmla="*/ 4604905 w 4853691"/>
              <a:gd name="connsiteY9795" fmla="*/ 3203718 h 4860733"/>
              <a:gd name="connsiteX9796" fmla="*/ 4396018 w 4853691"/>
              <a:gd name="connsiteY9796" fmla="*/ 3689557 h 4860733"/>
              <a:gd name="connsiteX9797" fmla="*/ 4391324 w 4853691"/>
              <a:gd name="connsiteY9797" fmla="*/ 3698945 h 4860733"/>
              <a:gd name="connsiteX9798" fmla="*/ 4339689 w 4853691"/>
              <a:gd name="connsiteY9798" fmla="*/ 3792827 h 4860733"/>
              <a:gd name="connsiteX9799" fmla="*/ 4334995 w 4853691"/>
              <a:gd name="connsiteY9799" fmla="*/ 3799868 h 4860733"/>
              <a:gd name="connsiteX9800" fmla="*/ 4299789 w 4853691"/>
              <a:gd name="connsiteY9800" fmla="*/ 3856197 h 4860733"/>
              <a:gd name="connsiteX9801" fmla="*/ 4290401 w 4853691"/>
              <a:gd name="connsiteY9801" fmla="*/ 3865586 h 4860733"/>
              <a:gd name="connsiteX9802" fmla="*/ 4281013 w 4853691"/>
              <a:gd name="connsiteY9802" fmla="*/ 3874974 h 4860733"/>
              <a:gd name="connsiteX9803" fmla="*/ 4248154 w 4853691"/>
              <a:gd name="connsiteY9803" fmla="*/ 3907832 h 4860733"/>
              <a:gd name="connsiteX9804" fmla="*/ 4234072 w 4853691"/>
              <a:gd name="connsiteY9804" fmla="*/ 3903138 h 4860733"/>
              <a:gd name="connsiteX9805" fmla="*/ 4212948 w 4853691"/>
              <a:gd name="connsiteY9805" fmla="*/ 3924262 h 4860733"/>
              <a:gd name="connsiteX9806" fmla="*/ 4217643 w 4853691"/>
              <a:gd name="connsiteY9806" fmla="*/ 3935997 h 4860733"/>
              <a:gd name="connsiteX9807" fmla="*/ 4212948 w 4853691"/>
              <a:gd name="connsiteY9807" fmla="*/ 3938344 h 4860733"/>
              <a:gd name="connsiteX9808" fmla="*/ 4212948 w 4853691"/>
              <a:gd name="connsiteY9808" fmla="*/ 3933650 h 4860733"/>
              <a:gd name="connsiteX9809" fmla="*/ 4210601 w 4853691"/>
              <a:gd name="connsiteY9809" fmla="*/ 3891403 h 4860733"/>
              <a:gd name="connsiteX9810" fmla="*/ 4229378 w 4853691"/>
              <a:gd name="connsiteY9810" fmla="*/ 3872627 h 4860733"/>
              <a:gd name="connsiteX9811" fmla="*/ 4222337 w 4853691"/>
              <a:gd name="connsiteY9811" fmla="*/ 3856197 h 4860733"/>
              <a:gd name="connsiteX9812" fmla="*/ 4276319 w 4853691"/>
              <a:gd name="connsiteY9812" fmla="*/ 3783439 h 4860733"/>
              <a:gd name="connsiteX9813" fmla="*/ 4285707 w 4853691"/>
              <a:gd name="connsiteY9813" fmla="*/ 3769357 h 4860733"/>
              <a:gd name="connsiteX9814" fmla="*/ 4410100 w 4853691"/>
              <a:gd name="connsiteY9814" fmla="*/ 3661392 h 4860733"/>
              <a:gd name="connsiteX9815" fmla="*/ 4396018 w 4853691"/>
              <a:gd name="connsiteY9815" fmla="*/ 3689557 h 4860733"/>
              <a:gd name="connsiteX9816" fmla="*/ 4257542 w 4853691"/>
              <a:gd name="connsiteY9816" fmla="*/ 3900791 h 4860733"/>
              <a:gd name="connsiteX9817" fmla="*/ 4250501 w 4853691"/>
              <a:gd name="connsiteY9817" fmla="*/ 3905485 h 4860733"/>
              <a:gd name="connsiteX9818" fmla="*/ 4250501 w 4853691"/>
              <a:gd name="connsiteY9818" fmla="*/ 3905485 h 4860733"/>
              <a:gd name="connsiteX9819" fmla="*/ 4273972 w 4853691"/>
              <a:gd name="connsiteY9819" fmla="*/ 3882015 h 4860733"/>
              <a:gd name="connsiteX9820" fmla="*/ 4290401 w 4853691"/>
              <a:gd name="connsiteY9820" fmla="*/ 3865586 h 4860733"/>
              <a:gd name="connsiteX9821" fmla="*/ 4295095 w 4853691"/>
              <a:gd name="connsiteY9821" fmla="*/ 3860891 h 4860733"/>
              <a:gd name="connsiteX9822" fmla="*/ 4285707 w 4853691"/>
              <a:gd name="connsiteY9822" fmla="*/ 3877321 h 4860733"/>
              <a:gd name="connsiteX9823" fmla="*/ 4283360 w 4853691"/>
              <a:gd name="connsiteY9823" fmla="*/ 3879668 h 4860733"/>
              <a:gd name="connsiteX9824" fmla="*/ 4257542 w 4853691"/>
              <a:gd name="connsiteY9824" fmla="*/ 3900791 h 4860733"/>
              <a:gd name="connsiteX9825" fmla="*/ 4215296 w 4853691"/>
              <a:gd name="connsiteY9825" fmla="*/ 3943038 h 4860733"/>
              <a:gd name="connsiteX9826" fmla="*/ 4215296 w 4853691"/>
              <a:gd name="connsiteY9826" fmla="*/ 3940691 h 4860733"/>
              <a:gd name="connsiteX9827" fmla="*/ 4222337 w 4853691"/>
              <a:gd name="connsiteY9827" fmla="*/ 3935997 h 4860733"/>
              <a:gd name="connsiteX9828" fmla="*/ 4222337 w 4853691"/>
              <a:gd name="connsiteY9828" fmla="*/ 3935997 h 4860733"/>
              <a:gd name="connsiteX9829" fmla="*/ 4215296 w 4853691"/>
              <a:gd name="connsiteY9829" fmla="*/ 3943038 h 4860733"/>
              <a:gd name="connsiteX9830" fmla="*/ 4215296 w 4853691"/>
              <a:gd name="connsiteY9830" fmla="*/ 3943038 h 4860733"/>
              <a:gd name="connsiteX9831" fmla="*/ 4144884 w 4853691"/>
              <a:gd name="connsiteY9831" fmla="*/ 3987632 h 4860733"/>
              <a:gd name="connsiteX9832" fmla="*/ 4107331 w 4853691"/>
              <a:gd name="connsiteY9832" fmla="*/ 4013449 h 4860733"/>
              <a:gd name="connsiteX9833" fmla="*/ 4074473 w 4853691"/>
              <a:gd name="connsiteY9833" fmla="*/ 4034573 h 4860733"/>
              <a:gd name="connsiteX9834" fmla="*/ 4034573 w 4853691"/>
              <a:gd name="connsiteY9834" fmla="*/ 4058043 h 4860733"/>
              <a:gd name="connsiteX9835" fmla="*/ 3999367 w 4853691"/>
              <a:gd name="connsiteY9835" fmla="*/ 4079167 h 4860733"/>
              <a:gd name="connsiteX9836" fmla="*/ 3959467 w 4853691"/>
              <a:gd name="connsiteY9836" fmla="*/ 4102637 h 4860733"/>
              <a:gd name="connsiteX9837" fmla="*/ 3921915 w 4853691"/>
              <a:gd name="connsiteY9837" fmla="*/ 4121414 h 4860733"/>
              <a:gd name="connsiteX9838" fmla="*/ 3879668 w 4853691"/>
              <a:gd name="connsiteY9838" fmla="*/ 4142537 h 4860733"/>
              <a:gd name="connsiteX9839" fmla="*/ 3842115 w 4853691"/>
              <a:gd name="connsiteY9839" fmla="*/ 4161313 h 4860733"/>
              <a:gd name="connsiteX9840" fmla="*/ 3797521 w 4853691"/>
              <a:gd name="connsiteY9840" fmla="*/ 4180090 h 4860733"/>
              <a:gd name="connsiteX9841" fmla="*/ 3757622 w 4853691"/>
              <a:gd name="connsiteY9841" fmla="*/ 4196519 h 4860733"/>
              <a:gd name="connsiteX9842" fmla="*/ 3710681 w 4853691"/>
              <a:gd name="connsiteY9842" fmla="*/ 4215296 h 4860733"/>
              <a:gd name="connsiteX9843" fmla="*/ 3670781 w 4853691"/>
              <a:gd name="connsiteY9843" fmla="*/ 4229378 h 4860733"/>
              <a:gd name="connsiteX9844" fmla="*/ 3623840 w 4853691"/>
              <a:gd name="connsiteY9844" fmla="*/ 4245807 h 4860733"/>
              <a:gd name="connsiteX9845" fmla="*/ 3583940 w 4853691"/>
              <a:gd name="connsiteY9845" fmla="*/ 4259889 h 4860733"/>
              <a:gd name="connsiteX9846" fmla="*/ 3534652 w 4853691"/>
              <a:gd name="connsiteY9846" fmla="*/ 4273972 h 4860733"/>
              <a:gd name="connsiteX9847" fmla="*/ 3494752 w 4853691"/>
              <a:gd name="connsiteY9847" fmla="*/ 4285707 h 4860733"/>
              <a:gd name="connsiteX9848" fmla="*/ 3443117 w 4853691"/>
              <a:gd name="connsiteY9848" fmla="*/ 4297442 h 4860733"/>
              <a:gd name="connsiteX9849" fmla="*/ 3400870 w 4853691"/>
              <a:gd name="connsiteY9849" fmla="*/ 4306830 h 4860733"/>
              <a:gd name="connsiteX9850" fmla="*/ 3346888 w 4853691"/>
              <a:gd name="connsiteY9850" fmla="*/ 4318565 h 4860733"/>
              <a:gd name="connsiteX9851" fmla="*/ 3332806 w 4853691"/>
              <a:gd name="connsiteY9851" fmla="*/ 4320913 h 4860733"/>
              <a:gd name="connsiteX9852" fmla="*/ 3360970 w 4853691"/>
              <a:gd name="connsiteY9852" fmla="*/ 4313871 h 4860733"/>
              <a:gd name="connsiteX9853" fmla="*/ 3400870 w 4853691"/>
              <a:gd name="connsiteY9853" fmla="*/ 4304483 h 4860733"/>
              <a:gd name="connsiteX9854" fmla="*/ 3438423 w 4853691"/>
              <a:gd name="connsiteY9854" fmla="*/ 4295095 h 4860733"/>
              <a:gd name="connsiteX9855" fmla="*/ 3478323 w 4853691"/>
              <a:gd name="connsiteY9855" fmla="*/ 4283360 h 4860733"/>
              <a:gd name="connsiteX9856" fmla="*/ 3513528 w 4853691"/>
              <a:gd name="connsiteY9856" fmla="*/ 4271625 h 4860733"/>
              <a:gd name="connsiteX9857" fmla="*/ 3551081 w 4853691"/>
              <a:gd name="connsiteY9857" fmla="*/ 4259889 h 4860733"/>
              <a:gd name="connsiteX9858" fmla="*/ 3586287 w 4853691"/>
              <a:gd name="connsiteY9858" fmla="*/ 4245807 h 4860733"/>
              <a:gd name="connsiteX9859" fmla="*/ 3623840 w 4853691"/>
              <a:gd name="connsiteY9859" fmla="*/ 4231725 h 4860733"/>
              <a:gd name="connsiteX9860" fmla="*/ 3659045 w 4853691"/>
              <a:gd name="connsiteY9860" fmla="*/ 4217643 h 4860733"/>
              <a:gd name="connsiteX9861" fmla="*/ 3696598 w 4853691"/>
              <a:gd name="connsiteY9861" fmla="*/ 4201213 h 4860733"/>
              <a:gd name="connsiteX9862" fmla="*/ 3731804 w 4853691"/>
              <a:gd name="connsiteY9862" fmla="*/ 4184784 h 4860733"/>
              <a:gd name="connsiteX9863" fmla="*/ 3767010 w 4853691"/>
              <a:gd name="connsiteY9863" fmla="*/ 4168354 h 4860733"/>
              <a:gd name="connsiteX9864" fmla="*/ 3781092 w 4853691"/>
              <a:gd name="connsiteY9864" fmla="*/ 4161313 h 4860733"/>
              <a:gd name="connsiteX9865" fmla="*/ 3792827 w 4853691"/>
              <a:gd name="connsiteY9865" fmla="*/ 4156619 h 4860733"/>
              <a:gd name="connsiteX9866" fmla="*/ 3830380 w 4853691"/>
              <a:gd name="connsiteY9866" fmla="*/ 4142537 h 4860733"/>
              <a:gd name="connsiteX9867" fmla="*/ 3863239 w 4853691"/>
              <a:gd name="connsiteY9867" fmla="*/ 4130802 h 4860733"/>
              <a:gd name="connsiteX9868" fmla="*/ 3900791 w 4853691"/>
              <a:gd name="connsiteY9868" fmla="*/ 4114372 h 4860733"/>
              <a:gd name="connsiteX9869" fmla="*/ 3931303 w 4853691"/>
              <a:gd name="connsiteY9869" fmla="*/ 4100290 h 4860733"/>
              <a:gd name="connsiteX9870" fmla="*/ 3966509 w 4853691"/>
              <a:gd name="connsiteY9870" fmla="*/ 4083861 h 4860733"/>
              <a:gd name="connsiteX9871" fmla="*/ 3997020 w 4853691"/>
              <a:gd name="connsiteY9871" fmla="*/ 4069779 h 4860733"/>
              <a:gd name="connsiteX9872" fmla="*/ 4032226 w 4853691"/>
              <a:gd name="connsiteY9872" fmla="*/ 4051002 h 4860733"/>
              <a:gd name="connsiteX9873" fmla="*/ 4060390 w 4853691"/>
              <a:gd name="connsiteY9873" fmla="*/ 4034573 h 4860733"/>
              <a:gd name="connsiteX9874" fmla="*/ 4095596 w 4853691"/>
              <a:gd name="connsiteY9874" fmla="*/ 4013449 h 4860733"/>
              <a:gd name="connsiteX9875" fmla="*/ 4123761 w 4853691"/>
              <a:gd name="connsiteY9875" fmla="*/ 3997020 h 4860733"/>
              <a:gd name="connsiteX9876" fmla="*/ 4156619 w 4853691"/>
              <a:gd name="connsiteY9876" fmla="*/ 3975897 h 4860733"/>
              <a:gd name="connsiteX9877" fmla="*/ 4182437 w 4853691"/>
              <a:gd name="connsiteY9877" fmla="*/ 3959468 h 4860733"/>
              <a:gd name="connsiteX9878" fmla="*/ 4177743 w 4853691"/>
              <a:gd name="connsiteY9878" fmla="*/ 3964162 h 4860733"/>
              <a:gd name="connsiteX9879" fmla="*/ 4144884 w 4853691"/>
              <a:gd name="connsiteY9879" fmla="*/ 3987632 h 4860733"/>
              <a:gd name="connsiteX9880" fmla="*/ 3123919 w 4853691"/>
              <a:gd name="connsiteY9880" fmla="*/ 4356118 h 4860733"/>
              <a:gd name="connsiteX9881" fmla="*/ 3102795 w 4853691"/>
              <a:gd name="connsiteY9881" fmla="*/ 4358466 h 4860733"/>
              <a:gd name="connsiteX9882" fmla="*/ 3102795 w 4853691"/>
              <a:gd name="connsiteY9882" fmla="*/ 4358466 h 4860733"/>
              <a:gd name="connsiteX9883" fmla="*/ 3114531 w 4853691"/>
              <a:gd name="connsiteY9883" fmla="*/ 4356118 h 4860733"/>
              <a:gd name="connsiteX9884" fmla="*/ 3161472 w 4853691"/>
              <a:gd name="connsiteY9884" fmla="*/ 4351424 h 4860733"/>
              <a:gd name="connsiteX9885" fmla="*/ 3177901 w 4853691"/>
              <a:gd name="connsiteY9885" fmla="*/ 4349077 h 4860733"/>
              <a:gd name="connsiteX9886" fmla="*/ 3166166 w 4853691"/>
              <a:gd name="connsiteY9886" fmla="*/ 4351424 h 4860733"/>
              <a:gd name="connsiteX9887" fmla="*/ 3123919 w 4853691"/>
              <a:gd name="connsiteY9887" fmla="*/ 4356118 h 4860733"/>
              <a:gd name="connsiteX9888" fmla="*/ 3062896 w 4853691"/>
              <a:gd name="connsiteY9888" fmla="*/ 4407753 h 4860733"/>
              <a:gd name="connsiteX9889" fmla="*/ 3053508 w 4853691"/>
              <a:gd name="connsiteY9889" fmla="*/ 4426530 h 4860733"/>
              <a:gd name="connsiteX9890" fmla="*/ 3044119 w 4853691"/>
              <a:gd name="connsiteY9890" fmla="*/ 4445306 h 4860733"/>
              <a:gd name="connsiteX9891" fmla="*/ 3034731 w 4853691"/>
              <a:gd name="connsiteY9891" fmla="*/ 4464083 h 4860733"/>
              <a:gd name="connsiteX9892" fmla="*/ 3025343 w 4853691"/>
              <a:gd name="connsiteY9892" fmla="*/ 4482859 h 4860733"/>
              <a:gd name="connsiteX9893" fmla="*/ 3015955 w 4853691"/>
              <a:gd name="connsiteY9893" fmla="*/ 4501635 h 4860733"/>
              <a:gd name="connsiteX9894" fmla="*/ 3006567 w 4853691"/>
              <a:gd name="connsiteY9894" fmla="*/ 4518064 h 4860733"/>
              <a:gd name="connsiteX9895" fmla="*/ 2997178 w 4853691"/>
              <a:gd name="connsiteY9895" fmla="*/ 4536841 h 4860733"/>
              <a:gd name="connsiteX9896" fmla="*/ 2997178 w 4853691"/>
              <a:gd name="connsiteY9896" fmla="*/ 4539188 h 4860733"/>
              <a:gd name="connsiteX9897" fmla="*/ 2983096 w 4853691"/>
              <a:gd name="connsiteY9897" fmla="*/ 4541535 h 4860733"/>
              <a:gd name="connsiteX9898" fmla="*/ 2957279 w 4853691"/>
              <a:gd name="connsiteY9898" fmla="*/ 4546229 h 4860733"/>
              <a:gd name="connsiteX9899" fmla="*/ 2959626 w 4853691"/>
              <a:gd name="connsiteY9899" fmla="*/ 4543882 h 4860733"/>
              <a:gd name="connsiteX9900" fmla="*/ 2973708 w 4853691"/>
              <a:gd name="connsiteY9900" fmla="*/ 4525106 h 4860733"/>
              <a:gd name="connsiteX9901" fmla="*/ 2985443 w 4853691"/>
              <a:gd name="connsiteY9901" fmla="*/ 4508676 h 4860733"/>
              <a:gd name="connsiteX9902" fmla="*/ 2999525 w 4853691"/>
              <a:gd name="connsiteY9902" fmla="*/ 4489900 h 4860733"/>
              <a:gd name="connsiteX9903" fmla="*/ 3011261 w 4853691"/>
              <a:gd name="connsiteY9903" fmla="*/ 4471123 h 4860733"/>
              <a:gd name="connsiteX9904" fmla="*/ 3025343 w 4853691"/>
              <a:gd name="connsiteY9904" fmla="*/ 4450000 h 4860733"/>
              <a:gd name="connsiteX9905" fmla="*/ 3037078 w 4853691"/>
              <a:gd name="connsiteY9905" fmla="*/ 4431224 h 4860733"/>
              <a:gd name="connsiteX9906" fmla="*/ 3051160 w 4853691"/>
              <a:gd name="connsiteY9906" fmla="*/ 4410100 h 4860733"/>
              <a:gd name="connsiteX9907" fmla="*/ 3062896 w 4853691"/>
              <a:gd name="connsiteY9907" fmla="*/ 4391324 h 4860733"/>
              <a:gd name="connsiteX9908" fmla="*/ 3069937 w 4853691"/>
              <a:gd name="connsiteY9908" fmla="*/ 4379589 h 4860733"/>
              <a:gd name="connsiteX9909" fmla="*/ 3069937 w 4853691"/>
              <a:gd name="connsiteY9909" fmla="*/ 4379589 h 4860733"/>
              <a:gd name="connsiteX9910" fmla="*/ 3067590 w 4853691"/>
              <a:gd name="connsiteY9910" fmla="*/ 4386630 h 4860733"/>
              <a:gd name="connsiteX9911" fmla="*/ 3062896 w 4853691"/>
              <a:gd name="connsiteY9911" fmla="*/ 4407753 h 4860733"/>
              <a:gd name="connsiteX9912" fmla="*/ 2924420 w 4853691"/>
              <a:gd name="connsiteY9912" fmla="*/ 4553270 h 4860733"/>
              <a:gd name="connsiteX9913" fmla="*/ 2889214 w 4853691"/>
              <a:gd name="connsiteY9913" fmla="*/ 4557964 h 4860733"/>
              <a:gd name="connsiteX9914" fmla="*/ 2863397 w 4853691"/>
              <a:gd name="connsiteY9914" fmla="*/ 4562658 h 4860733"/>
              <a:gd name="connsiteX9915" fmla="*/ 2828191 w 4853691"/>
              <a:gd name="connsiteY9915" fmla="*/ 4567352 h 4860733"/>
              <a:gd name="connsiteX9916" fmla="*/ 2804721 w 4853691"/>
              <a:gd name="connsiteY9916" fmla="*/ 4572047 h 4860733"/>
              <a:gd name="connsiteX9917" fmla="*/ 2769515 w 4853691"/>
              <a:gd name="connsiteY9917" fmla="*/ 4576741 h 4860733"/>
              <a:gd name="connsiteX9918" fmla="*/ 2746044 w 4853691"/>
              <a:gd name="connsiteY9918" fmla="*/ 4579088 h 4860733"/>
              <a:gd name="connsiteX9919" fmla="*/ 2731962 w 4853691"/>
              <a:gd name="connsiteY9919" fmla="*/ 4581435 h 4860733"/>
              <a:gd name="connsiteX9920" fmla="*/ 2764821 w 4853691"/>
              <a:gd name="connsiteY9920" fmla="*/ 4374895 h 4860733"/>
              <a:gd name="connsiteX9921" fmla="*/ 2807068 w 4853691"/>
              <a:gd name="connsiteY9921" fmla="*/ 4374895 h 4860733"/>
              <a:gd name="connsiteX9922" fmla="*/ 2807068 w 4853691"/>
              <a:gd name="connsiteY9922" fmla="*/ 4374895 h 4860733"/>
              <a:gd name="connsiteX9923" fmla="*/ 2807068 w 4853691"/>
              <a:gd name="connsiteY9923" fmla="*/ 4374895 h 4860733"/>
              <a:gd name="connsiteX9924" fmla="*/ 2807068 w 4853691"/>
              <a:gd name="connsiteY9924" fmla="*/ 4374895 h 4860733"/>
              <a:gd name="connsiteX9925" fmla="*/ 2910338 w 4853691"/>
              <a:gd name="connsiteY9925" fmla="*/ 4372548 h 4860733"/>
              <a:gd name="connsiteX9926" fmla="*/ 2950237 w 4853691"/>
              <a:gd name="connsiteY9926" fmla="*/ 4370201 h 4860733"/>
              <a:gd name="connsiteX9927" fmla="*/ 3013608 w 4853691"/>
              <a:gd name="connsiteY9927" fmla="*/ 4367854 h 4860733"/>
              <a:gd name="connsiteX9928" fmla="*/ 3058202 w 4853691"/>
              <a:gd name="connsiteY9928" fmla="*/ 4363160 h 4860733"/>
              <a:gd name="connsiteX9929" fmla="*/ 3062896 w 4853691"/>
              <a:gd name="connsiteY9929" fmla="*/ 4363160 h 4860733"/>
              <a:gd name="connsiteX9930" fmla="*/ 3062896 w 4853691"/>
              <a:gd name="connsiteY9930" fmla="*/ 4363160 h 4860733"/>
              <a:gd name="connsiteX9931" fmla="*/ 3072284 w 4853691"/>
              <a:gd name="connsiteY9931" fmla="*/ 4379589 h 4860733"/>
              <a:gd name="connsiteX9932" fmla="*/ 2957279 w 4853691"/>
              <a:gd name="connsiteY9932" fmla="*/ 4548576 h 4860733"/>
              <a:gd name="connsiteX9933" fmla="*/ 2952585 w 4853691"/>
              <a:gd name="connsiteY9933" fmla="*/ 4548576 h 4860733"/>
              <a:gd name="connsiteX9934" fmla="*/ 2924420 w 4853691"/>
              <a:gd name="connsiteY9934" fmla="*/ 4553270 h 4860733"/>
              <a:gd name="connsiteX9935" fmla="*/ 2649816 w 4853691"/>
              <a:gd name="connsiteY9935" fmla="*/ 4614293 h 4860733"/>
              <a:gd name="connsiteX9936" fmla="*/ 2595833 w 4853691"/>
              <a:gd name="connsiteY9936" fmla="*/ 4609599 h 4860733"/>
              <a:gd name="connsiteX9937" fmla="*/ 2560628 w 4853691"/>
              <a:gd name="connsiteY9937" fmla="*/ 4604905 h 4860733"/>
              <a:gd name="connsiteX9938" fmla="*/ 2525422 w 4853691"/>
              <a:gd name="connsiteY9938" fmla="*/ 4600211 h 4860733"/>
              <a:gd name="connsiteX9939" fmla="*/ 2525422 w 4853691"/>
              <a:gd name="connsiteY9939" fmla="*/ 4597864 h 4860733"/>
              <a:gd name="connsiteX9940" fmla="*/ 2541851 w 4853691"/>
              <a:gd name="connsiteY9940" fmla="*/ 4597864 h 4860733"/>
              <a:gd name="connsiteX9941" fmla="*/ 2570016 w 4853691"/>
              <a:gd name="connsiteY9941" fmla="*/ 4597864 h 4860733"/>
              <a:gd name="connsiteX9942" fmla="*/ 2602875 w 4853691"/>
              <a:gd name="connsiteY9942" fmla="*/ 4595517 h 4860733"/>
              <a:gd name="connsiteX9943" fmla="*/ 2631039 w 4853691"/>
              <a:gd name="connsiteY9943" fmla="*/ 4593170 h 4860733"/>
              <a:gd name="connsiteX9944" fmla="*/ 2663898 w 4853691"/>
              <a:gd name="connsiteY9944" fmla="*/ 4590823 h 4860733"/>
              <a:gd name="connsiteX9945" fmla="*/ 2692062 w 4853691"/>
              <a:gd name="connsiteY9945" fmla="*/ 4588476 h 4860733"/>
              <a:gd name="connsiteX9946" fmla="*/ 2724921 w 4853691"/>
              <a:gd name="connsiteY9946" fmla="*/ 4586129 h 4860733"/>
              <a:gd name="connsiteX9947" fmla="*/ 2734309 w 4853691"/>
              <a:gd name="connsiteY9947" fmla="*/ 4586129 h 4860733"/>
              <a:gd name="connsiteX9948" fmla="*/ 2734309 w 4853691"/>
              <a:gd name="connsiteY9948" fmla="*/ 4590823 h 4860733"/>
              <a:gd name="connsiteX9949" fmla="*/ 2731962 w 4853691"/>
              <a:gd name="connsiteY9949" fmla="*/ 4590823 h 4860733"/>
              <a:gd name="connsiteX9950" fmla="*/ 2710839 w 4853691"/>
              <a:gd name="connsiteY9950" fmla="*/ 4611946 h 4860733"/>
              <a:gd name="connsiteX9951" fmla="*/ 2715533 w 4853691"/>
              <a:gd name="connsiteY9951" fmla="*/ 4623681 h 4860733"/>
              <a:gd name="connsiteX9952" fmla="*/ 2687368 w 4853691"/>
              <a:gd name="connsiteY9952" fmla="*/ 4621335 h 4860733"/>
              <a:gd name="connsiteX9953" fmla="*/ 2649816 w 4853691"/>
              <a:gd name="connsiteY9953" fmla="*/ 4614293 h 4860733"/>
              <a:gd name="connsiteX9954" fmla="*/ 2422152 w 4853691"/>
              <a:gd name="connsiteY9954" fmla="*/ 4600211 h 4860733"/>
              <a:gd name="connsiteX9955" fmla="*/ 2340005 w 4853691"/>
              <a:gd name="connsiteY9955" fmla="*/ 4602558 h 4860733"/>
              <a:gd name="connsiteX9956" fmla="*/ 2236735 w 4853691"/>
              <a:gd name="connsiteY9956" fmla="*/ 4600211 h 4860733"/>
              <a:gd name="connsiteX9957" fmla="*/ 2206224 w 4853691"/>
              <a:gd name="connsiteY9957" fmla="*/ 4597864 h 4860733"/>
              <a:gd name="connsiteX9958" fmla="*/ 2133465 w 4853691"/>
              <a:gd name="connsiteY9958" fmla="*/ 4593170 h 4860733"/>
              <a:gd name="connsiteX9959" fmla="*/ 2095913 w 4853691"/>
              <a:gd name="connsiteY9959" fmla="*/ 4588476 h 4860733"/>
              <a:gd name="connsiteX9960" fmla="*/ 2032542 w 4853691"/>
              <a:gd name="connsiteY9960" fmla="*/ 4581435 h 4860733"/>
              <a:gd name="connsiteX9961" fmla="*/ 1992642 w 4853691"/>
              <a:gd name="connsiteY9961" fmla="*/ 4576741 h 4860733"/>
              <a:gd name="connsiteX9962" fmla="*/ 1931619 w 4853691"/>
              <a:gd name="connsiteY9962" fmla="*/ 4567352 h 4860733"/>
              <a:gd name="connsiteX9963" fmla="*/ 1889372 w 4853691"/>
              <a:gd name="connsiteY9963" fmla="*/ 4560311 h 4860733"/>
              <a:gd name="connsiteX9964" fmla="*/ 1830696 w 4853691"/>
              <a:gd name="connsiteY9964" fmla="*/ 4550923 h 4860733"/>
              <a:gd name="connsiteX9965" fmla="*/ 1788449 w 4853691"/>
              <a:gd name="connsiteY9965" fmla="*/ 4541535 h 4860733"/>
              <a:gd name="connsiteX9966" fmla="*/ 1732120 w 4853691"/>
              <a:gd name="connsiteY9966" fmla="*/ 4529800 h 4860733"/>
              <a:gd name="connsiteX9967" fmla="*/ 1687526 w 4853691"/>
              <a:gd name="connsiteY9967" fmla="*/ 4518064 h 4860733"/>
              <a:gd name="connsiteX9968" fmla="*/ 1633544 w 4853691"/>
              <a:gd name="connsiteY9968" fmla="*/ 4503982 h 4860733"/>
              <a:gd name="connsiteX9969" fmla="*/ 1588950 w 4853691"/>
              <a:gd name="connsiteY9969" fmla="*/ 4489900 h 4860733"/>
              <a:gd name="connsiteX9970" fmla="*/ 1556092 w 4853691"/>
              <a:gd name="connsiteY9970" fmla="*/ 4480512 h 4860733"/>
              <a:gd name="connsiteX9971" fmla="*/ 1556092 w 4853691"/>
              <a:gd name="connsiteY9971" fmla="*/ 4478165 h 4860733"/>
              <a:gd name="connsiteX9972" fmla="*/ 1570174 w 4853691"/>
              <a:gd name="connsiteY9972" fmla="*/ 4480512 h 4860733"/>
              <a:gd name="connsiteX9973" fmla="*/ 1595992 w 4853691"/>
              <a:gd name="connsiteY9973" fmla="*/ 4482859 h 4860733"/>
              <a:gd name="connsiteX9974" fmla="*/ 1631197 w 4853691"/>
              <a:gd name="connsiteY9974" fmla="*/ 4485206 h 4860733"/>
              <a:gd name="connsiteX9975" fmla="*/ 1654668 w 4853691"/>
              <a:gd name="connsiteY9975" fmla="*/ 4487553 h 4860733"/>
              <a:gd name="connsiteX9976" fmla="*/ 1694567 w 4853691"/>
              <a:gd name="connsiteY9976" fmla="*/ 4489900 h 4860733"/>
              <a:gd name="connsiteX9977" fmla="*/ 1715691 w 4853691"/>
              <a:gd name="connsiteY9977" fmla="*/ 4489900 h 4860733"/>
              <a:gd name="connsiteX9978" fmla="*/ 1776714 w 4853691"/>
              <a:gd name="connsiteY9978" fmla="*/ 4489900 h 4860733"/>
              <a:gd name="connsiteX9979" fmla="*/ 2232041 w 4853691"/>
              <a:gd name="connsiteY9979" fmla="*/ 4438265 h 4860733"/>
              <a:gd name="connsiteX9980" fmla="*/ 2257859 w 4853691"/>
              <a:gd name="connsiteY9980" fmla="*/ 4457041 h 4860733"/>
              <a:gd name="connsiteX9981" fmla="*/ 2278982 w 4853691"/>
              <a:gd name="connsiteY9981" fmla="*/ 4471123 h 4860733"/>
              <a:gd name="connsiteX9982" fmla="*/ 2321229 w 4853691"/>
              <a:gd name="connsiteY9982" fmla="*/ 4496941 h 4860733"/>
              <a:gd name="connsiteX9983" fmla="*/ 2342352 w 4853691"/>
              <a:gd name="connsiteY9983" fmla="*/ 4508676 h 4860733"/>
              <a:gd name="connsiteX9984" fmla="*/ 2382252 w 4853691"/>
              <a:gd name="connsiteY9984" fmla="*/ 4532147 h 4860733"/>
              <a:gd name="connsiteX9985" fmla="*/ 2405723 w 4853691"/>
              <a:gd name="connsiteY9985" fmla="*/ 4543882 h 4860733"/>
              <a:gd name="connsiteX9986" fmla="*/ 2443275 w 4853691"/>
              <a:gd name="connsiteY9986" fmla="*/ 4565005 h 4860733"/>
              <a:gd name="connsiteX9987" fmla="*/ 2466746 w 4853691"/>
              <a:gd name="connsiteY9987" fmla="*/ 4576741 h 4860733"/>
              <a:gd name="connsiteX9988" fmla="*/ 2485522 w 4853691"/>
              <a:gd name="connsiteY9988" fmla="*/ 4586129 h 4860733"/>
              <a:gd name="connsiteX9989" fmla="*/ 2483175 w 4853691"/>
              <a:gd name="connsiteY9989" fmla="*/ 4595517 h 4860733"/>
              <a:gd name="connsiteX9990" fmla="*/ 2483175 w 4853691"/>
              <a:gd name="connsiteY9990" fmla="*/ 4595517 h 4860733"/>
              <a:gd name="connsiteX9991" fmla="*/ 2447970 w 4853691"/>
              <a:gd name="connsiteY9991" fmla="*/ 4597864 h 4860733"/>
              <a:gd name="connsiteX9992" fmla="*/ 2422152 w 4853691"/>
              <a:gd name="connsiteY9992" fmla="*/ 4600211 h 4860733"/>
              <a:gd name="connsiteX9993" fmla="*/ 1464557 w 4853691"/>
              <a:gd name="connsiteY9993" fmla="*/ 4457041 h 4860733"/>
              <a:gd name="connsiteX9994" fmla="*/ 1429351 w 4853691"/>
              <a:gd name="connsiteY9994" fmla="*/ 4447653 h 4860733"/>
              <a:gd name="connsiteX9995" fmla="*/ 1398840 w 4853691"/>
              <a:gd name="connsiteY9995" fmla="*/ 4440612 h 4860733"/>
              <a:gd name="connsiteX9996" fmla="*/ 1363634 w 4853691"/>
              <a:gd name="connsiteY9996" fmla="*/ 4431224 h 4860733"/>
              <a:gd name="connsiteX9997" fmla="*/ 1333122 w 4853691"/>
              <a:gd name="connsiteY9997" fmla="*/ 4421836 h 4860733"/>
              <a:gd name="connsiteX9998" fmla="*/ 1297917 w 4853691"/>
              <a:gd name="connsiteY9998" fmla="*/ 4410100 h 4860733"/>
              <a:gd name="connsiteX9999" fmla="*/ 1267405 w 4853691"/>
              <a:gd name="connsiteY9999" fmla="*/ 4400712 h 4860733"/>
              <a:gd name="connsiteX10000" fmla="*/ 1229852 w 4853691"/>
              <a:gd name="connsiteY10000" fmla="*/ 4386630 h 4860733"/>
              <a:gd name="connsiteX10001" fmla="*/ 1204035 w 4853691"/>
              <a:gd name="connsiteY10001" fmla="*/ 4377242 h 4860733"/>
              <a:gd name="connsiteX10002" fmla="*/ 1159441 w 4853691"/>
              <a:gd name="connsiteY10002" fmla="*/ 4358466 h 4860733"/>
              <a:gd name="connsiteX10003" fmla="*/ 1143012 w 4853691"/>
              <a:gd name="connsiteY10003" fmla="*/ 4351424 h 4860733"/>
              <a:gd name="connsiteX10004" fmla="*/ 1081988 w 4853691"/>
              <a:gd name="connsiteY10004" fmla="*/ 4323260 h 4860733"/>
              <a:gd name="connsiteX10005" fmla="*/ 1079641 w 4853691"/>
              <a:gd name="connsiteY10005" fmla="*/ 4320913 h 4860733"/>
              <a:gd name="connsiteX10006" fmla="*/ 1070253 w 4853691"/>
              <a:gd name="connsiteY10006" fmla="*/ 4316219 h 4860733"/>
              <a:gd name="connsiteX10007" fmla="*/ 1070253 w 4853691"/>
              <a:gd name="connsiteY10007" fmla="*/ 4311525 h 4860733"/>
              <a:gd name="connsiteX10008" fmla="*/ 1072600 w 4853691"/>
              <a:gd name="connsiteY10008" fmla="*/ 4302136 h 4860733"/>
              <a:gd name="connsiteX10009" fmla="*/ 1074947 w 4853691"/>
              <a:gd name="connsiteY10009" fmla="*/ 4290401 h 4860733"/>
              <a:gd name="connsiteX10010" fmla="*/ 1077294 w 4853691"/>
              <a:gd name="connsiteY10010" fmla="*/ 4278666 h 4860733"/>
              <a:gd name="connsiteX10011" fmla="*/ 1079641 w 4853691"/>
              <a:gd name="connsiteY10011" fmla="*/ 4266930 h 4860733"/>
              <a:gd name="connsiteX10012" fmla="*/ 1081988 w 4853691"/>
              <a:gd name="connsiteY10012" fmla="*/ 4248154 h 4860733"/>
              <a:gd name="connsiteX10013" fmla="*/ 1081988 w 4853691"/>
              <a:gd name="connsiteY10013" fmla="*/ 4243460 h 4860733"/>
              <a:gd name="connsiteX10014" fmla="*/ 1081988 w 4853691"/>
              <a:gd name="connsiteY10014" fmla="*/ 4238766 h 4860733"/>
              <a:gd name="connsiteX10015" fmla="*/ 1084336 w 4853691"/>
              <a:gd name="connsiteY10015" fmla="*/ 4238766 h 4860733"/>
              <a:gd name="connsiteX10016" fmla="*/ 1105459 w 4853691"/>
              <a:gd name="connsiteY10016" fmla="*/ 4217643 h 4860733"/>
              <a:gd name="connsiteX10017" fmla="*/ 1089030 w 4853691"/>
              <a:gd name="connsiteY10017" fmla="*/ 4198866 h 4860733"/>
              <a:gd name="connsiteX10018" fmla="*/ 1096071 w 4853691"/>
              <a:gd name="connsiteY10018" fmla="*/ 4154272 h 4860733"/>
              <a:gd name="connsiteX10019" fmla="*/ 1096071 w 4853691"/>
              <a:gd name="connsiteY10019" fmla="*/ 4151925 h 4860733"/>
              <a:gd name="connsiteX10020" fmla="*/ 1100765 w 4853691"/>
              <a:gd name="connsiteY10020" fmla="*/ 4119066 h 4860733"/>
              <a:gd name="connsiteX10021" fmla="*/ 1100765 w 4853691"/>
              <a:gd name="connsiteY10021" fmla="*/ 4109678 h 4860733"/>
              <a:gd name="connsiteX10022" fmla="*/ 1103112 w 4853691"/>
              <a:gd name="connsiteY10022" fmla="*/ 4081514 h 4860733"/>
              <a:gd name="connsiteX10023" fmla="*/ 1103112 w 4853691"/>
              <a:gd name="connsiteY10023" fmla="*/ 4069779 h 4860733"/>
              <a:gd name="connsiteX10024" fmla="*/ 1105459 w 4853691"/>
              <a:gd name="connsiteY10024" fmla="*/ 4041614 h 4860733"/>
              <a:gd name="connsiteX10025" fmla="*/ 1105459 w 4853691"/>
              <a:gd name="connsiteY10025" fmla="*/ 4039267 h 4860733"/>
              <a:gd name="connsiteX10026" fmla="*/ 1119541 w 4853691"/>
              <a:gd name="connsiteY10026" fmla="*/ 4058043 h 4860733"/>
              <a:gd name="connsiteX10027" fmla="*/ 1145359 w 4853691"/>
              <a:gd name="connsiteY10027" fmla="*/ 4088555 h 4860733"/>
              <a:gd name="connsiteX10028" fmla="*/ 1272099 w 4853691"/>
              <a:gd name="connsiteY10028" fmla="*/ 4227031 h 4860733"/>
              <a:gd name="connsiteX10029" fmla="*/ 1295570 w 4853691"/>
              <a:gd name="connsiteY10029" fmla="*/ 4250501 h 4860733"/>
              <a:gd name="connsiteX10030" fmla="*/ 1323734 w 4853691"/>
              <a:gd name="connsiteY10030" fmla="*/ 4278666 h 4860733"/>
              <a:gd name="connsiteX10031" fmla="*/ 1354246 w 4853691"/>
              <a:gd name="connsiteY10031" fmla="*/ 4309177 h 4860733"/>
              <a:gd name="connsiteX10032" fmla="*/ 1380063 w 4853691"/>
              <a:gd name="connsiteY10032" fmla="*/ 4334995 h 4860733"/>
              <a:gd name="connsiteX10033" fmla="*/ 1412922 w 4853691"/>
              <a:gd name="connsiteY10033" fmla="*/ 4365506 h 4860733"/>
              <a:gd name="connsiteX10034" fmla="*/ 1436392 w 4853691"/>
              <a:gd name="connsiteY10034" fmla="*/ 4386630 h 4860733"/>
              <a:gd name="connsiteX10035" fmla="*/ 1471598 w 4853691"/>
              <a:gd name="connsiteY10035" fmla="*/ 4417142 h 4860733"/>
              <a:gd name="connsiteX10036" fmla="*/ 1495069 w 4853691"/>
              <a:gd name="connsiteY10036" fmla="*/ 4435918 h 4860733"/>
              <a:gd name="connsiteX10037" fmla="*/ 1518539 w 4853691"/>
              <a:gd name="connsiteY10037" fmla="*/ 4454694 h 4860733"/>
              <a:gd name="connsiteX10038" fmla="*/ 1516192 w 4853691"/>
              <a:gd name="connsiteY10038" fmla="*/ 4461735 h 4860733"/>
              <a:gd name="connsiteX10039" fmla="*/ 1497416 w 4853691"/>
              <a:gd name="connsiteY10039" fmla="*/ 4457041 h 4860733"/>
              <a:gd name="connsiteX10040" fmla="*/ 1464557 w 4853691"/>
              <a:gd name="connsiteY10040" fmla="*/ 4457041 h 4860733"/>
              <a:gd name="connsiteX10041" fmla="*/ 610232 w 4853691"/>
              <a:gd name="connsiteY10041" fmla="*/ 3628534 h 4860733"/>
              <a:gd name="connsiteX10042" fmla="*/ 605538 w 4853691"/>
              <a:gd name="connsiteY10042" fmla="*/ 3623840 h 4860733"/>
              <a:gd name="connsiteX10043" fmla="*/ 610232 w 4853691"/>
              <a:gd name="connsiteY10043" fmla="*/ 3623840 h 4860733"/>
              <a:gd name="connsiteX10044" fmla="*/ 626661 w 4853691"/>
              <a:gd name="connsiteY10044" fmla="*/ 3616799 h 4860733"/>
              <a:gd name="connsiteX10045" fmla="*/ 659520 w 4853691"/>
              <a:gd name="connsiteY10045" fmla="*/ 3640269 h 4860733"/>
              <a:gd name="connsiteX10046" fmla="*/ 659520 w 4853691"/>
              <a:gd name="connsiteY10046" fmla="*/ 3647310 h 4860733"/>
              <a:gd name="connsiteX10047" fmla="*/ 661867 w 4853691"/>
              <a:gd name="connsiteY10047" fmla="*/ 3659045 h 4860733"/>
              <a:gd name="connsiteX10048" fmla="*/ 664214 w 4853691"/>
              <a:gd name="connsiteY10048" fmla="*/ 3670781 h 4860733"/>
              <a:gd name="connsiteX10049" fmla="*/ 661867 w 4853691"/>
              <a:gd name="connsiteY10049" fmla="*/ 3668434 h 4860733"/>
              <a:gd name="connsiteX10050" fmla="*/ 610232 w 4853691"/>
              <a:gd name="connsiteY10050" fmla="*/ 3628534 h 4860733"/>
              <a:gd name="connsiteX10051" fmla="*/ 549209 w 4853691"/>
              <a:gd name="connsiteY10051" fmla="*/ 3576899 h 4860733"/>
              <a:gd name="connsiteX10052" fmla="*/ 502268 w 4853691"/>
              <a:gd name="connsiteY10052" fmla="*/ 3532305 h 4860733"/>
              <a:gd name="connsiteX10053" fmla="*/ 495227 w 4853691"/>
              <a:gd name="connsiteY10053" fmla="*/ 3525264 h 4860733"/>
              <a:gd name="connsiteX10054" fmla="*/ 478797 w 4853691"/>
              <a:gd name="connsiteY10054" fmla="*/ 3499446 h 4860733"/>
              <a:gd name="connsiteX10055" fmla="*/ 476450 w 4853691"/>
              <a:gd name="connsiteY10055" fmla="*/ 3497099 h 4860733"/>
              <a:gd name="connsiteX10056" fmla="*/ 593803 w 4853691"/>
              <a:gd name="connsiteY10056" fmla="*/ 3595675 h 4860733"/>
              <a:gd name="connsiteX10057" fmla="*/ 589109 w 4853691"/>
              <a:gd name="connsiteY10057" fmla="*/ 3607411 h 4860733"/>
              <a:gd name="connsiteX10058" fmla="*/ 591456 w 4853691"/>
              <a:gd name="connsiteY10058" fmla="*/ 3614451 h 4860733"/>
              <a:gd name="connsiteX10059" fmla="*/ 549209 w 4853691"/>
              <a:gd name="connsiteY10059" fmla="*/ 3576899 h 4860733"/>
              <a:gd name="connsiteX10060" fmla="*/ 549209 w 4853691"/>
              <a:gd name="connsiteY10060" fmla="*/ 3576899 h 4860733"/>
              <a:gd name="connsiteX10061" fmla="*/ 115005 w 4853691"/>
              <a:gd name="connsiteY10061" fmla="*/ 2983096 h 4860733"/>
              <a:gd name="connsiteX10062" fmla="*/ 117352 w 4853691"/>
              <a:gd name="connsiteY10062" fmla="*/ 2997178 h 4860733"/>
              <a:gd name="connsiteX10063" fmla="*/ 112658 w 4853691"/>
              <a:gd name="connsiteY10063" fmla="*/ 2992484 h 4860733"/>
              <a:gd name="connsiteX10064" fmla="*/ 103270 w 4853691"/>
              <a:gd name="connsiteY10064" fmla="*/ 2959626 h 4860733"/>
              <a:gd name="connsiteX10065" fmla="*/ 103270 w 4853691"/>
              <a:gd name="connsiteY10065" fmla="*/ 2945543 h 4860733"/>
              <a:gd name="connsiteX10066" fmla="*/ 103270 w 4853691"/>
              <a:gd name="connsiteY10066" fmla="*/ 2933808 h 4860733"/>
              <a:gd name="connsiteX10067" fmla="*/ 103270 w 4853691"/>
              <a:gd name="connsiteY10067" fmla="*/ 2931461 h 4860733"/>
              <a:gd name="connsiteX10068" fmla="*/ 105617 w 4853691"/>
              <a:gd name="connsiteY10068" fmla="*/ 2947890 h 4860733"/>
              <a:gd name="connsiteX10069" fmla="*/ 115005 w 4853691"/>
              <a:gd name="connsiteY10069" fmla="*/ 2983096 h 4860733"/>
              <a:gd name="connsiteX10070" fmla="*/ 124393 w 4853691"/>
              <a:gd name="connsiteY10070" fmla="*/ 3025343 h 4860733"/>
              <a:gd name="connsiteX10071" fmla="*/ 122046 w 4853691"/>
              <a:gd name="connsiteY10071" fmla="*/ 3018302 h 4860733"/>
              <a:gd name="connsiteX10072" fmla="*/ 119699 w 4853691"/>
              <a:gd name="connsiteY10072" fmla="*/ 3011261 h 4860733"/>
              <a:gd name="connsiteX10073" fmla="*/ 119699 w 4853691"/>
              <a:gd name="connsiteY10073" fmla="*/ 3008914 h 4860733"/>
              <a:gd name="connsiteX10074" fmla="*/ 124393 w 4853691"/>
              <a:gd name="connsiteY10074" fmla="*/ 3025343 h 4860733"/>
              <a:gd name="connsiteX10075" fmla="*/ 117352 w 4853691"/>
              <a:gd name="connsiteY10075" fmla="*/ 3015955 h 4860733"/>
              <a:gd name="connsiteX10076" fmla="*/ 117352 w 4853691"/>
              <a:gd name="connsiteY10076" fmla="*/ 3015955 h 4860733"/>
              <a:gd name="connsiteX10077" fmla="*/ 117352 w 4853691"/>
              <a:gd name="connsiteY10077" fmla="*/ 3015955 h 4860733"/>
              <a:gd name="connsiteX10078" fmla="*/ 117352 w 4853691"/>
              <a:gd name="connsiteY10078" fmla="*/ 3015955 h 4860733"/>
              <a:gd name="connsiteX10079" fmla="*/ 110311 w 4853691"/>
              <a:gd name="connsiteY10079" fmla="*/ 2985443 h 4860733"/>
              <a:gd name="connsiteX10080" fmla="*/ 110311 w 4853691"/>
              <a:gd name="connsiteY10080" fmla="*/ 2987790 h 4860733"/>
              <a:gd name="connsiteX10081" fmla="*/ 110311 w 4853691"/>
              <a:gd name="connsiteY10081" fmla="*/ 2985443 h 4860733"/>
              <a:gd name="connsiteX10082" fmla="*/ 103270 w 4853691"/>
              <a:gd name="connsiteY10082" fmla="*/ 2971361 h 4860733"/>
              <a:gd name="connsiteX10083" fmla="*/ 103270 w 4853691"/>
              <a:gd name="connsiteY10083" fmla="*/ 2964320 h 4860733"/>
              <a:gd name="connsiteX10084" fmla="*/ 110311 w 4853691"/>
              <a:gd name="connsiteY10084" fmla="*/ 2985443 h 4860733"/>
              <a:gd name="connsiteX10085" fmla="*/ 70411 w 4853691"/>
              <a:gd name="connsiteY10085" fmla="*/ 2713186 h 4860733"/>
              <a:gd name="connsiteX10086" fmla="*/ 77453 w 4853691"/>
              <a:gd name="connsiteY10086" fmla="*/ 2731962 h 4860733"/>
              <a:gd name="connsiteX10087" fmla="*/ 72758 w 4853691"/>
              <a:gd name="connsiteY10087" fmla="*/ 2734309 h 4860733"/>
              <a:gd name="connsiteX10088" fmla="*/ 70411 w 4853691"/>
              <a:gd name="connsiteY10088" fmla="*/ 2731962 h 4860733"/>
              <a:gd name="connsiteX10089" fmla="*/ 63370 w 4853691"/>
              <a:gd name="connsiteY10089" fmla="*/ 2720227 h 4860733"/>
              <a:gd name="connsiteX10090" fmla="*/ 58676 w 4853691"/>
              <a:gd name="connsiteY10090" fmla="*/ 2713186 h 4860733"/>
              <a:gd name="connsiteX10091" fmla="*/ 58676 w 4853691"/>
              <a:gd name="connsiteY10091" fmla="*/ 2710839 h 4860733"/>
              <a:gd name="connsiteX10092" fmla="*/ 49288 w 4853691"/>
              <a:gd name="connsiteY10092" fmla="*/ 2694409 h 4860733"/>
              <a:gd name="connsiteX10093" fmla="*/ 49288 w 4853691"/>
              <a:gd name="connsiteY10093" fmla="*/ 2692062 h 4860733"/>
              <a:gd name="connsiteX10094" fmla="*/ 58676 w 4853691"/>
              <a:gd name="connsiteY10094" fmla="*/ 2682674 h 4860733"/>
              <a:gd name="connsiteX10095" fmla="*/ 65717 w 4853691"/>
              <a:gd name="connsiteY10095" fmla="*/ 2708492 h 4860733"/>
              <a:gd name="connsiteX10096" fmla="*/ 70411 w 4853691"/>
              <a:gd name="connsiteY10096" fmla="*/ 2713186 h 4860733"/>
              <a:gd name="connsiteX10097" fmla="*/ 79800 w 4853691"/>
              <a:gd name="connsiteY10097" fmla="*/ 2670939 h 4860733"/>
              <a:gd name="connsiteX10098" fmla="*/ 79800 w 4853691"/>
              <a:gd name="connsiteY10098" fmla="*/ 2663898 h 4860733"/>
              <a:gd name="connsiteX10099" fmla="*/ 79800 w 4853691"/>
              <a:gd name="connsiteY10099" fmla="*/ 2654510 h 4860733"/>
              <a:gd name="connsiteX10100" fmla="*/ 79800 w 4853691"/>
              <a:gd name="connsiteY10100" fmla="*/ 2638080 h 4860733"/>
              <a:gd name="connsiteX10101" fmla="*/ 79800 w 4853691"/>
              <a:gd name="connsiteY10101" fmla="*/ 2635733 h 4860733"/>
              <a:gd name="connsiteX10102" fmla="*/ 79800 w 4853691"/>
              <a:gd name="connsiteY10102" fmla="*/ 2633386 h 4860733"/>
              <a:gd name="connsiteX10103" fmla="*/ 86841 w 4853691"/>
              <a:gd name="connsiteY10103" fmla="*/ 2631039 h 4860733"/>
              <a:gd name="connsiteX10104" fmla="*/ 91535 w 4853691"/>
              <a:gd name="connsiteY10104" fmla="*/ 2642774 h 4860733"/>
              <a:gd name="connsiteX10105" fmla="*/ 96229 w 4853691"/>
              <a:gd name="connsiteY10105" fmla="*/ 2652163 h 4860733"/>
              <a:gd name="connsiteX10106" fmla="*/ 105617 w 4853691"/>
              <a:gd name="connsiteY10106" fmla="*/ 2673286 h 4860733"/>
              <a:gd name="connsiteX10107" fmla="*/ 96229 w 4853691"/>
              <a:gd name="connsiteY10107" fmla="*/ 2689715 h 4860733"/>
              <a:gd name="connsiteX10108" fmla="*/ 107964 w 4853691"/>
              <a:gd name="connsiteY10108" fmla="*/ 2708492 h 4860733"/>
              <a:gd name="connsiteX10109" fmla="*/ 107964 w 4853691"/>
              <a:gd name="connsiteY10109" fmla="*/ 2710839 h 4860733"/>
              <a:gd name="connsiteX10110" fmla="*/ 107964 w 4853691"/>
              <a:gd name="connsiteY10110" fmla="*/ 2710839 h 4860733"/>
              <a:gd name="connsiteX10111" fmla="*/ 100923 w 4853691"/>
              <a:gd name="connsiteY10111" fmla="*/ 2724921 h 4860733"/>
              <a:gd name="connsiteX10112" fmla="*/ 100923 w 4853691"/>
              <a:gd name="connsiteY10112" fmla="*/ 2727268 h 4860733"/>
              <a:gd name="connsiteX10113" fmla="*/ 96229 w 4853691"/>
              <a:gd name="connsiteY10113" fmla="*/ 2736656 h 4860733"/>
              <a:gd name="connsiteX10114" fmla="*/ 86841 w 4853691"/>
              <a:gd name="connsiteY10114" fmla="*/ 2734309 h 4860733"/>
              <a:gd name="connsiteX10115" fmla="*/ 86841 w 4853691"/>
              <a:gd name="connsiteY10115" fmla="*/ 2706145 h 4860733"/>
              <a:gd name="connsiteX10116" fmla="*/ 79800 w 4853691"/>
              <a:gd name="connsiteY10116" fmla="*/ 2670939 h 4860733"/>
              <a:gd name="connsiteX10117" fmla="*/ 147864 w 4853691"/>
              <a:gd name="connsiteY10117" fmla="*/ 2706145 h 4860733"/>
              <a:gd name="connsiteX10118" fmla="*/ 157252 w 4853691"/>
              <a:gd name="connsiteY10118" fmla="*/ 2710839 h 4860733"/>
              <a:gd name="connsiteX10119" fmla="*/ 154905 w 4853691"/>
              <a:gd name="connsiteY10119" fmla="*/ 2717880 h 4860733"/>
              <a:gd name="connsiteX10120" fmla="*/ 159599 w 4853691"/>
              <a:gd name="connsiteY10120" fmla="*/ 2729615 h 4860733"/>
              <a:gd name="connsiteX10121" fmla="*/ 159599 w 4853691"/>
              <a:gd name="connsiteY10121" fmla="*/ 2729615 h 4860733"/>
              <a:gd name="connsiteX10122" fmla="*/ 154905 w 4853691"/>
              <a:gd name="connsiteY10122" fmla="*/ 2734309 h 4860733"/>
              <a:gd name="connsiteX10123" fmla="*/ 150211 w 4853691"/>
              <a:gd name="connsiteY10123" fmla="*/ 2736656 h 4860733"/>
              <a:gd name="connsiteX10124" fmla="*/ 145517 w 4853691"/>
              <a:gd name="connsiteY10124" fmla="*/ 2739003 h 4860733"/>
              <a:gd name="connsiteX10125" fmla="*/ 140823 w 4853691"/>
              <a:gd name="connsiteY10125" fmla="*/ 2741350 h 4860733"/>
              <a:gd name="connsiteX10126" fmla="*/ 136129 w 4853691"/>
              <a:gd name="connsiteY10126" fmla="*/ 2743697 h 4860733"/>
              <a:gd name="connsiteX10127" fmla="*/ 131435 w 4853691"/>
              <a:gd name="connsiteY10127" fmla="*/ 2746044 h 4860733"/>
              <a:gd name="connsiteX10128" fmla="*/ 126741 w 4853691"/>
              <a:gd name="connsiteY10128" fmla="*/ 2748391 h 4860733"/>
              <a:gd name="connsiteX10129" fmla="*/ 122046 w 4853691"/>
              <a:gd name="connsiteY10129" fmla="*/ 2750738 h 4860733"/>
              <a:gd name="connsiteX10130" fmla="*/ 117352 w 4853691"/>
              <a:gd name="connsiteY10130" fmla="*/ 2753085 h 4860733"/>
              <a:gd name="connsiteX10131" fmla="*/ 112658 w 4853691"/>
              <a:gd name="connsiteY10131" fmla="*/ 2755433 h 4860733"/>
              <a:gd name="connsiteX10132" fmla="*/ 110311 w 4853691"/>
              <a:gd name="connsiteY10132" fmla="*/ 2755433 h 4860733"/>
              <a:gd name="connsiteX10133" fmla="*/ 105617 w 4853691"/>
              <a:gd name="connsiteY10133" fmla="*/ 2755433 h 4860733"/>
              <a:gd name="connsiteX10134" fmla="*/ 105617 w 4853691"/>
              <a:gd name="connsiteY10134" fmla="*/ 2753085 h 4860733"/>
              <a:gd name="connsiteX10135" fmla="*/ 96229 w 4853691"/>
              <a:gd name="connsiteY10135" fmla="*/ 2736656 h 4860733"/>
              <a:gd name="connsiteX10136" fmla="*/ 100923 w 4853691"/>
              <a:gd name="connsiteY10136" fmla="*/ 2727268 h 4860733"/>
              <a:gd name="connsiteX10137" fmla="*/ 100923 w 4853691"/>
              <a:gd name="connsiteY10137" fmla="*/ 2724921 h 4860733"/>
              <a:gd name="connsiteX10138" fmla="*/ 107964 w 4853691"/>
              <a:gd name="connsiteY10138" fmla="*/ 2710839 h 4860733"/>
              <a:gd name="connsiteX10139" fmla="*/ 107964 w 4853691"/>
              <a:gd name="connsiteY10139" fmla="*/ 2708492 h 4860733"/>
              <a:gd name="connsiteX10140" fmla="*/ 107964 w 4853691"/>
              <a:gd name="connsiteY10140" fmla="*/ 2706145 h 4860733"/>
              <a:gd name="connsiteX10141" fmla="*/ 115005 w 4853691"/>
              <a:gd name="connsiteY10141" fmla="*/ 2708492 h 4860733"/>
              <a:gd name="connsiteX10142" fmla="*/ 131435 w 4853691"/>
              <a:gd name="connsiteY10142" fmla="*/ 2699103 h 4860733"/>
              <a:gd name="connsiteX10143" fmla="*/ 143170 w 4853691"/>
              <a:gd name="connsiteY10143" fmla="*/ 2706145 h 4860733"/>
              <a:gd name="connsiteX10144" fmla="*/ 147864 w 4853691"/>
              <a:gd name="connsiteY10144" fmla="*/ 2706145 h 4860733"/>
              <a:gd name="connsiteX10145" fmla="*/ 211234 w 4853691"/>
              <a:gd name="connsiteY10145" fmla="*/ 2746044 h 4860733"/>
              <a:gd name="connsiteX10146" fmla="*/ 218275 w 4853691"/>
              <a:gd name="connsiteY10146" fmla="*/ 2750738 h 4860733"/>
              <a:gd name="connsiteX10147" fmla="*/ 213581 w 4853691"/>
              <a:gd name="connsiteY10147" fmla="*/ 2762474 h 4860733"/>
              <a:gd name="connsiteX10148" fmla="*/ 213581 w 4853691"/>
              <a:gd name="connsiteY10148" fmla="*/ 2767168 h 4860733"/>
              <a:gd name="connsiteX10149" fmla="*/ 213581 w 4853691"/>
              <a:gd name="connsiteY10149" fmla="*/ 2767168 h 4860733"/>
              <a:gd name="connsiteX10150" fmla="*/ 204193 w 4853691"/>
              <a:gd name="connsiteY10150" fmla="*/ 2769515 h 4860733"/>
              <a:gd name="connsiteX10151" fmla="*/ 194805 w 4853691"/>
              <a:gd name="connsiteY10151" fmla="*/ 2771862 h 4860733"/>
              <a:gd name="connsiteX10152" fmla="*/ 183070 w 4853691"/>
              <a:gd name="connsiteY10152" fmla="*/ 2774209 h 4860733"/>
              <a:gd name="connsiteX10153" fmla="*/ 176028 w 4853691"/>
              <a:gd name="connsiteY10153" fmla="*/ 2776556 h 4860733"/>
              <a:gd name="connsiteX10154" fmla="*/ 157252 w 4853691"/>
              <a:gd name="connsiteY10154" fmla="*/ 2776556 h 4860733"/>
              <a:gd name="connsiteX10155" fmla="*/ 136129 w 4853691"/>
              <a:gd name="connsiteY10155" fmla="*/ 2774209 h 4860733"/>
              <a:gd name="connsiteX10156" fmla="*/ 129088 w 4853691"/>
              <a:gd name="connsiteY10156" fmla="*/ 2771862 h 4860733"/>
              <a:gd name="connsiteX10157" fmla="*/ 115005 w 4853691"/>
              <a:gd name="connsiteY10157" fmla="*/ 2769515 h 4860733"/>
              <a:gd name="connsiteX10158" fmla="*/ 107964 w 4853691"/>
              <a:gd name="connsiteY10158" fmla="*/ 2767168 h 4860733"/>
              <a:gd name="connsiteX10159" fmla="*/ 98576 w 4853691"/>
              <a:gd name="connsiteY10159" fmla="*/ 2762474 h 4860733"/>
              <a:gd name="connsiteX10160" fmla="*/ 98576 w 4853691"/>
              <a:gd name="connsiteY10160" fmla="*/ 2762474 h 4860733"/>
              <a:gd name="connsiteX10161" fmla="*/ 100923 w 4853691"/>
              <a:gd name="connsiteY10161" fmla="*/ 2755433 h 4860733"/>
              <a:gd name="connsiteX10162" fmla="*/ 105617 w 4853691"/>
              <a:gd name="connsiteY10162" fmla="*/ 2755433 h 4860733"/>
              <a:gd name="connsiteX10163" fmla="*/ 107964 w 4853691"/>
              <a:gd name="connsiteY10163" fmla="*/ 2755433 h 4860733"/>
              <a:gd name="connsiteX10164" fmla="*/ 115005 w 4853691"/>
              <a:gd name="connsiteY10164" fmla="*/ 2753085 h 4860733"/>
              <a:gd name="connsiteX10165" fmla="*/ 119699 w 4853691"/>
              <a:gd name="connsiteY10165" fmla="*/ 2750738 h 4860733"/>
              <a:gd name="connsiteX10166" fmla="*/ 124393 w 4853691"/>
              <a:gd name="connsiteY10166" fmla="*/ 2748391 h 4860733"/>
              <a:gd name="connsiteX10167" fmla="*/ 129088 w 4853691"/>
              <a:gd name="connsiteY10167" fmla="*/ 2746044 h 4860733"/>
              <a:gd name="connsiteX10168" fmla="*/ 133782 w 4853691"/>
              <a:gd name="connsiteY10168" fmla="*/ 2743697 h 4860733"/>
              <a:gd name="connsiteX10169" fmla="*/ 138476 w 4853691"/>
              <a:gd name="connsiteY10169" fmla="*/ 2741350 h 4860733"/>
              <a:gd name="connsiteX10170" fmla="*/ 143170 w 4853691"/>
              <a:gd name="connsiteY10170" fmla="*/ 2739003 h 4860733"/>
              <a:gd name="connsiteX10171" fmla="*/ 147864 w 4853691"/>
              <a:gd name="connsiteY10171" fmla="*/ 2736656 h 4860733"/>
              <a:gd name="connsiteX10172" fmla="*/ 152558 w 4853691"/>
              <a:gd name="connsiteY10172" fmla="*/ 2734309 h 4860733"/>
              <a:gd name="connsiteX10173" fmla="*/ 157252 w 4853691"/>
              <a:gd name="connsiteY10173" fmla="*/ 2729615 h 4860733"/>
              <a:gd name="connsiteX10174" fmla="*/ 157252 w 4853691"/>
              <a:gd name="connsiteY10174" fmla="*/ 2729615 h 4860733"/>
              <a:gd name="connsiteX10175" fmla="*/ 171334 w 4853691"/>
              <a:gd name="connsiteY10175" fmla="*/ 2736656 h 4860733"/>
              <a:gd name="connsiteX10176" fmla="*/ 185417 w 4853691"/>
              <a:gd name="connsiteY10176" fmla="*/ 2729615 h 4860733"/>
              <a:gd name="connsiteX10177" fmla="*/ 197152 w 4853691"/>
              <a:gd name="connsiteY10177" fmla="*/ 2739003 h 4860733"/>
              <a:gd name="connsiteX10178" fmla="*/ 211234 w 4853691"/>
              <a:gd name="connsiteY10178" fmla="*/ 2746044 h 4860733"/>
              <a:gd name="connsiteX10179" fmla="*/ 234705 w 4853691"/>
              <a:gd name="connsiteY10179" fmla="*/ 2670939 h 4860733"/>
              <a:gd name="connsiteX10180" fmla="*/ 234705 w 4853691"/>
              <a:gd name="connsiteY10180" fmla="*/ 2626345 h 4860733"/>
              <a:gd name="connsiteX10181" fmla="*/ 234705 w 4853691"/>
              <a:gd name="connsiteY10181" fmla="*/ 2602875 h 4860733"/>
              <a:gd name="connsiteX10182" fmla="*/ 234705 w 4853691"/>
              <a:gd name="connsiteY10182" fmla="*/ 2560628 h 4860733"/>
              <a:gd name="connsiteX10183" fmla="*/ 234705 w 4853691"/>
              <a:gd name="connsiteY10183" fmla="*/ 2544198 h 4860733"/>
              <a:gd name="connsiteX10184" fmla="*/ 234705 w 4853691"/>
              <a:gd name="connsiteY10184" fmla="*/ 2516034 h 4860733"/>
              <a:gd name="connsiteX10185" fmla="*/ 239399 w 4853691"/>
              <a:gd name="connsiteY10185" fmla="*/ 2516034 h 4860733"/>
              <a:gd name="connsiteX10186" fmla="*/ 241746 w 4853691"/>
              <a:gd name="connsiteY10186" fmla="*/ 2525422 h 4860733"/>
              <a:gd name="connsiteX10187" fmla="*/ 251134 w 4853691"/>
              <a:gd name="connsiteY10187" fmla="*/ 2551240 h 4860733"/>
              <a:gd name="connsiteX10188" fmla="*/ 255828 w 4853691"/>
              <a:gd name="connsiteY10188" fmla="*/ 2565322 h 4860733"/>
              <a:gd name="connsiteX10189" fmla="*/ 309810 w 4853691"/>
              <a:gd name="connsiteY10189" fmla="*/ 2710839 h 4860733"/>
              <a:gd name="connsiteX10190" fmla="*/ 323892 w 4853691"/>
              <a:gd name="connsiteY10190" fmla="*/ 2750738 h 4860733"/>
              <a:gd name="connsiteX10191" fmla="*/ 333281 w 4853691"/>
              <a:gd name="connsiteY10191" fmla="*/ 2776556 h 4860733"/>
              <a:gd name="connsiteX10192" fmla="*/ 321545 w 4853691"/>
              <a:gd name="connsiteY10192" fmla="*/ 2790638 h 4860733"/>
              <a:gd name="connsiteX10193" fmla="*/ 309810 w 4853691"/>
              <a:gd name="connsiteY10193" fmla="*/ 2788291 h 4860733"/>
              <a:gd name="connsiteX10194" fmla="*/ 293381 w 4853691"/>
              <a:gd name="connsiteY10194" fmla="*/ 2783597 h 4860733"/>
              <a:gd name="connsiteX10195" fmla="*/ 281646 w 4853691"/>
              <a:gd name="connsiteY10195" fmla="*/ 2781250 h 4860733"/>
              <a:gd name="connsiteX10196" fmla="*/ 262869 w 4853691"/>
              <a:gd name="connsiteY10196" fmla="*/ 2776556 h 4860733"/>
              <a:gd name="connsiteX10197" fmla="*/ 246440 w 4853691"/>
              <a:gd name="connsiteY10197" fmla="*/ 2771862 h 4860733"/>
              <a:gd name="connsiteX10198" fmla="*/ 246440 w 4853691"/>
              <a:gd name="connsiteY10198" fmla="*/ 2767168 h 4860733"/>
              <a:gd name="connsiteX10199" fmla="*/ 227664 w 4853691"/>
              <a:gd name="connsiteY10199" fmla="*/ 2746044 h 4860733"/>
              <a:gd name="connsiteX10200" fmla="*/ 227664 w 4853691"/>
              <a:gd name="connsiteY10200" fmla="*/ 2696756 h 4860733"/>
              <a:gd name="connsiteX10201" fmla="*/ 234705 w 4853691"/>
              <a:gd name="connsiteY10201" fmla="*/ 2670939 h 4860733"/>
              <a:gd name="connsiteX10202" fmla="*/ 265216 w 4853691"/>
              <a:gd name="connsiteY10202" fmla="*/ 2532463 h 4860733"/>
              <a:gd name="connsiteX10203" fmla="*/ 279299 w 4853691"/>
              <a:gd name="connsiteY10203" fmla="*/ 2551240 h 4860733"/>
              <a:gd name="connsiteX10204" fmla="*/ 291034 w 4853691"/>
              <a:gd name="connsiteY10204" fmla="*/ 2567669 h 4860733"/>
              <a:gd name="connsiteX10205" fmla="*/ 305116 w 4853691"/>
              <a:gd name="connsiteY10205" fmla="*/ 2588792 h 4860733"/>
              <a:gd name="connsiteX10206" fmla="*/ 316851 w 4853691"/>
              <a:gd name="connsiteY10206" fmla="*/ 2605222 h 4860733"/>
              <a:gd name="connsiteX10207" fmla="*/ 333281 w 4853691"/>
              <a:gd name="connsiteY10207" fmla="*/ 2628692 h 4860733"/>
              <a:gd name="connsiteX10208" fmla="*/ 345016 w 4853691"/>
              <a:gd name="connsiteY10208" fmla="*/ 2645121 h 4860733"/>
              <a:gd name="connsiteX10209" fmla="*/ 363792 w 4853691"/>
              <a:gd name="connsiteY10209" fmla="*/ 2673286 h 4860733"/>
              <a:gd name="connsiteX10210" fmla="*/ 373180 w 4853691"/>
              <a:gd name="connsiteY10210" fmla="*/ 2687368 h 4860733"/>
              <a:gd name="connsiteX10211" fmla="*/ 398998 w 4853691"/>
              <a:gd name="connsiteY10211" fmla="*/ 2724921 h 4860733"/>
              <a:gd name="connsiteX10212" fmla="*/ 401345 w 4853691"/>
              <a:gd name="connsiteY10212" fmla="*/ 2727268 h 4860733"/>
              <a:gd name="connsiteX10213" fmla="*/ 462368 w 4853691"/>
              <a:gd name="connsiteY10213" fmla="*/ 2816456 h 4860733"/>
              <a:gd name="connsiteX10214" fmla="*/ 521044 w 4853691"/>
              <a:gd name="connsiteY10214" fmla="*/ 2898602 h 4860733"/>
              <a:gd name="connsiteX10215" fmla="*/ 530433 w 4853691"/>
              <a:gd name="connsiteY10215" fmla="*/ 2912685 h 4860733"/>
              <a:gd name="connsiteX10216" fmla="*/ 542168 w 4853691"/>
              <a:gd name="connsiteY10216" fmla="*/ 2929114 h 4860733"/>
              <a:gd name="connsiteX10217" fmla="*/ 565638 w 4853691"/>
              <a:gd name="connsiteY10217" fmla="*/ 2964320 h 4860733"/>
              <a:gd name="connsiteX10218" fmla="*/ 572679 w 4853691"/>
              <a:gd name="connsiteY10218" fmla="*/ 2976055 h 4860733"/>
              <a:gd name="connsiteX10219" fmla="*/ 591456 w 4853691"/>
              <a:gd name="connsiteY10219" fmla="*/ 3001873 h 4860733"/>
              <a:gd name="connsiteX10220" fmla="*/ 589109 w 4853691"/>
              <a:gd name="connsiteY10220" fmla="*/ 3004220 h 4860733"/>
              <a:gd name="connsiteX10221" fmla="*/ 556250 w 4853691"/>
              <a:gd name="connsiteY10221" fmla="*/ 2978402 h 4860733"/>
              <a:gd name="connsiteX10222" fmla="*/ 535127 w 4853691"/>
              <a:gd name="connsiteY10222" fmla="*/ 2961973 h 4860733"/>
              <a:gd name="connsiteX10223" fmla="*/ 490533 w 4853691"/>
              <a:gd name="connsiteY10223" fmla="*/ 2924420 h 4860733"/>
              <a:gd name="connsiteX10224" fmla="*/ 469409 w 4853691"/>
              <a:gd name="connsiteY10224" fmla="*/ 2905643 h 4860733"/>
              <a:gd name="connsiteX10225" fmla="*/ 415427 w 4853691"/>
              <a:gd name="connsiteY10225" fmla="*/ 2858703 h 4860733"/>
              <a:gd name="connsiteX10226" fmla="*/ 406039 w 4853691"/>
              <a:gd name="connsiteY10226" fmla="*/ 2851662 h 4860733"/>
              <a:gd name="connsiteX10227" fmla="*/ 359098 w 4853691"/>
              <a:gd name="connsiteY10227" fmla="*/ 2809415 h 4860733"/>
              <a:gd name="connsiteX10228" fmla="*/ 363792 w 4853691"/>
              <a:gd name="connsiteY10228" fmla="*/ 2797679 h 4860733"/>
              <a:gd name="connsiteX10229" fmla="*/ 342669 w 4853691"/>
              <a:gd name="connsiteY10229" fmla="*/ 2776556 h 4860733"/>
              <a:gd name="connsiteX10230" fmla="*/ 335628 w 4853691"/>
              <a:gd name="connsiteY10230" fmla="*/ 2776556 h 4860733"/>
              <a:gd name="connsiteX10231" fmla="*/ 323892 w 4853691"/>
              <a:gd name="connsiteY10231" fmla="*/ 2746044 h 4860733"/>
              <a:gd name="connsiteX10232" fmla="*/ 309810 w 4853691"/>
              <a:gd name="connsiteY10232" fmla="*/ 2708492 h 4860733"/>
              <a:gd name="connsiteX10233" fmla="*/ 300422 w 4853691"/>
              <a:gd name="connsiteY10233" fmla="*/ 2682674 h 4860733"/>
              <a:gd name="connsiteX10234" fmla="*/ 239399 w 4853691"/>
              <a:gd name="connsiteY10234" fmla="*/ 2518381 h 4860733"/>
              <a:gd name="connsiteX10235" fmla="*/ 239399 w 4853691"/>
              <a:gd name="connsiteY10235" fmla="*/ 2518381 h 4860733"/>
              <a:gd name="connsiteX10236" fmla="*/ 241746 w 4853691"/>
              <a:gd name="connsiteY10236" fmla="*/ 2516034 h 4860733"/>
              <a:gd name="connsiteX10237" fmla="*/ 246440 w 4853691"/>
              <a:gd name="connsiteY10237" fmla="*/ 2520728 h 4860733"/>
              <a:gd name="connsiteX10238" fmla="*/ 265216 w 4853691"/>
              <a:gd name="connsiteY10238" fmla="*/ 2532463 h 4860733"/>
              <a:gd name="connsiteX10239" fmla="*/ 638397 w 4853691"/>
              <a:gd name="connsiteY10239" fmla="*/ 2978402 h 4860733"/>
              <a:gd name="connsiteX10240" fmla="*/ 654826 w 4853691"/>
              <a:gd name="connsiteY10240" fmla="*/ 2957279 h 4860733"/>
              <a:gd name="connsiteX10241" fmla="*/ 668908 w 4853691"/>
              <a:gd name="connsiteY10241" fmla="*/ 2940849 h 4860733"/>
              <a:gd name="connsiteX10242" fmla="*/ 685338 w 4853691"/>
              <a:gd name="connsiteY10242" fmla="*/ 2919726 h 4860733"/>
              <a:gd name="connsiteX10243" fmla="*/ 699420 w 4853691"/>
              <a:gd name="connsiteY10243" fmla="*/ 2903296 h 4860733"/>
              <a:gd name="connsiteX10244" fmla="*/ 718196 w 4853691"/>
              <a:gd name="connsiteY10244" fmla="*/ 2882173 h 4860733"/>
              <a:gd name="connsiteX10245" fmla="*/ 732279 w 4853691"/>
              <a:gd name="connsiteY10245" fmla="*/ 2865744 h 4860733"/>
              <a:gd name="connsiteX10246" fmla="*/ 751055 w 4853691"/>
              <a:gd name="connsiteY10246" fmla="*/ 2842273 h 4860733"/>
              <a:gd name="connsiteX10247" fmla="*/ 765137 w 4853691"/>
              <a:gd name="connsiteY10247" fmla="*/ 2823497 h 4860733"/>
              <a:gd name="connsiteX10248" fmla="*/ 781566 w 4853691"/>
              <a:gd name="connsiteY10248" fmla="*/ 2800026 h 4860733"/>
              <a:gd name="connsiteX10249" fmla="*/ 795649 w 4853691"/>
              <a:gd name="connsiteY10249" fmla="*/ 2781250 h 4860733"/>
              <a:gd name="connsiteX10250" fmla="*/ 812078 w 4853691"/>
              <a:gd name="connsiteY10250" fmla="*/ 2757780 h 4860733"/>
              <a:gd name="connsiteX10251" fmla="*/ 826160 w 4853691"/>
              <a:gd name="connsiteY10251" fmla="*/ 2739003 h 4860733"/>
              <a:gd name="connsiteX10252" fmla="*/ 842590 w 4853691"/>
              <a:gd name="connsiteY10252" fmla="*/ 2715533 h 4860733"/>
              <a:gd name="connsiteX10253" fmla="*/ 856672 w 4853691"/>
              <a:gd name="connsiteY10253" fmla="*/ 2694409 h 4860733"/>
              <a:gd name="connsiteX10254" fmla="*/ 873101 w 4853691"/>
              <a:gd name="connsiteY10254" fmla="*/ 2673286 h 4860733"/>
              <a:gd name="connsiteX10255" fmla="*/ 889531 w 4853691"/>
              <a:gd name="connsiteY10255" fmla="*/ 2649816 h 4860733"/>
              <a:gd name="connsiteX10256" fmla="*/ 903613 w 4853691"/>
              <a:gd name="connsiteY10256" fmla="*/ 2628692 h 4860733"/>
              <a:gd name="connsiteX10257" fmla="*/ 922389 w 4853691"/>
              <a:gd name="connsiteY10257" fmla="*/ 2602875 h 4860733"/>
              <a:gd name="connsiteX10258" fmla="*/ 936472 w 4853691"/>
              <a:gd name="connsiteY10258" fmla="*/ 2584098 h 4860733"/>
              <a:gd name="connsiteX10259" fmla="*/ 955248 w 4853691"/>
              <a:gd name="connsiteY10259" fmla="*/ 2555934 h 4860733"/>
              <a:gd name="connsiteX10260" fmla="*/ 964636 w 4853691"/>
              <a:gd name="connsiteY10260" fmla="*/ 2541851 h 4860733"/>
              <a:gd name="connsiteX10261" fmla="*/ 988107 w 4853691"/>
              <a:gd name="connsiteY10261" fmla="*/ 2506646 h 4860733"/>
              <a:gd name="connsiteX10262" fmla="*/ 990454 w 4853691"/>
              <a:gd name="connsiteY10262" fmla="*/ 2501952 h 4860733"/>
              <a:gd name="connsiteX10263" fmla="*/ 1124235 w 4853691"/>
              <a:gd name="connsiteY10263" fmla="*/ 2304800 h 4860733"/>
              <a:gd name="connsiteX10264" fmla="*/ 1204035 w 4853691"/>
              <a:gd name="connsiteY10264" fmla="*/ 2185100 h 4860733"/>
              <a:gd name="connsiteX10265" fmla="*/ 1208729 w 4853691"/>
              <a:gd name="connsiteY10265" fmla="*/ 2178059 h 4860733"/>
              <a:gd name="connsiteX10266" fmla="*/ 1276793 w 4853691"/>
              <a:gd name="connsiteY10266" fmla="*/ 2077136 h 4860733"/>
              <a:gd name="connsiteX10267" fmla="*/ 1295570 w 4853691"/>
              <a:gd name="connsiteY10267" fmla="*/ 2079483 h 4860733"/>
              <a:gd name="connsiteX10268" fmla="*/ 1300264 w 4853691"/>
              <a:gd name="connsiteY10268" fmla="*/ 2079483 h 4860733"/>
              <a:gd name="connsiteX10269" fmla="*/ 1323734 w 4853691"/>
              <a:gd name="connsiteY10269" fmla="*/ 2168671 h 4860733"/>
              <a:gd name="connsiteX10270" fmla="*/ 1377716 w 4853691"/>
              <a:gd name="connsiteY10270" fmla="*/ 2365823 h 4860733"/>
              <a:gd name="connsiteX10271" fmla="*/ 1363634 w 4853691"/>
              <a:gd name="connsiteY10271" fmla="*/ 2384599 h 4860733"/>
              <a:gd name="connsiteX10272" fmla="*/ 1368328 w 4853691"/>
              <a:gd name="connsiteY10272" fmla="*/ 2396334 h 4860733"/>
              <a:gd name="connsiteX10273" fmla="*/ 1368328 w 4853691"/>
              <a:gd name="connsiteY10273" fmla="*/ 2396334 h 4860733"/>
              <a:gd name="connsiteX10274" fmla="*/ 1265058 w 4853691"/>
              <a:gd name="connsiteY10274" fmla="*/ 2492563 h 4860733"/>
              <a:gd name="connsiteX10275" fmla="*/ 1253323 w 4853691"/>
              <a:gd name="connsiteY10275" fmla="*/ 2501952 h 4860733"/>
              <a:gd name="connsiteX10276" fmla="*/ 1213423 w 4853691"/>
              <a:gd name="connsiteY10276" fmla="*/ 2537157 h 4860733"/>
              <a:gd name="connsiteX10277" fmla="*/ 1194647 w 4853691"/>
              <a:gd name="connsiteY10277" fmla="*/ 2553587 h 4860733"/>
              <a:gd name="connsiteX10278" fmla="*/ 1161788 w 4853691"/>
              <a:gd name="connsiteY10278" fmla="*/ 2581751 h 4860733"/>
              <a:gd name="connsiteX10279" fmla="*/ 1140665 w 4853691"/>
              <a:gd name="connsiteY10279" fmla="*/ 2600527 h 4860733"/>
              <a:gd name="connsiteX10280" fmla="*/ 1112500 w 4853691"/>
              <a:gd name="connsiteY10280" fmla="*/ 2623998 h 4860733"/>
              <a:gd name="connsiteX10281" fmla="*/ 1086683 w 4853691"/>
              <a:gd name="connsiteY10281" fmla="*/ 2645121 h 4860733"/>
              <a:gd name="connsiteX10282" fmla="*/ 1063212 w 4853691"/>
              <a:gd name="connsiteY10282" fmla="*/ 2666245 h 4860733"/>
              <a:gd name="connsiteX10283" fmla="*/ 1039742 w 4853691"/>
              <a:gd name="connsiteY10283" fmla="*/ 2687368 h 4860733"/>
              <a:gd name="connsiteX10284" fmla="*/ 1016271 w 4853691"/>
              <a:gd name="connsiteY10284" fmla="*/ 2708492 h 4860733"/>
              <a:gd name="connsiteX10285" fmla="*/ 992801 w 4853691"/>
              <a:gd name="connsiteY10285" fmla="*/ 2729615 h 4860733"/>
              <a:gd name="connsiteX10286" fmla="*/ 969330 w 4853691"/>
              <a:gd name="connsiteY10286" fmla="*/ 2748391 h 4860733"/>
              <a:gd name="connsiteX10287" fmla="*/ 945860 w 4853691"/>
              <a:gd name="connsiteY10287" fmla="*/ 2767168 h 4860733"/>
              <a:gd name="connsiteX10288" fmla="*/ 922389 w 4853691"/>
              <a:gd name="connsiteY10288" fmla="*/ 2785944 h 4860733"/>
              <a:gd name="connsiteX10289" fmla="*/ 898919 w 4853691"/>
              <a:gd name="connsiteY10289" fmla="*/ 2804721 h 4860733"/>
              <a:gd name="connsiteX10290" fmla="*/ 875448 w 4853691"/>
              <a:gd name="connsiteY10290" fmla="*/ 2823497 h 4860733"/>
              <a:gd name="connsiteX10291" fmla="*/ 851978 w 4853691"/>
              <a:gd name="connsiteY10291" fmla="*/ 2842273 h 4860733"/>
              <a:gd name="connsiteX10292" fmla="*/ 828507 w 4853691"/>
              <a:gd name="connsiteY10292" fmla="*/ 2858703 h 4860733"/>
              <a:gd name="connsiteX10293" fmla="*/ 805037 w 4853691"/>
              <a:gd name="connsiteY10293" fmla="*/ 2875132 h 4860733"/>
              <a:gd name="connsiteX10294" fmla="*/ 781566 w 4853691"/>
              <a:gd name="connsiteY10294" fmla="*/ 2891561 h 4860733"/>
              <a:gd name="connsiteX10295" fmla="*/ 758096 w 4853691"/>
              <a:gd name="connsiteY10295" fmla="*/ 2907991 h 4860733"/>
              <a:gd name="connsiteX10296" fmla="*/ 734626 w 4853691"/>
              <a:gd name="connsiteY10296" fmla="*/ 2924420 h 4860733"/>
              <a:gd name="connsiteX10297" fmla="*/ 711155 w 4853691"/>
              <a:gd name="connsiteY10297" fmla="*/ 2938502 h 4860733"/>
              <a:gd name="connsiteX10298" fmla="*/ 687685 w 4853691"/>
              <a:gd name="connsiteY10298" fmla="*/ 2952584 h 4860733"/>
              <a:gd name="connsiteX10299" fmla="*/ 666561 w 4853691"/>
              <a:gd name="connsiteY10299" fmla="*/ 2966667 h 4860733"/>
              <a:gd name="connsiteX10300" fmla="*/ 643091 w 4853691"/>
              <a:gd name="connsiteY10300" fmla="*/ 2980749 h 4860733"/>
              <a:gd name="connsiteX10301" fmla="*/ 621967 w 4853691"/>
              <a:gd name="connsiteY10301" fmla="*/ 2992484 h 4860733"/>
              <a:gd name="connsiteX10302" fmla="*/ 614926 w 4853691"/>
              <a:gd name="connsiteY10302" fmla="*/ 2997178 h 4860733"/>
              <a:gd name="connsiteX10303" fmla="*/ 612579 w 4853691"/>
              <a:gd name="connsiteY10303" fmla="*/ 2992484 h 4860733"/>
              <a:gd name="connsiteX10304" fmla="*/ 617273 w 4853691"/>
              <a:gd name="connsiteY10304" fmla="*/ 2987790 h 4860733"/>
              <a:gd name="connsiteX10305" fmla="*/ 638397 w 4853691"/>
              <a:gd name="connsiteY10305" fmla="*/ 2978402 h 4860733"/>
              <a:gd name="connsiteX10306" fmla="*/ 452980 w 4853691"/>
              <a:gd name="connsiteY10306" fmla="*/ 1701609 h 4860733"/>
              <a:gd name="connsiteX10307" fmla="*/ 436551 w 4853691"/>
              <a:gd name="connsiteY10307" fmla="*/ 1710997 h 4860733"/>
              <a:gd name="connsiteX10308" fmla="*/ 431857 w 4853691"/>
              <a:gd name="connsiteY10308" fmla="*/ 1708650 h 4860733"/>
              <a:gd name="connsiteX10309" fmla="*/ 509309 w 4853691"/>
              <a:gd name="connsiteY10309" fmla="*/ 1638238 h 4860733"/>
              <a:gd name="connsiteX10310" fmla="*/ 464715 w 4853691"/>
              <a:gd name="connsiteY10310" fmla="*/ 1706303 h 4860733"/>
              <a:gd name="connsiteX10311" fmla="*/ 452980 w 4853691"/>
              <a:gd name="connsiteY10311" fmla="*/ 1701609 h 4860733"/>
              <a:gd name="connsiteX10312" fmla="*/ 521044 w 4853691"/>
              <a:gd name="connsiteY10312" fmla="*/ 1621809 h 4860733"/>
              <a:gd name="connsiteX10313" fmla="*/ 542168 w 4853691"/>
              <a:gd name="connsiteY10313" fmla="*/ 1588950 h 4860733"/>
              <a:gd name="connsiteX10314" fmla="*/ 558597 w 4853691"/>
              <a:gd name="connsiteY10314" fmla="*/ 1565480 h 4860733"/>
              <a:gd name="connsiteX10315" fmla="*/ 586762 w 4853691"/>
              <a:gd name="connsiteY10315" fmla="*/ 1525580 h 4860733"/>
              <a:gd name="connsiteX10316" fmla="*/ 593803 w 4853691"/>
              <a:gd name="connsiteY10316" fmla="*/ 1516192 h 4860733"/>
              <a:gd name="connsiteX10317" fmla="*/ 626661 w 4853691"/>
              <a:gd name="connsiteY10317" fmla="*/ 1469251 h 4860733"/>
              <a:gd name="connsiteX10318" fmla="*/ 661867 w 4853691"/>
              <a:gd name="connsiteY10318" fmla="*/ 1434045 h 4860733"/>
              <a:gd name="connsiteX10319" fmla="*/ 687685 w 4853691"/>
              <a:gd name="connsiteY10319" fmla="*/ 1408228 h 4860733"/>
              <a:gd name="connsiteX10320" fmla="*/ 748708 w 4853691"/>
              <a:gd name="connsiteY10320" fmla="*/ 1351899 h 4860733"/>
              <a:gd name="connsiteX10321" fmla="*/ 765137 w 4853691"/>
              <a:gd name="connsiteY10321" fmla="*/ 1337817 h 4860733"/>
              <a:gd name="connsiteX10322" fmla="*/ 830854 w 4853691"/>
              <a:gd name="connsiteY10322" fmla="*/ 1281487 h 4860733"/>
              <a:gd name="connsiteX10323" fmla="*/ 844937 w 4853691"/>
              <a:gd name="connsiteY10323" fmla="*/ 1288529 h 4860733"/>
              <a:gd name="connsiteX10324" fmla="*/ 866060 w 4853691"/>
              <a:gd name="connsiteY10324" fmla="*/ 1267405 h 4860733"/>
              <a:gd name="connsiteX10325" fmla="*/ 863713 w 4853691"/>
              <a:gd name="connsiteY10325" fmla="*/ 1258017 h 4860733"/>
              <a:gd name="connsiteX10326" fmla="*/ 1192300 w 4853691"/>
              <a:gd name="connsiteY10326" fmla="*/ 1091377 h 4860733"/>
              <a:gd name="connsiteX10327" fmla="*/ 1204035 w 4853691"/>
              <a:gd name="connsiteY10327" fmla="*/ 1201688 h 4860733"/>
              <a:gd name="connsiteX10328" fmla="*/ 816772 w 4853691"/>
              <a:gd name="connsiteY10328" fmla="*/ 1408228 h 4860733"/>
              <a:gd name="connsiteX10329" fmla="*/ 518697 w 4853691"/>
              <a:gd name="connsiteY10329" fmla="*/ 1628850 h 4860733"/>
              <a:gd name="connsiteX10330" fmla="*/ 521044 w 4853691"/>
              <a:gd name="connsiteY10330" fmla="*/ 1621809 h 4860733"/>
              <a:gd name="connsiteX10331" fmla="*/ 584415 w 4853691"/>
              <a:gd name="connsiteY10331" fmla="*/ 1509151 h 4860733"/>
              <a:gd name="connsiteX10332" fmla="*/ 539821 w 4853691"/>
              <a:gd name="connsiteY10332" fmla="*/ 1553745 h 4860733"/>
              <a:gd name="connsiteX10333" fmla="*/ 511656 w 4853691"/>
              <a:gd name="connsiteY10333" fmla="*/ 1584256 h 4860733"/>
              <a:gd name="connsiteX10334" fmla="*/ 474103 w 4853691"/>
              <a:gd name="connsiteY10334" fmla="*/ 1626503 h 4860733"/>
              <a:gd name="connsiteX10335" fmla="*/ 445939 w 4853691"/>
              <a:gd name="connsiteY10335" fmla="*/ 1659362 h 4860733"/>
              <a:gd name="connsiteX10336" fmla="*/ 415427 w 4853691"/>
              <a:gd name="connsiteY10336" fmla="*/ 1696915 h 4860733"/>
              <a:gd name="connsiteX10337" fmla="*/ 394304 w 4853691"/>
              <a:gd name="connsiteY10337" fmla="*/ 1685179 h 4860733"/>
              <a:gd name="connsiteX10338" fmla="*/ 384916 w 4853691"/>
              <a:gd name="connsiteY10338" fmla="*/ 1680485 h 4860733"/>
              <a:gd name="connsiteX10339" fmla="*/ 366139 w 4853691"/>
              <a:gd name="connsiteY10339" fmla="*/ 1671097 h 4860733"/>
              <a:gd name="connsiteX10340" fmla="*/ 359098 w 4853691"/>
              <a:gd name="connsiteY10340" fmla="*/ 1668750 h 4860733"/>
              <a:gd name="connsiteX10341" fmla="*/ 382569 w 4853691"/>
              <a:gd name="connsiteY10341" fmla="*/ 1603033 h 4860733"/>
              <a:gd name="connsiteX10342" fmla="*/ 450633 w 4853691"/>
              <a:gd name="connsiteY10342" fmla="*/ 1511498 h 4860733"/>
              <a:gd name="connsiteX10343" fmla="*/ 469409 w 4853691"/>
              <a:gd name="connsiteY10343" fmla="*/ 1488027 h 4860733"/>
              <a:gd name="connsiteX10344" fmla="*/ 492880 w 4853691"/>
              <a:gd name="connsiteY10344" fmla="*/ 1457516 h 4860733"/>
              <a:gd name="connsiteX10345" fmla="*/ 514003 w 4853691"/>
              <a:gd name="connsiteY10345" fmla="*/ 1431698 h 4860733"/>
              <a:gd name="connsiteX10346" fmla="*/ 537474 w 4853691"/>
              <a:gd name="connsiteY10346" fmla="*/ 1403534 h 4860733"/>
              <a:gd name="connsiteX10347" fmla="*/ 560944 w 4853691"/>
              <a:gd name="connsiteY10347" fmla="*/ 1375369 h 4860733"/>
              <a:gd name="connsiteX10348" fmla="*/ 584415 w 4853691"/>
              <a:gd name="connsiteY10348" fmla="*/ 1347205 h 4860733"/>
              <a:gd name="connsiteX10349" fmla="*/ 607885 w 4853691"/>
              <a:gd name="connsiteY10349" fmla="*/ 1319040 h 4860733"/>
              <a:gd name="connsiteX10350" fmla="*/ 631355 w 4853691"/>
              <a:gd name="connsiteY10350" fmla="*/ 1293223 h 4860733"/>
              <a:gd name="connsiteX10351" fmla="*/ 657173 w 4853691"/>
              <a:gd name="connsiteY10351" fmla="*/ 1265058 h 4860733"/>
              <a:gd name="connsiteX10352" fmla="*/ 682991 w 4853691"/>
              <a:gd name="connsiteY10352" fmla="*/ 1239241 h 4860733"/>
              <a:gd name="connsiteX10353" fmla="*/ 708808 w 4853691"/>
              <a:gd name="connsiteY10353" fmla="*/ 1211076 h 4860733"/>
              <a:gd name="connsiteX10354" fmla="*/ 718196 w 4853691"/>
              <a:gd name="connsiteY10354" fmla="*/ 1201688 h 4860733"/>
              <a:gd name="connsiteX10355" fmla="*/ 734626 w 4853691"/>
              <a:gd name="connsiteY10355" fmla="*/ 1208729 h 4860733"/>
              <a:gd name="connsiteX10356" fmla="*/ 748708 w 4853691"/>
              <a:gd name="connsiteY10356" fmla="*/ 1213423 h 4860733"/>
              <a:gd name="connsiteX10357" fmla="*/ 767484 w 4853691"/>
              <a:gd name="connsiteY10357" fmla="*/ 1220464 h 4860733"/>
              <a:gd name="connsiteX10358" fmla="*/ 779219 w 4853691"/>
              <a:gd name="connsiteY10358" fmla="*/ 1225158 h 4860733"/>
              <a:gd name="connsiteX10359" fmla="*/ 793302 w 4853691"/>
              <a:gd name="connsiteY10359" fmla="*/ 1232199 h 4860733"/>
              <a:gd name="connsiteX10360" fmla="*/ 769831 w 4853691"/>
              <a:gd name="connsiteY10360" fmla="*/ 1262711 h 4860733"/>
              <a:gd name="connsiteX10361" fmla="*/ 755749 w 4853691"/>
              <a:gd name="connsiteY10361" fmla="*/ 1279140 h 4860733"/>
              <a:gd name="connsiteX10362" fmla="*/ 725237 w 4853691"/>
              <a:gd name="connsiteY10362" fmla="*/ 1319040 h 4860733"/>
              <a:gd name="connsiteX10363" fmla="*/ 711155 w 4853691"/>
              <a:gd name="connsiteY10363" fmla="*/ 1335469 h 4860733"/>
              <a:gd name="connsiteX10364" fmla="*/ 680643 w 4853691"/>
              <a:gd name="connsiteY10364" fmla="*/ 1375369 h 4860733"/>
              <a:gd name="connsiteX10365" fmla="*/ 666561 w 4853691"/>
              <a:gd name="connsiteY10365" fmla="*/ 1394146 h 4860733"/>
              <a:gd name="connsiteX10366" fmla="*/ 636050 w 4853691"/>
              <a:gd name="connsiteY10366" fmla="*/ 1434045 h 4860733"/>
              <a:gd name="connsiteX10367" fmla="*/ 621967 w 4853691"/>
              <a:gd name="connsiteY10367" fmla="*/ 1455169 h 4860733"/>
              <a:gd name="connsiteX10368" fmla="*/ 619620 w 4853691"/>
              <a:gd name="connsiteY10368" fmla="*/ 1457516 h 4860733"/>
              <a:gd name="connsiteX10369" fmla="*/ 605538 w 4853691"/>
              <a:gd name="connsiteY10369" fmla="*/ 1471598 h 4860733"/>
              <a:gd name="connsiteX10370" fmla="*/ 584415 w 4853691"/>
              <a:gd name="connsiteY10370" fmla="*/ 1509151 h 4860733"/>
              <a:gd name="connsiteX10371" fmla="*/ 467062 w 4853691"/>
              <a:gd name="connsiteY10371" fmla="*/ 1380063 h 4860733"/>
              <a:gd name="connsiteX10372" fmla="*/ 481145 w 4853691"/>
              <a:gd name="connsiteY10372" fmla="*/ 1351899 h 4860733"/>
              <a:gd name="connsiteX10373" fmla="*/ 495227 w 4853691"/>
              <a:gd name="connsiteY10373" fmla="*/ 1323734 h 4860733"/>
              <a:gd name="connsiteX10374" fmla="*/ 509309 w 4853691"/>
              <a:gd name="connsiteY10374" fmla="*/ 1295570 h 4860733"/>
              <a:gd name="connsiteX10375" fmla="*/ 523391 w 4853691"/>
              <a:gd name="connsiteY10375" fmla="*/ 1267405 h 4860733"/>
              <a:gd name="connsiteX10376" fmla="*/ 537474 w 4853691"/>
              <a:gd name="connsiteY10376" fmla="*/ 1241588 h 4860733"/>
              <a:gd name="connsiteX10377" fmla="*/ 551556 w 4853691"/>
              <a:gd name="connsiteY10377" fmla="*/ 1213423 h 4860733"/>
              <a:gd name="connsiteX10378" fmla="*/ 563291 w 4853691"/>
              <a:gd name="connsiteY10378" fmla="*/ 1189953 h 4860733"/>
              <a:gd name="connsiteX10379" fmla="*/ 567985 w 4853691"/>
              <a:gd name="connsiteY10379" fmla="*/ 1189953 h 4860733"/>
              <a:gd name="connsiteX10380" fmla="*/ 600844 w 4853691"/>
              <a:gd name="connsiteY10380" fmla="*/ 1187606 h 4860733"/>
              <a:gd name="connsiteX10381" fmla="*/ 629008 w 4853691"/>
              <a:gd name="connsiteY10381" fmla="*/ 1189953 h 4860733"/>
              <a:gd name="connsiteX10382" fmla="*/ 640744 w 4853691"/>
              <a:gd name="connsiteY10382" fmla="*/ 1192300 h 4860733"/>
              <a:gd name="connsiteX10383" fmla="*/ 657173 w 4853691"/>
              <a:gd name="connsiteY10383" fmla="*/ 1194647 h 4860733"/>
              <a:gd name="connsiteX10384" fmla="*/ 671255 w 4853691"/>
              <a:gd name="connsiteY10384" fmla="*/ 1196994 h 4860733"/>
              <a:gd name="connsiteX10385" fmla="*/ 687685 w 4853691"/>
              <a:gd name="connsiteY10385" fmla="*/ 1199341 h 4860733"/>
              <a:gd name="connsiteX10386" fmla="*/ 704114 w 4853691"/>
              <a:gd name="connsiteY10386" fmla="*/ 1204035 h 4860733"/>
              <a:gd name="connsiteX10387" fmla="*/ 718196 w 4853691"/>
              <a:gd name="connsiteY10387" fmla="*/ 1208729 h 4860733"/>
              <a:gd name="connsiteX10388" fmla="*/ 711155 w 4853691"/>
              <a:gd name="connsiteY10388" fmla="*/ 1215770 h 4860733"/>
              <a:gd name="connsiteX10389" fmla="*/ 692379 w 4853691"/>
              <a:gd name="connsiteY10389" fmla="*/ 1234546 h 4860733"/>
              <a:gd name="connsiteX10390" fmla="*/ 659520 w 4853691"/>
              <a:gd name="connsiteY10390" fmla="*/ 1267405 h 4860733"/>
              <a:gd name="connsiteX10391" fmla="*/ 640744 w 4853691"/>
              <a:gd name="connsiteY10391" fmla="*/ 1288529 h 4860733"/>
              <a:gd name="connsiteX10392" fmla="*/ 610232 w 4853691"/>
              <a:gd name="connsiteY10392" fmla="*/ 1321387 h 4860733"/>
              <a:gd name="connsiteX10393" fmla="*/ 589109 w 4853691"/>
              <a:gd name="connsiteY10393" fmla="*/ 1344858 h 4860733"/>
              <a:gd name="connsiteX10394" fmla="*/ 560944 w 4853691"/>
              <a:gd name="connsiteY10394" fmla="*/ 1377716 h 4860733"/>
              <a:gd name="connsiteX10395" fmla="*/ 539821 w 4853691"/>
              <a:gd name="connsiteY10395" fmla="*/ 1401187 h 4860733"/>
              <a:gd name="connsiteX10396" fmla="*/ 511656 w 4853691"/>
              <a:gd name="connsiteY10396" fmla="*/ 1434045 h 4860733"/>
              <a:gd name="connsiteX10397" fmla="*/ 490533 w 4853691"/>
              <a:gd name="connsiteY10397" fmla="*/ 1459863 h 4860733"/>
              <a:gd name="connsiteX10398" fmla="*/ 464715 w 4853691"/>
              <a:gd name="connsiteY10398" fmla="*/ 1490375 h 4860733"/>
              <a:gd name="connsiteX10399" fmla="*/ 443592 w 4853691"/>
              <a:gd name="connsiteY10399" fmla="*/ 1516192 h 4860733"/>
              <a:gd name="connsiteX10400" fmla="*/ 420121 w 4853691"/>
              <a:gd name="connsiteY10400" fmla="*/ 1546704 h 4860733"/>
              <a:gd name="connsiteX10401" fmla="*/ 398998 w 4853691"/>
              <a:gd name="connsiteY10401" fmla="*/ 1574868 h 4860733"/>
              <a:gd name="connsiteX10402" fmla="*/ 380222 w 4853691"/>
              <a:gd name="connsiteY10402" fmla="*/ 1600686 h 4860733"/>
              <a:gd name="connsiteX10403" fmla="*/ 445939 w 4853691"/>
              <a:gd name="connsiteY10403" fmla="*/ 1417616 h 4860733"/>
              <a:gd name="connsiteX10404" fmla="*/ 448286 w 4853691"/>
              <a:gd name="connsiteY10404" fmla="*/ 1410575 h 4860733"/>
              <a:gd name="connsiteX10405" fmla="*/ 467062 w 4853691"/>
              <a:gd name="connsiteY10405" fmla="*/ 1380063 h 4860733"/>
              <a:gd name="connsiteX10406" fmla="*/ 765137 w 4853691"/>
              <a:gd name="connsiteY10406" fmla="*/ 1164135 h 4860733"/>
              <a:gd name="connsiteX10407" fmla="*/ 790955 w 4853691"/>
              <a:gd name="connsiteY10407" fmla="*/ 1138318 h 4860733"/>
              <a:gd name="connsiteX10408" fmla="*/ 819119 w 4853691"/>
              <a:gd name="connsiteY10408" fmla="*/ 1112500 h 4860733"/>
              <a:gd name="connsiteX10409" fmla="*/ 847284 w 4853691"/>
              <a:gd name="connsiteY10409" fmla="*/ 1086683 h 4860733"/>
              <a:gd name="connsiteX10410" fmla="*/ 849631 w 4853691"/>
              <a:gd name="connsiteY10410" fmla="*/ 1084335 h 4860733"/>
              <a:gd name="connsiteX10411" fmla="*/ 847284 w 4853691"/>
              <a:gd name="connsiteY10411" fmla="*/ 1175870 h 4860733"/>
              <a:gd name="connsiteX10412" fmla="*/ 819119 w 4853691"/>
              <a:gd name="connsiteY10412" fmla="*/ 1211076 h 4860733"/>
              <a:gd name="connsiteX10413" fmla="*/ 805037 w 4853691"/>
              <a:gd name="connsiteY10413" fmla="*/ 1227505 h 4860733"/>
              <a:gd name="connsiteX10414" fmla="*/ 797996 w 4853691"/>
              <a:gd name="connsiteY10414" fmla="*/ 1234546 h 4860733"/>
              <a:gd name="connsiteX10415" fmla="*/ 797996 w 4853691"/>
              <a:gd name="connsiteY10415" fmla="*/ 1234546 h 4860733"/>
              <a:gd name="connsiteX10416" fmla="*/ 783914 w 4853691"/>
              <a:gd name="connsiteY10416" fmla="*/ 1227505 h 4860733"/>
              <a:gd name="connsiteX10417" fmla="*/ 767484 w 4853691"/>
              <a:gd name="connsiteY10417" fmla="*/ 1220464 h 4860733"/>
              <a:gd name="connsiteX10418" fmla="*/ 753402 w 4853691"/>
              <a:gd name="connsiteY10418" fmla="*/ 1213423 h 4860733"/>
              <a:gd name="connsiteX10419" fmla="*/ 736973 w 4853691"/>
              <a:gd name="connsiteY10419" fmla="*/ 1206382 h 4860733"/>
              <a:gd name="connsiteX10420" fmla="*/ 725237 w 4853691"/>
              <a:gd name="connsiteY10420" fmla="*/ 1201688 h 4860733"/>
              <a:gd name="connsiteX10421" fmla="*/ 739320 w 4853691"/>
              <a:gd name="connsiteY10421" fmla="*/ 1187606 h 4860733"/>
              <a:gd name="connsiteX10422" fmla="*/ 765137 w 4853691"/>
              <a:gd name="connsiteY10422" fmla="*/ 1164135 h 4860733"/>
              <a:gd name="connsiteX10423" fmla="*/ 884837 w 4853691"/>
              <a:gd name="connsiteY10423" fmla="*/ 1133623 h 4860733"/>
              <a:gd name="connsiteX10424" fmla="*/ 896572 w 4853691"/>
              <a:gd name="connsiteY10424" fmla="*/ 1119541 h 4860733"/>
              <a:gd name="connsiteX10425" fmla="*/ 924736 w 4853691"/>
              <a:gd name="connsiteY10425" fmla="*/ 1086683 h 4860733"/>
              <a:gd name="connsiteX10426" fmla="*/ 941166 w 4853691"/>
              <a:gd name="connsiteY10426" fmla="*/ 1065559 h 4860733"/>
              <a:gd name="connsiteX10427" fmla="*/ 964636 w 4853691"/>
              <a:gd name="connsiteY10427" fmla="*/ 1039742 h 4860733"/>
              <a:gd name="connsiteX10428" fmla="*/ 964636 w 4853691"/>
              <a:gd name="connsiteY10428" fmla="*/ 1039742 h 4860733"/>
              <a:gd name="connsiteX10429" fmla="*/ 941166 w 4853691"/>
              <a:gd name="connsiteY10429" fmla="*/ 1081988 h 4860733"/>
              <a:gd name="connsiteX10430" fmla="*/ 917695 w 4853691"/>
              <a:gd name="connsiteY10430" fmla="*/ 1124235 h 4860733"/>
              <a:gd name="connsiteX10431" fmla="*/ 891878 w 4853691"/>
              <a:gd name="connsiteY10431" fmla="*/ 1173523 h 4860733"/>
              <a:gd name="connsiteX10432" fmla="*/ 870754 w 4853691"/>
              <a:gd name="connsiteY10432" fmla="*/ 1213423 h 4860733"/>
              <a:gd name="connsiteX10433" fmla="*/ 854325 w 4853691"/>
              <a:gd name="connsiteY10433" fmla="*/ 1246282 h 4860733"/>
              <a:gd name="connsiteX10434" fmla="*/ 847284 w 4853691"/>
              <a:gd name="connsiteY10434" fmla="*/ 1243935 h 4860733"/>
              <a:gd name="connsiteX10435" fmla="*/ 847284 w 4853691"/>
              <a:gd name="connsiteY10435" fmla="*/ 1206382 h 4860733"/>
              <a:gd name="connsiteX10436" fmla="*/ 847284 w 4853691"/>
              <a:gd name="connsiteY10436" fmla="*/ 1194647 h 4860733"/>
              <a:gd name="connsiteX10437" fmla="*/ 847284 w 4853691"/>
              <a:gd name="connsiteY10437" fmla="*/ 1178217 h 4860733"/>
              <a:gd name="connsiteX10438" fmla="*/ 849631 w 4853691"/>
              <a:gd name="connsiteY10438" fmla="*/ 1175870 h 4860733"/>
              <a:gd name="connsiteX10439" fmla="*/ 884837 w 4853691"/>
              <a:gd name="connsiteY10439" fmla="*/ 1133623 h 4860733"/>
              <a:gd name="connsiteX10440" fmla="*/ 1020965 w 4853691"/>
              <a:gd name="connsiteY10440" fmla="*/ 941166 h 4860733"/>
              <a:gd name="connsiteX10441" fmla="*/ 1025659 w 4853691"/>
              <a:gd name="connsiteY10441" fmla="*/ 931777 h 4860733"/>
              <a:gd name="connsiteX10442" fmla="*/ 1044436 w 4853691"/>
              <a:gd name="connsiteY10442" fmla="*/ 917695 h 4860733"/>
              <a:gd name="connsiteX10443" fmla="*/ 1074947 w 4853691"/>
              <a:gd name="connsiteY10443" fmla="*/ 894225 h 4860733"/>
              <a:gd name="connsiteX10444" fmla="*/ 1105459 w 4853691"/>
              <a:gd name="connsiteY10444" fmla="*/ 870754 h 4860733"/>
              <a:gd name="connsiteX10445" fmla="*/ 1135971 w 4853691"/>
              <a:gd name="connsiteY10445" fmla="*/ 847284 h 4860733"/>
              <a:gd name="connsiteX10446" fmla="*/ 1154747 w 4853691"/>
              <a:gd name="connsiteY10446" fmla="*/ 833202 h 4860733"/>
              <a:gd name="connsiteX10447" fmla="*/ 1154747 w 4853691"/>
              <a:gd name="connsiteY10447" fmla="*/ 833202 h 4860733"/>
              <a:gd name="connsiteX10448" fmla="*/ 1138318 w 4853691"/>
              <a:gd name="connsiteY10448" fmla="*/ 849631 h 4860733"/>
              <a:gd name="connsiteX10449" fmla="*/ 1119541 w 4853691"/>
              <a:gd name="connsiteY10449" fmla="*/ 868407 h 4860733"/>
              <a:gd name="connsiteX10450" fmla="*/ 1091377 w 4853691"/>
              <a:gd name="connsiteY10450" fmla="*/ 896572 h 4860733"/>
              <a:gd name="connsiteX10451" fmla="*/ 1072600 w 4853691"/>
              <a:gd name="connsiteY10451" fmla="*/ 915348 h 4860733"/>
              <a:gd name="connsiteX10452" fmla="*/ 1044436 w 4853691"/>
              <a:gd name="connsiteY10452" fmla="*/ 945860 h 4860733"/>
              <a:gd name="connsiteX10453" fmla="*/ 1028006 w 4853691"/>
              <a:gd name="connsiteY10453" fmla="*/ 964636 h 4860733"/>
              <a:gd name="connsiteX10454" fmla="*/ 999842 w 4853691"/>
              <a:gd name="connsiteY10454" fmla="*/ 997495 h 4860733"/>
              <a:gd name="connsiteX10455" fmla="*/ 983412 w 4853691"/>
              <a:gd name="connsiteY10455" fmla="*/ 1016271 h 4860733"/>
              <a:gd name="connsiteX10456" fmla="*/ 974024 w 4853691"/>
              <a:gd name="connsiteY10456" fmla="*/ 1025659 h 4860733"/>
              <a:gd name="connsiteX10457" fmla="*/ 992801 w 4853691"/>
              <a:gd name="connsiteY10457" fmla="*/ 990454 h 4860733"/>
              <a:gd name="connsiteX10458" fmla="*/ 1020965 w 4853691"/>
              <a:gd name="connsiteY10458" fmla="*/ 941166 h 4860733"/>
              <a:gd name="connsiteX10459" fmla="*/ 1222811 w 4853691"/>
              <a:gd name="connsiteY10459" fmla="*/ 797996 h 4860733"/>
              <a:gd name="connsiteX10460" fmla="*/ 1276793 w 4853691"/>
              <a:gd name="connsiteY10460" fmla="*/ 776872 h 4860733"/>
              <a:gd name="connsiteX10461" fmla="*/ 1323734 w 4853691"/>
              <a:gd name="connsiteY10461" fmla="*/ 760443 h 4860733"/>
              <a:gd name="connsiteX10462" fmla="*/ 1330775 w 4853691"/>
              <a:gd name="connsiteY10462" fmla="*/ 758096 h 4860733"/>
              <a:gd name="connsiteX10463" fmla="*/ 1368328 w 4853691"/>
              <a:gd name="connsiteY10463" fmla="*/ 746361 h 4860733"/>
              <a:gd name="connsiteX10464" fmla="*/ 1384757 w 4853691"/>
              <a:gd name="connsiteY10464" fmla="*/ 758096 h 4860733"/>
              <a:gd name="connsiteX10465" fmla="*/ 1380063 w 4853691"/>
              <a:gd name="connsiteY10465" fmla="*/ 783914 h 4860733"/>
              <a:gd name="connsiteX10466" fmla="*/ 1377716 w 4853691"/>
              <a:gd name="connsiteY10466" fmla="*/ 802690 h 4860733"/>
              <a:gd name="connsiteX10467" fmla="*/ 1370675 w 4853691"/>
              <a:gd name="connsiteY10467" fmla="*/ 859019 h 4860733"/>
              <a:gd name="connsiteX10468" fmla="*/ 1368328 w 4853691"/>
              <a:gd name="connsiteY10468" fmla="*/ 870754 h 4860733"/>
              <a:gd name="connsiteX10469" fmla="*/ 1368328 w 4853691"/>
              <a:gd name="connsiteY10469" fmla="*/ 875448 h 4860733"/>
              <a:gd name="connsiteX10470" fmla="*/ 1361287 w 4853691"/>
              <a:gd name="connsiteY10470" fmla="*/ 882489 h 4860733"/>
              <a:gd name="connsiteX10471" fmla="*/ 1311999 w 4853691"/>
              <a:gd name="connsiteY10471" fmla="*/ 913001 h 4860733"/>
              <a:gd name="connsiteX10472" fmla="*/ 1265058 w 4853691"/>
              <a:gd name="connsiteY10472" fmla="*/ 945860 h 4860733"/>
              <a:gd name="connsiteX10473" fmla="*/ 1218117 w 4853691"/>
              <a:gd name="connsiteY10473" fmla="*/ 978718 h 4860733"/>
              <a:gd name="connsiteX10474" fmla="*/ 1187605 w 4853691"/>
              <a:gd name="connsiteY10474" fmla="*/ 999842 h 4860733"/>
              <a:gd name="connsiteX10475" fmla="*/ 1185258 w 4853691"/>
              <a:gd name="connsiteY10475" fmla="*/ 985760 h 4860733"/>
              <a:gd name="connsiteX10476" fmla="*/ 1175870 w 4853691"/>
              <a:gd name="connsiteY10476" fmla="*/ 875448 h 4860733"/>
              <a:gd name="connsiteX10477" fmla="*/ 1171176 w 4853691"/>
              <a:gd name="connsiteY10477" fmla="*/ 837896 h 4860733"/>
              <a:gd name="connsiteX10478" fmla="*/ 1187605 w 4853691"/>
              <a:gd name="connsiteY10478" fmla="*/ 819119 h 4860733"/>
              <a:gd name="connsiteX10479" fmla="*/ 1185258 w 4853691"/>
              <a:gd name="connsiteY10479" fmla="*/ 812078 h 4860733"/>
              <a:gd name="connsiteX10480" fmla="*/ 1192300 w 4853691"/>
              <a:gd name="connsiteY10480" fmla="*/ 809731 h 4860733"/>
              <a:gd name="connsiteX10481" fmla="*/ 1222811 w 4853691"/>
              <a:gd name="connsiteY10481" fmla="*/ 797996 h 4860733"/>
              <a:gd name="connsiteX10482" fmla="*/ 1466904 w 4853691"/>
              <a:gd name="connsiteY10482" fmla="*/ 720543 h 4860733"/>
              <a:gd name="connsiteX10483" fmla="*/ 1530274 w 4853691"/>
              <a:gd name="connsiteY10483" fmla="*/ 706461 h 4860733"/>
              <a:gd name="connsiteX10484" fmla="*/ 1546704 w 4853691"/>
              <a:gd name="connsiteY10484" fmla="*/ 704114 h 4860733"/>
              <a:gd name="connsiteX10485" fmla="*/ 1607727 w 4853691"/>
              <a:gd name="connsiteY10485" fmla="*/ 694726 h 4860733"/>
              <a:gd name="connsiteX10486" fmla="*/ 1628850 w 4853691"/>
              <a:gd name="connsiteY10486" fmla="*/ 690032 h 4860733"/>
              <a:gd name="connsiteX10487" fmla="*/ 1685179 w 4853691"/>
              <a:gd name="connsiteY10487" fmla="*/ 682991 h 4860733"/>
              <a:gd name="connsiteX10488" fmla="*/ 1710997 w 4853691"/>
              <a:gd name="connsiteY10488" fmla="*/ 678296 h 4860733"/>
              <a:gd name="connsiteX10489" fmla="*/ 1732120 w 4853691"/>
              <a:gd name="connsiteY10489" fmla="*/ 675949 h 4860733"/>
              <a:gd name="connsiteX10490" fmla="*/ 1710997 w 4853691"/>
              <a:gd name="connsiteY10490" fmla="*/ 685338 h 4860733"/>
              <a:gd name="connsiteX10491" fmla="*/ 1605380 w 4853691"/>
              <a:gd name="connsiteY10491" fmla="*/ 739320 h 4860733"/>
              <a:gd name="connsiteX10492" fmla="*/ 1506804 w 4853691"/>
              <a:gd name="connsiteY10492" fmla="*/ 793302 h 4860733"/>
              <a:gd name="connsiteX10493" fmla="*/ 1469251 w 4853691"/>
              <a:gd name="connsiteY10493" fmla="*/ 816772 h 4860733"/>
              <a:gd name="connsiteX10494" fmla="*/ 1441087 w 4853691"/>
              <a:gd name="connsiteY10494" fmla="*/ 833202 h 4860733"/>
              <a:gd name="connsiteX10495" fmla="*/ 1441087 w 4853691"/>
              <a:gd name="connsiteY10495" fmla="*/ 833202 h 4860733"/>
              <a:gd name="connsiteX10496" fmla="*/ 1441087 w 4853691"/>
              <a:gd name="connsiteY10496" fmla="*/ 830854 h 4860733"/>
              <a:gd name="connsiteX10497" fmla="*/ 1415269 w 4853691"/>
              <a:gd name="connsiteY10497" fmla="*/ 783914 h 4860733"/>
              <a:gd name="connsiteX10498" fmla="*/ 1415269 w 4853691"/>
              <a:gd name="connsiteY10498" fmla="*/ 781566 h 4860733"/>
              <a:gd name="connsiteX10499" fmla="*/ 1398840 w 4853691"/>
              <a:gd name="connsiteY10499" fmla="*/ 753402 h 4860733"/>
              <a:gd name="connsiteX10500" fmla="*/ 1408228 w 4853691"/>
              <a:gd name="connsiteY10500" fmla="*/ 736973 h 4860733"/>
              <a:gd name="connsiteX10501" fmla="*/ 1408228 w 4853691"/>
              <a:gd name="connsiteY10501" fmla="*/ 732279 h 4860733"/>
              <a:gd name="connsiteX10502" fmla="*/ 1459863 w 4853691"/>
              <a:gd name="connsiteY10502" fmla="*/ 720543 h 4860733"/>
              <a:gd name="connsiteX10503" fmla="*/ 1466904 w 4853691"/>
              <a:gd name="connsiteY10503" fmla="*/ 720543 h 4860733"/>
              <a:gd name="connsiteX10504" fmla="*/ 1840084 w 4853691"/>
              <a:gd name="connsiteY10504" fmla="*/ 626661 h 4860733"/>
              <a:gd name="connsiteX10505" fmla="*/ 1894066 w 4853691"/>
              <a:gd name="connsiteY10505" fmla="*/ 603191 h 4860733"/>
              <a:gd name="connsiteX10506" fmla="*/ 1943355 w 4853691"/>
              <a:gd name="connsiteY10506" fmla="*/ 582068 h 4860733"/>
              <a:gd name="connsiteX10507" fmla="*/ 1999684 w 4853691"/>
              <a:gd name="connsiteY10507" fmla="*/ 560944 h 4860733"/>
              <a:gd name="connsiteX10508" fmla="*/ 2046624 w 4853691"/>
              <a:gd name="connsiteY10508" fmla="*/ 542168 h 4860733"/>
              <a:gd name="connsiteX10509" fmla="*/ 2079483 w 4853691"/>
              <a:gd name="connsiteY10509" fmla="*/ 530433 h 4860733"/>
              <a:gd name="connsiteX10510" fmla="*/ 2079483 w 4853691"/>
              <a:gd name="connsiteY10510" fmla="*/ 530433 h 4860733"/>
              <a:gd name="connsiteX10511" fmla="*/ 2102954 w 4853691"/>
              <a:gd name="connsiteY10511" fmla="*/ 551556 h 4860733"/>
              <a:gd name="connsiteX10512" fmla="*/ 2114689 w 4853691"/>
              <a:gd name="connsiteY10512" fmla="*/ 563291 h 4860733"/>
              <a:gd name="connsiteX10513" fmla="*/ 2138159 w 4853691"/>
              <a:gd name="connsiteY10513" fmla="*/ 584415 h 4860733"/>
              <a:gd name="connsiteX10514" fmla="*/ 2152242 w 4853691"/>
              <a:gd name="connsiteY10514" fmla="*/ 598497 h 4860733"/>
              <a:gd name="connsiteX10515" fmla="*/ 2173365 w 4853691"/>
              <a:gd name="connsiteY10515" fmla="*/ 619620 h 4860733"/>
              <a:gd name="connsiteX10516" fmla="*/ 2187447 w 4853691"/>
              <a:gd name="connsiteY10516" fmla="*/ 633703 h 4860733"/>
              <a:gd name="connsiteX10517" fmla="*/ 2196835 w 4853691"/>
              <a:gd name="connsiteY10517" fmla="*/ 643091 h 4860733"/>
              <a:gd name="connsiteX10518" fmla="*/ 2192141 w 4853691"/>
              <a:gd name="connsiteY10518" fmla="*/ 654826 h 4860733"/>
              <a:gd name="connsiteX10519" fmla="*/ 2147548 w 4853691"/>
              <a:gd name="connsiteY10519" fmla="*/ 652479 h 4860733"/>
              <a:gd name="connsiteX10520" fmla="*/ 2128771 w 4853691"/>
              <a:gd name="connsiteY10520" fmla="*/ 652479 h 4860733"/>
              <a:gd name="connsiteX10521" fmla="*/ 2046624 w 4853691"/>
              <a:gd name="connsiteY10521" fmla="*/ 652479 h 4860733"/>
              <a:gd name="connsiteX10522" fmla="*/ 1959784 w 4853691"/>
              <a:gd name="connsiteY10522" fmla="*/ 654826 h 4860733"/>
              <a:gd name="connsiteX10523" fmla="*/ 1936313 w 4853691"/>
              <a:gd name="connsiteY10523" fmla="*/ 654826 h 4860733"/>
              <a:gd name="connsiteX10524" fmla="*/ 1872943 w 4853691"/>
              <a:gd name="connsiteY10524" fmla="*/ 657173 h 4860733"/>
              <a:gd name="connsiteX10525" fmla="*/ 1840084 w 4853691"/>
              <a:gd name="connsiteY10525" fmla="*/ 659520 h 4860733"/>
              <a:gd name="connsiteX10526" fmla="*/ 1788449 w 4853691"/>
              <a:gd name="connsiteY10526" fmla="*/ 664214 h 4860733"/>
              <a:gd name="connsiteX10527" fmla="*/ 1755591 w 4853691"/>
              <a:gd name="connsiteY10527" fmla="*/ 668908 h 4860733"/>
              <a:gd name="connsiteX10528" fmla="*/ 1734467 w 4853691"/>
              <a:gd name="connsiteY10528" fmla="*/ 671255 h 4860733"/>
              <a:gd name="connsiteX10529" fmla="*/ 1786102 w 4853691"/>
              <a:gd name="connsiteY10529" fmla="*/ 647785 h 4860733"/>
              <a:gd name="connsiteX10530" fmla="*/ 1840084 w 4853691"/>
              <a:gd name="connsiteY10530" fmla="*/ 626661 h 4860733"/>
              <a:gd name="connsiteX10531" fmla="*/ 2234388 w 4853691"/>
              <a:gd name="connsiteY10531" fmla="*/ 598497 h 4860733"/>
              <a:gd name="connsiteX10532" fmla="*/ 2243776 w 4853691"/>
              <a:gd name="connsiteY10532" fmla="*/ 567985 h 4860733"/>
              <a:gd name="connsiteX10533" fmla="*/ 2253165 w 4853691"/>
              <a:gd name="connsiteY10533" fmla="*/ 542168 h 4860733"/>
              <a:gd name="connsiteX10534" fmla="*/ 2264900 w 4853691"/>
              <a:gd name="connsiteY10534" fmla="*/ 511656 h 4860733"/>
              <a:gd name="connsiteX10535" fmla="*/ 2274288 w 4853691"/>
              <a:gd name="connsiteY10535" fmla="*/ 488186 h 4860733"/>
              <a:gd name="connsiteX10536" fmla="*/ 2281329 w 4853691"/>
              <a:gd name="connsiteY10536" fmla="*/ 469409 h 4860733"/>
              <a:gd name="connsiteX10537" fmla="*/ 2321229 w 4853691"/>
              <a:gd name="connsiteY10537" fmla="*/ 457674 h 4860733"/>
              <a:gd name="connsiteX10538" fmla="*/ 2361129 w 4853691"/>
              <a:gd name="connsiteY10538" fmla="*/ 445939 h 4860733"/>
              <a:gd name="connsiteX10539" fmla="*/ 2436234 w 4853691"/>
              <a:gd name="connsiteY10539" fmla="*/ 427162 h 4860733"/>
              <a:gd name="connsiteX10540" fmla="*/ 2403376 w 4853691"/>
              <a:gd name="connsiteY10540" fmla="*/ 455327 h 4860733"/>
              <a:gd name="connsiteX10541" fmla="*/ 2393987 w 4853691"/>
              <a:gd name="connsiteY10541" fmla="*/ 464715 h 4860733"/>
              <a:gd name="connsiteX10542" fmla="*/ 2377558 w 4853691"/>
              <a:gd name="connsiteY10542" fmla="*/ 481145 h 4860733"/>
              <a:gd name="connsiteX10543" fmla="*/ 2365823 w 4853691"/>
              <a:gd name="connsiteY10543" fmla="*/ 492880 h 4860733"/>
              <a:gd name="connsiteX10544" fmla="*/ 2349394 w 4853691"/>
              <a:gd name="connsiteY10544" fmla="*/ 509309 h 4860733"/>
              <a:gd name="connsiteX10545" fmla="*/ 2335311 w 4853691"/>
              <a:gd name="connsiteY10545" fmla="*/ 523391 h 4860733"/>
              <a:gd name="connsiteX10546" fmla="*/ 2321229 w 4853691"/>
              <a:gd name="connsiteY10546" fmla="*/ 537474 h 4860733"/>
              <a:gd name="connsiteX10547" fmla="*/ 2304800 w 4853691"/>
              <a:gd name="connsiteY10547" fmla="*/ 553903 h 4860733"/>
              <a:gd name="connsiteX10548" fmla="*/ 2293064 w 4853691"/>
              <a:gd name="connsiteY10548" fmla="*/ 567985 h 4860733"/>
              <a:gd name="connsiteX10549" fmla="*/ 2276635 w 4853691"/>
              <a:gd name="connsiteY10549" fmla="*/ 586762 h 4860733"/>
              <a:gd name="connsiteX10550" fmla="*/ 2264900 w 4853691"/>
              <a:gd name="connsiteY10550" fmla="*/ 600844 h 4860733"/>
              <a:gd name="connsiteX10551" fmla="*/ 2246123 w 4853691"/>
              <a:gd name="connsiteY10551" fmla="*/ 621967 h 4860733"/>
              <a:gd name="connsiteX10552" fmla="*/ 2234388 w 4853691"/>
              <a:gd name="connsiteY10552" fmla="*/ 636050 h 4860733"/>
              <a:gd name="connsiteX10553" fmla="*/ 2227347 w 4853691"/>
              <a:gd name="connsiteY10553" fmla="*/ 645438 h 4860733"/>
              <a:gd name="connsiteX10554" fmla="*/ 2222653 w 4853691"/>
              <a:gd name="connsiteY10554" fmla="*/ 643091 h 4860733"/>
              <a:gd name="connsiteX10555" fmla="*/ 2227347 w 4853691"/>
              <a:gd name="connsiteY10555" fmla="*/ 629008 h 4860733"/>
              <a:gd name="connsiteX10556" fmla="*/ 2234388 w 4853691"/>
              <a:gd name="connsiteY10556" fmla="*/ 598497 h 4860733"/>
              <a:gd name="connsiteX10557" fmla="*/ 2633386 w 4853691"/>
              <a:gd name="connsiteY10557" fmla="*/ 474103 h 4860733"/>
              <a:gd name="connsiteX10558" fmla="*/ 2652163 w 4853691"/>
              <a:gd name="connsiteY10558" fmla="*/ 467062 h 4860733"/>
              <a:gd name="connsiteX10559" fmla="*/ 2668592 w 4853691"/>
              <a:gd name="connsiteY10559" fmla="*/ 462368 h 4860733"/>
              <a:gd name="connsiteX10560" fmla="*/ 2687368 w 4853691"/>
              <a:gd name="connsiteY10560" fmla="*/ 467062 h 4860733"/>
              <a:gd name="connsiteX10561" fmla="*/ 2713186 w 4853691"/>
              <a:gd name="connsiteY10561" fmla="*/ 474103 h 4860733"/>
              <a:gd name="connsiteX10562" fmla="*/ 2748391 w 4853691"/>
              <a:gd name="connsiteY10562" fmla="*/ 483492 h 4860733"/>
              <a:gd name="connsiteX10563" fmla="*/ 2774209 w 4853691"/>
              <a:gd name="connsiteY10563" fmla="*/ 490533 h 4860733"/>
              <a:gd name="connsiteX10564" fmla="*/ 2809415 w 4853691"/>
              <a:gd name="connsiteY10564" fmla="*/ 502268 h 4860733"/>
              <a:gd name="connsiteX10565" fmla="*/ 2835232 w 4853691"/>
              <a:gd name="connsiteY10565" fmla="*/ 509309 h 4860733"/>
              <a:gd name="connsiteX10566" fmla="*/ 2870438 w 4853691"/>
              <a:gd name="connsiteY10566" fmla="*/ 521044 h 4860733"/>
              <a:gd name="connsiteX10567" fmla="*/ 2896255 w 4853691"/>
              <a:gd name="connsiteY10567" fmla="*/ 530433 h 4860733"/>
              <a:gd name="connsiteX10568" fmla="*/ 2931461 w 4853691"/>
              <a:gd name="connsiteY10568" fmla="*/ 542168 h 4860733"/>
              <a:gd name="connsiteX10569" fmla="*/ 2954932 w 4853691"/>
              <a:gd name="connsiteY10569" fmla="*/ 551556 h 4860733"/>
              <a:gd name="connsiteX10570" fmla="*/ 2969014 w 4853691"/>
              <a:gd name="connsiteY10570" fmla="*/ 556250 h 4860733"/>
              <a:gd name="connsiteX10571" fmla="*/ 2969014 w 4853691"/>
              <a:gd name="connsiteY10571" fmla="*/ 563291 h 4860733"/>
              <a:gd name="connsiteX10572" fmla="*/ 2969014 w 4853691"/>
              <a:gd name="connsiteY10572" fmla="*/ 565638 h 4860733"/>
              <a:gd name="connsiteX10573" fmla="*/ 2961973 w 4853691"/>
              <a:gd name="connsiteY10573" fmla="*/ 718196 h 4860733"/>
              <a:gd name="connsiteX10574" fmla="*/ 2950237 w 4853691"/>
              <a:gd name="connsiteY10574" fmla="*/ 708808 h 4860733"/>
              <a:gd name="connsiteX10575" fmla="*/ 2931461 w 4853691"/>
              <a:gd name="connsiteY10575" fmla="*/ 694726 h 4860733"/>
              <a:gd name="connsiteX10576" fmla="*/ 2905644 w 4853691"/>
              <a:gd name="connsiteY10576" fmla="*/ 675949 h 4860733"/>
              <a:gd name="connsiteX10577" fmla="*/ 2884520 w 4853691"/>
              <a:gd name="connsiteY10577" fmla="*/ 661867 h 4860733"/>
              <a:gd name="connsiteX10578" fmla="*/ 2861050 w 4853691"/>
              <a:gd name="connsiteY10578" fmla="*/ 645438 h 4860733"/>
              <a:gd name="connsiteX10579" fmla="*/ 2839926 w 4853691"/>
              <a:gd name="connsiteY10579" fmla="*/ 631355 h 4860733"/>
              <a:gd name="connsiteX10580" fmla="*/ 2816456 w 4853691"/>
              <a:gd name="connsiteY10580" fmla="*/ 614926 h 4860733"/>
              <a:gd name="connsiteX10581" fmla="*/ 2795332 w 4853691"/>
              <a:gd name="connsiteY10581" fmla="*/ 600844 h 4860733"/>
              <a:gd name="connsiteX10582" fmla="*/ 2771862 w 4853691"/>
              <a:gd name="connsiteY10582" fmla="*/ 586762 h 4860733"/>
              <a:gd name="connsiteX10583" fmla="*/ 2750738 w 4853691"/>
              <a:gd name="connsiteY10583" fmla="*/ 572679 h 4860733"/>
              <a:gd name="connsiteX10584" fmla="*/ 2727268 w 4853691"/>
              <a:gd name="connsiteY10584" fmla="*/ 558597 h 4860733"/>
              <a:gd name="connsiteX10585" fmla="*/ 2706145 w 4853691"/>
              <a:gd name="connsiteY10585" fmla="*/ 546862 h 4860733"/>
              <a:gd name="connsiteX10586" fmla="*/ 2682674 w 4853691"/>
              <a:gd name="connsiteY10586" fmla="*/ 532780 h 4860733"/>
              <a:gd name="connsiteX10587" fmla="*/ 2661551 w 4853691"/>
              <a:gd name="connsiteY10587" fmla="*/ 521044 h 4860733"/>
              <a:gd name="connsiteX10588" fmla="*/ 2638080 w 4853691"/>
              <a:gd name="connsiteY10588" fmla="*/ 506962 h 4860733"/>
              <a:gd name="connsiteX10589" fmla="*/ 2616957 w 4853691"/>
              <a:gd name="connsiteY10589" fmla="*/ 495227 h 4860733"/>
              <a:gd name="connsiteX10590" fmla="*/ 2598180 w 4853691"/>
              <a:gd name="connsiteY10590" fmla="*/ 483492 h 4860733"/>
              <a:gd name="connsiteX10591" fmla="*/ 2600528 w 4853691"/>
              <a:gd name="connsiteY10591" fmla="*/ 483492 h 4860733"/>
              <a:gd name="connsiteX10592" fmla="*/ 2633386 w 4853691"/>
              <a:gd name="connsiteY10592" fmla="*/ 474103 h 4860733"/>
              <a:gd name="connsiteX10593" fmla="*/ 3015955 w 4853691"/>
              <a:gd name="connsiteY10593" fmla="*/ 575026 h 4860733"/>
              <a:gd name="connsiteX10594" fmla="*/ 3051160 w 4853691"/>
              <a:gd name="connsiteY10594" fmla="*/ 589109 h 4860733"/>
              <a:gd name="connsiteX10595" fmla="*/ 3076978 w 4853691"/>
              <a:gd name="connsiteY10595" fmla="*/ 598497 h 4860733"/>
              <a:gd name="connsiteX10596" fmla="*/ 3093407 w 4853691"/>
              <a:gd name="connsiteY10596" fmla="*/ 605538 h 4860733"/>
              <a:gd name="connsiteX10597" fmla="*/ 3102795 w 4853691"/>
              <a:gd name="connsiteY10597" fmla="*/ 624314 h 4860733"/>
              <a:gd name="connsiteX10598" fmla="*/ 3116878 w 4853691"/>
              <a:gd name="connsiteY10598" fmla="*/ 654826 h 4860733"/>
              <a:gd name="connsiteX10599" fmla="*/ 3126266 w 4853691"/>
              <a:gd name="connsiteY10599" fmla="*/ 675949 h 4860733"/>
              <a:gd name="connsiteX10600" fmla="*/ 3142695 w 4853691"/>
              <a:gd name="connsiteY10600" fmla="*/ 711155 h 4860733"/>
              <a:gd name="connsiteX10601" fmla="*/ 3149736 w 4853691"/>
              <a:gd name="connsiteY10601" fmla="*/ 727584 h 4860733"/>
              <a:gd name="connsiteX10602" fmla="*/ 3168513 w 4853691"/>
              <a:gd name="connsiteY10602" fmla="*/ 767484 h 4860733"/>
              <a:gd name="connsiteX10603" fmla="*/ 3175554 w 4853691"/>
              <a:gd name="connsiteY10603" fmla="*/ 781566 h 4860733"/>
              <a:gd name="connsiteX10604" fmla="*/ 3194330 w 4853691"/>
              <a:gd name="connsiteY10604" fmla="*/ 826160 h 4860733"/>
              <a:gd name="connsiteX10605" fmla="*/ 3196677 w 4853691"/>
              <a:gd name="connsiteY10605" fmla="*/ 833202 h 4860733"/>
              <a:gd name="connsiteX10606" fmla="*/ 3213106 w 4853691"/>
              <a:gd name="connsiteY10606" fmla="*/ 870754 h 4860733"/>
              <a:gd name="connsiteX10607" fmla="*/ 3189636 w 4853691"/>
              <a:gd name="connsiteY10607" fmla="*/ 882489 h 4860733"/>
              <a:gd name="connsiteX10608" fmla="*/ 3173207 w 4853691"/>
              <a:gd name="connsiteY10608" fmla="*/ 873101 h 4860733"/>
              <a:gd name="connsiteX10609" fmla="*/ 3159125 w 4853691"/>
              <a:gd name="connsiteY10609" fmla="*/ 880142 h 4860733"/>
              <a:gd name="connsiteX10610" fmla="*/ 3084019 w 4853691"/>
              <a:gd name="connsiteY10610" fmla="*/ 819119 h 4860733"/>
              <a:gd name="connsiteX10611" fmla="*/ 3076978 w 4853691"/>
              <a:gd name="connsiteY10611" fmla="*/ 814425 h 4860733"/>
              <a:gd name="connsiteX10612" fmla="*/ 3039425 w 4853691"/>
              <a:gd name="connsiteY10612" fmla="*/ 783914 h 4860733"/>
              <a:gd name="connsiteX10613" fmla="*/ 3025343 w 4853691"/>
              <a:gd name="connsiteY10613" fmla="*/ 772178 h 4860733"/>
              <a:gd name="connsiteX10614" fmla="*/ 2994831 w 4853691"/>
              <a:gd name="connsiteY10614" fmla="*/ 748708 h 4860733"/>
              <a:gd name="connsiteX10615" fmla="*/ 2976055 w 4853691"/>
              <a:gd name="connsiteY10615" fmla="*/ 734626 h 4860733"/>
              <a:gd name="connsiteX10616" fmla="*/ 2961973 w 4853691"/>
              <a:gd name="connsiteY10616" fmla="*/ 725237 h 4860733"/>
              <a:gd name="connsiteX10617" fmla="*/ 2964320 w 4853691"/>
              <a:gd name="connsiteY10617" fmla="*/ 685338 h 4860733"/>
              <a:gd name="connsiteX10618" fmla="*/ 2964320 w 4853691"/>
              <a:gd name="connsiteY10618" fmla="*/ 685338 h 4860733"/>
              <a:gd name="connsiteX10619" fmla="*/ 2971361 w 4853691"/>
              <a:gd name="connsiteY10619" fmla="*/ 565638 h 4860733"/>
              <a:gd name="connsiteX10620" fmla="*/ 2992484 w 4853691"/>
              <a:gd name="connsiteY10620" fmla="*/ 572679 h 4860733"/>
              <a:gd name="connsiteX10621" fmla="*/ 3015955 w 4853691"/>
              <a:gd name="connsiteY10621" fmla="*/ 575026 h 4860733"/>
              <a:gd name="connsiteX10622" fmla="*/ 3281171 w 4853691"/>
              <a:gd name="connsiteY10622" fmla="*/ 835549 h 4860733"/>
              <a:gd name="connsiteX10623" fmla="*/ 3311683 w 4853691"/>
              <a:gd name="connsiteY10623" fmla="*/ 821466 h 4860733"/>
              <a:gd name="connsiteX10624" fmla="*/ 3351582 w 4853691"/>
              <a:gd name="connsiteY10624" fmla="*/ 805037 h 4860733"/>
              <a:gd name="connsiteX10625" fmla="*/ 3377400 w 4853691"/>
              <a:gd name="connsiteY10625" fmla="*/ 793302 h 4860733"/>
              <a:gd name="connsiteX10626" fmla="*/ 3421994 w 4853691"/>
              <a:gd name="connsiteY10626" fmla="*/ 776872 h 4860733"/>
              <a:gd name="connsiteX10627" fmla="*/ 3440770 w 4853691"/>
              <a:gd name="connsiteY10627" fmla="*/ 788608 h 4860733"/>
              <a:gd name="connsiteX10628" fmla="*/ 3459546 w 4853691"/>
              <a:gd name="connsiteY10628" fmla="*/ 774525 h 4860733"/>
              <a:gd name="connsiteX10629" fmla="*/ 3581593 w 4853691"/>
              <a:gd name="connsiteY10629" fmla="*/ 807384 h 4860733"/>
              <a:gd name="connsiteX10630" fmla="*/ 3590981 w 4853691"/>
              <a:gd name="connsiteY10630" fmla="*/ 809731 h 4860733"/>
              <a:gd name="connsiteX10631" fmla="*/ 3633228 w 4853691"/>
              <a:gd name="connsiteY10631" fmla="*/ 823813 h 4860733"/>
              <a:gd name="connsiteX10632" fmla="*/ 3609758 w 4853691"/>
              <a:gd name="connsiteY10632" fmla="*/ 943513 h 4860733"/>
              <a:gd name="connsiteX10633" fmla="*/ 3227189 w 4853691"/>
              <a:gd name="connsiteY10633" fmla="*/ 889531 h 4860733"/>
              <a:gd name="connsiteX10634" fmla="*/ 3215454 w 4853691"/>
              <a:gd name="connsiteY10634" fmla="*/ 866060 h 4860733"/>
              <a:gd name="connsiteX10635" fmla="*/ 3241271 w 4853691"/>
              <a:gd name="connsiteY10635" fmla="*/ 851978 h 4860733"/>
              <a:gd name="connsiteX10636" fmla="*/ 3281171 w 4853691"/>
              <a:gd name="connsiteY10636" fmla="*/ 835549 h 4860733"/>
              <a:gd name="connsiteX10637" fmla="*/ 3691904 w 4853691"/>
              <a:gd name="connsiteY10637" fmla="*/ 821466 h 4860733"/>
              <a:gd name="connsiteX10638" fmla="*/ 3722416 w 4853691"/>
              <a:gd name="connsiteY10638" fmla="*/ 830854 h 4860733"/>
              <a:gd name="connsiteX10639" fmla="*/ 3748233 w 4853691"/>
              <a:gd name="connsiteY10639" fmla="*/ 837896 h 4860733"/>
              <a:gd name="connsiteX10640" fmla="*/ 3778745 w 4853691"/>
              <a:gd name="connsiteY10640" fmla="*/ 847284 h 4860733"/>
              <a:gd name="connsiteX10641" fmla="*/ 3804562 w 4853691"/>
              <a:gd name="connsiteY10641" fmla="*/ 856672 h 4860733"/>
              <a:gd name="connsiteX10642" fmla="*/ 3835074 w 4853691"/>
              <a:gd name="connsiteY10642" fmla="*/ 868407 h 4860733"/>
              <a:gd name="connsiteX10643" fmla="*/ 3860891 w 4853691"/>
              <a:gd name="connsiteY10643" fmla="*/ 877795 h 4860733"/>
              <a:gd name="connsiteX10644" fmla="*/ 3891403 w 4853691"/>
              <a:gd name="connsiteY10644" fmla="*/ 889531 h 4860733"/>
              <a:gd name="connsiteX10645" fmla="*/ 3914874 w 4853691"/>
              <a:gd name="connsiteY10645" fmla="*/ 898919 h 4860733"/>
              <a:gd name="connsiteX10646" fmla="*/ 3945385 w 4853691"/>
              <a:gd name="connsiteY10646" fmla="*/ 910654 h 4860733"/>
              <a:gd name="connsiteX10647" fmla="*/ 3968856 w 4853691"/>
              <a:gd name="connsiteY10647" fmla="*/ 920042 h 4860733"/>
              <a:gd name="connsiteX10648" fmla="*/ 3987632 w 4853691"/>
              <a:gd name="connsiteY10648" fmla="*/ 929430 h 4860733"/>
              <a:gd name="connsiteX10649" fmla="*/ 3989979 w 4853691"/>
              <a:gd name="connsiteY10649" fmla="*/ 931777 h 4860733"/>
              <a:gd name="connsiteX10650" fmla="*/ 4006408 w 4853691"/>
              <a:gd name="connsiteY10650" fmla="*/ 955248 h 4860733"/>
              <a:gd name="connsiteX10651" fmla="*/ 4036920 w 4853691"/>
              <a:gd name="connsiteY10651" fmla="*/ 997495 h 4860733"/>
              <a:gd name="connsiteX10652" fmla="*/ 4032226 w 4853691"/>
              <a:gd name="connsiteY10652" fmla="*/ 995148 h 4860733"/>
              <a:gd name="connsiteX10653" fmla="*/ 4004061 w 4853691"/>
              <a:gd name="connsiteY10653" fmla="*/ 981065 h 4860733"/>
              <a:gd name="connsiteX10654" fmla="*/ 3973550 w 4853691"/>
              <a:gd name="connsiteY10654" fmla="*/ 964636 h 4860733"/>
              <a:gd name="connsiteX10655" fmla="*/ 3945385 w 4853691"/>
              <a:gd name="connsiteY10655" fmla="*/ 950554 h 4860733"/>
              <a:gd name="connsiteX10656" fmla="*/ 3912526 w 4853691"/>
              <a:gd name="connsiteY10656" fmla="*/ 934125 h 4860733"/>
              <a:gd name="connsiteX10657" fmla="*/ 3882015 w 4853691"/>
              <a:gd name="connsiteY10657" fmla="*/ 920042 h 4860733"/>
              <a:gd name="connsiteX10658" fmla="*/ 3849156 w 4853691"/>
              <a:gd name="connsiteY10658" fmla="*/ 905960 h 4860733"/>
              <a:gd name="connsiteX10659" fmla="*/ 3818645 w 4853691"/>
              <a:gd name="connsiteY10659" fmla="*/ 894225 h 4860733"/>
              <a:gd name="connsiteX10660" fmla="*/ 3785786 w 4853691"/>
              <a:gd name="connsiteY10660" fmla="*/ 880142 h 4860733"/>
              <a:gd name="connsiteX10661" fmla="*/ 3755274 w 4853691"/>
              <a:gd name="connsiteY10661" fmla="*/ 868407 h 4860733"/>
              <a:gd name="connsiteX10662" fmla="*/ 3720069 w 4853691"/>
              <a:gd name="connsiteY10662" fmla="*/ 854325 h 4860733"/>
              <a:gd name="connsiteX10663" fmla="*/ 3689557 w 4853691"/>
              <a:gd name="connsiteY10663" fmla="*/ 842590 h 4860733"/>
              <a:gd name="connsiteX10664" fmla="*/ 3654351 w 4853691"/>
              <a:gd name="connsiteY10664" fmla="*/ 830854 h 4860733"/>
              <a:gd name="connsiteX10665" fmla="*/ 3633228 w 4853691"/>
              <a:gd name="connsiteY10665" fmla="*/ 823813 h 4860733"/>
              <a:gd name="connsiteX10666" fmla="*/ 3633228 w 4853691"/>
              <a:gd name="connsiteY10666" fmla="*/ 819119 h 4860733"/>
              <a:gd name="connsiteX10667" fmla="*/ 3635575 w 4853691"/>
              <a:gd name="connsiteY10667" fmla="*/ 807384 h 4860733"/>
              <a:gd name="connsiteX10668" fmla="*/ 3659045 w 4853691"/>
              <a:gd name="connsiteY10668" fmla="*/ 814425 h 4860733"/>
              <a:gd name="connsiteX10669" fmla="*/ 3691904 w 4853691"/>
              <a:gd name="connsiteY10669" fmla="*/ 821466 h 4860733"/>
              <a:gd name="connsiteX10670" fmla="*/ 4060390 w 4853691"/>
              <a:gd name="connsiteY10670" fmla="*/ 1025659 h 4860733"/>
              <a:gd name="connsiteX10671" fmla="*/ 4093249 w 4853691"/>
              <a:gd name="connsiteY10671" fmla="*/ 1074947 h 4860733"/>
              <a:gd name="connsiteX10672" fmla="*/ 4109678 w 4853691"/>
              <a:gd name="connsiteY10672" fmla="*/ 1100765 h 4860733"/>
              <a:gd name="connsiteX10673" fmla="*/ 4123761 w 4853691"/>
              <a:gd name="connsiteY10673" fmla="*/ 1121888 h 4860733"/>
              <a:gd name="connsiteX10674" fmla="*/ 3612104 w 4853691"/>
              <a:gd name="connsiteY10674" fmla="*/ 945860 h 4860733"/>
              <a:gd name="connsiteX10675" fmla="*/ 3612104 w 4853691"/>
              <a:gd name="connsiteY10675" fmla="*/ 943513 h 4860733"/>
              <a:gd name="connsiteX10676" fmla="*/ 3614452 w 4853691"/>
              <a:gd name="connsiteY10676" fmla="*/ 924736 h 4860733"/>
              <a:gd name="connsiteX10677" fmla="*/ 3619146 w 4853691"/>
              <a:gd name="connsiteY10677" fmla="*/ 896572 h 4860733"/>
              <a:gd name="connsiteX10678" fmla="*/ 3619146 w 4853691"/>
              <a:gd name="connsiteY10678" fmla="*/ 891878 h 4860733"/>
              <a:gd name="connsiteX10679" fmla="*/ 3623840 w 4853691"/>
              <a:gd name="connsiteY10679" fmla="*/ 873101 h 4860733"/>
              <a:gd name="connsiteX10680" fmla="*/ 3626187 w 4853691"/>
              <a:gd name="connsiteY10680" fmla="*/ 861366 h 4860733"/>
              <a:gd name="connsiteX10681" fmla="*/ 3628534 w 4853691"/>
              <a:gd name="connsiteY10681" fmla="*/ 847284 h 4860733"/>
              <a:gd name="connsiteX10682" fmla="*/ 3630881 w 4853691"/>
              <a:gd name="connsiteY10682" fmla="*/ 833202 h 4860733"/>
              <a:gd name="connsiteX10683" fmla="*/ 3633228 w 4853691"/>
              <a:gd name="connsiteY10683" fmla="*/ 823813 h 4860733"/>
              <a:gd name="connsiteX10684" fmla="*/ 3647310 w 4853691"/>
              <a:gd name="connsiteY10684" fmla="*/ 828507 h 4860733"/>
              <a:gd name="connsiteX10685" fmla="*/ 3656698 w 4853691"/>
              <a:gd name="connsiteY10685" fmla="*/ 830854 h 4860733"/>
              <a:gd name="connsiteX10686" fmla="*/ 3715375 w 4853691"/>
              <a:gd name="connsiteY10686" fmla="*/ 851978 h 4860733"/>
              <a:gd name="connsiteX10687" fmla="*/ 3734151 w 4853691"/>
              <a:gd name="connsiteY10687" fmla="*/ 859019 h 4860733"/>
              <a:gd name="connsiteX10688" fmla="*/ 3783439 w 4853691"/>
              <a:gd name="connsiteY10688" fmla="*/ 877795 h 4860733"/>
              <a:gd name="connsiteX10689" fmla="*/ 3809256 w 4853691"/>
              <a:gd name="connsiteY10689" fmla="*/ 887184 h 4860733"/>
              <a:gd name="connsiteX10690" fmla="*/ 3849156 w 4853691"/>
              <a:gd name="connsiteY10690" fmla="*/ 903613 h 4860733"/>
              <a:gd name="connsiteX10691" fmla="*/ 3872627 w 4853691"/>
              <a:gd name="connsiteY10691" fmla="*/ 913001 h 4860733"/>
              <a:gd name="connsiteX10692" fmla="*/ 3912526 w 4853691"/>
              <a:gd name="connsiteY10692" fmla="*/ 931777 h 4860733"/>
              <a:gd name="connsiteX10693" fmla="*/ 3940691 w 4853691"/>
              <a:gd name="connsiteY10693" fmla="*/ 945860 h 4860733"/>
              <a:gd name="connsiteX10694" fmla="*/ 3973550 w 4853691"/>
              <a:gd name="connsiteY10694" fmla="*/ 962289 h 4860733"/>
              <a:gd name="connsiteX10695" fmla="*/ 3992326 w 4853691"/>
              <a:gd name="connsiteY10695" fmla="*/ 971677 h 4860733"/>
              <a:gd name="connsiteX10696" fmla="*/ 4032226 w 4853691"/>
              <a:gd name="connsiteY10696" fmla="*/ 992801 h 4860733"/>
              <a:gd name="connsiteX10697" fmla="*/ 4043961 w 4853691"/>
              <a:gd name="connsiteY10697" fmla="*/ 999842 h 4860733"/>
              <a:gd name="connsiteX10698" fmla="*/ 4043961 w 4853691"/>
              <a:gd name="connsiteY10698" fmla="*/ 1002189 h 4860733"/>
              <a:gd name="connsiteX10699" fmla="*/ 4060390 w 4853691"/>
              <a:gd name="connsiteY10699" fmla="*/ 1025659 h 4860733"/>
              <a:gd name="connsiteX10700" fmla="*/ 3586287 w 4853691"/>
              <a:gd name="connsiteY10700" fmla="*/ 1098418 h 4860733"/>
              <a:gd name="connsiteX10701" fmla="*/ 3581593 w 4853691"/>
              <a:gd name="connsiteY10701" fmla="*/ 1131276 h 4860733"/>
              <a:gd name="connsiteX10702" fmla="*/ 3576899 w 4853691"/>
              <a:gd name="connsiteY10702" fmla="*/ 1173523 h 4860733"/>
              <a:gd name="connsiteX10703" fmla="*/ 3572205 w 4853691"/>
              <a:gd name="connsiteY10703" fmla="*/ 1204035 h 4860733"/>
              <a:gd name="connsiteX10704" fmla="*/ 3567511 w 4853691"/>
              <a:gd name="connsiteY10704" fmla="*/ 1246282 h 4860733"/>
              <a:gd name="connsiteX10705" fmla="*/ 3562817 w 4853691"/>
              <a:gd name="connsiteY10705" fmla="*/ 1281487 h 4860733"/>
              <a:gd name="connsiteX10706" fmla="*/ 3558123 w 4853691"/>
              <a:gd name="connsiteY10706" fmla="*/ 1321387 h 4860733"/>
              <a:gd name="connsiteX10707" fmla="*/ 3553428 w 4853691"/>
              <a:gd name="connsiteY10707" fmla="*/ 1358940 h 4860733"/>
              <a:gd name="connsiteX10708" fmla="*/ 3548734 w 4853691"/>
              <a:gd name="connsiteY10708" fmla="*/ 1398840 h 4860733"/>
              <a:gd name="connsiteX10709" fmla="*/ 3544040 w 4853691"/>
              <a:gd name="connsiteY10709" fmla="*/ 1441087 h 4860733"/>
              <a:gd name="connsiteX10710" fmla="*/ 3539346 w 4853691"/>
              <a:gd name="connsiteY10710" fmla="*/ 1483333 h 4860733"/>
              <a:gd name="connsiteX10711" fmla="*/ 3534652 w 4853691"/>
              <a:gd name="connsiteY10711" fmla="*/ 1525580 h 4860733"/>
              <a:gd name="connsiteX10712" fmla="*/ 3529958 w 4853691"/>
              <a:gd name="connsiteY10712" fmla="*/ 1574868 h 4860733"/>
              <a:gd name="connsiteX10713" fmla="*/ 3527611 w 4853691"/>
              <a:gd name="connsiteY10713" fmla="*/ 1595992 h 4860733"/>
              <a:gd name="connsiteX10714" fmla="*/ 3527611 w 4853691"/>
              <a:gd name="connsiteY10714" fmla="*/ 1595992 h 4860733"/>
              <a:gd name="connsiteX10715" fmla="*/ 3520570 w 4853691"/>
              <a:gd name="connsiteY10715" fmla="*/ 1598339 h 4860733"/>
              <a:gd name="connsiteX10716" fmla="*/ 3513528 w 4853691"/>
              <a:gd name="connsiteY10716" fmla="*/ 1581909 h 4860733"/>
              <a:gd name="connsiteX10717" fmla="*/ 3492405 w 4853691"/>
              <a:gd name="connsiteY10717" fmla="*/ 1534968 h 4860733"/>
              <a:gd name="connsiteX10718" fmla="*/ 3464241 w 4853691"/>
              <a:gd name="connsiteY10718" fmla="*/ 1466904 h 4860733"/>
              <a:gd name="connsiteX10719" fmla="*/ 3459546 w 4853691"/>
              <a:gd name="connsiteY10719" fmla="*/ 1457516 h 4860733"/>
              <a:gd name="connsiteX10720" fmla="*/ 3393829 w 4853691"/>
              <a:gd name="connsiteY10720" fmla="*/ 1300264 h 4860733"/>
              <a:gd name="connsiteX10721" fmla="*/ 3222495 w 4853691"/>
              <a:gd name="connsiteY10721" fmla="*/ 894225 h 4860733"/>
              <a:gd name="connsiteX10722" fmla="*/ 3602716 w 4853691"/>
              <a:gd name="connsiteY10722" fmla="*/ 948207 h 4860733"/>
              <a:gd name="connsiteX10723" fmla="*/ 3598022 w 4853691"/>
              <a:gd name="connsiteY10723" fmla="*/ 971677 h 4860733"/>
              <a:gd name="connsiteX10724" fmla="*/ 3595675 w 4853691"/>
              <a:gd name="connsiteY10724" fmla="*/ 971677 h 4860733"/>
              <a:gd name="connsiteX10725" fmla="*/ 3574552 w 4853691"/>
              <a:gd name="connsiteY10725" fmla="*/ 992801 h 4860733"/>
              <a:gd name="connsiteX10726" fmla="*/ 3590981 w 4853691"/>
              <a:gd name="connsiteY10726" fmla="*/ 1011577 h 4860733"/>
              <a:gd name="connsiteX10727" fmla="*/ 3583940 w 4853691"/>
              <a:gd name="connsiteY10727" fmla="*/ 1060865 h 4860733"/>
              <a:gd name="connsiteX10728" fmla="*/ 3586287 w 4853691"/>
              <a:gd name="connsiteY10728" fmla="*/ 1098418 h 4860733"/>
              <a:gd name="connsiteX10729" fmla="*/ 3520570 w 4853691"/>
              <a:gd name="connsiteY10729" fmla="*/ 2365823 h 4860733"/>
              <a:gd name="connsiteX10730" fmla="*/ 3522917 w 4853691"/>
              <a:gd name="connsiteY10730" fmla="*/ 2443275 h 4860733"/>
              <a:gd name="connsiteX10731" fmla="*/ 3525264 w 4853691"/>
              <a:gd name="connsiteY10731" fmla="*/ 2501952 h 4860733"/>
              <a:gd name="connsiteX10732" fmla="*/ 3527611 w 4853691"/>
              <a:gd name="connsiteY10732" fmla="*/ 2546545 h 4860733"/>
              <a:gd name="connsiteX10733" fmla="*/ 3515876 w 4853691"/>
              <a:gd name="connsiteY10733" fmla="*/ 2551240 h 4860733"/>
              <a:gd name="connsiteX10734" fmla="*/ 3487711 w 4853691"/>
              <a:gd name="connsiteY10734" fmla="*/ 2518381 h 4860733"/>
              <a:gd name="connsiteX10735" fmla="*/ 3457200 w 4853691"/>
              <a:gd name="connsiteY10735" fmla="*/ 2483175 h 4860733"/>
              <a:gd name="connsiteX10736" fmla="*/ 3417300 w 4853691"/>
              <a:gd name="connsiteY10736" fmla="*/ 2433887 h 4860733"/>
              <a:gd name="connsiteX10737" fmla="*/ 3386788 w 4853691"/>
              <a:gd name="connsiteY10737" fmla="*/ 2398681 h 4860733"/>
              <a:gd name="connsiteX10738" fmla="*/ 3344541 w 4853691"/>
              <a:gd name="connsiteY10738" fmla="*/ 2347047 h 4860733"/>
              <a:gd name="connsiteX10739" fmla="*/ 3316377 w 4853691"/>
              <a:gd name="connsiteY10739" fmla="*/ 2311841 h 4860733"/>
              <a:gd name="connsiteX10740" fmla="*/ 3269436 w 4853691"/>
              <a:gd name="connsiteY10740" fmla="*/ 2250818 h 4860733"/>
              <a:gd name="connsiteX10741" fmla="*/ 3248312 w 4853691"/>
              <a:gd name="connsiteY10741" fmla="*/ 2222653 h 4860733"/>
              <a:gd name="connsiteX10742" fmla="*/ 3180248 w 4853691"/>
              <a:gd name="connsiteY10742" fmla="*/ 2133465 h 4860733"/>
              <a:gd name="connsiteX10743" fmla="*/ 3180248 w 4853691"/>
              <a:gd name="connsiteY10743" fmla="*/ 2131118 h 4860733"/>
              <a:gd name="connsiteX10744" fmla="*/ 2992484 w 4853691"/>
              <a:gd name="connsiteY10744" fmla="*/ 1877637 h 4860733"/>
              <a:gd name="connsiteX10745" fmla="*/ 2999525 w 4853691"/>
              <a:gd name="connsiteY10745" fmla="*/ 1861208 h 4860733"/>
              <a:gd name="connsiteX10746" fmla="*/ 2997178 w 4853691"/>
              <a:gd name="connsiteY10746" fmla="*/ 1851820 h 4860733"/>
              <a:gd name="connsiteX10747" fmla="*/ 3041772 w 4853691"/>
              <a:gd name="connsiteY10747" fmla="*/ 1828349 h 4860733"/>
              <a:gd name="connsiteX10748" fmla="*/ 3055854 w 4853691"/>
              <a:gd name="connsiteY10748" fmla="*/ 1821308 h 4860733"/>
              <a:gd name="connsiteX10749" fmla="*/ 3119225 w 4853691"/>
              <a:gd name="connsiteY10749" fmla="*/ 1788449 h 4860733"/>
              <a:gd name="connsiteX10750" fmla="*/ 3128613 w 4853691"/>
              <a:gd name="connsiteY10750" fmla="*/ 1783755 h 4860733"/>
              <a:gd name="connsiteX10751" fmla="*/ 3269436 w 4853691"/>
              <a:gd name="connsiteY10751" fmla="*/ 1715691 h 4860733"/>
              <a:gd name="connsiteX10752" fmla="*/ 3288212 w 4853691"/>
              <a:gd name="connsiteY10752" fmla="*/ 1706303 h 4860733"/>
              <a:gd name="connsiteX10753" fmla="*/ 3337500 w 4853691"/>
              <a:gd name="connsiteY10753" fmla="*/ 1685179 h 4860733"/>
              <a:gd name="connsiteX10754" fmla="*/ 3363318 w 4853691"/>
              <a:gd name="connsiteY10754" fmla="*/ 1673444 h 4860733"/>
              <a:gd name="connsiteX10755" fmla="*/ 3403217 w 4853691"/>
              <a:gd name="connsiteY10755" fmla="*/ 1657015 h 4860733"/>
              <a:gd name="connsiteX10756" fmla="*/ 3436076 w 4853691"/>
              <a:gd name="connsiteY10756" fmla="*/ 1645280 h 4860733"/>
              <a:gd name="connsiteX10757" fmla="*/ 3468935 w 4853691"/>
              <a:gd name="connsiteY10757" fmla="*/ 1633544 h 4860733"/>
              <a:gd name="connsiteX10758" fmla="*/ 3501793 w 4853691"/>
              <a:gd name="connsiteY10758" fmla="*/ 1621809 h 4860733"/>
              <a:gd name="connsiteX10759" fmla="*/ 3513528 w 4853691"/>
              <a:gd name="connsiteY10759" fmla="*/ 1617115 h 4860733"/>
              <a:gd name="connsiteX10760" fmla="*/ 3529958 w 4853691"/>
              <a:gd name="connsiteY10760" fmla="*/ 1628850 h 4860733"/>
              <a:gd name="connsiteX10761" fmla="*/ 3518223 w 4853691"/>
              <a:gd name="connsiteY10761" fmla="*/ 2196836 h 4860733"/>
              <a:gd name="connsiteX10762" fmla="*/ 3518223 w 4853691"/>
              <a:gd name="connsiteY10762" fmla="*/ 2220306 h 4860733"/>
              <a:gd name="connsiteX10763" fmla="*/ 3518223 w 4853691"/>
              <a:gd name="connsiteY10763" fmla="*/ 2316535 h 4860733"/>
              <a:gd name="connsiteX10764" fmla="*/ 3520570 w 4853691"/>
              <a:gd name="connsiteY10764" fmla="*/ 2365823 h 4860733"/>
              <a:gd name="connsiteX10765" fmla="*/ 3844462 w 4853691"/>
              <a:gd name="connsiteY10765" fmla="*/ 2149895 h 4860733"/>
              <a:gd name="connsiteX10766" fmla="*/ 3879668 w 4853691"/>
              <a:gd name="connsiteY10766" fmla="*/ 2112342 h 4860733"/>
              <a:gd name="connsiteX10767" fmla="*/ 3889056 w 4853691"/>
              <a:gd name="connsiteY10767" fmla="*/ 2100607 h 4860733"/>
              <a:gd name="connsiteX10768" fmla="*/ 3919568 w 4853691"/>
              <a:gd name="connsiteY10768" fmla="*/ 2070095 h 4860733"/>
              <a:gd name="connsiteX10769" fmla="*/ 3933650 w 4853691"/>
              <a:gd name="connsiteY10769" fmla="*/ 2056013 h 4860733"/>
              <a:gd name="connsiteX10770" fmla="*/ 3959467 w 4853691"/>
              <a:gd name="connsiteY10770" fmla="*/ 2030195 h 4860733"/>
              <a:gd name="connsiteX10771" fmla="*/ 3975897 w 4853691"/>
              <a:gd name="connsiteY10771" fmla="*/ 2013766 h 4860733"/>
              <a:gd name="connsiteX10772" fmla="*/ 3999367 w 4853691"/>
              <a:gd name="connsiteY10772" fmla="*/ 1990295 h 4860733"/>
              <a:gd name="connsiteX10773" fmla="*/ 4018143 w 4853691"/>
              <a:gd name="connsiteY10773" fmla="*/ 1973866 h 4860733"/>
              <a:gd name="connsiteX10774" fmla="*/ 4041614 w 4853691"/>
              <a:gd name="connsiteY10774" fmla="*/ 1952743 h 4860733"/>
              <a:gd name="connsiteX10775" fmla="*/ 4062738 w 4853691"/>
              <a:gd name="connsiteY10775" fmla="*/ 1936313 h 4860733"/>
              <a:gd name="connsiteX10776" fmla="*/ 4083861 w 4853691"/>
              <a:gd name="connsiteY10776" fmla="*/ 1917537 h 4860733"/>
              <a:gd name="connsiteX10777" fmla="*/ 4104984 w 4853691"/>
              <a:gd name="connsiteY10777" fmla="*/ 1901108 h 4860733"/>
              <a:gd name="connsiteX10778" fmla="*/ 4112025 w 4853691"/>
              <a:gd name="connsiteY10778" fmla="*/ 1896413 h 4860733"/>
              <a:gd name="connsiteX10779" fmla="*/ 4123761 w 4853691"/>
              <a:gd name="connsiteY10779" fmla="*/ 1903455 h 4860733"/>
              <a:gd name="connsiteX10780" fmla="*/ 4119067 w 4853691"/>
              <a:gd name="connsiteY10780" fmla="*/ 1952743 h 4860733"/>
              <a:gd name="connsiteX10781" fmla="*/ 4114372 w 4853691"/>
              <a:gd name="connsiteY10781" fmla="*/ 1992643 h 4860733"/>
              <a:gd name="connsiteX10782" fmla="*/ 4109678 w 4853691"/>
              <a:gd name="connsiteY10782" fmla="*/ 2053666 h 4860733"/>
              <a:gd name="connsiteX10783" fmla="*/ 4104984 w 4853691"/>
              <a:gd name="connsiteY10783" fmla="*/ 2102954 h 4860733"/>
              <a:gd name="connsiteX10784" fmla="*/ 4100290 w 4853691"/>
              <a:gd name="connsiteY10784" fmla="*/ 2166324 h 4860733"/>
              <a:gd name="connsiteX10785" fmla="*/ 4097943 w 4853691"/>
              <a:gd name="connsiteY10785" fmla="*/ 2215612 h 4860733"/>
              <a:gd name="connsiteX10786" fmla="*/ 4095596 w 4853691"/>
              <a:gd name="connsiteY10786" fmla="*/ 2288370 h 4860733"/>
              <a:gd name="connsiteX10787" fmla="*/ 4093249 w 4853691"/>
              <a:gd name="connsiteY10787" fmla="*/ 2330617 h 4860733"/>
              <a:gd name="connsiteX10788" fmla="*/ 4088555 w 4853691"/>
              <a:gd name="connsiteY10788" fmla="*/ 2783597 h 4860733"/>
              <a:gd name="connsiteX10789" fmla="*/ 4069778 w 4853691"/>
              <a:gd name="connsiteY10789" fmla="*/ 2797679 h 4860733"/>
              <a:gd name="connsiteX10790" fmla="*/ 4039267 w 4853691"/>
              <a:gd name="connsiteY10790" fmla="*/ 2788291 h 4860733"/>
              <a:gd name="connsiteX10791" fmla="*/ 4027532 w 4853691"/>
              <a:gd name="connsiteY10791" fmla="*/ 2785944 h 4860733"/>
              <a:gd name="connsiteX10792" fmla="*/ 3980591 w 4853691"/>
              <a:gd name="connsiteY10792" fmla="*/ 2771862 h 4860733"/>
              <a:gd name="connsiteX10793" fmla="*/ 3961814 w 4853691"/>
              <a:gd name="connsiteY10793" fmla="*/ 2767168 h 4860733"/>
              <a:gd name="connsiteX10794" fmla="*/ 3917220 w 4853691"/>
              <a:gd name="connsiteY10794" fmla="*/ 2750738 h 4860733"/>
              <a:gd name="connsiteX10795" fmla="*/ 3893750 w 4853691"/>
              <a:gd name="connsiteY10795" fmla="*/ 2741350 h 4860733"/>
              <a:gd name="connsiteX10796" fmla="*/ 3849156 w 4853691"/>
              <a:gd name="connsiteY10796" fmla="*/ 2722574 h 4860733"/>
              <a:gd name="connsiteX10797" fmla="*/ 3825686 w 4853691"/>
              <a:gd name="connsiteY10797" fmla="*/ 2713186 h 4860733"/>
              <a:gd name="connsiteX10798" fmla="*/ 3757622 w 4853691"/>
              <a:gd name="connsiteY10798" fmla="*/ 2682674 h 4860733"/>
              <a:gd name="connsiteX10799" fmla="*/ 3752927 w 4853691"/>
              <a:gd name="connsiteY10799" fmla="*/ 2680327 h 4860733"/>
              <a:gd name="connsiteX10800" fmla="*/ 3677822 w 4853691"/>
              <a:gd name="connsiteY10800" fmla="*/ 2645121 h 4860733"/>
              <a:gd name="connsiteX10801" fmla="*/ 3663740 w 4853691"/>
              <a:gd name="connsiteY10801" fmla="*/ 2638080 h 4860733"/>
              <a:gd name="connsiteX10802" fmla="*/ 3600369 w 4853691"/>
              <a:gd name="connsiteY10802" fmla="*/ 2605222 h 4860733"/>
              <a:gd name="connsiteX10803" fmla="*/ 3574552 w 4853691"/>
              <a:gd name="connsiteY10803" fmla="*/ 2591139 h 4860733"/>
              <a:gd name="connsiteX10804" fmla="*/ 3539346 w 4853691"/>
              <a:gd name="connsiteY10804" fmla="*/ 2572363 h 4860733"/>
              <a:gd name="connsiteX10805" fmla="*/ 3541693 w 4853691"/>
              <a:gd name="connsiteY10805" fmla="*/ 2562975 h 4860733"/>
              <a:gd name="connsiteX10806" fmla="*/ 3532305 w 4853691"/>
              <a:gd name="connsiteY10806" fmla="*/ 2546545 h 4860733"/>
              <a:gd name="connsiteX10807" fmla="*/ 3832727 w 4853691"/>
              <a:gd name="connsiteY10807" fmla="*/ 2152242 h 4860733"/>
              <a:gd name="connsiteX10808" fmla="*/ 3844462 w 4853691"/>
              <a:gd name="connsiteY10808" fmla="*/ 2149895 h 4860733"/>
              <a:gd name="connsiteX10809" fmla="*/ 4431224 w 4853691"/>
              <a:gd name="connsiteY10809" fmla="*/ 2595833 h 4860733"/>
              <a:gd name="connsiteX10810" fmla="*/ 4482859 w 4853691"/>
              <a:gd name="connsiteY10810" fmla="*/ 2565322 h 4860733"/>
              <a:gd name="connsiteX10811" fmla="*/ 4499288 w 4853691"/>
              <a:gd name="connsiteY10811" fmla="*/ 2555934 h 4860733"/>
              <a:gd name="connsiteX10812" fmla="*/ 4539188 w 4853691"/>
              <a:gd name="connsiteY10812" fmla="*/ 2532463 h 4860733"/>
              <a:gd name="connsiteX10813" fmla="*/ 4560311 w 4853691"/>
              <a:gd name="connsiteY10813" fmla="*/ 2520728 h 4860733"/>
              <a:gd name="connsiteX10814" fmla="*/ 4579088 w 4853691"/>
              <a:gd name="connsiteY10814" fmla="*/ 2511340 h 4860733"/>
              <a:gd name="connsiteX10815" fmla="*/ 4590823 w 4853691"/>
              <a:gd name="connsiteY10815" fmla="*/ 2520728 h 4860733"/>
              <a:gd name="connsiteX10816" fmla="*/ 4588476 w 4853691"/>
              <a:gd name="connsiteY10816" fmla="*/ 2530116 h 4860733"/>
              <a:gd name="connsiteX10817" fmla="*/ 4586129 w 4853691"/>
              <a:gd name="connsiteY10817" fmla="*/ 2537157 h 4860733"/>
              <a:gd name="connsiteX10818" fmla="*/ 4581435 w 4853691"/>
              <a:gd name="connsiteY10818" fmla="*/ 2565322 h 4860733"/>
              <a:gd name="connsiteX10819" fmla="*/ 4579088 w 4853691"/>
              <a:gd name="connsiteY10819" fmla="*/ 2574710 h 4860733"/>
              <a:gd name="connsiteX10820" fmla="*/ 4574393 w 4853691"/>
              <a:gd name="connsiteY10820" fmla="*/ 2605222 h 4860733"/>
              <a:gd name="connsiteX10821" fmla="*/ 4572047 w 4853691"/>
              <a:gd name="connsiteY10821" fmla="*/ 2614610 h 4860733"/>
              <a:gd name="connsiteX10822" fmla="*/ 4567353 w 4853691"/>
              <a:gd name="connsiteY10822" fmla="*/ 2647468 h 4860733"/>
              <a:gd name="connsiteX10823" fmla="*/ 4565005 w 4853691"/>
              <a:gd name="connsiteY10823" fmla="*/ 2656857 h 4860733"/>
              <a:gd name="connsiteX10824" fmla="*/ 4553270 w 4853691"/>
              <a:gd name="connsiteY10824" fmla="*/ 2741350 h 4860733"/>
              <a:gd name="connsiteX10825" fmla="*/ 4553270 w 4853691"/>
              <a:gd name="connsiteY10825" fmla="*/ 2743697 h 4860733"/>
              <a:gd name="connsiteX10826" fmla="*/ 4548576 w 4853691"/>
              <a:gd name="connsiteY10826" fmla="*/ 2776556 h 4860733"/>
              <a:gd name="connsiteX10827" fmla="*/ 4543882 w 4853691"/>
              <a:gd name="connsiteY10827" fmla="*/ 2816456 h 4860733"/>
              <a:gd name="connsiteX10828" fmla="*/ 4541535 w 4853691"/>
              <a:gd name="connsiteY10828" fmla="*/ 2816456 h 4860733"/>
              <a:gd name="connsiteX10829" fmla="*/ 4520412 w 4853691"/>
              <a:gd name="connsiteY10829" fmla="*/ 2837579 h 4860733"/>
              <a:gd name="connsiteX10830" fmla="*/ 4522759 w 4853691"/>
              <a:gd name="connsiteY10830" fmla="*/ 2844620 h 4860733"/>
              <a:gd name="connsiteX10831" fmla="*/ 4518065 w 4853691"/>
              <a:gd name="connsiteY10831" fmla="*/ 2846967 h 4860733"/>
              <a:gd name="connsiteX10832" fmla="*/ 4503982 w 4853691"/>
              <a:gd name="connsiteY10832" fmla="*/ 2851662 h 4860733"/>
              <a:gd name="connsiteX10833" fmla="*/ 4475818 w 4853691"/>
              <a:gd name="connsiteY10833" fmla="*/ 2858703 h 4860733"/>
              <a:gd name="connsiteX10834" fmla="*/ 4464082 w 4853691"/>
              <a:gd name="connsiteY10834" fmla="*/ 2861050 h 4860733"/>
              <a:gd name="connsiteX10835" fmla="*/ 4433571 w 4853691"/>
              <a:gd name="connsiteY10835" fmla="*/ 2865744 h 4860733"/>
              <a:gd name="connsiteX10836" fmla="*/ 4421835 w 4853691"/>
              <a:gd name="connsiteY10836" fmla="*/ 2868091 h 4860733"/>
              <a:gd name="connsiteX10837" fmla="*/ 4381936 w 4853691"/>
              <a:gd name="connsiteY10837" fmla="*/ 2870438 h 4860733"/>
              <a:gd name="connsiteX10838" fmla="*/ 4377242 w 4853691"/>
              <a:gd name="connsiteY10838" fmla="*/ 2870438 h 4860733"/>
              <a:gd name="connsiteX10839" fmla="*/ 4344383 w 4853691"/>
              <a:gd name="connsiteY10839" fmla="*/ 2870438 h 4860733"/>
              <a:gd name="connsiteX10840" fmla="*/ 4337342 w 4853691"/>
              <a:gd name="connsiteY10840" fmla="*/ 2870438 h 4860733"/>
              <a:gd name="connsiteX10841" fmla="*/ 4309178 w 4853691"/>
              <a:gd name="connsiteY10841" fmla="*/ 2868091 h 4860733"/>
              <a:gd name="connsiteX10842" fmla="*/ 4297442 w 4853691"/>
              <a:gd name="connsiteY10842" fmla="*/ 2865744 h 4860733"/>
              <a:gd name="connsiteX10843" fmla="*/ 4273972 w 4853691"/>
              <a:gd name="connsiteY10843" fmla="*/ 2863397 h 4860733"/>
              <a:gd name="connsiteX10844" fmla="*/ 4259889 w 4853691"/>
              <a:gd name="connsiteY10844" fmla="*/ 2861050 h 4860733"/>
              <a:gd name="connsiteX10845" fmla="*/ 4238766 w 4853691"/>
              <a:gd name="connsiteY10845" fmla="*/ 2856356 h 4860733"/>
              <a:gd name="connsiteX10846" fmla="*/ 4222337 w 4853691"/>
              <a:gd name="connsiteY10846" fmla="*/ 2851662 h 4860733"/>
              <a:gd name="connsiteX10847" fmla="*/ 4203560 w 4853691"/>
              <a:gd name="connsiteY10847" fmla="*/ 2846967 h 4860733"/>
              <a:gd name="connsiteX10848" fmla="*/ 4184784 w 4853691"/>
              <a:gd name="connsiteY10848" fmla="*/ 2842273 h 4860733"/>
              <a:gd name="connsiteX10849" fmla="*/ 4166007 w 4853691"/>
              <a:gd name="connsiteY10849" fmla="*/ 2837579 h 4860733"/>
              <a:gd name="connsiteX10850" fmla="*/ 4147231 w 4853691"/>
              <a:gd name="connsiteY10850" fmla="*/ 2830538 h 4860733"/>
              <a:gd name="connsiteX10851" fmla="*/ 4128455 w 4853691"/>
              <a:gd name="connsiteY10851" fmla="*/ 2823497 h 4860733"/>
              <a:gd name="connsiteX10852" fmla="*/ 4109678 w 4853691"/>
              <a:gd name="connsiteY10852" fmla="*/ 2816456 h 4860733"/>
              <a:gd name="connsiteX10853" fmla="*/ 4107331 w 4853691"/>
              <a:gd name="connsiteY10853" fmla="*/ 2816456 h 4860733"/>
              <a:gd name="connsiteX10854" fmla="*/ 4109678 w 4853691"/>
              <a:gd name="connsiteY10854" fmla="*/ 2809415 h 4860733"/>
              <a:gd name="connsiteX10855" fmla="*/ 4107331 w 4853691"/>
              <a:gd name="connsiteY10855" fmla="*/ 2800026 h 4860733"/>
              <a:gd name="connsiteX10856" fmla="*/ 4419489 w 4853691"/>
              <a:gd name="connsiteY10856" fmla="*/ 2605222 h 4860733"/>
              <a:gd name="connsiteX10857" fmla="*/ 4431224 w 4853691"/>
              <a:gd name="connsiteY10857" fmla="*/ 2595833 h 4860733"/>
              <a:gd name="connsiteX10858" fmla="*/ 4593170 w 4853691"/>
              <a:gd name="connsiteY10858" fmla="*/ 2785944 h 4860733"/>
              <a:gd name="connsiteX10859" fmla="*/ 4616640 w 4853691"/>
              <a:gd name="connsiteY10859" fmla="*/ 2757780 h 4860733"/>
              <a:gd name="connsiteX10860" fmla="*/ 4628376 w 4853691"/>
              <a:gd name="connsiteY10860" fmla="*/ 2743697 h 4860733"/>
              <a:gd name="connsiteX10861" fmla="*/ 4647152 w 4853691"/>
              <a:gd name="connsiteY10861" fmla="*/ 2717880 h 4860733"/>
              <a:gd name="connsiteX10862" fmla="*/ 4658887 w 4853691"/>
              <a:gd name="connsiteY10862" fmla="*/ 2701451 h 4860733"/>
              <a:gd name="connsiteX10863" fmla="*/ 4675317 w 4853691"/>
              <a:gd name="connsiteY10863" fmla="*/ 2677980 h 4860733"/>
              <a:gd name="connsiteX10864" fmla="*/ 4687052 w 4853691"/>
              <a:gd name="connsiteY10864" fmla="*/ 2661551 h 4860733"/>
              <a:gd name="connsiteX10865" fmla="*/ 4703481 w 4853691"/>
              <a:gd name="connsiteY10865" fmla="*/ 2638080 h 4860733"/>
              <a:gd name="connsiteX10866" fmla="*/ 4712869 w 4853691"/>
              <a:gd name="connsiteY10866" fmla="*/ 2621651 h 4860733"/>
              <a:gd name="connsiteX10867" fmla="*/ 4726952 w 4853691"/>
              <a:gd name="connsiteY10867" fmla="*/ 2600527 h 4860733"/>
              <a:gd name="connsiteX10868" fmla="*/ 4736340 w 4853691"/>
              <a:gd name="connsiteY10868" fmla="*/ 2584098 h 4860733"/>
              <a:gd name="connsiteX10869" fmla="*/ 4748075 w 4853691"/>
              <a:gd name="connsiteY10869" fmla="*/ 2562975 h 4860733"/>
              <a:gd name="connsiteX10870" fmla="*/ 4757463 w 4853691"/>
              <a:gd name="connsiteY10870" fmla="*/ 2546545 h 4860733"/>
              <a:gd name="connsiteX10871" fmla="*/ 4764504 w 4853691"/>
              <a:gd name="connsiteY10871" fmla="*/ 2537157 h 4860733"/>
              <a:gd name="connsiteX10872" fmla="*/ 4759810 w 4853691"/>
              <a:gd name="connsiteY10872" fmla="*/ 2546545 h 4860733"/>
              <a:gd name="connsiteX10873" fmla="*/ 4750422 w 4853691"/>
              <a:gd name="connsiteY10873" fmla="*/ 2567669 h 4860733"/>
              <a:gd name="connsiteX10874" fmla="*/ 4743381 w 4853691"/>
              <a:gd name="connsiteY10874" fmla="*/ 2586445 h 4860733"/>
              <a:gd name="connsiteX10875" fmla="*/ 4733993 w 4853691"/>
              <a:gd name="connsiteY10875" fmla="*/ 2607569 h 4860733"/>
              <a:gd name="connsiteX10876" fmla="*/ 4726952 w 4853691"/>
              <a:gd name="connsiteY10876" fmla="*/ 2626345 h 4860733"/>
              <a:gd name="connsiteX10877" fmla="*/ 4717563 w 4853691"/>
              <a:gd name="connsiteY10877" fmla="*/ 2649816 h 4860733"/>
              <a:gd name="connsiteX10878" fmla="*/ 4710522 w 4853691"/>
              <a:gd name="connsiteY10878" fmla="*/ 2668592 h 4860733"/>
              <a:gd name="connsiteX10879" fmla="*/ 4701134 w 4853691"/>
              <a:gd name="connsiteY10879" fmla="*/ 2692062 h 4860733"/>
              <a:gd name="connsiteX10880" fmla="*/ 4691746 w 4853691"/>
              <a:gd name="connsiteY10880" fmla="*/ 2713186 h 4860733"/>
              <a:gd name="connsiteX10881" fmla="*/ 4682358 w 4853691"/>
              <a:gd name="connsiteY10881" fmla="*/ 2736656 h 4860733"/>
              <a:gd name="connsiteX10882" fmla="*/ 4672970 w 4853691"/>
              <a:gd name="connsiteY10882" fmla="*/ 2760127 h 4860733"/>
              <a:gd name="connsiteX10883" fmla="*/ 4663581 w 4853691"/>
              <a:gd name="connsiteY10883" fmla="*/ 2783597 h 4860733"/>
              <a:gd name="connsiteX10884" fmla="*/ 4623682 w 4853691"/>
              <a:gd name="connsiteY10884" fmla="*/ 2882173 h 4860733"/>
              <a:gd name="connsiteX10885" fmla="*/ 4597864 w 4853691"/>
              <a:gd name="connsiteY10885" fmla="*/ 2945543 h 4860733"/>
              <a:gd name="connsiteX10886" fmla="*/ 4586129 w 4853691"/>
              <a:gd name="connsiteY10886" fmla="*/ 2976055 h 4860733"/>
              <a:gd name="connsiteX10887" fmla="*/ 4579088 w 4853691"/>
              <a:gd name="connsiteY10887" fmla="*/ 2973708 h 4860733"/>
              <a:gd name="connsiteX10888" fmla="*/ 4576741 w 4853691"/>
              <a:gd name="connsiteY10888" fmla="*/ 2973708 h 4860733"/>
              <a:gd name="connsiteX10889" fmla="*/ 4576741 w 4853691"/>
              <a:gd name="connsiteY10889" fmla="*/ 2969014 h 4860733"/>
              <a:gd name="connsiteX10890" fmla="*/ 4574393 w 4853691"/>
              <a:gd name="connsiteY10890" fmla="*/ 2954932 h 4860733"/>
              <a:gd name="connsiteX10891" fmla="*/ 4569699 w 4853691"/>
              <a:gd name="connsiteY10891" fmla="*/ 2931461 h 4860733"/>
              <a:gd name="connsiteX10892" fmla="*/ 4567353 w 4853691"/>
              <a:gd name="connsiteY10892" fmla="*/ 2917379 h 4860733"/>
              <a:gd name="connsiteX10893" fmla="*/ 4562658 w 4853691"/>
              <a:gd name="connsiteY10893" fmla="*/ 2884520 h 4860733"/>
              <a:gd name="connsiteX10894" fmla="*/ 4562658 w 4853691"/>
              <a:gd name="connsiteY10894" fmla="*/ 2877479 h 4860733"/>
              <a:gd name="connsiteX10895" fmla="*/ 4560311 w 4853691"/>
              <a:gd name="connsiteY10895" fmla="*/ 2856356 h 4860733"/>
              <a:gd name="connsiteX10896" fmla="*/ 4576741 w 4853691"/>
              <a:gd name="connsiteY10896" fmla="*/ 2837579 h 4860733"/>
              <a:gd name="connsiteX10897" fmla="*/ 4569699 w 4853691"/>
              <a:gd name="connsiteY10897" fmla="*/ 2823497 h 4860733"/>
              <a:gd name="connsiteX10898" fmla="*/ 4590823 w 4853691"/>
              <a:gd name="connsiteY10898" fmla="*/ 2797679 h 4860733"/>
              <a:gd name="connsiteX10899" fmla="*/ 4593170 w 4853691"/>
              <a:gd name="connsiteY10899" fmla="*/ 2785944 h 4860733"/>
              <a:gd name="connsiteX10900" fmla="*/ 4764504 w 4853691"/>
              <a:gd name="connsiteY10900" fmla="*/ 2570016 h 4860733"/>
              <a:gd name="connsiteX10901" fmla="*/ 4757463 w 4853691"/>
              <a:gd name="connsiteY10901" fmla="*/ 2591139 h 4860733"/>
              <a:gd name="connsiteX10902" fmla="*/ 4748075 w 4853691"/>
              <a:gd name="connsiteY10902" fmla="*/ 2619304 h 4860733"/>
              <a:gd name="connsiteX10903" fmla="*/ 4741034 w 4853691"/>
              <a:gd name="connsiteY10903" fmla="*/ 2642774 h 4860733"/>
              <a:gd name="connsiteX10904" fmla="*/ 4731646 w 4853691"/>
              <a:gd name="connsiteY10904" fmla="*/ 2673286 h 4860733"/>
              <a:gd name="connsiteX10905" fmla="*/ 4724605 w 4853691"/>
              <a:gd name="connsiteY10905" fmla="*/ 2699103 h 4860733"/>
              <a:gd name="connsiteX10906" fmla="*/ 4715216 w 4853691"/>
              <a:gd name="connsiteY10906" fmla="*/ 2729615 h 4860733"/>
              <a:gd name="connsiteX10907" fmla="*/ 4705828 w 4853691"/>
              <a:gd name="connsiteY10907" fmla="*/ 2757780 h 4860733"/>
              <a:gd name="connsiteX10908" fmla="*/ 4696440 w 4853691"/>
              <a:gd name="connsiteY10908" fmla="*/ 2788291 h 4860733"/>
              <a:gd name="connsiteX10909" fmla="*/ 4687052 w 4853691"/>
              <a:gd name="connsiteY10909" fmla="*/ 2818803 h 4860733"/>
              <a:gd name="connsiteX10910" fmla="*/ 4677664 w 4853691"/>
              <a:gd name="connsiteY10910" fmla="*/ 2846967 h 4860733"/>
              <a:gd name="connsiteX10911" fmla="*/ 4649499 w 4853691"/>
              <a:gd name="connsiteY10911" fmla="*/ 2943196 h 4860733"/>
              <a:gd name="connsiteX10912" fmla="*/ 4644805 w 4853691"/>
              <a:gd name="connsiteY10912" fmla="*/ 2959626 h 4860733"/>
              <a:gd name="connsiteX10913" fmla="*/ 4640111 w 4853691"/>
              <a:gd name="connsiteY10913" fmla="*/ 2959626 h 4860733"/>
              <a:gd name="connsiteX10914" fmla="*/ 4618988 w 4853691"/>
              <a:gd name="connsiteY10914" fmla="*/ 2980749 h 4860733"/>
              <a:gd name="connsiteX10915" fmla="*/ 4621334 w 4853691"/>
              <a:gd name="connsiteY10915" fmla="*/ 2987790 h 4860733"/>
              <a:gd name="connsiteX10916" fmla="*/ 4604905 w 4853691"/>
              <a:gd name="connsiteY10916" fmla="*/ 2992484 h 4860733"/>
              <a:gd name="connsiteX10917" fmla="*/ 4604905 w 4853691"/>
              <a:gd name="connsiteY10917" fmla="*/ 2992484 h 4860733"/>
              <a:gd name="connsiteX10918" fmla="*/ 4590823 w 4853691"/>
              <a:gd name="connsiteY10918" fmla="*/ 2994831 h 4860733"/>
              <a:gd name="connsiteX10919" fmla="*/ 4579088 w 4853691"/>
              <a:gd name="connsiteY10919" fmla="*/ 2978402 h 4860733"/>
              <a:gd name="connsiteX10920" fmla="*/ 4602558 w 4853691"/>
              <a:gd name="connsiteY10920" fmla="*/ 2929114 h 4860733"/>
              <a:gd name="connsiteX10921" fmla="*/ 4611946 w 4853691"/>
              <a:gd name="connsiteY10921" fmla="*/ 2910338 h 4860733"/>
              <a:gd name="connsiteX10922" fmla="*/ 4633070 w 4853691"/>
              <a:gd name="connsiteY10922" fmla="*/ 2863397 h 4860733"/>
              <a:gd name="connsiteX10923" fmla="*/ 4642458 w 4853691"/>
              <a:gd name="connsiteY10923" fmla="*/ 2839926 h 4860733"/>
              <a:gd name="connsiteX10924" fmla="*/ 4661234 w 4853691"/>
              <a:gd name="connsiteY10924" fmla="*/ 2797679 h 4860733"/>
              <a:gd name="connsiteX10925" fmla="*/ 4672970 w 4853691"/>
              <a:gd name="connsiteY10925" fmla="*/ 2774209 h 4860733"/>
              <a:gd name="connsiteX10926" fmla="*/ 4689399 w 4853691"/>
              <a:gd name="connsiteY10926" fmla="*/ 2734309 h 4860733"/>
              <a:gd name="connsiteX10927" fmla="*/ 4701134 w 4853691"/>
              <a:gd name="connsiteY10927" fmla="*/ 2710839 h 4860733"/>
              <a:gd name="connsiteX10928" fmla="*/ 4717563 w 4853691"/>
              <a:gd name="connsiteY10928" fmla="*/ 2673286 h 4860733"/>
              <a:gd name="connsiteX10929" fmla="*/ 4726952 w 4853691"/>
              <a:gd name="connsiteY10929" fmla="*/ 2649816 h 4860733"/>
              <a:gd name="connsiteX10930" fmla="*/ 4743381 w 4853691"/>
              <a:gd name="connsiteY10930" fmla="*/ 2612263 h 4860733"/>
              <a:gd name="connsiteX10931" fmla="*/ 4752769 w 4853691"/>
              <a:gd name="connsiteY10931" fmla="*/ 2588792 h 4860733"/>
              <a:gd name="connsiteX10932" fmla="*/ 4769198 w 4853691"/>
              <a:gd name="connsiteY10932" fmla="*/ 2551240 h 4860733"/>
              <a:gd name="connsiteX10933" fmla="*/ 4773892 w 4853691"/>
              <a:gd name="connsiteY10933" fmla="*/ 2541851 h 4860733"/>
              <a:gd name="connsiteX10934" fmla="*/ 4776240 w 4853691"/>
              <a:gd name="connsiteY10934" fmla="*/ 2541851 h 4860733"/>
              <a:gd name="connsiteX10935" fmla="*/ 4776240 w 4853691"/>
              <a:gd name="connsiteY10935" fmla="*/ 2541851 h 4860733"/>
              <a:gd name="connsiteX10936" fmla="*/ 4764504 w 4853691"/>
              <a:gd name="connsiteY10936" fmla="*/ 2570016 h 4860733"/>
              <a:gd name="connsiteX10937" fmla="*/ 4616640 w 4853691"/>
              <a:gd name="connsiteY10937" fmla="*/ 3025343 h 4860733"/>
              <a:gd name="connsiteX10938" fmla="*/ 4595517 w 4853691"/>
              <a:gd name="connsiteY10938" fmla="*/ 3060549 h 4860733"/>
              <a:gd name="connsiteX10939" fmla="*/ 4590823 w 4853691"/>
              <a:gd name="connsiteY10939" fmla="*/ 3067590 h 4860733"/>
              <a:gd name="connsiteX10940" fmla="*/ 4506329 w 4853691"/>
              <a:gd name="connsiteY10940" fmla="*/ 3194330 h 4860733"/>
              <a:gd name="connsiteX10941" fmla="*/ 4496941 w 4853691"/>
              <a:gd name="connsiteY10941" fmla="*/ 3206065 h 4860733"/>
              <a:gd name="connsiteX10942" fmla="*/ 4473471 w 4853691"/>
              <a:gd name="connsiteY10942" fmla="*/ 3236577 h 4860733"/>
              <a:gd name="connsiteX10943" fmla="*/ 4461736 w 4853691"/>
              <a:gd name="connsiteY10943" fmla="*/ 3250659 h 4860733"/>
              <a:gd name="connsiteX10944" fmla="*/ 4440612 w 4853691"/>
              <a:gd name="connsiteY10944" fmla="*/ 3276477 h 4860733"/>
              <a:gd name="connsiteX10945" fmla="*/ 4426530 w 4853691"/>
              <a:gd name="connsiteY10945" fmla="*/ 3292906 h 4860733"/>
              <a:gd name="connsiteX10946" fmla="*/ 4405406 w 4853691"/>
              <a:gd name="connsiteY10946" fmla="*/ 3316377 h 4860733"/>
              <a:gd name="connsiteX10947" fmla="*/ 4391324 w 4853691"/>
              <a:gd name="connsiteY10947" fmla="*/ 3332806 h 4860733"/>
              <a:gd name="connsiteX10948" fmla="*/ 4370201 w 4853691"/>
              <a:gd name="connsiteY10948" fmla="*/ 3353929 h 4860733"/>
              <a:gd name="connsiteX10949" fmla="*/ 4353771 w 4853691"/>
              <a:gd name="connsiteY10949" fmla="*/ 3370359 h 4860733"/>
              <a:gd name="connsiteX10950" fmla="*/ 4332648 w 4853691"/>
              <a:gd name="connsiteY10950" fmla="*/ 3391482 h 4860733"/>
              <a:gd name="connsiteX10951" fmla="*/ 4316218 w 4853691"/>
              <a:gd name="connsiteY10951" fmla="*/ 3407912 h 4860733"/>
              <a:gd name="connsiteX10952" fmla="*/ 4295095 w 4853691"/>
              <a:gd name="connsiteY10952" fmla="*/ 3429035 h 4860733"/>
              <a:gd name="connsiteX10953" fmla="*/ 4278666 w 4853691"/>
              <a:gd name="connsiteY10953" fmla="*/ 3445464 h 4860733"/>
              <a:gd name="connsiteX10954" fmla="*/ 4257542 w 4853691"/>
              <a:gd name="connsiteY10954" fmla="*/ 3464241 h 4860733"/>
              <a:gd name="connsiteX10955" fmla="*/ 4238766 w 4853691"/>
              <a:gd name="connsiteY10955" fmla="*/ 3480670 h 4860733"/>
              <a:gd name="connsiteX10956" fmla="*/ 4217643 w 4853691"/>
              <a:gd name="connsiteY10956" fmla="*/ 3499446 h 4860733"/>
              <a:gd name="connsiteX10957" fmla="*/ 4198866 w 4853691"/>
              <a:gd name="connsiteY10957" fmla="*/ 3515876 h 4860733"/>
              <a:gd name="connsiteX10958" fmla="*/ 4177743 w 4853691"/>
              <a:gd name="connsiteY10958" fmla="*/ 3534652 h 4860733"/>
              <a:gd name="connsiteX10959" fmla="*/ 4158966 w 4853691"/>
              <a:gd name="connsiteY10959" fmla="*/ 3551081 h 4860733"/>
              <a:gd name="connsiteX10960" fmla="*/ 4135496 w 4853691"/>
              <a:gd name="connsiteY10960" fmla="*/ 3569858 h 4860733"/>
              <a:gd name="connsiteX10961" fmla="*/ 4114372 w 4853691"/>
              <a:gd name="connsiteY10961" fmla="*/ 3583940 h 4860733"/>
              <a:gd name="connsiteX10962" fmla="*/ 4102637 w 4853691"/>
              <a:gd name="connsiteY10962" fmla="*/ 3590981 h 4860733"/>
              <a:gd name="connsiteX10963" fmla="*/ 4102637 w 4853691"/>
              <a:gd name="connsiteY10963" fmla="*/ 3588634 h 4860733"/>
              <a:gd name="connsiteX10964" fmla="*/ 4128455 w 4853691"/>
              <a:gd name="connsiteY10964" fmla="*/ 3560470 h 4860733"/>
              <a:gd name="connsiteX10965" fmla="*/ 4161313 w 4853691"/>
              <a:gd name="connsiteY10965" fmla="*/ 3525264 h 4860733"/>
              <a:gd name="connsiteX10966" fmla="*/ 4196519 w 4853691"/>
              <a:gd name="connsiteY10966" fmla="*/ 3485364 h 4860733"/>
              <a:gd name="connsiteX10967" fmla="*/ 4227031 w 4853691"/>
              <a:gd name="connsiteY10967" fmla="*/ 3450158 h 4860733"/>
              <a:gd name="connsiteX10968" fmla="*/ 4262237 w 4853691"/>
              <a:gd name="connsiteY10968" fmla="*/ 3407912 h 4860733"/>
              <a:gd name="connsiteX10969" fmla="*/ 4290401 w 4853691"/>
              <a:gd name="connsiteY10969" fmla="*/ 3375053 h 4860733"/>
              <a:gd name="connsiteX10970" fmla="*/ 4325607 w 4853691"/>
              <a:gd name="connsiteY10970" fmla="*/ 3330459 h 4860733"/>
              <a:gd name="connsiteX10971" fmla="*/ 4351424 w 4853691"/>
              <a:gd name="connsiteY10971" fmla="*/ 3299947 h 4860733"/>
              <a:gd name="connsiteX10972" fmla="*/ 4386630 w 4853691"/>
              <a:gd name="connsiteY10972" fmla="*/ 3253006 h 4860733"/>
              <a:gd name="connsiteX10973" fmla="*/ 4410100 w 4853691"/>
              <a:gd name="connsiteY10973" fmla="*/ 3222495 h 4860733"/>
              <a:gd name="connsiteX10974" fmla="*/ 4447653 w 4853691"/>
              <a:gd name="connsiteY10974" fmla="*/ 3170860 h 4860733"/>
              <a:gd name="connsiteX10975" fmla="*/ 4464082 w 4853691"/>
              <a:gd name="connsiteY10975" fmla="*/ 3147389 h 4860733"/>
              <a:gd name="connsiteX10976" fmla="*/ 4508676 w 4853691"/>
              <a:gd name="connsiteY10976" fmla="*/ 3079325 h 4860733"/>
              <a:gd name="connsiteX10977" fmla="*/ 4515717 w 4853691"/>
              <a:gd name="connsiteY10977" fmla="*/ 3069937 h 4860733"/>
              <a:gd name="connsiteX10978" fmla="*/ 4553270 w 4853691"/>
              <a:gd name="connsiteY10978" fmla="*/ 3008914 h 4860733"/>
              <a:gd name="connsiteX10979" fmla="*/ 4562658 w 4853691"/>
              <a:gd name="connsiteY10979" fmla="*/ 3011261 h 4860733"/>
              <a:gd name="connsiteX10980" fmla="*/ 4583782 w 4853691"/>
              <a:gd name="connsiteY10980" fmla="*/ 2992484 h 4860733"/>
              <a:gd name="connsiteX10981" fmla="*/ 4586129 w 4853691"/>
              <a:gd name="connsiteY10981" fmla="*/ 2992484 h 4860733"/>
              <a:gd name="connsiteX10982" fmla="*/ 4595517 w 4853691"/>
              <a:gd name="connsiteY10982" fmla="*/ 2990137 h 4860733"/>
              <a:gd name="connsiteX10983" fmla="*/ 4602558 w 4853691"/>
              <a:gd name="connsiteY10983" fmla="*/ 2987790 h 4860733"/>
              <a:gd name="connsiteX10984" fmla="*/ 4611946 w 4853691"/>
              <a:gd name="connsiteY10984" fmla="*/ 2985443 h 4860733"/>
              <a:gd name="connsiteX10985" fmla="*/ 4616640 w 4853691"/>
              <a:gd name="connsiteY10985" fmla="*/ 2985443 h 4860733"/>
              <a:gd name="connsiteX10986" fmla="*/ 4623682 w 4853691"/>
              <a:gd name="connsiteY10986" fmla="*/ 2994831 h 4860733"/>
              <a:gd name="connsiteX10987" fmla="*/ 4614294 w 4853691"/>
              <a:gd name="connsiteY10987" fmla="*/ 3011261 h 4860733"/>
              <a:gd name="connsiteX10988" fmla="*/ 4616640 w 4853691"/>
              <a:gd name="connsiteY10988" fmla="*/ 3025343 h 4860733"/>
              <a:gd name="connsiteX10989" fmla="*/ 4107331 w 4853691"/>
              <a:gd name="connsiteY10989" fmla="*/ 3659045 h 4860733"/>
              <a:gd name="connsiteX10990" fmla="*/ 4116719 w 4853691"/>
              <a:gd name="connsiteY10990" fmla="*/ 3687210 h 4860733"/>
              <a:gd name="connsiteX10991" fmla="*/ 4121414 w 4853691"/>
              <a:gd name="connsiteY10991" fmla="*/ 3701292 h 4860733"/>
              <a:gd name="connsiteX10992" fmla="*/ 4130802 w 4853691"/>
              <a:gd name="connsiteY10992" fmla="*/ 3727110 h 4860733"/>
              <a:gd name="connsiteX10993" fmla="*/ 4135496 w 4853691"/>
              <a:gd name="connsiteY10993" fmla="*/ 3736498 h 4860733"/>
              <a:gd name="connsiteX10994" fmla="*/ 4151925 w 4853691"/>
              <a:gd name="connsiteY10994" fmla="*/ 3774051 h 4860733"/>
              <a:gd name="connsiteX10995" fmla="*/ 4161313 w 4853691"/>
              <a:gd name="connsiteY10995" fmla="*/ 3790480 h 4860733"/>
              <a:gd name="connsiteX10996" fmla="*/ 4166007 w 4853691"/>
              <a:gd name="connsiteY10996" fmla="*/ 3802215 h 4860733"/>
              <a:gd name="connsiteX10997" fmla="*/ 4175395 w 4853691"/>
              <a:gd name="connsiteY10997" fmla="*/ 3818645 h 4860733"/>
              <a:gd name="connsiteX10998" fmla="*/ 4180090 w 4853691"/>
              <a:gd name="connsiteY10998" fmla="*/ 3828033 h 4860733"/>
              <a:gd name="connsiteX10999" fmla="*/ 4184784 w 4853691"/>
              <a:gd name="connsiteY10999" fmla="*/ 3835074 h 4860733"/>
              <a:gd name="connsiteX11000" fmla="*/ 3731804 w 4853691"/>
              <a:gd name="connsiteY11000" fmla="*/ 4053349 h 4860733"/>
              <a:gd name="connsiteX11001" fmla="*/ 3713027 w 4853691"/>
              <a:gd name="connsiteY11001" fmla="*/ 4041614 h 4860733"/>
              <a:gd name="connsiteX11002" fmla="*/ 3691904 w 4853691"/>
              <a:gd name="connsiteY11002" fmla="*/ 4062737 h 4860733"/>
              <a:gd name="connsiteX11003" fmla="*/ 3691904 w 4853691"/>
              <a:gd name="connsiteY11003" fmla="*/ 4067431 h 4860733"/>
              <a:gd name="connsiteX11004" fmla="*/ 3480670 w 4853691"/>
              <a:gd name="connsiteY11004" fmla="*/ 4123761 h 4860733"/>
              <a:gd name="connsiteX11005" fmla="*/ 3487711 w 4853691"/>
              <a:gd name="connsiteY11005" fmla="*/ 4119066 h 4860733"/>
              <a:gd name="connsiteX11006" fmla="*/ 3520570 w 4853691"/>
              <a:gd name="connsiteY11006" fmla="*/ 4095596 h 4860733"/>
              <a:gd name="connsiteX11007" fmla="*/ 3553428 w 4853691"/>
              <a:gd name="connsiteY11007" fmla="*/ 4072125 h 4860733"/>
              <a:gd name="connsiteX11008" fmla="*/ 3619146 w 4853691"/>
              <a:gd name="connsiteY11008" fmla="*/ 4022838 h 4860733"/>
              <a:gd name="connsiteX11009" fmla="*/ 3680169 w 4853691"/>
              <a:gd name="connsiteY11009" fmla="*/ 3975897 h 4860733"/>
              <a:gd name="connsiteX11010" fmla="*/ 3684863 w 4853691"/>
              <a:gd name="connsiteY11010" fmla="*/ 3973550 h 4860733"/>
              <a:gd name="connsiteX11011" fmla="*/ 3741192 w 4853691"/>
              <a:gd name="connsiteY11011" fmla="*/ 3926609 h 4860733"/>
              <a:gd name="connsiteX11012" fmla="*/ 3752927 w 4853691"/>
              <a:gd name="connsiteY11012" fmla="*/ 3917221 h 4860733"/>
              <a:gd name="connsiteX11013" fmla="*/ 3799868 w 4853691"/>
              <a:gd name="connsiteY11013" fmla="*/ 3877321 h 4860733"/>
              <a:gd name="connsiteX11014" fmla="*/ 3809256 w 4853691"/>
              <a:gd name="connsiteY11014" fmla="*/ 3867932 h 4860733"/>
              <a:gd name="connsiteX11015" fmla="*/ 3858544 w 4853691"/>
              <a:gd name="connsiteY11015" fmla="*/ 3823339 h 4860733"/>
              <a:gd name="connsiteX11016" fmla="*/ 3874974 w 4853691"/>
              <a:gd name="connsiteY11016" fmla="*/ 3809256 h 4860733"/>
              <a:gd name="connsiteX11017" fmla="*/ 3917220 w 4853691"/>
              <a:gd name="connsiteY11017" fmla="*/ 3769357 h 4860733"/>
              <a:gd name="connsiteX11018" fmla="*/ 3938344 w 4853691"/>
              <a:gd name="connsiteY11018" fmla="*/ 3748233 h 4860733"/>
              <a:gd name="connsiteX11019" fmla="*/ 3975897 w 4853691"/>
              <a:gd name="connsiteY11019" fmla="*/ 3713028 h 4860733"/>
              <a:gd name="connsiteX11020" fmla="*/ 4001714 w 4853691"/>
              <a:gd name="connsiteY11020" fmla="*/ 3687210 h 4860733"/>
              <a:gd name="connsiteX11021" fmla="*/ 4032226 w 4853691"/>
              <a:gd name="connsiteY11021" fmla="*/ 3656698 h 4860733"/>
              <a:gd name="connsiteX11022" fmla="*/ 4060390 w 4853691"/>
              <a:gd name="connsiteY11022" fmla="*/ 3626187 h 4860733"/>
              <a:gd name="connsiteX11023" fmla="*/ 4074473 w 4853691"/>
              <a:gd name="connsiteY11023" fmla="*/ 3612105 h 4860733"/>
              <a:gd name="connsiteX11024" fmla="*/ 4088555 w 4853691"/>
              <a:gd name="connsiteY11024" fmla="*/ 3616799 h 4860733"/>
              <a:gd name="connsiteX11025" fmla="*/ 4093249 w 4853691"/>
              <a:gd name="connsiteY11025" fmla="*/ 3616799 h 4860733"/>
              <a:gd name="connsiteX11026" fmla="*/ 4102637 w 4853691"/>
              <a:gd name="connsiteY11026" fmla="*/ 3644963 h 4860733"/>
              <a:gd name="connsiteX11027" fmla="*/ 4107331 w 4853691"/>
              <a:gd name="connsiteY11027" fmla="*/ 3659045 h 4860733"/>
              <a:gd name="connsiteX11028" fmla="*/ 4276319 w 4853691"/>
              <a:gd name="connsiteY11028" fmla="*/ 3776398 h 4860733"/>
              <a:gd name="connsiteX11029" fmla="*/ 4219990 w 4853691"/>
              <a:gd name="connsiteY11029" fmla="*/ 3849156 h 4860733"/>
              <a:gd name="connsiteX11030" fmla="*/ 4208254 w 4853691"/>
              <a:gd name="connsiteY11030" fmla="*/ 3844462 h 4860733"/>
              <a:gd name="connsiteX11031" fmla="*/ 4196519 w 4853691"/>
              <a:gd name="connsiteY11031" fmla="*/ 3849156 h 4860733"/>
              <a:gd name="connsiteX11032" fmla="*/ 4191825 w 4853691"/>
              <a:gd name="connsiteY11032" fmla="*/ 3842115 h 4860733"/>
              <a:gd name="connsiteX11033" fmla="*/ 4187131 w 4853691"/>
              <a:gd name="connsiteY11033" fmla="*/ 3835074 h 4860733"/>
              <a:gd name="connsiteX11034" fmla="*/ 4278666 w 4853691"/>
              <a:gd name="connsiteY11034" fmla="*/ 3769357 h 4860733"/>
              <a:gd name="connsiteX11035" fmla="*/ 4276319 w 4853691"/>
              <a:gd name="connsiteY11035" fmla="*/ 3776398 h 4860733"/>
              <a:gd name="connsiteX11036" fmla="*/ 4210601 w 4853691"/>
              <a:gd name="connsiteY11036" fmla="*/ 3900791 h 4860733"/>
              <a:gd name="connsiteX11037" fmla="*/ 4212948 w 4853691"/>
              <a:gd name="connsiteY11037" fmla="*/ 3935997 h 4860733"/>
              <a:gd name="connsiteX11038" fmla="*/ 3795174 w 4853691"/>
              <a:gd name="connsiteY11038" fmla="*/ 4156619 h 4860733"/>
              <a:gd name="connsiteX11039" fmla="*/ 3804562 w 4853691"/>
              <a:gd name="connsiteY11039" fmla="*/ 4151925 h 4860733"/>
              <a:gd name="connsiteX11040" fmla="*/ 3839768 w 4853691"/>
              <a:gd name="connsiteY11040" fmla="*/ 4133149 h 4860733"/>
              <a:gd name="connsiteX11041" fmla="*/ 3874974 w 4853691"/>
              <a:gd name="connsiteY11041" fmla="*/ 4114372 h 4860733"/>
              <a:gd name="connsiteX11042" fmla="*/ 3907832 w 4853691"/>
              <a:gd name="connsiteY11042" fmla="*/ 4095596 h 4860733"/>
              <a:gd name="connsiteX11043" fmla="*/ 3943038 w 4853691"/>
              <a:gd name="connsiteY11043" fmla="*/ 4074473 h 4860733"/>
              <a:gd name="connsiteX11044" fmla="*/ 3973550 w 4853691"/>
              <a:gd name="connsiteY11044" fmla="*/ 4055696 h 4860733"/>
              <a:gd name="connsiteX11045" fmla="*/ 4006408 w 4853691"/>
              <a:gd name="connsiteY11045" fmla="*/ 4032226 h 4860733"/>
              <a:gd name="connsiteX11046" fmla="*/ 4060390 w 4853691"/>
              <a:gd name="connsiteY11046" fmla="*/ 3992326 h 4860733"/>
              <a:gd name="connsiteX11047" fmla="*/ 4095596 w 4853691"/>
              <a:gd name="connsiteY11047" fmla="*/ 3966508 h 4860733"/>
              <a:gd name="connsiteX11048" fmla="*/ 4123761 w 4853691"/>
              <a:gd name="connsiteY11048" fmla="*/ 3943038 h 4860733"/>
              <a:gd name="connsiteX11049" fmla="*/ 4154272 w 4853691"/>
              <a:gd name="connsiteY11049" fmla="*/ 3919567 h 4860733"/>
              <a:gd name="connsiteX11050" fmla="*/ 4182437 w 4853691"/>
              <a:gd name="connsiteY11050" fmla="*/ 3893750 h 4860733"/>
              <a:gd name="connsiteX11051" fmla="*/ 4196519 w 4853691"/>
              <a:gd name="connsiteY11051" fmla="*/ 3882015 h 4860733"/>
              <a:gd name="connsiteX11052" fmla="*/ 4210601 w 4853691"/>
              <a:gd name="connsiteY11052" fmla="*/ 3889056 h 4860733"/>
              <a:gd name="connsiteX11053" fmla="*/ 4210601 w 4853691"/>
              <a:gd name="connsiteY11053" fmla="*/ 3889056 h 4860733"/>
              <a:gd name="connsiteX11054" fmla="*/ 4210601 w 4853691"/>
              <a:gd name="connsiteY11054" fmla="*/ 3896097 h 4860733"/>
              <a:gd name="connsiteX11055" fmla="*/ 4210601 w 4853691"/>
              <a:gd name="connsiteY11055" fmla="*/ 3900791 h 4860733"/>
              <a:gd name="connsiteX11056" fmla="*/ 3729457 w 4853691"/>
              <a:gd name="connsiteY11056" fmla="*/ 4187131 h 4860733"/>
              <a:gd name="connsiteX11057" fmla="*/ 3696598 w 4853691"/>
              <a:gd name="connsiteY11057" fmla="*/ 4201213 h 4860733"/>
              <a:gd name="connsiteX11058" fmla="*/ 3659045 w 4853691"/>
              <a:gd name="connsiteY11058" fmla="*/ 4217643 h 4860733"/>
              <a:gd name="connsiteX11059" fmla="*/ 3623840 w 4853691"/>
              <a:gd name="connsiteY11059" fmla="*/ 4231725 h 4860733"/>
              <a:gd name="connsiteX11060" fmla="*/ 3583940 w 4853691"/>
              <a:gd name="connsiteY11060" fmla="*/ 4245807 h 4860733"/>
              <a:gd name="connsiteX11061" fmla="*/ 3548734 w 4853691"/>
              <a:gd name="connsiteY11061" fmla="*/ 4257542 h 4860733"/>
              <a:gd name="connsiteX11062" fmla="*/ 3508834 w 4853691"/>
              <a:gd name="connsiteY11062" fmla="*/ 4271625 h 4860733"/>
              <a:gd name="connsiteX11063" fmla="*/ 3473629 w 4853691"/>
              <a:gd name="connsiteY11063" fmla="*/ 4283360 h 4860733"/>
              <a:gd name="connsiteX11064" fmla="*/ 3433729 w 4853691"/>
              <a:gd name="connsiteY11064" fmla="*/ 4295095 h 4860733"/>
              <a:gd name="connsiteX11065" fmla="*/ 3398523 w 4853691"/>
              <a:gd name="connsiteY11065" fmla="*/ 4304483 h 4860733"/>
              <a:gd name="connsiteX11066" fmla="*/ 3358624 w 4853691"/>
              <a:gd name="connsiteY11066" fmla="*/ 4313871 h 4860733"/>
              <a:gd name="connsiteX11067" fmla="*/ 3321071 w 4853691"/>
              <a:gd name="connsiteY11067" fmla="*/ 4323260 h 4860733"/>
              <a:gd name="connsiteX11068" fmla="*/ 3281171 w 4853691"/>
              <a:gd name="connsiteY11068" fmla="*/ 4332648 h 4860733"/>
              <a:gd name="connsiteX11069" fmla="*/ 3267089 w 4853691"/>
              <a:gd name="connsiteY11069" fmla="*/ 4334995 h 4860733"/>
              <a:gd name="connsiteX11070" fmla="*/ 3250659 w 4853691"/>
              <a:gd name="connsiteY11070" fmla="*/ 4337342 h 4860733"/>
              <a:gd name="connsiteX11071" fmla="*/ 3210760 w 4853691"/>
              <a:gd name="connsiteY11071" fmla="*/ 4344383 h 4860733"/>
              <a:gd name="connsiteX11072" fmla="*/ 3152083 w 4853691"/>
              <a:gd name="connsiteY11072" fmla="*/ 4351424 h 4860733"/>
              <a:gd name="connsiteX11073" fmla="*/ 3112184 w 4853691"/>
              <a:gd name="connsiteY11073" fmla="*/ 4356118 h 4860733"/>
              <a:gd name="connsiteX11074" fmla="*/ 3102795 w 4853691"/>
              <a:gd name="connsiteY11074" fmla="*/ 4356118 h 4860733"/>
              <a:gd name="connsiteX11075" fmla="*/ 3102795 w 4853691"/>
              <a:gd name="connsiteY11075" fmla="*/ 4353771 h 4860733"/>
              <a:gd name="connsiteX11076" fmla="*/ 3123919 w 4853691"/>
              <a:gd name="connsiteY11076" fmla="*/ 4342036 h 4860733"/>
              <a:gd name="connsiteX11077" fmla="*/ 3154430 w 4853691"/>
              <a:gd name="connsiteY11077" fmla="*/ 4325607 h 4860733"/>
              <a:gd name="connsiteX11078" fmla="*/ 3191983 w 4853691"/>
              <a:gd name="connsiteY11078" fmla="*/ 4304483 h 4860733"/>
              <a:gd name="connsiteX11079" fmla="*/ 3222495 w 4853691"/>
              <a:gd name="connsiteY11079" fmla="*/ 4288054 h 4860733"/>
              <a:gd name="connsiteX11080" fmla="*/ 3250659 w 4853691"/>
              <a:gd name="connsiteY11080" fmla="*/ 4271625 h 4860733"/>
              <a:gd name="connsiteX11081" fmla="*/ 3288212 w 4853691"/>
              <a:gd name="connsiteY11081" fmla="*/ 4269278 h 4860733"/>
              <a:gd name="connsiteX11082" fmla="*/ 3325765 w 4853691"/>
              <a:gd name="connsiteY11082" fmla="*/ 4264584 h 4860733"/>
              <a:gd name="connsiteX11083" fmla="*/ 3370359 w 4853691"/>
              <a:gd name="connsiteY11083" fmla="*/ 4259889 h 4860733"/>
              <a:gd name="connsiteX11084" fmla="*/ 3407911 w 4853691"/>
              <a:gd name="connsiteY11084" fmla="*/ 4255195 h 4860733"/>
              <a:gd name="connsiteX11085" fmla="*/ 3450158 w 4853691"/>
              <a:gd name="connsiteY11085" fmla="*/ 4248154 h 4860733"/>
              <a:gd name="connsiteX11086" fmla="*/ 3487711 w 4853691"/>
              <a:gd name="connsiteY11086" fmla="*/ 4241113 h 4860733"/>
              <a:gd name="connsiteX11087" fmla="*/ 3529958 w 4853691"/>
              <a:gd name="connsiteY11087" fmla="*/ 4234072 h 4860733"/>
              <a:gd name="connsiteX11088" fmla="*/ 3567511 w 4853691"/>
              <a:gd name="connsiteY11088" fmla="*/ 4227031 h 4860733"/>
              <a:gd name="connsiteX11089" fmla="*/ 3607410 w 4853691"/>
              <a:gd name="connsiteY11089" fmla="*/ 4217643 h 4860733"/>
              <a:gd name="connsiteX11090" fmla="*/ 3642616 w 4853691"/>
              <a:gd name="connsiteY11090" fmla="*/ 4208254 h 4860733"/>
              <a:gd name="connsiteX11091" fmla="*/ 3682516 w 4853691"/>
              <a:gd name="connsiteY11091" fmla="*/ 4196519 h 4860733"/>
              <a:gd name="connsiteX11092" fmla="*/ 3717721 w 4853691"/>
              <a:gd name="connsiteY11092" fmla="*/ 4184784 h 4860733"/>
              <a:gd name="connsiteX11093" fmla="*/ 3757622 w 4853691"/>
              <a:gd name="connsiteY11093" fmla="*/ 4173049 h 4860733"/>
              <a:gd name="connsiteX11094" fmla="*/ 3769357 w 4853691"/>
              <a:gd name="connsiteY11094" fmla="*/ 4168354 h 4860733"/>
              <a:gd name="connsiteX11095" fmla="*/ 3767010 w 4853691"/>
              <a:gd name="connsiteY11095" fmla="*/ 4170702 h 4860733"/>
              <a:gd name="connsiteX11096" fmla="*/ 3729457 w 4853691"/>
              <a:gd name="connsiteY11096" fmla="*/ 4187131 h 4860733"/>
              <a:gd name="connsiteX11097" fmla="*/ 3013608 w 4853691"/>
              <a:gd name="connsiteY11097" fmla="*/ 4365506 h 4860733"/>
              <a:gd name="connsiteX11098" fmla="*/ 2943196 w 4853691"/>
              <a:gd name="connsiteY11098" fmla="*/ 4370201 h 4860733"/>
              <a:gd name="connsiteX11099" fmla="*/ 2912685 w 4853691"/>
              <a:gd name="connsiteY11099" fmla="*/ 4372548 h 4860733"/>
              <a:gd name="connsiteX11100" fmla="*/ 2809415 w 4853691"/>
              <a:gd name="connsiteY11100" fmla="*/ 4374895 h 4860733"/>
              <a:gd name="connsiteX11101" fmla="*/ 2767168 w 4853691"/>
              <a:gd name="connsiteY11101" fmla="*/ 4374895 h 4860733"/>
              <a:gd name="connsiteX11102" fmla="*/ 2769515 w 4853691"/>
              <a:gd name="connsiteY11102" fmla="*/ 4358466 h 4860733"/>
              <a:gd name="connsiteX11103" fmla="*/ 2781250 w 4853691"/>
              <a:gd name="connsiteY11103" fmla="*/ 4273972 h 4860733"/>
              <a:gd name="connsiteX11104" fmla="*/ 2783597 w 4853691"/>
              <a:gd name="connsiteY11104" fmla="*/ 4273972 h 4860733"/>
              <a:gd name="connsiteX11105" fmla="*/ 2788291 w 4853691"/>
              <a:gd name="connsiteY11105" fmla="*/ 4273972 h 4860733"/>
              <a:gd name="connsiteX11106" fmla="*/ 2830538 w 4853691"/>
              <a:gd name="connsiteY11106" fmla="*/ 4276319 h 4860733"/>
              <a:gd name="connsiteX11107" fmla="*/ 2858703 w 4853691"/>
              <a:gd name="connsiteY11107" fmla="*/ 4288054 h 4860733"/>
              <a:gd name="connsiteX11108" fmla="*/ 2858703 w 4853691"/>
              <a:gd name="connsiteY11108" fmla="*/ 4288054 h 4860733"/>
              <a:gd name="connsiteX11109" fmla="*/ 2933808 w 4853691"/>
              <a:gd name="connsiteY11109" fmla="*/ 4316219 h 4860733"/>
              <a:gd name="connsiteX11110" fmla="*/ 2933808 w 4853691"/>
              <a:gd name="connsiteY11110" fmla="*/ 4316219 h 4860733"/>
              <a:gd name="connsiteX11111" fmla="*/ 3006567 w 4853691"/>
              <a:gd name="connsiteY11111" fmla="*/ 4342036 h 4860733"/>
              <a:gd name="connsiteX11112" fmla="*/ 3008914 w 4853691"/>
              <a:gd name="connsiteY11112" fmla="*/ 4342036 h 4860733"/>
              <a:gd name="connsiteX11113" fmla="*/ 3065243 w 4853691"/>
              <a:gd name="connsiteY11113" fmla="*/ 4358466 h 4860733"/>
              <a:gd name="connsiteX11114" fmla="*/ 3065243 w 4853691"/>
              <a:gd name="connsiteY11114" fmla="*/ 4360812 h 4860733"/>
              <a:gd name="connsiteX11115" fmla="*/ 3051160 w 4853691"/>
              <a:gd name="connsiteY11115" fmla="*/ 4363160 h 4860733"/>
              <a:gd name="connsiteX11116" fmla="*/ 3013608 w 4853691"/>
              <a:gd name="connsiteY11116" fmla="*/ 4365506 h 4860733"/>
              <a:gd name="connsiteX11117" fmla="*/ 2685021 w 4853691"/>
              <a:gd name="connsiteY11117" fmla="*/ 4586129 h 4860733"/>
              <a:gd name="connsiteX11118" fmla="*/ 2642774 w 4853691"/>
              <a:gd name="connsiteY11118" fmla="*/ 4588476 h 4860733"/>
              <a:gd name="connsiteX11119" fmla="*/ 2623998 w 4853691"/>
              <a:gd name="connsiteY11119" fmla="*/ 4590823 h 4860733"/>
              <a:gd name="connsiteX11120" fmla="*/ 2570016 w 4853691"/>
              <a:gd name="connsiteY11120" fmla="*/ 4593170 h 4860733"/>
              <a:gd name="connsiteX11121" fmla="*/ 2562975 w 4853691"/>
              <a:gd name="connsiteY11121" fmla="*/ 4593170 h 4860733"/>
              <a:gd name="connsiteX11122" fmla="*/ 2523075 w 4853691"/>
              <a:gd name="connsiteY11122" fmla="*/ 4595517 h 4860733"/>
              <a:gd name="connsiteX11123" fmla="*/ 2501952 w 4853691"/>
              <a:gd name="connsiteY11123" fmla="*/ 4576741 h 4860733"/>
              <a:gd name="connsiteX11124" fmla="*/ 2485522 w 4853691"/>
              <a:gd name="connsiteY11124" fmla="*/ 4586129 h 4860733"/>
              <a:gd name="connsiteX11125" fmla="*/ 2443275 w 4853691"/>
              <a:gd name="connsiteY11125" fmla="*/ 4565005 h 4860733"/>
              <a:gd name="connsiteX11126" fmla="*/ 2436234 w 4853691"/>
              <a:gd name="connsiteY11126" fmla="*/ 4560311 h 4860733"/>
              <a:gd name="connsiteX11127" fmla="*/ 2382252 w 4853691"/>
              <a:gd name="connsiteY11127" fmla="*/ 4529800 h 4860733"/>
              <a:gd name="connsiteX11128" fmla="*/ 2361129 w 4853691"/>
              <a:gd name="connsiteY11128" fmla="*/ 4518064 h 4860733"/>
              <a:gd name="connsiteX11129" fmla="*/ 2321229 w 4853691"/>
              <a:gd name="connsiteY11129" fmla="*/ 4494594 h 4860733"/>
              <a:gd name="connsiteX11130" fmla="*/ 2297759 w 4853691"/>
              <a:gd name="connsiteY11130" fmla="*/ 4480512 h 4860733"/>
              <a:gd name="connsiteX11131" fmla="*/ 2257859 w 4853691"/>
              <a:gd name="connsiteY11131" fmla="*/ 4454694 h 4860733"/>
              <a:gd name="connsiteX11132" fmla="*/ 2234388 w 4853691"/>
              <a:gd name="connsiteY11132" fmla="*/ 4438265 h 4860733"/>
              <a:gd name="connsiteX11133" fmla="*/ 2232041 w 4853691"/>
              <a:gd name="connsiteY11133" fmla="*/ 4438265 h 4860733"/>
              <a:gd name="connsiteX11134" fmla="*/ 2281329 w 4853691"/>
              <a:gd name="connsiteY11134" fmla="*/ 4426530 h 4860733"/>
              <a:gd name="connsiteX11135" fmla="*/ 2342352 w 4853691"/>
              <a:gd name="connsiteY11135" fmla="*/ 4410100 h 4860733"/>
              <a:gd name="connsiteX11136" fmla="*/ 2356435 w 4853691"/>
              <a:gd name="connsiteY11136" fmla="*/ 4405406 h 4860733"/>
              <a:gd name="connsiteX11137" fmla="*/ 2405723 w 4853691"/>
              <a:gd name="connsiteY11137" fmla="*/ 4391324 h 4860733"/>
              <a:gd name="connsiteX11138" fmla="*/ 2417458 w 4853691"/>
              <a:gd name="connsiteY11138" fmla="*/ 4386630 h 4860733"/>
              <a:gd name="connsiteX11139" fmla="*/ 2469093 w 4853691"/>
              <a:gd name="connsiteY11139" fmla="*/ 4370201 h 4860733"/>
              <a:gd name="connsiteX11140" fmla="*/ 2476134 w 4853691"/>
              <a:gd name="connsiteY11140" fmla="*/ 4367854 h 4860733"/>
              <a:gd name="connsiteX11141" fmla="*/ 2511340 w 4853691"/>
              <a:gd name="connsiteY11141" fmla="*/ 4356118 h 4860733"/>
              <a:gd name="connsiteX11142" fmla="*/ 2586445 w 4853691"/>
              <a:gd name="connsiteY11142" fmla="*/ 4363160 h 4860733"/>
              <a:gd name="connsiteX11143" fmla="*/ 2602875 w 4853691"/>
              <a:gd name="connsiteY11143" fmla="*/ 4365506 h 4860733"/>
              <a:gd name="connsiteX11144" fmla="*/ 2694409 w 4853691"/>
              <a:gd name="connsiteY11144" fmla="*/ 4370201 h 4860733"/>
              <a:gd name="connsiteX11145" fmla="*/ 2703797 w 4853691"/>
              <a:gd name="connsiteY11145" fmla="*/ 4370201 h 4860733"/>
              <a:gd name="connsiteX11146" fmla="*/ 2762474 w 4853691"/>
              <a:gd name="connsiteY11146" fmla="*/ 4370201 h 4860733"/>
              <a:gd name="connsiteX11147" fmla="*/ 2757780 w 4853691"/>
              <a:gd name="connsiteY11147" fmla="*/ 4400712 h 4860733"/>
              <a:gd name="connsiteX11148" fmla="*/ 2757780 w 4853691"/>
              <a:gd name="connsiteY11148" fmla="*/ 4403059 h 4860733"/>
              <a:gd name="connsiteX11149" fmla="*/ 2750738 w 4853691"/>
              <a:gd name="connsiteY11149" fmla="*/ 4445306 h 4860733"/>
              <a:gd name="connsiteX11150" fmla="*/ 2727268 w 4853691"/>
              <a:gd name="connsiteY11150" fmla="*/ 4579088 h 4860733"/>
              <a:gd name="connsiteX11151" fmla="*/ 2703797 w 4853691"/>
              <a:gd name="connsiteY11151" fmla="*/ 4581435 h 4860733"/>
              <a:gd name="connsiteX11152" fmla="*/ 2685021 w 4853691"/>
              <a:gd name="connsiteY11152" fmla="*/ 4586129 h 4860733"/>
              <a:gd name="connsiteX11153" fmla="*/ 2171018 w 4853691"/>
              <a:gd name="connsiteY11153" fmla="*/ 4450000 h 4860733"/>
              <a:gd name="connsiteX11154" fmla="*/ 2142854 w 4853691"/>
              <a:gd name="connsiteY11154" fmla="*/ 4454694 h 4860733"/>
              <a:gd name="connsiteX11155" fmla="*/ 2107648 w 4853691"/>
              <a:gd name="connsiteY11155" fmla="*/ 4461735 h 4860733"/>
              <a:gd name="connsiteX11156" fmla="*/ 2079483 w 4853691"/>
              <a:gd name="connsiteY11156" fmla="*/ 4466429 h 4860733"/>
              <a:gd name="connsiteX11157" fmla="*/ 2044277 w 4853691"/>
              <a:gd name="connsiteY11157" fmla="*/ 4471123 h 4860733"/>
              <a:gd name="connsiteX11158" fmla="*/ 2018460 w 4853691"/>
              <a:gd name="connsiteY11158" fmla="*/ 4475818 h 4860733"/>
              <a:gd name="connsiteX11159" fmla="*/ 1983254 w 4853691"/>
              <a:gd name="connsiteY11159" fmla="*/ 4480512 h 4860733"/>
              <a:gd name="connsiteX11160" fmla="*/ 1957437 w 4853691"/>
              <a:gd name="connsiteY11160" fmla="*/ 4482859 h 4860733"/>
              <a:gd name="connsiteX11161" fmla="*/ 1922231 w 4853691"/>
              <a:gd name="connsiteY11161" fmla="*/ 4485206 h 4860733"/>
              <a:gd name="connsiteX11162" fmla="*/ 1896414 w 4853691"/>
              <a:gd name="connsiteY11162" fmla="*/ 4487553 h 4860733"/>
              <a:gd name="connsiteX11163" fmla="*/ 1856514 w 4853691"/>
              <a:gd name="connsiteY11163" fmla="*/ 4489900 h 4860733"/>
              <a:gd name="connsiteX11164" fmla="*/ 1835390 w 4853691"/>
              <a:gd name="connsiteY11164" fmla="*/ 4489900 h 4860733"/>
              <a:gd name="connsiteX11165" fmla="*/ 1776714 w 4853691"/>
              <a:gd name="connsiteY11165" fmla="*/ 4489900 h 4860733"/>
              <a:gd name="connsiteX11166" fmla="*/ 1715691 w 4853691"/>
              <a:gd name="connsiteY11166" fmla="*/ 4489900 h 4860733"/>
              <a:gd name="connsiteX11167" fmla="*/ 1699262 w 4853691"/>
              <a:gd name="connsiteY11167" fmla="*/ 4489900 h 4860733"/>
              <a:gd name="connsiteX11168" fmla="*/ 1654668 w 4853691"/>
              <a:gd name="connsiteY11168" fmla="*/ 4487553 h 4860733"/>
              <a:gd name="connsiteX11169" fmla="*/ 1633544 w 4853691"/>
              <a:gd name="connsiteY11169" fmla="*/ 4485206 h 4860733"/>
              <a:gd name="connsiteX11170" fmla="*/ 1595992 w 4853691"/>
              <a:gd name="connsiteY11170" fmla="*/ 4482859 h 4860733"/>
              <a:gd name="connsiteX11171" fmla="*/ 1565480 w 4853691"/>
              <a:gd name="connsiteY11171" fmla="*/ 4478165 h 4860733"/>
              <a:gd name="connsiteX11172" fmla="*/ 1556092 w 4853691"/>
              <a:gd name="connsiteY11172" fmla="*/ 4478165 h 4860733"/>
              <a:gd name="connsiteX11173" fmla="*/ 1556092 w 4853691"/>
              <a:gd name="connsiteY11173" fmla="*/ 4475818 h 4860733"/>
              <a:gd name="connsiteX11174" fmla="*/ 1567827 w 4853691"/>
              <a:gd name="connsiteY11174" fmla="*/ 4473471 h 4860733"/>
              <a:gd name="connsiteX11175" fmla="*/ 1593645 w 4853691"/>
              <a:gd name="connsiteY11175" fmla="*/ 4468777 h 4860733"/>
              <a:gd name="connsiteX11176" fmla="*/ 1624156 w 4853691"/>
              <a:gd name="connsiteY11176" fmla="*/ 4459388 h 4860733"/>
              <a:gd name="connsiteX11177" fmla="*/ 1649974 w 4853691"/>
              <a:gd name="connsiteY11177" fmla="*/ 4452347 h 4860733"/>
              <a:gd name="connsiteX11178" fmla="*/ 1680485 w 4853691"/>
              <a:gd name="connsiteY11178" fmla="*/ 4440612 h 4860733"/>
              <a:gd name="connsiteX11179" fmla="*/ 1706303 w 4853691"/>
              <a:gd name="connsiteY11179" fmla="*/ 4431224 h 4860733"/>
              <a:gd name="connsiteX11180" fmla="*/ 1739161 w 4853691"/>
              <a:gd name="connsiteY11180" fmla="*/ 4417142 h 4860733"/>
              <a:gd name="connsiteX11181" fmla="*/ 1762632 w 4853691"/>
              <a:gd name="connsiteY11181" fmla="*/ 4407753 h 4860733"/>
              <a:gd name="connsiteX11182" fmla="*/ 1800185 w 4853691"/>
              <a:gd name="connsiteY11182" fmla="*/ 4388977 h 4860733"/>
              <a:gd name="connsiteX11183" fmla="*/ 1821308 w 4853691"/>
              <a:gd name="connsiteY11183" fmla="*/ 4379589 h 4860733"/>
              <a:gd name="connsiteX11184" fmla="*/ 1865902 w 4853691"/>
              <a:gd name="connsiteY11184" fmla="*/ 4353771 h 4860733"/>
              <a:gd name="connsiteX11185" fmla="*/ 1877637 w 4853691"/>
              <a:gd name="connsiteY11185" fmla="*/ 4346730 h 4860733"/>
              <a:gd name="connsiteX11186" fmla="*/ 1978560 w 4853691"/>
              <a:gd name="connsiteY11186" fmla="*/ 4281013 h 4860733"/>
              <a:gd name="connsiteX11187" fmla="*/ 1994989 w 4853691"/>
              <a:gd name="connsiteY11187" fmla="*/ 4290401 h 4860733"/>
              <a:gd name="connsiteX11188" fmla="*/ 2009072 w 4853691"/>
              <a:gd name="connsiteY11188" fmla="*/ 4283360 h 4860733"/>
              <a:gd name="connsiteX11189" fmla="*/ 2013766 w 4853691"/>
              <a:gd name="connsiteY11189" fmla="*/ 4288054 h 4860733"/>
              <a:gd name="connsiteX11190" fmla="*/ 2084177 w 4853691"/>
              <a:gd name="connsiteY11190" fmla="*/ 4342036 h 4860733"/>
              <a:gd name="connsiteX11191" fmla="*/ 2124077 w 4853691"/>
              <a:gd name="connsiteY11191" fmla="*/ 4372548 h 4860733"/>
              <a:gd name="connsiteX11192" fmla="*/ 2147548 w 4853691"/>
              <a:gd name="connsiteY11192" fmla="*/ 4388977 h 4860733"/>
              <a:gd name="connsiteX11193" fmla="*/ 2189794 w 4853691"/>
              <a:gd name="connsiteY11193" fmla="*/ 4419489 h 4860733"/>
              <a:gd name="connsiteX11194" fmla="*/ 2213265 w 4853691"/>
              <a:gd name="connsiteY11194" fmla="*/ 4433571 h 4860733"/>
              <a:gd name="connsiteX11195" fmla="*/ 2225000 w 4853691"/>
              <a:gd name="connsiteY11195" fmla="*/ 4442959 h 4860733"/>
              <a:gd name="connsiteX11196" fmla="*/ 2201530 w 4853691"/>
              <a:gd name="connsiteY11196" fmla="*/ 4447653 h 4860733"/>
              <a:gd name="connsiteX11197" fmla="*/ 2171018 w 4853691"/>
              <a:gd name="connsiteY11197" fmla="*/ 4450000 h 4860733"/>
              <a:gd name="connsiteX11198" fmla="*/ 1469251 w 4853691"/>
              <a:gd name="connsiteY11198" fmla="*/ 4417142 h 4860733"/>
              <a:gd name="connsiteX11199" fmla="*/ 1438739 w 4853691"/>
              <a:gd name="connsiteY11199" fmla="*/ 4388977 h 4860733"/>
              <a:gd name="connsiteX11200" fmla="*/ 1410575 w 4853691"/>
              <a:gd name="connsiteY11200" fmla="*/ 4365506 h 4860733"/>
              <a:gd name="connsiteX11201" fmla="*/ 1380063 w 4853691"/>
              <a:gd name="connsiteY11201" fmla="*/ 4334995 h 4860733"/>
              <a:gd name="connsiteX11202" fmla="*/ 1354246 w 4853691"/>
              <a:gd name="connsiteY11202" fmla="*/ 4309177 h 4860733"/>
              <a:gd name="connsiteX11203" fmla="*/ 1321387 w 4853691"/>
              <a:gd name="connsiteY11203" fmla="*/ 4276319 h 4860733"/>
              <a:gd name="connsiteX11204" fmla="*/ 1295570 w 4853691"/>
              <a:gd name="connsiteY11204" fmla="*/ 4250501 h 4860733"/>
              <a:gd name="connsiteX11205" fmla="*/ 1262711 w 4853691"/>
              <a:gd name="connsiteY11205" fmla="*/ 4215296 h 4860733"/>
              <a:gd name="connsiteX11206" fmla="*/ 1236894 w 4853691"/>
              <a:gd name="connsiteY11206" fmla="*/ 4189478 h 4860733"/>
              <a:gd name="connsiteX11207" fmla="*/ 1201688 w 4853691"/>
              <a:gd name="connsiteY11207" fmla="*/ 4151925 h 4860733"/>
              <a:gd name="connsiteX11208" fmla="*/ 1178217 w 4853691"/>
              <a:gd name="connsiteY11208" fmla="*/ 4126108 h 4860733"/>
              <a:gd name="connsiteX11209" fmla="*/ 1138318 w 4853691"/>
              <a:gd name="connsiteY11209" fmla="*/ 4079167 h 4860733"/>
              <a:gd name="connsiteX11210" fmla="*/ 1119541 w 4853691"/>
              <a:gd name="connsiteY11210" fmla="*/ 4058043 h 4860733"/>
              <a:gd name="connsiteX11211" fmla="*/ 1105459 w 4853691"/>
              <a:gd name="connsiteY11211" fmla="*/ 4039267 h 4860733"/>
              <a:gd name="connsiteX11212" fmla="*/ 1105459 w 4853691"/>
              <a:gd name="connsiteY11212" fmla="*/ 4027532 h 4860733"/>
              <a:gd name="connsiteX11213" fmla="*/ 1107806 w 4853691"/>
              <a:gd name="connsiteY11213" fmla="*/ 4001714 h 4860733"/>
              <a:gd name="connsiteX11214" fmla="*/ 1110153 w 4853691"/>
              <a:gd name="connsiteY11214" fmla="*/ 3980591 h 4860733"/>
              <a:gd name="connsiteX11215" fmla="*/ 1112500 w 4853691"/>
              <a:gd name="connsiteY11215" fmla="*/ 3959468 h 4860733"/>
              <a:gd name="connsiteX11216" fmla="*/ 1114847 w 4853691"/>
              <a:gd name="connsiteY11216" fmla="*/ 3938344 h 4860733"/>
              <a:gd name="connsiteX11217" fmla="*/ 1154747 w 4853691"/>
              <a:gd name="connsiteY11217" fmla="*/ 3999367 h 4860733"/>
              <a:gd name="connsiteX11218" fmla="*/ 1154747 w 4853691"/>
              <a:gd name="connsiteY11218" fmla="*/ 3999367 h 4860733"/>
              <a:gd name="connsiteX11219" fmla="*/ 1206382 w 4853691"/>
              <a:gd name="connsiteY11219" fmla="*/ 4074473 h 4860733"/>
              <a:gd name="connsiteX11220" fmla="*/ 1208729 w 4853691"/>
              <a:gd name="connsiteY11220" fmla="*/ 4076820 h 4860733"/>
              <a:gd name="connsiteX11221" fmla="*/ 1258017 w 4853691"/>
              <a:gd name="connsiteY11221" fmla="*/ 4144884 h 4860733"/>
              <a:gd name="connsiteX11222" fmla="*/ 1262711 w 4853691"/>
              <a:gd name="connsiteY11222" fmla="*/ 4149578 h 4860733"/>
              <a:gd name="connsiteX11223" fmla="*/ 1309652 w 4853691"/>
              <a:gd name="connsiteY11223" fmla="*/ 4212948 h 4860733"/>
              <a:gd name="connsiteX11224" fmla="*/ 1314346 w 4853691"/>
              <a:gd name="connsiteY11224" fmla="*/ 4217643 h 4860733"/>
              <a:gd name="connsiteX11225" fmla="*/ 1361287 w 4853691"/>
              <a:gd name="connsiteY11225" fmla="*/ 4276319 h 4860733"/>
              <a:gd name="connsiteX11226" fmla="*/ 1365981 w 4853691"/>
              <a:gd name="connsiteY11226" fmla="*/ 4283360 h 4860733"/>
              <a:gd name="connsiteX11227" fmla="*/ 1412922 w 4853691"/>
              <a:gd name="connsiteY11227" fmla="*/ 4339689 h 4860733"/>
              <a:gd name="connsiteX11228" fmla="*/ 1417616 w 4853691"/>
              <a:gd name="connsiteY11228" fmla="*/ 4346730 h 4860733"/>
              <a:gd name="connsiteX11229" fmla="*/ 1464557 w 4853691"/>
              <a:gd name="connsiteY11229" fmla="*/ 4398365 h 4860733"/>
              <a:gd name="connsiteX11230" fmla="*/ 1471598 w 4853691"/>
              <a:gd name="connsiteY11230" fmla="*/ 4405406 h 4860733"/>
              <a:gd name="connsiteX11231" fmla="*/ 1518539 w 4853691"/>
              <a:gd name="connsiteY11231" fmla="*/ 4454694 h 4860733"/>
              <a:gd name="connsiteX11232" fmla="*/ 1520886 w 4853691"/>
              <a:gd name="connsiteY11232" fmla="*/ 4457041 h 4860733"/>
              <a:gd name="connsiteX11233" fmla="*/ 1520886 w 4853691"/>
              <a:gd name="connsiteY11233" fmla="*/ 4457041 h 4860733"/>
              <a:gd name="connsiteX11234" fmla="*/ 1497416 w 4853691"/>
              <a:gd name="connsiteY11234" fmla="*/ 4438265 h 4860733"/>
              <a:gd name="connsiteX11235" fmla="*/ 1469251 w 4853691"/>
              <a:gd name="connsiteY11235" fmla="*/ 4417142 h 4860733"/>
              <a:gd name="connsiteX11236" fmla="*/ 1072600 w 4853691"/>
              <a:gd name="connsiteY11236" fmla="*/ 3973550 h 4860733"/>
              <a:gd name="connsiteX11237" fmla="*/ 1084336 w 4853691"/>
              <a:gd name="connsiteY11237" fmla="*/ 3957120 h 4860733"/>
              <a:gd name="connsiteX11238" fmla="*/ 1089030 w 4853691"/>
              <a:gd name="connsiteY11238" fmla="*/ 3950079 h 4860733"/>
              <a:gd name="connsiteX11239" fmla="*/ 1096071 w 4853691"/>
              <a:gd name="connsiteY11239" fmla="*/ 3938344 h 4860733"/>
              <a:gd name="connsiteX11240" fmla="*/ 1105459 w 4853691"/>
              <a:gd name="connsiteY11240" fmla="*/ 3940691 h 4860733"/>
              <a:gd name="connsiteX11241" fmla="*/ 1114847 w 4853691"/>
              <a:gd name="connsiteY11241" fmla="*/ 3938344 h 4860733"/>
              <a:gd name="connsiteX11242" fmla="*/ 1114847 w 4853691"/>
              <a:gd name="connsiteY11242" fmla="*/ 3938344 h 4860733"/>
              <a:gd name="connsiteX11243" fmla="*/ 1105459 w 4853691"/>
              <a:gd name="connsiteY11243" fmla="*/ 4041614 h 4860733"/>
              <a:gd name="connsiteX11244" fmla="*/ 1074947 w 4853691"/>
              <a:gd name="connsiteY11244" fmla="*/ 4006408 h 4860733"/>
              <a:gd name="connsiteX11245" fmla="*/ 1081988 w 4853691"/>
              <a:gd name="connsiteY11245" fmla="*/ 3992326 h 4860733"/>
              <a:gd name="connsiteX11246" fmla="*/ 1072600 w 4853691"/>
              <a:gd name="connsiteY11246" fmla="*/ 3973550 h 4860733"/>
              <a:gd name="connsiteX11247" fmla="*/ 755749 w 4853691"/>
              <a:gd name="connsiteY11247" fmla="*/ 3851503 h 4860733"/>
              <a:gd name="connsiteX11248" fmla="*/ 751055 w 4853691"/>
              <a:gd name="connsiteY11248" fmla="*/ 3849156 h 4860733"/>
              <a:gd name="connsiteX11249" fmla="*/ 715849 w 4853691"/>
              <a:gd name="connsiteY11249" fmla="*/ 3832727 h 4860733"/>
              <a:gd name="connsiteX11250" fmla="*/ 722890 w 4853691"/>
              <a:gd name="connsiteY11250" fmla="*/ 3832727 h 4860733"/>
              <a:gd name="connsiteX11251" fmla="*/ 732279 w 4853691"/>
              <a:gd name="connsiteY11251" fmla="*/ 3832727 h 4860733"/>
              <a:gd name="connsiteX11252" fmla="*/ 744014 w 4853691"/>
              <a:gd name="connsiteY11252" fmla="*/ 3830380 h 4860733"/>
              <a:gd name="connsiteX11253" fmla="*/ 753402 w 4853691"/>
              <a:gd name="connsiteY11253" fmla="*/ 3828033 h 4860733"/>
              <a:gd name="connsiteX11254" fmla="*/ 765137 w 4853691"/>
              <a:gd name="connsiteY11254" fmla="*/ 3825686 h 4860733"/>
              <a:gd name="connsiteX11255" fmla="*/ 774525 w 4853691"/>
              <a:gd name="connsiteY11255" fmla="*/ 3823339 h 4860733"/>
              <a:gd name="connsiteX11256" fmla="*/ 786261 w 4853691"/>
              <a:gd name="connsiteY11256" fmla="*/ 3820992 h 4860733"/>
              <a:gd name="connsiteX11257" fmla="*/ 795649 w 4853691"/>
              <a:gd name="connsiteY11257" fmla="*/ 3818645 h 4860733"/>
              <a:gd name="connsiteX11258" fmla="*/ 809731 w 4853691"/>
              <a:gd name="connsiteY11258" fmla="*/ 3813950 h 4860733"/>
              <a:gd name="connsiteX11259" fmla="*/ 819119 w 4853691"/>
              <a:gd name="connsiteY11259" fmla="*/ 3811604 h 4860733"/>
              <a:gd name="connsiteX11260" fmla="*/ 833201 w 4853691"/>
              <a:gd name="connsiteY11260" fmla="*/ 3806909 h 4860733"/>
              <a:gd name="connsiteX11261" fmla="*/ 842590 w 4853691"/>
              <a:gd name="connsiteY11261" fmla="*/ 3804562 h 4860733"/>
              <a:gd name="connsiteX11262" fmla="*/ 856672 w 4853691"/>
              <a:gd name="connsiteY11262" fmla="*/ 3799868 h 4860733"/>
              <a:gd name="connsiteX11263" fmla="*/ 861366 w 4853691"/>
              <a:gd name="connsiteY11263" fmla="*/ 3797521 h 4860733"/>
              <a:gd name="connsiteX11264" fmla="*/ 870754 w 4853691"/>
              <a:gd name="connsiteY11264" fmla="*/ 3802215 h 4860733"/>
              <a:gd name="connsiteX11265" fmla="*/ 903613 w 4853691"/>
              <a:gd name="connsiteY11265" fmla="*/ 3818645 h 4860733"/>
              <a:gd name="connsiteX11266" fmla="*/ 913001 w 4853691"/>
              <a:gd name="connsiteY11266" fmla="*/ 3823339 h 4860733"/>
              <a:gd name="connsiteX11267" fmla="*/ 945860 w 4853691"/>
              <a:gd name="connsiteY11267" fmla="*/ 3839768 h 4860733"/>
              <a:gd name="connsiteX11268" fmla="*/ 957595 w 4853691"/>
              <a:gd name="connsiteY11268" fmla="*/ 3844462 h 4860733"/>
              <a:gd name="connsiteX11269" fmla="*/ 990454 w 4853691"/>
              <a:gd name="connsiteY11269" fmla="*/ 3858544 h 4860733"/>
              <a:gd name="connsiteX11270" fmla="*/ 1002189 w 4853691"/>
              <a:gd name="connsiteY11270" fmla="*/ 3863238 h 4860733"/>
              <a:gd name="connsiteX11271" fmla="*/ 1032700 w 4853691"/>
              <a:gd name="connsiteY11271" fmla="*/ 3877321 h 4860733"/>
              <a:gd name="connsiteX11272" fmla="*/ 1044436 w 4853691"/>
              <a:gd name="connsiteY11272" fmla="*/ 3882015 h 4860733"/>
              <a:gd name="connsiteX11273" fmla="*/ 1060865 w 4853691"/>
              <a:gd name="connsiteY11273" fmla="*/ 3889056 h 4860733"/>
              <a:gd name="connsiteX11274" fmla="*/ 1060865 w 4853691"/>
              <a:gd name="connsiteY11274" fmla="*/ 3896097 h 4860733"/>
              <a:gd name="connsiteX11275" fmla="*/ 1060865 w 4853691"/>
              <a:gd name="connsiteY11275" fmla="*/ 3910179 h 4860733"/>
              <a:gd name="connsiteX11276" fmla="*/ 772178 w 4853691"/>
              <a:gd name="connsiteY11276" fmla="*/ 3851503 h 4860733"/>
              <a:gd name="connsiteX11277" fmla="*/ 755749 w 4853691"/>
              <a:gd name="connsiteY11277" fmla="*/ 3851503 h 4860733"/>
              <a:gd name="connsiteX11278" fmla="*/ 837896 w 4853691"/>
              <a:gd name="connsiteY11278" fmla="*/ 3785786 h 4860733"/>
              <a:gd name="connsiteX11279" fmla="*/ 788608 w 4853691"/>
              <a:gd name="connsiteY11279" fmla="*/ 3757621 h 4860733"/>
              <a:gd name="connsiteX11280" fmla="*/ 779219 w 4853691"/>
              <a:gd name="connsiteY11280" fmla="*/ 3750580 h 4860733"/>
              <a:gd name="connsiteX11281" fmla="*/ 725237 w 4853691"/>
              <a:gd name="connsiteY11281" fmla="*/ 3715374 h 4860733"/>
              <a:gd name="connsiteX11282" fmla="*/ 713502 w 4853691"/>
              <a:gd name="connsiteY11282" fmla="*/ 3708333 h 4860733"/>
              <a:gd name="connsiteX11283" fmla="*/ 666561 w 4853691"/>
              <a:gd name="connsiteY11283" fmla="*/ 3673128 h 4860733"/>
              <a:gd name="connsiteX11284" fmla="*/ 664214 w 4853691"/>
              <a:gd name="connsiteY11284" fmla="*/ 3673128 h 4860733"/>
              <a:gd name="connsiteX11285" fmla="*/ 659520 w 4853691"/>
              <a:gd name="connsiteY11285" fmla="*/ 3642616 h 4860733"/>
              <a:gd name="connsiteX11286" fmla="*/ 908307 w 4853691"/>
              <a:gd name="connsiteY11286" fmla="*/ 3774051 h 4860733"/>
              <a:gd name="connsiteX11287" fmla="*/ 856672 w 4853691"/>
              <a:gd name="connsiteY11287" fmla="*/ 3797521 h 4860733"/>
              <a:gd name="connsiteX11288" fmla="*/ 847284 w 4853691"/>
              <a:gd name="connsiteY11288" fmla="*/ 3792827 h 4860733"/>
              <a:gd name="connsiteX11289" fmla="*/ 837896 w 4853691"/>
              <a:gd name="connsiteY11289" fmla="*/ 3785786 h 4860733"/>
              <a:gd name="connsiteX11290" fmla="*/ 610232 w 4853691"/>
              <a:gd name="connsiteY11290" fmla="*/ 3583940 h 4860733"/>
              <a:gd name="connsiteX11291" fmla="*/ 593803 w 4853691"/>
              <a:gd name="connsiteY11291" fmla="*/ 3590981 h 4860733"/>
              <a:gd name="connsiteX11292" fmla="*/ 474103 w 4853691"/>
              <a:gd name="connsiteY11292" fmla="*/ 3490058 h 4860733"/>
              <a:gd name="connsiteX11293" fmla="*/ 431857 w 4853691"/>
              <a:gd name="connsiteY11293" fmla="*/ 3414952 h 4860733"/>
              <a:gd name="connsiteX11294" fmla="*/ 413080 w 4853691"/>
              <a:gd name="connsiteY11294" fmla="*/ 3382094 h 4860733"/>
              <a:gd name="connsiteX11295" fmla="*/ 389610 w 4853691"/>
              <a:gd name="connsiteY11295" fmla="*/ 3337500 h 4860733"/>
              <a:gd name="connsiteX11296" fmla="*/ 368486 w 4853691"/>
              <a:gd name="connsiteY11296" fmla="*/ 3299947 h 4860733"/>
              <a:gd name="connsiteX11297" fmla="*/ 347363 w 4853691"/>
              <a:gd name="connsiteY11297" fmla="*/ 3257700 h 4860733"/>
              <a:gd name="connsiteX11298" fmla="*/ 333281 w 4853691"/>
              <a:gd name="connsiteY11298" fmla="*/ 3231883 h 4860733"/>
              <a:gd name="connsiteX11299" fmla="*/ 340322 w 4853691"/>
              <a:gd name="connsiteY11299" fmla="*/ 3224842 h 4860733"/>
              <a:gd name="connsiteX11300" fmla="*/ 349710 w 4853691"/>
              <a:gd name="connsiteY11300" fmla="*/ 3229536 h 4860733"/>
              <a:gd name="connsiteX11301" fmla="*/ 363792 w 4853691"/>
              <a:gd name="connsiteY11301" fmla="*/ 3234230 h 4860733"/>
              <a:gd name="connsiteX11302" fmla="*/ 377874 w 4853691"/>
              <a:gd name="connsiteY11302" fmla="*/ 3238924 h 4860733"/>
              <a:gd name="connsiteX11303" fmla="*/ 391957 w 4853691"/>
              <a:gd name="connsiteY11303" fmla="*/ 3243618 h 4860733"/>
              <a:gd name="connsiteX11304" fmla="*/ 406039 w 4853691"/>
              <a:gd name="connsiteY11304" fmla="*/ 3248312 h 4860733"/>
              <a:gd name="connsiteX11305" fmla="*/ 422468 w 4853691"/>
              <a:gd name="connsiteY11305" fmla="*/ 3253006 h 4860733"/>
              <a:gd name="connsiteX11306" fmla="*/ 436551 w 4853691"/>
              <a:gd name="connsiteY11306" fmla="*/ 3255354 h 4860733"/>
              <a:gd name="connsiteX11307" fmla="*/ 455327 w 4853691"/>
              <a:gd name="connsiteY11307" fmla="*/ 3257700 h 4860733"/>
              <a:gd name="connsiteX11308" fmla="*/ 469409 w 4853691"/>
              <a:gd name="connsiteY11308" fmla="*/ 3260048 h 4860733"/>
              <a:gd name="connsiteX11309" fmla="*/ 488186 w 4853691"/>
              <a:gd name="connsiteY11309" fmla="*/ 3262394 h 4860733"/>
              <a:gd name="connsiteX11310" fmla="*/ 499921 w 4853691"/>
              <a:gd name="connsiteY11310" fmla="*/ 3264742 h 4860733"/>
              <a:gd name="connsiteX11311" fmla="*/ 523391 w 4853691"/>
              <a:gd name="connsiteY11311" fmla="*/ 3267089 h 4860733"/>
              <a:gd name="connsiteX11312" fmla="*/ 535127 w 4853691"/>
              <a:gd name="connsiteY11312" fmla="*/ 3267089 h 4860733"/>
              <a:gd name="connsiteX11313" fmla="*/ 570332 w 4853691"/>
              <a:gd name="connsiteY11313" fmla="*/ 3267089 h 4860733"/>
              <a:gd name="connsiteX11314" fmla="*/ 570332 w 4853691"/>
              <a:gd name="connsiteY11314" fmla="*/ 3267089 h 4860733"/>
              <a:gd name="connsiteX11315" fmla="*/ 570332 w 4853691"/>
              <a:gd name="connsiteY11315" fmla="*/ 3267089 h 4860733"/>
              <a:gd name="connsiteX11316" fmla="*/ 596150 w 4853691"/>
              <a:gd name="connsiteY11316" fmla="*/ 3267089 h 4860733"/>
              <a:gd name="connsiteX11317" fmla="*/ 617273 w 4853691"/>
              <a:gd name="connsiteY11317" fmla="*/ 3285865 h 4860733"/>
              <a:gd name="connsiteX11318" fmla="*/ 617273 w 4853691"/>
              <a:gd name="connsiteY11318" fmla="*/ 3285865 h 4860733"/>
              <a:gd name="connsiteX11319" fmla="*/ 640744 w 4853691"/>
              <a:gd name="connsiteY11319" fmla="*/ 3504140 h 4860733"/>
              <a:gd name="connsiteX11320" fmla="*/ 640744 w 4853691"/>
              <a:gd name="connsiteY11320" fmla="*/ 3511182 h 4860733"/>
              <a:gd name="connsiteX11321" fmla="*/ 647785 w 4853691"/>
              <a:gd name="connsiteY11321" fmla="*/ 3574552 h 4860733"/>
              <a:gd name="connsiteX11322" fmla="*/ 650132 w 4853691"/>
              <a:gd name="connsiteY11322" fmla="*/ 3586287 h 4860733"/>
              <a:gd name="connsiteX11323" fmla="*/ 657173 w 4853691"/>
              <a:gd name="connsiteY11323" fmla="*/ 3635575 h 4860733"/>
              <a:gd name="connsiteX11324" fmla="*/ 626661 w 4853691"/>
              <a:gd name="connsiteY11324" fmla="*/ 3614451 h 4860733"/>
              <a:gd name="connsiteX11325" fmla="*/ 629008 w 4853691"/>
              <a:gd name="connsiteY11325" fmla="*/ 3602716 h 4860733"/>
              <a:gd name="connsiteX11326" fmla="*/ 610232 w 4853691"/>
              <a:gd name="connsiteY11326" fmla="*/ 3583940 h 4860733"/>
              <a:gd name="connsiteX11327" fmla="*/ 281646 w 4853691"/>
              <a:gd name="connsiteY11327" fmla="*/ 3196677 h 4860733"/>
              <a:gd name="connsiteX11328" fmla="*/ 267563 w 4853691"/>
              <a:gd name="connsiteY11328" fmla="*/ 3189636 h 4860733"/>
              <a:gd name="connsiteX11329" fmla="*/ 253481 w 4853691"/>
              <a:gd name="connsiteY11329" fmla="*/ 3180248 h 4860733"/>
              <a:gd name="connsiteX11330" fmla="*/ 241746 w 4853691"/>
              <a:gd name="connsiteY11330" fmla="*/ 3173207 h 4860733"/>
              <a:gd name="connsiteX11331" fmla="*/ 227664 w 4853691"/>
              <a:gd name="connsiteY11331" fmla="*/ 3161472 h 4860733"/>
              <a:gd name="connsiteX11332" fmla="*/ 215928 w 4853691"/>
              <a:gd name="connsiteY11332" fmla="*/ 3152083 h 4860733"/>
              <a:gd name="connsiteX11333" fmla="*/ 211234 w 4853691"/>
              <a:gd name="connsiteY11333" fmla="*/ 3149737 h 4860733"/>
              <a:gd name="connsiteX11334" fmla="*/ 107964 w 4853691"/>
              <a:gd name="connsiteY11334" fmla="*/ 2917379 h 4860733"/>
              <a:gd name="connsiteX11335" fmla="*/ 119699 w 4853691"/>
              <a:gd name="connsiteY11335" fmla="*/ 2903296 h 4860733"/>
              <a:gd name="connsiteX11336" fmla="*/ 124393 w 4853691"/>
              <a:gd name="connsiteY11336" fmla="*/ 2910338 h 4860733"/>
              <a:gd name="connsiteX11337" fmla="*/ 138476 w 4853691"/>
              <a:gd name="connsiteY11337" fmla="*/ 2938502 h 4860733"/>
              <a:gd name="connsiteX11338" fmla="*/ 150211 w 4853691"/>
              <a:gd name="connsiteY11338" fmla="*/ 2959626 h 4860733"/>
              <a:gd name="connsiteX11339" fmla="*/ 166640 w 4853691"/>
              <a:gd name="connsiteY11339" fmla="*/ 2987790 h 4860733"/>
              <a:gd name="connsiteX11340" fmla="*/ 178376 w 4853691"/>
              <a:gd name="connsiteY11340" fmla="*/ 3008914 h 4860733"/>
              <a:gd name="connsiteX11341" fmla="*/ 197152 w 4853691"/>
              <a:gd name="connsiteY11341" fmla="*/ 3039425 h 4860733"/>
              <a:gd name="connsiteX11342" fmla="*/ 211234 w 4853691"/>
              <a:gd name="connsiteY11342" fmla="*/ 3060549 h 4860733"/>
              <a:gd name="connsiteX11343" fmla="*/ 232358 w 4853691"/>
              <a:gd name="connsiteY11343" fmla="*/ 3093407 h 4860733"/>
              <a:gd name="connsiteX11344" fmla="*/ 244093 w 4853691"/>
              <a:gd name="connsiteY11344" fmla="*/ 3112184 h 4860733"/>
              <a:gd name="connsiteX11345" fmla="*/ 281646 w 4853691"/>
              <a:gd name="connsiteY11345" fmla="*/ 3163819 h 4860733"/>
              <a:gd name="connsiteX11346" fmla="*/ 298075 w 4853691"/>
              <a:gd name="connsiteY11346" fmla="*/ 3184942 h 4860733"/>
              <a:gd name="connsiteX11347" fmla="*/ 309810 w 4853691"/>
              <a:gd name="connsiteY11347" fmla="*/ 3199024 h 4860733"/>
              <a:gd name="connsiteX11348" fmla="*/ 305116 w 4853691"/>
              <a:gd name="connsiteY11348" fmla="*/ 3206065 h 4860733"/>
              <a:gd name="connsiteX11349" fmla="*/ 293381 w 4853691"/>
              <a:gd name="connsiteY11349" fmla="*/ 3201371 h 4860733"/>
              <a:gd name="connsiteX11350" fmla="*/ 281646 w 4853691"/>
              <a:gd name="connsiteY11350" fmla="*/ 3196677 h 4860733"/>
              <a:gd name="connsiteX11351" fmla="*/ 56329 w 4853691"/>
              <a:gd name="connsiteY11351" fmla="*/ 2774209 h 4860733"/>
              <a:gd name="connsiteX11352" fmla="*/ 46941 w 4853691"/>
              <a:gd name="connsiteY11352" fmla="*/ 2731962 h 4860733"/>
              <a:gd name="connsiteX11353" fmla="*/ 49288 w 4853691"/>
              <a:gd name="connsiteY11353" fmla="*/ 2731962 h 4860733"/>
              <a:gd name="connsiteX11354" fmla="*/ 51635 w 4853691"/>
              <a:gd name="connsiteY11354" fmla="*/ 2741350 h 4860733"/>
              <a:gd name="connsiteX11355" fmla="*/ 56329 w 4853691"/>
              <a:gd name="connsiteY11355" fmla="*/ 2753085 h 4860733"/>
              <a:gd name="connsiteX11356" fmla="*/ 63370 w 4853691"/>
              <a:gd name="connsiteY11356" fmla="*/ 2774209 h 4860733"/>
              <a:gd name="connsiteX11357" fmla="*/ 68064 w 4853691"/>
              <a:gd name="connsiteY11357" fmla="*/ 2783597 h 4860733"/>
              <a:gd name="connsiteX11358" fmla="*/ 72758 w 4853691"/>
              <a:gd name="connsiteY11358" fmla="*/ 2792985 h 4860733"/>
              <a:gd name="connsiteX11359" fmla="*/ 63370 w 4853691"/>
              <a:gd name="connsiteY11359" fmla="*/ 2804721 h 4860733"/>
              <a:gd name="connsiteX11360" fmla="*/ 61023 w 4853691"/>
              <a:gd name="connsiteY11360" fmla="*/ 2790638 h 4860733"/>
              <a:gd name="connsiteX11361" fmla="*/ 56329 w 4853691"/>
              <a:gd name="connsiteY11361" fmla="*/ 2774209 h 4860733"/>
              <a:gd name="connsiteX11362" fmla="*/ 68064 w 4853691"/>
              <a:gd name="connsiteY11362" fmla="*/ 2731962 h 4860733"/>
              <a:gd name="connsiteX11363" fmla="*/ 70411 w 4853691"/>
              <a:gd name="connsiteY11363" fmla="*/ 2736656 h 4860733"/>
              <a:gd name="connsiteX11364" fmla="*/ 63370 w 4853691"/>
              <a:gd name="connsiteY11364" fmla="*/ 2748391 h 4860733"/>
              <a:gd name="connsiteX11365" fmla="*/ 61023 w 4853691"/>
              <a:gd name="connsiteY11365" fmla="*/ 2741350 h 4860733"/>
              <a:gd name="connsiteX11366" fmla="*/ 56329 w 4853691"/>
              <a:gd name="connsiteY11366" fmla="*/ 2722574 h 4860733"/>
              <a:gd name="connsiteX11367" fmla="*/ 58676 w 4853691"/>
              <a:gd name="connsiteY11367" fmla="*/ 2715533 h 4860733"/>
              <a:gd name="connsiteX11368" fmla="*/ 58676 w 4853691"/>
              <a:gd name="connsiteY11368" fmla="*/ 2717880 h 4860733"/>
              <a:gd name="connsiteX11369" fmla="*/ 68064 w 4853691"/>
              <a:gd name="connsiteY11369" fmla="*/ 2731962 h 4860733"/>
              <a:gd name="connsiteX11370" fmla="*/ 110311 w 4853691"/>
              <a:gd name="connsiteY11370" fmla="*/ 2769515 h 4860733"/>
              <a:gd name="connsiteX11371" fmla="*/ 117352 w 4853691"/>
              <a:gd name="connsiteY11371" fmla="*/ 2771862 h 4860733"/>
              <a:gd name="connsiteX11372" fmla="*/ 131435 w 4853691"/>
              <a:gd name="connsiteY11372" fmla="*/ 2774209 h 4860733"/>
              <a:gd name="connsiteX11373" fmla="*/ 138476 w 4853691"/>
              <a:gd name="connsiteY11373" fmla="*/ 2776556 h 4860733"/>
              <a:gd name="connsiteX11374" fmla="*/ 159599 w 4853691"/>
              <a:gd name="connsiteY11374" fmla="*/ 2778903 h 4860733"/>
              <a:gd name="connsiteX11375" fmla="*/ 159599 w 4853691"/>
              <a:gd name="connsiteY11375" fmla="*/ 2778903 h 4860733"/>
              <a:gd name="connsiteX11376" fmla="*/ 159599 w 4853691"/>
              <a:gd name="connsiteY11376" fmla="*/ 2778903 h 4860733"/>
              <a:gd name="connsiteX11377" fmla="*/ 176028 w 4853691"/>
              <a:gd name="connsiteY11377" fmla="*/ 2778903 h 4860733"/>
              <a:gd name="connsiteX11378" fmla="*/ 183070 w 4853691"/>
              <a:gd name="connsiteY11378" fmla="*/ 2778903 h 4860733"/>
              <a:gd name="connsiteX11379" fmla="*/ 194805 w 4853691"/>
              <a:gd name="connsiteY11379" fmla="*/ 2776556 h 4860733"/>
              <a:gd name="connsiteX11380" fmla="*/ 201846 w 4853691"/>
              <a:gd name="connsiteY11380" fmla="*/ 2774209 h 4860733"/>
              <a:gd name="connsiteX11381" fmla="*/ 213581 w 4853691"/>
              <a:gd name="connsiteY11381" fmla="*/ 2771862 h 4860733"/>
              <a:gd name="connsiteX11382" fmla="*/ 213581 w 4853691"/>
              <a:gd name="connsiteY11382" fmla="*/ 2771862 h 4860733"/>
              <a:gd name="connsiteX11383" fmla="*/ 232358 w 4853691"/>
              <a:gd name="connsiteY11383" fmla="*/ 2783597 h 4860733"/>
              <a:gd name="connsiteX11384" fmla="*/ 234705 w 4853691"/>
              <a:gd name="connsiteY11384" fmla="*/ 2783597 h 4860733"/>
              <a:gd name="connsiteX11385" fmla="*/ 265216 w 4853691"/>
              <a:gd name="connsiteY11385" fmla="*/ 2947890 h 4860733"/>
              <a:gd name="connsiteX11386" fmla="*/ 267563 w 4853691"/>
              <a:gd name="connsiteY11386" fmla="*/ 2957279 h 4860733"/>
              <a:gd name="connsiteX11387" fmla="*/ 276951 w 4853691"/>
              <a:gd name="connsiteY11387" fmla="*/ 3004220 h 4860733"/>
              <a:gd name="connsiteX11388" fmla="*/ 279299 w 4853691"/>
              <a:gd name="connsiteY11388" fmla="*/ 3020649 h 4860733"/>
              <a:gd name="connsiteX11389" fmla="*/ 286340 w 4853691"/>
              <a:gd name="connsiteY11389" fmla="*/ 3060549 h 4860733"/>
              <a:gd name="connsiteX11390" fmla="*/ 291034 w 4853691"/>
              <a:gd name="connsiteY11390" fmla="*/ 3076978 h 4860733"/>
              <a:gd name="connsiteX11391" fmla="*/ 298075 w 4853691"/>
              <a:gd name="connsiteY11391" fmla="*/ 3112184 h 4860733"/>
              <a:gd name="connsiteX11392" fmla="*/ 302769 w 4853691"/>
              <a:gd name="connsiteY11392" fmla="*/ 3128613 h 4860733"/>
              <a:gd name="connsiteX11393" fmla="*/ 309810 w 4853691"/>
              <a:gd name="connsiteY11393" fmla="*/ 3163819 h 4860733"/>
              <a:gd name="connsiteX11394" fmla="*/ 314504 w 4853691"/>
              <a:gd name="connsiteY11394" fmla="*/ 3180248 h 4860733"/>
              <a:gd name="connsiteX11395" fmla="*/ 319198 w 4853691"/>
              <a:gd name="connsiteY11395" fmla="*/ 3196677 h 4860733"/>
              <a:gd name="connsiteX11396" fmla="*/ 314504 w 4853691"/>
              <a:gd name="connsiteY11396" fmla="*/ 3199024 h 4860733"/>
              <a:gd name="connsiteX11397" fmla="*/ 300422 w 4853691"/>
              <a:gd name="connsiteY11397" fmla="*/ 3175554 h 4860733"/>
              <a:gd name="connsiteX11398" fmla="*/ 286340 w 4853691"/>
              <a:gd name="connsiteY11398" fmla="*/ 3152083 h 4860733"/>
              <a:gd name="connsiteX11399" fmla="*/ 262869 w 4853691"/>
              <a:gd name="connsiteY11399" fmla="*/ 3114531 h 4860733"/>
              <a:gd name="connsiteX11400" fmla="*/ 248787 w 4853691"/>
              <a:gd name="connsiteY11400" fmla="*/ 3091060 h 4860733"/>
              <a:gd name="connsiteX11401" fmla="*/ 225316 w 4853691"/>
              <a:gd name="connsiteY11401" fmla="*/ 3048813 h 4860733"/>
              <a:gd name="connsiteX11402" fmla="*/ 215928 w 4853691"/>
              <a:gd name="connsiteY11402" fmla="*/ 3030037 h 4860733"/>
              <a:gd name="connsiteX11403" fmla="*/ 185417 w 4853691"/>
              <a:gd name="connsiteY11403" fmla="*/ 2973708 h 4860733"/>
              <a:gd name="connsiteX11404" fmla="*/ 185417 w 4853691"/>
              <a:gd name="connsiteY11404" fmla="*/ 2971361 h 4860733"/>
              <a:gd name="connsiteX11405" fmla="*/ 157252 w 4853691"/>
              <a:gd name="connsiteY11405" fmla="*/ 2915032 h 4860733"/>
              <a:gd name="connsiteX11406" fmla="*/ 147864 w 4853691"/>
              <a:gd name="connsiteY11406" fmla="*/ 2896255 h 4860733"/>
              <a:gd name="connsiteX11407" fmla="*/ 129088 w 4853691"/>
              <a:gd name="connsiteY11407" fmla="*/ 2858703 h 4860733"/>
              <a:gd name="connsiteX11408" fmla="*/ 119699 w 4853691"/>
              <a:gd name="connsiteY11408" fmla="*/ 2835232 h 4860733"/>
              <a:gd name="connsiteX11409" fmla="*/ 105617 w 4853691"/>
              <a:gd name="connsiteY11409" fmla="*/ 2804721 h 4860733"/>
              <a:gd name="connsiteX11410" fmla="*/ 96229 w 4853691"/>
              <a:gd name="connsiteY11410" fmla="*/ 2778903 h 4860733"/>
              <a:gd name="connsiteX11411" fmla="*/ 91535 w 4853691"/>
              <a:gd name="connsiteY11411" fmla="*/ 2767168 h 4860733"/>
              <a:gd name="connsiteX11412" fmla="*/ 98576 w 4853691"/>
              <a:gd name="connsiteY11412" fmla="*/ 2760127 h 4860733"/>
              <a:gd name="connsiteX11413" fmla="*/ 98576 w 4853691"/>
              <a:gd name="connsiteY11413" fmla="*/ 2760127 h 4860733"/>
              <a:gd name="connsiteX11414" fmla="*/ 110311 w 4853691"/>
              <a:gd name="connsiteY11414" fmla="*/ 2769515 h 4860733"/>
              <a:gd name="connsiteX11415" fmla="*/ 276951 w 4853691"/>
              <a:gd name="connsiteY11415" fmla="*/ 2776556 h 4860733"/>
              <a:gd name="connsiteX11416" fmla="*/ 286340 w 4853691"/>
              <a:gd name="connsiteY11416" fmla="*/ 2778903 h 4860733"/>
              <a:gd name="connsiteX11417" fmla="*/ 314504 w 4853691"/>
              <a:gd name="connsiteY11417" fmla="*/ 2785944 h 4860733"/>
              <a:gd name="connsiteX11418" fmla="*/ 323892 w 4853691"/>
              <a:gd name="connsiteY11418" fmla="*/ 2788291 h 4860733"/>
              <a:gd name="connsiteX11419" fmla="*/ 326239 w 4853691"/>
              <a:gd name="connsiteY11419" fmla="*/ 2788291 h 4860733"/>
              <a:gd name="connsiteX11420" fmla="*/ 326239 w 4853691"/>
              <a:gd name="connsiteY11420" fmla="*/ 2790638 h 4860733"/>
              <a:gd name="connsiteX11421" fmla="*/ 345016 w 4853691"/>
              <a:gd name="connsiteY11421" fmla="*/ 2809415 h 4860733"/>
              <a:gd name="connsiteX11422" fmla="*/ 335628 w 4853691"/>
              <a:gd name="connsiteY11422" fmla="*/ 2997178 h 4860733"/>
              <a:gd name="connsiteX11423" fmla="*/ 333281 w 4853691"/>
              <a:gd name="connsiteY11423" fmla="*/ 3020649 h 4860733"/>
              <a:gd name="connsiteX11424" fmla="*/ 328587 w 4853691"/>
              <a:gd name="connsiteY11424" fmla="*/ 3102796 h 4860733"/>
              <a:gd name="connsiteX11425" fmla="*/ 326239 w 4853691"/>
              <a:gd name="connsiteY11425" fmla="*/ 3152083 h 4860733"/>
              <a:gd name="connsiteX11426" fmla="*/ 323892 w 4853691"/>
              <a:gd name="connsiteY11426" fmla="*/ 3194330 h 4860733"/>
              <a:gd name="connsiteX11427" fmla="*/ 323892 w 4853691"/>
              <a:gd name="connsiteY11427" fmla="*/ 3194330 h 4860733"/>
              <a:gd name="connsiteX11428" fmla="*/ 319198 w 4853691"/>
              <a:gd name="connsiteY11428" fmla="*/ 3194330 h 4860733"/>
              <a:gd name="connsiteX11429" fmla="*/ 312157 w 4853691"/>
              <a:gd name="connsiteY11429" fmla="*/ 3159125 h 4860733"/>
              <a:gd name="connsiteX11430" fmla="*/ 307463 w 4853691"/>
              <a:gd name="connsiteY11430" fmla="*/ 3142695 h 4860733"/>
              <a:gd name="connsiteX11431" fmla="*/ 300422 w 4853691"/>
              <a:gd name="connsiteY11431" fmla="*/ 3107490 h 4860733"/>
              <a:gd name="connsiteX11432" fmla="*/ 295728 w 4853691"/>
              <a:gd name="connsiteY11432" fmla="*/ 3086366 h 4860733"/>
              <a:gd name="connsiteX11433" fmla="*/ 288687 w 4853691"/>
              <a:gd name="connsiteY11433" fmla="*/ 3053507 h 4860733"/>
              <a:gd name="connsiteX11434" fmla="*/ 283993 w 4853691"/>
              <a:gd name="connsiteY11434" fmla="*/ 3030037 h 4860733"/>
              <a:gd name="connsiteX11435" fmla="*/ 276951 w 4853691"/>
              <a:gd name="connsiteY11435" fmla="*/ 2999525 h 4860733"/>
              <a:gd name="connsiteX11436" fmla="*/ 269910 w 4853691"/>
              <a:gd name="connsiteY11436" fmla="*/ 2969014 h 4860733"/>
              <a:gd name="connsiteX11437" fmla="*/ 265216 w 4853691"/>
              <a:gd name="connsiteY11437" fmla="*/ 2943196 h 4860733"/>
              <a:gd name="connsiteX11438" fmla="*/ 258175 w 4853691"/>
              <a:gd name="connsiteY11438" fmla="*/ 2910338 h 4860733"/>
              <a:gd name="connsiteX11439" fmla="*/ 253481 w 4853691"/>
              <a:gd name="connsiteY11439" fmla="*/ 2884520 h 4860733"/>
              <a:gd name="connsiteX11440" fmla="*/ 251134 w 4853691"/>
              <a:gd name="connsiteY11440" fmla="*/ 2872785 h 4860733"/>
              <a:gd name="connsiteX11441" fmla="*/ 232358 w 4853691"/>
              <a:gd name="connsiteY11441" fmla="*/ 2778903 h 4860733"/>
              <a:gd name="connsiteX11442" fmla="*/ 246440 w 4853691"/>
              <a:gd name="connsiteY11442" fmla="*/ 2767168 h 4860733"/>
              <a:gd name="connsiteX11443" fmla="*/ 253481 w 4853691"/>
              <a:gd name="connsiteY11443" fmla="*/ 2769515 h 4860733"/>
              <a:gd name="connsiteX11444" fmla="*/ 276951 w 4853691"/>
              <a:gd name="connsiteY11444" fmla="*/ 2776556 h 4860733"/>
              <a:gd name="connsiteX11445" fmla="*/ 410733 w 4853691"/>
              <a:gd name="connsiteY11445" fmla="*/ 2849314 h 4860733"/>
              <a:gd name="connsiteX11446" fmla="*/ 450633 w 4853691"/>
              <a:gd name="connsiteY11446" fmla="*/ 2884520 h 4860733"/>
              <a:gd name="connsiteX11447" fmla="*/ 474103 w 4853691"/>
              <a:gd name="connsiteY11447" fmla="*/ 2903296 h 4860733"/>
              <a:gd name="connsiteX11448" fmla="*/ 530433 w 4853691"/>
              <a:gd name="connsiteY11448" fmla="*/ 2950237 h 4860733"/>
              <a:gd name="connsiteX11449" fmla="*/ 539821 w 4853691"/>
              <a:gd name="connsiteY11449" fmla="*/ 2957279 h 4860733"/>
              <a:gd name="connsiteX11450" fmla="*/ 591456 w 4853691"/>
              <a:gd name="connsiteY11450" fmla="*/ 2999525 h 4860733"/>
              <a:gd name="connsiteX11451" fmla="*/ 586762 w 4853691"/>
              <a:gd name="connsiteY11451" fmla="*/ 3011261 h 4860733"/>
              <a:gd name="connsiteX11452" fmla="*/ 607885 w 4853691"/>
              <a:gd name="connsiteY11452" fmla="*/ 3032384 h 4860733"/>
              <a:gd name="connsiteX11453" fmla="*/ 612579 w 4853691"/>
              <a:gd name="connsiteY11453" fmla="*/ 3126266 h 4860733"/>
              <a:gd name="connsiteX11454" fmla="*/ 612579 w 4853691"/>
              <a:gd name="connsiteY11454" fmla="*/ 3140348 h 4860733"/>
              <a:gd name="connsiteX11455" fmla="*/ 612579 w 4853691"/>
              <a:gd name="connsiteY11455" fmla="*/ 3159125 h 4860733"/>
              <a:gd name="connsiteX11456" fmla="*/ 614926 w 4853691"/>
              <a:gd name="connsiteY11456" fmla="*/ 3203718 h 4860733"/>
              <a:gd name="connsiteX11457" fmla="*/ 614926 w 4853691"/>
              <a:gd name="connsiteY11457" fmla="*/ 3206065 h 4860733"/>
              <a:gd name="connsiteX11458" fmla="*/ 617273 w 4853691"/>
              <a:gd name="connsiteY11458" fmla="*/ 3243618 h 4860733"/>
              <a:gd name="connsiteX11459" fmla="*/ 610232 w 4853691"/>
              <a:gd name="connsiteY11459" fmla="*/ 3245965 h 4860733"/>
              <a:gd name="connsiteX11460" fmla="*/ 575026 w 4853691"/>
              <a:gd name="connsiteY11460" fmla="*/ 3187289 h 4860733"/>
              <a:gd name="connsiteX11461" fmla="*/ 549209 w 4853691"/>
              <a:gd name="connsiteY11461" fmla="*/ 3142695 h 4860733"/>
              <a:gd name="connsiteX11462" fmla="*/ 511656 w 4853691"/>
              <a:gd name="connsiteY11462" fmla="*/ 3076978 h 4860733"/>
              <a:gd name="connsiteX11463" fmla="*/ 431857 w 4853691"/>
              <a:gd name="connsiteY11463" fmla="*/ 2933808 h 4860733"/>
              <a:gd name="connsiteX11464" fmla="*/ 417774 w 4853691"/>
              <a:gd name="connsiteY11464" fmla="*/ 2907991 h 4860733"/>
              <a:gd name="connsiteX11465" fmla="*/ 361445 w 4853691"/>
              <a:gd name="connsiteY11465" fmla="*/ 2804721 h 4860733"/>
              <a:gd name="connsiteX11466" fmla="*/ 366139 w 4853691"/>
              <a:gd name="connsiteY11466" fmla="*/ 2802374 h 4860733"/>
              <a:gd name="connsiteX11467" fmla="*/ 380222 w 4853691"/>
              <a:gd name="connsiteY11467" fmla="*/ 2814109 h 4860733"/>
              <a:gd name="connsiteX11468" fmla="*/ 410733 w 4853691"/>
              <a:gd name="connsiteY11468" fmla="*/ 2849314 h 4860733"/>
              <a:gd name="connsiteX11469" fmla="*/ 652479 w 4853691"/>
              <a:gd name="connsiteY11469" fmla="*/ 2990137 h 4860733"/>
              <a:gd name="connsiteX11470" fmla="*/ 675949 w 4853691"/>
              <a:gd name="connsiteY11470" fmla="*/ 2976055 h 4860733"/>
              <a:gd name="connsiteX11471" fmla="*/ 697073 w 4853691"/>
              <a:gd name="connsiteY11471" fmla="*/ 2964320 h 4860733"/>
              <a:gd name="connsiteX11472" fmla="*/ 722890 w 4853691"/>
              <a:gd name="connsiteY11472" fmla="*/ 2947890 h 4860733"/>
              <a:gd name="connsiteX11473" fmla="*/ 744014 w 4853691"/>
              <a:gd name="connsiteY11473" fmla="*/ 2933808 h 4860733"/>
              <a:gd name="connsiteX11474" fmla="*/ 769831 w 4853691"/>
              <a:gd name="connsiteY11474" fmla="*/ 2915032 h 4860733"/>
              <a:gd name="connsiteX11475" fmla="*/ 788608 w 4853691"/>
              <a:gd name="connsiteY11475" fmla="*/ 2900949 h 4860733"/>
              <a:gd name="connsiteX11476" fmla="*/ 814425 w 4853691"/>
              <a:gd name="connsiteY11476" fmla="*/ 2882173 h 4860733"/>
              <a:gd name="connsiteX11477" fmla="*/ 835549 w 4853691"/>
              <a:gd name="connsiteY11477" fmla="*/ 2868091 h 4860733"/>
              <a:gd name="connsiteX11478" fmla="*/ 861366 w 4853691"/>
              <a:gd name="connsiteY11478" fmla="*/ 2849314 h 4860733"/>
              <a:gd name="connsiteX11479" fmla="*/ 882489 w 4853691"/>
              <a:gd name="connsiteY11479" fmla="*/ 2832885 h 4860733"/>
              <a:gd name="connsiteX11480" fmla="*/ 908307 w 4853691"/>
              <a:gd name="connsiteY11480" fmla="*/ 2811762 h 4860733"/>
              <a:gd name="connsiteX11481" fmla="*/ 929430 w 4853691"/>
              <a:gd name="connsiteY11481" fmla="*/ 2795332 h 4860733"/>
              <a:gd name="connsiteX11482" fmla="*/ 957595 w 4853691"/>
              <a:gd name="connsiteY11482" fmla="*/ 2774209 h 4860733"/>
              <a:gd name="connsiteX11483" fmla="*/ 976371 w 4853691"/>
              <a:gd name="connsiteY11483" fmla="*/ 2757780 h 4860733"/>
              <a:gd name="connsiteX11484" fmla="*/ 1004536 w 4853691"/>
              <a:gd name="connsiteY11484" fmla="*/ 2734309 h 4860733"/>
              <a:gd name="connsiteX11485" fmla="*/ 1023312 w 4853691"/>
              <a:gd name="connsiteY11485" fmla="*/ 2717880 h 4860733"/>
              <a:gd name="connsiteX11486" fmla="*/ 1056171 w 4853691"/>
              <a:gd name="connsiteY11486" fmla="*/ 2689715 h 4860733"/>
              <a:gd name="connsiteX11487" fmla="*/ 1070253 w 4853691"/>
              <a:gd name="connsiteY11487" fmla="*/ 2677980 h 4860733"/>
              <a:gd name="connsiteX11488" fmla="*/ 1107806 w 4853691"/>
              <a:gd name="connsiteY11488" fmla="*/ 2645121 h 4860733"/>
              <a:gd name="connsiteX11489" fmla="*/ 1119541 w 4853691"/>
              <a:gd name="connsiteY11489" fmla="*/ 2635733 h 4860733"/>
              <a:gd name="connsiteX11490" fmla="*/ 1159441 w 4853691"/>
              <a:gd name="connsiteY11490" fmla="*/ 2600527 h 4860733"/>
              <a:gd name="connsiteX11491" fmla="*/ 1168829 w 4853691"/>
              <a:gd name="connsiteY11491" fmla="*/ 2591139 h 4860733"/>
              <a:gd name="connsiteX11492" fmla="*/ 1373022 w 4853691"/>
              <a:gd name="connsiteY11492" fmla="*/ 2403376 h 4860733"/>
              <a:gd name="connsiteX11493" fmla="*/ 1373022 w 4853691"/>
              <a:gd name="connsiteY11493" fmla="*/ 2403376 h 4860733"/>
              <a:gd name="connsiteX11494" fmla="*/ 1387104 w 4853691"/>
              <a:gd name="connsiteY11494" fmla="*/ 2410417 h 4860733"/>
              <a:gd name="connsiteX11495" fmla="*/ 1391799 w 4853691"/>
              <a:gd name="connsiteY11495" fmla="*/ 2410417 h 4860733"/>
              <a:gd name="connsiteX11496" fmla="*/ 1424657 w 4853691"/>
              <a:gd name="connsiteY11496" fmla="*/ 2513687 h 4860733"/>
              <a:gd name="connsiteX11497" fmla="*/ 1424657 w 4853691"/>
              <a:gd name="connsiteY11497" fmla="*/ 2516034 h 4860733"/>
              <a:gd name="connsiteX11498" fmla="*/ 1483333 w 4853691"/>
              <a:gd name="connsiteY11498" fmla="*/ 2692062 h 4860733"/>
              <a:gd name="connsiteX11499" fmla="*/ 1485680 w 4853691"/>
              <a:gd name="connsiteY11499" fmla="*/ 2699103 h 4860733"/>
              <a:gd name="connsiteX11500" fmla="*/ 1495069 w 4853691"/>
              <a:gd name="connsiteY11500" fmla="*/ 2727268 h 4860733"/>
              <a:gd name="connsiteX11501" fmla="*/ 1502110 w 4853691"/>
              <a:gd name="connsiteY11501" fmla="*/ 2748391 h 4860733"/>
              <a:gd name="connsiteX11502" fmla="*/ 1504457 w 4853691"/>
              <a:gd name="connsiteY11502" fmla="*/ 2755433 h 4860733"/>
              <a:gd name="connsiteX11503" fmla="*/ 1638239 w 4853691"/>
              <a:gd name="connsiteY11503" fmla="*/ 3128613 h 4860733"/>
              <a:gd name="connsiteX11504" fmla="*/ 1626503 w 4853691"/>
              <a:gd name="connsiteY11504" fmla="*/ 3145042 h 4860733"/>
              <a:gd name="connsiteX11505" fmla="*/ 1572521 w 4853691"/>
              <a:gd name="connsiteY11505" fmla="*/ 3145042 h 4860733"/>
              <a:gd name="connsiteX11506" fmla="*/ 1567827 w 4853691"/>
              <a:gd name="connsiteY11506" fmla="*/ 3145042 h 4860733"/>
              <a:gd name="connsiteX11507" fmla="*/ 1072600 w 4853691"/>
              <a:gd name="connsiteY11507" fmla="*/ 3114531 h 4860733"/>
              <a:gd name="connsiteX11508" fmla="*/ 1072600 w 4853691"/>
              <a:gd name="connsiteY11508" fmla="*/ 3114531 h 4860733"/>
              <a:gd name="connsiteX11509" fmla="*/ 1009230 w 4853691"/>
              <a:gd name="connsiteY11509" fmla="*/ 3107490 h 4860733"/>
              <a:gd name="connsiteX11510" fmla="*/ 1004536 w 4853691"/>
              <a:gd name="connsiteY11510" fmla="*/ 3107490 h 4860733"/>
              <a:gd name="connsiteX11511" fmla="*/ 948207 w 4853691"/>
              <a:gd name="connsiteY11511" fmla="*/ 3100448 h 4860733"/>
              <a:gd name="connsiteX11512" fmla="*/ 938819 w 4853691"/>
              <a:gd name="connsiteY11512" fmla="*/ 3098101 h 4860733"/>
              <a:gd name="connsiteX11513" fmla="*/ 887184 w 4853691"/>
              <a:gd name="connsiteY11513" fmla="*/ 3088713 h 4860733"/>
              <a:gd name="connsiteX11514" fmla="*/ 875448 w 4853691"/>
              <a:gd name="connsiteY11514" fmla="*/ 3086366 h 4860733"/>
              <a:gd name="connsiteX11515" fmla="*/ 828507 w 4853691"/>
              <a:gd name="connsiteY11515" fmla="*/ 3076978 h 4860733"/>
              <a:gd name="connsiteX11516" fmla="*/ 814425 w 4853691"/>
              <a:gd name="connsiteY11516" fmla="*/ 3074631 h 4860733"/>
              <a:gd name="connsiteX11517" fmla="*/ 772178 w 4853691"/>
              <a:gd name="connsiteY11517" fmla="*/ 3065243 h 4860733"/>
              <a:gd name="connsiteX11518" fmla="*/ 755749 w 4853691"/>
              <a:gd name="connsiteY11518" fmla="*/ 3060549 h 4860733"/>
              <a:gd name="connsiteX11519" fmla="*/ 715849 w 4853691"/>
              <a:gd name="connsiteY11519" fmla="*/ 3051160 h 4860733"/>
              <a:gd name="connsiteX11520" fmla="*/ 699420 w 4853691"/>
              <a:gd name="connsiteY11520" fmla="*/ 3046466 h 4860733"/>
              <a:gd name="connsiteX11521" fmla="*/ 661867 w 4853691"/>
              <a:gd name="connsiteY11521" fmla="*/ 3037078 h 4860733"/>
              <a:gd name="connsiteX11522" fmla="*/ 643091 w 4853691"/>
              <a:gd name="connsiteY11522" fmla="*/ 3032384 h 4860733"/>
              <a:gd name="connsiteX11523" fmla="*/ 626661 w 4853691"/>
              <a:gd name="connsiteY11523" fmla="*/ 3027690 h 4860733"/>
              <a:gd name="connsiteX11524" fmla="*/ 626661 w 4853691"/>
              <a:gd name="connsiteY11524" fmla="*/ 3022996 h 4860733"/>
              <a:gd name="connsiteX11525" fmla="*/ 624314 w 4853691"/>
              <a:gd name="connsiteY11525" fmla="*/ 3013608 h 4860733"/>
              <a:gd name="connsiteX11526" fmla="*/ 633703 w 4853691"/>
              <a:gd name="connsiteY11526" fmla="*/ 3008914 h 4860733"/>
              <a:gd name="connsiteX11527" fmla="*/ 652479 w 4853691"/>
              <a:gd name="connsiteY11527" fmla="*/ 2990137 h 4860733"/>
              <a:gd name="connsiteX11528" fmla="*/ 1286181 w 4853691"/>
              <a:gd name="connsiteY11528" fmla="*/ 1971519 h 4860733"/>
              <a:gd name="connsiteX11529" fmla="*/ 1281487 w 4853691"/>
              <a:gd name="connsiteY11529" fmla="*/ 1933966 h 4860733"/>
              <a:gd name="connsiteX11530" fmla="*/ 1276793 w 4853691"/>
              <a:gd name="connsiteY11530" fmla="*/ 1887025 h 4860733"/>
              <a:gd name="connsiteX11531" fmla="*/ 1274446 w 4853691"/>
              <a:gd name="connsiteY11531" fmla="*/ 1856514 h 4860733"/>
              <a:gd name="connsiteX11532" fmla="*/ 1267405 w 4853691"/>
              <a:gd name="connsiteY11532" fmla="*/ 1802532 h 4860733"/>
              <a:gd name="connsiteX11533" fmla="*/ 1265058 w 4853691"/>
              <a:gd name="connsiteY11533" fmla="*/ 1779061 h 4860733"/>
              <a:gd name="connsiteX11534" fmla="*/ 1258017 w 4853691"/>
              <a:gd name="connsiteY11534" fmla="*/ 1718038 h 4860733"/>
              <a:gd name="connsiteX11535" fmla="*/ 1255670 w 4853691"/>
              <a:gd name="connsiteY11535" fmla="*/ 1701609 h 4860733"/>
              <a:gd name="connsiteX11536" fmla="*/ 1248629 w 4853691"/>
              <a:gd name="connsiteY11536" fmla="*/ 1631197 h 4860733"/>
              <a:gd name="connsiteX11537" fmla="*/ 1248629 w 4853691"/>
              <a:gd name="connsiteY11537" fmla="*/ 1621809 h 4860733"/>
              <a:gd name="connsiteX11538" fmla="*/ 1241588 w 4853691"/>
              <a:gd name="connsiteY11538" fmla="*/ 1544357 h 4860733"/>
              <a:gd name="connsiteX11539" fmla="*/ 1241588 w 4853691"/>
              <a:gd name="connsiteY11539" fmla="*/ 1537315 h 4860733"/>
              <a:gd name="connsiteX11540" fmla="*/ 1225158 w 4853691"/>
              <a:gd name="connsiteY11540" fmla="*/ 1382410 h 4860733"/>
              <a:gd name="connsiteX11541" fmla="*/ 1241588 w 4853691"/>
              <a:gd name="connsiteY11541" fmla="*/ 1363634 h 4860733"/>
              <a:gd name="connsiteX11542" fmla="*/ 1220464 w 4853691"/>
              <a:gd name="connsiteY11542" fmla="*/ 1342511 h 4860733"/>
              <a:gd name="connsiteX11543" fmla="*/ 1220464 w 4853691"/>
              <a:gd name="connsiteY11543" fmla="*/ 1342511 h 4860733"/>
              <a:gd name="connsiteX11544" fmla="*/ 1213423 w 4853691"/>
              <a:gd name="connsiteY11544" fmla="*/ 1262711 h 4860733"/>
              <a:gd name="connsiteX11545" fmla="*/ 1206382 w 4853691"/>
              <a:gd name="connsiteY11545" fmla="*/ 1199341 h 4860733"/>
              <a:gd name="connsiteX11546" fmla="*/ 1342511 w 4853691"/>
              <a:gd name="connsiteY11546" fmla="*/ 1140665 h 4860733"/>
              <a:gd name="connsiteX11547" fmla="*/ 1328428 w 4853691"/>
              <a:gd name="connsiteY11547" fmla="*/ 1314346 h 4860733"/>
              <a:gd name="connsiteX11548" fmla="*/ 1328428 w 4853691"/>
              <a:gd name="connsiteY11548" fmla="*/ 1314346 h 4860733"/>
              <a:gd name="connsiteX11549" fmla="*/ 1307305 w 4853691"/>
              <a:gd name="connsiteY11549" fmla="*/ 1335469 h 4860733"/>
              <a:gd name="connsiteX11550" fmla="*/ 1326081 w 4853691"/>
              <a:gd name="connsiteY11550" fmla="*/ 1354246 h 4860733"/>
              <a:gd name="connsiteX11551" fmla="*/ 1321387 w 4853691"/>
              <a:gd name="connsiteY11551" fmla="*/ 1417616 h 4860733"/>
              <a:gd name="connsiteX11552" fmla="*/ 1319040 w 4853691"/>
              <a:gd name="connsiteY11552" fmla="*/ 1443434 h 4860733"/>
              <a:gd name="connsiteX11553" fmla="*/ 1314346 w 4853691"/>
              <a:gd name="connsiteY11553" fmla="*/ 1502110 h 4860733"/>
              <a:gd name="connsiteX11554" fmla="*/ 1311999 w 4853691"/>
              <a:gd name="connsiteY11554" fmla="*/ 1537315 h 4860733"/>
              <a:gd name="connsiteX11555" fmla="*/ 1309652 w 4853691"/>
              <a:gd name="connsiteY11555" fmla="*/ 1588950 h 4860733"/>
              <a:gd name="connsiteX11556" fmla="*/ 1307305 w 4853691"/>
              <a:gd name="connsiteY11556" fmla="*/ 1626503 h 4860733"/>
              <a:gd name="connsiteX11557" fmla="*/ 1304958 w 4853691"/>
              <a:gd name="connsiteY11557" fmla="*/ 1675791 h 4860733"/>
              <a:gd name="connsiteX11558" fmla="*/ 1302611 w 4853691"/>
              <a:gd name="connsiteY11558" fmla="*/ 1718038 h 4860733"/>
              <a:gd name="connsiteX11559" fmla="*/ 1300264 w 4853691"/>
              <a:gd name="connsiteY11559" fmla="*/ 1767326 h 4860733"/>
              <a:gd name="connsiteX11560" fmla="*/ 1297917 w 4853691"/>
              <a:gd name="connsiteY11560" fmla="*/ 1807226 h 4860733"/>
              <a:gd name="connsiteX11561" fmla="*/ 1295570 w 4853691"/>
              <a:gd name="connsiteY11561" fmla="*/ 1858861 h 4860733"/>
              <a:gd name="connsiteX11562" fmla="*/ 1293223 w 4853691"/>
              <a:gd name="connsiteY11562" fmla="*/ 1896413 h 4860733"/>
              <a:gd name="connsiteX11563" fmla="*/ 1290876 w 4853691"/>
              <a:gd name="connsiteY11563" fmla="*/ 1952743 h 4860733"/>
              <a:gd name="connsiteX11564" fmla="*/ 1290876 w 4853691"/>
              <a:gd name="connsiteY11564" fmla="*/ 1985601 h 4860733"/>
              <a:gd name="connsiteX11565" fmla="*/ 1288529 w 4853691"/>
              <a:gd name="connsiteY11565" fmla="*/ 2030195 h 4860733"/>
              <a:gd name="connsiteX11566" fmla="*/ 1288529 w 4853691"/>
              <a:gd name="connsiteY11566" fmla="*/ 2030195 h 4860733"/>
              <a:gd name="connsiteX11567" fmla="*/ 1290876 w 4853691"/>
              <a:gd name="connsiteY11567" fmla="*/ 2009072 h 4860733"/>
              <a:gd name="connsiteX11568" fmla="*/ 1286181 w 4853691"/>
              <a:gd name="connsiteY11568" fmla="*/ 1971519 h 4860733"/>
              <a:gd name="connsiteX11569" fmla="*/ 1124235 w 4853691"/>
              <a:gd name="connsiteY11569" fmla="*/ 1117194 h 4860733"/>
              <a:gd name="connsiteX11570" fmla="*/ 1086683 w 4853691"/>
              <a:gd name="connsiteY11570" fmla="*/ 1135970 h 4860733"/>
              <a:gd name="connsiteX11571" fmla="*/ 1030353 w 4853691"/>
              <a:gd name="connsiteY11571" fmla="*/ 1161788 h 4860733"/>
              <a:gd name="connsiteX11572" fmla="*/ 990454 w 4853691"/>
              <a:gd name="connsiteY11572" fmla="*/ 1182911 h 4860733"/>
              <a:gd name="connsiteX11573" fmla="*/ 938819 w 4853691"/>
              <a:gd name="connsiteY11573" fmla="*/ 1211076 h 4860733"/>
              <a:gd name="connsiteX11574" fmla="*/ 898919 w 4853691"/>
              <a:gd name="connsiteY11574" fmla="*/ 1234546 h 4860733"/>
              <a:gd name="connsiteX11575" fmla="*/ 863713 w 4853691"/>
              <a:gd name="connsiteY11575" fmla="*/ 1255670 h 4860733"/>
              <a:gd name="connsiteX11576" fmla="*/ 863713 w 4853691"/>
              <a:gd name="connsiteY11576" fmla="*/ 1253323 h 4860733"/>
              <a:gd name="connsiteX11577" fmla="*/ 898919 w 4853691"/>
              <a:gd name="connsiteY11577" fmla="*/ 1222811 h 4860733"/>
              <a:gd name="connsiteX11578" fmla="*/ 945860 w 4853691"/>
              <a:gd name="connsiteY11578" fmla="*/ 1182911 h 4860733"/>
              <a:gd name="connsiteX11579" fmla="*/ 992801 w 4853691"/>
              <a:gd name="connsiteY11579" fmla="*/ 1145359 h 4860733"/>
              <a:gd name="connsiteX11580" fmla="*/ 1039742 w 4853691"/>
              <a:gd name="connsiteY11580" fmla="*/ 1107806 h 4860733"/>
              <a:gd name="connsiteX11581" fmla="*/ 1089030 w 4853691"/>
              <a:gd name="connsiteY11581" fmla="*/ 1072600 h 4860733"/>
              <a:gd name="connsiteX11582" fmla="*/ 1135971 w 4853691"/>
              <a:gd name="connsiteY11582" fmla="*/ 1037394 h 4860733"/>
              <a:gd name="connsiteX11583" fmla="*/ 1185258 w 4853691"/>
              <a:gd name="connsiteY11583" fmla="*/ 1002189 h 4860733"/>
              <a:gd name="connsiteX11584" fmla="*/ 1192300 w 4853691"/>
              <a:gd name="connsiteY11584" fmla="*/ 1086683 h 4860733"/>
              <a:gd name="connsiteX11585" fmla="*/ 1182911 w 4853691"/>
              <a:gd name="connsiteY11585" fmla="*/ 1091377 h 4860733"/>
              <a:gd name="connsiteX11586" fmla="*/ 1124235 w 4853691"/>
              <a:gd name="connsiteY11586" fmla="*/ 1117194 h 4860733"/>
              <a:gd name="connsiteX11587" fmla="*/ 762790 w 4853691"/>
              <a:gd name="connsiteY11587" fmla="*/ 1337817 h 4860733"/>
              <a:gd name="connsiteX11588" fmla="*/ 685338 w 4853691"/>
              <a:gd name="connsiteY11588" fmla="*/ 1410575 h 4860733"/>
              <a:gd name="connsiteX11589" fmla="*/ 664214 w 4853691"/>
              <a:gd name="connsiteY11589" fmla="*/ 1431698 h 4860733"/>
              <a:gd name="connsiteX11590" fmla="*/ 633703 w 4853691"/>
              <a:gd name="connsiteY11590" fmla="*/ 1462210 h 4860733"/>
              <a:gd name="connsiteX11591" fmla="*/ 797996 w 4853691"/>
              <a:gd name="connsiteY11591" fmla="*/ 1241588 h 4860733"/>
              <a:gd name="connsiteX11592" fmla="*/ 800343 w 4853691"/>
              <a:gd name="connsiteY11592" fmla="*/ 1243935 h 4860733"/>
              <a:gd name="connsiteX11593" fmla="*/ 812078 w 4853691"/>
              <a:gd name="connsiteY11593" fmla="*/ 1250976 h 4860733"/>
              <a:gd name="connsiteX11594" fmla="*/ 826160 w 4853691"/>
              <a:gd name="connsiteY11594" fmla="*/ 1260364 h 4860733"/>
              <a:gd name="connsiteX11595" fmla="*/ 823813 w 4853691"/>
              <a:gd name="connsiteY11595" fmla="*/ 1269752 h 4860733"/>
              <a:gd name="connsiteX11596" fmla="*/ 828507 w 4853691"/>
              <a:gd name="connsiteY11596" fmla="*/ 1281487 h 4860733"/>
              <a:gd name="connsiteX11597" fmla="*/ 769831 w 4853691"/>
              <a:gd name="connsiteY11597" fmla="*/ 1333122 h 4860733"/>
              <a:gd name="connsiteX11598" fmla="*/ 762790 w 4853691"/>
              <a:gd name="connsiteY11598" fmla="*/ 1337817 h 4860733"/>
              <a:gd name="connsiteX11599" fmla="*/ 894225 w 4853691"/>
              <a:gd name="connsiteY11599" fmla="*/ 1175870 h 4860733"/>
              <a:gd name="connsiteX11600" fmla="*/ 917695 w 4853691"/>
              <a:gd name="connsiteY11600" fmla="*/ 1131276 h 4860733"/>
              <a:gd name="connsiteX11601" fmla="*/ 943513 w 4853691"/>
              <a:gd name="connsiteY11601" fmla="*/ 1084335 h 4860733"/>
              <a:gd name="connsiteX11602" fmla="*/ 969330 w 4853691"/>
              <a:gd name="connsiteY11602" fmla="*/ 1037394 h 4860733"/>
              <a:gd name="connsiteX11603" fmla="*/ 971677 w 4853691"/>
              <a:gd name="connsiteY11603" fmla="*/ 1035047 h 4860733"/>
              <a:gd name="connsiteX11604" fmla="*/ 988107 w 4853691"/>
              <a:gd name="connsiteY11604" fmla="*/ 1016271 h 4860733"/>
              <a:gd name="connsiteX11605" fmla="*/ 1009230 w 4853691"/>
              <a:gd name="connsiteY11605" fmla="*/ 992801 h 4860733"/>
              <a:gd name="connsiteX11606" fmla="*/ 1032700 w 4853691"/>
              <a:gd name="connsiteY11606" fmla="*/ 966983 h 4860733"/>
              <a:gd name="connsiteX11607" fmla="*/ 1053824 w 4853691"/>
              <a:gd name="connsiteY11607" fmla="*/ 943513 h 4860733"/>
              <a:gd name="connsiteX11608" fmla="*/ 1077294 w 4853691"/>
              <a:gd name="connsiteY11608" fmla="*/ 917695 h 4860733"/>
              <a:gd name="connsiteX11609" fmla="*/ 1098418 w 4853691"/>
              <a:gd name="connsiteY11609" fmla="*/ 894225 h 4860733"/>
              <a:gd name="connsiteX11610" fmla="*/ 1121888 w 4853691"/>
              <a:gd name="connsiteY11610" fmla="*/ 870754 h 4860733"/>
              <a:gd name="connsiteX11611" fmla="*/ 1145359 w 4853691"/>
              <a:gd name="connsiteY11611" fmla="*/ 847284 h 4860733"/>
              <a:gd name="connsiteX11612" fmla="*/ 1154747 w 4853691"/>
              <a:gd name="connsiteY11612" fmla="*/ 837896 h 4860733"/>
              <a:gd name="connsiteX11613" fmla="*/ 1168829 w 4853691"/>
              <a:gd name="connsiteY11613" fmla="*/ 842590 h 4860733"/>
              <a:gd name="connsiteX11614" fmla="*/ 1168829 w 4853691"/>
              <a:gd name="connsiteY11614" fmla="*/ 842590 h 4860733"/>
              <a:gd name="connsiteX11615" fmla="*/ 1182911 w 4853691"/>
              <a:gd name="connsiteY11615" fmla="*/ 990454 h 4860733"/>
              <a:gd name="connsiteX11616" fmla="*/ 1185258 w 4853691"/>
              <a:gd name="connsiteY11616" fmla="*/ 1004536 h 4860733"/>
              <a:gd name="connsiteX11617" fmla="*/ 1168829 w 4853691"/>
              <a:gd name="connsiteY11617" fmla="*/ 1016271 h 4860733"/>
              <a:gd name="connsiteX11618" fmla="*/ 1121888 w 4853691"/>
              <a:gd name="connsiteY11618" fmla="*/ 1049130 h 4860733"/>
              <a:gd name="connsiteX11619" fmla="*/ 1077294 w 4853691"/>
              <a:gd name="connsiteY11619" fmla="*/ 1081988 h 4860733"/>
              <a:gd name="connsiteX11620" fmla="*/ 1028006 w 4853691"/>
              <a:gd name="connsiteY11620" fmla="*/ 1119541 h 4860733"/>
              <a:gd name="connsiteX11621" fmla="*/ 988107 w 4853691"/>
              <a:gd name="connsiteY11621" fmla="*/ 1152400 h 4860733"/>
              <a:gd name="connsiteX11622" fmla="*/ 936472 w 4853691"/>
              <a:gd name="connsiteY11622" fmla="*/ 1192300 h 4860733"/>
              <a:gd name="connsiteX11623" fmla="*/ 901266 w 4853691"/>
              <a:gd name="connsiteY11623" fmla="*/ 1222811 h 4860733"/>
              <a:gd name="connsiteX11624" fmla="*/ 861366 w 4853691"/>
              <a:gd name="connsiteY11624" fmla="*/ 1255670 h 4860733"/>
              <a:gd name="connsiteX11625" fmla="*/ 856672 w 4853691"/>
              <a:gd name="connsiteY11625" fmla="*/ 1250976 h 4860733"/>
              <a:gd name="connsiteX11626" fmla="*/ 868407 w 4853691"/>
              <a:gd name="connsiteY11626" fmla="*/ 1229852 h 4860733"/>
              <a:gd name="connsiteX11627" fmla="*/ 894225 w 4853691"/>
              <a:gd name="connsiteY11627" fmla="*/ 1175870 h 4860733"/>
              <a:gd name="connsiteX11628" fmla="*/ 1283834 w 4853691"/>
              <a:gd name="connsiteY11628" fmla="*/ 934125 h 4860733"/>
              <a:gd name="connsiteX11629" fmla="*/ 1333122 w 4853691"/>
              <a:gd name="connsiteY11629" fmla="*/ 901266 h 4860733"/>
              <a:gd name="connsiteX11630" fmla="*/ 1368328 w 4853691"/>
              <a:gd name="connsiteY11630" fmla="*/ 877795 h 4860733"/>
              <a:gd name="connsiteX11631" fmla="*/ 1361287 w 4853691"/>
              <a:gd name="connsiteY11631" fmla="*/ 931777 h 4860733"/>
              <a:gd name="connsiteX11632" fmla="*/ 1361287 w 4853691"/>
              <a:gd name="connsiteY11632" fmla="*/ 941166 h 4860733"/>
              <a:gd name="connsiteX11633" fmla="*/ 1351899 w 4853691"/>
              <a:gd name="connsiteY11633" fmla="*/ 1023312 h 4860733"/>
              <a:gd name="connsiteX11634" fmla="*/ 1321387 w 4853691"/>
              <a:gd name="connsiteY11634" fmla="*/ 1035047 h 4860733"/>
              <a:gd name="connsiteX11635" fmla="*/ 1283834 w 4853691"/>
              <a:gd name="connsiteY11635" fmla="*/ 1049130 h 4860733"/>
              <a:gd name="connsiteX11636" fmla="*/ 1220464 w 4853691"/>
              <a:gd name="connsiteY11636" fmla="*/ 1072600 h 4860733"/>
              <a:gd name="connsiteX11637" fmla="*/ 1192300 w 4853691"/>
              <a:gd name="connsiteY11637" fmla="*/ 1084335 h 4860733"/>
              <a:gd name="connsiteX11638" fmla="*/ 1185258 w 4853691"/>
              <a:gd name="connsiteY11638" fmla="*/ 997495 h 4860733"/>
              <a:gd name="connsiteX11639" fmla="*/ 1232199 w 4853691"/>
              <a:gd name="connsiteY11639" fmla="*/ 964636 h 4860733"/>
              <a:gd name="connsiteX11640" fmla="*/ 1283834 w 4853691"/>
              <a:gd name="connsiteY11640" fmla="*/ 934125 h 4860733"/>
              <a:gd name="connsiteX11641" fmla="*/ 1373022 w 4853691"/>
              <a:gd name="connsiteY11641" fmla="*/ 861366 h 4860733"/>
              <a:gd name="connsiteX11642" fmla="*/ 1380063 w 4853691"/>
              <a:gd name="connsiteY11642" fmla="*/ 805037 h 4860733"/>
              <a:gd name="connsiteX11643" fmla="*/ 1382410 w 4853691"/>
              <a:gd name="connsiteY11643" fmla="*/ 788608 h 4860733"/>
              <a:gd name="connsiteX11644" fmla="*/ 1387104 w 4853691"/>
              <a:gd name="connsiteY11644" fmla="*/ 758096 h 4860733"/>
              <a:gd name="connsiteX11645" fmla="*/ 1389452 w 4853691"/>
              <a:gd name="connsiteY11645" fmla="*/ 758096 h 4860733"/>
              <a:gd name="connsiteX11646" fmla="*/ 1398840 w 4853691"/>
              <a:gd name="connsiteY11646" fmla="*/ 755749 h 4860733"/>
              <a:gd name="connsiteX11647" fmla="*/ 1401187 w 4853691"/>
              <a:gd name="connsiteY11647" fmla="*/ 760443 h 4860733"/>
              <a:gd name="connsiteX11648" fmla="*/ 1415269 w 4853691"/>
              <a:gd name="connsiteY11648" fmla="*/ 788608 h 4860733"/>
              <a:gd name="connsiteX11649" fmla="*/ 1427004 w 4853691"/>
              <a:gd name="connsiteY11649" fmla="*/ 809731 h 4860733"/>
              <a:gd name="connsiteX11650" fmla="*/ 1441087 w 4853691"/>
              <a:gd name="connsiteY11650" fmla="*/ 835549 h 4860733"/>
              <a:gd name="connsiteX11651" fmla="*/ 1410575 w 4853691"/>
              <a:gd name="connsiteY11651" fmla="*/ 854325 h 4860733"/>
              <a:gd name="connsiteX11652" fmla="*/ 1373022 w 4853691"/>
              <a:gd name="connsiteY11652" fmla="*/ 877795 h 4860733"/>
              <a:gd name="connsiteX11653" fmla="*/ 1373022 w 4853691"/>
              <a:gd name="connsiteY11653" fmla="*/ 873101 h 4860733"/>
              <a:gd name="connsiteX11654" fmla="*/ 1373022 w 4853691"/>
              <a:gd name="connsiteY11654" fmla="*/ 861366 h 4860733"/>
              <a:gd name="connsiteX11655" fmla="*/ 1532621 w 4853691"/>
              <a:gd name="connsiteY11655" fmla="*/ 781566 h 4860733"/>
              <a:gd name="connsiteX11656" fmla="*/ 1586603 w 4853691"/>
              <a:gd name="connsiteY11656" fmla="*/ 753402 h 4860733"/>
              <a:gd name="connsiteX11657" fmla="*/ 1635891 w 4853691"/>
              <a:gd name="connsiteY11657" fmla="*/ 727584 h 4860733"/>
              <a:gd name="connsiteX11658" fmla="*/ 1689873 w 4853691"/>
              <a:gd name="connsiteY11658" fmla="*/ 699420 h 4860733"/>
              <a:gd name="connsiteX11659" fmla="*/ 1736814 w 4853691"/>
              <a:gd name="connsiteY11659" fmla="*/ 675949 h 4860733"/>
              <a:gd name="connsiteX11660" fmla="*/ 1767326 w 4853691"/>
              <a:gd name="connsiteY11660" fmla="*/ 673602 h 4860733"/>
              <a:gd name="connsiteX11661" fmla="*/ 1795491 w 4853691"/>
              <a:gd name="connsiteY11661" fmla="*/ 671255 h 4860733"/>
              <a:gd name="connsiteX11662" fmla="*/ 1849473 w 4853691"/>
              <a:gd name="connsiteY11662" fmla="*/ 666561 h 4860733"/>
              <a:gd name="connsiteX11663" fmla="*/ 1879984 w 4853691"/>
              <a:gd name="connsiteY11663" fmla="*/ 664214 h 4860733"/>
              <a:gd name="connsiteX11664" fmla="*/ 1938660 w 4853691"/>
              <a:gd name="connsiteY11664" fmla="*/ 661867 h 4860733"/>
              <a:gd name="connsiteX11665" fmla="*/ 1966825 w 4853691"/>
              <a:gd name="connsiteY11665" fmla="*/ 659520 h 4860733"/>
              <a:gd name="connsiteX11666" fmla="*/ 2053666 w 4853691"/>
              <a:gd name="connsiteY11666" fmla="*/ 657173 h 4860733"/>
              <a:gd name="connsiteX11667" fmla="*/ 2135812 w 4853691"/>
              <a:gd name="connsiteY11667" fmla="*/ 657173 h 4860733"/>
              <a:gd name="connsiteX11668" fmla="*/ 2180406 w 4853691"/>
              <a:gd name="connsiteY11668" fmla="*/ 659520 h 4860733"/>
              <a:gd name="connsiteX11669" fmla="*/ 2196835 w 4853691"/>
              <a:gd name="connsiteY11669" fmla="*/ 659520 h 4860733"/>
              <a:gd name="connsiteX11670" fmla="*/ 2206224 w 4853691"/>
              <a:gd name="connsiteY11670" fmla="*/ 675949 h 4860733"/>
              <a:gd name="connsiteX11671" fmla="*/ 2203877 w 4853691"/>
              <a:gd name="connsiteY11671" fmla="*/ 680643 h 4860733"/>
              <a:gd name="connsiteX11672" fmla="*/ 2189794 w 4853691"/>
              <a:gd name="connsiteY11672" fmla="*/ 708808 h 4860733"/>
              <a:gd name="connsiteX11673" fmla="*/ 2178059 w 4853691"/>
              <a:gd name="connsiteY11673" fmla="*/ 732279 h 4860733"/>
              <a:gd name="connsiteX11674" fmla="*/ 2163977 w 4853691"/>
              <a:gd name="connsiteY11674" fmla="*/ 760443 h 4860733"/>
              <a:gd name="connsiteX11675" fmla="*/ 2152242 w 4853691"/>
              <a:gd name="connsiteY11675" fmla="*/ 781566 h 4860733"/>
              <a:gd name="connsiteX11676" fmla="*/ 2135812 w 4853691"/>
              <a:gd name="connsiteY11676" fmla="*/ 812078 h 4860733"/>
              <a:gd name="connsiteX11677" fmla="*/ 2124077 w 4853691"/>
              <a:gd name="connsiteY11677" fmla="*/ 835549 h 4860733"/>
              <a:gd name="connsiteX11678" fmla="*/ 2119383 w 4853691"/>
              <a:gd name="connsiteY11678" fmla="*/ 847284 h 4860733"/>
              <a:gd name="connsiteX11679" fmla="*/ 1638239 w 4853691"/>
              <a:gd name="connsiteY11679" fmla="*/ 934125 h 4860733"/>
              <a:gd name="connsiteX11680" fmla="*/ 1530274 w 4853691"/>
              <a:gd name="connsiteY11680" fmla="*/ 964636 h 4860733"/>
              <a:gd name="connsiteX11681" fmla="*/ 1509151 w 4853691"/>
              <a:gd name="connsiteY11681" fmla="*/ 971677 h 4860733"/>
              <a:gd name="connsiteX11682" fmla="*/ 1466904 w 4853691"/>
              <a:gd name="connsiteY11682" fmla="*/ 882489 h 4860733"/>
              <a:gd name="connsiteX11683" fmla="*/ 1464557 w 4853691"/>
              <a:gd name="connsiteY11683" fmla="*/ 877795 h 4860733"/>
              <a:gd name="connsiteX11684" fmla="*/ 1441087 w 4853691"/>
              <a:gd name="connsiteY11684" fmla="*/ 833202 h 4860733"/>
              <a:gd name="connsiteX11685" fmla="*/ 1485680 w 4853691"/>
              <a:gd name="connsiteY11685" fmla="*/ 807384 h 4860733"/>
              <a:gd name="connsiteX11686" fmla="*/ 1532621 w 4853691"/>
              <a:gd name="connsiteY11686" fmla="*/ 781566 h 4860733"/>
              <a:gd name="connsiteX11687" fmla="*/ 2246123 w 4853691"/>
              <a:gd name="connsiteY11687" fmla="*/ 624314 h 4860733"/>
              <a:gd name="connsiteX11688" fmla="*/ 2260206 w 4853691"/>
              <a:gd name="connsiteY11688" fmla="*/ 607885 h 4860733"/>
              <a:gd name="connsiteX11689" fmla="*/ 2276635 w 4853691"/>
              <a:gd name="connsiteY11689" fmla="*/ 589109 h 4860733"/>
              <a:gd name="connsiteX11690" fmla="*/ 2290717 w 4853691"/>
              <a:gd name="connsiteY11690" fmla="*/ 575026 h 4860733"/>
              <a:gd name="connsiteX11691" fmla="*/ 2307147 w 4853691"/>
              <a:gd name="connsiteY11691" fmla="*/ 556250 h 4860733"/>
              <a:gd name="connsiteX11692" fmla="*/ 2321229 w 4853691"/>
              <a:gd name="connsiteY11692" fmla="*/ 542168 h 4860733"/>
              <a:gd name="connsiteX11693" fmla="*/ 2337658 w 4853691"/>
              <a:gd name="connsiteY11693" fmla="*/ 525738 h 4860733"/>
              <a:gd name="connsiteX11694" fmla="*/ 2351741 w 4853691"/>
              <a:gd name="connsiteY11694" fmla="*/ 511656 h 4860733"/>
              <a:gd name="connsiteX11695" fmla="*/ 2368170 w 4853691"/>
              <a:gd name="connsiteY11695" fmla="*/ 495227 h 4860733"/>
              <a:gd name="connsiteX11696" fmla="*/ 2382252 w 4853691"/>
              <a:gd name="connsiteY11696" fmla="*/ 481145 h 4860733"/>
              <a:gd name="connsiteX11697" fmla="*/ 2398681 w 4853691"/>
              <a:gd name="connsiteY11697" fmla="*/ 464715 h 4860733"/>
              <a:gd name="connsiteX11698" fmla="*/ 2412764 w 4853691"/>
              <a:gd name="connsiteY11698" fmla="*/ 450633 h 4860733"/>
              <a:gd name="connsiteX11699" fmla="*/ 2429193 w 4853691"/>
              <a:gd name="connsiteY11699" fmla="*/ 436551 h 4860733"/>
              <a:gd name="connsiteX11700" fmla="*/ 2440928 w 4853691"/>
              <a:gd name="connsiteY11700" fmla="*/ 424815 h 4860733"/>
              <a:gd name="connsiteX11701" fmla="*/ 2447970 w 4853691"/>
              <a:gd name="connsiteY11701" fmla="*/ 422468 h 4860733"/>
              <a:gd name="connsiteX11702" fmla="*/ 2466746 w 4853691"/>
              <a:gd name="connsiteY11702" fmla="*/ 436551 h 4860733"/>
              <a:gd name="connsiteX11703" fmla="*/ 2485522 w 4853691"/>
              <a:gd name="connsiteY11703" fmla="*/ 424815 h 4860733"/>
              <a:gd name="connsiteX11704" fmla="*/ 2598180 w 4853691"/>
              <a:gd name="connsiteY11704" fmla="*/ 481145 h 4860733"/>
              <a:gd name="connsiteX11705" fmla="*/ 2586445 w 4853691"/>
              <a:gd name="connsiteY11705" fmla="*/ 485839 h 4860733"/>
              <a:gd name="connsiteX11706" fmla="*/ 2555934 w 4853691"/>
              <a:gd name="connsiteY11706" fmla="*/ 497574 h 4860733"/>
              <a:gd name="connsiteX11707" fmla="*/ 2537157 w 4853691"/>
              <a:gd name="connsiteY11707" fmla="*/ 504615 h 4860733"/>
              <a:gd name="connsiteX11708" fmla="*/ 2508993 w 4853691"/>
              <a:gd name="connsiteY11708" fmla="*/ 516350 h 4860733"/>
              <a:gd name="connsiteX11709" fmla="*/ 2487869 w 4853691"/>
              <a:gd name="connsiteY11709" fmla="*/ 525738 h 4860733"/>
              <a:gd name="connsiteX11710" fmla="*/ 2459705 w 4853691"/>
              <a:gd name="connsiteY11710" fmla="*/ 537474 h 4860733"/>
              <a:gd name="connsiteX11711" fmla="*/ 2438581 w 4853691"/>
              <a:gd name="connsiteY11711" fmla="*/ 546862 h 4860733"/>
              <a:gd name="connsiteX11712" fmla="*/ 2410417 w 4853691"/>
              <a:gd name="connsiteY11712" fmla="*/ 558597 h 4860733"/>
              <a:gd name="connsiteX11713" fmla="*/ 2389293 w 4853691"/>
              <a:gd name="connsiteY11713" fmla="*/ 567985 h 4860733"/>
              <a:gd name="connsiteX11714" fmla="*/ 2361129 w 4853691"/>
              <a:gd name="connsiteY11714" fmla="*/ 579720 h 4860733"/>
              <a:gd name="connsiteX11715" fmla="*/ 2340005 w 4853691"/>
              <a:gd name="connsiteY11715" fmla="*/ 591456 h 4860733"/>
              <a:gd name="connsiteX11716" fmla="*/ 2311841 w 4853691"/>
              <a:gd name="connsiteY11716" fmla="*/ 605538 h 4860733"/>
              <a:gd name="connsiteX11717" fmla="*/ 2290717 w 4853691"/>
              <a:gd name="connsiteY11717" fmla="*/ 617273 h 4860733"/>
              <a:gd name="connsiteX11718" fmla="*/ 2262553 w 4853691"/>
              <a:gd name="connsiteY11718" fmla="*/ 631355 h 4860733"/>
              <a:gd name="connsiteX11719" fmla="*/ 2241429 w 4853691"/>
              <a:gd name="connsiteY11719" fmla="*/ 643091 h 4860733"/>
              <a:gd name="connsiteX11720" fmla="*/ 2229694 w 4853691"/>
              <a:gd name="connsiteY11720" fmla="*/ 650132 h 4860733"/>
              <a:gd name="connsiteX11721" fmla="*/ 2227347 w 4853691"/>
              <a:gd name="connsiteY11721" fmla="*/ 645438 h 4860733"/>
              <a:gd name="connsiteX11722" fmla="*/ 2229694 w 4853691"/>
              <a:gd name="connsiteY11722" fmla="*/ 643091 h 4860733"/>
              <a:gd name="connsiteX11723" fmla="*/ 2246123 w 4853691"/>
              <a:gd name="connsiteY11723" fmla="*/ 624314 h 4860733"/>
              <a:gd name="connsiteX11724" fmla="*/ 2447970 w 4853691"/>
              <a:gd name="connsiteY11724" fmla="*/ 422468 h 4860733"/>
              <a:gd name="connsiteX11725" fmla="*/ 2445622 w 4853691"/>
              <a:gd name="connsiteY11725" fmla="*/ 422468 h 4860733"/>
              <a:gd name="connsiteX11726" fmla="*/ 2447970 w 4853691"/>
              <a:gd name="connsiteY11726" fmla="*/ 422468 h 4860733"/>
              <a:gd name="connsiteX11727" fmla="*/ 2447970 w 4853691"/>
              <a:gd name="connsiteY11727" fmla="*/ 422468 h 4860733"/>
              <a:gd name="connsiteX11728" fmla="*/ 2682674 w 4853691"/>
              <a:gd name="connsiteY11728" fmla="*/ 532780 h 4860733"/>
              <a:gd name="connsiteX11729" fmla="*/ 2710839 w 4853691"/>
              <a:gd name="connsiteY11729" fmla="*/ 549209 h 4860733"/>
              <a:gd name="connsiteX11730" fmla="*/ 2727268 w 4853691"/>
              <a:gd name="connsiteY11730" fmla="*/ 558597 h 4860733"/>
              <a:gd name="connsiteX11731" fmla="*/ 2750738 w 4853691"/>
              <a:gd name="connsiteY11731" fmla="*/ 572679 h 4860733"/>
              <a:gd name="connsiteX11732" fmla="*/ 2771862 w 4853691"/>
              <a:gd name="connsiteY11732" fmla="*/ 584415 h 4860733"/>
              <a:gd name="connsiteX11733" fmla="*/ 2792985 w 4853691"/>
              <a:gd name="connsiteY11733" fmla="*/ 598497 h 4860733"/>
              <a:gd name="connsiteX11734" fmla="*/ 2816456 w 4853691"/>
              <a:gd name="connsiteY11734" fmla="*/ 612579 h 4860733"/>
              <a:gd name="connsiteX11735" fmla="*/ 2835232 w 4853691"/>
              <a:gd name="connsiteY11735" fmla="*/ 626661 h 4860733"/>
              <a:gd name="connsiteX11736" fmla="*/ 2861050 w 4853691"/>
              <a:gd name="connsiteY11736" fmla="*/ 643091 h 4860733"/>
              <a:gd name="connsiteX11737" fmla="*/ 2879826 w 4853691"/>
              <a:gd name="connsiteY11737" fmla="*/ 654826 h 4860733"/>
              <a:gd name="connsiteX11738" fmla="*/ 2905644 w 4853691"/>
              <a:gd name="connsiteY11738" fmla="*/ 673602 h 4860733"/>
              <a:gd name="connsiteX11739" fmla="*/ 2922073 w 4853691"/>
              <a:gd name="connsiteY11739" fmla="*/ 685338 h 4860733"/>
              <a:gd name="connsiteX11740" fmla="*/ 2950237 w 4853691"/>
              <a:gd name="connsiteY11740" fmla="*/ 704114 h 4860733"/>
              <a:gd name="connsiteX11741" fmla="*/ 2964320 w 4853691"/>
              <a:gd name="connsiteY11741" fmla="*/ 713502 h 4860733"/>
              <a:gd name="connsiteX11742" fmla="*/ 2959626 w 4853691"/>
              <a:gd name="connsiteY11742" fmla="*/ 849631 h 4860733"/>
              <a:gd name="connsiteX11743" fmla="*/ 2931461 w 4853691"/>
              <a:gd name="connsiteY11743" fmla="*/ 847284 h 4860733"/>
              <a:gd name="connsiteX11744" fmla="*/ 2882173 w 4853691"/>
              <a:gd name="connsiteY11744" fmla="*/ 842590 h 4860733"/>
              <a:gd name="connsiteX11745" fmla="*/ 2849314 w 4853691"/>
              <a:gd name="connsiteY11745" fmla="*/ 840243 h 4860733"/>
              <a:gd name="connsiteX11746" fmla="*/ 2800027 w 4853691"/>
              <a:gd name="connsiteY11746" fmla="*/ 835549 h 4860733"/>
              <a:gd name="connsiteX11747" fmla="*/ 2767168 w 4853691"/>
              <a:gd name="connsiteY11747" fmla="*/ 833202 h 4860733"/>
              <a:gd name="connsiteX11748" fmla="*/ 2717880 w 4853691"/>
              <a:gd name="connsiteY11748" fmla="*/ 830854 h 4860733"/>
              <a:gd name="connsiteX11749" fmla="*/ 2685021 w 4853691"/>
              <a:gd name="connsiteY11749" fmla="*/ 828507 h 4860733"/>
              <a:gd name="connsiteX11750" fmla="*/ 2631039 w 4853691"/>
              <a:gd name="connsiteY11750" fmla="*/ 826160 h 4860733"/>
              <a:gd name="connsiteX11751" fmla="*/ 2602875 w 4853691"/>
              <a:gd name="connsiteY11751" fmla="*/ 826160 h 4860733"/>
              <a:gd name="connsiteX11752" fmla="*/ 2520728 w 4853691"/>
              <a:gd name="connsiteY11752" fmla="*/ 826160 h 4860733"/>
              <a:gd name="connsiteX11753" fmla="*/ 2344699 w 4853691"/>
              <a:gd name="connsiteY11753" fmla="*/ 830854 h 4860733"/>
              <a:gd name="connsiteX11754" fmla="*/ 2332964 w 4853691"/>
              <a:gd name="connsiteY11754" fmla="*/ 814425 h 4860733"/>
              <a:gd name="connsiteX11755" fmla="*/ 2316535 w 4853691"/>
              <a:gd name="connsiteY11755" fmla="*/ 793302 h 4860733"/>
              <a:gd name="connsiteX11756" fmla="*/ 2293064 w 4853691"/>
              <a:gd name="connsiteY11756" fmla="*/ 760443 h 4860733"/>
              <a:gd name="connsiteX11757" fmla="*/ 2271941 w 4853691"/>
              <a:gd name="connsiteY11757" fmla="*/ 732279 h 4860733"/>
              <a:gd name="connsiteX11758" fmla="*/ 2255512 w 4853691"/>
              <a:gd name="connsiteY11758" fmla="*/ 708808 h 4860733"/>
              <a:gd name="connsiteX11759" fmla="*/ 2229694 w 4853691"/>
              <a:gd name="connsiteY11759" fmla="*/ 673602 h 4860733"/>
              <a:gd name="connsiteX11760" fmla="*/ 2229694 w 4853691"/>
              <a:gd name="connsiteY11760" fmla="*/ 671255 h 4860733"/>
              <a:gd name="connsiteX11761" fmla="*/ 2236735 w 4853691"/>
              <a:gd name="connsiteY11761" fmla="*/ 654826 h 4860733"/>
              <a:gd name="connsiteX11762" fmla="*/ 2234388 w 4853691"/>
              <a:gd name="connsiteY11762" fmla="*/ 645438 h 4860733"/>
              <a:gd name="connsiteX11763" fmla="*/ 2267247 w 4853691"/>
              <a:gd name="connsiteY11763" fmla="*/ 626661 h 4860733"/>
              <a:gd name="connsiteX11764" fmla="*/ 2278982 w 4853691"/>
              <a:gd name="connsiteY11764" fmla="*/ 619620 h 4860733"/>
              <a:gd name="connsiteX11765" fmla="*/ 2314188 w 4853691"/>
              <a:gd name="connsiteY11765" fmla="*/ 600844 h 4860733"/>
              <a:gd name="connsiteX11766" fmla="*/ 2330617 w 4853691"/>
              <a:gd name="connsiteY11766" fmla="*/ 591456 h 4860733"/>
              <a:gd name="connsiteX11767" fmla="*/ 2363476 w 4853691"/>
              <a:gd name="connsiteY11767" fmla="*/ 575026 h 4860733"/>
              <a:gd name="connsiteX11768" fmla="*/ 2379905 w 4853691"/>
              <a:gd name="connsiteY11768" fmla="*/ 567985 h 4860733"/>
              <a:gd name="connsiteX11769" fmla="*/ 2412764 w 4853691"/>
              <a:gd name="connsiteY11769" fmla="*/ 553903 h 4860733"/>
              <a:gd name="connsiteX11770" fmla="*/ 2431540 w 4853691"/>
              <a:gd name="connsiteY11770" fmla="*/ 546862 h 4860733"/>
              <a:gd name="connsiteX11771" fmla="*/ 2462052 w 4853691"/>
              <a:gd name="connsiteY11771" fmla="*/ 532780 h 4860733"/>
              <a:gd name="connsiteX11772" fmla="*/ 2473787 w 4853691"/>
              <a:gd name="connsiteY11772" fmla="*/ 528085 h 4860733"/>
              <a:gd name="connsiteX11773" fmla="*/ 2508993 w 4853691"/>
              <a:gd name="connsiteY11773" fmla="*/ 514003 h 4860733"/>
              <a:gd name="connsiteX11774" fmla="*/ 2525422 w 4853691"/>
              <a:gd name="connsiteY11774" fmla="*/ 506962 h 4860733"/>
              <a:gd name="connsiteX11775" fmla="*/ 2581751 w 4853691"/>
              <a:gd name="connsiteY11775" fmla="*/ 485839 h 4860733"/>
              <a:gd name="connsiteX11776" fmla="*/ 2600528 w 4853691"/>
              <a:gd name="connsiteY11776" fmla="*/ 478797 h 4860733"/>
              <a:gd name="connsiteX11777" fmla="*/ 2673286 w 4853691"/>
              <a:gd name="connsiteY11777" fmla="*/ 518697 h 4860733"/>
              <a:gd name="connsiteX11778" fmla="*/ 2682674 w 4853691"/>
              <a:gd name="connsiteY11778" fmla="*/ 532780 h 4860733"/>
              <a:gd name="connsiteX11779" fmla="*/ 2992484 w 4853691"/>
              <a:gd name="connsiteY11779" fmla="*/ 744014 h 4860733"/>
              <a:gd name="connsiteX11780" fmla="*/ 3008914 w 4853691"/>
              <a:gd name="connsiteY11780" fmla="*/ 755749 h 4860733"/>
              <a:gd name="connsiteX11781" fmla="*/ 3037078 w 4853691"/>
              <a:gd name="connsiteY11781" fmla="*/ 779219 h 4860733"/>
              <a:gd name="connsiteX11782" fmla="*/ 3053508 w 4853691"/>
              <a:gd name="connsiteY11782" fmla="*/ 790955 h 4860733"/>
              <a:gd name="connsiteX11783" fmla="*/ 3084019 w 4853691"/>
              <a:gd name="connsiteY11783" fmla="*/ 814425 h 4860733"/>
              <a:gd name="connsiteX11784" fmla="*/ 3098101 w 4853691"/>
              <a:gd name="connsiteY11784" fmla="*/ 826160 h 4860733"/>
              <a:gd name="connsiteX11785" fmla="*/ 3128613 w 4853691"/>
              <a:gd name="connsiteY11785" fmla="*/ 851978 h 4860733"/>
              <a:gd name="connsiteX11786" fmla="*/ 3145042 w 4853691"/>
              <a:gd name="connsiteY11786" fmla="*/ 863713 h 4860733"/>
              <a:gd name="connsiteX11787" fmla="*/ 3161472 w 4853691"/>
              <a:gd name="connsiteY11787" fmla="*/ 877795 h 4860733"/>
              <a:gd name="connsiteX11788" fmla="*/ 3156778 w 4853691"/>
              <a:gd name="connsiteY11788" fmla="*/ 884836 h 4860733"/>
              <a:gd name="connsiteX11789" fmla="*/ 3133307 w 4853691"/>
              <a:gd name="connsiteY11789" fmla="*/ 880142 h 4860733"/>
              <a:gd name="connsiteX11790" fmla="*/ 3093407 w 4853691"/>
              <a:gd name="connsiteY11790" fmla="*/ 873101 h 4860733"/>
              <a:gd name="connsiteX11791" fmla="*/ 3048813 w 4853691"/>
              <a:gd name="connsiteY11791" fmla="*/ 866060 h 4860733"/>
              <a:gd name="connsiteX11792" fmla="*/ 3013608 w 4853691"/>
              <a:gd name="connsiteY11792" fmla="*/ 861366 h 4860733"/>
              <a:gd name="connsiteX11793" fmla="*/ 2966667 w 4853691"/>
              <a:gd name="connsiteY11793" fmla="*/ 856672 h 4860733"/>
              <a:gd name="connsiteX11794" fmla="*/ 2961973 w 4853691"/>
              <a:gd name="connsiteY11794" fmla="*/ 856672 h 4860733"/>
              <a:gd name="connsiteX11795" fmla="*/ 2961973 w 4853691"/>
              <a:gd name="connsiteY11795" fmla="*/ 842590 h 4860733"/>
              <a:gd name="connsiteX11796" fmla="*/ 2961973 w 4853691"/>
              <a:gd name="connsiteY11796" fmla="*/ 816772 h 4860733"/>
              <a:gd name="connsiteX11797" fmla="*/ 2961973 w 4853691"/>
              <a:gd name="connsiteY11797" fmla="*/ 800343 h 4860733"/>
              <a:gd name="connsiteX11798" fmla="*/ 2961973 w 4853691"/>
              <a:gd name="connsiteY11798" fmla="*/ 762790 h 4860733"/>
              <a:gd name="connsiteX11799" fmla="*/ 2961973 w 4853691"/>
              <a:gd name="connsiteY11799" fmla="*/ 758096 h 4860733"/>
              <a:gd name="connsiteX11800" fmla="*/ 2964320 w 4853691"/>
              <a:gd name="connsiteY11800" fmla="*/ 722890 h 4860733"/>
              <a:gd name="connsiteX11801" fmla="*/ 2964320 w 4853691"/>
              <a:gd name="connsiteY11801" fmla="*/ 722890 h 4860733"/>
              <a:gd name="connsiteX11802" fmla="*/ 2992484 w 4853691"/>
              <a:gd name="connsiteY11802" fmla="*/ 744014 h 4860733"/>
              <a:gd name="connsiteX11803" fmla="*/ 3497099 w 4853691"/>
              <a:gd name="connsiteY11803" fmla="*/ 1537315 h 4860733"/>
              <a:gd name="connsiteX11804" fmla="*/ 3522917 w 4853691"/>
              <a:gd name="connsiteY11804" fmla="*/ 1598339 h 4860733"/>
              <a:gd name="connsiteX11805" fmla="*/ 3511182 w 4853691"/>
              <a:gd name="connsiteY11805" fmla="*/ 1617115 h 4860733"/>
              <a:gd name="connsiteX11806" fmla="*/ 3511182 w 4853691"/>
              <a:gd name="connsiteY11806" fmla="*/ 1621809 h 4860733"/>
              <a:gd name="connsiteX11807" fmla="*/ 3508834 w 4853691"/>
              <a:gd name="connsiteY11807" fmla="*/ 1621809 h 4860733"/>
              <a:gd name="connsiteX11808" fmla="*/ 3466588 w 4853691"/>
              <a:gd name="connsiteY11808" fmla="*/ 1635891 h 4860733"/>
              <a:gd name="connsiteX11809" fmla="*/ 3433729 w 4853691"/>
              <a:gd name="connsiteY11809" fmla="*/ 1647627 h 4860733"/>
              <a:gd name="connsiteX11810" fmla="*/ 3403217 w 4853691"/>
              <a:gd name="connsiteY11810" fmla="*/ 1659362 h 4860733"/>
              <a:gd name="connsiteX11811" fmla="*/ 3344541 w 4853691"/>
              <a:gd name="connsiteY11811" fmla="*/ 1682832 h 4860733"/>
              <a:gd name="connsiteX11812" fmla="*/ 3335153 w 4853691"/>
              <a:gd name="connsiteY11812" fmla="*/ 1685179 h 4860733"/>
              <a:gd name="connsiteX11813" fmla="*/ 3126266 w 4853691"/>
              <a:gd name="connsiteY11813" fmla="*/ 1781408 h 4860733"/>
              <a:gd name="connsiteX11814" fmla="*/ 3116878 w 4853691"/>
              <a:gd name="connsiteY11814" fmla="*/ 1786102 h 4860733"/>
              <a:gd name="connsiteX11815" fmla="*/ 3053508 w 4853691"/>
              <a:gd name="connsiteY11815" fmla="*/ 1818961 h 4860733"/>
              <a:gd name="connsiteX11816" fmla="*/ 3037078 w 4853691"/>
              <a:gd name="connsiteY11816" fmla="*/ 1828349 h 4860733"/>
              <a:gd name="connsiteX11817" fmla="*/ 2994831 w 4853691"/>
              <a:gd name="connsiteY11817" fmla="*/ 1851820 h 4860733"/>
              <a:gd name="connsiteX11818" fmla="*/ 2978402 w 4853691"/>
              <a:gd name="connsiteY11818" fmla="*/ 1842432 h 4860733"/>
              <a:gd name="connsiteX11819" fmla="*/ 2978402 w 4853691"/>
              <a:gd name="connsiteY11819" fmla="*/ 1842432 h 4860733"/>
              <a:gd name="connsiteX11820" fmla="*/ 2969014 w 4853691"/>
              <a:gd name="connsiteY11820" fmla="*/ 1649974 h 4860733"/>
              <a:gd name="connsiteX11821" fmla="*/ 2969014 w 4853691"/>
              <a:gd name="connsiteY11821" fmla="*/ 1645280 h 4860733"/>
              <a:gd name="connsiteX11822" fmla="*/ 2966667 w 4853691"/>
              <a:gd name="connsiteY11822" fmla="*/ 1558439 h 4860733"/>
              <a:gd name="connsiteX11823" fmla="*/ 2966667 w 4853691"/>
              <a:gd name="connsiteY11823" fmla="*/ 1539662 h 4860733"/>
              <a:gd name="connsiteX11824" fmla="*/ 2964320 w 4853691"/>
              <a:gd name="connsiteY11824" fmla="*/ 1445781 h 4860733"/>
              <a:gd name="connsiteX11825" fmla="*/ 2964320 w 4853691"/>
              <a:gd name="connsiteY11825" fmla="*/ 1434045 h 4860733"/>
              <a:gd name="connsiteX11826" fmla="*/ 2959626 w 4853691"/>
              <a:gd name="connsiteY11826" fmla="*/ 1234546 h 4860733"/>
              <a:gd name="connsiteX11827" fmla="*/ 2959626 w 4853691"/>
              <a:gd name="connsiteY11827" fmla="*/ 1225158 h 4860733"/>
              <a:gd name="connsiteX11828" fmla="*/ 2959626 w 4853691"/>
              <a:gd name="connsiteY11828" fmla="*/ 1042089 h 4860733"/>
              <a:gd name="connsiteX11829" fmla="*/ 2978402 w 4853691"/>
              <a:gd name="connsiteY11829" fmla="*/ 1020965 h 4860733"/>
              <a:gd name="connsiteX11830" fmla="*/ 2959626 w 4853691"/>
              <a:gd name="connsiteY11830" fmla="*/ 999842 h 4860733"/>
              <a:gd name="connsiteX11831" fmla="*/ 2959626 w 4853691"/>
              <a:gd name="connsiteY11831" fmla="*/ 974024 h 4860733"/>
              <a:gd name="connsiteX11832" fmla="*/ 2959626 w 4853691"/>
              <a:gd name="connsiteY11832" fmla="*/ 962289 h 4860733"/>
              <a:gd name="connsiteX11833" fmla="*/ 2959626 w 4853691"/>
              <a:gd name="connsiteY11833" fmla="*/ 927083 h 4860733"/>
              <a:gd name="connsiteX11834" fmla="*/ 2959626 w 4853691"/>
              <a:gd name="connsiteY11834" fmla="*/ 908307 h 4860733"/>
              <a:gd name="connsiteX11835" fmla="*/ 2959626 w 4853691"/>
              <a:gd name="connsiteY11835" fmla="*/ 882489 h 4860733"/>
              <a:gd name="connsiteX11836" fmla="*/ 2959626 w 4853691"/>
              <a:gd name="connsiteY11836" fmla="*/ 870754 h 4860733"/>
              <a:gd name="connsiteX11837" fmla="*/ 3154430 w 4853691"/>
              <a:gd name="connsiteY11837" fmla="*/ 884836 h 4860733"/>
              <a:gd name="connsiteX11838" fmla="*/ 3154430 w 4853691"/>
              <a:gd name="connsiteY11838" fmla="*/ 884836 h 4860733"/>
              <a:gd name="connsiteX11839" fmla="*/ 3175554 w 4853691"/>
              <a:gd name="connsiteY11839" fmla="*/ 905960 h 4860733"/>
              <a:gd name="connsiteX11840" fmla="*/ 3194330 w 4853691"/>
              <a:gd name="connsiteY11840" fmla="*/ 887184 h 4860733"/>
              <a:gd name="connsiteX11841" fmla="*/ 3227189 w 4853691"/>
              <a:gd name="connsiteY11841" fmla="*/ 889531 h 4860733"/>
              <a:gd name="connsiteX11842" fmla="*/ 3398523 w 4853691"/>
              <a:gd name="connsiteY11842" fmla="*/ 1295570 h 4860733"/>
              <a:gd name="connsiteX11843" fmla="*/ 3497099 w 4853691"/>
              <a:gd name="connsiteY11843" fmla="*/ 1537315 h 4860733"/>
              <a:gd name="connsiteX11844" fmla="*/ 3464241 w 4853691"/>
              <a:gd name="connsiteY11844" fmla="*/ 2492563 h 4860733"/>
              <a:gd name="connsiteX11845" fmla="*/ 3515876 w 4853691"/>
              <a:gd name="connsiteY11845" fmla="*/ 2551240 h 4860733"/>
              <a:gd name="connsiteX11846" fmla="*/ 3508834 w 4853691"/>
              <a:gd name="connsiteY11846" fmla="*/ 2562975 h 4860733"/>
              <a:gd name="connsiteX11847" fmla="*/ 3201371 w 4853691"/>
              <a:gd name="connsiteY11847" fmla="*/ 2530116 h 4860733"/>
              <a:gd name="connsiteX11848" fmla="*/ 3194330 w 4853691"/>
              <a:gd name="connsiteY11848" fmla="*/ 2530116 h 4860733"/>
              <a:gd name="connsiteX11849" fmla="*/ 3189636 w 4853691"/>
              <a:gd name="connsiteY11849" fmla="*/ 2530116 h 4860733"/>
              <a:gd name="connsiteX11850" fmla="*/ 3091060 w 4853691"/>
              <a:gd name="connsiteY11850" fmla="*/ 2518381 h 4860733"/>
              <a:gd name="connsiteX11851" fmla="*/ 3091060 w 4853691"/>
              <a:gd name="connsiteY11851" fmla="*/ 2516034 h 4860733"/>
              <a:gd name="connsiteX11852" fmla="*/ 3069937 w 4853691"/>
              <a:gd name="connsiteY11852" fmla="*/ 2494910 h 4860733"/>
              <a:gd name="connsiteX11853" fmla="*/ 3067590 w 4853691"/>
              <a:gd name="connsiteY11853" fmla="*/ 2494910 h 4860733"/>
              <a:gd name="connsiteX11854" fmla="*/ 2980749 w 4853691"/>
              <a:gd name="connsiteY11854" fmla="*/ 1879984 h 4860733"/>
              <a:gd name="connsiteX11855" fmla="*/ 2987790 w 4853691"/>
              <a:gd name="connsiteY11855" fmla="*/ 1877637 h 4860733"/>
              <a:gd name="connsiteX11856" fmla="*/ 3452505 w 4853691"/>
              <a:gd name="connsiteY11856" fmla="*/ 2483175 h 4860733"/>
              <a:gd name="connsiteX11857" fmla="*/ 3464241 w 4853691"/>
              <a:gd name="connsiteY11857" fmla="*/ 2492563 h 4860733"/>
              <a:gd name="connsiteX11858" fmla="*/ 3607410 w 4853691"/>
              <a:gd name="connsiteY11858" fmla="*/ 2612263 h 4860733"/>
              <a:gd name="connsiteX11859" fmla="*/ 3757622 w 4853691"/>
              <a:gd name="connsiteY11859" fmla="*/ 2687368 h 4860733"/>
              <a:gd name="connsiteX11860" fmla="*/ 3776398 w 4853691"/>
              <a:gd name="connsiteY11860" fmla="*/ 2696756 h 4860733"/>
              <a:gd name="connsiteX11861" fmla="*/ 3828033 w 4853691"/>
              <a:gd name="connsiteY11861" fmla="*/ 2720227 h 4860733"/>
              <a:gd name="connsiteX11862" fmla="*/ 3851503 w 4853691"/>
              <a:gd name="connsiteY11862" fmla="*/ 2729615 h 4860733"/>
              <a:gd name="connsiteX11863" fmla="*/ 3896097 w 4853691"/>
              <a:gd name="connsiteY11863" fmla="*/ 2748391 h 4860733"/>
              <a:gd name="connsiteX11864" fmla="*/ 3924262 w 4853691"/>
              <a:gd name="connsiteY11864" fmla="*/ 2757780 h 4860733"/>
              <a:gd name="connsiteX11865" fmla="*/ 3964161 w 4853691"/>
              <a:gd name="connsiteY11865" fmla="*/ 2771862 h 4860733"/>
              <a:gd name="connsiteX11866" fmla="*/ 3992326 w 4853691"/>
              <a:gd name="connsiteY11866" fmla="*/ 2781250 h 4860733"/>
              <a:gd name="connsiteX11867" fmla="*/ 4027532 w 4853691"/>
              <a:gd name="connsiteY11867" fmla="*/ 2792985 h 4860733"/>
              <a:gd name="connsiteX11868" fmla="*/ 4058043 w 4853691"/>
              <a:gd name="connsiteY11868" fmla="*/ 2800026 h 4860733"/>
              <a:gd name="connsiteX11869" fmla="*/ 4072126 w 4853691"/>
              <a:gd name="connsiteY11869" fmla="*/ 2804721 h 4860733"/>
              <a:gd name="connsiteX11870" fmla="*/ 4072126 w 4853691"/>
              <a:gd name="connsiteY11870" fmla="*/ 2809415 h 4860733"/>
              <a:gd name="connsiteX11871" fmla="*/ 4074473 w 4853691"/>
              <a:gd name="connsiteY11871" fmla="*/ 2818803 h 4860733"/>
              <a:gd name="connsiteX11872" fmla="*/ 3989979 w 4853691"/>
              <a:gd name="connsiteY11872" fmla="*/ 2870438 h 4860733"/>
              <a:gd name="connsiteX11873" fmla="*/ 3846809 w 4853691"/>
              <a:gd name="connsiteY11873" fmla="*/ 2959626 h 4860733"/>
              <a:gd name="connsiteX11874" fmla="*/ 3778745 w 4853691"/>
              <a:gd name="connsiteY11874" fmla="*/ 3001873 h 4860733"/>
              <a:gd name="connsiteX11875" fmla="*/ 3764662 w 4853691"/>
              <a:gd name="connsiteY11875" fmla="*/ 3011261 h 4860733"/>
              <a:gd name="connsiteX11876" fmla="*/ 3673128 w 4853691"/>
              <a:gd name="connsiteY11876" fmla="*/ 3067590 h 4860733"/>
              <a:gd name="connsiteX11877" fmla="*/ 3654351 w 4853691"/>
              <a:gd name="connsiteY11877" fmla="*/ 3079325 h 4860733"/>
              <a:gd name="connsiteX11878" fmla="*/ 3565163 w 4853691"/>
              <a:gd name="connsiteY11878" fmla="*/ 3133307 h 4860733"/>
              <a:gd name="connsiteX11879" fmla="*/ 3548734 w 4853691"/>
              <a:gd name="connsiteY11879" fmla="*/ 3142695 h 4860733"/>
              <a:gd name="connsiteX11880" fmla="*/ 3454852 w 4853691"/>
              <a:gd name="connsiteY11880" fmla="*/ 3199024 h 4860733"/>
              <a:gd name="connsiteX11881" fmla="*/ 3436076 w 4853691"/>
              <a:gd name="connsiteY11881" fmla="*/ 3208413 h 4860733"/>
              <a:gd name="connsiteX11882" fmla="*/ 3342194 w 4853691"/>
              <a:gd name="connsiteY11882" fmla="*/ 3262394 h 4860733"/>
              <a:gd name="connsiteX11883" fmla="*/ 3330459 w 4853691"/>
              <a:gd name="connsiteY11883" fmla="*/ 3269436 h 4860733"/>
              <a:gd name="connsiteX11884" fmla="*/ 3227189 w 4853691"/>
              <a:gd name="connsiteY11884" fmla="*/ 3328112 h 4860733"/>
              <a:gd name="connsiteX11885" fmla="*/ 3210760 w 4853691"/>
              <a:gd name="connsiteY11885" fmla="*/ 3337500 h 4860733"/>
              <a:gd name="connsiteX11886" fmla="*/ 3126266 w 4853691"/>
              <a:gd name="connsiteY11886" fmla="*/ 3384441 h 4860733"/>
              <a:gd name="connsiteX11887" fmla="*/ 3119225 w 4853691"/>
              <a:gd name="connsiteY11887" fmla="*/ 3377400 h 4860733"/>
              <a:gd name="connsiteX11888" fmla="*/ 3208412 w 4853691"/>
              <a:gd name="connsiteY11888" fmla="*/ 3194330 h 4860733"/>
              <a:gd name="connsiteX11889" fmla="*/ 3236577 w 4853691"/>
              <a:gd name="connsiteY11889" fmla="*/ 3138001 h 4860733"/>
              <a:gd name="connsiteX11890" fmla="*/ 3260047 w 4853691"/>
              <a:gd name="connsiteY11890" fmla="*/ 3091060 h 4860733"/>
              <a:gd name="connsiteX11891" fmla="*/ 3297600 w 4853691"/>
              <a:gd name="connsiteY11891" fmla="*/ 3015955 h 4860733"/>
              <a:gd name="connsiteX11892" fmla="*/ 3311683 w 4853691"/>
              <a:gd name="connsiteY11892" fmla="*/ 2987790 h 4860733"/>
              <a:gd name="connsiteX11893" fmla="*/ 3363318 w 4853691"/>
              <a:gd name="connsiteY11893" fmla="*/ 2886867 h 4860733"/>
              <a:gd name="connsiteX11894" fmla="*/ 3365664 w 4853691"/>
              <a:gd name="connsiteY11894" fmla="*/ 2882173 h 4860733"/>
              <a:gd name="connsiteX11895" fmla="*/ 3473629 w 4853691"/>
              <a:gd name="connsiteY11895" fmla="*/ 2675633 h 4860733"/>
              <a:gd name="connsiteX11896" fmla="*/ 3518223 w 4853691"/>
              <a:gd name="connsiteY11896" fmla="*/ 2593486 h 4860733"/>
              <a:gd name="connsiteX11897" fmla="*/ 3520570 w 4853691"/>
              <a:gd name="connsiteY11897" fmla="*/ 2588792 h 4860733"/>
              <a:gd name="connsiteX11898" fmla="*/ 3529958 w 4853691"/>
              <a:gd name="connsiteY11898" fmla="*/ 2591139 h 4860733"/>
              <a:gd name="connsiteX11899" fmla="*/ 3546387 w 4853691"/>
              <a:gd name="connsiteY11899" fmla="*/ 2581751 h 4860733"/>
              <a:gd name="connsiteX11900" fmla="*/ 3602716 w 4853691"/>
              <a:gd name="connsiteY11900" fmla="*/ 2612263 h 4860733"/>
              <a:gd name="connsiteX11901" fmla="*/ 3607410 w 4853691"/>
              <a:gd name="connsiteY11901" fmla="*/ 2612263 h 4860733"/>
              <a:gd name="connsiteX11902" fmla="*/ 4130802 w 4853691"/>
              <a:gd name="connsiteY11902" fmla="*/ 2823497 h 4860733"/>
              <a:gd name="connsiteX11903" fmla="*/ 4151925 w 4853691"/>
              <a:gd name="connsiteY11903" fmla="*/ 2830538 h 4860733"/>
              <a:gd name="connsiteX11904" fmla="*/ 4168355 w 4853691"/>
              <a:gd name="connsiteY11904" fmla="*/ 2835232 h 4860733"/>
              <a:gd name="connsiteX11905" fmla="*/ 4191825 w 4853691"/>
              <a:gd name="connsiteY11905" fmla="*/ 2842273 h 4860733"/>
              <a:gd name="connsiteX11906" fmla="*/ 4205907 w 4853691"/>
              <a:gd name="connsiteY11906" fmla="*/ 2846967 h 4860733"/>
              <a:gd name="connsiteX11907" fmla="*/ 4229378 w 4853691"/>
              <a:gd name="connsiteY11907" fmla="*/ 2851662 h 4860733"/>
              <a:gd name="connsiteX11908" fmla="*/ 4241113 w 4853691"/>
              <a:gd name="connsiteY11908" fmla="*/ 2854009 h 4860733"/>
              <a:gd name="connsiteX11909" fmla="*/ 4264583 w 4853691"/>
              <a:gd name="connsiteY11909" fmla="*/ 2858703 h 4860733"/>
              <a:gd name="connsiteX11910" fmla="*/ 4276319 w 4853691"/>
              <a:gd name="connsiteY11910" fmla="*/ 2861050 h 4860733"/>
              <a:gd name="connsiteX11911" fmla="*/ 4299789 w 4853691"/>
              <a:gd name="connsiteY11911" fmla="*/ 2863397 h 4860733"/>
              <a:gd name="connsiteX11912" fmla="*/ 4311524 w 4853691"/>
              <a:gd name="connsiteY11912" fmla="*/ 2865744 h 4860733"/>
              <a:gd name="connsiteX11913" fmla="*/ 4334995 w 4853691"/>
              <a:gd name="connsiteY11913" fmla="*/ 2868091 h 4860733"/>
              <a:gd name="connsiteX11914" fmla="*/ 4344383 w 4853691"/>
              <a:gd name="connsiteY11914" fmla="*/ 2868091 h 4860733"/>
              <a:gd name="connsiteX11915" fmla="*/ 4377242 w 4853691"/>
              <a:gd name="connsiteY11915" fmla="*/ 2868091 h 4860733"/>
              <a:gd name="connsiteX11916" fmla="*/ 4377242 w 4853691"/>
              <a:gd name="connsiteY11916" fmla="*/ 2868091 h 4860733"/>
              <a:gd name="connsiteX11917" fmla="*/ 4421835 w 4853691"/>
              <a:gd name="connsiteY11917" fmla="*/ 2865744 h 4860733"/>
              <a:gd name="connsiteX11918" fmla="*/ 4435918 w 4853691"/>
              <a:gd name="connsiteY11918" fmla="*/ 2863397 h 4860733"/>
              <a:gd name="connsiteX11919" fmla="*/ 4464082 w 4853691"/>
              <a:gd name="connsiteY11919" fmla="*/ 2858703 h 4860733"/>
              <a:gd name="connsiteX11920" fmla="*/ 4480512 w 4853691"/>
              <a:gd name="connsiteY11920" fmla="*/ 2854009 h 4860733"/>
              <a:gd name="connsiteX11921" fmla="*/ 4503982 w 4853691"/>
              <a:gd name="connsiteY11921" fmla="*/ 2849314 h 4860733"/>
              <a:gd name="connsiteX11922" fmla="*/ 4520412 w 4853691"/>
              <a:gd name="connsiteY11922" fmla="*/ 2842273 h 4860733"/>
              <a:gd name="connsiteX11923" fmla="*/ 4522759 w 4853691"/>
              <a:gd name="connsiteY11923" fmla="*/ 2842273 h 4860733"/>
              <a:gd name="connsiteX11924" fmla="*/ 4529800 w 4853691"/>
              <a:gd name="connsiteY11924" fmla="*/ 2851662 h 4860733"/>
              <a:gd name="connsiteX11925" fmla="*/ 4520412 w 4853691"/>
              <a:gd name="connsiteY11925" fmla="*/ 2870438 h 4860733"/>
              <a:gd name="connsiteX11926" fmla="*/ 4452347 w 4853691"/>
              <a:gd name="connsiteY11926" fmla="*/ 2985443 h 4860733"/>
              <a:gd name="connsiteX11927" fmla="*/ 4323260 w 4853691"/>
              <a:gd name="connsiteY11927" fmla="*/ 3206065 h 4860733"/>
              <a:gd name="connsiteX11928" fmla="*/ 4295095 w 4853691"/>
              <a:gd name="connsiteY11928" fmla="*/ 3253006 h 4860733"/>
              <a:gd name="connsiteX11929" fmla="*/ 4276319 w 4853691"/>
              <a:gd name="connsiteY11929" fmla="*/ 3283518 h 4860733"/>
              <a:gd name="connsiteX11930" fmla="*/ 4248154 w 4853691"/>
              <a:gd name="connsiteY11930" fmla="*/ 3332806 h 4860733"/>
              <a:gd name="connsiteX11931" fmla="*/ 4229378 w 4853691"/>
              <a:gd name="connsiteY11931" fmla="*/ 3363318 h 4860733"/>
              <a:gd name="connsiteX11932" fmla="*/ 4201213 w 4853691"/>
              <a:gd name="connsiteY11932" fmla="*/ 3410258 h 4860733"/>
              <a:gd name="connsiteX11933" fmla="*/ 4182437 w 4853691"/>
              <a:gd name="connsiteY11933" fmla="*/ 3440770 h 4860733"/>
              <a:gd name="connsiteX11934" fmla="*/ 4151925 w 4853691"/>
              <a:gd name="connsiteY11934" fmla="*/ 3490058 h 4860733"/>
              <a:gd name="connsiteX11935" fmla="*/ 4133149 w 4853691"/>
              <a:gd name="connsiteY11935" fmla="*/ 3520570 h 4860733"/>
              <a:gd name="connsiteX11936" fmla="*/ 4102637 w 4853691"/>
              <a:gd name="connsiteY11936" fmla="*/ 3567510 h 4860733"/>
              <a:gd name="connsiteX11937" fmla="*/ 4090902 w 4853691"/>
              <a:gd name="connsiteY11937" fmla="*/ 3586287 h 4860733"/>
              <a:gd name="connsiteX11938" fmla="*/ 4081514 w 4853691"/>
              <a:gd name="connsiteY11938" fmla="*/ 3583940 h 4860733"/>
              <a:gd name="connsiteX11939" fmla="*/ 4081514 w 4853691"/>
              <a:gd name="connsiteY11939" fmla="*/ 3583940 h 4860733"/>
              <a:gd name="connsiteX11940" fmla="*/ 4079167 w 4853691"/>
              <a:gd name="connsiteY11940" fmla="*/ 3555775 h 4860733"/>
              <a:gd name="connsiteX11941" fmla="*/ 4076820 w 4853691"/>
              <a:gd name="connsiteY11941" fmla="*/ 3511182 h 4860733"/>
              <a:gd name="connsiteX11942" fmla="*/ 4074473 w 4853691"/>
              <a:gd name="connsiteY11942" fmla="*/ 3454853 h 4860733"/>
              <a:gd name="connsiteX11943" fmla="*/ 4074473 w 4853691"/>
              <a:gd name="connsiteY11943" fmla="*/ 3417300 h 4860733"/>
              <a:gd name="connsiteX11944" fmla="*/ 4074473 w 4853691"/>
              <a:gd name="connsiteY11944" fmla="*/ 3356276 h 4860733"/>
              <a:gd name="connsiteX11945" fmla="*/ 4074473 w 4853691"/>
              <a:gd name="connsiteY11945" fmla="*/ 3321071 h 4860733"/>
              <a:gd name="connsiteX11946" fmla="*/ 4074473 w 4853691"/>
              <a:gd name="connsiteY11946" fmla="*/ 3257700 h 4860733"/>
              <a:gd name="connsiteX11947" fmla="*/ 4074473 w 4853691"/>
              <a:gd name="connsiteY11947" fmla="*/ 3224842 h 4860733"/>
              <a:gd name="connsiteX11948" fmla="*/ 4074473 w 4853691"/>
              <a:gd name="connsiteY11948" fmla="*/ 3168513 h 4860733"/>
              <a:gd name="connsiteX11949" fmla="*/ 4074473 w 4853691"/>
              <a:gd name="connsiteY11949" fmla="*/ 3123919 h 4860733"/>
              <a:gd name="connsiteX11950" fmla="*/ 4074473 w 4853691"/>
              <a:gd name="connsiteY11950" fmla="*/ 3119225 h 4860733"/>
              <a:gd name="connsiteX11951" fmla="*/ 4083861 w 4853691"/>
              <a:gd name="connsiteY11951" fmla="*/ 2832885 h 4860733"/>
              <a:gd name="connsiteX11952" fmla="*/ 4083861 w 4853691"/>
              <a:gd name="connsiteY11952" fmla="*/ 2832885 h 4860733"/>
              <a:gd name="connsiteX11953" fmla="*/ 4102637 w 4853691"/>
              <a:gd name="connsiteY11953" fmla="*/ 2821150 h 4860733"/>
              <a:gd name="connsiteX11954" fmla="*/ 4102637 w 4853691"/>
              <a:gd name="connsiteY11954" fmla="*/ 2821150 h 4860733"/>
              <a:gd name="connsiteX11955" fmla="*/ 4130802 w 4853691"/>
              <a:gd name="connsiteY11955" fmla="*/ 2823497 h 4860733"/>
              <a:gd name="connsiteX11956" fmla="*/ 4553270 w 4853691"/>
              <a:gd name="connsiteY11956" fmla="*/ 2879826 h 4860733"/>
              <a:gd name="connsiteX11957" fmla="*/ 4557964 w 4853691"/>
              <a:gd name="connsiteY11957" fmla="*/ 2907991 h 4860733"/>
              <a:gd name="connsiteX11958" fmla="*/ 4560311 w 4853691"/>
              <a:gd name="connsiteY11958" fmla="*/ 2919726 h 4860733"/>
              <a:gd name="connsiteX11959" fmla="*/ 4569699 w 4853691"/>
              <a:gd name="connsiteY11959" fmla="*/ 2976055 h 4860733"/>
              <a:gd name="connsiteX11960" fmla="*/ 4553270 w 4853691"/>
              <a:gd name="connsiteY11960" fmla="*/ 2994831 h 4860733"/>
              <a:gd name="connsiteX11961" fmla="*/ 4562658 w 4853691"/>
              <a:gd name="connsiteY11961" fmla="*/ 3011261 h 4860733"/>
              <a:gd name="connsiteX11962" fmla="*/ 4525106 w 4853691"/>
              <a:gd name="connsiteY11962" fmla="*/ 3072284 h 4860733"/>
              <a:gd name="connsiteX11963" fmla="*/ 4513371 w 4853691"/>
              <a:gd name="connsiteY11963" fmla="*/ 3088713 h 4860733"/>
              <a:gd name="connsiteX11964" fmla="*/ 4471124 w 4853691"/>
              <a:gd name="connsiteY11964" fmla="*/ 3149737 h 4860733"/>
              <a:gd name="connsiteX11965" fmla="*/ 4452347 w 4853691"/>
              <a:gd name="connsiteY11965" fmla="*/ 3175554 h 4860733"/>
              <a:gd name="connsiteX11966" fmla="*/ 4414795 w 4853691"/>
              <a:gd name="connsiteY11966" fmla="*/ 3227189 h 4860733"/>
              <a:gd name="connsiteX11967" fmla="*/ 4391324 w 4853691"/>
              <a:gd name="connsiteY11967" fmla="*/ 3257700 h 4860733"/>
              <a:gd name="connsiteX11968" fmla="*/ 4356118 w 4853691"/>
              <a:gd name="connsiteY11968" fmla="*/ 3304641 h 4860733"/>
              <a:gd name="connsiteX11969" fmla="*/ 4330301 w 4853691"/>
              <a:gd name="connsiteY11969" fmla="*/ 3337500 h 4860733"/>
              <a:gd name="connsiteX11970" fmla="*/ 4295095 w 4853691"/>
              <a:gd name="connsiteY11970" fmla="*/ 3382094 h 4860733"/>
              <a:gd name="connsiteX11971" fmla="*/ 4266931 w 4853691"/>
              <a:gd name="connsiteY11971" fmla="*/ 3414952 h 4860733"/>
              <a:gd name="connsiteX11972" fmla="*/ 4231725 w 4853691"/>
              <a:gd name="connsiteY11972" fmla="*/ 3454853 h 4860733"/>
              <a:gd name="connsiteX11973" fmla="*/ 4198866 w 4853691"/>
              <a:gd name="connsiteY11973" fmla="*/ 3490058 h 4860733"/>
              <a:gd name="connsiteX11974" fmla="*/ 4163660 w 4853691"/>
              <a:gd name="connsiteY11974" fmla="*/ 3527611 h 4860733"/>
              <a:gd name="connsiteX11975" fmla="*/ 4128455 w 4853691"/>
              <a:gd name="connsiteY11975" fmla="*/ 3562816 h 4860733"/>
              <a:gd name="connsiteX11976" fmla="*/ 4104984 w 4853691"/>
              <a:gd name="connsiteY11976" fmla="*/ 3588634 h 4860733"/>
              <a:gd name="connsiteX11977" fmla="*/ 4102637 w 4853691"/>
              <a:gd name="connsiteY11977" fmla="*/ 3586287 h 4860733"/>
              <a:gd name="connsiteX11978" fmla="*/ 4119067 w 4853691"/>
              <a:gd name="connsiteY11978" fmla="*/ 3562816 h 4860733"/>
              <a:gd name="connsiteX11979" fmla="*/ 4144884 w 4853691"/>
              <a:gd name="connsiteY11979" fmla="*/ 3520570 h 4860733"/>
              <a:gd name="connsiteX11980" fmla="*/ 4170701 w 4853691"/>
              <a:gd name="connsiteY11980" fmla="*/ 3480670 h 4860733"/>
              <a:gd name="connsiteX11981" fmla="*/ 4194172 w 4853691"/>
              <a:gd name="connsiteY11981" fmla="*/ 3440770 h 4860733"/>
              <a:gd name="connsiteX11982" fmla="*/ 4222337 w 4853691"/>
              <a:gd name="connsiteY11982" fmla="*/ 3396176 h 4860733"/>
              <a:gd name="connsiteX11983" fmla="*/ 4243460 w 4853691"/>
              <a:gd name="connsiteY11983" fmla="*/ 3363318 h 4860733"/>
              <a:gd name="connsiteX11984" fmla="*/ 4273972 w 4853691"/>
              <a:gd name="connsiteY11984" fmla="*/ 3314030 h 4860733"/>
              <a:gd name="connsiteX11985" fmla="*/ 4290401 w 4853691"/>
              <a:gd name="connsiteY11985" fmla="*/ 3285865 h 4860733"/>
              <a:gd name="connsiteX11986" fmla="*/ 4323260 w 4853691"/>
              <a:gd name="connsiteY11986" fmla="*/ 3231883 h 4860733"/>
              <a:gd name="connsiteX11987" fmla="*/ 4334995 w 4853691"/>
              <a:gd name="connsiteY11987" fmla="*/ 3210759 h 4860733"/>
              <a:gd name="connsiteX11988" fmla="*/ 4372548 w 4853691"/>
              <a:gd name="connsiteY11988" fmla="*/ 3147389 h 4860733"/>
              <a:gd name="connsiteX11989" fmla="*/ 4379589 w 4853691"/>
              <a:gd name="connsiteY11989" fmla="*/ 3135654 h 4860733"/>
              <a:gd name="connsiteX11990" fmla="*/ 4421835 w 4853691"/>
              <a:gd name="connsiteY11990" fmla="*/ 3062896 h 4860733"/>
              <a:gd name="connsiteX11991" fmla="*/ 4421835 w 4853691"/>
              <a:gd name="connsiteY11991" fmla="*/ 3062896 h 4860733"/>
              <a:gd name="connsiteX11992" fmla="*/ 4464082 w 4853691"/>
              <a:gd name="connsiteY11992" fmla="*/ 2992484 h 4860733"/>
              <a:gd name="connsiteX11993" fmla="*/ 4511023 w 4853691"/>
              <a:gd name="connsiteY11993" fmla="*/ 2910338 h 4860733"/>
              <a:gd name="connsiteX11994" fmla="*/ 4541535 w 4853691"/>
              <a:gd name="connsiteY11994" fmla="*/ 2861050 h 4860733"/>
              <a:gd name="connsiteX11995" fmla="*/ 4550923 w 4853691"/>
              <a:gd name="connsiteY11995" fmla="*/ 2863397 h 4860733"/>
              <a:gd name="connsiteX11996" fmla="*/ 4553270 w 4853691"/>
              <a:gd name="connsiteY11996" fmla="*/ 2863397 h 4860733"/>
              <a:gd name="connsiteX11997" fmla="*/ 4553270 w 4853691"/>
              <a:gd name="connsiteY11997" fmla="*/ 2863397 h 4860733"/>
              <a:gd name="connsiteX11998" fmla="*/ 4553270 w 4853691"/>
              <a:gd name="connsiteY11998" fmla="*/ 2879826 h 4860733"/>
              <a:gd name="connsiteX11999" fmla="*/ 4029879 w 4853691"/>
              <a:gd name="connsiteY11999" fmla="*/ 3661392 h 4860733"/>
              <a:gd name="connsiteX12000" fmla="*/ 3997020 w 4853691"/>
              <a:gd name="connsiteY12000" fmla="*/ 3694251 h 4860733"/>
              <a:gd name="connsiteX12001" fmla="*/ 3971203 w 4853691"/>
              <a:gd name="connsiteY12001" fmla="*/ 3720068 h 4860733"/>
              <a:gd name="connsiteX12002" fmla="*/ 3938344 w 4853691"/>
              <a:gd name="connsiteY12002" fmla="*/ 3750580 h 4860733"/>
              <a:gd name="connsiteX12003" fmla="*/ 3910180 w 4853691"/>
              <a:gd name="connsiteY12003" fmla="*/ 3776398 h 4860733"/>
              <a:gd name="connsiteX12004" fmla="*/ 3879668 w 4853691"/>
              <a:gd name="connsiteY12004" fmla="*/ 3804562 h 4860733"/>
              <a:gd name="connsiteX12005" fmla="*/ 3851503 w 4853691"/>
              <a:gd name="connsiteY12005" fmla="*/ 3830380 h 4860733"/>
              <a:gd name="connsiteX12006" fmla="*/ 3820992 w 4853691"/>
              <a:gd name="connsiteY12006" fmla="*/ 3856197 h 4860733"/>
              <a:gd name="connsiteX12007" fmla="*/ 3790480 w 4853691"/>
              <a:gd name="connsiteY12007" fmla="*/ 3882015 h 4860733"/>
              <a:gd name="connsiteX12008" fmla="*/ 3759968 w 4853691"/>
              <a:gd name="connsiteY12008" fmla="*/ 3907832 h 4860733"/>
              <a:gd name="connsiteX12009" fmla="*/ 3727110 w 4853691"/>
              <a:gd name="connsiteY12009" fmla="*/ 3933650 h 4860733"/>
              <a:gd name="connsiteX12010" fmla="*/ 3698945 w 4853691"/>
              <a:gd name="connsiteY12010" fmla="*/ 3957120 h 4860733"/>
              <a:gd name="connsiteX12011" fmla="*/ 3666086 w 4853691"/>
              <a:gd name="connsiteY12011" fmla="*/ 3982938 h 4860733"/>
              <a:gd name="connsiteX12012" fmla="*/ 3637922 w 4853691"/>
              <a:gd name="connsiteY12012" fmla="*/ 4006408 h 4860733"/>
              <a:gd name="connsiteX12013" fmla="*/ 3605064 w 4853691"/>
              <a:gd name="connsiteY12013" fmla="*/ 4032226 h 4860733"/>
              <a:gd name="connsiteX12014" fmla="*/ 3579246 w 4853691"/>
              <a:gd name="connsiteY12014" fmla="*/ 4051002 h 4860733"/>
              <a:gd name="connsiteX12015" fmla="*/ 3541693 w 4853691"/>
              <a:gd name="connsiteY12015" fmla="*/ 4079167 h 4860733"/>
              <a:gd name="connsiteX12016" fmla="*/ 3518223 w 4853691"/>
              <a:gd name="connsiteY12016" fmla="*/ 4095596 h 4860733"/>
              <a:gd name="connsiteX12017" fmla="*/ 3480670 w 4853691"/>
              <a:gd name="connsiteY12017" fmla="*/ 4121414 h 4860733"/>
              <a:gd name="connsiteX12018" fmla="*/ 3084019 w 4853691"/>
              <a:gd name="connsiteY12018" fmla="*/ 4177743 h 4860733"/>
              <a:gd name="connsiteX12019" fmla="*/ 3095754 w 4853691"/>
              <a:gd name="connsiteY12019" fmla="*/ 3689557 h 4860733"/>
              <a:gd name="connsiteX12020" fmla="*/ 3098101 w 4853691"/>
              <a:gd name="connsiteY12020" fmla="*/ 3649657 h 4860733"/>
              <a:gd name="connsiteX12021" fmla="*/ 3100449 w 4853691"/>
              <a:gd name="connsiteY12021" fmla="*/ 3595675 h 4860733"/>
              <a:gd name="connsiteX12022" fmla="*/ 3105143 w 4853691"/>
              <a:gd name="connsiteY12022" fmla="*/ 3520570 h 4860733"/>
              <a:gd name="connsiteX12023" fmla="*/ 3107489 w 4853691"/>
              <a:gd name="connsiteY12023" fmla="*/ 3494752 h 4860733"/>
              <a:gd name="connsiteX12024" fmla="*/ 3112184 w 4853691"/>
              <a:gd name="connsiteY12024" fmla="*/ 3407912 h 4860733"/>
              <a:gd name="connsiteX12025" fmla="*/ 3112184 w 4853691"/>
              <a:gd name="connsiteY12025" fmla="*/ 3407912 h 4860733"/>
              <a:gd name="connsiteX12026" fmla="*/ 3128613 w 4853691"/>
              <a:gd name="connsiteY12026" fmla="*/ 3398523 h 4860733"/>
              <a:gd name="connsiteX12027" fmla="*/ 3149736 w 4853691"/>
              <a:gd name="connsiteY12027" fmla="*/ 3410258 h 4860733"/>
              <a:gd name="connsiteX12028" fmla="*/ 3163819 w 4853691"/>
              <a:gd name="connsiteY12028" fmla="*/ 3417300 h 4860733"/>
              <a:gd name="connsiteX12029" fmla="*/ 3201371 w 4853691"/>
              <a:gd name="connsiteY12029" fmla="*/ 3436076 h 4860733"/>
              <a:gd name="connsiteX12030" fmla="*/ 3215454 w 4853691"/>
              <a:gd name="connsiteY12030" fmla="*/ 3443117 h 4860733"/>
              <a:gd name="connsiteX12031" fmla="*/ 3255353 w 4853691"/>
              <a:gd name="connsiteY12031" fmla="*/ 3461893 h 4860733"/>
              <a:gd name="connsiteX12032" fmla="*/ 3267089 w 4853691"/>
              <a:gd name="connsiteY12032" fmla="*/ 3468935 h 4860733"/>
              <a:gd name="connsiteX12033" fmla="*/ 3306988 w 4853691"/>
              <a:gd name="connsiteY12033" fmla="*/ 3485364 h 4860733"/>
              <a:gd name="connsiteX12034" fmla="*/ 3318724 w 4853691"/>
              <a:gd name="connsiteY12034" fmla="*/ 3490058 h 4860733"/>
              <a:gd name="connsiteX12035" fmla="*/ 3356276 w 4853691"/>
              <a:gd name="connsiteY12035" fmla="*/ 3506487 h 4860733"/>
              <a:gd name="connsiteX12036" fmla="*/ 3370359 w 4853691"/>
              <a:gd name="connsiteY12036" fmla="*/ 3511182 h 4860733"/>
              <a:gd name="connsiteX12037" fmla="*/ 3407911 w 4853691"/>
              <a:gd name="connsiteY12037" fmla="*/ 3525264 h 4860733"/>
              <a:gd name="connsiteX12038" fmla="*/ 3419647 w 4853691"/>
              <a:gd name="connsiteY12038" fmla="*/ 3529958 h 4860733"/>
              <a:gd name="connsiteX12039" fmla="*/ 3457200 w 4853691"/>
              <a:gd name="connsiteY12039" fmla="*/ 3544040 h 4860733"/>
              <a:gd name="connsiteX12040" fmla="*/ 3468935 w 4853691"/>
              <a:gd name="connsiteY12040" fmla="*/ 3548734 h 4860733"/>
              <a:gd name="connsiteX12041" fmla="*/ 3506487 w 4853691"/>
              <a:gd name="connsiteY12041" fmla="*/ 3560470 h 4860733"/>
              <a:gd name="connsiteX12042" fmla="*/ 3518223 w 4853691"/>
              <a:gd name="connsiteY12042" fmla="*/ 3565164 h 4860733"/>
              <a:gd name="connsiteX12043" fmla="*/ 3553428 w 4853691"/>
              <a:gd name="connsiteY12043" fmla="*/ 3574552 h 4860733"/>
              <a:gd name="connsiteX12044" fmla="*/ 3565163 w 4853691"/>
              <a:gd name="connsiteY12044" fmla="*/ 3576899 h 4860733"/>
              <a:gd name="connsiteX12045" fmla="*/ 3600369 w 4853691"/>
              <a:gd name="connsiteY12045" fmla="*/ 3586287 h 4860733"/>
              <a:gd name="connsiteX12046" fmla="*/ 3612104 w 4853691"/>
              <a:gd name="connsiteY12046" fmla="*/ 3588634 h 4860733"/>
              <a:gd name="connsiteX12047" fmla="*/ 3644963 w 4853691"/>
              <a:gd name="connsiteY12047" fmla="*/ 3595675 h 4860733"/>
              <a:gd name="connsiteX12048" fmla="*/ 3659045 w 4853691"/>
              <a:gd name="connsiteY12048" fmla="*/ 3598022 h 4860733"/>
              <a:gd name="connsiteX12049" fmla="*/ 3689557 w 4853691"/>
              <a:gd name="connsiteY12049" fmla="*/ 3602716 h 4860733"/>
              <a:gd name="connsiteX12050" fmla="*/ 3705986 w 4853691"/>
              <a:gd name="connsiteY12050" fmla="*/ 3605063 h 4860733"/>
              <a:gd name="connsiteX12051" fmla="*/ 3738845 w 4853691"/>
              <a:gd name="connsiteY12051" fmla="*/ 3609757 h 4860733"/>
              <a:gd name="connsiteX12052" fmla="*/ 3752927 w 4853691"/>
              <a:gd name="connsiteY12052" fmla="*/ 3612105 h 4860733"/>
              <a:gd name="connsiteX12053" fmla="*/ 3781092 w 4853691"/>
              <a:gd name="connsiteY12053" fmla="*/ 3614451 h 4860733"/>
              <a:gd name="connsiteX12054" fmla="*/ 3797521 w 4853691"/>
              <a:gd name="connsiteY12054" fmla="*/ 3616799 h 4860733"/>
              <a:gd name="connsiteX12055" fmla="*/ 3823339 w 4853691"/>
              <a:gd name="connsiteY12055" fmla="*/ 3619146 h 4860733"/>
              <a:gd name="connsiteX12056" fmla="*/ 3842115 w 4853691"/>
              <a:gd name="connsiteY12056" fmla="*/ 3621493 h 4860733"/>
              <a:gd name="connsiteX12057" fmla="*/ 3886709 w 4853691"/>
              <a:gd name="connsiteY12057" fmla="*/ 3621493 h 4860733"/>
              <a:gd name="connsiteX12058" fmla="*/ 3886709 w 4853691"/>
              <a:gd name="connsiteY12058" fmla="*/ 3621493 h 4860733"/>
              <a:gd name="connsiteX12059" fmla="*/ 3886709 w 4853691"/>
              <a:gd name="connsiteY12059" fmla="*/ 3621493 h 4860733"/>
              <a:gd name="connsiteX12060" fmla="*/ 3938344 w 4853691"/>
              <a:gd name="connsiteY12060" fmla="*/ 3619146 h 4860733"/>
              <a:gd name="connsiteX12061" fmla="*/ 3954773 w 4853691"/>
              <a:gd name="connsiteY12061" fmla="*/ 3616799 h 4860733"/>
              <a:gd name="connsiteX12062" fmla="*/ 3989979 w 4853691"/>
              <a:gd name="connsiteY12062" fmla="*/ 3614451 h 4860733"/>
              <a:gd name="connsiteX12063" fmla="*/ 4008755 w 4853691"/>
              <a:gd name="connsiteY12063" fmla="*/ 3612105 h 4860733"/>
              <a:gd name="connsiteX12064" fmla="*/ 4039267 w 4853691"/>
              <a:gd name="connsiteY12064" fmla="*/ 3607411 h 4860733"/>
              <a:gd name="connsiteX12065" fmla="*/ 4058043 w 4853691"/>
              <a:gd name="connsiteY12065" fmla="*/ 3602716 h 4860733"/>
              <a:gd name="connsiteX12066" fmla="*/ 4069778 w 4853691"/>
              <a:gd name="connsiteY12066" fmla="*/ 3600369 h 4860733"/>
              <a:gd name="connsiteX12067" fmla="*/ 4074473 w 4853691"/>
              <a:gd name="connsiteY12067" fmla="*/ 3609757 h 4860733"/>
              <a:gd name="connsiteX12068" fmla="*/ 4053349 w 4853691"/>
              <a:gd name="connsiteY12068" fmla="*/ 3630881 h 4860733"/>
              <a:gd name="connsiteX12069" fmla="*/ 4029879 w 4853691"/>
              <a:gd name="connsiteY12069" fmla="*/ 3661392 h 4860733"/>
              <a:gd name="connsiteX12070" fmla="*/ 3715375 w 4853691"/>
              <a:gd name="connsiteY12070" fmla="*/ 4081514 h 4860733"/>
              <a:gd name="connsiteX12071" fmla="*/ 3736498 w 4853691"/>
              <a:gd name="connsiteY12071" fmla="*/ 4060390 h 4860733"/>
              <a:gd name="connsiteX12072" fmla="*/ 3736498 w 4853691"/>
              <a:gd name="connsiteY12072" fmla="*/ 4055696 h 4860733"/>
              <a:gd name="connsiteX12073" fmla="*/ 4189478 w 4853691"/>
              <a:gd name="connsiteY12073" fmla="*/ 3837421 h 4860733"/>
              <a:gd name="connsiteX12074" fmla="*/ 4194172 w 4853691"/>
              <a:gd name="connsiteY12074" fmla="*/ 3844462 h 4860733"/>
              <a:gd name="connsiteX12075" fmla="*/ 4198866 w 4853691"/>
              <a:gd name="connsiteY12075" fmla="*/ 3851503 h 4860733"/>
              <a:gd name="connsiteX12076" fmla="*/ 4191825 w 4853691"/>
              <a:gd name="connsiteY12076" fmla="*/ 3867932 h 4860733"/>
              <a:gd name="connsiteX12077" fmla="*/ 4196519 w 4853691"/>
              <a:gd name="connsiteY12077" fmla="*/ 3879668 h 4860733"/>
              <a:gd name="connsiteX12078" fmla="*/ 4173049 w 4853691"/>
              <a:gd name="connsiteY12078" fmla="*/ 3900791 h 4860733"/>
              <a:gd name="connsiteX12079" fmla="*/ 4154272 w 4853691"/>
              <a:gd name="connsiteY12079" fmla="*/ 3917221 h 4860733"/>
              <a:gd name="connsiteX12080" fmla="*/ 4109678 w 4853691"/>
              <a:gd name="connsiteY12080" fmla="*/ 3954773 h 4860733"/>
              <a:gd name="connsiteX12081" fmla="*/ 4095596 w 4853691"/>
              <a:gd name="connsiteY12081" fmla="*/ 3966508 h 4860733"/>
              <a:gd name="connsiteX12082" fmla="*/ 4034573 w 4853691"/>
              <a:gd name="connsiteY12082" fmla="*/ 4011102 h 4860733"/>
              <a:gd name="connsiteX12083" fmla="*/ 4011102 w 4853691"/>
              <a:gd name="connsiteY12083" fmla="*/ 4027532 h 4860733"/>
              <a:gd name="connsiteX12084" fmla="*/ 3971203 w 4853691"/>
              <a:gd name="connsiteY12084" fmla="*/ 4053349 h 4860733"/>
              <a:gd name="connsiteX12085" fmla="*/ 3940691 w 4853691"/>
              <a:gd name="connsiteY12085" fmla="*/ 4072125 h 4860733"/>
              <a:gd name="connsiteX12086" fmla="*/ 3905485 w 4853691"/>
              <a:gd name="connsiteY12086" fmla="*/ 4093249 h 4860733"/>
              <a:gd name="connsiteX12087" fmla="*/ 3870279 w 4853691"/>
              <a:gd name="connsiteY12087" fmla="*/ 4112026 h 4860733"/>
              <a:gd name="connsiteX12088" fmla="*/ 3837421 w 4853691"/>
              <a:gd name="connsiteY12088" fmla="*/ 4130802 h 4860733"/>
              <a:gd name="connsiteX12089" fmla="*/ 3799868 w 4853691"/>
              <a:gd name="connsiteY12089" fmla="*/ 4149578 h 4860733"/>
              <a:gd name="connsiteX12090" fmla="*/ 3781092 w 4853691"/>
              <a:gd name="connsiteY12090" fmla="*/ 4158966 h 4860733"/>
              <a:gd name="connsiteX12091" fmla="*/ 3253007 w 4853691"/>
              <a:gd name="connsiteY12091" fmla="*/ 4266930 h 4860733"/>
              <a:gd name="connsiteX12092" fmla="*/ 3257701 w 4853691"/>
              <a:gd name="connsiteY12092" fmla="*/ 4264584 h 4860733"/>
              <a:gd name="connsiteX12093" fmla="*/ 3288212 w 4853691"/>
              <a:gd name="connsiteY12093" fmla="*/ 4245807 h 4860733"/>
              <a:gd name="connsiteX12094" fmla="*/ 3325765 w 4853691"/>
              <a:gd name="connsiteY12094" fmla="*/ 4222337 h 4860733"/>
              <a:gd name="connsiteX12095" fmla="*/ 3356276 w 4853691"/>
              <a:gd name="connsiteY12095" fmla="*/ 4203560 h 4860733"/>
              <a:gd name="connsiteX12096" fmla="*/ 3391482 w 4853691"/>
              <a:gd name="connsiteY12096" fmla="*/ 4180090 h 4860733"/>
              <a:gd name="connsiteX12097" fmla="*/ 3424341 w 4853691"/>
              <a:gd name="connsiteY12097" fmla="*/ 4158966 h 4860733"/>
              <a:gd name="connsiteX12098" fmla="*/ 3457200 w 4853691"/>
              <a:gd name="connsiteY12098" fmla="*/ 4135496 h 4860733"/>
              <a:gd name="connsiteX12099" fmla="*/ 3480670 w 4853691"/>
              <a:gd name="connsiteY12099" fmla="*/ 4119066 h 4860733"/>
              <a:gd name="connsiteX12100" fmla="*/ 3696598 w 4853691"/>
              <a:gd name="connsiteY12100" fmla="*/ 4060390 h 4860733"/>
              <a:gd name="connsiteX12101" fmla="*/ 3715375 w 4853691"/>
              <a:gd name="connsiteY12101" fmla="*/ 4081514 h 4860733"/>
              <a:gd name="connsiteX12102" fmla="*/ 3191983 w 4853691"/>
              <a:gd name="connsiteY12102" fmla="*/ 4304483 h 4860733"/>
              <a:gd name="connsiteX12103" fmla="*/ 3152083 w 4853691"/>
              <a:gd name="connsiteY12103" fmla="*/ 4327954 h 4860733"/>
              <a:gd name="connsiteX12104" fmla="*/ 3128613 w 4853691"/>
              <a:gd name="connsiteY12104" fmla="*/ 4339689 h 4860733"/>
              <a:gd name="connsiteX12105" fmla="*/ 3102795 w 4853691"/>
              <a:gd name="connsiteY12105" fmla="*/ 4353771 h 4860733"/>
              <a:gd name="connsiteX12106" fmla="*/ 3086366 w 4853691"/>
              <a:gd name="connsiteY12106" fmla="*/ 4344383 h 4860733"/>
              <a:gd name="connsiteX12107" fmla="*/ 3086366 w 4853691"/>
              <a:gd name="connsiteY12107" fmla="*/ 4283360 h 4860733"/>
              <a:gd name="connsiteX12108" fmla="*/ 3121572 w 4853691"/>
              <a:gd name="connsiteY12108" fmla="*/ 4283360 h 4860733"/>
              <a:gd name="connsiteX12109" fmla="*/ 3152083 w 4853691"/>
              <a:gd name="connsiteY12109" fmla="*/ 4281013 h 4860733"/>
              <a:gd name="connsiteX12110" fmla="*/ 3206066 w 4853691"/>
              <a:gd name="connsiteY12110" fmla="*/ 4278666 h 4860733"/>
              <a:gd name="connsiteX12111" fmla="*/ 3243618 w 4853691"/>
              <a:gd name="connsiteY12111" fmla="*/ 4276319 h 4860733"/>
              <a:gd name="connsiteX12112" fmla="*/ 3250659 w 4853691"/>
              <a:gd name="connsiteY12112" fmla="*/ 4276319 h 4860733"/>
              <a:gd name="connsiteX12113" fmla="*/ 3222495 w 4853691"/>
              <a:gd name="connsiteY12113" fmla="*/ 4292748 h 4860733"/>
              <a:gd name="connsiteX12114" fmla="*/ 3191983 w 4853691"/>
              <a:gd name="connsiteY12114" fmla="*/ 4304483 h 4860733"/>
              <a:gd name="connsiteX12115" fmla="*/ 3030037 w 4853691"/>
              <a:gd name="connsiteY12115" fmla="*/ 4346730 h 4860733"/>
              <a:gd name="connsiteX12116" fmla="*/ 3011261 w 4853691"/>
              <a:gd name="connsiteY12116" fmla="*/ 4339689 h 4860733"/>
              <a:gd name="connsiteX12117" fmla="*/ 2994831 w 4853691"/>
              <a:gd name="connsiteY12117" fmla="*/ 4334995 h 4860733"/>
              <a:gd name="connsiteX12118" fmla="*/ 2973708 w 4853691"/>
              <a:gd name="connsiteY12118" fmla="*/ 4327954 h 4860733"/>
              <a:gd name="connsiteX12119" fmla="*/ 2961973 w 4853691"/>
              <a:gd name="connsiteY12119" fmla="*/ 4323260 h 4860733"/>
              <a:gd name="connsiteX12120" fmla="*/ 2837579 w 4853691"/>
              <a:gd name="connsiteY12120" fmla="*/ 4273972 h 4860733"/>
              <a:gd name="connsiteX12121" fmla="*/ 3032384 w 4853691"/>
              <a:gd name="connsiteY12121" fmla="*/ 4281013 h 4860733"/>
              <a:gd name="connsiteX12122" fmla="*/ 3032384 w 4853691"/>
              <a:gd name="connsiteY12122" fmla="*/ 4281013 h 4860733"/>
              <a:gd name="connsiteX12123" fmla="*/ 3034731 w 4853691"/>
              <a:gd name="connsiteY12123" fmla="*/ 4281013 h 4860733"/>
              <a:gd name="connsiteX12124" fmla="*/ 3084019 w 4853691"/>
              <a:gd name="connsiteY12124" fmla="*/ 4281013 h 4860733"/>
              <a:gd name="connsiteX12125" fmla="*/ 3084019 w 4853691"/>
              <a:gd name="connsiteY12125" fmla="*/ 4342036 h 4860733"/>
              <a:gd name="connsiteX12126" fmla="*/ 3065243 w 4853691"/>
              <a:gd name="connsiteY12126" fmla="*/ 4356118 h 4860733"/>
              <a:gd name="connsiteX12127" fmla="*/ 3046466 w 4853691"/>
              <a:gd name="connsiteY12127" fmla="*/ 4351424 h 4860733"/>
              <a:gd name="connsiteX12128" fmla="*/ 3030037 w 4853691"/>
              <a:gd name="connsiteY12128" fmla="*/ 4346730 h 4860733"/>
              <a:gd name="connsiteX12129" fmla="*/ 2767168 w 4853691"/>
              <a:gd name="connsiteY12129" fmla="*/ 4356118 h 4860733"/>
              <a:gd name="connsiteX12130" fmla="*/ 2767168 w 4853691"/>
              <a:gd name="connsiteY12130" fmla="*/ 4363160 h 4860733"/>
              <a:gd name="connsiteX12131" fmla="*/ 2764821 w 4853691"/>
              <a:gd name="connsiteY12131" fmla="*/ 4372548 h 4860733"/>
              <a:gd name="connsiteX12132" fmla="*/ 2518381 w 4853691"/>
              <a:gd name="connsiteY12132" fmla="*/ 4358466 h 4860733"/>
              <a:gd name="connsiteX12133" fmla="*/ 2532463 w 4853691"/>
              <a:gd name="connsiteY12133" fmla="*/ 4353771 h 4860733"/>
              <a:gd name="connsiteX12134" fmla="*/ 2541851 w 4853691"/>
              <a:gd name="connsiteY12134" fmla="*/ 4351424 h 4860733"/>
              <a:gd name="connsiteX12135" fmla="*/ 2595833 w 4853691"/>
              <a:gd name="connsiteY12135" fmla="*/ 4332648 h 4860733"/>
              <a:gd name="connsiteX12136" fmla="*/ 2605222 w 4853691"/>
              <a:gd name="connsiteY12136" fmla="*/ 4327954 h 4860733"/>
              <a:gd name="connsiteX12137" fmla="*/ 2659204 w 4853691"/>
              <a:gd name="connsiteY12137" fmla="*/ 4306830 h 4860733"/>
              <a:gd name="connsiteX12138" fmla="*/ 2670939 w 4853691"/>
              <a:gd name="connsiteY12138" fmla="*/ 4302136 h 4860733"/>
              <a:gd name="connsiteX12139" fmla="*/ 2722574 w 4853691"/>
              <a:gd name="connsiteY12139" fmla="*/ 4281013 h 4860733"/>
              <a:gd name="connsiteX12140" fmla="*/ 2739003 w 4853691"/>
              <a:gd name="connsiteY12140" fmla="*/ 4273972 h 4860733"/>
              <a:gd name="connsiteX12141" fmla="*/ 2750738 w 4853691"/>
              <a:gd name="connsiteY12141" fmla="*/ 4269278 h 4860733"/>
              <a:gd name="connsiteX12142" fmla="*/ 2776556 w 4853691"/>
              <a:gd name="connsiteY12142" fmla="*/ 4271625 h 4860733"/>
              <a:gd name="connsiteX12143" fmla="*/ 2781250 w 4853691"/>
              <a:gd name="connsiteY12143" fmla="*/ 4273972 h 4860733"/>
              <a:gd name="connsiteX12144" fmla="*/ 2771862 w 4853691"/>
              <a:gd name="connsiteY12144" fmla="*/ 4337342 h 4860733"/>
              <a:gd name="connsiteX12145" fmla="*/ 2767168 w 4853691"/>
              <a:gd name="connsiteY12145" fmla="*/ 4356118 h 4860733"/>
              <a:gd name="connsiteX12146" fmla="*/ 2459705 w 4853691"/>
              <a:gd name="connsiteY12146" fmla="*/ 4374895 h 4860733"/>
              <a:gd name="connsiteX12147" fmla="*/ 2429193 w 4853691"/>
              <a:gd name="connsiteY12147" fmla="*/ 4384283 h 4860733"/>
              <a:gd name="connsiteX12148" fmla="*/ 2396334 w 4853691"/>
              <a:gd name="connsiteY12148" fmla="*/ 4393671 h 4860733"/>
              <a:gd name="connsiteX12149" fmla="*/ 2363476 w 4853691"/>
              <a:gd name="connsiteY12149" fmla="*/ 4403059 h 4860733"/>
              <a:gd name="connsiteX12150" fmla="*/ 2332964 w 4853691"/>
              <a:gd name="connsiteY12150" fmla="*/ 4412447 h 4860733"/>
              <a:gd name="connsiteX12151" fmla="*/ 2300106 w 4853691"/>
              <a:gd name="connsiteY12151" fmla="*/ 4421836 h 4860733"/>
              <a:gd name="connsiteX12152" fmla="*/ 2269594 w 4853691"/>
              <a:gd name="connsiteY12152" fmla="*/ 4428877 h 4860733"/>
              <a:gd name="connsiteX12153" fmla="*/ 2236735 w 4853691"/>
              <a:gd name="connsiteY12153" fmla="*/ 4435918 h 4860733"/>
              <a:gd name="connsiteX12154" fmla="*/ 2234388 w 4853691"/>
              <a:gd name="connsiteY12154" fmla="*/ 4435918 h 4860733"/>
              <a:gd name="connsiteX12155" fmla="*/ 2199183 w 4853691"/>
              <a:gd name="connsiteY12155" fmla="*/ 4412447 h 4860733"/>
              <a:gd name="connsiteX12156" fmla="*/ 2173365 w 4853691"/>
              <a:gd name="connsiteY12156" fmla="*/ 4393671 h 4860733"/>
              <a:gd name="connsiteX12157" fmla="*/ 2135812 w 4853691"/>
              <a:gd name="connsiteY12157" fmla="*/ 4365506 h 4860733"/>
              <a:gd name="connsiteX12158" fmla="*/ 2109995 w 4853691"/>
              <a:gd name="connsiteY12158" fmla="*/ 4346730 h 4860733"/>
              <a:gd name="connsiteX12159" fmla="*/ 2072442 w 4853691"/>
              <a:gd name="connsiteY12159" fmla="*/ 4318565 h 4860733"/>
              <a:gd name="connsiteX12160" fmla="*/ 2044277 w 4853691"/>
              <a:gd name="connsiteY12160" fmla="*/ 4297442 h 4860733"/>
              <a:gd name="connsiteX12161" fmla="*/ 2020807 w 4853691"/>
              <a:gd name="connsiteY12161" fmla="*/ 4278666 h 4860733"/>
              <a:gd name="connsiteX12162" fmla="*/ 2023154 w 4853691"/>
              <a:gd name="connsiteY12162" fmla="*/ 4271625 h 4860733"/>
              <a:gd name="connsiteX12163" fmla="*/ 2063054 w 4853691"/>
              <a:gd name="connsiteY12163" fmla="*/ 4281013 h 4860733"/>
              <a:gd name="connsiteX12164" fmla="*/ 2105301 w 4853691"/>
              <a:gd name="connsiteY12164" fmla="*/ 4292748 h 4860733"/>
              <a:gd name="connsiteX12165" fmla="*/ 2168671 w 4853691"/>
              <a:gd name="connsiteY12165" fmla="*/ 4306830 h 4860733"/>
              <a:gd name="connsiteX12166" fmla="*/ 2206224 w 4853691"/>
              <a:gd name="connsiteY12166" fmla="*/ 4313871 h 4860733"/>
              <a:gd name="connsiteX12167" fmla="*/ 2274288 w 4853691"/>
              <a:gd name="connsiteY12167" fmla="*/ 4325607 h 4860733"/>
              <a:gd name="connsiteX12168" fmla="*/ 2307147 w 4853691"/>
              <a:gd name="connsiteY12168" fmla="*/ 4332648 h 4860733"/>
              <a:gd name="connsiteX12169" fmla="*/ 2379905 w 4853691"/>
              <a:gd name="connsiteY12169" fmla="*/ 4344383 h 4860733"/>
              <a:gd name="connsiteX12170" fmla="*/ 2408070 w 4853691"/>
              <a:gd name="connsiteY12170" fmla="*/ 4349077 h 4860733"/>
              <a:gd name="connsiteX12171" fmla="*/ 2487869 w 4853691"/>
              <a:gd name="connsiteY12171" fmla="*/ 4358466 h 4860733"/>
              <a:gd name="connsiteX12172" fmla="*/ 2508993 w 4853691"/>
              <a:gd name="connsiteY12172" fmla="*/ 4360812 h 4860733"/>
              <a:gd name="connsiteX12173" fmla="*/ 2513687 w 4853691"/>
              <a:gd name="connsiteY12173" fmla="*/ 4360812 h 4860733"/>
              <a:gd name="connsiteX12174" fmla="*/ 2497258 w 4853691"/>
              <a:gd name="connsiteY12174" fmla="*/ 4365506 h 4860733"/>
              <a:gd name="connsiteX12175" fmla="*/ 2459705 w 4853691"/>
              <a:gd name="connsiteY12175" fmla="*/ 4374895 h 4860733"/>
              <a:gd name="connsiteX12176" fmla="*/ 1938660 w 4853691"/>
              <a:gd name="connsiteY12176" fmla="*/ 4304483 h 4860733"/>
              <a:gd name="connsiteX12177" fmla="*/ 1884678 w 4853691"/>
              <a:gd name="connsiteY12177" fmla="*/ 4337342 h 4860733"/>
              <a:gd name="connsiteX12178" fmla="*/ 1879984 w 4853691"/>
              <a:gd name="connsiteY12178" fmla="*/ 4339689 h 4860733"/>
              <a:gd name="connsiteX12179" fmla="*/ 1821308 w 4853691"/>
              <a:gd name="connsiteY12179" fmla="*/ 4372548 h 4860733"/>
              <a:gd name="connsiteX12180" fmla="*/ 1802532 w 4853691"/>
              <a:gd name="connsiteY12180" fmla="*/ 4381936 h 4860733"/>
              <a:gd name="connsiteX12181" fmla="*/ 1762632 w 4853691"/>
              <a:gd name="connsiteY12181" fmla="*/ 4400712 h 4860733"/>
              <a:gd name="connsiteX12182" fmla="*/ 1741508 w 4853691"/>
              <a:gd name="connsiteY12182" fmla="*/ 4410100 h 4860733"/>
              <a:gd name="connsiteX12183" fmla="*/ 1706303 w 4853691"/>
              <a:gd name="connsiteY12183" fmla="*/ 4424183 h 4860733"/>
              <a:gd name="connsiteX12184" fmla="*/ 1682832 w 4853691"/>
              <a:gd name="connsiteY12184" fmla="*/ 4431224 h 4860733"/>
              <a:gd name="connsiteX12185" fmla="*/ 1647627 w 4853691"/>
              <a:gd name="connsiteY12185" fmla="*/ 4442959 h 4860733"/>
              <a:gd name="connsiteX12186" fmla="*/ 1624156 w 4853691"/>
              <a:gd name="connsiteY12186" fmla="*/ 4450000 h 4860733"/>
              <a:gd name="connsiteX12187" fmla="*/ 1591298 w 4853691"/>
              <a:gd name="connsiteY12187" fmla="*/ 4459388 h 4860733"/>
              <a:gd name="connsiteX12188" fmla="*/ 1567827 w 4853691"/>
              <a:gd name="connsiteY12188" fmla="*/ 4464083 h 4860733"/>
              <a:gd name="connsiteX12189" fmla="*/ 1551398 w 4853691"/>
              <a:gd name="connsiteY12189" fmla="*/ 4466429 h 4860733"/>
              <a:gd name="connsiteX12190" fmla="*/ 1549051 w 4853691"/>
              <a:gd name="connsiteY12190" fmla="*/ 4461735 h 4860733"/>
              <a:gd name="connsiteX12191" fmla="*/ 1551398 w 4853691"/>
              <a:gd name="connsiteY12191" fmla="*/ 4459388 h 4860733"/>
              <a:gd name="connsiteX12192" fmla="*/ 1565480 w 4853691"/>
              <a:gd name="connsiteY12192" fmla="*/ 4450000 h 4860733"/>
              <a:gd name="connsiteX12193" fmla="*/ 1584256 w 4853691"/>
              <a:gd name="connsiteY12193" fmla="*/ 4438265 h 4860733"/>
              <a:gd name="connsiteX12194" fmla="*/ 1598339 w 4853691"/>
              <a:gd name="connsiteY12194" fmla="*/ 4428877 h 4860733"/>
              <a:gd name="connsiteX12195" fmla="*/ 1617115 w 4853691"/>
              <a:gd name="connsiteY12195" fmla="*/ 4414794 h 4860733"/>
              <a:gd name="connsiteX12196" fmla="*/ 1631197 w 4853691"/>
              <a:gd name="connsiteY12196" fmla="*/ 4403059 h 4860733"/>
              <a:gd name="connsiteX12197" fmla="*/ 1649974 w 4853691"/>
              <a:gd name="connsiteY12197" fmla="*/ 4386630 h 4860733"/>
              <a:gd name="connsiteX12198" fmla="*/ 1664056 w 4853691"/>
              <a:gd name="connsiteY12198" fmla="*/ 4374895 h 4860733"/>
              <a:gd name="connsiteX12199" fmla="*/ 1685179 w 4853691"/>
              <a:gd name="connsiteY12199" fmla="*/ 4353771 h 4860733"/>
              <a:gd name="connsiteX12200" fmla="*/ 1696915 w 4853691"/>
              <a:gd name="connsiteY12200" fmla="*/ 4342036 h 4860733"/>
              <a:gd name="connsiteX12201" fmla="*/ 1720385 w 4853691"/>
              <a:gd name="connsiteY12201" fmla="*/ 4318565 h 4860733"/>
              <a:gd name="connsiteX12202" fmla="*/ 1729773 w 4853691"/>
              <a:gd name="connsiteY12202" fmla="*/ 4309177 h 4860733"/>
              <a:gd name="connsiteX12203" fmla="*/ 1760285 w 4853691"/>
              <a:gd name="connsiteY12203" fmla="*/ 4276319 h 4860733"/>
              <a:gd name="connsiteX12204" fmla="*/ 1762632 w 4853691"/>
              <a:gd name="connsiteY12204" fmla="*/ 4273972 h 4860733"/>
              <a:gd name="connsiteX12205" fmla="*/ 1783755 w 4853691"/>
              <a:gd name="connsiteY12205" fmla="*/ 4250501 h 4860733"/>
              <a:gd name="connsiteX12206" fmla="*/ 1795491 w 4853691"/>
              <a:gd name="connsiteY12206" fmla="*/ 4255195 h 4860733"/>
              <a:gd name="connsiteX12207" fmla="*/ 1814267 w 4853691"/>
              <a:gd name="connsiteY12207" fmla="*/ 4238766 h 4860733"/>
              <a:gd name="connsiteX12208" fmla="*/ 1891719 w 4853691"/>
              <a:gd name="connsiteY12208" fmla="*/ 4250501 h 4860733"/>
              <a:gd name="connsiteX12209" fmla="*/ 1919884 w 4853691"/>
              <a:gd name="connsiteY12209" fmla="*/ 4255195 h 4860733"/>
              <a:gd name="connsiteX12210" fmla="*/ 1973866 w 4853691"/>
              <a:gd name="connsiteY12210" fmla="*/ 4262236 h 4860733"/>
              <a:gd name="connsiteX12211" fmla="*/ 1973866 w 4853691"/>
              <a:gd name="connsiteY12211" fmla="*/ 4264584 h 4860733"/>
              <a:gd name="connsiteX12212" fmla="*/ 1976213 w 4853691"/>
              <a:gd name="connsiteY12212" fmla="*/ 4273972 h 4860733"/>
              <a:gd name="connsiteX12213" fmla="*/ 1950396 w 4853691"/>
              <a:gd name="connsiteY12213" fmla="*/ 4292748 h 4860733"/>
              <a:gd name="connsiteX12214" fmla="*/ 1938660 w 4853691"/>
              <a:gd name="connsiteY12214" fmla="*/ 4304483 h 4860733"/>
              <a:gd name="connsiteX12215" fmla="*/ 1495069 w 4853691"/>
              <a:gd name="connsiteY12215" fmla="*/ 4433571 h 4860733"/>
              <a:gd name="connsiteX12216" fmla="*/ 1478639 w 4853691"/>
              <a:gd name="connsiteY12216" fmla="*/ 4417142 h 4860733"/>
              <a:gd name="connsiteX12217" fmla="*/ 1471598 w 4853691"/>
              <a:gd name="connsiteY12217" fmla="*/ 4407753 h 4860733"/>
              <a:gd name="connsiteX12218" fmla="*/ 1452822 w 4853691"/>
              <a:gd name="connsiteY12218" fmla="*/ 4386630 h 4860733"/>
              <a:gd name="connsiteX12219" fmla="*/ 1450475 w 4853691"/>
              <a:gd name="connsiteY12219" fmla="*/ 4381936 h 4860733"/>
              <a:gd name="connsiteX12220" fmla="*/ 1380063 w 4853691"/>
              <a:gd name="connsiteY12220" fmla="*/ 4299789 h 4860733"/>
              <a:gd name="connsiteX12221" fmla="*/ 1375369 w 4853691"/>
              <a:gd name="connsiteY12221" fmla="*/ 4292748 h 4860733"/>
              <a:gd name="connsiteX12222" fmla="*/ 1354246 w 4853691"/>
              <a:gd name="connsiteY12222" fmla="*/ 4266930 h 4860733"/>
              <a:gd name="connsiteX12223" fmla="*/ 1347205 w 4853691"/>
              <a:gd name="connsiteY12223" fmla="*/ 4259889 h 4860733"/>
              <a:gd name="connsiteX12224" fmla="*/ 1328428 w 4853691"/>
              <a:gd name="connsiteY12224" fmla="*/ 4236419 h 4860733"/>
              <a:gd name="connsiteX12225" fmla="*/ 1321387 w 4853691"/>
              <a:gd name="connsiteY12225" fmla="*/ 4227031 h 4860733"/>
              <a:gd name="connsiteX12226" fmla="*/ 1304958 w 4853691"/>
              <a:gd name="connsiteY12226" fmla="*/ 4205908 h 4860733"/>
              <a:gd name="connsiteX12227" fmla="*/ 1295570 w 4853691"/>
              <a:gd name="connsiteY12227" fmla="*/ 4194172 h 4860733"/>
              <a:gd name="connsiteX12228" fmla="*/ 1279140 w 4853691"/>
              <a:gd name="connsiteY12228" fmla="*/ 4173049 h 4860733"/>
              <a:gd name="connsiteX12229" fmla="*/ 1269752 w 4853691"/>
              <a:gd name="connsiteY12229" fmla="*/ 4158966 h 4860733"/>
              <a:gd name="connsiteX12230" fmla="*/ 1253323 w 4853691"/>
              <a:gd name="connsiteY12230" fmla="*/ 4135496 h 4860733"/>
              <a:gd name="connsiteX12231" fmla="*/ 1243935 w 4853691"/>
              <a:gd name="connsiteY12231" fmla="*/ 4121414 h 4860733"/>
              <a:gd name="connsiteX12232" fmla="*/ 1225158 w 4853691"/>
              <a:gd name="connsiteY12232" fmla="*/ 4095596 h 4860733"/>
              <a:gd name="connsiteX12233" fmla="*/ 1215770 w 4853691"/>
              <a:gd name="connsiteY12233" fmla="*/ 4083861 h 4860733"/>
              <a:gd name="connsiteX12234" fmla="*/ 1196994 w 4853691"/>
              <a:gd name="connsiteY12234" fmla="*/ 4058043 h 4860733"/>
              <a:gd name="connsiteX12235" fmla="*/ 1187605 w 4853691"/>
              <a:gd name="connsiteY12235" fmla="*/ 4043961 h 4860733"/>
              <a:gd name="connsiteX12236" fmla="*/ 1168829 w 4853691"/>
              <a:gd name="connsiteY12236" fmla="*/ 4015796 h 4860733"/>
              <a:gd name="connsiteX12237" fmla="*/ 1159441 w 4853691"/>
              <a:gd name="connsiteY12237" fmla="*/ 4004061 h 4860733"/>
              <a:gd name="connsiteX12238" fmla="*/ 1140665 w 4853691"/>
              <a:gd name="connsiteY12238" fmla="*/ 3975897 h 4860733"/>
              <a:gd name="connsiteX12239" fmla="*/ 1131276 w 4853691"/>
              <a:gd name="connsiteY12239" fmla="*/ 3964162 h 4860733"/>
              <a:gd name="connsiteX12240" fmla="*/ 1114847 w 4853691"/>
              <a:gd name="connsiteY12240" fmla="*/ 3938344 h 4860733"/>
              <a:gd name="connsiteX12241" fmla="*/ 1114847 w 4853691"/>
              <a:gd name="connsiteY12241" fmla="*/ 3935997 h 4860733"/>
              <a:gd name="connsiteX12242" fmla="*/ 1114847 w 4853691"/>
              <a:gd name="connsiteY12242" fmla="*/ 3935997 h 4860733"/>
              <a:gd name="connsiteX12243" fmla="*/ 1114847 w 4853691"/>
              <a:gd name="connsiteY12243" fmla="*/ 3935997 h 4860733"/>
              <a:gd name="connsiteX12244" fmla="*/ 1124235 w 4853691"/>
              <a:gd name="connsiteY12244" fmla="*/ 3933650 h 4860733"/>
              <a:gd name="connsiteX12245" fmla="*/ 1143012 w 4853691"/>
              <a:gd name="connsiteY12245" fmla="*/ 3961814 h 4860733"/>
              <a:gd name="connsiteX12246" fmla="*/ 1152400 w 4853691"/>
              <a:gd name="connsiteY12246" fmla="*/ 3975897 h 4860733"/>
              <a:gd name="connsiteX12247" fmla="*/ 1171176 w 4853691"/>
              <a:gd name="connsiteY12247" fmla="*/ 4004061 h 4860733"/>
              <a:gd name="connsiteX12248" fmla="*/ 1185258 w 4853691"/>
              <a:gd name="connsiteY12248" fmla="*/ 4025185 h 4860733"/>
              <a:gd name="connsiteX12249" fmla="*/ 1199341 w 4853691"/>
              <a:gd name="connsiteY12249" fmla="*/ 4046308 h 4860733"/>
              <a:gd name="connsiteX12250" fmla="*/ 1215770 w 4853691"/>
              <a:gd name="connsiteY12250" fmla="*/ 4069779 h 4860733"/>
              <a:gd name="connsiteX12251" fmla="*/ 1227505 w 4853691"/>
              <a:gd name="connsiteY12251" fmla="*/ 4086208 h 4860733"/>
              <a:gd name="connsiteX12252" fmla="*/ 1243935 w 4853691"/>
              <a:gd name="connsiteY12252" fmla="*/ 4109678 h 4860733"/>
              <a:gd name="connsiteX12253" fmla="*/ 1255670 w 4853691"/>
              <a:gd name="connsiteY12253" fmla="*/ 4126108 h 4860733"/>
              <a:gd name="connsiteX12254" fmla="*/ 1274446 w 4853691"/>
              <a:gd name="connsiteY12254" fmla="*/ 4151925 h 4860733"/>
              <a:gd name="connsiteX12255" fmla="*/ 1283834 w 4853691"/>
              <a:gd name="connsiteY12255" fmla="*/ 4163660 h 4860733"/>
              <a:gd name="connsiteX12256" fmla="*/ 1297917 w 4853691"/>
              <a:gd name="connsiteY12256" fmla="*/ 4184784 h 4860733"/>
              <a:gd name="connsiteX12257" fmla="*/ 1361287 w 4853691"/>
              <a:gd name="connsiteY12257" fmla="*/ 4269278 h 4860733"/>
              <a:gd name="connsiteX12258" fmla="*/ 1361287 w 4853691"/>
              <a:gd name="connsiteY12258" fmla="*/ 4269278 h 4860733"/>
              <a:gd name="connsiteX12259" fmla="*/ 1410575 w 4853691"/>
              <a:gd name="connsiteY12259" fmla="*/ 4332648 h 4860733"/>
              <a:gd name="connsiteX12260" fmla="*/ 1410575 w 4853691"/>
              <a:gd name="connsiteY12260" fmla="*/ 4332648 h 4860733"/>
              <a:gd name="connsiteX12261" fmla="*/ 1434045 w 4853691"/>
              <a:gd name="connsiteY12261" fmla="*/ 4360812 h 4860733"/>
              <a:gd name="connsiteX12262" fmla="*/ 1436392 w 4853691"/>
              <a:gd name="connsiteY12262" fmla="*/ 4363160 h 4860733"/>
              <a:gd name="connsiteX12263" fmla="*/ 1457516 w 4853691"/>
              <a:gd name="connsiteY12263" fmla="*/ 4388977 h 4860733"/>
              <a:gd name="connsiteX12264" fmla="*/ 1462210 w 4853691"/>
              <a:gd name="connsiteY12264" fmla="*/ 4393671 h 4860733"/>
              <a:gd name="connsiteX12265" fmla="*/ 1480986 w 4853691"/>
              <a:gd name="connsiteY12265" fmla="*/ 4417142 h 4860733"/>
              <a:gd name="connsiteX12266" fmla="*/ 1485680 w 4853691"/>
              <a:gd name="connsiteY12266" fmla="*/ 4421836 h 4860733"/>
              <a:gd name="connsiteX12267" fmla="*/ 1504457 w 4853691"/>
              <a:gd name="connsiteY12267" fmla="*/ 4442959 h 4860733"/>
              <a:gd name="connsiteX12268" fmla="*/ 1509151 w 4853691"/>
              <a:gd name="connsiteY12268" fmla="*/ 4447653 h 4860733"/>
              <a:gd name="connsiteX12269" fmla="*/ 1509151 w 4853691"/>
              <a:gd name="connsiteY12269" fmla="*/ 4447653 h 4860733"/>
              <a:gd name="connsiteX12270" fmla="*/ 1495069 w 4853691"/>
              <a:gd name="connsiteY12270" fmla="*/ 4433571 h 4860733"/>
              <a:gd name="connsiteX12271" fmla="*/ 1039742 w 4853691"/>
              <a:gd name="connsiteY12271" fmla="*/ 3884362 h 4860733"/>
              <a:gd name="connsiteX12272" fmla="*/ 978718 w 4853691"/>
              <a:gd name="connsiteY12272" fmla="*/ 3858544 h 4860733"/>
              <a:gd name="connsiteX12273" fmla="*/ 971677 w 4853691"/>
              <a:gd name="connsiteY12273" fmla="*/ 3853850 h 4860733"/>
              <a:gd name="connsiteX12274" fmla="*/ 917695 w 4853691"/>
              <a:gd name="connsiteY12274" fmla="*/ 3828033 h 4860733"/>
              <a:gd name="connsiteX12275" fmla="*/ 905960 w 4853691"/>
              <a:gd name="connsiteY12275" fmla="*/ 3820992 h 4860733"/>
              <a:gd name="connsiteX12276" fmla="*/ 861366 w 4853691"/>
              <a:gd name="connsiteY12276" fmla="*/ 3795174 h 4860733"/>
              <a:gd name="connsiteX12277" fmla="*/ 861366 w 4853691"/>
              <a:gd name="connsiteY12277" fmla="*/ 3795174 h 4860733"/>
              <a:gd name="connsiteX12278" fmla="*/ 875448 w 4853691"/>
              <a:gd name="connsiteY12278" fmla="*/ 3788133 h 4860733"/>
              <a:gd name="connsiteX12279" fmla="*/ 882489 w 4853691"/>
              <a:gd name="connsiteY12279" fmla="*/ 3785786 h 4860733"/>
              <a:gd name="connsiteX12280" fmla="*/ 898919 w 4853691"/>
              <a:gd name="connsiteY12280" fmla="*/ 3778745 h 4860733"/>
              <a:gd name="connsiteX12281" fmla="*/ 905960 w 4853691"/>
              <a:gd name="connsiteY12281" fmla="*/ 3776398 h 4860733"/>
              <a:gd name="connsiteX12282" fmla="*/ 910654 w 4853691"/>
              <a:gd name="connsiteY12282" fmla="*/ 3774051 h 4860733"/>
              <a:gd name="connsiteX12283" fmla="*/ 1051477 w 4853691"/>
              <a:gd name="connsiteY12283" fmla="*/ 3825686 h 4860733"/>
              <a:gd name="connsiteX12284" fmla="*/ 1053824 w 4853691"/>
              <a:gd name="connsiteY12284" fmla="*/ 3891403 h 4860733"/>
              <a:gd name="connsiteX12285" fmla="*/ 1051477 w 4853691"/>
              <a:gd name="connsiteY12285" fmla="*/ 3891403 h 4860733"/>
              <a:gd name="connsiteX12286" fmla="*/ 1039742 w 4853691"/>
              <a:gd name="connsiteY12286" fmla="*/ 3884362 h 4860733"/>
              <a:gd name="connsiteX12287" fmla="*/ 633703 w 4853691"/>
              <a:gd name="connsiteY12287" fmla="*/ 3429035 h 4860733"/>
              <a:gd name="connsiteX12288" fmla="*/ 631355 w 4853691"/>
              <a:gd name="connsiteY12288" fmla="*/ 3405564 h 4860733"/>
              <a:gd name="connsiteX12289" fmla="*/ 626661 w 4853691"/>
              <a:gd name="connsiteY12289" fmla="*/ 3351582 h 4860733"/>
              <a:gd name="connsiteX12290" fmla="*/ 621967 w 4853691"/>
              <a:gd name="connsiteY12290" fmla="*/ 3297600 h 4860733"/>
              <a:gd name="connsiteX12291" fmla="*/ 621967 w 4853691"/>
              <a:gd name="connsiteY12291" fmla="*/ 3285865 h 4860733"/>
              <a:gd name="connsiteX12292" fmla="*/ 631355 w 4853691"/>
              <a:gd name="connsiteY12292" fmla="*/ 3281171 h 4860733"/>
              <a:gd name="connsiteX12293" fmla="*/ 661867 w 4853691"/>
              <a:gd name="connsiteY12293" fmla="*/ 3314030 h 4860733"/>
              <a:gd name="connsiteX12294" fmla="*/ 671255 w 4853691"/>
              <a:gd name="connsiteY12294" fmla="*/ 3323418 h 4860733"/>
              <a:gd name="connsiteX12295" fmla="*/ 715849 w 4853691"/>
              <a:gd name="connsiteY12295" fmla="*/ 3370359 h 4860733"/>
              <a:gd name="connsiteX12296" fmla="*/ 725237 w 4853691"/>
              <a:gd name="connsiteY12296" fmla="*/ 3379747 h 4860733"/>
              <a:gd name="connsiteX12297" fmla="*/ 769831 w 4853691"/>
              <a:gd name="connsiteY12297" fmla="*/ 3426688 h 4860733"/>
              <a:gd name="connsiteX12298" fmla="*/ 776872 w 4853691"/>
              <a:gd name="connsiteY12298" fmla="*/ 3433729 h 4860733"/>
              <a:gd name="connsiteX12299" fmla="*/ 823813 w 4853691"/>
              <a:gd name="connsiteY12299" fmla="*/ 3480670 h 4860733"/>
              <a:gd name="connsiteX12300" fmla="*/ 830854 w 4853691"/>
              <a:gd name="connsiteY12300" fmla="*/ 3487711 h 4860733"/>
              <a:gd name="connsiteX12301" fmla="*/ 877795 w 4853691"/>
              <a:gd name="connsiteY12301" fmla="*/ 3532305 h 4860733"/>
              <a:gd name="connsiteX12302" fmla="*/ 884837 w 4853691"/>
              <a:gd name="connsiteY12302" fmla="*/ 3539346 h 4860733"/>
              <a:gd name="connsiteX12303" fmla="*/ 936472 w 4853691"/>
              <a:gd name="connsiteY12303" fmla="*/ 3588634 h 4860733"/>
              <a:gd name="connsiteX12304" fmla="*/ 1032700 w 4853691"/>
              <a:gd name="connsiteY12304" fmla="*/ 3675475 h 4860733"/>
              <a:gd name="connsiteX12305" fmla="*/ 1028006 w 4853691"/>
              <a:gd name="connsiteY12305" fmla="*/ 3687210 h 4860733"/>
              <a:gd name="connsiteX12306" fmla="*/ 1032700 w 4853691"/>
              <a:gd name="connsiteY12306" fmla="*/ 3698945 h 4860733"/>
              <a:gd name="connsiteX12307" fmla="*/ 1025659 w 4853691"/>
              <a:gd name="connsiteY12307" fmla="*/ 3703639 h 4860733"/>
              <a:gd name="connsiteX12308" fmla="*/ 1023312 w 4853691"/>
              <a:gd name="connsiteY12308" fmla="*/ 3705986 h 4860733"/>
              <a:gd name="connsiteX12309" fmla="*/ 999842 w 4853691"/>
              <a:gd name="connsiteY12309" fmla="*/ 3722416 h 4860733"/>
              <a:gd name="connsiteX12310" fmla="*/ 999842 w 4853691"/>
              <a:gd name="connsiteY12310" fmla="*/ 3722416 h 4860733"/>
              <a:gd name="connsiteX12311" fmla="*/ 910654 w 4853691"/>
              <a:gd name="connsiteY12311" fmla="*/ 3774051 h 4860733"/>
              <a:gd name="connsiteX12312" fmla="*/ 659520 w 4853691"/>
              <a:gd name="connsiteY12312" fmla="*/ 3640269 h 4860733"/>
              <a:gd name="connsiteX12313" fmla="*/ 633703 w 4853691"/>
              <a:gd name="connsiteY12313" fmla="*/ 3429035 h 4860733"/>
              <a:gd name="connsiteX12314" fmla="*/ 535127 w 4853691"/>
              <a:gd name="connsiteY12314" fmla="*/ 3267089 h 4860733"/>
              <a:gd name="connsiteX12315" fmla="*/ 521044 w 4853691"/>
              <a:gd name="connsiteY12315" fmla="*/ 3267089 h 4860733"/>
              <a:gd name="connsiteX12316" fmla="*/ 502268 w 4853691"/>
              <a:gd name="connsiteY12316" fmla="*/ 3264742 h 4860733"/>
              <a:gd name="connsiteX12317" fmla="*/ 485839 w 4853691"/>
              <a:gd name="connsiteY12317" fmla="*/ 3262394 h 4860733"/>
              <a:gd name="connsiteX12318" fmla="*/ 469409 w 4853691"/>
              <a:gd name="connsiteY12318" fmla="*/ 3260048 h 4860733"/>
              <a:gd name="connsiteX12319" fmla="*/ 455327 w 4853691"/>
              <a:gd name="connsiteY12319" fmla="*/ 3257700 h 4860733"/>
              <a:gd name="connsiteX12320" fmla="*/ 438898 w 4853691"/>
              <a:gd name="connsiteY12320" fmla="*/ 3255354 h 4860733"/>
              <a:gd name="connsiteX12321" fmla="*/ 424815 w 4853691"/>
              <a:gd name="connsiteY12321" fmla="*/ 3253006 h 4860733"/>
              <a:gd name="connsiteX12322" fmla="*/ 408386 w 4853691"/>
              <a:gd name="connsiteY12322" fmla="*/ 3248312 h 4860733"/>
              <a:gd name="connsiteX12323" fmla="*/ 396651 w 4853691"/>
              <a:gd name="connsiteY12323" fmla="*/ 3243618 h 4860733"/>
              <a:gd name="connsiteX12324" fmla="*/ 380222 w 4853691"/>
              <a:gd name="connsiteY12324" fmla="*/ 3238924 h 4860733"/>
              <a:gd name="connsiteX12325" fmla="*/ 368486 w 4853691"/>
              <a:gd name="connsiteY12325" fmla="*/ 3234230 h 4860733"/>
              <a:gd name="connsiteX12326" fmla="*/ 352057 w 4853691"/>
              <a:gd name="connsiteY12326" fmla="*/ 3227189 h 4860733"/>
              <a:gd name="connsiteX12327" fmla="*/ 342669 w 4853691"/>
              <a:gd name="connsiteY12327" fmla="*/ 3222495 h 4860733"/>
              <a:gd name="connsiteX12328" fmla="*/ 345016 w 4853691"/>
              <a:gd name="connsiteY12328" fmla="*/ 3215454 h 4860733"/>
              <a:gd name="connsiteX12329" fmla="*/ 326239 w 4853691"/>
              <a:gd name="connsiteY12329" fmla="*/ 3196677 h 4860733"/>
              <a:gd name="connsiteX12330" fmla="*/ 330934 w 4853691"/>
              <a:gd name="connsiteY12330" fmla="*/ 3114531 h 4860733"/>
              <a:gd name="connsiteX12331" fmla="*/ 330934 w 4853691"/>
              <a:gd name="connsiteY12331" fmla="*/ 3107490 h 4860733"/>
              <a:gd name="connsiteX12332" fmla="*/ 330934 w 4853691"/>
              <a:gd name="connsiteY12332" fmla="*/ 3100448 h 4860733"/>
              <a:gd name="connsiteX12333" fmla="*/ 347363 w 4853691"/>
              <a:gd name="connsiteY12333" fmla="*/ 2814109 h 4860733"/>
              <a:gd name="connsiteX12334" fmla="*/ 347363 w 4853691"/>
              <a:gd name="connsiteY12334" fmla="*/ 2814109 h 4860733"/>
              <a:gd name="connsiteX12335" fmla="*/ 356751 w 4853691"/>
              <a:gd name="connsiteY12335" fmla="*/ 2811762 h 4860733"/>
              <a:gd name="connsiteX12336" fmla="*/ 605538 w 4853691"/>
              <a:gd name="connsiteY12336" fmla="*/ 3250659 h 4860733"/>
              <a:gd name="connsiteX12337" fmla="*/ 596150 w 4853691"/>
              <a:gd name="connsiteY12337" fmla="*/ 3267089 h 4860733"/>
              <a:gd name="connsiteX12338" fmla="*/ 570332 w 4853691"/>
              <a:gd name="connsiteY12338" fmla="*/ 3267089 h 4860733"/>
              <a:gd name="connsiteX12339" fmla="*/ 535127 w 4853691"/>
              <a:gd name="connsiteY12339" fmla="*/ 3267089 h 4860733"/>
              <a:gd name="connsiteX12340" fmla="*/ 281646 w 4853691"/>
              <a:gd name="connsiteY12340" fmla="*/ 3156777 h 4860733"/>
              <a:gd name="connsiteX12341" fmla="*/ 260522 w 4853691"/>
              <a:gd name="connsiteY12341" fmla="*/ 3128613 h 4860733"/>
              <a:gd name="connsiteX12342" fmla="*/ 244093 w 4853691"/>
              <a:gd name="connsiteY12342" fmla="*/ 3105142 h 4860733"/>
              <a:gd name="connsiteX12343" fmla="*/ 225316 w 4853691"/>
              <a:gd name="connsiteY12343" fmla="*/ 3076978 h 4860733"/>
              <a:gd name="connsiteX12344" fmla="*/ 211234 w 4853691"/>
              <a:gd name="connsiteY12344" fmla="*/ 3053507 h 4860733"/>
              <a:gd name="connsiteX12345" fmla="*/ 192458 w 4853691"/>
              <a:gd name="connsiteY12345" fmla="*/ 3025343 h 4860733"/>
              <a:gd name="connsiteX12346" fmla="*/ 178376 w 4853691"/>
              <a:gd name="connsiteY12346" fmla="*/ 3004220 h 4860733"/>
              <a:gd name="connsiteX12347" fmla="*/ 161946 w 4853691"/>
              <a:gd name="connsiteY12347" fmla="*/ 2976055 h 4860733"/>
              <a:gd name="connsiteX12348" fmla="*/ 150211 w 4853691"/>
              <a:gd name="connsiteY12348" fmla="*/ 2954932 h 4860733"/>
              <a:gd name="connsiteX12349" fmla="*/ 133782 w 4853691"/>
              <a:gd name="connsiteY12349" fmla="*/ 2924420 h 4860733"/>
              <a:gd name="connsiteX12350" fmla="*/ 124393 w 4853691"/>
              <a:gd name="connsiteY12350" fmla="*/ 2905643 h 4860733"/>
              <a:gd name="connsiteX12351" fmla="*/ 122046 w 4853691"/>
              <a:gd name="connsiteY12351" fmla="*/ 2900949 h 4860733"/>
              <a:gd name="connsiteX12352" fmla="*/ 122046 w 4853691"/>
              <a:gd name="connsiteY12352" fmla="*/ 2898602 h 4860733"/>
              <a:gd name="connsiteX12353" fmla="*/ 112658 w 4853691"/>
              <a:gd name="connsiteY12353" fmla="*/ 2882173 h 4860733"/>
              <a:gd name="connsiteX12354" fmla="*/ 107964 w 4853691"/>
              <a:gd name="connsiteY12354" fmla="*/ 2872785 h 4860733"/>
              <a:gd name="connsiteX12355" fmla="*/ 100923 w 4853691"/>
              <a:gd name="connsiteY12355" fmla="*/ 2856356 h 4860733"/>
              <a:gd name="connsiteX12356" fmla="*/ 89188 w 4853691"/>
              <a:gd name="connsiteY12356" fmla="*/ 2825844 h 4860733"/>
              <a:gd name="connsiteX12357" fmla="*/ 100923 w 4853691"/>
              <a:gd name="connsiteY12357" fmla="*/ 2807068 h 4860733"/>
              <a:gd name="connsiteX12358" fmla="*/ 82147 w 4853691"/>
              <a:gd name="connsiteY12358" fmla="*/ 2785944 h 4860733"/>
              <a:gd name="connsiteX12359" fmla="*/ 82147 w 4853691"/>
              <a:gd name="connsiteY12359" fmla="*/ 2771862 h 4860733"/>
              <a:gd name="connsiteX12360" fmla="*/ 89188 w 4853691"/>
              <a:gd name="connsiteY12360" fmla="*/ 2769515 h 4860733"/>
              <a:gd name="connsiteX12361" fmla="*/ 96229 w 4853691"/>
              <a:gd name="connsiteY12361" fmla="*/ 2783597 h 4860733"/>
              <a:gd name="connsiteX12362" fmla="*/ 105617 w 4853691"/>
              <a:gd name="connsiteY12362" fmla="*/ 2804721 h 4860733"/>
              <a:gd name="connsiteX12363" fmla="*/ 124393 w 4853691"/>
              <a:gd name="connsiteY12363" fmla="*/ 2849314 h 4860733"/>
              <a:gd name="connsiteX12364" fmla="*/ 131435 w 4853691"/>
              <a:gd name="connsiteY12364" fmla="*/ 2863397 h 4860733"/>
              <a:gd name="connsiteX12365" fmla="*/ 154905 w 4853691"/>
              <a:gd name="connsiteY12365" fmla="*/ 2912685 h 4860733"/>
              <a:gd name="connsiteX12366" fmla="*/ 164293 w 4853691"/>
              <a:gd name="connsiteY12366" fmla="*/ 2931461 h 4860733"/>
              <a:gd name="connsiteX12367" fmla="*/ 183070 w 4853691"/>
              <a:gd name="connsiteY12367" fmla="*/ 2969014 h 4860733"/>
              <a:gd name="connsiteX12368" fmla="*/ 194805 w 4853691"/>
              <a:gd name="connsiteY12368" fmla="*/ 2990137 h 4860733"/>
              <a:gd name="connsiteX12369" fmla="*/ 213581 w 4853691"/>
              <a:gd name="connsiteY12369" fmla="*/ 3025343 h 4860733"/>
              <a:gd name="connsiteX12370" fmla="*/ 227664 w 4853691"/>
              <a:gd name="connsiteY12370" fmla="*/ 3048813 h 4860733"/>
              <a:gd name="connsiteX12371" fmla="*/ 248787 w 4853691"/>
              <a:gd name="connsiteY12371" fmla="*/ 3084019 h 4860733"/>
              <a:gd name="connsiteX12372" fmla="*/ 262869 w 4853691"/>
              <a:gd name="connsiteY12372" fmla="*/ 3107490 h 4860733"/>
              <a:gd name="connsiteX12373" fmla="*/ 283993 w 4853691"/>
              <a:gd name="connsiteY12373" fmla="*/ 3142695 h 4860733"/>
              <a:gd name="connsiteX12374" fmla="*/ 300422 w 4853691"/>
              <a:gd name="connsiteY12374" fmla="*/ 3168513 h 4860733"/>
              <a:gd name="connsiteX12375" fmla="*/ 316851 w 4853691"/>
              <a:gd name="connsiteY12375" fmla="*/ 3194330 h 4860733"/>
              <a:gd name="connsiteX12376" fmla="*/ 316851 w 4853691"/>
              <a:gd name="connsiteY12376" fmla="*/ 3194330 h 4860733"/>
              <a:gd name="connsiteX12377" fmla="*/ 302769 w 4853691"/>
              <a:gd name="connsiteY12377" fmla="*/ 3175554 h 4860733"/>
              <a:gd name="connsiteX12378" fmla="*/ 281646 w 4853691"/>
              <a:gd name="connsiteY12378" fmla="*/ 3156777 h 4860733"/>
              <a:gd name="connsiteX12379" fmla="*/ 103270 w 4853691"/>
              <a:gd name="connsiteY12379" fmla="*/ 2877479 h 4860733"/>
              <a:gd name="connsiteX12380" fmla="*/ 96229 w 4853691"/>
              <a:gd name="connsiteY12380" fmla="*/ 2879826 h 4860733"/>
              <a:gd name="connsiteX12381" fmla="*/ 93882 w 4853691"/>
              <a:gd name="connsiteY12381" fmla="*/ 2872785 h 4860733"/>
              <a:gd name="connsiteX12382" fmla="*/ 86841 w 4853691"/>
              <a:gd name="connsiteY12382" fmla="*/ 2837579 h 4860733"/>
              <a:gd name="connsiteX12383" fmla="*/ 84494 w 4853691"/>
              <a:gd name="connsiteY12383" fmla="*/ 2825844 h 4860733"/>
              <a:gd name="connsiteX12384" fmla="*/ 86841 w 4853691"/>
              <a:gd name="connsiteY12384" fmla="*/ 2825844 h 4860733"/>
              <a:gd name="connsiteX12385" fmla="*/ 91535 w 4853691"/>
              <a:gd name="connsiteY12385" fmla="*/ 2837579 h 4860733"/>
              <a:gd name="connsiteX12386" fmla="*/ 100923 w 4853691"/>
              <a:gd name="connsiteY12386" fmla="*/ 2858703 h 4860733"/>
              <a:gd name="connsiteX12387" fmla="*/ 110311 w 4853691"/>
              <a:gd name="connsiteY12387" fmla="*/ 2877479 h 4860733"/>
              <a:gd name="connsiteX12388" fmla="*/ 103270 w 4853691"/>
              <a:gd name="connsiteY12388" fmla="*/ 2877479 h 4860733"/>
              <a:gd name="connsiteX12389" fmla="*/ 65717 w 4853691"/>
              <a:gd name="connsiteY12389" fmla="*/ 2771862 h 4860733"/>
              <a:gd name="connsiteX12390" fmla="*/ 58676 w 4853691"/>
              <a:gd name="connsiteY12390" fmla="*/ 2753085 h 4860733"/>
              <a:gd name="connsiteX12391" fmla="*/ 53982 w 4853691"/>
              <a:gd name="connsiteY12391" fmla="*/ 2741350 h 4860733"/>
              <a:gd name="connsiteX12392" fmla="*/ 49288 w 4853691"/>
              <a:gd name="connsiteY12392" fmla="*/ 2729615 h 4860733"/>
              <a:gd name="connsiteX12393" fmla="*/ 53982 w 4853691"/>
              <a:gd name="connsiteY12393" fmla="*/ 2727268 h 4860733"/>
              <a:gd name="connsiteX12394" fmla="*/ 53982 w 4853691"/>
              <a:gd name="connsiteY12394" fmla="*/ 2729615 h 4860733"/>
              <a:gd name="connsiteX12395" fmla="*/ 56329 w 4853691"/>
              <a:gd name="connsiteY12395" fmla="*/ 2736656 h 4860733"/>
              <a:gd name="connsiteX12396" fmla="*/ 61023 w 4853691"/>
              <a:gd name="connsiteY12396" fmla="*/ 2753085 h 4860733"/>
              <a:gd name="connsiteX12397" fmla="*/ 63370 w 4853691"/>
              <a:gd name="connsiteY12397" fmla="*/ 2762474 h 4860733"/>
              <a:gd name="connsiteX12398" fmla="*/ 72758 w 4853691"/>
              <a:gd name="connsiteY12398" fmla="*/ 2788291 h 4860733"/>
              <a:gd name="connsiteX12399" fmla="*/ 72758 w 4853691"/>
              <a:gd name="connsiteY12399" fmla="*/ 2788291 h 4860733"/>
              <a:gd name="connsiteX12400" fmla="*/ 70411 w 4853691"/>
              <a:gd name="connsiteY12400" fmla="*/ 2783597 h 4860733"/>
              <a:gd name="connsiteX12401" fmla="*/ 65717 w 4853691"/>
              <a:gd name="connsiteY12401" fmla="*/ 2771862 h 4860733"/>
              <a:gd name="connsiteX12402" fmla="*/ 49288 w 4853691"/>
              <a:gd name="connsiteY12402" fmla="*/ 2694409 h 4860733"/>
              <a:gd name="connsiteX12403" fmla="*/ 49288 w 4853691"/>
              <a:gd name="connsiteY12403" fmla="*/ 2694409 h 4860733"/>
              <a:gd name="connsiteX12404" fmla="*/ 49288 w 4853691"/>
              <a:gd name="connsiteY12404" fmla="*/ 2694409 h 4860733"/>
              <a:gd name="connsiteX12405" fmla="*/ 49288 w 4853691"/>
              <a:gd name="connsiteY12405" fmla="*/ 2694409 h 4860733"/>
              <a:gd name="connsiteX12406" fmla="*/ 49288 w 4853691"/>
              <a:gd name="connsiteY12406" fmla="*/ 2694409 h 4860733"/>
              <a:gd name="connsiteX12407" fmla="*/ 49288 w 4853691"/>
              <a:gd name="connsiteY12407" fmla="*/ 2694409 h 4860733"/>
              <a:gd name="connsiteX12408" fmla="*/ 39900 w 4853691"/>
              <a:gd name="connsiteY12408" fmla="*/ 2647468 h 4860733"/>
              <a:gd name="connsiteX12409" fmla="*/ 35206 w 4853691"/>
              <a:gd name="connsiteY12409" fmla="*/ 2645121 h 4860733"/>
              <a:gd name="connsiteX12410" fmla="*/ 39900 w 4853691"/>
              <a:gd name="connsiteY12410" fmla="*/ 2642774 h 4860733"/>
              <a:gd name="connsiteX12411" fmla="*/ 39900 w 4853691"/>
              <a:gd name="connsiteY12411" fmla="*/ 2647468 h 4860733"/>
              <a:gd name="connsiteX12412" fmla="*/ 46941 w 4853691"/>
              <a:gd name="connsiteY12412" fmla="*/ 2654510 h 4860733"/>
              <a:gd name="connsiteX12413" fmla="*/ 39900 w 4853691"/>
              <a:gd name="connsiteY12413" fmla="*/ 2647468 h 4860733"/>
              <a:gd name="connsiteX12414" fmla="*/ 39900 w 4853691"/>
              <a:gd name="connsiteY12414" fmla="*/ 2640427 h 4860733"/>
              <a:gd name="connsiteX12415" fmla="*/ 44594 w 4853691"/>
              <a:gd name="connsiteY12415" fmla="*/ 2633386 h 4860733"/>
              <a:gd name="connsiteX12416" fmla="*/ 51635 w 4853691"/>
              <a:gd name="connsiteY12416" fmla="*/ 2654510 h 4860733"/>
              <a:gd name="connsiteX12417" fmla="*/ 46941 w 4853691"/>
              <a:gd name="connsiteY12417" fmla="*/ 2654510 h 4860733"/>
              <a:gd name="connsiteX12418" fmla="*/ 79800 w 4853691"/>
              <a:gd name="connsiteY12418" fmla="*/ 2785944 h 4860733"/>
              <a:gd name="connsiteX12419" fmla="*/ 75105 w 4853691"/>
              <a:gd name="connsiteY12419" fmla="*/ 2785944 h 4860733"/>
              <a:gd name="connsiteX12420" fmla="*/ 68064 w 4853691"/>
              <a:gd name="connsiteY12420" fmla="*/ 2764821 h 4860733"/>
              <a:gd name="connsiteX12421" fmla="*/ 79800 w 4853691"/>
              <a:gd name="connsiteY12421" fmla="*/ 2769515 h 4860733"/>
              <a:gd name="connsiteX12422" fmla="*/ 79800 w 4853691"/>
              <a:gd name="connsiteY12422" fmla="*/ 2785944 h 4860733"/>
              <a:gd name="connsiteX12423" fmla="*/ 607885 w 4853691"/>
              <a:gd name="connsiteY12423" fmla="*/ 3046466 h 4860733"/>
              <a:gd name="connsiteX12424" fmla="*/ 607885 w 4853691"/>
              <a:gd name="connsiteY12424" fmla="*/ 3034731 h 4860733"/>
              <a:gd name="connsiteX12425" fmla="*/ 614926 w 4853691"/>
              <a:gd name="connsiteY12425" fmla="*/ 3032384 h 4860733"/>
              <a:gd name="connsiteX12426" fmla="*/ 619620 w 4853691"/>
              <a:gd name="connsiteY12426" fmla="*/ 3041772 h 4860733"/>
              <a:gd name="connsiteX12427" fmla="*/ 652479 w 4853691"/>
              <a:gd name="connsiteY12427" fmla="*/ 3093407 h 4860733"/>
              <a:gd name="connsiteX12428" fmla="*/ 680643 w 4853691"/>
              <a:gd name="connsiteY12428" fmla="*/ 3138001 h 4860733"/>
              <a:gd name="connsiteX12429" fmla="*/ 701767 w 4853691"/>
              <a:gd name="connsiteY12429" fmla="*/ 3170860 h 4860733"/>
              <a:gd name="connsiteX12430" fmla="*/ 807384 w 4853691"/>
              <a:gd name="connsiteY12430" fmla="*/ 3335153 h 4860733"/>
              <a:gd name="connsiteX12431" fmla="*/ 823813 w 4853691"/>
              <a:gd name="connsiteY12431" fmla="*/ 3358623 h 4860733"/>
              <a:gd name="connsiteX12432" fmla="*/ 863713 w 4853691"/>
              <a:gd name="connsiteY12432" fmla="*/ 3419647 h 4860733"/>
              <a:gd name="connsiteX12433" fmla="*/ 887184 w 4853691"/>
              <a:gd name="connsiteY12433" fmla="*/ 3452505 h 4860733"/>
              <a:gd name="connsiteX12434" fmla="*/ 922389 w 4853691"/>
              <a:gd name="connsiteY12434" fmla="*/ 3506487 h 4860733"/>
              <a:gd name="connsiteX12435" fmla="*/ 948207 w 4853691"/>
              <a:gd name="connsiteY12435" fmla="*/ 3544040 h 4860733"/>
              <a:gd name="connsiteX12436" fmla="*/ 981065 w 4853691"/>
              <a:gd name="connsiteY12436" fmla="*/ 3593328 h 4860733"/>
              <a:gd name="connsiteX12437" fmla="*/ 1013924 w 4853691"/>
              <a:gd name="connsiteY12437" fmla="*/ 3637922 h 4860733"/>
              <a:gd name="connsiteX12438" fmla="*/ 1035047 w 4853691"/>
              <a:gd name="connsiteY12438" fmla="*/ 3668434 h 4860733"/>
              <a:gd name="connsiteX12439" fmla="*/ 1032700 w 4853691"/>
              <a:gd name="connsiteY12439" fmla="*/ 3670781 h 4860733"/>
              <a:gd name="connsiteX12440" fmla="*/ 1016271 w 4853691"/>
              <a:gd name="connsiteY12440" fmla="*/ 3656698 h 4860733"/>
              <a:gd name="connsiteX12441" fmla="*/ 990454 w 4853691"/>
              <a:gd name="connsiteY12441" fmla="*/ 3633228 h 4860733"/>
              <a:gd name="connsiteX12442" fmla="*/ 964636 w 4853691"/>
              <a:gd name="connsiteY12442" fmla="*/ 3609757 h 4860733"/>
              <a:gd name="connsiteX12443" fmla="*/ 936472 w 4853691"/>
              <a:gd name="connsiteY12443" fmla="*/ 3583940 h 4860733"/>
              <a:gd name="connsiteX12444" fmla="*/ 910654 w 4853691"/>
              <a:gd name="connsiteY12444" fmla="*/ 3560470 h 4860733"/>
              <a:gd name="connsiteX12445" fmla="*/ 882489 w 4853691"/>
              <a:gd name="connsiteY12445" fmla="*/ 3534652 h 4860733"/>
              <a:gd name="connsiteX12446" fmla="*/ 856672 w 4853691"/>
              <a:gd name="connsiteY12446" fmla="*/ 3511182 h 4860733"/>
              <a:gd name="connsiteX12447" fmla="*/ 828507 w 4853691"/>
              <a:gd name="connsiteY12447" fmla="*/ 3483017 h 4860733"/>
              <a:gd name="connsiteX12448" fmla="*/ 805037 w 4853691"/>
              <a:gd name="connsiteY12448" fmla="*/ 3459547 h 4860733"/>
              <a:gd name="connsiteX12449" fmla="*/ 774525 w 4853691"/>
              <a:gd name="connsiteY12449" fmla="*/ 3431382 h 4860733"/>
              <a:gd name="connsiteX12450" fmla="*/ 751055 w 4853691"/>
              <a:gd name="connsiteY12450" fmla="*/ 3407912 h 4860733"/>
              <a:gd name="connsiteX12451" fmla="*/ 720543 w 4853691"/>
              <a:gd name="connsiteY12451" fmla="*/ 3377400 h 4860733"/>
              <a:gd name="connsiteX12452" fmla="*/ 699420 w 4853691"/>
              <a:gd name="connsiteY12452" fmla="*/ 3356276 h 4860733"/>
              <a:gd name="connsiteX12453" fmla="*/ 629008 w 4853691"/>
              <a:gd name="connsiteY12453" fmla="*/ 3281171 h 4860733"/>
              <a:gd name="connsiteX12454" fmla="*/ 633703 w 4853691"/>
              <a:gd name="connsiteY12454" fmla="*/ 3267089 h 4860733"/>
              <a:gd name="connsiteX12455" fmla="*/ 612579 w 4853691"/>
              <a:gd name="connsiteY12455" fmla="*/ 3245965 h 4860733"/>
              <a:gd name="connsiteX12456" fmla="*/ 612579 w 4853691"/>
              <a:gd name="connsiteY12456" fmla="*/ 3245965 h 4860733"/>
              <a:gd name="connsiteX12457" fmla="*/ 605538 w 4853691"/>
              <a:gd name="connsiteY12457" fmla="*/ 3081672 h 4860733"/>
              <a:gd name="connsiteX12458" fmla="*/ 607885 w 4853691"/>
              <a:gd name="connsiteY12458" fmla="*/ 3046466 h 4860733"/>
              <a:gd name="connsiteX12459" fmla="*/ 659520 w 4853691"/>
              <a:gd name="connsiteY12459" fmla="*/ 3030037 h 4860733"/>
              <a:gd name="connsiteX12460" fmla="*/ 685338 w 4853691"/>
              <a:gd name="connsiteY12460" fmla="*/ 3037078 h 4860733"/>
              <a:gd name="connsiteX12461" fmla="*/ 713502 w 4853691"/>
              <a:gd name="connsiteY12461" fmla="*/ 3044119 h 4860733"/>
              <a:gd name="connsiteX12462" fmla="*/ 741667 w 4853691"/>
              <a:gd name="connsiteY12462" fmla="*/ 3051160 h 4860733"/>
              <a:gd name="connsiteX12463" fmla="*/ 767484 w 4853691"/>
              <a:gd name="connsiteY12463" fmla="*/ 3058201 h 4860733"/>
              <a:gd name="connsiteX12464" fmla="*/ 800343 w 4853691"/>
              <a:gd name="connsiteY12464" fmla="*/ 3065243 h 4860733"/>
              <a:gd name="connsiteX12465" fmla="*/ 826160 w 4853691"/>
              <a:gd name="connsiteY12465" fmla="*/ 3069937 h 4860733"/>
              <a:gd name="connsiteX12466" fmla="*/ 861366 w 4853691"/>
              <a:gd name="connsiteY12466" fmla="*/ 3076978 h 4860733"/>
              <a:gd name="connsiteX12467" fmla="*/ 884837 w 4853691"/>
              <a:gd name="connsiteY12467" fmla="*/ 3081672 h 4860733"/>
              <a:gd name="connsiteX12468" fmla="*/ 922389 w 4853691"/>
              <a:gd name="connsiteY12468" fmla="*/ 3088713 h 4860733"/>
              <a:gd name="connsiteX12469" fmla="*/ 945860 w 4853691"/>
              <a:gd name="connsiteY12469" fmla="*/ 3093407 h 4860733"/>
              <a:gd name="connsiteX12470" fmla="*/ 988107 w 4853691"/>
              <a:gd name="connsiteY12470" fmla="*/ 3100448 h 4860733"/>
              <a:gd name="connsiteX12471" fmla="*/ 1009230 w 4853691"/>
              <a:gd name="connsiteY12471" fmla="*/ 3102796 h 4860733"/>
              <a:gd name="connsiteX12472" fmla="*/ 1060865 w 4853691"/>
              <a:gd name="connsiteY12472" fmla="*/ 3109836 h 4860733"/>
              <a:gd name="connsiteX12473" fmla="*/ 1074947 w 4853691"/>
              <a:gd name="connsiteY12473" fmla="*/ 3112184 h 4860733"/>
              <a:gd name="connsiteX12474" fmla="*/ 1138318 w 4853691"/>
              <a:gd name="connsiteY12474" fmla="*/ 3119225 h 4860733"/>
              <a:gd name="connsiteX12475" fmla="*/ 1140665 w 4853691"/>
              <a:gd name="connsiteY12475" fmla="*/ 3119225 h 4860733"/>
              <a:gd name="connsiteX12476" fmla="*/ 1276793 w 4853691"/>
              <a:gd name="connsiteY12476" fmla="*/ 3130960 h 4860733"/>
              <a:gd name="connsiteX12477" fmla="*/ 1276793 w 4853691"/>
              <a:gd name="connsiteY12477" fmla="*/ 3130960 h 4860733"/>
              <a:gd name="connsiteX12478" fmla="*/ 1347205 w 4853691"/>
              <a:gd name="connsiteY12478" fmla="*/ 3135654 h 4860733"/>
              <a:gd name="connsiteX12479" fmla="*/ 1356593 w 4853691"/>
              <a:gd name="connsiteY12479" fmla="*/ 3135654 h 4860733"/>
              <a:gd name="connsiteX12480" fmla="*/ 1419963 w 4853691"/>
              <a:gd name="connsiteY12480" fmla="*/ 3138001 h 4860733"/>
              <a:gd name="connsiteX12481" fmla="*/ 1443434 w 4853691"/>
              <a:gd name="connsiteY12481" fmla="*/ 3138001 h 4860733"/>
              <a:gd name="connsiteX12482" fmla="*/ 1495069 w 4853691"/>
              <a:gd name="connsiteY12482" fmla="*/ 3140348 h 4860733"/>
              <a:gd name="connsiteX12483" fmla="*/ 1525580 w 4853691"/>
              <a:gd name="connsiteY12483" fmla="*/ 3140348 h 4860733"/>
              <a:gd name="connsiteX12484" fmla="*/ 1570174 w 4853691"/>
              <a:gd name="connsiteY12484" fmla="*/ 3140348 h 4860733"/>
              <a:gd name="connsiteX12485" fmla="*/ 1605380 w 4853691"/>
              <a:gd name="connsiteY12485" fmla="*/ 3140348 h 4860733"/>
              <a:gd name="connsiteX12486" fmla="*/ 1628850 w 4853691"/>
              <a:gd name="connsiteY12486" fmla="*/ 3140348 h 4860733"/>
              <a:gd name="connsiteX12487" fmla="*/ 1635891 w 4853691"/>
              <a:gd name="connsiteY12487" fmla="*/ 3154431 h 4860733"/>
              <a:gd name="connsiteX12488" fmla="*/ 1584256 w 4853691"/>
              <a:gd name="connsiteY12488" fmla="*/ 3210759 h 4860733"/>
              <a:gd name="connsiteX12489" fmla="*/ 1579562 w 4853691"/>
              <a:gd name="connsiteY12489" fmla="*/ 3215454 h 4860733"/>
              <a:gd name="connsiteX12490" fmla="*/ 1556092 w 4853691"/>
              <a:gd name="connsiteY12490" fmla="*/ 3241271 h 4860733"/>
              <a:gd name="connsiteX12491" fmla="*/ 1544357 w 4853691"/>
              <a:gd name="connsiteY12491" fmla="*/ 3253006 h 4860733"/>
              <a:gd name="connsiteX12492" fmla="*/ 1525580 w 4853691"/>
              <a:gd name="connsiteY12492" fmla="*/ 3274130 h 4860733"/>
              <a:gd name="connsiteX12493" fmla="*/ 1509151 w 4853691"/>
              <a:gd name="connsiteY12493" fmla="*/ 3292906 h 4860733"/>
              <a:gd name="connsiteX12494" fmla="*/ 1495069 w 4853691"/>
              <a:gd name="connsiteY12494" fmla="*/ 3309335 h 4860733"/>
              <a:gd name="connsiteX12495" fmla="*/ 1473945 w 4853691"/>
              <a:gd name="connsiteY12495" fmla="*/ 3330459 h 4860733"/>
              <a:gd name="connsiteX12496" fmla="*/ 1462210 w 4853691"/>
              <a:gd name="connsiteY12496" fmla="*/ 3342194 h 4860733"/>
              <a:gd name="connsiteX12497" fmla="*/ 1436392 w 4853691"/>
              <a:gd name="connsiteY12497" fmla="*/ 3368012 h 4860733"/>
              <a:gd name="connsiteX12498" fmla="*/ 1429351 w 4853691"/>
              <a:gd name="connsiteY12498" fmla="*/ 3375053 h 4860733"/>
              <a:gd name="connsiteX12499" fmla="*/ 1398840 w 4853691"/>
              <a:gd name="connsiteY12499" fmla="*/ 3405564 h 4860733"/>
              <a:gd name="connsiteX12500" fmla="*/ 1398840 w 4853691"/>
              <a:gd name="connsiteY12500" fmla="*/ 3405564 h 4860733"/>
              <a:gd name="connsiteX12501" fmla="*/ 1178217 w 4853691"/>
              <a:gd name="connsiteY12501" fmla="*/ 3600369 h 4860733"/>
              <a:gd name="connsiteX12502" fmla="*/ 1171176 w 4853691"/>
              <a:gd name="connsiteY12502" fmla="*/ 3605063 h 4860733"/>
              <a:gd name="connsiteX12503" fmla="*/ 1147706 w 4853691"/>
              <a:gd name="connsiteY12503" fmla="*/ 3621493 h 4860733"/>
              <a:gd name="connsiteX12504" fmla="*/ 1131276 w 4853691"/>
              <a:gd name="connsiteY12504" fmla="*/ 3633228 h 4860733"/>
              <a:gd name="connsiteX12505" fmla="*/ 1114847 w 4853691"/>
              <a:gd name="connsiteY12505" fmla="*/ 3644963 h 4860733"/>
              <a:gd name="connsiteX12506" fmla="*/ 1093724 w 4853691"/>
              <a:gd name="connsiteY12506" fmla="*/ 3661392 h 4860733"/>
              <a:gd name="connsiteX12507" fmla="*/ 1081988 w 4853691"/>
              <a:gd name="connsiteY12507" fmla="*/ 3668434 h 4860733"/>
              <a:gd name="connsiteX12508" fmla="*/ 1070253 w 4853691"/>
              <a:gd name="connsiteY12508" fmla="*/ 3675475 h 4860733"/>
              <a:gd name="connsiteX12509" fmla="*/ 1053824 w 4853691"/>
              <a:gd name="connsiteY12509" fmla="*/ 3666087 h 4860733"/>
              <a:gd name="connsiteX12510" fmla="*/ 1042089 w 4853691"/>
              <a:gd name="connsiteY12510" fmla="*/ 3670781 h 4860733"/>
              <a:gd name="connsiteX12511" fmla="*/ 868407 w 4853691"/>
              <a:gd name="connsiteY12511" fmla="*/ 3421994 h 4860733"/>
              <a:gd name="connsiteX12512" fmla="*/ 859019 w 4853691"/>
              <a:gd name="connsiteY12512" fmla="*/ 3407912 h 4860733"/>
              <a:gd name="connsiteX12513" fmla="*/ 812078 w 4853691"/>
              <a:gd name="connsiteY12513" fmla="*/ 3337500 h 4860733"/>
              <a:gd name="connsiteX12514" fmla="*/ 795649 w 4853691"/>
              <a:gd name="connsiteY12514" fmla="*/ 3311683 h 4860733"/>
              <a:gd name="connsiteX12515" fmla="*/ 758096 w 4853691"/>
              <a:gd name="connsiteY12515" fmla="*/ 3253006 h 4860733"/>
              <a:gd name="connsiteX12516" fmla="*/ 734626 w 4853691"/>
              <a:gd name="connsiteY12516" fmla="*/ 3217801 h 4860733"/>
              <a:gd name="connsiteX12517" fmla="*/ 706461 w 4853691"/>
              <a:gd name="connsiteY12517" fmla="*/ 3170860 h 4860733"/>
              <a:gd name="connsiteX12518" fmla="*/ 668908 w 4853691"/>
              <a:gd name="connsiteY12518" fmla="*/ 3112184 h 4860733"/>
              <a:gd name="connsiteX12519" fmla="*/ 657173 w 4853691"/>
              <a:gd name="connsiteY12519" fmla="*/ 3093407 h 4860733"/>
              <a:gd name="connsiteX12520" fmla="*/ 619620 w 4853691"/>
              <a:gd name="connsiteY12520" fmla="*/ 3032384 h 4860733"/>
              <a:gd name="connsiteX12521" fmla="*/ 626661 w 4853691"/>
              <a:gd name="connsiteY12521" fmla="*/ 3022996 h 4860733"/>
              <a:gd name="connsiteX12522" fmla="*/ 633703 w 4853691"/>
              <a:gd name="connsiteY12522" fmla="*/ 3025343 h 4860733"/>
              <a:gd name="connsiteX12523" fmla="*/ 659520 w 4853691"/>
              <a:gd name="connsiteY12523" fmla="*/ 3030037 h 4860733"/>
              <a:gd name="connsiteX12524" fmla="*/ 1621809 w 4853691"/>
              <a:gd name="connsiteY12524" fmla="*/ 3067590 h 4860733"/>
              <a:gd name="connsiteX12525" fmla="*/ 1610074 w 4853691"/>
              <a:gd name="connsiteY12525" fmla="*/ 3034731 h 4860733"/>
              <a:gd name="connsiteX12526" fmla="*/ 1603033 w 4853691"/>
              <a:gd name="connsiteY12526" fmla="*/ 3013608 h 4860733"/>
              <a:gd name="connsiteX12527" fmla="*/ 1591298 w 4853691"/>
              <a:gd name="connsiteY12527" fmla="*/ 2985443 h 4860733"/>
              <a:gd name="connsiteX12528" fmla="*/ 1581909 w 4853691"/>
              <a:gd name="connsiteY12528" fmla="*/ 2957279 h 4860733"/>
              <a:gd name="connsiteX12529" fmla="*/ 1574868 w 4853691"/>
              <a:gd name="connsiteY12529" fmla="*/ 2933808 h 4860733"/>
              <a:gd name="connsiteX12530" fmla="*/ 1560786 w 4853691"/>
              <a:gd name="connsiteY12530" fmla="*/ 2893908 h 4860733"/>
              <a:gd name="connsiteX12531" fmla="*/ 1556092 w 4853691"/>
              <a:gd name="connsiteY12531" fmla="*/ 2882173 h 4860733"/>
              <a:gd name="connsiteX12532" fmla="*/ 1523233 w 4853691"/>
              <a:gd name="connsiteY12532" fmla="*/ 2788291 h 4860733"/>
              <a:gd name="connsiteX12533" fmla="*/ 1520886 w 4853691"/>
              <a:gd name="connsiteY12533" fmla="*/ 2783597 h 4860733"/>
              <a:gd name="connsiteX12534" fmla="*/ 1391799 w 4853691"/>
              <a:gd name="connsiteY12534" fmla="*/ 2403376 h 4860733"/>
              <a:gd name="connsiteX12535" fmla="*/ 1405881 w 4853691"/>
              <a:gd name="connsiteY12535" fmla="*/ 2384599 h 4860733"/>
              <a:gd name="connsiteX12536" fmla="*/ 1403534 w 4853691"/>
              <a:gd name="connsiteY12536" fmla="*/ 2377558 h 4860733"/>
              <a:gd name="connsiteX12537" fmla="*/ 1513845 w 4853691"/>
              <a:gd name="connsiteY12537" fmla="*/ 2328270 h 4860733"/>
              <a:gd name="connsiteX12538" fmla="*/ 1642933 w 4853691"/>
              <a:gd name="connsiteY12538" fmla="*/ 2271941 h 4860733"/>
              <a:gd name="connsiteX12539" fmla="*/ 2020807 w 4853691"/>
              <a:gd name="connsiteY12539" fmla="*/ 2109995 h 4860733"/>
              <a:gd name="connsiteX12540" fmla="*/ 2025501 w 4853691"/>
              <a:gd name="connsiteY12540" fmla="*/ 2107648 h 4860733"/>
              <a:gd name="connsiteX12541" fmla="*/ 2034889 w 4853691"/>
              <a:gd name="connsiteY12541" fmla="*/ 2117036 h 4860733"/>
              <a:gd name="connsiteX12542" fmla="*/ 1976213 w 4853691"/>
              <a:gd name="connsiteY12542" fmla="*/ 2262553 h 4860733"/>
              <a:gd name="connsiteX12543" fmla="*/ 1955090 w 4853691"/>
              <a:gd name="connsiteY12543" fmla="*/ 2314188 h 4860733"/>
              <a:gd name="connsiteX12544" fmla="*/ 1882331 w 4853691"/>
              <a:gd name="connsiteY12544" fmla="*/ 2499605 h 4860733"/>
              <a:gd name="connsiteX12545" fmla="*/ 1870596 w 4853691"/>
              <a:gd name="connsiteY12545" fmla="*/ 2527769 h 4860733"/>
              <a:gd name="connsiteX12546" fmla="*/ 1809573 w 4853691"/>
              <a:gd name="connsiteY12546" fmla="*/ 2687368 h 4860733"/>
              <a:gd name="connsiteX12547" fmla="*/ 1790797 w 4853691"/>
              <a:gd name="connsiteY12547" fmla="*/ 2739003 h 4860733"/>
              <a:gd name="connsiteX12548" fmla="*/ 1713344 w 4853691"/>
              <a:gd name="connsiteY12548" fmla="*/ 2947890 h 4860733"/>
              <a:gd name="connsiteX12549" fmla="*/ 1649974 w 4853691"/>
              <a:gd name="connsiteY12549" fmla="*/ 3116878 h 4860733"/>
              <a:gd name="connsiteX12550" fmla="*/ 1642933 w 4853691"/>
              <a:gd name="connsiteY12550" fmla="*/ 3114531 h 4860733"/>
              <a:gd name="connsiteX12551" fmla="*/ 1635891 w 4853691"/>
              <a:gd name="connsiteY12551" fmla="*/ 3116878 h 4860733"/>
              <a:gd name="connsiteX12552" fmla="*/ 1624156 w 4853691"/>
              <a:gd name="connsiteY12552" fmla="*/ 3084019 h 4860733"/>
              <a:gd name="connsiteX12553" fmla="*/ 1621809 w 4853691"/>
              <a:gd name="connsiteY12553" fmla="*/ 3067590 h 4860733"/>
              <a:gd name="connsiteX12554" fmla="*/ 1300264 w 4853691"/>
              <a:gd name="connsiteY12554" fmla="*/ 1962131 h 4860733"/>
              <a:gd name="connsiteX12555" fmla="*/ 1300264 w 4853691"/>
              <a:gd name="connsiteY12555" fmla="*/ 1952743 h 4860733"/>
              <a:gd name="connsiteX12556" fmla="*/ 1302611 w 4853691"/>
              <a:gd name="connsiteY12556" fmla="*/ 1868249 h 4860733"/>
              <a:gd name="connsiteX12557" fmla="*/ 1302611 w 4853691"/>
              <a:gd name="connsiteY12557" fmla="*/ 1851820 h 4860733"/>
              <a:gd name="connsiteX12558" fmla="*/ 1304958 w 4853691"/>
              <a:gd name="connsiteY12558" fmla="*/ 1776714 h 4860733"/>
              <a:gd name="connsiteX12559" fmla="*/ 1307305 w 4853691"/>
              <a:gd name="connsiteY12559" fmla="*/ 1725079 h 4860733"/>
              <a:gd name="connsiteX12560" fmla="*/ 1309652 w 4853691"/>
              <a:gd name="connsiteY12560" fmla="*/ 1685179 h 4860733"/>
              <a:gd name="connsiteX12561" fmla="*/ 1311999 w 4853691"/>
              <a:gd name="connsiteY12561" fmla="*/ 1614768 h 4860733"/>
              <a:gd name="connsiteX12562" fmla="*/ 1311999 w 4853691"/>
              <a:gd name="connsiteY12562" fmla="*/ 1595992 h 4860733"/>
              <a:gd name="connsiteX12563" fmla="*/ 1326081 w 4853691"/>
              <a:gd name="connsiteY12563" fmla="*/ 1356593 h 4860733"/>
              <a:gd name="connsiteX12564" fmla="*/ 1326081 w 4853691"/>
              <a:gd name="connsiteY12564" fmla="*/ 1356593 h 4860733"/>
              <a:gd name="connsiteX12565" fmla="*/ 1347205 w 4853691"/>
              <a:gd name="connsiteY12565" fmla="*/ 1335469 h 4860733"/>
              <a:gd name="connsiteX12566" fmla="*/ 1328428 w 4853691"/>
              <a:gd name="connsiteY12566" fmla="*/ 1316693 h 4860733"/>
              <a:gd name="connsiteX12567" fmla="*/ 1333122 w 4853691"/>
              <a:gd name="connsiteY12567" fmla="*/ 1250976 h 4860733"/>
              <a:gd name="connsiteX12568" fmla="*/ 1335469 w 4853691"/>
              <a:gd name="connsiteY12568" fmla="*/ 1225158 h 4860733"/>
              <a:gd name="connsiteX12569" fmla="*/ 1340164 w 4853691"/>
              <a:gd name="connsiteY12569" fmla="*/ 1168829 h 4860733"/>
              <a:gd name="connsiteX12570" fmla="*/ 1342511 w 4853691"/>
              <a:gd name="connsiteY12570" fmla="*/ 1145359 h 4860733"/>
              <a:gd name="connsiteX12571" fmla="*/ 1342511 w 4853691"/>
              <a:gd name="connsiteY12571" fmla="*/ 1140665 h 4860733"/>
              <a:gd name="connsiteX12572" fmla="*/ 1490375 w 4853691"/>
              <a:gd name="connsiteY12572" fmla="*/ 1084335 h 4860733"/>
              <a:gd name="connsiteX12573" fmla="*/ 1509151 w 4853691"/>
              <a:gd name="connsiteY12573" fmla="*/ 1096071 h 4860733"/>
              <a:gd name="connsiteX12574" fmla="*/ 1530274 w 4853691"/>
              <a:gd name="connsiteY12574" fmla="*/ 1074947 h 4860733"/>
              <a:gd name="connsiteX12575" fmla="*/ 1530274 w 4853691"/>
              <a:gd name="connsiteY12575" fmla="*/ 1070253 h 4860733"/>
              <a:gd name="connsiteX12576" fmla="*/ 1549051 w 4853691"/>
              <a:gd name="connsiteY12576" fmla="*/ 1063212 h 4860733"/>
              <a:gd name="connsiteX12577" fmla="*/ 1556092 w 4853691"/>
              <a:gd name="connsiteY12577" fmla="*/ 1077294 h 4860733"/>
              <a:gd name="connsiteX12578" fmla="*/ 1565480 w 4853691"/>
              <a:gd name="connsiteY12578" fmla="*/ 1098418 h 4860733"/>
              <a:gd name="connsiteX12579" fmla="*/ 1584256 w 4853691"/>
              <a:gd name="connsiteY12579" fmla="*/ 1140665 h 4860733"/>
              <a:gd name="connsiteX12580" fmla="*/ 1591298 w 4853691"/>
              <a:gd name="connsiteY12580" fmla="*/ 1157094 h 4860733"/>
              <a:gd name="connsiteX12581" fmla="*/ 1612421 w 4853691"/>
              <a:gd name="connsiteY12581" fmla="*/ 1208729 h 4860733"/>
              <a:gd name="connsiteX12582" fmla="*/ 1617115 w 4853691"/>
              <a:gd name="connsiteY12582" fmla="*/ 1218117 h 4860733"/>
              <a:gd name="connsiteX12583" fmla="*/ 1640586 w 4853691"/>
              <a:gd name="connsiteY12583" fmla="*/ 1276793 h 4860733"/>
              <a:gd name="connsiteX12584" fmla="*/ 1640586 w 4853691"/>
              <a:gd name="connsiteY12584" fmla="*/ 1279140 h 4860733"/>
              <a:gd name="connsiteX12585" fmla="*/ 1790797 w 4853691"/>
              <a:gd name="connsiteY12585" fmla="*/ 1668750 h 4860733"/>
              <a:gd name="connsiteX12586" fmla="*/ 1779061 w 4853691"/>
              <a:gd name="connsiteY12586" fmla="*/ 1687526 h 4860733"/>
              <a:gd name="connsiteX12587" fmla="*/ 1783755 w 4853691"/>
              <a:gd name="connsiteY12587" fmla="*/ 1699262 h 4860733"/>
              <a:gd name="connsiteX12588" fmla="*/ 1746203 w 4853691"/>
              <a:gd name="connsiteY12588" fmla="*/ 1725079 h 4860733"/>
              <a:gd name="connsiteX12589" fmla="*/ 1732120 w 4853691"/>
              <a:gd name="connsiteY12589" fmla="*/ 1734467 h 4860733"/>
              <a:gd name="connsiteX12590" fmla="*/ 1715691 w 4853691"/>
              <a:gd name="connsiteY12590" fmla="*/ 1746203 h 4860733"/>
              <a:gd name="connsiteX12591" fmla="*/ 1551398 w 4853691"/>
              <a:gd name="connsiteY12591" fmla="*/ 1865902 h 4860733"/>
              <a:gd name="connsiteX12592" fmla="*/ 1534968 w 4853691"/>
              <a:gd name="connsiteY12592" fmla="*/ 1877637 h 4860733"/>
              <a:gd name="connsiteX12593" fmla="*/ 1509151 w 4853691"/>
              <a:gd name="connsiteY12593" fmla="*/ 1896413 h 4860733"/>
              <a:gd name="connsiteX12594" fmla="*/ 1473945 w 4853691"/>
              <a:gd name="connsiteY12594" fmla="*/ 1922231 h 4860733"/>
              <a:gd name="connsiteX12595" fmla="*/ 1466904 w 4853691"/>
              <a:gd name="connsiteY12595" fmla="*/ 1926925 h 4860733"/>
              <a:gd name="connsiteX12596" fmla="*/ 1316693 w 4853691"/>
              <a:gd name="connsiteY12596" fmla="*/ 2039583 h 4860733"/>
              <a:gd name="connsiteX12597" fmla="*/ 1302611 w 4853691"/>
              <a:gd name="connsiteY12597" fmla="*/ 2032542 h 4860733"/>
              <a:gd name="connsiteX12598" fmla="*/ 1302611 w 4853691"/>
              <a:gd name="connsiteY12598" fmla="*/ 2030195 h 4860733"/>
              <a:gd name="connsiteX12599" fmla="*/ 1300264 w 4853691"/>
              <a:gd name="connsiteY12599" fmla="*/ 1962131 h 4860733"/>
              <a:gd name="connsiteX12600" fmla="*/ 1356593 w 4853691"/>
              <a:gd name="connsiteY12600" fmla="*/ 1004536 h 4860733"/>
              <a:gd name="connsiteX12601" fmla="*/ 1363634 w 4853691"/>
              <a:gd name="connsiteY12601" fmla="*/ 943513 h 4860733"/>
              <a:gd name="connsiteX12602" fmla="*/ 1363634 w 4853691"/>
              <a:gd name="connsiteY12602" fmla="*/ 934125 h 4860733"/>
              <a:gd name="connsiteX12603" fmla="*/ 1370675 w 4853691"/>
              <a:gd name="connsiteY12603" fmla="*/ 880142 h 4860733"/>
              <a:gd name="connsiteX12604" fmla="*/ 1382410 w 4853691"/>
              <a:gd name="connsiteY12604" fmla="*/ 873101 h 4860733"/>
              <a:gd name="connsiteX12605" fmla="*/ 1431698 w 4853691"/>
              <a:gd name="connsiteY12605" fmla="*/ 842590 h 4860733"/>
              <a:gd name="connsiteX12606" fmla="*/ 1438739 w 4853691"/>
              <a:gd name="connsiteY12606" fmla="*/ 837896 h 4860733"/>
              <a:gd name="connsiteX12607" fmla="*/ 1450475 w 4853691"/>
              <a:gd name="connsiteY12607" fmla="*/ 861366 h 4860733"/>
              <a:gd name="connsiteX12608" fmla="*/ 1464557 w 4853691"/>
              <a:gd name="connsiteY12608" fmla="*/ 889531 h 4860733"/>
              <a:gd name="connsiteX12609" fmla="*/ 1476292 w 4853691"/>
              <a:gd name="connsiteY12609" fmla="*/ 915348 h 4860733"/>
              <a:gd name="connsiteX12610" fmla="*/ 1488028 w 4853691"/>
              <a:gd name="connsiteY12610" fmla="*/ 941166 h 4860733"/>
              <a:gd name="connsiteX12611" fmla="*/ 1502110 w 4853691"/>
              <a:gd name="connsiteY12611" fmla="*/ 971677 h 4860733"/>
              <a:gd name="connsiteX12612" fmla="*/ 1504457 w 4853691"/>
              <a:gd name="connsiteY12612" fmla="*/ 978718 h 4860733"/>
              <a:gd name="connsiteX12613" fmla="*/ 1497416 w 4853691"/>
              <a:gd name="connsiteY12613" fmla="*/ 976371 h 4860733"/>
              <a:gd name="connsiteX12614" fmla="*/ 1422310 w 4853691"/>
              <a:gd name="connsiteY12614" fmla="*/ 999842 h 4860733"/>
              <a:gd name="connsiteX12615" fmla="*/ 1387104 w 4853691"/>
              <a:gd name="connsiteY12615" fmla="*/ 1011577 h 4860733"/>
              <a:gd name="connsiteX12616" fmla="*/ 1354246 w 4853691"/>
              <a:gd name="connsiteY12616" fmla="*/ 1023312 h 4860733"/>
              <a:gd name="connsiteX12617" fmla="*/ 1354246 w 4853691"/>
              <a:gd name="connsiteY12617" fmla="*/ 1016271 h 4860733"/>
              <a:gd name="connsiteX12618" fmla="*/ 1356593 w 4853691"/>
              <a:gd name="connsiteY12618" fmla="*/ 1004536 h 4860733"/>
              <a:gd name="connsiteX12619" fmla="*/ 2135812 w 4853691"/>
              <a:gd name="connsiteY12619" fmla="*/ 819119 h 4860733"/>
              <a:gd name="connsiteX12620" fmla="*/ 2152242 w 4853691"/>
              <a:gd name="connsiteY12620" fmla="*/ 783914 h 4860733"/>
              <a:gd name="connsiteX12621" fmla="*/ 2161630 w 4853691"/>
              <a:gd name="connsiteY12621" fmla="*/ 765137 h 4860733"/>
              <a:gd name="connsiteX12622" fmla="*/ 2178059 w 4853691"/>
              <a:gd name="connsiteY12622" fmla="*/ 732279 h 4860733"/>
              <a:gd name="connsiteX12623" fmla="*/ 2187447 w 4853691"/>
              <a:gd name="connsiteY12623" fmla="*/ 713502 h 4860733"/>
              <a:gd name="connsiteX12624" fmla="*/ 2203877 w 4853691"/>
              <a:gd name="connsiteY12624" fmla="*/ 680643 h 4860733"/>
              <a:gd name="connsiteX12625" fmla="*/ 2203877 w 4853691"/>
              <a:gd name="connsiteY12625" fmla="*/ 680643 h 4860733"/>
              <a:gd name="connsiteX12626" fmla="*/ 2213265 w 4853691"/>
              <a:gd name="connsiteY12626" fmla="*/ 682991 h 4860733"/>
              <a:gd name="connsiteX12627" fmla="*/ 2225000 w 4853691"/>
              <a:gd name="connsiteY12627" fmla="*/ 678296 h 4860733"/>
              <a:gd name="connsiteX12628" fmla="*/ 2246123 w 4853691"/>
              <a:gd name="connsiteY12628" fmla="*/ 704114 h 4860733"/>
              <a:gd name="connsiteX12629" fmla="*/ 2253165 w 4853691"/>
              <a:gd name="connsiteY12629" fmla="*/ 713502 h 4860733"/>
              <a:gd name="connsiteX12630" fmla="*/ 2278982 w 4853691"/>
              <a:gd name="connsiteY12630" fmla="*/ 748708 h 4860733"/>
              <a:gd name="connsiteX12631" fmla="*/ 2290717 w 4853691"/>
              <a:gd name="connsiteY12631" fmla="*/ 765137 h 4860733"/>
              <a:gd name="connsiteX12632" fmla="*/ 2311841 w 4853691"/>
              <a:gd name="connsiteY12632" fmla="*/ 793302 h 4860733"/>
              <a:gd name="connsiteX12633" fmla="*/ 2330617 w 4853691"/>
              <a:gd name="connsiteY12633" fmla="*/ 819119 h 4860733"/>
              <a:gd name="connsiteX12634" fmla="*/ 2340005 w 4853691"/>
              <a:gd name="connsiteY12634" fmla="*/ 833202 h 4860733"/>
              <a:gd name="connsiteX12635" fmla="*/ 2117036 w 4853691"/>
              <a:gd name="connsiteY12635" fmla="*/ 849631 h 4860733"/>
              <a:gd name="connsiteX12636" fmla="*/ 2124077 w 4853691"/>
              <a:gd name="connsiteY12636" fmla="*/ 833202 h 4860733"/>
              <a:gd name="connsiteX12637" fmla="*/ 2135812 w 4853691"/>
              <a:gd name="connsiteY12637" fmla="*/ 819119 h 4860733"/>
              <a:gd name="connsiteX12638" fmla="*/ 2600528 w 4853691"/>
              <a:gd name="connsiteY12638" fmla="*/ 833202 h 4860733"/>
              <a:gd name="connsiteX12639" fmla="*/ 2626345 w 4853691"/>
              <a:gd name="connsiteY12639" fmla="*/ 833202 h 4860733"/>
              <a:gd name="connsiteX12640" fmla="*/ 2680327 w 4853691"/>
              <a:gd name="connsiteY12640" fmla="*/ 835549 h 4860733"/>
              <a:gd name="connsiteX12641" fmla="*/ 2713186 w 4853691"/>
              <a:gd name="connsiteY12641" fmla="*/ 837896 h 4860733"/>
              <a:gd name="connsiteX12642" fmla="*/ 2762474 w 4853691"/>
              <a:gd name="connsiteY12642" fmla="*/ 840243 h 4860733"/>
              <a:gd name="connsiteX12643" fmla="*/ 2795332 w 4853691"/>
              <a:gd name="connsiteY12643" fmla="*/ 842590 h 4860733"/>
              <a:gd name="connsiteX12644" fmla="*/ 2842273 w 4853691"/>
              <a:gd name="connsiteY12644" fmla="*/ 847284 h 4860733"/>
              <a:gd name="connsiteX12645" fmla="*/ 2877479 w 4853691"/>
              <a:gd name="connsiteY12645" fmla="*/ 849631 h 4860733"/>
              <a:gd name="connsiteX12646" fmla="*/ 2922073 w 4853691"/>
              <a:gd name="connsiteY12646" fmla="*/ 854325 h 4860733"/>
              <a:gd name="connsiteX12647" fmla="*/ 2957279 w 4853691"/>
              <a:gd name="connsiteY12647" fmla="*/ 859019 h 4860733"/>
              <a:gd name="connsiteX12648" fmla="*/ 2957279 w 4853691"/>
              <a:gd name="connsiteY12648" fmla="*/ 873101 h 4860733"/>
              <a:gd name="connsiteX12649" fmla="*/ 2783597 w 4853691"/>
              <a:gd name="connsiteY12649" fmla="*/ 868407 h 4860733"/>
              <a:gd name="connsiteX12650" fmla="*/ 2379905 w 4853691"/>
              <a:gd name="connsiteY12650" fmla="*/ 889531 h 4860733"/>
              <a:gd name="connsiteX12651" fmla="*/ 2370517 w 4853691"/>
              <a:gd name="connsiteY12651" fmla="*/ 875448 h 4860733"/>
              <a:gd name="connsiteX12652" fmla="*/ 2361129 w 4853691"/>
              <a:gd name="connsiteY12652" fmla="*/ 861366 h 4860733"/>
              <a:gd name="connsiteX12653" fmla="*/ 2344699 w 4853691"/>
              <a:gd name="connsiteY12653" fmla="*/ 837896 h 4860733"/>
              <a:gd name="connsiteX12654" fmla="*/ 2520728 w 4853691"/>
              <a:gd name="connsiteY12654" fmla="*/ 833202 h 4860733"/>
              <a:gd name="connsiteX12655" fmla="*/ 2600528 w 4853691"/>
              <a:gd name="connsiteY12655" fmla="*/ 833202 h 4860733"/>
              <a:gd name="connsiteX12656" fmla="*/ 3039425 w 4853691"/>
              <a:gd name="connsiteY12656" fmla="*/ 868407 h 4860733"/>
              <a:gd name="connsiteX12657" fmla="*/ 3084019 w 4853691"/>
              <a:gd name="connsiteY12657" fmla="*/ 875448 h 4860733"/>
              <a:gd name="connsiteX12658" fmla="*/ 3121572 w 4853691"/>
              <a:gd name="connsiteY12658" fmla="*/ 880142 h 4860733"/>
              <a:gd name="connsiteX12659" fmla="*/ 3149736 w 4853691"/>
              <a:gd name="connsiteY12659" fmla="*/ 884836 h 4860733"/>
              <a:gd name="connsiteX12660" fmla="*/ 2964320 w 4853691"/>
              <a:gd name="connsiteY12660" fmla="*/ 870754 h 4860733"/>
              <a:gd name="connsiteX12661" fmla="*/ 2964320 w 4853691"/>
              <a:gd name="connsiteY12661" fmla="*/ 866060 h 4860733"/>
              <a:gd name="connsiteX12662" fmla="*/ 2964320 w 4853691"/>
              <a:gd name="connsiteY12662" fmla="*/ 859019 h 4860733"/>
              <a:gd name="connsiteX12663" fmla="*/ 3006567 w 4853691"/>
              <a:gd name="connsiteY12663" fmla="*/ 863713 h 4860733"/>
              <a:gd name="connsiteX12664" fmla="*/ 3039425 w 4853691"/>
              <a:gd name="connsiteY12664" fmla="*/ 868407 h 4860733"/>
              <a:gd name="connsiteX12665" fmla="*/ 3215454 w 4853691"/>
              <a:gd name="connsiteY12665" fmla="*/ 868407 h 4860733"/>
              <a:gd name="connsiteX12666" fmla="*/ 3224842 w 4853691"/>
              <a:gd name="connsiteY12666" fmla="*/ 891878 h 4860733"/>
              <a:gd name="connsiteX12667" fmla="*/ 3191983 w 4853691"/>
              <a:gd name="connsiteY12667" fmla="*/ 889531 h 4860733"/>
              <a:gd name="connsiteX12668" fmla="*/ 3191983 w 4853691"/>
              <a:gd name="connsiteY12668" fmla="*/ 889531 h 4860733"/>
              <a:gd name="connsiteX12669" fmla="*/ 3189636 w 4853691"/>
              <a:gd name="connsiteY12669" fmla="*/ 880142 h 4860733"/>
              <a:gd name="connsiteX12670" fmla="*/ 3206066 w 4853691"/>
              <a:gd name="connsiteY12670" fmla="*/ 870754 h 4860733"/>
              <a:gd name="connsiteX12671" fmla="*/ 3215454 w 4853691"/>
              <a:gd name="connsiteY12671" fmla="*/ 868407 h 4860733"/>
              <a:gd name="connsiteX12672" fmla="*/ 2957279 w 4853691"/>
              <a:gd name="connsiteY12672" fmla="*/ 1002189 h 4860733"/>
              <a:gd name="connsiteX12673" fmla="*/ 2938502 w 4853691"/>
              <a:gd name="connsiteY12673" fmla="*/ 1023312 h 4860733"/>
              <a:gd name="connsiteX12674" fmla="*/ 2957279 w 4853691"/>
              <a:gd name="connsiteY12674" fmla="*/ 1044436 h 4860733"/>
              <a:gd name="connsiteX12675" fmla="*/ 2959626 w 4853691"/>
              <a:gd name="connsiteY12675" fmla="*/ 1330775 h 4860733"/>
              <a:gd name="connsiteX12676" fmla="*/ 2959626 w 4853691"/>
              <a:gd name="connsiteY12676" fmla="*/ 1335469 h 4860733"/>
              <a:gd name="connsiteX12677" fmla="*/ 2961973 w 4853691"/>
              <a:gd name="connsiteY12677" fmla="*/ 1436392 h 4860733"/>
              <a:gd name="connsiteX12678" fmla="*/ 2961973 w 4853691"/>
              <a:gd name="connsiteY12678" fmla="*/ 1452822 h 4860733"/>
              <a:gd name="connsiteX12679" fmla="*/ 2964320 w 4853691"/>
              <a:gd name="connsiteY12679" fmla="*/ 1542009 h 4860733"/>
              <a:gd name="connsiteX12680" fmla="*/ 2964320 w 4853691"/>
              <a:gd name="connsiteY12680" fmla="*/ 1572521 h 4860733"/>
              <a:gd name="connsiteX12681" fmla="*/ 2966667 w 4853691"/>
              <a:gd name="connsiteY12681" fmla="*/ 1647627 h 4860733"/>
              <a:gd name="connsiteX12682" fmla="*/ 2969014 w 4853691"/>
              <a:gd name="connsiteY12682" fmla="*/ 1701609 h 4860733"/>
              <a:gd name="connsiteX12683" fmla="*/ 2971361 w 4853691"/>
              <a:gd name="connsiteY12683" fmla="*/ 1755591 h 4860733"/>
              <a:gd name="connsiteX12684" fmla="*/ 2976055 w 4853691"/>
              <a:gd name="connsiteY12684" fmla="*/ 1837737 h 4860733"/>
              <a:gd name="connsiteX12685" fmla="*/ 2976055 w 4853691"/>
              <a:gd name="connsiteY12685" fmla="*/ 1847126 h 4860733"/>
              <a:gd name="connsiteX12686" fmla="*/ 2969014 w 4853691"/>
              <a:gd name="connsiteY12686" fmla="*/ 1849473 h 4860733"/>
              <a:gd name="connsiteX12687" fmla="*/ 2966667 w 4853691"/>
              <a:gd name="connsiteY12687" fmla="*/ 1844779 h 4860733"/>
              <a:gd name="connsiteX12688" fmla="*/ 2938502 w 4853691"/>
              <a:gd name="connsiteY12688" fmla="*/ 1795491 h 4860733"/>
              <a:gd name="connsiteX12689" fmla="*/ 2863397 w 4853691"/>
              <a:gd name="connsiteY12689" fmla="*/ 1671097 h 4860733"/>
              <a:gd name="connsiteX12690" fmla="*/ 2856355 w 4853691"/>
              <a:gd name="connsiteY12690" fmla="*/ 1659362 h 4860733"/>
              <a:gd name="connsiteX12691" fmla="*/ 2816456 w 4853691"/>
              <a:gd name="connsiteY12691" fmla="*/ 1593645 h 4860733"/>
              <a:gd name="connsiteX12692" fmla="*/ 2741350 w 4853691"/>
              <a:gd name="connsiteY12692" fmla="*/ 1466904 h 4860733"/>
              <a:gd name="connsiteX12693" fmla="*/ 2739003 w 4853691"/>
              <a:gd name="connsiteY12693" fmla="*/ 1462210 h 4860733"/>
              <a:gd name="connsiteX12694" fmla="*/ 2483175 w 4853691"/>
              <a:gd name="connsiteY12694" fmla="*/ 1044436 h 4860733"/>
              <a:gd name="connsiteX12695" fmla="*/ 2483175 w 4853691"/>
              <a:gd name="connsiteY12695" fmla="*/ 1044436 h 4860733"/>
              <a:gd name="connsiteX12696" fmla="*/ 2445622 w 4853691"/>
              <a:gd name="connsiteY12696" fmla="*/ 988107 h 4860733"/>
              <a:gd name="connsiteX12697" fmla="*/ 2443275 w 4853691"/>
              <a:gd name="connsiteY12697" fmla="*/ 983412 h 4860733"/>
              <a:gd name="connsiteX12698" fmla="*/ 2408070 w 4853691"/>
              <a:gd name="connsiteY12698" fmla="*/ 931777 h 4860733"/>
              <a:gd name="connsiteX12699" fmla="*/ 2398681 w 4853691"/>
              <a:gd name="connsiteY12699" fmla="*/ 917695 h 4860733"/>
              <a:gd name="connsiteX12700" fmla="*/ 2382252 w 4853691"/>
              <a:gd name="connsiteY12700" fmla="*/ 891878 h 4860733"/>
              <a:gd name="connsiteX12701" fmla="*/ 2785944 w 4853691"/>
              <a:gd name="connsiteY12701" fmla="*/ 870754 h 4860733"/>
              <a:gd name="connsiteX12702" fmla="*/ 2959626 w 4853691"/>
              <a:gd name="connsiteY12702" fmla="*/ 875448 h 4860733"/>
              <a:gd name="connsiteX12703" fmla="*/ 2957279 w 4853691"/>
              <a:gd name="connsiteY12703" fmla="*/ 971677 h 4860733"/>
              <a:gd name="connsiteX12704" fmla="*/ 2957279 w 4853691"/>
              <a:gd name="connsiteY12704" fmla="*/ 1002189 h 4860733"/>
              <a:gd name="connsiteX12705" fmla="*/ 3421994 w 4853691"/>
              <a:gd name="connsiteY12705" fmla="*/ 2558281 h 4860733"/>
              <a:gd name="connsiteX12706" fmla="*/ 3445464 w 4853691"/>
              <a:gd name="connsiteY12706" fmla="*/ 2560628 h 4860733"/>
              <a:gd name="connsiteX12707" fmla="*/ 3473629 w 4853691"/>
              <a:gd name="connsiteY12707" fmla="*/ 2562975 h 4860733"/>
              <a:gd name="connsiteX12708" fmla="*/ 3506487 w 4853691"/>
              <a:gd name="connsiteY12708" fmla="*/ 2565322 h 4860733"/>
              <a:gd name="connsiteX12709" fmla="*/ 3506487 w 4853691"/>
              <a:gd name="connsiteY12709" fmla="*/ 2565322 h 4860733"/>
              <a:gd name="connsiteX12710" fmla="*/ 3515876 w 4853691"/>
              <a:gd name="connsiteY12710" fmla="*/ 2581751 h 4860733"/>
              <a:gd name="connsiteX12711" fmla="*/ 3490058 w 4853691"/>
              <a:gd name="connsiteY12711" fmla="*/ 2628692 h 4860733"/>
              <a:gd name="connsiteX12712" fmla="*/ 3468935 w 4853691"/>
              <a:gd name="connsiteY12712" fmla="*/ 2666245 h 4860733"/>
              <a:gd name="connsiteX12713" fmla="*/ 3360970 w 4853691"/>
              <a:gd name="connsiteY12713" fmla="*/ 2875132 h 4860733"/>
              <a:gd name="connsiteX12714" fmla="*/ 3351582 w 4853691"/>
              <a:gd name="connsiteY12714" fmla="*/ 2893908 h 4860733"/>
              <a:gd name="connsiteX12715" fmla="*/ 3306988 w 4853691"/>
              <a:gd name="connsiteY12715" fmla="*/ 2980749 h 4860733"/>
              <a:gd name="connsiteX12716" fmla="*/ 3276477 w 4853691"/>
              <a:gd name="connsiteY12716" fmla="*/ 3044119 h 4860733"/>
              <a:gd name="connsiteX12717" fmla="*/ 3255353 w 4853691"/>
              <a:gd name="connsiteY12717" fmla="*/ 3084019 h 4860733"/>
              <a:gd name="connsiteX12718" fmla="*/ 3114531 w 4853691"/>
              <a:gd name="connsiteY12718" fmla="*/ 3370359 h 4860733"/>
              <a:gd name="connsiteX12719" fmla="*/ 3107489 w 4853691"/>
              <a:gd name="connsiteY12719" fmla="*/ 3368012 h 4860733"/>
              <a:gd name="connsiteX12720" fmla="*/ 3107489 w 4853691"/>
              <a:gd name="connsiteY12720" fmla="*/ 3368012 h 4860733"/>
              <a:gd name="connsiteX12721" fmla="*/ 3107489 w 4853691"/>
              <a:gd name="connsiteY12721" fmla="*/ 3353929 h 4860733"/>
              <a:gd name="connsiteX12722" fmla="*/ 3102795 w 4853691"/>
              <a:gd name="connsiteY12722" fmla="*/ 3281171 h 4860733"/>
              <a:gd name="connsiteX12723" fmla="*/ 3100449 w 4853691"/>
              <a:gd name="connsiteY12723" fmla="*/ 3238924 h 4860733"/>
              <a:gd name="connsiteX12724" fmla="*/ 3095754 w 4853691"/>
              <a:gd name="connsiteY12724" fmla="*/ 3175554 h 4860733"/>
              <a:gd name="connsiteX12725" fmla="*/ 3093407 w 4853691"/>
              <a:gd name="connsiteY12725" fmla="*/ 3123919 h 4860733"/>
              <a:gd name="connsiteX12726" fmla="*/ 3091060 w 4853691"/>
              <a:gd name="connsiteY12726" fmla="*/ 3067590 h 4860733"/>
              <a:gd name="connsiteX12727" fmla="*/ 3088713 w 4853691"/>
              <a:gd name="connsiteY12727" fmla="*/ 3001873 h 4860733"/>
              <a:gd name="connsiteX12728" fmla="*/ 3086366 w 4853691"/>
              <a:gd name="connsiteY12728" fmla="*/ 2959626 h 4860733"/>
              <a:gd name="connsiteX12729" fmla="*/ 3081672 w 4853691"/>
              <a:gd name="connsiteY12729" fmla="*/ 2865744 h 4860733"/>
              <a:gd name="connsiteX12730" fmla="*/ 3081672 w 4853691"/>
              <a:gd name="connsiteY12730" fmla="*/ 2849314 h 4860733"/>
              <a:gd name="connsiteX12731" fmla="*/ 3074631 w 4853691"/>
              <a:gd name="connsiteY12731" fmla="*/ 2532463 h 4860733"/>
              <a:gd name="connsiteX12732" fmla="*/ 3093407 w 4853691"/>
              <a:gd name="connsiteY12732" fmla="*/ 2516034 h 4860733"/>
              <a:gd name="connsiteX12733" fmla="*/ 3135654 w 4853691"/>
              <a:gd name="connsiteY12733" fmla="*/ 2520728 h 4860733"/>
              <a:gd name="connsiteX12734" fmla="*/ 3421994 w 4853691"/>
              <a:gd name="connsiteY12734" fmla="*/ 2558281 h 4860733"/>
              <a:gd name="connsiteX12735" fmla="*/ 3227189 w 4853691"/>
              <a:gd name="connsiteY12735" fmla="*/ 3325765 h 4860733"/>
              <a:gd name="connsiteX12736" fmla="*/ 3281171 w 4853691"/>
              <a:gd name="connsiteY12736" fmla="*/ 3295253 h 4860733"/>
              <a:gd name="connsiteX12737" fmla="*/ 3342194 w 4853691"/>
              <a:gd name="connsiteY12737" fmla="*/ 3260048 h 4860733"/>
              <a:gd name="connsiteX12738" fmla="*/ 3407911 w 4853691"/>
              <a:gd name="connsiteY12738" fmla="*/ 3222495 h 4860733"/>
              <a:gd name="connsiteX12739" fmla="*/ 3454852 w 4853691"/>
              <a:gd name="connsiteY12739" fmla="*/ 3194330 h 4860733"/>
              <a:gd name="connsiteX12740" fmla="*/ 3522917 w 4853691"/>
              <a:gd name="connsiteY12740" fmla="*/ 3154431 h 4860733"/>
              <a:gd name="connsiteX12741" fmla="*/ 3565163 w 4853691"/>
              <a:gd name="connsiteY12741" fmla="*/ 3128613 h 4860733"/>
              <a:gd name="connsiteX12742" fmla="*/ 3623840 w 4853691"/>
              <a:gd name="connsiteY12742" fmla="*/ 3093407 h 4860733"/>
              <a:gd name="connsiteX12743" fmla="*/ 3673128 w 4853691"/>
              <a:gd name="connsiteY12743" fmla="*/ 3062896 h 4860733"/>
              <a:gd name="connsiteX12744" fmla="*/ 3724763 w 4853691"/>
              <a:gd name="connsiteY12744" fmla="*/ 3032384 h 4860733"/>
              <a:gd name="connsiteX12745" fmla="*/ 3781092 w 4853691"/>
              <a:gd name="connsiteY12745" fmla="*/ 2997178 h 4860733"/>
              <a:gd name="connsiteX12746" fmla="*/ 3799868 w 4853691"/>
              <a:gd name="connsiteY12746" fmla="*/ 2985443 h 4860733"/>
              <a:gd name="connsiteX12747" fmla="*/ 3992326 w 4853691"/>
              <a:gd name="connsiteY12747" fmla="*/ 2868091 h 4860733"/>
              <a:gd name="connsiteX12748" fmla="*/ 4076820 w 4853691"/>
              <a:gd name="connsiteY12748" fmla="*/ 2816456 h 4860733"/>
              <a:gd name="connsiteX12749" fmla="*/ 4090902 w 4853691"/>
              <a:gd name="connsiteY12749" fmla="*/ 2825844 h 4860733"/>
              <a:gd name="connsiteX12750" fmla="*/ 4086208 w 4853691"/>
              <a:gd name="connsiteY12750" fmla="*/ 2903296 h 4860733"/>
              <a:gd name="connsiteX12751" fmla="*/ 4086208 w 4853691"/>
              <a:gd name="connsiteY12751" fmla="*/ 2912685 h 4860733"/>
              <a:gd name="connsiteX12752" fmla="*/ 4081514 w 4853691"/>
              <a:gd name="connsiteY12752" fmla="*/ 3414952 h 4860733"/>
              <a:gd name="connsiteX12753" fmla="*/ 4081514 w 4853691"/>
              <a:gd name="connsiteY12753" fmla="*/ 3419647 h 4860733"/>
              <a:gd name="connsiteX12754" fmla="*/ 4083861 w 4853691"/>
              <a:gd name="connsiteY12754" fmla="*/ 3508834 h 4860733"/>
              <a:gd name="connsiteX12755" fmla="*/ 4086208 w 4853691"/>
              <a:gd name="connsiteY12755" fmla="*/ 3546387 h 4860733"/>
              <a:gd name="connsiteX12756" fmla="*/ 4088555 w 4853691"/>
              <a:gd name="connsiteY12756" fmla="*/ 3581593 h 4860733"/>
              <a:gd name="connsiteX12757" fmla="*/ 4069778 w 4853691"/>
              <a:gd name="connsiteY12757" fmla="*/ 3600369 h 4860733"/>
              <a:gd name="connsiteX12758" fmla="*/ 4069778 w 4853691"/>
              <a:gd name="connsiteY12758" fmla="*/ 3602716 h 4860733"/>
              <a:gd name="connsiteX12759" fmla="*/ 4060390 w 4853691"/>
              <a:gd name="connsiteY12759" fmla="*/ 3605063 h 4860733"/>
              <a:gd name="connsiteX12760" fmla="*/ 4039267 w 4853691"/>
              <a:gd name="connsiteY12760" fmla="*/ 3609757 h 4860733"/>
              <a:gd name="connsiteX12761" fmla="*/ 4008755 w 4853691"/>
              <a:gd name="connsiteY12761" fmla="*/ 3614451 h 4860733"/>
              <a:gd name="connsiteX12762" fmla="*/ 3987632 w 4853691"/>
              <a:gd name="connsiteY12762" fmla="*/ 3616799 h 4860733"/>
              <a:gd name="connsiteX12763" fmla="*/ 3952426 w 4853691"/>
              <a:gd name="connsiteY12763" fmla="*/ 3619146 h 4860733"/>
              <a:gd name="connsiteX12764" fmla="*/ 3935997 w 4853691"/>
              <a:gd name="connsiteY12764" fmla="*/ 3621493 h 4860733"/>
              <a:gd name="connsiteX12765" fmla="*/ 3882015 w 4853691"/>
              <a:gd name="connsiteY12765" fmla="*/ 3623840 h 4860733"/>
              <a:gd name="connsiteX12766" fmla="*/ 3797521 w 4853691"/>
              <a:gd name="connsiteY12766" fmla="*/ 3619146 h 4860733"/>
              <a:gd name="connsiteX12767" fmla="*/ 3795174 w 4853691"/>
              <a:gd name="connsiteY12767" fmla="*/ 3619146 h 4860733"/>
              <a:gd name="connsiteX12768" fmla="*/ 3764662 w 4853691"/>
              <a:gd name="connsiteY12768" fmla="*/ 3616799 h 4860733"/>
              <a:gd name="connsiteX12769" fmla="*/ 3750580 w 4853691"/>
              <a:gd name="connsiteY12769" fmla="*/ 3614451 h 4860733"/>
              <a:gd name="connsiteX12770" fmla="*/ 3727110 w 4853691"/>
              <a:gd name="connsiteY12770" fmla="*/ 3612105 h 4860733"/>
              <a:gd name="connsiteX12771" fmla="*/ 3705986 w 4853691"/>
              <a:gd name="connsiteY12771" fmla="*/ 3609757 h 4860733"/>
              <a:gd name="connsiteX12772" fmla="*/ 3682516 w 4853691"/>
              <a:gd name="connsiteY12772" fmla="*/ 3605063 h 4860733"/>
              <a:gd name="connsiteX12773" fmla="*/ 3659045 w 4853691"/>
              <a:gd name="connsiteY12773" fmla="*/ 3600369 h 4860733"/>
              <a:gd name="connsiteX12774" fmla="*/ 3637922 w 4853691"/>
              <a:gd name="connsiteY12774" fmla="*/ 3595675 h 4860733"/>
              <a:gd name="connsiteX12775" fmla="*/ 3612104 w 4853691"/>
              <a:gd name="connsiteY12775" fmla="*/ 3590981 h 4860733"/>
              <a:gd name="connsiteX12776" fmla="*/ 3593328 w 4853691"/>
              <a:gd name="connsiteY12776" fmla="*/ 3586287 h 4860733"/>
              <a:gd name="connsiteX12777" fmla="*/ 3562817 w 4853691"/>
              <a:gd name="connsiteY12777" fmla="*/ 3579246 h 4860733"/>
              <a:gd name="connsiteX12778" fmla="*/ 3546387 w 4853691"/>
              <a:gd name="connsiteY12778" fmla="*/ 3574552 h 4860733"/>
              <a:gd name="connsiteX12779" fmla="*/ 3515876 w 4853691"/>
              <a:gd name="connsiteY12779" fmla="*/ 3565164 h 4860733"/>
              <a:gd name="connsiteX12780" fmla="*/ 3499446 w 4853691"/>
              <a:gd name="connsiteY12780" fmla="*/ 3560470 h 4860733"/>
              <a:gd name="connsiteX12781" fmla="*/ 3466588 w 4853691"/>
              <a:gd name="connsiteY12781" fmla="*/ 3551081 h 4860733"/>
              <a:gd name="connsiteX12782" fmla="*/ 3450158 w 4853691"/>
              <a:gd name="connsiteY12782" fmla="*/ 3544040 h 4860733"/>
              <a:gd name="connsiteX12783" fmla="*/ 3417300 w 4853691"/>
              <a:gd name="connsiteY12783" fmla="*/ 3532305 h 4860733"/>
              <a:gd name="connsiteX12784" fmla="*/ 3400870 w 4853691"/>
              <a:gd name="connsiteY12784" fmla="*/ 3525264 h 4860733"/>
              <a:gd name="connsiteX12785" fmla="*/ 3368012 w 4853691"/>
              <a:gd name="connsiteY12785" fmla="*/ 3513529 h 4860733"/>
              <a:gd name="connsiteX12786" fmla="*/ 3349235 w 4853691"/>
              <a:gd name="connsiteY12786" fmla="*/ 3506487 h 4860733"/>
              <a:gd name="connsiteX12787" fmla="*/ 3316377 w 4853691"/>
              <a:gd name="connsiteY12787" fmla="*/ 3492405 h 4860733"/>
              <a:gd name="connsiteX12788" fmla="*/ 3295253 w 4853691"/>
              <a:gd name="connsiteY12788" fmla="*/ 3483017 h 4860733"/>
              <a:gd name="connsiteX12789" fmla="*/ 3264742 w 4853691"/>
              <a:gd name="connsiteY12789" fmla="*/ 3468935 h 4860733"/>
              <a:gd name="connsiteX12790" fmla="*/ 3241271 w 4853691"/>
              <a:gd name="connsiteY12790" fmla="*/ 3457199 h 4860733"/>
              <a:gd name="connsiteX12791" fmla="*/ 3213106 w 4853691"/>
              <a:gd name="connsiteY12791" fmla="*/ 3443117 h 4860733"/>
              <a:gd name="connsiteX12792" fmla="*/ 3184942 w 4853691"/>
              <a:gd name="connsiteY12792" fmla="*/ 3429035 h 4860733"/>
              <a:gd name="connsiteX12793" fmla="*/ 3161472 w 4853691"/>
              <a:gd name="connsiteY12793" fmla="*/ 3417300 h 4860733"/>
              <a:gd name="connsiteX12794" fmla="*/ 3128613 w 4853691"/>
              <a:gd name="connsiteY12794" fmla="*/ 3398523 h 4860733"/>
              <a:gd name="connsiteX12795" fmla="*/ 3126266 w 4853691"/>
              <a:gd name="connsiteY12795" fmla="*/ 3398523 h 4860733"/>
              <a:gd name="connsiteX12796" fmla="*/ 3128613 w 4853691"/>
              <a:gd name="connsiteY12796" fmla="*/ 3389135 h 4860733"/>
              <a:gd name="connsiteX12797" fmla="*/ 3126266 w 4853691"/>
              <a:gd name="connsiteY12797" fmla="*/ 3379747 h 4860733"/>
              <a:gd name="connsiteX12798" fmla="*/ 3140348 w 4853691"/>
              <a:gd name="connsiteY12798" fmla="*/ 3372706 h 4860733"/>
              <a:gd name="connsiteX12799" fmla="*/ 3227189 w 4853691"/>
              <a:gd name="connsiteY12799" fmla="*/ 3325765 h 4860733"/>
              <a:gd name="connsiteX12800" fmla="*/ 3100449 w 4853691"/>
              <a:gd name="connsiteY12800" fmla="*/ 3522917 h 4860733"/>
              <a:gd name="connsiteX12801" fmla="*/ 3095754 w 4853691"/>
              <a:gd name="connsiteY12801" fmla="*/ 3626187 h 4860733"/>
              <a:gd name="connsiteX12802" fmla="*/ 3093407 w 4853691"/>
              <a:gd name="connsiteY12802" fmla="*/ 3652004 h 4860733"/>
              <a:gd name="connsiteX12803" fmla="*/ 3088713 w 4853691"/>
              <a:gd name="connsiteY12803" fmla="*/ 3750580 h 4860733"/>
              <a:gd name="connsiteX12804" fmla="*/ 3088713 w 4853691"/>
              <a:gd name="connsiteY12804" fmla="*/ 3778745 h 4860733"/>
              <a:gd name="connsiteX12805" fmla="*/ 3086366 w 4853691"/>
              <a:gd name="connsiteY12805" fmla="*/ 3874974 h 4860733"/>
              <a:gd name="connsiteX12806" fmla="*/ 3086366 w 4853691"/>
              <a:gd name="connsiteY12806" fmla="*/ 3903138 h 4860733"/>
              <a:gd name="connsiteX12807" fmla="*/ 3084019 w 4853691"/>
              <a:gd name="connsiteY12807" fmla="*/ 3999367 h 4860733"/>
              <a:gd name="connsiteX12808" fmla="*/ 3084019 w 4853691"/>
              <a:gd name="connsiteY12808" fmla="*/ 4022838 h 4860733"/>
              <a:gd name="connsiteX12809" fmla="*/ 3081672 w 4853691"/>
              <a:gd name="connsiteY12809" fmla="*/ 4180090 h 4860733"/>
              <a:gd name="connsiteX12810" fmla="*/ 2870438 w 4853691"/>
              <a:gd name="connsiteY12810" fmla="*/ 4187131 h 4860733"/>
              <a:gd name="connsiteX12811" fmla="*/ 2870438 w 4853691"/>
              <a:gd name="connsiteY12811" fmla="*/ 4187131 h 4860733"/>
              <a:gd name="connsiteX12812" fmla="*/ 2811762 w 4853691"/>
              <a:gd name="connsiteY12812" fmla="*/ 4187131 h 4860733"/>
              <a:gd name="connsiteX12813" fmla="*/ 2818803 w 4853691"/>
              <a:gd name="connsiteY12813" fmla="*/ 4170702 h 4860733"/>
              <a:gd name="connsiteX12814" fmla="*/ 3053508 w 4853691"/>
              <a:gd name="connsiteY12814" fmla="*/ 3546387 h 4860733"/>
              <a:gd name="connsiteX12815" fmla="*/ 3088713 w 4853691"/>
              <a:gd name="connsiteY12815" fmla="*/ 3450158 h 4860733"/>
              <a:gd name="connsiteX12816" fmla="*/ 3102795 w 4853691"/>
              <a:gd name="connsiteY12816" fmla="*/ 3410258 h 4860733"/>
              <a:gd name="connsiteX12817" fmla="*/ 3107489 w 4853691"/>
              <a:gd name="connsiteY12817" fmla="*/ 3410258 h 4860733"/>
              <a:gd name="connsiteX12818" fmla="*/ 3102795 w 4853691"/>
              <a:gd name="connsiteY12818" fmla="*/ 3499446 h 4860733"/>
              <a:gd name="connsiteX12819" fmla="*/ 3100449 w 4853691"/>
              <a:gd name="connsiteY12819" fmla="*/ 3522917 h 4860733"/>
              <a:gd name="connsiteX12820" fmla="*/ 3417300 w 4853691"/>
              <a:gd name="connsiteY12820" fmla="*/ 4168354 h 4860733"/>
              <a:gd name="connsiteX12821" fmla="*/ 3414953 w 4853691"/>
              <a:gd name="connsiteY12821" fmla="*/ 4170702 h 4860733"/>
              <a:gd name="connsiteX12822" fmla="*/ 3384441 w 4853691"/>
              <a:gd name="connsiteY12822" fmla="*/ 4191825 h 4860733"/>
              <a:gd name="connsiteX12823" fmla="*/ 3351582 w 4853691"/>
              <a:gd name="connsiteY12823" fmla="*/ 4212948 h 4860733"/>
              <a:gd name="connsiteX12824" fmla="*/ 3321071 w 4853691"/>
              <a:gd name="connsiteY12824" fmla="*/ 4231725 h 4860733"/>
              <a:gd name="connsiteX12825" fmla="*/ 3285865 w 4853691"/>
              <a:gd name="connsiteY12825" fmla="*/ 4252848 h 4860733"/>
              <a:gd name="connsiteX12826" fmla="*/ 3257701 w 4853691"/>
              <a:gd name="connsiteY12826" fmla="*/ 4269278 h 4860733"/>
              <a:gd name="connsiteX12827" fmla="*/ 3253007 w 4853691"/>
              <a:gd name="connsiteY12827" fmla="*/ 4271625 h 4860733"/>
              <a:gd name="connsiteX12828" fmla="*/ 3086366 w 4853691"/>
              <a:gd name="connsiteY12828" fmla="*/ 4281013 h 4860733"/>
              <a:gd name="connsiteX12829" fmla="*/ 3086366 w 4853691"/>
              <a:gd name="connsiteY12829" fmla="*/ 4184784 h 4860733"/>
              <a:gd name="connsiteX12830" fmla="*/ 3480670 w 4853691"/>
              <a:gd name="connsiteY12830" fmla="*/ 4128455 h 4860733"/>
              <a:gd name="connsiteX12831" fmla="*/ 3417300 w 4853691"/>
              <a:gd name="connsiteY12831" fmla="*/ 4168354 h 4860733"/>
              <a:gd name="connsiteX12832" fmla="*/ 2938502 w 4853691"/>
              <a:gd name="connsiteY12832" fmla="*/ 4278666 h 4860733"/>
              <a:gd name="connsiteX12833" fmla="*/ 2898602 w 4853691"/>
              <a:gd name="connsiteY12833" fmla="*/ 4276319 h 4860733"/>
              <a:gd name="connsiteX12834" fmla="*/ 2844620 w 4853691"/>
              <a:gd name="connsiteY12834" fmla="*/ 4273972 h 4860733"/>
              <a:gd name="connsiteX12835" fmla="*/ 2830538 w 4853691"/>
              <a:gd name="connsiteY12835" fmla="*/ 4273972 h 4860733"/>
              <a:gd name="connsiteX12836" fmla="*/ 2825844 w 4853691"/>
              <a:gd name="connsiteY12836" fmla="*/ 4271625 h 4860733"/>
              <a:gd name="connsiteX12837" fmla="*/ 2821150 w 4853691"/>
              <a:gd name="connsiteY12837" fmla="*/ 4269278 h 4860733"/>
              <a:gd name="connsiteX12838" fmla="*/ 2802374 w 4853691"/>
              <a:gd name="connsiteY12838" fmla="*/ 4259889 h 4860733"/>
              <a:gd name="connsiteX12839" fmla="*/ 2804721 w 4853691"/>
              <a:gd name="connsiteY12839" fmla="*/ 4252848 h 4860733"/>
              <a:gd name="connsiteX12840" fmla="*/ 2792985 w 4853691"/>
              <a:gd name="connsiteY12840" fmla="*/ 4234072 h 4860733"/>
              <a:gd name="connsiteX12841" fmla="*/ 2807068 w 4853691"/>
              <a:gd name="connsiteY12841" fmla="*/ 4198866 h 4860733"/>
              <a:gd name="connsiteX12842" fmla="*/ 2811762 w 4853691"/>
              <a:gd name="connsiteY12842" fmla="*/ 4187131 h 4860733"/>
              <a:gd name="connsiteX12843" fmla="*/ 2872785 w 4853691"/>
              <a:gd name="connsiteY12843" fmla="*/ 4187131 h 4860733"/>
              <a:gd name="connsiteX12844" fmla="*/ 2872785 w 4853691"/>
              <a:gd name="connsiteY12844" fmla="*/ 4187131 h 4860733"/>
              <a:gd name="connsiteX12845" fmla="*/ 3084019 w 4853691"/>
              <a:gd name="connsiteY12845" fmla="*/ 4180090 h 4860733"/>
              <a:gd name="connsiteX12846" fmla="*/ 3084019 w 4853691"/>
              <a:gd name="connsiteY12846" fmla="*/ 4276319 h 4860733"/>
              <a:gd name="connsiteX12847" fmla="*/ 3032384 w 4853691"/>
              <a:gd name="connsiteY12847" fmla="*/ 4276319 h 4860733"/>
              <a:gd name="connsiteX12848" fmla="*/ 2938502 w 4853691"/>
              <a:gd name="connsiteY12848" fmla="*/ 4278666 h 4860733"/>
              <a:gd name="connsiteX12849" fmla="*/ 2692062 w 4853691"/>
              <a:gd name="connsiteY12849" fmla="*/ 4290401 h 4860733"/>
              <a:gd name="connsiteX12850" fmla="*/ 2654510 w 4853691"/>
              <a:gd name="connsiteY12850" fmla="*/ 4306830 h 4860733"/>
              <a:gd name="connsiteX12851" fmla="*/ 2626345 w 4853691"/>
              <a:gd name="connsiteY12851" fmla="*/ 4316219 h 4860733"/>
              <a:gd name="connsiteX12852" fmla="*/ 2588792 w 4853691"/>
              <a:gd name="connsiteY12852" fmla="*/ 4330301 h 4860733"/>
              <a:gd name="connsiteX12853" fmla="*/ 2560628 w 4853691"/>
              <a:gd name="connsiteY12853" fmla="*/ 4339689 h 4860733"/>
              <a:gd name="connsiteX12854" fmla="*/ 2525422 w 4853691"/>
              <a:gd name="connsiteY12854" fmla="*/ 4351424 h 4860733"/>
              <a:gd name="connsiteX12855" fmla="*/ 2516034 w 4853691"/>
              <a:gd name="connsiteY12855" fmla="*/ 4353771 h 4860733"/>
              <a:gd name="connsiteX12856" fmla="*/ 2318882 w 4853691"/>
              <a:gd name="connsiteY12856" fmla="*/ 4327954 h 4860733"/>
              <a:gd name="connsiteX12857" fmla="*/ 2304800 w 4853691"/>
              <a:gd name="connsiteY12857" fmla="*/ 4325607 h 4860733"/>
              <a:gd name="connsiteX12858" fmla="*/ 2269594 w 4853691"/>
              <a:gd name="connsiteY12858" fmla="*/ 4318565 h 4860733"/>
              <a:gd name="connsiteX12859" fmla="*/ 2023154 w 4853691"/>
              <a:gd name="connsiteY12859" fmla="*/ 4264584 h 4860733"/>
              <a:gd name="connsiteX12860" fmla="*/ 2023154 w 4853691"/>
              <a:gd name="connsiteY12860" fmla="*/ 4259889 h 4860733"/>
              <a:gd name="connsiteX12861" fmla="*/ 2002031 w 4853691"/>
              <a:gd name="connsiteY12861" fmla="*/ 4238766 h 4860733"/>
              <a:gd name="connsiteX12862" fmla="*/ 1985601 w 4853691"/>
              <a:gd name="connsiteY12862" fmla="*/ 4248154 h 4860733"/>
              <a:gd name="connsiteX12863" fmla="*/ 1952743 w 4853691"/>
              <a:gd name="connsiteY12863" fmla="*/ 4227031 h 4860733"/>
              <a:gd name="connsiteX12864" fmla="*/ 1943355 w 4853691"/>
              <a:gd name="connsiteY12864" fmla="*/ 4219990 h 4860733"/>
              <a:gd name="connsiteX12865" fmla="*/ 1910496 w 4853691"/>
              <a:gd name="connsiteY12865" fmla="*/ 4198866 h 4860733"/>
              <a:gd name="connsiteX12866" fmla="*/ 1882331 w 4853691"/>
              <a:gd name="connsiteY12866" fmla="*/ 4180090 h 4860733"/>
              <a:gd name="connsiteX12867" fmla="*/ 1854167 w 4853691"/>
              <a:gd name="connsiteY12867" fmla="*/ 4161313 h 4860733"/>
              <a:gd name="connsiteX12868" fmla="*/ 1821308 w 4853691"/>
              <a:gd name="connsiteY12868" fmla="*/ 4140190 h 4860733"/>
              <a:gd name="connsiteX12869" fmla="*/ 1795491 w 4853691"/>
              <a:gd name="connsiteY12869" fmla="*/ 4121414 h 4860733"/>
              <a:gd name="connsiteX12870" fmla="*/ 1783755 w 4853691"/>
              <a:gd name="connsiteY12870" fmla="*/ 4112026 h 4860733"/>
              <a:gd name="connsiteX12871" fmla="*/ 1809573 w 4853691"/>
              <a:gd name="connsiteY12871" fmla="*/ 4065085 h 4860733"/>
              <a:gd name="connsiteX12872" fmla="*/ 1814267 w 4853691"/>
              <a:gd name="connsiteY12872" fmla="*/ 4058043 h 4860733"/>
              <a:gd name="connsiteX12873" fmla="*/ 1821308 w 4853691"/>
              <a:gd name="connsiteY12873" fmla="*/ 4043961 h 4860733"/>
              <a:gd name="connsiteX12874" fmla="*/ 1830696 w 4853691"/>
              <a:gd name="connsiteY12874" fmla="*/ 4046308 h 4860733"/>
              <a:gd name="connsiteX12875" fmla="*/ 1833043 w 4853691"/>
              <a:gd name="connsiteY12875" fmla="*/ 4046308 h 4860733"/>
              <a:gd name="connsiteX12876" fmla="*/ 1854167 w 4853691"/>
              <a:gd name="connsiteY12876" fmla="*/ 4053349 h 4860733"/>
              <a:gd name="connsiteX12877" fmla="*/ 1884678 w 4853691"/>
              <a:gd name="connsiteY12877" fmla="*/ 4065085 h 4860733"/>
              <a:gd name="connsiteX12878" fmla="*/ 1955090 w 4853691"/>
              <a:gd name="connsiteY12878" fmla="*/ 4088555 h 4860733"/>
              <a:gd name="connsiteX12879" fmla="*/ 1978560 w 4853691"/>
              <a:gd name="connsiteY12879" fmla="*/ 4095596 h 4860733"/>
              <a:gd name="connsiteX12880" fmla="*/ 2063054 w 4853691"/>
              <a:gd name="connsiteY12880" fmla="*/ 4121414 h 4860733"/>
              <a:gd name="connsiteX12881" fmla="*/ 2074789 w 4853691"/>
              <a:gd name="connsiteY12881" fmla="*/ 4123761 h 4860733"/>
              <a:gd name="connsiteX12882" fmla="*/ 2267247 w 4853691"/>
              <a:gd name="connsiteY12882" fmla="*/ 4175396 h 4860733"/>
              <a:gd name="connsiteX12883" fmla="*/ 2748391 w 4853691"/>
              <a:gd name="connsiteY12883" fmla="*/ 4257542 h 4860733"/>
              <a:gd name="connsiteX12884" fmla="*/ 2720227 w 4853691"/>
              <a:gd name="connsiteY12884" fmla="*/ 4269278 h 4860733"/>
              <a:gd name="connsiteX12885" fmla="*/ 2692062 w 4853691"/>
              <a:gd name="connsiteY12885" fmla="*/ 4290401 h 4860733"/>
              <a:gd name="connsiteX12886" fmla="*/ 1898761 w 4853691"/>
              <a:gd name="connsiteY12886" fmla="*/ 4250501 h 4860733"/>
              <a:gd name="connsiteX12887" fmla="*/ 1821308 w 4853691"/>
              <a:gd name="connsiteY12887" fmla="*/ 4238766 h 4860733"/>
              <a:gd name="connsiteX12888" fmla="*/ 1821308 w 4853691"/>
              <a:gd name="connsiteY12888" fmla="*/ 4236419 h 4860733"/>
              <a:gd name="connsiteX12889" fmla="*/ 1800185 w 4853691"/>
              <a:gd name="connsiteY12889" fmla="*/ 4215296 h 4860733"/>
              <a:gd name="connsiteX12890" fmla="*/ 1786102 w 4853691"/>
              <a:gd name="connsiteY12890" fmla="*/ 4219990 h 4860733"/>
              <a:gd name="connsiteX12891" fmla="*/ 1764979 w 4853691"/>
              <a:gd name="connsiteY12891" fmla="*/ 4198866 h 4860733"/>
              <a:gd name="connsiteX12892" fmla="*/ 1755591 w 4853691"/>
              <a:gd name="connsiteY12892" fmla="*/ 4189478 h 4860733"/>
              <a:gd name="connsiteX12893" fmla="*/ 1746203 w 4853691"/>
              <a:gd name="connsiteY12893" fmla="*/ 4180090 h 4860733"/>
              <a:gd name="connsiteX12894" fmla="*/ 1779061 w 4853691"/>
              <a:gd name="connsiteY12894" fmla="*/ 4121414 h 4860733"/>
              <a:gd name="connsiteX12895" fmla="*/ 1800185 w 4853691"/>
              <a:gd name="connsiteY12895" fmla="*/ 4135496 h 4860733"/>
              <a:gd name="connsiteX12896" fmla="*/ 1816614 w 4853691"/>
              <a:gd name="connsiteY12896" fmla="*/ 4147231 h 4860733"/>
              <a:gd name="connsiteX12897" fmla="*/ 1875290 w 4853691"/>
              <a:gd name="connsiteY12897" fmla="*/ 4187131 h 4860733"/>
              <a:gd name="connsiteX12898" fmla="*/ 1901108 w 4853691"/>
              <a:gd name="connsiteY12898" fmla="*/ 4203560 h 4860733"/>
              <a:gd name="connsiteX12899" fmla="*/ 1933966 w 4853691"/>
              <a:gd name="connsiteY12899" fmla="*/ 4224684 h 4860733"/>
              <a:gd name="connsiteX12900" fmla="*/ 1964478 w 4853691"/>
              <a:gd name="connsiteY12900" fmla="*/ 4243460 h 4860733"/>
              <a:gd name="connsiteX12901" fmla="*/ 1978560 w 4853691"/>
              <a:gd name="connsiteY12901" fmla="*/ 4252848 h 4860733"/>
              <a:gd name="connsiteX12902" fmla="*/ 1976213 w 4853691"/>
              <a:gd name="connsiteY12902" fmla="*/ 4259889 h 4860733"/>
              <a:gd name="connsiteX12903" fmla="*/ 1926925 w 4853691"/>
              <a:gd name="connsiteY12903" fmla="*/ 4252848 h 4860733"/>
              <a:gd name="connsiteX12904" fmla="*/ 1898761 w 4853691"/>
              <a:gd name="connsiteY12904" fmla="*/ 4250501 h 4860733"/>
              <a:gd name="connsiteX12905" fmla="*/ 1767326 w 4853691"/>
              <a:gd name="connsiteY12905" fmla="*/ 4276319 h 4860733"/>
              <a:gd name="connsiteX12906" fmla="*/ 1743856 w 4853691"/>
              <a:gd name="connsiteY12906" fmla="*/ 4304483 h 4860733"/>
              <a:gd name="connsiteX12907" fmla="*/ 1734467 w 4853691"/>
              <a:gd name="connsiteY12907" fmla="*/ 4313871 h 4860733"/>
              <a:gd name="connsiteX12908" fmla="*/ 1668750 w 4853691"/>
              <a:gd name="connsiteY12908" fmla="*/ 4379589 h 4860733"/>
              <a:gd name="connsiteX12909" fmla="*/ 1659362 w 4853691"/>
              <a:gd name="connsiteY12909" fmla="*/ 4386630 h 4860733"/>
              <a:gd name="connsiteX12910" fmla="*/ 1633544 w 4853691"/>
              <a:gd name="connsiteY12910" fmla="*/ 4407753 h 4860733"/>
              <a:gd name="connsiteX12911" fmla="*/ 1621809 w 4853691"/>
              <a:gd name="connsiteY12911" fmla="*/ 4417142 h 4860733"/>
              <a:gd name="connsiteX12912" fmla="*/ 1600686 w 4853691"/>
              <a:gd name="connsiteY12912" fmla="*/ 4433571 h 4860733"/>
              <a:gd name="connsiteX12913" fmla="*/ 1584256 w 4853691"/>
              <a:gd name="connsiteY12913" fmla="*/ 4445306 h 4860733"/>
              <a:gd name="connsiteX12914" fmla="*/ 1565480 w 4853691"/>
              <a:gd name="connsiteY12914" fmla="*/ 4457041 h 4860733"/>
              <a:gd name="connsiteX12915" fmla="*/ 1549051 w 4853691"/>
              <a:gd name="connsiteY12915" fmla="*/ 4466429 h 4860733"/>
              <a:gd name="connsiteX12916" fmla="*/ 1549051 w 4853691"/>
              <a:gd name="connsiteY12916" fmla="*/ 4466429 h 4860733"/>
              <a:gd name="connsiteX12917" fmla="*/ 1544357 w 4853691"/>
              <a:gd name="connsiteY12917" fmla="*/ 4461735 h 4860733"/>
              <a:gd name="connsiteX12918" fmla="*/ 1544357 w 4853691"/>
              <a:gd name="connsiteY12918" fmla="*/ 4461735 h 4860733"/>
              <a:gd name="connsiteX12919" fmla="*/ 1549051 w 4853691"/>
              <a:gd name="connsiteY12919" fmla="*/ 4457041 h 4860733"/>
              <a:gd name="connsiteX12920" fmla="*/ 1558439 w 4853691"/>
              <a:gd name="connsiteY12920" fmla="*/ 4447653 h 4860733"/>
              <a:gd name="connsiteX12921" fmla="*/ 1567827 w 4853691"/>
              <a:gd name="connsiteY12921" fmla="*/ 4438265 h 4860733"/>
              <a:gd name="connsiteX12922" fmla="*/ 1577215 w 4853691"/>
              <a:gd name="connsiteY12922" fmla="*/ 4428877 h 4860733"/>
              <a:gd name="connsiteX12923" fmla="*/ 1584256 w 4853691"/>
              <a:gd name="connsiteY12923" fmla="*/ 4419489 h 4860733"/>
              <a:gd name="connsiteX12924" fmla="*/ 1593645 w 4853691"/>
              <a:gd name="connsiteY12924" fmla="*/ 4407753 h 4860733"/>
              <a:gd name="connsiteX12925" fmla="*/ 1600686 w 4853691"/>
              <a:gd name="connsiteY12925" fmla="*/ 4400712 h 4860733"/>
              <a:gd name="connsiteX12926" fmla="*/ 1612421 w 4853691"/>
              <a:gd name="connsiteY12926" fmla="*/ 4386630 h 4860733"/>
              <a:gd name="connsiteX12927" fmla="*/ 1617115 w 4853691"/>
              <a:gd name="connsiteY12927" fmla="*/ 4379589 h 4860733"/>
              <a:gd name="connsiteX12928" fmla="*/ 1631197 w 4853691"/>
              <a:gd name="connsiteY12928" fmla="*/ 4363160 h 4860733"/>
              <a:gd name="connsiteX12929" fmla="*/ 1635891 w 4853691"/>
              <a:gd name="connsiteY12929" fmla="*/ 4356118 h 4860733"/>
              <a:gd name="connsiteX12930" fmla="*/ 1649974 w 4853691"/>
              <a:gd name="connsiteY12930" fmla="*/ 4337342 h 4860733"/>
              <a:gd name="connsiteX12931" fmla="*/ 1654668 w 4853691"/>
              <a:gd name="connsiteY12931" fmla="*/ 4332648 h 4860733"/>
              <a:gd name="connsiteX12932" fmla="*/ 1671097 w 4853691"/>
              <a:gd name="connsiteY12932" fmla="*/ 4311525 h 4860733"/>
              <a:gd name="connsiteX12933" fmla="*/ 1673444 w 4853691"/>
              <a:gd name="connsiteY12933" fmla="*/ 4306830 h 4860733"/>
              <a:gd name="connsiteX12934" fmla="*/ 1689873 w 4853691"/>
              <a:gd name="connsiteY12934" fmla="*/ 4281013 h 4860733"/>
              <a:gd name="connsiteX12935" fmla="*/ 1692220 w 4853691"/>
              <a:gd name="connsiteY12935" fmla="*/ 4278666 h 4860733"/>
              <a:gd name="connsiteX12936" fmla="*/ 1739161 w 4853691"/>
              <a:gd name="connsiteY12936" fmla="*/ 4201213 h 4860733"/>
              <a:gd name="connsiteX12937" fmla="*/ 1783755 w 4853691"/>
              <a:gd name="connsiteY12937" fmla="*/ 4227031 h 4860733"/>
              <a:gd name="connsiteX12938" fmla="*/ 1781408 w 4853691"/>
              <a:gd name="connsiteY12938" fmla="*/ 4236419 h 4860733"/>
              <a:gd name="connsiteX12939" fmla="*/ 1788449 w 4853691"/>
              <a:gd name="connsiteY12939" fmla="*/ 4250501 h 4860733"/>
              <a:gd name="connsiteX12940" fmla="*/ 1783755 w 4853691"/>
              <a:gd name="connsiteY12940" fmla="*/ 4255195 h 4860733"/>
              <a:gd name="connsiteX12941" fmla="*/ 1767326 w 4853691"/>
              <a:gd name="connsiteY12941" fmla="*/ 4276319 h 4860733"/>
              <a:gd name="connsiteX12942" fmla="*/ 1499763 w 4853691"/>
              <a:gd name="connsiteY12942" fmla="*/ 4433571 h 4860733"/>
              <a:gd name="connsiteX12943" fmla="*/ 1485680 w 4853691"/>
              <a:gd name="connsiteY12943" fmla="*/ 4419489 h 4860733"/>
              <a:gd name="connsiteX12944" fmla="*/ 1476292 w 4853691"/>
              <a:gd name="connsiteY12944" fmla="*/ 4407753 h 4860733"/>
              <a:gd name="connsiteX12945" fmla="*/ 1462210 w 4853691"/>
              <a:gd name="connsiteY12945" fmla="*/ 4391324 h 4860733"/>
              <a:gd name="connsiteX12946" fmla="*/ 1452822 w 4853691"/>
              <a:gd name="connsiteY12946" fmla="*/ 4381936 h 4860733"/>
              <a:gd name="connsiteX12947" fmla="*/ 1436392 w 4853691"/>
              <a:gd name="connsiteY12947" fmla="*/ 4363160 h 4860733"/>
              <a:gd name="connsiteX12948" fmla="*/ 1429351 w 4853691"/>
              <a:gd name="connsiteY12948" fmla="*/ 4353771 h 4860733"/>
              <a:gd name="connsiteX12949" fmla="*/ 1410575 w 4853691"/>
              <a:gd name="connsiteY12949" fmla="*/ 4332648 h 4860733"/>
              <a:gd name="connsiteX12950" fmla="*/ 1403534 w 4853691"/>
              <a:gd name="connsiteY12950" fmla="*/ 4325607 h 4860733"/>
              <a:gd name="connsiteX12951" fmla="*/ 1384757 w 4853691"/>
              <a:gd name="connsiteY12951" fmla="*/ 4302136 h 4860733"/>
              <a:gd name="connsiteX12952" fmla="*/ 1380063 w 4853691"/>
              <a:gd name="connsiteY12952" fmla="*/ 4295095 h 4860733"/>
              <a:gd name="connsiteX12953" fmla="*/ 1358940 w 4853691"/>
              <a:gd name="connsiteY12953" fmla="*/ 4269278 h 4860733"/>
              <a:gd name="connsiteX12954" fmla="*/ 1356593 w 4853691"/>
              <a:gd name="connsiteY12954" fmla="*/ 4266930 h 4860733"/>
              <a:gd name="connsiteX12955" fmla="*/ 1262711 w 4853691"/>
              <a:gd name="connsiteY12955" fmla="*/ 4140190 h 4860733"/>
              <a:gd name="connsiteX12956" fmla="*/ 1253323 w 4853691"/>
              <a:gd name="connsiteY12956" fmla="*/ 4126108 h 4860733"/>
              <a:gd name="connsiteX12957" fmla="*/ 1243935 w 4853691"/>
              <a:gd name="connsiteY12957" fmla="*/ 4112026 h 4860733"/>
              <a:gd name="connsiteX12958" fmla="*/ 1227505 w 4853691"/>
              <a:gd name="connsiteY12958" fmla="*/ 4088555 h 4860733"/>
              <a:gd name="connsiteX12959" fmla="*/ 1220464 w 4853691"/>
              <a:gd name="connsiteY12959" fmla="*/ 4079167 h 4860733"/>
              <a:gd name="connsiteX12960" fmla="*/ 1199341 w 4853691"/>
              <a:gd name="connsiteY12960" fmla="*/ 4048655 h 4860733"/>
              <a:gd name="connsiteX12961" fmla="*/ 1194647 w 4853691"/>
              <a:gd name="connsiteY12961" fmla="*/ 4039267 h 4860733"/>
              <a:gd name="connsiteX12962" fmla="*/ 1171176 w 4853691"/>
              <a:gd name="connsiteY12962" fmla="*/ 4006408 h 4860733"/>
              <a:gd name="connsiteX12963" fmla="*/ 1168829 w 4853691"/>
              <a:gd name="connsiteY12963" fmla="*/ 4001714 h 4860733"/>
              <a:gd name="connsiteX12964" fmla="*/ 1143012 w 4853691"/>
              <a:gd name="connsiteY12964" fmla="*/ 3964162 h 4860733"/>
              <a:gd name="connsiteX12965" fmla="*/ 1143012 w 4853691"/>
              <a:gd name="connsiteY12965" fmla="*/ 3961814 h 4860733"/>
              <a:gd name="connsiteX12966" fmla="*/ 1126582 w 4853691"/>
              <a:gd name="connsiteY12966" fmla="*/ 3935997 h 4860733"/>
              <a:gd name="connsiteX12967" fmla="*/ 1128929 w 4853691"/>
              <a:gd name="connsiteY12967" fmla="*/ 3933650 h 4860733"/>
              <a:gd name="connsiteX12968" fmla="*/ 1143012 w 4853691"/>
              <a:gd name="connsiteY12968" fmla="*/ 3938344 h 4860733"/>
              <a:gd name="connsiteX12969" fmla="*/ 1185258 w 4853691"/>
              <a:gd name="connsiteY12969" fmla="*/ 3950079 h 4860733"/>
              <a:gd name="connsiteX12970" fmla="*/ 1199341 w 4853691"/>
              <a:gd name="connsiteY12970" fmla="*/ 3954773 h 4860733"/>
              <a:gd name="connsiteX12971" fmla="*/ 1204035 w 4853691"/>
              <a:gd name="connsiteY12971" fmla="*/ 3957120 h 4860733"/>
              <a:gd name="connsiteX12972" fmla="*/ 1253323 w 4853691"/>
              <a:gd name="connsiteY12972" fmla="*/ 3973550 h 4860733"/>
              <a:gd name="connsiteX12973" fmla="*/ 1297917 w 4853691"/>
              <a:gd name="connsiteY12973" fmla="*/ 3987632 h 4860733"/>
              <a:gd name="connsiteX12974" fmla="*/ 1356593 w 4853691"/>
              <a:gd name="connsiteY12974" fmla="*/ 4004061 h 4860733"/>
              <a:gd name="connsiteX12975" fmla="*/ 1394146 w 4853691"/>
              <a:gd name="connsiteY12975" fmla="*/ 4015796 h 4860733"/>
              <a:gd name="connsiteX12976" fmla="*/ 1473945 w 4853691"/>
              <a:gd name="connsiteY12976" fmla="*/ 4036920 h 4860733"/>
              <a:gd name="connsiteX12977" fmla="*/ 1473945 w 4853691"/>
              <a:gd name="connsiteY12977" fmla="*/ 4041614 h 4860733"/>
              <a:gd name="connsiteX12978" fmla="*/ 1495069 w 4853691"/>
              <a:gd name="connsiteY12978" fmla="*/ 4062737 h 4860733"/>
              <a:gd name="connsiteX12979" fmla="*/ 1495069 w 4853691"/>
              <a:gd name="connsiteY12979" fmla="*/ 4062737 h 4860733"/>
              <a:gd name="connsiteX12980" fmla="*/ 1497416 w 4853691"/>
              <a:gd name="connsiteY12980" fmla="*/ 4100290 h 4860733"/>
              <a:gd name="connsiteX12981" fmla="*/ 1497416 w 4853691"/>
              <a:gd name="connsiteY12981" fmla="*/ 4100290 h 4860733"/>
              <a:gd name="connsiteX12982" fmla="*/ 1511498 w 4853691"/>
              <a:gd name="connsiteY12982" fmla="*/ 4259889 h 4860733"/>
              <a:gd name="connsiteX12983" fmla="*/ 1525580 w 4853691"/>
              <a:gd name="connsiteY12983" fmla="*/ 4424183 h 4860733"/>
              <a:gd name="connsiteX12984" fmla="*/ 1525580 w 4853691"/>
              <a:gd name="connsiteY12984" fmla="*/ 4428877 h 4860733"/>
              <a:gd name="connsiteX12985" fmla="*/ 1527927 w 4853691"/>
              <a:gd name="connsiteY12985" fmla="*/ 4454694 h 4860733"/>
              <a:gd name="connsiteX12986" fmla="*/ 1527927 w 4853691"/>
              <a:gd name="connsiteY12986" fmla="*/ 4459388 h 4860733"/>
              <a:gd name="connsiteX12987" fmla="*/ 1516192 w 4853691"/>
              <a:gd name="connsiteY12987" fmla="*/ 4464083 h 4860733"/>
              <a:gd name="connsiteX12988" fmla="*/ 1506804 w 4853691"/>
              <a:gd name="connsiteY12988" fmla="*/ 4452347 h 4860733"/>
              <a:gd name="connsiteX12989" fmla="*/ 1499763 w 4853691"/>
              <a:gd name="connsiteY12989" fmla="*/ 4433571 h 4860733"/>
              <a:gd name="connsiteX12990" fmla="*/ 922389 w 4853691"/>
              <a:gd name="connsiteY12990" fmla="*/ 3767009 h 4860733"/>
              <a:gd name="connsiteX12991" fmla="*/ 927083 w 4853691"/>
              <a:gd name="connsiteY12991" fmla="*/ 3764663 h 4860733"/>
              <a:gd name="connsiteX12992" fmla="*/ 950554 w 4853691"/>
              <a:gd name="connsiteY12992" fmla="*/ 3750580 h 4860733"/>
              <a:gd name="connsiteX12993" fmla="*/ 957595 w 4853691"/>
              <a:gd name="connsiteY12993" fmla="*/ 3745886 h 4860733"/>
              <a:gd name="connsiteX12994" fmla="*/ 974024 w 4853691"/>
              <a:gd name="connsiteY12994" fmla="*/ 3736498 h 4860733"/>
              <a:gd name="connsiteX12995" fmla="*/ 988107 w 4853691"/>
              <a:gd name="connsiteY12995" fmla="*/ 3727110 h 4860733"/>
              <a:gd name="connsiteX12996" fmla="*/ 999842 w 4853691"/>
              <a:gd name="connsiteY12996" fmla="*/ 3720068 h 4860733"/>
              <a:gd name="connsiteX12997" fmla="*/ 1013924 w 4853691"/>
              <a:gd name="connsiteY12997" fmla="*/ 3710680 h 4860733"/>
              <a:gd name="connsiteX12998" fmla="*/ 1023312 w 4853691"/>
              <a:gd name="connsiteY12998" fmla="*/ 3703639 h 4860733"/>
              <a:gd name="connsiteX12999" fmla="*/ 1032700 w 4853691"/>
              <a:gd name="connsiteY12999" fmla="*/ 3696598 h 4860733"/>
              <a:gd name="connsiteX13000" fmla="*/ 1049130 w 4853691"/>
              <a:gd name="connsiteY13000" fmla="*/ 3703639 h 4860733"/>
              <a:gd name="connsiteX13001" fmla="*/ 1049130 w 4853691"/>
              <a:gd name="connsiteY13001" fmla="*/ 3727110 h 4860733"/>
              <a:gd name="connsiteX13002" fmla="*/ 1051477 w 4853691"/>
              <a:gd name="connsiteY13002" fmla="*/ 3820992 h 4860733"/>
              <a:gd name="connsiteX13003" fmla="*/ 910654 w 4853691"/>
              <a:gd name="connsiteY13003" fmla="*/ 3769357 h 4860733"/>
              <a:gd name="connsiteX13004" fmla="*/ 922389 w 4853691"/>
              <a:gd name="connsiteY13004" fmla="*/ 3767009 h 4860733"/>
              <a:gd name="connsiteX13005" fmla="*/ 1089030 w 4853691"/>
              <a:gd name="connsiteY13005" fmla="*/ 3661392 h 4860733"/>
              <a:gd name="connsiteX13006" fmla="*/ 1112500 w 4853691"/>
              <a:gd name="connsiteY13006" fmla="*/ 3644963 h 4860733"/>
              <a:gd name="connsiteX13007" fmla="*/ 1128929 w 4853691"/>
              <a:gd name="connsiteY13007" fmla="*/ 3633228 h 4860733"/>
              <a:gd name="connsiteX13008" fmla="*/ 1152400 w 4853691"/>
              <a:gd name="connsiteY13008" fmla="*/ 3614451 h 4860733"/>
              <a:gd name="connsiteX13009" fmla="*/ 1187605 w 4853691"/>
              <a:gd name="connsiteY13009" fmla="*/ 3586287 h 4860733"/>
              <a:gd name="connsiteX13010" fmla="*/ 1204035 w 4853691"/>
              <a:gd name="connsiteY13010" fmla="*/ 3572205 h 4860733"/>
              <a:gd name="connsiteX13011" fmla="*/ 1225158 w 4853691"/>
              <a:gd name="connsiteY13011" fmla="*/ 3555775 h 4860733"/>
              <a:gd name="connsiteX13012" fmla="*/ 1241588 w 4853691"/>
              <a:gd name="connsiteY13012" fmla="*/ 3541693 h 4860733"/>
              <a:gd name="connsiteX13013" fmla="*/ 1262711 w 4853691"/>
              <a:gd name="connsiteY13013" fmla="*/ 3522917 h 4860733"/>
              <a:gd name="connsiteX13014" fmla="*/ 1279140 w 4853691"/>
              <a:gd name="connsiteY13014" fmla="*/ 3508834 h 4860733"/>
              <a:gd name="connsiteX13015" fmla="*/ 1300264 w 4853691"/>
              <a:gd name="connsiteY13015" fmla="*/ 3490058 h 4860733"/>
              <a:gd name="connsiteX13016" fmla="*/ 1316693 w 4853691"/>
              <a:gd name="connsiteY13016" fmla="*/ 3475976 h 4860733"/>
              <a:gd name="connsiteX13017" fmla="*/ 1337816 w 4853691"/>
              <a:gd name="connsiteY13017" fmla="*/ 3454853 h 4860733"/>
              <a:gd name="connsiteX13018" fmla="*/ 1354246 w 4853691"/>
              <a:gd name="connsiteY13018" fmla="*/ 3440770 h 4860733"/>
              <a:gd name="connsiteX13019" fmla="*/ 1375369 w 4853691"/>
              <a:gd name="connsiteY13019" fmla="*/ 3419647 h 4860733"/>
              <a:gd name="connsiteX13020" fmla="*/ 1391799 w 4853691"/>
              <a:gd name="connsiteY13020" fmla="*/ 3405564 h 4860733"/>
              <a:gd name="connsiteX13021" fmla="*/ 1412922 w 4853691"/>
              <a:gd name="connsiteY13021" fmla="*/ 3384441 h 4860733"/>
              <a:gd name="connsiteX13022" fmla="*/ 1427004 w 4853691"/>
              <a:gd name="connsiteY13022" fmla="*/ 3370359 h 4860733"/>
              <a:gd name="connsiteX13023" fmla="*/ 1448128 w 4853691"/>
              <a:gd name="connsiteY13023" fmla="*/ 3346888 h 4860733"/>
              <a:gd name="connsiteX13024" fmla="*/ 1462210 w 4853691"/>
              <a:gd name="connsiteY13024" fmla="*/ 3332806 h 4860733"/>
              <a:gd name="connsiteX13025" fmla="*/ 1483333 w 4853691"/>
              <a:gd name="connsiteY13025" fmla="*/ 3309335 h 4860733"/>
              <a:gd name="connsiteX13026" fmla="*/ 1497416 w 4853691"/>
              <a:gd name="connsiteY13026" fmla="*/ 3295253 h 4860733"/>
              <a:gd name="connsiteX13027" fmla="*/ 1518539 w 4853691"/>
              <a:gd name="connsiteY13027" fmla="*/ 3271783 h 4860733"/>
              <a:gd name="connsiteX13028" fmla="*/ 1532621 w 4853691"/>
              <a:gd name="connsiteY13028" fmla="*/ 3257700 h 4860733"/>
              <a:gd name="connsiteX13029" fmla="*/ 1553745 w 4853691"/>
              <a:gd name="connsiteY13029" fmla="*/ 3234230 h 4860733"/>
              <a:gd name="connsiteX13030" fmla="*/ 1567827 w 4853691"/>
              <a:gd name="connsiteY13030" fmla="*/ 3220148 h 4860733"/>
              <a:gd name="connsiteX13031" fmla="*/ 1591298 w 4853691"/>
              <a:gd name="connsiteY13031" fmla="*/ 3194330 h 4860733"/>
              <a:gd name="connsiteX13032" fmla="*/ 1603033 w 4853691"/>
              <a:gd name="connsiteY13032" fmla="*/ 3180248 h 4860733"/>
              <a:gd name="connsiteX13033" fmla="*/ 1626503 w 4853691"/>
              <a:gd name="connsiteY13033" fmla="*/ 3152083 h 4860733"/>
              <a:gd name="connsiteX13034" fmla="*/ 1626503 w 4853691"/>
              <a:gd name="connsiteY13034" fmla="*/ 3152083 h 4860733"/>
              <a:gd name="connsiteX13035" fmla="*/ 1628850 w 4853691"/>
              <a:gd name="connsiteY13035" fmla="*/ 3154431 h 4860733"/>
              <a:gd name="connsiteX13036" fmla="*/ 1621809 w 4853691"/>
              <a:gd name="connsiteY13036" fmla="*/ 3166166 h 4860733"/>
              <a:gd name="connsiteX13037" fmla="*/ 1607727 w 4853691"/>
              <a:gd name="connsiteY13037" fmla="*/ 3189636 h 4860733"/>
              <a:gd name="connsiteX13038" fmla="*/ 1593645 w 4853691"/>
              <a:gd name="connsiteY13038" fmla="*/ 3213107 h 4860733"/>
              <a:gd name="connsiteX13039" fmla="*/ 1579562 w 4853691"/>
              <a:gd name="connsiteY13039" fmla="*/ 3236577 h 4860733"/>
              <a:gd name="connsiteX13040" fmla="*/ 1567827 w 4853691"/>
              <a:gd name="connsiteY13040" fmla="*/ 3257700 h 4860733"/>
              <a:gd name="connsiteX13041" fmla="*/ 1553745 w 4853691"/>
              <a:gd name="connsiteY13041" fmla="*/ 3283518 h 4860733"/>
              <a:gd name="connsiteX13042" fmla="*/ 1542009 w 4853691"/>
              <a:gd name="connsiteY13042" fmla="*/ 3302295 h 4860733"/>
              <a:gd name="connsiteX13043" fmla="*/ 1527927 w 4853691"/>
              <a:gd name="connsiteY13043" fmla="*/ 3328112 h 4860733"/>
              <a:gd name="connsiteX13044" fmla="*/ 1516192 w 4853691"/>
              <a:gd name="connsiteY13044" fmla="*/ 3346888 h 4860733"/>
              <a:gd name="connsiteX13045" fmla="*/ 1502110 w 4853691"/>
              <a:gd name="connsiteY13045" fmla="*/ 3372706 h 4860733"/>
              <a:gd name="connsiteX13046" fmla="*/ 1492722 w 4853691"/>
              <a:gd name="connsiteY13046" fmla="*/ 3391482 h 4860733"/>
              <a:gd name="connsiteX13047" fmla="*/ 1478639 w 4853691"/>
              <a:gd name="connsiteY13047" fmla="*/ 3417300 h 4860733"/>
              <a:gd name="connsiteX13048" fmla="*/ 1469251 w 4853691"/>
              <a:gd name="connsiteY13048" fmla="*/ 3433729 h 4860733"/>
              <a:gd name="connsiteX13049" fmla="*/ 1455169 w 4853691"/>
              <a:gd name="connsiteY13049" fmla="*/ 3457199 h 4860733"/>
              <a:gd name="connsiteX13050" fmla="*/ 1445781 w 4853691"/>
              <a:gd name="connsiteY13050" fmla="*/ 3473629 h 4860733"/>
              <a:gd name="connsiteX13051" fmla="*/ 1431698 w 4853691"/>
              <a:gd name="connsiteY13051" fmla="*/ 3499446 h 4860733"/>
              <a:gd name="connsiteX13052" fmla="*/ 1422310 w 4853691"/>
              <a:gd name="connsiteY13052" fmla="*/ 3513529 h 4860733"/>
              <a:gd name="connsiteX13053" fmla="*/ 1405881 w 4853691"/>
              <a:gd name="connsiteY13053" fmla="*/ 3539346 h 4860733"/>
              <a:gd name="connsiteX13054" fmla="*/ 1398840 w 4853691"/>
              <a:gd name="connsiteY13054" fmla="*/ 3551081 h 4860733"/>
              <a:gd name="connsiteX13055" fmla="*/ 1382410 w 4853691"/>
              <a:gd name="connsiteY13055" fmla="*/ 3579246 h 4860733"/>
              <a:gd name="connsiteX13056" fmla="*/ 1375369 w 4853691"/>
              <a:gd name="connsiteY13056" fmla="*/ 3588634 h 4860733"/>
              <a:gd name="connsiteX13057" fmla="*/ 1356593 w 4853691"/>
              <a:gd name="connsiteY13057" fmla="*/ 3616799 h 4860733"/>
              <a:gd name="connsiteX13058" fmla="*/ 1351899 w 4853691"/>
              <a:gd name="connsiteY13058" fmla="*/ 3623840 h 4860733"/>
              <a:gd name="connsiteX13059" fmla="*/ 1246282 w 4853691"/>
              <a:gd name="connsiteY13059" fmla="*/ 3774051 h 4860733"/>
              <a:gd name="connsiteX13060" fmla="*/ 1234546 w 4853691"/>
              <a:gd name="connsiteY13060" fmla="*/ 3769357 h 4860733"/>
              <a:gd name="connsiteX13061" fmla="*/ 1215770 w 4853691"/>
              <a:gd name="connsiteY13061" fmla="*/ 3781092 h 4860733"/>
              <a:gd name="connsiteX13062" fmla="*/ 1206382 w 4853691"/>
              <a:gd name="connsiteY13062" fmla="*/ 3776398 h 4860733"/>
              <a:gd name="connsiteX13063" fmla="*/ 1091377 w 4853691"/>
              <a:gd name="connsiteY13063" fmla="*/ 3717722 h 4860733"/>
              <a:gd name="connsiteX13064" fmla="*/ 1086683 w 4853691"/>
              <a:gd name="connsiteY13064" fmla="*/ 3715374 h 4860733"/>
              <a:gd name="connsiteX13065" fmla="*/ 1056171 w 4853691"/>
              <a:gd name="connsiteY13065" fmla="*/ 3698945 h 4860733"/>
              <a:gd name="connsiteX13066" fmla="*/ 1058518 w 4853691"/>
              <a:gd name="connsiteY13066" fmla="*/ 3689557 h 4860733"/>
              <a:gd name="connsiteX13067" fmla="*/ 1056171 w 4853691"/>
              <a:gd name="connsiteY13067" fmla="*/ 3680169 h 4860733"/>
              <a:gd name="connsiteX13068" fmla="*/ 1063212 w 4853691"/>
              <a:gd name="connsiteY13068" fmla="*/ 3675475 h 4860733"/>
              <a:gd name="connsiteX13069" fmla="*/ 1089030 w 4853691"/>
              <a:gd name="connsiteY13069" fmla="*/ 3661392 h 4860733"/>
              <a:gd name="connsiteX13070" fmla="*/ 1795491 w 4853691"/>
              <a:gd name="connsiteY13070" fmla="*/ 2741350 h 4860733"/>
              <a:gd name="connsiteX13071" fmla="*/ 1936313 w 4853691"/>
              <a:gd name="connsiteY13071" fmla="*/ 2375211 h 4860733"/>
              <a:gd name="connsiteX13072" fmla="*/ 1957437 w 4853691"/>
              <a:gd name="connsiteY13072" fmla="*/ 2318882 h 4860733"/>
              <a:gd name="connsiteX13073" fmla="*/ 1997336 w 4853691"/>
              <a:gd name="connsiteY13073" fmla="*/ 2220306 h 4860733"/>
              <a:gd name="connsiteX13074" fmla="*/ 2037236 w 4853691"/>
              <a:gd name="connsiteY13074" fmla="*/ 2121730 h 4860733"/>
              <a:gd name="connsiteX13075" fmla="*/ 2044277 w 4853691"/>
              <a:gd name="connsiteY13075" fmla="*/ 2124077 h 4860733"/>
              <a:gd name="connsiteX13076" fmla="*/ 2053666 w 4853691"/>
              <a:gd name="connsiteY13076" fmla="*/ 2121730 h 4860733"/>
              <a:gd name="connsiteX13077" fmla="*/ 2548892 w 4853691"/>
              <a:gd name="connsiteY13077" fmla="*/ 2929114 h 4860733"/>
              <a:gd name="connsiteX13078" fmla="*/ 2551239 w 4853691"/>
              <a:gd name="connsiteY13078" fmla="*/ 2933808 h 4860733"/>
              <a:gd name="connsiteX13079" fmla="*/ 2612263 w 4853691"/>
              <a:gd name="connsiteY13079" fmla="*/ 3022996 h 4860733"/>
              <a:gd name="connsiteX13080" fmla="*/ 2602875 w 4853691"/>
              <a:gd name="connsiteY13080" fmla="*/ 3039425 h 4860733"/>
              <a:gd name="connsiteX13081" fmla="*/ 2602875 w 4853691"/>
              <a:gd name="connsiteY13081" fmla="*/ 3041772 h 4860733"/>
              <a:gd name="connsiteX13082" fmla="*/ 2490216 w 4853691"/>
              <a:gd name="connsiteY13082" fmla="*/ 3058201 h 4860733"/>
              <a:gd name="connsiteX13083" fmla="*/ 2485522 w 4853691"/>
              <a:gd name="connsiteY13083" fmla="*/ 3058201 h 4860733"/>
              <a:gd name="connsiteX13084" fmla="*/ 2361129 w 4853691"/>
              <a:gd name="connsiteY13084" fmla="*/ 3074631 h 4860733"/>
              <a:gd name="connsiteX13085" fmla="*/ 2344699 w 4853691"/>
              <a:gd name="connsiteY13085" fmla="*/ 3076978 h 4860733"/>
              <a:gd name="connsiteX13086" fmla="*/ 2121730 w 4853691"/>
              <a:gd name="connsiteY13086" fmla="*/ 3102796 h 4860733"/>
              <a:gd name="connsiteX13087" fmla="*/ 2112342 w 4853691"/>
              <a:gd name="connsiteY13087" fmla="*/ 3102796 h 4860733"/>
              <a:gd name="connsiteX13088" fmla="*/ 2084177 w 4853691"/>
              <a:gd name="connsiteY13088" fmla="*/ 3105142 h 4860733"/>
              <a:gd name="connsiteX13089" fmla="*/ 1992642 w 4853691"/>
              <a:gd name="connsiteY13089" fmla="*/ 3114531 h 4860733"/>
              <a:gd name="connsiteX13090" fmla="*/ 1959784 w 4853691"/>
              <a:gd name="connsiteY13090" fmla="*/ 3116878 h 4860733"/>
              <a:gd name="connsiteX13091" fmla="*/ 1875290 w 4853691"/>
              <a:gd name="connsiteY13091" fmla="*/ 3123919 h 4860733"/>
              <a:gd name="connsiteX13092" fmla="*/ 1840084 w 4853691"/>
              <a:gd name="connsiteY13092" fmla="*/ 3126266 h 4860733"/>
              <a:gd name="connsiteX13093" fmla="*/ 1760285 w 4853691"/>
              <a:gd name="connsiteY13093" fmla="*/ 3130960 h 4860733"/>
              <a:gd name="connsiteX13094" fmla="*/ 1718038 w 4853691"/>
              <a:gd name="connsiteY13094" fmla="*/ 3133307 h 4860733"/>
              <a:gd name="connsiteX13095" fmla="*/ 1666403 w 4853691"/>
              <a:gd name="connsiteY13095" fmla="*/ 3135654 h 4860733"/>
              <a:gd name="connsiteX13096" fmla="*/ 1654668 w 4853691"/>
              <a:gd name="connsiteY13096" fmla="*/ 3119225 h 4860733"/>
              <a:gd name="connsiteX13097" fmla="*/ 1718038 w 4853691"/>
              <a:gd name="connsiteY13097" fmla="*/ 2950237 h 4860733"/>
              <a:gd name="connsiteX13098" fmla="*/ 1795491 w 4853691"/>
              <a:gd name="connsiteY13098" fmla="*/ 2741350 h 4860733"/>
              <a:gd name="connsiteX13099" fmla="*/ 1905802 w 4853691"/>
              <a:gd name="connsiteY13099" fmla="*/ 2159283 h 4860733"/>
              <a:gd name="connsiteX13100" fmla="*/ 1816614 w 4853691"/>
              <a:gd name="connsiteY13100" fmla="*/ 2196836 h 4860733"/>
              <a:gd name="connsiteX13101" fmla="*/ 1774367 w 4853691"/>
              <a:gd name="connsiteY13101" fmla="*/ 2215612 h 4860733"/>
              <a:gd name="connsiteX13102" fmla="*/ 1671097 w 4853691"/>
              <a:gd name="connsiteY13102" fmla="*/ 2260206 h 4860733"/>
              <a:gd name="connsiteX13103" fmla="*/ 1645280 w 4853691"/>
              <a:gd name="connsiteY13103" fmla="*/ 2271941 h 4860733"/>
              <a:gd name="connsiteX13104" fmla="*/ 1516192 w 4853691"/>
              <a:gd name="connsiteY13104" fmla="*/ 2328270 h 4860733"/>
              <a:gd name="connsiteX13105" fmla="*/ 1405881 w 4853691"/>
              <a:gd name="connsiteY13105" fmla="*/ 2377558 h 4860733"/>
              <a:gd name="connsiteX13106" fmla="*/ 1389452 w 4853691"/>
              <a:gd name="connsiteY13106" fmla="*/ 2365823 h 4860733"/>
              <a:gd name="connsiteX13107" fmla="*/ 1389452 w 4853691"/>
              <a:gd name="connsiteY13107" fmla="*/ 2318882 h 4860733"/>
              <a:gd name="connsiteX13108" fmla="*/ 1389452 w 4853691"/>
              <a:gd name="connsiteY13108" fmla="*/ 2288370 h 4860733"/>
              <a:gd name="connsiteX13109" fmla="*/ 1389452 w 4853691"/>
              <a:gd name="connsiteY13109" fmla="*/ 2264900 h 4860733"/>
              <a:gd name="connsiteX13110" fmla="*/ 1408228 w 4853691"/>
              <a:gd name="connsiteY13110" fmla="*/ 2243776 h 4860733"/>
              <a:gd name="connsiteX13111" fmla="*/ 1408228 w 4853691"/>
              <a:gd name="connsiteY13111" fmla="*/ 2241429 h 4860733"/>
              <a:gd name="connsiteX13112" fmla="*/ 1560786 w 4853691"/>
              <a:gd name="connsiteY13112" fmla="*/ 2206224 h 4860733"/>
              <a:gd name="connsiteX13113" fmla="*/ 1567827 w 4853691"/>
              <a:gd name="connsiteY13113" fmla="*/ 2203877 h 4860733"/>
              <a:gd name="connsiteX13114" fmla="*/ 1612421 w 4853691"/>
              <a:gd name="connsiteY13114" fmla="*/ 2194489 h 4860733"/>
              <a:gd name="connsiteX13115" fmla="*/ 1654668 w 4853691"/>
              <a:gd name="connsiteY13115" fmla="*/ 2185100 h 4860733"/>
              <a:gd name="connsiteX13116" fmla="*/ 1685179 w 4853691"/>
              <a:gd name="connsiteY13116" fmla="*/ 2178059 h 4860733"/>
              <a:gd name="connsiteX13117" fmla="*/ 1736814 w 4853691"/>
              <a:gd name="connsiteY13117" fmla="*/ 2166324 h 4860733"/>
              <a:gd name="connsiteX13118" fmla="*/ 1762632 w 4853691"/>
              <a:gd name="connsiteY13118" fmla="*/ 2161630 h 4860733"/>
              <a:gd name="connsiteX13119" fmla="*/ 1816614 w 4853691"/>
              <a:gd name="connsiteY13119" fmla="*/ 2149895 h 4860733"/>
              <a:gd name="connsiteX13120" fmla="*/ 1840084 w 4853691"/>
              <a:gd name="connsiteY13120" fmla="*/ 2145201 h 4860733"/>
              <a:gd name="connsiteX13121" fmla="*/ 1894066 w 4853691"/>
              <a:gd name="connsiteY13121" fmla="*/ 2133465 h 4860733"/>
              <a:gd name="connsiteX13122" fmla="*/ 1917537 w 4853691"/>
              <a:gd name="connsiteY13122" fmla="*/ 2128771 h 4860733"/>
              <a:gd name="connsiteX13123" fmla="*/ 1971519 w 4853691"/>
              <a:gd name="connsiteY13123" fmla="*/ 2117036 h 4860733"/>
              <a:gd name="connsiteX13124" fmla="*/ 1992642 w 4853691"/>
              <a:gd name="connsiteY13124" fmla="*/ 2112342 h 4860733"/>
              <a:gd name="connsiteX13125" fmla="*/ 2027848 w 4853691"/>
              <a:gd name="connsiteY13125" fmla="*/ 2105301 h 4860733"/>
              <a:gd name="connsiteX13126" fmla="*/ 2027848 w 4853691"/>
              <a:gd name="connsiteY13126" fmla="*/ 2107648 h 4860733"/>
              <a:gd name="connsiteX13127" fmla="*/ 1962131 w 4853691"/>
              <a:gd name="connsiteY13127" fmla="*/ 2135812 h 4860733"/>
              <a:gd name="connsiteX13128" fmla="*/ 1905802 w 4853691"/>
              <a:gd name="connsiteY13128" fmla="*/ 2159283 h 4860733"/>
              <a:gd name="connsiteX13129" fmla="*/ 1316693 w 4853691"/>
              <a:gd name="connsiteY13129" fmla="*/ 2060707 h 4860733"/>
              <a:gd name="connsiteX13130" fmla="*/ 1311999 w 4853691"/>
              <a:gd name="connsiteY13130" fmla="*/ 2048971 h 4860733"/>
              <a:gd name="connsiteX13131" fmla="*/ 1384757 w 4853691"/>
              <a:gd name="connsiteY13131" fmla="*/ 1994990 h 4860733"/>
              <a:gd name="connsiteX13132" fmla="*/ 1410575 w 4853691"/>
              <a:gd name="connsiteY13132" fmla="*/ 1976213 h 4860733"/>
              <a:gd name="connsiteX13133" fmla="*/ 1427004 w 4853691"/>
              <a:gd name="connsiteY13133" fmla="*/ 1964478 h 4860733"/>
              <a:gd name="connsiteX13134" fmla="*/ 1469251 w 4853691"/>
              <a:gd name="connsiteY13134" fmla="*/ 1931619 h 4860733"/>
              <a:gd name="connsiteX13135" fmla="*/ 1490375 w 4853691"/>
              <a:gd name="connsiteY13135" fmla="*/ 1915190 h 4860733"/>
              <a:gd name="connsiteX13136" fmla="*/ 1530274 w 4853691"/>
              <a:gd name="connsiteY13136" fmla="*/ 1884678 h 4860733"/>
              <a:gd name="connsiteX13137" fmla="*/ 1563133 w 4853691"/>
              <a:gd name="connsiteY13137" fmla="*/ 1861208 h 4860733"/>
              <a:gd name="connsiteX13138" fmla="*/ 1593645 w 4853691"/>
              <a:gd name="connsiteY13138" fmla="*/ 1837737 h 4860733"/>
              <a:gd name="connsiteX13139" fmla="*/ 1633544 w 4853691"/>
              <a:gd name="connsiteY13139" fmla="*/ 1809573 h 4860733"/>
              <a:gd name="connsiteX13140" fmla="*/ 1659362 w 4853691"/>
              <a:gd name="connsiteY13140" fmla="*/ 1790796 h 4860733"/>
              <a:gd name="connsiteX13141" fmla="*/ 1701609 w 4853691"/>
              <a:gd name="connsiteY13141" fmla="*/ 1762632 h 4860733"/>
              <a:gd name="connsiteX13142" fmla="*/ 1727426 w 4853691"/>
              <a:gd name="connsiteY13142" fmla="*/ 1743855 h 4860733"/>
              <a:gd name="connsiteX13143" fmla="*/ 1769673 w 4853691"/>
              <a:gd name="connsiteY13143" fmla="*/ 1713344 h 4860733"/>
              <a:gd name="connsiteX13144" fmla="*/ 1781408 w 4853691"/>
              <a:gd name="connsiteY13144" fmla="*/ 1703956 h 4860733"/>
              <a:gd name="connsiteX13145" fmla="*/ 1783755 w 4853691"/>
              <a:gd name="connsiteY13145" fmla="*/ 1706303 h 4860733"/>
              <a:gd name="connsiteX13146" fmla="*/ 1764979 w 4853691"/>
              <a:gd name="connsiteY13146" fmla="*/ 1729773 h 4860733"/>
              <a:gd name="connsiteX13147" fmla="*/ 1739161 w 4853691"/>
              <a:gd name="connsiteY13147" fmla="*/ 1762632 h 4860733"/>
              <a:gd name="connsiteX13148" fmla="*/ 1710997 w 4853691"/>
              <a:gd name="connsiteY13148" fmla="*/ 1800185 h 4860733"/>
              <a:gd name="connsiteX13149" fmla="*/ 1687526 w 4853691"/>
              <a:gd name="connsiteY13149" fmla="*/ 1830696 h 4860733"/>
              <a:gd name="connsiteX13150" fmla="*/ 1654668 w 4853691"/>
              <a:gd name="connsiteY13150" fmla="*/ 1875290 h 4860733"/>
              <a:gd name="connsiteX13151" fmla="*/ 1635891 w 4853691"/>
              <a:gd name="connsiteY13151" fmla="*/ 1898761 h 4860733"/>
              <a:gd name="connsiteX13152" fmla="*/ 1593645 w 4853691"/>
              <a:gd name="connsiteY13152" fmla="*/ 1955090 h 4860733"/>
              <a:gd name="connsiteX13153" fmla="*/ 1584256 w 4853691"/>
              <a:gd name="connsiteY13153" fmla="*/ 1969172 h 4860733"/>
              <a:gd name="connsiteX13154" fmla="*/ 1434045 w 4853691"/>
              <a:gd name="connsiteY13154" fmla="*/ 2173365 h 4860733"/>
              <a:gd name="connsiteX13155" fmla="*/ 1396493 w 4853691"/>
              <a:gd name="connsiteY13155" fmla="*/ 2225000 h 4860733"/>
              <a:gd name="connsiteX13156" fmla="*/ 1384757 w 4853691"/>
              <a:gd name="connsiteY13156" fmla="*/ 2220306 h 4860733"/>
              <a:gd name="connsiteX13157" fmla="*/ 1377716 w 4853691"/>
              <a:gd name="connsiteY13157" fmla="*/ 2222653 h 4860733"/>
              <a:gd name="connsiteX13158" fmla="*/ 1363634 w 4853691"/>
              <a:gd name="connsiteY13158" fmla="*/ 2196836 h 4860733"/>
              <a:gd name="connsiteX13159" fmla="*/ 1304958 w 4853691"/>
              <a:gd name="connsiteY13159" fmla="*/ 2077136 h 4860733"/>
              <a:gd name="connsiteX13160" fmla="*/ 1316693 w 4853691"/>
              <a:gd name="connsiteY13160" fmla="*/ 2060707 h 4860733"/>
              <a:gd name="connsiteX13161" fmla="*/ 1706303 w 4853691"/>
              <a:gd name="connsiteY13161" fmla="*/ 1455169 h 4860733"/>
              <a:gd name="connsiteX13162" fmla="*/ 1664056 w 4853691"/>
              <a:gd name="connsiteY13162" fmla="*/ 1344858 h 4860733"/>
              <a:gd name="connsiteX13163" fmla="*/ 1661709 w 4853691"/>
              <a:gd name="connsiteY13163" fmla="*/ 1337817 h 4860733"/>
              <a:gd name="connsiteX13164" fmla="*/ 1614768 w 4853691"/>
              <a:gd name="connsiteY13164" fmla="*/ 1220464 h 4860733"/>
              <a:gd name="connsiteX13165" fmla="*/ 1610074 w 4853691"/>
              <a:gd name="connsiteY13165" fmla="*/ 1211076 h 4860733"/>
              <a:gd name="connsiteX13166" fmla="*/ 1588950 w 4853691"/>
              <a:gd name="connsiteY13166" fmla="*/ 1159441 h 4860733"/>
              <a:gd name="connsiteX13167" fmla="*/ 1586603 w 4853691"/>
              <a:gd name="connsiteY13167" fmla="*/ 1154747 h 4860733"/>
              <a:gd name="connsiteX13168" fmla="*/ 1549051 w 4853691"/>
              <a:gd name="connsiteY13168" fmla="*/ 1065559 h 4860733"/>
              <a:gd name="connsiteX13169" fmla="*/ 2079483 w 4853691"/>
              <a:gd name="connsiteY13169" fmla="*/ 929430 h 4860733"/>
              <a:gd name="connsiteX13170" fmla="*/ 2067748 w 4853691"/>
              <a:gd name="connsiteY13170" fmla="*/ 955248 h 4860733"/>
              <a:gd name="connsiteX13171" fmla="*/ 2056013 w 4853691"/>
              <a:gd name="connsiteY13171" fmla="*/ 983412 h 4860733"/>
              <a:gd name="connsiteX13172" fmla="*/ 2041930 w 4853691"/>
              <a:gd name="connsiteY13172" fmla="*/ 1018618 h 4860733"/>
              <a:gd name="connsiteX13173" fmla="*/ 2030195 w 4853691"/>
              <a:gd name="connsiteY13173" fmla="*/ 1044436 h 4860733"/>
              <a:gd name="connsiteX13174" fmla="*/ 1978560 w 4853691"/>
              <a:gd name="connsiteY13174" fmla="*/ 1171176 h 4860733"/>
              <a:gd name="connsiteX13175" fmla="*/ 1978560 w 4853691"/>
              <a:gd name="connsiteY13175" fmla="*/ 1173523 h 4860733"/>
              <a:gd name="connsiteX13176" fmla="*/ 1952743 w 4853691"/>
              <a:gd name="connsiteY13176" fmla="*/ 1236893 h 4860733"/>
              <a:gd name="connsiteX13177" fmla="*/ 1950396 w 4853691"/>
              <a:gd name="connsiteY13177" fmla="*/ 1246282 h 4860733"/>
              <a:gd name="connsiteX13178" fmla="*/ 1926925 w 4853691"/>
              <a:gd name="connsiteY13178" fmla="*/ 1304958 h 4860733"/>
              <a:gd name="connsiteX13179" fmla="*/ 1924578 w 4853691"/>
              <a:gd name="connsiteY13179" fmla="*/ 1311999 h 4860733"/>
              <a:gd name="connsiteX13180" fmla="*/ 1901108 w 4853691"/>
              <a:gd name="connsiteY13180" fmla="*/ 1375369 h 4860733"/>
              <a:gd name="connsiteX13181" fmla="*/ 1898761 w 4853691"/>
              <a:gd name="connsiteY13181" fmla="*/ 1380063 h 4860733"/>
              <a:gd name="connsiteX13182" fmla="*/ 1802532 w 4853691"/>
              <a:gd name="connsiteY13182" fmla="*/ 1666403 h 4860733"/>
              <a:gd name="connsiteX13183" fmla="*/ 1797838 w 4853691"/>
              <a:gd name="connsiteY13183" fmla="*/ 1666403 h 4860733"/>
              <a:gd name="connsiteX13184" fmla="*/ 1790797 w 4853691"/>
              <a:gd name="connsiteY13184" fmla="*/ 1668750 h 4860733"/>
              <a:gd name="connsiteX13185" fmla="*/ 1750897 w 4853691"/>
              <a:gd name="connsiteY13185" fmla="*/ 1563133 h 4860733"/>
              <a:gd name="connsiteX13186" fmla="*/ 1706303 w 4853691"/>
              <a:gd name="connsiteY13186" fmla="*/ 1455169 h 4860733"/>
              <a:gd name="connsiteX13187" fmla="*/ 1511498 w 4853691"/>
              <a:gd name="connsiteY13187" fmla="*/ 1060865 h 4860733"/>
              <a:gd name="connsiteX13188" fmla="*/ 1490375 w 4853691"/>
              <a:gd name="connsiteY13188" fmla="*/ 1081988 h 4860733"/>
              <a:gd name="connsiteX13189" fmla="*/ 1490375 w 4853691"/>
              <a:gd name="connsiteY13189" fmla="*/ 1089030 h 4860733"/>
              <a:gd name="connsiteX13190" fmla="*/ 1342511 w 4853691"/>
              <a:gd name="connsiteY13190" fmla="*/ 1143012 h 4860733"/>
              <a:gd name="connsiteX13191" fmla="*/ 1347205 w 4853691"/>
              <a:gd name="connsiteY13191" fmla="*/ 1093724 h 4860733"/>
              <a:gd name="connsiteX13192" fmla="*/ 1349552 w 4853691"/>
              <a:gd name="connsiteY13192" fmla="*/ 1077294 h 4860733"/>
              <a:gd name="connsiteX13193" fmla="*/ 1354246 w 4853691"/>
              <a:gd name="connsiteY13193" fmla="*/ 1028006 h 4860733"/>
              <a:gd name="connsiteX13194" fmla="*/ 1506804 w 4853691"/>
              <a:gd name="connsiteY13194" fmla="*/ 978718 h 4860733"/>
              <a:gd name="connsiteX13195" fmla="*/ 1513845 w 4853691"/>
              <a:gd name="connsiteY13195" fmla="*/ 995148 h 4860733"/>
              <a:gd name="connsiteX13196" fmla="*/ 1527927 w 4853691"/>
              <a:gd name="connsiteY13196" fmla="*/ 1028006 h 4860733"/>
              <a:gd name="connsiteX13197" fmla="*/ 1537315 w 4853691"/>
              <a:gd name="connsiteY13197" fmla="*/ 1049130 h 4860733"/>
              <a:gd name="connsiteX13198" fmla="*/ 1546704 w 4853691"/>
              <a:gd name="connsiteY13198" fmla="*/ 1070253 h 4860733"/>
              <a:gd name="connsiteX13199" fmla="*/ 1530274 w 4853691"/>
              <a:gd name="connsiteY13199" fmla="*/ 1074947 h 4860733"/>
              <a:gd name="connsiteX13200" fmla="*/ 1511498 w 4853691"/>
              <a:gd name="connsiteY13200" fmla="*/ 1060865 h 4860733"/>
              <a:gd name="connsiteX13201" fmla="*/ 2100607 w 4853691"/>
              <a:gd name="connsiteY13201" fmla="*/ 891878 h 4860733"/>
              <a:gd name="connsiteX13202" fmla="*/ 2109995 w 4853691"/>
              <a:gd name="connsiteY13202" fmla="*/ 873101 h 4860733"/>
              <a:gd name="connsiteX13203" fmla="*/ 2119383 w 4853691"/>
              <a:gd name="connsiteY13203" fmla="*/ 854325 h 4860733"/>
              <a:gd name="connsiteX13204" fmla="*/ 2344699 w 4853691"/>
              <a:gd name="connsiteY13204" fmla="*/ 835549 h 4860733"/>
              <a:gd name="connsiteX13205" fmla="*/ 2349394 w 4853691"/>
              <a:gd name="connsiteY13205" fmla="*/ 840243 h 4860733"/>
              <a:gd name="connsiteX13206" fmla="*/ 2372864 w 4853691"/>
              <a:gd name="connsiteY13206" fmla="*/ 873101 h 4860733"/>
              <a:gd name="connsiteX13207" fmla="*/ 2382252 w 4853691"/>
              <a:gd name="connsiteY13207" fmla="*/ 884836 h 4860733"/>
              <a:gd name="connsiteX13208" fmla="*/ 2382252 w 4853691"/>
              <a:gd name="connsiteY13208" fmla="*/ 884836 h 4860733"/>
              <a:gd name="connsiteX13209" fmla="*/ 2142854 w 4853691"/>
              <a:gd name="connsiteY13209" fmla="*/ 917695 h 4860733"/>
              <a:gd name="connsiteX13210" fmla="*/ 2084177 w 4853691"/>
              <a:gd name="connsiteY13210" fmla="*/ 927083 h 4860733"/>
              <a:gd name="connsiteX13211" fmla="*/ 2084177 w 4853691"/>
              <a:gd name="connsiteY13211" fmla="*/ 924736 h 4860733"/>
              <a:gd name="connsiteX13212" fmla="*/ 2100607 w 4853691"/>
              <a:gd name="connsiteY13212" fmla="*/ 891878 h 4860733"/>
              <a:gd name="connsiteX13213" fmla="*/ 2408070 w 4853691"/>
              <a:gd name="connsiteY13213" fmla="*/ 931777 h 4860733"/>
              <a:gd name="connsiteX13214" fmla="*/ 2816456 w 4853691"/>
              <a:gd name="connsiteY13214" fmla="*/ 1593645 h 4860733"/>
              <a:gd name="connsiteX13215" fmla="*/ 2964320 w 4853691"/>
              <a:gd name="connsiteY13215" fmla="*/ 1842432 h 4860733"/>
              <a:gd name="connsiteX13216" fmla="*/ 2966667 w 4853691"/>
              <a:gd name="connsiteY13216" fmla="*/ 1847126 h 4860733"/>
              <a:gd name="connsiteX13217" fmla="*/ 2957279 w 4853691"/>
              <a:gd name="connsiteY13217" fmla="*/ 1858861 h 4860733"/>
              <a:gd name="connsiteX13218" fmla="*/ 2863397 w 4853691"/>
              <a:gd name="connsiteY13218" fmla="*/ 1840084 h 4860733"/>
              <a:gd name="connsiteX13219" fmla="*/ 2814109 w 4853691"/>
              <a:gd name="connsiteY13219" fmla="*/ 1830696 h 4860733"/>
              <a:gd name="connsiteX13220" fmla="*/ 2710839 w 4853691"/>
              <a:gd name="connsiteY13220" fmla="*/ 1811920 h 4860733"/>
              <a:gd name="connsiteX13221" fmla="*/ 2656857 w 4853691"/>
              <a:gd name="connsiteY13221" fmla="*/ 1802532 h 4860733"/>
              <a:gd name="connsiteX13222" fmla="*/ 2572363 w 4853691"/>
              <a:gd name="connsiteY13222" fmla="*/ 1788449 h 4860733"/>
              <a:gd name="connsiteX13223" fmla="*/ 2504299 w 4853691"/>
              <a:gd name="connsiteY13223" fmla="*/ 1776714 h 4860733"/>
              <a:gd name="connsiteX13224" fmla="*/ 2438581 w 4853691"/>
              <a:gd name="connsiteY13224" fmla="*/ 1767326 h 4860733"/>
              <a:gd name="connsiteX13225" fmla="*/ 2354088 w 4853691"/>
              <a:gd name="connsiteY13225" fmla="*/ 1755591 h 4860733"/>
              <a:gd name="connsiteX13226" fmla="*/ 2347047 w 4853691"/>
              <a:gd name="connsiteY13226" fmla="*/ 1755591 h 4860733"/>
              <a:gd name="connsiteX13227" fmla="*/ 2084177 w 4853691"/>
              <a:gd name="connsiteY13227" fmla="*/ 1722732 h 4860733"/>
              <a:gd name="connsiteX13228" fmla="*/ 2065401 w 4853691"/>
              <a:gd name="connsiteY13228" fmla="*/ 1720385 h 4860733"/>
              <a:gd name="connsiteX13229" fmla="*/ 1980907 w 4853691"/>
              <a:gd name="connsiteY13229" fmla="*/ 1710997 h 4860733"/>
              <a:gd name="connsiteX13230" fmla="*/ 1926925 w 4853691"/>
              <a:gd name="connsiteY13230" fmla="*/ 1706303 h 4860733"/>
              <a:gd name="connsiteX13231" fmla="*/ 1858861 w 4853691"/>
              <a:gd name="connsiteY13231" fmla="*/ 1701609 h 4860733"/>
              <a:gd name="connsiteX13232" fmla="*/ 1809573 w 4853691"/>
              <a:gd name="connsiteY13232" fmla="*/ 1696915 h 4860733"/>
              <a:gd name="connsiteX13233" fmla="*/ 1809573 w 4853691"/>
              <a:gd name="connsiteY13233" fmla="*/ 1696915 h 4860733"/>
              <a:gd name="connsiteX13234" fmla="*/ 1795491 w 4853691"/>
              <a:gd name="connsiteY13234" fmla="*/ 1678138 h 4860733"/>
              <a:gd name="connsiteX13235" fmla="*/ 1804879 w 4853691"/>
              <a:gd name="connsiteY13235" fmla="*/ 1649974 h 4860733"/>
              <a:gd name="connsiteX13236" fmla="*/ 1816614 w 4853691"/>
              <a:gd name="connsiteY13236" fmla="*/ 1614768 h 4860733"/>
              <a:gd name="connsiteX13237" fmla="*/ 1833043 w 4853691"/>
              <a:gd name="connsiteY13237" fmla="*/ 1567827 h 4860733"/>
              <a:gd name="connsiteX13238" fmla="*/ 1844778 w 4853691"/>
              <a:gd name="connsiteY13238" fmla="*/ 1534968 h 4860733"/>
              <a:gd name="connsiteX13239" fmla="*/ 1863555 w 4853691"/>
              <a:gd name="connsiteY13239" fmla="*/ 1480986 h 4860733"/>
              <a:gd name="connsiteX13240" fmla="*/ 1870596 w 4853691"/>
              <a:gd name="connsiteY13240" fmla="*/ 1457516 h 4860733"/>
              <a:gd name="connsiteX13241" fmla="*/ 1889372 w 4853691"/>
              <a:gd name="connsiteY13241" fmla="*/ 1405881 h 4860733"/>
              <a:gd name="connsiteX13242" fmla="*/ 1896414 w 4853691"/>
              <a:gd name="connsiteY13242" fmla="*/ 1384757 h 4860733"/>
              <a:gd name="connsiteX13243" fmla="*/ 1948049 w 4853691"/>
              <a:gd name="connsiteY13243" fmla="*/ 1243935 h 4860733"/>
              <a:gd name="connsiteX13244" fmla="*/ 1959784 w 4853691"/>
              <a:gd name="connsiteY13244" fmla="*/ 1213423 h 4860733"/>
              <a:gd name="connsiteX13245" fmla="*/ 1973866 w 4853691"/>
              <a:gd name="connsiteY13245" fmla="*/ 1175870 h 4860733"/>
              <a:gd name="connsiteX13246" fmla="*/ 1987948 w 4853691"/>
              <a:gd name="connsiteY13246" fmla="*/ 1140665 h 4860733"/>
              <a:gd name="connsiteX13247" fmla="*/ 1999684 w 4853691"/>
              <a:gd name="connsiteY13247" fmla="*/ 1110153 h 4860733"/>
              <a:gd name="connsiteX13248" fmla="*/ 2016113 w 4853691"/>
              <a:gd name="connsiteY13248" fmla="*/ 1070253 h 4860733"/>
              <a:gd name="connsiteX13249" fmla="*/ 2025501 w 4853691"/>
              <a:gd name="connsiteY13249" fmla="*/ 1049130 h 4860733"/>
              <a:gd name="connsiteX13250" fmla="*/ 2044277 w 4853691"/>
              <a:gd name="connsiteY13250" fmla="*/ 1006883 h 4860733"/>
              <a:gd name="connsiteX13251" fmla="*/ 2051319 w 4853691"/>
              <a:gd name="connsiteY13251" fmla="*/ 988107 h 4860733"/>
              <a:gd name="connsiteX13252" fmla="*/ 2070095 w 4853691"/>
              <a:gd name="connsiteY13252" fmla="*/ 948207 h 4860733"/>
              <a:gd name="connsiteX13253" fmla="*/ 2077136 w 4853691"/>
              <a:gd name="connsiteY13253" fmla="*/ 934125 h 4860733"/>
              <a:gd name="connsiteX13254" fmla="*/ 2375211 w 4853691"/>
              <a:gd name="connsiteY13254" fmla="*/ 891878 h 4860733"/>
              <a:gd name="connsiteX13255" fmla="*/ 2408070 w 4853691"/>
              <a:gd name="connsiteY13255" fmla="*/ 931777 h 4860733"/>
              <a:gd name="connsiteX13256" fmla="*/ 2408070 w 4853691"/>
              <a:gd name="connsiteY13256" fmla="*/ 931777 h 4860733"/>
              <a:gd name="connsiteX13257" fmla="*/ 3044119 w 4853691"/>
              <a:gd name="connsiteY13257" fmla="*/ 2358782 h 4860733"/>
              <a:gd name="connsiteX13258" fmla="*/ 3051160 w 4853691"/>
              <a:gd name="connsiteY13258" fmla="*/ 2398681 h 4860733"/>
              <a:gd name="connsiteX13259" fmla="*/ 3058202 w 4853691"/>
              <a:gd name="connsiteY13259" fmla="*/ 2438581 h 4860733"/>
              <a:gd name="connsiteX13260" fmla="*/ 3060548 w 4853691"/>
              <a:gd name="connsiteY13260" fmla="*/ 2455011 h 4860733"/>
              <a:gd name="connsiteX13261" fmla="*/ 3067590 w 4853691"/>
              <a:gd name="connsiteY13261" fmla="*/ 2497258 h 4860733"/>
              <a:gd name="connsiteX13262" fmla="*/ 3053508 w 4853691"/>
              <a:gd name="connsiteY13262" fmla="*/ 2508993 h 4860733"/>
              <a:gd name="connsiteX13263" fmla="*/ 3030037 w 4853691"/>
              <a:gd name="connsiteY13263" fmla="*/ 2499605 h 4860733"/>
              <a:gd name="connsiteX13264" fmla="*/ 2983096 w 4853691"/>
              <a:gd name="connsiteY13264" fmla="*/ 2480828 h 4860733"/>
              <a:gd name="connsiteX13265" fmla="*/ 2933808 w 4853691"/>
              <a:gd name="connsiteY13265" fmla="*/ 2462052 h 4860733"/>
              <a:gd name="connsiteX13266" fmla="*/ 2893908 w 4853691"/>
              <a:gd name="connsiteY13266" fmla="*/ 2445622 h 4860733"/>
              <a:gd name="connsiteX13267" fmla="*/ 2832885 w 4853691"/>
              <a:gd name="connsiteY13267" fmla="*/ 2422152 h 4860733"/>
              <a:gd name="connsiteX13268" fmla="*/ 2802374 w 4853691"/>
              <a:gd name="connsiteY13268" fmla="*/ 2410417 h 4860733"/>
              <a:gd name="connsiteX13269" fmla="*/ 2734309 w 4853691"/>
              <a:gd name="connsiteY13269" fmla="*/ 2382252 h 4860733"/>
              <a:gd name="connsiteX13270" fmla="*/ 2713186 w 4853691"/>
              <a:gd name="connsiteY13270" fmla="*/ 2375211 h 4860733"/>
              <a:gd name="connsiteX13271" fmla="*/ 2626345 w 4853691"/>
              <a:gd name="connsiteY13271" fmla="*/ 2340005 h 4860733"/>
              <a:gd name="connsiteX13272" fmla="*/ 2623998 w 4853691"/>
              <a:gd name="connsiteY13272" fmla="*/ 2340005 h 4860733"/>
              <a:gd name="connsiteX13273" fmla="*/ 2358782 w 4853691"/>
              <a:gd name="connsiteY13273" fmla="*/ 2229694 h 4860733"/>
              <a:gd name="connsiteX13274" fmla="*/ 2255512 w 4853691"/>
              <a:gd name="connsiteY13274" fmla="*/ 2187447 h 4860733"/>
              <a:gd name="connsiteX13275" fmla="*/ 2086524 w 4853691"/>
              <a:gd name="connsiteY13275" fmla="*/ 2119383 h 4860733"/>
              <a:gd name="connsiteX13276" fmla="*/ 2063054 w 4853691"/>
              <a:gd name="connsiteY13276" fmla="*/ 2109995 h 4860733"/>
              <a:gd name="connsiteX13277" fmla="*/ 2065401 w 4853691"/>
              <a:gd name="connsiteY13277" fmla="*/ 2102954 h 4860733"/>
              <a:gd name="connsiteX13278" fmla="*/ 2065401 w 4853691"/>
              <a:gd name="connsiteY13278" fmla="*/ 2098260 h 4860733"/>
              <a:gd name="connsiteX13279" fmla="*/ 2180406 w 4853691"/>
              <a:gd name="connsiteY13279" fmla="*/ 2063054 h 4860733"/>
              <a:gd name="connsiteX13280" fmla="*/ 2182753 w 4853691"/>
              <a:gd name="connsiteY13280" fmla="*/ 2063054 h 4860733"/>
              <a:gd name="connsiteX13281" fmla="*/ 2243776 w 4853691"/>
              <a:gd name="connsiteY13281" fmla="*/ 2044277 h 4860733"/>
              <a:gd name="connsiteX13282" fmla="*/ 2246123 w 4853691"/>
              <a:gd name="connsiteY13282" fmla="*/ 2044277 h 4860733"/>
              <a:gd name="connsiteX13283" fmla="*/ 2917379 w 4853691"/>
              <a:gd name="connsiteY13283" fmla="*/ 1877637 h 4860733"/>
              <a:gd name="connsiteX13284" fmla="*/ 2926767 w 4853691"/>
              <a:gd name="connsiteY13284" fmla="*/ 1875290 h 4860733"/>
              <a:gd name="connsiteX13285" fmla="*/ 2959626 w 4853691"/>
              <a:gd name="connsiteY13285" fmla="*/ 1868249 h 4860733"/>
              <a:gd name="connsiteX13286" fmla="*/ 2959626 w 4853691"/>
              <a:gd name="connsiteY13286" fmla="*/ 1868249 h 4860733"/>
              <a:gd name="connsiteX13287" fmla="*/ 2978402 w 4853691"/>
              <a:gd name="connsiteY13287" fmla="*/ 1884678 h 4860733"/>
              <a:gd name="connsiteX13288" fmla="*/ 2980749 w 4853691"/>
              <a:gd name="connsiteY13288" fmla="*/ 1884678 h 4860733"/>
              <a:gd name="connsiteX13289" fmla="*/ 3044119 w 4853691"/>
              <a:gd name="connsiteY13289" fmla="*/ 2347047 h 4860733"/>
              <a:gd name="connsiteX13290" fmla="*/ 3044119 w 4853691"/>
              <a:gd name="connsiteY13290" fmla="*/ 2358782 h 4860733"/>
              <a:gd name="connsiteX13291" fmla="*/ 3072284 w 4853691"/>
              <a:gd name="connsiteY13291" fmla="*/ 2631039 h 4860733"/>
              <a:gd name="connsiteX13292" fmla="*/ 3074631 w 4853691"/>
              <a:gd name="connsiteY13292" fmla="*/ 2727268 h 4860733"/>
              <a:gd name="connsiteX13293" fmla="*/ 3074631 w 4853691"/>
              <a:gd name="connsiteY13293" fmla="*/ 2743697 h 4860733"/>
              <a:gd name="connsiteX13294" fmla="*/ 3076978 w 4853691"/>
              <a:gd name="connsiteY13294" fmla="*/ 2849314 h 4860733"/>
              <a:gd name="connsiteX13295" fmla="*/ 3076978 w 4853691"/>
              <a:gd name="connsiteY13295" fmla="*/ 2854009 h 4860733"/>
              <a:gd name="connsiteX13296" fmla="*/ 3105143 w 4853691"/>
              <a:gd name="connsiteY13296" fmla="*/ 3370359 h 4860733"/>
              <a:gd name="connsiteX13297" fmla="*/ 3091060 w 4853691"/>
              <a:gd name="connsiteY13297" fmla="*/ 3379747 h 4860733"/>
              <a:gd name="connsiteX13298" fmla="*/ 3074631 w 4853691"/>
              <a:gd name="connsiteY13298" fmla="*/ 3370359 h 4860733"/>
              <a:gd name="connsiteX13299" fmla="*/ 3048813 w 4853691"/>
              <a:gd name="connsiteY13299" fmla="*/ 3353929 h 4860733"/>
              <a:gd name="connsiteX13300" fmla="*/ 3015955 w 4853691"/>
              <a:gd name="connsiteY13300" fmla="*/ 3332806 h 4860733"/>
              <a:gd name="connsiteX13301" fmla="*/ 2990137 w 4853691"/>
              <a:gd name="connsiteY13301" fmla="*/ 3316377 h 4860733"/>
              <a:gd name="connsiteX13302" fmla="*/ 2957279 w 4853691"/>
              <a:gd name="connsiteY13302" fmla="*/ 3295253 h 4860733"/>
              <a:gd name="connsiteX13303" fmla="*/ 2931461 w 4853691"/>
              <a:gd name="connsiteY13303" fmla="*/ 3276477 h 4860733"/>
              <a:gd name="connsiteX13304" fmla="*/ 2903296 w 4853691"/>
              <a:gd name="connsiteY13304" fmla="*/ 3257700 h 4860733"/>
              <a:gd name="connsiteX13305" fmla="*/ 2870438 w 4853691"/>
              <a:gd name="connsiteY13305" fmla="*/ 3234230 h 4860733"/>
              <a:gd name="connsiteX13306" fmla="*/ 2856355 w 4853691"/>
              <a:gd name="connsiteY13306" fmla="*/ 3224842 h 4860733"/>
              <a:gd name="connsiteX13307" fmla="*/ 2635733 w 4853691"/>
              <a:gd name="connsiteY13307" fmla="*/ 3051160 h 4860733"/>
              <a:gd name="connsiteX13308" fmla="*/ 2640427 w 4853691"/>
              <a:gd name="connsiteY13308" fmla="*/ 3039425 h 4860733"/>
              <a:gd name="connsiteX13309" fmla="*/ 2633386 w 4853691"/>
              <a:gd name="connsiteY13309" fmla="*/ 3025343 h 4860733"/>
              <a:gd name="connsiteX13310" fmla="*/ 2952585 w 4853691"/>
              <a:gd name="connsiteY13310" fmla="*/ 2649816 h 4860733"/>
              <a:gd name="connsiteX13311" fmla="*/ 2978402 w 4853691"/>
              <a:gd name="connsiteY13311" fmla="*/ 2621651 h 4860733"/>
              <a:gd name="connsiteX13312" fmla="*/ 3053508 w 4853691"/>
              <a:gd name="connsiteY13312" fmla="*/ 2534810 h 4860733"/>
              <a:gd name="connsiteX13313" fmla="*/ 3065243 w 4853691"/>
              <a:gd name="connsiteY13313" fmla="*/ 2539504 h 4860733"/>
              <a:gd name="connsiteX13314" fmla="*/ 3067590 w 4853691"/>
              <a:gd name="connsiteY13314" fmla="*/ 2621651 h 4860733"/>
              <a:gd name="connsiteX13315" fmla="*/ 3072284 w 4853691"/>
              <a:gd name="connsiteY13315" fmla="*/ 2631039 h 4860733"/>
              <a:gd name="connsiteX13316" fmla="*/ 3051160 w 4853691"/>
              <a:gd name="connsiteY13316" fmla="*/ 3544040 h 4860733"/>
              <a:gd name="connsiteX13317" fmla="*/ 2917379 w 4853691"/>
              <a:gd name="connsiteY13317" fmla="*/ 3910179 h 4860733"/>
              <a:gd name="connsiteX13318" fmla="*/ 2912685 w 4853691"/>
              <a:gd name="connsiteY13318" fmla="*/ 3921915 h 4860733"/>
              <a:gd name="connsiteX13319" fmla="*/ 2884520 w 4853691"/>
              <a:gd name="connsiteY13319" fmla="*/ 3997020 h 4860733"/>
              <a:gd name="connsiteX13320" fmla="*/ 2877479 w 4853691"/>
              <a:gd name="connsiteY13320" fmla="*/ 4018144 h 4860733"/>
              <a:gd name="connsiteX13321" fmla="*/ 2851661 w 4853691"/>
              <a:gd name="connsiteY13321" fmla="*/ 4083861 h 4860733"/>
              <a:gd name="connsiteX13322" fmla="*/ 2842273 w 4853691"/>
              <a:gd name="connsiteY13322" fmla="*/ 4104984 h 4860733"/>
              <a:gd name="connsiteX13323" fmla="*/ 2816456 w 4853691"/>
              <a:gd name="connsiteY13323" fmla="*/ 4168354 h 4860733"/>
              <a:gd name="connsiteX13324" fmla="*/ 2809415 w 4853691"/>
              <a:gd name="connsiteY13324" fmla="*/ 4187131 h 4860733"/>
              <a:gd name="connsiteX13325" fmla="*/ 2769515 w 4853691"/>
              <a:gd name="connsiteY13325" fmla="*/ 4187131 h 4860733"/>
              <a:gd name="connsiteX13326" fmla="*/ 2762474 w 4853691"/>
              <a:gd name="connsiteY13326" fmla="*/ 4156619 h 4860733"/>
              <a:gd name="connsiteX13327" fmla="*/ 2757780 w 4853691"/>
              <a:gd name="connsiteY13327" fmla="*/ 4130802 h 4860733"/>
              <a:gd name="connsiteX13328" fmla="*/ 2750738 w 4853691"/>
              <a:gd name="connsiteY13328" fmla="*/ 4095596 h 4860733"/>
              <a:gd name="connsiteX13329" fmla="*/ 2746044 w 4853691"/>
              <a:gd name="connsiteY13329" fmla="*/ 4067431 h 4860733"/>
              <a:gd name="connsiteX13330" fmla="*/ 2739003 w 4853691"/>
              <a:gd name="connsiteY13330" fmla="*/ 4032226 h 4860733"/>
              <a:gd name="connsiteX13331" fmla="*/ 2734309 w 4853691"/>
              <a:gd name="connsiteY13331" fmla="*/ 4001714 h 4860733"/>
              <a:gd name="connsiteX13332" fmla="*/ 2727268 w 4853691"/>
              <a:gd name="connsiteY13332" fmla="*/ 3964162 h 4860733"/>
              <a:gd name="connsiteX13333" fmla="*/ 2722574 w 4853691"/>
              <a:gd name="connsiteY13333" fmla="*/ 3933650 h 4860733"/>
              <a:gd name="connsiteX13334" fmla="*/ 2715533 w 4853691"/>
              <a:gd name="connsiteY13334" fmla="*/ 3893750 h 4860733"/>
              <a:gd name="connsiteX13335" fmla="*/ 2710839 w 4853691"/>
              <a:gd name="connsiteY13335" fmla="*/ 3863238 h 4860733"/>
              <a:gd name="connsiteX13336" fmla="*/ 2703797 w 4853691"/>
              <a:gd name="connsiteY13336" fmla="*/ 3818645 h 4860733"/>
              <a:gd name="connsiteX13337" fmla="*/ 2699103 w 4853691"/>
              <a:gd name="connsiteY13337" fmla="*/ 3790480 h 4860733"/>
              <a:gd name="connsiteX13338" fmla="*/ 2692062 w 4853691"/>
              <a:gd name="connsiteY13338" fmla="*/ 3736498 h 4860733"/>
              <a:gd name="connsiteX13339" fmla="*/ 2689715 w 4853691"/>
              <a:gd name="connsiteY13339" fmla="*/ 3717722 h 4860733"/>
              <a:gd name="connsiteX13340" fmla="*/ 2680327 w 4853691"/>
              <a:gd name="connsiteY13340" fmla="*/ 3647310 h 4860733"/>
              <a:gd name="connsiteX13341" fmla="*/ 2680327 w 4853691"/>
              <a:gd name="connsiteY13341" fmla="*/ 3642616 h 4860733"/>
              <a:gd name="connsiteX13342" fmla="*/ 2645121 w 4853691"/>
              <a:gd name="connsiteY13342" fmla="*/ 3314030 h 4860733"/>
              <a:gd name="connsiteX13343" fmla="*/ 2642774 w 4853691"/>
              <a:gd name="connsiteY13343" fmla="*/ 3295253 h 4860733"/>
              <a:gd name="connsiteX13344" fmla="*/ 2635733 w 4853691"/>
              <a:gd name="connsiteY13344" fmla="*/ 3227189 h 4860733"/>
              <a:gd name="connsiteX13345" fmla="*/ 2631039 w 4853691"/>
              <a:gd name="connsiteY13345" fmla="*/ 3166166 h 4860733"/>
              <a:gd name="connsiteX13346" fmla="*/ 2628692 w 4853691"/>
              <a:gd name="connsiteY13346" fmla="*/ 3138001 h 4860733"/>
              <a:gd name="connsiteX13347" fmla="*/ 2623998 w 4853691"/>
              <a:gd name="connsiteY13347" fmla="*/ 3062896 h 4860733"/>
              <a:gd name="connsiteX13348" fmla="*/ 2635733 w 4853691"/>
              <a:gd name="connsiteY13348" fmla="*/ 3055855 h 4860733"/>
              <a:gd name="connsiteX13349" fmla="*/ 2652163 w 4853691"/>
              <a:gd name="connsiteY13349" fmla="*/ 3069937 h 4860733"/>
              <a:gd name="connsiteX13350" fmla="*/ 2685021 w 4853691"/>
              <a:gd name="connsiteY13350" fmla="*/ 3095754 h 4860733"/>
              <a:gd name="connsiteX13351" fmla="*/ 2717880 w 4853691"/>
              <a:gd name="connsiteY13351" fmla="*/ 3121572 h 4860733"/>
              <a:gd name="connsiteX13352" fmla="*/ 2748391 w 4853691"/>
              <a:gd name="connsiteY13352" fmla="*/ 3147389 h 4860733"/>
              <a:gd name="connsiteX13353" fmla="*/ 2776556 w 4853691"/>
              <a:gd name="connsiteY13353" fmla="*/ 3170860 h 4860733"/>
              <a:gd name="connsiteX13354" fmla="*/ 2809415 w 4853691"/>
              <a:gd name="connsiteY13354" fmla="*/ 3196677 h 4860733"/>
              <a:gd name="connsiteX13355" fmla="*/ 2835232 w 4853691"/>
              <a:gd name="connsiteY13355" fmla="*/ 3215454 h 4860733"/>
              <a:gd name="connsiteX13356" fmla="*/ 2870438 w 4853691"/>
              <a:gd name="connsiteY13356" fmla="*/ 3241271 h 4860733"/>
              <a:gd name="connsiteX13357" fmla="*/ 2893908 w 4853691"/>
              <a:gd name="connsiteY13357" fmla="*/ 3257700 h 4860733"/>
              <a:gd name="connsiteX13358" fmla="*/ 2947890 w 4853691"/>
              <a:gd name="connsiteY13358" fmla="*/ 3295253 h 4860733"/>
              <a:gd name="connsiteX13359" fmla="*/ 2990137 w 4853691"/>
              <a:gd name="connsiteY13359" fmla="*/ 3325765 h 4860733"/>
              <a:gd name="connsiteX13360" fmla="*/ 2999525 w 4853691"/>
              <a:gd name="connsiteY13360" fmla="*/ 3330459 h 4860733"/>
              <a:gd name="connsiteX13361" fmla="*/ 3048813 w 4853691"/>
              <a:gd name="connsiteY13361" fmla="*/ 3363318 h 4860733"/>
              <a:gd name="connsiteX13362" fmla="*/ 3053508 w 4853691"/>
              <a:gd name="connsiteY13362" fmla="*/ 3365665 h 4860733"/>
              <a:gd name="connsiteX13363" fmla="*/ 3088713 w 4853691"/>
              <a:gd name="connsiteY13363" fmla="*/ 3389135 h 4860733"/>
              <a:gd name="connsiteX13364" fmla="*/ 3086366 w 4853691"/>
              <a:gd name="connsiteY13364" fmla="*/ 3398523 h 4860733"/>
              <a:gd name="connsiteX13365" fmla="*/ 3098101 w 4853691"/>
              <a:gd name="connsiteY13365" fmla="*/ 3417300 h 4860733"/>
              <a:gd name="connsiteX13366" fmla="*/ 3079325 w 4853691"/>
              <a:gd name="connsiteY13366" fmla="*/ 3468935 h 4860733"/>
              <a:gd name="connsiteX13367" fmla="*/ 3051160 w 4853691"/>
              <a:gd name="connsiteY13367" fmla="*/ 3544040 h 4860733"/>
              <a:gd name="connsiteX13368" fmla="*/ 2227347 w 4853691"/>
              <a:gd name="connsiteY13368" fmla="*/ 4175396 h 4860733"/>
              <a:gd name="connsiteX13369" fmla="*/ 2178059 w 4853691"/>
              <a:gd name="connsiteY13369" fmla="*/ 4163660 h 4860733"/>
              <a:gd name="connsiteX13370" fmla="*/ 2131118 w 4853691"/>
              <a:gd name="connsiteY13370" fmla="*/ 4149578 h 4860733"/>
              <a:gd name="connsiteX13371" fmla="*/ 2081830 w 4853691"/>
              <a:gd name="connsiteY13371" fmla="*/ 4135496 h 4860733"/>
              <a:gd name="connsiteX13372" fmla="*/ 2034889 w 4853691"/>
              <a:gd name="connsiteY13372" fmla="*/ 4121414 h 4860733"/>
              <a:gd name="connsiteX13373" fmla="*/ 1985601 w 4853691"/>
              <a:gd name="connsiteY13373" fmla="*/ 4107331 h 4860733"/>
              <a:gd name="connsiteX13374" fmla="*/ 1938660 w 4853691"/>
              <a:gd name="connsiteY13374" fmla="*/ 4090902 h 4860733"/>
              <a:gd name="connsiteX13375" fmla="*/ 1889372 w 4853691"/>
              <a:gd name="connsiteY13375" fmla="*/ 4074473 h 4860733"/>
              <a:gd name="connsiteX13376" fmla="*/ 1842431 w 4853691"/>
              <a:gd name="connsiteY13376" fmla="*/ 4058043 h 4860733"/>
              <a:gd name="connsiteX13377" fmla="*/ 1828349 w 4853691"/>
              <a:gd name="connsiteY13377" fmla="*/ 4053349 h 4860733"/>
              <a:gd name="connsiteX13378" fmla="*/ 1840084 w 4853691"/>
              <a:gd name="connsiteY13378" fmla="*/ 4041614 h 4860733"/>
              <a:gd name="connsiteX13379" fmla="*/ 1844778 w 4853691"/>
              <a:gd name="connsiteY13379" fmla="*/ 4043961 h 4860733"/>
              <a:gd name="connsiteX13380" fmla="*/ 1882331 w 4853691"/>
              <a:gd name="connsiteY13380" fmla="*/ 4058043 h 4860733"/>
              <a:gd name="connsiteX13381" fmla="*/ 1896414 w 4853691"/>
              <a:gd name="connsiteY13381" fmla="*/ 4062737 h 4860733"/>
              <a:gd name="connsiteX13382" fmla="*/ 2046624 w 4853691"/>
              <a:gd name="connsiteY13382" fmla="*/ 4114372 h 4860733"/>
              <a:gd name="connsiteX13383" fmla="*/ 2063054 w 4853691"/>
              <a:gd name="connsiteY13383" fmla="*/ 4119066 h 4860733"/>
              <a:gd name="connsiteX13384" fmla="*/ 2098260 w 4853691"/>
              <a:gd name="connsiteY13384" fmla="*/ 4128455 h 4860733"/>
              <a:gd name="connsiteX13385" fmla="*/ 2124077 w 4853691"/>
              <a:gd name="connsiteY13385" fmla="*/ 4135496 h 4860733"/>
              <a:gd name="connsiteX13386" fmla="*/ 2156936 w 4853691"/>
              <a:gd name="connsiteY13386" fmla="*/ 4144884 h 4860733"/>
              <a:gd name="connsiteX13387" fmla="*/ 2185100 w 4853691"/>
              <a:gd name="connsiteY13387" fmla="*/ 4151925 h 4860733"/>
              <a:gd name="connsiteX13388" fmla="*/ 2215612 w 4853691"/>
              <a:gd name="connsiteY13388" fmla="*/ 4158966 h 4860733"/>
              <a:gd name="connsiteX13389" fmla="*/ 2246123 w 4853691"/>
              <a:gd name="connsiteY13389" fmla="*/ 4166007 h 4860733"/>
              <a:gd name="connsiteX13390" fmla="*/ 2274288 w 4853691"/>
              <a:gd name="connsiteY13390" fmla="*/ 4173049 h 4860733"/>
              <a:gd name="connsiteX13391" fmla="*/ 2307147 w 4853691"/>
              <a:gd name="connsiteY13391" fmla="*/ 4180090 h 4860733"/>
              <a:gd name="connsiteX13392" fmla="*/ 2332964 w 4853691"/>
              <a:gd name="connsiteY13392" fmla="*/ 4184784 h 4860733"/>
              <a:gd name="connsiteX13393" fmla="*/ 2365823 w 4853691"/>
              <a:gd name="connsiteY13393" fmla="*/ 4191825 h 4860733"/>
              <a:gd name="connsiteX13394" fmla="*/ 2391640 w 4853691"/>
              <a:gd name="connsiteY13394" fmla="*/ 4196519 h 4860733"/>
              <a:gd name="connsiteX13395" fmla="*/ 2424499 w 4853691"/>
              <a:gd name="connsiteY13395" fmla="*/ 4203560 h 4860733"/>
              <a:gd name="connsiteX13396" fmla="*/ 2450317 w 4853691"/>
              <a:gd name="connsiteY13396" fmla="*/ 4208254 h 4860733"/>
              <a:gd name="connsiteX13397" fmla="*/ 2483175 w 4853691"/>
              <a:gd name="connsiteY13397" fmla="*/ 4212948 h 4860733"/>
              <a:gd name="connsiteX13398" fmla="*/ 2508993 w 4853691"/>
              <a:gd name="connsiteY13398" fmla="*/ 4217643 h 4860733"/>
              <a:gd name="connsiteX13399" fmla="*/ 2541851 w 4853691"/>
              <a:gd name="connsiteY13399" fmla="*/ 4222337 h 4860733"/>
              <a:gd name="connsiteX13400" fmla="*/ 2567669 w 4853691"/>
              <a:gd name="connsiteY13400" fmla="*/ 4224684 h 4860733"/>
              <a:gd name="connsiteX13401" fmla="*/ 2600528 w 4853691"/>
              <a:gd name="connsiteY13401" fmla="*/ 4229378 h 4860733"/>
              <a:gd name="connsiteX13402" fmla="*/ 2626345 w 4853691"/>
              <a:gd name="connsiteY13402" fmla="*/ 4231725 h 4860733"/>
              <a:gd name="connsiteX13403" fmla="*/ 2659204 w 4853691"/>
              <a:gd name="connsiteY13403" fmla="*/ 4236419 h 4860733"/>
              <a:gd name="connsiteX13404" fmla="*/ 2685021 w 4853691"/>
              <a:gd name="connsiteY13404" fmla="*/ 4238766 h 4860733"/>
              <a:gd name="connsiteX13405" fmla="*/ 2717880 w 4853691"/>
              <a:gd name="connsiteY13405" fmla="*/ 4241113 h 4860733"/>
              <a:gd name="connsiteX13406" fmla="*/ 2743697 w 4853691"/>
              <a:gd name="connsiteY13406" fmla="*/ 4243460 h 4860733"/>
              <a:gd name="connsiteX13407" fmla="*/ 2757780 w 4853691"/>
              <a:gd name="connsiteY13407" fmla="*/ 4243460 h 4860733"/>
              <a:gd name="connsiteX13408" fmla="*/ 2757780 w 4853691"/>
              <a:gd name="connsiteY13408" fmla="*/ 4243460 h 4860733"/>
              <a:gd name="connsiteX13409" fmla="*/ 2760127 w 4853691"/>
              <a:gd name="connsiteY13409" fmla="*/ 4250501 h 4860733"/>
              <a:gd name="connsiteX13410" fmla="*/ 2753086 w 4853691"/>
              <a:gd name="connsiteY13410" fmla="*/ 4252848 h 4860733"/>
              <a:gd name="connsiteX13411" fmla="*/ 2746044 w 4853691"/>
              <a:gd name="connsiteY13411" fmla="*/ 4255195 h 4860733"/>
              <a:gd name="connsiteX13412" fmla="*/ 2701450 w 4853691"/>
              <a:gd name="connsiteY13412" fmla="*/ 4250501 h 4860733"/>
              <a:gd name="connsiteX13413" fmla="*/ 2654510 w 4853691"/>
              <a:gd name="connsiteY13413" fmla="*/ 4245807 h 4860733"/>
              <a:gd name="connsiteX13414" fmla="*/ 2607569 w 4853691"/>
              <a:gd name="connsiteY13414" fmla="*/ 4238766 h 4860733"/>
              <a:gd name="connsiteX13415" fmla="*/ 2560628 w 4853691"/>
              <a:gd name="connsiteY13415" fmla="*/ 4231725 h 4860733"/>
              <a:gd name="connsiteX13416" fmla="*/ 2511340 w 4853691"/>
              <a:gd name="connsiteY13416" fmla="*/ 4224684 h 4860733"/>
              <a:gd name="connsiteX13417" fmla="*/ 2464399 w 4853691"/>
              <a:gd name="connsiteY13417" fmla="*/ 4217643 h 4860733"/>
              <a:gd name="connsiteX13418" fmla="*/ 2417458 w 4853691"/>
              <a:gd name="connsiteY13418" fmla="*/ 4208254 h 4860733"/>
              <a:gd name="connsiteX13419" fmla="*/ 2370517 w 4853691"/>
              <a:gd name="connsiteY13419" fmla="*/ 4198866 h 4860733"/>
              <a:gd name="connsiteX13420" fmla="*/ 2323576 w 4853691"/>
              <a:gd name="connsiteY13420" fmla="*/ 4187131 h 4860733"/>
              <a:gd name="connsiteX13421" fmla="*/ 2276635 w 4853691"/>
              <a:gd name="connsiteY13421" fmla="*/ 4175396 h 4860733"/>
              <a:gd name="connsiteX13422" fmla="*/ 2227347 w 4853691"/>
              <a:gd name="connsiteY13422" fmla="*/ 4175396 h 4860733"/>
              <a:gd name="connsiteX13423" fmla="*/ 1807226 w 4853691"/>
              <a:gd name="connsiteY13423" fmla="*/ 4074473 h 4860733"/>
              <a:gd name="connsiteX13424" fmla="*/ 1790797 w 4853691"/>
              <a:gd name="connsiteY13424" fmla="*/ 4102637 h 4860733"/>
              <a:gd name="connsiteX13425" fmla="*/ 1786102 w 4853691"/>
              <a:gd name="connsiteY13425" fmla="*/ 4112026 h 4860733"/>
              <a:gd name="connsiteX13426" fmla="*/ 1781408 w 4853691"/>
              <a:gd name="connsiteY13426" fmla="*/ 4121414 h 4860733"/>
              <a:gd name="connsiteX13427" fmla="*/ 1760285 w 4853691"/>
              <a:gd name="connsiteY13427" fmla="*/ 4107331 h 4860733"/>
              <a:gd name="connsiteX13428" fmla="*/ 1734467 w 4853691"/>
              <a:gd name="connsiteY13428" fmla="*/ 4088555 h 4860733"/>
              <a:gd name="connsiteX13429" fmla="*/ 1699262 w 4853691"/>
              <a:gd name="connsiteY13429" fmla="*/ 4062737 h 4860733"/>
              <a:gd name="connsiteX13430" fmla="*/ 1673444 w 4853691"/>
              <a:gd name="connsiteY13430" fmla="*/ 4043961 h 4860733"/>
              <a:gd name="connsiteX13431" fmla="*/ 1652321 w 4853691"/>
              <a:gd name="connsiteY13431" fmla="*/ 4027532 h 4860733"/>
              <a:gd name="connsiteX13432" fmla="*/ 1666403 w 4853691"/>
              <a:gd name="connsiteY13432" fmla="*/ 4027532 h 4860733"/>
              <a:gd name="connsiteX13433" fmla="*/ 1729773 w 4853691"/>
              <a:gd name="connsiteY13433" fmla="*/ 4032226 h 4860733"/>
              <a:gd name="connsiteX13434" fmla="*/ 1762632 w 4853691"/>
              <a:gd name="connsiteY13434" fmla="*/ 4032226 h 4860733"/>
              <a:gd name="connsiteX13435" fmla="*/ 1774367 w 4853691"/>
              <a:gd name="connsiteY13435" fmla="*/ 4032226 h 4860733"/>
              <a:gd name="connsiteX13436" fmla="*/ 1786102 w 4853691"/>
              <a:gd name="connsiteY13436" fmla="*/ 4036920 h 4860733"/>
              <a:gd name="connsiteX13437" fmla="*/ 1811920 w 4853691"/>
              <a:gd name="connsiteY13437" fmla="*/ 4046308 h 4860733"/>
              <a:gd name="connsiteX13438" fmla="*/ 1816614 w 4853691"/>
              <a:gd name="connsiteY13438" fmla="*/ 4051002 h 4860733"/>
              <a:gd name="connsiteX13439" fmla="*/ 1807226 w 4853691"/>
              <a:gd name="connsiteY13439" fmla="*/ 4067431 h 4860733"/>
              <a:gd name="connsiteX13440" fmla="*/ 1807226 w 4853691"/>
              <a:gd name="connsiteY13440" fmla="*/ 4074473 h 4860733"/>
              <a:gd name="connsiteX13441" fmla="*/ 1779061 w 4853691"/>
              <a:gd name="connsiteY13441" fmla="*/ 4215296 h 4860733"/>
              <a:gd name="connsiteX13442" fmla="*/ 1786102 w 4853691"/>
              <a:gd name="connsiteY13442" fmla="*/ 4222337 h 4860733"/>
              <a:gd name="connsiteX13443" fmla="*/ 1783755 w 4853691"/>
              <a:gd name="connsiteY13443" fmla="*/ 4224684 h 4860733"/>
              <a:gd name="connsiteX13444" fmla="*/ 1757938 w 4853691"/>
              <a:gd name="connsiteY13444" fmla="*/ 4208254 h 4860733"/>
              <a:gd name="connsiteX13445" fmla="*/ 1739161 w 4853691"/>
              <a:gd name="connsiteY13445" fmla="*/ 4196519 h 4860733"/>
              <a:gd name="connsiteX13446" fmla="*/ 1748550 w 4853691"/>
              <a:gd name="connsiteY13446" fmla="*/ 4182437 h 4860733"/>
              <a:gd name="connsiteX13447" fmla="*/ 1764979 w 4853691"/>
              <a:gd name="connsiteY13447" fmla="*/ 4198866 h 4860733"/>
              <a:gd name="connsiteX13448" fmla="*/ 1779061 w 4853691"/>
              <a:gd name="connsiteY13448" fmla="*/ 4215296 h 4860733"/>
              <a:gd name="connsiteX13449" fmla="*/ 1722732 w 4853691"/>
              <a:gd name="connsiteY13449" fmla="*/ 4222337 h 4860733"/>
              <a:gd name="connsiteX13450" fmla="*/ 1659362 w 4853691"/>
              <a:gd name="connsiteY13450" fmla="*/ 4320913 h 4860733"/>
              <a:gd name="connsiteX13451" fmla="*/ 1654668 w 4853691"/>
              <a:gd name="connsiteY13451" fmla="*/ 4327954 h 4860733"/>
              <a:gd name="connsiteX13452" fmla="*/ 1645280 w 4853691"/>
              <a:gd name="connsiteY13452" fmla="*/ 4342036 h 4860733"/>
              <a:gd name="connsiteX13453" fmla="*/ 1638239 w 4853691"/>
              <a:gd name="connsiteY13453" fmla="*/ 4351424 h 4860733"/>
              <a:gd name="connsiteX13454" fmla="*/ 1628850 w 4853691"/>
              <a:gd name="connsiteY13454" fmla="*/ 4363160 h 4860733"/>
              <a:gd name="connsiteX13455" fmla="*/ 1619462 w 4853691"/>
              <a:gd name="connsiteY13455" fmla="*/ 4374895 h 4860733"/>
              <a:gd name="connsiteX13456" fmla="*/ 1612421 w 4853691"/>
              <a:gd name="connsiteY13456" fmla="*/ 4384283 h 4860733"/>
              <a:gd name="connsiteX13457" fmla="*/ 1603033 w 4853691"/>
              <a:gd name="connsiteY13457" fmla="*/ 4396018 h 4860733"/>
              <a:gd name="connsiteX13458" fmla="*/ 1595992 w 4853691"/>
              <a:gd name="connsiteY13458" fmla="*/ 4405406 h 4860733"/>
              <a:gd name="connsiteX13459" fmla="*/ 1586603 w 4853691"/>
              <a:gd name="connsiteY13459" fmla="*/ 4417142 h 4860733"/>
              <a:gd name="connsiteX13460" fmla="*/ 1579562 w 4853691"/>
              <a:gd name="connsiteY13460" fmla="*/ 4424183 h 4860733"/>
              <a:gd name="connsiteX13461" fmla="*/ 1567827 w 4853691"/>
              <a:gd name="connsiteY13461" fmla="*/ 4435918 h 4860733"/>
              <a:gd name="connsiteX13462" fmla="*/ 1560786 w 4853691"/>
              <a:gd name="connsiteY13462" fmla="*/ 4442959 h 4860733"/>
              <a:gd name="connsiteX13463" fmla="*/ 1549051 w 4853691"/>
              <a:gd name="connsiteY13463" fmla="*/ 4454694 h 4860733"/>
              <a:gd name="connsiteX13464" fmla="*/ 1546704 w 4853691"/>
              <a:gd name="connsiteY13464" fmla="*/ 4457041 h 4860733"/>
              <a:gd name="connsiteX13465" fmla="*/ 1532621 w 4853691"/>
              <a:gd name="connsiteY13465" fmla="*/ 4452347 h 4860733"/>
              <a:gd name="connsiteX13466" fmla="*/ 1525580 w 4853691"/>
              <a:gd name="connsiteY13466" fmla="*/ 4367854 h 4860733"/>
              <a:gd name="connsiteX13467" fmla="*/ 1516192 w 4853691"/>
              <a:gd name="connsiteY13467" fmla="*/ 4252848 h 4860733"/>
              <a:gd name="connsiteX13468" fmla="*/ 1497416 w 4853691"/>
              <a:gd name="connsiteY13468" fmla="*/ 4055696 h 4860733"/>
              <a:gd name="connsiteX13469" fmla="*/ 1511498 w 4853691"/>
              <a:gd name="connsiteY13469" fmla="*/ 4048655 h 4860733"/>
              <a:gd name="connsiteX13470" fmla="*/ 1549051 w 4853691"/>
              <a:gd name="connsiteY13470" fmla="*/ 4074473 h 4860733"/>
              <a:gd name="connsiteX13471" fmla="*/ 1572521 w 4853691"/>
              <a:gd name="connsiteY13471" fmla="*/ 4090902 h 4860733"/>
              <a:gd name="connsiteX13472" fmla="*/ 1736814 w 4853691"/>
              <a:gd name="connsiteY13472" fmla="*/ 4196519 h 4860733"/>
              <a:gd name="connsiteX13473" fmla="*/ 1727426 w 4853691"/>
              <a:gd name="connsiteY13473" fmla="*/ 4212948 h 4860733"/>
              <a:gd name="connsiteX13474" fmla="*/ 1722732 w 4853691"/>
              <a:gd name="connsiteY13474" fmla="*/ 4222337 h 4860733"/>
              <a:gd name="connsiteX13475" fmla="*/ 1375369 w 4853691"/>
              <a:gd name="connsiteY13475" fmla="*/ 4004061 h 4860733"/>
              <a:gd name="connsiteX13476" fmla="*/ 1302611 w 4853691"/>
              <a:gd name="connsiteY13476" fmla="*/ 3982938 h 4860733"/>
              <a:gd name="connsiteX13477" fmla="*/ 1269752 w 4853691"/>
              <a:gd name="connsiteY13477" fmla="*/ 3971203 h 4860733"/>
              <a:gd name="connsiteX13478" fmla="*/ 1220464 w 4853691"/>
              <a:gd name="connsiteY13478" fmla="*/ 3954773 h 4860733"/>
              <a:gd name="connsiteX13479" fmla="*/ 1225158 w 4853691"/>
              <a:gd name="connsiteY13479" fmla="*/ 3957120 h 4860733"/>
              <a:gd name="connsiteX13480" fmla="*/ 1272099 w 4853691"/>
              <a:gd name="connsiteY13480" fmla="*/ 3968856 h 4860733"/>
              <a:gd name="connsiteX13481" fmla="*/ 1307305 w 4853691"/>
              <a:gd name="connsiteY13481" fmla="*/ 3975897 h 4860733"/>
              <a:gd name="connsiteX13482" fmla="*/ 1358940 w 4853691"/>
              <a:gd name="connsiteY13482" fmla="*/ 3987632 h 4860733"/>
              <a:gd name="connsiteX13483" fmla="*/ 1394146 w 4853691"/>
              <a:gd name="connsiteY13483" fmla="*/ 3994673 h 4860733"/>
              <a:gd name="connsiteX13484" fmla="*/ 1450475 w 4853691"/>
              <a:gd name="connsiteY13484" fmla="*/ 4004061 h 4860733"/>
              <a:gd name="connsiteX13485" fmla="*/ 1488028 w 4853691"/>
              <a:gd name="connsiteY13485" fmla="*/ 4008755 h 4860733"/>
              <a:gd name="connsiteX13486" fmla="*/ 1497416 w 4853691"/>
              <a:gd name="connsiteY13486" fmla="*/ 4011102 h 4860733"/>
              <a:gd name="connsiteX13487" fmla="*/ 1497416 w 4853691"/>
              <a:gd name="connsiteY13487" fmla="*/ 4018144 h 4860733"/>
              <a:gd name="connsiteX13488" fmla="*/ 1495069 w 4853691"/>
              <a:gd name="connsiteY13488" fmla="*/ 4018144 h 4860733"/>
              <a:gd name="connsiteX13489" fmla="*/ 1476292 w 4853691"/>
              <a:gd name="connsiteY13489" fmla="*/ 4032226 h 4860733"/>
              <a:gd name="connsiteX13490" fmla="*/ 1396493 w 4853691"/>
              <a:gd name="connsiteY13490" fmla="*/ 4011102 h 4860733"/>
              <a:gd name="connsiteX13491" fmla="*/ 1375369 w 4853691"/>
              <a:gd name="connsiteY13491" fmla="*/ 4004061 h 4860733"/>
              <a:gd name="connsiteX13492" fmla="*/ 1154747 w 4853691"/>
              <a:gd name="connsiteY13492" fmla="*/ 3935997 h 4860733"/>
              <a:gd name="connsiteX13493" fmla="*/ 1131276 w 4853691"/>
              <a:gd name="connsiteY13493" fmla="*/ 3928956 h 4860733"/>
              <a:gd name="connsiteX13494" fmla="*/ 1133623 w 4853691"/>
              <a:gd name="connsiteY13494" fmla="*/ 3924262 h 4860733"/>
              <a:gd name="connsiteX13495" fmla="*/ 1166482 w 4853691"/>
              <a:gd name="connsiteY13495" fmla="*/ 3935997 h 4860733"/>
              <a:gd name="connsiteX13496" fmla="*/ 1187605 w 4853691"/>
              <a:gd name="connsiteY13496" fmla="*/ 3945385 h 4860733"/>
              <a:gd name="connsiteX13497" fmla="*/ 1185258 w 4853691"/>
              <a:gd name="connsiteY13497" fmla="*/ 3945385 h 4860733"/>
              <a:gd name="connsiteX13498" fmla="*/ 1154747 w 4853691"/>
              <a:gd name="connsiteY13498" fmla="*/ 3935997 h 4860733"/>
              <a:gd name="connsiteX13499" fmla="*/ 1053824 w 4853691"/>
              <a:gd name="connsiteY13499" fmla="*/ 3804562 h 4860733"/>
              <a:gd name="connsiteX13500" fmla="*/ 1051477 w 4853691"/>
              <a:gd name="connsiteY13500" fmla="*/ 3769357 h 4860733"/>
              <a:gd name="connsiteX13501" fmla="*/ 1049130 w 4853691"/>
              <a:gd name="connsiteY13501" fmla="*/ 3722416 h 4860733"/>
              <a:gd name="connsiteX13502" fmla="*/ 1049130 w 4853691"/>
              <a:gd name="connsiteY13502" fmla="*/ 3705986 h 4860733"/>
              <a:gd name="connsiteX13503" fmla="*/ 1051477 w 4853691"/>
              <a:gd name="connsiteY13503" fmla="*/ 3705986 h 4860733"/>
              <a:gd name="connsiteX13504" fmla="*/ 1053824 w 4853691"/>
              <a:gd name="connsiteY13504" fmla="*/ 3720068 h 4860733"/>
              <a:gd name="connsiteX13505" fmla="*/ 1060865 w 4853691"/>
              <a:gd name="connsiteY13505" fmla="*/ 3750580 h 4860733"/>
              <a:gd name="connsiteX13506" fmla="*/ 1067906 w 4853691"/>
              <a:gd name="connsiteY13506" fmla="*/ 3781092 h 4860733"/>
              <a:gd name="connsiteX13507" fmla="*/ 1074947 w 4853691"/>
              <a:gd name="connsiteY13507" fmla="*/ 3806909 h 4860733"/>
              <a:gd name="connsiteX13508" fmla="*/ 1081988 w 4853691"/>
              <a:gd name="connsiteY13508" fmla="*/ 3832727 h 4860733"/>
              <a:gd name="connsiteX13509" fmla="*/ 1056171 w 4853691"/>
              <a:gd name="connsiteY13509" fmla="*/ 3823339 h 4860733"/>
              <a:gd name="connsiteX13510" fmla="*/ 1053824 w 4853691"/>
              <a:gd name="connsiteY13510" fmla="*/ 3804562 h 4860733"/>
              <a:gd name="connsiteX13511" fmla="*/ 1093724 w 4853691"/>
              <a:gd name="connsiteY13511" fmla="*/ 3713028 h 4860733"/>
              <a:gd name="connsiteX13512" fmla="*/ 1138318 w 4853691"/>
              <a:gd name="connsiteY13512" fmla="*/ 3736498 h 4860733"/>
              <a:gd name="connsiteX13513" fmla="*/ 1143012 w 4853691"/>
              <a:gd name="connsiteY13513" fmla="*/ 3738845 h 4860733"/>
              <a:gd name="connsiteX13514" fmla="*/ 1225158 w 4853691"/>
              <a:gd name="connsiteY13514" fmla="*/ 3778745 h 4860733"/>
              <a:gd name="connsiteX13515" fmla="*/ 1222811 w 4853691"/>
              <a:gd name="connsiteY13515" fmla="*/ 3785786 h 4860733"/>
              <a:gd name="connsiteX13516" fmla="*/ 1227505 w 4853691"/>
              <a:gd name="connsiteY13516" fmla="*/ 3799868 h 4860733"/>
              <a:gd name="connsiteX13517" fmla="*/ 1208729 w 4853691"/>
              <a:gd name="connsiteY13517" fmla="*/ 3818645 h 4860733"/>
              <a:gd name="connsiteX13518" fmla="*/ 1204035 w 4853691"/>
              <a:gd name="connsiteY13518" fmla="*/ 3823339 h 4860733"/>
              <a:gd name="connsiteX13519" fmla="*/ 1168829 w 4853691"/>
              <a:gd name="connsiteY13519" fmla="*/ 3858544 h 4860733"/>
              <a:gd name="connsiteX13520" fmla="*/ 1079641 w 4853691"/>
              <a:gd name="connsiteY13520" fmla="*/ 3835074 h 4860733"/>
              <a:gd name="connsiteX13521" fmla="*/ 1051477 w 4853691"/>
              <a:gd name="connsiteY13521" fmla="*/ 3705986 h 4860733"/>
              <a:gd name="connsiteX13522" fmla="*/ 1063212 w 4853691"/>
              <a:gd name="connsiteY13522" fmla="*/ 3696598 h 4860733"/>
              <a:gd name="connsiteX13523" fmla="*/ 1072600 w 4853691"/>
              <a:gd name="connsiteY13523" fmla="*/ 3701292 h 4860733"/>
              <a:gd name="connsiteX13524" fmla="*/ 1093724 w 4853691"/>
              <a:gd name="connsiteY13524" fmla="*/ 3713028 h 4860733"/>
              <a:gd name="connsiteX13525" fmla="*/ 1269752 w 4853691"/>
              <a:gd name="connsiteY13525" fmla="*/ 3752927 h 4860733"/>
              <a:gd name="connsiteX13526" fmla="*/ 1286181 w 4853691"/>
              <a:gd name="connsiteY13526" fmla="*/ 3729457 h 4860733"/>
              <a:gd name="connsiteX13527" fmla="*/ 1293223 w 4853691"/>
              <a:gd name="connsiteY13527" fmla="*/ 3720068 h 4860733"/>
              <a:gd name="connsiteX13528" fmla="*/ 1314346 w 4853691"/>
              <a:gd name="connsiteY13528" fmla="*/ 3691904 h 4860733"/>
              <a:gd name="connsiteX13529" fmla="*/ 1319040 w 4853691"/>
              <a:gd name="connsiteY13529" fmla="*/ 3687210 h 4860733"/>
              <a:gd name="connsiteX13530" fmla="*/ 1638239 w 4853691"/>
              <a:gd name="connsiteY13530" fmla="*/ 3156777 h 4860733"/>
              <a:gd name="connsiteX13531" fmla="*/ 1647627 w 4853691"/>
              <a:gd name="connsiteY13531" fmla="*/ 3159125 h 4860733"/>
              <a:gd name="connsiteX13532" fmla="*/ 1654668 w 4853691"/>
              <a:gd name="connsiteY13532" fmla="*/ 3156777 h 4860733"/>
              <a:gd name="connsiteX13533" fmla="*/ 1678138 w 4853691"/>
              <a:gd name="connsiteY13533" fmla="*/ 3208413 h 4860733"/>
              <a:gd name="connsiteX13534" fmla="*/ 1685179 w 4853691"/>
              <a:gd name="connsiteY13534" fmla="*/ 3222495 h 4860733"/>
              <a:gd name="connsiteX13535" fmla="*/ 1710997 w 4853691"/>
              <a:gd name="connsiteY13535" fmla="*/ 3278824 h 4860733"/>
              <a:gd name="connsiteX13536" fmla="*/ 1720385 w 4853691"/>
              <a:gd name="connsiteY13536" fmla="*/ 3299947 h 4860733"/>
              <a:gd name="connsiteX13537" fmla="*/ 1746203 w 4853691"/>
              <a:gd name="connsiteY13537" fmla="*/ 3351582 h 4860733"/>
              <a:gd name="connsiteX13538" fmla="*/ 1757938 w 4853691"/>
              <a:gd name="connsiteY13538" fmla="*/ 3375053 h 4860733"/>
              <a:gd name="connsiteX13539" fmla="*/ 1790797 w 4853691"/>
              <a:gd name="connsiteY13539" fmla="*/ 3440770 h 4860733"/>
              <a:gd name="connsiteX13540" fmla="*/ 1795491 w 4853691"/>
              <a:gd name="connsiteY13540" fmla="*/ 3447811 h 4860733"/>
              <a:gd name="connsiteX13541" fmla="*/ 1830696 w 4853691"/>
              <a:gd name="connsiteY13541" fmla="*/ 3518223 h 4860733"/>
              <a:gd name="connsiteX13542" fmla="*/ 1830696 w 4853691"/>
              <a:gd name="connsiteY13542" fmla="*/ 3518223 h 4860733"/>
              <a:gd name="connsiteX13543" fmla="*/ 1865902 w 4853691"/>
              <a:gd name="connsiteY13543" fmla="*/ 3586287 h 4860733"/>
              <a:gd name="connsiteX13544" fmla="*/ 1872943 w 4853691"/>
              <a:gd name="connsiteY13544" fmla="*/ 3598022 h 4860733"/>
              <a:gd name="connsiteX13545" fmla="*/ 1901108 w 4853691"/>
              <a:gd name="connsiteY13545" fmla="*/ 3652004 h 4860733"/>
              <a:gd name="connsiteX13546" fmla="*/ 1919884 w 4853691"/>
              <a:gd name="connsiteY13546" fmla="*/ 3687210 h 4860733"/>
              <a:gd name="connsiteX13547" fmla="*/ 1926925 w 4853691"/>
              <a:gd name="connsiteY13547" fmla="*/ 3698945 h 4860733"/>
              <a:gd name="connsiteX13548" fmla="*/ 1917537 w 4853691"/>
              <a:gd name="connsiteY13548" fmla="*/ 3715374 h 4860733"/>
              <a:gd name="connsiteX13549" fmla="*/ 1917537 w 4853691"/>
              <a:gd name="connsiteY13549" fmla="*/ 3717722 h 4860733"/>
              <a:gd name="connsiteX13550" fmla="*/ 1908149 w 4853691"/>
              <a:gd name="connsiteY13550" fmla="*/ 3720068 h 4860733"/>
              <a:gd name="connsiteX13551" fmla="*/ 1856514 w 4853691"/>
              <a:gd name="connsiteY13551" fmla="*/ 3729457 h 4860733"/>
              <a:gd name="connsiteX13552" fmla="*/ 1811920 w 4853691"/>
              <a:gd name="connsiteY13552" fmla="*/ 3736498 h 4860733"/>
              <a:gd name="connsiteX13553" fmla="*/ 1779061 w 4853691"/>
              <a:gd name="connsiteY13553" fmla="*/ 3743539 h 4860733"/>
              <a:gd name="connsiteX13554" fmla="*/ 1725079 w 4853691"/>
              <a:gd name="connsiteY13554" fmla="*/ 3752927 h 4860733"/>
              <a:gd name="connsiteX13555" fmla="*/ 1703956 w 4853691"/>
              <a:gd name="connsiteY13555" fmla="*/ 3755274 h 4860733"/>
              <a:gd name="connsiteX13556" fmla="*/ 1645280 w 4853691"/>
              <a:gd name="connsiteY13556" fmla="*/ 3762315 h 4860733"/>
              <a:gd name="connsiteX13557" fmla="*/ 1628850 w 4853691"/>
              <a:gd name="connsiteY13557" fmla="*/ 3764663 h 4860733"/>
              <a:gd name="connsiteX13558" fmla="*/ 1565480 w 4853691"/>
              <a:gd name="connsiteY13558" fmla="*/ 3771704 h 4860733"/>
              <a:gd name="connsiteX13559" fmla="*/ 1553745 w 4853691"/>
              <a:gd name="connsiteY13559" fmla="*/ 3771704 h 4860733"/>
              <a:gd name="connsiteX13560" fmla="*/ 1490375 w 4853691"/>
              <a:gd name="connsiteY13560" fmla="*/ 3776398 h 4860733"/>
              <a:gd name="connsiteX13561" fmla="*/ 1483333 w 4853691"/>
              <a:gd name="connsiteY13561" fmla="*/ 3776398 h 4860733"/>
              <a:gd name="connsiteX13562" fmla="*/ 1422310 w 4853691"/>
              <a:gd name="connsiteY13562" fmla="*/ 3778745 h 4860733"/>
              <a:gd name="connsiteX13563" fmla="*/ 1412922 w 4853691"/>
              <a:gd name="connsiteY13563" fmla="*/ 3778745 h 4860733"/>
              <a:gd name="connsiteX13564" fmla="*/ 1344858 w 4853691"/>
              <a:gd name="connsiteY13564" fmla="*/ 3778745 h 4860733"/>
              <a:gd name="connsiteX13565" fmla="*/ 1295570 w 4853691"/>
              <a:gd name="connsiteY13565" fmla="*/ 3778745 h 4860733"/>
              <a:gd name="connsiteX13566" fmla="*/ 1265058 w 4853691"/>
              <a:gd name="connsiteY13566" fmla="*/ 3778745 h 4860733"/>
              <a:gd name="connsiteX13567" fmla="*/ 1258017 w 4853691"/>
              <a:gd name="connsiteY13567" fmla="*/ 3762315 h 4860733"/>
              <a:gd name="connsiteX13568" fmla="*/ 1260364 w 4853691"/>
              <a:gd name="connsiteY13568" fmla="*/ 3757621 h 4860733"/>
              <a:gd name="connsiteX13569" fmla="*/ 1269752 w 4853691"/>
              <a:gd name="connsiteY13569" fmla="*/ 3752927 h 4860733"/>
              <a:gd name="connsiteX13570" fmla="*/ 1816614 w 4853691"/>
              <a:gd name="connsiteY13570" fmla="*/ 3128613 h 4860733"/>
              <a:gd name="connsiteX13571" fmla="*/ 1875290 w 4853691"/>
              <a:gd name="connsiteY13571" fmla="*/ 3123919 h 4860733"/>
              <a:gd name="connsiteX13572" fmla="*/ 2236735 w 4853691"/>
              <a:gd name="connsiteY13572" fmla="*/ 3091060 h 4860733"/>
              <a:gd name="connsiteX13573" fmla="*/ 2257859 w 4853691"/>
              <a:gd name="connsiteY13573" fmla="*/ 3088713 h 4860733"/>
              <a:gd name="connsiteX13574" fmla="*/ 2361129 w 4853691"/>
              <a:gd name="connsiteY13574" fmla="*/ 3076978 h 4860733"/>
              <a:gd name="connsiteX13575" fmla="*/ 2398681 w 4853691"/>
              <a:gd name="connsiteY13575" fmla="*/ 3072284 h 4860733"/>
              <a:gd name="connsiteX13576" fmla="*/ 2490216 w 4853691"/>
              <a:gd name="connsiteY13576" fmla="*/ 3060549 h 4860733"/>
              <a:gd name="connsiteX13577" fmla="*/ 2534810 w 4853691"/>
              <a:gd name="connsiteY13577" fmla="*/ 3053507 h 4860733"/>
              <a:gd name="connsiteX13578" fmla="*/ 2602875 w 4853691"/>
              <a:gd name="connsiteY13578" fmla="*/ 3044119 h 4860733"/>
              <a:gd name="connsiteX13579" fmla="*/ 2607569 w 4853691"/>
              <a:gd name="connsiteY13579" fmla="*/ 3053507 h 4860733"/>
              <a:gd name="connsiteX13580" fmla="*/ 2537157 w 4853691"/>
              <a:gd name="connsiteY13580" fmla="*/ 3128613 h 4860733"/>
              <a:gd name="connsiteX13581" fmla="*/ 2490216 w 4853691"/>
              <a:gd name="connsiteY13581" fmla="*/ 3177901 h 4860733"/>
              <a:gd name="connsiteX13582" fmla="*/ 2452664 w 4853691"/>
              <a:gd name="connsiteY13582" fmla="*/ 3217801 h 4860733"/>
              <a:gd name="connsiteX13583" fmla="*/ 2389293 w 4853691"/>
              <a:gd name="connsiteY13583" fmla="*/ 3283518 h 4860733"/>
              <a:gd name="connsiteX13584" fmla="*/ 2368170 w 4853691"/>
              <a:gd name="connsiteY13584" fmla="*/ 3304641 h 4860733"/>
              <a:gd name="connsiteX13585" fmla="*/ 2293064 w 4853691"/>
              <a:gd name="connsiteY13585" fmla="*/ 3382094 h 4860733"/>
              <a:gd name="connsiteX13586" fmla="*/ 2283676 w 4853691"/>
              <a:gd name="connsiteY13586" fmla="*/ 3391482 h 4860733"/>
              <a:gd name="connsiteX13587" fmla="*/ 2023154 w 4853691"/>
              <a:gd name="connsiteY13587" fmla="*/ 3642616 h 4860733"/>
              <a:gd name="connsiteX13588" fmla="*/ 2020807 w 4853691"/>
              <a:gd name="connsiteY13588" fmla="*/ 3644963 h 4860733"/>
              <a:gd name="connsiteX13589" fmla="*/ 1952743 w 4853691"/>
              <a:gd name="connsiteY13589" fmla="*/ 3705986 h 4860733"/>
              <a:gd name="connsiteX13590" fmla="*/ 1938660 w 4853691"/>
              <a:gd name="connsiteY13590" fmla="*/ 3698945 h 4860733"/>
              <a:gd name="connsiteX13591" fmla="*/ 1929272 w 4853691"/>
              <a:gd name="connsiteY13591" fmla="*/ 3701292 h 4860733"/>
              <a:gd name="connsiteX13592" fmla="*/ 1657015 w 4853691"/>
              <a:gd name="connsiteY13592" fmla="*/ 3152083 h 4860733"/>
              <a:gd name="connsiteX13593" fmla="*/ 1668750 w 4853691"/>
              <a:gd name="connsiteY13593" fmla="*/ 3133307 h 4860733"/>
              <a:gd name="connsiteX13594" fmla="*/ 1668750 w 4853691"/>
              <a:gd name="connsiteY13594" fmla="*/ 3133307 h 4860733"/>
              <a:gd name="connsiteX13595" fmla="*/ 1762632 w 4853691"/>
              <a:gd name="connsiteY13595" fmla="*/ 3128613 h 4860733"/>
              <a:gd name="connsiteX13596" fmla="*/ 1816614 w 4853691"/>
              <a:gd name="connsiteY13596" fmla="*/ 3128613 h 4860733"/>
              <a:gd name="connsiteX13597" fmla="*/ 2480828 w 4853691"/>
              <a:gd name="connsiteY13597" fmla="*/ 2823497 h 4860733"/>
              <a:gd name="connsiteX13598" fmla="*/ 2473787 w 4853691"/>
              <a:gd name="connsiteY13598" fmla="*/ 2814109 h 4860733"/>
              <a:gd name="connsiteX13599" fmla="*/ 2053666 w 4853691"/>
              <a:gd name="connsiteY13599" fmla="*/ 2119383 h 4860733"/>
              <a:gd name="connsiteX13600" fmla="*/ 2060707 w 4853691"/>
              <a:gd name="connsiteY13600" fmla="*/ 2109995 h 4860733"/>
              <a:gd name="connsiteX13601" fmla="*/ 2121730 w 4853691"/>
              <a:gd name="connsiteY13601" fmla="*/ 2135812 h 4860733"/>
              <a:gd name="connsiteX13602" fmla="*/ 2356435 w 4853691"/>
              <a:gd name="connsiteY13602" fmla="*/ 2232041 h 4860733"/>
              <a:gd name="connsiteX13603" fmla="*/ 2598180 w 4853691"/>
              <a:gd name="connsiteY13603" fmla="*/ 2332964 h 4860733"/>
              <a:gd name="connsiteX13604" fmla="*/ 2621651 w 4853691"/>
              <a:gd name="connsiteY13604" fmla="*/ 2342352 h 4860733"/>
              <a:gd name="connsiteX13605" fmla="*/ 2652163 w 4853691"/>
              <a:gd name="connsiteY13605" fmla="*/ 2354088 h 4860733"/>
              <a:gd name="connsiteX13606" fmla="*/ 2710839 w 4853691"/>
              <a:gd name="connsiteY13606" fmla="*/ 2377558 h 4860733"/>
              <a:gd name="connsiteX13607" fmla="*/ 2729615 w 4853691"/>
              <a:gd name="connsiteY13607" fmla="*/ 2384599 h 4860733"/>
              <a:gd name="connsiteX13608" fmla="*/ 2800027 w 4853691"/>
              <a:gd name="connsiteY13608" fmla="*/ 2412764 h 4860733"/>
              <a:gd name="connsiteX13609" fmla="*/ 2807068 w 4853691"/>
              <a:gd name="connsiteY13609" fmla="*/ 2415111 h 4860733"/>
              <a:gd name="connsiteX13610" fmla="*/ 3051160 w 4853691"/>
              <a:gd name="connsiteY13610" fmla="*/ 2508993 h 4860733"/>
              <a:gd name="connsiteX13611" fmla="*/ 3048813 w 4853691"/>
              <a:gd name="connsiteY13611" fmla="*/ 2516034 h 4860733"/>
              <a:gd name="connsiteX13612" fmla="*/ 3055854 w 4853691"/>
              <a:gd name="connsiteY13612" fmla="*/ 2530116 h 4860733"/>
              <a:gd name="connsiteX13613" fmla="*/ 2635733 w 4853691"/>
              <a:gd name="connsiteY13613" fmla="*/ 3020649 h 4860733"/>
              <a:gd name="connsiteX13614" fmla="*/ 2623998 w 4853691"/>
              <a:gd name="connsiteY13614" fmla="*/ 3015955 h 4860733"/>
              <a:gd name="connsiteX13615" fmla="*/ 2614610 w 4853691"/>
              <a:gd name="connsiteY13615" fmla="*/ 3018302 h 4860733"/>
              <a:gd name="connsiteX13616" fmla="*/ 2548892 w 4853691"/>
              <a:gd name="connsiteY13616" fmla="*/ 2922073 h 4860733"/>
              <a:gd name="connsiteX13617" fmla="*/ 2480828 w 4853691"/>
              <a:gd name="connsiteY13617" fmla="*/ 2823497 h 4860733"/>
              <a:gd name="connsiteX13618" fmla="*/ 1933966 w 4853691"/>
              <a:gd name="connsiteY13618" fmla="*/ 1703956 h 4860733"/>
              <a:gd name="connsiteX13619" fmla="*/ 2006725 w 4853691"/>
              <a:gd name="connsiteY13619" fmla="*/ 1710997 h 4860733"/>
              <a:gd name="connsiteX13620" fmla="*/ 2072442 w 4853691"/>
              <a:gd name="connsiteY13620" fmla="*/ 1718038 h 4860733"/>
              <a:gd name="connsiteX13621" fmla="*/ 2215612 w 4853691"/>
              <a:gd name="connsiteY13621" fmla="*/ 1734467 h 4860733"/>
              <a:gd name="connsiteX13622" fmla="*/ 2236735 w 4853691"/>
              <a:gd name="connsiteY13622" fmla="*/ 1736814 h 4860733"/>
              <a:gd name="connsiteX13623" fmla="*/ 2361129 w 4853691"/>
              <a:gd name="connsiteY13623" fmla="*/ 1753244 h 4860733"/>
              <a:gd name="connsiteX13624" fmla="*/ 2408070 w 4853691"/>
              <a:gd name="connsiteY13624" fmla="*/ 1760285 h 4860733"/>
              <a:gd name="connsiteX13625" fmla="*/ 2511340 w 4853691"/>
              <a:gd name="connsiteY13625" fmla="*/ 1776714 h 4860733"/>
              <a:gd name="connsiteX13626" fmla="*/ 2562975 w 4853691"/>
              <a:gd name="connsiteY13626" fmla="*/ 1786102 h 4860733"/>
              <a:gd name="connsiteX13627" fmla="*/ 2663898 w 4853691"/>
              <a:gd name="connsiteY13627" fmla="*/ 1802532 h 4860733"/>
              <a:gd name="connsiteX13628" fmla="*/ 2720227 w 4853691"/>
              <a:gd name="connsiteY13628" fmla="*/ 1811920 h 4860733"/>
              <a:gd name="connsiteX13629" fmla="*/ 2821150 w 4853691"/>
              <a:gd name="connsiteY13629" fmla="*/ 1830696 h 4860733"/>
              <a:gd name="connsiteX13630" fmla="*/ 2875132 w 4853691"/>
              <a:gd name="connsiteY13630" fmla="*/ 1842432 h 4860733"/>
              <a:gd name="connsiteX13631" fmla="*/ 2964320 w 4853691"/>
              <a:gd name="connsiteY13631" fmla="*/ 1861208 h 4860733"/>
              <a:gd name="connsiteX13632" fmla="*/ 2964320 w 4853691"/>
              <a:gd name="connsiteY13632" fmla="*/ 1863555 h 4860733"/>
              <a:gd name="connsiteX13633" fmla="*/ 2964320 w 4853691"/>
              <a:gd name="connsiteY13633" fmla="*/ 1865902 h 4860733"/>
              <a:gd name="connsiteX13634" fmla="*/ 2957279 w 4853691"/>
              <a:gd name="connsiteY13634" fmla="*/ 1868249 h 4860733"/>
              <a:gd name="connsiteX13635" fmla="*/ 2931461 w 4853691"/>
              <a:gd name="connsiteY13635" fmla="*/ 1872943 h 4860733"/>
              <a:gd name="connsiteX13636" fmla="*/ 2905644 w 4853691"/>
              <a:gd name="connsiteY13636" fmla="*/ 1877637 h 4860733"/>
              <a:gd name="connsiteX13637" fmla="*/ 2877479 w 4853691"/>
              <a:gd name="connsiteY13637" fmla="*/ 1882331 h 4860733"/>
              <a:gd name="connsiteX13638" fmla="*/ 2854008 w 4853691"/>
              <a:gd name="connsiteY13638" fmla="*/ 1887025 h 4860733"/>
              <a:gd name="connsiteX13639" fmla="*/ 2825844 w 4853691"/>
              <a:gd name="connsiteY13639" fmla="*/ 1894066 h 4860733"/>
              <a:gd name="connsiteX13640" fmla="*/ 2802374 w 4853691"/>
              <a:gd name="connsiteY13640" fmla="*/ 1898761 h 4860733"/>
              <a:gd name="connsiteX13641" fmla="*/ 2771862 w 4853691"/>
              <a:gd name="connsiteY13641" fmla="*/ 1905802 h 4860733"/>
              <a:gd name="connsiteX13642" fmla="*/ 2748391 w 4853691"/>
              <a:gd name="connsiteY13642" fmla="*/ 1910496 h 4860733"/>
              <a:gd name="connsiteX13643" fmla="*/ 2717880 w 4853691"/>
              <a:gd name="connsiteY13643" fmla="*/ 1917537 h 4860733"/>
              <a:gd name="connsiteX13644" fmla="*/ 2692062 w 4853691"/>
              <a:gd name="connsiteY13644" fmla="*/ 1922231 h 4860733"/>
              <a:gd name="connsiteX13645" fmla="*/ 2661551 w 4853691"/>
              <a:gd name="connsiteY13645" fmla="*/ 1929272 h 4860733"/>
              <a:gd name="connsiteX13646" fmla="*/ 2633386 w 4853691"/>
              <a:gd name="connsiteY13646" fmla="*/ 1936313 h 4860733"/>
              <a:gd name="connsiteX13647" fmla="*/ 2605222 w 4853691"/>
              <a:gd name="connsiteY13647" fmla="*/ 1943354 h 4860733"/>
              <a:gd name="connsiteX13648" fmla="*/ 2574710 w 4853691"/>
              <a:gd name="connsiteY13648" fmla="*/ 1950396 h 4860733"/>
              <a:gd name="connsiteX13649" fmla="*/ 2546545 w 4853691"/>
              <a:gd name="connsiteY13649" fmla="*/ 1957437 h 4860733"/>
              <a:gd name="connsiteX13650" fmla="*/ 2513687 w 4853691"/>
              <a:gd name="connsiteY13650" fmla="*/ 1966825 h 4860733"/>
              <a:gd name="connsiteX13651" fmla="*/ 2487869 w 4853691"/>
              <a:gd name="connsiteY13651" fmla="*/ 1973866 h 4860733"/>
              <a:gd name="connsiteX13652" fmla="*/ 2452664 w 4853691"/>
              <a:gd name="connsiteY13652" fmla="*/ 1983254 h 4860733"/>
              <a:gd name="connsiteX13653" fmla="*/ 2429193 w 4853691"/>
              <a:gd name="connsiteY13653" fmla="*/ 1990295 h 4860733"/>
              <a:gd name="connsiteX13654" fmla="*/ 2379905 w 4853691"/>
              <a:gd name="connsiteY13654" fmla="*/ 2004378 h 4860733"/>
              <a:gd name="connsiteX13655" fmla="*/ 2368170 w 4853691"/>
              <a:gd name="connsiteY13655" fmla="*/ 2006725 h 4860733"/>
              <a:gd name="connsiteX13656" fmla="*/ 2314188 w 4853691"/>
              <a:gd name="connsiteY13656" fmla="*/ 2020807 h 4860733"/>
              <a:gd name="connsiteX13657" fmla="*/ 2304800 w 4853691"/>
              <a:gd name="connsiteY13657" fmla="*/ 2023154 h 4860733"/>
              <a:gd name="connsiteX13658" fmla="*/ 2063054 w 4853691"/>
              <a:gd name="connsiteY13658" fmla="*/ 2093565 h 4860733"/>
              <a:gd name="connsiteX13659" fmla="*/ 2044277 w 4853691"/>
              <a:gd name="connsiteY13659" fmla="*/ 2079483 h 4860733"/>
              <a:gd name="connsiteX13660" fmla="*/ 2034889 w 4853691"/>
              <a:gd name="connsiteY13660" fmla="*/ 2081830 h 4860733"/>
              <a:gd name="connsiteX13661" fmla="*/ 2030195 w 4853691"/>
              <a:gd name="connsiteY13661" fmla="*/ 2072442 h 4860733"/>
              <a:gd name="connsiteX13662" fmla="*/ 2004378 w 4853691"/>
              <a:gd name="connsiteY13662" fmla="*/ 2030195 h 4860733"/>
              <a:gd name="connsiteX13663" fmla="*/ 1807226 w 4853691"/>
              <a:gd name="connsiteY13663" fmla="*/ 1706303 h 4860733"/>
              <a:gd name="connsiteX13664" fmla="*/ 1816614 w 4853691"/>
              <a:gd name="connsiteY13664" fmla="*/ 1692221 h 4860733"/>
              <a:gd name="connsiteX13665" fmla="*/ 1849473 w 4853691"/>
              <a:gd name="connsiteY13665" fmla="*/ 1694568 h 4860733"/>
              <a:gd name="connsiteX13666" fmla="*/ 1933966 w 4853691"/>
              <a:gd name="connsiteY13666" fmla="*/ 1703956 h 4860733"/>
              <a:gd name="connsiteX13667" fmla="*/ 1403534 w 4853691"/>
              <a:gd name="connsiteY13667" fmla="*/ 2236735 h 4860733"/>
              <a:gd name="connsiteX13668" fmla="*/ 1396493 w 4853691"/>
              <a:gd name="connsiteY13668" fmla="*/ 2227347 h 4860733"/>
              <a:gd name="connsiteX13669" fmla="*/ 1783755 w 4853691"/>
              <a:gd name="connsiteY13669" fmla="*/ 1708650 h 4860733"/>
              <a:gd name="connsiteX13670" fmla="*/ 1795491 w 4853691"/>
              <a:gd name="connsiteY13670" fmla="*/ 1713344 h 4860733"/>
              <a:gd name="connsiteX13671" fmla="*/ 1804879 w 4853691"/>
              <a:gd name="connsiteY13671" fmla="*/ 1710997 h 4860733"/>
              <a:gd name="connsiteX13672" fmla="*/ 1875290 w 4853691"/>
              <a:gd name="connsiteY13672" fmla="*/ 1826002 h 4860733"/>
              <a:gd name="connsiteX13673" fmla="*/ 2002031 w 4853691"/>
              <a:gd name="connsiteY13673" fmla="*/ 2034889 h 4860733"/>
              <a:gd name="connsiteX13674" fmla="*/ 2032542 w 4853691"/>
              <a:gd name="connsiteY13674" fmla="*/ 2086524 h 4860733"/>
              <a:gd name="connsiteX13675" fmla="*/ 2023154 w 4853691"/>
              <a:gd name="connsiteY13675" fmla="*/ 2102954 h 4860733"/>
              <a:gd name="connsiteX13676" fmla="*/ 2023154 w 4853691"/>
              <a:gd name="connsiteY13676" fmla="*/ 2105301 h 4860733"/>
              <a:gd name="connsiteX13677" fmla="*/ 1872943 w 4853691"/>
              <a:gd name="connsiteY13677" fmla="*/ 2135812 h 4860733"/>
              <a:gd name="connsiteX13678" fmla="*/ 1403534 w 4853691"/>
              <a:gd name="connsiteY13678" fmla="*/ 2236735 h 4860733"/>
              <a:gd name="connsiteX13679" fmla="*/ 2631039 w 4853691"/>
              <a:gd name="connsiteY13679" fmla="*/ 3130960 h 4860733"/>
              <a:gd name="connsiteX13680" fmla="*/ 2638080 w 4853691"/>
              <a:gd name="connsiteY13680" fmla="*/ 3217801 h 4860733"/>
              <a:gd name="connsiteX13681" fmla="*/ 2638080 w 4853691"/>
              <a:gd name="connsiteY13681" fmla="*/ 3220148 h 4860733"/>
              <a:gd name="connsiteX13682" fmla="*/ 2734309 w 4853691"/>
              <a:gd name="connsiteY13682" fmla="*/ 3999367 h 4860733"/>
              <a:gd name="connsiteX13683" fmla="*/ 2736656 w 4853691"/>
              <a:gd name="connsiteY13683" fmla="*/ 4018144 h 4860733"/>
              <a:gd name="connsiteX13684" fmla="*/ 2746044 w 4853691"/>
              <a:gd name="connsiteY13684" fmla="*/ 4065085 h 4860733"/>
              <a:gd name="connsiteX13685" fmla="*/ 2753086 w 4853691"/>
              <a:gd name="connsiteY13685" fmla="*/ 4100290 h 4860733"/>
              <a:gd name="connsiteX13686" fmla="*/ 2757780 w 4853691"/>
              <a:gd name="connsiteY13686" fmla="*/ 4128455 h 4860733"/>
              <a:gd name="connsiteX13687" fmla="*/ 2767168 w 4853691"/>
              <a:gd name="connsiteY13687" fmla="*/ 4177743 h 4860733"/>
              <a:gd name="connsiteX13688" fmla="*/ 2769515 w 4853691"/>
              <a:gd name="connsiteY13688" fmla="*/ 4187131 h 4860733"/>
              <a:gd name="connsiteX13689" fmla="*/ 2619304 w 4853691"/>
              <a:gd name="connsiteY13689" fmla="*/ 4180090 h 4860733"/>
              <a:gd name="connsiteX13690" fmla="*/ 2616957 w 4853691"/>
              <a:gd name="connsiteY13690" fmla="*/ 4180090 h 4860733"/>
              <a:gd name="connsiteX13691" fmla="*/ 2579404 w 4853691"/>
              <a:gd name="connsiteY13691" fmla="*/ 4161313 h 4860733"/>
              <a:gd name="connsiteX13692" fmla="*/ 2567669 w 4853691"/>
              <a:gd name="connsiteY13692" fmla="*/ 4154272 h 4860733"/>
              <a:gd name="connsiteX13693" fmla="*/ 2530116 w 4853691"/>
              <a:gd name="connsiteY13693" fmla="*/ 4133149 h 4860733"/>
              <a:gd name="connsiteX13694" fmla="*/ 2516034 w 4853691"/>
              <a:gd name="connsiteY13694" fmla="*/ 4126108 h 4860733"/>
              <a:gd name="connsiteX13695" fmla="*/ 2478481 w 4853691"/>
              <a:gd name="connsiteY13695" fmla="*/ 4104984 h 4860733"/>
              <a:gd name="connsiteX13696" fmla="*/ 2464399 w 4853691"/>
              <a:gd name="connsiteY13696" fmla="*/ 4095596 h 4860733"/>
              <a:gd name="connsiteX13697" fmla="*/ 2426846 w 4853691"/>
              <a:gd name="connsiteY13697" fmla="*/ 4074473 h 4860733"/>
              <a:gd name="connsiteX13698" fmla="*/ 2415111 w 4853691"/>
              <a:gd name="connsiteY13698" fmla="*/ 4067431 h 4860733"/>
              <a:gd name="connsiteX13699" fmla="*/ 2375211 w 4853691"/>
              <a:gd name="connsiteY13699" fmla="*/ 4043961 h 4860733"/>
              <a:gd name="connsiteX13700" fmla="*/ 2354088 w 4853691"/>
              <a:gd name="connsiteY13700" fmla="*/ 4029879 h 4860733"/>
              <a:gd name="connsiteX13701" fmla="*/ 2321229 w 4853691"/>
              <a:gd name="connsiteY13701" fmla="*/ 4008755 h 4860733"/>
              <a:gd name="connsiteX13702" fmla="*/ 2288370 w 4853691"/>
              <a:gd name="connsiteY13702" fmla="*/ 3987632 h 4860733"/>
              <a:gd name="connsiteX13703" fmla="*/ 2267247 w 4853691"/>
              <a:gd name="connsiteY13703" fmla="*/ 3973550 h 4860733"/>
              <a:gd name="connsiteX13704" fmla="*/ 2159283 w 4853691"/>
              <a:gd name="connsiteY13704" fmla="*/ 3896097 h 4860733"/>
              <a:gd name="connsiteX13705" fmla="*/ 2159283 w 4853691"/>
              <a:gd name="connsiteY13705" fmla="*/ 3896097 h 4860733"/>
              <a:gd name="connsiteX13706" fmla="*/ 1955090 w 4853691"/>
              <a:gd name="connsiteY13706" fmla="*/ 3734151 h 4860733"/>
              <a:gd name="connsiteX13707" fmla="*/ 1959784 w 4853691"/>
              <a:gd name="connsiteY13707" fmla="*/ 3722416 h 4860733"/>
              <a:gd name="connsiteX13708" fmla="*/ 1955090 w 4853691"/>
              <a:gd name="connsiteY13708" fmla="*/ 3710680 h 4860733"/>
              <a:gd name="connsiteX13709" fmla="*/ 1992642 w 4853691"/>
              <a:gd name="connsiteY13709" fmla="*/ 3677822 h 4860733"/>
              <a:gd name="connsiteX13710" fmla="*/ 2027848 w 4853691"/>
              <a:gd name="connsiteY13710" fmla="*/ 3644963 h 4860733"/>
              <a:gd name="connsiteX13711" fmla="*/ 2084177 w 4853691"/>
              <a:gd name="connsiteY13711" fmla="*/ 3593328 h 4860733"/>
              <a:gd name="connsiteX13712" fmla="*/ 2114689 w 4853691"/>
              <a:gd name="connsiteY13712" fmla="*/ 3565164 h 4860733"/>
              <a:gd name="connsiteX13713" fmla="*/ 2288370 w 4853691"/>
              <a:gd name="connsiteY13713" fmla="*/ 3396176 h 4860733"/>
              <a:gd name="connsiteX13714" fmla="*/ 2318882 w 4853691"/>
              <a:gd name="connsiteY13714" fmla="*/ 3365665 h 4860733"/>
              <a:gd name="connsiteX13715" fmla="*/ 2372864 w 4853691"/>
              <a:gd name="connsiteY13715" fmla="*/ 3309335 h 4860733"/>
              <a:gd name="connsiteX13716" fmla="*/ 2415111 w 4853691"/>
              <a:gd name="connsiteY13716" fmla="*/ 3267089 h 4860733"/>
              <a:gd name="connsiteX13717" fmla="*/ 2459705 w 4853691"/>
              <a:gd name="connsiteY13717" fmla="*/ 3222495 h 4860733"/>
              <a:gd name="connsiteX13718" fmla="*/ 2501952 w 4853691"/>
              <a:gd name="connsiteY13718" fmla="*/ 3177901 h 4860733"/>
              <a:gd name="connsiteX13719" fmla="*/ 2544198 w 4853691"/>
              <a:gd name="connsiteY13719" fmla="*/ 3133307 h 4860733"/>
              <a:gd name="connsiteX13720" fmla="*/ 2586445 w 4853691"/>
              <a:gd name="connsiteY13720" fmla="*/ 3088713 h 4860733"/>
              <a:gd name="connsiteX13721" fmla="*/ 2614610 w 4853691"/>
              <a:gd name="connsiteY13721" fmla="*/ 3058201 h 4860733"/>
              <a:gd name="connsiteX13722" fmla="*/ 2628692 w 4853691"/>
              <a:gd name="connsiteY13722" fmla="*/ 3062896 h 4860733"/>
              <a:gd name="connsiteX13723" fmla="*/ 2628692 w 4853691"/>
              <a:gd name="connsiteY13723" fmla="*/ 3062896 h 4860733"/>
              <a:gd name="connsiteX13724" fmla="*/ 2633386 w 4853691"/>
              <a:gd name="connsiteY13724" fmla="*/ 3109836 h 4860733"/>
              <a:gd name="connsiteX13725" fmla="*/ 2631039 w 4853691"/>
              <a:gd name="connsiteY13725" fmla="*/ 3130960 h 4860733"/>
              <a:gd name="connsiteX13726" fmla="*/ 2724921 w 4853691"/>
              <a:gd name="connsiteY13726" fmla="*/ 4248154 h 4860733"/>
              <a:gd name="connsiteX13727" fmla="*/ 2689715 w 4853691"/>
              <a:gd name="connsiteY13727" fmla="*/ 4245807 h 4860733"/>
              <a:gd name="connsiteX13728" fmla="*/ 2666245 w 4853691"/>
              <a:gd name="connsiteY13728" fmla="*/ 4243460 h 4860733"/>
              <a:gd name="connsiteX13729" fmla="*/ 2631039 w 4853691"/>
              <a:gd name="connsiteY13729" fmla="*/ 4238766 h 4860733"/>
              <a:gd name="connsiteX13730" fmla="*/ 2607569 w 4853691"/>
              <a:gd name="connsiteY13730" fmla="*/ 4236419 h 4860733"/>
              <a:gd name="connsiteX13731" fmla="*/ 2572363 w 4853691"/>
              <a:gd name="connsiteY13731" fmla="*/ 4231725 h 4860733"/>
              <a:gd name="connsiteX13732" fmla="*/ 2548892 w 4853691"/>
              <a:gd name="connsiteY13732" fmla="*/ 4229378 h 4860733"/>
              <a:gd name="connsiteX13733" fmla="*/ 2511340 w 4853691"/>
              <a:gd name="connsiteY13733" fmla="*/ 4224684 h 4860733"/>
              <a:gd name="connsiteX13734" fmla="*/ 2490216 w 4853691"/>
              <a:gd name="connsiteY13734" fmla="*/ 4222337 h 4860733"/>
              <a:gd name="connsiteX13735" fmla="*/ 2452664 w 4853691"/>
              <a:gd name="connsiteY13735" fmla="*/ 4215296 h 4860733"/>
              <a:gd name="connsiteX13736" fmla="*/ 2431540 w 4853691"/>
              <a:gd name="connsiteY13736" fmla="*/ 4210602 h 4860733"/>
              <a:gd name="connsiteX13737" fmla="*/ 2393987 w 4853691"/>
              <a:gd name="connsiteY13737" fmla="*/ 4203560 h 4860733"/>
              <a:gd name="connsiteX13738" fmla="*/ 2372864 w 4853691"/>
              <a:gd name="connsiteY13738" fmla="*/ 4198866 h 4860733"/>
              <a:gd name="connsiteX13739" fmla="*/ 2335311 w 4853691"/>
              <a:gd name="connsiteY13739" fmla="*/ 4189478 h 4860733"/>
              <a:gd name="connsiteX13740" fmla="*/ 2314188 w 4853691"/>
              <a:gd name="connsiteY13740" fmla="*/ 4184784 h 4860733"/>
              <a:gd name="connsiteX13741" fmla="*/ 2274288 w 4853691"/>
              <a:gd name="connsiteY13741" fmla="*/ 4175396 h 4860733"/>
              <a:gd name="connsiteX13742" fmla="*/ 2253165 w 4853691"/>
              <a:gd name="connsiteY13742" fmla="*/ 4170702 h 4860733"/>
              <a:gd name="connsiteX13743" fmla="*/ 2213265 w 4853691"/>
              <a:gd name="connsiteY13743" fmla="*/ 4161313 h 4860733"/>
              <a:gd name="connsiteX13744" fmla="*/ 2192141 w 4853691"/>
              <a:gd name="connsiteY13744" fmla="*/ 4156619 h 4860733"/>
              <a:gd name="connsiteX13745" fmla="*/ 2152242 w 4853691"/>
              <a:gd name="connsiteY13745" fmla="*/ 4144884 h 4860733"/>
              <a:gd name="connsiteX13746" fmla="*/ 2131118 w 4853691"/>
              <a:gd name="connsiteY13746" fmla="*/ 4140190 h 4860733"/>
              <a:gd name="connsiteX13747" fmla="*/ 2091218 w 4853691"/>
              <a:gd name="connsiteY13747" fmla="*/ 4128455 h 4860733"/>
              <a:gd name="connsiteX13748" fmla="*/ 2070095 w 4853691"/>
              <a:gd name="connsiteY13748" fmla="*/ 4121414 h 4860733"/>
              <a:gd name="connsiteX13749" fmla="*/ 2030195 w 4853691"/>
              <a:gd name="connsiteY13749" fmla="*/ 4107331 h 4860733"/>
              <a:gd name="connsiteX13750" fmla="*/ 2009072 w 4853691"/>
              <a:gd name="connsiteY13750" fmla="*/ 4100290 h 4860733"/>
              <a:gd name="connsiteX13751" fmla="*/ 1950396 w 4853691"/>
              <a:gd name="connsiteY13751" fmla="*/ 4081514 h 4860733"/>
              <a:gd name="connsiteX13752" fmla="*/ 1948049 w 4853691"/>
              <a:gd name="connsiteY13752" fmla="*/ 4081514 h 4860733"/>
              <a:gd name="connsiteX13753" fmla="*/ 1887025 w 4853691"/>
              <a:gd name="connsiteY13753" fmla="*/ 4060390 h 4860733"/>
              <a:gd name="connsiteX13754" fmla="*/ 1865902 w 4853691"/>
              <a:gd name="connsiteY13754" fmla="*/ 4051002 h 4860733"/>
              <a:gd name="connsiteX13755" fmla="*/ 1844778 w 4853691"/>
              <a:gd name="connsiteY13755" fmla="*/ 4043961 h 4860733"/>
              <a:gd name="connsiteX13756" fmla="*/ 1844778 w 4853691"/>
              <a:gd name="connsiteY13756" fmla="*/ 4039267 h 4860733"/>
              <a:gd name="connsiteX13757" fmla="*/ 2614610 w 4853691"/>
              <a:gd name="connsiteY13757" fmla="*/ 4184784 h 4860733"/>
              <a:gd name="connsiteX13758" fmla="*/ 2626345 w 4853691"/>
              <a:gd name="connsiteY13758" fmla="*/ 4189478 h 4860733"/>
              <a:gd name="connsiteX13759" fmla="*/ 2647469 w 4853691"/>
              <a:gd name="connsiteY13759" fmla="*/ 4198866 h 4860733"/>
              <a:gd name="connsiteX13760" fmla="*/ 2675633 w 4853691"/>
              <a:gd name="connsiteY13760" fmla="*/ 4212948 h 4860733"/>
              <a:gd name="connsiteX13761" fmla="*/ 2699103 w 4853691"/>
              <a:gd name="connsiteY13761" fmla="*/ 4222337 h 4860733"/>
              <a:gd name="connsiteX13762" fmla="*/ 2727268 w 4853691"/>
              <a:gd name="connsiteY13762" fmla="*/ 4234072 h 4860733"/>
              <a:gd name="connsiteX13763" fmla="*/ 2750738 w 4853691"/>
              <a:gd name="connsiteY13763" fmla="*/ 4243460 h 4860733"/>
              <a:gd name="connsiteX13764" fmla="*/ 2760127 w 4853691"/>
              <a:gd name="connsiteY13764" fmla="*/ 4248154 h 4860733"/>
              <a:gd name="connsiteX13765" fmla="*/ 2760127 w 4853691"/>
              <a:gd name="connsiteY13765" fmla="*/ 4252848 h 4860733"/>
              <a:gd name="connsiteX13766" fmla="*/ 2743697 w 4853691"/>
              <a:gd name="connsiteY13766" fmla="*/ 4252848 h 4860733"/>
              <a:gd name="connsiteX13767" fmla="*/ 2724921 w 4853691"/>
              <a:gd name="connsiteY13767" fmla="*/ 4248154 h 4860733"/>
              <a:gd name="connsiteX13768" fmla="*/ 1729773 w 4853691"/>
              <a:gd name="connsiteY13768" fmla="*/ 4029879 h 4860733"/>
              <a:gd name="connsiteX13769" fmla="*/ 1673444 w 4853691"/>
              <a:gd name="connsiteY13769" fmla="*/ 4025185 h 4860733"/>
              <a:gd name="connsiteX13770" fmla="*/ 1649974 w 4853691"/>
              <a:gd name="connsiteY13770" fmla="*/ 4022838 h 4860733"/>
              <a:gd name="connsiteX13771" fmla="*/ 1638239 w 4853691"/>
              <a:gd name="connsiteY13771" fmla="*/ 4013449 h 4860733"/>
              <a:gd name="connsiteX13772" fmla="*/ 1610074 w 4853691"/>
              <a:gd name="connsiteY13772" fmla="*/ 3992326 h 4860733"/>
              <a:gd name="connsiteX13773" fmla="*/ 1574868 w 4853691"/>
              <a:gd name="connsiteY13773" fmla="*/ 3964162 h 4860733"/>
              <a:gd name="connsiteX13774" fmla="*/ 1544357 w 4853691"/>
              <a:gd name="connsiteY13774" fmla="*/ 3940691 h 4860733"/>
              <a:gd name="connsiteX13775" fmla="*/ 1523233 w 4853691"/>
              <a:gd name="connsiteY13775" fmla="*/ 3924262 h 4860733"/>
              <a:gd name="connsiteX13776" fmla="*/ 1525580 w 4853691"/>
              <a:gd name="connsiteY13776" fmla="*/ 3921915 h 4860733"/>
              <a:gd name="connsiteX13777" fmla="*/ 1565480 w 4853691"/>
              <a:gd name="connsiteY13777" fmla="*/ 3940691 h 4860733"/>
              <a:gd name="connsiteX13778" fmla="*/ 1603033 w 4853691"/>
              <a:gd name="connsiteY13778" fmla="*/ 3957120 h 4860733"/>
              <a:gd name="connsiteX13779" fmla="*/ 1659362 w 4853691"/>
              <a:gd name="connsiteY13779" fmla="*/ 3980591 h 4860733"/>
              <a:gd name="connsiteX13780" fmla="*/ 1694567 w 4853691"/>
              <a:gd name="connsiteY13780" fmla="*/ 3997020 h 4860733"/>
              <a:gd name="connsiteX13781" fmla="*/ 1753244 w 4853691"/>
              <a:gd name="connsiteY13781" fmla="*/ 4020490 h 4860733"/>
              <a:gd name="connsiteX13782" fmla="*/ 1772020 w 4853691"/>
              <a:gd name="connsiteY13782" fmla="*/ 4027532 h 4860733"/>
              <a:gd name="connsiteX13783" fmla="*/ 1769673 w 4853691"/>
              <a:gd name="connsiteY13783" fmla="*/ 4027532 h 4860733"/>
              <a:gd name="connsiteX13784" fmla="*/ 1729773 w 4853691"/>
              <a:gd name="connsiteY13784" fmla="*/ 4029879 h 4860733"/>
              <a:gd name="connsiteX13785" fmla="*/ 1699262 w 4853691"/>
              <a:gd name="connsiteY13785" fmla="*/ 4062737 h 4860733"/>
              <a:gd name="connsiteX13786" fmla="*/ 1739161 w 4853691"/>
              <a:gd name="connsiteY13786" fmla="*/ 4090902 h 4860733"/>
              <a:gd name="connsiteX13787" fmla="*/ 1760285 w 4853691"/>
              <a:gd name="connsiteY13787" fmla="*/ 4107331 h 4860733"/>
              <a:gd name="connsiteX13788" fmla="*/ 1781408 w 4853691"/>
              <a:gd name="connsiteY13788" fmla="*/ 4121414 h 4860733"/>
              <a:gd name="connsiteX13789" fmla="*/ 1774367 w 4853691"/>
              <a:gd name="connsiteY13789" fmla="*/ 4135496 h 4860733"/>
              <a:gd name="connsiteX13790" fmla="*/ 1767326 w 4853691"/>
              <a:gd name="connsiteY13790" fmla="*/ 4149578 h 4860733"/>
              <a:gd name="connsiteX13791" fmla="*/ 1757938 w 4853691"/>
              <a:gd name="connsiteY13791" fmla="*/ 4168354 h 4860733"/>
              <a:gd name="connsiteX13792" fmla="*/ 1750897 w 4853691"/>
              <a:gd name="connsiteY13792" fmla="*/ 4182437 h 4860733"/>
              <a:gd name="connsiteX13793" fmla="*/ 1734467 w 4853691"/>
              <a:gd name="connsiteY13793" fmla="*/ 4166007 h 4860733"/>
              <a:gd name="connsiteX13794" fmla="*/ 1722732 w 4853691"/>
              <a:gd name="connsiteY13794" fmla="*/ 4151925 h 4860733"/>
              <a:gd name="connsiteX13795" fmla="*/ 1699262 w 4853691"/>
              <a:gd name="connsiteY13795" fmla="*/ 4128455 h 4860733"/>
              <a:gd name="connsiteX13796" fmla="*/ 1685179 w 4853691"/>
              <a:gd name="connsiteY13796" fmla="*/ 4112026 h 4860733"/>
              <a:gd name="connsiteX13797" fmla="*/ 1664056 w 4853691"/>
              <a:gd name="connsiteY13797" fmla="*/ 4088555 h 4860733"/>
              <a:gd name="connsiteX13798" fmla="*/ 1649974 w 4853691"/>
              <a:gd name="connsiteY13798" fmla="*/ 4072125 h 4860733"/>
              <a:gd name="connsiteX13799" fmla="*/ 1628850 w 4853691"/>
              <a:gd name="connsiteY13799" fmla="*/ 4048655 h 4860733"/>
              <a:gd name="connsiteX13800" fmla="*/ 1614768 w 4853691"/>
              <a:gd name="connsiteY13800" fmla="*/ 4032226 h 4860733"/>
              <a:gd name="connsiteX13801" fmla="*/ 1605380 w 4853691"/>
              <a:gd name="connsiteY13801" fmla="*/ 4020490 h 4860733"/>
              <a:gd name="connsiteX13802" fmla="*/ 1638239 w 4853691"/>
              <a:gd name="connsiteY13802" fmla="*/ 4022838 h 4860733"/>
              <a:gd name="connsiteX13803" fmla="*/ 1652321 w 4853691"/>
              <a:gd name="connsiteY13803" fmla="*/ 4022838 h 4860733"/>
              <a:gd name="connsiteX13804" fmla="*/ 1678138 w 4853691"/>
              <a:gd name="connsiteY13804" fmla="*/ 4041614 h 4860733"/>
              <a:gd name="connsiteX13805" fmla="*/ 1699262 w 4853691"/>
              <a:gd name="connsiteY13805" fmla="*/ 4062737 h 4860733"/>
              <a:gd name="connsiteX13806" fmla="*/ 1680485 w 4853691"/>
              <a:gd name="connsiteY13806" fmla="*/ 4161313 h 4860733"/>
              <a:gd name="connsiteX13807" fmla="*/ 1647627 w 4853691"/>
              <a:gd name="connsiteY13807" fmla="*/ 4140190 h 4860733"/>
              <a:gd name="connsiteX13808" fmla="*/ 1595992 w 4853691"/>
              <a:gd name="connsiteY13808" fmla="*/ 4104984 h 4860733"/>
              <a:gd name="connsiteX13809" fmla="*/ 1572521 w 4853691"/>
              <a:gd name="connsiteY13809" fmla="*/ 4088555 h 4860733"/>
              <a:gd name="connsiteX13810" fmla="*/ 1511498 w 4853691"/>
              <a:gd name="connsiteY13810" fmla="*/ 4046308 h 4860733"/>
              <a:gd name="connsiteX13811" fmla="*/ 1513845 w 4853691"/>
              <a:gd name="connsiteY13811" fmla="*/ 4034573 h 4860733"/>
              <a:gd name="connsiteX13812" fmla="*/ 1497416 w 4853691"/>
              <a:gd name="connsiteY13812" fmla="*/ 4015796 h 4860733"/>
              <a:gd name="connsiteX13813" fmla="*/ 1497416 w 4853691"/>
              <a:gd name="connsiteY13813" fmla="*/ 4008755 h 4860733"/>
              <a:gd name="connsiteX13814" fmla="*/ 1565480 w 4853691"/>
              <a:gd name="connsiteY13814" fmla="*/ 4018144 h 4860733"/>
              <a:gd name="connsiteX13815" fmla="*/ 1598339 w 4853691"/>
              <a:gd name="connsiteY13815" fmla="*/ 4020490 h 4860733"/>
              <a:gd name="connsiteX13816" fmla="*/ 1621809 w 4853691"/>
              <a:gd name="connsiteY13816" fmla="*/ 4046308 h 4860733"/>
              <a:gd name="connsiteX13817" fmla="*/ 1628850 w 4853691"/>
              <a:gd name="connsiteY13817" fmla="*/ 4055696 h 4860733"/>
              <a:gd name="connsiteX13818" fmla="*/ 1657015 w 4853691"/>
              <a:gd name="connsiteY13818" fmla="*/ 4086208 h 4860733"/>
              <a:gd name="connsiteX13819" fmla="*/ 1668750 w 4853691"/>
              <a:gd name="connsiteY13819" fmla="*/ 4097943 h 4860733"/>
              <a:gd name="connsiteX13820" fmla="*/ 1692220 w 4853691"/>
              <a:gd name="connsiteY13820" fmla="*/ 4123761 h 4860733"/>
              <a:gd name="connsiteX13821" fmla="*/ 1706303 w 4853691"/>
              <a:gd name="connsiteY13821" fmla="*/ 4137843 h 4860733"/>
              <a:gd name="connsiteX13822" fmla="*/ 1727426 w 4853691"/>
              <a:gd name="connsiteY13822" fmla="*/ 4161313 h 4860733"/>
              <a:gd name="connsiteX13823" fmla="*/ 1741508 w 4853691"/>
              <a:gd name="connsiteY13823" fmla="*/ 4175396 h 4860733"/>
              <a:gd name="connsiteX13824" fmla="*/ 1743856 w 4853691"/>
              <a:gd name="connsiteY13824" fmla="*/ 4177743 h 4860733"/>
              <a:gd name="connsiteX13825" fmla="*/ 1743856 w 4853691"/>
              <a:gd name="connsiteY13825" fmla="*/ 4177743 h 4860733"/>
              <a:gd name="connsiteX13826" fmla="*/ 1736814 w 4853691"/>
              <a:gd name="connsiteY13826" fmla="*/ 4189478 h 4860733"/>
              <a:gd name="connsiteX13827" fmla="*/ 1736814 w 4853691"/>
              <a:gd name="connsiteY13827" fmla="*/ 4191825 h 4860733"/>
              <a:gd name="connsiteX13828" fmla="*/ 1722732 w 4853691"/>
              <a:gd name="connsiteY13828" fmla="*/ 4182437 h 4860733"/>
              <a:gd name="connsiteX13829" fmla="*/ 1680485 w 4853691"/>
              <a:gd name="connsiteY13829" fmla="*/ 4161313 h 4860733"/>
              <a:gd name="connsiteX13830" fmla="*/ 1448128 w 4853691"/>
              <a:gd name="connsiteY13830" fmla="*/ 4001714 h 4860733"/>
              <a:gd name="connsiteX13831" fmla="*/ 1391799 w 4853691"/>
              <a:gd name="connsiteY13831" fmla="*/ 3992326 h 4860733"/>
              <a:gd name="connsiteX13832" fmla="*/ 1358940 w 4853691"/>
              <a:gd name="connsiteY13832" fmla="*/ 3987632 h 4860733"/>
              <a:gd name="connsiteX13833" fmla="*/ 1290876 w 4853691"/>
              <a:gd name="connsiteY13833" fmla="*/ 3973550 h 4860733"/>
              <a:gd name="connsiteX13834" fmla="*/ 1262711 w 4853691"/>
              <a:gd name="connsiteY13834" fmla="*/ 3966508 h 4860733"/>
              <a:gd name="connsiteX13835" fmla="*/ 1204035 w 4853691"/>
              <a:gd name="connsiteY13835" fmla="*/ 3950079 h 4860733"/>
              <a:gd name="connsiteX13836" fmla="*/ 1175870 w 4853691"/>
              <a:gd name="connsiteY13836" fmla="*/ 3938344 h 4860733"/>
              <a:gd name="connsiteX13837" fmla="*/ 1135971 w 4853691"/>
              <a:gd name="connsiteY13837" fmla="*/ 3921915 h 4860733"/>
              <a:gd name="connsiteX13838" fmla="*/ 1135971 w 4853691"/>
              <a:gd name="connsiteY13838" fmla="*/ 3919567 h 4860733"/>
              <a:gd name="connsiteX13839" fmla="*/ 1145359 w 4853691"/>
              <a:gd name="connsiteY13839" fmla="*/ 3921915 h 4860733"/>
              <a:gd name="connsiteX13840" fmla="*/ 1164135 w 4853691"/>
              <a:gd name="connsiteY13840" fmla="*/ 3924262 h 4860733"/>
              <a:gd name="connsiteX13841" fmla="*/ 1192300 w 4853691"/>
              <a:gd name="connsiteY13841" fmla="*/ 3926609 h 4860733"/>
              <a:gd name="connsiteX13842" fmla="*/ 1211076 w 4853691"/>
              <a:gd name="connsiteY13842" fmla="*/ 3928956 h 4860733"/>
              <a:gd name="connsiteX13843" fmla="*/ 1241588 w 4853691"/>
              <a:gd name="connsiteY13843" fmla="*/ 3931303 h 4860733"/>
              <a:gd name="connsiteX13844" fmla="*/ 1258017 w 4853691"/>
              <a:gd name="connsiteY13844" fmla="*/ 3931303 h 4860733"/>
              <a:gd name="connsiteX13845" fmla="*/ 1304958 w 4853691"/>
              <a:gd name="connsiteY13845" fmla="*/ 3931303 h 4860733"/>
              <a:gd name="connsiteX13846" fmla="*/ 1304958 w 4853691"/>
              <a:gd name="connsiteY13846" fmla="*/ 3931303 h 4860733"/>
              <a:gd name="connsiteX13847" fmla="*/ 1307305 w 4853691"/>
              <a:gd name="connsiteY13847" fmla="*/ 3931303 h 4860733"/>
              <a:gd name="connsiteX13848" fmla="*/ 1354246 w 4853691"/>
              <a:gd name="connsiteY13848" fmla="*/ 3931303 h 4860733"/>
              <a:gd name="connsiteX13849" fmla="*/ 1370675 w 4853691"/>
              <a:gd name="connsiteY13849" fmla="*/ 3931303 h 4860733"/>
              <a:gd name="connsiteX13850" fmla="*/ 1403534 w 4853691"/>
              <a:gd name="connsiteY13850" fmla="*/ 3928956 h 4860733"/>
              <a:gd name="connsiteX13851" fmla="*/ 1424657 w 4853691"/>
              <a:gd name="connsiteY13851" fmla="*/ 3926609 h 4860733"/>
              <a:gd name="connsiteX13852" fmla="*/ 1455169 w 4853691"/>
              <a:gd name="connsiteY13852" fmla="*/ 3924262 h 4860733"/>
              <a:gd name="connsiteX13853" fmla="*/ 1483333 w 4853691"/>
              <a:gd name="connsiteY13853" fmla="*/ 3921915 h 4860733"/>
              <a:gd name="connsiteX13854" fmla="*/ 1488028 w 4853691"/>
              <a:gd name="connsiteY13854" fmla="*/ 3921915 h 4860733"/>
              <a:gd name="connsiteX13855" fmla="*/ 1504457 w 4853691"/>
              <a:gd name="connsiteY13855" fmla="*/ 3938344 h 4860733"/>
              <a:gd name="connsiteX13856" fmla="*/ 1502110 w 4853691"/>
              <a:gd name="connsiteY13856" fmla="*/ 3964162 h 4860733"/>
              <a:gd name="connsiteX13857" fmla="*/ 1497416 w 4853691"/>
              <a:gd name="connsiteY13857" fmla="*/ 4011102 h 4860733"/>
              <a:gd name="connsiteX13858" fmla="*/ 1483333 w 4853691"/>
              <a:gd name="connsiteY13858" fmla="*/ 4008755 h 4860733"/>
              <a:gd name="connsiteX13859" fmla="*/ 1448128 w 4853691"/>
              <a:gd name="connsiteY13859" fmla="*/ 4001714 h 4860733"/>
              <a:gd name="connsiteX13860" fmla="*/ 1293223 w 4853691"/>
              <a:gd name="connsiteY13860" fmla="*/ 3790480 h 4860733"/>
              <a:gd name="connsiteX13861" fmla="*/ 1342511 w 4853691"/>
              <a:gd name="connsiteY13861" fmla="*/ 3790480 h 4860733"/>
              <a:gd name="connsiteX13862" fmla="*/ 1410575 w 4853691"/>
              <a:gd name="connsiteY13862" fmla="*/ 3790480 h 4860733"/>
              <a:gd name="connsiteX13863" fmla="*/ 1424657 w 4853691"/>
              <a:gd name="connsiteY13863" fmla="*/ 3790480 h 4860733"/>
              <a:gd name="connsiteX13864" fmla="*/ 1480986 w 4853691"/>
              <a:gd name="connsiteY13864" fmla="*/ 3788133 h 4860733"/>
              <a:gd name="connsiteX13865" fmla="*/ 1499763 w 4853691"/>
              <a:gd name="connsiteY13865" fmla="*/ 3785786 h 4860733"/>
              <a:gd name="connsiteX13866" fmla="*/ 1551398 w 4853691"/>
              <a:gd name="connsiteY13866" fmla="*/ 3781092 h 4860733"/>
              <a:gd name="connsiteX13867" fmla="*/ 1574868 w 4853691"/>
              <a:gd name="connsiteY13867" fmla="*/ 3778745 h 4860733"/>
              <a:gd name="connsiteX13868" fmla="*/ 1624156 w 4853691"/>
              <a:gd name="connsiteY13868" fmla="*/ 3774051 h 4860733"/>
              <a:gd name="connsiteX13869" fmla="*/ 1647627 w 4853691"/>
              <a:gd name="connsiteY13869" fmla="*/ 3771704 h 4860733"/>
              <a:gd name="connsiteX13870" fmla="*/ 1699262 w 4853691"/>
              <a:gd name="connsiteY13870" fmla="*/ 3764663 h 4860733"/>
              <a:gd name="connsiteX13871" fmla="*/ 1725079 w 4853691"/>
              <a:gd name="connsiteY13871" fmla="*/ 3759969 h 4860733"/>
              <a:gd name="connsiteX13872" fmla="*/ 1774367 w 4853691"/>
              <a:gd name="connsiteY13872" fmla="*/ 3752927 h 4860733"/>
              <a:gd name="connsiteX13873" fmla="*/ 1807226 w 4853691"/>
              <a:gd name="connsiteY13873" fmla="*/ 3748233 h 4860733"/>
              <a:gd name="connsiteX13874" fmla="*/ 1851820 w 4853691"/>
              <a:gd name="connsiteY13874" fmla="*/ 3741192 h 4860733"/>
              <a:gd name="connsiteX13875" fmla="*/ 1891719 w 4853691"/>
              <a:gd name="connsiteY13875" fmla="*/ 3734151 h 4860733"/>
              <a:gd name="connsiteX13876" fmla="*/ 1912843 w 4853691"/>
              <a:gd name="connsiteY13876" fmla="*/ 3729457 h 4860733"/>
              <a:gd name="connsiteX13877" fmla="*/ 1924578 w 4853691"/>
              <a:gd name="connsiteY13877" fmla="*/ 3743539 h 4860733"/>
              <a:gd name="connsiteX13878" fmla="*/ 1828349 w 4853691"/>
              <a:gd name="connsiteY13878" fmla="*/ 4018144 h 4860733"/>
              <a:gd name="connsiteX13879" fmla="*/ 1821308 w 4853691"/>
              <a:gd name="connsiteY13879" fmla="*/ 4018144 h 4860733"/>
              <a:gd name="connsiteX13880" fmla="*/ 1804879 w 4853691"/>
              <a:gd name="connsiteY13880" fmla="*/ 4027532 h 4860733"/>
              <a:gd name="connsiteX13881" fmla="*/ 1595992 w 4853691"/>
              <a:gd name="connsiteY13881" fmla="*/ 3957120 h 4860733"/>
              <a:gd name="connsiteX13882" fmla="*/ 1525580 w 4853691"/>
              <a:gd name="connsiteY13882" fmla="*/ 3928956 h 4860733"/>
              <a:gd name="connsiteX13883" fmla="*/ 1518539 w 4853691"/>
              <a:gd name="connsiteY13883" fmla="*/ 3926609 h 4860733"/>
              <a:gd name="connsiteX13884" fmla="*/ 1518539 w 4853691"/>
              <a:gd name="connsiteY13884" fmla="*/ 3921915 h 4860733"/>
              <a:gd name="connsiteX13885" fmla="*/ 1497416 w 4853691"/>
              <a:gd name="connsiteY13885" fmla="*/ 3900791 h 4860733"/>
              <a:gd name="connsiteX13886" fmla="*/ 1480986 w 4853691"/>
              <a:gd name="connsiteY13886" fmla="*/ 3910179 h 4860733"/>
              <a:gd name="connsiteX13887" fmla="*/ 1450475 w 4853691"/>
              <a:gd name="connsiteY13887" fmla="*/ 3896097 h 4860733"/>
              <a:gd name="connsiteX13888" fmla="*/ 1427004 w 4853691"/>
              <a:gd name="connsiteY13888" fmla="*/ 3886709 h 4860733"/>
              <a:gd name="connsiteX13889" fmla="*/ 1377716 w 4853691"/>
              <a:gd name="connsiteY13889" fmla="*/ 3863238 h 4860733"/>
              <a:gd name="connsiteX13890" fmla="*/ 1349552 w 4853691"/>
              <a:gd name="connsiteY13890" fmla="*/ 3849156 h 4860733"/>
              <a:gd name="connsiteX13891" fmla="*/ 1304958 w 4853691"/>
              <a:gd name="connsiteY13891" fmla="*/ 3828033 h 4860733"/>
              <a:gd name="connsiteX13892" fmla="*/ 1274446 w 4853691"/>
              <a:gd name="connsiteY13892" fmla="*/ 3811604 h 4860733"/>
              <a:gd name="connsiteX13893" fmla="*/ 1250976 w 4853691"/>
              <a:gd name="connsiteY13893" fmla="*/ 3799868 h 4860733"/>
              <a:gd name="connsiteX13894" fmla="*/ 1253323 w 4853691"/>
              <a:gd name="connsiteY13894" fmla="*/ 3792827 h 4860733"/>
              <a:gd name="connsiteX13895" fmla="*/ 1267405 w 4853691"/>
              <a:gd name="connsiteY13895" fmla="*/ 3792827 h 4860733"/>
              <a:gd name="connsiteX13896" fmla="*/ 1293223 w 4853691"/>
              <a:gd name="connsiteY13896" fmla="*/ 3790480 h 4860733"/>
              <a:gd name="connsiteX13897" fmla="*/ 1992642 w 4853691"/>
              <a:gd name="connsiteY13897" fmla="*/ 3769357 h 4860733"/>
              <a:gd name="connsiteX13898" fmla="*/ 2102954 w 4853691"/>
              <a:gd name="connsiteY13898" fmla="*/ 3856197 h 4860733"/>
              <a:gd name="connsiteX13899" fmla="*/ 2107648 w 4853691"/>
              <a:gd name="connsiteY13899" fmla="*/ 3858544 h 4860733"/>
              <a:gd name="connsiteX13900" fmla="*/ 2156936 w 4853691"/>
              <a:gd name="connsiteY13900" fmla="*/ 3896097 h 4860733"/>
              <a:gd name="connsiteX13901" fmla="*/ 2171018 w 4853691"/>
              <a:gd name="connsiteY13901" fmla="*/ 3905485 h 4860733"/>
              <a:gd name="connsiteX13902" fmla="*/ 2210918 w 4853691"/>
              <a:gd name="connsiteY13902" fmla="*/ 3933650 h 4860733"/>
              <a:gd name="connsiteX13903" fmla="*/ 2229694 w 4853691"/>
              <a:gd name="connsiteY13903" fmla="*/ 3945385 h 4860733"/>
              <a:gd name="connsiteX13904" fmla="*/ 2264900 w 4853691"/>
              <a:gd name="connsiteY13904" fmla="*/ 3971203 h 4860733"/>
              <a:gd name="connsiteX13905" fmla="*/ 2283676 w 4853691"/>
              <a:gd name="connsiteY13905" fmla="*/ 3982938 h 4860733"/>
              <a:gd name="connsiteX13906" fmla="*/ 2318882 w 4853691"/>
              <a:gd name="connsiteY13906" fmla="*/ 4006408 h 4860733"/>
              <a:gd name="connsiteX13907" fmla="*/ 2337658 w 4853691"/>
              <a:gd name="connsiteY13907" fmla="*/ 4018144 h 4860733"/>
              <a:gd name="connsiteX13908" fmla="*/ 2370517 w 4853691"/>
              <a:gd name="connsiteY13908" fmla="*/ 4039267 h 4860733"/>
              <a:gd name="connsiteX13909" fmla="*/ 2389293 w 4853691"/>
              <a:gd name="connsiteY13909" fmla="*/ 4051002 h 4860733"/>
              <a:gd name="connsiteX13910" fmla="*/ 2422152 w 4853691"/>
              <a:gd name="connsiteY13910" fmla="*/ 4072125 h 4860733"/>
              <a:gd name="connsiteX13911" fmla="*/ 2440928 w 4853691"/>
              <a:gd name="connsiteY13911" fmla="*/ 4083861 h 4860733"/>
              <a:gd name="connsiteX13912" fmla="*/ 2473787 w 4853691"/>
              <a:gd name="connsiteY13912" fmla="*/ 4102637 h 4860733"/>
              <a:gd name="connsiteX13913" fmla="*/ 2492563 w 4853691"/>
              <a:gd name="connsiteY13913" fmla="*/ 4114372 h 4860733"/>
              <a:gd name="connsiteX13914" fmla="*/ 2525422 w 4853691"/>
              <a:gd name="connsiteY13914" fmla="*/ 4133149 h 4860733"/>
              <a:gd name="connsiteX13915" fmla="*/ 2546545 w 4853691"/>
              <a:gd name="connsiteY13915" fmla="*/ 4142537 h 4860733"/>
              <a:gd name="connsiteX13916" fmla="*/ 2577057 w 4853691"/>
              <a:gd name="connsiteY13916" fmla="*/ 4158966 h 4860733"/>
              <a:gd name="connsiteX13917" fmla="*/ 2598180 w 4853691"/>
              <a:gd name="connsiteY13917" fmla="*/ 4168354 h 4860733"/>
              <a:gd name="connsiteX13918" fmla="*/ 2612263 w 4853691"/>
              <a:gd name="connsiteY13918" fmla="*/ 4175396 h 4860733"/>
              <a:gd name="connsiteX13919" fmla="*/ 1847125 w 4853691"/>
              <a:gd name="connsiteY13919" fmla="*/ 4029879 h 4860733"/>
              <a:gd name="connsiteX13920" fmla="*/ 1847125 w 4853691"/>
              <a:gd name="connsiteY13920" fmla="*/ 4029879 h 4860733"/>
              <a:gd name="connsiteX13921" fmla="*/ 1835390 w 4853691"/>
              <a:gd name="connsiteY13921" fmla="*/ 4011102 h 4860733"/>
              <a:gd name="connsiteX13922" fmla="*/ 1863555 w 4853691"/>
              <a:gd name="connsiteY13922" fmla="*/ 3931303 h 4860733"/>
              <a:gd name="connsiteX13923" fmla="*/ 1929272 w 4853691"/>
              <a:gd name="connsiteY13923" fmla="*/ 3736498 h 4860733"/>
              <a:gd name="connsiteX13924" fmla="*/ 1933966 w 4853691"/>
              <a:gd name="connsiteY13924" fmla="*/ 3736498 h 4860733"/>
              <a:gd name="connsiteX13925" fmla="*/ 1948049 w 4853691"/>
              <a:gd name="connsiteY13925" fmla="*/ 3729457 h 4860733"/>
              <a:gd name="connsiteX13926" fmla="*/ 1978560 w 4853691"/>
              <a:gd name="connsiteY13926" fmla="*/ 3755274 h 4860733"/>
              <a:gd name="connsiteX13927" fmla="*/ 1992642 w 4853691"/>
              <a:gd name="connsiteY13927" fmla="*/ 3769357 h 4860733"/>
              <a:gd name="connsiteX13928" fmla="*/ 1703956 w 4853691"/>
              <a:gd name="connsiteY13928" fmla="*/ 4001714 h 4860733"/>
              <a:gd name="connsiteX13929" fmla="*/ 1659362 w 4853691"/>
              <a:gd name="connsiteY13929" fmla="*/ 3982938 h 4860733"/>
              <a:gd name="connsiteX13930" fmla="*/ 1612421 w 4853691"/>
              <a:gd name="connsiteY13930" fmla="*/ 3961814 h 4860733"/>
              <a:gd name="connsiteX13931" fmla="*/ 1567827 w 4853691"/>
              <a:gd name="connsiteY13931" fmla="*/ 3940691 h 4860733"/>
              <a:gd name="connsiteX13932" fmla="*/ 1537315 w 4853691"/>
              <a:gd name="connsiteY13932" fmla="*/ 3926609 h 4860733"/>
              <a:gd name="connsiteX13933" fmla="*/ 1603033 w 4853691"/>
              <a:gd name="connsiteY13933" fmla="*/ 3952426 h 4860733"/>
              <a:gd name="connsiteX13934" fmla="*/ 1605380 w 4853691"/>
              <a:gd name="connsiteY13934" fmla="*/ 3954773 h 4860733"/>
              <a:gd name="connsiteX13935" fmla="*/ 1635891 w 4853691"/>
              <a:gd name="connsiteY13935" fmla="*/ 3966508 h 4860733"/>
              <a:gd name="connsiteX13936" fmla="*/ 1678138 w 4853691"/>
              <a:gd name="connsiteY13936" fmla="*/ 3982938 h 4860733"/>
              <a:gd name="connsiteX13937" fmla="*/ 1708650 w 4853691"/>
              <a:gd name="connsiteY13937" fmla="*/ 3994673 h 4860733"/>
              <a:gd name="connsiteX13938" fmla="*/ 1750897 w 4853691"/>
              <a:gd name="connsiteY13938" fmla="*/ 4011102 h 4860733"/>
              <a:gd name="connsiteX13939" fmla="*/ 1781408 w 4853691"/>
              <a:gd name="connsiteY13939" fmla="*/ 4020490 h 4860733"/>
              <a:gd name="connsiteX13940" fmla="*/ 1809573 w 4853691"/>
              <a:gd name="connsiteY13940" fmla="*/ 4029879 h 4860733"/>
              <a:gd name="connsiteX13941" fmla="*/ 1809573 w 4853691"/>
              <a:gd name="connsiteY13941" fmla="*/ 4034573 h 4860733"/>
              <a:gd name="connsiteX13942" fmla="*/ 1779061 w 4853691"/>
              <a:gd name="connsiteY13942" fmla="*/ 4034573 h 4860733"/>
              <a:gd name="connsiteX13943" fmla="*/ 1755591 w 4853691"/>
              <a:gd name="connsiteY13943" fmla="*/ 4025185 h 4860733"/>
              <a:gd name="connsiteX13944" fmla="*/ 1703956 w 4853691"/>
              <a:gd name="connsiteY13944" fmla="*/ 4001714 h 4860733"/>
              <a:gd name="connsiteX13945" fmla="*/ 1572521 w 4853691"/>
              <a:gd name="connsiteY13945" fmla="*/ 3968856 h 4860733"/>
              <a:gd name="connsiteX13946" fmla="*/ 1610074 w 4853691"/>
              <a:gd name="connsiteY13946" fmla="*/ 3997020 h 4860733"/>
              <a:gd name="connsiteX13947" fmla="*/ 1635891 w 4853691"/>
              <a:gd name="connsiteY13947" fmla="*/ 4015796 h 4860733"/>
              <a:gd name="connsiteX13948" fmla="*/ 1645280 w 4853691"/>
              <a:gd name="connsiteY13948" fmla="*/ 4022838 h 4860733"/>
              <a:gd name="connsiteX13949" fmla="*/ 1633544 w 4853691"/>
              <a:gd name="connsiteY13949" fmla="*/ 4022838 h 4860733"/>
              <a:gd name="connsiteX13950" fmla="*/ 1598339 w 4853691"/>
              <a:gd name="connsiteY13950" fmla="*/ 4020490 h 4860733"/>
              <a:gd name="connsiteX13951" fmla="*/ 1586603 w 4853691"/>
              <a:gd name="connsiteY13951" fmla="*/ 4006408 h 4860733"/>
              <a:gd name="connsiteX13952" fmla="*/ 1572521 w 4853691"/>
              <a:gd name="connsiteY13952" fmla="*/ 3989979 h 4860733"/>
              <a:gd name="connsiteX13953" fmla="*/ 1546704 w 4853691"/>
              <a:gd name="connsiteY13953" fmla="*/ 3961814 h 4860733"/>
              <a:gd name="connsiteX13954" fmla="*/ 1532621 w 4853691"/>
              <a:gd name="connsiteY13954" fmla="*/ 3947732 h 4860733"/>
              <a:gd name="connsiteX13955" fmla="*/ 1518539 w 4853691"/>
              <a:gd name="connsiteY13955" fmla="*/ 3928956 h 4860733"/>
              <a:gd name="connsiteX13956" fmla="*/ 1520886 w 4853691"/>
              <a:gd name="connsiteY13956" fmla="*/ 3926609 h 4860733"/>
              <a:gd name="connsiteX13957" fmla="*/ 1546704 w 4853691"/>
              <a:gd name="connsiteY13957" fmla="*/ 3945385 h 4860733"/>
              <a:gd name="connsiteX13958" fmla="*/ 1572521 w 4853691"/>
              <a:gd name="connsiteY13958" fmla="*/ 3968856 h 4860733"/>
              <a:gd name="connsiteX13959" fmla="*/ 1539662 w 4853691"/>
              <a:gd name="connsiteY13959" fmla="*/ 4013449 h 4860733"/>
              <a:gd name="connsiteX13960" fmla="*/ 1499763 w 4853691"/>
              <a:gd name="connsiteY13960" fmla="*/ 4008755 h 4860733"/>
              <a:gd name="connsiteX13961" fmla="*/ 1504457 w 4853691"/>
              <a:gd name="connsiteY13961" fmla="*/ 3950079 h 4860733"/>
              <a:gd name="connsiteX13962" fmla="*/ 1506804 w 4853691"/>
              <a:gd name="connsiteY13962" fmla="*/ 3935997 h 4860733"/>
              <a:gd name="connsiteX13963" fmla="*/ 1506804 w 4853691"/>
              <a:gd name="connsiteY13963" fmla="*/ 3935997 h 4860733"/>
              <a:gd name="connsiteX13964" fmla="*/ 1518539 w 4853691"/>
              <a:gd name="connsiteY13964" fmla="*/ 3931303 h 4860733"/>
              <a:gd name="connsiteX13965" fmla="*/ 1595992 w 4853691"/>
              <a:gd name="connsiteY13965" fmla="*/ 4020490 h 4860733"/>
              <a:gd name="connsiteX13966" fmla="*/ 1577215 w 4853691"/>
              <a:gd name="connsiteY13966" fmla="*/ 4018144 h 4860733"/>
              <a:gd name="connsiteX13967" fmla="*/ 1539662 w 4853691"/>
              <a:gd name="connsiteY13967" fmla="*/ 4013449 h 4860733"/>
              <a:gd name="connsiteX13968" fmla="*/ 1450475 w 4853691"/>
              <a:gd name="connsiteY13968" fmla="*/ 3919567 h 4860733"/>
              <a:gd name="connsiteX13969" fmla="*/ 1422310 w 4853691"/>
              <a:gd name="connsiteY13969" fmla="*/ 3921915 h 4860733"/>
              <a:gd name="connsiteX13970" fmla="*/ 1401187 w 4853691"/>
              <a:gd name="connsiteY13970" fmla="*/ 3924262 h 4860733"/>
              <a:gd name="connsiteX13971" fmla="*/ 1368328 w 4853691"/>
              <a:gd name="connsiteY13971" fmla="*/ 3926609 h 4860733"/>
              <a:gd name="connsiteX13972" fmla="*/ 1349552 w 4853691"/>
              <a:gd name="connsiteY13972" fmla="*/ 3926609 h 4860733"/>
              <a:gd name="connsiteX13973" fmla="*/ 1300264 w 4853691"/>
              <a:gd name="connsiteY13973" fmla="*/ 3926609 h 4860733"/>
              <a:gd name="connsiteX13974" fmla="*/ 1133623 w 4853691"/>
              <a:gd name="connsiteY13974" fmla="*/ 3917221 h 4860733"/>
              <a:gd name="connsiteX13975" fmla="*/ 1133623 w 4853691"/>
              <a:gd name="connsiteY13975" fmla="*/ 3914873 h 4860733"/>
              <a:gd name="connsiteX13976" fmla="*/ 1126582 w 4853691"/>
              <a:gd name="connsiteY13976" fmla="*/ 3898444 h 4860733"/>
              <a:gd name="connsiteX13977" fmla="*/ 1135971 w 4853691"/>
              <a:gd name="connsiteY13977" fmla="*/ 3889056 h 4860733"/>
              <a:gd name="connsiteX13978" fmla="*/ 1159441 w 4853691"/>
              <a:gd name="connsiteY13978" fmla="*/ 3867932 h 4860733"/>
              <a:gd name="connsiteX13979" fmla="*/ 1171176 w 4853691"/>
              <a:gd name="connsiteY13979" fmla="*/ 3858544 h 4860733"/>
              <a:gd name="connsiteX13980" fmla="*/ 1488028 w 4853691"/>
              <a:gd name="connsiteY13980" fmla="*/ 3912527 h 4860733"/>
              <a:gd name="connsiteX13981" fmla="*/ 1488028 w 4853691"/>
              <a:gd name="connsiteY13981" fmla="*/ 3912527 h 4860733"/>
              <a:gd name="connsiteX13982" fmla="*/ 1488028 w 4853691"/>
              <a:gd name="connsiteY13982" fmla="*/ 3914873 h 4860733"/>
              <a:gd name="connsiteX13983" fmla="*/ 1476292 w 4853691"/>
              <a:gd name="connsiteY13983" fmla="*/ 3917221 h 4860733"/>
              <a:gd name="connsiteX13984" fmla="*/ 1450475 w 4853691"/>
              <a:gd name="connsiteY13984" fmla="*/ 3919567 h 4860733"/>
              <a:gd name="connsiteX13985" fmla="*/ 1243935 w 4853691"/>
              <a:gd name="connsiteY13985" fmla="*/ 3806909 h 4860733"/>
              <a:gd name="connsiteX13986" fmla="*/ 1260364 w 4853691"/>
              <a:gd name="connsiteY13986" fmla="*/ 3797521 h 4860733"/>
              <a:gd name="connsiteX13987" fmla="*/ 1314346 w 4853691"/>
              <a:gd name="connsiteY13987" fmla="*/ 3825686 h 4860733"/>
              <a:gd name="connsiteX13988" fmla="*/ 1316693 w 4853691"/>
              <a:gd name="connsiteY13988" fmla="*/ 3828033 h 4860733"/>
              <a:gd name="connsiteX13989" fmla="*/ 1384757 w 4853691"/>
              <a:gd name="connsiteY13989" fmla="*/ 3860891 h 4860733"/>
              <a:gd name="connsiteX13990" fmla="*/ 1405881 w 4853691"/>
              <a:gd name="connsiteY13990" fmla="*/ 3870280 h 4860733"/>
              <a:gd name="connsiteX13991" fmla="*/ 1455169 w 4853691"/>
              <a:gd name="connsiteY13991" fmla="*/ 3893750 h 4860733"/>
              <a:gd name="connsiteX13992" fmla="*/ 1483333 w 4853691"/>
              <a:gd name="connsiteY13992" fmla="*/ 3905485 h 4860733"/>
              <a:gd name="connsiteX13993" fmla="*/ 1488028 w 4853691"/>
              <a:gd name="connsiteY13993" fmla="*/ 3907832 h 4860733"/>
              <a:gd name="connsiteX13994" fmla="*/ 1485680 w 4853691"/>
              <a:gd name="connsiteY13994" fmla="*/ 3914873 h 4860733"/>
              <a:gd name="connsiteX13995" fmla="*/ 1171176 w 4853691"/>
              <a:gd name="connsiteY13995" fmla="*/ 3860891 h 4860733"/>
              <a:gd name="connsiteX13996" fmla="*/ 1227505 w 4853691"/>
              <a:gd name="connsiteY13996" fmla="*/ 3804562 h 4860733"/>
              <a:gd name="connsiteX13997" fmla="*/ 1243935 w 4853691"/>
              <a:gd name="connsiteY13997" fmla="*/ 3806909 h 4860733"/>
              <a:gd name="connsiteX13998" fmla="*/ 1809573 w 4853691"/>
              <a:gd name="connsiteY13998" fmla="*/ 4025185 h 4860733"/>
              <a:gd name="connsiteX13999" fmla="*/ 1678138 w 4853691"/>
              <a:gd name="connsiteY13999" fmla="*/ 3978244 h 4860733"/>
              <a:gd name="connsiteX14000" fmla="*/ 1811920 w 4853691"/>
              <a:gd name="connsiteY14000" fmla="*/ 4022838 h 4860733"/>
              <a:gd name="connsiteX14001" fmla="*/ 1809573 w 4853691"/>
              <a:gd name="connsiteY14001" fmla="*/ 4025185 h 4860733"/>
              <a:gd name="connsiteX14002" fmla="*/ 1135971 w 4853691"/>
              <a:gd name="connsiteY14002" fmla="*/ 3889056 h 4860733"/>
              <a:gd name="connsiteX14003" fmla="*/ 1126582 w 4853691"/>
              <a:gd name="connsiteY14003" fmla="*/ 3898444 h 4860733"/>
              <a:gd name="connsiteX14004" fmla="*/ 1114847 w 4853691"/>
              <a:gd name="connsiteY14004" fmla="*/ 3896097 h 4860733"/>
              <a:gd name="connsiteX14005" fmla="*/ 1103112 w 4853691"/>
              <a:gd name="connsiteY14005" fmla="*/ 3900791 h 4860733"/>
              <a:gd name="connsiteX14006" fmla="*/ 1103112 w 4853691"/>
              <a:gd name="connsiteY14006" fmla="*/ 3900791 h 4860733"/>
              <a:gd name="connsiteX14007" fmla="*/ 1098418 w 4853691"/>
              <a:gd name="connsiteY14007" fmla="*/ 3900791 h 4860733"/>
              <a:gd name="connsiteX14008" fmla="*/ 1081988 w 4853691"/>
              <a:gd name="connsiteY14008" fmla="*/ 3837421 h 4860733"/>
              <a:gd name="connsiteX14009" fmla="*/ 1168829 w 4853691"/>
              <a:gd name="connsiteY14009" fmla="*/ 3860891 h 4860733"/>
              <a:gd name="connsiteX14010" fmla="*/ 1135971 w 4853691"/>
              <a:gd name="connsiteY14010" fmla="*/ 3889056 h 4860733"/>
              <a:gd name="connsiteX14011" fmla="*/ 1781408 w 4853691"/>
              <a:gd name="connsiteY14011" fmla="*/ 4032226 h 4860733"/>
              <a:gd name="connsiteX14012" fmla="*/ 1807226 w 4853691"/>
              <a:gd name="connsiteY14012" fmla="*/ 4032226 h 4860733"/>
              <a:gd name="connsiteX14013" fmla="*/ 1811920 w 4853691"/>
              <a:gd name="connsiteY14013" fmla="*/ 4041614 h 4860733"/>
              <a:gd name="connsiteX14014" fmla="*/ 1800185 w 4853691"/>
              <a:gd name="connsiteY14014" fmla="*/ 4036920 h 4860733"/>
              <a:gd name="connsiteX14015" fmla="*/ 1781408 w 4853691"/>
              <a:gd name="connsiteY14015" fmla="*/ 4032226 h 4860733"/>
              <a:gd name="connsiteX14016" fmla="*/ 2764821 w 4853691"/>
              <a:gd name="connsiteY14016" fmla="*/ 4262236 h 4860733"/>
              <a:gd name="connsiteX14017" fmla="*/ 2771862 w 4853691"/>
              <a:gd name="connsiteY14017" fmla="*/ 4269278 h 4860733"/>
              <a:gd name="connsiteX14018" fmla="*/ 2753086 w 4853691"/>
              <a:gd name="connsiteY14018" fmla="*/ 4266930 h 4860733"/>
              <a:gd name="connsiteX14019" fmla="*/ 2764821 w 4853691"/>
              <a:gd name="connsiteY14019" fmla="*/ 4262236 h 4860733"/>
              <a:gd name="connsiteX14020" fmla="*/ 2778903 w 4853691"/>
              <a:gd name="connsiteY14020" fmla="*/ 4234072 h 4860733"/>
              <a:gd name="connsiteX14021" fmla="*/ 2764821 w 4853691"/>
              <a:gd name="connsiteY14021" fmla="*/ 4245807 h 4860733"/>
              <a:gd name="connsiteX14022" fmla="*/ 2731962 w 4853691"/>
              <a:gd name="connsiteY14022" fmla="*/ 4231725 h 4860733"/>
              <a:gd name="connsiteX14023" fmla="*/ 2720227 w 4853691"/>
              <a:gd name="connsiteY14023" fmla="*/ 4227031 h 4860733"/>
              <a:gd name="connsiteX14024" fmla="*/ 2682674 w 4853691"/>
              <a:gd name="connsiteY14024" fmla="*/ 4210602 h 4860733"/>
              <a:gd name="connsiteX14025" fmla="*/ 2668592 w 4853691"/>
              <a:gd name="connsiteY14025" fmla="*/ 4203560 h 4860733"/>
              <a:gd name="connsiteX14026" fmla="*/ 2631039 w 4853691"/>
              <a:gd name="connsiteY14026" fmla="*/ 4187131 h 4860733"/>
              <a:gd name="connsiteX14027" fmla="*/ 2623998 w 4853691"/>
              <a:gd name="connsiteY14027" fmla="*/ 4182437 h 4860733"/>
              <a:gd name="connsiteX14028" fmla="*/ 2769515 w 4853691"/>
              <a:gd name="connsiteY14028" fmla="*/ 4189478 h 4860733"/>
              <a:gd name="connsiteX14029" fmla="*/ 2769515 w 4853691"/>
              <a:gd name="connsiteY14029" fmla="*/ 4191825 h 4860733"/>
              <a:gd name="connsiteX14030" fmla="*/ 2778903 w 4853691"/>
              <a:gd name="connsiteY14030" fmla="*/ 4234072 h 4860733"/>
              <a:gd name="connsiteX14031" fmla="*/ 2790638 w 4853691"/>
              <a:gd name="connsiteY14031" fmla="*/ 4234072 h 4860733"/>
              <a:gd name="connsiteX14032" fmla="*/ 2783597 w 4853691"/>
              <a:gd name="connsiteY14032" fmla="*/ 4231725 h 4860733"/>
              <a:gd name="connsiteX14033" fmla="*/ 2781250 w 4853691"/>
              <a:gd name="connsiteY14033" fmla="*/ 4231725 h 4860733"/>
              <a:gd name="connsiteX14034" fmla="*/ 2776556 w 4853691"/>
              <a:gd name="connsiteY14034" fmla="*/ 4215296 h 4860733"/>
              <a:gd name="connsiteX14035" fmla="*/ 2771862 w 4853691"/>
              <a:gd name="connsiteY14035" fmla="*/ 4189478 h 4860733"/>
              <a:gd name="connsiteX14036" fmla="*/ 2771862 w 4853691"/>
              <a:gd name="connsiteY14036" fmla="*/ 4187131 h 4860733"/>
              <a:gd name="connsiteX14037" fmla="*/ 2809415 w 4853691"/>
              <a:gd name="connsiteY14037" fmla="*/ 4187131 h 4860733"/>
              <a:gd name="connsiteX14038" fmla="*/ 2809415 w 4853691"/>
              <a:gd name="connsiteY14038" fmla="*/ 4187131 h 4860733"/>
              <a:gd name="connsiteX14039" fmla="*/ 2790638 w 4853691"/>
              <a:gd name="connsiteY14039" fmla="*/ 4234072 h 4860733"/>
              <a:gd name="connsiteX14040" fmla="*/ 1056171 w 4853691"/>
              <a:gd name="connsiteY14040" fmla="*/ 3884362 h 4860733"/>
              <a:gd name="connsiteX14041" fmla="*/ 1053824 w 4853691"/>
              <a:gd name="connsiteY14041" fmla="*/ 3846809 h 4860733"/>
              <a:gd name="connsiteX14042" fmla="*/ 1053824 w 4853691"/>
              <a:gd name="connsiteY14042" fmla="*/ 3828033 h 4860733"/>
              <a:gd name="connsiteX14043" fmla="*/ 1079641 w 4853691"/>
              <a:gd name="connsiteY14043" fmla="*/ 3837421 h 4860733"/>
              <a:gd name="connsiteX14044" fmla="*/ 1079641 w 4853691"/>
              <a:gd name="connsiteY14044" fmla="*/ 3839768 h 4860733"/>
              <a:gd name="connsiteX14045" fmla="*/ 1086683 w 4853691"/>
              <a:gd name="connsiteY14045" fmla="*/ 3865586 h 4860733"/>
              <a:gd name="connsiteX14046" fmla="*/ 1096071 w 4853691"/>
              <a:gd name="connsiteY14046" fmla="*/ 3900791 h 4860733"/>
              <a:gd name="connsiteX14047" fmla="*/ 1089030 w 4853691"/>
              <a:gd name="connsiteY14047" fmla="*/ 3905485 h 4860733"/>
              <a:gd name="connsiteX14048" fmla="*/ 1056171 w 4853691"/>
              <a:gd name="connsiteY14048" fmla="*/ 3893750 h 4860733"/>
              <a:gd name="connsiteX14049" fmla="*/ 1056171 w 4853691"/>
              <a:gd name="connsiteY14049" fmla="*/ 3884362 h 4860733"/>
              <a:gd name="connsiteX14050" fmla="*/ 2792985 w 4853691"/>
              <a:gd name="connsiteY14050" fmla="*/ 4269278 h 4860733"/>
              <a:gd name="connsiteX14051" fmla="*/ 2802374 w 4853691"/>
              <a:gd name="connsiteY14051" fmla="*/ 4259889 h 4860733"/>
              <a:gd name="connsiteX14052" fmla="*/ 2825844 w 4853691"/>
              <a:gd name="connsiteY14052" fmla="*/ 4271625 h 4860733"/>
              <a:gd name="connsiteX14053" fmla="*/ 2800027 w 4853691"/>
              <a:gd name="connsiteY14053" fmla="*/ 4269278 h 4860733"/>
              <a:gd name="connsiteX14054" fmla="*/ 2792985 w 4853691"/>
              <a:gd name="connsiteY14054" fmla="*/ 4269278 h 4860733"/>
              <a:gd name="connsiteX14055" fmla="*/ 2107648 w 4853691"/>
              <a:gd name="connsiteY14055" fmla="*/ 873101 h 4860733"/>
              <a:gd name="connsiteX14056" fmla="*/ 2095913 w 4853691"/>
              <a:gd name="connsiteY14056" fmla="*/ 901266 h 4860733"/>
              <a:gd name="connsiteX14057" fmla="*/ 2081830 w 4853691"/>
              <a:gd name="connsiteY14057" fmla="*/ 929430 h 4860733"/>
              <a:gd name="connsiteX14058" fmla="*/ 2079483 w 4853691"/>
              <a:gd name="connsiteY14058" fmla="*/ 931777 h 4860733"/>
              <a:gd name="connsiteX14059" fmla="*/ 1549051 w 4853691"/>
              <a:gd name="connsiteY14059" fmla="*/ 1067906 h 4860733"/>
              <a:gd name="connsiteX14060" fmla="*/ 1539662 w 4853691"/>
              <a:gd name="connsiteY14060" fmla="*/ 1046783 h 4860733"/>
              <a:gd name="connsiteX14061" fmla="*/ 1537315 w 4853691"/>
              <a:gd name="connsiteY14061" fmla="*/ 1042089 h 4860733"/>
              <a:gd name="connsiteX14062" fmla="*/ 1513845 w 4853691"/>
              <a:gd name="connsiteY14062" fmla="*/ 992801 h 4860733"/>
              <a:gd name="connsiteX14063" fmla="*/ 1513845 w 4853691"/>
              <a:gd name="connsiteY14063" fmla="*/ 992801 h 4860733"/>
              <a:gd name="connsiteX14064" fmla="*/ 1506804 w 4853691"/>
              <a:gd name="connsiteY14064" fmla="*/ 978718 h 4860733"/>
              <a:gd name="connsiteX14065" fmla="*/ 2114689 w 4853691"/>
              <a:gd name="connsiteY14065" fmla="*/ 856672 h 4860733"/>
              <a:gd name="connsiteX14066" fmla="*/ 2107648 w 4853691"/>
              <a:gd name="connsiteY14066" fmla="*/ 873101 h 4860733"/>
              <a:gd name="connsiteX14067" fmla="*/ 1342511 w 4853691"/>
              <a:gd name="connsiteY14067" fmla="*/ 1143012 h 4860733"/>
              <a:gd name="connsiteX14068" fmla="*/ 1204035 w 4853691"/>
              <a:gd name="connsiteY14068" fmla="*/ 1201688 h 4860733"/>
              <a:gd name="connsiteX14069" fmla="*/ 1192300 w 4853691"/>
              <a:gd name="connsiteY14069" fmla="*/ 1091377 h 4860733"/>
              <a:gd name="connsiteX14070" fmla="*/ 1351899 w 4853691"/>
              <a:gd name="connsiteY14070" fmla="*/ 1030353 h 4860733"/>
              <a:gd name="connsiteX14071" fmla="*/ 1342511 w 4853691"/>
              <a:gd name="connsiteY14071" fmla="*/ 1143012 h 4860733"/>
              <a:gd name="connsiteX14072" fmla="*/ 847284 w 4853691"/>
              <a:gd name="connsiteY14072" fmla="*/ 1180564 h 4860733"/>
              <a:gd name="connsiteX14073" fmla="*/ 844937 w 4853691"/>
              <a:gd name="connsiteY14073" fmla="*/ 1246282 h 4860733"/>
              <a:gd name="connsiteX14074" fmla="*/ 828507 w 4853691"/>
              <a:gd name="connsiteY14074" fmla="*/ 1255670 h 4860733"/>
              <a:gd name="connsiteX14075" fmla="*/ 828507 w 4853691"/>
              <a:gd name="connsiteY14075" fmla="*/ 1255670 h 4860733"/>
              <a:gd name="connsiteX14076" fmla="*/ 814425 w 4853691"/>
              <a:gd name="connsiteY14076" fmla="*/ 1246282 h 4860733"/>
              <a:gd name="connsiteX14077" fmla="*/ 800343 w 4853691"/>
              <a:gd name="connsiteY14077" fmla="*/ 1239241 h 4860733"/>
              <a:gd name="connsiteX14078" fmla="*/ 847284 w 4853691"/>
              <a:gd name="connsiteY14078" fmla="*/ 1180564 h 4860733"/>
              <a:gd name="connsiteX14079" fmla="*/ 847284 w 4853691"/>
              <a:gd name="connsiteY14079" fmla="*/ 1180564 h 4860733"/>
              <a:gd name="connsiteX14080" fmla="*/ 1302611 w 4853691"/>
              <a:gd name="connsiteY14080" fmla="*/ 2079483 h 4860733"/>
              <a:gd name="connsiteX14081" fmla="*/ 1302611 w 4853691"/>
              <a:gd name="connsiteY14081" fmla="*/ 2079483 h 4860733"/>
              <a:gd name="connsiteX14082" fmla="*/ 1319040 w 4853691"/>
              <a:gd name="connsiteY14082" fmla="*/ 2109995 h 4860733"/>
              <a:gd name="connsiteX14083" fmla="*/ 1363634 w 4853691"/>
              <a:gd name="connsiteY14083" fmla="*/ 2199183 h 4860733"/>
              <a:gd name="connsiteX14084" fmla="*/ 1377716 w 4853691"/>
              <a:gd name="connsiteY14084" fmla="*/ 2227347 h 4860733"/>
              <a:gd name="connsiteX14085" fmla="*/ 1365981 w 4853691"/>
              <a:gd name="connsiteY14085" fmla="*/ 2243776 h 4860733"/>
              <a:gd name="connsiteX14086" fmla="*/ 1384757 w 4853691"/>
              <a:gd name="connsiteY14086" fmla="*/ 2264900 h 4860733"/>
              <a:gd name="connsiteX14087" fmla="*/ 1384757 w 4853691"/>
              <a:gd name="connsiteY14087" fmla="*/ 2278982 h 4860733"/>
              <a:gd name="connsiteX14088" fmla="*/ 1384757 w 4853691"/>
              <a:gd name="connsiteY14088" fmla="*/ 2283676 h 4860733"/>
              <a:gd name="connsiteX14089" fmla="*/ 1384757 w 4853691"/>
              <a:gd name="connsiteY14089" fmla="*/ 2309494 h 4860733"/>
              <a:gd name="connsiteX14090" fmla="*/ 1384757 w 4853691"/>
              <a:gd name="connsiteY14090" fmla="*/ 2323576 h 4860733"/>
              <a:gd name="connsiteX14091" fmla="*/ 1384757 w 4853691"/>
              <a:gd name="connsiteY14091" fmla="*/ 2344700 h 4860733"/>
              <a:gd name="connsiteX14092" fmla="*/ 1384757 w 4853691"/>
              <a:gd name="connsiteY14092" fmla="*/ 2354088 h 4860733"/>
              <a:gd name="connsiteX14093" fmla="*/ 1384757 w 4853691"/>
              <a:gd name="connsiteY14093" fmla="*/ 2368170 h 4860733"/>
              <a:gd name="connsiteX14094" fmla="*/ 1380063 w 4853691"/>
              <a:gd name="connsiteY14094" fmla="*/ 2368170 h 4860733"/>
              <a:gd name="connsiteX14095" fmla="*/ 1356593 w 4853691"/>
              <a:gd name="connsiteY14095" fmla="*/ 2286023 h 4860733"/>
              <a:gd name="connsiteX14096" fmla="*/ 1302611 w 4853691"/>
              <a:gd name="connsiteY14096" fmla="*/ 2079483 h 4860733"/>
              <a:gd name="connsiteX14097" fmla="*/ 65717 w 4853691"/>
              <a:gd name="connsiteY14097" fmla="*/ 2821150 h 4860733"/>
              <a:gd name="connsiteX14098" fmla="*/ 79800 w 4853691"/>
              <a:gd name="connsiteY14098" fmla="*/ 2828191 h 4860733"/>
              <a:gd name="connsiteX14099" fmla="*/ 82147 w 4853691"/>
              <a:gd name="connsiteY14099" fmla="*/ 2828191 h 4860733"/>
              <a:gd name="connsiteX14100" fmla="*/ 89188 w 4853691"/>
              <a:gd name="connsiteY14100" fmla="*/ 2868091 h 4860733"/>
              <a:gd name="connsiteX14101" fmla="*/ 91535 w 4853691"/>
              <a:gd name="connsiteY14101" fmla="*/ 2882173 h 4860733"/>
              <a:gd name="connsiteX14102" fmla="*/ 86841 w 4853691"/>
              <a:gd name="connsiteY14102" fmla="*/ 2884520 h 4860733"/>
              <a:gd name="connsiteX14103" fmla="*/ 72758 w 4853691"/>
              <a:gd name="connsiteY14103" fmla="*/ 2858703 h 4860733"/>
              <a:gd name="connsiteX14104" fmla="*/ 65717 w 4853691"/>
              <a:gd name="connsiteY14104" fmla="*/ 2821150 h 4860733"/>
              <a:gd name="connsiteX14105" fmla="*/ 1058518 w 4853691"/>
              <a:gd name="connsiteY14105" fmla="*/ 3914873 h 4860733"/>
              <a:gd name="connsiteX14106" fmla="*/ 1058518 w 4853691"/>
              <a:gd name="connsiteY14106" fmla="*/ 3893750 h 4860733"/>
              <a:gd name="connsiteX14107" fmla="*/ 1072600 w 4853691"/>
              <a:gd name="connsiteY14107" fmla="*/ 3898444 h 4860733"/>
              <a:gd name="connsiteX14108" fmla="*/ 1086683 w 4853691"/>
              <a:gd name="connsiteY14108" fmla="*/ 3903138 h 4860733"/>
              <a:gd name="connsiteX14109" fmla="*/ 1091377 w 4853691"/>
              <a:gd name="connsiteY14109" fmla="*/ 3905485 h 4860733"/>
              <a:gd name="connsiteX14110" fmla="*/ 1086683 w 4853691"/>
              <a:gd name="connsiteY14110" fmla="*/ 3914873 h 4860733"/>
              <a:gd name="connsiteX14111" fmla="*/ 1081988 w 4853691"/>
              <a:gd name="connsiteY14111" fmla="*/ 3914873 h 4860733"/>
              <a:gd name="connsiteX14112" fmla="*/ 1058518 w 4853691"/>
              <a:gd name="connsiteY14112" fmla="*/ 3914873 h 4860733"/>
              <a:gd name="connsiteX14113" fmla="*/ 4769198 w 4853691"/>
              <a:gd name="connsiteY14113" fmla="*/ 2539504 h 4860733"/>
              <a:gd name="connsiteX14114" fmla="*/ 4755116 w 4853691"/>
              <a:gd name="connsiteY14114" fmla="*/ 2577057 h 4860733"/>
              <a:gd name="connsiteX14115" fmla="*/ 4745728 w 4853691"/>
              <a:gd name="connsiteY14115" fmla="*/ 2598180 h 4860733"/>
              <a:gd name="connsiteX14116" fmla="*/ 4719911 w 4853691"/>
              <a:gd name="connsiteY14116" fmla="*/ 2656857 h 4860733"/>
              <a:gd name="connsiteX14117" fmla="*/ 4715216 w 4853691"/>
              <a:gd name="connsiteY14117" fmla="*/ 2666245 h 4860733"/>
              <a:gd name="connsiteX14118" fmla="*/ 4691746 w 4853691"/>
              <a:gd name="connsiteY14118" fmla="*/ 2717880 h 4860733"/>
              <a:gd name="connsiteX14119" fmla="*/ 4682358 w 4853691"/>
              <a:gd name="connsiteY14119" fmla="*/ 2739003 h 4860733"/>
              <a:gd name="connsiteX14120" fmla="*/ 4663581 w 4853691"/>
              <a:gd name="connsiteY14120" fmla="*/ 2778903 h 4860733"/>
              <a:gd name="connsiteX14121" fmla="*/ 4651846 w 4853691"/>
              <a:gd name="connsiteY14121" fmla="*/ 2804721 h 4860733"/>
              <a:gd name="connsiteX14122" fmla="*/ 4635417 w 4853691"/>
              <a:gd name="connsiteY14122" fmla="*/ 2844620 h 4860733"/>
              <a:gd name="connsiteX14123" fmla="*/ 4623682 w 4853691"/>
              <a:gd name="connsiteY14123" fmla="*/ 2872785 h 4860733"/>
              <a:gd name="connsiteX14124" fmla="*/ 4607252 w 4853691"/>
              <a:gd name="connsiteY14124" fmla="*/ 2910338 h 4860733"/>
              <a:gd name="connsiteX14125" fmla="*/ 4593170 w 4853691"/>
              <a:gd name="connsiteY14125" fmla="*/ 2938502 h 4860733"/>
              <a:gd name="connsiteX14126" fmla="*/ 4583782 w 4853691"/>
              <a:gd name="connsiteY14126" fmla="*/ 2957279 h 4860733"/>
              <a:gd name="connsiteX14127" fmla="*/ 4590823 w 4853691"/>
              <a:gd name="connsiteY14127" fmla="*/ 2943196 h 4860733"/>
              <a:gd name="connsiteX14128" fmla="*/ 4602558 w 4853691"/>
              <a:gd name="connsiteY14128" fmla="*/ 2912685 h 4860733"/>
              <a:gd name="connsiteX14129" fmla="*/ 4614294 w 4853691"/>
              <a:gd name="connsiteY14129" fmla="*/ 2884520 h 4860733"/>
              <a:gd name="connsiteX14130" fmla="*/ 4682358 w 4853691"/>
              <a:gd name="connsiteY14130" fmla="*/ 2717880 h 4860733"/>
              <a:gd name="connsiteX14131" fmla="*/ 4759810 w 4853691"/>
              <a:gd name="connsiteY14131" fmla="*/ 2537157 h 4860733"/>
              <a:gd name="connsiteX14132" fmla="*/ 4769198 w 4853691"/>
              <a:gd name="connsiteY14132" fmla="*/ 2539504 h 4860733"/>
              <a:gd name="connsiteX14133" fmla="*/ 4769198 w 4853691"/>
              <a:gd name="connsiteY14133" fmla="*/ 2539504 h 4860733"/>
              <a:gd name="connsiteX14134" fmla="*/ 377874 w 4853691"/>
              <a:gd name="connsiteY14134" fmla="*/ 1610074 h 4860733"/>
              <a:gd name="connsiteX14135" fmla="*/ 356751 w 4853691"/>
              <a:gd name="connsiteY14135" fmla="*/ 1671097 h 4860733"/>
              <a:gd name="connsiteX14136" fmla="*/ 356751 w 4853691"/>
              <a:gd name="connsiteY14136" fmla="*/ 1671097 h 4860733"/>
              <a:gd name="connsiteX14137" fmla="*/ 356751 w 4853691"/>
              <a:gd name="connsiteY14137" fmla="*/ 1666403 h 4860733"/>
              <a:gd name="connsiteX14138" fmla="*/ 349710 w 4853691"/>
              <a:gd name="connsiteY14138" fmla="*/ 1649974 h 4860733"/>
              <a:gd name="connsiteX14139" fmla="*/ 354404 w 4853691"/>
              <a:gd name="connsiteY14139" fmla="*/ 1642933 h 4860733"/>
              <a:gd name="connsiteX14140" fmla="*/ 377874 w 4853691"/>
              <a:gd name="connsiteY14140" fmla="*/ 1610074 h 4860733"/>
              <a:gd name="connsiteX14141" fmla="*/ 337975 w 4853691"/>
              <a:gd name="connsiteY14141" fmla="*/ 1685179 h 4860733"/>
              <a:gd name="connsiteX14142" fmla="*/ 356751 w 4853691"/>
              <a:gd name="connsiteY14142" fmla="*/ 1671097 h 4860733"/>
              <a:gd name="connsiteX14143" fmla="*/ 356751 w 4853691"/>
              <a:gd name="connsiteY14143" fmla="*/ 1671097 h 4860733"/>
              <a:gd name="connsiteX14144" fmla="*/ 321545 w 4853691"/>
              <a:gd name="connsiteY14144" fmla="*/ 1772020 h 4860733"/>
              <a:gd name="connsiteX14145" fmla="*/ 337975 w 4853691"/>
              <a:gd name="connsiteY14145" fmla="*/ 1685179 h 4860733"/>
              <a:gd name="connsiteX14146" fmla="*/ 337975 w 4853691"/>
              <a:gd name="connsiteY14146" fmla="*/ 1685179 h 4860733"/>
              <a:gd name="connsiteX14147" fmla="*/ 44594 w 4853691"/>
              <a:gd name="connsiteY14147" fmla="*/ 2731962 h 4860733"/>
              <a:gd name="connsiteX14148" fmla="*/ 49288 w 4853691"/>
              <a:gd name="connsiteY14148" fmla="*/ 2760127 h 4860733"/>
              <a:gd name="connsiteX14149" fmla="*/ 51635 w 4853691"/>
              <a:gd name="connsiteY14149" fmla="*/ 2774209 h 4860733"/>
              <a:gd name="connsiteX14150" fmla="*/ 58676 w 4853691"/>
              <a:gd name="connsiteY14150" fmla="*/ 2802374 h 4860733"/>
              <a:gd name="connsiteX14151" fmla="*/ 58676 w 4853691"/>
              <a:gd name="connsiteY14151" fmla="*/ 2804721 h 4860733"/>
              <a:gd name="connsiteX14152" fmla="*/ 58676 w 4853691"/>
              <a:gd name="connsiteY14152" fmla="*/ 2807068 h 4860733"/>
              <a:gd name="connsiteX14153" fmla="*/ 61023 w 4853691"/>
              <a:gd name="connsiteY14153" fmla="*/ 2816456 h 4860733"/>
              <a:gd name="connsiteX14154" fmla="*/ 61023 w 4853691"/>
              <a:gd name="connsiteY14154" fmla="*/ 2818803 h 4860733"/>
              <a:gd name="connsiteX14155" fmla="*/ 68064 w 4853691"/>
              <a:gd name="connsiteY14155" fmla="*/ 2844620 h 4860733"/>
              <a:gd name="connsiteX14156" fmla="*/ 44594 w 4853691"/>
              <a:gd name="connsiteY14156" fmla="*/ 2731962 h 4860733"/>
              <a:gd name="connsiteX14157" fmla="*/ 44594 w 4853691"/>
              <a:gd name="connsiteY14157" fmla="*/ 2731962 h 4860733"/>
              <a:gd name="connsiteX14158" fmla="*/ 77453 w 4853691"/>
              <a:gd name="connsiteY14158" fmla="*/ 2863397 h 4860733"/>
              <a:gd name="connsiteX14159" fmla="*/ 89188 w 4853691"/>
              <a:gd name="connsiteY14159" fmla="*/ 2882173 h 4860733"/>
              <a:gd name="connsiteX14160" fmla="*/ 89188 w 4853691"/>
              <a:gd name="connsiteY14160" fmla="*/ 2882173 h 4860733"/>
              <a:gd name="connsiteX14161" fmla="*/ 84494 w 4853691"/>
              <a:gd name="connsiteY14161" fmla="*/ 2879826 h 4860733"/>
              <a:gd name="connsiteX14162" fmla="*/ 84494 w 4853691"/>
              <a:gd name="connsiteY14162" fmla="*/ 2879826 h 4860733"/>
              <a:gd name="connsiteX14163" fmla="*/ 82147 w 4853691"/>
              <a:gd name="connsiteY14163" fmla="*/ 2875132 h 4860733"/>
              <a:gd name="connsiteX14164" fmla="*/ 77453 w 4853691"/>
              <a:gd name="connsiteY14164" fmla="*/ 2863397 h 4860733"/>
              <a:gd name="connsiteX14165" fmla="*/ 77453 w 4853691"/>
              <a:gd name="connsiteY14165" fmla="*/ 2863397 h 4860733"/>
              <a:gd name="connsiteX14166" fmla="*/ 82147 w 4853691"/>
              <a:gd name="connsiteY14166" fmla="*/ 2882173 h 4860733"/>
              <a:gd name="connsiteX14167" fmla="*/ 86841 w 4853691"/>
              <a:gd name="connsiteY14167" fmla="*/ 2886867 h 4860733"/>
              <a:gd name="connsiteX14168" fmla="*/ 84494 w 4853691"/>
              <a:gd name="connsiteY14168" fmla="*/ 2891561 h 4860733"/>
              <a:gd name="connsiteX14169" fmla="*/ 82147 w 4853691"/>
              <a:gd name="connsiteY14169" fmla="*/ 2882173 h 4860733"/>
              <a:gd name="connsiteX14170" fmla="*/ 82147 w 4853691"/>
              <a:gd name="connsiteY14170" fmla="*/ 2882173 h 4860733"/>
              <a:gd name="connsiteX14171" fmla="*/ 218275 w 4853691"/>
              <a:gd name="connsiteY14171" fmla="*/ 3156777 h 4860733"/>
              <a:gd name="connsiteX14172" fmla="*/ 232358 w 4853691"/>
              <a:gd name="connsiteY14172" fmla="*/ 3168513 h 4860733"/>
              <a:gd name="connsiteX14173" fmla="*/ 244093 w 4853691"/>
              <a:gd name="connsiteY14173" fmla="*/ 3175554 h 4860733"/>
              <a:gd name="connsiteX14174" fmla="*/ 260522 w 4853691"/>
              <a:gd name="connsiteY14174" fmla="*/ 3184942 h 4860733"/>
              <a:gd name="connsiteX14175" fmla="*/ 269910 w 4853691"/>
              <a:gd name="connsiteY14175" fmla="*/ 3191983 h 4860733"/>
              <a:gd name="connsiteX14176" fmla="*/ 291034 w 4853691"/>
              <a:gd name="connsiteY14176" fmla="*/ 3201371 h 4860733"/>
              <a:gd name="connsiteX14177" fmla="*/ 298075 w 4853691"/>
              <a:gd name="connsiteY14177" fmla="*/ 3203718 h 4860733"/>
              <a:gd name="connsiteX14178" fmla="*/ 307463 w 4853691"/>
              <a:gd name="connsiteY14178" fmla="*/ 3206065 h 4860733"/>
              <a:gd name="connsiteX14179" fmla="*/ 307463 w 4853691"/>
              <a:gd name="connsiteY14179" fmla="*/ 3210759 h 4860733"/>
              <a:gd name="connsiteX14180" fmla="*/ 328587 w 4853691"/>
              <a:gd name="connsiteY14180" fmla="*/ 3231883 h 4860733"/>
              <a:gd name="connsiteX14181" fmla="*/ 337975 w 4853691"/>
              <a:gd name="connsiteY14181" fmla="*/ 3229536 h 4860733"/>
              <a:gd name="connsiteX14182" fmla="*/ 373180 w 4853691"/>
              <a:gd name="connsiteY14182" fmla="*/ 3295253 h 4860733"/>
              <a:gd name="connsiteX14183" fmla="*/ 384916 w 4853691"/>
              <a:gd name="connsiteY14183" fmla="*/ 3316377 h 4860733"/>
              <a:gd name="connsiteX14184" fmla="*/ 417774 w 4853691"/>
              <a:gd name="connsiteY14184" fmla="*/ 3377400 h 4860733"/>
              <a:gd name="connsiteX14185" fmla="*/ 434204 w 4853691"/>
              <a:gd name="connsiteY14185" fmla="*/ 3407912 h 4860733"/>
              <a:gd name="connsiteX14186" fmla="*/ 462368 w 4853691"/>
              <a:gd name="connsiteY14186" fmla="*/ 3457199 h 4860733"/>
              <a:gd name="connsiteX14187" fmla="*/ 476450 w 4853691"/>
              <a:gd name="connsiteY14187" fmla="*/ 3483017 h 4860733"/>
              <a:gd name="connsiteX14188" fmla="*/ 220622 w 4853691"/>
              <a:gd name="connsiteY14188" fmla="*/ 3152083 h 4860733"/>
              <a:gd name="connsiteX14189" fmla="*/ 218275 w 4853691"/>
              <a:gd name="connsiteY14189" fmla="*/ 3156777 h 4860733"/>
              <a:gd name="connsiteX14190" fmla="*/ 664214 w 4853691"/>
              <a:gd name="connsiteY14190" fmla="*/ 3673128 h 4860733"/>
              <a:gd name="connsiteX14191" fmla="*/ 666561 w 4853691"/>
              <a:gd name="connsiteY14191" fmla="*/ 3675475 h 4860733"/>
              <a:gd name="connsiteX14192" fmla="*/ 697073 w 4853691"/>
              <a:gd name="connsiteY14192" fmla="*/ 3696598 h 4860733"/>
              <a:gd name="connsiteX14193" fmla="*/ 706461 w 4853691"/>
              <a:gd name="connsiteY14193" fmla="*/ 3703639 h 4860733"/>
              <a:gd name="connsiteX14194" fmla="*/ 736973 w 4853691"/>
              <a:gd name="connsiteY14194" fmla="*/ 3724763 h 4860733"/>
              <a:gd name="connsiteX14195" fmla="*/ 746361 w 4853691"/>
              <a:gd name="connsiteY14195" fmla="*/ 3731804 h 4860733"/>
              <a:gd name="connsiteX14196" fmla="*/ 776872 w 4853691"/>
              <a:gd name="connsiteY14196" fmla="*/ 3750580 h 4860733"/>
              <a:gd name="connsiteX14197" fmla="*/ 786261 w 4853691"/>
              <a:gd name="connsiteY14197" fmla="*/ 3755274 h 4860733"/>
              <a:gd name="connsiteX14198" fmla="*/ 816772 w 4853691"/>
              <a:gd name="connsiteY14198" fmla="*/ 3774051 h 4860733"/>
              <a:gd name="connsiteX14199" fmla="*/ 826160 w 4853691"/>
              <a:gd name="connsiteY14199" fmla="*/ 3778745 h 4860733"/>
              <a:gd name="connsiteX14200" fmla="*/ 856672 w 4853691"/>
              <a:gd name="connsiteY14200" fmla="*/ 3797521 h 4860733"/>
              <a:gd name="connsiteX14201" fmla="*/ 837896 w 4853691"/>
              <a:gd name="connsiteY14201" fmla="*/ 3804562 h 4860733"/>
              <a:gd name="connsiteX14202" fmla="*/ 833201 w 4853691"/>
              <a:gd name="connsiteY14202" fmla="*/ 3806909 h 4860733"/>
              <a:gd name="connsiteX14203" fmla="*/ 816772 w 4853691"/>
              <a:gd name="connsiteY14203" fmla="*/ 3811604 h 4860733"/>
              <a:gd name="connsiteX14204" fmla="*/ 807384 w 4853691"/>
              <a:gd name="connsiteY14204" fmla="*/ 3813950 h 4860733"/>
              <a:gd name="connsiteX14205" fmla="*/ 793302 w 4853691"/>
              <a:gd name="connsiteY14205" fmla="*/ 3818645 h 4860733"/>
              <a:gd name="connsiteX14206" fmla="*/ 783914 w 4853691"/>
              <a:gd name="connsiteY14206" fmla="*/ 3820992 h 4860733"/>
              <a:gd name="connsiteX14207" fmla="*/ 772178 w 4853691"/>
              <a:gd name="connsiteY14207" fmla="*/ 3823339 h 4860733"/>
              <a:gd name="connsiteX14208" fmla="*/ 762790 w 4853691"/>
              <a:gd name="connsiteY14208" fmla="*/ 3825686 h 4860733"/>
              <a:gd name="connsiteX14209" fmla="*/ 751055 w 4853691"/>
              <a:gd name="connsiteY14209" fmla="*/ 3828033 h 4860733"/>
              <a:gd name="connsiteX14210" fmla="*/ 741667 w 4853691"/>
              <a:gd name="connsiteY14210" fmla="*/ 3830380 h 4860733"/>
              <a:gd name="connsiteX14211" fmla="*/ 729931 w 4853691"/>
              <a:gd name="connsiteY14211" fmla="*/ 3832727 h 4860733"/>
              <a:gd name="connsiteX14212" fmla="*/ 720543 w 4853691"/>
              <a:gd name="connsiteY14212" fmla="*/ 3832727 h 4860733"/>
              <a:gd name="connsiteX14213" fmla="*/ 711155 w 4853691"/>
              <a:gd name="connsiteY14213" fmla="*/ 3832727 h 4860733"/>
              <a:gd name="connsiteX14214" fmla="*/ 706461 w 4853691"/>
              <a:gd name="connsiteY14214" fmla="*/ 3830380 h 4860733"/>
              <a:gd name="connsiteX14215" fmla="*/ 687685 w 4853691"/>
              <a:gd name="connsiteY14215" fmla="*/ 3813950 h 4860733"/>
              <a:gd name="connsiteX14216" fmla="*/ 685338 w 4853691"/>
              <a:gd name="connsiteY14216" fmla="*/ 3813950 h 4860733"/>
              <a:gd name="connsiteX14217" fmla="*/ 680643 w 4853691"/>
              <a:gd name="connsiteY14217" fmla="*/ 3781092 h 4860733"/>
              <a:gd name="connsiteX14218" fmla="*/ 664214 w 4853691"/>
              <a:gd name="connsiteY14218" fmla="*/ 3673128 h 4860733"/>
              <a:gd name="connsiteX14219" fmla="*/ 675949 w 4853691"/>
              <a:gd name="connsiteY14219" fmla="*/ 3816298 h 4860733"/>
              <a:gd name="connsiteX14220" fmla="*/ 675949 w 4853691"/>
              <a:gd name="connsiteY14220" fmla="*/ 3816298 h 4860733"/>
              <a:gd name="connsiteX14221" fmla="*/ 675949 w 4853691"/>
              <a:gd name="connsiteY14221" fmla="*/ 3816298 h 4860733"/>
              <a:gd name="connsiteX14222" fmla="*/ 666561 w 4853691"/>
              <a:gd name="connsiteY14222" fmla="*/ 3811604 h 4860733"/>
              <a:gd name="connsiteX14223" fmla="*/ 675949 w 4853691"/>
              <a:gd name="connsiteY14223" fmla="*/ 3816298 h 4860733"/>
              <a:gd name="connsiteX14224" fmla="*/ 1058518 w 4853691"/>
              <a:gd name="connsiteY14224" fmla="*/ 3917221 h 4860733"/>
              <a:gd name="connsiteX14225" fmla="*/ 1079641 w 4853691"/>
              <a:gd name="connsiteY14225" fmla="*/ 3917221 h 4860733"/>
              <a:gd name="connsiteX14226" fmla="*/ 1079641 w 4853691"/>
              <a:gd name="connsiteY14226" fmla="*/ 3917221 h 4860733"/>
              <a:gd name="connsiteX14227" fmla="*/ 1081988 w 4853691"/>
              <a:gd name="connsiteY14227" fmla="*/ 3917221 h 4860733"/>
              <a:gd name="connsiteX14228" fmla="*/ 1081988 w 4853691"/>
              <a:gd name="connsiteY14228" fmla="*/ 3919567 h 4860733"/>
              <a:gd name="connsiteX14229" fmla="*/ 1091377 w 4853691"/>
              <a:gd name="connsiteY14229" fmla="*/ 3935997 h 4860733"/>
              <a:gd name="connsiteX14230" fmla="*/ 1081988 w 4853691"/>
              <a:gd name="connsiteY14230" fmla="*/ 3952426 h 4860733"/>
              <a:gd name="connsiteX14231" fmla="*/ 1077294 w 4853691"/>
              <a:gd name="connsiteY14231" fmla="*/ 3959468 h 4860733"/>
              <a:gd name="connsiteX14232" fmla="*/ 1070253 w 4853691"/>
              <a:gd name="connsiteY14232" fmla="*/ 3971203 h 4860733"/>
              <a:gd name="connsiteX14233" fmla="*/ 1060865 w 4853691"/>
              <a:gd name="connsiteY14233" fmla="*/ 3968856 h 4860733"/>
              <a:gd name="connsiteX14234" fmla="*/ 1060865 w 4853691"/>
              <a:gd name="connsiteY14234" fmla="*/ 3968856 h 4860733"/>
              <a:gd name="connsiteX14235" fmla="*/ 1060865 w 4853691"/>
              <a:gd name="connsiteY14235" fmla="*/ 3945385 h 4860733"/>
              <a:gd name="connsiteX14236" fmla="*/ 1058518 w 4853691"/>
              <a:gd name="connsiteY14236" fmla="*/ 3917221 h 4860733"/>
              <a:gd name="connsiteX14237" fmla="*/ 4112025 w 4853691"/>
              <a:gd name="connsiteY14237" fmla="*/ 1103112 h 4860733"/>
              <a:gd name="connsiteX14238" fmla="*/ 4093249 w 4853691"/>
              <a:gd name="connsiteY14238" fmla="*/ 1074947 h 4860733"/>
              <a:gd name="connsiteX14239" fmla="*/ 4062738 w 4853691"/>
              <a:gd name="connsiteY14239" fmla="*/ 1030353 h 4860733"/>
              <a:gd name="connsiteX14240" fmla="*/ 4046308 w 4853691"/>
              <a:gd name="connsiteY14240" fmla="*/ 1004536 h 4860733"/>
              <a:gd name="connsiteX14241" fmla="*/ 4048655 w 4853691"/>
              <a:gd name="connsiteY14241" fmla="*/ 1006883 h 4860733"/>
              <a:gd name="connsiteX14242" fmla="*/ 4088555 w 4853691"/>
              <a:gd name="connsiteY14242" fmla="*/ 1030353 h 4860733"/>
              <a:gd name="connsiteX14243" fmla="*/ 4107331 w 4853691"/>
              <a:gd name="connsiteY14243" fmla="*/ 1042089 h 4860733"/>
              <a:gd name="connsiteX14244" fmla="*/ 4144884 w 4853691"/>
              <a:gd name="connsiteY14244" fmla="*/ 1065559 h 4860733"/>
              <a:gd name="connsiteX14245" fmla="*/ 4173049 w 4853691"/>
              <a:gd name="connsiteY14245" fmla="*/ 1084335 h 4860733"/>
              <a:gd name="connsiteX14246" fmla="*/ 4198866 w 4853691"/>
              <a:gd name="connsiteY14246" fmla="*/ 1100765 h 4860733"/>
              <a:gd name="connsiteX14247" fmla="*/ 4243460 w 4853691"/>
              <a:gd name="connsiteY14247" fmla="*/ 1133623 h 4860733"/>
              <a:gd name="connsiteX14248" fmla="*/ 4250501 w 4853691"/>
              <a:gd name="connsiteY14248" fmla="*/ 1138318 h 4860733"/>
              <a:gd name="connsiteX14249" fmla="*/ 4250501 w 4853691"/>
              <a:gd name="connsiteY14249" fmla="*/ 1138318 h 4860733"/>
              <a:gd name="connsiteX14250" fmla="*/ 4281013 w 4853691"/>
              <a:gd name="connsiteY14250" fmla="*/ 1215770 h 4860733"/>
              <a:gd name="connsiteX14251" fmla="*/ 4123761 w 4853691"/>
              <a:gd name="connsiteY14251" fmla="*/ 1124235 h 4860733"/>
              <a:gd name="connsiteX14252" fmla="*/ 4112025 w 4853691"/>
              <a:gd name="connsiteY14252" fmla="*/ 1103112 h 4860733"/>
              <a:gd name="connsiteX14253" fmla="*/ 563291 w 4853691"/>
              <a:gd name="connsiteY14253" fmla="*/ 1189953 h 4860733"/>
              <a:gd name="connsiteX14254" fmla="*/ 537474 w 4853691"/>
              <a:gd name="connsiteY14254" fmla="*/ 1241588 h 4860733"/>
              <a:gd name="connsiteX14255" fmla="*/ 537474 w 4853691"/>
              <a:gd name="connsiteY14255" fmla="*/ 1243935 h 4860733"/>
              <a:gd name="connsiteX14256" fmla="*/ 509309 w 4853691"/>
              <a:gd name="connsiteY14256" fmla="*/ 1297917 h 4860733"/>
              <a:gd name="connsiteX14257" fmla="*/ 504615 w 4853691"/>
              <a:gd name="connsiteY14257" fmla="*/ 1309652 h 4860733"/>
              <a:gd name="connsiteX14258" fmla="*/ 481145 w 4853691"/>
              <a:gd name="connsiteY14258" fmla="*/ 1354246 h 4860733"/>
              <a:gd name="connsiteX14259" fmla="*/ 474103 w 4853691"/>
              <a:gd name="connsiteY14259" fmla="*/ 1370675 h 4860733"/>
              <a:gd name="connsiteX14260" fmla="*/ 460021 w 4853691"/>
              <a:gd name="connsiteY14260" fmla="*/ 1401187 h 4860733"/>
              <a:gd name="connsiteX14261" fmla="*/ 532780 w 4853691"/>
              <a:gd name="connsiteY14261" fmla="*/ 1213423 h 4860733"/>
              <a:gd name="connsiteX14262" fmla="*/ 539821 w 4853691"/>
              <a:gd name="connsiteY14262" fmla="*/ 1215770 h 4860733"/>
              <a:gd name="connsiteX14263" fmla="*/ 560944 w 4853691"/>
              <a:gd name="connsiteY14263" fmla="*/ 1194647 h 4860733"/>
              <a:gd name="connsiteX14264" fmla="*/ 560944 w 4853691"/>
              <a:gd name="connsiteY14264" fmla="*/ 1192300 h 4860733"/>
              <a:gd name="connsiteX14265" fmla="*/ 565638 w 4853691"/>
              <a:gd name="connsiteY14265" fmla="*/ 1192300 h 4860733"/>
              <a:gd name="connsiteX14266" fmla="*/ 563291 w 4853691"/>
              <a:gd name="connsiteY14266" fmla="*/ 1189953 h 4860733"/>
              <a:gd name="connsiteX14267" fmla="*/ 316851 w 4853691"/>
              <a:gd name="connsiteY14267" fmla="*/ 1793144 h 4860733"/>
              <a:gd name="connsiteX14268" fmla="*/ 316851 w 4853691"/>
              <a:gd name="connsiteY14268" fmla="*/ 1795491 h 4860733"/>
              <a:gd name="connsiteX14269" fmla="*/ 312157 w 4853691"/>
              <a:gd name="connsiteY14269" fmla="*/ 1833043 h 4860733"/>
              <a:gd name="connsiteX14270" fmla="*/ 305116 w 4853691"/>
              <a:gd name="connsiteY14270" fmla="*/ 1842432 h 4860733"/>
              <a:gd name="connsiteX14271" fmla="*/ 300422 w 4853691"/>
              <a:gd name="connsiteY14271" fmla="*/ 1840084 h 4860733"/>
              <a:gd name="connsiteX14272" fmla="*/ 302769 w 4853691"/>
              <a:gd name="connsiteY14272" fmla="*/ 1835390 h 4860733"/>
              <a:gd name="connsiteX14273" fmla="*/ 316851 w 4853691"/>
              <a:gd name="connsiteY14273" fmla="*/ 1793144 h 4860733"/>
              <a:gd name="connsiteX14274" fmla="*/ 417774 w 4853691"/>
              <a:gd name="connsiteY14274" fmla="*/ 1699262 h 4860733"/>
              <a:gd name="connsiteX14275" fmla="*/ 452980 w 4853691"/>
              <a:gd name="connsiteY14275" fmla="*/ 1659362 h 4860733"/>
              <a:gd name="connsiteX14276" fmla="*/ 481145 w 4853691"/>
              <a:gd name="connsiteY14276" fmla="*/ 1626503 h 4860733"/>
              <a:gd name="connsiteX14277" fmla="*/ 518697 w 4853691"/>
              <a:gd name="connsiteY14277" fmla="*/ 1586603 h 4860733"/>
              <a:gd name="connsiteX14278" fmla="*/ 546862 w 4853691"/>
              <a:gd name="connsiteY14278" fmla="*/ 1553745 h 4860733"/>
              <a:gd name="connsiteX14279" fmla="*/ 586762 w 4853691"/>
              <a:gd name="connsiteY14279" fmla="*/ 1511498 h 4860733"/>
              <a:gd name="connsiteX14280" fmla="*/ 614926 w 4853691"/>
              <a:gd name="connsiteY14280" fmla="*/ 1480986 h 4860733"/>
              <a:gd name="connsiteX14281" fmla="*/ 619620 w 4853691"/>
              <a:gd name="connsiteY14281" fmla="*/ 1476292 h 4860733"/>
              <a:gd name="connsiteX14282" fmla="*/ 600844 w 4853691"/>
              <a:gd name="connsiteY14282" fmla="*/ 1504457 h 4860733"/>
              <a:gd name="connsiteX14283" fmla="*/ 584415 w 4853691"/>
              <a:gd name="connsiteY14283" fmla="*/ 1527927 h 4860733"/>
              <a:gd name="connsiteX14284" fmla="*/ 560944 w 4853691"/>
              <a:gd name="connsiteY14284" fmla="*/ 1563133 h 4860733"/>
              <a:gd name="connsiteX14285" fmla="*/ 542168 w 4853691"/>
              <a:gd name="connsiteY14285" fmla="*/ 1591297 h 4860733"/>
              <a:gd name="connsiteX14286" fmla="*/ 530433 w 4853691"/>
              <a:gd name="connsiteY14286" fmla="*/ 1610074 h 4860733"/>
              <a:gd name="connsiteX14287" fmla="*/ 514003 w 4853691"/>
              <a:gd name="connsiteY14287" fmla="*/ 1633544 h 4860733"/>
              <a:gd name="connsiteX14288" fmla="*/ 431857 w 4853691"/>
              <a:gd name="connsiteY14288" fmla="*/ 1708650 h 4860733"/>
              <a:gd name="connsiteX14289" fmla="*/ 422468 w 4853691"/>
              <a:gd name="connsiteY14289" fmla="*/ 1701609 h 4860733"/>
              <a:gd name="connsiteX14290" fmla="*/ 417774 w 4853691"/>
              <a:gd name="connsiteY14290" fmla="*/ 1699262 h 4860733"/>
              <a:gd name="connsiteX14291" fmla="*/ 30512 w 4853691"/>
              <a:gd name="connsiteY14291" fmla="*/ 2508993 h 4860733"/>
              <a:gd name="connsiteX14292" fmla="*/ 25818 w 4853691"/>
              <a:gd name="connsiteY14292" fmla="*/ 2508993 h 4860733"/>
              <a:gd name="connsiteX14293" fmla="*/ 25818 w 4853691"/>
              <a:gd name="connsiteY14293" fmla="*/ 2504299 h 4860733"/>
              <a:gd name="connsiteX14294" fmla="*/ 30512 w 4853691"/>
              <a:gd name="connsiteY14294" fmla="*/ 2504299 h 4860733"/>
              <a:gd name="connsiteX14295" fmla="*/ 30512 w 4853691"/>
              <a:gd name="connsiteY14295" fmla="*/ 2504299 h 4860733"/>
              <a:gd name="connsiteX14296" fmla="*/ 30512 w 4853691"/>
              <a:gd name="connsiteY14296" fmla="*/ 2508993 h 4860733"/>
              <a:gd name="connsiteX14297" fmla="*/ 126741 w 4853691"/>
              <a:gd name="connsiteY14297" fmla="*/ 3025343 h 4860733"/>
              <a:gd name="connsiteX14298" fmla="*/ 117352 w 4853691"/>
              <a:gd name="connsiteY14298" fmla="*/ 2987790 h 4860733"/>
              <a:gd name="connsiteX14299" fmla="*/ 115005 w 4853691"/>
              <a:gd name="connsiteY14299" fmla="*/ 2971361 h 4860733"/>
              <a:gd name="connsiteX14300" fmla="*/ 105617 w 4853691"/>
              <a:gd name="connsiteY14300" fmla="*/ 2931461 h 4860733"/>
              <a:gd name="connsiteX14301" fmla="*/ 103270 w 4853691"/>
              <a:gd name="connsiteY14301" fmla="*/ 2922073 h 4860733"/>
              <a:gd name="connsiteX14302" fmla="*/ 103270 w 4853691"/>
              <a:gd name="connsiteY14302" fmla="*/ 2919726 h 4860733"/>
              <a:gd name="connsiteX14303" fmla="*/ 107964 w 4853691"/>
              <a:gd name="connsiteY14303" fmla="*/ 2919726 h 4860733"/>
              <a:gd name="connsiteX14304" fmla="*/ 117352 w 4853691"/>
              <a:gd name="connsiteY14304" fmla="*/ 2952584 h 4860733"/>
              <a:gd name="connsiteX14305" fmla="*/ 124393 w 4853691"/>
              <a:gd name="connsiteY14305" fmla="*/ 2978402 h 4860733"/>
              <a:gd name="connsiteX14306" fmla="*/ 138476 w 4853691"/>
              <a:gd name="connsiteY14306" fmla="*/ 3030037 h 4860733"/>
              <a:gd name="connsiteX14307" fmla="*/ 129088 w 4853691"/>
              <a:gd name="connsiteY14307" fmla="*/ 3027690 h 4860733"/>
              <a:gd name="connsiteX14308" fmla="*/ 126741 w 4853691"/>
              <a:gd name="connsiteY14308" fmla="*/ 3025343 h 4860733"/>
              <a:gd name="connsiteX14309" fmla="*/ 1030353 w 4853691"/>
              <a:gd name="connsiteY14309" fmla="*/ 4304483 h 4860733"/>
              <a:gd name="connsiteX14310" fmla="*/ 1032700 w 4853691"/>
              <a:gd name="connsiteY14310" fmla="*/ 4302136 h 4860733"/>
              <a:gd name="connsiteX14311" fmla="*/ 1051477 w 4853691"/>
              <a:gd name="connsiteY14311" fmla="*/ 4311525 h 4860733"/>
              <a:gd name="connsiteX14312" fmla="*/ 1060865 w 4853691"/>
              <a:gd name="connsiteY14312" fmla="*/ 4316219 h 4860733"/>
              <a:gd name="connsiteX14313" fmla="*/ 1060865 w 4853691"/>
              <a:gd name="connsiteY14313" fmla="*/ 4318565 h 4860733"/>
              <a:gd name="connsiteX14314" fmla="*/ 1058518 w 4853691"/>
              <a:gd name="connsiteY14314" fmla="*/ 4327954 h 4860733"/>
              <a:gd name="connsiteX14315" fmla="*/ 1058518 w 4853691"/>
              <a:gd name="connsiteY14315" fmla="*/ 4330301 h 4860733"/>
              <a:gd name="connsiteX14316" fmla="*/ 1053824 w 4853691"/>
              <a:gd name="connsiteY14316" fmla="*/ 4325607 h 4860733"/>
              <a:gd name="connsiteX14317" fmla="*/ 1030353 w 4853691"/>
              <a:gd name="connsiteY14317" fmla="*/ 4304483 h 4860733"/>
              <a:gd name="connsiteX14318" fmla="*/ 4215296 w 4853691"/>
              <a:gd name="connsiteY14318" fmla="*/ 3945385 h 4860733"/>
              <a:gd name="connsiteX14319" fmla="*/ 4222337 w 4853691"/>
              <a:gd name="connsiteY14319" fmla="*/ 3935997 h 4860733"/>
              <a:gd name="connsiteX14320" fmla="*/ 4229378 w 4853691"/>
              <a:gd name="connsiteY14320" fmla="*/ 3938344 h 4860733"/>
              <a:gd name="connsiteX14321" fmla="*/ 4227031 w 4853691"/>
              <a:gd name="connsiteY14321" fmla="*/ 3947732 h 4860733"/>
              <a:gd name="connsiteX14322" fmla="*/ 4224684 w 4853691"/>
              <a:gd name="connsiteY14322" fmla="*/ 3957120 h 4860733"/>
              <a:gd name="connsiteX14323" fmla="*/ 4222337 w 4853691"/>
              <a:gd name="connsiteY14323" fmla="*/ 3964162 h 4860733"/>
              <a:gd name="connsiteX14324" fmla="*/ 4215296 w 4853691"/>
              <a:gd name="connsiteY14324" fmla="*/ 3961814 h 4860733"/>
              <a:gd name="connsiteX14325" fmla="*/ 4215296 w 4853691"/>
              <a:gd name="connsiteY14325" fmla="*/ 3961814 h 4860733"/>
              <a:gd name="connsiteX14326" fmla="*/ 4215296 w 4853691"/>
              <a:gd name="connsiteY14326" fmla="*/ 3954773 h 4860733"/>
              <a:gd name="connsiteX14327" fmla="*/ 4215296 w 4853691"/>
              <a:gd name="connsiteY14327" fmla="*/ 3945385 h 4860733"/>
              <a:gd name="connsiteX14328" fmla="*/ 4227031 w 4853691"/>
              <a:gd name="connsiteY14328" fmla="*/ 3966508 h 4860733"/>
              <a:gd name="connsiteX14329" fmla="*/ 4229378 w 4853691"/>
              <a:gd name="connsiteY14329" fmla="*/ 3959468 h 4860733"/>
              <a:gd name="connsiteX14330" fmla="*/ 4231725 w 4853691"/>
              <a:gd name="connsiteY14330" fmla="*/ 3947732 h 4860733"/>
              <a:gd name="connsiteX14331" fmla="*/ 4234072 w 4853691"/>
              <a:gd name="connsiteY14331" fmla="*/ 3940691 h 4860733"/>
              <a:gd name="connsiteX14332" fmla="*/ 4236419 w 4853691"/>
              <a:gd name="connsiteY14332" fmla="*/ 3940691 h 4860733"/>
              <a:gd name="connsiteX14333" fmla="*/ 4257542 w 4853691"/>
              <a:gd name="connsiteY14333" fmla="*/ 3919567 h 4860733"/>
              <a:gd name="connsiteX14334" fmla="*/ 4255195 w 4853691"/>
              <a:gd name="connsiteY14334" fmla="*/ 3912527 h 4860733"/>
              <a:gd name="connsiteX14335" fmla="*/ 4271625 w 4853691"/>
              <a:gd name="connsiteY14335" fmla="*/ 3905485 h 4860733"/>
              <a:gd name="connsiteX14336" fmla="*/ 4227031 w 4853691"/>
              <a:gd name="connsiteY14336" fmla="*/ 3966508 h 4860733"/>
              <a:gd name="connsiteX14337" fmla="*/ 4227031 w 4853691"/>
              <a:gd name="connsiteY14337" fmla="*/ 3966508 h 4860733"/>
              <a:gd name="connsiteX14338" fmla="*/ 4642458 w 4853691"/>
              <a:gd name="connsiteY14338" fmla="*/ 3429035 h 4860733"/>
              <a:gd name="connsiteX14339" fmla="*/ 4640111 w 4853691"/>
              <a:gd name="connsiteY14339" fmla="*/ 3433729 h 4860733"/>
              <a:gd name="connsiteX14340" fmla="*/ 4640111 w 4853691"/>
              <a:gd name="connsiteY14340" fmla="*/ 3436076 h 4860733"/>
              <a:gd name="connsiteX14341" fmla="*/ 4647152 w 4853691"/>
              <a:gd name="connsiteY14341" fmla="*/ 3414952 h 4860733"/>
              <a:gd name="connsiteX14342" fmla="*/ 4647152 w 4853691"/>
              <a:gd name="connsiteY14342" fmla="*/ 3412606 h 4860733"/>
              <a:gd name="connsiteX14343" fmla="*/ 4642458 w 4853691"/>
              <a:gd name="connsiteY14343" fmla="*/ 3429035 h 4860733"/>
              <a:gd name="connsiteX14344" fmla="*/ 4663581 w 4853691"/>
              <a:gd name="connsiteY14344" fmla="*/ 3346888 h 4860733"/>
              <a:gd name="connsiteX14345" fmla="*/ 4665929 w 4853691"/>
              <a:gd name="connsiteY14345" fmla="*/ 3339847 h 4860733"/>
              <a:gd name="connsiteX14346" fmla="*/ 4665929 w 4853691"/>
              <a:gd name="connsiteY14346" fmla="*/ 3342194 h 4860733"/>
              <a:gd name="connsiteX14347" fmla="*/ 4665929 w 4853691"/>
              <a:gd name="connsiteY14347" fmla="*/ 3344541 h 4860733"/>
              <a:gd name="connsiteX14348" fmla="*/ 4654193 w 4853691"/>
              <a:gd name="connsiteY14348" fmla="*/ 3365665 h 4860733"/>
              <a:gd name="connsiteX14349" fmla="*/ 4663581 w 4853691"/>
              <a:gd name="connsiteY14349" fmla="*/ 3346888 h 4860733"/>
              <a:gd name="connsiteX14350" fmla="*/ 4565005 w 4853691"/>
              <a:gd name="connsiteY14350" fmla="*/ 3548734 h 4860733"/>
              <a:gd name="connsiteX14351" fmla="*/ 4567353 w 4853691"/>
              <a:gd name="connsiteY14351" fmla="*/ 3544040 h 4860733"/>
              <a:gd name="connsiteX14352" fmla="*/ 4567353 w 4853691"/>
              <a:gd name="connsiteY14352" fmla="*/ 3544040 h 4860733"/>
              <a:gd name="connsiteX14353" fmla="*/ 4565005 w 4853691"/>
              <a:gd name="connsiteY14353" fmla="*/ 3546387 h 4860733"/>
              <a:gd name="connsiteX14354" fmla="*/ 4565005 w 4853691"/>
              <a:gd name="connsiteY14354" fmla="*/ 3548734 h 4860733"/>
              <a:gd name="connsiteX14355" fmla="*/ 4780934 w 4853691"/>
              <a:gd name="connsiteY14355" fmla="*/ 2487869 h 4860733"/>
              <a:gd name="connsiteX14356" fmla="*/ 4787975 w 4853691"/>
              <a:gd name="connsiteY14356" fmla="*/ 2492563 h 4860733"/>
              <a:gd name="connsiteX14357" fmla="*/ 4785628 w 4853691"/>
              <a:gd name="connsiteY14357" fmla="*/ 2497258 h 4860733"/>
              <a:gd name="connsiteX14358" fmla="*/ 4783281 w 4853691"/>
              <a:gd name="connsiteY14358" fmla="*/ 2501952 h 4860733"/>
              <a:gd name="connsiteX14359" fmla="*/ 4778587 w 4853691"/>
              <a:gd name="connsiteY14359" fmla="*/ 2499605 h 4860733"/>
              <a:gd name="connsiteX14360" fmla="*/ 4778587 w 4853691"/>
              <a:gd name="connsiteY14360" fmla="*/ 2494910 h 4860733"/>
              <a:gd name="connsiteX14361" fmla="*/ 4780934 w 4853691"/>
              <a:gd name="connsiteY14361" fmla="*/ 2487869 h 4860733"/>
              <a:gd name="connsiteX14362" fmla="*/ 4410100 w 4853691"/>
              <a:gd name="connsiteY14362" fmla="*/ 1556092 h 4860733"/>
              <a:gd name="connsiteX14363" fmla="*/ 4454694 w 4853691"/>
              <a:gd name="connsiteY14363" fmla="*/ 1680485 h 4860733"/>
              <a:gd name="connsiteX14364" fmla="*/ 4454694 w 4853691"/>
              <a:gd name="connsiteY14364" fmla="*/ 1680485 h 4860733"/>
              <a:gd name="connsiteX14365" fmla="*/ 4440612 w 4853691"/>
              <a:gd name="connsiteY14365" fmla="*/ 1652321 h 4860733"/>
              <a:gd name="connsiteX14366" fmla="*/ 4428877 w 4853691"/>
              <a:gd name="connsiteY14366" fmla="*/ 1631197 h 4860733"/>
              <a:gd name="connsiteX14367" fmla="*/ 4405406 w 4853691"/>
              <a:gd name="connsiteY14367" fmla="*/ 1588950 h 4860733"/>
              <a:gd name="connsiteX14368" fmla="*/ 4391324 w 4853691"/>
              <a:gd name="connsiteY14368" fmla="*/ 1563133 h 4860733"/>
              <a:gd name="connsiteX14369" fmla="*/ 4367854 w 4853691"/>
              <a:gd name="connsiteY14369" fmla="*/ 1523233 h 4860733"/>
              <a:gd name="connsiteX14370" fmla="*/ 4353771 w 4853691"/>
              <a:gd name="connsiteY14370" fmla="*/ 1495069 h 4860733"/>
              <a:gd name="connsiteX14371" fmla="*/ 4330301 w 4853691"/>
              <a:gd name="connsiteY14371" fmla="*/ 1455169 h 4860733"/>
              <a:gd name="connsiteX14372" fmla="*/ 4313872 w 4853691"/>
              <a:gd name="connsiteY14372" fmla="*/ 1427004 h 4860733"/>
              <a:gd name="connsiteX14373" fmla="*/ 4290401 w 4853691"/>
              <a:gd name="connsiteY14373" fmla="*/ 1387104 h 4860733"/>
              <a:gd name="connsiteX14374" fmla="*/ 4271625 w 4853691"/>
              <a:gd name="connsiteY14374" fmla="*/ 1356593 h 4860733"/>
              <a:gd name="connsiteX14375" fmla="*/ 4248154 w 4853691"/>
              <a:gd name="connsiteY14375" fmla="*/ 1316693 h 4860733"/>
              <a:gd name="connsiteX14376" fmla="*/ 4229378 w 4853691"/>
              <a:gd name="connsiteY14376" fmla="*/ 1283834 h 4860733"/>
              <a:gd name="connsiteX14377" fmla="*/ 4203560 w 4853691"/>
              <a:gd name="connsiteY14377" fmla="*/ 1243935 h 4860733"/>
              <a:gd name="connsiteX14378" fmla="*/ 4184784 w 4853691"/>
              <a:gd name="connsiteY14378" fmla="*/ 1213423 h 4860733"/>
              <a:gd name="connsiteX14379" fmla="*/ 4158966 w 4853691"/>
              <a:gd name="connsiteY14379" fmla="*/ 1171176 h 4860733"/>
              <a:gd name="connsiteX14380" fmla="*/ 4140190 w 4853691"/>
              <a:gd name="connsiteY14380" fmla="*/ 1140665 h 4860733"/>
              <a:gd name="connsiteX14381" fmla="*/ 4128455 w 4853691"/>
              <a:gd name="connsiteY14381" fmla="*/ 1121888 h 4860733"/>
              <a:gd name="connsiteX14382" fmla="*/ 4283360 w 4853691"/>
              <a:gd name="connsiteY14382" fmla="*/ 1213423 h 4860733"/>
              <a:gd name="connsiteX14383" fmla="*/ 4295095 w 4853691"/>
              <a:gd name="connsiteY14383" fmla="*/ 1241588 h 4860733"/>
              <a:gd name="connsiteX14384" fmla="*/ 4410100 w 4853691"/>
              <a:gd name="connsiteY14384" fmla="*/ 1556092 h 4860733"/>
              <a:gd name="connsiteX14385" fmla="*/ 4675317 w 4853691"/>
              <a:gd name="connsiteY14385" fmla="*/ 1607727 h 4860733"/>
              <a:gd name="connsiteX14386" fmla="*/ 4672970 w 4853691"/>
              <a:gd name="connsiteY14386" fmla="*/ 1595992 h 4860733"/>
              <a:gd name="connsiteX14387" fmla="*/ 4712869 w 4853691"/>
              <a:gd name="connsiteY14387" fmla="*/ 1673444 h 4860733"/>
              <a:gd name="connsiteX14388" fmla="*/ 4719911 w 4853691"/>
              <a:gd name="connsiteY14388" fmla="*/ 1694568 h 4860733"/>
              <a:gd name="connsiteX14389" fmla="*/ 4680011 w 4853691"/>
              <a:gd name="connsiteY14389" fmla="*/ 1624156 h 4860733"/>
              <a:gd name="connsiteX14390" fmla="*/ 4675317 w 4853691"/>
              <a:gd name="connsiteY14390" fmla="*/ 1607727 h 4860733"/>
              <a:gd name="connsiteX14391" fmla="*/ 4719911 w 4853691"/>
              <a:gd name="connsiteY14391" fmla="*/ 1687526 h 4860733"/>
              <a:gd name="connsiteX14392" fmla="*/ 4757463 w 4853691"/>
              <a:gd name="connsiteY14392" fmla="*/ 1774367 h 4860733"/>
              <a:gd name="connsiteX14393" fmla="*/ 4757463 w 4853691"/>
              <a:gd name="connsiteY14393" fmla="*/ 1774367 h 4860733"/>
              <a:gd name="connsiteX14394" fmla="*/ 4726952 w 4853691"/>
              <a:gd name="connsiteY14394" fmla="*/ 1703956 h 4860733"/>
              <a:gd name="connsiteX14395" fmla="*/ 4719911 w 4853691"/>
              <a:gd name="connsiteY14395" fmla="*/ 1687526 h 4860733"/>
              <a:gd name="connsiteX14396" fmla="*/ 2433887 w 4853691"/>
              <a:gd name="connsiteY14396" fmla="*/ 251134 h 4860733"/>
              <a:gd name="connsiteX14397" fmla="*/ 2436234 w 4853691"/>
              <a:gd name="connsiteY14397" fmla="*/ 262869 h 4860733"/>
              <a:gd name="connsiteX14398" fmla="*/ 2438581 w 4853691"/>
              <a:gd name="connsiteY14398" fmla="*/ 279299 h 4860733"/>
              <a:gd name="connsiteX14399" fmla="*/ 2440928 w 4853691"/>
              <a:gd name="connsiteY14399" fmla="*/ 291034 h 4860733"/>
              <a:gd name="connsiteX14400" fmla="*/ 2443275 w 4853691"/>
              <a:gd name="connsiteY14400" fmla="*/ 309810 h 4860733"/>
              <a:gd name="connsiteX14401" fmla="*/ 2445622 w 4853691"/>
              <a:gd name="connsiteY14401" fmla="*/ 321545 h 4860733"/>
              <a:gd name="connsiteX14402" fmla="*/ 2447970 w 4853691"/>
              <a:gd name="connsiteY14402" fmla="*/ 340322 h 4860733"/>
              <a:gd name="connsiteX14403" fmla="*/ 2450317 w 4853691"/>
              <a:gd name="connsiteY14403" fmla="*/ 352057 h 4860733"/>
              <a:gd name="connsiteX14404" fmla="*/ 2455011 w 4853691"/>
              <a:gd name="connsiteY14404" fmla="*/ 373180 h 4860733"/>
              <a:gd name="connsiteX14405" fmla="*/ 2457358 w 4853691"/>
              <a:gd name="connsiteY14405" fmla="*/ 382569 h 4860733"/>
              <a:gd name="connsiteX14406" fmla="*/ 2459705 w 4853691"/>
              <a:gd name="connsiteY14406" fmla="*/ 398998 h 4860733"/>
              <a:gd name="connsiteX14407" fmla="*/ 2455011 w 4853691"/>
              <a:gd name="connsiteY14407" fmla="*/ 401345 h 4860733"/>
              <a:gd name="connsiteX14408" fmla="*/ 2452664 w 4853691"/>
              <a:gd name="connsiteY14408" fmla="*/ 396651 h 4860733"/>
              <a:gd name="connsiteX14409" fmla="*/ 2443275 w 4853691"/>
              <a:gd name="connsiteY14409" fmla="*/ 380222 h 4860733"/>
              <a:gd name="connsiteX14410" fmla="*/ 2431540 w 4853691"/>
              <a:gd name="connsiteY14410" fmla="*/ 361445 h 4860733"/>
              <a:gd name="connsiteX14411" fmla="*/ 2422152 w 4853691"/>
              <a:gd name="connsiteY14411" fmla="*/ 347363 h 4860733"/>
              <a:gd name="connsiteX14412" fmla="*/ 2410417 w 4853691"/>
              <a:gd name="connsiteY14412" fmla="*/ 328586 h 4860733"/>
              <a:gd name="connsiteX14413" fmla="*/ 2401029 w 4853691"/>
              <a:gd name="connsiteY14413" fmla="*/ 314504 h 4860733"/>
              <a:gd name="connsiteX14414" fmla="*/ 2386946 w 4853691"/>
              <a:gd name="connsiteY14414" fmla="*/ 295728 h 4860733"/>
              <a:gd name="connsiteX14415" fmla="*/ 2379905 w 4853691"/>
              <a:gd name="connsiteY14415" fmla="*/ 283993 h 4860733"/>
              <a:gd name="connsiteX14416" fmla="*/ 2372864 w 4853691"/>
              <a:gd name="connsiteY14416" fmla="*/ 274604 h 4860733"/>
              <a:gd name="connsiteX14417" fmla="*/ 2372864 w 4853691"/>
              <a:gd name="connsiteY14417" fmla="*/ 274604 h 4860733"/>
              <a:gd name="connsiteX14418" fmla="*/ 2393987 w 4853691"/>
              <a:gd name="connsiteY14418" fmla="*/ 253481 h 4860733"/>
              <a:gd name="connsiteX14419" fmla="*/ 2393987 w 4853691"/>
              <a:gd name="connsiteY14419" fmla="*/ 253481 h 4860733"/>
              <a:gd name="connsiteX14420" fmla="*/ 2417458 w 4853691"/>
              <a:gd name="connsiteY14420" fmla="*/ 251134 h 4860733"/>
              <a:gd name="connsiteX14421" fmla="*/ 2433887 w 4853691"/>
              <a:gd name="connsiteY14421" fmla="*/ 251134 h 4860733"/>
              <a:gd name="connsiteX14422" fmla="*/ 603191 w 4853691"/>
              <a:gd name="connsiteY14422" fmla="*/ 1114847 h 4860733"/>
              <a:gd name="connsiteX14423" fmla="*/ 603191 w 4853691"/>
              <a:gd name="connsiteY14423" fmla="*/ 1114847 h 4860733"/>
              <a:gd name="connsiteX14424" fmla="*/ 591456 w 4853691"/>
              <a:gd name="connsiteY14424" fmla="*/ 1135970 h 4860733"/>
              <a:gd name="connsiteX14425" fmla="*/ 567985 w 4853691"/>
              <a:gd name="connsiteY14425" fmla="*/ 1178217 h 4860733"/>
              <a:gd name="connsiteX14426" fmla="*/ 563291 w 4853691"/>
              <a:gd name="connsiteY14426" fmla="*/ 1187606 h 4860733"/>
              <a:gd name="connsiteX14427" fmla="*/ 563291 w 4853691"/>
              <a:gd name="connsiteY14427" fmla="*/ 1189953 h 4860733"/>
              <a:gd name="connsiteX14428" fmla="*/ 558597 w 4853691"/>
              <a:gd name="connsiteY14428" fmla="*/ 1189953 h 4860733"/>
              <a:gd name="connsiteX14429" fmla="*/ 556250 w 4853691"/>
              <a:gd name="connsiteY14429" fmla="*/ 1189953 h 4860733"/>
              <a:gd name="connsiteX14430" fmla="*/ 551556 w 4853691"/>
              <a:gd name="connsiteY14430" fmla="*/ 1180564 h 4860733"/>
              <a:gd name="connsiteX14431" fmla="*/ 586762 w 4853691"/>
              <a:gd name="connsiteY14431" fmla="*/ 1138318 h 4860733"/>
              <a:gd name="connsiteX14432" fmla="*/ 603191 w 4853691"/>
              <a:gd name="connsiteY14432" fmla="*/ 1114847 h 4860733"/>
              <a:gd name="connsiteX14433" fmla="*/ 312157 w 4853691"/>
              <a:gd name="connsiteY14433" fmla="*/ 1833043 h 4860733"/>
              <a:gd name="connsiteX14434" fmla="*/ 330934 w 4853691"/>
              <a:gd name="connsiteY14434" fmla="*/ 1807226 h 4860733"/>
              <a:gd name="connsiteX14435" fmla="*/ 356751 w 4853691"/>
              <a:gd name="connsiteY14435" fmla="*/ 1772020 h 4860733"/>
              <a:gd name="connsiteX14436" fmla="*/ 389610 w 4853691"/>
              <a:gd name="connsiteY14436" fmla="*/ 1732120 h 4860733"/>
              <a:gd name="connsiteX14437" fmla="*/ 415427 w 4853691"/>
              <a:gd name="connsiteY14437" fmla="*/ 1699262 h 4860733"/>
              <a:gd name="connsiteX14438" fmla="*/ 422468 w 4853691"/>
              <a:gd name="connsiteY14438" fmla="*/ 1701609 h 4860733"/>
              <a:gd name="connsiteX14439" fmla="*/ 422468 w 4853691"/>
              <a:gd name="connsiteY14439" fmla="*/ 1701609 h 4860733"/>
              <a:gd name="connsiteX14440" fmla="*/ 429509 w 4853691"/>
              <a:gd name="connsiteY14440" fmla="*/ 1706303 h 4860733"/>
              <a:gd name="connsiteX14441" fmla="*/ 312157 w 4853691"/>
              <a:gd name="connsiteY14441" fmla="*/ 1833043 h 4860733"/>
              <a:gd name="connsiteX14442" fmla="*/ 312157 w 4853691"/>
              <a:gd name="connsiteY14442" fmla="*/ 1833043 h 4860733"/>
              <a:gd name="connsiteX14443" fmla="*/ 53982 w 4853691"/>
              <a:gd name="connsiteY14443" fmla="*/ 2804721 h 4860733"/>
              <a:gd name="connsiteX14444" fmla="*/ 53982 w 4853691"/>
              <a:gd name="connsiteY14444" fmla="*/ 2804721 h 4860733"/>
              <a:gd name="connsiteX14445" fmla="*/ 53982 w 4853691"/>
              <a:gd name="connsiteY14445" fmla="*/ 2804721 h 4860733"/>
              <a:gd name="connsiteX14446" fmla="*/ 53982 w 4853691"/>
              <a:gd name="connsiteY14446" fmla="*/ 2804721 h 4860733"/>
              <a:gd name="connsiteX14447" fmla="*/ 53982 w 4853691"/>
              <a:gd name="connsiteY14447" fmla="*/ 2811762 h 4860733"/>
              <a:gd name="connsiteX14448" fmla="*/ 56329 w 4853691"/>
              <a:gd name="connsiteY14448" fmla="*/ 2821150 h 4860733"/>
              <a:gd name="connsiteX14449" fmla="*/ 63370 w 4853691"/>
              <a:gd name="connsiteY14449" fmla="*/ 2849314 h 4860733"/>
              <a:gd name="connsiteX14450" fmla="*/ 63370 w 4853691"/>
              <a:gd name="connsiteY14450" fmla="*/ 2849314 h 4860733"/>
              <a:gd name="connsiteX14451" fmla="*/ 63370 w 4853691"/>
              <a:gd name="connsiteY14451" fmla="*/ 2846967 h 4860733"/>
              <a:gd name="connsiteX14452" fmla="*/ 58676 w 4853691"/>
              <a:gd name="connsiteY14452" fmla="*/ 2823497 h 4860733"/>
              <a:gd name="connsiteX14453" fmla="*/ 53982 w 4853691"/>
              <a:gd name="connsiteY14453" fmla="*/ 2811762 h 4860733"/>
              <a:gd name="connsiteX14454" fmla="*/ 117352 w 4853691"/>
              <a:gd name="connsiteY14454" fmla="*/ 3018302 h 4860733"/>
              <a:gd name="connsiteX14455" fmla="*/ 117352 w 4853691"/>
              <a:gd name="connsiteY14455" fmla="*/ 3018302 h 4860733"/>
              <a:gd name="connsiteX14456" fmla="*/ 117352 w 4853691"/>
              <a:gd name="connsiteY14456" fmla="*/ 3018302 h 4860733"/>
              <a:gd name="connsiteX14457" fmla="*/ 117352 w 4853691"/>
              <a:gd name="connsiteY14457" fmla="*/ 3018302 h 4860733"/>
              <a:gd name="connsiteX14458" fmla="*/ 4630723 w 4853691"/>
              <a:gd name="connsiteY14458" fmla="*/ 3457199 h 4860733"/>
              <a:gd name="connsiteX14459" fmla="*/ 4628376 w 4853691"/>
              <a:gd name="connsiteY14459" fmla="*/ 3461893 h 4860733"/>
              <a:gd name="connsiteX14460" fmla="*/ 4628376 w 4853691"/>
              <a:gd name="connsiteY14460" fmla="*/ 3461893 h 4860733"/>
              <a:gd name="connsiteX14461" fmla="*/ 4630723 w 4853691"/>
              <a:gd name="connsiteY14461" fmla="*/ 3457199 h 4860733"/>
              <a:gd name="connsiteX14462" fmla="*/ 4668275 w 4853691"/>
              <a:gd name="connsiteY14462" fmla="*/ 3375053 h 4860733"/>
              <a:gd name="connsiteX14463" fmla="*/ 4677664 w 4853691"/>
              <a:gd name="connsiteY14463" fmla="*/ 3349235 h 4860733"/>
              <a:gd name="connsiteX14464" fmla="*/ 4680011 w 4853691"/>
              <a:gd name="connsiteY14464" fmla="*/ 3349235 h 4860733"/>
              <a:gd name="connsiteX14465" fmla="*/ 4665929 w 4853691"/>
              <a:gd name="connsiteY14465" fmla="*/ 3382094 h 4860733"/>
              <a:gd name="connsiteX14466" fmla="*/ 4668275 w 4853691"/>
              <a:gd name="connsiteY14466" fmla="*/ 3375053 h 4860733"/>
              <a:gd name="connsiteX14467" fmla="*/ 4764504 w 4853691"/>
              <a:gd name="connsiteY14467" fmla="*/ 1959784 h 4860733"/>
              <a:gd name="connsiteX14468" fmla="*/ 4755116 w 4853691"/>
              <a:gd name="connsiteY14468" fmla="*/ 1917537 h 4860733"/>
              <a:gd name="connsiteX14469" fmla="*/ 4750422 w 4853691"/>
              <a:gd name="connsiteY14469" fmla="*/ 1898761 h 4860733"/>
              <a:gd name="connsiteX14470" fmla="*/ 4741034 w 4853691"/>
              <a:gd name="connsiteY14470" fmla="*/ 1856514 h 4860733"/>
              <a:gd name="connsiteX14471" fmla="*/ 4736340 w 4853691"/>
              <a:gd name="connsiteY14471" fmla="*/ 1833043 h 4860733"/>
              <a:gd name="connsiteX14472" fmla="*/ 4726952 w 4853691"/>
              <a:gd name="connsiteY14472" fmla="*/ 1795491 h 4860733"/>
              <a:gd name="connsiteX14473" fmla="*/ 4719911 w 4853691"/>
              <a:gd name="connsiteY14473" fmla="*/ 1769673 h 4860733"/>
              <a:gd name="connsiteX14474" fmla="*/ 4712869 w 4853691"/>
              <a:gd name="connsiteY14474" fmla="*/ 1746203 h 4860733"/>
              <a:gd name="connsiteX14475" fmla="*/ 4712869 w 4853691"/>
              <a:gd name="connsiteY14475" fmla="*/ 1746203 h 4860733"/>
              <a:gd name="connsiteX14476" fmla="*/ 4719911 w 4853691"/>
              <a:gd name="connsiteY14476" fmla="*/ 1762632 h 4860733"/>
              <a:gd name="connsiteX14477" fmla="*/ 4726952 w 4853691"/>
              <a:gd name="connsiteY14477" fmla="*/ 1781408 h 4860733"/>
              <a:gd name="connsiteX14478" fmla="*/ 4736340 w 4853691"/>
              <a:gd name="connsiteY14478" fmla="*/ 1811920 h 4860733"/>
              <a:gd name="connsiteX14479" fmla="*/ 4741034 w 4853691"/>
              <a:gd name="connsiteY14479" fmla="*/ 1828349 h 4860733"/>
              <a:gd name="connsiteX14480" fmla="*/ 4752769 w 4853691"/>
              <a:gd name="connsiteY14480" fmla="*/ 1868249 h 4860733"/>
              <a:gd name="connsiteX14481" fmla="*/ 4755116 w 4853691"/>
              <a:gd name="connsiteY14481" fmla="*/ 1875290 h 4860733"/>
              <a:gd name="connsiteX14482" fmla="*/ 4766852 w 4853691"/>
              <a:gd name="connsiteY14482" fmla="*/ 1922231 h 4860733"/>
              <a:gd name="connsiteX14483" fmla="*/ 4771546 w 4853691"/>
              <a:gd name="connsiteY14483" fmla="*/ 1936313 h 4860733"/>
              <a:gd name="connsiteX14484" fmla="*/ 4776240 w 4853691"/>
              <a:gd name="connsiteY14484" fmla="*/ 1962131 h 4860733"/>
              <a:gd name="connsiteX14485" fmla="*/ 4764504 w 4853691"/>
              <a:gd name="connsiteY14485" fmla="*/ 1957437 h 4860733"/>
              <a:gd name="connsiteX14486" fmla="*/ 4764504 w 4853691"/>
              <a:gd name="connsiteY14486" fmla="*/ 1959784 h 4860733"/>
              <a:gd name="connsiteX14487" fmla="*/ 4755116 w 4853691"/>
              <a:gd name="connsiteY14487" fmla="*/ 1821308 h 4860733"/>
              <a:gd name="connsiteX14488" fmla="*/ 4752769 w 4853691"/>
              <a:gd name="connsiteY14488" fmla="*/ 1811920 h 4860733"/>
              <a:gd name="connsiteX14489" fmla="*/ 4729299 w 4853691"/>
              <a:gd name="connsiteY14489" fmla="*/ 1727426 h 4860733"/>
              <a:gd name="connsiteX14490" fmla="*/ 4726952 w 4853691"/>
              <a:gd name="connsiteY14490" fmla="*/ 1718038 h 4860733"/>
              <a:gd name="connsiteX14491" fmla="*/ 4752769 w 4853691"/>
              <a:gd name="connsiteY14491" fmla="*/ 1779061 h 4860733"/>
              <a:gd name="connsiteX14492" fmla="*/ 4748075 w 4853691"/>
              <a:gd name="connsiteY14492" fmla="*/ 1790796 h 4860733"/>
              <a:gd name="connsiteX14493" fmla="*/ 4764504 w 4853691"/>
              <a:gd name="connsiteY14493" fmla="*/ 1809573 h 4860733"/>
              <a:gd name="connsiteX14494" fmla="*/ 4769198 w 4853691"/>
              <a:gd name="connsiteY14494" fmla="*/ 1821308 h 4860733"/>
              <a:gd name="connsiteX14495" fmla="*/ 4769198 w 4853691"/>
              <a:gd name="connsiteY14495" fmla="*/ 1823655 h 4860733"/>
              <a:gd name="connsiteX14496" fmla="*/ 4762157 w 4853691"/>
              <a:gd name="connsiteY14496" fmla="*/ 1840084 h 4860733"/>
              <a:gd name="connsiteX14497" fmla="*/ 4766852 w 4853691"/>
              <a:gd name="connsiteY14497" fmla="*/ 1851820 h 4860733"/>
              <a:gd name="connsiteX14498" fmla="*/ 4762157 w 4853691"/>
              <a:gd name="connsiteY14498" fmla="*/ 1858861 h 4860733"/>
              <a:gd name="connsiteX14499" fmla="*/ 4755116 w 4853691"/>
              <a:gd name="connsiteY14499" fmla="*/ 1821308 h 4860733"/>
              <a:gd name="connsiteX14500" fmla="*/ 4745728 w 4853691"/>
              <a:gd name="connsiteY14500" fmla="*/ 1727426 h 4860733"/>
              <a:gd name="connsiteX14501" fmla="*/ 4738687 w 4853691"/>
              <a:gd name="connsiteY14501" fmla="*/ 1706303 h 4860733"/>
              <a:gd name="connsiteX14502" fmla="*/ 4726952 w 4853691"/>
              <a:gd name="connsiteY14502" fmla="*/ 1668750 h 4860733"/>
              <a:gd name="connsiteX14503" fmla="*/ 4764504 w 4853691"/>
              <a:gd name="connsiteY14503" fmla="*/ 1772020 h 4860733"/>
              <a:gd name="connsiteX14504" fmla="*/ 4759810 w 4853691"/>
              <a:gd name="connsiteY14504" fmla="*/ 1774367 h 4860733"/>
              <a:gd name="connsiteX14505" fmla="*/ 4745728 w 4853691"/>
              <a:gd name="connsiteY14505" fmla="*/ 1727426 h 4860733"/>
              <a:gd name="connsiteX14506" fmla="*/ 4635417 w 4853691"/>
              <a:gd name="connsiteY14506" fmla="*/ 1492722 h 4860733"/>
              <a:gd name="connsiteX14507" fmla="*/ 4644805 w 4853691"/>
              <a:gd name="connsiteY14507" fmla="*/ 1518539 h 4860733"/>
              <a:gd name="connsiteX14508" fmla="*/ 4651846 w 4853691"/>
              <a:gd name="connsiteY14508" fmla="*/ 1539662 h 4860733"/>
              <a:gd name="connsiteX14509" fmla="*/ 4661234 w 4853691"/>
              <a:gd name="connsiteY14509" fmla="*/ 1565480 h 4860733"/>
              <a:gd name="connsiteX14510" fmla="*/ 4665929 w 4853691"/>
              <a:gd name="connsiteY14510" fmla="*/ 1581909 h 4860733"/>
              <a:gd name="connsiteX14511" fmla="*/ 4644805 w 4853691"/>
              <a:gd name="connsiteY14511" fmla="*/ 1546704 h 4860733"/>
              <a:gd name="connsiteX14512" fmla="*/ 4633070 w 4853691"/>
              <a:gd name="connsiteY14512" fmla="*/ 1518539 h 4860733"/>
              <a:gd name="connsiteX14513" fmla="*/ 4623682 w 4853691"/>
              <a:gd name="connsiteY14513" fmla="*/ 1495069 h 4860733"/>
              <a:gd name="connsiteX14514" fmla="*/ 4609599 w 4853691"/>
              <a:gd name="connsiteY14514" fmla="*/ 1464557 h 4860733"/>
              <a:gd name="connsiteX14515" fmla="*/ 4600211 w 4853691"/>
              <a:gd name="connsiteY14515" fmla="*/ 1443434 h 4860733"/>
              <a:gd name="connsiteX14516" fmla="*/ 4586129 w 4853691"/>
              <a:gd name="connsiteY14516" fmla="*/ 1410575 h 4860733"/>
              <a:gd name="connsiteX14517" fmla="*/ 4581435 w 4853691"/>
              <a:gd name="connsiteY14517" fmla="*/ 1401187 h 4860733"/>
              <a:gd name="connsiteX14518" fmla="*/ 4630723 w 4853691"/>
              <a:gd name="connsiteY14518" fmla="*/ 1476292 h 4860733"/>
              <a:gd name="connsiteX14519" fmla="*/ 4635417 w 4853691"/>
              <a:gd name="connsiteY14519" fmla="*/ 1492722 h 4860733"/>
              <a:gd name="connsiteX14520" fmla="*/ 4574393 w 4853691"/>
              <a:gd name="connsiteY14520" fmla="*/ 1391799 h 4860733"/>
              <a:gd name="connsiteX14521" fmla="*/ 4581435 w 4853691"/>
              <a:gd name="connsiteY14521" fmla="*/ 1405881 h 4860733"/>
              <a:gd name="connsiteX14522" fmla="*/ 4595517 w 4853691"/>
              <a:gd name="connsiteY14522" fmla="*/ 1434045 h 4860733"/>
              <a:gd name="connsiteX14523" fmla="*/ 4607252 w 4853691"/>
              <a:gd name="connsiteY14523" fmla="*/ 1457516 h 4860733"/>
              <a:gd name="connsiteX14524" fmla="*/ 4618988 w 4853691"/>
              <a:gd name="connsiteY14524" fmla="*/ 1488027 h 4860733"/>
              <a:gd name="connsiteX14525" fmla="*/ 4628376 w 4853691"/>
              <a:gd name="connsiteY14525" fmla="*/ 1511498 h 4860733"/>
              <a:gd name="connsiteX14526" fmla="*/ 4637764 w 4853691"/>
              <a:gd name="connsiteY14526" fmla="*/ 1537315 h 4860733"/>
              <a:gd name="connsiteX14527" fmla="*/ 4609599 w 4853691"/>
              <a:gd name="connsiteY14527" fmla="*/ 1495069 h 4860733"/>
              <a:gd name="connsiteX14528" fmla="*/ 4607252 w 4853691"/>
              <a:gd name="connsiteY14528" fmla="*/ 1492722 h 4860733"/>
              <a:gd name="connsiteX14529" fmla="*/ 4590823 w 4853691"/>
              <a:gd name="connsiteY14529" fmla="*/ 1462210 h 4860733"/>
              <a:gd name="connsiteX14530" fmla="*/ 4579088 w 4853691"/>
              <a:gd name="connsiteY14530" fmla="*/ 1441087 h 4860733"/>
              <a:gd name="connsiteX14531" fmla="*/ 4562658 w 4853691"/>
              <a:gd name="connsiteY14531" fmla="*/ 1410575 h 4860733"/>
              <a:gd name="connsiteX14532" fmla="*/ 4550923 w 4853691"/>
              <a:gd name="connsiteY14532" fmla="*/ 1389451 h 4860733"/>
              <a:gd name="connsiteX14533" fmla="*/ 4532147 w 4853691"/>
              <a:gd name="connsiteY14533" fmla="*/ 1356593 h 4860733"/>
              <a:gd name="connsiteX14534" fmla="*/ 4522759 w 4853691"/>
              <a:gd name="connsiteY14534" fmla="*/ 1340164 h 4860733"/>
              <a:gd name="connsiteX14535" fmla="*/ 4492247 w 4853691"/>
              <a:gd name="connsiteY14535" fmla="*/ 1293223 h 4860733"/>
              <a:gd name="connsiteX14536" fmla="*/ 4478165 w 4853691"/>
              <a:gd name="connsiteY14536" fmla="*/ 1274446 h 4860733"/>
              <a:gd name="connsiteX14537" fmla="*/ 4574393 w 4853691"/>
              <a:gd name="connsiteY14537" fmla="*/ 1391799 h 4860733"/>
              <a:gd name="connsiteX14538" fmla="*/ 3020649 w 4853691"/>
              <a:gd name="connsiteY14538" fmla="*/ 373180 h 4860733"/>
              <a:gd name="connsiteX14539" fmla="*/ 3008914 w 4853691"/>
              <a:gd name="connsiteY14539" fmla="*/ 377874 h 4860733"/>
              <a:gd name="connsiteX14540" fmla="*/ 2999525 w 4853691"/>
              <a:gd name="connsiteY14540" fmla="*/ 382569 h 4860733"/>
              <a:gd name="connsiteX14541" fmla="*/ 2985443 w 4853691"/>
              <a:gd name="connsiteY14541" fmla="*/ 373180 h 4860733"/>
              <a:gd name="connsiteX14542" fmla="*/ 2985443 w 4853691"/>
              <a:gd name="connsiteY14542" fmla="*/ 373180 h 4860733"/>
              <a:gd name="connsiteX14543" fmla="*/ 3011261 w 4853691"/>
              <a:gd name="connsiteY14543" fmla="*/ 373180 h 4860733"/>
              <a:gd name="connsiteX14544" fmla="*/ 3020649 w 4853691"/>
              <a:gd name="connsiteY14544" fmla="*/ 373180 h 4860733"/>
              <a:gd name="connsiteX14545" fmla="*/ 2980749 w 4853691"/>
              <a:gd name="connsiteY14545" fmla="*/ 373180 h 4860733"/>
              <a:gd name="connsiteX14546" fmla="*/ 2966667 w 4853691"/>
              <a:gd name="connsiteY14546" fmla="*/ 382569 h 4860733"/>
              <a:gd name="connsiteX14547" fmla="*/ 2961973 w 4853691"/>
              <a:gd name="connsiteY14547" fmla="*/ 380222 h 4860733"/>
              <a:gd name="connsiteX14548" fmla="*/ 2952585 w 4853691"/>
              <a:gd name="connsiteY14548" fmla="*/ 373180 h 4860733"/>
              <a:gd name="connsiteX14549" fmla="*/ 2952585 w 4853691"/>
              <a:gd name="connsiteY14549" fmla="*/ 373180 h 4860733"/>
              <a:gd name="connsiteX14550" fmla="*/ 2980749 w 4853691"/>
              <a:gd name="connsiteY14550" fmla="*/ 373180 h 4860733"/>
              <a:gd name="connsiteX14551" fmla="*/ 2408070 w 4853691"/>
              <a:gd name="connsiteY14551" fmla="*/ 234705 h 4860733"/>
              <a:gd name="connsiteX14552" fmla="*/ 2424499 w 4853691"/>
              <a:gd name="connsiteY14552" fmla="*/ 244093 h 4860733"/>
              <a:gd name="connsiteX14553" fmla="*/ 2433887 w 4853691"/>
              <a:gd name="connsiteY14553" fmla="*/ 241746 h 4860733"/>
              <a:gd name="connsiteX14554" fmla="*/ 2436234 w 4853691"/>
              <a:gd name="connsiteY14554" fmla="*/ 248787 h 4860733"/>
              <a:gd name="connsiteX14555" fmla="*/ 2412764 w 4853691"/>
              <a:gd name="connsiteY14555" fmla="*/ 251134 h 4860733"/>
              <a:gd name="connsiteX14556" fmla="*/ 2396334 w 4853691"/>
              <a:gd name="connsiteY14556" fmla="*/ 253481 h 4860733"/>
              <a:gd name="connsiteX14557" fmla="*/ 2393987 w 4853691"/>
              <a:gd name="connsiteY14557" fmla="*/ 246440 h 4860733"/>
              <a:gd name="connsiteX14558" fmla="*/ 2401029 w 4853691"/>
              <a:gd name="connsiteY14558" fmla="*/ 241746 h 4860733"/>
              <a:gd name="connsiteX14559" fmla="*/ 2408070 w 4853691"/>
              <a:gd name="connsiteY14559" fmla="*/ 234705 h 4860733"/>
              <a:gd name="connsiteX14560" fmla="*/ 943513 w 4853691"/>
              <a:gd name="connsiteY14560" fmla="*/ 781566 h 4860733"/>
              <a:gd name="connsiteX14561" fmla="*/ 927083 w 4853691"/>
              <a:gd name="connsiteY14561" fmla="*/ 795649 h 4860733"/>
              <a:gd name="connsiteX14562" fmla="*/ 903613 w 4853691"/>
              <a:gd name="connsiteY14562" fmla="*/ 816772 h 4860733"/>
              <a:gd name="connsiteX14563" fmla="*/ 880142 w 4853691"/>
              <a:gd name="connsiteY14563" fmla="*/ 837896 h 4860733"/>
              <a:gd name="connsiteX14564" fmla="*/ 866060 w 4853691"/>
              <a:gd name="connsiteY14564" fmla="*/ 849631 h 4860733"/>
              <a:gd name="connsiteX14565" fmla="*/ 861366 w 4853691"/>
              <a:gd name="connsiteY14565" fmla="*/ 847284 h 4860733"/>
              <a:gd name="connsiteX14566" fmla="*/ 863713 w 4853691"/>
              <a:gd name="connsiteY14566" fmla="*/ 840243 h 4860733"/>
              <a:gd name="connsiteX14567" fmla="*/ 870754 w 4853691"/>
              <a:gd name="connsiteY14567" fmla="*/ 826160 h 4860733"/>
              <a:gd name="connsiteX14568" fmla="*/ 882489 w 4853691"/>
              <a:gd name="connsiteY14568" fmla="*/ 802690 h 4860733"/>
              <a:gd name="connsiteX14569" fmla="*/ 889531 w 4853691"/>
              <a:gd name="connsiteY14569" fmla="*/ 788608 h 4860733"/>
              <a:gd name="connsiteX14570" fmla="*/ 891878 w 4853691"/>
              <a:gd name="connsiteY14570" fmla="*/ 781566 h 4860733"/>
              <a:gd name="connsiteX14571" fmla="*/ 908307 w 4853691"/>
              <a:gd name="connsiteY14571" fmla="*/ 779219 h 4860733"/>
              <a:gd name="connsiteX14572" fmla="*/ 943513 w 4853691"/>
              <a:gd name="connsiteY14572" fmla="*/ 781566 h 4860733"/>
              <a:gd name="connsiteX14573" fmla="*/ 788608 w 4853691"/>
              <a:gd name="connsiteY14573" fmla="*/ 816772 h 4860733"/>
              <a:gd name="connsiteX14574" fmla="*/ 788608 w 4853691"/>
              <a:gd name="connsiteY14574" fmla="*/ 816772 h 4860733"/>
              <a:gd name="connsiteX14575" fmla="*/ 781566 w 4853691"/>
              <a:gd name="connsiteY14575" fmla="*/ 828507 h 4860733"/>
              <a:gd name="connsiteX14576" fmla="*/ 776872 w 4853691"/>
              <a:gd name="connsiteY14576" fmla="*/ 835549 h 4860733"/>
              <a:gd name="connsiteX14577" fmla="*/ 788608 w 4853691"/>
              <a:gd name="connsiteY14577" fmla="*/ 816772 h 4860733"/>
              <a:gd name="connsiteX14578" fmla="*/ 788608 w 4853691"/>
              <a:gd name="connsiteY14578" fmla="*/ 816772 h 4860733"/>
              <a:gd name="connsiteX14579" fmla="*/ 422468 w 4853691"/>
              <a:gd name="connsiteY14579" fmla="*/ 1232199 h 4860733"/>
              <a:gd name="connsiteX14580" fmla="*/ 410733 w 4853691"/>
              <a:gd name="connsiteY14580" fmla="*/ 1239241 h 4860733"/>
              <a:gd name="connsiteX14581" fmla="*/ 406039 w 4853691"/>
              <a:gd name="connsiteY14581" fmla="*/ 1241588 h 4860733"/>
              <a:gd name="connsiteX14582" fmla="*/ 427162 w 4853691"/>
              <a:gd name="connsiteY14582" fmla="*/ 1208729 h 4860733"/>
              <a:gd name="connsiteX14583" fmla="*/ 436551 w 4853691"/>
              <a:gd name="connsiteY14583" fmla="*/ 1194647 h 4860733"/>
              <a:gd name="connsiteX14584" fmla="*/ 452980 w 4853691"/>
              <a:gd name="connsiteY14584" fmla="*/ 1171176 h 4860733"/>
              <a:gd name="connsiteX14585" fmla="*/ 457674 w 4853691"/>
              <a:gd name="connsiteY14585" fmla="*/ 1173523 h 4860733"/>
              <a:gd name="connsiteX14586" fmla="*/ 455327 w 4853691"/>
              <a:gd name="connsiteY14586" fmla="*/ 1182911 h 4860733"/>
              <a:gd name="connsiteX14587" fmla="*/ 450633 w 4853691"/>
              <a:gd name="connsiteY14587" fmla="*/ 1194647 h 4860733"/>
              <a:gd name="connsiteX14588" fmla="*/ 445939 w 4853691"/>
              <a:gd name="connsiteY14588" fmla="*/ 1208729 h 4860733"/>
              <a:gd name="connsiteX14589" fmla="*/ 443592 w 4853691"/>
              <a:gd name="connsiteY14589" fmla="*/ 1220464 h 4860733"/>
              <a:gd name="connsiteX14590" fmla="*/ 441245 w 4853691"/>
              <a:gd name="connsiteY14590" fmla="*/ 1222811 h 4860733"/>
              <a:gd name="connsiteX14591" fmla="*/ 422468 w 4853691"/>
              <a:gd name="connsiteY14591" fmla="*/ 1232199 h 4860733"/>
              <a:gd name="connsiteX14592" fmla="*/ 253481 w 4853691"/>
              <a:gd name="connsiteY14592" fmla="*/ 1718038 h 4860733"/>
              <a:gd name="connsiteX14593" fmla="*/ 253481 w 4853691"/>
              <a:gd name="connsiteY14593" fmla="*/ 1718038 h 4860733"/>
              <a:gd name="connsiteX14594" fmla="*/ 265216 w 4853691"/>
              <a:gd name="connsiteY14594" fmla="*/ 1708650 h 4860733"/>
              <a:gd name="connsiteX14595" fmla="*/ 276951 w 4853691"/>
              <a:gd name="connsiteY14595" fmla="*/ 1701609 h 4860733"/>
              <a:gd name="connsiteX14596" fmla="*/ 288687 w 4853691"/>
              <a:gd name="connsiteY14596" fmla="*/ 1694568 h 4860733"/>
              <a:gd name="connsiteX14597" fmla="*/ 300422 w 4853691"/>
              <a:gd name="connsiteY14597" fmla="*/ 1687526 h 4860733"/>
              <a:gd name="connsiteX14598" fmla="*/ 312157 w 4853691"/>
              <a:gd name="connsiteY14598" fmla="*/ 1680485 h 4860733"/>
              <a:gd name="connsiteX14599" fmla="*/ 319198 w 4853691"/>
              <a:gd name="connsiteY14599" fmla="*/ 1675791 h 4860733"/>
              <a:gd name="connsiteX14600" fmla="*/ 323892 w 4853691"/>
              <a:gd name="connsiteY14600" fmla="*/ 1680485 h 4860733"/>
              <a:gd name="connsiteX14601" fmla="*/ 312157 w 4853691"/>
              <a:gd name="connsiteY14601" fmla="*/ 1694568 h 4860733"/>
              <a:gd name="connsiteX14602" fmla="*/ 302769 w 4853691"/>
              <a:gd name="connsiteY14602" fmla="*/ 1706303 h 4860733"/>
              <a:gd name="connsiteX14603" fmla="*/ 272257 w 4853691"/>
              <a:gd name="connsiteY14603" fmla="*/ 1743855 h 4860733"/>
              <a:gd name="connsiteX14604" fmla="*/ 265216 w 4853691"/>
              <a:gd name="connsiteY14604" fmla="*/ 1753244 h 4860733"/>
              <a:gd name="connsiteX14605" fmla="*/ 265216 w 4853691"/>
              <a:gd name="connsiteY14605" fmla="*/ 1750897 h 4860733"/>
              <a:gd name="connsiteX14606" fmla="*/ 253481 w 4853691"/>
              <a:gd name="connsiteY14606" fmla="*/ 1718038 h 4860733"/>
              <a:gd name="connsiteX14607" fmla="*/ 93882 w 4853691"/>
              <a:gd name="connsiteY14607" fmla="*/ 2952584 h 4860733"/>
              <a:gd name="connsiteX14608" fmla="*/ 93882 w 4853691"/>
              <a:gd name="connsiteY14608" fmla="*/ 2954932 h 4860733"/>
              <a:gd name="connsiteX14609" fmla="*/ 93882 w 4853691"/>
              <a:gd name="connsiteY14609" fmla="*/ 2957279 h 4860733"/>
              <a:gd name="connsiteX14610" fmla="*/ 93882 w 4853691"/>
              <a:gd name="connsiteY14610" fmla="*/ 2957279 h 4860733"/>
              <a:gd name="connsiteX14611" fmla="*/ 93882 w 4853691"/>
              <a:gd name="connsiteY14611" fmla="*/ 2952584 h 4860733"/>
              <a:gd name="connsiteX14612" fmla="*/ 1232199 w 4853691"/>
              <a:gd name="connsiteY14612" fmla="*/ 4499288 h 4860733"/>
              <a:gd name="connsiteX14613" fmla="*/ 1236894 w 4853691"/>
              <a:gd name="connsiteY14613" fmla="*/ 4499288 h 4860733"/>
              <a:gd name="connsiteX14614" fmla="*/ 1236894 w 4853691"/>
              <a:gd name="connsiteY14614" fmla="*/ 4501635 h 4860733"/>
              <a:gd name="connsiteX14615" fmla="*/ 1236894 w 4853691"/>
              <a:gd name="connsiteY14615" fmla="*/ 4503982 h 4860733"/>
              <a:gd name="connsiteX14616" fmla="*/ 1227505 w 4853691"/>
              <a:gd name="connsiteY14616" fmla="*/ 4496941 h 4860733"/>
              <a:gd name="connsiteX14617" fmla="*/ 1232199 w 4853691"/>
              <a:gd name="connsiteY14617" fmla="*/ 4499288 h 4860733"/>
              <a:gd name="connsiteX14618" fmla="*/ 1938660 w 4853691"/>
              <a:gd name="connsiteY14618" fmla="*/ 4790322 h 4860733"/>
              <a:gd name="connsiteX14619" fmla="*/ 1931619 w 4853691"/>
              <a:gd name="connsiteY14619" fmla="*/ 4776239 h 4860733"/>
              <a:gd name="connsiteX14620" fmla="*/ 1969172 w 4853691"/>
              <a:gd name="connsiteY14620" fmla="*/ 4783281 h 4860733"/>
              <a:gd name="connsiteX14621" fmla="*/ 2006725 w 4853691"/>
              <a:gd name="connsiteY14621" fmla="*/ 4790322 h 4860733"/>
              <a:gd name="connsiteX14622" fmla="*/ 1997336 w 4853691"/>
              <a:gd name="connsiteY14622" fmla="*/ 4790322 h 4860733"/>
              <a:gd name="connsiteX14623" fmla="*/ 1964478 w 4853691"/>
              <a:gd name="connsiteY14623" fmla="*/ 4790322 h 4860733"/>
              <a:gd name="connsiteX14624" fmla="*/ 1938660 w 4853691"/>
              <a:gd name="connsiteY14624" fmla="*/ 4790322 h 4860733"/>
              <a:gd name="connsiteX14625" fmla="*/ 4604905 w 4853691"/>
              <a:gd name="connsiteY14625" fmla="*/ 3504140 h 4860733"/>
              <a:gd name="connsiteX14626" fmla="*/ 4609599 w 4853691"/>
              <a:gd name="connsiteY14626" fmla="*/ 3497099 h 4860733"/>
              <a:gd name="connsiteX14627" fmla="*/ 4614294 w 4853691"/>
              <a:gd name="connsiteY14627" fmla="*/ 3499446 h 4860733"/>
              <a:gd name="connsiteX14628" fmla="*/ 4607252 w 4853691"/>
              <a:gd name="connsiteY14628" fmla="*/ 3513529 h 4860733"/>
              <a:gd name="connsiteX14629" fmla="*/ 4600211 w 4853691"/>
              <a:gd name="connsiteY14629" fmla="*/ 3511182 h 4860733"/>
              <a:gd name="connsiteX14630" fmla="*/ 4604905 w 4853691"/>
              <a:gd name="connsiteY14630" fmla="*/ 3504140 h 4860733"/>
              <a:gd name="connsiteX14631" fmla="*/ 4640111 w 4853691"/>
              <a:gd name="connsiteY14631" fmla="*/ 3440770 h 4860733"/>
              <a:gd name="connsiteX14632" fmla="*/ 4642458 w 4853691"/>
              <a:gd name="connsiteY14632" fmla="*/ 3433729 h 4860733"/>
              <a:gd name="connsiteX14633" fmla="*/ 4647152 w 4853691"/>
              <a:gd name="connsiteY14633" fmla="*/ 3426688 h 4860733"/>
              <a:gd name="connsiteX14634" fmla="*/ 4640111 w 4853691"/>
              <a:gd name="connsiteY14634" fmla="*/ 3443117 h 4860733"/>
              <a:gd name="connsiteX14635" fmla="*/ 4640111 w 4853691"/>
              <a:gd name="connsiteY14635" fmla="*/ 3440770 h 4860733"/>
              <a:gd name="connsiteX14636" fmla="*/ 4795016 w 4853691"/>
              <a:gd name="connsiteY14636" fmla="*/ 1959784 h 4860733"/>
              <a:gd name="connsiteX14637" fmla="*/ 4795016 w 4853691"/>
              <a:gd name="connsiteY14637" fmla="*/ 1955090 h 4860733"/>
              <a:gd name="connsiteX14638" fmla="*/ 4792669 w 4853691"/>
              <a:gd name="connsiteY14638" fmla="*/ 1924578 h 4860733"/>
              <a:gd name="connsiteX14639" fmla="*/ 4792669 w 4853691"/>
              <a:gd name="connsiteY14639" fmla="*/ 1919884 h 4860733"/>
              <a:gd name="connsiteX14640" fmla="*/ 4790322 w 4853691"/>
              <a:gd name="connsiteY14640" fmla="*/ 1896413 h 4860733"/>
              <a:gd name="connsiteX14641" fmla="*/ 4790322 w 4853691"/>
              <a:gd name="connsiteY14641" fmla="*/ 1889372 h 4860733"/>
              <a:gd name="connsiteX14642" fmla="*/ 4790322 w 4853691"/>
              <a:gd name="connsiteY14642" fmla="*/ 1884678 h 4860733"/>
              <a:gd name="connsiteX14643" fmla="*/ 4792669 w 4853691"/>
              <a:gd name="connsiteY14643" fmla="*/ 1884678 h 4860733"/>
              <a:gd name="connsiteX14644" fmla="*/ 4795016 w 4853691"/>
              <a:gd name="connsiteY14644" fmla="*/ 1894066 h 4860733"/>
              <a:gd name="connsiteX14645" fmla="*/ 4799710 w 4853691"/>
              <a:gd name="connsiteY14645" fmla="*/ 1910496 h 4860733"/>
              <a:gd name="connsiteX14646" fmla="*/ 4802057 w 4853691"/>
              <a:gd name="connsiteY14646" fmla="*/ 1919884 h 4860733"/>
              <a:gd name="connsiteX14647" fmla="*/ 4806751 w 4853691"/>
              <a:gd name="connsiteY14647" fmla="*/ 1938660 h 4860733"/>
              <a:gd name="connsiteX14648" fmla="*/ 4809098 w 4853691"/>
              <a:gd name="connsiteY14648" fmla="*/ 1948049 h 4860733"/>
              <a:gd name="connsiteX14649" fmla="*/ 4811445 w 4853691"/>
              <a:gd name="connsiteY14649" fmla="*/ 1957437 h 4860733"/>
              <a:gd name="connsiteX14650" fmla="*/ 4799710 w 4853691"/>
              <a:gd name="connsiteY14650" fmla="*/ 1966825 h 4860733"/>
              <a:gd name="connsiteX14651" fmla="*/ 4795016 w 4853691"/>
              <a:gd name="connsiteY14651" fmla="*/ 1959784 h 4860733"/>
              <a:gd name="connsiteX14652" fmla="*/ 4778587 w 4853691"/>
              <a:gd name="connsiteY14652" fmla="*/ 1821308 h 4860733"/>
              <a:gd name="connsiteX14653" fmla="*/ 4776240 w 4853691"/>
              <a:gd name="connsiteY14653" fmla="*/ 1821308 h 4860733"/>
              <a:gd name="connsiteX14654" fmla="*/ 4771546 w 4853691"/>
              <a:gd name="connsiteY14654" fmla="*/ 1809573 h 4860733"/>
              <a:gd name="connsiteX14655" fmla="*/ 4771546 w 4853691"/>
              <a:gd name="connsiteY14655" fmla="*/ 1809573 h 4860733"/>
              <a:gd name="connsiteX14656" fmla="*/ 4776240 w 4853691"/>
              <a:gd name="connsiteY14656" fmla="*/ 1809573 h 4860733"/>
              <a:gd name="connsiteX14657" fmla="*/ 4778587 w 4853691"/>
              <a:gd name="connsiteY14657" fmla="*/ 1821308 h 4860733"/>
              <a:gd name="connsiteX14658" fmla="*/ 4607252 w 4853691"/>
              <a:gd name="connsiteY14658" fmla="*/ 1401187 h 4860733"/>
              <a:gd name="connsiteX14659" fmla="*/ 4600211 w 4853691"/>
              <a:gd name="connsiteY14659" fmla="*/ 1389451 h 4860733"/>
              <a:gd name="connsiteX14660" fmla="*/ 4595517 w 4853691"/>
              <a:gd name="connsiteY14660" fmla="*/ 1375369 h 4860733"/>
              <a:gd name="connsiteX14661" fmla="*/ 4590823 w 4853691"/>
              <a:gd name="connsiteY14661" fmla="*/ 1365981 h 4860733"/>
              <a:gd name="connsiteX14662" fmla="*/ 4593170 w 4853691"/>
              <a:gd name="connsiteY14662" fmla="*/ 1370675 h 4860733"/>
              <a:gd name="connsiteX14663" fmla="*/ 4607252 w 4853691"/>
              <a:gd name="connsiteY14663" fmla="*/ 1401187 h 4860733"/>
              <a:gd name="connsiteX14664" fmla="*/ 309810 w 4853691"/>
              <a:gd name="connsiteY14664" fmla="*/ 1354246 h 4860733"/>
              <a:gd name="connsiteX14665" fmla="*/ 305116 w 4853691"/>
              <a:gd name="connsiteY14665" fmla="*/ 1361287 h 4860733"/>
              <a:gd name="connsiteX14666" fmla="*/ 302769 w 4853691"/>
              <a:gd name="connsiteY14666" fmla="*/ 1363634 h 4860733"/>
              <a:gd name="connsiteX14667" fmla="*/ 305116 w 4853691"/>
              <a:gd name="connsiteY14667" fmla="*/ 1354246 h 4860733"/>
              <a:gd name="connsiteX14668" fmla="*/ 309810 w 4853691"/>
              <a:gd name="connsiteY14668" fmla="*/ 1354246 h 4860733"/>
              <a:gd name="connsiteX14669" fmla="*/ 93882 w 4853691"/>
              <a:gd name="connsiteY14669" fmla="*/ 1966825 h 4860733"/>
              <a:gd name="connsiteX14670" fmla="*/ 100923 w 4853691"/>
              <a:gd name="connsiteY14670" fmla="*/ 1945702 h 4860733"/>
              <a:gd name="connsiteX14671" fmla="*/ 110311 w 4853691"/>
              <a:gd name="connsiteY14671" fmla="*/ 1919884 h 4860733"/>
              <a:gd name="connsiteX14672" fmla="*/ 117352 w 4853691"/>
              <a:gd name="connsiteY14672" fmla="*/ 1901108 h 4860733"/>
              <a:gd name="connsiteX14673" fmla="*/ 124393 w 4853691"/>
              <a:gd name="connsiteY14673" fmla="*/ 1882331 h 4860733"/>
              <a:gd name="connsiteX14674" fmla="*/ 131435 w 4853691"/>
              <a:gd name="connsiteY14674" fmla="*/ 1868249 h 4860733"/>
              <a:gd name="connsiteX14675" fmla="*/ 138476 w 4853691"/>
              <a:gd name="connsiteY14675" fmla="*/ 1856514 h 4860733"/>
              <a:gd name="connsiteX14676" fmla="*/ 147864 w 4853691"/>
              <a:gd name="connsiteY14676" fmla="*/ 1840084 h 4860733"/>
              <a:gd name="connsiteX14677" fmla="*/ 154905 w 4853691"/>
              <a:gd name="connsiteY14677" fmla="*/ 1828349 h 4860733"/>
              <a:gd name="connsiteX14678" fmla="*/ 164293 w 4853691"/>
              <a:gd name="connsiteY14678" fmla="*/ 1814267 h 4860733"/>
              <a:gd name="connsiteX14679" fmla="*/ 173681 w 4853691"/>
              <a:gd name="connsiteY14679" fmla="*/ 1802532 h 4860733"/>
              <a:gd name="connsiteX14680" fmla="*/ 183070 w 4853691"/>
              <a:gd name="connsiteY14680" fmla="*/ 1788449 h 4860733"/>
              <a:gd name="connsiteX14681" fmla="*/ 192458 w 4853691"/>
              <a:gd name="connsiteY14681" fmla="*/ 1776714 h 4860733"/>
              <a:gd name="connsiteX14682" fmla="*/ 201846 w 4853691"/>
              <a:gd name="connsiteY14682" fmla="*/ 1764979 h 4860733"/>
              <a:gd name="connsiteX14683" fmla="*/ 211234 w 4853691"/>
              <a:gd name="connsiteY14683" fmla="*/ 1755591 h 4860733"/>
              <a:gd name="connsiteX14684" fmla="*/ 222969 w 4853691"/>
              <a:gd name="connsiteY14684" fmla="*/ 1743855 h 4860733"/>
              <a:gd name="connsiteX14685" fmla="*/ 232358 w 4853691"/>
              <a:gd name="connsiteY14685" fmla="*/ 1734467 h 4860733"/>
              <a:gd name="connsiteX14686" fmla="*/ 244093 w 4853691"/>
              <a:gd name="connsiteY14686" fmla="*/ 1725079 h 4860733"/>
              <a:gd name="connsiteX14687" fmla="*/ 253481 w 4853691"/>
              <a:gd name="connsiteY14687" fmla="*/ 1718038 h 4860733"/>
              <a:gd name="connsiteX14688" fmla="*/ 255828 w 4853691"/>
              <a:gd name="connsiteY14688" fmla="*/ 1727426 h 4860733"/>
              <a:gd name="connsiteX14689" fmla="*/ 258175 w 4853691"/>
              <a:gd name="connsiteY14689" fmla="*/ 1732120 h 4860733"/>
              <a:gd name="connsiteX14690" fmla="*/ 265216 w 4853691"/>
              <a:gd name="connsiteY14690" fmla="*/ 1750897 h 4860733"/>
              <a:gd name="connsiteX14691" fmla="*/ 265216 w 4853691"/>
              <a:gd name="connsiteY14691" fmla="*/ 1753244 h 4860733"/>
              <a:gd name="connsiteX14692" fmla="*/ 265216 w 4853691"/>
              <a:gd name="connsiteY14692" fmla="*/ 1755591 h 4860733"/>
              <a:gd name="connsiteX14693" fmla="*/ 262869 w 4853691"/>
              <a:gd name="connsiteY14693" fmla="*/ 1760285 h 4860733"/>
              <a:gd name="connsiteX14694" fmla="*/ 244093 w 4853691"/>
              <a:gd name="connsiteY14694" fmla="*/ 1783755 h 4860733"/>
              <a:gd name="connsiteX14695" fmla="*/ 232358 w 4853691"/>
              <a:gd name="connsiteY14695" fmla="*/ 1800185 h 4860733"/>
              <a:gd name="connsiteX14696" fmla="*/ 215928 w 4853691"/>
              <a:gd name="connsiteY14696" fmla="*/ 1823655 h 4860733"/>
              <a:gd name="connsiteX14697" fmla="*/ 204193 w 4853691"/>
              <a:gd name="connsiteY14697" fmla="*/ 1840084 h 4860733"/>
              <a:gd name="connsiteX14698" fmla="*/ 199499 w 4853691"/>
              <a:gd name="connsiteY14698" fmla="*/ 1847126 h 4860733"/>
              <a:gd name="connsiteX14699" fmla="*/ 86841 w 4853691"/>
              <a:gd name="connsiteY14699" fmla="*/ 1976213 h 4860733"/>
              <a:gd name="connsiteX14700" fmla="*/ 93882 w 4853691"/>
              <a:gd name="connsiteY14700" fmla="*/ 1966825 h 4860733"/>
              <a:gd name="connsiteX14701" fmla="*/ 1718038 w 4853691"/>
              <a:gd name="connsiteY14701" fmla="*/ 4726952 h 4860733"/>
              <a:gd name="connsiteX14702" fmla="*/ 1732120 w 4853691"/>
              <a:gd name="connsiteY14702" fmla="*/ 4733993 h 4860733"/>
              <a:gd name="connsiteX14703" fmla="*/ 1739161 w 4853691"/>
              <a:gd name="connsiteY14703" fmla="*/ 4738687 h 4860733"/>
              <a:gd name="connsiteX14704" fmla="*/ 1715691 w 4853691"/>
              <a:gd name="connsiteY14704" fmla="*/ 4731646 h 4860733"/>
              <a:gd name="connsiteX14705" fmla="*/ 1718038 w 4853691"/>
              <a:gd name="connsiteY14705" fmla="*/ 4726952 h 4860733"/>
              <a:gd name="connsiteX14706" fmla="*/ 2800027 w 4853691"/>
              <a:gd name="connsiteY14706" fmla="*/ 4813792 h 4860733"/>
              <a:gd name="connsiteX14707" fmla="*/ 2797679 w 4853691"/>
              <a:gd name="connsiteY14707" fmla="*/ 4806751 h 4860733"/>
              <a:gd name="connsiteX14708" fmla="*/ 2797679 w 4853691"/>
              <a:gd name="connsiteY14708" fmla="*/ 4806751 h 4860733"/>
              <a:gd name="connsiteX14709" fmla="*/ 2800027 w 4853691"/>
              <a:gd name="connsiteY14709" fmla="*/ 4804404 h 4860733"/>
              <a:gd name="connsiteX14710" fmla="*/ 2811762 w 4853691"/>
              <a:gd name="connsiteY14710" fmla="*/ 4811445 h 4860733"/>
              <a:gd name="connsiteX14711" fmla="*/ 2800027 w 4853691"/>
              <a:gd name="connsiteY14711" fmla="*/ 4813792 h 4860733"/>
              <a:gd name="connsiteX14712" fmla="*/ 4696440 w 4853691"/>
              <a:gd name="connsiteY14712" fmla="*/ 3314030 h 4860733"/>
              <a:gd name="connsiteX14713" fmla="*/ 4696440 w 4853691"/>
              <a:gd name="connsiteY14713" fmla="*/ 3311683 h 4860733"/>
              <a:gd name="connsiteX14714" fmla="*/ 4696440 w 4853691"/>
              <a:gd name="connsiteY14714" fmla="*/ 3309335 h 4860733"/>
              <a:gd name="connsiteX14715" fmla="*/ 4698787 w 4853691"/>
              <a:gd name="connsiteY14715" fmla="*/ 3302295 h 4860733"/>
              <a:gd name="connsiteX14716" fmla="*/ 4705828 w 4853691"/>
              <a:gd name="connsiteY14716" fmla="*/ 3285865 h 4860733"/>
              <a:gd name="connsiteX14717" fmla="*/ 4703481 w 4853691"/>
              <a:gd name="connsiteY14717" fmla="*/ 3290559 h 4860733"/>
              <a:gd name="connsiteX14718" fmla="*/ 4698787 w 4853691"/>
              <a:gd name="connsiteY14718" fmla="*/ 3299947 h 4860733"/>
              <a:gd name="connsiteX14719" fmla="*/ 4696440 w 4853691"/>
              <a:gd name="connsiteY14719" fmla="*/ 3314030 h 4860733"/>
              <a:gd name="connsiteX14720" fmla="*/ 4715216 w 4853691"/>
              <a:gd name="connsiteY14720" fmla="*/ 3257700 h 4860733"/>
              <a:gd name="connsiteX14721" fmla="*/ 4712869 w 4853691"/>
              <a:gd name="connsiteY14721" fmla="*/ 3264742 h 4860733"/>
              <a:gd name="connsiteX14722" fmla="*/ 4705828 w 4853691"/>
              <a:gd name="connsiteY14722" fmla="*/ 3281171 h 4860733"/>
              <a:gd name="connsiteX14723" fmla="*/ 4701134 w 4853691"/>
              <a:gd name="connsiteY14723" fmla="*/ 3290559 h 4860733"/>
              <a:gd name="connsiteX14724" fmla="*/ 4694093 w 4853691"/>
              <a:gd name="connsiteY14724" fmla="*/ 3304641 h 4860733"/>
              <a:gd name="connsiteX14725" fmla="*/ 4691746 w 4853691"/>
              <a:gd name="connsiteY14725" fmla="*/ 3309335 h 4860733"/>
              <a:gd name="connsiteX14726" fmla="*/ 4691746 w 4853691"/>
              <a:gd name="connsiteY14726" fmla="*/ 3306989 h 4860733"/>
              <a:gd name="connsiteX14727" fmla="*/ 4694093 w 4853691"/>
              <a:gd name="connsiteY14727" fmla="*/ 3297600 h 4860733"/>
              <a:gd name="connsiteX14728" fmla="*/ 4701134 w 4853691"/>
              <a:gd name="connsiteY14728" fmla="*/ 3274130 h 4860733"/>
              <a:gd name="connsiteX14729" fmla="*/ 4705828 w 4853691"/>
              <a:gd name="connsiteY14729" fmla="*/ 3257700 h 4860733"/>
              <a:gd name="connsiteX14730" fmla="*/ 4710522 w 4853691"/>
              <a:gd name="connsiteY14730" fmla="*/ 3248312 h 4860733"/>
              <a:gd name="connsiteX14731" fmla="*/ 4715216 w 4853691"/>
              <a:gd name="connsiteY14731" fmla="*/ 3250659 h 4860733"/>
              <a:gd name="connsiteX14732" fmla="*/ 4715216 w 4853691"/>
              <a:gd name="connsiteY14732" fmla="*/ 3257700 h 4860733"/>
              <a:gd name="connsiteX14733" fmla="*/ 4712869 w 4853691"/>
              <a:gd name="connsiteY14733" fmla="*/ 3243618 h 4860733"/>
              <a:gd name="connsiteX14734" fmla="*/ 4710522 w 4853691"/>
              <a:gd name="connsiteY14734" fmla="*/ 3250659 h 4860733"/>
              <a:gd name="connsiteX14735" fmla="*/ 4689399 w 4853691"/>
              <a:gd name="connsiteY14735" fmla="*/ 3299947 h 4860733"/>
              <a:gd name="connsiteX14736" fmla="*/ 4684705 w 4853691"/>
              <a:gd name="connsiteY14736" fmla="*/ 3297600 h 4860733"/>
              <a:gd name="connsiteX14737" fmla="*/ 4687052 w 4853691"/>
              <a:gd name="connsiteY14737" fmla="*/ 3292906 h 4860733"/>
              <a:gd name="connsiteX14738" fmla="*/ 4712869 w 4853691"/>
              <a:gd name="connsiteY14738" fmla="*/ 3241271 h 4860733"/>
              <a:gd name="connsiteX14739" fmla="*/ 4712869 w 4853691"/>
              <a:gd name="connsiteY14739" fmla="*/ 3243618 h 4860733"/>
              <a:gd name="connsiteX14740" fmla="*/ 4785628 w 4853691"/>
              <a:gd name="connsiteY14740" fmla="*/ 2060707 h 4860733"/>
              <a:gd name="connsiteX14741" fmla="*/ 4785628 w 4853691"/>
              <a:gd name="connsiteY14741" fmla="*/ 2058360 h 4860733"/>
              <a:gd name="connsiteX14742" fmla="*/ 4773892 w 4853691"/>
              <a:gd name="connsiteY14742" fmla="*/ 2002031 h 4860733"/>
              <a:gd name="connsiteX14743" fmla="*/ 4773892 w 4853691"/>
              <a:gd name="connsiteY14743" fmla="*/ 1999684 h 4860733"/>
              <a:gd name="connsiteX14744" fmla="*/ 4773892 w 4853691"/>
              <a:gd name="connsiteY14744" fmla="*/ 1999684 h 4860733"/>
              <a:gd name="connsiteX14745" fmla="*/ 4776240 w 4853691"/>
              <a:gd name="connsiteY14745" fmla="*/ 2006725 h 4860733"/>
              <a:gd name="connsiteX14746" fmla="*/ 4780934 w 4853691"/>
              <a:gd name="connsiteY14746" fmla="*/ 2020807 h 4860733"/>
              <a:gd name="connsiteX14747" fmla="*/ 4787975 w 4853691"/>
              <a:gd name="connsiteY14747" fmla="*/ 2041930 h 4860733"/>
              <a:gd name="connsiteX14748" fmla="*/ 4792669 w 4853691"/>
              <a:gd name="connsiteY14748" fmla="*/ 2056013 h 4860733"/>
              <a:gd name="connsiteX14749" fmla="*/ 4799710 w 4853691"/>
              <a:gd name="connsiteY14749" fmla="*/ 2081830 h 4860733"/>
              <a:gd name="connsiteX14750" fmla="*/ 4802057 w 4853691"/>
              <a:gd name="connsiteY14750" fmla="*/ 2093565 h 4860733"/>
              <a:gd name="connsiteX14751" fmla="*/ 4806751 w 4853691"/>
              <a:gd name="connsiteY14751" fmla="*/ 2112342 h 4860733"/>
              <a:gd name="connsiteX14752" fmla="*/ 4799710 w 4853691"/>
              <a:gd name="connsiteY14752" fmla="*/ 2114689 h 4860733"/>
              <a:gd name="connsiteX14753" fmla="*/ 4785628 w 4853691"/>
              <a:gd name="connsiteY14753" fmla="*/ 2060707 h 4860733"/>
              <a:gd name="connsiteX14754" fmla="*/ 4593170 w 4853691"/>
              <a:gd name="connsiteY14754" fmla="*/ 1377716 h 4860733"/>
              <a:gd name="connsiteX14755" fmla="*/ 4581435 w 4853691"/>
              <a:gd name="connsiteY14755" fmla="*/ 1358940 h 4860733"/>
              <a:gd name="connsiteX14756" fmla="*/ 4583782 w 4853691"/>
              <a:gd name="connsiteY14756" fmla="*/ 1358940 h 4860733"/>
              <a:gd name="connsiteX14757" fmla="*/ 4593170 w 4853691"/>
              <a:gd name="connsiteY14757" fmla="*/ 1377716 h 4860733"/>
              <a:gd name="connsiteX14758" fmla="*/ 3630881 w 4853691"/>
              <a:gd name="connsiteY14758" fmla="*/ 467062 h 4860733"/>
              <a:gd name="connsiteX14759" fmla="*/ 3628534 w 4853691"/>
              <a:gd name="connsiteY14759" fmla="*/ 462368 h 4860733"/>
              <a:gd name="connsiteX14760" fmla="*/ 3630881 w 4853691"/>
              <a:gd name="connsiteY14760" fmla="*/ 467062 h 4860733"/>
              <a:gd name="connsiteX14761" fmla="*/ 3630881 w 4853691"/>
              <a:gd name="connsiteY14761" fmla="*/ 467062 h 4860733"/>
              <a:gd name="connsiteX14762" fmla="*/ 281646 w 4853691"/>
              <a:gd name="connsiteY14762" fmla="*/ 3443117 h 4860733"/>
              <a:gd name="connsiteX14763" fmla="*/ 281646 w 4853691"/>
              <a:gd name="connsiteY14763" fmla="*/ 3443117 h 4860733"/>
              <a:gd name="connsiteX14764" fmla="*/ 305116 w 4853691"/>
              <a:gd name="connsiteY14764" fmla="*/ 3480670 h 4860733"/>
              <a:gd name="connsiteX14765" fmla="*/ 300422 w 4853691"/>
              <a:gd name="connsiteY14765" fmla="*/ 3485364 h 4860733"/>
              <a:gd name="connsiteX14766" fmla="*/ 293381 w 4853691"/>
              <a:gd name="connsiteY14766" fmla="*/ 3466588 h 4860733"/>
              <a:gd name="connsiteX14767" fmla="*/ 281646 w 4853691"/>
              <a:gd name="connsiteY14767" fmla="*/ 3443117 h 4860733"/>
              <a:gd name="connsiteX14768" fmla="*/ 964636 w 4853691"/>
              <a:gd name="connsiteY14768" fmla="*/ 4339689 h 4860733"/>
              <a:gd name="connsiteX14769" fmla="*/ 964636 w 4853691"/>
              <a:gd name="connsiteY14769" fmla="*/ 4339689 h 4860733"/>
              <a:gd name="connsiteX14770" fmla="*/ 969330 w 4853691"/>
              <a:gd name="connsiteY14770" fmla="*/ 4342036 h 4860733"/>
              <a:gd name="connsiteX14771" fmla="*/ 964636 w 4853691"/>
              <a:gd name="connsiteY14771" fmla="*/ 4344383 h 4860733"/>
              <a:gd name="connsiteX14772" fmla="*/ 964636 w 4853691"/>
              <a:gd name="connsiteY14772" fmla="*/ 4339689 h 4860733"/>
              <a:gd name="connsiteX14773" fmla="*/ 964636 w 4853691"/>
              <a:gd name="connsiteY14773" fmla="*/ 4339689 h 4860733"/>
              <a:gd name="connsiteX14774" fmla="*/ 1009230 w 4853691"/>
              <a:gd name="connsiteY14774" fmla="*/ 4381936 h 4860733"/>
              <a:gd name="connsiteX14775" fmla="*/ 992801 w 4853691"/>
              <a:gd name="connsiteY14775" fmla="*/ 4370201 h 4860733"/>
              <a:gd name="connsiteX14776" fmla="*/ 995148 w 4853691"/>
              <a:gd name="connsiteY14776" fmla="*/ 4360812 h 4860733"/>
              <a:gd name="connsiteX14777" fmla="*/ 992801 w 4853691"/>
              <a:gd name="connsiteY14777" fmla="*/ 4353771 h 4860733"/>
              <a:gd name="connsiteX14778" fmla="*/ 995148 w 4853691"/>
              <a:gd name="connsiteY14778" fmla="*/ 4356118 h 4860733"/>
              <a:gd name="connsiteX14779" fmla="*/ 1004536 w 4853691"/>
              <a:gd name="connsiteY14779" fmla="*/ 4360812 h 4860733"/>
              <a:gd name="connsiteX14780" fmla="*/ 1018618 w 4853691"/>
              <a:gd name="connsiteY14780" fmla="*/ 4367854 h 4860733"/>
              <a:gd name="connsiteX14781" fmla="*/ 1016271 w 4853691"/>
              <a:gd name="connsiteY14781" fmla="*/ 4374895 h 4860733"/>
              <a:gd name="connsiteX14782" fmla="*/ 1018618 w 4853691"/>
              <a:gd name="connsiteY14782" fmla="*/ 4381936 h 4860733"/>
              <a:gd name="connsiteX14783" fmla="*/ 1013924 w 4853691"/>
              <a:gd name="connsiteY14783" fmla="*/ 4381936 h 4860733"/>
              <a:gd name="connsiteX14784" fmla="*/ 1009230 w 4853691"/>
              <a:gd name="connsiteY14784" fmla="*/ 4381936 h 4860733"/>
              <a:gd name="connsiteX14785" fmla="*/ 1760285 w 4853691"/>
              <a:gd name="connsiteY14785" fmla="*/ 4745728 h 4860733"/>
              <a:gd name="connsiteX14786" fmla="*/ 1788449 w 4853691"/>
              <a:gd name="connsiteY14786" fmla="*/ 4755116 h 4860733"/>
              <a:gd name="connsiteX14787" fmla="*/ 1814267 w 4853691"/>
              <a:gd name="connsiteY14787" fmla="*/ 4762157 h 4860733"/>
              <a:gd name="connsiteX14788" fmla="*/ 1821308 w 4853691"/>
              <a:gd name="connsiteY14788" fmla="*/ 4764504 h 4860733"/>
              <a:gd name="connsiteX14789" fmla="*/ 1818961 w 4853691"/>
              <a:gd name="connsiteY14789" fmla="*/ 4766851 h 4860733"/>
              <a:gd name="connsiteX14790" fmla="*/ 1814267 w 4853691"/>
              <a:gd name="connsiteY14790" fmla="*/ 4766851 h 4860733"/>
              <a:gd name="connsiteX14791" fmla="*/ 1788449 w 4853691"/>
              <a:gd name="connsiteY14791" fmla="*/ 4759810 h 4860733"/>
              <a:gd name="connsiteX14792" fmla="*/ 1769673 w 4853691"/>
              <a:gd name="connsiteY14792" fmla="*/ 4750422 h 4860733"/>
              <a:gd name="connsiteX14793" fmla="*/ 1760285 w 4853691"/>
              <a:gd name="connsiteY14793" fmla="*/ 4745728 h 4860733"/>
              <a:gd name="connsiteX14794" fmla="*/ 1854167 w 4853691"/>
              <a:gd name="connsiteY14794" fmla="*/ 4780934 h 4860733"/>
              <a:gd name="connsiteX14795" fmla="*/ 1854167 w 4853691"/>
              <a:gd name="connsiteY14795" fmla="*/ 4778587 h 4860733"/>
              <a:gd name="connsiteX14796" fmla="*/ 1854167 w 4853691"/>
              <a:gd name="connsiteY14796" fmla="*/ 4776239 h 4860733"/>
              <a:gd name="connsiteX14797" fmla="*/ 1854167 w 4853691"/>
              <a:gd name="connsiteY14797" fmla="*/ 4776239 h 4860733"/>
              <a:gd name="connsiteX14798" fmla="*/ 1894066 w 4853691"/>
              <a:gd name="connsiteY14798" fmla="*/ 4785628 h 4860733"/>
              <a:gd name="connsiteX14799" fmla="*/ 1898761 w 4853691"/>
              <a:gd name="connsiteY14799" fmla="*/ 4785628 h 4860733"/>
              <a:gd name="connsiteX14800" fmla="*/ 1898761 w 4853691"/>
              <a:gd name="connsiteY14800" fmla="*/ 4787975 h 4860733"/>
              <a:gd name="connsiteX14801" fmla="*/ 1898761 w 4853691"/>
              <a:gd name="connsiteY14801" fmla="*/ 4790322 h 4860733"/>
              <a:gd name="connsiteX14802" fmla="*/ 1896414 w 4853691"/>
              <a:gd name="connsiteY14802" fmla="*/ 4790322 h 4860733"/>
              <a:gd name="connsiteX14803" fmla="*/ 1894066 w 4853691"/>
              <a:gd name="connsiteY14803" fmla="*/ 4790322 h 4860733"/>
              <a:gd name="connsiteX14804" fmla="*/ 1854167 w 4853691"/>
              <a:gd name="connsiteY14804" fmla="*/ 4780934 h 4860733"/>
              <a:gd name="connsiteX14805" fmla="*/ 1936313 w 4853691"/>
              <a:gd name="connsiteY14805" fmla="*/ 4795016 h 4860733"/>
              <a:gd name="connsiteX14806" fmla="*/ 2027848 w 4853691"/>
              <a:gd name="connsiteY14806" fmla="*/ 4813792 h 4860733"/>
              <a:gd name="connsiteX14807" fmla="*/ 1936313 w 4853691"/>
              <a:gd name="connsiteY14807" fmla="*/ 4797363 h 4860733"/>
              <a:gd name="connsiteX14808" fmla="*/ 1936313 w 4853691"/>
              <a:gd name="connsiteY14808" fmla="*/ 4795016 h 4860733"/>
              <a:gd name="connsiteX14809" fmla="*/ 4651846 w 4853691"/>
              <a:gd name="connsiteY14809" fmla="*/ 3419647 h 4860733"/>
              <a:gd name="connsiteX14810" fmla="*/ 4658887 w 4853691"/>
              <a:gd name="connsiteY14810" fmla="*/ 3405564 h 4860733"/>
              <a:gd name="connsiteX14811" fmla="*/ 4665929 w 4853691"/>
              <a:gd name="connsiteY14811" fmla="*/ 3393829 h 4860733"/>
              <a:gd name="connsiteX14812" fmla="*/ 4658887 w 4853691"/>
              <a:gd name="connsiteY14812" fmla="*/ 3412606 h 4860733"/>
              <a:gd name="connsiteX14813" fmla="*/ 4651846 w 4853691"/>
              <a:gd name="connsiteY14813" fmla="*/ 3419647 h 4860733"/>
              <a:gd name="connsiteX14814" fmla="*/ 4811445 w 4853691"/>
              <a:gd name="connsiteY14814" fmla="*/ 2706145 h 4860733"/>
              <a:gd name="connsiteX14815" fmla="*/ 4811445 w 4853691"/>
              <a:gd name="connsiteY14815" fmla="*/ 2701451 h 4860733"/>
              <a:gd name="connsiteX14816" fmla="*/ 4811445 w 4853691"/>
              <a:gd name="connsiteY14816" fmla="*/ 2706145 h 4860733"/>
              <a:gd name="connsiteX14817" fmla="*/ 4811445 w 4853691"/>
              <a:gd name="connsiteY14817" fmla="*/ 2706145 h 4860733"/>
              <a:gd name="connsiteX14818" fmla="*/ 4818487 w 4853691"/>
              <a:gd name="connsiteY14818" fmla="*/ 2626345 h 4860733"/>
              <a:gd name="connsiteX14819" fmla="*/ 4818487 w 4853691"/>
              <a:gd name="connsiteY14819" fmla="*/ 2614610 h 4860733"/>
              <a:gd name="connsiteX14820" fmla="*/ 4818487 w 4853691"/>
              <a:gd name="connsiteY14820" fmla="*/ 2619304 h 4860733"/>
              <a:gd name="connsiteX14821" fmla="*/ 4818487 w 4853691"/>
              <a:gd name="connsiteY14821" fmla="*/ 2628692 h 4860733"/>
              <a:gd name="connsiteX14822" fmla="*/ 4818487 w 4853691"/>
              <a:gd name="connsiteY14822" fmla="*/ 2628692 h 4860733"/>
              <a:gd name="connsiteX14823" fmla="*/ 4818487 w 4853691"/>
              <a:gd name="connsiteY14823" fmla="*/ 2626345 h 4860733"/>
              <a:gd name="connsiteX14824" fmla="*/ 302769 w 4853691"/>
              <a:gd name="connsiteY14824" fmla="*/ 1354246 h 4860733"/>
              <a:gd name="connsiteX14825" fmla="*/ 302769 w 4853691"/>
              <a:gd name="connsiteY14825" fmla="*/ 1354246 h 4860733"/>
              <a:gd name="connsiteX14826" fmla="*/ 302769 w 4853691"/>
              <a:gd name="connsiteY14826" fmla="*/ 1363634 h 4860733"/>
              <a:gd name="connsiteX14827" fmla="*/ 300422 w 4853691"/>
              <a:gd name="connsiteY14827" fmla="*/ 1370675 h 4860733"/>
              <a:gd name="connsiteX14828" fmla="*/ 288687 w 4853691"/>
              <a:gd name="connsiteY14828" fmla="*/ 1389451 h 4860733"/>
              <a:gd name="connsiteX14829" fmla="*/ 276951 w 4853691"/>
              <a:gd name="connsiteY14829" fmla="*/ 1408228 h 4860733"/>
              <a:gd name="connsiteX14830" fmla="*/ 281646 w 4853691"/>
              <a:gd name="connsiteY14830" fmla="*/ 1396493 h 4860733"/>
              <a:gd name="connsiteX14831" fmla="*/ 302769 w 4853691"/>
              <a:gd name="connsiteY14831" fmla="*/ 1354246 h 4860733"/>
              <a:gd name="connsiteX14832" fmla="*/ 37553 w 4853691"/>
              <a:gd name="connsiteY14832" fmla="*/ 2731962 h 4860733"/>
              <a:gd name="connsiteX14833" fmla="*/ 37553 w 4853691"/>
              <a:gd name="connsiteY14833" fmla="*/ 2731962 h 4860733"/>
              <a:gd name="connsiteX14834" fmla="*/ 44594 w 4853691"/>
              <a:gd name="connsiteY14834" fmla="*/ 2785944 h 4860733"/>
              <a:gd name="connsiteX14835" fmla="*/ 37553 w 4853691"/>
              <a:gd name="connsiteY14835" fmla="*/ 2731962 h 4860733"/>
              <a:gd name="connsiteX14836" fmla="*/ 37553 w 4853691"/>
              <a:gd name="connsiteY14836" fmla="*/ 2731962 h 4860733"/>
              <a:gd name="connsiteX14837" fmla="*/ 93882 w 4853691"/>
              <a:gd name="connsiteY14837" fmla="*/ 2987790 h 4860733"/>
              <a:gd name="connsiteX14838" fmla="*/ 86841 w 4853691"/>
              <a:gd name="connsiteY14838" fmla="*/ 2992484 h 4860733"/>
              <a:gd name="connsiteX14839" fmla="*/ 51635 w 4853691"/>
              <a:gd name="connsiteY14839" fmla="*/ 2825844 h 4860733"/>
              <a:gd name="connsiteX14840" fmla="*/ 93882 w 4853691"/>
              <a:gd name="connsiteY14840" fmla="*/ 2987790 h 4860733"/>
              <a:gd name="connsiteX14841" fmla="*/ 992801 w 4853691"/>
              <a:gd name="connsiteY14841" fmla="*/ 4372548 h 4860733"/>
              <a:gd name="connsiteX14842" fmla="*/ 999842 w 4853691"/>
              <a:gd name="connsiteY14842" fmla="*/ 4377242 h 4860733"/>
              <a:gd name="connsiteX14843" fmla="*/ 1002189 w 4853691"/>
              <a:gd name="connsiteY14843" fmla="*/ 4379589 h 4860733"/>
              <a:gd name="connsiteX14844" fmla="*/ 995148 w 4853691"/>
              <a:gd name="connsiteY14844" fmla="*/ 4377242 h 4860733"/>
              <a:gd name="connsiteX14845" fmla="*/ 992801 w 4853691"/>
              <a:gd name="connsiteY14845" fmla="*/ 4372548 h 4860733"/>
              <a:gd name="connsiteX14846" fmla="*/ 992801 w 4853691"/>
              <a:gd name="connsiteY14846" fmla="*/ 4372548 h 4860733"/>
              <a:gd name="connsiteX14847" fmla="*/ 1013924 w 4853691"/>
              <a:gd name="connsiteY14847" fmla="*/ 4384283 h 4860733"/>
              <a:gd name="connsiteX14848" fmla="*/ 1018618 w 4853691"/>
              <a:gd name="connsiteY14848" fmla="*/ 4384283 h 4860733"/>
              <a:gd name="connsiteX14849" fmla="*/ 1023312 w 4853691"/>
              <a:gd name="connsiteY14849" fmla="*/ 4384283 h 4860733"/>
              <a:gd name="connsiteX14850" fmla="*/ 1035047 w 4853691"/>
              <a:gd name="connsiteY14850" fmla="*/ 4393671 h 4860733"/>
              <a:gd name="connsiteX14851" fmla="*/ 1032700 w 4853691"/>
              <a:gd name="connsiteY14851" fmla="*/ 4396018 h 4860733"/>
              <a:gd name="connsiteX14852" fmla="*/ 1020965 w 4853691"/>
              <a:gd name="connsiteY14852" fmla="*/ 4388977 h 4860733"/>
              <a:gd name="connsiteX14853" fmla="*/ 1013924 w 4853691"/>
              <a:gd name="connsiteY14853" fmla="*/ 4384283 h 4860733"/>
              <a:gd name="connsiteX14854" fmla="*/ 1797838 w 4853691"/>
              <a:gd name="connsiteY14854" fmla="*/ 4764504 h 4860733"/>
              <a:gd name="connsiteX14855" fmla="*/ 1816614 w 4853691"/>
              <a:gd name="connsiteY14855" fmla="*/ 4769199 h 4860733"/>
              <a:gd name="connsiteX14856" fmla="*/ 1814267 w 4853691"/>
              <a:gd name="connsiteY14856" fmla="*/ 4771545 h 4860733"/>
              <a:gd name="connsiteX14857" fmla="*/ 1800185 w 4853691"/>
              <a:gd name="connsiteY14857" fmla="*/ 4766851 h 4860733"/>
              <a:gd name="connsiteX14858" fmla="*/ 1797838 w 4853691"/>
              <a:gd name="connsiteY14858" fmla="*/ 4764504 h 4860733"/>
              <a:gd name="connsiteX14859" fmla="*/ 2800027 w 4853691"/>
              <a:gd name="connsiteY14859" fmla="*/ 4816140 h 4860733"/>
              <a:gd name="connsiteX14860" fmla="*/ 2800027 w 4853691"/>
              <a:gd name="connsiteY14860" fmla="*/ 4816140 h 4860733"/>
              <a:gd name="connsiteX14861" fmla="*/ 2861050 w 4853691"/>
              <a:gd name="connsiteY14861" fmla="*/ 4806751 h 4860733"/>
              <a:gd name="connsiteX14862" fmla="*/ 2861050 w 4853691"/>
              <a:gd name="connsiteY14862" fmla="*/ 4806751 h 4860733"/>
              <a:gd name="connsiteX14863" fmla="*/ 2872785 w 4853691"/>
              <a:gd name="connsiteY14863" fmla="*/ 4804404 h 4860733"/>
              <a:gd name="connsiteX14864" fmla="*/ 2879826 w 4853691"/>
              <a:gd name="connsiteY14864" fmla="*/ 4804404 h 4860733"/>
              <a:gd name="connsiteX14865" fmla="*/ 2884520 w 4853691"/>
              <a:gd name="connsiteY14865" fmla="*/ 4804404 h 4860733"/>
              <a:gd name="connsiteX14866" fmla="*/ 2907991 w 4853691"/>
              <a:gd name="connsiteY14866" fmla="*/ 4804404 h 4860733"/>
              <a:gd name="connsiteX14867" fmla="*/ 2931461 w 4853691"/>
              <a:gd name="connsiteY14867" fmla="*/ 4804404 h 4860733"/>
              <a:gd name="connsiteX14868" fmla="*/ 2816456 w 4853691"/>
              <a:gd name="connsiteY14868" fmla="*/ 4813792 h 4860733"/>
              <a:gd name="connsiteX14869" fmla="*/ 2800027 w 4853691"/>
              <a:gd name="connsiteY14869" fmla="*/ 4816140 h 4860733"/>
              <a:gd name="connsiteX14870" fmla="*/ 2983096 w 4853691"/>
              <a:gd name="connsiteY14870" fmla="*/ 4783281 h 4860733"/>
              <a:gd name="connsiteX14871" fmla="*/ 2978402 w 4853691"/>
              <a:gd name="connsiteY14871" fmla="*/ 4780934 h 4860733"/>
              <a:gd name="connsiteX14872" fmla="*/ 3032384 w 4853691"/>
              <a:gd name="connsiteY14872" fmla="*/ 4773893 h 4860733"/>
              <a:gd name="connsiteX14873" fmla="*/ 3018302 w 4853691"/>
              <a:gd name="connsiteY14873" fmla="*/ 4776239 h 4860733"/>
              <a:gd name="connsiteX14874" fmla="*/ 2983096 w 4853691"/>
              <a:gd name="connsiteY14874" fmla="*/ 4783281 h 4860733"/>
              <a:gd name="connsiteX14875" fmla="*/ 3473629 w 4853691"/>
              <a:gd name="connsiteY14875" fmla="*/ 4623681 h 4860733"/>
              <a:gd name="connsiteX14876" fmla="*/ 3522917 w 4853691"/>
              <a:gd name="connsiteY14876" fmla="*/ 4597864 h 4860733"/>
              <a:gd name="connsiteX14877" fmla="*/ 3536999 w 4853691"/>
              <a:gd name="connsiteY14877" fmla="*/ 4590823 h 4860733"/>
              <a:gd name="connsiteX14878" fmla="*/ 3532305 w 4853691"/>
              <a:gd name="connsiteY14878" fmla="*/ 4593170 h 4860733"/>
              <a:gd name="connsiteX14879" fmla="*/ 3518223 w 4853691"/>
              <a:gd name="connsiteY14879" fmla="*/ 4602558 h 4860733"/>
              <a:gd name="connsiteX14880" fmla="*/ 3515876 w 4853691"/>
              <a:gd name="connsiteY14880" fmla="*/ 4604905 h 4860733"/>
              <a:gd name="connsiteX14881" fmla="*/ 3475976 w 4853691"/>
              <a:gd name="connsiteY14881" fmla="*/ 4626029 h 4860733"/>
              <a:gd name="connsiteX14882" fmla="*/ 3473629 w 4853691"/>
              <a:gd name="connsiteY14882" fmla="*/ 4623681 h 4860733"/>
              <a:gd name="connsiteX14883" fmla="*/ 3656698 w 4853691"/>
              <a:gd name="connsiteY14883" fmla="*/ 4515718 h 4860733"/>
              <a:gd name="connsiteX14884" fmla="*/ 3661392 w 4853691"/>
              <a:gd name="connsiteY14884" fmla="*/ 4513370 h 4860733"/>
              <a:gd name="connsiteX14885" fmla="*/ 3677822 w 4853691"/>
              <a:gd name="connsiteY14885" fmla="*/ 4501635 h 4860733"/>
              <a:gd name="connsiteX14886" fmla="*/ 3661392 w 4853691"/>
              <a:gd name="connsiteY14886" fmla="*/ 4513370 h 4860733"/>
              <a:gd name="connsiteX14887" fmla="*/ 3656698 w 4853691"/>
              <a:gd name="connsiteY14887" fmla="*/ 4515718 h 4860733"/>
              <a:gd name="connsiteX14888" fmla="*/ 4818487 w 4853691"/>
              <a:gd name="connsiteY14888" fmla="*/ 2616957 h 4860733"/>
              <a:gd name="connsiteX14889" fmla="*/ 4818487 w 4853691"/>
              <a:gd name="connsiteY14889" fmla="*/ 2562975 h 4860733"/>
              <a:gd name="connsiteX14890" fmla="*/ 4818487 w 4853691"/>
              <a:gd name="connsiteY14890" fmla="*/ 2562975 h 4860733"/>
              <a:gd name="connsiteX14891" fmla="*/ 4820833 w 4853691"/>
              <a:gd name="connsiteY14891" fmla="*/ 2628692 h 4860733"/>
              <a:gd name="connsiteX14892" fmla="*/ 4816139 w 4853691"/>
              <a:gd name="connsiteY14892" fmla="*/ 2628692 h 4860733"/>
              <a:gd name="connsiteX14893" fmla="*/ 4818487 w 4853691"/>
              <a:gd name="connsiteY14893" fmla="*/ 2616957 h 4860733"/>
              <a:gd name="connsiteX14894" fmla="*/ 4816139 w 4853691"/>
              <a:gd name="connsiteY14894" fmla="*/ 2253165 h 4860733"/>
              <a:gd name="connsiteX14895" fmla="*/ 4816139 w 4853691"/>
              <a:gd name="connsiteY14895" fmla="*/ 2234388 h 4860733"/>
              <a:gd name="connsiteX14896" fmla="*/ 4816139 w 4853691"/>
              <a:gd name="connsiteY14896" fmla="*/ 2215612 h 4860733"/>
              <a:gd name="connsiteX14897" fmla="*/ 4813793 w 4853691"/>
              <a:gd name="connsiteY14897" fmla="*/ 2152242 h 4860733"/>
              <a:gd name="connsiteX14898" fmla="*/ 4818487 w 4853691"/>
              <a:gd name="connsiteY14898" fmla="*/ 2152242 h 4860733"/>
              <a:gd name="connsiteX14899" fmla="*/ 4818487 w 4853691"/>
              <a:gd name="connsiteY14899" fmla="*/ 2201530 h 4860733"/>
              <a:gd name="connsiteX14900" fmla="*/ 4816139 w 4853691"/>
              <a:gd name="connsiteY14900" fmla="*/ 2253165 h 4860733"/>
              <a:gd name="connsiteX14901" fmla="*/ 4816139 w 4853691"/>
              <a:gd name="connsiteY14901" fmla="*/ 1999684 h 4860733"/>
              <a:gd name="connsiteX14902" fmla="*/ 4816139 w 4853691"/>
              <a:gd name="connsiteY14902" fmla="*/ 1994990 h 4860733"/>
              <a:gd name="connsiteX14903" fmla="*/ 4818487 w 4853691"/>
              <a:gd name="connsiteY14903" fmla="*/ 1994990 h 4860733"/>
              <a:gd name="connsiteX14904" fmla="*/ 4820833 w 4853691"/>
              <a:gd name="connsiteY14904" fmla="*/ 2006725 h 4860733"/>
              <a:gd name="connsiteX14905" fmla="*/ 4820833 w 4853691"/>
              <a:gd name="connsiteY14905" fmla="*/ 2011419 h 4860733"/>
              <a:gd name="connsiteX14906" fmla="*/ 4820833 w 4853691"/>
              <a:gd name="connsiteY14906" fmla="*/ 2013766 h 4860733"/>
              <a:gd name="connsiteX14907" fmla="*/ 4816139 w 4853691"/>
              <a:gd name="connsiteY14907" fmla="*/ 2016113 h 4860733"/>
              <a:gd name="connsiteX14908" fmla="*/ 4816139 w 4853691"/>
              <a:gd name="connsiteY14908" fmla="*/ 1999684 h 4860733"/>
              <a:gd name="connsiteX14909" fmla="*/ 3468935 w 4853691"/>
              <a:gd name="connsiteY14909" fmla="*/ 298075 h 4860733"/>
              <a:gd name="connsiteX14910" fmla="*/ 3464241 w 4853691"/>
              <a:gd name="connsiteY14910" fmla="*/ 293381 h 4860733"/>
              <a:gd name="connsiteX14911" fmla="*/ 3468935 w 4853691"/>
              <a:gd name="connsiteY14911" fmla="*/ 298075 h 4860733"/>
              <a:gd name="connsiteX14912" fmla="*/ 3468935 w 4853691"/>
              <a:gd name="connsiteY14912" fmla="*/ 298075 h 4860733"/>
              <a:gd name="connsiteX14913" fmla="*/ 1002189 w 4853691"/>
              <a:gd name="connsiteY14913" fmla="*/ 4381936 h 4860733"/>
              <a:gd name="connsiteX14914" fmla="*/ 1004536 w 4853691"/>
              <a:gd name="connsiteY14914" fmla="*/ 4381936 h 4860733"/>
              <a:gd name="connsiteX14915" fmla="*/ 1006883 w 4853691"/>
              <a:gd name="connsiteY14915" fmla="*/ 4381936 h 4860733"/>
              <a:gd name="connsiteX14916" fmla="*/ 1006883 w 4853691"/>
              <a:gd name="connsiteY14916" fmla="*/ 4381936 h 4860733"/>
              <a:gd name="connsiteX14917" fmla="*/ 1011577 w 4853691"/>
              <a:gd name="connsiteY14917" fmla="*/ 4384283 h 4860733"/>
              <a:gd name="connsiteX14918" fmla="*/ 1028006 w 4853691"/>
              <a:gd name="connsiteY14918" fmla="*/ 4393671 h 4860733"/>
              <a:gd name="connsiteX14919" fmla="*/ 1023312 w 4853691"/>
              <a:gd name="connsiteY14919" fmla="*/ 4396018 h 4860733"/>
              <a:gd name="connsiteX14920" fmla="*/ 1002189 w 4853691"/>
              <a:gd name="connsiteY14920" fmla="*/ 4379589 h 4860733"/>
              <a:gd name="connsiteX14921" fmla="*/ 1002189 w 4853691"/>
              <a:gd name="connsiteY14921" fmla="*/ 4381936 h 4860733"/>
              <a:gd name="connsiteX14922" fmla="*/ 2729615 w 4853691"/>
              <a:gd name="connsiteY14922" fmla="*/ 4839610 h 4860733"/>
              <a:gd name="connsiteX14923" fmla="*/ 2736656 w 4853691"/>
              <a:gd name="connsiteY14923" fmla="*/ 4837263 h 4860733"/>
              <a:gd name="connsiteX14924" fmla="*/ 2741350 w 4853691"/>
              <a:gd name="connsiteY14924" fmla="*/ 4834916 h 4860733"/>
              <a:gd name="connsiteX14925" fmla="*/ 2760127 w 4853691"/>
              <a:gd name="connsiteY14925" fmla="*/ 4827875 h 4860733"/>
              <a:gd name="connsiteX14926" fmla="*/ 2764821 w 4853691"/>
              <a:gd name="connsiteY14926" fmla="*/ 4825528 h 4860733"/>
              <a:gd name="connsiteX14927" fmla="*/ 2764821 w 4853691"/>
              <a:gd name="connsiteY14927" fmla="*/ 4825528 h 4860733"/>
              <a:gd name="connsiteX14928" fmla="*/ 2774209 w 4853691"/>
              <a:gd name="connsiteY14928" fmla="*/ 4832569 h 4860733"/>
              <a:gd name="connsiteX14929" fmla="*/ 2739003 w 4853691"/>
              <a:gd name="connsiteY14929" fmla="*/ 4837263 h 4860733"/>
              <a:gd name="connsiteX14930" fmla="*/ 2729615 w 4853691"/>
              <a:gd name="connsiteY14930" fmla="*/ 4839610 h 4860733"/>
              <a:gd name="connsiteX14931" fmla="*/ 4752769 w 4853691"/>
              <a:gd name="connsiteY14931" fmla="*/ 3147389 h 4860733"/>
              <a:gd name="connsiteX14932" fmla="*/ 4757463 w 4853691"/>
              <a:gd name="connsiteY14932" fmla="*/ 3128613 h 4860733"/>
              <a:gd name="connsiteX14933" fmla="*/ 4762157 w 4853691"/>
              <a:gd name="connsiteY14933" fmla="*/ 3114531 h 4860733"/>
              <a:gd name="connsiteX14934" fmla="*/ 4755116 w 4853691"/>
              <a:gd name="connsiteY14934" fmla="*/ 3138001 h 4860733"/>
              <a:gd name="connsiteX14935" fmla="*/ 4752769 w 4853691"/>
              <a:gd name="connsiteY14935" fmla="*/ 3147389 h 4860733"/>
              <a:gd name="connsiteX14936" fmla="*/ 4827875 w 4853691"/>
              <a:gd name="connsiteY14936" fmla="*/ 2788291 h 4860733"/>
              <a:gd name="connsiteX14937" fmla="*/ 4811445 w 4853691"/>
              <a:gd name="connsiteY14937" fmla="*/ 2797679 h 4860733"/>
              <a:gd name="connsiteX14938" fmla="*/ 4813793 w 4853691"/>
              <a:gd name="connsiteY14938" fmla="*/ 2781250 h 4860733"/>
              <a:gd name="connsiteX14939" fmla="*/ 4818487 w 4853691"/>
              <a:gd name="connsiteY14939" fmla="*/ 2710839 h 4860733"/>
              <a:gd name="connsiteX14940" fmla="*/ 4818487 w 4853691"/>
              <a:gd name="connsiteY14940" fmla="*/ 2708492 h 4860733"/>
              <a:gd name="connsiteX14941" fmla="*/ 4820833 w 4853691"/>
              <a:gd name="connsiteY14941" fmla="*/ 2666245 h 4860733"/>
              <a:gd name="connsiteX14942" fmla="*/ 4827875 w 4853691"/>
              <a:gd name="connsiteY14942" fmla="*/ 2668592 h 4860733"/>
              <a:gd name="connsiteX14943" fmla="*/ 4827875 w 4853691"/>
              <a:gd name="connsiteY14943" fmla="*/ 2788291 h 4860733"/>
              <a:gd name="connsiteX14944" fmla="*/ 4802057 w 4853691"/>
              <a:gd name="connsiteY14944" fmla="*/ 2398681 h 4860733"/>
              <a:gd name="connsiteX14945" fmla="*/ 4795016 w 4853691"/>
              <a:gd name="connsiteY14945" fmla="*/ 2401028 h 4860733"/>
              <a:gd name="connsiteX14946" fmla="*/ 4804404 w 4853691"/>
              <a:gd name="connsiteY14946" fmla="*/ 2335311 h 4860733"/>
              <a:gd name="connsiteX14947" fmla="*/ 4806751 w 4853691"/>
              <a:gd name="connsiteY14947" fmla="*/ 2335311 h 4860733"/>
              <a:gd name="connsiteX14948" fmla="*/ 4802057 w 4853691"/>
              <a:gd name="connsiteY14948" fmla="*/ 2398681 h 4860733"/>
              <a:gd name="connsiteX14949" fmla="*/ 4818487 w 4853691"/>
              <a:gd name="connsiteY14949" fmla="*/ 2166324 h 4860733"/>
              <a:gd name="connsiteX14950" fmla="*/ 4818487 w 4853691"/>
              <a:gd name="connsiteY14950" fmla="*/ 2159283 h 4860733"/>
              <a:gd name="connsiteX14951" fmla="*/ 4818487 w 4853691"/>
              <a:gd name="connsiteY14951" fmla="*/ 2147548 h 4860733"/>
              <a:gd name="connsiteX14952" fmla="*/ 4818487 w 4853691"/>
              <a:gd name="connsiteY14952" fmla="*/ 2147548 h 4860733"/>
              <a:gd name="connsiteX14953" fmla="*/ 4818487 w 4853691"/>
              <a:gd name="connsiteY14953" fmla="*/ 2166324 h 4860733"/>
              <a:gd name="connsiteX14954" fmla="*/ 4818487 w 4853691"/>
              <a:gd name="connsiteY14954" fmla="*/ 2114689 h 4860733"/>
              <a:gd name="connsiteX14955" fmla="*/ 4818487 w 4853691"/>
              <a:gd name="connsiteY14955" fmla="*/ 2114689 h 4860733"/>
              <a:gd name="connsiteX14956" fmla="*/ 4816139 w 4853691"/>
              <a:gd name="connsiteY14956" fmla="*/ 2109995 h 4860733"/>
              <a:gd name="connsiteX14957" fmla="*/ 4816139 w 4853691"/>
              <a:gd name="connsiteY14957" fmla="*/ 2098260 h 4860733"/>
              <a:gd name="connsiteX14958" fmla="*/ 4816139 w 4853691"/>
              <a:gd name="connsiteY14958" fmla="*/ 2081830 h 4860733"/>
              <a:gd name="connsiteX14959" fmla="*/ 4816139 w 4853691"/>
              <a:gd name="connsiteY14959" fmla="*/ 2070095 h 4860733"/>
              <a:gd name="connsiteX14960" fmla="*/ 4816139 w 4853691"/>
              <a:gd name="connsiteY14960" fmla="*/ 2053666 h 4860733"/>
              <a:gd name="connsiteX14961" fmla="*/ 4816139 w 4853691"/>
              <a:gd name="connsiteY14961" fmla="*/ 2048971 h 4860733"/>
              <a:gd name="connsiteX14962" fmla="*/ 4820833 w 4853691"/>
              <a:gd name="connsiteY14962" fmla="*/ 2051319 h 4860733"/>
              <a:gd name="connsiteX14963" fmla="*/ 4818487 w 4853691"/>
              <a:gd name="connsiteY14963" fmla="*/ 2114689 h 4860733"/>
              <a:gd name="connsiteX14964" fmla="*/ 3551081 w 4853691"/>
              <a:gd name="connsiteY14964" fmla="*/ 291034 h 4860733"/>
              <a:gd name="connsiteX14965" fmla="*/ 3546387 w 4853691"/>
              <a:gd name="connsiteY14965" fmla="*/ 302769 h 4860733"/>
              <a:gd name="connsiteX14966" fmla="*/ 3567511 w 4853691"/>
              <a:gd name="connsiteY14966" fmla="*/ 323892 h 4860733"/>
              <a:gd name="connsiteX14967" fmla="*/ 3579246 w 4853691"/>
              <a:gd name="connsiteY14967" fmla="*/ 319198 h 4860733"/>
              <a:gd name="connsiteX14968" fmla="*/ 3579246 w 4853691"/>
              <a:gd name="connsiteY14968" fmla="*/ 321545 h 4860733"/>
              <a:gd name="connsiteX14969" fmla="*/ 3586287 w 4853691"/>
              <a:gd name="connsiteY14969" fmla="*/ 330934 h 4860733"/>
              <a:gd name="connsiteX14970" fmla="*/ 3588634 w 4853691"/>
              <a:gd name="connsiteY14970" fmla="*/ 335628 h 4860733"/>
              <a:gd name="connsiteX14971" fmla="*/ 3595675 w 4853691"/>
              <a:gd name="connsiteY14971" fmla="*/ 347363 h 4860733"/>
              <a:gd name="connsiteX14972" fmla="*/ 3598022 w 4853691"/>
              <a:gd name="connsiteY14972" fmla="*/ 352057 h 4860733"/>
              <a:gd name="connsiteX14973" fmla="*/ 3602716 w 4853691"/>
              <a:gd name="connsiteY14973" fmla="*/ 363792 h 4860733"/>
              <a:gd name="connsiteX14974" fmla="*/ 3598022 w 4853691"/>
              <a:gd name="connsiteY14974" fmla="*/ 361445 h 4860733"/>
              <a:gd name="connsiteX14975" fmla="*/ 3569858 w 4853691"/>
              <a:gd name="connsiteY14975" fmla="*/ 345016 h 4860733"/>
              <a:gd name="connsiteX14976" fmla="*/ 3544040 w 4853691"/>
              <a:gd name="connsiteY14976" fmla="*/ 330934 h 4860733"/>
              <a:gd name="connsiteX14977" fmla="*/ 3506487 w 4853691"/>
              <a:gd name="connsiteY14977" fmla="*/ 312157 h 4860733"/>
              <a:gd name="connsiteX14978" fmla="*/ 3508834 w 4853691"/>
              <a:gd name="connsiteY14978" fmla="*/ 302769 h 4860733"/>
              <a:gd name="connsiteX14979" fmla="*/ 3504140 w 4853691"/>
              <a:gd name="connsiteY14979" fmla="*/ 291034 h 4860733"/>
              <a:gd name="connsiteX14980" fmla="*/ 3508834 w 4853691"/>
              <a:gd name="connsiteY14980" fmla="*/ 288687 h 4860733"/>
              <a:gd name="connsiteX14981" fmla="*/ 3515876 w 4853691"/>
              <a:gd name="connsiteY14981" fmla="*/ 286340 h 4860733"/>
              <a:gd name="connsiteX14982" fmla="*/ 3520570 w 4853691"/>
              <a:gd name="connsiteY14982" fmla="*/ 283993 h 4860733"/>
              <a:gd name="connsiteX14983" fmla="*/ 3532305 w 4853691"/>
              <a:gd name="connsiteY14983" fmla="*/ 281646 h 4860733"/>
              <a:gd name="connsiteX14984" fmla="*/ 3551081 w 4853691"/>
              <a:gd name="connsiteY14984" fmla="*/ 291034 h 4860733"/>
              <a:gd name="connsiteX14985" fmla="*/ 51635 w 4853691"/>
              <a:gd name="connsiteY14985" fmla="*/ 2027848 h 4860733"/>
              <a:gd name="connsiteX14986" fmla="*/ 56329 w 4853691"/>
              <a:gd name="connsiteY14986" fmla="*/ 2027848 h 4860733"/>
              <a:gd name="connsiteX14987" fmla="*/ 56329 w 4853691"/>
              <a:gd name="connsiteY14987" fmla="*/ 2030195 h 4860733"/>
              <a:gd name="connsiteX14988" fmla="*/ 53982 w 4853691"/>
              <a:gd name="connsiteY14988" fmla="*/ 2037236 h 4860733"/>
              <a:gd name="connsiteX14989" fmla="*/ 53982 w 4853691"/>
              <a:gd name="connsiteY14989" fmla="*/ 2037236 h 4860733"/>
              <a:gd name="connsiteX14990" fmla="*/ 46941 w 4853691"/>
              <a:gd name="connsiteY14990" fmla="*/ 2039583 h 4860733"/>
              <a:gd name="connsiteX14991" fmla="*/ 51635 w 4853691"/>
              <a:gd name="connsiteY14991" fmla="*/ 2027848 h 4860733"/>
              <a:gd name="connsiteX14992" fmla="*/ 25818 w 4853691"/>
              <a:gd name="connsiteY14992" fmla="*/ 2255512 h 4860733"/>
              <a:gd name="connsiteX14993" fmla="*/ 39900 w 4853691"/>
              <a:gd name="connsiteY14993" fmla="*/ 2065401 h 4860733"/>
              <a:gd name="connsiteX14994" fmla="*/ 44594 w 4853691"/>
              <a:gd name="connsiteY14994" fmla="*/ 2072442 h 4860733"/>
              <a:gd name="connsiteX14995" fmla="*/ 44594 w 4853691"/>
              <a:gd name="connsiteY14995" fmla="*/ 2077136 h 4860733"/>
              <a:gd name="connsiteX14996" fmla="*/ 44594 w 4853691"/>
              <a:gd name="connsiteY14996" fmla="*/ 2084177 h 4860733"/>
              <a:gd name="connsiteX14997" fmla="*/ 42247 w 4853691"/>
              <a:gd name="connsiteY14997" fmla="*/ 2093565 h 4860733"/>
              <a:gd name="connsiteX14998" fmla="*/ 42247 w 4853691"/>
              <a:gd name="connsiteY14998" fmla="*/ 2102954 h 4860733"/>
              <a:gd name="connsiteX14999" fmla="*/ 42247 w 4853691"/>
              <a:gd name="connsiteY14999" fmla="*/ 2112342 h 4860733"/>
              <a:gd name="connsiteX15000" fmla="*/ 39900 w 4853691"/>
              <a:gd name="connsiteY15000" fmla="*/ 2128771 h 4860733"/>
              <a:gd name="connsiteX15001" fmla="*/ 39900 w 4853691"/>
              <a:gd name="connsiteY15001" fmla="*/ 2133465 h 4860733"/>
              <a:gd name="connsiteX15002" fmla="*/ 37553 w 4853691"/>
              <a:gd name="connsiteY15002" fmla="*/ 2147548 h 4860733"/>
              <a:gd name="connsiteX15003" fmla="*/ 37553 w 4853691"/>
              <a:gd name="connsiteY15003" fmla="*/ 2152242 h 4860733"/>
              <a:gd name="connsiteX15004" fmla="*/ 35206 w 4853691"/>
              <a:gd name="connsiteY15004" fmla="*/ 2166324 h 4860733"/>
              <a:gd name="connsiteX15005" fmla="*/ 35206 w 4853691"/>
              <a:gd name="connsiteY15005" fmla="*/ 2171018 h 4860733"/>
              <a:gd name="connsiteX15006" fmla="*/ 35206 w 4853691"/>
              <a:gd name="connsiteY15006" fmla="*/ 2187447 h 4860733"/>
              <a:gd name="connsiteX15007" fmla="*/ 35206 w 4853691"/>
              <a:gd name="connsiteY15007" fmla="*/ 2192142 h 4860733"/>
              <a:gd name="connsiteX15008" fmla="*/ 35206 w 4853691"/>
              <a:gd name="connsiteY15008" fmla="*/ 2208571 h 4860733"/>
              <a:gd name="connsiteX15009" fmla="*/ 35206 w 4853691"/>
              <a:gd name="connsiteY15009" fmla="*/ 2213265 h 4860733"/>
              <a:gd name="connsiteX15010" fmla="*/ 35206 w 4853691"/>
              <a:gd name="connsiteY15010" fmla="*/ 2229694 h 4860733"/>
              <a:gd name="connsiteX15011" fmla="*/ 35206 w 4853691"/>
              <a:gd name="connsiteY15011" fmla="*/ 2234388 h 4860733"/>
              <a:gd name="connsiteX15012" fmla="*/ 35206 w 4853691"/>
              <a:gd name="connsiteY15012" fmla="*/ 2250818 h 4860733"/>
              <a:gd name="connsiteX15013" fmla="*/ 25818 w 4853691"/>
              <a:gd name="connsiteY15013" fmla="*/ 2255512 h 4860733"/>
              <a:gd name="connsiteX15014" fmla="*/ 25818 w 4853691"/>
              <a:gd name="connsiteY15014" fmla="*/ 2271941 h 4860733"/>
              <a:gd name="connsiteX15015" fmla="*/ 25818 w 4853691"/>
              <a:gd name="connsiteY15015" fmla="*/ 2276635 h 4860733"/>
              <a:gd name="connsiteX15016" fmla="*/ 25818 w 4853691"/>
              <a:gd name="connsiteY15016" fmla="*/ 2276635 h 4860733"/>
              <a:gd name="connsiteX15017" fmla="*/ 25818 w 4853691"/>
              <a:gd name="connsiteY15017" fmla="*/ 2276635 h 4860733"/>
              <a:gd name="connsiteX15018" fmla="*/ 25818 w 4853691"/>
              <a:gd name="connsiteY15018" fmla="*/ 2276635 h 4860733"/>
              <a:gd name="connsiteX15019" fmla="*/ 25818 w 4853691"/>
              <a:gd name="connsiteY15019" fmla="*/ 2255512 h 4860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</a:cxnLst>
            <a:rect l="l" t="t" r="r" b="b"/>
            <a:pathLst>
              <a:path w="4853691" h="4860733">
                <a:moveTo>
                  <a:pt x="4827875" y="2788291"/>
                </a:moveTo>
                <a:cubicBezTo>
                  <a:pt x="4827875" y="2753085"/>
                  <a:pt x="4827875" y="2715533"/>
                  <a:pt x="4825528" y="2668592"/>
                </a:cubicBezTo>
                <a:cubicBezTo>
                  <a:pt x="4834916" y="2668592"/>
                  <a:pt x="4844304" y="2659204"/>
                  <a:pt x="4844304" y="2647468"/>
                </a:cubicBezTo>
                <a:cubicBezTo>
                  <a:pt x="4844304" y="2635733"/>
                  <a:pt x="4834916" y="2626345"/>
                  <a:pt x="4823181" y="2626345"/>
                </a:cubicBezTo>
                <a:cubicBezTo>
                  <a:pt x="4823181" y="2602875"/>
                  <a:pt x="4820833" y="2581751"/>
                  <a:pt x="4820833" y="2560628"/>
                </a:cubicBezTo>
                <a:cubicBezTo>
                  <a:pt x="4830222" y="2560628"/>
                  <a:pt x="4839610" y="2551240"/>
                  <a:pt x="4839610" y="2541851"/>
                </a:cubicBezTo>
                <a:cubicBezTo>
                  <a:pt x="4839610" y="2530116"/>
                  <a:pt x="4830222" y="2520728"/>
                  <a:pt x="4818487" y="2520728"/>
                </a:cubicBezTo>
                <a:cubicBezTo>
                  <a:pt x="4818487" y="2501952"/>
                  <a:pt x="4816139" y="2483175"/>
                  <a:pt x="4816139" y="2464399"/>
                </a:cubicBezTo>
                <a:cubicBezTo>
                  <a:pt x="4825528" y="2462052"/>
                  <a:pt x="4832569" y="2455011"/>
                  <a:pt x="4832569" y="2445622"/>
                </a:cubicBezTo>
                <a:cubicBezTo>
                  <a:pt x="4832569" y="2440928"/>
                  <a:pt x="4830222" y="2438581"/>
                  <a:pt x="4830222" y="2436234"/>
                </a:cubicBezTo>
                <a:cubicBezTo>
                  <a:pt x="4832569" y="2433887"/>
                  <a:pt x="4832569" y="2429193"/>
                  <a:pt x="4832569" y="2424499"/>
                </a:cubicBezTo>
                <a:cubicBezTo>
                  <a:pt x="4832569" y="2415111"/>
                  <a:pt x="4825528" y="2405723"/>
                  <a:pt x="4813793" y="2405723"/>
                </a:cubicBezTo>
                <a:cubicBezTo>
                  <a:pt x="4809098" y="2401028"/>
                  <a:pt x="4804404" y="2398681"/>
                  <a:pt x="4799710" y="2398681"/>
                </a:cubicBezTo>
                <a:cubicBezTo>
                  <a:pt x="4799710" y="2398681"/>
                  <a:pt x="4799710" y="2398681"/>
                  <a:pt x="4799710" y="2398681"/>
                </a:cubicBezTo>
                <a:cubicBezTo>
                  <a:pt x="4797363" y="2377558"/>
                  <a:pt x="4797363" y="2351741"/>
                  <a:pt x="4802057" y="2337658"/>
                </a:cubicBezTo>
                <a:cubicBezTo>
                  <a:pt x="4804404" y="2340005"/>
                  <a:pt x="4809098" y="2340005"/>
                  <a:pt x="4811445" y="2340005"/>
                </a:cubicBezTo>
                <a:cubicBezTo>
                  <a:pt x="4823181" y="2340005"/>
                  <a:pt x="4832569" y="2330617"/>
                  <a:pt x="4832569" y="2318882"/>
                </a:cubicBezTo>
                <a:cubicBezTo>
                  <a:pt x="4832569" y="2311841"/>
                  <a:pt x="4830222" y="2307147"/>
                  <a:pt x="4825528" y="2302453"/>
                </a:cubicBezTo>
                <a:cubicBezTo>
                  <a:pt x="4825528" y="2300106"/>
                  <a:pt x="4825528" y="2297759"/>
                  <a:pt x="4825528" y="2297759"/>
                </a:cubicBezTo>
                <a:cubicBezTo>
                  <a:pt x="4825528" y="2288370"/>
                  <a:pt x="4820833" y="2281329"/>
                  <a:pt x="4813793" y="2278982"/>
                </a:cubicBezTo>
                <a:cubicBezTo>
                  <a:pt x="4813793" y="2229694"/>
                  <a:pt x="4816139" y="2185100"/>
                  <a:pt x="4816139" y="2147548"/>
                </a:cubicBezTo>
                <a:cubicBezTo>
                  <a:pt x="4820833" y="2142853"/>
                  <a:pt x="4825528" y="2138159"/>
                  <a:pt x="4825528" y="2131118"/>
                </a:cubicBezTo>
                <a:cubicBezTo>
                  <a:pt x="4825528" y="2124077"/>
                  <a:pt x="4823181" y="2119383"/>
                  <a:pt x="4818487" y="2114689"/>
                </a:cubicBezTo>
                <a:cubicBezTo>
                  <a:pt x="4818487" y="2088871"/>
                  <a:pt x="4820833" y="2067748"/>
                  <a:pt x="4823181" y="2048971"/>
                </a:cubicBezTo>
                <a:cubicBezTo>
                  <a:pt x="4823181" y="2048971"/>
                  <a:pt x="4823181" y="2048971"/>
                  <a:pt x="4823181" y="2048971"/>
                </a:cubicBezTo>
                <a:cubicBezTo>
                  <a:pt x="4834916" y="2048971"/>
                  <a:pt x="4844304" y="2039583"/>
                  <a:pt x="4844304" y="2027848"/>
                </a:cubicBezTo>
                <a:cubicBezTo>
                  <a:pt x="4844304" y="2016113"/>
                  <a:pt x="4834916" y="2006725"/>
                  <a:pt x="4823181" y="2006725"/>
                </a:cubicBezTo>
                <a:cubicBezTo>
                  <a:pt x="4823181" y="2006725"/>
                  <a:pt x="4820833" y="2006725"/>
                  <a:pt x="4820833" y="2006725"/>
                </a:cubicBezTo>
                <a:cubicBezTo>
                  <a:pt x="4820833" y="2004378"/>
                  <a:pt x="4820833" y="2004378"/>
                  <a:pt x="4820833" y="2002031"/>
                </a:cubicBezTo>
                <a:cubicBezTo>
                  <a:pt x="4820833" y="1997337"/>
                  <a:pt x="4818487" y="1992643"/>
                  <a:pt x="4818487" y="1987948"/>
                </a:cubicBezTo>
                <a:cubicBezTo>
                  <a:pt x="4825528" y="1985601"/>
                  <a:pt x="4832569" y="1978560"/>
                  <a:pt x="4832569" y="1969172"/>
                </a:cubicBezTo>
                <a:cubicBezTo>
                  <a:pt x="4832569" y="1957437"/>
                  <a:pt x="4823181" y="1948049"/>
                  <a:pt x="4811445" y="1948049"/>
                </a:cubicBezTo>
                <a:cubicBezTo>
                  <a:pt x="4811445" y="1948049"/>
                  <a:pt x="4811445" y="1948049"/>
                  <a:pt x="4809098" y="1948049"/>
                </a:cubicBezTo>
                <a:cubicBezTo>
                  <a:pt x="4806751" y="1941007"/>
                  <a:pt x="4806751" y="1933966"/>
                  <a:pt x="4804404" y="1926925"/>
                </a:cubicBezTo>
                <a:cubicBezTo>
                  <a:pt x="4802057" y="1919884"/>
                  <a:pt x="4802057" y="1912843"/>
                  <a:pt x="4799710" y="1905802"/>
                </a:cubicBezTo>
                <a:cubicBezTo>
                  <a:pt x="4797363" y="1898761"/>
                  <a:pt x="4797363" y="1891719"/>
                  <a:pt x="4795016" y="1882331"/>
                </a:cubicBezTo>
                <a:cubicBezTo>
                  <a:pt x="4795016" y="1877637"/>
                  <a:pt x="4792669" y="1875290"/>
                  <a:pt x="4792669" y="1870596"/>
                </a:cubicBezTo>
                <a:cubicBezTo>
                  <a:pt x="4797363" y="1865902"/>
                  <a:pt x="4799710" y="1861208"/>
                  <a:pt x="4799710" y="1854167"/>
                </a:cubicBezTo>
                <a:cubicBezTo>
                  <a:pt x="4799710" y="1849473"/>
                  <a:pt x="4797363" y="1847126"/>
                  <a:pt x="4795016" y="1842432"/>
                </a:cubicBezTo>
                <a:cubicBezTo>
                  <a:pt x="4797363" y="1837737"/>
                  <a:pt x="4799710" y="1835390"/>
                  <a:pt x="4799710" y="1828349"/>
                </a:cubicBezTo>
                <a:cubicBezTo>
                  <a:pt x="4799710" y="1816614"/>
                  <a:pt x="4790322" y="1807226"/>
                  <a:pt x="4778587" y="1807226"/>
                </a:cubicBezTo>
                <a:cubicBezTo>
                  <a:pt x="4776240" y="1807226"/>
                  <a:pt x="4776240" y="1807226"/>
                  <a:pt x="4776240" y="1807226"/>
                </a:cubicBezTo>
                <a:cubicBezTo>
                  <a:pt x="4776240" y="1807226"/>
                  <a:pt x="4776240" y="1804879"/>
                  <a:pt x="4776240" y="1804879"/>
                </a:cubicBezTo>
                <a:cubicBezTo>
                  <a:pt x="4776240" y="1802532"/>
                  <a:pt x="4776240" y="1802532"/>
                  <a:pt x="4776240" y="1800185"/>
                </a:cubicBezTo>
                <a:cubicBezTo>
                  <a:pt x="4776240" y="1797838"/>
                  <a:pt x="4776240" y="1797838"/>
                  <a:pt x="4776240" y="1795491"/>
                </a:cubicBezTo>
                <a:cubicBezTo>
                  <a:pt x="4776240" y="1795491"/>
                  <a:pt x="4776240" y="1793144"/>
                  <a:pt x="4776240" y="1793144"/>
                </a:cubicBezTo>
                <a:cubicBezTo>
                  <a:pt x="4783281" y="1790796"/>
                  <a:pt x="4790322" y="1783755"/>
                  <a:pt x="4790322" y="1774367"/>
                </a:cubicBezTo>
                <a:cubicBezTo>
                  <a:pt x="4790322" y="1762632"/>
                  <a:pt x="4780934" y="1753244"/>
                  <a:pt x="4769198" y="1753244"/>
                </a:cubicBezTo>
                <a:cubicBezTo>
                  <a:pt x="4766852" y="1753244"/>
                  <a:pt x="4766852" y="1753244"/>
                  <a:pt x="4764504" y="1753244"/>
                </a:cubicBezTo>
                <a:cubicBezTo>
                  <a:pt x="4762157" y="1748550"/>
                  <a:pt x="4762157" y="1741508"/>
                  <a:pt x="4759810" y="1736814"/>
                </a:cubicBezTo>
                <a:cubicBezTo>
                  <a:pt x="4750422" y="1706303"/>
                  <a:pt x="4743381" y="1678138"/>
                  <a:pt x="4733993" y="1652321"/>
                </a:cubicBezTo>
                <a:cubicBezTo>
                  <a:pt x="4698787" y="1549051"/>
                  <a:pt x="4661234" y="1459863"/>
                  <a:pt x="4618988" y="1387104"/>
                </a:cubicBezTo>
                <a:cubicBezTo>
                  <a:pt x="4609599" y="1370675"/>
                  <a:pt x="4597864" y="1354246"/>
                  <a:pt x="4588476" y="1337817"/>
                </a:cubicBezTo>
                <a:cubicBezTo>
                  <a:pt x="4593170" y="1333122"/>
                  <a:pt x="4597864" y="1328428"/>
                  <a:pt x="4597864" y="1321387"/>
                </a:cubicBezTo>
                <a:cubicBezTo>
                  <a:pt x="4597864" y="1309652"/>
                  <a:pt x="4588476" y="1300264"/>
                  <a:pt x="4576741" y="1300264"/>
                </a:cubicBezTo>
                <a:cubicBezTo>
                  <a:pt x="4574393" y="1300264"/>
                  <a:pt x="4572047" y="1300264"/>
                  <a:pt x="4569699" y="1302611"/>
                </a:cubicBezTo>
                <a:cubicBezTo>
                  <a:pt x="4560311" y="1283834"/>
                  <a:pt x="4550923" y="1265058"/>
                  <a:pt x="4541535" y="1246282"/>
                </a:cubicBezTo>
                <a:cubicBezTo>
                  <a:pt x="4541535" y="1243935"/>
                  <a:pt x="4539188" y="1241588"/>
                  <a:pt x="4539188" y="1239241"/>
                </a:cubicBezTo>
                <a:cubicBezTo>
                  <a:pt x="4527453" y="1215770"/>
                  <a:pt x="4513371" y="1192300"/>
                  <a:pt x="4501635" y="1168829"/>
                </a:cubicBezTo>
                <a:cubicBezTo>
                  <a:pt x="4499288" y="1166482"/>
                  <a:pt x="4499288" y="1164135"/>
                  <a:pt x="4499288" y="1161788"/>
                </a:cubicBezTo>
                <a:cubicBezTo>
                  <a:pt x="4485206" y="1138318"/>
                  <a:pt x="4471124" y="1114847"/>
                  <a:pt x="4457041" y="1091377"/>
                </a:cubicBezTo>
                <a:cubicBezTo>
                  <a:pt x="4457041" y="1089030"/>
                  <a:pt x="4454694" y="1089030"/>
                  <a:pt x="4454694" y="1086683"/>
                </a:cubicBezTo>
                <a:cubicBezTo>
                  <a:pt x="4440612" y="1063212"/>
                  <a:pt x="4424183" y="1042089"/>
                  <a:pt x="4410100" y="1018618"/>
                </a:cubicBezTo>
                <a:cubicBezTo>
                  <a:pt x="4410100" y="1018618"/>
                  <a:pt x="4407753" y="1016271"/>
                  <a:pt x="4407753" y="1016271"/>
                </a:cubicBezTo>
                <a:cubicBezTo>
                  <a:pt x="4391324" y="992801"/>
                  <a:pt x="4374895" y="971677"/>
                  <a:pt x="4358465" y="950554"/>
                </a:cubicBezTo>
                <a:cubicBezTo>
                  <a:pt x="4358465" y="950554"/>
                  <a:pt x="4358465" y="950554"/>
                  <a:pt x="4358465" y="950554"/>
                </a:cubicBezTo>
                <a:cubicBezTo>
                  <a:pt x="4325607" y="908307"/>
                  <a:pt x="4290401" y="866060"/>
                  <a:pt x="4252848" y="828507"/>
                </a:cubicBezTo>
                <a:cubicBezTo>
                  <a:pt x="4252848" y="828507"/>
                  <a:pt x="4250501" y="826160"/>
                  <a:pt x="4250501" y="826160"/>
                </a:cubicBezTo>
                <a:cubicBezTo>
                  <a:pt x="4234072" y="807384"/>
                  <a:pt x="4215296" y="790955"/>
                  <a:pt x="4198866" y="774525"/>
                </a:cubicBezTo>
                <a:cubicBezTo>
                  <a:pt x="4196519" y="772178"/>
                  <a:pt x="4196519" y="772178"/>
                  <a:pt x="4194172" y="769831"/>
                </a:cubicBezTo>
                <a:cubicBezTo>
                  <a:pt x="4191825" y="767484"/>
                  <a:pt x="4191825" y="767484"/>
                  <a:pt x="4189478" y="765137"/>
                </a:cubicBezTo>
                <a:cubicBezTo>
                  <a:pt x="4184784" y="760443"/>
                  <a:pt x="4180090" y="755749"/>
                  <a:pt x="4175395" y="751055"/>
                </a:cubicBezTo>
                <a:cubicBezTo>
                  <a:pt x="4170701" y="746361"/>
                  <a:pt x="4163660" y="741667"/>
                  <a:pt x="4158966" y="736973"/>
                </a:cubicBezTo>
                <a:cubicBezTo>
                  <a:pt x="4156619" y="734626"/>
                  <a:pt x="4154272" y="734626"/>
                  <a:pt x="4154272" y="732279"/>
                </a:cubicBezTo>
                <a:cubicBezTo>
                  <a:pt x="4151925" y="729931"/>
                  <a:pt x="4151925" y="729931"/>
                  <a:pt x="4149578" y="727584"/>
                </a:cubicBezTo>
                <a:cubicBezTo>
                  <a:pt x="4142537" y="720543"/>
                  <a:pt x="4135496" y="711155"/>
                  <a:pt x="4130802" y="704114"/>
                </a:cubicBezTo>
                <a:cubicBezTo>
                  <a:pt x="4128455" y="701767"/>
                  <a:pt x="4126108" y="697073"/>
                  <a:pt x="4121414" y="694726"/>
                </a:cubicBezTo>
                <a:cubicBezTo>
                  <a:pt x="4116719" y="687685"/>
                  <a:pt x="4109678" y="682991"/>
                  <a:pt x="4104984" y="675949"/>
                </a:cubicBezTo>
                <a:cubicBezTo>
                  <a:pt x="4100290" y="671255"/>
                  <a:pt x="4097943" y="668908"/>
                  <a:pt x="4093249" y="664214"/>
                </a:cubicBezTo>
                <a:cubicBezTo>
                  <a:pt x="4088555" y="659520"/>
                  <a:pt x="4083861" y="654826"/>
                  <a:pt x="4079167" y="650132"/>
                </a:cubicBezTo>
                <a:cubicBezTo>
                  <a:pt x="4074473" y="645438"/>
                  <a:pt x="4069778" y="640744"/>
                  <a:pt x="4065084" y="636050"/>
                </a:cubicBezTo>
                <a:cubicBezTo>
                  <a:pt x="4062738" y="633703"/>
                  <a:pt x="4060390" y="631355"/>
                  <a:pt x="4058043" y="629008"/>
                </a:cubicBezTo>
                <a:cubicBezTo>
                  <a:pt x="4055696" y="626661"/>
                  <a:pt x="4053349" y="624314"/>
                  <a:pt x="4051002" y="624314"/>
                </a:cubicBezTo>
                <a:cubicBezTo>
                  <a:pt x="4046308" y="619620"/>
                  <a:pt x="4041614" y="614926"/>
                  <a:pt x="4036920" y="610232"/>
                </a:cubicBezTo>
                <a:cubicBezTo>
                  <a:pt x="4032226" y="605538"/>
                  <a:pt x="4027532" y="600844"/>
                  <a:pt x="4022837" y="598497"/>
                </a:cubicBezTo>
                <a:cubicBezTo>
                  <a:pt x="4018143" y="596150"/>
                  <a:pt x="4013449" y="591456"/>
                  <a:pt x="4011102" y="589109"/>
                </a:cubicBezTo>
                <a:cubicBezTo>
                  <a:pt x="4006408" y="584415"/>
                  <a:pt x="3999367" y="579720"/>
                  <a:pt x="3994673" y="575026"/>
                </a:cubicBezTo>
                <a:cubicBezTo>
                  <a:pt x="3992326" y="572679"/>
                  <a:pt x="3987632" y="570332"/>
                  <a:pt x="3985285" y="567985"/>
                </a:cubicBezTo>
                <a:cubicBezTo>
                  <a:pt x="3978244" y="563291"/>
                  <a:pt x="3971203" y="558597"/>
                  <a:pt x="3964161" y="553903"/>
                </a:cubicBezTo>
                <a:cubicBezTo>
                  <a:pt x="3961814" y="551556"/>
                  <a:pt x="3959467" y="551556"/>
                  <a:pt x="3957120" y="549209"/>
                </a:cubicBezTo>
                <a:cubicBezTo>
                  <a:pt x="3950079" y="544515"/>
                  <a:pt x="3943038" y="539821"/>
                  <a:pt x="3933650" y="535127"/>
                </a:cubicBezTo>
                <a:cubicBezTo>
                  <a:pt x="3931303" y="535127"/>
                  <a:pt x="3928956" y="532780"/>
                  <a:pt x="3928956" y="532780"/>
                </a:cubicBezTo>
                <a:cubicBezTo>
                  <a:pt x="3921915" y="528085"/>
                  <a:pt x="3912526" y="523391"/>
                  <a:pt x="3905485" y="518697"/>
                </a:cubicBezTo>
                <a:cubicBezTo>
                  <a:pt x="3903138" y="518697"/>
                  <a:pt x="3903138" y="516350"/>
                  <a:pt x="3900791" y="516350"/>
                </a:cubicBezTo>
                <a:cubicBezTo>
                  <a:pt x="3893750" y="511656"/>
                  <a:pt x="3884362" y="509309"/>
                  <a:pt x="3877321" y="504615"/>
                </a:cubicBezTo>
                <a:cubicBezTo>
                  <a:pt x="3874974" y="504615"/>
                  <a:pt x="3874974" y="502268"/>
                  <a:pt x="3872627" y="502268"/>
                </a:cubicBezTo>
                <a:cubicBezTo>
                  <a:pt x="3865585" y="499921"/>
                  <a:pt x="3856197" y="495227"/>
                  <a:pt x="3849156" y="492880"/>
                </a:cubicBezTo>
                <a:cubicBezTo>
                  <a:pt x="3846809" y="492880"/>
                  <a:pt x="3844462" y="490533"/>
                  <a:pt x="3842115" y="490533"/>
                </a:cubicBezTo>
                <a:cubicBezTo>
                  <a:pt x="3837421" y="488186"/>
                  <a:pt x="3832727" y="488186"/>
                  <a:pt x="3828033" y="485839"/>
                </a:cubicBezTo>
                <a:cubicBezTo>
                  <a:pt x="3823339" y="481145"/>
                  <a:pt x="3816298" y="478797"/>
                  <a:pt x="3811603" y="474103"/>
                </a:cubicBezTo>
                <a:cubicBezTo>
                  <a:pt x="3811603" y="474103"/>
                  <a:pt x="3809256" y="471756"/>
                  <a:pt x="3809256" y="471756"/>
                </a:cubicBezTo>
                <a:cubicBezTo>
                  <a:pt x="3792827" y="462368"/>
                  <a:pt x="3778745" y="450633"/>
                  <a:pt x="3762316" y="441245"/>
                </a:cubicBezTo>
                <a:cubicBezTo>
                  <a:pt x="3759968" y="438898"/>
                  <a:pt x="3757622" y="438898"/>
                  <a:pt x="3755274" y="436551"/>
                </a:cubicBezTo>
                <a:cubicBezTo>
                  <a:pt x="3741192" y="427162"/>
                  <a:pt x="3727110" y="417774"/>
                  <a:pt x="3713027" y="410733"/>
                </a:cubicBezTo>
                <a:cubicBezTo>
                  <a:pt x="3708333" y="408386"/>
                  <a:pt x="3703639" y="406039"/>
                  <a:pt x="3698945" y="403692"/>
                </a:cubicBezTo>
                <a:cubicBezTo>
                  <a:pt x="3687210" y="396651"/>
                  <a:pt x="3673128" y="387263"/>
                  <a:pt x="3661392" y="380222"/>
                </a:cubicBezTo>
                <a:cubicBezTo>
                  <a:pt x="3656698" y="377874"/>
                  <a:pt x="3649657" y="373180"/>
                  <a:pt x="3644963" y="370833"/>
                </a:cubicBezTo>
                <a:cubicBezTo>
                  <a:pt x="3635575" y="366139"/>
                  <a:pt x="3626187" y="359098"/>
                  <a:pt x="3616799" y="354404"/>
                </a:cubicBezTo>
                <a:cubicBezTo>
                  <a:pt x="3614452" y="349710"/>
                  <a:pt x="3612104" y="345016"/>
                  <a:pt x="3609758" y="340322"/>
                </a:cubicBezTo>
                <a:cubicBezTo>
                  <a:pt x="3609758" y="340322"/>
                  <a:pt x="3609758" y="337975"/>
                  <a:pt x="3607410" y="337975"/>
                </a:cubicBezTo>
                <a:cubicBezTo>
                  <a:pt x="3605064" y="333281"/>
                  <a:pt x="3602716" y="328586"/>
                  <a:pt x="3600369" y="323892"/>
                </a:cubicBezTo>
                <a:cubicBezTo>
                  <a:pt x="3600369" y="323892"/>
                  <a:pt x="3600369" y="321545"/>
                  <a:pt x="3598022" y="321545"/>
                </a:cubicBezTo>
                <a:cubicBezTo>
                  <a:pt x="3595675" y="316851"/>
                  <a:pt x="3593328" y="312157"/>
                  <a:pt x="3590981" y="309810"/>
                </a:cubicBezTo>
                <a:cubicBezTo>
                  <a:pt x="3595675" y="305116"/>
                  <a:pt x="3598022" y="300422"/>
                  <a:pt x="3598022" y="295728"/>
                </a:cubicBezTo>
                <a:cubicBezTo>
                  <a:pt x="3598022" y="283993"/>
                  <a:pt x="3588634" y="274604"/>
                  <a:pt x="3576899" y="274604"/>
                </a:cubicBezTo>
                <a:cubicBezTo>
                  <a:pt x="3569858" y="274604"/>
                  <a:pt x="3565163" y="276951"/>
                  <a:pt x="3560469" y="281646"/>
                </a:cubicBezTo>
                <a:cubicBezTo>
                  <a:pt x="3553428" y="279299"/>
                  <a:pt x="3546387" y="276951"/>
                  <a:pt x="3536999" y="276951"/>
                </a:cubicBezTo>
                <a:cubicBezTo>
                  <a:pt x="3532305" y="276951"/>
                  <a:pt x="3529958" y="276951"/>
                  <a:pt x="3525264" y="279299"/>
                </a:cubicBezTo>
                <a:cubicBezTo>
                  <a:pt x="3525264" y="279299"/>
                  <a:pt x="3522917" y="279299"/>
                  <a:pt x="3522917" y="279299"/>
                </a:cubicBezTo>
                <a:cubicBezTo>
                  <a:pt x="3520570" y="279299"/>
                  <a:pt x="3518223" y="281646"/>
                  <a:pt x="3515876" y="281646"/>
                </a:cubicBezTo>
                <a:cubicBezTo>
                  <a:pt x="3513528" y="281646"/>
                  <a:pt x="3513528" y="283993"/>
                  <a:pt x="3511182" y="283993"/>
                </a:cubicBezTo>
                <a:cubicBezTo>
                  <a:pt x="3506487" y="279299"/>
                  <a:pt x="3501793" y="276951"/>
                  <a:pt x="3497099" y="276951"/>
                </a:cubicBezTo>
                <a:cubicBezTo>
                  <a:pt x="3490058" y="276951"/>
                  <a:pt x="3483017" y="281646"/>
                  <a:pt x="3480670" y="286340"/>
                </a:cubicBezTo>
                <a:cubicBezTo>
                  <a:pt x="3475976" y="283993"/>
                  <a:pt x="3471282" y="281646"/>
                  <a:pt x="3466588" y="279299"/>
                </a:cubicBezTo>
                <a:cubicBezTo>
                  <a:pt x="3461894" y="274604"/>
                  <a:pt x="3457200" y="272257"/>
                  <a:pt x="3452505" y="267563"/>
                </a:cubicBezTo>
                <a:cubicBezTo>
                  <a:pt x="3447811" y="265216"/>
                  <a:pt x="3445464" y="260522"/>
                  <a:pt x="3440770" y="258175"/>
                </a:cubicBezTo>
                <a:cubicBezTo>
                  <a:pt x="3431382" y="251134"/>
                  <a:pt x="3421994" y="244093"/>
                  <a:pt x="3412605" y="237052"/>
                </a:cubicBezTo>
                <a:cubicBezTo>
                  <a:pt x="3407911" y="234705"/>
                  <a:pt x="3405565" y="232358"/>
                  <a:pt x="3400870" y="230011"/>
                </a:cubicBezTo>
                <a:cubicBezTo>
                  <a:pt x="3393829" y="225316"/>
                  <a:pt x="3389135" y="220622"/>
                  <a:pt x="3382094" y="218275"/>
                </a:cubicBezTo>
                <a:cubicBezTo>
                  <a:pt x="3377400" y="215928"/>
                  <a:pt x="3372706" y="213581"/>
                  <a:pt x="3368012" y="208887"/>
                </a:cubicBezTo>
                <a:cubicBezTo>
                  <a:pt x="3363318" y="206540"/>
                  <a:pt x="3356276" y="201846"/>
                  <a:pt x="3351582" y="199499"/>
                </a:cubicBezTo>
                <a:cubicBezTo>
                  <a:pt x="3346888" y="197152"/>
                  <a:pt x="3342194" y="194805"/>
                  <a:pt x="3337500" y="192458"/>
                </a:cubicBezTo>
                <a:cubicBezTo>
                  <a:pt x="3332806" y="190111"/>
                  <a:pt x="3328112" y="187764"/>
                  <a:pt x="3323418" y="183070"/>
                </a:cubicBezTo>
                <a:cubicBezTo>
                  <a:pt x="3318724" y="180723"/>
                  <a:pt x="3314030" y="178376"/>
                  <a:pt x="3309336" y="176028"/>
                </a:cubicBezTo>
                <a:cubicBezTo>
                  <a:pt x="3304641" y="173681"/>
                  <a:pt x="3299947" y="171334"/>
                  <a:pt x="3295253" y="168987"/>
                </a:cubicBezTo>
                <a:cubicBezTo>
                  <a:pt x="3290559" y="166640"/>
                  <a:pt x="3283518" y="164293"/>
                  <a:pt x="3278824" y="161946"/>
                </a:cubicBezTo>
                <a:cubicBezTo>
                  <a:pt x="3276477" y="159599"/>
                  <a:pt x="3274130" y="159599"/>
                  <a:pt x="3271783" y="159599"/>
                </a:cubicBezTo>
                <a:cubicBezTo>
                  <a:pt x="3257701" y="154905"/>
                  <a:pt x="3245965" y="147864"/>
                  <a:pt x="3231883" y="143170"/>
                </a:cubicBezTo>
                <a:cubicBezTo>
                  <a:pt x="3229536" y="143170"/>
                  <a:pt x="3227189" y="140823"/>
                  <a:pt x="3224842" y="140823"/>
                </a:cubicBezTo>
                <a:cubicBezTo>
                  <a:pt x="3217801" y="138476"/>
                  <a:pt x="3213106" y="136129"/>
                  <a:pt x="3206066" y="133782"/>
                </a:cubicBezTo>
                <a:cubicBezTo>
                  <a:pt x="3203718" y="133782"/>
                  <a:pt x="3199024" y="131435"/>
                  <a:pt x="3196677" y="131435"/>
                </a:cubicBezTo>
                <a:cubicBezTo>
                  <a:pt x="3189636" y="129088"/>
                  <a:pt x="3184942" y="129088"/>
                  <a:pt x="3177901" y="126741"/>
                </a:cubicBezTo>
                <a:cubicBezTo>
                  <a:pt x="3173207" y="126741"/>
                  <a:pt x="3170860" y="124393"/>
                  <a:pt x="3166166" y="124393"/>
                </a:cubicBezTo>
                <a:cubicBezTo>
                  <a:pt x="3161472" y="124393"/>
                  <a:pt x="3159125" y="122046"/>
                  <a:pt x="3156778" y="122046"/>
                </a:cubicBezTo>
                <a:cubicBezTo>
                  <a:pt x="3154430" y="122046"/>
                  <a:pt x="3154430" y="122046"/>
                  <a:pt x="3152083" y="119699"/>
                </a:cubicBezTo>
                <a:cubicBezTo>
                  <a:pt x="3149736" y="119699"/>
                  <a:pt x="3149736" y="117352"/>
                  <a:pt x="3147389" y="117352"/>
                </a:cubicBezTo>
                <a:cubicBezTo>
                  <a:pt x="3142695" y="115005"/>
                  <a:pt x="3135654" y="112658"/>
                  <a:pt x="3130960" y="112658"/>
                </a:cubicBezTo>
                <a:cubicBezTo>
                  <a:pt x="3130960" y="112658"/>
                  <a:pt x="3128613" y="112658"/>
                  <a:pt x="3128613" y="112658"/>
                </a:cubicBezTo>
                <a:cubicBezTo>
                  <a:pt x="3121572" y="110311"/>
                  <a:pt x="3116878" y="110311"/>
                  <a:pt x="3109837" y="110311"/>
                </a:cubicBezTo>
                <a:cubicBezTo>
                  <a:pt x="3107489" y="110311"/>
                  <a:pt x="3105143" y="110311"/>
                  <a:pt x="3105143" y="110311"/>
                </a:cubicBezTo>
                <a:cubicBezTo>
                  <a:pt x="3100449" y="110311"/>
                  <a:pt x="3095754" y="110311"/>
                  <a:pt x="3088713" y="110311"/>
                </a:cubicBezTo>
                <a:cubicBezTo>
                  <a:pt x="3088713" y="110311"/>
                  <a:pt x="3086366" y="110311"/>
                  <a:pt x="3086366" y="110311"/>
                </a:cubicBezTo>
                <a:cubicBezTo>
                  <a:pt x="3086366" y="110311"/>
                  <a:pt x="3086366" y="110311"/>
                  <a:pt x="3086366" y="110311"/>
                </a:cubicBezTo>
                <a:cubicBezTo>
                  <a:pt x="3081672" y="110311"/>
                  <a:pt x="3074631" y="110311"/>
                  <a:pt x="3069937" y="110311"/>
                </a:cubicBezTo>
                <a:cubicBezTo>
                  <a:pt x="3069937" y="110311"/>
                  <a:pt x="3067590" y="110311"/>
                  <a:pt x="3067590" y="110311"/>
                </a:cubicBezTo>
                <a:cubicBezTo>
                  <a:pt x="3065243" y="100923"/>
                  <a:pt x="3058202" y="93882"/>
                  <a:pt x="3048813" y="93882"/>
                </a:cubicBezTo>
                <a:cubicBezTo>
                  <a:pt x="3039425" y="93882"/>
                  <a:pt x="3032384" y="98576"/>
                  <a:pt x="3030037" y="105617"/>
                </a:cubicBezTo>
                <a:cubicBezTo>
                  <a:pt x="3018302" y="100923"/>
                  <a:pt x="3008914" y="96229"/>
                  <a:pt x="2997178" y="93882"/>
                </a:cubicBezTo>
                <a:cubicBezTo>
                  <a:pt x="2992484" y="91535"/>
                  <a:pt x="2990137" y="91535"/>
                  <a:pt x="2985443" y="89188"/>
                </a:cubicBezTo>
                <a:cubicBezTo>
                  <a:pt x="2973708" y="84494"/>
                  <a:pt x="2959626" y="79800"/>
                  <a:pt x="2947890" y="77453"/>
                </a:cubicBezTo>
                <a:cubicBezTo>
                  <a:pt x="2938502" y="75105"/>
                  <a:pt x="2931461" y="72758"/>
                  <a:pt x="2924420" y="70411"/>
                </a:cubicBezTo>
                <a:cubicBezTo>
                  <a:pt x="2915032" y="68064"/>
                  <a:pt x="2905644" y="65717"/>
                  <a:pt x="2893908" y="63370"/>
                </a:cubicBezTo>
                <a:cubicBezTo>
                  <a:pt x="2882173" y="61023"/>
                  <a:pt x="2870438" y="56329"/>
                  <a:pt x="2858703" y="53982"/>
                </a:cubicBezTo>
                <a:cubicBezTo>
                  <a:pt x="2849314" y="51635"/>
                  <a:pt x="2842273" y="49288"/>
                  <a:pt x="2832885" y="49288"/>
                </a:cubicBezTo>
                <a:cubicBezTo>
                  <a:pt x="2821150" y="46941"/>
                  <a:pt x="2807068" y="42247"/>
                  <a:pt x="2792985" y="39900"/>
                </a:cubicBezTo>
                <a:cubicBezTo>
                  <a:pt x="2783597" y="37553"/>
                  <a:pt x="2776556" y="37553"/>
                  <a:pt x="2767168" y="35206"/>
                </a:cubicBezTo>
                <a:cubicBezTo>
                  <a:pt x="2753086" y="32859"/>
                  <a:pt x="2741350" y="30512"/>
                  <a:pt x="2727268" y="28165"/>
                </a:cubicBezTo>
                <a:cubicBezTo>
                  <a:pt x="2715533" y="25818"/>
                  <a:pt x="2706145" y="25818"/>
                  <a:pt x="2694409" y="23470"/>
                </a:cubicBezTo>
                <a:cubicBezTo>
                  <a:pt x="2682674" y="21123"/>
                  <a:pt x="2673286" y="21123"/>
                  <a:pt x="2661551" y="18776"/>
                </a:cubicBezTo>
                <a:cubicBezTo>
                  <a:pt x="2649816" y="18776"/>
                  <a:pt x="2640427" y="16429"/>
                  <a:pt x="2628692" y="16429"/>
                </a:cubicBezTo>
                <a:cubicBezTo>
                  <a:pt x="2616957" y="16429"/>
                  <a:pt x="2607569" y="14082"/>
                  <a:pt x="2595833" y="14082"/>
                </a:cubicBezTo>
                <a:cubicBezTo>
                  <a:pt x="2574710" y="14082"/>
                  <a:pt x="2551239" y="11735"/>
                  <a:pt x="2530116" y="11735"/>
                </a:cubicBezTo>
                <a:cubicBezTo>
                  <a:pt x="2513687" y="11735"/>
                  <a:pt x="2494910" y="11735"/>
                  <a:pt x="2478481" y="11735"/>
                </a:cubicBezTo>
                <a:cubicBezTo>
                  <a:pt x="2473787" y="11735"/>
                  <a:pt x="2466746" y="11735"/>
                  <a:pt x="2462052" y="11735"/>
                </a:cubicBezTo>
                <a:cubicBezTo>
                  <a:pt x="2450317" y="11735"/>
                  <a:pt x="2438581" y="14082"/>
                  <a:pt x="2426846" y="14082"/>
                </a:cubicBezTo>
                <a:cubicBezTo>
                  <a:pt x="2424499" y="14082"/>
                  <a:pt x="2419805" y="14082"/>
                  <a:pt x="2417458" y="14082"/>
                </a:cubicBezTo>
                <a:cubicBezTo>
                  <a:pt x="2417458" y="14082"/>
                  <a:pt x="2417458" y="14082"/>
                  <a:pt x="2417458" y="14082"/>
                </a:cubicBezTo>
                <a:cubicBezTo>
                  <a:pt x="2415111" y="14082"/>
                  <a:pt x="2412764" y="14082"/>
                  <a:pt x="2410417" y="11735"/>
                </a:cubicBezTo>
                <a:cubicBezTo>
                  <a:pt x="2408070" y="11735"/>
                  <a:pt x="2405723" y="9388"/>
                  <a:pt x="2403376" y="9388"/>
                </a:cubicBezTo>
                <a:cubicBezTo>
                  <a:pt x="2398681" y="9388"/>
                  <a:pt x="2393987" y="9388"/>
                  <a:pt x="2391640" y="9388"/>
                </a:cubicBezTo>
                <a:cubicBezTo>
                  <a:pt x="2389293" y="9388"/>
                  <a:pt x="2384599" y="9388"/>
                  <a:pt x="2382252" y="9388"/>
                </a:cubicBezTo>
                <a:cubicBezTo>
                  <a:pt x="2382252" y="9388"/>
                  <a:pt x="2379905" y="9388"/>
                  <a:pt x="2379905" y="9388"/>
                </a:cubicBezTo>
                <a:cubicBezTo>
                  <a:pt x="2377558" y="9388"/>
                  <a:pt x="2375211" y="9388"/>
                  <a:pt x="2372864" y="11735"/>
                </a:cubicBezTo>
                <a:lnTo>
                  <a:pt x="2372864" y="11735"/>
                </a:lnTo>
                <a:cubicBezTo>
                  <a:pt x="2368170" y="4694"/>
                  <a:pt x="2363476" y="0"/>
                  <a:pt x="2356435" y="0"/>
                </a:cubicBezTo>
                <a:cubicBezTo>
                  <a:pt x="2347047" y="0"/>
                  <a:pt x="2340005" y="7041"/>
                  <a:pt x="2337658" y="16429"/>
                </a:cubicBezTo>
                <a:cubicBezTo>
                  <a:pt x="2335311" y="16429"/>
                  <a:pt x="2332964" y="16429"/>
                  <a:pt x="2332964" y="16429"/>
                </a:cubicBezTo>
                <a:cubicBezTo>
                  <a:pt x="2330617" y="16429"/>
                  <a:pt x="2328270" y="16429"/>
                  <a:pt x="2323576" y="16429"/>
                </a:cubicBezTo>
                <a:cubicBezTo>
                  <a:pt x="2314188" y="16429"/>
                  <a:pt x="2304800" y="14082"/>
                  <a:pt x="2293064" y="14082"/>
                </a:cubicBezTo>
                <a:cubicBezTo>
                  <a:pt x="2286023" y="14082"/>
                  <a:pt x="2278982" y="14082"/>
                  <a:pt x="2271941" y="14082"/>
                </a:cubicBezTo>
                <a:cubicBezTo>
                  <a:pt x="2271941" y="14082"/>
                  <a:pt x="2271941" y="14082"/>
                  <a:pt x="2269594" y="14082"/>
                </a:cubicBezTo>
                <a:cubicBezTo>
                  <a:pt x="2262553" y="14082"/>
                  <a:pt x="2255512" y="14082"/>
                  <a:pt x="2250818" y="16429"/>
                </a:cubicBezTo>
                <a:cubicBezTo>
                  <a:pt x="2250818" y="16429"/>
                  <a:pt x="2248471" y="16429"/>
                  <a:pt x="2248471" y="16429"/>
                </a:cubicBezTo>
                <a:cubicBezTo>
                  <a:pt x="2241429" y="16429"/>
                  <a:pt x="2236735" y="18776"/>
                  <a:pt x="2229694" y="18776"/>
                </a:cubicBezTo>
                <a:cubicBezTo>
                  <a:pt x="2229694" y="18776"/>
                  <a:pt x="2227347" y="18776"/>
                  <a:pt x="2227347" y="18776"/>
                </a:cubicBezTo>
                <a:cubicBezTo>
                  <a:pt x="2220306" y="21123"/>
                  <a:pt x="2215612" y="21123"/>
                  <a:pt x="2208571" y="23470"/>
                </a:cubicBezTo>
                <a:cubicBezTo>
                  <a:pt x="2208571" y="23470"/>
                  <a:pt x="2206224" y="23470"/>
                  <a:pt x="2206224" y="23470"/>
                </a:cubicBezTo>
                <a:cubicBezTo>
                  <a:pt x="2199183" y="25818"/>
                  <a:pt x="2194488" y="25818"/>
                  <a:pt x="2187447" y="28165"/>
                </a:cubicBezTo>
                <a:cubicBezTo>
                  <a:pt x="2187447" y="28165"/>
                  <a:pt x="2185100" y="28165"/>
                  <a:pt x="2185100" y="28165"/>
                </a:cubicBezTo>
                <a:cubicBezTo>
                  <a:pt x="2180406" y="30512"/>
                  <a:pt x="2173365" y="32859"/>
                  <a:pt x="2168671" y="35206"/>
                </a:cubicBezTo>
                <a:cubicBezTo>
                  <a:pt x="2166324" y="35206"/>
                  <a:pt x="2166324" y="35206"/>
                  <a:pt x="2163977" y="37553"/>
                </a:cubicBezTo>
                <a:cubicBezTo>
                  <a:pt x="2159283" y="39900"/>
                  <a:pt x="2152242" y="42247"/>
                  <a:pt x="2147548" y="44594"/>
                </a:cubicBezTo>
                <a:cubicBezTo>
                  <a:pt x="2147548" y="44594"/>
                  <a:pt x="2147548" y="44594"/>
                  <a:pt x="2145201" y="44594"/>
                </a:cubicBezTo>
                <a:cubicBezTo>
                  <a:pt x="2140506" y="37553"/>
                  <a:pt x="2135812" y="32859"/>
                  <a:pt x="2128771" y="32859"/>
                </a:cubicBezTo>
                <a:cubicBezTo>
                  <a:pt x="2119383" y="32859"/>
                  <a:pt x="2112342" y="39900"/>
                  <a:pt x="2109995" y="46941"/>
                </a:cubicBezTo>
                <a:cubicBezTo>
                  <a:pt x="2107648" y="46941"/>
                  <a:pt x="2107648" y="46941"/>
                  <a:pt x="2105301" y="46941"/>
                </a:cubicBezTo>
                <a:cubicBezTo>
                  <a:pt x="2095913" y="61023"/>
                  <a:pt x="2091218" y="61023"/>
                  <a:pt x="2086524" y="61023"/>
                </a:cubicBezTo>
                <a:cubicBezTo>
                  <a:pt x="2084177" y="61023"/>
                  <a:pt x="2081830" y="61023"/>
                  <a:pt x="2079483" y="61023"/>
                </a:cubicBezTo>
                <a:cubicBezTo>
                  <a:pt x="2074789" y="61023"/>
                  <a:pt x="2072442" y="61023"/>
                  <a:pt x="2067748" y="61023"/>
                </a:cubicBezTo>
                <a:cubicBezTo>
                  <a:pt x="2060707" y="61023"/>
                  <a:pt x="2056013" y="61023"/>
                  <a:pt x="2048972" y="61023"/>
                </a:cubicBezTo>
                <a:cubicBezTo>
                  <a:pt x="2041930" y="61023"/>
                  <a:pt x="2032542" y="61023"/>
                  <a:pt x="2025501" y="61023"/>
                </a:cubicBezTo>
                <a:cubicBezTo>
                  <a:pt x="2023154" y="61023"/>
                  <a:pt x="2023154" y="61023"/>
                  <a:pt x="2020807" y="61023"/>
                </a:cubicBezTo>
                <a:cubicBezTo>
                  <a:pt x="2016113" y="61023"/>
                  <a:pt x="2009072" y="61023"/>
                  <a:pt x="2002031" y="61023"/>
                </a:cubicBezTo>
                <a:cubicBezTo>
                  <a:pt x="2002031" y="61023"/>
                  <a:pt x="1999684" y="61023"/>
                  <a:pt x="1999684" y="61023"/>
                </a:cubicBezTo>
                <a:cubicBezTo>
                  <a:pt x="1992642" y="61023"/>
                  <a:pt x="1985601" y="63370"/>
                  <a:pt x="1978560" y="65717"/>
                </a:cubicBezTo>
                <a:cubicBezTo>
                  <a:pt x="1978560" y="65717"/>
                  <a:pt x="1976213" y="65717"/>
                  <a:pt x="1976213" y="65717"/>
                </a:cubicBezTo>
                <a:cubicBezTo>
                  <a:pt x="1969172" y="68064"/>
                  <a:pt x="1959784" y="70411"/>
                  <a:pt x="1952743" y="72758"/>
                </a:cubicBezTo>
                <a:cubicBezTo>
                  <a:pt x="1952743" y="72758"/>
                  <a:pt x="1952743" y="72758"/>
                  <a:pt x="1952743" y="72758"/>
                </a:cubicBezTo>
                <a:cubicBezTo>
                  <a:pt x="1929272" y="79800"/>
                  <a:pt x="1903455" y="89188"/>
                  <a:pt x="1879984" y="103270"/>
                </a:cubicBezTo>
                <a:cubicBezTo>
                  <a:pt x="1868249" y="105617"/>
                  <a:pt x="1858861" y="107964"/>
                  <a:pt x="1847125" y="110311"/>
                </a:cubicBezTo>
                <a:cubicBezTo>
                  <a:pt x="1840084" y="112658"/>
                  <a:pt x="1835390" y="112658"/>
                  <a:pt x="1830696" y="115005"/>
                </a:cubicBezTo>
                <a:cubicBezTo>
                  <a:pt x="1816614" y="117352"/>
                  <a:pt x="1800185" y="122046"/>
                  <a:pt x="1786102" y="126741"/>
                </a:cubicBezTo>
                <a:cubicBezTo>
                  <a:pt x="1781408" y="129088"/>
                  <a:pt x="1776714" y="129088"/>
                  <a:pt x="1772020" y="131435"/>
                </a:cubicBezTo>
                <a:cubicBezTo>
                  <a:pt x="1755591" y="136129"/>
                  <a:pt x="1741508" y="140823"/>
                  <a:pt x="1725079" y="143170"/>
                </a:cubicBezTo>
                <a:cubicBezTo>
                  <a:pt x="1722732" y="143170"/>
                  <a:pt x="1718038" y="145517"/>
                  <a:pt x="1715691" y="145517"/>
                </a:cubicBezTo>
                <a:cubicBezTo>
                  <a:pt x="1645280" y="166640"/>
                  <a:pt x="1577215" y="190111"/>
                  <a:pt x="1509151" y="215928"/>
                </a:cubicBezTo>
                <a:cubicBezTo>
                  <a:pt x="1504457" y="218275"/>
                  <a:pt x="1499763" y="218275"/>
                  <a:pt x="1495069" y="220622"/>
                </a:cubicBezTo>
                <a:cubicBezTo>
                  <a:pt x="1478639" y="225316"/>
                  <a:pt x="1466904" y="230011"/>
                  <a:pt x="1452822" y="234705"/>
                </a:cubicBezTo>
                <a:cubicBezTo>
                  <a:pt x="1445781" y="237052"/>
                  <a:pt x="1438739" y="241746"/>
                  <a:pt x="1431698" y="244093"/>
                </a:cubicBezTo>
                <a:cubicBezTo>
                  <a:pt x="1419963" y="248787"/>
                  <a:pt x="1408228" y="253481"/>
                  <a:pt x="1398840" y="258175"/>
                </a:cubicBezTo>
                <a:cubicBezTo>
                  <a:pt x="1389452" y="262869"/>
                  <a:pt x="1380063" y="267563"/>
                  <a:pt x="1370675" y="272257"/>
                </a:cubicBezTo>
                <a:cubicBezTo>
                  <a:pt x="1363634" y="274604"/>
                  <a:pt x="1356593" y="279299"/>
                  <a:pt x="1351899" y="281646"/>
                </a:cubicBezTo>
                <a:cubicBezTo>
                  <a:pt x="1347205" y="283993"/>
                  <a:pt x="1342511" y="283993"/>
                  <a:pt x="1340164" y="286340"/>
                </a:cubicBezTo>
                <a:cubicBezTo>
                  <a:pt x="1337816" y="286340"/>
                  <a:pt x="1335469" y="288687"/>
                  <a:pt x="1333122" y="288687"/>
                </a:cubicBezTo>
                <a:cubicBezTo>
                  <a:pt x="1323734" y="293381"/>
                  <a:pt x="1314346" y="295728"/>
                  <a:pt x="1307305" y="300422"/>
                </a:cubicBezTo>
                <a:cubicBezTo>
                  <a:pt x="1304958" y="302769"/>
                  <a:pt x="1302611" y="302769"/>
                  <a:pt x="1300264" y="305116"/>
                </a:cubicBezTo>
                <a:cubicBezTo>
                  <a:pt x="1290876" y="309810"/>
                  <a:pt x="1283834" y="314504"/>
                  <a:pt x="1274446" y="319198"/>
                </a:cubicBezTo>
                <a:cubicBezTo>
                  <a:pt x="1272099" y="321545"/>
                  <a:pt x="1269752" y="321545"/>
                  <a:pt x="1267405" y="323892"/>
                </a:cubicBezTo>
                <a:cubicBezTo>
                  <a:pt x="1262711" y="326239"/>
                  <a:pt x="1258017" y="330934"/>
                  <a:pt x="1253323" y="333281"/>
                </a:cubicBezTo>
                <a:cubicBezTo>
                  <a:pt x="1248629" y="328586"/>
                  <a:pt x="1243935" y="323892"/>
                  <a:pt x="1236894" y="323892"/>
                </a:cubicBezTo>
                <a:cubicBezTo>
                  <a:pt x="1225158" y="323892"/>
                  <a:pt x="1215770" y="333281"/>
                  <a:pt x="1215770" y="345016"/>
                </a:cubicBezTo>
                <a:cubicBezTo>
                  <a:pt x="1215770" y="347363"/>
                  <a:pt x="1215770" y="349710"/>
                  <a:pt x="1218117" y="352057"/>
                </a:cubicBezTo>
                <a:cubicBezTo>
                  <a:pt x="1213423" y="354404"/>
                  <a:pt x="1208729" y="356751"/>
                  <a:pt x="1201688" y="359098"/>
                </a:cubicBezTo>
                <a:cubicBezTo>
                  <a:pt x="1199341" y="361445"/>
                  <a:pt x="1196994" y="361445"/>
                  <a:pt x="1194647" y="363792"/>
                </a:cubicBezTo>
                <a:cubicBezTo>
                  <a:pt x="1185258" y="368486"/>
                  <a:pt x="1175870" y="375527"/>
                  <a:pt x="1166482" y="380222"/>
                </a:cubicBezTo>
                <a:cubicBezTo>
                  <a:pt x="1164135" y="382569"/>
                  <a:pt x="1161788" y="382569"/>
                  <a:pt x="1161788" y="384916"/>
                </a:cubicBezTo>
                <a:cubicBezTo>
                  <a:pt x="1138318" y="398998"/>
                  <a:pt x="1114847" y="417774"/>
                  <a:pt x="1091377" y="436551"/>
                </a:cubicBezTo>
                <a:cubicBezTo>
                  <a:pt x="1091377" y="436551"/>
                  <a:pt x="1091377" y="436551"/>
                  <a:pt x="1091377" y="436551"/>
                </a:cubicBezTo>
                <a:cubicBezTo>
                  <a:pt x="1079641" y="443592"/>
                  <a:pt x="1067906" y="452980"/>
                  <a:pt x="1056171" y="462368"/>
                </a:cubicBezTo>
                <a:cubicBezTo>
                  <a:pt x="1046783" y="469409"/>
                  <a:pt x="1035047" y="476450"/>
                  <a:pt x="1025659" y="483492"/>
                </a:cubicBezTo>
                <a:cubicBezTo>
                  <a:pt x="1004536" y="499921"/>
                  <a:pt x="983412" y="516350"/>
                  <a:pt x="962289" y="532780"/>
                </a:cubicBezTo>
                <a:cubicBezTo>
                  <a:pt x="952901" y="539821"/>
                  <a:pt x="945860" y="546862"/>
                  <a:pt x="938819" y="553903"/>
                </a:cubicBezTo>
                <a:cubicBezTo>
                  <a:pt x="924736" y="565638"/>
                  <a:pt x="913001" y="575026"/>
                  <a:pt x="898919" y="586762"/>
                </a:cubicBezTo>
                <a:cubicBezTo>
                  <a:pt x="891878" y="593803"/>
                  <a:pt x="882489" y="600844"/>
                  <a:pt x="875448" y="607885"/>
                </a:cubicBezTo>
                <a:cubicBezTo>
                  <a:pt x="861366" y="619620"/>
                  <a:pt x="849631" y="631355"/>
                  <a:pt x="837896" y="643091"/>
                </a:cubicBezTo>
                <a:cubicBezTo>
                  <a:pt x="830854" y="650132"/>
                  <a:pt x="823813" y="657173"/>
                  <a:pt x="814425" y="664214"/>
                </a:cubicBezTo>
                <a:cubicBezTo>
                  <a:pt x="802690" y="675949"/>
                  <a:pt x="788608" y="687685"/>
                  <a:pt x="776872" y="701767"/>
                </a:cubicBezTo>
                <a:cubicBezTo>
                  <a:pt x="769831" y="708808"/>
                  <a:pt x="762790" y="718196"/>
                  <a:pt x="753402" y="725237"/>
                </a:cubicBezTo>
                <a:cubicBezTo>
                  <a:pt x="741667" y="736973"/>
                  <a:pt x="729931" y="751055"/>
                  <a:pt x="718196" y="762790"/>
                </a:cubicBezTo>
                <a:cubicBezTo>
                  <a:pt x="715849" y="765137"/>
                  <a:pt x="713502" y="767484"/>
                  <a:pt x="711155" y="769831"/>
                </a:cubicBezTo>
                <a:cubicBezTo>
                  <a:pt x="704114" y="776872"/>
                  <a:pt x="699420" y="783914"/>
                  <a:pt x="694726" y="788608"/>
                </a:cubicBezTo>
                <a:cubicBezTo>
                  <a:pt x="682991" y="800343"/>
                  <a:pt x="673602" y="812078"/>
                  <a:pt x="664214" y="823813"/>
                </a:cubicBezTo>
                <a:cubicBezTo>
                  <a:pt x="654826" y="833202"/>
                  <a:pt x="647785" y="844937"/>
                  <a:pt x="638397" y="854325"/>
                </a:cubicBezTo>
                <a:cubicBezTo>
                  <a:pt x="631355" y="861366"/>
                  <a:pt x="626661" y="868407"/>
                  <a:pt x="619620" y="875448"/>
                </a:cubicBezTo>
                <a:cubicBezTo>
                  <a:pt x="617273" y="877795"/>
                  <a:pt x="614926" y="880142"/>
                  <a:pt x="612579" y="880142"/>
                </a:cubicBezTo>
                <a:cubicBezTo>
                  <a:pt x="607885" y="882489"/>
                  <a:pt x="605538" y="887184"/>
                  <a:pt x="600844" y="889531"/>
                </a:cubicBezTo>
                <a:cubicBezTo>
                  <a:pt x="593803" y="894225"/>
                  <a:pt x="589109" y="898919"/>
                  <a:pt x="584415" y="905960"/>
                </a:cubicBezTo>
                <a:cubicBezTo>
                  <a:pt x="582068" y="908307"/>
                  <a:pt x="579721" y="908307"/>
                  <a:pt x="579721" y="910654"/>
                </a:cubicBezTo>
                <a:cubicBezTo>
                  <a:pt x="577373" y="913001"/>
                  <a:pt x="577373" y="913001"/>
                  <a:pt x="575026" y="915348"/>
                </a:cubicBezTo>
                <a:cubicBezTo>
                  <a:pt x="570332" y="920042"/>
                  <a:pt x="565638" y="927083"/>
                  <a:pt x="558597" y="931777"/>
                </a:cubicBezTo>
                <a:cubicBezTo>
                  <a:pt x="556250" y="934125"/>
                  <a:pt x="553903" y="938819"/>
                  <a:pt x="549209" y="941166"/>
                </a:cubicBezTo>
                <a:cubicBezTo>
                  <a:pt x="542168" y="948207"/>
                  <a:pt x="537474" y="955248"/>
                  <a:pt x="532780" y="959942"/>
                </a:cubicBezTo>
                <a:cubicBezTo>
                  <a:pt x="530433" y="962289"/>
                  <a:pt x="528085" y="964636"/>
                  <a:pt x="525738" y="966983"/>
                </a:cubicBezTo>
                <a:cubicBezTo>
                  <a:pt x="518697" y="976371"/>
                  <a:pt x="511656" y="983412"/>
                  <a:pt x="504615" y="992801"/>
                </a:cubicBezTo>
                <a:cubicBezTo>
                  <a:pt x="504615" y="995148"/>
                  <a:pt x="502268" y="995148"/>
                  <a:pt x="502268" y="995148"/>
                </a:cubicBezTo>
                <a:cubicBezTo>
                  <a:pt x="485839" y="1016271"/>
                  <a:pt x="469409" y="1039742"/>
                  <a:pt x="455327" y="1060865"/>
                </a:cubicBezTo>
                <a:cubicBezTo>
                  <a:pt x="452980" y="1063212"/>
                  <a:pt x="452980" y="1065559"/>
                  <a:pt x="450633" y="1067906"/>
                </a:cubicBezTo>
                <a:cubicBezTo>
                  <a:pt x="443592" y="1077294"/>
                  <a:pt x="438898" y="1086683"/>
                  <a:pt x="434204" y="1096071"/>
                </a:cubicBezTo>
                <a:cubicBezTo>
                  <a:pt x="431857" y="1098418"/>
                  <a:pt x="429509" y="1103112"/>
                  <a:pt x="429509" y="1105459"/>
                </a:cubicBezTo>
                <a:cubicBezTo>
                  <a:pt x="422468" y="1114847"/>
                  <a:pt x="417774" y="1126582"/>
                  <a:pt x="413080" y="1135970"/>
                </a:cubicBezTo>
                <a:cubicBezTo>
                  <a:pt x="410733" y="1138318"/>
                  <a:pt x="410733" y="1140665"/>
                  <a:pt x="408386" y="1143012"/>
                </a:cubicBezTo>
                <a:cubicBezTo>
                  <a:pt x="401345" y="1157094"/>
                  <a:pt x="394304" y="1168829"/>
                  <a:pt x="387263" y="1182911"/>
                </a:cubicBezTo>
                <a:cubicBezTo>
                  <a:pt x="387263" y="1182911"/>
                  <a:pt x="387263" y="1182911"/>
                  <a:pt x="387263" y="1185259"/>
                </a:cubicBezTo>
                <a:cubicBezTo>
                  <a:pt x="387263" y="1185259"/>
                  <a:pt x="384916" y="1187606"/>
                  <a:pt x="384916" y="1187606"/>
                </a:cubicBezTo>
                <a:cubicBezTo>
                  <a:pt x="382569" y="1189953"/>
                  <a:pt x="382569" y="1192300"/>
                  <a:pt x="380222" y="1194647"/>
                </a:cubicBezTo>
                <a:cubicBezTo>
                  <a:pt x="377874" y="1196994"/>
                  <a:pt x="377874" y="1199341"/>
                  <a:pt x="375527" y="1201688"/>
                </a:cubicBezTo>
                <a:cubicBezTo>
                  <a:pt x="373180" y="1204035"/>
                  <a:pt x="373180" y="1206382"/>
                  <a:pt x="370833" y="1208729"/>
                </a:cubicBezTo>
                <a:cubicBezTo>
                  <a:pt x="368486" y="1211076"/>
                  <a:pt x="366139" y="1215770"/>
                  <a:pt x="366139" y="1218117"/>
                </a:cubicBezTo>
                <a:cubicBezTo>
                  <a:pt x="366139" y="1220464"/>
                  <a:pt x="363792" y="1220464"/>
                  <a:pt x="363792" y="1222811"/>
                </a:cubicBezTo>
                <a:cubicBezTo>
                  <a:pt x="361445" y="1227505"/>
                  <a:pt x="359098" y="1229852"/>
                  <a:pt x="356751" y="1234546"/>
                </a:cubicBezTo>
                <a:cubicBezTo>
                  <a:pt x="356751" y="1236893"/>
                  <a:pt x="354404" y="1236893"/>
                  <a:pt x="354404" y="1239241"/>
                </a:cubicBezTo>
                <a:cubicBezTo>
                  <a:pt x="352057" y="1243935"/>
                  <a:pt x="349710" y="1248629"/>
                  <a:pt x="347363" y="1250976"/>
                </a:cubicBezTo>
                <a:cubicBezTo>
                  <a:pt x="347363" y="1253323"/>
                  <a:pt x="345016" y="1253323"/>
                  <a:pt x="345016" y="1255670"/>
                </a:cubicBezTo>
                <a:cubicBezTo>
                  <a:pt x="342669" y="1260364"/>
                  <a:pt x="340322" y="1265058"/>
                  <a:pt x="337975" y="1269752"/>
                </a:cubicBezTo>
                <a:cubicBezTo>
                  <a:pt x="337975" y="1272099"/>
                  <a:pt x="335628" y="1272099"/>
                  <a:pt x="335628" y="1274446"/>
                </a:cubicBezTo>
                <a:cubicBezTo>
                  <a:pt x="333281" y="1279140"/>
                  <a:pt x="330934" y="1283834"/>
                  <a:pt x="330934" y="1288529"/>
                </a:cubicBezTo>
                <a:cubicBezTo>
                  <a:pt x="330934" y="1290876"/>
                  <a:pt x="328587" y="1293223"/>
                  <a:pt x="328587" y="1295570"/>
                </a:cubicBezTo>
                <a:cubicBezTo>
                  <a:pt x="326239" y="1300264"/>
                  <a:pt x="326239" y="1304958"/>
                  <a:pt x="323892" y="1307305"/>
                </a:cubicBezTo>
                <a:cubicBezTo>
                  <a:pt x="323892" y="1307305"/>
                  <a:pt x="323892" y="1307305"/>
                  <a:pt x="323892" y="1309652"/>
                </a:cubicBezTo>
                <a:cubicBezTo>
                  <a:pt x="321545" y="1309652"/>
                  <a:pt x="321545" y="1309652"/>
                  <a:pt x="319198" y="1309652"/>
                </a:cubicBezTo>
                <a:cubicBezTo>
                  <a:pt x="307463" y="1309652"/>
                  <a:pt x="298075" y="1319040"/>
                  <a:pt x="298075" y="1330775"/>
                </a:cubicBezTo>
                <a:cubicBezTo>
                  <a:pt x="298075" y="1337817"/>
                  <a:pt x="300422" y="1342511"/>
                  <a:pt x="307463" y="1347205"/>
                </a:cubicBezTo>
                <a:cubicBezTo>
                  <a:pt x="295728" y="1363634"/>
                  <a:pt x="286340" y="1377716"/>
                  <a:pt x="276951" y="1394146"/>
                </a:cubicBezTo>
                <a:cubicBezTo>
                  <a:pt x="276951" y="1394146"/>
                  <a:pt x="274604" y="1396493"/>
                  <a:pt x="274604" y="1398840"/>
                </a:cubicBezTo>
                <a:cubicBezTo>
                  <a:pt x="267563" y="1408228"/>
                  <a:pt x="262869" y="1419963"/>
                  <a:pt x="255828" y="1429351"/>
                </a:cubicBezTo>
                <a:cubicBezTo>
                  <a:pt x="255828" y="1431698"/>
                  <a:pt x="253481" y="1434045"/>
                  <a:pt x="253481" y="1436392"/>
                </a:cubicBezTo>
                <a:cubicBezTo>
                  <a:pt x="248787" y="1445781"/>
                  <a:pt x="241746" y="1455169"/>
                  <a:pt x="237052" y="1466904"/>
                </a:cubicBezTo>
                <a:cubicBezTo>
                  <a:pt x="237052" y="1469251"/>
                  <a:pt x="234705" y="1471598"/>
                  <a:pt x="234705" y="1473945"/>
                </a:cubicBezTo>
                <a:cubicBezTo>
                  <a:pt x="230011" y="1483333"/>
                  <a:pt x="225316" y="1495069"/>
                  <a:pt x="220622" y="1504457"/>
                </a:cubicBezTo>
                <a:cubicBezTo>
                  <a:pt x="218275" y="1506804"/>
                  <a:pt x="218275" y="1509151"/>
                  <a:pt x="215928" y="1511498"/>
                </a:cubicBezTo>
                <a:cubicBezTo>
                  <a:pt x="211234" y="1520886"/>
                  <a:pt x="206540" y="1532621"/>
                  <a:pt x="201846" y="1542009"/>
                </a:cubicBezTo>
                <a:cubicBezTo>
                  <a:pt x="199499" y="1544357"/>
                  <a:pt x="199499" y="1549051"/>
                  <a:pt x="197152" y="1551398"/>
                </a:cubicBezTo>
                <a:cubicBezTo>
                  <a:pt x="192458" y="1560786"/>
                  <a:pt x="187764" y="1570174"/>
                  <a:pt x="185417" y="1581909"/>
                </a:cubicBezTo>
                <a:cubicBezTo>
                  <a:pt x="183070" y="1584256"/>
                  <a:pt x="183070" y="1588950"/>
                  <a:pt x="180723" y="1591297"/>
                </a:cubicBezTo>
                <a:cubicBezTo>
                  <a:pt x="176028" y="1600686"/>
                  <a:pt x="171334" y="1612421"/>
                  <a:pt x="168987" y="1624156"/>
                </a:cubicBezTo>
                <a:cubicBezTo>
                  <a:pt x="166640" y="1628850"/>
                  <a:pt x="166640" y="1631197"/>
                  <a:pt x="164293" y="1635891"/>
                </a:cubicBezTo>
                <a:cubicBezTo>
                  <a:pt x="159599" y="1647627"/>
                  <a:pt x="157252" y="1657015"/>
                  <a:pt x="152558" y="1668750"/>
                </a:cubicBezTo>
                <a:cubicBezTo>
                  <a:pt x="143170" y="1673444"/>
                  <a:pt x="140823" y="1678138"/>
                  <a:pt x="140823" y="1680485"/>
                </a:cubicBezTo>
                <a:cubicBezTo>
                  <a:pt x="136129" y="1692221"/>
                  <a:pt x="133782" y="1701609"/>
                  <a:pt x="129088" y="1713344"/>
                </a:cubicBezTo>
                <a:cubicBezTo>
                  <a:pt x="129088" y="1715691"/>
                  <a:pt x="126741" y="1718038"/>
                  <a:pt x="126741" y="1722732"/>
                </a:cubicBezTo>
                <a:cubicBezTo>
                  <a:pt x="122046" y="1734467"/>
                  <a:pt x="119699" y="1746203"/>
                  <a:pt x="115005" y="1760285"/>
                </a:cubicBezTo>
                <a:cubicBezTo>
                  <a:pt x="115005" y="1762632"/>
                  <a:pt x="112658" y="1764979"/>
                  <a:pt x="112658" y="1767326"/>
                </a:cubicBezTo>
                <a:cubicBezTo>
                  <a:pt x="107964" y="1781408"/>
                  <a:pt x="105617" y="1793144"/>
                  <a:pt x="100923" y="1807226"/>
                </a:cubicBezTo>
                <a:cubicBezTo>
                  <a:pt x="100923" y="1809573"/>
                  <a:pt x="98576" y="1811920"/>
                  <a:pt x="98576" y="1814267"/>
                </a:cubicBezTo>
                <a:cubicBezTo>
                  <a:pt x="93882" y="1828349"/>
                  <a:pt x="91535" y="1842432"/>
                  <a:pt x="89188" y="1856514"/>
                </a:cubicBezTo>
                <a:cubicBezTo>
                  <a:pt x="89188" y="1858861"/>
                  <a:pt x="89188" y="1858861"/>
                  <a:pt x="89188" y="1861208"/>
                </a:cubicBezTo>
                <a:cubicBezTo>
                  <a:pt x="84494" y="1875290"/>
                  <a:pt x="82147" y="1891719"/>
                  <a:pt x="79800" y="1905802"/>
                </a:cubicBezTo>
                <a:cubicBezTo>
                  <a:pt x="79800" y="1908149"/>
                  <a:pt x="79800" y="1910496"/>
                  <a:pt x="79800" y="1910496"/>
                </a:cubicBezTo>
                <a:cubicBezTo>
                  <a:pt x="77453" y="1924578"/>
                  <a:pt x="72758" y="1941007"/>
                  <a:pt x="70411" y="1957437"/>
                </a:cubicBezTo>
                <a:cubicBezTo>
                  <a:pt x="70411" y="1957437"/>
                  <a:pt x="70411" y="1959784"/>
                  <a:pt x="70411" y="1959784"/>
                </a:cubicBezTo>
                <a:cubicBezTo>
                  <a:pt x="68064" y="1969172"/>
                  <a:pt x="65717" y="1980907"/>
                  <a:pt x="63370" y="1990295"/>
                </a:cubicBezTo>
                <a:cubicBezTo>
                  <a:pt x="63370" y="1990295"/>
                  <a:pt x="61023" y="1990295"/>
                  <a:pt x="61023" y="1990295"/>
                </a:cubicBezTo>
                <a:cubicBezTo>
                  <a:pt x="49288" y="1990295"/>
                  <a:pt x="39900" y="1999684"/>
                  <a:pt x="39900" y="2011419"/>
                </a:cubicBezTo>
                <a:cubicBezTo>
                  <a:pt x="39900" y="2018460"/>
                  <a:pt x="44594" y="2025501"/>
                  <a:pt x="51635" y="2030195"/>
                </a:cubicBezTo>
                <a:cubicBezTo>
                  <a:pt x="49288" y="2034889"/>
                  <a:pt x="46941" y="2039583"/>
                  <a:pt x="44594" y="2044277"/>
                </a:cubicBezTo>
                <a:cubicBezTo>
                  <a:pt x="39900" y="2048971"/>
                  <a:pt x="37553" y="2053666"/>
                  <a:pt x="37553" y="2058360"/>
                </a:cubicBezTo>
                <a:cubicBezTo>
                  <a:pt x="37553" y="2060707"/>
                  <a:pt x="37553" y="2063054"/>
                  <a:pt x="39900" y="2065401"/>
                </a:cubicBezTo>
                <a:cubicBezTo>
                  <a:pt x="30512" y="2112342"/>
                  <a:pt x="28165" y="2185100"/>
                  <a:pt x="25818" y="2257859"/>
                </a:cubicBezTo>
                <a:cubicBezTo>
                  <a:pt x="25818" y="2264900"/>
                  <a:pt x="25818" y="2274288"/>
                  <a:pt x="25818" y="2281329"/>
                </a:cubicBezTo>
                <a:cubicBezTo>
                  <a:pt x="16429" y="2283676"/>
                  <a:pt x="7041" y="2290717"/>
                  <a:pt x="7041" y="2300106"/>
                </a:cubicBezTo>
                <a:cubicBezTo>
                  <a:pt x="7041" y="2309494"/>
                  <a:pt x="14082" y="2318882"/>
                  <a:pt x="23470" y="2318882"/>
                </a:cubicBezTo>
                <a:cubicBezTo>
                  <a:pt x="23470" y="2321229"/>
                  <a:pt x="23470" y="2323576"/>
                  <a:pt x="23470" y="2323576"/>
                </a:cubicBezTo>
                <a:cubicBezTo>
                  <a:pt x="11735" y="2323576"/>
                  <a:pt x="2347" y="2332964"/>
                  <a:pt x="2347" y="2344700"/>
                </a:cubicBezTo>
                <a:cubicBezTo>
                  <a:pt x="2347" y="2354088"/>
                  <a:pt x="11735" y="2363476"/>
                  <a:pt x="21123" y="2363476"/>
                </a:cubicBezTo>
                <a:cubicBezTo>
                  <a:pt x="21123" y="2391640"/>
                  <a:pt x="18776" y="2415111"/>
                  <a:pt x="18776" y="2433887"/>
                </a:cubicBezTo>
                <a:cubicBezTo>
                  <a:pt x="11735" y="2436234"/>
                  <a:pt x="4694" y="2443275"/>
                  <a:pt x="4694" y="2452664"/>
                </a:cubicBezTo>
                <a:cubicBezTo>
                  <a:pt x="4694" y="2455011"/>
                  <a:pt x="4694" y="2457358"/>
                  <a:pt x="7041" y="2459705"/>
                </a:cubicBezTo>
                <a:cubicBezTo>
                  <a:pt x="2347" y="2464399"/>
                  <a:pt x="0" y="2469093"/>
                  <a:pt x="0" y="2473787"/>
                </a:cubicBezTo>
                <a:cubicBezTo>
                  <a:pt x="0" y="2476134"/>
                  <a:pt x="0" y="2476134"/>
                  <a:pt x="0" y="2478481"/>
                </a:cubicBezTo>
                <a:cubicBezTo>
                  <a:pt x="0" y="2478481"/>
                  <a:pt x="0" y="2478481"/>
                  <a:pt x="0" y="2480828"/>
                </a:cubicBezTo>
                <a:cubicBezTo>
                  <a:pt x="0" y="2480828"/>
                  <a:pt x="0" y="2480828"/>
                  <a:pt x="0" y="2480828"/>
                </a:cubicBezTo>
                <a:cubicBezTo>
                  <a:pt x="0" y="2480828"/>
                  <a:pt x="0" y="2483175"/>
                  <a:pt x="0" y="2483175"/>
                </a:cubicBezTo>
                <a:cubicBezTo>
                  <a:pt x="0" y="2494910"/>
                  <a:pt x="9388" y="2504299"/>
                  <a:pt x="21123" y="2504299"/>
                </a:cubicBezTo>
                <a:cubicBezTo>
                  <a:pt x="21123" y="2504299"/>
                  <a:pt x="23470" y="2504299"/>
                  <a:pt x="23470" y="2504299"/>
                </a:cubicBezTo>
                <a:cubicBezTo>
                  <a:pt x="23470" y="2506646"/>
                  <a:pt x="23470" y="2506646"/>
                  <a:pt x="23470" y="2508993"/>
                </a:cubicBezTo>
                <a:cubicBezTo>
                  <a:pt x="14082" y="2508993"/>
                  <a:pt x="4694" y="2518381"/>
                  <a:pt x="4694" y="2527769"/>
                </a:cubicBezTo>
                <a:cubicBezTo>
                  <a:pt x="4694" y="2534810"/>
                  <a:pt x="9388" y="2541851"/>
                  <a:pt x="16429" y="2546545"/>
                </a:cubicBezTo>
                <a:cubicBezTo>
                  <a:pt x="9388" y="2548892"/>
                  <a:pt x="4694" y="2555934"/>
                  <a:pt x="4694" y="2565322"/>
                </a:cubicBezTo>
                <a:cubicBezTo>
                  <a:pt x="4694" y="2570016"/>
                  <a:pt x="7041" y="2572363"/>
                  <a:pt x="7041" y="2574710"/>
                </a:cubicBezTo>
                <a:cubicBezTo>
                  <a:pt x="7041" y="2574710"/>
                  <a:pt x="7041" y="2577057"/>
                  <a:pt x="7041" y="2577057"/>
                </a:cubicBezTo>
                <a:cubicBezTo>
                  <a:pt x="7041" y="2584098"/>
                  <a:pt x="11735" y="2591139"/>
                  <a:pt x="16429" y="2593486"/>
                </a:cubicBezTo>
                <a:cubicBezTo>
                  <a:pt x="16429" y="2593486"/>
                  <a:pt x="16429" y="2593486"/>
                  <a:pt x="16429" y="2595833"/>
                </a:cubicBezTo>
                <a:cubicBezTo>
                  <a:pt x="16429" y="2600527"/>
                  <a:pt x="18776" y="2605222"/>
                  <a:pt x="21123" y="2609916"/>
                </a:cubicBezTo>
                <a:cubicBezTo>
                  <a:pt x="11735" y="2612263"/>
                  <a:pt x="7041" y="2619304"/>
                  <a:pt x="7041" y="2628692"/>
                </a:cubicBezTo>
                <a:cubicBezTo>
                  <a:pt x="7041" y="2638080"/>
                  <a:pt x="14082" y="2645121"/>
                  <a:pt x="23470" y="2647468"/>
                </a:cubicBezTo>
                <a:cubicBezTo>
                  <a:pt x="16429" y="2649816"/>
                  <a:pt x="9388" y="2656857"/>
                  <a:pt x="9388" y="2666245"/>
                </a:cubicBezTo>
                <a:cubicBezTo>
                  <a:pt x="9388" y="2668592"/>
                  <a:pt x="9388" y="2670939"/>
                  <a:pt x="11735" y="2673286"/>
                </a:cubicBezTo>
                <a:cubicBezTo>
                  <a:pt x="11735" y="2675633"/>
                  <a:pt x="14082" y="2680327"/>
                  <a:pt x="16429" y="2682674"/>
                </a:cubicBezTo>
                <a:cubicBezTo>
                  <a:pt x="18776" y="2687368"/>
                  <a:pt x="23470" y="2692062"/>
                  <a:pt x="28165" y="2694409"/>
                </a:cubicBezTo>
                <a:cubicBezTo>
                  <a:pt x="28165" y="2694409"/>
                  <a:pt x="28165" y="2694409"/>
                  <a:pt x="28165" y="2694409"/>
                </a:cubicBezTo>
                <a:cubicBezTo>
                  <a:pt x="23470" y="2696756"/>
                  <a:pt x="18776" y="2703798"/>
                  <a:pt x="18776" y="2710839"/>
                </a:cubicBezTo>
                <a:cubicBezTo>
                  <a:pt x="18776" y="2720227"/>
                  <a:pt x="23470" y="2727268"/>
                  <a:pt x="32859" y="2729615"/>
                </a:cubicBezTo>
                <a:cubicBezTo>
                  <a:pt x="35206" y="2746044"/>
                  <a:pt x="37553" y="2762474"/>
                  <a:pt x="39900" y="2778903"/>
                </a:cubicBezTo>
                <a:cubicBezTo>
                  <a:pt x="39900" y="2781250"/>
                  <a:pt x="39900" y="2781250"/>
                  <a:pt x="39900" y="2783597"/>
                </a:cubicBezTo>
                <a:cubicBezTo>
                  <a:pt x="42247" y="2790638"/>
                  <a:pt x="42247" y="2795332"/>
                  <a:pt x="44594" y="2802374"/>
                </a:cubicBezTo>
                <a:cubicBezTo>
                  <a:pt x="44594" y="2802374"/>
                  <a:pt x="44594" y="2804721"/>
                  <a:pt x="44594" y="2804721"/>
                </a:cubicBezTo>
                <a:cubicBezTo>
                  <a:pt x="44594" y="2809415"/>
                  <a:pt x="46941" y="2811762"/>
                  <a:pt x="46941" y="2816456"/>
                </a:cubicBezTo>
                <a:cubicBezTo>
                  <a:pt x="51635" y="2839926"/>
                  <a:pt x="53982" y="2863397"/>
                  <a:pt x="58676" y="2884520"/>
                </a:cubicBezTo>
                <a:cubicBezTo>
                  <a:pt x="58676" y="2889214"/>
                  <a:pt x="61023" y="2893908"/>
                  <a:pt x="61023" y="2900949"/>
                </a:cubicBezTo>
                <a:cubicBezTo>
                  <a:pt x="63370" y="2910338"/>
                  <a:pt x="65717" y="2919726"/>
                  <a:pt x="65717" y="2929114"/>
                </a:cubicBezTo>
                <a:cubicBezTo>
                  <a:pt x="68064" y="2940849"/>
                  <a:pt x="70411" y="2950237"/>
                  <a:pt x="72758" y="2961973"/>
                </a:cubicBezTo>
                <a:cubicBezTo>
                  <a:pt x="72758" y="2966667"/>
                  <a:pt x="75105" y="2971361"/>
                  <a:pt x="75105" y="2976055"/>
                </a:cubicBezTo>
                <a:cubicBezTo>
                  <a:pt x="77453" y="2980749"/>
                  <a:pt x="77453" y="2987790"/>
                  <a:pt x="79800" y="2992484"/>
                </a:cubicBezTo>
                <a:cubicBezTo>
                  <a:pt x="77453" y="2994831"/>
                  <a:pt x="75105" y="2999525"/>
                  <a:pt x="75105" y="3004220"/>
                </a:cubicBezTo>
                <a:cubicBezTo>
                  <a:pt x="75105" y="3013608"/>
                  <a:pt x="79800" y="3020649"/>
                  <a:pt x="86841" y="3022996"/>
                </a:cubicBezTo>
                <a:cubicBezTo>
                  <a:pt x="89188" y="3030037"/>
                  <a:pt x="89188" y="3034731"/>
                  <a:pt x="91535" y="3041772"/>
                </a:cubicBezTo>
                <a:cubicBezTo>
                  <a:pt x="93882" y="3048813"/>
                  <a:pt x="96229" y="3055855"/>
                  <a:pt x="98576" y="3062896"/>
                </a:cubicBezTo>
                <a:cubicBezTo>
                  <a:pt x="105617" y="3084019"/>
                  <a:pt x="110311" y="3107490"/>
                  <a:pt x="117352" y="3128613"/>
                </a:cubicBezTo>
                <a:cubicBezTo>
                  <a:pt x="119699" y="3135654"/>
                  <a:pt x="122046" y="3140348"/>
                  <a:pt x="122046" y="3147389"/>
                </a:cubicBezTo>
                <a:cubicBezTo>
                  <a:pt x="126741" y="3166166"/>
                  <a:pt x="133782" y="3182595"/>
                  <a:pt x="140823" y="3201371"/>
                </a:cubicBezTo>
                <a:cubicBezTo>
                  <a:pt x="143170" y="3208413"/>
                  <a:pt x="145517" y="3217801"/>
                  <a:pt x="147864" y="3224842"/>
                </a:cubicBezTo>
                <a:cubicBezTo>
                  <a:pt x="154905" y="3245965"/>
                  <a:pt x="164293" y="3267089"/>
                  <a:pt x="171334" y="3288212"/>
                </a:cubicBezTo>
                <a:cubicBezTo>
                  <a:pt x="173681" y="3295253"/>
                  <a:pt x="178376" y="3302295"/>
                  <a:pt x="180723" y="3311683"/>
                </a:cubicBezTo>
                <a:cubicBezTo>
                  <a:pt x="183070" y="3318724"/>
                  <a:pt x="185417" y="3325765"/>
                  <a:pt x="190111" y="3332806"/>
                </a:cubicBezTo>
                <a:cubicBezTo>
                  <a:pt x="190111" y="3335153"/>
                  <a:pt x="192458" y="3337500"/>
                  <a:pt x="192458" y="3339847"/>
                </a:cubicBezTo>
                <a:cubicBezTo>
                  <a:pt x="194805" y="3346888"/>
                  <a:pt x="197152" y="3351582"/>
                  <a:pt x="199499" y="3358623"/>
                </a:cubicBezTo>
                <a:cubicBezTo>
                  <a:pt x="204193" y="3370359"/>
                  <a:pt x="208887" y="3379747"/>
                  <a:pt x="211234" y="3391482"/>
                </a:cubicBezTo>
                <a:cubicBezTo>
                  <a:pt x="213581" y="3396176"/>
                  <a:pt x="215928" y="3403217"/>
                  <a:pt x="218275" y="3407912"/>
                </a:cubicBezTo>
                <a:cubicBezTo>
                  <a:pt x="222969" y="3419647"/>
                  <a:pt x="227664" y="3431382"/>
                  <a:pt x="232358" y="3440770"/>
                </a:cubicBezTo>
                <a:cubicBezTo>
                  <a:pt x="232358" y="3443117"/>
                  <a:pt x="234705" y="3443117"/>
                  <a:pt x="234705" y="3445464"/>
                </a:cubicBezTo>
                <a:cubicBezTo>
                  <a:pt x="237052" y="3447811"/>
                  <a:pt x="237052" y="3450158"/>
                  <a:pt x="237052" y="3452505"/>
                </a:cubicBezTo>
                <a:cubicBezTo>
                  <a:pt x="241746" y="3466588"/>
                  <a:pt x="248787" y="3480670"/>
                  <a:pt x="255828" y="3492405"/>
                </a:cubicBezTo>
                <a:cubicBezTo>
                  <a:pt x="258175" y="3494752"/>
                  <a:pt x="258175" y="3499446"/>
                  <a:pt x="260522" y="3501793"/>
                </a:cubicBezTo>
                <a:cubicBezTo>
                  <a:pt x="267563" y="3515876"/>
                  <a:pt x="274604" y="3532305"/>
                  <a:pt x="281646" y="3546387"/>
                </a:cubicBezTo>
                <a:cubicBezTo>
                  <a:pt x="281646" y="3546387"/>
                  <a:pt x="281646" y="3548734"/>
                  <a:pt x="283993" y="3551081"/>
                </a:cubicBezTo>
                <a:cubicBezTo>
                  <a:pt x="333281" y="3649657"/>
                  <a:pt x="387263" y="3741192"/>
                  <a:pt x="445939" y="3820992"/>
                </a:cubicBezTo>
                <a:cubicBezTo>
                  <a:pt x="445939" y="3820992"/>
                  <a:pt x="445939" y="3820992"/>
                  <a:pt x="445939" y="3823339"/>
                </a:cubicBezTo>
                <a:cubicBezTo>
                  <a:pt x="460021" y="3849156"/>
                  <a:pt x="476450" y="3872627"/>
                  <a:pt x="492880" y="3893750"/>
                </a:cubicBezTo>
                <a:cubicBezTo>
                  <a:pt x="492880" y="3893750"/>
                  <a:pt x="495227" y="3896097"/>
                  <a:pt x="495227" y="3896097"/>
                </a:cubicBezTo>
                <a:cubicBezTo>
                  <a:pt x="499921" y="3900791"/>
                  <a:pt x="504615" y="3907832"/>
                  <a:pt x="506962" y="3912527"/>
                </a:cubicBezTo>
                <a:cubicBezTo>
                  <a:pt x="509309" y="3914873"/>
                  <a:pt x="509309" y="3917221"/>
                  <a:pt x="511656" y="3917221"/>
                </a:cubicBezTo>
                <a:cubicBezTo>
                  <a:pt x="516350" y="3921915"/>
                  <a:pt x="518697" y="3926609"/>
                  <a:pt x="523391" y="3928956"/>
                </a:cubicBezTo>
                <a:cubicBezTo>
                  <a:pt x="525738" y="3931303"/>
                  <a:pt x="528085" y="3933650"/>
                  <a:pt x="530433" y="3935997"/>
                </a:cubicBezTo>
                <a:cubicBezTo>
                  <a:pt x="532780" y="3938344"/>
                  <a:pt x="537474" y="3943038"/>
                  <a:pt x="539821" y="3945385"/>
                </a:cubicBezTo>
                <a:cubicBezTo>
                  <a:pt x="542168" y="3947732"/>
                  <a:pt x="546862" y="3952426"/>
                  <a:pt x="549209" y="3954773"/>
                </a:cubicBezTo>
                <a:cubicBezTo>
                  <a:pt x="551556" y="3957120"/>
                  <a:pt x="553903" y="3959468"/>
                  <a:pt x="556250" y="3961814"/>
                </a:cubicBezTo>
                <a:cubicBezTo>
                  <a:pt x="556250" y="3961814"/>
                  <a:pt x="558597" y="3964162"/>
                  <a:pt x="558597" y="3964162"/>
                </a:cubicBezTo>
                <a:cubicBezTo>
                  <a:pt x="556250" y="3966508"/>
                  <a:pt x="553903" y="3971203"/>
                  <a:pt x="553903" y="3975897"/>
                </a:cubicBezTo>
                <a:cubicBezTo>
                  <a:pt x="553903" y="3987632"/>
                  <a:pt x="563291" y="3997020"/>
                  <a:pt x="575026" y="3997020"/>
                </a:cubicBezTo>
                <a:cubicBezTo>
                  <a:pt x="579721" y="3997020"/>
                  <a:pt x="582068" y="3994673"/>
                  <a:pt x="586762" y="3992326"/>
                </a:cubicBezTo>
                <a:cubicBezTo>
                  <a:pt x="593803" y="4001714"/>
                  <a:pt x="600844" y="4011102"/>
                  <a:pt x="607885" y="4020490"/>
                </a:cubicBezTo>
                <a:cubicBezTo>
                  <a:pt x="610232" y="4025185"/>
                  <a:pt x="612579" y="4027532"/>
                  <a:pt x="617273" y="4032226"/>
                </a:cubicBezTo>
                <a:cubicBezTo>
                  <a:pt x="626661" y="4043961"/>
                  <a:pt x="636050" y="4055696"/>
                  <a:pt x="645438" y="4067431"/>
                </a:cubicBezTo>
                <a:cubicBezTo>
                  <a:pt x="647785" y="4069779"/>
                  <a:pt x="650132" y="4072125"/>
                  <a:pt x="652479" y="4074473"/>
                </a:cubicBezTo>
                <a:cubicBezTo>
                  <a:pt x="675949" y="4102637"/>
                  <a:pt x="699420" y="4128455"/>
                  <a:pt x="722890" y="4154272"/>
                </a:cubicBezTo>
                <a:cubicBezTo>
                  <a:pt x="725237" y="4156619"/>
                  <a:pt x="727584" y="4158966"/>
                  <a:pt x="727584" y="4158966"/>
                </a:cubicBezTo>
                <a:cubicBezTo>
                  <a:pt x="739320" y="4170702"/>
                  <a:pt x="751055" y="4182437"/>
                  <a:pt x="760443" y="4191825"/>
                </a:cubicBezTo>
                <a:cubicBezTo>
                  <a:pt x="760443" y="4191825"/>
                  <a:pt x="762790" y="4194172"/>
                  <a:pt x="762790" y="4194172"/>
                </a:cubicBezTo>
                <a:cubicBezTo>
                  <a:pt x="774525" y="4205908"/>
                  <a:pt x="788608" y="4217643"/>
                  <a:pt x="800343" y="4229378"/>
                </a:cubicBezTo>
                <a:cubicBezTo>
                  <a:pt x="800343" y="4229378"/>
                  <a:pt x="802690" y="4229378"/>
                  <a:pt x="802690" y="4231725"/>
                </a:cubicBezTo>
                <a:cubicBezTo>
                  <a:pt x="814425" y="4241113"/>
                  <a:pt x="826160" y="4250501"/>
                  <a:pt x="835549" y="4259889"/>
                </a:cubicBezTo>
                <a:cubicBezTo>
                  <a:pt x="837896" y="4262236"/>
                  <a:pt x="840243" y="4264584"/>
                  <a:pt x="842590" y="4266930"/>
                </a:cubicBezTo>
                <a:cubicBezTo>
                  <a:pt x="854325" y="4276319"/>
                  <a:pt x="863713" y="4283360"/>
                  <a:pt x="875448" y="4290401"/>
                </a:cubicBezTo>
                <a:cubicBezTo>
                  <a:pt x="877795" y="4290401"/>
                  <a:pt x="877795" y="4292748"/>
                  <a:pt x="880142" y="4292748"/>
                </a:cubicBezTo>
                <a:cubicBezTo>
                  <a:pt x="887184" y="4299789"/>
                  <a:pt x="894225" y="4304483"/>
                  <a:pt x="901266" y="4311525"/>
                </a:cubicBezTo>
                <a:cubicBezTo>
                  <a:pt x="905960" y="4316219"/>
                  <a:pt x="910654" y="4320913"/>
                  <a:pt x="917695" y="4325607"/>
                </a:cubicBezTo>
                <a:cubicBezTo>
                  <a:pt x="922389" y="4330301"/>
                  <a:pt x="927083" y="4332648"/>
                  <a:pt x="931777" y="4337342"/>
                </a:cubicBezTo>
                <a:cubicBezTo>
                  <a:pt x="931777" y="4337342"/>
                  <a:pt x="931777" y="4337342"/>
                  <a:pt x="931777" y="4337342"/>
                </a:cubicBezTo>
                <a:cubicBezTo>
                  <a:pt x="936472" y="4342036"/>
                  <a:pt x="943513" y="4346730"/>
                  <a:pt x="948207" y="4351424"/>
                </a:cubicBezTo>
                <a:cubicBezTo>
                  <a:pt x="945860" y="4353771"/>
                  <a:pt x="943513" y="4358466"/>
                  <a:pt x="943513" y="4363160"/>
                </a:cubicBezTo>
                <a:cubicBezTo>
                  <a:pt x="943513" y="4374895"/>
                  <a:pt x="952901" y="4384283"/>
                  <a:pt x="964636" y="4384283"/>
                </a:cubicBezTo>
                <a:cubicBezTo>
                  <a:pt x="969330" y="4384283"/>
                  <a:pt x="976371" y="4381936"/>
                  <a:pt x="978718" y="4377242"/>
                </a:cubicBezTo>
                <a:cubicBezTo>
                  <a:pt x="981065" y="4377242"/>
                  <a:pt x="981065" y="4379589"/>
                  <a:pt x="983412" y="4379589"/>
                </a:cubicBezTo>
                <a:cubicBezTo>
                  <a:pt x="985760" y="4381936"/>
                  <a:pt x="990454" y="4384283"/>
                  <a:pt x="992801" y="4386630"/>
                </a:cubicBezTo>
                <a:cubicBezTo>
                  <a:pt x="995148" y="4388977"/>
                  <a:pt x="997495" y="4391324"/>
                  <a:pt x="999842" y="4393671"/>
                </a:cubicBezTo>
                <a:cubicBezTo>
                  <a:pt x="1004536" y="4398365"/>
                  <a:pt x="1009230" y="4400712"/>
                  <a:pt x="1013924" y="4405406"/>
                </a:cubicBezTo>
                <a:cubicBezTo>
                  <a:pt x="1011577" y="4407753"/>
                  <a:pt x="1009230" y="4412447"/>
                  <a:pt x="1009230" y="4417142"/>
                </a:cubicBezTo>
                <a:cubicBezTo>
                  <a:pt x="1009230" y="4428877"/>
                  <a:pt x="1018618" y="4438265"/>
                  <a:pt x="1030353" y="4438265"/>
                </a:cubicBezTo>
                <a:cubicBezTo>
                  <a:pt x="1037395" y="4438265"/>
                  <a:pt x="1042089" y="4435918"/>
                  <a:pt x="1046783" y="4431224"/>
                </a:cubicBezTo>
                <a:cubicBezTo>
                  <a:pt x="1051477" y="4435918"/>
                  <a:pt x="1056171" y="4438265"/>
                  <a:pt x="1063212" y="4442959"/>
                </a:cubicBezTo>
                <a:lnTo>
                  <a:pt x="1063212" y="4442959"/>
                </a:lnTo>
                <a:cubicBezTo>
                  <a:pt x="1065559" y="4442959"/>
                  <a:pt x="1065559" y="4445306"/>
                  <a:pt x="1067906" y="4445306"/>
                </a:cubicBezTo>
                <a:cubicBezTo>
                  <a:pt x="1093724" y="4461735"/>
                  <a:pt x="1119541" y="4478165"/>
                  <a:pt x="1145359" y="4494594"/>
                </a:cubicBezTo>
                <a:cubicBezTo>
                  <a:pt x="1150053" y="4496941"/>
                  <a:pt x="1154747" y="4499288"/>
                  <a:pt x="1157094" y="4501635"/>
                </a:cubicBezTo>
                <a:cubicBezTo>
                  <a:pt x="1182911" y="4518064"/>
                  <a:pt x="1208729" y="4532147"/>
                  <a:pt x="1234546" y="4548576"/>
                </a:cubicBezTo>
                <a:cubicBezTo>
                  <a:pt x="1239241" y="4550923"/>
                  <a:pt x="1243935" y="4553270"/>
                  <a:pt x="1248629" y="4555617"/>
                </a:cubicBezTo>
                <a:cubicBezTo>
                  <a:pt x="1274446" y="4569700"/>
                  <a:pt x="1302611" y="4583782"/>
                  <a:pt x="1328428" y="4597864"/>
                </a:cubicBezTo>
                <a:cubicBezTo>
                  <a:pt x="1333122" y="4600211"/>
                  <a:pt x="1337816" y="4602558"/>
                  <a:pt x="1342511" y="4604905"/>
                </a:cubicBezTo>
                <a:cubicBezTo>
                  <a:pt x="1365981" y="4616641"/>
                  <a:pt x="1389452" y="4628376"/>
                  <a:pt x="1412922" y="4637764"/>
                </a:cubicBezTo>
                <a:cubicBezTo>
                  <a:pt x="1417616" y="4640111"/>
                  <a:pt x="1419963" y="4642458"/>
                  <a:pt x="1424657" y="4642458"/>
                </a:cubicBezTo>
                <a:cubicBezTo>
                  <a:pt x="1427004" y="4642458"/>
                  <a:pt x="1429351" y="4644805"/>
                  <a:pt x="1429351" y="4644805"/>
                </a:cubicBezTo>
                <a:cubicBezTo>
                  <a:pt x="1436392" y="4647152"/>
                  <a:pt x="1441087" y="4649499"/>
                  <a:pt x="1448128" y="4651846"/>
                </a:cubicBezTo>
                <a:cubicBezTo>
                  <a:pt x="1455169" y="4654193"/>
                  <a:pt x="1462210" y="4658887"/>
                  <a:pt x="1469251" y="4661234"/>
                </a:cubicBezTo>
                <a:cubicBezTo>
                  <a:pt x="1478639" y="4665928"/>
                  <a:pt x="1488028" y="4668276"/>
                  <a:pt x="1497416" y="4672970"/>
                </a:cubicBezTo>
                <a:cubicBezTo>
                  <a:pt x="1504457" y="4675317"/>
                  <a:pt x="1511498" y="4680011"/>
                  <a:pt x="1518539" y="4682358"/>
                </a:cubicBezTo>
                <a:cubicBezTo>
                  <a:pt x="1527927" y="4687052"/>
                  <a:pt x="1537315" y="4689399"/>
                  <a:pt x="1546704" y="4694093"/>
                </a:cubicBezTo>
                <a:cubicBezTo>
                  <a:pt x="1553745" y="4696440"/>
                  <a:pt x="1560786" y="4698787"/>
                  <a:pt x="1567827" y="4703481"/>
                </a:cubicBezTo>
                <a:cubicBezTo>
                  <a:pt x="1577215" y="4705828"/>
                  <a:pt x="1586603" y="4710522"/>
                  <a:pt x="1595992" y="4712869"/>
                </a:cubicBezTo>
                <a:cubicBezTo>
                  <a:pt x="1603033" y="4715216"/>
                  <a:pt x="1610074" y="4717563"/>
                  <a:pt x="1619462" y="4719911"/>
                </a:cubicBezTo>
                <a:cubicBezTo>
                  <a:pt x="1628850" y="4722258"/>
                  <a:pt x="1638239" y="4726952"/>
                  <a:pt x="1647627" y="4729299"/>
                </a:cubicBezTo>
                <a:cubicBezTo>
                  <a:pt x="1654668" y="4731646"/>
                  <a:pt x="1661709" y="4733993"/>
                  <a:pt x="1668750" y="4736340"/>
                </a:cubicBezTo>
                <a:cubicBezTo>
                  <a:pt x="1678138" y="4738687"/>
                  <a:pt x="1689873" y="4743381"/>
                  <a:pt x="1699262" y="4745728"/>
                </a:cubicBezTo>
                <a:cubicBezTo>
                  <a:pt x="1706303" y="4748075"/>
                  <a:pt x="1713344" y="4750422"/>
                  <a:pt x="1718038" y="4752769"/>
                </a:cubicBezTo>
                <a:cubicBezTo>
                  <a:pt x="1732120" y="4757463"/>
                  <a:pt x="1743856" y="4759810"/>
                  <a:pt x="1757938" y="4764504"/>
                </a:cubicBezTo>
                <a:cubicBezTo>
                  <a:pt x="1762632" y="4764504"/>
                  <a:pt x="1764979" y="4766851"/>
                  <a:pt x="1769673" y="4766851"/>
                </a:cubicBezTo>
                <a:cubicBezTo>
                  <a:pt x="1781408" y="4769199"/>
                  <a:pt x="1790797" y="4771545"/>
                  <a:pt x="1802532" y="4776239"/>
                </a:cubicBezTo>
                <a:cubicBezTo>
                  <a:pt x="1802532" y="4778587"/>
                  <a:pt x="1802532" y="4778587"/>
                  <a:pt x="1802532" y="4780934"/>
                </a:cubicBezTo>
                <a:cubicBezTo>
                  <a:pt x="1802532" y="4792669"/>
                  <a:pt x="1811920" y="4802057"/>
                  <a:pt x="1823655" y="4802057"/>
                </a:cubicBezTo>
                <a:cubicBezTo>
                  <a:pt x="1833043" y="4802057"/>
                  <a:pt x="1840084" y="4797363"/>
                  <a:pt x="1842431" y="4790322"/>
                </a:cubicBezTo>
                <a:cubicBezTo>
                  <a:pt x="1844778" y="4790322"/>
                  <a:pt x="1849473" y="4792669"/>
                  <a:pt x="1851820" y="4792669"/>
                </a:cubicBezTo>
                <a:cubicBezTo>
                  <a:pt x="1854167" y="4792669"/>
                  <a:pt x="1856514" y="4792669"/>
                  <a:pt x="1856514" y="4792669"/>
                </a:cubicBezTo>
                <a:cubicBezTo>
                  <a:pt x="1858861" y="4792669"/>
                  <a:pt x="1863555" y="4792669"/>
                  <a:pt x="1865902" y="4795016"/>
                </a:cubicBezTo>
                <a:cubicBezTo>
                  <a:pt x="1868249" y="4795016"/>
                  <a:pt x="1870596" y="4795016"/>
                  <a:pt x="1872943" y="4795016"/>
                </a:cubicBezTo>
                <a:cubicBezTo>
                  <a:pt x="1875290" y="4795016"/>
                  <a:pt x="1877637" y="4795016"/>
                  <a:pt x="1877637" y="4795016"/>
                </a:cubicBezTo>
                <a:cubicBezTo>
                  <a:pt x="1882331" y="4795016"/>
                  <a:pt x="1884678" y="4797363"/>
                  <a:pt x="1889372" y="4797363"/>
                </a:cubicBezTo>
                <a:lnTo>
                  <a:pt x="1889372" y="4797363"/>
                </a:lnTo>
                <a:cubicBezTo>
                  <a:pt x="1891719" y="4806751"/>
                  <a:pt x="1898761" y="4811445"/>
                  <a:pt x="1908149" y="4811445"/>
                </a:cubicBezTo>
                <a:cubicBezTo>
                  <a:pt x="1915190" y="4811445"/>
                  <a:pt x="1919884" y="4809098"/>
                  <a:pt x="1922231" y="4804404"/>
                </a:cubicBezTo>
                <a:cubicBezTo>
                  <a:pt x="1933966" y="4806751"/>
                  <a:pt x="1948049" y="4809098"/>
                  <a:pt x="1959784" y="4811445"/>
                </a:cubicBezTo>
                <a:cubicBezTo>
                  <a:pt x="1971519" y="4813792"/>
                  <a:pt x="1980907" y="4816140"/>
                  <a:pt x="1992642" y="4818486"/>
                </a:cubicBezTo>
                <a:cubicBezTo>
                  <a:pt x="2006725" y="4820834"/>
                  <a:pt x="2018460" y="4823180"/>
                  <a:pt x="2032542" y="4825528"/>
                </a:cubicBezTo>
                <a:cubicBezTo>
                  <a:pt x="2044277" y="4827875"/>
                  <a:pt x="2056013" y="4830222"/>
                  <a:pt x="2067748" y="4830222"/>
                </a:cubicBezTo>
                <a:cubicBezTo>
                  <a:pt x="2081830" y="4832569"/>
                  <a:pt x="2093565" y="4834916"/>
                  <a:pt x="2107648" y="4834916"/>
                </a:cubicBezTo>
                <a:cubicBezTo>
                  <a:pt x="2119383" y="4837263"/>
                  <a:pt x="2131118" y="4837263"/>
                  <a:pt x="2142854" y="4839610"/>
                </a:cubicBezTo>
                <a:cubicBezTo>
                  <a:pt x="2156936" y="4841957"/>
                  <a:pt x="2168671" y="4841957"/>
                  <a:pt x="2182753" y="4844304"/>
                </a:cubicBezTo>
                <a:cubicBezTo>
                  <a:pt x="2194488" y="4846651"/>
                  <a:pt x="2206224" y="4846651"/>
                  <a:pt x="2215612" y="4846651"/>
                </a:cubicBezTo>
                <a:cubicBezTo>
                  <a:pt x="2229694" y="4848998"/>
                  <a:pt x="2243776" y="4848998"/>
                  <a:pt x="2257859" y="4848998"/>
                </a:cubicBezTo>
                <a:cubicBezTo>
                  <a:pt x="2269594" y="4848998"/>
                  <a:pt x="2278982" y="4851345"/>
                  <a:pt x="2290717" y="4851345"/>
                </a:cubicBezTo>
                <a:cubicBezTo>
                  <a:pt x="2307147" y="4851345"/>
                  <a:pt x="2321229" y="4853692"/>
                  <a:pt x="2337658" y="4853692"/>
                </a:cubicBezTo>
                <a:cubicBezTo>
                  <a:pt x="2347047" y="4853692"/>
                  <a:pt x="2354088" y="4853692"/>
                  <a:pt x="2363476" y="4856039"/>
                </a:cubicBezTo>
                <a:cubicBezTo>
                  <a:pt x="2389293" y="4856039"/>
                  <a:pt x="2412764" y="4856039"/>
                  <a:pt x="2438581" y="4856039"/>
                </a:cubicBezTo>
                <a:cubicBezTo>
                  <a:pt x="2459705" y="4856039"/>
                  <a:pt x="2480828" y="4856039"/>
                  <a:pt x="2501952" y="4856039"/>
                </a:cubicBezTo>
                <a:cubicBezTo>
                  <a:pt x="2508993" y="4856039"/>
                  <a:pt x="2516034" y="4856039"/>
                  <a:pt x="2523075" y="4856039"/>
                </a:cubicBezTo>
                <a:cubicBezTo>
                  <a:pt x="2537157" y="4856039"/>
                  <a:pt x="2551239" y="4856039"/>
                  <a:pt x="2565322" y="4853692"/>
                </a:cubicBezTo>
                <a:cubicBezTo>
                  <a:pt x="2572363" y="4853692"/>
                  <a:pt x="2579404" y="4853692"/>
                  <a:pt x="2586445" y="4851345"/>
                </a:cubicBezTo>
                <a:cubicBezTo>
                  <a:pt x="2600528" y="4851345"/>
                  <a:pt x="2614610" y="4848998"/>
                  <a:pt x="2628692" y="4848998"/>
                </a:cubicBezTo>
                <a:cubicBezTo>
                  <a:pt x="2635733" y="4848998"/>
                  <a:pt x="2642774" y="4846651"/>
                  <a:pt x="2649816" y="4846651"/>
                </a:cubicBezTo>
                <a:cubicBezTo>
                  <a:pt x="2656857" y="4846651"/>
                  <a:pt x="2663898" y="4844304"/>
                  <a:pt x="2670939" y="4844304"/>
                </a:cubicBezTo>
                <a:cubicBezTo>
                  <a:pt x="2673286" y="4853692"/>
                  <a:pt x="2680327" y="4860733"/>
                  <a:pt x="2689715" y="4860733"/>
                </a:cubicBezTo>
                <a:cubicBezTo>
                  <a:pt x="2701450" y="4860733"/>
                  <a:pt x="2710839" y="4851345"/>
                  <a:pt x="2710839" y="4839610"/>
                </a:cubicBezTo>
                <a:cubicBezTo>
                  <a:pt x="2710839" y="4839610"/>
                  <a:pt x="2710839" y="4839610"/>
                  <a:pt x="2710839" y="4837263"/>
                </a:cubicBezTo>
                <a:cubicBezTo>
                  <a:pt x="2720227" y="4837263"/>
                  <a:pt x="2727268" y="4834916"/>
                  <a:pt x="2736656" y="4834916"/>
                </a:cubicBezTo>
                <a:cubicBezTo>
                  <a:pt x="2746044" y="4834916"/>
                  <a:pt x="2755433" y="4832569"/>
                  <a:pt x="2764821" y="4830222"/>
                </a:cubicBezTo>
                <a:cubicBezTo>
                  <a:pt x="2767168" y="4830222"/>
                  <a:pt x="2769515" y="4830222"/>
                  <a:pt x="2771862" y="4830222"/>
                </a:cubicBezTo>
                <a:cubicBezTo>
                  <a:pt x="2771862" y="4830222"/>
                  <a:pt x="2774209" y="4830222"/>
                  <a:pt x="2774209" y="4830222"/>
                </a:cubicBezTo>
                <a:cubicBezTo>
                  <a:pt x="2776556" y="4830222"/>
                  <a:pt x="2781250" y="4830222"/>
                  <a:pt x="2783597" y="4827875"/>
                </a:cubicBezTo>
                <a:cubicBezTo>
                  <a:pt x="2790638" y="4827875"/>
                  <a:pt x="2797679" y="4825528"/>
                  <a:pt x="2804721" y="4825528"/>
                </a:cubicBezTo>
                <a:cubicBezTo>
                  <a:pt x="2814109" y="4823180"/>
                  <a:pt x="2823497" y="4823180"/>
                  <a:pt x="2832885" y="4820834"/>
                </a:cubicBezTo>
                <a:cubicBezTo>
                  <a:pt x="2846967" y="4818486"/>
                  <a:pt x="2858703" y="4816140"/>
                  <a:pt x="2872785" y="4813792"/>
                </a:cubicBezTo>
                <a:cubicBezTo>
                  <a:pt x="2882173" y="4811445"/>
                  <a:pt x="2891561" y="4811445"/>
                  <a:pt x="2900949" y="4809098"/>
                </a:cubicBezTo>
                <a:cubicBezTo>
                  <a:pt x="2915032" y="4806751"/>
                  <a:pt x="2929114" y="4804404"/>
                  <a:pt x="2940849" y="4799710"/>
                </a:cubicBezTo>
                <a:cubicBezTo>
                  <a:pt x="2943196" y="4799710"/>
                  <a:pt x="2945543" y="4799710"/>
                  <a:pt x="2947890" y="4797363"/>
                </a:cubicBezTo>
                <a:cubicBezTo>
                  <a:pt x="2950237" y="4806751"/>
                  <a:pt x="2957279" y="4813792"/>
                  <a:pt x="2966667" y="4813792"/>
                </a:cubicBezTo>
                <a:cubicBezTo>
                  <a:pt x="2978402" y="4813792"/>
                  <a:pt x="2987790" y="4804404"/>
                  <a:pt x="2987790" y="4792669"/>
                </a:cubicBezTo>
                <a:cubicBezTo>
                  <a:pt x="2987790" y="4790322"/>
                  <a:pt x="2987790" y="4790322"/>
                  <a:pt x="2987790" y="4787975"/>
                </a:cubicBezTo>
                <a:cubicBezTo>
                  <a:pt x="3001872" y="4785628"/>
                  <a:pt x="3015955" y="4780934"/>
                  <a:pt x="3032384" y="4776239"/>
                </a:cubicBezTo>
                <a:cubicBezTo>
                  <a:pt x="3039425" y="4773893"/>
                  <a:pt x="3044119" y="4773893"/>
                  <a:pt x="3051160" y="4771545"/>
                </a:cubicBezTo>
                <a:cubicBezTo>
                  <a:pt x="3065243" y="4766851"/>
                  <a:pt x="3081672" y="4764504"/>
                  <a:pt x="3095754" y="4759810"/>
                </a:cubicBezTo>
                <a:cubicBezTo>
                  <a:pt x="3102795" y="4757463"/>
                  <a:pt x="3109837" y="4755116"/>
                  <a:pt x="3119225" y="4752769"/>
                </a:cubicBezTo>
                <a:cubicBezTo>
                  <a:pt x="3133307" y="4748075"/>
                  <a:pt x="3145042" y="4745728"/>
                  <a:pt x="3159125" y="4741034"/>
                </a:cubicBezTo>
                <a:cubicBezTo>
                  <a:pt x="3166166" y="4738687"/>
                  <a:pt x="3175554" y="4736340"/>
                  <a:pt x="3182595" y="4733993"/>
                </a:cubicBezTo>
                <a:cubicBezTo>
                  <a:pt x="3196677" y="4729299"/>
                  <a:pt x="3208412" y="4724605"/>
                  <a:pt x="3222495" y="4719911"/>
                </a:cubicBezTo>
                <a:cubicBezTo>
                  <a:pt x="3227189" y="4717563"/>
                  <a:pt x="3234230" y="4715216"/>
                  <a:pt x="3238924" y="4715216"/>
                </a:cubicBezTo>
                <a:cubicBezTo>
                  <a:pt x="3248312" y="4712869"/>
                  <a:pt x="3255353" y="4708175"/>
                  <a:pt x="3264742" y="4705828"/>
                </a:cubicBezTo>
                <a:cubicBezTo>
                  <a:pt x="3267089" y="4705828"/>
                  <a:pt x="3269436" y="4703481"/>
                  <a:pt x="3271783" y="4703481"/>
                </a:cubicBezTo>
                <a:cubicBezTo>
                  <a:pt x="3292906" y="4696440"/>
                  <a:pt x="3316377" y="4687052"/>
                  <a:pt x="3337500" y="4677664"/>
                </a:cubicBezTo>
                <a:cubicBezTo>
                  <a:pt x="3342194" y="4675317"/>
                  <a:pt x="3344541" y="4675317"/>
                  <a:pt x="3349235" y="4672970"/>
                </a:cubicBezTo>
                <a:cubicBezTo>
                  <a:pt x="3365664" y="4665928"/>
                  <a:pt x="3379747" y="4658887"/>
                  <a:pt x="3396176" y="4651846"/>
                </a:cubicBezTo>
                <a:cubicBezTo>
                  <a:pt x="3398523" y="4658887"/>
                  <a:pt x="3405565" y="4663582"/>
                  <a:pt x="3414953" y="4663582"/>
                </a:cubicBezTo>
                <a:cubicBezTo>
                  <a:pt x="3426688" y="4663582"/>
                  <a:pt x="3436076" y="4654193"/>
                  <a:pt x="3436076" y="4642458"/>
                </a:cubicBezTo>
                <a:cubicBezTo>
                  <a:pt x="3436076" y="4640111"/>
                  <a:pt x="3436076" y="4637764"/>
                  <a:pt x="3433729" y="4635417"/>
                </a:cubicBezTo>
                <a:cubicBezTo>
                  <a:pt x="3438423" y="4633070"/>
                  <a:pt x="3443117" y="4630723"/>
                  <a:pt x="3450158" y="4628376"/>
                </a:cubicBezTo>
                <a:cubicBezTo>
                  <a:pt x="3452505" y="4626029"/>
                  <a:pt x="3457200" y="4626029"/>
                  <a:pt x="3459546" y="4623681"/>
                </a:cubicBezTo>
                <a:cubicBezTo>
                  <a:pt x="3471282" y="4618987"/>
                  <a:pt x="3480670" y="4614293"/>
                  <a:pt x="3492405" y="4607252"/>
                </a:cubicBezTo>
                <a:cubicBezTo>
                  <a:pt x="3494752" y="4604905"/>
                  <a:pt x="3499446" y="4604905"/>
                  <a:pt x="3501793" y="4602558"/>
                </a:cubicBezTo>
                <a:cubicBezTo>
                  <a:pt x="3506487" y="4600211"/>
                  <a:pt x="3511182" y="4597864"/>
                  <a:pt x="3515876" y="4595517"/>
                </a:cubicBezTo>
                <a:cubicBezTo>
                  <a:pt x="3515876" y="4595517"/>
                  <a:pt x="3515876" y="4595517"/>
                  <a:pt x="3518223" y="4595517"/>
                </a:cubicBezTo>
                <a:cubicBezTo>
                  <a:pt x="3539346" y="4586129"/>
                  <a:pt x="3558123" y="4574394"/>
                  <a:pt x="3579246" y="4565005"/>
                </a:cubicBezTo>
                <a:cubicBezTo>
                  <a:pt x="3586287" y="4562658"/>
                  <a:pt x="3590981" y="4557964"/>
                  <a:pt x="3598022" y="4555617"/>
                </a:cubicBezTo>
                <a:cubicBezTo>
                  <a:pt x="3612104" y="4548576"/>
                  <a:pt x="3628534" y="4539188"/>
                  <a:pt x="3642616" y="4529800"/>
                </a:cubicBezTo>
                <a:cubicBezTo>
                  <a:pt x="3649657" y="4525106"/>
                  <a:pt x="3654351" y="4522759"/>
                  <a:pt x="3661392" y="4518064"/>
                </a:cubicBezTo>
                <a:cubicBezTo>
                  <a:pt x="3680169" y="4506329"/>
                  <a:pt x="3698945" y="4494594"/>
                  <a:pt x="3720069" y="4482859"/>
                </a:cubicBezTo>
                <a:cubicBezTo>
                  <a:pt x="3724763" y="4480512"/>
                  <a:pt x="3729457" y="4475818"/>
                  <a:pt x="3734151" y="4473471"/>
                </a:cubicBezTo>
                <a:cubicBezTo>
                  <a:pt x="3748233" y="4464083"/>
                  <a:pt x="3764662" y="4454694"/>
                  <a:pt x="3778745" y="4445306"/>
                </a:cubicBezTo>
                <a:cubicBezTo>
                  <a:pt x="3785786" y="4440612"/>
                  <a:pt x="3792827" y="4435918"/>
                  <a:pt x="3797521" y="4431224"/>
                </a:cubicBezTo>
                <a:cubicBezTo>
                  <a:pt x="3802215" y="4428877"/>
                  <a:pt x="3806909" y="4424183"/>
                  <a:pt x="3811603" y="4421836"/>
                </a:cubicBezTo>
                <a:cubicBezTo>
                  <a:pt x="3820992" y="4414794"/>
                  <a:pt x="3832727" y="4407753"/>
                  <a:pt x="3842115" y="4400712"/>
                </a:cubicBezTo>
                <a:cubicBezTo>
                  <a:pt x="3846809" y="4398365"/>
                  <a:pt x="3851503" y="4393671"/>
                  <a:pt x="3856197" y="4391324"/>
                </a:cubicBezTo>
                <a:cubicBezTo>
                  <a:pt x="3874974" y="4377242"/>
                  <a:pt x="3891403" y="4365506"/>
                  <a:pt x="3910180" y="4351424"/>
                </a:cubicBezTo>
                <a:cubicBezTo>
                  <a:pt x="3917220" y="4346730"/>
                  <a:pt x="3921915" y="4342036"/>
                  <a:pt x="3928956" y="4337342"/>
                </a:cubicBezTo>
                <a:cubicBezTo>
                  <a:pt x="3943038" y="4327954"/>
                  <a:pt x="3954773" y="4316219"/>
                  <a:pt x="3968856" y="4306830"/>
                </a:cubicBezTo>
                <a:cubicBezTo>
                  <a:pt x="3973550" y="4302136"/>
                  <a:pt x="3980591" y="4297442"/>
                  <a:pt x="3985285" y="4292748"/>
                </a:cubicBezTo>
                <a:cubicBezTo>
                  <a:pt x="4001714" y="4278666"/>
                  <a:pt x="4020491" y="4264584"/>
                  <a:pt x="4036920" y="4248154"/>
                </a:cubicBezTo>
                <a:cubicBezTo>
                  <a:pt x="4036920" y="4248154"/>
                  <a:pt x="4039267" y="4245807"/>
                  <a:pt x="4039267" y="4245807"/>
                </a:cubicBezTo>
                <a:cubicBezTo>
                  <a:pt x="4043961" y="4243460"/>
                  <a:pt x="4046308" y="4238766"/>
                  <a:pt x="4051002" y="4236419"/>
                </a:cubicBezTo>
                <a:cubicBezTo>
                  <a:pt x="4055696" y="4234072"/>
                  <a:pt x="4058043" y="4229378"/>
                  <a:pt x="4062738" y="4227031"/>
                </a:cubicBezTo>
                <a:cubicBezTo>
                  <a:pt x="4067432" y="4222337"/>
                  <a:pt x="4072126" y="4217643"/>
                  <a:pt x="4076820" y="4212948"/>
                </a:cubicBezTo>
                <a:cubicBezTo>
                  <a:pt x="4081514" y="4208254"/>
                  <a:pt x="4086208" y="4203560"/>
                  <a:pt x="4090902" y="4198866"/>
                </a:cubicBezTo>
                <a:cubicBezTo>
                  <a:pt x="4095596" y="4194172"/>
                  <a:pt x="4097943" y="4191825"/>
                  <a:pt x="4102637" y="4187131"/>
                </a:cubicBezTo>
                <a:cubicBezTo>
                  <a:pt x="4109678" y="4180090"/>
                  <a:pt x="4114372" y="4175396"/>
                  <a:pt x="4121414" y="4168354"/>
                </a:cubicBezTo>
                <a:cubicBezTo>
                  <a:pt x="4123761" y="4166007"/>
                  <a:pt x="4126108" y="4163660"/>
                  <a:pt x="4128455" y="4161313"/>
                </a:cubicBezTo>
                <a:cubicBezTo>
                  <a:pt x="4133149" y="4156619"/>
                  <a:pt x="4137843" y="4151925"/>
                  <a:pt x="4142537" y="4147231"/>
                </a:cubicBezTo>
                <a:cubicBezTo>
                  <a:pt x="4147231" y="4149578"/>
                  <a:pt x="4149578" y="4151925"/>
                  <a:pt x="4156619" y="4151925"/>
                </a:cubicBezTo>
                <a:cubicBezTo>
                  <a:pt x="4168355" y="4151925"/>
                  <a:pt x="4177743" y="4142537"/>
                  <a:pt x="4177743" y="4130802"/>
                </a:cubicBezTo>
                <a:cubicBezTo>
                  <a:pt x="4177743" y="4126108"/>
                  <a:pt x="4175395" y="4121414"/>
                  <a:pt x="4173049" y="4119066"/>
                </a:cubicBezTo>
                <a:cubicBezTo>
                  <a:pt x="4175395" y="4116720"/>
                  <a:pt x="4177743" y="4114372"/>
                  <a:pt x="4180090" y="4112026"/>
                </a:cubicBezTo>
                <a:cubicBezTo>
                  <a:pt x="4180090" y="4112026"/>
                  <a:pt x="4180090" y="4112026"/>
                  <a:pt x="4180090" y="4109678"/>
                </a:cubicBezTo>
                <a:cubicBezTo>
                  <a:pt x="4184784" y="4104984"/>
                  <a:pt x="4189478" y="4100290"/>
                  <a:pt x="4194172" y="4095596"/>
                </a:cubicBezTo>
                <a:cubicBezTo>
                  <a:pt x="4201213" y="4088555"/>
                  <a:pt x="4210601" y="4079167"/>
                  <a:pt x="4217643" y="4072125"/>
                </a:cubicBezTo>
                <a:cubicBezTo>
                  <a:pt x="4227031" y="4062737"/>
                  <a:pt x="4234072" y="4053349"/>
                  <a:pt x="4243460" y="4043961"/>
                </a:cubicBezTo>
                <a:cubicBezTo>
                  <a:pt x="4250501" y="4036920"/>
                  <a:pt x="4257542" y="4027532"/>
                  <a:pt x="4264583" y="4020490"/>
                </a:cubicBezTo>
                <a:cubicBezTo>
                  <a:pt x="4273972" y="4011102"/>
                  <a:pt x="4281013" y="4001714"/>
                  <a:pt x="4290401" y="3992326"/>
                </a:cubicBezTo>
                <a:cubicBezTo>
                  <a:pt x="4297442" y="3982938"/>
                  <a:pt x="4304483" y="3975897"/>
                  <a:pt x="4311524" y="3966508"/>
                </a:cubicBezTo>
                <a:cubicBezTo>
                  <a:pt x="4318566" y="3957120"/>
                  <a:pt x="4327954" y="3947732"/>
                  <a:pt x="4334995" y="3935997"/>
                </a:cubicBezTo>
                <a:cubicBezTo>
                  <a:pt x="4337342" y="3933650"/>
                  <a:pt x="4339689" y="3931303"/>
                  <a:pt x="4339689" y="3928956"/>
                </a:cubicBezTo>
                <a:cubicBezTo>
                  <a:pt x="4346730" y="3919567"/>
                  <a:pt x="4353771" y="3912527"/>
                  <a:pt x="4360812" y="3903138"/>
                </a:cubicBezTo>
                <a:cubicBezTo>
                  <a:pt x="4372548" y="3889056"/>
                  <a:pt x="4381936" y="3874974"/>
                  <a:pt x="4393671" y="3860891"/>
                </a:cubicBezTo>
                <a:cubicBezTo>
                  <a:pt x="4400712" y="3851503"/>
                  <a:pt x="4405406" y="3844462"/>
                  <a:pt x="4412447" y="3835074"/>
                </a:cubicBezTo>
                <a:cubicBezTo>
                  <a:pt x="4426530" y="3816298"/>
                  <a:pt x="4438265" y="3797521"/>
                  <a:pt x="4450000" y="3778745"/>
                </a:cubicBezTo>
                <a:cubicBezTo>
                  <a:pt x="4457041" y="3769357"/>
                  <a:pt x="4461736" y="3759969"/>
                  <a:pt x="4468776" y="3752927"/>
                </a:cubicBezTo>
                <a:cubicBezTo>
                  <a:pt x="4482859" y="3734151"/>
                  <a:pt x="4494594" y="3713028"/>
                  <a:pt x="4506329" y="3694251"/>
                </a:cubicBezTo>
                <a:cubicBezTo>
                  <a:pt x="4511023" y="3687210"/>
                  <a:pt x="4513371" y="3680169"/>
                  <a:pt x="4518065" y="3673128"/>
                </a:cubicBezTo>
                <a:cubicBezTo>
                  <a:pt x="4518065" y="3673128"/>
                  <a:pt x="4520412" y="3670781"/>
                  <a:pt x="4520412" y="3670781"/>
                </a:cubicBezTo>
                <a:cubicBezTo>
                  <a:pt x="4522759" y="3670781"/>
                  <a:pt x="4525106" y="3673128"/>
                  <a:pt x="4527453" y="3673128"/>
                </a:cubicBezTo>
                <a:cubicBezTo>
                  <a:pt x="4539188" y="3673128"/>
                  <a:pt x="4548576" y="3663740"/>
                  <a:pt x="4548576" y="3652004"/>
                </a:cubicBezTo>
                <a:cubicBezTo>
                  <a:pt x="4548576" y="3644963"/>
                  <a:pt x="4546229" y="3640269"/>
                  <a:pt x="4541535" y="3637922"/>
                </a:cubicBezTo>
                <a:cubicBezTo>
                  <a:pt x="4546229" y="3628534"/>
                  <a:pt x="4550923" y="3621493"/>
                  <a:pt x="4555617" y="3612105"/>
                </a:cubicBezTo>
                <a:cubicBezTo>
                  <a:pt x="4557964" y="3609757"/>
                  <a:pt x="4557964" y="3607411"/>
                  <a:pt x="4560311" y="3602716"/>
                </a:cubicBezTo>
                <a:cubicBezTo>
                  <a:pt x="4569699" y="3586287"/>
                  <a:pt x="4576741" y="3569858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8476" y="3551081"/>
                  <a:pt x="4590823" y="3544040"/>
                  <a:pt x="4595517" y="3539346"/>
                </a:cubicBezTo>
                <a:cubicBezTo>
                  <a:pt x="4597864" y="3539346"/>
                  <a:pt x="4600211" y="3541693"/>
                  <a:pt x="4604905" y="3541693"/>
                </a:cubicBezTo>
                <a:cubicBezTo>
                  <a:pt x="4616640" y="3541693"/>
                  <a:pt x="4626029" y="3532305"/>
                  <a:pt x="4626029" y="3520570"/>
                </a:cubicBezTo>
                <a:cubicBezTo>
                  <a:pt x="4626029" y="3513529"/>
                  <a:pt x="4621334" y="3506487"/>
                  <a:pt x="4614294" y="3504140"/>
                </a:cubicBezTo>
                <a:cubicBezTo>
                  <a:pt x="4616640" y="3499446"/>
                  <a:pt x="4618988" y="3494752"/>
                  <a:pt x="4621334" y="3490058"/>
                </a:cubicBezTo>
                <a:cubicBezTo>
                  <a:pt x="4623682" y="3490058"/>
                  <a:pt x="4626029" y="3492405"/>
                  <a:pt x="4628376" y="3492405"/>
                </a:cubicBezTo>
                <a:cubicBezTo>
                  <a:pt x="4640111" y="3492405"/>
                  <a:pt x="4649499" y="3483017"/>
                  <a:pt x="4649499" y="3471282"/>
                </a:cubicBezTo>
                <a:cubicBezTo>
                  <a:pt x="4649499" y="3464241"/>
                  <a:pt x="4644805" y="3457199"/>
                  <a:pt x="4640111" y="3454853"/>
                </a:cubicBezTo>
                <a:cubicBezTo>
                  <a:pt x="4642458" y="3450158"/>
                  <a:pt x="4644805" y="3445464"/>
                  <a:pt x="4647152" y="3440770"/>
                </a:cubicBezTo>
                <a:cubicBezTo>
                  <a:pt x="4651846" y="3431382"/>
                  <a:pt x="4654193" y="3424341"/>
                  <a:pt x="4658887" y="3414952"/>
                </a:cubicBezTo>
                <a:cubicBezTo>
                  <a:pt x="4658887" y="3412606"/>
                  <a:pt x="4661234" y="3410258"/>
                  <a:pt x="4661234" y="3407912"/>
                </a:cubicBezTo>
                <a:cubicBezTo>
                  <a:pt x="4665929" y="3393829"/>
                  <a:pt x="4672970" y="3382094"/>
                  <a:pt x="4677664" y="3368012"/>
                </a:cubicBezTo>
                <a:cubicBezTo>
                  <a:pt x="4680011" y="3363318"/>
                  <a:pt x="4682358" y="3356276"/>
                  <a:pt x="4684705" y="3351582"/>
                </a:cubicBezTo>
                <a:cubicBezTo>
                  <a:pt x="4684705" y="3349235"/>
                  <a:pt x="4687052" y="3346888"/>
                  <a:pt x="4687052" y="3344541"/>
                </a:cubicBezTo>
                <a:lnTo>
                  <a:pt x="4687052" y="3344541"/>
                </a:lnTo>
                <a:cubicBezTo>
                  <a:pt x="4687052" y="3344541"/>
                  <a:pt x="4687052" y="3342194"/>
                  <a:pt x="4687052" y="3342194"/>
                </a:cubicBezTo>
                <a:cubicBezTo>
                  <a:pt x="4687052" y="3342194"/>
                  <a:pt x="4687052" y="3342194"/>
                  <a:pt x="4687052" y="3342194"/>
                </a:cubicBezTo>
                <a:cubicBezTo>
                  <a:pt x="4698787" y="3342194"/>
                  <a:pt x="4708175" y="3332806"/>
                  <a:pt x="4708175" y="3321071"/>
                </a:cubicBezTo>
                <a:cubicBezTo>
                  <a:pt x="4708175" y="3314030"/>
                  <a:pt x="4705828" y="3309335"/>
                  <a:pt x="4701134" y="3306989"/>
                </a:cubicBezTo>
                <a:cubicBezTo>
                  <a:pt x="4701134" y="3304641"/>
                  <a:pt x="4701134" y="3304641"/>
                  <a:pt x="4703481" y="3302295"/>
                </a:cubicBezTo>
                <a:cubicBezTo>
                  <a:pt x="4703481" y="3299947"/>
                  <a:pt x="4705828" y="3297600"/>
                  <a:pt x="4705828" y="3297600"/>
                </a:cubicBezTo>
                <a:cubicBezTo>
                  <a:pt x="4708175" y="3290559"/>
                  <a:pt x="4710522" y="3285865"/>
                  <a:pt x="4712869" y="3278824"/>
                </a:cubicBezTo>
                <a:cubicBezTo>
                  <a:pt x="4712869" y="3276477"/>
                  <a:pt x="4715216" y="3276477"/>
                  <a:pt x="4715216" y="3274130"/>
                </a:cubicBezTo>
                <a:cubicBezTo>
                  <a:pt x="4715216" y="3271783"/>
                  <a:pt x="4717563" y="3271783"/>
                  <a:pt x="4717563" y="3269436"/>
                </a:cubicBezTo>
                <a:lnTo>
                  <a:pt x="4717563" y="3269436"/>
                </a:lnTo>
                <a:cubicBezTo>
                  <a:pt x="4719911" y="3260048"/>
                  <a:pt x="4724605" y="3253006"/>
                  <a:pt x="4726952" y="3243618"/>
                </a:cubicBezTo>
                <a:cubicBezTo>
                  <a:pt x="4729299" y="3243618"/>
                  <a:pt x="4731646" y="3245965"/>
                  <a:pt x="4731646" y="3245965"/>
                </a:cubicBezTo>
                <a:cubicBezTo>
                  <a:pt x="4743381" y="3245965"/>
                  <a:pt x="4752769" y="3236577"/>
                  <a:pt x="4752769" y="3224842"/>
                </a:cubicBezTo>
                <a:cubicBezTo>
                  <a:pt x="4752769" y="3215454"/>
                  <a:pt x="4748075" y="3208413"/>
                  <a:pt x="4738687" y="3206065"/>
                </a:cubicBezTo>
                <a:cubicBezTo>
                  <a:pt x="4741034" y="3194330"/>
                  <a:pt x="4745728" y="3184942"/>
                  <a:pt x="4748075" y="3173207"/>
                </a:cubicBezTo>
                <a:cubicBezTo>
                  <a:pt x="4750422" y="3166166"/>
                  <a:pt x="4752769" y="3159125"/>
                  <a:pt x="4755116" y="3152083"/>
                </a:cubicBezTo>
                <a:cubicBezTo>
                  <a:pt x="4757463" y="3142695"/>
                  <a:pt x="4762157" y="3130960"/>
                  <a:pt x="4764504" y="3121572"/>
                </a:cubicBezTo>
                <a:cubicBezTo>
                  <a:pt x="4766852" y="3114531"/>
                  <a:pt x="4769198" y="3107490"/>
                  <a:pt x="4771546" y="3098101"/>
                </a:cubicBezTo>
                <a:cubicBezTo>
                  <a:pt x="4773892" y="3088713"/>
                  <a:pt x="4776240" y="3079325"/>
                  <a:pt x="4778587" y="3069937"/>
                </a:cubicBezTo>
                <a:cubicBezTo>
                  <a:pt x="4780934" y="3062896"/>
                  <a:pt x="4783281" y="3055855"/>
                  <a:pt x="4785628" y="3048813"/>
                </a:cubicBezTo>
                <a:cubicBezTo>
                  <a:pt x="4787975" y="3044119"/>
                  <a:pt x="4787975" y="3039425"/>
                  <a:pt x="4790322" y="3032384"/>
                </a:cubicBezTo>
                <a:cubicBezTo>
                  <a:pt x="4795016" y="3013608"/>
                  <a:pt x="4799710" y="2992484"/>
                  <a:pt x="4804404" y="2973708"/>
                </a:cubicBezTo>
                <a:cubicBezTo>
                  <a:pt x="4804404" y="2973708"/>
                  <a:pt x="4804404" y="2973708"/>
                  <a:pt x="4804404" y="2971361"/>
                </a:cubicBezTo>
                <a:lnTo>
                  <a:pt x="4804404" y="2971361"/>
                </a:lnTo>
                <a:cubicBezTo>
                  <a:pt x="4816139" y="2922073"/>
                  <a:pt x="4825528" y="2870438"/>
                  <a:pt x="4830222" y="2818803"/>
                </a:cubicBezTo>
                <a:cubicBezTo>
                  <a:pt x="4830222" y="2818803"/>
                  <a:pt x="4830222" y="2818803"/>
                  <a:pt x="4832569" y="2818803"/>
                </a:cubicBezTo>
                <a:cubicBezTo>
                  <a:pt x="4844304" y="2818803"/>
                  <a:pt x="4853692" y="2809415"/>
                  <a:pt x="4853692" y="2797679"/>
                </a:cubicBezTo>
                <a:cubicBezTo>
                  <a:pt x="4846651" y="2797679"/>
                  <a:pt x="4839610" y="2788291"/>
                  <a:pt x="4827875" y="2788291"/>
                </a:cubicBezTo>
                <a:close/>
                <a:moveTo>
                  <a:pt x="4494594" y="3715374"/>
                </a:moveTo>
                <a:cubicBezTo>
                  <a:pt x="4480512" y="3738845"/>
                  <a:pt x="4466430" y="3759969"/>
                  <a:pt x="4452347" y="3781092"/>
                </a:cubicBezTo>
                <a:cubicBezTo>
                  <a:pt x="4459388" y="3771704"/>
                  <a:pt x="4466430" y="3759969"/>
                  <a:pt x="4471124" y="3750580"/>
                </a:cubicBezTo>
                <a:cubicBezTo>
                  <a:pt x="4475818" y="3743539"/>
                  <a:pt x="4480512" y="3734151"/>
                  <a:pt x="4485206" y="3727110"/>
                </a:cubicBezTo>
                <a:cubicBezTo>
                  <a:pt x="4492247" y="3717722"/>
                  <a:pt x="4496941" y="3708333"/>
                  <a:pt x="4503982" y="3696598"/>
                </a:cubicBezTo>
                <a:cubicBezTo>
                  <a:pt x="4506329" y="3691904"/>
                  <a:pt x="4511023" y="3687210"/>
                  <a:pt x="4513371" y="3682516"/>
                </a:cubicBezTo>
                <a:cubicBezTo>
                  <a:pt x="4513371" y="3682516"/>
                  <a:pt x="4513371" y="3682516"/>
                  <a:pt x="4513371" y="3682516"/>
                </a:cubicBezTo>
                <a:cubicBezTo>
                  <a:pt x="4508676" y="3689557"/>
                  <a:pt x="4506329" y="3694251"/>
                  <a:pt x="4501635" y="3701292"/>
                </a:cubicBezTo>
                <a:cubicBezTo>
                  <a:pt x="4501635" y="3705986"/>
                  <a:pt x="4499288" y="3710680"/>
                  <a:pt x="4494594" y="3715374"/>
                </a:cubicBezTo>
                <a:close/>
                <a:moveTo>
                  <a:pt x="3917220" y="4353771"/>
                </a:moveTo>
                <a:cubicBezTo>
                  <a:pt x="3809256" y="4438265"/>
                  <a:pt x="3691904" y="4511024"/>
                  <a:pt x="3572205" y="4576741"/>
                </a:cubicBezTo>
                <a:cubicBezTo>
                  <a:pt x="3567511" y="4579088"/>
                  <a:pt x="3562817" y="4581435"/>
                  <a:pt x="3560469" y="4583782"/>
                </a:cubicBezTo>
                <a:cubicBezTo>
                  <a:pt x="3553428" y="4588476"/>
                  <a:pt x="3546387" y="4590823"/>
                  <a:pt x="3539346" y="4595517"/>
                </a:cubicBezTo>
                <a:cubicBezTo>
                  <a:pt x="3546387" y="4590823"/>
                  <a:pt x="3555775" y="4586129"/>
                  <a:pt x="3562817" y="4579088"/>
                </a:cubicBezTo>
                <a:cubicBezTo>
                  <a:pt x="3567511" y="4576741"/>
                  <a:pt x="3574552" y="4572047"/>
                  <a:pt x="3579246" y="4569700"/>
                </a:cubicBezTo>
                <a:cubicBezTo>
                  <a:pt x="3586287" y="4565005"/>
                  <a:pt x="3593328" y="4560311"/>
                  <a:pt x="3600369" y="4555617"/>
                </a:cubicBezTo>
                <a:cubicBezTo>
                  <a:pt x="3609758" y="4548576"/>
                  <a:pt x="3621493" y="4543882"/>
                  <a:pt x="3630881" y="4536841"/>
                </a:cubicBezTo>
                <a:cubicBezTo>
                  <a:pt x="3637922" y="4532147"/>
                  <a:pt x="3644963" y="4527453"/>
                  <a:pt x="3654351" y="4522759"/>
                </a:cubicBezTo>
                <a:cubicBezTo>
                  <a:pt x="3663740" y="4515718"/>
                  <a:pt x="3673128" y="4511024"/>
                  <a:pt x="3682516" y="4503982"/>
                </a:cubicBezTo>
                <a:cubicBezTo>
                  <a:pt x="3689557" y="4499288"/>
                  <a:pt x="3698945" y="4494594"/>
                  <a:pt x="3705986" y="4487553"/>
                </a:cubicBezTo>
                <a:cubicBezTo>
                  <a:pt x="3715375" y="4480512"/>
                  <a:pt x="3724763" y="4475818"/>
                  <a:pt x="3734151" y="4468777"/>
                </a:cubicBezTo>
                <a:cubicBezTo>
                  <a:pt x="3741192" y="4464083"/>
                  <a:pt x="3750580" y="4457041"/>
                  <a:pt x="3757622" y="4452347"/>
                </a:cubicBezTo>
                <a:cubicBezTo>
                  <a:pt x="3767010" y="4445306"/>
                  <a:pt x="3776398" y="4438265"/>
                  <a:pt x="3785786" y="4431224"/>
                </a:cubicBezTo>
                <a:cubicBezTo>
                  <a:pt x="3792827" y="4426530"/>
                  <a:pt x="3799868" y="4419489"/>
                  <a:pt x="3809256" y="4414794"/>
                </a:cubicBezTo>
                <a:cubicBezTo>
                  <a:pt x="3818645" y="4407753"/>
                  <a:pt x="3828033" y="4400712"/>
                  <a:pt x="3835074" y="4393671"/>
                </a:cubicBezTo>
                <a:cubicBezTo>
                  <a:pt x="3837421" y="4391324"/>
                  <a:pt x="3839768" y="4388977"/>
                  <a:pt x="3842115" y="4386630"/>
                </a:cubicBezTo>
                <a:cubicBezTo>
                  <a:pt x="3867933" y="4372548"/>
                  <a:pt x="3893750" y="4358466"/>
                  <a:pt x="3919568" y="4342036"/>
                </a:cubicBezTo>
                <a:cubicBezTo>
                  <a:pt x="3921915" y="4342036"/>
                  <a:pt x="3921915" y="4339689"/>
                  <a:pt x="3924262" y="4339689"/>
                </a:cubicBezTo>
                <a:cubicBezTo>
                  <a:pt x="3933650" y="4334995"/>
                  <a:pt x="3940691" y="4330301"/>
                  <a:pt x="3950079" y="4323260"/>
                </a:cubicBezTo>
                <a:cubicBezTo>
                  <a:pt x="3950079" y="4323260"/>
                  <a:pt x="3952426" y="4320913"/>
                  <a:pt x="3952426" y="4320913"/>
                </a:cubicBezTo>
                <a:cubicBezTo>
                  <a:pt x="3968856" y="4309177"/>
                  <a:pt x="3987632" y="4297442"/>
                  <a:pt x="4004061" y="4285707"/>
                </a:cubicBezTo>
                <a:cubicBezTo>
                  <a:pt x="3978244" y="4309177"/>
                  <a:pt x="3950079" y="4330301"/>
                  <a:pt x="3924262" y="4351424"/>
                </a:cubicBezTo>
                <a:cubicBezTo>
                  <a:pt x="3919568" y="4351424"/>
                  <a:pt x="3917220" y="4351424"/>
                  <a:pt x="3917220" y="4353771"/>
                </a:cubicBezTo>
                <a:close/>
                <a:moveTo>
                  <a:pt x="3149736" y="4750422"/>
                </a:moveTo>
                <a:cubicBezTo>
                  <a:pt x="3123919" y="4757463"/>
                  <a:pt x="3098101" y="4766851"/>
                  <a:pt x="3069937" y="4773893"/>
                </a:cubicBezTo>
                <a:cubicBezTo>
                  <a:pt x="3065243" y="4776239"/>
                  <a:pt x="3060548" y="4776239"/>
                  <a:pt x="3055854" y="4778587"/>
                </a:cubicBezTo>
                <a:cubicBezTo>
                  <a:pt x="3034731" y="4783281"/>
                  <a:pt x="3013608" y="4790322"/>
                  <a:pt x="2992484" y="4795016"/>
                </a:cubicBezTo>
                <a:cubicBezTo>
                  <a:pt x="2992484" y="4792669"/>
                  <a:pt x="2990137" y="4787975"/>
                  <a:pt x="2987790" y="4785628"/>
                </a:cubicBezTo>
                <a:cubicBezTo>
                  <a:pt x="2997178" y="4783281"/>
                  <a:pt x="3004219" y="4783281"/>
                  <a:pt x="3013608" y="4780934"/>
                </a:cubicBezTo>
                <a:cubicBezTo>
                  <a:pt x="3022996" y="4778587"/>
                  <a:pt x="3032384" y="4776239"/>
                  <a:pt x="3041772" y="4773893"/>
                </a:cubicBezTo>
                <a:cubicBezTo>
                  <a:pt x="3053508" y="4771545"/>
                  <a:pt x="3062896" y="4769199"/>
                  <a:pt x="3074631" y="4766851"/>
                </a:cubicBezTo>
                <a:cubicBezTo>
                  <a:pt x="3091060" y="4764504"/>
                  <a:pt x="3107489" y="4759810"/>
                  <a:pt x="3121572" y="4757463"/>
                </a:cubicBezTo>
                <a:cubicBezTo>
                  <a:pt x="3121572" y="4757463"/>
                  <a:pt x="3121572" y="4757463"/>
                  <a:pt x="3123919" y="4757463"/>
                </a:cubicBezTo>
                <a:cubicBezTo>
                  <a:pt x="3145042" y="4752769"/>
                  <a:pt x="3163819" y="4748075"/>
                  <a:pt x="3184942" y="4741034"/>
                </a:cubicBezTo>
                <a:cubicBezTo>
                  <a:pt x="3177901" y="4743381"/>
                  <a:pt x="3173207" y="4745728"/>
                  <a:pt x="3166166" y="4748075"/>
                </a:cubicBezTo>
                <a:cubicBezTo>
                  <a:pt x="3159125" y="4748075"/>
                  <a:pt x="3154430" y="4750422"/>
                  <a:pt x="3149736" y="4750422"/>
                </a:cubicBezTo>
                <a:close/>
                <a:moveTo>
                  <a:pt x="2907991" y="4811445"/>
                </a:moveTo>
                <a:cubicBezTo>
                  <a:pt x="2879826" y="4816140"/>
                  <a:pt x="2851661" y="4820834"/>
                  <a:pt x="2825844" y="4825528"/>
                </a:cubicBezTo>
                <a:cubicBezTo>
                  <a:pt x="2823497" y="4825528"/>
                  <a:pt x="2821150" y="4825528"/>
                  <a:pt x="2818803" y="4825528"/>
                </a:cubicBezTo>
                <a:cubicBezTo>
                  <a:pt x="2809415" y="4827875"/>
                  <a:pt x="2802374" y="4827875"/>
                  <a:pt x="2792985" y="4830222"/>
                </a:cubicBezTo>
                <a:cubicBezTo>
                  <a:pt x="2797679" y="4827875"/>
                  <a:pt x="2800027" y="4820834"/>
                  <a:pt x="2800027" y="4816140"/>
                </a:cubicBezTo>
                <a:cubicBezTo>
                  <a:pt x="2804721" y="4816140"/>
                  <a:pt x="2809415" y="4816140"/>
                  <a:pt x="2814109" y="4816140"/>
                </a:cubicBezTo>
                <a:cubicBezTo>
                  <a:pt x="2830538" y="4816140"/>
                  <a:pt x="2844620" y="4816140"/>
                  <a:pt x="2861050" y="4813792"/>
                </a:cubicBezTo>
                <a:cubicBezTo>
                  <a:pt x="2865744" y="4813792"/>
                  <a:pt x="2870438" y="4813792"/>
                  <a:pt x="2875132" y="4813792"/>
                </a:cubicBezTo>
                <a:cubicBezTo>
                  <a:pt x="2886867" y="4813792"/>
                  <a:pt x="2896255" y="4813792"/>
                  <a:pt x="2907991" y="4811445"/>
                </a:cubicBezTo>
                <a:cubicBezTo>
                  <a:pt x="2910338" y="4811445"/>
                  <a:pt x="2912685" y="4809098"/>
                  <a:pt x="2915032" y="4809098"/>
                </a:cubicBezTo>
                <a:cubicBezTo>
                  <a:pt x="2912685" y="4811445"/>
                  <a:pt x="2910338" y="4811445"/>
                  <a:pt x="2907991" y="4811445"/>
                </a:cubicBezTo>
                <a:close/>
                <a:moveTo>
                  <a:pt x="2443275" y="4858386"/>
                </a:moveTo>
                <a:cubicBezTo>
                  <a:pt x="2278982" y="4858386"/>
                  <a:pt x="2117036" y="4841957"/>
                  <a:pt x="1957437" y="4806751"/>
                </a:cubicBezTo>
                <a:cubicBezTo>
                  <a:pt x="1950396" y="4804404"/>
                  <a:pt x="1941007" y="4802057"/>
                  <a:pt x="1933966" y="4802057"/>
                </a:cubicBezTo>
                <a:cubicBezTo>
                  <a:pt x="1933966" y="4802057"/>
                  <a:pt x="1933966" y="4802057"/>
                  <a:pt x="1933966" y="4802057"/>
                </a:cubicBezTo>
                <a:cubicBezTo>
                  <a:pt x="1941007" y="4804404"/>
                  <a:pt x="1945702" y="4804404"/>
                  <a:pt x="1952743" y="4806751"/>
                </a:cubicBezTo>
                <a:cubicBezTo>
                  <a:pt x="1959784" y="4809098"/>
                  <a:pt x="1966825" y="4809098"/>
                  <a:pt x="1971519" y="4809098"/>
                </a:cubicBezTo>
                <a:cubicBezTo>
                  <a:pt x="1985601" y="4811445"/>
                  <a:pt x="1997336" y="4813792"/>
                  <a:pt x="2011419" y="4816140"/>
                </a:cubicBezTo>
                <a:cubicBezTo>
                  <a:pt x="2018460" y="4816140"/>
                  <a:pt x="2025501" y="4818486"/>
                  <a:pt x="2034889" y="4818486"/>
                </a:cubicBezTo>
                <a:cubicBezTo>
                  <a:pt x="2044277" y="4818486"/>
                  <a:pt x="2051319" y="4820834"/>
                  <a:pt x="2060707" y="4820834"/>
                </a:cubicBezTo>
                <a:cubicBezTo>
                  <a:pt x="2171018" y="4841957"/>
                  <a:pt x="2283676" y="4853692"/>
                  <a:pt x="2396334" y="4856039"/>
                </a:cubicBezTo>
                <a:cubicBezTo>
                  <a:pt x="2396334" y="4856039"/>
                  <a:pt x="2398681" y="4856039"/>
                  <a:pt x="2398681" y="4856039"/>
                </a:cubicBezTo>
                <a:cubicBezTo>
                  <a:pt x="2422152" y="4856039"/>
                  <a:pt x="2445622" y="4856039"/>
                  <a:pt x="2469093" y="4856039"/>
                </a:cubicBezTo>
                <a:cubicBezTo>
                  <a:pt x="2469093" y="4856039"/>
                  <a:pt x="2471440" y="4856039"/>
                  <a:pt x="2471440" y="4856039"/>
                </a:cubicBezTo>
                <a:cubicBezTo>
                  <a:pt x="2462052" y="4858386"/>
                  <a:pt x="2452664" y="4858386"/>
                  <a:pt x="2443275" y="4858386"/>
                </a:cubicBezTo>
                <a:close/>
                <a:moveTo>
                  <a:pt x="1870596" y="4787975"/>
                </a:moveTo>
                <a:cubicBezTo>
                  <a:pt x="1868249" y="4787975"/>
                  <a:pt x="1865902" y="4787975"/>
                  <a:pt x="1863555" y="4785628"/>
                </a:cubicBezTo>
                <a:cubicBezTo>
                  <a:pt x="1861208" y="4785628"/>
                  <a:pt x="1858861" y="4783281"/>
                  <a:pt x="1856514" y="4783281"/>
                </a:cubicBezTo>
                <a:cubicBezTo>
                  <a:pt x="1856514" y="4783281"/>
                  <a:pt x="1854167" y="4783281"/>
                  <a:pt x="1854167" y="4783281"/>
                </a:cubicBezTo>
                <a:cubicBezTo>
                  <a:pt x="1854167" y="4783281"/>
                  <a:pt x="1854167" y="4783281"/>
                  <a:pt x="1854167" y="4783281"/>
                </a:cubicBezTo>
                <a:cubicBezTo>
                  <a:pt x="1861208" y="4785628"/>
                  <a:pt x="1868249" y="4787975"/>
                  <a:pt x="1875290" y="4787975"/>
                </a:cubicBezTo>
                <a:cubicBezTo>
                  <a:pt x="1872943" y="4790322"/>
                  <a:pt x="1870596" y="4790322"/>
                  <a:pt x="1870596" y="4787975"/>
                </a:cubicBezTo>
                <a:close/>
                <a:moveTo>
                  <a:pt x="1757938" y="4757463"/>
                </a:moveTo>
                <a:cubicBezTo>
                  <a:pt x="1748550" y="4755116"/>
                  <a:pt x="1741508" y="4752769"/>
                  <a:pt x="1732120" y="4750422"/>
                </a:cubicBezTo>
                <a:cubicBezTo>
                  <a:pt x="1718038" y="4745728"/>
                  <a:pt x="1706303" y="4743381"/>
                  <a:pt x="1692220" y="4738687"/>
                </a:cubicBezTo>
                <a:cubicBezTo>
                  <a:pt x="1671097" y="4731646"/>
                  <a:pt x="1647627" y="4724605"/>
                  <a:pt x="1626503" y="4717563"/>
                </a:cubicBezTo>
                <a:cubicBezTo>
                  <a:pt x="1624156" y="4717563"/>
                  <a:pt x="1624156" y="4717563"/>
                  <a:pt x="1621809" y="4715216"/>
                </a:cubicBezTo>
                <a:cubicBezTo>
                  <a:pt x="1553745" y="4691746"/>
                  <a:pt x="1485680" y="4663582"/>
                  <a:pt x="1419963" y="4633070"/>
                </a:cubicBezTo>
                <a:cubicBezTo>
                  <a:pt x="1424657" y="4635417"/>
                  <a:pt x="1431698" y="4637764"/>
                  <a:pt x="1436392" y="4640111"/>
                </a:cubicBezTo>
                <a:cubicBezTo>
                  <a:pt x="1448128" y="4644805"/>
                  <a:pt x="1459863" y="4649499"/>
                  <a:pt x="1469251" y="4654193"/>
                </a:cubicBezTo>
                <a:cubicBezTo>
                  <a:pt x="1478639" y="4658887"/>
                  <a:pt x="1485680" y="4661234"/>
                  <a:pt x="1495069" y="4663582"/>
                </a:cubicBezTo>
                <a:cubicBezTo>
                  <a:pt x="1506804" y="4668276"/>
                  <a:pt x="1516192" y="4672970"/>
                  <a:pt x="1527927" y="4677664"/>
                </a:cubicBezTo>
                <a:cubicBezTo>
                  <a:pt x="1537315" y="4680011"/>
                  <a:pt x="1544357" y="4684705"/>
                  <a:pt x="1553745" y="4687052"/>
                </a:cubicBezTo>
                <a:cubicBezTo>
                  <a:pt x="1565480" y="4691746"/>
                  <a:pt x="1574868" y="4696440"/>
                  <a:pt x="1586603" y="4698787"/>
                </a:cubicBezTo>
                <a:cubicBezTo>
                  <a:pt x="1595992" y="4701134"/>
                  <a:pt x="1603033" y="4705828"/>
                  <a:pt x="1612421" y="4708175"/>
                </a:cubicBezTo>
                <a:cubicBezTo>
                  <a:pt x="1624156" y="4712869"/>
                  <a:pt x="1633544" y="4715216"/>
                  <a:pt x="1645280" y="4719911"/>
                </a:cubicBezTo>
                <a:cubicBezTo>
                  <a:pt x="1654668" y="4722258"/>
                  <a:pt x="1661709" y="4724605"/>
                  <a:pt x="1671097" y="4729299"/>
                </a:cubicBezTo>
                <a:cubicBezTo>
                  <a:pt x="1682832" y="4733993"/>
                  <a:pt x="1694567" y="4736340"/>
                  <a:pt x="1703956" y="4738687"/>
                </a:cubicBezTo>
                <a:cubicBezTo>
                  <a:pt x="1713344" y="4741034"/>
                  <a:pt x="1720385" y="4743381"/>
                  <a:pt x="1729773" y="4745728"/>
                </a:cubicBezTo>
                <a:cubicBezTo>
                  <a:pt x="1741508" y="4748075"/>
                  <a:pt x="1753244" y="4752769"/>
                  <a:pt x="1764979" y="4755116"/>
                </a:cubicBezTo>
                <a:cubicBezTo>
                  <a:pt x="1772020" y="4757463"/>
                  <a:pt x="1776714" y="4757463"/>
                  <a:pt x="1783755" y="4759810"/>
                </a:cubicBezTo>
                <a:cubicBezTo>
                  <a:pt x="1786102" y="4759810"/>
                  <a:pt x="1788449" y="4762157"/>
                  <a:pt x="1790797" y="4762157"/>
                </a:cubicBezTo>
                <a:cubicBezTo>
                  <a:pt x="1795491" y="4764504"/>
                  <a:pt x="1797838" y="4764504"/>
                  <a:pt x="1802532" y="4766851"/>
                </a:cubicBezTo>
                <a:cubicBezTo>
                  <a:pt x="1804879" y="4766851"/>
                  <a:pt x="1807226" y="4769199"/>
                  <a:pt x="1809573" y="4769199"/>
                </a:cubicBezTo>
                <a:cubicBezTo>
                  <a:pt x="1809573" y="4769199"/>
                  <a:pt x="1809573" y="4769199"/>
                  <a:pt x="1809573" y="4769199"/>
                </a:cubicBezTo>
                <a:cubicBezTo>
                  <a:pt x="1807226" y="4769199"/>
                  <a:pt x="1802532" y="4766851"/>
                  <a:pt x="1800185" y="4766851"/>
                </a:cubicBezTo>
                <a:cubicBezTo>
                  <a:pt x="1788449" y="4766851"/>
                  <a:pt x="1774367" y="4762157"/>
                  <a:pt x="1757938" y="4757463"/>
                </a:cubicBezTo>
                <a:close/>
                <a:moveTo>
                  <a:pt x="917695" y="4311525"/>
                </a:moveTo>
                <a:cubicBezTo>
                  <a:pt x="913001" y="4309177"/>
                  <a:pt x="910654" y="4304483"/>
                  <a:pt x="905960" y="4299789"/>
                </a:cubicBezTo>
                <a:cubicBezTo>
                  <a:pt x="908307" y="4302136"/>
                  <a:pt x="910654" y="4302136"/>
                  <a:pt x="910654" y="4302136"/>
                </a:cubicBezTo>
                <a:cubicBezTo>
                  <a:pt x="917695" y="4306830"/>
                  <a:pt x="924736" y="4311525"/>
                  <a:pt x="931777" y="4316219"/>
                </a:cubicBezTo>
                <a:cubicBezTo>
                  <a:pt x="934124" y="4316219"/>
                  <a:pt x="934124" y="4318565"/>
                  <a:pt x="936472" y="4318565"/>
                </a:cubicBezTo>
                <a:cubicBezTo>
                  <a:pt x="936472" y="4320913"/>
                  <a:pt x="936472" y="4323260"/>
                  <a:pt x="938819" y="4325607"/>
                </a:cubicBezTo>
                <a:cubicBezTo>
                  <a:pt x="936472" y="4323260"/>
                  <a:pt x="934124" y="4320913"/>
                  <a:pt x="931777" y="4320913"/>
                </a:cubicBezTo>
                <a:cubicBezTo>
                  <a:pt x="927083" y="4320913"/>
                  <a:pt x="922389" y="4316219"/>
                  <a:pt x="917695" y="4311525"/>
                </a:cubicBezTo>
                <a:close/>
                <a:moveTo>
                  <a:pt x="844937" y="4255195"/>
                </a:moveTo>
                <a:cubicBezTo>
                  <a:pt x="842590" y="4252848"/>
                  <a:pt x="840243" y="4252848"/>
                  <a:pt x="837896" y="4250501"/>
                </a:cubicBezTo>
                <a:cubicBezTo>
                  <a:pt x="814425" y="4231725"/>
                  <a:pt x="793302" y="4212948"/>
                  <a:pt x="772178" y="4191825"/>
                </a:cubicBezTo>
                <a:cubicBezTo>
                  <a:pt x="772178" y="4191825"/>
                  <a:pt x="769831" y="4189478"/>
                  <a:pt x="769831" y="4189478"/>
                </a:cubicBezTo>
                <a:cubicBezTo>
                  <a:pt x="760443" y="4180090"/>
                  <a:pt x="751055" y="4170702"/>
                  <a:pt x="739320" y="4158966"/>
                </a:cubicBezTo>
                <a:cubicBezTo>
                  <a:pt x="736973" y="4156619"/>
                  <a:pt x="734626" y="4154272"/>
                  <a:pt x="732279" y="4151925"/>
                </a:cubicBezTo>
                <a:cubicBezTo>
                  <a:pt x="722890" y="4142537"/>
                  <a:pt x="713502" y="4133149"/>
                  <a:pt x="706461" y="4123761"/>
                </a:cubicBezTo>
                <a:cubicBezTo>
                  <a:pt x="704114" y="4121414"/>
                  <a:pt x="701767" y="4119066"/>
                  <a:pt x="699420" y="4116720"/>
                </a:cubicBezTo>
                <a:cubicBezTo>
                  <a:pt x="690032" y="4104984"/>
                  <a:pt x="680643" y="4095596"/>
                  <a:pt x="671255" y="4083861"/>
                </a:cubicBezTo>
                <a:cubicBezTo>
                  <a:pt x="671255" y="4081514"/>
                  <a:pt x="668908" y="4081514"/>
                  <a:pt x="668908" y="4081514"/>
                </a:cubicBezTo>
                <a:cubicBezTo>
                  <a:pt x="657173" y="4069779"/>
                  <a:pt x="647785" y="4055696"/>
                  <a:pt x="636050" y="4041614"/>
                </a:cubicBezTo>
                <a:cubicBezTo>
                  <a:pt x="636050" y="4039267"/>
                  <a:pt x="633703" y="4039267"/>
                  <a:pt x="633703" y="4036920"/>
                </a:cubicBezTo>
                <a:cubicBezTo>
                  <a:pt x="624314" y="4025185"/>
                  <a:pt x="614926" y="4013449"/>
                  <a:pt x="607885" y="4001714"/>
                </a:cubicBezTo>
                <a:cubicBezTo>
                  <a:pt x="607885" y="4001714"/>
                  <a:pt x="605538" y="3999367"/>
                  <a:pt x="605538" y="3999367"/>
                </a:cubicBezTo>
                <a:cubicBezTo>
                  <a:pt x="607885" y="4001714"/>
                  <a:pt x="610232" y="4006408"/>
                  <a:pt x="612579" y="4008755"/>
                </a:cubicBezTo>
                <a:cubicBezTo>
                  <a:pt x="629008" y="4027532"/>
                  <a:pt x="643091" y="4046308"/>
                  <a:pt x="659520" y="4065085"/>
                </a:cubicBezTo>
                <a:cubicBezTo>
                  <a:pt x="661867" y="4069779"/>
                  <a:pt x="666561" y="4072125"/>
                  <a:pt x="668908" y="4076820"/>
                </a:cubicBezTo>
                <a:cubicBezTo>
                  <a:pt x="687685" y="4097943"/>
                  <a:pt x="708808" y="4119066"/>
                  <a:pt x="727584" y="4140190"/>
                </a:cubicBezTo>
                <a:cubicBezTo>
                  <a:pt x="732279" y="4144884"/>
                  <a:pt x="736973" y="4149578"/>
                  <a:pt x="741667" y="4154272"/>
                </a:cubicBezTo>
                <a:cubicBezTo>
                  <a:pt x="758096" y="4170702"/>
                  <a:pt x="774525" y="4187131"/>
                  <a:pt x="790955" y="4203560"/>
                </a:cubicBezTo>
                <a:cubicBezTo>
                  <a:pt x="795649" y="4208254"/>
                  <a:pt x="800343" y="4212948"/>
                  <a:pt x="807384" y="4219990"/>
                </a:cubicBezTo>
                <a:cubicBezTo>
                  <a:pt x="828507" y="4238766"/>
                  <a:pt x="849631" y="4259889"/>
                  <a:pt x="870754" y="4278666"/>
                </a:cubicBezTo>
                <a:cubicBezTo>
                  <a:pt x="870754" y="4278666"/>
                  <a:pt x="870754" y="4278666"/>
                  <a:pt x="870754" y="4278666"/>
                </a:cubicBezTo>
                <a:cubicBezTo>
                  <a:pt x="870754" y="4278666"/>
                  <a:pt x="868407" y="4276319"/>
                  <a:pt x="868407" y="4276319"/>
                </a:cubicBezTo>
                <a:cubicBezTo>
                  <a:pt x="861366" y="4266930"/>
                  <a:pt x="851978" y="4259889"/>
                  <a:pt x="844937" y="4255195"/>
                </a:cubicBezTo>
                <a:close/>
                <a:moveTo>
                  <a:pt x="563291" y="3954773"/>
                </a:moveTo>
                <a:cubicBezTo>
                  <a:pt x="558597" y="3950079"/>
                  <a:pt x="551556" y="3945385"/>
                  <a:pt x="546862" y="3940691"/>
                </a:cubicBezTo>
                <a:cubicBezTo>
                  <a:pt x="544515" y="3938344"/>
                  <a:pt x="542168" y="3935997"/>
                  <a:pt x="539821" y="3933650"/>
                </a:cubicBezTo>
                <a:cubicBezTo>
                  <a:pt x="537474" y="3931303"/>
                  <a:pt x="532780" y="3926609"/>
                  <a:pt x="530433" y="3924262"/>
                </a:cubicBezTo>
                <a:cubicBezTo>
                  <a:pt x="528085" y="3921915"/>
                  <a:pt x="523391" y="3917221"/>
                  <a:pt x="521044" y="3914873"/>
                </a:cubicBezTo>
                <a:cubicBezTo>
                  <a:pt x="518697" y="3912527"/>
                  <a:pt x="516350" y="3910179"/>
                  <a:pt x="516350" y="3907832"/>
                </a:cubicBezTo>
                <a:cubicBezTo>
                  <a:pt x="499921" y="3886709"/>
                  <a:pt x="481145" y="3863238"/>
                  <a:pt x="464715" y="3837421"/>
                </a:cubicBezTo>
                <a:cubicBezTo>
                  <a:pt x="464715" y="3837421"/>
                  <a:pt x="464715" y="3837421"/>
                  <a:pt x="464715" y="3835074"/>
                </a:cubicBezTo>
                <a:cubicBezTo>
                  <a:pt x="464715" y="3835074"/>
                  <a:pt x="464715" y="3835074"/>
                  <a:pt x="464715" y="3835074"/>
                </a:cubicBezTo>
                <a:cubicBezTo>
                  <a:pt x="471756" y="3844462"/>
                  <a:pt x="478797" y="3853850"/>
                  <a:pt x="485839" y="3863238"/>
                </a:cubicBezTo>
                <a:cubicBezTo>
                  <a:pt x="488186" y="3865586"/>
                  <a:pt x="490533" y="3867932"/>
                  <a:pt x="490533" y="3870280"/>
                </a:cubicBezTo>
                <a:cubicBezTo>
                  <a:pt x="497574" y="3879668"/>
                  <a:pt x="504615" y="3886709"/>
                  <a:pt x="511656" y="3893750"/>
                </a:cubicBezTo>
                <a:cubicBezTo>
                  <a:pt x="514003" y="3896097"/>
                  <a:pt x="516350" y="3900791"/>
                  <a:pt x="521044" y="3903138"/>
                </a:cubicBezTo>
                <a:cubicBezTo>
                  <a:pt x="525738" y="3910179"/>
                  <a:pt x="532780" y="3917221"/>
                  <a:pt x="539821" y="3921915"/>
                </a:cubicBezTo>
                <a:cubicBezTo>
                  <a:pt x="544515" y="3926609"/>
                  <a:pt x="546862" y="3931303"/>
                  <a:pt x="551556" y="3935997"/>
                </a:cubicBezTo>
                <a:cubicBezTo>
                  <a:pt x="556250" y="3943038"/>
                  <a:pt x="560944" y="3947732"/>
                  <a:pt x="563291" y="3954773"/>
                </a:cubicBezTo>
                <a:cubicBezTo>
                  <a:pt x="565638" y="3954773"/>
                  <a:pt x="567985" y="3957120"/>
                  <a:pt x="570332" y="3957120"/>
                </a:cubicBezTo>
                <a:cubicBezTo>
                  <a:pt x="570332" y="3957120"/>
                  <a:pt x="570332" y="3957120"/>
                  <a:pt x="570332" y="3959468"/>
                </a:cubicBezTo>
                <a:cubicBezTo>
                  <a:pt x="570332" y="3959468"/>
                  <a:pt x="570332" y="3959468"/>
                  <a:pt x="570332" y="3959468"/>
                </a:cubicBezTo>
                <a:cubicBezTo>
                  <a:pt x="567985" y="3957120"/>
                  <a:pt x="565638" y="3957120"/>
                  <a:pt x="563291" y="3954773"/>
                </a:cubicBezTo>
                <a:close/>
                <a:moveTo>
                  <a:pt x="161946" y="3238924"/>
                </a:moveTo>
                <a:cubicBezTo>
                  <a:pt x="159599" y="3229536"/>
                  <a:pt x="154905" y="3220148"/>
                  <a:pt x="152558" y="3210759"/>
                </a:cubicBezTo>
                <a:cubicBezTo>
                  <a:pt x="136129" y="3161472"/>
                  <a:pt x="119699" y="3112184"/>
                  <a:pt x="105617" y="3065243"/>
                </a:cubicBezTo>
                <a:cubicBezTo>
                  <a:pt x="105617" y="3060549"/>
                  <a:pt x="103270" y="3058201"/>
                  <a:pt x="103270" y="3053507"/>
                </a:cubicBezTo>
                <a:cubicBezTo>
                  <a:pt x="100923" y="3044119"/>
                  <a:pt x="98576" y="3034731"/>
                  <a:pt x="96229" y="3025343"/>
                </a:cubicBezTo>
                <a:cubicBezTo>
                  <a:pt x="98576" y="3025343"/>
                  <a:pt x="98576" y="3025343"/>
                  <a:pt x="100923" y="3025343"/>
                </a:cubicBezTo>
                <a:cubicBezTo>
                  <a:pt x="103270" y="3025343"/>
                  <a:pt x="103270" y="3025343"/>
                  <a:pt x="105617" y="3025343"/>
                </a:cubicBezTo>
                <a:cubicBezTo>
                  <a:pt x="107964" y="3032384"/>
                  <a:pt x="107964" y="3037078"/>
                  <a:pt x="110311" y="3044119"/>
                </a:cubicBezTo>
                <a:cubicBezTo>
                  <a:pt x="110311" y="3044119"/>
                  <a:pt x="110311" y="3044119"/>
                  <a:pt x="110311" y="3044119"/>
                </a:cubicBezTo>
                <a:cubicBezTo>
                  <a:pt x="110311" y="3046466"/>
                  <a:pt x="110311" y="3051160"/>
                  <a:pt x="112658" y="3053507"/>
                </a:cubicBezTo>
                <a:cubicBezTo>
                  <a:pt x="115005" y="3060549"/>
                  <a:pt x="115005" y="3065243"/>
                  <a:pt x="117352" y="3072284"/>
                </a:cubicBezTo>
                <a:cubicBezTo>
                  <a:pt x="119699" y="3079325"/>
                  <a:pt x="122046" y="3086366"/>
                  <a:pt x="122046" y="3093407"/>
                </a:cubicBezTo>
                <a:cubicBezTo>
                  <a:pt x="126741" y="3109836"/>
                  <a:pt x="131435" y="3123919"/>
                  <a:pt x="136129" y="3140348"/>
                </a:cubicBezTo>
                <a:cubicBezTo>
                  <a:pt x="138476" y="3147389"/>
                  <a:pt x="140823" y="3154431"/>
                  <a:pt x="143170" y="3161472"/>
                </a:cubicBezTo>
                <a:cubicBezTo>
                  <a:pt x="147864" y="3177901"/>
                  <a:pt x="152558" y="3191983"/>
                  <a:pt x="157252" y="3208413"/>
                </a:cubicBezTo>
                <a:cubicBezTo>
                  <a:pt x="159599" y="3215454"/>
                  <a:pt x="161946" y="3220148"/>
                  <a:pt x="161946" y="3227189"/>
                </a:cubicBezTo>
                <a:cubicBezTo>
                  <a:pt x="168987" y="3245965"/>
                  <a:pt x="173681" y="3267089"/>
                  <a:pt x="180723" y="3285865"/>
                </a:cubicBezTo>
                <a:cubicBezTo>
                  <a:pt x="178376" y="3281171"/>
                  <a:pt x="176028" y="3276477"/>
                  <a:pt x="176028" y="3271783"/>
                </a:cubicBezTo>
                <a:cubicBezTo>
                  <a:pt x="171334" y="3260048"/>
                  <a:pt x="166640" y="3248312"/>
                  <a:pt x="161946" y="3238924"/>
                </a:cubicBezTo>
                <a:close/>
                <a:moveTo>
                  <a:pt x="32859" y="2192142"/>
                </a:moveTo>
                <a:cubicBezTo>
                  <a:pt x="32859" y="2187447"/>
                  <a:pt x="32859" y="2182753"/>
                  <a:pt x="32859" y="2178059"/>
                </a:cubicBezTo>
                <a:cubicBezTo>
                  <a:pt x="32859" y="2175712"/>
                  <a:pt x="32859" y="2171018"/>
                  <a:pt x="32859" y="2168671"/>
                </a:cubicBezTo>
                <a:cubicBezTo>
                  <a:pt x="32859" y="2163977"/>
                  <a:pt x="32859" y="2159283"/>
                  <a:pt x="32859" y="2154589"/>
                </a:cubicBezTo>
                <a:cubicBezTo>
                  <a:pt x="32859" y="2152242"/>
                  <a:pt x="32859" y="2149895"/>
                  <a:pt x="32859" y="2147548"/>
                </a:cubicBezTo>
                <a:cubicBezTo>
                  <a:pt x="32859" y="2142853"/>
                  <a:pt x="32859" y="2138159"/>
                  <a:pt x="35206" y="2133465"/>
                </a:cubicBezTo>
                <a:cubicBezTo>
                  <a:pt x="35206" y="2131118"/>
                  <a:pt x="35206" y="2128771"/>
                  <a:pt x="35206" y="2126424"/>
                </a:cubicBezTo>
                <a:cubicBezTo>
                  <a:pt x="35206" y="2121730"/>
                  <a:pt x="35206" y="2117036"/>
                  <a:pt x="37553" y="2112342"/>
                </a:cubicBezTo>
                <a:cubicBezTo>
                  <a:pt x="37553" y="2109995"/>
                  <a:pt x="37553" y="2109995"/>
                  <a:pt x="37553" y="2107648"/>
                </a:cubicBezTo>
                <a:cubicBezTo>
                  <a:pt x="37553" y="2102954"/>
                  <a:pt x="39900" y="2098260"/>
                  <a:pt x="39900" y="2093565"/>
                </a:cubicBezTo>
                <a:cubicBezTo>
                  <a:pt x="39900" y="2091218"/>
                  <a:pt x="39900" y="2091218"/>
                  <a:pt x="39900" y="2088871"/>
                </a:cubicBezTo>
                <a:cubicBezTo>
                  <a:pt x="39900" y="2084177"/>
                  <a:pt x="42247" y="2079483"/>
                  <a:pt x="42247" y="2074789"/>
                </a:cubicBezTo>
                <a:cubicBezTo>
                  <a:pt x="42247" y="2074789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4789"/>
                  <a:pt x="42247" y="2074789"/>
                </a:cubicBezTo>
                <a:cubicBezTo>
                  <a:pt x="42247" y="2079483"/>
                  <a:pt x="39900" y="2084177"/>
                  <a:pt x="39900" y="2088871"/>
                </a:cubicBezTo>
                <a:cubicBezTo>
                  <a:pt x="39900" y="2095912"/>
                  <a:pt x="37553" y="2102954"/>
                  <a:pt x="37553" y="2109995"/>
                </a:cubicBezTo>
                <a:cubicBezTo>
                  <a:pt x="37553" y="2114689"/>
                  <a:pt x="35206" y="2119383"/>
                  <a:pt x="35206" y="2126424"/>
                </a:cubicBezTo>
                <a:cubicBezTo>
                  <a:pt x="35206" y="2133465"/>
                  <a:pt x="32859" y="2140506"/>
                  <a:pt x="32859" y="2147548"/>
                </a:cubicBezTo>
                <a:cubicBezTo>
                  <a:pt x="32859" y="2152242"/>
                  <a:pt x="32859" y="2159283"/>
                  <a:pt x="30512" y="2163977"/>
                </a:cubicBezTo>
                <a:cubicBezTo>
                  <a:pt x="30512" y="2171018"/>
                  <a:pt x="28165" y="2178059"/>
                  <a:pt x="28165" y="2185100"/>
                </a:cubicBezTo>
                <a:cubicBezTo>
                  <a:pt x="28165" y="2187447"/>
                  <a:pt x="28165" y="2189794"/>
                  <a:pt x="28165" y="2192142"/>
                </a:cubicBezTo>
                <a:cubicBezTo>
                  <a:pt x="32859" y="2194489"/>
                  <a:pt x="32859" y="2192142"/>
                  <a:pt x="32859" y="2192142"/>
                </a:cubicBezTo>
                <a:close/>
                <a:moveTo>
                  <a:pt x="91535" y="1856514"/>
                </a:moveTo>
                <a:cubicBezTo>
                  <a:pt x="96229" y="1833043"/>
                  <a:pt x="103270" y="1809573"/>
                  <a:pt x="110311" y="1788449"/>
                </a:cubicBezTo>
                <a:cubicBezTo>
                  <a:pt x="110311" y="1783755"/>
                  <a:pt x="112658" y="1779061"/>
                  <a:pt x="115005" y="1776714"/>
                </a:cubicBezTo>
                <a:cubicBezTo>
                  <a:pt x="122046" y="1753244"/>
                  <a:pt x="129088" y="1732120"/>
                  <a:pt x="136129" y="1708650"/>
                </a:cubicBezTo>
                <a:cubicBezTo>
                  <a:pt x="136129" y="1706303"/>
                  <a:pt x="136129" y="1706303"/>
                  <a:pt x="138476" y="1703956"/>
                </a:cubicBezTo>
                <a:cubicBezTo>
                  <a:pt x="145517" y="1682832"/>
                  <a:pt x="152558" y="1661709"/>
                  <a:pt x="159599" y="1642933"/>
                </a:cubicBezTo>
                <a:cubicBezTo>
                  <a:pt x="161946" y="1640586"/>
                  <a:pt x="161946" y="1635891"/>
                  <a:pt x="164293" y="1633544"/>
                </a:cubicBezTo>
                <a:cubicBezTo>
                  <a:pt x="171334" y="1612421"/>
                  <a:pt x="178376" y="1593645"/>
                  <a:pt x="187764" y="1574868"/>
                </a:cubicBezTo>
                <a:cubicBezTo>
                  <a:pt x="183070" y="1570174"/>
                  <a:pt x="185417" y="1565480"/>
                  <a:pt x="187764" y="1563133"/>
                </a:cubicBezTo>
                <a:cubicBezTo>
                  <a:pt x="194805" y="1544357"/>
                  <a:pt x="204193" y="1525580"/>
                  <a:pt x="213581" y="1506804"/>
                </a:cubicBezTo>
                <a:cubicBezTo>
                  <a:pt x="215928" y="1504457"/>
                  <a:pt x="215928" y="1502110"/>
                  <a:pt x="218275" y="1499763"/>
                </a:cubicBezTo>
                <a:cubicBezTo>
                  <a:pt x="227664" y="1483333"/>
                  <a:pt x="234705" y="1464557"/>
                  <a:pt x="244093" y="1450475"/>
                </a:cubicBezTo>
                <a:cubicBezTo>
                  <a:pt x="244093" y="1448128"/>
                  <a:pt x="246440" y="1445781"/>
                  <a:pt x="246440" y="1443434"/>
                </a:cubicBezTo>
                <a:cubicBezTo>
                  <a:pt x="255828" y="1427004"/>
                  <a:pt x="265216" y="1410575"/>
                  <a:pt x="274604" y="1394146"/>
                </a:cubicBezTo>
                <a:cubicBezTo>
                  <a:pt x="276951" y="1391799"/>
                  <a:pt x="279299" y="1387104"/>
                  <a:pt x="281646" y="1384757"/>
                </a:cubicBezTo>
                <a:cubicBezTo>
                  <a:pt x="288687" y="1373022"/>
                  <a:pt x="295728" y="1363634"/>
                  <a:pt x="302769" y="1351899"/>
                </a:cubicBezTo>
                <a:cubicBezTo>
                  <a:pt x="302769" y="1351899"/>
                  <a:pt x="302769" y="1351899"/>
                  <a:pt x="302769" y="1351899"/>
                </a:cubicBezTo>
                <a:cubicBezTo>
                  <a:pt x="298075" y="1361287"/>
                  <a:pt x="293381" y="1370675"/>
                  <a:pt x="288687" y="1382410"/>
                </a:cubicBezTo>
                <a:cubicBezTo>
                  <a:pt x="283993" y="1394146"/>
                  <a:pt x="276951" y="1405881"/>
                  <a:pt x="272257" y="1419963"/>
                </a:cubicBezTo>
                <a:cubicBezTo>
                  <a:pt x="272257" y="1422310"/>
                  <a:pt x="269910" y="1422310"/>
                  <a:pt x="269910" y="1424657"/>
                </a:cubicBezTo>
                <a:cubicBezTo>
                  <a:pt x="267563" y="1429351"/>
                  <a:pt x="262869" y="1436392"/>
                  <a:pt x="260522" y="1441087"/>
                </a:cubicBezTo>
                <a:cubicBezTo>
                  <a:pt x="253481" y="1450475"/>
                  <a:pt x="248787" y="1462210"/>
                  <a:pt x="244093" y="1473945"/>
                </a:cubicBezTo>
                <a:cubicBezTo>
                  <a:pt x="239399" y="1480986"/>
                  <a:pt x="237052" y="1488027"/>
                  <a:pt x="232358" y="1495069"/>
                </a:cubicBezTo>
                <a:cubicBezTo>
                  <a:pt x="222969" y="1513845"/>
                  <a:pt x="213581" y="1530274"/>
                  <a:pt x="206540" y="1549051"/>
                </a:cubicBezTo>
                <a:cubicBezTo>
                  <a:pt x="194805" y="1572521"/>
                  <a:pt x="185417" y="1593645"/>
                  <a:pt x="176028" y="1617115"/>
                </a:cubicBezTo>
                <a:cubicBezTo>
                  <a:pt x="173681" y="1624156"/>
                  <a:pt x="171334" y="1628850"/>
                  <a:pt x="168987" y="1635891"/>
                </a:cubicBezTo>
                <a:cubicBezTo>
                  <a:pt x="161946" y="1654668"/>
                  <a:pt x="154905" y="1673444"/>
                  <a:pt x="147864" y="1692221"/>
                </a:cubicBezTo>
                <a:cubicBezTo>
                  <a:pt x="145517" y="1696915"/>
                  <a:pt x="143170" y="1701609"/>
                  <a:pt x="140823" y="1708650"/>
                </a:cubicBezTo>
                <a:cubicBezTo>
                  <a:pt x="131435" y="1732120"/>
                  <a:pt x="124393" y="1755591"/>
                  <a:pt x="117352" y="1779061"/>
                </a:cubicBezTo>
                <a:cubicBezTo>
                  <a:pt x="115005" y="1783755"/>
                  <a:pt x="115005" y="1790796"/>
                  <a:pt x="112658" y="1795491"/>
                </a:cubicBezTo>
                <a:cubicBezTo>
                  <a:pt x="107964" y="1814267"/>
                  <a:pt x="100923" y="1833043"/>
                  <a:pt x="96229" y="1854167"/>
                </a:cubicBezTo>
                <a:cubicBezTo>
                  <a:pt x="96229" y="1856514"/>
                  <a:pt x="93882" y="1861208"/>
                  <a:pt x="93882" y="1863555"/>
                </a:cubicBezTo>
                <a:cubicBezTo>
                  <a:pt x="91535" y="1858861"/>
                  <a:pt x="91535" y="1858861"/>
                  <a:pt x="91535" y="1856514"/>
                </a:cubicBezTo>
                <a:close/>
                <a:moveTo>
                  <a:pt x="330934" y="1283834"/>
                </a:moveTo>
                <a:cubicBezTo>
                  <a:pt x="335628" y="1274446"/>
                  <a:pt x="337975" y="1265058"/>
                  <a:pt x="342669" y="1258017"/>
                </a:cubicBezTo>
                <a:cubicBezTo>
                  <a:pt x="342669" y="1255670"/>
                  <a:pt x="345016" y="1255670"/>
                  <a:pt x="345016" y="1253323"/>
                </a:cubicBezTo>
                <a:cubicBezTo>
                  <a:pt x="354404" y="1234546"/>
                  <a:pt x="363792" y="1218117"/>
                  <a:pt x="373180" y="1204035"/>
                </a:cubicBezTo>
                <a:cubicBezTo>
                  <a:pt x="373180" y="1206382"/>
                  <a:pt x="370833" y="1206382"/>
                  <a:pt x="370833" y="1208729"/>
                </a:cubicBezTo>
                <a:cubicBezTo>
                  <a:pt x="361445" y="1225158"/>
                  <a:pt x="354404" y="1241588"/>
                  <a:pt x="347363" y="1258017"/>
                </a:cubicBezTo>
                <a:cubicBezTo>
                  <a:pt x="347363" y="1260364"/>
                  <a:pt x="345016" y="1262711"/>
                  <a:pt x="345016" y="1265058"/>
                </a:cubicBezTo>
                <a:cubicBezTo>
                  <a:pt x="335628" y="1283834"/>
                  <a:pt x="328587" y="1300264"/>
                  <a:pt x="321545" y="1319040"/>
                </a:cubicBezTo>
                <a:cubicBezTo>
                  <a:pt x="321545" y="1319040"/>
                  <a:pt x="321545" y="1319040"/>
                  <a:pt x="321545" y="1319040"/>
                </a:cubicBezTo>
                <a:cubicBezTo>
                  <a:pt x="323892" y="1309652"/>
                  <a:pt x="328587" y="1300264"/>
                  <a:pt x="330934" y="1290876"/>
                </a:cubicBezTo>
                <a:cubicBezTo>
                  <a:pt x="328587" y="1286181"/>
                  <a:pt x="328587" y="1286181"/>
                  <a:pt x="330934" y="1283834"/>
                </a:cubicBezTo>
                <a:close/>
                <a:moveTo>
                  <a:pt x="406039" y="1143012"/>
                </a:moveTo>
                <a:cubicBezTo>
                  <a:pt x="406039" y="1143012"/>
                  <a:pt x="406039" y="1140665"/>
                  <a:pt x="408386" y="1140665"/>
                </a:cubicBezTo>
                <a:cubicBezTo>
                  <a:pt x="415427" y="1128929"/>
                  <a:pt x="420121" y="1119541"/>
                  <a:pt x="427162" y="1107806"/>
                </a:cubicBezTo>
                <a:cubicBezTo>
                  <a:pt x="429509" y="1105459"/>
                  <a:pt x="429509" y="1103112"/>
                  <a:pt x="431857" y="1098418"/>
                </a:cubicBezTo>
                <a:cubicBezTo>
                  <a:pt x="436551" y="1089030"/>
                  <a:pt x="443592" y="1079641"/>
                  <a:pt x="448286" y="1070253"/>
                </a:cubicBezTo>
                <a:cubicBezTo>
                  <a:pt x="450633" y="1067906"/>
                  <a:pt x="450633" y="1065559"/>
                  <a:pt x="452980" y="1063212"/>
                </a:cubicBezTo>
                <a:cubicBezTo>
                  <a:pt x="467062" y="1039742"/>
                  <a:pt x="483492" y="1018618"/>
                  <a:pt x="497574" y="999842"/>
                </a:cubicBezTo>
                <a:cubicBezTo>
                  <a:pt x="497574" y="997495"/>
                  <a:pt x="499921" y="997495"/>
                  <a:pt x="499921" y="995148"/>
                </a:cubicBezTo>
                <a:cubicBezTo>
                  <a:pt x="506962" y="985760"/>
                  <a:pt x="514003" y="978718"/>
                  <a:pt x="518697" y="969330"/>
                </a:cubicBezTo>
                <a:cubicBezTo>
                  <a:pt x="521044" y="966983"/>
                  <a:pt x="523391" y="964636"/>
                  <a:pt x="523391" y="962289"/>
                </a:cubicBezTo>
                <a:cubicBezTo>
                  <a:pt x="528085" y="955248"/>
                  <a:pt x="535127" y="948207"/>
                  <a:pt x="539821" y="943513"/>
                </a:cubicBezTo>
                <a:cubicBezTo>
                  <a:pt x="542168" y="941166"/>
                  <a:pt x="544515" y="938819"/>
                  <a:pt x="546862" y="936472"/>
                </a:cubicBezTo>
                <a:cubicBezTo>
                  <a:pt x="551556" y="931777"/>
                  <a:pt x="558597" y="924736"/>
                  <a:pt x="563291" y="920042"/>
                </a:cubicBezTo>
                <a:cubicBezTo>
                  <a:pt x="565638" y="917695"/>
                  <a:pt x="567985" y="915348"/>
                  <a:pt x="570332" y="913001"/>
                </a:cubicBezTo>
                <a:cubicBezTo>
                  <a:pt x="577373" y="905960"/>
                  <a:pt x="582068" y="901266"/>
                  <a:pt x="589109" y="896572"/>
                </a:cubicBezTo>
                <a:cubicBezTo>
                  <a:pt x="591456" y="894225"/>
                  <a:pt x="593803" y="891878"/>
                  <a:pt x="596150" y="889531"/>
                </a:cubicBezTo>
                <a:cubicBezTo>
                  <a:pt x="596150" y="889531"/>
                  <a:pt x="598497" y="887184"/>
                  <a:pt x="598497" y="887184"/>
                </a:cubicBezTo>
                <a:cubicBezTo>
                  <a:pt x="596150" y="889531"/>
                  <a:pt x="593803" y="891878"/>
                  <a:pt x="591456" y="894225"/>
                </a:cubicBezTo>
                <a:cubicBezTo>
                  <a:pt x="586762" y="901266"/>
                  <a:pt x="582068" y="908307"/>
                  <a:pt x="575026" y="913001"/>
                </a:cubicBezTo>
                <a:cubicBezTo>
                  <a:pt x="563291" y="927083"/>
                  <a:pt x="553903" y="941166"/>
                  <a:pt x="542168" y="955248"/>
                </a:cubicBezTo>
                <a:cubicBezTo>
                  <a:pt x="537474" y="962289"/>
                  <a:pt x="530433" y="969330"/>
                  <a:pt x="525738" y="978718"/>
                </a:cubicBezTo>
                <a:cubicBezTo>
                  <a:pt x="514003" y="995148"/>
                  <a:pt x="502268" y="1011577"/>
                  <a:pt x="490533" y="1028006"/>
                </a:cubicBezTo>
                <a:cubicBezTo>
                  <a:pt x="485839" y="1035047"/>
                  <a:pt x="481145" y="1042089"/>
                  <a:pt x="476450" y="1049130"/>
                </a:cubicBezTo>
                <a:cubicBezTo>
                  <a:pt x="464715" y="1065559"/>
                  <a:pt x="452980" y="1084335"/>
                  <a:pt x="441245" y="1100765"/>
                </a:cubicBezTo>
                <a:cubicBezTo>
                  <a:pt x="436551" y="1107806"/>
                  <a:pt x="431857" y="1117194"/>
                  <a:pt x="424815" y="1124235"/>
                </a:cubicBezTo>
                <a:cubicBezTo>
                  <a:pt x="417774" y="1133623"/>
                  <a:pt x="413080" y="1143012"/>
                  <a:pt x="406039" y="1152400"/>
                </a:cubicBezTo>
                <a:cubicBezTo>
                  <a:pt x="406039" y="1152400"/>
                  <a:pt x="406039" y="1152400"/>
                  <a:pt x="403692" y="1152400"/>
                </a:cubicBezTo>
                <a:cubicBezTo>
                  <a:pt x="396651" y="1157094"/>
                  <a:pt x="391957" y="1161788"/>
                  <a:pt x="384916" y="1168829"/>
                </a:cubicBezTo>
                <a:cubicBezTo>
                  <a:pt x="384916" y="1168829"/>
                  <a:pt x="382569" y="1171176"/>
                  <a:pt x="382569" y="1171176"/>
                </a:cubicBezTo>
                <a:cubicBezTo>
                  <a:pt x="380222" y="1173523"/>
                  <a:pt x="380222" y="1173523"/>
                  <a:pt x="377874" y="1175870"/>
                </a:cubicBezTo>
                <a:cubicBezTo>
                  <a:pt x="377874" y="1178217"/>
                  <a:pt x="375527" y="1178217"/>
                  <a:pt x="375527" y="1178217"/>
                </a:cubicBezTo>
                <a:cubicBezTo>
                  <a:pt x="375527" y="1178217"/>
                  <a:pt x="375527" y="1175870"/>
                  <a:pt x="377874" y="1175870"/>
                </a:cubicBezTo>
                <a:cubicBezTo>
                  <a:pt x="391957" y="1168829"/>
                  <a:pt x="398998" y="1154747"/>
                  <a:pt x="406039" y="1143012"/>
                </a:cubicBezTo>
                <a:close/>
                <a:moveTo>
                  <a:pt x="1105459" y="424815"/>
                </a:moveTo>
                <a:cubicBezTo>
                  <a:pt x="1112500" y="417774"/>
                  <a:pt x="1121888" y="413080"/>
                  <a:pt x="1128929" y="406039"/>
                </a:cubicBezTo>
                <a:cubicBezTo>
                  <a:pt x="1131276" y="403692"/>
                  <a:pt x="1133623" y="403692"/>
                  <a:pt x="1133623" y="401345"/>
                </a:cubicBezTo>
                <a:cubicBezTo>
                  <a:pt x="1140665" y="396651"/>
                  <a:pt x="1147706" y="391957"/>
                  <a:pt x="1154747" y="387263"/>
                </a:cubicBezTo>
                <a:cubicBezTo>
                  <a:pt x="1157094" y="384916"/>
                  <a:pt x="1159441" y="384916"/>
                  <a:pt x="1161788" y="382569"/>
                </a:cubicBezTo>
                <a:cubicBezTo>
                  <a:pt x="1168829" y="377874"/>
                  <a:pt x="1175870" y="375527"/>
                  <a:pt x="1180564" y="370833"/>
                </a:cubicBezTo>
                <a:cubicBezTo>
                  <a:pt x="1182911" y="368486"/>
                  <a:pt x="1187605" y="366139"/>
                  <a:pt x="1189953" y="366139"/>
                </a:cubicBezTo>
                <a:cubicBezTo>
                  <a:pt x="1194647" y="363792"/>
                  <a:pt x="1201688" y="359098"/>
                  <a:pt x="1206382" y="356751"/>
                </a:cubicBezTo>
                <a:cubicBezTo>
                  <a:pt x="1206382" y="356751"/>
                  <a:pt x="1208729" y="356751"/>
                  <a:pt x="1208729" y="354404"/>
                </a:cubicBezTo>
                <a:lnTo>
                  <a:pt x="1208729" y="354404"/>
                </a:lnTo>
                <a:cubicBezTo>
                  <a:pt x="1192300" y="363792"/>
                  <a:pt x="1178217" y="373180"/>
                  <a:pt x="1161788" y="384916"/>
                </a:cubicBezTo>
                <a:cubicBezTo>
                  <a:pt x="1159441" y="387263"/>
                  <a:pt x="1157094" y="387263"/>
                  <a:pt x="1152400" y="389610"/>
                </a:cubicBezTo>
                <a:cubicBezTo>
                  <a:pt x="1133623" y="401345"/>
                  <a:pt x="1114847" y="413080"/>
                  <a:pt x="1096071" y="427162"/>
                </a:cubicBezTo>
                <a:cubicBezTo>
                  <a:pt x="1103112" y="427162"/>
                  <a:pt x="1105459" y="424815"/>
                  <a:pt x="1105459" y="424815"/>
                </a:cubicBezTo>
                <a:close/>
                <a:moveTo>
                  <a:pt x="1279140" y="316851"/>
                </a:moveTo>
                <a:cubicBezTo>
                  <a:pt x="1283834" y="314504"/>
                  <a:pt x="1290876" y="309810"/>
                  <a:pt x="1295570" y="307463"/>
                </a:cubicBezTo>
                <a:cubicBezTo>
                  <a:pt x="1302611" y="305116"/>
                  <a:pt x="1309652" y="300422"/>
                  <a:pt x="1316693" y="298075"/>
                </a:cubicBezTo>
                <a:cubicBezTo>
                  <a:pt x="1321387" y="295728"/>
                  <a:pt x="1323734" y="293381"/>
                  <a:pt x="1328428" y="293381"/>
                </a:cubicBezTo>
                <a:cubicBezTo>
                  <a:pt x="1326081" y="293381"/>
                  <a:pt x="1326081" y="295728"/>
                  <a:pt x="1323734" y="295728"/>
                </a:cubicBezTo>
                <a:cubicBezTo>
                  <a:pt x="1302611" y="307463"/>
                  <a:pt x="1281487" y="316851"/>
                  <a:pt x="1260364" y="328586"/>
                </a:cubicBezTo>
                <a:cubicBezTo>
                  <a:pt x="1258017" y="328586"/>
                  <a:pt x="1255670" y="330934"/>
                  <a:pt x="1253323" y="330934"/>
                </a:cubicBezTo>
                <a:cubicBezTo>
                  <a:pt x="1253323" y="330934"/>
                  <a:pt x="1255670" y="328586"/>
                  <a:pt x="1255670" y="328586"/>
                </a:cubicBezTo>
                <a:cubicBezTo>
                  <a:pt x="1262711" y="326239"/>
                  <a:pt x="1272099" y="321545"/>
                  <a:pt x="1279140" y="316851"/>
                </a:cubicBezTo>
                <a:close/>
                <a:moveTo>
                  <a:pt x="1377716" y="272257"/>
                </a:moveTo>
                <a:cubicBezTo>
                  <a:pt x="1387104" y="267563"/>
                  <a:pt x="1394146" y="265216"/>
                  <a:pt x="1403534" y="260522"/>
                </a:cubicBezTo>
                <a:cubicBezTo>
                  <a:pt x="1415269" y="255828"/>
                  <a:pt x="1427004" y="251134"/>
                  <a:pt x="1436392" y="246440"/>
                </a:cubicBezTo>
                <a:cubicBezTo>
                  <a:pt x="1441087" y="244093"/>
                  <a:pt x="1448128" y="241746"/>
                  <a:pt x="1452822" y="239399"/>
                </a:cubicBezTo>
                <a:cubicBezTo>
                  <a:pt x="1518539" y="211234"/>
                  <a:pt x="1586603" y="185417"/>
                  <a:pt x="1654668" y="164293"/>
                </a:cubicBezTo>
                <a:cubicBezTo>
                  <a:pt x="1654668" y="164293"/>
                  <a:pt x="1657015" y="164293"/>
                  <a:pt x="1657015" y="164293"/>
                </a:cubicBezTo>
                <a:cubicBezTo>
                  <a:pt x="1673444" y="159599"/>
                  <a:pt x="1689873" y="154905"/>
                  <a:pt x="1706303" y="150211"/>
                </a:cubicBezTo>
                <a:cubicBezTo>
                  <a:pt x="1708650" y="150211"/>
                  <a:pt x="1713344" y="147864"/>
                  <a:pt x="1715691" y="147864"/>
                </a:cubicBezTo>
                <a:cubicBezTo>
                  <a:pt x="1732120" y="143170"/>
                  <a:pt x="1746203" y="138476"/>
                  <a:pt x="1762632" y="136129"/>
                </a:cubicBezTo>
                <a:cubicBezTo>
                  <a:pt x="1767326" y="136129"/>
                  <a:pt x="1772020" y="133782"/>
                  <a:pt x="1774367" y="133782"/>
                </a:cubicBezTo>
                <a:cubicBezTo>
                  <a:pt x="1788449" y="129088"/>
                  <a:pt x="1804879" y="126741"/>
                  <a:pt x="1818961" y="122046"/>
                </a:cubicBezTo>
                <a:cubicBezTo>
                  <a:pt x="1823655" y="122046"/>
                  <a:pt x="1828349" y="119699"/>
                  <a:pt x="1833043" y="119699"/>
                </a:cubicBezTo>
                <a:cubicBezTo>
                  <a:pt x="1844778" y="117352"/>
                  <a:pt x="1856514" y="115005"/>
                  <a:pt x="1868249" y="112658"/>
                </a:cubicBezTo>
                <a:cubicBezTo>
                  <a:pt x="1865902" y="115005"/>
                  <a:pt x="1863555" y="115005"/>
                  <a:pt x="1858861" y="117352"/>
                </a:cubicBezTo>
                <a:cubicBezTo>
                  <a:pt x="1854167" y="119699"/>
                  <a:pt x="1849473" y="122046"/>
                  <a:pt x="1847125" y="124393"/>
                </a:cubicBezTo>
                <a:cubicBezTo>
                  <a:pt x="1847125" y="124393"/>
                  <a:pt x="1844778" y="124393"/>
                  <a:pt x="1844778" y="126741"/>
                </a:cubicBezTo>
                <a:cubicBezTo>
                  <a:pt x="1840084" y="129088"/>
                  <a:pt x="1837737" y="131435"/>
                  <a:pt x="1835390" y="133782"/>
                </a:cubicBezTo>
                <a:cubicBezTo>
                  <a:pt x="1830696" y="136129"/>
                  <a:pt x="1826002" y="140823"/>
                  <a:pt x="1821308" y="143170"/>
                </a:cubicBezTo>
                <a:cubicBezTo>
                  <a:pt x="1816614" y="145517"/>
                  <a:pt x="1814267" y="147864"/>
                  <a:pt x="1809573" y="152558"/>
                </a:cubicBezTo>
                <a:cubicBezTo>
                  <a:pt x="1807226" y="147864"/>
                  <a:pt x="1802532" y="150211"/>
                  <a:pt x="1797838" y="154905"/>
                </a:cubicBezTo>
                <a:cubicBezTo>
                  <a:pt x="1793144" y="157252"/>
                  <a:pt x="1788449" y="161946"/>
                  <a:pt x="1783755" y="164293"/>
                </a:cubicBezTo>
                <a:cubicBezTo>
                  <a:pt x="1779061" y="166640"/>
                  <a:pt x="1776714" y="171334"/>
                  <a:pt x="1772020" y="173681"/>
                </a:cubicBezTo>
                <a:cubicBezTo>
                  <a:pt x="1767326" y="178376"/>
                  <a:pt x="1762632" y="180723"/>
                  <a:pt x="1757938" y="185417"/>
                </a:cubicBezTo>
                <a:cubicBezTo>
                  <a:pt x="1755591" y="187764"/>
                  <a:pt x="1750897" y="192458"/>
                  <a:pt x="1748550" y="194805"/>
                </a:cubicBezTo>
                <a:cubicBezTo>
                  <a:pt x="1746203" y="197152"/>
                  <a:pt x="1741508" y="201846"/>
                  <a:pt x="1736814" y="206540"/>
                </a:cubicBezTo>
                <a:cubicBezTo>
                  <a:pt x="1732120" y="211234"/>
                  <a:pt x="1729773" y="213581"/>
                  <a:pt x="1725079" y="218275"/>
                </a:cubicBezTo>
                <a:cubicBezTo>
                  <a:pt x="1720385" y="220622"/>
                  <a:pt x="1718038" y="225316"/>
                  <a:pt x="1713344" y="230011"/>
                </a:cubicBezTo>
                <a:cubicBezTo>
                  <a:pt x="1710997" y="232358"/>
                  <a:pt x="1708650" y="234705"/>
                  <a:pt x="1708650" y="234705"/>
                </a:cubicBezTo>
                <a:cubicBezTo>
                  <a:pt x="1701609" y="239399"/>
                  <a:pt x="1692220" y="244093"/>
                  <a:pt x="1685179" y="246440"/>
                </a:cubicBezTo>
                <a:cubicBezTo>
                  <a:pt x="1671097" y="253481"/>
                  <a:pt x="1659362" y="262869"/>
                  <a:pt x="1645280" y="269910"/>
                </a:cubicBezTo>
                <a:cubicBezTo>
                  <a:pt x="1640586" y="269910"/>
                  <a:pt x="1638239" y="267563"/>
                  <a:pt x="1633544" y="265216"/>
                </a:cubicBezTo>
                <a:cubicBezTo>
                  <a:pt x="1626503" y="262869"/>
                  <a:pt x="1617115" y="260522"/>
                  <a:pt x="1610074" y="260522"/>
                </a:cubicBezTo>
                <a:cubicBezTo>
                  <a:pt x="1605380" y="260522"/>
                  <a:pt x="1600686" y="258175"/>
                  <a:pt x="1595992" y="258175"/>
                </a:cubicBezTo>
                <a:cubicBezTo>
                  <a:pt x="1586603" y="255828"/>
                  <a:pt x="1577215" y="255828"/>
                  <a:pt x="1570174" y="253481"/>
                </a:cubicBezTo>
                <a:cubicBezTo>
                  <a:pt x="1565480" y="253481"/>
                  <a:pt x="1563133" y="251134"/>
                  <a:pt x="1558439" y="251134"/>
                </a:cubicBezTo>
                <a:cubicBezTo>
                  <a:pt x="1544357" y="251134"/>
                  <a:pt x="1532621" y="248787"/>
                  <a:pt x="1518539" y="248787"/>
                </a:cubicBezTo>
                <a:cubicBezTo>
                  <a:pt x="1506804" y="248787"/>
                  <a:pt x="1492722" y="248787"/>
                  <a:pt x="1480986" y="251134"/>
                </a:cubicBezTo>
                <a:cubicBezTo>
                  <a:pt x="1443434" y="253481"/>
                  <a:pt x="1408228" y="260522"/>
                  <a:pt x="1370675" y="272257"/>
                </a:cubicBezTo>
                <a:cubicBezTo>
                  <a:pt x="1370675" y="272257"/>
                  <a:pt x="1370675" y="272257"/>
                  <a:pt x="1368328" y="272257"/>
                </a:cubicBezTo>
                <a:cubicBezTo>
                  <a:pt x="1368328" y="272257"/>
                  <a:pt x="1365981" y="272257"/>
                  <a:pt x="1365981" y="272257"/>
                </a:cubicBezTo>
                <a:cubicBezTo>
                  <a:pt x="1370675" y="274604"/>
                  <a:pt x="1373022" y="272257"/>
                  <a:pt x="1377716" y="272257"/>
                </a:cubicBezTo>
                <a:close/>
                <a:moveTo>
                  <a:pt x="2004378" y="63370"/>
                </a:moveTo>
                <a:cubicBezTo>
                  <a:pt x="2011419" y="63370"/>
                  <a:pt x="2018460" y="61023"/>
                  <a:pt x="2025501" y="61023"/>
                </a:cubicBezTo>
                <a:cubicBezTo>
                  <a:pt x="2027848" y="61023"/>
                  <a:pt x="2027848" y="61023"/>
                  <a:pt x="2030195" y="61023"/>
                </a:cubicBezTo>
                <a:cubicBezTo>
                  <a:pt x="2037236" y="61023"/>
                  <a:pt x="2044277" y="61023"/>
                  <a:pt x="2053666" y="61023"/>
                </a:cubicBezTo>
                <a:cubicBezTo>
                  <a:pt x="2065401" y="61023"/>
                  <a:pt x="2074789" y="61023"/>
                  <a:pt x="2086524" y="63370"/>
                </a:cubicBezTo>
                <a:cubicBezTo>
                  <a:pt x="2086524" y="63370"/>
                  <a:pt x="2088871" y="63370"/>
                  <a:pt x="2088871" y="63370"/>
                </a:cubicBezTo>
                <a:cubicBezTo>
                  <a:pt x="2095913" y="63370"/>
                  <a:pt x="2100607" y="65717"/>
                  <a:pt x="2105301" y="65717"/>
                </a:cubicBezTo>
                <a:cubicBezTo>
                  <a:pt x="2105301" y="65717"/>
                  <a:pt x="2105301" y="68064"/>
                  <a:pt x="2105301" y="68064"/>
                </a:cubicBezTo>
                <a:cubicBezTo>
                  <a:pt x="2105301" y="68064"/>
                  <a:pt x="2105301" y="68064"/>
                  <a:pt x="2105301" y="70411"/>
                </a:cubicBezTo>
                <a:cubicBezTo>
                  <a:pt x="2100607" y="70411"/>
                  <a:pt x="2098260" y="70411"/>
                  <a:pt x="2093565" y="72758"/>
                </a:cubicBezTo>
                <a:cubicBezTo>
                  <a:pt x="2084177" y="72758"/>
                  <a:pt x="2074789" y="75105"/>
                  <a:pt x="2065401" y="75105"/>
                </a:cubicBezTo>
                <a:cubicBezTo>
                  <a:pt x="2053666" y="77453"/>
                  <a:pt x="2039583" y="77453"/>
                  <a:pt x="2027848" y="79800"/>
                </a:cubicBezTo>
                <a:cubicBezTo>
                  <a:pt x="2020807" y="79800"/>
                  <a:pt x="2013766" y="82147"/>
                  <a:pt x="2006725" y="82147"/>
                </a:cubicBezTo>
                <a:cubicBezTo>
                  <a:pt x="1987948" y="84494"/>
                  <a:pt x="1971519" y="86841"/>
                  <a:pt x="1952743" y="91535"/>
                </a:cubicBezTo>
                <a:cubicBezTo>
                  <a:pt x="1952743" y="91535"/>
                  <a:pt x="1950396" y="91535"/>
                  <a:pt x="1950396" y="91535"/>
                </a:cubicBezTo>
                <a:cubicBezTo>
                  <a:pt x="1929272" y="96229"/>
                  <a:pt x="1908149" y="98576"/>
                  <a:pt x="1889372" y="103270"/>
                </a:cubicBezTo>
                <a:cubicBezTo>
                  <a:pt x="1924578" y="82147"/>
                  <a:pt x="1964478" y="70411"/>
                  <a:pt x="2004378" y="63370"/>
                </a:cubicBezTo>
                <a:cubicBezTo>
                  <a:pt x="2002031" y="63370"/>
                  <a:pt x="2002031" y="63370"/>
                  <a:pt x="2004378" y="63370"/>
                </a:cubicBezTo>
                <a:close/>
                <a:moveTo>
                  <a:pt x="2154589" y="53982"/>
                </a:moveTo>
                <a:cubicBezTo>
                  <a:pt x="2156936" y="51635"/>
                  <a:pt x="2159283" y="51635"/>
                  <a:pt x="2163977" y="51635"/>
                </a:cubicBezTo>
                <a:cubicBezTo>
                  <a:pt x="2168671" y="49288"/>
                  <a:pt x="2171018" y="49288"/>
                  <a:pt x="2175712" y="46941"/>
                </a:cubicBezTo>
                <a:cubicBezTo>
                  <a:pt x="2178059" y="46941"/>
                  <a:pt x="2180406" y="44594"/>
                  <a:pt x="2185100" y="44594"/>
                </a:cubicBezTo>
                <a:cubicBezTo>
                  <a:pt x="2189794" y="44594"/>
                  <a:pt x="2192141" y="42247"/>
                  <a:pt x="2196835" y="42247"/>
                </a:cubicBezTo>
                <a:cubicBezTo>
                  <a:pt x="2199183" y="42247"/>
                  <a:pt x="2201530" y="39900"/>
                  <a:pt x="2206224" y="39900"/>
                </a:cubicBezTo>
                <a:cubicBezTo>
                  <a:pt x="2210918" y="39900"/>
                  <a:pt x="2213265" y="37553"/>
                  <a:pt x="2217959" y="37553"/>
                </a:cubicBezTo>
                <a:cubicBezTo>
                  <a:pt x="2220306" y="37553"/>
                  <a:pt x="2222653" y="35206"/>
                  <a:pt x="2227347" y="35206"/>
                </a:cubicBezTo>
                <a:cubicBezTo>
                  <a:pt x="2232041" y="35206"/>
                  <a:pt x="2236735" y="32859"/>
                  <a:pt x="2239082" y="32859"/>
                </a:cubicBezTo>
                <a:cubicBezTo>
                  <a:pt x="2241429" y="32859"/>
                  <a:pt x="2243776" y="32859"/>
                  <a:pt x="2246123" y="32859"/>
                </a:cubicBezTo>
                <a:cubicBezTo>
                  <a:pt x="2250818" y="32859"/>
                  <a:pt x="2255512" y="32859"/>
                  <a:pt x="2260206" y="30512"/>
                </a:cubicBezTo>
                <a:cubicBezTo>
                  <a:pt x="2262553" y="30512"/>
                  <a:pt x="2264900" y="30512"/>
                  <a:pt x="2267247" y="30512"/>
                </a:cubicBezTo>
                <a:cubicBezTo>
                  <a:pt x="2274288" y="30512"/>
                  <a:pt x="2281329" y="30512"/>
                  <a:pt x="2288370" y="30512"/>
                </a:cubicBezTo>
                <a:cubicBezTo>
                  <a:pt x="2297759" y="30512"/>
                  <a:pt x="2307147" y="30512"/>
                  <a:pt x="2316535" y="32859"/>
                </a:cubicBezTo>
                <a:cubicBezTo>
                  <a:pt x="2318882" y="32859"/>
                  <a:pt x="2321229" y="32859"/>
                  <a:pt x="2325923" y="32859"/>
                </a:cubicBezTo>
                <a:cubicBezTo>
                  <a:pt x="2328270" y="32859"/>
                  <a:pt x="2330617" y="32859"/>
                  <a:pt x="2332964" y="32859"/>
                </a:cubicBezTo>
                <a:cubicBezTo>
                  <a:pt x="2332964" y="32859"/>
                  <a:pt x="2332964" y="35206"/>
                  <a:pt x="2332964" y="35206"/>
                </a:cubicBezTo>
                <a:cubicBezTo>
                  <a:pt x="2332964" y="35206"/>
                  <a:pt x="2332964" y="35206"/>
                  <a:pt x="2332964" y="37553"/>
                </a:cubicBezTo>
                <a:cubicBezTo>
                  <a:pt x="2321229" y="39900"/>
                  <a:pt x="2309494" y="39900"/>
                  <a:pt x="2295412" y="42247"/>
                </a:cubicBezTo>
                <a:lnTo>
                  <a:pt x="2295412" y="42247"/>
                </a:lnTo>
                <a:cubicBezTo>
                  <a:pt x="2276635" y="44594"/>
                  <a:pt x="2257859" y="46941"/>
                  <a:pt x="2239082" y="49288"/>
                </a:cubicBezTo>
                <a:cubicBezTo>
                  <a:pt x="2232041" y="49288"/>
                  <a:pt x="2227347" y="51635"/>
                  <a:pt x="2220306" y="51635"/>
                </a:cubicBezTo>
                <a:cubicBezTo>
                  <a:pt x="2208571" y="53982"/>
                  <a:pt x="2194488" y="56329"/>
                  <a:pt x="2182753" y="58676"/>
                </a:cubicBezTo>
                <a:cubicBezTo>
                  <a:pt x="2173365" y="56329"/>
                  <a:pt x="2166324" y="58676"/>
                  <a:pt x="2159283" y="61023"/>
                </a:cubicBezTo>
                <a:cubicBezTo>
                  <a:pt x="2154589" y="61023"/>
                  <a:pt x="2147548" y="63370"/>
                  <a:pt x="2140506" y="63370"/>
                </a:cubicBezTo>
                <a:cubicBezTo>
                  <a:pt x="2140506" y="63370"/>
                  <a:pt x="2140506" y="61023"/>
                  <a:pt x="2140506" y="61023"/>
                </a:cubicBezTo>
                <a:cubicBezTo>
                  <a:pt x="2140506" y="61023"/>
                  <a:pt x="2142854" y="61023"/>
                  <a:pt x="2142854" y="58676"/>
                </a:cubicBezTo>
                <a:cubicBezTo>
                  <a:pt x="2147548" y="56329"/>
                  <a:pt x="2152242" y="56329"/>
                  <a:pt x="2154589" y="53982"/>
                </a:cubicBezTo>
                <a:close/>
                <a:moveTo>
                  <a:pt x="2372864" y="25818"/>
                </a:moveTo>
                <a:cubicBezTo>
                  <a:pt x="2375211" y="25818"/>
                  <a:pt x="2375211" y="25818"/>
                  <a:pt x="2377558" y="25818"/>
                </a:cubicBezTo>
                <a:cubicBezTo>
                  <a:pt x="2379905" y="25818"/>
                  <a:pt x="2382252" y="25818"/>
                  <a:pt x="2386946" y="25818"/>
                </a:cubicBezTo>
                <a:cubicBezTo>
                  <a:pt x="2391640" y="25818"/>
                  <a:pt x="2393987" y="25818"/>
                  <a:pt x="2398681" y="25818"/>
                </a:cubicBezTo>
                <a:cubicBezTo>
                  <a:pt x="2398681" y="25818"/>
                  <a:pt x="2401029" y="25818"/>
                  <a:pt x="2401029" y="25818"/>
                </a:cubicBezTo>
                <a:cubicBezTo>
                  <a:pt x="2403376" y="25818"/>
                  <a:pt x="2405723" y="25818"/>
                  <a:pt x="2408070" y="28165"/>
                </a:cubicBezTo>
                <a:cubicBezTo>
                  <a:pt x="2405723" y="28165"/>
                  <a:pt x="2403376" y="28165"/>
                  <a:pt x="2401029" y="28165"/>
                </a:cubicBezTo>
                <a:cubicBezTo>
                  <a:pt x="2389293" y="28165"/>
                  <a:pt x="2379905" y="30512"/>
                  <a:pt x="2368170" y="32859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68170" y="28165"/>
                  <a:pt x="2368170" y="28165"/>
                  <a:pt x="2368170" y="28165"/>
                </a:cubicBezTo>
                <a:cubicBezTo>
                  <a:pt x="2370517" y="25818"/>
                  <a:pt x="2370517" y="25818"/>
                  <a:pt x="2372864" y="25818"/>
                </a:cubicBezTo>
                <a:close/>
                <a:moveTo>
                  <a:pt x="2426846" y="28165"/>
                </a:moveTo>
                <a:cubicBezTo>
                  <a:pt x="2438581" y="28165"/>
                  <a:pt x="2450317" y="25818"/>
                  <a:pt x="2462052" y="25818"/>
                </a:cubicBezTo>
                <a:cubicBezTo>
                  <a:pt x="2466746" y="25818"/>
                  <a:pt x="2471440" y="25818"/>
                  <a:pt x="2476134" y="25818"/>
                </a:cubicBezTo>
                <a:cubicBezTo>
                  <a:pt x="2492563" y="25818"/>
                  <a:pt x="2508993" y="25818"/>
                  <a:pt x="2525422" y="25818"/>
                </a:cubicBezTo>
                <a:cubicBezTo>
                  <a:pt x="2546545" y="25818"/>
                  <a:pt x="2567669" y="25818"/>
                  <a:pt x="2591139" y="28165"/>
                </a:cubicBezTo>
                <a:cubicBezTo>
                  <a:pt x="2598180" y="28165"/>
                  <a:pt x="2605222" y="28165"/>
                  <a:pt x="2612263" y="30512"/>
                </a:cubicBezTo>
                <a:cubicBezTo>
                  <a:pt x="2626345" y="30512"/>
                  <a:pt x="2640427" y="32859"/>
                  <a:pt x="2656857" y="32859"/>
                </a:cubicBezTo>
                <a:cubicBezTo>
                  <a:pt x="2666245" y="32859"/>
                  <a:pt x="2673286" y="35206"/>
                  <a:pt x="2682674" y="35206"/>
                </a:cubicBezTo>
                <a:cubicBezTo>
                  <a:pt x="2696756" y="37553"/>
                  <a:pt x="2708492" y="37553"/>
                  <a:pt x="2722574" y="39900"/>
                </a:cubicBezTo>
                <a:cubicBezTo>
                  <a:pt x="2731962" y="42247"/>
                  <a:pt x="2741350" y="42247"/>
                  <a:pt x="2748391" y="44594"/>
                </a:cubicBezTo>
                <a:cubicBezTo>
                  <a:pt x="2760127" y="46941"/>
                  <a:pt x="2774209" y="49288"/>
                  <a:pt x="2785944" y="51635"/>
                </a:cubicBezTo>
                <a:cubicBezTo>
                  <a:pt x="2795332" y="53982"/>
                  <a:pt x="2804721" y="56329"/>
                  <a:pt x="2814109" y="56329"/>
                </a:cubicBezTo>
                <a:cubicBezTo>
                  <a:pt x="2825844" y="58676"/>
                  <a:pt x="2837579" y="61023"/>
                  <a:pt x="2851661" y="63370"/>
                </a:cubicBezTo>
                <a:cubicBezTo>
                  <a:pt x="2861050" y="65717"/>
                  <a:pt x="2870438" y="68064"/>
                  <a:pt x="2879826" y="70411"/>
                </a:cubicBezTo>
                <a:cubicBezTo>
                  <a:pt x="2891561" y="72758"/>
                  <a:pt x="2903296" y="77453"/>
                  <a:pt x="2915032" y="79800"/>
                </a:cubicBezTo>
                <a:cubicBezTo>
                  <a:pt x="2924420" y="82147"/>
                  <a:pt x="2933808" y="84494"/>
                  <a:pt x="2943196" y="89188"/>
                </a:cubicBezTo>
                <a:cubicBezTo>
                  <a:pt x="2954932" y="93882"/>
                  <a:pt x="2966667" y="96229"/>
                  <a:pt x="2978402" y="100923"/>
                </a:cubicBezTo>
                <a:cubicBezTo>
                  <a:pt x="2987790" y="103270"/>
                  <a:pt x="2997178" y="107964"/>
                  <a:pt x="3006567" y="110311"/>
                </a:cubicBezTo>
                <a:cubicBezTo>
                  <a:pt x="3013608" y="112658"/>
                  <a:pt x="3020649" y="115005"/>
                  <a:pt x="3025343" y="117352"/>
                </a:cubicBezTo>
                <a:cubicBezTo>
                  <a:pt x="3025343" y="117352"/>
                  <a:pt x="3025343" y="117352"/>
                  <a:pt x="3025343" y="119699"/>
                </a:cubicBezTo>
                <a:cubicBezTo>
                  <a:pt x="3020649" y="119699"/>
                  <a:pt x="3015955" y="117352"/>
                  <a:pt x="3011261" y="117352"/>
                </a:cubicBezTo>
                <a:cubicBezTo>
                  <a:pt x="3004219" y="115005"/>
                  <a:pt x="2994831" y="115005"/>
                  <a:pt x="2987790" y="112658"/>
                </a:cubicBezTo>
                <a:cubicBezTo>
                  <a:pt x="2978402" y="110311"/>
                  <a:pt x="2969014" y="110311"/>
                  <a:pt x="2959626" y="107964"/>
                </a:cubicBezTo>
                <a:cubicBezTo>
                  <a:pt x="2952585" y="105617"/>
                  <a:pt x="2943196" y="105617"/>
                  <a:pt x="2936155" y="103270"/>
                </a:cubicBezTo>
                <a:cubicBezTo>
                  <a:pt x="2926767" y="100923"/>
                  <a:pt x="2917379" y="100923"/>
                  <a:pt x="2907991" y="98576"/>
                </a:cubicBezTo>
                <a:cubicBezTo>
                  <a:pt x="2900949" y="98576"/>
                  <a:pt x="2893908" y="96229"/>
                  <a:pt x="2884520" y="96229"/>
                </a:cubicBezTo>
                <a:cubicBezTo>
                  <a:pt x="2875132" y="93882"/>
                  <a:pt x="2865744" y="93882"/>
                  <a:pt x="2854008" y="93882"/>
                </a:cubicBezTo>
                <a:cubicBezTo>
                  <a:pt x="2846967" y="93882"/>
                  <a:pt x="2839926" y="91535"/>
                  <a:pt x="2830538" y="91535"/>
                </a:cubicBezTo>
                <a:cubicBezTo>
                  <a:pt x="2821150" y="91535"/>
                  <a:pt x="2809415" y="89188"/>
                  <a:pt x="2800027" y="89188"/>
                </a:cubicBezTo>
                <a:cubicBezTo>
                  <a:pt x="2792985" y="89188"/>
                  <a:pt x="2785944" y="86841"/>
                  <a:pt x="2778903" y="86841"/>
                </a:cubicBezTo>
                <a:cubicBezTo>
                  <a:pt x="2767168" y="86841"/>
                  <a:pt x="2757780" y="84494"/>
                  <a:pt x="2746044" y="84494"/>
                </a:cubicBezTo>
                <a:cubicBezTo>
                  <a:pt x="2739003" y="84494"/>
                  <a:pt x="2731962" y="84494"/>
                  <a:pt x="2724921" y="82147"/>
                </a:cubicBezTo>
                <a:cubicBezTo>
                  <a:pt x="2713186" y="82147"/>
                  <a:pt x="2701450" y="82147"/>
                  <a:pt x="2689715" y="79800"/>
                </a:cubicBezTo>
                <a:cubicBezTo>
                  <a:pt x="2685021" y="79800"/>
                  <a:pt x="2677980" y="79800"/>
                  <a:pt x="2673286" y="79800"/>
                </a:cubicBezTo>
                <a:cubicBezTo>
                  <a:pt x="2670939" y="79800"/>
                  <a:pt x="2668592" y="77453"/>
                  <a:pt x="2666245" y="77453"/>
                </a:cubicBezTo>
                <a:cubicBezTo>
                  <a:pt x="2652163" y="75105"/>
                  <a:pt x="2640427" y="70411"/>
                  <a:pt x="2626345" y="68064"/>
                </a:cubicBezTo>
                <a:cubicBezTo>
                  <a:pt x="2616957" y="65717"/>
                  <a:pt x="2607569" y="63370"/>
                  <a:pt x="2595833" y="63370"/>
                </a:cubicBezTo>
                <a:cubicBezTo>
                  <a:pt x="2584098" y="61023"/>
                  <a:pt x="2570016" y="58676"/>
                  <a:pt x="2558281" y="56329"/>
                </a:cubicBezTo>
                <a:cubicBezTo>
                  <a:pt x="2548892" y="53982"/>
                  <a:pt x="2539504" y="53982"/>
                  <a:pt x="2527769" y="51635"/>
                </a:cubicBezTo>
                <a:cubicBezTo>
                  <a:pt x="2516034" y="49288"/>
                  <a:pt x="2501952" y="46941"/>
                  <a:pt x="2490216" y="46941"/>
                </a:cubicBezTo>
                <a:cubicBezTo>
                  <a:pt x="2480828" y="44594"/>
                  <a:pt x="2471440" y="44594"/>
                  <a:pt x="2459705" y="44594"/>
                </a:cubicBezTo>
                <a:cubicBezTo>
                  <a:pt x="2452664" y="44594"/>
                  <a:pt x="2445622" y="42247"/>
                  <a:pt x="2438581" y="42247"/>
                </a:cubicBezTo>
                <a:cubicBezTo>
                  <a:pt x="2438581" y="42247"/>
                  <a:pt x="2436234" y="39900"/>
                  <a:pt x="2436234" y="39900"/>
                </a:cubicBezTo>
                <a:cubicBezTo>
                  <a:pt x="2433887" y="39900"/>
                  <a:pt x="2431540" y="37553"/>
                  <a:pt x="2431540" y="37553"/>
                </a:cubicBezTo>
                <a:cubicBezTo>
                  <a:pt x="2429193" y="35206"/>
                  <a:pt x="2424499" y="32859"/>
                  <a:pt x="2419805" y="32859"/>
                </a:cubicBezTo>
                <a:cubicBezTo>
                  <a:pt x="2419805" y="32859"/>
                  <a:pt x="2417458" y="32859"/>
                  <a:pt x="2417458" y="30512"/>
                </a:cubicBezTo>
                <a:cubicBezTo>
                  <a:pt x="2419805" y="28165"/>
                  <a:pt x="2422152" y="28165"/>
                  <a:pt x="2426846" y="28165"/>
                </a:cubicBezTo>
                <a:close/>
                <a:moveTo>
                  <a:pt x="3074631" y="117352"/>
                </a:moveTo>
                <a:cubicBezTo>
                  <a:pt x="3079325" y="117352"/>
                  <a:pt x="3084019" y="117352"/>
                  <a:pt x="3088713" y="117352"/>
                </a:cubicBezTo>
                <a:cubicBezTo>
                  <a:pt x="3091060" y="117352"/>
                  <a:pt x="3095754" y="117352"/>
                  <a:pt x="3098101" y="117352"/>
                </a:cubicBezTo>
                <a:cubicBezTo>
                  <a:pt x="3102795" y="117352"/>
                  <a:pt x="3107489" y="117352"/>
                  <a:pt x="3112184" y="119699"/>
                </a:cubicBezTo>
                <a:cubicBezTo>
                  <a:pt x="3114531" y="119699"/>
                  <a:pt x="3116878" y="119699"/>
                  <a:pt x="3121572" y="122046"/>
                </a:cubicBezTo>
                <a:cubicBezTo>
                  <a:pt x="3126266" y="122046"/>
                  <a:pt x="3130960" y="124393"/>
                  <a:pt x="3135654" y="126741"/>
                </a:cubicBezTo>
                <a:cubicBezTo>
                  <a:pt x="3138001" y="126741"/>
                  <a:pt x="3140348" y="126741"/>
                  <a:pt x="3140348" y="129088"/>
                </a:cubicBezTo>
                <a:cubicBezTo>
                  <a:pt x="3138001" y="129088"/>
                  <a:pt x="3138001" y="129088"/>
                  <a:pt x="3135654" y="129088"/>
                </a:cubicBezTo>
                <a:cubicBezTo>
                  <a:pt x="3126266" y="126741"/>
                  <a:pt x="3116878" y="126741"/>
                  <a:pt x="3105143" y="124393"/>
                </a:cubicBezTo>
                <a:cubicBezTo>
                  <a:pt x="3102795" y="124393"/>
                  <a:pt x="3098101" y="124393"/>
                  <a:pt x="3095754" y="124393"/>
                </a:cubicBezTo>
                <a:cubicBezTo>
                  <a:pt x="3084019" y="124393"/>
                  <a:pt x="3072284" y="122046"/>
                  <a:pt x="3060548" y="122046"/>
                </a:cubicBezTo>
                <a:cubicBezTo>
                  <a:pt x="3060548" y="122046"/>
                  <a:pt x="3060548" y="122046"/>
                  <a:pt x="3058202" y="122046"/>
                </a:cubicBezTo>
                <a:cubicBezTo>
                  <a:pt x="3058202" y="122046"/>
                  <a:pt x="3058202" y="122046"/>
                  <a:pt x="3058202" y="119699"/>
                </a:cubicBezTo>
                <a:cubicBezTo>
                  <a:pt x="3060548" y="119699"/>
                  <a:pt x="3062896" y="119699"/>
                  <a:pt x="3065243" y="119699"/>
                </a:cubicBezTo>
                <a:cubicBezTo>
                  <a:pt x="3069937" y="117352"/>
                  <a:pt x="3072284" y="117352"/>
                  <a:pt x="3074631" y="117352"/>
                </a:cubicBezTo>
                <a:close/>
                <a:moveTo>
                  <a:pt x="3170860" y="136129"/>
                </a:moveTo>
                <a:cubicBezTo>
                  <a:pt x="3175554" y="136129"/>
                  <a:pt x="3180248" y="138476"/>
                  <a:pt x="3182595" y="138476"/>
                </a:cubicBezTo>
                <a:cubicBezTo>
                  <a:pt x="3187289" y="140823"/>
                  <a:pt x="3191983" y="140823"/>
                  <a:pt x="3196677" y="143170"/>
                </a:cubicBezTo>
                <a:cubicBezTo>
                  <a:pt x="3201371" y="145517"/>
                  <a:pt x="3206066" y="145517"/>
                  <a:pt x="3208412" y="147864"/>
                </a:cubicBezTo>
                <a:cubicBezTo>
                  <a:pt x="3213106" y="150211"/>
                  <a:pt x="3217801" y="150211"/>
                  <a:pt x="3222495" y="152558"/>
                </a:cubicBezTo>
                <a:cubicBezTo>
                  <a:pt x="3227189" y="154905"/>
                  <a:pt x="3231883" y="154905"/>
                  <a:pt x="3236577" y="157252"/>
                </a:cubicBezTo>
                <a:cubicBezTo>
                  <a:pt x="3243618" y="159599"/>
                  <a:pt x="3250659" y="161946"/>
                  <a:pt x="3257701" y="166640"/>
                </a:cubicBezTo>
                <a:cubicBezTo>
                  <a:pt x="3264742" y="168987"/>
                  <a:pt x="3269436" y="171334"/>
                  <a:pt x="3276477" y="173681"/>
                </a:cubicBezTo>
                <a:cubicBezTo>
                  <a:pt x="3281171" y="176028"/>
                  <a:pt x="3285865" y="178376"/>
                  <a:pt x="3288212" y="180723"/>
                </a:cubicBezTo>
                <a:cubicBezTo>
                  <a:pt x="3292906" y="183070"/>
                  <a:pt x="3297600" y="185417"/>
                  <a:pt x="3304641" y="187764"/>
                </a:cubicBezTo>
                <a:cubicBezTo>
                  <a:pt x="3309336" y="190111"/>
                  <a:pt x="3314030" y="192458"/>
                  <a:pt x="3316377" y="194805"/>
                </a:cubicBezTo>
                <a:cubicBezTo>
                  <a:pt x="3321071" y="197152"/>
                  <a:pt x="3328112" y="201846"/>
                  <a:pt x="3332806" y="204193"/>
                </a:cubicBezTo>
                <a:cubicBezTo>
                  <a:pt x="3337500" y="206540"/>
                  <a:pt x="3339847" y="208887"/>
                  <a:pt x="3344541" y="211234"/>
                </a:cubicBezTo>
                <a:cubicBezTo>
                  <a:pt x="3351582" y="215928"/>
                  <a:pt x="3358624" y="218275"/>
                  <a:pt x="3363318" y="222969"/>
                </a:cubicBezTo>
                <a:cubicBezTo>
                  <a:pt x="3365664" y="225316"/>
                  <a:pt x="3368012" y="225316"/>
                  <a:pt x="3372706" y="227664"/>
                </a:cubicBezTo>
                <a:cubicBezTo>
                  <a:pt x="3382094" y="234705"/>
                  <a:pt x="3391482" y="239399"/>
                  <a:pt x="3400870" y="246440"/>
                </a:cubicBezTo>
                <a:cubicBezTo>
                  <a:pt x="3403217" y="248787"/>
                  <a:pt x="3407911" y="251134"/>
                  <a:pt x="3410259" y="253481"/>
                </a:cubicBezTo>
                <a:cubicBezTo>
                  <a:pt x="3414953" y="258175"/>
                  <a:pt x="3421994" y="262869"/>
                  <a:pt x="3426688" y="267563"/>
                </a:cubicBezTo>
                <a:cubicBezTo>
                  <a:pt x="3431382" y="269910"/>
                  <a:pt x="3433729" y="274604"/>
                  <a:pt x="3438423" y="276951"/>
                </a:cubicBezTo>
                <a:cubicBezTo>
                  <a:pt x="3440770" y="279299"/>
                  <a:pt x="3443117" y="281646"/>
                  <a:pt x="3445464" y="281646"/>
                </a:cubicBezTo>
                <a:cubicBezTo>
                  <a:pt x="3443117" y="279299"/>
                  <a:pt x="3440770" y="279299"/>
                  <a:pt x="3438423" y="276951"/>
                </a:cubicBezTo>
                <a:cubicBezTo>
                  <a:pt x="3431382" y="272257"/>
                  <a:pt x="3424341" y="269910"/>
                  <a:pt x="3417300" y="267563"/>
                </a:cubicBezTo>
                <a:cubicBezTo>
                  <a:pt x="3407911" y="262869"/>
                  <a:pt x="3396176" y="258175"/>
                  <a:pt x="3386788" y="251134"/>
                </a:cubicBezTo>
                <a:cubicBezTo>
                  <a:pt x="3379747" y="248787"/>
                  <a:pt x="3372706" y="244093"/>
                  <a:pt x="3365664" y="241746"/>
                </a:cubicBezTo>
                <a:cubicBezTo>
                  <a:pt x="3356276" y="237052"/>
                  <a:pt x="3344541" y="232358"/>
                  <a:pt x="3335153" y="227664"/>
                </a:cubicBezTo>
                <a:cubicBezTo>
                  <a:pt x="3328112" y="225316"/>
                  <a:pt x="3321071" y="220622"/>
                  <a:pt x="3311683" y="218275"/>
                </a:cubicBezTo>
                <a:cubicBezTo>
                  <a:pt x="3302294" y="213581"/>
                  <a:pt x="3290559" y="208887"/>
                  <a:pt x="3281171" y="204193"/>
                </a:cubicBezTo>
                <a:cubicBezTo>
                  <a:pt x="3274130" y="201846"/>
                  <a:pt x="3267089" y="197152"/>
                  <a:pt x="3257701" y="194805"/>
                </a:cubicBezTo>
                <a:cubicBezTo>
                  <a:pt x="3255353" y="192458"/>
                  <a:pt x="3250659" y="192458"/>
                  <a:pt x="3248312" y="190111"/>
                </a:cubicBezTo>
                <a:cubicBezTo>
                  <a:pt x="3243618" y="185417"/>
                  <a:pt x="3241271" y="183070"/>
                  <a:pt x="3236577" y="180723"/>
                </a:cubicBezTo>
                <a:cubicBezTo>
                  <a:pt x="3234230" y="178376"/>
                  <a:pt x="3231883" y="176028"/>
                  <a:pt x="3229536" y="173681"/>
                </a:cubicBezTo>
                <a:cubicBezTo>
                  <a:pt x="3222495" y="168987"/>
                  <a:pt x="3217801" y="164293"/>
                  <a:pt x="3210760" y="159599"/>
                </a:cubicBezTo>
                <a:cubicBezTo>
                  <a:pt x="3208412" y="159599"/>
                  <a:pt x="3208412" y="157252"/>
                  <a:pt x="3206066" y="157252"/>
                </a:cubicBezTo>
                <a:cubicBezTo>
                  <a:pt x="3201371" y="152558"/>
                  <a:pt x="3194330" y="150211"/>
                  <a:pt x="3189636" y="145517"/>
                </a:cubicBezTo>
                <a:cubicBezTo>
                  <a:pt x="3187289" y="143170"/>
                  <a:pt x="3184942" y="143170"/>
                  <a:pt x="3182595" y="140823"/>
                </a:cubicBezTo>
                <a:cubicBezTo>
                  <a:pt x="3177901" y="138476"/>
                  <a:pt x="3173207" y="136129"/>
                  <a:pt x="3168513" y="133782"/>
                </a:cubicBezTo>
                <a:cubicBezTo>
                  <a:pt x="3166166" y="133782"/>
                  <a:pt x="3163819" y="131435"/>
                  <a:pt x="3161472" y="131435"/>
                </a:cubicBezTo>
                <a:cubicBezTo>
                  <a:pt x="3161472" y="131435"/>
                  <a:pt x="3159125" y="131435"/>
                  <a:pt x="3159125" y="129088"/>
                </a:cubicBezTo>
                <a:cubicBezTo>
                  <a:pt x="3163819" y="133782"/>
                  <a:pt x="3166166" y="136129"/>
                  <a:pt x="3170860" y="136129"/>
                </a:cubicBezTo>
                <a:close/>
                <a:moveTo>
                  <a:pt x="3560469" y="342669"/>
                </a:moveTo>
                <a:cubicBezTo>
                  <a:pt x="3574552" y="349710"/>
                  <a:pt x="3586287" y="356751"/>
                  <a:pt x="3600369" y="363792"/>
                </a:cubicBezTo>
                <a:cubicBezTo>
                  <a:pt x="3602716" y="363792"/>
                  <a:pt x="3602716" y="366139"/>
                  <a:pt x="3605064" y="366139"/>
                </a:cubicBezTo>
                <a:cubicBezTo>
                  <a:pt x="3616799" y="391957"/>
                  <a:pt x="3626187" y="422468"/>
                  <a:pt x="3637922" y="462368"/>
                </a:cubicBezTo>
                <a:cubicBezTo>
                  <a:pt x="3635575" y="462368"/>
                  <a:pt x="3633228" y="464715"/>
                  <a:pt x="3633228" y="464715"/>
                </a:cubicBezTo>
                <a:cubicBezTo>
                  <a:pt x="3623840" y="452980"/>
                  <a:pt x="3614452" y="441245"/>
                  <a:pt x="3605064" y="431857"/>
                </a:cubicBezTo>
                <a:cubicBezTo>
                  <a:pt x="3602716" y="429510"/>
                  <a:pt x="3600369" y="427162"/>
                  <a:pt x="3598022" y="424815"/>
                </a:cubicBezTo>
                <a:cubicBezTo>
                  <a:pt x="3595675" y="420121"/>
                  <a:pt x="3590981" y="417774"/>
                  <a:pt x="3588634" y="413080"/>
                </a:cubicBezTo>
                <a:cubicBezTo>
                  <a:pt x="3583940" y="406039"/>
                  <a:pt x="3576899" y="398998"/>
                  <a:pt x="3572205" y="391957"/>
                </a:cubicBezTo>
                <a:cubicBezTo>
                  <a:pt x="3567511" y="387263"/>
                  <a:pt x="3565163" y="382569"/>
                  <a:pt x="3560469" y="380222"/>
                </a:cubicBezTo>
                <a:cubicBezTo>
                  <a:pt x="3555775" y="373180"/>
                  <a:pt x="3548734" y="368486"/>
                  <a:pt x="3544040" y="361445"/>
                </a:cubicBezTo>
                <a:cubicBezTo>
                  <a:pt x="3539346" y="356751"/>
                  <a:pt x="3536999" y="352057"/>
                  <a:pt x="3532305" y="349710"/>
                </a:cubicBezTo>
                <a:cubicBezTo>
                  <a:pt x="3527611" y="345016"/>
                  <a:pt x="3522917" y="337975"/>
                  <a:pt x="3515876" y="333281"/>
                </a:cubicBezTo>
                <a:cubicBezTo>
                  <a:pt x="3511182" y="328586"/>
                  <a:pt x="3508834" y="326239"/>
                  <a:pt x="3504140" y="321545"/>
                </a:cubicBezTo>
                <a:cubicBezTo>
                  <a:pt x="3504140" y="321545"/>
                  <a:pt x="3501793" y="319198"/>
                  <a:pt x="3501793" y="319198"/>
                </a:cubicBezTo>
                <a:cubicBezTo>
                  <a:pt x="3501793" y="319198"/>
                  <a:pt x="3504140" y="316851"/>
                  <a:pt x="3504140" y="314504"/>
                </a:cubicBezTo>
                <a:cubicBezTo>
                  <a:pt x="3518223" y="321545"/>
                  <a:pt x="3529958" y="328586"/>
                  <a:pt x="3544040" y="335628"/>
                </a:cubicBezTo>
                <a:cubicBezTo>
                  <a:pt x="3551081" y="337975"/>
                  <a:pt x="3555775" y="340322"/>
                  <a:pt x="3560469" y="342669"/>
                </a:cubicBezTo>
                <a:close/>
                <a:moveTo>
                  <a:pt x="3652004" y="394304"/>
                </a:moveTo>
                <a:cubicBezTo>
                  <a:pt x="3666086" y="401345"/>
                  <a:pt x="3677822" y="410733"/>
                  <a:pt x="3691904" y="417774"/>
                </a:cubicBezTo>
                <a:cubicBezTo>
                  <a:pt x="3696598" y="420121"/>
                  <a:pt x="3698945" y="422468"/>
                  <a:pt x="3703639" y="424815"/>
                </a:cubicBezTo>
                <a:cubicBezTo>
                  <a:pt x="3717721" y="434204"/>
                  <a:pt x="3731804" y="443592"/>
                  <a:pt x="3745886" y="452980"/>
                </a:cubicBezTo>
                <a:cubicBezTo>
                  <a:pt x="3748233" y="455327"/>
                  <a:pt x="3750580" y="455327"/>
                  <a:pt x="3750580" y="457674"/>
                </a:cubicBezTo>
                <a:cubicBezTo>
                  <a:pt x="3767010" y="467062"/>
                  <a:pt x="3781092" y="478797"/>
                  <a:pt x="3797521" y="488186"/>
                </a:cubicBezTo>
                <a:cubicBezTo>
                  <a:pt x="3797521" y="488186"/>
                  <a:pt x="3797521" y="488186"/>
                  <a:pt x="3799868" y="488186"/>
                </a:cubicBezTo>
                <a:cubicBezTo>
                  <a:pt x="3804562" y="490533"/>
                  <a:pt x="3809256" y="495227"/>
                  <a:pt x="3813950" y="497574"/>
                </a:cubicBezTo>
                <a:cubicBezTo>
                  <a:pt x="3811603" y="497574"/>
                  <a:pt x="3811603" y="497574"/>
                  <a:pt x="3809256" y="495227"/>
                </a:cubicBezTo>
                <a:cubicBezTo>
                  <a:pt x="3806909" y="495227"/>
                  <a:pt x="3804562" y="492880"/>
                  <a:pt x="3802215" y="492880"/>
                </a:cubicBezTo>
                <a:cubicBezTo>
                  <a:pt x="3795174" y="490533"/>
                  <a:pt x="3788133" y="488186"/>
                  <a:pt x="3778745" y="485839"/>
                </a:cubicBezTo>
                <a:cubicBezTo>
                  <a:pt x="3776398" y="485839"/>
                  <a:pt x="3771704" y="483492"/>
                  <a:pt x="3769357" y="483492"/>
                </a:cubicBezTo>
                <a:cubicBezTo>
                  <a:pt x="3762316" y="481145"/>
                  <a:pt x="3755274" y="481145"/>
                  <a:pt x="3750580" y="478797"/>
                </a:cubicBezTo>
                <a:cubicBezTo>
                  <a:pt x="3745886" y="478797"/>
                  <a:pt x="3741192" y="476450"/>
                  <a:pt x="3736498" y="476450"/>
                </a:cubicBezTo>
                <a:cubicBezTo>
                  <a:pt x="3731804" y="476450"/>
                  <a:pt x="3727110" y="474103"/>
                  <a:pt x="3722416" y="474103"/>
                </a:cubicBezTo>
                <a:cubicBezTo>
                  <a:pt x="3713027" y="474103"/>
                  <a:pt x="3703639" y="471756"/>
                  <a:pt x="3691904" y="471756"/>
                </a:cubicBezTo>
                <a:cubicBezTo>
                  <a:pt x="3684863" y="471756"/>
                  <a:pt x="3675475" y="471756"/>
                  <a:pt x="3668434" y="471756"/>
                </a:cubicBezTo>
                <a:cubicBezTo>
                  <a:pt x="3666086" y="471756"/>
                  <a:pt x="3666086" y="471756"/>
                  <a:pt x="3663740" y="471756"/>
                </a:cubicBezTo>
                <a:cubicBezTo>
                  <a:pt x="3661392" y="462368"/>
                  <a:pt x="3654351" y="455327"/>
                  <a:pt x="3644963" y="455327"/>
                </a:cubicBezTo>
                <a:cubicBezTo>
                  <a:pt x="3642616" y="455327"/>
                  <a:pt x="3642616" y="455327"/>
                  <a:pt x="3640269" y="455327"/>
                </a:cubicBezTo>
                <a:cubicBezTo>
                  <a:pt x="3628534" y="417774"/>
                  <a:pt x="3619146" y="387263"/>
                  <a:pt x="3607410" y="361445"/>
                </a:cubicBezTo>
                <a:cubicBezTo>
                  <a:pt x="3616799" y="366139"/>
                  <a:pt x="3626187" y="373180"/>
                  <a:pt x="3635575" y="377874"/>
                </a:cubicBezTo>
                <a:cubicBezTo>
                  <a:pt x="3642616" y="387263"/>
                  <a:pt x="3647310" y="389610"/>
                  <a:pt x="3652004" y="394304"/>
                </a:cubicBezTo>
                <a:close/>
                <a:moveTo>
                  <a:pt x="3832727" y="504615"/>
                </a:moveTo>
                <a:cubicBezTo>
                  <a:pt x="3832727" y="504615"/>
                  <a:pt x="3835074" y="504615"/>
                  <a:pt x="3835074" y="506962"/>
                </a:cubicBezTo>
                <a:cubicBezTo>
                  <a:pt x="3844462" y="509309"/>
                  <a:pt x="3851503" y="514003"/>
                  <a:pt x="3860891" y="516350"/>
                </a:cubicBezTo>
                <a:cubicBezTo>
                  <a:pt x="3860891" y="516350"/>
                  <a:pt x="3863239" y="516350"/>
                  <a:pt x="3863239" y="516350"/>
                </a:cubicBezTo>
                <a:cubicBezTo>
                  <a:pt x="3872627" y="521044"/>
                  <a:pt x="3882015" y="525738"/>
                  <a:pt x="3891403" y="530433"/>
                </a:cubicBezTo>
                <a:cubicBezTo>
                  <a:pt x="3891403" y="530433"/>
                  <a:pt x="3891403" y="530433"/>
                  <a:pt x="3891403" y="530433"/>
                </a:cubicBezTo>
                <a:cubicBezTo>
                  <a:pt x="3978244" y="575026"/>
                  <a:pt x="4062738" y="645438"/>
                  <a:pt x="4142537" y="739320"/>
                </a:cubicBezTo>
                <a:cubicBezTo>
                  <a:pt x="4140190" y="739320"/>
                  <a:pt x="4140190" y="736973"/>
                  <a:pt x="4137843" y="736973"/>
                </a:cubicBezTo>
                <a:cubicBezTo>
                  <a:pt x="4121414" y="722890"/>
                  <a:pt x="4104984" y="711155"/>
                  <a:pt x="4088555" y="697073"/>
                </a:cubicBezTo>
                <a:cubicBezTo>
                  <a:pt x="4083861" y="694726"/>
                  <a:pt x="4081514" y="690032"/>
                  <a:pt x="4076820" y="687685"/>
                </a:cubicBezTo>
                <a:cubicBezTo>
                  <a:pt x="4060390" y="675949"/>
                  <a:pt x="4046308" y="664214"/>
                  <a:pt x="4029879" y="652479"/>
                </a:cubicBezTo>
                <a:cubicBezTo>
                  <a:pt x="4025185" y="650132"/>
                  <a:pt x="4020491" y="645438"/>
                  <a:pt x="4015797" y="643091"/>
                </a:cubicBezTo>
                <a:cubicBezTo>
                  <a:pt x="4001714" y="633703"/>
                  <a:pt x="3987632" y="624314"/>
                  <a:pt x="3973550" y="614926"/>
                </a:cubicBezTo>
                <a:cubicBezTo>
                  <a:pt x="3971203" y="614926"/>
                  <a:pt x="3971203" y="612579"/>
                  <a:pt x="3968856" y="612579"/>
                </a:cubicBezTo>
                <a:cubicBezTo>
                  <a:pt x="3947732" y="593803"/>
                  <a:pt x="3924262" y="577373"/>
                  <a:pt x="3903138" y="560944"/>
                </a:cubicBezTo>
                <a:cubicBezTo>
                  <a:pt x="3900791" y="560944"/>
                  <a:pt x="3900791" y="558597"/>
                  <a:pt x="3898444" y="558597"/>
                </a:cubicBezTo>
                <a:cubicBezTo>
                  <a:pt x="3884362" y="546862"/>
                  <a:pt x="3870279" y="537474"/>
                  <a:pt x="3856197" y="525738"/>
                </a:cubicBezTo>
                <a:cubicBezTo>
                  <a:pt x="3853850" y="523391"/>
                  <a:pt x="3851503" y="521044"/>
                  <a:pt x="3846809" y="518697"/>
                </a:cubicBezTo>
                <a:cubicBezTo>
                  <a:pt x="3839768" y="514003"/>
                  <a:pt x="3832727" y="506962"/>
                  <a:pt x="3825686" y="502268"/>
                </a:cubicBezTo>
                <a:cubicBezTo>
                  <a:pt x="3828033" y="504615"/>
                  <a:pt x="3830380" y="504615"/>
                  <a:pt x="3832727" y="504615"/>
                </a:cubicBezTo>
                <a:close/>
                <a:moveTo>
                  <a:pt x="4325607" y="929430"/>
                </a:moveTo>
                <a:cubicBezTo>
                  <a:pt x="4332648" y="936472"/>
                  <a:pt x="4339689" y="945860"/>
                  <a:pt x="4344383" y="952901"/>
                </a:cubicBezTo>
                <a:cubicBezTo>
                  <a:pt x="4346730" y="957595"/>
                  <a:pt x="4351424" y="959942"/>
                  <a:pt x="4353771" y="964636"/>
                </a:cubicBezTo>
                <a:cubicBezTo>
                  <a:pt x="4358465" y="971677"/>
                  <a:pt x="4363159" y="978718"/>
                  <a:pt x="4370201" y="985760"/>
                </a:cubicBezTo>
                <a:cubicBezTo>
                  <a:pt x="4374895" y="990454"/>
                  <a:pt x="4377242" y="997495"/>
                  <a:pt x="4381936" y="1002189"/>
                </a:cubicBezTo>
                <a:cubicBezTo>
                  <a:pt x="4386630" y="1006883"/>
                  <a:pt x="4388977" y="1013924"/>
                  <a:pt x="4393671" y="1018618"/>
                </a:cubicBezTo>
                <a:cubicBezTo>
                  <a:pt x="4398365" y="1025659"/>
                  <a:pt x="4403059" y="1032700"/>
                  <a:pt x="4407753" y="1039742"/>
                </a:cubicBezTo>
                <a:cubicBezTo>
                  <a:pt x="4410100" y="1044436"/>
                  <a:pt x="4414795" y="1049130"/>
                  <a:pt x="4417141" y="1053824"/>
                </a:cubicBezTo>
                <a:cubicBezTo>
                  <a:pt x="4421835" y="1060865"/>
                  <a:pt x="4426530" y="1067906"/>
                  <a:pt x="4433571" y="1077294"/>
                </a:cubicBezTo>
                <a:cubicBezTo>
                  <a:pt x="4435918" y="1081988"/>
                  <a:pt x="4438265" y="1086683"/>
                  <a:pt x="4442959" y="1089030"/>
                </a:cubicBezTo>
                <a:cubicBezTo>
                  <a:pt x="4447653" y="1098418"/>
                  <a:pt x="4454694" y="1105459"/>
                  <a:pt x="4459388" y="1114847"/>
                </a:cubicBezTo>
                <a:cubicBezTo>
                  <a:pt x="4461736" y="1119541"/>
                  <a:pt x="4464082" y="1121888"/>
                  <a:pt x="4466430" y="1126582"/>
                </a:cubicBezTo>
                <a:cubicBezTo>
                  <a:pt x="4471124" y="1135970"/>
                  <a:pt x="4475818" y="1143012"/>
                  <a:pt x="4482859" y="1152400"/>
                </a:cubicBezTo>
                <a:cubicBezTo>
                  <a:pt x="4485206" y="1157094"/>
                  <a:pt x="4487553" y="1161788"/>
                  <a:pt x="4489900" y="1164135"/>
                </a:cubicBezTo>
                <a:cubicBezTo>
                  <a:pt x="4494594" y="1173523"/>
                  <a:pt x="4499288" y="1180564"/>
                  <a:pt x="4503982" y="1189953"/>
                </a:cubicBezTo>
                <a:cubicBezTo>
                  <a:pt x="4506329" y="1194647"/>
                  <a:pt x="4508676" y="1199341"/>
                  <a:pt x="4511023" y="1204035"/>
                </a:cubicBezTo>
                <a:cubicBezTo>
                  <a:pt x="4515717" y="1213423"/>
                  <a:pt x="4520412" y="1220464"/>
                  <a:pt x="4525106" y="1229852"/>
                </a:cubicBezTo>
                <a:cubicBezTo>
                  <a:pt x="4527453" y="1234546"/>
                  <a:pt x="4529800" y="1239241"/>
                  <a:pt x="4532147" y="1246282"/>
                </a:cubicBezTo>
                <a:cubicBezTo>
                  <a:pt x="4536841" y="1253323"/>
                  <a:pt x="4541535" y="1262711"/>
                  <a:pt x="4543882" y="1269752"/>
                </a:cubicBezTo>
                <a:cubicBezTo>
                  <a:pt x="4546229" y="1274446"/>
                  <a:pt x="4548576" y="1281487"/>
                  <a:pt x="4553270" y="1286181"/>
                </a:cubicBezTo>
                <a:cubicBezTo>
                  <a:pt x="4557964" y="1293223"/>
                  <a:pt x="4560311" y="1302611"/>
                  <a:pt x="4565005" y="1309652"/>
                </a:cubicBezTo>
                <a:cubicBezTo>
                  <a:pt x="4565005" y="1311999"/>
                  <a:pt x="4567353" y="1314346"/>
                  <a:pt x="4567353" y="1316693"/>
                </a:cubicBezTo>
                <a:cubicBezTo>
                  <a:pt x="4562658" y="1309652"/>
                  <a:pt x="4560311" y="1302611"/>
                  <a:pt x="4555617" y="1295570"/>
                </a:cubicBezTo>
                <a:cubicBezTo>
                  <a:pt x="4550923" y="1286181"/>
                  <a:pt x="4546229" y="1276793"/>
                  <a:pt x="4539188" y="1267405"/>
                </a:cubicBezTo>
                <a:cubicBezTo>
                  <a:pt x="4532147" y="1255670"/>
                  <a:pt x="4525106" y="1246282"/>
                  <a:pt x="4520412" y="1234546"/>
                </a:cubicBezTo>
                <a:cubicBezTo>
                  <a:pt x="4515717" y="1225158"/>
                  <a:pt x="4508676" y="1215770"/>
                  <a:pt x="4503982" y="1208729"/>
                </a:cubicBezTo>
                <a:cubicBezTo>
                  <a:pt x="4496941" y="1196994"/>
                  <a:pt x="4489900" y="1187606"/>
                  <a:pt x="4482859" y="1178217"/>
                </a:cubicBezTo>
                <a:cubicBezTo>
                  <a:pt x="4478165" y="1168829"/>
                  <a:pt x="4471124" y="1161788"/>
                  <a:pt x="4466430" y="1152400"/>
                </a:cubicBezTo>
                <a:cubicBezTo>
                  <a:pt x="4459388" y="1143012"/>
                  <a:pt x="4452347" y="1131276"/>
                  <a:pt x="4445306" y="1121888"/>
                </a:cubicBezTo>
                <a:cubicBezTo>
                  <a:pt x="4438265" y="1112500"/>
                  <a:pt x="4433571" y="1105459"/>
                  <a:pt x="4426530" y="1096071"/>
                </a:cubicBezTo>
                <a:cubicBezTo>
                  <a:pt x="4419489" y="1086683"/>
                  <a:pt x="4410100" y="1074947"/>
                  <a:pt x="4403059" y="1065559"/>
                </a:cubicBezTo>
                <a:cubicBezTo>
                  <a:pt x="4396018" y="1058518"/>
                  <a:pt x="4391324" y="1049130"/>
                  <a:pt x="4384283" y="1042089"/>
                </a:cubicBezTo>
                <a:cubicBezTo>
                  <a:pt x="4377242" y="1032700"/>
                  <a:pt x="4367854" y="1020965"/>
                  <a:pt x="4358465" y="1011577"/>
                </a:cubicBezTo>
                <a:cubicBezTo>
                  <a:pt x="4351424" y="1004536"/>
                  <a:pt x="4346730" y="997495"/>
                  <a:pt x="4342036" y="990454"/>
                </a:cubicBezTo>
                <a:cubicBezTo>
                  <a:pt x="4332648" y="978718"/>
                  <a:pt x="4323260" y="969330"/>
                  <a:pt x="4313872" y="957595"/>
                </a:cubicBezTo>
                <a:cubicBezTo>
                  <a:pt x="4309178" y="950554"/>
                  <a:pt x="4302136" y="945860"/>
                  <a:pt x="4297442" y="938819"/>
                </a:cubicBezTo>
                <a:cubicBezTo>
                  <a:pt x="4288054" y="927083"/>
                  <a:pt x="4276319" y="915348"/>
                  <a:pt x="4264583" y="905960"/>
                </a:cubicBezTo>
                <a:cubicBezTo>
                  <a:pt x="4269277" y="901266"/>
                  <a:pt x="4269277" y="896572"/>
                  <a:pt x="4269277" y="891878"/>
                </a:cubicBezTo>
                <a:cubicBezTo>
                  <a:pt x="4269277" y="880142"/>
                  <a:pt x="4259889" y="870754"/>
                  <a:pt x="4248154" y="870754"/>
                </a:cubicBezTo>
                <a:cubicBezTo>
                  <a:pt x="4243460" y="870754"/>
                  <a:pt x="4241113" y="873101"/>
                  <a:pt x="4238766" y="873101"/>
                </a:cubicBezTo>
                <a:cubicBezTo>
                  <a:pt x="4212948" y="830854"/>
                  <a:pt x="4184784" y="793302"/>
                  <a:pt x="4156619" y="758096"/>
                </a:cubicBezTo>
                <a:cubicBezTo>
                  <a:pt x="4212948" y="807384"/>
                  <a:pt x="4266931" y="863713"/>
                  <a:pt x="4316218" y="924736"/>
                </a:cubicBezTo>
                <a:cubicBezTo>
                  <a:pt x="4320913" y="924736"/>
                  <a:pt x="4323260" y="927083"/>
                  <a:pt x="4325607" y="929430"/>
                </a:cubicBezTo>
                <a:close/>
                <a:moveTo>
                  <a:pt x="4602558" y="1375369"/>
                </a:moveTo>
                <a:cubicBezTo>
                  <a:pt x="4602558" y="1377716"/>
                  <a:pt x="4604905" y="1377716"/>
                  <a:pt x="4604905" y="1380063"/>
                </a:cubicBezTo>
                <a:cubicBezTo>
                  <a:pt x="4611946" y="1389451"/>
                  <a:pt x="4616640" y="1401187"/>
                  <a:pt x="4623682" y="1412922"/>
                </a:cubicBezTo>
                <a:cubicBezTo>
                  <a:pt x="4626029" y="1417616"/>
                  <a:pt x="4628376" y="1422310"/>
                  <a:pt x="4630723" y="1424657"/>
                </a:cubicBezTo>
                <a:cubicBezTo>
                  <a:pt x="4635417" y="1434045"/>
                  <a:pt x="4640111" y="1443434"/>
                  <a:pt x="4644805" y="1452822"/>
                </a:cubicBezTo>
                <a:cubicBezTo>
                  <a:pt x="4647152" y="1457516"/>
                  <a:pt x="4649499" y="1462210"/>
                  <a:pt x="4651846" y="1466904"/>
                </a:cubicBezTo>
                <a:cubicBezTo>
                  <a:pt x="4656540" y="1478639"/>
                  <a:pt x="4663581" y="1490375"/>
                  <a:pt x="4668275" y="1502110"/>
                </a:cubicBezTo>
                <a:cubicBezTo>
                  <a:pt x="4670623" y="1504457"/>
                  <a:pt x="4670623" y="1506804"/>
                  <a:pt x="4672970" y="1509151"/>
                </a:cubicBezTo>
                <a:cubicBezTo>
                  <a:pt x="4680011" y="1523233"/>
                  <a:pt x="4687052" y="1539662"/>
                  <a:pt x="4691746" y="1553745"/>
                </a:cubicBezTo>
                <a:cubicBezTo>
                  <a:pt x="4694093" y="1558439"/>
                  <a:pt x="4694093" y="1563133"/>
                  <a:pt x="4696440" y="1565480"/>
                </a:cubicBezTo>
                <a:cubicBezTo>
                  <a:pt x="4701134" y="1577215"/>
                  <a:pt x="4705828" y="1588950"/>
                  <a:pt x="4710522" y="1600686"/>
                </a:cubicBezTo>
                <a:cubicBezTo>
                  <a:pt x="4712869" y="1605380"/>
                  <a:pt x="4715216" y="1612421"/>
                  <a:pt x="4717563" y="1617115"/>
                </a:cubicBezTo>
                <a:cubicBezTo>
                  <a:pt x="4722257" y="1628850"/>
                  <a:pt x="4726952" y="1642933"/>
                  <a:pt x="4731646" y="1654668"/>
                </a:cubicBezTo>
                <a:cubicBezTo>
                  <a:pt x="4733993" y="1659362"/>
                  <a:pt x="4733993" y="1664056"/>
                  <a:pt x="4736340" y="1668750"/>
                </a:cubicBezTo>
                <a:cubicBezTo>
                  <a:pt x="4736340" y="1668750"/>
                  <a:pt x="4736340" y="1671097"/>
                  <a:pt x="4736340" y="1671097"/>
                </a:cubicBezTo>
                <a:cubicBezTo>
                  <a:pt x="4731646" y="1657015"/>
                  <a:pt x="4726952" y="1645280"/>
                  <a:pt x="4722257" y="1631197"/>
                </a:cubicBezTo>
                <a:cubicBezTo>
                  <a:pt x="4722257" y="1628850"/>
                  <a:pt x="4722257" y="1628850"/>
                  <a:pt x="4719911" y="1626503"/>
                </a:cubicBezTo>
                <a:cubicBezTo>
                  <a:pt x="4712869" y="1607727"/>
                  <a:pt x="4705828" y="1591297"/>
                  <a:pt x="4698787" y="1572521"/>
                </a:cubicBezTo>
                <a:cubicBezTo>
                  <a:pt x="4696440" y="1567827"/>
                  <a:pt x="4696440" y="1565480"/>
                  <a:pt x="4694093" y="1560786"/>
                </a:cubicBezTo>
                <a:cubicBezTo>
                  <a:pt x="4687052" y="1542009"/>
                  <a:pt x="4680011" y="1525580"/>
                  <a:pt x="4670623" y="1506804"/>
                </a:cubicBezTo>
                <a:cubicBezTo>
                  <a:pt x="4668275" y="1502110"/>
                  <a:pt x="4668275" y="1499763"/>
                  <a:pt x="4665929" y="1497416"/>
                </a:cubicBezTo>
                <a:cubicBezTo>
                  <a:pt x="4658887" y="1480986"/>
                  <a:pt x="4649499" y="1464557"/>
                  <a:pt x="4642458" y="1448128"/>
                </a:cubicBezTo>
                <a:cubicBezTo>
                  <a:pt x="4642458" y="1445781"/>
                  <a:pt x="4640111" y="1445781"/>
                  <a:pt x="4640111" y="1443434"/>
                </a:cubicBezTo>
                <a:cubicBezTo>
                  <a:pt x="4630723" y="1427004"/>
                  <a:pt x="4623682" y="1410575"/>
                  <a:pt x="4614294" y="1394146"/>
                </a:cubicBezTo>
                <a:cubicBezTo>
                  <a:pt x="4611946" y="1389451"/>
                  <a:pt x="4609599" y="1387104"/>
                  <a:pt x="4607252" y="1382410"/>
                </a:cubicBezTo>
                <a:cubicBezTo>
                  <a:pt x="4604905" y="1382410"/>
                  <a:pt x="4602558" y="1380063"/>
                  <a:pt x="4602558" y="1375369"/>
                </a:cubicBezTo>
                <a:cubicBezTo>
                  <a:pt x="4602558" y="1375369"/>
                  <a:pt x="4602558" y="1375369"/>
                  <a:pt x="4602558" y="1375369"/>
                </a:cubicBezTo>
                <a:close/>
                <a:moveTo>
                  <a:pt x="4799710" y="2342352"/>
                </a:moveTo>
                <a:cubicBezTo>
                  <a:pt x="4799710" y="2344700"/>
                  <a:pt x="4797363" y="2349394"/>
                  <a:pt x="4797363" y="2351741"/>
                </a:cubicBezTo>
                <a:cubicBezTo>
                  <a:pt x="4797363" y="2351741"/>
                  <a:pt x="4797363" y="2354088"/>
                  <a:pt x="4797363" y="2354088"/>
                </a:cubicBezTo>
                <a:cubicBezTo>
                  <a:pt x="4797363" y="2356435"/>
                  <a:pt x="4797363" y="2361129"/>
                  <a:pt x="4795016" y="2363476"/>
                </a:cubicBezTo>
                <a:cubicBezTo>
                  <a:pt x="4795016" y="2363476"/>
                  <a:pt x="4795016" y="2365823"/>
                  <a:pt x="4795016" y="2365823"/>
                </a:cubicBezTo>
                <a:cubicBezTo>
                  <a:pt x="4795016" y="2370517"/>
                  <a:pt x="4795016" y="2372864"/>
                  <a:pt x="4795016" y="2377558"/>
                </a:cubicBezTo>
                <a:cubicBezTo>
                  <a:pt x="4795016" y="2379905"/>
                  <a:pt x="4795016" y="2379905"/>
                  <a:pt x="4795016" y="2382252"/>
                </a:cubicBezTo>
                <a:cubicBezTo>
                  <a:pt x="4795016" y="2386946"/>
                  <a:pt x="4795016" y="2389293"/>
                  <a:pt x="4795016" y="2393987"/>
                </a:cubicBezTo>
                <a:cubicBezTo>
                  <a:pt x="4795016" y="2396334"/>
                  <a:pt x="4795016" y="2396334"/>
                  <a:pt x="4795016" y="2398681"/>
                </a:cubicBezTo>
                <a:cubicBezTo>
                  <a:pt x="4795016" y="2398681"/>
                  <a:pt x="4795016" y="2398681"/>
                  <a:pt x="4795016" y="2401028"/>
                </a:cubicBezTo>
                <a:cubicBezTo>
                  <a:pt x="4795016" y="2401028"/>
                  <a:pt x="4795016" y="2401028"/>
                  <a:pt x="4795016" y="2401028"/>
                </a:cubicBezTo>
                <a:cubicBezTo>
                  <a:pt x="4795016" y="2401028"/>
                  <a:pt x="4795016" y="2398681"/>
                  <a:pt x="4795016" y="2398681"/>
                </a:cubicBezTo>
                <a:cubicBezTo>
                  <a:pt x="4795016" y="2393987"/>
                  <a:pt x="4795016" y="2389293"/>
                  <a:pt x="4795016" y="2384599"/>
                </a:cubicBezTo>
                <a:cubicBezTo>
                  <a:pt x="4795016" y="2382252"/>
                  <a:pt x="4795016" y="2379905"/>
                  <a:pt x="4795016" y="2379905"/>
                </a:cubicBezTo>
                <a:cubicBezTo>
                  <a:pt x="4795016" y="2372864"/>
                  <a:pt x="4795016" y="2368170"/>
                  <a:pt x="4795016" y="2361129"/>
                </a:cubicBezTo>
                <a:cubicBezTo>
                  <a:pt x="4795016" y="2358782"/>
                  <a:pt x="4795016" y="2358782"/>
                  <a:pt x="4795016" y="2356435"/>
                </a:cubicBezTo>
                <a:cubicBezTo>
                  <a:pt x="4795016" y="2351741"/>
                  <a:pt x="4795016" y="2347047"/>
                  <a:pt x="4797363" y="2342352"/>
                </a:cubicBezTo>
                <a:cubicBezTo>
                  <a:pt x="4797363" y="2340005"/>
                  <a:pt x="4797363" y="2337658"/>
                  <a:pt x="4797363" y="2337658"/>
                </a:cubicBezTo>
                <a:cubicBezTo>
                  <a:pt x="4797363" y="2332964"/>
                  <a:pt x="4799710" y="2330617"/>
                  <a:pt x="4799710" y="2328270"/>
                </a:cubicBezTo>
                <a:cubicBezTo>
                  <a:pt x="4799710" y="2328270"/>
                  <a:pt x="4799710" y="2328270"/>
                  <a:pt x="4799710" y="2328270"/>
                </a:cubicBezTo>
                <a:cubicBezTo>
                  <a:pt x="4799710" y="2330617"/>
                  <a:pt x="4802057" y="2332964"/>
                  <a:pt x="4804404" y="2335311"/>
                </a:cubicBezTo>
                <a:cubicBezTo>
                  <a:pt x="4802057" y="2335311"/>
                  <a:pt x="4799710" y="2337658"/>
                  <a:pt x="4799710" y="2342352"/>
                </a:cubicBezTo>
                <a:cubicBezTo>
                  <a:pt x="4799710" y="2340005"/>
                  <a:pt x="4799710" y="2342352"/>
                  <a:pt x="4799710" y="2342352"/>
                </a:cubicBezTo>
                <a:close/>
                <a:moveTo>
                  <a:pt x="4816139" y="2703798"/>
                </a:moveTo>
                <a:cubicBezTo>
                  <a:pt x="4816139" y="2729615"/>
                  <a:pt x="4813793" y="2753085"/>
                  <a:pt x="4811445" y="2776556"/>
                </a:cubicBezTo>
                <a:cubicBezTo>
                  <a:pt x="4811445" y="2781250"/>
                  <a:pt x="4811445" y="2785944"/>
                  <a:pt x="4809098" y="2792985"/>
                </a:cubicBezTo>
                <a:cubicBezTo>
                  <a:pt x="4809098" y="2795332"/>
                  <a:pt x="4809098" y="2797679"/>
                  <a:pt x="4809098" y="2800026"/>
                </a:cubicBezTo>
                <a:cubicBezTo>
                  <a:pt x="4809098" y="2802374"/>
                  <a:pt x="4806751" y="2804721"/>
                  <a:pt x="4806751" y="2809415"/>
                </a:cubicBezTo>
                <a:cubicBezTo>
                  <a:pt x="4806751" y="2811762"/>
                  <a:pt x="4806751" y="2811762"/>
                  <a:pt x="4806751" y="2814109"/>
                </a:cubicBezTo>
                <a:cubicBezTo>
                  <a:pt x="4804404" y="2832885"/>
                  <a:pt x="4804404" y="2849314"/>
                  <a:pt x="4802057" y="2865744"/>
                </a:cubicBezTo>
                <a:cubicBezTo>
                  <a:pt x="4802057" y="2865744"/>
                  <a:pt x="4802057" y="2865744"/>
                  <a:pt x="4802057" y="2868091"/>
                </a:cubicBezTo>
                <a:cubicBezTo>
                  <a:pt x="4799710" y="2891561"/>
                  <a:pt x="4797363" y="2915032"/>
                  <a:pt x="4792669" y="2938502"/>
                </a:cubicBezTo>
                <a:cubicBezTo>
                  <a:pt x="4792669" y="2943196"/>
                  <a:pt x="4790322" y="2947890"/>
                  <a:pt x="4790322" y="2952584"/>
                </a:cubicBezTo>
                <a:cubicBezTo>
                  <a:pt x="4787975" y="2976055"/>
                  <a:pt x="4783281" y="2997178"/>
                  <a:pt x="4778587" y="3018302"/>
                </a:cubicBezTo>
                <a:cubicBezTo>
                  <a:pt x="4778587" y="3022996"/>
                  <a:pt x="4776240" y="3025343"/>
                  <a:pt x="4776240" y="3030037"/>
                </a:cubicBezTo>
                <a:cubicBezTo>
                  <a:pt x="4771546" y="3048813"/>
                  <a:pt x="4769198" y="3069937"/>
                  <a:pt x="4764504" y="3088713"/>
                </a:cubicBezTo>
                <a:cubicBezTo>
                  <a:pt x="4764504" y="3093407"/>
                  <a:pt x="4762157" y="3095754"/>
                  <a:pt x="4762157" y="3100448"/>
                </a:cubicBezTo>
                <a:cubicBezTo>
                  <a:pt x="4762157" y="3105142"/>
                  <a:pt x="4759810" y="3107490"/>
                  <a:pt x="4759810" y="3112184"/>
                </a:cubicBezTo>
                <a:cubicBezTo>
                  <a:pt x="4750422" y="3140348"/>
                  <a:pt x="4738687" y="3168513"/>
                  <a:pt x="4726952" y="3196677"/>
                </a:cubicBezTo>
                <a:cubicBezTo>
                  <a:pt x="4726952" y="3194330"/>
                  <a:pt x="4726952" y="3194330"/>
                  <a:pt x="4729299" y="3191983"/>
                </a:cubicBezTo>
                <a:cubicBezTo>
                  <a:pt x="4731646" y="3182595"/>
                  <a:pt x="4733993" y="3175554"/>
                  <a:pt x="4736340" y="3166166"/>
                </a:cubicBezTo>
                <a:cubicBezTo>
                  <a:pt x="4738687" y="3156777"/>
                  <a:pt x="4741034" y="3147389"/>
                  <a:pt x="4743381" y="3138001"/>
                </a:cubicBezTo>
                <a:cubicBezTo>
                  <a:pt x="4745728" y="3128613"/>
                  <a:pt x="4748075" y="3121572"/>
                  <a:pt x="4750422" y="3112184"/>
                </a:cubicBezTo>
                <a:cubicBezTo>
                  <a:pt x="4752769" y="3102796"/>
                  <a:pt x="4755116" y="3093407"/>
                  <a:pt x="4757463" y="3081672"/>
                </a:cubicBezTo>
                <a:cubicBezTo>
                  <a:pt x="4759810" y="3072284"/>
                  <a:pt x="4762157" y="3065243"/>
                  <a:pt x="4764504" y="3055855"/>
                </a:cubicBezTo>
                <a:cubicBezTo>
                  <a:pt x="4766852" y="3046466"/>
                  <a:pt x="4769198" y="3034731"/>
                  <a:pt x="4771546" y="3025343"/>
                </a:cubicBezTo>
                <a:cubicBezTo>
                  <a:pt x="4773892" y="3018302"/>
                  <a:pt x="4773892" y="3008914"/>
                  <a:pt x="4776240" y="3001873"/>
                </a:cubicBezTo>
                <a:cubicBezTo>
                  <a:pt x="4778587" y="2990137"/>
                  <a:pt x="4780934" y="2978402"/>
                  <a:pt x="4783281" y="2966667"/>
                </a:cubicBezTo>
                <a:cubicBezTo>
                  <a:pt x="4785628" y="2959626"/>
                  <a:pt x="4785628" y="2952584"/>
                  <a:pt x="4787975" y="2945543"/>
                </a:cubicBezTo>
                <a:cubicBezTo>
                  <a:pt x="4790322" y="2929114"/>
                  <a:pt x="4792669" y="2915032"/>
                  <a:pt x="4795016" y="2898602"/>
                </a:cubicBezTo>
                <a:cubicBezTo>
                  <a:pt x="4795016" y="2896255"/>
                  <a:pt x="4795016" y="2891561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6867"/>
                </a:cubicBezTo>
                <a:cubicBezTo>
                  <a:pt x="4799710" y="2865744"/>
                  <a:pt x="4802057" y="2844620"/>
                  <a:pt x="4804404" y="2825844"/>
                </a:cubicBezTo>
                <a:cubicBezTo>
                  <a:pt x="4804404" y="2818803"/>
                  <a:pt x="4806751" y="2811762"/>
                  <a:pt x="4806751" y="2804721"/>
                </a:cubicBezTo>
                <a:cubicBezTo>
                  <a:pt x="4809098" y="2790638"/>
                  <a:pt x="4809098" y="2776556"/>
                  <a:pt x="4811445" y="2760127"/>
                </a:cubicBezTo>
                <a:cubicBezTo>
                  <a:pt x="4811445" y="2753085"/>
                  <a:pt x="4813793" y="2743697"/>
                  <a:pt x="4813793" y="2736656"/>
                </a:cubicBezTo>
                <a:cubicBezTo>
                  <a:pt x="4813793" y="2722574"/>
                  <a:pt x="4816139" y="2708492"/>
                  <a:pt x="4816139" y="2694409"/>
                </a:cubicBezTo>
                <a:cubicBezTo>
                  <a:pt x="4816139" y="2687368"/>
                  <a:pt x="4816139" y="2677980"/>
                  <a:pt x="4818487" y="2670939"/>
                </a:cubicBezTo>
                <a:cubicBezTo>
                  <a:pt x="4818487" y="2668592"/>
                  <a:pt x="4818487" y="2666245"/>
                  <a:pt x="4818487" y="2666245"/>
                </a:cubicBezTo>
                <a:cubicBezTo>
                  <a:pt x="4818487" y="2666245"/>
                  <a:pt x="4818487" y="2666245"/>
                  <a:pt x="4818487" y="2666245"/>
                </a:cubicBezTo>
                <a:cubicBezTo>
                  <a:pt x="4818487" y="2673286"/>
                  <a:pt x="4818487" y="2682674"/>
                  <a:pt x="4818487" y="2689715"/>
                </a:cubicBezTo>
                <a:cubicBezTo>
                  <a:pt x="4816139" y="2694409"/>
                  <a:pt x="4816139" y="2699103"/>
                  <a:pt x="4816139" y="2703798"/>
                </a:cubicBezTo>
                <a:close/>
                <a:moveTo>
                  <a:pt x="4816139" y="2882173"/>
                </a:moveTo>
                <a:cubicBezTo>
                  <a:pt x="4816139" y="2889214"/>
                  <a:pt x="4813793" y="2896255"/>
                  <a:pt x="4811445" y="2903296"/>
                </a:cubicBezTo>
                <a:cubicBezTo>
                  <a:pt x="4806751" y="2926767"/>
                  <a:pt x="4802057" y="2947890"/>
                  <a:pt x="4797363" y="2971361"/>
                </a:cubicBezTo>
                <a:cubicBezTo>
                  <a:pt x="4797363" y="2973708"/>
                  <a:pt x="4797363" y="2976055"/>
                  <a:pt x="4795016" y="2978402"/>
                </a:cubicBezTo>
                <a:cubicBezTo>
                  <a:pt x="4790322" y="2994831"/>
                  <a:pt x="4785628" y="3013608"/>
                  <a:pt x="4783281" y="3030037"/>
                </a:cubicBezTo>
                <a:cubicBezTo>
                  <a:pt x="4778587" y="3048813"/>
                  <a:pt x="4771546" y="3067590"/>
                  <a:pt x="4766852" y="3086366"/>
                </a:cubicBezTo>
                <a:cubicBezTo>
                  <a:pt x="4766852" y="3084019"/>
                  <a:pt x="4769198" y="3079325"/>
                  <a:pt x="4769198" y="3076978"/>
                </a:cubicBezTo>
                <a:cubicBezTo>
                  <a:pt x="4773892" y="3058201"/>
                  <a:pt x="4776240" y="3039425"/>
                  <a:pt x="4780934" y="3020649"/>
                </a:cubicBezTo>
                <a:cubicBezTo>
                  <a:pt x="4780934" y="3018302"/>
                  <a:pt x="4780934" y="3015955"/>
                  <a:pt x="4783281" y="3013608"/>
                </a:cubicBezTo>
                <a:cubicBezTo>
                  <a:pt x="4787975" y="2992484"/>
                  <a:pt x="4790322" y="2971361"/>
                  <a:pt x="4795016" y="2950237"/>
                </a:cubicBezTo>
                <a:cubicBezTo>
                  <a:pt x="4795016" y="2945543"/>
                  <a:pt x="4797363" y="2940849"/>
                  <a:pt x="4797363" y="2933808"/>
                </a:cubicBezTo>
                <a:cubicBezTo>
                  <a:pt x="4799710" y="2912685"/>
                  <a:pt x="4802057" y="2891561"/>
                  <a:pt x="4804404" y="2870438"/>
                </a:cubicBezTo>
                <a:cubicBezTo>
                  <a:pt x="4804404" y="2868091"/>
                  <a:pt x="4804404" y="2865744"/>
                  <a:pt x="4804404" y="2865744"/>
                </a:cubicBezTo>
                <a:cubicBezTo>
                  <a:pt x="4806751" y="2849314"/>
                  <a:pt x="4806751" y="2832885"/>
                  <a:pt x="4809098" y="2816456"/>
                </a:cubicBezTo>
                <a:cubicBezTo>
                  <a:pt x="4811445" y="2821150"/>
                  <a:pt x="4816139" y="2825844"/>
                  <a:pt x="4823181" y="2825844"/>
                </a:cubicBezTo>
                <a:cubicBezTo>
                  <a:pt x="4820833" y="2846967"/>
                  <a:pt x="4818487" y="2863397"/>
                  <a:pt x="4816139" y="2882173"/>
                </a:cubicBezTo>
                <a:close/>
                <a:moveTo>
                  <a:pt x="4743381" y="3170860"/>
                </a:moveTo>
                <a:cubicBezTo>
                  <a:pt x="4738687" y="3184942"/>
                  <a:pt x="4736340" y="3196677"/>
                  <a:pt x="4731646" y="3210759"/>
                </a:cubicBezTo>
                <a:cubicBezTo>
                  <a:pt x="4729299" y="3210759"/>
                  <a:pt x="4729299" y="3210759"/>
                  <a:pt x="4726952" y="3210759"/>
                </a:cubicBezTo>
                <a:cubicBezTo>
                  <a:pt x="4731646" y="3199024"/>
                  <a:pt x="4736340" y="3189636"/>
                  <a:pt x="4738687" y="3177901"/>
                </a:cubicBezTo>
                <a:cubicBezTo>
                  <a:pt x="4741034" y="3173207"/>
                  <a:pt x="4741034" y="3170860"/>
                  <a:pt x="4743381" y="3166166"/>
                </a:cubicBezTo>
                <a:cubicBezTo>
                  <a:pt x="4745728" y="3161472"/>
                  <a:pt x="4745728" y="3156777"/>
                  <a:pt x="4748075" y="3154431"/>
                </a:cubicBezTo>
                <a:cubicBezTo>
                  <a:pt x="4748075" y="3154431"/>
                  <a:pt x="4748075" y="3156777"/>
                  <a:pt x="4748075" y="3156777"/>
                </a:cubicBezTo>
                <a:cubicBezTo>
                  <a:pt x="4748075" y="3161472"/>
                  <a:pt x="4745728" y="3166166"/>
                  <a:pt x="4743381" y="3170860"/>
                </a:cubicBezTo>
                <a:close/>
                <a:moveTo>
                  <a:pt x="4391324" y="3867932"/>
                </a:moveTo>
                <a:cubicBezTo>
                  <a:pt x="4386630" y="3872627"/>
                  <a:pt x="4384283" y="3879668"/>
                  <a:pt x="4379589" y="3884362"/>
                </a:cubicBezTo>
                <a:cubicBezTo>
                  <a:pt x="4367854" y="3898444"/>
                  <a:pt x="4358465" y="3912527"/>
                  <a:pt x="4346730" y="3928956"/>
                </a:cubicBezTo>
                <a:cubicBezTo>
                  <a:pt x="4342036" y="3935997"/>
                  <a:pt x="4337342" y="3940691"/>
                  <a:pt x="4332648" y="3947732"/>
                </a:cubicBezTo>
                <a:cubicBezTo>
                  <a:pt x="4323260" y="3961814"/>
                  <a:pt x="4311524" y="3973550"/>
                  <a:pt x="4299789" y="3987632"/>
                </a:cubicBezTo>
                <a:cubicBezTo>
                  <a:pt x="4295095" y="3994673"/>
                  <a:pt x="4290401" y="3999367"/>
                  <a:pt x="4283360" y="4006408"/>
                </a:cubicBezTo>
                <a:cubicBezTo>
                  <a:pt x="4273972" y="4018144"/>
                  <a:pt x="4262237" y="4029879"/>
                  <a:pt x="4252848" y="4041614"/>
                </a:cubicBezTo>
                <a:cubicBezTo>
                  <a:pt x="4245807" y="4048655"/>
                  <a:pt x="4238766" y="4058043"/>
                  <a:pt x="4231725" y="4065085"/>
                </a:cubicBezTo>
                <a:cubicBezTo>
                  <a:pt x="4222337" y="4074473"/>
                  <a:pt x="4212948" y="4083861"/>
                  <a:pt x="4205907" y="4093249"/>
                </a:cubicBezTo>
                <a:cubicBezTo>
                  <a:pt x="4198866" y="4102637"/>
                  <a:pt x="4189478" y="4109678"/>
                  <a:pt x="4182437" y="4119066"/>
                </a:cubicBezTo>
                <a:cubicBezTo>
                  <a:pt x="4182437" y="4119066"/>
                  <a:pt x="4182437" y="4119066"/>
                  <a:pt x="4182437" y="4116720"/>
                </a:cubicBezTo>
                <a:cubicBezTo>
                  <a:pt x="4184784" y="4114372"/>
                  <a:pt x="4184784" y="4112026"/>
                  <a:pt x="4187131" y="4107331"/>
                </a:cubicBezTo>
                <a:cubicBezTo>
                  <a:pt x="4187131" y="4104984"/>
                  <a:pt x="4189478" y="4102637"/>
                  <a:pt x="4189478" y="4100290"/>
                </a:cubicBezTo>
                <a:cubicBezTo>
                  <a:pt x="4191825" y="4097943"/>
                  <a:pt x="4191825" y="4095596"/>
                  <a:pt x="4194172" y="4090902"/>
                </a:cubicBezTo>
                <a:cubicBezTo>
                  <a:pt x="4196519" y="4086208"/>
                  <a:pt x="4198866" y="4081514"/>
                  <a:pt x="4198866" y="4076820"/>
                </a:cubicBezTo>
                <a:cubicBezTo>
                  <a:pt x="4198866" y="4074473"/>
                  <a:pt x="4201213" y="4072125"/>
                  <a:pt x="4201213" y="4072125"/>
                </a:cubicBezTo>
                <a:cubicBezTo>
                  <a:pt x="4205907" y="4060390"/>
                  <a:pt x="4208254" y="4046308"/>
                  <a:pt x="4212948" y="4029879"/>
                </a:cubicBezTo>
                <a:cubicBezTo>
                  <a:pt x="4224684" y="4029879"/>
                  <a:pt x="4231725" y="4020490"/>
                  <a:pt x="4231725" y="4008755"/>
                </a:cubicBezTo>
                <a:cubicBezTo>
                  <a:pt x="4231725" y="4006408"/>
                  <a:pt x="4231725" y="4004061"/>
                  <a:pt x="4229378" y="4001714"/>
                </a:cubicBezTo>
                <a:cubicBezTo>
                  <a:pt x="4231725" y="3999367"/>
                  <a:pt x="4234072" y="3997020"/>
                  <a:pt x="4234072" y="3994673"/>
                </a:cubicBezTo>
                <a:cubicBezTo>
                  <a:pt x="4238766" y="3989979"/>
                  <a:pt x="4243460" y="3987632"/>
                  <a:pt x="4248154" y="3982938"/>
                </a:cubicBezTo>
                <a:cubicBezTo>
                  <a:pt x="4250501" y="3980591"/>
                  <a:pt x="4252848" y="3978244"/>
                  <a:pt x="4257542" y="3975897"/>
                </a:cubicBezTo>
                <a:cubicBezTo>
                  <a:pt x="4269277" y="3966508"/>
                  <a:pt x="4281013" y="3957120"/>
                  <a:pt x="4292748" y="3945385"/>
                </a:cubicBezTo>
                <a:cubicBezTo>
                  <a:pt x="4295095" y="3943038"/>
                  <a:pt x="4297442" y="3940691"/>
                  <a:pt x="4299789" y="3940691"/>
                </a:cubicBezTo>
                <a:cubicBezTo>
                  <a:pt x="4311524" y="3931303"/>
                  <a:pt x="4320913" y="3921915"/>
                  <a:pt x="4332648" y="3910179"/>
                </a:cubicBezTo>
                <a:cubicBezTo>
                  <a:pt x="4334995" y="3907832"/>
                  <a:pt x="4337342" y="3905485"/>
                  <a:pt x="4339689" y="3903138"/>
                </a:cubicBezTo>
                <a:cubicBezTo>
                  <a:pt x="4351424" y="3891403"/>
                  <a:pt x="4363159" y="3879668"/>
                  <a:pt x="4374895" y="3867932"/>
                </a:cubicBezTo>
                <a:cubicBezTo>
                  <a:pt x="4377242" y="3865586"/>
                  <a:pt x="4379589" y="3863238"/>
                  <a:pt x="4381936" y="3858544"/>
                </a:cubicBezTo>
                <a:cubicBezTo>
                  <a:pt x="4393671" y="3846809"/>
                  <a:pt x="4403059" y="3835074"/>
                  <a:pt x="4414795" y="3820992"/>
                </a:cubicBezTo>
                <a:cubicBezTo>
                  <a:pt x="4414795" y="3818645"/>
                  <a:pt x="4417141" y="3818645"/>
                  <a:pt x="4417141" y="3816298"/>
                </a:cubicBezTo>
                <a:cubicBezTo>
                  <a:pt x="4428877" y="3802215"/>
                  <a:pt x="4440612" y="3788133"/>
                  <a:pt x="4450000" y="3774051"/>
                </a:cubicBezTo>
                <a:cubicBezTo>
                  <a:pt x="4452347" y="3771704"/>
                  <a:pt x="4454694" y="3767009"/>
                  <a:pt x="4457041" y="3764663"/>
                </a:cubicBezTo>
                <a:cubicBezTo>
                  <a:pt x="4464082" y="3752927"/>
                  <a:pt x="4473471" y="3741192"/>
                  <a:pt x="4480512" y="3729457"/>
                </a:cubicBezTo>
                <a:cubicBezTo>
                  <a:pt x="4478165" y="3731804"/>
                  <a:pt x="4475818" y="3736498"/>
                  <a:pt x="4473471" y="3738845"/>
                </a:cubicBezTo>
                <a:cubicBezTo>
                  <a:pt x="4450000" y="3783439"/>
                  <a:pt x="4421835" y="3828033"/>
                  <a:pt x="4391324" y="3867932"/>
                </a:cubicBezTo>
                <a:close/>
                <a:moveTo>
                  <a:pt x="4065084" y="4229378"/>
                </a:moveTo>
                <a:cubicBezTo>
                  <a:pt x="4051002" y="4241113"/>
                  <a:pt x="4036920" y="4252848"/>
                  <a:pt x="4025185" y="4264584"/>
                </a:cubicBezTo>
                <a:cubicBezTo>
                  <a:pt x="4018143" y="4269278"/>
                  <a:pt x="4011102" y="4276319"/>
                  <a:pt x="4004061" y="4281013"/>
                </a:cubicBezTo>
                <a:cubicBezTo>
                  <a:pt x="3997020" y="4285707"/>
                  <a:pt x="3989979" y="4292748"/>
                  <a:pt x="3982938" y="4297442"/>
                </a:cubicBezTo>
                <a:cubicBezTo>
                  <a:pt x="3978244" y="4299789"/>
                  <a:pt x="3975897" y="4302136"/>
                  <a:pt x="3971203" y="4304483"/>
                </a:cubicBezTo>
                <a:cubicBezTo>
                  <a:pt x="3964161" y="4309177"/>
                  <a:pt x="3957120" y="4313871"/>
                  <a:pt x="3950079" y="4318565"/>
                </a:cubicBezTo>
                <a:cubicBezTo>
                  <a:pt x="3947732" y="4320913"/>
                  <a:pt x="3945385" y="4320913"/>
                  <a:pt x="3943038" y="4323260"/>
                </a:cubicBezTo>
                <a:cubicBezTo>
                  <a:pt x="3928956" y="4332648"/>
                  <a:pt x="3914874" y="4342036"/>
                  <a:pt x="3900791" y="4351424"/>
                </a:cubicBezTo>
                <a:cubicBezTo>
                  <a:pt x="3898444" y="4353771"/>
                  <a:pt x="3896097" y="4353771"/>
                  <a:pt x="3891403" y="4356118"/>
                </a:cubicBezTo>
                <a:cubicBezTo>
                  <a:pt x="3884362" y="4360812"/>
                  <a:pt x="3877321" y="4365506"/>
                  <a:pt x="3870279" y="4367854"/>
                </a:cubicBezTo>
                <a:cubicBezTo>
                  <a:pt x="3865585" y="4370201"/>
                  <a:pt x="3860891" y="4372548"/>
                  <a:pt x="3858544" y="4374895"/>
                </a:cubicBezTo>
                <a:cubicBezTo>
                  <a:pt x="3853850" y="4377242"/>
                  <a:pt x="3849156" y="4379589"/>
                  <a:pt x="3846809" y="4381936"/>
                </a:cubicBezTo>
                <a:cubicBezTo>
                  <a:pt x="3849156" y="4379589"/>
                  <a:pt x="3851503" y="4377242"/>
                  <a:pt x="3853850" y="4374895"/>
                </a:cubicBezTo>
                <a:cubicBezTo>
                  <a:pt x="3863239" y="4367854"/>
                  <a:pt x="3872627" y="4360812"/>
                  <a:pt x="3879668" y="4353771"/>
                </a:cubicBezTo>
                <a:cubicBezTo>
                  <a:pt x="3886709" y="4346730"/>
                  <a:pt x="3893750" y="4342036"/>
                  <a:pt x="3900791" y="4334995"/>
                </a:cubicBezTo>
                <a:cubicBezTo>
                  <a:pt x="3910180" y="4327954"/>
                  <a:pt x="3919568" y="4318565"/>
                  <a:pt x="3926609" y="4311525"/>
                </a:cubicBezTo>
                <a:cubicBezTo>
                  <a:pt x="3933650" y="4304483"/>
                  <a:pt x="3940691" y="4299789"/>
                  <a:pt x="3947732" y="4292748"/>
                </a:cubicBezTo>
                <a:cubicBezTo>
                  <a:pt x="3957120" y="4285707"/>
                  <a:pt x="3966509" y="4276319"/>
                  <a:pt x="3973550" y="4266930"/>
                </a:cubicBezTo>
                <a:cubicBezTo>
                  <a:pt x="3980591" y="4259889"/>
                  <a:pt x="3987632" y="4255195"/>
                  <a:pt x="3992326" y="4248154"/>
                </a:cubicBezTo>
                <a:cubicBezTo>
                  <a:pt x="4001714" y="4238766"/>
                  <a:pt x="4011102" y="4229378"/>
                  <a:pt x="4020491" y="4222337"/>
                </a:cubicBezTo>
                <a:cubicBezTo>
                  <a:pt x="4027532" y="4215296"/>
                  <a:pt x="4032226" y="4210602"/>
                  <a:pt x="4039267" y="4203560"/>
                </a:cubicBezTo>
                <a:cubicBezTo>
                  <a:pt x="4048655" y="4194172"/>
                  <a:pt x="4058043" y="4184784"/>
                  <a:pt x="4067432" y="4173049"/>
                </a:cubicBezTo>
                <a:cubicBezTo>
                  <a:pt x="4072126" y="4168354"/>
                  <a:pt x="4079167" y="4161313"/>
                  <a:pt x="4083861" y="4156619"/>
                </a:cubicBezTo>
                <a:cubicBezTo>
                  <a:pt x="4095596" y="4144884"/>
                  <a:pt x="4104984" y="4133149"/>
                  <a:pt x="4116719" y="4121414"/>
                </a:cubicBezTo>
                <a:cubicBezTo>
                  <a:pt x="4121414" y="4116720"/>
                  <a:pt x="4123761" y="4114372"/>
                  <a:pt x="4128455" y="4109678"/>
                </a:cubicBezTo>
                <a:cubicBezTo>
                  <a:pt x="4154272" y="4081514"/>
                  <a:pt x="4177743" y="4053349"/>
                  <a:pt x="4201213" y="4022838"/>
                </a:cubicBezTo>
                <a:cubicBezTo>
                  <a:pt x="4203560" y="4025185"/>
                  <a:pt x="4203560" y="4025185"/>
                  <a:pt x="4205907" y="4025185"/>
                </a:cubicBezTo>
                <a:cubicBezTo>
                  <a:pt x="4205907" y="4025185"/>
                  <a:pt x="4205907" y="4027532"/>
                  <a:pt x="4205907" y="4027532"/>
                </a:cubicBezTo>
                <a:cubicBezTo>
                  <a:pt x="4205907" y="4029879"/>
                  <a:pt x="4203560" y="4034573"/>
                  <a:pt x="4203560" y="4036920"/>
                </a:cubicBezTo>
                <a:cubicBezTo>
                  <a:pt x="4203560" y="4039267"/>
                  <a:pt x="4201213" y="4043961"/>
                  <a:pt x="4201213" y="4046308"/>
                </a:cubicBezTo>
                <a:cubicBezTo>
                  <a:pt x="4198866" y="4048655"/>
                  <a:pt x="4198866" y="4053349"/>
                  <a:pt x="4196519" y="4055696"/>
                </a:cubicBezTo>
                <a:cubicBezTo>
                  <a:pt x="4196519" y="4058043"/>
                  <a:pt x="4194172" y="4062737"/>
                  <a:pt x="4194172" y="4065085"/>
                </a:cubicBezTo>
                <a:cubicBezTo>
                  <a:pt x="4191825" y="4067431"/>
                  <a:pt x="4191825" y="4072125"/>
                  <a:pt x="4189478" y="4074473"/>
                </a:cubicBezTo>
                <a:cubicBezTo>
                  <a:pt x="4189478" y="4076820"/>
                  <a:pt x="4187131" y="4079167"/>
                  <a:pt x="4187131" y="4081514"/>
                </a:cubicBezTo>
                <a:cubicBezTo>
                  <a:pt x="4184784" y="4086208"/>
                  <a:pt x="4184784" y="4088555"/>
                  <a:pt x="4182437" y="4093249"/>
                </a:cubicBezTo>
                <a:cubicBezTo>
                  <a:pt x="4182437" y="4095596"/>
                  <a:pt x="4180090" y="4097943"/>
                  <a:pt x="4180090" y="4100290"/>
                </a:cubicBezTo>
                <a:cubicBezTo>
                  <a:pt x="4177743" y="4104984"/>
                  <a:pt x="4175395" y="4109678"/>
                  <a:pt x="4173049" y="4112026"/>
                </a:cubicBezTo>
                <a:cubicBezTo>
                  <a:pt x="4173049" y="4112026"/>
                  <a:pt x="4173049" y="4114372"/>
                  <a:pt x="4170701" y="4116720"/>
                </a:cubicBezTo>
                <a:cubicBezTo>
                  <a:pt x="4168355" y="4121414"/>
                  <a:pt x="4166007" y="4123761"/>
                  <a:pt x="4163660" y="4128455"/>
                </a:cubicBezTo>
                <a:cubicBezTo>
                  <a:pt x="4161313" y="4126108"/>
                  <a:pt x="4156619" y="4126108"/>
                  <a:pt x="4154272" y="4126108"/>
                </a:cubicBezTo>
                <a:cubicBezTo>
                  <a:pt x="4142537" y="4126108"/>
                  <a:pt x="4133149" y="4135496"/>
                  <a:pt x="4133149" y="4147231"/>
                </a:cubicBezTo>
                <a:cubicBezTo>
                  <a:pt x="4133149" y="4151925"/>
                  <a:pt x="4135496" y="4156619"/>
                  <a:pt x="4137843" y="4161313"/>
                </a:cubicBezTo>
                <a:cubicBezTo>
                  <a:pt x="4119067" y="4180090"/>
                  <a:pt x="4102637" y="4196519"/>
                  <a:pt x="4083861" y="4212948"/>
                </a:cubicBezTo>
                <a:cubicBezTo>
                  <a:pt x="4079167" y="4217643"/>
                  <a:pt x="4072126" y="4222337"/>
                  <a:pt x="4065084" y="4229378"/>
                </a:cubicBezTo>
                <a:close/>
                <a:moveTo>
                  <a:pt x="3797521" y="4417142"/>
                </a:moveTo>
                <a:cubicBezTo>
                  <a:pt x="3776398" y="4433571"/>
                  <a:pt x="3752927" y="4450000"/>
                  <a:pt x="3731804" y="4466429"/>
                </a:cubicBezTo>
                <a:cubicBezTo>
                  <a:pt x="3727110" y="4468777"/>
                  <a:pt x="3722416" y="4473471"/>
                  <a:pt x="3717721" y="4475818"/>
                </a:cubicBezTo>
                <a:cubicBezTo>
                  <a:pt x="3708333" y="4482859"/>
                  <a:pt x="3698945" y="4487553"/>
                  <a:pt x="3689557" y="4494594"/>
                </a:cubicBezTo>
                <a:cubicBezTo>
                  <a:pt x="3698945" y="4487553"/>
                  <a:pt x="3708333" y="4480512"/>
                  <a:pt x="3717721" y="4475818"/>
                </a:cubicBezTo>
                <a:cubicBezTo>
                  <a:pt x="3722416" y="4471123"/>
                  <a:pt x="3727110" y="4468777"/>
                  <a:pt x="3731804" y="4464083"/>
                </a:cubicBezTo>
                <a:cubicBezTo>
                  <a:pt x="3755274" y="4447653"/>
                  <a:pt x="3776398" y="4431224"/>
                  <a:pt x="3797521" y="4414794"/>
                </a:cubicBezTo>
                <a:cubicBezTo>
                  <a:pt x="3802215" y="4410100"/>
                  <a:pt x="3806909" y="4407753"/>
                  <a:pt x="3811603" y="4403059"/>
                </a:cubicBezTo>
                <a:cubicBezTo>
                  <a:pt x="3813950" y="4400712"/>
                  <a:pt x="3816298" y="4398365"/>
                  <a:pt x="3820992" y="4396018"/>
                </a:cubicBezTo>
                <a:cubicBezTo>
                  <a:pt x="3823339" y="4393671"/>
                  <a:pt x="3825686" y="4393671"/>
                  <a:pt x="3828033" y="4391324"/>
                </a:cubicBezTo>
                <a:cubicBezTo>
                  <a:pt x="3823339" y="4396018"/>
                  <a:pt x="3816298" y="4400712"/>
                  <a:pt x="3811603" y="4405406"/>
                </a:cubicBezTo>
                <a:cubicBezTo>
                  <a:pt x="3806909" y="4407753"/>
                  <a:pt x="3802215" y="4412447"/>
                  <a:pt x="3797521" y="4417142"/>
                </a:cubicBezTo>
                <a:close/>
                <a:moveTo>
                  <a:pt x="3278824" y="4705828"/>
                </a:moveTo>
                <a:cubicBezTo>
                  <a:pt x="3269436" y="4710522"/>
                  <a:pt x="3260047" y="4712869"/>
                  <a:pt x="3250659" y="4717563"/>
                </a:cubicBezTo>
                <a:cubicBezTo>
                  <a:pt x="3234230" y="4722258"/>
                  <a:pt x="3217801" y="4729299"/>
                  <a:pt x="3201371" y="4733993"/>
                </a:cubicBezTo>
                <a:cubicBezTo>
                  <a:pt x="3199024" y="4733993"/>
                  <a:pt x="3199024" y="4733993"/>
                  <a:pt x="3196677" y="4733993"/>
                </a:cubicBezTo>
                <a:cubicBezTo>
                  <a:pt x="3170860" y="4741034"/>
                  <a:pt x="3142695" y="4748075"/>
                  <a:pt x="3116878" y="4755116"/>
                </a:cubicBezTo>
                <a:cubicBezTo>
                  <a:pt x="3133307" y="4750422"/>
                  <a:pt x="3147389" y="4745728"/>
                  <a:pt x="3163819" y="4743381"/>
                </a:cubicBezTo>
                <a:cubicBezTo>
                  <a:pt x="3173207" y="4741034"/>
                  <a:pt x="3182595" y="4738687"/>
                  <a:pt x="3191983" y="4736340"/>
                </a:cubicBezTo>
                <a:cubicBezTo>
                  <a:pt x="3208412" y="4731646"/>
                  <a:pt x="3224842" y="4724605"/>
                  <a:pt x="3243618" y="4719911"/>
                </a:cubicBezTo>
                <a:cubicBezTo>
                  <a:pt x="3250659" y="4717563"/>
                  <a:pt x="3257701" y="4715216"/>
                  <a:pt x="3267089" y="4712869"/>
                </a:cubicBezTo>
                <a:cubicBezTo>
                  <a:pt x="3290559" y="4705828"/>
                  <a:pt x="3314030" y="4696440"/>
                  <a:pt x="3335153" y="4687052"/>
                </a:cubicBezTo>
                <a:cubicBezTo>
                  <a:pt x="3335153" y="4687052"/>
                  <a:pt x="3335153" y="4687052"/>
                  <a:pt x="3332806" y="4687052"/>
                </a:cubicBezTo>
                <a:cubicBezTo>
                  <a:pt x="3314030" y="4694093"/>
                  <a:pt x="3297600" y="4698787"/>
                  <a:pt x="3278824" y="4705828"/>
                </a:cubicBezTo>
                <a:close/>
                <a:moveTo>
                  <a:pt x="2753086" y="4830222"/>
                </a:moveTo>
                <a:cubicBezTo>
                  <a:pt x="2748391" y="4832569"/>
                  <a:pt x="2746044" y="4832569"/>
                  <a:pt x="2741350" y="4834916"/>
                </a:cubicBezTo>
                <a:cubicBezTo>
                  <a:pt x="2739003" y="4834916"/>
                  <a:pt x="2736656" y="4837263"/>
                  <a:pt x="2734309" y="4837263"/>
                </a:cubicBezTo>
                <a:cubicBezTo>
                  <a:pt x="2731962" y="4837263"/>
                  <a:pt x="2729615" y="4837263"/>
                  <a:pt x="2727268" y="4839610"/>
                </a:cubicBezTo>
                <a:cubicBezTo>
                  <a:pt x="2731962" y="4837263"/>
                  <a:pt x="2736656" y="4837263"/>
                  <a:pt x="2739003" y="4834916"/>
                </a:cubicBezTo>
                <a:cubicBezTo>
                  <a:pt x="2739003" y="4834916"/>
                  <a:pt x="2739003" y="4834916"/>
                  <a:pt x="2741350" y="4834916"/>
                </a:cubicBezTo>
                <a:cubicBezTo>
                  <a:pt x="2748391" y="4832569"/>
                  <a:pt x="2755433" y="4830222"/>
                  <a:pt x="2762474" y="4825528"/>
                </a:cubicBezTo>
                <a:cubicBezTo>
                  <a:pt x="2762474" y="4825528"/>
                  <a:pt x="2762474" y="4825528"/>
                  <a:pt x="2762474" y="4825528"/>
                </a:cubicBezTo>
                <a:cubicBezTo>
                  <a:pt x="2762474" y="4825528"/>
                  <a:pt x="2760127" y="4825528"/>
                  <a:pt x="2760127" y="4827875"/>
                </a:cubicBezTo>
                <a:cubicBezTo>
                  <a:pt x="2757780" y="4827875"/>
                  <a:pt x="2755433" y="4827875"/>
                  <a:pt x="2753086" y="4830222"/>
                </a:cubicBezTo>
                <a:close/>
                <a:moveTo>
                  <a:pt x="2401029" y="4853692"/>
                </a:moveTo>
                <a:cubicBezTo>
                  <a:pt x="2393987" y="4853692"/>
                  <a:pt x="2386946" y="4853692"/>
                  <a:pt x="2379905" y="4853692"/>
                </a:cubicBezTo>
                <a:cubicBezTo>
                  <a:pt x="2365823" y="4853692"/>
                  <a:pt x="2349394" y="4853692"/>
                  <a:pt x="2335311" y="4851345"/>
                </a:cubicBezTo>
                <a:cubicBezTo>
                  <a:pt x="2325923" y="4851345"/>
                  <a:pt x="2316535" y="4848998"/>
                  <a:pt x="2309494" y="4848998"/>
                </a:cubicBezTo>
                <a:cubicBezTo>
                  <a:pt x="2295412" y="4848998"/>
                  <a:pt x="2283676" y="4846651"/>
                  <a:pt x="2269594" y="4846651"/>
                </a:cubicBezTo>
                <a:cubicBezTo>
                  <a:pt x="2260206" y="4846651"/>
                  <a:pt x="2250818" y="4844304"/>
                  <a:pt x="2241429" y="4844304"/>
                </a:cubicBezTo>
                <a:cubicBezTo>
                  <a:pt x="2229694" y="4841957"/>
                  <a:pt x="2215612" y="4841957"/>
                  <a:pt x="2203877" y="4839610"/>
                </a:cubicBezTo>
                <a:cubicBezTo>
                  <a:pt x="2194488" y="4837263"/>
                  <a:pt x="2185100" y="4837263"/>
                  <a:pt x="2175712" y="4834916"/>
                </a:cubicBezTo>
                <a:cubicBezTo>
                  <a:pt x="2163977" y="4832569"/>
                  <a:pt x="2149895" y="4832569"/>
                  <a:pt x="2138159" y="4830222"/>
                </a:cubicBezTo>
                <a:cubicBezTo>
                  <a:pt x="2128771" y="4827875"/>
                  <a:pt x="2119383" y="4827875"/>
                  <a:pt x="2107648" y="4825528"/>
                </a:cubicBezTo>
                <a:cubicBezTo>
                  <a:pt x="2105301" y="4825528"/>
                  <a:pt x="2100607" y="4825528"/>
                  <a:pt x="2098260" y="4823180"/>
                </a:cubicBezTo>
                <a:cubicBezTo>
                  <a:pt x="2098260" y="4823180"/>
                  <a:pt x="2098260" y="4823180"/>
                  <a:pt x="2100607" y="4823180"/>
                </a:cubicBezTo>
                <a:cubicBezTo>
                  <a:pt x="2112342" y="4825528"/>
                  <a:pt x="2124077" y="4825528"/>
                  <a:pt x="2135812" y="4827875"/>
                </a:cubicBezTo>
                <a:cubicBezTo>
                  <a:pt x="2142854" y="4827875"/>
                  <a:pt x="2152242" y="4830222"/>
                  <a:pt x="2159283" y="4830222"/>
                </a:cubicBezTo>
                <a:cubicBezTo>
                  <a:pt x="2171018" y="4830222"/>
                  <a:pt x="2185100" y="4832569"/>
                  <a:pt x="2196835" y="4832569"/>
                </a:cubicBezTo>
                <a:cubicBezTo>
                  <a:pt x="2203877" y="4832569"/>
                  <a:pt x="2213265" y="4832569"/>
                  <a:pt x="2220306" y="4834916"/>
                </a:cubicBezTo>
                <a:cubicBezTo>
                  <a:pt x="2234388" y="4834916"/>
                  <a:pt x="2246123" y="4837263"/>
                  <a:pt x="2260206" y="4837263"/>
                </a:cubicBezTo>
                <a:cubicBezTo>
                  <a:pt x="2267247" y="4837263"/>
                  <a:pt x="2274288" y="4837263"/>
                  <a:pt x="2278982" y="4837263"/>
                </a:cubicBezTo>
                <a:cubicBezTo>
                  <a:pt x="2300106" y="4837263"/>
                  <a:pt x="2318882" y="4837263"/>
                  <a:pt x="2340005" y="4837263"/>
                </a:cubicBezTo>
                <a:cubicBezTo>
                  <a:pt x="2368170" y="4837263"/>
                  <a:pt x="2396334" y="4837263"/>
                  <a:pt x="2426846" y="4834916"/>
                </a:cubicBezTo>
                <a:cubicBezTo>
                  <a:pt x="2431540" y="4834916"/>
                  <a:pt x="2436234" y="4834916"/>
                  <a:pt x="2443275" y="4834916"/>
                </a:cubicBezTo>
                <a:cubicBezTo>
                  <a:pt x="2466746" y="4832569"/>
                  <a:pt x="2490216" y="4832569"/>
                  <a:pt x="2513687" y="4830222"/>
                </a:cubicBezTo>
                <a:cubicBezTo>
                  <a:pt x="2520728" y="4830222"/>
                  <a:pt x="2525422" y="4827875"/>
                  <a:pt x="2532463" y="4827875"/>
                </a:cubicBezTo>
                <a:cubicBezTo>
                  <a:pt x="2534810" y="4827875"/>
                  <a:pt x="2537157" y="4827875"/>
                  <a:pt x="2539504" y="4827875"/>
                </a:cubicBezTo>
                <a:cubicBezTo>
                  <a:pt x="2539504" y="4827875"/>
                  <a:pt x="2541851" y="4827875"/>
                  <a:pt x="2541851" y="4827875"/>
                </a:cubicBezTo>
                <a:cubicBezTo>
                  <a:pt x="2551239" y="4827875"/>
                  <a:pt x="2558281" y="4825528"/>
                  <a:pt x="2567669" y="4825528"/>
                </a:cubicBezTo>
                <a:cubicBezTo>
                  <a:pt x="2577057" y="4825528"/>
                  <a:pt x="2588792" y="4823180"/>
                  <a:pt x="2598180" y="4823180"/>
                </a:cubicBezTo>
                <a:cubicBezTo>
                  <a:pt x="2607569" y="4823180"/>
                  <a:pt x="2614610" y="4820834"/>
                  <a:pt x="2623998" y="4820834"/>
                </a:cubicBezTo>
                <a:cubicBezTo>
                  <a:pt x="2633386" y="4820834"/>
                  <a:pt x="2642774" y="4818486"/>
                  <a:pt x="2652163" y="4818486"/>
                </a:cubicBezTo>
                <a:cubicBezTo>
                  <a:pt x="2656857" y="4818486"/>
                  <a:pt x="2659204" y="4818486"/>
                  <a:pt x="2663898" y="4816140"/>
                </a:cubicBezTo>
                <a:cubicBezTo>
                  <a:pt x="2666245" y="4823180"/>
                  <a:pt x="2673286" y="4830222"/>
                  <a:pt x="2682674" y="4830222"/>
                </a:cubicBezTo>
                <a:cubicBezTo>
                  <a:pt x="2685021" y="4830222"/>
                  <a:pt x="2685021" y="4830222"/>
                  <a:pt x="2687368" y="4830222"/>
                </a:cubicBezTo>
                <a:cubicBezTo>
                  <a:pt x="2687368" y="4830222"/>
                  <a:pt x="2687368" y="4830222"/>
                  <a:pt x="2687368" y="4830222"/>
                </a:cubicBezTo>
                <a:cubicBezTo>
                  <a:pt x="2682674" y="4834916"/>
                  <a:pt x="2680327" y="4839610"/>
                  <a:pt x="2680327" y="4844304"/>
                </a:cubicBezTo>
                <a:cubicBezTo>
                  <a:pt x="2680327" y="4844304"/>
                  <a:pt x="2680327" y="4844304"/>
                  <a:pt x="2680327" y="4844304"/>
                </a:cubicBezTo>
                <a:cubicBezTo>
                  <a:pt x="2612263" y="4851345"/>
                  <a:pt x="2541851" y="4853692"/>
                  <a:pt x="2471440" y="4853692"/>
                </a:cubicBezTo>
                <a:cubicBezTo>
                  <a:pt x="2445622" y="4856039"/>
                  <a:pt x="2422152" y="4856039"/>
                  <a:pt x="2401029" y="4853692"/>
                </a:cubicBezTo>
                <a:close/>
                <a:moveTo>
                  <a:pt x="1898761" y="4792669"/>
                </a:moveTo>
                <a:lnTo>
                  <a:pt x="1898761" y="4792669"/>
                </a:lnTo>
                <a:cubicBezTo>
                  <a:pt x="1898761" y="4792669"/>
                  <a:pt x="1896414" y="4792669"/>
                  <a:pt x="1896414" y="4792669"/>
                </a:cubicBezTo>
                <a:cubicBezTo>
                  <a:pt x="1896414" y="4792669"/>
                  <a:pt x="1896414" y="4792669"/>
                  <a:pt x="1898761" y="4792669"/>
                </a:cubicBezTo>
                <a:close/>
                <a:moveTo>
                  <a:pt x="1729773" y="4743381"/>
                </a:moveTo>
                <a:cubicBezTo>
                  <a:pt x="1720385" y="4741034"/>
                  <a:pt x="1713344" y="4738687"/>
                  <a:pt x="1703956" y="4736340"/>
                </a:cubicBezTo>
                <a:cubicBezTo>
                  <a:pt x="1708650" y="4736340"/>
                  <a:pt x="1710997" y="4733993"/>
                  <a:pt x="1715691" y="4731646"/>
                </a:cubicBezTo>
                <a:cubicBezTo>
                  <a:pt x="1722732" y="4733993"/>
                  <a:pt x="1727426" y="4736340"/>
                  <a:pt x="1734467" y="4738687"/>
                </a:cubicBezTo>
                <a:cubicBezTo>
                  <a:pt x="1739161" y="4741034"/>
                  <a:pt x="1746203" y="4743381"/>
                  <a:pt x="1750897" y="4743381"/>
                </a:cubicBezTo>
                <a:cubicBezTo>
                  <a:pt x="1755591" y="4745728"/>
                  <a:pt x="1760285" y="4748075"/>
                  <a:pt x="1764979" y="4750422"/>
                </a:cubicBezTo>
                <a:cubicBezTo>
                  <a:pt x="1769673" y="4752769"/>
                  <a:pt x="1772020" y="4752769"/>
                  <a:pt x="1776714" y="4755116"/>
                </a:cubicBezTo>
                <a:cubicBezTo>
                  <a:pt x="1776714" y="4755116"/>
                  <a:pt x="1779061" y="4755116"/>
                  <a:pt x="1779061" y="4755116"/>
                </a:cubicBezTo>
                <a:cubicBezTo>
                  <a:pt x="1772020" y="4752769"/>
                  <a:pt x="1764979" y="4750422"/>
                  <a:pt x="1757938" y="4750422"/>
                </a:cubicBezTo>
                <a:cubicBezTo>
                  <a:pt x="1746203" y="4748075"/>
                  <a:pt x="1739161" y="4745728"/>
                  <a:pt x="1729773" y="4743381"/>
                </a:cubicBezTo>
                <a:close/>
                <a:moveTo>
                  <a:pt x="1645280" y="4717563"/>
                </a:moveTo>
                <a:cubicBezTo>
                  <a:pt x="1635891" y="4715216"/>
                  <a:pt x="1626503" y="4710522"/>
                  <a:pt x="1619462" y="4708175"/>
                </a:cubicBezTo>
                <a:cubicBezTo>
                  <a:pt x="1610074" y="4705828"/>
                  <a:pt x="1600686" y="4701134"/>
                  <a:pt x="1591298" y="4698787"/>
                </a:cubicBezTo>
                <a:cubicBezTo>
                  <a:pt x="1581909" y="4696440"/>
                  <a:pt x="1574868" y="4691746"/>
                  <a:pt x="1565480" y="4689399"/>
                </a:cubicBezTo>
                <a:cubicBezTo>
                  <a:pt x="1556092" y="4684705"/>
                  <a:pt x="1546704" y="4682358"/>
                  <a:pt x="1537315" y="4677664"/>
                </a:cubicBezTo>
                <a:cubicBezTo>
                  <a:pt x="1527927" y="4675317"/>
                  <a:pt x="1520886" y="4670622"/>
                  <a:pt x="1511498" y="4668276"/>
                </a:cubicBezTo>
                <a:cubicBezTo>
                  <a:pt x="1502110" y="4663582"/>
                  <a:pt x="1492722" y="4661234"/>
                  <a:pt x="1483333" y="4656540"/>
                </a:cubicBezTo>
                <a:cubicBezTo>
                  <a:pt x="1473945" y="4654193"/>
                  <a:pt x="1466904" y="4649499"/>
                  <a:pt x="1457516" y="4644805"/>
                </a:cubicBezTo>
                <a:cubicBezTo>
                  <a:pt x="1448128" y="4640111"/>
                  <a:pt x="1438739" y="4635417"/>
                  <a:pt x="1429351" y="4633070"/>
                </a:cubicBezTo>
                <a:cubicBezTo>
                  <a:pt x="1419963" y="4628376"/>
                  <a:pt x="1412922" y="4626029"/>
                  <a:pt x="1403534" y="4621335"/>
                </a:cubicBezTo>
                <a:cubicBezTo>
                  <a:pt x="1394146" y="4616641"/>
                  <a:pt x="1384757" y="4611946"/>
                  <a:pt x="1375369" y="4607252"/>
                </a:cubicBezTo>
                <a:cubicBezTo>
                  <a:pt x="1368328" y="4602558"/>
                  <a:pt x="1358940" y="4600211"/>
                  <a:pt x="1351899" y="4595517"/>
                </a:cubicBezTo>
                <a:cubicBezTo>
                  <a:pt x="1342511" y="4590823"/>
                  <a:pt x="1333122" y="4586129"/>
                  <a:pt x="1323734" y="4581435"/>
                </a:cubicBezTo>
                <a:cubicBezTo>
                  <a:pt x="1316693" y="4576741"/>
                  <a:pt x="1307305" y="4574394"/>
                  <a:pt x="1300264" y="4569700"/>
                </a:cubicBezTo>
                <a:cubicBezTo>
                  <a:pt x="1297917" y="4569700"/>
                  <a:pt x="1297917" y="4567352"/>
                  <a:pt x="1295570" y="4567352"/>
                </a:cubicBezTo>
                <a:cubicBezTo>
                  <a:pt x="1319040" y="4579088"/>
                  <a:pt x="1344858" y="4590823"/>
                  <a:pt x="1370675" y="4602558"/>
                </a:cubicBezTo>
                <a:cubicBezTo>
                  <a:pt x="1370675" y="4602558"/>
                  <a:pt x="1370675" y="4602558"/>
                  <a:pt x="1370675" y="4602558"/>
                </a:cubicBezTo>
                <a:cubicBezTo>
                  <a:pt x="1373022" y="4602558"/>
                  <a:pt x="1373022" y="4604905"/>
                  <a:pt x="1375369" y="4604905"/>
                </a:cubicBezTo>
                <a:cubicBezTo>
                  <a:pt x="1401187" y="4616641"/>
                  <a:pt x="1424657" y="4626029"/>
                  <a:pt x="1450475" y="4637764"/>
                </a:cubicBezTo>
                <a:cubicBezTo>
                  <a:pt x="1452822" y="4637764"/>
                  <a:pt x="1452822" y="4637764"/>
                  <a:pt x="1455169" y="4640111"/>
                </a:cubicBezTo>
                <a:cubicBezTo>
                  <a:pt x="1466904" y="4644805"/>
                  <a:pt x="1478639" y="4649499"/>
                  <a:pt x="1490375" y="4654193"/>
                </a:cubicBezTo>
                <a:cubicBezTo>
                  <a:pt x="1495069" y="4656540"/>
                  <a:pt x="1499763" y="4658887"/>
                  <a:pt x="1506804" y="4658887"/>
                </a:cubicBezTo>
                <a:cubicBezTo>
                  <a:pt x="1518539" y="4663582"/>
                  <a:pt x="1527927" y="4665928"/>
                  <a:pt x="1539662" y="4670622"/>
                </a:cubicBezTo>
                <a:cubicBezTo>
                  <a:pt x="1553745" y="4675317"/>
                  <a:pt x="1567827" y="4680011"/>
                  <a:pt x="1584256" y="4684705"/>
                </a:cubicBezTo>
                <a:cubicBezTo>
                  <a:pt x="1591298" y="4687052"/>
                  <a:pt x="1598339" y="4689399"/>
                  <a:pt x="1605380" y="4691746"/>
                </a:cubicBezTo>
                <a:cubicBezTo>
                  <a:pt x="1607727" y="4691746"/>
                  <a:pt x="1607727" y="4691746"/>
                  <a:pt x="1610074" y="4694093"/>
                </a:cubicBezTo>
                <a:cubicBezTo>
                  <a:pt x="1617115" y="4696440"/>
                  <a:pt x="1624156" y="4698787"/>
                  <a:pt x="1631197" y="4701134"/>
                </a:cubicBezTo>
                <a:cubicBezTo>
                  <a:pt x="1638239" y="4703481"/>
                  <a:pt x="1647627" y="4708175"/>
                  <a:pt x="1654668" y="4710522"/>
                </a:cubicBezTo>
                <a:cubicBezTo>
                  <a:pt x="1664056" y="4715216"/>
                  <a:pt x="1675791" y="4717563"/>
                  <a:pt x="1685179" y="4722258"/>
                </a:cubicBezTo>
                <a:cubicBezTo>
                  <a:pt x="1687526" y="4722258"/>
                  <a:pt x="1689873" y="4724605"/>
                  <a:pt x="1689873" y="4724605"/>
                </a:cubicBezTo>
                <a:cubicBezTo>
                  <a:pt x="1689873" y="4729299"/>
                  <a:pt x="1694567" y="4733993"/>
                  <a:pt x="1696915" y="4736340"/>
                </a:cubicBezTo>
                <a:cubicBezTo>
                  <a:pt x="1692220" y="4733993"/>
                  <a:pt x="1685179" y="4733993"/>
                  <a:pt x="1680485" y="4731646"/>
                </a:cubicBezTo>
                <a:cubicBezTo>
                  <a:pt x="1664056" y="4722258"/>
                  <a:pt x="1654668" y="4719911"/>
                  <a:pt x="1645280" y="4717563"/>
                </a:cubicBezTo>
                <a:close/>
                <a:moveTo>
                  <a:pt x="959942" y="4349077"/>
                </a:moveTo>
                <a:cubicBezTo>
                  <a:pt x="957595" y="4346730"/>
                  <a:pt x="952901" y="4344383"/>
                  <a:pt x="950554" y="4342036"/>
                </a:cubicBezTo>
                <a:cubicBezTo>
                  <a:pt x="952901" y="4342036"/>
                  <a:pt x="952901" y="4342036"/>
                  <a:pt x="955248" y="4342036"/>
                </a:cubicBezTo>
                <a:cubicBezTo>
                  <a:pt x="957595" y="4342036"/>
                  <a:pt x="959942" y="4342036"/>
                  <a:pt x="962289" y="4339689"/>
                </a:cubicBezTo>
                <a:cubicBezTo>
                  <a:pt x="962289" y="4342036"/>
                  <a:pt x="962289" y="4342036"/>
                  <a:pt x="964636" y="4342036"/>
                </a:cubicBezTo>
                <a:cubicBezTo>
                  <a:pt x="964636" y="4342036"/>
                  <a:pt x="964636" y="4342036"/>
                  <a:pt x="964636" y="4344383"/>
                </a:cubicBezTo>
                <a:cubicBezTo>
                  <a:pt x="964636" y="4344383"/>
                  <a:pt x="962289" y="4346730"/>
                  <a:pt x="959942" y="4349077"/>
                </a:cubicBezTo>
                <a:close/>
                <a:moveTo>
                  <a:pt x="924736" y="4311525"/>
                </a:moveTo>
                <a:cubicBezTo>
                  <a:pt x="913001" y="4304483"/>
                  <a:pt x="901266" y="4297442"/>
                  <a:pt x="891878" y="4288054"/>
                </a:cubicBezTo>
                <a:cubicBezTo>
                  <a:pt x="889531" y="4285707"/>
                  <a:pt x="887184" y="4283360"/>
                  <a:pt x="884837" y="4281013"/>
                </a:cubicBezTo>
                <a:cubicBezTo>
                  <a:pt x="877795" y="4276319"/>
                  <a:pt x="873101" y="4271625"/>
                  <a:pt x="866060" y="4264584"/>
                </a:cubicBezTo>
                <a:cubicBezTo>
                  <a:pt x="856672" y="4257542"/>
                  <a:pt x="849631" y="4248154"/>
                  <a:pt x="840243" y="4241113"/>
                </a:cubicBezTo>
                <a:cubicBezTo>
                  <a:pt x="833201" y="4236419"/>
                  <a:pt x="828507" y="4229378"/>
                  <a:pt x="821466" y="4224684"/>
                </a:cubicBezTo>
                <a:cubicBezTo>
                  <a:pt x="814425" y="4217643"/>
                  <a:pt x="805037" y="4210602"/>
                  <a:pt x="797996" y="4201213"/>
                </a:cubicBezTo>
                <a:cubicBezTo>
                  <a:pt x="790955" y="4194172"/>
                  <a:pt x="786261" y="4189478"/>
                  <a:pt x="779219" y="4182437"/>
                </a:cubicBezTo>
                <a:cubicBezTo>
                  <a:pt x="772178" y="4175396"/>
                  <a:pt x="762790" y="4166007"/>
                  <a:pt x="755749" y="4158966"/>
                </a:cubicBezTo>
                <a:cubicBezTo>
                  <a:pt x="748708" y="4151925"/>
                  <a:pt x="744014" y="4147231"/>
                  <a:pt x="736973" y="4140190"/>
                </a:cubicBezTo>
                <a:cubicBezTo>
                  <a:pt x="729931" y="4130802"/>
                  <a:pt x="720543" y="4123761"/>
                  <a:pt x="713502" y="4114372"/>
                </a:cubicBezTo>
                <a:cubicBezTo>
                  <a:pt x="708808" y="4109678"/>
                  <a:pt x="701767" y="4102637"/>
                  <a:pt x="697073" y="4095596"/>
                </a:cubicBezTo>
                <a:cubicBezTo>
                  <a:pt x="687685" y="4083861"/>
                  <a:pt x="675949" y="4074473"/>
                  <a:pt x="666561" y="4062737"/>
                </a:cubicBezTo>
                <a:cubicBezTo>
                  <a:pt x="664214" y="4058043"/>
                  <a:pt x="659520" y="4055696"/>
                  <a:pt x="657173" y="4051002"/>
                </a:cubicBezTo>
                <a:cubicBezTo>
                  <a:pt x="643091" y="4036920"/>
                  <a:pt x="631355" y="4020490"/>
                  <a:pt x="619620" y="4006408"/>
                </a:cubicBezTo>
                <a:cubicBezTo>
                  <a:pt x="619620" y="4006408"/>
                  <a:pt x="619620" y="4006408"/>
                  <a:pt x="619620" y="4004061"/>
                </a:cubicBezTo>
                <a:cubicBezTo>
                  <a:pt x="621967" y="4006408"/>
                  <a:pt x="621967" y="4006408"/>
                  <a:pt x="624314" y="4008755"/>
                </a:cubicBezTo>
                <a:cubicBezTo>
                  <a:pt x="629008" y="4015796"/>
                  <a:pt x="636050" y="4020490"/>
                  <a:pt x="640744" y="4027532"/>
                </a:cubicBezTo>
                <a:cubicBezTo>
                  <a:pt x="647785" y="4036920"/>
                  <a:pt x="657173" y="4046308"/>
                  <a:pt x="666561" y="4053349"/>
                </a:cubicBezTo>
                <a:cubicBezTo>
                  <a:pt x="673602" y="4060390"/>
                  <a:pt x="678296" y="4065085"/>
                  <a:pt x="685338" y="4072125"/>
                </a:cubicBezTo>
                <a:cubicBezTo>
                  <a:pt x="694726" y="4081514"/>
                  <a:pt x="701767" y="4088555"/>
                  <a:pt x="711155" y="4097943"/>
                </a:cubicBezTo>
                <a:cubicBezTo>
                  <a:pt x="718196" y="4104984"/>
                  <a:pt x="722890" y="4109678"/>
                  <a:pt x="729931" y="4116720"/>
                </a:cubicBezTo>
                <a:cubicBezTo>
                  <a:pt x="739320" y="4126108"/>
                  <a:pt x="746361" y="4133149"/>
                  <a:pt x="755749" y="4142537"/>
                </a:cubicBezTo>
                <a:cubicBezTo>
                  <a:pt x="762790" y="4147231"/>
                  <a:pt x="767484" y="4154272"/>
                  <a:pt x="774525" y="4158966"/>
                </a:cubicBezTo>
                <a:cubicBezTo>
                  <a:pt x="783914" y="4168354"/>
                  <a:pt x="793302" y="4175396"/>
                  <a:pt x="802690" y="4184784"/>
                </a:cubicBezTo>
                <a:cubicBezTo>
                  <a:pt x="809731" y="4189478"/>
                  <a:pt x="814425" y="4196519"/>
                  <a:pt x="821466" y="4201213"/>
                </a:cubicBezTo>
                <a:cubicBezTo>
                  <a:pt x="830854" y="4210602"/>
                  <a:pt x="840243" y="4217643"/>
                  <a:pt x="849631" y="4227031"/>
                </a:cubicBezTo>
                <a:cubicBezTo>
                  <a:pt x="854325" y="4231725"/>
                  <a:pt x="861366" y="4236419"/>
                  <a:pt x="866060" y="4241113"/>
                </a:cubicBezTo>
                <a:cubicBezTo>
                  <a:pt x="877795" y="4250501"/>
                  <a:pt x="887184" y="4259889"/>
                  <a:pt x="898919" y="4266930"/>
                </a:cubicBezTo>
                <a:cubicBezTo>
                  <a:pt x="903613" y="4271625"/>
                  <a:pt x="908307" y="4273972"/>
                  <a:pt x="913001" y="4278666"/>
                </a:cubicBezTo>
                <a:cubicBezTo>
                  <a:pt x="924736" y="4288054"/>
                  <a:pt x="934124" y="4295095"/>
                  <a:pt x="945860" y="4304483"/>
                </a:cubicBezTo>
                <a:cubicBezTo>
                  <a:pt x="943513" y="4306830"/>
                  <a:pt x="941166" y="4311525"/>
                  <a:pt x="941166" y="4313871"/>
                </a:cubicBezTo>
                <a:cubicBezTo>
                  <a:pt x="941166" y="4313871"/>
                  <a:pt x="938819" y="4311525"/>
                  <a:pt x="938819" y="4311525"/>
                </a:cubicBezTo>
                <a:cubicBezTo>
                  <a:pt x="929430" y="4316219"/>
                  <a:pt x="927083" y="4313871"/>
                  <a:pt x="924736" y="4311525"/>
                </a:cubicBezTo>
                <a:close/>
                <a:moveTo>
                  <a:pt x="549209" y="3933650"/>
                </a:moveTo>
                <a:cubicBezTo>
                  <a:pt x="528085" y="3910179"/>
                  <a:pt x="506962" y="3886709"/>
                  <a:pt x="488186" y="3860891"/>
                </a:cubicBezTo>
                <a:cubicBezTo>
                  <a:pt x="488186" y="3858544"/>
                  <a:pt x="485839" y="3858544"/>
                  <a:pt x="485839" y="3856197"/>
                </a:cubicBezTo>
                <a:cubicBezTo>
                  <a:pt x="476450" y="3844462"/>
                  <a:pt x="467062" y="3832727"/>
                  <a:pt x="457674" y="3820992"/>
                </a:cubicBezTo>
                <a:cubicBezTo>
                  <a:pt x="457674" y="3820992"/>
                  <a:pt x="455327" y="3818645"/>
                  <a:pt x="455327" y="3818645"/>
                </a:cubicBezTo>
                <a:cubicBezTo>
                  <a:pt x="448286" y="3806909"/>
                  <a:pt x="441245" y="3795174"/>
                  <a:pt x="436551" y="3783439"/>
                </a:cubicBezTo>
                <a:cubicBezTo>
                  <a:pt x="436551" y="3781092"/>
                  <a:pt x="434204" y="3778745"/>
                  <a:pt x="434204" y="3778745"/>
                </a:cubicBezTo>
                <a:cubicBezTo>
                  <a:pt x="429509" y="3769357"/>
                  <a:pt x="424815" y="3759969"/>
                  <a:pt x="420121" y="3748233"/>
                </a:cubicBezTo>
                <a:cubicBezTo>
                  <a:pt x="417774" y="3745886"/>
                  <a:pt x="417774" y="3741192"/>
                  <a:pt x="415427" y="3738845"/>
                </a:cubicBezTo>
                <a:cubicBezTo>
                  <a:pt x="415427" y="3738845"/>
                  <a:pt x="415427" y="3738845"/>
                  <a:pt x="415427" y="3738845"/>
                </a:cubicBezTo>
                <a:cubicBezTo>
                  <a:pt x="417774" y="3743539"/>
                  <a:pt x="422468" y="3750580"/>
                  <a:pt x="424815" y="3755274"/>
                </a:cubicBezTo>
                <a:cubicBezTo>
                  <a:pt x="429509" y="3762315"/>
                  <a:pt x="434204" y="3769357"/>
                  <a:pt x="438898" y="3776398"/>
                </a:cubicBezTo>
                <a:cubicBezTo>
                  <a:pt x="450633" y="3792827"/>
                  <a:pt x="462368" y="3809256"/>
                  <a:pt x="474103" y="3828033"/>
                </a:cubicBezTo>
                <a:cubicBezTo>
                  <a:pt x="481145" y="3837421"/>
                  <a:pt x="488186" y="3846809"/>
                  <a:pt x="492880" y="3856197"/>
                </a:cubicBezTo>
                <a:cubicBezTo>
                  <a:pt x="502268" y="3870280"/>
                  <a:pt x="514003" y="3884362"/>
                  <a:pt x="525738" y="3898444"/>
                </a:cubicBezTo>
                <a:cubicBezTo>
                  <a:pt x="532780" y="3910179"/>
                  <a:pt x="542168" y="3919567"/>
                  <a:pt x="549209" y="3928956"/>
                </a:cubicBezTo>
                <a:cubicBezTo>
                  <a:pt x="556250" y="3938344"/>
                  <a:pt x="563291" y="3947732"/>
                  <a:pt x="570332" y="3957120"/>
                </a:cubicBezTo>
                <a:cubicBezTo>
                  <a:pt x="565638" y="3952426"/>
                  <a:pt x="560944" y="3947732"/>
                  <a:pt x="556250" y="3943038"/>
                </a:cubicBezTo>
                <a:cubicBezTo>
                  <a:pt x="553903" y="3940691"/>
                  <a:pt x="551556" y="3935997"/>
                  <a:pt x="549209" y="3933650"/>
                </a:cubicBezTo>
                <a:close/>
                <a:moveTo>
                  <a:pt x="410733" y="3741192"/>
                </a:moveTo>
                <a:cubicBezTo>
                  <a:pt x="415427" y="3750580"/>
                  <a:pt x="420121" y="3759969"/>
                  <a:pt x="424815" y="3769357"/>
                </a:cubicBezTo>
                <a:cubicBezTo>
                  <a:pt x="424815" y="3771704"/>
                  <a:pt x="427162" y="3774051"/>
                  <a:pt x="427162" y="3776398"/>
                </a:cubicBezTo>
                <a:cubicBezTo>
                  <a:pt x="431857" y="3785786"/>
                  <a:pt x="436551" y="3797521"/>
                  <a:pt x="443592" y="3806909"/>
                </a:cubicBezTo>
                <a:cubicBezTo>
                  <a:pt x="443592" y="3806909"/>
                  <a:pt x="443592" y="3809256"/>
                  <a:pt x="445939" y="3809256"/>
                </a:cubicBezTo>
                <a:cubicBezTo>
                  <a:pt x="356751" y="3687210"/>
                  <a:pt x="279299" y="3541693"/>
                  <a:pt x="215928" y="3377400"/>
                </a:cubicBezTo>
                <a:cubicBezTo>
                  <a:pt x="222969" y="3393829"/>
                  <a:pt x="230011" y="3407912"/>
                  <a:pt x="237052" y="3424341"/>
                </a:cubicBezTo>
                <a:cubicBezTo>
                  <a:pt x="241746" y="3433729"/>
                  <a:pt x="244093" y="3443117"/>
                  <a:pt x="248787" y="3450158"/>
                </a:cubicBezTo>
                <a:cubicBezTo>
                  <a:pt x="255828" y="3461893"/>
                  <a:pt x="260522" y="3475976"/>
                  <a:pt x="267563" y="3487711"/>
                </a:cubicBezTo>
                <a:cubicBezTo>
                  <a:pt x="274604" y="3501793"/>
                  <a:pt x="281646" y="3515876"/>
                  <a:pt x="288687" y="3527611"/>
                </a:cubicBezTo>
                <a:cubicBezTo>
                  <a:pt x="293381" y="3536999"/>
                  <a:pt x="298075" y="3544040"/>
                  <a:pt x="302769" y="3553428"/>
                </a:cubicBezTo>
                <a:cubicBezTo>
                  <a:pt x="312157" y="3569858"/>
                  <a:pt x="321545" y="3588634"/>
                  <a:pt x="330934" y="3605063"/>
                </a:cubicBezTo>
                <a:cubicBezTo>
                  <a:pt x="333281" y="3612105"/>
                  <a:pt x="337975" y="3616799"/>
                  <a:pt x="342669" y="3623840"/>
                </a:cubicBezTo>
                <a:cubicBezTo>
                  <a:pt x="354404" y="3642616"/>
                  <a:pt x="366139" y="3661392"/>
                  <a:pt x="375527" y="3680169"/>
                </a:cubicBezTo>
                <a:cubicBezTo>
                  <a:pt x="380222" y="3684863"/>
                  <a:pt x="382569" y="3691904"/>
                  <a:pt x="387263" y="3696598"/>
                </a:cubicBezTo>
                <a:cubicBezTo>
                  <a:pt x="391957" y="3705986"/>
                  <a:pt x="398998" y="3715374"/>
                  <a:pt x="406039" y="3724763"/>
                </a:cubicBezTo>
                <a:cubicBezTo>
                  <a:pt x="406039" y="3727110"/>
                  <a:pt x="408386" y="3727110"/>
                  <a:pt x="408386" y="3729457"/>
                </a:cubicBezTo>
                <a:cubicBezTo>
                  <a:pt x="408386" y="3734151"/>
                  <a:pt x="410733" y="3736498"/>
                  <a:pt x="410733" y="3741192"/>
                </a:cubicBezTo>
                <a:close/>
                <a:moveTo>
                  <a:pt x="173681" y="3262394"/>
                </a:moveTo>
                <a:cubicBezTo>
                  <a:pt x="171334" y="3253006"/>
                  <a:pt x="166640" y="3241271"/>
                  <a:pt x="164293" y="3231883"/>
                </a:cubicBezTo>
                <a:cubicBezTo>
                  <a:pt x="159599" y="3217801"/>
                  <a:pt x="154905" y="3203718"/>
                  <a:pt x="150211" y="3187289"/>
                </a:cubicBezTo>
                <a:cubicBezTo>
                  <a:pt x="147864" y="3180248"/>
                  <a:pt x="145517" y="3170860"/>
                  <a:pt x="143170" y="3163819"/>
                </a:cubicBezTo>
                <a:cubicBezTo>
                  <a:pt x="136129" y="3140348"/>
                  <a:pt x="129088" y="3119225"/>
                  <a:pt x="124393" y="3095754"/>
                </a:cubicBezTo>
                <a:cubicBezTo>
                  <a:pt x="122046" y="3088713"/>
                  <a:pt x="122046" y="3084019"/>
                  <a:pt x="119699" y="3076978"/>
                </a:cubicBezTo>
                <a:cubicBezTo>
                  <a:pt x="117352" y="3072284"/>
                  <a:pt x="117352" y="3065243"/>
                  <a:pt x="115005" y="3060549"/>
                </a:cubicBezTo>
                <a:cubicBezTo>
                  <a:pt x="115005" y="3060549"/>
                  <a:pt x="115005" y="3060549"/>
                  <a:pt x="115005" y="3060549"/>
                </a:cubicBezTo>
                <a:cubicBezTo>
                  <a:pt x="115005" y="3060549"/>
                  <a:pt x="115005" y="3062896"/>
                  <a:pt x="115005" y="3062896"/>
                </a:cubicBezTo>
                <a:cubicBezTo>
                  <a:pt x="117352" y="3072284"/>
                  <a:pt x="122046" y="3081672"/>
                  <a:pt x="124393" y="3091060"/>
                </a:cubicBezTo>
                <a:cubicBezTo>
                  <a:pt x="129088" y="3102796"/>
                  <a:pt x="131435" y="3114531"/>
                  <a:pt x="136129" y="3126266"/>
                </a:cubicBezTo>
                <a:cubicBezTo>
                  <a:pt x="138476" y="3135654"/>
                  <a:pt x="143170" y="3145042"/>
                  <a:pt x="145517" y="3154431"/>
                </a:cubicBezTo>
                <a:cubicBezTo>
                  <a:pt x="150211" y="3166166"/>
                  <a:pt x="154905" y="3177901"/>
                  <a:pt x="157252" y="3189636"/>
                </a:cubicBezTo>
                <a:cubicBezTo>
                  <a:pt x="159599" y="3199024"/>
                  <a:pt x="164293" y="3208413"/>
                  <a:pt x="166640" y="3215454"/>
                </a:cubicBezTo>
                <a:cubicBezTo>
                  <a:pt x="171334" y="3227189"/>
                  <a:pt x="176028" y="3238924"/>
                  <a:pt x="180723" y="3250659"/>
                </a:cubicBezTo>
                <a:cubicBezTo>
                  <a:pt x="185417" y="3260048"/>
                  <a:pt x="187764" y="3267089"/>
                  <a:pt x="192458" y="3276477"/>
                </a:cubicBezTo>
                <a:cubicBezTo>
                  <a:pt x="197152" y="3288212"/>
                  <a:pt x="201846" y="3299947"/>
                  <a:pt x="208887" y="3309335"/>
                </a:cubicBezTo>
                <a:cubicBezTo>
                  <a:pt x="213581" y="3316377"/>
                  <a:pt x="215928" y="3325765"/>
                  <a:pt x="220622" y="3332806"/>
                </a:cubicBezTo>
                <a:cubicBezTo>
                  <a:pt x="225316" y="3344541"/>
                  <a:pt x="232358" y="3356276"/>
                  <a:pt x="237052" y="3368012"/>
                </a:cubicBezTo>
                <a:cubicBezTo>
                  <a:pt x="241746" y="3375053"/>
                  <a:pt x="244093" y="3382094"/>
                  <a:pt x="248787" y="3389135"/>
                </a:cubicBezTo>
                <a:cubicBezTo>
                  <a:pt x="255828" y="3400870"/>
                  <a:pt x="262869" y="3412606"/>
                  <a:pt x="269910" y="3424341"/>
                </a:cubicBezTo>
                <a:cubicBezTo>
                  <a:pt x="269910" y="3424341"/>
                  <a:pt x="269910" y="3424341"/>
                  <a:pt x="269910" y="3424341"/>
                </a:cubicBezTo>
                <a:cubicBezTo>
                  <a:pt x="272257" y="3431382"/>
                  <a:pt x="276951" y="3440770"/>
                  <a:pt x="279299" y="3447811"/>
                </a:cubicBezTo>
                <a:cubicBezTo>
                  <a:pt x="283993" y="3459547"/>
                  <a:pt x="288687" y="3471282"/>
                  <a:pt x="293381" y="3480670"/>
                </a:cubicBezTo>
                <a:cubicBezTo>
                  <a:pt x="293381" y="3480670"/>
                  <a:pt x="293381" y="3483017"/>
                  <a:pt x="295728" y="3483017"/>
                </a:cubicBezTo>
                <a:cubicBezTo>
                  <a:pt x="293381" y="3485364"/>
                  <a:pt x="291034" y="3490058"/>
                  <a:pt x="291034" y="3494752"/>
                </a:cubicBezTo>
                <a:cubicBezTo>
                  <a:pt x="291034" y="3506487"/>
                  <a:pt x="298075" y="3513529"/>
                  <a:pt x="309810" y="3515876"/>
                </a:cubicBezTo>
                <a:cubicBezTo>
                  <a:pt x="314504" y="3522917"/>
                  <a:pt x="316851" y="3532305"/>
                  <a:pt x="321545" y="3539346"/>
                </a:cubicBezTo>
                <a:cubicBezTo>
                  <a:pt x="326239" y="3548734"/>
                  <a:pt x="330934" y="3555775"/>
                  <a:pt x="333281" y="3565164"/>
                </a:cubicBezTo>
                <a:cubicBezTo>
                  <a:pt x="335628" y="3569858"/>
                  <a:pt x="337975" y="3574552"/>
                  <a:pt x="340322" y="3581593"/>
                </a:cubicBezTo>
                <a:cubicBezTo>
                  <a:pt x="356751" y="3623840"/>
                  <a:pt x="373180" y="3668434"/>
                  <a:pt x="391957" y="3710680"/>
                </a:cubicBezTo>
                <a:cubicBezTo>
                  <a:pt x="391957" y="3713028"/>
                  <a:pt x="394304" y="3715374"/>
                  <a:pt x="394304" y="3715374"/>
                </a:cubicBezTo>
                <a:cubicBezTo>
                  <a:pt x="394304" y="3715374"/>
                  <a:pt x="394304" y="3715374"/>
                  <a:pt x="394304" y="3713028"/>
                </a:cubicBezTo>
                <a:cubicBezTo>
                  <a:pt x="384916" y="3698945"/>
                  <a:pt x="377874" y="3687210"/>
                  <a:pt x="368486" y="3673128"/>
                </a:cubicBezTo>
                <a:cubicBezTo>
                  <a:pt x="361445" y="3661392"/>
                  <a:pt x="354404" y="3649657"/>
                  <a:pt x="347363" y="3637922"/>
                </a:cubicBezTo>
                <a:cubicBezTo>
                  <a:pt x="340322" y="3623840"/>
                  <a:pt x="330934" y="3612105"/>
                  <a:pt x="323892" y="3598022"/>
                </a:cubicBezTo>
                <a:cubicBezTo>
                  <a:pt x="316851" y="3586287"/>
                  <a:pt x="312157" y="3574552"/>
                  <a:pt x="305116" y="3562816"/>
                </a:cubicBezTo>
                <a:cubicBezTo>
                  <a:pt x="298075" y="3548734"/>
                  <a:pt x="288687" y="3532305"/>
                  <a:pt x="281646" y="3518223"/>
                </a:cubicBezTo>
                <a:cubicBezTo>
                  <a:pt x="276951" y="3508834"/>
                  <a:pt x="272257" y="3497099"/>
                  <a:pt x="265216" y="3487711"/>
                </a:cubicBezTo>
                <a:cubicBezTo>
                  <a:pt x="255828" y="3468935"/>
                  <a:pt x="246440" y="3452505"/>
                  <a:pt x="239399" y="3433729"/>
                </a:cubicBezTo>
                <a:cubicBezTo>
                  <a:pt x="234705" y="3426688"/>
                  <a:pt x="232358" y="3419647"/>
                  <a:pt x="227664" y="3410258"/>
                </a:cubicBezTo>
                <a:cubicBezTo>
                  <a:pt x="215928" y="3386788"/>
                  <a:pt x="206540" y="3360971"/>
                  <a:pt x="194805" y="3335153"/>
                </a:cubicBezTo>
                <a:cubicBezTo>
                  <a:pt x="192458" y="3328112"/>
                  <a:pt x="187764" y="3318724"/>
                  <a:pt x="185417" y="3311683"/>
                </a:cubicBezTo>
                <a:cubicBezTo>
                  <a:pt x="185417" y="3295253"/>
                  <a:pt x="180723" y="3278824"/>
                  <a:pt x="173681" y="3262394"/>
                </a:cubicBezTo>
                <a:close/>
                <a:moveTo>
                  <a:pt x="37553" y="2178059"/>
                </a:moveTo>
                <a:cubicBezTo>
                  <a:pt x="37553" y="2175712"/>
                  <a:pt x="37553" y="2171018"/>
                  <a:pt x="37553" y="2168671"/>
                </a:cubicBezTo>
                <a:cubicBezTo>
                  <a:pt x="39900" y="2154589"/>
                  <a:pt x="39900" y="2140506"/>
                  <a:pt x="42247" y="2126424"/>
                </a:cubicBezTo>
                <a:cubicBezTo>
                  <a:pt x="42247" y="2126424"/>
                  <a:pt x="42247" y="2124077"/>
                  <a:pt x="42247" y="2124077"/>
                </a:cubicBezTo>
                <a:cubicBezTo>
                  <a:pt x="44594" y="2107648"/>
                  <a:pt x="46941" y="2091218"/>
                  <a:pt x="49288" y="2079483"/>
                </a:cubicBezTo>
                <a:cubicBezTo>
                  <a:pt x="49288" y="2077136"/>
                  <a:pt x="49288" y="2077136"/>
                  <a:pt x="49288" y="2074789"/>
                </a:cubicBezTo>
                <a:cubicBezTo>
                  <a:pt x="49288" y="2074789"/>
                  <a:pt x="51635" y="2074789"/>
                  <a:pt x="53982" y="2074789"/>
                </a:cubicBezTo>
                <a:cubicBezTo>
                  <a:pt x="51635" y="2086524"/>
                  <a:pt x="49288" y="2100607"/>
                  <a:pt x="49288" y="2112342"/>
                </a:cubicBezTo>
                <a:cubicBezTo>
                  <a:pt x="49288" y="2117036"/>
                  <a:pt x="46941" y="2121730"/>
                  <a:pt x="46941" y="2126424"/>
                </a:cubicBezTo>
                <a:cubicBezTo>
                  <a:pt x="42247" y="2145201"/>
                  <a:pt x="39900" y="2161630"/>
                  <a:pt x="37553" y="2178059"/>
                </a:cubicBezTo>
                <a:cubicBezTo>
                  <a:pt x="37553" y="2180406"/>
                  <a:pt x="37553" y="2182753"/>
                  <a:pt x="37553" y="2185100"/>
                </a:cubicBezTo>
                <a:cubicBezTo>
                  <a:pt x="35206" y="2199183"/>
                  <a:pt x="35206" y="2213265"/>
                  <a:pt x="32859" y="2227347"/>
                </a:cubicBezTo>
                <a:cubicBezTo>
                  <a:pt x="32859" y="2227347"/>
                  <a:pt x="32859" y="2227347"/>
                  <a:pt x="32859" y="2225000"/>
                </a:cubicBezTo>
                <a:cubicBezTo>
                  <a:pt x="32859" y="2208571"/>
                  <a:pt x="35206" y="2192142"/>
                  <a:pt x="37553" y="2178059"/>
                </a:cubicBezTo>
                <a:close/>
                <a:moveTo>
                  <a:pt x="77453" y="1924578"/>
                </a:moveTo>
                <a:cubicBezTo>
                  <a:pt x="79800" y="1912843"/>
                  <a:pt x="82147" y="1901108"/>
                  <a:pt x="86841" y="1887025"/>
                </a:cubicBezTo>
                <a:cubicBezTo>
                  <a:pt x="89188" y="1877637"/>
                  <a:pt x="91535" y="1868249"/>
                  <a:pt x="93882" y="1861208"/>
                </a:cubicBezTo>
                <a:cubicBezTo>
                  <a:pt x="96229" y="1849473"/>
                  <a:pt x="98576" y="1840084"/>
                  <a:pt x="103270" y="1828349"/>
                </a:cubicBezTo>
                <a:cubicBezTo>
                  <a:pt x="105617" y="1818961"/>
                  <a:pt x="107964" y="1809573"/>
                  <a:pt x="112658" y="1800185"/>
                </a:cubicBezTo>
                <a:cubicBezTo>
                  <a:pt x="115005" y="1790796"/>
                  <a:pt x="119699" y="1779061"/>
                  <a:pt x="122046" y="1769673"/>
                </a:cubicBezTo>
                <a:cubicBezTo>
                  <a:pt x="124393" y="1760285"/>
                  <a:pt x="129088" y="1750897"/>
                  <a:pt x="131435" y="1741508"/>
                </a:cubicBezTo>
                <a:cubicBezTo>
                  <a:pt x="133782" y="1732120"/>
                  <a:pt x="138476" y="1722732"/>
                  <a:pt x="140823" y="1713344"/>
                </a:cubicBezTo>
                <a:cubicBezTo>
                  <a:pt x="140823" y="1703956"/>
                  <a:pt x="143170" y="1694568"/>
                  <a:pt x="147864" y="1685179"/>
                </a:cubicBezTo>
                <a:cubicBezTo>
                  <a:pt x="152558" y="1675791"/>
                  <a:pt x="154905" y="1666403"/>
                  <a:pt x="159599" y="1657015"/>
                </a:cubicBezTo>
                <a:cubicBezTo>
                  <a:pt x="164293" y="1647627"/>
                  <a:pt x="166640" y="1638238"/>
                  <a:pt x="171334" y="1628850"/>
                </a:cubicBezTo>
                <a:cubicBezTo>
                  <a:pt x="176028" y="1619462"/>
                  <a:pt x="178376" y="1610074"/>
                  <a:pt x="183070" y="1600686"/>
                </a:cubicBezTo>
                <a:cubicBezTo>
                  <a:pt x="187764" y="1591297"/>
                  <a:pt x="190111" y="1581909"/>
                  <a:pt x="194805" y="1574868"/>
                </a:cubicBezTo>
                <a:cubicBezTo>
                  <a:pt x="199499" y="1565480"/>
                  <a:pt x="201846" y="1556092"/>
                  <a:pt x="206540" y="1546704"/>
                </a:cubicBezTo>
                <a:cubicBezTo>
                  <a:pt x="211234" y="1537315"/>
                  <a:pt x="215928" y="1530274"/>
                  <a:pt x="218275" y="1520886"/>
                </a:cubicBezTo>
                <a:cubicBezTo>
                  <a:pt x="222969" y="1511498"/>
                  <a:pt x="227664" y="1502110"/>
                  <a:pt x="232358" y="1495069"/>
                </a:cubicBezTo>
                <a:cubicBezTo>
                  <a:pt x="237052" y="1485680"/>
                  <a:pt x="241746" y="1478639"/>
                  <a:pt x="246440" y="1469251"/>
                </a:cubicBezTo>
                <a:cubicBezTo>
                  <a:pt x="251134" y="1459863"/>
                  <a:pt x="255828" y="1450475"/>
                  <a:pt x="260522" y="1443434"/>
                </a:cubicBezTo>
                <a:cubicBezTo>
                  <a:pt x="262869" y="1441087"/>
                  <a:pt x="265216" y="1436392"/>
                  <a:pt x="265216" y="1434045"/>
                </a:cubicBezTo>
                <a:cubicBezTo>
                  <a:pt x="260522" y="1443434"/>
                  <a:pt x="255828" y="1455169"/>
                  <a:pt x="253481" y="1464557"/>
                </a:cubicBezTo>
                <a:cubicBezTo>
                  <a:pt x="248787" y="1476292"/>
                  <a:pt x="244093" y="1488027"/>
                  <a:pt x="239399" y="1499763"/>
                </a:cubicBezTo>
                <a:cubicBezTo>
                  <a:pt x="232358" y="1516192"/>
                  <a:pt x="227664" y="1532621"/>
                  <a:pt x="220622" y="1546704"/>
                </a:cubicBezTo>
                <a:cubicBezTo>
                  <a:pt x="215928" y="1558439"/>
                  <a:pt x="211234" y="1570174"/>
                  <a:pt x="206540" y="1579562"/>
                </a:cubicBezTo>
                <a:cubicBezTo>
                  <a:pt x="199499" y="1595992"/>
                  <a:pt x="194805" y="1614768"/>
                  <a:pt x="187764" y="1631197"/>
                </a:cubicBezTo>
                <a:cubicBezTo>
                  <a:pt x="183070" y="1640586"/>
                  <a:pt x="180723" y="1652321"/>
                  <a:pt x="176028" y="1661709"/>
                </a:cubicBezTo>
                <a:cubicBezTo>
                  <a:pt x="168987" y="1682832"/>
                  <a:pt x="161946" y="1701609"/>
                  <a:pt x="157252" y="1722732"/>
                </a:cubicBezTo>
                <a:cubicBezTo>
                  <a:pt x="154905" y="1727426"/>
                  <a:pt x="154905" y="1732120"/>
                  <a:pt x="152558" y="1736814"/>
                </a:cubicBezTo>
                <a:cubicBezTo>
                  <a:pt x="147864" y="1748550"/>
                  <a:pt x="143170" y="1760285"/>
                  <a:pt x="138476" y="1772020"/>
                </a:cubicBezTo>
                <a:cubicBezTo>
                  <a:pt x="136129" y="1779061"/>
                  <a:pt x="133782" y="1788449"/>
                  <a:pt x="131435" y="1795491"/>
                </a:cubicBezTo>
                <a:cubicBezTo>
                  <a:pt x="126741" y="1807226"/>
                  <a:pt x="124393" y="1816614"/>
                  <a:pt x="119699" y="1828349"/>
                </a:cubicBezTo>
                <a:cubicBezTo>
                  <a:pt x="117352" y="1835390"/>
                  <a:pt x="115005" y="1844779"/>
                  <a:pt x="112658" y="1851820"/>
                </a:cubicBezTo>
                <a:cubicBezTo>
                  <a:pt x="110311" y="1863555"/>
                  <a:pt x="105617" y="1872943"/>
                  <a:pt x="103270" y="1884678"/>
                </a:cubicBezTo>
                <a:cubicBezTo>
                  <a:pt x="100923" y="1891719"/>
                  <a:pt x="98576" y="1901108"/>
                  <a:pt x="96229" y="1908149"/>
                </a:cubicBezTo>
                <a:cubicBezTo>
                  <a:pt x="93882" y="1917537"/>
                  <a:pt x="89188" y="1929272"/>
                  <a:pt x="86841" y="1938660"/>
                </a:cubicBezTo>
                <a:cubicBezTo>
                  <a:pt x="84494" y="1948049"/>
                  <a:pt x="82147" y="1955090"/>
                  <a:pt x="79800" y="1962131"/>
                </a:cubicBezTo>
                <a:cubicBezTo>
                  <a:pt x="75105" y="1971519"/>
                  <a:pt x="72758" y="1978560"/>
                  <a:pt x="70411" y="1985601"/>
                </a:cubicBezTo>
                <a:cubicBezTo>
                  <a:pt x="70411" y="1985601"/>
                  <a:pt x="70411" y="1985601"/>
                  <a:pt x="70411" y="1985601"/>
                </a:cubicBezTo>
                <a:cubicBezTo>
                  <a:pt x="68064" y="1985601"/>
                  <a:pt x="68064" y="1985601"/>
                  <a:pt x="65717" y="1987948"/>
                </a:cubicBezTo>
                <a:cubicBezTo>
                  <a:pt x="65717" y="1987948"/>
                  <a:pt x="65717" y="1987948"/>
                  <a:pt x="65717" y="1990295"/>
                </a:cubicBezTo>
                <a:cubicBezTo>
                  <a:pt x="65717" y="1990295"/>
                  <a:pt x="65717" y="1990295"/>
                  <a:pt x="65717" y="1992643"/>
                </a:cubicBezTo>
                <a:cubicBezTo>
                  <a:pt x="65717" y="1992643"/>
                  <a:pt x="65717" y="1992643"/>
                  <a:pt x="63370" y="1992643"/>
                </a:cubicBezTo>
                <a:cubicBezTo>
                  <a:pt x="65717" y="1976213"/>
                  <a:pt x="68064" y="1962131"/>
                  <a:pt x="70411" y="1948049"/>
                </a:cubicBezTo>
                <a:cubicBezTo>
                  <a:pt x="72758" y="1941007"/>
                  <a:pt x="75105" y="1931619"/>
                  <a:pt x="77453" y="1924578"/>
                </a:cubicBezTo>
                <a:close/>
                <a:moveTo>
                  <a:pt x="330934" y="1293223"/>
                </a:moveTo>
                <a:cubicBezTo>
                  <a:pt x="335628" y="1283834"/>
                  <a:pt x="340322" y="1274446"/>
                  <a:pt x="345016" y="1265058"/>
                </a:cubicBezTo>
                <a:cubicBezTo>
                  <a:pt x="345016" y="1262711"/>
                  <a:pt x="347363" y="1262711"/>
                  <a:pt x="347363" y="1260364"/>
                </a:cubicBezTo>
                <a:cubicBezTo>
                  <a:pt x="352057" y="1248629"/>
                  <a:pt x="356751" y="1239241"/>
                  <a:pt x="363792" y="1227505"/>
                </a:cubicBezTo>
                <a:cubicBezTo>
                  <a:pt x="366139" y="1225158"/>
                  <a:pt x="366139" y="1220464"/>
                  <a:pt x="368486" y="1218117"/>
                </a:cubicBezTo>
                <a:cubicBezTo>
                  <a:pt x="373180" y="1211076"/>
                  <a:pt x="375527" y="1204035"/>
                  <a:pt x="380222" y="1196994"/>
                </a:cubicBezTo>
                <a:cubicBezTo>
                  <a:pt x="380222" y="1194647"/>
                  <a:pt x="382569" y="1194647"/>
                  <a:pt x="382569" y="1192300"/>
                </a:cubicBezTo>
                <a:cubicBezTo>
                  <a:pt x="394304" y="1178217"/>
                  <a:pt x="403692" y="1166482"/>
                  <a:pt x="415427" y="1159441"/>
                </a:cubicBezTo>
                <a:cubicBezTo>
                  <a:pt x="413080" y="1164135"/>
                  <a:pt x="410733" y="1166482"/>
                  <a:pt x="408386" y="1171176"/>
                </a:cubicBezTo>
                <a:cubicBezTo>
                  <a:pt x="403692" y="1178217"/>
                  <a:pt x="398998" y="1187606"/>
                  <a:pt x="394304" y="1194647"/>
                </a:cubicBezTo>
                <a:cubicBezTo>
                  <a:pt x="382569" y="1215770"/>
                  <a:pt x="368486" y="1236893"/>
                  <a:pt x="356751" y="1258017"/>
                </a:cubicBezTo>
                <a:cubicBezTo>
                  <a:pt x="352057" y="1258017"/>
                  <a:pt x="352057" y="1258017"/>
                  <a:pt x="352057" y="1260364"/>
                </a:cubicBezTo>
                <a:cubicBezTo>
                  <a:pt x="342669" y="1279140"/>
                  <a:pt x="330934" y="1295570"/>
                  <a:pt x="321545" y="1314346"/>
                </a:cubicBezTo>
                <a:cubicBezTo>
                  <a:pt x="323892" y="1311999"/>
                  <a:pt x="323892" y="1307305"/>
                  <a:pt x="326239" y="1304958"/>
                </a:cubicBezTo>
                <a:cubicBezTo>
                  <a:pt x="326239" y="1300264"/>
                  <a:pt x="328587" y="1297917"/>
                  <a:pt x="330934" y="1293223"/>
                </a:cubicBezTo>
                <a:close/>
                <a:moveTo>
                  <a:pt x="621967" y="875448"/>
                </a:moveTo>
                <a:cubicBezTo>
                  <a:pt x="624314" y="873101"/>
                  <a:pt x="629008" y="870754"/>
                  <a:pt x="631355" y="868407"/>
                </a:cubicBezTo>
                <a:cubicBezTo>
                  <a:pt x="638397" y="863713"/>
                  <a:pt x="643091" y="859019"/>
                  <a:pt x="650132" y="856672"/>
                </a:cubicBezTo>
                <a:cubicBezTo>
                  <a:pt x="652479" y="854325"/>
                  <a:pt x="654826" y="854325"/>
                  <a:pt x="657173" y="851978"/>
                </a:cubicBezTo>
                <a:cubicBezTo>
                  <a:pt x="666561" y="847284"/>
                  <a:pt x="673602" y="842590"/>
                  <a:pt x="682991" y="837896"/>
                </a:cubicBezTo>
                <a:cubicBezTo>
                  <a:pt x="685338" y="837896"/>
                  <a:pt x="687685" y="835549"/>
                  <a:pt x="690032" y="835549"/>
                </a:cubicBezTo>
                <a:cubicBezTo>
                  <a:pt x="697073" y="833202"/>
                  <a:pt x="704114" y="828507"/>
                  <a:pt x="708808" y="826160"/>
                </a:cubicBezTo>
                <a:cubicBezTo>
                  <a:pt x="711155" y="823813"/>
                  <a:pt x="715849" y="823813"/>
                  <a:pt x="718196" y="821466"/>
                </a:cubicBezTo>
                <a:cubicBezTo>
                  <a:pt x="722890" y="819119"/>
                  <a:pt x="729931" y="816772"/>
                  <a:pt x="734626" y="816772"/>
                </a:cubicBezTo>
                <a:cubicBezTo>
                  <a:pt x="736973" y="816772"/>
                  <a:pt x="741667" y="814425"/>
                  <a:pt x="744014" y="814425"/>
                </a:cubicBezTo>
                <a:cubicBezTo>
                  <a:pt x="748708" y="812078"/>
                  <a:pt x="755749" y="812078"/>
                  <a:pt x="760443" y="809731"/>
                </a:cubicBezTo>
                <a:cubicBezTo>
                  <a:pt x="762790" y="809731"/>
                  <a:pt x="767484" y="807384"/>
                  <a:pt x="769831" y="807384"/>
                </a:cubicBezTo>
                <a:cubicBezTo>
                  <a:pt x="772178" y="807384"/>
                  <a:pt x="774525" y="807384"/>
                  <a:pt x="776872" y="807384"/>
                </a:cubicBezTo>
                <a:cubicBezTo>
                  <a:pt x="776872" y="812078"/>
                  <a:pt x="779219" y="814425"/>
                  <a:pt x="781566" y="816772"/>
                </a:cubicBezTo>
                <a:cubicBezTo>
                  <a:pt x="776872" y="821466"/>
                  <a:pt x="772178" y="823813"/>
                  <a:pt x="767484" y="828507"/>
                </a:cubicBezTo>
                <a:cubicBezTo>
                  <a:pt x="760443" y="833202"/>
                  <a:pt x="755749" y="840243"/>
                  <a:pt x="748708" y="844937"/>
                </a:cubicBezTo>
                <a:cubicBezTo>
                  <a:pt x="739320" y="854325"/>
                  <a:pt x="729931" y="861366"/>
                  <a:pt x="720543" y="870754"/>
                </a:cubicBezTo>
                <a:cubicBezTo>
                  <a:pt x="713502" y="875448"/>
                  <a:pt x="708808" y="882489"/>
                  <a:pt x="701767" y="887184"/>
                </a:cubicBezTo>
                <a:cubicBezTo>
                  <a:pt x="692379" y="896572"/>
                  <a:pt x="682991" y="905960"/>
                  <a:pt x="673602" y="915348"/>
                </a:cubicBezTo>
                <a:cubicBezTo>
                  <a:pt x="668908" y="920042"/>
                  <a:pt x="664214" y="924736"/>
                  <a:pt x="657173" y="929430"/>
                </a:cubicBezTo>
                <a:cubicBezTo>
                  <a:pt x="645438" y="941166"/>
                  <a:pt x="636050" y="950554"/>
                  <a:pt x="624314" y="962289"/>
                </a:cubicBezTo>
                <a:cubicBezTo>
                  <a:pt x="621967" y="964636"/>
                  <a:pt x="617273" y="969330"/>
                  <a:pt x="614926" y="971677"/>
                </a:cubicBezTo>
                <a:cubicBezTo>
                  <a:pt x="572679" y="1013924"/>
                  <a:pt x="532780" y="1060865"/>
                  <a:pt x="495227" y="1105459"/>
                </a:cubicBezTo>
                <a:cubicBezTo>
                  <a:pt x="495227" y="1105459"/>
                  <a:pt x="492880" y="1107806"/>
                  <a:pt x="492880" y="1107806"/>
                </a:cubicBezTo>
                <a:cubicBezTo>
                  <a:pt x="488186" y="1112500"/>
                  <a:pt x="483492" y="1114847"/>
                  <a:pt x="481145" y="1119541"/>
                </a:cubicBezTo>
                <a:cubicBezTo>
                  <a:pt x="476450" y="1121888"/>
                  <a:pt x="474103" y="1126582"/>
                  <a:pt x="469409" y="1131276"/>
                </a:cubicBezTo>
                <a:cubicBezTo>
                  <a:pt x="467062" y="1133623"/>
                  <a:pt x="464715" y="1135970"/>
                  <a:pt x="462368" y="1138318"/>
                </a:cubicBezTo>
                <a:cubicBezTo>
                  <a:pt x="460021" y="1138318"/>
                  <a:pt x="457674" y="1135970"/>
                  <a:pt x="455327" y="1135970"/>
                </a:cubicBezTo>
                <a:cubicBezTo>
                  <a:pt x="448286" y="1135970"/>
                  <a:pt x="441245" y="1140665"/>
                  <a:pt x="438898" y="1145359"/>
                </a:cubicBezTo>
                <a:cubicBezTo>
                  <a:pt x="436551" y="1145359"/>
                  <a:pt x="436551" y="1145359"/>
                  <a:pt x="434204" y="1145359"/>
                </a:cubicBezTo>
                <a:cubicBezTo>
                  <a:pt x="431857" y="1145359"/>
                  <a:pt x="429509" y="1145359"/>
                  <a:pt x="427162" y="1145359"/>
                </a:cubicBezTo>
                <a:cubicBezTo>
                  <a:pt x="427162" y="1145359"/>
                  <a:pt x="424815" y="1145359"/>
                  <a:pt x="424815" y="1145359"/>
                </a:cubicBezTo>
                <a:cubicBezTo>
                  <a:pt x="422468" y="1145359"/>
                  <a:pt x="422468" y="1145359"/>
                  <a:pt x="420121" y="1147706"/>
                </a:cubicBezTo>
                <a:cubicBezTo>
                  <a:pt x="417774" y="1147706"/>
                  <a:pt x="417774" y="1150053"/>
                  <a:pt x="415427" y="1150053"/>
                </a:cubicBezTo>
                <a:cubicBezTo>
                  <a:pt x="415427" y="1150053"/>
                  <a:pt x="413080" y="1150053"/>
                  <a:pt x="413080" y="1152400"/>
                </a:cubicBezTo>
                <a:cubicBezTo>
                  <a:pt x="413080" y="1152400"/>
                  <a:pt x="410733" y="1152400"/>
                  <a:pt x="410733" y="1152400"/>
                </a:cubicBezTo>
                <a:cubicBezTo>
                  <a:pt x="469409" y="1058518"/>
                  <a:pt x="535127" y="966983"/>
                  <a:pt x="607885" y="880142"/>
                </a:cubicBezTo>
                <a:cubicBezTo>
                  <a:pt x="617273" y="877795"/>
                  <a:pt x="619620" y="875448"/>
                  <a:pt x="621967" y="875448"/>
                </a:cubicBezTo>
                <a:close/>
                <a:moveTo>
                  <a:pt x="767484" y="805037"/>
                </a:moveTo>
                <a:cubicBezTo>
                  <a:pt x="760443" y="805037"/>
                  <a:pt x="755749" y="807384"/>
                  <a:pt x="748708" y="809731"/>
                </a:cubicBezTo>
                <a:cubicBezTo>
                  <a:pt x="746361" y="809731"/>
                  <a:pt x="741667" y="812078"/>
                  <a:pt x="739320" y="812078"/>
                </a:cubicBezTo>
                <a:cubicBezTo>
                  <a:pt x="732279" y="814425"/>
                  <a:pt x="727584" y="816772"/>
                  <a:pt x="720543" y="819119"/>
                </a:cubicBezTo>
                <a:cubicBezTo>
                  <a:pt x="718196" y="819119"/>
                  <a:pt x="715849" y="821466"/>
                  <a:pt x="711155" y="821466"/>
                </a:cubicBezTo>
                <a:cubicBezTo>
                  <a:pt x="701767" y="823813"/>
                  <a:pt x="694726" y="828507"/>
                  <a:pt x="685338" y="833202"/>
                </a:cubicBezTo>
                <a:cubicBezTo>
                  <a:pt x="685338" y="833202"/>
                  <a:pt x="682991" y="835549"/>
                  <a:pt x="682991" y="835549"/>
                </a:cubicBezTo>
                <a:cubicBezTo>
                  <a:pt x="675949" y="840243"/>
                  <a:pt x="666561" y="842590"/>
                  <a:pt x="659520" y="847284"/>
                </a:cubicBezTo>
                <a:cubicBezTo>
                  <a:pt x="657173" y="849631"/>
                  <a:pt x="654826" y="851978"/>
                  <a:pt x="650132" y="851978"/>
                </a:cubicBezTo>
                <a:cubicBezTo>
                  <a:pt x="643091" y="856672"/>
                  <a:pt x="638397" y="859019"/>
                  <a:pt x="631355" y="863713"/>
                </a:cubicBezTo>
                <a:cubicBezTo>
                  <a:pt x="629008" y="866060"/>
                  <a:pt x="624314" y="868407"/>
                  <a:pt x="621967" y="870754"/>
                </a:cubicBezTo>
                <a:cubicBezTo>
                  <a:pt x="621967" y="870754"/>
                  <a:pt x="619620" y="873101"/>
                  <a:pt x="617273" y="873101"/>
                </a:cubicBezTo>
                <a:cubicBezTo>
                  <a:pt x="751055" y="713502"/>
                  <a:pt x="903613" y="570332"/>
                  <a:pt x="1067906" y="452980"/>
                </a:cubicBezTo>
                <a:cubicBezTo>
                  <a:pt x="1046783" y="471756"/>
                  <a:pt x="1025659" y="492880"/>
                  <a:pt x="1002189" y="516350"/>
                </a:cubicBezTo>
                <a:cubicBezTo>
                  <a:pt x="999842" y="518697"/>
                  <a:pt x="997495" y="521044"/>
                  <a:pt x="995148" y="525738"/>
                </a:cubicBezTo>
                <a:cubicBezTo>
                  <a:pt x="988107" y="535127"/>
                  <a:pt x="978718" y="542168"/>
                  <a:pt x="971677" y="551556"/>
                </a:cubicBezTo>
                <a:cubicBezTo>
                  <a:pt x="969330" y="556250"/>
                  <a:pt x="964636" y="558597"/>
                  <a:pt x="962289" y="563291"/>
                </a:cubicBezTo>
                <a:cubicBezTo>
                  <a:pt x="955248" y="572679"/>
                  <a:pt x="948207" y="582068"/>
                  <a:pt x="941166" y="589109"/>
                </a:cubicBezTo>
                <a:cubicBezTo>
                  <a:pt x="938819" y="593803"/>
                  <a:pt x="934124" y="596150"/>
                  <a:pt x="931777" y="600844"/>
                </a:cubicBezTo>
                <a:cubicBezTo>
                  <a:pt x="922389" y="612579"/>
                  <a:pt x="913001" y="626661"/>
                  <a:pt x="903613" y="638397"/>
                </a:cubicBezTo>
                <a:cubicBezTo>
                  <a:pt x="898919" y="643091"/>
                  <a:pt x="896572" y="650132"/>
                  <a:pt x="891878" y="654826"/>
                </a:cubicBezTo>
                <a:cubicBezTo>
                  <a:pt x="884837" y="664214"/>
                  <a:pt x="880142" y="673602"/>
                  <a:pt x="873101" y="680643"/>
                </a:cubicBezTo>
                <a:cubicBezTo>
                  <a:pt x="868407" y="687685"/>
                  <a:pt x="863713" y="692379"/>
                  <a:pt x="861366" y="699420"/>
                </a:cubicBezTo>
                <a:cubicBezTo>
                  <a:pt x="854325" y="708808"/>
                  <a:pt x="849631" y="718196"/>
                  <a:pt x="842590" y="729931"/>
                </a:cubicBezTo>
                <a:cubicBezTo>
                  <a:pt x="837896" y="736973"/>
                  <a:pt x="835549" y="741667"/>
                  <a:pt x="830854" y="748708"/>
                </a:cubicBezTo>
                <a:cubicBezTo>
                  <a:pt x="826160" y="755749"/>
                  <a:pt x="821466" y="762790"/>
                  <a:pt x="816772" y="769831"/>
                </a:cubicBezTo>
                <a:cubicBezTo>
                  <a:pt x="814425" y="772178"/>
                  <a:pt x="812078" y="776872"/>
                  <a:pt x="809731" y="779219"/>
                </a:cubicBezTo>
                <a:cubicBezTo>
                  <a:pt x="807384" y="776872"/>
                  <a:pt x="805037" y="776872"/>
                  <a:pt x="800343" y="776872"/>
                </a:cubicBezTo>
                <a:cubicBezTo>
                  <a:pt x="788608" y="776872"/>
                  <a:pt x="779219" y="786261"/>
                  <a:pt x="779219" y="797996"/>
                </a:cubicBezTo>
                <a:cubicBezTo>
                  <a:pt x="779219" y="797996"/>
                  <a:pt x="779219" y="797996"/>
                  <a:pt x="779219" y="797996"/>
                </a:cubicBezTo>
                <a:cubicBezTo>
                  <a:pt x="776872" y="797996"/>
                  <a:pt x="774525" y="797996"/>
                  <a:pt x="772178" y="797996"/>
                </a:cubicBezTo>
                <a:cubicBezTo>
                  <a:pt x="772178" y="805037"/>
                  <a:pt x="769831" y="805037"/>
                  <a:pt x="767484" y="805037"/>
                </a:cubicBezTo>
                <a:close/>
                <a:moveTo>
                  <a:pt x="1084336" y="443592"/>
                </a:moveTo>
                <a:cubicBezTo>
                  <a:pt x="1084336" y="443592"/>
                  <a:pt x="1084336" y="443592"/>
                  <a:pt x="1084336" y="443592"/>
                </a:cubicBezTo>
                <a:cubicBezTo>
                  <a:pt x="1093724" y="436551"/>
                  <a:pt x="1105459" y="429510"/>
                  <a:pt x="1114847" y="422468"/>
                </a:cubicBezTo>
                <a:cubicBezTo>
                  <a:pt x="1126582" y="415427"/>
                  <a:pt x="1135971" y="408386"/>
                  <a:pt x="1147706" y="398998"/>
                </a:cubicBezTo>
                <a:cubicBezTo>
                  <a:pt x="1159441" y="391957"/>
                  <a:pt x="1168829" y="384916"/>
                  <a:pt x="1180564" y="377874"/>
                </a:cubicBezTo>
                <a:cubicBezTo>
                  <a:pt x="1187605" y="373180"/>
                  <a:pt x="1194647" y="368486"/>
                  <a:pt x="1201688" y="363792"/>
                </a:cubicBezTo>
                <a:cubicBezTo>
                  <a:pt x="1201688" y="363792"/>
                  <a:pt x="1199341" y="366139"/>
                  <a:pt x="1199341" y="366139"/>
                </a:cubicBezTo>
                <a:cubicBezTo>
                  <a:pt x="1194647" y="370833"/>
                  <a:pt x="1189953" y="373180"/>
                  <a:pt x="1185258" y="377874"/>
                </a:cubicBezTo>
                <a:cubicBezTo>
                  <a:pt x="1178217" y="382569"/>
                  <a:pt x="1171176" y="387263"/>
                  <a:pt x="1164135" y="394304"/>
                </a:cubicBezTo>
                <a:cubicBezTo>
                  <a:pt x="1159441" y="398998"/>
                  <a:pt x="1154747" y="401345"/>
                  <a:pt x="1150053" y="406039"/>
                </a:cubicBezTo>
                <a:cubicBezTo>
                  <a:pt x="1143012" y="410733"/>
                  <a:pt x="1135971" y="417774"/>
                  <a:pt x="1128929" y="422468"/>
                </a:cubicBezTo>
                <a:cubicBezTo>
                  <a:pt x="1124235" y="427162"/>
                  <a:pt x="1119541" y="431857"/>
                  <a:pt x="1114847" y="434204"/>
                </a:cubicBezTo>
                <a:cubicBezTo>
                  <a:pt x="1107806" y="441245"/>
                  <a:pt x="1100765" y="445939"/>
                  <a:pt x="1093724" y="452980"/>
                </a:cubicBezTo>
                <a:cubicBezTo>
                  <a:pt x="1089030" y="457674"/>
                  <a:pt x="1084336" y="462368"/>
                  <a:pt x="1079641" y="467062"/>
                </a:cubicBezTo>
                <a:cubicBezTo>
                  <a:pt x="1072600" y="474103"/>
                  <a:pt x="1065559" y="481145"/>
                  <a:pt x="1058518" y="488186"/>
                </a:cubicBezTo>
                <a:cubicBezTo>
                  <a:pt x="1053824" y="492880"/>
                  <a:pt x="1049130" y="497574"/>
                  <a:pt x="1044436" y="502268"/>
                </a:cubicBezTo>
                <a:cubicBezTo>
                  <a:pt x="1037395" y="509309"/>
                  <a:pt x="1030353" y="516350"/>
                  <a:pt x="1023312" y="525738"/>
                </a:cubicBezTo>
                <a:cubicBezTo>
                  <a:pt x="1018618" y="530433"/>
                  <a:pt x="1013924" y="535127"/>
                  <a:pt x="1011577" y="539821"/>
                </a:cubicBezTo>
                <a:cubicBezTo>
                  <a:pt x="1004536" y="549209"/>
                  <a:pt x="995148" y="556250"/>
                  <a:pt x="988107" y="565638"/>
                </a:cubicBezTo>
                <a:cubicBezTo>
                  <a:pt x="983412" y="570332"/>
                  <a:pt x="981065" y="572679"/>
                  <a:pt x="976371" y="577373"/>
                </a:cubicBezTo>
                <a:cubicBezTo>
                  <a:pt x="964636" y="591456"/>
                  <a:pt x="952901" y="603191"/>
                  <a:pt x="941166" y="617273"/>
                </a:cubicBezTo>
                <a:cubicBezTo>
                  <a:pt x="905960" y="659520"/>
                  <a:pt x="868407" y="706461"/>
                  <a:pt x="833201" y="758096"/>
                </a:cubicBezTo>
                <a:cubicBezTo>
                  <a:pt x="833201" y="755749"/>
                  <a:pt x="835549" y="753402"/>
                  <a:pt x="835549" y="753402"/>
                </a:cubicBezTo>
                <a:cubicBezTo>
                  <a:pt x="837896" y="748708"/>
                  <a:pt x="842590" y="744014"/>
                  <a:pt x="844937" y="739320"/>
                </a:cubicBezTo>
                <a:cubicBezTo>
                  <a:pt x="851978" y="727584"/>
                  <a:pt x="859019" y="715849"/>
                  <a:pt x="866060" y="706461"/>
                </a:cubicBezTo>
                <a:cubicBezTo>
                  <a:pt x="870754" y="701767"/>
                  <a:pt x="873101" y="694726"/>
                  <a:pt x="877795" y="690032"/>
                </a:cubicBezTo>
                <a:cubicBezTo>
                  <a:pt x="884837" y="678296"/>
                  <a:pt x="894225" y="666561"/>
                  <a:pt x="901266" y="657173"/>
                </a:cubicBezTo>
                <a:cubicBezTo>
                  <a:pt x="903613" y="652479"/>
                  <a:pt x="905960" y="650132"/>
                  <a:pt x="910654" y="645438"/>
                </a:cubicBezTo>
                <a:cubicBezTo>
                  <a:pt x="920042" y="631355"/>
                  <a:pt x="931777" y="617273"/>
                  <a:pt x="941166" y="605538"/>
                </a:cubicBezTo>
                <a:cubicBezTo>
                  <a:pt x="945860" y="600844"/>
                  <a:pt x="948207" y="596150"/>
                  <a:pt x="952901" y="591456"/>
                </a:cubicBezTo>
                <a:cubicBezTo>
                  <a:pt x="959942" y="582068"/>
                  <a:pt x="966983" y="572679"/>
                  <a:pt x="976371" y="563291"/>
                </a:cubicBezTo>
                <a:cubicBezTo>
                  <a:pt x="978718" y="558597"/>
                  <a:pt x="983412" y="556250"/>
                  <a:pt x="985760" y="551556"/>
                </a:cubicBezTo>
                <a:cubicBezTo>
                  <a:pt x="1006883" y="525738"/>
                  <a:pt x="1030353" y="502268"/>
                  <a:pt x="1051477" y="481145"/>
                </a:cubicBezTo>
                <a:cubicBezTo>
                  <a:pt x="1053824" y="478797"/>
                  <a:pt x="1053824" y="478797"/>
                  <a:pt x="1056171" y="476450"/>
                </a:cubicBezTo>
                <a:cubicBezTo>
                  <a:pt x="1063212" y="462368"/>
                  <a:pt x="1072600" y="452980"/>
                  <a:pt x="1084336" y="443592"/>
                </a:cubicBezTo>
                <a:close/>
                <a:moveTo>
                  <a:pt x="1307305" y="305116"/>
                </a:moveTo>
                <a:cubicBezTo>
                  <a:pt x="1319040" y="298075"/>
                  <a:pt x="1330775" y="293381"/>
                  <a:pt x="1342511" y="288687"/>
                </a:cubicBezTo>
                <a:cubicBezTo>
                  <a:pt x="1344858" y="288687"/>
                  <a:pt x="1347205" y="286340"/>
                  <a:pt x="1347205" y="286340"/>
                </a:cubicBezTo>
                <a:cubicBezTo>
                  <a:pt x="1351899" y="283993"/>
                  <a:pt x="1356593" y="281646"/>
                  <a:pt x="1361287" y="281646"/>
                </a:cubicBezTo>
                <a:cubicBezTo>
                  <a:pt x="1365981" y="279299"/>
                  <a:pt x="1370675" y="279299"/>
                  <a:pt x="1375369" y="276951"/>
                </a:cubicBezTo>
                <a:cubicBezTo>
                  <a:pt x="1382410" y="274604"/>
                  <a:pt x="1391799" y="272257"/>
                  <a:pt x="1398840" y="269910"/>
                </a:cubicBezTo>
                <a:cubicBezTo>
                  <a:pt x="1403534" y="267563"/>
                  <a:pt x="1408228" y="267563"/>
                  <a:pt x="1415269" y="265216"/>
                </a:cubicBezTo>
                <a:cubicBezTo>
                  <a:pt x="1422310" y="262869"/>
                  <a:pt x="1429351" y="262869"/>
                  <a:pt x="1438739" y="260522"/>
                </a:cubicBezTo>
                <a:cubicBezTo>
                  <a:pt x="1445781" y="260522"/>
                  <a:pt x="1452822" y="258175"/>
                  <a:pt x="1457516" y="258175"/>
                </a:cubicBezTo>
                <a:cubicBezTo>
                  <a:pt x="1464557" y="258175"/>
                  <a:pt x="1469251" y="255828"/>
                  <a:pt x="1476292" y="255828"/>
                </a:cubicBezTo>
                <a:cubicBezTo>
                  <a:pt x="1490375" y="255828"/>
                  <a:pt x="1502110" y="253481"/>
                  <a:pt x="1516192" y="253481"/>
                </a:cubicBezTo>
                <a:cubicBezTo>
                  <a:pt x="1530274" y="253481"/>
                  <a:pt x="1542009" y="253481"/>
                  <a:pt x="1556092" y="255828"/>
                </a:cubicBezTo>
                <a:cubicBezTo>
                  <a:pt x="1560786" y="255828"/>
                  <a:pt x="1565480" y="255828"/>
                  <a:pt x="1567827" y="258175"/>
                </a:cubicBezTo>
                <a:cubicBezTo>
                  <a:pt x="1577215" y="258175"/>
                  <a:pt x="1584256" y="260522"/>
                  <a:pt x="1593645" y="260522"/>
                </a:cubicBezTo>
                <a:cubicBezTo>
                  <a:pt x="1598339" y="260522"/>
                  <a:pt x="1603033" y="262869"/>
                  <a:pt x="1610074" y="262869"/>
                </a:cubicBezTo>
                <a:cubicBezTo>
                  <a:pt x="1617115" y="265216"/>
                  <a:pt x="1624156" y="265216"/>
                  <a:pt x="1631197" y="267563"/>
                </a:cubicBezTo>
                <a:cubicBezTo>
                  <a:pt x="1633544" y="267563"/>
                  <a:pt x="1638239" y="269910"/>
                  <a:pt x="1640586" y="269910"/>
                </a:cubicBezTo>
                <a:cubicBezTo>
                  <a:pt x="1638239" y="272257"/>
                  <a:pt x="1633544" y="272257"/>
                  <a:pt x="1631197" y="274604"/>
                </a:cubicBezTo>
                <a:cubicBezTo>
                  <a:pt x="1626503" y="276951"/>
                  <a:pt x="1624156" y="279299"/>
                  <a:pt x="1619462" y="281646"/>
                </a:cubicBezTo>
                <a:cubicBezTo>
                  <a:pt x="1605380" y="288687"/>
                  <a:pt x="1593645" y="298075"/>
                  <a:pt x="1579562" y="307463"/>
                </a:cubicBezTo>
                <a:cubicBezTo>
                  <a:pt x="1574868" y="309810"/>
                  <a:pt x="1572521" y="312157"/>
                  <a:pt x="1567827" y="314504"/>
                </a:cubicBezTo>
                <a:cubicBezTo>
                  <a:pt x="1565480" y="316851"/>
                  <a:pt x="1563133" y="316851"/>
                  <a:pt x="1563133" y="319198"/>
                </a:cubicBezTo>
                <a:cubicBezTo>
                  <a:pt x="1558439" y="321545"/>
                  <a:pt x="1553745" y="323892"/>
                  <a:pt x="1549051" y="323892"/>
                </a:cubicBezTo>
                <a:cubicBezTo>
                  <a:pt x="1534968" y="328586"/>
                  <a:pt x="1523233" y="335628"/>
                  <a:pt x="1509151" y="340322"/>
                </a:cubicBezTo>
                <a:cubicBezTo>
                  <a:pt x="1502110" y="342669"/>
                  <a:pt x="1495069" y="345016"/>
                  <a:pt x="1490375" y="349710"/>
                </a:cubicBezTo>
                <a:cubicBezTo>
                  <a:pt x="1476292" y="356751"/>
                  <a:pt x="1462210" y="361445"/>
                  <a:pt x="1450475" y="368486"/>
                </a:cubicBezTo>
                <a:cubicBezTo>
                  <a:pt x="1445781" y="370833"/>
                  <a:pt x="1438739" y="373180"/>
                  <a:pt x="1434045" y="375527"/>
                </a:cubicBezTo>
                <a:cubicBezTo>
                  <a:pt x="1419963" y="382569"/>
                  <a:pt x="1405881" y="389610"/>
                  <a:pt x="1391799" y="396651"/>
                </a:cubicBezTo>
                <a:cubicBezTo>
                  <a:pt x="1387104" y="398998"/>
                  <a:pt x="1382410" y="401345"/>
                  <a:pt x="1375369" y="403692"/>
                </a:cubicBezTo>
                <a:cubicBezTo>
                  <a:pt x="1361287" y="410733"/>
                  <a:pt x="1347205" y="417774"/>
                  <a:pt x="1333122" y="424815"/>
                </a:cubicBezTo>
                <a:cubicBezTo>
                  <a:pt x="1328428" y="427162"/>
                  <a:pt x="1323734" y="429510"/>
                  <a:pt x="1319040" y="431857"/>
                </a:cubicBezTo>
                <a:cubicBezTo>
                  <a:pt x="1302611" y="441245"/>
                  <a:pt x="1286181" y="450633"/>
                  <a:pt x="1269752" y="457674"/>
                </a:cubicBezTo>
                <a:cubicBezTo>
                  <a:pt x="1269752" y="457674"/>
                  <a:pt x="1267405" y="457674"/>
                  <a:pt x="1267405" y="460021"/>
                </a:cubicBezTo>
                <a:cubicBezTo>
                  <a:pt x="1267405" y="460021"/>
                  <a:pt x="1267405" y="457674"/>
                  <a:pt x="1267405" y="457674"/>
                </a:cubicBezTo>
                <a:cubicBezTo>
                  <a:pt x="1267405" y="457674"/>
                  <a:pt x="1267405" y="457674"/>
                  <a:pt x="1267405" y="457674"/>
                </a:cubicBezTo>
                <a:cubicBezTo>
                  <a:pt x="1267405" y="452980"/>
                  <a:pt x="1267405" y="448286"/>
                  <a:pt x="1265058" y="443592"/>
                </a:cubicBezTo>
                <a:cubicBezTo>
                  <a:pt x="1265058" y="443592"/>
                  <a:pt x="1265058" y="443592"/>
                  <a:pt x="1265058" y="441245"/>
                </a:cubicBezTo>
                <a:cubicBezTo>
                  <a:pt x="1265058" y="436551"/>
                  <a:pt x="1265058" y="434204"/>
                  <a:pt x="1262711" y="429510"/>
                </a:cubicBezTo>
                <a:cubicBezTo>
                  <a:pt x="1262711" y="429510"/>
                  <a:pt x="1262711" y="427162"/>
                  <a:pt x="1262711" y="427162"/>
                </a:cubicBezTo>
                <a:cubicBezTo>
                  <a:pt x="1262711" y="424815"/>
                  <a:pt x="1262711" y="420121"/>
                  <a:pt x="1260364" y="417774"/>
                </a:cubicBezTo>
                <a:cubicBezTo>
                  <a:pt x="1260364" y="415427"/>
                  <a:pt x="1260364" y="415427"/>
                  <a:pt x="1260364" y="413080"/>
                </a:cubicBezTo>
                <a:cubicBezTo>
                  <a:pt x="1260364" y="410733"/>
                  <a:pt x="1260364" y="408386"/>
                  <a:pt x="1258017" y="403692"/>
                </a:cubicBezTo>
                <a:cubicBezTo>
                  <a:pt x="1258017" y="401345"/>
                  <a:pt x="1258017" y="401345"/>
                  <a:pt x="1258017" y="398998"/>
                </a:cubicBezTo>
                <a:cubicBezTo>
                  <a:pt x="1258017" y="396651"/>
                  <a:pt x="1258017" y="394304"/>
                  <a:pt x="1255670" y="391957"/>
                </a:cubicBezTo>
                <a:cubicBezTo>
                  <a:pt x="1255670" y="389610"/>
                  <a:pt x="1255670" y="389610"/>
                  <a:pt x="1255670" y="387263"/>
                </a:cubicBezTo>
                <a:cubicBezTo>
                  <a:pt x="1255670" y="384916"/>
                  <a:pt x="1255670" y="382569"/>
                  <a:pt x="1253323" y="380222"/>
                </a:cubicBezTo>
                <a:cubicBezTo>
                  <a:pt x="1253323" y="377874"/>
                  <a:pt x="1253323" y="377874"/>
                  <a:pt x="1253323" y="375527"/>
                </a:cubicBezTo>
                <a:cubicBezTo>
                  <a:pt x="1253323" y="373180"/>
                  <a:pt x="1253323" y="370833"/>
                  <a:pt x="1250976" y="370833"/>
                </a:cubicBezTo>
                <a:cubicBezTo>
                  <a:pt x="1250976" y="368486"/>
                  <a:pt x="1250976" y="368486"/>
                  <a:pt x="1250976" y="366139"/>
                </a:cubicBezTo>
                <a:cubicBezTo>
                  <a:pt x="1250976" y="363792"/>
                  <a:pt x="1250976" y="363792"/>
                  <a:pt x="1248629" y="361445"/>
                </a:cubicBezTo>
                <a:cubicBezTo>
                  <a:pt x="1248629" y="361445"/>
                  <a:pt x="1248629" y="359098"/>
                  <a:pt x="1246282" y="359098"/>
                </a:cubicBezTo>
                <a:cubicBezTo>
                  <a:pt x="1246282" y="356751"/>
                  <a:pt x="1246282" y="356751"/>
                  <a:pt x="1243935" y="354404"/>
                </a:cubicBezTo>
                <a:cubicBezTo>
                  <a:pt x="1243935" y="354404"/>
                  <a:pt x="1243935" y="352057"/>
                  <a:pt x="1241588" y="352057"/>
                </a:cubicBezTo>
                <a:cubicBezTo>
                  <a:pt x="1241588" y="352057"/>
                  <a:pt x="1241588" y="352057"/>
                  <a:pt x="1241588" y="349710"/>
                </a:cubicBezTo>
                <a:cubicBezTo>
                  <a:pt x="1246282" y="345016"/>
                  <a:pt x="1248629" y="340322"/>
                  <a:pt x="1248629" y="335628"/>
                </a:cubicBezTo>
                <a:cubicBezTo>
                  <a:pt x="1248629" y="333281"/>
                  <a:pt x="1248629" y="328586"/>
                  <a:pt x="1246282" y="326239"/>
                </a:cubicBezTo>
                <a:cubicBezTo>
                  <a:pt x="1258017" y="319198"/>
                  <a:pt x="1272099" y="312157"/>
                  <a:pt x="1283834" y="305116"/>
                </a:cubicBezTo>
                <a:cubicBezTo>
                  <a:pt x="1293223" y="312157"/>
                  <a:pt x="1300264" y="309810"/>
                  <a:pt x="1307305" y="305116"/>
                </a:cubicBezTo>
                <a:close/>
                <a:moveTo>
                  <a:pt x="1699262" y="241746"/>
                </a:moveTo>
                <a:cubicBezTo>
                  <a:pt x="1701609" y="241746"/>
                  <a:pt x="1703956" y="239399"/>
                  <a:pt x="1703956" y="239399"/>
                </a:cubicBezTo>
                <a:cubicBezTo>
                  <a:pt x="1703956" y="239399"/>
                  <a:pt x="1701609" y="241746"/>
                  <a:pt x="1699262" y="241746"/>
                </a:cubicBezTo>
                <a:cubicBezTo>
                  <a:pt x="1696915" y="246440"/>
                  <a:pt x="1694567" y="251134"/>
                  <a:pt x="1692220" y="253481"/>
                </a:cubicBezTo>
                <a:cubicBezTo>
                  <a:pt x="1689873" y="258175"/>
                  <a:pt x="1685179" y="260522"/>
                  <a:pt x="1682832" y="265216"/>
                </a:cubicBezTo>
                <a:cubicBezTo>
                  <a:pt x="1680485" y="262869"/>
                  <a:pt x="1675791" y="260522"/>
                  <a:pt x="1671097" y="260522"/>
                </a:cubicBezTo>
                <a:cubicBezTo>
                  <a:pt x="1668750" y="260522"/>
                  <a:pt x="1668750" y="260522"/>
                  <a:pt x="1666403" y="260522"/>
                </a:cubicBezTo>
                <a:cubicBezTo>
                  <a:pt x="1668750" y="258175"/>
                  <a:pt x="1673444" y="255828"/>
                  <a:pt x="1678138" y="253481"/>
                </a:cubicBezTo>
                <a:cubicBezTo>
                  <a:pt x="1682832" y="251134"/>
                  <a:pt x="1692220" y="246440"/>
                  <a:pt x="1699262" y="241746"/>
                </a:cubicBezTo>
                <a:close/>
                <a:moveTo>
                  <a:pt x="1739161" y="204193"/>
                </a:moveTo>
                <a:cubicBezTo>
                  <a:pt x="1743856" y="199499"/>
                  <a:pt x="1748550" y="194805"/>
                  <a:pt x="1753244" y="190111"/>
                </a:cubicBezTo>
                <a:cubicBezTo>
                  <a:pt x="1755591" y="187764"/>
                  <a:pt x="1760285" y="185417"/>
                  <a:pt x="1762632" y="183070"/>
                </a:cubicBezTo>
                <a:cubicBezTo>
                  <a:pt x="1767326" y="178376"/>
                  <a:pt x="1774367" y="173681"/>
                  <a:pt x="1779061" y="168987"/>
                </a:cubicBezTo>
                <a:cubicBezTo>
                  <a:pt x="1781408" y="166640"/>
                  <a:pt x="1783755" y="164293"/>
                  <a:pt x="1786102" y="164293"/>
                </a:cubicBezTo>
                <a:cubicBezTo>
                  <a:pt x="1793144" y="159599"/>
                  <a:pt x="1800185" y="154905"/>
                  <a:pt x="1807226" y="150211"/>
                </a:cubicBezTo>
                <a:cubicBezTo>
                  <a:pt x="1809573" y="150211"/>
                  <a:pt x="1809573" y="147864"/>
                  <a:pt x="1811920" y="147864"/>
                </a:cubicBezTo>
                <a:cubicBezTo>
                  <a:pt x="1818961" y="143170"/>
                  <a:pt x="1826002" y="138476"/>
                  <a:pt x="1833043" y="133782"/>
                </a:cubicBezTo>
                <a:cubicBezTo>
                  <a:pt x="1833043" y="133782"/>
                  <a:pt x="1833043" y="133782"/>
                  <a:pt x="1833043" y="133782"/>
                </a:cubicBezTo>
                <a:cubicBezTo>
                  <a:pt x="1849473" y="124393"/>
                  <a:pt x="1863555" y="115005"/>
                  <a:pt x="1879984" y="105617"/>
                </a:cubicBezTo>
                <a:cubicBezTo>
                  <a:pt x="1912843" y="98576"/>
                  <a:pt x="1948049" y="91535"/>
                  <a:pt x="1980907" y="86841"/>
                </a:cubicBezTo>
                <a:cubicBezTo>
                  <a:pt x="1987948" y="86841"/>
                  <a:pt x="1992642" y="84494"/>
                  <a:pt x="1999684" y="84494"/>
                </a:cubicBezTo>
                <a:cubicBezTo>
                  <a:pt x="2006725" y="82147"/>
                  <a:pt x="2016113" y="82147"/>
                  <a:pt x="2023154" y="82147"/>
                </a:cubicBezTo>
                <a:cubicBezTo>
                  <a:pt x="2034889" y="79800"/>
                  <a:pt x="2046624" y="79800"/>
                  <a:pt x="2060707" y="77453"/>
                </a:cubicBezTo>
                <a:cubicBezTo>
                  <a:pt x="2067748" y="77453"/>
                  <a:pt x="2074789" y="75105"/>
                  <a:pt x="2084177" y="75105"/>
                </a:cubicBezTo>
                <a:cubicBezTo>
                  <a:pt x="2091218" y="75105"/>
                  <a:pt x="2098260" y="72758"/>
                  <a:pt x="2105301" y="72758"/>
                </a:cubicBezTo>
                <a:cubicBezTo>
                  <a:pt x="2105301" y="72758"/>
                  <a:pt x="2105301" y="72758"/>
                  <a:pt x="2105301" y="75105"/>
                </a:cubicBezTo>
                <a:cubicBezTo>
                  <a:pt x="2100607" y="77453"/>
                  <a:pt x="2095913" y="77453"/>
                  <a:pt x="2091218" y="79800"/>
                </a:cubicBezTo>
                <a:cubicBezTo>
                  <a:pt x="2084177" y="82147"/>
                  <a:pt x="2074789" y="84494"/>
                  <a:pt x="2067748" y="86841"/>
                </a:cubicBezTo>
                <a:cubicBezTo>
                  <a:pt x="2058360" y="89188"/>
                  <a:pt x="2048972" y="93882"/>
                  <a:pt x="2039583" y="96229"/>
                </a:cubicBezTo>
                <a:cubicBezTo>
                  <a:pt x="2032542" y="98576"/>
                  <a:pt x="2023154" y="100923"/>
                  <a:pt x="2013766" y="103270"/>
                </a:cubicBezTo>
                <a:cubicBezTo>
                  <a:pt x="2004378" y="105617"/>
                  <a:pt x="1994989" y="110311"/>
                  <a:pt x="1985601" y="112658"/>
                </a:cubicBezTo>
                <a:cubicBezTo>
                  <a:pt x="1976213" y="115005"/>
                  <a:pt x="1969172" y="117352"/>
                  <a:pt x="1959784" y="122046"/>
                </a:cubicBezTo>
                <a:cubicBezTo>
                  <a:pt x="1950396" y="126741"/>
                  <a:pt x="1941007" y="129088"/>
                  <a:pt x="1929272" y="133782"/>
                </a:cubicBezTo>
                <a:cubicBezTo>
                  <a:pt x="1922231" y="136129"/>
                  <a:pt x="1912843" y="140823"/>
                  <a:pt x="1905802" y="143170"/>
                </a:cubicBezTo>
                <a:cubicBezTo>
                  <a:pt x="1896414" y="147864"/>
                  <a:pt x="1884678" y="152558"/>
                  <a:pt x="1875290" y="157252"/>
                </a:cubicBezTo>
                <a:cubicBezTo>
                  <a:pt x="1868249" y="159599"/>
                  <a:pt x="1858861" y="164293"/>
                  <a:pt x="1851820" y="166640"/>
                </a:cubicBezTo>
                <a:cubicBezTo>
                  <a:pt x="1840084" y="171334"/>
                  <a:pt x="1830696" y="176028"/>
                  <a:pt x="1818961" y="180723"/>
                </a:cubicBezTo>
                <a:cubicBezTo>
                  <a:pt x="1811920" y="183070"/>
                  <a:pt x="1804879" y="187764"/>
                  <a:pt x="1797838" y="190111"/>
                </a:cubicBezTo>
                <a:cubicBezTo>
                  <a:pt x="1786102" y="197152"/>
                  <a:pt x="1774367" y="201846"/>
                  <a:pt x="1762632" y="208887"/>
                </a:cubicBezTo>
                <a:cubicBezTo>
                  <a:pt x="1755591" y="211234"/>
                  <a:pt x="1750897" y="215928"/>
                  <a:pt x="1743856" y="218275"/>
                </a:cubicBezTo>
                <a:cubicBezTo>
                  <a:pt x="1734467" y="222969"/>
                  <a:pt x="1727426" y="227664"/>
                  <a:pt x="1718038" y="232358"/>
                </a:cubicBezTo>
                <a:cubicBezTo>
                  <a:pt x="1720385" y="230011"/>
                  <a:pt x="1720385" y="230011"/>
                  <a:pt x="1722732" y="227664"/>
                </a:cubicBezTo>
                <a:cubicBezTo>
                  <a:pt x="1727426" y="222969"/>
                  <a:pt x="1729773" y="220622"/>
                  <a:pt x="1734467" y="215928"/>
                </a:cubicBezTo>
                <a:cubicBezTo>
                  <a:pt x="1732120" y="213581"/>
                  <a:pt x="1736814" y="208887"/>
                  <a:pt x="1739161" y="204193"/>
                </a:cubicBezTo>
                <a:close/>
                <a:moveTo>
                  <a:pt x="2180406" y="58676"/>
                </a:moveTo>
                <a:cubicBezTo>
                  <a:pt x="2192141" y="56329"/>
                  <a:pt x="2206224" y="53982"/>
                  <a:pt x="2217959" y="51635"/>
                </a:cubicBezTo>
                <a:cubicBezTo>
                  <a:pt x="2225000" y="51635"/>
                  <a:pt x="2229694" y="49288"/>
                  <a:pt x="2236735" y="49288"/>
                </a:cubicBezTo>
                <a:cubicBezTo>
                  <a:pt x="2255512" y="46941"/>
                  <a:pt x="2271941" y="44594"/>
                  <a:pt x="2290717" y="42247"/>
                </a:cubicBezTo>
                <a:cubicBezTo>
                  <a:pt x="2290717" y="42247"/>
                  <a:pt x="2293064" y="42247"/>
                  <a:pt x="2293064" y="42247"/>
                </a:cubicBezTo>
                <a:cubicBezTo>
                  <a:pt x="2304800" y="39900"/>
                  <a:pt x="2316535" y="39900"/>
                  <a:pt x="2330617" y="37553"/>
                </a:cubicBezTo>
                <a:cubicBezTo>
                  <a:pt x="2332964" y="46941"/>
                  <a:pt x="2340005" y="53982"/>
                  <a:pt x="2349394" y="53982"/>
                </a:cubicBezTo>
                <a:cubicBezTo>
                  <a:pt x="2354088" y="53982"/>
                  <a:pt x="2358782" y="51635"/>
                  <a:pt x="2361129" y="49288"/>
                </a:cubicBezTo>
                <a:cubicBezTo>
                  <a:pt x="2363476" y="51635"/>
                  <a:pt x="2365823" y="53982"/>
                  <a:pt x="2368170" y="58676"/>
                </a:cubicBezTo>
                <a:cubicBezTo>
                  <a:pt x="2368170" y="58676"/>
                  <a:pt x="2368170" y="61023"/>
                  <a:pt x="2370517" y="61023"/>
                </a:cubicBezTo>
                <a:cubicBezTo>
                  <a:pt x="2372864" y="65717"/>
                  <a:pt x="2377558" y="70411"/>
                  <a:pt x="2379905" y="77453"/>
                </a:cubicBezTo>
                <a:cubicBezTo>
                  <a:pt x="2379905" y="79800"/>
                  <a:pt x="2382252" y="79800"/>
                  <a:pt x="2382252" y="82147"/>
                </a:cubicBezTo>
                <a:cubicBezTo>
                  <a:pt x="2384599" y="84494"/>
                  <a:pt x="2384599" y="89188"/>
                  <a:pt x="2386946" y="91535"/>
                </a:cubicBezTo>
                <a:cubicBezTo>
                  <a:pt x="2384599" y="91535"/>
                  <a:pt x="2382252" y="91535"/>
                  <a:pt x="2379905" y="91535"/>
                </a:cubicBezTo>
                <a:cubicBezTo>
                  <a:pt x="2368170" y="93882"/>
                  <a:pt x="2356435" y="93882"/>
                  <a:pt x="2344699" y="96229"/>
                </a:cubicBezTo>
                <a:cubicBezTo>
                  <a:pt x="2340005" y="96229"/>
                  <a:pt x="2335311" y="98576"/>
                  <a:pt x="2328270" y="98576"/>
                </a:cubicBezTo>
                <a:cubicBezTo>
                  <a:pt x="2316535" y="100923"/>
                  <a:pt x="2304800" y="100923"/>
                  <a:pt x="2293064" y="103270"/>
                </a:cubicBezTo>
                <a:cubicBezTo>
                  <a:pt x="2288370" y="103270"/>
                  <a:pt x="2283676" y="105617"/>
                  <a:pt x="2278982" y="105617"/>
                </a:cubicBezTo>
                <a:cubicBezTo>
                  <a:pt x="2267247" y="107964"/>
                  <a:pt x="2255512" y="110311"/>
                  <a:pt x="2243776" y="110311"/>
                </a:cubicBezTo>
                <a:cubicBezTo>
                  <a:pt x="2239082" y="110311"/>
                  <a:pt x="2234388" y="112658"/>
                  <a:pt x="2227347" y="112658"/>
                </a:cubicBezTo>
                <a:cubicBezTo>
                  <a:pt x="2222653" y="112658"/>
                  <a:pt x="2220306" y="115005"/>
                  <a:pt x="2215612" y="115005"/>
                </a:cubicBezTo>
                <a:cubicBezTo>
                  <a:pt x="2213265" y="115005"/>
                  <a:pt x="2213265" y="112658"/>
                  <a:pt x="2210918" y="112658"/>
                </a:cubicBezTo>
                <a:cubicBezTo>
                  <a:pt x="2206224" y="107964"/>
                  <a:pt x="2203877" y="107964"/>
                  <a:pt x="2199183" y="105617"/>
                </a:cubicBezTo>
                <a:cubicBezTo>
                  <a:pt x="2194488" y="103270"/>
                  <a:pt x="2192141" y="100923"/>
                  <a:pt x="2187447" y="98576"/>
                </a:cubicBezTo>
                <a:cubicBezTo>
                  <a:pt x="2185100" y="96229"/>
                  <a:pt x="2180406" y="93882"/>
                  <a:pt x="2178059" y="93882"/>
                </a:cubicBezTo>
                <a:cubicBezTo>
                  <a:pt x="2173365" y="91535"/>
                  <a:pt x="2171018" y="89188"/>
                  <a:pt x="2166324" y="86841"/>
                </a:cubicBezTo>
                <a:cubicBezTo>
                  <a:pt x="2163977" y="84494"/>
                  <a:pt x="2159283" y="82147"/>
                  <a:pt x="2156936" y="79800"/>
                </a:cubicBezTo>
                <a:cubicBezTo>
                  <a:pt x="2152242" y="77453"/>
                  <a:pt x="2149895" y="77453"/>
                  <a:pt x="2145201" y="75105"/>
                </a:cubicBezTo>
                <a:cubicBezTo>
                  <a:pt x="2142854" y="75105"/>
                  <a:pt x="2142854" y="75105"/>
                  <a:pt x="2140506" y="72758"/>
                </a:cubicBezTo>
                <a:cubicBezTo>
                  <a:pt x="2140506" y="70411"/>
                  <a:pt x="2142854" y="68064"/>
                  <a:pt x="2142854" y="65717"/>
                </a:cubicBezTo>
                <a:cubicBezTo>
                  <a:pt x="2142854" y="65717"/>
                  <a:pt x="2142854" y="63370"/>
                  <a:pt x="2142854" y="63370"/>
                </a:cubicBezTo>
                <a:cubicBezTo>
                  <a:pt x="2147548" y="63370"/>
                  <a:pt x="2152242" y="61023"/>
                  <a:pt x="2156936" y="61023"/>
                </a:cubicBezTo>
                <a:cubicBezTo>
                  <a:pt x="2163977" y="61023"/>
                  <a:pt x="2171018" y="58676"/>
                  <a:pt x="2180406" y="58676"/>
                </a:cubicBezTo>
                <a:close/>
                <a:moveTo>
                  <a:pt x="2412764" y="28165"/>
                </a:moveTo>
                <a:cubicBezTo>
                  <a:pt x="2412764" y="28165"/>
                  <a:pt x="2415111" y="28165"/>
                  <a:pt x="2415111" y="28165"/>
                </a:cubicBezTo>
                <a:cubicBezTo>
                  <a:pt x="2419805" y="30512"/>
                  <a:pt x="2424499" y="32859"/>
                  <a:pt x="2426846" y="32859"/>
                </a:cubicBezTo>
                <a:cubicBezTo>
                  <a:pt x="2429193" y="32859"/>
                  <a:pt x="2429193" y="35206"/>
                  <a:pt x="2431540" y="35206"/>
                </a:cubicBezTo>
                <a:cubicBezTo>
                  <a:pt x="2431540" y="35206"/>
                  <a:pt x="2433887" y="35206"/>
                  <a:pt x="2433887" y="37553"/>
                </a:cubicBezTo>
                <a:cubicBezTo>
                  <a:pt x="2429193" y="37553"/>
                  <a:pt x="2424499" y="37553"/>
                  <a:pt x="2419805" y="35206"/>
                </a:cubicBezTo>
                <a:cubicBezTo>
                  <a:pt x="2410417" y="35206"/>
                  <a:pt x="2401029" y="32859"/>
                  <a:pt x="2389293" y="32859"/>
                </a:cubicBezTo>
                <a:cubicBezTo>
                  <a:pt x="2382252" y="32859"/>
                  <a:pt x="2375211" y="32859"/>
                  <a:pt x="2368170" y="30512"/>
                </a:cubicBezTo>
                <a:cubicBezTo>
                  <a:pt x="2368170" y="30512"/>
                  <a:pt x="2368170" y="30512"/>
                  <a:pt x="2368170" y="30512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79905" y="25818"/>
                  <a:pt x="2393987" y="25818"/>
                  <a:pt x="2405723" y="23470"/>
                </a:cubicBezTo>
                <a:cubicBezTo>
                  <a:pt x="2410417" y="28165"/>
                  <a:pt x="2410417" y="28165"/>
                  <a:pt x="2412764" y="28165"/>
                </a:cubicBezTo>
                <a:close/>
                <a:moveTo>
                  <a:pt x="2483175" y="46941"/>
                </a:moveTo>
                <a:cubicBezTo>
                  <a:pt x="2494910" y="49288"/>
                  <a:pt x="2506646" y="49288"/>
                  <a:pt x="2520728" y="51635"/>
                </a:cubicBezTo>
                <a:cubicBezTo>
                  <a:pt x="2530116" y="53982"/>
                  <a:pt x="2541851" y="53982"/>
                  <a:pt x="2551239" y="56329"/>
                </a:cubicBezTo>
                <a:cubicBezTo>
                  <a:pt x="2565322" y="58676"/>
                  <a:pt x="2579404" y="61023"/>
                  <a:pt x="2591139" y="63370"/>
                </a:cubicBezTo>
                <a:cubicBezTo>
                  <a:pt x="2600528" y="65717"/>
                  <a:pt x="2607569" y="65717"/>
                  <a:pt x="2616957" y="68064"/>
                </a:cubicBezTo>
                <a:cubicBezTo>
                  <a:pt x="2633386" y="70411"/>
                  <a:pt x="2647469" y="75105"/>
                  <a:pt x="2663898" y="77453"/>
                </a:cubicBezTo>
                <a:cubicBezTo>
                  <a:pt x="2647469" y="77453"/>
                  <a:pt x="2633386" y="77453"/>
                  <a:pt x="2616957" y="77453"/>
                </a:cubicBezTo>
                <a:cubicBezTo>
                  <a:pt x="2593486" y="77453"/>
                  <a:pt x="2572363" y="77453"/>
                  <a:pt x="2548892" y="77453"/>
                </a:cubicBezTo>
                <a:cubicBezTo>
                  <a:pt x="2544198" y="77453"/>
                  <a:pt x="2539504" y="77453"/>
                  <a:pt x="2534810" y="77453"/>
                </a:cubicBezTo>
                <a:cubicBezTo>
                  <a:pt x="2523075" y="77453"/>
                  <a:pt x="2511340" y="77453"/>
                  <a:pt x="2499605" y="79800"/>
                </a:cubicBezTo>
                <a:cubicBezTo>
                  <a:pt x="2499605" y="70411"/>
                  <a:pt x="2490216" y="61023"/>
                  <a:pt x="2480828" y="61023"/>
                </a:cubicBezTo>
                <a:cubicBezTo>
                  <a:pt x="2476134" y="61023"/>
                  <a:pt x="2473787" y="63370"/>
                  <a:pt x="2469093" y="65717"/>
                </a:cubicBezTo>
                <a:cubicBezTo>
                  <a:pt x="2469093" y="65717"/>
                  <a:pt x="2469093" y="65717"/>
                  <a:pt x="2469093" y="65717"/>
                </a:cubicBezTo>
                <a:cubicBezTo>
                  <a:pt x="2466746" y="63370"/>
                  <a:pt x="2466746" y="63370"/>
                  <a:pt x="2464399" y="61023"/>
                </a:cubicBezTo>
                <a:cubicBezTo>
                  <a:pt x="2462052" y="58676"/>
                  <a:pt x="2457358" y="53982"/>
                  <a:pt x="2455011" y="51635"/>
                </a:cubicBezTo>
                <a:cubicBezTo>
                  <a:pt x="2452664" y="49288"/>
                  <a:pt x="2452664" y="49288"/>
                  <a:pt x="2450317" y="46941"/>
                </a:cubicBezTo>
                <a:cubicBezTo>
                  <a:pt x="2447970" y="44594"/>
                  <a:pt x="2445622" y="42247"/>
                  <a:pt x="2443275" y="42247"/>
                </a:cubicBezTo>
                <a:cubicBezTo>
                  <a:pt x="2445622" y="42247"/>
                  <a:pt x="2450317" y="42247"/>
                  <a:pt x="2452664" y="42247"/>
                </a:cubicBezTo>
                <a:cubicBezTo>
                  <a:pt x="2462052" y="44594"/>
                  <a:pt x="2471440" y="44594"/>
                  <a:pt x="2483175" y="46941"/>
                </a:cubicBezTo>
                <a:close/>
                <a:moveTo>
                  <a:pt x="2722574" y="82147"/>
                </a:moveTo>
                <a:cubicBezTo>
                  <a:pt x="2729615" y="82147"/>
                  <a:pt x="2736656" y="82147"/>
                  <a:pt x="2741350" y="84494"/>
                </a:cubicBezTo>
                <a:cubicBezTo>
                  <a:pt x="2753086" y="84494"/>
                  <a:pt x="2762474" y="86841"/>
                  <a:pt x="2774209" y="86841"/>
                </a:cubicBezTo>
                <a:cubicBezTo>
                  <a:pt x="2781250" y="86841"/>
                  <a:pt x="2788291" y="89188"/>
                  <a:pt x="2795332" y="89188"/>
                </a:cubicBezTo>
                <a:cubicBezTo>
                  <a:pt x="2807068" y="89188"/>
                  <a:pt x="2816456" y="91535"/>
                  <a:pt x="2828191" y="91535"/>
                </a:cubicBezTo>
                <a:cubicBezTo>
                  <a:pt x="2835232" y="91535"/>
                  <a:pt x="2842273" y="93882"/>
                  <a:pt x="2849314" y="93882"/>
                </a:cubicBezTo>
                <a:cubicBezTo>
                  <a:pt x="2858703" y="93882"/>
                  <a:pt x="2870438" y="96229"/>
                  <a:pt x="2879826" y="96229"/>
                </a:cubicBezTo>
                <a:cubicBezTo>
                  <a:pt x="2886867" y="96229"/>
                  <a:pt x="2893908" y="98576"/>
                  <a:pt x="2903296" y="98576"/>
                </a:cubicBezTo>
                <a:cubicBezTo>
                  <a:pt x="2912685" y="100923"/>
                  <a:pt x="2922073" y="100923"/>
                  <a:pt x="2933808" y="103270"/>
                </a:cubicBezTo>
                <a:cubicBezTo>
                  <a:pt x="2940849" y="103270"/>
                  <a:pt x="2950237" y="105617"/>
                  <a:pt x="2957279" y="107964"/>
                </a:cubicBezTo>
                <a:cubicBezTo>
                  <a:pt x="2966667" y="110311"/>
                  <a:pt x="2976055" y="110311"/>
                  <a:pt x="2985443" y="112658"/>
                </a:cubicBezTo>
                <a:cubicBezTo>
                  <a:pt x="2992484" y="115005"/>
                  <a:pt x="3001872" y="115005"/>
                  <a:pt x="3008914" y="117352"/>
                </a:cubicBezTo>
                <a:cubicBezTo>
                  <a:pt x="3013608" y="117352"/>
                  <a:pt x="3015955" y="119699"/>
                  <a:pt x="3020649" y="119699"/>
                </a:cubicBezTo>
                <a:cubicBezTo>
                  <a:pt x="3020649" y="119699"/>
                  <a:pt x="3020649" y="122046"/>
                  <a:pt x="3020649" y="122046"/>
                </a:cubicBezTo>
                <a:cubicBezTo>
                  <a:pt x="3020649" y="122046"/>
                  <a:pt x="3020649" y="122046"/>
                  <a:pt x="3020649" y="122046"/>
                </a:cubicBezTo>
                <a:cubicBezTo>
                  <a:pt x="3018302" y="122046"/>
                  <a:pt x="3015955" y="122046"/>
                  <a:pt x="3015955" y="122046"/>
                </a:cubicBezTo>
                <a:cubicBezTo>
                  <a:pt x="3008914" y="122046"/>
                  <a:pt x="3001872" y="122046"/>
                  <a:pt x="2994831" y="124393"/>
                </a:cubicBezTo>
                <a:cubicBezTo>
                  <a:pt x="2987790" y="124393"/>
                  <a:pt x="2980749" y="126741"/>
                  <a:pt x="2973708" y="126741"/>
                </a:cubicBezTo>
                <a:cubicBezTo>
                  <a:pt x="2966667" y="126741"/>
                  <a:pt x="2959626" y="129088"/>
                  <a:pt x="2952585" y="129088"/>
                </a:cubicBezTo>
                <a:cubicBezTo>
                  <a:pt x="2945543" y="131435"/>
                  <a:pt x="2938502" y="131435"/>
                  <a:pt x="2929114" y="133782"/>
                </a:cubicBezTo>
                <a:cubicBezTo>
                  <a:pt x="2922073" y="136129"/>
                  <a:pt x="2915032" y="136129"/>
                  <a:pt x="2910338" y="138476"/>
                </a:cubicBezTo>
                <a:cubicBezTo>
                  <a:pt x="2905644" y="140823"/>
                  <a:pt x="2898602" y="140823"/>
                  <a:pt x="2893908" y="143170"/>
                </a:cubicBezTo>
                <a:cubicBezTo>
                  <a:pt x="2872785" y="136129"/>
                  <a:pt x="2851661" y="129088"/>
                  <a:pt x="2830538" y="122046"/>
                </a:cubicBezTo>
                <a:cubicBezTo>
                  <a:pt x="2821150" y="119699"/>
                  <a:pt x="2814109" y="117352"/>
                  <a:pt x="2804721" y="115005"/>
                </a:cubicBezTo>
                <a:cubicBezTo>
                  <a:pt x="2790638" y="110311"/>
                  <a:pt x="2776556" y="105617"/>
                  <a:pt x="2760127" y="100923"/>
                </a:cubicBezTo>
                <a:cubicBezTo>
                  <a:pt x="2750738" y="98576"/>
                  <a:pt x="2741350" y="96229"/>
                  <a:pt x="2731962" y="93882"/>
                </a:cubicBezTo>
                <a:cubicBezTo>
                  <a:pt x="2717880" y="89188"/>
                  <a:pt x="2706145" y="86841"/>
                  <a:pt x="2692062" y="82147"/>
                </a:cubicBezTo>
                <a:cubicBezTo>
                  <a:pt x="2687368" y="82147"/>
                  <a:pt x="2685021" y="79800"/>
                  <a:pt x="2680327" y="79800"/>
                </a:cubicBezTo>
                <a:cubicBezTo>
                  <a:pt x="2682674" y="79800"/>
                  <a:pt x="2685021" y="79800"/>
                  <a:pt x="2687368" y="79800"/>
                </a:cubicBezTo>
                <a:cubicBezTo>
                  <a:pt x="2699103" y="82147"/>
                  <a:pt x="2710839" y="82147"/>
                  <a:pt x="2722574" y="82147"/>
                </a:cubicBezTo>
                <a:close/>
                <a:moveTo>
                  <a:pt x="3072284" y="122046"/>
                </a:moveTo>
                <a:cubicBezTo>
                  <a:pt x="3076978" y="122046"/>
                  <a:pt x="3084019" y="122046"/>
                  <a:pt x="3088713" y="122046"/>
                </a:cubicBezTo>
                <a:cubicBezTo>
                  <a:pt x="3091060" y="122046"/>
                  <a:pt x="3095754" y="122046"/>
                  <a:pt x="3098101" y="122046"/>
                </a:cubicBezTo>
                <a:cubicBezTo>
                  <a:pt x="3102795" y="122046"/>
                  <a:pt x="3107489" y="122046"/>
                  <a:pt x="3112184" y="124393"/>
                </a:cubicBezTo>
                <a:cubicBezTo>
                  <a:pt x="3116878" y="124393"/>
                  <a:pt x="3119225" y="124393"/>
                  <a:pt x="3123919" y="126741"/>
                </a:cubicBezTo>
                <a:cubicBezTo>
                  <a:pt x="3128613" y="126741"/>
                  <a:pt x="3133307" y="129088"/>
                  <a:pt x="3135654" y="129088"/>
                </a:cubicBezTo>
                <a:cubicBezTo>
                  <a:pt x="3138001" y="129088"/>
                  <a:pt x="3142695" y="131435"/>
                  <a:pt x="3145042" y="131435"/>
                </a:cubicBezTo>
                <a:cubicBezTo>
                  <a:pt x="3147389" y="133782"/>
                  <a:pt x="3152083" y="133782"/>
                  <a:pt x="3154430" y="136129"/>
                </a:cubicBezTo>
                <a:cubicBezTo>
                  <a:pt x="3156778" y="136129"/>
                  <a:pt x="3159125" y="138476"/>
                  <a:pt x="3161472" y="138476"/>
                </a:cubicBezTo>
                <a:cubicBezTo>
                  <a:pt x="3168513" y="140823"/>
                  <a:pt x="3173207" y="145517"/>
                  <a:pt x="3180248" y="147864"/>
                </a:cubicBezTo>
                <a:cubicBezTo>
                  <a:pt x="3182595" y="150211"/>
                  <a:pt x="3184942" y="152558"/>
                  <a:pt x="3189636" y="152558"/>
                </a:cubicBezTo>
                <a:cubicBezTo>
                  <a:pt x="3194330" y="154905"/>
                  <a:pt x="3196677" y="157252"/>
                  <a:pt x="3201371" y="159599"/>
                </a:cubicBezTo>
                <a:cubicBezTo>
                  <a:pt x="3203718" y="161946"/>
                  <a:pt x="3208412" y="164293"/>
                  <a:pt x="3210760" y="166640"/>
                </a:cubicBezTo>
                <a:cubicBezTo>
                  <a:pt x="3213106" y="168987"/>
                  <a:pt x="3217801" y="171334"/>
                  <a:pt x="3220148" y="173681"/>
                </a:cubicBezTo>
                <a:cubicBezTo>
                  <a:pt x="3222495" y="176028"/>
                  <a:pt x="3227189" y="178376"/>
                  <a:pt x="3229536" y="180723"/>
                </a:cubicBezTo>
                <a:cubicBezTo>
                  <a:pt x="3231883" y="183070"/>
                  <a:pt x="3236577" y="185417"/>
                  <a:pt x="3238924" y="187764"/>
                </a:cubicBezTo>
                <a:cubicBezTo>
                  <a:pt x="3238924" y="187764"/>
                  <a:pt x="3238924" y="187764"/>
                  <a:pt x="3238924" y="187764"/>
                </a:cubicBezTo>
                <a:cubicBezTo>
                  <a:pt x="3231883" y="185417"/>
                  <a:pt x="3227189" y="183070"/>
                  <a:pt x="3220148" y="180723"/>
                </a:cubicBezTo>
                <a:cubicBezTo>
                  <a:pt x="3213106" y="178376"/>
                  <a:pt x="3206066" y="176028"/>
                  <a:pt x="3199024" y="171334"/>
                </a:cubicBezTo>
                <a:cubicBezTo>
                  <a:pt x="3187289" y="166640"/>
                  <a:pt x="3175554" y="161946"/>
                  <a:pt x="3163819" y="159599"/>
                </a:cubicBezTo>
                <a:cubicBezTo>
                  <a:pt x="3156778" y="157252"/>
                  <a:pt x="3149736" y="154905"/>
                  <a:pt x="3145042" y="152558"/>
                </a:cubicBezTo>
                <a:cubicBezTo>
                  <a:pt x="3128613" y="147864"/>
                  <a:pt x="3112184" y="140823"/>
                  <a:pt x="3098101" y="136129"/>
                </a:cubicBezTo>
                <a:cubicBezTo>
                  <a:pt x="3095754" y="136129"/>
                  <a:pt x="3093407" y="133782"/>
                  <a:pt x="3091060" y="133782"/>
                </a:cubicBezTo>
                <a:cubicBezTo>
                  <a:pt x="3079325" y="129088"/>
                  <a:pt x="3065243" y="126741"/>
                  <a:pt x="3053508" y="122046"/>
                </a:cubicBezTo>
                <a:cubicBezTo>
                  <a:pt x="3053508" y="119699"/>
                  <a:pt x="3053508" y="119699"/>
                  <a:pt x="3053508" y="117352"/>
                </a:cubicBezTo>
                <a:cubicBezTo>
                  <a:pt x="3055854" y="117352"/>
                  <a:pt x="3055854" y="117352"/>
                  <a:pt x="3058202" y="117352"/>
                </a:cubicBezTo>
                <a:cubicBezTo>
                  <a:pt x="3067590" y="122046"/>
                  <a:pt x="3069937" y="122046"/>
                  <a:pt x="3072284" y="122046"/>
                </a:cubicBezTo>
                <a:close/>
                <a:moveTo>
                  <a:pt x="3283518" y="208887"/>
                </a:moveTo>
                <a:cubicBezTo>
                  <a:pt x="3292906" y="213581"/>
                  <a:pt x="3304641" y="218275"/>
                  <a:pt x="3314030" y="222969"/>
                </a:cubicBezTo>
                <a:cubicBezTo>
                  <a:pt x="3321071" y="225316"/>
                  <a:pt x="3330459" y="230011"/>
                  <a:pt x="3337500" y="232358"/>
                </a:cubicBezTo>
                <a:cubicBezTo>
                  <a:pt x="3346888" y="237052"/>
                  <a:pt x="3358624" y="241746"/>
                  <a:pt x="3368012" y="246440"/>
                </a:cubicBezTo>
                <a:cubicBezTo>
                  <a:pt x="3375053" y="248787"/>
                  <a:pt x="3384441" y="253481"/>
                  <a:pt x="3391482" y="258175"/>
                </a:cubicBezTo>
                <a:cubicBezTo>
                  <a:pt x="3400870" y="262869"/>
                  <a:pt x="3412605" y="267563"/>
                  <a:pt x="3421994" y="272257"/>
                </a:cubicBezTo>
                <a:cubicBezTo>
                  <a:pt x="3429035" y="276951"/>
                  <a:pt x="3438423" y="279299"/>
                  <a:pt x="3445464" y="283993"/>
                </a:cubicBezTo>
                <a:cubicBezTo>
                  <a:pt x="3450158" y="286340"/>
                  <a:pt x="3454852" y="288687"/>
                  <a:pt x="3459546" y="291034"/>
                </a:cubicBezTo>
                <a:cubicBezTo>
                  <a:pt x="3459546" y="291034"/>
                  <a:pt x="3461894" y="293381"/>
                  <a:pt x="3461894" y="293381"/>
                </a:cubicBezTo>
                <a:cubicBezTo>
                  <a:pt x="3464241" y="295728"/>
                  <a:pt x="3468935" y="298075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66588" y="302769"/>
                  <a:pt x="3464241" y="300422"/>
                  <a:pt x="3459546" y="300422"/>
                </a:cubicBezTo>
                <a:cubicBezTo>
                  <a:pt x="3452505" y="300422"/>
                  <a:pt x="3447811" y="298075"/>
                  <a:pt x="3440770" y="298075"/>
                </a:cubicBezTo>
                <a:cubicBezTo>
                  <a:pt x="3436076" y="298075"/>
                  <a:pt x="3433729" y="298075"/>
                  <a:pt x="3429035" y="295728"/>
                </a:cubicBezTo>
                <a:cubicBezTo>
                  <a:pt x="3421994" y="295728"/>
                  <a:pt x="3414953" y="295728"/>
                  <a:pt x="3407911" y="293381"/>
                </a:cubicBezTo>
                <a:cubicBezTo>
                  <a:pt x="3405565" y="293381"/>
                  <a:pt x="3400870" y="293381"/>
                  <a:pt x="3398523" y="293381"/>
                </a:cubicBezTo>
                <a:cubicBezTo>
                  <a:pt x="3389135" y="293381"/>
                  <a:pt x="3377400" y="293381"/>
                  <a:pt x="3368012" y="293381"/>
                </a:cubicBezTo>
                <a:cubicBezTo>
                  <a:pt x="3360970" y="293381"/>
                  <a:pt x="3353929" y="293381"/>
                  <a:pt x="3346888" y="293381"/>
                </a:cubicBezTo>
                <a:cubicBezTo>
                  <a:pt x="3344541" y="291034"/>
                  <a:pt x="3344541" y="288687"/>
                  <a:pt x="3342194" y="286340"/>
                </a:cubicBezTo>
                <a:cubicBezTo>
                  <a:pt x="3337500" y="281646"/>
                  <a:pt x="3335153" y="276951"/>
                  <a:pt x="3330459" y="269910"/>
                </a:cubicBezTo>
                <a:cubicBezTo>
                  <a:pt x="3328112" y="267563"/>
                  <a:pt x="3325765" y="262869"/>
                  <a:pt x="3323418" y="260522"/>
                </a:cubicBezTo>
                <a:cubicBezTo>
                  <a:pt x="3318724" y="255828"/>
                  <a:pt x="3316377" y="251134"/>
                  <a:pt x="3311683" y="246440"/>
                </a:cubicBezTo>
                <a:cubicBezTo>
                  <a:pt x="3309336" y="244093"/>
                  <a:pt x="3306988" y="241746"/>
                  <a:pt x="3304641" y="237052"/>
                </a:cubicBezTo>
                <a:cubicBezTo>
                  <a:pt x="3297600" y="230011"/>
                  <a:pt x="3292906" y="222969"/>
                  <a:pt x="3285865" y="218275"/>
                </a:cubicBezTo>
                <a:cubicBezTo>
                  <a:pt x="3283518" y="215928"/>
                  <a:pt x="3281171" y="213581"/>
                  <a:pt x="3278824" y="211234"/>
                </a:cubicBezTo>
                <a:cubicBezTo>
                  <a:pt x="3274130" y="206540"/>
                  <a:pt x="3269436" y="201846"/>
                  <a:pt x="3264742" y="199499"/>
                </a:cubicBezTo>
                <a:cubicBezTo>
                  <a:pt x="3262395" y="199499"/>
                  <a:pt x="3262395" y="197152"/>
                  <a:pt x="3260047" y="194805"/>
                </a:cubicBezTo>
                <a:cubicBezTo>
                  <a:pt x="3262395" y="194805"/>
                  <a:pt x="3262395" y="194805"/>
                  <a:pt x="3264742" y="197152"/>
                </a:cubicBezTo>
                <a:cubicBezTo>
                  <a:pt x="3267089" y="201846"/>
                  <a:pt x="3274130" y="204193"/>
                  <a:pt x="3283518" y="208887"/>
                </a:cubicBezTo>
                <a:close/>
                <a:moveTo>
                  <a:pt x="3544040" y="363792"/>
                </a:moveTo>
                <a:cubicBezTo>
                  <a:pt x="3553428" y="373180"/>
                  <a:pt x="3560469" y="382569"/>
                  <a:pt x="3569858" y="391957"/>
                </a:cubicBezTo>
                <a:cubicBezTo>
                  <a:pt x="3572205" y="394304"/>
                  <a:pt x="3574552" y="396651"/>
                  <a:pt x="3574552" y="398998"/>
                </a:cubicBezTo>
                <a:cubicBezTo>
                  <a:pt x="3567511" y="391957"/>
                  <a:pt x="3560469" y="384916"/>
                  <a:pt x="3555775" y="377874"/>
                </a:cubicBezTo>
                <a:cubicBezTo>
                  <a:pt x="3555775" y="377874"/>
                  <a:pt x="3555775" y="377874"/>
                  <a:pt x="3555775" y="377874"/>
                </a:cubicBezTo>
                <a:cubicBezTo>
                  <a:pt x="3541693" y="363792"/>
                  <a:pt x="3527611" y="349710"/>
                  <a:pt x="3515876" y="337975"/>
                </a:cubicBezTo>
                <a:cubicBezTo>
                  <a:pt x="3513528" y="335628"/>
                  <a:pt x="3511182" y="333281"/>
                  <a:pt x="3508834" y="330934"/>
                </a:cubicBezTo>
                <a:cubicBezTo>
                  <a:pt x="3506487" y="328586"/>
                  <a:pt x="3504140" y="326239"/>
                  <a:pt x="3499446" y="323892"/>
                </a:cubicBezTo>
                <a:cubicBezTo>
                  <a:pt x="3501793" y="323892"/>
                  <a:pt x="3501793" y="321545"/>
                  <a:pt x="3504140" y="321545"/>
                </a:cubicBezTo>
                <a:cubicBezTo>
                  <a:pt x="3518223" y="335628"/>
                  <a:pt x="3529958" y="347363"/>
                  <a:pt x="3544040" y="363792"/>
                </a:cubicBezTo>
                <a:cubicBezTo>
                  <a:pt x="3544040" y="361445"/>
                  <a:pt x="3544040" y="363792"/>
                  <a:pt x="3544040" y="363792"/>
                </a:cubicBezTo>
                <a:close/>
                <a:moveTo>
                  <a:pt x="3691904" y="478797"/>
                </a:moveTo>
                <a:cubicBezTo>
                  <a:pt x="3701292" y="478797"/>
                  <a:pt x="3710681" y="478797"/>
                  <a:pt x="3722416" y="481145"/>
                </a:cubicBezTo>
                <a:cubicBezTo>
                  <a:pt x="3727110" y="481145"/>
                  <a:pt x="3729457" y="481145"/>
                  <a:pt x="3734151" y="483492"/>
                </a:cubicBezTo>
                <a:cubicBezTo>
                  <a:pt x="3741192" y="483492"/>
                  <a:pt x="3745886" y="485839"/>
                  <a:pt x="3752927" y="485839"/>
                </a:cubicBezTo>
                <a:cubicBezTo>
                  <a:pt x="3757622" y="485839"/>
                  <a:pt x="3764662" y="488186"/>
                  <a:pt x="3769357" y="488186"/>
                </a:cubicBezTo>
                <a:cubicBezTo>
                  <a:pt x="3774051" y="488186"/>
                  <a:pt x="3778745" y="490533"/>
                  <a:pt x="3783439" y="490533"/>
                </a:cubicBezTo>
                <a:cubicBezTo>
                  <a:pt x="3790480" y="492880"/>
                  <a:pt x="3795174" y="492880"/>
                  <a:pt x="3802215" y="495227"/>
                </a:cubicBezTo>
                <a:cubicBezTo>
                  <a:pt x="3806909" y="495227"/>
                  <a:pt x="3809256" y="497574"/>
                  <a:pt x="3813950" y="497574"/>
                </a:cubicBezTo>
                <a:cubicBezTo>
                  <a:pt x="3816298" y="497574"/>
                  <a:pt x="3820992" y="499921"/>
                  <a:pt x="3823339" y="499921"/>
                </a:cubicBezTo>
                <a:cubicBezTo>
                  <a:pt x="3830380" y="504615"/>
                  <a:pt x="3837421" y="509309"/>
                  <a:pt x="3844462" y="516350"/>
                </a:cubicBezTo>
                <a:cubicBezTo>
                  <a:pt x="3849156" y="518697"/>
                  <a:pt x="3853850" y="523391"/>
                  <a:pt x="3858544" y="525738"/>
                </a:cubicBezTo>
                <a:cubicBezTo>
                  <a:pt x="3872627" y="535127"/>
                  <a:pt x="3884362" y="544515"/>
                  <a:pt x="3898444" y="553903"/>
                </a:cubicBezTo>
                <a:cubicBezTo>
                  <a:pt x="3900791" y="556250"/>
                  <a:pt x="3903138" y="556250"/>
                  <a:pt x="3905485" y="558597"/>
                </a:cubicBezTo>
                <a:cubicBezTo>
                  <a:pt x="3926609" y="575026"/>
                  <a:pt x="3945385" y="589109"/>
                  <a:pt x="3964161" y="605538"/>
                </a:cubicBezTo>
                <a:cubicBezTo>
                  <a:pt x="3961814" y="605538"/>
                  <a:pt x="3961814" y="603191"/>
                  <a:pt x="3959467" y="603191"/>
                </a:cubicBezTo>
                <a:cubicBezTo>
                  <a:pt x="3952426" y="598497"/>
                  <a:pt x="3947732" y="596150"/>
                  <a:pt x="3940691" y="591456"/>
                </a:cubicBezTo>
                <a:cubicBezTo>
                  <a:pt x="3933650" y="589109"/>
                  <a:pt x="3928956" y="584415"/>
                  <a:pt x="3921915" y="582068"/>
                </a:cubicBezTo>
                <a:cubicBezTo>
                  <a:pt x="3914874" y="577373"/>
                  <a:pt x="3907832" y="575026"/>
                  <a:pt x="3900791" y="570332"/>
                </a:cubicBezTo>
                <a:cubicBezTo>
                  <a:pt x="3886709" y="563291"/>
                  <a:pt x="3872627" y="556250"/>
                  <a:pt x="3858544" y="549209"/>
                </a:cubicBezTo>
                <a:cubicBezTo>
                  <a:pt x="3851503" y="546862"/>
                  <a:pt x="3844462" y="542168"/>
                  <a:pt x="3837421" y="539821"/>
                </a:cubicBezTo>
                <a:cubicBezTo>
                  <a:pt x="3820992" y="532780"/>
                  <a:pt x="3806909" y="525738"/>
                  <a:pt x="3790480" y="521044"/>
                </a:cubicBezTo>
                <a:cubicBezTo>
                  <a:pt x="3785786" y="518697"/>
                  <a:pt x="3778745" y="516350"/>
                  <a:pt x="3774051" y="514003"/>
                </a:cubicBezTo>
                <a:cubicBezTo>
                  <a:pt x="3757622" y="506962"/>
                  <a:pt x="3738845" y="502268"/>
                  <a:pt x="3722416" y="497574"/>
                </a:cubicBezTo>
                <a:cubicBezTo>
                  <a:pt x="3720069" y="497574"/>
                  <a:pt x="3717721" y="495227"/>
                  <a:pt x="3715375" y="495227"/>
                </a:cubicBezTo>
                <a:cubicBezTo>
                  <a:pt x="3701292" y="490533"/>
                  <a:pt x="3684863" y="485839"/>
                  <a:pt x="3670781" y="483492"/>
                </a:cubicBezTo>
                <a:cubicBezTo>
                  <a:pt x="3670781" y="481145"/>
                  <a:pt x="3670781" y="481145"/>
                  <a:pt x="3670781" y="478797"/>
                </a:cubicBezTo>
                <a:cubicBezTo>
                  <a:pt x="3670781" y="478797"/>
                  <a:pt x="3670781" y="478797"/>
                  <a:pt x="3670781" y="478797"/>
                </a:cubicBezTo>
                <a:cubicBezTo>
                  <a:pt x="3673128" y="478797"/>
                  <a:pt x="3673128" y="478797"/>
                  <a:pt x="3675475" y="478797"/>
                </a:cubicBezTo>
                <a:cubicBezTo>
                  <a:pt x="3677822" y="478797"/>
                  <a:pt x="3684863" y="478797"/>
                  <a:pt x="3691904" y="478797"/>
                </a:cubicBezTo>
                <a:close/>
                <a:moveTo>
                  <a:pt x="4234072" y="863713"/>
                </a:moveTo>
                <a:cubicBezTo>
                  <a:pt x="4236419" y="866060"/>
                  <a:pt x="4238766" y="870754"/>
                  <a:pt x="4241113" y="873101"/>
                </a:cubicBezTo>
                <a:cubicBezTo>
                  <a:pt x="4241113" y="873101"/>
                  <a:pt x="4241113" y="873101"/>
                  <a:pt x="4241113" y="873101"/>
                </a:cubicBezTo>
                <a:cubicBezTo>
                  <a:pt x="4238766" y="870754"/>
                  <a:pt x="4236419" y="868407"/>
                  <a:pt x="4234072" y="866060"/>
                </a:cubicBezTo>
                <a:cubicBezTo>
                  <a:pt x="4224684" y="856672"/>
                  <a:pt x="4215296" y="844937"/>
                  <a:pt x="4205907" y="835549"/>
                </a:cubicBezTo>
                <a:cubicBezTo>
                  <a:pt x="4198866" y="828507"/>
                  <a:pt x="4191825" y="821466"/>
                  <a:pt x="4184784" y="814425"/>
                </a:cubicBezTo>
                <a:cubicBezTo>
                  <a:pt x="4177743" y="805037"/>
                  <a:pt x="4168355" y="797996"/>
                  <a:pt x="4161313" y="788608"/>
                </a:cubicBezTo>
                <a:cubicBezTo>
                  <a:pt x="4154272" y="779219"/>
                  <a:pt x="4144884" y="772178"/>
                  <a:pt x="4137843" y="765137"/>
                </a:cubicBezTo>
                <a:cubicBezTo>
                  <a:pt x="4130802" y="758096"/>
                  <a:pt x="4123761" y="751055"/>
                  <a:pt x="4119067" y="746361"/>
                </a:cubicBezTo>
                <a:cubicBezTo>
                  <a:pt x="4109678" y="736973"/>
                  <a:pt x="4100290" y="727584"/>
                  <a:pt x="4090902" y="718196"/>
                </a:cubicBezTo>
                <a:cubicBezTo>
                  <a:pt x="4086208" y="713502"/>
                  <a:pt x="4081514" y="711155"/>
                  <a:pt x="4076820" y="706461"/>
                </a:cubicBezTo>
                <a:cubicBezTo>
                  <a:pt x="4046308" y="678296"/>
                  <a:pt x="4015797" y="652479"/>
                  <a:pt x="3985285" y="624314"/>
                </a:cubicBezTo>
                <a:cubicBezTo>
                  <a:pt x="4043961" y="661867"/>
                  <a:pt x="4100290" y="701767"/>
                  <a:pt x="4154272" y="748708"/>
                </a:cubicBezTo>
                <a:cubicBezTo>
                  <a:pt x="4180090" y="779219"/>
                  <a:pt x="4205907" y="814425"/>
                  <a:pt x="4229378" y="849631"/>
                </a:cubicBezTo>
                <a:cubicBezTo>
                  <a:pt x="4229378" y="854325"/>
                  <a:pt x="4231725" y="859019"/>
                  <a:pt x="4234072" y="863713"/>
                </a:cubicBezTo>
                <a:close/>
                <a:moveTo>
                  <a:pt x="4304483" y="948207"/>
                </a:moveTo>
                <a:cubicBezTo>
                  <a:pt x="4311524" y="957595"/>
                  <a:pt x="4320913" y="966983"/>
                  <a:pt x="4327954" y="976371"/>
                </a:cubicBezTo>
                <a:cubicBezTo>
                  <a:pt x="4334995" y="983412"/>
                  <a:pt x="4342036" y="992801"/>
                  <a:pt x="4349077" y="999842"/>
                </a:cubicBezTo>
                <a:cubicBezTo>
                  <a:pt x="4356118" y="1009230"/>
                  <a:pt x="4365507" y="1018618"/>
                  <a:pt x="4372548" y="1028006"/>
                </a:cubicBezTo>
                <a:cubicBezTo>
                  <a:pt x="4379589" y="1035047"/>
                  <a:pt x="4384283" y="1044436"/>
                  <a:pt x="4391324" y="1051477"/>
                </a:cubicBezTo>
                <a:cubicBezTo>
                  <a:pt x="4398365" y="1060865"/>
                  <a:pt x="4407753" y="1072600"/>
                  <a:pt x="4414795" y="1081988"/>
                </a:cubicBezTo>
                <a:cubicBezTo>
                  <a:pt x="4419489" y="1089030"/>
                  <a:pt x="4426530" y="1098418"/>
                  <a:pt x="4433571" y="1105459"/>
                </a:cubicBezTo>
                <a:cubicBezTo>
                  <a:pt x="4440612" y="1117194"/>
                  <a:pt x="4450000" y="1126582"/>
                  <a:pt x="4457041" y="1138318"/>
                </a:cubicBezTo>
                <a:cubicBezTo>
                  <a:pt x="4461736" y="1145359"/>
                  <a:pt x="4468776" y="1154747"/>
                  <a:pt x="4473471" y="1161788"/>
                </a:cubicBezTo>
                <a:cubicBezTo>
                  <a:pt x="4480512" y="1173523"/>
                  <a:pt x="4489900" y="1185259"/>
                  <a:pt x="4496941" y="1196994"/>
                </a:cubicBezTo>
                <a:cubicBezTo>
                  <a:pt x="4501635" y="1204035"/>
                  <a:pt x="4506329" y="1211076"/>
                  <a:pt x="4511023" y="1218117"/>
                </a:cubicBezTo>
                <a:cubicBezTo>
                  <a:pt x="4520412" y="1232199"/>
                  <a:pt x="4527453" y="1246282"/>
                  <a:pt x="4536841" y="1260364"/>
                </a:cubicBezTo>
                <a:cubicBezTo>
                  <a:pt x="4539188" y="1265058"/>
                  <a:pt x="4543882" y="1272099"/>
                  <a:pt x="4546229" y="1276793"/>
                </a:cubicBezTo>
                <a:cubicBezTo>
                  <a:pt x="4555617" y="1290876"/>
                  <a:pt x="4562658" y="1304958"/>
                  <a:pt x="4569699" y="1321387"/>
                </a:cubicBezTo>
                <a:cubicBezTo>
                  <a:pt x="4567353" y="1323734"/>
                  <a:pt x="4565005" y="1323734"/>
                  <a:pt x="4565005" y="1326081"/>
                </a:cubicBezTo>
                <a:cubicBezTo>
                  <a:pt x="4532147" y="1272099"/>
                  <a:pt x="4496941" y="1220464"/>
                  <a:pt x="4457041" y="1168829"/>
                </a:cubicBezTo>
                <a:cubicBezTo>
                  <a:pt x="4454694" y="1166482"/>
                  <a:pt x="4454694" y="1164135"/>
                  <a:pt x="4452347" y="1161788"/>
                </a:cubicBezTo>
                <a:cubicBezTo>
                  <a:pt x="4447653" y="1152400"/>
                  <a:pt x="4440612" y="1143012"/>
                  <a:pt x="4433571" y="1133623"/>
                </a:cubicBezTo>
                <a:cubicBezTo>
                  <a:pt x="4428877" y="1126582"/>
                  <a:pt x="4424183" y="1119541"/>
                  <a:pt x="4419489" y="1110153"/>
                </a:cubicBezTo>
                <a:cubicBezTo>
                  <a:pt x="4412447" y="1100765"/>
                  <a:pt x="4407753" y="1091377"/>
                  <a:pt x="4400712" y="1084335"/>
                </a:cubicBezTo>
                <a:cubicBezTo>
                  <a:pt x="4396018" y="1077294"/>
                  <a:pt x="4391324" y="1070253"/>
                  <a:pt x="4384283" y="1060865"/>
                </a:cubicBezTo>
                <a:cubicBezTo>
                  <a:pt x="4379589" y="1051477"/>
                  <a:pt x="4372548" y="1044436"/>
                  <a:pt x="4367854" y="1035047"/>
                </a:cubicBezTo>
                <a:cubicBezTo>
                  <a:pt x="4363159" y="1028006"/>
                  <a:pt x="4356118" y="1018618"/>
                  <a:pt x="4351424" y="1011577"/>
                </a:cubicBezTo>
                <a:cubicBezTo>
                  <a:pt x="4344383" y="1004536"/>
                  <a:pt x="4339689" y="995148"/>
                  <a:pt x="4332648" y="988107"/>
                </a:cubicBezTo>
                <a:cubicBezTo>
                  <a:pt x="4327954" y="981065"/>
                  <a:pt x="4320913" y="971677"/>
                  <a:pt x="4313872" y="964636"/>
                </a:cubicBezTo>
                <a:cubicBezTo>
                  <a:pt x="4306830" y="957595"/>
                  <a:pt x="4302136" y="948207"/>
                  <a:pt x="4295095" y="941166"/>
                </a:cubicBezTo>
                <a:cubicBezTo>
                  <a:pt x="4288054" y="934125"/>
                  <a:pt x="4283360" y="924736"/>
                  <a:pt x="4276319" y="917695"/>
                </a:cubicBezTo>
                <a:cubicBezTo>
                  <a:pt x="4273972" y="913001"/>
                  <a:pt x="4269277" y="910654"/>
                  <a:pt x="4266931" y="905960"/>
                </a:cubicBezTo>
                <a:cubicBezTo>
                  <a:pt x="4271625" y="910654"/>
                  <a:pt x="4276319" y="915348"/>
                  <a:pt x="4281013" y="920042"/>
                </a:cubicBezTo>
                <a:cubicBezTo>
                  <a:pt x="4290401" y="931777"/>
                  <a:pt x="4297442" y="941166"/>
                  <a:pt x="4304483" y="948207"/>
                </a:cubicBezTo>
                <a:close/>
                <a:moveTo>
                  <a:pt x="4602558" y="1382410"/>
                </a:moveTo>
                <a:cubicBezTo>
                  <a:pt x="4607252" y="1389451"/>
                  <a:pt x="4611946" y="1398840"/>
                  <a:pt x="4616640" y="1405881"/>
                </a:cubicBezTo>
                <a:cubicBezTo>
                  <a:pt x="4621334" y="1415269"/>
                  <a:pt x="4628376" y="1424657"/>
                  <a:pt x="4633070" y="1434045"/>
                </a:cubicBezTo>
                <a:cubicBezTo>
                  <a:pt x="4637764" y="1441087"/>
                  <a:pt x="4642458" y="1450475"/>
                  <a:pt x="4644805" y="1459863"/>
                </a:cubicBezTo>
                <a:cubicBezTo>
                  <a:pt x="4649499" y="1469251"/>
                  <a:pt x="4654193" y="1480986"/>
                  <a:pt x="4658887" y="1490375"/>
                </a:cubicBezTo>
                <a:cubicBezTo>
                  <a:pt x="4663581" y="1499763"/>
                  <a:pt x="4665929" y="1506804"/>
                  <a:pt x="4670623" y="1516192"/>
                </a:cubicBezTo>
                <a:cubicBezTo>
                  <a:pt x="4675317" y="1527927"/>
                  <a:pt x="4680011" y="1537315"/>
                  <a:pt x="4684705" y="1549051"/>
                </a:cubicBezTo>
                <a:cubicBezTo>
                  <a:pt x="4689399" y="1558439"/>
                  <a:pt x="4691746" y="1565480"/>
                  <a:pt x="4696440" y="1574868"/>
                </a:cubicBezTo>
                <a:cubicBezTo>
                  <a:pt x="4701134" y="1586603"/>
                  <a:pt x="4705828" y="1598339"/>
                  <a:pt x="4710522" y="1610074"/>
                </a:cubicBezTo>
                <a:cubicBezTo>
                  <a:pt x="4712869" y="1619462"/>
                  <a:pt x="4717563" y="1626503"/>
                  <a:pt x="4719911" y="1635891"/>
                </a:cubicBezTo>
                <a:cubicBezTo>
                  <a:pt x="4724605" y="1647627"/>
                  <a:pt x="4729299" y="1659362"/>
                  <a:pt x="4731646" y="1671097"/>
                </a:cubicBezTo>
                <a:cubicBezTo>
                  <a:pt x="4726952" y="1661709"/>
                  <a:pt x="4724605" y="1649974"/>
                  <a:pt x="4719911" y="1640586"/>
                </a:cubicBezTo>
                <a:cubicBezTo>
                  <a:pt x="4719911" y="1640586"/>
                  <a:pt x="4719911" y="1640586"/>
                  <a:pt x="4719911" y="1640586"/>
                </a:cubicBezTo>
                <a:cubicBezTo>
                  <a:pt x="4710522" y="1617115"/>
                  <a:pt x="4701134" y="1593645"/>
                  <a:pt x="4689399" y="1567827"/>
                </a:cubicBezTo>
                <a:cubicBezTo>
                  <a:pt x="4687052" y="1563133"/>
                  <a:pt x="4684705" y="1558439"/>
                  <a:pt x="4684705" y="1556092"/>
                </a:cubicBezTo>
                <a:cubicBezTo>
                  <a:pt x="4682358" y="1553745"/>
                  <a:pt x="4682358" y="1551398"/>
                  <a:pt x="4680011" y="1549051"/>
                </a:cubicBezTo>
                <a:cubicBezTo>
                  <a:pt x="4677664" y="1544357"/>
                  <a:pt x="4675317" y="1537315"/>
                  <a:pt x="4672970" y="1532621"/>
                </a:cubicBezTo>
                <a:cubicBezTo>
                  <a:pt x="4668275" y="1523233"/>
                  <a:pt x="4665929" y="1513845"/>
                  <a:pt x="4661234" y="1506804"/>
                </a:cubicBezTo>
                <a:cubicBezTo>
                  <a:pt x="4656540" y="1495069"/>
                  <a:pt x="4651846" y="1483333"/>
                  <a:pt x="4644805" y="1471598"/>
                </a:cubicBezTo>
                <a:cubicBezTo>
                  <a:pt x="4640111" y="1462210"/>
                  <a:pt x="4635417" y="1452822"/>
                  <a:pt x="4633070" y="1445781"/>
                </a:cubicBezTo>
                <a:cubicBezTo>
                  <a:pt x="4628376" y="1434045"/>
                  <a:pt x="4621334" y="1424657"/>
                  <a:pt x="4616640" y="1412922"/>
                </a:cubicBezTo>
                <a:cubicBezTo>
                  <a:pt x="4611946" y="1403534"/>
                  <a:pt x="4607252" y="1394146"/>
                  <a:pt x="4602558" y="1387104"/>
                </a:cubicBezTo>
                <a:cubicBezTo>
                  <a:pt x="4600211" y="1384757"/>
                  <a:pt x="4600211" y="1382410"/>
                  <a:pt x="4597864" y="1377716"/>
                </a:cubicBezTo>
                <a:cubicBezTo>
                  <a:pt x="4602558" y="1380063"/>
                  <a:pt x="4602558" y="1382410"/>
                  <a:pt x="4602558" y="1382410"/>
                </a:cubicBezTo>
                <a:close/>
                <a:moveTo>
                  <a:pt x="4813793" y="2013766"/>
                </a:moveTo>
                <a:cubicBezTo>
                  <a:pt x="4813793" y="2013766"/>
                  <a:pt x="4813793" y="2013766"/>
                  <a:pt x="4813793" y="2013766"/>
                </a:cubicBezTo>
                <a:cubicBezTo>
                  <a:pt x="4813793" y="2016113"/>
                  <a:pt x="4811445" y="2018460"/>
                  <a:pt x="4811445" y="2018460"/>
                </a:cubicBezTo>
                <a:cubicBezTo>
                  <a:pt x="4811445" y="2016113"/>
                  <a:pt x="4811445" y="2011419"/>
                  <a:pt x="4811445" y="2009072"/>
                </a:cubicBezTo>
                <a:cubicBezTo>
                  <a:pt x="4811445" y="2006725"/>
                  <a:pt x="4811445" y="2004378"/>
                  <a:pt x="4811445" y="2002031"/>
                </a:cubicBezTo>
                <a:cubicBezTo>
                  <a:pt x="4811445" y="1999684"/>
                  <a:pt x="4811445" y="1997337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7337"/>
                  <a:pt x="4811445" y="1999684"/>
                  <a:pt x="4811445" y="2002031"/>
                </a:cubicBezTo>
                <a:cubicBezTo>
                  <a:pt x="4813793" y="2006725"/>
                  <a:pt x="4813793" y="2009072"/>
                  <a:pt x="4813793" y="2013766"/>
                </a:cubicBezTo>
                <a:close/>
                <a:moveTo>
                  <a:pt x="4816139" y="2063054"/>
                </a:moveTo>
                <a:cubicBezTo>
                  <a:pt x="4816139" y="2067748"/>
                  <a:pt x="4816139" y="2074789"/>
                  <a:pt x="4816139" y="2079483"/>
                </a:cubicBezTo>
                <a:cubicBezTo>
                  <a:pt x="4816139" y="2084177"/>
                  <a:pt x="4816139" y="2086524"/>
                  <a:pt x="4816139" y="2091218"/>
                </a:cubicBezTo>
                <a:cubicBezTo>
                  <a:pt x="4816139" y="2098260"/>
                  <a:pt x="4816139" y="2102954"/>
                  <a:pt x="4816139" y="2109995"/>
                </a:cubicBezTo>
                <a:cubicBezTo>
                  <a:pt x="4816139" y="2112342"/>
                  <a:pt x="4816139" y="2114689"/>
                  <a:pt x="4816139" y="2114689"/>
                </a:cubicBezTo>
                <a:cubicBezTo>
                  <a:pt x="4813793" y="2114689"/>
                  <a:pt x="4811445" y="2112342"/>
                  <a:pt x="4809098" y="2112342"/>
                </a:cubicBezTo>
                <a:cubicBezTo>
                  <a:pt x="4809098" y="2112342"/>
                  <a:pt x="4809098" y="2109995"/>
                  <a:pt x="4809098" y="2109995"/>
                </a:cubicBezTo>
                <a:cubicBezTo>
                  <a:pt x="4809098" y="2109995"/>
                  <a:pt x="4809098" y="2109995"/>
                  <a:pt x="4809098" y="2109995"/>
                </a:cubicBezTo>
                <a:cubicBezTo>
                  <a:pt x="4809098" y="2102954"/>
                  <a:pt x="4809098" y="2095912"/>
                  <a:pt x="4809098" y="2088871"/>
                </a:cubicBezTo>
                <a:cubicBezTo>
                  <a:pt x="4809098" y="2086524"/>
                  <a:pt x="4809098" y="2086524"/>
                  <a:pt x="4809098" y="2084177"/>
                </a:cubicBezTo>
                <a:cubicBezTo>
                  <a:pt x="4809098" y="2079483"/>
                  <a:pt x="4809098" y="2072442"/>
                  <a:pt x="4809098" y="2067748"/>
                </a:cubicBezTo>
                <a:cubicBezTo>
                  <a:pt x="4809098" y="2065401"/>
                  <a:pt x="4809098" y="2063054"/>
                  <a:pt x="4809098" y="2060707"/>
                </a:cubicBezTo>
                <a:cubicBezTo>
                  <a:pt x="4809098" y="2056013"/>
                  <a:pt x="4809098" y="2051319"/>
                  <a:pt x="4809098" y="2046624"/>
                </a:cubicBezTo>
                <a:cubicBezTo>
                  <a:pt x="4809098" y="2046624"/>
                  <a:pt x="4809098" y="2046624"/>
                  <a:pt x="4809098" y="2046624"/>
                </a:cubicBezTo>
                <a:cubicBezTo>
                  <a:pt x="4811445" y="2048971"/>
                  <a:pt x="4811445" y="2048971"/>
                  <a:pt x="4813793" y="2051319"/>
                </a:cubicBezTo>
                <a:cubicBezTo>
                  <a:pt x="4813793" y="2051319"/>
                  <a:pt x="4813793" y="2053666"/>
                  <a:pt x="4813793" y="2053666"/>
                </a:cubicBezTo>
                <a:cubicBezTo>
                  <a:pt x="4816139" y="2056013"/>
                  <a:pt x="4816139" y="2060707"/>
                  <a:pt x="4816139" y="2063054"/>
                </a:cubicBezTo>
                <a:close/>
                <a:moveTo>
                  <a:pt x="4813793" y="2239082"/>
                </a:moveTo>
                <a:cubicBezTo>
                  <a:pt x="4813793" y="2246123"/>
                  <a:pt x="4813793" y="2250818"/>
                  <a:pt x="4813793" y="2257859"/>
                </a:cubicBezTo>
                <a:cubicBezTo>
                  <a:pt x="4813793" y="2257859"/>
                  <a:pt x="4813793" y="2255512"/>
                  <a:pt x="4813793" y="2255512"/>
                </a:cubicBezTo>
                <a:cubicBezTo>
                  <a:pt x="4811445" y="2236735"/>
                  <a:pt x="4811445" y="2217959"/>
                  <a:pt x="4809098" y="2199183"/>
                </a:cubicBezTo>
                <a:cubicBezTo>
                  <a:pt x="4809098" y="2196836"/>
                  <a:pt x="4809098" y="2194489"/>
                  <a:pt x="4809098" y="2192142"/>
                </a:cubicBezTo>
                <a:cubicBezTo>
                  <a:pt x="4806751" y="2178059"/>
                  <a:pt x="4806751" y="2163977"/>
                  <a:pt x="4804404" y="2152242"/>
                </a:cubicBezTo>
                <a:cubicBezTo>
                  <a:pt x="4806751" y="2152242"/>
                  <a:pt x="4809098" y="2154589"/>
                  <a:pt x="4811445" y="2154589"/>
                </a:cubicBezTo>
                <a:cubicBezTo>
                  <a:pt x="4811445" y="2154589"/>
                  <a:pt x="4811445" y="2154589"/>
                  <a:pt x="4811445" y="2154589"/>
                </a:cubicBezTo>
                <a:cubicBezTo>
                  <a:pt x="4813793" y="2175712"/>
                  <a:pt x="4813793" y="2196836"/>
                  <a:pt x="4816139" y="2217959"/>
                </a:cubicBezTo>
                <a:cubicBezTo>
                  <a:pt x="4811445" y="2222653"/>
                  <a:pt x="4811445" y="2229694"/>
                  <a:pt x="4813793" y="2239082"/>
                </a:cubicBezTo>
                <a:close/>
                <a:moveTo>
                  <a:pt x="4792669" y="2340005"/>
                </a:moveTo>
                <a:cubicBezTo>
                  <a:pt x="4792669" y="2340005"/>
                  <a:pt x="4792669" y="2340005"/>
                  <a:pt x="4792669" y="2340005"/>
                </a:cubicBezTo>
                <a:cubicBezTo>
                  <a:pt x="4792669" y="2347047"/>
                  <a:pt x="4790322" y="2351741"/>
                  <a:pt x="4790322" y="2358782"/>
                </a:cubicBezTo>
                <a:cubicBezTo>
                  <a:pt x="4790322" y="2361129"/>
                  <a:pt x="4790322" y="2363476"/>
                  <a:pt x="4790322" y="2365823"/>
                </a:cubicBezTo>
                <a:cubicBezTo>
                  <a:pt x="4790322" y="2370517"/>
                  <a:pt x="4790322" y="2375211"/>
                  <a:pt x="4790322" y="2379905"/>
                </a:cubicBezTo>
                <a:cubicBezTo>
                  <a:pt x="4790322" y="2382252"/>
                  <a:pt x="4790322" y="2386946"/>
                  <a:pt x="4790322" y="2389293"/>
                </a:cubicBezTo>
                <a:cubicBezTo>
                  <a:pt x="4790322" y="2393987"/>
                  <a:pt x="4790322" y="2398681"/>
                  <a:pt x="4790322" y="2401028"/>
                </a:cubicBezTo>
                <a:cubicBezTo>
                  <a:pt x="4790322" y="2401028"/>
                  <a:pt x="4790322" y="2401028"/>
                  <a:pt x="4790322" y="2403376"/>
                </a:cubicBezTo>
                <a:cubicBezTo>
                  <a:pt x="4785628" y="2408070"/>
                  <a:pt x="4783281" y="2412764"/>
                  <a:pt x="4783281" y="2419805"/>
                </a:cubicBezTo>
                <a:cubicBezTo>
                  <a:pt x="4783281" y="2424499"/>
                  <a:pt x="4785628" y="2426846"/>
                  <a:pt x="4785628" y="2431540"/>
                </a:cubicBezTo>
                <a:cubicBezTo>
                  <a:pt x="4780934" y="2433887"/>
                  <a:pt x="4778587" y="2436234"/>
                  <a:pt x="4776240" y="2438581"/>
                </a:cubicBezTo>
                <a:cubicBezTo>
                  <a:pt x="4776240" y="2438581"/>
                  <a:pt x="4776240" y="2438581"/>
                  <a:pt x="4776240" y="2438581"/>
                </a:cubicBezTo>
                <a:cubicBezTo>
                  <a:pt x="4776240" y="2438581"/>
                  <a:pt x="4773892" y="2436234"/>
                  <a:pt x="4773892" y="2436234"/>
                </a:cubicBezTo>
                <a:cubicBezTo>
                  <a:pt x="4773892" y="2436234"/>
                  <a:pt x="4771546" y="2433887"/>
                  <a:pt x="4771546" y="2433887"/>
                </a:cubicBezTo>
                <a:cubicBezTo>
                  <a:pt x="4771546" y="2431540"/>
                  <a:pt x="4769198" y="2431540"/>
                  <a:pt x="4769198" y="2429193"/>
                </a:cubicBezTo>
                <a:cubicBezTo>
                  <a:pt x="4769198" y="2426846"/>
                  <a:pt x="4766852" y="2426846"/>
                  <a:pt x="4766852" y="2426846"/>
                </a:cubicBezTo>
                <a:cubicBezTo>
                  <a:pt x="4766852" y="2424499"/>
                  <a:pt x="4764504" y="2424499"/>
                  <a:pt x="4764504" y="2422152"/>
                </a:cubicBezTo>
                <a:cubicBezTo>
                  <a:pt x="4764504" y="2419805"/>
                  <a:pt x="4762157" y="2419805"/>
                  <a:pt x="4762157" y="2417458"/>
                </a:cubicBezTo>
                <a:cubicBezTo>
                  <a:pt x="4762157" y="2415111"/>
                  <a:pt x="4759810" y="2412764"/>
                  <a:pt x="4759810" y="2410417"/>
                </a:cubicBezTo>
                <a:cubicBezTo>
                  <a:pt x="4759810" y="2408070"/>
                  <a:pt x="4759810" y="2408070"/>
                  <a:pt x="4757463" y="2405723"/>
                </a:cubicBezTo>
                <a:cubicBezTo>
                  <a:pt x="4757463" y="2403376"/>
                  <a:pt x="4755116" y="2401028"/>
                  <a:pt x="4755116" y="2398681"/>
                </a:cubicBezTo>
                <a:cubicBezTo>
                  <a:pt x="4755116" y="2396334"/>
                  <a:pt x="4755116" y="2396334"/>
                  <a:pt x="4752769" y="2393987"/>
                </a:cubicBezTo>
                <a:cubicBezTo>
                  <a:pt x="4752769" y="2391640"/>
                  <a:pt x="4750422" y="2389293"/>
                  <a:pt x="4750422" y="2384599"/>
                </a:cubicBezTo>
                <a:cubicBezTo>
                  <a:pt x="4750422" y="2382252"/>
                  <a:pt x="4750422" y="2382252"/>
                  <a:pt x="4748075" y="2379905"/>
                </a:cubicBezTo>
                <a:cubicBezTo>
                  <a:pt x="4748075" y="2377558"/>
                  <a:pt x="4745728" y="2372864"/>
                  <a:pt x="4745728" y="2370517"/>
                </a:cubicBezTo>
                <a:cubicBezTo>
                  <a:pt x="4745728" y="2370517"/>
                  <a:pt x="4745728" y="2368170"/>
                  <a:pt x="4745728" y="2368170"/>
                </a:cubicBezTo>
                <a:cubicBezTo>
                  <a:pt x="4745728" y="2365823"/>
                  <a:pt x="4743381" y="2361129"/>
                  <a:pt x="4743381" y="2356435"/>
                </a:cubicBezTo>
                <a:cubicBezTo>
                  <a:pt x="4743381" y="2356435"/>
                  <a:pt x="4743381" y="2354088"/>
                  <a:pt x="4743381" y="2354088"/>
                </a:cubicBezTo>
                <a:cubicBezTo>
                  <a:pt x="4741034" y="2349394"/>
                  <a:pt x="4741034" y="2344700"/>
                  <a:pt x="4738687" y="2340005"/>
                </a:cubicBezTo>
                <a:cubicBezTo>
                  <a:pt x="4738687" y="2340005"/>
                  <a:pt x="4738687" y="2340005"/>
                  <a:pt x="4738687" y="2340005"/>
                </a:cubicBezTo>
                <a:cubicBezTo>
                  <a:pt x="4736340" y="2325923"/>
                  <a:pt x="4731646" y="2311841"/>
                  <a:pt x="4729299" y="2297759"/>
                </a:cubicBezTo>
                <a:cubicBezTo>
                  <a:pt x="4738687" y="2295411"/>
                  <a:pt x="4743381" y="2288370"/>
                  <a:pt x="4743381" y="2278982"/>
                </a:cubicBezTo>
                <a:cubicBezTo>
                  <a:pt x="4743381" y="2267247"/>
                  <a:pt x="4733993" y="2257859"/>
                  <a:pt x="4722257" y="2257859"/>
                </a:cubicBezTo>
                <a:cubicBezTo>
                  <a:pt x="4722257" y="2257859"/>
                  <a:pt x="4719911" y="2257859"/>
                  <a:pt x="4719911" y="2257859"/>
                </a:cubicBezTo>
                <a:cubicBezTo>
                  <a:pt x="4717563" y="2250818"/>
                  <a:pt x="4717563" y="2243776"/>
                  <a:pt x="4715216" y="2236735"/>
                </a:cubicBezTo>
                <a:cubicBezTo>
                  <a:pt x="4712869" y="2227347"/>
                  <a:pt x="4712869" y="2217959"/>
                  <a:pt x="4710522" y="2208571"/>
                </a:cubicBezTo>
                <a:cubicBezTo>
                  <a:pt x="4710522" y="2203877"/>
                  <a:pt x="4708175" y="2199183"/>
                  <a:pt x="4708175" y="2194489"/>
                </a:cubicBezTo>
                <a:cubicBezTo>
                  <a:pt x="4705828" y="2185100"/>
                  <a:pt x="4705828" y="2175712"/>
                  <a:pt x="4703481" y="2166324"/>
                </a:cubicBezTo>
                <a:cubicBezTo>
                  <a:pt x="4703481" y="2161630"/>
                  <a:pt x="4701134" y="2154589"/>
                  <a:pt x="4701134" y="2149895"/>
                </a:cubicBezTo>
                <a:cubicBezTo>
                  <a:pt x="4698787" y="2140506"/>
                  <a:pt x="4698787" y="2133465"/>
                  <a:pt x="4696440" y="2124077"/>
                </a:cubicBezTo>
                <a:cubicBezTo>
                  <a:pt x="4696440" y="2117036"/>
                  <a:pt x="4694093" y="2109995"/>
                  <a:pt x="4694093" y="2102954"/>
                </a:cubicBezTo>
                <a:cubicBezTo>
                  <a:pt x="4694093" y="2095912"/>
                  <a:pt x="4691746" y="2088871"/>
                  <a:pt x="4691746" y="2079483"/>
                </a:cubicBezTo>
                <a:cubicBezTo>
                  <a:pt x="4689399" y="2070095"/>
                  <a:pt x="4689399" y="2060707"/>
                  <a:pt x="4689399" y="2051319"/>
                </a:cubicBezTo>
                <a:cubicBezTo>
                  <a:pt x="4689399" y="2044277"/>
                  <a:pt x="4687052" y="2037236"/>
                  <a:pt x="4687052" y="2030195"/>
                </a:cubicBezTo>
                <a:cubicBezTo>
                  <a:pt x="4687052" y="2020807"/>
                  <a:pt x="4684705" y="2009072"/>
                  <a:pt x="4682358" y="1999684"/>
                </a:cubicBezTo>
                <a:cubicBezTo>
                  <a:pt x="4682358" y="1992643"/>
                  <a:pt x="4680011" y="1985601"/>
                  <a:pt x="4680011" y="1980907"/>
                </a:cubicBezTo>
                <a:cubicBezTo>
                  <a:pt x="4677664" y="1969172"/>
                  <a:pt x="4677664" y="1957437"/>
                  <a:pt x="4675317" y="1945702"/>
                </a:cubicBezTo>
                <a:cubicBezTo>
                  <a:pt x="4675317" y="1938660"/>
                  <a:pt x="4675317" y="1933966"/>
                  <a:pt x="4672970" y="1926925"/>
                </a:cubicBezTo>
                <a:cubicBezTo>
                  <a:pt x="4672970" y="1919884"/>
                  <a:pt x="4672970" y="1915190"/>
                  <a:pt x="4670623" y="1908149"/>
                </a:cubicBezTo>
                <a:cubicBezTo>
                  <a:pt x="4672970" y="1908149"/>
                  <a:pt x="4677664" y="1905802"/>
                  <a:pt x="4680011" y="1905802"/>
                </a:cubicBezTo>
                <a:cubicBezTo>
                  <a:pt x="4680011" y="1905802"/>
                  <a:pt x="4682358" y="1908149"/>
                  <a:pt x="4682358" y="1908149"/>
                </a:cubicBezTo>
                <a:cubicBezTo>
                  <a:pt x="4684705" y="1910496"/>
                  <a:pt x="4687052" y="1912843"/>
                  <a:pt x="4689399" y="1917537"/>
                </a:cubicBezTo>
                <a:cubicBezTo>
                  <a:pt x="4691746" y="1919884"/>
                  <a:pt x="4694093" y="1924578"/>
                  <a:pt x="4696440" y="1926925"/>
                </a:cubicBezTo>
                <a:cubicBezTo>
                  <a:pt x="4698787" y="1929272"/>
                  <a:pt x="4701134" y="1933966"/>
                  <a:pt x="4701134" y="1936313"/>
                </a:cubicBezTo>
                <a:cubicBezTo>
                  <a:pt x="4703481" y="1941007"/>
                  <a:pt x="4705828" y="1943354"/>
                  <a:pt x="4708175" y="1948049"/>
                </a:cubicBezTo>
                <a:cubicBezTo>
                  <a:pt x="4710522" y="1950396"/>
                  <a:pt x="4712869" y="1955090"/>
                  <a:pt x="4712869" y="1957437"/>
                </a:cubicBezTo>
                <a:cubicBezTo>
                  <a:pt x="4715216" y="1962131"/>
                  <a:pt x="4717563" y="1964478"/>
                  <a:pt x="4719911" y="1969172"/>
                </a:cubicBezTo>
                <a:cubicBezTo>
                  <a:pt x="4722257" y="1971519"/>
                  <a:pt x="4722257" y="1976213"/>
                  <a:pt x="4724605" y="1978560"/>
                </a:cubicBezTo>
                <a:cubicBezTo>
                  <a:pt x="4726952" y="1983254"/>
                  <a:pt x="4729299" y="1985601"/>
                  <a:pt x="4731646" y="1990295"/>
                </a:cubicBezTo>
                <a:cubicBezTo>
                  <a:pt x="4733993" y="1994990"/>
                  <a:pt x="4733993" y="1997337"/>
                  <a:pt x="4736340" y="2002031"/>
                </a:cubicBezTo>
                <a:cubicBezTo>
                  <a:pt x="4738687" y="2006725"/>
                  <a:pt x="4741034" y="2009072"/>
                  <a:pt x="4741034" y="2013766"/>
                </a:cubicBezTo>
                <a:cubicBezTo>
                  <a:pt x="4743381" y="2018460"/>
                  <a:pt x="4743381" y="2020807"/>
                  <a:pt x="4745728" y="2025501"/>
                </a:cubicBezTo>
                <a:cubicBezTo>
                  <a:pt x="4748075" y="2030195"/>
                  <a:pt x="4748075" y="2032542"/>
                  <a:pt x="4750422" y="2037236"/>
                </a:cubicBezTo>
                <a:cubicBezTo>
                  <a:pt x="4752769" y="2041930"/>
                  <a:pt x="4752769" y="2046624"/>
                  <a:pt x="4755116" y="2048971"/>
                </a:cubicBezTo>
                <a:cubicBezTo>
                  <a:pt x="4757463" y="2053666"/>
                  <a:pt x="4757463" y="2058360"/>
                  <a:pt x="4759810" y="2060707"/>
                </a:cubicBezTo>
                <a:cubicBezTo>
                  <a:pt x="4762157" y="2065401"/>
                  <a:pt x="4762157" y="2070095"/>
                  <a:pt x="4764504" y="2074789"/>
                </a:cubicBezTo>
                <a:cubicBezTo>
                  <a:pt x="4766852" y="2079483"/>
                  <a:pt x="4766852" y="2081830"/>
                  <a:pt x="4769198" y="2086524"/>
                </a:cubicBezTo>
                <a:cubicBezTo>
                  <a:pt x="4771546" y="2091218"/>
                  <a:pt x="4771546" y="2098260"/>
                  <a:pt x="4773892" y="2102954"/>
                </a:cubicBezTo>
                <a:cubicBezTo>
                  <a:pt x="4773892" y="2107648"/>
                  <a:pt x="4776240" y="2109995"/>
                  <a:pt x="4776240" y="2114689"/>
                </a:cubicBezTo>
                <a:cubicBezTo>
                  <a:pt x="4778587" y="2121730"/>
                  <a:pt x="4778587" y="2126424"/>
                  <a:pt x="4780934" y="2133465"/>
                </a:cubicBezTo>
                <a:cubicBezTo>
                  <a:pt x="4780934" y="2135812"/>
                  <a:pt x="4783281" y="2140506"/>
                  <a:pt x="4783281" y="2142853"/>
                </a:cubicBezTo>
                <a:cubicBezTo>
                  <a:pt x="4785628" y="2149895"/>
                  <a:pt x="4785628" y="2156936"/>
                  <a:pt x="4787975" y="2163977"/>
                </a:cubicBezTo>
                <a:cubicBezTo>
                  <a:pt x="4787975" y="2166324"/>
                  <a:pt x="4787975" y="2168671"/>
                  <a:pt x="4790322" y="2171018"/>
                </a:cubicBezTo>
                <a:cubicBezTo>
                  <a:pt x="4792669" y="2180406"/>
                  <a:pt x="4795016" y="2189794"/>
                  <a:pt x="4795016" y="2199183"/>
                </a:cubicBezTo>
                <a:cubicBezTo>
                  <a:pt x="4795016" y="2199183"/>
                  <a:pt x="4795016" y="2201530"/>
                  <a:pt x="4795016" y="2201530"/>
                </a:cubicBezTo>
                <a:cubicBezTo>
                  <a:pt x="4799710" y="2220306"/>
                  <a:pt x="4802057" y="2241429"/>
                  <a:pt x="4804404" y="2262553"/>
                </a:cubicBezTo>
                <a:cubicBezTo>
                  <a:pt x="4804404" y="2267247"/>
                  <a:pt x="4806751" y="2271941"/>
                  <a:pt x="4806751" y="2278982"/>
                </a:cubicBezTo>
                <a:cubicBezTo>
                  <a:pt x="4797363" y="2281329"/>
                  <a:pt x="4790322" y="2288370"/>
                  <a:pt x="4790322" y="2297759"/>
                </a:cubicBezTo>
                <a:cubicBezTo>
                  <a:pt x="4790322" y="2304800"/>
                  <a:pt x="4792669" y="2309494"/>
                  <a:pt x="4797363" y="2314188"/>
                </a:cubicBezTo>
                <a:cubicBezTo>
                  <a:pt x="4797363" y="2316535"/>
                  <a:pt x="4795016" y="2318882"/>
                  <a:pt x="4795016" y="2318882"/>
                </a:cubicBezTo>
                <a:cubicBezTo>
                  <a:pt x="4795016" y="2321229"/>
                  <a:pt x="4795016" y="2321229"/>
                  <a:pt x="4795016" y="2323576"/>
                </a:cubicBezTo>
                <a:cubicBezTo>
                  <a:pt x="4795016" y="2323576"/>
                  <a:pt x="4795016" y="2323576"/>
                  <a:pt x="4795016" y="2323576"/>
                </a:cubicBezTo>
                <a:cubicBezTo>
                  <a:pt x="4795016" y="2328270"/>
                  <a:pt x="4792669" y="2335311"/>
                  <a:pt x="4792669" y="2340005"/>
                </a:cubicBezTo>
                <a:close/>
                <a:moveTo>
                  <a:pt x="4804404" y="2781250"/>
                </a:moveTo>
                <a:cubicBezTo>
                  <a:pt x="4802057" y="2804721"/>
                  <a:pt x="4799710" y="2828191"/>
                  <a:pt x="4797363" y="2851662"/>
                </a:cubicBezTo>
                <a:cubicBezTo>
                  <a:pt x="4797363" y="2858703"/>
                  <a:pt x="4795016" y="2865744"/>
                  <a:pt x="4795016" y="2872785"/>
                </a:cubicBezTo>
                <a:cubicBezTo>
                  <a:pt x="4792669" y="2891561"/>
                  <a:pt x="4790322" y="2912685"/>
                  <a:pt x="4785628" y="2931461"/>
                </a:cubicBezTo>
                <a:cubicBezTo>
                  <a:pt x="4785628" y="2936155"/>
                  <a:pt x="4783281" y="2940849"/>
                  <a:pt x="4783281" y="2945543"/>
                </a:cubicBezTo>
                <a:cubicBezTo>
                  <a:pt x="4778587" y="2969014"/>
                  <a:pt x="4773892" y="2992484"/>
                  <a:pt x="4769198" y="3015955"/>
                </a:cubicBezTo>
                <a:cubicBezTo>
                  <a:pt x="4766852" y="3022996"/>
                  <a:pt x="4766852" y="3027690"/>
                  <a:pt x="4764504" y="3034731"/>
                </a:cubicBezTo>
                <a:cubicBezTo>
                  <a:pt x="4759810" y="3053507"/>
                  <a:pt x="4757463" y="3072284"/>
                  <a:pt x="4752769" y="3088713"/>
                </a:cubicBezTo>
                <a:cubicBezTo>
                  <a:pt x="4750422" y="3095754"/>
                  <a:pt x="4750422" y="3100448"/>
                  <a:pt x="4748075" y="3107490"/>
                </a:cubicBezTo>
                <a:cubicBezTo>
                  <a:pt x="4743381" y="3130960"/>
                  <a:pt x="4736340" y="3152083"/>
                  <a:pt x="4729299" y="3175554"/>
                </a:cubicBezTo>
                <a:cubicBezTo>
                  <a:pt x="4726952" y="3180248"/>
                  <a:pt x="4726952" y="3184942"/>
                  <a:pt x="4724605" y="3189636"/>
                </a:cubicBezTo>
                <a:cubicBezTo>
                  <a:pt x="4722257" y="3196677"/>
                  <a:pt x="4719911" y="3206065"/>
                  <a:pt x="4717563" y="3213107"/>
                </a:cubicBezTo>
                <a:cubicBezTo>
                  <a:pt x="4717563" y="3213107"/>
                  <a:pt x="4717563" y="3213107"/>
                  <a:pt x="4717563" y="3213107"/>
                </a:cubicBezTo>
                <a:cubicBezTo>
                  <a:pt x="4712869" y="3215454"/>
                  <a:pt x="4708175" y="3217801"/>
                  <a:pt x="4705828" y="3224842"/>
                </a:cubicBezTo>
                <a:cubicBezTo>
                  <a:pt x="4741034" y="3114531"/>
                  <a:pt x="4769198" y="3001873"/>
                  <a:pt x="4787975" y="2886867"/>
                </a:cubicBezTo>
                <a:cubicBezTo>
                  <a:pt x="4787975" y="2884520"/>
                  <a:pt x="4787975" y="2882173"/>
                  <a:pt x="4790322" y="2879826"/>
                </a:cubicBezTo>
                <a:lnTo>
                  <a:pt x="4790322" y="2879826"/>
                </a:lnTo>
                <a:cubicBezTo>
                  <a:pt x="4790322" y="2879826"/>
                  <a:pt x="4790322" y="2879826"/>
                  <a:pt x="4790322" y="2879826"/>
                </a:cubicBezTo>
                <a:cubicBezTo>
                  <a:pt x="4795016" y="2851662"/>
                  <a:pt x="4797363" y="2825844"/>
                  <a:pt x="4802057" y="2797679"/>
                </a:cubicBezTo>
                <a:cubicBezTo>
                  <a:pt x="4802057" y="2790638"/>
                  <a:pt x="4804404" y="2783597"/>
                  <a:pt x="4804404" y="2781250"/>
                </a:cubicBezTo>
                <a:cubicBezTo>
                  <a:pt x="4806751" y="2755433"/>
                  <a:pt x="4809098" y="2734309"/>
                  <a:pt x="4811445" y="2710839"/>
                </a:cubicBezTo>
                <a:cubicBezTo>
                  <a:pt x="4809098" y="2734309"/>
                  <a:pt x="4809098" y="2755433"/>
                  <a:pt x="4806751" y="2778903"/>
                </a:cubicBezTo>
                <a:cubicBezTo>
                  <a:pt x="4804404" y="2778903"/>
                  <a:pt x="4804404" y="2778903"/>
                  <a:pt x="4804404" y="2781250"/>
                </a:cubicBezTo>
                <a:close/>
                <a:moveTo>
                  <a:pt x="4755116" y="3130960"/>
                </a:moveTo>
                <a:cubicBezTo>
                  <a:pt x="4752769" y="3135654"/>
                  <a:pt x="4752769" y="3140348"/>
                  <a:pt x="4750422" y="3145042"/>
                </a:cubicBezTo>
                <a:cubicBezTo>
                  <a:pt x="4748075" y="3152083"/>
                  <a:pt x="4745728" y="3156777"/>
                  <a:pt x="4743381" y="3163819"/>
                </a:cubicBezTo>
                <a:cubicBezTo>
                  <a:pt x="4738687" y="3180248"/>
                  <a:pt x="4731646" y="3194330"/>
                  <a:pt x="4724605" y="3210759"/>
                </a:cubicBezTo>
                <a:cubicBezTo>
                  <a:pt x="4724605" y="3210759"/>
                  <a:pt x="4722257" y="3210759"/>
                  <a:pt x="4722257" y="3210759"/>
                </a:cubicBezTo>
                <a:cubicBezTo>
                  <a:pt x="4722257" y="3208413"/>
                  <a:pt x="4722257" y="3208413"/>
                  <a:pt x="4724605" y="3206065"/>
                </a:cubicBezTo>
                <a:cubicBezTo>
                  <a:pt x="4736340" y="3180248"/>
                  <a:pt x="4745728" y="3154431"/>
                  <a:pt x="4755116" y="3130960"/>
                </a:cubicBezTo>
                <a:cubicBezTo>
                  <a:pt x="4755116" y="3128613"/>
                  <a:pt x="4755116" y="3128613"/>
                  <a:pt x="4755116" y="3130960"/>
                </a:cubicBezTo>
                <a:close/>
                <a:moveTo>
                  <a:pt x="4478165" y="3734151"/>
                </a:moveTo>
                <a:cubicBezTo>
                  <a:pt x="4473471" y="3741192"/>
                  <a:pt x="4471124" y="3745886"/>
                  <a:pt x="4466430" y="3752927"/>
                </a:cubicBezTo>
                <a:cubicBezTo>
                  <a:pt x="4461736" y="3757621"/>
                  <a:pt x="4459388" y="3762315"/>
                  <a:pt x="4454694" y="3767009"/>
                </a:cubicBezTo>
                <a:cubicBezTo>
                  <a:pt x="4450000" y="3771704"/>
                  <a:pt x="4447653" y="3778745"/>
                  <a:pt x="4442959" y="3783439"/>
                </a:cubicBezTo>
                <a:cubicBezTo>
                  <a:pt x="4438265" y="3788133"/>
                  <a:pt x="4435918" y="3792827"/>
                  <a:pt x="4431224" y="3797521"/>
                </a:cubicBezTo>
                <a:cubicBezTo>
                  <a:pt x="4426530" y="3802215"/>
                  <a:pt x="4424183" y="3806909"/>
                  <a:pt x="4419489" y="3813950"/>
                </a:cubicBezTo>
                <a:cubicBezTo>
                  <a:pt x="4414795" y="3818645"/>
                  <a:pt x="4412447" y="3823339"/>
                  <a:pt x="4407753" y="3828033"/>
                </a:cubicBezTo>
                <a:cubicBezTo>
                  <a:pt x="4403059" y="3832727"/>
                  <a:pt x="4398365" y="3837421"/>
                  <a:pt x="4396018" y="3842115"/>
                </a:cubicBezTo>
                <a:cubicBezTo>
                  <a:pt x="4391324" y="3846809"/>
                  <a:pt x="4388977" y="3851503"/>
                  <a:pt x="4384283" y="3856197"/>
                </a:cubicBezTo>
                <a:cubicBezTo>
                  <a:pt x="4379589" y="3860891"/>
                  <a:pt x="4374895" y="3865586"/>
                  <a:pt x="4372548" y="3870280"/>
                </a:cubicBezTo>
                <a:cubicBezTo>
                  <a:pt x="4367854" y="3874974"/>
                  <a:pt x="4365507" y="3879668"/>
                  <a:pt x="4360812" y="3882015"/>
                </a:cubicBezTo>
                <a:cubicBezTo>
                  <a:pt x="4356118" y="3886709"/>
                  <a:pt x="4351424" y="3891403"/>
                  <a:pt x="4349077" y="3896097"/>
                </a:cubicBezTo>
                <a:cubicBezTo>
                  <a:pt x="4344383" y="3900791"/>
                  <a:pt x="4342036" y="3903138"/>
                  <a:pt x="4337342" y="3907832"/>
                </a:cubicBezTo>
                <a:cubicBezTo>
                  <a:pt x="4332648" y="3912527"/>
                  <a:pt x="4327954" y="3917221"/>
                  <a:pt x="4325607" y="3919567"/>
                </a:cubicBezTo>
                <a:cubicBezTo>
                  <a:pt x="4320913" y="3924262"/>
                  <a:pt x="4316218" y="3926609"/>
                  <a:pt x="4313872" y="3931303"/>
                </a:cubicBezTo>
                <a:cubicBezTo>
                  <a:pt x="4309178" y="3935997"/>
                  <a:pt x="4304483" y="3938344"/>
                  <a:pt x="4299789" y="3943038"/>
                </a:cubicBezTo>
                <a:cubicBezTo>
                  <a:pt x="4295095" y="3947732"/>
                  <a:pt x="4290401" y="3950079"/>
                  <a:pt x="4288054" y="3954773"/>
                </a:cubicBezTo>
                <a:cubicBezTo>
                  <a:pt x="4283360" y="3959468"/>
                  <a:pt x="4278666" y="3961814"/>
                  <a:pt x="4273972" y="3966508"/>
                </a:cubicBezTo>
                <a:cubicBezTo>
                  <a:pt x="4269277" y="3968856"/>
                  <a:pt x="4264583" y="3973550"/>
                  <a:pt x="4262237" y="3975897"/>
                </a:cubicBezTo>
                <a:cubicBezTo>
                  <a:pt x="4257542" y="3978244"/>
                  <a:pt x="4252848" y="3982938"/>
                  <a:pt x="4248154" y="3985285"/>
                </a:cubicBezTo>
                <a:cubicBezTo>
                  <a:pt x="4245807" y="3987632"/>
                  <a:pt x="4243460" y="3987632"/>
                  <a:pt x="4241113" y="3989979"/>
                </a:cubicBezTo>
                <a:cubicBezTo>
                  <a:pt x="4241113" y="3987632"/>
                  <a:pt x="4241113" y="3987632"/>
                  <a:pt x="4241113" y="3985285"/>
                </a:cubicBezTo>
                <a:cubicBezTo>
                  <a:pt x="4241113" y="3985285"/>
                  <a:pt x="4241113" y="3985285"/>
                  <a:pt x="4241113" y="3985285"/>
                </a:cubicBezTo>
                <a:cubicBezTo>
                  <a:pt x="4245807" y="3980591"/>
                  <a:pt x="4250501" y="3975897"/>
                  <a:pt x="4255195" y="3971203"/>
                </a:cubicBezTo>
                <a:cubicBezTo>
                  <a:pt x="4262237" y="3964162"/>
                  <a:pt x="4266931" y="3959468"/>
                  <a:pt x="4273972" y="3952426"/>
                </a:cubicBezTo>
                <a:cubicBezTo>
                  <a:pt x="4278666" y="3947732"/>
                  <a:pt x="4285707" y="3940691"/>
                  <a:pt x="4290401" y="3933650"/>
                </a:cubicBezTo>
                <a:cubicBezTo>
                  <a:pt x="4295095" y="3926609"/>
                  <a:pt x="4302136" y="3921915"/>
                  <a:pt x="4306830" y="3914873"/>
                </a:cubicBezTo>
                <a:cubicBezTo>
                  <a:pt x="4311524" y="3907832"/>
                  <a:pt x="4318566" y="3903138"/>
                  <a:pt x="4323260" y="3896097"/>
                </a:cubicBezTo>
                <a:cubicBezTo>
                  <a:pt x="4330301" y="3889056"/>
                  <a:pt x="4334995" y="3882015"/>
                  <a:pt x="4339689" y="3877321"/>
                </a:cubicBezTo>
                <a:cubicBezTo>
                  <a:pt x="4344383" y="3870280"/>
                  <a:pt x="4351424" y="3865586"/>
                  <a:pt x="4356118" y="3858544"/>
                </a:cubicBezTo>
                <a:cubicBezTo>
                  <a:pt x="4360812" y="3851503"/>
                  <a:pt x="4367854" y="3844462"/>
                  <a:pt x="4372548" y="3837421"/>
                </a:cubicBezTo>
                <a:cubicBezTo>
                  <a:pt x="4372548" y="3837421"/>
                  <a:pt x="4372548" y="3837421"/>
                  <a:pt x="4372548" y="3837421"/>
                </a:cubicBezTo>
                <a:cubicBezTo>
                  <a:pt x="4377242" y="3832727"/>
                  <a:pt x="4381936" y="3830380"/>
                  <a:pt x="4386630" y="3825686"/>
                </a:cubicBezTo>
                <a:cubicBezTo>
                  <a:pt x="4391324" y="3820992"/>
                  <a:pt x="4396018" y="3816298"/>
                  <a:pt x="4403059" y="3811604"/>
                </a:cubicBezTo>
                <a:cubicBezTo>
                  <a:pt x="4410100" y="3804562"/>
                  <a:pt x="4417141" y="3799868"/>
                  <a:pt x="4421835" y="3792827"/>
                </a:cubicBezTo>
                <a:cubicBezTo>
                  <a:pt x="4426530" y="3788133"/>
                  <a:pt x="4431224" y="3783439"/>
                  <a:pt x="4435918" y="3776398"/>
                </a:cubicBezTo>
                <a:cubicBezTo>
                  <a:pt x="4442959" y="3769357"/>
                  <a:pt x="4447653" y="3762315"/>
                  <a:pt x="4454694" y="3755274"/>
                </a:cubicBezTo>
                <a:cubicBezTo>
                  <a:pt x="4459388" y="3750580"/>
                  <a:pt x="4464082" y="3743539"/>
                  <a:pt x="4468776" y="3738845"/>
                </a:cubicBezTo>
                <a:cubicBezTo>
                  <a:pt x="4475818" y="3731804"/>
                  <a:pt x="4480512" y="3724763"/>
                  <a:pt x="4487553" y="3717722"/>
                </a:cubicBezTo>
                <a:cubicBezTo>
                  <a:pt x="4492247" y="3710680"/>
                  <a:pt x="4496941" y="3705986"/>
                  <a:pt x="4501635" y="3698945"/>
                </a:cubicBezTo>
                <a:cubicBezTo>
                  <a:pt x="4503982" y="3694251"/>
                  <a:pt x="4506329" y="3691904"/>
                  <a:pt x="4508676" y="3689557"/>
                </a:cubicBezTo>
                <a:cubicBezTo>
                  <a:pt x="4506329" y="3694251"/>
                  <a:pt x="4503982" y="3696598"/>
                  <a:pt x="4501635" y="3701292"/>
                </a:cubicBezTo>
                <a:cubicBezTo>
                  <a:pt x="4496941" y="3708333"/>
                  <a:pt x="4494594" y="3713028"/>
                  <a:pt x="4489900" y="3720068"/>
                </a:cubicBezTo>
                <a:cubicBezTo>
                  <a:pt x="4485206" y="3722416"/>
                  <a:pt x="4482859" y="3727110"/>
                  <a:pt x="4478165" y="3734151"/>
                </a:cubicBezTo>
                <a:close/>
                <a:moveTo>
                  <a:pt x="4205907" y="4051002"/>
                </a:moveTo>
                <a:cubicBezTo>
                  <a:pt x="4205907" y="4055696"/>
                  <a:pt x="4203560" y="4058043"/>
                  <a:pt x="4203560" y="4060390"/>
                </a:cubicBezTo>
                <a:cubicBezTo>
                  <a:pt x="4203560" y="4062737"/>
                  <a:pt x="4201213" y="4067431"/>
                  <a:pt x="4201213" y="4069779"/>
                </a:cubicBezTo>
                <a:cubicBezTo>
                  <a:pt x="4198866" y="4074473"/>
                  <a:pt x="4196519" y="4081514"/>
                  <a:pt x="4196519" y="4086208"/>
                </a:cubicBezTo>
                <a:cubicBezTo>
                  <a:pt x="4196519" y="4088555"/>
                  <a:pt x="4194172" y="4090902"/>
                  <a:pt x="4194172" y="4093249"/>
                </a:cubicBezTo>
                <a:cubicBezTo>
                  <a:pt x="4191825" y="4097943"/>
                  <a:pt x="4189478" y="4102637"/>
                  <a:pt x="4189478" y="4107331"/>
                </a:cubicBezTo>
                <a:cubicBezTo>
                  <a:pt x="4189478" y="4107331"/>
                  <a:pt x="4189478" y="4109678"/>
                  <a:pt x="4187131" y="4109678"/>
                </a:cubicBezTo>
                <a:cubicBezTo>
                  <a:pt x="4184784" y="4114372"/>
                  <a:pt x="4182437" y="4119066"/>
                  <a:pt x="4180090" y="4123761"/>
                </a:cubicBezTo>
                <a:cubicBezTo>
                  <a:pt x="4177743" y="4126108"/>
                  <a:pt x="4173049" y="4130802"/>
                  <a:pt x="4170701" y="4133149"/>
                </a:cubicBezTo>
                <a:cubicBezTo>
                  <a:pt x="4170701" y="4133149"/>
                  <a:pt x="4168355" y="4133149"/>
                  <a:pt x="4168355" y="4130802"/>
                </a:cubicBezTo>
                <a:cubicBezTo>
                  <a:pt x="4168355" y="4130802"/>
                  <a:pt x="4168355" y="4130802"/>
                  <a:pt x="4168355" y="4130802"/>
                </a:cubicBezTo>
                <a:cubicBezTo>
                  <a:pt x="4170701" y="4128455"/>
                  <a:pt x="4170701" y="4126108"/>
                  <a:pt x="4173049" y="4123761"/>
                </a:cubicBezTo>
                <a:cubicBezTo>
                  <a:pt x="4173049" y="4121414"/>
                  <a:pt x="4175395" y="4119066"/>
                  <a:pt x="4177743" y="4116720"/>
                </a:cubicBezTo>
                <a:cubicBezTo>
                  <a:pt x="4180090" y="4114372"/>
                  <a:pt x="4180090" y="4112026"/>
                  <a:pt x="4182437" y="4107331"/>
                </a:cubicBezTo>
                <a:cubicBezTo>
                  <a:pt x="4184784" y="4104984"/>
                  <a:pt x="4184784" y="4102637"/>
                  <a:pt x="4184784" y="4100290"/>
                </a:cubicBezTo>
                <a:cubicBezTo>
                  <a:pt x="4187131" y="4097943"/>
                  <a:pt x="4187131" y="4093249"/>
                  <a:pt x="4189478" y="4090902"/>
                </a:cubicBezTo>
                <a:cubicBezTo>
                  <a:pt x="4189478" y="4088555"/>
                  <a:pt x="4191825" y="4086208"/>
                  <a:pt x="4191825" y="4083861"/>
                </a:cubicBezTo>
                <a:cubicBezTo>
                  <a:pt x="4194172" y="4081514"/>
                  <a:pt x="4194172" y="4076820"/>
                  <a:pt x="4196519" y="4074473"/>
                </a:cubicBezTo>
                <a:cubicBezTo>
                  <a:pt x="4196519" y="4072125"/>
                  <a:pt x="4198866" y="4069779"/>
                  <a:pt x="4198866" y="4067431"/>
                </a:cubicBezTo>
                <a:cubicBezTo>
                  <a:pt x="4201213" y="4062737"/>
                  <a:pt x="4201213" y="4060390"/>
                  <a:pt x="4203560" y="4055696"/>
                </a:cubicBezTo>
                <a:cubicBezTo>
                  <a:pt x="4203560" y="4053349"/>
                  <a:pt x="4205907" y="4051002"/>
                  <a:pt x="4205907" y="4048655"/>
                </a:cubicBezTo>
                <a:cubicBezTo>
                  <a:pt x="4208254" y="4043961"/>
                  <a:pt x="4208254" y="4039267"/>
                  <a:pt x="4210601" y="4034573"/>
                </a:cubicBezTo>
                <a:cubicBezTo>
                  <a:pt x="4210601" y="4032226"/>
                  <a:pt x="4210601" y="4032226"/>
                  <a:pt x="4212948" y="4029879"/>
                </a:cubicBezTo>
                <a:cubicBezTo>
                  <a:pt x="4212948" y="4029879"/>
                  <a:pt x="4212948" y="4029879"/>
                  <a:pt x="4212948" y="4029879"/>
                </a:cubicBezTo>
                <a:cubicBezTo>
                  <a:pt x="4215296" y="4029879"/>
                  <a:pt x="4215296" y="4029879"/>
                  <a:pt x="4217643" y="4029879"/>
                </a:cubicBezTo>
                <a:cubicBezTo>
                  <a:pt x="4217643" y="4032226"/>
                  <a:pt x="4217643" y="4034573"/>
                  <a:pt x="4215296" y="4036920"/>
                </a:cubicBezTo>
                <a:cubicBezTo>
                  <a:pt x="4208254" y="4039267"/>
                  <a:pt x="4208254" y="4043961"/>
                  <a:pt x="4205907" y="4051002"/>
                </a:cubicBezTo>
                <a:close/>
                <a:moveTo>
                  <a:pt x="4142537" y="4090902"/>
                </a:moveTo>
                <a:cubicBezTo>
                  <a:pt x="4126108" y="4109678"/>
                  <a:pt x="4107331" y="4130802"/>
                  <a:pt x="4090902" y="4149578"/>
                </a:cubicBezTo>
                <a:cubicBezTo>
                  <a:pt x="4088555" y="4151925"/>
                  <a:pt x="4086208" y="4154272"/>
                  <a:pt x="4083861" y="4156619"/>
                </a:cubicBezTo>
                <a:cubicBezTo>
                  <a:pt x="4065084" y="4177743"/>
                  <a:pt x="4043961" y="4198866"/>
                  <a:pt x="4025185" y="4217643"/>
                </a:cubicBezTo>
                <a:cubicBezTo>
                  <a:pt x="4020491" y="4222337"/>
                  <a:pt x="4015797" y="4227031"/>
                  <a:pt x="4008755" y="4231725"/>
                </a:cubicBezTo>
                <a:cubicBezTo>
                  <a:pt x="3992326" y="4248154"/>
                  <a:pt x="3973550" y="4264584"/>
                  <a:pt x="3957120" y="4281013"/>
                </a:cubicBezTo>
                <a:cubicBezTo>
                  <a:pt x="3952426" y="4283360"/>
                  <a:pt x="3950079" y="4288054"/>
                  <a:pt x="3945385" y="4292748"/>
                </a:cubicBezTo>
                <a:cubicBezTo>
                  <a:pt x="3924262" y="4311525"/>
                  <a:pt x="3903138" y="4330301"/>
                  <a:pt x="3882015" y="4349077"/>
                </a:cubicBezTo>
                <a:cubicBezTo>
                  <a:pt x="3877321" y="4353771"/>
                  <a:pt x="3872627" y="4358466"/>
                  <a:pt x="3867933" y="4360812"/>
                </a:cubicBezTo>
                <a:cubicBezTo>
                  <a:pt x="3858544" y="4370201"/>
                  <a:pt x="3846809" y="4377242"/>
                  <a:pt x="3837421" y="4384283"/>
                </a:cubicBezTo>
                <a:cubicBezTo>
                  <a:pt x="3835074" y="4384283"/>
                  <a:pt x="3832727" y="4386630"/>
                  <a:pt x="3830380" y="4386630"/>
                </a:cubicBezTo>
                <a:cubicBezTo>
                  <a:pt x="3830380" y="4386630"/>
                  <a:pt x="3828033" y="4386630"/>
                  <a:pt x="3828033" y="4386630"/>
                </a:cubicBezTo>
                <a:cubicBezTo>
                  <a:pt x="3842115" y="4374895"/>
                  <a:pt x="3853850" y="4365506"/>
                  <a:pt x="3867933" y="4353771"/>
                </a:cubicBezTo>
                <a:cubicBezTo>
                  <a:pt x="3872627" y="4349077"/>
                  <a:pt x="3879668" y="4344383"/>
                  <a:pt x="3884362" y="4339689"/>
                </a:cubicBezTo>
                <a:cubicBezTo>
                  <a:pt x="3905485" y="4320913"/>
                  <a:pt x="3926609" y="4302136"/>
                  <a:pt x="3947732" y="4283360"/>
                </a:cubicBezTo>
                <a:cubicBezTo>
                  <a:pt x="3950079" y="4281013"/>
                  <a:pt x="3954773" y="4276319"/>
                  <a:pt x="3957120" y="4273972"/>
                </a:cubicBezTo>
                <a:cubicBezTo>
                  <a:pt x="3975897" y="4257542"/>
                  <a:pt x="3992326" y="4238766"/>
                  <a:pt x="4011102" y="4222337"/>
                </a:cubicBezTo>
                <a:cubicBezTo>
                  <a:pt x="4015797" y="4217643"/>
                  <a:pt x="4022837" y="4210602"/>
                  <a:pt x="4027532" y="4205908"/>
                </a:cubicBezTo>
                <a:cubicBezTo>
                  <a:pt x="4048655" y="4184784"/>
                  <a:pt x="4067432" y="4163660"/>
                  <a:pt x="4088555" y="4142537"/>
                </a:cubicBezTo>
                <a:cubicBezTo>
                  <a:pt x="4088555" y="4140190"/>
                  <a:pt x="4090902" y="4140190"/>
                  <a:pt x="4090902" y="4137843"/>
                </a:cubicBezTo>
                <a:cubicBezTo>
                  <a:pt x="4109678" y="4116720"/>
                  <a:pt x="4128455" y="4095596"/>
                  <a:pt x="4147231" y="4074473"/>
                </a:cubicBezTo>
                <a:cubicBezTo>
                  <a:pt x="4151925" y="4067431"/>
                  <a:pt x="4156619" y="4062737"/>
                  <a:pt x="4161313" y="4055696"/>
                </a:cubicBezTo>
                <a:cubicBezTo>
                  <a:pt x="4173049" y="4041614"/>
                  <a:pt x="4184784" y="4027532"/>
                  <a:pt x="4196519" y="4013449"/>
                </a:cubicBezTo>
                <a:cubicBezTo>
                  <a:pt x="4196519" y="4015796"/>
                  <a:pt x="4198866" y="4018144"/>
                  <a:pt x="4201213" y="4020490"/>
                </a:cubicBezTo>
                <a:cubicBezTo>
                  <a:pt x="4187131" y="4039267"/>
                  <a:pt x="4173049" y="4055696"/>
                  <a:pt x="4158966" y="4072125"/>
                </a:cubicBezTo>
                <a:cubicBezTo>
                  <a:pt x="4151925" y="4079167"/>
                  <a:pt x="4147231" y="4086208"/>
                  <a:pt x="4142537" y="4090902"/>
                </a:cubicBezTo>
                <a:close/>
                <a:moveTo>
                  <a:pt x="3790480" y="4419489"/>
                </a:moveTo>
                <a:cubicBezTo>
                  <a:pt x="3778745" y="4428877"/>
                  <a:pt x="3767010" y="4438265"/>
                  <a:pt x="3755274" y="4445306"/>
                </a:cubicBezTo>
                <a:cubicBezTo>
                  <a:pt x="3750580" y="4450000"/>
                  <a:pt x="3743539" y="4454694"/>
                  <a:pt x="3738845" y="4457041"/>
                </a:cubicBezTo>
                <a:cubicBezTo>
                  <a:pt x="3727110" y="4466429"/>
                  <a:pt x="3713027" y="4475818"/>
                  <a:pt x="3698945" y="4485206"/>
                </a:cubicBezTo>
                <a:cubicBezTo>
                  <a:pt x="3694251" y="4487553"/>
                  <a:pt x="3689557" y="4492247"/>
                  <a:pt x="3684863" y="4494594"/>
                </a:cubicBezTo>
                <a:cubicBezTo>
                  <a:pt x="3670781" y="4503982"/>
                  <a:pt x="3656698" y="4513370"/>
                  <a:pt x="3642616" y="4522759"/>
                </a:cubicBezTo>
                <a:cubicBezTo>
                  <a:pt x="3640269" y="4525106"/>
                  <a:pt x="3635575" y="4527453"/>
                  <a:pt x="3633228" y="4529800"/>
                </a:cubicBezTo>
                <a:cubicBezTo>
                  <a:pt x="3616799" y="4539188"/>
                  <a:pt x="3600369" y="4548576"/>
                  <a:pt x="3586287" y="4560311"/>
                </a:cubicBezTo>
                <a:cubicBezTo>
                  <a:pt x="3593328" y="4555617"/>
                  <a:pt x="3600369" y="4550923"/>
                  <a:pt x="3607410" y="4543882"/>
                </a:cubicBezTo>
                <a:cubicBezTo>
                  <a:pt x="3612104" y="4541535"/>
                  <a:pt x="3614452" y="4539188"/>
                  <a:pt x="3619146" y="4534494"/>
                </a:cubicBezTo>
                <a:cubicBezTo>
                  <a:pt x="3626187" y="4527453"/>
                  <a:pt x="3635575" y="4520412"/>
                  <a:pt x="3642616" y="4513370"/>
                </a:cubicBezTo>
                <a:cubicBezTo>
                  <a:pt x="3644963" y="4511024"/>
                  <a:pt x="3649657" y="4508676"/>
                  <a:pt x="3652004" y="4503982"/>
                </a:cubicBezTo>
                <a:cubicBezTo>
                  <a:pt x="3661392" y="4494594"/>
                  <a:pt x="3673128" y="4485206"/>
                  <a:pt x="3682516" y="4473471"/>
                </a:cubicBezTo>
                <a:cubicBezTo>
                  <a:pt x="3684863" y="4471123"/>
                  <a:pt x="3687210" y="4468777"/>
                  <a:pt x="3689557" y="4466429"/>
                </a:cubicBezTo>
                <a:cubicBezTo>
                  <a:pt x="3696598" y="4459388"/>
                  <a:pt x="3703639" y="4452347"/>
                  <a:pt x="3708333" y="4447653"/>
                </a:cubicBezTo>
                <a:cubicBezTo>
                  <a:pt x="3713027" y="4450000"/>
                  <a:pt x="3715375" y="4452347"/>
                  <a:pt x="3722416" y="4452347"/>
                </a:cubicBezTo>
                <a:cubicBezTo>
                  <a:pt x="3734151" y="4452347"/>
                  <a:pt x="3743539" y="4442959"/>
                  <a:pt x="3743539" y="4431224"/>
                </a:cubicBezTo>
                <a:cubicBezTo>
                  <a:pt x="3743539" y="4428877"/>
                  <a:pt x="3743539" y="4426530"/>
                  <a:pt x="3743539" y="4426530"/>
                </a:cubicBezTo>
                <a:cubicBezTo>
                  <a:pt x="3748233" y="4424183"/>
                  <a:pt x="3752927" y="4424183"/>
                  <a:pt x="3757622" y="4421836"/>
                </a:cubicBezTo>
                <a:cubicBezTo>
                  <a:pt x="3762316" y="4419489"/>
                  <a:pt x="3764662" y="4419489"/>
                  <a:pt x="3769357" y="4417142"/>
                </a:cubicBezTo>
                <a:cubicBezTo>
                  <a:pt x="3776398" y="4414794"/>
                  <a:pt x="3781092" y="4412447"/>
                  <a:pt x="3788133" y="4410100"/>
                </a:cubicBezTo>
                <a:cubicBezTo>
                  <a:pt x="3792827" y="4407753"/>
                  <a:pt x="3799868" y="4405406"/>
                  <a:pt x="3804562" y="4403059"/>
                </a:cubicBezTo>
                <a:cubicBezTo>
                  <a:pt x="3809256" y="4400712"/>
                  <a:pt x="3813950" y="4398365"/>
                  <a:pt x="3816298" y="4398365"/>
                </a:cubicBezTo>
                <a:cubicBezTo>
                  <a:pt x="3813950" y="4400712"/>
                  <a:pt x="3811603" y="4403059"/>
                  <a:pt x="3809256" y="4405406"/>
                </a:cubicBezTo>
                <a:cubicBezTo>
                  <a:pt x="3802215" y="4407753"/>
                  <a:pt x="3795174" y="4414794"/>
                  <a:pt x="3790480" y="4419489"/>
                </a:cubicBezTo>
                <a:close/>
                <a:moveTo>
                  <a:pt x="3332806" y="4684705"/>
                </a:moveTo>
                <a:cubicBezTo>
                  <a:pt x="3318724" y="4689399"/>
                  <a:pt x="3304641" y="4694093"/>
                  <a:pt x="3288212" y="4701134"/>
                </a:cubicBezTo>
                <a:cubicBezTo>
                  <a:pt x="3276477" y="4705828"/>
                  <a:pt x="3267089" y="4708175"/>
                  <a:pt x="3255353" y="4712869"/>
                </a:cubicBezTo>
                <a:cubicBezTo>
                  <a:pt x="3241271" y="4717563"/>
                  <a:pt x="3224842" y="4722258"/>
                  <a:pt x="3208412" y="4726952"/>
                </a:cubicBezTo>
                <a:cubicBezTo>
                  <a:pt x="3199024" y="4729299"/>
                  <a:pt x="3187289" y="4733993"/>
                  <a:pt x="3177901" y="4736340"/>
                </a:cubicBezTo>
                <a:cubicBezTo>
                  <a:pt x="3161472" y="4741034"/>
                  <a:pt x="3145042" y="4745728"/>
                  <a:pt x="3128613" y="4750422"/>
                </a:cubicBezTo>
                <a:cubicBezTo>
                  <a:pt x="3119225" y="4752769"/>
                  <a:pt x="3109837" y="4755116"/>
                  <a:pt x="3100449" y="4757463"/>
                </a:cubicBezTo>
                <a:cubicBezTo>
                  <a:pt x="3093407" y="4759810"/>
                  <a:pt x="3084019" y="4762157"/>
                  <a:pt x="3076978" y="4762157"/>
                </a:cubicBezTo>
                <a:cubicBezTo>
                  <a:pt x="3069937" y="4764504"/>
                  <a:pt x="3062896" y="4764504"/>
                  <a:pt x="3055854" y="4766851"/>
                </a:cubicBezTo>
                <a:cubicBezTo>
                  <a:pt x="3053508" y="4766851"/>
                  <a:pt x="3051160" y="4766851"/>
                  <a:pt x="3051160" y="4766851"/>
                </a:cubicBezTo>
                <a:cubicBezTo>
                  <a:pt x="3027690" y="4771545"/>
                  <a:pt x="3001872" y="4773893"/>
                  <a:pt x="2978402" y="4778587"/>
                </a:cubicBezTo>
                <a:cubicBezTo>
                  <a:pt x="2976055" y="4778587"/>
                  <a:pt x="2976055" y="4778587"/>
                  <a:pt x="2973708" y="4778587"/>
                </a:cubicBezTo>
                <a:cubicBezTo>
                  <a:pt x="2971361" y="4778587"/>
                  <a:pt x="2966667" y="4778587"/>
                  <a:pt x="2964320" y="4780934"/>
                </a:cubicBezTo>
                <a:cubicBezTo>
                  <a:pt x="2945543" y="4783281"/>
                  <a:pt x="2926767" y="4785628"/>
                  <a:pt x="2907991" y="4785628"/>
                </a:cubicBezTo>
                <a:cubicBezTo>
                  <a:pt x="2903296" y="4785628"/>
                  <a:pt x="2898602" y="4785628"/>
                  <a:pt x="2893908" y="4785628"/>
                </a:cubicBezTo>
                <a:cubicBezTo>
                  <a:pt x="2875132" y="4787975"/>
                  <a:pt x="2856355" y="4787975"/>
                  <a:pt x="2837579" y="4787975"/>
                </a:cubicBezTo>
                <a:cubicBezTo>
                  <a:pt x="2837579" y="4787975"/>
                  <a:pt x="2837579" y="4787975"/>
                  <a:pt x="2837579" y="4787975"/>
                </a:cubicBezTo>
                <a:cubicBezTo>
                  <a:pt x="2837579" y="4787975"/>
                  <a:pt x="2837579" y="4787975"/>
                  <a:pt x="2837579" y="4785628"/>
                </a:cubicBezTo>
                <a:cubicBezTo>
                  <a:pt x="2844620" y="4783281"/>
                  <a:pt x="2849314" y="4783281"/>
                  <a:pt x="2856355" y="4780934"/>
                </a:cubicBezTo>
                <a:cubicBezTo>
                  <a:pt x="2863397" y="4778587"/>
                  <a:pt x="2872785" y="4778587"/>
                  <a:pt x="2879826" y="4776239"/>
                </a:cubicBezTo>
                <a:cubicBezTo>
                  <a:pt x="2891561" y="4773893"/>
                  <a:pt x="2903296" y="4771545"/>
                  <a:pt x="2912685" y="4769199"/>
                </a:cubicBezTo>
                <a:cubicBezTo>
                  <a:pt x="2922073" y="4766851"/>
                  <a:pt x="2929114" y="4764504"/>
                  <a:pt x="2938502" y="4764504"/>
                </a:cubicBezTo>
                <a:cubicBezTo>
                  <a:pt x="2950237" y="4762157"/>
                  <a:pt x="2959626" y="4759810"/>
                  <a:pt x="2971361" y="4757463"/>
                </a:cubicBezTo>
                <a:cubicBezTo>
                  <a:pt x="2980749" y="4755116"/>
                  <a:pt x="2987790" y="4752769"/>
                  <a:pt x="2997178" y="4750422"/>
                </a:cubicBezTo>
                <a:cubicBezTo>
                  <a:pt x="3008914" y="4748075"/>
                  <a:pt x="3018302" y="4745728"/>
                  <a:pt x="3030037" y="4741034"/>
                </a:cubicBezTo>
                <a:cubicBezTo>
                  <a:pt x="3039425" y="4738687"/>
                  <a:pt x="3046466" y="4736340"/>
                  <a:pt x="3055854" y="4733993"/>
                </a:cubicBezTo>
                <a:cubicBezTo>
                  <a:pt x="3067590" y="4731646"/>
                  <a:pt x="3076978" y="4726952"/>
                  <a:pt x="3088713" y="4724605"/>
                </a:cubicBezTo>
                <a:cubicBezTo>
                  <a:pt x="3098101" y="4722258"/>
                  <a:pt x="3107489" y="4719911"/>
                  <a:pt x="3114531" y="4717563"/>
                </a:cubicBezTo>
                <a:cubicBezTo>
                  <a:pt x="3126266" y="4715216"/>
                  <a:pt x="3135654" y="4710522"/>
                  <a:pt x="3147389" y="4708175"/>
                </a:cubicBezTo>
                <a:cubicBezTo>
                  <a:pt x="3156778" y="4705828"/>
                  <a:pt x="3163819" y="4703481"/>
                  <a:pt x="3173207" y="4698787"/>
                </a:cubicBezTo>
                <a:cubicBezTo>
                  <a:pt x="3184942" y="4694093"/>
                  <a:pt x="3196677" y="4691746"/>
                  <a:pt x="3206066" y="4687052"/>
                </a:cubicBezTo>
                <a:cubicBezTo>
                  <a:pt x="3213106" y="4684705"/>
                  <a:pt x="3222495" y="4682358"/>
                  <a:pt x="3229536" y="4677664"/>
                </a:cubicBezTo>
                <a:cubicBezTo>
                  <a:pt x="3248312" y="4670622"/>
                  <a:pt x="3267089" y="4663582"/>
                  <a:pt x="3285865" y="4656540"/>
                </a:cubicBezTo>
                <a:cubicBezTo>
                  <a:pt x="3297600" y="4651846"/>
                  <a:pt x="3309336" y="4647152"/>
                  <a:pt x="3321071" y="4642458"/>
                </a:cubicBezTo>
                <a:cubicBezTo>
                  <a:pt x="3342194" y="4651846"/>
                  <a:pt x="3363318" y="4656540"/>
                  <a:pt x="3382094" y="4656540"/>
                </a:cubicBezTo>
                <a:cubicBezTo>
                  <a:pt x="3386788" y="4656540"/>
                  <a:pt x="3389135" y="4656540"/>
                  <a:pt x="3393829" y="4656540"/>
                </a:cubicBezTo>
                <a:cubicBezTo>
                  <a:pt x="3393829" y="4656540"/>
                  <a:pt x="3393829" y="4658887"/>
                  <a:pt x="3393829" y="4658887"/>
                </a:cubicBezTo>
                <a:cubicBezTo>
                  <a:pt x="3384441" y="4663582"/>
                  <a:pt x="3375053" y="4665928"/>
                  <a:pt x="3365664" y="4670622"/>
                </a:cubicBezTo>
                <a:cubicBezTo>
                  <a:pt x="3356276" y="4675317"/>
                  <a:pt x="3344541" y="4680011"/>
                  <a:pt x="3332806" y="4684705"/>
                </a:cubicBezTo>
                <a:close/>
                <a:moveTo>
                  <a:pt x="2954932" y="4790322"/>
                </a:moveTo>
                <a:cubicBezTo>
                  <a:pt x="2950237" y="4790322"/>
                  <a:pt x="2945543" y="4792669"/>
                  <a:pt x="2943196" y="4792669"/>
                </a:cubicBezTo>
                <a:cubicBezTo>
                  <a:pt x="2938502" y="4792669"/>
                  <a:pt x="2933808" y="4795016"/>
                  <a:pt x="2929114" y="4795016"/>
                </a:cubicBezTo>
                <a:cubicBezTo>
                  <a:pt x="2910338" y="4797363"/>
                  <a:pt x="2891561" y="4802057"/>
                  <a:pt x="2872785" y="4804404"/>
                </a:cubicBezTo>
                <a:cubicBezTo>
                  <a:pt x="2870438" y="4804404"/>
                  <a:pt x="2865744" y="4804404"/>
                  <a:pt x="2863397" y="4804404"/>
                </a:cubicBezTo>
                <a:cubicBezTo>
                  <a:pt x="2861050" y="4804404"/>
                  <a:pt x="2856355" y="4804404"/>
                  <a:pt x="2854008" y="4802057"/>
                </a:cubicBezTo>
                <a:cubicBezTo>
                  <a:pt x="2849314" y="4802057"/>
                  <a:pt x="2844620" y="4799710"/>
                  <a:pt x="2839926" y="4799710"/>
                </a:cubicBezTo>
                <a:cubicBezTo>
                  <a:pt x="2837579" y="4799710"/>
                  <a:pt x="2835232" y="4799710"/>
                  <a:pt x="2835232" y="4797363"/>
                </a:cubicBezTo>
                <a:cubicBezTo>
                  <a:pt x="2835232" y="4795016"/>
                  <a:pt x="2835232" y="4795016"/>
                  <a:pt x="2835232" y="4792669"/>
                </a:cubicBezTo>
                <a:cubicBezTo>
                  <a:pt x="2851661" y="4792669"/>
                  <a:pt x="2868091" y="4792669"/>
                  <a:pt x="2886867" y="4790322"/>
                </a:cubicBezTo>
                <a:cubicBezTo>
                  <a:pt x="2891561" y="4790322"/>
                  <a:pt x="2893908" y="4790322"/>
                  <a:pt x="2898602" y="4790322"/>
                </a:cubicBezTo>
                <a:cubicBezTo>
                  <a:pt x="2919726" y="4787975"/>
                  <a:pt x="2940849" y="4787975"/>
                  <a:pt x="2959626" y="4785628"/>
                </a:cubicBezTo>
                <a:cubicBezTo>
                  <a:pt x="2957279" y="4785628"/>
                  <a:pt x="2954932" y="4787975"/>
                  <a:pt x="2954932" y="4790322"/>
                </a:cubicBezTo>
                <a:close/>
                <a:moveTo>
                  <a:pt x="2947890" y="4802057"/>
                </a:moveTo>
                <a:cubicBezTo>
                  <a:pt x="2945543" y="4802057"/>
                  <a:pt x="2940849" y="4802057"/>
                  <a:pt x="2938502" y="4804404"/>
                </a:cubicBezTo>
                <a:cubicBezTo>
                  <a:pt x="2929114" y="4806751"/>
                  <a:pt x="2917379" y="4806751"/>
                  <a:pt x="2907991" y="4806751"/>
                </a:cubicBezTo>
                <a:cubicBezTo>
                  <a:pt x="2900949" y="4806751"/>
                  <a:pt x="2893908" y="4806751"/>
                  <a:pt x="2884520" y="4806751"/>
                </a:cubicBezTo>
                <a:cubicBezTo>
                  <a:pt x="2882173" y="4806751"/>
                  <a:pt x="2879826" y="4806751"/>
                  <a:pt x="2877479" y="4806751"/>
                </a:cubicBezTo>
                <a:cubicBezTo>
                  <a:pt x="2896255" y="4804404"/>
                  <a:pt x="2915032" y="4802057"/>
                  <a:pt x="2936155" y="4797363"/>
                </a:cubicBezTo>
                <a:cubicBezTo>
                  <a:pt x="2940849" y="4797363"/>
                  <a:pt x="2947890" y="4795016"/>
                  <a:pt x="2952585" y="4795016"/>
                </a:cubicBezTo>
                <a:cubicBezTo>
                  <a:pt x="2952585" y="4797363"/>
                  <a:pt x="2950237" y="4799710"/>
                  <a:pt x="2950237" y="4802057"/>
                </a:cubicBezTo>
                <a:cubicBezTo>
                  <a:pt x="2950237" y="4802057"/>
                  <a:pt x="2950237" y="4804404"/>
                  <a:pt x="2950237" y="4804404"/>
                </a:cubicBezTo>
                <a:cubicBezTo>
                  <a:pt x="2950237" y="4802057"/>
                  <a:pt x="2950237" y="4802057"/>
                  <a:pt x="2947890" y="4802057"/>
                </a:cubicBezTo>
                <a:close/>
                <a:moveTo>
                  <a:pt x="2832885" y="4809098"/>
                </a:moveTo>
                <a:cubicBezTo>
                  <a:pt x="2830538" y="4809098"/>
                  <a:pt x="2828191" y="4809098"/>
                  <a:pt x="2825844" y="4809098"/>
                </a:cubicBezTo>
                <a:cubicBezTo>
                  <a:pt x="2830538" y="4806751"/>
                  <a:pt x="2832885" y="4802057"/>
                  <a:pt x="2835232" y="4797363"/>
                </a:cubicBezTo>
                <a:cubicBezTo>
                  <a:pt x="2837579" y="4797363"/>
                  <a:pt x="2837579" y="4797363"/>
                  <a:pt x="2839926" y="4797363"/>
                </a:cubicBezTo>
                <a:cubicBezTo>
                  <a:pt x="2844620" y="4799710"/>
                  <a:pt x="2851661" y="4799710"/>
                  <a:pt x="2856355" y="4799710"/>
                </a:cubicBezTo>
                <a:cubicBezTo>
                  <a:pt x="2858703" y="4799710"/>
                  <a:pt x="2861050" y="4799710"/>
                  <a:pt x="2861050" y="4802057"/>
                </a:cubicBezTo>
                <a:cubicBezTo>
                  <a:pt x="2863397" y="4802057"/>
                  <a:pt x="2863397" y="4802057"/>
                  <a:pt x="2865744" y="4802057"/>
                </a:cubicBezTo>
                <a:cubicBezTo>
                  <a:pt x="2863397" y="4802057"/>
                  <a:pt x="2863397" y="4802057"/>
                  <a:pt x="2861050" y="4802057"/>
                </a:cubicBezTo>
                <a:cubicBezTo>
                  <a:pt x="2851661" y="4806751"/>
                  <a:pt x="2842273" y="4806751"/>
                  <a:pt x="2832885" y="4809098"/>
                </a:cubicBezTo>
                <a:close/>
                <a:moveTo>
                  <a:pt x="2753086" y="4827875"/>
                </a:moveTo>
                <a:cubicBezTo>
                  <a:pt x="2743697" y="4832569"/>
                  <a:pt x="2734309" y="4834916"/>
                  <a:pt x="2724921" y="4837263"/>
                </a:cubicBezTo>
                <a:cubicBezTo>
                  <a:pt x="2724921" y="4837263"/>
                  <a:pt x="2724921" y="4837263"/>
                  <a:pt x="2724921" y="4837263"/>
                </a:cubicBezTo>
                <a:cubicBezTo>
                  <a:pt x="2722574" y="4837263"/>
                  <a:pt x="2720227" y="4839610"/>
                  <a:pt x="2715533" y="4839610"/>
                </a:cubicBezTo>
                <a:cubicBezTo>
                  <a:pt x="2713186" y="4830222"/>
                  <a:pt x="2706145" y="4825528"/>
                  <a:pt x="2696756" y="4825528"/>
                </a:cubicBezTo>
                <a:cubicBezTo>
                  <a:pt x="2694409" y="4825528"/>
                  <a:pt x="2692062" y="4825528"/>
                  <a:pt x="2689715" y="4827875"/>
                </a:cubicBezTo>
                <a:cubicBezTo>
                  <a:pt x="2694409" y="4825528"/>
                  <a:pt x="2696756" y="4820834"/>
                  <a:pt x="2696756" y="4813792"/>
                </a:cubicBezTo>
                <a:cubicBezTo>
                  <a:pt x="2706145" y="4813792"/>
                  <a:pt x="2717880" y="4816140"/>
                  <a:pt x="2727268" y="4816140"/>
                </a:cubicBezTo>
                <a:cubicBezTo>
                  <a:pt x="2729615" y="4816140"/>
                  <a:pt x="2734309" y="4816140"/>
                  <a:pt x="2736656" y="4816140"/>
                </a:cubicBezTo>
                <a:cubicBezTo>
                  <a:pt x="2743697" y="4816140"/>
                  <a:pt x="2750738" y="4816140"/>
                  <a:pt x="2757780" y="4816140"/>
                </a:cubicBezTo>
                <a:cubicBezTo>
                  <a:pt x="2757780" y="4818486"/>
                  <a:pt x="2757780" y="4820834"/>
                  <a:pt x="2760127" y="4823180"/>
                </a:cubicBezTo>
                <a:cubicBezTo>
                  <a:pt x="2757780" y="4825528"/>
                  <a:pt x="2757780" y="4825528"/>
                  <a:pt x="2753086" y="4827875"/>
                </a:cubicBezTo>
                <a:cubicBezTo>
                  <a:pt x="2753086" y="4827875"/>
                  <a:pt x="2753086" y="4827875"/>
                  <a:pt x="2753086" y="4827875"/>
                </a:cubicBezTo>
                <a:close/>
                <a:moveTo>
                  <a:pt x="2619304" y="4820834"/>
                </a:moveTo>
                <a:cubicBezTo>
                  <a:pt x="2616957" y="4820834"/>
                  <a:pt x="2614610" y="4820834"/>
                  <a:pt x="2612263" y="4820834"/>
                </a:cubicBezTo>
                <a:cubicBezTo>
                  <a:pt x="2626345" y="4818486"/>
                  <a:pt x="2642774" y="4816140"/>
                  <a:pt x="2656857" y="4813792"/>
                </a:cubicBezTo>
                <a:cubicBezTo>
                  <a:pt x="2656857" y="4813792"/>
                  <a:pt x="2656857" y="4813792"/>
                  <a:pt x="2656857" y="4816140"/>
                </a:cubicBezTo>
                <a:cubicBezTo>
                  <a:pt x="2654510" y="4816140"/>
                  <a:pt x="2649816" y="4816140"/>
                  <a:pt x="2647469" y="4818486"/>
                </a:cubicBezTo>
                <a:cubicBezTo>
                  <a:pt x="2638080" y="4818486"/>
                  <a:pt x="2628692" y="4818486"/>
                  <a:pt x="2619304" y="4820834"/>
                </a:cubicBezTo>
                <a:close/>
                <a:moveTo>
                  <a:pt x="2417458" y="4834916"/>
                </a:moveTo>
                <a:cubicBezTo>
                  <a:pt x="2389293" y="4834916"/>
                  <a:pt x="2363476" y="4837263"/>
                  <a:pt x="2335311" y="4837263"/>
                </a:cubicBezTo>
                <a:cubicBezTo>
                  <a:pt x="2314188" y="4837263"/>
                  <a:pt x="2293064" y="4837263"/>
                  <a:pt x="2271941" y="4837263"/>
                </a:cubicBezTo>
                <a:cubicBezTo>
                  <a:pt x="2248471" y="4837263"/>
                  <a:pt x="2225000" y="4834916"/>
                  <a:pt x="2201530" y="4834916"/>
                </a:cubicBezTo>
                <a:cubicBezTo>
                  <a:pt x="2152242" y="4832569"/>
                  <a:pt x="2105301" y="4827875"/>
                  <a:pt x="2058360" y="4820834"/>
                </a:cubicBezTo>
                <a:cubicBezTo>
                  <a:pt x="2051319" y="4818486"/>
                  <a:pt x="2044277" y="4818486"/>
                  <a:pt x="2037236" y="4816140"/>
                </a:cubicBezTo>
                <a:cubicBezTo>
                  <a:pt x="2025501" y="4813792"/>
                  <a:pt x="2013766" y="4811445"/>
                  <a:pt x="1999684" y="4809098"/>
                </a:cubicBezTo>
                <a:cubicBezTo>
                  <a:pt x="1990295" y="4806751"/>
                  <a:pt x="1980907" y="4804404"/>
                  <a:pt x="1971519" y="4802057"/>
                </a:cubicBezTo>
                <a:cubicBezTo>
                  <a:pt x="1966825" y="4802057"/>
                  <a:pt x="1964478" y="4799710"/>
                  <a:pt x="1959784" y="4799710"/>
                </a:cubicBezTo>
                <a:cubicBezTo>
                  <a:pt x="1962131" y="4799710"/>
                  <a:pt x="1962131" y="4799710"/>
                  <a:pt x="1964478" y="4799710"/>
                </a:cubicBezTo>
                <a:cubicBezTo>
                  <a:pt x="1971519" y="4802057"/>
                  <a:pt x="1978560" y="4802057"/>
                  <a:pt x="1987948" y="4804404"/>
                </a:cubicBezTo>
                <a:cubicBezTo>
                  <a:pt x="1997336" y="4806751"/>
                  <a:pt x="2009072" y="4806751"/>
                  <a:pt x="2018460" y="4809098"/>
                </a:cubicBezTo>
                <a:cubicBezTo>
                  <a:pt x="2025501" y="4809098"/>
                  <a:pt x="2034889" y="4811445"/>
                  <a:pt x="2041930" y="4811445"/>
                </a:cubicBezTo>
                <a:cubicBezTo>
                  <a:pt x="2051319" y="4813792"/>
                  <a:pt x="2063054" y="4813792"/>
                  <a:pt x="2072442" y="4816140"/>
                </a:cubicBezTo>
                <a:cubicBezTo>
                  <a:pt x="2079483" y="4816140"/>
                  <a:pt x="2088871" y="4818486"/>
                  <a:pt x="2095913" y="4818486"/>
                </a:cubicBezTo>
                <a:cubicBezTo>
                  <a:pt x="2105301" y="4818486"/>
                  <a:pt x="2117036" y="4820834"/>
                  <a:pt x="2126424" y="4820834"/>
                </a:cubicBezTo>
                <a:cubicBezTo>
                  <a:pt x="2133465" y="4820834"/>
                  <a:pt x="2142854" y="4823180"/>
                  <a:pt x="2149895" y="4823180"/>
                </a:cubicBezTo>
                <a:cubicBezTo>
                  <a:pt x="2159283" y="4823180"/>
                  <a:pt x="2171018" y="4825528"/>
                  <a:pt x="2180406" y="4825528"/>
                </a:cubicBezTo>
                <a:cubicBezTo>
                  <a:pt x="2187447" y="4825528"/>
                  <a:pt x="2196835" y="4827875"/>
                  <a:pt x="2203877" y="4827875"/>
                </a:cubicBezTo>
                <a:cubicBezTo>
                  <a:pt x="2215612" y="4827875"/>
                  <a:pt x="2225000" y="4830222"/>
                  <a:pt x="2236735" y="4830222"/>
                </a:cubicBezTo>
                <a:cubicBezTo>
                  <a:pt x="2243776" y="4830222"/>
                  <a:pt x="2250818" y="4830222"/>
                  <a:pt x="2257859" y="4830222"/>
                </a:cubicBezTo>
                <a:cubicBezTo>
                  <a:pt x="2269594" y="4830222"/>
                  <a:pt x="2281329" y="4830222"/>
                  <a:pt x="2295412" y="4832569"/>
                </a:cubicBezTo>
                <a:cubicBezTo>
                  <a:pt x="2302453" y="4832569"/>
                  <a:pt x="2307147" y="4832569"/>
                  <a:pt x="2314188" y="4832569"/>
                </a:cubicBezTo>
                <a:cubicBezTo>
                  <a:pt x="2332964" y="4832569"/>
                  <a:pt x="2351741" y="4832569"/>
                  <a:pt x="2368170" y="4832569"/>
                </a:cubicBezTo>
                <a:cubicBezTo>
                  <a:pt x="2386946" y="4832569"/>
                  <a:pt x="2405723" y="4832569"/>
                  <a:pt x="2424499" y="4832569"/>
                </a:cubicBezTo>
                <a:cubicBezTo>
                  <a:pt x="2431540" y="4832569"/>
                  <a:pt x="2438581" y="4832569"/>
                  <a:pt x="2445622" y="4832569"/>
                </a:cubicBezTo>
                <a:cubicBezTo>
                  <a:pt x="2447970" y="4832569"/>
                  <a:pt x="2450317" y="4832569"/>
                  <a:pt x="2452664" y="4832569"/>
                </a:cubicBezTo>
                <a:cubicBezTo>
                  <a:pt x="2450317" y="4832569"/>
                  <a:pt x="2445622" y="4832569"/>
                  <a:pt x="2443275" y="4832569"/>
                </a:cubicBezTo>
                <a:cubicBezTo>
                  <a:pt x="2436234" y="4834916"/>
                  <a:pt x="2426846" y="4834916"/>
                  <a:pt x="2417458" y="4834916"/>
                </a:cubicBezTo>
                <a:close/>
                <a:moveTo>
                  <a:pt x="1628850" y="4698787"/>
                </a:moveTo>
                <a:cubicBezTo>
                  <a:pt x="1626503" y="4698787"/>
                  <a:pt x="1624156" y="4696440"/>
                  <a:pt x="1621809" y="4696440"/>
                </a:cubicBezTo>
                <a:cubicBezTo>
                  <a:pt x="1624156" y="4696440"/>
                  <a:pt x="1626503" y="4696440"/>
                  <a:pt x="1628850" y="4698787"/>
                </a:cubicBezTo>
                <a:cubicBezTo>
                  <a:pt x="1638239" y="4701134"/>
                  <a:pt x="1642933" y="4701134"/>
                  <a:pt x="1649974" y="4703481"/>
                </a:cubicBezTo>
                <a:cubicBezTo>
                  <a:pt x="1661709" y="4705828"/>
                  <a:pt x="1673444" y="4708175"/>
                  <a:pt x="1682832" y="4712869"/>
                </a:cubicBezTo>
                <a:cubicBezTo>
                  <a:pt x="1682832" y="4715216"/>
                  <a:pt x="1682832" y="4715216"/>
                  <a:pt x="1682832" y="4717563"/>
                </a:cubicBezTo>
                <a:cubicBezTo>
                  <a:pt x="1682832" y="4717563"/>
                  <a:pt x="1682832" y="4719911"/>
                  <a:pt x="1682832" y="4719911"/>
                </a:cubicBezTo>
                <a:cubicBezTo>
                  <a:pt x="1673444" y="4715216"/>
                  <a:pt x="1661709" y="4712869"/>
                  <a:pt x="1652321" y="4708175"/>
                </a:cubicBezTo>
                <a:cubicBezTo>
                  <a:pt x="1642933" y="4703481"/>
                  <a:pt x="1635891" y="4701134"/>
                  <a:pt x="1628850" y="4698787"/>
                </a:cubicBezTo>
                <a:close/>
                <a:moveTo>
                  <a:pt x="1534968" y="4665928"/>
                </a:moveTo>
                <a:cubicBezTo>
                  <a:pt x="1511498" y="4658887"/>
                  <a:pt x="1490375" y="4649499"/>
                  <a:pt x="1466904" y="4642458"/>
                </a:cubicBezTo>
                <a:cubicBezTo>
                  <a:pt x="1462210" y="4640111"/>
                  <a:pt x="1459863" y="4640111"/>
                  <a:pt x="1455169" y="4637764"/>
                </a:cubicBezTo>
                <a:cubicBezTo>
                  <a:pt x="1429351" y="4628376"/>
                  <a:pt x="1403534" y="4616641"/>
                  <a:pt x="1377716" y="4604905"/>
                </a:cubicBezTo>
                <a:cubicBezTo>
                  <a:pt x="1377716" y="4604905"/>
                  <a:pt x="1375369" y="4604905"/>
                  <a:pt x="1375369" y="4604905"/>
                </a:cubicBezTo>
                <a:cubicBezTo>
                  <a:pt x="1349552" y="4593170"/>
                  <a:pt x="1326081" y="4581435"/>
                  <a:pt x="1300264" y="4569700"/>
                </a:cubicBezTo>
                <a:cubicBezTo>
                  <a:pt x="1293223" y="4567352"/>
                  <a:pt x="1286181" y="4562658"/>
                  <a:pt x="1281487" y="4560311"/>
                </a:cubicBezTo>
                <a:cubicBezTo>
                  <a:pt x="1262711" y="4550923"/>
                  <a:pt x="1243935" y="4541535"/>
                  <a:pt x="1227505" y="4532147"/>
                </a:cubicBezTo>
                <a:cubicBezTo>
                  <a:pt x="1218117" y="4527453"/>
                  <a:pt x="1208729" y="4522759"/>
                  <a:pt x="1201688" y="4515718"/>
                </a:cubicBezTo>
                <a:cubicBezTo>
                  <a:pt x="1185258" y="4506329"/>
                  <a:pt x="1171176" y="4496941"/>
                  <a:pt x="1154747" y="4487553"/>
                </a:cubicBezTo>
                <a:cubicBezTo>
                  <a:pt x="1145359" y="4480512"/>
                  <a:pt x="1133623" y="4473471"/>
                  <a:pt x="1124235" y="4468777"/>
                </a:cubicBezTo>
                <a:cubicBezTo>
                  <a:pt x="1114847" y="4461735"/>
                  <a:pt x="1105459" y="4457041"/>
                  <a:pt x="1096071" y="4450000"/>
                </a:cubicBezTo>
                <a:cubicBezTo>
                  <a:pt x="1096071" y="4450000"/>
                  <a:pt x="1098418" y="4450000"/>
                  <a:pt x="1098418" y="4452347"/>
                </a:cubicBezTo>
                <a:cubicBezTo>
                  <a:pt x="1105459" y="4454694"/>
                  <a:pt x="1110153" y="4459388"/>
                  <a:pt x="1117194" y="4461735"/>
                </a:cubicBezTo>
                <a:cubicBezTo>
                  <a:pt x="1119541" y="4464083"/>
                  <a:pt x="1121888" y="4464083"/>
                  <a:pt x="1126582" y="4466429"/>
                </a:cubicBezTo>
                <a:cubicBezTo>
                  <a:pt x="1131276" y="4468777"/>
                  <a:pt x="1138318" y="4471123"/>
                  <a:pt x="1143012" y="4473471"/>
                </a:cubicBezTo>
                <a:cubicBezTo>
                  <a:pt x="1145359" y="4473471"/>
                  <a:pt x="1147706" y="4475818"/>
                  <a:pt x="1150053" y="4475818"/>
                </a:cubicBezTo>
                <a:cubicBezTo>
                  <a:pt x="1157094" y="4478165"/>
                  <a:pt x="1166482" y="4482859"/>
                  <a:pt x="1173523" y="4485206"/>
                </a:cubicBezTo>
                <a:cubicBezTo>
                  <a:pt x="1175870" y="4485206"/>
                  <a:pt x="1175870" y="4485206"/>
                  <a:pt x="1178217" y="4487553"/>
                </a:cubicBezTo>
                <a:cubicBezTo>
                  <a:pt x="1185258" y="4489900"/>
                  <a:pt x="1189953" y="4492247"/>
                  <a:pt x="1196994" y="4494594"/>
                </a:cubicBezTo>
                <a:cubicBezTo>
                  <a:pt x="1199341" y="4494594"/>
                  <a:pt x="1201688" y="4496941"/>
                  <a:pt x="1204035" y="4496941"/>
                </a:cubicBezTo>
                <a:cubicBezTo>
                  <a:pt x="1208729" y="4499288"/>
                  <a:pt x="1213423" y="4499288"/>
                  <a:pt x="1218117" y="4499288"/>
                </a:cubicBezTo>
                <a:cubicBezTo>
                  <a:pt x="1218117" y="4499288"/>
                  <a:pt x="1218117" y="4499288"/>
                  <a:pt x="1220464" y="4499288"/>
                </a:cubicBezTo>
                <a:cubicBezTo>
                  <a:pt x="1225158" y="4501635"/>
                  <a:pt x="1229852" y="4503982"/>
                  <a:pt x="1234546" y="4508676"/>
                </a:cubicBezTo>
                <a:cubicBezTo>
                  <a:pt x="1236894" y="4518064"/>
                  <a:pt x="1243935" y="4525106"/>
                  <a:pt x="1253323" y="4525106"/>
                </a:cubicBezTo>
                <a:cubicBezTo>
                  <a:pt x="1255670" y="4525106"/>
                  <a:pt x="1258017" y="4525106"/>
                  <a:pt x="1258017" y="4525106"/>
                </a:cubicBezTo>
                <a:cubicBezTo>
                  <a:pt x="1262711" y="4527453"/>
                  <a:pt x="1267405" y="4529800"/>
                  <a:pt x="1272099" y="4532147"/>
                </a:cubicBezTo>
                <a:cubicBezTo>
                  <a:pt x="1279140" y="4536841"/>
                  <a:pt x="1288529" y="4541535"/>
                  <a:pt x="1295570" y="4546229"/>
                </a:cubicBezTo>
                <a:cubicBezTo>
                  <a:pt x="1304958" y="4550923"/>
                  <a:pt x="1314346" y="4555617"/>
                  <a:pt x="1323734" y="4562658"/>
                </a:cubicBezTo>
                <a:cubicBezTo>
                  <a:pt x="1333122" y="4567352"/>
                  <a:pt x="1340164" y="4572047"/>
                  <a:pt x="1349552" y="4576741"/>
                </a:cubicBezTo>
                <a:cubicBezTo>
                  <a:pt x="1358940" y="4581435"/>
                  <a:pt x="1368328" y="4586129"/>
                  <a:pt x="1377716" y="4590823"/>
                </a:cubicBezTo>
                <a:cubicBezTo>
                  <a:pt x="1387104" y="4595517"/>
                  <a:pt x="1396493" y="4600211"/>
                  <a:pt x="1403534" y="4604905"/>
                </a:cubicBezTo>
                <a:cubicBezTo>
                  <a:pt x="1422310" y="4614293"/>
                  <a:pt x="1438739" y="4623681"/>
                  <a:pt x="1457516" y="4630723"/>
                </a:cubicBezTo>
                <a:cubicBezTo>
                  <a:pt x="1476292" y="4640111"/>
                  <a:pt x="1492722" y="4647152"/>
                  <a:pt x="1511498" y="4654193"/>
                </a:cubicBezTo>
                <a:cubicBezTo>
                  <a:pt x="1518539" y="4656540"/>
                  <a:pt x="1523233" y="4658887"/>
                  <a:pt x="1530274" y="4661234"/>
                </a:cubicBezTo>
                <a:cubicBezTo>
                  <a:pt x="1542009" y="4665928"/>
                  <a:pt x="1553745" y="4670622"/>
                  <a:pt x="1565480" y="4675317"/>
                </a:cubicBezTo>
                <a:cubicBezTo>
                  <a:pt x="1570174" y="4677664"/>
                  <a:pt x="1572521" y="4677664"/>
                  <a:pt x="1577215" y="4680011"/>
                </a:cubicBezTo>
                <a:cubicBezTo>
                  <a:pt x="1572521" y="4677664"/>
                  <a:pt x="1565480" y="4677664"/>
                  <a:pt x="1560786" y="4675317"/>
                </a:cubicBezTo>
                <a:cubicBezTo>
                  <a:pt x="1553745" y="4672970"/>
                  <a:pt x="1544357" y="4670622"/>
                  <a:pt x="1534968" y="4665928"/>
                </a:cubicBezTo>
                <a:close/>
                <a:moveTo>
                  <a:pt x="889531" y="4266930"/>
                </a:moveTo>
                <a:cubicBezTo>
                  <a:pt x="880142" y="4259889"/>
                  <a:pt x="868407" y="4250501"/>
                  <a:pt x="859019" y="4243460"/>
                </a:cubicBezTo>
                <a:cubicBezTo>
                  <a:pt x="851978" y="4238766"/>
                  <a:pt x="847284" y="4231725"/>
                  <a:pt x="840243" y="4227031"/>
                </a:cubicBezTo>
                <a:cubicBezTo>
                  <a:pt x="830854" y="4219990"/>
                  <a:pt x="821466" y="4210602"/>
                  <a:pt x="812078" y="4203560"/>
                </a:cubicBezTo>
                <a:cubicBezTo>
                  <a:pt x="805037" y="4198866"/>
                  <a:pt x="797996" y="4191825"/>
                  <a:pt x="793302" y="4184784"/>
                </a:cubicBezTo>
                <a:cubicBezTo>
                  <a:pt x="783914" y="4177743"/>
                  <a:pt x="776872" y="4168354"/>
                  <a:pt x="767484" y="4161313"/>
                </a:cubicBezTo>
                <a:cubicBezTo>
                  <a:pt x="760443" y="4154272"/>
                  <a:pt x="753402" y="4149578"/>
                  <a:pt x="748708" y="4142537"/>
                </a:cubicBezTo>
                <a:cubicBezTo>
                  <a:pt x="739320" y="4135496"/>
                  <a:pt x="732279" y="4126108"/>
                  <a:pt x="722890" y="4119066"/>
                </a:cubicBezTo>
                <a:cubicBezTo>
                  <a:pt x="715849" y="4112026"/>
                  <a:pt x="708808" y="4107331"/>
                  <a:pt x="704114" y="4100290"/>
                </a:cubicBezTo>
                <a:cubicBezTo>
                  <a:pt x="697073" y="4093249"/>
                  <a:pt x="687685" y="4083861"/>
                  <a:pt x="680643" y="4076820"/>
                </a:cubicBezTo>
                <a:cubicBezTo>
                  <a:pt x="673602" y="4069779"/>
                  <a:pt x="668908" y="4062737"/>
                  <a:pt x="661867" y="4058043"/>
                </a:cubicBezTo>
                <a:cubicBezTo>
                  <a:pt x="654826" y="4048655"/>
                  <a:pt x="645438" y="4041614"/>
                  <a:pt x="638397" y="4032226"/>
                </a:cubicBezTo>
                <a:cubicBezTo>
                  <a:pt x="631355" y="4025185"/>
                  <a:pt x="626661" y="4018144"/>
                  <a:pt x="619620" y="4011102"/>
                </a:cubicBezTo>
                <a:cubicBezTo>
                  <a:pt x="617273" y="4008755"/>
                  <a:pt x="614926" y="4006408"/>
                  <a:pt x="612579" y="4001714"/>
                </a:cubicBezTo>
                <a:cubicBezTo>
                  <a:pt x="617273" y="4006408"/>
                  <a:pt x="619620" y="4008755"/>
                  <a:pt x="624314" y="4011102"/>
                </a:cubicBezTo>
                <a:cubicBezTo>
                  <a:pt x="631355" y="4018144"/>
                  <a:pt x="638397" y="4025185"/>
                  <a:pt x="645438" y="4032226"/>
                </a:cubicBezTo>
                <a:cubicBezTo>
                  <a:pt x="654826" y="4041614"/>
                  <a:pt x="664214" y="4048655"/>
                  <a:pt x="673602" y="4058043"/>
                </a:cubicBezTo>
                <a:cubicBezTo>
                  <a:pt x="680643" y="4065085"/>
                  <a:pt x="687685" y="4072125"/>
                  <a:pt x="694726" y="4076820"/>
                </a:cubicBezTo>
                <a:cubicBezTo>
                  <a:pt x="704114" y="4083861"/>
                  <a:pt x="713502" y="4093249"/>
                  <a:pt x="722890" y="4100290"/>
                </a:cubicBezTo>
                <a:cubicBezTo>
                  <a:pt x="729931" y="4107331"/>
                  <a:pt x="736973" y="4112026"/>
                  <a:pt x="744014" y="4119066"/>
                </a:cubicBezTo>
                <a:cubicBezTo>
                  <a:pt x="753402" y="4126108"/>
                  <a:pt x="762790" y="4135496"/>
                  <a:pt x="774525" y="4142537"/>
                </a:cubicBezTo>
                <a:cubicBezTo>
                  <a:pt x="781566" y="4147231"/>
                  <a:pt x="788608" y="4154272"/>
                  <a:pt x="797996" y="4158966"/>
                </a:cubicBezTo>
                <a:cubicBezTo>
                  <a:pt x="800343" y="4161313"/>
                  <a:pt x="802690" y="4163660"/>
                  <a:pt x="807384" y="4166007"/>
                </a:cubicBezTo>
                <a:cubicBezTo>
                  <a:pt x="814425" y="4173049"/>
                  <a:pt x="823813" y="4182437"/>
                  <a:pt x="830854" y="4189478"/>
                </a:cubicBezTo>
                <a:cubicBezTo>
                  <a:pt x="837896" y="4194172"/>
                  <a:pt x="842590" y="4201213"/>
                  <a:pt x="849631" y="4205908"/>
                </a:cubicBezTo>
                <a:cubicBezTo>
                  <a:pt x="861366" y="4215296"/>
                  <a:pt x="870754" y="4227031"/>
                  <a:pt x="882489" y="4236419"/>
                </a:cubicBezTo>
                <a:cubicBezTo>
                  <a:pt x="889531" y="4243460"/>
                  <a:pt x="896572" y="4248154"/>
                  <a:pt x="903613" y="4255195"/>
                </a:cubicBezTo>
                <a:cubicBezTo>
                  <a:pt x="915348" y="4264584"/>
                  <a:pt x="924736" y="4273972"/>
                  <a:pt x="936472" y="4283360"/>
                </a:cubicBezTo>
                <a:cubicBezTo>
                  <a:pt x="943513" y="4288054"/>
                  <a:pt x="948207" y="4295095"/>
                  <a:pt x="955248" y="4299789"/>
                </a:cubicBezTo>
                <a:cubicBezTo>
                  <a:pt x="952901" y="4302136"/>
                  <a:pt x="948207" y="4302136"/>
                  <a:pt x="945860" y="4306830"/>
                </a:cubicBezTo>
                <a:cubicBezTo>
                  <a:pt x="934124" y="4297442"/>
                  <a:pt x="924736" y="4290401"/>
                  <a:pt x="913001" y="4281013"/>
                </a:cubicBezTo>
                <a:cubicBezTo>
                  <a:pt x="901266" y="4278666"/>
                  <a:pt x="896572" y="4273972"/>
                  <a:pt x="889531" y="4266930"/>
                </a:cubicBezTo>
                <a:close/>
                <a:moveTo>
                  <a:pt x="521044" y="3889056"/>
                </a:moveTo>
                <a:cubicBezTo>
                  <a:pt x="509309" y="3874974"/>
                  <a:pt x="497574" y="3858544"/>
                  <a:pt x="488186" y="3844462"/>
                </a:cubicBezTo>
                <a:cubicBezTo>
                  <a:pt x="481145" y="3835074"/>
                  <a:pt x="474103" y="3825686"/>
                  <a:pt x="469409" y="3816298"/>
                </a:cubicBezTo>
                <a:cubicBezTo>
                  <a:pt x="452980" y="3792827"/>
                  <a:pt x="436551" y="3769357"/>
                  <a:pt x="422468" y="3745886"/>
                </a:cubicBezTo>
                <a:cubicBezTo>
                  <a:pt x="417774" y="3738845"/>
                  <a:pt x="413080" y="3731804"/>
                  <a:pt x="408386" y="3724763"/>
                </a:cubicBezTo>
                <a:cubicBezTo>
                  <a:pt x="406039" y="3720068"/>
                  <a:pt x="403692" y="3717722"/>
                  <a:pt x="403692" y="3713028"/>
                </a:cubicBezTo>
                <a:cubicBezTo>
                  <a:pt x="401345" y="3708333"/>
                  <a:pt x="398998" y="3703639"/>
                  <a:pt x="396651" y="3698945"/>
                </a:cubicBezTo>
                <a:cubicBezTo>
                  <a:pt x="394304" y="3696598"/>
                  <a:pt x="394304" y="3691904"/>
                  <a:pt x="391957" y="3689557"/>
                </a:cubicBezTo>
                <a:cubicBezTo>
                  <a:pt x="377874" y="3659045"/>
                  <a:pt x="366139" y="3628534"/>
                  <a:pt x="354404" y="3595675"/>
                </a:cubicBezTo>
                <a:cubicBezTo>
                  <a:pt x="354404" y="3595675"/>
                  <a:pt x="354404" y="3595675"/>
                  <a:pt x="354404" y="3595675"/>
                </a:cubicBezTo>
                <a:cubicBezTo>
                  <a:pt x="359098" y="3605063"/>
                  <a:pt x="363792" y="3612105"/>
                  <a:pt x="368486" y="3621493"/>
                </a:cubicBezTo>
                <a:cubicBezTo>
                  <a:pt x="373180" y="3630881"/>
                  <a:pt x="380222" y="3642616"/>
                  <a:pt x="384916" y="3652004"/>
                </a:cubicBezTo>
                <a:cubicBezTo>
                  <a:pt x="389610" y="3659045"/>
                  <a:pt x="394304" y="3668434"/>
                  <a:pt x="398998" y="3675475"/>
                </a:cubicBezTo>
                <a:cubicBezTo>
                  <a:pt x="403692" y="3684863"/>
                  <a:pt x="410733" y="3696598"/>
                  <a:pt x="415427" y="3705986"/>
                </a:cubicBezTo>
                <a:cubicBezTo>
                  <a:pt x="420121" y="3713028"/>
                  <a:pt x="424815" y="3722416"/>
                  <a:pt x="429509" y="3729457"/>
                </a:cubicBezTo>
                <a:cubicBezTo>
                  <a:pt x="434204" y="3738845"/>
                  <a:pt x="441245" y="3748233"/>
                  <a:pt x="445939" y="3757621"/>
                </a:cubicBezTo>
                <a:cubicBezTo>
                  <a:pt x="450633" y="3764663"/>
                  <a:pt x="455327" y="3774051"/>
                  <a:pt x="460021" y="3781092"/>
                </a:cubicBezTo>
                <a:cubicBezTo>
                  <a:pt x="464715" y="3790480"/>
                  <a:pt x="471756" y="3799868"/>
                  <a:pt x="476450" y="3809256"/>
                </a:cubicBezTo>
                <a:cubicBezTo>
                  <a:pt x="481145" y="3816298"/>
                  <a:pt x="485839" y="3825686"/>
                  <a:pt x="490533" y="3832727"/>
                </a:cubicBezTo>
                <a:cubicBezTo>
                  <a:pt x="497574" y="3842115"/>
                  <a:pt x="502268" y="3851503"/>
                  <a:pt x="509309" y="3860891"/>
                </a:cubicBezTo>
                <a:cubicBezTo>
                  <a:pt x="514003" y="3867932"/>
                  <a:pt x="518697" y="3877321"/>
                  <a:pt x="525738" y="3884362"/>
                </a:cubicBezTo>
                <a:cubicBezTo>
                  <a:pt x="532780" y="3893750"/>
                  <a:pt x="537474" y="3903138"/>
                  <a:pt x="544515" y="3910179"/>
                </a:cubicBezTo>
                <a:cubicBezTo>
                  <a:pt x="549209" y="3917221"/>
                  <a:pt x="556250" y="3924262"/>
                  <a:pt x="560944" y="3933650"/>
                </a:cubicBezTo>
                <a:cubicBezTo>
                  <a:pt x="563291" y="3935997"/>
                  <a:pt x="563291" y="3938344"/>
                  <a:pt x="565638" y="3938344"/>
                </a:cubicBezTo>
                <a:cubicBezTo>
                  <a:pt x="558597" y="3931303"/>
                  <a:pt x="553903" y="3921915"/>
                  <a:pt x="546862" y="3914873"/>
                </a:cubicBezTo>
                <a:cubicBezTo>
                  <a:pt x="535127" y="3907832"/>
                  <a:pt x="528085" y="3898444"/>
                  <a:pt x="521044" y="3889056"/>
                </a:cubicBezTo>
                <a:close/>
                <a:moveTo>
                  <a:pt x="319198" y="3525264"/>
                </a:moveTo>
                <a:cubicBezTo>
                  <a:pt x="316851" y="3522917"/>
                  <a:pt x="316851" y="3520570"/>
                  <a:pt x="314504" y="3518223"/>
                </a:cubicBezTo>
                <a:cubicBezTo>
                  <a:pt x="316851" y="3518223"/>
                  <a:pt x="319198" y="3518223"/>
                  <a:pt x="319198" y="3518223"/>
                </a:cubicBezTo>
                <a:cubicBezTo>
                  <a:pt x="326239" y="3534652"/>
                  <a:pt x="330934" y="3551081"/>
                  <a:pt x="337975" y="3567510"/>
                </a:cubicBezTo>
                <a:cubicBezTo>
                  <a:pt x="335628" y="3562816"/>
                  <a:pt x="333281" y="3558122"/>
                  <a:pt x="330934" y="3553428"/>
                </a:cubicBezTo>
                <a:cubicBezTo>
                  <a:pt x="326239" y="3541693"/>
                  <a:pt x="323892" y="3534652"/>
                  <a:pt x="319198" y="3525264"/>
                </a:cubicBezTo>
                <a:close/>
                <a:moveTo>
                  <a:pt x="246440" y="3379747"/>
                </a:moveTo>
                <a:cubicBezTo>
                  <a:pt x="241746" y="3370359"/>
                  <a:pt x="234705" y="3358623"/>
                  <a:pt x="230011" y="3349235"/>
                </a:cubicBezTo>
                <a:cubicBezTo>
                  <a:pt x="225316" y="3339847"/>
                  <a:pt x="220622" y="3330459"/>
                  <a:pt x="215928" y="3323418"/>
                </a:cubicBezTo>
                <a:cubicBezTo>
                  <a:pt x="211234" y="3311683"/>
                  <a:pt x="206540" y="3302295"/>
                  <a:pt x="201846" y="3290559"/>
                </a:cubicBezTo>
                <a:cubicBezTo>
                  <a:pt x="197152" y="3281171"/>
                  <a:pt x="192458" y="3271783"/>
                  <a:pt x="190111" y="3262394"/>
                </a:cubicBezTo>
                <a:cubicBezTo>
                  <a:pt x="185417" y="3250659"/>
                  <a:pt x="180723" y="3238924"/>
                  <a:pt x="176028" y="3227189"/>
                </a:cubicBezTo>
                <a:cubicBezTo>
                  <a:pt x="171334" y="3217801"/>
                  <a:pt x="168987" y="3208413"/>
                  <a:pt x="164293" y="3201371"/>
                </a:cubicBezTo>
                <a:cubicBezTo>
                  <a:pt x="159599" y="3189636"/>
                  <a:pt x="154905" y="3175554"/>
                  <a:pt x="150211" y="3163819"/>
                </a:cubicBezTo>
                <a:cubicBezTo>
                  <a:pt x="147864" y="3154431"/>
                  <a:pt x="143170" y="3147389"/>
                  <a:pt x="140823" y="3138001"/>
                </a:cubicBezTo>
                <a:cubicBezTo>
                  <a:pt x="136129" y="3123919"/>
                  <a:pt x="131435" y="3109836"/>
                  <a:pt x="126741" y="3095754"/>
                </a:cubicBezTo>
                <a:cubicBezTo>
                  <a:pt x="124393" y="3088713"/>
                  <a:pt x="122046" y="3081672"/>
                  <a:pt x="119699" y="3072284"/>
                </a:cubicBezTo>
                <a:cubicBezTo>
                  <a:pt x="119699" y="3069937"/>
                  <a:pt x="117352" y="3065243"/>
                  <a:pt x="117352" y="3060549"/>
                </a:cubicBezTo>
                <a:cubicBezTo>
                  <a:pt x="119699" y="3062896"/>
                  <a:pt x="124393" y="3065243"/>
                  <a:pt x="129088" y="3065243"/>
                </a:cubicBezTo>
                <a:cubicBezTo>
                  <a:pt x="131435" y="3065243"/>
                  <a:pt x="133782" y="3065243"/>
                  <a:pt x="133782" y="3065243"/>
                </a:cubicBezTo>
                <a:cubicBezTo>
                  <a:pt x="138476" y="3081672"/>
                  <a:pt x="143170" y="3095754"/>
                  <a:pt x="150211" y="3112184"/>
                </a:cubicBezTo>
                <a:cubicBezTo>
                  <a:pt x="152558" y="3119225"/>
                  <a:pt x="154905" y="3126266"/>
                  <a:pt x="157252" y="3133307"/>
                </a:cubicBezTo>
                <a:cubicBezTo>
                  <a:pt x="161946" y="3147389"/>
                  <a:pt x="166640" y="3163819"/>
                  <a:pt x="173681" y="3177901"/>
                </a:cubicBezTo>
                <a:cubicBezTo>
                  <a:pt x="176028" y="3184942"/>
                  <a:pt x="178376" y="3194330"/>
                  <a:pt x="183070" y="3201371"/>
                </a:cubicBezTo>
                <a:cubicBezTo>
                  <a:pt x="187764" y="3215454"/>
                  <a:pt x="192458" y="3227189"/>
                  <a:pt x="197152" y="3241271"/>
                </a:cubicBezTo>
                <a:cubicBezTo>
                  <a:pt x="199499" y="3250659"/>
                  <a:pt x="204193" y="3257700"/>
                  <a:pt x="206540" y="3267089"/>
                </a:cubicBezTo>
                <a:cubicBezTo>
                  <a:pt x="211234" y="3278824"/>
                  <a:pt x="215928" y="3292906"/>
                  <a:pt x="220622" y="3304641"/>
                </a:cubicBezTo>
                <a:cubicBezTo>
                  <a:pt x="222969" y="3314030"/>
                  <a:pt x="227664" y="3321071"/>
                  <a:pt x="230011" y="3330459"/>
                </a:cubicBezTo>
                <a:cubicBezTo>
                  <a:pt x="234705" y="3342194"/>
                  <a:pt x="239399" y="3353929"/>
                  <a:pt x="244093" y="3365665"/>
                </a:cubicBezTo>
                <a:cubicBezTo>
                  <a:pt x="248787" y="3375053"/>
                  <a:pt x="251134" y="3382094"/>
                  <a:pt x="255828" y="3391482"/>
                </a:cubicBezTo>
                <a:cubicBezTo>
                  <a:pt x="258175" y="3398523"/>
                  <a:pt x="260522" y="3405564"/>
                  <a:pt x="265216" y="3412606"/>
                </a:cubicBezTo>
                <a:cubicBezTo>
                  <a:pt x="265216" y="3412606"/>
                  <a:pt x="262869" y="3410258"/>
                  <a:pt x="262869" y="3410258"/>
                </a:cubicBezTo>
                <a:cubicBezTo>
                  <a:pt x="258175" y="3398523"/>
                  <a:pt x="253481" y="3389135"/>
                  <a:pt x="246440" y="3379747"/>
                </a:cubicBezTo>
                <a:close/>
                <a:moveTo>
                  <a:pt x="82147" y="2947890"/>
                </a:moveTo>
                <a:cubicBezTo>
                  <a:pt x="77453" y="2933808"/>
                  <a:pt x="75105" y="2922073"/>
                  <a:pt x="70411" y="2907991"/>
                </a:cubicBezTo>
                <a:cubicBezTo>
                  <a:pt x="70411" y="2903296"/>
                  <a:pt x="68064" y="2900949"/>
                  <a:pt x="68064" y="2896255"/>
                </a:cubicBezTo>
                <a:cubicBezTo>
                  <a:pt x="65717" y="2891561"/>
                  <a:pt x="65717" y="2884520"/>
                  <a:pt x="63370" y="2879826"/>
                </a:cubicBezTo>
                <a:cubicBezTo>
                  <a:pt x="63370" y="2879826"/>
                  <a:pt x="63370" y="2882173"/>
                  <a:pt x="63370" y="2882173"/>
                </a:cubicBezTo>
                <a:cubicBezTo>
                  <a:pt x="65717" y="2893908"/>
                  <a:pt x="70411" y="2905643"/>
                  <a:pt x="72758" y="2917379"/>
                </a:cubicBezTo>
                <a:cubicBezTo>
                  <a:pt x="72758" y="2922073"/>
                  <a:pt x="75105" y="2924420"/>
                  <a:pt x="75105" y="2929114"/>
                </a:cubicBezTo>
                <a:cubicBezTo>
                  <a:pt x="79800" y="2943196"/>
                  <a:pt x="84494" y="2954932"/>
                  <a:pt x="89188" y="2966667"/>
                </a:cubicBezTo>
                <a:cubicBezTo>
                  <a:pt x="89188" y="2969014"/>
                  <a:pt x="89188" y="2969014"/>
                  <a:pt x="91535" y="2971361"/>
                </a:cubicBezTo>
                <a:cubicBezTo>
                  <a:pt x="93882" y="2976055"/>
                  <a:pt x="96229" y="2983096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6229" y="2987790"/>
                  <a:pt x="93882" y="2987790"/>
                  <a:pt x="93882" y="2987790"/>
                </a:cubicBezTo>
                <a:cubicBezTo>
                  <a:pt x="91535" y="2978402"/>
                  <a:pt x="86841" y="2969014"/>
                  <a:pt x="84494" y="2957279"/>
                </a:cubicBezTo>
                <a:cubicBezTo>
                  <a:pt x="84494" y="2954932"/>
                  <a:pt x="84494" y="2950237"/>
                  <a:pt x="82147" y="2947890"/>
                </a:cubicBezTo>
                <a:close/>
                <a:moveTo>
                  <a:pt x="21123" y="2405723"/>
                </a:moveTo>
                <a:cubicBezTo>
                  <a:pt x="21123" y="2393987"/>
                  <a:pt x="21123" y="2382252"/>
                  <a:pt x="23470" y="2370517"/>
                </a:cubicBezTo>
                <a:cubicBezTo>
                  <a:pt x="23470" y="2370517"/>
                  <a:pt x="23470" y="2370517"/>
                  <a:pt x="23470" y="2368170"/>
                </a:cubicBezTo>
                <a:cubicBezTo>
                  <a:pt x="23470" y="2365823"/>
                  <a:pt x="23470" y="2365823"/>
                  <a:pt x="23470" y="2363476"/>
                </a:cubicBezTo>
                <a:cubicBezTo>
                  <a:pt x="23470" y="2363476"/>
                  <a:pt x="25818" y="2363476"/>
                  <a:pt x="25818" y="2363476"/>
                </a:cubicBezTo>
                <a:cubicBezTo>
                  <a:pt x="25818" y="2365823"/>
                  <a:pt x="25818" y="2368170"/>
                  <a:pt x="25818" y="2370517"/>
                </a:cubicBezTo>
                <a:cubicBezTo>
                  <a:pt x="25818" y="2377558"/>
                  <a:pt x="25818" y="2382252"/>
                  <a:pt x="25818" y="2389293"/>
                </a:cubicBezTo>
                <a:cubicBezTo>
                  <a:pt x="25818" y="2393987"/>
                  <a:pt x="25818" y="2398681"/>
                  <a:pt x="25818" y="2403376"/>
                </a:cubicBezTo>
                <a:cubicBezTo>
                  <a:pt x="25818" y="2410417"/>
                  <a:pt x="25818" y="2417458"/>
                  <a:pt x="25818" y="2424499"/>
                </a:cubicBezTo>
                <a:cubicBezTo>
                  <a:pt x="25818" y="2426846"/>
                  <a:pt x="25818" y="2429193"/>
                  <a:pt x="25818" y="2431540"/>
                </a:cubicBezTo>
                <a:cubicBezTo>
                  <a:pt x="25818" y="2431540"/>
                  <a:pt x="23470" y="2431540"/>
                  <a:pt x="23470" y="2431540"/>
                </a:cubicBezTo>
                <a:cubicBezTo>
                  <a:pt x="21123" y="2431540"/>
                  <a:pt x="21123" y="2431540"/>
                  <a:pt x="18776" y="2431540"/>
                </a:cubicBezTo>
                <a:cubicBezTo>
                  <a:pt x="18776" y="2424499"/>
                  <a:pt x="18776" y="2417458"/>
                  <a:pt x="18776" y="2408070"/>
                </a:cubicBezTo>
                <a:cubicBezTo>
                  <a:pt x="21123" y="2408070"/>
                  <a:pt x="21123" y="2408070"/>
                  <a:pt x="21123" y="2405723"/>
                </a:cubicBezTo>
                <a:close/>
                <a:moveTo>
                  <a:pt x="32859" y="2229694"/>
                </a:moveTo>
                <a:cubicBezTo>
                  <a:pt x="35206" y="2217959"/>
                  <a:pt x="35206" y="2206224"/>
                  <a:pt x="37553" y="2196836"/>
                </a:cubicBezTo>
                <a:cubicBezTo>
                  <a:pt x="37553" y="2189794"/>
                  <a:pt x="39900" y="2182753"/>
                  <a:pt x="39900" y="2175712"/>
                </a:cubicBezTo>
                <a:cubicBezTo>
                  <a:pt x="42247" y="2163977"/>
                  <a:pt x="42247" y="2149895"/>
                  <a:pt x="44594" y="2135812"/>
                </a:cubicBezTo>
                <a:cubicBezTo>
                  <a:pt x="46941" y="2128771"/>
                  <a:pt x="46941" y="2121730"/>
                  <a:pt x="46941" y="2117036"/>
                </a:cubicBezTo>
                <a:cubicBezTo>
                  <a:pt x="49288" y="2102954"/>
                  <a:pt x="51635" y="2091218"/>
                  <a:pt x="53982" y="2077136"/>
                </a:cubicBezTo>
                <a:cubicBezTo>
                  <a:pt x="53982" y="2077136"/>
                  <a:pt x="56329" y="2077136"/>
                  <a:pt x="56329" y="2077136"/>
                </a:cubicBezTo>
                <a:cubicBezTo>
                  <a:pt x="68064" y="2077136"/>
                  <a:pt x="77453" y="2067748"/>
                  <a:pt x="77453" y="2056013"/>
                </a:cubicBezTo>
                <a:cubicBezTo>
                  <a:pt x="77453" y="2046624"/>
                  <a:pt x="70411" y="2039583"/>
                  <a:pt x="63370" y="2037236"/>
                </a:cubicBezTo>
                <a:cubicBezTo>
                  <a:pt x="63370" y="2034889"/>
                  <a:pt x="65717" y="2030195"/>
                  <a:pt x="65717" y="2027848"/>
                </a:cubicBezTo>
                <a:cubicBezTo>
                  <a:pt x="70411" y="2025501"/>
                  <a:pt x="72758" y="2025501"/>
                  <a:pt x="75105" y="2020807"/>
                </a:cubicBezTo>
                <a:cubicBezTo>
                  <a:pt x="77453" y="2020807"/>
                  <a:pt x="79800" y="2023154"/>
                  <a:pt x="82147" y="2023154"/>
                </a:cubicBezTo>
                <a:cubicBezTo>
                  <a:pt x="93882" y="2023154"/>
                  <a:pt x="103270" y="2013766"/>
                  <a:pt x="103270" y="2002031"/>
                </a:cubicBezTo>
                <a:cubicBezTo>
                  <a:pt x="103270" y="1992643"/>
                  <a:pt x="98576" y="1985601"/>
                  <a:pt x="91535" y="1983254"/>
                </a:cubicBezTo>
                <a:cubicBezTo>
                  <a:pt x="105617" y="1945702"/>
                  <a:pt x="129088" y="1910496"/>
                  <a:pt x="152558" y="1887025"/>
                </a:cubicBezTo>
                <a:cubicBezTo>
                  <a:pt x="168987" y="1872943"/>
                  <a:pt x="185417" y="1861208"/>
                  <a:pt x="201846" y="1851820"/>
                </a:cubicBezTo>
                <a:cubicBezTo>
                  <a:pt x="199499" y="1856514"/>
                  <a:pt x="197152" y="1858861"/>
                  <a:pt x="194805" y="1863555"/>
                </a:cubicBezTo>
                <a:cubicBezTo>
                  <a:pt x="190111" y="1870596"/>
                  <a:pt x="187764" y="1875290"/>
                  <a:pt x="183070" y="1882331"/>
                </a:cubicBezTo>
                <a:cubicBezTo>
                  <a:pt x="178376" y="1889372"/>
                  <a:pt x="173681" y="1896413"/>
                  <a:pt x="171334" y="1903455"/>
                </a:cubicBezTo>
                <a:cubicBezTo>
                  <a:pt x="164293" y="1910496"/>
                  <a:pt x="161946" y="1915190"/>
                  <a:pt x="157252" y="1922231"/>
                </a:cubicBezTo>
                <a:cubicBezTo>
                  <a:pt x="152558" y="1929272"/>
                  <a:pt x="150211" y="1936313"/>
                  <a:pt x="145517" y="1943354"/>
                </a:cubicBezTo>
                <a:cubicBezTo>
                  <a:pt x="143170" y="1948049"/>
                  <a:pt x="140823" y="1955090"/>
                  <a:pt x="136129" y="1962131"/>
                </a:cubicBezTo>
                <a:cubicBezTo>
                  <a:pt x="131435" y="1969172"/>
                  <a:pt x="129088" y="1976213"/>
                  <a:pt x="124393" y="1983254"/>
                </a:cubicBezTo>
                <a:cubicBezTo>
                  <a:pt x="122046" y="1990295"/>
                  <a:pt x="117352" y="1994990"/>
                  <a:pt x="115005" y="2002031"/>
                </a:cubicBezTo>
                <a:cubicBezTo>
                  <a:pt x="112658" y="2009072"/>
                  <a:pt x="107964" y="2016113"/>
                  <a:pt x="105617" y="2023154"/>
                </a:cubicBezTo>
                <a:cubicBezTo>
                  <a:pt x="103270" y="2030195"/>
                  <a:pt x="100923" y="2034889"/>
                  <a:pt x="98576" y="2041930"/>
                </a:cubicBezTo>
                <a:cubicBezTo>
                  <a:pt x="96229" y="2048971"/>
                  <a:pt x="91535" y="2056013"/>
                  <a:pt x="89188" y="2063054"/>
                </a:cubicBezTo>
                <a:cubicBezTo>
                  <a:pt x="86841" y="2070095"/>
                  <a:pt x="84494" y="2074789"/>
                  <a:pt x="82147" y="2081830"/>
                </a:cubicBezTo>
                <a:cubicBezTo>
                  <a:pt x="79800" y="2088871"/>
                  <a:pt x="77453" y="2095912"/>
                  <a:pt x="75105" y="2102954"/>
                </a:cubicBezTo>
                <a:cubicBezTo>
                  <a:pt x="72758" y="2102954"/>
                  <a:pt x="70411" y="2109995"/>
                  <a:pt x="68064" y="2114689"/>
                </a:cubicBezTo>
                <a:cubicBezTo>
                  <a:pt x="65717" y="2121730"/>
                  <a:pt x="63370" y="2128771"/>
                  <a:pt x="61023" y="2135812"/>
                </a:cubicBezTo>
                <a:cubicBezTo>
                  <a:pt x="58676" y="2140506"/>
                  <a:pt x="56329" y="2147548"/>
                  <a:pt x="56329" y="2152242"/>
                </a:cubicBezTo>
                <a:cubicBezTo>
                  <a:pt x="53982" y="2159283"/>
                  <a:pt x="51635" y="2166324"/>
                  <a:pt x="49288" y="2173365"/>
                </a:cubicBezTo>
                <a:cubicBezTo>
                  <a:pt x="49288" y="2178059"/>
                  <a:pt x="46941" y="2185100"/>
                  <a:pt x="46941" y="2189794"/>
                </a:cubicBezTo>
                <a:cubicBezTo>
                  <a:pt x="44594" y="2196836"/>
                  <a:pt x="44594" y="2203877"/>
                  <a:pt x="42247" y="2210918"/>
                </a:cubicBezTo>
                <a:cubicBezTo>
                  <a:pt x="39900" y="2215612"/>
                  <a:pt x="39900" y="2222653"/>
                  <a:pt x="37553" y="2227347"/>
                </a:cubicBezTo>
                <a:cubicBezTo>
                  <a:pt x="35206" y="2234388"/>
                  <a:pt x="35206" y="2241429"/>
                  <a:pt x="32859" y="2248470"/>
                </a:cubicBezTo>
                <a:cubicBezTo>
                  <a:pt x="32859" y="2253165"/>
                  <a:pt x="30512" y="2257859"/>
                  <a:pt x="30512" y="2264900"/>
                </a:cubicBezTo>
                <a:cubicBezTo>
                  <a:pt x="30512" y="2264900"/>
                  <a:pt x="30512" y="2264900"/>
                  <a:pt x="30512" y="2264900"/>
                </a:cubicBezTo>
                <a:cubicBezTo>
                  <a:pt x="30512" y="2260206"/>
                  <a:pt x="30512" y="2257859"/>
                  <a:pt x="30512" y="2253165"/>
                </a:cubicBezTo>
                <a:cubicBezTo>
                  <a:pt x="32859" y="2243776"/>
                  <a:pt x="32859" y="2236735"/>
                  <a:pt x="32859" y="2229694"/>
                </a:cubicBezTo>
                <a:close/>
                <a:moveTo>
                  <a:pt x="56329" y="2027848"/>
                </a:move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30195"/>
                  <a:pt x="56329" y="2030195"/>
                  <a:pt x="56329" y="2032542"/>
                </a:cubicBezTo>
                <a:cubicBezTo>
                  <a:pt x="56329" y="2032542"/>
                  <a:pt x="56329" y="2034889"/>
                  <a:pt x="56329" y="2034889"/>
                </a:cubicBezTo>
                <a:cubicBezTo>
                  <a:pt x="56329" y="2034889"/>
                  <a:pt x="56329" y="2034889"/>
                  <a:pt x="56329" y="2034889"/>
                </a:cubicBezTo>
                <a:cubicBezTo>
                  <a:pt x="53982" y="2032542"/>
                  <a:pt x="56329" y="2030195"/>
                  <a:pt x="56329" y="2027848"/>
                </a:cubicBezTo>
                <a:close/>
                <a:moveTo>
                  <a:pt x="82147" y="1952743"/>
                </a:moveTo>
                <a:cubicBezTo>
                  <a:pt x="84494" y="1943354"/>
                  <a:pt x="86841" y="1936313"/>
                  <a:pt x="89188" y="1926925"/>
                </a:cubicBezTo>
                <a:cubicBezTo>
                  <a:pt x="91535" y="1917537"/>
                  <a:pt x="93882" y="1908149"/>
                  <a:pt x="98576" y="1898761"/>
                </a:cubicBezTo>
                <a:cubicBezTo>
                  <a:pt x="100923" y="1889372"/>
                  <a:pt x="103270" y="1882331"/>
                  <a:pt x="105617" y="1872943"/>
                </a:cubicBezTo>
                <a:cubicBezTo>
                  <a:pt x="107964" y="1863555"/>
                  <a:pt x="112658" y="1854167"/>
                  <a:pt x="115005" y="1842432"/>
                </a:cubicBezTo>
                <a:cubicBezTo>
                  <a:pt x="117352" y="1833043"/>
                  <a:pt x="119699" y="1826002"/>
                  <a:pt x="124393" y="1816614"/>
                </a:cubicBezTo>
                <a:cubicBezTo>
                  <a:pt x="126741" y="1807226"/>
                  <a:pt x="131435" y="1797838"/>
                  <a:pt x="133782" y="1786102"/>
                </a:cubicBezTo>
                <a:cubicBezTo>
                  <a:pt x="136129" y="1776714"/>
                  <a:pt x="140823" y="1769673"/>
                  <a:pt x="143170" y="1760285"/>
                </a:cubicBezTo>
                <a:cubicBezTo>
                  <a:pt x="143170" y="1757938"/>
                  <a:pt x="145517" y="1755591"/>
                  <a:pt x="145517" y="1753244"/>
                </a:cubicBezTo>
                <a:cubicBezTo>
                  <a:pt x="138476" y="1779061"/>
                  <a:pt x="131435" y="1802532"/>
                  <a:pt x="124393" y="1828349"/>
                </a:cubicBezTo>
                <a:cubicBezTo>
                  <a:pt x="124393" y="1830696"/>
                  <a:pt x="124393" y="1830696"/>
                  <a:pt x="124393" y="1833043"/>
                </a:cubicBezTo>
                <a:cubicBezTo>
                  <a:pt x="117352" y="1858861"/>
                  <a:pt x="110311" y="1887025"/>
                  <a:pt x="103270" y="1915190"/>
                </a:cubicBezTo>
                <a:cubicBezTo>
                  <a:pt x="100923" y="1919884"/>
                  <a:pt x="100923" y="1924578"/>
                  <a:pt x="100923" y="1929272"/>
                </a:cubicBezTo>
                <a:cubicBezTo>
                  <a:pt x="100923" y="1929272"/>
                  <a:pt x="100923" y="1929272"/>
                  <a:pt x="100923" y="1929272"/>
                </a:cubicBezTo>
                <a:cubicBezTo>
                  <a:pt x="98576" y="1936313"/>
                  <a:pt x="96229" y="1943354"/>
                  <a:pt x="91535" y="1950396"/>
                </a:cubicBezTo>
                <a:cubicBezTo>
                  <a:pt x="89188" y="1952743"/>
                  <a:pt x="89188" y="1955090"/>
                  <a:pt x="86841" y="1959784"/>
                </a:cubicBezTo>
                <a:cubicBezTo>
                  <a:pt x="84494" y="1966825"/>
                  <a:pt x="82147" y="1976213"/>
                  <a:pt x="77453" y="1983254"/>
                </a:cubicBezTo>
                <a:cubicBezTo>
                  <a:pt x="77453" y="1983254"/>
                  <a:pt x="75105" y="1983254"/>
                  <a:pt x="75105" y="1983254"/>
                </a:cubicBezTo>
                <a:cubicBezTo>
                  <a:pt x="75105" y="1983254"/>
                  <a:pt x="75105" y="1983254"/>
                  <a:pt x="75105" y="1980907"/>
                </a:cubicBezTo>
                <a:cubicBezTo>
                  <a:pt x="77453" y="1973866"/>
                  <a:pt x="79800" y="1964478"/>
                  <a:pt x="82147" y="1952743"/>
                </a:cubicBezTo>
                <a:close/>
                <a:moveTo>
                  <a:pt x="178376" y="1657015"/>
                </a:moveTo>
                <a:cubicBezTo>
                  <a:pt x="185417" y="1638238"/>
                  <a:pt x="190111" y="1621809"/>
                  <a:pt x="197152" y="1603033"/>
                </a:cubicBezTo>
                <a:cubicBezTo>
                  <a:pt x="199499" y="1593645"/>
                  <a:pt x="204193" y="1584256"/>
                  <a:pt x="206540" y="1577215"/>
                </a:cubicBezTo>
                <a:cubicBezTo>
                  <a:pt x="227664" y="1523233"/>
                  <a:pt x="248787" y="1471598"/>
                  <a:pt x="272257" y="1419963"/>
                </a:cubicBezTo>
                <a:cubicBezTo>
                  <a:pt x="272257" y="1419963"/>
                  <a:pt x="272257" y="1419963"/>
                  <a:pt x="272257" y="1419963"/>
                </a:cubicBezTo>
                <a:cubicBezTo>
                  <a:pt x="276951" y="1410575"/>
                  <a:pt x="281646" y="1403534"/>
                  <a:pt x="286340" y="1394146"/>
                </a:cubicBezTo>
                <a:cubicBezTo>
                  <a:pt x="291034" y="1387104"/>
                  <a:pt x="293381" y="1382410"/>
                  <a:pt x="298075" y="1375369"/>
                </a:cubicBezTo>
                <a:cubicBezTo>
                  <a:pt x="298075" y="1377716"/>
                  <a:pt x="298075" y="1377716"/>
                  <a:pt x="295728" y="1380063"/>
                </a:cubicBezTo>
                <a:cubicBezTo>
                  <a:pt x="293381" y="1387104"/>
                  <a:pt x="291034" y="1396493"/>
                  <a:pt x="291034" y="1403534"/>
                </a:cubicBezTo>
                <a:cubicBezTo>
                  <a:pt x="288687" y="1410575"/>
                  <a:pt x="288687" y="1415269"/>
                  <a:pt x="286340" y="1422310"/>
                </a:cubicBezTo>
                <a:cubicBezTo>
                  <a:pt x="283993" y="1429351"/>
                  <a:pt x="281646" y="1438740"/>
                  <a:pt x="281646" y="1445781"/>
                </a:cubicBezTo>
                <a:cubicBezTo>
                  <a:pt x="276951" y="1452822"/>
                  <a:pt x="274604" y="1459863"/>
                  <a:pt x="269910" y="1466904"/>
                </a:cubicBezTo>
                <a:cubicBezTo>
                  <a:pt x="265216" y="1476292"/>
                  <a:pt x="260522" y="1483333"/>
                  <a:pt x="255828" y="1492722"/>
                </a:cubicBezTo>
                <a:cubicBezTo>
                  <a:pt x="251134" y="1502110"/>
                  <a:pt x="246440" y="1513845"/>
                  <a:pt x="239399" y="1523233"/>
                </a:cubicBezTo>
                <a:cubicBezTo>
                  <a:pt x="234705" y="1532621"/>
                  <a:pt x="232358" y="1539662"/>
                  <a:pt x="227664" y="1549051"/>
                </a:cubicBezTo>
                <a:cubicBezTo>
                  <a:pt x="222969" y="1560786"/>
                  <a:pt x="218275" y="1570174"/>
                  <a:pt x="211234" y="1581909"/>
                </a:cubicBezTo>
                <a:cubicBezTo>
                  <a:pt x="206540" y="1588950"/>
                  <a:pt x="204193" y="1598339"/>
                  <a:pt x="199499" y="1605380"/>
                </a:cubicBezTo>
                <a:cubicBezTo>
                  <a:pt x="192458" y="1619462"/>
                  <a:pt x="187764" y="1631197"/>
                  <a:pt x="183070" y="1645280"/>
                </a:cubicBezTo>
                <a:cubicBezTo>
                  <a:pt x="185417" y="1647627"/>
                  <a:pt x="183070" y="1654668"/>
                  <a:pt x="178376" y="1657015"/>
                </a:cubicBezTo>
                <a:cubicBezTo>
                  <a:pt x="176028" y="1671097"/>
                  <a:pt x="171334" y="1685179"/>
                  <a:pt x="164293" y="1696915"/>
                </a:cubicBezTo>
                <a:cubicBezTo>
                  <a:pt x="164293" y="1694568"/>
                  <a:pt x="166640" y="1692221"/>
                  <a:pt x="166640" y="1689873"/>
                </a:cubicBezTo>
                <a:cubicBezTo>
                  <a:pt x="171334" y="1680485"/>
                  <a:pt x="173681" y="1668750"/>
                  <a:pt x="178376" y="1657015"/>
                </a:cubicBezTo>
                <a:close/>
                <a:moveTo>
                  <a:pt x="354404" y="1255670"/>
                </a:moveTo>
                <a:cubicBezTo>
                  <a:pt x="359098" y="1248629"/>
                  <a:pt x="361445" y="1241588"/>
                  <a:pt x="366139" y="1234546"/>
                </a:cubicBezTo>
                <a:cubicBezTo>
                  <a:pt x="375527" y="1215770"/>
                  <a:pt x="387263" y="1199341"/>
                  <a:pt x="396651" y="1180564"/>
                </a:cubicBezTo>
                <a:cubicBezTo>
                  <a:pt x="398998" y="1175870"/>
                  <a:pt x="401345" y="1173523"/>
                  <a:pt x="403692" y="1168829"/>
                </a:cubicBezTo>
                <a:cubicBezTo>
                  <a:pt x="406039" y="1164135"/>
                  <a:pt x="410733" y="1159441"/>
                  <a:pt x="413080" y="1154747"/>
                </a:cubicBezTo>
                <a:cubicBezTo>
                  <a:pt x="415427" y="1154747"/>
                  <a:pt x="415427" y="1152400"/>
                  <a:pt x="417774" y="1152400"/>
                </a:cubicBezTo>
                <a:cubicBezTo>
                  <a:pt x="417774" y="1152400"/>
                  <a:pt x="417774" y="1152400"/>
                  <a:pt x="417774" y="1152400"/>
                </a:cubicBezTo>
                <a:cubicBezTo>
                  <a:pt x="420121" y="1150053"/>
                  <a:pt x="422468" y="1150053"/>
                  <a:pt x="424815" y="1150053"/>
                </a:cubicBezTo>
                <a:cubicBezTo>
                  <a:pt x="424815" y="1150053"/>
                  <a:pt x="427162" y="1150053"/>
                  <a:pt x="427162" y="1150053"/>
                </a:cubicBezTo>
                <a:cubicBezTo>
                  <a:pt x="429509" y="1150053"/>
                  <a:pt x="429509" y="1150053"/>
                  <a:pt x="431857" y="1147706"/>
                </a:cubicBezTo>
                <a:cubicBezTo>
                  <a:pt x="434204" y="1147706"/>
                  <a:pt x="436551" y="1147706"/>
                  <a:pt x="438898" y="1147706"/>
                </a:cubicBezTo>
                <a:cubicBezTo>
                  <a:pt x="438898" y="1147706"/>
                  <a:pt x="441245" y="1147706"/>
                  <a:pt x="441245" y="1147706"/>
                </a:cubicBezTo>
                <a:cubicBezTo>
                  <a:pt x="441245" y="1150053"/>
                  <a:pt x="438898" y="1152400"/>
                  <a:pt x="438898" y="1154747"/>
                </a:cubicBezTo>
                <a:cubicBezTo>
                  <a:pt x="438898" y="1157094"/>
                  <a:pt x="438898" y="1159441"/>
                  <a:pt x="441245" y="1161788"/>
                </a:cubicBezTo>
                <a:cubicBezTo>
                  <a:pt x="441245" y="1161788"/>
                  <a:pt x="438898" y="1164135"/>
                  <a:pt x="438898" y="1164135"/>
                </a:cubicBezTo>
                <a:cubicBezTo>
                  <a:pt x="434204" y="1168829"/>
                  <a:pt x="431857" y="1171176"/>
                  <a:pt x="427162" y="1175870"/>
                </a:cubicBezTo>
                <a:cubicBezTo>
                  <a:pt x="422468" y="1180564"/>
                  <a:pt x="420121" y="1185259"/>
                  <a:pt x="415427" y="1189953"/>
                </a:cubicBezTo>
                <a:cubicBezTo>
                  <a:pt x="413080" y="1194647"/>
                  <a:pt x="408386" y="1196994"/>
                  <a:pt x="406039" y="1201688"/>
                </a:cubicBezTo>
                <a:cubicBezTo>
                  <a:pt x="401345" y="1206382"/>
                  <a:pt x="398998" y="1211076"/>
                  <a:pt x="394304" y="1215770"/>
                </a:cubicBezTo>
                <a:cubicBezTo>
                  <a:pt x="391957" y="1220464"/>
                  <a:pt x="387263" y="1225158"/>
                  <a:pt x="384916" y="1227505"/>
                </a:cubicBezTo>
                <a:cubicBezTo>
                  <a:pt x="380222" y="1232199"/>
                  <a:pt x="377874" y="1236893"/>
                  <a:pt x="373180" y="1241588"/>
                </a:cubicBezTo>
                <a:cubicBezTo>
                  <a:pt x="370833" y="1246282"/>
                  <a:pt x="366139" y="1250976"/>
                  <a:pt x="363792" y="1255670"/>
                </a:cubicBezTo>
                <a:cubicBezTo>
                  <a:pt x="359098" y="1260364"/>
                  <a:pt x="356751" y="1265058"/>
                  <a:pt x="352057" y="1269752"/>
                </a:cubicBezTo>
                <a:cubicBezTo>
                  <a:pt x="349710" y="1274446"/>
                  <a:pt x="345016" y="1279140"/>
                  <a:pt x="342669" y="1283834"/>
                </a:cubicBezTo>
                <a:cubicBezTo>
                  <a:pt x="337975" y="1288529"/>
                  <a:pt x="335628" y="1293223"/>
                  <a:pt x="333281" y="1297917"/>
                </a:cubicBezTo>
                <a:cubicBezTo>
                  <a:pt x="330934" y="1302611"/>
                  <a:pt x="326239" y="1307305"/>
                  <a:pt x="323892" y="1311999"/>
                </a:cubicBezTo>
                <a:cubicBezTo>
                  <a:pt x="321545" y="1314346"/>
                  <a:pt x="321545" y="1316693"/>
                  <a:pt x="319198" y="1319040"/>
                </a:cubicBezTo>
                <a:cubicBezTo>
                  <a:pt x="321545" y="1314346"/>
                  <a:pt x="323892" y="1309652"/>
                  <a:pt x="326239" y="1304958"/>
                </a:cubicBezTo>
                <a:cubicBezTo>
                  <a:pt x="337975" y="1288529"/>
                  <a:pt x="347363" y="1272099"/>
                  <a:pt x="354404" y="1255670"/>
                </a:cubicBezTo>
                <a:close/>
                <a:moveTo>
                  <a:pt x="488186" y="1121888"/>
                </a:moveTo>
                <a:cubicBezTo>
                  <a:pt x="490533" y="1119541"/>
                  <a:pt x="492880" y="1117194"/>
                  <a:pt x="495227" y="1114847"/>
                </a:cubicBezTo>
                <a:cubicBezTo>
                  <a:pt x="488186" y="1121888"/>
                  <a:pt x="481145" y="1131276"/>
                  <a:pt x="476450" y="1140665"/>
                </a:cubicBezTo>
                <a:cubicBezTo>
                  <a:pt x="476450" y="1140665"/>
                  <a:pt x="474103" y="1138318"/>
                  <a:pt x="474103" y="1138318"/>
                </a:cubicBezTo>
                <a:cubicBezTo>
                  <a:pt x="476450" y="1135970"/>
                  <a:pt x="478797" y="1133623"/>
                  <a:pt x="481145" y="1131276"/>
                </a:cubicBezTo>
                <a:cubicBezTo>
                  <a:pt x="481145" y="1126582"/>
                  <a:pt x="483492" y="1124235"/>
                  <a:pt x="488186" y="1121888"/>
                </a:cubicBezTo>
                <a:close/>
                <a:moveTo>
                  <a:pt x="539821" y="1063212"/>
                </a:moveTo>
                <a:cubicBezTo>
                  <a:pt x="546862" y="1053824"/>
                  <a:pt x="556250" y="1046783"/>
                  <a:pt x="563291" y="1037394"/>
                </a:cubicBezTo>
                <a:cubicBezTo>
                  <a:pt x="567985" y="1030353"/>
                  <a:pt x="575026" y="1025659"/>
                  <a:pt x="579721" y="1018618"/>
                </a:cubicBezTo>
                <a:cubicBezTo>
                  <a:pt x="586762" y="1011577"/>
                  <a:pt x="593803" y="1002189"/>
                  <a:pt x="603191" y="995148"/>
                </a:cubicBezTo>
                <a:cubicBezTo>
                  <a:pt x="610232" y="988107"/>
                  <a:pt x="614926" y="981065"/>
                  <a:pt x="621967" y="974024"/>
                </a:cubicBezTo>
                <a:cubicBezTo>
                  <a:pt x="629008" y="966983"/>
                  <a:pt x="636050" y="959942"/>
                  <a:pt x="643091" y="950554"/>
                </a:cubicBezTo>
                <a:cubicBezTo>
                  <a:pt x="650132" y="943513"/>
                  <a:pt x="657173" y="936472"/>
                  <a:pt x="664214" y="929430"/>
                </a:cubicBezTo>
                <a:cubicBezTo>
                  <a:pt x="671255" y="922389"/>
                  <a:pt x="678296" y="915348"/>
                  <a:pt x="685338" y="908307"/>
                </a:cubicBezTo>
                <a:cubicBezTo>
                  <a:pt x="692379" y="901266"/>
                  <a:pt x="699420" y="894225"/>
                  <a:pt x="708808" y="887184"/>
                </a:cubicBezTo>
                <a:cubicBezTo>
                  <a:pt x="715849" y="880142"/>
                  <a:pt x="722890" y="875448"/>
                  <a:pt x="729931" y="868407"/>
                </a:cubicBezTo>
                <a:cubicBezTo>
                  <a:pt x="739320" y="861366"/>
                  <a:pt x="746361" y="851978"/>
                  <a:pt x="755749" y="844937"/>
                </a:cubicBezTo>
                <a:cubicBezTo>
                  <a:pt x="762790" y="840243"/>
                  <a:pt x="767484" y="833202"/>
                  <a:pt x="774525" y="828507"/>
                </a:cubicBezTo>
                <a:cubicBezTo>
                  <a:pt x="779219" y="823813"/>
                  <a:pt x="783914" y="819119"/>
                  <a:pt x="788608" y="816772"/>
                </a:cubicBezTo>
                <a:cubicBezTo>
                  <a:pt x="788608" y="816772"/>
                  <a:pt x="788608" y="816772"/>
                  <a:pt x="788608" y="816772"/>
                </a:cubicBezTo>
                <a:cubicBezTo>
                  <a:pt x="758096" y="861366"/>
                  <a:pt x="727584" y="908307"/>
                  <a:pt x="697073" y="959942"/>
                </a:cubicBezTo>
                <a:cubicBezTo>
                  <a:pt x="694726" y="957595"/>
                  <a:pt x="690032" y="957595"/>
                  <a:pt x="687685" y="957595"/>
                </a:cubicBezTo>
                <a:cubicBezTo>
                  <a:pt x="675949" y="957595"/>
                  <a:pt x="666561" y="966983"/>
                  <a:pt x="666561" y="978718"/>
                </a:cubicBezTo>
                <a:cubicBezTo>
                  <a:pt x="666561" y="981065"/>
                  <a:pt x="666561" y="985760"/>
                  <a:pt x="668908" y="988107"/>
                </a:cubicBezTo>
                <a:cubicBezTo>
                  <a:pt x="666561" y="990454"/>
                  <a:pt x="664214" y="990454"/>
                  <a:pt x="659520" y="992801"/>
                </a:cubicBezTo>
                <a:cubicBezTo>
                  <a:pt x="657173" y="992801"/>
                  <a:pt x="654826" y="995148"/>
                  <a:pt x="654826" y="995148"/>
                </a:cubicBezTo>
                <a:cubicBezTo>
                  <a:pt x="647785" y="999842"/>
                  <a:pt x="640744" y="1002189"/>
                  <a:pt x="636050" y="1006883"/>
                </a:cubicBezTo>
                <a:cubicBezTo>
                  <a:pt x="633703" y="1009230"/>
                  <a:pt x="629008" y="1011577"/>
                  <a:pt x="626661" y="1013924"/>
                </a:cubicBezTo>
                <a:cubicBezTo>
                  <a:pt x="621967" y="1016271"/>
                  <a:pt x="614926" y="1020965"/>
                  <a:pt x="610232" y="1023312"/>
                </a:cubicBezTo>
                <a:cubicBezTo>
                  <a:pt x="607885" y="1025659"/>
                  <a:pt x="603191" y="1028006"/>
                  <a:pt x="600844" y="1030353"/>
                </a:cubicBezTo>
                <a:cubicBezTo>
                  <a:pt x="596150" y="1032700"/>
                  <a:pt x="591456" y="1037394"/>
                  <a:pt x="586762" y="1039742"/>
                </a:cubicBezTo>
                <a:cubicBezTo>
                  <a:pt x="582068" y="1042089"/>
                  <a:pt x="579721" y="1044436"/>
                  <a:pt x="575026" y="1046783"/>
                </a:cubicBezTo>
                <a:cubicBezTo>
                  <a:pt x="570332" y="1049130"/>
                  <a:pt x="565638" y="1053824"/>
                  <a:pt x="560944" y="1056171"/>
                </a:cubicBezTo>
                <a:cubicBezTo>
                  <a:pt x="556250" y="1058518"/>
                  <a:pt x="553903" y="1063212"/>
                  <a:pt x="549209" y="1065559"/>
                </a:cubicBezTo>
                <a:cubicBezTo>
                  <a:pt x="544515" y="1067906"/>
                  <a:pt x="539821" y="1072600"/>
                  <a:pt x="535127" y="1077294"/>
                </a:cubicBezTo>
                <a:cubicBezTo>
                  <a:pt x="530433" y="1079641"/>
                  <a:pt x="528085" y="1084335"/>
                  <a:pt x="523391" y="1086683"/>
                </a:cubicBezTo>
                <a:cubicBezTo>
                  <a:pt x="518697" y="1089030"/>
                  <a:pt x="516350" y="1093724"/>
                  <a:pt x="511656" y="1096071"/>
                </a:cubicBezTo>
                <a:cubicBezTo>
                  <a:pt x="516350" y="1091377"/>
                  <a:pt x="521044" y="1084335"/>
                  <a:pt x="525738" y="1079641"/>
                </a:cubicBezTo>
                <a:cubicBezTo>
                  <a:pt x="530433" y="1072600"/>
                  <a:pt x="535127" y="1067906"/>
                  <a:pt x="539821" y="1063212"/>
                </a:cubicBezTo>
                <a:close/>
                <a:moveTo>
                  <a:pt x="835549" y="751055"/>
                </a:moveTo>
                <a:cubicBezTo>
                  <a:pt x="842590" y="741667"/>
                  <a:pt x="847284" y="734626"/>
                  <a:pt x="854325" y="725237"/>
                </a:cubicBezTo>
                <a:cubicBezTo>
                  <a:pt x="859019" y="718196"/>
                  <a:pt x="863713" y="711155"/>
                  <a:pt x="868407" y="706461"/>
                </a:cubicBezTo>
                <a:cubicBezTo>
                  <a:pt x="875448" y="699420"/>
                  <a:pt x="880142" y="690032"/>
                  <a:pt x="887184" y="682991"/>
                </a:cubicBezTo>
                <a:cubicBezTo>
                  <a:pt x="891878" y="675949"/>
                  <a:pt x="896572" y="671255"/>
                  <a:pt x="901266" y="664214"/>
                </a:cubicBezTo>
                <a:cubicBezTo>
                  <a:pt x="908307" y="657173"/>
                  <a:pt x="913001" y="650132"/>
                  <a:pt x="920042" y="643091"/>
                </a:cubicBezTo>
                <a:cubicBezTo>
                  <a:pt x="924736" y="636050"/>
                  <a:pt x="929430" y="631355"/>
                  <a:pt x="934124" y="624314"/>
                </a:cubicBezTo>
                <a:cubicBezTo>
                  <a:pt x="938819" y="617273"/>
                  <a:pt x="945860" y="610232"/>
                  <a:pt x="950554" y="603191"/>
                </a:cubicBezTo>
                <a:cubicBezTo>
                  <a:pt x="955248" y="596150"/>
                  <a:pt x="959942" y="591456"/>
                  <a:pt x="966983" y="584415"/>
                </a:cubicBezTo>
                <a:cubicBezTo>
                  <a:pt x="971677" y="577373"/>
                  <a:pt x="978718" y="570332"/>
                  <a:pt x="983412" y="565638"/>
                </a:cubicBezTo>
                <a:cubicBezTo>
                  <a:pt x="988107" y="560944"/>
                  <a:pt x="992801" y="553903"/>
                  <a:pt x="999842" y="549209"/>
                </a:cubicBezTo>
                <a:cubicBezTo>
                  <a:pt x="1004536" y="542168"/>
                  <a:pt x="1011577" y="537474"/>
                  <a:pt x="1016271" y="530433"/>
                </a:cubicBezTo>
                <a:cubicBezTo>
                  <a:pt x="1020965" y="525738"/>
                  <a:pt x="1025659" y="518697"/>
                  <a:pt x="1032700" y="514003"/>
                </a:cubicBezTo>
                <a:cubicBezTo>
                  <a:pt x="1037395" y="506962"/>
                  <a:pt x="1044436" y="502268"/>
                  <a:pt x="1049130" y="497574"/>
                </a:cubicBezTo>
                <a:cubicBezTo>
                  <a:pt x="1053824" y="492880"/>
                  <a:pt x="1058518" y="488186"/>
                  <a:pt x="1065559" y="483492"/>
                </a:cubicBezTo>
                <a:cubicBezTo>
                  <a:pt x="1070253" y="478797"/>
                  <a:pt x="1077294" y="471756"/>
                  <a:pt x="1081988" y="467062"/>
                </a:cubicBezTo>
                <a:cubicBezTo>
                  <a:pt x="1086683" y="462368"/>
                  <a:pt x="1091377" y="457674"/>
                  <a:pt x="1098418" y="452980"/>
                </a:cubicBezTo>
                <a:cubicBezTo>
                  <a:pt x="1105459" y="448286"/>
                  <a:pt x="1110153" y="443592"/>
                  <a:pt x="1117194" y="436551"/>
                </a:cubicBezTo>
                <a:cubicBezTo>
                  <a:pt x="1121888" y="431857"/>
                  <a:pt x="1126582" y="427162"/>
                  <a:pt x="1133623" y="422468"/>
                </a:cubicBezTo>
                <a:cubicBezTo>
                  <a:pt x="1140665" y="417774"/>
                  <a:pt x="1145359" y="413080"/>
                  <a:pt x="1152400" y="408386"/>
                </a:cubicBezTo>
                <a:cubicBezTo>
                  <a:pt x="1157094" y="403692"/>
                  <a:pt x="1161788" y="398998"/>
                  <a:pt x="1168829" y="396651"/>
                </a:cubicBezTo>
                <a:cubicBezTo>
                  <a:pt x="1175870" y="391957"/>
                  <a:pt x="1180564" y="387263"/>
                  <a:pt x="1187605" y="382569"/>
                </a:cubicBezTo>
                <a:cubicBezTo>
                  <a:pt x="1192300" y="377874"/>
                  <a:pt x="1196994" y="375527"/>
                  <a:pt x="1204035" y="370833"/>
                </a:cubicBezTo>
                <a:cubicBezTo>
                  <a:pt x="1204035" y="370833"/>
                  <a:pt x="1206382" y="370833"/>
                  <a:pt x="1206382" y="368486"/>
                </a:cubicBezTo>
                <a:cubicBezTo>
                  <a:pt x="1199341" y="375527"/>
                  <a:pt x="1192300" y="380222"/>
                  <a:pt x="1185258" y="387263"/>
                </a:cubicBezTo>
                <a:cubicBezTo>
                  <a:pt x="1178217" y="387263"/>
                  <a:pt x="1175870" y="389610"/>
                  <a:pt x="1173523" y="389610"/>
                </a:cubicBezTo>
                <a:cubicBezTo>
                  <a:pt x="1166482" y="394304"/>
                  <a:pt x="1161788" y="401345"/>
                  <a:pt x="1154747" y="406039"/>
                </a:cubicBezTo>
                <a:cubicBezTo>
                  <a:pt x="1152400" y="408386"/>
                  <a:pt x="1147706" y="413080"/>
                  <a:pt x="1145359" y="415427"/>
                </a:cubicBezTo>
                <a:cubicBezTo>
                  <a:pt x="1140665" y="420121"/>
                  <a:pt x="1135971" y="424815"/>
                  <a:pt x="1131276" y="429510"/>
                </a:cubicBezTo>
                <a:cubicBezTo>
                  <a:pt x="1128929" y="431857"/>
                  <a:pt x="1124235" y="436551"/>
                  <a:pt x="1121888" y="438898"/>
                </a:cubicBezTo>
                <a:cubicBezTo>
                  <a:pt x="1117194" y="443592"/>
                  <a:pt x="1112500" y="448286"/>
                  <a:pt x="1107806" y="455327"/>
                </a:cubicBezTo>
                <a:cubicBezTo>
                  <a:pt x="1105459" y="460021"/>
                  <a:pt x="1100765" y="462368"/>
                  <a:pt x="1098418" y="467062"/>
                </a:cubicBezTo>
                <a:cubicBezTo>
                  <a:pt x="1093724" y="471756"/>
                  <a:pt x="1089030" y="478797"/>
                  <a:pt x="1084336" y="483492"/>
                </a:cubicBezTo>
                <a:cubicBezTo>
                  <a:pt x="1081988" y="488186"/>
                  <a:pt x="1077294" y="490533"/>
                  <a:pt x="1074947" y="495227"/>
                </a:cubicBezTo>
                <a:cubicBezTo>
                  <a:pt x="1070253" y="502268"/>
                  <a:pt x="1065559" y="509309"/>
                  <a:pt x="1058518" y="516350"/>
                </a:cubicBezTo>
                <a:cubicBezTo>
                  <a:pt x="1056171" y="518697"/>
                  <a:pt x="1053824" y="523391"/>
                  <a:pt x="1051477" y="525738"/>
                </a:cubicBezTo>
                <a:cubicBezTo>
                  <a:pt x="1044436" y="535127"/>
                  <a:pt x="1035047" y="546862"/>
                  <a:pt x="1028006" y="558597"/>
                </a:cubicBezTo>
                <a:cubicBezTo>
                  <a:pt x="1004536" y="591456"/>
                  <a:pt x="981065" y="629008"/>
                  <a:pt x="955248" y="671255"/>
                </a:cubicBezTo>
                <a:cubicBezTo>
                  <a:pt x="952901" y="673602"/>
                  <a:pt x="950554" y="675949"/>
                  <a:pt x="948207" y="678296"/>
                </a:cubicBezTo>
                <a:cubicBezTo>
                  <a:pt x="941166" y="682991"/>
                  <a:pt x="934124" y="690032"/>
                  <a:pt x="924736" y="697073"/>
                </a:cubicBezTo>
                <a:cubicBezTo>
                  <a:pt x="915348" y="704114"/>
                  <a:pt x="905960" y="711155"/>
                  <a:pt x="896572" y="718196"/>
                </a:cubicBezTo>
                <a:cubicBezTo>
                  <a:pt x="889531" y="725237"/>
                  <a:pt x="880142" y="732279"/>
                  <a:pt x="873101" y="736973"/>
                </a:cubicBezTo>
                <a:cubicBezTo>
                  <a:pt x="863713" y="744014"/>
                  <a:pt x="856672" y="751055"/>
                  <a:pt x="847284" y="758096"/>
                </a:cubicBezTo>
                <a:cubicBezTo>
                  <a:pt x="840243" y="765137"/>
                  <a:pt x="830854" y="772178"/>
                  <a:pt x="823813" y="779219"/>
                </a:cubicBezTo>
                <a:cubicBezTo>
                  <a:pt x="821466" y="781566"/>
                  <a:pt x="816772" y="786261"/>
                  <a:pt x="814425" y="788608"/>
                </a:cubicBezTo>
                <a:cubicBezTo>
                  <a:pt x="814425" y="788608"/>
                  <a:pt x="812078" y="786261"/>
                  <a:pt x="809731" y="786261"/>
                </a:cubicBezTo>
                <a:cubicBezTo>
                  <a:pt x="812078" y="781566"/>
                  <a:pt x="814425" y="776872"/>
                  <a:pt x="816772" y="772178"/>
                </a:cubicBezTo>
                <a:cubicBezTo>
                  <a:pt x="816772" y="772178"/>
                  <a:pt x="816772" y="772178"/>
                  <a:pt x="816772" y="769831"/>
                </a:cubicBezTo>
                <a:cubicBezTo>
                  <a:pt x="826160" y="765137"/>
                  <a:pt x="830854" y="758096"/>
                  <a:pt x="835549" y="751055"/>
                </a:cubicBezTo>
                <a:close/>
                <a:moveTo>
                  <a:pt x="1246282" y="363792"/>
                </a:moveTo>
                <a:cubicBezTo>
                  <a:pt x="1246282" y="366139"/>
                  <a:pt x="1246282" y="366139"/>
                  <a:pt x="1248629" y="368486"/>
                </a:cubicBezTo>
                <a:cubicBezTo>
                  <a:pt x="1248629" y="368486"/>
                  <a:pt x="1248629" y="370833"/>
                  <a:pt x="1250976" y="370833"/>
                </a:cubicBezTo>
                <a:cubicBezTo>
                  <a:pt x="1250976" y="373180"/>
                  <a:pt x="1250976" y="373180"/>
                  <a:pt x="1253323" y="375527"/>
                </a:cubicBezTo>
                <a:cubicBezTo>
                  <a:pt x="1253323" y="377874"/>
                  <a:pt x="1253323" y="377874"/>
                  <a:pt x="1255670" y="380222"/>
                </a:cubicBezTo>
                <a:cubicBezTo>
                  <a:pt x="1255670" y="382569"/>
                  <a:pt x="1255670" y="382569"/>
                  <a:pt x="1255670" y="384916"/>
                </a:cubicBezTo>
                <a:cubicBezTo>
                  <a:pt x="1255670" y="387263"/>
                  <a:pt x="1255670" y="387263"/>
                  <a:pt x="1258017" y="389610"/>
                </a:cubicBezTo>
                <a:cubicBezTo>
                  <a:pt x="1258017" y="391957"/>
                  <a:pt x="1258017" y="391957"/>
                  <a:pt x="1258017" y="394304"/>
                </a:cubicBezTo>
                <a:cubicBezTo>
                  <a:pt x="1258017" y="396651"/>
                  <a:pt x="1258017" y="398998"/>
                  <a:pt x="1260364" y="398998"/>
                </a:cubicBezTo>
                <a:cubicBezTo>
                  <a:pt x="1260364" y="401345"/>
                  <a:pt x="1260364" y="401345"/>
                  <a:pt x="1260364" y="403692"/>
                </a:cubicBezTo>
                <a:cubicBezTo>
                  <a:pt x="1260364" y="406039"/>
                  <a:pt x="1260364" y="408386"/>
                  <a:pt x="1262711" y="410733"/>
                </a:cubicBezTo>
                <a:cubicBezTo>
                  <a:pt x="1262711" y="413080"/>
                  <a:pt x="1262711" y="413080"/>
                  <a:pt x="1262711" y="415427"/>
                </a:cubicBezTo>
                <a:cubicBezTo>
                  <a:pt x="1262711" y="417774"/>
                  <a:pt x="1262711" y="420121"/>
                  <a:pt x="1265058" y="422468"/>
                </a:cubicBezTo>
                <a:cubicBezTo>
                  <a:pt x="1265058" y="422468"/>
                  <a:pt x="1265058" y="424815"/>
                  <a:pt x="1265058" y="427162"/>
                </a:cubicBezTo>
                <a:cubicBezTo>
                  <a:pt x="1265058" y="429510"/>
                  <a:pt x="1265058" y="434204"/>
                  <a:pt x="1267405" y="436551"/>
                </a:cubicBezTo>
                <a:cubicBezTo>
                  <a:pt x="1267405" y="436551"/>
                  <a:pt x="1267405" y="438898"/>
                  <a:pt x="1267405" y="438898"/>
                </a:cubicBezTo>
                <a:cubicBezTo>
                  <a:pt x="1267405" y="441245"/>
                  <a:pt x="1267405" y="445939"/>
                  <a:pt x="1269752" y="450633"/>
                </a:cubicBezTo>
                <a:cubicBezTo>
                  <a:pt x="1269752" y="450633"/>
                  <a:pt x="1269752" y="450633"/>
                  <a:pt x="1269752" y="450633"/>
                </a:cubicBezTo>
                <a:cubicBezTo>
                  <a:pt x="1269752" y="455327"/>
                  <a:pt x="1272099" y="462368"/>
                  <a:pt x="1272099" y="467062"/>
                </a:cubicBezTo>
                <a:cubicBezTo>
                  <a:pt x="1272099" y="467062"/>
                  <a:pt x="1269752" y="467062"/>
                  <a:pt x="1269752" y="469409"/>
                </a:cubicBezTo>
                <a:cubicBezTo>
                  <a:pt x="1250976" y="481145"/>
                  <a:pt x="1232199" y="490533"/>
                  <a:pt x="1213423" y="502268"/>
                </a:cubicBezTo>
                <a:cubicBezTo>
                  <a:pt x="1194647" y="514003"/>
                  <a:pt x="1178217" y="523391"/>
                  <a:pt x="1159441" y="535127"/>
                </a:cubicBezTo>
                <a:cubicBezTo>
                  <a:pt x="1154747" y="537474"/>
                  <a:pt x="1152400" y="539821"/>
                  <a:pt x="1147706" y="542168"/>
                </a:cubicBezTo>
                <a:cubicBezTo>
                  <a:pt x="1133623" y="551556"/>
                  <a:pt x="1119541" y="560944"/>
                  <a:pt x="1105459" y="570332"/>
                </a:cubicBezTo>
                <a:cubicBezTo>
                  <a:pt x="1100765" y="575026"/>
                  <a:pt x="1096071" y="577373"/>
                  <a:pt x="1089030" y="582068"/>
                </a:cubicBezTo>
                <a:cubicBezTo>
                  <a:pt x="1077294" y="591456"/>
                  <a:pt x="1065559" y="598497"/>
                  <a:pt x="1053824" y="607885"/>
                </a:cubicBezTo>
                <a:cubicBezTo>
                  <a:pt x="1046783" y="612579"/>
                  <a:pt x="1042089" y="617273"/>
                  <a:pt x="1035047" y="621967"/>
                </a:cubicBezTo>
                <a:cubicBezTo>
                  <a:pt x="1023312" y="629008"/>
                  <a:pt x="1013924" y="638397"/>
                  <a:pt x="1002189" y="645438"/>
                </a:cubicBezTo>
                <a:cubicBezTo>
                  <a:pt x="995148" y="650132"/>
                  <a:pt x="988107" y="654826"/>
                  <a:pt x="981065" y="661867"/>
                </a:cubicBezTo>
                <a:cubicBezTo>
                  <a:pt x="974024" y="666561"/>
                  <a:pt x="969330" y="671255"/>
                  <a:pt x="962289" y="675949"/>
                </a:cubicBezTo>
                <a:cubicBezTo>
                  <a:pt x="964636" y="671255"/>
                  <a:pt x="966983" y="668908"/>
                  <a:pt x="969330" y="664214"/>
                </a:cubicBezTo>
                <a:cubicBezTo>
                  <a:pt x="971677" y="659520"/>
                  <a:pt x="974024" y="654826"/>
                  <a:pt x="976371" y="652479"/>
                </a:cubicBezTo>
                <a:cubicBezTo>
                  <a:pt x="981065" y="645438"/>
                  <a:pt x="985760" y="638397"/>
                  <a:pt x="990454" y="629008"/>
                </a:cubicBezTo>
                <a:cubicBezTo>
                  <a:pt x="992801" y="624314"/>
                  <a:pt x="995148" y="619620"/>
                  <a:pt x="997495" y="617273"/>
                </a:cubicBezTo>
                <a:cubicBezTo>
                  <a:pt x="1002189" y="610232"/>
                  <a:pt x="1006883" y="603191"/>
                  <a:pt x="1011577" y="596150"/>
                </a:cubicBezTo>
                <a:cubicBezTo>
                  <a:pt x="1013924" y="591456"/>
                  <a:pt x="1016271" y="586762"/>
                  <a:pt x="1020965" y="584415"/>
                </a:cubicBezTo>
                <a:cubicBezTo>
                  <a:pt x="1025659" y="577373"/>
                  <a:pt x="1030353" y="570332"/>
                  <a:pt x="1037395" y="563291"/>
                </a:cubicBezTo>
                <a:cubicBezTo>
                  <a:pt x="1039742" y="558597"/>
                  <a:pt x="1042089" y="556250"/>
                  <a:pt x="1046783" y="551556"/>
                </a:cubicBezTo>
                <a:cubicBezTo>
                  <a:pt x="1051477" y="544515"/>
                  <a:pt x="1058518" y="537474"/>
                  <a:pt x="1063212" y="530433"/>
                </a:cubicBezTo>
                <a:cubicBezTo>
                  <a:pt x="1065559" y="525738"/>
                  <a:pt x="1067906" y="523391"/>
                  <a:pt x="1072600" y="518697"/>
                </a:cubicBezTo>
                <a:cubicBezTo>
                  <a:pt x="1077294" y="511656"/>
                  <a:pt x="1084336" y="504615"/>
                  <a:pt x="1089030" y="497574"/>
                </a:cubicBezTo>
                <a:cubicBezTo>
                  <a:pt x="1091377" y="495227"/>
                  <a:pt x="1093724" y="490533"/>
                  <a:pt x="1098418" y="485839"/>
                </a:cubicBezTo>
                <a:cubicBezTo>
                  <a:pt x="1103112" y="478797"/>
                  <a:pt x="1110153" y="471756"/>
                  <a:pt x="1114847" y="464715"/>
                </a:cubicBezTo>
                <a:cubicBezTo>
                  <a:pt x="1117194" y="462368"/>
                  <a:pt x="1119541" y="457674"/>
                  <a:pt x="1124235" y="455327"/>
                </a:cubicBezTo>
                <a:cubicBezTo>
                  <a:pt x="1131276" y="448286"/>
                  <a:pt x="1138318" y="441245"/>
                  <a:pt x="1145359" y="434204"/>
                </a:cubicBezTo>
                <a:cubicBezTo>
                  <a:pt x="1147706" y="431857"/>
                  <a:pt x="1150053" y="429510"/>
                  <a:pt x="1152400" y="427162"/>
                </a:cubicBezTo>
                <a:cubicBezTo>
                  <a:pt x="1171176" y="408386"/>
                  <a:pt x="1189953" y="391957"/>
                  <a:pt x="1208729" y="375527"/>
                </a:cubicBezTo>
                <a:cubicBezTo>
                  <a:pt x="1208729" y="375527"/>
                  <a:pt x="1211076" y="373180"/>
                  <a:pt x="1211076" y="373180"/>
                </a:cubicBezTo>
                <a:cubicBezTo>
                  <a:pt x="1213423" y="370833"/>
                  <a:pt x="1218117" y="368486"/>
                  <a:pt x="1220464" y="366139"/>
                </a:cubicBezTo>
                <a:cubicBezTo>
                  <a:pt x="1225158" y="370833"/>
                  <a:pt x="1229852" y="373180"/>
                  <a:pt x="1236894" y="373180"/>
                </a:cubicBezTo>
                <a:cubicBezTo>
                  <a:pt x="1241588" y="373180"/>
                  <a:pt x="1246282" y="370833"/>
                  <a:pt x="1250976" y="368486"/>
                </a:cubicBezTo>
                <a:cubicBezTo>
                  <a:pt x="1250976" y="368486"/>
                  <a:pt x="1250976" y="368486"/>
                  <a:pt x="1250976" y="368486"/>
                </a:cubicBezTo>
                <a:cubicBezTo>
                  <a:pt x="1246282" y="363792"/>
                  <a:pt x="1246282" y="363792"/>
                  <a:pt x="1246282" y="363792"/>
                </a:cubicBezTo>
                <a:close/>
                <a:moveTo>
                  <a:pt x="1321387" y="436551"/>
                </a:moveTo>
                <a:cubicBezTo>
                  <a:pt x="1330775" y="431857"/>
                  <a:pt x="1340164" y="427162"/>
                  <a:pt x="1351899" y="420121"/>
                </a:cubicBezTo>
                <a:cubicBezTo>
                  <a:pt x="1361287" y="415427"/>
                  <a:pt x="1370675" y="410733"/>
                  <a:pt x="1377716" y="406039"/>
                </a:cubicBezTo>
                <a:cubicBezTo>
                  <a:pt x="1387104" y="401345"/>
                  <a:pt x="1396493" y="396651"/>
                  <a:pt x="1405881" y="391957"/>
                </a:cubicBezTo>
                <a:cubicBezTo>
                  <a:pt x="1415269" y="387263"/>
                  <a:pt x="1424657" y="382569"/>
                  <a:pt x="1434045" y="377874"/>
                </a:cubicBezTo>
                <a:cubicBezTo>
                  <a:pt x="1443434" y="373180"/>
                  <a:pt x="1452822" y="368486"/>
                  <a:pt x="1462210" y="363792"/>
                </a:cubicBezTo>
                <a:cubicBezTo>
                  <a:pt x="1471598" y="359098"/>
                  <a:pt x="1480986" y="354404"/>
                  <a:pt x="1490375" y="349710"/>
                </a:cubicBezTo>
                <a:cubicBezTo>
                  <a:pt x="1499763" y="345016"/>
                  <a:pt x="1509151" y="340322"/>
                  <a:pt x="1518539" y="337975"/>
                </a:cubicBezTo>
                <a:cubicBezTo>
                  <a:pt x="1527927" y="333281"/>
                  <a:pt x="1537315" y="328586"/>
                  <a:pt x="1546704" y="326239"/>
                </a:cubicBezTo>
                <a:cubicBezTo>
                  <a:pt x="1549051" y="326239"/>
                  <a:pt x="1551398" y="323892"/>
                  <a:pt x="1553745" y="323892"/>
                </a:cubicBezTo>
                <a:cubicBezTo>
                  <a:pt x="1544357" y="328586"/>
                  <a:pt x="1537315" y="335628"/>
                  <a:pt x="1527927" y="340322"/>
                </a:cubicBezTo>
                <a:cubicBezTo>
                  <a:pt x="1523233" y="342669"/>
                  <a:pt x="1518539" y="345016"/>
                  <a:pt x="1516192" y="349710"/>
                </a:cubicBezTo>
                <a:cubicBezTo>
                  <a:pt x="1502110" y="359098"/>
                  <a:pt x="1490375" y="366139"/>
                  <a:pt x="1476292" y="375527"/>
                </a:cubicBezTo>
                <a:cubicBezTo>
                  <a:pt x="1471598" y="377874"/>
                  <a:pt x="1466904" y="382569"/>
                  <a:pt x="1462210" y="387263"/>
                </a:cubicBezTo>
                <a:cubicBezTo>
                  <a:pt x="1450475" y="396651"/>
                  <a:pt x="1438739" y="403692"/>
                  <a:pt x="1427004" y="413080"/>
                </a:cubicBezTo>
                <a:cubicBezTo>
                  <a:pt x="1419963" y="417774"/>
                  <a:pt x="1415269" y="422468"/>
                  <a:pt x="1410575" y="427162"/>
                </a:cubicBezTo>
                <a:cubicBezTo>
                  <a:pt x="1398840" y="436551"/>
                  <a:pt x="1389452" y="443592"/>
                  <a:pt x="1377716" y="452980"/>
                </a:cubicBezTo>
                <a:cubicBezTo>
                  <a:pt x="1370675" y="457674"/>
                  <a:pt x="1363634" y="462368"/>
                  <a:pt x="1358940" y="469409"/>
                </a:cubicBezTo>
                <a:cubicBezTo>
                  <a:pt x="1349552" y="476450"/>
                  <a:pt x="1337816" y="485839"/>
                  <a:pt x="1328428" y="495227"/>
                </a:cubicBezTo>
                <a:cubicBezTo>
                  <a:pt x="1321387" y="502268"/>
                  <a:pt x="1314346" y="506962"/>
                  <a:pt x="1307305" y="514003"/>
                </a:cubicBezTo>
                <a:cubicBezTo>
                  <a:pt x="1302611" y="518697"/>
                  <a:pt x="1297917" y="521044"/>
                  <a:pt x="1293223" y="525738"/>
                </a:cubicBezTo>
                <a:cubicBezTo>
                  <a:pt x="1288529" y="521044"/>
                  <a:pt x="1283834" y="518697"/>
                  <a:pt x="1279140" y="518697"/>
                </a:cubicBezTo>
                <a:cubicBezTo>
                  <a:pt x="1279140" y="518697"/>
                  <a:pt x="1279140" y="518697"/>
                  <a:pt x="1276793" y="518697"/>
                </a:cubicBezTo>
                <a:cubicBezTo>
                  <a:pt x="1276793" y="516350"/>
                  <a:pt x="1276793" y="514003"/>
                  <a:pt x="1276793" y="511656"/>
                </a:cubicBezTo>
                <a:cubicBezTo>
                  <a:pt x="1274446" y="499921"/>
                  <a:pt x="1274446" y="490533"/>
                  <a:pt x="1272099" y="481145"/>
                </a:cubicBezTo>
                <a:cubicBezTo>
                  <a:pt x="1272099" y="481145"/>
                  <a:pt x="1272099" y="481145"/>
                  <a:pt x="1272099" y="481145"/>
                </a:cubicBezTo>
                <a:cubicBezTo>
                  <a:pt x="1272099" y="478797"/>
                  <a:pt x="1272099" y="476450"/>
                  <a:pt x="1272099" y="471756"/>
                </a:cubicBezTo>
                <a:cubicBezTo>
                  <a:pt x="1281487" y="467062"/>
                  <a:pt x="1290876" y="460021"/>
                  <a:pt x="1300264" y="455327"/>
                </a:cubicBezTo>
                <a:cubicBezTo>
                  <a:pt x="1304958" y="445939"/>
                  <a:pt x="1314346" y="441245"/>
                  <a:pt x="1321387" y="436551"/>
                </a:cubicBezTo>
                <a:close/>
                <a:moveTo>
                  <a:pt x="1621809" y="286340"/>
                </a:moveTo>
                <a:cubicBezTo>
                  <a:pt x="1628850" y="281646"/>
                  <a:pt x="1635891" y="276951"/>
                  <a:pt x="1642933" y="272257"/>
                </a:cubicBezTo>
                <a:cubicBezTo>
                  <a:pt x="1645280" y="272257"/>
                  <a:pt x="1645280" y="272257"/>
                  <a:pt x="1647627" y="274604"/>
                </a:cubicBezTo>
                <a:cubicBezTo>
                  <a:pt x="1647627" y="274604"/>
                  <a:pt x="1649974" y="274604"/>
                  <a:pt x="1649974" y="274604"/>
                </a:cubicBezTo>
                <a:cubicBezTo>
                  <a:pt x="1649974" y="276951"/>
                  <a:pt x="1649974" y="276951"/>
                  <a:pt x="1649974" y="279299"/>
                </a:cubicBezTo>
                <a:cubicBezTo>
                  <a:pt x="1649974" y="281646"/>
                  <a:pt x="1649974" y="283993"/>
                  <a:pt x="1652321" y="286340"/>
                </a:cubicBezTo>
                <a:cubicBezTo>
                  <a:pt x="1645280" y="288687"/>
                  <a:pt x="1640586" y="291034"/>
                  <a:pt x="1633544" y="293381"/>
                </a:cubicBezTo>
                <a:cubicBezTo>
                  <a:pt x="1626503" y="295728"/>
                  <a:pt x="1619462" y="298075"/>
                  <a:pt x="1610074" y="302769"/>
                </a:cubicBezTo>
                <a:cubicBezTo>
                  <a:pt x="1598339" y="307463"/>
                  <a:pt x="1584256" y="312157"/>
                  <a:pt x="1572521" y="316851"/>
                </a:cubicBezTo>
                <a:cubicBezTo>
                  <a:pt x="1579562" y="312157"/>
                  <a:pt x="1586603" y="307463"/>
                  <a:pt x="1593645" y="302769"/>
                </a:cubicBezTo>
                <a:cubicBezTo>
                  <a:pt x="1603033" y="298075"/>
                  <a:pt x="1612421" y="291034"/>
                  <a:pt x="1621809" y="286340"/>
                </a:cubicBezTo>
                <a:close/>
                <a:moveTo>
                  <a:pt x="1654668" y="267563"/>
                </a:moveTo>
                <a:cubicBezTo>
                  <a:pt x="1652321" y="269910"/>
                  <a:pt x="1652321" y="272257"/>
                  <a:pt x="1649974" y="274604"/>
                </a:cubicBezTo>
                <a:cubicBezTo>
                  <a:pt x="1649974" y="274604"/>
                  <a:pt x="1649974" y="274604"/>
                  <a:pt x="1647627" y="274604"/>
                </a:cubicBezTo>
                <a:cubicBezTo>
                  <a:pt x="1647627" y="274604"/>
                  <a:pt x="1645280" y="274604"/>
                  <a:pt x="1645280" y="274604"/>
                </a:cubicBezTo>
                <a:cubicBezTo>
                  <a:pt x="1645280" y="274604"/>
                  <a:pt x="1645280" y="274604"/>
                  <a:pt x="1645280" y="274604"/>
                </a:cubicBezTo>
                <a:cubicBezTo>
                  <a:pt x="1649974" y="269910"/>
                  <a:pt x="1652321" y="267563"/>
                  <a:pt x="1654668" y="267563"/>
                </a:cubicBezTo>
                <a:close/>
                <a:moveTo>
                  <a:pt x="1699262" y="248787"/>
                </a:moveTo>
                <a:cubicBezTo>
                  <a:pt x="1703956" y="244093"/>
                  <a:pt x="1706303" y="239399"/>
                  <a:pt x="1710997" y="237052"/>
                </a:cubicBezTo>
                <a:cubicBezTo>
                  <a:pt x="1718038" y="232358"/>
                  <a:pt x="1722732" y="230011"/>
                  <a:pt x="1729773" y="227664"/>
                </a:cubicBezTo>
                <a:cubicBezTo>
                  <a:pt x="1736814" y="222969"/>
                  <a:pt x="1746203" y="218275"/>
                  <a:pt x="1753244" y="215928"/>
                </a:cubicBezTo>
                <a:cubicBezTo>
                  <a:pt x="1762632" y="206540"/>
                  <a:pt x="1772020" y="201846"/>
                  <a:pt x="1783755" y="197152"/>
                </a:cubicBezTo>
                <a:cubicBezTo>
                  <a:pt x="1790797" y="192458"/>
                  <a:pt x="1797838" y="190111"/>
                  <a:pt x="1807226" y="185417"/>
                </a:cubicBezTo>
                <a:cubicBezTo>
                  <a:pt x="1816614" y="180723"/>
                  <a:pt x="1828349" y="176028"/>
                  <a:pt x="1837737" y="171334"/>
                </a:cubicBezTo>
                <a:cubicBezTo>
                  <a:pt x="1844778" y="168987"/>
                  <a:pt x="1851820" y="164293"/>
                  <a:pt x="1861208" y="161946"/>
                </a:cubicBezTo>
                <a:cubicBezTo>
                  <a:pt x="1870596" y="157252"/>
                  <a:pt x="1879984" y="152558"/>
                  <a:pt x="1891719" y="150211"/>
                </a:cubicBezTo>
                <a:cubicBezTo>
                  <a:pt x="1898761" y="147864"/>
                  <a:pt x="1908149" y="143170"/>
                  <a:pt x="1915190" y="140823"/>
                </a:cubicBezTo>
                <a:cubicBezTo>
                  <a:pt x="1924578" y="136129"/>
                  <a:pt x="1936313" y="133782"/>
                  <a:pt x="1945702" y="129088"/>
                </a:cubicBezTo>
                <a:cubicBezTo>
                  <a:pt x="1952743" y="126741"/>
                  <a:pt x="1959784" y="124393"/>
                  <a:pt x="1966825" y="119699"/>
                </a:cubicBezTo>
                <a:cubicBezTo>
                  <a:pt x="1978560" y="115005"/>
                  <a:pt x="1990295" y="112658"/>
                  <a:pt x="2002031" y="107964"/>
                </a:cubicBezTo>
                <a:cubicBezTo>
                  <a:pt x="2009072" y="105617"/>
                  <a:pt x="2013766" y="103270"/>
                  <a:pt x="2020807" y="100923"/>
                </a:cubicBezTo>
                <a:cubicBezTo>
                  <a:pt x="2034889" y="96229"/>
                  <a:pt x="2048972" y="91535"/>
                  <a:pt x="2063054" y="86841"/>
                </a:cubicBezTo>
                <a:cubicBezTo>
                  <a:pt x="2065401" y="84494"/>
                  <a:pt x="2072442" y="82147"/>
                  <a:pt x="2079483" y="82147"/>
                </a:cubicBezTo>
                <a:cubicBezTo>
                  <a:pt x="2086524" y="79800"/>
                  <a:pt x="2095913" y="77453"/>
                  <a:pt x="2102954" y="75105"/>
                </a:cubicBezTo>
                <a:cubicBezTo>
                  <a:pt x="2105301" y="82147"/>
                  <a:pt x="2112342" y="89188"/>
                  <a:pt x="2121730" y="89188"/>
                </a:cubicBezTo>
                <a:cubicBezTo>
                  <a:pt x="2131118" y="89188"/>
                  <a:pt x="2138159" y="84494"/>
                  <a:pt x="2140506" y="77453"/>
                </a:cubicBezTo>
                <a:cubicBezTo>
                  <a:pt x="2163977" y="86841"/>
                  <a:pt x="2187447" y="100923"/>
                  <a:pt x="2210918" y="115005"/>
                </a:cubicBezTo>
                <a:cubicBezTo>
                  <a:pt x="2203877" y="117352"/>
                  <a:pt x="2194488" y="117352"/>
                  <a:pt x="2187447" y="119699"/>
                </a:cubicBezTo>
                <a:cubicBezTo>
                  <a:pt x="2182753" y="119699"/>
                  <a:pt x="2178059" y="122046"/>
                  <a:pt x="2173365" y="122046"/>
                </a:cubicBezTo>
                <a:cubicBezTo>
                  <a:pt x="2156936" y="124393"/>
                  <a:pt x="2140506" y="129088"/>
                  <a:pt x="2124077" y="131435"/>
                </a:cubicBezTo>
                <a:cubicBezTo>
                  <a:pt x="2124077" y="131435"/>
                  <a:pt x="2121730" y="131435"/>
                  <a:pt x="2121730" y="131435"/>
                </a:cubicBezTo>
                <a:cubicBezTo>
                  <a:pt x="2105301" y="136129"/>
                  <a:pt x="2088871" y="138476"/>
                  <a:pt x="2070095" y="143170"/>
                </a:cubicBezTo>
                <a:cubicBezTo>
                  <a:pt x="2065401" y="145517"/>
                  <a:pt x="2058360" y="145517"/>
                  <a:pt x="2053666" y="147864"/>
                </a:cubicBezTo>
                <a:cubicBezTo>
                  <a:pt x="2041930" y="150211"/>
                  <a:pt x="2030195" y="152558"/>
                  <a:pt x="2018460" y="157252"/>
                </a:cubicBezTo>
                <a:cubicBezTo>
                  <a:pt x="2011419" y="159599"/>
                  <a:pt x="2004378" y="161946"/>
                  <a:pt x="1997336" y="164293"/>
                </a:cubicBezTo>
                <a:cubicBezTo>
                  <a:pt x="1987948" y="166640"/>
                  <a:pt x="1978560" y="168987"/>
                  <a:pt x="1969172" y="171334"/>
                </a:cubicBezTo>
                <a:cubicBezTo>
                  <a:pt x="1962131" y="173681"/>
                  <a:pt x="1952743" y="176028"/>
                  <a:pt x="1945702" y="178376"/>
                </a:cubicBezTo>
                <a:cubicBezTo>
                  <a:pt x="1936313" y="180723"/>
                  <a:pt x="1926925" y="183070"/>
                  <a:pt x="1919884" y="185417"/>
                </a:cubicBezTo>
                <a:cubicBezTo>
                  <a:pt x="1912843" y="187764"/>
                  <a:pt x="1903455" y="190111"/>
                  <a:pt x="1896414" y="192458"/>
                </a:cubicBezTo>
                <a:cubicBezTo>
                  <a:pt x="1887025" y="194805"/>
                  <a:pt x="1877637" y="197152"/>
                  <a:pt x="1870596" y="201846"/>
                </a:cubicBezTo>
                <a:cubicBezTo>
                  <a:pt x="1863555" y="204193"/>
                  <a:pt x="1854167" y="206540"/>
                  <a:pt x="1847125" y="211234"/>
                </a:cubicBezTo>
                <a:cubicBezTo>
                  <a:pt x="1837737" y="213581"/>
                  <a:pt x="1830696" y="218275"/>
                  <a:pt x="1821308" y="220622"/>
                </a:cubicBezTo>
                <a:cubicBezTo>
                  <a:pt x="1811920" y="222969"/>
                  <a:pt x="1804879" y="227664"/>
                  <a:pt x="1795491" y="230011"/>
                </a:cubicBezTo>
                <a:cubicBezTo>
                  <a:pt x="1786102" y="232358"/>
                  <a:pt x="1779061" y="237052"/>
                  <a:pt x="1769673" y="239399"/>
                </a:cubicBezTo>
                <a:cubicBezTo>
                  <a:pt x="1762632" y="241746"/>
                  <a:pt x="1753244" y="246440"/>
                  <a:pt x="1746203" y="248787"/>
                </a:cubicBezTo>
                <a:cubicBezTo>
                  <a:pt x="1736814" y="251134"/>
                  <a:pt x="1729773" y="255828"/>
                  <a:pt x="1720385" y="258175"/>
                </a:cubicBezTo>
                <a:cubicBezTo>
                  <a:pt x="1713344" y="260522"/>
                  <a:pt x="1703956" y="265216"/>
                  <a:pt x="1696915" y="267563"/>
                </a:cubicBezTo>
                <a:cubicBezTo>
                  <a:pt x="1694567" y="269910"/>
                  <a:pt x="1689873" y="269910"/>
                  <a:pt x="1687526" y="272257"/>
                </a:cubicBezTo>
                <a:cubicBezTo>
                  <a:pt x="1687526" y="269910"/>
                  <a:pt x="1685179" y="267563"/>
                  <a:pt x="1682832" y="265216"/>
                </a:cubicBezTo>
                <a:cubicBezTo>
                  <a:pt x="1685179" y="260522"/>
                  <a:pt x="1689873" y="258175"/>
                  <a:pt x="1692220" y="253481"/>
                </a:cubicBezTo>
                <a:cubicBezTo>
                  <a:pt x="1694567" y="251134"/>
                  <a:pt x="1696915" y="248787"/>
                  <a:pt x="1699262" y="248787"/>
                </a:cubicBezTo>
                <a:close/>
                <a:moveTo>
                  <a:pt x="2246123" y="110311"/>
                </a:moveTo>
                <a:cubicBezTo>
                  <a:pt x="2283676" y="103270"/>
                  <a:pt x="2323576" y="98576"/>
                  <a:pt x="2361129" y="93882"/>
                </a:cubicBezTo>
                <a:cubicBezTo>
                  <a:pt x="2368170" y="93882"/>
                  <a:pt x="2372864" y="91535"/>
                  <a:pt x="2377558" y="91535"/>
                </a:cubicBezTo>
                <a:cubicBezTo>
                  <a:pt x="2379905" y="91535"/>
                  <a:pt x="2382252" y="91535"/>
                  <a:pt x="2386946" y="91535"/>
                </a:cubicBezTo>
                <a:cubicBezTo>
                  <a:pt x="2386946" y="91535"/>
                  <a:pt x="2386946" y="93882"/>
                  <a:pt x="2389293" y="93882"/>
                </a:cubicBezTo>
                <a:cubicBezTo>
                  <a:pt x="2389293" y="96229"/>
                  <a:pt x="2391640" y="98576"/>
                  <a:pt x="2391640" y="100923"/>
                </a:cubicBezTo>
                <a:cubicBezTo>
                  <a:pt x="2393987" y="105617"/>
                  <a:pt x="2396334" y="107964"/>
                  <a:pt x="2396334" y="112658"/>
                </a:cubicBezTo>
                <a:cubicBezTo>
                  <a:pt x="2398681" y="115005"/>
                  <a:pt x="2398681" y="119699"/>
                  <a:pt x="2398681" y="122046"/>
                </a:cubicBezTo>
                <a:cubicBezTo>
                  <a:pt x="2401029" y="126741"/>
                  <a:pt x="2401029" y="129088"/>
                  <a:pt x="2403376" y="133782"/>
                </a:cubicBezTo>
                <a:cubicBezTo>
                  <a:pt x="2403376" y="136129"/>
                  <a:pt x="2405723" y="140823"/>
                  <a:pt x="2405723" y="145517"/>
                </a:cubicBezTo>
                <a:cubicBezTo>
                  <a:pt x="2408070" y="150211"/>
                  <a:pt x="2408070" y="152558"/>
                  <a:pt x="2410417" y="157252"/>
                </a:cubicBezTo>
                <a:cubicBezTo>
                  <a:pt x="2410417" y="161946"/>
                  <a:pt x="2412764" y="164293"/>
                  <a:pt x="2415111" y="168987"/>
                </a:cubicBezTo>
                <a:cubicBezTo>
                  <a:pt x="2415111" y="168987"/>
                  <a:pt x="2415111" y="171334"/>
                  <a:pt x="2415111" y="171334"/>
                </a:cubicBezTo>
                <a:cubicBezTo>
                  <a:pt x="2415111" y="173681"/>
                  <a:pt x="2412764" y="176028"/>
                  <a:pt x="2412764" y="176028"/>
                </a:cubicBezTo>
                <a:cubicBezTo>
                  <a:pt x="2410417" y="180723"/>
                  <a:pt x="2408070" y="185417"/>
                  <a:pt x="2405723" y="190111"/>
                </a:cubicBezTo>
                <a:cubicBezTo>
                  <a:pt x="2403376" y="192458"/>
                  <a:pt x="2401029" y="197152"/>
                  <a:pt x="2401029" y="199499"/>
                </a:cubicBezTo>
                <a:cubicBezTo>
                  <a:pt x="2398681" y="204193"/>
                  <a:pt x="2393987" y="211234"/>
                  <a:pt x="2391640" y="215928"/>
                </a:cubicBezTo>
                <a:cubicBezTo>
                  <a:pt x="2389293" y="220622"/>
                  <a:pt x="2386946" y="227664"/>
                  <a:pt x="2382252" y="234705"/>
                </a:cubicBezTo>
                <a:cubicBezTo>
                  <a:pt x="2379905" y="234705"/>
                  <a:pt x="2377558" y="232358"/>
                  <a:pt x="2375211" y="232358"/>
                </a:cubicBezTo>
                <a:cubicBezTo>
                  <a:pt x="2365823" y="232358"/>
                  <a:pt x="2358782" y="239399"/>
                  <a:pt x="2356435" y="248787"/>
                </a:cubicBezTo>
                <a:cubicBezTo>
                  <a:pt x="2351741" y="244093"/>
                  <a:pt x="2349394" y="239399"/>
                  <a:pt x="2344699" y="234705"/>
                </a:cubicBezTo>
                <a:cubicBezTo>
                  <a:pt x="2342352" y="232358"/>
                  <a:pt x="2342352" y="232358"/>
                  <a:pt x="2340005" y="230011"/>
                </a:cubicBezTo>
                <a:cubicBezTo>
                  <a:pt x="2332964" y="220622"/>
                  <a:pt x="2325923" y="213581"/>
                  <a:pt x="2318882" y="204193"/>
                </a:cubicBezTo>
                <a:cubicBezTo>
                  <a:pt x="2318882" y="204193"/>
                  <a:pt x="2318882" y="204193"/>
                  <a:pt x="2318882" y="204193"/>
                </a:cubicBezTo>
                <a:cubicBezTo>
                  <a:pt x="2311841" y="197152"/>
                  <a:pt x="2304800" y="187764"/>
                  <a:pt x="2297759" y="180723"/>
                </a:cubicBezTo>
                <a:cubicBezTo>
                  <a:pt x="2295412" y="178376"/>
                  <a:pt x="2293064" y="176028"/>
                  <a:pt x="2290717" y="173681"/>
                </a:cubicBezTo>
                <a:cubicBezTo>
                  <a:pt x="2286023" y="168987"/>
                  <a:pt x="2281329" y="164293"/>
                  <a:pt x="2276635" y="159599"/>
                </a:cubicBezTo>
                <a:cubicBezTo>
                  <a:pt x="2274288" y="157252"/>
                  <a:pt x="2271941" y="154905"/>
                  <a:pt x="2267247" y="152558"/>
                </a:cubicBezTo>
                <a:cubicBezTo>
                  <a:pt x="2262553" y="147864"/>
                  <a:pt x="2257859" y="145517"/>
                  <a:pt x="2255512" y="140823"/>
                </a:cubicBezTo>
                <a:cubicBezTo>
                  <a:pt x="2253165" y="138476"/>
                  <a:pt x="2248471" y="136129"/>
                  <a:pt x="2246123" y="133782"/>
                </a:cubicBezTo>
                <a:cubicBezTo>
                  <a:pt x="2241429" y="131435"/>
                  <a:pt x="2239082" y="126741"/>
                  <a:pt x="2234388" y="124393"/>
                </a:cubicBezTo>
                <a:cubicBezTo>
                  <a:pt x="2232041" y="122046"/>
                  <a:pt x="2227347" y="119699"/>
                  <a:pt x="2225000" y="117352"/>
                </a:cubicBezTo>
                <a:cubicBezTo>
                  <a:pt x="2222653" y="115005"/>
                  <a:pt x="2220306" y="115005"/>
                  <a:pt x="2220306" y="112658"/>
                </a:cubicBezTo>
                <a:cubicBezTo>
                  <a:pt x="2222653" y="112658"/>
                  <a:pt x="2227347" y="110311"/>
                  <a:pt x="2229694" y="110311"/>
                </a:cubicBezTo>
                <a:cubicBezTo>
                  <a:pt x="2232041" y="112658"/>
                  <a:pt x="2239082" y="110311"/>
                  <a:pt x="2246123" y="110311"/>
                </a:cubicBezTo>
                <a:close/>
                <a:moveTo>
                  <a:pt x="2379905" y="77453"/>
                </a:moveTo>
                <a:cubicBezTo>
                  <a:pt x="2377558" y="75105"/>
                  <a:pt x="2377558" y="72758"/>
                  <a:pt x="2375211" y="70411"/>
                </a:cubicBezTo>
                <a:cubicBezTo>
                  <a:pt x="2372864" y="68064"/>
                  <a:pt x="2372864" y="65717"/>
                  <a:pt x="2370517" y="61023"/>
                </a:cubicBezTo>
                <a:cubicBezTo>
                  <a:pt x="2368170" y="58676"/>
                  <a:pt x="2368170" y="56329"/>
                  <a:pt x="2365823" y="53982"/>
                </a:cubicBezTo>
                <a:cubicBezTo>
                  <a:pt x="2363476" y="51635"/>
                  <a:pt x="2363476" y="51635"/>
                  <a:pt x="2361129" y="49288"/>
                </a:cubicBezTo>
                <a:cubicBezTo>
                  <a:pt x="2363476" y="46941"/>
                  <a:pt x="2365823" y="42247"/>
                  <a:pt x="2365823" y="37553"/>
                </a:cubicBezTo>
                <a:cubicBezTo>
                  <a:pt x="2370517" y="37553"/>
                  <a:pt x="2375211" y="39900"/>
                  <a:pt x="2379905" y="39900"/>
                </a:cubicBezTo>
                <a:cubicBezTo>
                  <a:pt x="2379905" y="39900"/>
                  <a:pt x="2379905" y="39900"/>
                  <a:pt x="2382252" y="39900"/>
                </a:cubicBezTo>
                <a:cubicBezTo>
                  <a:pt x="2391640" y="42247"/>
                  <a:pt x="2401029" y="46941"/>
                  <a:pt x="2410417" y="49288"/>
                </a:cubicBezTo>
                <a:cubicBezTo>
                  <a:pt x="2412764" y="49288"/>
                  <a:pt x="2417458" y="51635"/>
                  <a:pt x="2419805" y="51635"/>
                </a:cubicBezTo>
                <a:cubicBezTo>
                  <a:pt x="2426846" y="53982"/>
                  <a:pt x="2433887" y="58676"/>
                  <a:pt x="2440928" y="61023"/>
                </a:cubicBezTo>
                <a:cubicBezTo>
                  <a:pt x="2443275" y="63370"/>
                  <a:pt x="2445622" y="63370"/>
                  <a:pt x="2447970" y="65717"/>
                </a:cubicBezTo>
                <a:cubicBezTo>
                  <a:pt x="2452664" y="68064"/>
                  <a:pt x="2455011" y="70411"/>
                  <a:pt x="2459705" y="72758"/>
                </a:cubicBezTo>
                <a:cubicBezTo>
                  <a:pt x="2457358" y="75105"/>
                  <a:pt x="2457358" y="77453"/>
                  <a:pt x="2457358" y="82147"/>
                </a:cubicBezTo>
                <a:cubicBezTo>
                  <a:pt x="2457358" y="82147"/>
                  <a:pt x="2457358" y="82147"/>
                  <a:pt x="2457358" y="82147"/>
                </a:cubicBezTo>
                <a:cubicBezTo>
                  <a:pt x="2452664" y="82147"/>
                  <a:pt x="2447970" y="82147"/>
                  <a:pt x="2440928" y="82147"/>
                </a:cubicBezTo>
                <a:cubicBezTo>
                  <a:pt x="2436234" y="82147"/>
                  <a:pt x="2429193" y="82147"/>
                  <a:pt x="2424499" y="82147"/>
                </a:cubicBezTo>
                <a:cubicBezTo>
                  <a:pt x="2412764" y="82147"/>
                  <a:pt x="2401029" y="84494"/>
                  <a:pt x="2389293" y="84494"/>
                </a:cubicBezTo>
                <a:cubicBezTo>
                  <a:pt x="2386946" y="84494"/>
                  <a:pt x="2384599" y="84494"/>
                  <a:pt x="2382252" y="84494"/>
                </a:cubicBezTo>
                <a:cubicBezTo>
                  <a:pt x="2382252" y="82147"/>
                  <a:pt x="2379905" y="82147"/>
                  <a:pt x="2379905" y="79800"/>
                </a:cubicBezTo>
                <a:cubicBezTo>
                  <a:pt x="2384599" y="82147"/>
                  <a:pt x="2382252" y="79800"/>
                  <a:pt x="2379905" y="77453"/>
                </a:cubicBezTo>
                <a:close/>
                <a:moveTo>
                  <a:pt x="2417458" y="39900"/>
                </a:moveTo>
                <a:cubicBezTo>
                  <a:pt x="2424499" y="39900"/>
                  <a:pt x="2431540" y="42247"/>
                  <a:pt x="2438581" y="42247"/>
                </a:cubicBezTo>
                <a:cubicBezTo>
                  <a:pt x="2440928" y="44594"/>
                  <a:pt x="2445622" y="46941"/>
                  <a:pt x="2447970" y="49288"/>
                </a:cubicBezTo>
                <a:cubicBezTo>
                  <a:pt x="2450317" y="51635"/>
                  <a:pt x="2450317" y="51635"/>
                  <a:pt x="2452664" y="53982"/>
                </a:cubicBezTo>
                <a:cubicBezTo>
                  <a:pt x="2457358" y="56329"/>
                  <a:pt x="2459705" y="61023"/>
                  <a:pt x="2464399" y="63370"/>
                </a:cubicBezTo>
                <a:cubicBezTo>
                  <a:pt x="2466746" y="65717"/>
                  <a:pt x="2466746" y="65717"/>
                  <a:pt x="2469093" y="68064"/>
                </a:cubicBezTo>
                <a:cubicBezTo>
                  <a:pt x="2469093" y="68064"/>
                  <a:pt x="2469093" y="70411"/>
                  <a:pt x="2471440" y="70411"/>
                </a:cubicBezTo>
                <a:cubicBezTo>
                  <a:pt x="2469093" y="72758"/>
                  <a:pt x="2469093" y="72758"/>
                  <a:pt x="2466746" y="75105"/>
                </a:cubicBezTo>
                <a:cubicBezTo>
                  <a:pt x="2462052" y="72758"/>
                  <a:pt x="2459705" y="70411"/>
                  <a:pt x="2455011" y="68064"/>
                </a:cubicBezTo>
                <a:cubicBezTo>
                  <a:pt x="2452664" y="65717"/>
                  <a:pt x="2447970" y="65717"/>
                  <a:pt x="2445622" y="63370"/>
                </a:cubicBezTo>
                <a:cubicBezTo>
                  <a:pt x="2438581" y="61023"/>
                  <a:pt x="2431540" y="56329"/>
                  <a:pt x="2426846" y="53982"/>
                </a:cubicBezTo>
                <a:cubicBezTo>
                  <a:pt x="2424499" y="53982"/>
                  <a:pt x="2422152" y="51635"/>
                  <a:pt x="2417458" y="51635"/>
                </a:cubicBezTo>
                <a:cubicBezTo>
                  <a:pt x="2408070" y="49288"/>
                  <a:pt x="2398681" y="44594"/>
                  <a:pt x="2389293" y="42247"/>
                </a:cubicBezTo>
                <a:cubicBezTo>
                  <a:pt x="2389293" y="42247"/>
                  <a:pt x="2386946" y="42247"/>
                  <a:pt x="2386946" y="42247"/>
                </a:cubicBezTo>
                <a:cubicBezTo>
                  <a:pt x="2377558" y="37553"/>
                  <a:pt x="2372864" y="37553"/>
                  <a:pt x="2370517" y="37553"/>
                </a:cubicBezTo>
                <a:cubicBezTo>
                  <a:pt x="2375211" y="37553"/>
                  <a:pt x="2379905" y="37553"/>
                  <a:pt x="2384599" y="37553"/>
                </a:cubicBezTo>
                <a:cubicBezTo>
                  <a:pt x="2396334" y="37553"/>
                  <a:pt x="2405723" y="37553"/>
                  <a:pt x="2417458" y="39900"/>
                </a:cubicBezTo>
                <a:close/>
                <a:moveTo>
                  <a:pt x="2548892" y="82147"/>
                </a:moveTo>
                <a:cubicBezTo>
                  <a:pt x="2572363" y="82147"/>
                  <a:pt x="2593486" y="82147"/>
                  <a:pt x="2616957" y="82147"/>
                </a:cubicBezTo>
                <a:cubicBezTo>
                  <a:pt x="2635733" y="82147"/>
                  <a:pt x="2652163" y="82147"/>
                  <a:pt x="2670939" y="82147"/>
                </a:cubicBezTo>
                <a:cubicBezTo>
                  <a:pt x="2670939" y="82147"/>
                  <a:pt x="2673286" y="82147"/>
                  <a:pt x="2673286" y="82147"/>
                </a:cubicBezTo>
                <a:cubicBezTo>
                  <a:pt x="2677980" y="82147"/>
                  <a:pt x="2680327" y="84494"/>
                  <a:pt x="2685021" y="84494"/>
                </a:cubicBezTo>
                <a:cubicBezTo>
                  <a:pt x="2729615" y="96229"/>
                  <a:pt x="2774209" y="107964"/>
                  <a:pt x="2818803" y="122046"/>
                </a:cubicBezTo>
                <a:cubicBezTo>
                  <a:pt x="2821150" y="122046"/>
                  <a:pt x="2825844" y="124393"/>
                  <a:pt x="2828191" y="124393"/>
                </a:cubicBezTo>
                <a:cubicBezTo>
                  <a:pt x="2846967" y="131435"/>
                  <a:pt x="2868091" y="136129"/>
                  <a:pt x="2886867" y="143170"/>
                </a:cubicBezTo>
                <a:cubicBezTo>
                  <a:pt x="2889214" y="143170"/>
                  <a:pt x="2889214" y="145517"/>
                  <a:pt x="2891561" y="145517"/>
                </a:cubicBezTo>
                <a:cubicBezTo>
                  <a:pt x="2889214" y="145517"/>
                  <a:pt x="2889214" y="145517"/>
                  <a:pt x="2886867" y="147864"/>
                </a:cubicBezTo>
                <a:cubicBezTo>
                  <a:pt x="2879826" y="150211"/>
                  <a:pt x="2875132" y="152558"/>
                  <a:pt x="2868091" y="154905"/>
                </a:cubicBezTo>
                <a:cubicBezTo>
                  <a:pt x="2858703" y="157252"/>
                  <a:pt x="2851661" y="161946"/>
                  <a:pt x="2842273" y="164293"/>
                </a:cubicBezTo>
                <a:cubicBezTo>
                  <a:pt x="2835232" y="166640"/>
                  <a:pt x="2830538" y="168987"/>
                  <a:pt x="2823497" y="171334"/>
                </a:cubicBezTo>
                <a:cubicBezTo>
                  <a:pt x="2814109" y="176028"/>
                  <a:pt x="2804721" y="180723"/>
                  <a:pt x="2795332" y="183070"/>
                </a:cubicBezTo>
                <a:cubicBezTo>
                  <a:pt x="2790638" y="185417"/>
                  <a:pt x="2785944" y="187764"/>
                  <a:pt x="2778903" y="190111"/>
                </a:cubicBezTo>
                <a:cubicBezTo>
                  <a:pt x="2767168" y="194805"/>
                  <a:pt x="2755433" y="201846"/>
                  <a:pt x="2743697" y="208887"/>
                </a:cubicBezTo>
                <a:cubicBezTo>
                  <a:pt x="2741350" y="211234"/>
                  <a:pt x="2739003" y="211234"/>
                  <a:pt x="2736656" y="213581"/>
                </a:cubicBezTo>
                <a:cubicBezTo>
                  <a:pt x="2727268" y="218275"/>
                  <a:pt x="2720227" y="222969"/>
                  <a:pt x="2710839" y="230011"/>
                </a:cubicBezTo>
                <a:cubicBezTo>
                  <a:pt x="2706145" y="225316"/>
                  <a:pt x="2701450" y="220622"/>
                  <a:pt x="2694409" y="220622"/>
                </a:cubicBezTo>
                <a:cubicBezTo>
                  <a:pt x="2689715" y="220622"/>
                  <a:pt x="2682674" y="222969"/>
                  <a:pt x="2680327" y="227664"/>
                </a:cubicBezTo>
                <a:cubicBezTo>
                  <a:pt x="2668592" y="215928"/>
                  <a:pt x="2656857" y="206540"/>
                  <a:pt x="2645121" y="197152"/>
                </a:cubicBezTo>
                <a:cubicBezTo>
                  <a:pt x="2642774" y="197152"/>
                  <a:pt x="2642774" y="194805"/>
                  <a:pt x="2640427" y="192458"/>
                </a:cubicBezTo>
                <a:cubicBezTo>
                  <a:pt x="2635733" y="187764"/>
                  <a:pt x="2631039" y="183070"/>
                  <a:pt x="2623998" y="180723"/>
                </a:cubicBezTo>
                <a:cubicBezTo>
                  <a:pt x="2619304" y="178376"/>
                  <a:pt x="2616957" y="173681"/>
                  <a:pt x="2612263" y="171334"/>
                </a:cubicBezTo>
                <a:cubicBezTo>
                  <a:pt x="2607569" y="168987"/>
                  <a:pt x="2602875" y="164293"/>
                  <a:pt x="2598180" y="161946"/>
                </a:cubicBezTo>
                <a:cubicBezTo>
                  <a:pt x="2593486" y="159599"/>
                  <a:pt x="2588792" y="154905"/>
                  <a:pt x="2584098" y="152558"/>
                </a:cubicBezTo>
                <a:cubicBezTo>
                  <a:pt x="2579404" y="150211"/>
                  <a:pt x="2574710" y="147864"/>
                  <a:pt x="2572363" y="143170"/>
                </a:cubicBezTo>
                <a:cubicBezTo>
                  <a:pt x="2567669" y="140823"/>
                  <a:pt x="2562975" y="136129"/>
                  <a:pt x="2558281" y="133782"/>
                </a:cubicBezTo>
                <a:cubicBezTo>
                  <a:pt x="2553587" y="131435"/>
                  <a:pt x="2548892" y="129088"/>
                  <a:pt x="2546545" y="126741"/>
                </a:cubicBezTo>
                <a:cubicBezTo>
                  <a:pt x="2541851" y="124393"/>
                  <a:pt x="2537157" y="119699"/>
                  <a:pt x="2532463" y="117352"/>
                </a:cubicBezTo>
                <a:cubicBezTo>
                  <a:pt x="2527769" y="115005"/>
                  <a:pt x="2523075" y="112658"/>
                  <a:pt x="2520728" y="110311"/>
                </a:cubicBezTo>
                <a:cubicBezTo>
                  <a:pt x="2516034" y="107964"/>
                  <a:pt x="2511340" y="105617"/>
                  <a:pt x="2506646" y="100923"/>
                </a:cubicBezTo>
                <a:cubicBezTo>
                  <a:pt x="2504299" y="98576"/>
                  <a:pt x="2499605" y="96229"/>
                  <a:pt x="2497258" y="96229"/>
                </a:cubicBezTo>
                <a:cubicBezTo>
                  <a:pt x="2497258" y="93882"/>
                  <a:pt x="2499605" y="91535"/>
                  <a:pt x="2499605" y="86841"/>
                </a:cubicBezTo>
                <a:cubicBezTo>
                  <a:pt x="2499605" y="86841"/>
                  <a:pt x="2499605" y="86841"/>
                  <a:pt x="2499605" y="86841"/>
                </a:cubicBezTo>
                <a:cubicBezTo>
                  <a:pt x="2506646" y="86841"/>
                  <a:pt x="2513687" y="86841"/>
                  <a:pt x="2518381" y="86841"/>
                </a:cubicBezTo>
                <a:cubicBezTo>
                  <a:pt x="2530116" y="82147"/>
                  <a:pt x="2539504" y="82147"/>
                  <a:pt x="2548892" y="82147"/>
                </a:cubicBezTo>
                <a:close/>
                <a:moveTo>
                  <a:pt x="2929114" y="138476"/>
                </a:moveTo>
                <a:cubicBezTo>
                  <a:pt x="2938502" y="136129"/>
                  <a:pt x="2945543" y="133782"/>
                  <a:pt x="2954932" y="131435"/>
                </a:cubicBezTo>
                <a:cubicBezTo>
                  <a:pt x="2961973" y="129088"/>
                  <a:pt x="2966667" y="129088"/>
                  <a:pt x="2973708" y="129088"/>
                </a:cubicBezTo>
                <a:cubicBezTo>
                  <a:pt x="2980749" y="126741"/>
                  <a:pt x="2990137" y="126741"/>
                  <a:pt x="2997178" y="124393"/>
                </a:cubicBezTo>
                <a:cubicBezTo>
                  <a:pt x="3004219" y="124393"/>
                  <a:pt x="3011261" y="124393"/>
                  <a:pt x="3015955" y="122046"/>
                </a:cubicBezTo>
                <a:cubicBezTo>
                  <a:pt x="3015955" y="122046"/>
                  <a:pt x="3018302" y="122046"/>
                  <a:pt x="3018302" y="122046"/>
                </a:cubicBezTo>
                <a:cubicBezTo>
                  <a:pt x="3018302" y="129088"/>
                  <a:pt x="3022996" y="133782"/>
                  <a:pt x="3027690" y="138476"/>
                </a:cubicBezTo>
                <a:cubicBezTo>
                  <a:pt x="3027690" y="138476"/>
                  <a:pt x="3027690" y="138476"/>
                  <a:pt x="3027690" y="138476"/>
                </a:cubicBezTo>
                <a:cubicBezTo>
                  <a:pt x="3027690" y="140823"/>
                  <a:pt x="3025343" y="143170"/>
                  <a:pt x="3025343" y="143170"/>
                </a:cubicBezTo>
                <a:cubicBezTo>
                  <a:pt x="3025343" y="145517"/>
                  <a:pt x="3022996" y="147864"/>
                  <a:pt x="3022996" y="150211"/>
                </a:cubicBezTo>
                <a:cubicBezTo>
                  <a:pt x="3022996" y="152558"/>
                  <a:pt x="3020649" y="154905"/>
                  <a:pt x="3020649" y="154905"/>
                </a:cubicBezTo>
                <a:cubicBezTo>
                  <a:pt x="3020649" y="157252"/>
                  <a:pt x="3018302" y="159599"/>
                  <a:pt x="3018302" y="164293"/>
                </a:cubicBezTo>
                <a:cubicBezTo>
                  <a:pt x="3018302" y="166640"/>
                  <a:pt x="3015955" y="168987"/>
                  <a:pt x="3015955" y="168987"/>
                </a:cubicBezTo>
                <a:cubicBezTo>
                  <a:pt x="3015955" y="171334"/>
                  <a:pt x="3013608" y="176028"/>
                  <a:pt x="3013608" y="178376"/>
                </a:cubicBezTo>
                <a:cubicBezTo>
                  <a:pt x="3013608" y="180723"/>
                  <a:pt x="3013608" y="180723"/>
                  <a:pt x="3011261" y="183070"/>
                </a:cubicBezTo>
                <a:cubicBezTo>
                  <a:pt x="3011261" y="185417"/>
                  <a:pt x="3011261" y="187764"/>
                  <a:pt x="3008914" y="190111"/>
                </a:cubicBezTo>
                <a:cubicBezTo>
                  <a:pt x="2999525" y="185417"/>
                  <a:pt x="2990137" y="180723"/>
                  <a:pt x="2980749" y="178376"/>
                </a:cubicBezTo>
                <a:cubicBezTo>
                  <a:pt x="2973708" y="176028"/>
                  <a:pt x="2969014" y="173681"/>
                  <a:pt x="2961973" y="171334"/>
                </a:cubicBezTo>
                <a:cubicBezTo>
                  <a:pt x="2940849" y="161946"/>
                  <a:pt x="2917379" y="152558"/>
                  <a:pt x="2896255" y="145517"/>
                </a:cubicBezTo>
                <a:cubicBezTo>
                  <a:pt x="2896255" y="145517"/>
                  <a:pt x="2893908" y="145517"/>
                  <a:pt x="2893908" y="145517"/>
                </a:cubicBezTo>
                <a:cubicBezTo>
                  <a:pt x="2898602" y="143170"/>
                  <a:pt x="2905644" y="143170"/>
                  <a:pt x="2910338" y="140823"/>
                </a:cubicBezTo>
                <a:cubicBezTo>
                  <a:pt x="2917379" y="140823"/>
                  <a:pt x="2924420" y="138476"/>
                  <a:pt x="2929114" y="138476"/>
                </a:cubicBezTo>
                <a:close/>
                <a:moveTo>
                  <a:pt x="3114531" y="145517"/>
                </a:moveTo>
                <a:cubicBezTo>
                  <a:pt x="3126266" y="150211"/>
                  <a:pt x="3138001" y="152558"/>
                  <a:pt x="3152083" y="157252"/>
                </a:cubicBezTo>
                <a:cubicBezTo>
                  <a:pt x="3159125" y="159599"/>
                  <a:pt x="3166166" y="161946"/>
                  <a:pt x="3173207" y="164293"/>
                </a:cubicBezTo>
                <a:cubicBezTo>
                  <a:pt x="3184942" y="168987"/>
                  <a:pt x="3194330" y="171334"/>
                  <a:pt x="3206066" y="176028"/>
                </a:cubicBezTo>
                <a:cubicBezTo>
                  <a:pt x="3213106" y="178376"/>
                  <a:pt x="3220148" y="180723"/>
                  <a:pt x="3229536" y="185417"/>
                </a:cubicBezTo>
                <a:cubicBezTo>
                  <a:pt x="3236577" y="187764"/>
                  <a:pt x="3243618" y="192458"/>
                  <a:pt x="3253007" y="194805"/>
                </a:cubicBezTo>
                <a:cubicBezTo>
                  <a:pt x="3255353" y="197152"/>
                  <a:pt x="3257701" y="197152"/>
                  <a:pt x="3260047" y="199499"/>
                </a:cubicBezTo>
                <a:cubicBezTo>
                  <a:pt x="3264742" y="204193"/>
                  <a:pt x="3267089" y="206540"/>
                  <a:pt x="3271783" y="211234"/>
                </a:cubicBezTo>
                <a:cubicBezTo>
                  <a:pt x="3276477" y="215928"/>
                  <a:pt x="3283518" y="220622"/>
                  <a:pt x="3288212" y="227664"/>
                </a:cubicBezTo>
                <a:cubicBezTo>
                  <a:pt x="3290559" y="230011"/>
                  <a:pt x="3295253" y="234705"/>
                  <a:pt x="3297600" y="237052"/>
                </a:cubicBezTo>
                <a:cubicBezTo>
                  <a:pt x="3299947" y="241746"/>
                  <a:pt x="3304641" y="244093"/>
                  <a:pt x="3306988" y="248787"/>
                </a:cubicBezTo>
                <a:cubicBezTo>
                  <a:pt x="3309336" y="253481"/>
                  <a:pt x="3314030" y="255828"/>
                  <a:pt x="3316377" y="260522"/>
                </a:cubicBezTo>
                <a:cubicBezTo>
                  <a:pt x="3318724" y="265216"/>
                  <a:pt x="3323418" y="267563"/>
                  <a:pt x="3325765" y="272257"/>
                </a:cubicBezTo>
                <a:cubicBezTo>
                  <a:pt x="3328112" y="276951"/>
                  <a:pt x="3332806" y="281646"/>
                  <a:pt x="3335153" y="286340"/>
                </a:cubicBezTo>
                <a:cubicBezTo>
                  <a:pt x="3337500" y="288687"/>
                  <a:pt x="3339847" y="293381"/>
                  <a:pt x="3342194" y="295728"/>
                </a:cubicBezTo>
                <a:cubicBezTo>
                  <a:pt x="3335153" y="295728"/>
                  <a:pt x="3325765" y="295728"/>
                  <a:pt x="3318724" y="295728"/>
                </a:cubicBezTo>
                <a:cubicBezTo>
                  <a:pt x="3314030" y="295728"/>
                  <a:pt x="3306988" y="295728"/>
                  <a:pt x="3302294" y="298075"/>
                </a:cubicBezTo>
                <a:cubicBezTo>
                  <a:pt x="3292906" y="298075"/>
                  <a:pt x="3281171" y="300422"/>
                  <a:pt x="3271783" y="300422"/>
                </a:cubicBezTo>
                <a:cubicBezTo>
                  <a:pt x="3264742" y="300422"/>
                  <a:pt x="3257701" y="302769"/>
                  <a:pt x="3253007" y="302769"/>
                </a:cubicBezTo>
                <a:cubicBezTo>
                  <a:pt x="3248312" y="302769"/>
                  <a:pt x="3243618" y="305116"/>
                  <a:pt x="3238924" y="305116"/>
                </a:cubicBezTo>
                <a:cubicBezTo>
                  <a:pt x="3236577" y="302769"/>
                  <a:pt x="3234230" y="302769"/>
                  <a:pt x="3231883" y="300422"/>
                </a:cubicBezTo>
                <a:cubicBezTo>
                  <a:pt x="3217801" y="293381"/>
                  <a:pt x="3206066" y="286340"/>
                  <a:pt x="3191983" y="279299"/>
                </a:cubicBezTo>
                <a:cubicBezTo>
                  <a:pt x="3182595" y="274604"/>
                  <a:pt x="3175554" y="269910"/>
                  <a:pt x="3166166" y="265216"/>
                </a:cubicBezTo>
                <a:cubicBezTo>
                  <a:pt x="3152083" y="258175"/>
                  <a:pt x="3138001" y="251134"/>
                  <a:pt x="3126266" y="244093"/>
                </a:cubicBezTo>
                <a:cubicBezTo>
                  <a:pt x="3116878" y="239399"/>
                  <a:pt x="3109837" y="234705"/>
                  <a:pt x="3100449" y="232358"/>
                </a:cubicBezTo>
                <a:cubicBezTo>
                  <a:pt x="3086366" y="225316"/>
                  <a:pt x="3072284" y="218275"/>
                  <a:pt x="3058202" y="211234"/>
                </a:cubicBezTo>
                <a:cubicBezTo>
                  <a:pt x="3051160" y="208887"/>
                  <a:pt x="3044119" y="204193"/>
                  <a:pt x="3034731" y="201846"/>
                </a:cubicBezTo>
                <a:cubicBezTo>
                  <a:pt x="3030037" y="199499"/>
                  <a:pt x="3022996" y="197152"/>
                  <a:pt x="3018302" y="194805"/>
                </a:cubicBezTo>
                <a:cubicBezTo>
                  <a:pt x="3018302" y="192458"/>
                  <a:pt x="3018302" y="190111"/>
                  <a:pt x="3020649" y="187764"/>
                </a:cubicBezTo>
                <a:cubicBezTo>
                  <a:pt x="3020649" y="185417"/>
                  <a:pt x="3022996" y="183070"/>
                  <a:pt x="3022996" y="180723"/>
                </a:cubicBezTo>
                <a:cubicBezTo>
                  <a:pt x="3022996" y="178376"/>
                  <a:pt x="3025343" y="176028"/>
                  <a:pt x="3025343" y="171334"/>
                </a:cubicBezTo>
                <a:cubicBezTo>
                  <a:pt x="3025343" y="168987"/>
                  <a:pt x="3027690" y="166640"/>
                  <a:pt x="3027690" y="164293"/>
                </a:cubicBezTo>
                <a:cubicBezTo>
                  <a:pt x="3027690" y="161946"/>
                  <a:pt x="3030037" y="159599"/>
                  <a:pt x="3030037" y="157252"/>
                </a:cubicBezTo>
                <a:cubicBezTo>
                  <a:pt x="3030037" y="154905"/>
                  <a:pt x="3032384" y="152558"/>
                  <a:pt x="3032384" y="152558"/>
                </a:cubicBezTo>
                <a:cubicBezTo>
                  <a:pt x="3032384" y="150211"/>
                  <a:pt x="3034731" y="147864"/>
                  <a:pt x="3034731" y="145517"/>
                </a:cubicBezTo>
                <a:cubicBezTo>
                  <a:pt x="3034731" y="143170"/>
                  <a:pt x="3037078" y="143170"/>
                  <a:pt x="3037078" y="140823"/>
                </a:cubicBezTo>
                <a:cubicBezTo>
                  <a:pt x="3039425" y="140823"/>
                  <a:pt x="3041772" y="143170"/>
                  <a:pt x="3044119" y="143170"/>
                </a:cubicBezTo>
                <a:cubicBezTo>
                  <a:pt x="3053508" y="143170"/>
                  <a:pt x="3060548" y="138476"/>
                  <a:pt x="3062896" y="129088"/>
                </a:cubicBezTo>
                <a:cubicBezTo>
                  <a:pt x="3074631" y="133782"/>
                  <a:pt x="3086366" y="136129"/>
                  <a:pt x="3100449" y="140823"/>
                </a:cubicBezTo>
                <a:cubicBezTo>
                  <a:pt x="3102795" y="140823"/>
                  <a:pt x="3107489" y="143170"/>
                  <a:pt x="3114531" y="145517"/>
                </a:cubicBezTo>
                <a:close/>
                <a:moveTo>
                  <a:pt x="3396176" y="295728"/>
                </a:moveTo>
                <a:cubicBezTo>
                  <a:pt x="3403217" y="295728"/>
                  <a:pt x="3407911" y="295728"/>
                  <a:pt x="3414953" y="298075"/>
                </a:cubicBezTo>
                <a:cubicBezTo>
                  <a:pt x="3419647" y="298075"/>
                  <a:pt x="3424341" y="298075"/>
                  <a:pt x="3429035" y="298075"/>
                </a:cubicBezTo>
                <a:cubicBezTo>
                  <a:pt x="3433729" y="298075"/>
                  <a:pt x="3438423" y="298075"/>
                  <a:pt x="3440770" y="300422"/>
                </a:cubicBezTo>
                <a:cubicBezTo>
                  <a:pt x="3447811" y="300422"/>
                  <a:pt x="3452505" y="302769"/>
                  <a:pt x="3459546" y="302769"/>
                </a:cubicBezTo>
                <a:cubicBezTo>
                  <a:pt x="3461894" y="302769"/>
                  <a:pt x="3461894" y="302769"/>
                  <a:pt x="3464241" y="302769"/>
                </a:cubicBezTo>
                <a:cubicBezTo>
                  <a:pt x="3466588" y="302769"/>
                  <a:pt x="3468935" y="302769"/>
                  <a:pt x="3471282" y="302769"/>
                </a:cubicBezTo>
                <a:cubicBezTo>
                  <a:pt x="3471282" y="302769"/>
                  <a:pt x="3471282" y="305116"/>
                  <a:pt x="3471282" y="305116"/>
                </a:cubicBezTo>
                <a:cubicBezTo>
                  <a:pt x="3471282" y="316851"/>
                  <a:pt x="3480670" y="326239"/>
                  <a:pt x="3492405" y="326239"/>
                </a:cubicBezTo>
                <a:cubicBezTo>
                  <a:pt x="3494752" y="326239"/>
                  <a:pt x="3497099" y="326239"/>
                  <a:pt x="3499446" y="323892"/>
                </a:cubicBezTo>
                <a:cubicBezTo>
                  <a:pt x="3501793" y="326239"/>
                  <a:pt x="3504140" y="328586"/>
                  <a:pt x="3506487" y="328586"/>
                </a:cubicBezTo>
                <a:cubicBezTo>
                  <a:pt x="3508834" y="330934"/>
                  <a:pt x="3511182" y="333281"/>
                  <a:pt x="3513528" y="335628"/>
                </a:cubicBezTo>
                <a:cubicBezTo>
                  <a:pt x="3527611" y="349710"/>
                  <a:pt x="3541693" y="361445"/>
                  <a:pt x="3555775" y="375527"/>
                </a:cubicBezTo>
                <a:cubicBezTo>
                  <a:pt x="3555775" y="375527"/>
                  <a:pt x="3558123" y="377874"/>
                  <a:pt x="3558123" y="377874"/>
                </a:cubicBezTo>
                <a:cubicBezTo>
                  <a:pt x="3572205" y="391957"/>
                  <a:pt x="3586287" y="408386"/>
                  <a:pt x="3600369" y="422468"/>
                </a:cubicBezTo>
                <a:cubicBezTo>
                  <a:pt x="3602716" y="424815"/>
                  <a:pt x="3602716" y="424815"/>
                  <a:pt x="3605064" y="427162"/>
                </a:cubicBezTo>
                <a:cubicBezTo>
                  <a:pt x="3609758" y="431857"/>
                  <a:pt x="3612104" y="436551"/>
                  <a:pt x="3616799" y="441245"/>
                </a:cubicBezTo>
                <a:cubicBezTo>
                  <a:pt x="3621493" y="448286"/>
                  <a:pt x="3626187" y="452980"/>
                  <a:pt x="3630881" y="460021"/>
                </a:cubicBezTo>
                <a:cubicBezTo>
                  <a:pt x="3633228" y="462368"/>
                  <a:pt x="3633228" y="464715"/>
                  <a:pt x="3635575" y="467062"/>
                </a:cubicBezTo>
                <a:cubicBezTo>
                  <a:pt x="3633228" y="469409"/>
                  <a:pt x="3633228" y="471756"/>
                  <a:pt x="3630881" y="474103"/>
                </a:cubicBezTo>
                <a:cubicBezTo>
                  <a:pt x="3623840" y="471756"/>
                  <a:pt x="3619146" y="469409"/>
                  <a:pt x="3612104" y="467062"/>
                </a:cubicBezTo>
                <a:cubicBezTo>
                  <a:pt x="3607410" y="464715"/>
                  <a:pt x="3600369" y="462368"/>
                  <a:pt x="3595675" y="462368"/>
                </a:cubicBezTo>
                <a:cubicBezTo>
                  <a:pt x="3583940" y="457674"/>
                  <a:pt x="3569858" y="455327"/>
                  <a:pt x="3558123" y="450633"/>
                </a:cubicBezTo>
                <a:cubicBezTo>
                  <a:pt x="3553428" y="448286"/>
                  <a:pt x="3546387" y="448286"/>
                  <a:pt x="3541693" y="445939"/>
                </a:cubicBezTo>
                <a:cubicBezTo>
                  <a:pt x="3525264" y="441245"/>
                  <a:pt x="3511182" y="438898"/>
                  <a:pt x="3494752" y="434204"/>
                </a:cubicBezTo>
                <a:cubicBezTo>
                  <a:pt x="3492405" y="434204"/>
                  <a:pt x="3490058" y="431857"/>
                  <a:pt x="3485364" y="431857"/>
                </a:cubicBezTo>
                <a:cubicBezTo>
                  <a:pt x="3473629" y="429510"/>
                  <a:pt x="3459546" y="427162"/>
                  <a:pt x="3447811" y="424815"/>
                </a:cubicBezTo>
                <a:cubicBezTo>
                  <a:pt x="3447811" y="424815"/>
                  <a:pt x="3447811" y="422468"/>
                  <a:pt x="3447811" y="422468"/>
                </a:cubicBezTo>
                <a:cubicBezTo>
                  <a:pt x="3447811" y="410733"/>
                  <a:pt x="3438423" y="401345"/>
                  <a:pt x="3426688" y="401345"/>
                </a:cubicBezTo>
                <a:cubicBezTo>
                  <a:pt x="3424341" y="401345"/>
                  <a:pt x="3419647" y="401345"/>
                  <a:pt x="3417300" y="403692"/>
                </a:cubicBezTo>
                <a:cubicBezTo>
                  <a:pt x="3414953" y="398998"/>
                  <a:pt x="3412605" y="394304"/>
                  <a:pt x="3410259" y="389610"/>
                </a:cubicBezTo>
                <a:cubicBezTo>
                  <a:pt x="3407911" y="387263"/>
                  <a:pt x="3405565" y="382569"/>
                  <a:pt x="3405565" y="380222"/>
                </a:cubicBezTo>
                <a:cubicBezTo>
                  <a:pt x="3400870" y="373180"/>
                  <a:pt x="3396176" y="366139"/>
                  <a:pt x="3393829" y="359098"/>
                </a:cubicBezTo>
                <a:cubicBezTo>
                  <a:pt x="3391482" y="356751"/>
                  <a:pt x="3389135" y="352057"/>
                  <a:pt x="3386788" y="349710"/>
                </a:cubicBezTo>
                <a:cubicBezTo>
                  <a:pt x="3382094" y="342669"/>
                  <a:pt x="3377400" y="335628"/>
                  <a:pt x="3372706" y="328586"/>
                </a:cubicBezTo>
                <a:cubicBezTo>
                  <a:pt x="3370359" y="326239"/>
                  <a:pt x="3370359" y="323892"/>
                  <a:pt x="3368012" y="321545"/>
                </a:cubicBezTo>
                <a:cubicBezTo>
                  <a:pt x="3360970" y="312157"/>
                  <a:pt x="3356276" y="305116"/>
                  <a:pt x="3349235" y="295728"/>
                </a:cubicBezTo>
                <a:cubicBezTo>
                  <a:pt x="3349235" y="295728"/>
                  <a:pt x="3349235" y="295728"/>
                  <a:pt x="3349235" y="293381"/>
                </a:cubicBezTo>
                <a:cubicBezTo>
                  <a:pt x="3356276" y="293381"/>
                  <a:pt x="3363318" y="293381"/>
                  <a:pt x="3370359" y="293381"/>
                </a:cubicBezTo>
                <a:cubicBezTo>
                  <a:pt x="3375053" y="295728"/>
                  <a:pt x="3386788" y="295728"/>
                  <a:pt x="3396176" y="295728"/>
                </a:cubicBezTo>
                <a:close/>
                <a:moveTo>
                  <a:pt x="3694251" y="495227"/>
                </a:moveTo>
                <a:cubicBezTo>
                  <a:pt x="3703639" y="497574"/>
                  <a:pt x="3713027" y="499921"/>
                  <a:pt x="3722416" y="502268"/>
                </a:cubicBezTo>
                <a:cubicBezTo>
                  <a:pt x="3722416" y="502268"/>
                  <a:pt x="3724763" y="502268"/>
                  <a:pt x="3724763" y="502268"/>
                </a:cubicBezTo>
                <a:cubicBezTo>
                  <a:pt x="3809256" y="528085"/>
                  <a:pt x="3893750" y="567985"/>
                  <a:pt x="3973550" y="617273"/>
                </a:cubicBezTo>
                <a:cubicBezTo>
                  <a:pt x="3989979" y="631355"/>
                  <a:pt x="4008755" y="645438"/>
                  <a:pt x="4025185" y="661867"/>
                </a:cubicBezTo>
                <a:cubicBezTo>
                  <a:pt x="4029879" y="664214"/>
                  <a:pt x="4032226" y="668908"/>
                  <a:pt x="4036920" y="671255"/>
                </a:cubicBezTo>
                <a:cubicBezTo>
                  <a:pt x="4048655" y="680643"/>
                  <a:pt x="4058043" y="690032"/>
                  <a:pt x="4069778" y="699420"/>
                </a:cubicBezTo>
                <a:cubicBezTo>
                  <a:pt x="4076820" y="704114"/>
                  <a:pt x="4081514" y="711155"/>
                  <a:pt x="4088555" y="715849"/>
                </a:cubicBezTo>
                <a:cubicBezTo>
                  <a:pt x="4097943" y="725237"/>
                  <a:pt x="4107331" y="734626"/>
                  <a:pt x="4116719" y="741667"/>
                </a:cubicBezTo>
                <a:cubicBezTo>
                  <a:pt x="4123761" y="748708"/>
                  <a:pt x="4130802" y="755749"/>
                  <a:pt x="4140190" y="762790"/>
                </a:cubicBezTo>
                <a:cubicBezTo>
                  <a:pt x="4147231" y="769831"/>
                  <a:pt x="4156619" y="779219"/>
                  <a:pt x="4163660" y="786261"/>
                </a:cubicBezTo>
                <a:cubicBezTo>
                  <a:pt x="4177743" y="800343"/>
                  <a:pt x="4191825" y="816772"/>
                  <a:pt x="4205907" y="833202"/>
                </a:cubicBezTo>
                <a:cubicBezTo>
                  <a:pt x="4210601" y="837896"/>
                  <a:pt x="4212948" y="842590"/>
                  <a:pt x="4217643" y="844937"/>
                </a:cubicBezTo>
                <a:cubicBezTo>
                  <a:pt x="4227031" y="854325"/>
                  <a:pt x="4234072" y="863713"/>
                  <a:pt x="4243460" y="873101"/>
                </a:cubicBezTo>
                <a:cubicBezTo>
                  <a:pt x="4243460" y="873101"/>
                  <a:pt x="4243460" y="873101"/>
                  <a:pt x="4243460" y="873101"/>
                </a:cubicBezTo>
                <a:cubicBezTo>
                  <a:pt x="4241113" y="870754"/>
                  <a:pt x="4238766" y="870754"/>
                  <a:pt x="4236419" y="868407"/>
                </a:cubicBezTo>
                <a:cubicBezTo>
                  <a:pt x="4231725" y="863713"/>
                  <a:pt x="4224684" y="859019"/>
                  <a:pt x="4219990" y="854325"/>
                </a:cubicBezTo>
                <a:cubicBezTo>
                  <a:pt x="4215296" y="849631"/>
                  <a:pt x="4210601" y="844937"/>
                  <a:pt x="4205907" y="842590"/>
                </a:cubicBezTo>
                <a:cubicBezTo>
                  <a:pt x="4201213" y="837896"/>
                  <a:pt x="4194172" y="833202"/>
                  <a:pt x="4189478" y="828507"/>
                </a:cubicBezTo>
                <a:cubicBezTo>
                  <a:pt x="4184784" y="823813"/>
                  <a:pt x="4180090" y="819119"/>
                  <a:pt x="4175395" y="816772"/>
                </a:cubicBezTo>
                <a:cubicBezTo>
                  <a:pt x="4170701" y="812078"/>
                  <a:pt x="4163660" y="807384"/>
                  <a:pt x="4158966" y="805037"/>
                </a:cubicBezTo>
                <a:cubicBezTo>
                  <a:pt x="4154272" y="800343"/>
                  <a:pt x="4149578" y="797996"/>
                  <a:pt x="4142537" y="793302"/>
                </a:cubicBezTo>
                <a:cubicBezTo>
                  <a:pt x="4137843" y="788608"/>
                  <a:pt x="4130802" y="786261"/>
                  <a:pt x="4126108" y="781566"/>
                </a:cubicBezTo>
                <a:cubicBezTo>
                  <a:pt x="4121414" y="776872"/>
                  <a:pt x="4114372" y="774525"/>
                  <a:pt x="4109678" y="769831"/>
                </a:cubicBezTo>
                <a:cubicBezTo>
                  <a:pt x="4104984" y="765137"/>
                  <a:pt x="4097943" y="762790"/>
                  <a:pt x="4093249" y="758096"/>
                </a:cubicBezTo>
                <a:cubicBezTo>
                  <a:pt x="4088555" y="753402"/>
                  <a:pt x="4081514" y="751055"/>
                  <a:pt x="4076820" y="746361"/>
                </a:cubicBezTo>
                <a:cubicBezTo>
                  <a:pt x="4072126" y="744014"/>
                  <a:pt x="4067432" y="739320"/>
                  <a:pt x="4060390" y="736973"/>
                </a:cubicBezTo>
                <a:cubicBezTo>
                  <a:pt x="4055696" y="732279"/>
                  <a:pt x="4048655" y="729931"/>
                  <a:pt x="4043961" y="725237"/>
                </a:cubicBezTo>
                <a:cubicBezTo>
                  <a:pt x="4039267" y="722890"/>
                  <a:pt x="4034573" y="718196"/>
                  <a:pt x="4027532" y="715849"/>
                </a:cubicBezTo>
                <a:cubicBezTo>
                  <a:pt x="4020491" y="711155"/>
                  <a:pt x="4015797" y="708808"/>
                  <a:pt x="4008755" y="706461"/>
                </a:cubicBezTo>
                <a:cubicBezTo>
                  <a:pt x="4004061" y="704114"/>
                  <a:pt x="3999367" y="699420"/>
                  <a:pt x="3992326" y="697073"/>
                </a:cubicBezTo>
                <a:cubicBezTo>
                  <a:pt x="3985285" y="694726"/>
                  <a:pt x="3980591" y="690032"/>
                  <a:pt x="3973550" y="687685"/>
                </a:cubicBezTo>
                <a:cubicBezTo>
                  <a:pt x="3968856" y="685338"/>
                  <a:pt x="3964161" y="682991"/>
                  <a:pt x="3957120" y="678296"/>
                </a:cubicBezTo>
                <a:cubicBezTo>
                  <a:pt x="3952426" y="675949"/>
                  <a:pt x="3947732" y="673602"/>
                  <a:pt x="3943038" y="671255"/>
                </a:cubicBezTo>
                <a:cubicBezTo>
                  <a:pt x="3943038" y="671255"/>
                  <a:pt x="3943038" y="671255"/>
                  <a:pt x="3940691" y="668908"/>
                </a:cubicBezTo>
                <a:cubicBezTo>
                  <a:pt x="3933650" y="664214"/>
                  <a:pt x="3924262" y="657173"/>
                  <a:pt x="3917220" y="652479"/>
                </a:cubicBezTo>
                <a:cubicBezTo>
                  <a:pt x="3910180" y="647785"/>
                  <a:pt x="3900791" y="640744"/>
                  <a:pt x="3893750" y="636050"/>
                </a:cubicBezTo>
                <a:cubicBezTo>
                  <a:pt x="3886709" y="631355"/>
                  <a:pt x="3877321" y="624314"/>
                  <a:pt x="3870279" y="619620"/>
                </a:cubicBezTo>
                <a:cubicBezTo>
                  <a:pt x="3863239" y="614926"/>
                  <a:pt x="3853850" y="607885"/>
                  <a:pt x="3846809" y="603191"/>
                </a:cubicBezTo>
                <a:cubicBezTo>
                  <a:pt x="3839768" y="598497"/>
                  <a:pt x="3830380" y="593803"/>
                  <a:pt x="3823339" y="586762"/>
                </a:cubicBezTo>
                <a:cubicBezTo>
                  <a:pt x="3816298" y="582068"/>
                  <a:pt x="3806909" y="575026"/>
                  <a:pt x="3799868" y="570332"/>
                </a:cubicBezTo>
                <a:cubicBezTo>
                  <a:pt x="3792827" y="565638"/>
                  <a:pt x="3783439" y="560944"/>
                  <a:pt x="3776398" y="556250"/>
                </a:cubicBezTo>
                <a:cubicBezTo>
                  <a:pt x="3767010" y="551556"/>
                  <a:pt x="3759968" y="546862"/>
                  <a:pt x="3750580" y="539821"/>
                </a:cubicBezTo>
                <a:cubicBezTo>
                  <a:pt x="3743539" y="535127"/>
                  <a:pt x="3734151" y="530433"/>
                  <a:pt x="3724763" y="525738"/>
                </a:cubicBezTo>
                <a:cubicBezTo>
                  <a:pt x="3715375" y="521044"/>
                  <a:pt x="3708333" y="516350"/>
                  <a:pt x="3698945" y="511656"/>
                </a:cubicBezTo>
                <a:cubicBezTo>
                  <a:pt x="3691904" y="506962"/>
                  <a:pt x="3682516" y="502268"/>
                  <a:pt x="3673128" y="497574"/>
                </a:cubicBezTo>
                <a:cubicBezTo>
                  <a:pt x="3668434" y="495227"/>
                  <a:pt x="3666086" y="492880"/>
                  <a:pt x="3661392" y="490533"/>
                </a:cubicBezTo>
                <a:cubicBezTo>
                  <a:pt x="3661392" y="490533"/>
                  <a:pt x="3661392" y="488186"/>
                  <a:pt x="3663740" y="488186"/>
                </a:cubicBezTo>
                <a:cubicBezTo>
                  <a:pt x="3670781" y="490533"/>
                  <a:pt x="3677822" y="490533"/>
                  <a:pt x="3682516" y="492880"/>
                </a:cubicBezTo>
                <a:cubicBezTo>
                  <a:pt x="3687210" y="492880"/>
                  <a:pt x="3689557" y="492880"/>
                  <a:pt x="3694251" y="495227"/>
                </a:cubicBezTo>
                <a:close/>
                <a:moveTo>
                  <a:pt x="4299789" y="952901"/>
                </a:moveTo>
                <a:cubicBezTo>
                  <a:pt x="4306830" y="962289"/>
                  <a:pt x="4316218" y="971677"/>
                  <a:pt x="4323260" y="983412"/>
                </a:cubicBezTo>
                <a:cubicBezTo>
                  <a:pt x="4327954" y="990454"/>
                  <a:pt x="4332648" y="995148"/>
                  <a:pt x="4337342" y="1002189"/>
                </a:cubicBezTo>
                <a:cubicBezTo>
                  <a:pt x="4344383" y="1011577"/>
                  <a:pt x="4351424" y="1020965"/>
                  <a:pt x="4358465" y="1030353"/>
                </a:cubicBezTo>
                <a:cubicBezTo>
                  <a:pt x="4363159" y="1037394"/>
                  <a:pt x="4367854" y="1044436"/>
                  <a:pt x="4372548" y="1051477"/>
                </a:cubicBezTo>
                <a:cubicBezTo>
                  <a:pt x="4379589" y="1060865"/>
                  <a:pt x="4384283" y="1070253"/>
                  <a:pt x="4391324" y="1079641"/>
                </a:cubicBezTo>
                <a:cubicBezTo>
                  <a:pt x="4396018" y="1086683"/>
                  <a:pt x="4400712" y="1093724"/>
                  <a:pt x="4405406" y="1100765"/>
                </a:cubicBezTo>
                <a:cubicBezTo>
                  <a:pt x="4412447" y="1110153"/>
                  <a:pt x="4417141" y="1119541"/>
                  <a:pt x="4424183" y="1128929"/>
                </a:cubicBezTo>
                <a:cubicBezTo>
                  <a:pt x="4428877" y="1135970"/>
                  <a:pt x="4433571" y="1143012"/>
                  <a:pt x="4438265" y="1150053"/>
                </a:cubicBezTo>
                <a:cubicBezTo>
                  <a:pt x="4438265" y="1152400"/>
                  <a:pt x="4440612" y="1154747"/>
                  <a:pt x="4440612" y="1154747"/>
                </a:cubicBezTo>
                <a:cubicBezTo>
                  <a:pt x="4414795" y="1119541"/>
                  <a:pt x="4386630" y="1086683"/>
                  <a:pt x="4358465" y="1053824"/>
                </a:cubicBezTo>
                <a:cubicBezTo>
                  <a:pt x="4346730" y="1039742"/>
                  <a:pt x="4334995" y="1025659"/>
                  <a:pt x="4320913" y="1011577"/>
                </a:cubicBezTo>
                <a:cubicBezTo>
                  <a:pt x="4318566" y="1009230"/>
                  <a:pt x="4313872" y="1004536"/>
                  <a:pt x="4311524" y="1002189"/>
                </a:cubicBezTo>
                <a:cubicBezTo>
                  <a:pt x="4302136" y="992801"/>
                  <a:pt x="4292748" y="981065"/>
                  <a:pt x="4283360" y="971677"/>
                </a:cubicBezTo>
                <a:cubicBezTo>
                  <a:pt x="4278666" y="966983"/>
                  <a:pt x="4273972" y="962289"/>
                  <a:pt x="4269277" y="957595"/>
                </a:cubicBezTo>
                <a:cubicBezTo>
                  <a:pt x="4259889" y="948207"/>
                  <a:pt x="4252848" y="938819"/>
                  <a:pt x="4243460" y="931777"/>
                </a:cubicBezTo>
                <a:cubicBezTo>
                  <a:pt x="4238766" y="927083"/>
                  <a:pt x="4234072" y="922389"/>
                  <a:pt x="4227031" y="917695"/>
                </a:cubicBezTo>
                <a:cubicBezTo>
                  <a:pt x="4222337" y="913001"/>
                  <a:pt x="4219990" y="910654"/>
                  <a:pt x="4215296" y="905960"/>
                </a:cubicBezTo>
                <a:cubicBezTo>
                  <a:pt x="4217643" y="905960"/>
                  <a:pt x="4217643" y="903613"/>
                  <a:pt x="4219990" y="903613"/>
                </a:cubicBezTo>
                <a:cubicBezTo>
                  <a:pt x="4219990" y="903613"/>
                  <a:pt x="4222337" y="903613"/>
                  <a:pt x="4222337" y="901266"/>
                </a:cubicBezTo>
                <a:cubicBezTo>
                  <a:pt x="4224684" y="901266"/>
                  <a:pt x="4227031" y="898919"/>
                  <a:pt x="4229378" y="898919"/>
                </a:cubicBezTo>
                <a:cubicBezTo>
                  <a:pt x="4229378" y="898919"/>
                  <a:pt x="4229378" y="898919"/>
                  <a:pt x="4229378" y="898919"/>
                </a:cubicBezTo>
                <a:cubicBezTo>
                  <a:pt x="4231725" y="908307"/>
                  <a:pt x="4238766" y="913001"/>
                  <a:pt x="4248154" y="913001"/>
                </a:cubicBezTo>
                <a:cubicBezTo>
                  <a:pt x="4252848" y="913001"/>
                  <a:pt x="4257542" y="910654"/>
                  <a:pt x="4259889" y="908307"/>
                </a:cubicBezTo>
                <a:cubicBezTo>
                  <a:pt x="4266931" y="917695"/>
                  <a:pt x="4276319" y="927083"/>
                  <a:pt x="4283360" y="938819"/>
                </a:cubicBezTo>
                <a:cubicBezTo>
                  <a:pt x="4292748" y="941166"/>
                  <a:pt x="4295095" y="945860"/>
                  <a:pt x="4299789" y="952901"/>
                </a:cubicBezTo>
                <a:close/>
                <a:moveTo>
                  <a:pt x="4487553" y="1218117"/>
                </a:moveTo>
                <a:cubicBezTo>
                  <a:pt x="4492247" y="1225158"/>
                  <a:pt x="4496941" y="1229852"/>
                  <a:pt x="4499288" y="1236893"/>
                </a:cubicBezTo>
                <a:cubicBezTo>
                  <a:pt x="4506329" y="1246282"/>
                  <a:pt x="4511023" y="1253323"/>
                  <a:pt x="4518065" y="1262711"/>
                </a:cubicBezTo>
                <a:cubicBezTo>
                  <a:pt x="4522759" y="1267405"/>
                  <a:pt x="4525106" y="1274446"/>
                  <a:pt x="4529800" y="1279140"/>
                </a:cubicBezTo>
                <a:cubicBezTo>
                  <a:pt x="4534494" y="1288529"/>
                  <a:pt x="4541535" y="1297917"/>
                  <a:pt x="4546229" y="1304958"/>
                </a:cubicBezTo>
                <a:cubicBezTo>
                  <a:pt x="4550923" y="1309652"/>
                  <a:pt x="4553270" y="1316693"/>
                  <a:pt x="4557964" y="1321387"/>
                </a:cubicBezTo>
                <a:cubicBezTo>
                  <a:pt x="4557964" y="1323734"/>
                  <a:pt x="4560311" y="1326081"/>
                  <a:pt x="4560311" y="1326081"/>
                </a:cubicBezTo>
                <a:cubicBezTo>
                  <a:pt x="4557964" y="1328428"/>
                  <a:pt x="4557964" y="1333122"/>
                  <a:pt x="4557964" y="1335469"/>
                </a:cubicBezTo>
                <a:cubicBezTo>
                  <a:pt x="4557964" y="1347205"/>
                  <a:pt x="4567353" y="1356593"/>
                  <a:pt x="4579088" y="1356593"/>
                </a:cubicBezTo>
                <a:cubicBezTo>
                  <a:pt x="4579088" y="1356593"/>
                  <a:pt x="4579088" y="1356593"/>
                  <a:pt x="4581435" y="1356593"/>
                </a:cubicBezTo>
                <a:cubicBezTo>
                  <a:pt x="4583782" y="1358940"/>
                  <a:pt x="4586129" y="1361287"/>
                  <a:pt x="4586129" y="1365981"/>
                </a:cubicBezTo>
                <a:cubicBezTo>
                  <a:pt x="4590823" y="1373022"/>
                  <a:pt x="4595517" y="1382410"/>
                  <a:pt x="4600211" y="1389451"/>
                </a:cubicBezTo>
                <a:cubicBezTo>
                  <a:pt x="4600211" y="1391799"/>
                  <a:pt x="4602558" y="1394146"/>
                  <a:pt x="4602558" y="1396493"/>
                </a:cubicBezTo>
                <a:cubicBezTo>
                  <a:pt x="4607252" y="1405881"/>
                  <a:pt x="4609599" y="1415269"/>
                  <a:pt x="4614294" y="1424657"/>
                </a:cubicBezTo>
                <a:cubicBezTo>
                  <a:pt x="4616640" y="1431698"/>
                  <a:pt x="4618988" y="1436392"/>
                  <a:pt x="4621334" y="1443434"/>
                </a:cubicBezTo>
                <a:cubicBezTo>
                  <a:pt x="4623682" y="1450475"/>
                  <a:pt x="4626029" y="1459863"/>
                  <a:pt x="4630723" y="1466904"/>
                </a:cubicBezTo>
                <a:cubicBezTo>
                  <a:pt x="4630723" y="1466904"/>
                  <a:pt x="4630723" y="1466904"/>
                  <a:pt x="4630723" y="1466904"/>
                </a:cubicBezTo>
                <a:cubicBezTo>
                  <a:pt x="4628376" y="1462210"/>
                  <a:pt x="4623682" y="1457516"/>
                  <a:pt x="4621334" y="1450475"/>
                </a:cubicBezTo>
                <a:cubicBezTo>
                  <a:pt x="4616640" y="1441087"/>
                  <a:pt x="4609599" y="1434045"/>
                  <a:pt x="4604905" y="1424657"/>
                </a:cubicBezTo>
                <a:cubicBezTo>
                  <a:pt x="4602558" y="1419963"/>
                  <a:pt x="4597864" y="1415269"/>
                  <a:pt x="4595517" y="1410575"/>
                </a:cubicBezTo>
                <a:cubicBezTo>
                  <a:pt x="4590823" y="1403534"/>
                  <a:pt x="4586129" y="1398840"/>
                  <a:pt x="4581435" y="1391799"/>
                </a:cubicBezTo>
                <a:cubicBezTo>
                  <a:pt x="4581435" y="1391799"/>
                  <a:pt x="4581435" y="1389451"/>
                  <a:pt x="4581435" y="1389451"/>
                </a:cubicBezTo>
                <a:cubicBezTo>
                  <a:pt x="4576741" y="1377716"/>
                  <a:pt x="4569699" y="1365981"/>
                  <a:pt x="4565005" y="1354246"/>
                </a:cubicBezTo>
                <a:cubicBezTo>
                  <a:pt x="4562658" y="1349552"/>
                  <a:pt x="4560311" y="1342511"/>
                  <a:pt x="4555617" y="1337817"/>
                </a:cubicBezTo>
                <a:cubicBezTo>
                  <a:pt x="4546229" y="1321387"/>
                  <a:pt x="4536841" y="1302611"/>
                  <a:pt x="4527453" y="1286181"/>
                </a:cubicBezTo>
                <a:cubicBezTo>
                  <a:pt x="4518065" y="1269752"/>
                  <a:pt x="4508676" y="1250976"/>
                  <a:pt x="4499288" y="1234546"/>
                </a:cubicBezTo>
                <a:cubicBezTo>
                  <a:pt x="4494594" y="1227505"/>
                  <a:pt x="4492247" y="1222811"/>
                  <a:pt x="4487553" y="1215770"/>
                </a:cubicBezTo>
                <a:cubicBezTo>
                  <a:pt x="4482859" y="1206382"/>
                  <a:pt x="4478165" y="1199341"/>
                  <a:pt x="4471124" y="1189953"/>
                </a:cubicBezTo>
                <a:cubicBezTo>
                  <a:pt x="4471124" y="1189953"/>
                  <a:pt x="4471124" y="1192300"/>
                  <a:pt x="4473471" y="1192300"/>
                </a:cubicBezTo>
                <a:cubicBezTo>
                  <a:pt x="4475818" y="1201688"/>
                  <a:pt x="4480512" y="1211076"/>
                  <a:pt x="4487553" y="1218117"/>
                </a:cubicBezTo>
                <a:close/>
                <a:moveTo>
                  <a:pt x="4616640" y="1412922"/>
                </a:moveTo>
                <a:cubicBezTo>
                  <a:pt x="4621334" y="1424657"/>
                  <a:pt x="4628376" y="1434045"/>
                  <a:pt x="4633070" y="1445781"/>
                </a:cubicBezTo>
                <a:cubicBezTo>
                  <a:pt x="4637764" y="1455169"/>
                  <a:pt x="4642458" y="1464557"/>
                  <a:pt x="4647152" y="1473945"/>
                </a:cubicBezTo>
                <a:cubicBezTo>
                  <a:pt x="4651846" y="1483333"/>
                  <a:pt x="4656540" y="1492722"/>
                  <a:pt x="4658887" y="1502110"/>
                </a:cubicBezTo>
                <a:cubicBezTo>
                  <a:pt x="4656540" y="1499763"/>
                  <a:pt x="4656540" y="1495069"/>
                  <a:pt x="4654193" y="1492722"/>
                </a:cubicBezTo>
                <a:cubicBezTo>
                  <a:pt x="4651846" y="1488027"/>
                  <a:pt x="4649499" y="1483333"/>
                  <a:pt x="4647152" y="1478639"/>
                </a:cubicBezTo>
                <a:cubicBezTo>
                  <a:pt x="4637764" y="1462210"/>
                  <a:pt x="4628376" y="1443434"/>
                  <a:pt x="4618988" y="1427004"/>
                </a:cubicBezTo>
                <a:cubicBezTo>
                  <a:pt x="4611946" y="1408228"/>
                  <a:pt x="4602558" y="1391799"/>
                  <a:pt x="4593170" y="1373022"/>
                </a:cubicBezTo>
                <a:cubicBezTo>
                  <a:pt x="4593170" y="1373022"/>
                  <a:pt x="4593170" y="1373022"/>
                  <a:pt x="4593170" y="1370675"/>
                </a:cubicBezTo>
                <a:cubicBezTo>
                  <a:pt x="4595517" y="1375369"/>
                  <a:pt x="4597864" y="1380063"/>
                  <a:pt x="4600211" y="1384757"/>
                </a:cubicBezTo>
                <a:cubicBezTo>
                  <a:pt x="4607252" y="1394146"/>
                  <a:pt x="4611946" y="1403534"/>
                  <a:pt x="4616640" y="1412922"/>
                </a:cubicBezTo>
                <a:close/>
                <a:moveTo>
                  <a:pt x="4719911" y="1640586"/>
                </a:moveTo>
                <a:cubicBezTo>
                  <a:pt x="4722257" y="1647627"/>
                  <a:pt x="4724605" y="1652321"/>
                  <a:pt x="4726952" y="1659362"/>
                </a:cubicBezTo>
                <a:cubicBezTo>
                  <a:pt x="4729299" y="1664056"/>
                  <a:pt x="4731646" y="1668750"/>
                  <a:pt x="4731646" y="1673444"/>
                </a:cubicBezTo>
                <a:cubicBezTo>
                  <a:pt x="4729299" y="1666403"/>
                  <a:pt x="4726952" y="1661709"/>
                  <a:pt x="4724605" y="1654668"/>
                </a:cubicBezTo>
                <a:cubicBezTo>
                  <a:pt x="4722257" y="1649974"/>
                  <a:pt x="4719911" y="1645280"/>
                  <a:pt x="4719911" y="1640586"/>
                </a:cubicBezTo>
                <a:cubicBezTo>
                  <a:pt x="4717563" y="1640586"/>
                  <a:pt x="4717563" y="1638238"/>
                  <a:pt x="4717563" y="1635891"/>
                </a:cubicBezTo>
                <a:cubicBezTo>
                  <a:pt x="4712869" y="1626503"/>
                  <a:pt x="4710522" y="1614768"/>
                  <a:pt x="4705828" y="1605380"/>
                </a:cubicBezTo>
                <a:cubicBezTo>
                  <a:pt x="4705828" y="1607727"/>
                  <a:pt x="4708175" y="1610074"/>
                  <a:pt x="4708175" y="1612421"/>
                </a:cubicBezTo>
                <a:cubicBezTo>
                  <a:pt x="4710522" y="1621809"/>
                  <a:pt x="4715216" y="1631197"/>
                  <a:pt x="4719911" y="1640586"/>
                </a:cubicBezTo>
                <a:close/>
                <a:moveTo>
                  <a:pt x="4809098" y="2060707"/>
                </a:moveTo>
                <a:cubicBezTo>
                  <a:pt x="4809098" y="2063054"/>
                  <a:pt x="4809098" y="2063054"/>
                  <a:pt x="4809098" y="2060707"/>
                </a:cubicBezTo>
                <a:cubicBezTo>
                  <a:pt x="4809098" y="2077136"/>
                  <a:pt x="4809098" y="2088871"/>
                  <a:pt x="4809098" y="2102954"/>
                </a:cubicBezTo>
                <a:cubicBezTo>
                  <a:pt x="4809098" y="2100607"/>
                  <a:pt x="4809098" y="2098260"/>
                  <a:pt x="4809098" y="2098260"/>
                </a:cubicBezTo>
                <a:cubicBezTo>
                  <a:pt x="4809098" y="2093565"/>
                  <a:pt x="4809098" y="2086524"/>
                  <a:pt x="4809098" y="2081830"/>
                </a:cubicBezTo>
                <a:cubicBezTo>
                  <a:pt x="4809098" y="2074789"/>
                  <a:pt x="4809098" y="2067748"/>
                  <a:pt x="4806751" y="2063054"/>
                </a:cubicBezTo>
                <a:cubicBezTo>
                  <a:pt x="4806751" y="2058360"/>
                  <a:pt x="4806751" y="2053666"/>
                  <a:pt x="4806751" y="2046624"/>
                </a:cubicBezTo>
                <a:cubicBezTo>
                  <a:pt x="4806751" y="2039583"/>
                  <a:pt x="4806751" y="2034889"/>
                  <a:pt x="4804404" y="2027848"/>
                </a:cubicBezTo>
                <a:cubicBezTo>
                  <a:pt x="4804404" y="2023154"/>
                  <a:pt x="4804404" y="2018460"/>
                  <a:pt x="4802057" y="2013766"/>
                </a:cubicBezTo>
                <a:cubicBezTo>
                  <a:pt x="4802057" y="2006725"/>
                  <a:pt x="4802057" y="1999684"/>
                  <a:pt x="4799710" y="1994990"/>
                </a:cubicBezTo>
                <a:cubicBezTo>
                  <a:pt x="4799710" y="1992643"/>
                  <a:pt x="4799710" y="1990295"/>
                  <a:pt x="4799710" y="1985601"/>
                </a:cubicBezTo>
                <a:cubicBezTo>
                  <a:pt x="4802057" y="1990295"/>
                  <a:pt x="4806751" y="1992643"/>
                  <a:pt x="4811445" y="1992643"/>
                </a:cubicBezTo>
                <a:cubicBezTo>
                  <a:pt x="4811445" y="1994990"/>
                  <a:pt x="4811445" y="1997337"/>
                  <a:pt x="4811445" y="1999684"/>
                </a:cubicBezTo>
                <a:cubicBezTo>
                  <a:pt x="4811445" y="2002031"/>
                  <a:pt x="4811445" y="2004378"/>
                  <a:pt x="4811445" y="2004378"/>
                </a:cubicBezTo>
                <a:cubicBezTo>
                  <a:pt x="4811445" y="2009072"/>
                  <a:pt x="4811445" y="2011419"/>
                  <a:pt x="4811445" y="2016113"/>
                </a:cubicBezTo>
                <a:cubicBezTo>
                  <a:pt x="4811445" y="2016113"/>
                  <a:pt x="4811445" y="2016113"/>
                  <a:pt x="4811445" y="2016113"/>
                </a:cubicBezTo>
                <a:cubicBezTo>
                  <a:pt x="4809098" y="2018460"/>
                  <a:pt x="4806751" y="2023154"/>
                  <a:pt x="4806751" y="2027848"/>
                </a:cubicBezTo>
                <a:cubicBezTo>
                  <a:pt x="4806751" y="2032542"/>
                  <a:pt x="4809098" y="2034889"/>
                  <a:pt x="4809098" y="2037236"/>
                </a:cubicBezTo>
                <a:cubicBezTo>
                  <a:pt x="4809098" y="2037236"/>
                  <a:pt x="4809098" y="2039583"/>
                  <a:pt x="4809098" y="2039583"/>
                </a:cubicBezTo>
                <a:cubicBezTo>
                  <a:pt x="4809098" y="2048971"/>
                  <a:pt x="4809098" y="2056013"/>
                  <a:pt x="4809098" y="2060707"/>
                </a:cubicBezTo>
                <a:close/>
                <a:moveTo>
                  <a:pt x="4802057" y="2161630"/>
                </a:moveTo>
                <a:cubicBezTo>
                  <a:pt x="4804404" y="2185100"/>
                  <a:pt x="4809098" y="2208571"/>
                  <a:pt x="4809098" y="2232041"/>
                </a:cubicBezTo>
                <a:cubicBezTo>
                  <a:pt x="4809098" y="2232041"/>
                  <a:pt x="4809098" y="2232041"/>
                  <a:pt x="4809098" y="2232041"/>
                </a:cubicBezTo>
                <a:cubicBezTo>
                  <a:pt x="4811445" y="2246123"/>
                  <a:pt x="4811445" y="2262553"/>
                  <a:pt x="4811445" y="2276635"/>
                </a:cubicBezTo>
                <a:cubicBezTo>
                  <a:pt x="4811445" y="2276635"/>
                  <a:pt x="4809098" y="2276635"/>
                  <a:pt x="4809098" y="2276635"/>
                </a:cubicBezTo>
                <a:cubicBezTo>
                  <a:pt x="4809098" y="2276635"/>
                  <a:pt x="4809098" y="2276635"/>
                  <a:pt x="4809098" y="2276635"/>
                </a:cubicBezTo>
                <a:cubicBezTo>
                  <a:pt x="4806751" y="2257859"/>
                  <a:pt x="4806751" y="2239082"/>
                  <a:pt x="4804404" y="2220306"/>
                </a:cubicBezTo>
                <a:cubicBezTo>
                  <a:pt x="4804404" y="2213265"/>
                  <a:pt x="4802057" y="2206224"/>
                  <a:pt x="4802057" y="2196836"/>
                </a:cubicBezTo>
                <a:cubicBezTo>
                  <a:pt x="4799710" y="2180406"/>
                  <a:pt x="4797363" y="2161630"/>
                  <a:pt x="4795016" y="2145201"/>
                </a:cubicBezTo>
                <a:cubicBezTo>
                  <a:pt x="4797363" y="2147548"/>
                  <a:pt x="4799710" y="2147548"/>
                  <a:pt x="4799710" y="2149895"/>
                </a:cubicBezTo>
                <a:cubicBezTo>
                  <a:pt x="4799710" y="2149895"/>
                  <a:pt x="4799710" y="2152242"/>
                  <a:pt x="4799710" y="2152242"/>
                </a:cubicBezTo>
                <a:cubicBezTo>
                  <a:pt x="4799710" y="2156936"/>
                  <a:pt x="4802057" y="2159283"/>
                  <a:pt x="4802057" y="2161630"/>
                </a:cubicBezTo>
                <a:close/>
                <a:moveTo>
                  <a:pt x="4785628" y="2145201"/>
                </a:moveTo>
                <a:cubicBezTo>
                  <a:pt x="4783281" y="2131118"/>
                  <a:pt x="4778587" y="2119383"/>
                  <a:pt x="4776240" y="2105301"/>
                </a:cubicBezTo>
                <a:cubicBezTo>
                  <a:pt x="4776240" y="2102954"/>
                  <a:pt x="4773892" y="2100607"/>
                  <a:pt x="4773892" y="2098260"/>
                </a:cubicBezTo>
                <a:cubicBezTo>
                  <a:pt x="4769198" y="2084177"/>
                  <a:pt x="4766852" y="2072442"/>
                  <a:pt x="4762157" y="2060707"/>
                </a:cubicBezTo>
                <a:cubicBezTo>
                  <a:pt x="4762157" y="2060707"/>
                  <a:pt x="4762157" y="2060707"/>
                  <a:pt x="4762157" y="2060707"/>
                </a:cubicBezTo>
                <a:cubicBezTo>
                  <a:pt x="4757463" y="2048971"/>
                  <a:pt x="4752769" y="2037236"/>
                  <a:pt x="4748075" y="2025501"/>
                </a:cubicBezTo>
                <a:cubicBezTo>
                  <a:pt x="4748075" y="2023154"/>
                  <a:pt x="4745728" y="2020807"/>
                  <a:pt x="4745728" y="2018460"/>
                </a:cubicBezTo>
                <a:cubicBezTo>
                  <a:pt x="4741034" y="2006725"/>
                  <a:pt x="4736340" y="1997337"/>
                  <a:pt x="4731646" y="1985601"/>
                </a:cubicBezTo>
                <a:cubicBezTo>
                  <a:pt x="4731646" y="1983254"/>
                  <a:pt x="4729299" y="1980907"/>
                  <a:pt x="4729299" y="1980907"/>
                </a:cubicBezTo>
                <a:cubicBezTo>
                  <a:pt x="4724605" y="1971519"/>
                  <a:pt x="4719911" y="1962131"/>
                  <a:pt x="4715216" y="1952743"/>
                </a:cubicBezTo>
                <a:cubicBezTo>
                  <a:pt x="4715216" y="1950396"/>
                  <a:pt x="4712869" y="1950396"/>
                  <a:pt x="4712869" y="1948049"/>
                </a:cubicBezTo>
                <a:cubicBezTo>
                  <a:pt x="4708175" y="1938660"/>
                  <a:pt x="4701134" y="1929272"/>
                  <a:pt x="4696440" y="1919884"/>
                </a:cubicBezTo>
                <a:cubicBezTo>
                  <a:pt x="4694093" y="1917537"/>
                  <a:pt x="4694093" y="1915190"/>
                  <a:pt x="4691746" y="1915190"/>
                </a:cubicBezTo>
                <a:cubicBezTo>
                  <a:pt x="4689399" y="1912843"/>
                  <a:pt x="4687052" y="1908149"/>
                  <a:pt x="4684705" y="1905802"/>
                </a:cubicBezTo>
                <a:cubicBezTo>
                  <a:pt x="4689399" y="1901108"/>
                  <a:pt x="4691746" y="1896413"/>
                  <a:pt x="4691746" y="1889372"/>
                </a:cubicBezTo>
                <a:cubicBezTo>
                  <a:pt x="4691746" y="1877637"/>
                  <a:pt x="4682358" y="1868249"/>
                  <a:pt x="4670623" y="1868249"/>
                </a:cubicBezTo>
                <a:cubicBezTo>
                  <a:pt x="4670623" y="1868249"/>
                  <a:pt x="4668275" y="1868249"/>
                  <a:pt x="4668275" y="1868249"/>
                </a:cubicBezTo>
                <a:cubicBezTo>
                  <a:pt x="4665929" y="1856514"/>
                  <a:pt x="4665929" y="1847126"/>
                  <a:pt x="4663581" y="1837737"/>
                </a:cubicBezTo>
                <a:cubicBezTo>
                  <a:pt x="4663581" y="1835390"/>
                  <a:pt x="4663581" y="1833043"/>
                  <a:pt x="4663581" y="1830696"/>
                </a:cubicBezTo>
                <a:cubicBezTo>
                  <a:pt x="4663581" y="1826002"/>
                  <a:pt x="4661234" y="1821308"/>
                  <a:pt x="4661234" y="1816614"/>
                </a:cubicBezTo>
                <a:cubicBezTo>
                  <a:pt x="4661234" y="1811920"/>
                  <a:pt x="4658887" y="1807226"/>
                  <a:pt x="4658887" y="1802532"/>
                </a:cubicBezTo>
                <a:cubicBezTo>
                  <a:pt x="4658887" y="1800185"/>
                  <a:pt x="4658887" y="1797838"/>
                  <a:pt x="4658887" y="1795491"/>
                </a:cubicBezTo>
                <a:cubicBezTo>
                  <a:pt x="4658887" y="1795491"/>
                  <a:pt x="4658887" y="1795491"/>
                  <a:pt x="4658887" y="1795491"/>
                </a:cubicBezTo>
                <a:cubicBezTo>
                  <a:pt x="4661234" y="1795491"/>
                  <a:pt x="4663581" y="1795491"/>
                  <a:pt x="4663581" y="1793144"/>
                </a:cubicBezTo>
                <a:cubicBezTo>
                  <a:pt x="4670623" y="1804879"/>
                  <a:pt x="4675317" y="1816614"/>
                  <a:pt x="4682358" y="1828349"/>
                </a:cubicBezTo>
                <a:cubicBezTo>
                  <a:pt x="4684705" y="1833043"/>
                  <a:pt x="4687052" y="1837737"/>
                  <a:pt x="4689399" y="1842432"/>
                </a:cubicBezTo>
                <a:cubicBezTo>
                  <a:pt x="4696440" y="1854167"/>
                  <a:pt x="4701134" y="1868249"/>
                  <a:pt x="4708175" y="1882331"/>
                </a:cubicBezTo>
                <a:cubicBezTo>
                  <a:pt x="4710522" y="1889372"/>
                  <a:pt x="4712869" y="1896413"/>
                  <a:pt x="4717563" y="1901108"/>
                </a:cubicBezTo>
                <a:cubicBezTo>
                  <a:pt x="4722257" y="1912843"/>
                  <a:pt x="4726952" y="1926925"/>
                  <a:pt x="4731646" y="1938660"/>
                </a:cubicBezTo>
                <a:cubicBezTo>
                  <a:pt x="4733993" y="1945702"/>
                  <a:pt x="4736340" y="1952743"/>
                  <a:pt x="4738687" y="1959784"/>
                </a:cubicBezTo>
                <a:cubicBezTo>
                  <a:pt x="4743381" y="1973866"/>
                  <a:pt x="4748075" y="1987948"/>
                  <a:pt x="4752769" y="2002031"/>
                </a:cubicBezTo>
                <a:cubicBezTo>
                  <a:pt x="4755116" y="2006725"/>
                  <a:pt x="4757463" y="2013766"/>
                  <a:pt x="4757463" y="2018460"/>
                </a:cubicBezTo>
                <a:cubicBezTo>
                  <a:pt x="4764504" y="2039583"/>
                  <a:pt x="4769198" y="2058360"/>
                  <a:pt x="4773892" y="2079483"/>
                </a:cubicBezTo>
                <a:cubicBezTo>
                  <a:pt x="4773892" y="2081830"/>
                  <a:pt x="4776240" y="2086524"/>
                  <a:pt x="4776240" y="2088871"/>
                </a:cubicBezTo>
                <a:cubicBezTo>
                  <a:pt x="4778587" y="2107648"/>
                  <a:pt x="4783281" y="2126424"/>
                  <a:pt x="4785628" y="2145201"/>
                </a:cubicBezTo>
                <a:cubicBezTo>
                  <a:pt x="4787975" y="2152242"/>
                  <a:pt x="4790322" y="2159283"/>
                  <a:pt x="4790322" y="2166324"/>
                </a:cubicBezTo>
                <a:cubicBezTo>
                  <a:pt x="4790322" y="2171018"/>
                  <a:pt x="4792669" y="2175712"/>
                  <a:pt x="4792669" y="2180406"/>
                </a:cubicBezTo>
                <a:cubicBezTo>
                  <a:pt x="4790322" y="2168671"/>
                  <a:pt x="4787975" y="2159283"/>
                  <a:pt x="4785628" y="2149895"/>
                </a:cubicBezTo>
                <a:cubicBezTo>
                  <a:pt x="4785628" y="2147548"/>
                  <a:pt x="4785628" y="2147548"/>
                  <a:pt x="4785628" y="2145201"/>
                </a:cubicBezTo>
                <a:close/>
                <a:moveTo>
                  <a:pt x="4672970" y="1950396"/>
                </a:moveTo>
                <a:cubicBezTo>
                  <a:pt x="4672970" y="1959784"/>
                  <a:pt x="4675317" y="1969172"/>
                  <a:pt x="4675317" y="1978560"/>
                </a:cubicBezTo>
                <a:cubicBezTo>
                  <a:pt x="4675317" y="1987948"/>
                  <a:pt x="4677664" y="1994990"/>
                  <a:pt x="4677664" y="2004378"/>
                </a:cubicBezTo>
                <a:cubicBezTo>
                  <a:pt x="4677664" y="2013766"/>
                  <a:pt x="4680011" y="2020807"/>
                  <a:pt x="4680011" y="2030195"/>
                </a:cubicBezTo>
                <a:cubicBezTo>
                  <a:pt x="4680011" y="2039583"/>
                  <a:pt x="4682358" y="2046624"/>
                  <a:pt x="4682358" y="2056013"/>
                </a:cubicBezTo>
                <a:cubicBezTo>
                  <a:pt x="4682358" y="2065401"/>
                  <a:pt x="4684705" y="2072442"/>
                  <a:pt x="4684705" y="2081830"/>
                </a:cubicBezTo>
                <a:cubicBezTo>
                  <a:pt x="4684705" y="2088871"/>
                  <a:pt x="4687052" y="2098260"/>
                  <a:pt x="4687052" y="2105301"/>
                </a:cubicBezTo>
                <a:cubicBezTo>
                  <a:pt x="4689399" y="2114689"/>
                  <a:pt x="4689399" y="2121730"/>
                  <a:pt x="4691746" y="2128771"/>
                </a:cubicBezTo>
                <a:cubicBezTo>
                  <a:pt x="4691746" y="2135812"/>
                  <a:pt x="4694093" y="2142853"/>
                  <a:pt x="4694093" y="2149895"/>
                </a:cubicBezTo>
                <a:cubicBezTo>
                  <a:pt x="4696440" y="2159283"/>
                  <a:pt x="4696440" y="2166324"/>
                  <a:pt x="4698787" y="2175712"/>
                </a:cubicBezTo>
                <a:cubicBezTo>
                  <a:pt x="4698787" y="2182753"/>
                  <a:pt x="4701134" y="2189794"/>
                  <a:pt x="4701134" y="2194489"/>
                </a:cubicBezTo>
                <a:cubicBezTo>
                  <a:pt x="4703481" y="2203877"/>
                  <a:pt x="4703481" y="2213265"/>
                  <a:pt x="4705828" y="2220306"/>
                </a:cubicBezTo>
                <a:cubicBezTo>
                  <a:pt x="4705828" y="2225000"/>
                  <a:pt x="4708175" y="2232041"/>
                  <a:pt x="4708175" y="2236735"/>
                </a:cubicBezTo>
                <a:cubicBezTo>
                  <a:pt x="4710522" y="2243776"/>
                  <a:pt x="4710522" y="2250818"/>
                  <a:pt x="4712869" y="2257859"/>
                </a:cubicBezTo>
                <a:cubicBezTo>
                  <a:pt x="4703481" y="2260206"/>
                  <a:pt x="4696440" y="2267247"/>
                  <a:pt x="4696440" y="2276635"/>
                </a:cubicBezTo>
                <a:cubicBezTo>
                  <a:pt x="4696440" y="2288370"/>
                  <a:pt x="4705828" y="2297759"/>
                  <a:pt x="4717563" y="2297759"/>
                </a:cubicBezTo>
                <a:cubicBezTo>
                  <a:pt x="4719911" y="2297759"/>
                  <a:pt x="4719911" y="2297759"/>
                  <a:pt x="4722257" y="2297759"/>
                </a:cubicBezTo>
                <a:cubicBezTo>
                  <a:pt x="4722257" y="2302453"/>
                  <a:pt x="4724605" y="2304800"/>
                  <a:pt x="4724605" y="2309494"/>
                </a:cubicBezTo>
                <a:cubicBezTo>
                  <a:pt x="4724605" y="2309494"/>
                  <a:pt x="4724605" y="2311841"/>
                  <a:pt x="4724605" y="2311841"/>
                </a:cubicBezTo>
                <a:cubicBezTo>
                  <a:pt x="4724605" y="2316535"/>
                  <a:pt x="4726952" y="2318882"/>
                  <a:pt x="4726952" y="2323576"/>
                </a:cubicBezTo>
                <a:cubicBezTo>
                  <a:pt x="4726952" y="2325923"/>
                  <a:pt x="4726952" y="2325923"/>
                  <a:pt x="4726952" y="2328270"/>
                </a:cubicBezTo>
                <a:cubicBezTo>
                  <a:pt x="4726952" y="2332964"/>
                  <a:pt x="4729299" y="2335311"/>
                  <a:pt x="4729299" y="2340005"/>
                </a:cubicBezTo>
                <a:cubicBezTo>
                  <a:pt x="4729299" y="2342352"/>
                  <a:pt x="4729299" y="2342352"/>
                  <a:pt x="4731646" y="2344700"/>
                </a:cubicBezTo>
                <a:cubicBezTo>
                  <a:pt x="4731646" y="2347047"/>
                  <a:pt x="4733993" y="2351741"/>
                  <a:pt x="4733993" y="2354088"/>
                </a:cubicBezTo>
                <a:cubicBezTo>
                  <a:pt x="4733993" y="2356435"/>
                  <a:pt x="4733993" y="2356435"/>
                  <a:pt x="4736340" y="2358782"/>
                </a:cubicBezTo>
                <a:cubicBezTo>
                  <a:pt x="4736340" y="2361129"/>
                  <a:pt x="4738687" y="2363476"/>
                  <a:pt x="4738687" y="2368170"/>
                </a:cubicBezTo>
                <a:cubicBezTo>
                  <a:pt x="4738687" y="2370517"/>
                  <a:pt x="4738687" y="2370517"/>
                  <a:pt x="4741034" y="2372864"/>
                </a:cubicBezTo>
                <a:cubicBezTo>
                  <a:pt x="4741034" y="2375211"/>
                  <a:pt x="4743381" y="2377558"/>
                  <a:pt x="4743381" y="2379905"/>
                </a:cubicBezTo>
                <a:cubicBezTo>
                  <a:pt x="4743381" y="2382252"/>
                  <a:pt x="4743381" y="2382252"/>
                  <a:pt x="4745728" y="2384599"/>
                </a:cubicBezTo>
                <a:cubicBezTo>
                  <a:pt x="4745728" y="2386946"/>
                  <a:pt x="4748075" y="2389293"/>
                  <a:pt x="4748075" y="2391640"/>
                </a:cubicBezTo>
                <a:cubicBezTo>
                  <a:pt x="4748075" y="2393987"/>
                  <a:pt x="4750422" y="2393987"/>
                  <a:pt x="4750422" y="2396334"/>
                </a:cubicBezTo>
                <a:cubicBezTo>
                  <a:pt x="4750422" y="2398681"/>
                  <a:pt x="4752769" y="2401028"/>
                  <a:pt x="4752769" y="2403376"/>
                </a:cubicBezTo>
                <a:cubicBezTo>
                  <a:pt x="4752769" y="2405723"/>
                  <a:pt x="4755116" y="2405723"/>
                  <a:pt x="4755116" y="2408070"/>
                </a:cubicBezTo>
                <a:cubicBezTo>
                  <a:pt x="4755116" y="2410417"/>
                  <a:pt x="4757463" y="2412764"/>
                  <a:pt x="4757463" y="2412764"/>
                </a:cubicBezTo>
                <a:cubicBezTo>
                  <a:pt x="4757463" y="2415111"/>
                  <a:pt x="4759810" y="2415111"/>
                  <a:pt x="4759810" y="2417458"/>
                </a:cubicBezTo>
                <a:cubicBezTo>
                  <a:pt x="4759810" y="2419805"/>
                  <a:pt x="4762157" y="2419805"/>
                  <a:pt x="4762157" y="2422152"/>
                </a:cubicBezTo>
                <a:cubicBezTo>
                  <a:pt x="4762157" y="2422152"/>
                  <a:pt x="4764504" y="2424499"/>
                  <a:pt x="4764504" y="2424499"/>
                </a:cubicBezTo>
                <a:cubicBezTo>
                  <a:pt x="4764504" y="2426846"/>
                  <a:pt x="4766852" y="2426846"/>
                  <a:pt x="4766852" y="2429193"/>
                </a:cubicBezTo>
                <a:cubicBezTo>
                  <a:pt x="4766852" y="2429193"/>
                  <a:pt x="4769198" y="2431540"/>
                  <a:pt x="4769198" y="2431540"/>
                </a:cubicBezTo>
                <a:cubicBezTo>
                  <a:pt x="4769198" y="2431540"/>
                  <a:pt x="4771546" y="2433887"/>
                  <a:pt x="4771546" y="2433887"/>
                </a:cubicBezTo>
                <a:cubicBezTo>
                  <a:pt x="4771546" y="2433887"/>
                  <a:pt x="4771546" y="2433887"/>
                  <a:pt x="4771546" y="2433887"/>
                </a:cubicBezTo>
                <a:cubicBezTo>
                  <a:pt x="4769198" y="2436234"/>
                  <a:pt x="4769198" y="2438581"/>
                  <a:pt x="4769198" y="2443275"/>
                </a:cubicBezTo>
                <a:cubicBezTo>
                  <a:pt x="4769198" y="2445622"/>
                  <a:pt x="4769198" y="2450317"/>
                  <a:pt x="4771546" y="2452664"/>
                </a:cubicBezTo>
                <a:cubicBezTo>
                  <a:pt x="4771546" y="2452664"/>
                  <a:pt x="4769198" y="2452664"/>
                  <a:pt x="4769198" y="2452664"/>
                </a:cubicBezTo>
                <a:cubicBezTo>
                  <a:pt x="4766852" y="2452664"/>
                  <a:pt x="4766852" y="2455011"/>
                  <a:pt x="4764504" y="2455011"/>
                </a:cubicBezTo>
                <a:cubicBezTo>
                  <a:pt x="4762157" y="2455011"/>
                  <a:pt x="4757463" y="2457358"/>
                  <a:pt x="4755116" y="2457358"/>
                </a:cubicBezTo>
                <a:cubicBezTo>
                  <a:pt x="4752769" y="2457358"/>
                  <a:pt x="4752769" y="2457358"/>
                  <a:pt x="4750422" y="2457358"/>
                </a:cubicBezTo>
                <a:cubicBezTo>
                  <a:pt x="4745728" y="2457358"/>
                  <a:pt x="4741034" y="2457358"/>
                  <a:pt x="4736340" y="2457358"/>
                </a:cubicBezTo>
                <a:cubicBezTo>
                  <a:pt x="4733993" y="2457358"/>
                  <a:pt x="4731646" y="2457358"/>
                  <a:pt x="4729299" y="2457358"/>
                </a:cubicBezTo>
                <a:cubicBezTo>
                  <a:pt x="4729299" y="2457358"/>
                  <a:pt x="4729299" y="2457358"/>
                  <a:pt x="4729299" y="2455011"/>
                </a:cubicBezTo>
                <a:cubicBezTo>
                  <a:pt x="4729299" y="2443275"/>
                  <a:pt x="4719911" y="2433887"/>
                  <a:pt x="4708175" y="2433887"/>
                </a:cubicBezTo>
                <a:cubicBezTo>
                  <a:pt x="4705828" y="2433887"/>
                  <a:pt x="4705828" y="2433887"/>
                  <a:pt x="4703481" y="2433887"/>
                </a:cubicBezTo>
                <a:cubicBezTo>
                  <a:pt x="4701134" y="2419805"/>
                  <a:pt x="4696440" y="2408070"/>
                  <a:pt x="4694093" y="2393987"/>
                </a:cubicBezTo>
                <a:cubicBezTo>
                  <a:pt x="4694093" y="2391640"/>
                  <a:pt x="4694093" y="2389293"/>
                  <a:pt x="4691746" y="2384599"/>
                </a:cubicBezTo>
                <a:cubicBezTo>
                  <a:pt x="4689399" y="2377558"/>
                  <a:pt x="4689399" y="2370517"/>
                  <a:pt x="4687052" y="2361129"/>
                </a:cubicBezTo>
                <a:cubicBezTo>
                  <a:pt x="4687052" y="2356435"/>
                  <a:pt x="4684705" y="2354088"/>
                  <a:pt x="4684705" y="2349394"/>
                </a:cubicBezTo>
                <a:cubicBezTo>
                  <a:pt x="4684705" y="2342352"/>
                  <a:pt x="4682358" y="2335311"/>
                  <a:pt x="4682358" y="2328270"/>
                </a:cubicBezTo>
                <a:cubicBezTo>
                  <a:pt x="4682358" y="2323576"/>
                  <a:pt x="4680011" y="2318882"/>
                  <a:pt x="4680011" y="2314188"/>
                </a:cubicBezTo>
                <a:cubicBezTo>
                  <a:pt x="4680011" y="2307147"/>
                  <a:pt x="4677664" y="2300106"/>
                  <a:pt x="4677664" y="2293064"/>
                </a:cubicBezTo>
                <a:cubicBezTo>
                  <a:pt x="4677664" y="2288370"/>
                  <a:pt x="4675317" y="2283676"/>
                  <a:pt x="4675317" y="2278982"/>
                </a:cubicBezTo>
                <a:cubicBezTo>
                  <a:pt x="4675317" y="2271941"/>
                  <a:pt x="4672970" y="2264900"/>
                  <a:pt x="4672970" y="2260206"/>
                </a:cubicBezTo>
                <a:cubicBezTo>
                  <a:pt x="4672970" y="2255512"/>
                  <a:pt x="4672970" y="2250818"/>
                  <a:pt x="4670623" y="2246123"/>
                </a:cubicBezTo>
                <a:cubicBezTo>
                  <a:pt x="4670623" y="2239082"/>
                  <a:pt x="4668275" y="2232041"/>
                  <a:pt x="4668275" y="2227347"/>
                </a:cubicBezTo>
                <a:cubicBezTo>
                  <a:pt x="4668275" y="2222653"/>
                  <a:pt x="4668275" y="2215612"/>
                  <a:pt x="4665929" y="2210918"/>
                </a:cubicBezTo>
                <a:cubicBezTo>
                  <a:pt x="4665929" y="2203877"/>
                  <a:pt x="4663581" y="2196836"/>
                  <a:pt x="4663581" y="2192142"/>
                </a:cubicBezTo>
                <a:cubicBezTo>
                  <a:pt x="4663581" y="2187447"/>
                  <a:pt x="4663581" y="2180406"/>
                  <a:pt x="4661234" y="2175712"/>
                </a:cubicBezTo>
                <a:cubicBezTo>
                  <a:pt x="4661234" y="2168671"/>
                  <a:pt x="4661234" y="2161630"/>
                  <a:pt x="4658887" y="2154589"/>
                </a:cubicBezTo>
                <a:cubicBezTo>
                  <a:pt x="4658887" y="2149895"/>
                  <a:pt x="4658887" y="2142853"/>
                  <a:pt x="4658887" y="2138159"/>
                </a:cubicBezTo>
                <a:cubicBezTo>
                  <a:pt x="4658887" y="2131118"/>
                  <a:pt x="4658887" y="2124077"/>
                  <a:pt x="4658887" y="2117036"/>
                </a:cubicBezTo>
                <a:cubicBezTo>
                  <a:pt x="4658887" y="2112342"/>
                  <a:pt x="4658887" y="2105301"/>
                  <a:pt x="4658887" y="2100607"/>
                </a:cubicBezTo>
                <a:cubicBezTo>
                  <a:pt x="4658887" y="2093565"/>
                  <a:pt x="4658887" y="2086524"/>
                  <a:pt x="4658887" y="2079483"/>
                </a:cubicBezTo>
                <a:cubicBezTo>
                  <a:pt x="4658887" y="2074789"/>
                  <a:pt x="4658887" y="2067748"/>
                  <a:pt x="4658887" y="2063054"/>
                </a:cubicBezTo>
                <a:cubicBezTo>
                  <a:pt x="4658887" y="2056013"/>
                  <a:pt x="4658887" y="2048971"/>
                  <a:pt x="4658887" y="2041930"/>
                </a:cubicBezTo>
                <a:cubicBezTo>
                  <a:pt x="4658887" y="2034889"/>
                  <a:pt x="4658887" y="2030195"/>
                  <a:pt x="4658887" y="2023154"/>
                </a:cubicBezTo>
                <a:cubicBezTo>
                  <a:pt x="4658887" y="2016113"/>
                  <a:pt x="4658887" y="2009072"/>
                  <a:pt x="4658887" y="2002031"/>
                </a:cubicBezTo>
                <a:cubicBezTo>
                  <a:pt x="4658887" y="1994990"/>
                  <a:pt x="4658887" y="1990295"/>
                  <a:pt x="4658887" y="1983254"/>
                </a:cubicBezTo>
                <a:cubicBezTo>
                  <a:pt x="4658887" y="1976213"/>
                  <a:pt x="4658887" y="1969172"/>
                  <a:pt x="4658887" y="1962131"/>
                </a:cubicBezTo>
                <a:cubicBezTo>
                  <a:pt x="4658887" y="1955090"/>
                  <a:pt x="4658887" y="1950396"/>
                  <a:pt x="4658887" y="1943354"/>
                </a:cubicBezTo>
                <a:cubicBezTo>
                  <a:pt x="4658887" y="1936313"/>
                  <a:pt x="4658887" y="1929272"/>
                  <a:pt x="4658887" y="1922231"/>
                </a:cubicBezTo>
                <a:cubicBezTo>
                  <a:pt x="4658887" y="1915190"/>
                  <a:pt x="4658887" y="1910496"/>
                  <a:pt x="4658887" y="1903455"/>
                </a:cubicBezTo>
                <a:cubicBezTo>
                  <a:pt x="4658887" y="1901108"/>
                  <a:pt x="4658887" y="1898761"/>
                  <a:pt x="4658887" y="1894066"/>
                </a:cubicBezTo>
                <a:cubicBezTo>
                  <a:pt x="4658887" y="1894066"/>
                  <a:pt x="4658887" y="1894066"/>
                  <a:pt x="4658887" y="1894066"/>
                </a:cubicBezTo>
                <a:cubicBezTo>
                  <a:pt x="4658887" y="1901108"/>
                  <a:pt x="4658887" y="1905802"/>
                  <a:pt x="4661234" y="1912843"/>
                </a:cubicBezTo>
                <a:cubicBezTo>
                  <a:pt x="4670623" y="1933966"/>
                  <a:pt x="4670623" y="1943354"/>
                  <a:pt x="4672970" y="1950396"/>
                </a:cubicBezTo>
                <a:close/>
                <a:moveTo>
                  <a:pt x="4809098" y="2710839"/>
                </a:moveTo>
                <a:cubicBezTo>
                  <a:pt x="4809098" y="2724921"/>
                  <a:pt x="4806751" y="2739003"/>
                  <a:pt x="4804404" y="2750738"/>
                </a:cubicBezTo>
                <a:cubicBezTo>
                  <a:pt x="4804404" y="2755433"/>
                  <a:pt x="4804404" y="2760127"/>
                  <a:pt x="4802057" y="2764821"/>
                </a:cubicBezTo>
                <a:cubicBezTo>
                  <a:pt x="4799710" y="2783597"/>
                  <a:pt x="4797363" y="2800026"/>
                  <a:pt x="4795016" y="2818803"/>
                </a:cubicBezTo>
                <a:cubicBezTo>
                  <a:pt x="4795016" y="2823497"/>
                  <a:pt x="4792669" y="2828191"/>
                  <a:pt x="4792669" y="2832885"/>
                </a:cubicBezTo>
                <a:cubicBezTo>
                  <a:pt x="4790322" y="2846967"/>
                  <a:pt x="4787975" y="2861050"/>
                  <a:pt x="4785628" y="2872785"/>
                </a:cubicBezTo>
                <a:cubicBezTo>
                  <a:pt x="4785628" y="2879826"/>
                  <a:pt x="4783281" y="2884520"/>
                  <a:pt x="4783281" y="2891561"/>
                </a:cubicBezTo>
                <a:cubicBezTo>
                  <a:pt x="4780934" y="2903296"/>
                  <a:pt x="4778587" y="2915032"/>
                  <a:pt x="4776240" y="2926767"/>
                </a:cubicBezTo>
                <a:cubicBezTo>
                  <a:pt x="4773892" y="2933808"/>
                  <a:pt x="4773892" y="2940849"/>
                  <a:pt x="4771546" y="2947890"/>
                </a:cubicBezTo>
                <a:cubicBezTo>
                  <a:pt x="4769198" y="2959626"/>
                  <a:pt x="4766852" y="2969014"/>
                  <a:pt x="4764504" y="2980749"/>
                </a:cubicBezTo>
                <a:cubicBezTo>
                  <a:pt x="4762157" y="2987790"/>
                  <a:pt x="4762157" y="2994831"/>
                  <a:pt x="4759810" y="3001873"/>
                </a:cubicBezTo>
                <a:cubicBezTo>
                  <a:pt x="4757463" y="3011261"/>
                  <a:pt x="4755116" y="3022996"/>
                  <a:pt x="4752769" y="3032384"/>
                </a:cubicBezTo>
                <a:cubicBezTo>
                  <a:pt x="4750422" y="3039425"/>
                  <a:pt x="4750422" y="3046466"/>
                  <a:pt x="4748075" y="3053507"/>
                </a:cubicBezTo>
                <a:cubicBezTo>
                  <a:pt x="4745728" y="3062896"/>
                  <a:pt x="4743381" y="3074631"/>
                  <a:pt x="4741034" y="3084019"/>
                </a:cubicBezTo>
                <a:cubicBezTo>
                  <a:pt x="4738687" y="3091060"/>
                  <a:pt x="4736340" y="3098101"/>
                  <a:pt x="4736340" y="3105142"/>
                </a:cubicBezTo>
                <a:cubicBezTo>
                  <a:pt x="4733993" y="3114531"/>
                  <a:pt x="4731646" y="3126266"/>
                  <a:pt x="4726952" y="3135654"/>
                </a:cubicBezTo>
                <a:cubicBezTo>
                  <a:pt x="4724605" y="3142695"/>
                  <a:pt x="4722257" y="3149737"/>
                  <a:pt x="4719911" y="3156777"/>
                </a:cubicBezTo>
                <a:cubicBezTo>
                  <a:pt x="4717563" y="3168513"/>
                  <a:pt x="4712869" y="3177901"/>
                  <a:pt x="4710522" y="3187289"/>
                </a:cubicBezTo>
                <a:cubicBezTo>
                  <a:pt x="4708175" y="3194330"/>
                  <a:pt x="4705828" y="3201371"/>
                  <a:pt x="4703481" y="3208413"/>
                </a:cubicBezTo>
                <a:cubicBezTo>
                  <a:pt x="4698787" y="3220148"/>
                  <a:pt x="4696440" y="3231883"/>
                  <a:pt x="4691746" y="3243618"/>
                </a:cubicBezTo>
                <a:cubicBezTo>
                  <a:pt x="4689399" y="3248312"/>
                  <a:pt x="4687052" y="3255354"/>
                  <a:pt x="4687052" y="3260048"/>
                </a:cubicBezTo>
                <a:cubicBezTo>
                  <a:pt x="4687052" y="3260048"/>
                  <a:pt x="4687052" y="3260048"/>
                  <a:pt x="4687052" y="3260048"/>
                </a:cubicBezTo>
                <a:cubicBezTo>
                  <a:pt x="4689399" y="3250659"/>
                  <a:pt x="4691746" y="3241271"/>
                  <a:pt x="4694093" y="3231883"/>
                </a:cubicBezTo>
                <a:cubicBezTo>
                  <a:pt x="4698787" y="3217801"/>
                  <a:pt x="4703481" y="3203718"/>
                  <a:pt x="4705828" y="3187289"/>
                </a:cubicBezTo>
                <a:cubicBezTo>
                  <a:pt x="4710522" y="3168513"/>
                  <a:pt x="4715216" y="3149737"/>
                  <a:pt x="4719911" y="3130960"/>
                </a:cubicBezTo>
                <a:cubicBezTo>
                  <a:pt x="4724605" y="3116878"/>
                  <a:pt x="4726952" y="3100448"/>
                  <a:pt x="4731646" y="3086366"/>
                </a:cubicBezTo>
                <a:cubicBezTo>
                  <a:pt x="4736340" y="3067590"/>
                  <a:pt x="4741034" y="3046466"/>
                  <a:pt x="4743381" y="3027690"/>
                </a:cubicBezTo>
                <a:cubicBezTo>
                  <a:pt x="4745728" y="3013608"/>
                  <a:pt x="4750422" y="2999525"/>
                  <a:pt x="4752769" y="2983096"/>
                </a:cubicBezTo>
                <a:cubicBezTo>
                  <a:pt x="4757463" y="2961973"/>
                  <a:pt x="4759810" y="2943196"/>
                  <a:pt x="4764504" y="2922073"/>
                </a:cubicBezTo>
                <a:cubicBezTo>
                  <a:pt x="4766852" y="2907991"/>
                  <a:pt x="4769198" y="2893908"/>
                  <a:pt x="4771546" y="2879826"/>
                </a:cubicBezTo>
                <a:cubicBezTo>
                  <a:pt x="4773892" y="2856356"/>
                  <a:pt x="4778587" y="2835232"/>
                  <a:pt x="4780934" y="2811762"/>
                </a:cubicBezTo>
                <a:cubicBezTo>
                  <a:pt x="4783281" y="2800026"/>
                  <a:pt x="4785628" y="2785944"/>
                  <a:pt x="4785628" y="2774209"/>
                </a:cubicBezTo>
                <a:cubicBezTo>
                  <a:pt x="4787975" y="2746044"/>
                  <a:pt x="4792669" y="2717880"/>
                  <a:pt x="4795016" y="2687368"/>
                </a:cubicBezTo>
                <a:cubicBezTo>
                  <a:pt x="4795016" y="2680327"/>
                  <a:pt x="4797363" y="2673286"/>
                  <a:pt x="4797363" y="2666245"/>
                </a:cubicBezTo>
                <a:cubicBezTo>
                  <a:pt x="4797363" y="2661551"/>
                  <a:pt x="4797363" y="2654510"/>
                  <a:pt x="4799710" y="2649816"/>
                </a:cubicBezTo>
                <a:cubicBezTo>
                  <a:pt x="4802057" y="2652163"/>
                  <a:pt x="4802057" y="2654510"/>
                  <a:pt x="4804404" y="2656857"/>
                </a:cubicBezTo>
                <a:cubicBezTo>
                  <a:pt x="4804404" y="2666245"/>
                  <a:pt x="4802057" y="2675633"/>
                  <a:pt x="4802057" y="2685021"/>
                </a:cubicBezTo>
                <a:cubicBezTo>
                  <a:pt x="4809098" y="2699103"/>
                  <a:pt x="4809098" y="2706145"/>
                  <a:pt x="4809098" y="2710839"/>
                </a:cubicBezTo>
                <a:close/>
                <a:moveTo>
                  <a:pt x="4696440" y="3262394"/>
                </a:moveTo>
                <a:cubicBezTo>
                  <a:pt x="4698787" y="3253006"/>
                  <a:pt x="4701134" y="3245965"/>
                  <a:pt x="4705828" y="3236577"/>
                </a:cubicBezTo>
                <a:cubicBezTo>
                  <a:pt x="4708175" y="3231883"/>
                  <a:pt x="4708175" y="3227189"/>
                  <a:pt x="4710522" y="3222495"/>
                </a:cubicBezTo>
                <a:cubicBezTo>
                  <a:pt x="4710522" y="3224842"/>
                  <a:pt x="4708175" y="3227189"/>
                  <a:pt x="4708175" y="3229536"/>
                </a:cubicBezTo>
                <a:cubicBezTo>
                  <a:pt x="4708175" y="3231883"/>
                  <a:pt x="4708175" y="3234230"/>
                  <a:pt x="4710522" y="3238924"/>
                </a:cubicBezTo>
                <a:cubicBezTo>
                  <a:pt x="4703481" y="3253006"/>
                  <a:pt x="4698787" y="3264742"/>
                  <a:pt x="4691746" y="3278824"/>
                </a:cubicBezTo>
                <a:cubicBezTo>
                  <a:pt x="4691746" y="3276477"/>
                  <a:pt x="4691746" y="3276477"/>
                  <a:pt x="4694093" y="3274130"/>
                </a:cubicBezTo>
                <a:cubicBezTo>
                  <a:pt x="4691746" y="3271783"/>
                  <a:pt x="4694093" y="3267089"/>
                  <a:pt x="4696440" y="3262394"/>
                </a:cubicBezTo>
                <a:close/>
                <a:moveTo>
                  <a:pt x="4480512" y="3722416"/>
                </a:moveTo>
                <a:cubicBezTo>
                  <a:pt x="4473471" y="3731804"/>
                  <a:pt x="4466430" y="3741192"/>
                  <a:pt x="4459388" y="3748233"/>
                </a:cubicBezTo>
                <a:cubicBezTo>
                  <a:pt x="4454694" y="3752927"/>
                  <a:pt x="4450000" y="3757621"/>
                  <a:pt x="4445306" y="3762315"/>
                </a:cubicBezTo>
                <a:cubicBezTo>
                  <a:pt x="4438265" y="3769357"/>
                  <a:pt x="4431224" y="3776398"/>
                  <a:pt x="4424183" y="3783439"/>
                </a:cubicBezTo>
                <a:cubicBezTo>
                  <a:pt x="4419489" y="3788133"/>
                  <a:pt x="4414795" y="3792827"/>
                  <a:pt x="4410100" y="3797521"/>
                </a:cubicBezTo>
                <a:cubicBezTo>
                  <a:pt x="4403059" y="3804562"/>
                  <a:pt x="4396018" y="3811604"/>
                  <a:pt x="4388977" y="3816298"/>
                </a:cubicBezTo>
                <a:cubicBezTo>
                  <a:pt x="4384283" y="3820992"/>
                  <a:pt x="4381936" y="3823339"/>
                  <a:pt x="4377242" y="3825686"/>
                </a:cubicBezTo>
                <a:cubicBezTo>
                  <a:pt x="4379589" y="3820992"/>
                  <a:pt x="4384283" y="3818645"/>
                  <a:pt x="4386630" y="3813950"/>
                </a:cubicBezTo>
                <a:cubicBezTo>
                  <a:pt x="4391324" y="3806909"/>
                  <a:pt x="4398365" y="3799868"/>
                  <a:pt x="4403059" y="3792827"/>
                </a:cubicBezTo>
                <a:cubicBezTo>
                  <a:pt x="4407753" y="3785786"/>
                  <a:pt x="4412447" y="3781092"/>
                  <a:pt x="4417141" y="3774051"/>
                </a:cubicBezTo>
                <a:cubicBezTo>
                  <a:pt x="4424183" y="3764663"/>
                  <a:pt x="4431224" y="3755274"/>
                  <a:pt x="4438265" y="3743539"/>
                </a:cubicBezTo>
                <a:cubicBezTo>
                  <a:pt x="4445306" y="3734151"/>
                  <a:pt x="4450000" y="3727110"/>
                  <a:pt x="4457041" y="3717722"/>
                </a:cubicBezTo>
                <a:cubicBezTo>
                  <a:pt x="4464082" y="3708333"/>
                  <a:pt x="4471124" y="3698945"/>
                  <a:pt x="4475818" y="3689557"/>
                </a:cubicBezTo>
                <a:cubicBezTo>
                  <a:pt x="4480512" y="3682516"/>
                  <a:pt x="4482859" y="3677822"/>
                  <a:pt x="4487553" y="3670781"/>
                </a:cubicBezTo>
                <a:cubicBezTo>
                  <a:pt x="4487553" y="3668434"/>
                  <a:pt x="4489900" y="3668434"/>
                  <a:pt x="4489900" y="3666087"/>
                </a:cubicBezTo>
                <a:cubicBezTo>
                  <a:pt x="4489900" y="3666087"/>
                  <a:pt x="4489900" y="3666087"/>
                  <a:pt x="4489900" y="3666087"/>
                </a:cubicBezTo>
                <a:cubicBezTo>
                  <a:pt x="4494594" y="3659045"/>
                  <a:pt x="4499288" y="3654351"/>
                  <a:pt x="4503982" y="3647310"/>
                </a:cubicBezTo>
                <a:cubicBezTo>
                  <a:pt x="4508676" y="3642616"/>
                  <a:pt x="4511023" y="3637922"/>
                  <a:pt x="4513371" y="3633228"/>
                </a:cubicBezTo>
                <a:cubicBezTo>
                  <a:pt x="4515717" y="3630881"/>
                  <a:pt x="4515717" y="3628534"/>
                  <a:pt x="4518065" y="3626187"/>
                </a:cubicBezTo>
                <a:cubicBezTo>
                  <a:pt x="4520412" y="3621493"/>
                  <a:pt x="4522759" y="3619146"/>
                  <a:pt x="4527453" y="3614451"/>
                </a:cubicBezTo>
                <a:cubicBezTo>
                  <a:pt x="4536841" y="3602716"/>
                  <a:pt x="4543882" y="3590981"/>
                  <a:pt x="4553270" y="3576899"/>
                </a:cubicBezTo>
                <a:cubicBezTo>
                  <a:pt x="4555617" y="3574552"/>
                  <a:pt x="4555617" y="3572205"/>
                  <a:pt x="4557964" y="3569858"/>
                </a:cubicBezTo>
                <a:cubicBezTo>
                  <a:pt x="4565005" y="3560470"/>
                  <a:pt x="4572047" y="3548734"/>
                  <a:pt x="4579088" y="3536999"/>
                </a:cubicBezTo>
                <a:cubicBezTo>
                  <a:pt x="4581435" y="3539346"/>
                  <a:pt x="4581435" y="3541693"/>
                  <a:pt x="4586129" y="3544040"/>
                </a:cubicBezTo>
                <a:cubicBezTo>
                  <a:pt x="4583782" y="3551081"/>
                  <a:pt x="4579088" y="3555775"/>
                  <a:pt x="4576741" y="3562816"/>
                </a:cubicBezTo>
                <a:cubicBezTo>
                  <a:pt x="4572047" y="3569858"/>
                  <a:pt x="4567353" y="3579246"/>
                  <a:pt x="4562658" y="3586287"/>
                </a:cubicBezTo>
                <a:cubicBezTo>
                  <a:pt x="4553270" y="3605063"/>
                  <a:pt x="4541535" y="3623840"/>
                  <a:pt x="4529800" y="3642616"/>
                </a:cubicBezTo>
                <a:cubicBezTo>
                  <a:pt x="4527453" y="3640269"/>
                  <a:pt x="4522759" y="3640269"/>
                  <a:pt x="4520412" y="3640269"/>
                </a:cubicBezTo>
                <a:cubicBezTo>
                  <a:pt x="4508676" y="3640269"/>
                  <a:pt x="4499288" y="3649657"/>
                  <a:pt x="4499288" y="3661392"/>
                </a:cubicBezTo>
                <a:cubicBezTo>
                  <a:pt x="4499288" y="3668434"/>
                  <a:pt x="4501635" y="3673128"/>
                  <a:pt x="4506329" y="3677822"/>
                </a:cubicBezTo>
                <a:cubicBezTo>
                  <a:pt x="4499288" y="3687210"/>
                  <a:pt x="4494594" y="3696598"/>
                  <a:pt x="4487553" y="3703639"/>
                </a:cubicBezTo>
                <a:cubicBezTo>
                  <a:pt x="4487553" y="3713028"/>
                  <a:pt x="4485206" y="3717722"/>
                  <a:pt x="4480512" y="3722416"/>
                </a:cubicBezTo>
                <a:close/>
                <a:moveTo>
                  <a:pt x="4316218" y="3898444"/>
                </a:moveTo>
                <a:cubicBezTo>
                  <a:pt x="4313872" y="3900791"/>
                  <a:pt x="4311524" y="3903138"/>
                  <a:pt x="4309178" y="3905485"/>
                </a:cubicBezTo>
                <a:cubicBezTo>
                  <a:pt x="4297442" y="3919567"/>
                  <a:pt x="4283360" y="3931303"/>
                  <a:pt x="4271625" y="3945385"/>
                </a:cubicBezTo>
                <a:cubicBezTo>
                  <a:pt x="4266931" y="3950079"/>
                  <a:pt x="4262237" y="3954773"/>
                  <a:pt x="4259889" y="3959468"/>
                </a:cubicBezTo>
                <a:cubicBezTo>
                  <a:pt x="4252848" y="3966508"/>
                  <a:pt x="4245807" y="3973550"/>
                  <a:pt x="4238766" y="3980591"/>
                </a:cubicBezTo>
                <a:cubicBezTo>
                  <a:pt x="4238766" y="3975897"/>
                  <a:pt x="4236419" y="3973550"/>
                  <a:pt x="4234072" y="3971203"/>
                </a:cubicBezTo>
                <a:cubicBezTo>
                  <a:pt x="4243460" y="3961814"/>
                  <a:pt x="4255195" y="3952426"/>
                  <a:pt x="4264583" y="3943038"/>
                </a:cubicBezTo>
                <a:cubicBezTo>
                  <a:pt x="4269277" y="3938344"/>
                  <a:pt x="4271625" y="3935997"/>
                  <a:pt x="4276319" y="3931303"/>
                </a:cubicBezTo>
                <a:cubicBezTo>
                  <a:pt x="4288054" y="3919567"/>
                  <a:pt x="4299789" y="3907832"/>
                  <a:pt x="4311524" y="3893750"/>
                </a:cubicBezTo>
                <a:cubicBezTo>
                  <a:pt x="4313872" y="3891403"/>
                  <a:pt x="4316218" y="3889056"/>
                  <a:pt x="4320913" y="3884362"/>
                </a:cubicBezTo>
                <a:cubicBezTo>
                  <a:pt x="4327954" y="3874974"/>
                  <a:pt x="4337342" y="3867932"/>
                  <a:pt x="4344383" y="3858544"/>
                </a:cubicBezTo>
                <a:cubicBezTo>
                  <a:pt x="4346730" y="3856197"/>
                  <a:pt x="4349077" y="3856197"/>
                  <a:pt x="4351424" y="3853850"/>
                </a:cubicBezTo>
                <a:cubicBezTo>
                  <a:pt x="4356118" y="3849156"/>
                  <a:pt x="4360812" y="3846809"/>
                  <a:pt x="4367854" y="3842115"/>
                </a:cubicBezTo>
                <a:cubicBezTo>
                  <a:pt x="4367854" y="3842115"/>
                  <a:pt x="4367854" y="3842115"/>
                  <a:pt x="4367854" y="3842115"/>
                </a:cubicBezTo>
                <a:cubicBezTo>
                  <a:pt x="4365507" y="3844462"/>
                  <a:pt x="4363159" y="3849156"/>
                  <a:pt x="4360812" y="3851503"/>
                </a:cubicBezTo>
                <a:cubicBezTo>
                  <a:pt x="4344383" y="3865586"/>
                  <a:pt x="4330301" y="3882015"/>
                  <a:pt x="4316218" y="3898444"/>
                </a:cubicBezTo>
                <a:close/>
                <a:moveTo>
                  <a:pt x="4170701" y="4041614"/>
                </a:moveTo>
                <a:cubicBezTo>
                  <a:pt x="4163660" y="4051002"/>
                  <a:pt x="4154272" y="4060390"/>
                  <a:pt x="4147231" y="4069779"/>
                </a:cubicBezTo>
                <a:cubicBezTo>
                  <a:pt x="4140190" y="4076820"/>
                  <a:pt x="4133149" y="4086208"/>
                  <a:pt x="4126108" y="4093249"/>
                </a:cubicBezTo>
                <a:cubicBezTo>
                  <a:pt x="4119067" y="4102637"/>
                  <a:pt x="4109678" y="4112026"/>
                  <a:pt x="4100290" y="4121414"/>
                </a:cubicBezTo>
                <a:cubicBezTo>
                  <a:pt x="4093249" y="4128455"/>
                  <a:pt x="4086208" y="4137843"/>
                  <a:pt x="4079167" y="4144884"/>
                </a:cubicBezTo>
                <a:cubicBezTo>
                  <a:pt x="4069778" y="4154272"/>
                  <a:pt x="4062738" y="4163660"/>
                  <a:pt x="4053349" y="4173049"/>
                </a:cubicBezTo>
                <a:cubicBezTo>
                  <a:pt x="4046308" y="4180090"/>
                  <a:pt x="4039267" y="4187131"/>
                  <a:pt x="4032226" y="4194172"/>
                </a:cubicBezTo>
                <a:cubicBezTo>
                  <a:pt x="4022837" y="4203560"/>
                  <a:pt x="4013449" y="4212948"/>
                  <a:pt x="4004061" y="4222337"/>
                </a:cubicBezTo>
                <a:cubicBezTo>
                  <a:pt x="3997020" y="4229378"/>
                  <a:pt x="3989979" y="4236419"/>
                  <a:pt x="3982938" y="4243460"/>
                </a:cubicBezTo>
                <a:cubicBezTo>
                  <a:pt x="3973550" y="4252848"/>
                  <a:pt x="3964161" y="4262236"/>
                  <a:pt x="3954773" y="4271625"/>
                </a:cubicBezTo>
                <a:cubicBezTo>
                  <a:pt x="3947732" y="4278666"/>
                  <a:pt x="3940691" y="4283360"/>
                  <a:pt x="3935997" y="4290401"/>
                </a:cubicBezTo>
                <a:cubicBezTo>
                  <a:pt x="3926609" y="4299789"/>
                  <a:pt x="3917220" y="4309177"/>
                  <a:pt x="3905485" y="4316219"/>
                </a:cubicBezTo>
                <a:cubicBezTo>
                  <a:pt x="3898444" y="4323260"/>
                  <a:pt x="3891403" y="4327954"/>
                  <a:pt x="3886709" y="4334995"/>
                </a:cubicBezTo>
                <a:cubicBezTo>
                  <a:pt x="3877321" y="4344383"/>
                  <a:pt x="3865585" y="4353771"/>
                  <a:pt x="3856197" y="4360812"/>
                </a:cubicBezTo>
                <a:cubicBezTo>
                  <a:pt x="3849156" y="4365506"/>
                  <a:pt x="3844462" y="4372548"/>
                  <a:pt x="3837421" y="4377242"/>
                </a:cubicBezTo>
                <a:cubicBezTo>
                  <a:pt x="3830380" y="4381936"/>
                  <a:pt x="3825686" y="4386630"/>
                  <a:pt x="3818645" y="4393671"/>
                </a:cubicBezTo>
                <a:cubicBezTo>
                  <a:pt x="3813950" y="4396018"/>
                  <a:pt x="3809256" y="4398365"/>
                  <a:pt x="3804562" y="4400712"/>
                </a:cubicBezTo>
                <a:cubicBezTo>
                  <a:pt x="3799868" y="4403059"/>
                  <a:pt x="3795174" y="4405406"/>
                  <a:pt x="3790480" y="4407753"/>
                </a:cubicBezTo>
                <a:cubicBezTo>
                  <a:pt x="3783439" y="4410100"/>
                  <a:pt x="3774051" y="4414794"/>
                  <a:pt x="3767010" y="4417142"/>
                </a:cubicBezTo>
                <a:cubicBezTo>
                  <a:pt x="3762316" y="4419489"/>
                  <a:pt x="3759968" y="4419489"/>
                  <a:pt x="3755274" y="4421836"/>
                </a:cubicBezTo>
                <a:cubicBezTo>
                  <a:pt x="3748233" y="4424183"/>
                  <a:pt x="3743539" y="4426530"/>
                  <a:pt x="3736498" y="4428877"/>
                </a:cubicBezTo>
                <a:cubicBezTo>
                  <a:pt x="3736498" y="4426530"/>
                  <a:pt x="3734151" y="4426530"/>
                  <a:pt x="3734151" y="4424183"/>
                </a:cubicBezTo>
                <a:cubicBezTo>
                  <a:pt x="3741192" y="4419489"/>
                  <a:pt x="3748233" y="4412447"/>
                  <a:pt x="3755274" y="4405406"/>
                </a:cubicBezTo>
                <a:cubicBezTo>
                  <a:pt x="3767010" y="4396018"/>
                  <a:pt x="3776398" y="4388977"/>
                  <a:pt x="3788133" y="4379589"/>
                </a:cubicBezTo>
                <a:cubicBezTo>
                  <a:pt x="3799868" y="4370201"/>
                  <a:pt x="3813950" y="4358466"/>
                  <a:pt x="3825686" y="4349077"/>
                </a:cubicBezTo>
                <a:cubicBezTo>
                  <a:pt x="3835074" y="4339689"/>
                  <a:pt x="3844462" y="4332648"/>
                  <a:pt x="3856197" y="4323260"/>
                </a:cubicBezTo>
                <a:cubicBezTo>
                  <a:pt x="3870279" y="4311525"/>
                  <a:pt x="3882015" y="4299789"/>
                  <a:pt x="3896097" y="4288054"/>
                </a:cubicBezTo>
                <a:cubicBezTo>
                  <a:pt x="3905485" y="4281013"/>
                  <a:pt x="3912526" y="4271625"/>
                  <a:pt x="3921915" y="4264584"/>
                </a:cubicBezTo>
                <a:cubicBezTo>
                  <a:pt x="3935997" y="4250501"/>
                  <a:pt x="3952426" y="4236419"/>
                  <a:pt x="3966509" y="4219990"/>
                </a:cubicBezTo>
                <a:cubicBezTo>
                  <a:pt x="3973550" y="4212948"/>
                  <a:pt x="3980591" y="4208254"/>
                  <a:pt x="3985285" y="4201213"/>
                </a:cubicBezTo>
                <a:cubicBezTo>
                  <a:pt x="4022837" y="4163660"/>
                  <a:pt x="4060390" y="4123761"/>
                  <a:pt x="4097943" y="4081514"/>
                </a:cubicBezTo>
                <a:cubicBezTo>
                  <a:pt x="4100290" y="4079167"/>
                  <a:pt x="4104984" y="4076820"/>
                  <a:pt x="4107331" y="4074473"/>
                </a:cubicBezTo>
                <a:cubicBezTo>
                  <a:pt x="4114372" y="4067431"/>
                  <a:pt x="4123761" y="4062737"/>
                  <a:pt x="4130802" y="4055696"/>
                </a:cubicBezTo>
                <a:cubicBezTo>
                  <a:pt x="4140190" y="4048655"/>
                  <a:pt x="4149578" y="4039267"/>
                  <a:pt x="4158966" y="4032226"/>
                </a:cubicBezTo>
                <a:cubicBezTo>
                  <a:pt x="4166007" y="4025185"/>
                  <a:pt x="4175395" y="4018144"/>
                  <a:pt x="4182437" y="4013449"/>
                </a:cubicBezTo>
                <a:cubicBezTo>
                  <a:pt x="4184784" y="4011102"/>
                  <a:pt x="4187131" y="4011102"/>
                  <a:pt x="4187131" y="4008755"/>
                </a:cubicBezTo>
                <a:lnTo>
                  <a:pt x="4187131" y="4008755"/>
                </a:lnTo>
                <a:cubicBezTo>
                  <a:pt x="4187131" y="4011102"/>
                  <a:pt x="4187131" y="4013449"/>
                  <a:pt x="4189478" y="4015796"/>
                </a:cubicBezTo>
                <a:cubicBezTo>
                  <a:pt x="4189478" y="4015796"/>
                  <a:pt x="4187131" y="4018144"/>
                  <a:pt x="4187131" y="4018144"/>
                </a:cubicBezTo>
                <a:cubicBezTo>
                  <a:pt x="4184784" y="4025185"/>
                  <a:pt x="4177743" y="4034573"/>
                  <a:pt x="4170701" y="4041614"/>
                </a:cubicBezTo>
                <a:close/>
                <a:moveTo>
                  <a:pt x="3675475" y="4480512"/>
                </a:moveTo>
                <a:cubicBezTo>
                  <a:pt x="3666086" y="4489900"/>
                  <a:pt x="3654351" y="4499288"/>
                  <a:pt x="3644963" y="4508676"/>
                </a:cubicBezTo>
                <a:cubicBezTo>
                  <a:pt x="3642616" y="4511024"/>
                  <a:pt x="3637922" y="4513370"/>
                  <a:pt x="3635575" y="4518064"/>
                </a:cubicBezTo>
                <a:cubicBezTo>
                  <a:pt x="3628534" y="4525106"/>
                  <a:pt x="3621493" y="4529800"/>
                  <a:pt x="3612104" y="4536841"/>
                </a:cubicBezTo>
                <a:cubicBezTo>
                  <a:pt x="3607410" y="4541535"/>
                  <a:pt x="3602716" y="4543882"/>
                  <a:pt x="3598022" y="4548576"/>
                </a:cubicBezTo>
                <a:cubicBezTo>
                  <a:pt x="3590981" y="4553270"/>
                  <a:pt x="3583940" y="4560311"/>
                  <a:pt x="3576899" y="4565005"/>
                </a:cubicBezTo>
                <a:cubicBezTo>
                  <a:pt x="3574552" y="4567352"/>
                  <a:pt x="3572205" y="4569700"/>
                  <a:pt x="3569858" y="4569700"/>
                </a:cubicBezTo>
                <a:cubicBezTo>
                  <a:pt x="3525264" y="4595517"/>
                  <a:pt x="3478323" y="4621335"/>
                  <a:pt x="3431382" y="4642458"/>
                </a:cubicBezTo>
                <a:cubicBezTo>
                  <a:pt x="3429035" y="4635417"/>
                  <a:pt x="3421994" y="4630723"/>
                  <a:pt x="3414953" y="4630723"/>
                </a:cubicBezTo>
                <a:cubicBezTo>
                  <a:pt x="3403217" y="4630723"/>
                  <a:pt x="3393829" y="4640111"/>
                  <a:pt x="3393829" y="4651846"/>
                </a:cubicBezTo>
                <a:cubicBezTo>
                  <a:pt x="3393829" y="4651846"/>
                  <a:pt x="3393829" y="4654193"/>
                  <a:pt x="3393829" y="4654193"/>
                </a:cubicBezTo>
                <a:cubicBezTo>
                  <a:pt x="3389135" y="4654193"/>
                  <a:pt x="3386788" y="4654193"/>
                  <a:pt x="3382094" y="4654193"/>
                </a:cubicBezTo>
                <a:cubicBezTo>
                  <a:pt x="3363318" y="4654193"/>
                  <a:pt x="3342194" y="4649499"/>
                  <a:pt x="3323418" y="4640111"/>
                </a:cubicBezTo>
                <a:cubicBezTo>
                  <a:pt x="3330459" y="4637764"/>
                  <a:pt x="3337500" y="4635417"/>
                  <a:pt x="3342194" y="4633070"/>
                </a:cubicBezTo>
                <a:cubicBezTo>
                  <a:pt x="3349235" y="4630723"/>
                  <a:pt x="3356276" y="4628376"/>
                  <a:pt x="3363318" y="4623681"/>
                </a:cubicBezTo>
                <a:cubicBezTo>
                  <a:pt x="3375053" y="4618987"/>
                  <a:pt x="3386788" y="4614293"/>
                  <a:pt x="3398523" y="4607252"/>
                </a:cubicBezTo>
                <a:cubicBezTo>
                  <a:pt x="3407911" y="4602558"/>
                  <a:pt x="3414953" y="4600211"/>
                  <a:pt x="3424341" y="4595517"/>
                </a:cubicBezTo>
                <a:cubicBezTo>
                  <a:pt x="3433729" y="4590823"/>
                  <a:pt x="3445464" y="4586129"/>
                  <a:pt x="3454852" y="4581435"/>
                </a:cubicBezTo>
                <a:cubicBezTo>
                  <a:pt x="3464241" y="4576741"/>
                  <a:pt x="3471282" y="4572047"/>
                  <a:pt x="3480670" y="4569700"/>
                </a:cubicBezTo>
                <a:cubicBezTo>
                  <a:pt x="3490058" y="4565005"/>
                  <a:pt x="3499446" y="4560311"/>
                  <a:pt x="3508834" y="4555617"/>
                </a:cubicBezTo>
                <a:cubicBezTo>
                  <a:pt x="3518223" y="4550923"/>
                  <a:pt x="3527611" y="4546229"/>
                  <a:pt x="3534652" y="4541535"/>
                </a:cubicBezTo>
                <a:cubicBezTo>
                  <a:pt x="3544040" y="4536841"/>
                  <a:pt x="3553428" y="4532147"/>
                  <a:pt x="3562817" y="4527453"/>
                </a:cubicBezTo>
                <a:cubicBezTo>
                  <a:pt x="3572205" y="4522759"/>
                  <a:pt x="3581593" y="4518064"/>
                  <a:pt x="3588634" y="4513370"/>
                </a:cubicBezTo>
                <a:cubicBezTo>
                  <a:pt x="3598022" y="4508676"/>
                  <a:pt x="3607410" y="4503982"/>
                  <a:pt x="3614452" y="4499288"/>
                </a:cubicBezTo>
                <a:cubicBezTo>
                  <a:pt x="3623840" y="4494594"/>
                  <a:pt x="3630881" y="4489900"/>
                  <a:pt x="3640269" y="4482859"/>
                </a:cubicBezTo>
                <a:cubicBezTo>
                  <a:pt x="3649657" y="4478165"/>
                  <a:pt x="3659045" y="4473471"/>
                  <a:pt x="3666086" y="4466429"/>
                </a:cubicBezTo>
                <a:cubicBezTo>
                  <a:pt x="3675475" y="4461735"/>
                  <a:pt x="3682516" y="4457041"/>
                  <a:pt x="3691904" y="4450000"/>
                </a:cubicBezTo>
                <a:cubicBezTo>
                  <a:pt x="3696598" y="4447653"/>
                  <a:pt x="3701292" y="4445306"/>
                  <a:pt x="3703639" y="4442959"/>
                </a:cubicBezTo>
                <a:cubicBezTo>
                  <a:pt x="3703639" y="4442959"/>
                  <a:pt x="3703639" y="4445306"/>
                  <a:pt x="3705986" y="4445306"/>
                </a:cubicBezTo>
                <a:cubicBezTo>
                  <a:pt x="3698945" y="4452347"/>
                  <a:pt x="3691904" y="4459388"/>
                  <a:pt x="3684863" y="4466429"/>
                </a:cubicBezTo>
                <a:cubicBezTo>
                  <a:pt x="3682516" y="4473471"/>
                  <a:pt x="3677822" y="4478165"/>
                  <a:pt x="3675475" y="4480512"/>
                </a:cubicBezTo>
                <a:close/>
                <a:moveTo>
                  <a:pt x="3278824" y="4656540"/>
                </a:moveTo>
                <a:cubicBezTo>
                  <a:pt x="3269436" y="4661234"/>
                  <a:pt x="3257701" y="4663582"/>
                  <a:pt x="3248312" y="4668276"/>
                </a:cubicBezTo>
                <a:cubicBezTo>
                  <a:pt x="3238924" y="4670622"/>
                  <a:pt x="3231883" y="4675317"/>
                  <a:pt x="3222495" y="4677664"/>
                </a:cubicBezTo>
                <a:cubicBezTo>
                  <a:pt x="3210760" y="4682358"/>
                  <a:pt x="3201371" y="4684705"/>
                  <a:pt x="3189636" y="4689399"/>
                </a:cubicBezTo>
                <a:cubicBezTo>
                  <a:pt x="3180248" y="4691746"/>
                  <a:pt x="3173207" y="4696440"/>
                  <a:pt x="3163819" y="4698787"/>
                </a:cubicBezTo>
                <a:cubicBezTo>
                  <a:pt x="3152083" y="4703481"/>
                  <a:pt x="3142695" y="4705828"/>
                  <a:pt x="3130960" y="4710522"/>
                </a:cubicBezTo>
                <a:cubicBezTo>
                  <a:pt x="3121572" y="4712869"/>
                  <a:pt x="3114531" y="4715216"/>
                  <a:pt x="3105143" y="4717563"/>
                </a:cubicBezTo>
                <a:cubicBezTo>
                  <a:pt x="3093407" y="4722258"/>
                  <a:pt x="3084019" y="4724605"/>
                  <a:pt x="3072284" y="4726952"/>
                </a:cubicBezTo>
                <a:cubicBezTo>
                  <a:pt x="3062896" y="4729299"/>
                  <a:pt x="3055854" y="4731646"/>
                  <a:pt x="3046466" y="4733993"/>
                </a:cubicBezTo>
                <a:cubicBezTo>
                  <a:pt x="3034731" y="4736340"/>
                  <a:pt x="3022996" y="4741034"/>
                  <a:pt x="3011261" y="4743381"/>
                </a:cubicBezTo>
                <a:cubicBezTo>
                  <a:pt x="3004219" y="4745728"/>
                  <a:pt x="2994831" y="4748075"/>
                  <a:pt x="2987790" y="4750422"/>
                </a:cubicBezTo>
                <a:cubicBezTo>
                  <a:pt x="2976055" y="4752769"/>
                  <a:pt x="2964320" y="4755116"/>
                  <a:pt x="2952585" y="4759810"/>
                </a:cubicBezTo>
                <a:cubicBezTo>
                  <a:pt x="2945543" y="4762157"/>
                  <a:pt x="2936155" y="4764504"/>
                  <a:pt x="2929114" y="4766851"/>
                </a:cubicBezTo>
                <a:cubicBezTo>
                  <a:pt x="2917379" y="4769199"/>
                  <a:pt x="2905644" y="4771545"/>
                  <a:pt x="2893908" y="4773893"/>
                </a:cubicBezTo>
                <a:cubicBezTo>
                  <a:pt x="2886867" y="4776239"/>
                  <a:pt x="2877479" y="4776239"/>
                  <a:pt x="2870438" y="4778587"/>
                </a:cubicBezTo>
                <a:cubicBezTo>
                  <a:pt x="2856355" y="4780934"/>
                  <a:pt x="2844620" y="4783281"/>
                  <a:pt x="2830538" y="4785628"/>
                </a:cubicBezTo>
                <a:cubicBezTo>
                  <a:pt x="2830538" y="4783281"/>
                  <a:pt x="2828191" y="4778587"/>
                  <a:pt x="2825844" y="4776239"/>
                </a:cubicBezTo>
                <a:cubicBezTo>
                  <a:pt x="2828191" y="4773893"/>
                  <a:pt x="2828191" y="4773893"/>
                  <a:pt x="2830538" y="4771545"/>
                </a:cubicBezTo>
                <a:cubicBezTo>
                  <a:pt x="2832885" y="4769199"/>
                  <a:pt x="2837579" y="4766851"/>
                  <a:pt x="2839926" y="4762157"/>
                </a:cubicBezTo>
                <a:cubicBezTo>
                  <a:pt x="2844620" y="4757463"/>
                  <a:pt x="2846967" y="4755116"/>
                  <a:pt x="2851661" y="4750422"/>
                </a:cubicBezTo>
                <a:cubicBezTo>
                  <a:pt x="2854008" y="4748075"/>
                  <a:pt x="2856355" y="4745728"/>
                  <a:pt x="2861050" y="4741034"/>
                </a:cubicBezTo>
                <a:cubicBezTo>
                  <a:pt x="2865744" y="4736340"/>
                  <a:pt x="2868091" y="4731646"/>
                  <a:pt x="2872785" y="4729299"/>
                </a:cubicBezTo>
                <a:cubicBezTo>
                  <a:pt x="2875132" y="4726952"/>
                  <a:pt x="2877479" y="4722258"/>
                  <a:pt x="2879826" y="4719911"/>
                </a:cubicBezTo>
                <a:cubicBezTo>
                  <a:pt x="2884520" y="4715216"/>
                  <a:pt x="2886867" y="4710522"/>
                  <a:pt x="2891561" y="4705828"/>
                </a:cubicBezTo>
                <a:cubicBezTo>
                  <a:pt x="2893908" y="4703481"/>
                  <a:pt x="2896255" y="4698787"/>
                  <a:pt x="2898602" y="4696440"/>
                </a:cubicBezTo>
                <a:cubicBezTo>
                  <a:pt x="2903296" y="4691746"/>
                  <a:pt x="2905644" y="4684705"/>
                  <a:pt x="2910338" y="4680011"/>
                </a:cubicBezTo>
                <a:cubicBezTo>
                  <a:pt x="2912685" y="4677664"/>
                  <a:pt x="2915032" y="4672970"/>
                  <a:pt x="2917379" y="4670622"/>
                </a:cubicBezTo>
                <a:cubicBezTo>
                  <a:pt x="2922073" y="4665928"/>
                  <a:pt x="2924420" y="4658887"/>
                  <a:pt x="2929114" y="4651846"/>
                </a:cubicBezTo>
                <a:cubicBezTo>
                  <a:pt x="2931461" y="4649499"/>
                  <a:pt x="2933808" y="4644805"/>
                  <a:pt x="2936155" y="4642458"/>
                </a:cubicBezTo>
                <a:cubicBezTo>
                  <a:pt x="2940849" y="4635417"/>
                  <a:pt x="2945543" y="4628376"/>
                  <a:pt x="2947890" y="4623681"/>
                </a:cubicBezTo>
                <a:cubicBezTo>
                  <a:pt x="2947890" y="4621335"/>
                  <a:pt x="2950237" y="4621335"/>
                  <a:pt x="2950237" y="4621335"/>
                </a:cubicBezTo>
                <a:cubicBezTo>
                  <a:pt x="2954932" y="4621335"/>
                  <a:pt x="2961973" y="4621335"/>
                  <a:pt x="2966667" y="4621335"/>
                </a:cubicBezTo>
                <a:cubicBezTo>
                  <a:pt x="2973708" y="4621335"/>
                  <a:pt x="2983096" y="4621335"/>
                  <a:pt x="2990137" y="4618987"/>
                </a:cubicBezTo>
                <a:cubicBezTo>
                  <a:pt x="3001872" y="4618987"/>
                  <a:pt x="3013608" y="4616641"/>
                  <a:pt x="3022996" y="4616641"/>
                </a:cubicBezTo>
                <a:cubicBezTo>
                  <a:pt x="3032384" y="4616641"/>
                  <a:pt x="3039425" y="4614293"/>
                  <a:pt x="3048813" y="4614293"/>
                </a:cubicBezTo>
                <a:cubicBezTo>
                  <a:pt x="3060548" y="4614293"/>
                  <a:pt x="3069937" y="4611946"/>
                  <a:pt x="3081672" y="4611946"/>
                </a:cubicBezTo>
                <a:cubicBezTo>
                  <a:pt x="3091060" y="4611946"/>
                  <a:pt x="3098101" y="4609599"/>
                  <a:pt x="3107489" y="4609599"/>
                </a:cubicBezTo>
                <a:cubicBezTo>
                  <a:pt x="3116878" y="4607252"/>
                  <a:pt x="3128613" y="4607252"/>
                  <a:pt x="3138001" y="4604905"/>
                </a:cubicBezTo>
                <a:cubicBezTo>
                  <a:pt x="3147389" y="4604905"/>
                  <a:pt x="3154430" y="4602558"/>
                  <a:pt x="3163819" y="4600211"/>
                </a:cubicBezTo>
                <a:cubicBezTo>
                  <a:pt x="3173207" y="4597864"/>
                  <a:pt x="3184942" y="4597864"/>
                  <a:pt x="3194330" y="4595517"/>
                </a:cubicBezTo>
                <a:cubicBezTo>
                  <a:pt x="3203718" y="4593170"/>
                  <a:pt x="3210760" y="4593170"/>
                  <a:pt x="3217801" y="4590823"/>
                </a:cubicBezTo>
                <a:cubicBezTo>
                  <a:pt x="3224842" y="4588476"/>
                  <a:pt x="3231883" y="4588476"/>
                  <a:pt x="3238924" y="4588476"/>
                </a:cubicBezTo>
                <a:cubicBezTo>
                  <a:pt x="3264742" y="4611946"/>
                  <a:pt x="3290559" y="4628376"/>
                  <a:pt x="3316377" y="4640111"/>
                </a:cubicBezTo>
                <a:cubicBezTo>
                  <a:pt x="3311683" y="4642458"/>
                  <a:pt x="3306988" y="4642458"/>
                  <a:pt x="3304641" y="4644805"/>
                </a:cubicBezTo>
                <a:cubicBezTo>
                  <a:pt x="3295253" y="4649499"/>
                  <a:pt x="3288212" y="4654193"/>
                  <a:pt x="3278824" y="4656540"/>
                </a:cubicBezTo>
                <a:close/>
                <a:moveTo>
                  <a:pt x="2713186" y="4813792"/>
                </a:moveTo>
                <a:cubicBezTo>
                  <a:pt x="2708492" y="4813792"/>
                  <a:pt x="2703797" y="4813792"/>
                  <a:pt x="2701450" y="4813792"/>
                </a:cubicBezTo>
                <a:cubicBezTo>
                  <a:pt x="2701450" y="4813792"/>
                  <a:pt x="2703797" y="4813792"/>
                  <a:pt x="2703797" y="4813792"/>
                </a:cubicBezTo>
                <a:cubicBezTo>
                  <a:pt x="2713186" y="4811445"/>
                  <a:pt x="2720227" y="4811445"/>
                  <a:pt x="2729615" y="4809098"/>
                </a:cubicBezTo>
                <a:cubicBezTo>
                  <a:pt x="2739003" y="4806751"/>
                  <a:pt x="2748391" y="4806751"/>
                  <a:pt x="2757780" y="4804404"/>
                </a:cubicBezTo>
                <a:cubicBezTo>
                  <a:pt x="2760127" y="4804404"/>
                  <a:pt x="2762474" y="4804404"/>
                  <a:pt x="2764821" y="4804404"/>
                </a:cubicBezTo>
                <a:cubicBezTo>
                  <a:pt x="2762474" y="4806751"/>
                  <a:pt x="2760127" y="4811445"/>
                  <a:pt x="2760127" y="4818486"/>
                </a:cubicBezTo>
                <a:cubicBezTo>
                  <a:pt x="2750738" y="4818486"/>
                  <a:pt x="2739003" y="4818486"/>
                  <a:pt x="2729615" y="4818486"/>
                </a:cubicBezTo>
                <a:cubicBezTo>
                  <a:pt x="2724921" y="4813792"/>
                  <a:pt x="2717880" y="4813792"/>
                  <a:pt x="2713186" y="4813792"/>
                </a:cubicBezTo>
                <a:close/>
                <a:moveTo>
                  <a:pt x="2480828" y="4830222"/>
                </a:moveTo>
                <a:cubicBezTo>
                  <a:pt x="2469093" y="4830222"/>
                  <a:pt x="2455011" y="4830222"/>
                  <a:pt x="2443275" y="4832569"/>
                </a:cubicBezTo>
                <a:cubicBezTo>
                  <a:pt x="2438581" y="4832569"/>
                  <a:pt x="2431540" y="4832569"/>
                  <a:pt x="2426846" y="4832569"/>
                </a:cubicBezTo>
                <a:cubicBezTo>
                  <a:pt x="2408070" y="4832569"/>
                  <a:pt x="2389293" y="4832569"/>
                  <a:pt x="2370517" y="4832569"/>
                </a:cubicBezTo>
                <a:cubicBezTo>
                  <a:pt x="2351741" y="4832569"/>
                  <a:pt x="2332964" y="4832569"/>
                  <a:pt x="2314188" y="4832569"/>
                </a:cubicBezTo>
                <a:cubicBezTo>
                  <a:pt x="2307147" y="4832569"/>
                  <a:pt x="2302453" y="4832569"/>
                  <a:pt x="2297759" y="4832569"/>
                </a:cubicBezTo>
                <a:cubicBezTo>
                  <a:pt x="2283676" y="4832569"/>
                  <a:pt x="2271941" y="4832569"/>
                  <a:pt x="2257859" y="4830222"/>
                </a:cubicBezTo>
                <a:cubicBezTo>
                  <a:pt x="2250818" y="4830222"/>
                  <a:pt x="2243776" y="4830222"/>
                  <a:pt x="2236735" y="4827875"/>
                </a:cubicBezTo>
                <a:cubicBezTo>
                  <a:pt x="2225000" y="4827875"/>
                  <a:pt x="2213265" y="4825528"/>
                  <a:pt x="2201530" y="4825528"/>
                </a:cubicBezTo>
                <a:cubicBezTo>
                  <a:pt x="2194488" y="4825528"/>
                  <a:pt x="2187447" y="4823180"/>
                  <a:pt x="2180406" y="4823180"/>
                </a:cubicBezTo>
                <a:cubicBezTo>
                  <a:pt x="2168671" y="4823180"/>
                  <a:pt x="2156936" y="4820834"/>
                  <a:pt x="2147548" y="4820834"/>
                </a:cubicBezTo>
                <a:cubicBezTo>
                  <a:pt x="2140506" y="4820834"/>
                  <a:pt x="2131118" y="4818486"/>
                  <a:pt x="2124077" y="4818486"/>
                </a:cubicBezTo>
                <a:cubicBezTo>
                  <a:pt x="2112342" y="4818486"/>
                  <a:pt x="2102954" y="4816140"/>
                  <a:pt x="2091218" y="4813792"/>
                </a:cubicBezTo>
                <a:cubicBezTo>
                  <a:pt x="2084177" y="4813792"/>
                  <a:pt x="2074789" y="4811445"/>
                  <a:pt x="2067748" y="4811445"/>
                </a:cubicBezTo>
                <a:cubicBezTo>
                  <a:pt x="2056013" y="4809098"/>
                  <a:pt x="2046624" y="4809098"/>
                  <a:pt x="2034889" y="4806751"/>
                </a:cubicBezTo>
                <a:cubicBezTo>
                  <a:pt x="2027848" y="4804404"/>
                  <a:pt x="2018460" y="4804404"/>
                  <a:pt x="2011419" y="4802057"/>
                </a:cubicBezTo>
                <a:cubicBezTo>
                  <a:pt x="2002031" y="4799710"/>
                  <a:pt x="1990295" y="4799710"/>
                  <a:pt x="1980907" y="4797363"/>
                </a:cubicBezTo>
                <a:cubicBezTo>
                  <a:pt x="1973866" y="4795016"/>
                  <a:pt x="1964478" y="4795016"/>
                  <a:pt x="1957437" y="4792669"/>
                </a:cubicBezTo>
                <a:cubicBezTo>
                  <a:pt x="1952743" y="4792669"/>
                  <a:pt x="1945702" y="4790322"/>
                  <a:pt x="1941007" y="4790322"/>
                </a:cubicBezTo>
                <a:cubicBezTo>
                  <a:pt x="1941007" y="4790322"/>
                  <a:pt x="1941007" y="4790322"/>
                  <a:pt x="1941007" y="4790322"/>
                </a:cubicBezTo>
                <a:cubicBezTo>
                  <a:pt x="1950396" y="4790322"/>
                  <a:pt x="1957437" y="4790322"/>
                  <a:pt x="1966825" y="4790322"/>
                </a:cubicBezTo>
                <a:cubicBezTo>
                  <a:pt x="1983254" y="4790322"/>
                  <a:pt x="1999684" y="4790322"/>
                  <a:pt x="2016113" y="4787975"/>
                </a:cubicBezTo>
                <a:cubicBezTo>
                  <a:pt x="2018460" y="4787975"/>
                  <a:pt x="2018460" y="4787975"/>
                  <a:pt x="2020807" y="4787975"/>
                </a:cubicBezTo>
                <a:cubicBezTo>
                  <a:pt x="2034889" y="4790322"/>
                  <a:pt x="2048972" y="4792669"/>
                  <a:pt x="2063054" y="4795016"/>
                </a:cubicBezTo>
                <a:cubicBezTo>
                  <a:pt x="2079483" y="4797363"/>
                  <a:pt x="2095913" y="4799710"/>
                  <a:pt x="2112342" y="4802057"/>
                </a:cubicBezTo>
                <a:cubicBezTo>
                  <a:pt x="2126424" y="4804404"/>
                  <a:pt x="2140506" y="4806751"/>
                  <a:pt x="2152242" y="4806751"/>
                </a:cubicBezTo>
                <a:cubicBezTo>
                  <a:pt x="2168671" y="4809098"/>
                  <a:pt x="2187447" y="4809098"/>
                  <a:pt x="2203877" y="4811445"/>
                </a:cubicBezTo>
                <a:cubicBezTo>
                  <a:pt x="2215612" y="4811445"/>
                  <a:pt x="2229694" y="4813792"/>
                  <a:pt x="2241429" y="4816140"/>
                </a:cubicBezTo>
                <a:cubicBezTo>
                  <a:pt x="2260206" y="4818486"/>
                  <a:pt x="2281329" y="4818486"/>
                  <a:pt x="2300106" y="4818486"/>
                </a:cubicBezTo>
                <a:cubicBezTo>
                  <a:pt x="2309494" y="4818486"/>
                  <a:pt x="2321229" y="4820834"/>
                  <a:pt x="2330617" y="4820834"/>
                </a:cubicBezTo>
                <a:cubicBezTo>
                  <a:pt x="2361129" y="4820834"/>
                  <a:pt x="2391640" y="4823180"/>
                  <a:pt x="2422152" y="4823180"/>
                </a:cubicBezTo>
                <a:lnTo>
                  <a:pt x="2422152" y="4823180"/>
                </a:lnTo>
                <a:cubicBezTo>
                  <a:pt x="2443275" y="4823180"/>
                  <a:pt x="2462052" y="4823180"/>
                  <a:pt x="2483175" y="4823180"/>
                </a:cubicBezTo>
                <a:cubicBezTo>
                  <a:pt x="2490216" y="4823180"/>
                  <a:pt x="2497258" y="4823180"/>
                  <a:pt x="2501952" y="4823180"/>
                </a:cubicBezTo>
                <a:cubicBezTo>
                  <a:pt x="2516034" y="4823180"/>
                  <a:pt x="2530116" y="4823180"/>
                  <a:pt x="2541851" y="4820834"/>
                </a:cubicBezTo>
                <a:cubicBezTo>
                  <a:pt x="2548892" y="4820834"/>
                  <a:pt x="2558281" y="4820834"/>
                  <a:pt x="2565322" y="4818486"/>
                </a:cubicBezTo>
                <a:cubicBezTo>
                  <a:pt x="2577057" y="4818486"/>
                  <a:pt x="2588792" y="4816140"/>
                  <a:pt x="2602875" y="4816140"/>
                </a:cubicBezTo>
                <a:cubicBezTo>
                  <a:pt x="2609916" y="4816140"/>
                  <a:pt x="2619304" y="4813792"/>
                  <a:pt x="2626345" y="4813792"/>
                </a:cubicBezTo>
                <a:cubicBezTo>
                  <a:pt x="2628692" y="4813792"/>
                  <a:pt x="2633386" y="4813792"/>
                  <a:pt x="2635733" y="4813792"/>
                </a:cubicBezTo>
                <a:cubicBezTo>
                  <a:pt x="2628692" y="4813792"/>
                  <a:pt x="2621651" y="4816140"/>
                  <a:pt x="2612263" y="4816140"/>
                </a:cubicBezTo>
                <a:cubicBezTo>
                  <a:pt x="2600528" y="4818486"/>
                  <a:pt x="2591139" y="4818486"/>
                  <a:pt x="2579404" y="4820834"/>
                </a:cubicBezTo>
                <a:cubicBezTo>
                  <a:pt x="2562975" y="4823180"/>
                  <a:pt x="2548892" y="4823180"/>
                  <a:pt x="2532463" y="4825528"/>
                </a:cubicBezTo>
                <a:cubicBezTo>
                  <a:pt x="2523075" y="4825528"/>
                  <a:pt x="2513687" y="4825528"/>
                  <a:pt x="2501952" y="4827875"/>
                </a:cubicBezTo>
                <a:cubicBezTo>
                  <a:pt x="2497258" y="4830222"/>
                  <a:pt x="2487869" y="4830222"/>
                  <a:pt x="2480828" y="4830222"/>
                </a:cubicBezTo>
                <a:close/>
                <a:moveTo>
                  <a:pt x="1854167" y="4773893"/>
                </a:moveTo>
                <a:cubicBezTo>
                  <a:pt x="1854167" y="4773893"/>
                  <a:pt x="1854167" y="4773893"/>
                  <a:pt x="1854167" y="4773893"/>
                </a:cubicBezTo>
                <a:cubicBezTo>
                  <a:pt x="1858861" y="4773893"/>
                  <a:pt x="1863555" y="4776239"/>
                  <a:pt x="1870596" y="4776239"/>
                </a:cubicBezTo>
                <a:cubicBezTo>
                  <a:pt x="1872943" y="4776239"/>
                  <a:pt x="1875290" y="4778587"/>
                  <a:pt x="1877637" y="4778587"/>
                </a:cubicBezTo>
                <a:cubicBezTo>
                  <a:pt x="1875290" y="4778587"/>
                  <a:pt x="1872943" y="4778587"/>
                  <a:pt x="1870596" y="4776239"/>
                </a:cubicBezTo>
                <a:cubicBezTo>
                  <a:pt x="1863555" y="4778587"/>
                  <a:pt x="1858861" y="4776239"/>
                  <a:pt x="1854167" y="4773893"/>
                </a:cubicBezTo>
                <a:close/>
                <a:moveTo>
                  <a:pt x="1767326" y="4745728"/>
                </a:moveTo>
                <a:cubicBezTo>
                  <a:pt x="1762632" y="4743381"/>
                  <a:pt x="1755591" y="4743381"/>
                  <a:pt x="1750897" y="4741034"/>
                </a:cubicBezTo>
                <a:cubicBezTo>
                  <a:pt x="1746203" y="4738687"/>
                  <a:pt x="1741508" y="4736340"/>
                  <a:pt x="1736814" y="4733993"/>
                </a:cubicBezTo>
                <a:cubicBezTo>
                  <a:pt x="1732120" y="4731646"/>
                  <a:pt x="1727426" y="4729299"/>
                  <a:pt x="1722732" y="4726952"/>
                </a:cubicBezTo>
                <a:cubicBezTo>
                  <a:pt x="1722732" y="4726952"/>
                  <a:pt x="1720385" y="4724605"/>
                  <a:pt x="1720385" y="4724605"/>
                </a:cubicBezTo>
                <a:cubicBezTo>
                  <a:pt x="1720385" y="4724605"/>
                  <a:pt x="1720385" y="4722258"/>
                  <a:pt x="1720385" y="4722258"/>
                </a:cubicBezTo>
                <a:cubicBezTo>
                  <a:pt x="1729773" y="4724605"/>
                  <a:pt x="1741508" y="4729299"/>
                  <a:pt x="1750897" y="4731646"/>
                </a:cubicBezTo>
                <a:cubicBezTo>
                  <a:pt x="1764979" y="4736340"/>
                  <a:pt x="1776714" y="4738687"/>
                  <a:pt x="1790797" y="4743381"/>
                </a:cubicBezTo>
                <a:cubicBezTo>
                  <a:pt x="1807226" y="4748075"/>
                  <a:pt x="1821308" y="4750422"/>
                  <a:pt x="1837737" y="4755116"/>
                </a:cubicBezTo>
                <a:cubicBezTo>
                  <a:pt x="1842431" y="4755116"/>
                  <a:pt x="1844778" y="4757463"/>
                  <a:pt x="1849473" y="4757463"/>
                </a:cubicBezTo>
                <a:cubicBezTo>
                  <a:pt x="1851820" y="4757463"/>
                  <a:pt x="1851820" y="4759810"/>
                  <a:pt x="1854167" y="4759810"/>
                </a:cubicBezTo>
                <a:cubicBezTo>
                  <a:pt x="1858861" y="4762157"/>
                  <a:pt x="1861208" y="4764504"/>
                  <a:pt x="1865902" y="4766851"/>
                </a:cubicBezTo>
                <a:cubicBezTo>
                  <a:pt x="1870596" y="4769199"/>
                  <a:pt x="1872943" y="4771545"/>
                  <a:pt x="1877637" y="4771545"/>
                </a:cubicBezTo>
                <a:cubicBezTo>
                  <a:pt x="1882331" y="4773893"/>
                  <a:pt x="1884678" y="4776239"/>
                  <a:pt x="1889372" y="4778587"/>
                </a:cubicBezTo>
                <a:cubicBezTo>
                  <a:pt x="1891719" y="4780934"/>
                  <a:pt x="1894066" y="4780934"/>
                  <a:pt x="1898761" y="4783281"/>
                </a:cubicBezTo>
                <a:cubicBezTo>
                  <a:pt x="1898761" y="4783281"/>
                  <a:pt x="1898761" y="4785628"/>
                  <a:pt x="1898761" y="4785628"/>
                </a:cubicBezTo>
                <a:cubicBezTo>
                  <a:pt x="1894066" y="4783281"/>
                  <a:pt x="1887025" y="4783281"/>
                  <a:pt x="1882331" y="4780934"/>
                </a:cubicBezTo>
                <a:cubicBezTo>
                  <a:pt x="1872943" y="4778587"/>
                  <a:pt x="1863555" y="4776239"/>
                  <a:pt x="1856514" y="4773893"/>
                </a:cubicBezTo>
                <a:cubicBezTo>
                  <a:pt x="1856514" y="4773893"/>
                  <a:pt x="1854167" y="4773893"/>
                  <a:pt x="1854167" y="4773893"/>
                </a:cubicBezTo>
                <a:cubicBezTo>
                  <a:pt x="1851820" y="4766851"/>
                  <a:pt x="1844778" y="4759810"/>
                  <a:pt x="1835390" y="4759810"/>
                </a:cubicBezTo>
                <a:cubicBezTo>
                  <a:pt x="1830696" y="4759810"/>
                  <a:pt x="1826002" y="4762157"/>
                  <a:pt x="1823655" y="4764504"/>
                </a:cubicBezTo>
                <a:cubicBezTo>
                  <a:pt x="1816614" y="4762157"/>
                  <a:pt x="1807226" y="4759810"/>
                  <a:pt x="1800185" y="4757463"/>
                </a:cubicBezTo>
                <a:cubicBezTo>
                  <a:pt x="1788449" y="4752769"/>
                  <a:pt x="1776714" y="4750422"/>
                  <a:pt x="1767326" y="4745728"/>
                </a:cubicBezTo>
                <a:close/>
                <a:moveTo>
                  <a:pt x="1614768" y="4691746"/>
                </a:moveTo>
                <a:cubicBezTo>
                  <a:pt x="1610074" y="4691746"/>
                  <a:pt x="1607727" y="4689399"/>
                  <a:pt x="1603033" y="4687052"/>
                </a:cubicBezTo>
                <a:cubicBezTo>
                  <a:pt x="1600686" y="4684705"/>
                  <a:pt x="1595992" y="4684705"/>
                  <a:pt x="1593645" y="4682358"/>
                </a:cubicBezTo>
                <a:cubicBezTo>
                  <a:pt x="1586603" y="4680011"/>
                  <a:pt x="1579562" y="4677664"/>
                  <a:pt x="1572521" y="4672970"/>
                </a:cubicBezTo>
                <a:cubicBezTo>
                  <a:pt x="1560786" y="4668276"/>
                  <a:pt x="1546704" y="4661234"/>
                  <a:pt x="1534968" y="4656540"/>
                </a:cubicBezTo>
                <a:cubicBezTo>
                  <a:pt x="1530274" y="4654193"/>
                  <a:pt x="1523233" y="4651846"/>
                  <a:pt x="1518539" y="4649499"/>
                </a:cubicBezTo>
                <a:cubicBezTo>
                  <a:pt x="1502110" y="4642458"/>
                  <a:pt x="1485680" y="4633070"/>
                  <a:pt x="1466904" y="4626029"/>
                </a:cubicBezTo>
                <a:cubicBezTo>
                  <a:pt x="1464557" y="4626029"/>
                  <a:pt x="1464557" y="4623681"/>
                  <a:pt x="1462210" y="4623681"/>
                </a:cubicBezTo>
                <a:cubicBezTo>
                  <a:pt x="1443434" y="4614293"/>
                  <a:pt x="1424657" y="4607252"/>
                  <a:pt x="1408228" y="4597864"/>
                </a:cubicBezTo>
                <a:cubicBezTo>
                  <a:pt x="1403534" y="4595517"/>
                  <a:pt x="1398840" y="4593170"/>
                  <a:pt x="1396493" y="4590823"/>
                </a:cubicBezTo>
                <a:cubicBezTo>
                  <a:pt x="1382410" y="4583782"/>
                  <a:pt x="1368328" y="4576741"/>
                  <a:pt x="1354246" y="4569700"/>
                </a:cubicBezTo>
                <a:cubicBezTo>
                  <a:pt x="1347205" y="4567352"/>
                  <a:pt x="1342511" y="4562658"/>
                  <a:pt x="1335469" y="4557964"/>
                </a:cubicBezTo>
                <a:cubicBezTo>
                  <a:pt x="1323734" y="4550923"/>
                  <a:pt x="1311999" y="4546229"/>
                  <a:pt x="1302611" y="4539188"/>
                </a:cubicBezTo>
                <a:cubicBezTo>
                  <a:pt x="1295570" y="4534494"/>
                  <a:pt x="1288529" y="4529800"/>
                  <a:pt x="1279140" y="4525106"/>
                </a:cubicBezTo>
                <a:cubicBezTo>
                  <a:pt x="1274446" y="4522759"/>
                  <a:pt x="1269752" y="4520412"/>
                  <a:pt x="1265058" y="4515718"/>
                </a:cubicBezTo>
                <a:cubicBezTo>
                  <a:pt x="1269752" y="4513370"/>
                  <a:pt x="1272099" y="4511024"/>
                  <a:pt x="1274446" y="4508676"/>
                </a:cubicBezTo>
                <a:cubicBezTo>
                  <a:pt x="1286181" y="4515718"/>
                  <a:pt x="1297917" y="4522759"/>
                  <a:pt x="1309652" y="4529800"/>
                </a:cubicBezTo>
                <a:cubicBezTo>
                  <a:pt x="1314346" y="4532147"/>
                  <a:pt x="1316693" y="4534494"/>
                  <a:pt x="1321387" y="4536841"/>
                </a:cubicBezTo>
                <a:cubicBezTo>
                  <a:pt x="1335469" y="4543882"/>
                  <a:pt x="1349552" y="4553270"/>
                  <a:pt x="1363634" y="4560311"/>
                </a:cubicBezTo>
                <a:cubicBezTo>
                  <a:pt x="1370675" y="4562658"/>
                  <a:pt x="1375369" y="4567352"/>
                  <a:pt x="1382410" y="4569700"/>
                </a:cubicBezTo>
                <a:cubicBezTo>
                  <a:pt x="1394146" y="4576741"/>
                  <a:pt x="1405881" y="4581435"/>
                  <a:pt x="1417616" y="4588476"/>
                </a:cubicBezTo>
                <a:cubicBezTo>
                  <a:pt x="1424657" y="4593170"/>
                  <a:pt x="1431698" y="4595517"/>
                  <a:pt x="1438739" y="4600211"/>
                </a:cubicBezTo>
                <a:cubicBezTo>
                  <a:pt x="1450475" y="4604905"/>
                  <a:pt x="1459863" y="4611946"/>
                  <a:pt x="1471598" y="4616641"/>
                </a:cubicBezTo>
                <a:cubicBezTo>
                  <a:pt x="1478639" y="4621335"/>
                  <a:pt x="1488028" y="4623681"/>
                  <a:pt x="1495069" y="4628376"/>
                </a:cubicBezTo>
                <a:cubicBezTo>
                  <a:pt x="1506804" y="4633070"/>
                  <a:pt x="1516192" y="4637764"/>
                  <a:pt x="1527927" y="4642458"/>
                </a:cubicBezTo>
                <a:cubicBezTo>
                  <a:pt x="1534968" y="4647152"/>
                  <a:pt x="1544357" y="4649499"/>
                  <a:pt x="1551398" y="4654193"/>
                </a:cubicBezTo>
                <a:cubicBezTo>
                  <a:pt x="1560786" y="4658887"/>
                  <a:pt x="1572521" y="4663582"/>
                  <a:pt x="1581909" y="4668276"/>
                </a:cubicBezTo>
                <a:cubicBezTo>
                  <a:pt x="1591298" y="4670622"/>
                  <a:pt x="1598339" y="4675317"/>
                  <a:pt x="1607727" y="4677664"/>
                </a:cubicBezTo>
                <a:cubicBezTo>
                  <a:pt x="1617115" y="4682358"/>
                  <a:pt x="1628850" y="4687052"/>
                  <a:pt x="1638239" y="4689399"/>
                </a:cubicBezTo>
                <a:cubicBezTo>
                  <a:pt x="1647627" y="4691746"/>
                  <a:pt x="1654668" y="4696440"/>
                  <a:pt x="1664056" y="4698787"/>
                </a:cubicBezTo>
                <a:cubicBezTo>
                  <a:pt x="1671097" y="4701134"/>
                  <a:pt x="1675791" y="4703481"/>
                  <a:pt x="1682832" y="4705828"/>
                </a:cubicBezTo>
                <a:cubicBezTo>
                  <a:pt x="1682832" y="4705828"/>
                  <a:pt x="1682832" y="4705828"/>
                  <a:pt x="1682832" y="4705828"/>
                </a:cubicBezTo>
                <a:cubicBezTo>
                  <a:pt x="1671097" y="4703481"/>
                  <a:pt x="1659362" y="4698787"/>
                  <a:pt x="1647627" y="4696440"/>
                </a:cubicBezTo>
                <a:cubicBezTo>
                  <a:pt x="1635891" y="4696440"/>
                  <a:pt x="1626503" y="4694093"/>
                  <a:pt x="1614768" y="4691746"/>
                </a:cubicBezTo>
                <a:close/>
                <a:moveTo>
                  <a:pt x="1201688" y="4492247"/>
                </a:moveTo>
                <a:cubicBezTo>
                  <a:pt x="1196994" y="4489900"/>
                  <a:pt x="1192300" y="4489900"/>
                  <a:pt x="1187605" y="4487553"/>
                </a:cubicBezTo>
                <a:cubicBezTo>
                  <a:pt x="1182911" y="4485206"/>
                  <a:pt x="1180564" y="4485206"/>
                  <a:pt x="1175870" y="4482859"/>
                </a:cubicBezTo>
                <a:cubicBezTo>
                  <a:pt x="1171176" y="4480512"/>
                  <a:pt x="1166482" y="4480512"/>
                  <a:pt x="1161788" y="4478165"/>
                </a:cubicBezTo>
                <a:cubicBezTo>
                  <a:pt x="1157094" y="4475818"/>
                  <a:pt x="1154747" y="4475818"/>
                  <a:pt x="1150053" y="4473471"/>
                </a:cubicBezTo>
                <a:cubicBezTo>
                  <a:pt x="1145359" y="4471123"/>
                  <a:pt x="1140665" y="4468777"/>
                  <a:pt x="1135971" y="4466429"/>
                </a:cubicBezTo>
                <a:cubicBezTo>
                  <a:pt x="1131276" y="4464083"/>
                  <a:pt x="1126582" y="4461735"/>
                  <a:pt x="1124235" y="4461735"/>
                </a:cubicBezTo>
                <a:cubicBezTo>
                  <a:pt x="1119541" y="4459388"/>
                  <a:pt x="1114847" y="4457041"/>
                  <a:pt x="1110153" y="4454694"/>
                </a:cubicBezTo>
                <a:cubicBezTo>
                  <a:pt x="1105459" y="4452347"/>
                  <a:pt x="1100765" y="4450000"/>
                  <a:pt x="1098418" y="4447653"/>
                </a:cubicBezTo>
                <a:cubicBezTo>
                  <a:pt x="1093724" y="4445306"/>
                  <a:pt x="1089030" y="4442959"/>
                  <a:pt x="1086683" y="4440612"/>
                </a:cubicBezTo>
                <a:cubicBezTo>
                  <a:pt x="1081988" y="4438265"/>
                  <a:pt x="1077294" y="4435918"/>
                  <a:pt x="1074947" y="4433571"/>
                </a:cubicBezTo>
                <a:cubicBezTo>
                  <a:pt x="1070253" y="4431224"/>
                  <a:pt x="1065559" y="4428877"/>
                  <a:pt x="1063212" y="4426530"/>
                </a:cubicBezTo>
                <a:cubicBezTo>
                  <a:pt x="1063212" y="4426530"/>
                  <a:pt x="1063212" y="4426530"/>
                  <a:pt x="1063212" y="4426530"/>
                </a:cubicBezTo>
                <a:cubicBezTo>
                  <a:pt x="1065559" y="4424183"/>
                  <a:pt x="1065559" y="4421836"/>
                  <a:pt x="1065559" y="4419489"/>
                </a:cubicBezTo>
                <a:cubicBezTo>
                  <a:pt x="1067906" y="4419489"/>
                  <a:pt x="1070253" y="4421836"/>
                  <a:pt x="1070253" y="4421836"/>
                </a:cubicBezTo>
                <a:cubicBezTo>
                  <a:pt x="1074947" y="4424183"/>
                  <a:pt x="1079641" y="4426530"/>
                  <a:pt x="1081988" y="4428877"/>
                </a:cubicBezTo>
                <a:cubicBezTo>
                  <a:pt x="1089030" y="4433571"/>
                  <a:pt x="1098418" y="4438265"/>
                  <a:pt x="1105459" y="4440612"/>
                </a:cubicBezTo>
                <a:cubicBezTo>
                  <a:pt x="1107806" y="4442959"/>
                  <a:pt x="1112500" y="4445306"/>
                  <a:pt x="1114847" y="4445306"/>
                </a:cubicBezTo>
                <a:cubicBezTo>
                  <a:pt x="1126582" y="4450000"/>
                  <a:pt x="1138318" y="4457041"/>
                  <a:pt x="1147706" y="4461735"/>
                </a:cubicBezTo>
                <a:cubicBezTo>
                  <a:pt x="1150053" y="4461735"/>
                  <a:pt x="1152400" y="4464083"/>
                  <a:pt x="1154747" y="4464083"/>
                </a:cubicBezTo>
                <a:cubicBezTo>
                  <a:pt x="1164135" y="4468777"/>
                  <a:pt x="1173523" y="4473471"/>
                  <a:pt x="1182911" y="4475818"/>
                </a:cubicBezTo>
                <a:cubicBezTo>
                  <a:pt x="1185258" y="4478165"/>
                  <a:pt x="1189953" y="4478165"/>
                  <a:pt x="1192300" y="4480512"/>
                </a:cubicBezTo>
                <a:cubicBezTo>
                  <a:pt x="1192300" y="4480512"/>
                  <a:pt x="1192300" y="4480512"/>
                  <a:pt x="1194647" y="4480512"/>
                </a:cubicBezTo>
                <a:cubicBezTo>
                  <a:pt x="1201688" y="4485206"/>
                  <a:pt x="1208729" y="4489900"/>
                  <a:pt x="1218117" y="4494594"/>
                </a:cubicBezTo>
                <a:cubicBezTo>
                  <a:pt x="1218117" y="4494594"/>
                  <a:pt x="1215770" y="4494594"/>
                  <a:pt x="1215770" y="4494594"/>
                </a:cubicBezTo>
                <a:cubicBezTo>
                  <a:pt x="1208729" y="4494594"/>
                  <a:pt x="1204035" y="4492247"/>
                  <a:pt x="1201688" y="4492247"/>
                </a:cubicBezTo>
                <a:close/>
                <a:moveTo>
                  <a:pt x="999842" y="4356118"/>
                </a:moveTo>
                <a:cubicBezTo>
                  <a:pt x="997495" y="4356118"/>
                  <a:pt x="995148" y="4353771"/>
                  <a:pt x="995148" y="4353771"/>
                </a:cubicBezTo>
                <a:cubicBezTo>
                  <a:pt x="992801" y="4346730"/>
                  <a:pt x="985760" y="4342036"/>
                  <a:pt x="976371" y="4342036"/>
                </a:cubicBezTo>
                <a:cubicBezTo>
                  <a:pt x="976371" y="4342036"/>
                  <a:pt x="974024" y="4342036"/>
                  <a:pt x="974024" y="4342036"/>
                </a:cubicBezTo>
                <a:cubicBezTo>
                  <a:pt x="971677" y="4342036"/>
                  <a:pt x="971677" y="4339689"/>
                  <a:pt x="969330" y="4339689"/>
                </a:cubicBezTo>
                <a:cubicBezTo>
                  <a:pt x="969330" y="4339689"/>
                  <a:pt x="966983" y="4339689"/>
                  <a:pt x="966983" y="4337342"/>
                </a:cubicBezTo>
                <a:cubicBezTo>
                  <a:pt x="969330" y="4334995"/>
                  <a:pt x="971677" y="4334995"/>
                  <a:pt x="971677" y="4332648"/>
                </a:cubicBezTo>
                <a:cubicBezTo>
                  <a:pt x="985760" y="4342036"/>
                  <a:pt x="999842" y="4353771"/>
                  <a:pt x="1016271" y="4363160"/>
                </a:cubicBezTo>
                <a:cubicBezTo>
                  <a:pt x="1011577" y="4360812"/>
                  <a:pt x="1009230" y="4360812"/>
                  <a:pt x="1004536" y="4358466"/>
                </a:cubicBezTo>
                <a:cubicBezTo>
                  <a:pt x="1002189" y="4358466"/>
                  <a:pt x="1002189" y="4356118"/>
                  <a:pt x="999842" y="4356118"/>
                </a:cubicBezTo>
                <a:close/>
                <a:moveTo>
                  <a:pt x="910654" y="4266930"/>
                </a:moveTo>
                <a:cubicBezTo>
                  <a:pt x="901266" y="4257542"/>
                  <a:pt x="889531" y="4248154"/>
                  <a:pt x="880142" y="4238766"/>
                </a:cubicBezTo>
                <a:cubicBezTo>
                  <a:pt x="873101" y="4231725"/>
                  <a:pt x="866060" y="4224684"/>
                  <a:pt x="856672" y="4217643"/>
                </a:cubicBezTo>
                <a:cubicBezTo>
                  <a:pt x="847284" y="4208254"/>
                  <a:pt x="837896" y="4198866"/>
                  <a:pt x="828507" y="4189478"/>
                </a:cubicBezTo>
                <a:cubicBezTo>
                  <a:pt x="821466" y="4182437"/>
                  <a:pt x="816772" y="4177743"/>
                  <a:pt x="809731" y="4170702"/>
                </a:cubicBezTo>
                <a:cubicBezTo>
                  <a:pt x="814425" y="4173049"/>
                  <a:pt x="819119" y="4177743"/>
                  <a:pt x="823813" y="4180090"/>
                </a:cubicBezTo>
                <a:cubicBezTo>
                  <a:pt x="830854" y="4184784"/>
                  <a:pt x="837896" y="4189478"/>
                  <a:pt x="844937" y="4196519"/>
                </a:cubicBezTo>
                <a:cubicBezTo>
                  <a:pt x="856672" y="4203560"/>
                  <a:pt x="868407" y="4210602"/>
                  <a:pt x="877795" y="4217643"/>
                </a:cubicBezTo>
                <a:cubicBezTo>
                  <a:pt x="884837" y="4222337"/>
                  <a:pt x="891878" y="4227031"/>
                  <a:pt x="898919" y="4231725"/>
                </a:cubicBezTo>
                <a:cubicBezTo>
                  <a:pt x="913001" y="4238766"/>
                  <a:pt x="924736" y="4248154"/>
                  <a:pt x="938819" y="4255195"/>
                </a:cubicBezTo>
                <a:cubicBezTo>
                  <a:pt x="943513" y="4257542"/>
                  <a:pt x="948207" y="4262236"/>
                  <a:pt x="955248" y="4264584"/>
                </a:cubicBezTo>
                <a:cubicBezTo>
                  <a:pt x="969330" y="4271625"/>
                  <a:pt x="981065" y="4278666"/>
                  <a:pt x="995148" y="4285707"/>
                </a:cubicBezTo>
                <a:cubicBezTo>
                  <a:pt x="992801" y="4288054"/>
                  <a:pt x="992801" y="4290401"/>
                  <a:pt x="992801" y="4295095"/>
                </a:cubicBezTo>
                <a:cubicBezTo>
                  <a:pt x="992801" y="4299789"/>
                  <a:pt x="995148" y="4302136"/>
                  <a:pt x="997495" y="4306830"/>
                </a:cubicBezTo>
                <a:cubicBezTo>
                  <a:pt x="995148" y="4309177"/>
                  <a:pt x="990454" y="4311525"/>
                  <a:pt x="988107" y="4311525"/>
                </a:cubicBezTo>
                <a:cubicBezTo>
                  <a:pt x="985760" y="4311525"/>
                  <a:pt x="985760" y="4313871"/>
                  <a:pt x="983412" y="4313871"/>
                </a:cubicBezTo>
                <a:cubicBezTo>
                  <a:pt x="981065" y="4316219"/>
                  <a:pt x="976371" y="4316219"/>
                  <a:pt x="974024" y="4318565"/>
                </a:cubicBezTo>
                <a:cubicBezTo>
                  <a:pt x="971677" y="4309177"/>
                  <a:pt x="964636" y="4304483"/>
                  <a:pt x="955248" y="4304483"/>
                </a:cubicBezTo>
                <a:cubicBezTo>
                  <a:pt x="952901" y="4304483"/>
                  <a:pt x="952901" y="4304483"/>
                  <a:pt x="950554" y="4304483"/>
                </a:cubicBezTo>
                <a:cubicBezTo>
                  <a:pt x="943513" y="4299789"/>
                  <a:pt x="938819" y="4295095"/>
                  <a:pt x="931777" y="4288054"/>
                </a:cubicBezTo>
                <a:cubicBezTo>
                  <a:pt x="927083" y="4278666"/>
                  <a:pt x="920042" y="4271625"/>
                  <a:pt x="910654" y="4266930"/>
                </a:cubicBezTo>
                <a:close/>
                <a:moveTo>
                  <a:pt x="739320" y="4116720"/>
                </a:moveTo>
                <a:cubicBezTo>
                  <a:pt x="736973" y="4116720"/>
                  <a:pt x="736973" y="4114372"/>
                  <a:pt x="734626" y="4114372"/>
                </a:cubicBezTo>
                <a:cubicBezTo>
                  <a:pt x="718196" y="4100290"/>
                  <a:pt x="699420" y="4086208"/>
                  <a:pt x="682991" y="4069779"/>
                </a:cubicBezTo>
                <a:cubicBezTo>
                  <a:pt x="678296" y="4065085"/>
                  <a:pt x="675949" y="4062737"/>
                  <a:pt x="671255" y="4058043"/>
                </a:cubicBezTo>
                <a:cubicBezTo>
                  <a:pt x="659520" y="4046308"/>
                  <a:pt x="645438" y="4034573"/>
                  <a:pt x="633703" y="4022838"/>
                </a:cubicBezTo>
                <a:cubicBezTo>
                  <a:pt x="626661" y="4015796"/>
                  <a:pt x="621967" y="4011102"/>
                  <a:pt x="614926" y="4004061"/>
                </a:cubicBezTo>
                <a:cubicBezTo>
                  <a:pt x="610232" y="3999367"/>
                  <a:pt x="603191" y="3992326"/>
                  <a:pt x="598497" y="3987632"/>
                </a:cubicBezTo>
                <a:cubicBezTo>
                  <a:pt x="600844" y="3982938"/>
                  <a:pt x="603191" y="3978244"/>
                  <a:pt x="603191" y="3973550"/>
                </a:cubicBezTo>
                <a:cubicBezTo>
                  <a:pt x="603191" y="3973550"/>
                  <a:pt x="603191" y="3971203"/>
                  <a:pt x="603191" y="3971203"/>
                </a:cubicBezTo>
                <a:cubicBezTo>
                  <a:pt x="603191" y="3971203"/>
                  <a:pt x="605538" y="3971203"/>
                  <a:pt x="605538" y="3971203"/>
                </a:cubicBezTo>
                <a:cubicBezTo>
                  <a:pt x="605538" y="3971203"/>
                  <a:pt x="607885" y="3971203"/>
                  <a:pt x="607885" y="3971203"/>
                </a:cubicBezTo>
                <a:cubicBezTo>
                  <a:pt x="610232" y="3971203"/>
                  <a:pt x="610232" y="3968856"/>
                  <a:pt x="612579" y="3968856"/>
                </a:cubicBezTo>
                <a:cubicBezTo>
                  <a:pt x="612579" y="3968856"/>
                  <a:pt x="614926" y="3968856"/>
                  <a:pt x="614926" y="3966508"/>
                </a:cubicBezTo>
                <a:cubicBezTo>
                  <a:pt x="614926" y="3966508"/>
                  <a:pt x="617273" y="3964162"/>
                  <a:pt x="617273" y="3964162"/>
                </a:cubicBezTo>
                <a:cubicBezTo>
                  <a:pt x="621967" y="3971203"/>
                  <a:pt x="629008" y="3978244"/>
                  <a:pt x="633703" y="3985285"/>
                </a:cubicBezTo>
                <a:cubicBezTo>
                  <a:pt x="643091" y="3997020"/>
                  <a:pt x="652479" y="4008755"/>
                  <a:pt x="664214" y="4020490"/>
                </a:cubicBezTo>
                <a:cubicBezTo>
                  <a:pt x="668908" y="4027532"/>
                  <a:pt x="675949" y="4032226"/>
                  <a:pt x="680643" y="4039267"/>
                </a:cubicBezTo>
                <a:cubicBezTo>
                  <a:pt x="694726" y="4055696"/>
                  <a:pt x="708808" y="4069779"/>
                  <a:pt x="722890" y="4086208"/>
                </a:cubicBezTo>
                <a:cubicBezTo>
                  <a:pt x="725237" y="4088555"/>
                  <a:pt x="725237" y="4090902"/>
                  <a:pt x="727584" y="4093249"/>
                </a:cubicBezTo>
                <a:cubicBezTo>
                  <a:pt x="744014" y="4109678"/>
                  <a:pt x="760443" y="4128455"/>
                  <a:pt x="776872" y="4144884"/>
                </a:cubicBezTo>
                <a:cubicBezTo>
                  <a:pt x="781566" y="4149578"/>
                  <a:pt x="783914" y="4151925"/>
                  <a:pt x="788608" y="4156619"/>
                </a:cubicBezTo>
                <a:cubicBezTo>
                  <a:pt x="790955" y="4158966"/>
                  <a:pt x="793302" y="4161313"/>
                  <a:pt x="795649" y="4163660"/>
                </a:cubicBezTo>
                <a:cubicBezTo>
                  <a:pt x="793302" y="4161313"/>
                  <a:pt x="790955" y="4161313"/>
                  <a:pt x="788608" y="4158966"/>
                </a:cubicBezTo>
                <a:cubicBezTo>
                  <a:pt x="772178" y="4140190"/>
                  <a:pt x="755749" y="4128455"/>
                  <a:pt x="739320" y="4116720"/>
                </a:cubicBezTo>
                <a:close/>
                <a:moveTo>
                  <a:pt x="539821" y="3907832"/>
                </a:moveTo>
                <a:cubicBezTo>
                  <a:pt x="532780" y="3896097"/>
                  <a:pt x="525738" y="3886709"/>
                  <a:pt x="518697" y="3874974"/>
                </a:cubicBezTo>
                <a:cubicBezTo>
                  <a:pt x="514003" y="3867932"/>
                  <a:pt x="509309" y="3860891"/>
                  <a:pt x="504615" y="3853850"/>
                </a:cubicBezTo>
                <a:cubicBezTo>
                  <a:pt x="497574" y="3844462"/>
                  <a:pt x="490533" y="3832727"/>
                  <a:pt x="485839" y="3823339"/>
                </a:cubicBezTo>
                <a:cubicBezTo>
                  <a:pt x="481145" y="3816298"/>
                  <a:pt x="476450" y="3809256"/>
                  <a:pt x="471756" y="3802215"/>
                </a:cubicBezTo>
                <a:cubicBezTo>
                  <a:pt x="464715" y="3792827"/>
                  <a:pt x="460021" y="3783439"/>
                  <a:pt x="452980" y="3771704"/>
                </a:cubicBezTo>
                <a:cubicBezTo>
                  <a:pt x="448286" y="3764663"/>
                  <a:pt x="443592" y="3755274"/>
                  <a:pt x="438898" y="3748233"/>
                </a:cubicBezTo>
                <a:cubicBezTo>
                  <a:pt x="434204" y="3738845"/>
                  <a:pt x="427162" y="3729457"/>
                  <a:pt x="422468" y="3717722"/>
                </a:cubicBezTo>
                <a:cubicBezTo>
                  <a:pt x="417774" y="3710680"/>
                  <a:pt x="413080" y="3701292"/>
                  <a:pt x="408386" y="3694251"/>
                </a:cubicBezTo>
                <a:cubicBezTo>
                  <a:pt x="403692" y="3684863"/>
                  <a:pt x="396651" y="3675475"/>
                  <a:pt x="391957" y="3663740"/>
                </a:cubicBezTo>
                <a:cubicBezTo>
                  <a:pt x="387263" y="3654351"/>
                  <a:pt x="382569" y="3647310"/>
                  <a:pt x="377874" y="3637922"/>
                </a:cubicBezTo>
                <a:cubicBezTo>
                  <a:pt x="373180" y="3628534"/>
                  <a:pt x="366139" y="3616799"/>
                  <a:pt x="361445" y="3607411"/>
                </a:cubicBezTo>
                <a:cubicBezTo>
                  <a:pt x="356751" y="3598022"/>
                  <a:pt x="352057" y="3590981"/>
                  <a:pt x="347363" y="3581593"/>
                </a:cubicBezTo>
                <a:cubicBezTo>
                  <a:pt x="347363" y="3581593"/>
                  <a:pt x="347363" y="3579246"/>
                  <a:pt x="347363" y="3579246"/>
                </a:cubicBezTo>
                <a:cubicBezTo>
                  <a:pt x="345016" y="3569858"/>
                  <a:pt x="340322" y="3560470"/>
                  <a:pt x="335628" y="3551081"/>
                </a:cubicBezTo>
                <a:cubicBezTo>
                  <a:pt x="335628" y="3548734"/>
                  <a:pt x="335628" y="3548734"/>
                  <a:pt x="333281" y="3546387"/>
                </a:cubicBezTo>
                <a:cubicBezTo>
                  <a:pt x="328587" y="3536999"/>
                  <a:pt x="326239" y="3525264"/>
                  <a:pt x="321545" y="3513529"/>
                </a:cubicBezTo>
                <a:cubicBezTo>
                  <a:pt x="321545" y="3513529"/>
                  <a:pt x="321545" y="3513529"/>
                  <a:pt x="321545" y="3513529"/>
                </a:cubicBezTo>
                <a:cubicBezTo>
                  <a:pt x="326239" y="3520570"/>
                  <a:pt x="328587" y="3527611"/>
                  <a:pt x="333281" y="3534652"/>
                </a:cubicBezTo>
                <a:cubicBezTo>
                  <a:pt x="337975" y="3544040"/>
                  <a:pt x="345016" y="3553428"/>
                  <a:pt x="349710" y="3565164"/>
                </a:cubicBezTo>
                <a:cubicBezTo>
                  <a:pt x="356751" y="3576899"/>
                  <a:pt x="361445" y="3586287"/>
                  <a:pt x="368486" y="3598022"/>
                </a:cubicBezTo>
                <a:cubicBezTo>
                  <a:pt x="373180" y="3607411"/>
                  <a:pt x="380222" y="3616799"/>
                  <a:pt x="384916" y="3626187"/>
                </a:cubicBezTo>
                <a:cubicBezTo>
                  <a:pt x="391957" y="3637922"/>
                  <a:pt x="398998" y="3647310"/>
                  <a:pt x="406039" y="3659045"/>
                </a:cubicBezTo>
                <a:cubicBezTo>
                  <a:pt x="413080" y="3668434"/>
                  <a:pt x="417774" y="3677822"/>
                  <a:pt x="422468" y="3687210"/>
                </a:cubicBezTo>
                <a:cubicBezTo>
                  <a:pt x="429509" y="3698945"/>
                  <a:pt x="436551" y="3708333"/>
                  <a:pt x="443592" y="3720068"/>
                </a:cubicBezTo>
                <a:cubicBezTo>
                  <a:pt x="450633" y="3729457"/>
                  <a:pt x="455327" y="3738845"/>
                  <a:pt x="462368" y="3748233"/>
                </a:cubicBezTo>
                <a:cubicBezTo>
                  <a:pt x="469409" y="3759969"/>
                  <a:pt x="476450" y="3769357"/>
                  <a:pt x="485839" y="3781092"/>
                </a:cubicBezTo>
                <a:cubicBezTo>
                  <a:pt x="492880" y="3790480"/>
                  <a:pt x="497574" y="3799868"/>
                  <a:pt x="504615" y="3806909"/>
                </a:cubicBezTo>
                <a:cubicBezTo>
                  <a:pt x="511656" y="3818645"/>
                  <a:pt x="521044" y="3828033"/>
                  <a:pt x="528085" y="3839768"/>
                </a:cubicBezTo>
                <a:cubicBezTo>
                  <a:pt x="535127" y="3849156"/>
                  <a:pt x="539821" y="3856197"/>
                  <a:pt x="546862" y="3865586"/>
                </a:cubicBezTo>
                <a:cubicBezTo>
                  <a:pt x="553903" y="3877321"/>
                  <a:pt x="563291" y="3886709"/>
                  <a:pt x="572679" y="3898444"/>
                </a:cubicBezTo>
                <a:cubicBezTo>
                  <a:pt x="579721" y="3905485"/>
                  <a:pt x="584415" y="3914873"/>
                  <a:pt x="591456" y="3921915"/>
                </a:cubicBezTo>
                <a:cubicBezTo>
                  <a:pt x="600844" y="3933650"/>
                  <a:pt x="610232" y="3943038"/>
                  <a:pt x="617273" y="3954773"/>
                </a:cubicBezTo>
                <a:cubicBezTo>
                  <a:pt x="617273" y="3954773"/>
                  <a:pt x="617273" y="3954773"/>
                  <a:pt x="617273" y="3954773"/>
                </a:cubicBezTo>
                <a:cubicBezTo>
                  <a:pt x="617273" y="3954773"/>
                  <a:pt x="614926" y="3954773"/>
                  <a:pt x="614926" y="3957120"/>
                </a:cubicBezTo>
                <a:cubicBezTo>
                  <a:pt x="612579" y="3957120"/>
                  <a:pt x="612579" y="3959468"/>
                  <a:pt x="610232" y="3959468"/>
                </a:cubicBezTo>
                <a:cubicBezTo>
                  <a:pt x="610232" y="3959468"/>
                  <a:pt x="607885" y="3959468"/>
                  <a:pt x="607885" y="3961814"/>
                </a:cubicBezTo>
                <a:cubicBezTo>
                  <a:pt x="605538" y="3961814"/>
                  <a:pt x="605538" y="3964162"/>
                  <a:pt x="603191" y="3964162"/>
                </a:cubicBezTo>
                <a:cubicBezTo>
                  <a:pt x="603191" y="3964162"/>
                  <a:pt x="603191" y="3964162"/>
                  <a:pt x="603191" y="3964162"/>
                </a:cubicBezTo>
                <a:cubicBezTo>
                  <a:pt x="600844" y="3954773"/>
                  <a:pt x="593803" y="3947732"/>
                  <a:pt x="584415" y="3947732"/>
                </a:cubicBezTo>
                <a:cubicBezTo>
                  <a:pt x="579721" y="3947732"/>
                  <a:pt x="577373" y="3950079"/>
                  <a:pt x="572679" y="3952426"/>
                </a:cubicBezTo>
                <a:cubicBezTo>
                  <a:pt x="565638" y="3940691"/>
                  <a:pt x="556250" y="3931303"/>
                  <a:pt x="549209" y="3919567"/>
                </a:cubicBezTo>
                <a:cubicBezTo>
                  <a:pt x="546862" y="3917221"/>
                  <a:pt x="542168" y="3912527"/>
                  <a:pt x="539821" y="3907832"/>
                </a:cubicBezTo>
                <a:close/>
                <a:moveTo>
                  <a:pt x="279299" y="3436076"/>
                </a:moveTo>
                <a:cubicBezTo>
                  <a:pt x="276951" y="3433729"/>
                  <a:pt x="274604" y="3429035"/>
                  <a:pt x="272257" y="3424341"/>
                </a:cubicBezTo>
                <a:cubicBezTo>
                  <a:pt x="269910" y="3417300"/>
                  <a:pt x="267563" y="3410258"/>
                  <a:pt x="262869" y="3403217"/>
                </a:cubicBezTo>
                <a:cubicBezTo>
                  <a:pt x="258175" y="3393829"/>
                  <a:pt x="253481" y="3382094"/>
                  <a:pt x="248787" y="3372706"/>
                </a:cubicBezTo>
                <a:cubicBezTo>
                  <a:pt x="244093" y="3363318"/>
                  <a:pt x="239399" y="3351582"/>
                  <a:pt x="237052" y="3342194"/>
                </a:cubicBezTo>
                <a:cubicBezTo>
                  <a:pt x="232358" y="3332806"/>
                  <a:pt x="227664" y="3321071"/>
                  <a:pt x="225316" y="3311683"/>
                </a:cubicBezTo>
                <a:cubicBezTo>
                  <a:pt x="220622" y="3302295"/>
                  <a:pt x="218275" y="3290559"/>
                  <a:pt x="213581" y="3281171"/>
                </a:cubicBezTo>
                <a:cubicBezTo>
                  <a:pt x="208887" y="3271783"/>
                  <a:pt x="206540" y="3260048"/>
                  <a:pt x="201846" y="3250659"/>
                </a:cubicBezTo>
                <a:cubicBezTo>
                  <a:pt x="197152" y="3238924"/>
                  <a:pt x="194805" y="3229536"/>
                  <a:pt x="190111" y="3217801"/>
                </a:cubicBezTo>
                <a:cubicBezTo>
                  <a:pt x="185417" y="3208413"/>
                  <a:pt x="183070" y="3196677"/>
                  <a:pt x="178376" y="3187289"/>
                </a:cubicBezTo>
                <a:cubicBezTo>
                  <a:pt x="173681" y="3175554"/>
                  <a:pt x="171334" y="3163819"/>
                  <a:pt x="166640" y="3154431"/>
                </a:cubicBezTo>
                <a:cubicBezTo>
                  <a:pt x="161946" y="3145042"/>
                  <a:pt x="159599" y="3133307"/>
                  <a:pt x="154905" y="3123919"/>
                </a:cubicBezTo>
                <a:cubicBezTo>
                  <a:pt x="150211" y="3112184"/>
                  <a:pt x="147864" y="3100448"/>
                  <a:pt x="143170" y="3088713"/>
                </a:cubicBezTo>
                <a:cubicBezTo>
                  <a:pt x="140823" y="3081672"/>
                  <a:pt x="138476" y="3074631"/>
                  <a:pt x="136129" y="3069937"/>
                </a:cubicBezTo>
                <a:cubicBezTo>
                  <a:pt x="138476" y="3074631"/>
                  <a:pt x="140823" y="3079325"/>
                  <a:pt x="143170" y="3084019"/>
                </a:cubicBezTo>
                <a:cubicBezTo>
                  <a:pt x="147864" y="3093407"/>
                  <a:pt x="150211" y="3100448"/>
                  <a:pt x="154905" y="3109836"/>
                </a:cubicBezTo>
                <a:cubicBezTo>
                  <a:pt x="159599" y="3119225"/>
                  <a:pt x="161946" y="3128613"/>
                  <a:pt x="166640" y="3135654"/>
                </a:cubicBezTo>
                <a:cubicBezTo>
                  <a:pt x="171334" y="3142695"/>
                  <a:pt x="173681" y="3152083"/>
                  <a:pt x="178376" y="3159125"/>
                </a:cubicBezTo>
                <a:cubicBezTo>
                  <a:pt x="180723" y="3163819"/>
                  <a:pt x="183070" y="3168513"/>
                  <a:pt x="185417" y="3173207"/>
                </a:cubicBezTo>
                <a:cubicBezTo>
                  <a:pt x="187764" y="3182595"/>
                  <a:pt x="192458" y="3191983"/>
                  <a:pt x="194805" y="3201371"/>
                </a:cubicBezTo>
                <a:cubicBezTo>
                  <a:pt x="197152" y="3208413"/>
                  <a:pt x="199499" y="3215454"/>
                  <a:pt x="201846" y="3222495"/>
                </a:cubicBezTo>
                <a:cubicBezTo>
                  <a:pt x="208887" y="3241271"/>
                  <a:pt x="213581" y="3257700"/>
                  <a:pt x="220622" y="3276477"/>
                </a:cubicBezTo>
                <a:cubicBezTo>
                  <a:pt x="222969" y="3285865"/>
                  <a:pt x="227664" y="3292906"/>
                  <a:pt x="230011" y="3302295"/>
                </a:cubicBezTo>
                <a:cubicBezTo>
                  <a:pt x="237052" y="3318724"/>
                  <a:pt x="241746" y="3335153"/>
                  <a:pt x="248787" y="3349235"/>
                </a:cubicBezTo>
                <a:cubicBezTo>
                  <a:pt x="253481" y="3358623"/>
                  <a:pt x="255828" y="3368012"/>
                  <a:pt x="260522" y="3377400"/>
                </a:cubicBezTo>
                <a:cubicBezTo>
                  <a:pt x="267563" y="3391482"/>
                  <a:pt x="272257" y="3407912"/>
                  <a:pt x="279299" y="3421994"/>
                </a:cubicBezTo>
                <a:cubicBezTo>
                  <a:pt x="283993" y="3431382"/>
                  <a:pt x="288687" y="3440770"/>
                  <a:pt x="291034" y="3450158"/>
                </a:cubicBezTo>
                <a:cubicBezTo>
                  <a:pt x="295728" y="3459547"/>
                  <a:pt x="300422" y="3468935"/>
                  <a:pt x="305116" y="3480670"/>
                </a:cubicBezTo>
                <a:cubicBezTo>
                  <a:pt x="305116" y="3480670"/>
                  <a:pt x="305116" y="3480670"/>
                  <a:pt x="305116" y="3480670"/>
                </a:cubicBezTo>
                <a:cubicBezTo>
                  <a:pt x="300422" y="3475976"/>
                  <a:pt x="298075" y="3468935"/>
                  <a:pt x="295728" y="3464241"/>
                </a:cubicBezTo>
                <a:cubicBezTo>
                  <a:pt x="288687" y="3452505"/>
                  <a:pt x="283993" y="3445464"/>
                  <a:pt x="279299" y="3436076"/>
                </a:cubicBezTo>
                <a:close/>
                <a:moveTo>
                  <a:pt x="110311" y="3037078"/>
                </a:moveTo>
                <a:cubicBezTo>
                  <a:pt x="107964" y="3032384"/>
                  <a:pt x="107964" y="3027690"/>
                  <a:pt x="105617" y="3025343"/>
                </a:cubicBezTo>
                <a:cubicBezTo>
                  <a:pt x="107964" y="3025343"/>
                  <a:pt x="112658" y="3022996"/>
                  <a:pt x="115005" y="3020649"/>
                </a:cubicBezTo>
                <a:cubicBezTo>
                  <a:pt x="117352" y="3022996"/>
                  <a:pt x="117352" y="3025343"/>
                  <a:pt x="119699" y="3030037"/>
                </a:cubicBezTo>
                <a:cubicBezTo>
                  <a:pt x="115005" y="3030037"/>
                  <a:pt x="112658" y="3034731"/>
                  <a:pt x="110311" y="3037078"/>
                </a:cubicBezTo>
                <a:close/>
                <a:moveTo>
                  <a:pt x="89188" y="2947890"/>
                </a:moveTo>
                <a:cubicBezTo>
                  <a:pt x="86841" y="2943196"/>
                  <a:pt x="86841" y="2938502"/>
                  <a:pt x="84494" y="2936155"/>
                </a:cubicBezTo>
                <a:cubicBezTo>
                  <a:pt x="82147" y="2926767"/>
                  <a:pt x="79800" y="2919726"/>
                  <a:pt x="77453" y="2910338"/>
                </a:cubicBezTo>
                <a:cubicBezTo>
                  <a:pt x="77453" y="2907991"/>
                  <a:pt x="75105" y="2903296"/>
                  <a:pt x="75105" y="2898602"/>
                </a:cubicBezTo>
                <a:cubicBezTo>
                  <a:pt x="70411" y="2886867"/>
                  <a:pt x="68064" y="2872785"/>
                  <a:pt x="65717" y="2861050"/>
                </a:cubicBezTo>
                <a:cubicBezTo>
                  <a:pt x="65717" y="2858703"/>
                  <a:pt x="65717" y="2856356"/>
                  <a:pt x="63370" y="2854009"/>
                </a:cubicBezTo>
                <a:cubicBezTo>
                  <a:pt x="61023" y="2849314"/>
                  <a:pt x="61023" y="2842273"/>
                  <a:pt x="58676" y="2837579"/>
                </a:cubicBezTo>
                <a:cubicBezTo>
                  <a:pt x="58676" y="2839926"/>
                  <a:pt x="61023" y="2839926"/>
                  <a:pt x="61023" y="2842273"/>
                </a:cubicBezTo>
                <a:cubicBezTo>
                  <a:pt x="61023" y="2844620"/>
                  <a:pt x="63370" y="2844620"/>
                  <a:pt x="63370" y="2846967"/>
                </a:cubicBezTo>
                <a:cubicBezTo>
                  <a:pt x="65717" y="2858703"/>
                  <a:pt x="68064" y="2868091"/>
                  <a:pt x="72758" y="2879826"/>
                </a:cubicBezTo>
                <a:cubicBezTo>
                  <a:pt x="75105" y="2884520"/>
                  <a:pt x="75105" y="2891561"/>
                  <a:pt x="77453" y="2896255"/>
                </a:cubicBezTo>
                <a:cubicBezTo>
                  <a:pt x="82147" y="2917379"/>
                  <a:pt x="89188" y="2936155"/>
                  <a:pt x="96229" y="2954932"/>
                </a:cubicBezTo>
                <a:cubicBezTo>
                  <a:pt x="96229" y="2954932"/>
                  <a:pt x="96229" y="2954932"/>
                  <a:pt x="96229" y="2954932"/>
                </a:cubicBezTo>
                <a:cubicBezTo>
                  <a:pt x="98576" y="2961973"/>
                  <a:pt x="100923" y="2969014"/>
                  <a:pt x="103270" y="2976055"/>
                </a:cubicBezTo>
                <a:cubicBezTo>
                  <a:pt x="103270" y="2978402"/>
                  <a:pt x="103270" y="2978402"/>
                  <a:pt x="103270" y="2980749"/>
                </a:cubicBezTo>
                <a:cubicBezTo>
                  <a:pt x="100923" y="2976055"/>
                  <a:pt x="100923" y="2973708"/>
                  <a:pt x="98576" y="2969014"/>
                </a:cubicBezTo>
                <a:cubicBezTo>
                  <a:pt x="93882" y="2961973"/>
                  <a:pt x="91535" y="2954932"/>
                  <a:pt x="89188" y="2947890"/>
                </a:cubicBezTo>
                <a:close/>
                <a:moveTo>
                  <a:pt x="32859" y="2255512"/>
                </a:moveTo>
                <a:cubicBezTo>
                  <a:pt x="35206" y="2248470"/>
                  <a:pt x="35206" y="2241429"/>
                  <a:pt x="37553" y="2236735"/>
                </a:cubicBezTo>
                <a:cubicBezTo>
                  <a:pt x="39900" y="2232041"/>
                  <a:pt x="39900" y="2225000"/>
                  <a:pt x="42247" y="2220306"/>
                </a:cubicBezTo>
                <a:cubicBezTo>
                  <a:pt x="44594" y="2213265"/>
                  <a:pt x="44594" y="2206224"/>
                  <a:pt x="46941" y="2201530"/>
                </a:cubicBezTo>
                <a:cubicBezTo>
                  <a:pt x="49288" y="2194489"/>
                  <a:pt x="49288" y="2189794"/>
                  <a:pt x="51635" y="2182753"/>
                </a:cubicBezTo>
                <a:cubicBezTo>
                  <a:pt x="53982" y="2175712"/>
                  <a:pt x="56329" y="2168671"/>
                  <a:pt x="56329" y="2163977"/>
                </a:cubicBezTo>
                <a:cubicBezTo>
                  <a:pt x="58676" y="2156936"/>
                  <a:pt x="58676" y="2152242"/>
                  <a:pt x="61023" y="2145201"/>
                </a:cubicBezTo>
                <a:cubicBezTo>
                  <a:pt x="63370" y="2138159"/>
                  <a:pt x="65717" y="2131118"/>
                  <a:pt x="68064" y="2124077"/>
                </a:cubicBezTo>
                <a:cubicBezTo>
                  <a:pt x="70411" y="2117036"/>
                  <a:pt x="72758" y="2112342"/>
                  <a:pt x="75105" y="2105301"/>
                </a:cubicBezTo>
                <a:cubicBezTo>
                  <a:pt x="77453" y="2098260"/>
                  <a:pt x="79800" y="2091218"/>
                  <a:pt x="82147" y="2084177"/>
                </a:cubicBezTo>
                <a:cubicBezTo>
                  <a:pt x="84494" y="2077136"/>
                  <a:pt x="86841" y="2072442"/>
                  <a:pt x="89188" y="2065401"/>
                </a:cubicBezTo>
                <a:cubicBezTo>
                  <a:pt x="91535" y="2058360"/>
                  <a:pt x="93882" y="2051319"/>
                  <a:pt x="98576" y="2044277"/>
                </a:cubicBezTo>
                <a:cubicBezTo>
                  <a:pt x="100923" y="2037236"/>
                  <a:pt x="103270" y="2032542"/>
                  <a:pt x="105617" y="2025501"/>
                </a:cubicBezTo>
                <a:cubicBezTo>
                  <a:pt x="107964" y="2018460"/>
                  <a:pt x="112658" y="2011419"/>
                  <a:pt x="115005" y="2004378"/>
                </a:cubicBezTo>
                <a:cubicBezTo>
                  <a:pt x="117352" y="1997337"/>
                  <a:pt x="119699" y="1992643"/>
                  <a:pt x="124393" y="1985601"/>
                </a:cubicBezTo>
                <a:cubicBezTo>
                  <a:pt x="129088" y="1978560"/>
                  <a:pt x="131435" y="1971519"/>
                  <a:pt x="136129" y="1964478"/>
                </a:cubicBezTo>
                <a:cubicBezTo>
                  <a:pt x="138476" y="1957437"/>
                  <a:pt x="143170" y="1952743"/>
                  <a:pt x="145517" y="1945702"/>
                </a:cubicBezTo>
                <a:cubicBezTo>
                  <a:pt x="150211" y="1938660"/>
                  <a:pt x="152558" y="1931619"/>
                  <a:pt x="157252" y="1924578"/>
                </a:cubicBezTo>
                <a:cubicBezTo>
                  <a:pt x="161946" y="1919884"/>
                  <a:pt x="164293" y="1915190"/>
                  <a:pt x="166640" y="1908149"/>
                </a:cubicBezTo>
                <a:cubicBezTo>
                  <a:pt x="171334" y="1901108"/>
                  <a:pt x="176028" y="1891719"/>
                  <a:pt x="180723" y="1884678"/>
                </a:cubicBezTo>
                <a:cubicBezTo>
                  <a:pt x="185417" y="1879984"/>
                  <a:pt x="187764" y="1875290"/>
                  <a:pt x="192458" y="1868249"/>
                </a:cubicBezTo>
                <a:cubicBezTo>
                  <a:pt x="194805" y="1863555"/>
                  <a:pt x="199499" y="1856514"/>
                  <a:pt x="204193" y="1851820"/>
                </a:cubicBezTo>
                <a:cubicBezTo>
                  <a:pt x="218275" y="1844779"/>
                  <a:pt x="232358" y="1842432"/>
                  <a:pt x="246440" y="1842432"/>
                </a:cubicBezTo>
                <a:cubicBezTo>
                  <a:pt x="258175" y="1842432"/>
                  <a:pt x="267563" y="1844779"/>
                  <a:pt x="276951" y="1847126"/>
                </a:cubicBezTo>
                <a:cubicBezTo>
                  <a:pt x="276951" y="1849473"/>
                  <a:pt x="274604" y="1851820"/>
                  <a:pt x="274604" y="1854167"/>
                </a:cubicBezTo>
                <a:cubicBezTo>
                  <a:pt x="274604" y="1865902"/>
                  <a:pt x="283993" y="1875290"/>
                  <a:pt x="295728" y="1875290"/>
                </a:cubicBezTo>
                <a:cubicBezTo>
                  <a:pt x="300422" y="1875290"/>
                  <a:pt x="305116" y="1872943"/>
                  <a:pt x="307463" y="1870596"/>
                </a:cubicBezTo>
                <a:cubicBezTo>
                  <a:pt x="286340" y="2027848"/>
                  <a:pt x="269910" y="2180406"/>
                  <a:pt x="255828" y="2311841"/>
                </a:cubicBezTo>
                <a:cubicBezTo>
                  <a:pt x="255828" y="2314188"/>
                  <a:pt x="255828" y="2316535"/>
                  <a:pt x="255828" y="2318882"/>
                </a:cubicBezTo>
                <a:cubicBezTo>
                  <a:pt x="253481" y="2332964"/>
                  <a:pt x="253481" y="2347047"/>
                  <a:pt x="251134" y="2361129"/>
                </a:cubicBezTo>
                <a:cubicBezTo>
                  <a:pt x="251134" y="2363476"/>
                  <a:pt x="251134" y="2363476"/>
                  <a:pt x="251134" y="2365823"/>
                </a:cubicBezTo>
                <a:cubicBezTo>
                  <a:pt x="248787" y="2379905"/>
                  <a:pt x="248787" y="2393987"/>
                  <a:pt x="246440" y="2408070"/>
                </a:cubicBezTo>
                <a:cubicBezTo>
                  <a:pt x="246440" y="2408070"/>
                  <a:pt x="246440" y="2408070"/>
                  <a:pt x="246440" y="2408070"/>
                </a:cubicBezTo>
                <a:cubicBezTo>
                  <a:pt x="244093" y="2422152"/>
                  <a:pt x="244093" y="2436234"/>
                  <a:pt x="241746" y="2450317"/>
                </a:cubicBezTo>
                <a:cubicBezTo>
                  <a:pt x="241746" y="2450317"/>
                  <a:pt x="241746" y="2450317"/>
                  <a:pt x="241746" y="2450317"/>
                </a:cubicBezTo>
                <a:cubicBezTo>
                  <a:pt x="241746" y="2457358"/>
                  <a:pt x="239399" y="2466746"/>
                  <a:pt x="239399" y="2473787"/>
                </a:cubicBezTo>
                <a:cubicBezTo>
                  <a:pt x="239399" y="2473787"/>
                  <a:pt x="239399" y="2473787"/>
                  <a:pt x="239399" y="2473787"/>
                </a:cubicBezTo>
                <a:cubicBezTo>
                  <a:pt x="237052" y="2473787"/>
                  <a:pt x="232358" y="2473787"/>
                  <a:pt x="230011" y="2476134"/>
                </a:cubicBezTo>
                <a:cubicBezTo>
                  <a:pt x="225316" y="2469093"/>
                  <a:pt x="222969" y="2462052"/>
                  <a:pt x="218275" y="2455011"/>
                </a:cubicBezTo>
                <a:cubicBezTo>
                  <a:pt x="215928" y="2447969"/>
                  <a:pt x="211234" y="2443275"/>
                  <a:pt x="208887" y="2436234"/>
                </a:cubicBezTo>
                <a:cubicBezTo>
                  <a:pt x="206540" y="2431540"/>
                  <a:pt x="201846" y="2424499"/>
                  <a:pt x="199499" y="2419805"/>
                </a:cubicBezTo>
                <a:cubicBezTo>
                  <a:pt x="194805" y="2412764"/>
                  <a:pt x="192458" y="2408070"/>
                  <a:pt x="190111" y="2401028"/>
                </a:cubicBezTo>
                <a:cubicBezTo>
                  <a:pt x="187764" y="2396334"/>
                  <a:pt x="185417" y="2391640"/>
                  <a:pt x="180723" y="2386946"/>
                </a:cubicBezTo>
                <a:cubicBezTo>
                  <a:pt x="178376" y="2379905"/>
                  <a:pt x="173681" y="2375211"/>
                  <a:pt x="171334" y="2370517"/>
                </a:cubicBezTo>
                <a:cubicBezTo>
                  <a:pt x="168987" y="2365823"/>
                  <a:pt x="166640" y="2361129"/>
                  <a:pt x="164293" y="2356435"/>
                </a:cubicBezTo>
                <a:cubicBezTo>
                  <a:pt x="161946" y="2351741"/>
                  <a:pt x="157252" y="2347047"/>
                  <a:pt x="154905" y="2340005"/>
                </a:cubicBezTo>
                <a:cubicBezTo>
                  <a:pt x="152558" y="2335311"/>
                  <a:pt x="150211" y="2332964"/>
                  <a:pt x="147864" y="2328270"/>
                </a:cubicBezTo>
                <a:cubicBezTo>
                  <a:pt x="145517" y="2323576"/>
                  <a:pt x="140823" y="2318882"/>
                  <a:pt x="138476" y="2314188"/>
                </a:cubicBezTo>
                <a:cubicBezTo>
                  <a:pt x="136129" y="2311841"/>
                  <a:pt x="133782" y="2307147"/>
                  <a:pt x="131435" y="2304800"/>
                </a:cubicBezTo>
                <a:cubicBezTo>
                  <a:pt x="126741" y="2300106"/>
                  <a:pt x="124393" y="2295411"/>
                  <a:pt x="119699" y="2290717"/>
                </a:cubicBezTo>
                <a:cubicBezTo>
                  <a:pt x="117352" y="2288370"/>
                  <a:pt x="115005" y="2286023"/>
                  <a:pt x="112658" y="2283676"/>
                </a:cubicBezTo>
                <a:cubicBezTo>
                  <a:pt x="112658" y="2283676"/>
                  <a:pt x="110311" y="2281329"/>
                  <a:pt x="110311" y="2281329"/>
                </a:cubicBezTo>
                <a:cubicBezTo>
                  <a:pt x="115005" y="2276635"/>
                  <a:pt x="115005" y="2271941"/>
                  <a:pt x="115005" y="2267247"/>
                </a:cubicBezTo>
                <a:cubicBezTo>
                  <a:pt x="115005" y="2255512"/>
                  <a:pt x="105617" y="2246123"/>
                  <a:pt x="93882" y="2246123"/>
                </a:cubicBezTo>
                <a:cubicBezTo>
                  <a:pt x="86841" y="2246123"/>
                  <a:pt x="82147" y="2250818"/>
                  <a:pt x="77453" y="2255512"/>
                </a:cubicBezTo>
                <a:cubicBezTo>
                  <a:pt x="72758" y="2253165"/>
                  <a:pt x="70411" y="2253165"/>
                  <a:pt x="65717" y="2253165"/>
                </a:cubicBezTo>
                <a:cubicBezTo>
                  <a:pt x="63370" y="2253165"/>
                  <a:pt x="58676" y="2253165"/>
                  <a:pt x="56329" y="2255512"/>
                </a:cubicBezTo>
                <a:cubicBezTo>
                  <a:pt x="56329" y="2255512"/>
                  <a:pt x="53982" y="2255512"/>
                  <a:pt x="53982" y="2255512"/>
                </a:cubicBezTo>
                <a:cubicBezTo>
                  <a:pt x="51635" y="2257859"/>
                  <a:pt x="49288" y="2257859"/>
                  <a:pt x="44594" y="2260206"/>
                </a:cubicBezTo>
                <a:cubicBezTo>
                  <a:pt x="44594" y="2260206"/>
                  <a:pt x="44594" y="2260206"/>
                  <a:pt x="42247" y="2262553"/>
                </a:cubicBezTo>
                <a:cubicBezTo>
                  <a:pt x="39900" y="2264900"/>
                  <a:pt x="37553" y="2267247"/>
                  <a:pt x="35206" y="2269594"/>
                </a:cubicBezTo>
                <a:cubicBezTo>
                  <a:pt x="35206" y="2269594"/>
                  <a:pt x="35206" y="2269594"/>
                  <a:pt x="35206" y="2269594"/>
                </a:cubicBezTo>
                <a:cubicBezTo>
                  <a:pt x="35206" y="2271941"/>
                  <a:pt x="32859" y="2271941"/>
                  <a:pt x="32859" y="2274288"/>
                </a:cubicBezTo>
                <a:cubicBezTo>
                  <a:pt x="32859" y="2274288"/>
                  <a:pt x="32859" y="2274288"/>
                  <a:pt x="30512" y="2274288"/>
                </a:cubicBezTo>
                <a:cubicBezTo>
                  <a:pt x="30512" y="2271941"/>
                  <a:pt x="30512" y="2269594"/>
                  <a:pt x="30512" y="2267247"/>
                </a:cubicBezTo>
                <a:cubicBezTo>
                  <a:pt x="30512" y="2267247"/>
                  <a:pt x="32859" y="2260206"/>
                  <a:pt x="32859" y="2255512"/>
                </a:cubicBezTo>
                <a:close/>
                <a:moveTo>
                  <a:pt x="89188" y="1957437"/>
                </a:moveTo>
                <a:cubicBezTo>
                  <a:pt x="91535" y="1952743"/>
                  <a:pt x="91535" y="1950396"/>
                  <a:pt x="93882" y="1945702"/>
                </a:cubicBezTo>
                <a:cubicBezTo>
                  <a:pt x="93882" y="1943354"/>
                  <a:pt x="93882" y="1943354"/>
                  <a:pt x="96229" y="1941007"/>
                </a:cubicBezTo>
                <a:cubicBezTo>
                  <a:pt x="96229" y="1943354"/>
                  <a:pt x="96229" y="1945702"/>
                  <a:pt x="93882" y="1948049"/>
                </a:cubicBezTo>
                <a:cubicBezTo>
                  <a:pt x="91535" y="1959784"/>
                  <a:pt x="89188" y="1971519"/>
                  <a:pt x="86841" y="1983254"/>
                </a:cubicBezTo>
                <a:cubicBezTo>
                  <a:pt x="86841" y="1983254"/>
                  <a:pt x="84494" y="1983254"/>
                  <a:pt x="82147" y="1983254"/>
                </a:cubicBezTo>
                <a:cubicBezTo>
                  <a:pt x="82147" y="1983254"/>
                  <a:pt x="79800" y="1983254"/>
                  <a:pt x="79800" y="1983254"/>
                </a:cubicBezTo>
                <a:cubicBezTo>
                  <a:pt x="79800" y="1980907"/>
                  <a:pt x="82147" y="1980907"/>
                  <a:pt x="82147" y="1978560"/>
                </a:cubicBezTo>
                <a:cubicBezTo>
                  <a:pt x="82147" y="1971519"/>
                  <a:pt x="84494" y="1964478"/>
                  <a:pt x="89188" y="1957437"/>
                </a:cubicBezTo>
                <a:close/>
                <a:moveTo>
                  <a:pt x="117352" y="1861208"/>
                </a:moveTo>
                <a:cubicBezTo>
                  <a:pt x="119699" y="1849473"/>
                  <a:pt x="124393" y="1835390"/>
                  <a:pt x="126741" y="1823655"/>
                </a:cubicBezTo>
                <a:cubicBezTo>
                  <a:pt x="131435" y="1807226"/>
                  <a:pt x="136129" y="1793144"/>
                  <a:pt x="140823" y="1776714"/>
                </a:cubicBezTo>
                <a:cubicBezTo>
                  <a:pt x="145517" y="1764979"/>
                  <a:pt x="147864" y="1753244"/>
                  <a:pt x="152558" y="1739161"/>
                </a:cubicBezTo>
                <a:cubicBezTo>
                  <a:pt x="154905" y="1734467"/>
                  <a:pt x="154905" y="1729773"/>
                  <a:pt x="157252" y="1725079"/>
                </a:cubicBezTo>
                <a:cubicBezTo>
                  <a:pt x="159599" y="1718038"/>
                  <a:pt x="161946" y="1710997"/>
                  <a:pt x="164293" y="1706303"/>
                </a:cubicBezTo>
                <a:cubicBezTo>
                  <a:pt x="168987" y="1696915"/>
                  <a:pt x="171334" y="1685179"/>
                  <a:pt x="176028" y="1675791"/>
                </a:cubicBezTo>
                <a:cubicBezTo>
                  <a:pt x="178376" y="1666403"/>
                  <a:pt x="183070" y="1659362"/>
                  <a:pt x="187764" y="1649974"/>
                </a:cubicBezTo>
                <a:cubicBezTo>
                  <a:pt x="192458" y="1640586"/>
                  <a:pt x="197152" y="1628850"/>
                  <a:pt x="201846" y="1619462"/>
                </a:cubicBezTo>
                <a:cubicBezTo>
                  <a:pt x="206540" y="1610074"/>
                  <a:pt x="208887" y="1603033"/>
                  <a:pt x="213581" y="1593645"/>
                </a:cubicBezTo>
                <a:cubicBezTo>
                  <a:pt x="218275" y="1584256"/>
                  <a:pt x="222969" y="1572521"/>
                  <a:pt x="227664" y="1563133"/>
                </a:cubicBezTo>
                <a:cubicBezTo>
                  <a:pt x="232358" y="1553745"/>
                  <a:pt x="234705" y="1546704"/>
                  <a:pt x="239399" y="1537315"/>
                </a:cubicBezTo>
                <a:cubicBezTo>
                  <a:pt x="244093" y="1527927"/>
                  <a:pt x="248787" y="1516192"/>
                  <a:pt x="255828" y="1506804"/>
                </a:cubicBezTo>
                <a:cubicBezTo>
                  <a:pt x="260522" y="1499763"/>
                  <a:pt x="262869" y="1490375"/>
                  <a:pt x="267563" y="1483333"/>
                </a:cubicBezTo>
                <a:cubicBezTo>
                  <a:pt x="272257" y="1471598"/>
                  <a:pt x="279299" y="1462210"/>
                  <a:pt x="283993" y="1450475"/>
                </a:cubicBezTo>
                <a:cubicBezTo>
                  <a:pt x="283993" y="1450475"/>
                  <a:pt x="283993" y="1450475"/>
                  <a:pt x="283993" y="1450475"/>
                </a:cubicBezTo>
                <a:cubicBezTo>
                  <a:pt x="283993" y="1455169"/>
                  <a:pt x="281646" y="1457516"/>
                  <a:pt x="281646" y="1462210"/>
                </a:cubicBezTo>
                <a:cubicBezTo>
                  <a:pt x="279299" y="1471598"/>
                  <a:pt x="276951" y="1478639"/>
                  <a:pt x="276951" y="1488027"/>
                </a:cubicBezTo>
                <a:cubicBezTo>
                  <a:pt x="274604" y="1495069"/>
                  <a:pt x="274604" y="1499763"/>
                  <a:pt x="272257" y="1506804"/>
                </a:cubicBezTo>
                <a:cubicBezTo>
                  <a:pt x="269910" y="1516192"/>
                  <a:pt x="267563" y="1525580"/>
                  <a:pt x="267563" y="1534968"/>
                </a:cubicBezTo>
                <a:cubicBezTo>
                  <a:pt x="267563" y="1539662"/>
                  <a:pt x="265216" y="1546704"/>
                  <a:pt x="265216" y="1551398"/>
                </a:cubicBezTo>
                <a:cubicBezTo>
                  <a:pt x="262869" y="1563133"/>
                  <a:pt x="260522" y="1572521"/>
                  <a:pt x="258175" y="1584256"/>
                </a:cubicBezTo>
                <a:cubicBezTo>
                  <a:pt x="258175" y="1588950"/>
                  <a:pt x="255828" y="1591297"/>
                  <a:pt x="255828" y="1595992"/>
                </a:cubicBezTo>
                <a:cubicBezTo>
                  <a:pt x="251134" y="1619462"/>
                  <a:pt x="246440" y="1642933"/>
                  <a:pt x="241746" y="1664056"/>
                </a:cubicBezTo>
                <a:cubicBezTo>
                  <a:pt x="241746" y="1664056"/>
                  <a:pt x="239399" y="1664056"/>
                  <a:pt x="239399" y="1664056"/>
                </a:cubicBezTo>
                <a:cubicBezTo>
                  <a:pt x="227664" y="1664056"/>
                  <a:pt x="218275" y="1673444"/>
                  <a:pt x="218275" y="1685179"/>
                </a:cubicBezTo>
                <a:cubicBezTo>
                  <a:pt x="218275" y="1692221"/>
                  <a:pt x="220622" y="1696915"/>
                  <a:pt x="225316" y="1699262"/>
                </a:cubicBezTo>
                <a:cubicBezTo>
                  <a:pt x="220622" y="1703956"/>
                  <a:pt x="218275" y="1708650"/>
                  <a:pt x="213581" y="1713344"/>
                </a:cubicBezTo>
                <a:cubicBezTo>
                  <a:pt x="211234" y="1718038"/>
                  <a:pt x="208887" y="1720385"/>
                  <a:pt x="206540" y="1725079"/>
                </a:cubicBezTo>
                <a:cubicBezTo>
                  <a:pt x="201846" y="1732120"/>
                  <a:pt x="197152" y="1739161"/>
                  <a:pt x="192458" y="1746203"/>
                </a:cubicBezTo>
                <a:cubicBezTo>
                  <a:pt x="190111" y="1750897"/>
                  <a:pt x="187764" y="1755591"/>
                  <a:pt x="183070" y="1760285"/>
                </a:cubicBezTo>
                <a:cubicBezTo>
                  <a:pt x="178376" y="1767326"/>
                  <a:pt x="173681" y="1774367"/>
                  <a:pt x="171334" y="1781408"/>
                </a:cubicBezTo>
                <a:cubicBezTo>
                  <a:pt x="168987" y="1786102"/>
                  <a:pt x="166640" y="1790796"/>
                  <a:pt x="161946" y="1797838"/>
                </a:cubicBezTo>
                <a:cubicBezTo>
                  <a:pt x="157252" y="1804879"/>
                  <a:pt x="154905" y="1811920"/>
                  <a:pt x="150211" y="1818961"/>
                </a:cubicBezTo>
                <a:cubicBezTo>
                  <a:pt x="145517" y="1821308"/>
                  <a:pt x="143170" y="1828349"/>
                  <a:pt x="140823" y="1833043"/>
                </a:cubicBezTo>
                <a:cubicBezTo>
                  <a:pt x="138476" y="1840084"/>
                  <a:pt x="133782" y="1847126"/>
                  <a:pt x="131435" y="1856514"/>
                </a:cubicBezTo>
                <a:cubicBezTo>
                  <a:pt x="129088" y="1863555"/>
                  <a:pt x="126741" y="1868249"/>
                  <a:pt x="124393" y="1875290"/>
                </a:cubicBezTo>
                <a:cubicBezTo>
                  <a:pt x="124393" y="1877637"/>
                  <a:pt x="124393" y="1877637"/>
                  <a:pt x="122046" y="1879984"/>
                </a:cubicBezTo>
                <a:cubicBezTo>
                  <a:pt x="119699" y="1884678"/>
                  <a:pt x="117352" y="1887025"/>
                  <a:pt x="115005" y="1891719"/>
                </a:cubicBezTo>
                <a:cubicBezTo>
                  <a:pt x="112658" y="1894066"/>
                  <a:pt x="112658" y="1898761"/>
                  <a:pt x="110311" y="1901108"/>
                </a:cubicBezTo>
                <a:cubicBezTo>
                  <a:pt x="107964" y="1905802"/>
                  <a:pt x="105617" y="1912843"/>
                  <a:pt x="100923" y="1919884"/>
                </a:cubicBezTo>
                <a:cubicBezTo>
                  <a:pt x="100923" y="1919884"/>
                  <a:pt x="100923" y="1919884"/>
                  <a:pt x="100923" y="1919884"/>
                </a:cubicBezTo>
                <a:cubicBezTo>
                  <a:pt x="103270" y="1915190"/>
                  <a:pt x="103270" y="1910496"/>
                  <a:pt x="105617" y="1903455"/>
                </a:cubicBezTo>
                <a:cubicBezTo>
                  <a:pt x="107964" y="1889372"/>
                  <a:pt x="112658" y="1875290"/>
                  <a:pt x="117352" y="1861208"/>
                </a:cubicBezTo>
                <a:close/>
                <a:moveTo>
                  <a:pt x="291034" y="1417616"/>
                </a:moveTo>
                <a:cubicBezTo>
                  <a:pt x="293381" y="1408228"/>
                  <a:pt x="295728" y="1396493"/>
                  <a:pt x="298075" y="1387104"/>
                </a:cubicBezTo>
                <a:cubicBezTo>
                  <a:pt x="298075" y="1382410"/>
                  <a:pt x="300422" y="1380063"/>
                  <a:pt x="300422" y="1375369"/>
                </a:cubicBezTo>
                <a:cubicBezTo>
                  <a:pt x="300422" y="1373022"/>
                  <a:pt x="300422" y="1370675"/>
                  <a:pt x="302769" y="1368328"/>
                </a:cubicBezTo>
                <a:cubicBezTo>
                  <a:pt x="302769" y="1368328"/>
                  <a:pt x="302769" y="1368328"/>
                  <a:pt x="302769" y="1368328"/>
                </a:cubicBezTo>
                <a:cubicBezTo>
                  <a:pt x="305116" y="1363634"/>
                  <a:pt x="307463" y="1358940"/>
                  <a:pt x="312157" y="1354246"/>
                </a:cubicBezTo>
                <a:cubicBezTo>
                  <a:pt x="323892" y="1354246"/>
                  <a:pt x="330934" y="1344858"/>
                  <a:pt x="330934" y="1333122"/>
                </a:cubicBezTo>
                <a:cubicBezTo>
                  <a:pt x="330934" y="1330775"/>
                  <a:pt x="330934" y="1328428"/>
                  <a:pt x="328587" y="1326081"/>
                </a:cubicBezTo>
                <a:cubicBezTo>
                  <a:pt x="330934" y="1323734"/>
                  <a:pt x="330934" y="1321387"/>
                  <a:pt x="333281" y="1319040"/>
                </a:cubicBezTo>
                <a:cubicBezTo>
                  <a:pt x="337975" y="1311999"/>
                  <a:pt x="345016" y="1302611"/>
                  <a:pt x="349710" y="1295570"/>
                </a:cubicBezTo>
                <a:cubicBezTo>
                  <a:pt x="354404" y="1288529"/>
                  <a:pt x="359098" y="1283834"/>
                  <a:pt x="363792" y="1276793"/>
                </a:cubicBezTo>
                <a:cubicBezTo>
                  <a:pt x="366139" y="1274446"/>
                  <a:pt x="370833" y="1269752"/>
                  <a:pt x="375527" y="1267405"/>
                </a:cubicBezTo>
                <a:cubicBezTo>
                  <a:pt x="380222" y="1262711"/>
                  <a:pt x="384916" y="1258017"/>
                  <a:pt x="389610" y="1255670"/>
                </a:cubicBezTo>
                <a:cubicBezTo>
                  <a:pt x="391957" y="1253323"/>
                  <a:pt x="394304" y="1253323"/>
                  <a:pt x="396651" y="1250976"/>
                </a:cubicBezTo>
                <a:cubicBezTo>
                  <a:pt x="391957" y="1258017"/>
                  <a:pt x="389610" y="1262711"/>
                  <a:pt x="384916" y="1269752"/>
                </a:cubicBezTo>
                <a:cubicBezTo>
                  <a:pt x="377874" y="1279140"/>
                  <a:pt x="373180" y="1288529"/>
                  <a:pt x="366139" y="1300264"/>
                </a:cubicBezTo>
                <a:cubicBezTo>
                  <a:pt x="361445" y="1309652"/>
                  <a:pt x="354404" y="1316693"/>
                  <a:pt x="349710" y="1326081"/>
                </a:cubicBezTo>
                <a:cubicBezTo>
                  <a:pt x="342669" y="1335469"/>
                  <a:pt x="337975" y="1344858"/>
                  <a:pt x="333281" y="1356593"/>
                </a:cubicBezTo>
                <a:cubicBezTo>
                  <a:pt x="328587" y="1365981"/>
                  <a:pt x="323892" y="1373022"/>
                  <a:pt x="319198" y="1382410"/>
                </a:cubicBezTo>
                <a:cubicBezTo>
                  <a:pt x="314504" y="1391799"/>
                  <a:pt x="307463" y="1403534"/>
                  <a:pt x="302769" y="1412922"/>
                </a:cubicBezTo>
                <a:cubicBezTo>
                  <a:pt x="298075" y="1422310"/>
                  <a:pt x="293381" y="1429351"/>
                  <a:pt x="288687" y="1438740"/>
                </a:cubicBezTo>
                <a:cubicBezTo>
                  <a:pt x="288687" y="1438740"/>
                  <a:pt x="286340" y="1441087"/>
                  <a:pt x="286340" y="1441087"/>
                </a:cubicBezTo>
                <a:cubicBezTo>
                  <a:pt x="286340" y="1438740"/>
                  <a:pt x="286340" y="1438740"/>
                  <a:pt x="286340" y="1436392"/>
                </a:cubicBezTo>
                <a:cubicBezTo>
                  <a:pt x="288687" y="1427004"/>
                  <a:pt x="291034" y="1422310"/>
                  <a:pt x="291034" y="1417616"/>
                </a:cubicBezTo>
                <a:close/>
                <a:moveTo>
                  <a:pt x="335628" y="1297917"/>
                </a:moveTo>
                <a:cubicBezTo>
                  <a:pt x="337975" y="1293223"/>
                  <a:pt x="342669" y="1288529"/>
                  <a:pt x="345016" y="1283834"/>
                </a:cubicBezTo>
                <a:cubicBezTo>
                  <a:pt x="347363" y="1279140"/>
                  <a:pt x="352057" y="1274446"/>
                  <a:pt x="354404" y="1269752"/>
                </a:cubicBezTo>
                <a:cubicBezTo>
                  <a:pt x="356751" y="1265058"/>
                  <a:pt x="361445" y="1260364"/>
                  <a:pt x="363792" y="1255670"/>
                </a:cubicBezTo>
                <a:cubicBezTo>
                  <a:pt x="366139" y="1250976"/>
                  <a:pt x="370833" y="1246282"/>
                  <a:pt x="373180" y="1241588"/>
                </a:cubicBezTo>
                <a:cubicBezTo>
                  <a:pt x="377874" y="1236893"/>
                  <a:pt x="380222" y="1232199"/>
                  <a:pt x="384916" y="1227505"/>
                </a:cubicBezTo>
                <a:cubicBezTo>
                  <a:pt x="387263" y="1222811"/>
                  <a:pt x="391957" y="1220464"/>
                  <a:pt x="394304" y="1215770"/>
                </a:cubicBezTo>
                <a:cubicBezTo>
                  <a:pt x="398998" y="1211076"/>
                  <a:pt x="401345" y="1206382"/>
                  <a:pt x="406039" y="1201688"/>
                </a:cubicBezTo>
                <a:cubicBezTo>
                  <a:pt x="408386" y="1196994"/>
                  <a:pt x="413080" y="1194647"/>
                  <a:pt x="415427" y="1189953"/>
                </a:cubicBezTo>
                <a:cubicBezTo>
                  <a:pt x="420121" y="1185259"/>
                  <a:pt x="424815" y="1180564"/>
                  <a:pt x="427162" y="1175870"/>
                </a:cubicBezTo>
                <a:cubicBezTo>
                  <a:pt x="429509" y="1171176"/>
                  <a:pt x="434204" y="1168829"/>
                  <a:pt x="436551" y="1164135"/>
                </a:cubicBezTo>
                <a:cubicBezTo>
                  <a:pt x="436551" y="1161788"/>
                  <a:pt x="438898" y="1161788"/>
                  <a:pt x="438898" y="1161788"/>
                </a:cubicBezTo>
                <a:cubicBezTo>
                  <a:pt x="438898" y="1164135"/>
                  <a:pt x="441245" y="1166482"/>
                  <a:pt x="443592" y="1168829"/>
                </a:cubicBezTo>
                <a:cubicBezTo>
                  <a:pt x="438898" y="1173523"/>
                  <a:pt x="436551" y="1178217"/>
                  <a:pt x="431857" y="1182911"/>
                </a:cubicBezTo>
                <a:cubicBezTo>
                  <a:pt x="427162" y="1187606"/>
                  <a:pt x="422468" y="1192300"/>
                  <a:pt x="420121" y="1196994"/>
                </a:cubicBezTo>
                <a:cubicBezTo>
                  <a:pt x="413080" y="1206382"/>
                  <a:pt x="406039" y="1215770"/>
                  <a:pt x="398998" y="1225158"/>
                </a:cubicBezTo>
                <a:cubicBezTo>
                  <a:pt x="394304" y="1229852"/>
                  <a:pt x="389610" y="1236893"/>
                  <a:pt x="384916" y="1241588"/>
                </a:cubicBezTo>
                <a:cubicBezTo>
                  <a:pt x="377874" y="1248629"/>
                  <a:pt x="373180" y="1258017"/>
                  <a:pt x="366139" y="1267405"/>
                </a:cubicBezTo>
                <a:cubicBezTo>
                  <a:pt x="363792" y="1269752"/>
                  <a:pt x="361445" y="1272099"/>
                  <a:pt x="361445" y="1274446"/>
                </a:cubicBezTo>
                <a:cubicBezTo>
                  <a:pt x="359098" y="1276793"/>
                  <a:pt x="354404" y="1281487"/>
                  <a:pt x="352057" y="1283834"/>
                </a:cubicBezTo>
                <a:cubicBezTo>
                  <a:pt x="347363" y="1288529"/>
                  <a:pt x="342669" y="1293223"/>
                  <a:pt x="337975" y="1297917"/>
                </a:cubicBezTo>
                <a:cubicBezTo>
                  <a:pt x="333281" y="1302611"/>
                  <a:pt x="330934" y="1307305"/>
                  <a:pt x="326239" y="1311999"/>
                </a:cubicBezTo>
                <a:cubicBezTo>
                  <a:pt x="323892" y="1314346"/>
                  <a:pt x="321545" y="1316693"/>
                  <a:pt x="319198" y="1319040"/>
                </a:cubicBezTo>
                <a:cubicBezTo>
                  <a:pt x="319198" y="1319040"/>
                  <a:pt x="319198" y="1319040"/>
                  <a:pt x="319198" y="1319040"/>
                </a:cubicBezTo>
                <a:cubicBezTo>
                  <a:pt x="319198" y="1316693"/>
                  <a:pt x="321545" y="1316693"/>
                  <a:pt x="321545" y="1314346"/>
                </a:cubicBezTo>
                <a:cubicBezTo>
                  <a:pt x="330934" y="1309652"/>
                  <a:pt x="333281" y="1302611"/>
                  <a:pt x="335628" y="1297917"/>
                </a:cubicBezTo>
                <a:close/>
                <a:moveTo>
                  <a:pt x="525738" y="1086683"/>
                </a:moveTo>
                <a:cubicBezTo>
                  <a:pt x="528085" y="1084335"/>
                  <a:pt x="530433" y="1081988"/>
                  <a:pt x="532780" y="1079641"/>
                </a:cubicBezTo>
                <a:cubicBezTo>
                  <a:pt x="537474" y="1074947"/>
                  <a:pt x="544515" y="1070253"/>
                  <a:pt x="551556" y="1065559"/>
                </a:cubicBezTo>
                <a:cubicBezTo>
                  <a:pt x="553903" y="1063212"/>
                  <a:pt x="556250" y="1063212"/>
                  <a:pt x="558597" y="1060865"/>
                </a:cubicBezTo>
                <a:cubicBezTo>
                  <a:pt x="565638" y="1053824"/>
                  <a:pt x="575026" y="1049130"/>
                  <a:pt x="582068" y="1044436"/>
                </a:cubicBezTo>
                <a:cubicBezTo>
                  <a:pt x="582068" y="1044436"/>
                  <a:pt x="582068" y="1044436"/>
                  <a:pt x="582068" y="1044436"/>
                </a:cubicBezTo>
                <a:cubicBezTo>
                  <a:pt x="598497" y="1032700"/>
                  <a:pt x="614926" y="1020965"/>
                  <a:pt x="633703" y="1011577"/>
                </a:cubicBezTo>
                <a:cubicBezTo>
                  <a:pt x="636050" y="1011577"/>
                  <a:pt x="636050" y="1009230"/>
                  <a:pt x="638397" y="1009230"/>
                </a:cubicBezTo>
                <a:cubicBezTo>
                  <a:pt x="645438" y="1004536"/>
                  <a:pt x="652479" y="1002189"/>
                  <a:pt x="659520" y="997495"/>
                </a:cubicBezTo>
                <a:cubicBezTo>
                  <a:pt x="661867" y="995148"/>
                  <a:pt x="664214" y="995148"/>
                  <a:pt x="666561" y="992801"/>
                </a:cubicBezTo>
                <a:cubicBezTo>
                  <a:pt x="666561" y="992801"/>
                  <a:pt x="668908" y="992801"/>
                  <a:pt x="668908" y="992801"/>
                </a:cubicBezTo>
                <a:cubicBezTo>
                  <a:pt x="671255" y="995148"/>
                  <a:pt x="671255" y="997495"/>
                  <a:pt x="673602" y="997495"/>
                </a:cubicBezTo>
                <a:cubicBezTo>
                  <a:pt x="668908" y="1002189"/>
                  <a:pt x="666561" y="1006883"/>
                  <a:pt x="661867" y="1011577"/>
                </a:cubicBezTo>
                <a:cubicBezTo>
                  <a:pt x="657173" y="1018618"/>
                  <a:pt x="650132" y="1025659"/>
                  <a:pt x="645438" y="1035047"/>
                </a:cubicBezTo>
                <a:cubicBezTo>
                  <a:pt x="638397" y="1044436"/>
                  <a:pt x="631355" y="1053824"/>
                  <a:pt x="624314" y="1065559"/>
                </a:cubicBezTo>
                <a:cubicBezTo>
                  <a:pt x="619620" y="1072600"/>
                  <a:pt x="612579" y="1081988"/>
                  <a:pt x="607885" y="1089030"/>
                </a:cubicBezTo>
                <a:cubicBezTo>
                  <a:pt x="600844" y="1098418"/>
                  <a:pt x="596150" y="1105459"/>
                  <a:pt x="589109" y="1114847"/>
                </a:cubicBezTo>
                <a:cubicBezTo>
                  <a:pt x="575026" y="1135970"/>
                  <a:pt x="558597" y="1159441"/>
                  <a:pt x="544515" y="1182911"/>
                </a:cubicBezTo>
                <a:cubicBezTo>
                  <a:pt x="542168" y="1180564"/>
                  <a:pt x="537474" y="1180564"/>
                  <a:pt x="535127" y="1180564"/>
                </a:cubicBezTo>
                <a:cubicBezTo>
                  <a:pt x="523391" y="1180564"/>
                  <a:pt x="514003" y="1189953"/>
                  <a:pt x="514003" y="1201688"/>
                </a:cubicBezTo>
                <a:cubicBezTo>
                  <a:pt x="514003" y="1201688"/>
                  <a:pt x="514003" y="1204035"/>
                  <a:pt x="514003" y="1204035"/>
                </a:cubicBezTo>
                <a:cubicBezTo>
                  <a:pt x="511656" y="1204035"/>
                  <a:pt x="506962" y="1204035"/>
                  <a:pt x="504615" y="1206382"/>
                </a:cubicBezTo>
                <a:cubicBezTo>
                  <a:pt x="502268" y="1206382"/>
                  <a:pt x="497574" y="1208729"/>
                  <a:pt x="495227" y="1208729"/>
                </a:cubicBezTo>
                <a:cubicBezTo>
                  <a:pt x="488186" y="1211076"/>
                  <a:pt x="483492" y="1211076"/>
                  <a:pt x="476450" y="1213423"/>
                </a:cubicBezTo>
                <a:cubicBezTo>
                  <a:pt x="471756" y="1215770"/>
                  <a:pt x="469409" y="1215770"/>
                  <a:pt x="464715" y="1218117"/>
                </a:cubicBezTo>
                <a:cubicBezTo>
                  <a:pt x="460021" y="1220464"/>
                  <a:pt x="452980" y="1222811"/>
                  <a:pt x="448286" y="1225158"/>
                </a:cubicBezTo>
                <a:cubicBezTo>
                  <a:pt x="445939" y="1225158"/>
                  <a:pt x="443592" y="1227505"/>
                  <a:pt x="441245" y="1227505"/>
                </a:cubicBezTo>
                <a:cubicBezTo>
                  <a:pt x="445939" y="1211076"/>
                  <a:pt x="450633" y="1196994"/>
                  <a:pt x="455327" y="1182911"/>
                </a:cubicBezTo>
                <a:cubicBezTo>
                  <a:pt x="457674" y="1182911"/>
                  <a:pt x="457674" y="1182911"/>
                  <a:pt x="460021" y="1182911"/>
                </a:cubicBezTo>
                <a:cubicBezTo>
                  <a:pt x="471756" y="1182911"/>
                  <a:pt x="481145" y="1173523"/>
                  <a:pt x="481145" y="1161788"/>
                </a:cubicBezTo>
                <a:cubicBezTo>
                  <a:pt x="481145" y="1154747"/>
                  <a:pt x="478797" y="1150053"/>
                  <a:pt x="474103" y="1147706"/>
                </a:cubicBezTo>
                <a:cubicBezTo>
                  <a:pt x="483492" y="1135970"/>
                  <a:pt x="492880" y="1124235"/>
                  <a:pt x="502268" y="1114847"/>
                </a:cubicBezTo>
                <a:cubicBezTo>
                  <a:pt x="504615" y="1112500"/>
                  <a:pt x="506962" y="1110153"/>
                  <a:pt x="509309" y="1107806"/>
                </a:cubicBezTo>
                <a:cubicBezTo>
                  <a:pt x="516350" y="1093724"/>
                  <a:pt x="521044" y="1091377"/>
                  <a:pt x="525738" y="1086683"/>
                </a:cubicBezTo>
                <a:close/>
                <a:moveTo>
                  <a:pt x="851978" y="760443"/>
                </a:moveTo>
                <a:cubicBezTo>
                  <a:pt x="859019" y="753402"/>
                  <a:pt x="866060" y="748708"/>
                  <a:pt x="873101" y="741667"/>
                </a:cubicBezTo>
                <a:cubicBezTo>
                  <a:pt x="882489" y="734626"/>
                  <a:pt x="891878" y="727584"/>
                  <a:pt x="901266" y="718196"/>
                </a:cubicBezTo>
                <a:cubicBezTo>
                  <a:pt x="908307" y="713502"/>
                  <a:pt x="915348" y="706461"/>
                  <a:pt x="922389" y="701767"/>
                </a:cubicBezTo>
                <a:cubicBezTo>
                  <a:pt x="931777" y="694726"/>
                  <a:pt x="941166" y="685338"/>
                  <a:pt x="952901" y="678296"/>
                </a:cubicBezTo>
                <a:cubicBezTo>
                  <a:pt x="955248" y="678296"/>
                  <a:pt x="955248" y="675949"/>
                  <a:pt x="957595" y="675949"/>
                </a:cubicBezTo>
                <a:cubicBezTo>
                  <a:pt x="938819" y="706461"/>
                  <a:pt x="920042" y="739320"/>
                  <a:pt x="901266" y="774525"/>
                </a:cubicBezTo>
                <a:cubicBezTo>
                  <a:pt x="901266" y="776872"/>
                  <a:pt x="898919" y="779219"/>
                  <a:pt x="898919" y="781566"/>
                </a:cubicBezTo>
                <a:cubicBezTo>
                  <a:pt x="898919" y="781566"/>
                  <a:pt x="898919" y="783914"/>
                  <a:pt x="896572" y="783914"/>
                </a:cubicBezTo>
                <a:cubicBezTo>
                  <a:pt x="889531" y="783914"/>
                  <a:pt x="884837" y="783914"/>
                  <a:pt x="877795" y="786261"/>
                </a:cubicBezTo>
                <a:cubicBezTo>
                  <a:pt x="873101" y="786261"/>
                  <a:pt x="868407" y="788608"/>
                  <a:pt x="863713" y="788608"/>
                </a:cubicBezTo>
                <a:cubicBezTo>
                  <a:pt x="856672" y="790955"/>
                  <a:pt x="847284" y="790955"/>
                  <a:pt x="840243" y="793302"/>
                </a:cubicBezTo>
                <a:cubicBezTo>
                  <a:pt x="835549" y="793302"/>
                  <a:pt x="830854" y="795649"/>
                  <a:pt x="826160" y="795649"/>
                </a:cubicBezTo>
                <a:cubicBezTo>
                  <a:pt x="826160" y="795649"/>
                  <a:pt x="823813" y="795649"/>
                  <a:pt x="823813" y="795649"/>
                </a:cubicBezTo>
                <a:cubicBezTo>
                  <a:pt x="823813" y="793302"/>
                  <a:pt x="821466" y="790955"/>
                  <a:pt x="819119" y="788608"/>
                </a:cubicBezTo>
                <a:cubicBezTo>
                  <a:pt x="821466" y="786261"/>
                  <a:pt x="823813" y="783914"/>
                  <a:pt x="828507" y="781566"/>
                </a:cubicBezTo>
                <a:cubicBezTo>
                  <a:pt x="833201" y="774525"/>
                  <a:pt x="842590" y="767484"/>
                  <a:pt x="851978" y="760443"/>
                </a:cubicBezTo>
                <a:close/>
                <a:moveTo>
                  <a:pt x="999842" y="640744"/>
                </a:moveTo>
                <a:cubicBezTo>
                  <a:pt x="1004536" y="636050"/>
                  <a:pt x="1011577" y="633703"/>
                  <a:pt x="1016271" y="629008"/>
                </a:cubicBezTo>
                <a:cubicBezTo>
                  <a:pt x="1028006" y="619620"/>
                  <a:pt x="1039742" y="612579"/>
                  <a:pt x="1051477" y="603191"/>
                </a:cubicBezTo>
                <a:cubicBezTo>
                  <a:pt x="1053824" y="600844"/>
                  <a:pt x="1058518" y="598497"/>
                  <a:pt x="1060865" y="596150"/>
                </a:cubicBezTo>
                <a:cubicBezTo>
                  <a:pt x="1105459" y="565638"/>
                  <a:pt x="1150053" y="535127"/>
                  <a:pt x="1196994" y="506962"/>
                </a:cubicBezTo>
                <a:cubicBezTo>
                  <a:pt x="1201688" y="504615"/>
                  <a:pt x="1206382" y="499921"/>
                  <a:pt x="1211076" y="497574"/>
                </a:cubicBezTo>
                <a:cubicBezTo>
                  <a:pt x="1222811" y="490533"/>
                  <a:pt x="1232199" y="483492"/>
                  <a:pt x="1243935" y="478797"/>
                </a:cubicBezTo>
                <a:cubicBezTo>
                  <a:pt x="1250976" y="474103"/>
                  <a:pt x="1258017" y="469409"/>
                  <a:pt x="1265058" y="467062"/>
                </a:cubicBezTo>
                <a:cubicBezTo>
                  <a:pt x="1265058" y="467062"/>
                  <a:pt x="1265058" y="467062"/>
                  <a:pt x="1265058" y="467062"/>
                </a:cubicBezTo>
                <a:cubicBezTo>
                  <a:pt x="1267405" y="478797"/>
                  <a:pt x="1267405" y="492880"/>
                  <a:pt x="1269752" y="506962"/>
                </a:cubicBezTo>
                <a:cubicBezTo>
                  <a:pt x="1269752" y="509309"/>
                  <a:pt x="1269752" y="511656"/>
                  <a:pt x="1269752" y="514003"/>
                </a:cubicBezTo>
                <a:cubicBezTo>
                  <a:pt x="1260364" y="516350"/>
                  <a:pt x="1253323" y="523391"/>
                  <a:pt x="1253323" y="532780"/>
                </a:cubicBezTo>
                <a:cubicBezTo>
                  <a:pt x="1253323" y="537474"/>
                  <a:pt x="1255670" y="539821"/>
                  <a:pt x="1255670" y="542168"/>
                </a:cubicBezTo>
                <a:cubicBezTo>
                  <a:pt x="1225158" y="563291"/>
                  <a:pt x="1192300" y="584415"/>
                  <a:pt x="1161788" y="605538"/>
                </a:cubicBezTo>
                <a:cubicBezTo>
                  <a:pt x="1152400" y="612579"/>
                  <a:pt x="1145359" y="617273"/>
                  <a:pt x="1135971" y="624314"/>
                </a:cubicBezTo>
                <a:cubicBezTo>
                  <a:pt x="1126582" y="631355"/>
                  <a:pt x="1117194" y="638397"/>
                  <a:pt x="1107806" y="645438"/>
                </a:cubicBezTo>
                <a:cubicBezTo>
                  <a:pt x="1098418" y="652479"/>
                  <a:pt x="1086683" y="661867"/>
                  <a:pt x="1077294" y="668908"/>
                </a:cubicBezTo>
                <a:cubicBezTo>
                  <a:pt x="1070253" y="673602"/>
                  <a:pt x="1063212" y="680643"/>
                  <a:pt x="1053824" y="685338"/>
                </a:cubicBezTo>
                <a:cubicBezTo>
                  <a:pt x="1044436" y="692379"/>
                  <a:pt x="1032700" y="701767"/>
                  <a:pt x="1023312" y="711155"/>
                </a:cubicBezTo>
                <a:cubicBezTo>
                  <a:pt x="1016271" y="715849"/>
                  <a:pt x="1009230" y="722890"/>
                  <a:pt x="1002189" y="727584"/>
                </a:cubicBezTo>
                <a:cubicBezTo>
                  <a:pt x="992801" y="734626"/>
                  <a:pt x="981065" y="744014"/>
                  <a:pt x="971677" y="753402"/>
                </a:cubicBezTo>
                <a:cubicBezTo>
                  <a:pt x="964636" y="760443"/>
                  <a:pt x="957595" y="765137"/>
                  <a:pt x="950554" y="772178"/>
                </a:cubicBezTo>
                <a:cubicBezTo>
                  <a:pt x="948207" y="774525"/>
                  <a:pt x="945860" y="776872"/>
                  <a:pt x="941166" y="779219"/>
                </a:cubicBezTo>
                <a:cubicBezTo>
                  <a:pt x="929430" y="779219"/>
                  <a:pt x="920042" y="779219"/>
                  <a:pt x="908307" y="779219"/>
                </a:cubicBezTo>
                <a:cubicBezTo>
                  <a:pt x="903613" y="779219"/>
                  <a:pt x="901266" y="779219"/>
                  <a:pt x="896572" y="779219"/>
                </a:cubicBezTo>
                <a:cubicBezTo>
                  <a:pt x="894225" y="779219"/>
                  <a:pt x="894225" y="779219"/>
                  <a:pt x="891878" y="779219"/>
                </a:cubicBezTo>
                <a:cubicBezTo>
                  <a:pt x="894225" y="774525"/>
                  <a:pt x="896572" y="769831"/>
                  <a:pt x="901266" y="762790"/>
                </a:cubicBezTo>
                <a:cubicBezTo>
                  <a:pt x="903613" y="758096"/>
                  <a:pt x="905960" y="753402"/>
                  <a:pt x="908307" y="748708"/>
                </a:cubicBezTo>
                <a:cubicBezTo>
                  <a:pt x="913001" y="741667"/>
                  <a:pt x="917695" y="732279"/>
                  <a:pt x="922389" y="725237"/>
                </a:cubicBezTo>
                <a:cubicBezTo>
                  <a:pt x="924736" y="720543"/>
                  <a:pt x="927083" y="715849"/>
                  <a:pt x="929430" y="711155"/>
                </a:cubicBezTo>
                <a:cubicBezTo>
                  <a:pt x="934124" y="704114"/>
                  <a:pt x="938819" y="694726"/>
                  <a:pt x="943513" y="687685"/>
                </a:cubicBezTo>
                <a:cubicBezTo>
                  <a:pt x="945860" y="682991"/>
                  <a:pt x="948207" y="678296"/>
                  <a:pt x="950554" y="673602"/>
                </a:cubicBezTo>
                <a:cubicBezTo>
                  <a:pt x="952901" y="671255"/>
                  <a:pt x="952901" y="668908"/>
                  <a:pt x="955248" y="666561"/>
                </a:cubicBezTo>
                <a:cubicBezTo>
                  <a:pt x="959942" y="664214"/>
                  <a:pt x="962289" y="661867"/>
                  <a:pt x="966983" y="657173"/>
                </a:cubicBezTo>
                <a:cubicBezTo>
                  <a:pt x="978718" y="657173"/>
                  <a:pt x="990454" y="650132"/>
                  <a:pt x="999842" y="640744"/>
                </a:cubicBezTo>
                <a:close/>
                <a:moveTo>
                  <a:pt x="1330775" y="492880"/>
                </a:moveTo>
                <a:cubicBezTo>
                  <a:pt x="1340164" y="485839"/>
                  <a:pt x="1349552" y="478797"/>
                  <a:pt x="1358940" y="471756"/>
                </a:cubicBezTo>
                <a:cubicBezTo>
                  <a:pt x="1368328" y="464715"/>
                  <a:pt x="1375369" y="457674"/>
                  <a:pt x="1384757" y="452980"/>
                </a:cubicBezTo>
                <a:cubicBezTo>
                  <a:pt x="1394146" y="445939"/>
                  <a:pt x="1403534" y="438898"/>
                  <a:pt x="1412922" y="431857"/>
                </a:cubicBezTo>
                <a:cubicBezTo>
                  <a:pt x="1419963" y="424815"/>
                  <a:pt x="1429351" y="420121"/>
                  <a:pt x="1436392" y="413080"/>
                </a:cubicBezTo>
                <a:cubicBezTo>
                  <a:pt x="1445781" y="406039"/>
                  <a:pt x="1455169" y="398998"/>
                  <a:pt x="1464557" y="391957"/>
                </a:cubicBezTo>
                <a:cubicBezTo>
                  <a:pt x="1471598" y="387263"/>
                  <a:pt x="1480986" y="380222"/>
                  <a:pt x="1488028" y="375527"/>
                </a:cubicBezTo>
                <a:cubicBezTo>
                  <a:pt x="1497416" y="368486"/>
                  <a:pt x="1506804" y="363792"/>
                  <a:pt x="1516192" y="356751"/>
                </a:cubicBezTo>
                <a:cubicBezTo>
                  <a:pt x="1523233" y="352057"/>
                  <a:pt x="1532621" y="345016"/>
                  <a:pt x="1539662" y="340322"/>
                </a:cubicBezTo>
                <a:cubicBezTo>
                  <a:pt x="1546704" y="335628"/>
                  <a:pt x="1556092" y="330934"/>
                  <a:pt x="1563133" y="326239"/>
                </a:cubicBezTo>
                <a:cubicBezTo>
                  <a:pt x="1567827" y="323892"/>
                  <a:pt x="1572521" y="321545"/>
                  <a:pt x="1579562" y="319198"/>
                </a:cubicBezTo>
                <a:cubicBezTo>
                  <a:pt x="1588950" y="314504"/>
                  <a:pt x="1598339" y="312157"/>
                  <a:pt x="1607727" y="307463"/>
                </a:cubicBezTo>
                <a:cubicBezTo>
                  <a:pt x="1617115" y="302769"/>
                  <a:pt x="1626503" y="300422"/>
                  <a:pt x="1638239" y="295728"/>
                </a:cubicBezTo>
                <a:cubicBezTo>
                  <a:pt x="1642933" y="293381"/>
                  <a:pt x="1647627" y="293381"/>
                  <a:pt x="1649974" y="291034"/>
                </a:cubicBezTo>
                <a:cubicBezTo>
                  <a:pt x="1649974" y="293381"/>
                  <a:pt x="1652321" y="293381"/>
                  <a:pt x="1652321" y="295728"/>
                </a:cubicBezTo>
                <a:cubicBezTo>
                  <a:pt x="1652321" y="295728"/>
                  <a:pt x="1649974" y="298075"/>
                  <a:pt x="1649974" y="298075"/>
                </a:cubicBezTo>
                <a:cubicBezTo>
                  <a:pt x="1645280" y="302769"/>
                  <a:pt x="1638239" y="307463"/>
                  <a:pt x="1633544" y="309810"/>
                </a:cubicBezTo>
                <a:cubicBezTo>
                  <a:pt x="1628850" y="314504"/>
                  <a:pt x="1621809" y="319198"/>
                  <a:pt x="1617115" y="323892"/>
                </a:cubicBezTo>
                <a:cubicBezTo>
                  <a:pt x="1612421" y="328586"/>
                  <a:pt x="1607727" y="333281"/>
                  <a:pt x="1600686" y="337975"/>
                </a:cubicBezTo>
                <a:cubicBezTo>
                  <a:pt x="1595992" y="342669"/>
                  <a:pt x="1588950" y="347363"/>
                  <a:pt x="1584256" y="352057"/>
                </a:cubicBezTo>
                <a:cubicBezTo>
                  <a:pt x="1579562" y="356751"/>
                  <a:pt x="1574868" y="361445"/>
                  <a:pt x="1570174" y="366139"/>
                </a:cubicBezTo>
                <a:cubicBezTo>
                  <a:pt x="1565480" y="370833"/>
                  <a:pt x="1558439" y="375527"/>
                  <a:pt x="1553745" y="380222"/>
                </a:cubicBezTo>
                <a:cubicBezTo>
                  <a:pt x="1549051" y="384916"/>
                  <a:pt x="1544357" y="389610"/>
                  <a:pt x="1539662" y="394304"/>
                </a:cubicBezTo>
                <a:cubicBezTo>
                  <a:pt x="1534968" y="398998"/>
                  <a:pt x="1527927" y="406039"/>
                  <a:pt x="1523233" y="410733"/>
                </a:cubicBezTo>
                <a:cubicBezTo>
                  <a:pt x="1518539" y="415427"/>
                  <a:pt x="1513845" y="420121"/>
                  <a:pt x="1509151" y="424815"/>
                </a:cubicBezTo>
                <a:cubicBezTo>
                  <a:pt x="1502110" y="429510"/>
                  <a:pt x="1497416" y="436551"/>
                  <a:pt x="1490375" y="441245"/>
                </a:cubicBezTo>
                <a:cubicBezTo>
                  <a:pt x="1485680" y="445939"/>
                  <a:pt x="1480986" y="450633"/>
                  <a:pt x="1476292" y="455327"/>
                </a:cubicBezTo>
                <a:cubicBezTo>
                  <a:pt x="1469251" y="462368"/>
                  <a:pt x="1464557" y="467062"/>
                  <a:pt x="1457516" y="474103"/>
                </a:cubicBezTo>
                <a:cubicBezTo>
                  <a:pt x="1455169" y="476450"/>
                  <a:pt x="1450475" y="481145"/>
                  <a:pt x="1448128" y="483492"/>
                </a:cubicBezTo>
                <a:cubicBezTo>
                  <a:pt x="1445781" y="483492"/>
                  <a:pt x="1443434" y="485839"/>
                  <a:pt x="1441087" y="485839"/>
                </a:cubicBezTo>
                <a:cubicBezTo>
                  <a:pt x="1434045" y="488186"/>
                  <a:pt x="1424657" y="490533"/>
                  <a:pt x="1417616" y="492880"/>
                </a:cubicBezTo>
                <a:cubicBezTo>
                  <a:pt x="1410575" y="495227"/>
                  <a:pt x="1401187" y="497574"/>
                  <a:pt x="1394146" y="499921"/>
                </a:cubicBezTo>
                <a:cubicBezTo>
                  <a:pt x="1387104" y="502268"/>
                  <a:pt x="1377716" y="504615"/>
                  <a:pt x="1370675" y="506962"/>
                </a:cubicBezTo>
                <a:cubicBezTo>
                  <a:pt x="1363634" y="509309"/>
                  <a:pt x="1354246" y="511656"/>
                  <a:pt x="1347205" y="514003"/>
                </a:cubicBezTo>
                <a:cubicBezTo>
                  <a:pt x="1340164" y="516350"/>
                  <a:pt x="1330775" y="518697"/>
                  <a:pt x="1323734" y="523391"/>
                </a:cubicBezTo>
                <a:cubicBezTo>
                  <a:pt x="1316693" y="525738"/>
                  <a:pt x="1307305" y="528085"/>
                  <a:pt x="1300264" y="532780"/>
                </a:cubicBezTo>
                <a:cubicBezTo>
                  <a:pt x="1297917" y="532780"/>
                  <a:pt x="1295570" y="535127"/>
                  <a:pt x="1293223" y="535127"/>
                </a:cubicBezTo>
                <a:cubicBezTo>
                  <a:pt x="1293223" y="532780"/>
                  <a:pt x="1290876" y="532780"/>
                  <a:pt x="1290876" y="530433"/>
                </a:cubicBezTo>
                <a:cubicBezTo>
                  <a:pt x="1295570" y="525738"/>
                  <a:pt x="1300264" y="523391"/>
                  <a:pt x="1304958" y="518697"/>
                </a:cubicBezTo>
                <a:cubicBezTo>
                  <a:pt x="1314346" y="506962"/>
                  <a:pt x="1321387" y="499921"/>
                  <a:pt x="1330775" y="492880"/>
                </a:cubicBezTo>
                <a:close/>
                <a:moveTo>
                  <a:pt x="1722732" y="258175"/>
                </a:moveTo>
                <a:cubicBezTo>
                  <a:pt x="1732120" y="253481"/>
                  <a:pt x="1741508" y="251134"/>
                  <a:pt x="1750897" y="246440"/>
                </a:cubicBezTo>
                <a:cubicBezTo>
                  <a:pt x="1757938" y="244093"/>
                  <a:pt x="1764979" y="241746"/>
                  <a:pt x="1772020" y="237052"/>
                </a:cubicBezTo>
                <a:cubicBezTo>
                  <a:pt x="1781408" y="234705"/>
                  <a:pt x="1790797" y="230011"/>
                  <a:pt x="1800185" y="227664"/>
                </a:cubicBezTo>
                <a:cubicBezTo>
                  <a:pt x="1807226" y="225316"/>
                  <a:pt x="1814267" y="222969"/>
                  <a:pt x="1823655" y="218275"/>
                </a:cubicBezTo>
                <a:cubicBezTo>
                  <a:pt x="1833043" y="215928"/>
                  <a:pt x="1842431" y="211234"/>
                  <a:pt x="1849473" y="208887"/>
                </a:cubicBezTo>
                <a:cubicBezTo>
                  <a:pt x="1856514" y="206540"/>
                  <a:pt x="1865902" y="204193"/>
                  <a:pt x="1872943" y="201846"/>
                </a:cubicBezTo>
                <a:cubicBezTo>
                  <a:pt x="1882331" y="199499"/>
                  <a:pt x="1891719" y="197152"/>
                  <a:pt x="1898761" y="192458"/>
                </a:cubicBezTo>
                <a:cubicBezTo>
                  <a:pt x="1905802" y="190111"/>
                  <a:pt x="1915190" y="187764"/>
                  <a:pt x="1922231" y="185417"/>
                </a:cubicBezTo>
                <a:cubicBezTo>
                  <a:pt x="1931619" y="183070"/>
                  <a:pt x="1941007" y="180723"/>
                  <a:pt x="1948049" y="178376"/>
                </a:cubicBezTo>
                <a:cubicBezTo>
                  <a:pt x="1955090" y="176028"/>
                  <a:pt x="1964478" y="173681"/>
                  <a:pt x="1971519" y="171334"/>
                </a:cubicBezTo>
                <a:cubicBezTo>
                  <a:pt x="1980907" y="168987"/>
                  <a:pt x="1987948" y="166640"/>
                  <a:pt x="1997336" y="164293"/>
                </a:cubicBezTo>
                <a:cubicBezTo>
                  <a:pt x="2004378" y="161946"/>
                  <a:pt x="2013766" y="159599"/>
                  <a:pt x="2023154" y="157252"/>
                </a:cubicBezTo>
                <a:cubicBezTo>
                  <a:pt x="2032542" y="154905"/>
                  <a:pt x="2039583" y="152558"/>
                  <a:pt x="2048972" y="150211"/>
                </a:cubicBezTo>
                <a:cubicBezTo>
                  <a:pt x="2058360" y="147864"/>
                  <a:pt x="2065401" y="145517"/>
                  <a:pt x="2074789" y="143170"/>
                </a:cubicBezTo>
                <a:cubicBezTo>
                  <a:pt x="2084177" y="140823"/>
                  <a:pt x="2091218" y="138476"/>
                  <a:pt x="2100607" y="138476"/>
                </a:cubicBezTo>
                <a:cubicBezTo>
                  <a:pt x="2109995" y="136129"/>
                  <a:pt x="2117036" y="133782"/>
                  <a:pt x="2126424" y="131435"/>
                </a:cubicBezTo>
                <a:cubicBezTo>
                  <a:pt x="2133465" y="129088"/>
                  <a:pt x="2142854" y="129088"/>
                  <a:pt x="2149895" y="126741"/>
                </a:cubicBezTo>
                <a:cubicBezTo>
                  <a:pt x="2159283" y="124393"/>
                  <a:pt x="2168671" y="122046"/>
                  <a:pt x="2175712" y="122046"/>
                </a:cubicBezTo>
                <a:cubicBezTo>
                  <a:pt x="2182753" y="119699"/>
                  <a:pt x="2189794" y="119699"/>
                  <a:pt x="2199183" y="117352"/>
                </a:cubicBezTo>
                <a:cubicBezTo>
                  <a:pt x="2203877" y="117352"/>
                  <a:pt x="2208571" y="115005"/>
                  <a:pt x="2215612" y="115005"/>
                </a:cubicBezTo>
                <a:cubicBezTo>
                  <a:pt x="2234388" y="129088"/>
                  <a:pt x="2253165" y="143170"/>
                  <a:pt x="2271941" y="159599"/>
                </a:cubicBezTo>
                <a:cubicBezTo>
                  <a:pt x="2271941" y="159599"/>
                  <a:pt x="2274288" y="161946"/>
                  <a:pt x="2274288" y="161946"/>
                </a:cubicBezTo>
                <a:cubicBezTo>
                  <a:pt x="2278982" y="166640"/>
                  <a:pt x="2286023" y="173681"/>
                  <a:pt x="2290717" y="178376"/>
                </a:cubicBezTo>
                <a:cubicBezTo>
                  <a:pt x="2293064" y="180723"/>
                  <a:pt x="2293064" y="180723"/>
                  <a:pt x="2295412" y="183070"/>
                </a:cubicBezTo>
                <a:cubicBezTo>
                  <a:pt x="2300106" y="187764"/>
                  <a:pt x="2304800" y="194805"/>
                  <a:pt x="2311841" y="199499"/>
                </a:cubicBezTo>
                <a:cubicBezTo>
                  <a:pt x="2314188" y="201846"/>
                  <a:pt x="2316535" y="204193"/>
                  <a:pt x="2316535" y="206540"/>
                </a:cubicBezTo>
                <a:cubicBezTo>
                  <a:pt x="2321229" y="211234"/>
                  <a:pt x="2325923" y="215928"/>
                  <a:pt x="2330617" y="222969"/>
                </a:cubicBezTo>
                <a:cubicBezTo>
                  <a:pt x="2332964" y="225316"/>
                  <a:pt x="2335311" y="227664"/>
                  <a:pt x="2337658" y="232358"/>
                </a:cubicBezTo>
                <a:cubicBezTo>
                  <a:pt x="2342352" y="237052"/>
                  <a:pt x="2344699" y="241746"/>
                  <a:pt x="2349394" y="246440"/>
                </a:cubicBezTo>
                <a:cubicBezTo>
                  <a:pt x="2351741" y="248787"/>
                  <a:pt x="2351741" y="251134"/>
                  <a:pt x="2354088" y="251134"/>
                </a:cubicBezTo>
                <a:cubicBezTo>
                  <a:pt x="2351741" y="251134"/>
                  <a:pt x="2347047" y="251134"/>
                  <a:pt x="2344699" y="251134"/>
                </a:cubicBezTo>
                <a:cubicBezTo>
                  <a:pt x="2330617" y="248787"/>
                  <a:pt x="2316535" y="248787"/>
                  <a:pt x="2304800" y="246440"/>
                </a:cubicBezTo>
                <a:cubicBezTo>
                  <a:pt x="2297759" y="246440"/>
                  <a:pt x="2290717" y="246440"/>
                  <a:pt x="2283676" y="244093"/>
                </a:cubicBezTo>
                <a:cubicBezTo>
                  <a:pt x="2267247" y="241746"/>
                  <a:pt x="2250818" y="241746"/>
                  <a:pt x="2234388" y="239399"/>
                </a:cubicBezTo>
                <a:cubicBezTo>
                  <a:pt x="2227347" y="239399"/>
                  <a:pt x="2220306" y="239399"/>
                  <a:pt x="2210918" y="239399"/>
                </a:cubicBezTo>
                <a:cubicBezTo>
                  <a:pt x="2194488" y="239399"/>
                  <a:pt x="2178059" y="237052"/>
                  <a:pt x="2163977" y="237052"/>
                </a:cubicBezTo>
                <a:cubicBezTo>
                  <a:pt x="2140506" y="237052"/>
                  <a:pt x="2117036" y="237052"/>
                  <a:pt x="2093565" y="237052"/>
                </a:cubicBezTo>
                <a:cubicBezTo>
                  <a:pt x="2074789" y="237052"/>
                  <a:pt x="2058360" y="237052"/>
                  <a:pt x="2039583" y="237052"/>
                </a:cubicBezTo>
                <a:cubicBezTo>
                  <a:pt x="2032542" y="237052"/>
                  <a:pt x="2027848" y="237052"/>
                  <a:pt x="2020807" y="237052"/>
                </a:cubicBezTo>
                <a:cubicBezTo>
                  <a:pt x="2009072" y="237052"/>
                  <a:pt x="1997336" y="237052"/>
                  <a:pt x="1985601" y="239399"/>
                </a:cubicBezTo>
                <a:cubicBezTo>
                  <a:pt x="1978560" y="239399"/>
                  <a:pt x="1971519" y="239399"/>
                  <a:pt x="1964478" y="241746"/>
                </a:cubicBezTo>
                <a:cubicBezTo>
                  <a:pt x="1955090" y="241746"/>
                  <a:pt x="1943355" y="241746"/>
                  <a:pt x="1933966" y="244093"/>
                </a:cubicBezTo>
                <a:cubicBezTo>
                  <a:pt x="1926925" y="244093"/>
                  <a:pt x="1917537" y="246440"/>
                  <a:pt x="1910496" y="246440"/>
                </a:cubicBezTo>
                <a:cubicBezTo>
                  <a:pt x="1901108" y="246440"/>
                  <a:pt x="1891719" y="248787"/>
                  <a:pt x="1882331" y="248787"/>
                </a:cubicBezTo>
                <a:cubicBezTo>
                  <a:pt x="1875290" y="248787"/>
                  <a:pt x="1865902" y="251134"/>
                  <a:pt x="1858861" y="251134"/>
                </a:cubicBezTo>
                <a:cubicBezTo>
                  <a:pt x="1849473" y="251134"/>
                  <a:pt x="1840084" y="253481"/>
                  <a:pt x="1830696" y="253481"/>
                </a:cubicBezTo>
                <a:cubicBezTo>
                  <a:pt x="1823655" y="253481"/>
                  <a:pt x="1814267" y="255828"/>
                  <a:pt x="1807226" y="255828"/>
                </a:cubicBezTo>
                <a:cubicBezTo>
                  <a:pt x="1797838" y="258175"/>
                  <a:pt x="1788449" y="258175"/>
                  <a:pt x="1779061" y="260522"/>
                </a:cubicBezTo>
                <a:cubicBezTo>
                  <a:pt x="1772020" y="262869"/>
                  <a:pt x="1762632" y="262869"/>
                  <a:pt x="1755591" y="265216"/>
                </a:cubicBezTo>
                <a:cubicBezTo>
                  <a:pt x="1746203" y="267563"/>
                  <a:pt x="1736814" y="267563"/>
                  <a:pt x="1729773" y="269910"/>
                </a:cubicBezTo>
                <a:cubicBezTo>
                  <a:pt x="1722732" y="272257"/>
                  <a:pt x="1713344" y="272257"/>
                  <a:pt x="1706303" y="274604"/>
                </a:cubicBezTo>
                <a:cubicBezTo>
                  <a:pt x="1701609" y="274604"/>
                  <a:pt x="1699262" y="276951"/>
                  <a:pt x="1694567" y="276951"/>
                </a:cubicBezTo>
                <a:cubicBezTo>
                  <a:pt x="1694567" y="276951"/>
                  <a:pt x="1694567" y="274604"/>
                  <a:pt x="1694567" y="274604"/>
                </a:cubicBezTo>
                <a:cubicBezTo>
                  <a:pt x="1699262" y="272257"/>
                  <a:pt x="1703956" y="269910"/>
                  <a:pt x="1708650" y="269910"/>
                </a:cubicBezTo>
                <a:cubicBezTo>
                  <a:pt x="1708650" y="265216"/>
                  <a:pt x="1715691" y="260522"/>
                  <a:pt x="1722732" y="258175"/>
                </a:cubicBezTo>
                <a:close/>
                <a:moveTo>
                  <a:pt x="2386946" y="227664"/>
                </a:moveTo>
                <a:cubicBezTo>
                  <a:pt x="2391640" y="218275"/>
                  <a:pt x="2396334" y="211234"/>
                  <a:pt x="2398681" y="201846"/>
                </a:cubicBezTo>
                <a:cubicBezTo>
                  <a:pt x="2398681" y="199499"/>
                  <a:pt x="2401029" y="199499"/>
                  <a:pt x="2401029" y="197152"/>
                </a:cubicBezTo>
                <a:cubicBezTo>
                  <a:pt x="2403376" y="190111"/>
                  <a:pt x="2408070" y="183070"/>
                  <a:pt x="2412764" y="178376"/>
                </a:cubicBezTo>
                <a:cubicBezTo>
                  <a:pt x="2412764" y="176028"/>
                  <a:pt x="2415111" y="176028"/>
                  <a:pt x="2415111" y="173681"/>
                </a:cubicBezTo>
                <a:cubicBezTo>
                  <a:pt x="2415111" y="176028"/>
                  <a:pt x="2417458" y="178376"/>
                  <a:pt x="2417458" y="180723"/>
                </a:cubicBezTo>
                <a:cubicBezTo>
                  <a:pt x="2419805" y="185417"/>
                  <a:pt x="2419805" y="190111"/>
                  <a:pt x="2422152" y="194805"/>
                </a:cubicBezTo>
                <a:cubicBezTo>
                  <a:pt x="2422152" y="197152"/>
                  <a:pt x="2424499" y="201846"/>
                  <a:pt x="2424499" y="204193"/>
                </a:cubicBezTo>
                <a:cubicBezTo>
                  <a:pt x="2412764" y="204193"/>
                  <a:pt x="2405723" y="213581"/>
                  <a:pt x="2405723" y="225316"/>
                </a:cubicBezTo>
                <a:cubicBezTo>
                  <a:pt x="2405723" y="227664"/>
                  <a:pt x="2405723" y="232358"/>
                  <a:pt x="2408070" y="234705"/>
                </a:cubicBezTo>
                <a:cubicBezTo>
                  <a:pt x="2405723" y="237052"/>
                  <a:pt x="2401029" y="239399"/>
                  <a:pt x="2398681" y="239399"/>
                </a:cubicBezTo>
                <a:cubicBezTo>
                  <a:pt x="2396334" y="241746"/>
                  <a:pt x="2393987" y="241746"/>
                  <a:pt x="2393987" y="244093"/>
                </a:cubicBezTo>
                <a:cubicBezTo>
                  <a:pt x="2393987" y="244093"/>
                  <a:pt x="2391640" y="244093"/>
                  <a:pt x="2391640" y="246440"/>
                </a:cubicBezTo>
                <a:cubicBezTo>
                  <a:pt x="2389293" y="244093"/>
                  <a:pt x="2386946" y="241746"/>
                  <a:pt x="2384599" y="239399"/>
                </a:cubicBezTo>
                <a:cubicBezTo>
                  <a:pt x="2384599" y="239399"/>
                  <a:pt x="2384599" y="237052"/>
                  <a:pt x="2386946" y="237052"/>
                </a:cubicBezTo>
                <a:cubicBezTo>
                  <a:pt x="2384599" y="232358"/>
                  <a:pt x="2386946" y="230011"/>
                  <a:pt x="2386946" y="227664"/>
                </a:cubicBezTo>
                <a:close/>
                <a:moveTo>
                  <a:pt x="2412764" y="157252"/>
                </a:moveTo>
                <a:cubicBezTo>
                  <a:pt x="2410417" y="152558"/>
                  <a:pt x="2410417" y="150211"/>
                  <a:pt x="2408070" y="145517"/>
                </a:cubicBezTo>
                <a:cubicBezTo>
                  <a:pt x="2408070" y="140823"/>
                  <a:pt x="2405723" y="138476"/>
                  <a:pt x="2403376" y="133782"/>
                </a:cubicBezTo>
                <a:cubicBezTo>
                  <a:pt x="2401029" y="129088"/>
                  <a:pt x="2401029" y="126741"/>
                  <a:pt x="2398681" y="122046"/>
                </a:cubicBezTo>
                <a:cubicBezTo>
                  <a:pt x="2396334" y="117352"/>
                  <a:pt x="2396334" y="115005"/>
                  <a:pt x="2393987" y="110311"/>
                </a:cubicBezTo>
                <a:cubicBezTo>
                  <a:pt x="2391640" y="107964"/>
                  <a:pt x="2391640" y="103270"/>
                  <a:pt x="2389293" y="100923"/>
                </a:cubicBezTo>
                <a:cubicBezTo>
                  <a:pt x="2386946" y="98576"/>
                  <a:pt x="2386946" y="93882"/>
                  <a:pt x="2384599" y="91535"/>
                </a:cubicBezTo>
                <a:cubicBezTo>
                  <a:pt x="2384599" y="91535"/>
                  <a:pt x="2384599" y="89188"/>
                  <a:pt x="2382252" y="89188"/>
                </a:cubicBezTo>
                <a:cubicBezTo>
                  <a:pt x="2389293" y="89188"/>
                  <a:pt x="2393987" y="89188"/>
                  <a:pt x="2401029" y="86841"/>
                </a:cubicBezTo>
                <a:cubicBezTo>
                  <a:pt x="2408070" y="86841"/>
                  <a:pt x="2415111" y="84494"/>
                  <a:pt x="2422152" y="84494"/>
                </a:cubicBezTo>
                <a:cubicBezTo>
                  <a:pt x="2431540" y="84494"/>
                  <a:pt x="2440928" y="82147"/>
                  <a:pt x="2450317" y="82147"/>
                </a:cubicBezTo>
                <a:cubicBezTo>
                  <a:pt x="2450317" y="82147"/>
                  <a:pt x="2452664" y="82147"/>
                  <a:pt x="2455011" y="82147"/>
                </a:cubicBezTo>
                <a:cubicBezTo>
                  <a:pt x="2455011" y="86841"/>
                  <a:pt x="2457358" y="91535"/>
                  <a:pt x="2459705" y="93882"/>
                </a:cubicBezTo>
                <a:cubicBezTo>
                  <a:pt x="2459705" y="93882"/>
                  <a:pt x="2459705" y="93882"/>
                  <a:pt x="2457358" y="96229"/>
                </a:cubicBezTo>
                <a:cubicBezTo>
                  <a:pt x="2455011" y="98576"/>
                  <a:pt x="2452664" y="103270"/>
                  <a:pt x="2450317" y="105617"/>
                </a:cubicBezTo>
                <a:cubicBezTo>
                  <a:pt x="2447970" y="107964"/>
                  <a:pt x="2445622" y="110311"/>
                  <a:pt x="2443275" y="112658"/>
                </a:cubicBezTo>
                <a:cubicBezTo>
                  <a:pt x="2440928" y="115005"/>
                  <a:pt x="2438581" y="119699"/>
                  <a:pt x="2436234" y="122046"/>
                </a:cubicBezTo>
                <a:cubicBezTo>
                  <a:pt x="2433887" y="124393"/>
                  <a:pt x="2431540" y="126741"/>
                  <a:pt x="2429193" y="131435"/>
                </a:cubicBezTo>
                <a:cubicBezTo>
                  <a:pt x="2426846" y="133782"/>
                  <a:pt x="2424499" y="138476"/>
                  <a:pt x="2422152" y="143170"/>
                </a:cubicBezTo>
                <a:cubicBezTo>
                  <a:pt x="2419805" y="145517"/>
                  <a:pt x="2417458" y="150211"/>
                  <a:pt x="2415111" y="152558"/>
                </a:cubicBezTo>
                <a:cubicBezTo>
                  <a:pt x="2412764" y="157252"/>
                  <a:pt x="2410417" y="159599"/>
                  <a:pt x="2408070" y="164293"/>
                </a:cubicBezTo>
                <a:cubicBezTo>
                  <a:pt x="2408070" y="164293"/>
                  <a:pt x="2408070" y="166640"/>
                  <a:pt x="2405723" y="166640"/>
                </a:cubicBezTo>
                <a:cubicBezTo>
                  <a:pt x="2405723" y="166640"/>
                  <a:pt x="2405723" y="166640"/>
                  <a:pt x="2405723" y="166640"/>
                </a:cubicBezTo>
                <a:cubicBezTo>
                  <a:pt x="2415111" y="166640"/>
                  <a:pt x="2415111" y="161946"/>
                  <a:pt x="2412764" y="157252"/>
                </a:cubicBezTo>
                <a:close/>
                <a:moveTo>
                  <a:pt x="2518381" y="103270"/>
                </a:moveTo>
                <a:cubicBezTo>
                  <a:pt x="2539504" y="115005"/>
                  <a:pt x="2560628" y="129088"/>
                  <a:pt x="2579404" y="143170"/>
                </a:cubicBezTo>
                <a:cubicBezTo>
                  <a:pt x="2581751" y="145517"/>
                  <a:pt x="2584098" y="147864"/>
                  <a:pt x="2586445" y="147864"/>
                </a:cubicBezTo>
                <a:cubicBezTo>
                  <a:pt x="2593486" y="152558"/>
                  <a:pt x="2598180" y="157252"/>
                  <a:pt x="2605222" y="161946"/>
                </a:cubicBezTo>
                <a:cubicBezTo>
                  <a:pt x="2607569" y="164293"/>
                  <a:pt x="2612263" y="166640"/>
                  <a:pt x="2614610" y="168987"/>
                </a:cubicBezTo>
                <a:cubicBezTo>
                  <a:pt x="2621651" y="173681"/>
                  <a:pt x="2626345" y="178376"/>
                  <a:pt x="2633386" y="183070"/>
                </a:cubicBezTo>
                <a:cubicBezTo>
                  <a:pt x="2635733" y="185417"/>
                  <a:pt x="2640427" y="187764"/>
                  <a:pt x="2642774" y="190111"/>
                </a:cubicBezTo>
                <a:cubicBezTo>
                  <a:pt x="2649816" y="194805"/>
                  <a:pt x="2654510" y="199499"/>
                  <a:pt x="2661551" y="204193"/>
                </a:cubicBezTo>
                <a:cubicBezTo>
                  <a:pt x="2663898" y="206540"/>
                  <a:pt x="2668592" y="208887"/>
                  <a:pt x="2670939" y="213581"/>
                </a:cubicBezTo>
                <a:cubicBezTo>
                  <a:pt x="2675633" y="218275"/>
                  <a:pt x="2680327" y="222969"/>
                  <a:pt x="2685021" y="225316"/>
                </a:cubicBezTo>
                <a:cubicBezTo>
                  <a:pt x="2682674" y="227664"/>
                  <a:pt x="2680327" y="232358"/>
                  <a:pt x="2680327" y="234705"/>
                </a:cubicBezTo>
                <a:cubicBezTo>
                  <a:pt x="2675633" y="234705"/>
                  <a:pt x="2673286" y="234705"/>
                  <a:pt x="2668592" y="234705"/>
                </a:cubicBezTo>
                <a:cubicBezTo>
                  <a:pt x="2656857" y="232358"/>
                  <a:pt x="2642774" y="232358"/>
                  <a:pt x="2631039" y="230011"/>
                </a:cubicBezTo>
                <a:cubicBezTo>
                  <a:pt x="2616957" y="227664"/>
                  <a:pt x="2602875" y="227664"/>
                  <a:pt x="2588792" y="227664"/>
                </a:cubicBezTo>
                <a:cubicBezTo>
                  <a:pt x="2579404" y="227664"/>
                  <a:pt x="2572363" y="225316"/>
                  <a:pt x="2562975" y="225316"/>
                </a:cubicBezTo>
                <a:cubicBezTo>
                  <a:pt x="2539504" y="222969"/>
                  <a:pt x="2518381" y="222969"/>
                  <a:pt x="2494910" y="222969"/>
                </a:cubicBezTo>
                <a:cubicBezTo>
                  <a:pt x="2490216" y="222969"/>
                  <a:pt x="2485522" y="222969"/>
                  <a:pt x="2480828" y="222969"/>
                </a:cubicBezTo>
                <a:cubicBezTo>
                  <a:pt x="2469093" y="222969"/>
                  <a:pt x="2457358" y="222969"/>
                  <a:pt x="2447970" y="222969"/>
                </a:cubicBezTo>
                <a:cubicBezTo>
                  <a:pt x="2447970" y="213581"/>
                  <a:pt x="2443275" y="206540"/>
                  <a:pt x="2433887" y="204193"/>
                </a:cubicBezTo>
                <a:cubicBezTo>
                  <a:pt x="2433887" y="204193"/>
                  <a:pt x="2433887" y="201846"/>
                  <a:pt x="2433887" y="201846"/>
                </a:cubicBezTo>
                <a:cubicBezTo>
                  <a:pt x="2436234" y="197152"/>
                  <a:pt x="2436234" y="192458"/>
                  <a:pt x="2438581" y="187764"/>
                </a:cubicBezTo>
                <a:cubicBezTo>
                  <a:pt x="2438581" y="185417"/>
                  <a:pt x="2440928" y="183070"/>
                  <a:pt x="2440928" y="180723"/>
                </a:cubicBezTo>
                <a:cubicBezTo>
                  <a:pt x="2443275" y="176028"/>
                  <a:pt x="2443275" y="171334"/>
                  <a:pt x="2445622" y="166640"/>
                </a:cubicBezTo>
                <a:cubicBezTo>
                  <a:pt x="2445622" y="164293"/>
                  <a:pt x="2447970" y="164293"/>
                  <a:pt x="2447970" y="161946"/>
                </a:cubicBezTo>
                <a:cubicBezTo>
                  <a:pt x="2450317" y="154905"/>
                  <a:pt x="2452664" y="150211"/>
                  <a:pt x="2455011" y="143170"/>
                </a:cubicBezTo>
                <a:cubicBezTo>
                  <a:pt x="2455011" y="140823"/>
                  <a:pt x="2457358" y="138476"/>
                  <a:pt x="2457358" y="136129"/>
                </a:cubicBezTo>
                <a:cubicBezTo>
                  <a:pt x="2459705" y="131435"/>
                  <a:pt x="2459705" y="129088"/>
                  <a:pt x="2462052" y="126741"/>
                </a:cubicBezTo>
                <a:cubicBezTo>
                  <a:pt x="2464399" y="124393"/>
                  <a:pt x="2464399" y="119699"/>
                  <a:pt x="2466746" y="117352"/>
                </a:cubicBezTo>
                <a:cubicBezTo>
                  <a:pt x="2466746" y="115005"/>
                  <a:pt x="2469093" y="112658"/>
                  <a:pt x="2469093" y="112658"/>
                </a:cubicBezTo>
                <a:cubicBezTo>
                  <a:pt x="2471440" y="110311"/>
                  <a:pt x="2471440" y="105617"/>
                  <a:pt x="2473787" y="103270"/>
                </a:cubicBezTo>
                <a:cubicBezTo>
                  <a:pt x="2473787" y="103270"/>
                  <a:pt x="2473787" y="103270"/>
                  <a:pt x="2473787" y="103270"/>
                </a:cubicBezTo>
                <a:cubicBezTo>
                  <a:pt x="2476134" y="105617"/>
                  <a:pt x="2478481" y="105617"/>
                  <a:pt x="2483175" y="105617"/>
                </a:cubicBezTo>
                <a:cubicBezTo>
                  <a:pt x="2490216" y="105617"/>
                  <a:pt x="2497258" y="100923"/>
                  <a:pt x="2499605" y="96229"/>
                </a:cubicBezTo>
                <a:cubicBezTo>
                  <a:pt x="2501952" y="98576"/>
                  <a:pt x="2506646" y="98576"/>
                  <a:pt x="2508993" y="100923"/>
                </a:cubicBezTo>
                <a:cubicBezTo>
                  <a:pt x="2511340" y="100923"/>
                  <a:pt x="2513687" y="103270"/>
                  <a:pt x="2518381" y="103270"/>
                </a:cubicBezTo>
                <a:close/>
                <a:moveTo>
                  <a:pt x="2743697" y="213581"/>
                </a:moveTo>
                <a:cubicBezTo>
                  <a:pt x="2753086" y="208887"/>
                  <a:pt x="2762474" y="204193"/>
                  <a:pt x="2771862" y="197152"/>
                </a:cubicBezTo>
                <a:cubicBezTo>
                  <a:pt x="2776556" y="194805"/>
                  <a:pt x="2781250" y="192458"/>
                  <a:pt x="2785944" y="190111"/>
                </a:cubicBezTo>
                <a:cubicBezTo>
                  <a:pt x="2795332" y="185417"/>
                  <a:pt x="2807068" y="180723"/>
                  <a:pt x="2818803" y="176028"/>
                </a:cubicBezTo>
                <a:cubicBezTo>
                  <a:pt x="2823497" y="173681"/>
                  <a:pt x="2825844" y="173681"/>
                  <a:pt x="2830538" y="171334"/>
                </a:cubicBezTo>
                <a:cubicBezTo>
                  <a:pt x="2844620" y="164293"/>
                  <a:pt x="2858703" y="159599"/>
                  <a:pt x="2872785" y="154905"/>
                </a:cubicBezTo>
                <a:cubicBezTo>
                  <a:pt x="2875132" y="154905"/>
                  <a:pt x="2877479" y="152558"/>
                  <a:pt x="2882173" y="152558"/>
                </a:cubicBezTo>
                <a:cubicBezTo>
                  <a:pt x="2886867" y="150211"/>
                  <a:pt x="2891561" y="150211"/>
                  <a:pt x="2898602" y="147864"/>
                </a:cubicBezTo>
                <a:cubicBezTo>
                  <a:pt x="2900949" y="147864"/>
                  <a:pt x="2905644" y="150211"/>
                  <a:pt x="2907991" y="150211"/>
                </a:cubicBezTo>
                <a:cubicBezTo>
                  <a:pt x="2924420" y="157252"/>
                  <a:pt x="2940849" y="161946"/>
                  <a:pt x="2959626" y="168987"/>
                </a:cubicBezTo>
                <a:cubicBezTo>
                  <a:pt x="2966667" y="171334"/>
                  <a:pt x="2973708" y="173681"/>
                  <a:pt x="2978402" y="178376"/>
                </a:cubicBezTo>
                <a:cubicBezTo>
                  <a:pt x="2992484" y="183070"/>
                  <a:pt x="3004219" y="190111"/>
                  <a:pt x="3018302" y="194805"/>
                </a:cubicBezTo>
                <a:cubicBezTo>
                  <a:pt x="3018302" y="194805"/>
                  <a:pt x="3018302" y="197152"/>
                  <a:pt x="3018302" y="197152"/>
                </a:cubicBezTo>
                <a:cubicBezTo>
                  <a:pt x="3018302" y="199499"/>
                  <a:pt x="3018302" y="199499"/>
                  <a:pt x="3015955" y="201846"/>
                </a:cubicBezTo>
                <a:cubicBezTo>
                  <a:pt x="3015955" y="206540"/>
                  <a:pt x="3013608" y="208887"/>
                  <a:pt x="3013608" y="213581"/>
                </a:cubicBezTo>
                <a:cubicBezTo>
                  <a:pt x="3013608" y="215928"/>
                  <a:pt x="3013608" y="215928"/>
                  <a:pt x="3013608" y="218275"/>
                </a:cubicBezTo>
                <a:cubicBezTo>
                  <a:pt x="3013608" y="222969"/>
                  <a:pt x="3011261" y="227664"/>
                  <a:pt x="3011261" y="234705"/>
                </a:cubicBezTo>
                <a:cubicBezTo>
                  <a:pt x="3011261" y="234705"/>
                  <a:pt x="3011261" y="237052"/>
                  <a:pt x="3011261" y="237052"/>
                </a:cubicBezTo>
                <a:cubicBezTo>
                  <a:pt x="3006567" y="267563"/>
                  <a:pt x="3001872" y="298075"/>
                  <a:pt x="2997178" y="330934"/>
                </a:cubicBezTo>
                <a:cubicBezTo>
                  <a:pt x="2997178" y="330934"/>
                  <a:pt x="2997178" y="333281"/>
                  <a:pt x="2997178" y="333281"/>
                </a:cubicBezTo>
                <a:cubicBezTo>
                  <a:pt x="2997178" y="337975"/>
                  <a:pt x="2994831" y="345016"/>
                  <a:pt x="2994831" y="349710"/>
                </a:cubicBezTo>
                <a:cubicBezTo>
                  <a:pt x="2994831" y="354404"/>
                  <a:pt x="2994831" y="356751"/>
                  <a:pt x="2992484" y="361445"/>
                </a:cubicBezTo>
                <a:cubicBezTo>
                  <a:pt x="2992484" y="363792"/>
                  <a:pt x="2992484" y="366139"/>
                  <a:pt x="2992484" y="370833"/>
                </a:cubicBezTo>
                <a:cubicBezTo>
                  <a:pt x="2980749" y="370833"/>
                  <a:pt x="2971361" y="370833"/>
                  <a:pt x="2959626" y="370833"/>
                </a:cubicBezTo>
                <a:cubicBezTo>
                  <a:pt x="2959626" y="370833"/>
                  <a:pt x="2957279" y="370833"/>
                  <a:pt x="2957279" y="370833"/>
                </a:cubicBezTo>
                <a:cubicBezTo>
                  <a:pt x="2945543" y="363792"/>
                  <a:pt x="2933808" y="356751"/>
                  <a:pt x="2922073" y="349710"/>
                </a:cubicBezTo>
                <a:cubicBezTo>
                  <a:pt x="2907991" y="342669"/>
                  <a:pt x="2893908" y="333281"/>
                  <a:pt x="2882173" y="326239"/>
                </a:cubicBezTo>
                <a:cubicBezTo>
                  <a:pt x="2865744" y="316851"/>
                  <a:pt x="2849314" y="307463"/>
                  <a:pt x="2832885" y="298075"/>
                </a:cubicBezTo>
                <a:cubicBezTo>
                  <a:pt x="2816456" y="288687"/>
                  <a:pt x="2800027" y="281646"/>
                  <a:pt x="2783597" y="272257"/>
                </a:cubicBezTo>
                <a:cubicBezTo>
                  <a:pt x="2776556" y="267563"/>
                  <a:pt x="2769515" y="265216"/>
                  <a:pt x="2762474" y="262869"/>
                </a:cubicBezTo>
                <a:cubicBezTo>
                  <a:pt x="2753086" y="258175"/>
                  <a:pt x="2741350" y="253481"/>
                  <a:pt x="2731962" y="248787"/>
                </a:cubicBezTo>
                <a:cubicBezTo>
                  <a:pt x="2731962" y="246440"/>
                  <a:pt x="2734309" y="244093"/>
                  <a:pt x="2734309" y="241746"/>
                </a:cubicBezTo>
                <a:cubicBezTo>
                  <a:pt x="2734309" y="237052"/>
                  <a:pt x="2731962" y="234705"/>
                  <a:pt x="2731962" y="232358"/>
                </a:cubicBezTo>
                <a:cubicBezTo>
                  <a:pt x="2734309" y="230011"/>
                  <a:pt x="2739003" y="227664"/>
                  <a:pt x="2741350" y="225316"/>
                </a:cubicBezTo>
                <a:cubicBezTo>
                  <a:pt x="2731962" y="220622"/>
                  <a:pt x="2736656" y="218275"/>
                  <a:pt x="2743697" y="213581"/>
                </a:cubicBezTo>
                <a:close/>
                <a:moveTo>
                  <a:pt x="3041772" y="208887"/>
                </a:moveTo>
                <a:cubicBezTo>
                  <a:pt x="3058202" y="215928"/>
                  <a:pt x="3072284" y="222969"/>
                  <a:pt x="3088713" y="230011"/>
                </a:cubicBezTo>
                <a:cubicBezTo>
                  <a:pt x="3095754" y="234705"/>
                  <a:pt x="3105143" y="237052"/>
                  <a:pt x="3112184" y="241746"/>
                </a:cubicBezTo>
                <a:cubicBezTo>
                  <a:pt x="3126266" y="248787"/>
                  <a:pt x="3140348" y="255828"/>
                  <a:pt x="3156778" y="262869"/>
                </a:cubicBezTo>
                <a:cubicBezTo>
                  <a:pt x="3163819" y="267563"/>
                  <a:pt x="3173207" y="272257"/>
                  <a:pt x="3180248" y="276951"/>
                </a:cubicBezTo>
                <a:cubicBezTo>
                  <a:pt x="3194330" y="283993"/>
                  <a:pt x="3208412" y="291034"/>
                  <a:pt x="3222495" y="300422"/>
                </a:cubicBezTo>
                <a:cubicBezTo>
                  <a:pt x="3227189" y="302769"/>
                  <a:pt x="3229536" y="305116"/>
                  <a:pt x="3234230" y="307463"/>
                </a:cubicBezTo>
                <a:cubicBezTo>
                  <a:pt x="3229536" y="307463"/>
                  <a:pt x="3224842" y="309810"/>
                  <a:pt x="3222495" y="309810"/>
                </a:cubicBezTo>
                <a:cubicBezTo>
                  <a:pt x="3215454" y="312157"/>
                  <a:pt x="3208412" y="312157"/>
                  <a:pt x="3201371" y="314504"/>
                </a:cubicBezTo>
                <a:cubicBezTo>
                  <a:pt x="3191983" y="316851"/>
                  <a:pt x="3182595" y="319198"/>
                  <a:pt x="3173207" y="321545"/>
                </a:cubicBezTo>
                <a:cubicBezTo>
                  <a:pt x="3166166" y="323892"/>
                  <a:pt x="3159125" y="326239"/>
                  <a:pt x="3152083" y="328586"/>
                </a:cubicBezTo>
                <a:cubicBezTo>
                  <a:pt x="3142695" y="330934"/>
                  <a:pt x="3133307" y="333281"/>
                  <a:pt x="3126266" y="335628"/>
                </a:cubicBezTo>
                <a:cubicBezTo>
                  <a:pt x="3119225" y="337975"/>
                  <a:pt x="3112184" y="340322"/>
                  <a:pt x="3105143" y="342669"/>
                </a:cubicBezTo>
                <a:cubicBezTo>
                  <a:pt x="3095754" y="345016"/>
                  <a:pt x="3088713" y="349710"/>
                  <a:pt x="3079325" y="352057"/>
                </a:cubicBezTo>
                <a:cubicBezTo>
                  <a:pt x="3072284" y="354404"/>
                  <a:pt x="3065243" y="359098"/>
                  <a:pt x="3058202" y="361445"/>
                </a:cubicBezTo>
                <a:cubicBezTo>
                  <a:pt x="3048813" y="366139"/>
                  <a:pt x="3041772" y="368486"/>
                  <a:pt x="3032384" y="373180"/>
                </a:cubicBezTo>
                <a:cubicBezTo>
                  <a:pt x="3030037" y="373180"/>
                  <a:pt x="3027690" y="375527"/>
                  <a:pt x="3025343" y="375527"/>
                </a:cubicBezTo>
                <a:cubicBezTo>
                  <a:pt x="3020649" y="375527"/>
                  <a:pt x="3018302" y="375527"/>
                  <a:pt x="3013608" y="375527"/>
                </a:cubicBezTo>
                <a:cubicBezTo>
                  <a:pt x="3004219" y="375527"/>
                  <a:pt x="2997178" y="375527"/>
                  <a:pt x="2987790" y="375527"/>
                </a:cubicBezTo>
                <a:cubicBezTo>
                  <a:pt x="2994831" y="314504"/>
                  <a:pt x="3004219" y="255828"/>
                  <a:pt x="3013608" y="206540"/>
                </a:cubicBezTo>
                <a:cubicBezTo>
                  <a:pt x="3013608" y="204193"/>
                  <a:pt x="3013608" y="201846"/>
                  <a:pt x="3015955" y="199499"/>
                </a:cubicBezTo>
                <a:cubicBezTo>
                  <a:pt x="3015955" y="199499"/>
                  <a:pt x="3015955" y="199499"/>
                  <a:pt x="3015955" y="199499"/>
                </a:cubicBezTo>
                <a:cubicBezTo>
                  <a:pt x="3018302" y="199499"/>
                  <a:pt x="3020649" y="201846"/>
                  <a:pt x="3022996" y="201846"/>
                </a:cubicBezTo>
                <a:cubicBezTo>
                  <a:pt x="3027690" y="201846"/>
                  <a:pt x="3034731" y="204193"/>
                  <a:pt x="3041772" y="208887"/>
                </a:cubicBezTo>
                <a:close/>
                <a:moveTo>
                  <a:pt x="3269436" y="300422"/>
                </a:moveTo>
                <a:cubicBezTo>
                  <a:pt x="3281171" y="298075"/>
                  <a:pt x="3290559" y="298075"/>
                  <a:pt x="3302294" y="298075"/>
                </a:cubicBezTo>
                <a:cubicBezTo>
                  <a:pt x="3306988" y="298075"/>
                  <a:pt x="3311683" y="298075"/>
                  <a:pt x="3316377" y="295728"/>
                </a:cubicBezTo>
                <a:cubicBezTo>
                  <a:pt x="3323418" y="295728"/>
                  <a:pt x="3332806" y="295728"/>
                  <a:pt x="3339847" y="295728"/>
                </a:cubicBezTo>
                <a:cubicBezTo>
                  <a:pt x="3339847" y="295728"/>
                  <a:pt x="3339847" y="295728"/>
                  <a:pt x="3339847" y="295728"/>
                </a:cubicBezTo>
                <a:cubicBezTo>
                  <a:pt x="3344541" y="302769"/>
                  <a:pt x="3351582" y="312157"/>
                  <a:pt x="3356276" y="319198"/>
                </a:cubicBezTo>
                <a:cubicBezTo>
                  <a:pt x="3358624" y="321545"/>
                  <a:pt x="3360970" y="326239"/>
                  <a:pt x="3363318" y="328586"/>
                </a:cubicBezTo>
                <a:cubicBezTo>
                  <a:pt x="3368012" y="335628"/>
                  <a:pt x="3370359" y="340322"/>
                  <a:pt x="3375053" y="347363"/>
                </a:cubicBezTo>
                <a:cubicBezTo>
                  <a:pt x="3377400" y="352057"/>
                  <a:pt x="3379747" y="354404"/>
                  <a:pt x="3382094" y="359098"/>
                </a:cubicBezTo>
                <a:cubicBezTo>
                  <a:pt x="3386788" y="366139"/>
                  <a:pt x="3389135" y="370833"/>
                  <a:pt x="3393829" y="377874"/>
                </a:cubicBezTo>
                <a:cubicBezTo>
                  <a:pt x="3396176" y="382569"/>
                  <a:pt x="3398523" y="384916"/>
                  <a:pt x="3400870" y="389610"/>
                </a:cubicBezTo>
                <a:cubicBezTo>
                  <a:pt x="3403217" y="394304"/>
                  <a:pt x="3405565" y="398998"/>
                  <a:pt x="3410259" y="406039"/>
                </a:cubicBezTo>
                <a:cubicBezTo>
                  <a:pt x="3407911" y="408386"/>
                  <a:pt x="3405565" y="408386"/>
                  <a:pt x="3405565" y="410733"/>
                </a:cubicBezTo>
                <a:cubicBezTo>
                  <a:pt x="3396176" y="403692"/>
                  <a:pt x="3386788" y="398998"/>
                  <a:pt x="3377400" y="391957"/>
                </a:cubicBezTo>
                <a:cubicBezTo>
                  <a:pt x="3370359" y="387263"/>
                  <a:pt x="3363318" y="382569"/>
                  <a:pt x="3356276" y="377874"/>
                </a:cubicBezTo>
                <a:cubicBezTo>
                  <a:pt x="3342194" y="368486"/>
                  <a:pt x="3328112" y="361445"/>
                  <a:pt x="3314030" y="352057"/>
                </a:cubicBezTo>
                <a:cubicBezTo>
                  <a:pt x="3306988" y="347363"/>
                  <a:pt x="3297600" y="342669"/>
                  <a:pt x="3290559" y="337975"/>
                </a:cubicBezTo>
                <a:cubicBezTo>
                  <a:pt x="3276477" y="330934"/>
                  <a:pt x="3264742" y="321545"/>
                  <a:pt x="3250659" y="314504"/>
                </a:cubicBezTo>
                <a:cubicBezTo>
                  <a:pt x="3245965" y="312157"/>
                  <a:pt x="3241271" y="307463"/>
                  <a:pt x="3234230" y="305116"/>
                </a:cubicBezTo>
                <a:cubicBezTo>
                  <a:pt x="3238924" y="305116"/>
                  <a:pt x="3243618" y="302769"/>
                  <a:pt x="3248312" y="302769"/>
                </a:cubicBezTo>
                <a:cubicBezTo>
                  <a:pt x="3257701" y="302769"/>
                  <a:pt x="3262395" y="302769"/>
                  <a:pt x="3269436" y="300422"/>
                </a:cubicBezTo>
                <a:close/>
                <a:moveTo>
                  <a:pt x="3480670" y="436551"/>
                </a:moveTo>
                <a:cubicBezTo>
                  <a:pt x="3492405" y="438898"/>
                  <a:pt x="3504140" y="441245"/>
                  <a:pt x="3515876" y="445939"/>
                </a:cubicBezTo>
                <a:cubicBezTo>
                  <a:pt x="3532305" y="450633"/>
                  <a:pt x="3548734" y="455327"/>
                  <a:pt x="3562817" y="457674"/>
                </a:cubicBezTo>
                <a:cubicBezTo>
                  <a:pt x="3572205" y="460021"/>
                  <a:pt x="3581593" y="462368"/>
                  <a:pt x="3590981" y="464715"/>
                </a:cubicBezTo>
                <a:cubicBezTo>
                  <a:pt x="3600369" y="467062"/>
                  <a:pt x="3607410" y="469409"/>
                  <a:pt x="3616799" y="471756"/>
                </a:cubicBezTo>
                <a:cubicBezTo>
                  <a:pt x="3621493" y="471756"/>
                  <a:pt x="3623840" y="474103"/>
                  <a:pt x="3628534" y="474103"/>
                </a:cubicBezTo>
                <a:cubicBezTo>
                  <a:pt x="3628534" y="476450"/>
                  <a:pt x="3628534" y="476450"/>
                  <a:pt x="3628534" y="478797"/>
                </a:cubicBezTo>
                <a:cubicBezTo>
                  <a:pt x="3628534" y="483492"/>
                  <a:pt x="3630881" y="488186"/>
                  <a:pt x="3633228" y="490533"/>
                </a:cubicBezTo>
                <a:cubicBezTo>
                  <a:pt x="3633228" y="490533"/>
                  <a:pt x="3630881" y="492880"/>
                  <a:pt x="3630881" y="492880"/>
                </a:cubicBezTo>
                <a:cubicBezTo>
                  <a:pt x="3628534" y="495227"/>
                  <a:pt x="3626187" y="497574"/>
                  <a:pt x="3623840" y="497574"/>
                </a:cubicBezTo>
                <a:cubicBezTo>
                  <a:pt x="3621493" y="499921"/>
                  <a:pt x="3619146" y="502268"/>
                  <a:pt x="3616799" y="504615"/>
                </a:cubicBezTo>
                <a:cubicBezTo>
                  <a:pt x="3614452" y="506962"/>
                  <a:pt x="3612104" y="509309"/>
                  <a:pt x="3612104" y="511656"/>
                </a:cubicBezTo>
                <a:cubicBezTo>
                  <a:pt x="3609758" y="514003"/>
                  <a:pt x="3607410" y="516350"/>
                  <a:pt x="3605064" y="518697"/>
                </a:cubicBezTo>
                <a:cubicBezTo>
                  <a:pt x="3602716" y="521044"/>
                  <a:pt x="3602716" y="523391"/>
                  <a:pt x="3600369" y="523391"/>
                </a:cubicBezTo>
                <a:cubicBezTo>
                  <a:pt x="3600369" y="523391"/>
                  <a:pt x="3598022" y="525738"/>
                  <a:pt x="3598022" y="525738"/>
                </a:cubicBezTo>
                <a:cubicBezTo>
                  <a:pt x="3590981" y="523391"/>
                  <a:pt x="3586287" y="521044"/>
                  <a:pt x="3579246" y="518697"/>
                </a:cubicBezTo>
                <a:cubicBezTo>
                  <a:pt x="3567511" y="514003"/>
                  <a:pt x="3555775" y="509309"/>
                  <a:pt x="3541693" y="504615"/>
                </a:cubicBezTo>
                <a:cubicBezTo>
                  <a:pt x="3522917" y="497574"/>
                  <a:pt x="3504140" y="490533"/>
                  <a:pt x="3483017" y="485839"/>
                </a:cubicBezTo>
                <a:cubicBezTo>
                  <a:pt x="3471282" y="483492"/>
                  <a:pt x="3461894" y="478797"/>
                  <a:pt x="3450158" y="474103"/>
                </a:cubicBezTo>
                <a:cubicBezTo>
                  <a:pt x="3443117" y="471756"/>
                  <a:pt x="3436076" y="469409"/>
                  <a:pt x="3429035" y="467062"/>
                </a:cubicBezTo>
                <a:cubicBezTo>
                  <a:pt x="3429035" y="462368"/>
                  <a:pt x="3429035" y="457674"/>
                  <a:pt x="3429035" y="452980"/>
                </a:cubicBezTo>
                <a:cubicBezTo>
                  <a:pt x="3429035" y="452980"/>
                  <a:pt x="3429035" y="452980"/>
                  <a:pt x="3429035" y="452980"/>
                </a:cubicBezTo>
                <a:cubicBezTo>
                  <a:pt x="3429035" y="448286"/>
                  <a:pt x="3429035" y="443592"/>
                  <a:pt x="3426688" y="436551"/>
                </a:cubicBezTo>
                <a:cubicBezTo>
                  <a:pt x="3433729" y="436551"/>
                  <a:pt x="3440770" y="429510"/>
                  <a:pt x="3443117" y="422468"/>
                </a:cubicBezTo>
                <a:cubicBezTo>
                  <a:pt x="3447811" y="422468"/>
                  <a:pt x="3450158" y="424815"/>
                  <a:pt x="3454852" y="424815"/>
                </a:cubicBezTo>
                <a:cubicBezTo>
                  <a:pt x="3461894" y="431857"/>
                  <a:pt x="3471282" y="434204"/>
                  <a:pt x="3480670" y="436551"/>
                </a:cubicBezTo>
                <a:close/>
                <a:moveTo>
                  <a:pt x="3705986" y="516350"/>
                </a:moveTo>
                <a:cubicBezTo>
                  <a:pt x="3720069" y="523391"/>
                  <a:pt x="3731804" y="530433"/>
                  <a:pt x="3745886" y="539821"/>
                </a:cubicBezTo>
                <a:cubicBezTo>
                  <a:pt x="3750580" y="542168"/>
                  <a:pt x="3755274" y="546862"/>
                  <a:pt x="3762316" y="549209"/>
                </a:cubicBezTo>
                <a:cubicBezTo>
                  <a:pt x="3774051" y="556250"/>
                  <a:pt x="3783439" y="563291"/>
                  <a:pt x="3795174" y="570332"/>
                </a:cubicBezTo>
                <a:cubicBezTo>
                  <a:pt x="3802215" y="575026"/>
                  <a:pt x="3806909" y="577373"/>
                  <a:pt x="3813950" y="582068"/>
                </a:cubicBezTo>
                <a:cubicBezTo>
                  <a:pt x="3823339" y="589109"/>
                  <a:pt x="3835074" y="596150"/>
                  <a:pt x="3844462" y="600844"/>
                </a:cubicBezTo>
                <a:cubicBezTo>
                  <a:pt x="3851503" y="605538"/>
                  <a:pt x="3856197" y="607885"/>
                  <a:pt x="3863239" y="612579"/>
                </a:cubicBezTo>
                <a:cubicBezTo>
                  <a:pt x="3872627" y="619620"/>
                  <a:pt x="3882015" y="626661"/>
                  <a:pt x="3891403" y="631355"/>
                </a:cubicBezTo>
                <a:cubicBezTo>
                  <a:pt x="3898444" y="636050"/>
                  <a:pt x="3903138" y="640744"/>
                  <a:pt x="3910180" y="645438"/>
                </a:cubicBezTo>
                <a:cubicBezTo>
                  <a:pt x="3919568" y="652479"/>
                  <a:pt x="3928956" y="659520"/>
                  <a:pt x="3938344" y="664214"/>
                </a:cubicBezTo>
                <a:cubicBezTo>
                  <a:pt x="3938344" y="664214"/>
                  <a:pt x="3938344" y="664214"/>
                  <a:pt x="3938344" y="664214"/>
                </a:cubicBezTo>
                <a:cubicBezTo>
                  <a:pt x="3935997" y="661867"/>
                  <a:pt x="3931303" y="661867"/>
                  <a:pt x="3928956" y="659520"/>
                </a:cubicBezTo>
                <a:cubicBezTo>
                  <a:pt x="3921915" y="657173"/>
                  <a:pt x="3914874" y="652479"/>
                  <a:pt x="3910180" y="650132"/>
                </a:cubicBezTo>
                <a:cubicBezTo>
                  <a:pt x="3905485" y="647785"/>
                  <a:pt x="3900791" y="645438"/>
                  <a:pt x="3896097" y="643091"/>
                </a:cubicBezTo>
                <a:cubicBezTo>
                  <a:pt x="3889056" y="640744"/>
                  <a:pt x="3882015" y="636050"/>
                  <a:pt x="3874974" y="633703"/>
                </a:cubicBezTo>
                <a:cubicBezTo>
                  <a:pt x="3870279" y="631355"/>
                  <a:pt x="3865585" y="629008"/>
                  <a:pt x="3860891" y="626661"/>
                </a:cubicBezTo>
                <a:cubicBezTo>
                  <a:pt x="3853850" y="624314"/>
                  <a:pt x="3846809" y="621967"/>
                  <a:pt x="3839768" y="617273"/>
                </a:cubicBezTo>
                <a:cubicBezTo>
                  <a:pt x="3835074" y="614926"/>
                  <a:pt x="3830380" y="614926"/>
                  <a:pt x="3825686" y="612579"/>
                </a:cubicBezTo>
                <a:cubicBezTo>
                  <a:pt x="3818645" y="610232"/>
                  <a:pt x="3809256" y="607885"/>
                  <a:pt x="3799868" y="603191"/>
                </a:cubicBezTo>
                <a:cubicBezTo>
                  <a:pt x="3797521" y="600844"/>
                  <a:pt x="3792827" y="600844"/>
                  <a:pt x="3790480" y="598497"/>
                </a:cubicBezTo>
                <a:cubicBezTo>
                  <a:pt x="3778745" y="596150"/>
                  <a:pt x="3769357" y="591456"/>
                  <a:pt x="3757622" y="589109"/>
                </a:cubicBezTo>
                <a:cubicBezTo>
                  <a:pt x="3757622" y="589109"/>
                  <a:pt x="3755274" y="589109"/>
                  <a:pt x="3752927" y="589109"/>
                </a:cubicBezTo>
                <a:cubicBezTo>
                  <a:pt x="3748233" y="586762"/>
                  <a:pt x="3741192" y="586762"/>
                  <a:pt x="3736498" y="584415"/>
                </a:cubicBezTo>
                <a:cubicBezTo>
                  <a:pt x="3736498" y="582068"/>
                  <a:pt x="3736498" y="582068"/>
                  <a:pt x="3736498" y="579720"/>
                </a:cubicBezTo>
                <a:cubicBezTo>
                  <a:pt x="3736498" y="567985"/>
                  <a:pt x="3727110" y="558597"/>
                  <a:pt x="3715375" y="558597"/>
                </a:cubicBezTo>
                <a:cubicBezTo>
                  <a:pt x="3710681" y="558597"/>
                  <a:pt x="3708333" y="560944"/>
                  <a:pt x="3705986" y="560944"/>
                </a:cubicBezTo>
                <a:cubicBezTo>
                  <a:pt x="3698945" y="551556"/>
                  <a:pt x="3694251" y="542168"/>
                  <a:pt x="3687210" y="535127"/>
                </a:cubicBezTo>
                <a:cubicBezTo>
                  <a:pt x="3687210" y="535127"/>
                  <a:pt x="3687210" y="535127"/>
                  <a:pt x="3687210" y="535127"/>
                </a:cubicBezTo>
                <a:cubicBezTo>
                  <a:pt x="3677822" y="521044"/>
                  <a:pt x="3668434" y="509309"/>
                  <a:pt x="3659045" y="495227"/>
                </a:cubicBezTo>
                <a:cubicBezTo>
                  <a:pt x="3659045" y="495227"/>
                  <a:pt x="3659045" y="495227"/>
                  <a:pt x="3659045" y="495227"/>
                </a:cubicBezTo>
                <a:cubicBezTo>
                  <a:pt x="3661392" y="492880"/>
                  <a:pt x="3663740" y="490533"/>
                  <a:pt x="3666086" y="488186"/>
                </a:cubicBezTo>
                <a:cubicBezTo>
                  <a:pt x="3677822" y="495227"/>
                  <a:pt x="3687210" y="499921"/>
                  <a:pt x="3698945" y="506962"/>
                </a:cubicBezTo>
                <a:cubicBezTo>
                  <a:pt x="3698945" y="511656"/>
                  <a:pt x="3701292" y="514003"/>
                  <a:pt x="3705986" y="516350"/>
                </a:cubicBezTo>
                <a:close/>
                <a:moveTo>
                  <a:pt x="3980591" y="692379"/>
                </a:moveTo>
                <a:cubicBezTo>
                  <a:pt x="3985285" y="694726"/>
                  <a:pt x="3989979" y="697073"/>
                  <a:pt x="3994673" y="701767"/>
                </a:cubicBezTo>
                <a:cubicBezTo>
                  <a:pt x="4001714" y="706461"/>
                  <a:pt x="4006408" y="708808"/>
                  <a:pt x="4013449" y="713502"/>
                </a:cubicBezTo>
                <a:cubicBezTo>
                  <a:pt x="4018143" y="715849"/>
                  <a:pt x="4022837" y="718196"/>
                  <a:pt x="4027532" y="722890"/>
                </a:cubicBezTo>
                <a:cubicBezTo>
                  <a:pt x="4034573" y="727584"/>
                  <a:pt x="4039267" y="729931"/>
                  <a:pt x="4046308" y="734626"/>
                </a:cubicBezTo>
                <a:cubicBezTo>
                  <a:pt x="4051002" y="736973"/>
                  <a:pt x="4055696" y="741667"/>
                  <a:pt x="4060390" y="744014"/>
                </a:cubicBezTo>
                <a:cubicBezTo>
                  <a:pt x="4067432" y="748708"/>
                  <a:pt x="4072126" y="753402"/>
                  <a:pt x="4079167" y="755749"/>
                </a:cubicBezTo>
                <a:cubicBezTo>
                  <a:pt x="4083861" y="758096"/>
                  <a:pt x="4088555" y="762790"/>
                  <a:pt x="4093249" y="765137"/>
                </a:cubicBezTo>
                <a:cubicBezTo>
                  <a:pt x="4100290" y="769831"/>
                  <a:pt x="4104984" y="774525"/>
                  <a:pt x="4112025" y="779219"/>
                </a:cubicBezTo>
                <a:cubicBezTo>
                  <a:pt x="4116719" y="781566"/>
                  <a:pt x="4121414" y="786261"/>
                  <a:pt x="4126108" y="788608"/>
                </a:cubicBezTo>
                <a:cubicBezTo>
                  <a:pt x="4137843" y="795649"/>
                  <a:pt x="4147231" y="805037"/>
                  <a:pt x="4156619" y="812078"/>
                </a:cubicBezTo>
                <a:cubicBezTo>
                  <a:pt x="4161313" y="816772"/>
                  <a:pt x="4166007" y="819119"/>
                  <a:pt x="4170701" y="823813"/>
                </a:cubicBezTo>
                <a:cubicBezTo>
                  <a:pt x="4175395" y="828507"/>
                  <a:pt x="4182437" y="833202"/>
                  <a:pt x="4187131" y="837896"/>
                </a:cubicBezTo>
                <a:cubicBezTo>
                  <a:pt x="4191825" y="842590"/>
                  <a:pt x="4196519" y="847284"/>
                  <a:pt x="4203560" y="851978"/>
                </a:cubicBezTo>
                <a:cubicBezTo>
                  <a:pt x="4208254" y="856672"/>
                  <a:pt x="4212948" y="861366"/>
                  <a:pt x="4217643" y="866060"/>
                </a:cubicBezTo>
                <a:cubicBezTo>
                  <a:pt x="4222337" y="870754"/>
                  <a:pt x="4227031" y="875448"/>
                  <a:pt x="4231725" y="880142"/>
                </a:cubicBezTo>
                <a:cubicBezTo>
                  <a:pt x="4231725" y="880142"/>
                  <a:pt x="4231725" y="880142"/>
                  <a:pt x="4231725" y="880142"/>
                </a:cubicBezTo>
                <a:cubicBezTo>
                  <a:pt x="4229378" y="884836"/>
                  <a:pt x="4227031" y="887184"/>
                  <a:pt x="4227031" y="891878"/>
                </a:cubicBezTo>
                <a:cubicBezTo>
                  <a:pt x="4227031" y="894225"/>
                  <a:pt x="4227031" y="894225"/>
                  <a:pt x="4227031" y="896572"/>
                </a:cubicBezTo>
                <a:cubicBezTo>
                  <a:pt x="4227031" y="896572"/>
                  <a:pt x="4227031" y="896572"/>
                  <a:pt x="4227031" y="896572"/>
                </a:cubicBezTo>
                <a:cubicBezTo>
                  <a:pt x="4224684" y="896572"/>
                  <a:pt x="4222337" y="898919"/>
                  <a:pt x="4222337" y="898919"/>
                </a:cubicBezTo>
                <a:cubicBezTo>
                  <a:pt x="4219990" y="898919"/>
                  <a:pt x="4219990" y="901266"/>
                  <a:pt x="4217643" y="901266"/>
                </a:cubicBezTo>
                <a:cubicBezTo>
                  <a:pt x="4215296" y="901266"/>
                  <a:pt x="4215296" y="903613"/>
                  <a:pt x="4212948" y="903613"/>
                </a:cubicBezTo>
                <a:cubicBezTo>
                  <a:pt x="4208254" y="898919"/>
                  <a:pt x="4203560" y="894225"/>
                  <a:pt x="4201213" y="891878"/>
                </a:cubicBezTo>
                <a:cubicBezTo>
                  <a:pt x="4196519" y="887184"/>
                  <a:pt x="4189478" y="882489"/>
                  <a:pt x="4184784" y="875448"/>
                </a:cubicBezTo>
                <a:cubicBezTo>
                  <a:pt x="4175395" y="868407"/>
                  <a:pt x="4168355" y="859019"/>
                  <a:pt x="4158966" y="851978"/>
                </a:cubicBezTo>
                <a:cubicBezTo>
                  <a:pt x="4151925" y="847284"/>
                  <a:pt x="4147231" y="840243"/>
                  <a:pt x="4140190" y="835549"/>
                </a:cubicBezTo>
                <a:cubicBezTo>
                  <a:pt x="4133149" y="828507"/>
                  <a:pt x="4123761" y="821466"/>
                  <a:pt x="4116719" y="814425"/>
                </a:cubicBezTo>
                <a:cubicBezTo>
                  <a:pt x="4109678" y="809731"/>
                  <a:pt x="4102637" y="802690"/>
                  <a:pt x="4097943" y="797996"/>
                </a:cubicBezTo>
                <a:cubicBezTo>
                  <a:pt x="4090902" y="790955"/>
                  <a:pt x="4081514" y="783914"/>
                  <a:pt x="4074473" y="776872"/>
                </a:cubicBezTo>
                <a:cubicBezTo>
                  <a:pt x="4067432" y="772178"/>
                  <a:pt x="4060390" y="765137"/>
                  <a:pt x="4053349" y="760443"/>
                </a:cubicBezTo>
                <a:cubicBezTo>
                  <a:pt x="4046308" y="753402"/>
                  <a:pt x="4036920" y="746361"/>
                  <a:pt x="4029879" y="741667"/>
                </a:cubicBezTo>
                <a:cubicBezTo>
                  <a:pt x="4022837" y="736973"/>
                  <a:pt x="4015797" y="729931"/>
                  <a:pt x="4008755" y="725237"/>
                </a:cubicBezTo>
                <a:cubicBezTo>
                  <a:pt x="4001714" y="718196"/>
                  <a:pt x="3992326" y="713502"/>
                  <a:pt x="3985285" y="706461"/>
                </a:cubicBezTo>
                <a:cubicBezTo>
                  <a:pt x="3978244" y="701767"/>
                  <a:pt x="3971203" y="694726"/>
                  <a:pt x="3961814" y="690032"/>
                </a:cubicBezTo>
                <a:cubicBezTo>
                  <a:pt x="3957120" y="687685"/>
                  <a:pt x="3952426" y="682991"/>
                  <a:pt x="3947732" y="680643"/>
                </a:cubicBezTo>
                <a:cubicBezTo>
                  <a:pt x="3950079" y="682991"/>
                  <a:pt x="3954773" y="682991"/>
                  <a:pt x="3957120" y="685338"/>
                </a:cubicBezTo>
                <a:cubicBezTo>
                  <a:pt x="3966509" y="685338"/>
                  <a:pt x="3973550" y="687685"/>
                  <a:pt x="3980591" y="692379"/>
                </a:cubicBezTo>
                <a:close/>
                <a:moveTo>
                  <a:pt x="4292748" y="981065"/>
                </a:moveTo>
                <a:cubicBezTo>
                  <a:pt x="4302136" y="990454"/>
                  <a:pt x="4311524" y="999842"/>
                  <a:pt x="4320913" y="1011577"/>
                </a:cubicBezTo>
                <a:cubicBezTo>
                  <a:pt x="4325607" y="1016271"/>
                  <a:pt x="4327954" y="1020965"/>
                  <a:pt x="4332648" y="1025659"/>
                </a:cubicBezTo>
                <a:cubicBezTo>
                  <a:pt x="4339689" y="1035047"/>
                  <a:pt x="4349077" y="1044436"/>
                  <a:pt x="4356118" y="1051477"/>
                </a:cubicBezTo>
                <a:cubicBezTo>
                  <a:pt x="4360812" y="1056171"/>
                  <a:pt x="4365507" y="1060865"/>
                  <a:pt x="4370201" y="1067906"/>
                </a:cubicBezTo>
                <a:cubicBezTo>
                  <a:pt x="4377242" y="1077294"/>
                  <a:pt x="4384283" y="1084335"/>
                  <a:pt x="4391324" y="1093724"/>
                </a:cubicBezTo>
                <a:cubicBezTo>
                  <a:pt x="4396018" y="1098418"/>
                  <a:pt x="4400712" y="1105459"/>
                  <a:pt x="4405406" y="1110153"/>
                </a:cubicBezTo>
                <a:cubicBezTo>
                  <a:pt x="4412447" y="1119541"/>
                  <a:pt x="4419489" y="1126582"/>
                  <a:pt x="4426530" y="1135970"/>
                </a:cubicBezTo>
                <a:cubicBezTo>
                  <a:pt x="4431224" y="1140665"/>
                  <a:pt x="4435918" y="1147706"/>
                  <a:pt x="4440612" y="1152400"/>
                </a:cubicBezTo>
                <a:cubicBezTo>
                  <a:pt x="4447653" y="1159441"/>
                  <a:pt x="4452347" y="1168829"/>
                  <a:pt x="4459388" y="1175870"/>
                </a:cubicBezTo>
                <a:cubicBezTo>
                  <a:pt x="4459388" y="1175870"/>
                  <a:pt x="4459388" y="1175870"/>
                  <a:pt x="4459388" y="1178217"/>
                </a:cubicBezTo>
                <a:cubicBezTo>
                  <a:pt x="4464082" y="1185259"/>
                  <a:pt x="4468776" y="1192300"/>
                  <a:pt x="4473471" y="1201688"/>
                </a:cubicBezTo>
                <a:cubicBezTo>
                  <a:pt x="4478165" y="1211076"/>
                  <a:pt x="4485206" y="1220464"/>
                  <a:pt x="4489900" y="1229852"/>
                </a:cubicBezTo>
                <a:cubicBezTo>
                  <a:pt x="4494594" y="1236893"/>
                  <a:pt x="4499288" y="1246282"/>
                  <a:pt x="4503982" y="1253323"/>
                </a:cubicBezTo>
                <a:cubicBezTo>
                  <a:pt x="4508676" y="1262711"/>
                  <a:pt x="4513371" y="1272099"/>
                  <a:pt x="4520412" y="1281487"/>
                </a:cubicBezTo>
                <a:cubicBezTo>
                  <a:pt x="4525106" y="1288529"/>
                  <a:pt x="4529800" y="1297917"/>
                  <a:pt x="4532147" y="1304958"/>
                </a:cubicBezTo>
                <a:cubicBezTo>
                  <a:pt x="4536841" y="1314346"/>
                  <a:pt x="4541535" y="1323734"/>
                  <a:pt x="4546229" y="1333122"/>
                </a:cubicBezTo>
                <a:cubicBezTo>
                  <a:pt x="4550923" y="1340164"/>
                  <a:pt x="4555617" y="1349552"/>
                  <a:pt x="4557964" y="1356593"/>
                </a:cubicBezTo>
                <a:cubicBezTo>
                  <a:pt x="4562658" y="1365981"/>
                  <a:pt x="4567353" y="1375369"/>
                  <a:pt x="4572047" y="1384757"/>
                </a:cubicBezTo>
                <a:cubicBezTo>
                  <a:pt x="4572047" y="1384757"/>
                  <a:pt x="4572047" y="1384757"/>
                  <a:pt x="4572047" y="1387104"/>
                </a:cubicBezTo>
                <a:cubicBezTo>
                  <a:pt x="4569699" y="1382410"/>
                  <a:pt x="4567353" y="1380063"/>
                  <a:pt x="4565005" y="1375369"/>
                </a:cubicBezTo>
                <a:cubicBezTo>
                  <a:pt x="4546229" y="1349552"/>
                  <a:pt x="4525106" y="1323734"/>
                  <a:pt x="4503982" y="1300264"/>
                </a:cubicBezTo>
                <a:cubicBezTo>
                  <a:pt x="4501635" y="1295570"/>
                  <a:pt x="4496941" y="1293223"/>
                  <a:pt x="4492247" y="1288529"/>
                </a:cubicBezTo>
                <a:cubicBezTo>
                  <a:pt x="4485206" y="1281487"/>
                  <a:pt x="4480512" y="1274446"/>
                  <a:pt x="4473471" y="1267405"/>
                </a:cubicBezTo>
                <a:cubicBezTo>
                  <a:pt x="4433571" y="1211076"/>
                  <a:pt x="4391324" y="1159441"/>
                  <a:pt x="4346730" y="1107806"/>
                </a:cubicBezTo>
                <a:cubicBezTo>
                  <a:pt x="4346730" y="1107806"/>
                  <a:pt x="4344383" y="1105459"/>
                  <a:pt x="4344383" y="1105459"/>
                </a:cubicBezTo>
                <a:cubicBezTo>
                  <a:pt x="4332648" y="1091377"/>
                  <a:pt x="4318566" y="1077294"/>
                  <a:pt x="4306830" y="1063212"/>
                </a:cubicBezTo>
                <a:cubicBezTo>
                  <a:pt x="4304483" y="1060865"/>
                  <a:pt x="4302136" y="1058518"/>
                  <a:pt x="4299789" y="1056171"/>
                </a:cubicBezTo>
                <a:cubicBezTo>
                  <a:pt x="4288054" y="1044436"/>
                  <a:pt x="4276319" y="1032700"/>
                  <a:pt x="4264583" y="1020965"/>
                </a:cubicBezTo>
                <a:cubicBezTo>
                  <a:pt x="4259889" y="1016271"/>
                  <a:pt x="4255195" y="1011577"/>
                  <a:pt x="4250501" y="1006883"/>
                </a:cubicBezTo>
                <a:cubicBezTo>
                  <a:pt x="4241113" y="997495"/>
                  <a:pt x="4231725" y="988107"/>
                  <a:pt x="4222337" y="981065"/>
                </a:cubicBezTo>
                <a:cubicBezTo>
                  <a:pt x="4215296" y="974024"/>
                  <a:pt x="4208254" y="969330"/>
                  <a:pt x="4201213" y="964636"/>
                </a:cubicBezTo>
                <a:cubicBezTo>
                  <a:pt x="4198866" y="962289"/>
                  <a:pt x="4194172" y="959942"/>
                  <a:pt x="4191825" y="957595"/>
                </a:cubicBezTo>
                <a:cubicBezTo>
                  <a:pt x="4194172" y="955248"/>
                  <a:pt x="4196519" y="950554"/>
                  <a:pt x="4196519" y="945860"/>
                </a:cubicBezTo>
                <a:cubicBezTo>
                  <a:pt x="4196519" y="941166"/>
                  <a:pt x="4194172" y="934125"/>
                  <a:pt x="4189478" y="931777"/>
                </a:cubicBezTo>
                <a:cubicBezTo>
                  <a:pt x="4189478" y="931777"/>
                  <a:pt x="4191825" y="929430"/>
                  <a:pt x="4191825" y="929430"/>
                </a:cubicBezTo>
                <a:cubicBezTo>
                  <a:pt x="4194172" y="927083"/>
                  <a:pt x="4194172" y="927083"/>
                  <a:pt x="4196519" y="924736"/>
                </a:cubicBezTo>
                <a:cubicBezTo>
                  <a:pt x="4198866" y="922389"/>
                  <a:pt x="4201213" y="920042"/>
                  <a:pt x="4203560" y="920042"/>
                </a:cubicBezTo>
                <a:cubicBezTo>
                  <a:pt x="4203560" y="920042"/>
                  <a:pt x="4205907" y="917695"/>
                  <a:pt x="4208254" y="917695"/>
                </a:cubicBezTo>
                <a:cubicBezTo>
                  <a:pt x="4210601" y="915348"/>
                  <a:pt x="4212948" y="913001"/>
                  <a:pt x="4215296" y="913001"/>
                </a:cubicBezTo>
                <a:cubicBezTo>
                  <a:pt x="4215296" y="913001"/>
                  <a:pt x="4217643" y="910654"/>
                  <a:pt x="4217643" y="910654"/>
                </a:cubicBezTo>
                <a:cubicBezTo>
                  <a:pt x="4219990" y="910654"/>
                  <a:pt x="4219990" y="908307"/>
                  <a:pt x="4222337" y="908307"/>
                </a:cubicBezTo>
                <a:cubicBezTo>
                  <a:pt x="4245807" y="929430"/>
                  <a:pt x="4266931" y="952901"/>
                  <a:pt x="4288054" y="976371"/>
                </a:cubicBezTo>
                <a:cubicBezTo>
                  <a:pt x="4285707" y="974024"/>
                  <a:pt x="4288054" y="978718"/>
                  <a:pt x="4292748" y="981065"/>
                </a:cubicBezTo>
                <a:close/>
                <a:moveTo>
                  <a:pt x="4618988" y="1438740"/>
                </a:moveTo>
                <a:cubicBezTo>
                  <a:pt x="4616640" y="1431698"/>
                  <a:pt x="4614294" y="1424657"/>
                  <a:pt x="4611946" y="1419963"/>
                </a:cubicBezTo>
                <a:cubicBezTo>
                  <a:pt x="4609599" y="1415269"/>
                  <a:pt x="4607252" y="1408228"/>
                  <a:pt x="4604905" y="1403534"/>
                </a:cubicBezTo>
                <a:cubicBezTo>
                  <a:pt x="4607252" y="1408228"/>
                  <a:pt x="4609599" y="1410575"/>
                  <a:pt x="4611946" y="1415269"/>
                </a:cubicBezTo>
                <a:cubicBezTo>
                  <a:pt x="4614294" y="1419963"/>
                  <a:pt x="4616640" y="1424657"/>
                  <a:pt x="4618988" y="1429351"/>
                </a:cubicBezTo>
                <a:cubicBezTo>
                  <a:pt x="4621334" y="1434045"/>
                  <a:pt x="4623682" y="1441087"/>
                  <a:pt x="4626029" y="1445781"/>
                </a:cubicBezTo>
                <a:cubicBezTo>
                  <a:pt x="4628376" y="1450475"/>
                  <a:pt x="4628376" y="1452822"/>
                  <a:pt x="4630723" y="1457516"/>
                </a:cubicBezTo>
                <a:cubicBezTo>
                  <a:pt x="4640111" y="1478639"/>
                  <a:pt x="4649499" y="1499763"/>
                  <a:pt x="4656540" y="1520886"/>
                </a:cubicBezTo>
                <a:cubicBezTo>
                  <a:pt x="4654193" y="1518539"/>
                  <a:pt x="4654193" y="1516192"/>
                  <a:pt x="4651846" y="1513845"/>
                </a:cubicBezTo>
                <a:cubicBezTo>
                  <a:pt x="4649499" y="1509151"/>
                  <a:pt x="4644805" y="1504457"/>
                  <a:pt x="4642458" y="1497416"/>
                </a:cubicBezTo>
                <a:cubicBezTo>
                  <a:pt x="4637764" y="1490375"/>
                  <a:pt x="4635417" y="1483333"/>
                  <a:pt x="4630723" y="1478639"/>
                </a:cubicBezTo>
                <a:cubicBezTo>
                  <a:pt x="4628376" y="1473945"/>
                  <a:pt x="4628376" y="1471598"/>
                  <a:pt x="4626029" y="1466904"/>
                </a:cubicBezTo>
                <a:cubicBezTo>
                  <a:pt x="4623682" y="1455169"/>
                  <a:pt x="4621334" y="1445781"/>
                  <a:pt x="4618988" y="1438740"/>
                </a:cubicBezTo>
                <a:close/>
                <a:moveTo>
                  <a:pt x="4635417" y="1457516"/>
                </a:moveTo>
                <a:cubicBezTo>
                  <a:pt x="4642458" y="1471598"/>
                  <a:pt x="4651846" y="1488027"/>
                  <a:pt x="4658887" y="1502110"/>
                </a:cubicBezTo>
                <a:cubicBezTo>
                  <a:pt x="4658887" y="1504457"/>
                  <a:pt x="4661234" y="1506804"/>
                  <a:pt x="4661234" y="1509151"/>
                </a:cubicBezTo>
                <a:cubicBezTo>
                  <a:pt x="4668275" y="1523233"/>
                  <a:pt x="4672970" y="1534968"/>
                  <a:pt x="4680011" y="1549051"/>
                </a:cubicBezTo>
                <a:cubicBezTo>
                  <a:pt x="4680011" y="1549051"/>
                  <a:pt x="4680011" y="1551398"/>
                  <a:pt x="4680011" y="1551398"/>
                </a:cubicBezTo>
                <a:cubicBezTo>
                  <a:pt x="4682358" y="1558439"/>
                  <a:pt x="4684705" y="1563133"/>
                  <a:pt x="4687052" y="1570174"/>
                </a:cubicBezTo>
                <a:cubicBezTo>
                  <a:pt x="4691746" y="1579562"/>
                  <a:pt x="4694093" y="1588950"/>
                  <a:pt x="4698787" y="1598339"/>
                </a:cubicBezTo>
                <a:cubicBezTo>
                  <a:pt x="4701134" y="1603033"/>
                  <a:pt x="4703481" y="1610074"/>
                  <a:pt x="4705828" y="1614768"/>
                </a:cubicBezTo>
                <a:cubicBezTo>
                  <a:pt x="4696440" y="1593645"/>
                  <a:pt x="4687052" y="1574868"/>
                  <a:pt x="4675317" y="1553745"/>
                </a:cubicBezTo>
                <a:cubicBezTo>
                  <a:pt x="4672970" y="1549051"/>
                  <a:pt x="4670623" y="1544357"/>
                  <a:pt x="4668275" y="1539662"/>
                </a:cubicBezTo>
                <a:cubicBezTo>
                  <a:pt x="4665929" y="1537315"/>
                  <a:pt x="4665929" y="1534968"/>
                  <a:pt x="4663581" y="1532621"/>
                </a:cubicBezTo>
                <a:cubicBezTo>
                  <a:pt x="4654193" y="1509151"/>
                  <a:pt x="4644805" y="1483333"/>
                  <a:pt x="4633070" y="1459863"/>
                </a:cubicBezTo>
                <a:cubicBezTo>
                  <a:pt x="4630723" y="1455169"/>
                  <a:pt x="4628376" y="1450475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30723" y="1450475"/>
                  <a:pt x="4633070" y="1455169"/>
                  <a:pt x="4635417" y="1457516"/>
                </a:cubicBezTo>
                <a:close/>
                <a:moveTo>
                  <a:pt x="4799710" y="2011419"/>
                </a:moveTo>
                <a:cubicBezTo>
                  <a:pt x="4799710" y="2016113"/>
                  <a:pt x="4799710" y="2020807"/>
                  <a:pt x="4799710" y="2025501"/>
                </a:cubicBezTo>
                <a:cubicBezTo>
                  <a:pt x="4799710" y="2032542"/>
                  <a:pt x="4799710" y="2039583"/>
                  <a:pt x="4802057" y="2046624"/>
                </a:cubicBezTo>
                <a:cubicBezTo>
                  <a:pt x="4802057" y="2051319"/>
                  <a:pt x="4802057" y="2053666"/>
                  <a:pt x="4802057" y="2058360"/>
                </a:cubicBezTo>
                <a:cubicBezTo>
                  <a:pt x="4802057" y="2067748"/>
                  <a:pt x="4804404" y="2077136"/>
                  <a:pt x="4804404" y="2086524"/>
                </a:cubicBezTo>
                <a:cubicBezTo>
                  <a:pt x="4804404" y="2088871"/>
                  <a:pt x="4804404" y="2091218"/>
                  <a:pt x="4804404" y="2093565"/>
                </a:cubicBezTo>
                <a:cubicBezTo>
                  <a:pt x="4804404" y="2093565"/>
                  <a:pt x="4804404" y="2093565"/>
                  <a:pt x="4804404" y="2093565"/>
                </a:cubicBezTo>
                <a:cubicBezTo>
                  <a:pt x="4804404" y="2091218"/>
                  <a:pt x="4804404" y="2091218"/>
                  <a:pt x="4804404" y="2088871"/>
                </a:cubicBezTo>
                <a:cubicBezTo>
                  <a:pt x="4802057" y="2060707"/>
                  <a:pt x="4797363" y="2034889"/>
                  <a:pt x="4792669" y="2006725"/>
                </a:cubicBezTo>
                <a:cubicBezTo>
                  <a:pt x="4792669" y="2002031"/>
                  <a:pt x="4790322" y="1997337"/>
                  <a:pt x="4790322" y="1992643"/>
                </a:cubicBezTo>
                <a:cubicBezTo>
                  <a:pt x="4785628" y="1966825"/>
                  <a:pt x="4780934" y="1938660"/>
                  <a:pt x="4776240" y="1912843"/>
                </a:cubicBezTo>
                <a:cubicBezTo>
                  <a:pt x="4776240" y="1908149"/>
                  <a:pt x="4773892" y="1903455"/>
                  <a:pt x="4773892" y="1901108"/>
                </a:cubicBezTo>
                <a:cubicBezTo>
                  <a:pt x="4771546" y="1894066"/>
                  <a:pt x="4771546" y="1884678"/>
                  <a:pt x="4769198" y="1877637"/>
                </a:cubicBezTo>
                <a:cubicBezTo>
                  <a:pt x="4773892" y="1879984"/>
                  <a:pt x="4778587" y="1882331"/>
                  <a:pt x="4783281" y="1882331"/>
                </a:cubicBezTo>
                <a:cubicBezTo>
                  <a:pt x="4783281" y="1882331"/>
                  <a:pt x="4785628" y="1882331"/>
                  <a:pt x="4785628" y="1882331"/>
                </a:cubicBezTo>
                <a:cubicBezTo>
                  <a:pt x="4785628" y="1884678"/>
                  <a:pt x="4785628" y="1887025"/>
                  <a:pt x="4785628" y="1889372"/>
                </a:cubicBezTo>
                <a:cubicBezTo>
                  <a:pt x="4785628" y="1891719"/>
                  <a:pt x="4785628" y="1896413"/>
                  <a:pt x="4787975" y="1898761"/>
                </a:cubicBezTo>
                <a:cubicBezTo>
                  <a:pt x="4787975" y="1903455"/>
                  <a:pt x="4790322" y="1910496"/>
                  <a:pt x="4790322" y="1917537"/>
                </a:cubicBezTo>
                <a:cubicBezTo>
                  <a:pt x="4790322" y="1922231"/>
                  <a:pt x="4790322" y="1926925"/>
                  <a:pt x="4792669" y="1929272"/>
                </a:cubicBezTo>
                <a:cubicBezTo>
                  <a:pt x="4792669" y="1933966"/>
                  <a:pt x="4795016" y="1941007"/>
                  <a:pt x="4795016" y="1945702"/>
                </a:cubicBezTo>
                <a:cubicBezTo>
                  <a:pt x="4795016" y="1950396"/>
                  <a:pt x="4795016" y="1955090"/>
                  <a:pt x="4797363" y="1959784"/>
                </a:cubicBezTo>
                <a:cubicBezTo>
                  <a:pt x="4797363" y="1962131"/>
                  <a:pt x="4797363" y="1964478"/>
                  <a:pt x="4797363" y="1964478"/>
                </a:cubicBezTo>
                <a:cubicBezTo>
                  <a:pt x="4797363" y="1966825"/>
                  <a:pt x="4795016" y="1969172"/>
                  <a:pt x="4795016" y="1971519"/>
                </a:cubicBezTo>
                <a:cubicBezTo>
                  <a:pt x="4795016" y="1976213"/>
                  <a:pt x="4797363" y="1978560"/>
                  <a:pt x="4797363" y="1980907"/>
                </a:cubicBezTo>
                <a:cubicBezTo>
                  <a:pt x="4797363" y="1983254"/>
                  <a:pt x="4797363" y="1985601"/>
                  <a:pt x="4797363" y="1990295"/>
                </a:cubicBezTo>
                <a:cubicBezTo>
                  <a:pt x="4797363" y="1999684"/>
                  <a:pt x="4797363" y="2006725"/>
                  <a:pt x="4799710" y="2011419"/>
                </a:cubicBezTo>
                <a:close/>
                <a:moveTo>
                  <a:pt x="4799710" y="2084177"/>
                </a:moveTo>
                <a:cubicBezTo>
                  <a:pt x="4797363" y="2077136"/>
                  <a:pt x="4795016" y="2067748"/>
                  <a:pt x="4795016" y="2060707"/>
                </a:cubicBezTo>
                <a:cubicBezTo>
                  <a:pt x="4795016" y="2056013"/>
                  <a:pt x="4792669" y="2051319"/>
                  <a:pt x="4792669" y="2048971"/>
                </a:cubicBezTo>
                <a:cubicBezTo>
                  <a:pt x="4790322" y="2041930"/>
                  <a:pt x="4787975" y="2032542"/>
                  <a:pt x="4785628" y="2025501"/>
                </a:cubicBezTo>
                <a:cubicBezTo>
                  <a:pt x="4785628" y="2020807"/>
                  <a:pt x="4783281" y="2018460"/>
                  <a:pt x="4783281" y="2013766"/>
                </a:cubicBezTo>
                <a:cubicBezTo>
                  <a:pt x="4780934" y="2009072"/>
                  <a:pt x="4780934" y="2004378"/>
                  <a:pt x="4778587" y="1999684"/>
                </a:cubicBezTo>
                <a:cubicBezTo>
                  <a:pt x="4783281" y="1997337"/>
                  <a:pt x="4785628" y="1994990"/>
                  <a:pt x="4787975" y="1990295"/>
                </a:cubicBezTo>
                <a:cubicBezTo>
                  <a:pt x="4787975" y="1990295"/>
                  <a:pt x="4787975" y="1990295"/>
                  <a:pt x="4787975" y="1990295"/>
                </a:cubicBezTo>
                <a:cubicBezTo>
                  <a:pt x="4790322" y="1999684"/>
                  <a:pt x="4792669" y="2011419"/>
                  <a:pt x="4795016" y="2020807"/>
                </a:cubicBezTo>
                <a:cubicBezTo>
                  <a:pt x="4797363" y="2027848"/>
                  <a:pt x="4797363" y="2034889"/>
                  <a:pt x="4799710" y="2041930"/>
                </a:cubicBezTo>
                <a:cubicBezTo>
                  <a:pt x="4802057" y="2051319"/>
                  <a:pt x="4802057" y="2060707"/>
                  <a:pt x="4804404" y="2072442"/>
                </a:cubicBezTo>
                <a:cubicBezTo>
                  <a:pt x="4804404" y="2079483"/>
                  <a:pt x="4806751" y="2086524"/>
                  <a:pt x="4806751" y="2093565"/>
                </a:cubicBezTo>
                <a:cubicBezTo>
                  <a:pt x="4806751" y="2098260"/>
                  <a:pt x="4806751" y="2100607"/>
                  <a:pt x="4809098" y="2105301"/>
                </a:cubicBezTo>
                <a:cubicBezTo>
                  <a:pt x="4809098" y="2102954"/>
                  <a:pt x="4809098" y="2102954"/>
                  <a:pt x="4809098" y="2100607"/>
                </a:cubicBezTo>
                <a:cubicBezTo>
                  <a:pt x="4799710" y="2091218"/>
                  <a:pt x="4799710" y="2088871"/>
                  <a:pt x="4799710" y="2084177"/>
                </a:cubicBezTo>
                <a:close/>
                <a:moveTo>
                  <a:pt x="4787975" y="2074789"/>
                </a:moveTo>
                <a:cubicBezTo>
                  <a:pt x="4787975" y="2079483"/>
                  <a:pt x="4790322" y="2081830"/>
                  <a:pt x="4790322" y="2086524"/>
                </a:cubicBezTo>
                <a:cubicBezTo>
                  <a:pt x="4792669" y="2095912"/>
                  <a:pt x="4792669" y="2107648"/>
                  <a:pt x="4795016" y="2117036"/>
                </a:cubicBezTo>
                <a:cubicBezTo>
                  <a:pt x="4792669" y="2119383"/>
                  <a:pt x="4792669" y="2119383"/>
                  <a:pt x="4790322" y="2121730"/>
                </a:cubicBezTo>
                <a:cubicBezTo>
                  <a:pt x="4790322" y="2119383"/>
                  <a:pt x="4790322" y="2119383"/>
                  <a:pt x="4790322" y="2117036"/>
                </a:cubicBezTo>
                <a:cubicBezTo>
                  <a:pt x="4787975" y="2100607"/>
                  <a:pt x="4785628" y="2084177"/>
                  <a:pt x="4783281" y="2067748"/>
                </a:cubicBezTo>
                <a:cubicBezTo>
                  <a:pt x="4780934" y="2058360"/>
                  <a:pt x="4780934" y="2048971"/>
                  <a:pt x="4778587" y="2037236"/>
                </a:cubicBezTo>
                <a:cubicBezTo>
                  <a:pt x="4776240" y="2027848"/>
                  <a:pt x="4776240" y="2016113"/>
                  <a:pt x="4773892" y="2006725"/>
                </a:cubicBezTo>
                <a:cubicBezTo>
                  <a:pt x="4773892" y="2006725"/>
                  <a:pt x="4773892" y="2009072"/>
                  <a:pt x="4773892" y="2009072"/>
                </a:cubicBezTo>
                <a:cubicBezTo>
                  <a:pt x="4778587" y="2032542"/>
                  <a:pt x="4783281" y="2053666"/>
                  <a:pt x="4787975" y="2074789"/>
                </a:cubicBezTo>
                <a:close/>
                <a:moveTo>
                  <a:pt x="4799710" y="2203877"/>
                </a:moveTo>
                <a:cubicBezTo>
                  <a:pt x="4799710" y="2210918"/>
                  <a:pt x="4802057" y="2217959"/>
                  <a:pt x="4802057" y="2225000"/>
                </a:cubicBezTo>
                <a:cubicBezTo>
                  <a:pt x="4802057" y="2227347"/>
                  <a:pt x="4802057" y="2227347"/>
                  <a:pt x="4802057" y="2229694"/>
                </a:cubicBezTo>
                <a:cubicBezTo>
                  <a:pt x="4802057" y="2229694"/>
                  <a:pt x="4802057" y="2227347"/>
                  <a:pt x="4802057" y="2227347"/>
                </a:cubicBezTo>
                <a:cubicBezTo>
                  <a:pt x="4799710" y="2220306"/>
                  <a:pt x="4799710" y="2213265"/>
                  <a:pt x="4799710" y="2203877"/>
                </a:cubicBezTo>
                <a:cubicBezTo>
                  <a:pt x="4797363" y="2189794"/>
                  <a:pt x="4792669" y="2173365"/>
                  <a:pt x="4790322" y="2159283"/>
                </a:cubicBezTo>
                <a:cubicBezTo>
                  <a:pt x="4787975" y="2149895"/>
                  <a:pt x="4787975" y="2142853"/>
                  <a:pt x="4785628" y="2133465"/>
                </a:cubicBezTo>
                <a:cubicBezTo>
                  <a:pt x="4783281" y="2119383"/>
                  <a:pt x="4780934" y="2105301"/>
                  <a:pt x="4776240" y="2093565"/>
                </a:cubicBezTo>
                <a:cubicBezTo>
                  <a:pt x="4773892" y="2084177"/>
                  <a:pt x="4771546" y="2077136"/>
                  <a:pt x="4769198" y="2067748"/>
                </a:cubicBezTo>
                <a:cubicBezTo>
                  <a:pt x="4766852" y="2056013"/>
                  <a:pt x="4762157" y="2041930"/>
                  <a:pt x="4759810" y="2030195"/>
                </a:cubicBezTo>
                <a:cubicBezTo>
                  <a:pt x="4757463" y="2020807"/>
                  <a:pt x="4755116" y="2013766"/>
                  <a:pt x="4752769" y="2004378"/>
                </a:cubicBezTo>
                <a:cubicBezTo>
                  <a:pt x="4748075" y="1992643"/>
                  <a:pt x="4745728" y="1978560"/>
                  <a:pt x="4741034" y="1966825"/>
                </a:cubicBezTo>
                <a:cubicBezTo>
                  <a:pt x="4738687" y="1959784"/>
                  <a:pt x="4736340" y="1950396"/>
                  <a:pt x="4731646" y="1943354"/>
                </a:cubicBezTo>
                <a:cubicBezTo>
                  <a:pt x="4726952" y="1931619"/>
                  <a:pt x="4722257" y="1917537"/>
                  <a:pt x="4717563" y="1905802"/>
                </a:cubicBezTo>
                <a:cubicBezTo>
                  <a:pt x="4715216" y="1898761"/>
                  <a:pt x="4712869" y="1891719"/>
                  <a:pt x="4708175" y="1884678"/>
                </a:cubicBezTo>
                <a:cubicBezTo>
                  <a:pt x="4701134" y="1868249"/>
                  <a:pt x="4694093" y="1851820"/>
                  <a:pt x="4684705" y="1837737"/>
                </a:cubicBezTo>
                <a:cubicBezTo>
                  <a:pt x="4684705" y="1835390"/>
                  <a:pt x="4682358" y="1833043"/>
                  <a:pt x="4682358" y="1830696"/>
                </a:cubicBezTo>
                <a:cubicBezTo>
                  <a:pt x="4675317" y="1818961"/>
                  <a:pt x="4668275" y="1804879"/>
                  <a:pt x="4661234" y="1793144"/>
                </a:cubicBezTo>
                <a:cubicBezTo>
                  <a:pt x="4661234" y="1793144"/>
                  <a:pt x="4663581" y="1793144"/>
                  <a:pt x="4663581" y="1790796"/>
                </a:cubicBezTo>
                <a:cubicBezTo>
                  <a:pt x="4665929" y="1793144"/>
                  <a:pt x="4665929" y="1795491"/>
                  <a:pt x="4668275" y="1795491"/>
                </a:cubicBezTo>
                <a:cubicBezTo>
                  <a:pt x="4670623" y="1797838"/>
                  <a:pt x="4672970" y="1802532"/>
                  <a:pt x="4677664" y="1804879"/>
                </a:cubicBezTo>
                <a:cubicBezTo>
                  <a:pt x="4680011" y="1807226"/>
                  <a:pt x="4682358" y="1811920"/>
                  <a:pt x="4684705" y="1814267"/>
                </a:cubicBezTo>
                <a:cubicBezTo>
                  <a:pt x="4687052" y="1818961"/>
                  <a:pt x="4689399" y="1821308"/>
                  <a:pt x="4691746" y="1826002"/>
                </a:cubicBezTo>
                <a:cubicBezTo>
                  <a:pt x="4694093" y="1828349"/>
                  <a:pt x="4696440" y="1833043"/>
                  <a:pt x="4698787" y="1835390"/>
                </a:cubicBezTo>
                <a:cubicBezTo>
                  <a:pt x="4701134" y="1840084"/>
                  <a:pt x="4703481" y="1844779"/>
                  <a:pt x="4705828" y="1849473"/>
                </a:cubicBezTo>
                <a:cubicBezTo>
                  <a:pt x="4708175" y="1854167"/>
                  <a:pt x="4710522" y="1856514"/>
                  <a:pt x="4712869" y="1861208"/>
                </a:cubicBezTo>
                <a:cubicBezTo>
                  <a:pt x="4715216" y="1865902"/>
                  <a:pt x="4717563" y="1872943"/>
                  <a:pt x="4722257" y="1877637"/>
                </a:cubicBezTo>
                <a:cubicBezTo>
                  <a:pt x="4724605" y="1879984"/>
                  <a:pt x="4726952" y="1884678"/>
                  <a:pt x="4726952" y="1887025"/>
                </a:cubicBezTo>
                <a:cubicBezTo>
                  <a:pt x="4729299" y="1894066"/>
                  <a:pt x="4733993" y="1898761"/>
                  <a:pt x="4736340" y="1905802"/>
                </a:cubicBezTo>
                <a:cubicBezTo>
                  <a:pt x="4738687" y="1908149"/>
                  <a:pt x="4738687" y="1912843"/>
                  <a:pt x="4741034" y="1915190"/>
                </a:cubicBezTo>
                <a:cubicBezTo>
                  <a:pt x="4743381" y="1922231"/>
                  <a:pt x="4748075" y="1931619"/>
                  <a:pt x="4750422" y="1938660"/>
                </a:cubicBezTo>
                <a:cubicBezTo>
                  <a:pt x="4750422" y="1941007"/>
                  <a:pt x="4752769" y="1943354"/>
                  <a:pt x="4752769" y="1945702"/>
                </a:cubicBezTo>
                <a:cubicBezTo>
                  <a:pt x="4755116" y="1950396"/>
                  <a:pt x="4755116" y="1955090"/>
                  <a:pt x="4757463" y="1959784"/>
                </a:cubicBezTo>
                <a:cubicBezTo>
                  <a:pt x="4750422" y="1962131"/>
                  <a:pt x="4745728" y="1969172"/>
                  <a:pt x="4745728" y="1978560"/>
                </a:cubicBezTo>
                <a:cubicBezTo>
                  <a:pt x="4745728" y="1990295"/>
                  <a:pt x="4755116" y="1999684"/>
                  <a:pt x="4766852" y="1999684"/>
                </a:cubicBezTo>
                <a:cubicBezTo>
                  <a:pt x="4766852" y="1999684"/>
                  <a:pt x="4769198" y="1999684"/>
                  <a:pt x="4769198" y="1999684"/>
                </a:cubicBezTo>
                <a:cubicBezTo>
                  <a:pt x="4771546" y="2018460"/>
                  <a:pt x="4776240" y="2034889"/>
                  <a:pt x="4778587" y="2053666"/>
                </a:cubicBezTo>
                <a:cubicBezTo>
                  <a:pt x="4780934" y="2060707"/>
                  <a:pt x="4780934" y="2070095"/>
                  <a:pt x="4783281" y="2077136"/>
                </a:cubicBezTo>
                <a:cubicBezTo>
                  <a:pt x="4785628" y="2093565"/>
                  <a:pt x="4787975" y="2109995"/>
                  <a:pt x="4790322" y="2126424"/>
                </a:cubicBezTo>
                <a:cubicBezTo>
                  <a:pt x="4790322" y="2128771"/>
                  <a:pt x="4787975" y="2131118"/>
                  <a:pt x="4787975" y="2133465"/>
                </a:cubicBezTo>
                <a:cubicBezTo>
                  <a:pt x="4787975" y="2138159"/>
                  <a:pt x="4790322" y="2142853"/>
                  <a:pt x="4792669" y="2145201"/>
                </a:cubicBezTo>
                <a:cubicBezTo>
                  <a:pt x="4792669" y="2147548"/>
                  <a:pt x="4792669" y="2149895"/>
                  <a:pt x="4792669" y="2152242"/>
                </a:cubicBezTo>
                <a:cubicBezTo>
                  <a:pt x="4795016" y="2168671"/>
                  <a:pt x="4797363" y="2187447"/>
                  <a:pt x="4799710" y="2203877"/>
                </a:cubicBezTo>
                <a:close/>
                <a:moveTo>
                  <a:pt x="4656540" y="1816614"/>
                </a:moveTo>
                <a:cubicBezTo>
                  <a:pt x="4656540" y="1818961"/>
                  <a:pt x="4656540" y="1823655"/>
                  <a:pt x="4658887" y="1826002"/>
                </a:cubicBezTo>
                <a:cubicBezTo>
                  <a:pt x="4658887" y="1833043"/>
                  <a:pt x="4661234" y="1840084"/>
                  <a:pt x="4661234" y="1847126"/>
                </a:cubicBezTo>
                <a:cubicBezTo>
                  <a:pt x="4661234" y="1849473"/>
                  <a:pt x="4661234" y="1851820"/>
                  <a:pt x="4661234" y="1854167"/>
                </a:cubicBezTo>
                <a:cubicBezTo>
                  <a:pt x="4661234" y="1858861"/>
                  <a:pt x="4663581" y="1863555"/>
                  <a:pt x="4663581" y="1868249"/>
                </a:cubicBezTo>
                <a:cubicBezTo>
                  <a:pt x="4661234" y="1868249"/>
                  <a:pt x="4658887" y="1870596"/>
                  <a:pt x="4656540" y="1870596"/>
                </a:cubicBezTo>
                <a:cubicBezTo>
                  <a:pt x="4656540" y="1870596"/>
                  <a:pt x="4654193" y="1868249"/>
                  <a:pt x="4654193" y="1868249"/>
                </a:cubicBezTo>
                <a:cubicBezTo>
                  <a:pt x="4651846" y="1863555"/>
                  <a:pt x="4647152" y="1858861"/>
                  <a:pt x="4644805" y="1854167"/>
                </a:cubicBezTo>
                <a:cubicBezTo>
                  <a:pt x="4640111" y="1849473"/>
                  <a:pt x="4635417" y="1842432"/>
                  <a:pt x="4630723" y="1837737"/>
                </a:cubicBezTo>
                <a:cubicBezTo>
                  <a:pt x="4628376" y="1833043"/>
                  <a:pt x="4623682" y="1830696"/>
                  <a:pt x="4621334" y="1826002"/>
                </a:cubicBezTo>
                <a:cubicBezTo>
                  <a:pt x="4616640" y="1818961"/>
                  <a:pt x="4611946" y="1814267"/>
                  <a:pt x="4604905" y="1809573"/>
                </a:cubicBezTo>
                <a:cubicBezTo>
                  <a:pt x="4602558" y="1807226"/>
                  <a:pt x="4600211" y="1802532"/>
                  <a:pt x="4595517" y="1800185"/>
                </a:cubicBezTo>
                <a:cubicBezTo>
                  <a:pt x="4588476" y="1793144"/>
                  <a:pt x="4581435" y="1786102"/>
                  <a:pt x="4574393" y="1779061"/>
                </a:cubicBezTo>
                <a:cubicBezTo>
                  <a:pt x="4572047" y="1776714"/>
                  <a:pt x="4572047" y="1776714"/>
                  <a:pt x="4569699" y="1774367"/>
                </a:cubicBezTo>
                <a:cubicBezTo>
                  <a:pt x="4560311" y="1767326"/>
                  <a:pt x="4553270" y="1760285"/>
                  <a:pt x="4543882" y="1753244"/>
                </a:cubicBezTo>
                <a:cubicBezTo>
                  <a:pt x="4541535" y="1750897"/>
                  <a:pt x="4539188" y="1750897"/>
                  <a:pt x="4536841" y="1748550"/>
                </a:cubicBezTo>
                <a:cubicBezTo>
                  <a:pt x="4529800" y="1743855"/>
                  <a:pt x="4522759" y="1739161"/>
                  <a:pt x="4515717" y="1734467"/>
                </a:cubicBezTo>
                <a:cubicBezTo>
                  <a:pt x="4511023" y="1732120"/>
                  <a:pt x="4508676" y="1729773"/>
                  <a:pt x="4503982" y="1727426"/>
                </a:cubicBezTo>
                <a:cubicBezTo>
                  <a:pt x="4499288" y="1722732"/>
                  <a:pt x="4492247" y="1720385"/>
                  <a:pt x="4487553" y="1715691"/>
                </a:cubicBezTo>
                <a:cubicBezTo>
                  <a:pt x="4482859" y="1713344"/>
                  <a:pt x="4480512" y="1710997"/>
                  <a:pt x="4475818" y="1708650"/>
                </a:cubicBezTo>
                <a:cubicBezTo>
                  <a:pt x="4478165" y="1706303"/>
                  <a:pt x="4478165" y="1703956"/>
                  <a:pt x="4478165" y="1699262"/>
                </a:cubicBezTo>
                <a:cubicBezTo>
                  <a:pt x="4478165" y="1699262"/>
                  <a:pt x="4478165" y="1699262"/>
                  <a:pt x="4478165" y="1699262"/>
                </a:cubicBezTo>
                <a:cubicBezTo>
                  <a:pt x="4480512" y="1699262"/>
                  <a:pt x="4482859" y="1699262"/>
                  <a:pt x="4487553" y="1699262"/>
                </a:cubicBezTo>
                <a:cubicBezTo>
                  <a:pt x="4494594" y="1699262"/>
                  <a:pt x="4501635" y="1699262"/>
                  <a:pt x="4508676" y="1701609"/>
                </a:cubicBezTo>
                <a:cubicBezTo>
                  <a:pt x="4511023" y="1701609"/>
                  <a:pt x="4513371" y="1701609"/>
                  <a:pt x="4513371" y="1701609"/>
                </a:cubicBezTo>
                <a:cubicBezTo>
                  <a:pt x="4518065" y="1701609"/>
                  <a:pt x="4522759" y="1703956"/>
                  <a:pt x="4529800" y="1703956"/>
                </a:cubicBezTo>
                <a:cubicBezTo>
                  <a:pt x="4532147" y="1703956"/>
                  <a:pt x="4534494" y="1706303"/>
                  <a:pt x="4536841" y="1706303"/>
                </a:cubicBezTo>
                <a:cubicBezTo>
                  <a:pt x="4541535" y="1708650"/>
                  <a:pt x="4546229" y="1708650"/>
                  <a:pt x="4550923" y="1710997"/>
                </a:cubicBezTo>
                <a:cubicBezTo>
                  <a:pt x="4553270" y="1710997"/>
                  <a:pt x="4555617" y="1713344"/>
                  <a:pt x="4557964" y="1713344"/>
                </a:cubicBezTo>
                <a:cubicBezTo>
                  <a:pt x="4562658" y="1715691"/>
                  <a:pt x="4567353" y="1718038"/>
                  <a:pt x="4572047" y="1720385"/>
                </a:cubicBezTo>
                <a:cubicBezTo>
                  <a:pt x="4574393" y="1720385"/>
                  <a:pt x="4574393" y="1722732"/>
                  <a:pt x="4576741" y="1722732"/>
                </a:cubicBezTo>
                <a:cubicBezTo>
                  <a:pt x="4581435" y="1725079"/>
                  <a:pt x="4586129" y="1727426"/>
                  <a:pt x="4590823" y="1729773"/>
                </a:cubicBezTo>
                <a:cubicBezTo>
                  <a:pt x="4593170" y="1729773"/>
                  <a:pt x="4595517" y="1732120"/>
                  <a:pt x="4595517" y="1734467"/>
                </a:cubicBezTo>
                <a:cubicBezTo>
                  <a:pt x="4600211" y="1736814"/>
                  <a:pt x="4604905" y="1741508"/>
                  <a:pt x="4609599" y="1743855"/>
                </a:cubicBezTo>
                <a:cubicBezTo>
                  <a:pt x="4611946" y="1746203"/>
                  <a:pt x="4614294" y="1746203"/>
                  <a:pt x="4616640" y="1748550"/>
                </a:cubicBezTo>
                <a:cubicBezTo>
                  <a:pt x="4621334" y="1750897"/>
                  <a:pt x="4626029" y="1755591"/>
                  <a:pt x="4628376" y="1757938"/>
                </a:cubicBezTo>
                <a:cubicBezTo>
                  <a:pt x="4628376" y="1757938"/>
                  <a:pt x="4630723" y="1760285"/>
                  <a:pt x="4630723" y="1760285"/>
                </a:cubicBezTo>
                <a:cubicBezTo>
                  <a:pt x="4628376" y="1764979"/>
                  <a:pt x="4626029" y="1769673"/>
                  <a:pt x="4626029" y="1774367"/>
                </a:cubicBezTo>
                <a:cubicBezTo>
                  <a:pt x="4626029" y="1786102"/>
                  <a:pt x="4635417" y="1795491"/>
                  <a:pt x="4647152" y="1795491"/>
                </a:cubicBezTo>
                <a:cubicBezTo>
                  <a:pt x="4647152" y="1795491"/>
                  <a:pt x="4649499" y="1795491"/>
                  <a:pt x="4649499" y="1795491"/>
                </a:cubicBezTo>
                <a:cubicBezTo>
                  <a:pt x="4649499" y="1797838"/>
                  <a:pt x="4649499" y="1800185"/>
                  <a:pt x="4649499" y="1802532"/>
                </a:cubicBezTo>
                <a:cubicBezTo>
                  <a:pt x="4654193" y="1804879"/>
                  <a:pt x="4656540" y="1811920"/>
                  <a:pt x="4656540" y="1816614"/>
                </a:cubicBezTo>
                <a:close/>
                <a:moveTo>
                  <a:pt x="4668275" y="2100607"/>
                </a:moveTo>
                <a:cubicBezTo>
                  <a:pt x="4668275" y="2107648"/>
                  <a:pt x="4668275" y="2114689"/>
                  <a:pt x="4668275" y="2121730"/>
                </a:cubicBezTo>
                <a:cubicBezTo>
                  <a:pt x="4668275" y="2126424"/>
                  <a:pt x="4668275" y="2131118"/>
                  <a:pt x="4668275" y="2135812"/>
                </a:cubicBezTo>
                <a:cubicBezTo>
                  <a:pt x="4668275" y="2142853"/>
                  <a:pt x="4668275" y="2149895"/>
                  <a:pt x="4670623" y="2156936"/>
                </a:cubicBezTo>
                <a:cubicBezTo>
                  <a:pt x="4670623" y="2161630"/>
                  <a:pt x="4670623" y="2166324"/>
                  <a:pt x="4670623" y="2171018"/>
                </a:cubicBezTo>
                <a:cubicBezTo>
                  <a:pt x="4670623" y="2178059"/>
                  <a:pt x="4670623" y="2185100"/>
                  <a:pt x="4672970" y="2192142"/>
                </a:cubicBezTo>
                <a:cubicBezTo>
                  <a:pt x="4672970" y="2196836"/>
                  <a:pt x="4672970" y="2201530"/>
                  <a:pt x="4675317" y="2206224"/>
                </a:cubicBezTo>
                <a:cubicBezTo>
                  <a:pt x="4675317" y="2213265"/>
                  <a:pt x="4677664" y="2220306"/>
                  <a:pt x="4677664" y="2227347"/>
                </a:cubicBezTo>
                <a:cubicBezTo>
                  <a:pt x="4677664" y="2232041"/>
                  <a:pt x="4677664" y="2236735"/>
                  <a:pt x="4680011" y="2241429"/>
                </a:cubicBezTo>
                <a:cubicBezTo>
                  <a:pt x="4680011" y="2248470"/>
                  <a:pt x="4682358" y="2255512"/>
                  <a:pt x="4682358" y="2262553"/>
                </a:cubicBezTo>
                <a:cubicBezTo>
                  <a:pt x="4682358" y="2267247"/>
                  <a:pt x="4684705" y="2271941"/>
                  <a:pt x="4684705" y="2278982"/>
                </a:cubicBezTo>
                <a:cubicBezTo>
                  <a:pt x="4684705" y="2286023"/>
                  <a:pt x="4687052" y="2290717"/>
                  <a:pt x="4687052" y="2297759"/>
                </a:cubicBezTo>
                <a:cubicBezTo>
                  <a:pt x="4687052" y="2302453"/>
                  <a:pt x="4689399" y="2307147"/>
                  <a:pt x="4689399" y="2311841"/>
                </a:cubicBezTo>
                <a:cubicBezTo>
                  <a:pt x="4689399" y="2318882"/>
                  <a:pt x="4691746" y="2323576"/>
                  <a:pt x="4691746" y="2330617"/>
                </a:cubicBezTo>
                <a:cubicBezTo>
                  <a:pt x="4691746" y="2335311"/>
                  <a:pt x="4694093" y="2340005"/>
                  <a:pt x="4694093" y="2344700"/>
                </a:cubicBezTo>
                <a:cubicBezTo>
                  <a:pt x="4694093" y="2349394"/>
                  <a:pt x="4696440" y="2356435"/>
                  <a:pt x="4696440" y="2361129"/>
                </a:cubicBezTo>
                <a:cubicBezTo>
                  <a:pt x="4696440" y="2365823"/>
                  <a:pt x="4698787" y="2370517"/>
                  <a:pt x="4698787" y="2375211"/>
                </a:cubicBezTo>
                <a:cubicBezTo>
                  <a:pt x="4698787" y="2379905"/>
                  <a:pt x="4701134" y="2386946"/>
                  <a:pt x="4701134" y="2391640"/>
                </a:cubicBezTo>
                <a:cubicBezTo>
                  <a:pt x="4701134" y="2396334"/>
                  <a:pt x="4703481" y="2401028"/>
                  <a:pt x="4703481" y="2405723"/>
                </a:cubicBezTo>
                <a:cubicBezTo>
                  <a:pt x="4703481" y="2410417"/>
                  <a:pt x="4705828" y="2415111"/>
                  <a:pt x="4705828" y="2419805"/>
                </a:cubicBezTo>
                <a:cubicBezTo>
                  <a:pt x="4705828" y="2424499"/>
                  <a:pt x="4708175" y="2426846"/>
                  <a:pt x="4708175" y="2431540"/>
                </a:cubicBezTo>
                <a:cubicBezTo>
                  <a:pt x="4705828" y="2431540"/>
                  <a:pt x="4703481" y="2433887"/>
                  <a:pt x="4701134" y="2433887"/>
                </a:cubicBezTo>
                <a:cubicBezTo>
                  <a:pt x="4698787" y="2431540"/>
                  <a:pt x="4698787" y="2429193"/>
                  <a:pt x="4696440" y="2426846"/>
                </a:cubicBezTo>
                <a:cubicBezTo>
                  <a:pt x="4694093" y="2424499"/>
                  <a:pt x="4694093" y="2422152"/>
                  <a:pt x="4691746" y="2422152"/>
                </a:cubicBezTo>
                <a:cubicBezTo>
                  <a:pt x="4689399" y="2419805"/>
                  <a:pt x="4687052" y="2417458"/>
                  <a:pt x="4687052" y="2412764"/>
                </a:cubicBezTo>
                <a:cubicBezTo>
                  <a:pt x="4684705" y="2410417"/>
                  <a:pt x="4684705" y="2408070"/>
                  <a:pt x="4682358" y="2408070"/>
                </a:cubicBezTo>
                <a:cubicBezTo>
                  <a:pt x="4680011" y="2405723"/>
                  <a:pt x="4677664" y="2401028"/>
                  <a:pt x="4677664" y="2398681"/>
                </a:cubicBezTo>
                <a:cubicBezTo>
                  <a:pt x="4677664" y="2396334"/>
                  <a:pt x="4675317" y="2393987"/>
                  <a:pt x="4675317" y="2391640"/>
                </a:cubicBezTo>
                <a:cubicBezTo>
                  <a:pt x="4672970" y="2389293"/>
                  <a:pt x="4670623" y="2384599"/>
                  <a:pt x="4670623" y="2382252"/>
                </a:cubicBezTo>
                <a:cubicBezTo>
                  <a:pt x="4670623" y="2379905"/>
                  <a:pt x="4668275" y="2377558"/>
                  <a:pt x="4668275" y="2375211"/>
                </a:cubicBezTo>
                <a:cubicBezTo>
                  <a:pt x="4665929" y="2372864"/>
                  <a:pt x="4665929" y="2368170"/>
                  <a:pt x="4663581" y="2365823"/>
                </a:cubicBezTo>
                <a:cubicBezTo>
                  <a:pt x="4663581" y="2363476"/>
                  <a:pt x="4661234" y="2361129"/>
                  <a:pt x="4661234" y="2358782"/>
                </a:cubicBezTo>
                <a:cubicBezTo>
                  <a:pt x="4658887" y="2354088"/>
                  <a:pt x="4658887" y="2351741"/>
                  <a:pt x="4656540" y="2347047"/>
                </a:cubicBezTo>
                <a:cubicBezTo>
                  <a:pt x="4656540" y="2344700"/>
                  <a:pt x="4654193" y="2342352"/>
                  <a:pt x="4654193" y="2340005"/>
                </a:cubicBezTo>
                <a:cubicBezTo>
                  <a:pt x="4651846" y="2335311"/>
                  <a:pt x="4651846" y="2332964"/>
                  <a:pt x="4649499" y="2328270"/>
                </a:cubicBezTo>
                <a:cubicBezTo>
                  <a:pt x="4649499" y="2325923"/>
                  <a:pt x="4647152" y="2323576"/>
                  <a:pt x="4647152" y="2321229"/>
                </a:cubicBezTo>
                <a:cubicBezTo>
                  <a:pt x="4644805" y="2316535"/>
                  <a:pt x="4644805" y="2314188"/>
                  <a:pt x="4642458" y="2309494"/>
                </a:cubicBezTo>
                <a:cubicBezTo>
                  <a:pt x="4642458" y="2307147"/>
                  <a:pt x="4640111" y="2304800"/>
                  <a:pt x="4640111" y="2302453"/>
                </a:cubicBezTo>
                <a:cubicBezTo>
                  <a:pt x="4637764" y="2297759"/>
                  <a:pt x="4637764" y="2295411"/>
                  <a:pt x="4635417" y="2290717"/>
                </a:cubicBezTo>
                <a:cubicBezTo>
                  <a:pt x="4635417" y="2288370"/>
                  <a:pt x="4633070" y="2286023"/>
                  <a:pt x="4633070" y="2283676"/>
                </a:cubicBezTo>
                <a:cubicBezTo>
                  <a:pt x="4630723" y="2278982"/>
                  <a:pt x="4630723" y="2276635"/>
                  <a:pt x="4628376" y="2271941"/>
                </a:cubicBezTo>
                <a:cubicBezTo>
                  <a:pt x="4628376" y="2269594"/>
                  <a:pt x="4626029" y="2267247"/>
                  <a:pt x="4626029" y="2264900"/>
                </a:cubicBezTo>
                <a:cubicBezTo>
                  <a:pt x="4623682" y="2262553"/>
                  <a:pt x="4623682" y="2257859"/>
                  <a:pt x="4621334" y="2255512"/>
                </a:cubicBezTo>
                <a:cubicBezTo>
                  <a:pt x="4621334" y="2253165"/>
                  <a:pt x="4618988" y="2248470"/>
                  <a:pt x="4618988" y="2246123"/>
                </a:cubicBezTo>
                <a:cubicBezTo>
                  <a:pt x="4618988" y="2243776"/>
                  <a:pt x="4616640" y="2239082"/>
                  <a:pt x="4616640" y="2236735"/>
                </a:cubicBezTo>
                <a:cubicBezTo>
                  <a:pt x="4616640" y="2234388"/>
                  <a:pt x="4614294" y="2229694"/>
                  <a:pt x="4611946" y="2227347"/>
                </a:cubicBezTo>
                <a:cubicBezTo>
                  <a:pt x="4611946" y="2225000"/>
                  <a:pt x="4609599" y="2220306"/>
                  <a:pt x="4609599" y="2217959"/>
                </a:cubicBezTo>
                <a:cubicBezTo>
                  <a:pt x="4607252" y="2215612"/>
                  <a:pt x="4607252" y="2210918"/>
                  <a:pt x="4604905" y="2208571"/>
                </a:cubicBezTo>
                <a:cubicBezTo>
                  <a:pt x="4604905" y="2206224"/>
                  <a:pt x="4602558" y="2203877"/>
                  <a:pt x="4602558" y="2201530"/>
                </a:cubicBezTo>
                <a:cubicBezTo>
                  <a:pt x="4600211" y="2196836"/>
                  <a:pt x="4600211" y="2194489"/>
                  <a:pt x="4597864" y="2189794"/>
                </a:cubicBezTo>
                <a:cubicBezTo>
                  <a:pt x="4604905" y="2187447"/>
                  <a:pt x="4611946" y="2180406"/>
                  <a:pt x="4611946" y="2171018"/>
                </a:cubicBezTo>
                <a:cubicBezTo>
                  <a:pt x="4611946" y="2159283"/>
                  <a:pt x="4602558" y="2149895"/>
                  <a:pt x="4590823" y="2149895"/>
                </a:cubicBezTo>
                <a:cubicBezTo>
                  <a:pt x="4588476" y="2149895"/>
                  <a:pt x="4588476" y="2149895"/>
                  <a:pt x="4586129" y="2149895"/>
                </a:cubicBezTo>
                <a:cubicBezTo>
                  <a:pt x="4583782" y="2140506"/>
                  <a:pt x="4579088" y="2131118"/>
                  <a:pt x="4576741" y="2119383"/>
                </a:cubicBezTo>
                <a:cubicBezTo>
                  <a:pt x="4576741" y="2117036"/>
                  <a:pt x="4574393" y="2112342"/>
                  <a:pt x="4574393" y="2109995"/>
                </a:cubicBezTo>
                <a:cubicBezTo>
                  <a:pt x="4572047" y="2105301"/>
                  <a:pt x="4572047" y="2100607"/>
                  <a:pt x="4569699" y="2093565"/>
                </a:cubicBezTo>
                <a:cubicBezTo>
                  <a:pt x="4569699" y="2091218"/>
                  <a:pt x="4567353" y="2086524"/>
                  <a:pt x="4567353" y="2084177"/>
                </a:cubicBezTo>
                <a:cubicBezTo>
                  <a:pt x="4565005" y="2079483"/>
                  <a:pt x="4565005" y="2072442"/>
                  <a:pt x="4562658" y="2067748"/>
                </a:cubicBezTo>
                <a:cubicBezTo>
                  <a:pt x="4562658" y="2065401"/>
                  <a:pt x="4562658" y="2063054"/>
                  <a:pt x="4560311" y="2060707"/>
                </a:cubicBezTo>
                <a:cubicBezTo>
                  <a:pt x="4532147" y="1959784"/>
                  <a:pt x="4503982" y="1844779"/>
                  <a:pt x="4471124" y="1706303"/>
                </a:cubicBezTo>
                <a:cubicBezTo>
                  <a:pt x="4475818" y="1703956"/>
                  <a:pt x="4480512" y="1701609"/>
                  <a:pt x="4482859" y="1696915"/>
                </a:cubicBezTo>
                <a:cubicBezTo>
                  <a:pt x="4487553" y="1699262"/>
                  <a:pt x="4489900" y="1701609"/>
                  <a:pt x="4494594" y="1703956"/>
                </a:cubicBezTo>
                <a:cubicBezTo>
                  <a:pt x="4499288" y="1706303"/>
                  <a:pt x="4503982" y="1710997"/>
                  <a:pt x="4508676" y="1713344"/>
                </a:cubicBezTo>
                <a:cubicBezTo>
                  <a:pt x="4513371" y="1715691"/>
                  <a:pt x="4518065" y="1718038"/>
                  <a:pt x="4522759" y="1722732"/>
                </a:cubicBezTo>
                <a:cubicBezTo>
                  <a:pt x="4527453" y="1725079"/>
                  <a:pt x="4532147" y="1729773"/>
                  <a:pt x="4536841" y="1734467"/>
                </a:cubicBezTo>
                <a:cubicBezTo>
                  <a:pt x="4541535" y="1736814"/>
                  <a:pt x="4543882" y="1739161"/>
                  <a:pt x="4548576" y="1743855"/>
                </a:cubicBezTo>
                <a:cubicBezTo>
                  <a:pt x="4553270" y="1748550"/>
                  <a:pt x="4557964" y="1753244"/>
                  <a:pt x="4565005" y="1757938"/>
                </a:cubicBezTo>
                <a:cubicBezTo>
                  <a:pt x="4569699" y="1760285"/>
                  <a:pt x="4572047" y="1764979"/>
                  <a:pt x="4576741" y="1767326"/>
                </a:cubicBezTo>
                <a:cubicBezTo>
                  <a:pt x="4581435" y="1772020"/>
                  <a:pt x="4588476" y="1776714"/>
                  <a:pt x="4593170" y="1783755"/>
                </a:cubicBezTo>
                <a:cubicBezTo>
                  <a:pt x="4595517" y="1786102"/>
                  <a:pt x="4600211" y="1788449"/>
                  <a:pt x="4602558" y="1793144"/>
                </a:cubicBezTo>
                <a:cubicBezTo>
                  <a:pt x="4609599" y="1800185"/>
                  <a:pt x="4614294" y="1807226"/>
                  <a:pt x="4618988" y="1811920"/>
                </a:cubicBezTo>
                <a:cubicBezTo>
                  <a:pt x="4621334" y="1814267"/>
                  <a:pt x="4623682" y="1816614"/>
                  <a:pt x="4626029" y="1818961"/>
                </a:cubicBezTo>
                <a:cubicBezTo>
                  <a:pt x="4637764" y="1833043"/>
                  <a:pt x="4649499" y="1847126"/>
                  <a:pt x="4658887" y="1863555"/>
                </a:cubicBezTo>
                <a:cubicBezTo>
                  <a:pt x="4654193" y="1868249"/>
                  <a:pt x="4649499" y="1872943"/>
                  <a:pt x="4649499" y="1879984"/>
                </a:cubicBezTo>
                <a:cubicBezTo>
                  <a:pt x="4649499" y="1891719"/>
                  <a:pt x="4658887" y="1898761"/>
                  <a:pt x="4668275" y="1898761"/>
                </a:cubicBezTo>
                <a:cubicBezTo>
                  <a:pt x="4668275" y="1929272"/>
                  <a:pt x="4665929" y="1959784"/>
                  <a:pt x="4668275" y="1990295"/>
                </a:cubicBezTo>
                <a:cubicBezTo>
                  <a:pt x="4668275" y="1992643"/>
                  <a:pt x="4668275" y="1994990"/>
                  <a:pt x="4668275" y="1999684"/>
                </a:cubicBezTo>
                <a:cubicBezTo>
                  <a:pt x="4668275" y="2006725"/>
                  <a:pt x="4668275" y="2013766"/>
                  <a:pt x="4668275" y="2023154"/>
                </a:cubicBezTo>
                <a:cubicBezTo>
                  <a:pt x="4668275" y="2027848"/>
                  <a:pt x="4668275" y="2034889"/>
                  <a:pt x="4668275" y="2039583"/>
                </a:cubicBezTo>
                <a:cubicBezTo>
                  <a:pt x="4668275" y="2046624"/>
                  <a:pt x="4668275" y="2051319"/>
                  <a:pt x="4668275" y="2058360"/>
                </a:cubicBezTo>
                <a:cubicBezTo>
                  <a:pt x="4668275" y="2065401"/>
                  <a:pt x="4668275" y="2072442"/>
                  <a:pt x="4668275" y="2077136"/>
                </a:cubicBezTo>
                <a:cubicBezTo>
                  <a:pt x="4665929" y="2091218"/>
                  <a:pt x="4668275" y="2095912"/>
                  <a:pt x="4668275" y="2100607"/>
                </a:cubicBezTo>
                <a:close/>
                <a:moveTo>
                  <a:pt x="4757463" y="2464399"/>
                </a:moveTo>
                <a:cubicBezTo>
                  <a:pt x="4759810" y="2464399"/>
                  <a:pt x="4759810" y="2464399"/>
                  <a:pt x="4762157" y="2464399"/>
                </a:cubicBezTo>
                <a:cubicBezTo>
                  <a:pt x="4766852" y="2464399"/>
                  <a:pt x="4769198" y="2462052"/>
                  <a:pt x="4773892" y="2462052"/>
                </a:cubicBezTo>
                <a:cubicBezTo>
                  <a:pt x="4773892" y="2462052"/>
                  <a:pt x="4776240" y="2462052"/>
                  <a:pt x="4776240" y="2462052"/>
                </a:cubicBezTo>
                <a:cubicBezTo>
                  <a:pt x="4776240" y="2462052"/>
                  <a:pt x="4776240" y="2462052"/>
                  <a:pt x="4776240" y="2462052"/>
                </a:cubicBezTo>
                <a:cubicBezTo>
                  <a:pt x="4776240" y="2462052"/>
                  <a:pt x="4773892" y="2462052"/>
                  <a:pt x="4773892" y="2462052"/>
                </a:cubicBezTo>
                <a:cubicBezTo>
                  <a:pt x="4769198" y="2464399"/>
                  <a:pt x="4762157" y="2466746"/>
                  <a:pt x="4757463" y="2469093"/>
                </a:cubicBezTo>
                <a:cubicBezTo>
                  <a:pt x="4755116" y="2469093"/>
                  <a:pt x="4752769" y="2471440"/>
                  <a:pt x="4750422" y="2471440"/>
                </a:cubicBezTo>
                <a:cubicBezTo>
                  <a:pt x="4745728" y="2473787"/>
                  <a:pt x="4741034" y="2473787"/>
                  <a:pt x="4733993" y="2476134"/>
                </a:cubicBezTo>
                <a:cubicBezTo>
                  <a:pt x="4731646" y="2476134"/>
                  <a:pt x="4729299" y="2476134"/>
                  <a:pt x="4729299" y="2476134"/>
                </a:cubicBezTo>
                <a:cubicBezTo>
                  <a:pt x="4729299" y="2476134"/>
                  <a:pt x="4729299" y="2476134"/>
                  <a:pt x="4729299" y="2476134"/>
                </a:cubicBezTo>
                <a:cubicBezTo>
                  <a:pt x="4731646" y="2473787"/>
                  <a:pt x="4731646" y="2471440"/>
                  <a:pt x="4733993" y="2466746"/>
                </a:cubicBezTo>
                <a:cubicBezTo>
                  <a:pt x="4736340" y="2466746"/>
                  <a:pt x="4738687" y="2466746"/>
                  <a:pt x="4741034" y="2466746"/>
                </a:cubicBezTo>
                <a:cubicBezTo>
                  <a:pt x="4745728" y="2464399"/>
                  <a:pt x="4752769" y="2464399"/>
                  <a:pt x="4757463" y="2464399"/>
                </a:cubicBezTo>
                <a:close/>
                <a:moveTo>
                  <a:pt x="4816139" y="2602875"/>
                </a:moveTo>
                <a:cubicBezTo>
                  <a:pt x="4816139" y="2612263"/>
                  <a:pt x="4816139" y="2621651"/>
                  <a:pt x="4813793" y="2631039"/>
                </a:cubicBezTo>
                <a:cubicBezTo>
                  <a:pt x="4811445" y="2633386"/>
                  <a:pt x="4809098" y="2635733"/>
                  <a:pt x="4806751" y="2638080"/>
                </a:cubicBezTo>
                <a:cubicBezTo>
                  <a:pt x="4809098" y="2614610"/>
                  <a:pt x="4811445" y="2588792"/>
                  <a:pt x="4811445" y="2565322"/>
                </a:cubicBezTo>
                <a:cubicBezTo>
                  <a:pt x="4811445" y="2562975"/>
                  <a:pt x="4811445" y="2562975"/>
                  <a:pt x="4811445" y="2560628"/>
                </a:cubicBezTo>
                <a:cubicBezTo>
                  <a:pt x="4811445" y="2560628"/>
                  <a:pt x="4813793" y="2560628"/>
                  <a:pt x="4816139" y="2560628"/>
                </a:cubicBezTo>
                <a:cubicBezTo>
                  <a:pt x="4816139" y="2567669"/>
                  <a:pt x="4816139" y="2574710"/>
                  <a:pt x="4816139" y="2579404"/>
                </a:cubicBezTo>
                <a:cubicBezTo>
                  <a:pt x="4816139" y="2588792"/>
                  <a:pt x="4816139" y="2595833"/>
                  <a:pt x="4816139" y="2602875"/>
                </a:cubicBezTo>
                <a:close/>
                <a:moveTo>
                  <a:pt x="4799710" y="2703798"/>
                </a:moveTo>
                <a:cubicBezTo>
                  <a:pt x="4797363" y="2724921"/>
                  <a:pt x="4795016" y="2748391"/>
                  <a:pt x="4792669" y="2769515"/>
                </a:cubicBezTo>
                <a:cubicBezTo>
                  <a:pt x="4790322" y="2783597"/>
                  <a:pt x="4790322" y="2797679"/>
                  <a:pt x="4787975" y="2811762"/>
                </a:cubicBezTo>
                <a:cubicBezTo>
                  <a:pt x="4785628" y="2832885"/>
                  <a:pt x="4783281" y="2854009"/>
                  <a:pt x="4778587" y="2875132"/>
                </a:cubicBezTo>
                <a:cubicBezTo>
                  <a:pt x="4776240" y="2889214"/>
                  <a:pt x="4773892" y="2903296"/>
                  <a:pt x="4771546" y="2917379"/>
                </a:cubicBezTo>
                <a:cubicBezTo>
                  <a:pt x="4769198" y="2938502"/>
                  <a:pt x="4764504" y="2959626"/>
                  <a:pt x="4759810" y="2978402"/>
                </a:cubicBezTo>
                <a:cubicBezTo>
                  <a:pt x="4757463" y="2992484"/>
                  <a:pt x="4755116" y="3006567"/>
                  <a:pt x="4752769" y="3018302"/>
                </a:cubicBezTo>
                <a:cubicBezTo>
                  <a:pt x="4748075" y="3039425"/>
                  <a:pt x="4743381" y="3060549"/>
                  <a:pt x="4738687" y="3081672"/>
                </a:cubicBezTo>
                <a:cubicBezTo>
                  <a:pt x="4736340" y="3093407"/>
                  <a:pt x="4733993" y="3107490"/>
                  <a:pt x="4729299" y="3119225"/>
                </a:cubicBezTo>
                <a:cubicBezTo>
                  <a:pt x="4724605" y="3142695"/>
                  <a:pt x="4717563" y="3166166"/>
                  <a:pt x="4710522" y="3187289"/>
                </a:cubicBezTo>
                <a:cubicBezTo>
                  <a:pt x="4708175" y="3196677"/>
                  <a:pt x="4705828" y="3208413"/>
                  <a:pt x="4703481" y="3217801"/>
                </a:cubicBezTo>
                <a:cubicBezTo>
                  <a:pt x="4696440" y="3243618"/>
                  <a:pt x="4687052" y="3269436"/>
                  <a:pt x="4680011" y="3295253"/>
                </a:cubicBezTo>
                <a:cubicBezTo>
                  <a:pt x="4677664" y="3295253"/>
                  <a:pt x="4677664" y="3295253"/>
                  <a:pt x="4675317" y="3295253"/>
                </a:cubicBezTo>
                <a:cubicBezTo>
                  <a:pt x="4672970" y="3295253"/>
                  <a:pt x="4670623" y="3295253"/>
                  <a:pt x="4670623" y="3295253"/>
                </a:cubicBezTo>
                <a:cubicBezTo>
                  <a:pt x="4670623" y="3295253"/>
                  <a:pt x="4670623" y="3295253"/>
                  <a:pt x="4670623" y="3295253"/>
                </a:cubicBezTo>
                <a:cubicBezTo>
                  <a:pt x="4670623" y="3292906"/>
                  <a:pt x="4668275" y="3288212"/>
                  <a:pt x="4668275" y="3283518"/>
                </a:cubicBezTo>
                <a:cubicBezTo>
                  <a:pt x="4668275" y="3278824"/>
                  <a:pt x="4665929" y="3276477"/>
                  <a:pt x="4665929" y="3271783"/>
                </a:cubicBezTo>
                <a:cubicBezTo>
                  <a:pt x="4665929" y="3267089"/>
                  <a:pt x="4663581" y="3264742"/>
                  <a:pt x="4663581" y="3260048"/>
                </a:cubicBezTo>
                <a:cubicBezTo>
                  <a:pt x="4663581" y="3255354"/>
                  <a:pt x="4661234" y="3253006"/>
                  <a:pt x="4661234" y="3248312"/>
                </a:cubicBezTo>
                <a:cubicBezTo>
                  <a:pt x="4661234" y="3243618"/>
                  <a:pt x="4661234" y="3238924"/>
                  <a:pt x="4658887" y="3234230"/>
                </a:cubicBezTo>
                <a:cubicBezTo>
                  <a:pt x="4658887" y="3229536"/>
                  <a:pt x="4658887" y="3224842"/>
                  <a:pt x="4656540" y="3220148"/>
                </a:cubicBezTo>
                <a:cubicBezTo>
                  <a:pt x="4656540" y="3215454"/>
                  <a:pt x="4656540" y="3210759"/>
                  <a:pt x="4656540" y="3206065"/>
                </a:cubicBezTo>
                <a:cubicBezTo>
                  <a:pt x="4656540" y="3201371"/>
                  <a:pt x="4656540" y="3196677"/>
                  <a:pt x="4654193" y="3191983"/>
                </a:cubicBezTo>
                <a:cubicBezTo>
                  <a:pt x="4654193" y="3187289"/>
                  <a:pt x="4654193" y="3182595"/>
                  <a:pt x="4654193" y="3175554"/>
                </a:cubicBezTo>
                <a:cubicBezTo>
                  <a:pt x="4654193" y="3170860"/>
                  <a:pt x="4654193" y="3166166"/>
                  <a:pt x="4654193" y="3159125"/>
                </a:cubicBezTo>
                <a:cubicBezTo>
                  <a:pt x="4654193" y="3149737"/>
                  <a:pt x="4654193" y="3138001"/>
                  <a:pt x="4651846" y="3128613"/>
                </a:cubicBezTo>
                <a:cubicBezTo>
                  <a:pt x="4651846" y="3128613"/>
                  <a:pt x="4651846" y="3128613"/>
                  <a:pt x="4651846" y="3126266"/>
                </a:cubicBezTo>
                <a:cubicBezTo>
                  <a:pt x="4651846" y="3121572"/>
                  <a:pt x="4651846" y="3116878"/>
                  <a:pt x="4651846" y="3112184"/>
                </a:cubicBezTo>
                <a:cubicBezTo>
                  <a:pt x="4661234" y="3112184"/>
                  <a:pt x="4670623" y="3102796"/>
                  <a:pt x="4670623" y="3091060"/>
                </a:cubicBezTo>
                <a:cubicBezTo>
                  <a:pt x="4670623" y="3084019"/>
                  <a:pt x="4665929" y="3076978"/>
                  <a:pt x="4661234" y="3074631"/>
                </a:cubicBezTo>
                <a:cubicBezTo>
                  <a:pt x="4668275" y="3062896"/>
                  <a:pt x="4675317" y="3051160"/>
                  <a:pt x="4680011" y="3039425"/>
                </a:cubicBezTo>
                <a:cubicBezTo>
                  <a:pt x="4682358" y="3037078"/>
                  <a:pt x="4682358" y="3034731"/>
                  <a:pt x="4684705" y="3030037"/>
                </a:cubicBezTo>
                <a:cubicBezTo>
                  <a:pt x="4691746" y="3015955"/>
                  <a:pt x="4696440" y="3004220"/>
                  <a:pt x="4703481" y="2990137"/>
                </a:cubicBezTo>
                <a:cubicBezTo>
                  <a:pt x="4708175" y="2985443"/>
                  <a:pt x="4712869" y="2980749"/>
                  <a:pt x="4712869" y="2973708"/>
                </a:cubicBezTo>
                <a:cubicBezTo>
                  <a:pt x="4712869" y="2973708"/>
                  <a:pt x="4712869" y="2971361"/>
                  <a:pt x="4712869" y="2971361"/>
                </a:cubicBezTo>
                <a:cubicBezTo>
                  <a:pt x="4712869" y="2969014"/>
                  <a:pt x="4715216" y="2966667"/>
                  <a:pt x="4715216" y="2966667"/>
                </a:cubicBezTo>
                <a:cubicBezTo>
                  <a:pt x="4722257" y="2947890"/>
                  <a:pt x="4729299" y="2929114"/>
                  <a:pt x="4736340" y="2910338"/>
                </a:cubicBezTo>
                <a:cubicBezTo>
                  <a:pt x="4736340" y="2907991"/>
                  <a:pt x="4738687" y="2905643"/>
                  <a:pt x="4738687" y="2903296"/>
                </a:cubicBezTo>
                <a:cubicBezTo>
                  <a:pt x="4745728" y="2884520"/>
                  <a:pt x="4752769" y="2863397"/>
                  <a:pt x="4757463" y="2844620"/>
                </a:cubicBezTo>
                <a:cubicBezTo>
                  <a:pt x="4757463" y="2842273"/>
                  <a:pt x="4757463" y="2842273"/>
                  <a:pt x="4759810" y="2839926"/>
                </a:cubicBezTo>
                <a:cubicBezTo>
                  <a:pt x="4766852" y="2818803"/>
                  <a:pt x="4771546" y="2797679"/>
                  <a:pt x="4776240" y="2776556"/>
                </a:cubicBezTo>
                <a:cubicBezTo>
                  <a:pt x="4776240" y="2771862"/>
                  <a:pt x="4778587" y="2769515"/>
                  <a:pt x="4778587" y="2764821"/>
                </a:cubicBezTo>
                <a:cubicBezTo>
                  <a:pt x="4783281" y="2743697"/>
                  <a:pt x="4787975" y="2722574"/>
                  <a:pt x="4792669" y="2701451"/>
                </a:cubicBezTo>
                <a:cubicBezTo>
                  <a:pt x="4792669" y="2696756"/>
                  <a:pt x="4795016" y="2694409"/>
                  <a:pt x="4795016" y="2689715"/>
                </a:cubicBezTo>
                <a:cubicBezTo>
                  <a:pt x="4799710" y="2668592"/>
                  <a:pt x="4802057" y="2645121"/>
                  <a:pt x="4804404" y="2621651"/>
                </a:cubicBezTo>
                <a:cubicBezTo>
                  <a:pt x="4804404" y="2619304"/>
                  <a:pt x="4804404" y="2619304"/>
                  <a:pt x="4804404" y="2616957"/>
                </a:cubicBezTo>
                <a:cubicBezTo>
                  <a:pt x="4806751" y="2595833"/>
                  <a:pt x="4809098" y="2574710"/>
                  <a:pt x="4811445" y="2553587"/>
                </a:cubicBezTo>
                <a:cubicBezTo>
                  <a:pt x="4811445" y="2553587"/>
                  <a:pt x="4811445" y="2553587"/>
                  <a:pt x="4811445" y="2553587"/>
                </a:cubicBezTo>
                <a:cubicBezTo>
                  <a:pt x="4811445" y="2562975"/>
                  <a:pt x="4809098" y="2574710"/>
                  <a:pt x="4809098" y="2584098"/>
                </a:cubicBezTo>
                <a:cubicBezTo>
                  <a:pt x="4809098" y="2600527"/>
                  <a:pt x="4806751" y="2619304"/>
                  <a:pt x="4806751" y="2635733"/>
                </a:cubicBezTo>
                <a:cubicBezTo>
                  <a:pt x="4806751" y="2638080"/>
                  <a:pt x="4804404" y="2640427"/>
                  <a:pt x="4804404" y="2642774"/>
                </a:cubicBezTo>
                <a:cubicBezTo>
                  <a:pt x="4804404" y="2645121"/>
                  <a:pt x="4804404" y="2645121"/>
                  <a:pt x="4804404" y="2645121"/>
                </a:cubicBezTo>
                <a:cubicBezTo>
                  <a:pt x="4804404" y="2649816"/>
                  <a:pt x="4804404" y="2652163"/>
                  <a:pt x="4804404" y="2656857"/>
                </a:cubicBezTo>
                <a:cubicBezTo>
                  <a:pt x="4804404" y="2675633"/>
                  <a:pt x="4802057" y="2689715"/>
                  <a:pt x="4799710" y="2703798"/>
                </a:cubicBezTo>
                <a:close/>
                <a:moveTo>
                  <a:pt x="4450000" y="3731804"/>
                </a:moveTo>
                <a:cubicBezTo>
                  <a:pt x="4438265" y="3750580"/>
                  <a:pt x="4424183" y="3767009"/>
                  <a:pt x="4412447" y="3783439"/>
                </a:cubicBezTo>
                <a:cubicBezTo>
                  <a:pt x="4410100" y="3788133"/>
                  <a:pt x="4405406" y="3792827"/>
                  <a:pt x="4403059" y="3797521"/>
                </a:cubicBezTo>
                <a:cubicBezTo>
                  <a:pt x="4393671" y="3809256"/>
                  <a:pt x="4384283" y="3823339"/>
                  <a:pt x="4372548" y="3835074"/>
                </a:cubicBezTo>
                <a:cubicBezTo>
                  <a:pt x="4367854" y="3839768"/>
                  <a:pt x="4360812" y="3844462"/>
                  <a:pt x="4356118" y="3849156"/>
                </a:cubicBezTo>
                <a:cubicBezTo>
                  <a:pt x="4353771" y="3851503"/>
                  <a:pt x="4351424" y="3851503"/>
                  <a:pt x="4351424" y="3853850"/>
                </a:cubicBezTo>
                <a:cubicBezTo>
                  <a:pt x="4356118" y="3849156"/>
                  <a:pt x="4358465" y="3844462"/>
                  <a:pt x="4363159" y="3839768"/>
                </a:cubicBezTo>
                <a:cubicBezTo>
                  <a:pt x="4365507" y="3835074"/>
                  <a:pt x="4370201" y="3832727"/>
                  <a:pt x="4372548" y="3828033"/>
                </a:cubicBezTo>
                <a:cubicBezTo>
                  <a:pt x="4384283" y="3816298"/>
                  <a:pt x="4393671" y="3802215"/>
                  <a:pt x="4405406" y="3788133"/>
                </a:cubicBezTo>
                <a:cubicBezTo>
                  <a:pt x="4407753" y="3783439"/>
                  <a:pt x="4412447" y="3778745"/>
                  <a:pt x="4414795" y="3774051"/>
                </a:cubicBezTo>
                <a:cubicBezTo>
                  <a:pt x="4428877" y="3757621"/>
                  <a:pt x="4440612" y="3741192"/>
                  <a:pt x="4452347" y="3722416"/>
                </a:cubicBezTo>
                <a:cubicBezTo>
                  <a:pt x="4454694" y="3720068"/>
                  <a:pt x="4454694" y="3717722"/>
                  <a:pt x="4457041" y="3715374"/>
                </a:cubicBezTo>
                <a:cubicBezTo>
                  <a:pt x="4459388" y="3710680"/>
                  <a:pt x="4461736" y="3708333"/>
                  <a:pt x="4464082" y="3703639"/>
                </a:cubicBezTo>
                <a:cubicBezTo>
                  <a:pt x="4468776" y="3698945"/>
                  <a:pt x="4471124" y="3694251"/>
                  <a:pt x="4475818" y="3689557"/>
                </a:cubicBezTo>
                <a:cubicBezTo>
                  <a:pt x="4478165" y="3687210"/>
                  <a:pt x="4478165" y="3687210"/>
                  <a:pt x="4480512" y="3684863"/>
                </a:cubicBezTo>
                <a:cubicBezTo>
                  <a:pt x="4473471" y="3696598"/>
                  <a:pt x="4464082" y="3708333"/>
                  <a:pt x="4457041" y="3720068"/>
                </a:cubicBezTo>
                <a:cubicBezTo>
                  <a:pt x="4454694" y="3724763"/>
                  <a:pt x="4452347" y="3727110"/>
                  <a:pt x="4450000" y="3731804"/>
                </a:cubicBezTo>
                <a:close/>
                <a:moveTo>
                  <a:pt x="4306830" y="3896097"/>
                </a:moveTo>
                <a:cubicBezTo>
                  <a:pt x="4302136" y="3900791"/>
                  <a:pt x="4295095" y="3907832"/>
                  <a:pt x="4290401" y="3912527"/>
                </a:cubicBezTo>
                <a:cubicBezTo>
                  <a:pt x="4283360" y="3919567"/>
                  <a:pt x="4278666" y="3924262"/>
                  <a:pt x="4271625" y="3931303"/>
                </a:cubicBezTo>
                <a:cubicBezTo>
                  <a:pt x="4266931" y="3935997"/>
                  <a:pt x="4259889" y="3943038"/>
                  <a:pt x="4255195" y="3947732"/>
                </a:cubicBezTo>
                <a:cubicBezTo>
                  <a:pt x="4248154" y="3952426"/>
                  <a:pt x="4243460" y="3959468"/>
                  <a:pt x="4236419" y="3964162"/>
                </a:cubicBezTo>
                <a:cubicBezTo>
                  <a:pt x="4234072" y="3966508"/>
                  <a:pt x="4231725" y="3966508"/>
                  <a:pt x="4231725" y="3968856"/>
                </a:cubicBezTo>
                <a:cubicBezTo>
                  <a:pt x="4231725" y="3968856"/>
                  <a:pt x="4229378" y="3968856"/>
                  <a:pt x="4229378" y="3966508"/>
                </a:cubicBezTo>
                <a:cubicBezTo>
                  <a:pt x="4231725" y="3964162"/>
                  <a:pt x="4234072" y="3959468"/>
                  <a:pt x="4236419" y="3957120"/>
                </a:cubicBezTo>
                <a:cubicBezTo>
                  <a:pt x="4241113" y="3947732"/>
                  <a:pt x="4248154" y="3940691"/>
                  <a:pt x="4252848" y="3931303"/>
                </a:cubicBezTo>
                <a:cubicBezTo>
                  <a:pt x="4257542" y="3924262"/>
                  <a:pt x="4262237" y="3917221"/>
                  <a:pt x="4266931" y="3907832"/>
                </a:cubicBezTo>
                <a:cubicBezTo>
                  <a:pt x="4269277" y="3905485"/>
                  <a:pt x="4271625" y="3900791"/>
                  <a:pt x="4273972" y="3898444"/>
                </a:cubicBezTo>
                <a:cubicBezTo>
                  <a:pt x="4273972" y="3898444"/>
                  <a:pt x="4276319" y="3898444"/>
                  <a:pt x="4276319" y="3898444"/>
                </a:cubicBezTo>
                <a:cubicBezTo>
                  <a:pt x="4281013" y="3896097"/>
                  <a:pt x="4283360" y="3893750"/>
                  <a:pt x="4288054" y="3891403"/>
                </a:cubicBezTo>
                <a:cubicBezTo>
                  <a:pt x="4297442" y="3886709"/>
                  <a:pt x="4306830" y="3882015"/>
                  <a:pt x="4313872" y="3874974"/>
                </a:cubicBezTo>
                <a:cubicBezTo>
                  <a:pt x="4318566" y="3872627"/>
                  <a:pt x="4323260" y="3867932"/>
                  <a:pt x="4327954" y="3865586"/>
                </a:cubicBezTo>
                <a:cubicBezTo>
                  <a:pt x="4330301" y="3863238"/>
                  <a:pt x="4334995" y="3860891"/>
                  <a:pt x="4337342" y="3858544"/>
                </a:cubicBezTo>
                <a:cubicBezTo>
                  <a:pt x="4332648" y="3863238"/>
                  <a:pt x="4327954" y="3867932"/>
                  <a:pt x="4323260" y="3872627"/>
                </a:cubicBezTo>
                <a:cubicBezTo>
                  <a:pt x="4318566" y="3884362"/>
                  <a:pt x="4311524" y="3889056"/>
                  <a:pt x="4306830" y="3896097"/>
                </a:cubicBezTo>
                <a:close/>
                <a:moveTo>
                  <a:pt x="4166007" y="4027532"/>
                </a:moveTo>
                <a:cubicBezTo>
                  <a:pt x="4154272" y="4036920"/>
                  <a:pt x="4142537" y="4046308"/>
                  <a:pt x="4130802" y="4055696"/>
                </a:cubicBezTo>
                <a:cubicBezTo>
                  <a:pt x="4123761" y="4060390"/>
                  <a:pt x="4119067" y="4065085"/>
                  <a:pt x="4114372" y="4069779"/>
                </a:cubicBezTo>
                <a:cubicBezTo>
                  <a:pt x="4112025" y="4072125"/>
                  <a:pt x="4109678" y="4072125"/>
                  <a:pt x="4109678" y="4074473"/>
                </a:cubicBezTo>
                <a:cubicBezTo>
                  <a:pt x="4112025" y="4072125"/>
                  <a:pt x="4114372" y="4069779"/>
                  <a:pt x="4116719" y="4067431"/>
                </a:cubicBezTo>
                <a:cubicBezTo>
                  <a:pt x="4123761" y="4060390"/>
                  <a:pt x="4130802" y="4051002"/>
                  <a:pt x="4137843" y="4043961"/>
                </a:cubicBezTo>
                <a:cubicBezTo>
                  <a:pt x="4151925" y="4027532"/>
                  <a:pt x="4163660" y="4013449"/>
                  <a:pt x="4177743" y="3997020"/>
                </a:cubicBezTo>
                <a:cubicBezTo>
                  <a:pt x="4187131" y="3987632"/>
                  <a:pt x="4194172" y="3975897"/>
                  <a:pt x="4201213" y="3966508"/>
                </a:cubicBezTo>
                <a:cubicBezTo>
                  <a:pt x="4205907" y="3961814"/>
                  <a:pt x="4210601" y="3954773"/>
                  <a:pt x="4215296" y="3950079"/>
                </a:cubicBezTo>
                <a:cubicBezTo>
                  <a:pt x="4215296" y="3954773"/>
                  <a:pt x="4215296" y="3961814"/>
                  <a:pt x="4217643" y="3966508"/>
                </a:cubicBezTo>
                <a:cubicBezTo>
                  <a:pt x="4208254" y="3968856"/>
                  <a:pt x="4201213" y="3975897"/>
                  <a:pt x="4201213" y="3985285"/>
                </a:cubicBezTo>
                <a:cubicBezTo>
                  <a:pt x="4201213" y="3987632"/>
                  <a:pt x="4201213" y="3989979"/>
                  <a:pt x="4203560" y="3994673"/>
                </a:cubicBezTo>
                <a:cubicBezTo>
                  <a:pt x="4201213" y="3997020"/>
                  <a:pt x="4198866" y="4001714"/>
                  <a:pt x="4196519" y="4006408"/>
                </a:cubicBezTo>
                <a:cubicBezTo>
                  <a:pt x="4191825" y="4011102"/>
                  <a:pt x="4187131" y="4015796"/>
                  <a:pt x="4182437" y="4020490"/>
                </a:cubicBezTo>
                <a:cubicBezTo>
                  <a:pt x="4175395" y="4020490"/>
                  <a:pt x="4170701" y="4025185"/>
                  <a:pt x="4166007" y="4027532"/>
                </a:cubicBezTo>
                <a:close/>
                <a:moveTo>
                  <a:pt x="4048655" y="4135496"/>
                </a:moveTo>
                <a:cubicBezTo>
                  <a:pt x="4036920" y="4147231"/>
                  <a:pt x="4025185" y="4161313"/>
                  <a:pt x="4013449" y="4173049"/>
                </a:cubicBezTo>
                <a:cubicBezTo>
                  <a:pt x="4004061" y="4182437"/>
                  <a:pt x="3994673" y="4191825"/>
                  <a:pt x="3987632" y="4201213"/>
                </a:cubicBezTo>
                <a:cubicBezTo>
                  <a:pt x="3973550" y="4215296"/>
                  <a:pt x="3959467" y="4227031"/>
                  <a:pt x="3947732" y="4241113"/>
                </a:cubicBezTo>
                <a:cubicBezTo>
                  <a:pt x="3940691" y="4248154"/>
                  <a:pt x="3931303" y="4255195"/>
                  <a:pt x="3924262" y="4264584"/>
                </a:cubicBezTo>
                <a:cubicBezTo>
                  <a:pt x="3907832" y="4281013"/>
                  <a:pt x="3891403" y="4295095"/>
                  <a:pt x="3874974" y="4309177"/>
                </a:cubicBezTo>
                <a:cubicBezTo>
                  <a:pt x="3870279" y="4313871"/>
                  <a:pt x="3865585" y="4318565"/>
                  <a:pt x="3858544" y="4323260"/>
                </a:cubicBezTo>
                <a:cubicBezTo>
                  <a:pt x="3818645" y="4358466"/>
                  <a:pt x="3781092" y="4391324"/>
                  <a:pt x="3738845" y="4421836"/>
                </a:cubicBezTo>
                <a:cubicBezTo>
                  <a:pt x="3734151" y="4417142"/>
                  <a:pt x="3729457" y="4414794"/>
                  <a:pt x="3724763" y="4414794"/>
                </a:cubicBezTo>
                <a:cubicBezTo>
                  <a:pt x="3713027" y="4414794"/>
                  <a:pt x="3703639" y="4424183"/>
                  <a:pt x="3703639" y="4435918"/>
                </a:cubicBezTo>
                <a:cubicBezTo>
                  <a:pt x="3703639" y="4438265"/>
                  <a:pt x="3703639" y="4440612"/>
                  <a:pt x="3705986" y="4442959"/>
                </a:cubicBezTo>
                <a:cubicBezTo>
                  <a:pt x="3562817" y="4511024"/>
                  <a:pt x="3407911" y="4560311"/>
                  <a:pt x="3243618" y="4588476"/>
                </a:cubicBezTo>
                <a:cubicBezTo>
                  <a:pt x="3238924" y="4583782"/>
                  <a:pt x="3231883" y="4579088"/>
                  <a:pt x="3227189" y="4572047"/>
                </a:cubicBezTo>
                <a:cubicBezTo>
                  <a:pt x="3215454" y="4557964"/>
                  <a:pt x="3201371" y="4543882"/>
                  <a:pt x="3189636" y="4529800"/>
                </a:cubicBezTo>
                <a:cubicBezTo>
                  <a:pt x="3189636" y="4529800"/>
                  <a:pt x="3189636" y="4529800"/>
                  <a:pt x="3189636" y="4529800"/>
                </a:cubicBezTo>
                <a:cubicBezTo>
                  <a:pt x="3182595" y="4522759"/>
                  <a:pt x="3177901" y="4515718"/>
                  <a:pt x="3173207" y="4506329"/>
                </a:cubicBezTo>
                <a:cubicBezTo>
                  <a:pt x="3173207" y="4503982"/>
                  <a:pt x="3170860" y="4503982"/>
                  <a:pt x="3170860" y="4501635"/>
                </a:cubicBezTo>
                <a:cubicBezTo>
                  <a:pt x="3267089" y="4475818"/>
                  <a:pt x="3360970" y="4445306"/>
                  <a:pt x="3452505" y="4407753"/>
                </a:cubicBezTo>
                <a:cubicBezTo>
                  <a:pt x="3548734" y="4370201"/>
                  <a:pt x="3642616" y="4325607"/>
                  <a:pt x="3734151" y="4278666"/>
                </a:cubicBezTo>
                <a:cubicBezTo>
                  <a:pt x="3741192" y="4276319"/>
                  <a:pt x="3750580" y="4273972"/>
                  <a:pt x="3757622" y="4271625"/>
                </a:cubicBezTo>
                <a:cubicBezTo>
                  <a:pt x="3764662" y="4269278"/>
                  <a:pt x="3769357" y="4266930"/>
                  <a:pt x="3776398" y="4264584"/>
                </a:cubicBezTo>
                <a:cubicBezTo>
                  <a:pt x="3790480" y="4257542"/>
                  <a:pt x="3806909" y="4252848"/>
                  <a:pt x="3820992" y="4245807"/>
                </a:cubicBezTo>
                <a:cubicBezTo>
                  <a:pt x="3830380" y="4241113"/>
                  <a:pt x="3837421" y="4238766"/>
                  <a:pt x="3846809" y="4234072"/>
                </a:cubicBezTo>
                <a:cubicBezTo>
                  <a:pt x="3858544" y="4229378"/>
                  <a:pt x="3872627" y="4222337"/>
                  <a:pt x="3884362" y="4217643"/>
                </a:cubicBezTo>
                <a:cubicBezTo>
                  <a:pt x="3893750" y="4212948"/>
                  <a:pt x="3900791" y="4208254"/>
                  <a:pt x="3910180" y="4203560"/>
                </a:cubicBezTo>
                <a:cubicBezTo>
                  <a:pt x="3921915" y="4196519"/>
                  <a:pt x="3933650" y="4191825"/>
                  <a:pt x="3945385" y="4184784"/>
                </a:cubicBezTo>
                <a:cubicBezTo>
                  <a:pt x="3954773" y="4180090"/>
                  <a:pt x="3961814" y="4175396"/>
                  <a:pt x="3971203" y="4170702"/>
                </a:cubicBezTo>
                <a:cubicBezTo>
                  <a:pt x="3982938" y="4163660"/>
                  <a:pt x="3994673" y="4158966"/>
                  <a:pt x="4004061" y="4151925"/>
                </a:cubicBezTo>
                <a:cubicBezTo>
                  <a:pt x="4013449" y="4147231"/>
                  <a:pt x="4020491" y="4142537"/>
                  <a:pt x="4029879" y="4135496"/>
                </a:cubicBezTo>
                <a:cubicBezTo>
                  <a:pt x="4041614" y="4128455"/>
                  <a:pt x="4051002" y="4121414"/>
                  <a:pt x="4062738" y="4114372"/>
                </a:cubicBezTo>
                <a:cubicBezTo>
                  <a:pt x="4069778" y="4109678"/>
                  <a:pt x="4079167" y="4102637"/>
                  <a:pt x="4086208" y="4097943"/>
                </a:cubicBezTo>
                <a:cubicBezTo>
                  <a:pt x="4090902" y="4095596"/>
                  <a:pt x="4095596" y="4090902"/>
                  <a:pt x="4100290" y="4088555"/>
                </a:cubicBezTo>
                <a:cubicBezTo>
                  <a:pt x="4095596" y="4095596"/>
                  <a:pt x="4088555" y="4100290"/>
                  <a:pt x="4083861" y="4107331"/>
                </a:cubicBezTo>
                <a:cubicBezTo>
                  <a:pt x="4067432" y="4114372"/>
                  <a:pt x="4058043" y="4126108"/>
                  <a:pt x="4048655" y="4135496"/>
                </a:cubicBezTo>
                <a:close/>
                <a:moveTo>
                  <a:pt x="3663740" y="4468777"/>
                </a:moveTo>
                <a:cubicBezTo>
                  <a:pt x="3654351" y="4473471"/>
                  <a:pt x="3644963" y="4478165"/>
                  <a:pt x="3637922" y="4485206"/>
                </a:cubicBezTo>
                <a:cubicBezTo>
                  <a:pt x="3628534" y="4489900"/>
                  <a:pt x="3621493" y="4494594"/>
                  <a:pt x="3612104" y="4499288"/>
                </a:cubicBezTo>
                <a:cubicBezTo>
                  <a:pt x="3602716" y="4503982"/>
                  <a:pt x="3593328" y="4508676"/>
                  <a:pt x="3583940" y="4513370"/>
                </a:cubicBezTo>
                <a:cubicBezTo>
                  <a:pt x="3574552" y="4518064"/>
                  <a:pt x="3567511" y="4522759"/>
                  <a:pt x="3558123" y="4527453"/>
                </a:cubicBezTo>
                <a:cubicBezTo>
                  <a:pt x="3548734" y="4532147"/>
                  <a:pt x="3539346" y="4536841"/>
                  <a:pt x="3529958" y="4541535"/>
                </a:cubicBezTo>
                <a:cubicBezTo>
                  <a:pt x="3520570" y="4546229"/>
                  <a:pt x="3513528" y="4550923"/>
                  <a:pt x="3504140" y="4555617"/>
                </a:cubicBezTo>
                <a:cubicBezTo>
                  <a:pt x="3494752" y="4560311"/>
                  <a:pt x="3485364" y="4565005"/>
                  <a:pt x="3475976" y="4569700"/>
                </a:cubicBezTo>
                <a:cubicBezTo>
                  <a:pt x="3466588" y="4574394"/>
                  <a:pt x="3459546" y="4579088"/>
                  <a:pt x="3450158" y="4581435"/>
                </a:cubicBezTo>
                <a:cubicBezTo>
                  <a:pt x="3440770" y="4586129"/>
                  <a:pt x="3431382" y="4590823"/>
                  <a:pt x="3419647" y="4595517"/>
                </a:cubicBezTo>
                <a:cubicBezTo>
                  <a:pt x="3410259" y="4600211"/>
                  <a:pt x="3403217" y="4602558"/>
                  <a:pt x="3393829" y="4607252"/>
                </a:cubicBezTo>
                <a:cubicBezTo>
                  <a:pt x="3384441" y="4611946"/>
                  <a:pt x="3372706" y="4616641"/>
                  <a:pt x="3363318" y="4621335"/>
                </a:cubicBezTo>
                <a:cubicBezTo>
                  <a:pt x="3353929" y="4626029"/>
                  <a:pt x="3346888" y="4628376"/>
                  <a:pt x="3337500" y="4633070"/>
                </a:cubicBezTo>
                <a:cubicBezTo>
                  <a:pt x="3332806" y="4635417"/>
                  <a:pt x="3325765" y="4637764"/>
                  <a:pt x="3321071" y="4640111"/>
                </a:cubicBezTo>
                <a:cubicBezTo>
                  <a:pt x="3295253" y="4628376"/>
                  <a:pt x="3269436" y="4611946"/>
                  <a:pt x="3243618" y="4588476"/>
                </a:cubicBezTo>
                <a:cubicBezTo>
                  <a:pt x="3245965" y="4588476"/>
                  <a:pt x="3248312" y="4588476"/>
                  <a:pt x="3253007" y="4586129"/>
                </a:cubicBezTo>
                <a:cubicBezTo>
                  <a:pt x="3260047" y="4583782"/>
                  <a:pt x="3269436" y="4583782"/>
                  <a:pt x="3276477" y="4581435"/>
                </a:cubicBezTo>
                <a:cubicBezTo>
                  <a:pt x="3285865" y="4579088"/>
                  <a:pt x="3297600" y="4576741"/>
                  <a:pt x="3306988" y="4574394"/>
                </a:cubicBezTo>
                <a:cubicBezTo>
                  <a:pt x="3314030" y="4572047"/>
                  <a:pt x="3323418" y="4569700"/>
                  <a:pt x="3330459" y="4569700"/>
                </a:cubicBezTo>
                <a:cubicBezTo>
                  <a:pt x="3339847" y="4567352"/>
                  <a:pt x="3351582" y="4565005"/>
                  <a:pt x="3360970" y="4562658"/>
                </a:cubicBezTo>
                <a:cubicBezTo>
                  <a:pt x="3368012" y="4560311"/>
                  <a:pt x="3377400" y="4557964"/>
                  <a:pt x="3384441" y="4555617"/>
                </a:cubicBezTo>
                <a:cubicBezTo>
                  <a:pt x="3393829" y="4553270"/>
                  <a:pt x="3405565" y="4550923"/>
                  <a:pt x="3414953" y="4548576"/>
                </a:cubicBezTo>
                <a:cubicBezTo>
                  <a:pt x="3421994" y="4546229"/>
                  <a:pt x="3431382" y="4543882"/>
                  <a:pt x="3438423" y="4541535"/>
                </a:cubicBezTo>
                <a:cubicBezTo>
                  <a:pt x="3447811" y="4539188"/>
                  <a:pt x="3457200" y="4536841"/>
                  <a:pt x="3468935" y="4532147"/>
                </a:cubicBezTo>
                <a:cubicBezTo>
                  <a:pt x="3475976" y="4529800"/>
                  <a:pt x="3483017" y="4527453"/>
                  <a:pt x="3492405" y="4525106"/>
                </a:cubicBezTo>
                <a:cubicBezTo>
                  <a:pt x="3501793" y="4522759"/>
                  <a:pt x="3511182" y="4518064"/>
                  <a:pt x="3520570" y="4515718"/>
                </a:cubicBezTo>
                <a:cubicBezTo>
                  <a:pt x="3527611" y="4513370"/>
                  <a:pt x="3534652" y="4511024"/>
                  <a:pt x="3541693" y="4508676"/>
                </a:cubicBezTo>
                <a:cubicBezTo>
                  <a:pt x="3551081" y="4506329"/>
                  <a:pt x="3560469" y="4501635"/>
                  <a:pt x="3569858" y="4499288"/>
                </a:cubicBezTo>
                <a:cubicBezTo>
                  <a:pt x="3576899" y="4496941"/>
                  <a:pt x="3583940" y="4494594"/>
                  <a:pt x="3590981" y="4489900"/>
                </a:cubicBezTo>
                <a:cubicBezTo>
                  <a:pt x="3600369" y="4485206"/>
                  <a:pt x="3609758" y="4482859"/>
                  <a:pt x="3619146" y="4478165"/>
                </a:cubicBezTo>
                <a:cubicBezTo>
                  <a:pt x="3626187" y="4475818"/>
                  <a:pt x="3633228" y="4471123"/>
                  <a:pt x="3640269" y="4468777"/>
                </a:cubicBezTo>
                <a:cubicBezTo>
                  <a:pt x="3649657" y="4464083"/>
                  <a:pt x="3659045" y="4461735"/>
                  <a:pt x="3668434" y="4457041"/>
                </a:cubicBezTo>
                <a:cubicBezTo>
                  <a:pt x="3675475" y="4454694"/>
                  <a:pt x="3682516" y="4450000"/>
                  <a:pt x="3689557" y="4447653"/>
                </a:cubicBezTo>
                <a:cubicBezTo>
                  <a:pt x="3694251" y="4445306"/>
                  <a:pt x="3698945" y="4442959"/>
                  <a:pt x="3703639" y="4440612"/>
                </a:cubicBezTo>
                <a:cubicBezTo>
                  <a:pt x="3703639" y="4440612"/>
                  <a:pt x="3703639" y="4440612"/>
                  <a:pt x="3703639" y="4440612"/>
                </a:cubicBezTo>
                <a:cubicBezTo>
                  <a:pt x="3698945" y="4442959"/>
                  <a:pt x="3694251" y="4447653"/>
                  <a:pt x="3687210" y="4450000"/>
                </a:cubicBezTo>
                <a:cubicBezTo>
                  <a:pt x="3680169" y="4459388"/>
                  <a:pt x="3670781" y="4464083"/>
                  <a:pt x="3663740" y="4468777"/>
                </a:cubicBezTo>
                <a:close/>
                <a:moveTo>
                  <a:pt x="2936155" y="4647152"/>
                </a:moveTo>
                <a:cubicBezTo>
                  <a:pt x="2933808" y="4651846"/>
                  <a:pt x="2929114" y="4656540"/>
                  <a:pt x="2926767" y="4661234"/>
                </a:cubicBezTo>
                <a:cubicBezTo>
                  <a:pt x="2924420" y="4665928"/>
                  <a:pt x="2922073" y="4670622"/>
                  <a:pt x="2917379" y="4672970"/>
                </a:cubicBezTo>
                <a:cubicBezTo>
                  <a:pt x="2915032" y="4677664"/>
                  <a:pt x="2910338" y="4682358"/>
                  <a:pt x="2907991" y="4687052"/>
                </a:cubicBezTo>
                <a:cubicBezTo>
                  <a:pt x="2905644" y="4691746"/>
                  <a:pt x="2903296" y="4694093"/>
                  <a:pt x="2898602" y="4698787"/>
                </a:cubicBezTo>
                <a:cubicBezTo>
                  <a:pt x="2893908" y="4703481"/>
                  <a:pt x="2891561" y="4708175"/>
                  <a:pt x="2889214" y="4712869"/>
                </a:cubicBezTo>
                <a:cubicBezTo>
                  <a:pt x="2886867" y="4717563"/>
                  <a:pt x="2884520" y="4719911"/>
                  <a:pt x="2879826" y="4724605"/>
                </a:cubicBezTo>
                <a:cubicBezTo>
                  <a:pt x="2875132" y="4729299"/>
                  <a:pt x="2872785" y="4733993"/>
                  <a:pt x="2868091" y="4736340"/>
                </a:cubicBezTo>
                <a:cubicBezTo>
                  <a:pt x="2865744" y="4738687"/>
                  <a:pt x="2863397" y="4743381"/>
                  <a:pt x="2858703" y="4745728"/>
                </a:cubicBezTo>
                <a:cubicBezTo>
                  <a:pt x="2854008" y="4750422"/>
                  <a:pt x="2851661" y="4752769"/>
                  <a:pt x="2846967" y="4757463"/>
                </a:cubicBezTo>
                <a:cubicBezTo>
                  <a:pt x="2844620" y="4759810"/>
                  <a:pt x="2842273" y="4762157"/>
                  <a:pt x="2837579" y="4766851"/>
                </a:cubicBezTo>
                <a:cubicBezTo>
                  <a:pt x="2832885" y="4771545"/>
                  <a:pt x="2830538" y="4773893"/>
                  <a:pt x="2825844" y="4778587"/>
                </a:cubicBezTo>
                <a:cubicBezTo>
                  <a:pt x="2821150" y="4776239"/>
                  <a:pt x="2816456" y="4773893"/>
                  <a:pt x="2811762" y="4773893"/>
                </a:cubicBezTo>
                <a:cubicBezTo>
                  <a:pt x="2802374" y="4773893"/>
                  <a:pt x="2795332" y="4778587"/>
                  <a:pt x="2792985" y="4787975"/>
                </a:cubicBezTo>
                <a:cubicBezTo>
                  <a:pt x="2781250" y="4785628"/>
                  <a:pt x="2769515" y="4780934"/>
                  <a:pt x="2757780" y="4776239"/>
                </a:cubicBezTo>
                <a:cubicBezTo>
                  <a:pt x="2753086" y="4773893"/>
                  <a:pt x="2748391" y="4771545"/>
                  <a:pt x="2741350" y="4769199"/>
                </a:cubicBezTo>
                <a:cubicBezTo>
                  <a:pt x="2743697" y="4769199"/>
                  <a:pt x="2743697" y="4766851"/>
                  <a:pt x="2746044" y="4766851"/>
                </a:cubicBezTo>
                <a:cubicBezTo>
                  <a:pt x="2750738" y="4764504"/>
                  <a:pt x="2755433" y="4759810"/>
                  <a:pt x="2760127" y="4757463"/>
                </a:cubicBezTo>
                <a:cubicBezTo>
                  <a:pt x="2764821" y="4755116"/>
                  <a:pt x="2767168" y="4752769"/>
                  <a:pt x="2771862" y="4748075"/>
                </a:cubicBezTo>
                <a:cubicBezTo>
                  <a:pt x="2778903" y="4743381"/>
                  <a:pt x="2783597" y="4738687"/>
                  <a:pt x="2790638" y="4731646"/>
                </a:cubicBezTo>
                <a:cubicBezTo>
                  <a:pt x="2795332" y="4726952"/>
                  <a:pt x="2800027" y="4722258"/>
                  <a:pt x="2804721" y="4717563"/>
                </a:cubicBezTo>
                <a:cubicBezTo>
                  <a:pt x="2809415" y="4712869"/>
                  <a:pt x="2814109" y="4708175"/>
                  <a:pt x="2818803" y="4703481"/>
                </a:cubicBezTo>
                <a:cubicBezTo>
                  <a:pt x="2823497" y="4698787"/>
                  <a:pt x="2825844" y="4696440"/>
                  <a:pt x="2830538" y="4691746"/>
                </a:cubicBezTo>
                <a:cubicBezTo>
                  <a:pt x="2835232" y="4687052"/>
                  <a:pt x="2839926" y="4682358"/>
                  <a:pt x="2844620" y="4677664"/>
                </a:cubicBezTo>
                <a:cubicBezTo>
                  <a:pt x="2849314" y="4672970"/>
                  <a:pt x="2851661" y="4670622"/>
                  <a:pt x="2856355" y="4665928"/>
                </a:cubicBezTo>
                <a:cubicBezTo>
                  <a:pt x="2861050" y="4661234"/>
                  <a:pt x="2865744" y="4656540"/>
                  <a:pt x="2870438" y="4651846"/>
                </a:cubicBezTo>
                <a:cubicBezTo>
                  <a:pt x="2875132" y="4647152"/>
                  <a:pt x="2877479" y="4642458"/>
                  <a:pt x="2882173" y="4637764"/>
                </a:cubicBezTo>
                <a:cubicBezTo>
                  <a:pt x="2886867" y="4633070"/>
                  <a:pt x="2889214" y="4628376"/>
                  <a:pt x="2893908" y="4623681"/>
                </a:cubicBezTo>
                <a:cubicBezTo>
                  <a:pt x="2898602" y="4623681"/>
                  <a:pt x="2903296" y="4623681"/>
                  <a:pt x="2910338" y="4623681"/>
                </a:cubicBezTo>
                <a:cubicBezTo>
                  <a:pt x="2917379" y="4623681"/>
                  <a:pt x="2924420" y="4623681"/>
                  <a:pt x="2929114" y="4623681"/>
                </a:cubicBezTo>
                <a:cubicBezTo>
                  <a:pt x="2936155" y="4623681"/>
                  <a:pt x="2940849" y="4623681"/>
                  <a:pt x="2947890" y="4623681"/>
                </a:cubicBezTo>
                <a:cubicBezTo>
                  <a:pt x="2945543" y="4628376"/>
                  <a:pt x="2943196" y="4630723"/>
                  <a:pt x="2940849" y="4635417"/>
                </a:cubicBezTo>
                <a:cubicBezTo>
                  <a:pt x="2940849" y="4637764"/>
                  <a:pt x="2938502" y="4642458"/>
                  <a:pt x="2936155" y="4647152"/>
                </a:cubicBezTo>
                <a:close/>
                <a:moveTo>
                  <a:pt x="2788291" y="4797363"/>
                </a:moveTo>
                <a:cubicBezTo>
                  <a:pt x="2790638" y="4797363"/>
                  <a:pt x="2792985" y="4797363"/>
                  <a:pt x="2795332" y="4795016"/>
                </a:cubicBezTo>
                <a:cubicBezTo>
                  <a:pt x="2795332" y="4797363"/>
                  <a:pt x="2795332" y="4799710"/>
                  <a:pt x="2797679" y="4802057"/>
                </a:cubicBezTo>
                <a:cubicBezTo>
                  <a:pt x="2797679" y="4802057"/>
                  <a:pt x="2795332" y="4804404"/>
                  <a:pt x="2795332" y="4804404"/>
                </a:cubicBezTo>
                <a:cubicBezTo>
                  <a:pt x="2792985" y="4802057"/>
                  <a:pt x="2790638" y="4799710"/>
                  <a:pt x="2788291" y="4797363"/>
                </a:cubicBezTo>
                <a:close/>
                <a:moveTo>
                  <a:pt x="2729615" y="4804404"/>
                </a:moveTo>
                <a:cubicBezTo>
                  <a:pt x="2720227" y="4806751"/>
                  <a:pt x="2710839" y="4806751"/>
                  <a:pt x="2701450" y="4809098"/>
                </a:cubicBezTo>
                <a:cubicBezTo>
                  <a:pt x="2699103" y="4809098"/>
                  <a:pt x="2696756" y="4809098"/>
                  <a:pt x="2696756" y="4809098"/>
                </a:cubicBezTo>
                <a:cubicBezTo>
                  <a:pt x="2696756" y="4806751"/>
                  <a:pt x="2696756" y="4802057"/>
                  <a:pt x="2694409" y="4799710"/>
                </a:cubicBezTo>
                <a:cubicBezTo>
                  <a:pt x="2696756" y="4797363"/>
                  <a:pt x="2699103" y="4797363"/>
                  <a:pt x="2703797" y="4795016"/>
                </a:cubicBezTo>
                <a:cubicBezTo>
                  <a:pt x="2708492" y="4792669"/>
                  <a:pt x="2713186" y="4790322"/>
                  <a:pt x="2715533" y="4787975"/>
                </a:cubicBezTo>
                <a:cubicBezTo>
                  <a:pt x="2720227" y="4785628"/>
                  <a:pt x="2722574" y="4783281"/>
                  <a:pt x="2727268" y="4780934"/>
                </a:cubicBezTo>
                <a:cubicBezTo>
                  <a:pt x="2731962" y="4778587"/>
                  <a:pt x="2736656" y="4773893"/>
                  <a:pt x="2739003" y="4771545"/>
                </a:cubicBezTo>
                <a:cubicBezTo>
                  <a:pt x="2741350" y="4769199"/>
                  <a:pt x="2741350" y="4769199"/>
                  <a:pt x="2743697" y="4766851"/>
                </a:cubicBezTo>
                <a:cubicBezTo>
                  <a:pt x="2748391" y="4769199"/>
                  <a:pt x="2750738" y="4769199"/>
                  <a:pt x="2753086" y="4771545"/>
                </a:cubicBezTo>
                <a:cubicBezTo>
                  <a:pt x="2760127" y="4773893"/>
                  <a:pt x="2767168" y="4778587"/>
                  <a:pt x="2774209" y="4780934"/>
                </a:cubicBezTo>
                <a:cubicBezTo>
                  <a:pt x="2778903" y="4783281"/>
                  <a:pt x="2785944" y="4783281"/>
                  <a:pt x="2790638" y="4785628"/>
                </a:cubicBezTo>
                <a:cubicBezTo>
                  <a:pt x="2790638" y="4785628"/>
                  <a:pt x="2792985" y="4785628"/>
                  <a:pt x="2792985" y="4785628"/>
                </a:cubicBezTo>
                <a:cubicBezTo>
                  <a:pt x="2792985" y="4787975"/>
                  <a:pt x="2792985" y="4787975"/>
                  <a:pt x="2792985" y="4790322"/>
                </a:cubicBezTo>
                <a:cubicBezTo>
                  <a:pt x="2792985" y="4790322"/>
                  <a:pt x="2792985" y="4792669"/>
                  <a:pt x="2792985" y="4792669"/>
                </a:cubicBezTo>
                <a:cubicBezTo>
                  <a:pt x="2790638" y="4792669"/>
                  <a:pt x="2785944" y="4792669"/>
                  <a:pt x="2783597" y="4795016"/>
                </a:cubicBezTo>
                <a:cubicBezTo>
                  <a:pt x="2783597" y="4795016"/>
                  <a:pt x="2781250" y="4795016"/>
                  <a:pt x="2781250" y="4795016"/>
                </a:cubicBezTo>
                <a:cubicBezTo>
                  <a:pt x="2778903" y="4795016"/>
                  <a:pt x="2778903" y="4795016"/>
                  <a:pt x="2776556" y="4795016"/>
                </a:cubicBezTo>
                <a:cubicBezTo>
                  <a:pt x="2771862" y="4795016"/>
                  <a:pt x="2769515" y="4797363"/>
                  <a:pt x="2767168" y="4797363"/>
                </a:cubicBezTo>
                <a:cubicBezTo>
                  <a:pt x="2762474" y="4797363"/>
                  <a:pt x="2760127" y="4799710"/>
                  <a:pt x="2755433" y="4799710"/>
                </a:cubicBezTo>
                <a:cubicBezTo>
                  <a:pt x="2748391" y="4802057"/>
                  <a:pt x="2739003" y="4804404"/>
                  <a:pt x="2729615" y="4804404"/>
                </a:cubicBezTo>
                <a:close/>
                <a:moveTo>
                  <a:pt x="2607569" y="4816140"/>
                </a:moveTo>
                <a:cubicBezTo>
                  <a:pt x="2595833" y="4816140"/>
                  <a:pt x="2584098" y="4818486"/>
                  <a:pt x="2572363" y="4818486"/>
                </a:cubicBezTo>
                <a:cubicBezTo>
                  <a:pt x="2562975" y="4818486"/>
                  <a:pt x="2555934" y="4818486"/>
                  <a:pt x="2546545" y="4820834"/>
                </a:cubicBezTo>
                <a:cubicBezTo>
                  <a:pt x="2532463" y="4820834"/>
                  <a:pt x="2520728" y="4823180"/>
                  <a:pt x="2506646" y="4823180"/>
                </a:cubicBezTo>
                <a:cubicBezTo>
                  <a:pt x="2499605" y="4823180"/>
                  <a:pt x="2492563" y="4823180"/>
                  <a:pt x="2485522" y="4823180"/>
                </a:cubicBezTo>
                <a:cubicBezTo>
                  <a:pt x="2464399" y="4823180"/>
                  <a:pt x="2445622" y="4823180"/>
                  <a:pt x="2424499" y="4823180"/>
                </a:cubicBezTo>
                <a:cubicBezTo>
                  <a:pt x="2424499" y="4823180"/>
                  <a:pt x="2424499" y="4823180"/>
                  <a:pt x="2424499" y="4823180"/>
                </a:cubicBezTo>
                <a:cubicBezTo>
                  <a:pt x="2288370" y="4823180"/>
                  <a:pt x="2154589" y="4811445"/>
                  <a:pt x="2023154" y="4790322"/>
                </a:cubicBezTo>
                <a:cubicBezTo>
                  <a:pt x="2081830" y="4785628"/>
                  <a:pt x="2142854" y="4773893"/>
                  <a:pt x="2203877" y="4755116"/>
                </a:cubicBezTo>
                <a:cubicBezTo>
                  <a:pt x="2215612" y="4757463"/>
                  <a:pt x="2229694" y="4762157"/>
                  <a:pt x="2241429" y="4764504"/>
                </a:cubicBezTo>
                <a:cubicBezTo>
                  <a:pt x="2250818" y="4766851"/>
                  <a:pt x="2257859" y="4766851"/>
                  <a:pt x="2267247" y="4769199"/>
                </a:cubicBezTo>
                <a:cubicBezTo>
                  <a:pt x="2281329" y="4771545"/>
                  <a:pt x="2297759" y="4776239"/>
                  <a:pt x="2311841" y="4778587"/>
                </a:cubicBezTo>
                <a:cubicBezTo>
                  <a:pt x="2321229" y="4780934"/>
                  <a:pt x="2330617" y="4780934"/>
                  <a:pt x="2340005" y="4783281"/>
                </a:cubicBezTo>
                <a:cubicBezTo>
                  <a:pt x="2354088" y="4785628"/>
                  <a:pt x="2368170" y="4787975"/>
                  <a:pt x="2384599" y="4790322"/>
                </a:cubicBezTo>
                <a:cubicBezTo>
                  <a:pt x="2393987" y="4792669"/>
                  <a:pt x="2403376" y="4792669"/>
                  <a:pt x="2412764" y="4795016"/>
                </a:cubicBezTo>
                <a:cubicBezTo>
                  <a:pt x="2426846" y="4797363"/>
                  <a:pt x="2440928" y="4799710"/>
                  <a:pt x="2455011" y="4799710"/>
                </a:cubicBezTo>
                <a:cubicBezTo>
                  <a:pt x="2464399" y="4799710"/>
                  <a:pt x="2473787" y="4802057"/>
                  <a:pt x="2483175" y="4802057"/>
                </a:cubicBezTo>
                <a:cubicBezTo>
                  <a:pt x="2497258" y="4804404"/>
                  <a:pt x="2511340" y="4804404"/>
                  <a:pt x="2525422" y="4806751"/>
                </a:cubicBezTo>
                <a:cubicBezTo>
                  <a:pt x="2534810" y="4806751"/>
                  <a:pt x="2546545" y="4809098"/>
                  <a:pt x="2555934" y="4809098"/>
                </a:cubicBezTo>
                <a:cubicBezTo>
                  <a:pt x="2570016" y="4809098"/>
                  <a:pt x="2584098" y="4811445"/>
                  <a:pt x="2595833" y="4811445"/>
                </a:cubicBezTo>
                <a:cubicBezTo>
                  <a:pt x="2605222" y="4811445"/>
                  <a:pt x="2616957" y="4811445"/>
                  <a:pt x="2626345" y="4811445"/>
                </a:cubicBezTo>
                <a:cubicBezTo>
                  <a:pt x="2638080" y="4811445"/>
                  <a:pt x="2649816" y="4811445"/>
                  <a:pt x="2661551" y="4811445"/>
                </a:cubicBezTo>
                <a:cubicBezTo>
                  <a:pt x="2661551" y="4811445"/>
                  <a:pt x="2661551" y="4811445"/>
                  <a:pt x="2661551" y="4811445"/>
                </a:cubicBezTo>
                <a:cubicBezTo>
                  <a:pt x="2654510" y="4811445"/>
                  <a:pt x="2645121" y="4813792"/>
                  <a:pt x="2638080" y="4813792"/>
                </a:cubicBezTo>
                <a:cubicBezTo>
                  <a:pt x="2623998" y="4813792"/>
                  <a:pt x="2616957" y="4816140"/>
                  <a:pt x="2607569" y="4816140"/>
                </a:cubicBezTo>
                <a:close/>
                <a:moveTo>
                  <a:pt x="1769673" y="4733993"/>
                </a:moveTo>
                <a:cubicBezTo>
                  <a:pt x="1753244" y="4729299"/>
                  <a:pt x="1736814" y="4724605"/>
                  <a:pt x="1722732" y="4719911"/>
                </a:cubicBezTo>
                <a:cubicBezTo>
                  <a:pt x="1722732" y="4717563"/>
                  <a:pt x="1722732" y="4717563"/>
                  <a:pt x="1722732" y="4715216"/>
                </a:cubicBezTo>
                <a:cubicBezTo>
                  <a:pt x="1722732" y="4703481"/>
                  <a:pt x="1713344" y="4694093"/>
                  <a:pt x="1701609" y="4694093"/>
                </a:cubicBezTo>
                <a:cubicBezTo>
                  <a:pt x="1696915" y="4694093"/>
                  <a:pt x="1692220" y="4696440"/>
                  <a:pt x="1687526" y="4698787"/>
                </a:cubicBezTo>
                <a:cubicBezTo>
                  <a:pt x="1678138" y="4689399"/>
                  <a:pt x="1668750" y="4680011"/>
                  <a:pt x="1659362" y="4668276"/>
                </a:cubicBezTo>
                <a:cubicBezTo>
                  <a:pt x="1657015" y="4665928"/>
                  <a:pt x="1652321" y="4661234"/>
                  <a:pt x="1649974" y="4656540"/>
                </a:cubicBezTo>
                <a:cubicBezTo>
                  <a:pt x="1645280" y="4651846"/>
                  <a:pt x="1642933" y="4647152"/>
                  <a:pt x="1638239" y="4642458"/>
                </a:cubicBezTo>
                <a:cubicBezTo>
                  <a:pt x="1633544" y="4637764"/>
                  <a:pt x="1631197" y="4633070"/>
                  <a:pt x="1626503" y="4628376"/>
                </a:cubicBezTo>
                <a:cubicBezTo>
                  <a:pt x="1624156" y="4623681"/>
                  <a:pt x="1619462" y="4618987"/>
                  <a:pt x="1617115" y="4614293"/>
                </a:cubicBezTo>
                <a:cubicBezTo>
                  <a:pt x="1612421" y="4609599"/>
                  <a:pt x="1610074" y="4602558"/>
                  <a:pt x="1605380" y="4597864"/>
                </a:cubicBezTo>
                <a:cubicBezTo>
                  <a:pt x="1603033" y="4593170"/>
                  <a:pt x="1598339" y="4588476"/>
                  <a:pt x="1595992" y="4583782"/>
                </a:cubicBezTo>
                <a:cubicBezTo>
                  <a:pt x="1591298" y="4579088"/>
                  <a:pt x="1588950" y="4572047"/>
                  <a:pt x="1584256" y="4565005"/>
                </a:cubicBezTo>
                <a:cubicBezTo>
                  <a:pt x="1581909" y="4560311"/>
                  <a:pt x="1577215" y="4553270"/>
                  <a:pt x="1574868" y="4548576"/>
                </a:cubicBezTo>
                <a:cubicBezTo>
                  <a:pt x="1572521" y="4541535"/>
                  <a:pt x="1567827" y="4536841"/>
                  <a:pt x="1565480" y="4529800"/>
                </a:cubicBezTo>
                <a:cubicBezTo>
                  <a:pt x="1563133" y="4522759"/>
                  <a:pt x="1558439" y="4518064"/>
                  <a:pt x="1556092" y="4511024"/>
                </a:cubicBezTo>
                <a:cubicBezTo>
                  <a:pt x="1553745" y="4503982"/>
                  <a:pt x="1549051" y="4496941"/>
                  <a:pt x="1546704" y="4492247"/>
                </a:cubicBezTo>
                <a:cubicBezTo>
                  <a:pt x="1546704" y="4492247"/>
                  <a:pt x="1546704" y="4492247"/>
                  <a:pt x="1546704" y="4489900"/>
                </a:cubicBezTo>
                <a:cubicBezTo>
                  <a:pt x="1546704" y="4489900"/>
                  <a:pt x="1549051" y="4487553"/>
                  <a:pt x="1549051" y="4487553"/>
                </a:cubicBezTo>
                <a:cubicBezTo>
                  <a:pt x="1553745" y="4492247"/>
                  <a:pt x="1556092" y="4496941"/>
                  <a:pt x="1560786" y="4501635"/>
                </a:cubicBezTo>
                <a:cubicBezTo>
                  <a:pt x="1563133" y="4503982"/>
                  <a:pt x="1565480" y="4508676"/>
                  <a:pt x="1570174" y="4511024"/>
                </a:cubicBezTo>
                <a:cubicBezTo>
                  <a:pt x="1574868" y="4518064"/>
                  <a:pt x="1581909" y="4522759"/>
                  <a:pt x="1586603" y="4529800"/>
                </a:cubicBezTo>
                <a:cubicBezTo>
                  <a:pt x="1588950" y="4532147"/>
                  <a:pt x="1593645" y="4536841"/>
                  <a:pt x="1595992" y="4539188"/>
                </a:cubicBezTo>
                <a:cubicBezTo>
                  <a:pt x="1600686" y="4543882"/>
                  <a:pt x="1605380" y="4550923"/>
                  <a:pt x="1610074" y="4555617"/>
                </a:cubicBezTo>
                <a:cubicBezTo>
                  <a:pt x="1612421" y="4560311"/>
                  <a:pt x="1617115" y="4562658"/>
                  <a:pt x="1619462" y="4567352"/>
                </a:cubicBezTo>
                <a:cubicBezTo>
                  <a:pt x="1624156" y="4572047"/>
                  <a:pt x="1628850" y="4576741"/>
                  <a:pt x="1633544" y="4581435"/>
                </a:cubicBezTo>
                <a:cubicBezTo>
                  <a:pt x="1635891" y="4586129"/>
                  <a:pt x="1640586" y="4588476"/>
                  <a:pt x="1645280" y="4590823"/>
                </a:cubicBezTo>
                <a:cubicBezTo>
                  <a:pt x="1649974" y="4595517"/>
                  <a:pt x="1654668" y="4600211"/>
                  <a:pt x="1659362" y="4604905"/>
                </a:cubicBezTo>
                <a:cubicBezTo>
                  <a:pt x="1664056" y="4607252"/>
                  <a:pt x="1666403" y="4611946"/>
                  <a:pt x="1671097" y="4614293"/>
                </a:cubicBezTo>
                <a:cubicBezTo>
                  <a:pt x="1675791" y="4618987"/>
                  <a:pt x="1680485" y="4623681"/>
                  <a:pt x="1685179" y="4626029"/>
                </a:cubicBezTo>
                <a:cubicBezTo>
                  <a:pt x="1689873" y="4628376"/>
                  <a:pt x="1692220" y="4633070"/>
                  <a:pt x="1696915" y="4635417"/>
                </a:cubicBezTo>
                <a:cubicBezTo>
                  <a:pt x="1701609" y="4640111"/>
                  <a:pt x="1706303" y="4642458"/>
                  <a:pt x="1708650" y="4647152"/>
                </a:cubicBezTo>
                <a:cubicBezTo>
                  <a:pt x="1713344" y="4649499"/>
                  <a:pt x="1715691" y="4654193"/>
                  <a:pt x="1720385" y="4656540"/>
                </a:cubicBezTo>
                <a:cubicBezTo>
                  <a:pt x="1725079" y="4661234"/>
                  <a:pt x="1729773" y="4663582"/>
                  <a:pt x="1732120" y="4668276"/>
                </a:cubicBezTo>
                <a:cubicBezTo>
                  <a:pt x="1736814" y="4670622"/>
                  <a:pt x="1739161" y="4675317"/>
                  <a:pt x="1743856" y="4677664"/>
                </a:cubicBezTo>
                <a:cubicBezTo>
                  <a:pt x="1748550" y="4680011"/>
                  <a:pt x="1753244" y="4684705"/>
                  <a:pt x="1755591" y="4687052"/>
                </a:cubicBezTo>
                <a:cubicBezTo>
                  <a:pt x="1760285" y="4689399"/>
                  <a:pt x="1762632" y="4691746"/>
                  <a:pt x="1767326" y="4696440"/>
                </a:cubicBezTo>
                <a:cubicBezTo>
                  <a:pt x="1772020" y="4698787"/>
                  <a:pt x="1776714" y="4703481"/>
                  <a:pt x="1779061" y="4705828"/>
                </a:cubicBezTo>
                <a:cubicBezTo>
                  <a:pt x="1783755" y="4708175"/>
                  <a:pt x="1786102" y="4710522"/>
                  <a:pt x="1790797" y="4712869"/>
                </a:cubicBezTo>
                <a:cubicBezTo>
                  <a:pt x="1795491" y="4715216"/>
                  <a:pt x="1797838" y="4717563"/>
                  <a:pt x="1802532" y="4722258"/>
                </a:cubicBezTo>
                <a:cubicBezTo>
                  <a:pt x="1807226" y="4724605"/>
                  <a:pt x="1809573" y="4726952"/>
                  <a:pt x="1814267" y="4729299"/>
                </a:cubicBezTo>
                <a:cubicBezTo>
                  <a:pt x="1818961" y="4731646"/>
                  <a:pt x="1821308" y="4733993"/>
                  <a:pt x="1826002" y="4736340"/>
                </a:cubicBezTo>
                <a:cubicBezTo>
                  <a:pt x="1830696" y="4738687"/>
                  <a:pt x="1833043" y="4741034"/>
                  <a:pt x="1837737" y="4743381"/>
                </a:cubicBezTo>
                <a:cubicBezTo>
                  <a:pt x="1842431" y="4745728"/>
                  <a:pt x="1844778" y="4748075"/>
                  <a:pt x="1849473" y="4750422"/>
                </a:cubicBezTo>
                <a:cubicBezTo>
                  <a:pt x="1849473" y="4750422"/>
                  <a:pt x="1849473" y="4750422"/>
                  <a:pt x="1849473" y="4750422"/>
                </a:cubicBezTo>
                <a:cubicBezTo>
                  <a:pt x="1830696" y="4745728"/>
                  <a:pt x="1811920" y="4741034"/>
                  <a:pt x="1793144" y="4736340"/>
                </a:cubicBezTo>
                <a:cubicBezTo>
                  <a:pt x="1783755" y="4738687"/>
                  <a:pt x="1776714" y="4736340"/>
                  <a:pt x="1769673" y="4733993"/>
                </a:cubicBezTo>
                <a:close/>
                <a:moveTo>
                  <a:pt x="1642933" y="4691746"/>
                </a:moveTo>
                <a:cubicBezTo>
                  <a:pt x="1631197" y="4687052"/>
                  <a:pt x="1621809" y="4682358"/>
                  <a:pt x="1610074" y="4677664"/>
                </a:cubicBezTo>
                <a:cubicBezTo>
                  <a:pt x="1603033" y="4675317"/>
                  <a:pt x="1593645" y="4670622"/>
                  <a:pt x="1586603" y="4668276"/>
                </a:cubicBezTo>
                <a:cubicBezTo>
                  <a:pt x="1574868" y="4663582"/>
                  <a:pt x="1563133" y="4658887"/>
                  <a:pt x="1551398" y="4651846"/>
                </a:cubicBezTo>
                <a:cubicBezTo>
                  <a:pt x="1544357" y="4649499"/>
                  <a:pt x="1537315" y="4647152"/>
                  <a:pt x="1532621" y="4642458"/>
                </a:cubicBezTo>
                <a:cubicBezTo>
                  <a:pt x="1513845" y="4633070"/>
                  <a:pt x="1495069" y="4626029"/>
                  <a:pt x="1476292" y="4616641"/>
                </a:cubicBezTo>
                <a:cubicBezTo>
                  <a:pt x="1473945" y="4616641"/>
                  <a:pt x="1473945" y="4614293"/>
                  <a:pt x="1471598" y="4614293"/>
                </a:cubicBezTo>
                <a:cubicBezTo>
                  <a:pt x="1455169" y="4607252"/>
                  <a:pt x="1438739" y="4597864"/>
                  <a:pt x="1419963" y="4588476"/>
                </a:cubicBezTo>
                <a:cubicBezTo>
                  <a:pt x="1415269" y="4586129"/>
                  <a:pt x="1408228" y="4581435"/>
                  <a:pt x="1403534" y="4579088"/>
                </a:cubicBezTo>
                <a:cubicBezTo>
                  <a:pt x="1391799" y="4572047"/>
                  <a:pt x="1377716" y="4565005"/>
                  <a:pt x="1365981" y="4560311"/>
                </a:cubicBezTo>
                <a:cubicBezTo>
                  <a:pt x="1358940" y="4555617"/>
                  <a:pt x="1351899" y="4553270"/>
                  <a:pt x="1347205" y="4548576"/>
                </a:cubicBezTo>
                <a:cubicBezTo>
                  <a:pt x="1335469" y="4541535"/>
                  <a:pt x="1323734" y="4536841"/>
                  <a:pt x="1311999" y="4529800"/>
                </a:cubicBezTo>
                <a:cubicBezTo>
                  <a:pt x="1304958" y="4525106"/>
                  <a:pt x="1297917" y="4520412"/>
                  <a:pt x="1290876" y="4518064"/>
                </a:cubicBezTo>
                <a:cubicBezTo>
                  <a:pt x="1286181" y="4515718"/>
                  <a:pt x="1279140" y="4511024"/>
                  <a:pt x="1274446" y="4508676"/>
                </a:cubicBezTo>
                <a:cubicBezTo>
                  <a:pt x="1274446" y="4506329"/>
                  <a:pt x="1276793" y="4503982"/>
                  <a:pt x="1276793" y="4503982"/>
                </a:cubicBezTo>
                <a:cubicBezTo>
                  <a:pt x="1279140" y="4503982"/>
                  <a:pt x="1281487" y="4503982"/>
                  <a:pt x="1286181" y="4503982"/>
                </a:cubicBezTo>
                <a:cubicBezTo>
                  <a:pt x="1290876" y="4503982"/>
                  <a:pt x="1295570" y="4506329"/>
                  <a:pt x="1300264" y="4506329"/>
                </a:cubicBezTo>
                <a:cubicBezTo>
                  <a:pt x="1314346" y="4508676"/>
                  <a:pt x="1328428" y="4508676"/>
                  <a:pt x="1340164" y="4508676"/>
                </a:cubicBezTo>
                <a:lnTo>
                  <a:pt x="1340164" y="4508676"/>
                </a:lnTo>
                <a:cubicBezTo>
                  <a:pt x="1340164" y="4508676"/>
                  <a:pt x="1342511" y="4508676"/>
                  <a:pt x="1342511" y="4508676"/>
                </a:cubicBezTo>
                <a:cubicBezTo>
                  <a:pt x="1349552" y="4508676"/>
                  <a:pt x="1356593" y="4508676"/>
                  <a:pt x="1363634" y="4508676"/>
                </a:cubicBezTo>
                <a:cubicBezTo>
                  <a:pt x="1365981" y="4508676"/>
                  <a:pt x="1368328" y="4508676"/>
                  <a:pt x="1370675" y="4508676"/>
                </a:cubicBezTo>
                <a:cubicBezTo>
                  <a:pt x="1377716" y="4508676"/>
                  <a:pt x="1382410" y="4508676"/>
                  <a:pt x="1389452" y="4506329"/>
                </a:cubicBezTo>
                <a:cubicBezTo>
                  <a:pt x="1391799" y="4506329"/>
                  <a:pt x="1394146" y="4506329"/>
                  <a:pt x="1394146" y="4506329"/>
                </a:cubicBezTo>
                <a:cubicBezTo>
                  <a:pt x="1401187" y="4506329"/>
                  <a:pt x="1405881" y="4503982"/>
                  <a:pt x="1412922" y="4503982"/>
                </a:cubicBezTo>
                <a:cubicBezTo>
                  <a:pt x="1415269" y="4503982"/>
                  <a:pt x="1415269" y="4503982"/>
                  <a:pt x="1417616" y="4503982"/>
                </a:cubicBezTo>
                <a:cubicBezTo>
                  <a:pt x="1424657" y="4503982"/>
                  <a:pt x="1431698" y="4501635"/>
                  <a:pt x="1438739" y="4501635"/>
                </a:cubicBezTo>
                <a:cubicBezTo>
                  <a:pt x="1438739" y="4501635"/>
                  <a:pt x="1441087" y="4501635"/>
                  <a:pt x="1441087" y="4501635"/>
                </a:cubicBezTo>
                <a:cubicBezTo>
                  <a:pt x="1448128" y="4499288"/>
                  <a:pt x="1455169" y="4499288"/>
                  <a:pt x="1462210" y="4496941"/>
                </a:cubicBezTo>
                <a:cubicBezTo>
                  <a:pt x="1462210" y="4496941"/>
                  <a:pt x="1464557" y="4496941"/>
                  <a:pt x="1464557" y="4496941"/>
                </a:cubicBezTo>
                <a:cubicBezTo>
                  <a:pt x="1471598" y="4494594"/>
                  <a:pt x="1478639" y="4492247"/>
                  <a:pt x="1488028" y="4489900"/>
                </a:cubicBezTo>
                <a:cubicBezTo>
                  <a:pt x="1488028" y="4489900"/>
                  <a:pt x="1488028" y="4489900"/>
                  <a:pt x="1490375" y="4489900"/>
                </a:cubicBezTo>
                <a:cubicBezTo>
                  <a:pt x="1497416" y="4487553"/>
                  <a:pt x="1506804" y="4485206"/>
                  <a:pt x="1513845" y="4482859"/>
                </a:cubicBezTo>
                <a:cubicBezTo>
                  <a:pt x="1513845" y="4482859"/>
                  <a:pt x="1516192" y="4482859"/>
                  <a:pt x="1516192" y="4482859"/>
                </a:cubicBezTo>
                <a:cubicBezTo>
                  <a:pt x="1516192" y="4482859"/>
                  <a:pt x="1518539" y="4482859"/>
                  <a:pt x="1518539" y="4480512"/>
                </a:cubicBezTo>
                <a:cubicBezTo>
                  <a:pt x="1520886" y="4482859"/>
                  <a:pt x="1520886" y="4485206"/>
                  <a:pt x="1523233" y="4487553"/>
                </a:cubicBezTo>
                <a:cubicBezTo>
                  <a:pt x="1527927" y="4492247"/>
                  <a:pt x="1532621" y="4494594"/>
                  <a:pt x="1537315" y="4494594"/>
                </a:cubicBezTo>
                <a:cubicBezTo>
                  <a:pt x="1539662" y="4494594"/>
                  <a:pt x="1542009" y="4494594"/>
                  <a:pt x="1544357" y="4492247"/>
                </a:cubicBezTo>
                <a:cubicBezTo>
                  <a:pt x="1553745" y="4513370"/>
                  <a:pt x="1565480" y="4532147"/>
                  <a:pt x="1574868" y="4548576"/>
                </a:cubicBezTo>
                <a:cubicBezTo>
                  <a:pt x="1577215" y="4550923"/>
                  <a:pt x="1577215" y="4555617"/>
                  <a:pt x="1579562" y="4557964"/>
                </a:cubicBezTo>
                <a:cubicBezTo>
                  <a:pt x="1584256" y="4567352"/>
                  <a:pt x="1588950" y="4574394"/>
                  <a:pt x="1595992" y="4583782"/>
                </a:cubicBezTo>
                <a:cubicBezTo>
                  <a:pt x="1598339" y="4588476"/>
                  <a:pt x="1600686" y="4590823"/>
                  <a:pt x="1603033" y="4595517"/>
                </a:cubicBezTo>
                <a:cubicBezTo>
                  <a:pt x="1607727" y="4602558"/>
                  <a:pt x="1612421" y="4609599"/>
                  <a:pt x="1617115" y="4616641"/>
                </a:cubicBezTo>
                <a:cubicBezTo>
                  <a:pt x="1619462" y="4621335"/>
                  <a:pt x="1621809" y="4623681"/>
                  <a:pt x="1626503" y="4628376"/>
                </a:cubicBezTo>
                <a:cubicBezTo>
                  <a:pt x="1631197" y="4635417"/>
                  <a:pt x="1635891" y="4640111"/>
                  <a:pt x="1638239" y="4644805"/>
                </a:cubicBezTo>
                <a:cubicBezTo>
                  <a:pt x="1640586" y="4649499"/>
                  <a:pt x="1645280" y="4651846"/>
                  <a:pt x="1647627" y="4656540"/>
                </a:cubicBezTo>
                <a:cubicBezTo>
                  <a:pt x="1652321" y="4661234"/>
                  <a:pt x="1654668" y="4665928"/>
                  <a:pt x="1659362" y="4670622"/>
                </a:cubicBezTo>
                <a:cubicBezTo>
                  <a:pt x="1661709" y="4675317"/>
                  <a:pt x="1666403" y="4677664"/>
                  <a:pt x="1668750" y="4682358"/>
                </a:cubicBezTo>
                <a:cubicBezTo>
                  <a:pt x="1673444" y="4687052"/>
                  <a:pt x="1675791" y="4691746"/>
                  <a:pt x="1680485" y="4694093"/>
                </a:cubicBezTo>
                <a:cubicBezTo>
                  <a:pt x="1682832" y="4696440"/>
                  <a:pt x="1685179" y="4698787"/>
                  <a:pt x="1689873" y="4703481"/>
                </a:cubicBezTo>
                <a:cubicBezTo>
                  <a:pt x="1687526" y="4705828"/>
                  <a:pt x="1687526" y="4705828"/>
                  <a:pt x="1685179" y="4708175"/>
                </a:cubicBezTo>
                <a:cubicBezTo>
                  <a:pt x="1680485" y="4705828"/>
                  <a:pt x="1675791" y="4705828"/>
                  <a:pt x="1671097" y="4703481"/>
                </a:cubicBezTo>
                <a:cubicBezTo>
                  <a:pt x="1661709" y="4698787"/>
                  <a:pt x="1652321" y="4696440"/>
                  <a:pt x="1642933" y="4691746"/>
                </a:cubicBezTo>
                <a:close/>
                <a:moveTo>
                  <a:pt x="1161788" y="4466429"/>
                </a:moveTo>
                <a:cubicBezTo>
                  <a:pt x="1157094" y="4464083"/>
                  <a:pt x="1150053" y="4461735"/>
                  <a:pt x="1145359" y="4459388"/>
                </a:cubicBezTo>
                <a:cubicBezTo>
                  <a:pt x="1138318" y="4457041"/>
                  <a:pt x="1133623" y="4452347"/>
                  <a:pt x="1126582" y="4450000"/>
                </a:cubicBezTo>
                <a:cubicBezTo>
                  <a:pt x="1121888" y="4447653"/>
                  <a:pt x="1117194" y="4445306"/>
                  <a:pt x="1110153" y="4442959"/>
                </a:cubicBezTo>
                <a:cubicBezTo>
                  <a:pt x="1103112" y="4440612"/>
                  <a:pt x="1098418" y="4435918"/>
                  <a:pt x="1091377" y="4433571"/>
                </a:cubicBezTo>
                <a:cubicBezTo>
                  <a:pt x="1086683" y="4431224"/>
                  <a:pt x="1081988" y="4428877"/>
                  <a:pt x="1077294" y="4426530"/>
                </a:cubicBezTo>
                <a:cubicBezTo>
                  <a:pt x="1072600" y="4424183"/>
                  <a:pt x="1067906" y="4421836"/>
                  <a:pt x="1063212" y="4417142"/>
                </a:cubicBezTo>
                <a:cubicBezTo>
                  <a:pt x="1063212" y="4417142"/>
                  <a:pt x="1063212" y="4417142"/>
                  <a:pt x="1063212" y="4417142"/>
                </a:cubicBezTo>
                <a:cubicBezTo>
                  <a:pt x="1063212" y="4407753"/>
                  <a:pt x="1056171" y="4400712"/>
                  <a:pt x="1049130" y="4398365"/>
                </a:cubicBezTo>
                <a:cubicBezTo>
                  <a:pt x="1051477" y="4398365"/>
                  <a:pt x="1056171" y="4396018"/>
                  <a:pt x="1056171" y="4393671"/>
                </a:cubicBezTo>
                <a:cubicBezTo>
                  <a:pt x="1063212" y="4398365"/>
                  <a:pt x="1072600" y="4403059"/>
                  <a:pt x="1079641" y="4410100"/>
                </a:cubicBezTo>
                <a:cubicBezTo>
                  <a:pt x="1084336" y="4412447"/>
                  <a:pt x="1086683" y="4414794"/>
                  <a:pt x="1091377" y="4417142"/>
                </a:cubicBezTo>
                <a:cubicBezTo>
                  <a:pt x="1100765" y="4424183"/>
                  <a:pt x="1112500" y="4431224"/>
                  <a:pt x="1121888" y="4438265"/>
                </a:cubicBezTo>
                <a:cubicBezTo>
                  <a:pt x="1128929" y="4442959"/>
                  <a:pt x="1135971" y="4447653"/>
                  <a:pt x="1140665" y="4452347"/>
                </a:cubicBezTo>
                <a:cubicBezTo>
                  <a:pt x="1150053" y="4459388"/>
                  <a:pt x="1161788" y="4466429"/>
                  <a:pt x="1171176" y="4471123"/>
                </a:cubicBezTo>
                <a:cubicBezTo>
                  <a:pt x="1175870" y="4473471"/>
                  <a:pt x="1178217" y="4475818"/>
                  <a:pt x="1182911" y="4478165"/>
                </a:cubicBezTo>
                <a:cubicBezTo>
                  <a:pt x="1180564" y="4478165"/>
                  <a:pt x="1180564" y="4478165"/>
                  <a:pt x="1178217" y="4475818"/>
                </a:cubicBezTo>
                <a:cubicBezTo>
                  <a:pt x="1173523" y="4471123"/>
                  <a:pt x="1166482" y="4468777"/>
                  <a:pt x="1161788" y="4466429"/>
                </a:cubicBezTo>
                <a:close/>
                <a:moveTo>
                  <a:pt x="985760" y="4311525"/>
                </a:moveTo>
                <a:cubicBezTo>
                  <a:pt x="990454" y="4309177"/>
                  <a:pt x="995148" y="4306830"/>
                  <a:pt x="999842" y="4304483"/>
                </a:cubicBezTo>
                <a:cubicBezTo>
                  <a:pt x="999842" y="4304483"/>
                  <a:pt x="999842" y="4304483"/>
                  <a:pt x="999842" y="4304483"/>
                </a:cubicBezTo>
                <a:cubicBezTo>
                  <a:pt x="1004536" y="4309177"/>
                  <a:pt x="1009230" y="4311525"/>
                  <a:pt x="1016271" y="4311525"/>
                </a:cubicBezTo>
                <a:cubicBezTo>
                  <a:pt x="1020965" y="4311525"/>
                  <a:pt x="1025659" y="4309177"/>
                  <a:pt x="1030353" y="4306830"/>
                </a:cubicBezTo>
                <a:cubicBezTo>
                  <a:pt x="1039742" y="4316219"/>
                  <a:pt x="1049130" y="4325607"/>
                  <a:pt x="1058518" y="4334995"/>
                </a:cubicBezTo>
                <a:cubicBezTo>
                  <a:pt x="1058518" y="4337342"/>
                  <a:pt x="1058518" y="4337342"/>
                  <a:pt x="1056171" y="4339689"/>
                </a:cubicBezTo>
                <a:cubicBezTo>
                  <a:pt x="1056171" y="4342036"/>
                  <a:pt x="1053824" y="4346730"/>
                  <a:pt x="1053824" y="4349077"/>
                </a:cubicBezTo>
                <a:cubicBezTo>
                  <a:pt x="1053824" y="4351424"/>
                  <a:pt x="1051477" y="4353771"/>
                  <a:pt x="1051477" y="4356118"/>
                </a:cubicBezTo>
                <a:cubicBezTo>
                  <a:pt x="1051477" y="4356118"/>
                  <a:pt x="1051477" y="4358466"/>
                  <a:pt x="1049130" y="4358466"/>
                </a:cubicBezTo>
                <a:cubicBezTo>
                  <a:pt x="1046783" y="4358466"/>
                  <a:pt x="1044436" y="4356118"/>
                  <a:pt x="1042089" y="4356118"/>
                </a:cubicBezTo>
                <a:cubicBezTo>
                  <a:pt x="1035047" y="4356118"/>
                  <a:pt x="1030353" y="4358466"/>
                  <a:pt x="1028006" y="4363160"/>
                </a:cubicBezTo>
                <a:cubicBezTo>
                  <a:pt x="1023312" y="4358466"/>
                  <a:pt x="1016271" y="4353771"/>
                  <a:pt x="1011577" y="4349077"/>
                </a:cubicBezTo>
                <a:cubicBezTo>
                  <a:pt x="999842" y="4339689"/>
                  <a:pt x="988107" y="4330301"/>
                  <a:pt x="978718" y="4320913"/>
                </a:cubicBezTo>
                <a:cubicBezTo>
                  <a:pt x="978718" y="4320913"/>
                  <a:pt x="978718" y="4320913"/>
                  <a:pt x="978718" y="4318565"/>
                </a:cubicBezTo>
                <a:cubicBezTo>
                  <a:pt x="978718" y="4316219"/>
                  <a:pt x="978718" y="4316219"/>
                  <a:pt x="978718" y="4313871"/>
                </a:cubicBezTo>
                <a:cubicBezTo>
                  <a:pt x="981065" y="4313871"/>
                  <a:pt x="983412" y="4311525"/>
                  <a:pt x="983412" y="4311525"/>
                </a:cubicBezTo>
                <a:cubicBezTo>
                  <a:pt x="983412" y="4313871"/>
                  <a:pt x="985760" y="4313871"/>
                  <a:pt x="985760" y="4311525"/>
                </a:cubicBezTo>
                <a:close/>
                <a:moveTo>
                  <a:pt x="955248" y="4259889"/>
                </a:moveTo>
                <a:cubicBezTo>
                  <a:pt x="943513" y="4252848"/>
                  <a:pt x="931777" y="4248154"/>
                  <a:pt x="922389" y="4241113"/>
                </a:cubicBezTo>
                <a:cubicBezTo>
                  <a:pt x="915348" y="4236419"/>
                  <a:pt x="905960" y="4231725"/>
                  <a:pt x="898919" y="4227031"/>
                </a:cubicBezTo>
                <a:cubicBezTo>
                  <a:pt x="887184" y="4219990"/>
                  <a:pt x="875448" y="4212948"/>
                  <a:pt x="863713" y="4205908"/>
                </a:cubicBezTo>
                <a:cubicBezTo>
                  <a:pt x="856672" y="4201213"/>
                  <a:pt x="849631" y="4196519"/>
                  <a:pt x="842590" y="4191825"/>
                </a:cubicBezTo>
                <a:cubicBezTo>
                  <a:pt x="830854" y="4182437"/>
                  <a:pt x="816772" y="4175396"/>
                  <a:pt x="805037" y="4166007"/>
                </a:cubicBezTo>
                <a:cubicBezTo>
                  <a:pt x="805037" y="4166007"/>
                  <a:pt x="802690" y="4166007"/>
                  <a:pt x="802690" y="4163660"/>
                </a:cubicBezTo>
                <a:cubicBezTo>
                  <a:pt x="795649" y="4156619"/>
                  <a:pt x="786261" y="4147231"/>
                  <a:pt x="779219" y="4140190"/>
                </a:cubicBezTo>
                <a:cubicBezTo>
                  <a:pt x="772178" y="4133149"/>
                  <a:pt x="765137" y="4123761"/>
                  <a:pt x="755749" y="4116720"/>
                </a:cubicBezTo>
                <a:cubicBezTo>
                  <a:pt x="746361" y="4107331"/>
                  <a:pt x="736973" y="4097943"/>
                  <a:pt x="729931" y="4088555"/>
                </a:cubicBezTo>
                <a:cubicBezTo>
                  <a:pt x="722890" y="4081514"/>
                  <a:pt x="715849" y="4072125"/>
                  <a:pt x="706461" y="4062737"/>
                </a:cubicBezTo>
                <a:cubicBezTo>
                  <a:pt x="697073" y="4053349"/>
                  <a:pt x="690032" y="4043961"/>
                  <a:pt x="680643" y="4034573"/>
                </a:cubicBezTo>
                <a:cubicBezTo>
                  <a:pt x="673602" y="4025185"/>
                  <a:pt x="666561" y="4018144"/>
                  <a:pt x="659520" y="4008755"/>
                </a:cubicBezTo>
                <a:cubicBezTo>
                  <a:pt x="652479" y="3999367"/>
                  <a:pt x="643091" y="3989979"/>
                  <a:pt x="636050" y="3980591"/>
                </a:cubicBezTo>
                <a:cubicBezTo>
                  <a:pt x="629008" y="3973550"/>
                  <a:pt x="624314" y="3966508"/>
                  <a:pt x="619620" y="3959468"/>
                </a:cubicBezTo>
                <a:cubicBezTo>
                  <a:pt x="619620" y="3959468"/>
                  <a:pt x="619620" y="3959468"/>
                  <a:pt x="621967" y="3957120"/>
                </a:cubicBezTo>
                <a:cubicBezTo>
                  <a:pt x="624314" y="3954773"/>
                  <a:pt x="624314" y="3954773"/>
                  <a:pt x="626661" y="3952426"/>
                </a:cubicBezTo>
                <a:cubicBezTo>
                  <a:pt x="626661" y="3952426"/>
                  <a:pt x="629008" y="3950079"/>
                  <a:pt x="629008" y="3950079"/>
                </a:cubicBezTo>
                <a:cubicBezTo>
                  <a:pt x="631355" y="3947732"/>
                  <a:pt x="631355" y="3947732"/>
                  <a:pt x="633703" y="3945385"/>
                </a:cubicBezTo>
                <a:cubicBezTo>
                  <a:pt x="633703" y="3945385"/>
                  <a:pt x="636050" y="3943038"/>
                  <a:pt x="636050" y="3943038"/>
                </a:cubicBezTo>
                <a:cubicBezTo>
                  <a:pt x="638397" y="3940691"/>
                  <a:pt x="638397" y="3938344"/>
                  <a:pt x="640744" y="3938344"/>
                </a:cubicBezTo>
                <a:cubicBezTo>
                  <a:pt x="640744" y="3938344"/>
                  <a:pt x="643091" y="3935997"/>
                  <a:pt x="643091" y="3935997"/>
                </a:cubicBezTo>
                <a:cubicBezTo>
                  <a:pt x="645438" y="3933650"/>
                  <a:pt x="645438" y="3931303"/>
                  <a:pt x="647785" y="3928956"/>
                </a:cubicBezTo>
                <a:cubicBezTo>
                  <a:pt x="647785" y="3928956"/>
                  <a:pt x="650132" y="3926609"/>
                  <a:pt x="650132" y="3926609"/>
                </a:cubicBezTo>
                <a:cubicBezTo>
                  <a:pt x="652479" y="3924262"/>
                  <a:pt x="652479" y="3921915"/>
                  <a:pt x="654826" y="3919567"/>
                </a:cubicBezTo>
                <a:cubicBezTo>
                  <a:pt x="654826" y="3917221"/>
                  <a:pt x="657173" y="3917221"/>
                  <a:pt x="657173" y="3914873"/>
                </a:cubicBezTo>
                <a:cubicBezTo>
                  <a:pt x="659520" y="3912527"/>
                  <a:pt x="659520" y="3910179"/>
                  <a:pt x="661867" y="3907832"/>
                </a:cubicBezTo>
                <a:cubicBezTo>
                  <a:pt x="661867" y="3905485"/>
                  <a:pt x="664214" y="3905485"/>
                  <a:pt x="664214" y="3903138"/>
                </a:cubicBezTo>
                <a:cubicBezTo>
                  <a:pt x="666561" y="3900791"/>
                  <a:pt x="666561" y="3898444"/>
                  <a:pt x="668908" y="3896097"/>
                </a:cubicBezTo>
                <a:cubicBezTo>
                  <a:pt x="668908" y="3893750"/>
                  <a:pt x="671255" y="3893750"/>
                  <a:pt x="671255" y="3891403"/>
                </a:cubicBezTo>
                <a:cubicBezTo>
                  <a:pt x="673602" y="3889056"/>
                  <a:pt x="673602" y="3886709"/>
                  <a:pt x="675949" y="3882015"/>
                </a:cubicBezTo>
                <a:cubicBezTo>
                  <a:pt x="675949" y="3879668"/>
                  <a:pt x="678296" y="3877321"/>
                  <a:pt x="678296" y="3877321"/>
                </a:cubicBezTo>
                <a:cubicBezTo>
                  <a:pt x="680643" y="3874974"/>
                  <a:pt x="680643" y="3872627"/>
                  <a:pt x="682991" y="3867932"/>
                </a:cubicBezTo>
                <a:cubicBezTo>
                  <a:pt x="682991" y="3865586"/>
                  <a:pt x="685338" y="3863238"/>
                  <a:pt x="685338" y="3860891"/>
                </a:cubicBezTo>
                <a:cubicBezTo>
                  <a:pt x="685338" y="3858544"/>
                  <a:pt x="687685" y="3856197"/>
                  <a:pt x="687685" y="3853850"/>
                </a:cubicBezTo>
                <a:cubicBezTo>
                  <a:pt x="690032" y="3853850"/>
                  <a:pt x="692379" y="3856197"/>
                  <a:pt x="694726" y="3856197"/>
                </a:cubicBezTo>
                <a:cubicBezTo>
                  <a:pt x="699420" y="3856197"/>
                  <a:pt x="701767" y="3856197"/>
                  <a:pt x="704114" y="3853850"/>
                </a:cubicBezTo>
                <a:cubicBezTo>
                  <a:pt x="706461" y="3856197"/>
                  <a:pt x="706461" y="3858544"/>
                  <a:pt x="708808" y="3860891"/>
                </a:cubicBezTo>
                <a:cubicBezTo>
                  <a:pt x="718196" y="3874974"/>
                  <a:pt x="727584" y="3889056"/>
                  <a:pt x="734626" y="3903138"/>
                </a:cubicBezTo>
                <a:cubicBezTo>
                  <a:pt x="746361" y="3921915"/>
                  <a:pt x="758096" y="3940691"/>
                  <a:pt x="769831" y="3959468"/>
                </a:cubicBezTo>
                <a:cubicBezTo>
                  <a:pt x="772178" y="3961814"/>
                  <a:pt x="774525" y="3964162"/>
                  <a:pt x="774525" y="3968856"/>
                </a:cubicBezTo>
                <a:cubicBezTo>
                  <a:pt x="788608" y="3989979"/>
                  <a:pt x="800343" y="4008755"/>
                  <a:pt x="814425" y="4027532"/>
                </a:cubicBezTo>
                <a:cubicBezTo>
                  <a:pt x="816772" y="4032226"/>
                  <a:pt x="821466" y="4036920"/>
                  <a:pt x="823813" y="4041614"/>
                </a:cubicBezTo>
                <a:cubicBezTo>
                  <a:pt x="833201" y="4055696"/>
                  <a:pt x="844937" y="4069779"/>
                  <a:pt x="854325" y="4086208"/>
                </a:cubicBezTo>
                <a:cubicBezTo>
                  <a:pt x="859019" y="4093249"/>
                  <a:pt x="863713" y="4097943"/>
                  <a:pt x="868407" y="4104984"/>
                </a:cubicBezTo>
                <a:cubicBezTo>
                  <a:pt x="877795" y="4116720"/>
                  <a:pt x="887184" y="4130802"/>
                  <a:pt x="896572" y="4142537"/>
                </a:cubicBezTo>
                <a:cubicBezTo>
                  <a:pt x="901266" y="4149578"/>
                  <a:pt x="905960" y="4154272"/>
                  <a:pt x="910654" y="4161313"/>
                </a:cubicBezTo>
                <a:cubicBezTo>
                  <a:pt x="920042" y="4173049"/>
                  <a:pt x="929430" y="4184784"/>
                  <a:pt x="936472" y="4196519"/>
                </a:cubicBezTo>
                <a:cubicBezTo>
                  <a:pt x="941166" y="4203560"/>
                  <a:pt x="945860" y="4208254"/>
                  <a:pt x="950554" y="4215296"/>
                </a:cubicBezTo>
                <a:cubicBezTo>
                  <a:pt x="959942" y="4227031"/>
                  <a:pt x="969330" y="4236419"/>
                  <a:pt x="976371" y="4248154"/>
                </a:cubicBezTo>
                <a:cubicBezTo>
                  <a:pt x="981065" y="4252848"/>
                  <a:pt x="985760" y="4259889"/>
                  <a:pt x="990454" y="4264584"/>
                </a:cubicBezTo>
                <a:cubicBezTo>
                  <a:pt x="995148" y="4269278"/>
                  <a:pt x="999842" y="4276319"/>
                  <a:pt x="1004536" y="4281013"/>
                </a:cubicBezTo>
                <a:cubicBezTo>
                  <a:pt x="1002189" y="4283360"/>
                  <a:pt x="1002189" y="4283360"/>
                  <a:pt x="999842" y="4285707"/>
                </a:cubicBezTo>
                <a:cubicBezTo>
                  <a:pt x="992801" y="4283360"/>
                  <a:pt x="988107" y="4278666"/>
                  <a:pt x="983412" y="4276319"/>
                </a:cubicBezTo>
                <a:cubicBezTo>
                  <a:pt x="971677" y="4269278"/>
                  <a:pt x="964636" y="4264584"/>
                  <a:pt x="955248" y="4259889"/>
                </a:cubicBezTo>
                <a:close/>
                <a:moveTo>
                  <a:pt x="591456" y="3924262"/>
                </a:moveTo>
                <a:cubicBezTo>
                  <a:pt x="584415" y="3914873"/>
                  <a:pt x="577373" y="3905485"/>
                  <a:pt x="570332" y="3896097"/>
                </a:cubicBezTo>
                <a:cubicBezTo>
                  <a:pt x="563291" y="3886709"/>
                  <a:pt x="556250" y="3877321"/>
                  <a:pt x="546862" y="3867932"/>
                </a:cubicBezTo>
                <a:cubicBezTo>
                  <a:pt x="539821" y="3858544"/>
                  <a:pt x="532780" y="3849156"/>
                  <a:pt x="525738" y="3839768"/>
                </a:cubicBezTo>
                <a:cubicBezTo>
                  <a:pt x="518697" y="3830380"/>
                  <a:pt x="511656" y="3820992"/>
                  <a:pt x="504615" y="3809256"/>
                </a:cubicBezTo>
                <a:cubicBezTo>
                  <a:pt x="497574" y="3799868"/>
                  <a:pt x="490533" y="3790480"/>
                  <a:pt x="483492" y="3778745"/>
                </a:cubicBezTo>
                <a:cubicBezTo>
                  <a:pt x="476450" y="3769357"/>
                  <a:pt x="469409" y="3757621"/>
                  <a:pt x="462368" y="3748233"/>
                </a:cubicBezTo>
                <a:cubicBezTo>
                  <a:pt x="455327" y="3738845"/>
                  <a:pt x="448286" y="3727110"/>
                  <a:pt x="443592" y="3717722"/>
                </a:cubicBezTo>
                <a:cubicBezTo>
                  <a:pt x="436551" y="3708333"/>
                  <a:pt x="429509" y="3696598"/>
                  <a:pt x="424815" y="3687210"/>
                </a:cubicBezTo>
                <a:cubicBezTo>
                  <a:pt x="417774" y="3677822"/>
                  <a:pt x="413080" y="3666087"/>
                  <a:pt x="406039" y="3656698"/>
                </a:cubicBezTo>
                <a:cubicBezTo>
                  <a:pt x="398998" y="3647310"/>
                  <a:pt x="394304" y="3635575"/>
                  <a:pt x="387263" y="3626187"/>
                </a:cubicBezTo>
                <a:cubicBezTo>
                  <a:pt x="380222" y="3616799"/>
                  <a:pt x="375527" y="3605063"/>
                  <a:pt x="368486" y="3595675"/>
                </a:cubicBezTo>
                <a:cubicBezTo>
                  <a:pt x="361445" y="3586287"/>
                  <a:pt x="356751" y="3574552"/>
                  <a:pt x="349710" y="3565164"/>
                </a:cubicBezTo>
                <a:cubicBezTo>
                  <a:pt x="342669" y="3553428"/>
                  <a:pt x="337975" y="3544040"/>
                  <a:pt x="333281" y="3532305"/>
                </a:cubicBezTo>
                <a:cubicBezTo>
                  <a:pt x="328587" y="3525264"/>
                  <a:pt x="326239" y="3518223"/>
                  <a:pt x="321545" y="3511182"/>
                </a:cubicBezTo>
                <a:cubicBezTo>
                  <a:pt x="321545" y="3511182"/>
                  <a:pt x="321545" y="3511182"/>
                  <a:pt x="321545" y="3511182"/>
                </a:cubicBezTo>
                <a:cubicBezTo>
                  <a:pt x="323892" y="3515876"/>
                  <a:pt x="328587" y="3520570"/>
                  <a:pt x="330934" y="3525264"/>
                </a:cubicBezTo>
                <a:cubicBezTo>
                  <a:pt x="335628" y="3532305"/>
                  <a:pt x="340322" y="3539346"/>
                  <a:pt x="347363" y="3546387"/>
                </a:cubicBezTo>
                <a:cubicBezTo>
                  <a:pt x="354404" y="3553428"/>
                  <a:pt x="359098" y="3562816"/>
                  <a:pt x="366139" y="3569858"/>
                </a:cubicBezTo>
                <a:cubicBezTo>
                  <a:pt x="370833" y="3576899"/>
                  <a:pt x="377874" y="3583940"/>
                  <a:pt x="382569" y="3588634"/>
                </a:cubicBezTo>
                <a:cubicBezTo>
                  <a:pt x="389610" y="3595675"/>
                  <a:pt x="396651" y="3602716"/>
                  <a:pt x="403692" y="3612105"/>
                </a:cubicBezTo>
                <a:cubicBezTo>
                  <a:pt x="408386" y="3619146"/>
                  <a:pt x="415427" y="3623840"/>
                  <a:pt x="420121" y="3630881"/>
                </a:cubicBezTo>
                <a:cubicBezTo>
                  <a:pt x="427162" y="3637922"/>
                  <a:pt x="434204" y="3644963"/>
                  <a:pt x="443592" y="3652004"/>
                </a:cubicBezTo>
                <a:cubicBezTo>
                  <a:pt x="450633" y="3656698"/>
                  <a:pt x="455327" y="3663740"/>
                  <a:pt x="462368" y="3668434"/>
                </a:cubicBezTo>
                <a:cubicBezTo>
                  <a:pt x="469409" y="3675475"/>
                  <a:pt x="478797" y="3682516"/>
                  <a:pt x="485839" y="3689557"/>
                </a:cubicBezTo>
                <a:cubicBezTo>
                  <a:pt x="492880" y="3694251"/>
                  <a:pt x="497574" y="3698945"/>
                  <a:pt x="504615" y="3705986"/>
                </a:cubicBezTo>
                <a:cubicBezTo>
                  <a:pt x="514003" y="3713028"/>
                  <a:pt x="523391" y="3720068"/>
                  <a:pt x="530433" y="3727110"/>
                </a:cubicBezTo>
                <a:cubicBezTo>
                  <a:pt x="537474" y="3731804"/>
                  <a:pt x="542168" y="3736498"/>
                  <a:pt x="549209" y="3741192"/>
                </a:cubicBezTo>
                <a:cubicBezTo>
                  <a:pt x="558597" y="3748233"/>
                  <a:pt x="570332" y="3755274"/>
                  <a:pt x="582068" y="3762315"/>
                </a:cubicBezTo>
                <a:cubicBezTo>
                  <a:pt x="586762" y="3764663"/>
                  <a:pt x="591456" y="3769357"/>
                  <a:pt x="596150" y="3771704"/>
                </a:cubicBezTo>
                <a:cubicBezTo>
                  <a:pt x="612579" y="3781092"/>
                  <a:pt x="626661" y="3790480"/>
                  <a:pt x="643091" y="3799868"/>
                </a:cubicBezTo>
                <a:cubicBezTo>
                  <a:pt x="647785" y="3802215"/>
                  <a:pt x="652479" y="3804562"/>
                  <a:pt x="657173" y="3806909"/>
                </a:cubicBezTo>
                <a:cubicBezTo>
                  <a:pt x="661867" y="3811604"/>
                  <a:pt x="664214" y="3813950"/>
                  <a:pt x="668908" y="3818645"/>
                </a:cubicBezTo>
                <a:cubicBezTo>
                  <a:pt x="666561" y="3823339"/>
                  <a:pt x="664214" y="3825686"/>
                  <a:pt x="664214" y="3832727"/>
                </a:cubicBezTo>
                <a:cubicBezTo>
                  <a:pt x="664214" y="3842115"/>
                  <a:pt x="668908" y="3849156"/>
                  <a:pt x="675949" y="3851503"/>
                </a:cubicBezTo>
                <a:cubicBezTo>
                  <a:pt x="675949" y="3853850"/>
                  <a:pt x="673602" y="3856197"/>
                  <a:pt x="673602" y="3858544"/>
                </a:cubicBezTo>
                <a:cubicBezTo>
                  <a:pt x="673602" y="3860891"/>
                  <a:pt x="671255" y="3863238"/>
                  <a:pt x="671255" y="3865586"/>
                </a:cubicBezTo>
                <a:cubicBezTo>
                  <a:pt x="668908" y="3867932"/>
                  <a:pt x="668908" y="3870280"/>
                  <a:pt x="666561" y="3872627"/>
                </a:cubicBezTo>
                <a:cubicBezTo>
                  <a:pt x="666561" y="3874974"/>
                  <a:pt x="664214" y="3877321"/>
                  <a:pt x="664214" y="3879668"/>
                </a:cubicBezTo>
                <a:cubicBezTo>
                  <a:pt x="664214" y="3882015"/>
                  <a:pt x="661867" y="3884362"/>
                  <a:pt x="661867" y="3886709"/>
                </a:cubicBezTo>
                <a:cubicBezTo>
                  <a:pt x="661867" y="3889056"/>
                  <a:pt x="659520" y="3891403"/>
                  <a:pt x="659520" y="3893750"/>
                </a:cubicBezTo>
                <a:cubicBezTo>
                  <a:pt x="659520" y="3896097"/>
                  <a:pt x="657173" y="3898444"/>
                  <a:pt x="657173" y="3900791"/>
                </a:cubicBezTo>
                <a:cubicBezTo>
                  <a:pt x="657173" y="3903138"/>
                  <a:pt x="654826" y="3905485"/>
                  <a:pt x="654826" y="3907832"/>
                </a:cubicBezTo>
                <a:cubicBezTo>
                  <a:pt x="654826" y="3910179"/>
                  <a:pt x="652479" y="3912527"/>
                  <a:pt x="652479" y="3912527"/>
                </a:cubicBezTo>
                <a:cubicBezTo>
                  <a:pt x="652479" y="3914873"/>
                  <a:pt x="650132" y="3917221"/>
                  <a:pt x="650132" y="3919567"/>
                </a:cubicBezTo>
                <a:cubicBezTo>
                  <a:pt x="650132" y="3921915"/>
                  <a:pt x="647785" y="3921915"/>
                  <a:pt x="647785" y="3924262"/>
                </a:cubicBezTo>
                <a:cubicBezTo>
                  <a:pt x="645438" y="3926609"/>
                  <a:pt x="645438" y="3928956"/>
                  <a:pt x="645438" y="3928956"/>
                </a:cubicBezTo>
                <a:cubicBezTo>
                  <a:pt x="645438" y="3931303"/>
                  <a:pt x="643091" y="3931303"/>
                  <a:pt x="643091" y="3933650"/>
                </a:cubicBezTo>
                <a:cubicBezTo>
                  <a:pt x="640744" y="3935997"/>
                  <a:pt x="640744" y="3935997"/>
                  <a:pt x="638397" y="3938344"/>
                </a:cubicBezTo>
                <a:cubicBezTo>
                  <a:pt x="638397" y="3940691"/>
                  <a:pt x="636050" y="3940691"/>
                  <a:pt x="636050" y="3940691"/>
                </a:cubicBezTo>
                <a:cubicBezTo>
                  <a:pt x="633703" y="3943038"/>
                  <a:pt x="633703" y="3943038"/>
                  <a:pt x="631355" y="3945385"/>
                </a:cubicBezTo>
                <a:cubicBezTo>
                  <a:pt x="631355" y="3945385"/>
                  <a:pt x="629008" y="3947732"/>
                  <a:pt x="629008" y="3947732"/>
                </a:cubicBezTo>
                <a:cubicBezTo>
                  <a:pt x="626661" y="3950079"/>
                  <a:pt x="626661" y="3950079"/>
                  <a:pt x="624314" y="3952426"/>
                </a:cubicBezTo>
                <a:cubicBezTo>
                  <a:pt x="624314" y="3952426"/>
                  <a:pt x="621967" y="3954773"/>
                  <a:pt x="621967" y="3954773"/>
                </a:cubicBezTo>
                <a:cubicBezTo>
                  <a:pt x="621967" y="3954773"/>
                  <a:pt x="619620" y="3957120"/>
                  <a:pt x="619620" y="3957120"/>
                </a:cubicBezTo>
                <a:cubicBezTo>
                  <a:pt x="619620" y="3954773"/>
                  <a:pt x="617273" y="3954773"/>
                  <a:pt x="617273" y="3952426"/>
                </a:cubicBezTo>
                <a:cubicBezTo>
                  <a:pt x="607885" y="3943038"/>
                  <a:pt x="598497" y="3933650"/>
                  <a:pt x="591456" y="3924262"/>
                </a:cubicBezTo>
                <a:close/>
                <a:moveTo>
                  <a:pt x="274604" y="3400870"/>
                </a:moveTo>
                <a:cubicBezTo>
                  <a:pt x="267563" y="3384441"/>
                  <a:pt x="260522" y="3370359"/>
                  <a:pt x="255828" y="3353929"/>
                </a:cubicBezTo>
                <a:cubicBezTo>
                  <a:pt x="251134" y="3344541"/>
                  <a:pt x="248787" y="3335153"/>
                  <a:pt x="244093" y="3323418"/>
                </a:cubicBezTo>
                <a:cubicBezTo>
                  <a:pt x="239399" y="3309335"/>
                  <a:pt x="232358" y="3295253"/>
                  <a:pt x="227664" y="3281171"/>
                </a:cubicBezTo>
                <a:cubicBezTo>
                  <a:pt x="222969" y="3269436"/>
                  <a:pt x="220622" y="3260048"/>
                  <a:pt x="215928" y="3248312"/>
                </a:cubicBezTo>
                <a:cubicBezTo>
                  <a:pt x="211234" y="3234230"/>
                  <a:pt x="206540" y="3220148"/>
                  <a:pt x="201846" y="3208413"/>
                </a:cubicBezTo>
                <a:cubicBezTo>
                  <a:pt x="199499" y="3201371"/>
                  <a:pt x="197152" y="3191983"/>
                  <a:pt x="192458" y="3184942"/>
                </a:cubicBezTo>
                <a:cubicBezTo>
                  <a:pt x="192458" y="3184942"/>
                  <a:pt x="192458" y="3187289"/>
                  <a:pt x="192458" y="3187289"/>
                </a:cubicBezTo>
                <a:cubicBezTo>
                  <a:pt x="197152" y="3194330"/>
                  <a:pt x="199499" y="3203718"/>
                  <a:pt x="204193" y="3210759"/>
                </a:cubicBezTo>
                <a:cubicBezTo>
                  <a:pt x="208887" y="3220148"/>
                  <a:pt x="213581" y="3229536"/>
                  <a:pt x="218275" y="3236577"/>
                </a:cubicBezTo>
                <a:cubicBezTo>
                  <a:pt x="222969" y="3243618"/>
                  <a:pt x="227664" y="3253006"/>
                  <a:pt x="232358" y="3260048"/>
                </a:cubicBezTo>
                <a:cubicBezTo>
                  <a:pt x="237052" y="3269436"/>
                  <a:pt x="241746" y="3278824"/>
                  <a:pt x="248787" y="3288212"/>
                </a:cubicBezTo>
                <a:cubicBezTo>
                  <a:pt x="253481" y="3295253"/>
                  <a:pt x="258175" y="3304641"/>
                  <a:pt x="262869" y="3311683"/>
                </a:cubicBezTo>
                <a:cubicBezTo>
                  <a:pt x="267563" y="3321071"/>
                  <a:pt x="274604" y="3330459"/>
                  <a:pt x="279299" y="3339847"/>
                </a:cubicBezTo>
                <a:cubicBezTo>
                  <a:pt x="283993" y="3346888"/>
                  <a:pt x="288687" y="3356276"/>
                  <a:pt x="293381" y="3363318"/>
                </a:cubicBezTo>
                <a:cubicBezTo>
                  <a:pt x="298075" y="3372706"/>
                  <a:pt x="305116" y="3382094"/>
                  <a:pt x="312157" y="3391482"/>
                </a:cubicBezTo>
                <a:cubicBezTo>
                  <a:pt x="316851" y="3398523"/>
                  <a:pt x="321545" y="3405564"/>
                  <a:pt x="326239" y="3412606"/>
                </a:cubicBezTo>
                <a:cubicBezTo>
                  <a:pt x="333281" y="3421994"/>
                  <a:pt x="337975" y="3431382"/>
                  <a:pt x="345016" y="3440770"/>
                </a:cubicBezTo>
                <a:cubicBezTo>
                  <a:pt x="349710" y="3447811"/>
                  <a:pt x="354404" y="3454853"/>
                  <a:pt x="359098" y="3461893"/>
                </a:cubicBezTo>
                <a:cubicBezTo>
                  <a:pt x="366139" y="3471282"/>
                  <a:pt x="373180" y="3480670"/>
                  <a:pt x="380222" y="3490058"/>
                </a:cubicBezTo>
                <a:cubicBezTo>
                  <a:pt x="384916" y="3497099"/>
                  <a:pt x="389610" y="3504140"/>
                  <a:pt x="396651" y="3511182"/>
                </a:cubicBezTo>
                <a:cubicBezTo>
                  <a:pt x="403692" y="3520570"/>
                  <a:pt x="410733" y="3529958"/>
                  <a:pt x="417774" y="3539346"/>
                </a:cubicBezTo>
                <a:cubicBezTo>
                  <a:pt x="422468" y="3546387"/>
                  <a:pt x="427162" y="3553428"/>
                  <a:pt x="434204" y="3560470"/>
                </a:cubicBezTo>
                <a:cubicBezTo>
                  <a:pt x="441245" y="3569858"/>
                  <a:pt x="450633" y="3579246"/>
                  <a:pt x="457674" y="3588634"/>
                </a:cubicBezTo>
                <a:cubicBezTo>
                  <a:pt x="462368" y="3595675"/>
                  <a:pt x="469409" y="3602716"/>
                  <a:pt x="474103" y="3607411"/>
                </a:cubicBezTo>
                <a:cubicBezTo>
                  <a:pt x="481145" y="3616799"/>
                  <a:pt x="490533" y="3626187"/>
                  <a:pt x="497574" y="3635575"/>
                </a:cubicBezTo>
                <a:cubicBezTo>
                  <a:pt x="502268" y="3642616"/>
                  <a:pt x="509309" y="3647310"/>
                  <a:pt x="514003" y="3654351"/>
                </a:cubicBezTo>
                <a:cubicBezTo>
                  <a:pt x="523391" y="3663740"/>
                  <a:pt x="532780" y="3673128"/>
                  <a:pt x="539821" y="3682516"/>
                </a:cubicBezTo>
                <a:cubicBezTo>
                  <a:pt x="544515" y="3687210"/>
                  <a:pt x="549209" y="3694251"/>
                  <a:pt x="556250" y="3698945"/>
                </a:cubicBezTo>
                <a:cubicBezTo>
                  <a:pt x="565638" y="3708333"/>
                  <a:pt x="575026" y="3720068"/>
                  <a:pt x="586762" y="3729457"/>
                </a:cubicBezTo>
                <a:cubicBezTo>
                  <a:pt x="591456" y="3734151"/>
                  <a:pt x="596150" y="3738845"/>
                  <a:pt x="600844" y="3743539"/>
                </a:cubicBezTo>
                <a:cubicBezTo>
                  <a:pt x="612579" y="3755274"/>
                  <a:pt x="626661" y="3769357"/>
                  <a:pt x="638397" y="3781092"/>
                </a:cubicBezTo>
                <a:cubicBezTo>
                  <a:pt x="640744" y="3783439"/>
                  <a:pt x="643091" y="3785786"/>
                  <a:pt x="645438" y="3788133"/>
                </a:cubicBezTo>
                <a:cubicBezTo>
                  <a:pt x="650132" y="3792827"/>
                  <a:pt x="654826" y="3797521"/>
                  <a:pt x="659520" y="3802215"/>
                </a:cubicBezTo>
                <a:cubicBezTo>
                  <a:pt x="532780" y="3731804"/>
                  <a:pt x="417774" y="3633228"/>
                  <a:pt x="330934" y="3511182"/>
                </a:cubicBezTo>
                <a:cubicBezTo>
                  <a:pt x="335628" y="3506487"/>
                  <a:pt x="337975" y="3501793"/>
                  <a:pt x="337975" y="3494752"/>
                </a:cubicBezTo>
                <a:cubicBezTo>
                  <a:pt x="337975" y="3483017"/>
                  <a:pt x="328587" y="3473629"/>
                  <a:pt x="316851" y="3473629"/>
                </a:cubicBezTo>
                <a:cubicBezTo>
                  <a:pt x="314504" y="3473629"/>
                  <a:pt x="312157" y="3473629"/>
                  <a:pt x="309810" y="3475976"/>
                </a:cubicBezTo>
                <a:cubicBezTo>
                  <a:pt x="302769" y="3459547"/>
                  <a:pt x="293381" y="3440770"/>
                  <a:pt x="286340" y="3424341"/>
                </a:cubicBezTo>
                <a:cubicBezTo>
                  <a:pt x="279299" y="3417300"/>
                  <a:pt x="276951" y="3410258"/>
                  <a:pt x="274604" y="3400870"/>
                </a:cubicBezTo>
                <a:close/>
                <a:moveTo>
                  <a:pt x="166640" y="3130960"/>
                </a:moveTo>
                <a:cubicBezTo>
                  <a:pt x="161946" y="3121572"/>
                  <a:pt x="157252" y="3112184"/>
                  <a:pt x="154905" y="3102796"/>
                </a:cubicBezTo>
                <a:cubicBezTo>
                  <a:pt x="152558" y="3095754"/>
                  <a:pt x="147864" y="3086366"/>
                  <a:pt x="145517" y="3079325"/>
                </a:cubicBezTo>
                <a:cubicBezTo>
                  <a:pt x="143170" y="3074631"/>
                  <a:pt x="140823" y="3069937"/>
                  <a:pt x="138476" y="3065243"/>
                </a:cubicBezTo>
                <a:cubicBezTo>
                  <a:pt x="138476" y="3065243"/>
                  <a:pt x="138476" y="3065243"/>
                  <a:pt x="138476" y="3065243"/>
                </a:cubicBezTo>
                <a:cubicBezTo>
                  <a:pt x="138476" y="3067590"/>
                  <a:pt x="140823" y="3067590"/>
                  <a:pt x="140823" y="3069937"/>
                </a:cubicBezTo>
                <a:cubicBezTo>
                  <a:pt x="143170" y="3074631"/>
                  <a:pt x="145517" y="3079325"/>
                  <a:pt x="150211" y="3084019"/>
                </a:cubicBezTo>
                <a:cubicBezTo>
                  <a:pt x="152558" y="3088713"/>
                  <a:pt x="154905" y="3091060"/>
                  <a:pt x="157252" y="3095754"/>
                </a:cubicBezTo>
                <a:cubicBezTo>
                  <a:pt x="161946" y="3107490"/>
                  <a:pt x="164293" y="3119225"/>
                  <a:pt x="168987" y="3130960"/>
                </a:cubicBezTo>
                <a:cubicBezTo>
                  <a:pt x="168987" y="3130960"/>
                  <a:pt x="168987" y="3130960"/>
                  <a:pt x="168987" y="3133307"/>
                </a:cubicBezTo>
                <a:cubicBezTo>
                  <a:pt x="171334" y="3142695"/>
                  <a:pt x="176028" y="3154431"/>
                  <a:pt x="178376" y="3163819"/>
                </a:cubicBezTo>
                <a:cubicBezTo>
                  <a:pt x="178376" y="3161472"/>
                  <a:pt x="176028" y="3161472"/>
                  <a:pt x="176028" y="3159125"/>
                </a:cubicBezTo>
                <a:cubicBezTo>
                  <a:pt x="173681" y="3147389"/>
                  <a:pt x="171334" y="3138001"/>
                  <a:pt x="166640" y="3130960"/>
                </a:cubicBezTo>
                <a:close/>
                <a:moveTo>
                  <a:pt x="82147" y="2912685"/>
                </a:moveTo>
                <a:cubicBezTo>
                  <a:pt x="79800" y="2907991"/>
                  <a:pt x="79800" y="2900949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3397"/>
                  <a:pt x="68064" y="2858703"/>
                  <a:pt x="68064" y="2856356"/>
                </a:cubicBezTo>
                <a:cubicBezTo>
                  <a:pt x="68064" y="2856356"/>
                  <a:pt x="68064" y="2856356"/>
                  <a:pt x="68064" y="2856356"/>
                </a:cubicBezTo>
                <a:cubicBezTo>
                  <a:pt x="68064" y="2858703"/>
                  <a:pt x="70411" y="2861050"/>
                  <a:pt x="70411" y="2865744"/>
                </a:cubicBezTo>
                <a:cubicBezTo>
                  <a:pt x="72758" y="2875132"/>
                  <a:pt x="75105" y="2884520"/>
                  <a:pt x="77453" y="2893908"/>
                </a:cubicBezTo>
                <a:cubicBezTo>
                  <a:pt x="79800" y="2900949"/>
                  <a:pt x="79800" y="2905643"/>
                  <a:pt x="82147" y="2912685"/>
                </a:cubicBezTo>
                <a:cubicBezTo>
                  <a:pt x="84494" y="2922073"/>
                  <a:pt x="86841" y="2931461"/>
                  <a:pt x="91535" y="2940849"/>
                </a:cubicBezTo>
                <a:cubicBezTo>
                  <a:pt x="91535" y="2945543"/>
                  <a:pt x="93882" y="2947890"/>
                  <a:pt x="93882" y="2950237"/>
                </a:cubicBezTo>
                <a:cubicBezTo>
                  <a:pt x="93882" y="2947890"/>
                  <a:pt x="91535" y="2945543"/>
                  <a:pt x="91535" y="2943196"/>
                </a:cubicBezTo>
                <a:cubicBezTo>
                  <a:pt x="86841" y="2933808"/>
                  <a:pt x="84494" y="2924420"/>
                  <a:pt x="82147" y="2912685"/>
                </a:cubicBezTo>
                <a:close/>
                <a:moveTo>
                  <a:pt x="44594" y="2774209"/>
                </a:moveTo>
                <a:cubicBezTo>
                  <a:pt x="44594" y="2774209"/>
                  <a:pt x="44594" y="2774209"/>
                  <a:pt x="44594" y="2774209"/>
                </a:cubicBezTo>
                <a:cubicBezTo>
                  <a:pt x="46941" y="2788291"/>
                  <a:pt x="49288" y="2802374"/>
                  <a:pt x="53982" y="2818803"/>
                </a:cubicBezTo>
                <a:cubicBezTo>
                  <a:pt x="53982" y="2823497"/>
                  <a:pt x="56329" y="2825844"/>
                  <a:pt x="56329" y="2830538"/>
                </a:cubicBezTo>
                <a:cubicBezTo>
                  <a:pt x="56329" y="2832885"/>
                  <a:pt x="58676" y="2835232"/>
                  <a:pt x="58676" y="2837579"/>
                </a:cubicBezTo>
                <a:cubicBezTo>
                  <a:pt x="56329" y="2832885"/>
                  <a:pt x="56329" y="2828191"/>
                  <a:pt x="53982" y="2825844"/>
                </a:cubicBezTo>
                <a:cubicBezTo>
                  <a:pt x="53982" y="2825844"/>
                  <a:pt x="53982" y="2823497"/>
                  <a:pt x="53982" y="2823497"/>
                </a:cubicBezTo>
                <a:cubicBezTo>
                  <a:pt x="53982" y="2818803"/>
                  <a:pt x="51635" y="2814109"/>
                  <a:pt x="51635" y="2809415"/>
                </a:cubicBezTo>
                <a:cubicBezTo>
                  <a:pt x="51635" y="2807068"/>
                  <a:pt x="51635" y="2802374"/>
                  <a:pt x="49288" y="2800026"/>
                </a:cubicBezTo>
                <a:cubicBezTo>
                  <a:pt x="46941" y="2790638"/>
                  <a:pt x="46941" y="2783597"/>
                  <a:pt x="44594" y="2774209"/>
                </a:cubicBezTo>
                <a:close/>
                <a:moveTo>
                  <a:pt x="25818" y="2323576"/>
                </a:moveTo>
                <a:cubicBezTo>
                  <a:pt x="25818" y="2321229"/>
                  <a:pt x="25818" y="2318882"/>
                  <a:pt x="25818" y="2316535"/>
                </a:cubicBezTo>
                <a:cubicBezTo>
                  <a:pt x="30512" y="2316535"/>
                  <a:pt x="35206" y="2314188"/>
                  <a:pt x="37553" y="2311841"/>
                </a:cubicBezTo>
                <a:lnTo>
                  <a:pt x="37553" y="2311841"/>
                </a:lnTo>
                <a:cubicBezTo>
                  <a:pt x="37553" y="2314188"/>
                  <a:pt x="39900" y="2316535"/>
                  <a:pt x="39900" y="2318882"/>
                </a:cubicBezTo>
                <a:cubicBezTo>
                  <a:pt x="39900" y="2321229"/>
                  <a:pt x="42247" y="2321229"/>
                  <a:pt x="42247" y="2323576"/>
                </a:cubicBezTo>
                <a:cubicBezTo>
                  <a:pt x="42247" y="2325923"/>
                  <a:pt x="44594" y="2330617"/>
                  <a:pt x="44594" y="2332964"/>
                </a:cubicBezTo>
                <a:cubicBezTo>
                  <a:pt x="46941" y="2337658"/>
                  <a:pt x="46941" y="2340005"/>
                  <a:pt x="46941" y="2342352"/>
                </a:cubicBezTo>
                <a:cubicBezTo>
                  <a:pt x="46941" y="2347047"/>
                  <a:pt x="49288" y="2351741"/>
                  <a:pt x="49288" y="2354088"/>
                </a:cubicBezTo>
                <a:cubicBezTo>
                  <a:pt x="49288" y="2356435"/>
                  <a:pt x="49288" y="2358782"/>
                  <a:pt x="49288" y="2361129"/>
                </a:cubicBezTo>
                <a:cubicBezTo>
                  <a:pt x="49288" y="2365823"/>
                  <a:pt x="51635" y="2372864"/>
                  <a:pt x="51635" y="2377558"/>
                </a:cubicBezTo>
                <a:cubicBezTo>
                  <a:pt x="51635" y="2379905"/>
                  <a:pt x="51635" y="2382252"/>
                  <a:pt x="51635" y="2384599"/>
                </a:cubicBezTo>
                <a:cubicBezTo>
                  <a:pt x="51635" y="2391640"/>
                  <a:pt x="53982" y="2398681"/>
                  <a:pt x="53982" y="2405723"/>
                </a:cubicBezTo>
                <a:cubicBezTo>
                  <a:pt x="53982" y="2405723"/>
                  <a:pt x="53982" y="2408070"/>
                  <a:pt x="53982" y="2408070"/>
                </a:cubicBezTo>
                <a:cubicBezTo>
                  <a:pt x="53982" y="2417458"/>
                  <a:pt x="56329" y="2426846"/>
                  <a:pt x="56329" y="2436234"/>
                </a:cubicBezTo>
                <a:cubicBezTo>
                  <a:pt x="56329" y="2447969"/>
                  <a:pt x="58676" y="2459705"/>
                  <a:pt x="58676" y="2471440"/>
                </a:cubicBezTo>
                <a:cubicBezTo>
                  <a:pt x="58676" y="2473787"/>
                  <a:pt x="58676" y="2473787"/>
                  <a:pt x="58676" y="2476134"/>
                </a:cubicBezTo>
                <a:cubicBezTo>
                  <a:pt x="58676" y="2487869"/>
                  <a:pt x="61023" y="2501952"/>
                  <a:pt x="63370" y="2516034"/>
                </a:cubicBezTo>
                <a:cubicBezTo>
                  <a:pt x="63370" y="2516034"/>
                  <a:pt x="63370" y="2518381"/>
                  <a:pt x="63370" y="2518381"/>
                </a:cubicBezTo>
                <a:cubicBezTo>
                  <a:pt x="65717" y="2532463"/>
                  <a:pt x="65717" y="2546545"/>
                  <a:pt x="68064" y="2562975"/>
                </a:cubicBezTo>
                <a:cubicBezTo>
                  <a:pt x="68064" y="2562975"/>
                  <a:pt x="68064" y="2562975"/>
                  <a:pt x="68064" y="2562975"/>
                </a:cubicBezTo>
                <a:cubicBezTo>
                  <a:pt x="70411" y="2572363"/>
                  <a:pt x="70411" y="2581751"/>
                  <a:pt x="72758" y="2591139"/>
                </a:cubicBezTo>
                <a:cubicBezTo>
                  <a:pt x="63370" y="2593486"/>
                  <a:pt x="58676" y="2600527"/>
                  <a:pt x="56329" y="2607569"/>
                </a:cubicBezTo>
                <a:cubicBezTo>
                  <a:pt x="53982" y="2607569"/>
                  <a:pt x="51635" y="2605222"/>
                  <a:pt x="49288" y="2605222"/>
                </a:cubicBezTo>
                <a:cubicBezTo>
                  <a:pt x="51635" y="2602875"/>
                  <a:pt x="53982" y="2598180"/>
                  <a:pt x="53982" y="2593486"/>
                </a:cubicBezTo>
                <a:cubicBezTo>
                  <a:pt x="53982" y="2586445"/>
                  <a:pt x="49288" y="2579404"/>
                  <a:pt x="44594" y="2577057"/>
                </a:cubicBezTo>
                <a:cubicBezTo>
                  <a:pt x="44594" y="2577057"/>
                  <a:pt x="44594" y="2577057"/>
                  <a:pt x="44594" y="2574710"/>
                </a:cubicBezTo>
                <a:cubicBezTo>
                  <a:pt x="44594" y="2570016"/>
                  <a:pt x="42247" y="2567669"/>
                  <a:pt x="42247" y="2565322"/>
                </a:cubicBezTo>
                <a:cubicBezTo>
                  <a:pt x="42247" y="2565322"/>
                  <a:pt x="42247" y="2562975"/>
                  <a:pt x="42247" y="2562975"/>
                </a:cubicBezTo>
                <a:cubicBezTo>
                  <a:pt x="42247" y="2555934"/>
                  <a:pt x="37553" y="2548892"/>
                  <a:pt x="32859" y="2546545"/>
                </a:cubicBezTo>
                <a:cubicBezTo>
                  <a:pt x="32859" y="2546545"/>
                  <a:pt x="32859" y="2544198"/>
                  <a:pt x="32859" y="2544198"/>
                </a:cubicBezTo>
                <a:cubicBezTo>
                  <a:pt x="39900" y="2541851"/>
                  <a:pt x="42247" y="2534810"/>
                  <a:pt x="42247" y="2527769"/>
                </a:cubicBezTo>
                <a:cubicBezTo>
                  <a:pt x="42247" y="2518381"/>
                  <a:pt x="37553" y="2511340"/>
                  <a:pt x="30512" y="2508993"/>
                </a:cubicBezTo>
                <a:cubicBezTo>
                  <a:pt x="30512" y="2506646"/>
                  <a:pt x="30512" y="2504299"/>
                  <a:pt x="30512" y="2501952"/>
                </a:cubicBezTo>
                <a:cubicBezTo>
                  <a:pt x="37553" y="2499605"/>
                  <a:pt x="42247" y="2492563"/>
                  <a:pt x="42247" y="2483175"/>
                </a:cubicBezTo>
                <a:cubicBezTo>
                  <a:pt x="42247" y="2478481"/>
                  <a:pt x="39900" y="2473787"/>
                  <a:pt x="37553" y="2469093"/>
                </a:cubicBezTo>
                <a:cubicBezTo>
                  <a:pt x="37553" y="2469093"/>
                  <a:pt x="37553" y="2466746"/>
                  <a:pt x="37553" y="2466746"/>
                </a:cubicBezTo>
                <a:cubicBezTo>
                  <a:pt x="42247" y="2462052"/>
                  <a:pt x="44594" y="2457358"/>
                  <a:pt x="44594" y="2452664"/>
                </a:cubicBezTo>
                <a:cubicBezTo>
                  <a:pt x="44594" y="2443275"/>
                  <a:pt x="37553" y="2433887"/>
                  <a:pt x="28165" y="2433887"/>
                </a:cubicBezTo>
                <a:cubicBezTo>
                  <a:pt x="28165" y="2408070"/>
                  <a:pt x="25818" y="2384599"/>
                  <a:pt x="25818" y="2363476"/>
                </a:cubicBezTo>
                <a:cubicBezTo>
                  <a:pt x="35206" y="2361129"/>
                  <a:pt x="39900" y="2354088"/>
                  <a:pt x="39900" y="2344700"/>
                </a:cubicBezTo>
                <a:cubicBezTo>
                  <a:pt x="42247" y="2332964"/>
                  <a:pt x="35206" y="2325923"/>
                  <a:pt x="25818" y="2323576"/>
                </a:cubicBezTo>
                <a:close/>
                <a:moveTo>
                  <a:pt x="35206" y="2274288"/>
                </a:moveTo>
                <a:cubicBezTo>
                  <a:pt x="35206" y="2274288"/>
                  <a:pt x="37553" y="2271941"/>
                  <a:pt x="37553" y="2271941"/>
                </a:cubicBezTo>
                <a:cubicBezTo>
                  <a:pt x="37553" y="2271941"/>
                  <a:pt x="39900" y="2269594"/>
                  <a:pt x="39900" y="2269594"/>
                </a:cubicBezTo>
                <a:cubicBezTo>
                  <a:pt x="39900" y="2269594"/>
                  <a:pt x="42247" y="2267247"/>
                  <a:pt x="42247" y="2267247"/>
                </a:cubicBezTo>
                <a:cubicBezTo>
                  <a:pt x="42247" y="2267247"/>
                  <a:pt x="44594" y="2264900"/>
                  <a:pt x="44594" y="2264900"/>
                </a:cubicBezTo>
                <a:cubicBezTo>
                  <a:pt x="44594" y="2264900"/>
                  <a:pt x="46941" y="2262553"/>
                  <a:pt x="46941" y="2262553"/>
                </a:cubicBezTo>
                <a:cubicBezTo>
                  <a:pt x="46941" y="2262553"/>
                  <a:pt x="49288" y="2262553"/>
                  <a:pt x="49288" y="2260206"/>
                </a:cubicBezTo>
                <a:cubicBezTo>
                  <a:pt x="51635" y="2260206"/>
                  <a:pt x="51635" y="2260206"/>
                  <a:pt x="53982" y="2257859"/>
                </a:cubicBezTo>
                <a:cubicBezTo>
                  <a:pt x="53982" y="2257859"/>
                  <a:pt x="56329" y="2257859"/>
                  <a:pt x="56329" y="2257859"/>
                </a:cubicBezTo>
                <a:cubicBezTo>
                  <a:pt x="58676" y="2257859"/>
                  <a:pt x="61023" y="2257859"/>
                  <a:pt x="63370" y="2257859"/>
                </a:cubicBezTo>
                <a:cubicBezTo>
                  <a:pt x="68064" y="2257859"/>
                  <a:pt x="70411" y="2257859"/>
                  <a:pt x="75105" y="2260206"/>
                </a:cubicBezTo>
                <a:cubicBezTo>
                  <a:pt x="72758" y="2262553"/>
                  <a:pt x="70411" y="2267247"/>
                  <a:pt x="70411" y="2269594"/>
                </a:cubicBezTo>
                <a:cubicBezTo>
                  <a:pt x="70411" y="2281329"/>
                  <a:pt x="79800" y="2290717"/>
                  <a:pt x="91535" y="2290717"/>
                </a:cubicBezTo>
                <a:cubicBezTo>
                  <a:pt x="96229" y="2290717"/>
                  <a:pt x="100923" y="2288370"/>
                  <a:pt x="105617" y="2286023"/>
                </a:cubicBezTo>
                <a:cubicBezTo>
                  <a:pt x="105617" y="2288370"/>
                  <a:pt x="107964" y="2288370"/>
                  <a:pt x="107964" y="2288370"/>
                </a:cubicBezTo>
                <a:cubicBezTo>
                  <a:pt x="107964" y="2288370"/>
                  <a:pt x="110311" y="2290717"/>
                  <a:pt x="110311" y="2290717"/>
                </a:cubicBezTo>
                <a:cubicBezTo>
                  <a:pt x="115005" y="2295411"/>
                  <a:pt x="119699" y="2302453"/>
                  <a:pt x="124393" y="2309494"/>
                </a:cubicBezTo>
                <a:cubicBezTo>
                  <a:pt x="124393" y="2309494"/>
                  <a:pt x="126741" y="2311841"/>
                  <a:pt x="126741" y="2314188"/>
                </a:cubicBezTo>
                <a:cubicBezTo>
                  <a:pt x="131435" y="2321229"/>
                  <a:pt x="136129" y="2328270"/>
                  <a:pt x="140823" y="2335311"/>
                </a:cubicBezTo>
                <a:cubicBezTo>
                  <a:pt x="140823" y="2335311"/>
                  <a:pt x="143170" y="2337658"/>
                  <a:pt x="143170" y="2337658"/>
                </a:cubicBezTo>
                <a:cubicBezTo>
                  <a:pt x="147864" y="2344700"/>
                  <a:pt x="152558" y="2354088"/>
                  <a:pt x="159599" y="2361129"/>
                </a:cubicBezTo>
                <a:cubicBezTo>
                  <a:pt x="161946" y="2363476"/>
                  <a:pt x="161946" y="2365823"/>
                  <a:pt x="164293" y="2368170"/>
                </a:cubicBezTo>
                <a:cubicBezTo>
                  <a:pt x="168987" y="2375211"/>
                  <a:pt x="173681" y="2382252"/>
                  <a:pt x="178376" y="2389293"/>
                </a:cubicBezTo>
                <a:cubicBezTo>
                  <a:pt x="180723" y="2393987"/>
                  <a:pt x="183070" y="2398681"/>
                  <a:pt x="185417" y="2401028"/>
                </a:cubicBezTo>
                <a:cubicBezTo>
                  <a:pt x="190111" y="2408070"/>
                  <a:pt x="192458" y="2415111"/>
                  <a:pt x="197152" y="2419805"/>
                </a:cubicBezTo>
                <a:cubicBezTo>
                  <a:pt x="206540" y="2436234"/>
                  <a:pt x="215928" y="2455011"/>
                  <a:pt x="227664" y="2473787"/>
                </a:cubicBezTo>
                <a:cubicBezTo>
                  <a:pt x="222969" y="2478481"/>
                  <a:pt x="218275" y="2483175"/>
                  <a:pt x="218275" y="2490216"/>
                </a:cubicBezTo>
                <a:cubicBezTo>
                  <a:pt x="218275" y="2494910"/>
                  <a:pt x="220622" y="2499605"/>
                  <a:pt x="222969" y="2504299"/>
                </a:cubicBezTo>
                <a:cubicBezTo>
                  <a:pt x="199499" y="2527769"/>
                  <a:pt x="178376" y="2546545"/>
                  <a:pt x="159599" y="2562975"/>
                </a:cubicBezTo>
                <a:cubicBezTo>
                  <a:pt x="157252" y="2565322"/>
                  <a:pt x="154905" y="2567669"/>
                  <a:pt x="152558" y="2570016"/>
                </a:cubicBezTo>
                <a:cubicBezTo>
                  <a:pt x="150211" y="2572363"/>
                  <a:pt x="145517" y="2574710"/>
                  <a:pt x="143170" y="2577057"/>
                </a:cubicBezTo>
                <a:cubicBezTo>
                  <a:pt x="140823" y="2579404"/>
                  <a:pt x="136129" y="2581751"/>
                  <a:pt x="133782" y="2584098"/>
                </a:cubicBezTo>
                <a:cubicBezTo>
                  <a:pt x="131435" y="2586445"/>
                  <a:pt x="129088" y="2586445"/>
                  <a:pt x="124393" y="2588792"/>
                </a:cubicBezTo>
                <a:cubicBezTo>
                  <a:pt x="122046" y="2591139"/>
                  <a:pt x="117352" y="2593486"/>
                  <a:pt x="115005" y="2593486"/>
                </a:cubicBezTo>
                <a:cubicBezTo>
                  <a:pt x="112658" y="2595833"/>
                  <a:pt x="110311" y="2595833"/>
                  <a:pt x="107964" y="2595833"/>
                </a:cubicBezTo>
                <a:cubicBezTo>
                  <a:pt x="105617" y="2595833"/>
                  <a:pt x="103270" y="2598180"/>
                  <a:pt x="100923" y="2598180"/>
                </a:cubicBezTo>
                <a:cubicBezTo>
                  <a:pt x="98576" y="2591139"/>
                  <a:pt x="91535" y="2584098"/>
                  <a:pt x="82147" y="2584098"/>
                </a:cubicBezTo>
                <a:cubicBezTo>
                  <a:pt x="82147" y="2584098"/>
                  <a:pt x="79800" y="2584098"/>
                  <a:pt x="79800" y="2584098"/>
                </a:cubicBezTo>
                <a:cubicBezTo>
                  <a:pt x="77453" y="2574710"/>
                  <a:pt x="77453" y="2565322"/>
                  <a:pt x="75105" y="2555934"/>
                </a:cubicBezTo>
                <a:cubicBezTo>
                  <a:pt x="75105" y="2555934"/>
                  <a:pt x="75105" y="2555934"/>
                  <a:pt x="75105" y="2553587"/>
                </a:cubicBezTo>
                <a:cubicBezTo>
                  <a:pt x="72758" y="2539504"/>
                  <a:pt x="70411" y="2523075"/>
                  <a:pt x="70411" y="2508993"/>
                </a:cubicBezTo>
                <a:cubicBezTo>
                  <a:pt x="70411" y="2508993"/>
                  <a:pt x="70411" y="2508993"/>
                  <a:pt x="70411" y="2506646"/>
                </a:cubicBezTo>
                <a:cubicBezTo>
                  <a:pt x="68064" y="2492563"/>
                  <a:pt x="68064" y="2478481"/>
                  <a:pt x="65717" y="2466746"/>
                </a:cubicBezTo>
                <a:cubicBezTo>
                  <a:pt x="65717" y="2466746"/>
                  <a:pt x="65717" y="2466746"/>
                  <a:pt x="65717" y="2466746"/>
                </a:cubicBezTo>
                <a:cubicBezTo>
                  <a:pt x="65717" y="2452664"/>
                  <a:pt x="63370" y="2440928"/>
                  <a:pt x="63370" y="2429193"/>
                </a:cubicBezTo>
                <a:cubicBezTo>
                  <a:pt x="61023" y="2412764"/>
                  <a:pt x="61023" y="2398681"/>
                  <a:pt x="58676" y="2384599"/>
                </a:cubicBezTo>
                <a:cubicBezTo>
                  <a:pt x="58676" y="2382252"/>
                  <a:pt x="58676" y="2377558"/>
                  <a:pt x="58676" y="2375211"/>
                </a:cubicBezTo>
                <a:cubicBezTo>
                  <a:pt x="58676" y="2370517"/>
                  <a:pt x="58676" y="2368170"/>
                  <a:pt x="56329" y="2363476"/>
                </a:cubicBezTo>
                <a:cubicBezTo>
                  <a:pt x="56329" y="2358782"/>
                  <a:pt x="56329" y="2356435"/>
                  <a:pt x="53982" y="2351741"/>
                </a:cubicBezTo>
                <a:cubicBezTo>
                  <a:pt x="53982" y="2349394"/>
                  <a:pt x="53982" y="2344700"/>
                  <a:pt x="51635" y="2342352"/>
                </a:cubicBezTo>
                <a:cubicBezTo>
                  <a:pt x="51635" y="2340005"/>
                  <a:pt x="51635" y="2335311"/>
                  <a:pt x="49288" y="2332964"/>
                </a:cubicBezTo>
                <a:cubicBezTo>
                  <a:pt x="49288" y="2337658"/>
                  <a:pt x="46941" y="2335311"/>
                  <a:pt x="46941" y="2332964"/>
                </a:cubicBezTo>
                <a:cubicBezTo>
                  <a:pt x="46941" y="2330617"/>
                  <a:pt x="44594" y="2325923"/>
                  <a:pt x="44594" y="2323576"/>
                </a:cubicBezTo>
                <a:cubicBezTo>
                  <a:pt x="44594" y="2321229"/>
                  <a:pt x="42247" y="2318882"/>
                  <a:pt x="42247" y="2316535"/>
                </a:cubicBezTo>
                <a:cubicBezTo>
                  <a:pt x="42247" y="2314188"/>
                  <a:pt x="39900" y="2311841"/>
                  <a:pt x="39900" y="2309494"/>
                </a:cubicBezTo>
                <a:cubicBezTo>
                  <a:pt x="44594" y="2307147"/>
                  <a:pt x="46941" y="2302453"/>
                  <a:pt x="46941" y="2297759"/>
                </a:cubicBezTo>
                <a:cubicBezTo>
                  <a:pt x="46941" y="2288370"/>
                  <a:pt x="42247" y="2281329"/>
                  <a:pt x="32859" y="2278982"/>
                </a:cubicBezTo>
                <a:cubicBezTo>
                  <a:pt x="32859" y="2278982"/>
                  <a:pt x="32859" y="2278982"/>
                  <a:pt x="32859" y="2278982"/>
                </a:cubicBezTo>
                <a:cubicBezTo>
                  <a:pt x="35206" y="2276635"/>
                  <a:pt x="35206" y="2276635"/>
                  <a:pt x="35206" y="2274288"/>
                </a:cubicBezTo>
                <a:close/>
                <a:moveTo>
                  <a:pt x="241746" y="2443275"/>
                </a:moveTo>
                <a:cubicBezTo>
                  <a:pt x="241746" y="2431540"/>
                  <a:pt x="244093" y="2417458"/>
                  <a:pt x="246440" y="2405723"/>
                </a:cubicBezTo>
                <a:cubicBezTo>
                  <a:pt x="246440" y="2403376"/>
                  <a:pt x="246440" y="2401028"/>
                  <a:pt x="246440" y="2398681"/>
                </a:cubicBezTo>
                <a:cubicBezTo>
                  <a:pt x="246440" y="2386946"/>
                  <a:pt x="248787" y="2375211"/>
                  <a:pt x="251134" y="2361129"/>
                </a:cubicBezTo>
                <a:cubicBezTo>
                  <a:pt x="251134" y="2356435"/>
                  <a:pt x="251134" y="2354088"/>
                  <a:pt x="251134" y="2349394"/>
                </a:cubicBezTo>
                <a:cubicBezTo>
                  <a:pt x="251134" y="2337658"/>
                  <a:pt x="253481" y="2325923"/>
                  <a:pt x="253481" y="2314188"/>
                </a:cubicBezTo>
                <a:cubicBezTo>
                  <a:pt x="253481" y="2309494"/>
                  <a:pt x="253481" y="2304800"/>
                  <a:pt x="255828" y="2300106"/>
                </a:cubicBezTo>
                <a:cubicBezTo>
                  <a:pt x="258175" y="2290717"/>
                  <a:pt x="258175" y="2278982"/>
                  <a:pt x="260522" y="2267247"/>
                </a:cubicBezTo>
                <a:cubicBezTo>
                  <a:pt x="260522" y="2260206"/>
                  <a:pt x="262869" y="2255512"/>
                  <a:pt x="262869" y="2248470"/>
                </a:cubicBezTo>
                <a:cubicBezTo>
                  <a:pt x="262869" y="2239082"/>
                  <a:pt x="265216" y="2227347"/>
                  <a:pt x="265216" y="2217959"/>
                </a:cubicBezTo>
                <a:cubicBezTo>
                  <a:pt x="265216" y="2210918"/>
                  <a:pt x="267563" y="2201530"/>
                  <a:pt x="267563" y="2194489"/>
                </a:cubicBezTo>
                <a:cubicBezTo>
                  <a:pt x="267563" y="2185100"/>
                  <a:pt x="269910" y="2175712"/>
                  <a:pt x="269910" y="2166324"/>
                </a:cubicBezTo>
                <a:cubicBezTo>
                  <a:pt x="269910" y="2156936"/>
                  <a:pt x="272257" y="2147548"/>
                  <a:pt x="272257" y="2138159"/>
                </a:cubicBezTo>
                <a:cubicBezTo>
                  <a:pt x="272257" y="2131118"/>
                  <a:pt x="274604" y="2121730"/>
                  <a:pt x="274604" y="2114689"/>
                </a:cubicBezTo>
                <a:cubicBezTo>
                  <a:pt x="276951" y="2102954"/>
                  <a:pt x="276951" y="2091218"/>
                  <a:pt x="279299" y="2081830"/>
                </a:cubicBezTo>
                <a:cubicBezTo>
                  <a:pt x="279299" y="2074789"/>
                  <a:pt x="281646" y="2070095"/>
                  <a:pt x="281646" y="2063054"/>
                </a:cubicBezTo>
                <a:cubicBezTo>
                  <a:pt x="283993" y="2048971"/>
                  <a:pt x="283993" y="2037236"/>
                  <a:pt x="286340" y="2023154"/>
                </a:cubicBezTo>
                <a:cubicBezTo>
                  <a:pt x="286340" y="2018460"/>
                  <a:pt x="288687" y="2013766"/>
                  <a:pt x="288687" y="2009072"/>
                </a:cubicBezTo>
                <a:cubicBezTo>
                  <a:pt x="291034" y="1994990"/>
                  <a:pt x="293381" y="1978560"/>
                  <a:pt x="293381" y="1964478"/>
                </a:cubicBezTo>
                <a:cubicBezTo>
                  <a:pt x="293381" y="1962131"/>
                  <a:pt x="293381" y="1957437"/>
                  <a:pt x="295728" y="1955090"/>
                </a:cubicBezTo>
                <a:cubicBezTo>
                  <a:pt x="298075" y="1936313"/>
                  <a:pt x="300422" y="1919884"/>
                  <a:pt x="302769" y="1901108"/>
                </a:cubicBezTo>
                <a:cubicBezTo>
                  <a:pt x="302769" y="1901108"/>
                  <a:pt x="302769" y="1898761"/>
                  <a:pt x="302769" y="1898761"/>
                </a:cubicBezTo>
                <a:cubicBezTo>
                  <a:pt x="302769" y="1889372"/>
                  <a:pt x="305116" y="1882331"/>
                  <a:pt x="305116" y="1872943"/>
                </a:cubicBezTo>
                <a:cubicBezTo>
                  <a:pt x="309810" y="1868249"/>
                  <a:pt x="312157" y="1863555"/>
                  <a:pt x="312157" y="1858861"/>
                </a:cubicBezTo>
                <a:cubicBezTo>
                  <a:pt x="312157" y="1854167"/>
                  <a:pt x="309810" y="1851820"/>
                  <a:pt x="309810" y="1849473"/>
                </a:cubicBezTo>
                <a:cubicBezTo>
                  <a:pt x="309810" y="1847126"/>
                  <a:pt x="309810" y="1842432"/>
                  <a:pt x="312157" y="1840084"/>
                </a:cubicBezTo>
                <a:cubicBezTo>
                  <a:pt x="349710" y="1795491"/>
                  <a:pt x="389610" y="1753244"/>
                  <a:pt x="431857" y="1713344"/>
                </a:cubicBezTo>
                <a:cubicBezTo>
                  <a:pt x="434204" y="1713344"/>
                  <a:pt x="434204" y="1715691"/>
                  <a:pt x="436551" y="1715691"/>
                </a:cubicBezTo>
                <a:cubicBezTo>
                  <a:pt x="434204" y="1718038"/>
                  <a:pt x="434204" y="1722732"/>
                  <a:pt x="434204" y="1725079"/>
                </a:cubicBezTo>
                <a:cubicBezTo>
                  <a:pt x="434204" y="1734467"/>
                  <a:pt x="438898" y="1741508"/>
                  <a:pt x="448286" y="1743855"/>
                </a:cubicBezTo>
                <a:cubicBezTo>
                  <a:pt x="443592" y="1757938"/>
                  <a:pt x="441245" y="1772020"/>
                  <a:pt x="436551" y="1783755"/>
                </a:cubicBezTo>
                <a:cubicBezTo>
                  <a:pt x="434204" y="1790796"/>
                  <a:pt x="431857" y="1797838"/>
                  <a:pt x="429509" y="1802532"/>
                </a:cubicBezTo>
                <a:cubicBezTo>
                  <a:pt x="427162" y="1807226"/>
                  <a:pt x="427162" y="1811920"/>
                  <a:pt x="424815" y="1818961"/>
                </a:cubicBezTo>
                <a:cubicBezTo>
                  <a:pt x="373180" y="1997337"/>
                  <a:pt x="326239" y="2168671"/>
                  <a:pt x="283993" y="2321229"/>
                </a:cubicBezTo>
                <a:cubicBezTo>
                  <a:pt x="276951" y="2344700"/>
                  <a:pt x="272257" y="2365823"/>
                  <a:pt x="265216" y="2389293"/>
                </a:cubicBezTo>
                <a:cubicBezTo>
                  <a:pt x="262869" y="2396334"/>
                  <a:pt x="260522" y="2403376"/>
                  <a:pt x="260522" y="2410417"/>
                </a:cubicBezTo>
                <a:cubicBezTo>
                  <a:pt x="260522" y="2415111"/>
                  <a:pt x="258175" y="2417458"/>
                  <a:pt x="258175" y="2422152"/>
                </a:cubicBezTo>
                <a:cubicBezTo>
                  <a:pt x="255828" y="2431540"/>
                  <a:pt x="253481" y="2443275"/>
                  <a:pt x="248787" y="2452664"/>
                </a:cubicBezTo>
                <a:cubicBezTo>
                  <a:pt x="248787" y="2457358"/>
                  <a:pt x="246440" y="2459705"/>
                  <a:pt x="246440" y="2464399"/>
                </a:cubicBezTo>
                <a:cubicBezTo>
                  <a:pt x="244093" y="2469093"/>
                  <a:pt x="244093" y="2473787"/>
                  <a:pt x="241746" y="2478481"/>
                </a:cubicBezTo>
                <a:cubicBezTo>
                  <a:pt x="241746" y="2478481"/>
                  <a:pt x="241746" y="2478481"/>
                  <a:pt x="239399" y="2478481"/>
                </a:cubicBezTo>
                <a:cubicBezTo>
                  <a:pt x="239399" y="2469093"/>
                  <a:pt x="241746" y="2459705"/>
                  <a:pt x="241746" y="2450317"/>
                </a:cubicBezTo>
                <a:cubicBezTo>
                  <a:pt x="241746" y="2445622"/>
                  <a:pt x="241746" y="2443275"/>
                  <a:pt x="241746" y="2443275"/>
                </a:cubicBezTo>
                <a:close/>
                <a:moveTo>
                  <a:pt x="307463" y="1842432"/>
                </a:moveTo>
                <a:cubicBezTo>
                  <a:pt x="307463" y="1842432"/>
                  <a:pt x="309810" y="1840084"/>
                  <a:pt x="309810" y="1840084"/>
                </a:cubicBezTo>
                <a:cubicBezTo>
                  <a:pt x="309810" y="1840084"/>
                  <a:pt x="309810" y="1842432"/>
                  <a:pt x="307463" y="1842432"/>
                </a:cubicBezTo>
                <a:cubicBezTo>
                  <a:pt x="309810" y="1842432"/>
                  <a:pt x="307463" y="1842432"/>
                  <a:pt x="307463" y="1842432"/>
                </a:cubicBezTo>
                <a:close/>
                <a:moveTo>
                  <a:pt x="206540" y="1844779"/>
                </a:moveTo>
                <a:cubicBezTo>
                  <a:pt x="208887" y="1840084"/>
                  <a:pt x="213581" y="1835390"/>
                  <a:pt x="215928" y="1830696"/>
                </a:cubicBezTo>
                <a:cubicBezTo>
                  <a:pt x="222969" y="1821308"/>
                  <a:pt x="230011" y="1811920"/>
                  <a:pt x="237052" y="1802532"/>
                </a:cubicBezTo>
                <a:cubicBezTo>
                  <a:pt x="239399" y="1797838"/>
                  <a:pt x="241746" y="1795491"/>
                  <a:pt x="244093" y="1790796"/>
                </a:cubicBezTo>
                <a:cubicBezTo>
                  <a:pt x="251134" y="1781408"/>
                  <a:pt x="258175" y="1772020"/>
                  <a:pt x="265216" y="1760285"/>
                </a:cubicBezTo>
                <a:cubicBezTo>
                  <a:pt x="267563" y="1764979"/>
                  <a:pt x="269910" y="1772020"/>
                  <a:pt x="269910" y="1776714"/>
                </a:cubicBezTo>
                <a:cubicBezTo>
                  <a:pt x="269910" y="1779061"/>
                  <a:pt x="272257" y="1781408"/>
                  <a:pt x="272257" y="1783755"/>
                </a:cubicBezTo>
                <a:cubicBezTo>
                  <a:pt x="274604" y="1788449"/>
                  <a:pt x="274604" y="1795491"/>
                  <a:pt x="276951" y="1800185"/>
                </a:cubicBezTo>
                <a:cubicBezTo>
                  <a:pt x="276951" y="1802532"/>
                  <a:pt x="279299" y="1807226"/>
                  <a:pt x="279299" y="1811920"/>
                </a:cubicBezTo>
                <a:cubicBezTo>
                  <a:pt x="281646" y="1816614"/>
                  <a:pt x="281646" y="1821308"/>
                  <a:pt x="283993" y="1828349"/>
                </a:cubicBezTo>
                <a:cubicBezTo>
                  <a:pt x="283993" y="1830696"/>
                  <a:pt x="286340" y="1835390"/>
                  <a:pt x="286340" y="1840084"/>
                </a:cubicBezTo>
                <a:cubicBezTo>
                  <a:pt x="281646" y="1842432"/>
                  <a:pt x="276951" y="1844779"/>
                  <a:pt x="274604" y="1849473"/>
                </a:cubicBezTo>
                <a:cubicBezTo>
                  <a:pt x="265216" y="1844779"/>
                  <a:pt x="253481" y="1842432"/>
                  <a:pt x="241746" y="1842432"/>
                </a:cubicBezTo>
                <a:cubicBezTo>
                  <a:pt x="227664" y="1842432"/>
                  <a:pt x="213581" y="1844779"/>
                  <a:pt x="201846" y="1851820"/>
                </a:cubicBezTo>
                <a:cubicBezTo>
                  <a:pt x="204193" y="1847126"/>
                  <a:pt x="206540" y="1844779"/>
                  <a:pt x="206540" y="1844779"/>
                </a:cubicBezTo>
                <a:close/>
                <a:moveTo>
                  <a:pt x="241746" y="1725079"/>
                </a:moveTo>
                <a:cubicBezTo>
                  <a:pt x="234705" y="1729773"/>
                  <a:pt x="230011" y="1736814"/>
                  <a:pt x="222969" y="1741508"/>
                </a:cubicBezTo>
                <a:cubicBezTo>
                  <a:pt x="222969" y="1741508"/>
                  <a:pt x="220622" y="1743855"/>
                  <a:pt x="218275" y="1743855"/>
                </a:cubicBezTo>
                <a:cubicBezTo>
                  <a:pt x="211234" y="1750897"/>
                  <a:pt x="206540" y="1757938"/>
                  <a:pt x="199499" y="1762632"/>
                </a:cubicBezTo>
                <a:cubicBezTo>
                  <a:pt x="199499" y="1762632"/>
                  <a:pt x="199499" y="1762632"/>
                  <a:pt x="197152" y="1764979"/>
                </a:cubicBezTo>
                <a:cubicBezTo>
                  <a:pt x="192458" y="1774367"/>
                  <a:pt x="187764" y="1781408"/>
                  <a:pt x="180723" y="1788449"/>
                </a:cubicBezTo>
                <a:cubicBezTo>
                  <a:pt x="180723" y="1788449"/>
                  <a:pt x="180723" y="1788449"/>
                  <a:pt x="178376" y="1790796"/>
                </a:cubicBezTo>
                <a:cubicBezTo>
                  <a:pt x="171334" y="1797838"/>
                  <a:pt x="166640" y="1807226"/>
                  <a:pt x="159599" y="1816614"/>
                </a:cubicBezTo>
                <a:cubicBezTo>
                  <a:pt x="154905" y="1823655"/>
                  <a:pt x="147864" y="1833043"/>
                  <a:pt x="143170" y="1840084"/>
                </a:cubicBezTo>
                <a:cubicBezTo>
                  <a:pt x="143170" y="1842432"/>
                  <a:pt x="140823" y="1844779"/>
                  <a:pt x="140823" y="1847126"/>
                </a:cubicBezTo>
                <a:cubicBezTo>
                  <a:pt x="136129" y="1851820"/>
                  <a:pt x="133782" y="1858861"/>
                  <a:pt x="131435" y="1863555"/>
                </a:cubicBezTo>
                <a:cubicBezTo>
                  <a:pt x="131435" y="1863555"/>
                  <a:pt x="131435" y="1863555"/>
                  <a:pt x="131435" y="1863555"/>
                </a:cubicBezTo>
                <a:cubicBezTo>
                  <a:pt x="131435" y="1861208"/>
                  <a:pt x="133782" y="1858861"/>
                  <a:pt x="133782" y="1856514"/>
                </a:cubicBezTo>
                <a:cubicBezTo>
                  <a:pt x="136129" y="1849473"/>
                  <a:pt x="140823" y="1840084"/>
                  <a:pt x="143170" y="1833043"/>
                </a:cubicBezTo>
                <a:cubicBezTo>
                  <a:pt x="145517" y="1828349"/>
                  <a:pt x="147864" y="1821308"/>
                  <a:pt x="150211" y="1816614"/>
                </a:cubicBezTo>
                <a:cubicBezTo>
                  <a:pt x="154905" y="1809573"/>
                  <a:pt x="157252" y="1802532"/>
                  <a:pt x="161946" y="1795491"/>
                </a:cubicBezTo>
                <a:cubicBezTo>
                  <a:pt x="164293" y="1790796"/>
                  <a:pt x="166640" y="1786102"/>
                  <a:pt x="168987" y="1779061"/>
                </a:cubicBezTo>
                <a:cubicBezTo>
                  <a:pt x="173681" y="1772020"/>
                  <a:pt x="178376" y="1764979"/>
                  <a:pt x="183070" y="1757938"/>
                </a:cubicBezTo>
                <a:cubicBezTo>
                  <a:pt x="185417" y="1755591"/>
                  <a:pt x="187764" y="1750897"/>
                  <a:pt x="190111" y="1746203"/>
                </a:cubicBezTo>
                <a:cubicBezTo>
                  <a:pt x="194805" y="1739161"/>
                  <a:pt x="201846" y="1729773"/>
                  <a:pt x="206540" y="1722732"/>
                </a:cubicBezTo>
                <a:cubicBezTo>
                  <a:pt x="208887" y="1720385"/>
                  <a:pt x="211234" y="1715691"/>
                  <a:pt x="213581" y="1713344"/>
                </a:cubicBezTo>
                <a:cubicBezTo>
                  <a:pt x="218275" y="1708650"/>
                  <a:pt x="220622" y="1703956"/>
                  <a:pt x="225316" y="1699262"/>
                </a:cubicBezTo>
                <a:cubicBezTo>
                  <a:pt x="227664" y="1701609"/>
                  <a:pt x="232358" y="1703956"/>
                  <a:pt x="234705" y="1703956"/>
                </a:cubicBezTo>
                <a:cubicBezTo>
                  <a:pt x="237052" y="1703956"/>
                  <a:pt x="239399" y="1703956"/>
                  <a:pt x="241746" y="1701609"/>
                </a:cubicBezTo>
                <a:cubicBezTo>
                  <a:pt x="244093" y="1703956"/>
                  <a:pt x="244093" y="1706303"/>
                  <a:pt x="246440" y="1710997"/>
                </a:cubicBezTo>
                <a:cubicBezTo>
                  <a:pt x="246440" y="1713344"/>
                  <a:pt x="248787" y="1713344"/>
                  <a:pt x="248787" y="1715691"/>
                </a:cubicBezTo>
                <a:cubicBezTo>
                  <a:pt x="248787" y="1715691"/>
                  <a:pt x="248787" y="1718038"/>
                  <a:pt x="248787" y="1718038"/>
                </a:cubicBezTo>
                <a:cubicBezTo>
                  <a:pt x="246440" y="1720385"/>
                  <a:pt x="246440" y="1720385"/>
                  <a:pt x="244093" y="1720385"/>
                </a:cubicBezTo>
                <a:cubicBezTo>
                  <a:pt x="246440" y="1722732"/>
                  <a:pt x="244093" y="1725079"/>
                  <a:pt x="241746" y="1725079"/>
                </a:cubicBezTo>
                <a:close/>
                <a:moveTo>
                  <a:pt x="105617" y="1917537"/>
                </a:moveTo>
                <a:cubicBezTo>
                  <a:pt x="103270" y="1924578"/>
                  <a:pt x="100923" y="1933966"/>
                  <a:pt x="96229" y="1943354"/>
                </a:cubicBezTo>
                <a:cubicBezTo>
                  <a:pt x="93882" y="1950396"/>
                  <a:pt x="91535" y="1957437"/>
                  <a:pt x="89188" y="1964478"/>
                </a:cubicBezTo>
                <a:cubicBezTo>
                  <a:pt x="89188" y="1966825"/>
                  <a:pt x="86841" y="1969172"/>
                  <a:pt x="86841" y="1973866"/>
                </a:cubicBezTo>
                <a:cubicBezTo>
                  <a:pt x="91535" y="1962131"/>
                  <a:pt x="93882" y="1952743"/>
                  <a:pt x="96229" y="1943354"/>
                </a:cubicBezTo>
                <a:cubicBezTo>
                  <a:pt x="96229" y="1938660"/>
                  <a:pt x="98576" y="1933966"/>
                  <a:pt x="98576" y="1929272"/>
                </a:cubicBezTo>
                <a:cubicBezTo>
                  <a:pt x="98576" y="1926925"/>
                  <a:pt x="100923" y="1924578"/>
                  <a:pt x="100923" y="1924578"/>
                </a:cubicBezTo>
                <a:cubicBezTo>
                  <a:pt x="103270" y="1919884"/>
                  <a:pt x="105617" y="1917537"/>
                  <a:pt x="105617" y="1912843"/>
                </a:cubicBezTo>
                <a:cubicBezTo>
                  <a:pt x="107964" y="1905802"/>
                  <a:pt x="110311" y="1901108"/>
                  <a:pt x="115005" y="1894066"/>
                </a:cubicBezTo>
                <a:cubicBezTo>
                  <a:pt x="115005" y="1894066"/>
                  <a:pt x="115005" y="1896413"/>
                  <a:pt x="115005" y="1896413"/>
                </a:cubicBezTo>
                <a:cubicBezTo>
                  <a:pt x="112658" y="1905802"/>
                  <a:pt x="110311" y="1912843"/>
                  <a:pt x="105617" y="1917537"/>
                </a:cubicBezTo>
                <a:close/>
                <a:moveTo>
                  <a:pt x="58676" y="2037236"/>
                </a:moveTo>
                <a:cubicBezTo>
                  <a:pt x="58676" y="2037236"/>
                  <a:pt x="58676" y="2034889"/>
                  <a:pt x="58676" y="2037236"/>
                </a:cubicBezTo>
                <a:cubicBezTo>
                  <a:pt x="56329" y="2034889"/>
                  <a:pt x="56329" y="2032542"/>
                  <a:pt x="56329" y="2030195"/>
                </a:cubicBezTo>
                <a:cubicBezTo>
                  <a:pt x="56329" y="2030195"/>
                  <a:pt x="56329" y="2030195"/>
                  <a:pt x="56329" y="2027848"/>
                </a:cubicBez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27848"/>
                  <a:pt x="58676" y="2027848"/>
                  <a:pt x="58676" y="2027848"/>
                </a:cubicBezTo>
                <a:cubicBezTo>
                  <a:pt x="61023" y="2030195"/>
                  <a:pt x="61023" y="2032542"/>
                  <a:pt x="58676" y="2037236"/>
                </a:cubicBezTo>
                <a:close/>
                <a:moveTo>
                  <a:pt x="248787" y="1621809"/>
                </a:moveTo>
                <a:cubicBezTo>
                  <a:pt x="251134" y="1612421"/>
                  <a:pt x="253481" y="1600686"/>
                  <a:pt x="255828" y="1591297"/>
                </a:cubicBezTo>
                <a:cubicBezTo>
                  <a:pt x="255828" y="1586603"/>
                  <a:pt x="258175" y="1579562"/>
                  <a:pt x="258175" y="1574868"/>
                </a:cubicBezTo>
                <a:cubicBezTo>
                  <a:pt x="260522" y="1565480"/>
                  <a:pt x="262869" y="1556092"/>
                  <a:pt x="262869" y="1546704"/>
                </a:cubicBezTo>
                <a:cubicBezTo>
                  <a:pt x="265216" y="1539662"/>
                  <a:pt x="265216" y="1532621"/>
                  <a:pt x="267563" y="1527927"/>
                </a:cubicBezTo>
                <a:cubicBezTo>
                  <a:pt x="269910" y="1520886"/>
                  <a:pt x="269910" y="1511498"/>
                  <a:pt x="272257" y="1504457"/>
                </a:cubicBezTo>
                <a:cubicBezTo>
                  <a:pt x="274604" y="1497416"/>
                  <a:pt x="274604" y="1490375"/>
                  <a:pt x="276951" y="1483333"/>
                </a:cubicBezTo>
                <a:cubicBezTo>
                  <a:pt x="279299" y="1476292"/>
                  <a:pt x="279299" y="1469251"/>
                  <a:pt x="281646" y="1462210"/>
                </a:cubicBezTo>
                <a:cubicBezTo>
                  <a:pt x="281646" y="1457516"/>
                  <a:pt x="283993" y="1452822"/>
                  <a:pt x="283993" y="1448128"/>
                </a:cubicBezTo>
                <a:cubicBezTo>
                  <a:pt x="286340" y="1443434"/>
                  <a:pt x="288687" y="1436392"/>
                  <a:pt x="293381" y="1431698"/>
                </a:cubicBezTo>
                <a:cubicBezTo>
                  <a:pt x="300422" y="1419963"/>
                  <a:pt x="305116" y="1408228"/>
                  <a:pt x="312157" y="1398840"/>
                </a:cubicBezTo>
                <a:cubicBezTo>
                  <a:pt x="316851" y="1391799"/>
                  <a:pt x="319198" y="1384757"/>
                  <a:pt x="323892" y="1377716"/>
                </a:cubicBezTo>
                <a:cubicBezTo>
                  <a:pt x="330934" y="1365981"/>
                  <a:pt x="337975" y="1354246"/>
                  <a:pt x="345016" y="1340164"/>
                </a:cubicBezTo>
                <a:cubicBezTo>
                  <a:pt x="349710" y="1333122"/>
                  <a:pt x="352057" y="1328428"/>
                  <a:pt x="356751" y="1321387"/>
                </a:cubicBezTo>
                <a:cubicBezTo>
                  <a:pt x="366139" y="1304958"/>
                  <a:pt x="377874" y="1288529"/>
                  <a:pt x="387263" y="1272099"/>
                </a:cubicBezTo>
                <a:cubicBezTo>
                  <a:pt x="387263" y="1269752"/>
                  <a:pt x="389610" y="1269752"/>
                  <a:pt x="389610" y="1267405"/>
                </a:cubicBezTo>
                <a:cubicBezTo>
                  <a:pt x="394304" y="1260364"/>
                  <a:pt x="396651" y="1255670"/>
                  <a:pt x="401345" y="1250976"/>
                </a:cubicBezTo>
                <a:cubicBezTo>
                  <a:pt x="401345" y="1250976"/>
                  <a:pt x="403692" y="1248629"/>
                  <a:pt x="403692" y="1248629"/>
                </a:cubicBezTo>
                <a:cubicBezTo>
                  <a:pt x="408386" y="1246282"/>
                  <a:pt x="413080" y="1241588"/>
                  <a:pt x="417774" y="1239241"/>
                </a:cubicBezTo>
                <a:cubicBezTo>
                  <a:pt x="422468" y="1236893"/>
                  <a:pt x="427162" y="1234546"/>
                  <a:pt x="431857" y="1232199"/>
                </a:cubicBezTo>
                <a:cubicBezTo>
                  <a:pt x="434204" y="1229852"/>
                  <a:pt x="436551" y="1229852"/>
                  <a:pt x="438898" y="1227505"/>
                </a:cubicBezTo>
                <a:cubicBezTo>
                  <a:pt x="436551" y="1232199"/>
                  <a:pt x="436551" y="1236893"/>
                  <a:pt x="434204" y="1241588"/>
                </a:cubicBezTo>
                <a:cubicBezTo>
                  <a:pt x="431857" y="1246282"/>
                  <a:pt x="431857" y="1250976"/>
                  <a:pt x="429509" y="1255670"/>
                </a:cubicBezTo>
                <a:cubicBezTo>
                  <a:pt x="427162" y="1260364"/>
                  <a:pt x="427162" y="1265058"/>
                  <a:pt x="424815" y="1269752"/>
                </a:cubicBezTo>
                <a:cubicBezTo>
                  <a:pt x="422468" y="1274446"/>
                  <a:pt x="422468" y="1279140"/>
                  <a:pt x="420121" y="1283834"/>
                </a:cubicBezTo>
                <a:cubicBezTo>
                  <a:pt x="417774" y="1288529"/>
                  <a:pt x="417774" y="1293223"/>
                  <a:pt x="415427" y="1297917"/>
                </a:cubicBezTo>
                <a:cubicBezTo>
                  <a:pt x="413080" y="1302611"/>
                  <a:pt x="413080" y="1307305"/>
                  <a:pt x="410733" y="1311999"/>
                </a:cubicBezTo>
                <a:cubicBezTo>
                  <a:pt x="408386" y="1316693"/>
                  <a:pt x="408386" y="1321387"/>
                  <a:pt x="406039" y="1326081"/>
                </a:cubicBezTo>
                <a:cubicBezTo>
                  <a:pt x="403692" y="1330775"/>
                  <a:pt x="403692" y="1335469"/>
                  <a:pt x="401345" y="1342511"/>
                </a:cubicBezTo>
                <a:cubicBezTo>
                  <a:pt x="398998" y="1347205"/>
                  <a:pt x="398998" y="1351899"/>
                  <a:pt x="396651" y="1356593"/>
                </a:cubicBezTo>
                <a:cubicBezTo>
                  <a:pt x="394304" y="1361287"/>
                  <a:pt x="394304" y="1368328"/>
                  <a:pt x="391957" y="1373022"/>
                </a:cubicBezTo>
                <a:cubicBezTo>
                  <a:pt x="389610" y="1377716"/>
                  <a:pt x="389610" y="1382410"/>
                  <a:pt x="387263" y="1387104"/>
                </a:cubicBezTo>
                <a:cubicBezTo>
                  <a:pt x="387263" y="1391799"/>
                  <a:pt x="384916" y="1394146"/>
                  <a:pt x="384916" y="1398840"/>
                </a:cubicBezTo>
                <a:cubicBezTo>
                  <a:pt x="377874" y="1410575"/>
                  <a:pt x="368486" y="1422310"/>
                  <a:pt x="361445" y="1434045"/>
                </a:cubicBezTo>
                <a:cubicBezTo>
                  <a:pt x="356751" y="1441087"/>
                  <a:pt x="352057" y="1450475"/>
                  <a:pt x="347363" y="1457516"/>
                </a:cubicBezTo>
                <a:cubicBezTo>
                  <a:pt x="340322" y="1469251"/>
                  <a:pt x="333281" y="1480986"/>
                  <a:pt x="326239" y="1495069"/>
                </a:cubicBezTo>
                <a:cubicBezTo>
                  <a:pt x="321545" y="1504457"/>
                  <a:pt x="316851" y="1513845"/>
                  <a:pt x="309810" y="1523233"/>
                </a:cubicBezTo>
                <a:cubicBezTo>
                  <a:pt x="302769" y="1534968"/>
                  <a:pt x="298075" y="1546704"/>
                  <a:pt x="291034" y="1556092"/>
                </a:cubicBezTo>
                <a:cubicBezTo>
                  <a:pt x="286340" y="1565480"/>
                  <a:pt x="279299" y="1577215"/>
                  <a:pt x="274604" y="1586603"/>
                </a:cubicBezTo>
                <a:cubicBezTo>
                  <a:pt x="269910" y="1598339"/>
                  <a:pt x="262869" y="1607727"/>
                  <a:pt x="258175" y="1619462"/>
                </a:cubicBezTo>
                <a:cubicBezTo>
                  <a:pt x="253481" y="1631197"/>
                  <a:pt x="246440" y="1640586"/>
                  <a:pt x="241746" y="1652321"/>
                </a:cubicBezTo>
                <a:cubicBezTo>
                  <a:pt x="239399" y="1657015"/>
                  <a:pt x="237052" y="1661709"/>
                  <a:pt x="234705" y="1668750"/>
                </a:cubicBezTo>
                <a:cubicBezTo>
                  <a:pt x="234705" y="1668750"/>
                  <a:pt x="232358" y="1668750"/>
                  <a:pt x="230011" y="1668750"/>
                </a:cubicBezTo>
                <a:cubicBezTo>
                  <a:pt x="232358" y="1659362"/>
                  <a:pt x="234705" y="1649974"/>
                  <a:pt x="234705" y="1640586"/>
                </a:cubicBezTo>
                <a:cubicBezTo>
                  <a:pt x="246440" y="1631197"/>
                  <a:pt x="248787" y="1626503"/>
                  <a:pt x="248787" y="1621809"/>
                </a:cubicBezTo>
                <a:close/>
                <a:moveTo>
                  <a:pt x="382569" y="1260364"/>
                </a:moveTo>
                <a:cubicBezTo>
                  <a:pt x="377874" y="1262711"/>
                  <a:pt x="375527" y="1265058"/>
                  <a:pt x="370833" y="1269752"/>
                </a:cubicBezTo>
                <a:cubicBezTo>
                  <a:pt x="375527" y="1262711"/>
                  <a:pt x="380222" y="1255670"/>
                  <a:pt x="384916" y="1248629"/>
                </a:cubicBezTo>
                <a:cubicBezTo>
                  <a:pt x="389610" y="1241588"/>
                  <a:pt x="396651" y="1234546"/>
                  <a:pt x="401345" y="1225158"/>
                </a:cubicBezTo>
                <a:cubicBezTo>
                  <a:pt x="408386" y="1218117"/>
                  <a:pt x="413080" y="1211076"/>
                  <a:pt x="420121" y="1201688"/>
                </a:cubicBezTo>
                <a:cubicBezTo>
                  <a:pt x="427162" y="1194647"/>
                  <a:pt x="431857" y="1187606"/>
                  <a:pt x="438898" y="1180564"/>
                </a:cubicBezTo>
                <a:cubicBezTo>
                  <a:pt x="441245" y="1175870"/>
                  <a:pt x="445939" y="1171176"/>
                  <a:pt x="450633" y="1168829"/>
                </a:cubicBezTo>
                <a:cubicBezTo>
                  <a:pt x="450633" y="1168829"/>
                  <a:pt x="450633" y="1168829"/>
                  <a:pt x="450633" y="1168829"/>
                </a:cubicBezTo>
                <a:cubicBezTo>
                  <a:pt x="445939" y="1175870"/>
                  <a:pt x="441245" y="1180564"/>
                  <a:pt x="438898" y="1187606"/>
                </a:cubicBezTo>
                <a:cubicBezTo>
                  <a:pt x="434204" y="1196994"/>
                  <a:pt x="427162" y="1204035"/>
                  <a:pt x="422468" y="1213423"/>
                </a:cubicBezTo>
                <a:cubicBezTo>
                  <a:pt x="415427" y="1222811"/>
                  <a:pt x="410733" y="1232199"/>
                  <a:pt x="403692" y="1241588"/>
                </a:cubicBezTo>
                <a:cubicBezTo>
                  <a:pt x="403692" y="1241588"/>
                  <a:pt x="403692" y="1243935"/>
                  <a:pt x="401345" y="1243935"/>
                </a:cubicBezTo>
                <a:cubicBezTo>
                  <a:pt x="398998" y="1246282"/>
                  <a:pt x="396651" y="1246282"/>
                  <a:pt x="394304" y="1248629"/>
                </a:cubicBezTo>
                <a:cubicBezTo>
                  <a:pt x="389610" y="1253323"/>
                  <a:pt x="384916" y="1258017"/>
                  <a:pt x="382569" y="1260364"/>
                </a:cubicBezTo>
                <a:close/>
                <a:moveTo>
                  <a:pt x="337975" y="1311999"/>
                </a:moveTo>
                <a:cubicBezTo>
                  <a:pt x="335628" y="1316693"/>
                  <a:pt x="330934" y="1321387"/>
                  <a:pt x="328587" y="1326081"/>
                </a:cubicBezTo>
                <a:cubicBezTo>
                  <a:pt x="328587" y="1323734"/>
                  <a:pt x="326239" y="1321387"/>
                  <a:pt x="323892" y="1319040"/>
                </a:cubicBezTo>
                <a:cubicBezTo>
                  <a:pt x="326239" y="1316693"/>
                  <a:pt x="326239" y="1314346"/>
                  <a:pt x="328587" y="1311999"/>
                </a:cubicBezTo>
                <a:cubicBezTo>
                  <a:pt x="330934" y="1309652"/>
                  <a:pt x="333281" y="1304958"/>
                  <a:pt x="335628" y="1302611"/>
                </a:cubicBezTo>
                <a:cubicBezTo>
                  <a:pt x="340322" y="1297917"/>
                  <a:pt x="342669" y="1293223"/>
                  <a:pt x="347363" y="1290876"/>
                </a:cubicBezTo>
                <a:cubicBezTo>
                  <a:pt x="349710" y="1288529"/>
                  <a:pt x="352057" y="1283834"/>
                  <a:pt x="356751" y="1281487"/>
                </a:cubicBezTo>
                <a:cubicBezTo>
                  <a:pt x="354404" y="1283834"/>
                  <a:pt x="354404" y="1286181"/>
                  <a:pt x="352057" y="1288529"/>
                </a:cubicBezTo>
                <a:cubicBezTo>
                  <a:pt x="349710" y="1297917"/>
                  <a:pt x="345016" y="1304958"/>
                  <a:pt x="337975" y="1311999"/>
                </a:cubicBezTo>
                <a:close/>
                <a:moveTo>
                  <a:pt x="462368" y="1213423"/>
                </a:moveTo>
                <a:cubicBezTo>
                  <a:pt x="467062" y="1211076"/>
                  <a:pt x="471756" y="1208729"/>
                  <a:pt x="476450" y="1206382"/>
                </a:cubicBezTo>
                <a:cubicBezTo>
                  <a:pt x="481145" y="1204035"/>
                  <a:pt x="485839" y="1204035"/>
                  <a:pt x="490533" y="1201688"/>
                </a:cubicBezTo>
                <a:cubicBezTo>
                  <a:pt x="495227" y="1199341"/>
                  <a:pt x="499921" y="1199341"/>
                  <a:pt x="504615" y="1196994"/>
                </a:cubicBezTo>
                <a:cubicBezTo>
                  <a:pt x="506962" y="1196994"/>
                  <a:pt x="511656" y="1196994"/>
                  <a:pt x="514003" y="1194647"/>
                </a:cubicBezTo>
                <a:cubicBezTo>
                  <a:pt x="514003" y="1199341"/>
                  <a:pt x="516350" y="1204035"/>
                  <a:pt x="521044" y="1206382"/>
                </a:cubicBezTo>
                <a:cubicBezTo>
                  <a:pt x="511656" y="1218117"/>
                  <a:pt x="504615" y="1229852"/>
                  <a:pt x="495227" y="1241588"/>
                </a:cubicBezTo>
                <a:cubicBezTo>
                  <a:pt x="492880" y="1243935"/>
                  <a:pt x="490533" y="1248629"/>
                  <a:pt x="488186" y="1250976"/>
                </a:cubicBezTo>
                <a:cubicBezTo>
                  <a:pt x="474103" y="1269752"/>
                  <a:pt x="460021" y="1290876"/>
                  <a:pt x="445939" y="1309652"/>
                </a:cubicBezTo>
                <a:cubicBezTo>
                  <a:pt x="445939" y="1309652"/>
                  <a:pt x="445939" y="1309652"/>
                  <a:pt x="445939" y="1309652"/>
                </a:cubicBezTo>
                <a:cubicBezTo>
                  <a:pt x="431857" y="1328428"/>
                  <a:pt x="420121" y="1349552"/>
                  <a:pt x="406039" y="1368328"/>
                </a:cubicBezTo>
                <a:cubicBezTo>
                  <a:pt x="401345" y="1375369"/>
                  <a:pt x="398998" y="1380063"/>
                  <a:pt x="394304" y="1387104"/>
                </a:cubicBezTo>
                <a:cubicBezTo>
                  <a:pt x="394304" y="1387104"/>
                  <a:pt x="394304" y="1387104"/>
                  <a:pt x="394304" y="1387104"/>
                </a:cubicBezTo>
                <a:cubicBezTo>
                  <a:pt x="394304" y="1382410"/>
                  <a:pt x="396651" y="1380063"/>
                  <a:pt x="396651" y="1375369"/>
                </a:cubicBezTo>
                <a:cubicBezTo>
                  <a:pt x="396651" y="1373022"/>
                  <a:pt x="396651" y="1370675"/>
                  <a:pt x="398998" y="1368328"/>
                </a:cubicBezTo>
                <a:cubicBezTo>
                  <a:pt x="401345" y="1361287"/>
                  <a:pt x="403692" y="1351899"/>
                  <a:pt x="406039" y="1344858"/>
                </a:cubicBezTo>
                <a:cubicBezTo>
                  <a:pt x="406039" y="1342511"/>
                  <a:pt x="406039" y="1340164"/>
                  <a:pt x="408386" y="1340164"/>
                </a:cubicBezTo>
                <a:cubicBezTo>
                  <a:pt x="410733" y="1333122"/>
                  <a:pt x="413080" y="1323734"/>
                  <a:pt x="415427" y="1316693"/>
                </a:cubicBezTo>
                <a:cubicBezTo>
                  <a:pt x="415427" y="1314346"/>
                  <a:pt x="415427" y="1314346"/>
                  <a:pt x="417774" y="1311999"/>
                </a:cubicBezTo>
                <a:cubicBezTo>
                  <a:pt x="420121" y="1302611"/>
                  <a:pt x="422468" y="1295570"/>
                  <a:pt x="424815" y="1288529"/>
                </a:cubicBezTo>
                <a:cubicBezTo>
                  <a:pt x="424815" y="1286181"/>
                  <a:pt x="424815" y="1286181"/>
                  <a:pt x="427162" y="1283834"/>
                </a:cubicBezTo>
                <a:cubicBezTo>
                  <a:pt x="429509" y="1276793"/>
                  <a:pt x="431857" y="1267405"/>
                  <a:pt x="434204" y="1260364"/>
                </a:cubicBezTo>
                <a:cubicBezTo>
                  <a:pt x="434204" y="1260364"/>
                  <a:pt x="434204" y="1258017"/>
                  <a:pt x="434204" y="1258017"/>
                </a:cubicBezTo>
                <a:cubicBezTo>
                  <a:pt x="436551" y="1248629"/>
                  <a:pt x="438898" y="1241588"/>
                  <a:pt x="441245" y="1232199"/>
                </a:cubicBezTo>
                <a:cubicBezTo>
                  <a:pt x="441245" y="1232199"/>
                  <a:pt x="441245" y="1229852"/>
                  <a:pt x="441245" y="1229852"/>
                </a:cubicBezTo>
                <a:cubicBezTo>
                  <a:pt x="441245" y="1227505"/>
                  <a:pt x="443592" y="1225158"/>
                  <a:pt x="443592" y="1220464"/>
                </a:cubicBezTo>
                <a:cubicBezTo>
                  <a:pt x="445939" y="1220464"/>
                  <a:pt x="445939" y="1218117"/>
                  <a:pt x="448286" y="1218117"/>
                </a:cubicBezTo>
                <a:cubicBezTo>
                  <a:pt x="452980" y="1218117"/>
                  <a:pt x="457674" y="1215770"/>
                  <a:pt x="462368" y="1213423"/>
                </a:cubicBezTo>
                <a:close/>
                <a:moveTo>
                  <a:pt x="577373" y="1133623"/>
                </a:moveTo>
                <a:cubicBezTo>
                  <a:pt x="584415" y="1121888"/>
                  <a:pt x="591456" y="1112500"/>
                  <a:pt x="598497" y="1100765"/>
                </a:cubicBezTo>
                <a:cubicBezTo>
                  <a:pt x="603191" y="1093724"/>
                  <a:pt x="607885" y="1086683"/>
                  <a:pt x="612579" y="1079641"/>
                </a:cubicBezTo>
                <a:cubicBezTo>
                  <a:pt x="621967" y="1067906"/>
                  <a:pt x="629008" y="1056171"/>
                  <a:pt x="638397" y="1044436"/>
                </a:cubicBezTo>
                <a:cubicBezTo>
                  <a:pt x="643091" y="1039742"/>
                  <a:pt x="645438" y="1032700"/>
                  <a:pt x="650132" y="1028006"/>
                </a:cubicBezTo>
                <a:cubicBezTo>
                  <a:pt x="657173" y="1016271"/>
                  <a:pt x="666561" y="1006883"/>
                  <a:pt x="673602" y="995148"/>
                </a:cubicBezTo>
                <a:cubicBezTo>
                  <a:pt x="668908" y="1002189"/>
                  <a:pt x="666561" y="1006883"/>
                  <a:pt x="661867" y="1013924"/>
                </a:cubicBezTo>
                <a:cubicBezTo>
                  <a:pt x="657173" y="1020965"/>
                  <a:pt x="654826" y="1028006"/>
                  <a:pt x="650132" y="1032700"/>
                </a:cubicBezTo>
                <a:cubicBezTo>
                  <a:pt x="645438" y="1042089"/>
                  <a:pt x="638397" y="1051477"/>
                  <a:pt x="633703" y="1063212"/>
                </a:cubicBezTo>
                <a:cubicBezTo>
                  <a:pt x="629008" y="1070253"/>
                  <a:pt x="626661" y="1077294"/>
                  <a:pt x="621967" y="1081988"/>
                </a:cubicBezTo>
                <a:cubicBezTo>
                  <a:pt x="617273" y="1089030"/>
                  <a:pt x="612579" y="1096071"/>
                  <a:pt x="610232" y="1105459"/>
                </a:cubicBezTo>
                <a:cubicBezTo>
                  <a:pt x="603191" y="1114847"/>
                  <a:pt x="593803" y="1124235"/>
                  <a:pt x="586762" y="1133623"/>
                </a:cubicBezTo>
                <a:cubicBezTo>
                  <a:pt x="575026" y="1147706"/>
                  <a:pt x="560944" y="1164135"/>
                  <a:pt x="549209" y="1178217"/>
                </a:cubicBezTo>
                <a:cubicBezTo>
                  <a:pt x="549209" y="1178217"/>
                  <a:pt x="549209" y="1178217"/>
                  <a:pt x="549209" y="1178217"/>
                </a:cubicBezTo>
                <a:cubicBezTo>
                  <a:pt x="553903" y="1171176"/>
                  <a:pt x="558597" y="1164135"/>
                  <a:pt x="563291" y="1157094"/>
                </a:cubicBezTo>
                <a:cubicBezTo>
                  <a:pt x="565638" y="1147706"/>
                  <a:pt x="570332" y="1140665"/>
                  <a:pt x="577373" y="1133623"/>
                </a:cubicBezTo>
                <a:close/>
                <a:moveTo>
                  <a:pt x="847284" y="790955"/>
                </a:moveTo>
                <a:cubicBezTo>
                  <a:pt x="856672" y="788608"/>
                  <a:pt x="863713" y="788608"/>
                  <a:pt x="873101" y="786261"/>
                </a:cubicBezTo>
                <a:cubicBezTo>
                  <a:pt x="877795" y="786261"/>
                  <a:pt x="880142" y="786261"/>
                  <a:pt x="884837" y="786261"/>
                </a:cubicBezTo>
                <a:cubicBezTo>
                  <a:pt x="887184" y="786261"/>
                  <a:pt x="889531" y="786261"/>
                  <a:pt x="891878" y="786261"/>
                </a:cubicBezTo>
                <a:cubicBezTo>
                  <a:pt x="887184" y="797996"/>
                  <a:pt x="880142" y="807384"/>
                  <a:pt x="873101" y="819119"/>
                </a:cubicBezTo>
                <a:cubicBezTo>
                  <a:pt x="868407" y="826160"/>
                  <a:pt x="866060" y="833202"/>
                  <a:pt x="861366" y="840243"/>
                </a:cubicBezTo>
                <a:cubicBezTo>
                  <a:pt x="859019" y="842590"/>
                  <a:pt x="859019" y="844937"/>
                  <a:pt x="856672" y="847284"/>
                </a:cubicBezTo>
                <a:cubicBezTo>
                  <a:pt x="854325" y="844937"/>
                  <a:pt x="851978" y="844937"/>
                  <a:pt x="847284" y="844937"/>
                </a:cubicBezTo>
                <a:cubicBezTo>
                  <a:pt x="835549" y="844937"/>
                  <a:pt x="826160" y="854325"/>
                  <a:pt x="826160" y="866060"/>
                </a:cubicBezTo>
                <a:cubicBezTo>
                  <a:pt x="826160" y="870754"/>
                  <a:pt x="826160" y="873101"/>
                  <a:pt x="828507" y="875448"/>
                </a:cubicBezTo>
                <a:cubicBezTo>
                  <a:pt x="819119" y="880142"/>
                  <a:pt x="812078" y="884836"/>
                  <a:pt x="802690" y="891878"/>
                </a:cubicBezTo>
                <a:cubicBezTo>
                  <a:pt x="797996" y="894225"/>
                  <a:pt x="793302" y="898919"/>
                  <a:pt x="788608" y="901266"/>
                </a:cubicBezTo>
                <a:cubicBezTo>
                  <a:pt x="779219" y="908307"/>
                  <a:pt x="769831" y="913001"/>
                  <a:pt x="760443" y="920042"/>
                </a:cubicBezTo>
                <a:cubicBezTo>
                  <a:pt x="755749" y="924736"/>
                  <a:pt x="748708" y="927083"/>
                  <a:pt x="744014" y="931777"/>
                </a:cubicBezTo>
                <a:cubicBezTo>
                  <a:pt x="736973" y="936472"/>
                  <a:pt x="727584" y="943513"/>
                  <a:pt x="720543" y="948207"/>
                </a:cubicBezTo>
                <a:cubicBezTo>
                  <a:pt x="713502" y="952901"/>
                  <a:pt x="708808" y="957595"/>
                  <a:pt x="704114" y="962289"/>
                </a:cubicBezTo>
                <a:cubicBezTo>
                  <a:pt x="701767" y="964636"/>
                  <a:pt x="699420" y="966983"/>
                  <a:pt x="697073" y="966983"/>
                </a:cubicBezTo>
                <a:cubicBezTo>
                  <a:pt x="694726" y="964636"/>
                  <a:pt x="694726" y="964636"/>
                  <a:pt x="692379" y="962289"/>
                </a:cubicBezTo>
                <a:lnTo>
                  <a:pt x="692379" y="962289"/>
                </a:lnTo>
                <a:cubicBezTo>
                  <a:pt x="692379" y="962289"/>
                  <a:pt x="692379" y="962289"/>
                  <a:pt x="692379" y="962289"/>
                </a:cubicBezTo>
                <a:cubicBezTo>
                  <a:pt x="697073" y="955248"/>
                  <a:pt x="701767" y="948207"/>
                  <a:pt x="706461" y="938819"/>
                </a:cubicBezTo>
                <a:cubicBezTo>
                  <a:pt x="711155" y="931777"/>
                  <a:pt x="715849" y="922389"/>
                  <a:pt x="722890" y="915348"/>
                </a:cubicBezTo>
                <a:cubicBezTo>
                  <a:pt x="727584" y="908307"/>
                  <a:pt x="732279" y="901266"/>
                  <a:pt x="736973" y="894225"/>
                </a:cubicBezTo>
                <a:cubicBezTo>
                  <a:pt x="741667" y="887184"/>
                  <a:pt x="746361" y="880142"/>
                  <a:pt x="751055" y="873101"/>
                </a:cubicBezTo>
                <a:cubicBezTo>
                  <a:pt x="762790" y="856672"/>
                  <a:pt x="774525" y="840243"/>
                  <a:pt x="786261" y="823813"/>
                </a:cubicBezTo>
                <a:cubicBezTo>
                  <a:pt x="788608" y="826160"/>
                  <a:pt x="793302" y="826160"/>
                  <a:pt x="797996" y="826160"/>
                </a:cubicBezTo>
                <a:cubicBezTo>
                  <a:pt x="809731" y="826160"/>
                  <a:pt x="819119" y="816772"/>
                  <a:pt x="819119" y="805037"/>
                </a:cubicBezTo>
                <a:cubicBezTo>
                  <a:pt x="819119" y="802690"/>
                  <a:pt x="819119" y="802690"/>
                  <a:pt x="819119" y="800343"/>
                </a:cubicBezTo>
                <a:cubicBezTo>
                  <a:pt x="823813" y="797996"/>
                  <a:pt x="830854" y="797996"/>
                  <a:pt x="835549" y="795649"/>
                </a:cubicBezTo>
                <a:cubicBezTo>
                  <a:pt x="840243" y="793302"/>
                  <a:pt x="844937" y="793302"/>
                  <a:pt x="847284" y="790955"/>
                </a:cubicBezTo>
                <a:close/>
                <a:moveTo>
                  <a:pt x="971677" y="760443"/>
                </a:moveTo>
                <a:cubicBezTo>
                  <a:pt x="983412" y="751055"/>
                  <a:pt x="992801" y="741667"/>
                  <a:pt x="1004536" y="734626"/>
                </a:cubicBezTo>
                <a:cubicBezTo>
                  <a:pt x="1011577" y="727584"/>
                  <a:pt x="1020965" y="722890"/>
                  <a:pt x="1028006" y="715849"/>
                </a:cubicBezTo>
                <a:cubicBezTo>
                  <a:pt x="1037395" y="708808"/>
                  <a:pt x="1046783" y="699420"/>
                  <a:pt x="1058518" y="692379"/>
                </a:cubicBezTo>
                <a:cubicBezTo>
                  <a:pt x="1067906" y="685338"/>
                  <a:pt x="1074947" y="680643"/>
                  <a:pt x="1084336" y="673602"/>
                </a:cubicBezTo>
                <a:cubicBezTo>
                  <a:pt x="1093724" y="666561"/>
                  <a:pt x="1103112" y="659520"/>
                  <a:pt x="1112500" y="652479"/>
                </a:cubicBezTo>
                <a:cubicBezTo>
                  <a:pt x="1121888" y="645438"/>
                  <a:pt x="1128929" y="640744"/>
                  <a:pt x="1138318" y="633703"/>
                </a:cubicBezTo>
                <a:cubicBezTo>
                  <a:pt x="1147706" y="626661"/>
                  <a:pt x="1157094" y="619620"/>
                  <a:pt x="1166482" y="612579"/>
                </a:cubicBezTo>
                <a:cubicBezTo>
                  <a:pt x="1175870" y="605538"/>
                  <a:pt x="1182911" y="600844"/>
                  <a:pt x="1192300" y="593803"/>
                </a:cubicBezTo>
                <a:cubicBezTo>
                  <a:pt x="1201688" y="586762"/>
                  <a:pt x="1211076" y="579720"/>
                  <a:pt x="1220464" y="575026"/>
                </a:cubicBezTo>
                <a:cubicBezTo>
                  <a:pt x="1229852" y="570332"/>
                  <a:pt x="1236894" y="563291"/>
                  <a:pt x="1246282" y="558597"/>
                </a:cubicBezTo>
                <a:cubicBezTo>
                  <a:pt x="1250976" y="556250"/>
                  <a:pt x="1255670" y="551556"/>
                  <a:pt x="1262711" y="549209"/>
                </a:cubicBezTo>
                <a:cubicBezTo>
                  <a:pt x="1262711" y="551556"/>
                  <a:pt x="1265058" y="551556"/>
                  <a:pt x="1267405" y="553903"/>
                </a:cubicBezTo>
                <a:cubicBezTo>
                  <a:pt x="1260364" y="563291"/>
                  <a:pt x="1253323" y="575026"/>
                  <a:pt x="1243935" y="586762"/>
                </a:cubicBezTo>
                <a:cubicBezTo>
                  <a:pt x="1234546" y="600844"/>
                  <a:pt x="1225158" y="612579"/>
                  <a:pt x="1215770" y="626661"/>
                </a:cubicBezTo>
                <a:cubicBezTo>
                  <a:pt x="1204035" y="643091"/>
                  <a:pt x="1194647" y="659520"/>
                  <a:pt x="1182911" y="675949"/>
                </a:cubicBezTo>
                <a:cubicBezTo>
                  <a:pt x="1173523" y="690032"/>
                  <a:pt x="1166482" y="701767"/>
                  <a:pt x="1157094" y="715849"/>
                </a:cubicBezTo>
                <a:cubicBezTo>
                  <a:pt x="1145359" y="734626"/>
                  <a:pt x="1133623" y="753402"/>
                  <a:pt x="1121888" y="772178"/>
                </a:cubicBezTo>
                <a:cubicBezTo>
                  <a:pt x="1114847" y="781566"/>
                  <a:pt x="1110153" y="793302"/>
                  <a:pt x="1103112" y="802690"/>
                </a:cubicBezTo>
                <a:cubicBezTo>
                  <a:pt x="1103112" y="802690"/>
                  <a:pt x="1100765" y="802690"/>
                  <a:pt x="1100765" y="802690"/>
                </a:cubicBezTo>
                <a:cubicBezTo>
                  <a:pt x="1096071" y="802690"/>
                  <a:pt x="1091377" y="800343"/>
                  <a:pt x="1086683" y="800343"/>
                </a:cubicBezTo>
                <a:cubicBezTo>
                  <a:pt x="1081988" y="800343"/>
                  <a:pt x="1074947" y="797996"/>
                  <a:pt x="1070253" y="797996"/>
                </a:cubicBezTo>
                <a:cubicBezTo>
                  <a:pt x="1065559" y="797996"/>
                  <a:pt x="1063212" y="795649"/>
                  <a:pt x="1058518" y="795649"/>
                </a:cubicBezTo>
                <a:cubicBezTo>
                  <a:pt x="1051477" y="795649"/>
                  <a:pt x="1046783" y="793302"/>
                  <a:pt x="1039742" y="793302"/>
                </a:cubicBezTo>
                <a:cubicBezTo>
                  <a:pt x="1037395" y="793302"/>
                  <a:pt x="1035047" y="793302"/>
                  <a:pt x="1030353" y="790955"/>
                </a:cubicBezTo>
                <a:cubicBezTo>
                  <a:pt x="1023312" y="790955"/>
                  <a:pt x="1016271" y="788608"/>
                  <a:pt x="1009230" y="788608"/>
                </a:cubicBezTo>
                <a:cubicBezTo>
                  <a:pt x="1006883" y="788608"/>
                  <a:pt x="1004536" y="788608"/>
                  <a:pt x="1002189" y="788608"/>
                </a:cubicBezTo>
                <a:cubicBezTo>
                  <a:pt x="995148" y="788608"/>
                  <a:pt x="988107" y="788608"/>
                  <a:pt x="981065" y="786261"/>
                </a:cubicBezTo>
                <a:cubicBezTo>
                  <a:pt x="978718" y="786261"/>
                  <a:pt x="976371" y="786261"/>
                  <a:pt x="974024" y="786261"/>
                </a:cubicBezTo>
                <a:cubicBezTo>
                  <a:pt x="964636" y="786261"/>
                  <a:pt x="955248" y="786261"/>
                  <a:pt x="948207" y="786261"/>
                </a:cubicBezTo>
                <a:cubicBezTo>
                  <a:pt x="948207" y="786261"/>
                  <a:pt x="945860" y="786261"/>
                  <a:pt x="945860" y="786261"/>
                </a:cubicBezTo>
                <a:cubicBezTo>
                  <a:pt x="948207" y="783914"/>
                  <a:pt x="948207" y="783914"/>
                  <a:pt x="950554" y="781566"/>
                </a:cubicBezTo>
                <a:cubicBezTo>
                  <a:pt x="957595" y="772178"/>
                  <a:pt x="964636" y="765137"/>
                  <a:pt x="971677" y="760443"/>
                </a:cubicBezTo>
                <a:close/>
                <a:moveTo>
                  <a:pt x="1478639" y="450633"/>
                </a:moveTo>
                <a:cubicBezTo>
                  <a:pt x="1483333" y="445939"/>
                  <a:pt x="1488028" y="441245"/>
                  <a:pt x="1492722" y="436551"/>
                </a:cubicBezTo>
                <a:cubicBezTo>
                  <a:pt x="1497416" y="431857"/>
                  <a:pt x="1504457" y="424815"/>
                  <a:pt x="1509151" y="420121"/>
                </a:cubicBezTo>
                <a:cubicBezTo>
                  <a:pt x="1513845" y="415427"/>
                  <a:pt x="1518539" y="410733"/>
                  <a:pt x="1523233" y="406039"/>
                </a:cubicBezTo>
                <a:cubicBezTo>
                  <a:pt x="1527927" y="401345"/>
                  <a:pt x="1534968" y="394304"/>
                  <a:pt x="1539662" y="389610"/>
                </a:cubicBezTo>
                <a:cubicBezTo>
                  <a:pt x="1544357" y="384916"/>
                  <a:pt x="1549051" y="380222"/>
                  <a:pt x="1553745" y="377874"/>
                </a:cubicBezTo>
                <a:cubicBezTo>
                  <a:pt x="1558439" y="373180"/>
                  <a:pt x="1565480" y="368486"/>
                  <a:pt x="1570174" y="361445"/>
                </a:cubicBezTo>
                <a:cubicBezTo>
                  <a:pt x="1574868" y="356751"/>
                  <a:pt x="1579562" y="354404"/>
                  <a:pt x="1584256" y="349710"/>
                </a:cubicBezTo>
                <a:cubicBezTo>
                  <a:pt x="1588950" y="345016"/>
                  <a:pt x="1595992" y="340322"/>
                  <a:pt x="1600686" y="335628"/>
                </a:cubicBezTo>
                <a:cubicBezTo>
                  <a:pt x="1605380" y="330934"/>
                  <a:pt x="1610074" y="328586"/>
                  <a:pt x="1614768" y="323892"/>
                </a:cubicBezTo>
                <a:cubicBezTo>
                  <a:pt x="1619462" y="319198"/>
                  <a:pt x="1626503" y="314504"/>
                  <a:pt x="1631197" y="309810"/>
                </a:cubicBezTo>
                <a:cubicBezTo>
                  <a:pt x="1635891" y="305116"/>
                  <a:pt x="1640586" y="302769"/>
                  <a:pt x="1645280" y="298075"/>
                </a:cubicBezTo>
                <a:cubicBezTo>
                  <a:pt x="1647627" y="295728"/>
                  <a:pt x="1647627" y="295728"/>
                  <a:pt x="1649974" y="293381"/>
                </a:cubicBezTo>
                <a:cubicBezTo>
                  <a:pt x="1649974" y="293381"/>
                  <a:pt x="1649974" y="295728"/>
                  <a:pt x="1652321" y="295728"/>
                </a:cubicBezTo>
                <a:cubicBezTo>
                  <a:pt x="1649974" y="300422"/>
                  <a:pt x="1647627" y="302769"/>
                  <a:pt x="1642933" y="307463"/>
                </a:cubicBezTo>
                <a:cubicBezTo>
                  <a:pt x="1638239" y="314504"/>
                  <a:pt x="1631197" y="321545"/>
                  <a:pt x="1626503" y="328586"/>
                </a:cubicBezTo>
                <a:cubicBezTo>
                  <a:pt x="1619462" y="337975"/>
                  <a:pt x="1614768" y="345016"/>
                  <a:pt x="1607727" y="354404"/>
                </a:cubicBezTo>
                <a:cubicBezTo>
                  <a:pt x="1603033" y="361445"/>
                  <a:pt x="1595992" y="368486"/>
                  <a:pt x="1591298" y="375527"/>
                </a:cubicBezTo>
                <a:cubicBezTo>
                  <a:pt x="1584256" y="384916"/>
                  <a:pt x="1579562" y="394304"/>
                  <a:pt x="1572521" y="403692"/>
                </a:cubicBezTo>
                <a:cubicBezTo>
                  <a:pt x="1567827" y="410733"/>
                  <a:pt x="1563133" y="417774"/>
                  <a:pt x="1556092" y="427162"/>
                </a:cubicBezTo>
                <a:cubicBezTo>
                  <a:pt x="1551398" y="436551"/>
                  <a:pt x="1544357" y="445939"/>
                  <a:pt x="1539662" y="455327"/>
                </a:cubicBezTo>
                <a:cubicBezTo>
                  <a:pt x="1539662" y="455327"/>
                  <a:pt x="1539662" y="455327"/>
                  <a:pt x="1539662" y="455327"/>
                </a:cubicBezTo>
                <a:cubicBezTo>
                  <a:pt x="1530274" y="457674"/>
                  <a:pt x="1523233" y="460021"/>
                  <a:pt x="1513845" y="462368"/>
                </a:cubicBezTo>
                <a:cubicBezTo>
                  <a:pt x="1506804" y="464715"/>
                  <a:pt x="1497416" y="467062"/>
                  <a:pt x="1490375" y="469409"/>
                </a:cubicBezTo>
                <a:cubicBezTo>
                  <a:pt x="1480986" y="471756"/>
                  <a:pt x="1473945" y="474103"/>
                  <a:pt x="1464557" y="476450"/>
                </a:cubicBezTo>
                <a:cubicBezTo>
                  <a:pt x="1459863" y="478797"/>
                  <a:pt x="1455169" y="478797"/>
                  <a:pt x="1450475" y="481145"/>
                </a:cubicBezTo>
                <a:cubicBezTo>
                  <a:pt x="1452822" y="478797"/>
                  <a:pt x="1455169" y="476450"/>
                  <a:pt x="1457516" y="474103"/>
                </a:cubicBezTo>
                <a:cubicBezTo>
                  <a:pt x="1466904" y="462368"/>
                  <a:pt x="1473945" y="455327"/>
                  <a:pt x="1478639" y="450633"/>
                </a:cubicBezTo>
                <a:close/>
                <a:moveTo>
                  <a:pt x="1722732" y="269910"/>
                </a:moveTo>
                <a:cubicBezTo>
                  <a:pt x="1732120" y="267563"/>
                  <a:pt x="1741508" y="267563"/>
                  <a:pt x="1750897" y="265216"/>
                </a:cubicBezTo>
                <a:cubicBezTo>
                  <a:pt x="1757938" y="262869"/>
                  <a:pt x="1764979" y="262869"/>
                  <a:pt x="1774367" y="260522"/>
                </a:cubicBezTo>
                <a:cubicBezTo>
                  <a:pt x="1783755" y="258175"/>
                  <a:pt x="1793144" y="258175"/>
                  <a:pt x="1802532" y="255828"/>
                </a:cubicBezTo>
                <a:cubicBezTo>
                  <a:pt x="1809573" y="255828"/>
                  <a:pt x="1818961" y="253481"/>
                  <a:pt x="1826002" y="253481"/>
                </a:cubicBezTo>
                <a:cubicBezTo>
                  <a:pt x="1835390" y="251134"/>
                  <a:pt x="1844778" y="251134"/>
                  <a:pt x="1854167" y="251134"/>
                </a:cubicBezTo>
                <a:cubicBezTo>
                  <a:pt x="1861208" y="251134"/>
                  <a:pt x="1870596" y="248787"/>
                  <a:pt x="1877637" y="248787"/>
                </a:cubicBezTo>
                <a:cubicBezTo>
                  <a:pt x="1887025" y="248787"/>
                  <a:pt x="1896414" y="246440"/>
                  <a:pt x="1908149" y="246440"/>
                </a:cubicBezTo>
                <a:cubicBezTo>
                  <a:pt x="1915190" y="246440"/>
                  <a:pt x="1924578" y="244093"/>
                  <a:pt x="1931619" y="244093"/>
                </a:cubicBezTo>
                <a:cubicBezTo>
                  <a:pt x="1941007" y="244093"/>
                  <a:pt x="1952743" y="241746"/>
                  <a:pt x="1962131" y="241746"/>
                </a:cubicBezTo>
                <a:cubicBezTo>
                  <a:pt x="1969172" y="241746"/>
                  <a:pt x="1978560" y="241746"/>
                  <a:pt x="1985601" y="239399"/>
                </a:cubicBezTo>
                <a:cubicBezTo>
                  <a:pt x="1997336" y="239399"/>
                  <a:pt x="2006725" y="239399"/>
                  <a:pt x="2018460" y="237052"/>
                </a:cubicBezTo>
                <a:cubicBezTo>
                  <a:pt x="2025501" y="237052"/>
                  <a:pt x="2032542" y="237052"/>
                  <a:pt x="2039583" y="237052"/>
                </a:cubicBezTo>
                <a:cubicBezTo>
                  <a:pt x="2058360" y="237052"/>
                  <a:pt x="2074789" y="237052"/>
                  <a:pt x="2093565" y="237052"/>
                </a:cubicBezTo>
                <a:cubicBezTo>
                  <a:pt x="2117036" y="237052"/>
                  <a:pt x="2140506" y="237052"/>
                  <a:pt x="2163977" y="237052"/>
                </a:cubicBezTo>
                <a:cubicBezTo>
                  <a:pt x="2171018" y="237052"/>
                  <a:pt x="2175712" y="237052"/>
                  <a:pt x="2182753" y="237052"/>
                </a:cubicBezTo>
                <a:cubicBezTo>
                  <a:pt x="2199183" y="237052"/>
                  <a:pt x="2217959" y="239399"/>
                  <a:pt x="2234388" y="239399"/>
                </a:cubicBezTo>
                <a:cubicBezTo>
                  <a:pt x="2241429" y="239399"/>
                  <a:pt x="2250818" y="241746"/>
                  <a:pt x="2257859" y="241746"/>
                </a:cubicBezTo>
                <a:cubicBezTo>
                  <a:pt x="2274288" y="241746"/>
                  <a:pt x="2288370" y="244093"/>
                  <a:pt x="2304800" y="246440"/>
                </a:cubicBezTo>
                <a:cubicBezTo>
                  <a:pt x="2314188" y="246440"/>
                  <a:pt x="2323576" y="248787"/>
                  <a:pt x="2332964" y="248787"/>
                </a:cubicBezTo>
                <a:cubicBezTo>
                  <a:pt x="2340005" y="248787"/>
                  <a:pt x="2347047" y="251134"/>
                  <a:pt x="2354088" y="251134"/>
                </a:cubicBezTo>
                <a:cubicBezTo>
                  <a:pt x="2354088" y="251134"/>
                  <a:pt x="2354088" y="251134"/>
                  <a:pt x="2354088" y="253481"/>
                </a:cubicBezTo>
                <a:cubicBezTo>
                  <a:pt x="2354088" y="260522"/>
                  <a:pt x="2358782" y="267563"/>
                  <a:pt x="2363476" y="269910"/>
                </a:cubicBezTo>
                <a:cubicBezTo>
                  <a:pt x="2358782" y="276951"/>
                  <a:pt x="2356435" y="286340"/>
                  <a:pt x="2351741" y="293381"/>
                </a:cubicBezTo>
                <a:cubicBezTo>
                  <a:pt x="2349394" y="298075"/>
                  <a:pt x="2347047" y="302769"/>
                  <a:pt x="2344699" y="307463"/>
                </a:cubicBezTo>
                <a:cubicBezTo>
                  <a:pt x="2340005" y="316851"/>
                  <a:pt x="2335311" y="326239"/>
                  <a:pt x="2330617" y="335628"/>
                </a:cubicBezTo>
                <a:cubicBezTo>
                  <a:pt x="2328270" y="340322"/>
                  <a:pt x="2325923" y="345016"/>
                  <a:pt x="2323576" y="349710"/>
                </a:cubicBezTo>
                <a:cubicBezTo>
                  <a:pt x="2318882" y="359098"/>
                  <a:pt x="2314188" y="370833"/>
                  <a:pt x="2309494" y="380222"/>
                </a:cubicBezTo>
                <a:cubicBezTo>
                  <a:pt x="2307147" y="384916"/>
                  <a:pt x="2304800" y="389610"/>
                  <a:pt x="2304800" y="394304"/>
                </a:cubicBezTo>
                <a:cubicBezTo>
                  <a:pt x="2295412" y="394304"/>
                  <a:pt x="2283676" y="391957"/>
                  <a:pt x="2274288" y="391957"/>
                </a:cubicBezTo>
                <a:cubicBezTo>
                  <a:pt x="2255512" y="389610"/>
                  <a:pt x="2234388" y="389610"/>
                  <a:pt x="2215612" y="389610"/>
                </a:cubicBezTo>
                <a:cubicBezTo>
                  <a:pt x="2203877" y="389610"/>
                  <a:pt x="2192141" y="387263"/>
                  <a:pt x="2180406" y="387263"/>
                </a:cubicBezTo>
                <a:cubicBezTo>
                  <a:pt x="2149895" y="387263"/>
                  <a:pt x="2117036" y="384916"/>
                  <a:pt x="2086524" y="384916"/>
                </a:cubicBezTo>
                <a:cubicBezTo>
                  <a:pt x="2067748" y="384916"/>
                  <a:pt x="2051319" y="384916"/>
                  <a:pt x="2032542" y="384916"/>
                </a:cubicBezTo>
                <a:cubicBezTo>
                  <a:pt x="2025501" y="384916"/>
                  <a:pt x="2020807" y="384916"/>
                  <a:pt x="2013766" y="384916"/>
                </a:cubicBezTo>
                <a:cubicBezTo>
                  <a:pt x="2002031" y="384916"/>
                  <a:pt x="1990295" y="384916"/>
                  <a:pt x="1978560" y="384916"/>
                </a:cubicBezTo>
                <a:cubicBezTo>
                  <a:pt x="1971519" y="384916"/>
                  <a:pt x="1964478" y="384916"/>
                  <a:pt x="1957437" y="384916"/>
                </a:cubicBezTo>
                <a:cubicBezTo>
                  <a:pt x="1945702" y="384916"/>
                  <a:pt x="1936313" y="384916"/>
                  <a:pt x="1924578" y="387263"/>
                </a:cubicBezTo>
                <a:cubicBezTo>
                  <a:pt x="1919884" y="387263"/>
                  <a:pt x="1915190" y="387263"/>
                  <a:pt x="1912843" y="387263"/>
                </a:cubicBezTo>
                <a:cubicBezTo>
                  <a:pt x="1908149" y="384916"/>
                  <a:pt x="1903455" y="380222"/>
                  <a:pt x="1898761" y="377874"/>
                </a:cubicBezTo>
                <a:cubicBezTo>
                  <a:pt x="1896414" y="375527"/>
                  <a:pt x="1891719" y="373180"/>
                  <a:pt x="1889372" y="370833"/>
                </a:cubicBezTo>
                <a:cubicBezTo>
                  <a:pt x="1882331" y="366139"/>
                  <a:pt x="1872943" y="361445"/>
                  <a:pt x="1865902" y="356751"/>
                </a:cubicBezTo>
                <a:cubicBezTo>
                  <a:pt x="1861208" y="354404"/>
                  <a:pt x="1858861" y="352057"/>
                  <a:pt x="1854167" y="349710"/>
                </a:cubicBezTo>
                <a:cubicBezTo>
                  <a:pt x="1847125" y="345016"/>
                  <a:pt x="1840084" y="340322"/>
                  <a:pt x="1833043" y="337975"/>
                </a:cubicBezTo>
                <a:cubicBezTo>
                  <a:pt x="1828349" y="335628"/>
                  <a:pt x="1826002" y="333281"/>
                  <a:pt x="1821308" y="330934"/>
                </a:cubicBezTo>
                <a:cubicBezTo>
                  <a:pt x="1814267" y="326239"/>
                  <a:pt x="1807226" y="323892"/>
                  <a:pt x="1800185" y="319198"/>
                </a:cubicBezTo>
                <a:cubicBezTo>
                  <a:pt x="1795491" y="316851"/>
                  <a:pt x="1793144" y="314504"/>
                  <a:pt x="1788449" y="314504"/>
                </a:cubicBezTo>
                <a:cubicBezTo>
                  <a:pt x="1781408" y="312157"/>
                  <a:pt x="1774367" y="307463"/>
                  <a:pt x="1767326" y="305116"/>
                </a:cubicBezTo>
                <a:cubicBezTo>
                  <a:pt x="1762632" y="302769"/>
                  <a:pt x="1757938" y="300422"/>
                  <a:pt x="1753244" y="300422"/>
                </a:cubicBezTo>
                <a:cubicBezTo>
                  <a:pt x="1746203" y="298075"/>
                  <a:pt x="1741508" y="295728"/>
                  <a:pt x="1734467" y="293381"/>
                </a:cubicBezTo>
                <a:cubicBezTo>
                  <a:pt x="1729773" y="291034"/>
                  <a:pt x="1725079" y="291034"/>
                  <a:pt x="1720385" y="288687"/>
                </a:cubicBezTo>
                <a:cubicBezTo>
                  <a:pt x="1713344" y="286340"/>
                  <a:pt x="1708650" y="283993"/>
                  <a:pt x="1701609" y="281646"/>
                </a:cubicBezTo>
                <a:cubicBezTo>
                  <a:pt x="1696915" y="279299"/>
                  <a:pt x="1692220" y="279299"/>
                  <a:pt x="1687526" y="276951"/>
                </a:cubicBezTo>
                <a:cubicBezTo>
                  <a:pt x="1687526" y="276951"/>
                  <a:pt x="1687526" y="276951"/>
                  <a:pt x="1687526" y="276951"/>
                </a:cubicBezTo>
                <a:cubicBezTo>
                  <a:pt x="1687526" y="274604"/>
                  <a:pt x="1687526" y="274604"/>
                  <a:pt x="1687526" y="272257"/>
                </a:cubicBezTo>
                <a:cubicBezTo>
                  <a:pt x="1687526" y="272257"/>
                  <a:pt x="1687526" y="269910"/>
                  <a:pt x="1687526" y="269910"/>
                </a:cubicBezTo>
                <a:cubicBezTo>
                  <a:pt x="1692220" y="269910"/>
                  <a:pt x="1696915" y="267563"/>
                  <a:pt x="1699262" y="267563"/>
                </a:cubicBezTo>
                <a:cubicBezTo>
                  <a:pt x="1708650" y="274604"/>
                  <a:pt x="1715691" y="272257"/>
                  <a:pt x="1722732" y="269910"/>
                </a:cubicBezTo>
                <a:close/>
                <a:moveTo>
                  <a:pt x="2419805" y="183070"/>
                </a:moveTo>
                <a:cubicBezTo>
                  <a:pt x="2419805" y="180723"/>
                  <a:pt x="2417458" y="176028"/>
                  <a:pt x="2417458" y="173681"/>
                </a:cubicBezTo>
                <a:cubicBezTo>
                  <a:pt x="2417458" y="173681"/>
                  <a:pt x="2417458" y="173681"/>
                  <a:pt x="2417458" y="173681"/>
                </a:cubicBezTo>
                <a:cubicBezTo>
                  <a:pt x="2419805" y="168987"/>
                  <a:pt x="2422152" y="164293"/>
                  <a:pt x="2426846" y="159599"/>
                </a:cubicBezTo>
                <a:cubicBezTo>
                  <a:pt x="2429193" y="157252"/>
                  <a:pt x="2431540" y="154905"/>
                  <a:pt x="2431540" y="150211"/>
                </a:cubicBezTo>
                <a:cubicBezTo>
                  <a:pt x="2433887" y="145517"/>
                  <a:pt x="2436234" y="143170"/>
                  <a:pt x="2438581" y="138476"/>
                </a:cubicBezTo>
                <a:cubicBezTo>
                  <a:pt x="2440928" y="136129"/>
                  <a:pt x="2443275" y="133782"/>
                  <a:pt x="2443275" y="129088"/>
                </a:cubicBezTo>
                <a:cubicBezTo>
                  <a:pt x="2445622" y="126741"/>
                  <a:pt x="2447970" y="122046"/>
                  <a:pt x="2450317" y="119699"/>
                </a:cubicBezTo>
                <a:cubicBezTo>
                  <a:pt x="2452664" y="117352"/>
                  <a:pt x="2455011" y="115005"/>
                  <a:pt x="2457358" y="112658"/>
                </a:cubicBezTo>
                <a:cubicBezTo>
                  <a:pt x="2459705" y="110311"/>
                  <a:pt x="2462052" y="105617"/>
                  <a:pt x="2464399" y="103270"/>
                </a:cubicBezTo>
                <a:cubicBezTo>
                  <a:pt x="2464399" y="103270"/>
                  <a:pt x="2466746" y="100923"/>
                  <a:pt x="2466746" y="100923"/>
                </a:cubicBezTo>
                <a:cubicBezTo>
                  <a:pt x="2466746" y="100923"/>
                  <a:pt x="2469093" y="100923"/>
                  <a:pt x="2469093" y="103270"/>
                </a:cubicBezTo>
                <a:cubicBezTo>
                  <a:pt x="2469093" y="105617"/>
                  <a:pt x="2466746" y="107964"/>
                  <a:pt x="2466746" y="110311"/>
                </a:cubicBezTo>
                <a:cubicBezTo>
                  <a:pt x="2466746" y="112658"/>
                  <a:pt x="2464399" y="115005"/>
                  <a:pt x="2464399" y="117352"/>
                </a:cubicBezTo>
                <a:cubicBezTo>
                  <a:pt x="2462052" y="119699"/>
                  <a:pt x="2462052" y="122046"/>
                  <a:pt x="2459705" y="124393"/>
                </a:cubicBezTo>
                <a:cubicBezTo>
                  <a:pt x="2459705" y="126741"/>
                  <a:pt x="2457358" y="129088"/>
                  <a:pt x="2457358" y="131435"/>
                </a:cubicBezTo>
                <a:cubicBezTo>
                  <a:pt x="2457358" y="133782"/>
                  <a:pt x="2455011" y="136129"/>
                  <a:pt x="2452664" y="140823"/>
                </a:cubicBezTo>
                <a:cubicBezTo>
                  <a:pt x="2452664" y="143170"/>
                  <a:pt x="2450317" y="145517"/>
                  <a:pt x="2450317" y="147864"/>
                </a:cubicBezTo>
                <a:cubicBezTo>
                  <a:pt x="2450317" y="150211"/>
                  <a:pt x="2447970" y="154905"/>
                  <a:pt x="2447970" y="157252"/>
                </a:cubicBezTo>
                <a:cubicBezTo>
                  <a:pt x="2447970" y="159599"/>
                  <a:pt x="2445622" y="161946"/>
                  <a:pt x="2445622" y="166640"/>
                </a:cubicBezTo>
                <a:cubicBezTo>
                  <a:pt x="2443275" y="168987"/>
                  <a:pt x="2443275" y="173681"/>
                  <a:pt x="2440928" y="176028"/>
                </a:cubicBezTo>
                <a:cubicBezTo>
                  <a:pt x="2440928" y="178376"/>
                  <a:pt x="2438581" y="180723"/>
                  <a:pt x="2438581" y="185417"/>
                </a:cubicBezTo>
                <a:cubicBezTo>
                  <a:pt x="2436234" y="190111"/>
                  <a:pt x="2436234" y="192458"/>
                  <a:pt x="2433887" y="197152"/>
                </a:cubicBezTo>
                <a:cubicBezTo>
                  <a:pt x="2433887" y="199499"/>
                  <a:pt x="2431540" y="204193"/>
                  <a:pt x="2431540" y="206540"/>
                </a:cubicBezTo>
                <a:cubicBezTo>
                  <a:pt x="2431540" y="206540"/>
                  <a:pt x="2431540" y="208887"/>
                  <a:pt x="2431540" y="208887"/>
                </a:cubicBezTo>
                <a:cubicBezTo>
                  <a:pt x="2429193" y="208887"/>
                  <a:pt x="2429193" y="208887"/>
                  <a:pt x="2426846" y="208887"/>
                </a:cubicBezTo>
                <a:cubicBezTo>
                  <a:pt x="2426846" y="204193"/>
                  <a:pt x="2424499" y="201846"/>
                  <a:pt x="2424499" y="197152"/>
                </a:cubicBezTo>
                <a:cubicBezTo>
                  <a:pt x="2422152" y="190111"/>
                  <a:pt x="2422152" y="185417"/>
                  <a:pt x="2419805" y="183070"/>
                </a:cubicBezTo>
                <a:close/>
                <a:moveTo>
                  <a:pt x="2513687" y="227664"/>
                </a:moveTo>
                <a:cubicBezTo>
                  <a:pt x="2527769" y="227664"/>
                  <a:pt x="2541851" y="227664"/>
                  <a:pt x="2555934" y="230011"/>
                </a:cubicBezTo>
                <a:cubicBezTo>
                  <a:pt x="2565322" y="230011"/>
                  <a:pt x="2574710" y="232358"/>
                  <a:pt x="2581751" y="232358"/>
                </a:cubicBezTo>
                <a:cubicBezTo>
                  <a:pt x="2595833" y="232358"/>
                  <a:pt x="2607569" y="234705"/>
                  <a:pt x="2621651" y="234705"/>
                </a:cubicBezTo>
                <a:cubicBezTo>
                  <a:pt x="2631039" y="234705"/>
                  <a:pt x="2640427" y="237052"/>
                  <a:pt x="2647469" y="237052"/>
                </a:cubicBezTo>
                <a:cubicBezTo>
                  <a:pt x="2656857" y="237052"/>
                  <a:pt x="2666245" y="239399"/>
                  <a:pt x="2675633" y="239399"/>
                </a:cubicBezTo>
                <a:cubicBezTo>
                  <a:pt x="2666245" y="239399"/>
                  <a:pt x="2656857" y="239399"/>
                  <a:pt x="2647469" y="239399"/>
                </a:cubicBezTo>
                <a:cubicBezTo>
                  <a:pt x="2623998" y="239399"/>
                  <a:pt x="2602875" y="239399"/>
                  <a:pt x="2579404" y="239399"/>
                </a:cubicBezTo>
                <a:cubicBezTo>
                  <a:pt x="2572363" y="239399"/>
                  <a:pt x="2562975" y="239399"/>
                  <a:pt x="2555934" y="239399"/>
                </a:cubicBezTo>
                <a:cubicBezTo>
                  <a:pt x="2541851" y="239399"/>
                  <a:pt x="2525422" y="239399"/>
                  <a:pt x="2511340" y="241746"/>
                </a:cubicBezTo>
                <a:cubicBezTo>
                  <a:pt x="2501952" y="241746"/>
                  <a:pt x="2492563" y="244093"/>
                  <a:pt x="2483175" y="244093"/>
                </a:cubicBezTo>
                <a:cubicBezTo>
                  <a:pt x="2469093" y="244093"/>
                  <a:pt x="2457358" y="246440"/>
                  <a:pt x="2443275" y="246440"/>
                </a:cubicBezTo>
                <a:cubicBezTo>
                  <a:pt x="2440928" y="246440"/>
                  <a:pt x="2438581" y="246440"/>
                  <a:pt x="2433887" y="246440"/>
                </a:cubicBezTo>
                <a:cubicBezTo>
                  <a:pt x="2433887" y="244093"/>
                  <a:pt x="2433887" y="241746"/>
                  <a:pt x="2431540" y="239399"/>
                </a:cubicBezTo>
                <a:cubicBezTo>
                  <a:pt x="2431540" y="239399"/>
                  <a:pt x="2431540" y="239399"/>
                  <a:pt x="2431540" y="239399"/>
                </a:cubicBezTo>
                <a:cubicBezTo>
                  <a:pt x="2436234" y="237052"/>
                  <a:pt x="2440928" y="230011"/>
                  <a:pt x="2440928" y="222969"/>
                </a:cubicBezTo>
                <a:cubicBezTo>
                  <a:pt x="2457358" y="222969"/>
                  <a:pt x="2471440" y="222969"/>
                  <a:pt x="2487869" y="222969"/>
                </a:cubicBezTo>
                <a:cubicBezTo>
                  <a:pt x="2499605" y="227664"/>
                  <a:pt x="2506646" y="227664"/>
                  <a:pt x="2513687" y="227664"/>
                </a:cubicBezTo>
                <a:close/>
                <a:moveTo>
                  <a:pt x="2839926" y="309810"/>
                </a:moveTo>
                <a:cubicBezTo>
                  <a:pt x="2854008" y="316851"/>
                  <a:pt x="2865744" y="323892"/>
                  <a:pt x="2879826" y="330934"/>
                </a:cubicBezTo>
                <a:cubicBezTo>
                  <a:pt x="2889214" y="335628"/>
                  <a:pt x="2900949" y="342669"/>
                  <a:pt x="2910338" y="347363"/>
                </a:cubicBezTo>
                <a:cubicBezTo>
                  <a:pt x="2922073" y="354404"/>
                  <a:pt x="2933808" y="361445"/>
                  <a:pt x="2945543" y="368486"/>
                </a:cubicBezTo>
                <a:cubicBezTo>
                  <a:pt x="2929114" y="368486"/>
                  <a:pt x="2910338" y="368486"/>
                  <a:pt x="2891561" y="368486"/>
                </a:cubicBezTo>
                <a:cubicBezTo>
                  <a:pt x="2884520" y="368486"/>
                  <a:pt x="2877479" y="368486"/>
                  <a:pt x="2870438" y="368486"/>
                </a:cubicBezTo>
                <a:cubicBezTo>
                  <a:pt x="2856355" y="368486"/>
                  <a:pt x="2844620" y="368486"/>
                  <a:pt x="2830538" y="370833"/>
                </a:cubicBezTo>
                <a:cubicBezTo>
                  <a:pt x="2823497" y="370833"/>
                  <a:pt x="2816456" y="370833"/>
                  <a:pt x="2809415" y="373180"/>
                </a:cubicBezTo>
                <a:cubicBezTo>
                  <a:pt x="2797679" y="373180"/>
                  <a:pt x="2783597" y="375527"/>
                  <a:pt x="2769515" y="375527"/>
                </a:cubicBezTo>
                <a:cubicBezTo>
                  <a:pt x="2762474" y="375527"/>
                  <a:pt x="2755433" y="377874"/>
                  <a:pt x="2748391" y="377874"/>
                </a:cubicBezTo>
                <a:cubicBezTo>
                  <a:pt x="2736656" y="377874"/>
                  <a:pt x="2722574" y="380222"/>
                  <a:pt x="2710839" y="380222"/>
                </a:cubicBezTo>
                <a:cubicBezTo>
                  <a:pt x="2703797" y="380222"/>
                  <a:pt x="2696756" y="382569"/>
                  <a:pt x="2689715" y="382569"/>
                </a:cubicBezTo>
                <a:cubicBezTo>
                  <a:pt x="2675633" y="384916"/>
                  <a:pt x="2663898" y="384916"/>
                  <a:pt x="2649816" y="387263"/>
                </a:cubicBezTo>
                <a:cubicBezTo>
                  <a:pt x="2642774" y="387263"/>
                  <a:pt x="2635733" y="389610"/>
                  <a:pt x="2628692" y="389610"/>
                </a:cubicBezTo>
                <a:cubicBezTo>
                  <a:pt x="2614610" y="391957"/>
                  <a:pt x="2602875" y="391957"/>
                  <a:pt x="2588792" y="394304"/>
                </a:cubicBezTo>
                <a:cubicBezTo>
                  <a:pt x="2581751" y="394304"/>
                  <a:pt x="2574710" y="396651"/>
                  <a:pt x="2570016" y="396651"/>
                </a:cubicBezTo>
                <a:cubicBezTo>
                  <a:pt x="2555934" y="398998"/>
                  <a:pt x="2541851" y="401345"/>
                  <a:pt x="2527769" y="403692"/>
                </a:cubicBezTo>
                <a:cubicBezTo>
                  <a:pt x="2520728" y="403692"/>
                  <a:pt x="2516034" y="406039"/>
                  <a:pt x="2508993" y="406039"/>
                </a:cubicBezTo>
                <a:cubicBezTo>
                  <a:pt x="2501952" y="408386"/>
                  <a:pt x="2492563" y="408386"/>
                  <a:pt x="2485522" y="410733"/>
                </a:cubicBezTo>
                <a:cubicBezTo>
                  <a:pt x="2483175" y="403692"/>
                  <a:pt x="2478481" y="396651"/>
                  <a:pt x="2471440" y="396651"/>
                </a:cubicBezTo>
                <a:cubicBezTo>
                  <a:pt x="2471440" y="396651"/>
                  <a:pt x="2471440" y="396651"/>
                  <a:pt x="2473787" y="396651"/>
                </a:cubicBezTo>
                <a:cubicBezTo>
                  <a:pt x="2478481" y="391957"/>
                  <a:pt x="2485522" y="387263"/>
                  <a:pt x="2490216" y="382569"/>
                </a:cubicBezTo>
                <a:cubicBezTo>
                  <a:pt x="2494910" y="377874"/>
                  <a:pt x="2499605" y="375527"/>
                  <a:pt x="2504299" y="370833"/>
                </a:cubicBezTo>
                <a:cubicBezTo>
                  <a:pt x="2508993" y="366139"/>
                  <a:pt x="2516034" y="361445"/>
                  <a:pt x="2520728" y="356751"/>
                </a:cubicBezTo>
                <a:cubicBezTo>
                  <a:pt x="2525422" y="352057"/>
                  <a:pt x="2530116" y="349710"/>
                  <a:pt x="2534810" y="347363"/>
                </a:cubicBezTo>
                <a:cubicBezTo>
                  <a:pt x="2539504" y="342669"/>
                  <a:pt x="2546545" y="337975"/>
                  <a:pt x="2551239" y="335628"/>
                </a:cubicBezTo>
                <a:cubicBezTo>
                  <a:pt x="2555934" y="333281"/>
                  <a:pt x="2560628" y="328586"/>
                  <a:pt x="2565322" y="326239"/>
                </a:cubicBezTo>
                <a:cubicBezTo>
                  <a:pt x="2570016" y="321545"/>
                  <a:pt x="2577057" y="319198"/>
                  <a:pt x="2581751" y="314504"/>
                </a:cubicBezTo>
                <a:cubicBezTo>
                  <a:pt x="2586445" y="309810"/>
                  <a:pt x="2593486" y="307463"/>
                  <a:pt x="2598180" y="302769"/>
                </a:cubicBezTo>
                <a:cubicBezTo>
                  <a:pt x="2602875" y="300422"/>
                  <a:pt x="2607569" y="295728"/>
                  <a:pt x="2612263" y="293381"/>
                </a:cubicBezTo>
                <a:cubicBezTo>
                  <a:pt x="2635733" y="276951"/>
                  <a:pt x="2661551" y="262869"/>
                  <a:pt x="2685021" y="248787"/>
                </a:cubicBezTo>
                <a:cubicBezTo>
                  <a:pt x="2687368" y="253481"/>
                  <a:pt x="2694409" y="258175"/>
                  <a:pt x="2701450" y="258175"/>
                </a:cubicBezTo>
                <a:cubicBezTo>
                  <a:pt x="2708492" y="258175"/>
                  <a:pt x="2715533" y="253481"/>
                  <a:pt x="2720227" y="246440"/>
                </a:cubicBezTo>
                <a:cubicBezTo>
                  <a:pt x="2753086" y="260522"/>
                  <a:pt x="2783597" y="276951"/>
                  <a:pt x="2816456" y="293381"/>
                </a:cubicBezTo>
                <a:cubicBezTo>
                  <a:pt x="2823497" y="302769"/>
                  <a:pt x="2830538" y="305116"/>
                  <a:pt x="2839926" y="309810"/>
                </a:cubicBezTo>
                <a:close/>
                <a:moveTo>
                  <a:pt x="3055854" y="359098"/>
                </a:moveTo>
                <a:cubicBezTo>
                  <a:pt x="3062896" y="356751"/>
                  <a:pt x="3069937" y="352057"/>
                  <a:pt x="3076978" y="349710"/>
                </a:cubicBezTo>
                <a:cubicBezTo>
                  <a:pt x="3086366" y="347363"/>
                  <a:pt x="3093407" y="342669"/>
                  <a:pt x="3102795" y="340322"/>
                </a:cubicBezTo>
                <a:cubicBezTo>
                  <a:pt x="3109837" y="337975"/>
                  <a:pt x="3116878" y="335628"/>
                  <a:pt x="3123919" y="333281"/>
                </a:cubicBezTo>
                <a:cubicBezTo>
                  <a:pt x="3133307" y="330934"/>
                  <a:pt x="3142695" y="328586"/>
                  <a:pt x="3149736" y="326239"/>
                </a:cubicBezTo>
                <a:cubicBezTo>
                  <a:pt x="3156778" y="323892"/>
                  <a:pt x="3163819" y="321545"/>
                  <a:pt x="3170860" y="319198"/>
                </a:cubicBezTo>
                <a:cubicBezTo>
                  <a:pt x="3180248" y="316851"/>
                  <a:pt x="3189636" y="314504"/>
                  <a:pt x="3199024" y="312157"/>
                </a:cubicBezTo>
                <a:cubicBezTo>
                  <a:pt x="3206066" y="309810"/>
                  <a:pt x="3213106" y="309810"/>
                  <a:pt x="3217801" y="307463"/>
                </a:cubicBezTo>
                <a:cubicBezTo>
                  <a:pt x="3222495" y="307463"/>
                  <a:pt x="3227189" y="305116"/>
                  <a:pt x="3231883" y="305116"/>
                </a:cubicBezTo>
                <a:cubicBezTo>
                  <a:pt x="3236577" y="307463"/>
                  <a:pt x="3241271" y="309810"/>
                  <a:pt x="3243618" y="312157"/>
                </a:cubicBezTo>
                <a:cubicBezTo>
                  <a:pt x="3257701" y="319198"/>
                  <a:pt x="3271783" y="328586"/>
                  <a:pt x="3283518" y="335628"/>
                </a:cubicBezTo>
                <a:cubicBezTo>
                  <a:pt x="3292906" y="340322"/>
                  <a:pt x="3302294" y="347363"/>
                  <a:pt x="3309336" y="352057"/>
                </a:cubicBezTo>
                <a:cubicBezTo>
                  <a:pt x="3323418" y="359098"/>
                  <a:pt x="3335153" y="368486"/>
                  <a:pt x="3349235" y="375527"/>
                </a:cubicBezTo>
                <a:cubicBezTo>
                  <a:pt x="3358624" y="382569"/>
                  <a:pt x="3368012" y="387263"/>
                  <a:pt x="3377400" y="394304"/>
                </a:cubicBezTo>
                <a:cubicBezTo>
                  <a:pt x="3384441" y="398998"/>
                  <a:pt x="3391482" y="403692"/>
                  <a:pt x="3400870" y="408386"/>
                </a:cubicBezTo>
                <a:cubicBezTo>
                  <a:pt x="3400870" y="410733"/>
                  <a:pt x="3398523" y="410733"/>
                  <a:pt x="3398523" y="413080"/>
                </a:cubicBezTo>
                <a:cubicBezTo>
                  <a:pt x="3393829" y="413080"/>
                  <a:pt x="3389135" y="410733"/>
                  <a:pt x="3384441" y="410733"/>
                </a:cubicBezTo>
                <a:cubicBezTo>
                  <a:pt x="3377400" y="408386"/>
                  <a:pt x="3368012" y="408386"/>
                  <a:pt x="3360970" y="406039"/>
                </a:cubicBezTo>
                <a:cubicBezTo>
                  <a:pt x="3349235" y="403692"/>
                  <a:pt x="3339847" y="401345"/>
                  <a:pt x="3328112" y="398998"/>
                </a:cubicBezTo>
                <a:cubicBezTo>
                  <a:pt x="3321071" y="396651"/>
                  <a:pt x="3311683" y="396651"/>
                  <a:pt x="3304641" y="394304"/>
                </a:cubicBezTo>
                <a:cubicBezTo>
                  <a:pt x="3292906" y="391957"/>
                  <a:pt x="3281171" y="391957"/>
                  <a:pt x="3271783" y="389610"/>
                </a:cubicBezTo>
                <a:cubicBezTo>
                  <a:pt x="3264742" y="387263"/>
                  <a:pt x="3255353" y="387263"/>
                  <a:pt x="3248312" y="384916"/>
                </a:cubicBezTo>
                <a:cubicBezTo>
                  <a:pt x="3236577" y="382569"/>
                  <a:pt x="3224842" y="382569"/>
                  <a:pt x="3213106" y="380222"/>
                </a:cubicBezTo>
                <a:cubicBezTo>
                  <a:pt x="3206066" y="380222"/>
                  <a:pt x="3196677" y="377874"/>
                  <a:pt x="3189636" y="377874"/>
                </a:cubicBezTo>
                <a:cubicBezTo>
                  <a:pt x="3177901" y="375527"/>
                  <a:pt x="3166166" y="375527"/>
                  <a:pt x="3154430" y="375527"/>
                </a:cubicBezTo>
                <a:cubicBezTo>
                  <a:pt x="3147389" y="375527"/>
                  <a:pt x="3138001" y="373180"/>
                  <a:pt x="3130960" y="373180"/>
                </a:cubicBezTo>
                <a:cubicBezTo>
                  <a:pt x="3119225" y="373180"/>
                  <a:pt x="3105143" y="370833"/>
                  <a:pt x="3093407" y="370833"/>
                </a:cubicBezTo>
                <a:cubicBezTo>
                  <a:pt x="3086366" y="370833"/>
                  <a:pt x="3079325" y="370833"/>
                  <a:pt x="3072284" y="368486"/>
                </a:cubicBezTo>
                <a:cubicBezTo>
                  <a:pt x="3058202" y="368486"/>
                  <a:pt x="3046466" y="368486"/>
                  <a:pt x="3032384" y="366139"/>
                </a:cubicBezTo>
                <a:cubicBezTo>
                  <a:pt x="3030037" y="366139"/>
                  <a:pt x="3030037" y="366139"/>
                  <a:pt x="3027690" y="366139"/>
                </a:cubicBezTo>
                <a:cubicBezTo>
                  <a:pt x="3030037" y="366139"/>
                  <a:pt x="3030037" y="363792"/>
                  <a:pt x="3032384" y="363792"/>
                </a:cubicBezTo>
                <a:cubicBezTo>
                  <a:pt x="3039425" y="366139"/>
                  <a:pt x="3046466" y="363792"/>
                  <a:pt x="3055854" y="359098"/>
                </a:cubicBezTo>
                <a:close/>
                <a:moveTo>
                  <a:pt x="3424341" y="460021"/>
                </a:moveTo>
                <a:cubicBezTo>
                  <a:pt x="3424341" y="464715"/>
                  <a:pt x="3424341" y="469409"/>
                  <a:pt x="3424341" y="474103"/>
                </a:cubicBezTo>
                <a:cubicBezTo>
                  <a:pt x="3400870" y="467062"/>
                  <a:pt x="3379747" y="460021"/>
                  <a:pt x="3356276" y="455327"/>
                </a:cubicBezTo>
                <a:cubicBezTo>
                  <a:pt x="3325765" y="448286"/>
                  <a:pt x="3295253" y="441245"/>
                  <a:pt x="3264742" y="434204"/>
                </a:cubicBezTo>
                <a:cubicBezTo>
                  <a:pt x="3255353" y="431857"/>
                  <a:pt x="3243618" y="429510"/>
                  <a:pt x="3234230" y="429510"/>
                </a:cubicBezTo>
                <a:cubicBezTo>
                  <a:pt x="3213106" y="424815"/>
                  <a:pt x="3191983" y="420121"/>
                  <a:pt x="3170860" y="417774"/>
                </a:cubicBezTo>
                <a:cubicBezTo>
                  <a:pt x="3159125" y="415427"/>
                  <a:pt x="3147389" y="415427"/>
                  <a:pt x="3135654" y="413080"/>
                </a:cubicBezTo>
                <a:cubicBezTo>
                  <a:pt x="3114531" y="410733"/>
                  <a:pt x="3095754" y="406039"/>
                  <a:pt x="3074631" y="403692"/>
                </a:cubicBezTo>
                <a:cubicBezTo>
                  <a:pt x="3062896" y="401345"/>
                  <a:pt x="3048813" y="401345"/>
                  <a:pt x="3037078" y="398998"/>
                </a:cubicBezTo>
                <a:cubicBezTo>
                  <a:pt x="3022996" y="396651"/>
                  <a:pt x="3011261" y="396651"/>
                  <a:pt x="2997178" y="394304"/>
                </a:cubicBezTo>
                <a:cubicBezTo>
                  <a:pt x="2997178" y="394304"/>
                  <a:pt x="2997178" y="394304"/>
                  <a:pt x="2997178" y="394304"/>
                </a:cubicBezTo>
                <a:cubicBezTo>
                  <a:pt x="2997178" y="391957"/>
                  <a:pt x="2997178" y="389610"/>
                  <a:pt x="2994831" y="387263"/>
                </a:cubicBezTo>
                <a:cubicBezTo>
                  <a:pt x="2997178" y="384916"/>
                  <a:pt x="2999525" y="384916"/>
                  <a:pt x="3001872" y="382569"/>
                </a:cubicBezTo>
                <a:cubicBezTo>
                  <a:pt x="3006567" y="380222"/>
                  <a:pt x="3011261" y="377874"/>
                  <a:pt x="3015955" y="375527"/>
                </a:cubicBezTo>
                <a:cubicBezTo>
                  <a:pt x="3027690" y="375527"/>
                  <a:pt x="3039425" y="375527"/>
                  <a:pt x="3051160" y="377874"/>
                </a:cubicBezTo>
                <a:cubicBezTo>
                  <a:pt x="3055854" y="377874"/>
                  <a:pt x="3060548" y="377874"/>
                  <a:pt x="3065243" y="377874"/>
                </a:cubicBezTo>
                <a:cubicBezTo>
                  <a:pt x="3081672" y="377874"/>
                  <a:pt x="3098101" y="380222"/>
                  <a:pt x="3114531" y="380222"/>
                </a:cubicBezTo>
                <a:cubicBezTo>
                  <a:pt x="3119225" y="380222"/>
                  <a:pt x="3121572" y="380222"/>
                  <a:pt x="3126266" y="380222"/>
                </a:cubicBezTo>
                <a:cubicBezTo>
                  <a:pt x="3142695" y="382569"/>
                  <a:pt x="3159125" y="382569"/>
                  <a:pt x="3175554" y="384916"/>
                </a:cubicBezTo>
                <a:cubicBezTo>
                  <a:pt x="3177901" y="384916"/>
                  <a:pt x="3182595" y="384916"/>
                  <a:pt x="3184942" y="384916"/>
                </a:cubicBezTo>
                <a:cubicBezTo>
                  <a:pt x="3199024" y="387263"/>
                  <a:pt x="3213106" y="387263"/>
                  <a:pt x="3229536" y="389610"/>
                </a:cubicBezTo>
                <a:cubicBezTo>
                  <a:pt x="3234230" y="389610"/>
                  <a:pt x="3238924" y="389610"/>
                  <a:pt x="3243618" y="391957"/>
                </a:cubicBezTo>
                <a:cubicBezTo>
                  <a:pt x="3257701" y="394304"/>
                  <a:pt x="3271783" y="396651"/>
                  <a:pt x="3283518" y="398998"/>
                </a:cubicBezTo>
                <a:cubicBezTo>
                  <a:pt x="3288212" y="398998"/>
                  <a:pt x="3295253" y="401345"/>
                  <a:pt x="3299947" y="401345"/>
                </a:cubicBezTo>
                <a:cubicBezTo>
                  <a:pt x="3311683" y="403692"/>
                  <a:pt x="3321071" y="406039"/>
                  <a:pt x="3332806" y="408386"/>
                </a:cubicBezTo>
                <a:cubicBezTo>
                  <a:pt x="3342194" y="410733"/>
                  <a:pt x="3349235" y="410733"/>
                  <a:pt x="3358624" y="413080"/>
                </a:cubicBezTo>
                <a:cubicBezTo>
                  <a:pt x="3365664" y="415427"/>
                  <a:pt x="3375053" y="415427"/>
                  <a:pt x="3382094" y="417774"/>
                </a:cubicBezTo>
                <a:cubicBezTo>
                  <a:pt x="3386788" y="417774"/>
                  <a:pt x="3391482" y="420121"/>
                  <a:pt x="3396176" y="420121"/>
                </a:cubicBezTo>
                <a:cubicBezTo>
                  <a:pt x="3396176" y="420121"/>
                  <a:pt x="3396176" y="422468"/>
                  <a:pt x="3396176" y="422468"/>
                </a:cubicBezTo>
                <a:cubicBezTo>
                  <a:pt x="3396176" y="434204"/>
                  <a:pt x="3405565" y="443592"/>
                  <a:pt x="3417300" y="443592"/>
                </a:cubicBezTo>
                <a:cubicBezTo>
                  <a:pt x="3417300" y="443592"/>
                  <a:pt x="3417300" y="443592"/>
                  <a:pt x="3417300" y="443592"/>
                </a:cubicBezTo>
                <a:cubicBezTo>
                  <a:pt x="3417300" y="445939"/>
                  <a:pt x="3417300" y="445939"/>
                  <a:pt x="3417300" y="448286"/>
                </a:cubicBezTo>
                <a:cubicBezTo>
                  <a:pt x="3424341" y="450633"/>
                  <a:pt x="3424341" y="455327"/>
                  <a:pt x="3424341" y="460021"/>
                </a:cubicBezTo>
                <a:close/>
                <a:moveTo>
                  <a:pt x="3544040" y="514003"/>
                </a:moveTo>
                <a:cubicBezTo>
                  <a:pt x="3560469" y="521044"/>
                  <a:pt x="3576899" y="525738"/>
                  <a:pt x="3593328" y="532780"/>
                </a:cubicBezTo>
                <a:cubicBezTo>
                  <a:pt x="3593328" y="535127"/>
                  <a:pt x="3590981" y="535127"/>
                  <a:pt x="3590981" y="537474"/>
                </a:cubicBezTo>
                <a:cubicBezTo>
                  <a:pt x="3588634" y="539821"/>
                  <a:pt x="3588634" y="539821"/>
                  <a:pt x="3586287" y="542168"/>
                </a:cubicBezTo>
                <a:cubicBezTo>
                  <a:pt x="3583940" y="546862"/>
                  <a:pt x="3579246" y="549209"/>
                  <a:pt x="3576899" y="553903"/>
                </a:cubicBezTo>
                <a:cubicBezTo>
                  <a:pt x="3576899" y="553903"/>
                  <a:pt x="3574552" y="556250"/>
                  <a:pt x="3574552" y="556250"/>
                </a:cubicBezTo>
                <a:cubicBezTo>
                  <a:pt x="3558123" y="577373"/>
                  <a:pt x="3541693" y="600844"/>
                  <a:pt x="3525264" y="626661"/>
                </a:cubicBezTo>
                <a:cubicBezTo>
                  <a:pt x="3525264" y="626661"/>
                  <a:pt x="3525264" y="626661"/>
                  <a:pt x="3525264" y="626661"/>
                </a:cubicBezTo>
                <a:cubicBezTo>
                  <a:pt x="3520570" y="633703"/>
                  <a:pt x="3515876" y="640744"/>
                  <a:pt x="3513528" y="645438"/>
                </a:cubicBezTo>
                <a:cubicBezTo>
                  <a:pt x="3513528" y="645438"/>
                  <a:pt x="3511182" y="647785"/>
                  <a:pt x="3511182" y="647785"/>
                </a:cubicBezTo>
                <a:cubicBezTo>
                  <a:pt x="3506487" y="654826"/>
                  <a:pt x="3504140" y="659520"/>
                  <a:pt x="3499446" y="666561"/>
                </a:cubicBezTo>
                <a:cubicBezTo>
                  <a:pt x="3499446" y="668908"/>
                  <a:pt x="3497099" y="668908"/>
                  <a:pt x="3497099" y="671255"/>
                </a:cubicBezTo>
                <a:cubicBezTo>
                  <a:pt x="3494752" y="675949"/>
                  <a:pt x="3490058" y="682991"/>
                  <a:pt x="3487711" y="687685"/>
                </a:cubicBezTo>
                <a:cubicBezTo>
                  <a:pt x="3485364" y="690032"/>
                  <a:pt x="3485364" y="692379"/>
                  <a:pt x="3483017" y="694726"/>
                </a:cubicBezTo>
                <a:cubicBezTo>
                  <a:pt x="3480670" y="699420"/>
                  <a:pt x="3475976" y="706461"/>
                  <a:pt x="3473629" y="711155"/>
                </a:cubicBezTo>
                <a:cubicBezTo>
                  <a:pt x="3471282" y="713502"/>
                  <a:pt x="3471282" y="715849"/>
                  <a:pt x="3468935" y="720543"/>
                </a:cubicBezTo>
                <a:cubicBezTo>
                  <a:pt x="3466588" y="725237"/>
                  <a:pt x="3461894" y="732279"/>
                  <a:pt x="3459546" y="736973"/>
                </a:cubicBezTo>
                <a:cubicBezTo>
                  <a:pt x="3457200" y="739320"/>
                  <a:pt x="3454852" y="744014"/>
                  <a:pt x="3454852" y="746361"/>
                </a:cubicBezTo>
                <a:cubicBezTo>
                  <a:pt x="3454852" y="746361"/>
                  <a:pt x="3454852" y="746361"/>
                  <a:pt x="3454852" y="746361"/>
                </a:cubicBezTo>
                <a:cubicBezTo>
                  <a:pt x="3452505" y="744014"/>
                  <a:pt x="3450158" y="744014"/>
                  <a:pt x="3445464" y="744014"/>
                </a:cubicBezTo>
                <a:cubicBezTo>
                  <a:pt x="3445464" y="732279"/>
                  <a:pt x="3445464" y="722890"/>
                  <a:pt x="3445464" y="711155"/>
                </a:cubicBezTo>
                <a:cubicBezTo>
                  <a:pt x="3445464" y="706461"/>
                  <a:pt x="3445464" y="701767"/>
                  <a:pt x="3445464" y="697073"/>
                </a:cubicBezTo>
                <a:cubicBezTo>
                  <a:pt x="3445464" y="685338"/>
                  <a:pt x="3445464" y="675949"/>
                  <a:pt x="3445464" y="664214"/>
                </a:cubicBezTo>
                <a:cubicBezTo>
                  <a:pt x="3445464" y="654826"/>
                  <a:pt x="3445464" y="647785"/>
                  <a:pt x="3445464" y="638397"/>
                </a:cubicBezTo>
                <a:cubicBezTo>
                  <a:pt x="3445464" y="631355"/>
                  <a:pt x="3445464" y="624314"/>
                  <a:pt x="3445464" y="617273"/>
                </a:cubicBezTo>
                <a:cubicBezTo>
                  <a:pt x="3445464" y="605538"/>
                  <a:pt x="3445464" y="593803"/>
                  <a:pt x="3443117" y="582068"/>
                </a:cubicBezTo>
                <a:cubicBezTo>
                  <a:pt x="3443117" y="579720"/>
                  <a:pt x="3443117" y="577373"/>
                  <a:pt x="3443117" y="575026"/>
                </a:cubicBezTo>
                <a:cubicBezTo>
                  <a:pt x="3440770" y="537474"/>
                  <a:pt x="3438423" y="504615"/>
                  <a:pt x="3436076" y="471756"/>
                </a:cubicBezTo>
                <a:cubicBezTo>
                  <a:pt x="3473629" y="483492"/>
                  <a:pt x="3511182" y="495227"/>
                  <a:pt x="3548734" y="509309"/>
                </a:cubicBezTo>
                <a:cubicBezTo>
                  <a:pt x="3541693" y="511656"/>
                  <a:pt x="3541693" y="511656"/>
                  <a:pt x="3544040" y="514003"/>
                </a:cubicBezTo>
                <a:close/>
                <a:moveTo>
                  <a:pt x="3600369" y="525738"/>
                </a:moveTo>
                <a:cubicBezTo>
                  <a:pt x="3602716" y="521044"/>
                  <a:pt x="3607410" y="518697"/>
                  <a:pt x="3609758" y="514003"/>
                </a:cubicBezTo>
                <a:cubicBezTo>
                  <a:pt x="3609758" y="514003"/>
                  <a:pt x="3609758" y="514003"/>
                  <a:pt x="3609758" y="514003"/>
                </a:cubicBezTo>
                <a:cubicBezTo>
                  <a:pt x="3614452" y="509309"/>
                  <a:pt x="3616799" y="506962"/>
                  <a:pt x="3621493" y="502268"/>
                </a:cubicBezTo>
                <a:cubicBezTo>
                  <a:pt x="3621493" y="502268"/>
                  <a:pt x="3621493" y="502268"/>
                  <a:pt x="3621493" y="502268"/>
                </a:cubicBezTo>
                <a:cubicBezTo>
                  <a:pt x="3623840" y="499921"/>
                  <a:pt x="3626187" y="497574"/>
                  <a:pt x="3628534" y="495227"/>
                </a:cubicBezTo>
                <a:cubicBezTo>
                  <a:pt x="3633228" y="499921"/>
                  <a:pt x="3637922" y="502268"/>
                  <a:pt x="3642616" y="502268"/>
                </a:cubicBezTo>
                <a:cubicBezTo>
                  <a:pt x="3644963" y="502268"/>
                  <a:pt x="3647310" y="502268"/>
                  <a:pt x="3652004" y="499921"/>
                </a:cubicBezTo>
                <a:cubicBezTo>
                  <a:pt x="3656698" y="506962"/>
                  <a:pt x="3661392" y="514003"/>
                  <a:pt x="3666086" y="521044"/>
                </a:cubicBezTo>
                <a:cubicBezTo>
                  <a:pt x="3670781" y="528085"/>
                  <a:pt x="3675475" y="532780"/>
                  <a:pt x="3680169" y="539821"/>
                </a:cubicBezTo>
                <a:cubicBezTo>
                  <a:pt x="3684863" y="546862"/>
                  <a:pt x="3689557" y="553903"/>
                  <a:pt x="3694251" y="563291"/>
                </a:cubicBezTo>
                <a:cubicBezTo>
                  <a:pt x="3694251" y="565638"/>
                  <a:pt x="3696598" y="565638"/>
                  <a:pt x="3696598" y="567985"/>
                </a:cubicBezTo>
                <a:cubicBezTo>
                  <a:pt x="3694251" y="570332"/>
                  <a:pt x="3691904" y="572679"/>
                  <a:pt x="3689557" y="575026"/>
                </a:cubicBezTo>
                <a:cubicBezTo>
                  <a:pt x="3677822" y="570332"/>
                  <a:pt x="3668434" y="565638"/>
                  <a:pt x="3656698" y="560944"/>
                </a:cubicBezTo>
                <a:cubicBezTo>
                  <a:pt x="3644963" y="556250"/>
                  <a:pt x="3633228" y="549209"/>
                  <a:pt x="3621493" y="544515"/>
                </a:cubicBezTo>
                <a:cubicBezTo>
                  <a:pt x="3612104" y="539821"/>
                  <a:pt x="3600369" y="537474"/>
                  <a:pt x="3590981" y="532780"/>
                </a:cubicBezTo>
                <a:cubicBezTo>
                  <a:pt x="3595675" y="530433"/>
                  <a:pt x="3598022" y="530433"/>
                  <a:pt x="3600369" y="525738"/>
                </a:cubicBezTo>
                <a:cubicBezTo>
                  <a:pt x="3598022" y="528085"/>
                  <a:pt x="3600369" y="528085"/>
                  <a:pt x="3600369" y="525738"/>
                </a:cubicBezTo>
                <a:close/>
                <a:moveTo>
                  <a:pt x="3750580" y="593803"/>
                </a:moveTo>
                <a:cubicBezTo>
                  <a:pt x="3757622" y="596150"/>
                  <a:pt x="3764662" y="598497"/>
                  <a:pt x="3769357" y="600844"/>
                </a:cubicBezTo>
                <a:cubicBezTo>
                  <a:pt x="3774051" y="603191"/>
                  <a:pt x="3781092" y="603191"/>
                  <a:pt x="3785786" y="605538"/>
                </a:cubicBezTo>
                <a:cubicBezTo>
                  <a:pt x="3792827" y="607885"/>
                  <a:pt x="3799868" y="610232"/>
                  <a:pt x="3804562" y="612579"/>
                </a:cubicBezTo>
                <a:cubicBezTo>
                  <a:pt x="3809256" y="614926"/>
                  <a:pt x="3816298" y="617273"/>
                  <a:pt x="3820992" y="617273"/>
                </a:cubicBezTo>
                <a:cubicBezTo>
                  <a:pt x="3828033" y="619620"/>
                  <a:pt x="3832727" y="621967"/>
                  <a:pt x="3839768" y="624314"/>
                </a:cubicBezTo>
                <a:cubicBezTo>
                  <a:pt x="3844462" y="626661"/>
                  <a:pt x="3851503" y="629008"/>
                  <a:pt x="3856197" y="631355"/>
                </a:cubicBezTo>
                <a:cubicBezTo>
                  <a:pt x="3863239" y="633703"/>
                  <a:pt x="3867933" y="636050"/>
                  <a:pt x="3874974" y="638397"/>
                </a:cubicBezTo>
                <a:cubicBezTo>
                  <a:pt x="3879668" y="640744"/>
                  <a:pt x="3886709" y="643091"/>
                  <a:pt x="3891403" y="645438"/>
                </a:cubicBezTo>
                <a:cubicBezTo>
                  <a:pt x="3898444" y="647785"/>
                  <a:pt x="3903138" y="650132"/>
                  <a:pt x="3910180" y="654826"/>
                </a:cubicBezTo>
                <a:cubicBezTo>
                  <a:pt x="3914874" y="657173"/>
                  <a:pt x="3919568" y="659520"/>
                  <a:pt x="3926609" y="661867"/>
                </a:cubicBezTo>
                <a:cubicBezTo>
                  <a:pt x="3931303" y="664214"/>
                  <a:pt x="3935997" y="666561"/>
                  <a:pt x="3940691" y="668908"/>
                </a:cubicBezTo>
                <a:cubicBezTo>
                  <a:pt x="3943038" y="671255"/>
                  <a:pt x="3947732" y="673602"/>
                  <a:pt x="3950079" y="675949"/>
                </a:cubicBezTo>
                <a:cubicBezTo>
                  <a:pt x="3959467" y="682991"/>
                  <a:pt x="3968856" y="690032"/>
                  <a:pt x="3975897" y="697073"/>
                </a:cubicBezTo>
                <a:cubicBezTo>
                  <a:pt x="3982938" y="701767"/>
                  <a:pt x="3987632" y="706461"/>
                  <a:pt x="3994673" y="711155"/>
                </a:cubicBezTo>
                <a:cubicBezTo>
                  <a:pt x="4004061" y="718196"/>
                  <a:pt x="4013449" y="725237"/>
                  <a:pt x="4020491" y="732279"/>
                </a:cubicBezTo>
                <a:cubicBezTo>
                  <a:pt x="4027532" y="736973"/>
                  <a:pt x="4032226" y="741667"/>
                  <a:pt x="4036920" y="746361"/>
                </a:cubicBezTo>
                <a:cubicBezTo>
                  <a:pt x="4046308" y="753402"/>
                  <a:pt x="4055696" y="760443"/>
                  <a:pt x="4062738" y="767484"/>
                </a:cubicBezTo>
                <a:cubicBezTo>
                  <a:pt x="4067432" y="772178"/>
                  <a:pt x="4074473" y="776872"/>
                  <a:pt x="4079167" y="781566"/>
                </a:cubicBezTo>
                <a:cubicBezTo>
                  <a:pt x="4088555" y="788608"/>
                  <a:pt x="4097943" y="795649"/>
                  <a:pt x="4104984" y="805037"/>
                </a:cubicBezTo>
                <a:cubicBezTo>
                  <a:pt x="4109678" y="809731"/>
                  <a:pt x="4114372" y="814425"/>
                  <a:pt x="4121414" y="819119"/>
                </a:cubicBezTo>
                <a:cubicBezTo>
                  <a:pt x="4130802" y="828507"/>
                  <a:pt x="4140190" y="835549"/>
                  <a:pt x="4149578" y="844937"/>
                </a:cubicBezTo>
                <a:cubicBezTo>
                  <a:pt x="4154272" y="849631"/>
                  <a:pt x="4158966" y="851978"/>
                  <a:pt x="4163660" y="856672"/>
                </a:cubicBezTo>
                <a:cubicBezTo>
                  <a:pt x="4175395" y="866060"/>
                  <a:pt x="4184784" y="875448"/>
                  <a:pt x="4194172" y="887184"/>
                </a:cubicBezTo>
                <a:cubicBezTo>
                  <a:pt x="4196519" y="889531"/>
                  <a:pt x="4198866" y="891878"/>
                  <a:pt x="4203560" y="894225"/>
                </a:cubicBezTo>
                <a:cubicBezTo>
                  <a:pt x="4205907" y="896572"/>
                  <a:pt x="4210601" y="901266"/>
                  <a:pt x="4212948" y="903613"/>
                </a:cubicBezTo>
                <a:cubicBezTo>
                  <a:pt x="4210601" y="903613"/>
                  <a:pt x="4210601" y="905960"/>
                  <a:pt x="4208254" y="905960"/>
                </a:cubicBezTo>
                <a:cubicBezTo>
                  <a:pt x="4205907" y="908307"/>
                  <a:pt x="4203560" y="908307"/>
                  <a:pt x="4201213" y="910654"/>
                </a:cubicBezTo>
                <a:cubicBezTo>
                  <a:pt x="4201213" y="910654"/>
                  <a:pt x="4198866" y="913001"/>
                  <a:pt x="4198866" y="913001"/>
                </a:cubicBezTo>
                <a:cubicBezTo>
                  <a:pt x="4194172" y="917695"/>
                  <a:pt x="4187131" y="922389"/>
                  <a:pt x="4182437" y="927083"/>
                </a:cubicBezTo>
                <a:cubicBezTo>
                  <a:pt x="4177743" y="924736"/>
                  <a:pt x="4175395" y="922389"/>
                  <a:pt x="4170701" y="922389"/>
                </a:cubicBezTo>
                <a:cubicBezTo>
                  <a:pt x="4166007" y="922389"/>
                  <a:pt x="4161313" y="924736"/>
                  <a:pt x="4156619" y="927083"/>
                </a:cubicBezTo>
                <a:cubicBezTo>
                  <a:pt x="4144884" y="915348"/>
                  <a:pt x="4133149" y="903613"/>
                  <a:pt x="4121414" y="894225"/>
                </a:cubicBezTo>
                <a:cubicBezTo>
                  <a:pt x="4119067" y="894225"/>
                  <a:pt x="4119067" y="891878"/>
                  <a:pt x="4116719" y="891878"/>
                </a:cubicBezTo>
                <a:cubicBezTo>
                  <a:pt x="4100290" y="875448"/>
                  <a:pt x="4081514" y="859019"/>
                  <a:pt x="4062738" y="842590"/>
                </a:cubicBezTo>
                <a:cubicBezTo>
                  <a:pt x="4058043" y="837896"/>
                  <a:pt x="4051002" y="833202"/>
                  <a:pt x="4046308" y="828507"/>
                </a:cubicBezTo>
                <a:cubicBezTo>
                  <a:pt x="4034573" y="816772"/>
                  <a:pt x="4020491" y="807384"/>
                  <a:pt x="4008755" y="795649"/>
                </a:cubicBezTo>
                <a:cubicBezTo>
                  <a:pt x="4001714" y="788608"/>
                  <a:pt x="3994673" y="783914"/>
                  <a:pt x="3985285" y="776872"/>
                </a:cubicBezTo>
                <a:cubicBezTo>
                  <a:pt x="3973550" y="767484"/>
                  <a:pt x="3961814" y="758096"/>
                  <a:pt x="3950079" y="748708"/>
                </a:cubicBezTo>
                <a:cubicBezTo>
                  <a:pt x="3943038" y="741667"/>
                  <a:pt x="3933650" y="736973"/>
                  <a:pt x="3926609" y="729931"/>
                </a:cubicBezTo>
                <a:cubicBezTo>
                  <a:pt x="3914874" y="720543"/>
                  <a:pt x="3903138" y="713502"/>
                  <a:pt x="3893750" y="704114"/>
                </a:cubicBezTo>
                <a:cubicBezTo>
                  <a:pt x="3884362" y="697073"/>
                  <a:pt x="3877321" y="692379"/>
                  <a:pt x="3867933" y="685338"/>
                </a:cubicBezTo>
                <a:cubicBezTo>
                  <a:pt x="3856197" y="678296"/>
                  <a:pt x="3844462" y="668908"/>
                  <a:pt x="3835074" y="661867"/>
                </a:cubicBezTo>
                <a:cubicBezTo>
                  <a:pt x="3825686" y="654826"/>
                  <a:pt x="3816298" y="650132"/>
                  <a:pt x="3809256" y="643091"/>
                </a:cubicBezTo>
                <a:cubicBezTo>
                  <a:pt x="3797521" y="636050"/>
                  <a:pt x="3785786" y="629008"/>
                  <a:pt x="3774051" y="619620"/>
                </a:cubicBezTo>
                <a:cubicBezTo>
                  <a:pt x="3764662" y="614926"/>
                  <a:pt x="3755274" y="607885"/>
                  <a:pt x="3745886" y="603191"/>
                </a:cubicBezTo>
                <a:cubicBezTo>
                  <a:pt x="3738845" y="598497"/>
                  <a:pt x="3731804" y="593803"/>
                  <a:pt x="3724763" y="591456"/>
                </a:cubicBezTo>
                <a:cubicBezTo>
                  <a:pt x="3724763" y="591456"/>
                  <a:pt x="3724763" y="589109"/>
                  <a:pt x="3727110" y="586762"/>
                </a:cubicBezTo>
                <a:cubicBezTo>
                  <a:pt x="3727110" y="586762"/>
                  <a:pt x="3729457" y="586762"/>
                  <a:pt x="3729457" y="586762"/>
                </a:cubicBezTo>
                <a:cubicBezTo>
                  <a:pt x="3738845" y="591456"/>
                  <a:pt x="3745886" y="593803"/>
                  <a:pt x="3750580" y="593803"/>
                </a:cubicBezTo>
                <a:close/>
                <a:moveTo>
                  <a:pt x="4219990" y="983412"/>
                </a:moveTo>
                <a:cubicBezTo>
                  <a:pt x="4227031" y="990454"/>
                  <a:pt x="4236419" y="997495"/>
                  <a:pt x="4243460" y="1004536"/>
                </a:cubicBezTo>
                <a:cubicBezTo>
                  <a:pt x="4250501" y="1011577"/>
                  <a:pt x="4255195" y="1016271"/>
                  <a:pt x="4262237" y="1023312"/>
                </a:cubicBezTo>
                <a:cubicBezTo>
                  <a:pt x="4269277" y="1030353"/>
                  <a:pt x="4276319" y="1037394"/>
                  <a:pt x="4285707" y="1046783"/>
                </a:cubicBezTo>
                <a:cubicBezTo>
                  <a:pt x="4292748" y="1053824"/>
                  <a:pt x="4297442" y="1058518"/>
                  <a:pt x="4304483" y="1065559"/>
                </a:cubicBezTo>
                <a:cubicBezTo>
                  <a:pt x="4311524" y="1072600"/>
                  <a:pt x="4318566" y="1081988"/>
                  <a:pt x="4325607" y="1089030"/>
                </a:cubicBezTo>
                <a:cubicBezTo>
                  <a:pt x="4332648" y="1096071"/>
                  <a:pt x="4337342" y="1100765"/>
                  <a:pt x="4344383" y="1107806"/>
                </a:cubicBezTo>
                <a:cubicBezTo>
                  <a:pt x="4351424" y="1114847"/>
                  <a:pt x="4358465" y="1124235"/>
                  <a:pt x="4365507" y="1133623"/>
                </a:cubicBezTo>
                <a:cubicBezTo>
                  <a:pt x="4370201" y="1140665"/>
                  <a:pt x="4377242" y="1145359"/>
                  <a:pt x="4381936" y="1152400"/>
                </a:cubicBezTo>
                <a:cubicBezTo>
                  <a:pt x="4388977" y="1161788"/>
                  <a:pt x="4396018" y="1168829"/>
                  <a:pt x="4403059" y="1178217"/>
                </a:cubicBezTo>
                <a:cubicBezTo>
                  <a:pt x="4407753" y="1185259"/>
                  <a:pt x="4414795" y="1192300"/>
                  <a:pt x="4419489" y="1196994"/>
                </a:cubicBezTo>
                <a:cubicBezTo>
                  <a:pt x="4426530" y="1206382"/>
                  <a:pt x="4433571" y="1215770"/>
                  <a:pt x="4440612" y="1225158"/>
                </a:cubicBezTo>
                <a:cubicBezTo>
                  <a:pt x="4445306" y="1232199"/>
                  <a:pt x="4450000" y="1239241"/>
                  <a:pt x="4454694" y="1243935"/>
                </a:cubicBezTo>
                <a:cubicBezTo>
                  <a:pt x="4457041" y="1246282"/>
                  <a:pt x="4459388" y="1248629"/>
                  <a:pt x="4459388" y="1250976"/>
                </a:cubicBezTo>
                <a:cubicBezTo>
                  <a:pt x="4457041" y="1248629"/>
                  <a:pt x="4454694" y="1246282"/>
                  <a:pt x="4452347" y="1243935"/>
                </a:cubicBezTo>
                <a:cubicBezTo>
                  <a:pt x="4445306" y="1236893"/>
                  <a:pt x="4438265" y="1229852"/>
                  <a:pt x="4431224" y="1222811"/>
                </a:cubicBezTo>
                <a:cubicBezTo>
                  <a:pt x="4426530" y="1218117"/>
                  <a:pt x="4421835" y="1213423"/>
                  <a:pt x="4417141" y="1208729"/>
                </a:cubicBezTo>
                <a:cubicBezTo>
                  <a:pt x="4410100" y="1201688"/>
                  <a:pt x="4403059" y="1194647"/>
                  <a:pt x="4396018" y="1187606"/>
                </a:cubicBezTo>
                <a:cubicBezTo>
                  <a:pt x="4391324" y="1182911"/>
                  <a:pt x="4386630" y="1178217"/>
                  <a:pt x="4381936" y="1175870"/>
                </a:cubicBezTo>
                <a:cubicBezTo>
                  <a:pt x="4372548" y="1168829"/>
                  <a:pt x="4365507" y="1161788"/>
                  <a:pt x="4356118" y="1154747"/>
                </a:cubicBezTo>
                <a:cubicBezTo>
                  <a:pt x="4351424" y="1152400"/>
                  <a:pt x="4349077" y="1147706"/>
                  <a:pt x="4344383" y="1145359"/>
                </a:cubicBezTo>
                <a:cubicBezTo>
                  <a:pt x="4337342" y="1138318"/>
                  <a:pt x="4330301" y="1133623"/>
                  <a:pt x="4320913" y="1126582"/>
                </a:cubicBezTo>
                <a:cubicBezTo>
                  <a:pt x="4323260" y="1124235"/>
                  <a:pt x="4325607" y="1119541"/>
                  <a:pt x="4325607" y="1114847"/>
                </a:cubicBezTo>
                <a:cubicBezTo>
                  <a:pt x="4325607" y="1103112"/>
                  <a:pt x="4316218" y="1093724"/>
                  <a:pt x="4304483" y="1093724"/>
                </a:cubicBezTo>
                <a:cubicBezTo>
                  <a:pt x="4299789" y="1093724"/>
                  <a:pt x="4295095" y="1096071"/>
                  <a:pt x="4290401" y="1098418"/>
                </a:cubicBezTo>
                <a:cubicBezTo>
                  <a:pt x="4288054" y="1096071"/>
                  <a:pt x="4285707" y="1093724"/>
                  <a:pt x="4283360" y="1089030"/>
                </a:cubicBezTo>
                <a:cubicBezTo>
                  <a:pt x="4271625" y="1072600"/>
                  <a:pt x="4259889" y="1056171"/>
                  <a:pt x="4248154" y="1037394"/>
                </a:cubicBezTo>
                <a:cubicBezTo>
                  <a:pt x="4236419" y="1020965"/>
                  <a:pt x="4224684" y="1006883"/>
                  <a:pt x="4212948" y="990454"/>
                </a:cubicBezTo>
                <a:cubicBezTo>
                  <a:pt x="4203560" y="978718"/>
                  <a:pt x="4194172" y="966983"/>
                  <a:pt x="4184784" y="955248"/>
                </a:cubicBezTo>
                <a:cubicBezTo>
                  <a:pt x="4184784" y="955248"/>
                  <a:pt x="4187131" y="955248"/>
                  <a:pt x="4187131" y="952901"/>
                </a:cubicBezTo>
                <a:cubicBezTo>
                  <a:pt x="4191825" y="955248"/>
                  <a:pt x="4194172" y="959942"/>
                  <a:pt x="4198866" y="962289"/>
                </a:cubicBezTo>
                <a:cubicBezTo>
                  <a:pt x="4205907" y="971677"/>
                  <a:pt x="4212948" y="978718"/>
                  <a:pt x="4219990" y="983412"/>
                </a:cubicBezTo>
                <a:close/>
                <a:moveTo>
                  <a:pt x="4804404" y="1931619"/>
                </a:moveTo>
                <a:cubicBezTo>
                  <a:pt x="4802057" y="1922231"/>
                  <a:pt x="4799710" y="1912843"/>
                  <a:pt x="4797363" y="1905802"/>
                </a:cubicBezTo>
                <a:cubicBezTo>
                  <a:pt x="4797363" y="1903455"/>
                  <a:pt x="4795016" y="1898761"/>
                  <a:pt x="4795016" y="1896413"/>
                </a:cubicBezTo>
                <a:cubicBezTo>
                  <a:pt x="4792669" y="1891719"/>
                  <a:pt x="4792669" y="1889372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7363" y="1896413"/>
                  <a:pt x="4799710" y="1910496"/>
                  <a:pt x="4802057" y="1922231"/>
                </a:cubicBezTo>
                <a:cubicBezTo>
                  <a:pt x="4802057" y="1924578"/>
                  <a:pt x="4804404" y="1929272"/>
                  <a:pt x="4804404" y="1931619"/>
                </a:cubicBezTo>
                <a:cubicBezTo>
                  <a:pt x="4804404" y="1931619"/>
                  <a:pt x="4804404" y="1931619"/>
                  <a:pt x="4804404" y="1931619"/>
                </a:cubicBezTo>
                <a:close/>
                <a:moveTo>
                  <a:pt x="4771546" y="1894066"/>
                </a:moveTo>
                <a:cubicBezTo>
                  <a:pt x="4776240" y="1919884"/>
                  <a:pt x="4783281" y="1948049"/>
                  <a:pt x="4787975" y="1973866"/>
                </a:cubicBezTo>
                <a:cubicBezTo>
                  <a:pt x="4787975" y="1976213"/>
                  <a:pt x="4787975" y="1976213"/>
                  <a:pt x="4787975" y="1978560"/>
                </a:cubicBezTo>
                <a:cubicBezTo>
                  <a:pt x="4787975" y="1978560"/>
                  <a:pt x="4787975" y="1978560"/>
                  <a:pt x="4787975" y="1978560"/>
                </a:cubicBezTo>
                <a:cubicBezTo>
                  <a:pt x="4787975" y="1973866"/>
                  <a:pt x="4785628" y="1966825"/>
                  <a:pt x="4780934" y="1964478"/>
                </a:cubicBezTo>
                <a:cubicBezTo>
                  <a:pt x="4778587" y="1952743"/>
                  <a:pt x="4776240" y="1941007"/>
                  <a:pt x="4773892" y="1929272"/>
                </a:cubicBezTo>
                <a:cubicBezTo>
                  <a:pt x="4771546" y="1924578"/>
                  <a:pt x="4771546" y="1917537"/>
                  <a:pt x="4769198" y="1912843"/>
                </a:cubicBezTo>
                <a:cubicBezTo>
                  <a:pt x="4766852" y="1903455"/>
                  <a:pt x="4764504" y="1891719"/>
                  <a:pt x="4762157" y="1882331"/>
                </a:cubicBezTo>
                <a:cubicBezTo>
                  <a:pt x="4759810" y="1875290"/>
                  <a:pt x="4759810" y="1870596"/>
                  <a:pt x="4757463" y="1863555"/>
                </a:cubicBezTo>
                <a:cubicBezTo>
                  <a:pt x="4755116" y="1854167"/>
                  <a:pt x="4752769" y="1844779"/>
                  <a:pt x="4748075" y="1835390"/>
                </a:cubicBezTo>
                <a:cubicBezTo>
                  <a:pt x="4745728" y="1828349"/>
                  <a:pt x="4743381" y="1823655"/>
                  <a:pt x="4743381" y="1816614"/>
                </a:cubicBezTo>
                <a:cubicBezTo>
                  <a:pt x="4741034" y="1807226"/>
                  <a:pt x="4736340" y="1797838"/>
                  <a:pt x="4733993" y="1786102"/>
                </a:cubicBezTo>
                <a:cubicBezTo>
                  <a:pt x="4731646" y="1781408"/>
                  <a:pt x="4729299" y="1774367"/>
                  <a:pt x="4729299" y="1769673"/>
                </a:cubicBezTo>
                <a:cubicBezTo>
                  <a:pt x="4726952" y="1760285"/>
                  <a:pt x="4722257" y="1753244"/>
                  <a:pt x="4719911" y="1743855"/>
                </a:cubicBezTo>
                <a:cubicBezTo>
                  <a:pt x="4726952" y="1741508"/>
                  <a:pt x="4731646" y="1734467"/>
                  <a:pt x="4731646" y="1725079"/>
                </a:cubicBezTo>
                <a:cubicBezTo>
                  <a:pt x="4731646" y="1713344"/>
                  <a:pt x="4722257" y="1703956"/>
                  <a:pt x="4710522" y="1703956"/>
                </a:cubicBezTo>
                <a:cubicBezTo>
                  <a:pt x="4708175" y="1703956"/>
                  <a:pt x="4708175" y="1703956"/>
                  <a:pt x="4705828" y="1703956"/>
                </a:cubicBezTo>
                <a:cubicBezTo>
                  <a:pt x="4703481" y="1694568"/>
                  <a:pt x="4701134" y="1682832"/>
                  <a:pt x="4696440" y="1673444"/>
                </a:cubicBezTo>
                <a:cubicBezTo>
                  <a:pt x="4694093" y="1666403"/>
                  <a:pt x="4691746" y="1659362"/>
                  <a:pt x="4691746" y="1652321"/>
                </a:cubicBezTo>
                <a:cubicBezTo>
                  <a:pt x="4689399" y="1642933"/>
                  <a:pt x="4687052" y="1633544"/>
                  <a:pt x="4682358" y="1621809"/>
                </a:cubicBezTo>
                <a:cubicBezTo>
                  <a:pt x="4696440" y="1647627"/>
                  <a:pt x="4710522" y="1673444"/>
                  <a:pt x="4724605" y="1699262"/>
                </a:cubicBezTo>
                <a:cubicBezTo>
                  <a:pt x="4724605" y="1701609"/>
                  <a:pt x="4726952" y="1703956"/>
                  <a:pt x="4726952" y="1706303"/>
                </a:cubicBezTo>
                <a:cubicBezTo>
                  <a:pt x="4733993" y="1732120"/>
                  <a:pt x="4741034" y="1757938"/>
                  <a:pt x="4748075" y="1783755"/>
                </a:cubicBezTo>
                <a:cubicBezTo>
                  <a:pt x="4750422" y="1788449"/>
                  <a:pt x="4750422" y="1793144"/>
                  <a:pt x="4752769" y="1797838"/>
                </a:cubicBezTo>
                <a:cubicBezTo>
                  <a:pt x="4757463" y="1816614"/>
                  <a:pt x="4762157" y="1835390"/>
                  <a:pt x="4766852" y="1854167"/>
                </a:cubicBezTo>
                <a:cubicBezTo>
                  <a:pt x="4766852" y="1854167"/>
                  <a:pt x="4766852" y="1854167"/>
                  <a:pt x="4766852" y="1856514"/>
                </a:cubicBezTo>
                <a:cubicBezTo>
                  <a:pt x="4766852" y="1861208"/>
                  <a:pt x="4769198" y="1863555"/>
                  <a:pt x="4769198" y="1865902"/>
                </a:cubicBezTo>
                <a:cubicBezTo>
                  <a:pt x="4769198" y="1868249"/>
                  <a:pt x="4771546" y="1872943"/>
                  <a:pt x="4771546" y="1875290"/>
                </a:cubicBezTo>
                <a:cubicBezTo>
                  <a:pt x="4769198" y="1887025"/>
                  <a:pt x="4769198" y="1891719"/>
                  <a:pt x="4771546" y="1894066"/>
                </a:cubicBezTo>
                <a:close/>
                <a:moveTo>
                  <a:pt x="4799710" y="2065401"/>
                </a:moveTo>
                <a:cubicBezTo>
                  <a:pt x="4797363" y="2056013"/>
                  <a:pt x="4797363" y="2044277"/>
                  <a:pt x="4795016" y="2034889"/>
                </a:cubicBezTo>
                <a:cubicBezTo>
                  <a:pt x="4795016" y="2032542"/>
                  <a:pt x="4795016" y="2030195"/>
                  <a:pt x="4792669" y="2025501"/>
                </a:cubicBezTo>
                <a:cubicBezTo>
                  <a:pt x="4790322" y="2013766"/>
                  <a:pt x="4787975" y="1999684"/>
                  <a:pt x="4785628" y="1987948"/>
                </a:cubicBezTo>
                <a:cubicBezTo>
                  <a:pt x="4785628" y="1985601"/>
                  <a:pt x="4787975" y="1983254"/>
                  <a:pt x="4787975" y="1980907"/>
                </a:cubicBezTo>
                <a:cubicBezTo>
                  <a:pt x="4792669" y="2006725"/>
                  <a:pt x="4797363" y="2034889"/>
                  <a:pt x="4799710" y="2060707"/>
                </a:cubicBezTo>
                <a:cubicBezTo>
                  <a:pt x="4799710" y="2060707"/>
                  <a:pt x="4799710" y="2063054"/>
                  <a:pt x="4799710" y="2065401"/>
                </a:cubicBezTo>
                <a:close/>
                <a:moveTo>
                  <a:pt x="4752769" y="1941007"/>
                </a:moveTo>
                <a:cubicBezTo>
                  <a:pt x="4750422" y="1936313"/>
                  <a:pt x="4748075" y="1929272"/>
                  <a:pt x="4745728" y="1924578"/>
                </a:cubicBezTo>
                <a:cubicBezTo>
                  <a:pt x="4743381" y="1919884"/>
                  <a:pt x="4741034" y="1915190"/>
                  <a:pt x="4741034" y="1910496"/>
                </a:cubicBezTo>
                <a:cubicBezTo>
                  <a:pt x="4738687" y="1905802"/>
                  <a:pt x="4736340" y="1898761"/>
                  <a:pt x="4733993" y="1894066"/>
                </a:cubicBezTo>
                <a:cubicBezTo>
                  <a:pt x="4731646" y="1889372"/>
                  <a:pt x="4729299" y="1884678"/>
                  <a:pt x="4729299" y="1882331"/>
                </a:cubicBezTo>
                <a:cubicBezTo>
                  <a:pt x="4726952" y="1877637"/>
                  <a:pt x="4724605" y="1872943"/>
                  <a:pt x="4722257" y="1868249"/>
                </a:cubicBezTo>
                <a:cubicBezTo>
                  <a:pt x="4719911" y="1863555"/>
                  <a:pt x="4717563" y="1861208"/>
                  <a:pt x="4715216" y="1856514"/>
                </a:cubicBezTo>
                <a:cubicBezTo>
                  <a:pt x="4712869" y="1851820"/>
                  <a:pt x="4710522" y="1847126"/>
                  <a:pt x="4705828" y="1842432"/>
                </a:cubicBezTo>
                <a:cubicBezTo>
                  <a:pt x="4703481" y="1840084"/>
                  <a:pt x="4701134" y="1835390"/>
                  <a:pt x="4698787" y="1833043"/>
                </a:cubicBezTo>
                <a:cubicBezTo>
                  <a:pt x="4696440" y="1828349"/>
                  <a:pt x="4691746" y="1823655"/>
                  <a:pt x="4689399" y="1818961"/>
                </a:cubicBezTo>
                <a:cubicBezTo>
                  <a:pt x="4687052" y="1816614"/>
                  <a:pt x="4684705" y="1814267"/>
                  <a:pt x="4682358" y="1809573"/>
                </a:cubicBezTo>
                <a:cubicBezTo>
                  <a:pt x="4677664" y="1804879"/>
                  <a:pt x="4675317" y="1800185"/>
                  <a:pt x="4670623" y="1795491"/>
                </a:cubicBezTo>
                <a:cubicBezTo>
                  <a:pt x="4668275" y="1793144"/>
                  <a:pt x="4668275" y="1793144"/>
                  <a:pt x="4665929" y="1790796"/>
                </a:cubicBezTo>
                <a:cubicBezTo>
                  <a:pt x="4665929" y="1790796"/>
                  <a:pt x="4663581" y="1788449"/>
                  <a:pt x="4663581" y="1788449"/>
                </a:cubicBezTo>
                <a:cubicBezTo>
                  <a:pt x="4668275" y="1783755"/>
                  <a:pt x="4668275" y="1779061"/>
                  <a:pt x="4668275" y="1774367"/>
                </a:cubicBezTo>
                <a:cubicBezTo>
                  <a:pt x="4668275" y="1767326"/>
                  <a:pt x="4665929" y="1762632"/>
                  <a:pt x="4658887" y="1757938"/>
                </a:cubicBezTo>
                <a:cubicBezTo>
                  <a:pt x="4658887" y="1757938"/>
                  <a:pt x="4658887" y="1755591"/>
                  <a:pt x="4661234" y="1755591"/>
                </a:cubicBezTo>
                <a:cubicBezTo>
                  <a:pt x="4661234" y="1753244"/>
                  <a:pt x="4663581" y="1753244"/>
                  <a:pt x="4663581" y="1753244"/>
                </a:cubicBezTo>
                <a:cubicBezTo>
                  <a:pt x="4665929" y="1750897"/>
                  <a:pt x="4665929" y="1750897"/>
                  <a:pt x="4668275" y="1748550"/>
                </a:cubicBezTo>
                <a:cubicBezTo>
                  <a:pt x="4668275" y="1748550"/>
                  <a:pt x="4670623" y="1746203"/>
                  <a:pt x="4670623" y="1746203"/>
                </a:cubicBezTo>
                <a:cubicBezTo>
                  <a:pt x="4670623" y="1746203"/>
                  <a:pt x="4672970" y="1743855"/>
                  <a:pt x="4672970" y="1743855"/>
                </a:cubicBezTo>
                <a:cubicBezTo>
                  <a:pt x="4672970" y="1743855"/>
                  <a:pt x="4675317" y="1741508"/>
                  <a:pt x="4677664" y="1741508"/>
                </a:cubicBezTo>
                <a:cubicBezTo>
                  <a:pt x="4677664" y="1741508"/>
                  <a:pt x="4680011" y="1739161"/>
                  <a:pt x="4680011" y="1739161"/>
                </a:cubicBezTo>
                <a:cubicBezTo>
                  <a:pt x="4682358" y="1739161"/>
                  <a:pt x="4682358" y="1736814"/>
                  <a:pt x="4684705" y="1736814"/>
                </a:cubicBezTo>
                <a:cubicBezTo>
                  <a:pt x="4684705" y="1736814"/>
                  <a:pt x="4684705" y="1736814"/>
                  <a:pt x="4684705" y="1736814"/>
                </a:cubicBezTo>
                <a:cubicBezTo>
                  <a:pt x="4687052" y="1746203"/>
                  <a:pt x="4694093" y="1753244"/>
                  <a:pt x="4703481" y="1753244"/>
                </a:cubicBezTo>
                <a:cubicBezTo>
                  <a:pt x="4705828" y="1753244"/>
                  <a:pt x="4705828" y="1753244"/>
                  <a:pt x="4708175" y="1753244"/>
                </a:cubicBezTo>
                <a:cubicBezTo>
                  <a:pt x="4712869" y="1767326"/>
                  <a:pt x="4715216" y="1779061"/>
                  <a:pt x="4719911" y="1793144"/>
                </a:cubicBezTo>
                <a:cubicBezTo>
                  <a:pt x="4722257" y="1800185"/>
                  <a:pt x="4722257" y="1807226"/>
                  <a:pt x="4724605" y="1811920"/>
                </a:cubicBezTo>
                <a:cubicBezTo>
                  <a:pt x="4726952" y="1826002"/>
                  <a:pt x="4731646" y="1837737"/>
                  <a:pt x="4733993" y="1851820"/>
                </a:cubicBezTo>
                <a:cubicBezTo>
                  <a:pt x="4736340" y="1861208"/>
                  <a:pt x="4738687" y="1868249"/>
                  <a:pt x="4741034" y="1877637"/>
                </a:cubicBezTo>
                <a:cubicBezTo>
                  <a:pt x="4743381" y="1889372"/>
                  <a:pt x="4745728" y="1901108"/>
                  <a:pt x="4748075" y="1912843"/>
                </a:cubicBezTo>
                <a:cubicBezTo>
                  <a:pt x="4750422" y="1922231"/>
                  <a:pt x="4752769" y="1931619"/>
                  <a:pt x="4755116" y="1943354"/>
                </a:cubicBezTo>
                <a:cubicBezTo>
                  <a:pt x="4757463" y="1950396"/>
                  <a:pt x="4757463" y="1957437"/>
                  <a:pt x="4759810" y="1962131"/>
                </a:cubicBezTo>
                <a:cubicBezTo>
                  <a:pt x="4759810" y="1962131"/>
                  <a:pt x="4759810" y="1962131"/>
                  <a:pt x="4759810" y="1962131"/>
                </a:cubicBezTo>
                <a:cubicBezTo>
                  <a:pt x="4759810" y="1959784"/>
                  <a:pt x="4759810" y="1959784"/>
                  <a:pt x="4757463" y="1957437"/>
                </a:cubicBezTo>
                <a:cubicBezTo>
                  <a:pt x="4757463" y="1950396"/>
                  <a:pt x="4755116" y="1945702"/>
                  <a:pt x="4752769" y="1941007"/>
                </a:cubicBezTo>
                <a:close/>
                <a:moveTo>
                  <a:pt x="4623682" y="1746203"/>
                </a:moveTo>
                <a:cubicBezTo>
                  <a:pt x="4621334" y="1743855"/>
                  <a:pt x="4618988" y="1741508"/>
                  <a:pt x="4616640" y="1739161"/>
                </a:cubicBezTo>
                <a:cubicBezTo>
                  <a:pt x="4614294" y="1736814"/>
                  <a:pt x="4609599" y="1734467"/>
                  <a:pt x="4604905" y="1732120"/>
                </a:cubicBezTo>
                <a:cubicBezTo>
                  <a:pt x="4602558" y="1729773"/>
                  <a:pt x="4600211" y="1727426"/>
                  <a:pt x="4595517" y="1727426"/>
                </a:cubicBezTo>
                <a:cubicBezTo>
                  <a:pt x="4590823" y="1725079"/>
                  <a:pt x="4588476" y="1722732"/>
                  <a:pt x="4583782" y="1720385"/>
                </a:cubicBezTo>
                <a:cubicBezTo>
                  <a:pt x="4581435" y="1718038"/>
                  <a:pt x="4579088" y="1718038"/>
                  <a:pt x="4574393" y="1715691"/>
                </a:cubicBezTo>
                <a:cubicBezTo>
                  <a:pt x="4569699" y="1713344"/>
                  <a:pt x="4567353" y="1713344"/>
                  <a:pt x="4562658" y="1710997"/>
                </a:cubicBezTo>
                <a:cubicBezTo>
                  <a:pt x="4560311" y="1710997"/>
                  <a:pt x="4557964" y="1708650"/>
                  <a:pt x="4553270" y="1708650"/>
                </a:cubicBezTo>
                <a:cubicBezTo>
                  <a:pt x="4548576" y="1706303"/>
                  <a:pt x="4543882" y="1706303"/>
                  <a:pt x="4541535" y="1703956"/>
                </a:cubicBezTo>
                <a:cubicBezTo>
                  <a:pt x="4539188" y="1703956"/>
                  <a:pt x="4536841" y="1701609"/>
                  <a:pt x="4534494" y="1701609"/>
                </a:cubicBezTo>
                <a:cubicBezTo>
                  <a:pt x="4529800" y="1701609"/>
                  <a:pt x="4525106" y="1699262"/>
                  <a:pt x="4520412" y="1699262"/>
                </a:cubicBezTo>
                <a:cubicBezTo>
                  <a:pt x="4518065" y="1699262"/>
                  <a:pt x="4515717" y="1699262"/>
                  <a:pt x="4513371" y="1696915"/>
                </a:cubicBezTo>
                <a:cubicBezTo>
                  <a:pt x="4506329" y="1696915"/>
                  <a:pt x="4499288" y="1694568"/>
                  <a:pt x="4492247" y="1694568"/>
                </a:cubicBezTo>
                <a:cubicBezTo>
                  <a:pt x="4489900" y="1694568"/>
                  <a:pt x="4485206" y="1694568"/>
                  <a:pt x="4482859" y="1694568"/>
                </a:cubicBezTo>
                <a:cubicBezTo>
                  <a:pt x="4480512" y="1685179"/>
                  <a:pt x="4473471" y="1678138"/>
                  <a:pt x="4464082" y="1678138"/>
                </a:cubicBezTo>
                <a:cubicBezTo>
                  <a:pt x="4461736" y="1678138"/>
                  <a:pt x="4459388" y="1678138"/>
                  <a:pt x="4457041" y="1680485"/>
                </a:cubicBezTo>
                <a:cubicBezTo>
                  <a:pt x="4452347" y="1664056"/>
                  <a:pt x="4445306" y="1649974"/>
                  <a:pt x="4440612" y="1633544"/>
                </a:cubicBezTo>
                <a:cubicBezTo>
                  <a:pt x="4431224" y="1607727"/>
                  <a:pt x="4421835" y="1581909"/>
                  <a:pt x="4412447" y="1556092"/>
                </a:cubicBezTo>
                <a:cubicBezTo>
                  <a:pt x="4403059" y="1530274"/>
                  <a:pt x="4393671" y="1504457"/>
                  <a:pt x="4384283" y="1478639"/>
                </a:cubicBezTo>
                <a:cubicBezTo>
                  <a:pt x="4384283" y="1478639"/>
                  <a:pt x="4384283" y="1478639"/>
                  <a:pt x="4384283" y="1476292"/>
                </a:cubicBezTo>
                <a:cubicBezTo>
                  <a:pt x="4374895" y="1450475"/>
                  <a:pt x="4365507" y="1424657"/>
                  <a:pt x="4356118" y="1401187"/>
                </a:cubicBezTo>
                <a:cubicBezTo>
                  <a:pt x="4353771" y="1396493"/>
                  <a:pt x="4353771" y="1394146"/>
                  <a:pt x="4351424" y="1389451"/>
                </a:cubicBezTo>
                <a:cubicBezTo>
                  <a:pt x="4344383" y="1368328"/>
                  <a:pt x="4334995" y="1344858"/>
                  <a:pt x="4327954" y="1323734"/>
                </a:cubicBezTo>
                <a:cubicBezTo>
                  <a:pt x="4325607" y="1319040"/>
                  <a:pt x="4323260" y="1311999"/>
                  <a:pt x="4320913" y="1307305"/>
                </a:cubicBezTo>
                <a:cubicBezTo>
                  <a:pt x="4313872" y="1286181"/>
                  <a:pt x="4306830" y="1267405"/>
                  <a:pt x="4297442" y="1246282"/>
                </a:cubicBezTo>
                <a:cubicBezTo>
                  <a:pt x="4295095" y="1239241"/>
                  <a:pt x="4292748" y="1232199"/>
                  <a:pt x="4288054" y="1225158"/>
                </a:cubicBezTo>
                <a:cubicBezTo>
                  <a:pt x="4288054" y="1222811"/>
                  <a:pt x="4285707" y="1220464"/>
                  <a:pt x="4285707" y="1220464"/>
                </a:cubicBezTo>
                <a:cubicBezTo>
                  <a:pt x="4290401" y="1222811"/>
                  <a:pt x="4295095" y="1227505"/>
                  <a:pt x="4299789" y="1229852"/>
                </a:cubicBezTo>
                <a:cubicBezTo>
                  <a:pt x="4297442" y="1232199"/>
                  <a:pt x="4297442" y="1236893"/>
                  <a:pt x="4297442" y="1239241"/>
                </a:cubicBezTo>
                <a:cubicBezTo>
                  <a:pt x="4297442" y="1250976"/>
                  <a:pt x="4306830" y="1260364"/>
                  <a:pt x="4318566" y="1260364"/>
                </a:cubicBezTo>
                <a:cubicBezTo>
                  <a:pt x="4325607" y="1260364"/>
                  <a:pt x="4330301" y="1258017"/>
                  <a:pt x="4334995" y="1253323"/>
                </a:cubicBezTo>
                <a:cubicBezTo>
                  <a:pt x="4372548" y="1281487"/>
                  <a:pt x="4410100" y="1309652"/>
                  <a:pt x="4445306" y="1342511"/>
                </a:cubicBezTo>
                <a:cubicBezTo>
                  <a:pt x="4445306" y="1342511"/>
                  <a:pt x="4445306" y="1342511"/>
                  <a:pt x="4445306" y="1344858"/>
                </a:cubicBezTo>
                <a:cubicBezTo>
                  <a:pt x="4461736" y="1373022"/>
                  <a:pt x="4478165" y="1403534"/>
                  <a:pt x="4492247" y="1431698"/>
                </a:cubicBezTo>
                <a:cubicBezTo>
                  <a:pt x="4501635" y="1450475"/>
                  <a:pt x="4513371" y="1469251"/>
                  <a:pt x="4522759" y="1490375"/>
                </a:cubicBezTo>
                <a:cubicBezTo>
                  <a:pt x="4534494" y="1511498"/>
                  <a:pt x="4546229" y="1534968"/>
                  <a:pt x="4555617" y="1556092"/>
                </a:cubicBezTo>
                <a:cubicBezTo>
                  <a:pt x="4562658" y="1572521"/>
                  <a:pt x="4569699" y="1586603"/>
                  <a:pt x="4576741" y="1603033"/>
                </a:cubicBezTo>
                <a:cubicBezTo>
                  <a:pt x="4586129" y="1624156"/>
                  <a:pt x="4595517" y="1645280"/>
                  <a:pt x="4604905" y="1666403"/>
                </a:cubicBezTo>
                <a:cubicBezTo>
                  <a:pt x="4611946" y="1682832"/>
                  <a:pt x="4618988" y="1699262"/>
                  <a:pt x="4623682" y="1713344"/>
                </a:cubicBezTo>
                <a:cubicBezTo>
                  <a:pt x="4630723" y="1729773"/>
                  <a:pt x="4637764" y="1743855"/>
                  <a:pt x="4642458" y="1760285"/>
                </a:cubicBezTo>
                <a:cubicBezTo>
                  <a:pt x="4640111" y="1760285"/>
                  <a:pt x="4637764" y="1762632"/>
                  <a:pt x="4637764" y="1764979"/>
                </a:cubicBezTo>
                <a:cubicBezTo>
                  <a:pt x="4635417" y="1762632"/>
                  <a:pt x="4635417" y="1762632"/>
                  <a:pt x="4633070" y="1760285"/>
                </a:cubicBezTo>
                <a:cubicBezTo>
                  <a:pt x="4630723" y="1750897"/>
                  <a:pt x="4626029" y="1748550"/>
                  <a:pt x="4623682" y="1746203"/>
                </a:cubicBezTo>
                <a:close/>
                <a:moveTo>
                  <a:pt x="4541535" y="2027848"/>
                </a:moveTo>
                <a:cubicBezTo>
                  <a:pt x="4541535" y="2032542"/>
                  <a:pt x="4543882" y="2034889"/>
                  <a:pt x="4543882" y="2039583"/>
                </a:cubicBezTo>
                <a:cubicBezTo>
                  <a:pt x="4546229" y="2044277"/>
                  <a:pt x="4546229" y="2051319"/>
                  <a:pt x="4548576" y="2056013"/>
                </a:cubicBezTo>
                <a:cubicBezTo>
                  <a:pt x="4548576" y="2058360"/>
                  <a:pt x="4548576" y="2058360"/>
                  <a:pt x="4550923" y="2060707"/>
                </a:cubicBezTo>
                <a:cubicBezTo>
                  <a:pt x="4560311" y="2095912"/>
                  <a:pt x="4572047" y="2131118"/>
                  <a:pt x="4581435" y="2163977"/>
                </a:cubicBezTo>
                <a:cubicBezTo>
                  <a:pt x="4574393" y="2166324"/>
                  <a:pt x="4567353" y="2173365"/>
                  <a:pt x="4567353" y="2182753"/>
                </a:cubicBezTo>
                <a:cubicBezTo>
                  <a:pt x="4567353" y="2194489"/>
                  <a:pt x="4576741" y="2203877"/>
                  <a:pt x="4588476" y="2203877"/>
                </a:cubicBezTo>
                <a:cubicBezTo>
                  <a:pt x="4590823" y="2203877"/>
                  <a:pt x="4593170" y="2203877"/>
                  <a:pt x="4593170" y="2203877"/>
                </a:cubicBezTo>
                <a:cubicBezTo>
                  <a:pt x="4597864" y="2215612"/>
                  <a:pt x="4600211" y="2227347"/>
                  <a:pt x="4604905" y="2241429"/>
                </a:cubicBezTo>
                <a:cubicBezTo>
                  <a:pt x="4604905" y="2241429"/>
                  <a:pt x="4604905" y="2243776"/>
                  <a:pt x="4604905" y="2243776"/>
                </a:cubicBezTo>
                <a:cubicBezTo>
                  <a:pt x="4607252" y="2248470"/>
                  <a:pt x="4609599" y="2255512"/>
                  <a:pt x="4609599" y="2260206"/>
                </a:cubicBezTo>
                <a:cubicBezTo>
                  <a:pt x="4609599" y="2260206"/>
                  <a:pt x="4609599" y="2262553"/>
                  <a:pt x="4609599" y="2262553"/>
                </a:cubicBezTo>
                <a:cubicBezTo>
                  <a:pt x="4611946" y="2267247"/>
                  <a:pt x="4614294" y="2271941"/>
                  <a:pt x="4614294" y="2276635"/>
                </a:cubicBezTo>
                <a:cubicBezTo>
                  <a:pt x="4614294" y="2278982"/>
                  <a:pt x="4614294" y="2278982"/>
                  <a:pt x="4616640" y="2281329"/>
                </a:cubicBezTo>
                <a:cubicBezTo>
                  <a:pt x="4618988" y="2286023"/>
                  <a:pt x="4621334" y="2290717"/>
                  <a:pt x="4621334" y="2295411"/>
                </a:cubicBezTo>
                <a:cubicBezTo>
                  <a:pt x="4621334" y="2297759"/>
                  <a:pt x="4623682" y="2297759"/>
                  <a:pt x="4623682" y="2300106"/>
                </a:cubicBezTo>
                <a:cubicBezTo>
                  <a:pt x="4626029" y="2304800"/>
                  <a:pt x="4626029" y="2309494"/>
                  <a:pt x="4628376" y="2314188"/>
                </a:cubicBezTo>
                <a:cubicBezTo>
                  <a:pt x="4628376" y="2316535"/>
                  <a:pt x="4630723" y="2318882"/>
                  <a:pt x="4630723" y="2321229"/>
                </a:cubicBezTo>
                <a:cubicBezTo>
                  <a:pt x="4633070" y="2325923"/>
                  <a:pt x="4633070" y="2328270"/>
                  <a:pt x="4635417" y="2332964"/>
                </a:cubicBezTo>
                <a:cubicBezTo>
                  <a:pt x="4635417" y="2335311"/>
                  <a:pt x="4637764" y="2337658"/>
                  <a:pt x="4637764" y="2340005"/>
                </a:cubicBezTo>
                <a:cubicBezTo>
                  <a:pt x="4640111" y="2344700"/>
                  <a:pt x="4640111" y="2347047"/>
                  <a:pt x="4642458" y="2351741"/>
                </a:cubicBezTo>
                <a:cubicBezTo>
                  <a:pt x="4642458" y="2354088"/>
                  <a:pt x="4644805" y="2356435"/>
                  <a:pt x="4644805" y="2358782"/>
                </a:cubicBezTo>
                <a:cubicBezTo>
                  <a:pt x="4647152" y="2361129"/>
                  <a:pt x="4647152" y="2365823"/>
                  <a:pt x="4649499" y="2368170"/>
                </a:cubicBezTo>
                <a:cubicBezTo>
                  <a:pt x="4649499" y="2370517"/>
                  <a:pt x="4651846" y="2372864"/>
                  <a:pt x="4651846" y="2375211"/>
                </a:cubicBezTo>
                <a:cubicBezTo>
                  <a:pt x="4654193" y="2377558"/>
                  <a:pt x="4654193" y="2382252"/>
                  <a:pt x="4656540" y="2384599"/>
                </a:cubicBezTo>
                <a:cubicBezTo>
                  <a:pt x="4658887" y="2386946"/>
                  <a:pt x="4658887" y="2389293"/>
                  <a:pt x="4661234" y="2391640"/>
                </a:cubicBezTo>
                <a:cubicBezTo>
                  <a:pt x="4663581" y="2393987"/>
                  <a:pt x="4663581" y="2396334"/>
                  <a:pt x="4665929" y="2401028"/>
                </a:cubicBezTo>
                <a:cubicBezTo>
                  <a:pt x="4668275" y="2403376"/>
                  <a:pt x="4668275" y="2405723"/>
                  <a:pt x="4670623" y="2408070"/>
                </a:cubicBezTo>
                <a:cubicBezTo>
                  <a:pt x="4672970" y="2410417"/>
                  <a:pt x="4672970" y="2412764"/>
                  <a:pt x="4675317" y="2415111"/>
                </a:cubicBezTo>
                <a:cubicBezTo>
                  <a:pt x="4677664" y="2417458"/>
                  <a:pt x="4677664" y="2419805"/>
                  <a:pt x="4680011" y="2422152"/>
                </a:cubicBezTo>
                <a:cubicBezTo>
                  <a:pt x="4682358" y="2424499"/>
                  <a:pt x="4682358" y="2426846"/>
                  <a:pt x="4684705" y="2429193"/>
                </a:cubicBezTo>
                <a:cubicBezTo>
                  <a:pt x="4687052" y="2431540"/>
                  <a:pt x="4687052" y="2433887"/>
                  <a:pt x="4689399" y="2436234"/>
                </a:cubicBezTo>
                <a:cubicBezTo>
                  <a:pt x="4691746" y="2438581"/>
                  <a:pt x="4691746" y="2440928"/>
                  <a:pt x="4694093" y="2440928"/>
                </a:cubicBezTo>
                <a:cubicBezTo>
                  <a:pt x="4696440" y="2443275"/>
                  <a:pt x="4696440" y="2445622"/>
                  <a:pt x="4698787" y="2445622"/>
                </a:cubicBezTo>
                <a:cubicBezTo>
                  <a:pt x="4696440" y="2447969"/>
                  <a:pt x="4694093" y="2450317"/>
                  <a:pt x="4691746" y="2455011"/>
                </a:cubicBezTo>
                <a:cubicBezTo>
                  <a:pt x="4691746" y="2455011"/>
                  <a:pt x="4691746" y="2455011"/>
                  <a:pt x="4689399" y="2455011"/>
                </a:cubicBezTo>
                <a:cubicBezTo>
                  <a:pt x="4687052" y="2455011"/>
                  <a:pt x="4684705" y="2452664"/>
                  <a:pt x="4684705" y="2452664"/>
                </a:cubicBezTo>
                <a:cubicBezTo>
                  <a:pt x="4682358" y="2452664"/>
                  <a:pt x="4680011" y="2450317"/>
                  <a:pt x="4677664" y="2450317"/>
                </a:cubicBezTo>
                <a:cubicBezTo>
                  <a:pt x="4675317" y="2450317"/>
                  <a:pt x="4672970" y="2447969"/>
                  <a:pt x="4672970" y="2447969"/>
                </a:cubicBezTo>
                <a:cubicBezTo>
                  <a:pt x="4670623" y="2447969"/>
                  <a:pt x="4668275" y="2445622"/>
                  <a:pt x="4665929" y="2445622"/>
                </a:cubicBezTo>
                <a:cubicBezTo>
                  <a:pt x="4663581" y="2445622"/>
                  <a:pt x="4661234" y="2443275"/>
                  <a:pt x="4661234" y="2443275"/>
                </a:cubicBezTo>
                <a:cubicBezTo>
                  <a:pt x="4658887" y="2440928"/>
                  <a:pt x="4656540" y="2440928"/>
                  <a:pt x="4654193" y="2438581"/>
                </a:cubicBezTo>
                <a:cubicBezTo>
                  <a:pt x="4651846" y="2438581"/>
                  <a:pt x="4649499" y="2436234"/>
                  <a:pt x="4649499" y="2436234"/>
                </a:cubicBezTo>
                <a:cubicBezTo>
                  <a:pt x="4647152" y="2433887"/>
                  <a:pt x="4644805" y="2433887"/>
                  <a:pt x="4640111" y="2431540"/>
                </a:cubicBezTo>
                <a:cubicBezTo>
                  <a:pt x="4637764" y="2429193"/>
                  <a:pt x="4635417" y="2429193"/>
                  <a:pt x="4635417" y="2429193"/>
                </a:cubicBezTo>
                <a:cubicBezTo>
                  <a:pt x="4633070" y="2426846"/>
                  <a:pt x="4630723" y="2424499"/>
                  <a:pt x="4626029" y="2424499"/>
                </a:cubicBezTo>
                <a:cubicBezTo>
                  <a:pt x="4623682" y="2422152"/>
                  <a:pt x="4621334" y="2422152"/>
                  <a:pt x="4618988" y="2419805"/>
                </a:cubicBezTo>
                <a:cubicBezTo>
                  <a:pt x="4616640" y="2417458"/>
                  <a:pt x="4614294" y="2415111"/>
                  <a:pt x="4609599" y="2415111"/>
                </a:cubicBezTo>
                <a:cubicBezTo>
                  <a:pt x="4607252" y="2412764"/>
                  <a:pt x="4604905" y="2412764"/>
                  <a:pt x="4602558" y="2410417"/>
                </a:cubicBezTo>
                <a:cubicBezTo>
                  <a:pt x="4600211" y="2408070"/>
                  <a:pt x="4597864" y="2405723"/>
                  <a:pt x="4593170" y="2403376"/>
                </a:cubicBezTo>
                <a:cubicBezTo>
                  <a:pt x="4590823" y="2401028"/>
                  <a:pt x="4588476" y="2401028"/>
                  <a:pt x="4586129" y="2398681"/>
                </a:cubicBezTo>
                <a:cubicBezTo>
                  <a:pt x="4583782" y="2396334"/>
                  <a:pt x="4579088" y="2393987"/>
                  <a:pt x="4576741" y="2391640"/>
                </a:cubicBezTo>
                <a:cubicBezTo>
                  <a:pt x="4574393" y="2389293"/>
                  <a:pt x="4572047" y="2389293"/>
                  <a:pt x="4569699" y="2386946"/>
                </a:cubicBezTo>
                <a:cubicBezTo>
                  <a:pt x="4567353" y="2384599"/>
                  <a:pt x="4562658" y="2382252"/>
                  <a:pt x="4560311" y="2379905"/>
                </a:cubicBezTo>
                <a:cubicBezTo>
                  <a:pt x="4557964" y="2377558"/>
                  <a:pt x="4555617" y="2375211"/>
                  <a:pt x="4553270" y="2372864"/>
                </a:cubicBezTo>
                <a:cubicBezTo>
                  <a:pt x="4550923" y="2370517"/>
                  <a:pt x="4546229" y="2368170"/>
                  <a:pt x="4543882" y="2365823"/>
                </a:cubicBezTo>
                <a:cubicBezTo>
                  <a:pt x="4541535" y="2363476"/>
                  <a:pt x="4539188" y="2361129"/>
                  <a:pt x="4536841" y="2358782"/>
                </a:cubicBezTo>
                <a:cubicBezTo>
                  <a:pt x="4534494" y="2356435"/>
                  <a:pt x="4529800" y="2354088"/>
                  <a:pt x="4527453" y="2349394"/>
                </a:cubicBezTo>
                <a:cubicBezTo>
                  <a:pt x="4525106" y="2347047"/>
                  <a:pt x="4522759" y="2344700"/>
                  <a:pt x="4520412" y="2342352"/>
                </a:cubicBezTo>
                <a:cubicBezTo>
                  <a:pt x="4518065" y="2340005"/>
                  <a:pt x="4513371" y="2335311"/>
                  <a:pt x="4511023" y="2332964"/>
                </a:cubicBezTo>
                <a:cubicBezTo>
                  <a:pt x="4508676" y="2330617"/>
                  <a:pt x="4506329" y="2328270"/>
                  <a:pt x="4503982" y="2325923"/>
                </a:cubicBezTo>
                <a:cubicBezTo>
                  <a:pt x="4499288" y="2323576"/>
                  <a:pt x="4496941" y="2318882"/>
                  <a:pt x="4492247" y="2314188"/>
                </a:cubicBezTo>
                <a:cubicBezTo>
                  <a:pt x="4489900" y="2311841"/>
                  <a:pt x="4487553" y="2309494"/>
                  <a:pt x="4485206" y="2307147"/>
                </a:cubicBezTo>
                <a:cubicBezTo>
                  <a:pt x="4482859" y="2304800"/>
                  <a:pt x="4482859" y="2304800"/>
                  <a:pt x="4480512" y="2302453"/>
                </a:cubicBezTo>
                <a:cubicBezTo>
                  <a:pt x="4482859" y="2297759"/>
                  <a:pt x="4485206" y="2293064"/>
                  <a:pt x="4485206" y="2288370"/>
                </a:cubicBezTo>
                <a:cubicBezTo>
                  <a:pt x="4485206" y="2276635"/>
                  <a:pt x="4475818" y="2267247"/>
                  <a:pt x="4464082" y="2267247"/>
                </a:cubicBezTo>
                <a:cubicBezTo>
                  <a:pt x="4459388" y="2267247"/>
                  <a:pt x="4454694" y="2269594"/>
                  <a:pt x="4450000" y="2271941"/>
                </a:cubicBezTo>
                <a:cubicBezTo>
                  <a:pt x="4445306" y="2267247"/>
                  <a:pt x="4440612" y="2262553"/>
                  <a:pt x="4438265" y="2257859"/>
                </a:cubicBezTo>
                <a:cubicBezTo>
                  <a:pt x="4435918" y="2255512"/>
                  <a:pt x="4431224" y="2250818"/>
                  <a:pt x="4428877" y="2248470"/>
                </a:cubicBezTo>
                <a:cubicBezTo>
                  <a:pt x="4428877" y="2248470"/>
                  <a:pt x="4426530" y="2246123"/>
                  <a:pt x="4426530" y="2246123"/>
                </a:cubicBezTo>
                <a:cubicBezTo>
                  <a:pt x="4421835" y="2241429"/>
                  <a:pt x="4417141" y="2234388"/>
                  <a:pt x="4410100" y="2229694"/>
                </a:cubicBezTo>
                <a:cubicBezTo>
                  <a:pt x="4407753" y="2227347"/>
                  <a:pt x="4405406" y="2225000"/>
                  <a:pt x="4405406" y="2222653"/>
                </a:cubicBezTo>
                <a:cubicBezTo>
                  <a:pt x="4400712" y="2217959"/>
                  <a:pt x="4396018" y="2213265"/>
                  <a:pt x="4393671" y="2208571"/>
                </a:cubicBezTo>
                <a:cubicBezTo>
                  <a:pt x="4391324" y="2206224"/>
                  <a:pt x="4391324" y="2206224"/>
                  <a:pt x="4388977" y="2203877"/>
                </a:cubicBezTo>
                <a:cubicBezTo>
                  <a:pt x="4372548" y="2185100"/>
                  <a:pt x="4353771" y="2163977"/>
                  <a:pt x="4334995" y="2142853"/>
                </a:cubicBezTo>
                <a:cubicBezTo>
                  <a:pt x="4334995" y="2142853"/>
                  <a:pt x="4334995" y="2142853"/>
                  <a:pt x="4334995" y="2142853"/>
                </a:cubicBezTo>
                <a:cubicBezTo>
                  <a:pt x="4309178" y="2112342"/>
                  <a:pt x="4281013" y="2079483"/>
                  <a:pt x="4250501" y="2041930"/>
                </a:cubicBezTo>
                <a:cubicBezTo>
                  <a:pt x="4250501" y="2041930"/>
                  <a:pt x="4250501" y="2041930"/>
                  <a:pt x="4248154" y="2039583"/>
                </a:cubicBezTo>
                <a:cubicBezTo>
                  <a:pt x="4234072" y="2020807"/>
                  <a:pt x="4217643" y="2002031"/>
                  <a:pt x="4203560" y="1983254"/>
                </a:cubicBezTo>
                <a:cubicBezTo>
                  <a:pt x="4198866" y="1978560"/>
                  <a:pt x="4194172" y="1971519"/>
                  <a:pt x="4189478" y="1964478"/>
                </a:cubicBezTo>
                <a:cubicBezTo>
                  <a:pt x="4187131" y="1959784"/>
                  <a:pt x="4182437" y="1955090"/>
                  <a:pt x="4180090" y="1950396"/>
                </a:cubicBezTo>
                <a:cubicBezTo>
                  <a:pt x="4175395" y="1943354"/>
                  <a:pt x="4168355" y="1936313"/>
                  <a:pt x="4161313" y="1926925"/>
                </a:cubicBezTo>
                <a:cubicBezTo>
                  <a:pt x="4158966" y="1924578"/>
                  <a:pt x="4156619" y="1919884"/>
                  <a:pt x="4154272" y="1917537"/>
                </a:cubicBezTo>
                <a:cubicBezTo>
                  <a:pt x="4149578" y="1910496"/>
                  <a:pt x="4144884" y="1905802"/>
                  <a:pt x="4140190" y="1898761"/>
                </a:cubicBezTo>
                <a:cubicBezTo>
                  <a:pt x="4144884" y="1894066"/>
                  <a:pt x="4147231" y="1889372"/>
                  <a:pt x="4147231" y="1882331"/>
                </a:cubicBezTo>
                <a:cubicBezTo>
                  <a:pt x="4147231" y="1877637"/>
                  <a:pt x="4144884" y="1872943"/>
                  <a:pt x="4142537" y="1868249"/>
                </a:cubicBezTo>
                <a:cubicBezTo>
                  <a:pt x="4151925" y="1858861"/>
                  <a:pt x="4161313" y="1849473"/>
                  <a:pt x="4173049" y="1840084"/>
                </a:cubicBezTo>
                <a:cubicBezTo>
                  <a:pt x="4175395" y="1837737"/>
                  <a:pt x="4175395" y="1837737"/>
                  <a:pt x="4177743" y="1835390"/>
                </a:cubicBezTo>
                <a:cubicBezTo>
                  <a:pt x="4182437" y="1830696"/>
                  <a:pt x="4189478" y="1823655"/>
                  <a:pt x="4194172" y="1818961"/>
                </a:cubicBezTo>
                <a:cubicBezTo>
                  <a:pt x="4196519" y="1816614"/>
                  <a:pt x="4198866" y="1814267"/>
                  <a:pt x="4201213" y="1811920"/>
                </a:cubicBezTo>
                <a:cubicBezTo>
                  <a:pt x="4205907" y="1807226"/>
                  <a:pt x="4210601" y="1804879"/>
                  <a:pt x="4215296" y="1800185"/>
                </a:cubicBezTo>
                <a:cubicBezTo>
                  <a:pt x="4217643" y="1797838"/>
                  <a:pt x="4219990" y="1795491"/>
                  <a:pt x="4224684" y="1793144"/>
                </a:cubicBezTo>
                <a:cubicBezTo>
                  <a:pt x="4229378" y="1790796"/>
                  <a:pt x="4234072" y="1786102"/>
                  <a:pt x="4238766" y="1783755"/>
                </a:cubicBezTo>
                <a:cubicBezTo>
                  <a:pt x="4241113" y="1781408"/>
                  <a:pt x="4245807" y="1779061"/>
                  <a:pt x="4248154" y="1776714"/>
                </a:cubicBezTo>
                <a:cubicBezTo>
                  <a:pt x="4252848" y="1774367"/>
                  <a:pt x="4255195" y="1769673"/>
                  <a:pt x="4259889" y="1767326"/>
                </a:cubicBezTo>
                <a:cubicBezTo>
                  <a:pt x="4262237" y="1764979"/>
                  <a:pt x="4266931" y="1762632"/>
                  <a:pt x="4269277" y="1760285"/>
                </a:cubicBezTo>
                <a:cubicBezTo>
                  <a:pt x="4273972" y="1757938"/>
                  <a:pt x="4276319" y="1755591"/>
                  <a:pt x="4281013" y="1753244"/>
                </a:cubicBezTo>
                <a:cubicBezTo>
                  <a:pt x="4283360" y="1750897"/>
                  <a:pt x="4288054" y="1748550"/>
                  <a:pt x="4290401" y="1746203"/>
                </a:cubicBezTo>
                <a:cubicBezTo>
                  <a:pt x="4295095" y="1743855"/>
                  <a:pt x="4297442" y="1741508"/>
                  <a:pt x="4302136" y="1739161"/>
                </a:cubicBezTo>
                <a:cubicBezTo>
                  <a:pt x="4304483" y="1736814"/>
                  <a:pt x="4309178" y="1734467"/>
                  <a:pt x="4311524" y="1734467"/>
                </a:cubicBezTo>
                <a:cubicBezTo>
                  <a:pt x="4316218" y="1732120"/>
                  <a:pt x="4318566" y="1729773"/>
                  <a:pt x="4323260" y="1729773"/>
                </a:cubicBezTo>
                <a:cubicBezTo>
                  <a:pt x="4325607" y="1727426"/>
                  <a:pt x="4330301" y="1727426"/>
                  <a:pt x="4332648" y="1725079"/>
                </a:cubicBezTo>
                <a:cubicBezTo>
                  <a:pt x="4334995" y="1722732"/>
                  <a:pt x="4339689" y="1722732"/>
                  <a:pt x="4344383" y="1720385"/>
                </a:cubicBezTo>
                <a:cubicBezTo>
                  <a:pt x="4346730" y="1718038"/>
                  <a:pt x="4351424" y="1718038"/>
                  <a:pt x="4353771" y="1715691"/>
                </a:cubicBezTo>
                <a:cubicBezTo>
                  <a:pt x="4356118" y="1713344"/>
                  <a:pt x="4360812" y="1713344"/>
                  <a:pt x="4363159" y="1710997"/>
                </a:cubicBezTo>
                <a:cubicBezTo>
                  <a:pt x="4365507" y="1708650"/>
                  <a:pt x="4370201" y="1708650"/>
                  <a:pt x="4372548" y="1708650"/>
                </a:cubicBezTo>
                <a:cubicBezTo>
                  <a:pt x="4374895" y="1708650"/>
                  <a:pt x="4379589" y="1706303"/>
                  <a:pt x="4381936" y="1706303"/>
                </a:cubicBezTo>
                <a:cubicBezTo>
                  <a:pt x="4384283" y="1706303"/>
                  <a:pt x="4388977" y="1703956"/>
                  <a:pt x="4391324" y="1703956"/>
                </a:cubicBezTo>
                <a:cubicBezTo>
                  <a:pt x="4393671" y="1703956"/>
                  <a:pt x="4398365" y="1701609"/>
                  <a:pt x="4400712" y="1701609"/>
                </a:cubicBezTo>
                <a:cubicBezTo>
                  <a:pt x="4403059" y="1701609"/>
                  <a:pt x="4407753" y="1699262"/>
                  <a:pt x="4410100" y="1699262"/>
                </a:cubicBezTo>
                <a:cubicBezTo>
                  <a:pt x="4412447" y="1699262"/>
                  <a:pt x="4417141" y="1699262"/>
                  <a:pt x="4419489" y="1696915"/>
                </a:cubicBezTo>
                <a:cubicBezTo>
                  <a:pt x="4421835" y="1696915"/>
                  <a:pt x="4426530" y="1696915"/>
                  <a:pt x="4428877" y="1694568"/>
                </a:cubicBezTo>
                <a:cubicBezTo>
                  <a:pt x="4431224" y="1694568"/>
                  <a:pt x="4435918" y="1694568"/>
                  <a:pt x="4438265" y="1694568"/>
                </a:cubicBezTo>
                <a:cubicBezTo>
                  <a:pt x="4438265" y="1694568"/>
                  <a:pt x="4440612" y="1694568"/>
                  <a:pt x="4440612" y="1694568"/>
                </a:cubicBezTo>
                <a:cubicBezTo>
                  <a:pt x="4440612" y="1706303"/>
                  <a:pt x="4450000" y="1713344"/>
                  <a:pt x="4461736" y="1713344"/>
                </a:cubicBezTo>
                <a:cubicBezTo>
                  <a:pt x="4464082" y="1713344"/>
                  <a:pt x="4464082" y="1713344"/>
                  <a:pt x="4464082" y="1713344"/>
                </a:cubicBezTo>
                <a:cubicBezTo>
                  <a:pt x="4489900" y="1826002"/>
                  <a:pt x="4513371" y="1924578"/>
                  <a:pt x="4536841" y="2011419"/>
                </a:cubicBezTo>
                <a:cubicBezTo>
                  <a:pt x="4539188" y="2020807"/>
                  <a:pt x="4541535" y="2023154"/>
                  <a:pt x="4541535" y="2027848"/>
                </a:cubicBezTo>
                <a:close/>
                <a:moveTo>
                  <a:pt x="4731646" y="2476134"/>
                </a:moveTo>
                <a:cubicBezTo>
                  <a:pt x="4738687" y="2473787"/>
                  <a:pt x="4748075" y="2473787"/>
                  <a:pt x="4755116" y="2471440"/>
                </a:cubicBezTo>
                <a:cubicBezTo>
                  <a:pt x="4757463" y="2471440"/>
                  <a:pt x="4759810" y="2469093"/>
                  <a:pt x="4762157" y="2469093"/>
                </a:cubicBezTo>
                <a:cubicBezTo>
                  <a:pt x="4766852" y="2466746"/>
                  <a:pt x="4771546" y="2464399"/>
                  <a:pt x="4776240" y="2464399"/>
                </a:cubicBezTo>
                <a:cubicBezTo>
                  <a:pt x="4776240" y="2464399"/>
                  <a:pt x="4778587" y="2464399"/>
                  <a:pt x="4778587" y="2462052"/>
                </a:cubicBezTo>
                <a:cubicBezTo>
                  <a:pt x="4778587" y="2464399"/>
                  <a:pt x="4780934" y="2464399"/>
                  <a:pt x="4780934" y="2466746"/>
                </a:cubicBezTo>
                <a:cubicBezTo>
                  <a:pt x="4778587" y="2471440"/>
                  <a:pt x="4776240" y="2473787"/>
                  <a:pt x="4776240" y="2480828"/>
                </a:cubicBezTo>
                <a:cubicBezTo>
                  <a:pt x="4776240" y="2485522"/>
                  <a:pt x="4778587" y="2487869"/>
                  <a:pt x="4778587" y="2490216"/>
                </a:cubicBezTo>
                <a:cubicBezTo>
                  <a:pt x="4778587" y="2492563"/>
                  <a:pt x="4776240" y="2494910"/>
                  <a:pt x="4776240" y="2497258"/>
                </a:cubicBezTo>
                <a:cubicBezTo>
                  <a:pt x="4776240" y="2499605"/>
                  <a:pt x="4776240" y="2499605"/>
                  <a:pt x="4776240" y="2501952"/>
                </a:cubicBezTo>
                <a:cubicBezTo>
                  <a:pt x="4776240" y="2501952"/>
                  <a:pt x="4776240" y="2504299"/>
                  <a:pt x="4776240" y="2504299"/>
                </a:cubicBezTo>
                <a:cubicBezTo>
                  <a:pt x="4773892" y="2504299"/>
                  <a:pt x="4773892" y="2504299"/>
                  <a:pt x="4771546" y="2504299"/>
                </a:cubicBezTo>
                <a:cubicBezTo>
                  <a:pt x="4762157" y="2504299"/>
                  <a:pt x="4752769" y="2511340"/>
                  <a:pt x="4752769" y="2523075"/>
                </a:cubicBezTo>
                <a:cubicBezTo>
                  <a:pt x="4752769" y="2523075"/>
                  <a:pt x="4752769" y="2523075"/>
                  <a:pt x="4752769" y="2523075"/>
                </a:cubicBezTo>
                <a:cubicBezTo>
                  <a:pt x="4752769" y="2523075"/>
                  <a:pt x="4750422" y="2523075"/>
                  <a:pt x="4750422" y="2520728"/>
                </a:cubicBezTo>
                <a:cubicBezTo>
                  <a:pt x="4748075" y="2520728"/>
                  <a:pt x="4748075" y="2518381"/>
                  <a:pt x="4745728" y="2518381"/>
                </a:cubicBezTo>
                <a:cubicBezTo>
                  <a:pt x="4745728" y="2518381"/>
                  <a:pt x="4743381" y="2516034"/>
                  <a:pt x="4743381" y="2516034"/>
                </a:cubicBezTo>
                <a:cubicBezTo>
                  <a:pt x="4741034" y="2516034"/>
                  <a:pt x="4741034" y="2513687"/>
                  <a:pt x="4738687" y="2513687"/>
                </a:cubicBezTo>
                <a:cubicBezTo>
                  <a:pt x="4738687" y="2513687"/>
                  <a:pt x="4736340" y="2511340"/>
                  <a:pt x="4736340" y="2511340"/>
                </a:cubicBezTo>
                <a:cubicBezTo>
                  <a:pt x="4733993" y="2511340"/>
                  <a:pt x="4733993" y="2508993"/>
                  <a:pt x="4731646" y="2508993"/>
                </a:cubicBezTo>
                <a:cubicBezTo>
                  <a:pt x="4731646" y="2508993"/>
                  <a:pt x="4729299" y="2506646"/>
                  <a:pt x="4729299" y="2506646"/>
                </a:cubicBezTo>
                <a:cubicBezTo>
                  <a:pt x="4726952" y="2504299"/>
                  <a:pt x="4726952" y="2504299"/>
                  <a:pt x="4724605" y="2501952"/>
                </a:cubicBezTo>
                <a:cubicBezTo>
                  <a:pt x="4724605" y="2501952"/>
                  <a:pt x="4722257" y="2499605"/>
                  <a:pt x="4722257" y="2499605"/>
                </a:cubicBezTo>
                <a:cubicBezTo>
                  <a:pt x="4726952" y="2494910"/>
                  <a:pt x="4729299" y="2490216"/>
                  <a:pt x="4729299" y="2483175"/>
                </a:cubicBezTo>
                <a:cubicBezTo>
                  <a:pt x="4729299" y="2483175"/>
                  <a:pt x="4729299" y="2483175"/>
                  <a:pt x="4729299" y="2483175"/>
                </a:cubicBezTo>
                <a:cubicBezTo>
                  <a:pt x="4729299" y="2483175"/>
                  <a:pt x="4729299" y="2483175"/>
                  <a:pt x="4731646" y="2483175"/>
                </a:cubicBezTo>
                <a:cubicBezTo>
                  <a:pt x="4729299" y="2476134"/>
                  <a:pt x="4729299" y="2476134"/>
                  <a:pt x="4731646" y="2476134"/>
                </a:cubicBezTo>
                <a:cubicBezTo>
                  <a:pt x="4731646" y="2476134"/>
                  <a:pt x="4731646" y="2476134"/>
                  <a:pt x="4731646" y="2476134"/>
                </a:cubicBezTo>
                <a:close/>
                <a:moveTo>
                  <a:pt x="4816139" y="2494910"/>
                </a:moveTo>
                <a:cubicBezTo>
                  <a:pt x="4816139" y="2504299"/>
                  <a:pt x="4816139" y="2513687"/>
                  <a:pt x="4816139" y="2520728"/>
                </a:cubicBezTo>
                <a:cubicBezTo>
                  <a:pt x="4816139" y="2520728"/>
                  <a:pt x="4813793" y="2520728"/>
                  <a:pt x="4813793" y="2520728"/>
                </a:cubicBezTo>
                <a:cubicBezTo>
                  <a:pt x="4813793" y="2506646"/>
                  <a:pt x="4813793" y="2492563"/>
                  <a:pt x="4816139" y="2478481"/>
                </a:cubicBezTo>
                <a:cubicBezTo>
                  <a:pt x="4816139" y="2476134"/>
                  <a:pt x="4816139" y="2476134"/>
                  <a:pt x="4816139" y="2476134"/>
                </a:cubicBezTo>
                <a:cubicBezTo>
                  <a:pt x="4816139" y="2476134"/>
                  <a:pt x="4816139" y="2473787"/>
                  <a:pt x="4816139" y="2473787"/>
                </a:cubicBezTo>
                <a:cubicBezTo>
                  <a:pt x="4816139" y="2471440"/>
                  <a:pt x="4816139" y="2469093"/>
                  <a:pt x="4816139" y="2466746"/>
                </a:cubicBezTo>
                <a:cubicBezTo>
                  <a:pt x="4816139" y="2466746"/>
                  <a:pt x="4816139" y="2466746"/>
                  <a:pt x="4816139" y="2466746"/>
                </a:cubicBezTo>
                <a:cubicBezTo>
                  <a:pt x="4816139" y="2469093"/>
                  <a:pt x="4816139" y="2471440"/>
                  <a:pt x="4816139" y="2473787"/>
                </a:cubicBezTo>
                <a:cubicBezTo>
                  <a:pt x="4816139" y="2480828"/>
                  <a:pt x="4816139" y="2487869"/>
                  <a:pt x="4816139" y="2494910"/>
                </a:cubicBezTo>
                <a:close/>
                <a:moveTo>
                  <a:pt x="4785628" y="2722574"/>
                </a:moveTo>
                <a:cubicBezTo>
                  <a:pt x="4785628" y="2727268"/>
                  <a:pt x="4783281" y="2731962"/>
                  <a:pt x="4783281" y="2736656"/>
                </a:cubicBezTo>
                <a:cubicBezTo>
                  <a:pt x="4780934" y="2748391"/>
                  <a:pt x="4778587" y="2762474"/>
                  <a:pt x="4776240" y="2774209"/>
                </a:cubicBezTo>
                <a:cubicBezTo>
                  <a:pt x="4773892" y="2778903"/>
                  <a:pt x="4773892" y="2783597"/>
                  <a:pt x="4771546" y="2790638"/>
                </a:cubicBezTo>
                <a:cubicBezTo>
                  <a:pt x="4766852" y="2807068"/>
                  <a:pt x="4764504" y="2821150"/>
                  <a:pt x="4759810" y="2837579"/>
                </a:cubicBezTo>
                <a:cubicBezTo>
                  <a:pt x="4759810" y="2837579"/>
                  <a:pt x="4759810" y="2839926"/>
                  <a:pt x="4759810" y="2839926"/>
                </a:cubicBezTo>
                <a:cubicBezTo>
                  <a:pt x="4755116" y="2856356"/>
                  <a:pt x="4750422" y="2870438"/>
                  <a:pt x="4745728" y="2886867"/>
                </a:cubicBezTo>
                <a:cubicBezTo>
                  <a:pt x="4743381" y="2891561"/>
                  <a:pt x="4743381" y="2896255"/>
                  <a:pt x="4741034" y="2900949"/>
                </a:cubicBezTo>
                <a:cubicBezTo>
                  <a:pt x="4736340" y="2912685"/>
                  <a:pt x="4733993" y="2924420"/>
                  <a:pt x="4729299" y="2933808"/>
                </a:cubicBezTo>
                <a:cubicBezTo>
                  <a:pt x="4726952" y="2938502"/>
                  <a:pt x="4726952" y="2943196"/>
                  <a:pt x="4724605" y="2947890"/>
                </a:cubicBezTo>
                <a:cubicBezTo>
                  <a:pt x="4722257" y="2954932"/>
                  <a:pt x="4717563" y="2964320"/>
                  <a:pt x="4715216" y="2971361"/>
                </a:cubicBezTo>
                <a:cubicBezTo>
                  <a:pt x="4712869" y="2966667"/>
                  <a:pt x="4710522" y="2961973"/>
                  <a:pt x="4705828" y="2959626"/>
                </a:cubicBezTo>
                <a:cubicBezTo>
                  <a:pt x="4710522" y="2950237"/>
                  <a:pt x="4715216" y="2938502"/>
                  <a:pt x="4719911" y="2929114"/>
                </a:cubicBezTo>
                <a:cubicBezTo>
                  <a:pt x="4722257" y="2924420"/>
                  <a:pt x="4722257" y="2922073"/>
                  <a:pt x="4724605" y="2917379"/>
                </a:cubicBezTo>
                <a:cubicBezTo>
                  <a:pt x="4731646" y="2900949"/>
                  <a:pt x="4738687" y="2884520"/>
                  <a:pt x="4745728" y="2865744"/>
                </a:cubicBezTo>
                <a:cubicBezTo>
                  <a:pt x="4748075" y="2863397"/>
                  <a:pt x="4748075" y="2858703"/>
                  <a:pt x="4748075" y="2856356"/>
                </a:cubicBezTo>
                <a:cubicBezTo>
                  <a:pt x="4755116" y="2839926"/>
                  <a:pt x="4759810" y="2823497"/>
                  <a:pt x="4764504" y="2807068"/>
                </a:cubicBezTo>
                <a:cubicBezTo>
                  <a:pt x="4764504" y="2804721"/>
                  <a:pt x="4766852" y="2800026"/>
                  <a:pt x="4766852" y="2797679"/>
                </a:cubicBezTo>
                <a:cubicBezTo>
                  <a:pt x="4771546" y="2778903"/>
                  <a:pt x="4776240" y="2760127"/>
                  <a:pt x="4780934" y="2741350"/>
                </a:cubicBezTo>
                <a:cubicBezTo>
                  <a:pt x="4780934" y="2736656"/>
                  <a:pt x="4783281" y="2731962"/>
                  <a:pt x="4783281" y="2727268"/>
                </a:cubicBezTo>
                <a:cubicBezTo>
                  <a:pt x="4787975" y="2708492"/>
                  <a:pt x="4792669" y="2687368"/>
                  <a:pt x="4795016" y="2668592"/>
                </a:cubicBezTo>
                <a:cubicBezTo>
                  <a:pt x="4795016" y="2668592"/>
                  <a:pt x="4795016" y="2668592"/>
                  <a:pt x="4795016" y="2668592"/>
                </a:cubicBezTo>
                <a:cubicBezTo>
                  <a:pt x="4792669" y="2689715"/>
                  <a:pt x="4790322" y="2706145"/>
                  <a:pt x="4785628" y="2722574"/>
                </a:cubicBezTo>
                <a:close/>
                <a:moveTo>
                  <a:pt x="4682358" y="3037078"/>
                </a:moveTo>
                <a:cubicBezTo>
                  <a:pt x="4680011" y="3041772"/>
                  <a:pt x="4677664" y="3046466"/>
                  <a:pt x="4675317" y="3048813"/>
                </a:cubicBezTo>
                <a:cubicBezTo>
                  <a:pt x="4670623" y="3058201"/>
                  <a:pt x="4663581" y="3069937"/>
                  <a:pt x="4658887" y="3079325"/>
                </a:cubicBezTo>
                <a:cubicBezTo>
                  <a:pt x="4658887" y="3079325"/>
                  <a:pt x="4658887" y="3079325"/>
                  <a:pt x="4656540" y="3079325"/>
                </a:cubicBezTo>
                <a:cubicBezTo>
                  <a:pt x="4658887" y="3072284"/>
                  <a:pt x="4661234" y="3062896"/>
                  <a:pt x="4665929" y="3055855"/>
                </a:cubicBezTo>
                <a:cubicBezTo>
                  <a:pt x="4668275" y="3048813"/>
                  <a:pt x="4670623" y="3044119"/>
                  <a:pt x="4672970" y="3037078"/>
                </a:cubicBezTo>
                <a:cubicBezTo>
                  <a:pt x="4677664" y="3025343"/>
                  <a:pt x="4682358" y="3011261"/>
                  <a:pt x="4687052" y="2999525"/>
                </a:cubicBezTo>
                <a:cubicBezTo>
                  <a:pt x="4689399" y="2999525"/>
                  <a:pt x="4691746" y="2999525"/>
                  <a:pt x="4691746" y="2999525"/>
                </a:cubicBezTo>
                <a:cubicBezTo>
                  <a:pt x="4694093" y="2999525"/>
                  <a:pt x="4698787" y="2999525"/>
                  <a:pt x="4701134" y="2997178"/>
                </a:cubicBezTo>
                <a:cubicBezTo>
                  <a:pt x="4701134" y="2997178"/>
                  <a:pt x="4701134" y="2997178"/>
                  <a:pt x="4701134" y="2997178"/>
                </a:cubicBezTo>
                <a:cubicBezTo>
                  <a:pt x="4694093" y="3011261"/>
                  <a:pt x="4689399" y="3022996"/>
                  <a:pt x="4682358" y="3037078"/>
                </a:cubicBezTo>
                <a:close/>
                <a:moveTo>
                  <a:pt x="4651846" y="3145042"/>
                </a:moveTo>
                <a:cubicBezTo>
                  <a:pt x="4651846" y="3152083"/>
                  <a:pt x="4651846" y="3159125"/>
                  <a:pt x="4651846" y="3163819"/>
                </a:cubicBezTo>
                <a:cubicBezTo>
                  <a:pt x="4651846" y="3168513"/>
                  <a:pt x="4651846" y="3173207"/>
                  <a:pt x="4651846" y="3177901"/>
                </a:cubicBezTo>
                <a:cubicBezTo>
                  <a:pt x="4651846" y="3182595"/>
                  <a:pt x="4651846" y="3189636"/>
                  <a:pt x="4651846" y="3194330"/>
                </a:cubicBezTo>
                <a:cubicBezTo>
                  <a:pt x="4651846" y="3199024"/>
                  <a:pt x="4651846" y="3203718"/>
                  <a:pt x="4654193" y="3210759"/>
                </a:cubicBezTo>
                <a:cubicBezTo>
                  <a:pt x="4654193" y="3215454"/>
                  <a:pt x="4654193" y="3220148"/>
                  <a:pt x="4654193" y="3224842"/>
                </a:cubicBezTo>
                <a:cubicBezTo>
                  <a:pt x="4654193" y="3229536"/>
                  <a:pt x="4656540" y="3236577"/>
                  <a:pt x="4656540" y="3241271"/>
                </a:cubicBezTo>
                <a:cubicBezTo>
                  <a:pt x="4656540" y="3243618"/>
                  <a:pt x="4656540" y="3248312"/>
                  <a:pt x="4658887" y="3250659"/>
                </a:cubicBezTo>
                <a:cubicBezTo>
                  <a:pt x="4658887" y="3257700"/>
                  <a:pt x="4661234" y="3264742"/>
                  <a:pt x="4661234" y="3269436"/>
                </a:cubicBezTo>
                <a:cubicBezTo>
                  <a:pt x="4661234" y="3271783"/>
                  <a:pt x="4661234" y="3271783"/>
                  <a:pt x="4661234" y="3274130"/>
                </a:cubicBezTo>
                <a:cubicBezTo>
                  <a:pt x="4663581" y="3281171"/>
                  <a:pt x="4663581" y="3288212"/>
                  <a:pt x="4665929" y="3295253"/>
                </a:cubicBezTo>
                <a:cubicBezTo>
                  <a:pt x="4658887" y="3297600"/>
                  <a:pt x="4651846" y="3304641"/>
                  <a:pt x="4651846" y="3314030"/>
                </a:cubicBezTo>
                <a:cubicBezTo>
                  <a:pt x="4651846" y="3321071"/>
                  <a:pt x="4654193" y="3325765"/>
                  <a:pt x="4658887" y="3328112"/>
                </a:cubicBezTo>
                <a:cubicBezTo>
                  <a:pt x="4614294" y="3407912"/>
                  <a:pt x="4562658" y="3483017"/>
                  <a:pt x="4503982" y="3551081"/>
                </a:cubicBezTo>
                <a:cubicBezTo>
                  <a:pt x="4501635" y="3548734"/>
                  <a:pt x="4496941" y="3546387"/>
                  <a:pt x="4492247" y="3546387"/>
                </a:cubicBezTo>
                <a:cubicBezTo>
                  <a:pt x="4480512" y="3546387"/>
                  <a:pt x="4471124" y="3555775"/>
                  <a:pt x="4471124" y="3567510"/>
                </a:cubicBezTo>
                <a:cubicBezTo>
                  <a:pt x="4471124" y="3572205"/>
                  <a:pt x="4473471" y="3579246"/>
                  <a:pt x="4478165" y="3581593"/>
                </a:cubicBezTo>
                <a:cubicBezTo>
                  <a:pt x="4457041" y="3605063"/>
                  <a:pt x="4435918" y="3626187"/>
                  <a:pt x="4414795" y="3647310"/>
                </a:cubicBezTo>
                <a:cubicBezTo>
                  <a:pt x="4419489" y="3640269"/>
                  <a:pt x="4421835" y="3633228"/>
                  <a:pt x="4426530" y="3623840"/>
                </a:cubicBezTo>
                <a:cubicBezTo>
                  <a:pt x="4431224" y="3614451"/>
                  <a:pt x="4435918" y="3607411"/>
                  <a:pt x="4440612" y="3598022"/>
                </a:cubicBezTo>
                <a:cubicBezTo>
                  <a:pt x="4445306" y="3588634"/>
                  <a:pt x="4450000" y="3579246"/>
                  <a:pt x="4454694" y="3569858"/>
                </a:cubicBezTo>
                <a:cubicBezTo>
                  <a:pt x="4459388" y="3560470"/>
                  <a:pt x="4464082" y="3551081"/>
                  <a:pt x="4468776" y="3539346"/>
                </a:cubicBezTo>
                <a:cubicBezTo>
                  <a:pt x="4473471" y="3529958"/>
                  <a:pt x="4478165" y="3522917"/>
                  <a:pt x="4480512" y="3513529"/>
                </a:cubicBezTo>
                <a:cubicBezTo>
                  <a:pt x="4487553" y="3499446"/>
                  <a:pt x="4494594" y="3485364"/>
                  <a:pt x="4499288" y="3471282"/>
                </a:cubicBezTo>
                <a:cubicBezTo>
                  <a:pt x="4501635" y="3466588"/>
                  <a:pt x="4503982" y="3461893"/>
                  <a:pt x="4506329" y="3457199"/>
                </a:cubicBezTo>
                <a:cubicBezTo>
                  <a:pt x="4515717" y="3438423"/>
                  <a:pt x="4522759" y="3419647"/>
                  <a:pt x="4532147" y="3398523"/>
                </a:cubicBezTo>
                <a:cubicBezTo>
                  <a:pt x="4534494" y="3396176"/>
                  <a:pt x="4534494" y="3391482"/>
                  <a:pt x="4536841" y="3389135"/>
                </a:cubicBezTo>
                <a:cubicBezTo>
                  <a:pt x="4543882" y="3372706"/>
                  <a:pt x="4550923" y="3356276"/>
                  <a:pt x="4557964" y="3339847"/>
                </a:cubicBezTo>
                <a:cubicBezTo>
                  <a:pt x="4560311" y="3335153"/>
                  <a:pt x="4562658" y="3328112"/>
                  <a:pt x="4565005" y="3323418"/>
                </a:cubicBezTo>
                <a:cubicBezTo>
                  <a:pt x="4569699" y="3309335"/>
                  <a:pt x="4576741" y="3295253"/>
                  <a:pt x="4581435" y="3278824"/>
                </a:cubicBezTo>
                <a:cubicBezTo>
                  <a:pt x="4583782" y="3271783"/>
                  <a:pt x="4586129" y="3267089"/>
                  <a:pt x="4588476" y="3260048"/>
                </a:cubicBezTo>
                <a:cubicBezTo>
                  <a:pt x="4593170" y="3245965"/>
                  <a:pt x="4600211" y="3231883"/>
                  <a:pt x="4604905" y="3217801"/>
                </a:cubicBezTo>
                <a:cubicBezTo>
                  <a:pt x="4607252" y="3210759"/>
                  <a:pt x="4609599" y="3203718"/>
                  <a:pt x="4611946" y="3196677"/>
                </a:cubicBezTo>
                <a:cubicBezTo>
                  <a:pt x="4616640" y="3182595"/>
                  <a:pt x="4621334" y="3170860"/>
                  <a:pt x="4626029" y="3156777"/>
                </a:cubicBezTo>
                <a:cubicBezTo>
                  <a:pt x="4628376" y="3149737"/>
                  <a:pt x="4630723" y="3142695"/>
                  <a:pt x="4633070" y="3133307"/>
                </a:cubicBezTo>
                <a:cubicBezTo>
                  <a:pt x="4635417" y="3126266"/>
                  <a:pt x="4637764" y="3116878"/>
                  <a:pt x="4640111" y="3109836"/>
                </a:cubicBezTo>
                <a:cubicBezTo>
                  <a:pt x="4642458" y="3109836"/>
                  <a:pt x="4642458" y="3109836"/>
                  <a:pt x="4644805" y="3109836"/>
                </a:cubicBezTo>
                <a:cubicBezTo>
                  <a:pt x="4644805" y="3114531"/>
                  <a:pt x="4644805" y="3121572"/>
                  <a:pt x="4644805" y="3126266"/>
                </a:cubicBezTo>
                <a:cubicBezTo>
                  <a:pt x="4651846" y="3138001"/>
                  <a:pt x="4651846" y="3140348"/>
                  <a:pt x="4651846" y="3145042"/>
                </a:cubicBezTo>
                <a:close/>
                <a:moveTo>
                  <a:pt x="4694093" y="3290559"/>
                </a:moveTo>
                <a:cubicBezTo>
                  <a:pt x="4696440" y="3285865"/>
                  <a:pt x="4698787" y="3278824"/>
                  <a:pt x="4701134" y="3274130"/>
                </a:cubicBezTo>
                <a:cubicBezTo>
                  <a:pt x="4698787" y="3283518"/>
                  <a:pt x="4694093" y="3295253"/>
                  <a:pt x="4691746" y="3304641"/>
                </a:cubicBezTo>
                <a:cubicBezTo>
                  <a:pt x="4691746" y="3304641"/>
                  <a:pt x="4689399" y="3302295"/>
                  <a:pt x="4689399" y="3302295"/>
                </a:cubicBezTo>
                <a:cubicBezTo>
                  <a:pt x="4689399" y="3302295"/>
                  <a:pt x="4689399" y="3299947"/>
                  <a:pt x="4691746" y="3299947"/>
                </a:cubicBezTo>
                <a:cubicBezTo>
                  <a:pt x="4691746" y="3295253"/>
                  <a:pt x="4694093" y="3292906"/>
                  <a:pt x="4694093" y="3290559"/>
                </a:cubicBezTo>
                <a:close/>
                <a:moveTo>
                  <a:pt x="4635417" y="3452505"/>
                </a:moveTo>
                <a:cubicBezTo>
                  <a:pt x="4633070" y="3457199"/>
                  <a:pt x="4633070" y="3459547"/>
                  <a:pt x="4630723" y="3464241"/>
                </a:cubicBezTo>
                <a:lnTo>
                  <a:pt x="4630723" y="3464241"/>
                </a:lnTo>
                <a:lnTo>
                  <a:pt x="4630723" y="3464241"/>
                </a:lnTo>
                <a:cubicBezTo>
                  <a:pt x="4630723" y="3459547"/>
                  <a:pt x="4633070" y="3454853"/>
                  <a:pt x="4635417" y="3452505"/>
                </a:cubicBezTo>
                <a:cubicBezTo>
                  <a:pt x="4635417" y="3450158"/>
                  <a:pt x="4635417" y="3450158"/>
                  <a:pt x="4637764" y="3447811"/>
                </a:cubicBezTo>
                <a:cubicBezTo>
                  <a:pt x="4637764" y="3447811"/>
                  <a:pt x="4637764" y="3445464"/>
                  <a:pt x="4637764" y="3445464"/>
                </a:cubicBezTo>
                <a:cubicBezTo>
                  <a:pt x="4637764" y="3445464"/>
                  <a:pt x="4637764" y="3445464"/>
                  <a:pt x="4637764" y="3445464"/>
                </a:cubicBezTo>
                <a:cubicBezTo>
                  <a:pt x="4635417" y="3447811"/>
                  <a:pt x="4635417" y="3450158"/>
                  <a:pt x="4635417" y="3452505"/>
                </a:cubicBezTo>
                <a:close/>
                <a:moveTo>
                  <a:pt x="4579088" y="3532305"/>
                </a:moveTo>
                <a:cubicBezTo>
                  <a:pt x="4579088" y="3534652"/>
                  <a:pt x="4579088" y="3536999"/>
                  <a:pt x="4581435" y="3539346"/>
                </a:cubicBezTo>
                <a:cubicBezTo>
                  <a:pt x="4557964" y="3576899"/>
                  <a:pt x="4534494" y="3612105"/>
                  <a:pt x="4508676" y="3647310"/>
                </a:cubicBezTo>
                <a:cubicBezTo>
                  <a:pt x="4513371" y="3640269"/>
                  <a:pt x="4515717" y="3635575"/>
                  <a:pt x="4520412" y="3628534"/>
                </a:cubicBezTo>
                <a:cubicBezTo>
                  <a:pt x="4525106" y="3621493"/>
                  <a:pt x="4529800" y="3612105"/>
                  <a:pt x="4534494" y="3605063"/>
                </a:cubicBezTo>
                <a:cubicBezTo>
                  <a:pt x="4539188" y="3598022"/>
                  <a:pt x="4541535" y="3590981"/>
                  <a:pt x="4546229" y="3583940"/>
                </a:cubicBezTo>
                <a:cubicBezTo>
                  <a:pt x="4550923" y="3576899"/>
                  <a:pt x="4555617" y="3567510"/>
                  <a:pt x="4560311" y="3560470"/>
                </a:cubicBezTo>
                <a:cubicBezTo>
                  <a:pt x="4565005" y="3553428"/>
                  <a:pt x="4567353" y="3546387"/>
                  <a:pt x="4572047" y="3539346"/>
                </a:cubicBezTo>
                <a:cubicBezTo>
                  <a:pt x="4576741" y="3532305"/>
                  <a:pt x="4581435" y="3522917"/>
                  <a:pt x="4586129" y="3515876"/>
                </a:cubicBezTo>
                <a:cubicBezTo>
                  <a:pt x="4590823" y="3508834"/>
                  <a:pt x="4593170" y="3501793"/>
                  <a:pt x="4597864" y="3494752"/>
                </a:cubicBezTo>
                <a:cubicBezTo>
                  <a:pt x="4600211" y="3490058"/>
                  <a:pt x="4602558" y="3483017"/>
                  <a:pt x="4607252" y="3478323"/>
                </a:cubicBezTo>
                <a:cubicBezTo>
                  <a:pt x="4607252" y="3480670"/>
                  <a:pt x="4604905" y="3483017"/>
                  <a:pt x="4604905" y="3485364"/>
                </a:cubicBezTo>
                <a:cubicBezTo>
                  <a:pt x="4604905" y="3490058"/>
                  <a:pt x="4607252" y="3494752"/>
                  <a:pt x="4609599" y="3497099"/>
                </a:cubicBezTo>
                <a:cubicBezTo>
                  <a:pt x="4604905" y="3504140"/>
                  <a:pt x="4602558" y="3508834"/>
                  <a:pt x="4600211" y="3515876"/>
                </a:cubicBezTo>
                <a:cubicBezTo>
                  <a:pt x="4586129" y="3513529"/>
                  <a:pt x="4579088" y="3522917"/>
                  <a:pt x="4579088" y="3532305"/>
                </a:cubicBezTo>
                <a:close/>
                <a:moveTo>
                  <a:pt x="4433571" y="3743539"/>
                </a:moveTo>
                <a:cubicBezTo>
                  <a:pt x="4428877" y="3750580"/>
                  <a:pt x="4424183" y="3757621"/>
                  <a:pt x="4419489" y="3762315"/>
                </a:cubicBezTo>
                <a:cubicBezTo>
                  <a:pt x="4414795" y="3769357"/>
                  <a:pt x="4407753" y="3776398"/>
                  <a:pt x="4403059" y="3783439"/>
                </a:cubicBezTo>
                <a:cubicBezTo>
                  <a:pt x="4398365" y="3790480"/>
                  <a:pt x="4393671" y="3795174"/>
                  <a:pt x="4388977" y="3802215"/>
                </a:cubicBezTo>
                <a:cubicBezTo>
                  <a:pt x="4384283" y="3809256"/>
                  <a:pt x="4377242" y="3816298"/>
                  <a:pt x="4372548" y="3820992"/>
                </a:cubicBezTo>
                <a:cubicBezTo>
                  <a:pt x="4367854" y="3828033"/>
                  <a:pt x="4363159" y="3832727"/>
                  <a:pt x="4356118" y="3839768"/>
                </a:cubicBezTo>
                <a:cubicBezTo>
                  <a:pt x="4351424" y="3844462"/>
                  <a:pt x="4346730" y="3851503"/>
                  <a:pt x="4342036" y="3856197"/>
                </a:cubicBezTo>
                <a:cubicBezTo>
                  <a:pt x="4339689" y="3858544"/>
                  <a:pt x="4337342" y="3858544"/>
                  <a:pt x="4337342" y="3860891"/>
                </a:cubicBezTo>
                <a:cubicBezTo>
                  <a:pt x="4330301" y="3865586"/>
                  <a:pt x="4323260" y="3870280"/>
                  <a:pt x="4316218" y="3874974"/>
                </a:cubicBezTo>
                <a:cubicBezTo>
                  <a:pt x="4309178" y="3879668"/>
                  <a:pt x="4304483" y="3882015"/>
                  <a:pt x="4297442" y="3886709"/>
                </a:cubicBezTo>
                <a:cubicBezTo>
                  <a:pt x="4290401" y="3891403"/>
                  <a:pt x="4283360" y="3896097"/>
                  <a:pt x="4276319" y="3898444"/>
                </a:cubicBezTo>
                <a:cubicBezTo>
                  <a:pt x="4276319" y="3898444"/>
                  <a:pt x="4273972" y="3898444"/>
                  <a:pt x="4273972" y="3900791"/>
                </a:cubicBezTo>
                <a:cubicBezTo>
                  <a:pt x="4276319" y="3896097"/>
                  <a:pt x="4278666" y="3891403"/>
                  <a:pt x="4283360" y="3886709"/>
                </a:cubicBezTo>
                <a:cubicBezTo>
                  <a:pt x="4285707" y="3884362"/>
                  <a:pt x="4285707" y="3884362"/>
                  <a:pt x="4285707" y="3882015"/>
                </a:cubicBezTo>
                <a:cubicBezTo>
                  <a:pt x="4292748" y="3874974"/>
                  <a:pt x="4302136" y="3870280"/>
                  <a:pt x="4309178" y="3863238"/>
                </a:cubicBezTo>
                <a:cubicBezTo>
                  <a:pt x="4313872" y="3860891"/>
                  <a:pt x="4316218" y="3856197"/>
                  <a:pt x="4320913" y="3853850"/>
                </a:cubicBezTo>
                <a:cubicBezTo>
                  <a:pt x="4332648" y="3844462"/>
                  <a:pt x="4344383" y="3835074"/>
                  <a:pt x="4353771" y="3823339"/>
                </a:cubicBezTo>
                <a:cubicBezTo>
                  <a:pt x="4358465" y="3818645"/>
                  <a:pt x="4363159" y="3813950"/>
                  <a:pt x="4370201" y="3809256"/>
                </a:cubicBezTo>
                <a:cubicBezTo>
                  <a:pt x="4377242" y="3802215"/>
                  <a:pt x="4384283" y="3795174"/>
                  <a:pt x="4391324" y="3788133"/>
                </a:cubicBezTo>
                <a:cubicBezTo>
                  <a:pt x="4396018" y="3783439"/>
                  <a:pt x="4403059" y="3776398"/>
                  <a:pt x="4407753" y="3771704"/>
                </a:cubicBezTo>
                <a:cubicBezTo>
                  <a:pt x="4414795" y="3764663"/>
                  <a:pt x="4419489" y="3757621"/>
                  <a:pt x="4426530" y="3750580"/>
                </a:cubicBezTo>
                <a:cubicBezTo>
                  <a:pt x="4431224" y="3743539"/>
                  <a:pt x="4438265" y="3738845"/>
                  <a:pt x="4442959" y="3731804"/>
                </a:cubicBezTo>
                <a:cubicBezTo>
                  <a:pt x="4445306" y="3729457"/>
                  <a:pt x="4450000" y="3724763"/>
                  <a:pt x="4452347" y="3722416"/>
                </a:cubicBezTo>
                <a:cubicBezTo>
                  <a:pt x="4452347" y="3722416"/>
                  <a:pt x="4450000" y="3724763"/>
                  <a:pt x="4450000" y="3724763"/>
                </a:cubicBezTo>
                <a:cubicBezTo>
                  <a:pt x="4445306" y="3729457"/>
                  <a:pt x="4440612" y="3736498"/>
                  <a:pt x="4433571" y="3743539"/>
                </a:cubicBezTo>
                <a:close/>
                <a:moveTo>
                  <a:pt x="4170701" y="3997020"/>
                </a:moveTo>
                <a:cubicBezTo>
                  <a:pt x="4158966" y="4011102"/>
                  <a:pt x="4149578" y="4022838"/>
                  <a:pt x="4137843" y="4034573"/>
                </a:cubicBezTo>
                <a:cubicBezTo>
                  <a:pt x="4128455" y="4046308"/>
                  <a:pt x="4119067" y="4055696"/>
                  <a:pt x="4109678" y="4067431"/>
                </a:cubicBezTo>
                <a:cubicBezTo>
                  <a:pt x="4107331" y="4072125"/>
                  <a:pt x="4102637" y="4074473"/>
                  <a:pt x="4100290" y="4079167"/>
                </a:cubicBezTo>
                <a:cubicBezTo>
                  <a:pt x="4093249" y="4083861"/>
                  <a:pt x="4086208" y="4088555"/>
                  <a:pt x="4081514" y="4093249"/>
                </a:cubicBezTo>
                <a:cubicBezTo>
                  <a:pt x="4074473" y="4097943"/>
                  <a:pt x="4065084" y="4104984"/>
                  <a:pt x="4058043" y="4109678"/>
                </a:cubicBezTo>
                <a:cubicBezTo>
                  <a:pt x="4048655" y="4116720"/>
                  <a:pt x="4039267" y="4121414"/>
                  <a:pt x="4029879" y="4128455"/>
                </a:cubicBezTo>
                <a:cubicBezTo>
                  <a:pt x="4020491" y="4135496"/>
                  <a:pt x="4011102" y="4140190"/>
                  <a:pt x="4001714" y="4147231"/>
                </a:cubicBezTo>
                <a:cubicBezTo>
                  <a:pt x="3992326" y="4151925"/>
                  <a:pt x="3982938" y="4156619"/>
                  <a:pt x="3975897" y="4163660"/>
                </a:cubicBezTo>
                <a:cubicBezTo>
                  <a:pt x="3964161" y="4170702"/>
                  <a:pt x="3954773" y="4175396"/>
                  <a:pt x="3943038" y="4182437"/>
                </a:cubicBezTo>
                <a:cubicBezTo>
                  <a:pt x="3933650" y="4187131"/>
                  <a:pt x="3926609" y="4191825"/>
                  <a:pt x="3917220" y="4196519"/>
                </a:cubicBezTo>
                <a:cubicBezTo>
                  <a:pt x="3905485" y="4203560"/>
                  <a:pt x="3893750" y="4208254"/>
                  <a:pt x="3882015" y="4215296"/>
                </a:cubicBezTo>
                <a:cubicBezTo>
                  <a:pt x="3872627" y="4219990"/>
                  <a:pt x="3863239" y="4224684"/>
                  <a:pt x="3856197" y="4227031"/>
                </a:cubicBezTo>
                <a:cubicBezTo>
                  <a:pt x="3844462" y="4231725"/>
                  <a:pt x="3832727" y="4238766"/>
                  <a:pt x="3820992" y="4243460"/>
                </a:cubicBezTo>
                <a:cubicBezTo>
                  <a:pt x="3811603" y="4248154"/>
                  <a:pt x="3802215" y="4250501"/>
                  <a:pt x="3790480" y="4255195"/>
                </a:cubicBezTo>
                <a:cubicBezTo>
                  <a:pt x="3778745" y="4259889"/>
                  <a:pt x="3767010" y="4264584"/>
                  <a:pt x="3755274" y="4269278"/>
                </a:cubicBezTo>
                <a:cubicBezTo>
                  <a:pt x="3750580" y="4271625"/>
                  <a:pt x="3748233" y="4271625"/>
                  <a:pt x="3743539" y="4273972"/>
                </a:cubicBezTo>
                <a:cubicBezTo>
                  <a:pt x="3785786" y="4250501"/>
                  <a:pt x="3830380" y="4227031"/>
                  <a:pt x="3870279" y="4201213"/>
                </a:cubicBezTo>
                <a:cubicBezTo>
                  <a:pt x="3886709" y="4191825"/>
                  <a:pt x="3903138" y="4180090"/>
                  <a:pt x="3919568" y="4170702"/>
                </a:cubicBezTo>
                <a:cubicBezTo>
                  <a:pt x="3924262" y="4166007"/>
                  <a:pt x="3931303" y="4163660"/>
                  <a:pt x="3935997" y="4158966"/>
                </a:cubicBezTo>
                <a:cubicBezTo>
                  <a:pt x="3945385" y="4151925"/>
                  <a:pt x="3957120" y="4144884"/>
                  <a:pt x="3966509" y="4137843"/>
                </a:cubicBezTo>
                <a:cubicBezTo>
                  <a:pt x="3973550" y="4133149"/>
                  <a:pt x="3980591" y="4128455"/>
                  <a:pt x="3985285" y="4123761"/>
                </a:cubicBezTo>
                <a:cubicBezTo>
                  <a:pt x="3994673" y="4116720"/>
                  <a:pt x="4004061" y="4112026"/>
                  <a:pt x="4013449" y="4104984"/>
                </a:cubicBezTo>
                <a:cubicBezTo>
                  <a:pt x="4020491" y="4100290"/>
                  <a:pt x="4027532" y="4095596"/>
                  <a:pt x="4034573" y="4090902"/>
                </a:cubicBezTo>
                <a:cubicBezTo>
                  <a:pt x="4043961" y="4083861"/>
                  <a:pt x="4051002" y="4079167"/>
                  <a:pt x="4060390" y="4072125"/>
                </a:cubicBezTo>
                <a:cubicBezTo>
                  <a:pt x="4067432" y="4067431"/>
                  <a:pt x="4074473" y="4062737"/>
                  <a:pt x="4081514" y="4055696"/>
                </a:cubicBezTo>
                <a:cubicBezTo>
                  <a:pt x="4090902" y="4048655"/>
                  <a:pt x="4097943" y="4043961"/>
                  <a:pt x="4107331" y="4036920"/>
                </a:cubicBezTo>
                <a:cubicBezTo>
                  <a:pt x="4114372" y="4032226"/>
                  <a:pt x="4121414" y="4025185"/>
                  <a:pt x="4126108" y="4020490"/>
                </a:cubicBezTo>
                <a:cubicBezTo>
                  <a:pt x="4133149" y="4013449"/>
                  <a:pt x="4142537" y="4006408"/>
                  <a:pt x="4149578" y="4001714"/>
                </a:cubicBezTo>
                <a:cubicBezTo>
                  <a:pt x="4156619" y="3997020"/>
                  <a:pt x="4163660" y="3989979"/>
                  <a:pt x="4168355" y="3985285"/>
                </a:cubicBezTo>
                <a:cubicBezTo>
                  <a:pt x="4175395" y="3978244"/>
                  <a:pt x="4184784" y="3971203"/>
                  <a:pt x="4191825" y="3966508"/>
                </a:cubicBezTo>
                <a:cubicBezTo>
                  <a:pt x="4198866" y="3961814"/>
                  <a:pt x="4205907" y="3954773"/>
                  <a:pt x="4210601" y="3950079"/>
                </a:cubicBezTo>
                <a:cubicBezTo>
                  <a:pt x="4210601" y="3950079"/>
                  <a:pt x="4212948" y="3947732"/>
                  <a:pt x="4212948" y="3947732"/>
                </a:cubicBezTo>
                <a:cubicBezTo>
                  <a:pt x="4212948" y="3950079"/>
                  <a:pt x="4212948" y="3950079"/>
                  <a:pt x="4212948" y="3952426"/>
                </a:cubicBezTo>
                <a:cubicBezTo>
                  <a:pt x="4208254" y="3959468"/>
                  <a:pt x="4203560" y="3964162"/>
                  <a:pt x="4198866" y="3971203"/>
                </a:cubicBezTo>
                <a:cubicBezTo>
                  <a:pt x="4189478" y="3973550"/>
                  <a:pt x="4180090" y="3985285"/>
                  <a:pt x="4170701" y="3997020"/>
                </a:cubicBezTo>
                <a:close/>
                <a:moveTo>
                  <a:pt x="3680169" y="4302136"/>
                </a:moveTo>
                <a:cubicBezTo>
                  <a:pt x="3673128" y="4306830"/>
                  <a:pt x="3663740" y="4309177"/>
                  <a:pt x="3656698" y="4313871"/>
                </a:cubicBezTo>
                <a:cubicBezTo>
                  <a:pt x="3647310" y="4318565"/>
                  <a:pt x="3637922" y="4323260"/>
                  <a:pt x="3628534" y="4327954"/>
                </a:cubicBezTo>
                <a:cubicBezTo>
                  <a:pt x="3621493" y="4332648"/>
                  <a:pt x="3612104" y="4334995"/>
                  <a:pt x="3605064" y="4339689"/>
                </a:cubicBezTo>
                <a:cubicBezTo>
                  <a:pt x="3595675" y="4344383"/>
                  <a:pt x="3586287" y="4349077"/>
                  <a:pt x="3576899" y="4353771"/>
                </a:cubicBezTo>
                <a:cubicBezTo>
                  <a:pt x="3569858" y="4358466"/>
                  <a:pt x="3560469" y="4360812"/>
                  <a:pt x="3553428" y="4365506"/>
                </a:cubicBezTo>
                <a:cubicBezTo>
                  <a:pt x="3544040" y="4370201"/>
                  <a:pt x="3534652" y="4374895"/>
                  <a:pt x="3522917" y="4377242"/>
                </a:cubicBezTo>
                <a:cubicBezTo>
                  <a:pt x="3515876" y="4379589"/>
                  <a:pt x="3506487" y="4384283"/>
                  <a:pt x="3499446" y="4386630"/>
                </a:cubicBezTo>
                <a:cubicBezTo>
                  <a:pt x="3490058" y="4391324"/>
                  <a:pt x="3480670" y="4393671"/>
                  <a:pt x="3468935" y="4398365"/>
                </a:cubicBezTo>
                <a:cubicBezTo>
                  <a:pt x="3459546" y="4400712"/>
                  <a:pt x="3452505" y="4405406"/>
                  <a:pt x="3443117" y="4407753"/>
                </a:cubicBezTo>
                <a:cubicBezTo>
                  <a:pt x="3433729" y="4412447"/>
                  <a:pt x="3421994" y="4414794"/>
                  <a:pt x="3412605" y="4419489"/>
                </a:cubicBezTo>
                <a:cubicBezTo>
                  <a:pt x="3403217" y="4421836"/>
                  <a:pt x="3396176" y="4426530"/>
                  <a:pt x="3386788" y="4428877"/>
                </a:cubicBezTo>
                <a:cubicBezTo>
                  <a:pt x="3377400" y="4433571"/>
                  <a:pt x="3365664" y="4435918"/>
                  <a:pt x="3356276" y="4440612"/>
                </a:cubicBezTo>
                <a:cubicBezTo>
                  <a:pt x="3346888" y="4442959"/>
                  <a:pt x="3339847" y="4447653"/>
                  <a:pt x="3330459" y="4450000"/>
                </a:cubicBezTo>
                <a:cubicBezTo>
                  <a:pt x="3321071" y="4452347"/>
                  <a:pt x="3309336" y="4457041"/>
                  <a:pt x="3299947" y="4459388"/>
                </a:cubicBezTo>
                <a:cubicBezTo>
                  <a:pt x="3290559" y="4461735"/>
                  <a:pt x="3283518" y="4464083"/>
                  <a:pt x="3274130" y="4466429"/>
                </a:cubicBezTo>
                <a:cubicBezTo>
                  <a:pt x="3264742" y="4468777"/>
                  <a:pt x="3253007" y="4473471"/>
                  <a:pt x="3243618" y="4475818"/>
                </a:cubicBezTo>
                <a:cubicBezTo>
                  <a:pt x="3234230" y="4478165"/>
                  <a:pt x="3227189" y="4480512"/>
                  <a:pt x="3217801" y="4482859"/>
                </a:cubicBezTo>
                <a:cubicBezTo>
                  <a:pt x="3208412" y="4485206"/>
                  <a:pt x="3196677" y="4489900"/>
                  <a:pt x="3184942" y="4492247"/>
                </a:cubicBezTo>
                <a:cubicBezTo>
                  <a:pt x="3177901" y="4494594"/>
                  <a:pt x="3170860" y="4496941"/>
                  <a:pt x="3166166" y="4496941"/>
                </a:cubicBezTo>
                <a:cubicBezTo>
                  <a:pt x="3166166" y="4496941"/>
                  <a:pt x="3166166" y="4496941"/>
                  <a:pt x="3166166" y="4496941"/>
                </a:cubicBezTo>
                <a:cubicBezTo>
                  <a:pt x="3161472" y="4489900"/>
                  <a:pt x="3156778" y="4485206"/>
                  <a:pt x="3152083" y="4478165"/>
                </a:cubicBezTo>
                <a:cubicBezTo>
                  <a:pt x="3149736" y="4473471"/>
                  <a:pt x="3147389" y="4471123"/>
                  <a:pt x="3145042" y="4466429"/>
                </a:cubicBezTo>
                <a:cubicBezTo>
                  <a:pt x="3142695" y="4461735"/>
                  <a:pt x="3138001" y="4457041"/>
                  <a:pt x="3135654" y="4450000"/>
                </a:cubicBezTo>
                <a:cubicBezTo>
                  <a:pt x="3133307" y="4445306"/>
                  <a:pt x="3130960" y="4440612"/>
                  <a:pt x="3126266" y="4435918"/>
                </a:cubicBezTo>
                <a:cubicBezTo>
                  <a:pt x="3123919" y="4431224"/>
                  <a:pt x="3119225" y="4426530"/>
                  <a:pt x="3116878" y="4421836"/>
                </a:cubicBezTo>
                <a:cubicBezTo>
                  <a:pt x="3114531" y="4417142"/>
                  <a:pt x="3112184" y="4412447"/>
                  <a:pt x="3107489" y="4407753"/>
                </a:cubicBezTo>
                <a:cubicBezTo>
                  <a:pt x="3105143" y="4403059"/>
                  <a:pt x="3102795" y="4398365"/>
                  <a:pt x="3100449" y="4393671"/>
                </a:cubicBezTo>
                <a:cubicBezTo>
                  <a:pt x="3098101" y="4388977"/>
                  <a:pt x="3095754" y="4384283"/>
                  <a:pt x="3093407" y="4379589"/>
                </a:cubicBezTo>
                <a:cubicBezTo>
                  <a:pt x="3098101" y="4377242"/>
                  <a:pt x="3102795" y="4370201"/>
                  <a:pt x="3102795" y="4363160"/>
                </a:cubicBezTo>
                <a:cubicBezTo>
                  <a:pt x="3109837" y="4363160"/>
                  <a:pt x="3116878" y="4363160"/>
                  <a:pt x="3123919" y="4365506"/>
                </a:cubicBezTo>
                <a:cubicBezTo>
                  <a:pt x="3130960" y="4365506"/>
                  <a:pt x="3140348" y="4367854"/>
                  <a:pt x="3147389" y="4367854"/>
                </a:cubicBezTo>
                <a:cubicBezTo>
                  <a:pt x="3168513" y="4367854"/>
                  <a:pt x="3189636" y="4370201"/>
                  <a:pt x="3213106" y="4370201"/>
                </a:cubicBezTo>
                <a:lnTo>
                  <a:pt x="3213106" y="4370201"/>
                </a:lnTo>
                <a:cubicBezTo>
                  <a:pt x="3386788" y="4370201"/>
                  <a:pt x="3558123" y="4339689"/>
                  <a:pt x="3722416" y="4281013"/>
                </a:cubicBezTo>
                <a:cubicBezTo>
                  <a:pt x="3717721" y="4283360"/>
                  <a:pt x="3713027" y="4285707"/>
                  <a:pt x="3708333" y="4288054"/>
                </a:cubicBezTo>
                <a:cubicBezTo>
                  <a:pt x="3698945" y="4292748"/>
                  <a:pt x="3689557" y="4297442"/>
                  <a:pt x="3680169" y="4302136"/>
                </a:cubicBezTo>
                <a:close/>
                <a:moveTo>
                  <a:pt x="3177901" y="4520412"/>
                </a:moveTo>
                <a:cubicBezTo>
                  <a:pt x="3180248" y="4522759"/>
                  <a:pt x="3182595" y="4527453"/>
                  <a:pt x="3184942" y="4529800"/>
                </a:cubicBezTo>
                <a:cubicBezTo>
                  <a:pt x="3189636" y="4534494"/>
                  <a:pt x="3191983" y="4539188"/>
                  <a:pt x="3196677" y="4543882"/>
                </a:cubicBezTo>
                <a:cubicBezTo>
                  <a:pt x="3199024" y="4546229"/>
                  <a:pt x="3201371" y="4548576"/>
                  <a:pt x="3203718" y="4553270"/>
                </a:cubicBezTo>
                <a:cubicBezTo>
                  <a:pt x="3210760" y="4560311"/>
                  <a:pt x="3215454" y="4567352"/>
                  <a:pt x="3222495" y="4574394"/>
                </a:cubicBezTo>
                <a:cubicBezTo>
                  <a:pt x="3227189" y="4579088"/>
                  <a:pt x="3231883" y="4583782"/>
                  <a:pt x="3238924" y="4588476"/>
                </a:cubicBezTo>
                <a:cubicBezTo>
                  <a:pt x="3145042" y="4604905"/>
                  <a:pt x="3051160" y="4616641"/>
                  <a:pt x="2952585" y="4621335"/>
                </a:cubicBezTo>
                <a:cubicBezTo>
                  <a:pt x="2952585" y="4618987"/>
                  <a:pt x="2954932" y="4618987"/>
                  <a:pt x="2954932" y="4616641"/>
                </a:cubicBezTo>
                <a:cubicBezTo>
                  <a:pt x="2959626" y="4609599"/>
                  <a:pt x="2964320" y="4602558"/>
                  <a:pt x="2969014" y="4593170"/>
                </a:cubicBezTo>
                <a:cubicBezTo>
                  <a:pt x="2971361" y="4590823"/>
                  <a:pt x="2971361" y="4588476"/>
                  <a:pt x="2973708" y="4583782"/>
                </a:cubicBezTo>
                <a:cubicBezTo>
                  <a:pt x="2978402" y="4574394"/>
                  <a:pt x="2983096" y="4565005"/>
                  <a:pt x="2987790" y="4555617"/>
                </a:cubicBezTo>
                <a:cubicBezTo>
                  <a:pt x="2987790" y="4553270"/>
                  <a:pt x="2990137" y="4553270"/>
                  <a:pt x="2990137" y="4550923"/>
                </a:cubicBezTo>
                <a:cubicBezTo>
                  <a:pt x="2992484" y="4546229"/>
                  <a:pt x="2994831" y="4543882"/>
                  <a:pt x="2994831" y="4539188"/>
                </a:cubicBezTo>
                <a:cubicBezTo>
                  <a:pt x="3051160" y="4527453"/>
                  <a:pt x="3105143" y="4515718"/>
                  <a:pt x="3159125" y="4499288"/>
                </a:cubicBezTo>
                <a:cubicBezTo>
                  <a:pt x="3161472" y="4501635"/>
                  <a:pt x="3161472" y="4503982"/>
                  <a:pt x="3163819" y="4503982"/>
                </a:cubicBezTo>
                <a:cubicBezTo>
                  <a:pt x="3170860" y="4511024"/>
                  <a:pt x="3175554" y="4515718"/>
                  <a:pt x="3177901" y="4520412"/>
                </a:cubicBezTo>
                <a:close/>
                <a:moveTo>
                  <a:pt x="2872785" y="4649499"/>
                </a:moveTo>
                <a:cubicBezTo>
                  <a:pt x="2870438" y="4654193"/>
                  <a:pt x="2865744" y="4656540"/>
                  <a:pt x="2863397" y="4661234"/>
                </a:cubicBezTo>
                <a:cubicBezTo>
                  <a:pt x="2858703" y="4665928"/>
                  <a:pt x="2854008" y="4670622"/>
                  <a:pt x="2849314" y="4677664"/>
                </a:cubicBezTo>
                <a:cubicBezTo>
                  <a:pt x="2844620" y="4682358"/>
                  <a:pt x="2842273" y="4684705"/>
                  <a:pt x="2837579" y="4689399"/>
                </a:cubicBezTo>
                <a:cubicBezTo>
                  <a:pt x="2832885" y="4694093"/>
                  <a:pt x="2828191" y="4698787"/>
                  <a:pt x="2823497" y="4703481"/>
                </a:cubicBezTo>
                <a:cubicBezTo>
                  <a:pt x="2818803" y="4708175"/>
                  <a:pt x="2816456" y="4710522"/>
                  <a:pt x="2811762" y="4715216"/>
                </a:cubicBezTo>
                <a:cubicBezTo>
                  <a:pt x="2807068" y="4719911"/>
                  <a:pt x="2802374" y="4722258"/>
                  <a:pt x="2800027" y="4726952"/>
                </a:cubicBezTo>
                <a:cubicBezTo>
                  <a:pt x="2795332" y="4731646"/>
                  <a:pt x="2792985" y="4733993"/>
                  <a:pt x="2788291" y="4736340"/>
                </a:cubicBezTo>
                <a:cubicBezTo>
                  <a:pt x="2783597" y="4738687"/>
                  <a:pt x="2781250" y="4743381"/>
                  <a:pt x="2776556" y="4745728"/>
                </a:cubicBezTo>
                <a:cubicBezTo>
                  <a:pt x="2771862" y="4748075"/>
                  <a:pt x="2769515" y="4752769"/>
                  <a:pt x="2764821" y="4755116"/>
                </a:cubicBezTo>
                <a:cubicBezTo>
                  <a:pt x="2760127" y="4757463"/>
                  <a:pt x="2757780" y="4762157"/>
                  <a:pt x="2753086" y="4764504"/>
                </a:cubicBezTo>
                <a:cubicBezTo>
                  <a:pt x="2750738" y="4766851"/>
                  <a:pt x="2748391" y="4766851"/>
                  <a:pt x="2746044" y="4769199"/>
                </a:cubicBezTo>
                <a:cubicBezTo>
                  <a:pt x="2743697" y="4769199"/>
                  <a:pt x="2743697" y="4769199"/>
                  <a:pt x="2741350" y="4766851"/>
                </a:cubicBezTo>
                <a:cubicBezTo>
                  <a:pt x="2736656" y="4764504"/>
                  <a:pt x="2729615" y="4762157"/>
                  <a:pt x="2724921" y="4759810"/>
                </a:cubicBezTo>
                <a:cubicBezTo>
                  <a:pt x="2717880" y="4757463"/>
                  <a:pt x="2710839" y="4752769"/>
                  <a:pt x="2703797" y="4748075"/>
                </a:cubicBezTo>
                <a:cubicBezTo>
                  <a:pt x="2701450" y="4748075"/>
                  <a:pt x="2701450" y="4745728"/>
                  <a:pt x="2699103" y="4745728"/>
                </a:cubicBezTo>
                <a:cubicBezTo>
                  <a:pt x="2699103" y="4743381"/>
                  <a:pt x="2699103" y="4741034"/>
                  <a:pt x="2701450" y="4738687"/>
                </a:cubicBezTo>
                <a:cubicBezTo>
                  <a:pt x="2701450" y="4733993"/>
                  <a:pt x="2703797" y="4731646"/>
                  <a:pt x="2703797" y="4726952"/>
                </a:cubicBezTo>
                <a:cubicBezTo>
                  <a:pt x="2703797" y="4722258"/>
                  <a:pt x="2706145" y="4717563"/>
                  <a:pt x="2706145" y="4712869"/>
                </a:cubicBezTo>
                <a:cubicBezTo>
                  <a:pt x="2706145" y="4708175"/>
                  <a:pt x="2708492" y="4703481"/>
                  <a:pt x="2708492" y="4701134"/>
                </a:cubicBezTo>
                <a:cubicBezTo>
                  <a:pt x="2708492" y="4696440"/>
                  <a:pt x="2710839" y="4691746"/>
                  <a:pt x="2710839" y="4684705"/>
                </a:cubicBezTo>
                <a:cubicBezTo>
                  <a:pt x="2710839" y="4680011"/>
                  <a:pt x="2713186" y="4675317"/>
                  <a:pt x="2713186" y="4672970"/>
                </a:cubicBezTo>
                <a:cubicBezTo>
                  <a:pt x="2713186" y="4668276"/>
                  <a:pt x="2715533" y="4661234"/>
                  <a:pt x="2715533" y="4654193"/>
                </a:cubicBezTo>
                <a:cubicBezTo>
                  <a:pt x="2715533" y="4649499"/>
                  <a:pt x="2717880" y="4647152"/>
                  <a:pt x="2717880" y="4642458"/>
                </a:cubicBezTo>
                <a:cubicBezTo>
                  <a:pt x="2717880" y="4637764"/>
                  <a:pt x="2720227" y="4633070"/>
                  <a:pt x="2720227" y="4628376"/>
                </a:cubicBezTo>
                <a:cubicBezTo>
                  <a:pt x="2720227" y="4628376"/>
                  <a:pt x="2722574" y="4628376"/>
                  <a:pt x="2722574" y="4628376"/>
                </a:cubicBezTo>
                <a:cubicBezTo>
                  <a:pt x="2727268" y="4628376"/>
                  <a:pt x="2731962" y="4626029"/>
                  <a:pt x="2736656" y="4623681"/>
                </a:cubicBezTo>
                <a:cubicBezTo>
                  <a:pt x="2736656" y="4623681"/>
                  <a:pt x="2736656" y="4623681"/>
                  <a:pt x="2736656" y="4623681"/>
                </a:cubicBezTo>
                <a:cubicBezTo>
                  <a:pt x="2746044" y="4623681"/>
                  <a:pt x="2755433" y="4626029"/>
                  <a:pt x="2764821" y="4626029"/>
                </a:cubicBezTo>
                <a:cubicBezTo>
                  <a:pt x="2792985" y="4628376"/>
                  <a:pt x="2823497" y="4628376"/>
                  <a:pt x="2851661" y="4628376"/>
                </a:cubicBezTo>
                <a:cubicBezTo>
                  <a:pt x="2865744" y="4628376"/>
                  <a:pt x="2877479" y="4628376"/>
                  <a:pt x="2891561" y="4628376"/>
                </a:cubicBezTo>
                <a:cubicBezTo>
                  <a:pt x="2889214" y="4630723"/>
                  <a:pt x="2886867" y="4633070"/>
                  <a:pt x="2886867" y="4635417"/>
                </a:cubicBezTo>
                <a:cubicBezTo>
                  <a:pt x="2884520" y="4637764"/>
                  <a:pt x="2879826" y="4642458"/>
                  <a:pt x="2872785" y="4649499"/>
                </a:cubicBezTo>
                <a:close/>
                <a:moveTo>
                  <a:pt x="2727268" y="4778587"/>
                </a:moveTo>
                <a:cubicBezTo>
                  <a:pt x="2722574" y="4780934"/>
                  <a:pt x="2717880" y="4783281"/>
                  <a:pt x="2715533" y="4785628"/>
                </a:cubicBezTo>
                <a:cubicBezTo>
                  <a:pt x="2710839" y="4787975"/>
                  <a:pt x="2708492" y="4790322"/>
                  <a:pt x="2703797" y="4792669"/>
                </a:cubicBezTo>
                <a:cubicBezTo>
                  <a:pt x="2701450" y="4795016"/>
                  <a:pt x="2699103" y="4795016"/>
                  <a:pt x="2694409" y="4797363"/>
                </a:cubicBezTo>
                <a:cubicBezTo>
                  <a:pt x="2692062" y="4795016"/>
                  <a:pt x="2689715" y="4790322"/>
                  <a:pt x="2685021" y="4790322"/>
                </a:cubicBezTo>
                <a:cubicBezTo>
                  <a:pt x="2685021" y="4790322"/>
                  <a:pt x="2685021" y="4790322"/>
                  <a:pt x="2685021" y="4790322"/>
                </a:cubicBezTo>
                <a:cubicBezTo>
                  <a:pt x="2685021" y="4787975"/>
                  <a:pt x="2687368" y="4783281"/>
                  <a:pt x="2687368" y="4780934"/>
                </a:cubicBezTo>
                <a:cubicBezTo>
                  <a:pt x="2687368" y="4776239"/>
                  <a:pt x="2689715" y="4773893"/>
                  <a:pt x="2689715" y="4771545"/>
                </a:cubicBezTo>
                <a:cubicBezTo>
                  <a:pt x="2689715" y="4769199"/>
                  <a:pt x="2692062" y="4764504"/>
                  <a:pt x="2692062" y="4759810"/>
                </a:cubicBezTo>
                <a:cubicBezTo>
                  <a:pt x="2692062" y="4755116"/>
                  <a:pt x="2694409" y="4752769"/>
                  <a:pt x="2694409" y="4748075"/>
                </a:cubicBezTo>
                <a:cubicBezTo>
                  <a:pt x="2694409" y="4748075"/>
                  <a:pt x="2694409" y="4745728"/>
                  <a:pt x="2694409" y="4745728"/>
                </a:cubicBezTo>
                <a:cubicBezTo>
                  <a:pt x="2694409" y="4745728"/>
                  <a:pt x="2696756" y="4745728"/>
                  <a:pt x="2696756" y="4748075"/>
                </a:cubicBezTo>
                <a:cubicBezTo>
                  <a:pt x="2701450" y="4750422"/>
                  <a:pt x="2708492" y="4752769"/>
                  <a:pt x="2713186" y="4755116"/>
                </a:cubicBezTo>
                <a:cubicBezTo>
                  <a:pt x="2720227" y="4759810"/>
                  <a:pt x="2727268" y="4762157"/>
                  <a:pt x="2734309" y="4766851"/>
                </a:cubicBezTo>
                <a:cubicBezTo>
                  <a:pt x="2736656" y="4766851"/>
                  <a:pt x="2736656" y="4769199"/>
                  <a:pt x="2739003" y="4769199"/>
                </a:cubicBezTo>
                <a:cubicBezTo>
                  <a:pt x="2736656" y="4769199"/>
                  <a:pt x="2736656" y="4771545"/>
                  <a:pt x="2734309" y="4771545"/>
                </a:cubicBezTo>
                <a:cubicBezTo>
                  <a:pt x="2734309" y="4773893"/>
                  <a:pt x="2731962" y="4776239"/>
                  <a:pt x="2727268" y="4778587"/>
                </a:cubicBezTo>
                <a:close/>
                <a:moveTo>
                  <a:pt x="2572363" y="4806751"/>
                </a:moveTo>
                <a:cubicBezTo>
                  <a:pt x="2555934" y="4806751"/>
                  <a:pt x="2539504" y="4804404"/>
                  <a:pt x="2523075" y="4804404"/>
                </a:cubicBezTo>
                <a:cubicBezTo>
                  <a:pt x="2513687" y="4804404"/>
                  <a:pt x="2504299" y="4802057"/>
                  <a:pt x="2494910" y="4802057"/>
                </a:cubicBezTo>
                <a:cubicBezTo>
                  <a:pt x="2480828" y="4799710"/>
                  <a:pt x="2466746" y="4799710"/>
                  <a:pt x="2452664" y="4797363"/>
                </a:cubicBezTo>
                <a:cubicBezTo>
                  <a:pt x="2443275" y="4797363"/>
                  <a:pt x="2433887" y="4795016"/>
                  <a:pt x="2422152" y="4792669"/>
                </a:cubicBezTo>
                <a:cubicBezTo>
                  <a:pt x="2408070" y="4790322"/>
                  <a:pt x="2393987" y="4790322"/>
                  <a:pt x="2379905" y="4787975"/>
                </a:cubicBezTo>
                <a:cubicBezTo>
                  <a:pt x="2370517" y="4785628"/>
                  <a:pt x="2361129" y="4785628"/>
                  <a:pt x="2349394" y="4783281"/>
                </a:cubicBezTo>
                <a:cubicBezTo>
                  <a:pt x="2335311" y="4780934"/>
                  <a:pt x="2321229" y="4778587"/>
                  <a:pt x="2307147" y="4776239"/>
                </a:cubicBezTo>
                <a:cubicBezTo>
                  <a:pt x="2297759" y="4773893"/>
                  <a:pt x="2288370" y="4771545"/>
                  <a:pt x="2278982" y="4769199"/>
                </a:cubicBezTo>
                <a:cubicBezTo>
                  <a:pt x="2264900" y="4766851"/>
                  <a:pt x="2250818" y="4764504"/>
                  <a:pt x="2236735" y="4759810"/>
                </a:cubicBezTo>
                <a:cubicBezTo>
                  <a:pt x="2227347" y="4757463"/>
                  <a:pt x="2217959" y="4755116"/>
                  <a:pt x="2208571" y="4752769"/>
                </a:cubicBezTo>
                <a:cubicBezTo>
                  <a:pt x="2206224" y="4752769"/>
                  <a:pt x="2203877" y="4750422"/>
                  <a:pt x="2201530" y="4750422"/>
                </a:cubicBezTo>
                <a:cubicBezTo>
                  <a:pt x="2213265" y="4745728"/>
                  <a:pt x="2222653" y="4743381"/>
                  <a:pt x="2234388" y="4738687"/>
                </a:cubicBezTo>
                <a:cubicBezTo>
                  <a:pt x="2267247" y="4726952"/>
                  <a:pt x="2302453" y="4712869"/>
                  <a:pt x="2335311" y="4694093"/>
                </a:cubicBezTo>
                <a:cubicBezTo>
                  <a:pt x="2342352" y="4691746"/>
                  <a:pt x="2347047" y="4687052"/>
                  <a:pt x="2354088" y="4684705"/>
                </a:cubicBezTo>
                <a:cubicBezTo>
                  <a:pt x="2358782" y="4682358"/>
                  <a:pt x="2363476" y="4680011"/>
                  <a:pt x="2368170" y="4677664"/>
                </a:cubicBezTo>
                <a:cubicBezTo>
                  <a:pt x="2375211" y="4672970"/>
                  <a:pt x="2382252" y="4668276"/>
                  <a:pt x="2391640" y="4665928"/>
                </a:cubicBezTo>
                <a:cubicBezTo>
                  <a:pt x="2396334" y="4663582"/>
                  <a:pt x="2398681" y="4661234"/>
                  <a:pt x="2403376" y="4658887"/>
                </a:cubicBezTo>
                <a:cubicBezTo>
                  <a:pt x="2410417" y="4654193"/>
                  <a:pt x="2417458" y="4649499"/>
                  <a:pt x="2424499" y="4647152"/>
                </a:cubicBezTo>
                <a:cubicBezTo>
                  <a:pt x="2429193" y="4644805"/>
                  <a:pt x="2431540" y="4642458"/>
                  <a:pt x="2436234" y="4640111"/>
                </a:cubicBezTo>
                <a:cubicBezTo>
                  <a:pt x="2440928" y="4637764"/>
                  <a:pt x="2447970" y="4633070"/>
                  <a:pt x="2452664" y="4628376"/>
                </a:cubicBezTo>
                <a:cubicBezTo>
                  <a:pt x="2457358" y="4626029"/>
                  <a:pt x="2464399" y="4621335"/>
                  <a:pt x="2469093" y="4618987"/>
                </a:cubicBezTo>
                <a:cubicBezTo>
                  <a:pt x="2473787" y="4616641"/>
                  <a:pt x="2476134" y="4614293"/>
                  <a:pt x="2480828" y="4609599"/>
                </a:cubicBezTo>
                <a:cubicBezTo>
                  <a:pt x="2483175" y="4609599"/>
                  <a:pt x="2483175" y="4607252"/>
                  <a:pt x="2485522" y="4607252"/>
                </a:cubicBezTo>
                <a:cubicBezTo>
                  <a:pt x="2490216" y="4611946"/>
                  <a:pt x="2494910" y="4616641"/>
                  <a:pt x="2501952" y="4616641"/>
                </a:cubicBezTo>
                <a:cubicBezTo>
                  <a:pt x="2506646" y="4616641"/>
                  <a:pt x="2513687" y="4614293"/>
                  <a:pt x="2516034" y="4609599"/>
                </a:cubicBezTo>
                <a:cubicBezTo>
                  <a:pt x="2537157" y="4630723"/>
                  <a:pt x="2560628" y="4649499"/>
                  <a:pt x="2581751" y="4665928"/>
                </a:cubicBezTo>
                <a:cubicBezTo>
                  <a:pt x="2586445" y="4668276"/>
                  <a:pt x="2588792" y="4670622"/>
                  <a:pt x="2593486" y="4672970"/>
                </a:cubicBezTo>
                <a:cubicBezTo>
                  <a:pt x="2602875" y="4680011"/>
                  <a:pt x="2612263" y="4687052"/>
                  <a:pt x="2621651" y="4694093"/>
                </a:cubicBezTo>
                <a:cubicBezTo>
                  <a:pt x="2626345" y="4696440"/>
                  <a:pt x="2631039" y="4701134"/>
                  <a:pt x="2635733" y="4703481"/>
                </a:cubicBezTo>
                <a:cubicBezTo>
                  <a:pt x="2645121" y="4708175"/>
                  <a:pt x="2652163" y="4715216"/>
                  <a:pt x="2661551" y="4719911"/>
                </a:cubicBezTo>
                <a:cubicBezTo>
                  <a:pt x="2666245" y="4722258"/>
                  <a:pt x="2670939" y="4726952"/>
                  <a:pt x="2677980" y="4729299"/>
                </a:cubicBezTo>
                <a:cubicBezTo>
                  <a:pt x="2685021" y="4733993"/>
                  <a:pt x="2689715" y="4736340"/>
                  <a:pt x="2696756" y="4741034"/>
                </a:cubicBezTo>
                <a:cubicBezTo>
                  <a:pt x="2696756" y="4743381"/>
                  <a:pt x="2696756" y="4743381"/>
                  <a:pt x="2696756" y="4745728"/>
                </a:cubicBezTo>
                <a:cubicBezTo>
                  <a:pt x="2696756" y="4748075"/>
                  <a:pt x="2694409" y="4750422"/>
                  <a:pt x="2694409" y="4752769"/>
                </a:cubicBezTo>
                <a:cubicBezTo>
                  <a:pt x="2692062" y="4757463"/>
                  <a:pt x="2692062" y="4762157"/>
                  <a:pt x="2689715" y="4766851"/>
                </a:cubicBezTo>
                <a:cubicBezTo>
                  <a:pt x="2689715" y="4769199"/>
                  <a:pt x="2687368" y="4771545"/>
                  <a:pt x="2687368" y="4776239"/>
                </a:cubicBezTo>
                <a:cubicBezTo>
                  <a:pt x="2685021" y="4780934"/>
                  <a:pt x="2685021" y="4783281"/>
                  <a:pt x="2682674" y="4787975"/>
                </a:cubicBezTo>
                <a:cubicBezTo>
                  <a:pt x="2680327" y="4787975"/>
                  <a:pt x="2677980" y="4785628"/>
                  <a:pt x="2675633" y="4785628"/>
                </a:cubicBezTo>
                <a:cubicBezTo>
                  <a:pt x="2663898" y="4785628"/>
                  <a:pt x="2656857" y="4795016"/>
                  <a:pt x="2654510" y="4804404"/>
                </a:cubicBezTo>
                <a:cubicBezTo>
                  <a:pt x="2633386" y="4804404"/>
                  <a:pt x="2612263" y="4804404"/>
                  <a:pt x="2593486" y="4804404"/>
                </a:cubicBezTo>
                <a:cubicBezTo>
                  <a:pt x="2588792" y="4809098"/>
                  <a:pt x="2581751" y="4806751"/>
                  <a:pt x="2572363" y="4806751"/>
                </a:cubicBezTo>
                <a:close/>
                <a:moveTo>
                  <a:pt x="1898761" y="4780934"/>
                </a:moveTo>
                <a:cubicBezTo>
                  <a:pt x="1884678" y="4773893"/>
                  <a:pt x="1870596" y="4766851"/>
                  <a:pt x="1856514" y="4759810"/>
                </a:cubicBezTo>
                <a:cubicBezTo>
                  <a:pt x="1863555" y="4762157"/>
                  <a:pt x="1872943" y="4764504"/>
                  <a:pt x="1879984" y="4764504"/>
                </a:cubicBezTo>
                <a:cubicBezTo>
                  <a:pt x="1889372" y="4766851"/>
                  <a:pt x="1901108" y="4769199"/>
                  <a:pt x="1910496" y="4771545"/>
                </a:cubicBezTo>
                <a:cubicBezTo>
                  <a:pt x="1905802" y="4771545"/>
                  <a:pt x="1901108" y="4776239"/>
                  <a:pt x="1898761" y="4780934"/>
                </a:cubicBezTo>
                <a:close/>
                <a:moveTo>
                  <a:pt x="1847125" y="4752769"/>
                </a:moveTo>
                <a:cubicBezTo>
                  <a:pt x="1840084" y="4748075"/>
                  <a:pt x="1833043" y="4745728"/>
                  <a:pt x="1826002" y="4741034"/>
                </a:cubicBezTo>
                <a:cubicBezTo>
                  <a:pt x="1823655" y="4738687"/>
                  <a:pt x="1821308" y="4736340"/>
                  <a:pt x="1816614" y="4736340"/>
                </a:cubicBezTo>
                <a:cubicBezTo>
                  <a:pt x="1811920" y="4733993"/>
                  <a:pt x="1807226" y="4729299"/>
                  <a:pt x="1802532" y="4726952"/>
                </a:cubicBezTo>
                <a:cubicBezTo>
                  <a:pt x="1797838" y="4724605"/>
                  <a:pt x="1795491" y="4722258"/>
                  <a:pt x="1790797" y="4719911"/>
                </a:cubicBezTo>
                <a:cubicBezTo>
                  <a:pt x="1786102" y="4717563"/>
                  <a:pt x="1783755" y="4715216"/>
                  <a:pt x="1779061" y="4712869"/>
                </a:cubicBezTo>
                <a:cubicBezTo>
                  <a:pt x="1774367" y="4710522"/>
                  <a:pt x="1769673" y="4705828"/>
                  <a:pt x="1764979" y="4703481"/>
                </a:cubicBezTo>
                <a:cubicBezTo>
                  <a:pt x="1762632" y="4701134"/>
                  <a:pt x="1757938" y="4698787"/>
                  <a:pt x="1755591" y="4696440"/>
                </a:cubicBezTo>
                <a:cubicBezTo>
                  <a:pt x="1750897" y="4694093"/>
                  <a:pt x="1746203" y="4689399"/>
                  <a:pt x="1741508" y="4684705"/>
                </a:cubicBezTo>
                <a:cubicBezTo>
                  <a:pt x="1739161" y="4682358"/>
                  <a:pt x="1734467" y="4680011"/>
                  <a:pt x="1732120" y="4677664"/>
                </a:cubicBezTo>
                <a:cubicBezTo>
                  <a:pt x="1727426" y="4672970"/>
                  <a:pt x="1722732" y="4670622"/>
                  <a:pt x="1718038" y="4665928"/>
                </a:cubicBezTo>
                <a:cubicBezTo>
                  <a:pt x="1715691" y="4663582"/>
                  <a:pt x="1710997" y="4661234"/>
                  <a:pt x="1708650" y="4658887"/>
                </a:cubicBezTo>
                <a:cubicBezTo>
                  <a:pt x="1703956" y="4654193"/>
                  <a:pt x="1699262" y="4649499"/>
                  <a:pt x="1694567" y="4647152"/>
                </a:cubicBezTo>
                <a:cubicBezTo>
                  <a:pt x="1692220" y="4644805"/>
                  <a:pt x="1687526" y="4642458"/>
                  <a:pt x="1685179" y="4637764"/>
                </a:cubicBezTo>
                <a:cubicBezTo>
                  <a:pt x="1680485" y="4633070"/>
                  <a:pt x="1675791" y="4628376"/>
                  <a:pt x="1671097" y="4623681"/>
                </a:cubicBezTo>
                <a:cubicBezTo>
                  <a:pt x="1668750" y="4621335"/>
                  <a:pt x="1664056" y="4616641"/>
                  <a:pt x="1661709" y="4614293"/>
                </a:cubicBezTo>
                <a:cubicBezTo>
                  <a:pt x="1657015" y="4609599"/>
                  <a:pt x="1652321" y="4604905"/>
                  <a:pt x="1647627" y="4600211"/>
                </a:cubicBezTo>
                <a:cubicBezTo>
                  <a:pt x="1645280" y="4597864"/>
                  <a:pt x="1640586" y="4593170"/>
                  <a:pt x="1638239" y="4590823"/>
                </a:cubicBezTo>
                <a:cubicBezTo>
                  <a:pt x="1633544" y="4586129"/>
                  <a:pt x="1628850" y="4581435"/>
                  <a:pt x="1624156" y="4576741"/>
                </a:cubicBezTo>
                <a:cubicBezTo>
                  <a:pt x="1619462" y="4572047"/>
                  <a:pt x="1617115" y="4569700"/>
                  <a:pt x="1612421" y="4565005"/>
                </a:cubicBezTo>
                <a:cubicBezTo>
                  <a:pt x="1607727" y="4560311"/>
                  <a:pt x="1603033" y="4555617"/>
                  <a:pt x="1598339" y="4550923"/>
                </a:cubicBezTo>
                <a:cubicBezTo>
                  <a:pt x="1593645" y="4546229"/>
                  <a:pt x="1591298" y="4543882"/>
                  <a:pt x="1586603" y="4539188"/>
                </a:cubicBezTo>
                <a:cubicBezTo>
                  <a:pt x="1581909" y="4534494"/>
                  <a:pt x="1577215" y="4529800"/>
                  <a:pt x="1574868" y="4525106"/>
                </a:cubicBezTo>
                <a:cubicBezTo>
                  <a:pt x="1570174" y="4520412"/>
                  <a:pt x="1567827" y="4515718"/>
                  <a:pt x="1563133" y="4511024"/>
                </a:cubicBezTo>
                <a:cubicBezTo>
                  <a:pt x="1558439" y="4506329"/>
                  <a:pt x="1556092" y="4501635"/>
                  <a:pt x="1551398" y="4496941"/>
                </a:cubicBezTo>
                <a:cubicBezTo>
                  <a:pt x="1551398" y="4496941"/>
                  <a:pt x="1551398" y="4496941"/>
                  <a:pt x="1551398" y="4494594"/>
                </a:cubicBezTo>
                <a:cubicBezTo>
                  <a:pt x="1553745" y="4492247"/>
                  <a:pt x="1553745" y="4492247"/>
                  <a:pt x="1553745" y="4489900"/>
                </a:cubicBezTo>
                <a:cubicBezTo>
                  <a:pt x="1558439" y="4492247"/>
                  <a:pt x="1560786" y="4494594"/>
                  <a:pt x="1565480" y="4496941"/>
                </a:cubicBezTo>
                <a:cubicBezTo>
                  <a:pt x="1579562" y="4503982"/>
                  <a:pt x="1591298" y="4513370"/>
                  <a:pt x="1605380" y="4520412"/>
                </a:cubicBezTo>
                <a:cubicBezTo>
                  <a:pt x="1614768" y="4525106"/>
                  <a:pt x="1624156" y="4532147"/>
                  <a:pt x="1635891" y="4536841"/>
                </a:cubicBezTo>
                <a:cubicBezTo>
                  <a:pt x="1649974" y="4543882"/>
                  <a:pt x="1661709" y="4550923"/>
                  <a:pt x="1675791" y="4557964"/>
                </a:cubicBezTo>
                <a:cubicBezTo>
                  <a:pt x="1687526" y="4562658"/>
                  <a:pt x="1696915" y="4569700"/>
                  <a:pt x="1708650" y="4574394"/>
                </a:cubicBezTo>
                <a:cubicBezTo>
                  <a:pt x="1720385" y="4581435"/>
                  <a:pt x="1734467" y="4586129"/>
                  <a:pt x="1746203" y="4593170"/>
                </a:cubicBezTo>
                <a:cubicBezTo>
                  <a:pt x="1757938" y="4600211"/>
                  <a:pt x="1772020" y="4604905"/>
                  <a:pt x="1783755" y="4611946"/>
                </a:cubicBezTo>
                <a:cubicBezTo>
                  <a:pt x="1795491" y="4616641"/>
                  <a:pt x="1804879" y="4621335"/>
                  <a:pt x="1816614" y="4626029"/>
                </a:cubicBezTo>
                <a:cubicBezTo>
                  <a:pt x="1837737" y="4635417"/>
                  <a:pt x="1858861" y="4644805"/>
                  <a:pt x="1879984" y="4654193"/>
                </a:cubicBezTo>
                <a:cubicBezTo>
                  <a:pt x="1882331" y="4654193"/>
                  <a:pt x="1884678" y="4656540"/>
                  <a:pt x="1887025" y="4656540"/>
                </a:cubicBezTo>
                <a:cubicBezTo>
                  <a:pt x="1910496" y="4665928"/>
                  <a:pt x="1933966" y="4675317"/>
                  <a:pt x="1957437" y="4684705"/>
                </a:cubicBezTo>
                <a:cubicBezTo>
                  <a:pt x="1962131" y="4687052"/>
                  <a:pt x="1966825" y="4687052"/>
                  <a:pt x="1969172" y="4689399"/>
                </a:cubicBezTo>
                <a:cubicBezTo>
                  <a:pt x="1987948" y="4696440"/>
                  <a:pt x="2009072" y="4703481"/>
                  <a:pt x="2027848" y="4710522"/>
                </a:cubicBezTo>
                <a:cubicBezTo>
                  <a:pt x="2034889" y="4712869"/>
                  <a:pt x="2041930" y="4715216"/>
                  <a:pt x="2046624" y="4717563"/>
                </a:cubicBezTo>
                <a:cubicBezTo>
                  <a:pt x="2063054" y="4722258"/>
                  <a:pt x="2081830" y="4729299"/>
                  <a:pt x="2098260" y="4733993"/>
                </a:cubicBezTo>
                <a:cubicBezTo>
                  <a:pt x="2105301" y="4736340"/>
                  <a:pt x="2114689" y="4738687"/>
                  <a:pt x="2121730" y="4741034"/>
                </a:cubicBezTo>
                <a:cubicBezTo>
                  <a:pt x="2138159" y="4745728"/>
                  <a:pt x="2154589" y="4750422"/>
                  <a:pt x="2171018" y="4755116"/>
                </a:cubicBezTo>
                <a:cubicBezTo>
                  <a:pt x="2180406" y="4757463"/>
                  <a:pt x="2187447" y="4759810"/>
                  <a:pt x="2196835" y="4762157"/>
                </a:cubicBezTo>
                <a:cubicBezTo>
                  <a:pt x="2199183" y="4762157"/>
                  <a:pt x="2201530" y="4762157"/>
                  <a:pt x="2201530" y="4764504"/>
                </a:cubicBezTo>
                <a:cubicBezTo>
                  <a:pt x="2196835" y="4766851"/>
                  <a:pt x="2192141" y="4766851"/>
                  <a:pt x="2187447" y="4769199"/>
                </a:cubicBezTo>
                <a:cubicBezTo>
                  <a:pt x="2180406" y="4771545"/>
                  <a:pt x="2175712" y="4773893"/>
                  <a:pt x="2168671" y="4773893"/>
                </a:cubicBezTo>
                <a:cubicBezTo>
                  <a:pt x="2163977" y="4776239"/>
                  <a:pt x="2159283" y="4776239"/>
                  <a:pt x="2154589" y="4778587"/>
                </a:cubicBezTo>
                <a:cubicBezTo>
                  <a:pt x="2147548" y="4780934"/>
                  <a:pt x="2142854" y="4780934"/>
                  <a:pt x="2135812" y="4783281"/>
                </a:cubicBezTo>
                <a:cubicBezTo>
                  <a:pt x="2131118" y="4785628"/>
                  <a:pt x="2126424" y="4785628"/>
                  <a:pt x="2119383" y="4785628"/>
                </a:cubicBezTo>
                <a:cubicBezTo>
                  <a:pt x="2112342" y="4785628"/>
                  <a:pt x="2107648" y="4787975"/>
                  <a:pt x="2100607" y="4790322"/>
                </a:cubicBezTo>
                <a:cubicBezTo>
                  <a:pt x="2095913" y="4790322"/>
                  <a:pt x="2088871" y="4792669"/>
                  <a:pt x="2084177" y="4792669"/>
                </a:cubicBezTo>
                <a:cubicBezTo>
                  <a:pt x="2079483" y="4792669"/>
                  <a:pt x="2072442" y="4795016"/>
                  <a:pt x="2067748" y="4795016"/>
                </a:cubicBezTo>
                <a:cubicBezTo>
                  <a:pt x="2060707" y="4795016"/>
                  <a:pt x="2056013" y="4797363"/>
                  <a:pt x="2048972" y="4797363"/>
                </a:cubicBezTo>
                <a:cubicBezTo>
                  <a:pt x="2044277" y="4797363"/>
                  <a:pt x="2039583" y="4799710"/>
                  <a:pt x="2034889" y="4799710"/>
                </a:cubicBezTo>
                <a:cubicBezTo>
                  <a:pt x="2030195" y="4799710"/>
                  <a:pt x="2023154" y="4799710"/>
                  <a:pt x="2018460" y="4799710"/>
                </a:cubicBezTo>
                <a:cubicBezTo>
                  <a:pt x="1990295" y="4795016"/>
                  <a:pt x="1962131" y="4790322"/>
                  <a:pt x="1933966" y="4783281"/>
                </a:cubicBezTo>
                <a:cubicBezTo>
                  <a:pt x="1931619" y="4780934"/>
                  <a:pt x="1926925" y="4780934"/>
                  <a:pt x="1924578" y="4780934"/>
                </a:cubicBezTo>
                <a:cubicBezTo>
                  <a:pt x="1924578" y="4780934"/>
                  <a:pt x="1922231" y="4780934"/>
                  <a:pt x="1922231" y="4780934"/>
                </a:cubicBezTo>
                <a:cubicBezTo>
                  <a:pt x="1901108" y="4776239"/>
                  <a:pt x="1879984" y="4771545"/>
                  <a:pt x="1856514" y="4766851"/>
                </a:cubicBezTo>
                <a:cubicBezTo>
                  <a:pt x="1856514" y="4766851"/>
                  <a:pt x="1854167" y="4766851"/>
                  <a:pt x="1854167" y="4764504"/>
                </a:cubicBezTo>
                <a:cubicBezTo>
                  <a:pt x="1847125" y="4752769"/>
                  <a:pt x="1847125" y="4752769"/>
                  <a:pt x="1847125" y="4752769"/>
                </a:cubicBezTo>
                <a:close/>
                <a:moveTo>
                  <a:pt x="1492722" y="4485206"/>
                </a:moveTo>
                <a:cubicBezTo>
                  <a:pt x="1490375" y="4485206"/>
                  <a:pt x="1485680" y="4487553"/>
                  <a:pt x="1483333" y="4487553"/>
                </a:cubicBezTo>
                <a:cubicBezTo>
                  <a:pt x="1478639" y="4489900"/>
                  <a:pt x="1473945" y="4489900"/>
                  <a:pt x="1469251" y="4492247"/>
                </a:cubicBezTo>
                <a:cubicBezTo>
                  <a:pt x="1466904" y="4492247"/>
                  <a:pt x="1462210" y="4494594"/>
                  <a:pt x="1459863" y="4494594"/>
                </a:cubicBezTo>
                <a:cubicBezTo>
                  <a:pt x="1455169" y="4494594"/>
                  <a:pt x="1450475" y="4496941"/>
                  <a:pt x="1445781" y="4496941"/>
                </a:cubicBezTo>
                <a:cubicBezTo>
                  <a:pt x="1443434" y="4496941"/>
                  <a:pt x="1438739" y="4499288"/>
                  <a:pt x="1436392" y="4499288"/>
                </a:cubicBezTo>
                <a:cubicBezTo>
                  <a:pt x="1431698" y="4499288"/>
                  <a:pt x="1427004" y="4501635"/>
                  <a:pt x="1422310" y="4501635"/>
                </a:cubicBezTo>
                <a:cubicBezTo>
                  <a:pt x="1419963" y="4501635"/>
                  <a:pt x="1415269" y="4503982"/>
                  <a:pt x="1412922" y="4503982"/>
                </a:cubicBezTo>
                <a:cubicBezTo>
                  <a:pt x="1408228" y="4503982"/>
                  <a:pt x="1403534" y="4506329"/>
                  <a:pt x="1396493" y="4506329"/>
                </a:cubicBezTo>
                <a:cubicBezTo>
                  <a:pt x="1394146" y="4506329"/>
                  <a:pt x="1391799" y="4506329"/>
                  <a:pt x="1387104" y="4506329"/>
                </a:cubicBezTo>
                <a:cubicBezTo>
                  <a:pt x="1382410" y="4506329"/>
                  <a:pt x="1375369" y="4506329"/>
                  <a:pt x="1370675" y="4506329"/>
                </a:cubicBezTo>
                <a:cubicBezTo>
                  <a:pt x="1368328" y="4506329"/>
                  <a:pt x="1365981" y="4506329"/>
                  <a:pt x="1363634" y="4506329"/>
                </a:cubicBezTo>
                <a:cubicBezTo>
                  <a:pt x="1356593" y="4506329"/>
                  <a:pt x="1347205" y="4506329"/>
                  <a:pt x="1340164" y="4506329"/>
                </a:cubicBezTo>
                <a:cubicBezTo>
                  <a:pt x="1326081" y="4506329"/>
                  <a:pt x="1311999" y="4506329"/>
                  <a:pt x="1297917" y="4503982"/>
                </a:cubicBezTo>
                <a:cubicBezTo>
                  <a:pt x="1293223" y="4503982"/>
                  <a:pt x="1288529" y="4501635"/>
                  <a:pt x="1286181" y="4501635"/>
                </a:cubicBezTo>
                <a:cubicBezTo>
                  <a:pt x="1283834" y="4501635"/>
                  <a:pt x="1281487" y="4501635"/>
                  <a:pt x="1276793" y="4501635"/>
                </a:cubicBezTo>
                <a:cubicBezTo>
                  <a:pt x="1276793" y="4501635"/>
                  <a:pt x="1276793" y="4499288"/>
                  <a:pt x="1276793" y="4499288"/>
                </a:cubicBezTo>
                <a:cubicBezTo>
                  <a:pt x="1276793" y="4487553"/>
                  <a:pt x="1267405" y="4478165"/>
                  <a:pt x="1255670" y="4478165"/>
                </a:cubicBezTo>
                <a:cubicBezTo>
                  <a:pt x="1248629" y="4478165"/>
                  <a:pt x="1243935" y="4480512"/>
                  <a:pt x="1241588" y="4485206"/>
                </a:cubicBezTo>
                <a:cubicBezTo>
                  <a:pt x="1227505" y="4473471"/>
                  <a:pt x="1211076" y="4461735"/>
                  <a:pt x="1196994" y="4450000"/>
                </a:cubicBezTo>
                <a:cubicBezTo>
                  <a:pt x="1192300" y="4445306"/>
                  <a:pt x="1187605" y="4440612"/>
                  <a:pt x="1182911" y="4438265"/>
                </a:cubicBezTo>
                <a:cubicBezTo>
                  <a:pt x="1175870" y="4433571"/>
                  <a:pt x="1171176" y="4426530"/>
                  <a:pt x="1164135" y="4421836"/>
                </a:cubicBezTo>
                <a:cubicBezTo>
                  <a:pt x="1168829" y="4424183"/>
                  <a:pt x="1173523" y="4424183"/>
                  <a:pt x="1178217" y="4426530"/>
                </a:cubicBezTo>
                <a:cubicBezTo>
                  <a:pt x="1185258" y="4428877"/>
                  <a:pt x="1194647" y="4431224"/>
                  <a:pt x="1201688" y="4433571"/>
                </a:cubicBezTo>
                <a:cubicBezTo>
                  <a:pt x="1211076" y="4435918"/>
                  <a:pt x="1220464" y="4438265"/>
                  <a:pt x="1232199" y="4440612"/>
                </a:cubicBezTo>
                <a:cubicBezTo>
                  <a:pt x="1239241" y="4442959"/>
                  <a:pt x="1248629" y="4445306"/>
                  <a:pt x="1255670" y="4447653"/>
                </a:cubicBezTo>
                <a:cubicBezTo>
                  <a:pt x="1265058" y="4450000"/>
                  <a:pt x="1276793" y="4452347"/>
                  <a:pt x="1286181" y="4454694"/>
                </a:cubicBezTo>
                <a:cubicBezTo>
                  <a:pt x="1293223" y="4457041"/>
                  <a:pt x="1300264" y="4457041"/>
                  <a:pt x="1309652" y="4459388"/>
                </a:cubicBezTo>
                <a:cubicBezTo>
                  <a:pt x="1321387" y="4461735"/>
                  <a:pt x="1333122" y="4461735"/>
                  <a:pt x="1342511" y="4464083"/>
                </a:cubicBezTo>
                <a:cubicBezTo>
                  <a:pt x="1349552" y="4464083"/>
                  <a:pt x="1356593" y="4466429"/>
                  <a:pt x="1363634" y="4466429"/>
                </a:cubicBezTo>
                <a:cubicBezTo>
                  <a:pt x="1375369" y="4468777"/>
                  <a:pt x="1389452" y="4468777"/>
                  <a:pt x="1401187" y="4468777"/>
                </a:cubicBezTo>
                <a:cubicBezTo>
                  <a:pt x="1405881" y="4468777"/>
                  <a:pt x="1412922" y="4468777"/>
                  <a:pt x="1417616" y="4471123"/>
                </a:cubicBezTo>
                <a:cubicBezTo>
                  <a:pt x="1436392" y="4471123"/>
                  <a:pt x="1455169" y="4473471"/>
                  <a:pt x="1471598" y="4473471"/>
                </a:cubicBezTo>
                <a:lnTo>
                  <a:pt x="1471598" y="4473471"/>
                </a:lnTo>
                <a:cubicBezTo>
                  <a:pt x="1471598" y="4473471"/>
                  <a:pt x="1471598" y="4473471"/>
                  <a:pt x="1473945" y="4473471"/>
                </a:cubicBezTo>
                <a:cubicBezTo>
                  <a:pt x="1488028" y="4473471"/>
                  <a:pt x="1502110" y="4473471"/>
                  <a:pt x="1513845" y="4471123"/>
                </a:cubicBezTo>
                <a:cubicBezTo>
                  <a:pt x="1513845" y="4471123"/>
                  <a:pt x="1513845" y="4473471"/>
                  <a:pt x="1513845" y="4473471"/>
                </a:cubicBezTo>
                <a:cubicBezTo>
                  <a:pt x="1511498" y="4473471"/>
                  <a:pt x="1509151" y="4475818"/>
                  <a:pt x="1506804" y="4475818"/>
                </a:cubicBezTo>
                <a:cubicBezTo>
                  <a:pt x="1502110" y="4482859"/>
                  <a:pt x="1497416" y="4485206"/>
                  <a:pt x="1492722" y="4485206"/>
                </a:cubicBezTo>
                <a:close/>
                <a:moveTo>
                  <a:pt x="1220464" y="4496941"/>
                </a:moveTo>
                <a:cubicBezTo>
                  <a:pt x="1213423" y="4492247"/>
                  <a:pt x="1206382" y="4489900"/>
                  <a:pt x="1201688" y="4485206"/>
                </a:cubicBezTo>
                <a:cubicBezTo>
                  <a:pt x="1206382" y="4487553"/>
                  <a:pt x="1211076" y="4489900"/>
                  <a:pt x="1215770" y="4489900"/>
                </a:cubicBezTo>
                <a:cubicBezTo>
                  <a:pt x="1220464" y="4492247"/>
                  <a:pt x="1225158" y="4494594"/>
                  <a:pt x="1229852" y="4494594"/>
                </a:cubicBezTo>
                <a:cubicBezTo>
                  <a:pt x="1232199" y="4494594"/>
                  <a:pt x="1232199" y="4496941"/>
                  <a:pt x="1234546" y="4496941"/>
                </a:cubicBezTo>
                <a:cubicBezTo>
                  <a:pt x="1234546" y="4496941"/>
                  <a:pt x="1234546" y="4499288"/>
                  <a:pt x="1234546" y="4499288"/>
                </a:cubicBezTo>
                <a:cubicBezTo>
                  <a:pt x="1232199" y="4499288"/>
                  <a:pt x="1227505" y="4496941"/>
                  <a:pt x="1225158" y="4496941"/>
                </a:cubicBezTo>
                <a:cubicBezTo>
                  <a:pt x="1225158" y="4496941"/>
                  <a:pt x="1222811" y="4496941"/>
                  <a:pt x="1220464" y="4496941"/>
                </a:cubicBezTo>
                <a:close/>
                <a:moveTo>
                  <a:pt x="1145359" y="4447653"/>
                </a:moveTo>
                <a:cubicBezTo>
                  <a:pt x="1135971" y="4442959"/>
                  <a:pt x="1128929" y="4435918"/>
                  <a:pt x="1119541" y="4431224"/>
                </a:cubicBezTo>
                <a:cubicBezTo>
                  <a:pt x="1114847" y="4428877"/>
                  <a:pt x="1110153" y="4424183"/>
                  <a:pt x="1105459" y="4421836"/>
                </a:cubicBezTo>
                <a:cubicBezTo>
                  <a:pt x="1110153" y="4424183"/>
                  <a:pt x="1117194" y="4428877"/>
                  <a:pt x="1121888" y="4431224"/>
                </a:cubicBezTo>
                <a:cubicBezTo>
                  <a:pt x="1138318" y="4440612"/>
                  <a:pt x="1154747" y="4450000"/>
                  <a:pt x="1171176" y="4459388"/>
                </a:cubicBezTo>
                <a:cubicBezTo>
                  <a:pt x="1180564" y="4464083"/>
                  <a:pt x="1192300" y="4471123"/>
                  <a:pt x="1201688" y="4475818"/>
                </a:cubicBezTo>
                <a:cubicBezTo>
                  <a:pt x="1213423" y="4480512"/>
                  <a:pt x="1222811" y="4487553"/>
                  <a:pt x="1234546" y="4494594"/>
                </a:cubicBezTo>
                <a:cubicBezTo>
                  <a:pt x="1234546" y="4494594"/>
                  <a:pt x="1234546" y="4494594"/>
                  <a:pt x="1234546" y="4494594"/>
                </a:cubicBezTo>
                <a:cubicBezTo>
                  <a:pt x="1232199" y="4494594"/>
                  <a:pt x="1232199" y="4492247"/>
                  <a:pt x="1229852" y="4492247"/>
                </a:cubicBezTo>
                <a:cubicBezTo>
                  <a:pt x="1225158" y="4489900"/>
                  <a:pt x="1218117" y="4487553"/>
                  <a:pt x="1213423" y="4485206"/>
                </a:cubicBezTo>
                <a:cubicBezTo>
                  <a:pt x="1206382" y="4482859"/>
                  <a:pt x="1201688" y="4480512"/>
                  <a:pt x="1194647" y="4478165"/>
                </a:cubicBezTo>
                <a:cubicBezTo>
                  <a:pt x="1194647" y="4478165"/>
                  <a:pt x="1192300" y="4478165"/>
                  <a:pt x="1192300" y="4475818"/>
                </a:cubicBezTo>
                <a:cubicBezTo>
                  <a:pt x="1185258" y="4471123"/>
                  <a:pt x="1178217" y="4466429"/>
                  <a:pt x="1171176" y="4461735"/>
                </a:cubicBezTo>
                <a:cubicBezTo>
                  <a:pt x="1164135" y="4459388"/>
                  <a:pt x="1154747" y="4454694"/>
                  <a:pt x="1145359" y="4447653"/>
                </a:cubicBezTo>
                <a:close/>
                <a:moveTo>
                  <a:pt x="1006883" y="4349077"/>
                </a:moveTo>
                <a:cubicBezTo>
                  <a:pt x="1013924" y="4353771"/>
                  <a:pt x="1018618" y="4358466"/>
                  <a:pt x="1025659" y="4363160"/>
                </a:cubicBezTo>
                <a:cubicBezTo>
                  <a:pt x="1025659" y="4363160"/>
                  <a:pt x="1025659" y="4365506"/>
                  <a:pt x="1023312" y="4365506"/>
                </a:cubicBezTo>
                <a:cubicBezTo>
                  <a:pt x="1006883" y="4353771"/>
                  <a:pt x="988107" y="4342036"/>
                  <a:pt x="971677" y="4330301"/>
                </a:cubicBezTo>
                <a:cubicBezTo>
                  <a:pt x="974024" y="4327954"/>
                  <a:pt x="974024" y="4325607"/>
                  <a:pt x="974024" y="4323260"/>
                </a:cubicBezTo>
                <a:cubicBezTo>
                  <a:pt x="976371" y="4325607"/>
                  <a:pt x="978718" y="4327954"/>
                  <a:pt x="981065" y="4330301"/>
                </a:cubicBezTo>
                <a:cubicBezTo>
                  <a:pt x="992801" y="4337342"/>
                  <a:pt x="999842" y="4344383"/>
                  <a:pt x="1006883" y="4349077"/>
                </a:cubicBezTo>
                <a:close/>
                <a:moveTo>
                  <a:pt x="1053824" y="4346730"/>
                </a:moveTo>
                <a:cubicBezTo>
                  <a:pt x="1053824" y="4344383"/>
                  <a:pt x="1056171" y="4339689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60865" y="4339689"/>
                  <a:pt x="1065559" y="4344383"/>
                  <a:pt x="1070253" y="4349077"/>
                </a:cubicBezTo>
                <a:cubicBezTo>
                  <a:pt x="1074947" y="4353771"/>
                  <a:pt x="1081988" y="4360812"/>
                  <a:pt x="1086683" y="4365506"/>
                </a:cubicBezTo>
                <a:cubicBezTo>
                  <a:pt x="1100765" y="4377242"/>
                  <a:pt x="1114847" y="4391324"/>
                  <a:pt x="1128929" y="4403059"/>
                </a:cubicBezTo>
                <a:cubicBezTo>
                  <a:pt x="1135971" y="4410100"/>
                  <a:pt x="1143012" y="4414794"/>
                  <a:pt x="1150053" y="4421836"/>
                </a:cubicBezTo>
                <a:cubicBezTo>
                  <a:pt x="1147706" y="4421836"/>
                  <a:pt x="1143012" y="4419489"/>
                  <a:pt x="1140665" y="4419489"/>
                </a:cubicBezTo>
                <a:cubicBezTo>
                  <a:pt x="1133623" y="4417142"/>
                  <a:pt x="1126582" y="4414794"/>
                  <a:pt x="1119541" y="4410100"/>
                </a:cubicBezTo>
                <a:cubicBezTo>
                  <a:pt x="1110153" y="4405406"/>
                  <a:pt x="1098418" y="4403059"/>
                  <a:pt x="1089030" y="4398365"/>
                </a:cubicBezTo>
                <a:cubicBezTo>
                  <a:pt x="1081988" y="4396018"/>
                  <a:pt x="1077294" y="4393671"/>
                  <a:pt x="1070253" y="4388977"/>
                </a:cubicBezTo>
                <a:cubicBezTo>
                  <a:pt x="1065559" y="4386630"/>
                  <a:pt x="1060865" y="4384283"/>
                  <a:pt x="1056171" y="4381936"/>
                </a:cubicBezTo>
                <a:cubicBezTo>
                  <a:pt x="1056171" y="4379589"/>
                  <a:pt x="1058518" y="4377242"/>
                  <a:pt x="1058518" y="4374895"/>
                </a:cubicBezTo>
                <a:cubicBezTo>
                  <a:pt x="1058518" y="4367854"/>
                  <a:pt x="1053824" y="4360812"/>
                  <a:pt x="1046783" y="4356118"/>
                </a:cubicBezTo>
                <a:cubicBezTo>
                  <a:pt x="1046783" y="4353771"/>
                  <a:pt x="1046783" y="4353771"/>
                  <a:pt x="1049130" y="4351424"/>
                </a:cubicBezTo>
                <a:cubicBezTo>
                  <a:pt x="1053824" y="4351424"/>
                  <a:pt x="1053824" y="4349077"/>
                  <a:pt x="1053824" y="4346730"/>
                </a:cubicBezTo>
                <a:close/>
                <a:moveTo>
                  <a:pt x="974024" y="4241113"/>
                </a:moveTo>
                <a:cubicBezTo>
                  <a:pt x="966983" y="4234072"/>
                  <a:pt x="962289" y="4227031"/>
                  <a:pt x="955248" y="4219990"/>
                </a:cubicBezTo>
                <a:cubicBezTo>
                  <a:pt x="924736" y="4182437"/>
                  <a:pt x="896572" y="4144884"/>
                  <a:pt x="866060" y="4102637"/>
                </a:cubicBezTo>
                <a:cubicBezTo>
                  <a:pt x="861366" y="4095596"/>
                  <a:pt x="856672" y="4088555"/>
                  <a:pt x="849631" y="4081514"/>
                </a:cubicBezTo>
                <a:cubicBezTo>
                  <a:pt x="842590" y="4072125"/>
                  <a:pt x="835549" y="4060390"/>
                  <a:pt x="828507" y="4051002"/>
                </a:cubicBezTo>
                <a:cubicBezTo>
                  <a:pt x="821466" y="4041614"/>
                  <a:pt x="816772" y="4032226"/>
                  <a:pt x="809731" y="4022838"/>
                </a:cubicBezTo>
                <a:cubicBezTo>
                  <a:pt x="802690" y="4013449"/>
                  <a:pt x="795649" y="4004061"/>
                  <a:pt x="790955" y="3992326"/>
                </a:cubicBezTo>
                <a:cubicBezTo>
                  <a:pt x="783914" y="3982938"/>
                  <a:pt x="776872" y="3971203"/>
                  <a:pt x="769831" y="3961814"/>
                </a:cubicBezTo>
                <a:cubicBezTo>
                  <a:pt x="762790" y="3952426"/>
                  <a:pt x="758096" y="3943038"/>
                  <a:pt x="751055" y="3931303"/>
                </a:cubicBezTo>
                <a:cubicBezTo>
                  <a:pt x="744014" y="3919567"/>
                  <a:pt x="736973" y="3910179"/>
                  <a:pt x="729931" y="3898444"/>
                </a:cubicBezTo>
                <a:cubicBezTo>
                  <a:pt x="725237" y="3889056"/>
                  <a:pt x="718196" y="3879668"/>
                  <a:pt x="713502" y="3870280"/>
                </a:cubicBezTo>
                <a:cubicBezTo>
                  <a:pt x="708808" y="3863238"/>
                  <a:pt x="704114" y="3856197"/>
                  <a:pt x="699420" y="3849156"/>
                </a:cubicBezTo>
                <a:cubicBezTo>
                  <a:pt x="701767" y="3846809"/>
                  <a:pt x="704114" y="3846809"/>
                  <a:pt x="704114" y="3844462"/>
                </a:cubicBezTo>
                <a:cubicBezTo>
                  <a:pt x="706461" y="3846809"/>
                  <a:pt x="708808" y="3846809"/>
                  <a:pt x="713502" y="3849156"/>
                </a:cubicBezTo>
                <a:cubicBezTo>
                  <a:pt x="720543" y="3853850"/>
                  <a:pt x="725237" y="3856197"/>
                  <a:pt x="732279" y="3860891"/>
                </a:cubicBezTo>
                <a:cubicBezTo>
                  <a:pt x="741667" y="3865586"/>
                  <a:pt x="748708" y="3870280"/>
                  <a:pt x="758096" y="3874974"/>
                </a:cubicBezTo>
                <a:cubicBezTo>
                  <a:pt x="765137" y="3877321"/>
                  <a:pt x="769831" y="3882015"/>
                  <a:pt x="776872" y="3884362"/>
                </a:cubicBezTo>
                <a:cubicBezTo>
                  <a:pt x="786261" y="3889056"/>
                  <a:pt x="795649" y="3893750"/>
                  <a:pt x="802690" y="3898444"/>
                </a:cubicBezTo>
                <a:cubicBezTo>
                  <a:pt x="809731" y="3900791"/>
                  <a:pt x="814425" y="3905485"/>
                  <a:pt x="821466" y="3907832"/>
                </a:cubicBezTo>
                <a:cubicBezTo>
                  <a:pt x="830854" y="3912527"/>
                  <a:pt x="840243" y="3917221"/>
                  <a:pt x="849631" y="3919567"/>
                </a:cubicBezTo>
                <a:cubicBezTo>
                  <a:pt x="854325" y="3921915"/>
                  <a:pt x="861366" y="3924262"/>
                  <a:pt x="866060" y="3926609"/>
                </a:cubicBezTo>
                <a:cubicBezTo>
                  <a:pt x="875448" y="3931303"/>
                  <a:pt x="887184" y="3935997"/>
                  <a:pt x="896572" y="3938344"/>
                </a:cubicBezTo>
                <a:cubicBezTo>
                  <a:pt x="901266" y="3940691"/>
                  <a:pt x="905960" y="3943038"/>
                  <a:pt x="913001" y="3945385"/>
                </a:cubicBezTo>
                <a:cubicBezTo>
                  <a:pt x="927083" y="3950079"/>
                  <a:pt x="938819" y="3954773"/>
                  <a:pt x="952901" y="3959468"/>
                </a:cubicBezTo>
                <a:cubicBezTo>
                  <a:pt x="955248" y="3959468"/>
                  <a:pt x="957595" y="3961814"/>
                  <a:pt x="959942" y="3961814"/>
                </a:cubicBezTo>
                <a:cubicBezTo>
                  <a:pt x="976371" y="3966508"/>
                  <a:pt x="992801" y="3973550"/>
                  <a:pt x="1009230" y="3978244"/>
                </a:cubicBezTo>
                <a:cubicBezTo>
                  <a:pt x="1009230" y="3978244"/>
                  <a:pt x="1009230" y="3978244"/>
                  <a:pt x="1009230" y="3978244"/>
                </a:cubicBezTo>
                <a:cubicBezTo>
                  <a:pt x="1018618" y="3980591"/>
                  <a:pt x="1030353" y="3982938"/>
                  <a:pt x="1039742" y="3987632"/>
                </a:cubicBezTo>
                <a:cubicBezTo>
                  <a:pt x="1039742" y="3989979"/>
                  <a:pt x="1039742" y="3989979"/>
                  <a:pt x="1039742" y="3992326"/>
                </a:cubicBezTo>
                <a:cubicBezTo>
                  <a:pt x="1039742" y="4001714"/>
                  <a:pt x="1046783" y="4011102"/>
                  <a:pt x="1056171" y="4011102"/>
                </a:cubicBezTo>
                <a:cubicBezTo>
                  <a:pt x="1051477" y="4041614"/>
                  <a:pt x="1049130" y="4072125"/>
                  <a:pt x="1044436" y="4102637"/>
                </a:cubicBezTo>
                <a:cubicBezTo>
                  <a:pt x="1044436" y="4107331"/>
                  <a:pt x="1042089" y="4112026"/>
                  <a:pt x="1042089" y="4116720"/>
                </a:cubicBezTo>
                <a:cubicBezTo>
                  <a:pt x="1042089" y="4123761"/>
                  <a:pt x="1039742" y="4128455"/>
                  <a:pt x="1039742" y="4135496"/>
                </a:cubicBezTo>
                <a:cubicBezTo>
                  <a:pt x="1039742" y="4142537"/>
                  <a:pt x="1037395" y="4149578"/>
                  <a:pt x="1037395" y="4156619"/>
                </a:cubicBezTo>
                <a:cubicBezTo>
                  <a:pt x="1037395" y="4163660"/>
                  <a:pt x="1035047" y="4168354"/>
                  <a:pt x="1035047" y="4175396"/>
                </a:cubicBezTo>
                <a:cubicBezTo>
                  <a:pt x="1035047" y="4182437"/>
                  <a:pt x="1032700" y="4189478"/>
                  <a:pt x="1032700" y="4194172"/>
                </a:cubicBezTo>
                <a:cubicBezTo>
                  <a:pt x="1032700" y="4201213"/>
                  <a:pt x="1030353" y="4205908"/>
                  <a:pt x="1030353" y="4212948"/>
                </a:cubicBezTo>
                <a:cubicBezTo>
                  <a:pt x="1030353" y="4219990"/>
                  <a:pt x="1028006" y="4224684"/>
                  <a:pt x="1028006" y="4231725"/>
                </a:cubicBezTo>
                <a:cubicBezTo>
                  <a:pt x="1028006" y="4238766"/>
                  <a:pt x="1025659" y="4243460"/>
                  <a:pt x="1025659" y="4250501"/>
                </a:cubicBezTo>
                <a:cubicBezTo>
                  <a:pt x="1025659" y="4255195"/>
                  <a:pt x="1023312" y="4262236"/>
                  <a:pt x="1023312" y="4266930"/>
                </a:cubicBezTo>
                <a:cubicBezTo>
                  <a:pt x="1023312" y="4271625"/>
                  <a:pt x="1020965" y="4276319"/>
                  <a:pt x="1020965" y="4278666"/>
                </a:cubicBezTo>
                <a:cubicBezTo>
                  <a:pt x="1020965" y="4278666"/>
                  <a:pt x="1018618" y="4278666"/>
                  <a:pt x="1018618" y="4278666"/>
                </a:cubicBezTo>
                <a:cubicBezTo>
                  <a:pt x="1013924" y="4278666"/>
                  <a:pt x="1009230" y="4281013"/>
                  <a:pt x="1006883" y="4283360"/>
                </a:cubicBezTo>
                <a:cubicBezTo>
                  <a:pt x="1004536" y="4281013"/>
                  <a:pt x="1002189" y="4276319"/>
                  <a:pt x="997495" y="4273972"/>
                </a:cubicBezTo>
                <a:cubicBezTo>
                  <a:pt x="988107" y="4257542"/>
                  <a:pt x="981065" y="4250501"/>
                  <a:pt x="974024" y="4241113"/>
                </a:cubicBezTo>
                <a:close/>
                <a:moveTo>
                  <a:pt x="640744" y="3785786"/>
                </a:moveTo>
                <a:cubicBezTo>
                  <a:pt x="631355" y="3776398"/>
                  <a:pt x="621967" y="3767009"/>
                  <a:pt x="614926" y="3759969"/>
                </a:cubicBezTo>
                <a:cubicBezTo>
                  <a:pt x="607885" y="3752927"/>
                  <a:pt x="603191" y="3748233"/>
                  <a:pt x="596150" y="3741192"/>
                </a:cubicBezTo>
                <a:cubicBezTo>
                  <a:pt x="586762" y="3731804"/>
                  <a:pt x="577373" y="3722416"/>
                  <a:pt x="567985" y="3713028"/>
                </a:cubicBezTo>
                <a:cubicBezTo>
                  <a:pt x="563291" y="3708333"/>
                  <a:pt x="556250" y="3701292"/>
                  <a:pt x="551556" y="3696598"/>
                </a:cubicBezTo>
                <a:cubicBezTo>
                  <a:pt x="542168" y="3684863"/>
                  <a:pt x="532780" y="3675475"/>
                  <a:pt x="523391" y="3663740"/>
                </a:cubicBezTo>
                <a:cubicBezTo>
                  <a:pt x="518697" y="3659045"/>
                  <a:pt x="514003" y="3654351"/>
                  <a:pt x="509309" y="3649657"/>
                </a:cubicBezTo>
                <a:cubicBezTo>
                  <a:pt x="497574" y="3635575"/>
                  <a:pt x="485839" y="3623840"/>
                  <a:pt x="474103" y="3609757"/>
                </a:cubicBezTo>
                <a:cubicBezTo>
                  <a:pt x="471756" y="3607411"/>
                  <a:pt x="469409" y="3605063"/>
                  <a:pt x="467062" y="3602716"/>
                </a:cubicBezTo>
                <a:cubicBezTo>
                  <a:pt x="452980" y="3586287"/>
                  <a:pt x="441245" y="3569858"/>
                  <a:pt x="427162" y="3553428"/>
                </a:cubicBezTo>
                <a:cubicBezTo>
                  <a:pt x="427162" y="3553428"/>
                  <a:pt x="427162" y="3551081"/>
                  <a:pt x="424815" y="3551081"/>
                </a:cubicBezTo>
                <a:cubicBezTo>
                  <a:pt x="413080" y="3534652"/>
                  <a:pt x="401345" y="3520570"/>
                  <a:pt x="389610" y="3504140"/>
                </a:cubicBezTo>
                <a:cubicBezTo>
                  <a:pt x="384916" y="3499446"/>
                  <a:pt x="382569" y="3494752"/>
                  <a:pt x="377874" y="3487711"/>
                </a:cubicBezTo>
                <a:cubicBezTo>
                  <a:pt x="368486" y="3475976"/>
                  <a:pt x="361445" y="3464241"/>
                  <a:pt x="354404" y="3454853"/>
                </a:cubicBezTo>
                <a:cubicBezTo>
                  <a:pt x="349710" y="3447811"/>
                  <a:pt x="345016" y="3443117"/>
                  <a:pt x="340322" y="3436076"/>
                </a:cubicBezTo>
                <a:cubicBezTo>
                  <a:pt x="333281" y="3426688"/>
                  <a:pt x="326239" y="3414952"/>
                  <a:pt x="319198" y="3405564"/>
                </a:cubicBezTo>
                <a:cubicBezTo>
                  <a:pt x="314504" y="3398523"/>
                  <a:pt x="309810" y="3391482"/>
                  <a:pt x="305116" y="3384441"/>
                </a:cubicBezTo>
                <a:cubicBezTo>
                  <a:pt x="298075" y="3375053"/>
                  <a:pt x="293381" y="3365665"/>
                  <a:pt x="286340" y="3356276"/>
                </a:cubicBezTo>
                <a:cubicBezTo>
                  <a:pt x="281646" y="3349235"/>
                  <a:pt x="276951" y="3342194"/>
                  <a:pt x="272257" y="3335153"/>
                </a:cubicBezTo>
                <a:cubicBezTo>
                  <a:pt x="267563" y="3325765"/>
                  <a:pt x="260522" y="3316377"/>
                  <a:pt x="255828" y="3306989"/>
                </a:cubicBezTo>
                <a:cubicBezTo>
                  <a:pt x="251134" y="3299947"/>
                  <a:pt x="246440" y="3292906"/>
                  <a:pt x="241746" y="3283518"/>
                </a:cubicBezTo>
                <a:cubicBezTo>
                  <a:pt x="237052" y="3274130"/>
                  <a:pt x="230011" y="3264742"/>
                  <a:pt x="225316" y="3255354"/>
                </a:cubicBezTo>
                <a:cubicBezTo>
                  <a:pt x="220622" y="3248312"/>
                  <a:pt x="215928" y="3238924"/>
                  <a:pt x="213581" y="3231883"/>
                </a:cubicBezTo>
                <a:cubicBezTo>
                  <a:pt x="208887" y="3222495"/>
                  <a:pt x="204193" y="3213107"/>
                  <a:pt x="199499" y="3203718"/>
                </a:cubicBezTo>
                <a:cubicBezTo>
                  <a:pt x="194805" y="3196677"/>
                  <a:pt x="192458" y="3187289"/>
                  <a:pt x="187764" y="3180248"/>
                </a:cubicBezTo>
                <a:cubicBezTo>
                  <a:pt x="185417" y="3175554"/>
                  <a:pt x="183070" y="3173207"/>
                  <a:pt x="183070" y="3168513"/>
                </a:cubicBezTo>
                <a:cubicBezTo>
                  <a:pt x="178376" y="3156777"/>
                  <a:pt x="173681" y="3145042"/>
                  <a:pt x="171334" y="3133307"/>
                </a:cubicBezTo>
                <a:cubicBezTo>
                  <a:pt x="166640" y="3121572"/>
                  <a:pt x="164293" y="3109836"/>
                  <a:pt x="159599" y="3098101"/>
                </a:cubicBezTo>
                <a:cubicBezTo>
                  <a:pt x="159599" y="3095754"/>
                  <a:pt x="159599" y="3095754"/>
                  <a:pt x="157252" y="3093407"/>
                </a:cubicBezTo>
                <a:cubicBezTo>
                  <a:pt x="157252" y="3093407"/>
                  <a:pt x="157252" y="3093407"/>
                  <a:pt x="157252" y="3093407"/>
                </a:cubicBezTo>
                <a:cubicBezTo>
                  <a:pt x="159599" y="3098101"/>
                  <a:pt x="164293" y="3102796"/>
                  <a:pt x="166640" y="3105142"/>
                </a:cubicBezTo>
                <a:cubicBezTo>
                  <a:pt x="171334" y="3109836"/>
                  <a:pt x="176028" y="3114531"/>
                  <a:pt x="178376" y="3119225"/>
                </a:cubicBezTo>
                <a:cubicBezTo>
                  <a:pt x="180723" y="3123919"/>
                  <a:pt x="185417" y="3126266"/>
                  <a:pt x="187764" y="3130960"/>
                </a:cubicBezTo>
                <a:cubicBezTo>
                  <a:pt x="192458" y="3135654"/>
                  <a:pt x="197152" y="3140348"/>
                  <a:pt x="201846" y="3142695"/>
                </a:cubicBezTo>
                <a:cubicBezTo>
                  <a:pt x="201846" y="3142695"/>
                  <a:pt x="204193" y="3145042"/>
                  <a:pt x="204193" y="3145042"/>
                </a:cubicBezTo>
                <a:cubicBezTo>
                  <a:pt x="204193" y="3147389"/>
                  <a:pt x="206540" y="3147389"/>
                  <a:pt x="206540" y="3149737"/>
                </a:cubicBezTo>
                <a:cubicBezTo>
                  <a:pt x="211234" y="3156777"/>
                  <a:pt x="213581" y="3163819"/>
                  <a:pt x="218275" y="3168513"/>
                </a:cubicBezTo>
                <a:cubicBezTo>
                  <a:pt x="222969" y="3175554"/>
                  <a:pt x="225316" y="3180248"/>
                  <a:pt x="230011" y="3187289"/>
                </a:cubicBezTo>
                <a:cubicBezTo>
                  <a:pt x="234705" y="3194330"/>
                  <a:pt x="237052" y="3201371"/>
                  <a:pt x="241746" y="3206065"/>
                </a:cubicBezTo>
                <a:cubicBezTo>
                  <a:pt x="246440" y="3213107"/>
                  <a:pt x="248787" y="3217801"/>
                  <a:pt x="253481" y="3224842"/>
                </a:cubicBezTo>
                <a:cubicBezTo>
                  <a:pt x="258175" y="3231883"/>
                  <a:pt x="260522" y="3238924"/>
                  <a:pt x="265216" y="3243618"/>
                </a:cubicBezTo>
                <a:cubicBezTo>
                  <a:pt x="269910" y="3250659"/>
                  <a:pt x="272257" y="3255354"/>
                  <a:pt x="276951" y="3262394"/>
                </a:cubicBezTo>
                <a:cubicBezTo>
                  <a:pt x="281646" y="3269436"/>
                  <a:pt x="286340" y="3274130"/>
                  <a:pt x="291034" y="3281171"/>
                </a:cubicBezTo>
                <a:cubicBezTo>
                  <a:pt x="295728" y="3288212"/>
                  <a:pt x="300422" y="3292906"/>
                  <a:pt x="302769" y="3299947"/>
                </a:cubicBezTo>
                <a:cubicBezTo>
                  <a:pt x="307463" y="3306989"/>
                  <a:pt x="312157" y="3311683"/>
                  <a:pt x="316851" y="3318724"/>
                </a:cubicBezTo>
                <a:cubicBezTo>
                  <a:pt x="321545" y="3325765"/>
                  <a:pt x="326239" y="3330459"/>
                  <a:pt x="328587" y="3337500"/>
                </a:cubicBezTo>
                <a:cubicBezTo>
                  <a:pt x="333281" y="3344541"/>
                  <a:pt x="337975" y="3349235"/>
                  <a:pt x="342669" y="3356276"/>
                </a:cubicBezTo>
                <a:cubicBezTo>
                  <a:pt x="347363" y="3360971"/>
                  <a:pt x="352057" y="3368012"/>
                  <a:pt x="356751" y="3372706"/>
                </a:cubicBezTo>
                <a:cubicBezTo>
                  <a:pt x="361445" y="3379747"/>
                  <a:pt x="366139" y="3384441"/>
                  <a:pt x="373180" y="3391482"/>
                </a:cubicBezTo>
                <a:cubicBezTo>
                  <a:pt x="377874" y="3396176"/>
                  <a:pt x="382569" y="3403217"/>
                  <a:pt x="387263" y="3407912"/>
                </a:cubicBezTo>
                <a:cubicBezTo>
                  <a:pt x="391957" y="3414952"/>
                  <a:pt x="398998" y="3421994"/>
                  <a:pt x="403692" y="3426688"/>
                </a:cubicBezTo>
                <a:cubicBezTo>
                  <a:pt x="408386" y="3431382"/>
                  <a:pt x="413080" y="3436076"/>
                  <a:pt x="415427" y="3440770"/>
                </a:cubicBezTo>
                <a:cubicBezTo>
                  <a:pt x="422468" y="3447811"/>
                  <a:pt x="429509" y="3454853"/>
                  <a:pt x="434204" y="3461893"/>
                </a:cubicBezTo>
                <a:cubicBezTo>
                  <a:pt x="438898" y="3466588"/>
                  <a:pt x="441245" y="3471282"/>
                  <a:pt x="445939" y="3473629"/>
                </a:cubicBezTo>
                <a:cubicBezTo>
                  <a:pt x="455327" y="3485364"/>
                  <a:pt x="467062" y="3494752"/>
                  <a:pt x="478797" y="3506487"/>
                </a:cubicBezTo>
                <a:cubicBezTo>
                  <a:pt x="481145" y="3508834"/>
                  <a:pt x="483492" y="3511182"/>
                  <a:pt x="488186" y="3513529"/>
                </a:cubicBezTo>
                <a:cubicBezTo>
                  <a:pt x="490533" y="3518223"/>
                  <a:pt x="495227" y="3525264"/>
                  <a:pt x="497574" y="3529958"/>
                </a:cubicBezTo>
                <a:cubicBezTo>
                  <a:pt x="504615" y="3541693"/>
                  <a:pt x="511656" y="3553428"/>
                  <a:pt x="518697" y="3565164"/>
                </a:cubicBezTo>
                <a:cubicBezTo>
                  <a:pt x="525738" y="3579246"/>
                  <a:pt x="535127" y="3593328"/>
                  <a:pt x="542168" y="3605063"/>
                </a:cubicBezTo>
                <a:cubicBezTo>
                  <a:pt x="549209" y="3616799"/>
                  <a:pt x="556250" y="3628534"/>
                  <a:pt x="563291" y="3640269"/>
                </a:cubicBezTo>
                <a:cubicBezTo>
                  <a:pt x="570332" y="3654351"/>
                  <a:pt x="579721" y="3666087"/>
                  <a:pt x="586762" y="3680169"/>
                </a:cubicBezTo>
                <a:cubicBezTo>
                  <a:pt x="593803" y="3691904"/>
                  <a:pt x="600844" y="3701292"/>
                  <a:pt x="607885" y="3713028"/>
                </a:cubicBezTo>
                <a:cubicBezTo>
                  <a:pt x="617273" y="3727110"/>
                  <a:pt x="624314" y="3738845"/>
                  <a:pt x="633703" y="3752927"/>
                </a:cubicBezTo>
                <a:cubicBezTo>
                  <a:pt x="640744" y="3764663"/>
                  <a:pt x="647785" y="3774051"/>
                  <a:pt x="654826" y="3783439"/>
                </a:cubicBezTo>
                <a:cubicBezTo>
                  <a:pt x="659520" y="3790480"/>
                  <a:pt x="664214" y="3797521"/>
                  <a:pt x="668908" y="3804562"/>
                </a:cubicBezTo>
                <a:cubicBezTo>
                  <a:pt x="664214" y="3802215"/>
                  <a:pt x="661867" y="3799868"/>
                  <a:pt x="657173" y="3797521"/>
                </a:cubicBezTo>
                <a:cubicBezTo>
                  <a:pt x="657173" y="3797521"/>
                  <a:pt x="657173" y="3797521"/>
                  <a:pt x="654826" y="3795174"/>
                </a:cubicBezTo>
                <a:cubicBezTo>
                  <a:pt x="652479" y="3799868"/>
                  <a:pt x="645438" y="3792827"/>
                  <a:pt x="640744" y="3785786"/>
                </a:cubicBezTo>
                <a:close/>
                <a:moveTo>
                  <a:pt x="147864" y="3076978"/>
                </a:moveTo>
                <a:cubicBezTo>
                  <a:pt x="145517" y="3072284"/>
                  <a:pt x="143170" y="3067590"/>
                  <a:pt x="138476" y="3062896"/>
                </a:cubicBezTo>
                <a:cubicBezTo>
                  <a:pt x="140823" y="3060549"/>
                  <a:pt x="143170" y="3058201"/>
                  <a:pt x="145517" y="3055855"/>
                </a:cubicBezTo>
                <a:cubicBezTo>
                  <a:pt x="147864" y="3065243"/>
                  <a:pt x="152558" y="3076978"/>
                  <a:pt x="154905" y="3086366"/>
                </a:cubicBezTo>
                <a:cubicBezTo>
                  <a:pt x="154905" y="3086366"/>
                  <a:pt x="154905" y="3086366"/>
                  <a:pt x="154905" y="3086366"/>
                </a:cubicBezTo>
                <a:cubicBezTo>
                  <a:pt x="152558" y="3081672"/>
                  <a:pt x="150211" y="3079325"/>
                  <a:pt x="147864" y="3076978"/>
                </a:cubicBezTo>
                <a:close/>
                <a:moveTo>
                  <a:pt x="103270" y="2983096"/>
                </a:moveTo>
                <a:cubicBezTo>
                  <a:pt x="103270" y="2983096"/>
                  <a:pt x="103270" y="2980749"/>
                  <a:pt x="103270" y="2980749"/>
                </a:cubicBezTo>
                <a:cubicBezTo>
                  <a:pt x="103270" y="2983096"/>
                  <a:pt x="105617" y="2985443"/>
                  <a:pt x="105617" y="2987790"/>
                </a:cubicBezTo>
                <a:cubicBezTo>
                  <a:pt x="105617" y="2987790"/>
                  <a:pt x="103270" y="2987790"/>
                  <a:pt x="103270" y="2987790"/>
                </a:cubicBezTo>
                <a:cubicBezTo>
                  <a:pt x="103270" y="2985443"/>
                  <a:pt x="103270" y="2985443"/>
                  <a:pt x="103270" y="2983096"/>
                </a:cubicBezTo>
                <a:cubicBezTo>
                  <a:pt x="103270" y="2985443"/>
                  <a:pt x="103270" y="2985443"/>
                  <a:pt x="103270" y="2983096"/>
                </a:cubicBezTo>
                <a:close/>
                <a:moveTo>
                  <a:pt x="91535" y="2943196"/>
                </a:moveTo>
                <a:cubicBezTo>
                  <a:pt x="89188" y="2933808"/>
                  <a:pt x="86841" y="2924420"/>
                  <a:pt x="82147" y="2915032"/>
                </a:cubicBezTo>
                <a:cubicBezTo>
                  <a:pt x="79800" y="2907991"/>
                  <a:pt x="77453" y="2903296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5744"/>
                  <a:pt x="70411" y="2863397"/>
                  <a:pt x="68064" y="2861050"/>
                </a:cubicBezTo>
                <a:cubicBezTo>
                  <a:pt x="68064" y="2861050"/>
                  <a:pt x="70411" y="2863397"/>
                  <a:pt x="70411" y="2863397"/>
                </a:cubicBezTo>
                <a:cubicBezTo>
                  <a:pt x="72758" y="2865744"/>
                  <a:pt x="75105" y="2870438"/>
                  <a:pt x="77453" y="2872785"/>
                </a:cubicBezTo>
                <a:cubicBezTo>
                  <a:pt x="77453" y="2872785"/>
                  <a:pt x="77453" y="2872785"/>
                  <a:pt x="77453" y="2875132"/>
                </a:cubicBezTo>
                <a:cubicBezTo>
                  <a:pt x="79800" y="2879826"/>
                  <a:pt x="79800" y="2884520"/>
                  <a:pt x="82147" y="2891561"/>
                </a:cubicBezTo>
                <a:cubicBezTo>
                  <a:pt x="82147" y="2891561"/>
                  <a:pt x="82147" y="2893908"/>
                  <a:pt x="82147" y="2893908"/>
                </a:cubicBezTo>
                <a:cubicBezTo>
                  <a:pt x="82147" y="2893908"/>
                  <a:pt x="82147" y="2896255"/>
                  <a:pt x="82147" y="2896255"/>
                </a:cubicBezTo>
                <a:cubicBezTo>
                  <a:pt x="82147" y="2900949"/>
                  <a:pt x="84494" y="2905643"/>
                  <a:pt x="86841" y="2910338"/>
                </a:cubicBezTo>
                <a:cubicBezTo>
                  <a:pt x="86841" y="2910338"/>
                  <a:pt x="86841" y="2910338"/>
                  <a:pt x="86841" y="2910338"/>
                </a:cubicBezTo>
                <a:cubicBezTo>
                  <a:pt x="89188" y="2919726"/>
                  <a:pt x="91535" y="2929114"/>
                  <a:pt x="93882" y="2936155"/>
                </a:cubicBezTo>
                <a:cubicBezTo>
                  <a:pt x="96229" y="2943196"/>
                  <a:pt x="98576" y="2950237"/>
                  <a:pt x="98576" y="2957279"/>
                </a:cubicBezTo>
                <a:cubicBezTo>
                  <a:pt x="98576" y="2959626"/>
                  <a:pt x="98576" y="2961973"/>
                  <a:pt x="98576" y="2964320"/>
                </a:cubicBezTo>
                <a:cubicBezTo>
                  <a:pt x="98576" y="2964320"/>
                  <a:pt x="98576" y="2964320"/>
                  <a:pt x="98576" y="2964320"/>
                </a:cubicBezTo>
                <a:cubicBezTo>
                  <a:pt x="98576" y="2961973"/>
                  <a:pt x="96229" y="2959626"/>
                  <a:pt x="96229" y="2959626"/>
                </a:cubicBezTo>
                <a:cubicBezTo>
                  <a:pt x="96229" y="2954932"/>
                  <a:pt x="93882" y="2947890"/>
                  <a:pt x="91535" y="2943196"/>
                </a:cubicBezTo>
                <a:close/>
                <a:moveTo>
                  <a:pt x="112658" y="2600527"/>
                </a:moveTo>
                <a:cubicBezTo>
                  <a:pt x="117352" y="2598180"/>
                  <a:pt x="122046" y="2595833"/>
                  <a:pt x="126741" y="2591139"/>
                </a:cubicBezTo>
                <a:cubicBezTo>
                  <a:pt x="126741" y="2591139"/>
                  <a:pt x="129088" y="2591139"/>
                  <a:pt x="129088" y="2588792"/>
                </a:cubicBezTo>
                <a:cubicBezTo>
                  <a:pt x="140823" y="2581751"/>
                  <a:pt x="154905" y="2570016"/>
                  <a:pt x="168987" y="2558281"/>
                </a:cubicBezTo>
                <a:cubicBezTo>
                  <a:pt x="171334" y="2555934"/>
                  <a:pt x="171334" y="2555934"/>
                  <a:pt x="173681" y="2553587"/>
                </a:cubicBezTo>
                <a:cubicBezTo>
                  <a:pt x="178376" y="2548892"/>
                  <a:pt x="185417" y="2544198"/>
                  <a:pt x="190111" y="2539504"/>
                </a:cubicBezTo>
                <a:cubicBezTo>
                  <a:pt x="192458" y="2537157"/>
                  <a:pt x="194805" y="2534810"/>
                  <a:pt x="199499" y="2532463"/>
                </a:cubicBezTo>
                <a:cubicBezTo>
                  <a:pt x="204193" y="2527769"/>
                  <a:pt x="208887" y="2523075"/>
                  <a:pt x="213581" y="2518381"/>
                </a:cubicBezTo>
                <a:cubicBezTo>
                  <a:pt x="215928" y="2516034"/>
                  <a:pt x="220622" y="2511340"/>
                  <a:pt x="222969" y="2508993"/>
                </a:cubicBezTo>
                <a:cubicBezTo>
                  <a:pt x="225316" y="2511340"/>
                  <a:pt x="227664" y="2511340"/>
                  <a:pt x="230011" y="2513687"/>
                </a:cubicBezTo>
                <a:cubicBezTo>
                  <a:pt x="230011" y="2518381"/>
                  <a:pt x="227664" y="2523075"/>
                  <a:pt x="227664" y="2527769"/>
                </a:cubicBezTo>
                <a:cubicBezTo>
                  <a:pt x="225316" y="2537157"/>
                  <a:pt x="222969" y="2544198"/>
                  <a:pt x="220622" y="2553587"/>
                </a:cubicBezTo>
                <a:cubicBezTo>
                  <a:pt x="220622" y="2555934"/>
                  <a:pt x="220622" y="2555934"/>
                  <a:pt x="220622" y="2558281"/>
                </a:cubicBezTo>
                <a:cubicBezTo>
                  <a:pt x="208887" y="2605222"/>
                  <a:pt x="194805" y="2649816"/>
                  <a:pt x="183070" y="2692062"/>
                </a:cubicBezTo>
                <a:cubicBezTo>
                  <a:pt x="183070" y="2694409"/>
                  <a:pt x="183070" y="2696756"/>
                  <a:pt x="180723" y="2696756"/>
                </a:cubicBezTo>
                <a:cubicBezTo>
                  <a:pt x="178376" y="2696756"/>
                  <a:pt x="178376" y="2696756"/>
                  <a:pt x="176028" y="2696756"/>
                </a:cubicBezTo>
                <a:cubicBezTo>
                  <a:pt x="171334" y="2696756"/>
                  <a:pt x="166640" y="2699103"/>
                  <a:pt x="161946" y="2701451"/>
                </a:cubicBezTo>
                <a:cubicBezTo>
                  <a:pt x="159599" y="2699103"/>
                  <a:pt x="154905" y="2694409"/>
                  <a:pt x="152558" y="2692062"/>
                </a:cubicBezTo>
                <a:cubicBezTo>
                  <a:pt x="150211" y="2689715"/>
                  <a:pt x="147864" y="2689715"/>
                  <a:pt x="147864" y="2687368"/>
                </a:cubicBezTo>
                <a:cubicBezTo>
                  <a:pt x="138476" y="2677980"/>
                  <a:pt x="131435" y="2668592"/>
                  <a:pt x="122046" y="2661551"/>
                </a:cubicBezTo>
                <a:cubicBezTo>
                  <a:pt x="119699" y="2659204"/>
                  <a:pt x="117352" y="2656857"/>
                  <a:pt x="115005" y="2654510"/>
                </a:cubicBezTo>
                <a:cubicBezTo>
                  <a:pt x="110311" y="2647468"/>
                  <a:pt x="103270" y="2642774"/>
                  <a:pt x="98576" y="2635733"/>
                </a:cubicBezTo>
                <a:cubicBezTo>
                  <a:pt x="96229" y="2633386"/>
                  <a:pt x="93882" y="2631039"/>
                  <a:pt x="91535" y="2626345"/>
                </a:cubicBezTo>
                <a:cubicBezTo>
                  <a:pt x="91535" y="2626345"/>
                  <a:pt x="91535" y="2626345"/>
                  <a:pt x="91535" y="2623998"/>
                </a:cubicBezTo>
                <a:cubicBezTo>
                  <a:pt x="96229" y="2619304"/>
                  <a:pt x="98576" y="2614610"/>
                  <a:pt x="98576" y="2609916"/>
                </a:cubicBezTo>
                <a:cubicBezTo>
                  <a:pt x="98576" y="2607569"/>
                  <a:pt x="98576" y="2607569"/>
                  <a:pt x="98576" y="2605222"/>
                </a:cubicBezTo>
                <a:cubicBezTo>
                  <a:pt x="100923" y="2602875"/>
                  <a:pt x="105617" y="2602875"/>
                  <a:pt x="107964" y="2600527"/>
                </a:cubicBezTo>
                <a:cubicBezTo>
                  <a:pt x="107964" y="2602875"/>
                  <a:pt x="110311" y="2600527"/>
                  <a:pt x="112658" y="2600527"/>
                </a:cubicBezTo>
                <a:close/>
                <a:moveTo>
                  <a:pt x="286340" y="2321229"/>
                </a:moveTo>
                <a:cubicBezTo>
                  <a:pt x="309810" y="2232041"/>
                  <a:pt x="335628" y="2135812"/>
                  <a:pt x="363792" y="2034889"/>
                </a:cubicBezTo>
                <a:cubicBezTo>
                  <a:pt x="384916" y="1962131"/>
                  <a:pt x="406039" y="1887025"/>
                  <a:pt x="427162" y="1809573"/>
                </a:cubicBezTo>
                <a:cubicBezTo>
                  <a:pt x="427162" y="1807226"/>
                  <a:pt x="429509" y="1804879"/>
                  <a:pt x="429509" y="1802532"/>
                </a:cubicBezTo>
                <a:cubicBezTo>
                  <a:pt x="431857" y="1790796"/>
                  <a:pt x="436551" y="1779061"/>
                  <a:pt x="441245" y="1767326"/>
                </a:cubicBezTo>
                <a:cubicBezTo>
                  <a:pt x="443592" y="1757938"/>
                  <a:pt x="445939" y="1750897"/>
                  <a:pt x="448286" y="1741508"/>
                </a:cubicBezTo>
                <a:cubicBezTo>
                  <a:pt x="450633" y="1741508"/>
                  <a:pt x="450633" y="1741508"/>
                  <a:pt x="452980" y="1741508"/>
                </a:cubicBezTo>
                <a:cubicBezTo>
                  <a:pt x="464715" y="1741508"/>
                  <a:pt x="471756" y="1732120"/>
                  <a:pt x="471756" y="1722732"/>
                </a:cubicBezTo>
                <a:cubicBezTo>
                  <a:pt x="483492" y="1722732"/>
                  <a:pt x="492880" y="1722732"/>
                  <a:pt x="504615" y="1725079"/>
                </a:cubicBezTo>
                <a:cubicBezTo>
                  <a:pt x="509309" y="1725079"/>
                  <a:pt x="516350" y="1727426"/>
                  <a:pt x="521044" y="1727426"/>
                </a:cubicBezTo>
                <a:cubicBezTo>
                  <a:pt x="532780" y="1727426"/>
                  <a:pt x="542168" y="1729773"/>
                  <a:pt x="553903" y="1732120"/>
                </a:cubicBezTo>
                <a:cubicBezTo>
                  <a:pt x="560944" y="1732120"/>
                  <a:pt x="567985" y="1734467"/>
                  <a:pt x="575026" y="1736814"/>
                </a:cubicBezTo>
                <a:cubicBezTo>
                  <a:pt x="584415" y="1739161"/>
                  <a:pt x="593803" y="1739161"/>
                  <a:pt x="605538" y="1741508"/>
                </a:cubicBezTo>
                <a:cubicBezTo>
                  <a:pt x="614926" y="1743855"/>
                  <a:pt x="621967" y="1746203"/>
                  <a:pt x="631355" y="1748550"/>
                </a:cubicBezTo>
                <a:cubicBezTo>
                  <a:pt x="640744" y="1750897"/>
                  <a:pt x="647785" y="1753244"/>
                  <a:pt x="657173" y="1755591"/>
                </a:cubicBezTo>
                <a:cubicBezTo>
                  <a:pt x="666561" y="1757938"/>
                  <a:pt x="675949" y="1760285"/>
                  <a:pt x="682991" y="1762632"/>
                </a:cubicBezTo>
                <a:cubicBezTo>
                  <a:pt x="690032" y="1764979"/>
                  <a:pt x="699420" y="1767326"/>
                  <a:pt x="706461" y="1769673"/>
                </a:cubicBezTo>
                <a:cubicBezTo>
                  <a:pt x="715849" y="1772020"/>
                  <a:pt x="725237" y="1776714"/>
                  <a:pt x="734626" y="1779061"/>
                </a:cubicBezTo>
                <a:cubicBezTo>
                  <a:pt x="741667" y="1781408"/>
                  <a:pt x="751055" y="1783755"/>
                  <a:pt x="758096" y="1786102"/>
                </a:cubicBezTo>
                <a:cubicBezTo>
                  <a:pt x="767484" y="1790796"/>
                  <a:pt x="779219" y="1793144"/>
                  <a:pt x="788608" y="1797838"/>
                </a:cubicBezTo>
                <a:cubicBezTo>
                  <a:pt x="795649" y="1800185"/>
                  <a:pt x="802690" y="1802532"/>
                  <a:pt x="809731" y="1804879"/>
                </a:cubicBezTo>
                <a:cubicBezTo>
                  <a:pt x="821466" y="1809573"/>
                  <a:pt x="833201" y="1814267"/>
                  <a:pt x="844937" y="1818961"/>
                </a:cubicBezTo>
                <a:cubicBezTo>
                  <a:pt x="851978" y="1821308"/>
                  <a:pt x="856672" y="1823655"/>
                  <a:pt x="863713" y="1826002"/>
                </a:cubicBezTo>
                <a:cubicBezTo>
                  <a:pt x="875448" y="1830696"/>
                  <a:pt x="889531" y="1837737"/>
                  <a:pt x="901266" y="1842432"/>
                </a:cubicBezTo>
                <a:cubicBezTo>
                  <a:pt x="905960" y="1844779"/>
                  <a:pt x="910654" y="1847126"/>
                  <a:pt x="917695" y="1849473"/>
                </a:cubicBezTo>
                <a:cubicBezTo>
                  <a:pt x="931777" y="1856514"/>
                  <a:pt x="943513" y="1861208"/>
                  <a:pt x="957595" y="1868249"/>
                </a:cubicBezTo>
                <a:cubicBezTo>
                  <a:pt x="962289" y="1870596"/>
                  <a:pt x="966983" y="1872943"/>
                  <a:pt x="971677" y="1875290"/>
                </a:cubicBezTo>
                <a:cubicBezTo>
                  <a:pt x="985760" y="1882331"/>
                  <a:pt x="1002189" y="1889372"/>
                  <a:pt x="1016271" y="1898761"/>
                </a:cubicBezTo>
                <a:cubicBezTo>
                  <a:pt x="1018618" y="1901108"/>
                  <a:pt x="1023312" y="1901108"/>
                  <a:pt x="1025659" y="1903455"/>
                </a:cubicBezTo>
                <a:cubicBezTo>
                  <a:pt x="1042089" y="1912843"/>
                  <a:pt x="1058518" y="1919884"/>
                  <a:pt x="1074947" y="1929272"/>
                </a:cubicBezTo>
                <a:cubicBezTo>
                  <a:pt x="1077294" y="1929272"/>
                  <a:pt x="1077294" y="1931619"/>
                  <a:pt x="1079641" y="1931619"/>
                </a:cubicBezTo>
                <a:cubicBezTo>
                  <a:pt x="1098418" y="1941007"/>
                  <a:pt x="1114847" y="1950396"/>
                  <a:pt x="1133623" y="1962131"/>
                </a:cubicBezTo>
                <a:cubicBezTo>
                  <a:pt x="1133623" y="1962131"/>
                  <a:pt x="1133623" y="1962131"/>
                  <a:pt x="1133623" y="1962131"/>
                </a:cubicBezTo>
                <a:cubicBezTo>
                  <a:pt x="1182911" y="1990295"/>
                  <a:pt x="1229852" y="2018460"/>
                  <a:pt x="1279140" y="2048971"/>
                </a:cubicBezTo>
                <a:cubicBezTo>
                  <a:pt x="1276793" y="2051319"/>
                  <a:pt x="1276793" y="2056013"/>
                  <a:pt x="1276793" y="2058360"/>
                </a:cubicBezTo>
                <a:cubicBezTo>
                  <a:pt x="1276793" y="2060707"/>
                  <a:pt x="1276793" y="2063054"/>
                  <a:pt x="1279140" y="2065401"/>
                </a:cubicBezTo>
                <a:cubicBezTo>
                  <a:pt x="1138318" y="2124077"/>
                  <a:pt x="1006883" y="2180406"/>
                  <a:pt x="877795" y="2236735"/>
                </a:cubicBezTo>
                <a:cubicBezTo>
                  <a:pt x="828507" y="2257859"/>
                  <a:pt x="781566" y="2278982"/>
                  <a:pt x="734626" y="2297759"/>
                </a:cubicBezTo>
                <a:cubicBezTo>
                  <a:pt x="722890" y="2302453"/>
                  <a:pt x="708808" y="2309494"/>
                  <a:pt x="697073" y="2314188"/>
                </a:cubicBezTo>
                <a:cubicBezTo>
                  <a:pt x="694726" y="2307147"/>
                  <a:pt x="687685" y="2302453"/>
                  <a:pt x="678296" y="2302453"/>
                </a:cubicBezTo>
                <a:cubicBezTo>
                  <a:pt x="666561" y="2302453"/>
                  <a:pt x="657173" y="2311841"/>
                  <a:pt x="657173" y="2323576"/>
                </a:cubicBezTo>
                <a:cubicBezTo>
                  <a:pt x="657173" y="2325923"/>
                  <a:pt x="657173" y="2328270"/>
                  <a:pt x="659520" y="2330617"/>
                </a:cubicBezTo>
                <a:cubicBezTo>
                  <a:pt x="586762" y="2361129"/>
                  <a:pt x="514003" y="2391640"/>
                  <a:pt x="445939" y="2419805"/>
                </a:cubicBezTo>
                <a:cubicBezTo>
                  <a:pt x="443592" y="2419805"/>
                  <a:pt x="443592" y="2419805"/>
                  <a:pt x="441245" y="2422152"/>
                </a:cubicBezTo>
                <a:cubicBezTo>
                  <a:pt x="424815" y="2429193"/>
                  <a:pt x="408386" y="2436234"/>
                  <a:pt x="389610" y="2440928"/>
                </a:cubicBezTo>
                <a:cubicBezTo>
                  <a:pt x="384916" y="2443275"/>
                  <a:pt x="380222" y="2443275"/>
                  <a:pt x="375527" y="2445622"/>
                </a:cubicBezTo>
                <a:cubicBezTo>
                  <a:pt x="361445" y="2450317"/>
                  <a:pt x="349710" y="2455011"/>
                  <a:pt x="335628" y="2459705"/>
                </a:cubicBezTo>
                <a:cubicBezTo>
                  <a:pt x="328587" y="2462052"/>
                  <a:pt x="323892" y="2464399"/>
                  <a:pt x="319198" y="2466746"/>
                </a:cubicBezTo>
                <a:cubicBezTo>
                  <a:pt x="307463" y="2471440"/>
                  <a:pt x="295728" y="2473787"/>
                  <a:pt x="286340" y="2478481"/>
                </a:cubicBezTo>
                <a:cubicBezTo>
                  <a:pt x="279299" y="2480828"/>
                  <a:pt x="272257" y="2483175"/>
                  <a:pt x="265216" y="2485522"/>
                </a:cubicBezTo>
                <a:cubicBezTo>
                  <a:pt x="262869" y="2485522"/>
                  <a:pt x="258175" y="2487869"/>
                  <a:pt x="255828" y="2487869"/>
                </a:cubicBezTo>
                <a:cubicBezTo>
                  <a:pt x="253481" y="2483175"/>
                  <a:pt x="248787" y="2478481"/>
                  <a:pt x="244093" y="2476134"/>
                </a:cubicBezTo>
                <a:cubicBezTo>
                  <a:pt x="253481" y="2440928"/>
                  <a:pt x="262869" y="2405723"/>
                  <a:pt x="272257" y="2370517"/>
                </a:cubicBezTo>
                <a:cubicBezTo>
                  <a:pt x="276951" y="2354088"/>
                  <a:pt x="281646" y="2337658"/>
                  <a:pt x="286340" y="2321229"/>
                </a:cubicBezTo>
                <a:close/>
                <a:moveTo>
                  <a:pt x="283993" y="1809573"/>
                </a:moveTo>
                <a:cubicBezTo>
                  <a:pt x="283993" y="1804879"/>
                  <a:pt x="281646" y="1802532"/>
                  <a:pt x="281646" y="1797838"/>
                </a:cubicBezTo>
                <a:cubicBezTo>
                  <a:pt x="279299" y="1793144"/>
                  <a:pt x="279299" y="1788449"/>
                  <a:pt x="276951" y="1783755"/>
                </a:cubicBezTo>
                <a:cubicBezTo>
                  <a:pt x="276951" y="1781408"/>
                  <a:pt x="274604" y="1776714"/>
                  <a:pt x="274604" y="1774367"/>
                </a:cubicBezTo>
                <a:cubicBezTo>
                  <a:pt x="272257" y="1769673"/>
                  <a:pt x="272257" y="1762632"/>
                  <a:pt x="269910" y="1757938"/>
                </a:cubicBezTo>
                <a:cubicBezTo>
                  <a:pt x="269910" y="1757938"/>
                  <a:pt x="269910" y="1757938"/>
                  <a:pt x="269910" y="1755591"/>
                </a:cubicBezTo>
                <a:cubicBezTo>
                  <a:pt x="272257" y="1753244"/>
                  <a:pt x="274604" y="1748550"/>
                  <a:pt x="276951" y="1746203"/>
                </a:cubicBezTo>
                <a:cubicBezTo>
                  <a:pt x="279299" y="1743855"/>
                  <a:pt x="279299" y="1741508"/>
                  <a:pt x="281646" y="1741508"/>
                </a:cubicBezTo>
                <a:cubicBezTo>
                  <a:pt x="291034" y="1729773"/>
                  <a:pt x="298075" y="1718038"/>
                  <a:pt x="307463" y="1706303"/>
                </a:cubicBezTo>
                <a:cubicBezTo>
                  <a:pt x="312157" y="1701609"/>
                  <a:pt x="314504" y="1696915"/>
                  <a:pt x="319198" y="1692221"/>
                </a:cubicBezTo>
                <a:cubicBezTo>
                  <a:pt x="321545" y="1687526"/>
                  <a:pt x="326239" y="1685179"/>
                  <a:pt x="328587" y="1680485"/>
                </a:cubicBezTo>
                <a:cubicBezTo>
                  <a:pt x="330934" y="1682832"/>
                  <a:pt x="333281" y="1682832"/>
                  <a:pt x="335628" y="1682832"/>
                </a:cubicBezTo>
                <a:cubicBezTo>
                  <a:pt x="335628" y="1682832"/>
                  <a:pt x="335628" y="1685179"/>
                  <a:pt x="335628" y="1685179"/>
                </a:cubicBezTo>
                <a:cubicBezTo>
                  <a:pt x="333281" y="1696915"/>
                  <a:pt x="330934" y="1710997"/>
                  <a:pt x="328587" y="1722732"/>
                </a:cubicBezTo>
                <a:cubicBezTo>
                  <a:pt x="328587" y="1727426"/>
                  <a:pt x="326239" y="1734467"/>
                  <a:pt x="326239" y="1739161"/>
                </a:cubicBezTo>
                <a:cubicBezTo>
                  <a:pt x="323892" y="1753244"/>
                  <a:pt x="321545" y="1764979"/>
                  <a:pt x="319198" y="1779061"/>
                </a:cubicBezTo>
                <a:cubicBezTo>
                  <a:pt x="314504" y="1795491"/>
                  <a:pt x="307463" y="1811920"/>
                  <a:pt x="302769" y="1830696"/>
                </a:cubicBezTo>
                <a:lnTo>
                  <a:pt x="300422" y="1835390"/>
                </a:lnTo>
                <a:cubicBezTo>
                  <a:pt x="298075" y="1835390"/>
                  <a:pt x="295728" y="1835390"/>
                  <a:pt x="295728" y="1835390"/>
                </a:cubicBezTo>
                <a:cubicBezTo>
                  <a:pt x="293381" y="1835390"/>
                  <a:pt x="293381" y="1835390"/>
                  <a:pt x="291034" y="1835390"/>
                </a:cubicBezTo>
                <a:cubicBezTo>
                  <a:pt x="291034" y="1830696"/>
                  <a:pt x="288687" y="1828349"/>
                  <a:pt x="288687" y="1823655"/>
                </a:cubicBezTo>
                <a:cubicBezTo>
                  <a:pt x="286340" y="1821308"/>
                  <a:pt x="283993" y="1816614"/>
                  <a:pt x="283993" y="1809573"/>
                </a:cubicBezTo>
                <a:close/>
                <a:moveTo>
                  <a:pt x="295728" y="1687526"/>
                </a:moveTo>
                <a:cubicBezTo>
                  <a:pt x="293381" y="1689873"/>
                  <a:pt x="291034" y="1689873"/>
                  <a:pt x="288687" y="1692221"/>
                </a:cubicBezTo>
                <a:cubicBezTo>
                  <a:pt x="283993" y="1696915"/>
                  <a:pt x="276951" y="1699262"/>
                  <a:pt x="272257" y="1703956"/>
                </a:cubicBezTo>
                <a:cubicBezTo>
                  <a:pt x="269910" y="1706303"/>
                  <a:pt x="267563" y="1706303"/>
                  <a:pt x="265216" y="1708650"/>
                </a:cubicBezTo>
                <a:cubicBezTo>
                  <a:pt x="260522" y="1710997"/>
                  <a:pt x="258175" y="1715691"/>
                  <a:pt x="253481" y="1718038"/>
                </a:cubicBezTo>
                <a:cubicBezTo>
                  <a:pt x="251134" y="1713344"/>
                  <a:pt x="248787" y="1706303"/>
                  <a:pt x="246440" y="1701609"/>
                </a:cubicBezTo>
                <a:cubicBezTo>
                  <a:pt x="253481" y="1699262"/>
                  <a:pt x="258175" y="1692221"/>
                  <a:pt x="258175" y="1685179"/>
                </a:cubicBezTo>
                <a:cubicBezTo>
                  <a:pt x="258175" y="1678138"/>
                  <a:pt x="253481" y="1671097"/>
                  <a:pt x="246440" y="1668750"/>
                </a:cubicBezTo>
                <a:cubicBezTo>
                  <a:pt x="253481" y="1654668"/>
                  <a:pt x="260522" y="1638238"/>
                  <a:pt x="269910" y="1624156"/>
                </a:cubicBezTo>
                <a:cubicBezTo>
                  <a:pt x="269910" y="1621809"/>
                  <a:pt x="272257" y="1621809"/>
                  <a:pt x="272257" y="1619462"/>
                </a:cubicBezTo>
                <a:cubicBezTo>
                  <a:pt x="281646" y="1600686"/>
                  <a:pt x="291034" y="1581909"/>
                  <a:pt x="302769" y="1563133"/>
                </a:cubicBezTo>
                <a:cubicBezTo>
                  <a:pt x="305116" y="1558439"/>
                  <a:pt x="307463" y="1553745"/>
                  <a:pt x="309810" y="1549051"/>
                </a:cubicBezTo>
                <a:cubicBezTo>
                  <a:pt x="319198" y="1532621"/>
                  <a:pt x="326239" y="1516192"/>
                  <a:pt x="335628" y="1502110"/>
                </a:cubicBezTo>
                <a:cubicBezTo>
                  <a:pt x="337975" y="1495069"/>
                  <a:pt x="342669" y="1490375"/>
                  <a:pt x="347363" y="1483333"/>
                </a:cubicBezTo>
                <a:cubicBezTo>
                  <a:pt x="356751" y="1469251"/>
                  <a:pt x="363792" y="1455169"/>
                  <a:pt x="373180" y="1441087"/>
                </a:cubicBezTo>
                <a:cubicBezTo>
                  <a:pt x="377874" y="1434045"/>
                  <a:pt x="382569" y="1427004"/>
                  <a:pt x="384916" y="1419963"/>
                </a:cubicBezTo>
                <a:cubicBezTo>
                  <a:pt x="387263" y="1415269"/>
                  <a:pt x="389610" y="1410575"/>
                  <a:pt x="394304" y="1405881"/>
                </a:cubicBezTo>
                <a:cubicBezTo>
                  <a:pt x="394304" y="1410575"/>
                  <a:pt x="391957" y="1415269"/>
                  <a:pt x="391957" y="1419963"/>
                </a:cubicBezTo>
                <a:cubicBezTo>
                  <a:pt x="389610" y="1424657"/>
                  <a:pt x="389610" y="1431698"/>
                  <a:pt x="387263" y="1436392"/>
                </a:cubicBezTo>
                <a:cubicBezTo>
                  <a:pt x="384916" y="1441087"/>
                  <a:pt x="384916" y="1448128"/>
                  <a:pt x="382569" y="1452822"/>
                </a:cubicBezTo>
                <a:cubicBezTo>
                  <a:pt x="380222" y="1457516"/>
                  <a:pt x="380222" y="1464557"/>
                  <a:pt x="377874" y="1469251"/>
                </a:cubicBezTo>
                <a:cubicBezTo>
                  <a:pt x="377874" y="1469251"/>
                  <a:pt x="375527" y="1476292"/>
                  <a:pt x="375527" y="1480986"/>
                </a:cubicBezTo>
                <a:cubicBezTo>
                  <a:pt x="375527" y="1485680"/>
                  <a:pt x="373180" y="1490375"/>
                  <a:pt x="373180" y="1495069"/>
                </a:cubicBezTo>
                <a:cubicBezTo>
                  <a:pt x="370833" y="1502110"/>
                  <a:pt x="370833" y="1509151"/>
                  <a:pt x="368486" y="1516192"/>
                </a:cubicBezTo>
                <a:cubicBezTo>
                  <a:pt x="368486" y="1518539"/>
                  <a:pt x="366139" y="1520886"/>
                  <a:pt x="366139" y="1525580"/>
                </a:cubicBezTo>
                <a:cubicBezTo>
                  <a:pt x="356751" y="1563133"/>
                  <a:pt x="349710" y="1605380"/>
                  <a:pt x="340322" y="1647627"/>
                </a:cubicBezTo>
                <a:cubicBezTo>
                  <a:pt x="340322" y="1647627"/>
                  <a:pt x="337975" y="1647627"/>
                  <a:pt x="337975" y="1647627"/>
                </a:cubicBezTo>
                <a:cubicBezTo>
                  <a:pt x="326239" y="1647627"/>
                  <a:pt x="316851" y="1657015"/>
                  <a:pt x="316851" y="1668750"/>
                </a:cubicBezTo>
                <a:cubicBezTo>
                  <a:pt x="316851" y="1671097"/>
                  <a:pt x="316851" y="1673444"/>
                  <a:pt x="319198" y="1675791"/>
                </a:cubicBezTo>
                <a:cubicBezTo>
                  <a:pt x="316851" y="1675791"/>
                  <a:pt x="314504" y="1678138"/>
                  <a:pt x="312157" y="1678138"/>
                </a:cubicBezTo>
                <a:cubicBezTo>
                  <a:pt x="305116" y="1680485"/>
                  <a:pt x="300422" y="1682832"/>
                  <a:pt x="295728" y="1687526"/>
                </a:cubicBezTo>
                <a:close/>
                <a:moveTo>
                  <a:pt x="424815" y="1351899"/>
                </a:moveTo>
                <a:cubicBezTo>
                  <a:pt x="431857" y="1340164"/>
                  <a:pt x="441245" y="1326081"/>
                  <a:pt x="448286" y="1314346"/>
                </a:cubicBezTo>
                <a:cubicBezTo>
                  <a:pt x="452980" y="1304958"/>
                  <a:pt x="460021" y="1297917"/>
                  <a:pt x="464715" y="1288529"/>
                </a:cubicBezTo>
                <a:cubicBezTo>
                  <a:pt x="471756" y="1276793"/>
                  <a:pt x="481145" y="1265058"/>
                  <a:pt x="488186" y="1253323"/>
                </a:cubicBezTo>
                <a:cubicBezTo>
                  <a:pt x="495227" y="1243935"/>
                  <a:pt x="502268" y="1234546"/>
                  <a:pt x="509309" y="1225158"/>
                </a:cubicBezTo>
                <a:cubicBezTo>
                  <a:pt x="514003" y="1218117"/>
                  <a:pt x="518697" y="1213423"/>
                  <a:pt x="523391" y="1206382"/>
                </a:cubicBezTo>
                <a:cubicBezTo>
                  <a:pt x="523391" y="1206382"/>
                  <a:pt x="525738" y="1208729"/>
                  <a:pt x="525738" y="1208729"/>
                </a:cubicBezTo>
                <a:cubicBezTo>
                  <a:pt x="523391" y="1218117"/>
                  <a:pt x="518697" y="1225158"/>
                  <a:pt x="516350" y="1234546"/>
                </a:cubicBezTo>
                <a:cubicBezTo>
                  <a:pt x="511656" y="1248629"/>
                  <a:pt x="504615" y="1260364"/>
                  <a:pt x="499921" y="1274446"/>
                </a:cubicBezTo>
                <a:cubicBezTo>
                  <a:pt x="495227" y="1288529"/>
                  <a:pt x="490533" y="1302611"/>
                  <a:pt x="483492" y="1314346"/>
                </a:cubicBezTo>
                <a:cubicBezTo>
                  <a:pt x="478797" y="1328428"/>
                  <a:pt x="474103" y="1340164"/>
                  <a:pt x="469409" y="1354246"/>
                </a:cubicBezTo>
                <a:cubicBezTo>
                  <a:pt x="464715" y="1368328"/>
                  <a:pt x="457674" y="1382410"/>
                  <a:pt x="452980" y="1396493"/>
                </a:cubicBezTo>
                <a:cubicBezTo>
                  <a:pt x="450633" y="1403534"/>
                  <a:pt x="448286" y="1408228"/>
                  <a:pt x="445939" y="1415269"/>
                </a:cubicBezTo>
                <a:cubicBezTo>
                  <a:pt x="443592" y="1419963"/>
                  <a:pt x="441245" y="1424657"/>
                  <a:pt x="438898" y="1429351"/>
                </a:cubicBezTo>
                <a:cubicBezTo>
                  <a:pt x="431857" y="1443434"/>
                  <a:pt x="427162" y="1455169"/>
                  <a:pt x="420121" y="1469251"/>
                </a:cubicBezTo>
                <a:cubicBezTo>
                  <a:pt x="417774" y="1476292"/>
                  <a:pt x="413080" y="1483333"/>
                  <a:pt x="410733" y="1492722"/>
                </a:cubicBezTo>
                <a:cubicBezTo>
                  <a:pt x="403692" y="1506804"/>
                  <a:pt x="398998" y="1518539"/>
                  <a:pt x="391957" y="1532621"/>
                </a:cubicBezTo>
                <a:cubicBezTo>
                  <a:pt x="387263" y="1539662"/>
                  <a:pt x="384916" y="1549051"/>
                  <a:pt x="380222" y="1558439"/>
                </a:cubicBezTo>
                <a:cubicBezTo>
                  <a:pt x="375527" y="1570174"/>
                  <a:pt x="368486" y="1584256"/>
                  <a:pt x="363792" y="1598339"/>
                </a:cubicBezTo>
                <a:cubicBezTo>
                  <a:pt x="359098" y="1607727"/>
                  <a:pt x="356751" y="1617115"/>
                  <a:pt x="352057" y="1626503"/>
                </a:cubicBezTo>
                <a:cubicBezTo>
                  <a:pt x="349710" y="1633544"/>
                  <a:pt x="345016" y="1642933"/>
                  <a:pt x="342669" y="1649974"/>
                </a:cubicBezTo>
                <a:cubicBezTo>
                  <a:pt x="342669" y="1649974"/>
                  <a:pt x="340322" y="1649974"/>
                  <a:pt x="340322" y="1649974"/>
                </a:cubicBezTo>
                <a:cubicBezTo>
                  <a:pt x="342669" y="1640586"/>
                  <a:pt x="342669" y="1633544"/>
                  <a:pt x="345016" y="1624156"/>
                </a:cubicBezTo>
                <a:cubicBezTo>
                  <a:pt x="345016" y="1619462"/>
                  <a:pt x="347363" y="1617115"/>
                  <a:pt x="347363" y="1612421"/>
                </a:cubicBezTo>
                <a:cubicBezTo>
                  <a:pt x="349710" y="1603033"/>
                  <a:pt x="349710" y="1595992"/>
                  <a:pt x="352057" y="1586603"/>
                </a:cubicBezTo>
                <a:cubicBezTo>
                  <a:pt x="352057" y="1581909"/>
                  <a:pt x="354404" y="1579562"/>
                  <a:pt x="354404" y="1574868"/>
                </a:cubicBezTo>
                <a:cubicBezTo>
                  <a:pt x="356751" y="1565480"/>
                  <a:pt x="359098" y="1556092"/>
                  <a:pt x="359098" y="1549051"/>
                </a:cubicBezTo>
                <a:cubicBezTo>
                  <a:pt x="359098" y="1546704"/>
                  <a:pt x="361445" y="1544357"/>
                  <a:pt x="361445" y="1539662"/>
                </a:cubicBezTo>
                <a:cubicBezTo>
                  <a:pt x="363792" y="1530274"/>
                  <a:pt x="366139" y="1520886"/>
                  <a:pt x="366139" y="1513845"/>
                </a:cubicBezTo>
                <a:cubicBezTo>
                  <a:pt x="366139" y="1511498"/>
                  <a:pt x="368486" y="1509151"/>
                  <a:pt x="368486" y="1506804"/>
                </a:cubicBezTo>
                <a:cubicBezTo>
                  <a:pt x="370833" y="1497416"/>
                  <a:pt x="373180" y="1488027"/>
                  <a:pt x="373180" y="1480986"/>
                </a:cubicBezTo>
                <a:cubicBezTo>
                  <a:pt x="373180" y="1478639"/>
                  <a:pt x="373180" y="1476292"/>
                  <a:pt x="375527" y="1473945"/>
                </a:cubicBezTo>
                <a:cubicBezTo>
                  <a:pt x="377874" y="1464557"/>
                  <a:pt x="380222" y="1457516"/>
                  <a:pt x="382569" y="1448128"/>
                </a:cubicBezTo>
                <a:cubicBezTo>
                  <a:pt x="382569" y="1445781"/>
                  <a:pt x="382569" y="1443434"/>
                  <a:pt x="384916" y="1441087"/>
                </a:cubicBezTo>
                <a:cubicBezTo>
                  <a:pt x="387263" y="1431698"/>
                  <a:pt x="389610" y="1424657"/>
                  <a:pt x="391957" y="1415269"/>
                </a:cubicBezTo>
                <a:cubicBezTo>
                  <a:pt x="391957" y="1412922"/>
                  <a:pt x="391957" y="1410575"/>
                  <a:pt x="394304" y="1408228"/>
                </a:cubicBezTo>
                <a:cubicBezTo>
                  <a:pt x="394304" y="1405881"/>
                  <a:pt x="396651" y="1403534"/>
                  <a:pt x="396651" y="1398840"/>
                </a:cubicBezTo>
                <a:cubicBezTo>
                  <a:pt x="401345" y="1391799"/>
                  <a:pt x="406039" y="1384757"/>
                  <a:pt x="410733" y="1377716"/>
                </a:cubicBezTo>
                <a:cubicBezTo>
                  <a:pt x="415427" y="1365981"/>
                  <a:pt x="420121" y="1358940"/>
                  <a:pt x="424815" y="1351899"/>
                </a:cubicBezTo>
                <a:close/>
                <a:moveTo>
                  <a:pt x="640744" y="1056171"/>
                </a:moveTo>
                <a:cubicBezTo>
                  <a:pt x="645438" y="1049130"/>
                  <a:pt x="650132" y="1042089"/>
                  <a:pt x="654826" y="1032700"/>
                </a:cubicBezTo>
                <a:cubicBezTo>
                  <a:pt x="659520" y="1023312"/>
                  <a:pt x="664214" y="1016271"/>
                  <a:pt x="671255" y="1006883"/>
                </a:cubicBezTo>
                <a:cubicBezTo>
                  <a:pt x="673602" y="1002189"/>
                  <a:pt x="675949" y="999842"/>
                  <a:pt x="678296" y="995148"/>
                </a:cubicBezTo>
                <a:cubicBezTo>
                  <a:pt x="680643" y="997495"/>
                  <a:pt x="685338" y="997495"/>
                  <a:pt x="687685" y="997495"/>
                </a:cubicBezTo>
                <a:cubicBezTo>
                  <a:pt x="699420" y="997495"/>
                  <a:pt x="708808" y="988107"/>
                  <a:pt x="708808" y="976371"/>
                </a:cubicBezTo>
                <a:cubicBezTo>
                  <a:pt x="708808" y="971677"/>
                  <a:pt x="706461" y="969330"/>
                  <a:pt x="704114" y="964636"/>
                </a:cubicBezTo>
                <a:cubicBezTo>
                  <a:pt x="711155" y="959942"/>
                  <a:pt x="718196" y="952901"/>
                  <a:pt x="727584" y="948207"/>
                </a:cubicBezTo>
                <a:cubicBezTo>
                  <a:pt x="732279" y="945860"/>
                  <a:pt x="734626" y="943513"/>
                  <a:pt x="739320" y="938819"/>
                </a:cubicBezTo>
                <a:cubicBezTo>
                  <a:pt x="748708" y="931777"/>
                  <a:pt x="758096" y="924736"/>
                  <a:pt x="767484" y="920042"/>
                </a:cubicBezTo>
                <a:cubicBezTo>
                  <a:pt x="772178" y="917695"/>
                  <a:pt x="776872" y="913001"/>
                  <a:pt x="783914" y="910654"/>
                </a:cubicBezTo>
                <a:cubicBezTo>
                  <a:pt x="793302" y="905960"/>
                  <a:pt x="800343" y="898919"/>
                  <a:pt x="809731" y="894225"/>
                </a:cubicBezTo>
                <a:cubicBezTo>
                  <a:pt x="814425" y="889531"/>
                  <a:pt x="821466" y="887184"/>
                  <a:pt x="826160" y="882489"/>
                </a:cubicBezTo>
                <a:cubicBezTo>
                  <a:pt x="830854" y="880142"/>
                  <a:pt x="833201" y="877795"/>
                  <a:pt x="837896" y="875448"/>
                </a:cubicBezTo>
                <a:cubicBezTo>
                  <a:pt x="837896" y="875448"/>
                  <a:pt x="837896" y="875448"/>
                  <a:pt x="837896" y="877795"/>
                </a:cubicBezTo>
                <a:cubicBezTo>
                  <a:pt x="821466" y="894225"/>
                  <a:pt x="802690" y="908307"/>
                  <a:pt x="786261" y="924736"/>
                </a:cubicBezTo>
                <a:cubicBezTo>
                  <a:pt x="779219" y="931777"/>
                  <a:pt x="772178" y="936472"/>
                  <a:pt x="767484" y="943513"/>
                </a:cubicBezTo>
                <a:cubicBezTo>
                  <a:pt x="741667" y="969330"/>
                  <a:pt x="713502" y="995148"/>
                  <a:pt x="687685" y="1020965"/>
                </a:cubicBezTo>
                <a:cubicBezTo>
                  <a:pt x="680643" y="1028006"/>
                  <a:pt x="675949" y="1035047"/>
                  <a:pt x="668908" y="1042089"/>
                </a:cubicBezTo>
                <a:cubicBezTo>
                  <a:pt x="650132" y="1060865"/>
                  <a:pt x="633703" y="1079641"/>
                  <a:pt x="614926" y="1100765"/>
                </a:cubicBezTo>
                <a:cubicBezTo>
                  <a:pt x="617273" y="1096071"/>
                  <a:pt x="621967" y="1089030"/>
                  <a:pt x="624314" y="1084335"/>
                </a:cubicBezTo>
                <a:cubicBezTo>
                  <a:pt x="629008" y="1072600"/>
                  <a:pt x="633703" y="1063212"/>
                  <a:pt x="640744" y="1056171"/>
                </a:cubicBezTo>
                <a:close/>
                <a:moveTo>
                  <a:pt x="910654" y="812078"/>
                </a:moveTo>
                <a:cubicBezTo>
                  <a:pt x="922389" y="802690"/>
                  <a:pt x="934124" y="793302"/>
                  <a:pt x="945860" y="781566"/>
                </a:cubicBezTo>
                <a:cubicBezTo>
                  <a:pt x="948207" y="781566"/>
                  <a:pt x="948207" y="781566"/>
                  <a:pt x="950554" y="781566"/>
                </a:cubicBezTo>
                <a:cubicBezTo>
                  <a:pt x="959942" y="781566"/>
                  <a:pt x="969330" y="781566"/>
                  <a:pt x="976371" y="781566"/>
                </a:cubicBezTo>
                <a:cubicBezTo>
                  <a:pt x="978718" y="781566"/>
                  <a:pt x="983412" y="781566"/>
                  <a:pt x="985760" y="781566"/>
                </a:cubicBezTo>
                <a:cubicBezTo>
                  <a:pt x="992801" y="781566"/>
                  <a:pt x="997495" y="781566"/>
                  <a:pt x="1004536" y="783914"/>
                </a:cubicBezTo>
                <a:cubicBezTo>
                  <a:pt x="1006883" y="783914"/>
                  <a:pt x="1011577" y="783914"/>
                  <a:pt x="1013924" y="783914"/>
                </a:cubicBezTo>
                <a:cubicBezTo>
                  <a:pt x="1020965" y="783914"/>
                  <a:pt x="1025659" y="783914"/>
                  <a:pt x="1032700" y="786261"/>
                </a:cubicBezTo>
                <a:cubicBezTo>
                  <a:pt x="1035047" y="786261"/>
                  <a:pt x="1039742" y="786261"/>
                  <a:pt x="1042089" y="788608"/>
                </a:cubicBezTo>
                <a:cubicBezTo>
                  <a:pt x="1049130" y="788608"/>
                  <a:pt x="1053824" y="790955"/>
                  <a:pt x="1060865" y="790955"/>
                </a:cubicBezTo>
                <a:cubicBezTo>
                  <a:pt x="1063212" y="790955"/>
                  <a:pt x="1067906" y="793302"/>
                  <a:pt x="1070253" y="793302"/>
                </a:cubicBezTo>
                <a:cubicBezTo>
                  <a:pt x="1074947" y="793302"/>
                  <a:pt x="1081988" y="795649"/>
                  <a:pt x="1086683" y="795649"/>
                </a:cubicBezTo>
                <a:cubicBezTo>
                  <a:pt x="1091377" y="795649"/>
                  <a:pt x="1093724" y="797996"/>
                  <a:pt x="1098418" y="797996"/>
                </a:cubicBezTo>
                <a:cubicBezTo>
                  <a:pt x="1100765" y="797996"/>
                  <a:pt x="1100765" y="797996"/>
                  <a:pt x="1103112" y="797996"/>
                </a:cubicBezTo>
                <a:cubicBezTo>
                  <a:pt x="1103112" y="797996"/>
                  <a:pt x="1100765" y="800343"/>
                  <a:pt x="1100765" y="800343"/>
                </a:cubicBezTo>
                <a:cubicBezTo>
                  <a:pt x="1086683" y="823813"/>
                  <a:pt x="1074947" y="844937"/>
                  <a:pt x="1060865" y="868407"/>
                </a:cubicBezTo>
                <a:cubicBezTo>
                  <a:pt x="1056171" y="877795"/>
                  <a:pt x="1051477" y="884836"/>
                  <a:pt x="1046783" y="894225"/>
                </a:cubicBezTo>
                <a:cubicBezTo>
                  <a:pt x="1039742" y="905960"/>
                  <a:pt x="1035047" y="915348"/>
                  <a:pt x="1028006" y="927083"/>
                </a:cubicBezTo>
                <a:cubicBezTo>
                  <a:pt x="997495" y="952901"/>
                  <a:pt x="964636" y="978718"/>
                  <a:pt x="934124" y="1004536"/>
                </a:cubicBezTo>
                <a:cubicBezTo>
                  <a:pt x="934124" y="1004536"/>
                  <a:pt x="931777" y="1006883"/>
                  <a:pt x="931777" y="1006883"/>
                </a:cubicBezTo>
                <a:cubicBezTo>
                  <a:pt x="913001" y="1023312"/>
                  <a:pt x="896572" y="1037394"/>
                  <a:pt x="880142" y="1053824"/>
                </a:cubicBezTo>
                <a:cubicBezTo>
                  <a:pt x="875448" y="1056171"/>
                  <a:pt x="873101" y="1060865"/>
                  <a:pt x="868407" y="1063212"/>
                </a:cubicBezTo>
                <a:cubicBezTo>
                  <a:pt x="863713" y="1067906"/>
                  <a:pt x="856672" y="1072600"/>
                  <a:pt x="851978" y="1077294"/>
                </a:cubicBezTo>
                <a:cubicBezTo>
                  <a:pt x="851978" y="1077294"/>
                  <a:pt x="851978" y="1074947"/>
                  <a:pt x="851978" y="1074947"/>
                </a:cubicBezTo>
                <a:cubicBezTo>
                  <a:pt x="851978" y="1065559"/>
                  <a:pt x="851978" y="1056171"/>
                  <a:pt x="851978" y="1046783"/>
                </a:cubicBezTo>
                <a:cubicBezTo>
                  <a:pt x="851978" y="1032700"/>
                  <a:pt x="851978" y="1016271"/>
                  <a:pt x="851978" y="1002189"/>
                </a:cubicBezTo>
                <a:cubicBezTo>
                  <a:pt x="851978" y="999842"/>
                  <a:pt x="851978" y="999842"/>
                  <a:pt x="851978" y="997495"/>
                </a:cubicBezTo>
                <a:cubicBezTo>
                  <a:pt x="851978" y="957595"/>
                  <a:pt x="851978" y="917695"/>
                  <a:pt x="851978" y="880142"/>
                </a:cubicBezTo>
                <a:cubicBezTo>
                  <a:pt x="863713" y="880142"/>
                  <a:pt x="870754" y="870754"/>
                  <a:pt x="870754" y="859019"/>
                </a:cubicBezTo>
                <a:cubicBezTo>
                  <a:pt x="870754" y="854325"/>
                  <a:pt x="868407" y="849631"/>
                  <a:pt x="866060" y="847284"/>
                </a:cubicBezTo>
                <a:cubicBezTo>
                  <a:pt x="877795" y="835549"/>
                  <a:pt x="889531" y="826160"/>
                  <a:pt x="901266" y="814425"/>
                </a:cubicBezTo>
                <a:cubicBezTo>
                  <a:pt x="903613" y="816772"/>
                  <a:pt x="908307" y="814425"/>
                  <a:pt x="910654" y="812078"/>
                </a:cubicBezTo>
                <a:close/>
                <a:moveTo>
                  <a:pt x="1157094" y="713502"/>
                </a:moveTo>
                <a:cubicBezTo>
                  <a:pt x="1173523" y="687685"/>
                  <a:pt x="1189953" y="664214"/>
                  <a:pt x="1206382" y="638397"/>
                </a:cubicBezTo>
                <a:cubicBezTo>
                  <a:pt x="1208729" y="633703"/>
                  <a:pt x="1213423" y="629008"/>
                  <a:pt x="1215770" y="624314"/>
                </a:cubicBezTo>
                <a:cubicBezTo>
                  <a:pt x="1232199" y="600844"/>
                  <a:pt x="1248629" y="577373"/>
                  <a:pt x="1265058" y="553903"/>
                </a:cubicBezTo>
                <a:cubicBezTo>
                  <a:pt x="1267405" y="556250"/>
                  <a:pt x="1272099" y="556250"/>
                  <a:pt x="1276793" y="556250"/>
                </a:cubicBezTo>
                <a:cubicBezTo>
                  <a:pt x="1288529" y="556250"/>
                  <a:pt x="1297917" y="546862"/>
                  <a:pt x="1297917" y="535127"/>
                </a:cubicBezTo>
                <a:cubicBezTo>
                  <a:pt x="1297917" y="532780"/>
                  <a:pt x="1297917" y="530433"/>
                  <a:pt x="1295570" y="528085"/>
                </a:cubicBezTo>
                <a:cubicBezTo>
                  <a:pt x="1344858" y="509309"/>
                  <a:pt x="1396493" y="492880"/>
                  <a:pt x="1448128" y="476450"/>
                </a:cubicBezTo>
                <a:cubicBezTo>
                  <a:pt x="1448128" y="476450"/>
                  <a:pt x="1448128" y="476450"/>
                  <a:pt x="1448128" y="476450"/>
                </a:cubicBezTo>
                <a:cubicBezTo>
                  <a:pt x="1441087" y="483492"/>
                  <a:pt x="1436392" y="490533"/>
                  <a:pt x="1429351" y="495227"/>
                </a:cubicBezTo>
                <a:cubicBezTo>
                  <a:pt x="1424657" y="499921"/>
                  <a:pt x="1419963" y="504615"/>
                  <a:pt x="1417616" y="509309"/>
                </a:cubicBezTo>
                <a:cubicBezTo>
                  <a:pt x="1410575" y="516350"/>
                  <a:pt x="1405881" y="523391"/>
                  <a:pt x="1398840" y="530433"/>
                </a:cubicBezTo>
                <a:cubicBezTo>
                  <a:pt x="1394146" y="535127"/>
                  <a:pt x="1389452" y="539821"/>
                  <a:pt x="1387104" y="544515"/>
                </a:cubicBezTo>
                <a:cubicBezTo>
                  <a:pt x="1380063" y="551556"/>
                  <a:pt x="1375369" y="558597"/>
                  <a:pt x="1368328" y="565638"/>
                </a:cubicBezTo>
                <a:cubicBezTo>
                  <a:pt x="1363634" y="570332"/>
                  <a:pt x="1361287" y="575026"/>
                  <a:pt x="1356593" y="579720"/>
                </a:cubicBezTo>
                <a:cubicBezTo>
                  <a:pt x="1349552" y="586762"/>
                  <a:pt x="1344858" y="593803"/>
                  <a:pt x="1337816" y="600844"/>
                </a:cubicBezTo>
                <a:cubicBezTo>
                  <a:pt x="1333122" y="605538"/>
                  <a:pt x="1328428" y="610232"/>
                  <a:pt x="1326081" y="614926"/>
                </a:cubicBezTo>
                <a:cubicBezTo>
                  <a:pt x="1319040" y="621967"/>
                  <a:pt x="1314346" y="629008"/>
                  <a:pt x="1309652" y="636050"/>
                </a:cubicBezTo>
                <a:cubicBezTo>
                  <a:pt x="1304958" y="640744"/>
                  <a:pt x="1300264" y="647785"/>
                  <a:pt x="1295570" y="652479"/>
                </a:cubicBezTo>
                <a:cubicBezTo>
                  <a:pt x="1290876" y="659520"/>
                  <a:pt x="1286181" y="664214"/>
                  <a:pt x="1281487" y="671255"/>
                </a:cubicBezTo>
                <a:cubicBezTo>
                  <a:pt x="1276793" y="678296"/>
                  <a:pt x="1269752" y="685338"/>
                  <a:pt x="1265058" y="690032"/>
                </a:cubicBezTo>
                <a:cubicBezTo>
                  <a:pt x="1262711" y="694726"/>
                  <a:pt x="1258017" y="697073"/>
                  <a:pt x="1255670" y="701767"/>
                </a:cubicBezTo>
                <a:cubicBezTo>
                  <a:pt x="1232199" y="732279"/>
                  <a:pt x="1206382" y="765137"/>
                  <a:pt x="1182911" y="797996"/>
                </a:cubicBezTo>
                <a:cubicBezTo>
                  <a:pt x="1180564" y="795649"/>
                  <a:pt x="1175870" y="793302"/>
                  <a:pt x="1171176" y="793302"/>
                </a:cubicBezTo>
                <a:cubicBezTo>
                  <a:pt x="1161788" y="793302"/>
                  <a:pt x="1154747" y="797996"/>
                  <a:pt x="1152400" y="807384"/>
                </a:cubicBezTo>
                <a:cubicBezTo>
                  <a:pt x="1150053" y="807384"/>
                  <a:pt x="1145359" y="805037"/>
                  <a:pt x="1143012" y="805037"/>
                </a:cubicBezTo>
                <a:cubicBezTo>
                  <a:pt x="1140665" y="805037"/>
                  <a:pt x="1135971" y="802690"/>
                  <a:pt x="1133623" y="802690"/>
                </a:cubicBezTo>
                <a:cubicBezTo>
                  <a:pt x="1128929" y="800343"/>
                  <a:pt x="1121888" y="800343"/>
                  <a:pt x="1117194" y="797996"/>
                </a:cubicBezTo>
                <a:cubicBezTo>
                  <a:pt x="1114847" y="797996"/>
                  <a:pt x="1110153" y="795649"/>
                  <a:pt x="1107806" y="795649"/>
                </a:cubicBezTo>
                <a:cubicBezTo>
                  <a:pt x="1119541" y="776872"/>
                  <a:pt x="1131276" y="758096"/>
                  <a:pt x="1140665" y="741667"/>
                </a:cubicBezTo>
                <a:cubicBezTo>
                  <a:pt x="1143012" y="734626"/>
                  <a:pt x="1150053" y="722890"/>
                  <a:pt x="1157094" y="713502"/>
                </a:cubicBezTo>
                <a:close/>
                <a:moveTo>
                  <a:pt x="1633544" y="323892"/>
                </a:moveTo>
                <a:cubicBezTo>
                  <a:pt x="1640586" y="314504"/>
                  <a:pt x="1649974" y="305116"/>
                  <a:pt x="1657015" y="295728"/>
                </a:cubicBezTo>
                <a:cubicBezTo>
                  <a:pt x="1657015" y="295728"/>
                  <a:pt x="1657015" y="295728"/>
                  <a:pt x="1657015" y="295728"/>
                </a:cubicBezTo>
                <a:cubicBezTo>
                  <a:pt x="1659362" y="298075"/>
                  <a:pt x="1664056" y="300422"/>
                  <a:pt x="1668750" y="300422"/>
                </a:cubicBezTo>
                <a:cubicBezTo>
                  <a:pt x="1678138" y="300422"/>
                  <a:pt x="1685179" y="295728"/>
                  <a:pt x="1687526" y="286340"/>
                </a:cubicBezTo>
                <a:cubicBezTo>
                  <a:pt x="1692220" y="288687"/>
                  <a:pt x="1696915" y="288687"/>
                  <a:pt x="1699262" y="291034"/>
                </a:cubicBezTo>
                <a:cubicBezTo>
                  <a:pt x="1701609" y="291034"/>
                  <a:pt x="1703956" y="293381"/>
                  <a:pt x="1703956" y="293381"/>
                </a:cubicBezTo>
                <a:cubicBezTo>
                  <a:pt x="1713344" y="295728"/>
                  <a:pt x="1720385" y="300422"/>
                  <a:pt x="1729773" y="302769"/>
                </a:cubicBezTo>
                <a:cubicBezTo>
                  <a:pt x="1732120" y="302769"/>
                  <a:pt x="1734467" y="305116"/>
                  <a:pt x="1736814" y="305116"/>
                </a:cubicBezTo>
                <a:cubicBezTo>
                  <a:pt x="1743856" y="307463"/>
                  <a:pt x="1753244" y="312157"/>
                  <a:pt x="1760285" y="314504"/>
                </a:cubicBezTo>
                <a:cubicBezTo>
                  <a:pt x="1762632" y="316851"/>
                  <a:pt x="1767326" y="316851"/>
                  <a:pt x="1769673" y="319198"/>
                </a:cubicBezTo>
                <a:cubicBezTo>
                  <a:pt x="1776714" y="321545"/>
                  <a:pt x="1783755" y="326239"/>
                  <a:pt x="1790797" y="328586"/>
                </a:cubicBezTo>
                <a:cubicBezTo>
                  <a:pt x="1802532" y="333281"/>
                  <a:pt x="1811920" y="340322"/>
                  <a:pt x="1823655" y="345016"/>
                </a:cubicBezTo>
                <a:cubicBezTo>
                  <a:pt x="1823655" y="345016"/>
                  <a:pt x="1823655" y="345016"/>
                  <a:pt x="1826002" y="345016"/>
                </a:cubicBezTo>
                <a:cubicBezTo>
                  <a:pt x="1835390" y="349710"/>
                  <a:pt x="1847125" y="356751"/>
                  <a:pt x="1856514" y="363792"/>
                </a:cubicBezTo>
                <a:cubicBezTo>
                  <a:pt x="1858861" y="366139"/>
                  <a:pt x="1861208" y="366139"/>
                  <a:pt x="1863555" y="368486"/>
                </a:cubicBezTo>
                <a:cubicBezTo>
                  <a:pt x="1872943" y="373180"/>
                  <a:pt x="1879984" y="377874"/>
                  <a:pt x="1889372" y="384916"/>
                </a:cubicBezTo>
                <a:cubicBezTo>
                  <a:pt x="1891719" y="387263"/>
                  <a:pt x="1894066" y="389610"/>
                  <a:pt x="1898761" y="391957"/>
                </a:cubicBezTo>
                <a:cubicBezTo>
                  <a:pt x="1901108" y="391957"/>
                  <a:pt x="1901108" y="394304"/>
                  <a:pt x="1903455" y="394304"/>
                </a:cubicBezTo>
                <a:cubicBezTo>
                  <a:pt x="1901108" y="394304"/>
                  <a:pt x="1898761" y="394304"/>
                  <a:pt x="1896414" y="394304"/>
                </a:cubicBezTo>
                <a:cubicBezTo>
                  <a:pt x="1887025" y="394304"/>
                  <a:pt x="1875290" y="396651"/>
                  <a:pt x="1865902" y="396651"/>
                </a:cubicBezTo>
                <a:cubicBezTo>
                  <a:pt x="1858861" y="396651"/>
                  <a:pt x="1849473" y="398998"/>
                  <a:pt x="1842431" y="398998"/>
                </a:cubicBezTo>
                <a:cubicBezTo>
                  <a:pt x="1833043" y="398998"/>
                  <a:pt x="1823655" y="401345"/>
                  <a:pt x="1814267" y="401345"/>
                </a:cubicBezTo>
                <a:cubicBezTo>
                  <a:pt x="1807226" y="401345"/>
                  <a:pt x="1797838" y="403692"/>
                  <a:pt x="1790797" y="403692"/>
                </a:cubicBezTo>
                <a:cubicBezTo>
                  <a:pt x="1781408" y="403692"/>
                  <a:pt x="1772020" y="406039"/>
                  <a:pt x="1762632" y="406039"/>
                </a:cubicBezTo>
                <a:cubicBezTo>
                  <a:pt x="1755591" y="406039"/>
                  <a:pt x="1746203" y="408386"/>
                  <a:pt x="1739161" y="408386"/>
                </a:cubicBezTo>
                <a:cubicBezTo>
                  <a:pt x="1729773" y="410733"/>
                  <a:pt x="1720385" y="410733"/>
                  <a:pt x="1710997" y="413080"/>
                </a:cubicBezTo>
                <a:cubicBezTo>
                  <a:pt x="1703956" y="415427"/>
                  <a:pt x="1694567" y="415427"/>
                  <a:pt x="1687526" y="417774"/>
                </a:cubicBezTo>
                <a:cubicBezTo>
                  <a:pt x="1678138" y="420121"/>
                  <a:pt x="1668750" y="420121"/>
                  <a:pt x="1659362" y="422468"/>
                </a:cubicBezTo>
                <a:cubicBezTo>
                  <a:pt x="1652321" y="424815"/>
                  <a:pt x="1642933" y="424815"/>
                  <a:pt x="1635891" y="427162"/>
                </a:cubicBezTo>
                <a:cubicBezTo>
                  <a:pt x="1626503" y="429510"/>
                  <a:pt x="1617115" y="429510"/>
                  <a:pt x="1610074" y="431857"/>
                </a:cubicBezTo>
                <a:cubicBezTo>
                  <a:pt x="1603033" y="434204"/>
                  <a:pt x="1593645" y="434204"/>
                  <a:pt x="1586603" y="436551"/>
                </a:cubicBezTo>
                <a:cubicBezTo>
                  <a:pt x="1577215" y="438898"/>
                  <a:pt x="1570174" y="441245"/>
                  <a:pt x="1560786" y="441245"/>
                </a:cubicBezTo>
                <a:cubicBezTo>
                  <a:pt x="1553745" y="443592"/>
                  <a:pt x="1546704" y="443592"/>
                  <a:pt x="1539662" y="445939"/>
                </a:cubicBezTo>
                <a:cubicBezTo>
                  <a:pt x="1567827" y="403692"/>
                  <a:pt x="1593645" y="363792"/>
                  <a:pt x="1621809" y="326239"/>
                </a:cubicBezTo>
                <a:cubicBezTo>
                  <a:pt x="1631197" y="330934"/>
                  <a:pt x="1631197" y="326239"/>
                  <a:pt x="1633544" y="323892"/>
                </a:cubicBezTo>
                <a:close/>
                <a:moveTo>
                  <a:pt x="1924578" y="396651"/>
                </a:moveTo>
                <a:cubicBezTo>
                  <a:pt x="1955090" y="394304"/>
                  <a:pt x="1985601" y="394304"/>
                  <a:pt x="2016113" y="391957"/>
                </a:cubicBezTo>
                <a:cubicBezTo>
                  <a:pt x="2039583" y="391957"/>
                  <a:pt x="2063054" y="391957"/>
                  <a:pt x="2086524" y="391957"/>
                </a:cubicBezTo>
                <a:cubicBezTo>
                  <a:pt x="2117036" y="391957"/>
                  <a:pt x="2149895" y="391957"/>
                  <a:pt x="2180406" y="394304"/>
                </a:cubicBezTo>
                <a:cubicBezTo>
                  <a:pt x="2192141" y="394304"/>
                  <a:pt x="2201530" y="396651"/>
                  <a:pt x="2213265" y="396651"/>
                </a:cubicBezTo>
                <a:cubicBezTo>
                  <a:pt x="2234388" y="396651"/>
                  <a:pt x="2255512" y="398998"/>
                  <a:pt x="2274288" y="398998"/>
                </a:cubicBezTo>
                <a:cubicBezTo>
                  <a:pt x="2283676" y="398998"/>
                  <a:pt x="2295412" y="401345"/>
                  <a:pt x="2304800" y="401345"/>
                </a:cubicBezTo>
                <a:cubicBezTo>
                  <a:pt x="2304800" y="403692"/>
                  <a:pt x="2304800" y="403692"/>
                  <a:pt x="2302453" y="406039"/>
                </a:cubicBezTo>
                <a:cubicBezTo>
                  <a:pt x="2297759" y="415427"/>
                  <a:pt x="2295412" y="424815"/>
                  <a:pt x="2290717" y="434204"/>
                </a:cubicBezTo>
                <a:cubicBezTo>
                  <a:pt x="2286023" y="443592"/>
                  <a:pt x="2283676" y="455327"/>
                  <a:pt x="2278982" y="464715"/>
                </a:cubicBezTo>
                <a:cubicBezTo>
                  <a:pt x="2269594" y="467062"/>
                  <a:pt x="2257859" y="469409"/>
                  <a:pt x="2248471" y="474103"/>
                </a:cubicBezTo>
                <a:cubicBezTo>
                  <a:pt x="2229694" y="478797"/>
                  <a:pt x="2210918" y="485839"/>
                  <a:pt x="2192141" y="492880"/>
                </a:cubicBezTo>
                <a:cubicBezTo>
                  <a:pt x="2175712" y="497574"/>
                  <a:pt x="2159283" y="502268"/>
                  <a:pt x="2142854" y="509309"/>
                </a:cubicBezTo>
                <a:cubicBezTo>
                  <a:pt x="2124077" y="516350"/>
                  <a:pt x="2105301" y="523391"/>
                  <a:pt x="2086524" y="528085"/>
                </a:cubicBezTo>
                <a:cubicBezTo>
                  <a:pt x="2084177" y="528085"/>
                  <a:pt x="2084177" y="528085"/>
                  <a:pt x="2081830" y="530433"/>
                </a:cubicBezTo>
                <a:cubicBezTo>
                  <a:pt x="2065401" y="516350"/>
                  <a:pt x="2051319" y="502268"/>
                  <a:pt x="2034889" y="490533"/>
                </a:cubicBezTo>
                <a:cubicBezTo>
                  <a:pt x="2034889" y="490533"/>
                  <a:pt x="2032542" y="488186"/>
                  <a:pt x="2032542" y="488186"/>
                </a:cubicBezTo>
                <a:cubicBezTo>
                  <a:pt x="2023154" y="478797"/>
                  <a:pt x="2011419" y="471756"/>
                  <a:pt x="2002031" y="462368"/>
                </a:cubicBezTo>
                <a:cubicBezTo>
                  <a:pt x="1999684" y="460021"/>
                  <a:pt x="1997336" y="460021"/>
                  <a:pt x="1994989" y="457674"/>
                </a:cubicBezTo>
                <a:cubicBezTo>
                  <a:pt x="1985601" y="450633"/>
                  <a:pt x="1976213" y="443592"/>
                  <a:pt x="1966825" y="436551"/>
                </a:cubicBezTo>
                <a:cubicBezTo>
                  <a:pt x="1964478" y="434204"/>
                  <a:pt x="1962131" y="431857"/>
                  <a:pt x="1959784" y="429510"/>
                </a:cubicBezTo>
                <a:cubicBezTo>
                  <a:pt x="1950396" y="422468"/>
                  <a:pt x="1943355" y="417774"/>
                  <a:pt x="1933966" y="410733"/>
                </a:cubicBezTo>
                <a:cubicBezTo>
                  <a:pt x="1931619" y="408386"/>
                  <a:pt x="1926925" y="406039"/>
                  <a:pt x="1924578" y="403692"/>
                </a:cubicBezTo>
                <a:cubicBezTo>
                  <a:pt x="1922231" y="401345"/>
                  <a:pt x="1919884" y="401345"/>
                  <a:pt x="1917537" y="398998"/>
                </a:cubicBezTo>
                <a:cubicBezTo>
                  <a:pt x="1919884" y="398998"/>
                  <a:pt x="1922231" y="398998"/>
                  <a:pt x="1924578" y="398998"/>
                </a:cubicBezTo>
                <a:cubicBezTo>
                  <a:pt x="1924578" y="396651"/>
                  <a:pt x="1924578" y="396651"/>
                  <a:pt x="1924578" y="396651"/>
                </a:cubicBezTo>
                <a:close/>
                <a:moveTo>
                  <a:pt x="2314188" y="384916"/>
                </a:moveTo>
                <a:cubicBezTo>
                  <a:pt x="2330617" y="345016"/>
                  <a:pt x="2349394" y="307463"/>
                  <a:pt x="2365823" y="274604"/>
                </a:cubicBezTo>
                <a:cubicBezTo>
                  <a:pt x="2368170" y="274604"/>
                  <a:pt x="2370517" y="274604"/>
                  <a:pt x="2370517" y="276951"/>
                </a:cubicBezTo>
                <a:cubicBezTo>
                  <a:pt x="2372864" y="281646"/>
                  <a:pt x="2375211" y="283993"/>
                  <a:pt x="2379905" y="288687"/>
                </a:cubicBezTo>
                <a:cubicBezTo>
                  <a:pt x="2382252" y="293381"/>
                  <a:pt x="2386946" y="298075"/>
                  <a:pt x="2389293" y="302769"/>
                </a:cubicBezTo>
                <a:cubicBezTo>
                  <a:pt x="2393987" y="307463"/>
                  <a:pt x="2396334" y="314504"/>
                  <a:pt x="2401029" y="319198"/>
                </a:cubicBezTo>
                <a:cubicBezTo>
                  <a:pt x="2403376" y="323892"/>
                  <a:pt x="2405723" y="326239"/>
                  <a:pt x="2408070" y="330934"/>
                </a:cubicBezTo>
                <a:cubicBezTo>
                  <a:pt x="2412764" y="337975"/>
                  <a:pt x="2417458" y="345016"/>
                  <a:pt x="2422152" y="349710"/>
                </a:cubicBezTo>
                <a:cubicBezTo>
                  <a:pt x="2424499" y="354404"/>
                  <a:pt x="2426846" y="356751"/>
                  <a:pt x="2429193" y="361445"/>
                </a:cubicBezTo>
                <a:cubicBezTo>
                  <a:pt x="2433887" y="368486"/>
                  <a:pt x="2438581" y="375527"/>
                  <a:pt x="2443275" y="384916"/>
                </a:cubicBezTo>
                <a:cubicBezTo>
                  <a:pt x="2445622" y="387263"/>
                  <a:pt x="2447970" y="391957"/>
                  <a:pt x="2450317" y="394304"/>
                </a:cubicBezTo>
                <a:cubicBezTo>
                  <a:pt x="2452664" y="396651"/>
                  <a:pt x="2452664" y="398998"/>
                  <a:pt x="2455011" y="403692"/>
                </a:cubicBezTo>
                <a:cubicBezTo>
                  <a:pt x="2450317" y="406039"/>
                  <a:pt x="2447970" y="410733"/>
                  <a:pt x="2445622" y="417774"/>
                </a:cubicBezTo>
                <a:cubicBezTo>
                  <a:pt x="2440928" y="417774"/>
                  <a:pt x="2433887" y="415427"/>
                  <a:pt x="2429193" y="415427"/>
                </a:cubicBezTo>
                <a:cubicBezTo>
                  <a:pt x="2410417" y="413080"/>
                  <a:pt x="2389293" y="410733"/>
                  <a:pt x="2370517" y="408386"/>
                </a:cubicBezTo>
                <a:cubicBezTo>
                  <a:pt x="2356435" y="406039"/>
                  <a:pt x="2340005" y="406039"/>
                  <a:pt x="2325923" y="403692"/>
                </a:cubicBezTo>
                <a:cubicBezTo>
                  <a:pt x="2318882" y="403692"/>
                  <a:pt x="2314188" y="403692"/>
                  <a:pt x="2307147" y="401345"/>
                </a:cubicBezTo>
                <a:cubicBezTo>
                  <a:pt x="2307147" y="401345"/>
                  <a:pt x="2307147" y="401345"/>
                  <a:pt x="2307147" y="401345"/>
                </a:cubicBezTo>
                <a:cubicBezTo>
                  <a:pt x="2309494" y="394304"/>
                  <a:pt x="2311841" y="389610"/>
                  <a:pt x="2314188" y="384916"/>
                </a:cubicBezTo>
                <a:close/>
                <a:moveTo>
                  <a:pt x="2579404" y="241746"/>
                </a:moveTo>
                <a:cubicBezTo>
                  <a:pt x="2581751" y="241746"/>
                  <a:pt x="2581751" y="241746"/>
                  <a:pt x="2579404" y="241746"/>
                </a:cubicBezTo>
                <a:cubicBezTo>
                  <a:pt x="2605222" y="241746"/>
                  <a:pt x="2626345" y="241746"/>
                  <a:pt x="2649816" y="241746"/>
                </a:cubicBezTo>
                <a:cubicBezTo>
                  <a:pt x="2659204" y="241746"/>
                  <a:pt x="2668592" y="241746"/>
                  <a:pt x="2677980" y="241746"/>
                </a:cubicBezTo>
                <a:cubicBezTo>
                  <a:pt x="2677980" y="244093"/>
                  <a:pt x="2677980" y="246440"/>
                  <a:pt x="2680327" y="251134"/>
                </a:cubicBezTo>
                <a:cubicBezTo>
                  <a:pt x="2675633" y="253481"/>
                  <a:pt x="2670939" y="255828"/>
                  <a:pt x="2666245" y="258175"/>
                </a:cubicBezTo>
                <a:cubicBezTo>
                  <a:pt x="2661551" y="260522"/>
                  <a:pt x="2656857" y="262869"/>
                  <a:pt x="2654510" y="265216"/>
                </a:cubicBezTo>
                <a:cubicBezTo>
                  <a:pt x="2649816" y="267563"/>
                  <a:pt x="2642774" y="272257"/>
                  <a:pt x="2638080" y="274604"/>
                </a:cubicBezTo>
                <a:cubicBezTo>
                  <a:pt x="2633386" y="276951"/>
                  <a:pt x="2628692" y="279299"/>
                  <a:pt x="2626345" y="281646"/>
                </a:cubicBezTo>
                <a:cubicBezTo>
                  <a:pt x="2619304" y="286340"/>
                  <a:pt x="2614610" y="288687"/>
                  <a:pt x="2607569" y="293381"/>
                </a:cubicBezTo>
                <a:cubicBezTo>
                  <a:pt x="2602875" y="295728"/>
                  <a:pt x="2600528" y="298075"/>
                  <a:pt x="2595833" y="300422"/>
                </a:cubicBezTo>
                <a:cubicBezTo>
                  <a:pt x="2588792" y="305116"/>
                  <a:pt x="2584098" y="307463"/>
                  <a:pt x="2577057" y="312157"/>
                </a:cubicBezTo>
                <a:cubicBezTo>
                  <a:pt x="2572363" y="314504"/>
                  <a:pt x="2570016" y="316851"/>
                  <a:pt x="2565322" y="321545"/>
                </a:cubicBezTo>
                <a:cubicBezTo>
                  <a:pt x="2558281" y="326239"/>
                  <a:pt x="2553587" y="330934"/>
                  <a:pt x="2546545" y="335628"/>
                </a:cubicBezTo>
                <a:cubicBezTo>
                  <a:pt x="2541851" y="337975"/>
                  <a:pt x="2539504" y="340322"/>
                  <a:pt x="2534810" y="345016"/>
                </a:cubicBezTo>
                <a:cubicBezTo>
                  <a:pt x="2527769" y="349710"/>
                  <a:pt x="2523075" y="354404"/>
                  <a:pt x="2516034" y="359098"/>
                </a:cubicBezTo>
                <a:cubicBezTo>
                  <a:pt x="2513687" y="361445"/>
                  <a:pt x="2511340" y="363792"/>
                  <a:pt x="2506646" y="366139"/>
                </a:cubicBezTo>
                <a:cubicBezTo>
                  <a:pt x="2499605" y="370833"/>
                  <a:pt x="2492563" y="377874"/>
                  <a:pt x="2485522" y="382569"/>
                </a:cubicBezTo>
                <a:cubicBezTo>
                  <a:pt x="2485522" y="382569"/>
                  <a:pt x="2485522" y="382569"/>
                  <a:pt x="2483175" y="384916"/>
                </a:cubicBezTo>
                <a:cubicBezTo>
                  <a:pt x="2478481" y="389610"/>
                  <a:pt x="2471440" y="394304"/>
                  <a:pt x="2466746" y="398998"/>
                </a:cubicBezTo>
                <a:cubicBezTo>
                  <a:pt x="2466746" y="398998"/>
                  <a:pt x="2464399" y="398998"/>
                  <a:pt x="2464399" y="398998"/>
                </a:cubicBezTo>
                <a:cubicBezTo>
                  <a:pt x="2464399" y="398998"/>
                  <a:pt x="2462052" y="398998"/>
                  <a:pt x="2462052" y="398998"/>
                </a:cubicBezTo>
                <a:cubicBezTo>
                  <a:pt x="2455011" y="352057"/>
                  <a:pt x="2445622" y="307463"/>
                  <a:pt x="2438581" y="265216"/>
                </a:cubicBezTo>
                <a:cubicBezTo>
                  <a:pt x="2438581" y="265216"/>
                  <a:pt x="2438581" y="265216"/>
                  <a:pt x="2438581" y="262869"/>
                </a:cubicBezTo>
                <a:cubicBezTo>
                  <a:pt x="2438581" y="258175"/>
                  <a:pt x="2436234" y="253481"/>
                  <a:pt x="2436234" y="248787"/>
                </a:cubicBezTo>
                <a:cubicBezTo>
                  <a:pt x="2438581" y="248787"/>
                  <a:pt x="2440928" y="248787"/>
                  <a:pt x="2443275" y="248787"/>
                </a:cubicBezTo>
                <a:cubicBezTo>
                  <a:pt x="2490216" y="246440"/>
                  <a:pt x="2534810" y="244093"/>
                  <a:pt x="2579404" y="241746"/>
                </a:cubicBezTo>
                <a:close/>
                <a:moveTo>
                  <a:pt x="2530116" y="408386"/>
                </a:moveTo>
                <a:cubicBezTo>
                  <a:pt x="2544198" y="406039"/>
                  <a:pt x="2555934" y="403692"/>
                  <a:pt x="2570016" y="401345"/>
                </a:cubicBezTo>
                <a:cubicBezTo>
                  <a:pt x="2577057" y="401345"/>
                  <a:pt x="2584098" y="398998"/>
                  <a:pt x="2591139" y="398998"/>
                </a:cubicBezTo>
                <a:cubicBezTo>
                  <a:pt x="2605222" y="396651"/>
                  <a:pt x="2616957" y="394304"/>
                  <a:pt x="2631039" y="394304"/>
                </a:cubicBezTo>
                <a:cubicBezTo>
                  <a:pt x="2638080" y="394304"/>
                  <a:pt x="2645121" y="391957"/>
                  <a:pt x="2652163" y="391957"/>
                </a:cubicBezTo>
                <a:cubicBezTo>
                  <a:pt x="2666245" y="389610"/>
                  <a:pt x="2680327" y="389610"/>
                  <a:pt x="2692062" y="387263"/>
                </a:cubicBezTo>
                <a:cubicBezTo>
                  <a:pt x="2699103" y="387263"/>
                  <a:pt x="2706145" y="384916"/>
                  <a:pt x="2710839" y="384916"/>
                </a:cubicBezTo>
                <a:cubicBezTo>
                  <a:pt x="2724921" y="382569"/>
                  <a:pt x="2739003" y="382569"/>
                  <a:pt x="2753086" y="380222"/>
                </a:cubicBezTo>
                <a:cubicBezTo>
                  <a:pt x="2760127" y="380222"/>
                  <a:pt x="2764821" y="380222"/>
                  <a:pt x="2771862" y="377874"/>
                </a:cubicBezTo>
                <a:cubicBezTo>
                  <a:pt x="2785944" y="377874"/>
                  <a:pt x="2800027" y="375527"/>
                  <a:pt x="2814109" y="375527"/>
                </a:cubicBezTo>
                <a:cubicBezTo>
                  <a:pt x="2821150" y="375527"/>
                  <a:pt x="2825844" y="375527"/>
                  <a:pt x="2832885" y="375527"/>
                </a:cubicBezTo>
                <a:cubicBezTo>
                  <a:pt x="2846967" y="375527"/>
                  <a:pt x="2861050" y="375527"/>
                  <a:pt x="2875132" y="373180"/>
                </a:cubicBezTo>
                <a:cubicBezTo>
                  <a:pt x="2879826" y="373180"/>
                  <a:pt x="2886867" y="373180"/>
                  <a:pt x="2891561" y="373180"/>
                </a:cubicBezTo>
                <a:cubicBezTo>
                  <a:pt x="2910338" y="373180"/>
                  <a:pt x="2929114" y="373180"/>
                  <a:pt x="2947890" y="373180"/>
                </a:cubicBezTo>
                <a:cubicBezTo>
                  <a:pt x="2952585" y="375527"/>
                  <a:pt x="2959626" y="380222"/>
                  <a:pt x="2964320" y="382569"/>
                </a:cubicBezTo>
                <a:cubicBezTo>
                  <a:pt x="2961973" y="384916"/>
                  <a:pt x="2961973" y="389610"/>
                  <a:pt x="2961973" y="391957"/>
                </a:cubicBezTo>
                <a:cubicBezTo>
                  <a:pt x="2961973" y="391957"/>
                  <a:pt x="2961973" y="394304"/>
                  <a:pt x="2961973" y="394304"/>
                </a:cubicBezTo>
                <a:cubicBezTo>
                  <a:pt x="2959626" y="394304"/>
                  <a:pt x="2957279" y="394304"/>
                  <a:pt x="2952585" y="396651"/>
                </a:cubicBezTo>
                <a:cubicBezTo>
                  <a:pt x="2945543" y="396651"/>
                  <a:pt x="2940849" y="398998"/>
                  <a:pt x="2933808" y="398998"/>
                </a:cubicBezTo>
                <a:cubicBezTo>
                  <a:pt x="2924420" y="401345"/>
                  <a:pt x="2915032" y="401345"/>
                  <a:pt x="2905644" y="403692"/>
                </a:cubicBezTo>
                <a:cubicBezTo>
                  <a:pt x="2898602" y="403692"/>
                  <a:pt x="2893908" y="406039"/>
                  <a:pt x="2886867" y="406039"/>
                </a:cubicBezTo>
                <a:cubicBezTo>
                  <a:pt x="2877479" y="408386"/>
                  <a:pt x="2868091" y="410733"/>
                  <a:pt x="2856355" y="413080"/>
                </a:cubicBezTo>
                <a:cubicBezTo>
                  <a:pt x="2851661" y="413080"/>
                  <a:pt x="2844620" y="415427"/>
                  <a:pt x="2839926" y="415427"/>
                </a:cubicBezTo>
                <a:cubicBezTo>
                  <a:pt x="2830538" y="417774"/>
                  <a:pt x="2818803" y="420121"/>
                  <a:pt x="2809415" y="422468"/>
                </a:cubicBezTo>
                <a:cubicBezTo>
                  <a:pt x="2804721" y="424815"/>
                  <a:pt x="2797679" y="424815"/>
                  <a:pt x="2792985" y="427162"/>
                </a:cubicBezTo>
                <a:cubicBezTo>
                  <a:pt x="2781250" y="429510"/>
                  <a:pt x="2769515" y="431857"/>
                  <a:pt x="2757780" y="436551"/>
                </a:cubicBezTo>
                <a:cubicBezTo>
                  <a:pt x="2753086" y="436551"/>
                  <a:pt x="2748391" y="438898"/>
                  <a:pt x="2746044" y="438898"/>
                </a:cubicBezTo>
                <a:cubicBezTo>
                  <a:pt x="2731962" y="443592"/>
                  <a:pt x="2717880" y="445939"/>
                  <a:pt x="2703797" y="450633"/>
                </a:cubicBezTo>
                <a:cubicBezTo>
                  <a:pt x="2701450" y="450633"/>
                  <a:pt x="2701450" y="450633"/>
                  <a:pt x="2699103" y="452980"/>
                </a:cubicBezTo>
                <a:cubicBezTo>
                  <a:pt x="2689715" y="455327"/>
                  <a:pt x="2677980" y="460021"/>
                  <a:pt x="2668592" y="462368"/>
                </a:cubicBezTo>
                <a:cubicBezTo>
                  <a:pt x="2663898" y="460021"/>
                  <a:pt x="2656857" y="460021"/>
                  <a:pt x="2652163" y="457674"/>
                </a:cubicBezTo>
                <a:cubicBezTo>
                  <a:pt x="2642774" y="455327"/>
                  <a:pt x="2635733" y="452980"/>
                  <a:pt x="2626345" y="450633"/>
                </a:cubicBezTo>
                <a:cubicBezTo>
                  <a:pt x="2614610" y="448286"/>
                  <a:pt x="2602875" y="445939"/>
                  <a:pt x="2591139" y="441245"/>
                </a:cubicBezTo>
                <a:cubicBezTo>
                  <a:pt x="2581751" y="438898"/>
                  <a:pt x="2574710" y="436551"/>
                  <a:pt x="2565322" y="436551"/>
                </a:cubicBezTo>
                <a:cubicBezTo>
                  <a:pt x="2553587" y="434204"/>
                  <a:pt x="2541851" y="431857"/>
                  <a:pt x="2530116" y="429510"/>
                </a:cubicBezTo>
                <a:cubicBezTo>
                  <a:pt x="2523075" y="427162"/>
                  <a:pt x="2513687" y="427162"/>
                  <a:pt x="2506646" y="424815"/>
                </a:cubicBezTo>
                <a:cubicBezTo>
                  <a:pt x="2499605" y="422468"/>
                  <a:pt x="2494910" y="422468"/>
                  <a:pt x="2487869" y="420121"/>
                </a:cubicBezTo>
                <a:cubicBezTo>
                  <a:pt x="2487869" y="420121"/>
                  <a:pt x="2487869" y="417774"/>
                  <a:pt x="2487869" y="417774"/>
                </a:cubicBezTo>
                <a:cubicBezTo>
                  <a:pt x="2487869" y="417774"/>
                  <a:pt x="2487869" y="415427"/>
                  <a:pt x="2487869" y="415427"/>
                </a:cubicBezTo>
                <a:cubicBezTo>
                  <a:pt x="2494910" y="415427"/>
                  <a:pt x="2499605" y="413080"/>
                  <a:pt x="2506646" y="413080"/>
                </a:cubicBezTo>
                <a:cubicBezTo>
                  <a:pt x="2513687" y="410733"/>
                  <a:pt x="2520728" y="410733"/>
                  <a:pt x="2530116" y="408386"/>
                </a:cubicBezTo>
                <a:close/>
                <a:moveTo>
                  <a:pt x="3079325" y="403692"/>
                </a:moveTo>
                <a:cubicBezTo>
                  <a:pt x="3095754" y="406039"/>
                  <a:pt x="3112184" y="408386"/>
                  <a:pt x="3128613" y="410733"/>
                </a:cubicBezTo>
                <a:cubicBezTo>
                  <a:pt x="3142695" y="413080"/>
                  <a:pt x="3159125" y="415427"/>
                  <a:pt x="3173207" y="417774"/>
                </a:cubicBezTo>
                <a:cubicBezTo>
                  <a:pt x="3191983" y="420121"/>
                  <a:pt x="3208412" y="424815"/>
                  <a:pt x="3227189" y="427162"/>
                </a:cubicBezTo>
                <a:cubicBezTo>
                  <a:pt x="3241271" y="429510"/>
                  <a:pt x="3255353" y="431857"/>
                  <a:pt x="3267089" y="434204"/>
                </a:cubicBezTo>
                <a:cubicBezTo>
                  <a:pt x="3288212" y="438898"/>
                  <a:pt x="3309336" y="443592"/>
                  <a:pt x="3330459" y="448286"/>
                </a:cubicBezTo>
                <a:cubicBezTo>
                  <a:pt x="3339847" y="450633"/>
                  <a:pt x="3349235" y="452980"/>
                  <a:pt x="3360970" y="455327"/>
                </a:cubicBezTo>
                <a:cubicBezTo>
                  <a:pt x="3382094" y="460021"/>
                  <a:pt x="3405565" y="467062"/>
                  <a:pt x="3426688" y="474103"/>
                </a:cubicBezTo>
                <a:cubicBezTo>
                  <a:pt x="3431382" y="544515"/>
                  <a:pt x="3436076" y="624314"/>
                  <a:pt x="3438423" y="718196"/>
                </a:cubicBezTo>
                <a:cubicBezTo>
                  <a:pt x="3438423" y="718196"/>
                  <a:pt x="3438423" y="720543"/>
                  <a:pt x="3438423" y="720543"/>
                </a:cubicBezTo>
                <a:cubicBezTo>
                  <a:pt x="3438423" y="729931"/>
                  <a:pt x="3438423" y="739320"/>
                  <a:pt x="3438423" y="748708"/>
                </a:cubicBezTo>
                <a:cubicBezTo>
                  <a:pt x="3431382" y="748708"/>
                  <a:pt x="3426688" y="753402"/>
                  <a:pt x="3421994" y="758096"/>
                </a:cubicBezTo>
                <a:cubicBezTo>
                  <a:pt x="3419647" y="755749"/>
                  <a:pt x="3417300" y="755749"/>
                  <a:pt x="3412605" y="753402"/>
                </a:cubicBezTo>
                <a:cubicBezTo>
                  <a:pt x="3400870" y="746361"/>
                  <a:pt x="3389135" y="741667"/>
                  <a:pt x="3377400" y="734626"/>
                </a:cubicBezTo>
                <a:cubicBezTo>
                  <a:pt x="3370359" y="729931"/>
                  <a:pt x="3360970" y="725237"/>
                  <a:pt x="3353929" y="722890"/>
                </a:cubicBezTo>
                <a:cubicBezTo>
                  <a:pt x="3342194" y="715849"/>
                  <a:pt x="3330459" y="711155"/>
                  <a:pt x="3318724" y="704114"/>
                </a:cubicBezTo>
                <a:cubicBezTo>
                  <a:pt x="3311683" y="701767"/>
                  <a:pt x="3306988" y="697073"/>
                  <a:pt x="3299947" y="694726"/>
                </a:cubicBezTo>
                <a:cubicBezTo>
                  <a:pt x="3255353" y="673602"/>
                  <a:pt x="3208412" y="652479"/>
                  <a:pt x="3163819" y="631355"/>
                </a:cubicBezTo>
                <a:cubicBezTo>
                  <a:pt x="3154430" y="626661"/>
                  <a:pt x="3147389" y="624314"/>
                  <a:pt x="3138001" y="619620"/>
                </a:cubicBezTo>
                <a:cubicBezTo>
                  <a:pt x="3126266" y="614926"/>
                  <a:pt x="3116878" y="610232"/>
                  <a:pt x="3105143" y="605538"/>
                </a:cubicBezTo>
                <a:cubicBezTo>
                  <a:pt x="3102795" y="603191"/>
                  <a:pt x="3098101" y="603191"/>
                  <a:pt x="3095754" y="600844"/>
                </a:cubicBezTo>
                <a:cubicBezTo>
                  <a:pt x="3095754" y="598497"/>
                  <a:pt x="3093407" y="596150"/>
                  <a:pt x="3093407" y="596150"/>
                </a:cubicBezTo>
                <a:cubicBezTo>
                  <a:pt x="3091060" y="589109"/>
                  <a:pt x="3086366" y="584415"/>
                  <a:pt x="3084019" y="577373"/>
                </a:cubicBezTo>
                <a:cubicBezTo>
                  <a:pt x="3079325" y="565638"/>
                  <a:pt x="3072284" y="553903"/>
                  <a:pt x="3067590" y="542168"/>
                </a:cubicBezTo>
                <a:cubicBezTo>
                  <a:pt x="3062896" y="535127"/>
                  <a:pt x="3058202" y="525738"/>
                  <a:pt x="3055854" y="518697"/>
                </a:cubicBezTo>
                <a:cubicBezTo>
                  <a:pt x="3051160" y="509309"/>
                  <a:pt x="3046466" y="499921"/>
                  <a:pt x="3041772" y="490533"/>
                </a:cubicBezTo>
                <a:cubicBezTo>
                  <a:pt x="3037078" y="481145"/>
                  <a:pt x="3032384" y="471756"/>
                  <a:pt x="3027690" y="462368"/>
                </a:cubicBezTo>
                <a:cubicBezTo>
                  <a:pt x="3022996" y="455327"/>
                  <a:pt x="3020649" y="448286"/>
                  <a:pt x="3015955" y="438898"/>
                </a:cubicBezTo>
                <a:cubicBezTo>
                  <a:pt x="3011261" y="429510"/>
                  <a:pt x="3004219" y="417774"/>
                  <a:pt x="2999525" y="408386"/>
                </a:cubicBezTo>
                <a:cubicBezTo>
                  <a:pt x="2999525" y="408386"/>
                  <a:pt x="2999525" y="406039"/>
                  <a:pt x="2997178" y="406039"/>
                </a:cubicBezTo>
                <a:cubicBezTo>
                  <a:pt x="3001872" y="403692"/>
                  <a:pt x="3006567" y="398998"/>
                  <a:pt x="3006567" y="391957"/>
                </a:cubicBezTo>
                <a:cubicBezTo>
                  <a:pt x="3015955" y="391957"/>
                  <a:pt x="3025343" y="394304"/>
                  <a:pt x="3034731" y="394304"/>
                </a:cubicBezTo>
                <a:cubicBezTo>
                  <a:pt x="3046466" y="398998"/>
                  <a:pt x="3062896" y="401345"/>
                  <a:pt x="3079325" y="403692"/>
                </a:cubicBezTo>
                <a:close/>
                <a:moveTo>
                  <a:pt x="3574552" y="558597"/>
                </a:moveTo>
                <a:cubicBezTo>
                  <a:pt x="3576899" y="556250"/>
                  <a:pt x="3576899" y="556250"/>
                  <a:pt x="3579246" y="553903"/>
                </a:cubicBezTo>
                <a:cubicBezTo>
                  <a:pt x="3581593" y="551556"/>
                  <a:pt x="3583940" y="546862"/>
                  <a:pt x="3588634" y="544515"/>
                </a:cubicBezTo>
                <a:cubicBezTo>
                  <a:pt x="3588634" y="544515"/>
                  <a:pt x="3590981" y="542168"/>
                  <a:pt x="3590981" y="542168"/>
                </a:cubicBezTo>
                <a:cubicBezTo>
                  <a:pt x="3593328" y="539821"/>
                  <a:pt x="3595675" y="537474"/>
                  <a:pt x="3595675" y="535127"/>
                </a:cubicBezTo>
                <a:cubicBezTo>
                  <a:pt x="3607410" y="539821"/>
                  <a:pt x="3616799" y="542168"/>
                  <a:pt x="3628534" y="546862"/>
                </a:cubicBezTo>
                <a:cubicBezTo>
                  <a:pt x="3635575" y="549209"/>
                  <a:pt x="3642616" y="553903"/>
                  <a:pt x="3647310" y="556250"/>
                </a:cubicBezTo>
                <a:cubicBezTo>
                  <a:pt x="3663740" y="563291"/>
                  <a:pt x="3677822" y="570332"/>
                  <a:pt x="3694251" y="577373"/>
                </a:cubicBezTo>
                <a:cubicBezTo>
                  <a:pt x="3694251" y="579720"/>
                  <a:pt x="3691904" y="582068"/>
                  <a:pt x="3691904" y="584415"/>
                </a:cubicBezTo>
                <a:cubicBezTo>
                  <a:pt x="3691904" y="591456"/>
                  <a:pt x="3696598" y="598497"/>
                  <a:pt x="3703639" y="603191"/>
                </a:cubicBezTo>
                <a:lnTo>
                  <a:pt x="3703639" y="603191"/>
                </a:lnTo>
                <a:cubicBezTo>
                  <a:pt x="3703639" y="605538"/>
                  <a:pt x="3701292" y="607885"/>
                  <a:pt x="3701292" y="610232"/>
                </a:cubicBezTo>
                <a:cubicBezTo>
                  <a:pt x="3698945" y="614926"/>
                  <a:pt x="3698945" y="617273"/>
                  <a:pt x="3696598" y="621967"/>
                </a:cubicBezTo>
                <a:cubicBezTo>
                  <a:pt x="3696598" y="624314"/>
                  <a:pt x="3694251" y="626661"/>
                  <a:pt x="3694251" y="629008"/>
                </a:cubicBezTo>
                <a:cubicBezTo>
                  <a:pt x="3691904" y="633703"/>
                  <a:pt x="3691904" y="638397"/>
                  <a:pt x="3689557" y="640744"/>
                </a:cubicBezTo>
                <a:cubicBezTo>
                  <a:pt x="3689557" y="643091"/>
                  <a:pt x="3687210" y="645438"/>
                  <a:pt x="3687210" y="647785"/>
                </a:cubicBezTo>
                <a:cubicBezTo>
                  <a:pt x="3684863" y="652479"/>
                  <a:pt x="3684863" y="657173"/>
                  <a:pt x="3682516" y="661867"/>
                </a:cubicBezTo>
                <a:cubicBezTo>
                  <a:pt x="3682516" y="664214"/>
                  <a:pt x="3680169" y="666561"/>
                  <a:pt x="3680169" y="666561"/>
                </a:cubicBezTo>
                <a:cubicBezTo>
                  <a:pt x="3677822" y="671255"/>
                  <a:pt x="3675475" y="678296"/>
                  <a:pt x="3675475" y="682991"/>
                </a:cubicBezTo>
                <a:cubicBezTo>
                  <a:pt x="3675475" y="682991"/>
                  <a:pt x="3675475" y="685338"/>
                  <a:pt x="3675475" y="687685"/>
                </a:cubicBezTo>
                <a:cubicBezTo>
                  <a:pt x="3673128" y="694726"/>
                  <a:pt x="3670781" y="699420"/>
                  <a:pt x="3668434" y="706461"/>
                </a:cubicBezTo>
                <a:cubicBezTo>
                  <a:pt x="3668434" y="706461"/>
                  <a:pt x="3668434" y="708808"/>
                  <a:pt x="3668434" y="708808"/>
                </a:cubicBezTo>
                <a:cubicBezTo>
                  <a:pt x="3659045" y="739320"/>
                  <a:pt x="3649657" y="772178"/>
                  <a:pt x="3642616" y="807384"/>
                </a:cubicBezTo>
                <a:cubicBezTo>
                  <a:pt x="3637922" y="807384"/>
                  <a:pt x="3633228" y="805037"/>
                  <a:pt x="3630881" y="805037"/>
                </a:cubicBezTo>
                <a:cubicBezTo>
                  <a:pt x="3623840" y="802690"/>
                  <a:pt x="3614452" y="800343"/>
                  <a:pt x="3607410" y="800343"/>
                </a:cubicBezTo>
                <a:cubicBezTo>
                  <a:pt x="3595675" y="797996"/>
                  <a:pt x="3583940" y="795649"/>
                  <a:pt x="3569858" y="790955"/>
                </a:cubicBezTo>
                <a:cubicBezTo>
                  <a:pt x="3565163" y="788608"/>
                  <a:pt x="3558123" y="788608"/>
                  <a:pt x="3553428" y="788608"/>
                </a:cubicBezTo>
                <a:cubicBezTo>
                  <a:pt x="3539346" y="786261"/>
                  <a:pt x="3522917" y="781566"/>
                  <a:pt x="3508834" y="779219"/>
                </a:cubicBezTo>
                <a:cubicBezTo>
                  <a:pt x="3506487" y="779219"/>
                  <a:pt x="3501793" y="779219"/>
                  <a:pt x="3499446" y="776872"/>
                </a:cubicBezTo>
                <a:cubicBezTo>
                  <a:pt x="3487711" y="774525"/>
                  <a:pt x="3475976" y="772178"/>
                  <a:pt x="3464241" y="772178"/>
                </a:cubicBezTo>
                <a:cubicBezTo>
                  <a:pt x="3464241" y="772178"/>
                  <a:pt x="3464241" y="769831"/>
                  <a:pt x="3464241" y="769831"/>
                </a:cubicBezTo>
                <a:cubicBezTo>
                  <a:pt x="3464241" y="762790"/>
                  <a:pt x="3459546" y="755749"/>
                  <a:pt x="3454852" y="753402"/>
                </a:cubicBezTo>
                <a:cubicBezTo>
                  <a:pt x="3497099" y="675949"/>
                  <a:pt x="3534652" y="614926"/>
                  <a:pt x="3572205" y="567985"/>
                </a:cubicBezTo>
                <a:cubicBezTo>
                  <a:pt x="3569858" y="563291"/>
                  <a:pt x="3572205" y="560944"/>
                  <a:pt x="3574552" y="558597"/>
                </a:cubicBezTo>
                <a:close/>
                <a:moveTo>
                  <a:pt x="3776398" y="624314"/>
                </a:moveTo>
                <a:cubicBezTo>
                  <a:pt x="3785786" y="631355"/>
                  <a:pt x="3797521" y="638397"/>
                  <a:pt x="3806909" y="645438"/>
                </a:cubicBezTo>
                <a:cubicBezTo>
                  <a:pt x="3816298" y="652479"/>
                  <a:pt x="3828033" y="659520"/>
                  <a:pt x="3837421" y="666561"/>
                </a:cubicBezTo>
                <a:cubicBezTo>
                  <a:pt x="3846809" y="673602"/>
                  <a:pt x="3856197" y="680643"/>
                  <a:pt x="3867933" y="687685"/>
                </a:cubicBezTo>
                <a:cubicBezTo>
                  <a:pt x="3877321" y="694726"/>
                  <a:pt x="3889056" y="701767"/>
                  <a:pt x="3898444" y="708808"/>
                </a:cubicBezTo>
                <a:cubicBezTo>
                  <a:pt x="3907832" y="715849"/>
                  <a:pt x="3917220" y="722890"/>
                  <a:pt x="3928956" y="729931"/>
                </a:cubicBezTo>
                <a:cubicBezTo>
                  <a:pt x="3938344" y="736973"/>
                  <a:pt x="3947732" y="744014"/>
                  <a:pt x="3957120" y="751055"/>
                </a:cubicBezTo>
                <a:cubicBezTo>
                  <a:pt x="3966509" y="758096"/>
                  <a:pt x="3975897" y="767484"/>
                  <a:pt x="3987632" y="774525"/>
                </a:cubicBezTo>
                <a:cubicBezTo>
                  <a:pt x="3997020" y="781566"/>
                  <a:pt x="4006408" y="788608"/>
                  <a:pt x="4013449" y="795649"/>
                </a:cubicBezTo>
                <a:cubicBezTo>
                  <a:pt x="4022837" y="805037"/>
                  <a:pt x="4034573" y="812078"/>
                  <a:pt x="4043961" y="821466"/>
                </a:cubicBezTo>
                <a:cubicBezTo>
                  <a:pt x="4053349" y="828507"/>
                  <a:pt x="4060390" y="835549"/>
                  <a:pt x="4069778" y="842590"/>
                </a:cubicBezTo>
                <a:cubicBezTo>
                  <a:pt x="4081514" y="851978"/>
                  <a:pt x="4093249" y="863713"/>
                  <a:pt x="4102637" y="873101"/>
                </a:cubicBezTo>
                <a:cubicBezTo>
                  <a:pt x="4109678" y="880142"/>
                  <a:pt x="4116719" y="884836"/>
                  <a:pt x="4123761" y="891878"/>
                </a:cubicBezTo>
                <a:cubicBezTo>
                  <a:pt x="4135496" y="903613"/>
                  <a:pt x="4149578" y="915348"/>
                  <a:pt x="4161313" y="929430"/>
                </a:cubicBezTo>
                <a:cubicBezTo>
                  <a:pt x="4158966" y="934125"/>
                  <a:pt x="4156619" y="938819"/>
                  <a:pt x="4156619" y="943513"/>
                </a:cubicBezTo>
                <a:cubicBezTo>
                  <a:pt x="4156619" y="955248"/>
                  <a:pt x="4166007" y="964636"/>
                  <a:pt x="4177743" y="964636"/>
                </a:cubicBezTo>
                <a:cubicBezTo>
                  <a:pt x="4180090" y="964636"/>
                  <a:pt x="4182437" y="964636"/>
                  <a:pt x="4184784" y="962289"/>
                </a:cubicBezTo>
                <a:cubicBezTo>
                  <a:pt x="4198866" y="992801"/>
                  <a:pt x="4210601" y="1020965"/>
                  <a:pt x="4222337" y="1051477"/>
                </a:cubicBezTo>
                <a:cubicBezTo>
                  <a:pt x="4191825" y="1032700"/>
                  <a:pt x="4161313" y="1013924"/>
                  <a:pt x="4130802" y="995148"/>
                </a:cubicBezTo>
                <a:cubicBezTo>
                  <a:pt x="4130802" y="995148"/>
                  <a:pt x="4128455" y="995148"/>
                  <a:pt x="4128455" y="992801"/>
                </a:cubicBezTo>
                <a:cubicBezTo>
                  <a:pt x="4114372" y="983412"/>
                  <a:pt x="4097943" y="976371"/>
                  <a:pt x="4081514" y="966983"/>
                </a:cubicBezTo>
                <a:cubicBezTo>
                  <a:pt x="4081514" y="966983"/>
                  <a:pt x="4079167" y="964636"/>
                  <a:pt x="4076820" y="964636"/>
                </a:cubicBezTo>
                <a:cubicBezTo>
                  <a:pt x="4060390" y="955248"/>
                  <a:pt x="4043961" y="948207"/>
                  <a:pt x="4027532" y="938819"/>
                </a:cubicBezTo>
                <a:cubicBezTo>
                  <a:pt x="4027532" y="938819"/>
                  <a:pt x="4027532" y="938819"/>
                  <a:pt x="4027532" y="938819"/>
                </a:cubicBezTo>
                <a:cubicBezTo>
                  <a:pt x="4018143" y="934125"/>
                  <a:pt x="4006408" y="929430"/>
                  <a:pt x="3997020" y="924736"/>
                </a:cubicBezTo>
                <a:cubicBezTo>
                  <a:pt x="3980591" y="901266"/>
                  <a:pt x="3964161" y="880142"/>
                  <a:pt x="3947732" y="856672"/>
                </a:cubicBezTo>
                <a:cubicBezTo>
                  <a:pt x="3943038" y="851978"/>
                  <a:pt x="3940691" y="847284"/>
                  <a:pt x="3935997" y="842590"/>
                </a:cubicBezTo>
                <a:cubicBezTo>
                  <a:pt x="3921915" y="823813"/>
                  <a:pt x="3907832" y="805037"/>
                  <a:pt x="3893750" y="788608"/>
                </a:cubicBezTo>
                <a:cubicBezTo>
                  <a:pt x="3886709" y="779219"/>
                  <a:pt x="3879668" y="772178"/>
                  <a:pt x="3872627" y="762790"/>
                </a:cubicBezTo>
                <a:cubicBezTo>
                  <a:pt x="3860891" y="748708"/>
                  <a:pt x="3849156" y="732279"/>
                  <a:pt x="3837421" y="718196"/>
                </a:cubicBezTo>
                <a:cubicBezTo>
                  <a:pt x="3830380" y="708808"/>
                  <a:pt x="3820992" y="699420"/>
                  <a:pt x="3813950" y="690032"/>
                </a:cubicBezTo>
                <a:cubicBezTo>
                  <a:pt x="3802215" y="675949"/>
                  <a:pt x="3790480" y="661867"/>
                  <a:pt x="3778745" y="650132"/>
                </a:cubicBezTo>
                <a:cubicBezTo>
                  <a:pt x="3769357" y="640744"/>
                  <a:pt x="3762316" y="631355"/>
                  <a:pt x="3752927" y="621967"/>
                </a:cubicBezTo>
                <a:cubicBezTo>
                  <a:pt x="3745886" y="612579"/>
                  <a:pt x="3738845" y="605538"/>
                  <a:pt x="3731804" y="596150"/>
                </a:cubicBezTo>
                <a:cubicBezTo>
                  <a:pt x="3731804" y="596150"/>
                  <a:pt x="3734151" y="593803"/>
                  <a:pt x="3734151" y="593803"/>
                </a:cubicBezTo>
                <a:cubicBezTo>
                  <a:pt x="3738845" y="598497"/>
                  <a:pt x="3745886" y="600844"/>
                  <a:pt x="3750580" y="605538"/>
                </a:cubicBezTo>
                <a:cubicBezTo>
                  <a:pt x="3755274" y="612579"/>
                  <a:pt x="3767010" y="617273"/>
                  <a:pt x="3776398" y="624314"/>
                </a:cubicBezTo>
                <a:close/>
                <a:moveTo>
                  <a:pt x="4248154" y="1042089"/>
                </a:moveTo>
                <a:cubicBezTo>
                  <a:pt x="4262237" y="1060865"/>
                  <a:pt x="4276319" y="1081988"/>
                  <a:pt x="4290401" y="1100765"/>
                </a:cubicBezTo>
                <a:cubicBezTo>
                  <a:pt x="4290401" y="1100765"/>
                  <a:pt x="4290401" y="1103112"/>
                  <a:pt x="4292748" y="1103112"/>
                </a:cubicBezTo>
                <a:cubicBezTo>
                  <a:pt x="4292748" y="1103112"/>
                  <a:pt x="4292748" y="1103112"/>
                  <a:pt x="4292748" y="1103112"/>
                </a:cubicBezTo>
                <a:cubicBezTo>
                  <a:pt x="4269277" y="1086683"/>
                  <a:pt x="4248154" y="1070253"/>
                  <a:pt x="4222337" y="1053824"/>
                </a:cubicBezTo>
                <a:cubicBezTo>
                  <a:pt x="4217643" y="1042089"/>
                  <a:pt x="4212948" y="1030353"/>
                  <a:pt x="4208254" y="1018618"/>
                </a:cubicBezTo>
                <a:cubicBezTo>
                  <a:pt x="4205907" y="1011577"/>
                  <a:pt x="4201213" y="1002189"/>
                  <a:pt x="4198866" y="995148"/>
                </a:cubicBezTo>
                <a:cubicBezTo>
                  <a:pt x="4194172" y="983412"/>
                  <a:pt x="4189478" y="971677"/>
                  <a:pt x="4184784" y="962289"/>
                </a:cubicBezTo>
                <a:cubicBezTo>
                  <a:pt x="4184784" y="962289"/>
                  <a:pt x="4187131" y="959942"/>
                  <a:pt x="4187131" y="959942"/>
                </a:cubicBezTo>
                <a:cubicBezTo>
                  <a:pt x="4198866" y="974024"/>
                  <a:pt x="4210601" y="988107"/>
                  <a:pt x="4219990" y="1004536"/>
                </a:cubicBezTo>
                <a:cubicBezTo>
                  <a:pt x="4227031" y="1016271"/>
                  <a:pt x="4238766" y="1028006"/>
                  <a:pt x="4248154" y="1042089"/>
                </a:cubicBezTo>
                <a:close/>
                <a:moveTo>
                  <a:pt x="4466430" y="1262711"/>
                </a:moveTo>
                <a:cubicBezTo>
                  <a:pt x="4468776" y="1267405"/>
                  <a:pt x="4471124" y="1269752"/>
                  <a:pt x="4473471" y="1274446"/>
                </a:cubicBezTo>
                <a:cubicBezTo>
                  <a:pt x="4478165" y="1281487"/>
                  <a:pt x="4482859" y="1288529"/>
                  <a:pt x="4487553" y="1295570"/>
                </a:cubicBezTo>
                <a:cubicBezTo>
                  <a:pt x="4494594" y="1304958"/>
                  <a:pt x="4501635" y="1316693"/>
                  <a:pt x="4508676" y="1326081"/>
                </a:cubicBezTo>
                <a:cubicBezTo>
                  <a:pt x="4513371" y="1333122"/>
                  <a:pt x="4518065" y="1340164"/>
                  <a:pt x="4522759" y="1344858"/>
                </a:cubicBezTo>
                <a:cubicBezTo>
                  <a:pt x="4529800" y="1356593"/>
                  <a:pt x="4536841" y="1365981"/>
                  <a:pt x="4541535" y="1377716"/>
                </a:cubicBezTo>
                <a:cubicBezTo>
                  <a:pt x="4546229" y="1384757"/>
                  <a:pt x="4548576" y="1389451"/>
                  <a:pt x="4553270" y="1396493"/>
                </a:cubicBezTo>
                <a:cubicBezTo>
                  <a:pt x="4560311" y="1408228"/>
                  <a:pt x="4567353" y="1419963"/>
                  <a:pt x="4572047" y="1431698"/>
                </a:cubicBezTo>
                <a:cubicBezTo>
                  <a:pt x="4574393" y="1438740"/>
                  <a:pt x="4579088" y="1443434"/>
                  <a:pt x="4581435" y="1450475"/>
                </a:cubicBezTo>
                <a:cubicBezTo>
                  <a:pt x="4588476" y="1462210"/>
                  <a:pt x="4593170" y="1473945"/>
                  <a:pt x="4600211" y="1485680"/>
                </a:cubicBezTo>
                <a:cubicBezTo>
                  <a:pt x="4588476" y="1471598"/>
                  <a:pt x="4579088" y="1455169"/>
                  <a:pt x="4567353" y="1441087"/>
                </a:cubicBezTo>
                <a:cubicBezTo>
                  <a:pt x="4565005" y="1438740"/>
                  <a:pt x="4565005" y="1438740"/>
                  <a:pt x="4562658" y="1436392"/>
                </a:cubicBezTo>
                <a:cubicBezTo>
                  <a:pt x="4555617" y="1427004"/>
                  <a:pt x="4546229" y="1417616"/>
                  <a:pt x="4539188" y="1408228"/>
                </a:cubicBezTo>
                <a:cubicBezTo>
                  <a:pt x="4536841" y="1403534"/>
                  <a:pt x="4532147" y="1398840"/>
                  <a:pt x="4527453" y="1394146"/>
                </a:cubicBezTo>
                <a:cubicBezTo>
                  <a:pt x="4520412" y="1387104"/>
                  <a:pt x="4513371" y="1377716"/>
                  <a:pt x="4506329" y="1370675"/>
                </a:cubicBezTo>
                <a:cubicBezTo>
                  <a:pt x="4501635" y="1363634"/>
                  <a:pt x="4496941" y="1358940"/>
                  <a:pt x="4489900" y="1351899"/>
                </a:cubicBezTo>
                <a:cubicBezTo>
                  <a:pt x="4482859" y="1344858"/>
                  <a:pt x="4478165" y="1337817"/>
                  <a:pt x="4471124" y="1330775"/>
                </a:cubicBezTo>
                <a:cubicBezTo>
                  <a:pt x="4464082" y="1323734"/>
                  <a:pt x="4457041" y="1316693"/>
                  <a:pt x="4450000" y="1307305"/>
                </a:cubicBezTo>
                <a:cubicBezTo>
                  <a:pt x="4445306" y="1302611"/>
                  <a:pt x="4440612" y="1297917"/>
                  <a:pt x="4435918" y="1293223"/>
                </a:cubicBezTo>
                <a:cubicBezTo>
                  <a:pt x="4428877" y="1286181"/>
                  <a:pt x="4419489" y="1276793"/>
                  <a:pt x="4412447" y="1269752"/>
                </a:cubicBezTo>
                <a:cubicBezTo>
                  <a:pt x="4414795" y="1265058"/>
                  <a:pt x="4417141" y="1262711"/>
                  <a:pt x="4417141" y="1255670"/>
                </a:cubicBezTo>
                <a:cubicBezTo>
                  <a:pt x="4417141" y="1243935"/>
                  <a:pt x="4407753" y="1234546"/>
                  <a:pt x="4396018" y="1234546"/>
                </a:cubicBezTo>
                <a:cubicBezTo>
                  <a:pt x="4391324" y="1234546"/>
                  <a:pt x="4386630" y="1236893"/>
                  <a:pt x="4381936" y="1239241"/>
                </a:cubicBezTo>
                <a:cubicBezTo>
                  <a:pt x="4381936" y="1239241"/>
                  <a:pt x="4381936" y="1236893"/>
                  <a:pt x="4379589" y="1236893"/>
                </a:cubicBezTo>
                <a:cubicBezTo>
                  <a:pt x="4370201" y="1220464"/>
                  <a:pt x="4358465" y="1206382"/>
                  <a:pt x="4349077" y="1189953"/>
                </a:cubicBezTo>
                <a:cubicBezTo>
                  <a:pt x="4337342" y="1171176"/>
                  <a:pt x="4325607" y="1154747"/>
                  <a:pt x="4313872" y="1135970"/>
                </a:cubicBezTo>
                <a:cubicBezTo>
                  <a:pt x="4311524" y="1133623"/>
                  <a:pt x="4311524" y="1131276"/>
                  <a:pt x="4309178" y="1131276"/>
                </a:cubicBezTo>
                <a:cubicBezTo>
                  <a:pt x="4311524" y="1128929"/>
                  <a:pt x="4313872" y="1128929"/>
                  <a:pt x="4316218" y="1126582"/>
                </a:cubicBezTo>
                <a:cubicBezTo>
                  <a:pt x="4365507" y="1166482"/>
                  <a:pt x="4412447" y="1208729"/>
                  <a:pt x="4457041" y="1255670"/>
                </a:cubicBezTo>
                <a:cubicBezTo>
                  <a:pt x="4461736" y="1258017"/>
                  <a:pt x="4464082" y="1260364"/>
                  <a:pt x="4466430" y="1262711"/>
                </a:cubicBezTo>
                <a:close/>
                <a:moveTo>
                  <a:pt x="4658887" y="1558439"/>
                </a:moveTo>
                <a:cubicBezTo>
                  <a:pt x="4656540" y="1549051"/>
                  <a:pt x="4654193" y="1539662"/>
                  <a:pt x="4649499" y="1530274"/>
                </a:cubicBezTo>
                <a:cubicBezTo>
                  <a:pt x="4647152" y="1523233"/>
                  <a:pt x="4644805" y="1516192"/>
                  <a:pt x="4642458" y="1509151"/>
                </a:cubicBezTo>
                <a:cubicBezTo>
                  <a:pt x="4640111" y="1499763"/>
                  <a:pt x="4635417" y="1490375"/>
                  <a:pt x="4633070" y="1483333"/>
                </a:cubicBezTo>
                <a:cubicBezTo>
                  <a:pt x="4633070" y="1483333"/>
                  <a:pt x="4633070" y="1483333"/>
                  <a:pt x="4633070" y="1483333"/>
                </a:cubicBezTo>
                <a:cubicBezTo>
                  <a:pt x="4642458" y="1499763"/>
                  <a:pt x="4651846" y="1516192"/>
                  <a:pt x="4661234" y="1532621"/>
                </a:cubicBezTo>
                <a:cubicBezTo>
                  <a:pt x="4661234" y="1532621"/>
                  <a:pt x="4661234" y="1534968"/>
                  <a:pt x="4661234" y="1534968"/>
                </a:cubicBezTo>
                <a:cubicBezTo>
                  <a:pt x="4670623" y="1560786"/>
                  <a:pt x="4680011" y="1586603"/>
                  <a:pt x="4689399" y="1612421"/>
                </a:cubicBezTo>
                <a:cubicBezTo>
                  <a:pt x="4689399" y="1614768"/>
                  <a:pt x="4691746" y="1617115"/>
                  <a:pt x="4691746" y="1619462"/>
                </a:cubicBezTo>
                <a:cubicBezTo>
                  <a:pt x="4696440" y="1631197"/>
                  <a:pt x="4698787" y="1645280"/>
                  <a:pt x="4703481" y="1657015"/>
                </a:cubicBezTo>
                <a:cubicBezTo>
                  <a:pt x="4698787" y="1649974"/>
                  <a:pt x="4694093" y="1640586"/>
                  <a:pt x="4691746" y="1633544"/>
                </a:cubicBezTo>
                <a:cubicBezTo>
                  <a:pt x="4691746" y="1633544"/>
                  <a:pt x="4691746" y="1633544"/>
                  <a:pt x="4691746" y="1633544"/>
                </a:cubicBezTo>
                <a:cubicBezTo>
                  <a:pt x="4682358" y="1617115"/>
                  <a:pt x="4675317" y="1603033"/>
                  <a:pt x="4665929" y="1586603"/>
                </a:cubicBezTo>
                <a:cubicBezTo>
                  <a:pt x="4665929" y="1584256"/>
                  <a:pt x="4663581" y="1579562"/>
                  <a:pt x="4663581" y="1577215"/>
                </a:cubicBezTo>
                <a:cubicBezTo>
                  <a:pt x="4663581" y="1572521"/>
                  <a:pt x="4661234" y="1565480"/>
                  <a:pt x="4658887" y="1558439"/>
                </a:cubicBezTo>
                <a:close/>
                <a:moveTo>
                  <a:pt x="4724605" y="1661709"/>
                </a:moveTo>
                <a:cubicBezTo>
                  <a:pt x="4729299" y="1675791"/>
                  <a:pt x="4733993" y="1689873"/>
                  <a:pt x="4738687" y="1701609"/>
                </a:cubicBezTo>
                <a:cubicBezTo>
                  <a:pt x="4741034" y="1710997"/>
                  <a:pt x="4743381" y="1718038"/>
                  <a:pt x="4745728" y="1727426"/>
                </a:cubicBezTo>
                <a:cubicBezTo>
                  <a:pt x="4750422" y="1741508"/>
                  <a:pt x="4755116" y="1757938"/>
                  <a:pt x="4759810" y="1774367"/>
                </a:cubicBezTo>
                <a:cubicBezTo>
                  <a:pt x="4759810" y="1774367"/>
                  <a:pt x="4759810" y="1774367"/>
                  <a:pt x="4759810" y="1774367"/>
                </a:cubicBezTo>
                <a:cubicBezTo>
                  <a:pt x="4752769" y="1755591"/>
                  <a:pt x="4745728" y="1739161"/>
                  <a:pt x="4738687" y="1720385"/>
                </a:cubicBezTo>
                <a:cubicBezTo>
                  <a:pt x="4738687" y="1720385"/>
                  <a:pt x="4738687" y="1720385"/>
                  <a:pt x="4738687" y="1720385"/>
                </a:cubicBezTo>
                <a:cubicBezTo>
                  <a:pt x="4731646" y="1706303"/>
                  <a:pt x="4726952" y="1692221"/>
                  <a:pt x="4719911" y="1680485"/>
                </a:cubicBezTo>
                <a:cubicBezTo>
                  <a:pt x="4719911" y="1680485"/>
                  <a:pt x="4719911" y="1678138"/>
                  <a:pt x="4719911" y="1678138"/>
                </a:cubicBezTo>
                <a:cubicBezTo>
                  <a:pt x="4719911" y="1678138"/>
                  <a:pt x="4719911" y="1678138"/>
                  <a:pt x="4719911" y="1678138"/>
                </a:cubicBezTo>
                <a:cubicBezTo>
                  <a:pt x="4715216" y="1666403"/>
                  <a:pt x="4712869" y="1654668"/>
                  <a:pt x="4708175" y="1640586"/>
                </a:cubicBezTo>
                <a:cubicBezTo>
                  <a:pt x="4708175" y="1638238"/>
                  <a:pt x="4705828" y="1635891"/>
                  <a:pt x="4705828" y="1631197"/>
                </a:cubicBezTo>
                <a:cubicBezTo>
                  <a:pt x="4696440" y="1603033"/>
                  <a:pt x="4687052" y="1577215"/>
                  <a:pt x="4677664" y="1551398"/>
                </a:cubicBezTo>
                <a:cubicBezTo>
                  <a:pt x="4677664" y="1549051"/>
                  <a:pt x="4675317" y="1549051"/>
                  <a:pt x="4675317" y="1546704"/>
                </a:cubicBezTo>
                <a:cubicBezTo>
                  <a:pt x="4691746" y="1577215"/>
                  <a:pt x="4705828" y="1607727"/>
                  <a:pt x="4719911" y="1638238"/>
                </a:cubicBezTo>
                <a:cubicBezTo>
                  <a:pt x="4717563" y="1645280"/>
                  <a:pt x="4719911" y="1654668"/>
                  <a:pt x="4724605" y="1661709"/>
                </a:cubicBezTo>
                <a:close/>
                <a:moveTo>
                  <a:pt x="4689399" y="1664056"/>
                </a:moveTo>
                <a:cubicBezTo>
                  <a:pt x="4691746" y="1671097"/>
                  <a:pt x="4694093" y="1678138"/>
                  <a:pt x="4696440" y="1687526"/>
                </a:cubicBezTo>
                <a:cubicBezTo>
                  <a:pt x="4696440" y="1689873"/>
                  <a:pt x="4698787" y="1692221"/>
                  <a:pt x="4698787" y="1696915"/>
                </a:cubicBezTo>
                <a:cubicBezTo>
                  <a:pt x="4696440" y="1692221"/>
                  <a:pt x="4696440" y="1689873"/>
                  <a:pt x="4694093" y="1685179"/>
                </a:cubicBezTo>
                <a:cubicBezTo>
                  <a:pt x="4691746" y="1678138"/>
                  <a:pt x="4689399" y="1668750"/>
                  <a:pt x="4687052" y="1661709"/>
                </a:cubicBezTo>
                <a:cubicBezTo>
                  <a:pt x="4684705" y="1652321"/>
                  <a:pt x="4680011" y="1640586"/>
                  <a:pt x="4675317" y="1631197"/>
                </a:cubicBezTo>
                <a:cubicBezTo>
                  <a:pt x="4672970" y="1624156"/>
                  <a:pt x="4670623" y="1614768"/>
                  <a:pt x="4665929" y="1607727"/>
                </a:cubicBezTo>
                <a:cubicBezTo>
                  <a:pt x="4665929" y="1607727"/>
                  <a:pt x="4665929" y="1607727"/>
                  <a:pt x="4665929" y="1607727"/>
                </a:cubicBezTo>
                <a:cubicBezTo>
                  <a:pt x="4670623" y="1614768"/>
                  <a:pt x="4672970" y="1619462"/>
                  <a:pt x="4677664" y="1626503"/>
                </a:cubicBezTo>
                <a:cubicBezTo>
                  <a:pt x="4680011" y="1631197"/>
                  <a:pt x="4680011" y="1635891"/>
                  <a:pt x="4682358" y="1640586"/>
                </a:cubicBezTo>
                <a:cubicBezTo>
                  <a:pt x="4684705" y="1645280"/>
                  <a:pt x="4687052" y="1654668"/>
                  <a:pt x="4689399" y="1664056"/>
                </a:cubicBezTo>
                <a:close/>
                <a:moveTo>
                  <a:pt x="4680011" y="1736814"/>
                </a:moveTo>
                <a:cubicBezTo>
                  <a:pt x="4680011" y="1739161"/>
                  <a:pt x="4680011" y="1739161"/>
                  <a:pt x="4680011" y="1736814"/>
                </a:cubicBezTo>
                <a:cubicBezTo>
                  <a:pt x="4672970" y="1741508"/>
                  <a:pt x="4668275" y="1746203"/>
                  <a:pt x="4663581" y="1753244"/>
                </a:cubicBezTo>
                <a:cubicBezTo>
                  <a:pt x="4663581" y="1753244"/>
                  <a:pt x="4663581" y="1755591"/>
                  <a:pt x="4661234" y="1755591"/>
                </a:cubicBezTo>
                <a:cubicBezTo>
                  <a:pt x="4661234" y="1755591"/>
                  <a:pt x="4661234" y="1757938"/>
                  <a:pt x="4658887" y="1757938"/>
                </a:cubicBezTo>
                <a:cubicBezTo>
                  <a:pt x="4656540" y="1755591"/>
                  <a:pt x="4651846" y="1755591"/>
                  <a:pt x="4649499" y="1755591"/>
                </a:cubicBezTo>
                <a:cubicBezTo>
                  <a:pt x="4647152" y="1755591"/>
                  <a:pt x="4644805" y="1755591"/>
                  <a:pt x="4642458" y="1757938"/>
                </a:cubicBezTo>
                <a:cubicBezTo>
                  <a:pt x="4633070" y="1736814"/>
                  <a:pt x="4626029" y="1715691"/>
                  <a:pt x="4616640" y="1694568"/>
                </a:cubicBezTo>
                <a:cubicBezTo>
                  <a:pt x="4611946" y="1685179"/>
                  <a:pt x="4609599" y="1673444"/>
                  <a:pt x="4604905" y="1664056"/>
                </a:cubicBezTo>
                <a:cubicBezTo>
                  <a:pt x="4588476" y="1626503"/>
                  <a:pt x="4572047" y="1591297"/>
                  <a:pt x="4555617" y="1556092"/>
                </a:cubicBezTo>
                <a:cubicBezTo>
                  <a:pt x="4550923" y="1544357"/>
                  <a:pt x="4543882" y="1532621"/>
                  <a:pt x="4539188" y="1520886"/>
                </a:cubicBezTo>
                <a:cubicBezTo>
                  <a:pt x="4527453" y="1497416"/>
                  <a:pt x="4515717" y="1471598"/>
                  <a:pt x="4503982" y="1448128"/>
                </a:cubicBezTo>
                <a:cubicBezTo>
                  <a:pt x="4496941" y="1434045"/>
                  <a:pt x="4487553" y="1419963"/>
                  <a:pt x="4480512" y="1405881"/>
                </a:cubicBezTo>
                <a:cubicBezTo>
                  <a:pt x="4468776" y="1387104"/>
                  <a:pt x="4459388" y="1365981"/>
                  <a:pt x="4447653" y="1347205"/>
                </a:cubicBezTo>
                <a:cubicBezTo>
                  <a:pt x="4522759" y="1415269"/>
                  <a:pt x="4588476" y="1490375"/>
                  <a:pt x="4642458" y="1572521"/>
                </a:cubicBezTo>
                <a:cubicBezTo>
                  <a:pt x="4658887" y="1607727"/>
                  <a:pt x="4672970" y="1640586"/>
                  <a:pt x="4687052" y="1675791"/>
                </a:cubicBezTo>
                <a:cubicBezTo>
                  <a:pt x="4689399" y="1682832"/>
                  <a:pt x="4691746" y="1687526"/>
                  <a:pt x="4694093" y="1694568"/>
                </a:cubicBezTo>
                <a:cubicBezTo>
                  <a:pt x="4696440" y="1701609"/>
                  <a:pt x="4698787" y="1708650"/>
                  <a:pt x="4701134" y="1715691"/>
                </a:cubicBezTo>
                <a:cubicBezTo>
                  <a:pt x="4694093" y="1718038"/>
                  <a:pt x="4689399" y="1725079"/>
                  <a:pt x="4689399" y="1734467"/>
                </a:cubicBezTo>
                <a:cubicBezTo>
                  <a:pt x="4689399" y="1734467"/>
                  <a:pt x="4689399" y="1736814"/>
                  <a:pt x="4689399" y="1736814"/>
                </a:cubicBezTo>
                <a:cubicBezTo>
                  <a:pt x="4689399" y="1736814"/>
                  <a:pt x="4687052" y="1736814"/>
                  <a:pt x="4687052" y="1736814"/>
                </a:cubicBezTo>
                <a:cubicBezTo>
                  <a:pt x="4684705" y="1734467"/>
                  <a:pt x="4682358" y="1736814"/>
                  <a:pt x="4680011" y="1736814"/>
                </a:cubicBezTo>
                <a:close/>
                <a:moveTo>
                  <a:pt x="4318566" y="1218117"/>
                </a:moveTo>
                <a:cubicBezTo>
                  <a:pt x="4311524" y="1218117"/>
                  <a:pt x="4306830" y="1220464"/>
                  <a:pt x="4302136" y="1227505"/>
                </a:cubicBezTo>
                <a:cubicBezTo>
                  <a:pt x="4297442" y="1225158"/>
                  <a:pt x="4292748" y="1220464"/>
                  <a:pt x="4285707" y="1218117"/>
                </a:cubicBezTo>
                <a:cubicBezTo>
                  <a:pt x="4278666" y="1201688"/>
                  <a:pt x="4273972" y="1187606"/>
                  <a:pt x="4266931" y="1171176"/>
                </a:cubicBezTo>
                <a:cubicBezTo>
                  <a:pt x="4264583" y="1164135"/>
                  <a:pt x="4259889" y="1154747"/>
                  <a:pt x="4257542" y="1147706"/>
                </a:cubicBezTo>
                <a:cubicBezTo>
                  <a:pt x="4257542" y="1145359"/>
                  <a:pt x="4255195" y="1143012"/>
                  <a:pt x="4255195" y="1140665"/>
                </a:cubicBezTo>
                <a:cubicBezTo>
                  <a:pt x="4281013" y="1159441"/>
                  <a:pt x="4306830" y="1180564"/>
                  <a:pt x="4332648" y="1201688"/>
                </a:cubicBezTo>
                <a:cubicBezTo>
                  <a:pt x="4349077" y="1215770"/>
                  <a:pt x="4365507" y="1229852"/>
                  <a:pt x="4381936" y="1243935"/>
                </a:cubicBezTo>
                <a:cubicBezTo>
                  <a:pt x="4379589" y="1246282"/>
                  <a:pt x="4377242" y="1250976"/>
                  <a:pt x="4377242" y="1255670"/>
                </a:cubicBezTo>
                <a:cubicBezTo>
                  <a:pt x="4377242" y="1267405"/>
                  <a:pt x="4386630" y="1276793"/>
                  <a:pt x="4398365" y="1276793"/>
                </a:cubicBezTo>
                <a:cubicBezTo>
                  <a:pt x="4400712" y="1276793"/>
                  <a:pt x="4400712" y="1276793"/>
                  <a:pt x="4403059" y="1276793"/>
                </a:cubicBezTo>
                <a:cubicBezTo>
                  <a:pt x="4407753" y="1286181"/>
                  <a:pt x="4414795" y="1295570"/>
                  <a:pt x="4419489" y="1304958"/>
                </a:cubicBezTo>
                <a:cubicBezTo>
                  <a:pt x="4426530" y="1316693"/>
                  <a:pt x="4433571" y="1326081"/>
                  <a:pt x="4438265" y="1337817"/>
                </a:cubicBezTo>
                <a:cubicBezTo>
                  <a:pt x="4405406" y="1307305"/>
                  <a:pt x="4370201" y="1279140"/>
                  <a:pt x="4332648" y="1253323"/>
                </a:cubicBezTo>
                <a:cubicBezTo>
                  <a:pt x="4334995" y="1250976"/>
                  <a:pt x="4337342" y="1246282"/>
                  <a:pt x="4337342" y="1241588"/>
                </a:cubicBezTo>
                <a:cubicBezTo>
                  <a:pt x="4337342" y="1227505"/>
                  <a:pt x="4327954" y="1218117"/>
                  <a:pt x="4318566" y="1218117"/>
                </a:cubicBezTo>
                <a:close/>
                <a:moveTo>
                  <a:pt x="4426530" y="1701609"/>
                </a:moveTo>
                <a:cubicBezTo>
                  <a:pt x="4424183" y="1701609"/>
                  <a:pt x="4419489" y="1701609"/>
                  <a:pt x="4417141" y="1701609"/>
                </a:cubicBezTo>
                <a:cubicBezTo>
                  <a:pt x="4414795" y="1701609"/>
                  <a:pt x="4412447" y="1701609"/>
                  <a:pt x="4410100" y="1703956"/>
                </a:cubicBezTo>
                <a:cubicBezTo>
                  <a:pt x="4405406" y="1703956"/>
                  <a:pt x="4403059" y="1706303"/>
                  <a:pt x="4398365" y="1706303"/>
                </a:cubicBezTo>
                <a:cubicBezTo>
                  <a:pt x="4396018" y="1706303"/>
                  <a:pt x="4393671" y="1708650"/>
                  <a:pt x="4391324" y="1708650"/>
                </a:cubicBezTo>
                <a:cubicBezTo>
                  <a:pt x="4386630" y="1708650"/>
                  <a:pt x="4384283" y="1710997"/>
                  <a:pt x="4379589" y="1710997"/>
                </a:cubicBezTo>
                <a:cubicBezTo>
                  <a:pt x="4377242" y="1710997"/>
                  <a:pt x="4374895" y="1713344"/>
                  <a:pt x="4372548" y="1713344"/>
                </a:cubicBezTo>
                <a:cubicBezTo>
                  <a:pt x="4367854" y="1715691"/>
                  <a:pt x="4365507" y="1715691"/>
                  <a:pt x="4360812" y="1718038"/>
                </a:cubicBezTo>
                <a:cubicBezTo>
                  <a:pt x="4358465" y="1718038"/>
                  <a:pt x="4356118" y="1720385"/>
                  <a:pt x="4353771" y="1720385"/>
                </a:cubicBezTo>
                <a:cubicBezTo>
                  <a:pt x="4349077" y="1722732"/>
                  <a:pt x="4344383" y="1722732"/>
                  <a:pt x="4342036" y="1725079"/>
                </a:cubicBezTo>
                <a:cubicBezTo>
                  <a:pt x="4339689" y="1725079"/>
                  <a:pt x="4337342" y="1727426"/>
                  <a:pt x="4334995" y="1729773"/>
                </a:cubicBezTo>
                <a:cubicBezTo>
                  <a:pt x="4330301" y="1732120"/>
                  <a:pt x="4325607" y="1734467"/>
                  <a:pt x="4323260" y="1736814"/>
                </a:cubicBezTo>
                <a:cubicBezTo>
                  <a:pt x="4320913" y="1739161"/>
                  <a:pt x="4318566" y="1739161"/>
                  <a:pt x="4316218" y="1741508"/>
                </a:cubicBezTo>
                <a:cubicBezTo>
                  <a:pt x="4311524" y="1743855"/>
                  <a:pt x="4306830" y="1746203"/>
                  <a:pt x="4304483" y="1748550"/>
                </a:cubicBezTo>
                <a:cubicBezTo>
                  <a:pt x="4302136" y="1750897"/>
                  <a:pt x="4299789" y="1750897"/>
                  <a:pt x="4297442" y="1753244"/>
                </a:cubicBezTo>
                <a:cubicBezTo>
                  <a:pt x="4292748" y="1755591"/>
                  <a:pt x="4288054" y="1757938"/>
                  <a:pt x="4283360" y="1762632"/>
                </a:cubicBezTo>
                <a:cubicBezTo>
                  <a:pt x="4281013" y="1764979"/>
                  <a:pt x="4278666" y="1764979"/>
                  <a:pt x="4276319" y="1767326"/>
                </a:cubicBezTo>
                <a:cubicBezTo>
                  <a:pt x="4271625" y="1769673"/>
                  <a:pt x="4266931" y="1774367"/>
                  <a:pt x="4262237" y="1776714"/>
                </a:cubicBezTo>
                <a:cubicBezTo>
                  <a:pt x="4259889" y="1779061"/>
                  <a:pt x="4257542" y="1779061"/>
                  <a:pt x="4257542" y="1781408"/>
                </a:cubicBezTo>
                <a:cubicBezTo>
                  <a:pt x="4252848" y="1786102"/>
                  <a:pt x="4248154" y="1788449"/>
                  <a:pt x="4241113" y="1793144"/>
                </a:cubicBezTo>
                <a:cubicBezTo>
                  <a:pt x="4238766" y="1793144"/>
                  <a:pt x="4238766" y="1795491"/>
                  <a:pt x="4238766" y="1795491"/>
                </a:cubicBezTo>
                <a:cubicBezTo>
                  <a:pt x="4231725" y="1800185"/>
                  <a:pt x="4227031" y="1804879"/>
                  <a:pt x="4219990" y="1809573"/>
                </a:cubicBezTo>
                <a:cubicBezTo>
                  <a:pt x="4219990" y="1809573"/>
                  <a:pt x="4217643" y="1811920"/>
                  <a:pt x="4217643" y="1811920"/>
                </a:cubicBezTo>
                <a:cubicBezTo>
                  <a:pt x="4210601" y="1816614"/>
                  <a:pt x="4205907" y="1821308"/>
                  <a:pt x="4198866" y="1828349"/>
                </a:cubicBezTo>
                <a:cubicBezTo>
                  <a:pt x="4198866" y="1828349"/>
                  <a:pt x="4196519" y="1830696"/>
                  <a:pt x="4196519" y="1830696"/>
                </a:cubicBezTo>
                <a:cubicBezTo>
                  <a:pt x="4180090" y="1844779"/>
                  <a:pt x="4163660" y="1861208"/>
                  <a:pt x="4147231" y="1877637"/>
                </a:cubicBezTo>
                <a:cubicBezTo>
                  <a:pt x="4142537" y="1875290"/>
                  <a:pt x="4140190" y="1872943"/>
                  <a:pt x="4133149" y="1872943"/>
                </a:cubicBezTo>
                <a:cubicBezTo>
                  <a:pt x="4126108" y="1872943"/>
                  <a:pt x="4119067" y="1877637"/>
                  <a:pt x="4116719" y="1882331"/>
                </a:cubicBezTo>
                <a:cubicBezTo>
                  <a:pt x="4060390" y="1851820"/>
                  <a:pt x="4001714" y="1823655"/>
                  <a:pt x="3940691" y="1793144"/>
                </a:cubicBezTo>
                <a:cubicBezTo>
                  <a:pt x="3933650" y="1790796"/>
                  <a:pt x="3928956" y="1786102"/>
                  <a:pt x="3921915" y="1783755"/>
                </a:cubicBezTo>
                <a:cubicBezTo>
                  <a:pt x="3910180" y="1779061"/>
                  <a:pt x="3896097" y="1772020"/>
                  <a:pt x="3884362" y="1767326"/>
                </a:cubicBezTo>
                <a:cubicBezTo>
                  <a:pt x="3872627" y="1762632"/>
                  <a:pt x="3860891" y="1755591"/>
                  <a:pt x="3846809" y="1750897"/>
                </a:cubicBezTo>
                <a:cubicBezTo>
                  <a:pt x="3837421" y="1746203"/>
                  <a:pt x="3825686" y="1741508"/>
                  <a:pt x="3816298" y="1736814"/>
                </a:cubicBezTo>
                <a:cubicBezTo>
                  <a:pt x="3802215" y="1729773"/>
                  <a:pt x="3785786" y="1722732"/>
                  <a:pt x="3771704" y="1715691"/>
                </a:cubicBezTo>
                <a:cubicBezTo>
                  <a:pt x="3762316" y="1710997"/>
                  <a:pt x="3752927" y="1708650"/>
                  <a:pt x="3745886" y="1703956"/>
                </a:cubicBezTo>
                <a:cubicBezTo>
                  <a:pt x="3729457" y="1696915"/>
                  <a:pt x="3713027" y="1689873"/>
                  <a:pt x="3696598" y="1682832"/>
                </a:cubicBezTo>
                <a:cubicBezTo>
                  <a:pt x="3689557" y="1680485"/>
                  <a:pt x="3680169" y="1675791"/>
                  <a:pt x="3673128" y="1673444"/>
                </a:cubicBezTo>
                <a:cubicBezTo>
                  <a:pt x="3654351" y="1666403"/>
                  <a:pt x="3637922" y="1659362"/>
                  <a:pt x="3619146" y="1652321"/>
                </a:cubicBezTo>
                <a:cubicBezTo>
                  <a:pt x="3612104" y="1649974"/>
                  <a:pt x="3605064" y="1647627"/>
                  <a:pt x="3598022" y="1642933"/>
                </a:cubicBezTo>
                <a:cubicBezTo>
                  <a:pt x="3583940" y="1638238"/>
                  <a:pt x="3572205" y="1633544"/>
                  <a:pt x="3558123" y="1626503"/>
                </a:cubicBezTo>
                <a:cubicBezTo>
                  <a:pt x="3558123" y="1624156"/>
                  <a:pt x="3560469" y="1621809"/>
                  <a:pt x="3560469" y="1619462"/>
                </a:cubicBezTo>
                <a:cubicBezTo>
                  <a:pt x="3560469" y="1617115"/>
                  <a:pt x="3560469" y="1617115"/>
                  <a:pt x="3560469" y="1614768"/>
                </a:cubicBezTo>
                <a:cubicBezTo>
                  <a:pt x="3562817" y="1614768"/>
                  <a:pt x="3567511" y="1612421"/>
                  <a:pt x="3569858" y="1612421"/>
                </a:cubicBezTo>
                <a:cubicBezTo>
                  <a:pt x="3579246" y="1610074"/>
                  <a:pt x="3588634" y="1607727"/>
                  <a:pt x="3595675" y="1605380"/>
                </a:cubicBezTo>
                <a:cubicBezTo>
                  <a:pt x="3605064" y="1603033"/>
                  <a:pt x="3614452" y="1600686"/>
                  <a:pt x="3621493" y="1598339"/>
                </a:cubicBezTo>
                <a:cubicBezTo>
                  <a:pt x="3630881" y="1595992"/>
                  <a:pt x="3640269" y="1593645"/>
                  <a:pt x="3647310" y="1591297"/>
                </a:cubicBezTo>
                <a:cubicBezTo>
                  <a:pt x="3656698" y="1588950"/>
                  <a:pt x="3666086" y="1586603"/>
                  <a:pt x="3673128" y="1584256"/>
                </a:cubicBezTo>
                <a:cubicBezTo>
                  <a:pt x="3682516" y="1581909"/>
                  <a:pt x="3689557" y="1579562"/>
                  <a:pt x="3698945" y="1579562"/>
                </a:cubicBezTo>
                <a:cubicBezTo>
                  <a:pt x="3708333" y="1577215"/>
                  <a:pt x="3717721" y="1577215"/>
                  <a:pt x="3727110" y="1574868"/>
                </a:cubicBezTo>
                <a:cubicBezTo>
                  <a:pt x="3736498" y="1572521"/>
                  <a:pt x="3743539" y="1572521"/>
                  <a:pt x="3752927" y="1570174"/>
                </a:cubicBezTo>
                <a:cubicBezTo>
                  <a:pt x="3762316" y="1567827"/>
                  <a:pt x="3771704" y="1567827"/>
                  <a:pt x="3781092" y="1565480"/>
                </a:cubicBezTo>
                <a:cubicBezTo>
                  <a:pt x="3788133" y="1565480"/>
                  <a:pt x="3797521" y="1563133"/>
                  <a:pt x="3804562" y="1563133"/>
                </a:cubicBezTo>
                <a:cubicBezTo>
                  <a:pt x="3813950" y="1560786"/>
                  <a:pt x="3825686" y="1560786"/>
                  <a:pt x="3835074" y="1560786"/>
                </a:cubicBezTo>
                <a:cubicBezTo>
                  <a:pt x="3842115" y="1560786"/>
                  <a:pt x="3849156" y="1558439"/>
                  <a:pt x="3856197" y="1558439"/>
                </a:cubicBezTo>
                <a:cubicBezTo>
                  <a:pt x="3867933" y="1558439"/>
                  <a:pt x="3879668" y="1556092"/>
                  <a:pt x="3889056" y="1556092"/>
                </a:cubicBezTo>
                <a:cubicBezTo>
                  <a:pt x="3893750" y="1556092"/>
                  <a:pt x="3900791" y="1556092"/>
                  <a:pt x="3907832" y="1556092"/>
                </a:cubicBezTo>
                <a:cubicBezTo>
                  <a:pt x="3924262" y="1556092"/>
                  <a:pt x="3943038" y="1556092"/>
                  <a:pt x="3959467" y="1556092"/>
                </a:cubicBezTo>
                <a:cubicBezTo>
                  <a:pt x="3971203" y="1556092"/>
                  <a:pt x="3985285" y="1556092"/>
                  <a:pt x="3997020" y="1556092"/>
                </a:cubicBezTo>
                <a:cubicBezTo>
                  <a:pt x="4001714" y="1556092"/>
                  <a:pt x="4004061" y="1556092"/>
                  <a:pt x="4008755" y="1556092"/>
                </a:cubicBezTo>
                <a:cubicBezTo>
                  <a:pt x="4018143" y="1556092"/>
                  <a:pt x="4025185" y="1556092"/>
                  <a:pt x="4034573" y="1558439"/>
                </a:cubicBezTo>
                <a:cubicBezTo>
                  <a:pt x="4039267" y="1558439"/>
                  <a:pt x="4043961" y="1558439"/>
                  <a:pt x="4048655" y="1558439"/>
                </a:cubicBezTo>
                <a:cubicBezTo>
                  <a:pt x="4055696" y="1558439"/>
                  <a:pt x="4062738" y="1558439"/>
                  <a:pt x="4072126" y="1560786"/>
                </a:cubicBezTo>
                <a:cubicBezTo>
                  <a:pt x="4076820" y="1560786"/>
                  <a:pt x="4081514" y="1560786"/>
                  <a:pt x="4086208" y="1563133"/>
                </a:cubicBezTo>
                <a:cubicBezTo>
                  <a:pt x="4093249" y="1563133"/>
                  <a:pt x="4100290" y="1565480"/>
                  <a:pt x="4107331" y="1565480"/>
                </a:cubicBezTo>
                <a:cubicBezTo>
                  <a:pt x="4112025" y="1565480"/>
                  <a:pt x="4116719" y="1567827"/>
                  <a:pt x="4121414" y="1567827"/>
                </a:cubicBezTo>
                <a:cubicBezTo>
                  <a:pt x="4128455" y="1567827"/>
                  <a:pt x="4135496" y="1570174"/>
                  <a:pt x="4140190" y="1570174"/>
                </a:cubicBezTo>
                <a:cubicBezTo>
                  <a:pt x="4144884" y="1570174"/>
                  <a:pt x="4149578" y="1572521"/>
                  <a:pt x="4154272" y="1572521"/>
                </a:cubicBezTo>
                <a:cubicBezTo>
                  <a:pt x="4161313" y="1574868"/>
                  <a:pt x="4168355" y="1574868"/>
                  <a:pt x="4173049" y="1577215"/>
                </a:cubicBezTo>
                <a:cubicBezTo>
                  <a:pt x="4177743" y="1577215"/>
                  <a:pt x="4182437" y="1579562"/>
                  <a:pt x="4187131" y="1579562"/>
                </a:cubicBezTo>
                <a:cubicBezTo>
                  <a:pt x="4194172" y="1581909"/>
                  <a:pt x="4198866" y="1581909"/>
                  <a:pt x="4205907" y="1584256"/>
                </a:cubicBezTo>
                <a:cubicBezTo>
                  <a:pt x="4210601" y="1586603"/>
                  <a:pt x="4215296" y="1586603"/>
                  <a:pt x="4219990" y="1588950"/>
                </a:cubicBezTo>
                <a:cubicBezTo>
                  <a:pt x="4224684" y="1591297"/>
                  <a:pt x="4231725" y="1591297"/>
                  <a:pt x="4236419" y="1593645"/>
                </a:cubicBezTo>
                <a:cubicBezTo>
                  <a:pt x="4241113" y="1595992"/>
                  <a:pt x="4245807" y="1595992"/>
                  <a:pt x="4250501" y="1598339"/>
                </a:cubicBezTo>
                <a:cubicBezTo>
                  <a:pt x="4255195" y="1600686"/>
                  <a:pt x="4262237" y="1600686"/>
                  <a:pt x="4266931" y="1603033"/>
                </a:cubicBezTo>
                <a:cubicBezTo>
                  <a:pt x="4271625" y="1605380"/>
                  <a:pt x="4276319" y="1607727"/>
                  <a:pt x="4281013" y="1607727"/>
                </a:cubicBezTo>
                <a:cubicBezTo>
                  <a:pt x="4285707" y="1610074"/>
                  <a:pt x="4290401" y="1612421"/>
                  <a:pt x="4297442" y="1612421"/>
                </a:cubicBezTo>
                <a:cubicBezTo>
                  <a:pt x="4302136" y="1614768"/>
                  <a:pt x="4306830" y="1617115"/>
                  <a:pt x="4311524" y="1619462"/>
                </a:cubicBezTo>
                <a:cubicBezTo>
                  <a:pt x="4316218" y="1621809"/>
                  <a:pt x="4320913" y="1624156"/>
                  <a:pt x="4325607" y="1626503"/>
                </a:cubicBezTo>
                <a:cubicBezTo>
                  <a:pt x="4330301" y="1628850"/>
                  <a:pt x="4334995" y="1631197"/>
                  <a:pt x="4339689" y="1633544"/>
                </a:cubicBezTo>
                <a:cubicBezTo>
                  <a:pt x="4344383" y="1635891"/>
                  <a:pt x="4349077" y="1638238"/>
                  <a:pt x="4353771" y="1640586"/>
                </a:cubicBezTo>
                <a:cubicBezTo>
                  <a:pt x="4358465" y="1642933"/>
                  <a:pt x="4363159" y="1645280"/>
                  <a:pt x="4367854" y="1647627"/>
                </a:cubicBezTo>
                <a:cubicBezTo>
                  <a:pt x="4372548" y="1649974"/>
                  <a:pt x="4377242" y="1652321"/>
                  <a:pt x="4381936" y="1654668"/>
                </a:cubicBezTo>
                <a:cubicBezTo>
                  <a:pt x="4386630" y="1657015"/>
                  <a:pt x="4391324" y="1659362"/>
                  <a:pt x="4396018" y="1664056"/>
                </a:cubicBezTo>
                <a:cubicBezTo>
                  <a:pt x="4400712" y="1666403"/>
                  <a:pt x="4405406" y="1668750"/>
                  <a:pt x="4407753" y="1671097"/>
                </a:cubicBezTo>
                <a:cubicBezTo>
                  <a:pt x="4412447" y="1673444"/>
                  <a:pt x="4417141" y="1678138"/>
                  <a:pt x="4421835" y="1680485"/>
                </a:cubicBezTo>
                <a:cubicBezTo>
                  <a:pt x="4426530" y="1682832"/>
                  <a:pt x="4428877" y="1685179"/>
                  <a:pt x="4433571" y="1687526"/>
                </a:cubicBezTo>
                <a:cubicBezTo>
                  <a:pt x="4435918" y="1689873"/>
                  <a:pt x="4440612" y="1692221"/>
                  <a:pt x="4442959" y="1694568"/>
                </a:cubicBezTo>
                <a:cubicBezTo>
                  <a:pt x="4440612" y="1696915"/>
                  <a:pt x="4440612" y="1701609"/>
                  <a:pt x="4440612" y="1703956"/>
                </a:cubicBezTo>
                <a:cubicBezTo>
                  <a:pt x="4438265" y="1703956"/>
                  <a:pt x="4435918" y="1703956"/>
                  <a:pt x="4433571" y="1703956"/>
                </a:cubicBezTo>
                <a:cubicBezTo>
                  <a:pt x="4433571" y="1699262"/>
                  <a:pt x="4431224" y="1701609"/>
                  <a:pt x="4426530" y="1701609"/>
                </a:cubicBezTo>
                <a:close/>
                <a:moveTo>
                  <a:pt x="4154272" y="1924578"/>
                </a:moveTo>
                <a:cubicBezTo>
                  <a:pt x="4161313" y="1933966"/>
                  <a:pt x="4166007" y="1941007"/>
                  <a:pt x="4173049" y="1950396"/>
                </a:cubicBezTo>
                <a:cubicBezTo>
                  <a:pt x="4175395" y="1952743"/>
                  <a:pt x="4177743" y="1955090"/>
                  <a:pt x="4180090" y="1959784"/>
                </a:cubicBezTo>
                <a:cubicBezTo>
                  <a:pt x="4184784" y="1966825"/>
                  <a:pt x="4191825" y="1973866"/>
                  <a:pt x="4196519" y="1980907"/>
                </a:cubicBezTo>
                <a:cubicBezTo>
                  <a:pt x="4198866" y="1983254"/>
                  <a:pt x="4201213" y="1987948"/>
                  <a:pt x="4203560" y="1990295"/>
                </a:cubicBezTo>
                <a:cubicBezTo>
                  <a:pt x="4208254" y="1997337"/>
                  <a:pt x="4212948" y="2002031"/>
                  <a:pt x="4217643" y="2009072"/>
                </a:cubicBezTo>
                <a:cubicBezTo>
                  <a:pt x="4219990" y="2013766"/>
                  <a:pt x="4222337" y="2016113"/>
                  <a:pt x="4227031" y="2020807"/>
                </a:cubicBezTo>
                <a:cubicBezTo>
                  <a:pt x="4231725" y="2025501"/>
                  <a:pt x="4236419" y="2032542"/>
                  <a:pt x="4241113" y="2037236"/>
                </a:cubicBezTo>
                <a:cubicBezTo>
                  <a:pt x="4243460" y="2041930"/>
                  <a:pt x="4248154" y="2046624"/>
                  <a:pt x="4250501" y="2048971"/>
                </a:cubicBezTo>
                <a:cubicBezTo>
                  <a:pt x="4255195" y="2053666"/>
                  <a:pt x="4257542" y="2058360"/>
                  <a:pt x="4262237" y="2063054"/>
                </a:cubicBezTo>
                <a:cubicBezTo>
                  <a:pt x="4264583" y="2067748"/>
                  <a:pt x="4269277" y="2072442"/>
                  <a:pt x="4271625" y="2077136"/>
                </a:cubicBezTo>
                <a:cubicBezTo>
                  <a:pt x="4273972" y="2081830"/>
                  <a:pt x="4278666" y="2086524"/>
                  <a:pt x="4281013" y="2088871"/>
                </a:cubicBezTo>
                <a:cubicBezTo>
                  <a:pt x="4285707" y="2093565"/>
                  <a:pt x="4288054" y="2098260"/>
                  <a:pt x="4292748" y="2102954"/>
                </a:cubicBezTo>
                <a:cubicBezTo>
                  <a:pt x="4295095" y="2107648"/>
                  <a:pt x="4299789" y="2109995"/>
                  <a:pt x="4302136" y="2114689"/>
                </a:cubicBezTo>
                <a:cubicBezTo>
                  <a:pt x="4306830" y="2119383"/>
                  <a:pt x="4309178" y="2124077"/>
                  <a:pt x="4313872" y="2128771"/>
                </a:cubicBezTo>
                <a:cubicBezTo>
                  <a:pt x="4316218" y="2131118"/>
                  <a:pt x="4318566" y="2135812"/>
                  <a:pt x="4320913" y="2138159"/>
                </a:cubicBezTo>
                <a:cubicBezTo>
                  <a:pt x="4325607" y="2142853"/>
                  <a:pt x="4327954" y="2147548"/>
                  <a:pt x="4332648" y="2152242"/>
                </a:cubicBezTo>
                <a:cubicBezTo>
                  <a:pt x="4334995" y="2154589"/>
                  <a:pt x="4337342" y="2156936"/>
                  <a:pt x="4339689" y="2161630"/>
                </a:cubicBezTo>
                <a:cubicBezTo>
                  <a:pt x="4344383" y="2166324"/>
                  <a:pt x="4349077" y="2171018"/>
                  <a:pt x="4351424" y="2175712"/>
                </a:cubicBezTo>
                <a:cubicBezTo>
                  <a:pt x="4353771" y="2178059"/>
                  <a:pt x="4356118" y="2180406"/>
                  <a:pt x="4358465" y="2182753"/>
                </a:cubicBezTo>
                <a:cubicBezTo>
                  <a:pt x="4363159" y="2187447"/>
                  <a:pt x="4367854" y="2192142"/>
                  <a:pt x="4370201" y="2196836"/>
                </a:cubicBezTo>
                <a:cubicBezTo>
                  <a:pt x="4372548" y="2199183"/>
                  <a:pt x="4374895" y="2201530"/>
                  <a:pt x="4377242" y="2203877"/>
                </a:cubicBezTo>
                <a:cubicBezTo>
                  <a:pt x="4381936" y="2208571"/>
                  <a:pt x="4386630" y="2213265"/>
                  <a:pt x="4388977" y="2217959"/>
                </a:cubicBezTo>
                <a:cubicBezTo>
                  <a:pt x="4391324" y="2220306"/>
                  <a:pt x="4393671" y="2222653"/>
                  <a:pt x="4396018" y="2225000"/>
                </a:cubicBezTo>
                <a:cubicBezTo>
                  <a:pt x="4400712" y="2229694"/>
                  <a:pt x="4405406" y="2234388"/>
                  <a:pt x="4407753" y="2239082"/>
                </a:cubicBezTo>
                <a:cubicBezTo>
                  <a:pt x="4410100" y="2241429"/>
                  <a:pt x="4410100" y="2243776"/>
                  <a:pt x="4412447" y="2243776"/>
                </a:cubicBezTo>
                <a:cubicBezTo>
                  <a:pt x="4417141" y="2248470"/>
                  <a:pt x="4421835" y="2253165"/>
                  <a:pt x="4424183" y="2257859"/>
                </a:cubicBezTo>
                <a:cubicBezTo>
                  <a:pt x="4426530" y="2260206"/>
                  <a:pt x="4426530" y="2260206"/>
                  <a:pt x="4428877" y="2262553"/>
                </a:cubicBezTo>
                <a:cubicBezTo>
                  <a:pt x="4433571" y="2267247"/>
                  <a:pt x="4438265" y="2271941"/>
                  <a:pt x="4442959" y="2276635"/>
                </a:cubicBezTo>
                <a:cubicBezTo>
                  <a:pt x="4442959" y="2278982"/>
                  <a:pt x="4445306" y="2278982"/>
                  <a:pt x="4445306" y="2278982"/>
                </a:cubicBezTo>
                <a:cubicBezTo>
                  <a:pt x="4442959" y="2283676"/>
                  <a:pt x="4440612" y="2288370"/>
                  <a:pt x="4440612" y="2293064"/>
                </a:cubicBezTo>
                <a:cubicBezTo>
                  <a:pt x="4440612" y="2304800"/>
                  <a:pt x="4450000" y="2314188"/>
                  <a:pt x="4461736" y="2314188"/>
                </a:cubicBezTo>
                <a:cubicBezTo>
                  <a:pt x="4466430" y="2314188"/>
                  <a:pt x="4471124" y="2311841"/>
                  <a:pt x="4475818" y="2309494"/>
                </a:cubicBezTo>
                <a:cubicBezTo>
                  <a:pt x="4478165" y="2311841"/>
                  <a:pt x="4480512" y="2311841"/>
                  <a:pt x="4480512" y="2314188"/>
                </a:cubicBezTo>
                <a:cubicBezTo>
                  <a:pt x="4480512" y="2314188"/>
                  <a:pt x="4482859" y="2316535"/>
                  <a:pt x="4482859" y="2316535"/>
                </a:cubicBezTo>
                <a:cubicBezTo>
                  <a:pt x="4487553" y="2321229"/>
                  <a:pt x="4494594" y="2328270"/>
                  <a:pt x="4499288" y="2332964"/>
                </a:cubicBezTo>
                <a:cubicBezTo>
                  <a:pt x="4499288" y="2332964"/>
                  <a:pt x="4501635" y="2335311"/>
                  <a:pt x="4501635" y="2335311"/>
                </a:cubicBezTo>
                <a:cubicBezTo>
                  <a:pt x="4506329" y="2340005"/>
                  <a:pt x="4511023" y="2344700"/>
                  <a:pt x="4518065" y="2349394"/>
                </a:cubicBezTo>
                <a:cubicBezTo>
                  <a:pt x="4518065" y="2349394"/>
                  <a:pt x="4520412" y="2351741"/>
                  <a:pt x="4520412" y="2351741"/>
                </a:cubicBezTo>
                <a:cubicBezTo>
                  <a:pt x="4525106" y="2356435"/>
                  <a:pt x="4529800" y="2361129"/>
                  <a:pt x="4534494" y="2363476"/>
                </a:cubicBezTo>
                <a:cubicBezTo>
                  <a:pt x="4536841" y="2365823"/>
                  <a:pt x="4536841" y="2365823"/>
                  <a:pt x="4539188" y="2368170"/>
                </a:cubicBezTo>
                <a:cubicBezTo>
                  <a:pt x="4543882" y="2372864"/>
                  <a:pt x="4548576" y="2375211"/>
                  <a:pt x="4550923" y="2379905"/>
                </a:cubicBezTo>
                <a:cubicBezTo>
                  <a:pt x="4553270" y="2382252"/>
                  <a:pt x="4553270" y="2382252"/>
                  <a:pt x="4555617" y="2384599"/>
                </a:cubicBezTo>
                <a:cubicBezTo>
                  <a:pt x="4560311" y="2386946"/>
                  <a:pt x="4562658" y="2391640"/>
                  <a:pt x="4567353" y="2393987"/>
                </a:cubicBezTo>
                <a:cubicBezTo>
                  <a:pt x="4569699" y="2396334"/>
                  <a:pt x="4569699" y="2396334"/>
                  <a:pt x="4572047" y="2398681"/>
                </a:cubicBezTo>
                <a:cubicBezTo>
                  <a:pt x="4576741" y="2401028"/>
                  <a:pt x="4579088" y="2403376"/>
                  <a:pt x="4583782" y="2408070"/>
                </a:cubicBezTo>
                <a:cubicBezTo>
                  <a:pt x="4586129" y="2410417"/>
                  <a:pt x="4588476" y="2410417"/>
                  <a:pt x="4588476" y="2412764"/>
                </a:cubicBezTo>
                <a:cubicBezTo>
                  <a:pt x="4590823" y="2415111"/>
                  <a:pt x="4595517" y="2417458"/>
                  <a:pt x="4597864" y="2419805"/>
                </a:cubicBezTo>
                <a:cubicBezTo>
                  <a:pt x="4600211" y="2422152"/>
                  <a:pt x="4602558" y="2422152"/>
                  <a:pt x="4604905" y="2424499"/>
                </a:cubicBezTo>
                <a:cubicBezTo>
                  <a:pt x="4607252" y="2426846"/>
                  <a:pt x="4611946" y="2429193"/>
                  <a:pt x="4614294" y="2431540"/>
                </a:cubicBezTo>
                <a:cubicBezTo>
                  <a:pt x="4616640" y="2433887"/>
                  <a:pt x="4618988" y="2433887"/>
                  <a:pt x="4621334" y="2436234"/>
                </a:cubicBezTo>
                <a:cubicBezTo>
                  <a:pt x="4623682" y="2438581"/>
                  <a:pt x="4626029" y="2438581"/>
                  <a:pt x="4630723" y="2440928"/>
                </a:cubicBezTo>
                <a:cubicBezTo>
                  <a:pt x="4633070" y="2443275"/>
                  <a:pt x="4635417" y="2443275"/>
                  <a:pt x="4637764" y="2443275"/>
                </a:cubicBezTo>
                <a:cubicBezTo>
                  <a:pt x="4640111" y="2445622"/>
                  <a:pt x="4642458" y="2445622"/>
                  <a:pt x="4644805" y="2447969"/>
                </a:cubicBezTo>
                <a:cubicBezTo>
                  <a:pt x="4647152" y="2447969"/>
                  <a:pt x="4649499" y="2450317"/>
                  <a:pt x="4651846" y="2450317"/>
                </a:cubicBezTo>
                <a:cubicBezTo>
                  <a:pt x="4654193" y="2452664"/>
                  <a:pt x="4656540" y="2452664"/>
                  <a:pt x="4658887" y="2455011"/>
                </a:cubicBezTo>
                <a:cubicBezTo>
                  <a:pt x="4661234" y="2455011"/>
                  <a:pt x="4663581" y="2457358"/>
                  <a:pt x="4665929" y="2457358"/>
                </a:cubicBezTo>
                <a:cubicBezTo>
                  <a:pt x="4668275" y="2457358"/>
                  <a:pt x="4670623" y="2459705"/>
                  <a:pt x="4672970" y="2459705"/>
                </a:cubicBezTo>
                <a:cubicBezTo>
                  <a:pt x="4675317" y="2459705"/>
                  <a:pt x="4677664" y="2462052"/>
                  <a:pt x="4680011" y="2462052"/>
                </a:cubicBezTo>
                <a:cubicBezTo>
                  <a:pt x="4682358" y="2462052"/>
                  <a:pt x="4684705" y="2464399"/>
                  <a:pt x="4687052" y="2464399"/>
                </a:cubicBezTo>
                <a:cubicBezTo>
                  <a:pt x="4689399" y="2464399"/>
                  <a:pt x="4691746" y="2466746"/>
                  <a:pt x="4694093" y="2466746"/>
                </a:cubicBezTo>
                <a:cubicBezTo>
                  <a:pt x="4694093" y="2466746"/>
                  <a:pt x="4694093" y="2466746"/>
                  <a:pt x="4696440" y="2466746"/>
                </a:cubicBezTo>
                <a:cubicBezTo>
                  <a:pt x="4696440" y="2469093"/>
                  <a:pt x="4696440" y="2469093"/>
                  <a:pt x="4696440" y="2471440"/>
                </a:cubicBezTo>
                <a:cubicBezTo>
                  <a:pt x="4696440" y="2471440"/>
                  <a:pt x="4696440" y="2471440"/>
                  <a:pt x="4696440" y="2471440"/>
                </a:cubicBezTo>
                <a:cubicBezTo>
                  <a:pt x="4694093" y="2473787"/>
                  <a:pt x="4691746" y="2476134"/>
                  <a:pt x="4691746" y="2478481"/>
                </a:cubicBezTo>
                <a:lnTo>
                  <a:pt x="4684705" y="2480828"/>
                </a:lnTo>
                <a:cubicBezTo>
                  <a:pt x="4677664" y="2483175"/>
                  <a:pt x="4668275" y="2485522"/>
                  <a:pt x="4661234" y="2490216"/>
                </a:cubicBezTo>
                <a:cubicBezTo>
                  <a:pt x="4647152" y="2494910"/>
                  <a:pt x="4635417" y="2499605"/>
                  <a:pt x="4621334" y="2504299"/>
                </a:cubicBezTo>
                <a:cubicBezTo>
                  <a:pt x="4618988" y="2497258"/>
                  <a:pt x="4611946" y="2492563"/>
                  <a:pt x="4602558" y="2492563"/>
                </a:cubicBezTo>
                <a:cubicBezTo>
                  <a:pt x="4595517" y="2492563"/>
                  <a:pt x="4590823" y="2494910"/>
                  <a:pt x="4586129" y="2499605"/>
                </a:cubicBezTo>
                <a:cubicBezTo>
                  <a:pt x="4572047" y="2487869"/>
                  <a:pt x="4555617" y="2478481"/>
                  <a:pt x="4541535" y="2464399"/>
                </a:cubicBezTo>
                <a:cubicBezTo>
                  <a:pt x="4539188" y="2462052"/>
                  <a:pt x="4536841" y="2459705"/>
                  <a:pt x="4534494" y="2457358"/>
                </a:cubicBezTo>
                <a:cubicBezTo>
                  <a:pt x="4527453" y="2450317"/>
                  <a:pt x="4520412" y="2443275"/>
                  <a:pt x="4511023" y="2436234"/>
                </a:cubicBezTo>
                <a:cubicBezTo>
                  <a:pt x="4508676" y="2433887"/>
                  <a:pt x="4503982" y="2429193"/>
                  <a:pt x="4501635" y="2426846"/>
                </a:cubicBezTo>
                <a:cubicBezTo>
                  <a:pt x="4494594" y="2419805"/>
                  <a:pt x="4487553" y="2412764"/>
                  <a:pt x="4480512" y="2405723"/>
                </a:cubicBezTo>
                <a:cubicBezTo>
                  <a:pt x="4475818" y="2401028"/>
                  <a:pt x="4473471" y="2398681"/>
                  <a:pt x="4468776" y="2393987"/>
                </a:cubicBezTo>
                <a:cubicBezTo>
                  <a:pt x="4461736" y="2386946"/>
                  <a:pt x="4457041" y="2379905"/>
                  <a:pt x="4450000" y="2372864"/>
                </a:cubicBezTo>
                <a:cubicBezTo>
                  <a:pt x="4445306" y="2368170"/>
                  <a:pt x="4442959" y="2363476"/>
                  <a:pt x="4438265" y="2358782"/>
                </a:cubicBezTo>
                <a:cubicBezTo>
                  <a:pt x="4431224" y="2351741"/>
                  <a:pt x="4426530" y="2344700"/>
                  <a:pt x="4419489" y="2337658"/>
                </a:cubicBezTo>
                <a:cubicBezTo>
                  <a:pt x="4414795" y="2332964"/>
                  <a:pt x="4412447" y="2328270"/>
                  <a:pt x="4407753" y="2323576"/>
                </a:cubicBezTo>
                <a:cubicBezTo>
                  <a:pt x="4403059" y="2316535"/>
                  <a:pt x="4396018" y="2309494"/>
                  <a:pt x="4391324" y="2302453"/>
                </a:cubicBezTo>
                <a:cubicBezTo>
                  <a:pt x="4386630" y="2297759"/>
                  <a:pt x="4384283" y="2290717"/>
                  <a:pt x="4379589" y="2286023"/>
                </a:cubicBezTo>
                <a:cubicBezTo>
                  <a:pt x="4374895" y="2278982"/>
                  <a:pt x="4367854" y="2271941"/>
                  <a:pt x="4363159" y="2262553"/>
                </a:cubicBezTo>
                <a:cubicBezTo>
                  <a:pt x="4358465" y="2257859"/>
                  <a:pt x="4353771" y="2250818"/>
                  <a:pt x="4351424" y="2243776"/>
                </a:cubicBezTo>
                <a:cubicBezTo>
                  <a:pt x="4346730" y="2236735"/>
                  <a:pt x="4339689" y="2229694"/>
                  <a:pt x="4334995" y="2220306"/>
                </a:cubicBezTo>
                <a:cubicBezTo>
                  <a:pt x="4330301" y="2213265"/>
                  <a:pt x="4325607" y="2208571"/>
                  <a:pt x="4323260" y="2201530"/>
                </a:cubicBezTo>
                <a:cubicBezTo>
                  <a:pt x="4318566" y="2194489"/>
                  <a:pt x="4311524" y="2185100"/>
                  <a:pt x="4306830" y="2178059"/>
                </a:cubicBezTo>
                <a:cubicBezTo>
                  <a:pt x="4302136" y="2171018"/>
                  <a:pt x="4297442" y="2163977"/>
                  <a:pt x="4292748" y="2156936"/>
                </a:cubicBezTo>
                <a:cubicBezTo>
                  <a:pt x="4288054" y="2149895"/>
                  <a:pt x="4283360" y="2140506"/>
                  <a:pt x="4276319" y="2133465"/>
                </a:cubicBezTo>
                <a:cubicBezTo>
                  <a:pt x="4271625" y="2126424"/>
                  <a:pt x="4266931" y="2119383"/>
                  <a:pt x="4262237" y="2112342"/>
                </a:cubicBezTo>
                <a:cubicBezTo>
                  <a:pt x="4257542" y="2105301"/>
                  <a:pt x="4252848" y="2095912"/>
                  <a:pt x="4245807" y="2088871"/>
                </a:cubicBezTo>
                <a:cubicBezTo>
                  <a:pt x="4241113" y="2081830"/>
                  <a:pt x="4236419" y="2074789"/>
                  <a:pt x="4231725" y="2067748"/>
                </a:cubicBezTo>
                <a:cubicBezTo>
                  <a:pt x="4227031" y="2058360"/>
                  <a:pt x="4222337" y="2051319"/>
                  <a:pt x="4215296" y="2041930"/>
                </a:cubicBezTo>
                <a:cubicBezTo>
                  <a:pt x="4210601" y="2034889"/>
                  <a:pt x="4205907" y="2027848"/>
                  <a:pt x="4201213" y="2018460"/>
                </a:cubicBezTo>
                <a:cubicBezTo>
                  <a:pt x="4196519" y="2011419"/>
                  <a:pt x="4191825" y="2002031"/>
                  <a:pt x="4187131" y="1994990"/>
                </a:cubicBezTo>
                <a:cubicBezTo>
                  <a:pt x="4182437" y="1987948"/>
                  <a:pt x="4177743" y="1978560"/>
                  <a:pt x="4173049" y="1971519"/>
                </a:cubicBezTo>
                <a:cubicBezTo>
                  <a:pt x="4168355" y="1962131"/>
                  <a:pt x="4163660" y="1955090"/>
                  <a:pt x="4158966" y="1945702"/>
                </a:cubicBezTo>
                <a:cubicBezTo>
                  <a:pt x="4154272" y="1938660"/>
                  <a:pt x="4149578" y="1929272"/>
                  <a:pt x="4144884" y="1922231"/>
                </a:cubicBezTo>
                <a:cubicBezTo>
                  <a:pt x="4142537" y="1917537"/>
                  <a:pt x="4140190" y="1912843"/>
                  <a:pt x="4137843" y="1908149"/>
                </a:cubicBezTo>
                <a:cubicBezTo>
                  <a:pt x="4137843" y="1908149"/>
                  <a:pt x="4137843" y="1908149"/>
                  <a:pt x="4137843" y="1908149"/>
                </a:cubicBezTo>
                <a:cubicBezTo>
                  <a:pt x="4142537" y="1912843"/>
                  <a:pt x="4144884" y="1917537"/>
                  <a:pt x="4149578" y="1922231"/>
                </a:cubicBezTo>
                <a:cubicBezTo>
                  <a:pt x="4151925" y="1919884"/>
                  <a:pt x="4154272" y="1922231"/>
                  <a:pt x="4154272" y="1924578"/>
                </a:cubicBezTo>
                <a:close/>
                <a:moveTo>
                  <a:pt x="4724605" y="2499605"/>
                </a:moveTo>
                <a:cubicBezTo>
                  <a:pt x="4724605" y="2499605"/>
                  <a:pt x="4726952" y="2501952"/>
                  <a:pt x="4726952" y="2501952"/>
                </a:cubicBezTo>
                <a:cubicBezTo>
                  <a:pt x="4729299" y="2504299"/>
                  <a:pt x="4729299" y="2504299"/>
                  <a:pt x="4731646" y="2506646"/>
                </a:cubicBezTo>
                <a:cubicBezTo>
                  <a:pt x="4731646" y="2506646"/>
                  <a:pt x="4733993" y="2508993"/>
                  <a:pt x="4733993" y="2508993"/>
                </a:cubicBezTo>
                <a:cubicBezTo>
                  <a:pt x="4736340" y="2508993"/>
                  <a:pt x="4736340" y="2511340"/>
                  <a:pt x="4738687" y="2511340"/>
                </a:cubicBezTo>
                <a:cubicBezTo>
                  <a:pt x="4738687" y="2511340"/>
                  <a:pt x="4741034" y="2513687"/>
                  <a:pt x="4741034" y="2513687"/>
                </a:cubicBezTo>
                <a:cubicBezTo>
                  <a:pt x="4743381" y="2513687"/>
                  <a:pt x="4743381" y="2516034"/>
                  <a:pt x="4745728" y="2516034"/>
                </a:cubicBezTo>
                <a:cubicBezTo>
                  <a:pt x="4745728" y="2516034"/>
                  <a:pt x="4748075" y="2516034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23075"/>
                  <a:pt x="4750422" y="2527769"/>
                  <a:pt x="4752769" y="2530116"/>
                </a:cubicBezTo>
                <a:cubicBezTo>
                  <a:pt x="4750422" y="2532463"/>
                  <a:pt x="4748075" y="2532463"/>
                  <a:pt x="4745728" y="2534810"/>
                </a:cubicBezTo>
                <a:cubicBezTo>
                  <a:pt x="4743381" y="2534810"/>
                  <a:pt x="4741034" y="2537157"/>
                  <a:pt x="4738687" y="2537157"/>
                </a:cubicBezTo>
                <a:cubicBezTo>
                  <a:pt x="4733993" y="2539504"/>
                  <a:pt x="4731646" y="2539504"/>
                  <a:pt x="4726952" y="2539504"/>
                </a:cubicBezTo>
                <a:cubicBezTo>
                  <a:pt x="4724605" y="2539504"/>
                  <a:pt x="4722257" y="2541851"/>
                  <a:pt x="4719911" y="2541851"/>
                </a:cubicBezTo>
                <a:cubicBezTo>
                  <a:pt x="4712869" y="2541851"/>
                  <a:pt x="4708175" y="2544198"/>
                  <a:pt x="4701134" y="2544198"/>
                </a:cubicBezTo>
                <a:cubicBezTo>
                  <a:pt x="4701134" y="2544198"/>
                  <a:pt x="4701134" y="2544198"/>
                  <a:pt x="4701134" y="2544198"/>
                </a:cubicBezTo>
                <a:cubicBezTo>
                  <a:pt x="4696440" y="2544198"/>
                  <a:pt x="4691746" y="2544198"/>
                  <a:pt x="4687052" y="2544198"/>
                </a:cubicBezTo>
                <a:cubicBezTo>
                  <a:pt x="4684705" y="2544198"/>
                  <a:pt x="4684705" y="2544198"/>
                  <a:pt x="4682358" y="2544198"/>
                </a:cubicBezTo>
                <a:cubicBezTo>
                  <a:pt x="4680011" y="2544198"/>
                  <a:pt x="4675317" y="2544198"/>
                  <a:pt x="4672970" y="2541851"/>
                </a:cubicBezTo>
                <a:cubicBezTo>
                  <a:pt x="4670623" y="2541851"/>
                  <a:pt x="4670623" y="2541851"/>
                  <a:pt x="4668275" y="2539504"/>
                </a:cubicBezTo>
                <a:cubicBezTo>
                  <a:pt x="4665929" y="2539504"/>
                  <a:pt x="4663581" y="2537157"/>
                  <a:pt x="4658887" y="2537157"/>
                </a:cubicBezTo>
                <a:cubicBezTo>
                  <a:pt x="4656540" y="2537157"/>
                  <a:pt x="4654193" y="2534810"/>
                  <a:pt x="4654193" y="2534810"/>
                </a:cubicBezTo>
                <a:cubicBezTo>
                  <a:pt x="4651846" y="2534810"/>
                  <a:pt x="4649499" y="2532463"/>
                  <a:pt x="4647152" y="2532463"/>
                </a:cubicBezTo>
                <a:cubicBezTo>
                  <a:pt x="4644805" y="2532463"/>
                  <a:pt x="4642458" y="2530116"/>
                  <a:pt x="4640111" y="2530116"/>
                </a:cubicBezTo>
                <a:cubicBezTo>
                  <a:pt x="4637764" y="2530116"/>
                  <a:pt x="4635417" y="2527769"/>
                  <a:pt x="4633070" y="2527769"/>
                </a:cubicBezTo>
                <a:cubicBezTo>
                  <a:pt x="4630723" y="2527769"/>
                  <a:pt x="4628376" y="2525422"/>
                  <a:pt x="4626029" y="2525422"/>
                </a:cubicBezTo>
                <a:cubicBezTo>
                  <a:pt x="4623682" y="2523075"/>
                  <a:pt x="4621334" y="2523075"/>
                  <a:pt x="4618988" y="2520728"/>
                </a:cubicBezTo>
                <a:cubicBezTo>
                  <a:pt x="4616640" y="2518381"/>
                  <a:pt x="4614294" y="2518381"/>
                  <a:pt x="4611946" y="2516034"/>
                </a:cubicBezTo>
                <a:cubicBezTo>
                  <a:pt x="4609599" y="2516034"/>
                  <a:pt x="4609599" y="2513687"/>
                  <a:pt x="4607252" y="2513687"/>
                </a:cubicBezTo>
                <a:cubicBezTo>
                  <a:pt x="4609599" y="2511340"/>
                  <a:pt x="4611946" y="2506646"/>
                  <a:pt x="4611946" y="2501952"/>
                </a:cubicBezTo>
                <a:cubicBezTo>
                  <a:pt x="4611946" y="2501952"/>
                  <a:pt x="4611946" y="2499605"/>
                  <a:pt x="4611946" y="2499605"/>
                </a:cubicBezTo>
                <a:cubicBezTo>
                  <a:pt x="4616640" y="2499605"/>
                  <a:pt x="4618988" y="2497258"/>
                  <a:pt x="4623682" y="2497258"/>
                </a:cubicBezTo>
                <a:cubicBezTo>
                  <a:pt x="4630723" y="2494910"/>
                  <a:pt x="4637764" y="2494910"/>
                  <a:pt x="4644805" y="2492563"/>
                </a:cubicBezTo>
                <a:cubicBezTo>
                  <a:pt x="4647152" y="2492563"/>
                  <a:pt x="4649499" y="2492563"/>
                  <a:pt x="4651846" y="2490216"/>
                </a:cubicBezTo>
                <a:cubicBezTo>
                  <a:pt x="4663581" y="2487869"/>
                  <a:pt x="4672970" y="2485522"/>
                  <a:pt x="4684705" y="2480828"/>
                </a:cubicBezTo>
                <a:cubicBezTo>
                  <a:pt x="4687052" y="2487869"/>
                  <a:pt x="4694093" y="2494910"/>
                  <a:pt x="4703481" y="2494910"/>
                </a:cubicBezTo>
                <a:cubicBezTo>
                  <a:pt x="4708175" y="2494910"/>
                  <a:pt x="4710522" y="2492563"/>
                  <a:pt x="4715216" y="2490216"/>
                </a:cubicBezTo>
                <a:cubicBezTo>
                  <a:pt x="4715216" y="2490216"/>
                  <a:pt x="4717563" y="2492563"/>
                  <a:pt x="4717563" y="2492563"/>
                </a:cubicBezTo>
                <a:cubicBezTo>
                  <a:pt x="4722257" y="2497258"/>
                  <a:pt x="4722257" y="2499605"/>
                  <a:pt x="4724605" y="2499605"/>
                </a:cubicBezTo>
                <a:close/>
                <a:moveTo>
                  <a:pt x="4804404" y="2600527"/>
                </a:moveTo>
                <a:cubicBezTo>
                  <a:pt x="4802057" y="2614610"/>
                  <a:pt x="4799710" y="2628692"/>
                  <a:pt x="4797363" y="2642774"/>
                </a:cubicBezTo>
                <a:cubicBezTo>
                  <a:pt x="4795016" y="2652163"/>
                  <a:pt x="4795016" y="2661551"/>
                  <a:pt x="4792669" y="2670939"/>
                </a:cubicBezTo>
                <a:cubicBezTo>
                  <a:pt x="4790322" y="2685021"/>
                  <a:pt x="4787975" y="2699103"/>
                  <a:pt x="4783281" y="2715533"/>
                </a:cubicBezTo>
                <a:cubicBezTo>
                  <a:pt x="4780934" y="2722574"/>
                  <a:pt x="4780934" y="2731962"/>
                  <a:pt x="4778587" y="2739003"/>
                </a:cubicBezTo>
                <a:cubicBezTo>
                  <a:pt x="4773892" y="2757780"/>
                  <a:pt x="4769198" y="2774209"/>
                  <a:pt x="4764504" y="2790638"/>
                </a:cubicBezTo>
                <a:cubicBezTo>
                  <a:pt x="4764504" y="2795332"/>
                  <a:pt x="4762157" y="2800026"/>
                  <a:pt x="4762157" y="2802374"/>
                </a:cubicBezTo>
                <a:cubicBezTo>
                  <a:pt x="4755116" y="2823497"/>
                  <a:pt x="4748075" y="2844620"/>
                  <a:pt x="4741034" y="2863397"/>
                </a:cubicBezTo>
                <a:cubicBezTo>
                  <a:pt x="4738687" y="2868091"/>
                  <a:pt x="4736340" y="2872785"/>
                  <a:pt x="4733993" y="2879826"/>
                </a:cubicBezTo>
                <a:cubicBezTo>
                  <a:pt x="4729299" y="2893908"/>
                  <a:pt x="4722257" y="2907991"/>
                  <a:pt x="4717563" y="2922073"/>
                </a:cubicBezTo>
                <a:cubicBezTo>
                  <a:pt x="4715216" y="2929114"/>
                  <a:pt x="4710522" y="2936155"/>
                  <a:pt x="4705828" y="2943196"/>
                </a:cubicBezTo>
                <a:cubicBezTo>
                  <a:pt x="4703481" y="2947890"/>
                  <a:pt x="4701134" y="2954932"/>
                  <a:pt x="4698787" y="2959626"/>
                </a:cubicBezTo>
                <a:cubicBezTo>
                  <a:pt x="4696440" y="2959626"/>
                  <a:pt x="4696440" y="2959626"/>
                  <a:pt x="4694093" y="2959626"/>
                </a:cubicBezTo>
                <a:cubicBezTo>
                  <a:pt x="4694093" y="2954932"/>
                  <a:pt x="4696440" y="2950237"/>
                  <a:pt x="4696440" y="2945543"/>
                </a:cubicBezTo>
                <a:cubicBezTo>
                  <a:pt x="4696440" y="2945543"/>
                  <a:pt x="4696440" y="2943196"/>
                  <a:pt x="4696440" y="2943196"/>
                </a:cubicBezTo>
                <a:cubicBezTo>
                  <a:pt x="4698787" y="2933808"/>
                  <a:pt x="4698787" y="2924420"/>
                  <a:pt x="4701134" y="2917379"/>
                </a:cubicBezTo>
                <a:cubicBezTo>
                  <a:pt x="4701134" y="2915032"/>
                  <a:pt x="4701134" y="2910338"/>
                  <a:pt x="4703481" y="2907991"/>
                </a:cubicBezTo>
                <a:cubicBezTo>
                  <a:pt x="4705828" y="2900949"/>
                  <a:pt x="4705828" y="2893908"/>
                  <a:pt x="4705828" y="2886867"/>
                </a:cubicBezTo>
                <a:cubicBezTo>
                  <a:pt x="4705828" y="2882173"/>
                  <a:pt x="4708175" y="2877479"/>
                  <a:pt x="4708175" y="2872785"/>
                </a:cubicBezTo>
                <a:cubicBezTo>
                  <a:pt x="4708175" y="2868091"/>
                  <a:pt x="4710522" y="2861050"/>
                  <a:pt x="4710522" y="2856356"/>
                </a:cubicBezTo>
                <a:cubicBezTo>
                  <a:pt x="4710522" y="2849314"/>
                  <a:pt x="4712869" y="2844620"/>
                  <a:pt x="4712869" y="2837579"/>
                </a:cubicBezTo>
                <a:cubicBezTo>
                  <a:pt x="4712869" y="2832885"/>
                  <a:pt x="4715216" y="2828191"/>
                  <a:pt x="4715216" y="2823497"/>
                </a:cubicBezTo>
                <a:cubicBezTo>
                  <a:pt x="4717563" y="2816456"/>
                  <a:pt x="4717563" y="2809415"/>
                  <a:pt x="4719911" y="2802374"/>
                </a:cubicBezTo>
                <a:cubicBezTo>
                  <a:pt x="4719911" y="2800026"/>
                  <a:pt x="4719911" y="2795332"/>
                  <a:pt x="4722257" y="2792985"/>
                </a:cubicBezTo>
                <a:cubicBezTo>
                  <a:pt x="4724605" y="2785944"/>
                  <a:pt x="4724605" y="2776556"/>
                  <a:pt x="4726952" y="2769515"/>
                </a:cubicBezTo>
                <a:cubicBezTo>
                  <a:pt x="4726952" y="2767168"/>
                  <a:pt x="4726952" y="2764821"/>
                  <a:pt x="4729299" y="2762474"/>
                </a:cubicBezTo>
                <a:cubicBezTo>
                  <a:pt x="4731646" y="2753085"/>
                  <a:pt x="4731646" y="2746044"/>
                  <a:pt x="4733993" y="2736656"/>
                </a:cubicBezTo>
                <a:cubicBezTo>
                  <a:pt x="4733993" y="2734309"/>
                  <a:pt x="4733993" y="2731962"/>
                  <a:pt x="4736340" y="2729615"/>
                </a:cubicBezTo>
                <a:cubicBezTo>
                  <a:pt x="4738687" y="2720227"/>
                  <a:pt x="4738687" y="2713186"/>
                  <a:pt x="4741034" y="2703798"/>
                </a:cubicBezTo>
                <a:cubicBezTo>
                  <a:pt x="4741034" y="2703798"/>
                  <a:pt x="4741034" y="2703798"/>
                  <a:pt x="4741034" y="2701451"/>
                </a:cubicBezTo>
                <a:cubicBezTo>
                  <a:pt x="4750422" y="2652163"/>
                  <a:pt x="4759810" y="2605222"/>
                  <a:pt x="4771546" y="2562975"/>
                </a:cubicBezTo>
                <a:cubicBezTo>
                  <a:pt x="4771546" y="2560628"/>
                  <a:pt x="4773892" y="2555934"/>
                  <a:pt x="4773892" y="2553587"/>
                </a:cubicBezTo>
                <a:cubicBezTo>
                  <a:pt x="4776240" y="2548892"/>
                  <a:pt x="4776240" y="2544198"/>
                  <a:pt x="4778587" y="2539504"/>
                </a:cubicBezTo>
                <a:cubicBezTo>
                  <a:pt x="4778587" y="2537157"/>
                  <a:pt x="4778587" y="2537157"/>
                  <a:pt x="4780934" y="2534810"/>
                </a:cubicBezTo>
                <a:cubicBezTo>
                  <a:pt x="4787975" y="2532463"/>
                  <a:pt x="4792669" y="2525422"/>
                  <a:pt x="4792669" y="2516034"/>
                </a:cubicBezTo>
                <a:cubicBezTo>
                  <a:pt x="4792669" y="2511340"/>
                  <a:pt x="4790322" y="2508993"/>
                  <a:pt x="4787975" y="2504299"/>
                </a:cubicBezTo>
                <a:cubicBezTo>
                  <a:pt x="4787975" y="2501952"/>
                  <a:pt x="4787975" y="2499605"/>
                  <a:pt x="4790322" y="2499605"/>
                </a:cubicBezTo>
                <a:cubicBezTo>
                  <a:pt x="4790322" y="2497258"/>
                  <a:pt x="4792669" y="2494910"/>
                  <a:pt x="4792669" y="2492563"/>
                </a:cubicBezTo>
                <a:cubicBezTo>
                  <a:pt x="4795016" y="2492563"/>
                  <a:pt x="4795016" y="2492563"/>
                  <a:pt x="4797363" y="2492563"/>
                </a:cubicBezTo>
                <a:cubicBezTo>
                  <a:pt x="4804404" y="2492563"/>
                  <a:pt x="4811445" y="2487869"/>
                  <a:pt x="4813793" y="2483175"/>
                </a:cubicBezTo>
                <a:cubicBezTo>
                  <a:pt x="4813793" y="2485522"/>
                  <a:pt x="4813793" y="2487869"/>
                  <a:pt x="4813793" y="2492563"/>
                </a:cubicBezTo>
                <a:cubicBezTo>
                  <a:pt x="4813793" y="2501952"/>
                  <a:pt x="4813793" y="2511340"/>
                  <a:pt x="4811445" y="2520728"/>
                </a:cubicBezTo>
                <a:cubicBezTo>
                  <a:pt x="4804404" y="2523075"/>
                  <a:pt x="4799710" y="2530116"/>
                  <a:pt x="4799710" y="2539504"/>
                </a:cubicBezTo>
                <a:cubicBezTo>
                  <a:pt x="4799710" y="2546545"/>
                  <a:pt x="4802057" y="2551240"/>
                  <a:pt x="4806751" y="2555934"/>
                </a:cubicBezTo>
                <a:cubicBezTo>
                  <a:pt x="4806751" y="2560628"/>
                  <a:pt x="4806751" y="2562975"/>
                  <a:pt x="4804404" y="2567669"/>
                </a:cubicBezTo>
                <a:cubicBezTo>
                  <a:pt x="4806751" y="2579404"/>
                  <a:pt x="4806751" y="2591139"/>
                  <a:pt x="4804404" y="2600527"/>
                </a:cubicBezTo>
                <a:close/>
                <a:moveTo>
                  <a:pt x="4665929" y="3051160"/>
                </a:moveTo>
                <a:cubicBezTo>
                  <a:pt x="4663581" y="3060549"/>
                  <a:pt x="4658887" y="3069937"/>
                  <a:pt x="4656540" y="3076978"/>
                </a:cubicBezTo>
                <a:cubicBezTo>
                  <a:pt x="4654193" y="3076978"/>
                  <a:pt x="4651846" y="3076978"/>
                  <a:pt x="4649499" y="3076978"/>
                </a:cubicBezTo>
                <a:cubicBezTo>
                  <a:pt x="4649499" y="3076978"/>
                  <a:pt x="4649499" y="3076978"/>
                  <a:pt x="4647152" y="3076978"/>
                </a:cubicBezTo>
                <a:cubicBezTo>
                  <a:pt x="4647152" y="3074631"/>
                  <a:pt x="4647152" y="3072284"/>
                  <a:pt x="4647152" y="3069937"/>
                </a:cubicBezTo>
                <a:cubicBezTo>
                  <a:pt x="4647152" y="3065243"/>
                  <a:pt x="4647152" y="3060549"/>
                  <a:pt x="4647152" y="3058201"/>
                </a:cubicBezTo>
                <a:cubicBezTo>
                  <a:pt x="4647152" y="3053507"/>
                  <a:pt x="4647152" y="3048813"/>
                  <a:pt x="4644805" y="3044119"/>
                </a:cubicBezTo>
                <a:cubicBezTo>
                  <a:pt x="4644805" y="3041772"/>
                  <a:pt x="4644805" y="3039425"/>
                  <a:pt x="4644805" y="3037078"/>
                </a:cubicBezTo>
                <a:cubicBezTo>
                  <a:pt x="4644805" y="3027690"/>
                  <a:pt x="4642458" y="3015955"/>
                  <a:pt x="4642458" y="3004220"/>
                </a:cubicBezTo>
                <a:cubicBezTo>
                  <a:pt x="4651846" y="3004220"/>
                  <a:pt x="4658887" y="2997178"/>
                  <a:pt x="4658887" y="2987790"/>
                </a:cubicBezTo>
                <a:cubicBezTo>
                  <a:pt x="4658887" y="2987790"/>
                  <a:pt x="4661234" y="2987790"/>
                  <a:pt x="4661234" y="2987790"/>
                </a:cubicBezTo>
                <a:cubicBezTo>
                  <a:pt x="4661234" y="2987790"/>
                  <a:pt x="4661234" y="2987790"/>
                  <a:pt x="4663581" y="2987790"/>
                </a:cubicBezTo>
                <a:cubicBezTo>
                  <a:pt x="4665929" y="2987790"/>
                  <a:pt x="4668275" y="2987790"/>
                  <a:pt x="4670623" y="2987790"/>
                </a:cubicBezTo>
                <a:cubicBezTo>
                  <a:pt x="4672970" y="2992484"/>
                  <a:pt x="4677664" y="2997178"/>
                  <a:pt x="4682358" y="2999525"/>
                </a:cubicBezTo>
                <a:cubicBezTo>
                  <a:pt x="4677664" y="3013608"/>
                  <a:pt x="4672970" y="3025343"/>
                  <a:pt x="4668275" y="3039425"/>
                </a:cubicBezTo>
                <a:cubicBezTo>
                  <a:pt x="4670623" y="3041772"/>
                  <a:pt x="4668275" y="3046466"/>
                  <a:pt x="4665929" y="3051160"/>
                </a:cubicBezTo>
                <a:close/>
                <a:moveTo>
                  <a:pt x="4595517" y="3243618"/>
                </a:moveTo>
                <a:cubicBezTo>
                  <a:pt x="4593170" y="3248312"/>
                  <a:pt x="4590823" y="3253006"/>
                  <a:pt x="4590823" y="3257700"/>
                </a:cubicBezTo>
                <a:cubicBezTo>
                  <a:pt x="4576741" y="3292906"/>
                  <a:pt x="4565005" y="3325765"/>
                  <a:pt x="4550923" y="3358623"/>
                </a:cubicBezTo>
                <a:cubicBezTo>
                  <a:pt x="4548576" y="3363318"/>
                  <a:pt x="4546229" y="3368012"/>
                  <a:pt x="4543882" y="3372706"/>
                </a:cubicBezTo>
                <a:cubicBezTo>
                  <a:pt x="4529800" y="3405564"/>
                  <a:pt x="4515717" y="3438423"/>
                  <a:pt x="4501635" y="3471282"/>
                </a:cubicBezTo>
                <a:cubicBezTo>
                  <a:pt x="4499288" y="3475976"/>
                  <a:pt x="4496941" y="3480670"/>
                  <a:pt x="4496941" y="3485364"/>
                </a:cubicBezTo>
                <a:cubicBezTo>
                  <a:pt x="4482859" y="3518223"/>
                  <a:pt x="4466430" y="3551081"/>
                  <a:pt x="4450000" y="3581593"/>
                </a:cubicBezTo>
                <a:cubicBezTo>
                  <a:pt x="4447653" y="3586287"/>
                  <a:pt x="4445306" y="3588634"/>
                  <a:pt x="4445306" y="3593328"/>
                </a:cubicBezTo>
                <a:cubicBezTo>
                  <a:pt x="4435918" y="3614451"/>
                  <a:pt x="4424183" y="3633228"/>
                  <a:pt x="4414795" y="3652004"/>
                </a:cubicBezTo>
                <a:cubicBezTo>
                  <a:pt x="4374895" y="3689557"/>
                  <a:pt x="4334995" y="3724763"/>
                  <a:pt x="4290401" y="3757621"/>
                </a:cubicBezTo>
                <a:cubicBezTo>
                  <a:pt x="4292748" y="3752927"/>
                  <a:pt x="4297442" y="3748233"/>
                  <a:pt x="4299789" y="3743539"/>
                </a:cubicBezTo>
                <a:cubicBezTo>
                  <a:pt x="4313872" y="3724763"/>
                  <a:pt x="4327954" y="3705986"/>
                  <a:pt x="4339689" y="3684863"/>
                </a:cubicBezTo>
                <a:cubicBezTo>
                  <a:pt x="4349077" y="3673128"/>
                  <a:pt x="4356118" y="3659045"/>
                  <a:pt x="4365507" y="3647310"/>
                </a:cubicBezTo>
                <a:cubicBezTo>
                  <a:pt x="4377242" y="3628534"/>
                  <a:pt x="4388977" y="3612105"/>
                  <a:pt x="4400712" y="3593328"/>
                </a:cubicBezTo>
                <a:cubicBezTo>
                  <a:pt x="4410100" y="3579246"/>
                  <a:pt x="4417141" y="3565164"/>
                  <a:pt x="4426530" y="3551081"/>
                </a:cubicBezTo>
                <a:cubicBezTo>
                  <a:pt x="4435918" y="3534652"/>
                  <a:pt x="4447653" y="3515876"/>
                  <a:pt x="4457041" y="3499446"/>
                </a:cubicBezTo>
                <a:cubicBezTo>
                  <a:pt x="4464082" y="3485364"/>
                  <a:pt x="4473471" y="3471282"/>
                  <a:pt x="4480512" y="3457199"/>
                </a:cubicBezTo>
                <a:cubicBezTo>
                  <a:pt x="4489900" y="3440770"/>
                  <a:pt x="4499288" y="3421994"/>
                  <a:pt x="4508676" y="3405564"/>
                </a:cubicBezTo>
                <a:cubicBezTo>
                  <a:pt x="4515717" y="3391482"/>
                  <a:pt x="4522759" y="3375053"/>
                  <a:pt x="4532147" y="3360971"/>
                </a:cubicBezTo>
                <a:cubicBezTo>
                  <a:pt x="4541535" y="3342194"/>
                  <a:pt x="4550923" y="3325765"/>
                  <a:pt x="4557964" y="3306989"/>
                </a:cubicBezTo>
                <a:cubicBezTo>
                  <a:pt x="4565005" y="3292906"/>
                  <a:pt x="4572047" y="3276477"/>
                  <a:pt x="4579088" y="3262394"/>
                </a:cubicBezTo>
                <a:cubicBezTo>
                  <a:pt x="4586129" y="3243618"/>
                  <a:pt x="4595517" y="3227189"/>
                  <a:pt x="4602558" y="3208413"/>
                </a:cubicBezTo>
                <a:cubicBezTo>
                  <a:pt x="4609599" y="3191983"/>
                  <a:pt x="4616640" y="3177901"/>
                  <a:pt x="4621334" y="3161472"/>
                </a:cubicBezTo>
                <a:cubicBezTo>
                  <a:pt x="4626029" y="3149737"/>
                  <a:pt x="4630723" y="3138001"/>
                  <a:pt x="4635417" y="3128613"/>
                </a:cubicBezTo>
                <a:cubicBezTo>
                  <a:pt x="4635417" y="3130960"/>
                  <a:pt x="4635417" y="3130960"/>
                  <a:pt x="4633070" y="3133307"/>
                </a:cubicBezTo>
                <a:cubicBezTo>
                  <a:pt x="4623682" y="3175554"/>
                  <a:pt x="4609599" y="3210759"/>
                  <a:pt x="4595517" y="3243618"/>
                </a:cubicBezTo>
                <a:close/>
                <a:moveTo>
                  <a:pt x="4494594" y="3590981"/>
                </a:moveTo>
                <a:cubicBezTo>
                  <a:pt x="4506329" y="3590981"/>
                  <a:pt x="4515717" y="3581593"/>
                  <a:pt x="4515717" y="3569858"/>
                </a:cubicBezTo>
                <a:cubicBezTo>
                  <a:pt x="4515717" y="3562816"/>
                  <a:pt x="4513371" y="3558122"/>
                  <a:pt x="4508676" y="3555775"/>
                </a:cubicBezTo>
                <a:cubicBezTo>
                  <a:pt x="4567353" y="3487711"/>
                  <a:pt x="4618988" y="3412606"/>
                  <a:pt x="4663581" y="3332806"/>
                </a:cubicBezTo>
                <a:cubicBezTo>
                  <a:pt x="4663581" y="3335153"/>
                  <a:pt x="4663581" y="3337500"/>
                  <a:pt x="4665929" y="3339847"/>
                </a:cubicBezTo>
                <a:cubicBezTo>
                  <a:pt x="4656540" y="3360971"/>
                  <a:pt x="4647152" y="3382094"/>
                  <a:pt x="4637764" y="3400870"/>
                </a:cubicBezTo>
                <a:cubicBezTo>
                  <a:pt x="4588476" y="3492405"/>
                  <a:pt x="4529800" y="3583940"/>
                  <a:pt x="4464082" y="3668434"/>
                </a:cubicBezTo>
                <a:cubicBezTo>
                  <a:pt x="4464082" y="3668434"/>
                  <a:pt x="4464082" y="3670781"/>
                  <a:pt x="4461736" y="3670781"/>
                </a:cubicBezTo>
                <a:cubicBezTo>
                  <a:pt x="4450000" y="3687210"/>
                  <a:pt x="4435918" y="3703639"/>
                  <a:pt x="4424183" y="3720068"/>
                </a:cubicBezTo>
                <a:cubicBezTo>
                  <a:pt x="4421835" y="3722416"/>
                  <a:pt x="4421835" y="3722416"/>
                  <a:pt x="4419489" y="3724763"/>
                </a:cubicBezTo>
                <a:cubicBezTo>
                  <a:pt x="4407753" y="3738845"/>
                  <a:pt x="4393671" y="3755274"/>
                  <a:pt x="4381936" y="3769357"/>
                </a:cubicBezTo>
                <a:cubicBezTo>
                  <a:pt x="4379589" y="3771704"/>
                  <a:pt x="4377242" y="3774051"/>
                  <a:pt x="4374895" y="3776398"/>
                </a:cubicBezTo>
                <a:cubicBezTo>
                  <a:pt x="4363159" y="3790480"/>
                  <a:pt x="4349077" y="3804562"/>
                  <a:pt x="4337342" y="3816298"/>
                </a:cubicBezTo>
                <a:cubicBezTo>
                  <a:pt x="4334995" y="3818645"/>
                  <a:pt x="4332648" y="3823339"/>
                  <a:pt x="4327954" y="3825686"/>
                </a:cubicBezTo>
                <a:cubicBezTo>
                  <a:pt x="4320913" y="3832727"/>
                  <a:pt x="4313872" y="3842115"/>
                  <a:pt x="4304483" y="3849156"/>
                </a:cubicBezTo>
                <a:cubicBezTo>
                  <a:pt x="4306830" y="3844462"/>
                  <a:pt x="4309178" y="3842115"/>
                  <a:pt x="4311524" y="3837421"/>
                </a:cubicBezTo>
                <a:cubicBezTo>
                  <a:pt x="4316218" y="3830380"/>
                  <a:pt x="4320913" y="3820992"/>
                  <a:pt x="4325607" y="3813950"/>
                </a:cubicBezTo>
                <a:cubicBezTo>
                  <a:pt x="4330301" y="3804562"/>
                  <a:pt x="4337342" y="3795174"/>
                  <a:pt x="4342036" y="3785786"/>
                </a:cubicBezTo>
                <a:cubicBezTo>
                  <a:pt x="4346730" y="3778745"/>
                  <a:pt x="4351424" y="3769357"/>
                  <a:pt x="4356118" y="3762315"/>
                </a:cubicBezTo>
                <a:cubicBezTo>
                  <a:pt x="4360812" y="3752927"/>
                  <a:pt x="4367854" y="3743539"/>
                  <a:pt x="4372548" y="3734151"/>
                </a:cubicBezTo>
                <a:cubicBezTo>
                  <a:pt x="4377242" y="3727110"/>
                  <a:pt x="4381936" y="3717722"/>
                  <a:pt x="4386630" y="3710680"/>
                </a:cubicBezTo>
                <a:cubicBezTo>
                  <a:pt x="4391324" y="3701292"/>
                  <a:pt x="4396018" y="3691904"/>
                  <a:pt x="4403059" y="3682516"/>
                </a:cubicBezTo>
                <a:cubicBezTo>
                  <a:pt x="4407753" y="3673128"/>
                  <a:pt x="4412447" y="3666087"/>
                  <a:pt x="4417141" y="3656698"/>
                </a:cubicBezTo>
                <a:cubicBezTo>
                  <a:pt x="4417141" y="3656698"/>
                  <a:pt x="4417141" y="3656698"/>
                  <a:pt x="4417141" y="3654351"/>
                </a:cubicBezTo>
                <a:cubicBezTo>
                  <a:pt x="4440612" y="3630881"/>
                  <a:pt x="4464082" y="3607411"/>
                  <a:pt x="4485206" y="3583940"/>
                </a:cubicBezTo>
                <a:cubicBezTo>
                  <a:pt x="4485206" y="3588634"/>
                  <a:pt x="4489900" y="3590981"/>
                  <a:pt x="4494594" y="3590981"/>
                </a:cubicBezTo>
                <a:close/>
                <a:moveTo>
                  <a:pt x="4665929" y="3377400"/>
                </a:moveTo>
                <a:cubicBezTo>
                  <a:pt x="4663581" y="3386788"/>
                  <a:pt x="4658887" y="3393829"/>
                  <a:pt x="4656540" y="3403217"/>
                </a:cubicBezTo>
                <a:cubicBezTo>
                  <a:pt x="4654193" y="3410258"/>
                  <a:pt x="4649499" y="3417300"/>
                  <a:pt x="4647152" y="3421994"/>
                </a:cubicBezTo>
                <a:lnTo>
                  <a:pt x="4647152" y="3421994"/>
                </a:lnTo>
                <a:cubicBezTo>
                  <a:pt x="4647152" y="3419647"/>
                  <a:pt x="4649499" y="3417300"/>
                  <a:pt x="4649499" y="3414952"/>
                </a:cubicBezTo>
                <a:cubicBezTo>
                  <a:pt x="4651846" y="3405564"/>
                  <a:pt x="4654193" y="3398523"/>
                  <a:pt x="4658887" y="3389135"/>
                </a:cubicBezTo>
                <a:cubicBezTo>
                  <a:pt x="4658887" y="3389135"/>
                  <a:pt x="4658887" y="3386788"/>
                  <a:pt x="4658887" y="3386788"/>
                </a:cubicBezTo>
                <a:cubicBezTo>
                  <a:pt x="4661234" y="3377400"/>
                  <a:pt x="4663581" y="3368012"/>
                  <a:pt x="4665929" y="3360971"/>
                </a:cubicBezTo>
                <a:cubicBezTo>
                  <a:pt x="4665929" y="3358623"/>
                  <a:pt x="4668275" y="3356276"/>
                  <a:pt x="4668275" y="3351582"/>
                </a:cubicBezTo>
                <a:cubicBezTo>
                  <a:pt x="4668275" y="3349235"/>
                  <a:pt x="4668275" y="3346888"/>
                  <a:pt x="4670623" y="3344541"/>
                </a:cubicBezTo>
                <a:cubicBezTo>
                  <a:pt x="4672970" y="3346888"/>
                  <a:pt x="4675317" y="3346888"/>
                  <a:pt x="4677664" y="3349235"/>
                </a:cubicBezTo>
                <a:cubicBezTo>
                  <a:pt x="4675317" y="3353929"/>
                  <a:pt x="4672970" y="3360971"/>
                  <a:pt x="4670623" y="3365665"/>
                </a:cubicBezTo>
                <a:cubicBezTo>
                  <a:pt x="4668275" y="3370359"/>
                  <a:pt x="4668275" y="3372706"/>
                  <a:pt x="4665929" y="3377400"/>
                </a:cubicBezTo>
                <a:close/>
                <a:moveTo>
                  <a:pt x="4623682" y="3461893"/>
                </a:moveTo>
                <a:cubicBezTo>
                  <a:pt x="4616640" y="3461893"/>
                  <a:pt x="4609599" y="3466588"/>
                  <a:pt x="4607252" y="3471282"/>
                </a:cubicBezTo>
                <a:cubicBezTo>
                  <a:pt x="4607252" y="3468935"/>
                  <a:pt x="4609599" y="3468935"/>
                  <a:pt x="4609599" y="3466588"/>
                </a:cubicBezTo>
                <a:cubicBezTo>
                  <a:pt x="4614294" y="3459547"/>
                  <a:pt x="4616640" y="3452505"/>
                  <a:pt x="4621334" y="3443117"/>
                </a:cubicBezTo>
                <a:cubicBezTo>
                  <a:pt x="4626029" y="3433729"/>
                  <a:pt x="4628376" y="3426688"/>
                  <a:pt x="4633070" y="3417300"/>
                </a:cubicBezTo>
                <a:cubicBezTo>
                  <a:pt x="4635417" y="3410258"/>
                  <a:pt x="4640111" y="3403217"/>
                  <a:pt x="4642458" y="3396176"/>
                </a:cubicBezTo>
                <a:cubicBezTo>
                  <a:pt x="4649499" y="3382094"/>
                  <a:pt x="4658887" y="3368012"/>
                  <a:pt x="4665929" y="3351582"/>
                </a:cubicBezTo>
                <a:cubicBezTo>
                  <a:pt x="4663581" y="3358623"/>
                  <a:pt x="4663581" y="3363318"/>
                  <a:pt x="4661234" y="3368012"/>
                </a:cubicBezTo>
                <a:cubicBezTo>
                  <a:pt x="4661234" y="3372706"/>
                  <a:pt x="4658887" y="3375053"/>
                  <a:pt x="4656540" y="3379747"/>
                </a:cubicBezTo>
                <a:cubicBezTo>
                  <a:pt x="4654193" y="3386788"/>
                  <a:pt x="4651846" y="3391482"/>
                  <a:pt x="4651846" y="3396176"/>
                </a:cubicBezTo>
                <a:cubicBezTo>
                  <a:pt x="4651846" y="3400870"/>
                  <a:pt x="4649499" y="3403217"/>
                  <a:pt x="4647152" y="3407912"/>
                </a:cubicBezTo>
                <a:cubicBezTo>
                  <a:pt x="4644805" y="3412606"/>
                  <a:pt x="4642458" y="3419647"/>
                  <a:pt x="4642458" y="3424341"/>
                </a:cubicBezTo>
                <a:cubicBezTo>
                  <a:pt x="4640111" y="3429035"/>
                  <a:pt x="4640111" y="3431382"/>
                  <a:pt x="4637764" y="3433729"/>
                </a:cubicBezTo>
                <a:cubicBezTo>
                  <a:pt x="4637764" y="3436076"/>
                  <a:pt x="4637764" y="3436076"/>
                  <a:pt x="4635417" y="3438423"/>
                </a:cubicBezTo>
                <a:cubicBezTo>
                  <a:pt x="4630723" y="3450158"/>
                  <a:pt x="4628376" y="3457199"/>
                  <a:pt x="4623682" y="3461893"/>
                </a:cubicBezTo>
                <a:cubicBezTo>
                  <a:pt x="4623682" y="3461893"/>
                  <a:pt x="4623682" y="3461893"/>
                  <a:pt x="4623682" y="3461893"/>
                </a:cubicBezTo>
                <a:close/>
                <a:moveTo>
                  <a:pt x="4532147" y="3605063"/>
                </a:moveTo>
                <a:cubicBezTo>
                  <a:pt x="4520412" y="3623840"/>
                  <a:pt x="4511023" y="3640269"/>
                  <a:pt x="4499288" y="3659045"/>
                </a:cubicBezTo>
                <a:cubicBezTo>
                  <a:pt x="4496941" y="3661392"/>
                  <a:pt x="4496941" y="3663740"/>
                  <a:pt x="4494594" y="3666087"/>
                </a:cubicBezTo>
                <a:cubicBezTo>
                  <a:pt x="4489900" y="3670781"/>
                  <a:pt x="4485206" y="3677822"/>
                  <a:pt x="4482859" y="3682516"/>
                </a:cubicBezTo>
                <a:cubicBezTo>
                  <a:pt x="4485206" y="3677822"/>
                  <a:pt x="4487553" y="3675475"/>
                  <a:pt x="4489900" y="3670781"/>
                </a:cubicBezTo>
                <a:cubicBezTo>
                  <a:pt x="4492247" y="3666087"/>
                  <a:pt x="4496941" y="3661392"/>
                  <a:pt x="4499288" y="3654351"/>
                </a:cubicBezTo>
                <a:cubicBezTo>
                  <a:pt x="4508676" y="3637922"/>
                  <a:pt x="4520412" y="3623840"/>
                  <a:pt x="4529800" y="3607411"/>
                </a:cubicBezTo>
                <a:cubicBezTo>
                  <a:pt x="4532147" y="3605063"/>
                  <a:pt x="4532147" y="3602716"/>
                  <a:pt x="4534494" y="3600369"/>
                </a:cubicBezTo>
                <a:cubicBezTo>
                  <a:pt x="4543882" y="3586287"/>
                  <a:pt x="4550923" y="3572205"/>
                  <a:pt x="4560311" y="3558122"/>
                </a:cubicBezTo>
                <a:cubicBezTo>
                  <a:pt x="4550923" y="3572205"/>
                  <a:pt x="4543882" y="3588634"/>
                  <a:pt x="4534494" y="3602716"/>
                </a:cubicBezTo>
                <a:cubicBezTo>
                  <a:pt x="4532147" y="3602716"/>
                  <a:pt x="4532147" y="3605063"/>
                  <a:pt x="4532147" y="3605063"/>
                </a:cubicBezTo>
                <a:close/>
                <a:moveTo>
                  <a:pt x="4323260" y="3846809"/>
                </a:moveTo>
                <a:cubicBezTo>
                  <a:pt x="4313872" y="3856197"/>
                  <a:pt x="4302136" y="3863238"/>
                  <a:pt x="4292748" y="3872627"/>
                </a:cubicBezTo>
                <a:cubicBezTo>
                  <a:pt x="4290401" y="3872627"/>
                  <a:pt x="4290401" y="3874974"/>
                  <a:pt x="4288054" y="3874974"/>
                </a:cubicBezTo>
                <a:cubicBezTo>
                  <a:pt x="4290401" y="3870280"/>
                  <a:pt x="4292748" y="3865586"/>
                  <a:pt x="4295095" y="3863238"/>
                </a:cubicBezTo>
                <a:cubicBezTo>
                  <a:pt x="4297442" y="3860891"/>
                  <a:pt x="4297442" y="3858544"/>
                  <a:pt x="4299789" y="3856197"/>
                </a:cubicBezTo>
                <a:cubicBezTo>
                  <a:pt x="4330301" y="3825686"/>
                  <a:pt x="4358465" y="3795174"/>
                  <a:pt x="4384283" y="3764663"/>
                </a:cubicBezTo>
                <a:cubicBezTo>
                  <a:pt x="4384283" y="3764663"/>
                  <a:pt x="4384283" y="3764663"/>
                  <a:pt x="4386630" y="3762315"/>
                </a:cubicBezTo>
                <a:cubicBezTo>
                  <a:pt x="4400712" y="3745886"/>
                  <a:pt x="4417141" y="3727110"/>
                  <a:pt x="4431224" y="3710680"/>
                </a:cubicBezTo>
                <a:cubicBezTo>
                  <a:pt x="4433571" y="3708333"/>
                  <a:pt x="4435918" y="3703639"/>
                  <a:pt x="4438265" y="3701292"/>
                </a:cubicBezTo>
                <a:cubicBezTo>
                  <a:pt x="4450000" y="3687210"/>
                  <a:pt x="4461736" y="3670781"/>
                  <a:pt x="4473471" y="3656698"/>
                </a:cubicBezTo>
                <a:cubicBezTo>
                  <a:pt x="4475818" y="3652004"/>
                  <a:pt x="4480512" y="3647310"/>
                  <a:pt x="4482859" y="3642616"/>
                </a:cubicBezTo>
                <a:cubicBezTo>
                  <a:pt x="4492247" y="3628534"/>
                  <a:pt x="4503982" y="3614451"/>
                  <a:pt x="4513371" y="3600369"/>
                </a:cubicBezTo>
                <a:cubicBezTo>
                  <a:pt x="4518065" y="3595675"/>
                  <a:pt x="4520412" y="3588634"/>
                  <a:pt x="4525106" y="3583940"/>
                </a:cubicBezTo>
                <a:cubicBezTo>
                  <a:pt x="4534494" y="3569858"/>
                  <a:pt x="4543882" y="3558122"/>
                  <a:pt x="4553270" y="3544040"/>
                </a:cubicBezTo>
                <a:cubicBezTo>
                  <a:pt x="4557964" y="3536999"/>
                  <a:pt x="4560311" y="3532305"/>
                  <a:pt x="4565005" y="3525264"/>
                </a:cubicBezTo>
                <a:cubicBezTo>
                  <a:pt x="4569699" y="3518223"/>
                  <a:pt x="4574393" y="3511182"/>
                  <a:pt x="4579088" y="3504140"/>
                </a:cubicBezTo>
                <a:cubicBezTo>
                  <a:pt x="4583782" y="3497099"/>
                  <a:pt x="4588476" y="3490058"/>
                  <a:pt x="4593170" y="3483017"/>
                </a:cubicBezTo>
                <a:cubicBezTo>
                  <a:pt x="4595517" y="3478323"/>
                  <a:pt x="4597864" y="3475976"/>
                  <a:pt x="4600211" y="3471282"/>
                </a:cubicBezTo>
                <a:cubicBezTo>
                  <a:pt x="4609599" y="3457199"/>
                  <a:pt x="4616640" y="3443117"/>
                  <a:pt x="4626029" y="3429035"/>
                </a:cubicBezTo>
                <a:cubicBezTo>
                  <a:pt x="4623682" y="3433729"/>
                  <a:pt x="4621334" y="3436076"/>
                  <a:pt x="4621334" y="3440770"/>
                </a:cubicBezTo>
                <a:cubicBezTo>
                  <a:pt x="4618988" y="3445464"/>
                  <a:pt x="4616640" y="3452505"/>
                  <a:pt x="4611946" y="3457199"/>
                </a:cubicBezTo>
                <a:cubicBezTo>
                  <a:pt x="4607252" y="3466588"/>
                  <a:pt x="4602558" y="3475976"/>
                  <a:pt x="4597864" y="3485364"/>
                </a:cubicBezTo>
                <a:cubicBezTo>
                  <a:pt x="4595517" y="3492405"/>
                  <a:pt x="4590823" y="3497099"/>
                  <a:pt x="4588476" y="3504140"/>
                </a:cubicBezTo>
                <a:cubicBezTo>
                  <a:pt x="4583782" y="3513529"/>
                  <a:pt x="4579088" y="3520570"/>
                  <a:pt x="4574393" y="3529958"/>
                </a:cubicBezTo>
                <a:cubicBezTo>
                  <a:pt x="4569699" y="3536999"/>
                  <a:pt x="4567353" y="3544040"/>
                  <a:pt x="4562658" y="3548734"/>
                </a:cubicBezTo>
                <a:cubicBezTo>
                  <a:pt x="4557964" y="3555775"/>
                  <a:pt x="4553270" y="3565164"/>
                  <a:pt x="4548576" y="3572205"/>
                </a:cubicBezTo>
                <a:cubicBezTo>
                  <a:pt x="4543882" y="3579246"/>
                  <a:pt x="4541535" y="3586287"/>
                  <a:pt x="4536841" y="3593328"/>
                </a:cubicBezTo>
                <a:cubicBezTo>
                  <a:pt x="4532147" y="3600369"/>
                  <a:pt x="4527453" y="3609757"/>
                  <a:pt x="4522759" y="3616799"/>
                </a:cubicBezTo>
                <a:cubicBezTo>
                  <a:pt x="4518065" y="3623840"/>
                  <a:pt x="4513371" y="3630881"/>
                  <a:pt x="4511023" y="3637922"/>
                </a:cubicBezTo>
                <a:cubicBezTo>
                  <a:pt x="4506329" y="3644963"/>
                  <a:pt x="4501635" y="3652004"/>
                  <a:pt x="4496941" y="3659045"/>
                </a:cubicBezTo>
                <a:cubicBezTo>
                  <a:pt x="4492247" y="3666087"/>
                  <a:pt x="4487553" y="3673128"/>
                  <a:pt x="4482859" y="3680169"/>
                </a:cubicBezTo>
                <a:cubicBezTo>
                  <a:pt x="4478165" y="3687210"/>
                  <a:pt x="4473471" y="3694251"/>
                  <a:pt x="4468776" y="3698945"/>
                </a:cubicBezTo>
                <a:cubicBezTo>
                  <a:pt x="4426530" y="3750580"/>
                  <a:pt x="4379589" y="3797521"/>
                  <a:pt x="4330301" y="3842115"/>
                </a:cubicBezTo>
                <a:cubicBezTo>
                  <a:pt x="4325607" y="3844462"/>
                  <a:pt x="4325607" y="3844462"/>
                  <a:pt x="4323260" y="3846809"/>
                </a:cubicBezTo>
                <a:close/>
                <a:moveTo>
                  <a:pt x="4278666" y="3891403"/>
                </a:moveTo>
                <a:cubicBezTo>
                  <a:pt x="4276319" y="3893750"/>
                  <a:pt x="4273972" y="3898444"/>
                  <a:pt x="4271625" y="3900791"/>
                </a:cubicBezTo>
                <a:cubicBezTo>
                  <a:pt x="4266931" y="3903138"/>
                  <a:pt x="4262237" y="3905485"/>
                  <a:pt x="4259889" y="3907832"/>
                </a:cubicBezTo>
                <a:cubicBezTo>
                  <a:pt x="4257542" y="3907832"/>
                  <a:pt x="4255195" y="3910179"/>
                  <a:pt x="4252848" y="3910179"/>
                </a:cubicBezTo>
                <a:cubicBezTo>
                  <a:pt x="4252848" y="3910179"/>
                  <a:pt x="4252848" y="3907832"/>
                  <a:pt x="4250501" y="3907832"/>
                </a:cubicBezTo>
                <a:cubicBezTo>
                  <a:pt x="4255195" y="3905485"/>
                  <a:pt x="4259889" y="3900791"/>
                  <a:pt x="4264583" y="3898444"/>
                </a:cubicBezTo>
                <a:cubicBezTo>
                  <a:pt x="4269277" y="3893750"/>
                  <a:pt x="4273972" y="3891403"/>
                  <a:pt x="4278666" y="3886709"/>
                </a:cubicBezTo>
                <a:cubicBezTo>
                  <a:pt x="4278666" y="3886709"/>
                  <a:pt x="4281013" y="3884362"/>
                  <a:pt x="4281013" y="3884362"/>
                </a:cubicBezTo>
                <a:cubicBezTo>
                  <a:pt x="4281013" y="3886709"/>
                  <a:pt x="4278666" y="3886709"/>
                  <a:pt x="4278666" y="3889056"/>
                </a:cubicBezTo>
                <a:cubicBezTo>
                  <a:pt x="4278666" y="3889056"/>
                  <a:pt x="4278666" y="3891403"/>
                  <a:pt x="4278666" y="3891403"/>
                </a:cubicBezTo>
                <a:close/>
                <a:moveTo>
                  <a:pt x="4182437" y="3966508"/>
                </a:moveTo>
                <a:cubicBezTo>
                  <a:pt x="4175395" y="3973550"/>
                  <a:pt x="4168355" y="3978244"/>
                  <a:pt x="4161313" y="3985285"/>
                </a:cubicBezTo>
                <a:cubicBezTo>
                  <a:pt x="4154272" y="3992326"/>
                  <a:pt x="4147231" y="3997020"/>
                  <a:pt x="4140190" y="4004061"/>
                </a:cubicBezTo>
                <a:cubicBezTo>
                  <a:pt x="4133149" y="4011102"/>
                  <a:pt x="4126108" y="4015796"/>
                  <a:pt x="4116719" y="4022838"/>
                </a:cubicBezTo>
                <a:cubicBezTo>
                  <a:pt x="4109678" y="4027532"/>
                  <a:pt x="4102637" y="4034573"/>
                  <a:pt x="4095596" y="4039267"/>
                </a:cubicBezTo>
                <a:cubicBezTo>
                  <a:pt x="4088555" y="4046308"/>
                  <a:pt x="4079167" y="4051002"/>
                  <a:pt x="4072126" y="4058043"/>
                </a:cubicBezTo>
                <a:cubicBezTo>
                  <a:pt x="4065084" y="4062737"/>
                  <a:pt x="4058043" y="4069779"/>
                  <a:pt x="4051002" y="4074473"/>
                </a:cubicBezTo>
                <a:cubicBezTo>
                  <a:pt x="4043961" y="4081514"/>
                  <a:pt x="4034573" y="4086208"/>
                  <a:pt x="4027532" y="4093249"/>
                </a:cubicBezTo>
                <a:cubicBezTo>
                  <a:pt x="4020491" y="4097943"/>
                  <a:pt x="4013449" y="4104984"/>
                  <a:pt x="4004061" y="4109678"/>
                </a:cubicBezTo>
                <a:cubicBezTo>
                  <a:pt x="3997020" y="4114372"/>
                  <a:pt x="3987632" y="4121414"/>
                  <a:pt x="3980591" y="4126108"/>
                </a:cubicBezTo>
                <a:cubicBezTo>
                  <a:pt x="3973550" y="4130802"/>
                  <a:pt x="3966509" y="4135496"/>
                  <a:pt x="3957120" y="4142537"/>
                </a:cubicBezTo>
                <a:cubicBezTo>
                  <a:pt x="3947732" y="4147231"/>
                  <a:pt x="3940691" y="4154272"/>
                  <a:pt x="3931303" y="4158966"/>
                </a:cubicBezTo>
                <a:cubicBezTo>
                  <a:pt x="3924262" y="4163660"/>
                  <a:pt x="3917220" y="4168354"/>
                  <a:pt x="3907832" y="4173049"/>
                </a:cubicBezTo>
                <a:cubicBezTo>
                  <a:pt x="3898444" y="4177743"/>
                  <a:pt x="3891403" y="4184784"/>
                  <a:pt x="3882015" y="4189478"/>
                </a:cubicBezTo>
                <a:cubicBezTo>
                  <a:pt x="3874974" y="4194172"/>
                  <a:pt x="3865585" y="4198866"/>
                  <a:pt x="3858544" y="4203560"/>
                </a:cubicBezTo>
                <a:cubicBezTo>
                  <a:pt x="3849156" y="4208254"/>
                  <a:pt x="3842115" y="4215296"/>
                  <a:pt x="3832727" y="4219990"/>
                </a:cubicBezTo>
                <a:cubicBezTo>
                  <a:pt x="3825686" y="4224684"/>
                  <a:pt x="3816298" y="4229378"/>
                  <a:pt x="3809256" y="4234072"/>
                </a:cubicBezTo>
                <a:cubicBezTo>
                  <a:pt x="3799868" y="4238766"/>
                  <a:pt x="3790480" y="4243460"/>
                  <a:pt x="3783439" y="4250501"/>
                </a:cubicBezTo>
                <a:cubicBezTo>
                  <a:pt x="3776398" y="4255195"/>
                  <a:pt x="3767010" y="4259889"/>
                  <a:pt x="3759968" y="4264584"/>
                </a:cubicBezTo>
                <a:cubicBezTo>
                  <a:pt x="3752927" y="4269278"/>
                  <a:pt x="3743539" y="4273972"/>
                  <a:pt x="3736498" y="4278666"/>
                </a:cubicBezTo>
                <a:cubicBezTo>
                  <a:pt x="3731804" y="4281013"/>
                  <a:pt x="3727110" y="4283360"/>
                  <a:pt x="3722416" y="4283360"/>
                </a:cubicBezTo>
                <a:cubicBezTo>
                  <a:pt x="3713027" y="4288054"/>
                  <a:pt x="3701292" y="4290401"/>
                  <a:pt x="3691904" y="4295095"/>
                </a:cubicBezTo>
                <a:cubicBezTo>
                  <a:pt x="3677822" y="4299789"/>
                  <a:pt x="3661392" y="4304483"/>
                  <a:pt x="3647310" y="4309177"/>
                </a:cubicBezTo>
                <a:cubicBezTo>
                  <a:pt x="3640269" y="4311525"/>
                  <a:pt x="3633228" y="4313871"/>
                  <a:pt x="3626187" y="4316219"/>
                </a:cubicBezTo>
                <a:cubicBezTo>
                  <a:pt x="3612104" y="4320913"/>
                  <a:pt x="3595675" y="4323260"/>
                  <a:pt x="3581593" y="4327954"/>
                </a:cubicBezTo>
                <a:cubicBezTo>
                  <a:pt x="3574552" y="4330301"/>
                  <a:pt x="3567511" y="4332648"/>
                  <a:pt x="3560469" y="4332648"/>
                </a:cubicBezTo>
                <a:cubicBezTo>
                  <a:pt x="3541693" y="4337342"/>
                  <a:pt x="3520570" y="4342036"/>
                  <a:pt x="3501793" y="4344383"/>
                </a:cubicBezTo>
                <a:cubicBezTo>
                  <a:pt x="3499446" y="4344383"/>
                  <a:pt x="3497099" y="4344383"/>
                  <a:pt x="3494752" y="4346730"/>
                </a:cubicBezTo>
                <a:cubicBezTo>
                  <a:pt x="3403217" y="4363160"/>
                  <a:pt x="3311683" y="4372548"/>
                  <a:pt x="3220148" y="4372548"/>
                </a:cubicBezTo>
                <a:cubicBezTo>
                  <a:pt x="3199024" y="4372548"/>
                  <a:pt x="3177901" y="4372548"/>
                  <a:pt x="3156778" y="4370201"/>
                </a:cubicBezTo>
                <a:cubicBezTo>
                  <a:pt x="3149736" y="4370201"/>
                  <a:pt x="3142695" y="4370201"/>
                  <a:pt x="3135654" y="4367854"/>
                </a:cubicBezTo>
                <a:cubicBezTo>
                  <a:pt x="3126266" y="4367854"/>
                  <a:pt x="3119225" y="4367854"/>
                  <a:pt x="3109837" y="4365506"/>
                </a:cubicBezTo>
                <a:cubicBezTo>
                  <a:pt x="3109837" y="4365506"/>
                  <a:pt x="3109837" y="4365506"/>
                  <a:pt x="3109837" y="4365506"/>
                </a:cubicBezTo>
                <a:cubicBezTo>
                  <a:pt x="3109837" y="4365506"/>
                  <a:pt x="3109837" y="4365506"/>
                  <a:pt x="3109837" y="4363160"/>
                </a:cubicBezTo>
                <a:cubicBezTo>
                  <a:pt x="3116878" y="4363160"/>
                  <a:pt x="3126266" y="4360812"/>
                  <a:pt x="3133307" y="4360812"/>
                </a:cubicBezTo>
                <a:cubicBezTo>
                  <a:pt x="3147389" y="4358466"/>
                  <a:pt x="3161472" y="4358466"/>
                  <a:pt x="3173207" y="4356118"/>
                </a:cubicBezTo>
                <a:cubicBezTo>
                  <a:pt x="3187289" y="4353771"/>
                  <a:pt x="3199024" y="4351424"/>
                  <a:pt x="3210760" y="4349077"/>
                </a:cubicBezTo>
                <a:cubicBezTo>
                  <a:pt x="3224842" y="4346730"/>
                  <a:pt x="3238924" y="4344383"/>
                  <a:pt x="3250659" y="4342036"/>
                </a:cubicBezTo>
                <a:cubicBezTo>
                  <a:pt x="3257701" y="4339689"/>
                  <a:pt x="3264742" y="4339689"/>
                  <a:pt x="3271783" y="4337342"/>
                </a:cubicBezTo>
                <a:cubicBezTo>
                  <a:pt x="3285865" y="4334995"/>
                  <a:pt x="3302294" y="4332648"/>
                  <a:pt x="3316377" y="4330301"/>
                </a:cubicBezTo>
                <a:cubicBezTo>
                  <a:pt x="3330459" y="4327954"/>
                  <a:pt x="3346888" y="4323260"/>
                  <a:pt x="3360970" y="4320913"/>
                </a:cubicBezTo>
                <a:cubicBezTo>
                  <a:pt x="3377400" y="4318565"/>
                  <a:pt x="3396176" y="4313871"/>
                  <a:pt x="3412605" y="4309177"/>
                </a:cubicBezTo>
                <a:cubicBezTo>
                  <a:pt x="3426688" y="4306830"/>
                  <a:pt x="3440770" y="4302136"/>
                  <a:pt x="3457200" y="4297442"/>
                </a:cubicBezTo>
                <a:cubicBezTo>
                  <a:pt x="3473629" y="4292748"/>
                  <a:pt x="3490058" y="4290401"/>
                  <a:pt x="3506487" y="4285707"/>
                </a:cubicBezTo>
                <a:cubicBezTo>
                  <a:pt x="3520570" y="4281013"/>
                  <a:pt x="3534652" y="4276319"/>
                  <a:pt x="3548734" y="4273972"/>
                </a:cubicBezTo>
                <a:cubicBezTo>
                  <a:pt x="3565163" y="4269278"/>
                  <a:pt x="3581593" y="4264584"/>
                  <a:pt x="3598022" y="4259889"/>
                </a:cubicBezTo>
                <a:cubicBezTo>
                  <a:pt x="3612104" y="4255195"/>
                  <a:pt x="3626187" y="4250501"/>
                  <a:pt x="3640269" y="4245807"/>
                </a:cubicBezTo>
                <a:cubicBezTo>
                  <a:pt x="3656698" y="4241113"/>
                  <a:pt x="3670781" y="4236419"/>
                  <a:pt x="3687210" y="4229378"/>
                </a:cubicBezTo>
                <a:cubicBezTo>
                  <a:pt x="3701292" y="4224684"/>
                  <a:pt x="3715375" y="4219990"/>
                  <a:pt x="3727110" y="4212948"/>
                </a:cubicBezTo>
                <a:cubicBezTo>
                  <a:pt x="3743539" y="4208254"/>
                  <a:pt x="3757622" y="4201213"/>
                  <a:pt x="3771704" y="4194172"/>
                </a:cubicBezTo>
                <a:cubicBezTo>
                  <a:pt x="3785786" y="4189478"/>
                  <a:pt x="3797521" y="4182437"/>
                  <a:pt x="3811603" y="4177743"/>
                </a:cubicBezTo>
                <a:cubicBezTo>
                  <a:pt x="3825686" y="4170702"/>
                  <a:pt x="3842115" y="4166007"/>
                  <a:pt x="3856197" y="4158966"/>
                </a:cubicBezTo>
                <a:cubicBezTo>
                  <a:pt x="3870279" y="4151925"/>
                  <a:pt x="3882015" y="4147231"/>
                  <a:pt x="3893750" y="4140190"/>
                </a:cubicBezTo>
                <a:cubicBezTo>
                  <a:pt x="3907832" y="4133149"/>
                  <a:pt x="3921915" y="4126108"/>
                  <a:pt x="3935997" y="4119066"/>
                </a:cubicBezTo>
                <a:cubicBezTo>
                  <a:pt x="3947732" y="4112026"/>
                  <a:pt x="3961814" y="4104984"/>
                  <a:pt x="3973550" y="4097943"/>
                </a:cubicBezTo>
                <a:cubicBezTo>
                  <a:pt x="3987632" y="4090902"/>
                  <a:pt x="4001714" y="4083861"/>
                  <a:pt x="4013449" y="4074473"/>
                </a:cubicBezTo>
                <a:cubicBezTo>
                  <a:pt x="4025185" y="4067431"/>
                  <a:pt x="4036920" y="4060390"/>
                  <a:pt x="4048655" y="4053349"/>
                </a:cubicBezTo>
                <a:cubicBezTo>
                  <a:pt x="4062738" y="4046308"/>
                  <a:pt x="4074473" y="4036920"/>
                  <a:pt x="4086208" y="4029879"/>
                </a:cubicBezTo>
                <a:cubicBezTo>
                  <a:pt x="4097943" y="4022838"/>
                  <a:pt x="4109678" y="4013449"/>
                  <a:pt x="4121414" y="4006408"/>
                </a:cubicBezTo>
                <a:cubicBezTo>
                  <a:pt x="4133149" y="3997020"/>
                  <a:pt x="4144884" y="3989979"/>
                  <a:pt x="4158966" y="3980591"/>
                </a:cubicBezTo>
                <a:cubicBezTo>
                  <a:pt x="4170701" y="3971203"/>
                  <a:pt x="4182437" y="3964162"/>
                  <a:pt x="4191825" y="3954773"/>
                </a:cubicBezTo>
                <a:cubicBezTo>
                  <a:pt x="4198866" y="3950079"/>
                  <a:pt x="4205907" y="3943038"/>
                  <a:pt x="4215296" y="3938344"/>
                </a:cubicBezTo>
                <a:cubicBezTo>
                  <a:pt x="4212948" y="3940691"/>
                  <a:pt x="4208254" y="3943038"/>
                  <a:pt x="4205907" y="3947732"/>
                </a:cubicBezTo>
                <a:cubicBezTo>
                  <a:pt x="4196519" y="3952426"/>
                  <a:pt x="4189478" y="3959468"/>
                  <a:pt x="4182437" y="3966508"/>
                </a:cubicBezTo>
                <a:close/>
                <a:moveTo>
                  <a:pt x="3098101" y="4396018"/>
                </a:moveTo>
                <a:cubicBezTo>
                  <a:pt x="3100449" y="4403059"/>
                  <a:pt x="3105143" y="4407753"/>
                  <a:pt x="3107489" y="4412447"/>
                </a:cubicBezTo>
                <a:cubicBezTo>
                  <a:pt x="3109837" y="4417142"/>
                  <a:pt x="3112184" y="4421836"/>
                  <a:pt x="3114531" y="4424183"/>
                </a:cubicBezTo>
                <a:cubicBezTo>
                  <a:pt x="3116878" y="4428877"/>
                  <a:pt x="3121572" y="4435918"/>
                  <a:pt x="3123919" y="4440612"/>
                </a:cubicBezTo>
                <a:cubicBezTo>
                  <a:pt x="3126266" y="4445306"/>
                  <a:pt x="3128613" y="4447653"/>
                  <a:pt x="3130960" y="4452347"/>
                </a:cubicBezTo>
                <a:cubicBezTo>
                  <a:pt x="3133307" y="4457041"/>
                  <a:pt x="3138001" y="4461735"/>
                  <a:pt x="3140348" y="4468777"/>
                </a:cubicBezTo>
                <a:cubicBezTo>
                  <a:pt x="3142695" y="4473471"/>
                  <a:pt x="3145042" y="4475818"/>
                  <a:pt x="3147389" y="4480512"/>
                </a:cubicBezTo>
                <a:cubicBezTo>
                  <a:pt x="3149736" y="4485206"/>
                  <a:pt x="3154430" y="4489900"/>
                  <a:pt x="3156778" y="4494594"/>
                </a:cubicBezTo>
                <a:cubicBezTo>
                  <a:pt x="3156778" y="4496941"/>
                  <a:pt x="3159125" y="4496941"/>
                  <a:pt x="3159125" y="4499288"/>
                </a:cubicBezTo>
                <a:cubicBezTo>
                  <a:pt x="3156778" y="4499288"/>
                  <a:pt x="3156778" y="4499288"/>
                  <a:pt x="3154430" y="4499288"/>
                </a:cubicBezTo>
                <a:cubicBezTo>
                  <a:pt x="3142695" y="4501635"/>
                  <a:pt x="3133307" y="4503982"/>
                  <a:pt x="3121572" y="4508676"/>
                </a:cubicBezTo>
                <a:cubicBezTo>
                  <a:pt x="3112184" y="4511024"/>
                  <a:pt x="3105143" y="4513370"/>
                  <a:pt x="3095754" y="4515718"/>
                </a:cubicBezTo>
                <a:cubicBezTo>
                  <a:pt x="3084019" y="4518064"/>
                  <a:pt x="3074631" y="4520412"/>
                  <a:pt x="3062896" y="4522759"/>
                </a:cubicBezTo>
                <a:cubicBezTo>
                  <a:pt x="3053508" y="4525106"/>
                  <a:pt x="3046466" y="4527453"/>
                  <a:pt x="3037078" y="4529800"/>
                </a:cubicBezTo>
                <a:cubicBezTo>
                  <a:pt x="3025343" y="4532147"/>
                  <a:pt x="3015955" y="4534494"/>
                  <a:pt x="3004219" y="4536841"/>
                </a:cubicBezTo>
                <a:cubicBezTo>
                  <a:pt x="3001872" y="4536841"/>
                  <a:pt x="2997178" y="4539188"/>
                  <a:pt x="2994831" y="4539188"/>
                </a:cubicBezTo>
                <a:cubicBezTo>
                  <a:pt x="3004219" y="4520412"/>
                  <a:pt x="3013608" y="4501635"/>
                  <a:pt x="3025343" y="4480512"/>
                </a:cubicBezTo>
                <a:cubicBezTo>
                  <a:pt x="3025343" y="4480512"/>
                  <a:pt x="3025343" y="4480512"/>
                  <a:pt x="3025343" y="4480512"/>
                </a:cubicBezTo>
                <a:cubicBezTo>
                  <a:pt x="3030037" y="4468777"/>
                  <a:pt x="3037078" y="4457041"/>
                  <a:pt x="3044119" y="4442959"/>
                </a:cubicBezTo>
                <a:cubicBezTo>
                  <a:pt x="3046466" y="4435918"/>
                  <a:pt x="3048813" y="4431224"/>
                  <a:pt x="3053508" y="4424183"/>
                </a:cubicBezTo>
                <a:cubicBezTo>
                  <a:pt x="3055854" y="4417142"/>
                  <a:pt x="3060548" y="4410100"/>
                  <a:pt x="3062896" y="4403059"/>
                </a:cubicBezTo>
                <a:cubicBezTo>
                  <a:pt x="3065243" y="4396018"/>
                  <a:pt x="3069937" y="4386630"/>
                  <a:pt x="3072284" y="4379589"/>
                </a:cubicBezTo>
                <a:cubicBezTo>
                  <a:pt x="3074631" y="4379589"/>
                  <a:pt x="3076978" y="4381936"/>
                  <a:pt x="3079325" y="4381936"/>
                </a:cubicBezTo>
                <a:cubicBezTo>
                  <a:pt x="3081672" y="4381936"/>
                  <a:pt x="3084019" y="4381936"/>
                  <a:pt x="3088713" y="4379589"/>
                </a:cubicBezTo>
                <a:cubicBezTo>
                  <a:pt x="3088713" y="4379589"/>
                  <a:pt x="3088713" y="4379589"/>
                  <a:pt x="3088713" y="4381936"/>
                </a:cubicBezTo>
                <a:cubicBezTo>
                  <a:pt x="3095754" y="4386630"/>
                  <a:pt x="3095754" y="4391324"/>
                  <a:pt x="3098101" y="4396018"/>
                </a:cubicBezTo>
                <a:close/>
                <a:moveTo>
                  <a:pt x="2980749" y="4572047"/>
                </a:moveTo>
                <a:cubicBezTo>
                  <a:pt x="2978402" y="4576741"/>
                  <a:pt x="2976055" y="4581435"/>
                  <a:pt x="2973708" y="4586129"/>
                </a:cubicBezTo>
                <a:cubicBezTo>
                  <a:pt x="2971361" y="4590823"/>
                  <a:pt x="2966667" y="4597864"/>
                  <a:pt x="2964320" y="4602558"/>
                </a:cubicBezTo>
                <a:cubicBezTo>
                  <a:pt x="2961973" y="4607252"/>
                  <a:pt x="2959626" y="4611946"/>
                  <a:pt x="2957279" y="4616641"/>
                </a:cubicBezTo>
                <a:cubicBezTo>
                  <a:pt x="2957279" y="4616641"/>
                  <a:pt x="2954932" y="4618987"/>
                  <a:pt x="2954932" y="4618987"/>
                </a:cubicBezTo>
                <a:cubicBezTo>
                  <a:pt x="2936155" y="4618987"/>
                  <a:pt x="2919726" y="4621335"/>
                  <a:pt x="2900949" y="4621335"/>
                </a:cubicBezTo>
                <a:cubicBezTo>
                  <a:pt x="2905644" y="4616641"/>
                  <a:pt x="2907991" y="4611946"/>
                  <a:pt x="2912685" y="4607252"/>
                </a:cubicBezTo>
                <a:cubicBezTo>
                  <a:pt x="2917379" y="4602558"/>
                  <a:pt x="2922073" y="4597864"/>
                  <a:pt x="2926767" y="4590823"/>
                </a:cubicBezTo>
                <a:cubicBezTo>
                  <a:pt x="2931461" y="4586129"/>
                  <a:pt x="2933808" y="4581435"/>
                  <a:pt x="2938502" y="4574394"/>
                </a:cubicBezTo>
                <a:cubicBezTo>
                  <a:pt x="2943196" y="4569700"/>
                  <a:pt x="2947890" y="4562658"/>
                  <a:pt x="2952585" y="4557964"/>
                </a:cubicBezTo>
                <a:cubicBezTo>
                  <a:pt x="2954932" y="4553270"/>
                  <a:pt x="2959626" y="4550923"/>
                  <a:pt x="2961973" y="4546229"/>
                </a:cubicBezTo>
                <a:cubicBezTo>
                  <a:pt x="2971361" y="4543882"/>
                  <a:pt x="2983096" y="4541535"/>
                  <a:pt x="2992484" y="4541535"/>
                </a:cubicBezTo>
                <a:cubicBezTo>
                  <a:pt x="2994831" y="4541535"/>
                  <a:pt x="2999525" y="4539188"/>
                  <a:pt x="3001872" y="4539188"/>
                </a:cubicBezTo>
                <a:cubicBezTo>
                  <a:pt x="2999525" y="4543882"/>
                  <a:pt x="2997178" y="4548576"/>
                  <a:pt x="2994831" y="4550923"/>
                </a:cubicBezTo>
                <a:cubicBezTo>
                  <a:pt x="2987790" y="4560311"/>
                  <a:pt x="2983096" y="4565005"/>
                  <a:pt x="2980749" y="4572047"/>
                </a:cubicBezTo>
                <a:close/>
                <a:moveTo>
                  <a:pt x="2769515" y="4621335"/>
                </a:moveTo>
                <a:cubicBezTo>
                  <a:pt x="2760127" y="4621335"/>
                  <a:pt x="2750738" y="4621335"/>
                  <a:pt x="2741350" y="4618987"/>
                </a:cubicBezTo>
                <a:cubicBezTo>
                  <a:pt x="2743697" y="4614293"/>
                  <a:pt x="2746044" y="4611946"/>
                  <a:pt x="2746044" y="4604905"/>
                </a:cubicBezTo>
                <a:cubicBezTo>
                  <a:pt x="2746044" y="4595517"/>
                  <a:pt x="2739003" y="4588476"/>
                  <a:pt x="2729615" y="4586129"/>
                </a:cubicBezTo>
                <a:cubicBezTo>
                  <a:pt x="2729615" y="4583782"/>
                  <a:pt x="2729615" y="4583782"/>
                  <a:pt x="2729615" y="4581435"/>
                </a:cubicBezTo>
                <a:cubicBezTo>
                  <a:pt x="2734309" y="4581435"/>
                  <a:pt x="2741350" y="4581435"/>
                  <a:pt x="2746044" y="4579088"/>
                </a:cubicBezTo>
                <a:cubicBezTo>
                  <a:pt x="2757780" y="4576741"/>
                  <a:pt x="2767168" y="4576741"/>
                  <a:pt x="2778903" y="4574394"/>
                </a:cubicBezTo>
                <a:cubicBezTo>
                  <a:pt x="2788291" y="4574394"/>
                  <a:pt x="2797679" y="4572047"/>
                  <a:pt x="2804721" y="4572047"/>
                </a:cubicBezTo>
                <a:cubicBezTo>
                  <a:pt x="2816456" y="4569700"/>
                  <a:pt x="2828191" y="4569700"/>
                  <a:pt x="2839926" y="4567352"/>
                </a:cubicBezTo>
                <a:cubicBezTo>
                  <a:pt x="2846967" y="4565005"/>
                  <a:pt x="2856355" y="4565005"/>
                  <a:pt x="2863397" y="4562658"/>
                </a:cubicBezTo>
                <a:cubicBezTo>
                  <a:pt x="2877479" y="4560311"/>
                  <a:pt x="2889214" y="4557964"/>
                  <a:pt x="2903296" y="4555617"/>
                </a:cubicBezTo>
                <a:cubicBezTo>
                  <a:pt x="2910338" y="4555617"/>
                  <a:pt x="2917379" y="4553270"/>
                  <a:pt x="2922073" y="4553270"/>
                </a:cubicBezTo>
                <a:cubicBezTo>
                  <a:pt x="2931461" y="4550923"/>
                  <a:pt x="2940849" y="4550923"/>
                  <a:pt x="2947890" y="4548576"/>
                </a:cubicBezTo>
                <a:cubicBezTo>
                  <a:pt x="2945543" y="4550923"/>
                  <a:pt x="2943196" y="4553270"/>
                  <a:pt x="2940849" y="4555617"/>
                </a:cubicBezTo>
                <a:cubicBezTo>
                  <a:pt x="2940849" y="4555617"/>
                  <a:pt x="2938502" y="4557964"/>
                  <a:pt x="2938502" y="4557964"/>
                </a:cubicBezTo>
                <a:cubicBezTo>
                  <a:pt x="2931461" y="4567352"/>
                  <a:pt x="2924420" y="4576741"/>
                  <a:pt x="2915032" y="4586129"/>
                </a:cubicBezTo>
                <a:cubicBezTo>
                  <a:pt x="2912685" y="4588476"/>
                  <a:pt x="2910338" y="4590823"/>
                  <a:pt x="2907991" y="4593170"/>
                </a:cubicBezTo>
                <a:cubicBezTo>
                  <a:pt x="2900949" y="4600211"/>
                  <a:pt x="2896255" y="4609599"/>
                  <a:pt x="2889214" y="4616641"/>
                </a:cubicBezTo>
                <a:cubicBezTo>
                  <a:pt x="2889214" y="4616641"/>
                  <a:pt x="2889214" y="4616641"/>
                  <a:pt x="2886867" y="4618987"/>
                </a:cubicBezTo>
                <a:cubicBezTo>
                  <a:pt x="2872785" y="4618987"/>
                  <a:pt x="2858703" y="4618987"/>
                  <a:pt x="2844620" y="4618987"/>
                </a:cubicBezTo>
                <a:cubicBezTo>
                  <a:pt x="2825844" y="4623681"/>
                  <a:pt x="2797679" y="4621335"/>
                  <a:pt x="2769515" y="4621335"/>
                </a:cubicBezTo>
                <a:close/>
                <a:moveTo>
                  <a:pt x="2720227" y="4640111"/>
                </a:moveTo>
                <a:cubicBezTo>
                  <a:pt x="2717880" y="4649499"/>
                  <a:pt x="2715533" y="4658887"/>
                  <a:pt x="2715533" y="4668276"/>
                </a:cubicBezTo>
                <a:cubicBezTo>
                  <a:pt x="2715533" y="4668276"/>
                  <a:pt x="2715533" y="4668276"/>
                  <a:pt x="2715533" y="4670622"/>
                </a:cubicBezTo>
                <a:cubicBezTo>
                  <a:pt x="2713186" y="4680011"/>
                  <a:pt x="2710839" y="4689399"/>
                  <a:pt x="2710839" y="4698787"/>
                </a:cubicBezTo>
                <a:cubicBezTo>
                  <a:pt x="2710839" y="4698787"/>
                  <a:pt x="2710839" y="4701134"/>
                  <a:pt x="2710839" y="4701134"/>
                </a:cubicBezTo>
                <a:cubicBezTo>
                  <a:pt x="2708492" y="4708175"/>
                  <a:pt x="2706145" y="4717563"/>
                  <a:pt x="2706145" y="4724605"/>
                </a:cubicBezTo>
                <a:cubicBezTo>
                  <a:pt x="2706145" y="4726952"/>
                  <a:pt x="2706145" y="4729299"/>
                  <a:pt x="2703797" y="4731646"/>
                </a:cubicBezTo>
                <a:cubicBezTo>
                  <a:pt x="2703797" y="4736340"/>
                  <a:pt x="2701450" y="4738687"/>
                  <a:pt x="2701450" y="4743381"/>
                </a:cubicBezTo>
                <a:cubicBezTo>
                  <a:pt x="2696756" y="4741034"/>
                  <a:pt x="2694409" y="4738687"/>
                  <a:pt x="2689715" y="4736340"/>
                </a:cubicBezTo>
                <a:cubicBezTo>
                  <a:pt x="2682674" y="4731646"/>
                  <a:pt x="2675633" y="4729299"/>
                  <a:pt x="2668592" y="4724605"/>
                </a:cubicBezTo>
                <a:cubicBezTo>
                  <a:pt x="2663898" y="4719911"/>
                  <a:pt x="2656857" y="4717563"/>
                  <a:pt x="2649816" y="4712869"/>
                </a:cubicBezTo>
                <a:cubicBezTo>
                  <a:pt x="2642774" y="4708175"/>
                  <a:pt x="2635733" y="4703481"/>
                  <a:pt x="2628692" y="4698787"/>
                </a:cubicBezTo>
                <a:cubicBezTo>
                  <a:pt x="2621651" y="4694093"/>
                  <a:pt x="2616957" y="4689399"/>
                  <a:pt x="2609916" y="4684705"/>
                </a:cubicBezTo>
                <a:cubicBezTo>
                  <a:pt x="2602875" y="4680011"/>
                  <a:pt x="2595833" y="4675317"/>
                  <a:pt x="2588792" y="4668276"/>
                </a:cubicBezTo>
                <a:cubicBezTo>
                  <a:pt x="2581751" y="4663582"/>
                  <a:pt x="2574710" y="4656540"/>
                  <a:pt x="2570016" y="4651846"/>
                </a:cubicBezTo>
                <a:cubicBezTo>
                  <a:pt x="2562975" y="4647152"/>
                  <a:pt x="2555934" y="4640111"/>
                  <a:pt x="2548892" y="4635417"/>
                </a:cubicBezTo>
                <a:cubicBezTo>
                  <a:pt x="2541851" y="4628376"/>
                  <a:pt x="2534810" y="4623681"/>
                  <a:pt x="2527769" y="4616641"/>
                </a:cubicBezTo>
                <a:cubicBezTo>
                  <a:pt x="2525422" y="4614293"/>
                  <a:pt x="2523075" y="4611946"/>
                  <a:pt x="2520728" y="4611946"/>
                </a:cubicBezTo>
                <a:cubicBezTo>
                  <a:pt x="2523075" y="4609599"/>
                  <a:pt x="2525422" y="4607252"/>
                  <a:pt x="2525422" y="4602558"/>
                </a:cubicBezTo>
                <a:cubicBezTo>
                  <a:pt x="2534810" y="4604905"/>
                  <a:pt x="2546545" y="4604905"/>
                  <a:pt x="2555934" y="4607252"/>
                </a:cubicBezTo>
                <a:cubicBezTo>
                  <a:pt x="2570016" y="4609599"/>
                  <a:pt x="2581751" y="4611946"/>
                  <a:pt x="2595833" y="4611946"/>
                </a:cubicBezTo>
                <a:cubicBezTo>
                  <a:pt x="2614610" y="4614293"/>
                  <a:pt x="2631039" y="4614293"/>
                  <a:pt x="2649816" y="4616641"/>
                </a:cubicBezTo>
                <a:cubicBezTo>
                  <a:pt x="2661551" y="4616641"/>
                  <a:pt x="2673286" y="4618987"/>
                  <a:pt x="2685021" y="4618987"/>
                </a:cubicBezTo>
                <a:cubicBezTo>
                  <a:pt x="2696756" y="4618987"/>
                  <a:pt x="2706145" y="4621335"/>
                  <a:pt x="2715533" y="4621335"/>
                </a:cubicBezTo>
                <a:cubicBezTo>
                  <a:pt x="2717880" y="4623681"/>
                  <a:pt x="2722574" y="4626029"/>
                  <a:pt x="2724921" y="4626029"/>
                </a:cubicBezTo>
                <a:cubicBezTo>
                  <a:pt x="2722574" y="4630723"/>
                  <a:pt x="2720227" y="4635417"/>
                  <a:pt x="2720227" y="4640111"/>
                </a:cubicBezTo>
                <a:cubicBezTo>
                  <a:pt x="2720227" y="4640111"/>
                  <a:pt x="2720227" y="4640111"/>
                  <a:pt x="2720227" y="4640111"/>
                </a:cubicBezTo>
                <a:close/>
                <a:moveTo>
                  <a:pt x="2469093" y="4621335"/>
                </a:moveTo>
                <a:cubicBezTo>
                  <a:pt x="2462052" y="4626029"/>
                  <a:pt x="2457358" y="4628376"/>
                  <a:pt x="2450317" y="4633070"/>
                </a:cubicBezTo>
                <a:cubicBezTo>
                  <a:pt x="2445622" y="4635417"/>
                  <a:pt x="2440928" y="4640111"/>
                  <a:pt x="2433887" y="4642458"/>
                </a:cubicBezTo>
                <a:cubicBezTo>
                  <a:pt x="2426846" y="4647152"/>
                  <a:pt x="2422152" y="4649499"/>
                  <a:pt x="2415111" y="4651846"/>
                </a:cubicBezTo>
                <a:cubicBezTo>
                  <a:pt x="2410417" y="4654193"/>
                  <a:pt x="2403376" y="4658887"/>
                  <a:pt x="2398681" y="4661234"/>
                </a:cubicBezTo>
                <a:cubicBezTo>
                  <a:pt x="2393987" y="4663582"/>
                  <a:pt x="2386946" y="4668276"/>
                  <a:pt x="2382252" y="4670622"/>
                </a:cubicBezTo>
                <a:cubicBezTo>
                  <a:pt x="2377558" y="4672970"/>
                  <a:pt x="2370517" y="4677664"/>
                  <a:pt x="2365823" y="4680011"/>
                </a:cubicBezTo>
                <a:cubicBezTo>
                  <a:pt x="2361129" y="4682358"/>
                  <a:pt x="2354088" y="4684705"/>
                  <a:pt x="2349394" y="4689399"/>
                </a:cubicBezTo>
                <a:cubicBezTo>
                  <a:pt x="2342352" y="4691746"/>
                  <a:pt x="2337658" y="4696440"/>
                  <a:pt x="2330617" y="4698787"/>
                </a:cubicBezTo>
                <a:cubicBezTo>
                  <a:pt x="2325923" y="4701134"/>
                  <a:pt x="2318882" y="4703481"/>
                  <a:pt x="2314188" y="4705828"/>
                </a:cubicBezTo>
                <a:cubicBezTo>
                  <a:pt x="2307147" y="4708175"/>
                  <a:pt x="2302453" y="4710522"/>
                  <a:pt x="2295412" y="4715216"/>
                </a:cubicBezTo>
                <a:cubicBezTo>
                  <a:pt x="2290717" y="4717563"/>
                  <a:pt x="2286023" y="4719911"/>
                  <a:pt x="2278982" y="4722258"/>
                </a:cubicBezTo>
                <a:cubicBezTo>
                  <a:pt x="2271941" y="4724605"/>
                  <a:pt x="2267247" y="4726952"/>
                  <a:pt x="2260206" y="4729299"/>
                </a:cubicBezTo>
                <a:cubicBezTo>
                  <a:pt x="2255512" y="4731646"/>
                  <a:pt x="2250818" y="4733993"/>
                  <a:pt x="2246123" y="4733993"/>
                </a:cubicBezTo>
                <a:cubicBezTo>
                  <a:pt x="2239082" y="4736340"/>
                  <a:pt x="2234388" y="4738687"/>
                  <a:pt x="2227347" y="4741034"/>
                </a:cubicBezTo>
                <a:cubicBezTo>
                  <a:pt x="2222653" y="4743381"/>
                  <a:pt x="2217959" y="4743381"/>
                  <a:pt x="2210918" y="4745728"/>
                </a:cubicBezTo>
                <a:cubicBezTo>
                  <a:pt x="2206224" y="4748075"/>
                  <a:pt x="2201530" y="4750422"/>
                  <a:pt x="2194488" y="4750422"/>
                </a:cubicBezTo>
                <a:cubicBezTo>
                  <a:pt x="2182753" y="4748075"/>
                  <a:pt x="2173365" y="4745728"/>
                  <a:pt x="2161630" y="4743381"/>
                </a:cubicBezTo>
                <a:cubicBezTo>
                  <a:pt x="2152242" y="4741034"/>
                  <a:pt x="2140506" y="4738687"/>
                  <a:pt x="2131118" y="4733993"/>
                </a:cubicBezTo>
                <a:cubicBezTo>
                  <a:pt x="2117036" y="4729299"/>
                  <a:pt x="2102954" y="4726952"/>
                  <a:pt x="2088871" y="4722258"/>
                </a:cubicBezTo>
                <a:cubicBezTo>
                  <a:pt x="2079483" y="4719911"/>
                  <a:pt x="2067748" y="4715216"/>
                  <a:pt x="2058360" y="4712869"/>
                </a:cubicBezTo>
                <a:cubicBezTo>
                  <a:pt x="2044277" y="4708175"/>
                  <a:pt x="2030195" y="4703481"/>
                  <a:pt x="2016113" y="4698787"/>
                </a:cubicBezTo>
                <a:cubicBezTo>
                  <a:pt x="2006725" y="4696440"/>
                  <a:pt x="1994989" y="4691746"/>
                  <a:pt x="1985601" y="4689399"/>
                </a:cubicBezTo>
                <a:cubicBezTo>
                  <a:pt x="1971519" y="4684705"/>
                  <a:pt x="1957437" y="4680011"/>
                  <a:pt x="1943355" y="4675317"/>
                </a:cubicBezTo>
                <a:cubicBezTo>
                  <a:pt x="1933966" y="4670622"/>
                  <a:pt x="1922231" y="4668276"/>
                  <a:pt x="1912843" y="4663582"/>
                </a:cubicBezTo>
                <a:cubicBezTo>
                  <a:pt x="1898761" y="4658887"/>
                  <a:pt x="1887025" y="4654193"/>
                  <a:pt x="1872943" y="4647152"/>
                </a:cubicBezTo>
                <a:cubicBezTo>
                  <a:pt x="1863555" y="4642458"/>
                  <a:pt x="1851820" y="4637764"/>
                  <a:pt x="1842431" y="4633070"/>
                </a:cubicBezTo>
                <a:cubicBezTo>
                  <a:pt x="1828349" y="4628376"/>
                  <a:pt x="1816614" y="4621335"/>
                  <a:pt x="1802532" y="4616641"/>
                </a:cubicBezTo>
                <a:cubicBezTo>
                  <a:pt x="1793144" y="4611946"/>
                  <a:pt x="1781408" y="4607252"/>
                  <a:pt x="1772020" y="4602558"/>
                </a:cubicBezTo>
                <a:cubicBezTo>
                  <a:pt x="1757938" y="4595517"/>
                  <a:pt x="1746203" y="4590823"/>
                  <a:pt x="1732120" y="4583782"/>
                </a:cubicBezTo>
                <a:cubicBezTo>
                  <a:pt x="1722732" y="4579088"/>
                  <a:pt x="1710997" y="4574394"/>
                  <a:pt x="1701609" y="4567352"/>
                </a:cubicBezTo>
                <a:cubicBezTo>
                  <a:pt x="1689873" y="4560311"/>
                  <a:pt x="1675791" y="4555617"/>
                  <a:pt x="1664056" y="4548576"/>
                </a:cubicBezTo>
                <a:cubicBezTo>
                  <a:pt x="1654668" y="4543882"/>
                  <a:pt x="1642933" y="4536841"/>
                  <a:pt x="1633544" y="4532147"/>
                </a:cubicBezTo>
                <a:cubicBezTo>
                  <a:pt x="1621809" y="4525106"/>
                  <a:pt x="1607727" y="4518064"/>
                  <a:pt x="1595992" y="4511024"/>
                </a:cubicBezTo>
                <a:cubicBezTo>
                  <a:pt x="1586603" y="4506329"/>
                  <a:pt x="1574868" y="4499288"/>
                  <a:pt x="1565480" y="4492247"/>
                </a:cubicBezTo>
                <a:cubicBezTo>
                  <a:pt x="1558439" y="4487553"/>
                  <a:pt x="1551398" y="4485206"/>
                  <a:pt x="1546704" y="4480512"/>
                </a:cubicBezTo>
                <a:cubicBezTo>
                  <a:pt x="1546704" y="4480512"/>
                  <a:pt x="1546704" y="4478165"/>
                  <a:pt x="1546704" y="4478165"/>
                </a:cubicBezTo>
                <a:cubicBezTo>
                  <a:pt x="1558439" y="4482859"/>
                  <a:pt x="1570174" y="4485206"/>
                  <a:pt x="1581909" y="4489900"/>
                </a:cubicBezTo>
                <a:cubicBezTo>
                  <a:pt x="1595992" y="4494594"/>
                  <a:pt x="1610074" y="4499288"/>
                  <a:pt x="1624156" y="4503982"/>
                </a:cubicBezTo>
                <a:cubicBezTo>
                  <a:pt x="1642933" y="4508676"/>
                  <a:pt x="1659362" y="4513370"/>
                  <a:pt x="1678138" y="4518064"/>
                </a:cubicBezTo>
                <a:cubicBezTo>
                  <a:pt x="1692220" y="4522759"/>
                  <a:pt x="1706303" y="4525106"/>
                  <a:pt x="1720385" y="4529800"/>
                </a:cubicBezTo>
                <a:cubicBezTo>
                  <a:pt x="1739161" y="4534494"/>
                  <a:pt x="1757938" y="4539188"/>
                  <a:pt x="1776714" y="4541535"/>
                </a:cubicBezTo>
                <a:cubicBezTo>
                  <a:pt x="1790797" y="4543882"/>
                  <a:pt x="1804879" y="4548576"/>
                  <a:pt x="1818961" y="4550923"/>
                </a:cubicBezTo>
                <a:cubicBezTo>
                  <a:pt x="1837737" y="4555617"/>
                  <a:pt x="1858861" y="4557964"/>
                  <a:pt x="1877637" y="4560311"/>
                </a:cubicBezTo>
                <a:cubicBezTo>
                  <a:pt x="1891719" y="4562658"/>
                  <a:pt x="1905802" y="4565005"/>
                  <a:pt x="1919884" y="4567352"/>
                </a:cubicBezTo>
                <a:cubicBezTo>
                  <a:pt x="1941007" y="4569700"/>
                  <a:pt x="1959784" y="4572047"/>
                  <a:pt x="1980907" y="4576741"/>
                </a:cubicBezTo>
                <a:cubicBezTo>
                  <a:pt x="1994989" y="4579088"/>
                  <a:pt x="2009072" y="4581435"/>
                  <a:pt x="2020807" y="4581435"/>
                </a:cubicBezTo>
                <a:cubicBezTo>
                  <a:pt x="2041930" y="4583782"/>
                  <a:pt x="2063054" y="4586129"/>
                  <a:pt x="2084177" y="4588476"/>
                </a:cubicBezTo>
                <a:cubicBezTo>
                  <a:pt x="2098260" y="4588476"/>
                  <a:pt x="2109995" y="4590823"/>
                  <a:pt x="2124077" y="4593170"/>
                </a:cubicBezTo>
                <a:cubicBezTo>
                  <a:pt x="2147548" y="4595517"/>
                  <a:pt x="2171018" y="4595517"/>
                  <a:pt x="2194488" y="4597864"/>
                </a:cubicBezTo>
                <a:cubicBezTo>
                  <a:pt x="2206224" y="4597864"/>
                  <a:pt x="2217959" y="4600211"/>
                  <a:pt x="2229694" y="4600211"/>
                </a:cubicBezTo>
                <a:cubicBezTo>
                  <a:pt x="2264900" y="4602558"/>
                  <a:pt x="2300106" y="4602558"/>
                  <a:pt x="2332964" y="4602558"/>
                </a:cubicBezTo>
                <a:lnTo>
                  <a:pt x="2332964" y="4602558"/>
                </a:lnTo>
                <a:cubicBezTo>
                  <a:pt x="2332964" y="4602558"/>
                  <a:pt x="2332964" y="4602558"/>
                  <a:pt x="2332964" y="4602558"/>
                </a:cubicBezTo>
                <a:cubicBezTo>
                  <a:pt x="2358782" y="4602558"/>
                  <a:pt x="2386946" y="4602558"/>
                  <a:pt x="2412764" y="4600211"/>
                </a:cubicBezTo>
                <a:cubicBezTo>
                  <a:pt x="2422152" y="4600211"/>
                  <a:pt x="2429193" y="4600211"/>
                  <a:pt x="2438581" y="4597864"/>
                </a:cubicBezTo>
                <a:cubicBezTo>
                  <a:pt x="2450317" y="4597864"/>
                  <a:pt x="2464399" y="4597864"/>
                  <a:pt x="2476134" y="4595517"/>
                </a:cubicBezTo>
                <a:cubicBezTo>
                  <a:pt x="2476134" y="4597864"/>
                  <a:pt x="2478481" y="4602558"/>
                  <a:pt x="2478481" y="4604905"/>
                </a:cubicBezTo>
                <a:cubicBezTo>
                  <a:pt x="2478481" y="4604905"/>
                  <a:pt x="2476134" y="4607252"/>
                  <a:pt x="2476134" y="4607252"/>
                </a:cubicBezTo>
                <a:cubicBezTo>
                  <a:pt x="2478481" y="4614293"/>
                  <a:pt x="2473787" y="4616641"/>
                  <a:pt x="2469093" y="4621335"/>
                </a:cubicBezTo>
                <a:close/>
                <a:moveTo>
                  <a:pt x="1415269" y="4475818"/>
                </a:moveTo>
                <a:cubicBezTo>
                  <a:pt x="1408228" y="4475818"/>
                  <a:pt x="1401187" y="4473471"/>
                  <a:pt x="1396493" y="4473471"/>
                </a:cubicBezTo>
                <a:cubicBezTo>
                  <a:pt x="1384757" y="4473471"/>
                  <a:pt x="1373022" y="4471123"/>
                  <a:pt x="1361287" y="4471123"/>
                </a:cubicBezTo>
                <a:cubicBezTo>
                  <a:pt x="1351899" y="4471123"/>
                  <a:pt x="1342511" y="4468777"/>
                  <a:pt x="1333122" y="4466429"/>
                </a:cubicBezTo>
                <a:cubicBezTo>
                  <a:pt x="1323734" y="4464083"/>
                  <a:pt x="1314346" y="4464083"/>
                  <a:pt x="1304958" y="4461735"/>
                </a:cubicBezTo>
                <a:cubicBezTo>
                  <a:pt x="1295570" y="4459388"/>
                  <a:pt x="1286181" y="4457041"/>
                  <a:pt x="1276793" y="4457041"/>
                </a:cubicBezTo>
                <a:cubicBezTo>
                  <a:pt x="1267405" y="4454694"/>
                  <a:pt x="1258017" y="4454694"/>
                  <a:pt x="1248629" y="4452347"/>
                </a:cubicBezTo>
                <a:cubicBezTo>
                  <a:pt x="1239241" y="4450000"/>
                  <a:pt x="1232199" y="4447653"/>
                  <a:pt x="1222811" y="4445306"/>
                </a:cubicBezTo>
                <a:cubicBezTo>
                  <a:pt x="1213423" y="4442959"/>
                  <a:pt x="1204035" y="4440612"/>
                  <a:pt x="1194647" y="4438265"/>
                </a:cubicBezTo>
                <a:cubicBezTo>
                  <a:pt x="1187605" y="4435918"/>
                  <a:pt x="1178217" y="4433571"/>
                  <a:pt x="1171176" y="4431224"/>
                </a:cubicBezTo>
                <a:cubicBezTo>
                  <a:pt x="1166482" y="4428877"/>
                  <a:pt x="1161788" y="4428877"/>
                  <a:pt x="1154747" y="4426530"/>
                </a:cubicBezTo>
                <a:cubicBezTo>
                  <a:pt x="1147706" y="4419489"/>
                  <a:pt x="1140665" y="4414794"/>
                  <a:pt x="1131276" y="4407753"/>
                </a:cubicBezTo>
                <a:cubicBezTo>
                  <a:pt x="1124235" y="4400712"/>
                  <a:pt x="1117194" y="4393671"/>
                  <a:pt x="1110153" y="4388977"/>
                </a:cubicBezTo>
                <a:cubicBezTo>
                  <a:pt x="1098418" y="4377242"/>
                  <a:pt x="1084336" y="4365506"/>
                  <a:pt x="1072600" y="4353771"/>
                </a:cubicBezTo>
                <a:cubicBezTo>
                  <a:pt x="1065559" y="4349077"/>
                  <a:pt x="1060865" y="4342036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56171" y="4332648"/>
                  <a:pt x="1058518" y="4327954"/>
                  <a:pt x="1058518" y="4325607"/>
                </a:cubicBezTo>
                <a:cubicBezTo>
                  <a:pt x="1058518" y="4323260"/>
                  <a:pt x="1058518" y="4323260"/>
                  <a:pt x="1058518" y="4320913"/>
                </a:cubicBezTo>
                <a:cubicBezTo>
                  <a:pt x="1063212" y="4323260"/>
                  <a:pt x="1067906" y="4325607"/>
                  <a:pt x="1072600" y="4327954"/>
                </a:cubicBezTo>
                <a:cubicBezTo>
                  <a:pt x="1084336" y="4332648"/>
                  <a:pt x="1096071" y="4339689"/>
                  <a:pt x="1107806" y="4344383"/>
                </a:cubicBezTo>
                <a:cubicBezTo>
                  <a:pt x="1117194" y="4349077"/>
                  <a:pt x="1124235" y="4351424"/>
                  <a:pt x="1133623" y="4356118"/>
                </a:cubicBezTo>
                <a:cubicBezTo>
                  <a:pt x="1145359" y="4360812"/>
                  <a:pt x="1159441" y="4365506"/>
                  <a:pt x="1171176" y="4372548"/>
                </a:cubicBezTo>
                <a:cubicBezTo>
                  <a:pt x="1180564" y="4374895"/>
                  <a:pt x="1187605" y="4379589"/>
                  <a:pt x="1196994" y="4381936"/>
                </a:cubicBezTo>
                <a:cubicBezTo>
                  <a:pt x="1211076" y="4386630"/>
                  <a:pt x="1225158" y="4391324"/>
                  <a:pt x="1239241" y="4398365"/>
                </a:cubicBezTo>
                <a:cubicBezTo>
                  <a:pt x="1246282" y="4400712"/>
                  <a:pt x="1253323" y="4403059"/>
                  <a:pt x="1262711" y="4407753"/>
                </a:cubicBezTo>
                <a:cubicBezTo>
                  <a:pt x="1281487" y="4414794"/>
                  <a:pt x="1300264" y="4419489"/>
                  <a:pt x="1316693" y="4426530"/>
                </a:cubicBezTo>
                <a:cubicBezTo>
                  <a:pt x="1319040" y="4426530"/>
                  <a:pt x="1323734" y="4428877"/>
                  <a:pt x="1326081" y="4428877"/>
                </a:cubicBezTo>
                <a:cubicBezTo>
                  <a:pt x="1347205" y="4435918"/>
                  <a:pt x="1370675" y="4442959"/>
                  <a:pt x="1391799" y="4447653"/>
                </a:cubicBezTo>
                <a:cubicBezTo>
                  <a:pt x="1398840" y="4450000"/>
                  <a:pt x="1403534" y="4450000"/>
                  <a:pt x="1410575" y="4452347"/>
                </a:cubicBezTo>
                <a:cubicBezTo>
                  <a:pt x="1427004" y="4457041"/>
                  <a:pt x="1443434" y="4459388"/>
                  <a:pt x="1459863" y="4464083"/>
                </a:cubicBezTo>
                <a:cubicBezTo>
                  <a:pt x="1469251" y="4466429"/>
                  <a:pt x="1476292" y="4466429"/>
                  <a:pt x="1485680" y="4468777"/>
                </a:cubicBezTo>
                <a:cubicBezTo>
                  <a:pt x="1495069" y="4471123"/>
                  <a:pt x="1502110" y="4471123"/>
                  <a:pt x="1511498" y="4473471"/>
                </a:cubicBezTo>
                <a:cubicBezTo>
                  <a:pt x="1511498" y="4473471"/>
                  <a:pt x="1511498" y="4475818"/>
                  <a:pt x="1511498" y="4475818"/>
                </a:cubicBezTo>
                <a:cubicBezTo>
                  <a:pt x="1511498" y="4475818"/>
                  <a:pt x="1511498" y="4478165"/>
                  <a:pt x="1511498" y="4478165"/>
                </a:cubicBezTo>
                <a:cubicBezTo>
                  <a:pt x="1497416" y="4478165"/>
                  <a:pt x="1483333" y="4480512"/>
                  <a:pt x="1469251" y="4480512"/>
                </a:cubicBezTo>
                <a:cubicBezTo>
                  <a:pt x="1452822" y="4475818"/>
                  <a:pt x="1434045" y="4475818"/>
                  <a:pt x="1415269" y="4475818"/>
                </a:cubicBezTo>
                <a:close/>
                <a:moveTo>
                  <a:pt x="1218117" y="4473471"/>
                </a:moveTo>
                <a:cubicBezTo>
                  <a:pt x="1225158" y="4478165"/>
                  <a:pt x="1232199" y="4485206"/>
                  <a:pt x="1239241" y="4489900"/>
                </a:cubicBezTo>
                <a:cubicBezTo>
                  <a:pt x="1239241" y="4489900"/>
                  <a:pt x="1239241" y="4489900"/>
                  <a:pt x="1239241" y="4492247"/>
                </a:cubicBezTo>
                <a:cubicBezTo>
                  <a:pt x="1227505" y="4487553"/>
                  <a:pt x="1218117" y="4480512"/>
                  <a:pt x="1206382" y="4475818"/>
                </a:cubicBezTo>
                <a:cubicBezTo>
                  <a:pt x="1196994" y="4471123"/>
                  <a:pt x="1185258" y="4464083"/>
                  <a:pt x="1175870" y="4459388"/>
                </a:cubicBezTo>
                <a:cubicBezTo>
                  <a:pt x="1159441" y="4450000"/>
                  <a:pt x="1143012" y="4440612"/>
                  <a:pt x="1126582" y="4431224"/>
                </a:cubicBezTo>
                <a:cubicBezTo>
                  <a:pt x="1117194" y="4426530"/>
                  <a:pt x="1110153" y="4421836"/>
                  <a:pt x="1100765" y="4417142"/>
                </a:cubicBezTo>
                <a:cubicBezTo>
                  <a:pt x="1093724" y="4412447"/>
                  <a:pt x="1089030" y="4407753"/>
                  <a:pt x="1081988" y="4405406"/>
                </a:cubicBezTo>
                <a:cubicBezTo>
                  <a:pt x="1079641" y="4403059"/>
                  <a:pt x="1074947" y="4400712"/>
                  <a:pt x="1072600" y="4398365"/>
                </a:cubicBezTo>
                <a:cubicBezTo>
                  <a:pt x="1067906" y="4396018"/>
                  <a:pt x="1063212" y="4391324"/>
                  <a:pt x="1060865" y="4388977"/>
                </a:cubicBezTo>
                <a:cubicBezTo>
                  <a:pt x="1060865" y="4388977"/>
                  <a:pt x="1060865" y="4388977"/>
                  <a:pt x="1060865" y="4386630"/>
                </a:cubicBezTo>
                <a:cubicBezTo>
                  <a:pt x="1065559" y="4388977"/>
                  <a:pt x="1067906" y="4388977"/>
                  <a:pt x="1072600" y="4391324"/>
                </a:cubicBezTo>
                <a:cubicBezTo>
                  <a:pt x="1079641" y="4396018"/>
                  <a:pt x="1089030" y="4398365"/>
                  <a:pt x="1098418" y="4403059"/>
                </a:cubicBezTo>
                <a:cubicBezTo>
                  <a:pt x="1107806" y="4407753"/>
                  <a:pt x="1117194" y="4410100"/>
                  <a:pt x="1124235" y="4412447"/>
                </a:cubicBezTo>
                <a:cubicBezTo>
                  <a:pt x="1131276" y="4414794"/>
                  <a:pt x="1140665" y="4419489"/>
                  <a:pt x="1150053" y="4421836"/>
                </a:cubicBezTo>
                <a:cubicBezTo>
                  <a:pt x="1152400" y="4421836"/>
                  <a:pt x="1157094" y="4424183"/>
                  <a:pt x="1159441" y="4424183"/>
                </a:cubicBezTo>
                <a:cubicBezTo>
                  <a:pt x="1171176" y="4433571"/>
                  <a:pt x="1182911" y="4442959"/>
                  <a:pt x="1192300" y="4452347"/>
                </a:cubicBezTo>
                <a:cubicBezTo>
                  <a:pt x="1199341" y="4461735"/>
                  <a:pt x="1208729" y="4468777"/>
                  <a:pt x="1218117" y="4473471"/>
                </a:cubicBezTo>
                <a:close/>
                <a:moveTo>
                  <a:pt x="1039742" y="4154272"/>
                </a:moveTo>
                <a:cubicBezTo>
                  <a:pt x="1039742" y="4151925"/>
                  <a:pt x="1039742" y="4147231"/>
                  <a:pt x="1042089" y="4144884"/>
                </a:cubicBezTo>
                <a:cubicBezTo>
                  <a:pt x="1044436" y="4135496"/>
                  <a:pt x="1044436" y="4126108"/>
                  <a:pt x="1046783" y="4116720"/>
                </a:cubicBezTo>
                <a:cubicBezTo>
                  <a:pt x="1046783" y="4114372"/>
                  <a:pt x="1046783" y="4112026"/>
                  <a:pt x="1046783" y="4109678"/>
                </a:cubicBezTo>
                <a:cubicBezTo>
                  <a:pt x="1049130" y="4097943"/>
                  <a:pt x="1049130" y="4086208"/>
                  <a:pt x="1051477" y="4076820"/>
                </a:cubicBezTo>
                <a:cubicBezTo>
                  <a:pt x="1051477" y="4076820"/>
                  <a:pt x="1051477" y="4074473"/>
                  <a:pt x="1051477" y="4074473"/>
                </a:cubicBezTo>
                <a:cubicBezTo>
                  <a:pt x="1053824" y="4060390"/>
                  <a:pt x="1053824" y="4048655"/>
                  <a:pt x="1056171" y="4034573"/>
                </a:cubicBezTo>
                <a:cubicBezTo>
                  <a:pt x="1056171" y="4032226"/>
                  <a:pt x="1056171" y="4029879"/>
                  <a:pt x="1056171" y="4029879"/>
                </a:cubicBezTo>
                <a:cubicBezTo>
                  <a:pt x="1056171" y="4025185"/>
                  <a:pt x="1058518" y="4018144"/>
                  <a:pt x="1058518" y="4013449"/>
                </a:cubicBezTo>
                <a:cubicBezTo>
                  <a:pt x="1058518" y="4013449"/>
                  <a:pt x="1058518" y="4013449"/>
                  <a:pt x="1060865" y="4013449"/>
                </a:cubicBezTo>
                <a:cubicBezTo>
                  <a:pt x="1065559" y="4013449"/>
                  <a:pt x="1070253" y="4011102"/>
                  <a:pt x="1072600" y="4008755"/>
                </a:cubicBezTo>
                <a:cubicBezTo>
                  <a:pt x="1079641" y="4015796"/>
                  <a:pt x="1084336" y="4022838"/>
                  <a:pt x="1091377" y="4032226"/>
                </a:cubicBezTo>
                <a:cubicBezTo>
                  <a:pt x="1096071" y="4036920"/>
                  <a:pt x="1098418" y="4041614"/>
                  <a:pt x="1103112" y="4046308"/>
                </a:cubicBezTo>
                <a:cubicBezTo>
                  <a:pt x="1096071" y="4104984"/>
                  <a:pt x="1091377" y="4156619"/>
                  <a:pt x="1084336" y="4203560"/>
                </a:cubicBezTo>
                <a:cubicBezTo>
                  <a:pt x="1084336" y="4203560"/>
                  <a:pt x="1081988" y="4203560"/>
                  <a:pt x="1081988" y="4203560"/>
                </a:cubicBezTo>
                <a:cubicBezTo>
                  <a:pt x="1070253" y="4203560"/>
                  <a:pt x="1060865" y="4212948"/>
                  <a:pt x="1060865" y="4224684"/>
                </a:cubicBezTo>
                <a:cubicBezTo>
                  <a:pt x="1060865" y="4234072"/>
                  <a:pt x="1067906" y="4241113"/>
                  <a:pt x="1077294" y="4243460"/>
                </a:cubicBezTo>
                <a:cubicBezTo>
                  <a:pt x="1077294" y="4245807"/>
                  <a:pt x="1077294" y="4248154"/>
                  <a:pt x="1077294" y="4250501"/>
                </a:cubicBezTo>
                <a:cubicBezTo>
                  <a:pt x="1077294" y="4250501"/>
                  <a:pt x="1077294" y="4250501"/>
                  <a:pt x="1077294" y="4252848"/>
                </a:cubicBezTo>
                <a:cubicBezTo>
                  <a:pt x="1074947" y="4259889"/>
                  <a:pt x="1074947" y="4266930"/>
                  <a:pt x="1072600" y="4276319"/>
                </a:cubicBezTo>
                <a:cubicBezTo>
                  <a:pt x="1072600" y="4278666"/>
                  <a:pt x="1072600" y="4281013"/>
                  <a:pt x="1070253" y="4283360"/>
                </a:cubicBezTo>
                <a:cubicBezTo>
                  <a:pt x="1070253" y="4288054"/>
                  <a:pt x="1067906" y="4292748"/>
                  <a:pt x="1067906" y="4299789"/>
                </a:cubicBezTo>
                <a:cubicBezTo>
                  <a:pt x="1067906" y="4302136"/>
                  <a:pt x="1065559" y="4304483"/>
                  <a:pt x="1065559" y="4306830"/>
                </a:cubicBezTo>
                <a:cubicBezTo>
                  <a:pt x="1065559" y="4311525"/>
                  <a:pt x="1063212" y="4316219"/>
                  <a:pt x="1063212" y="4318565"/>
                </a:cubicBezTo>
                <a:cubicBezTo>
                  <a:pt x="1063212" y="4320913"/>
                  <a:pt x="1063212" y="4320913"/>
                  <a:pt x="1063212" y="4323260"/>
                </a:cubicBezTo>
                <a:cubicBezTo>
                  <a:pt x="1053824" y="4318565"/>
                  <a:pt x="1044436" y="4313871"/>
                  <a:pt x="1035047" y="4309177"/>
                </a:cubicBezTo>
                <a:cubicBezTo>
                  <a:pt x="1035047" y="4306830"/>
                  <a:pt x="1037395" y="4304483"/>
                  <a:pt x="1037395" y="4299789"/>
                </a:cubicBezTo>
                <a:cubicBezTo>
                  <a:pt x="1037395" y="4290401"/>
                  <a:pt x="1030353" y="4283360"/>
                  <a:pt x="1020965" y="4281013"/>
                </a:cubicBezTo>
                <a:cubicBezTo>
                  <a:pt x="1025659" y="4252848"/>
                  <a:pt x="1032700" y="4219990"/>
                  <a:pt x="1037395" y="4184784"/>
                </a:cubicBezTo>
                <a:cubicBezTo>
                  <a:pt x="1037395" y="4168354"/>
                  <a:pt x="1039742" y="4161313"/>
                  <a:pt x="1039742" y="4154272"/>
                </a:cubicBezTo>
                <a:close/>
                <a:moveTo>
                  <a:pt x="1009230" y="3973550"/>
                </a:moveTo>
                <a:cubicBezTo>
                  <a:pt x="999842" y="3971203"/>
                  <a:pt x="988107" y="3966508"/>
                  <a:pt x="978718" y="3964162"/>
                </a:cubicBezTo>
                <a:cubicBezTo>
                  <a:pt x="971677" y="3961814"/>
                  <a:pt x="964636" y="3959468"/>
                  <a:pt x="957595" y="3957120"/>
                </a:cubicBezTo>
                <a:cubicBezTo>
                  <a:pt x="943513" y="3952426"/>
                  <a:pt x="927083" y="3947732"/>
                  <a:pt x="913001" y="3940691"/>
                </a:cubicBezTo>
                <a:cubicBezTo>
                  <a:pt x="908307" y="3938344"/>
                  <a:pt x="903613" y="3935997"/>
                  <a:pt x="898919" y="3935997"/>
                </a:cubicBezTo>
                <a:cubicBezTo>
                  <a:pt x="887184" y="3931303"/>
                  <a:pt x="877795" y="3926609"/>
                  <a:pt x="866060" y="3921915"/>
                </a:cubicBezTo>
                <a:cubicBezTo>
                  <a:pt x="861366" y="3919567"/>
                  <a:pt x="854325" y="3917221"/>
                  <a:pt x="849631" y="3914873"/>
                </a:cubicBezTo>
                <a:cubicBezTo>
                  <a:pt x="840243" y="3910179"/>
                  <a:pt x="830854" y="3905485"/>
                  <a:pt x="821466" y="3903138"/>
                </a:cubicBezTo>
                <a:cubicBezTo>
                  <a:pt x="814425" y="3900791"/>
                  <a:pt x="809731" y="3896097"/>
                  <a:pt x="802690" y="3893750"/>
                </a:cubicBezTo>
                <a:cubicBezTo>
                  <a:pt x="793302" y="3889056"/>
                  <a:pt x="783914" y="3884362"/>
                  <a:pt x="776872" y="3882015"/>
                </a:cubicBezTo>
                <a:cubicBezTo>
                  <a:pt x="769831" y="3879668"/>
                  <a:pt x="765137" y="3874974"/>
                  <a:pt x="758096" y="3872627"/>
                </a:cubicBezTo>
                <a:cubicBezTo>
                  <a:pt x="748708" y="3867932"/>
                  <a:pt x="741667" y="3863238"/>
                  <a:pt x="732279" y="3858544"/>
                </a:cubicBezTo>
                <a:cubicBezTo>
                  <a:pt x="725237" y="3853850"/>
                  <a:pt x="720543" y="3851503"/>
                  <a:pt x="713502" y="3846809"/>
                </a:cubicBezTo>
                <a:cubicBezTo>
                  <a:pt x="711155" y="3844462"/>
                  <a:pt x="708808" y="3844462"/>
                  <a:pt x="706461" y="3842115"/>
                </a:cubicBezTo>
                <a:cubicBezTo>
                  <a:pt x="708808" y="3839768"/>
                  <a:pt x="708808" y="3837421"/>
                  <a:pt x="708808" y="3832727"/>
                </a:cubicBezTo>
                <a:cubicBezTo>
                  <a:pt x="708808" y="3832727"/>
                  <a:pt x="708808" y="3832727"/>
                  <a:pt x="711155" y="3832727"/>
                </a:cubicBezTo>
                <a:cubicBezTo>
                  <a:pt x="711155" y="3832727"/>
                  <a:pt x="711155" y="3832727"/>
                  <a:pt x="711155" y="3832727"/>
                </a:cubicBezTo>
                <a:cubicBezTo>
                  <a:pt x="821466" y="3884362"/>
                  <a:pt x="938819" y="3912527"/>
                  <a:pt x="1056171" y="3914873"/>
                </a:cubicBezTo>
                <a:cubicBezTo>
                  <a:pt x="1056171" y="3914873"/>
                  <a:pt x="1056171" y="3914873"/>
                  <a:pt x="1056171" y="3917221"/>
                </a:cubicBezTo>
                <a:cubicBezTo>
                  <a:pt x="1056171" y="3928956"/>
                  <a:pt x="1056171" y="3940691"/>
                  <a:pt x="1058518" y="3952426"/>
                </a:cubicBezTo>
                <a:cubicBezTo>
                  <a:pt x="1058518" y="3957120"/>
                  <a:pt x="1058518" y="3964162"/>
                  <a:pt x="1058518" y="3968856"/>
                </a:cubicBezTo>
                <a:cubicBezTo>
                  <a:pt x="1051477" y="3968856"/>
                  <a:pt x="1044436" y="3975897"/>
                  <a:pt x="1042089" y="3982938"/>
                </a:cubicBezTo>
                <a:cubicBezTo>
                  <a:pt x="1042089" y="3982938"/>
                  <a:pt x="1042089" y="3982938"/>
                  <a:pt x="1042089" y="3982938"/>
                </a:cubicBezTo>
                <a:cubicBezTo>
                  <a:pt x="1030353" y="3980591"/>
                  <a:pt x="1020965" y="3978244"/>
                  <a:pt x="1009230" y="3973550"/>
                </a:cubicBezTo>
                <a:close/>
                <a:moveTo>
                  <a:pt x="640744" y="3762315"/>
                </a:moveTo>
                <a:cubicBezTo>
                  <a:pt x="631355" y="3748233"/>
                  <a:pt x="621967" y="3734151"/>
                  <a:pt x="614926" y="3720068"/>
                </a:cubicBezTo>
                <a:cubicBezTo>
                  <a:pt x="607885" y="3710680"/>
                  <a:pt x="600844" y="3698945"/>
                  <a:pt x="596150" y="3689557"/>
                </a:cubicBezTo>
                <a:cubicBezTo>
                  <a:pt x="586762" y="3675475"/>
                  <a:pt x="579721" y="3661392"/>
                  <a:pt x="570332" y="3647310"/>
                </a:cubicBezTo>
                <a:cubicBezTo>
                  <a:pt x="563291" y="3635575"/>
                  <a:pt x="556250" y="3626187"/>
                  <a:pt x="549209" y="3614451"/>
                </a:cubicBezTo>
                <a:cubicBezTo>
                  <a:pt x="539821" y="3600369"/>
                  <a:pt x="532780" y="3586287"/>
                  <a:pt x="523391" y="3572205"/>
                </a:cubicBezTo>
                <a:cubicBezTo>
                  <a:pt x="516350" y="3560470"/>
                  <a:pt x="509309" y="3551081"/>
                  <a:pt x="502268" y="3539346"/>
                </a:cubicBezTo>
                <a:cubicBezTo>
                  <a:pt x="499921" y="3534652"/>
                  <a:pt x="497574" y="3529958"/>
                  <a:pt x="495227" y="3527611"/>
                </a:cubicBezTo>
                <a:cubicBezTo>
                  <a:pt x="502268" y="3534652"/>
                  <a:pt x="509309" y="3541693"/>
                  <a:pt x="516350" y="3548734"/>
                </a:cubicBezTo>
                <a:cubicBezTo>
                  <a:pt x="518697" y="3551081"/>
                  <a:pt x="521044" y="3553428"/>
                  <a:pt x="523391" y="3555775"/>
                </a:cubicBezTo>
                <a:cubicBezTo>
                  <a:pt x="532780" y="3565164"/>
                  <a:pt x="542168" y="3572205"/>
                  <a:pt x="551556" y="3581593"/>
                </a:cubicBezTo>
                <a:cubicBezTo>
                  <a:pt x="553903" y="3583940"/>
                  <a:pt x="556250" y="3586287"/>
                  <a:pt x="558597" y="3588634"/>
                </a:cubicBezTo>
                <a:cubicBezTo>
                  <a:pt x="567985" y="3598022"/>
                  <a:pt x="577373" y="3605063"/>
                  <a:pt x="586762" y="3614451"/>
                </a:cubicBezTo>
                <a:cubicBezTo>
                  <a:pt x="589109" y="3616799"/>
                  <a:pt x="591456" y="3619146"/>
                  <a:pt x="593803" y="3619146"/>
                </a:cubicBezTo>
                <a:cubicBezTo>
                  <a:pt x="596150" y="3623840"/>
                  <a:pt x="600844" y="3626187"/>
                  <a:pt x="603191" y="3628534"/>
                </a:cubicBezTo>
                <a:cubicBezTo>
                  <a:pt x="610232" y="3633228"/>
                  <a:pt x="614926" y="3640269"/>
                  <a:pt x="621967" y="3644963"/>
                </a:cubicBezTo>
                <a:cubicBezTo>
                  <a:pt x="624314" y="3647310"/>
                  <a:pt x="626661" y="3649657"/>
                  <a:pt x="629008" y="3652004"/>
                </a:cubicBezTo>
                <a:cubicBezTo>
                  <a:pt x="638397" y="3659045"/>
                  <a:pt x="647785" y="3668434"/>
                  <a:pt x="657173" y="3675475"/>
                </a:cubicBezTo>
                <a:cubicBezTo>
                  <a:pt x="657173" y="3675475"/>
                  <a:pt x="659520" y="3677822"/>
                  <a:pt x="659520" y="3677822"/>
                </a:cubicBezTo>
                <a:cubicBezTo>
                  <a:pt x="661867" y="3691904"/>
                  <a:pt x="664214" y="3705986"/>
                  <a:pt x="664214" y="3717722"/>
                </a:cubicBezTo>
                <a:cubicBezTo>
                  <a:pt x="664214" y="3722416"/>
                  <a:pt x="666561" y="3724763"/>
                  <a:pt x="666561" y="3729457"/>
                </a:cubicBezTo>
                <a:cubicBezTo>
                  <a:pt x="668908" y="3745886"/>
                  <a:pt x="671255" y="3762315"/>
                  <a:pt x="673602" y="3778745"/>
                </a:cubicBezTo>
                <a:cubicBezTo>
                  <a:pt x="673602" y="3783439"/>
                  <a:pt x="675949" y="3785786"/>
                  <a:pt x="675949" y="3790480"/>
                </a:cubicBezTo>
                <a:cubicBezTo>
                  <a:pt x="678296" y="3799868"/>
                  <a:pt x="678296" y="3809256"/>
                  <a:pt x="680643" y="3820992"/>
                </a:cubicBezTo>
                <a:cubicBezTo>
                  <a:pt x="678296" y="3820992"/>
                  <a:pt x="678296" y="3820992"/>
                  <a:pt x="675949" y="3823339"/>
                </a:cubicBezTo>
                <a:cubicBezTo>
                  <a:pt x="675949" y="3823339"/>
                  <a:pt x="673602" y="3823339"/>
                  <a:pt x="673602" y="3820992"/>
                </a:cubicBezTo>
                <a:cubicBezTo>
                  <a:pt x="668908" y="3813950"/>
                  <a:pt x="661867" y="3804562"/>
                  <a:pt x="657173" y="3797521"/>
                </a:cubicBezTo>
                <a:cubicBezTo>
                  <a:pt x="654826" y="3781092"/>
                  <a:pt x="647785" y="3771704"/>
                  <a:pt x="640744" y="3762315"/>
                </a:cubicBezTo>
                <a:close/>
                <a:moveTo>
                  <a:pt x="441245" y="3471282"/>
                </a:moveTo>
                <a:cubicBezTo>
                  <a:pt x="429509" y="3457199"/>
                  <a:pt x="415427" y="3443117"/>
                  <a:pt x="403692" y="3429035"/>
                </a:cubicBezTo>
                <a:cubicBezTo>
                  <a:pt x="401345" y="3426688"/>
                  <a:pt x="396651" y="3421994"/>
                  <a:pt x="394304" y="3419647"/>
                </a:cubicBezTo>
                <a:cubicBezTo>
                  <a:pt x="380222" y="3403217"/>
                  <a:pt x="368486" y="3386788"/>
                  <a:pt x="354404" y="3372706"/>
                </a:cubicBezTo>
                <a:cubicBezTo>
                  <a:pt x="352057" y="3370359"/>
                  <a:pt x="349710" y="3365665"/>
                  <a:pt x="347363" y="3363318"/>
                </a:cubicBezTo>
                <a:cubicBezTo>
                  <a:pt x="335628" y="3349235"/>
                  <a:pt x="326239" y="3335153"/>
                  <a:pt x="314504" y="3318724"/>
                </a:cubicBezTo>
                <a:cubicBezTo>
                  <a:pt x="312157" y="3316377"/>
                  <a:pt x="309810" y="3311683"/>
                  <a:pt x="307463" y="3309335"/>
                </a:cubicBezTo>
                <a:cubicBezTo>
                  <a:pt x="295728" y="3292906"/>
                  <a:pt x="283993" y="3276477"/>
                  <a:pt x="272257" y="3257700"/>
                </a:cubicBezTo>
                <a:cubicBezTo>
                  <a:pt x="269910" y="3253006"/>
                  <a:pt x="267563" y="3250659"/>
                  <a:pt x="265216" y="3245965"/>
                </a:cubicBezTo>
                <a:cubicBezTo>
                  <a:pt x="255828" y="3229536"/>
                  <a:pt x="244093" y="3213107"/>
                  <a:pt x="234705" y="3196677"/>
                </a:cubicBezTo>
                <a:cubicBezTo>
                  <a:pt x="234705" y="3196677"/>
                  <a:pt x="234705" y="3194330"/>
                  <a:pt x="232358" y="3194330"/>
                </a:cubicBezTo>
                <a:cubicBezTo>
                  <a:pt x="298075" y="3304641"/>
                  <a:pt x="377874" y="3405564"/>
                  <a:pt x="469409" y="3492405"/>
                </a:cubicBezTo>
                <a:cubicBezTo>
                  <a:pt x="469409" y="3494752"/>
                  <a:pt x="471756" y="3494752"/>
                  <a:pt x="471756" y="3497099"/>
                </a:cubicBezTo>
                <a:cubicBezTo>
                  <a:pt x="476450" y="3506487"/>
                  <a:pt x="481145" y="3513529"/>
                  <a:pt x="485839" y="3522917"/>
                </a:cubicBezTo>
                <a:cubicBezTo>
                  <a:pt x="471756" y="3508834"/>
                  <a:pt x="457674" y="3494752"/>
                  <a:pt x="443592" y="3480670"/>
                </a:cubicBezTo>
                <a:cubicBezTo>
                  <a:pt x="445939" y="3475976"/>
                  <a:pt x="443592" y="3473629"/>
                  <a:pt x="441245" y="3471282"/>
                </a:cubicBezTo>
                <a:close/>
                <a:moveTo>
                  <a:pt x="192458" y="3130960"/>
                </a:moveTo>
                <a:cubicBezTo>
                  <a:pt x="187764" y="3126266"/>
                  <a:pt x="183070" y="3121572"/>
                  <a:pt x="178376" y="3114531"/>
                </a:cubicBezTo>
                <a:cubicBezTo>
                  <a:pt x="176028" y="3112184"/>
                  <a:pt x="171334" y="3107490"/>
                  <a:pt x="168987" y="3105142"/>
                </a:cubicBezTo>
                <a:cubicBezTo>
                  <a:pt x="166640" y="3100448"/>
                  <a:pt x="161946" y="3095754"/>
                  <a:pt x="159599" y="3091060"/>
                </a:cubicBezTo>
                <a:cubicBezTo>
                  <a:pt x="157252" y="3081672"/>
                  <a:pt x="152558" y="3069937"/>
                  <a:pt x="150211" y="3060549"/>
                </a:cubicBezTo>
                <a:cubicBezTo>
                  <a:pt x="150211" y="3058201"/>
                  <a:pt x="147864" y="3055855"/>
                  <a:pt x="147864" y="3053507"/>
                </a:cubicBezTo>
                <a:cubicBezTo>
                  <a:pt x="147864" y="3051160"/>
                  <a:pt x="150211" y="3048813"/>
                  <a:pt x="150211" y="3046466"/>
                </a:cubicBezTo>
                <a:cubicBezTo>
                  <a:pt x="150211" y="3039425"/>
                  <a:pt x="145517" y="3034731"/>
                  <a:pt x="140823" y="3030037"/>
                </a:cubicBezTo>
                <a:cubicBezTo>
                  <a:pt x="140823" y="3030037"/>
                  <a:pt x="140823" y="3027690"/>
                  <a:pt x="140823" y="3027690"/>
                </a:cubicBezTo>
                <a:cubicBezTo>
                  <a:pt x="136129" y="3013608"/>
                  <a:pt x="133782" y="3001873"/>
                  <a:pt x="129088" y="2987790"/>
                </a:cubicBezTo>
                <a:cubicBezTo>
                  <a:pt x="126741" y="2976055"/>
                  <a:pt x="122046" y="2964320"/>
                  <a:pt x="119699" y="2952584"/>
                </a:cubicBezTo>
                <a:cubicBezTo>
                  <a:pt x="117352" y="2945543"/>
                  <a:pt x="115005" y="2936155"/>
                  <a:pt x="112658" y="2929114"/>
                </a:cubicBezTo>
                <a:cubicBezTo>
                  <a:pt x="112658" y="2931461"/>
                  <a:pt x="115005" y="2933808"/>
                  <a:pt x="115005" y="2933808"/>
                </a:cubicBezTo>
                <a:cubicBezTo>
                  <a:pt x="117352" y="2940849"/>
                  <a:pt x="119699" y="2947890"/>
                  <a:pt x="122046" y="2952584"/>
                </a:cubicBezTo>
                <a:cubicBezTo>
                  <a:pt x="124393" y="2959626"/>
                  <a:pt x="126741" y="2966667"/>
                  <a:pt x="129088" y="2973708"/>
                </a:cubicBezTo>
                <a:cubicBezTo>
                  <a:pt x="131435" y="2980749"/>
                  <a:pt x="133782" y="2987790"/>
                  <a:pt x="136129" y="2992484"/>
                </a:cubicBezTo>
                <a:cubicBezTo>
                  <a:pt x="138476" y="2999525"/>
                  <a:pt x="140823" y="3006567"/>
                  <a:pt x="145517" y="3013608"/>
                </a:cubicBezTo>
                <a:cubicBezTo>
                  <a:pt x="147864" y="3020649"/>
                  <a:pt x="150211" y="3027690"/>
                  <a:pt x="154905" y="3032384"/>
                </a:cubicBezTo>
                <a:cubicBezTo>
                  <a:pt x="157252" y="3039425"/>
                  <a:pt x="161946" y="3046466"/>
                  <a:pt x="164293" y="3053507"/>
                </a:cubicBezTo>
                <a:cubicBezTo>
                  <a:pt x="166640" y="3060549"/>
                  <a:pt x="171334" y="3067590"/>
                  <a:pt x="173681" y="3072284"/>
                </a:cubicBezTo>
                <a:cubicBezTo>
                  <a:pt x="176028" y="3079325"/>
                  <a:pt x="180723" y="3086366"/>
                  <a:pt x="183070" y="3093407"/>
                </a:cubicBezTo>
                <a:cubicBezTo>
                  <a:pt x="185417" y="3100448"/>
                  <a:pt x="190111" y="3107490"/>
                  <a:pt x="192458" y="3112184"/>
                </a:cubicBezTo>
                <a:cubicBezTo>
                  <a:pt x="194805" y="3119225"/>
                  <a:pt x="199499" y="3126266"/>
                  <a:pt x="201846" y="3133307"/>
                </a:cubicBezTo>
                <a:cubicBezTo>
                  <a:pt x="204193" y="3135654"/>
                  <a:pt x="204193" y="3140348"/>
                  <a:pt x="206540" y="3142695"/>
                </a:cubicBezTo>
                <a:cubicBezTo>
                  <a:pt x="204193" y="3140348"/>
                  <a:pt x="204193" y="3140348"/>
                  <a:pt x="201846" y="3138001"/>
                </a:cubicBezTo>
                <a:cubicBezTo>
                  <a:pt x="199499" y="3135654"/>
                  <a:pt x="194805" y="3133307"/>
                  <a:pt x="192458" y="3130960"/>
                </a:cubicBezTo>
                <a:close/>
                <a:moveTo>
                  <a:pt x="96229" y="2936155"/>
                </a:moveTo>
                <a:cubicBezTo>
                  <a:pt x="93882" y="2929114"/>
                  <a:pt x="91535" y="2919726"/>
                  <a:pt x="89188" y="2912685"/>
                </a:cubicBezTo>
                <a:cubicBezTo>
                  <a:pt x="91535" y="2915032"/>
                  <a:pt x="96229" y="2917379"/>
                  <a:pt x="100923" y="2917379"/>
                </a:cubicBezTo>
                <a:cubicBezTo>
                  <a:pt x="100923" y="2919726"/>
                  <a:pt x="100923" y="2919726"/>
                  <a:pt x="100923" y="2922073"/>
                </a:cubicBezTo>
                <a:cubicBezTo>
                  <a:pt x="100923" y="2924420"/>
                  <a:pt x="100923" y="2926767"/>
                  <a:pt x="100923" y="2929114"/>
                </a:cubicBezTo>
                <a:cubicBezTo>
                  <a:pt x="100923" y="2931461"/>
                  <a:pt x="100923" y="2933808"/>
                  <a:pt x="100923" y="2938502"/>
                </a:cubicBezTo>
                <a:cubicBezTo>
                  <a:pt x="100923" y="2943196"/>
                  <a:pt x="100923" y="2947890"/>
                  <a:pt x="100923" y="2954932"/>
                </a:cubicBezTo>
                <a:cubicBezTo>
                  <a:pt x="100923" y="2952584"/>
                  <a:pt x="98576" y="2947890"/>
                  <a:pt x="98576" y="2945543"/>
                </a:cubicBezTo>
                <a:cubicBezTo>
                  <a:pt x="98576" y="2940849"/>
                  <a:pt x="98576" y="2938502"/>
                  <a:pt x="96229" y="2936155"/>
                </a:cubicBezTo>
                <a:close/>
                <a:moveTo>
                  <a:pt x="58676" y="2821150"/>
                </a:moveTo>
                <a:cubicBezTo>
                  <a:pt x="58676" y="2816456"/>
                  <a:pt x="56329" y="2811762"/>
                  <a:pt x="53982" y="2807068"/>
                </a:cubicBezTo>
                <a:cubicBezTo>
                  <a:pt x="51635" y="2792985"/>
                  <a:pt x="49288" y="2781250"/>
                  <a:pt x="46941" y="2767168"/>
                </a:cubicBezTo>
                <a:cubicBezTo>
                  <a:pt x="46941" y="2764821"/>
                  <a:pt x="46941" y="2762474"/>
                  <a:pt x="46941" y="2762474"/>
                </a:cubicBezTo>
                <a:cubicBezTo>
                  <a:pt x="44594" y="2753085"/>
                  <a:pt x="44594" y="2743697"/>
                  <a:pt x="42247" y="2734309"/>
                </a:cubicBezTo>
                <a:cubicBezTo>
                  <a:pt x="42247" y="2734309"/>
                  <a:pt x="42247" y="2734309"/>
                  <a:pt x="44594" y="2734309"/>
                </a:cubicBezTo>
                <a:cubicBezTo>
                  <a:pt x="51635" y="2781250"/>
                  <a:pt x="61023" y="2825844"/>
                  <a:pt x="75105" y="2858703"/>
                </a:cubicBezTo>
                <a:cubicBezTo>
                  <a:pt x="75105" y="2861050"/>
                  <a:pt x="77453" y="2863397"/>
                  <a:pt x="77453" y="2868091"/>
                </a:cubicBezTo>
                <a:cubicBezTo>
                  <a:pt x="77453" y="2870438"/>
                  <a:pt x="77453" y="2872785"/>
                  <a:pt x="79800" y="2875132"/>
                </a:cubicBezTo>
                <a:cubicBezTo>
                  <a:pt x="77453" y="2870438"/>
                  <a:pt x="72758" y="2865744"/>
                  <a:pt x="70411" y="2858703"/>
                </a:cubicBezTo>
                <a:cubicBezTo>
                  <a:pt x="70411" y="2856356"/>
                  <a:pt x="70411" y="2856356"/>
                  <a:pt x="68064" y="2854009"/>
                </a:cubicBezTo>
                <a:cubicBezTo>
                  <a:pt x="63370" y="2842273"/>
                  <a:pt x="61023" y="2830538"/>
                  <a:pt x="58676" y="2821150"/>
                </a:cubicBezTo>
                <a:close/>
                <a:moveTo>
                  <a:pt x="58676" y="2609916"/>
                </a:moveTo>
                <a:lnTo>
                  <a:pt x="58676" y="2609916"/>
                </a:lnTo>
                <a:cubicBezTo>
                  <a:pt x="58676" y="2612263"/>
                  <a:pt x="58676" y="2612263"/>
                  <a:pt x="58676" y="2609916"/>
                </a:cubicBezTo>
                <a:cubicBezTo>
                  <a:pt x="58676" y="2621651"/>
                  <a:pt x="68064" y="2631039"/>
                  <a:pt x="77453" y="2631039"/>
                </a:cubicBezTo>
                <a:cubicBezTo>
                  <a:pt x="77453" y="2633386"/>
                  <a:pt x="77453" y="2638080"/>
                  <a:pt x="77453" y="2640427"/>
                </a:cubicBezTo>
                <a:cubicBezTo>
                  <a:pt x="77453" y="2645121"/>
                  <a:pt x="77453" y="2647468"/>
                  <a:pt x="77453" y="2652163"/>
                </a:cubicBezTo>
                <a:cubicBezTo>
                  <a:pt x="77453" y="2652163"/>
                  <a:pt x="77453" y="2652163"/>
                  <a:pt x="77453" y="2652163"/>
                </a:cubicBezTo>
                <a:cubicBezTo>
                  <a:pt x="77453" y="2656857"/>
                  <a:pt x="77453" y="2663898"/>
                  <a:pt x="77453" y="2668592"/>
                </a:cubicBezTo>
                <a:cubicBezTo>
                  <a:pt x="77453" y="2668592"/>
                  <a:pt x="77453" y="2670939"/>
                  <a:pt x="77453" y="2670939"/>
                </a:cubicBezTo>
                <a:cubicBezTo>
                  <a:pt x="77453" y="2675633"/>
                  <a:pt x="77453" y="2680327"/>
                  <a:pt x="77453" y="2685021"/>
                </a:cubicBezTo>
                <a:cubicBezTo>
                  <a:pt x="77453" y="2685021"/>
                  <a:pt x="77453" y="2687368"/>
                  <a:pt x="77453" y="2687368"/>
                </a:cubicBezTo>
                <a:cubicBezTo>
                  <a:pt x="77453" y="2692062"/>
                  <a:pt x="77453" y="2696756"/>
                  <a:pt x="77453" y="2701451"/>
                </a:cubicBezTo>
                <a:cubicBezTo>
                  <a:pt x="77453" y="2703798"/>
                  <a:pt x="77453" y="2706145"/>
                  <a:pt x="77453" y="2708492"/>
                </a:cubicBezTo>
                <a:cubicBezTo>
                  <a:pt x="77453" y="2710839"/>
                  <a:pt x="77453" y="2715533"/>
                  <a:pt x="77453" y="2717880"/>
                </a:cubicBezTo>
                <a:cubicBezTo>
                  <a:pt x="77453" y="2720227"/>
                  <a:pt x="77453" y="2724921"/>
                  <a:pt x="77453" y="2727268"/>
                </a:cubicBezTo>
                <a:cubicBezTo>
                  <a:pt x="77453" y="2729615"/>
                  <a:pt x="77453" y="2729615"/>
                  <a:pt x="77453" y="2731962"/>
                </a:cubicBezTo>
                <a:cubicBezTo>
                  <a:pt x="75105" y="2731962"/>
                  <a:pt x="75105" y="2731962"/>
                  <a:pt x="72758" y="2731962"/>
                </a:cubicBezTo>
                <a:cubicBezTo>
                  <a:pt x="70411" y="2727268"/>
                  <a:pt x="70411" y="2724921"/>
                  <a:pt x="68064" y="2720227"/>
                </a:cubicBezTo>
                <a:cubicBezTo>
                  <a:pt x="72758" y="2717880"/>
                  <a:pt x="70411" y="2713186"/>
                  <a:pt x="70411" y="2708492"/>
                </a:cubicBezTo>
                <a:cubicBezTo>
                  <a:pt x="68064" y="2699103"/>
                  <a:pt x="65717" y="2689715"/>
                  <a:pt x="61023" y="2680327"/>
                </a:cubicBezTo>
                <a:cubicBezTo>
                  <a:pt x="61023" y="2677980"/>
                  <a:pt x="63370" y="2675633"/>
                  <a:pt x="63370" y="2673286"/>
                </a:cubicBezTo>
                <a:cubicBezTo>
                  <a:pt x="63370" y="2666245"/>
                  <a:pt x="61023" y="2661551"/>
                  <a:pt x="56329" y="2656857"/>
                </a:cubicBezTo>
                <a:cubicBezTo>
                  <a:pt x="53982" y="2647468"/>
                  <a:pt x="51635" y="2638080"/>
                  <a:pt x="49288" y="2628692"/>
                </a:cubicBezTo>
                <a:cubicBezTo>
                  <a:pt x="49288" y="2626345"/>
                  <a:pt x="49288" y="2626345"/>
                  <a:pt x="49288" y="2623998"/>
                </a:cubicBezTo>
                <a:cubicBezTo>
                  <a:pt x="49288" y="2619304"/>
                  <a:pt x="46941" y="2614610"/>
                  <a:pt x="44594" y="2609916"/>
                </a:cubicBezTo>
                <a:cubicBezTo>
                  <a:pt x="46941" y="2609916"/>
                  <a:pt x="51635" y="2607569"/>
                  <a:pt x="53982" y="2605222"/>
                </a:cubicBezTo>
                <a:cubicBezTo>
                  <a:pt x="53982" y="2605222"/>
                  <a:pt x="53982" y="2605222"/>
                  <a:pt x="53982" y="2605222"/>
                </a:cubicBezTo>
                <a:cubicBezTo>
                  <a:pt x="53982" y="2609916"/>
                  <a:pt x="56329" y="2609916"/>
                  <a:pt x="58676" y="2609916"/>
                </a:cubicBezTo>
                <a:close/>
                <a:moveTo>
                  <a:pt x="100923" y="2640427"/>
                </a:moveTo>
                <a:cubicBezTo>
                  <a:pt x="105617" y="2645121"/>
                  <a:pt x="110311" y="2652163"/>
                  <a:pt x="117352" y="2656857"/>
                </a:cubicBezTo>
                <a:cubicBezTo>
                  <a:pt x="119699" y="2659204"/>
                  <a:pt x="122046" y="2661551"/>
                  <a:pt x="124393" y="2663898"/>
                </a:cubicBezTo>
                <a:cubicBezTo>
                  <a:pt x="131435" y="2673286"/>
                  <a:pt x="140823" y="2680327"/>
                  <a:pt x="147864" y="2689715"/>
                </a:cubicBezTo>
                <a:cubicBezTo>
                  <a:pt x="147864" y="2692062"/>
                  <a:pt x="150211" y="2692062"/>
                  <a:pt x="152558" y="2692062"/>
                </a:cubicBezTo>
                <a:cubicBezTo>
                  <a:pt x="157252" y="2694409"/>
                  <a:pt x="159599" y="2699103"/>
                  <a:pt x="164293" y="2701451"/>
                </a:cubicBezTo>
                <a:cubicBezTo>
                  <a:pt x="161946" y="2703798"/>
                  <a:pt x="161946" y="2703798"/>
                  <a:pt x="161946" y="2706145"/>
                </a:cubicBezTo>
                <a:cubicBezTo>
                  <a:pt x="159599" y="2706145"/>
                  <a:pt x="159599" y="2706145"/>
                  <a:pt x="157252" y="2703798"/>
                </a:cubicBezTo>
                <a:cubicBezTo>
                  <a:pt x="154905" y="2701451"/>
                  <a:pt x="150211" y="2701451"/>
                  <a:pt x="147864" y="2699103"/>
                </a:cubicBezTo>
                <a:cubicBezTo>
                  <a:pt x="145517" y="2696756"/>
                  <a:pt x="140823" y="2694409"/>
                  <a:pt x="138476" y="2694409"/>
                </a:cubicBezTo>
                <a:cubicBezTo>
                  <a:pt x="140823" y="2692062"/>
                  <a:pt x="140823" y="2689715"/>
                  <a:pt x="140823" y="2685021"/>
                </a:cubicBezTo>
                <a:cubicBezTo>
                  <a:pt x="140823" y="2673286"/>
                  <a:pt x="131435" y="2663898"/>
                  <a:pt x="119699" y="2663898"/>
                </a:cubicBezTo>
                <a:cubicBezTo>
                  <a:pt x="117352" y="2663898"/>
                  <a:pt x="115005" y="2663898"/>
                  <a:pt x="110311" y="2666245"/>
                </a:cubicBezTo>
                <a:cubicBezTo>
                  <a:pt x="107964" y="2659204"/>
                  <a:pt x="103270" y="2654510"/>
                  <a:pt x="100923" y="2647468"/>
                </a:cubicBezTo>
                <a:cubicBezTo>
                  <a:pt x="96229" y="2647468"/>
                  <a:pt x="93882" y="2642774"/>
                  <a:pt x="93882" y="2638080"/>
                </a:cubicBezTo>
                <a:cubicBezTo>
                  <a:pt x="91535" y="2635733"/>
                  <a:pt x="91535" y="2631039"/>
                  <a:pt x="89188" y="2628692"/>
                </a:cubicBezTo>
                <a:cubicBezTo>
                  <a:pt x="89188" y="2628692"/>
                  <a:pt x="91535" y="2628692"/>
                  <a:pt x="91535" y="2626345"/>
                </a:cubicBezTo>
                <a:cubicBezTo>
                  <a:pt x="91535" y="2626345"/>
                  <a:pt x="93882" y="2628692"/>
                  <a:pt x="93882" y="2628692"/>
                </a:cubicBezTo>
                <a:cubicBezTo>
                  <a:pt x="93882" y="2633386"/>
                  <a:pt x="96229" y="2635733"/>
                  <a:pt x="100923" y="2640427"/>
                </a:cubicBezTo>
                <a:close/>
                <a:moveTo>
                  <a:pt x="199499" y="2638080"/>
                </a:moveTo>
                <a:cubicBezTo>
                  <a:pt x="201846" y="2628692"/>
                  <a:pt x="204193" y="2619304"/>
                  <a:pt x="206540" y="2609916"/>
                </a:cubicBezTo>
                <a:cubicBezTo>
                  <a:pt x="208887" y="2598180"/>
                  <a:pt x="213581" y="2586445"/>
                  <a:pt x="215928" y="2574710"/>
                </a:cubicBezTo>
                <a:cubicBezTo>
                  <a:pt x="218275" y="2567669"/>
                  <a:pt x="220622" y="2560628"/>
                  <a:pt x="220622" y="2553587"/>
                </a:cubicBezTo>
                <a:cubicBezTo>
                  <a:pt x="225316" y="2539504"/>
                  <a:pt x="227664" y="2525422"/>
                  <a:pt x="232358" y="2513687"/>
                </a:cubicBezTo>
                <a:cubicBezTo>
                  <a:pt x="232358" y="2513687"/>
                  <a:pt x="234705" y="2513687"/>
                  <a:pt x="234705" y="2513687"/>
                </a:cubicBezTo>
                <a:cubicBezTo>
                  <a:pt x="234705" y="2520728"/>
                  <a:pt x="234705" y="2527769"/>
                  <a:pt x="234705" y="2534810"/>
                </a:cubicBezTo>
                <a:cubicBezTo>
                  <a:pt x="234705" y="2544198"/>
                  <a:pt x="234705" y="2553587"/>
                  <a:pt x="234705" y="2560628"/>
                </a:cubicBezTo>
                <a:cubicBezTo>
                  <a:pt x="234705" y="2572363"/>
                  <a:pt x="234705" y="2584098"/>
                  <a:pt x="234705" y="2595833"/>
                </a:cubicBezTo>
                <a:cubicBezTo>
                  <a:pt x="234705" y="2605222"/>
                  <a:pt x="234705" y="2616957"/>
                  <a:pt x="234705" y="2626345"/>
                </a:cubicBezTo>
                <a:cubicBezTo>
                  <a:pt x="234705" y="2635733"/>
                  <a:pt x="234705" y="2645121"/>
                  <a:pt x="234705" y="2654510"/>
                </a:cubicBezTo>
                <a:cubicBezTo>
                  <a:pt x="234705" y="2682674"/>
                  <a:pt x="234705" y="2713186"/>
                  <a:pt x="234705" y="2743697"/>
                </a:cubicBezTo>
                <a:cubicBezTo>
                  <a:pt x="230011" y="2743697"/>
                  <a:pt x="222969" y="2746044"/>
                  <a:pt x="220622" y="2750738"/>
                </a:cubicBezTo>
                <a:cubicBezTo>
                  <a:pt x="218275" y="2748391"/>
                  <a:pt x="218275" y="2748391"/>
                  <a:pt x="215928" y="2748391"/>
                </a:cubicBezTo>
                <a:cubicBezTo>
                  <a:pt x="213581" y="2746044"/>
                  <a:pt x="208887" y="2743697"/>
                  <a:pt x="206540" y="2741350"/>
                </a:cubicBezTo>
                <a:cubicBezTo>
                  <a:pt x="201846" y="2739003"/>
                  <a:pt x="199499" y="2734309"/>
                  <a:pt x="194805" y="2731962"/>
                </a:cubicBezTo>
                <a:cubicBezTo>
                  <a:pt x="197152" y="2729615"/>
                  <a:pt x="199499" y="2724921"/>
                  <a:pt x="199499" y="2720227"/>
                </a:cubicBezTo>
                <a:cubicBezTo>
                  <a:pt x="199499" y="2710839"/>
                  <a:pt x="192458" y="2703798"/>
                  <a:pt x="185417" y="2701451"/>
                </a:cubicBezTo>
                <a:cubicBezTo>
                  <a:pt x="187764" y="2689715"/>
                  <a:pt x="192458" y="2680327"/>
                  <a:pt x="194805" y="2668592"/>
                </a:cubicBezTo>
                <a:cubicBezTo>
                  <a:pt x="194805" y="2656857"/>
                  <a:pt x="197152" y="2647468"/>
                  <a:pt x="199499" y="2638080"/>
                </a:cubicBezTo>
                <a:close/>
                <a:moveTo>
                  <a:pt x="286340" y="2480828"/>
                </a:moveTo>
                <a:cubicBezTo>
                  <a:pt x="293381" y="2478481"/>
                  <a:pt x="300422" y="2476134"/>
                  <a:pt x="305116" y="2473787"/>
                </a:cubicBezTo>
                <a:cubicBezTo>
                  <a:pt x="314504" y="2469093"/>
                  <a:pt x="326239" y="2466746"/>
                  <a:pt x="335628" y="2462052"/>
                </a:cubicBezTo>
                <a:cubicBezTo>
                  <a:pt x="340322" y="2459705"/>
                  <a:pt x="345016" y="2457358"/>
                  <a:pt x="352057" y="2457358"/>
                </a:cubicBezTo>
                <a:cubicBezTo>
                  <a:pt x="363792" y="2452664"/>
                  <a:pt x="377874" y="2447969"/>
                  <a:pt x="389610" y="2443275"/>
                </a:cubicBezTo>
                <a:cubicBezTo>
                  <a:pt x="391957" y="2443275"/>
                  <a:pt x="396651" y="2440928"/>
                  <a:pt x="398998" y="2440928"/>
                </a:cubicBezTo>
                <a:cubicBezTo>
                  <a:pt x="413080" y="2436234"/>
                  <a:pt x="429509" y="2429193"/>
                  <a:pt x="443592" y="2422152"/>
                </a:cubicBezTo>
                <a:cubicBezTo>
                  <a:pt x="445939" y="2422152"/>
                  <a:pt x="448286" y="2419805"/>
                  <a:pt x="450633" y="2419805"/>
                </a:cubicBezTo>
                <a:cubicBezTo>
                  <a:pt x="467062" y="2412764"/>
                  <a:pt x="483492" y="2408070"/>
                  <a:pt x="497574" y="2401028"/>
                </a:cubicBezTo>
                <a:cubicBezTo>
                  <a:pt x="502268" y="2398681"/>
                  <a:pt x="509309" y="2396334"/>
                  <a:pt x="514003" y="2393987"/>
                </a:cubicBezTo>
                <a:cubicBezTo>
                  <a:pt x="528085" y="2389293"/>
                  <a:pt x="539821" y="2382252"/>
                  <a:pt x="553903" y="2377558"/>
                </a:cubicBezTo>
                <a:cubicBezTo>
                  <a:pt x="567985" y="2372864"/>
                  <a:pt x="582068" y="2365823"/>
                  <a:pt x="596150" y="2361129"/>
                </a:cubicBezTo>
                <a:cubicBezTo>
                  <a:pt x="600844" y="2358782"/>
                  <a:pt x="607885" y="2356435"/>
                  <a:pt x="612579" y="2354088"/>
                </a:cubicBezTo>
                <a:cubicBezTo>
                  <a:pt x="626661" y="2349394"/>
                  <a:pt x="640744" y="2342352"/>
                  <a:pt x="652479" y="2337658"/>
                </a:cubicBezTo>
                <a:cubicBezTo>
                  <a:pt x="654826" y="2344700"/>
                  <a:pt x="661867" y="2349394"/>
                  <a:pt x="671255" y="2349394"/>
                </a:cubicBezTo>
                <a:cubicBezTo>
                  <a:pt x="682991" y="2349394"/>
                  <a:pt x="692379" y="2340005"/>
                  <a:pt x="692379" y="2328270"/>
                </a:cubicBezTo>
                <a:cubicBezTo>
                  <a:pt x="692379" y="2325923"/>
                  <a:pt x="692379" y="2323576"/>
                  <a:pt x="690032" y="2321229"/>
                </a:cubicBezTo>
                <a:cubicBezTo>
                  <a:pt x="748708" y="2295411"/>
                  <a:pt x="807384" y="2269594"/>
                  <a:pt x="870754" y="2243776"/>
                </a:cubicBezTo>
                <a:cubicBezTo>
                  <a:pt x="971677" y="2201530"/>
                  <a:pt x="1074947" y="2156936"/>
                  <a:pt x="1180564" y="2109995"/>
                </a:cubicBezTo>
                <a:cubicBezTo>
                  <a:pt x="1189953" y="2105301"/>
                  <a:pt x="1199341" y="2102954"/>
                  <a:pt x="1208729" y="2098260"/>
                </a:cubicBezTo>
                <a:cubicBezTo>
                  <a:pt x="1229852" y="2088871"/>
                  <a:pt x="1248629" y="2081830"/>
                  <a:pt x="1269752" y="2072442"/>
                </a:cubicBezTo>
                <a:cubicBezTo>
                  <a:pt x="1272099" y="2074789"/>
                  <a:pt x="1274446" y="2077136"/>
                  <a:pt x="1276793" y="2079483"/>
                </a:cubicBezTo>
                <a:cubicBezTo>
                  <a:pt x="1258017" y="2105301"/>
                  <a:pt x="1241588" y="2131118"/>
                  <a:pt x="1222811" y="2156936"/>
                </a:cubicBezTo>
                <a:cubicBezTo>
                  <a:pt x="1215770" y="2166324"/>
                  <a:pt x="1208729" y="2178059"/>
                  <a:pt x="1201688" y="2187447"/>
                </a:cubicBezTo>
                <a:cubicBezTo>
                  <a:pt x="1173523" y="2227347"/>
                  <a:pt x="1147706" y="2267247"/>
                  <a:pt x="1121888" y="2307147"/>
                </a:cubicBezTo>
                <a:cubicBezTo>
                  <a:pt x="990454" y="2501952"/>
                  <a:pt x="873101" y="2677980"/>
                  <a:pt x="755749" y="2828191"/>
                </a:cubicBezTo>
                <a:cubicBezTo>
                  <a:pt x="755749" y="2828191"/>
                  <a:pt x="755749" y="2828191"/>
                  <a:pt x="755749" y="2830538"/>
                </a:cubicBezTo>
                <a:cubicBezTo>
                  <a:pt x="746361" y="2844620"/>
                  <a:pt x="734626" y="2856356"/>
                  <a:pt x="725237" y="2870438"/>
                </a:cubicBezTo>
                <a:cubicBezTo>
                  <a:pt x="722890" y="2872785"/>
                  <a:pt x="722890" y="2875132"/>
                  <a:pt x="720543" y="2877479"/>
                </a:cubicBezTo>
                <a:cubicBezTo>
                  <a:pt x="711155" y="2889214"/>
                  <a:pt x="701767" y="2898602"/>
                  <a:pt x="694726" y="2910338"/>
                </a:cubicBezTo>
                <a:cubicBezTo>
                  <a:pt x="692379" y="2912685"/>
                  <a:pt x="690032" y="2915032"/>
                  <a:pt x="687685" y="2917379"/>
                </a:cubicBezTo>
                <a:cubicBezTo>
                  <a:pt x="678296" y="2926767"/>
                  <a:pt x="671255" y="2938502"/>
                  <a:pt x="661867" y="2947890"/>
                </a:cubicBezTo>
                <a:cubicBezTo>
                  <a:pt x="659520" y="2950237"/>
                  <a:pt x="657173" y="2954932"/>
                  <a:pt x="654826" y="2957279"/>
                </a:cubicBezTo>
                <a:cubicBezTo>
                  <a:pt x="647785" y="2966667"/>
                  <a:pt x="638397" y="2976055"/>
                  <a:pt x="631355" y="2985443"/>
                </a:cubicBezTo>
                <a:cubicBezTo>
                  <a:pt x="629008" y="2990137"/>
                  <a:pt x="624314" y="2992484"/>
                  <a:pt x="621967" y="2997178"/>
                </a:cubicBezTo>
                <a:cubicBezTo>
                  <a:pt x="619620" y="2999525"/>
                  <a:pt x="614926" y="3004220"/>
                  <a:pt x="612579" y="3006567"/>
                </a:cubicBezTo>
                <a:cubicBezTo>
                  <a:pt x="610232" y="3004220"/>
                  <a:pt x="605538" y="3001873"/>
                  <a:pt x="600844" y="3001873"/>
                </a:cubicBezTo>
                <a:cubicBezTo>
                  <a:pt x="596150" y="3001873"/>
                  <a:pt x="593803" y="3004220"/>
                  <a:pt x="589109" y="3004220"/>
                </a:cubicBezTo>
                <a:cubicBezTo>
                  <a:pt x="579721" y="2992484"/>
                  <a:pt x="572679" y="2980749"/>
                  <a:pt x="563291" y="2969014"/>
                </a:cubicBezTo>
                <a:cubicBezTo>
                  <a:pt x="528085" y="2917379"/>
                  <a:pt x="492880" y="2868091"/>
                  <a:pt x="460021" y="2818803"/>
                </a:cubicBezTo>
                <a:cubicBezTo>
                  <a:pt x="417774" y="2757780"/>
                  <a:pt x="377874" y="2701451"/>
                  <a:pt x="340322" y="2647468"/>
                </a:cubicBezTo>
                <a:cubicBezTo>
                  <a:pt x="337975" y="2642774"/>
                  <a:pt x="335628" y="2640427"/>
                  <a:pt x="333281" y="2635733"/>
                </a:cubicBezTo>
                <a:cubicBezTo>
                  <a:pt x="326239" y="2626345"/>
                  <a:pt x="319198" y="2616957"/>
                  <a:pt x="312157" y="2607569"/>
                </a:cubicBezTo>
                <a:cubicBezTo>
                  <a:pt x="302769" y="2595833"/>
                  <a:pt x="295728" y="2584098"/>
                  <a:pt x="288687" y="2574710"/>
                </a:cubicBezTo>
                <a:cubicBezTo>
                  <a:pt x="288687" y="2574710"/>
                  <a:pt x="286340" y="2572363"/>
                  <a:pt x="286340" y="2572363"/>
                </a:cubicBezTo>
                <a:cubicBezTo>
                  <a:pt x="279299" y="2562975"/>
                  <a:pt x="272257" y="2551240"/>
                  <a:pt x="265216" y="2541851"/>
                </a:cubicBezTo>
                <a:cubicBezTo>
                  <a:pt x="262869" y="2539504"/>
                  <a:pt x="262869" y="2537157"/>
                  <a:pt x="260522" y="2534810"/>
                </a:cubicBezTo>
                <a:cubicBezTo>
                  <a:pt x="255828" y="2527769"/>
                  <a:pt x="251134" y="2520728"/>
                  <a:pt x="246440" y="2516034"/>
                </a:cubicBezTo>
                <a:cubicBezTo>
                  <a:pt x="251134" y="2511340"/>
                  <a:pt x="253481" y="2506646"/>
                  <a:pt x="253481" y="2499605"/>
                </a:cubicBezTo>
                <a:cubicBezTo>
                  <a:pt x="253481" y="2497258"/>
                  <a:pt x="253481" y="2497258"/>
                  <a:pt x="253481" y="2494910"/>
                </a:cubicBezTo>
                <a:cubicBezTo>
                  <a:pt x="255828" y="2494910"/>
                  <a:pt x="255828" y="2494910"/>
                  <a:pt x="258175" y="2492563"/>
                </a:cubicBezTo>
                <a:cubicBezTo>
                  <a:pt x="269910" y="2485522"/>
                  <a:pt x="276951" y="2483175"/>
                  <a:pt x="286340" y="2480828"/>
                </a:cubicBezTo>
                <a:close/>
                <a:moveTo>
                  <a:pt x="1227505" y="2016113"/>
                </a:moveTo>
                <a:cubicBezTo>
                  <a:pt x="1215770" y="2009072"/>
                  <a:pt x="1201688" y="1999684"/>
                  <a:pt x="1189953" y="1992643"/>
                </a:cubicBezTo>
                <a:cubicBezTo>
                  <a:pt x="1182911" y="1987948"/>
                  <a:pt x="1178217" y="1985601"/>
                  <a:pt x="1171176" y="1980907"/>
                </a:cubicBezTo>
                <a:cubicBezTo>
                  <a:pt x="1159441" y="1973866"/>
                  <a:pt x="1147706" y="1966825"/>
                  <a:pt x="1135971" y="1959784"/>
                </a:cubicBezTo>
                <a:cubicBezTo>
                  <a:pt x="1128929" y="1955090"/>
                  <a:pt x="1121888" y="1952743"/>
                  <a:pt x="1114847" y="1948049"/>
                </a:cubicBezTo>
                <a:cubicBezTo>
                  <a:pt x="1103112" y="1941007"/>
                  <a:pt x="1091377" y="1936313"/>
                  <a:pt x="1081988" y="1929272"/>
                </a:cubicBezTo>
                <a:cubicBezTo>
                  <a:pt x="1074947" y="1924578"/>
                  <a:pt x="1065559" y="1919884"/>
                  <a:pt x="1058518" y="1917537"/>
                </a:cubicBezTo>
                <a:cubicBezTo>
                  <a:pt x="1049130" y="1912843"/>
                  <a:pt x="1037395" y="1905802"/>
                  <a:pt x="1028006" y="1901108"/>
                </a:cubicBezTo>
                <a:cubicBezTo>
                  <a:pt x="1020965" y="1896413"/>
                  <a:pt x="1011577" y="1891719"/>
                  <a:pt x="1004536" y="1889372"/>
                </a:cubicBezTo>
                <a:cubicBezTo>
                  <a:pt x="995148" y="1884678"/>
                  <a:pt x="985760" y="1879984"/>
                  <a:pt x="974024" y="1872943"/>
                </a:cubicBezTo>
                <a:cubicBezTo>
                  <a:pt x="966983" y="1868249"/>
                  <a:pt x="957595" y="1865902"/>
                  <a:pt x="950554" y="1861208"/>
                </a:cubicBezTo>
                <a:cubicBezTo>
                  <a:pt x="941166" y="1856514"/>
                  <a:pt x="931777" y="1851820"/>
                  <a:pt x="920042" y="1847126"/>
                </a:cubicBezTo>
                <a:cubicBezTo>
                  <a:pt x="910654" y="1842432"/>
                  <a:pt x="903613" y="1840084"/>
                  <a:pt x="894225" y="1835390"/>
                </a:cubicBezTo>
                <a:cubicBezTo>
                  <a:pt x="884837" y="1830696"/>
                  <a:pt x="875448" y="1826002"/>
                  <a:pt x="866060" y="1823655"/>
                </a:cubicBezTo>
                <a:cubicBezTo>
                  <a:pt x="856672" y="1818961"/>
                  <a:pt x="847284" y="1816614"/>
                  <a:pt x="837896" y="1811920"/>
                </a:cubicBezTo>
                <a:cubicBezTo>
                  <a:pt x="828507" y="1807226"/>
                  <a:pt x="821466" y="1804879"/>
                  <a:pt x="812078" y="1800185"/>
                </a:cubicBezTo>
                <a:cubicBezTo>
                  <a:pt x="802690" y="1795491"/>
                  <a:pt x="793302" y="1793144"/>
                  <a:pt x="783914" y="1788449"/>
                </a:cubicBezTo>
                <a:cubicBezTo>
                  <a:pt x="774525" y="1786102"/>
                  <a:pt x="767484" y="1781408"/>
                  <a:pt x="758096" y="1779061"/>
                </a:cubicBezTo>
                <a:cubicBezTo>
                  <a:pt x="748708" y="1776714"/>
                  <a:pt x="739320" y="1772020"/>
                  <a:pt x="729931" y="1769673"/>
                </a:cubicBezTo>
                <a:cubicBezTo>
                  <a:pt x="720543" y="1767326"/>
                  <a:pt x="713502" y="1764979"/>
                  <a:pt x="704114" y="1760285"/>
                </a:cubicBezTo>
                <a:cubicBezTo>
                  <a:pt x="694726" y="1757938"/>
                  <a:pt x="685338" y="1755591"/>
                  <a:pt x="675949" y="1750897"/>
                </a:cubicBezTo>
                <a:cubicBezTo>
                  <a:pt x="668908" y="1748550"/>
                  <a:pt x="659520" y="1746203"/>
                  <a:pt x="652479" y="1743855"/>
                </a:cubicBezTo>
                <a:cubicBezTo>
                  <a:pt x="643091" y="1741508"/>
                  <a:pt x="633703" y="1739161"/>
                  <a:pt x="624314" y="1736814"/>
                </a:cubicBezTo>
                <a:cubicBezTo>
                  <a:pt x="617273" y="1734467"/>
                  <a:pt x="610232" y="1732120"/>
                  <a:pt x="603191" y="1732120"/>
                </a:cubicBezTo>
                <a:cubicBezTo>
                  <a:pt x="593803" y="1729773"/>
                  <a:pt x="582068" y="1727426"/>
                  <a:pt x="572679" y="1727426"/>
                </a:cubicBezTo>
                <a:cubicBezTo>
                  <a:pt x="565638" y="1727426"/>
                  <a:pt x="560944" y="1725079"/>
                  <a:pt x="553903" y="1725079"/>
                </a:cubicBezTo>
                <a:cubicBezTo>
                  <a:pt x="542168" y="1722732"/>
                  <a:pt x="532780" y="1722732"/>
                  <a:pt x="523391" y="1720385"/>
                </a:cubicBezTo>
                <a:cubicBezTo>
                  <a:pt x="518697" y="1720385"/>
                  <a:pt x="511656" y="1718038"/>
                  <a:pt x="506962" y="1718038"/>
                </a:cubicBezTo>
                <a:cubicBezTo>
                  <a:pt x="495227" y="1718038"/>
                  <a:pt x="485839" y="1718038"/>
                  <a:pt x="474103" y="1715691"/>
                </a:cubicBezTo>
                <a:cubicBezTo>
                  <a:pt x="474103" y="1708650"/>
                  <a:pt x="469409" y="1703956"/>
                  <a:pt x="464715" y="1699262"/>
                </a:cubicBezTo>
                <a:cubicBezTo>
                  <a:pt x="469409" y="1692221"/>
                  <a:pt x="474103" y="1685179"/>
                  <a:pt x="478797" y="1675791"/>
                </a:cubicBezTo>
                <a:cubicBezTo>
                  <a:pt x="485839" y="1666403"/>
                  <a:pt x="490533" y="1657015"/>
                  <a:pt x="497574" y="1647627"/>
                </a:cubicBezTo>
                <a:cubicBezTo>
                  <a:pt x="502268" y="1640586"/>
                  <a:pt x="509309" y="1631197"/>
                  <a:pt x="514003" y="1624156"/>
                </a:cubicBezTo>
                <a:cubicBezTo>
                  <a:pt x="701767" y="1459863"/>
                  <a:pt x="934124" y="1314346"/>
                  <a:pt x="1204035" y="1194647"/>
                </a:cubicBezTo>
                <a:cubicBezTo>
                  <a:pt x="1208729" y="1241588"/>
                  <a:pt x="1213423" y="1288529"/>
                  <a:pt x="1218117" y="1335469"/>
                </a:cubicBezTo>
                <a:cubicBezTo>
                  <a:pt x="1208729" y="1337817"/>
                  <a:pt x="1201688" y="1344858"/>
                  <a:pt x="1201688" y="1354246"/>
                </a:cubicBezTo>
                <a:cubicBezTo>
                  <a:pt x="1201688" y="1365981"/>
                  <a:pt x="1211076" y="1375369"/>
                  <a:pt x="1222811" y="1375369"/>
                </a:cubicBezTo>
                <a:cubicBezTo>
                  <a:pt x="1222811" y="1375369"/>
                  <a:pt x="1222811" y="1375369"/>
                  <a:pt x="1222811" y="1375369"/>
                </a:cubicBezTo>
                <a:cubicBezTo>
                  <a:pt x="1246282" y="1610074"/>
                  <a:pt x="1269752" y="1823655"/>
                  <a:pt x="1293223" y="2032542"/>
                </a:cubicBezTo>
                <a:cubicBezTo>
                  <a:pt x="1288529" y="2032542"/>
                  <a:pt x="1283834" y="2037236"/>
                  <a:pt x="1279140" y="2041930"/>
                </a:cubicBezTo>
                <a:cubicBezTo>
                  <a:pt x="1267405" y="2034889"/>
                  <a:pt x="1253323" y="2025501"/>
                  <a:pt x="1241588" y="2018460"/>
                </a:cubicBezTo>
                <a:cubicBezTo>
                  <a:pt x="1236894" y="2023154"/>
                  <a:pt x="1232199" y="2020807"/>
                  <a:pt x="1227505" y="2016113"/>
                </a:cubicBezTo>
                <a:close/>
                <a:moveTo>
                  <a:pt x="384916" y="1734467"/>
                </a:moveTo>
                <a:cubicBezTo>
                  <a:pt x="373180" y="1748550"/>
                  <a:pt x="361445" y="1762632"/>
                  <a:pt x="352057" y="1776714"/>
                </a:cubicBezTo>
                <a:cubicBezTo>
                  <a:pt x="342669" y="1788449"/>
                  <a:pt x="335628" y="1797838"/>
                  <a:pt x="328587" y="1809573"/>
                </a:cubicBezTo>
                <a:cubicBezTo>
                  <a:pt x="323892" y="1816614"/>
                  <a:pt x="319198" y="1821308"/>
                  <a:pt x="314504" y="1828349"/>
                </a:cubicBezTo>
                <a:cubicBezTo>
                  <a:pt x="316851" y="1814267"/>
                  <a:pt x="319198" y="1797838"/>
                  <a:pt x="321545" y="1783755"/>
                </a:cubicBezTo>
                <a:cubicBezTo>
                  <a:pt x="333281" y="1746203"/>
                  <a:pt x="347363" y="1710997"/>
                  <a:pt x="359098" y="1673444"/>
                </a:cubicBezTo>
                <a:cubicBezTo>
                  <a:pt x="361445" y="1673444"/>
                  <a:pt x="363792" y="1675791"/>
                  <a:pt x="366139" y="1675791"/>
                </a:cubicBezTo>
                <a:cubicBezTo>
                  <a:pt x="373180" y="1678138"/>
                  <a:pt x="380222" y="1680485"/>
                  <a:pt x="387263" y="1685179"/>
                </a:cubicBezTo>
                <a:cubicBezTo>
                  <a:pt x="389610" y="1685179"/>
                  <a:pt x="391957" y="1687526"/>
                  <a:pt x="394304" y="1687526"/>
                </a:cubicBezTo>
                <a:cubicBezTo>
                  <a:pt x="401345" y="1689873"/>
                  <a:pt x="408386" y="1694568"/>
                  <a:pt x="415427" y="1699262"/>
                </a:cubicBezTo>
                <a:cubicBezTo>
                  <a:pt x="415427" y="1701609"/>
                  <a:pt x="413080" y="1701609"/>
                  <a:pt x="413080" y="1703956"/>
                </a:cubicBezTo>
                <a:cubicBezTo>
                  <a:pt x="401345" y="1713344"/>
                  <a:pt x="394304" y="1725079"/>
                  <a:pt x="384916" y="1734467"/>
                </a:cubicBezTo>
                <a:close/>
                <a:moveTo>
                  <a:pt x="368486" y="1595992"/>
                </a:moveTo>
                <a:cubicBezTo>
                  <a:pt x="373180" y="1584256"/>
                  <a:pt x="377874" y="1572521"/>
                  <a:pt x="382569" y="1563133"/>
                </a:cubicBezTo>
                <a:cubicBezTo>
                  <a:pt x="387263" y="1553745"/>
                  <a:pt x="391957" y="1542009"/>
                  <a:pt x="396651" y="1532621"/>
                </a:cubicBezTo>
                <a:cubicBezTo>
                  <a:pt x="401345" y="1520886"/>
                  <a:pt x="406039" y="1511498"/>
                  <a:pt x="410733" y="1499763"/>
                </a:cubicBezTo>
                <a:cubicBezTo>
                  <a:pt x="415427" y="1490375"/>
                  <a:pt x="420121" y="1478639"/>
                  <a:pt x="424815" y="1469251"/>
                </a:cubicBezTo>
                <a:cubicBezTo>
                  <a:pt x="429509" y="1459863"/>
                  <a:pt x="434204" y="1448128"/>
                  <a:pt x="438898" y="1438740"/>
                </a:cubicBezTo>
                <a:cubicBezTo>
                  <a:pt x="438898" y="1438740"/>
                  <a:pt x="438898" y="1436392"/>
                  <a:pt x="441245" y="1436392"/>
                </a:cubicBezTo>
                <a:cubicBezTo>
                  <a:pt x="436551" y="1452822"/>
                  <a:pt x="429509" y="1466904"/>
                  <a:pt x="424815" y="1483333"/>
                </a:cubicBezTo>
                <a:cubicBezTo>
                  <a:pt x="420121" y="1492722"/>
                  <a:pt x="417774" y="1504457"/>
                  <a:pt x="413080" y="1513845"/>
                </a:cubicBezTo>
                <a:cubicBezTo>
                  <a:pt x="406039" y="1534968"/>
                  <a:pt x="398998" y="1556092"/>
                  <a:pt x="391957" y="1574868"/>
                </a:cubicBezTo>
                <a:cubicBezTo>
                  <a:pt x="389610" y="1579562"/>
                  <a:pt x="387263" y="1586603"/>
                  <a:pt x="384916" y="1591297"/>
                </a:cubicBezTo>
                <a:cubicBezTo>
                  <a:pt x="384916" y="1593645"/>
                  <a:pt x="382569" y="1598339"/>
                  <a:pt x="382569" y="1600686"/>
                </a:cubicBezTo>
                <a:cubicBezTo>
                  <a:pt x="375527" y="1610074"/>
                  <a:pt x="368486" y="1619462"/>
                  <a:pt x="361445" y="1628850"/>
                </a:cubicBezTo>
                <a:cubicBezTo>
                  <a:pt x="356751" y="1633544"/>
                  <a:pt x="354404" y="1640586"/>
                  <a:pt x="349710" y="1645280"/>
                </a:cubicBezTo>
                <a:cubicBezTo>
                  <a:pt x="349710" y="1645280"/>
                  <a:pt x="347363" y="1645280"/>
                  <a:pt x="347363" y="1642933"/>
                </a:cubicBezTo>
                <a:cubicBezTo>
                  <a:pt x="349710" y="1635891"/>
                  <a:pt x="354404" y="1628850"/>
                  <a:pt x="356751" y="1621809"/>
                </a:cubicBezTo>
                <a:cubicBezTo>
                  <a:pt x="359098" y="1617115"/>
                  <a:pt x="363792" y="1607727"/>
                  <a:pt x="368486" y="1595992"/>
                </a:cubicBezTo>
                <a:close/>
                <a:moveTo>
                  <a:pt x="582068" y="1157094"/>
                </a:moveTo>
                <a:cubicBezTo>
                  <a:pt x="586762" y="1147706"/>
                  <a:pt x="591456" y="1140665"/>
                  <a:pt x="596150" y="1131276"/>
                </a:cubicBezTo>
                <a:cubicBezTo>
                  <a:pt x="600844" y="1121888"/>
                  <a:pt x="605538" y="1114847"/>
                  <a:pt x="610232" y="1105459"/>
                </a:cubicBezTo>
                <a:cubicBezTo>
                  <a:pt x="629008" y="1084335"/>
                  <a:pt x="647785" y="1065559"/>
                  <a:pt x="666561" y="1044436"/>
                </a:cubicBezTo>
                <a:cubicBezTo>
                  <a:pt x="673602" y="1037394"/>
                  <a:pt x="680643" y="1030353"/>
                  <a:pt x="687685" y="1023312"/>
                </a:cubicBezTo>
                <a:cubicBezTo>
                  <a:pt x="713502" y="995148"/>
                  <a:pt x="741667" y="969330"/>
                  <a:pt x="767484" y="943513"/>
                </a:cubicBezTo>
                <a:cubicBezTo>
                  <a:pt x="779219" y="931777"/>
                  <a:pt x="790955" y="922389"/>
                  <a:pt x="802690" y="910654"/>
                </a:cubicBezTo>
                <a:cubicBezTo>
                  <a:pt x="814425" y="898919"/>
                  <a:pt x="826160" y="889531"/>
                  <a:pt x="837896" y="877795"/>
                </a:cubicBezTo>
                <a:cubicBezTo>
                  <a:pt x="840243" y="880142"/>
                  <a:pt x="847284" y="882489"/>
                  <a:pt x="851978" y="882489"/>
                </a:cubicBezTo>
                <a:cubicBezTo>
                  <a:pt x="851978" y="903613"/>
                  <a:pt x="851978" y="924736"/>
                  <a:pt x="851978" y="948207"/>
                </a:cubicBezTo>
                <a:cubicBezTo>
                  <a:pt x="851978" y="950554"/>
                  <a:pt x="851978" y="950554"/>
                  <a:pt x="851978" y="952901"/>
                </a:cubicBezTo>
                <a:cubicBezTo>
                  <a:pt x="851978" y="992801"/>
                  <a:pt x="851978" y="1037394"/>
                  <a:pt x="849631" y="1081988"/>
                </a:cubicBezTo>
                <a:cubicBezTo>
                  <a:pt x="840243" y="1091377"/>
                  <a:pt x="830854" y="1098418"/>
                  <a:pt x="823813" y="1105459"/>
                </a:cubicBezTo>
                <a:cubicBezTo>
                  <a:pt x="819119" y="1110153"/>
                  <a:pt x="814425" y="1114847"/>
                  <a:pt x="807384" y="1119541"/>
                </a:cubicBezTo>
                <a:cubicBezTo>
                  <a:pt x="795649" y="1131276"/>
                  <a:pt x="781566" y="1143012"/>
                  <a:pt x="769831" y="1157094"/>
                </a:cubicBezTo>
                <a:cubicBezTo>
                  <a:pt x="765137" y="1161788"/>
                  <a:pt x="758096" y="1168829"/>
                  <a:pt x="753402" y="1173523"/>
                </a:cubicBezTo>
                <a:cubicBezTo>
                  <a:pt x="744014" y="1182911"/>
                  <a:pt x="734626" y="1192300"/>
                  <a:pt x="725237" y="1201688"/>
                </a:cubicBezTo>
                <a:cubicBezTo>
                  <a:pt x="720543" y="1199341"/>
                  <a:pt x="713502" y="1199341"/>
                  <a:pt x="708808" y="1196994"/>
                </a:cubicBezTo>
                <a:cubicBezTo>
                  <a:pt x="704114" y="1194647"/>
                  <a:pt x="699420" y="1194647"/>
                  <a:pt x="694726" y="1192300"/>
                </a:cubicBezTo>
                <a:cubicBezTo>
                  <a:pt x="687685" y="1189953"/>
                  <a:pt x="682991" y="1189953"/>
                  <a:pt x="675949" y="1187606"/>
                </a:cubicBezTo>
                <a:cubicBezTo>
                  <a:pt x="671255" y="1187606"/>
                  <a:pt x="668908" y="1185259"/>
                  <a:pt x="664214" y="1185259"/>
                </a:cubicBezTo>
                <a:cubicBezTo>
                  <a:pt x="657173" y="1185259"/>
                  <a:pt x="650132" y="1182911"/>
                  <a:pt x="643091" y="1182911"/>
                </a:cubicBezTo>
                <a:cubicBezTo>
                  <a:pt x="640744" y="1182911"/>
                  <a:pt x="636050" y="1182911"/>
                  <a:pt x="633703" y="1180564"/>
                </a:cubicBezTo>
                <a:cubicBezTo>
                  <a:pt x="624314" y="1180564"/>
                  <a:pt x="614926" y="1178217"/>
                  <a:pt x="603191" y="1178217"/>
                </a:cubicBezTo>
                <a:cubicBezTo>
                  <a:pt x="591456" y="1178217"/>
                  <a:pt x="579721" y="1178217"/>
                  <a:pt x="570332" y="1180564"/>
                </a:cubicBezTo>
                <a:cubicBezTo>
                  <a:pt x="570332" y="1180564"/>
                  <a:pt x="567985" y="1180564"/>
                  <a:pt x="567985" y="1180564"/>
                </a:cubicBezTo>
                <a:cubicBezTo>
                  <a:pt x="567985" y="1180564"/>
                  <a:pt x="567985" y="1180564"/>
                  <a:pt x="567985" y="1178217"/>
                </a:cubicBezTo>
                <a:cubicBezTo>
                  <a:pt x="570332" y="1175870"/>
                  <a:pt x="577373" y="1166482"/>
                  <a:pt x="582068" y="1157094"/>
                </a:cubicBezTo>
                <a:close/>
                <a:moveTo>
                  <a:pt x="901266" y="1037394"/>
                </a:moveTo>
                <a:cubicBezTo>
                  <a:pt x="910654" y="1028006"/>
                  <a:pt x="920042" y="1020965"/>
                  <a:pt x="929430" y="1011577"/>
                </a:cubicBezTo>
                <a:cubicBezTo>
                  <a:pt x="938819" y="1004536"/>
                  <a:pt x="948207" y="995148"/>
                  <a:pt x="957595" y="988107"/>
                </a:cubicBezTo>
                <a:cubicBezTo>
                  <a:pt x="966983" y="981065"/>
                  <a:pt x="976371" y="971677"/>
                  <a:pt x="985760" y="964636"/>
                </a:cubicBezTo>
                <a:cubicBezTo>
                  <a:pt x="995148" y="957595"/>
                  <a:pt x="1004536" y="948207"/>
                  <a:pt x="1013924" y="941166"/>
                </a:cubicBezTo>
                <a:cubicBezTo>
                  <a:pt x="1016271" y="938819"/>
                  <a:pt x="1018618" y="936472"/>
                  <a:pt x="1020965" y="936472"/>
                </a:cubicBezTo>
                <a:cubicBezTo>
                  <a:pt x="1009230" y="955248"/>
                  <a:pt x="999842" y="974024"/>
                  <a:pt x="988107" y="992801"/>
                </a:cubicBezTo>
                <a:cubicBezTo>
                  <a:pt x="981065" y="1006883"/>
                  <a:pt x="974024" y="1018618"/>
                  <a:pt x="966983" y="1030353"/>
                </a:cubicBezTo>
                <a:cubicBezTo>
                  <a:pt x="966983" y="1032700"/>
                  <a:pt x="964636" y="1032700"/>
                  <a:pt x="964636" y="1035047"/>
                </a:cubicBezTo>
                <a:cubicBezTo>
                  <a:pt x="959942" y="1039742"/>
                  <a:pt x="955248" y="1046783"/>
                  <a:pt x="950554" y="1051477"/>
                </a:cubicBezTo>
                <a:cubicBezTo>
                  <a:pt x="945860" y="1058518"/>
                  <a:pt x="941166" y="1063212"/>
                  <a:pt x="934124" y="1070253"/>
                </a:cubicBezTo>
                <a:cubicBezTo>
                  <a:pt x="924736" y="1081988"/>
                  <a:pt x="913001" y="1093724"/>
                  <a:pt x="903613" y="1105459"/>
                </a:cubicBezTo>
                <a:cubicBezTo>
                  <a:pt x="898919" y="1110153"/>
                  <a:pt x="894225" y="1117194"/>
                  <a:pt x="889531" y="1121888"/>
                </a:cubicBezTo>
                <a:cubicBezTo>
                  <a:pt x="880142" y="1133623"/>
                  <a:pt x="868407" y="1145359"/>
                  <a:pt x="859019" y="1159441"/>
                </a:cubicBezTo>
                <a:cubicBezTo>
                  <a:pt x="854325" y="1164135"/>
                  <a:pt x="849631" y="1171176"/>
                  <a:pt x="844937" y="1175870"/>
                </a:cubicBezTo>
                <a:cubicBezTo>
                  <a:pt x="844937" y="1175870"/>
                  <a:pt x="844937" y="1175870"/>
                  <a:pt x="844937" y="1175870"/>
                </a:cubicBezTo>
                <a:cubicBezTo>
                  <a:pt x="844937" y="1168829"/>
                  <a:pt x="844937" y="1161788"/>
                  <a:pt x="844937" y="1154747"/>
                </a:cubicBezTo>
                <a:cubicBezTo>
                  <a:pt x="844937" y="1147706"/>
                  <a:pt x="844937" y="1143012"/>
                  <a:pt x="844937" y="1135970"/>
                </a:cubicBezTo>
                <a:cubicBezTo>
                  <a:pt x="844937" y="1124235"/>
                  <a:pt x="844937" y="1112500"/>
                  <a:pt x="844937" y="1103112"/>
                </a:cubicBezTo>
                <a:cubicBezTo>
                  <a:pt x="844937" y="1096071"/>
                  <a:pt x="844937" y="1091377"/>
                  <a:pt x="844937" y="1086683"/>
                </a:cubicBezTo>
                <a:cubicBezTo>
                  <a:pt x="854325" y="1079641"/>
                  <a:pt x="861366" y="1072600"/>
                  <a:pt x="868407" y="1063212"/>
                </a:cubicBezTo>
                <a:cubicBezTo>
                  <a:pt x="884837" y="1053824"/>
                  <a:pt x="894225" y="1044436"/>
                  <a:pt x="901266" y="1037394"/>
                </a:cubicBezTo>
                <a:close/>
                <a:moveTo>
                  <a:pt x="1077294" y="844937"/>
                </a:moveTo>
                <a:cubicBezTo>
                  <a:pt x="1084336" y="830854"/>
                  <a:pt x="1093724" y="819119"/>
                  <a:pt x="1100765" y="805037"/>
                </a:cubicBezTo>
                <a:cubicBezTo>
                  <a:pt x="1100765" y="805037"/>
                  <a:pt x="1100765" y="802690"/>
                  <a:pt x="1103112" y="802690"/>
                </a:cubicBezTo>
                <a:cubicBezTo>
                  <a:pt x="1105459" y="802690"/>
                  <a:pt x="1110153" y="805037"/>
                  <a:pt x="1112500" y="805037"/>
                </a:cubicBezTo>
                <a:cubicBezTo>
                  <a:pt x="1117194" y="805037"/>
                  <a:pt x="1121888" y="807384"/>
                  <a:pt x="1124235" y="807384"/>
                </a:cubicBezTo>
                <a:cubicBezTo>
                  <a:pt x="1128929" y="809731"/>
                  <a:pt x="1133623" y="809731"/>
                  <a:pt x="1138318" y="812078"/>
                </a:cubicBezTo>
                <a:cubicBezTo>
                  <a:pt x="1140665" y="812078"/>
                  <a:pt x="1145359" y="814425"/>
                  <a:pt x="1147706" y="814425"/>
                </a:cubicBezTo>
                <a:cubicBezTo>
                  <a:pt x="1147706" y="816772"/>
                  <a:pt x="1147706" y="816772"/>
                  <a:pt x="1147706" y="819119"/>
                </a:cubicBezTo>
                <a:cubicBezTo>
                  <a:pt x="1147706" y="823813"/>
                  <a:pt x="1150053" y="826160"/>
                  <a:pt x="1152400" y="830854"/>
                </a:cubicBezTo>
                <a:cubicBezTo>
                  <a:pt x="1138318" y="842590"/>
                  <a:pt x="1124235" y="851978"/>
                  <a:pt x="1110153" y="863713"/>
                </a:cubicBezTo>
                <a:cubicBezTo>
                  <a:pt x="1110153" y="863713"/>
                  <a:pt x="1110153" y="863713"/>
                  <a:pt x="1110153" y="863713"/>
                </a:cubicBezTo>
                <a:cubicBezTo>
                  <a:pt x="1084336" y="884836"/>
                  <a:pt x="1058518" y="903613"/>
                  <a:pt x="1032700" y="924736"/>
                </a:cubicBezTo>
                <a:cubicBezTo>
                  <a:pt x="1037395" y="915348"/>
                  <a:pt x="1044436" y="905960"/>
                  <a:pt x="1049130" y="896572"/>
                </a:cubicBezTo>
                <a:cubicBezTo>
                  <a:pt x="1056171" y="880142"/>
                  <a:pt x="1065559" y="861366"/>
                  <a:pt x="1077294" y="844937"/>
                </a:cubicBezTo>
                <a:close/>
                <a:moveTo>
                  <a:pt x="1201688" y="776872"/>
                </a:moveTo>
                <a:cubicBezTo>
                  <a:pt x="1206382" y="772178"/>
                  <a:pt x="1208729" y="767484"/>
                  <a:pt x="1213423" y="762790"/>
                </a:cubicBezTo>
                <a:cubicBezTo>
                  <a:pt x="1220464" y="753402"/>
                  <a:pt x="1227505" y="746361"/>
                  <a:pt x="1232199" y="736973"/>
                </a:cubicBezTo>
                <a:cubicBezTo>
                  <a:pt x="1236894" y="732279"/>
                  <a:pt x="1239241" y="727584"/>
                  <a:pt x="1243935" y="722890"/>
                </a:cubicBezTo>
                <a:cubicBezTo>
                  <a:pt x="1255670" y="706461"/>
                  <a:pt x="1267405" y="692379"/>
                  <a:pt x="1281487" y="675949"/>
                </a:cubicBezTo>
                <a:cubicBezTo>
                  <a:pt x="1286181" y="671255"/>
                  <a:pt x="1290876" y="664214"/>
                  <a:pt x="1295570" y="659520"/>
                </a:cubicBezTo>
                <a:cubicBezTo>
                  <a:pt x="1300264" y="654826"/>
                  <a:pt x="1304958" y="650132"/>
                  <a:pt x="1307305" y="645438"/>
                </a:cubicBezTo>
                <a:cubicBezTo>
                  <a:pt x="1314346" y="638397"/>
                  <a:pt x="1319040" y="631355"/>
                  <a:pt x="1326081" y="621967"/>
                </a:cubicBezTo>
                <a:cubicBezTo>
                  <a:pt x="1330775" y="617273"/>
                  <a:pt x="1335469" y="612579"/>
                  <a:pt x="1337816" y="607885"/>
                </a:cubicBezTo>
                <a:cubicBezTo>
                  <a:pt x="1344858" y="600844"/>
                  <a:pt x="1349552" y="593803"/>
                  <a:pt x="1356593" y="586762"/>
                </a:cubicBezTo>
                <a:cubicBezTo>
                  <a:pt x="1361287" y="582068"/>
                  <a:pt x="1365981" y="577373"/>
                  <a:pt x="1368328" y="572679"/>
                </a:cubicBezTo>
                <a:cubicBezTo>
                  <a:pt x="1375369" y="565638"/>
                  <a:pt x="1380063" y="558597"/>
                  <a:pt x="1387104" y="551556"/>
                </a:cubicBezTo>
                <a:cubicBezTo>
                  <a:pt x="1391799" y="546862"/>
                  <a:pt x="1396493" y="542168"/>
                  <a:pt x="1401187" y="537474"/>
                </a:cubicBezTo>
                <a:cubicBezTo>
                  <a:pt x="1405881" y="530433"/>
                  <a:pt x="1412922" y="523391"/>
                  <a:pt x="1419963" y="518697"/>
                </a:cubicBezTo>
                <a:cubicBezTo>
                  <a:pt x="1424657" y="514003"/>
                  <a:pt x="1429351" y="509309"/>
                  <a:pt x="1434045" y="504615"/>
                </a:cubicBezTo>
                <a:cubicBezTo>
                  <a:pt x="1441087" y="497574"/>
                  <a:pt x="1445781" y="492880"/>
                  <a:pt x="1452822" y="485839"/>
                </a:cubicBezTo>
                <a:cubicBezTo>
                  <a:pt x="1452822" y="485839"/>
                  <a:pt x="1455169" y="483492"/>
                  <a:pt x="1455169" y="483492"/>
                </a:cubicBezTo>
                <a:cubicBezTo>
                  <a:pt x="1485680" y="474103"/>
                  <a:pt x="1513845" y="467062"/>
                  <a:pt x="1544357" y="460021"/>
                </a:cubicBezTo>
                <a:cubicBezTo>
                  <a:pt x="1544357" y="460021"/>
                  <a:pt x="1544357" y="460021"/>
                  <a:pt x="1544357" y="462368"/>
                </a:cubicBezTo>
                <a:cubicBezTo>
                  <a:pt x="1539662" y="469409"/>
                  <a:pt x="1534968" y="478797"/>
                  <a:pt x="1530274" y="485839"/>
                </a:cubicBezTo>
                <a:cubicBezTo>
                  <a:pt x="1523233" y="497574"/>
                  <a:pt x="1516192" y="509309"/>
                  <a:pt x="1509151" y="518697"/>
                </a:cubicBezTo>
                <a:cubicBezTo>
                  <a:pt x="1504457" y="528085"/>
                  <a:pt x="1499763" y="535127"/>
                  <a:pt x="1495069" y="544515"/>
                </a:cubicBezTo>
                <a:cubicBezTo>
                  <a:pt x="1488028" y="556250"/>
                  <a:pt x="1480986" y="567985"/>
                  <a:pt x="1473945" y="582068"/>
                </a:cubicBezTo>
                <a:cubicBezTo>
                  <a:pt x="1469251" y="591456"/>
                  <a:pt x="1464557" y="598497"/>
                  <a:pt x="1459863" y="607885"/>
                </a:cubicBezTo>
                <a:cubicBezTo>
                  <a:pt x="1452822" y="619620"/>
                  <a:pt x="1445781" y="633703"/>
                  <a:pt x="1441087" y="645438"/>
                </a:cubicBezTo>
                <a:cubicBezTo>
                  <a:pt x="1436392" y="654826"/>
                  <a:pt x="1431698" y="664214"/>
                  <a:pt x="1424657" y="675949"/>
                </a:cubicBezTo>
                <a:cubicBezTo>
                  <a:pt x="1419963" y="682991"/>
                  <a:pt x="1417616" y="690032"/>
                  <a:pt x="1412922" y="697073"/>
                </a:cubicBezTo>
                <a:cubicBezTo>
                  <a:pt x="1408228" y="706461"/>
                  <a:pt x="1403534" y="718196"/>
                  <a:pt x="1398840" y="727584"/>
                </a:cubicBezTo>
                <a:cubicBezTo>
                  <a:pt x="1396493" y="727584"/>
                  <a:pt x="1394146" y="725237"/>
                  <a:pt x="1391799" y="725237"/>
                </a:cubicBezTo>
                <a:cubicBezTo>
                  <a:pt x="1380063" y="725237"/>
                  <a:pt x="1370675" y="734626"/>
                  <a:pt x="1370675" y="746361"/>
                </a:cubicBezTo>
                <a:cubicBezTo>
                  <a:pt x="1370675" y="748708"/>
                  <a:pt x="1370675" y="751055"/>
                  <a:pt x="1370675" y="751055"/>
                </a:cubicBezTo>
                <a:cubicBezTo>
                  <a:pt x="1363634" y="753402"/>
                  <a:pt x="1354246" y="755749"/>
                  <a:pt x="1347205" y="758096"/>
                </a:cubicBezTo>
                <a:cubicBezTo>
                  <a:pt x="1342511" y="760443"/>
                  <a:pt x="1337816" y="760443"/>
                  <a:pt x="1335469" y="762790"/>
                </a:cubicBezTo>
                <a:cubicBezTo>
                  <a:pt x="1328428" y="765137"/>
                  <a:pt x="1319040" y="767484"/>
                  <a:pt x="1311999" y="772178"/>
                </a:cubicBezTo>
                <a:cubicBezTo>
                  <a:pt x="1302611" y="776872"/>
                  <a:pt x="1290876" y="779219"/>
                  <a:pt x="1281487" y="783914"/>
                </a:cubicBezTo>
                <a:cubicBezTo>
                  <a:pt x="1272099" y="786261"/>
                  <a:pt x="1265058" y="790955"/>
                  <a:pt x="1255670" y="793302"/>
                </a:cubicBezTo>
                <a:cubicBezTo>
                  <a:pt x="1246282" y="797996"/>
                  <a:pt x="1236894" y="800343"/>
                  <a:pt x="1227505" y="805037"/>
                </a:cubicBezTo>
                <a:cubicBezTo>
                  <a:pt x="1218117" y="809731"/>
                  <a:pt x="1208729" y="812078"/>
                  <a:pt x="1199341" y="816772"/>
                </a:cubicBezTo>
                <a:cubicBezTo>
                  <a:pt x="1196994" y="819119"/>
                  <a:pt x="1192300" y="819119"/>
                  <a:pt x="1189953" y="821466"/>
                </a:cubicBezTo>
                <a:cubicBezTo>
                  <a:pt x="1187605" y="819119"/>
                  <a:pt x="1187605" y="816772"/>
                  <a:pt x="1185258" y="814425"/>
                </a:cubicBezTo>
                <a:cubicBezTo>
                  <a:pt x="1185258" y="814425"/>
                  <a:pt x="1185258" y="814425"/>
                  <a:pt x="1185258" y="814425"/>
                </a:cubicBezTo>
                <a:cubicBezTo>
                  <a:pt x="1187605" y="795649"/>
                  <a:pt x="1194647" y="786261"/>
                  <a:pt x="1201688" y="776872"/>
                </a:cubicBezTo>
                <a:close/>
                <a:moveTo>
                  <a:pt x="1938660" y="415427"/>
                </a:moveTo>
                <a:cubicBezTo>
                  <a:pt x="1948049" y="422468"/>
                  <a:pt x="1955090" y="427162"/>
                  <a:pt x="1964478" y="434204"/>
                </a:cubicBezTo>
                <a:cubicBezTo>
                  <a:pt x="1966825" y="436551"/>
                  <a:pt x="1971519" y="438898"/>
                  <a:pt x="1973866" y="441245"/>
                </a:cubicBezTo>
                <a:cubicBezTo>
                  <a:pt x="1980907" y="448286"/>
                  <a:pt x="1990295" y="452980"/>
                  <a:pt x="1997336" y="460021"/>
                </a:cubicBezTo>
                <a:cubicBezTo>
                  <a:pt x="2002031" y="462368"/>
                  <a:pt x="2004378" y="467062"/>
                  <a:pt x="2009072" y="469409"/>
                </a:cubicBezTo>
                <a:cubicBezTo>
                  <a:pt x="2016113" y="476450"/>
                  <a:pt x="2025501" y="481145"/>
                  <a:pt x="2032542" y="488186"/>
                </a:cubicBezTo>
                <a:cubicBezTo>
                  <a:pt x="2037236" y="490533"/>
                  <a:pt x="2039583" y="495227"/>
                  <a:pt x="2044277" y="497574"/>
                </a:cubicBezTo>
                <a:cubicBezTo>
                  <a:pt x="2051319" y="504615"/>
                  <a:pt x="2060707" y="511656"/>
                  <a:pt x="2067748" y="518697"/>
                </a:cubicBezTo>
                <a:cubicBezTo>
                  <a:pt x="2072442" y="521044"/>
                  <a:pt x="2074789" y="525738"/>
                  <a:pt x="2079483" y="528085"/>
                </a:cubicBezTo>
                <a:cubicBezTo>
                  <a:pt x="2063054" y="532780"/>
                  <a:pt x="2048972" y="539821"/>
                  <a:pt x="2032542" y="544515"/>
                </a:cubicBezTo>
                <a:cubicBezTo>
                  <a:pt x="2013766" y="551556"/>
                  <a:pt x="1997336" y="558597"/>
                  <a:pt x="1978560" y="565638"/>
                </a:cubicBezTo>
                <a:cubicBezTo>
                  <a:pt x="1959784" y="572679"/>
                  <a:pt x="1943355" y="579720"/>
                  <a:pt x="1924578" y="586762"/>
                </a:cubicBezTo>
                <a:cubicBezTo>
                  <a:pt x="1905802" y="593803"/>
                  <a:pt x="1889372" y="603191"/>
                  <a:pt x="1870596" y="610232"/>
                </a:cubicBezTo>
                <a:cubicBezTo>
                  <a:pt x="1851820" y="617273"/>
                  <a:pt x="1835390" y="626661"/>
                  <a:pt x="1816614" y="633703"/>
                </a:cubicBezTo>
                <a:cubicBezTo>
                  <a:pt x="1797838" y="643091"/>
                  <a:pt x="1779061" y="652479"/>
                  <a:pt x="1760285" y="659520"/>
                </a:cubicBezTo>
                <a:cubicBezTo>
                  <a:pt x="1753244" y="664214"/>
                  <a:pt x="1743856" y="666561"/>
                  <a:pt x="1736814" y="671255"/>
                </a:cubicBezTo>
                <a:cubicBezTo>
                  <a:pt x="1727426" y="671255"/>
                  <a:pt x="1718038" y="673602"/>
                  <a:pt x="1710997" y="673602"/>
                </a:cubicBezTo>
                <a:cubicBezTo>
                  <a:pt x="1699262" y="675949"/>
                  <a:pt x="1689873" y="675949"/>
                  <a:pt x="1678138" y="678296"/>
                </a:cubicBezTo>
                <a:cubicBezTo>
                  <a:pt x="1661709" y="680643"/>
                  <a:pt x="1645280" y="682991"/>
                  <a:pt x="1628850" y="685338"/>
                </a:cubicBezTo>
                <a:cubicBezTo>
                  <a:pt x="1617115" y="687685"/>
                  <a:pt x="1607727" y="690032"/>
                  <a:pt x="1595992" y="690032"/>
                </a:cubicBezTo>
                <a:cubicBezTo>
                  <a:pt x="1579562" y="692379"/>
                  <a:pt x="1563133" y="694726"/>
                  <a:pt x="1546704" y="699420"/>
                </a:cubicBezTo>
                <a:cubicBezTo>
                  <a:pt x="1534968" y="701767"/>
                  <a:pt x="1523233" y="704114"/>
                  <a:pt x="1511498" y="706461"/>
                </a:cubicBezTo>
                <a:cubicBezTo>
                  <a:pt x="1495069" y="708808"/>
                  <a:pt x="1480986" y="713502"/>
                  <a:pt x="1464557" y="715849"/>
                </a:cubicBezTo>
                <a:cubicBezTo>
                  <a:pt x="1452822" y="718196"/>
                  <a:pt x="1441087" y="720543"/>
                  <a:pt x="1429351" y="725237"/>
                </a:cubicBezTo>
                <a:cubicBezTo>
                  <a:pt x="1419963" y="727584"/>
                  <a:pt x="1412922" y="729931"/>
                  <a:pt x="1403534" y="732279"/>
                </a:cubicBezTo>
                <a:cubicBezTo>
                  <a:pt x="1401187" y="727584"/>
                  <a:pt x="1398840" y="722890"/>
                  <a:pt x="1394146" y="720543"/>
                </a:cubicBezTo>
                <a:cubicBezTo>
                  <a:pt x="1396493" y="715849"/>
                  <a:pt x="1398840" y="708808"/>
                  <a:pt x="1403534" y="704114"/>
                </a:cubicBezTo>
                <a:cubicBezTo>
                  <a:pt x="1410575" y="692379"/>
                  <a:pt x="1415269" y="678296"/>
                  <a:pt x="1422310" y="666561"/>
                </a:cubicBezTo>
                <a:cubicBezTo>
                  <a:pt x="1427004" y="654826"/>
                  <a:pt x="1434045" y="645438"/>
                  <a:pt x="1438739" y="636050"/>
                </a:cubicBezTo>
                <a:cubicBezTo>
                  <a:pt x="1445781" y="624314"/>
                  <a:pt x="1450475" y="612579"/>
                  <a:pt x="1457516" y="600844"/>
                </a:cubicBezTo>
                <a:cubicBezTo>
                  <a:pt x="1462210" y="591456"/>
                  <a:pt x="1469251" y="582068"/>
                  <a:pt x="1473945" y="572679"/>
                </a:cubicBezTo>
                <a:cubicBezTo>
                  <a:pt x="1480986" y="560944"/>
                  <a:pt x="1485680" y="549209"/>
                  <a:pt x="1492722" y="537474"/>
                </a:cubicBezTo>
                <a:cubicBezTo>
                  <a:pt x="1497416" y="528085"/>
                  <a:pt x="1502110" y="521044"/>
                  <a:pt x="1509151" y="511656"/>
                </a:cubicBezTo>
                <a:cubicBezTo>
                  <a:pt x="1516192" y="499921"/>
                  <a:pt x="1523233" y="488186"/>
                  <a:pt x="1527927" y="478797"/>
                </a:cubicBezTo>
                <a:cubicBezTo>
                  <a:pt x="1532621" y="471756"/>
                  <a:pt x="1534968" y="467062"/>
                  <a:pt x="1539662" y="460021"/>
                </a:cubicBezTo>
                <a:cubicBezTo>
                  <a:pt x="1542009" y="457674"/>
                  <a:pt x="1542009" y="455327"/>
                  <a:pt x="1544357" y="452980"/>
                </a:cubicBezTo>
                <a:cubicBezTo>
                  <a:pt x="1661709" y="424815"/>
                  <a:pt x="1786102" y="406039"/>
                  <a:pt x="1912843" y="396651"/>
                </a:cubicBezTo>
                <a:cubicBezTo>
                  <a:pt x="1919884" y="401345"/>
                  <a:pt x="1924578" y="403692"/>
                  <a:pt x="1931619" y="408386"/>
                </a:cubicBezTo>
                <a:cubicBezTo>
                  <a:pt x="1933966" y="413080"/>
                  <a:pt x="1936313" y="415427"/>
                  <a:pt x="1938660" y="415427"/>
                </a:cubicBezTo>
                <a:close/>
                <a:moveTo>
                  <a:pt x="2152242" y="506962"/>
                </a:moveTo>
                <a:cubicBezTo>
                  <a:pt x="2171018" y="499921"/>
                  <a:pt x="2192141" y="495227"/>
                  <a:pt x="2210918" y="488186"/>
                </a:cubicBezTo>
                <a:cubicBezTo>
                  <a:pt x="2225000" y="483492"/>
                  <a:pt x="2241429" y="478797"/>
                  <a:pt x="2255512" y="474103"/>
                </a:cubicBezTo>
                <a:cubicBezTo>
                  <a:pt x="2262553" y="471756"/>
                  <a:pt x="2269594" y="469409"/>
                  <a:pt x="2278982" y="467062"/>
                </a:cubicBezTo>
                <a:cubicBezTo>
                  <a:pt x="2269594" y="490533"/>
                  <a:pt x="2260206" y="516350"/>
                  <a:pt x="2253165" y="542168"/>
                </a:cubicBezTo>
                <a:cubicBezTo>
                  <a:pt x="2253165" y="544515"/>
                  <a:pt x="2250818" y="546862"/>
                  <a:pt x="2250818" y="546862"/>
                </a:cubicBezTo>
                <a:cubicBezTo>
                  <a:pt x="2246123" y="563291"/>
                  <a:pt x="2239082" y="582068"/>
                  <a:pt x="2234388" y="600844"/>
                </a:cubicBezTo>
                <a:cubicBezTo>
                  <a:pt x="2234388" y="603191"/>
                  <a:pt x="2232041" y="607885"/>
                  <a:pt x="2232041" y="610232"/>
                </a:cubicBezTo>
                <a:cubicBezTo>
                  <a:pt x="2229694" y="621967"/>
                  <a:pt x="2225000" y="631355"/>
                  <a:pt x="2222653" y="643091"/>
                </a:cubicBezTo>
                <a:cubicBezTo>
                  <a:pt x="2220306" y="643091"/>
                  <a:pt x="2220306" y="643091"/>
                  <a:pt x="2217959" y="643091"/>
                </a:cubicBezTo>
                <a:cubicBezTo>
                  <a:pt x="2213265" y="643091"/>
                  <a:pt x="2208571" y="645438"/>
                  <a:pt x="2203877" y="647785"/>
                </a:cubicBezTo>
                <a:cubicBezTo>
                  <a:pt x="2199183" y="643091"/>
                  <a:pt x="2194488" y="638397"/>
                  <a:pt x="2189794" y="633703"/>
                </a:cubicBezTo>
                <a:cubicBezTo>
                  <a:pt x="2187447" y="631355"/>
                  <a:pt x="2182753" y="626661"/>
                  <a:pt x="2180406" y="624314"/>
                </a:cubicBezTo>
                <a:cubicBezTo>
                  <a:pt x="2168671" y="612579"/>
                  <a:pt x="2159283" y="603191"/>
                  <a:pt x="2147548" y="591456"/>
                </a:cubicBezTo>
                <a:cubicBezTo>
                  <a:pt x="2147548" y="591456"/>
                  <a:pt x="2145201" y="589109"/>
                  <a:pt x="2145201" y="589109"/>
                </a:cubicBezTo>
                <a:cubicBezTo>
                  <a:pt x="2124077" y="570332"/>
                  <a:pt x="2105301" y="551556"/>
                  <a:pt x="2086524" y="532780"/>
                </a:cubicBezTo>
                <a:cubicBezTo>
                  <a:pt x="2093565" y="530433"/>
                  <a:pt x="2102954" y="528085"/>
                  <a:pt x="2109995" y="525738"/>
                </a:cubicBezTo>
                <a:cubicBezTo>
                  <a:pt x="2121730" y="516350"/>
                  <a:pt x="2135812" y="511656"/>
                  <a:pt x="2152242" y="506962"/>
                </a:cubicBezTo>
                <a:close/>
                <a:moveTo>
                  <a:pt x="2293064" y="434204"/>
                </a:moveTo>
                <a:cubicBezTo>
                  <a:pt x="2297759" y="422468"/>
                  <a:pt x="2302453" y="413080"/>
                  <a:pt x="2307147" y="401345"/>
                </a:cubicBezTo>
                <a:cubicBezTo>
                  <a:pt x="2309494" y="401345"/>
                  <a:pt x="2311841" y="401345"/>
                  <a:pt x="2314188" y="401345"/>
                </a:cubicBezTo>
                <a:cubicBezTo>
                  <a:pt x="2332964" y="403692"/>
                  <a:pt x="2351741" y="403692"/>
                  <a:pt x="2370517" y="406039"/>
                </a:cubicBezTo>
                <a:cubicBezTo>
                  <a:pt x="2384599" y="408386"/>
                  <a:pt x="2396334" y="408386"/>
                  <a:pt x="2410417" y="410733"/>
                </a:cubicBezTo>
                <a:cubicBezTo>
                  <a:pt x="2422152" y="413080"/>
                  <a:pt x="2433887" y="413080"/>
                  <a:pt x="2447970" y="415427"/>
                </a:cubicBezTo>
                <a:cubicBezTo>
                  <a:pt x="2447970" y="415427"/>
                  <a:pt x="2447970" y="415427"/>
                  <a:pt x="2447970" y="417774"/>
                </a:cubicBezTo>
                <a:cubicBezTo>
                  <a:pt x="2447970" y="417774"/>
                  <a:pt x="2447970" y="417774"/>
                  <a:pt x="2447970" y="417774"/>
                </a:cubicBezTo>
                <a:cubicBezTo>
                  <a:pt x="2445622" y="420121"/>
                  <a:pt x="2443275" y="420121"/>
                  <a:pt x="2443275" y="422468"/>
                </a:cubicBezTo>
                <a:cubicBezTo>
                  <a:pt x="2431540" y="424815"/>
                  <a:pt x="2417458" y="429510"/>
                  <a:pt x="2403376" y="431857"/>
                </a:cubicBezTo>
                <a:cubicBezTo>
                  <a:pt x="2389293" y="436551"/>
                  <a:pt x="2372864" y="438898"/>
                  <a:pt x="2358782" y="443592"/>
                </a:cubicBezTo>
                <a:cubicBezTo>
                  <a:pt x="2337658" y="448286"/>
                  <a:pt x="2318882" y="455327"/>
                  <a:pt x="2297759" y="460021"/>
                </a:cubicBezTo>
                <a:cubicBezTo>
                  <a:pt x="2293064" y="462368"/>
                  <a:pt x="2288370" y="462368"/>
                  <a:pt x="2283676" y="464715"/>
                </a:cubicBezTo>
                <a:cubicBezTo>
                  <a:pt x="2286023" y="460021"/>
                  <a:pt x="2286023" y="457674"/>
                  <a:pt x="2288370" y="452980"/>
                </a:cubicBezTo>
                <a:cubicBezTo>
                  <a:pt x="2288370" y="448286"/>
                  <a:pt x="2290717" y="441245"/>
                  <a:pt x="2293064" y="434204"/>
                </a:cubicBezTo>
                <a:close/>
                <a:moveTo>
                  <a:pt x="2530116" y="431857"/>
                </a:moveTo>
                <a:cubicBezTo>
                  <a:pt x="2541851" y="434204"/>
                  <a:pt x="2551239" y="436551"/>
                  <a:pt x="2562975" y="438898"/>
                </a:cubicBezTo>
                <a:cubicBezTo>
                  <a:pt x="2572363" y="441245"/>
                  <a:pt x="2581751" y="443592"/>
                  <a:pt x="2591139" y="445939"/>
                </a:cubicBezTo>
                <a:cubicBezTo>
                  <a:pt x="2602875" y="448286"/>
                  <a:pt x="2614610" y="450633"/>
                  <a:pt x="2623998" y="452980"/>
                </a:cubicBezTo>
                <a:cubicBezTo>
                  <a:pt x="2633386" y="455327"/>
                  <a:pt x="2642774" y="457674"/>
                  <a:pt x="2649816" y="460021"/>
                </a:cubicBezTo>
                <a:cubicBezTo>
                  <a:pt x="2654510" y="460021"/>
                  <a:pt x="2659204" y="462368"/>
                  <a:pt x="2663898" y="464715"/>
                </a:cubicBezTo>
                <a:cubicBezTo>
                  <a:pt x="2659204" y="467062"/>
                  <a:pt x="2654510" y="467062"/>
                  <a:pt x="2652163" y="469409"/>
                </a:cubicBezTo>
                <a:cubicBezTo>
                  <a:pt x="2647469" y="471756"/>
                  <a:pt x="2642774" y="471756"/>
                  <a:pt x="2638080" y="474103"/>
                </a:cubicBezTo>
                <a:cubicBezTo>
                  <a:pt x="2626345" y="478797"/>
                  <a:pt x="2614610" y="481145"/>
                  <a:pt x="2602875" y="485839"/>
                </a:cubicBezTo>
                <a:cubicBezTo>
                  <a:pt x="2600528" y="485839"/>
                  <a:pt x="2600528" y="488186"/>
                  <a:pt x="2598180" y="488186"/>
                </a:cubicBezTo>
                <a:cubicBezTo>
                  <a:pt x="2598180" y="488186"/>
                  <a:pt x="2598180" y="488186"/>
                  <a:pt x="2598180" y="488186"/>
                </a:cubicBezTo>
                <a:cubicBezTo>
                  <a:pt x="2591139" y="483492"/>
                  <a:pt x="2584098" y="481145"/>
                  <a:pt x="2577057" y="476450"/>
                </a:cubicBezTo>
                <a:cubicBezTo>
                  <a:pt x="2570016" y="471756"/>
                  <a:pt x="2562975" y="469409"/>
                  <a:pt x="2555934" y="464715"/>
                </a:cubicBezTo>
                <a:cubicBezTo>
                  <a:pt x="2548892" y="460021"/>
                  <a:pt x="2541851" y="457674"/>
                  <a:pt x="2534810" y="455327"/>
                </a:cubicBezTo>
                <a:cubicBezTo>
                  <a:pt x="2527769" y="450633"/>
                  <a:pt x="2520728" y="448286"/>
                  <a:pt x="2511340" y="443592"/>
                </a:cubicBezTo>
                <a:cubicBezTo>
                  <a:pt x="2504299" y="441245"/>
                  <a:pt x="2497258" y="436551"/>
                  <a:pt x="2490216" y="434204"/>
                </a:cubicBezTo>
                <a:cubicBezTo>
                  <a:pt x="2487869" y="434204"/>
                  <a:pt x="2485522" y="431857"/>
                  <a:pt x="2483175" y="431857"/>
                </a:cubicBezTo>
                <a:cubicBezTo>
                  <a:pt x="2483175" y="431857"/>
                  <a:pt x="2483175" y="429510"/>
                  <a:pt x="2483175" y="429510"/>
                </a:cubicBezTo>
                <a:cubicBezTo>
                  <a:pt x="2487869" y="429510"/>
                  <a:pt x="2492563" y="431857"/>
                  <a:pt x="2499605" y="431857"/>
                </a:cubicBezTo>
                <a:cubicBezTo>
                  <a:pt x="2511340" y="427162"/>
                  <a:pt x="2520728" y="429510"/>
                  <a:pt x="2530116" y="431857"/>
                </a:cubicBezTo>
                <a:close/>
                <a:moveTo>
                  <a:pt x="2699103" y="452980"/>
                </a:moveTo>
                <a:cubicBezTo>
                  <a:pt x="2708492" y="450633"/>
                  <a:pt x="2717880" y="448286"/>
                  <a:pt x="2727268" y="445939"/>
                </a:cubicBezTo>
                <a:cubicBezTo>
                  <a:pt x="2734309" y="443592"/>
                  <a:pt x="2741350" y="441245"/>
                  <a:pt x="2748391" y="441245"/>
                </a:cubicBezTo>
                <a:cubicBezTo>
                  <a:pt x="2757780" y="438898"/>
                  <a:pt x="2767168" y="436551"/>
                  <a:pt x="2776556" y="434204"/>
                </a:cubicBezTo>
                <a:cubicBezTo>
                  <a:pt x="2783597" y="431857"/>
                  <a:pt x="2790638" y="431857"/>
                  <a:pt x="2795332" y="429510"/>
                </a:cubicBezTo>
                <a:cubicBezTo>
                  <a:pt x="2804721" y="427162"/>
                  <a:pt x="2814109" y="424815"/>
                  <a:pt x="2825844" y="422468"/>
                </a:cubicBezTo>
                <a:cubicBezTo>
                  <a:pt x="2830538" y="420121"/>
                  <a:pt x="2837579" y="420121"/>
                  <a:pt x="2842273" y="417774"/>
                </a:cubicBezTo>
                <a:cubicBezTo>
                  <a:pt x="2851661" y="415427"/>
                  <a:pt x="2863397" y="413080"/>
                  <a:pt x="2872785" y="410733"/>
                </a:cubicBezTo>
                <a:cubicBezTo>
                  <a:pt x="2877479" y="410733"/>
                  <a:pt x="2884520" y="408386"/>
                  <a:pt x="2889214" y="408386"/>
                </a:cubicBezTo>
                <a:cubicBezTo>
                  <a:pt x="2898602" y="406039"/>
                  <a:pt x="2910338" y="403692"/>
                  <a:pt x="2919726" y="403692"/>
                </a:cubicBezTo>
                <a:cubicBezTo>
                  <a:pt x="2924420" y="403692"/>
                  <a:pt x="2929114" y="401345"/>
                  <a:pt x="2933808" y="401345"/>
                </a:cubicBezTo>
                <a:cubicBezTo>
                  <a:pt x="2943196" y="398998"/>
                  <a:pt x="2952585" y="398998"/>
                  <a:pt x="2961973" y="396651"/>
                </a:cubicBezTo>
                <a:cubicBezTo>
                  <a:pt x="2964320" y="406039"/>
                  <a:pt x="2971361" y="410733"/>
                  <a:pt x="2978402" y="413080"/>
                </a:cubicBezTo>
                <a:cubicBezTo>
                  <a:pt x="2978402" y="415427"/>
                  <a:pt x="2978402" y="417774"/>
                  <a:pt x="2978402" y="420121"/>
                </a:cubicBezTo>
                <a:cubicBezTo>
                  <a:pt x="2978402" y="422468"/>
                  <a:pt x="2978402" y="422468"/>
                  <a:pt x="2978402" y="424815"/>
                </a:cubicBezTo>
                <a:cubicBezTo>
                  <a:pt x="2978402" y="431857"/>
                  <a:pt x="2976055" y="441245"/>
                  <a:pt x="2976055" y="448286"/>
                </a:cubicBezTo>
                <a:cubicBezTo>
                  <a:pt x="2976055" y="450633"/>
                  <a:pt x="2976055" y="452980"/>
                  <a:pt x="2976055" y="457674"/>
                </a:cubicBezTo>
                <a:cubicBezTo>
                  <a:pt x="2976055" y="464715"/>
                  <a:pt x="2976055" y="471756"/>
                  <a:pt x="2973708" y="478797"/>
                </a:cubicBezTo>
                <a:cubicBezTo>
                  <a:pt x="2973708" y="483492"/>
                  <a:pt x="2973708" y="488186"/>
                  <a:pt x="2973708" y="492880"/>
                </a:cubicBezTo>
                <a:cubicBezTo>
                  <a:pt x="2973708" y="497574"/>
                  <a:pt x="2973708" y="502268"/>
                  <a:pt x="2973708" y="506962"/>
                </a:cubicBezTo>
                <a:cubicBezTo>
                  <a:pt x="2973708" y="514003"/>
                  <a:pt x="2973708" y="521044"/>
                  <a:pt x="2971361" y="528085"/>
                </a:cubicBezTo>
                <a:cubicBezTo>
                  <a:pt x="2971361" y="530433"/>
                  <a:pt x="2971361" y="532780"/>
                  <a:pt x="2971361" y="537474"/>
                </a:cubicBezTo>
                <a:cubicBezTo>
                  <a:pt x="2971361" y="544515"/>
                  <a:pt x="2971361" y="549209"/>
                  <a:pt x="2971361" y="556250"/>
                </a:cubicBezTo>
                <a:cubicBezTo>
                  <a:pt x="2966667" y="553903"/>
                  <a:pt x="2961973" y="553903"/>
                  <a:pt x="2957279" y="551556"/>
                </a:cubicBezTo>
                <a:cubicBezTo>
                  <a:pt x="2947890" y="549209"/>
                  <a:pt x="2938502" y="544515"/>
                  <a:pt x="2929114" y="542168"/>
                </a:cubicBezTo>
                <a:cubicBezTo>
                  <a:pt x="2917379" y="537474"/>
                  <a:pt x="2907991" y="535127"/>
                  <a:pt x="2896255" y="530433"/>
                </a:cubicBezTo>
                <a:cubicBezTo>
                  <a:pt x="2886867" y="528085"/>
                  <a:pt x="2877479" y="523391"/>
                  <a:pt x="2868091" y="521044"/>
                </a:cubicBezTo>
                <a:cubicBezTo>
                  <a:pt x="2856355" y="518697"/>
                  <a:pt x="2846967" y="514003"/>
                  <a:pt x="2835232" y="511656"/>
                </a:cubicBezTo>
                <a:cubicBezTo>
                  <a:pt x="2825844" y="509309"/>
                  <a:pt x="2816456" y="506962"/>
                  <a:pt x="2807068" y="502268"/>
                </a:cubicBezTo>
                <a:cubicBezTo>
                  <a:pt x="2795332" y="499921"/>
                  <a:pt x="2783597" y="495227"/>
                  <a:pt x="2774209" y="492880"/>
                </a:cubicBezTo>
                <a:cubicBezTo>
                  <a:pt x="2764821" y="490533"/>
                  <a:pt x="2757780" y="488186"/>
                  <a:pt x="2748391" y="485839"/>
                </a:cubicBezTo>
                <a:cubicBezTo>
                  <a:pt x="2736656" y="483492"/>
                  <a:pt x="2724921" y="478797"/>
                  <a:pt x="2713186" y="476450"/>
                </a:cubicBezTo>
                <a:cubicBezTo>
                  <a:pt x="2703797" y="474103"/>
                  <a:pt x="2696756" y="471756"/>
                  <a:pt x="2687368" y="469409"/>
                </a:cubicBezTo>
                <a:cubicBezTo>
                  <a:pt x="2682674" y="467062"/>
                  <a:pt x="2677980" y="467062"/>
                  <a:pt x="2673286" y="464715"/>
                </a:cubicBezTo>
                <a:cubicBezTo>
                  <a:pt x="2675633" y="464715"/>
                  <a:pt x="2677980" y="462368"/>
                  <a:pt x="2680327" y="462368"/>
                </a:cubicBezTo>
                <a:cubicBezTo>
                  <a:pt x="2687368" y="457674"/>
                  <a:pt x="2694409" y="455327"/>
                  <a:pt x="2699103" y="452980"/>
                </a:cubicBezTo>
                <a:close/>
                <a:moveTo>
                  <a:pt x="3008914" y="443592"/>
                </a:moveTo>
                <a:cubicBezTo>
                  <a:pt x="3013608" y="452980"/>
                  <a:pt x="3020649" y="464715"/>
                  <a:pt x="3025343" y="474103"/>
                </a:cubicBezTo>
                <a:cubicBezTo>
                  <a:pt x="3030037" y="481145"/>
                  <a:pt x="3032384" y="488186"/>
                  <a:pt x="3037078" y="495227"/>
                </a:cubicBezTo>
                <a:cubicBezTo>
                  <a:pt x="3041772" y="504615"/>
                  <a:pt x="3046466" y="514003"/>
                  <a:pt x="3051160" y="523391"/>
                </a:cubicBezTo>
                <a:cubicBezTo>
                  <a:pt x="3055854" y="530433"/>
                  <a:pt x="3058202" y="539821"/>
                  <a:pt x="3062896" y="546862"/>
                </a:cubicBezTo>
                <a:cubicBezTo>
                  <a:pt x="3067590" y="556250"/>
                  <a:pt x="3072284" y="563291"/>
                  <a:pt x="3076978" y="572679"/>
                </a:cubicBezTo>
                <a:cubicBezTo>
                  <a:pt x="3081672" y="582068"/>
                  <a:pt x="3086366" y="591456"/>
                  <a:pt x="3091060" y="600844"/>
                </a:cubicBezTo>
                <a:cubicBezTo>
                  <a:pt x="3091060" y="600844"/>
                  <a:pt x="3091060" y="603191"/>
                  <a:pt x="3093407" y="603191"/>
                </a:cubicBezTo>
                <a:cubicBezTo>
                  <a:pt x="3088713" y="600844"/>
                  <a:pt x="3084019" y="598497"/>
                  <a:pt x="3076978" y="596150"/>
                </a:cubicBezTo>
                <a:cubicBezTo>
                  <a:pt x="3067590" y="591456"/>
                  <a:pt x="3055854" y="589109"/>
                  <a:pt x="3046466" y="584415"/>
                </a:cubicBezTo>
                <a:cubicBezTo>
                  <a:pt x="3037078" y="579720"/>
                  <a:pt x="3025343" y="577373"/>
                  <a:pt x="3015955" y="572679"/>
                </a:cubicBezTo>
                <a:cubicBezTo>
                  <a:pt x="3006567" y="567985"/>
                  <a:pt x="2997178" y="565638"/>
                  <a:pt x="2987790" y="560944"/>
                </a:cubicBezTo>
                <a:cubicBezTo>
                  <a:pt x="2983096" y="558597"/>
                  <a:pt x="2976055" y="556250"/>
                  <a:pt x="2971361" y="553903"/>
                </a:cubicBezTo>
                <a:cubicBezTo>
                  <a:pt x="2971361" y="544515"/>
                  <a:pt x="2971361" y="537474"/>
                  <a:pt x="2973708" y="528085"/>
                </a:cubicBezTo>
                <a:cubicBezTo>
                  <a:pt x="2973708" y="528085"/>
                  <a:pt x="2973708" y="528085"/>
                  <a:pt x="2973708" y="525738"/>
                </a:cubicBezTo>
                <a:cubicBezTo>
                  <a:pt x="2973708" y="514003"/>
                  <a:pt x="2976055" y="504615"/>
                  <a:pt x="2976055" y="492880"/>
                </a:cubicBezTo>
                <a:cubicBezTo>
                  <a:pt x="2976055" y="492880"/>
                  <a:pt x="2976055" y="490533"/>
                  <a:pt x="2976055" y="490533"/>
                </a:cubicBezTo>
                <a:cubicBezTo>
                  <a:pt x="2976055" y="481145"/>
                  <a:pt x="2978402" y="471756"/>
                  <a:pt x="2978402" y="460021"/>
                </a:cubicBezTo>
                <a:cubicBezTo>
                  <a:pt x="2978402" y="457674"/>
                  <a:pt x="2978402" y="457674"/>
                  <a:pt x="2978402" y="455327"/>
                </a:cubicBezTo>
                <a:cubicBezTo>
                  <a:pt x="2978402" y="445939"/>
                  <a:pt x="2980749" y="436551"/>
                  <a:pt x="2980749" y="429510"/>
                </a:cubicBezTo>
                <a:cubicBezTo>
                  <a:pt x="2980749" y="427162"/>
                  <a:pt x="2980749" y="424815"/>
                  <a:pt x="2980749" y="422468"/>
                </a:cubicBezTo>
                <a:cubicBezTo>
                  <a:pt x="2980749" y="417774"/>
                  <a:pt x="2980749" y="413080"/>
                  <a:pt x="2983096" y="408386"/>
                </a:cubicBezTo>
                <a:cubicBezTo>
                  <a:pt x="2983096" y="408386"/>
                  <a:pt x="2983096" y="408386"/>
                  <a:pt x="2983096" y="408386"/>
                </a:cubicBezTo>
                <a:cubicBezTo>
                  <a:pt x="2985443" y="408386"/>
                  <a:pt x="2990137" y="408386"/>
                  <a:pt x="2992484" y="406039"/>
                </a:cubicBezTo>
                <a:cubicBezTo>
                  <a:pt x="2994831" y="410733"/>
                  <a:pt x="2997178" y="415427"/>
                  <a:pt x="3001872" y="420121"/>
                </a:cubicBezTo>
                <a:cubicBezTo>
                  <a:pt x="3004219" y="431857"/>
                  <a:pt x="3006567" y="436551"/>
                  <a:pt x="3008914" y="443592"/>
                </a:cubicBezTo>
                <a:close/>
                <a:moveTo>
                  <a:pt x="3138001" y="621967"/>
                </a:moveTo>
                <a:cubicBezTo>
                  <a:pt x="3152083" y="626661"/>
                  <a:pt x="3163819" y="633703"/>
                  <a:pt x="3175554" y="638397"/>
                </a:cubicBezTo>
                <a:cubicBezTo>
                  <a:pt x="3182595" y="640744"/>
                  <a:pt x="3189636" y="645438"/>
                  <a:pt x="3196677" y="647785"/>
                </a:cubicBezTo>
                <a:cubicBezTo>
                  <a:pt x="3217801" y="657173"/>
                  <a:pt x="3236577" y="666561"/>
                  <a:pt x="3257701" y="675949"/>
                </a:cubicBezTo>
                <a:cubicBezTo>
                  <a:pt x="3264742" y="678296"/>
                  <a:pt x="3271783" y="682991"/>
                  <a:pt x="3278824" y="685338"/>
                </a:cubicBezTo>
                <a:cubicBezTo>
                  <a:pt x="3292906" y="692379"/>
                  <a:pt x="3304641" y="697073"/>
                  <a:pt x="3318724" y="704114"/>
                </a:cubicBezTo>
                <a:cubicBezTo>
                  <a:pt x="3328112" y="708808"/>
                  <a:pt x="3335153" y="713502"/>
                  <a:pt x="3344541" y="718196"/>
                </a:cubicBezTo>
                <a:cubicBezTo>
                  <a:pt x="3356276" y="722890"/>
                  <a:pt x="3368012" y="729931"/>
                  <a:pt x="3377400" y="734626"/>
                </a:cubicBezTo>
                <a:cubicBezTo>
                  <a:pt x="3386788" y="739320"/>
                  <a:pt x="3396176" y="744014"/>
                  <a:pt x="3405565" y="748708"/>
                </a:cubicBezTo>
                <a:cubicBezTo>
                  <a:pt x="3410259" y="751055"/>
                  <a:pt x="3417300" y="753402"/>
                  <a:pt x="3421994" y="758096"/>
                </a:cubicBezTo>
                <a:cubicBezTo>
                  <a:pt x="3419647" y="760443"/>
                  <a:pt x="3419647" y="762790"/>
                  <a:pt x="3419647" y="767484"/>
                </a:cubicBezTo>
                <a:cubicBezTo>
                  <a:pt x="3419647" y="769831"/>
                  <a:pt x="3419647" y="772178"/>
                  <a:pt x="3421994" y="774525"/>
                </a:cubicBezTo>
                <a:cubicBezTo>
                  <a:pt x="3417300" y="776872"/>
                  <a:pt x="3412605" y="779219"/>
                  <a:pt x="3407911" y="779219"/>
                </a:cubicBezTo>
                <a:cubicBezTo>
                  <a:pt x="3396176" y="783914"/>
                  <a:pt x="3386788" y="786261"/>
                  <a:pt x="3375053" y="790955"/>
                </a:cubicBezTo>
                <a:cubicBezTo>
                  <a:pt x="3363318" y="795649"/>
                  <a:pt x="3351582" y="800343"/>
                  <a:pt x="3339847" y="807384"/>
                </a:cubicBezTo>
                <a:cubicBezTo>
                  <a:pt x="3330459" y="812078"/>
                  <a:pt x="3321071" y="814425"/>
                  <a:pt x="3311683" y="819119"/>
                </a:cubicBezTo>
                <a:cubicBezTo>
                  <a:pt x="3292906" y="828507"/>
                  <a:pt x="3271783" y="837896"/>
                  <a:pt x="3253007" y="847284"/>
                </a:cubicBezTo>
                <a:cubicBezTo>
                  <a:pt x="3250659" y="849631"/>
                  <a:pt x="3248312" y="849631"/>
                  <a:pt x="3243618" y="851978"/>
                </a:cubicBezTo>
                <a:cubicBezTo>
                  <a:pt x="3234230" y="856672"/>
                  <a:pt x="3227189" y="861366"/>
                  <a:pt x="3217801" y="866060"/>
                </a:cubicBezTo>
                <a:cubicBezTo>
                  <a:pt x="3201371" y="830854"/>
                  <a:pt x="3187289" y="797996"/>
                  <a:pt x="3170860" y="762790"/>
                </a:cubicBezTo>
                <a:cubicBezTo>
                  <a:pt x="3168513" y="760443"/>
                  <a:pt x="3168513" y="755749"/>
                  <a:pt x="3166166" y="753402"/>
                </a:cubicBezTo>
                <a:cubicBezTo>
                  <a:pt x="3159125" y="736973"/>
                  <a:pt x="3152083" y="722890"/>
                  <a:pt x="3145042" y="706461"/>
                </a:cubicBezTo>
                <a:cubicBezTo>
                  <a:pt x="3142695" y="701767"/>
                  <a:pt x="3142695" y="699420"/>
                  <a:pt x="3140348" y="694726"/>
                </a:cubicBezTo>
                <a:cubicBezTo>
                  <a:pt x="3133307" y="680643"/>
                  <a:pt x="3126266" y="664214"/>
                  <a:pt x="3119225" y="650132"/>
                </a:cubicBezTo>
                <a:cubicBezTo>
                  <a:pt x="3116878" y="645438"/>
                  <a:pt x="3114531" y="638397"/>
                  <a:pt x="3109837" y="633703"/>
                </a:cubicBezTo>
                <a:cubicBezTo>
                  <a:pt x="3105143" y="624314"/>
                  <a:pt x="3100449" y="614926"/>
                  <a:pt x="3095754" y="605538"/>
                </a:cubicBezTo>
                <a:cubicBezTo>
                  <a:pt x="3100449" y="607885"/>
                  <a:pt x="3107489" y="610232"/>
                  <a:pt x="3112184" y="612579"/>
                </a:cubicBezTo>
                <a:cubicBezTo>
                  <a:pt x="3121572" y="617273"/>
                  <a:pt x="3128613" y="619620"/>
                  <a:pt x="3138001" y="621967"/>
                </a:cubicBezTo>
                <a:close/>
                <a:moveTo>
                  <a:pt x="3511182" y="781566"/>
                </a:moveTo>
                <a:cubicBezTo>
                  <a:pt x="3522917" y="783914"/>
                  <a:pt x="3532305" y="786261"/>
                  <a:pt x="3544040" y="788608"/>
                </a:cubicBezTo>
                <a:cubicBezTo>
                  <a:pt x="3553428" y="790955"/>
                  <a:pt x="3562817" y="793302"/>
                  <a:pt x="3572205" y="795649"/>
                </a:cubicBezTo>
                <a:cubicBezTo>
                  <a:pt x="3583940" y="797996"/>
                  <a:pt x="3593328" y="800343"/>
                  <a:pt x="3602716" y="802690"/>
                </a:cubicBezTo>
                <a:cubicBezTo>
                  <a:pt x="3612104" y="805037"/>
                  <a:pt x="3621493" y="807384"/>
                  <a:pt x="3630881" y="809731"/>
                </a:cubicBezTo>
                <a:cubicBezTo>
                  <a:pt x="3633228" y="809731"/>
                  <a:pt x="3635575" y="809731"/>
                  <a:pt x="3635575" y="812078"/>
                </a:cubicBezTo>
                <a:cubicBezTo>
                  <a:pt x="3633228" y="816772"/>
                  <a:pt x="3633228" y="821466"/>
                  <a:pt x="3633228" y="826160"/>
                </a:cubicBezTo>
                <a:cubicBezTo>
                  <a:pt x="3630881" y="826160"/>
                  <a:pt x="3626187" y="823813"/>
                  <a:pt x="3623840" y="823813"/>
                </a:cubicBezTo>
                <a:cubicBezTo>
                  <a:pt x="3612104" y="819119"/>
                  <a:pt x="3600369" y="816772"/>
                  <a:pt x="3588634" y="812078"/>
                </a:cubicBezTo>
                <a:cubicBezTo>
                  <a:pt x="3576899" y="809731"/>
                  <a:pt x="3567511" y="805037"/>
                  <a:pt x="3555775" y="802690"/>
                </a:cubicBezTo>
                <a:cubicBezTo>
                  <a:pt x="3544040" y="797996"/>
                  <a:pt x="3532305" y="795649"/>
                  <a:pt x="3518223" y="790955"/>
                </a:cubicBezTo>
                <a:cubicBezTo>
                  <a:pt x="3506487" y="788608"/>
                  <a:pt x="3497099" y="783914"/>
                  <a:pt x="3485364" y="781566"/>
                </a:cubicBezTo>
                <a:cubicBezTo>
                  <a:pt x="3475976" y="779219"/>
                  <a:pt x="3468935" y="776872"/>
                  <a:pt x="3459546" y="774525"/>
                </a:cubicBezTo>
                <a:cubicBezTo>
                  <a:pt x="3466588" y="774525"/>
                  <a:pt x="3473629" y="776872"/>
                  <a:pt x="3480670" y="776872"/>
                </a:cubicBezTo>
                <a:cubicBezTo>
                  <a:pt x="3492405" y="776872"/>
                  <a:pt x="3501793" y="779219"/>
                  <a:pt x="3511182" y="781566"/>
                </a:cubicBezTo>
                <a:close/>
                <a:moveTo>
                  <a:pt x="3644963" y="795649"/>
                </a:moveTo>
                <a:cubicBezTo>
                  <a:pt x="3647310" y="790955"/>
                  <a:pt x="3647310" y="783914"/>
                  <a:pt x="3649657" y="779219"/>
                </a:cubicBezTo>
                <a:cubicBezTo>
                  <a:pt x="3649657" y="776872"/>
                  <a:pt x="3652004" y="772178"/>
                  <a:pt x="3652004" y="769831"/>
                </a:cubicBezTo>
                <a:cubicBezTo>
                  <a:pt x="3654351" y="765137"/>
                  <a:pt x="3654351" y="758096"/>
                  <a:pt x="3656698" y="753402"/>
                </a:cubicBezTo>
                <a:cubicBezTo>
                  <a:pt x="3656698" y="751055"/>
                  <a:pt x="3659045" y="746361"/>
                  <a:pt x="3659045" y="744014"/>
                </a:cubicBezTo>
                <a:cubicBezTo>
                  <a:pt x="3661392" y="739320"/>
                  <a:pt x="3661392" y="734626"/>
                  <a:pt x="3663740" y="729931"/>
                </a:cubicBezTo>
                <a:cubicBezTo>
                  <a:pt x="3663740" y="727584"/>
                  <a:pt x="3666086" y="725237"/>
                  <a:pt x="3666086" y="720543"/>
                </a:cubicBezTo>
                <a:cubicBezTo>
                  <a:pt x="3668434" y="715849"/>
                  <a:pt x="3668434" y="711155"/>
                  <a:pt x="3670781" y="706461"/>
                </a:cubicBezTo>
                <a:cubicBezTo>
                  <a:pt x="3670781" y="704114"/>
                  <a:pt x="3673128" y="701767"/>
                  <a:pt x="3673128" y="697073"/>
                </a:cubicBezTo>
                <a:cubicBezTo>
                  <a:pt x="3675475" y="692379"/>
                  <a:pt x="3675475" y="687685"/>
                  <a:pt x="3677822" y="682991"/>
                </a:cubicBezTo>
                <a:cubicBezTo>
                  <a:pt x="3677822" y="680643"/>
                  <a:pt x="3680169" y="678296"/>
                  <a:pt x="3680169" y="673602"/>
                </a:cubicBezTo>
                <a:cubicBezTo>
                  <a:pt x="3682516" y="668908"/>
                  <a:pt x="3682516" y="664214"/>
                  <a:pt x="3684863" y="659520"/>
                </a:cubicBezTo>
                <a:cubicBezTo>
                  <a:pt x="3684863" y="657173"/>
                  <a:pt x="3687210" y="654826"/>
                  <a:pt x="3687210" y="652479"/>
                </a:cubicBezTo>
                <a:cubicBezTo>
                  <a:pt x="3689557" y="647785"/>
                  <a:pt x="3689557" y="643091"/>
                  <a:pt x="3691904" y="640744"/>
                </a:cubicBezTo>
                <a:cubicBezTo>
                  <a:pt x="3691904" y="638397"/>
                  <a:pt x="3694251" y="636050"/>
                  <a:pt x="3694251" y="633703"/>
                </a:cubicBezTo>
                <a:cubicBezTo>
                  <a:pt x="3696598" y="629008"/>
                  <a:pt x="3696598" y="626661"/>
                  <a:pt x="3698945" y="621967"/>
                </a:cubicBezTo>
                <a:cubicBezTo>
                  <a:pt x="3698945" y="619620"/>
                  <a:pt x="3701292" y="617273"/>
                  <a:pt x="3701292" y="614926"/>
                </a:cubicBezTo>
                <a:cubicBezTo>
                  <a:pt x="3703639" y="610232"/>
                  <a:pt x="3703639" y="607885"/>
                  <a:pt x="3705986" y="603191"/>
                </a:cubicBezTo>
                <a:cubicBezTo>
                  <a:pt x="3705986" y="603191"/>
                  <a:pt x="3705986" y="603191"/>
                  <a:pt x="3705986" y="603191"/>
                </a:cubicBezTo>
                <a:cubicBezTo>
                  <a:pt x="3708333" y="603191"/>
                  <a:pt x="3710681" y="605538"/>
                  <a:pt x="3713027" y="605538"/>
                </a:cubicBezTo>
                <a:cubicBezTo>
                  <a:pt x="3717721" y="605538"/>
                  <a:pt x="3722416" y="603191"/>
                  <a:pt x="3724763" y="600844"/>
                </a:cubicBezTo>
                <a:cubicBezTo>
                  <a:pt x="3724763" y="600844"/>
                  <a:pt x="3727110" y="603191"/>
                  <a:pt x="3727110" y="603191"/>
                </a:cubicBezTo>
                <a:cubicBezTo>
                  <a:pt x="3741192" y="619620"/>
                  <a:pt x="3757622" y="636050"/>
                  <a:pt x="3771704" y="652479"/>
                </a:cubicBezTo>
                <a:cubicBezTo>
                  <a:pt x="3776398" y="657173"/>
                  <a:pt x="3781092" y="664214"/>
                  <a:pt x="3785786" y="668908"/>
                </a:cubicBezTo>
                <a:cubicBezTo>
                  <a:pt x="3799868" y="685338"/>
                  <a:pt x="3816298" y="704114"/>
                  <a:pt x="3830380" y="720543"/>
                </a:cubicBezTo>
                <a:cubicBezTo>
                  <a:pt x="3835074" y="725237"/>
                  <a:pt x="3837421" y="729931"/>
                  <a:pt x="3842115" y="734626"/>
                </a:cubicBezTo>
                <a:cubicBezTo>
                  <a:pt x="3863239" y="760443"/>
                  <a:pt x="3882015" y="786261"/>
                  <a:pt x="3903138" y="812078"/>
                </a:cubicBezTo>
                <a:cubicBezTo>
                  <a:pt x="3914874" y="828507"/>
                  <a:pt x="3928956" y="844937"/>
                  <a:pt x="3940691" y="861366"/>
                </a:cubicBezTo>
                <a:cubicBezTo>
                  <a:pt x="3945385" y="868407"/>
                  <a:pt x="3952426" y="877795"/>
                  <a:pt x="3957120" y="884836"/>
                </a:cubicBezTo>
                <a:cubicBezTo>
                  <a:pt x="3966509" y="898919"/>
                  <a:pt x="3978244" y="913001"/>
                  <a:pt x="3987632" y="927083"/>
                </a:cubicBezTo>
                <a:cubicBezTo>
                  <a:pt x="3982938" y="924736"/>
                  <a:pt x="3978244" y="922389"/>
                  <a:pt x="3973550" y="920042"/>
                </a:cubicBezTo>
                <a:cubicBezTo>
                  <a:pt x="3971203" y="920042"/>
                  <a:pt x="3971203" y="920042"/>
                  <a:pt x="3968856" y="917695"/>
                </a:cubicBezTo>
                <a:cubicBezTo>
                  <a:pt x="3952426" y="910654"/>
                  <a:pt x="3938344" y="903613"/>
                  <a:pt x="3921915" y="898919"/>
                </a:cubicBezTo>
                <a:cubicBezTo>
                  <a:pt x="3919568" y="898919"/>
                  <a:pt x="3917220" y="896572"/>
                  <a:pt x="3914874" y="896572"/>
                </a:cubicBezTo>
                <a:cubicBezTo>
                  <a:pt x="3900791" y="891878"/>
                  <a:pt x="3886709" y="884836"/>
                  <a:pt x="3870279" y="880142"/>
                </a:cubicBezTo>
                <a:cubicBezTo>
                  <a:pt x="3865585" y="877795"/>
                  <a:pt x="3863239" y="877795"/>
                  <a:pt x="3858544" y="875448"/>
                </a:cubicBezTo>
                <a:cubicBezTo>
                  <a:pt x="3844462" y="870754"/>
                  <a:pt x="3830380" y="866060"/>
                  <a:pt x="3816298" y="861366"/>
                </a:cubicBezTo>
                <a:cubicBezTo>
                  <a:pt x="3811603" y="859019"/>
                  <a:pt x="3806909" y="856672"/>
                  <a:pt x="3802215" y="856672"/>
                </a:cubicBezTo>
                <a:cubicBezTo>
                  <a:pt x="3790480" y="851978"/>
                  <a:pt x="3776398" y="849631"/>
                  <a:pt x="3764662" y="844937"/>
                </a:cubicBezTo>
                <a:cubicBezTo>
                  <a:pt x="3757622" y="842590"/>
                  <a:pt x="3750580" y="840243"/>
                  <a:pt x="3743539" y="837896"/>
                </a:cubicBezTo>
                <a:cubicBezTo>
                  <a:pt x="3731804" y="835549"/>
                  <a:pt x="3720069" y="830854"/>
                  <a:pt x="3710681" y="828507"/>
                </a:cubicBezTo>
                <a:cubicBezTo>
                  <a:pt x="3701292" y="826160"/>
                  <a:pt x="3694251" y="823813"/>
                  <a:pt x="3684863" y="821466"/>
                </a:cubicBezTo>
                <a:cubicBezTo>
                  <a:pt x="3675475" y="819119"/>
                  <a:pt x="3666086" y="816772"/>
                  <a:pt x="3654351" y="814425"/>
                </a:cubicBezTo>
                <a:cubicBezTo>
                  <a:pt x="3649657" y="812078"/>
                  <a:pt x="3642616" y="812078"/>
                  <a:pt x="3637922" y="809731"/>
                </a:cubicBezTo>
                <a:cubicBezTo>
                  <a:pt x="3637922" y="809731"/>
                  <a:pt x="3637922" y="809731"/>
                  <a:pt x="3637922" y="809731"/>
                </a:cubicBezTo>
                <a:cubicBezTo>
                  <a:pt x="3642616" y="802690"/>
                  <a:pt x="3642616" y="797996"/>
                  <a:pt x="3644963" y="795649"/>
                </a:cubicBezTo>
                <a:close/>
                <a:moveTo>
                  <a:pt x="4022837" y="943513"/>
                </a:moveTo>
                <a:cubicBezTo>
                  <a:pt x="4032226" y="948207"/>
                  <a:pt x="4041614" y="952901"/>
                  <a:pt x="4051002" y="957595"/>
                </a:cubicBezTo>
                <a:cubicBezTo>
                  <a:pt x="4058043" y="962289"/>
                  <a:pt x="4065084" y="964636"/>
                  <a:pt x="4072126" y="969330"/>
                </a:cubicBezTo>
                <a:cubicBezTo>
                  <a:pt x="4081514" y="974024"/>
                  <a:pt x="4090902" y="978718"/>
                  <a:pt x="4100290" y="985760"/>
                </a:cubicBezTo>
                <a:cubicBezTo>
                  <a:pt x="4107331" y="990454"/>
                  <a:pt x="4114372" y="992801"/>
                  <a:pt x="4121414" y="997495"/>
                </a:cubicBezTo>
                <a:cubicBezTo>
                  <a:pt x="4130802" y="1002189"/>
                  <a:pt x="4140190" y="1009230"/>
                  <a:pt x="4149578" y="1013924"/>
                </a:cubicBezTo>
                <a:cubicBezTo>
                  <a:pt x="4156619" y="1018618"/>
                  <a:pt x="4161313" y="1020965"/>
                  <a:pt x="4168355" y="1025659"/>
                </a:cubicBezTo>
                <a:cubicBezTo>
                  <a:pt x="4177743" y="1032700"/>
                  <a:pt x="4187131" y="1037394"/>
                  <a:pt x="4196519" y="1044436"/>
                </a:cubicBezTo>
                <a:cubicBezTo>
                  <a:pt x="4201213" y="1049130"/>
                  <a:pt x="4208254" y="1051477"/>
                  <a:pt x="4212948" y="1056171"/>
                </a:cubicBezTo>
                <a:cubicBezTo>
                  <a:pt x="4212948" y="1056171"/>
                  <a:pt x="4215296" y="1056171"/>
                  <a:pt x="4215296" y="1058518"/>
                </a:cubicBezTo>
                <a:cubicBezTo>
                  <a:pt x="4227031" y="1084335"/>
                  <a:pt x="4236419" y="1110153"/>
                  <a:pt x="4248154" y="1138318"/>
                </a:cubicBezTo>
                <a:cubicBezTo>
                  <a:pt x="4241113" y="1133623"/>
                  <a:pt x="4234072" y="1128929"/>
                  <a:pt x="4229378" y="1124235"/>
                </a:cubicBezTo>
                <a:cubicBezTo>
                  <a:pt x="4219990" y="1117194"/>
                  <a:pt x="4210601" y="1110153"/>
                  <a:pt x="4201213" y="1103112"/>
                </a:cubicBezTo>
                <a:cubicBezTo>
                  <a:pt x="4194172" y="1098418"/>
                  <a:pt x="4184784" y="1091377"/>
                  <a:pt x="4177743" y="1086683"/>
                </a:cubicBezTo>
                <a:cubicBezTo>
                  <a:pt x="4168355" y="1079641"/>
                  <a:pt x="4158966" y="1072600"/>
                  <a:pt x="4147231" y="1067906"/>
                </a:cubicBezTo>
                <a:cubicBezTo>
                  <a:pt x="4137843" y="1063212"/>
                  <a:pt x="4130802" y="1056171"/>
                  <a:pt x="4121414" y="1051477"/>
                </a:cubicBezTo>
                <a:cubicBezTo>
                  <a:pt x="4112025" y="1044436"/>
                  <a:pt x="4102637" y="1039742"/>
                  <a:pt x="4090902" y="1032700"/>
                </a:cubicBezTo>
                <a:cubicBezTo>
                  <a:pt x="4081514" y="1028006"/>
                  <a:pt x="4072126" y="1023312"/>
                  <a:pt x="4065084" y="1016271"/>
                </a:cubicBezTo>
                <a:cubicBezTo>
                  <a:pt x="4058043" y="1011577"/>
                  <a:pt x="4051002" y="1006883"/>
                  <a:pt x="4041614" y="1002189"/>
                </a:cubicBezTo>
                <a:cubicBezTo>
                  <a:pt x="4029879" y="983412"/>
                  <a:pt x="4015797" y="966983"/>
                  <a:pt x="4004061" y="948207"/>
                </a:cubicBezTo>
                <a:cubicBezTo>
                  <a:pt x="3999367" y="943513"/>
                  <a:pt x="3997020" y="936472"/>
                  <a:pt x="3992326" y="931777"/>
                </a:cubicBezTo>
                <a:cubicBezTo>
                  <a:pt x="3992326" y="931777"/>
                  <a:pt x="3992326" y="931777"/>
                  <a:pt x="3992326" y="931777"/>
                </a:cubicBezTo>
                <a:cubicBezTo>
                  <a:pt x="3994673" y="931777"/>
                  <a:pt x="3997020" y="934125"/>
                  <a:pt x="3999367" y="934125"/>
                </a:cubicBezTo>
                <a:cubicBezTo>
                  <a:pt x="4008755" y="936472"/>
                  <a:pt x="4015797" y="941166"/>
                  <a:pt x="4022837" y="943513"/>
                </a:cubicBezTo>
                <a:close/>
                <a:moveTo>
                  <a:pt x="4356118" y="1199341"/>
                </a:moveTo>
                <a:cubicBezTo>
                  <a:pt x="4365507" y="1213423"/>
                  <a:pt x="4372548" y="1225158"/>
                  <a:pt x="4381936" y="1239241"/>
                </a:cubicBezTo>
                <a:cubicBezTo>
                  <a:pt x="4381936" y="1239241"/>
                  <a:pt x="4381936" y="1241588"/>
                  <a:pt x="4381936" y="1241588"/>
                </a:cubicBezTo>
                <a:cubicBezTo>
                  <a:pt x="4372548" y="1232199"/>
                  <a:pt x="4363159" y="1222811"/>
                  <a:pt x="4351424" y="1215770"/>
                </a:cubicBezTo>
                <a:cubicBezTo>
                  <a:pt x="4346730" y="1211076"/>
                  <a:pt x="4339689" y="1206382"/>
                  <a:pt x="4334995" y="1201688"/>
                </a:cubicBezTo>
                <a:cubicBezTo>
                  <a:pt x="4325607" y="1192300"/>
                  <a:pt x="4313872" y="1185259"/>
                  <a:pt x="4304483" y="1175870"/>
                </a:cubicBezTo>
                <a:cubicBezTo>
                  <a:pt x="4297442" y="1171176"/>
                  <a:pt x="4290401" y="1164135"/>
                  <a:pt x="4283360" y="1159441"/>
                </a:cubicBezTo>
                <a:cubicBezTo>
                  <a:pt x="4273972" y="1152400"/>
                  <a:pt x="4264583" y="1145359"/>
                  <a:pt x="4252848" y="1135970"/>
                </a:cubicBezTo>
                <a:cubicBezTo>
                  <a:pt x="4252848" y="1135970"/>
                  <a:pt x="4252848" y="1135970"/>
                  <a:pt x="4252848" y="1135970"/>
                </a:cubicBezTo>
                <a:cubicBezTo>
                  <a:pt x="4248154" y="1121888"/>
                  <a:pt x="4241113" y="1107806"/>
                  <a:pt x="4236419" y="1093724"/>
                </a:cubicBezTo>
                <a:cubicBezTo>
                  <a:pt x="4234072" y="1084335"/>
                  <a:pt x="4229378" y="1077294"/>
                  <a:pt x="4227031" y="1070253"/>
                </a:cubicBezTo>
                <a:cubicBezTo>
                  <a:pt x="4224684" y="1065559"/>
                  <a:pt x="4222337" y="1060865"/>
                  <a:pt x="4222337" y="1056171"/>
                </a:cubicBezTo>
                <a:cubicBezTo>
                  <a:pt x="4231725" y="1063212"/>
                  <a:pt x="4238766" y="1067906"/>
                  <a:pt x="4248154" y="1074947"/>
                </a:cubicBezTo>
                <a:cubicBezTo>
                  <a:pt x="4252848" y="1077294"/>
                  <a:pt x="4257542" y="1081988"/>
                  <a:pt x="4262237" y="1084335"/>
                </a:cubicBezTo>
                <a:cubicBezTo>
                  <a:pt x="4271625" y="1091377"/>
                  <a:pt x="4281013" y="1098418"/>
                  <a:pt x="4290401" y="1105459"/>
                </a:cubicBezTo>
                <a:cubicBezTo>
                  <a:pt x="4288054" y="1107806"/>
                  <a:pt x="4285707" y="1112500"/>
                  <a:pt x="4285707" y="1117194"/>
                </a:cubicBezTo>
                <a:cubicBezTo>
                  <a:pt x="4285707" y="1128929"/>
                  <a:pt x="4295095" y="1138318"/>
                  <a:pt x="4306830" y="1138318"/>
                </a:cubicBezTo>
                <a:cubicBezTo>
                  <a:pt x="4309178" y="1138318"/>
                  <a:pt x="4311524" y="1138318"/>
                  <a:pt x="4313872" y="1135970"/>
                </a:cubicBezTo>
                <a:cubicBezTo>
                  <a:pt x="4313872" y="1138318"/>
                  <a:pt x="4316218" y="1138318"/>
                  <a:pt x="4318566" y="1140665"/>
                </a:cubicBezTo>
                <a:cubicBezTo>
                  <a:pt x="4330301" y="1159441"/>
                  <a:pt x="4342036" y="1178217"/>
                  <a:pt x="4356118" y="1199341"/>
                </a:cubicBezTo>
                <a:close/>
                <a:moveTo>
                  <a:pt x="4471124" y="1328428"/>
                </a:moveTo>
                <a:cubicBezTo>
                  <a:pt x="4473471" y="1330775"/>
                  <a:pt x="4475818" y="1333122"/>
                  <a:pt x="4478165" y="1337817"/>
                </a:cubicBezTo>
                <a:cubicBezTo>
                  <a:pt x="4487553" y="1349552"/>
                  <a:pt x="4496941" y="1358940"/>
                  <a:pt x="4508676" y="1370675"/>
                </a:cubicBezTo>
                <a:cubicBezTo>
                  <a:pt x="4508676" y="1373022"/>
                  <a:pt x="4511023" y="1373022"/>
                  <a:pt x="4513371" y="1375369"/>
                </a:cubicBezTo>
                <a:cubicBezTo>
                  <a:pt x="4548576" y="1415269"/>
                  <a:pt x="4579088" y="1455169"/>
                  <a:pt x="4607252" y="1497416"/>
                </a:cubicBezTo>
                <a:cubicBezTo>
                  <a:pt x="4609599" y="1499763"/>
                  <a:pt x="4609599" y="1502110"/>
                  <a:pt x="4611946" y="1504457"/>
                </a:cubicBezTo>
                <a:cubicBezTo>
                  <a:pt x="4618988" y="1518539"/>
                  <a:pt x="4626029" y="1534968"/>
                  <a:pt x="4633070" y="1549051"/>
                </a:cubicBezTo>
                <a:cubicBezTo>
                  <a:pt x="4635417" y="1551398"/>
                  <a:pt x="4635417" y="1556092"/>
                  <a:pt x="4637764" y="1558439"/>
                </a:cubicBezTo>
                <a:cubicBezTo>
                  <a:pt x="4637764" y="1558439"/>
                  <a:pt x="4637764" y="1560786"/>
                  <a:pt x="4637764" y="1560786"/>
                </a:cubicBezTo>
                <a:cubicBezTo>
                  <a:pt x="4583782" y="1480986"/>
                  <a:pt x="4518065" y="1405881"/>
                  <a:pt x="4442959" y="1340164"/>
                </a:cubicBezTo>
                <a:cubicBezTo>
                  <a:pt x="4433571" y="1326081"/>
                  <a:pt x="4426530" y="1311999"/>
                  <a:pt x="4417141" y="1295570"/>
                </a:cubicBezTo>
                <a:cubicBezTo>
                  <a:pt x="4412447" y="1288529"/>
                  <a:pt x="4407753" y="1281487"/>
                  <a:pt x="4405406" y="1274446"/>
                </a:cubicBezTo>
                <a:cubicBezTo>
                  <a:pt x="4407753" y="1274446"/>
                  <a:pt x="4410100" y="1272099"/>
                  <a:pt x="4412447" y="1269752"/>
                </a:cubicBezTo>
                <a:cubicBezTo>
                  <a:pt x="4419489" y="1276793"/>
                  <a:pt x="4426530" y="1283834"/>
                  <a:pt x="4433571" y="1290876"/>
                </a:cubicBezTo>
                <a:cubicBezTo>
                  <a:pt x="4435918" y="1293223"/>
                  <a:pt x="4440612" y="1297917"/>
                  <a:pt x="4442959" y="1300264"/>
                </a:cubicBezTo>
                <a:cubicBezTo>
                  <a:pt x="4452347" y="1309652"/>
                  <a:pt x="4461736" y="1319040"/>
                  <a:pt x="4471124" y="1328428"/>
                </a:cubicBezTo>
                <a:close/>
                <a:moveTo>
                  <a:pt x="4675317" y="1619462"/>
                </a:moveTo>
                <a:cubicBezTo>
                  <a:pt x="4670623" y="1612421"/>
                  <a:pt x="4668275" y="1605380"/>
                  <a:pt x="4663581" y="1598339"/>
                </a:cubicBezTo>
                <a:cubicBezTo>
                  <a:pt x="4661234" y="1591297"/>
                  <a:pt x="4656540" y="1581909"/>
                  <a:pt x="4654193" y="1574868"/>
                </a:cubicBezTo>
                <a:cubicBezTo>
                  <a:pt x="4651846" y="1570174"/>
                  <a:pt x="4649499" y="1565480"/>
                  <a:pt x="4649499" y="1558439"/>
                </a:cubicBezTo>
                <a:cubicBezTo>
                  <a:pt x="4656540" y="1567827"/>
                  <a:pt x="4661234" y="1579562"/>
                  <a:pt x="4668275" y="1588950"/>
                </a:cubicBezTo>
                <a:cubicBezTo>
                  <a:pt x="4670623" y="1598339"/>
                  <a:pt x="4672970" y="1605380"/>
                  <a:pt x="4675317" y="1614768"/>
                </a:cubicBezTo>
                <a:cubicBezTo>
                  <a:pt x="4675317" y="1614768"/>
                  <a:pt x="4675317" y="1617115"/>
                  <a:pt x="4675317" y="1619462"/>
                </a:cubicBezTo>
                <a:close/>
                <a:moveTo>
                  <a:pt x="4670623" y="1624156"/>
                </a:moveTo>
                <a:cubicBezTo>
                  <a:pt x="4675317" y="1633544"/>
                  <a:pt x="4677664" y="1645280"/>
                  <a:pt x="4682358" y="1654668"/>
                </a:cubicBezTo>
                <a:cubicBezTo>
                  <a:pt x="4684705" y="1661709"/>
                  <a:pt x="4687052" y="1671097"/>
                  <a:pt x="4691746" y="1678138"/>
                </a:cubicBezTo>
                <a:cubicBezTo>
                  <a:pt x="4691746" y="1678138"/>
                  <a:pt x="4691746" y="1680485"/>
                  <a:pt x="4691746" y="1680485"/>
                </a:cubicBezTo>
                <a:cubicBezTo>
                  <a:pt x="4691746" y="1678138"/>
                  <a:pt x="4691746" y="1678138"/>
                  <a:pt x="4689399" y="1675791"/>
                </a:cubicBezTo>
                <a:cubicBezTo>
                  <a:pt x="4687052" y="1668750"/>
                  <a:pt x="4684705" y="1661709"/>
                  <a:pt x="4680011" y="1654668"/>
                </a:cubicBezTo>
                <a:cubicBezTo>
                  <a:pt x="4675317" y="1642933"/>
                  <a:pt x="4670623" y="1633544"/>
                  <a:pt x="4665929" y="1621809"/>
                </a:cubicBezTo>
                <a:cubicBezTo>
                  <a:pt x="4663581" y="1614768"/>
                  <a:pt x="4658887" y="1605380"/>
                  <a:pt x="4656540" y="1598339"/>
                </a:cubicBezTo>
                <a:cubicBezTo>
                  <a:pt x="4654193" y="1591297"/>
                  <a:pt x="4649499" y="1581909"/>
                  <a:pt x="4647152" y="1574868"/>
                </a:cubicBezTo>
                <a:cubicBezTo>
                  <a:pt x="4651846" y="1581909"/>
                  <a:pt x="4656540" y="1588950"/>
                  <a:pt x="4661234" y="1595992"/>
                </a:cubicBezTo>
                <a:cubicBezTo>
                  <a:pt x="4661234" y="1595992"/>
                  <a:pt x="4661234" y="1595992"/>
                  <a:pt x="4661234" y="1598339"/>
                </a:cubicBezTo>
                <a:cubicBezTo>
                  <a:pt x="4663581" y="1607727"/>
                  <a:pt x="4668275" y="1614768"/>
                  <a:pt x="4670623" y="1624156"/>
                </a:cubicBezTo>
                <a:close/>
                <a:moveTo>
                  <a:pt x="4618988" y="1516192"/>
                </a:moveTo>
                <a:cubicBezTo>
                  <a:pt x="4616640" y="1513845"/>
                  <a:pt x="4616640" y="1511498"/>
                  <a:pt x="4614294" y="1509151"/>
                </a:cubicBezTo>
                <a:cubicBezTo>
                  <a:pt x="4623682" y="1523233"/>
                  <a:pt x="4633070" y="1534968"/>
                  <a:pt x="4640111" y="1549051"/>
                </a:cubicBezTo>
                <a:cubicBezTo>
                  <a:pt x="4642458" y="1556092"/>
                  <a:pt x="4644805" y="1560786"/>
                  <a:pt x="4647152" y="1567827"/>
                </a:cubicBezTo>
                <a:cubicBezTo>
                  <a:pt x="4649499" y="1574868"/>
                  <a:pt x="4651846" y="1581909"/>
                  <a:pt x="4654193" y="1588950"/>
                </a:cubicBezTo>
                <a:cubicBezTo>
                  <a:pt x="4651846" y="1586603"/>
                  <a:pt x="4651846" y="1584256"/>
                  <a:pt x="4649499" y="1581909"/>
                </a:cubicBezTo>
                <a:cubicBezTo>
                  <a:pt x="4647152" y="1577215"/>
                  <a:pt x="4642458" y="1572521"/>
                  <a:pt x="4640111" y="1567827"/>
                </a:cubicBezTo>
                <a:cubicBezTo>
                  <a:pt x="4637764" y="1560786"/>
                  <a:pt x="4633070" y="1553745"/>
                  <a:pt x="4630723" y="1544357"/>
                </a:cubicBezTo>
                <a:cubicBezTo>
                  <a:pt x="4628376" y="1537315"/>
                  <a:pt x="4623682" y="1525580"/>
                  <a:pt x="4618988" y="1516192"/>
                </a:cubicBezTo>
                <a:close/>
                <a:moveTo>
                  <a:pt x="4156619" y="1173523"/>
                </a:moveTo>
                <a:cubicBezTo>
                  <a:pt x="4166007" y="1189953"/>
                  <a:pt x="4177743" y="1204035"/>
                  <a:pt x="4187131" y="1220464"/>
                </a:cubicBezTo>
                <a:cubicBezTo>
                  <a:pt x="4191825" y="1229852"/>
                  <a:pt x="4198866" y="1239241"/>
                  <a:pt x="4203560" y="1246282"/>
                </a:cubicBezTo>
                <a:cubicBezTo>
                  <a:pt x="4212948" y="1260364"/>
                  <a:pt x="4222337" y="1276793"/>
                  <a:pt x="4231725" y="1290876"/>
                </a:cubicBezTo>
                <a:cubicBezTo>
                  <a:pt x="4236419" y="1300264"/>
                  <a:pt x="4243460" y="1309652"/>
                  <a:pt x="4248154" y="1319040"/>
                </a:cubicBezTo>
                <a:cubicBezTo>
                  <a:pt x="4257542" y="1333122"/>
                  <a:pt x="4266931" y="1347205"/>
                  <a:pt x="4273972" y="1363634"/>
                </a:cubicBezTo>
                <a:cubicBezTo>
                  <a:pt x="4278666" y="1373022"/>
                  <a:pt x="4283360" y="1382410"/>
                  <a:pt x="4290401" y="1389451"/>
                </a:cubicBezTo>
                <a:cubicBezTo>
                  <a:pt x="4299789" y="1403534"/>
                  <a:pt x="4306830" y="1417616"/>
                  <a:pt x="4316218" y="1434045"/>
                </a:cubicBezTo>
                <a:cubicBezTo>
                  <a:pt x="4320913" y="1443434"/>
                  <a:pt x="4325607" y="1450475"/>
                  <a:pt x="4330301" y="1459863"/>
                </a:cubicBezTo>
                <a:cubicBezTo>
                  <a:pt x="4337342" y="1473945"/>
                  <a:pt x="4346730" y="1488027"/>
                  <a:pt x="4353771" y="1502110"/>
                </a:cubicBezTo>
                <a:cubicBezTo>
                  <a:pt x="4358465" y="1511498"/>
                  <a:pt x="4363159" y="1520886"/>
                  <a:pt x="4370201" y="1530274"/>
                </a:cubicBezTo>
                <a:cubicBezTo>
                  <a:pt x="4377242" y="1544357"/>
                  <a:pt x="4384283" y="1556092"/>
                  <a:pt x="4391324" y="1570174"/>
                </a:cubicBezTo>
                <a:cubicBezTo>
                  <a:pt x="4396018" y="1579562"/>
                  <a:pt x="4400712" y="1588950"/>
                  <a:pt x="4407753" y="1598339"/>
                </a:cubicBezTo>
                <a:cubicBezTo>
                  <a:pt x="4414795" y="1610074"/>
                  <a:pt x="4421835" y="1624156"/>
                  <a:pt x="4428877" y="1635891"/>
                </a:cubicBezTo>
                <a:cubicBezTo>
                  <a:pt x="4433571" y="1645280"/>
                  <a:pt x="4440612" y="1657015"/>
                  <a:pt x="4445306" y="1666403"/>
                </a:cubicBezTo>
                <a:cubicBezTo>
                  <a:pt x="4447653" y="1671097"/>
                  <a:pt x="4452347" y="1678138"/>
                  <a:pt x="4454694" y="1682832"/>
                </a:cubicBezTo>
                <a:cubicBezTo>
                  <a:pt x="4452347" y="1685179"/>
                  <a:pt x="4450000" y="1685179"/>
                  <a:pt x="4450000" y="1687526"/>
                </a:cubicBezTo>
                <a:cubicBezTo>
                  <a:pt x="4447653" y="1685179"/>
                  <a:pt x="4442959" y="1682832"/>
                  <a:pt x="4440612" y="1680485"/>
                </a:cubicBezTo>
                <a:cubicBezTo>
                  <a:pt x="4435918" y="1678138"/>
                  <a:pt x="4431224" y="1673444"/>
                  <a:pt x="4426530" y="1671097"/>
                </a:cubicBezTo>
                <a:cubicBezTo>
                  <a:pt x="4421835" y="1668750"/>
                  <a:pt x="4419489" y="1666403"/>
                  <a:pt x="4414795" y="1664056"/>
                </a:cubicBezTo>
                <a:cubicBezTo>
                  <a:pt x="4410100" y="1661709"/>
                  <a:pt x="4405406" y="1657015"/>
                  <a:pt x="4398365" y="1654668"/>
                </a:cubicBezTo>
                <a:cubicBezTo>
                  <a:pt x="4393671" y="1652321"/>
                  <a:pt x="4391324" y="1649974"/>
                  <a:pt x="4386630" y="1647627"/>
                </a:cubicBezTo>
                <a:cubicBezTo>
                  <a:pt x="4381936" y="1645280"/>
                  <a:pt x="4374895" y="1642933"/>
                  <a:pt x="4370201" y="1638238"/>
                </a:cubicBezTo>
                <a:cubicBezTo>
                  <a:pt x="4365507" y="1635891"/>
                  <a:pt x="4363159" y="1633544"/>
                  <a:pt x="4358465" y="1631197"/>
                </a:cubicBezTo>
                <a:cubicBezTo>
                  <a:pt x="4353771" y="1628850"/>
                  <a:pt x="4346730" y="1626503"/>
                  <a:pt x="4342036" y="1624156"/>
                </a:cubicBezTo>
                <a:cubicBezTo>
                  <a:pt x="4337342" y="1621809"/>
                  <a:pt x="4334995" y="1619462"/>
                  <a:pt x="4330301" y="1619462"/>
                </a:cubicBezTo>
                <a:cubicBezTo>
                  <a:pt x="4325607" y="1617115"/>
                  <a:pt x="4318566" y="1614768"/>
                  <a:pt x="4311524" y="1612421"/>
                </a:cubicBezTo>
                <a:cubicBezTo>
                  <a:pt x="4306830" y="1610074"/>
                  <a:pt x="4304483" y="1610074"/>
                  <a:pt x="4299789" y="1607727"/>
                </a:cubicBezTo>
                <a:cubicBezTo>
                  <a:pt x="4292748" y="1605380"/>
                  <a:pt x="4288054" y="1603033"/>
                  <a:pt x="4281013" y="1600686"/>
                </a:cubicBezTo>
                <a:cubicBezTo>
                  <a:pt x="4276319" y="1598339"/>
                  <a:pt x="4273972" y="1598339"/>
                  <a:pt x="4269277" y="1595992"/>
                </a:cubicBezTo>
                <a:cubicBezTo>
                  <a:pt x="4262237" y="1593645"/>
                  <a:pt x="4257542" y="1591297"/>
                  <a:pt x="4250501" y="1588950"/>
                </a:cubicBezTo>
                <a:cubicBezTo>
                  <a:pt x="4245807" y="1586603"/>
                  <a:pt x="4241113" y="1586603"/>
                  <a:pt x="4238766" y="1584256"/>
                </a:cubicBezTo>
                <a:cubicBezTo>
                  <a:pt x="4231725" y="1581909"/>
                  <a:pt x="4224684" y="1579562"/>
                  <a:pt x="4219990" y="1579562"/>
                </a:cubicBezTo>
                <a:cubicBezTo>
                  <a:pt x="4215296" y="1579562"/>
                  <a:pt x="4210601" y="1577215"/>
                  <a:pt x="4208254" y="1574868"/>
                </a:cubicBezTo>
                <a:cubicBezTo>
                  <a:pt x="4201213" y="1572521"/>
                  <a:pt x="4194172" y="1572521"/>
                  <a:pt x="4187131" y="1570174"/>
                </a:cubicBezTo>
                <a:cubicBezTo>
                  <a:pt x="4182437" y="1570174"/>
                  <a:pt x="4177743" y="1567827"/>
                  <a:pt x="4173049" y="1567827"/>
                </a:cubicBezTo>
                <a:cubicBezTo>
                  <a:pt x="4166007" y="1565480"/>
                  <a:pt x="4158966" y="1565480"/>
                  <a:pt x="4151925" y="1563133"/>
                </a:cubicBezTo>
                <a:cubicBezTo>
                  <a:pt x="4147231" y="1563133"/>
                  <a:pt x="4142537" y="1560786"/>
                  <a:pt x="4137843" y="1560786"/>
                </a:cubicBezTo>
                <a:cubicBezTo>
                  <a:pt x="4130802" y="1558439"/>
                  <a:pt x="4123761" y="1558439"/>
                  <a:pt x="4116719" y="1558439"/>
                </a:cubicBezTo>
                <a:cubicBezTo>
                  <a:pt x="4112025" y="1558439"/>
                  <a:pt x="4107331" y="1556092"/>
                  <a:pt x="4102637" y="1556092"/>
                </a:cubicBezTo>
                <a:cubicBezTo>
                  <a:pt x="4095596" y="1556092"/>
                  <a:pt x="4088555" y="1553745"/>
                  <a:pt x="4081514" y="1553745"/>
                </a:cubicBezTo>
                <a:cubicBezTo>
                  <a:pt x="4076820" y="1553745"/>
                  <a:pt x="4072126" y="1553745"/>
                  <a:pt x="4067432" y="1551398"/>
                </a:cubicBezTo>
                <a:cubicBezTo>
                  <a:pt x="4060390" y="1551398"/>
                  <a:pt x="4053349" y="1549051"/>
                  <a:pt x="4043961" y="1549051"/>
                </a:cubicBezTo>
                <a:cubicBezTo>
                  <a:pt x="4039267" y="1549051"/>
                  <a:pt x="4034573" y="1549051"/>
                  <a:pt x="4029879" y="1549051"/>
                </a:cubicBezTo>
                <a:cubicBezTo>
                  <a:pt x="4022837" y="1549051"/>
                  <a:pt x="4013449" y="1549051"/>
                  <a:pt x="4006408" y="1546704"/>
                </a:cubicBezTo>
                <a:cubicBezTo>
                  <a:pt x="4001714" y="1546704"/>
                  <a:pt x="3997020" y="1546704"/>
                  <a:pt x="3994673" y="1546704"/>
                </a:cubicBezTo>
                <a:cubicBezTo>
                  <a:pt x="3982938" y="1546704"/>
                  <a:pt x="3968856" y="1546704"/>
                  <a:pt x="3957120" y="1546704"/>
                </a:cubicBezTo>
                <a:cubicBezTo>
                  <a:pt x="3940691" y="1546704"/>
                  <a:pt x="3924262" y="1546704"/>
                  <a:pt x="3905485" y="1546704"/>
                </a:cubicBezTo>
                <a:cubicBezTo>
                  <a:pt x="3898444" y="1546704"/>
                  <a:pt x="3891403" y="1546704"/>
                  <a:pt x="3884362" y="1549051"/>
                </a:cubicBezTo>
                <a:cubicBezTo>
                  <a:pt x="3874974" y="1549051"/>
                  <a:pt x="3863239" y="1549051"/>
                  <a:pt x="3853850" y="1551398"/>
                </a:cubicBezTo>
                <a:cubicBezTo>
                  <a:pt x="3844462" y="1551398"/>
                  <a:pt x="3837421" y="1553745"/>
                  <a:pt x="3828033" y="1553745"/>
                </a:cubicBezTo>
                <a:cubicBezTo>
                  <a:pt x="3818645" y="1553745"/>
                  <a:pt x="3811603" y="1556092"/>
                  <a:pt x="3802215" y="1556092"/>
                </a:cubicBezTo>
                <a:cubicBezTo>
                  <a:pt x="3792827" y="1556092"/>
                  <a:pt x="3783439" y="1558439"/>
                  <a:pt x="3774051" y="1560786"/>
                </a:cubicBezTo>
                <a:cubicBezTo>
                  <a:pt x="3767010" y="1563133"/>
                  <a:pt x="3757622" y="1563133"/>
                  <a:pt x="3750580" y="1563133"/>
                </a:cubicBezTo>
                <a:cubicBezTo>
                  <a:pt x="3741192" y="1565480"/>
                  <a:pt x="3729457" y="1567827"/>
                  <a:pt x="3720069" y="1567827"/>
                </a:cubicBezTo>
                <a:cubicBezTo>
                  <a:pt x="3713027" y="1570174"/>
                  <a:pt x="3705986" y="1570174"/>
                  <a:pt x="3698945" y="1572521"/>
                </a:cubicBezTo>
                <a:cubicBezTo>
                  <a:pt x="3687210" y="1574868"/>
                  <a:pt x="3677822" y="1577215"/>
                  <a:pt x="3666086" y="1579562"/>
                </a:cubicBezTo>
                <a:cubicBezTo>
                  <a:pt x="3659045" y="1581909"/>
                  <a:pt x="3652004" y="1581909"/>
                  <a:pt x="3644963" y="1584256"/>
                </a:cubicBezTo>
                <a:cubicBezTo>
                  <a:pt x="3633228" y="1586603"/>
                  <a:pt x="3621493" y="1591297"/>
                  <a:pt x="3609758" y="1593645"/>
                </a:cubicBezTo>
                <a:cubicBezTo>
                  <a:pt x="3605064" y="1595992"/>
                  <a:pt x="3598022" y="1595992"/>
                  <a:pt x="3593328" y="1598339"/>
                </a:cubicBezTo>
                <a:cubicBezTo>
                  <a:pt x="3581593" y="1600686"/>
                  <a:pt x="3569858" y="1605380"/>
                  <a:pt x="3558123" y="1607727"/>
                </a:cubicBezTo>
                <a:cubicBezTo>
                  <a:pt x="3555775" y="1600686"/>
                  <a:pt x="3548734" y="1595992"/>
                  <a:pt x="3541693" y="1593645"/>
                </a:cubicBezTo>
                <a:cubicBezTo>
                  <a:pt x="3544040" y="1570174"/>
                  <a:pt x="3544040" y="1546704"/>
                  <a:pt x="3546387" y="1523233"/>
                </a:cubicBezTo>
                <a:cubicBezTo>
                  <a:pt x="3546387" y="1513845"/>
                  <a:pt x="3548734" y="1504457"/>
                  <a:pt x="3548734" y="1495069"/>
                </a:cubicBezTo>
                <a:cubicBezTo>
                  <a:pt x="3551081" y="1476292"/>
                  <a:pt x="3551081" y="1457516"/>
                  <a:pt x="3553428" y="1438740"/>
                </a:cubicBezTo>
                <a:cubicBezTo>
                  <a:pt x="3555775" y="1424657"/>
                  <a:pt x="3555775" y="1410575"/>
                  <a:pt x="3558123" y="1394146"/>
                </a:cubicBezTo>
                <a:cubicBezTo>
                  <a:pt x="3560469" y="1382410"/>
                  <a:pt x="3560469" y="1368328"/>
                  <a:pt x="3562817" y="1356593"/>
                </a:cubicBezTo>
                <a:cubicBezTo>
                  <a:pt x="3565163" y="1340164"/>
                  <a:pt x="3567511" y="1323734"/>
                  <a:pt x="3567511" y="1307305"/>
                </a:cubicBezTo>
                <a:cubicBezTo>
                  <a:pt x="3567511" y="1297917"/>
                  <a:pt x="3569858" y="1288529"/>
                  <a:pt x="3569858" y="1279140"/>
                </a:cubicBezTo>
                <a:cubicBezTo>
                  <a:pt x="3572205" y="1262711"/>
                  <a:pt x="3574552" y="1246282"/>
                  <a:pt x="3576899" y="1229852"/>
                </a:cubicBezTo>
                <a:cubicBezTo>
                  <a:pt x="3576899" y="1220464"/>
                  <a:pt x="3579246" y="1213423"/>
                  <a:pt x="3579246" y="1204035"/>
                </a:cubicBezTo>
                <a:cubicBezTo>
                  <a:pt x="3581593" y="1189953"/>
                  <a:pt x="3583940" y="1175870"/>
                  <a:pt x="3583940" y="1161788"/>
                </a:cubicBezTo>
                <a:cubicBezTo>
                  <a:pt x="3586287" y="1152400"/>
                  <a:pt x="3586287" y="1140665"/>
                  <a:pt x="3588634" y="1131276"/>
                </a:cubicBezTo>
                <a:cubicBezTo>
                  <a:pt x="3590981" y="1121888"/>
                  <a:pt x="3590981" y="1112500"/>
                  <a:pt x="3593328" y="1100765"/>
                </a:cubicBezTo>
                <a:cubicBezTo>
                  <a:pt x="3595675" y="1086683"/>
                  <a:pt x="3598022" y="1072600"/>
                  <a:pt x="3600369" y="1058518"/>
                </a:cubicBezTo>
                <a:cubicBezTo>
                  <a:pt x="3602716" y="1042089"/>
                  <a:pt x="3605064" y="1025659"/>
                  <a:pt x="3607410" y="1009230"/>
                </a:cubicBezTo>
                <a:cubicBezTo>
                  <a:pt x="3607410" y="1009230"/>
                  <a:pt x="3609758" y="1009230"/>
                  <a:pt x="3609758" y="1009230"/>
                </a:cubicBezTo>
                <a:cubicBezTo>
                  <a:pt x="3621493" y="1009230"/>
                  <a:pt x="3630881" y="999842"/>
                  <a:pt x="3630881" y="988107"/>
                </a:cubicBezTo>
                <a:cubicBezTo>
                  <a:pt x="3630881" y="978718"/>
                  <a:pt x="3623840" y="971677"/>
                  <a:pt x="3614452" y="969330"/>
                </a:cubicBezTo>
                <a:cubicBezTo>
                  <a:pt x="3614452" y="964636"/>
                  <a:pt x="3616799" y="959942"/>
                  <a:pt x="3616799" y="955248"/>
                </a:cubicBezTo>
                <a:cubicBezTo>
                  <a:pt x="3616799" y="952901"/>
                  <a:pt x="3619146" y="948207"/>
                  <a:pt x="3619146" y="945860"/>
                </a:cubicBezTo>
                <a:cubicBezTo>
                  <a:pt x="3806909" y="985760"/>
                  <a:pt x="3980591" y="1046783"/>
                  <a:pt x="4133149" y="1124235"/>
                </a:cubicBezTo>
                <a:cubicBezTo>
                  <a:pt x="4137843" y="1131276"/>
                  <a:pt x="4142537" y="1138318"/>
                  <a:pt x="4147231" y="1147706"/>
                </a:cubicBezTo>
                <a:cubicBezTo>
                  <a:pt x="4147231" y="1157094"/>
                  <a:pt x="4151925" y="1164135"/>
                  <a:pt x="4156619" y="1173523"/>
                </a:cubicBezTo>
                <a:close/>
                <a:moveTo>
                  <a:pt x="3612104" y="1649974"/>
                </a:moveTo>
                <a:cubicBezTo>
                  <a:pt x="3621493" y="1654668"/>
                  <a:pt x="3630881" y="1657015"/>
                  <a:pt x="3642616" y="1661709"/>
                </a:cubicBezTo>
                <a:cubicBezTo>
                  <a:pt x="3659045" y="1668750"/>
                  <a:pt x="3675475" y="1675791"/>
                  <a:pt x="3689557" y="1680485"/>
                </a:cubicBezTo>
                <a:cubicBezTo>
                  <a:pt x="3710681" y="1689873"/>
                  <a:pt x="3731804" y="1699262"/>
                  <a:pt x="3752927" y="1708650"/>
                </a:cubicBezTo>
                <a:cubicBezTo>
                  <a:pt x="3757622" y="1710997"/>
                  <a:pt x="3762316" y="1713344"/>
                  <a:pt x="3767010" y="1713344"/>
                </a:cubicBezTo>
                <a:cubicBezTo>
                  <a:pt x="3792827" y="1725079"/>
                  <a:pt x="3816298" y="1734467"/>
                  <a:pt x="3842115" y="1746203"/>
                </a:cubicBezTo>
                <a:cubicBezTo>
                  <a:pt x="3849156" y="1748550"/>
                  <a:pt x="3856197" y="1753244"/>
                  <a:pt x="3863239" y="1755591"/>
                </a:cubicBezTo>
                <a:cubicBezTo>
                  <a:pt x="3882015" y="1762632"/>
                  <a:pt x="3898444" y="1772020"/>
                  <a:pt x="3917220" y="1781408"/>
                </a:cubicBezTo>
                <a:cubicBezTo>
                  <a:pt x="3926609" y="1786102"/>
                  <a:pt x="3935997" y="1790796"/>
                  <a:pt x="3945385" y="1795491"/>
                </a:cubicBezTo>
                <a:cubicBezTo>
                  <a:pt x="3959467" y="1802532"/>
                  <a:pt x="3975897" y="1809573"/>
                  <a:pt x="3989979" y="1816614"/>
                </a:cubicBezTo>
                <a:cubicBezTo>
                  <a:pt x="4001714" y="1821308"/>
                  <a:pt x="4011102" y="1828349"/>
                  <a:pt x="4022837" y="1833043"/>
                </a:cubicBezTo>
                <a:cubicBezTo>
                  <a:pt x="4034573" y="1840084"/>
                  <a:pt x="4048655" y="1844779"/>
                  <a:pt x="4060390" y="1851820"/>
                </a:cubicBezTo>
                <a:cubicBezTo>
                  <a:pt x="4072126" y="1858861"/>
                  <a:pt x="4083861" y="1863555"/>
                  <a:pt x="4095596" y="1870596"/>
                </a:cubicBezTo>
                <a:cubicBezTo>
                  <a:pt x="4100290" y="1872943"/>
                  <a:pt x="4107331" y="1875290"/>
                  <a:pt x="4112025" y="1879984"/>
                </a:cubicBezTo>
                <a:cubicBezTo>
                  <a:pt x="4109678" y="1882331"/>
                  <a:pt x="4109678" y="1884678"/>
                  <a:pt x="4109678" y="1889372"/>
                </a:cubicBezTo>
                <a:cubicBezTo>
                  <a:pt x="4109678" y="1894066"/>
                  <a:pt x="4112025" y="1896413"/>
                  <a:pt x="4114372" y="1901108"/>
                </a:cubicBezTo>
                <a:cubicBezTo>
                  <a:pt x="4112025" y="1903455"/>
                  <a:pt x="4107331" y="1905802"/>
                  <a:pt x="4104984" y="1908149"/>
                </a:cubicBezTo>
                <a:cubicBezTo>
                  <a:pt x="4100290" y="1910496"/>
                  <a:pt x="4095596" y="1915190"/>
                  <a:pt x="4093249" y="1917537"/>
                </a:cubicBezTo>
                <a:cubicBezTo>
                  <a:pt x="4086208" y="1922231"/>
                  <a:pt x="4079167" y="1929272"/>
                  <a:pt x="4072126" y="1933966"/>
                </a:cubicBezTo>
                <a:cubicBezTo>
                  <a:pt x="4067432" y="1938660"/>
                  <a:pt x="4060390" y="1943354"/>
                  <a:pt x="4055696" y="1945702"/>
                </a:cubicBezTo>
                <a:cubicBezTo>
                  <a:pt x="4051002" y="1950396"/>
                  <a:pt x="4043961" y="1955090"/>
                  <a:pt x="4039267" y="1959784"/>
                </a:cubicBezTo>
                <a:cubicBezTo>
                  <a:pt x="4032226" y="1964478"/>
                  <a:pt x="4025185" y="1971519"/>
                  <a:pt x="4020491" y="1976213"/>
                </a:cubicBezTo>
                <a:cubicBezTo>
                  <a:pt x="4015797" y="1980907"/>
                  <a:pt x="4011102" y="1985601"/>
                  <a:pt x="4006408" y="1990295"/>
                </a:cubicBezTo>
                <a:cubicBezTo>
                  <a:pt x="3999367" y="1997337"/>
                  <a:pt x="3989979" y="2004378"/>
                  <a:pt x="3982938" y="2011419"/>
                </a:cubicBezTo>
                <a:cubicBezTo>
                  <a:pt x="3978244" y="2016113"/>
                  <a:pt x="3975897" y="2018460"/>
                  <a:pt x="3971203" y="2023154"/>
                </a:cubicBezTo>
                <a:cubicBezTo>
                  <a:pt x="3961814" y="2032542"/>
                  <a:pt x="3952426" y="2039583"/>
                  <a:pt x="3945385" y="2048971"/>
                </a:cubicBezTo>
                <a:cubicBezTo>
                  <a:pt x="3943038" y="2051319"/>
                  <a:pt x="3940691" y="2053666"/>
                  <a:pt x="3938344" y="2056013"/>
                </a:cubicBezTo>
                <a:cubicBezTo>
                  <a:pt x="3928956" y="2065401"/>
                  <a:pt x="3917220" y="2077136"/>
                  <a:pt x="3907832" y="2086524"/>
                </a:cubicBezTo>
                <a:cubicBezTo>
                  <a:pt x="3907832" y="2086524"/>
                  <a:pt x="3907832" y="2086524"/>
                  <a:pt x="3907832" y="2086524"/>
                </a:cubicBezTo>
                <a:cubicBezTo>
                  <a:pt x="3882015" y="2112342"/>
                  <a:pt x="3856197" y="2142853"/>
                  <a:pt x="3830380" y="2173365"/>
                </a:cubicBezTo>
                <a:cubicBezTo>
                  <a:pt x="3818645" y="2187447"/>
                  <a:pt x="3806909" y="2199183"/>
                  <a:pt x="3795174" y="2213265"/>
                </a:cubicBezTo>
                <a:cubicBezTo>
                  <a:pt x="3795174" y="2215612"/>
                  <a:pt x="3792827" y="2215612"/>
                  <a:pt x="3792827" y="2217959"/>
                </a:cubicBezTo>
                <a:cubicBezTo>
                  <a:pt x="3783439" y="2229694"/>
                  <a:pt x="3771704" y="2243776"/>
                  <a:pt x="3762316" y="2257859"/>
                </a:cubicBezTo>
                <a:cubicBezTo>
                  <a:pt x="3759968" y="2260206"/>
                  <a:pt x="3757622" y="2262553"/>
                  <a:pt x="3755274" y="2267247"/>
                </a:cubicBezTo>
                <a:cubicBezTo>
                  <a:pt x="3745886" y="2278982"/>
                  <a:pt x="3736498" y="2290717"/>
                  <a:pt x="3727110" y="2304800"/>
                </a:cubicBezTo>
                <a:cubicBezTo>
                  <a:pt x="3724763" y="2309494"/>
                  <a:pt x="3720069" y="2314188"/>
                  <a:pt x="3717721" y="2316535"/>
                </a:cubicBezTo>
                <a:cubicBezTo>
                  <a:pt x="3708333" y="2328270"/>
                  <a:pt x="3701292" y="2340005"/>
                  <a:pt x="3691904" y="2351741"/>
                </a:cubicBezTo>
                <a:cubicBezTo>
                  <a:pt x="3687210" y="2358782"/>
                  <a:pt x="3680169" y="2368170"/>
                  <a:pt x="3675475" y="2375211"/>
                </a:cubicBezTo>
                <a:cubicBezTo>
                  <a:pt x="3668434" y="2384599"/>
                  <a:pt x="3661392" y="2391640"/>
                  <a:pt x="3656698" y="2401028"/>
                </a:cubicBezTo>
                <a:cubicBezTo>
                  <a:pt x="3647310" y="2412764"/>
                  <a:pt x="3637922" y="2424499"/>
                  <a:pt x="3630881" y="2438581"/>
                </a:cubicBezTo>
                <a:cubicBezTo>
                  <a:pt x="3626187" y="2443275"/>
                  <a:pt x="3623840" y="2447969"/>
                  <a:pt x="3619146" y="2455011"/>
                </a:cubicBezTo>
                <a:cubicBezTo>
                  <a:pt x="3607410" y="2473787"/>
                  <a:pt x="3593328" y="2490216"/>
                  <a:pt x="3581593" y="2508993"/>
                </a:cubicBezTo>
                <a:cubicBezTo>
                  <a:pt x="3581593" y="2508993"/>
                  <a:pt x="3581593" y="2508993"/>
                  <a:pt x="3581593" y="2508993"/>
                </a:cubicBezTo>
                <a:cubicBezTo>
                  <a:pt x="3572205" y="2523075"/>
                  <a:pt x="3560469" y="2539504"/>
                  <a:pt x="3551081" y="2553587"/>
                </a:cubicBezTo>
                <a:cubicBezTo>
                  <a:pt x="3548734" y="2551240"/>
                  <a:pt x="3544040" y="2551240"/>
                  <a:pt x="3541693" y="2551240"/>
                </a:cubicBezTo>
                <a:cubicBezTo>
                  <a:pt x="3541693" y="2551240"/>
                  <a:pt x="3541693" y="2551240"/>
                  <a:pt x="3541693" y="2548892"/>
                </a:cubicBezTo>
                <a:cubicBezTo>
                  <a:pt x="3541693" y="2516034"/>
                  <a:pt x="3539346" y="2480828"/>
                  <a:pt x="3539346" y="2447969"/>
                </a:cubicBezTo>
                <a:cubicBezTo>
                  <a:pt x="3539346" y="2436234"/>
                  <a:pt x="3539346" y="2422152"/>
                  <a:pt x="3539346" y="2410417"/>
                </a:cubicBezTo>
                <a:cubicBezTo>
                  <a:pt x="3539346" y="2382252"/>
                  <a:pt x="3536999" y="2356435"/>
                  <a:pt x="3536999" y="2328270"/>
                </a:cubicBezTo>
                <a:cubicBezTo>
                  <a:pt x="3536999" y="2309494"/>
                  <a:pt x="3536999" y="2293064"/>
                  <a:pt x="3536999" y="2274288"/>
                </a:cubicBezTo>
                <a:cubicBezTo>
                  <a:pt x="3536999" y="2253165"/>
                  <a:pt x="3536999" y="2229694"/>
                  <a:pt x="3536999" y="2208571"/>
                </a:cubicBezTo>
                <a:cubicBezTo>
                  <a:pt x="3536999" y="2187447"/>
                  <a:pt x="3536999" y="2163977"/>
                  <a:pt x="3536999" y="2142853"/>
                </a:cubicBezTo>
                <a:cubicBezTo>
                  <a:pt x="3536999" y="2124077"/>
                  <a:pt x="3536999" y="2107648"/>
                  <a:pt x="3536999" y="2088871"/>
                </a:cubicBezTo>
                <a:cubicBezTo>
                  <a:pt x="3536999" y="2060707"/>
                  <a:pt x="3536999" y="2034889"/>
                  <a:pt x="3536999" y="2006725"/>
                </a:cubicBezTo>
                <a:cubicBezTo>
                  <a:pt x="3536999" y="1994990"/>
                  <a:pt x="3536999" y="1983254"/>
                  <a:pt x="3536999" y="1971519"/>
                </a:cubicBezTo>
                <a:cubicBezTo>
                  <a:pt x="3536999" y="1931619"/>
                  <a:pt x="3539346" y="1894066"/>
                  <a:pt x="3539346" y="1854167"/>
                </a:cubicBezTo>
                <a:cubicBezTo>
                  <a:pt x="3539346" y="1835390"/>
                  <a:pt x="3539346" y="1818961"/>
                  <a:pt x="3541693" y="1800185"/>
                </a:cubicBezTo>
                <a:cubicBezTo>
                  <a:pt x="3541693" y="1779061"/>
                  <a:pt x="3544040" y="1757938"/>
                  <a:pt x="3544040" y="1736814"/>
                </a:cubicBezTo>
                <a:cubicBezTo>
                  <a:pt x="3544040" y="1715691"/>
                  <a:pt x="3546387" y="1694568"/>
                  <a:pt x="3546387" y="1673444"/>
                </a:cubicBezTo>
                <a:cubicBezTo>
                  <a:pt x="3546387" y="1664056"/>
                  <a:pt x="3546387" y="1652321"/>
                  <a:pt x="3548734" y="1642933"/>
                </a:cubicBezTo>
                <a:lnTo>
                  <a:pt x="3548734" y="1642933"/>
                </a:lnTo>
                <a:cubicBezTo>
                  <a:pt x="3558123" y="1642933"/>
                  <a:pt x="3565163" y="1638238"/>
                  <a:pt x="3567511" y="1631197"/>
                </a:cubicBezTo>
                <a:cubicBezTo>
                  <a:pt x="3569858" y="1631197"/>
                  <a:pt x="3569858" y="1631197"/>
                  <a:pt x="3572205" y="1633544"/>
                </a:cubicBezTo>
                <a:cubicBezTo>
                  <a:pt x="3574552" y="1633544"/>
                  <a:pt x="3593328" y="1640586"/>
                  <a:pt x="3612104" y="1649974"/>
                </a:cubicBezTo>
                <a:close/>
                <a:moveTo>
                  <a:pt x="4156619" y="1936313"/>
                </a:moveTo>
                <a:cubicBezTo>
                  <a:pt x="4163660" y="1950396"/>
                  <a:pt x="4173049" y="1962131"/>
                  <a:pt x="4180090" y="1976213"/>
                </a:cubicBezTo>
                <a:cubicBezTo>
                  <a:pt x="4182437" y="1978560"/>
                  <a:pt x="4182437" y="1980907"/>
                  <a:pt x="4184784" y="1985601"/>
                </a:cubicBezTo>
                <a:cubicBezTo>
                  <a:pt x="4194172" y="1999684"/>
                  <a:pt x="4203560" y="2016113"/>
                  <a:pt x="4210601" y="2030195"/>
                </a:cubicBezTo>
                <a:cubicBezTo>
                  <a:pt x="4210601" y="2030195"/>
                  <a:pt x="4212948" y="2032542"/>
                  <a:pt x="4212948" y="2032542"/>
                </a:cubicBezTo>
                <a:cubicBezTo>
                  <a:pt x="4290401" y="2159283"/>
                  <a:pt x="4365507" y="2274288"/>
                  <a:pt x="4445306" y="2365823"/>
                </a:cubicBezTo>
                <a:cubicBezTo>
                  <a:pt x="4445306" y="2368170"/>
                  <a:pt x="4447653" y="2368170"/>
                  <a:pt x="4447653" y="2370517"/>
                </a:cubicBezTo>
                <a:cubicBezTo>
                  <a:pt x="4457041" y="2379905"/>
                  <a:pt x="4464082" y="2389293"/>
                  <a:pt x="4473471" y="2398681"/>
                </a:cubicBezTo>
                <a:cubicBezTo>
                  <a:pt x="4475818" y="2401028"/>
                  <a:pt x="4478165" y="2403376"/>
                  <a:pt x="4480512" y="2405723"/>
                </a:cubicBezTo>
                <a:cubicBezTo>
                  <a:pt x="4487553" y="2412764"/>
                  <a:pt x="4494594" y="2419805"/>
                  <a:pt x="4501635" y="2429193"/>
                </a:cubicBezTo>
                <a:cubicBezTo>
                  <a:pt x="4506329" y="2431540"/>
                  <a:pt x="4508676" y="2436234"/>
                  <a:pt x="4513371" y="2438581"/>
                </a:cubicBezTo>
                <a:cubicBezTo>
                  <a:pt x="4520412" y="2445622"/>
                  <a:pt x="4525106" y="2450317"/>
                  <a:pt x="4532147" y="2457358"/>
                </a:cubicBezTo>
                <a:cubicBezTo>
                  <a:pt x="4536841" y="2462052"/>
                  <a:pt x="4541535" y="2464399"/>
                  <a:pt x="4543882" y="2466746"/>
                </a:cubicBezTo>
                <a:cubicBezTo>
                  <a:pt x="4548576" y="2471440"/>
                  <a:pt x="4555617" y="2476134"/>
                  <a:pt x="4560311" y="2480828"/>
                </a:cubicBezTo>
                <a:cubicBezTo>
                  <a:pt x="4565005" y="2483175"/>
                  <a:pt x="4569699" y="2487869"/>
                  <a:pt x="4574393" y="2490216"/>
                </a:cubicBezTo>
                <a:cubicBezTo>
                  <a:pt x="4574393" y="2490216"/>
                  <a:pt x="4574393" y="2490216"/>
                  <a:pt x="4576741" y="2490216"/>
                </a:cubicBezTo>
                <a:cubicBezTo>
                  <a:pt x="4574393" y="2492563"/>
                  <a:pt x="4572047" y="2497258"/>
                  <a:pt x="4572047" y="2501952"/>
                </a:cubicBezTo>
                <a:cubicBezTo>
                  <a:pt x="4572047" y="2504299"/>
                  <a:pt x="4572047" y="2508993"/>
                  <a:pt x="4574393" y="2511340"/>
                </a:cubicBezTo>
                <a:cubicBezTo>
                  <a:pt x="4560311" y="2518381"/>
                  <a:pt x="4548576" y="2525422"/>
                  <a:pt x="4534494" y="2532463"/>
                </a:cubicBezTo>
                <a:cubicBezTo>
                  <a:pt x="4534494" y="2532463"/>
                  <a:pt x="4534494" y="2532463"/>
                  <a:pt x="4534494" y="2532463"/>
                </a:cubicBezTo>
                <a:cubicBezTo>
                  <a:pt x="4471124" y="2567669"/>
                  <a:pt x="4405406" y="2605222"/>
                  <a:pt x="4337342" y="2647468"/>
                </a:cubicBezTo>
                <a:cubicBezTo>
                  <a:pt x="4323260" y="2656857"/>
                  <a:pt x="4306830" y="2666245"/>
                  <a:pt x="4292748" y="2675633"/>
                </a:cubicBezTo>
                <a:cubicBezTo>
                  <a:pt x="4290401" y="2677980"/>
                  <a:pt x="4288054" y="2677980"/>
                  <a:pt x="4285707" y="2680327"/>
                </a:cubicBezTo>
                <a:cubicBezTo>
                  <a:pt x="4266931" y="2692062"/>
                  <a:pt x="4248154" y="2703798"/>
                  <a:pt x="4227031" y="2717880"/>
                </a:cubicBezTo>
                <a:cubicBezTo>
                  <a:pt x="4219990" y="2722574"/>
                  <a:pt x="4215296" y="2724921"/>
                  <a:pt x="4208254" y="2729615"/>
                </a:cubicBezTo>
                <a:cubicBezTo>
                  <a:pt x="4191825" y="2739003"/>
                  <a:pt x="4175395" y="2750738"/>
                  <a:pt x="4158966" y="2760127"/>
                </a:cubicBezTo>
                <a:cubicBezTo>
                  <a:pt x="4142537" y="2769515"/>
                  <a:pt x="4128455" y="2781250"/>
                  <a:pt x="4112025" y="2790638"/>
                </a:cubicBezTo>
                <a:cubicBezTo>
                  <a:pt x="4109678" y="2792985"/>
                  <a:pt x="4107331" y="2792985"/>
                  <a:pt x="4104984" y="2795332"/>
                </a:cubicBezTo>
                <a:cubicBezTo>
                  <a:pt x="4102637" y="2790638"/>
                  <a:pt x="4095596" y="2785944"/>
                  <a:pt x="4088555" y="2785944"/>
                </a:cubicBezTo>
                <a:cubicBezTo>
                  <a:pt x="4088555" y="2774209"/>
                  <a:pt x="4088555" y="2762474"/>
                  <a:pt x="4088555" y="2750738"/>
                </a:cubicBezTo>
                <a:cubicBezTo>
                  <a:pt x="4088555" y="2729615"/>
                  <a:pt x="4088555" y="2706145"/>
                  <a:pt x="4088555" y="2685021"/>
                </a:cubicBezTo>
                <a:cubicBezTo>
                  <a:pt x="4088555" y="2663898"/>
                  <a:pt x="4088555" y="2645121"/>
                  <a:pt x="4088555" y="2623998"/>
                </a:cubicBezTo>
                <a:cubicBezTo>
                  <a:pt x="4088555" y="2605222"/>
                  <a:pt x="4088555" y="2584098"/>
                  <a:pt x="4088555" y="2565322"/>
                </a:cubicBezTo>
                <a:cubicBezTo>
                  <a:pt x="4088555" y="2539504"/>
                  <a:pt x="4088555" y="2516034"/>
                  <a:pt x="4090902" y="2490216"/>
                </a:cubicBezTo>
                <a:cubicBezTo>
                  <a:pt x="4090902" y="2459705"/>
                  <a:pt x="4090902" y="2429193"/>
                  <a:pt x="4093249" y="2401028"/>
                </a:cubicBezTo>
                <a:cubicBezTo>
                  <a:pt x="4093249" y="2377558"/>
                  <a:pt x="4095596" y="2356435"/>
                  <a:pt x="4095596" y="2332964"/>
                </a:cubicBezTo>
                <a:cubicBezTo>
                  <a:pt x="4095596" y="2316535"/>
                  <a:pt x="4097943" y="2302453"/>
                  <a:pt x="4097943" y="2286023"/>
                </a:cubicBezTo>
                <a:cubicBezTo>
                  <a:pt x="4097943" y="2262553"/>
                  <a:pt x="4100290" y="2241429"/>
                  <a:pt x="4100290" y="2217959"/>
                </a:cubicBezTo>
                <a:cubicBezTo>
                  <a:pt x="4100290" y="2203877"/>
                  <a:pt x="4102637" y="2187447"/>
                  <a:pt x="4102637" y="2173365"/>
                </a:cubicBezTo>
                <a:cubicBezTo>
                  <a:pt x="4104984" y="2149895"/>
                  <a:pt x="4104984" y="2128771"/>
                  <a:pt x="4107331" y="2105301"/>
                </a:cubicBezTo>
                <a:cubicBezTo>
                  <a:pt x="4107331" y="2091218"/>
                  <a:pt x="4109678" y="2079483"/>
                  <a:pt x="4109678" y="2065401"/>
                </a:cubicBezTo>
                <a:cubicBezTo>
                  <a:pt x="4112025" y="2041930"/>
                  <a:pt x="4112025" y="2018460"/>
                  <a:pt x="4114372" y="1994990"/>
                </a:cubicBezTo>
                <a:cubicBezTo>
                  <a:pt x="4114372" y="1983254"/>
                  <a:pt x="4116719" y="1973866"/>
                  <a:pt x="4116719" y="1962131"/>
                </a:cubicBezTo>
                <a:cubicBezTo>
                  <a:pt x="4119067" y="1943354"/>
                  <a:pt x="4121414" y="1924578"/>
                  <a:pt x="4121414" y="1905802"/>
                </a:cubicBezTo>
                <a:cubicBezTo>
                  <a:pt x="4121414" y="1905802"/>
                  <a:pt x="4121414" y="1905802"/>
                  <a:pt x="4121414" y="1905802"/>
                </a:cubicBezTo>
                <a:cubicBezTo>
                  <a:pt x="4123761" y="1905802"/>
                  <a:pt x="4128455" y="1905802"/>
                  <a:pt x="4130802" y="1903455"/>
                </a:cubicBezTo>
                <a:cubicBezTo>
                  <a:pt x="4135496" y="1910496"/>
                  <a:pt x="4137843" y="1917537"/>
                  <a:pt x="4142537" y="1924578"/>
                </a:cubicBezTo>
                <a:cubicBezTo>
                  <a:pt x="4151925" y="1929272"/>
                  <a:pt x="4154272" y="1933966"/>
                  <a:pt x="4156619" y="1936313"/>
                </a:cubicBezTo>
                <a:close/>
                <a:moveTo>
                  <a:pt x="4642458" y="2487869"/>
                </a:moveTo>
                <a:cubicBezTo>
                  <a:pt x="4656540" y="2483175"/>
                  <a:pt x="4668275" y="2478481"/>
                  <a:pt x="4682358" y="2473787"/>
                </a:cubicBezTo>
                <a:lnTo>
                  <a:pt x="4689399" y="2471440"/>
                </a:lnTo>
                <a:cubicBezTo>
                  <a:pt x="4689399" y="2473787"/>
                  <a:pt x="4689399" y="2473787"/>
                  <a:pt x="4689399" y="2476134"/>
                </a:cubicBezTo>
                <a:cubicBezTo>
                  <a:pt x="4689399" y="2478481"/>
                  <a:pt x="4689399" y="2478481"/>
                  <a:pt x="4689399" y="2480828"/>
                </a:cubicBezTo>
                <a:cubicBezTo>
                  <a:pt x="4687052" y="2480828"/>
                  <a:pt x="4687052" y="2480828"/>
                  <a:pt x="4684705" y="2483175"/>
                </a:cubicBezTo>
                <a:cubicBezTo>
                  <a:pt x="4682358" y="2483175"/>
                  <a:pt x="4680011" y="2485522"/>
                  <a:pt x="4677664" y="2485522"/>
                </a:cubicBezTo>
                <a:cubicBezTo>
                  <a:pt x="4672970" y="2487869"/>
                  <a:pt x="4665929" y="2487869"/>
                  <a:pt x="4661234" y="2490216"/>
                </a:cubicBezTo>
                <a:cubicBezTo>
                  <a:pt x="4656540" y="2490216"/>
                  <a:pt x="4654193" y="2492563"/>
                  <a:pt x="4649499" y="2492563"/>
                </a:cubicBezTo>
                <a:cubicBezTo>
                  <a:pt x="4644805" y="2494910"/>
                  <a:pt x="4637764" y="2494910"/>
                  <a:pt x="4633070" y="2497258"/>
                </a:cubicBezTo>
                <a:cubicBezTo>
                  <a:pt x="4628376" y="2497258"/>
                  <a:pt x="4623682" y="2499605"/>
                  <a:pt x="4621334" y="2499605"/>
                </a:cubicBezTo>
                <a:cubicBezTo>
                  <a:pt x="4621334" y="2499605"/>
                  <a:pt x="4618988" y="2499605"/>
                  <a:pt x="4618988" y="2499605"/>
                </a:cubicBezTo>
                <a:cubicBezTo>
                  <a:pt x="4618988" y="2499605"/>
                  <a:pt x="4618988" y="2499605"/>
                  <a:pt x="4618988" y="2499605"/>
                </a:cubicBezTo>
                <a:cubicBezTo>
                  <a:pt x="4626029" y="2497258"/>
                  <a:pt x="4633070" y="2494910"/>
                  <a:pt x="4640111" y="2492563"/>
                </a:cubicBezTo>
                <a:cubicBezTo>
                  <a:pt x="4637764" y="2490216"/>
                  <a:pt x="4640111" y="2487869"/>
                  <a:pt x="4642458" y="2487869"/>
                </a:cubicBezTo>
                <a:close/>
                <a:moveTo>
                  <a:pt x="4623682" y="2523075"/>
                </a:moveTo>
                <a:cubicBezTo>
                  <a:pt x="4626029" y="2525422"/>
                  <a:pt x="4628376" y="2525422"/>
                  <a:pt x="4630723" y="2527769"/>
                </a:cubicBezTo>
                <a:cubicBezTo>
                  <a:pt x="4633070" y="2527769"/>
                  <a:pt x="4635417" y="2530116"/>
                  <a:pt x="4637764" y="2530116"/>
                </a:cubicBezTo>
                <a:cubicBezTo>
                  <a:pt x="4640111" y="2532463"/>
                  <a:pt x="4642458" y="2532463"/>
                  <a:pt x="4644805" y="2532463"/>
                </a:cubicBezTo>
                <a:cubicBezTo>
                  <a:pt x="4647152" y="2532463"/>
                  <a:pt x="4649499" y="2534810"/>
                  <a:pt x="4651846" y="2534810"/>
                </a:cubicBezTo>
                <a:cubicBezTo>
                  <a:pt x="4654193" y="2534810"/>
                  <a:pt x="4656540" y="2537157"/>
                  <a:pt x="4658887" y="2537157"/>
                </a:cubicBezTo>
                <a:cubicBezTo>
                  <a:pt x="4661234" y="2537157"/>
                  <a:pt x="4663581" y="2539504"/>
                  <a:pt x="4665929" y="2539504"/>
                </a:cubicBezTo>
                <a:cubicBezTo>
                  <a:pt x="4668275" y="2539504"/>
                  <a:pt x="4670623" y="2541851"/>
                  <a:pt x="4672970" y="2541851"/>
                </a:cubicBezTo>
                <a:cubicBezTo>
                  <a:pt x="4675317" y="2541851"/>
                  <a:pt x="4677664" y="2541851"/>
                  <a:pt x="4677664" y="2544198"/>
                </a:cubicBezTo>
                <a:cubicBezTo>
                  <a:pt x="4680011" y="2544198"/>
                  <a:pt x="4684705" y="2544198"/>
                  <a:pt x="4687052" y="2546545"/>
                </a:cubicBezTo>
                <a:cubicBezTo>
                  <a:pt x="4689399" y="2546545"/>
                  <a:pt x="4689399" y="2546545"/>
                  <a:pt x="4691746" y="2546545"/>
                </a:cubicBezTo>
                <a:cubicBezTo>
                  <a:pt x="4696440" y="2546545"/>
                  <a:pt x="4701134" y="2546545"/>
                  <a:pt x="4703481" y="2546545"/>
                </a:cubicBezTo>
                <a:cubicBezTo>
                  <a:pt x="4703481" y="2546545"/>
                  <a:pt x="4703481" y="2546545"/>
                  <a:pt x="4703481" y="2546545"/>
                </a:cubicBezTo>
                <a:lnTo>
                  <a:pt x="4703481" y="2546545"/>
                </a:lnTo>
                <a:lnTo>
                  <a:pt x="4703481" y="2546545"/>
                </a:lnTo>
                <a:cubicBezTo>
                  <a:pt x="4710522" y="2546545"/>
                  <a:pt x="4717563" y="2546545"/>
                  <a:pt x="4722257" y="2544198"/>
                </a:cubicBezTo>
                <a:cubicBezTo>
                  <a:pt x="4724605" y="2544198"/>
                  <a:pt x="4726952" y="2544198"/>
                  <a:pt x="4726952" y="2541851"/>
                </a:cubicBezTo>
                <a:cubicBezTo>
                  <a:pt x="4731646" y="2541851"/>
                  <a:pt x="4733993" y="2539504"/>
                  <a:pt x="4738687" y="2539504"/>
                </a:cubicBezTo>
                <a:cubicBezTo>
                  <a:pt x="4741034" y="2539504"/>
                  <a:pt x="4743381" y="2537157"/>
                  <a:pt x="4745728" y="2537157"/>
                </a:cubicBezTo>
                <a:cubicBezTo>
                  <a:pt x="4748075" y="2534810"/>
                  <a:pt x="4752769" y="2534810"/>
                  <a:pt x="4755116" y="2532463"/>
                </a:cubicBezTo>
                <a:cubicBezTo>
                  <a:pt x="4757463" y="2534810"/>
                  <a:pt x="4757463" y="2534810"/>
                  <a:pt x="4759810" y="2534810"/>
                </a:cubicBezTo>
                <a:cubicBezTo>
                  <a:pt x="4759810" y="2537157"/>
                  <a:pt x="4757463" y="2539504"/>
                  <a:pt x="4757463" y="2539504"/>
                </a:cubicBezTo>
                <a:cubicBezTo>
                  <a:pt x="4755116" y="2544198"/>
                  <a:pt x="4750422" y="2551240"/>
                  <a:pt x="4748075" y="2555934"/>
                </a:cubicBezTo>
                <a:cubicBezTo>
                  <a:pt x="4743381" y="2562975"/>
                  <a:pt x="4738687" y="2570016"/>
                  <a:pt x="4736340" y="2577057"/>
                </a:cubicBezTo>
                <a:cubicBezTo>
                  <a:pt x="4733993" y="2581751"/>
                  <a:pt x="4729299" y="2588792"/>
                  <a:pt x="4726952" y="2593486"/>
                </a:cubicBezTo>
                <a:cubicBezTo>
                  <a:pt x="4722257" y="2600527"/>
                  <a:pt x="4717563" y="2607569"/>
                  <a:pt x="4712869" y="2614610"/>
                </a:cubicBezTo>
                <a:cubicBezTo>
                  <a:pt x="4708175" y="2619304"/>
                  <a:pt x="4705828" y="2626345"/>
                  <a:pt x="4701134" y="2631039"/>
                </a:cubicBezTo>
                <a:cubicBezTo>
                  <a:pt x="4696440" y="2638080"/>
                  <a:pt x="4689399" y="2647468"/>
                  <a:pt x="4684705" y="2654510"/>
                </a:cubicBezTo>
                <a:cubicBezTo>
                  <a:pt x="4680011" y="2659204"/>
                  <a:pt x="4677664" y="2663898"/>
                  <a:pt x="4675317" y="2670939"/>
                </a:cubicBezTo>
                <a:cubicBezTo>
                  <a:pt x="4668275" y="2680327"/>
                  <a:pt x="4661234" y="2689715"/>
                  <a:pt x="4656540" y="2699103"/>
                </a:cubicBezTo>
                <a:cubicBezTo>
                  <a:pt x="4654193" y="2703798"/>
                  <a:pt x="4651846" y="2706145"/>
                  <a:pt x="4647152" y="2710839"/>
                </a:cubicBezTo>
                <a:cubicBezTo>
                  <a:pt x="4628376" y="2736656"/>
                  <a:pt x="4607252" y="2764821"/>
                  <a:pt x="4583782" y="2792985"/>
                </a:cubicBezTo>
                <a:cubicBezTo>
                  <a:pt x="4581435" y="2795332"/>
                  <a:pt x="4581435" y="2797679"/>
                  <a:pt x="4579088" y="2800026"/>
                </a:cubicBezTo>
                <a:cubicBezTo>
                  <a:pt x="4574393" y="2807068"/>
                  <a:pt x="4567353" y="2814109"/>
                  <a:pt x="4560311" y="2821150"/>
                </a:cubicBezTo>
                <a:cubicBezTo>
                  <a:pt x="4557964" y="2818803"/>
                  <a:pt x="4555617" y="2818803"/>
                  <a:pt x="4550923" y="2816456"/>
                </a:cubicBezTo>
                <a:cubicBezTo>
                  <a:pt x="4550923" y="2807068"/>
                  <a:pt x="4553270" y="2797679"/>
                  <a:pt x="4553270" y="2785944"/>
                </a:cubicBezTo>
                <a:cubicBezTo>
                  <a:pt x="4553270" y="2785944"/>
                  <a:pt x="4553270" y="2783597"/>
                  <a:pt x="4553270" y="2783597"/>
                </a:cubicBezTo>
                <a:cubicBezTo>
                  <a:pt x="4555617" y="2769515"/>
                  <a:pt x="4555617" y="2755433"/>
                  <a:pt x="4557964" y="2741350"/>
                </a:cubicBezTo>
                <a:cubicBezTo>
                  <a:pt x="4557964" y="2741350"/>
                  <a:pt x="4557964" y="2741350"/>
                  <a:pt x="4557964" y="2739003"/>
                </a:cubicBezTo>
                <a:cubicBezTo>
                  <a:pt x="4565005" y="2682674"/>
                  <a:pt x="4572047" y="2631039"/>
                  <a:pt x="4581435" y="2579404"/>
                </a:cubicBezTo>
                <a:cubicBezTo>
                  <a:pt x="4581435" y="2577057"/>
                  <a:pt x="4581435" y="2577057"/>
                  <a:pt x="4581435" y="2574710"/>
                </a:cubicBezTo>
                <a:cubicBezTo>
                  <a:pt x="4581435" y="2567669"/>
                  <a:pt x="4583782" y="2560628"/>
                  <a:pt x="4586129" y="2555934"/>
                </a:cubicBezTo>
                <a:cubicBezTo>
                  <a:pt x="4586129" y="2548892"/>
                  <a:pt x="4588476" y="2544198"/>
                  <a:pt x="4588476" y="2537157"/>
                </a:cubicBezTo>
                <a:cubicBezTo>
                  <a:pt x="4588476" y="2532463"/>
                  <a:pt x="4590823" y="2527769"/>
                  <a:pt x="4590823" y="2523075"/>
                </a:cubicBezTo>
                <a:cubicBezTo>
                  <a:pt x="4590823" y="2520728"/>
                  <a:pt x="4590823" y="2520728"/>
                  <a:pt x="4590823" y="2518381"/>
                </a:cubicBezTo>
                <a:cubicBezTo>
                  <a:pt x="4590823" y="2518381"/>
                  <a:pt x="4593170" y="2518381"/>
                  <a:pt x="4593170" y="2518381"/>
                </a:cubicBezTo>
                <a:cubicBezTo>
                  <a:pt x="4600211" y="2518381"/>
                  <a:pt x="4604905" y="2516034"/>
                  <a:pt x="4609599" y="2511340"/>
                </a:cubicBezTo>
                <a:cubicBezTo>
                  <a:pt x="4611946" y="2511340"/>
                  <a:pt x="4611946" y="2513687"/>
                  <a:pt x="4614294" y="2513687"/>
                </a:cubicBezTo>
                <a:cubicBezTo>
                  <a:pt x="4618988" y="2520728"/>
                  <a:pt x="4621334" y="2520728"/>
                  <a:pt x="4623682" y="2523075"/>
                </a:cubicBezTo>
                <a:close/>
                <a:moveTo>
                  <a:pt x="4785628" y="2497258"/>
                </a:moveTo>
                <a:cubicBezTo>
                  <a:pt x="4785628" y="2497258"/>
                  <a:pt x="4785628" y="2494910"/>
                  <a:pt x="4787975" y="2494910"/>
                </a:cubicBezTo>
                <a:cubicBezTo>
                  <a:pt x="4787975" y="2494910"/>
                  <a:pt x="4787975" y="2494910"/>
                  <a:pt x="4785628" y="2497258"/>
                </a:cubicBezTo>
                <a:cubicBezTo>
                  <a:pt x="4785628" y="2497258"/>
                  <a:pt x="4785628" y="2501952"/>
                  <a:pt x="4783281" y="2504299"/>
                </a:cubicBezTo>
                <a:cubicBezTo>
                  <a:pt x="4783281" y="2504299"/>
                  <a:pt x="4783281" y="2504299"/>
                  <a:pt x="4780934" y="2504299"/>
                </a:cubicBezTo>
                <a:cubicBezTo>
                  <a:pt x="4780934" y="2504299"/>
                  <a:pt x="4780934" y="2504299"/>
                  <a:pt x="4780934" y="2501952"/>
                </a:cubicBezTo>
                <a:cubicBezTo>
                  <a:pt x="4785628" y="2499605"/>
                  <a:pt x="4785628" y="2499605"/>
                  <a:pt x="4785628" y="2497258"/>
                </a:cubicBezTo>
                <a:close/>
                <a:moveTo>
                  <a:pt x="4813793" y="2466746"/>
                </a:move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lose/>
                <a:moveTo>
                  <a:pt x="4769198" y="2567669"/>
                </a:moveTo>
                <a:cubicBezTo>
                  <a:pt x="4764504" y="2581751"/>
                  <a:pt x="4762157" y="2598180"/>
                  <a:pt x="4757463" y="2614610"/>
                </a:cubicBezTo>
                <a:cubicBezTo>
                  <a:pt x="4757463" y="2616957"/>
                  <a:pt x="4757463" y="2616957"/>
                  <a:pt x="4757463" y="2619304"/>
                </a:cubicBezTo>
                <a:cubicBezTo>
                  <a:pt x="4752769" y="2635733"/>
                  <a:pt x="4750422" y="2652163"/>
                  <a:pt x="4745728" y="2668592"/>
                </a:cubicBezTo>
                <a:cubicBezTo>
                  <a:pt x="4745728" y="2670939"/>
                  <a:pt x="4745728" y="2670939"/>
                  <a:pt x="4745728" y="2673286"/>
                </a:cubicBezTo>
                <a:cubicBezTo>
                  <a:pt x="4741034" y="2689715"/>
                  <a:pt x="4738687" y="2708492"/>
                  <a:pt x="4736340" y="2724921"/>
                </a:cubicBezTo>
                <a:cubicBezTo>
                  <a:pt x="4736340" y="2727268"/>
                  <a:pt x="4736340" y="2729615"/>
                  <a:pt x="4733993" y="2731962"/>
                </a:cubicBezTo>
                <a:cubicBezTo>
                  <a:pt x="4731646" y="2748391"/>
                  <a:pt x="4726952" y="2767168"/>
                  <a:pt x="4724605" y="2783597"/>
                </a:cubicBezTo>
                <a:cubicBezTo>
                  <a:pt x="4724605" y="2785944"/>
                  <a:pt x="4724605" y="2790638"/>
                  <a:pt x="4722257" y="2792985"/>
                </a:cubicBezTo>
                <a:cubicBezTo>
                  <a:pt x="4719911" y="2811762"/>
                  <a:pt x="4715216" y="2828191"/>
                  <a:pt x="4712869" y="2846967"/>
                </a:cubicBezTo>
                <a:cubicBezTo>
                  <a:pt x="4712869" y="2849314"/>
                  <a:pt x="4712869" y="2854009"/>
                  <a:pt x="4710522" y="2856356"/>
                </a:cubicBezTo>
                <a:cubicBezTo>
                  <a:pt x="4708175" y="2875132"/>
                  <a:pt x="4703481" y="2893908"/>
                  <a:pt x="4701134" y="2912685"/>
                </a:cubicBezTo>
                <a:cubicBezTo>
                  <a:pt x="4701134" y="2915032"/>
                  <a:pt x="4701134" y="2915032"/>
                  <a:pt x="4701134" y="2917379"/>
                </a:cubicBezTo>
                <a:cubicBezTo>
                  <a:pt x="4698787" y="2931461"/>
                  <a:pt x="4696440" y="2945543"/>
                  <a:pt x="4694093" y="2959626"/>
                </a:cubicBezTo>
                <a:cubicBezTo>
                  <a:pt x="4694093" y="2959626"/>
                  <a:pt x="4691746" y="2959626"/>
                  <a:pt x="4691746" y="2959626"/>
                </a:cubicBezTo>
                <a:cubicBezTo>
                  <a:pt x="4680011" y="2959626"/>
                  <a:pt x="4670623" y="2969014"/>
                  <a:pt x="4670623" y="2980749"/>
                </a:cubicBezTo>
                <a:cubicBezTo>
                  <a:pt x="4670623" y="2983096"/>
                  <a:pt x="4670623" y="2983096"/>
                  <a:pt x="4670623" y="2985443"/>
                </a:cubicBezTo>
                <a:cubicBezTo>
                  <a:pt x="4668275" y="2985443"/>
                  <a:pt x="4663581" y="2985443"/>
                  <a:pt x="4661234" y="2985443"/>
                </a:cubicBezTo>
                <a:cubicBezTo>
                  <a:pt x="4661234" y="2985443"/>
                  <a:pt x="4658887" y="2985443"/>
                  <a:pt x="4658887" y="2985443"/>
                </a:cubicBezTo>
                <a:cubicBezTo>
                  <a:pt x="4658887" y="2985443"/>
                  <a:pt x="4658887" y="2983096"/>
                  <a:pt x="4658887" y="2983096"/>
                </a:cubicBezTo>
                <a:cubicBezTo>
                  <a:pt x="4658887" y="2973708"/>
                  <a:pt x="4654193" y="2966667"/>
                  <a:pt x="4644805" y="2964320"/>
                </a:cubicBezTo>
                <a:lnTo>
                  <a:pt x="4649499" y="2947890"/>
                </a:lnTo>
                <a:cubicBezTo>
                  <a:pt x="4651846" y="2936155"/>
                  <a:pt x="4656540" y="2926767"/>
                  <a:pt x="4658887" y="2915032"/>
                </a:cubicBezTo>
                <a:cubicBezTo>
                  <a:pt x="4661234" y="2905643"/>
                  <a:pt x="4665929" y="2893908"/>
                  <a:pt x="4668275" y="2884520"/>
                </a:cubicBezTo>
                <a:cubicBezTo>
                  <a:pt x="4670623" y="2877479"/>
                  <a:pt x="4672970" y="2870438"/>
                  <a:pt x="4672970" y="2865744"/>
                </a:cubicBezTo>
                <a:cubicBezTo>
                  <a:pt x="4677664" y="2851662"/>
                  <a:pt x="4682358" y="2837579"/>
                  <a:pt x="4684705" y="2821150"/>
                </a:cubicBezTo>
                <a:cubicBezTo>
                  <a:pt x="4687052" y="2814109"/>
                  <a:pt x="4689399" y="2807068"/>
                  <a:pt x="4691746" y="2797679"/>
                </a:cubicBezTo>
                <a:cubicBezTo>
                  <a:pt x="4696440" y="2783597"/>
                  <a:pt x="4698787" y="2771862"/>
                  <a:pt x="4703481" y="2757780"/>
                </a:cubicBezTo>
                <a:cubicBezTo>
                  <a:pt x="4705828" y="2750738"/>
                  <a:pt x="4708175" y="2743697"/>
                  <a:pt x="4710522" y="2734309"/>
                </a:cubicBezTo>
                <a:cubicBezTo>
                  <a:pt x="4715216" y="2722574"/>
                  <a:pt x="4717563" y="2710839"/>
                  <a:pt x="4722257" y="2699103"/>
                </a:cubicBezTo>
                <a:cubicBezTo>
                  <a:pt x="4724605" y="2692062"/>
                  <a:pt x="4726952" y="2685021"/>
                  <a:pt x="4729299" y="2675633"/>
                </a:cubicBezTo>
                <a:cubicBezTo>
                  <a:pt x="4731646" y="2663898"/>
                  <a:pt x="4736340" y="2654510"/>
                  <a:pt x="4738687" y="2642774"/>
                </a:cubicBezTo>
                <a:cubicBezTo>
                  <a:pt x="4741034" y="2635733"/>
                  <a:pt x="4743381" y="2628692"/>
                  <a:pt x="4745728" y="2619304"/>
                </a:cubicBezTo>
                <a:cubicBezTo>
                  <a:pt x="4748075" y="2609916"/>
                  <a:pt x="4752769" y="2598180"/>
                  <a:pt x="4755116" y="2588792"/>
                </a:cubicBezTo>
                <a:cubicBezTo>
                  <a:pt x="4757463" y="2581751"/>
                  <a:pt x="4759810" y="2574710"/>
                  <a:pt x="4762157" y="2567669"/>
                </a:cubicBezTo>
                <a:cubicBezTo>
                  <a:pt x="4764504" y="2558281"/>
                  <a:pt x="4769198" y="2546545"/>
                  <a:pt x="4771546" y="2537157"/>
                </a:cubicBezTo>
                <a:cubicBezTo>
                  <a:pt x="4771546" y="2537157"/>
                  <a:pt x="4771546" y="2537157"/>
                  <a:pt x="4771546" y="2537157"/>
                </a:cubicBezTo>
                <a:cubicBezTo>
                  <a:pt x="4771546" y="2537157"/>
                  <a:pt x="4771546" y="2537157"/>
                  <a:pt x="4773892" y="2537157"/>
                </a:cubicBezTo>
                <a:cubicBezTo>
                  <a:pt x="4771546" y="2544198"/>
                  <a:pt x="4769198" y="2551240"/>
                  <a:pt x="4766852" y="2560628"/>
                </a:cubicBezTo>
                <a:cubicBezTo>
                  <a:pt x="4771546" y="2562975"/>
                  <a:pt x="4769198" y="2565322"/>
                  <a:pt x="4769198" y="2567669"/>
                </a:cubicBezTo>
                <a:close/>
                <a:moveTo>
                  <a:pt x="4644805" y="3032384"/>
                </a:moveTo>
                <a:cubicBezTo>
                  <a:pt x="4644805" y="3034731"/>
                  <a:pt x="4644805" y="3039425"/>
                  <a:pt x="4644805" y="3041772"/>
                </a:cubicBezTo>
                <a:cubicBezTo>
                  <a:pt x="4644805" y="3048813"/>
                  <a:pt x="4644805" y="3053507"/>
                  <a:pt x="4647152" y="3058201"/>
                </a:cubicBezTo>
                <a:cubicBezTo>
                  <a:pt x="4647152" y="3060549"/>
                  <a:pt x="4647152" y="3065243"/>
                  <a:pt x="4647152" y="3067590"/>
                </a:cubicBezTo>
                <a:cubicBezTo>
                  <a:pt x="4647152" y="3067590"/>
                  <a:pt x="4647152" y="3069937"/>
                  <a:pt x="4647152" y="3069937"/>
                </a:cubicBezTo>
                <a:cubicBezTo>
                  <a:pt x="4647152" y="3072284"/>
                  <a:pt x="4647152" y="3072284"/>
                  <a:pt x="4647152" y="3074631"/>
                </a:cubicBezTo>
                <a:cubicBezTo>
                  <a:pt x="4637764" y="3076978"/>
                  <a:pt x="4630723" y="3084019"/>
                  <a:pt x="4630723" y="3093407"/>
                </a:cubicBezTo>
                <a:cubicBezTo>
                  <a:pt x="4630723" y="3100448"/>
                  <a:pt x="4635417" y="3107490"/>
                  <a:pt x="4640111" y="3109836"/>
                </a:cubicBezTo>
                <a:cubicBezTo>
                  <a:pt x="4628376" y="3133307"/>
                  <a:pt x="4614294" y="3156777"/>
                  <a:pt x="4600211" y="3177901"/>
                </a:cubicBezTo>
                <a:cubicBezTo>
                  <a:pt x="4597864" y="3180248"/>
                  <a:pt x="4597864" y="3180248"/>
                  <a:pt x="4595517" y="3182595"/>
                </a:cubicBezTo>
                <a:cubicBezTo>
                  <a:pt x="4588476" y="3194330"/>
                  <a:pt x="4579088" y="3206065"/>
                  <a:pt x="4572047" y="3217801"/>
                </a:cubicBezTo>
                <a:cubicBezTo>
                  <a:pt x="4569699" y="3220148"/>
                  <a:pt x="4567353" y="3224842"/>
                  <a:pt x="4565005" y="3227189"/>
                </a:cubicBezTo>
                <a:cubicBezTo>
                  <a:pt x="4557964" y="3236577"/>
                  <a:pt x="4550923" y="3248312"/>
                  <a:pt x="4541535" y="3257700"/>
                </a:cubicBezTo>
                <a:cubicBezTo>
                  <a:pt x="4539188" y="3262394"/>
                  <a:pt x="4534494" y="3264742"/>
                  <a:pt x="4532147" y="3269436"/>
                </a:cubicBezTo>
                <a:cubicBezTo>
                  <a:pt x="4525106" y="3278824"/>
                  <a:pt x="4518065" y="3288212"/>
                  <a:pt x="4511023" y="3295253"/>
                </a:cubicBezTo>
                <a:cubicBezTo>
                  <a:pt x="4508676" y="3299947"/>
                  <a:pt x="4503982" y="3302295"/>
                  <a:pt x="4499288" y="3306989"/>
                </a:cubicBezTo>
                <a:cubicBezTo>
                  <a:pt x="4492247" y="3316377"/>
                  <a:pt x="4485206" y="3323418"/>
                  <a:pt x="4478165" y="3330459"/>
                </a:cubicBezTo>
                <a:cubicBezTo>
                  <a:pt x="4473471" y="3335153"/>
                  <a:pt x="4471124" y="3339847"/>
                  <a:pt x="4466430" y="3342194"/>
                </a:cubicBezTo>
                <a:cubicBezTo>
                  <a:pt x="4459388" y="3349235"/>
                  <a:pt x="4452347" y="3356276"/>
                  <a:pt x="4445306" y="3365665"/>
                </a:cubicBezTo>
                <a:cubicBezTo>
                  <a:pt x="4440612" y="3370359"/>
                  <a:pt x="4435918" y="3375053"/>
                  <a:pt x="4431224" y="3377400"/>
                </a:cubicBezTo>
                <a:cubicBezTo>
                  <a:pt x="4424183" y="3384441"/>
                  <a:pt x="4417141" y="3391482"/>
                  <a:pt x="4410100" y="3398523"/>
                </a:cubicBezTo>
                <a:cubicBezTo>
                  <a:pt x="4405406" y="3403217"/>
                  <a:pt x="4400712" y="3407912"/>
                  <a:pt x="4396018" y="3410258"/>
                </a:cubicBezTo>
                <a:cubicBezTo>
                  <a:pt x="4388977" y="3417300"/>
                  <a:pt x="4381936" y="3421994"/>
                  <a:pt x="4374895" y="3429035"/>
                </a:cubicBezTo>
                <a:cubicBezTo>
                  <a:pt x="4370201" y="3433729"/>
                  <a:pt x="4365507" y="3436076"/>
                  <a:pt x="4358465" y="3440770"/>
                </a:cubicBezTo>
                <a:cubicBezTo>
                  <a:pt x="4351424" y="3445464"/>
                  <a:pt x="4344383" y="3452505"/>
                  <a:pt x="4337342" y="3457199"/>
                </a:cubicBezTo>
                <a:cubicBezTo>
                  <a:pt x="4332648" y="3461893"/>
                  <a:pt x="4325607" y="3464241"/>
                  <a:pt x="4320913" y="3468935"/>
                </a:cubicBezTo>
                <a:cubicBezTo>
                  <a:pt x="4313872" y="3473629"/>
                  <a:pt x="4306830" y="3480670"/>
                  <a:pt x="4299789" y="3485364"/>
                </a:cubicBezTo>
                <a:cubicBezTo>
                  <a:pt x="4295095" y="3490058"/>
                  <a:pt x="4288054" y="3492405"/>
                  <a:pt x="4281013" y="3497099"/>
                </a:cubicBezTo>
                <a:cubicBezTo>
                  <a:pt x="4273972" y="3501793"/>
                  <a:pt x="4266931" y="3506487"/>
                  <a:pt x="4259889" y="3511182"/>
                </a:cubicBezTo>
                <a:cubicBezTo>
                  <a:pt x="4252848" y="3515876"/>
                  <a:pt x="4248154" y="3518223"/>
                  <a:pt x="4241113" y="3522917"/>
                </a:cubicBezTo>
                <a:cubicBezTo>
                  <a:pt x="4234072" y="3527611"/>
                  <a:pt x="4227031" y="3532305"/>
                  <a:pt x="4219990" y="3534652"/>
                </a:cubicBezTo>
                <a:cubicBezTo>
                  <a:pt x="4212948" y="3536999"/>
                  <a:pt x="4208254" y="3541693"/>
                  <a:pt x="4201213" y="3544040"/>
                </a:cubicBezTo>
                <a:cubicBezTo>
                  <a:pt x="4194172" y="3548734"/>
                  <a:pt x="4187131" y="3551081"/>
                  <a:pt x="4180090" y="3555775"/>
                </a:cubicBezTo>
                <a:cubicBezTo>
                  <a:pt x="4173049" y="3558122"/>
                  <a:pt x="4166007" y="3562816"/>
                  <a:pt x="4158966" y="3565164"/>
                </a:cubicBezTo>
                <a:cubicBezTo>
                  <a:pt x="4151925" y="3567510"/>
                  <a:pt x="4144884" y="3572205"/>
                  <a:pt x="4135496" y="3574552"/>
                </a:cubicBezTo>
                <a:cubicBezTo>
                  <a:pt x="4128455" y="3576899"/>
                  <a:pt x="4121414" y="3579246"/>
                  <a:pt x="4114372" y="3581593"/>
                </a:cubicBezTo>
                <a:cubicBezTo>
                  <a:pt x="4112025" y="3581593"/>
                  <a:pt x="4109678" y="3583940"/>
                  <a:pt x="4107331" y="3583940"/>
                </a:cubicBezTo>
                <a:cubicBezTo>
                  <a:pt x="4107331" y="3583940"/>
                  <a:pt x="4104984" y="3581593"/>
                  <a:pt x="4104984" y="3581593"/>
                </a:cubicBezTo>
                <a:cubicBezTo>
                  <a:pt x="4109678" y="3579246"/>
                  <a:pt x="4112025" y="3574552"/>
                  <a:pt x="4116719" y="3572205"/>
                </a:cubicBezTo>
                <a:cubicBezTo>
                  <a:pt x="4121414" y="3567510"/>
                  <a:pt x="4128455" y="3562816"/>
                  <a:pt x="4133149" y="3558122"/>
                </a:cubicBezTo>
                <a:cubicBezTo>
                  <a:pt x="4142537" y="3551081"/>
                  <a:pt x="4149578" y="3544040"/>
                  <a:pt x="4158966" y="3536999"/>
                </a:cubicBezTo>
                <a:cubicBezTo>
                  <a:pt x="4163660" y="3532305"/>
                  <a:pt x="4170701" y="3527611"/>
                  <a:pt x="4175395" y="3522917"/>
                </a:cubicBezTo>
                <a:cubicBezTo>
                  <a:pt x="4184784" y="3515876"/>
                  <a:pt x="4191825" y="3508834"/>
                  <a:pt x="4201213" y="3501793"/>
                </a:cubicBezTo>
                <a:cubicBezTo>
                  <a:pt x="4205907" y="3497099"/>
                  <a:pt x="4212948" y="3492405"/>
                  <a:pt x="4217643" y="3487711"/>
                </a:cubicBezTo>
                <a:cubicBezTo>
                  <a:pt x="4227031" y="3480670"/>
                  <a:pt x="4234072" y="3473629"/>
                  <a:pt x="4241113" y="3466588"/>
                </a:cubicBezTo>
                <a:cubicBezTo>
                  <a:pt x="4245807" y="3461893"/>
                  <a:pt x="4250501" y="3457199"/>
                  <a:pt x="4257542" y="3452505"/>
                </a:cubicBezTo>
                <a:cubicBezTo>
                  <a:pt x="4264583" y="3445464"/>
                  <a:pt x="4273972" y="3438423"/>
                  <a:pt x="4281013" y="3431382"/>
                </a:cubicBezTo>
                <a:cubicBezTo>
                  <a:pt x="4285707" y="3426688"/>
                  <a:pt x="4290401" y="3421994"/>
                  <a:pt x="4295095" y="3417300"/>
                </a:cubicBezTo>
                <a:cubicBezTo>
                  <a:pt x="4302136" y="3410258"/>
                  <a:pt x="4311524" y="3400870"/>
                  <a:pt x="4318566" y="3393829"/>
                </a:cubicBezTo>
                <a:cubicBezTo>
                  <a:pt x="4323260" y="3389135"/>
                  <a:pt x="4327954" y="3384441"/>
                  <a:pt x="4332648" y="3379747"/>
                </a:cubicBezTo>
                <a:cubicBezTo>
                  <a:pt x="4339689" y="3372706"/>
                  <a:pt x="4349077" y="3363318"/>
                  <a:pt x="4356118" y="3356276"/>
                </a:cubicBezTo>
                <a:cubicBezTo>
                  <a:pt x="4360812" y="3351582"/>
                  <a:pt x="4365507" y="3346888"/>
                  <a:pt x="4370201" y="3342194"/>
                </a:cubicBezTo>
                <a:cubicBezTo>
                  <a:pt x="4377242" y="3332806"/>
                  <a:pt x="4384283" y="3325765"/>
                  <a:pt x="4393671" y="3316377"/>
                </a:cubicBezTo>
                <a:cubicBezTo>
                  <a:pt x="4398365" y="3311683"/>
                  <a:pt x="4403059" y="3306989"/>
                  <a:pt x="4405406" y="3302295"/>
                </a:cubicBezTo>
                <a:cubicBezTo>
                  <a:pt x="4412447" y="3292906"/>
                  <a:pt x="4419489" y="3285865"/>
                  <a:pt x="4428877" y="3276477"/>
                </a:cubicBezTo>
                <a:cubicBezTo>
                  <a:pt x="4433571" y="3271783"/>
                  <a:pt x="4435918" y="3267089"/>
                  <a:pt x="4440612" y="3262394"/>
                </a:cubicBezTo>
                <a:cubicBezTo>
                  <a:pt x="4450000" y="3250659"/>
                  <a:pt x="4459388" y="3241271"/>
                  <a:pt x="4466430" y="3229536"/>
                </a:cubicBezTo>
                <a:cubicBezTo>
                  <a:pt x="4468776" y="3227189"/>
                  <a:pt x="4471124" y="3224842"/>
                  <a:pt x="4471124" y="3222495"/>
                </a:cubicBezTo>
                <a:cubicBezTo>
                  <a:pt x="4482859" y="3208413"/>
                  <a:pt x="4492247" y="3194330"/>
                  <a:pt x="4501635" y="3182595"/>
                </a:cubicBezTo>
                <a:cubicBezTo>
                  <a:pt x="4503982" y="3180248"/>
                  <a:pt x="4506329" y="3175554"/>
                  <a:pt x="4508676" y="3173207"/>
                </a:cubicBezTo>
                <a:cubicBezTo>
                  <a:pt x="4515717" y="3163819"/>
                  <a:pt x="4525106" y="3152083"/>
                  <a:pt x="4532147" y="3142695"/>
                </a:cubicBezTo>
                <a:cubicBezTo>
                  <a:pt x="4534494" y="3138001"/>
                  <a:pt x="4539188" y="3133307"/>
                  <a:pt x="4541535" y="3128613"/>
                </a:cubicBezTo>
                <a:cubicBezTo>
                  <a:pt x="4548576" y="3119225"/>
                  <a:pt x="4553270" y="3109836"/>
                  <a:pt x="4560311" y="3100448"/>
                </a:cubicBezTo>
                <a:cubicBezTo>
                  <a:pt x="4562658" y="3095754"/>
                  <a:pt x="4567353" y="3088713"/>
                  <a:pt x="4569699" y="3084019"/>
                </a:cubicBezTo>
                <a:cubicBezTo>
                  <a:pt x="4574393" y="3074631"/>
                  <a:pt x="4581435" y="3065243"/>
                  <a:pt x="4586129" y="3058201"/>
                </a:cubicBezTo>
                <a:cubicBezTo>
                  <a:pt x="4588476" y="3053507"/>
                  <a:pt x="4593170" y="3046466"/>
                  <a:pt x="4595517" y="3041772"/>
                </a:cubicBezTo>
                <a:cubicBezTo>
                  <a:pt x="4600211" y="3032384"/>
                  <a:pt x="4607252" y="3022996"/>
                  <a:pt x="4611946" y="3013608"/>
                </a:cubicBezTo>
                <a:cubicBezTo>
                  <a:pt x="4614294" y="3008914"/>
                  <a:pt x="4618988" y="3001873"/>
                  <a:pt x="4621334" y="2997178"/>
                </a:cubicBezTo>
                <a:cubicBezTo>
                  <a:pt x="4623682" y="2992484"/>
                  <a:pt x="4626029" y="2990137"/>
                  <a:pt x="4628376" y="2985443"/>
                </a:cubicBezTo>
                <a:cubicBezTo>
                  <a:pt x="4630723" y="2987790"/>
                  <a:pt x="4633070" y="2987790"/>
                  <a:pt x="4637764" y="2987790"/>
                </a:cubicBezTo>
                <a:cubicBezTo>
                  <a:pt x="4637764" y="2987790"/>
                  <a:pt x="4637764" y="2987790"/>
                  <a:pt x="4637764" y="2987790"/>
                </a:cubicBezTo>
                <a:cubicBezTo>
                  <a:pt x="4637764" y="2992484"/>
                  <a:pt x="4637764" y="2997178"/>
                  <a:pt x="4637764" y="2999525"/>
                </a:cubicBezTo>
                <a:cubicBezTo>
                  <a:pt x="4642458" y="3020649"/>
                  <a:pt x="4642458" y="3027690"/>
                  <a:pt x="4644805" y="3032384"/>
                </a:cubicBezTo>
                <a:close/>
                <a:moveTo>
                  <a:pt x="4604905" y="3203718"/>
                </a:moveTo>
                <a:cubicBezTo>
                  <a:pt x="4597864" y="3222495"/>
                  <a:pt x="4588476" y="3238924"/>
                  <a:pt x="4579088" y="3257700"/>
                </a:cubicBezTo>
                <a:cubicBezTo>
                  <a:pt x="4572047" y="3274130"/>
                  <a:pt x="4565005" y="3288212"/>
                  <a:pt x="4557964" y="3304641"/>
                </a:cubicBezTo>
                <a:cubicBezTo>
                  <a:pt x="4548576" y="3323418"/>
                  <a:pt x="4539188" y="3339847"/>
                  <a:pt x="4532147" y="3358623"/>
                </a:cubicBezTo>
                <a:cubicBezTo>
                  <a:pt x="4525106" y="3372706"/>
                  <a:pt x="4518065" y="3389135"/>
                  <a:pt x="4508676" y="3403217"/>
                </a:cubicBezTo>
                <a:cubicBezTo>
                  <a:pt x="4499288" y="3421994"/>
                  <a:pt x="4489900" y="3438423"/>
                  <a:pt x="4478165" y="3457199"/>
                </a:cubicBezTo>
                <a:cubicBezTo>
                  <a:pt x="4471124" y="3471282"/>
                  <a:pt x="4461736" y="3485364"/>
                  <a:pt x="4454694" y="3499446"/>
                </a:cubicBezTo>
                <a:cubicBezTo>
                  <a:pt x="4442959" y="3518223"/>
                  <a:pt x="4433571" y="3536999"/>
                  <a:pt x="4421835" y="3555775"/>
                </a:cubicBezTo>
                <a:cubicBezTo>
                  <a:pt x="4414795" y="3569858"/>
                  <a:pt x="4405406" y="3581593"/>
                  <a:pt x="4398365" y="3595675"/>
                </a:cubicBezTo>
                <a:cubicBezTo>
                  <a:pt x="4386630" y="3614451"/>
                  <a:pt x="4372548" y="3635575"/>
                  <a:pt x="4360812" y="3654351"/>
                </a:cubicBezTo>
                <a:cubicBezTo>
                  <a:pt x="4353771" y="3666087"/>
                  <a:pt x="4346730" y="3677822"/>
                  <a:pt x="4337342" y="3689557"/>
                </a:cubicBezTo>
                <a:cubicBezTo>
                  <a:pt x="4320913" y="3713028"/>
                  <a:pt x="4304483" y="3736498"/>
                  <a:pt x="4290401" y="3757621"/>
                </a:cubicBezTo>
                <a:cubicBezTo>
                  <a:pt x="4288054" y="3759969"/>
                  <a:pt x="4285707" y="3764663"/>
                  <a:pt x="4283360" y="3767009"/>
                </a:cubicBezTo>
                <a:cubicBezTo>
                  <a:pt x="4252848" y="3790480"/>
                  <a:pt x="4219990" y="3813950"/>
                  <a:pt x="4187131" y="3837421"/>
                </a:cubicBezTo>
                <a:cubicBezTo>
                  <a:pt x="4187131" y="3835074"/>
                  <a:pt x="4184784" y="3835074"/>
                  <a:pt x="4184784" y="3832727"/>
                </a:cubicBezTo>
                <a:cubicBezTo>
                  <a:pt x="4182437" y="3828033"/>
                  <a:pt x="4180090" y="3825686"/>
                  <a:pt x="4177743" y="3820992"/>
                </a:cubicBezTo>
                <a:cubicBezTo>
                  <a:pt x="4175395" y="3816298"/>
                  <a:pt x="4173049" y="3811604"/>
                  <a:pt x="4168355" y="3804562"/>
                </a:cubicBezTo>
                <a:cubicBezTo>
                  <a:pt x="4166007" y="3799868"/>
                  <a:pt x="4163660" y="3797521"/>
                  <a:pt x="4161313" y="3792827"/>
                </a:cubicBezTo>
                <a:cubicBezTo>
                  <a:pt x="4158966" y="3785786"/>
                  <a:pt x="4154272" y="3781092"/>
                  <a:pt x="4151925" y="3774051"/>
                </a:cubicBezTo>
                <a:cubicBezTo>
                  <a:pt x="4149578" y="3769357"/>
                  <a:pt x="4147231" y="3767009"/>
                  <a:pt x="4147231" y="3762315"/>
                </a:cubicBezTo>
                <a:cubicBezTo>
                  <a:pt x="4144884" y="3755274"/>
                  <a:pt x="4140190" y="3745886"/>
                  <a:pt x="4137843" y="3738845"/>
                </a:cubicBezTo>
                <a:cubicBezTo>
                  <a:pt x="4135496" y="3736498"/>
                  <a:pt x="4135496" y="3731804"/>
                  <a:pt x="4133149" y="3729457"/>
                </a:cubicBezTo>
                <a:cubicBezTo>
                  <a:pt x="4128455" y="3717722"/>
                  <a:pt x="4123761" y="3705986"/>
                  <a:pt x="4119067" y="3691904"/>
                </a:cubicBezTo>
                <a:cubicBezTo>
                  <a:pt x="4116719" y="3689557"/>
                  <a:pt x="4116719" y="3684863"/>
                  <a:pt x="4116719" y="3682516"/>
                </a:cubicBezTo>
                <a:cubicBezTo>
                  <a:pt x="4112025" y="3673128"/>
                  <a:pt x="4109678" y="3661392"/>
                  <a:pt x="4104984" y="3652004"/>
                </a:cubicBezTo>
                <a:cubicBezTo>
                  <a:pt x="4102637" y="3644963"/>
                  <a:pt x="4100290" y="3635575"/>
                  <a:pt x="4097943" y="3628534"/>
                </a:cubicBezTo>
                <a:cubicBezTo>
                  <a:pt x="4097943" y="3628534"/>
                  <a:pt x="4097943" y="3626187"/>
                  <a:pt x="4097943" y="3626187"/>
                </a:cubicBezTo>
                <a:cubicBezTo>
                  <a:pt x="4104984" y="3623840"/>
                  <a:pt x="4112025" y="3616799"/>
                  <a:pt x="4112025" y="3607411"/>
                </a:cubicBezTo>
                <a:cubicBezTo>
                  <a:pt x="4112025" y="3605063"/>
                  <a:pt x="4112025" y="3602716"/>
                  <a:pt x="4109678" y="3600369"/>
                </a:cubicBezTo>
                <a:cubicBezTo>
                  <a:pt x="4112025" y="3600369"/>
                  <a:pt x="4114372" y="3598022"/>
                  <a:pt x="4116719" y="3598022"/>
                </a:cubicBezTo>
                <a:cubicBezTo>
                  <a:pt x="4123761" y="3595675"/>
                  <a:pt x="4128455" y="3593328"/>
                  <a:pt x="4135496" y="3590981"/>
                </a:cubicBezTo>
                <a:cubicBezTo>
                  <a:pt x="4144884" y="3586287"/>
                  <a:pt x="4156619" y="3581593"/>
                  <a:pt x="4166007" y="3576899"/>
                </a:cubicBezTo>
                <a:cubicBezTo>
                  <a:pt x="4170701" y="3574552"/>
                  <a:pt x="4175395" y="3572205"/>
                  <a:pt x="4177743" y="3572205"/>
                </a:cubicBezTo>
                <a:cubicBezTo>
                  <a:pt x="4189478" y="3567510"/>
                  <a:pt x="4201213" y="3560470"/>
                  <a:pt x="4212948" y="3553428"/>
                </a:cubicBezTo>
                <a:cubicBezTo>
                  <a:pt x="4215296" y="3551081"/>
                  <a:pt x="4217643" y="3551081"/>
                  <a:pt x="4219990" y="3548734"/>
                </a:cubicBezTo>
                <a:cubicBezTo>
                  <a:pt x="4234072" y="3541693"/>
                  <a:pt x="4245807" y="3534652"/>
                  <a:pt x="4257542" y="3527611"/>
                </a:cubicBezTo>
                <a:cubicBezTo>
                  <a:pt x="4257542" y="3527611"/>
                  <a:pt x="4259889" y="3527611"/>
                  <a:pt x="4259889" y="3525264"/>
                </a:cubicBezTo>
                <a:cubicBezTo>
                  <a:pt x="4313872" y="3492405"/>
                  <a:pt x="4365507" y="3454853"/>
                  <a:pt x="4414795" y="3410258"/>
                </a:cubicBezTo>
                <a:cubicBezTo>
                  <a:pt x="4426530" y="3398523"/>
                  <a:pt x="4438265" y="3389135"/>
                  <a:pt x="4450000" y="3377400"/>
                </a:cubicBezTo>
                <a:cubicBezTo>
                  <a:pt x="4454694" y="3372706"/>
                  <a:pt x="4457041" y="3370359"/>
                  <a:pt x="4461736" y="3365665"/>
                </a:cubicBezTo>
                <a:cubicBezTo>
                  <a:pt x="4468776" y="3358623"/>
                  <a:pt x="4475818" y="3351582"/>
                  <a:pt x="4482859" y="3342194"/>
                </a:cubicBezTo>
                <a:cubicBezTo>
                  <a:pt x="4487553" y="3337500"/>
                  <a:pt x="4492247" y="3332806"/>
                  <a:pt x="4494594" y="3328112"/>
                </a:cubicBezTo>
                <a:cubicBezTo>
                  <a:pt x="4501635" y="3321071"/>
                  <a:pt x="4508676" y="3314030"/>
                  <a:pt x="4513371" y="3306989"/>
                </a:cubicBezTo>
                <a:cubicBezTo>
                  <a:pt x="4518065" y="3302295"/>
                  <a:pt x="4522759" y="3297600"/>
                  <a:pt x="4525106" y="3290559"/>
                </a:cubicBezTo>
                <a:cubicBezTo>
                  <a:pt x="4532147" y="3283518"/>
                  <a:pt x="4536841" y="3276477"/>
                  <a:pt x="4541535" y="3269436"/>
                </a:cubicBezTo>
                <a:cubicBezTo>
                  <a:pt x="4546229" y="3264742"/>
                  <a:pt x="4550923" y="3257700"/>
                  <a:pt x="4553270" y="3253006"/>
                </a:cubicBezTo>
                <a:cubicBezTo>
                  <a:pt x="4557964" y="3245965"/>
                  <a:pt x="4565005" y="3238924"/>
                  <a:pt x="4569699" y="3231883"/>
                </a:cubicBezTo>
                <a:cubicBezTo>
                  <a:pt x="4574393" y="3227189"/>
                  <a:pt x="4576741" y="3220148"/>
                  <a:pt x="4581435" y="3215454"/>
                </a:cubicBezTo>
                <a:cubicBezTo>
                  <a:pt x="4586129" y="3208413"/>
                  <a:pt x="4590823" y="3201371"/>
                  <a:pt x="4595517" y="3191983"/>
                </a:cubicBezTo>
                <a:cubicBezTo>
                  <a:pt x="4600211" y="3184942"/>
                  <a:pt x="4602558" y="3180248"/>
                  <a:pt x="4607252" y="3173207"/>
                </a:cubicBezTo>
                <a:cubicBezTo>
                  <a:pt x="4611946" y="3166166"/>
                  <a:pt x="4616640" y="3159125"/>
                  <a:pt x="4621334" y="3149737"/>
                </a:cubicBezTo>
                <a:cubicBezTo>
                  <a:pt x="4626029" y="3142695"/>
                  <a:pt x="4628376" y="3138001"/>
                  <a:pt x="4633070" y="3130960"/>
                </a:cubicBezTo>
                <a:cubicBezTo>
                  <a:pt x="4635417" y="3126266"/>
                  <a:pt x="4637764" y="3123919"/>
                  <a:pt x="4640111" y="3119225"/>
                </a:cubicBezTo>
                <a:cubicBezTo>
                  <a:pt x="4640111" y="3119225"/>
                  <a:pt x="4640111" y="3119225"/>
                  <a:pt x="4640111" y="3119225"/>
                </a:cubicBezTo>
                <a:cubicBezTo>
                  <a:pt x="4635417" y="3133307"/>
                  <a:pt x="4628376" y="3147389"/>
                  <a:pt x="4621334" y="3161472"/>
                </a:cubicBezTo>
                <a:cubicBezTo>
                  <a:pt x="4618988" y="3173207"/>
                  <a:pt x="4611946" y="3189636"/>
                  <a:pt x="4604905" y="3203718"/>
                </a:cubicBezTo>
                <a:close/>
                <a:moveTo>
                  <a:pt x="4396018" y="3689557"/>
                </a:moveTo>
                <a:cubicBezTo>
                  <a:pt x="4393671" y="3691904"/>
                  <a:pt x="4393671" y="3696598"/>
                  <a:pt x="4391324" y="3698945"/>
                </a:cubicBezTo>
                <a:cubicBezTo>
                  <a:pt x="4374895" y="3729457"/>
                  <a:pt x="4356118" y="3762315"/>
                  <a:pt x="4339689" y="3792827"/>
                </a:cubicBezTo>
                <a:cubicBezTo>
                  <a:pt x="4337342" y="3795174"/>
                  <a:pt x="4337342" y="3797521"/>
                  <a:pt x="4334995" y="3799868"/>
                </a:cubicBezTo>
                <a:cubicBezTo>
                  <a:pt x="4323260" y="3818645"/>
                  <a:pt x="4311524" y="3837421"/>
                  <a:pt x="4299789" y="3856197"/>
                </a:cubicBezTo>
                <a:cubicBezTo>
                  <a:pt x="4297442" y="3858544"/>
                  <a:pt x="4292748" y="3863238"/>
                  <a:pt x="4290401" y="3865586"/>
                </a:cubicBezTo>
                <a:cubicBezTo>
                  <a:pt x="4288054" y="3867932"/>
                  <a:pt x="4285707" y="3872627"/>
                  <a:pt x="4281013" y="3874974"/>
                </a:cubicBezTo>
                <a:cubicBezTo>
                  <a:pt x="4269277" y="3886709"/>
                  <a:pt x="4259889" y="3896097"/>
                  <a:pt x="4248154" y="3907832"/>
                </a:cubicBezTo>
                <a:cubicBezTo>
                  <a:pt x="4243460" y="3905485"/>
                  <a:pt x="4238766" y="3903138"/>
                  <a:pt x="4234072" y="3903138"/>
                </a:cubicBezTo>
                <a:cubicBezTo>
                  <a:pt x="4222337" y="3903138"/>
                  <a:pt x="4212948" y="3912527"/>
                  <a:pt x="4212948" y="3924262"/>
                </a:cubicBezTo>
                <a:cubicBezTo>
                  <a:pt x="4212948" y="3928956"/>
                  <a:pt x="4215296" y="3931303"/>
                  <a:pt x="4217643" y="3935997"/>
                </a:cubicBezTo>
                <a:cubicBezTo>
                  <a:pt x="4215296" y="3935997"/>
                  <a:pt x="4215296" y="3938344"/>
                  <a:pt x="4212948" y="3938344"/>
                </a:cubicBezTo>
                <a:cubicBezTo>
                  <a:pt x="4212948" y="3935997"/>
                  <a:pt x="4212948" y="3935997"/>
                  <a:pt x="4212948" y="3933650"/>
                </a:cubicBezTo>
                <a:cubicBezTo>
                  <a:pt x="4212948" y="3919567"/>
                  <a:pt x="4210601" y="3905485"/>
                  <a:pt x="4210601" y="3891403"/>
                </a:cubicBezTo>
                <a:cubicBezTo>
                  <a:pt x="4219990" y="3891403"/>
                  <a:pt x="4229378" y="3882015"/>
                  <a:pt x="4229378" y="3872627"/>
                </a:cubicBezTo>
                <a:cubicBezTo>
                  <a:pt x="4229378" y="3865586"/>
                  <a:pt x="4227031" y="3860891"/>
                  <a:pt x="4222337" y="3856197"/>
                </a:cubicBezTo>
                <a:cubicBezTo>
                  <a:pt x="4241113" y="3832727"/>
                  <a:pt x="4259889" y="3809256"/>
                  <a:pt x="4276319" y="3783439"/>
                </a:cubicBezTo>
                <a:cubicBezTo>
                  <a:pt x="4278666" y="3778745"/>
                  <a:pt x="4283360" y="3774051"/>
                  <a:pt x="4285707" y="3769357"/>
                </a:cubicBezTo>
                <a:cubicBezTo>
                  <a:pt x="4330301" y="3736498"/>
                  <a:pt x="4370201" y="3698945"/>
                  <a:pt x="4410100" y="3661392"/>
                </a:cubicBezTo>
                <a:cubicBezTo>
                  <a:pt x="4405406" y="3670781"/>
                  <a:pt x="4400712" y="3680169"/>
                  <a:pt x="4396018" y="3689557"/>
                </a:cubicBezTo>
                <a:close/>
                <a:moveTo>
                  <a:pt x="4257542" y="3900791"/>
                </a:moveTo>
                <a:cubicBezTo>
                  <a:pt x="4255195" y="3903138"/>
                  <a:pt x="4252848" y="3905485"/>
                  <a:pt x="4250501" y="3905485"/>
                </a:cubicBezTo>
                <a:cubicBezTo>
                  <a:pt x="4250501" y="3905485"/>
                  <a:pt x="4250501" y="3905485"/>
                  <a:pt x="4250501" y="3905485"/>
                </a:cubicBezTo>
                <a:cubicBezTo>
                  <a:pt x="4257542" y="3898444"/>
                  <a:pt x="4266931" y="3889056"/>
                  <a:pt x="4273972" y="3882015"/>
                </a:cubicBezTo>
                <a:cubicBezTo>
                  <a:pt x="4278666" y="3877321"/>
                  <a:pt x="4285707" y="3870280"/>
                  <a:pt x="4290401" y="3865586"/>
                </a:cubicBezTo>
                <a:cubicBezTo>
                  <a:pt x="4292748" y="3863238"/>
                  <a:pt x="4292748" y="3863238"/>
                  <a:pt x="4295095" y="3860891"/>
                </a:cubicBezTo>
                <a:cubicBezTo>
                  <a:pt x="4292748" y="3865586"/>
                  <a:pt x="4288054" y="3872627"/>
                  <a:pt x="4285707" y="3877321"/>
                </a:cubicBezTo>
                <a:cubicBezTo>
                  <a:pt x="4285707" y="3877321"/>
                  <a:pt x="4283360" y="3879668"/>
                  <a:pt x="4283360" y="3879668"/>
                </a:cubicBezTo>
                <a:cubicBezTo>
                  <a:pt x="4273972" y="3889056"/>
                  <a:pt x="4266931" y="3893750"/>
                  <a:pt x="4257542" y="3900791"/>
                </a:cubicBezTo>
                <a:close/>
                <a:moveTo>
                  <a:pt x="4215296" y="3943038"/>
                </a:moveTo>
                <a:cubicBezTo>
                  <a:pt x="4215296" y="3943038"/>
                  <a:pt x="4215296" y="3940691"/>
                  <a:pt x="4215296" y="3940691"/>
                </a:cubicBezTo>
                <a:cubicBezTo>
                  <a:pt x="4217643" y="3938344"/>
                  <a:pt x="4219990" y="3935997"/>
                  <a:pt x="4222337" y="3935997"/>
                </a:cubicBezTo>
                <a:cubicBezTo>
                  <a:pt x="4222337" y="3935997"/>
                  <a:pt x="4222337" y="3935997"/>
                  <a:pt x="4222337" y="3935997"/>
                </a:cubicBezTo>
                <a:cubicBezTo>
                  <a:pt x="4219990" y="3938344"/>
                  <a:pt x="4217643" y="3940691"/>
                  <a:pt x="4215296" y="3943038"/>
                </a:cubicBezTo>
                <a:cubicBezTo>
                  <a:pt x="4215296" y="3943038"/>
                  <a:pt x="4215296" y="3943038"/>
                  <a:pt x="4215296" y="3943038"/>
                </a:cubicBezTo>
                <a:close/>
                <a:moveTo>
                  <a:pt x="4144884" y="3987632"/>
                </a:moveTo>
                <a:cubicBezTo>
                  <a:pt x="4133149" y="3997020"/>
                  <a:pt x="4121414" y="4006408"/>
                  <a:pt x="4107331" y="4013449"/>
                </a:cubicBezTo>
                <a:cubicBezTo>
                  <a:pt x="4095596" y="4020490"/>
                  <a:pt x="4083861" y="4027532"/>
                  <a:pt x="4074473" y="4034573"/>
                </a:cubicBezTo>
                <a:cubicBezTo>
                  <a:pt x="4060390" y="4043961"/>
                  <a:pt x="4048655" y="4051002"/>
                  <a:pt x="4034573" y="4058043"/>
                </a:cubicBezTo>
                <a:cubicBezTo>
                  <a:pt x="4022837" y="4065085"/>
                  <a:pt x="4011102" y="4072125"/>
                  <a:pt x="3999367" y="4079167"/>
                </a:cubicBezTo>
                <a:cubicBezTo>
                  <a:pt x="3985285" y="4086208"/>
                  <a:pt x="3973550" y="4095596"/>
                  <a:pt x="3959467" y="4102637"/>
                </a:cubicBezTo>
                <a:cubicBezTo>
                  <a:pt x="3947732" y="4109678"/>
                  <a:pt x="3935997" y="4116720"/>
                  <a:pt x="3921915" y="4121414"/>
                </a:cubicBezTo>
                <a:cubicBezTo>
                  <a:pt x="3907832" y="4128455"/>
                  <a:pt x="3893750" y="4135496"/>
                  <a:pt x="3879668" y="4142537"/>
                </a:cubicBezTo>
                <a:cubicBezTo>
                  <a:pt x="3867933" y="4149578"/>
                  <a:pt x="3853850" y="4154272"/>
                  <a:pt x="3842115" y="4161313"/>
                </a:cubicBezTo>
                <a:cubicBezTo>
                  <a:pt x="3828033" y="4168354"/>
                  <a:pt x="3813950" y="4175396"/>
                  <a:pt x="3797521" y="4180090"/>
                </a:cubicBezTo>
                <a:cubicBezTo>
                  <a:pt x="3785786" y="4184784"/>
                  <a:pt x="3771704" y="4191825"/>
                  <a:pt x="3757622" y="4196519"/>
                </a:cubicBezTo>
                <a:cubicBezTo>
                  <a:pt x="3743539" y="4203560"/>
                  <a:pt x="3727110" y="4208254"/>
                  <a:pt x="3710681" y="4215296"/>
                </a:cubicBezTo>
                <a:cubicBezTo>
                  <a:pt x="3696598" y="4219990"/>
                  <a:pt x="3684863" y="4224684"/>
                  <a:pt x="3670781" y="4229378"/>
                </a:cubicBezTo>
                <a:cubicBezTo>
                  <a:pt x="3654351" y="4234072"/>
                  <a:pt x="3640269" y="4241113"/>
                  <a:pt x="3623840" y="4245807"/>
                </a:cubicBezTo>
                <a:cubicBezTo>
                  <a:pt x="3609758" y="4250501"/>
                  <a:pt x="3598022" y="4255195"/>
                  <a:pt x="3583940" y="4259889"/>
                </a:cubicBezTo>
                <a:cubicBezTo>
                  <a:pt x="3567511" y="4264584"/>
                  <a:pt x="3551081" y="4269278"/>
                  <a:pt x="3534652" y="4273972"/>
                </a:cubicBezTo>
                <a:cubicBezTo>
                  <a:pt x="3520570" y="4278666"/>
                  <a:pt x="3506487" y="4281013"/>
                  <a:pt x="3494752" y="4285707"/>
                </a:cubicBezTo>
                <a:cubicBezTo>
                  <a:pt x="3478323" y="4290401"/>
                  <a:pt x="3459546" y="4295095"/>
                  <a:pt x="3443117" y="4297442"/>
                </a:cubicBezTo>
                <a:cubicBezTo>
                  <a:pt x="3429035" y="4299789"/>
                  <a:pt x="3414953" y="4304483"/>
                  <a:pt x="3400870" y="4306830"/>
                </a:cubicBezTo>
                <a:cubicBezTo>
                  <a:pt x="3382094" y="4311525"/>
                  <a:pt x="3365664" y="4313871"/>
                  <a:pt x="3346888" y="4318565"/>
                </a:cubicBezTo>
                <a:cubicBezTo>
                  <a:pt x="3342194" y="4318565"/>
                  <a:pt x="3337500" y="4320913"/>
                  <a:pt x="3332806" y="4320913"/>
                </a:cubicBezTo>
                <a:cubicBezTo>
                  <a:pt x="3342194" y="4318565"/>
                  <a:pt x="3351582" y="4316219"/>
                  <a:pt x="3360970" y="4313871"/>
                </a:cubicBezTo>
                <a:cubicBezTo>
                  <a:pt x="3375053" y="4311525"/>
                  <a:pt x="3386788" y="4306830"/>
                  <a:pt x="3400870" y="4304483"/>
                </a:cubicBezTo>
                <a:cubicBezTo>
                  <a:pt x="3412605" y="4302136"/>
                  <a:pt x="3424341" y="4297442"/>
                  <a:pt x="3438423" y="4295095"/>
                </a:cubicBezTo>
                <a:cubicBezTo>
                  <a:pt x="3452505" y="4290401"/>
                  <a:pt x="3464241" y="4288054"/>
                  <a:pt x="3478323" y="4283360"/>
                </a:cubicBezTo>
                <a:cubicBezTo>
                  <a:pt x="3490058" y="4278666"/>
                  <a:pt x="3501793" y="4276319"/>
                  <a:pt x="3513528" y="4271625"/>
                </a:cubicBezTo>
                <a:cubicBezTo>
                  <a:pt x="3525264" y="4266930"/>
                  <a:pt x="3539346" y="4262236"/>
                  <a:pt x="3551081" y="4259889"/>
                </a:cubicBezTo>
                <a:cubicBezTo>
                  <a:pt x="3562817" y="4255195"/>
                  <a:pt x="3574552" y="4250501"/>
                  <a:pt x="3586287" y="4245807"/>
                </a:cubicBezTo>
                <a:cubicBezTo>
                  <a:pt x="3598022" y="4241113"/>
                  <a:pt x="3612104" y="4236419"/>
                  <a:pt x="3623840" y="4231725"/>
                </a:cubicBezTo>
                <a:cubicBezTo>
                  <a:pt x="3635575" y="4227031"/>
                  <a:pt x="3647310" y="4222337"/>
                  <a:pt x="3659045" y="4217643"/>
                </a:cubicBezTo>
                <a:cubicBezTo>
                  <a:pt x="3670781" y="4212948"/>
                  <a:pt x="3682516" y="4208254"/>
                  <a:pt x="3696598" y="4201213"/>
                </a:cubicBezTo>
                <a:cubicBezTo>
                  <a:pt x="3708333" y="4196519"/>
                  <a:pt x="3720069" y="4189478"/>
                  <a:pt x="3731804" y="4184784"/>
                </a:cubicBezTo>
                <a:cubicBezTo>
                  <a:pt x="3743539" y="4180090"/>
                  <a:pt x="3755274" y="4173049"/>
                  <a:pt x="3767010" y="4168354"/>
                </a:cubicBezTo>
                <a:cubicBezTo>
                  <a:pt x="3771704" y="4166007"/>
                  <a:pt x="3776398" y="4163660"/>
                  <a:pt x="3781092" y="4161313"/>
                </a:cubicBezTo>
                <a:cubicBezTo>
                  <a:pt x="3785786" y="4158966"/>
                  <a:pt x="3788133" y="4158966"/>
                  <a:pt x="3792827" y="4156619"/>
                </a:cubicBezTo>
                <a:cubicBezTo>
                  <a:pt x="3804562" y="4151925"/>
                  <a:pt x="3818645" y="4147231"/>
                  <a:pt x="3830380" y="4142537"/>
                </a:cubicBezTo>
                <a:cubicBezTo>
                  <a:pt x="3842115" y="4137843"/>
                  <a:pt x="3851503" y="4133149"/>
                  <a:pt x="3863239" y="4130802"/>
                </a:cubicBezTo>
                <a:cubicBezTo>
                  <a:pt x="3874974" y="4126108"/>
                  <a:pt x="3889056" y="4121414"/>
                  <a:pt x="3900791" y="4114372"/>
                </a:cubicBezTo>
                <a:cubicBezTo>
                  <a:pt x="3910180" y="4109678"/>
                  <a:pt x="3921915" y="4104984"/>
                  <a:pt x="3931303" y="4100290"/>
                </a:cubicBezTo>
                <a:cubicBezTo>
                  <a:pt x="3943038" y="4095596"/>
                  <a:pt x="3954773" y="4088555"/>
                  <a:pt x="3966509" y="4083861"/>
                </a:cubicBezTo>
                <a:cubicBezTo>
                  <a:pt x="3975897" y="4079167"/>
                  <a:pt x="3987632" y="4074473"/>
                  <a:pt x="3997020" y="4069779"/>
                </a:cubicBezTo>
                <a:cubicBezTo>
                  <a:pt x="4008755" y="4062737"/>
                  <a:pt x="4020491" y="4058043"/>
                  <a:pt x="4032226" y="4051002"/>
                </a:cubicBezTo>
                <a:cubicBezTo>
                  <a:pt x="4041614" y="4046308"/>
                  <a:pt x="4051002" y="4041614"/>
                  <a:pt x="4060390" y="4034573"/>
                </a:cubicBezTo>
                <a:cubicBezTo>
                  <a:pt x="4072126" y="4027532"/>
                  <a:pt x="4083861" y="4020490"/>
                  <a:pt x="4095596" y="4013449"/>
                </a:cubicBezTo>
                <a:cubicBezTo>
                  <a:pt x="4104984" y="4008755"/>
                  <a:pt x="4114372" y="4001714"/>
                  <a:pt x="4123761" y="3997020"/>
                </a:cubicBezTo>
                <a:cubicBezTo>
                  <a:pt x="4135496" y="3989979"/>
                  <a:pt x="4144884" y="3982938"/>
                  <a:pt x="4156619" y="3975897"/>
                </a:cubicBezTo>
                <a:cubicBezTo>
                  <a:pt x="4166007" y="3971203"/>
                  <a:pt x="4173049" y="3964162"/>
                  <a:pt x="4182437" y="3959468"/>
                </a:cubicBezTo>
                <a:cubicBezTo>
                  <a:pt x="4180090" y="3961814"/>
                  <a:pt x="4180090" y="3961814"/>
                  <a:pt x="4177743" y="3964162"/>
                </a:cubicBezTo>
                <a:cubicBezTo>
                  <a:pt x="4166007" y="3971203"/>
                  <a:pt x="4156619" y="3978244"/>
                  <a:pt x="4144884" y="3987632"/>
                </a:cubicBezTo>
                <a:close/>
                <a:moveTo>
                  <a:pt x="3123919" y="4356118"/>
                </a:moveTo>
                <a:cubicBezTo>
                  <a:pt x="3116878" y="4356118"/>
                  <a:pt x="3109837" y="4358466"/>
                  <a:pt x="3102795" y="4358466"/>
                </a:cubicBezTo>
                <a:cubicBezTo>
                  <a:pt x="3102795" y="4358466"/>
                  <a:pt x="3102795" y="4358466"/>
                  <a:pt x="3102795" y="4358466"/>
                </a:cubicBezTo>
                <a:cubicBezTo>
                  <a:pt x="3107489" y="4358466"/>
                  <a:pt x="3112184" y="4358466"/>
                  <a:pt x="3114531" y="4356118"/>
                </a:cubicBezTo>
                <a:cubicBezTo>
                  <a:pt x="3130960" y="4353771"/>
                  <a:pt x="3145042" y="4351424"/>
                  <a:pt x="3161472" y="4351424"/>
                </a:cubicBezTo>
                <a:cubicBezTo>
                  <a:pt x="3166166" y="4351424"/>
                  <a:pt x="3173207" y="4349077"/>
                  <a:pt x="3177901" y="4349077"/>
                </a:cubicBezTo>
                <a:cubicBezTo>
                  <a:pt x="3173207" y="4349077"/>
                  <a:pt x="3170860" y="4351424"/>
                  <a:pt x="3166166" y="4351424"/>
                </a:cubicBezTo>
                <a:cubicBezTo>
                  <a:pt x="3152083" y="4353771"/>
                  <a:pt x="3138001" y="4356118"/>
                  <a:pt x="3123919" y="4356118"/>
                </a:cubicBezTo>
                <a:close/>
                <a:moveTo>
                  <a:pt x="3062896" y="4407753"/>
                </a:moveTo>
                <a:cubicBezTo>
                  <a:pt x="3060548" y="4414794"/>
                  <a:pt x="3055854" y="4421836"/>
                  <a:pt x="3053508" y="4426530"/>
                </a:cubicBezTo>
                <a:cubicBezTo>
                  <a:pt x="3051160" y="4433571"/>
                  <a:pt x="3046466" y="4438265"/>
                  <a:pt x="3044119" y="4445306"/>
                </a:cubicBezTo>
                <a:cubicBezTo>
                  <a:pt x="3041772" y="4452347"/>
                  <a:pt x="3037078" y="4459388"/>
                  <a:pt x="3034731" y="4464083"/>
                </a:cubicBezTo>
                <a:cubicBezTo>
                  <a:pt x="3032384" y="4471123"/>
                  <a:pt x="3030037" y="4475818"/>
                  <a:pt x="3025343" y="4482859"/>
                </a:cubicBezTo>
                <a:cubicBezTo>
                  <a:pt x="3022996" y="4489900"/>
                  <a:pt x="3018302" y="4494594"/>
                  <a:pt x="3015955" y="4501635"/>
                </a:cubicBezTo>
                <a:cubicBezTo>
                  <a:pt x="3013608" y="4506329"/>
                  <a:pt x="3011261" y="4513370"/>
                  <a:pt x="3006567" y="4518064"/>
                </a:cubicBezTo>
                <a:cubicBezTo>
                  <a:pt x="3004219" y="4525106"/>
                  <a:pt x="2999525" y="4529800"/>
                  <a:pt x="2997178" y="4536841"/>
                </a:cubicBezTo>
                <a:cubicBezTo>
                  <a:pt x="2997178" y="4536841"/>
                  <a:pt x="2997178" y="4536841"/>
                  <a:pt x="2997178" y="4539188"/>
                </a:cubicBezTo>
                <a:cubicBezTo>
                  <a:pt x="2992484" y="4539188"/>
                  <a:pt x="2987790" y="4541535"/>
                  <a:pt x="2983096" y="4541535"/>
                </a:cubicBezTo>
                <a:cubicBezTo>
                  <a:pt x="2973708" y="4543882"/>
                  <a:pt x="2966667" y="4543882"/>
                  <a:pt x="2957279" y="4546229"/>
                </a:cubicBezTo>
                <a:cubicBezTo>
                  <a:pt x="2957279" y="4546229"/>
                  <a:pt x="2959626" y="4543882"/>
                  <a:pt x="2959626" y="4543882"/>
                </a:cubicBezTo>
                <a:cubicBezTo>
                  <a:pt x="2964320" y="4536841"/>
                  <a:pt x="2969014" y="4532147"/>
                  <a:pt x="2973708" y="4525106"/>
                </a:cubicBezTo>
                <a:cubicBezTo>
                  <a:pt x="2978402" y="4520412"/>
                  <a:pt x="2983096" y="4513370"/>
                  <a:pt x="2985443" y="4508676"/>
                </a:cubicBezTo>
                <a:cubicBezTo>
                  <a:pt x="2990137" y="4501635"/>
                  <a:pt x="2994831" y="4496941"/>
                  <a:pt x="2999525" y="4489900"/>
                </a:cubicBezTo>
                <a:cubicBezTo>
                  <a:pt x="3004219" y="4485206"/>
                  <a:pt x="3006567" y="4478165"/>
                  <a:pt x="3011261" y="4471123"/>
                </a:cubicBezTo>
                <a:cubicBezTo>
                  <a:pt x="3015955" y="4464083"/>
                  <a:pt x="3020649" y="4457041"/>
                  <a:pt x="3025343" y="4450000"/>
                </a:cubicBezTo>
                <a:cubicBezTo>
                  <a:pt x="3030037" y="4442959"/>
                  <a:pt x="3034731" y="4438265"/>
                  <a:pt x="3037078" y="4431224"/>
                </a:cubicBezTo>
                <a:cubicBezTo>
                  <a:pt x="3041772" y="4424183"/>
                  <a:pt x="3046466" y="4417142"/>
                  <a:pt x="3051160" y="4410100"/>
                </a:cubicBezTo>
                <a:cubicBezTo>
                  <a:pt x="3055854" y="4403059"/>
                  <a:pt x="3058202" y="4398365"/>
                  <a:pt x="3062896" y="4391324"/>
                </a:cubicBezTo>
                <a:cubicBezTo>
                  <a:pt x="3065243" y="4386630"/>
                  <a:pt x="3067590" y="4384283"/>
                  <a:pt x="3069937" y="4379589"/>
                </a:cubicBezTo>
                <a:cubicBezTo>
                  <a:pt x="3069937" y="4379589"/>
                  <a:pt x="3069937" y="4379589"/>
                  <a:pt x="3069937" y="4379589"/>
                </a:cubicBezTo>
                <a:cubicBezTo>
                  <a:pt x="3067590" y="4381936"/>
                  <a:pt x="3067590" y="4384283"/>
                  <a:pt x="3067590" y="4386630"/>
                </a:cubicBezTo>
                <a:cubicBezTo>
                  <a:pt x="3067590" y="4393671"/>
                  <a:pt x="3065243" y="4400712"/>
                  <a:pt x="3062896" y="4407753"/>
                </a:cubicBezTo>
                <a:close/>
                <a:moveTo>
                  <a:pt x="2924420" y="4553270"/>
                </a:moveTo>
                <a:cubicBezTo>
                  <a:pt x="2912685" y="4555617"/>
                  <a:pt x="2900949" y="4557964"/>
                  <a:pt x="2889214" y="4557964"/>
                </a:cubicBezTo>
                <a:cubicBezTo>
                  <a:pt x="2879826" y="4560311"/>
                  <a:pt x="2872785" y="4560311"/>
                  <a:pt x="2863397" y="4562658"/>
                </a:cubicBezTo>
                <a:cubicBezTo>
                  <a:pt x="2851661" y="4565005"/>
                  <a:pt x="2839926" y="4565005"/>
                  <a:pt x="2828191" y="4567352"/>
                </a:cubicBezTo>
                <a:cubicBezTo>
                  <a:pt x="2818803" y="4567352"/>
                  <a:pt x="2811762" y="4569700"/>
                  <a:pt x="2804721" y="4572047"/>
                </a:cubicBezTo>
                <a:cubicBezTo>
                  <a:pt x="2792985" y="4574394"/>
                  <a:pt x="2781250" y="4574394"/>
                  <a:pt x="2769515" y="4576741"/>
                </a:cubicBezTo>
                <a:cubicBezTo>
                  <a:pt x="2762474" y="4576741"/>
                  <a:pt x="2753086" y="4579088"/>
                  <a:pt x="2746044" y="4579088"/>
                </a:cubicBezTo>
                <a:cubicBezTo>
                  <a:pt x="2741350" y="4579088"/>
                  <a:pt x="2736656" y="4579088"/>
                  <a:pt x="2731962" y="4581435"/>
                </a:cubicBezTo>
                <a:cubicBezTo>
                  <a:pt x="2743697" y="4520412"/>
                  <a:pt x="2753086" y="4452347"/>
                  <a:pt x="2764821" y="4374895"/>
                </a:cubicBezTo>
                <a:cubicBezTo>
                  <a:pt x="2778903" y="4374895"/>
                  <a:pt x="2792985" y="4374895"/>
                  <a:pt x="2807068" y="4374895"/>
                </a:cubicBezTo>
                <a:lnTo>
                  <a:pt x="2807068" y="4374895"/>
                </a:lnTo>
                <a:cubicBezTo>
                  <a:pt x="2807068" y="4374895"/>
                  <a:pt x="2807068" y="4374895"/>
                  <a:pt x="2807068" y="4374895"/>
                </a:cubicBezTo>
                <a:cubicBezTo>
                  <a:pt x="2807068" y="4374895"/>
                  <a:pt x="2807068" y="4374895"/>
                  <a:pt x="2807068" y="4374895"/>
                </a:cubicBezTo>
                <a:cubicBezTo>
                  <a:pt x="2842273" y="4374895"/>
                  <a:pt x="2875132" y="4374895"/>
                  <a:pt x="2910338" y="4372548"/>
                </a:cubicBezTo>
                <a:cubicBezTo>
                  <a:pt x="2924420" y="4372548"/>
                  <a:pt x="2936155" y="4370201"/>
                  <a:pt x="2950237" y="4370201"/>
                </a:cubicBezTo>
                <a:cubicBezTo>
                  <a:pt x="2971361" y="4370201"/>
                  <a:pt x="2992484" y="4367854"/>
                  <a:pt x="3013608" y="4367854"/>
                </a:cubicBezTo>
                <a:cubicBezTo>
                  <a:pt x="3027690" y="4367854"/>
                  <a:pt x="3044119" y="4365506"/>
                  <a:pt x="3058202" y="4363160"/>
                </a:cubicBezTo>
                <a:cubicBezTo>
                  <a:pt x="3060548" y="4363160"/>
                  <a:pt x="3060548" y="4363160"/>
                  <a:pt x="3062896" y="4363160"/>
                </a:cubicBezTo>
                <a:cubicBezTo>
                  <a:pt x="3062896" y="4363160"/>
                  <a:pt x="3062896" y="4363160"/>
                  <a:pt x="3062896" y="4363160"/>
                </a:cubicBezTo>
                <a:cubicBezTo>
                  <a:pt x="3062896" y="4370201"/>
                  <a:pt x="3067590" y="4374895"/>
                  <a:pt x="3072284" y="4379589"/>
                </a:cubicBezTo>
                <a:cubicBezTo>
                  <a:pt x="3032384" y="4442959"/>
                  <a:pt x="2994831" y="4499288"/>
                  <a:pt x="2957279" y="4548576"/>
                </a:cubicBezTo>
                <a:cubicBezTo>
                  <a:pt x="2954932" y="4548576"/>
                  <a:pt x="2952585" y="4548576"/>
                  <a:pt x="2952585" y="4548576"/>
                </a:cubicBezTo>
                <a:cubicBezTo>
                  <a:pt x="2943196" y="4550923"/>
                  <a:pt x="2933808" y="4553270"/>
                  <a:pt x="2924420" y="4553270"/>
                </a:cubicBezTo>
                <a:close/>
                <a:moveTo>
                  <a:pt x="2649816" y="4614293"/>
                </a:moveTo>
                <a:cubicBezTo>
                  <a:pt x="2631039" y="4611946"/>
                  <a:pt x="2614610" y="4611946"/>
                  <a:pt x="2595833" y="4609599"/>
                </a:cubicBezTo>
                <a:cubicBezTo>
                  <a:pt x="2584098" y="4607252"/>
                  <a:pt x="2572363" y="4607252"/>
                  <a:pt x="2560628" y="4604905"/>
                </a:cubicBezTo>
                <a:cubicBezTo>
                  <a:pt x="2548892" y="4602558"/>
                  <a:pt x="2537157" y="4602558"/>
                  <a:pt x="2525422" y="4600211"/>
                </a:cubicBezTo>
                <a:cubicBezTo>
                  <a:pt x="2525422" y="4600211"/>
                  <a:pt x="2525422" y="4600211"/>
                  <a:pt x="2525422" y="4597864"/>
                </a:cubicBezTo>
                <a:cubicBezTo>
                  <a:pt x="2530116" y="4597864"/>
                  <a:pt x="2537157" y="4597864"/>
                  <a:pt x="2541851" y="4597864"/>
                </a:cubicBezTo>
                <a:cubicBezTo>
                  <a:pt x="2551239" y="4597864"/>
                  <a:pt x="2560628" y="4597864"/>
                  <a:pt x="2570016" y="4597864"/>
                </a:cubicBezTo>
                <a:cubicBezTo>
                  <a:pt x="2581751" y="4597864"/>
                  <a:pt x="2591139" y="4595517"/>
                  <a:pt x="2602875" y="4595517"/>
                </a:cubicBezTo>
                <a:cubicBezTo>
                  <a:pt x="2612263" y="4595517"/>
                  <a:pt x="2621651" y="4595517"/>
                  <a:pt x="2631039" y="4593170"/>
                </a:cubicBezTo>
                <a:cubicBezTo>
                  <a:pt x="2642774" y="4593170"/>
                  <a:pt x="2652163" y="4590823"/>
                  <a:pt x="2663898" y="4590823"/>
                </a:cubicBezTo>
                <a:cubicBezTo>
                  <a:pt x="2673286" y="4590823"/>
                  <a:pt x="2682674" y="4588476"/>
                  <a:pt x="2692062" y="4588476"/>
                </a:cubicBezTo>
                <a:cubicBezTo>
                  <a:pt x="2703797" y="4588476"/>
                  <a:pt x="2713186" y="4586129"/>
                  <a:pt x="2724921" y="4586129"/>
                </a:cubicBezTo>
                <a:cubicBezTo>
                  <a:pt x="2727268" y="4586129"/>
                  <a:pt x="2731962" y="4586129"/>
                  <a:pt x="2734309" y="4586129"/>
                </a:cubicBezTo>
                <a:cubicBezTo>
                  <a:pt x="2734309" y="4586129"/>
                  <a:pt x="2734309" y="4588476"/>
                  <a:pt x="2734309" y="4590823"/>
                </a:cubicBezTo>
                <a:cubicBezTo>
                  <a:pt x="2734309" y="4590823"/>
                  <a:pt x="2731962" y="4590823"/>
                  <a:pt x="2731962" y="4590823"/>
                </a:cubicBezTo>
                <a:cubicBezTo>
                  <a:pt x="2720227" y="4590823"/>
                  <a:pt x="2710839" y="4600211"/>
                  <a:pt x="2710839" y="4611946"/>
                </a:cubicBezTo>
                <a:cubicBezTo>
                  <a:pt x="2710839" y="4616641"/>
                  <a:pt x="2713186" y="4621335"/>
                  <a:pt x="2715533" y="4623681"/>
                </a:cubicBezTo>
                <a:cubicBezTo>
                  <a:pt x="2706145" y="4623681"/>
                  <a:pt x="2696756" y="4623681"/>
                  <a:pt x="2687368" y="4621335"/>
                </a:cubicBezTo>
                <a:cubicBezTo>
                  <a:pt x="2670939" y="4616641"/>
                  <a:pt x="2659204" y="4614293"/>
                  <a:pt x="2649816" y="4614293"/>
                </a:cubicBezTo>
                <a:close/>
                <a:moveTo>
                  <a:pt x="2422152" y="4600211"/>
                </a:moveTo>
                <a:cubicBezTo>
                  <a:pt x="2393987" y="4600211"/>
                  <a:pt x="2368170" y="4602558"/>
                  <a:pt x="2340005" y="4602558"/>
                </a:cubicBezTo>
                <a:cubicBezTo>
                  <a:pt x="2304800" y="4602558"/>
                  <a:pt x="2269594" y="4602558"/>
                  <a:pt x="2236735" y="4600211"/>
                </a:cubicBezTo>
                <a:cubicBezTo>
                  <a:pt x="2227347" y="4600211"/>
                  <a:pt x="2215612" y="4597864"/>
                  <a:pt x="2206224" y="4597864"/>
                </a:cubicBezTo>
                <a:cubicBezTo>
                  <a:pt x="2182753" y="4595517"/>
                  <a:pt x="2156936" y="4595517"/>
                  <a:pt x="2133465" y="4593170"/>
                </a:cubicBezTo>
                <a:cubicBezTo>
                  <a:pt x="2121730" y="4593170"/>
                  <a:pt x="2107648" y="4590823"/>
                  <a:pt x="2095913" y="4588476"/>
                </a:cubicBezTo>
                <a:cubicBezTo>
                  <a:pt x="2074789" y="4586129"/>
                  <a:pt x="2053666" y="4583782"/>
                  <a:pt x="2032542" y="4581435"/>
                </a:cubicBezTo>
                <a:cubicBezTo>
                  <a:pt x="2018460" y="4579088"/>
                  <a:pt x="2006725" y="4576741"/>
                  <a:pt x="1992642" y="4576741"/>
                </a:cubicBezTo>
                <a:cubicBezTo>
                  <a:pt x="1971519" y="4574394"/>
                  <a:pt x="1952743" y="4572047"/>
                  <a:pt x="1931619" y="4567352"/>
                </a:cubicBezTo>
                <a:cubicBezTo>
                  <a:pt x="1917537" y="4565005"/>
                  <a:pt x="1903455" y="4562658"/>
                  <a:pt x="1889372" y="4560311"/>
                </a:cubicBezTo>
                <a:cubicBezTo>
                  <a:pt x="1870596" y="4557964"/>
                  <a:pt x="1849473" y="4553270"/>
                  <a:pt x="1830696" y="4550923"/>
                </a:cubicBezTo>
                <a:cubicBezTo>
                  <a:pt x="1816614" y="4548576"/>
                  <a:pt x="1802532" y="4543882"/>
                  <a:pt x="1788449" y="4541535"/>
                </a:cubicBezTo>
                <a:cubicBezTo>
                  <a:pt x="1769673" y="4536841"/>
                  <a:pt x="1750897" y="4534494"/>
                  <a:pt x="1732120" y="4529800"/>
                </a:cubicBezTo>
                <a:cubicBezTo>
                  <a:pt x="1718038" y="4527453"/>
                  <a:pt x="1703956" y="4522759"/>
                  <a:pt x="1687526" y="4518064"/>
                </a:cubicBezTo>
                <a:cubicBezTo>
                  <a:pt x="1668750" y="4513370"/>
                  <a:pt x="1652321" y="4508676"/>
                  <a:pt x="1633544" y="4503982"/>
                </a:cubicBezTo>
                <a:cubicBezTo>
                  <a:pt x="1619462" y="4499288"/>
                  <a:pt x="1603033" y="4494594"/>
                  <a:pt x="1588950" y="4489900"/>
                </a:cubicBezTo>
                <a:cubicBezTo>
                  <a:pt x="1577215" y="4487553"/>
                  <a:pt x="1567827" y="4482859"/>
                  <a:pt x="1556092" y="4480512"/>
                </a:cubicBezTo>
                <a:cubicBezTo>
                  <a:pt x="1556092" y="4480512"/>
                  <a:pt x="1556092" y="4478165"/>
                  <a:pt x="1556092" y="4478165"/>
                </a:cubicBezTo>
                <a:cubicBezTo>
                  <a:pt x="1560786" y="4478165"/>
                  <a:pt x="1565480" y="4480512"/>
                  <a:pt x="1570174" y="4480512"/>
                </a:cubicBezTo>
                <a:cubicBezTo>
                  <a:pt x="1579562" y="4480512"/>
                  <a:pt x="1586603" y="4482859"/>
                  <a:pt x="1595992" y="4482859"/>
                </a:cubicBezTo>
                <a:cubicBezTo>
                  <a:pt x="1607727" y="4485206"/>
                  <a:pt x="1619462" y="4485206"/>
                  <a:pt x="1631197" y="4485206"/>
                </a:cubicBezTo>
                <a:cubicBezTo>
                  <a:pt x="1638239" y="4485206"/>
                  <a:pt x="1647627" y="4487553"/>
                  <a:pt x="1654668" y="4487553"/>
                </a:cubicBezTo>
                <a:cubicBezTo>
                  <a:pt x="1668750" y="4487553"/>
                  <a:pt x="1682832" y="4489900"/>
                  <a:pt x="1694567" y="4489900"/>
                </a:cubicBezTo>
                <a:cubicBezTo>
                  <a:pt x="1701609" y="4489900"/>
                  <a:pt x="1708650" y="4489900"/>
                  <a:pt x="1715691" y="4489900"/>
                </a:cubicBezTo>
                <a:cubicBezTo>
                  <a:pt x="1736814" y="4489900"/>
                  <a:pt x="1755591" y="4489900"/>
                  <a:pt x="1776714" y="4489900"/>
                </a:cubicBezTo>
                <a:cubicBezTo>
                  <a:pt x="1922231" y="4489900"/>
                  <a:pt x="2074789" y="4473471"/>
                  <a:pt x="2232041" y="4438265"/>
                </a:cubicBezTo>
                <a:cubicBezTo>
                  <a:pt x="2241429" y="4442959"/>
                  <a:pt x="2248471" y="4450000"/>
                  <a:pt x="2257859" y="4457041"/>
                </a:cubicBezTo>
                <a:cubicBezTo>
                  <a:pt x="2264900" y="4461735"/>
                  <a:pt x="2271941" y="4466429"/>
                  <a:pt x="2278982" y="4471123"/>
                </a:cubicBezTo>
                <a:cubicBezTo>
                  <a:pt x="2293064" y="4480512"/>
                  <a:pt x="2307147" y="4489900"/>
                  <a:pt x="2321229" y="4496941"/>
                </a:cubicBezTo>
                <a:cubicBezTo>
                  <a:pt x="2328270" y="4501635"/>
                  <a:pt x="2335311" y="4506329"/>
                  <a:pt x="2342352" y="4508676"/>
                </a:cubicBezTo>
                <a:cubicBezTo>
                  <a:pt x="2356435" y="4515718"/>
                  <a:pt x="2368170" y="4525106"/>
                  <a:pt x="2382252" y="4532147"/>
                </a:cubicBezTo>
                <a:cubicBezTo>
                  <a:pt x="2389293" y="4536841"/>
                  <a:pt x="2396334" y="4539188"/>
                  <a:pt x="2405723" y="4543882"/>
                </a:cubicBezTo>
                <a:cubicBezTo>
                  <a:pt x="2417458" y="4550923"/>
                  <a:pt x="2431540" y="4557964"/>
                  <a:pt x="2443275" y="4565005"/>
                </a:cubicBezTo>
                <a:cubicBezTo>
                  <a:pt x="2450317" y="4569700"/>
                  <a:pt x="2459705" y="4574394"/>
                  <a:pt x="2466746" y="4576741"/>
                </a:cubicBezTo>
                <a:cubicBezTo>
                  <a:pt x="2473787" y="4579088"/>
                  <a:pt x="2478481" y="4583782"/>
                  <a:pt x="2485522" y="4586129"/>
                </a:cubicBezTo>
                <a:cubicBezTo>
                  <a:pt x="2485522" y="4588476"/>
                  <a:pt x="2483175" y="4590823"/>
                  <a:pt x="2483175" y="4595517"/>
                </a:cubicBezTo>
                <a:cubicBezTo>
                  <a:pt x="2483175" y="4595517"/>
                  <a:pt x="2483175" y="4595517"/>
                  <a:pt x="2483175" y="4595517"/>
                </a:cubicBezTo>
                <a:cubicBezTo>
                  <a:pt x="2471440" y="4595517"/>
                  <a:pt x="2459705" y="4595517"/>
                  <a:pt x="2447970" y="4597864"/>
                </a:cubicBezTo>
                <a:cubicBezTo>
                  <a:pt x="2438581" y="4600211"/>
                  <a:pt x="2431540" y="4600211"/>
                  <a:pt x="2422152" y="4600211"/>
                </a:cubicBezTo>
                <a:close/>
                <a:moveTo>
                  <a:pt x="1464557" y="4457041"/>
                </a:moveTo>
                <a:cubicBezTo>
                  <a:pt x="1452822" y="4454694"/>
                  <a:pt x="1441087" y="4452347"/>
                  <a:pt x="1429351" y="4447653"/>
                </a:cubicBezTo>
                <a:cubicBezTo>
                  <a:pt x="1419963" y="4445306"/>
                  <a:pt x="1408228" y="4442959"/>
                  <a:pt x="1398840" y="4440612"/>
                </a:cubicBezTo>
                <a:cubicBezTo>
                  <a:pt x="1387104" y="4438265"/>
                  <a:pt x="1375369" y="4433571"/>
                  <a:pt x="1363634" y="4431224"/>
                </a:cubicBezTo>
                <a:cubicBezTo>
                  <a:pt x="1354246" y="4428877"/>
                  <a:pt x="1342511" y="4426530"/>
                  <a:pt x="1333122" y="4421836"/>
                </a:cubicBezTo>
                <a:cubicBezTo>
                  <a:pt x="1321387" y="4417142"/>
                  <a:pt x="1309652" y="4414794"/>
                  <a:pt x="1297917" y="4410100"/>
                </a:cubicBezTo>
                <a:cubicBezTo>
                  <a:pt x="1288529" y="4407753"/>
                  <a:pt x="1279140" y="4403059"/>
                  <a:pt x="1267405" y="4400712"/>
                </a:cubicBezTo>
                <a:cubicBezTo>
                  <a:pt x="1255670" y="4396018"/>
                  <a:pt x="1241588" y="4391324"/>
                  <a:pt x="1229852" y="4386630"/>
                </a:cubicBezTo>
                <a:cubicBezTo>
                  <a:pt x="1220464" y="4384283"/>
                  <a:pt x="1211076" y="4379589"/>
                  <a:pt x="1204035" y="4377242"/>
                </a:cubicBezTo>
                <a:cubicBezTo>
                  <a:pt x="1187605" y="4370201"/>
                  <a:pt x="1173523" y="4365506"/>
                  <a:pt x="1159441" y="4358466"/>
                </a:cubicBezTo>
                <a:cubicBezTo>
                  <a:pt x="1154747" y="4356118"/>
                  <a:pt x="1147706" y="4353771"/>
                  <a:pt x="1143012" y="4351424"/>
                </a:cubicBezTo>
                <a:cubicBezTo>
                  <a:pt x="1121888" y="4342036"/>
                  <a:pt x="1100765" y="4332648"/>
                  <a:pt x="1081988" y="4323260"/>
                </a:cubicBezTo>
                <a:cubicBezTo>
                  <a:pt x="1081988" y="4323260"/>
                  <a:pt x="1079641" y="4320913"/>
                  <a:pt x="1079641" y="4320913"/>
                </a:cubicBezTo>
                <a:cubicBezTo>
                  <a:pt x="1077294" y="4318565"/>
                  <a:pt x="1072600" y="4318565"/>
                  <a:pt x="1070253" y="4316219"/>
                </a:cubicBezTo>
                <a:cubicBezTo>
                  <a:pt x="1070253" y="4313871"/>
                  <a:pt x="1070253" y="4313871"/>
                  <a:pt x="1070253" y="4311525"/>
                </a:cubicBezTo>
                <a:cubicBezTo>
                  <a:pt x="1070253" y="4309177"/>
                  <a:pt x="1072600" y="4304483"/>
                  <a:pt x="1072600" y="4302136"/>
                </a:cubicBezTo>
                <a:cubicBezTo>
                  <a:pt x="1072600" y="4297442"/>
                  <a:pt x="1074947" y="4295095"/>
                  <a:pt x="1074947" y="4290401"/>
                </a:cubicBezTo>
                <a:cubicBezTo>
                  <a:pt x="1074947" y="4285707"/>
                  <a:pt x="1077294" y="4283360"/>
                  <a:pt x="1077294" y="4278666"/>
                </a:cubicBezTo>
                <a:cubicBezTo>
                  <a:pt x="1077294" y="4273972"/>
                  <a:pt x="1079641" y="4271625"/>
                  <a:pt x="1079641" y="4266930"/>
                </a:cubicBezTo>
                <a:cubicBezTo>
                  <a:pt x="1079641" y="4259889"/>
                  <a:pt x="1081988" y="4255195"/>
                  <a:pt x="1081988" y="4248154"/>
                </a:cubicBezTo>
                <a:cubicBezTo>
                  <a:pt x="1081988" y="4245807"/>
                  <a:pt x="1081988" y="4245807"/>
                  <a:pt x="1081988" y="4243460"/>
                </a:cubicBezTo>
                <a:cubicBezTo>
                  <a:pt x="1081988" y="4241113"/>
                  <a:pt x="1081988" y="4238766"/>
                  <a:pt x="1081988" y="4238766"/>
                </a:cubicBezTo>
                <a:cubicBezTo>
                  <a:pt x="1081988" y="4238766"/>
                  <a:pt x="1084336" y="4238766"/>
                  <a:pt x="1084336" y="4238766"/>
                </a:cubicBezTo>
                <a:cubicBezTo>
                  <a:pt x="1096071" y="4238766"/>
                  <a:pt x="1105459" y="4229378"/>
                  <a:pt x="1105459" y="4217643"/>
                </a:cubicBezTo>
                <a:cubicBezTo>
                  <a:pt x="1105459" y="4208254"/>
                  <a:pt x="1098418" y="4198866"/>
                  <a:pt x="1089030" y="4198866"/>
                </a:cubicBezTo>
                <a:cubicBezTo>
                  <a:pt x="1091377" y="4184784"/>
                  <a:pt x="1093724" y="4170702"/>
                  <a:pt x="1096071" y="4154272"/>
                </a:cubicBezTo>
                <a:cubicBezTo>
                  <a:pt x="1096071" y="4154272"/>
                  <a:pt x="1096071" y="4151925"/>
                  <a:pt x="1096071" y="4151925"/>
                </a:cubicBezTo>
                <a:cubicBezTo>
                  <a:pt x="1098418" y="4142537"/>
                  <a:pt x="1098418" y="4130802"/>
                  <a:pt x="1100765" y="4119066"/>
                </a:cubicBezTo>
                <a:cubicBezTo>
                  <a:pt x="1100765" y="4116720"/>
                  <a:pt x="1100765" y="4112026"/>
                  <a:pt x="1100765" y="4109678"/>
                </a:cubicBezTo>
                <a:cubicBezTo>
                  <a:pt x="1100765" y="4100290"/>
                  <a:pt x="1103112" y="4090902"/>
                  <a:pt x="1103112" y="4081514"/>
                </a:cubicBezTo>
                <a:cubicBezTo>
                  <a:pt x="1103112" y="4079167"/>
                  <a:pt x="1103112" y="4074473"/>
                  <a:pt x="1103112" y="4069779"/>
                </a:cubicBezTo>
                <a:cubicBezTo>
                  <a:pt x="1103112" y="4060390"/>
                  <a:pt x="1105459" y="4051002"/>
                  <a:pt x="1105459" y="4041614"/>
                </a:cubicBezTo>
                <a:cubicBezTo>
                  <a:pt x="1105459" y="4041614"/>
                  <a:pt x="1105459" y="4041614"/>
                  <a:pt x="1105459" y="4039267"/>
                </a:cubicBezTo>
                <a:cubicBezTo>
                  <a:pt x="1110153" y="4043961"/>
                  <a:pt x="1114847" y="4051002"/>
                  <a:pt x="1119541" y="4058043"/>
                </a:cubicBezTo>
                <a:cubicBezTo>
                  <a:pt x="1128929" y="4067431"/>
                  <a:pt x="1135971" y="4079167"/>
                  <a:pt x="1145359" y="4088555"/>
                </a:cubicBezTo>
                <a:cubicBezTo>
                  <a:pt x="1187605" y="4137843"/>
                  <a:pt x="1229852" y="4184784"/>
                  <a:pt x="1272099" y="4227031"/>
                </a:cubicBezTo>
                <a:cubicBezTo>
                  <a:pt x="1279140" y="4234072"/>
                  <a:pt x="1288529" y="4243460"/>
                  <a:pt x="1295570" y="4250501"/>
                </a:cubicBezTo>
                <a:cubicBezTo>
                  <a:pt x="1304958" y="4259889"/>
                  <a:pt x="1314346" y="4269278"/>
                  <a:pt x="1323734" y="4278666"/>
                </a:cubicBezTo>
                <a:cubicBezTo>
                  <a:pt x="1333122" y="4288054"/>
                  <a:pt x="1342511" y="4297442"/>
                  <a:pt x="1354246" y="4309177"/>
                </a:cubicBezTo>
                <a:cubicBezTo>
                  <a:pt x="1363634" y="4318565"/>
                  <a:pt x="1373022" y="4325607"/>
                  <a:pt x="1380063" y="4334995"/>
                </a:cubicBezTo>
                <a:cubicBezTo>
                  <a:pt x="1391799" y="4344383"/>
                  <a:pt x="1401187" y="4356118"/>
                  <a:pt x="1412922" y="4365506"/>
                </a:cubicBezTo>
                <a:cubicBezTo>
                  <a:pt x="1419963" y="4372548"/>
                  <a:pt x="1429351" y="4379589"/>
                  <a:pt x="1436392" y="4386630"/>
                </a:cubicBezTo>
                <a:cubicBezTo>
                  <a:pt x="1448128" y="4396018"/>
                  <a:pt x="1459863" y="4407753"/>
                  <a:pt x="1471598" y="4417142"/>
                </a:cubicBezTo>
                <a:cubicBezTo>
                  <a:pt x="1478639" y="4424183"/>
                  <a:pt x="1485680" y="4428877"/>
                  <a:pt x="1495069" y="4435918"/>
                </a:cubicBezTo>
                <a:cubicBezTo>
                  <a:pt x="1502110" y="4442959"/>
                  <a:pt x="1509151" y="4447653"/>
                  <a:pt x="1518539" y="4454694"/>
                </a:cubicBezTo>
                <a:cubicBezTo>
                  <a:pt x="1516192" y="4457041"/>
                  <a:pt x="1516192" y="4459388"/>
                  <a:pt x="1516192" y="4461735"/>
                </a:cubicBezTo>
                <a:cubicBezTo>
                  <a:pt x="1509151" y="4459388"/>
                  <a:pt x="1504457" y="4459388"/>
                  <a:pt x="1497416" y="4457041"/>
                </a:cubicBezTo>
                <a:cubicBezTo>
                  <a:pt x="1485680" y="4461735"/>
                  <a:pt x="1473945" y="4461735"/>
                  <a:pt x="1464557" y="4457041"/>
                </a:cubicBezTo>
                <a:close/>
                <a:moveTo>
                  <a:pt x="610232" y="3628534"/>
                </a:moveTo>
                <a:cubicBezTo>
                  <a:pt x="607885" y="3628534"/>
                  <a:pt x="607885" y="3626187"/>
                  <a:pt x="605538" y="3623840"/>
                </a:cubicBezTo>
                <a:cubicBezTo>
                  <a:pt x="607885" y="3623840"/>
                  <a:pt x="607885" y="3623840"/>
                  <a:pt x="610232" y="3623840"/>
                </a:cubicBezTo>
                <a:cubicBezTo>
                  <a:pt x="617273" y="3623840"/>
                  <a:pt x="621967" y="3621493"/>
                  <a:pt x="626661" y="3616799"/>
                </a:cubicBezTo>
                <a:cubicBezTo>
                  <a:pt x="638397" y="3623840"/>
                  <a:pt x="647785" y="3630881"/>
                  <a:pt x="659520" y="3640269"/>
                </a:cubicBezTo>
                <a:cubicBezTo>
                  <a:pt x="659520" y="3642616"/>
                  <a:pt x="659520" y="3644963"/>
                  <a:pt x="659520" y="3647310"/>
                </a:cubicBezTo>
                <a:cubicBezTo>
                  <a:pt x="659520" y="3652004"/>
                  <a:pt x="659520" y="3654351"/>
                  <a:pt x="661867" y="3659045"/>
                </a:cubicBezTo>
                <a:cubicBezTo>
                  <a:pt x="661867" y="3663740"/>
                  <a:pt x="661867" y="3666087"/>
                  <a:pt x="664214" y="3670781"/>
                </a:cubicBezTo>
                <a:cubicBezTo>
                  <a:pt x="664214" y="3670781"/>
                  <a:pt x="661867" y="3668434"/>
                  <a:pt x="661867" y="3668434"/>
                </a:cubicBezTo>
                <a:cubicBezTo>
                  <a:pt x="643091" y="3654351"/>
                  <a:pt x="626661" y="3642616"/>
                  <a:pt x="610232" y="3628534"/>
                </a:cubicBezTo>
                <a:close/>
                <a:moveTo>
                  <a:pt x="549209" y="3576899"/>
                </a:moveTo>
                <a:cubicBezTo>
                  <a:pt x="532780" y="3562816"/>
                  <a:pt x="518697" y="3548734"/>
                  <a:pt x="502268" y="3532305"/>
                </a:cubicBezTo>
                <a:cubicBezTo>
                  <a:pt x="499921" y="3529958"/>
                  <a:pt x="497574" y="3527611"/>
                  <a:pt x="495227" y="3525264"/>
                </a:cubicBezTo>
                <a:cubicBezTo>
                  <a:pt x="490533" y="3515876"/>
                  <a:pt x="485839" y="3506487"/>
                  <a:pt x="478797" y="3499446"/>
                </a:cubicBezTo>
                <a:cubicBezTo>
                  <a:pt x="478797" y="3499446"/>
                  <a:pt x="478797" y="3497099"/>
                  <a:pt x="476450" y="3497099"/>
                </a:cubicBezTo>
                <a:cubicBezTo>
                  <a:pt x="514003" y="3532305"/>
                  <a:pt x="551556" y="3565164"/>
                  <a:pt x="593803" y="3595675"/>
                </a:cubicBezTo>
                <a:cubicBezTo>
                  <a:pt x="591456" y="3598022"/>
                  <a:pt x="589109" y="3602716"/>
                  <a:pt x="589109" y="3607411"/>
                </a:cubicBezTo>
                <a:cubicBezTo>
                  <a:pt x="589109" y="3609757"/>
                  <a:pt x="589109" y="3612105"/>
                  <a:pt x="591456" y="3614451"/>
                </a:cubicBezTo>
                <a:cubicBezTo>
                  <a:pt x="577373" y="3600369"/>
                  <a:pt x="563291" y="3588634"/>
                  <a:pt x="549209" y="3576899"/>
                </a:cubicBezTo>
                <a:cubicBezTo>
                  <a:pt x="549209" y="3576899"/>
                  <a:pt x="549209" y="3576899"/>
                  <a:pt x="549209" y="3576899"/>
                </a:cubicBezTo>
                <a:close/>
                <a:moveTo>
                  <a:pt x="115005" y="2983096"/>
                </a:moveTo>
                <a:cubicBezTo>
                  <a:pt x="115005" y="2987790"/>
                  <a:pt x="117352" y="2992484"/>
                  <a:pt x="117352" y="2997178"/>
                </a:cubicBezTo>
                <a:cubicBezTo>
                  <a:pt x="117352" y="2994831"/>
                  <a:pt x="115005" y="2992484"/>
                  <a:pt x="112658" y="2992484"/>
                </a:cubicBezTo>
                <a:cubicBezTo>
                  <a:pt x="110311" y="2980749"/>
                  <a:pt x="105617" y="2971361"/>
                  <a:pt x="103270" y="2959626"/>
                </a:cubicBezTo>
                <a:cubicBezTo>
                  <a:pt x="103270" y="2954932"/>
                  <a:pt x="103270" y="2950237"/>
                  <a:pt x="103270" y="2945543"/>
                </a:cubicBezTo>
                <a:cubicBezTo>
                  <a:pt x="103270" y="2940849"/>
                  <a:pt x="103270" y="2938502"/>
                  <a:pt x="103270" y="2933808"/>
                </a:cubicBezTo>
                <a:cubicBezTo>
                  <a:pt x="103270" y="2933808"/>
                  <a:pt x="103270" y="2931461"/>
                  <a:pt x="103270" y="2931461"/>
                </a:cubicBezTo>
                <a:cubicBezTo>
                  <a:pt x="103270" y="2936155"/>
                  <a:pt x="105617" y="2943196"/>
                  <a:pt x="105617" y="2947890"/>
                </a:cubicBezTo>
                <a:cubicBezTo>
                  <a:pt x="110311" y="2957279"/>
                  <a:pt x="112658" y="2971361"/>
                  <a:pt x="115005" y="2983096"/>
                </a:cubicBezTo>
                <a:close/>
                <a:moveTo>
                  <a:pt x="124393" y="3025343"/>
                </a:moveTo>
                <a:cubicBezTo>
                  <a:pt x="124393" y="3022996"/>
                  <a:pt x="122046" y="3020649"/>
                  <a:pt x="122046" y="3018302"/>
                </a:cubicBezTo>
                <a:cubicBezTo>
                  <a:pt x="122046" y="3015955"/>
                  <a:pt x="119699" y="3013608"/>
                  <a:pt x="119699" y="3011261"/>
                </a:cubicBezTo>
                <a:cubicBezTo>
                  <a:pt x="119699" y="3011261"/>
                  <a:pt x="119699" y="3008914"/>
                  <a:pt x="119699" y="3008914"/>
                </a:cubicBezTo>
                <a:cubicBezTo>
                  <a:pt x="122046" y="3013608"/>
                  <a:pt x="122046" y="3020649"/>
                  <a:pt x="124393" y="3025343"/>
                </a:cubicBezTo>
                <a:close/>
                <a:moveTo>
                  <a:pt x="117352" y="3015955"/>
                </a:moveTo>
                <a:cubicBezTo>
                  <a:pt x="117352" y="3015955"/>
                  <a:pt x="117352" y="3015955"/>
                  <a:pt x="117352" y="3015955"/>
                </a:cubicBezTo>
                <a:cubicBezTo>
                  <a:pt x="119699" y="3015955"/>
                  <a:pt x="119699" y="3015955"/>
                  <a:pt x="117352" y="3015955"/>
                </a:cubicBezTo>
                <a:cubicBezTo>
                  <a:pt x="119699" y="3015955"/>
                  <a:pt x="117352" y="3015955"/>
                  <a:pt x="117352" y="3015955"/>
                </a:cubicBezTo>
                <a:close/>
                <a:moveTo>
                  <a:pt x="110311" y="2985443"/>
                </a:moveTo>
                <a:cubicBezTo>
                  <a:pt x="110311" y="2985443"/>
                  <a:pt x="110311" y="2987790"/>
                  <a:pt x="110311" y="2987790"/>
                </a:cubicBezTo>
                <a:cubicBezTo>
                  <a:pt x="110311" y="2987790"/>
                  <a:pt x="107964" y="2987790"/>
                  <a:pt x="110311" y="2985443"/>
                </a:cubicBezTo>
                <a:cubicBezTo>
                  <a:pt x="107964" y="2980749"/>
                  <a:pt x="105617" y="2976055"/>
                  <a:pt x="103270" y="2971361"/>
                </a:cubicBezTo>
                <a:cubicBezTo>
                  <a:pt x="103270" y="2969014"/>
                  <a:pt x="103270" y="2966667"/>
                  <a:pt x="103270" y="2964320"/>
                </a:cubicBezTo>
                <a:cubicBezTo>
                  <a:pt x="105617" y="2971361"/>
                  <a:pt x="107964" y="2978402"/>
                  <a:pt x="110311" y="2985443"/>
                </a:cubicBezTo>
                <a:close/>
                <a:moveTo>
                  <a:pt x="70411" y="2713186"/>
                </a:moveTo>
                <a:cubicBezTo>
                  <a:pt x="72758" y="2720227"/>
                  <a:pt x="75105" y="2727268"/>
                  <a:pt x="77453" y="2731962"/>
                </a:cubicBezTo>
                <a:cubicBezTo>
                  <a:pt x="75105" y="2731962"/>
                  <a:pt x="75105" y="2734309"/>
                  <a:pt x="72758" y="2734309"/>
                </a:cubicBezTo>
                <a:cubicBezTo>
                  <a:pt x="72758" y="2734309"/>
                  <a:pt x="72758" y="2731962"/>
                  <a:pt x="70411" y="2731962"/>
                </a:cubicBezTo>
                <a:cubicBezTo>
                  <a:pt x="68064" y="2727268"/>
                  <a:pt x="65717" y="2724921"/>
                  <a:pt x="63370" y="2720227"/>
                </a:cubicBezTo>
                <a:cubicBezTo>
                  <a:pt x="61023" y="2717880"/>
                  <a:pt x="61023" y="2715533"/>
                  <a:pt x="58676" y="2713186"/>
                </a:cubicBezTo>
                <a:cubicBezTo>
                  <a:pt x="58676" y="2713186"/>
                  <a:pt x="58676" y="2710839"/>
                  <a:pt x="58676" y="2710839"/>
                </a:cubicBezTo>
                <a:cubicBezTo>
                  <a:pt x="58676" y="2703798"/>
                  <a:pt x="53982" y="2696756"/>
                  <a:pt x="49288" y="2694409"/>
                </a:cubicBezTo>
                <a:cubicBezTo>
                  <a:pt x="49288" y="2694409"/>
                  <a:pt x="49288" y="2692062"/>
                  <a:pt x="49288" y="2692062"/>
                </a:cubicBezTo>
                <a:cubicBezTo>
                  <a:pt x="53982" y="2689715"/>
                  <a:pt x="56329" y="2687368"/>
                  <a:pt x="58676" y="2682674"/>
                </a:cubicBezTo>
                <a:cubicBezTo>
                  <a:pt x="61023" y="2692062"/>
                  <a:pt x="63370" y="2699103"/>
                  <a:pt x="65717" y="2708492"/>
                </a:cubicBezTo>
                <a:cubicBezTo>
                  <a:pt x="68064" y="2710839"/>
                  <a:pt x="68064" y="2713186"/>
                  <a:pt x="70411" y="2713186"/>
                </a:cubicBezTo>
                <a:close/>
                <a:moveTo>
                  <a:pt x="79800" y="2670939"/>
                </a:moveTo>
                <a:cubicBezTo>
                  <a:pt x="79800" y="2668592"/>
                  <a:pt x="79800" y="2666245"/>
                  <a:pt x="79800" y="2663898"/>
                </a:cubicBezTo>
                <a:cubicBezTo>
                  <a:pt x="79800" y="2661551"/>
                  <a:pt x="79800" y="2656857"/>
                  <a:pt x="79800" y="2654510"/>
                </a:cubicBezTo>
                <a:cubicBezTo>
                  <a:pt x="79800" y="2649816"/>
                  <a:pt x="79800" y="2645121"/>
                  <a:pt x="79800" y="2638080"/>
                </a:cubicBezTo>
                <a:cubicBezTo>
                  <a:pt x="79800" y="2638080"/>
                  <a:pt x="79800" y="2635733"/>
                  <a:pt x="79800" y="2635733"/>
                </a:cubicBezTo>
                <a:cubicBezTo>
                  <a:pt x="79800" y="2635733"/>
                  <a:pt x="79800" y="2633386"/>
                  <a:pt x="79800" y="2633386"/>
                </a:cubicBezTo>
                <a:cubicBezTo>
                  <a:pt x="82147" y="2633386"/>
                  <a:pt x="84494" y="2633386"/>
                  <a:pt x="86841" y="2631039"/>
                </a:cubicBezTo>
                <a:cubicBezTo>
                  <a:pt x="89188" y="2635733"/>
                  <a:pt x="89188" y="2638080"/>
                  <a:pt x="91535" y="2642774"/>
                </a:cubicBezTo>
                <a:cubicBezTo>
                  <a:pt x="93882" y="2645121"/>
                  <a:pt x="93882" y="2649816"/>
                  <a:pt x="96229" y="2652163"/>
                </a:cubicBezTo>
                <a:cubicBezTo>
                  <a:pt x="98576" y="2659204"/>
                  <a:pt x="103270" y="2666245"/>
                  <a:pt x="105617" y="2673286"/>
                </a:cubicBezTo>
                <a:cubicBezTo>
                  <a:pt x="98576" y="2675633"/>
                  <a:pt x="96229" y="2682674"/>
                  <a:pt x="96229" y="2689715"/>
                </a:cubicBezTo>
                <a:cubicBezTo>
                  <a:pt x="96229" y="2696756"/>
                  <a:pt x="100923" y="2703798"/>
                  <a:pt x="107964" y="2708492"/>
                </a:cubicBezTo>
                <a:cubicBezTo>
                  <a:pt x="107964" y="2708492"/>
                  <a:pt x="107964" y="2710839"/>
                  <a:pt x="107964" y="2710839"/>
                </a:cubicBezTo>
                <a:cubicBezTo>
                  <a:pt x="107964" y="2710839"/>
                  <a:pt x="107964" y="2710839"/>
                  <a:pt x="107964" y="2710839"/>
                </a:cubicBezTo>
                <a:cubicBezTo>
                  <a:pt x="105617" y="2715533"/>
                  <a:pt x="103270" y="2722574"/>
                  <a:pt x="100923" y="2724921"/>
                </a:cubicBezTo>
                <a:cubicBezTo>
                  <a:pt x="100923" y="2724921"/>
                  <a:pt x="100923" y="2727268"/>
                  <a:pt x="100923" y="2727268"/>
                </a:cubicBezTo>
                <a:cubicBezTo>
                  <a:pt x="98576" y="2729615"/>
                  <a:pt x="98576" y="2734309"/>
                  <a:pt x="96229" y="2736656"/>
                </a:cubicBezTo>
                <a:cubicBezTo>
                  <a:pt x="93882" y="2734309"/>
                  <a:pt x="89188" y="2734309"/>
                  <a:pt x="86841" y="2734309"/>
                </a:cubicBezTo>
                <a:cubicBezTo>
                  <a:pt x="86841" y="2724921"/>
                  <a:pt x="86841" y="2715533"/>
                  <a:pt x="86841" y="2706145"/>
                </a:cubicBezTo>
                <a:cubicBezTo>
                  <a:pt x="82147" y="2694409"/>
                  <a:pt x="82147" y="2682674"/>
                  <a:pt x="79800" y="2670939"/>
                </a:cubicBezTo>
                <a:close/>
                <a:moveTo>
                  <a:pt x="147864" y="2706145"/>
                </a:moveTo>
                <a:cubicBezTo>
                  <a:pt x="150211" y="2708492"/>
                  <a:pt x="154905" y="2708492"/>
                  <a:pt x="157252" y="2710839"/>
                </a:cubicBezTo>
                <a:cubicBezTo>
                  <a:pt x="157252" y="2713186"/>
                  <a:pt x="154905" y="2715533"/>
                  <a:pt x="154905" y="2717880"/>
                </a:cubicBezTo>
                <a:cubicBezTo>
                  <a:pt x="154905" y="2722574"/>
                  <a:pt x="157252" y="2727268"/>
                  <a:pt x="159599" y="2729615"/>
                </a:cubicBezTo>
                <a:cubicBezTo>
                  <a:pt x="159599" y="2729615"/>
                  <a:pt x="159599" y="2729615"/>
                  <a:pt x="159599" y="2729615"/>
                </a:cubicBezTo>
                <a:cubicBezTo>
                  <a:pt x="157252" y="2731962"/>
                  <a:pt x="154905" y="2731962"/>
                  <a:pt x="154905" y="2734309"/>
                </a:cubicBezTo>
                <a:cubicBezTo>
                  <a:pt x="152558" y="2734309"/>
                  <a:pt x="152558" y="2736656"/>
                  <a:pt x="150211" y="2736656"/>
                </a:cubicBezTo>
                <a:cubicBezTo>
                  <a:pt x="147864" y="2736656"/>
                  <a:pt x="145517" y="2739003"/>
                  <a:pt x="145517" y="2739003"/>
                </a:cubicBezTo>
                <a:cubicBezTo>
                  <a:pt x="143170" y="2739003"/>
                  <a:pt x="143170" y="2741350"/>
                  <a:pt x="140823" y="2741350"/>
                </a:cubicBezTo>
                <a:cubicBezTo>
                  <a:pt x="138476" y="2741350"/>
                  <a:pt x="138476" y="2743697"/>
                  <a:pt x="136129" y="2743697"/>
                </a:cubicBezTo>
                <a:cubicBezTo>
                  <a:pt x="133782" y="2743697"/>
                  <a:pt x="133782" y="2746044"/>
                  <a:pt x="131435" y="2746044"/>
                </a:cubicBezTo>
                <a:cubicBezTo>
                  <a:pt x="129088" y="2746044"/>
                  <a:pt x="129088" y="2748391"/>
                  <a:pt x="126741" y="2748391"/>
                </a:cubicBezTo>
                <a:cubicBezTo>
                  <a:pt x="124393" y="2748391"/>
                  <a:pt x="124393" y="2750738"/>
                  <a:pt x="122046" y="2750738"/>
                </a:cubicBezTo>
                <a:cubicBezTo>
                  <a:pt x="119699" y="2750738"/>
                  <a:pt x="119699" y="2750738"/>
                  <a:pt x="117352" y="2753085"/>
                </a:cubicBezTo>
                <a:cubicBezTo>
                  <a:pt x="115005" y="2753085"/>
                  <a:pt x="112658" y="2753085"/>
                  <a:pt x="112658" y="2755433"/>
                </a:cubicBezTo>
                <a:cubicBezTo>
                  <a:pt x="112658" y="2755433"/>
                  <a:pt x="110311" y="2755433"/>
                  <a:pt x="110311" y="2755433"/>
                </a:cubicBezTo>
                <a:cubicBezTo>
                  <a:pt x="107964" y="2755433"/>
                  <a:pt x="107964" y="2755433"/>
                  <a:pt x="105617" y="2755433"/>
                </a:cubicBezTo>
                <a:cubicBezTo>
                  <a:pt x="105617" y="2755433"/>
                  <a:pt x="105617" y="2755433"/>
                  <a:pt x="105617" y="2753085"/>
                </a:cubicBezTo>
                <a:cubicBezTo>
                  <a:pt x="105617" y="2746044"/>
                  <a:pt x="100923" y="2741350"/>
                  <a:pt x="96229" y="2736656"/>
                </a:cubicBezTo>
                <a:cubicBezTo>
                  <a:pt x="98576" y="2734309"/>
                  <a:pt x="98576" y="2731962"/>
                  <a:pt x="100923" y="2727268"/>
                </a:cubicBezTo>
                <a:cubicBezTo>
                  <a:pt x="100923" y="2727268"/>
                  <a:pt x="100923" y="2727268"/>
                  <a:pt x="100923" y="2724921"/>
                </a:cubicBezTo>
                <a:cubicBezTo>
                  <a:pt x="103270" y="2720227"/>
                  <a:pt x="105617" y="2715533"/>
                  <a:pt x="107964" y="2710839"/>
                </a:cubicBezTo>
                <a:cubicBezTo>
                  <a:pt x="107964" y="2710839"/>
                  <a:pt x="107964" y="2708492"/>
                  <a:pt x="107964" y="2708492"/>
                </a:cubicBezTo>
                <a:cubicBezTo>
                  <a:pt x="107964" y="2708492"/>
                  <a:pt x="107964" y="2706145"/>
                  <a:pt x="107964" y="2706145"/>
                </a:cubicBezTo>
                <a:cubicBezTo>
                  <a:pt x="110311" y="2706145"/>
                  <a:pt x="112658" y="2708492"/>
                  <a:pt x="115005" y="2708492"/>
                </a:cubicBezTo>
                <a:cubicBezTo>
                  <a:pt x="122046" y="2708492"/>
                  <a:pt x="129088" y="2703798"/>
                  <a:pt x="131435" y="2699103"/>
                </a:cubicBezTo>
                <a:cubicBezTo>
                  <a:pt x="136129" y="2701451"/>
                  <a:pt x="138476" y="2703798"/>
                  <a:pt x="143170" y="2706145"/>
                </a:cubicBezTo>
                <a:cubicBezTo>
                  <a:pt x="145517" y="2703798"/>
                  <a:pt x="147864" y="2706145"/>
                  <a:pt x="147864" y="2706145"/>
                </a:cubicBezTo>
                <a:close/>
                <a:moveTo>
                  <a:pt x="211234" y="2746044"/>
                </a:moveTo>
                <a:cubicBezTo>
                  <a:pt x="213581" y="2748391"/>
                  <a:pt x="215928" y="2748391"/>
                  <a:pt x="218275" y="2750738"/>
                </a:cubicBezTo>
                <a:cubicBezTo>
                  <a:pt x="215928" y="2753085"/>
                  <a:pt x="213581" y="2757780"/>
                  <a:pt x="213581" y="2762474"/>
                </a:cubicBezTo>
                <a:cubicBezTo>
                  <a:pt x="213581" y="2764821"/>
                  <a:pt x="213581" y="2767168"/>
                  <a:pt x="213581" y="2767168"/>
                </a:cubicBezTo>
                <a:cubicBezTo>
                  <a:pt x="213581" y="2767168"/>
                  <a:pt x="213581" y="2767168"/>
                  <a:pt x="213581" y="2767168"/>
                </a:cubicBezTo>
                <a:cubicBezTo>
                  <a:pt x="211234" y="2767168"/>
                  <a:pt x="206540" y="2769515"/>
                  <a:pt x="204193" y="2769515"/>
                </a:cubicBezTo>
                <a:cubicBezTo>
                  <a:pt x="201846" y="2769515"/>
                  <a:pt x="197152" y="2771862"/>
                  <a:pt x="194805" y="2771862"/>
                </a:cubicBezTo>
                <a:cubicBezTo>
                  <a:pt x="190111" y="2771862"/>
                  <a:pt x="187764" y="2771862"/>
                  <a:pt x="183070" y="2774209"/>
                </a:cubicBezTo>
                <a:cubicBezTo>
                  <a:pt x="180723" y="2774209"/>
                  <a:pt x="178376" y="2774209"/>
                  <a:pt x="176028" y="2776556"/>
                </a:cubicBezTo>
                <a:cubicBezTo>
                  <a:pt x="168987" y="2776556"/>
                  <a:pt x="164293" y="2776556"/>
                  <a:pt x="157252" y="2776556"/>
                </a:cubicBezTo>
                <a:cubicBezTo>
                  <a:pt x="150211" y="2776556"/>
                  <a:pt x="143170" y="2776556"/>
                  <a:pt x="136129" y="2774209"/>
                </a:cubicBezTo>
                <a:cubicBezTo>
                  <a:pt x="133782" y="2774209"/>
                  <a:pt x="131435" y="2774209"/>
                  <a:pt x="129088" y="2771862"/>
                </a:cubicBezTo>
                <a:cubicBezTo>
                  <a:pt x="124393" y="2771862"/>
                  <a:pt x="119699" y="2769515"/>
                  <a:pt x="115005" y="2769515"/>
                </a:cubicBezTo>
                <a:cubicBezTo>
                  <a:pt x="112658" y="2769515"/>
                  <a:pt x="110311" y="2767168"/>
                  <a:pt x="107964" y="2767168"/>
                </a:cubicBezTo>
                <a:cubicBezTo>
                  <a:pt x="103270" y="2764821"/>
                  <a:pt x="100923" y="2764821"/>
                  <a:pt x="98576" y="2762474"/>
                </a:cubicBezTo>
                <a:cubicBezTo>
                  <a:pt x="98576" y="2762474"/>
                  <a:pt x="98576" y="2762474"/>
                  <a:pt x="98576" y="2762474"/>
                </a:cubicBezTo>
                <a:cubicBezTo>
                  <a:pt x="100923" y="2760127"/>
                  <a:pt x="100923" y="2757780"/>
                  <a:pt x="100923" y="2755433"/>
                </a:cubicBezTo>
                <a:cubicBezTo>
                  <a:pt x="103270" y="2755433"/>
                  <a:pt x="103270" y="2755433"/>
                  <a:pt x="105617" y="2755433"/>
                </a:cubicBezTo>
                <a:cubicBezTo>
                  <a:pt x="105617" y="2755433"/>
                  <a:pt x="107964" y="2755433"/>
                  <a:pt x="107964" y="2755433"/>
                </a:cubicBezTo>
                <a:cubicBezTo>
                  <a:pt x="110311" y="2755433"/>
                  <a:pt x="112658" y="2755433"/>
                  <a:pt x="115005" y="2753085"/>
                </a:cubicBezTo>
                <a:cubicBezTo>
                  <a:pt x="117352" y="2753085"/>
                  <a:pt x="117352" y="2753085"/>
                  <a:pt x="119699" y="2750738"/>
                </a:cubicBezTo>
                <a:cubicBezTo>
                  <a:pt x="122046" y="2750738"/>
                  <a:pt x="124393" y="2750738"/>
                  <a:pt x="124393" y="2748391"/>
                </a:cubicBezTo>
                <a:cubicBezTo>
                  <a:pt x="126741" y="2748391"/>
                  <a:pt x="126741" y="2746044"/>
                  <a:pt x="129088" y="2746044"/>
                </a:cubicBezTo>
                <a:cubicBezTo>
                  <a:pt x="131435" y="2746044"/>
                  <a:pt x="133782" y="2743697"/>
                  <a:pt x="133782" y="2743697"/>
                </a:cubicBezTo>
                <a:cubicBezTo>
                  <a:pt x="136129" y="2743697"/>
                  <a:pt x="136129" y="2741350"/>
                  <a:pt x="138476" y="2741350"/>
                </a:cubicBezTo>
                <a:cubicBezTo>
                  <a:pt x="140823" y="2741350"/>
                  <a:pt x="143170" y="2739003"/>
                  <a:pt x="143170" y="2739003"/>
                </a:cubicBezTo>
                <a:cubicBezTo>
                  <a:pt x="145517" y="2739003"/>
                  <a:pt x="145517" y="2736656"/>
                  <a:pt x="147864" y="2736656"/>
                </a:cubicBezTo>
                <a:cubicBezTo>
                  <a:pt x="150211" y="2736656"/>
                  <a:pt x="150211" y="2734309"/>
                  <a:pt x="152558" y="2734309"/>
                </a:cubicBezTo>
                <a:cubicBezTo>
                  <a:pt x="154905" y="2731962"/>
                  <a:pt x="157252" y="2731962"/>
                  <a:pt x="157252" y="2729615"/>
                </a:cubicBezTo>
                <a:cubicBezTo>
                  <a:pt x="157252" y="2729615"/>
                  <a:pt x="157252" y="2729615"/>
                  <a:pt x="157252" y="2729615"/>
                </a:cubicBezTo>
                <a:cubicBezTo>
                  <a:pt x="161946" y="2734309"/>
                  <a:pt x="166640" y="2736656"/>
                  <a:pt x="171334" y="2736656"/>
                </a:cubicBezTo>
                <a:cubicBezTo>
                  <a:pt x="178376" y="2736656"/>
                  <a:pt x="183070" y="2734309"/>
                  <a:pt x="185417" y="2729615"/>
                </a:cubicBezTo>
                <a:cubicBezTo>
                  <a:pt x="190111" y="2731962"/>
                  <a:pt x="192458" y="2736656"/>
                  <a:pt x="197152" y="2739003"/>
                </a:cubicBezTo>
                <a:cubicBezTo>
                  <a:pt x="204193" y="2741350"/>
                  <a:pt x="208887" y="2743697"/>
                  <a:pt x="211234" y="2746044"/>
                </a:cubicBezTo>
                <a:close/>
                <a:moveTo>
                  <a:pt x="234705" y="2670939"/>
                </a:moveTo>
                <a:cubicBezTo>
                  <a:pt x="234705" y="2656857"/>
                  <a:pt x="234705" y="2640427"/>
                  <a:pt x="234705" y="2626345"/>
                </a:cubicBezTo>
                <a:cubicBezTo>
                  <a:pt x="234705" y="2616957"/>
                  <a:pt x="234705" y="2609916"/>
                  <a:pt x="234705" y="2602875"/>
                </a:cubicBezTo>
                <a:cubicBezTo>
                  <a:pt x="234705" y="2588792"/>
                  <a:pt x="234705" y="2574710"/>
                  <a:pt x="234705" y="2560628"/>
                </a:cubicBezTo>
                <a:cubicBezTo>
                  <a:pt x="234705" y="2555934"/>
                  <a:pt x="234705" y="2548892"/>
                  <a:pt x="234705" y="2544198"/>
                </a:cubicBezTo>
                <a:cubicBezTo>
                  <a:pt x="234705" y="2534810"/>
                  <a:pt x="234705" y="2525422"/>
                  <a:pt x="234705" y="2516034"/>
                </a:cubicBezTo>
                <a:cubicBezTo>
                  <a:pt x="237052" y="2516034"/>
                  <a:pt x="239399" y="2516034"/>
                  <a:pt x="239399" y="2516034"/>
                </a:cubicBezTo>
                <a:cubicBezTo>
                  <a:pt x="239399" y="2518381"/>
                  <a:pt x="241746" y="2520728"/>
                  <a:pt x="241746" y="2525422"/>
                </a:cubicBezTo>
                <a:cubicBezTo>
                  <a:pt x="244093" y="2534810"/>
                  <a:pt x="248787" y="2541851"/>
                  <a:pt x="251134" y="2551240"/>
                </a:cubicBezTo>
                <a:cubicBezTo>
                  <a:pt x="253481" y="2555934"/>
                  <a:pt x="253481" y="2560628"/>
                  <a:pt x="255828" y="2565322"/>
                </a:cubicBezTo>
                <a:cubicBezTo>
                  <a:pt x="272257" y="2612263"/>
                  <a:pt x="291034" y="2659204"/>
                  <a:pt x="309810" y="2710839"/>
                </a:cubicBezTo>
                <a:cubicBezTo>
                  <a:pt x="314504" y="2724921"/>
                  <a:pt x="319198" y="2736656"/>
                  <a:pt x="323892" y="2750738"/>
                </a:cubicBezTo>
                <a:cubicBezTo>
                  <a:pt x="326239" y="2760127"/>
                  <a:pt x="330934" y="2769515"/>
                  <a:pt x="333281" y="2776556"/>
                </a:cubicBezTo>
                <a:cubicBezTo>
                  <a:pt x="328587" y="2778903"/>
                  <a:pt x="323892" y="2783597"/>
                  <a:pt x="321545" y="2790638"/>
                </a:cubicBezTo>
                <a:cubicBezTo>
                  <a:pt x="316851" y="2790638"/>
                  <a:pt x="314504" y="2788291"/>
                  <a:pt x="309810" y="2788291"/>
                </a:cubicBezTo>
                <a:cubicBezTo>
                  <a:pt x="302769" y="2785944"/>
                  <a:pt x="298075" y="2785944"/>
                  <a:pt x="293381" y="2783597"/>
                </a:cubicBezTo>
                <a:cubicBezTo>
                  <a:pt x="288687" y="2783597"/>
                  <a:pt x="286340" y="2781250"/>
                  <a:pt x="281646" y="2781250"/>
                </a:cubicBezTo>
                <a:cubicBezTo>
                  <a:pt x="274604" y="2778903"/>
                  <a:pt x="269910" y="2778903"/>
                  <a:pt x="262869" y="2776556"/>
                </a:cubicBezTo>
                <a:cubicBezTo>
                  <a:pt x="255828" y="2774209"/>
                  <a:pt x="251134" y="2774209"/>
                  <a:pt x="246440" y="2771862"/>
                </a:cubicBezTo>
                <a:cubicBezTo>
                  <a:pt x="246440" y="2769515"/>
                  <a:pt x="246440" y="2769515"/>
                  <a:pt x="246440" y="2767168"/>
                </a:cubicBezTo>
                <a:cubicBezTo>
                  <a:pt x="246440" y="2755433"/>
                  <a:pt x="237052" y="2748391"/>
                  <a:pt x="227664" y="2746044"/>
                </a:cubicBezTo>
                <a:cubicBezTo>
                  <a:pt x="227664" y="2729615"/>
                  <a:pt x="227664" y="2713186"/>
                  <a:pt x="227664" y="2696756"/>
                </a:cubicBezTo>
                <a:cubicBezTo>
                  <a:pt x="234705" y="2685021"/>
                  <a:pt x="234705" y="2677980"/>
                  <a:pt x="234705" y="2670939"/>
                </a:cubicBezTo>
                <a:close/>
                <a:moveTo>
                  <a:pt x="265216" y="2532463"/>
                </a:moveTo>
                <a:cubicBezTo>
                  <a:pt x="269910" y="2539504"/>
                  <a:pt x="274604" y="2546545"/>
                  <a:pt x="279299" y="2551240"/>
                </a:cubicBezTo>
                <a:cubicBezTo>
                  <a:pt x="283993" y="2555934"/>
                  <a:pt x="286340" y="2562975"/>
                  <a:pt x="291034" y="2567669"/>
                </a:cubicBezTo>
                <a:cubicBezTo>
                  <a:pt x="295728" y="2574710"/>
                  <a:pt x="300422" y="2581751"/>
                  <a:pt x="305116" y="2588792"/>
                </a:cubicBezTo>
                <a:cubicBezTo>
                  <a:pt x="309810" y="2593486"/>
                  <a:pt x="312157" y="2600527"/>
                  <a:pt x="316851" y="2605222"/>
                </a:cubicBezTo>
                <a:cubicBezTo>
                  <a:pt x="321545" y="2612263"/>
                  <a:pt x="328587" y="2619304"/>
                  <a:pt x="333281" y="2628692"/>
                </a:cubicBezTo>
                <a:cubicBezTo>
                  <a:pt x="337975" y="2633386"/>
                  <a:pt x="340322" y="2638080"/>
                  <a:pt x="345016" y="2645121"/>
                </a:cubicBezTo>
                <a:cubicBezTo>
                  <a:pt x="352057" y="2654510"/>
                  <a:pt x="356751" y="2663898"/>
                  <a:pt x="363792" y="2673286"/>
                </a:cubicBezTo>
                <a:cubicBezTo>
                  <a:pt x="366139" y="2677980"/>
                  <a:pt x="370833" y="2682674"/>
                  <a:pt x="373180" y="2687368"/>
                </a:cubicBezTo>
                <a:cubicBezTo>
                  <a:pt x="382569" y="2699103"/>
                  <a:pt x="391957" y="2713186"/>
                  <a:pt x="398998" y="2724921"/>
                </a:cubicBezTo>
                <a:cubicBezTo>
                  <a:pt x="398998" y="2724921"/>
                  <a:pt x="401345" y="2727268"/>
                  <a:pt x="401345" y="2727268"/>
                </a:cubicBezTo>
                <a:cubicBezTo>
                  <a:pt x="420121" y="2755433"/>
                  <a:pt x="441245" y="2785944"/>
                  <a:pt x="462368" y="2816456"/>
                </a:cubicBezTo>
                <a:cubicBezTo>
                  <a:pt x="481145" y="2844620"/>
                  <a:pt x="499921" y="2870438"/>
                  <a:pt x="521044" y="2898602"/>
                </a:cubicBezTo>
                <a:cubicBezTo>
                  <a:pt x="523391" y="2903296"/>
                  <a:pt x="528085" y="2907991"/>
                  <a:pt x="530433" y="2912685"/>
                </a:cubicBezTo>
                <a:cubicBezTo>
                  <a:pt x="535127" y="2917379"/>
                  <a:pt x="537474" y="2924420"/>
                  <a:pt x="542168" y="2929114"/>
                </a:cubicBezTo>
                <a:cubicBezTo>
                  <a:pt x="549209" y="2940849"/>
                  <a:pt x="558597" y="2952584"/>
                  <a:pt x="565638" y="2964320"/>
                </a:cubicBezTo>
                <a:cubicBezTo>
                  <a:pt x="567985" y="2969014"/>
                  <a:pt x="570332" y="2971361"/>
                  <a:pt x="572679" y="2976055"/>
                </a:cubicBezTo>
                <a:cubicBezTo>
                  <a:pt x="579721" y="2985443"/>
                  <a:pt x="584415" y="2992484"/>
                  <a:pt x="591456" y="3001873"/>
                </a:cubicBezTo>
                <a:cubicBezTo>
                  <a:pt x="591456" y="3001873"/>
                  <a:pt x="589109" y="3004220"/>
                  <a:pt x="589109" y="3004220"/>
                </a:cubicBezTo>
                <a:cubicBezTo>
                  <a:pt x="577373" y="2994831"/>
                  <a:pt x="567985" y="2985443"/>
                  <a:pt x="556250" y="2978402"/>
                </a:cubicBezTo>
                <a:cubicBezTo>
                  <a:pt x="549209" y="2973708"/>
                  <a:pt x="542168" y="2966667"/>
                  <a:pt x="535127" y="2961973"/>
                </a:cubicBezTo>
                <a:cubicBezTo>
                  <a:pt x="521044" y="2950237"/>
                  <a:pt x="506962" y="2936155"/>
                  <a:pt x="490533" y="2924420"/>
                </a:cubicBezTo>
                <a:cubicBezTo>
                  <a:pt x="483492" y="2917379"/>
                  <a:pt x="476450" y="2912685"/>
                  <a:pt x="469409" y="2905643"/>
                </a:cubicBezTo>
                <a:cubicBezTo>
                  <a:pt x="450633" y="2889214"/>
                  <a:pt x="434204" y="2875132"/>
                  <a:pt x="415427" y="2858703"/>
                </a:cubicBezTo>
                <a:cubicBezTo>
                  <a:pt x="413080" y="2856356"/>
                  <a:pt x="408386" y="2854009"/>
                  <a:pt x="406039" y="2851662"/>
                </a:cubicBezTo>
                <a:cubicBezTo>
                  <a:pt x="389610" y="2837579"/>
                  <a:pt x="375527" y="2823497"/>
                  <a:pt x="359098" y="2809415"/>
                </a:cubicBezTo>
                <a:cubicBezTo>
                  <a:pt x="361445" y="2807068"/>
                  <a:pt x="363792" y="2802374"/>
                  <a:pt x="363792" y="2797679"/>
                </a:cubicBezTo>
                <a:cubicBezTo>
                  <a:pt x="363792" y="2785944"/>
                  <a:pt x="354404" y="2776556"/>
                  <a:pt x="342669" y="2776556"/>
                </a:cubicBezTo>
                <a:cubicBezTo>
                  <a:pt x="340322" y="2776556"/>
                  <a:pt x="337975" y="2776556"/>
                  <a:pt x="335628" y="2776556"/>
                </a:cubicBezTo>
                <a:cubicBezTo>
                  <a:pt x="330934" y="2767168"/>
                  <a:pt x="328587" y="2755433"/>
                  <a:pt x="323892" y="2746044"/>
                </a:cubicBezTo>
                <a:cubicBezTo>
                  <a:pt x="319198" y="2734309"/>
                  <a:pt x="314504" y="2720227"/>
                  <a:pt x="309810" y="2708492"/>
                </a:cubicBezTo>
                <a:cubicBezTo>
                  <a:pt x="307463" y="2699103"/>
                  <a:pt x="302769" y="2692062"/>
                  <a:pt x="300422" y="2682674"/>
                </a:cubicBezTo>
                <a:cubicBezTo>
                  <a:pt x="279299" y="2623998"/>
                  <a:pt x="258175" y="2570016"/>
                  <a:pt x="239399" y="2518381"/>
                </a:cubicBezTo>
                <a:cubicBezTo>
                  <a:pt x="239399" y="2518381"/>
                  <a:pt x="239399" y="2518381"/>
                  <a:pt x="239399" y="2518381"/>
                </a:cubicBezTo>
                <a:cubicBezTo>
                  <a:pt x="241746" y="2518381"/>
                  <a:pt x="241746" y="2516034"/>
                  <a:pt x="241746" y="2516034"/>
                </a:cubicBezTo>
                <a:cubicBezTo>
                  <a:pt x="244093" y="2518381"/>
                  <a:pt x="244093" y="2518381"/>
                  <a:pt x="246440" y="2520728"/>
                </a:cubicBezTo>
                <a:cubicBezTo>
                  <a:pt x="255828" y="2523075"/>
                  <a:pt x="260522" y="2527769"/>
                  <a:pt x="265216" y="2532463"/>
                </a:cubicBezTo>
                <a:close/>
                <a:moveTo>
                  <a:pt x="638397" y="2978402"/>
                </a:moveTo>
                <a:cubicBezTo>
                  <a:pt x="643091" y="2971361"/>
                  <a:pt x="650132" y="2964320"/>
                  <a:pt x="654826" y="2957279"/>
                </a:cubicBezTo>
                <a:cubicBezTo>
                  <a:pt x="659520" y="2952584"/>
                  <a:pt x="664214" y="2945543"/>
                  <a:pt x="668908" y="2940849"/>
                </a:cubicBezTo>
                <a:cubicBezTo>
                  <a:pt x="673602" y="2933808"/>
                  <a:pt x="680643" y="2926767"/>
                  <a:pt x="685338" y="2919726"/>
                </a:cubicBezTo>
                <a:cubicBezTo>
                  <a:pt x="690032" y="2915032"/>
                  <a:pt x="694726" y="2907991"/>
                  <a:pt x="699420" y="2903296"/>
                </a:cubicBezTo>
                <a:cubicBezTo>
                  <a:pt x="704114" y="2896255"/>
                  <a:pt x="711155" y="2889214"/>
                  <a:pt x="718196" y="2882173"/>
                </a:cubicBezTo>
                <a:cubicBezTo>
                  <a:pt x="722890" y="2877479"/>
                  <a:pt x="727584" y="2870438"/>
                  <a:pt x="732279" y="2865744"/>
                </a:cubicBezTo>
                <a:cubicBezTo>
                  <a:pt x="736973" y="2858703"/>
                  <a:pt x="744014" y="2851662"/>
                  <a:pt x="751055" y="2842273"/>
                </a:cubicBezTo>
                <a:cubicBezTo>
                  <a:pt x="755749" y="2835232"/>
                  <a:pt x="760443" y="2830538"/>
                  <a:pt x="765137" y="2823497"/>
                </a:cubicBezTo>
                <a:cubicBezTo>
                  <a:pt x="769831" y="2816456"/>
                  <a:pt x="776872" y="2807068"/>
                  <a:pt x="781566" y="2800026"/>
                </a:cubicBezTo>
                <a:cubicBezTo>
                  <a:pt x="786261" y="2792985"/>
                  <a:pt x="790955" y="2788291"/>
                  <a:pt x="795649" y="2781250"/>
                </a:cubicBezTo>
                <a:cubicBezTo>
                  <a:pt x="802690" y="2774209"/>
                  <a:pt x="807384" y="2764821"/>
                  <a:pt x="812078" y="2757780"/>
                </a:cubicBezTo>
                <a:cubicBezTo>
                  <a:pt x="816772" y="2750738"/>
                  <a:pt x="821466" y="2746044"/>
                  <a:pt x="826160" y="2739003"/>
                </a:cubicBezTo>
                <a:cubicBezTo>
                  <a:pt x="830854" y="2731962"/>
                  <a:pt x="837896" y="2722574"/>
                  <a:pt x="842590" y="2715533"/>
                </a:cubicBezTo>
                <a:cubicBezTo>
                  <a:pt x="847284" y="2708492"/>
                  <a:pt x="851978" y="2701451"/>
                  <a:pt x="856672" y="2694409"/>
                </a:cubicBezTo>
                <a:cubicBezTo>
                  <a:pt x="861366" y="2687368"/>
                  <a:pt x="868407" y="2680327"/>
                  <a:pt x="873101" y="2673286"/>
                </a:cubicBezTo>
                <a:cubicBezTo>
                  <a:pt x="877795" y="2666245"/>
                  <a:pt x="884837" y="2656857"/>
                  <a:pt x="889531" y="2649816"/>
                </a:cubicBezTo>
                <a:cubicBezTo>
                  <a:pt x="894225" y="2642774"/>
                  <a:pt x="898919" y="2635733"/>
                  <a:pt x="903613" y="2628692"/>
                </a:cubicBezTo>
                <a:cubicBezTo>
                  <a:pt x="910654" y="2619304"/>
                  <a:pt x="915348" y="2612263"/>
                  <a:pt x="922389" y="2602875"/>
                </a:cubicBezTo>
                <a:cubicBezTo>
                  <a:pt x="927083" y="2595833"/>
                  <a:pt x="931777" y="2588792"/>
                  <a:pt x="936472" y="2584098"/>
                </a:cubicBezTo>
                <a:cubicBezTo>
                  <a:pt x="943513" y="2574710"/>
                  <a:pt x="950554" y="2565322"/>
                  <a:pt x="955248" y="2555934"/>
                </a:cubicBezTo>
                <a:cubicBezTo>
                  <a:pt x="957595" y="2551240"/>
                  <a:pt x="962289" y="2546545"/>
                  <a:pt x="964636" y="2541851"/>
                </a:cubicBezTo>
                <a:cubicBezTo>
                  <a:pt x="971677" y="2530116"/>
                  <a:pt x="981065" y="2518381"/>
                  <a:pt x="988107" y="2506646"/>
                </a:cubicBezTo>
                <a:cubicBezTo>
                  <a:pt x="988107" y="2504299"/>
                  <a:pt x="990454" y="2504299"/>
                  <a:pt x="990454" y="2501952"/>
                </a:cubicBezTo>
                <a:cubicBezTo>
                  <a:pt x="1035047" y="2438581"/>
                  <a:pt x="1079641" y="2372864"/>
                  <a:pt x="1124235" y="2304800"/>
                </a:cubicBezTo>
                <a:cubicBezTo>
                  <a:pt x="1150053" y="2264900"/>
                  <a:pt x="1178217" y="2225000"/>
                  <a:pt x="1204035" y="2185100"/>
                </a:cubicBezTo>
                <a:cubicBezTo>
                  <a:pt x="1206382" y="2182753"/>
                  <a:pt x="1206382" y="2180406"/>
                  <a:pt x="1208729" y="2178059"/>
                </a:cubicBezTo>
                <a:cubicBezTo>
                  <a:pt x="1232199" y="2145201"/>
                  <a:pt x="1253323" y="2112342"/>
                  <a:pt x="1276793" y="2077136"/>
                </a:cubicBezTo>
                <a:cubicBezTo>
                  <a:pt x="1288529" y="2079483"/>
                  <a:pt x="1290876" y="2079483"/>
                  <a:pt x="1295570" y="2079483"/>
                </a:cubicBezTo>
                <a:cubicBezTo>
                  <a:pt x="1297917" y="2079483"/>
                  <a:pt x="1297917" y="2079483"/>
                  <a:pt x="1300264" y="2079483"/>
                </a:cubicBezTo>
                <a:cubicBezTo>
                  <a:pt x="1309652" y="2109995"/>
                  <a:pt x="1316693" y="2140506"/>
                  <a:pt x="1323734" y="2168671"/>
                </a:cubicBezTo>
                <a:cubicBezTo>
                  <a:pt x="1342511" y="2239082"/>
                  <a:pt x="1361287" y="2304800"/>
                  <a:pt x="1377716" y="2365823"/>
                </a:cubicBezTo>
                <a:cubicBezTo>
                  <a:pt x="1370675" y="2368170"/>
                  <a:pt x="1363634" y="2375211"/>
                  <a:pt x="1363634" y="2384599"/>
                </a:cubicBezTo>
                <a:cubicBezTo>
                  <a:pt x="1363634" y="2389293"/>
                  <a:pt x="1365981" y="2393987"/>
                  <a:pt x="1368328" y="2396334"/>
                </a:cubicBezTo>
                <a:lnTo>
                  <a:pt x="1368328" y="2396334"/>
                </a:lnTo>
                <a:cubicBezTo>
                  <a:pt x="1333122" y="2429193"/>
                  <a:pt x="1297917" y="2459705"/>
                  <a:pt x="1265058" y="2492563"/>
                </a:cubicBezTo>
                <a:cubicBezTo>
                  <a:pt x="1260364" y="2494910"/>
                  <a:pt x="1258017" y="2499605"/>
                  <a:pt x="1253323" y="2501952"/>
                </a:cubicBezTo>
                <a:cubicBezTo>
                  <a:pt x="1239241" y="2513687"/>
                  <a:pt x="1227505" y="2525422"/>
                  <a:pt x="1213423" y="2537157"/>
                </a:cubicBezTo>
                <a:cubicBezTo>
                  <a:pt x="1206382" y="2541851"/>
                  <a:pt x="1201688" y="2548892"/>
                  <a:pt x="1194647" y="2553587"/>
                </a:cubicBezTo>
                <a:cubicBezTo>
                  <a:pt x="1182911" y="2562975"/>
                  <a:pt x="1173523" y="2572363"/>
                  <a:pt x="1161788" y="2581751"/>
                </a:cubicBezTo>
                <a:cubicBezTo>
                  <a:pt x="1154747" y="2588792"/>
                  <a:pt x="1147706" y="2595833"/>
                  <a:pt x="1140665" y="2600527"/>
                </a:cubicBezTo>
                <a:cubicBezTo>
                  <a:pt x="1131276" y="2607569"/>
                  <a:pt x="1121888" y="2616957"/>
                  <a:pt x="1112500" y="2623998"/>
                </a:cubicBezTo>
                <a:cubicBezTo>
                  <a:pt x="1103112" y="2631039"/>
                  <a:pt x="1096071" y="2638080"/>
                  <a:pt x="1086683" y="2645121"/>
                </a:cubicBezTo>
                <a:cubicBezTo>
                  <a:pt x="1079641" y="2652163"/>
                  <a:pt x="1070253" y="2659204"/>
                  <a:pt x="1063212" y="2666245"/>
                </a:cubicBezTo>
                <a:cubicBezTo>
                  <a:pt x="1056171" y="2673286"/>
                  <a:pt x="1046783" y="2680327"/>
                  <a:pt x="1039742" y="2687368"/>
                </a:cubicBezTo>
                <a:cubicBezTo>
                  <a:pt x="1032700" y="2694409"/>
                  <a:pt x="1023312" y="2701451"/>
                  <a:pt x="1016271" y="2708492"/>
                </a:cubicBezTo>
                <a:cubicBezTo>
                  <a:pt x="1009230" y="2715533"/>
                  <a:pt x="999842" y="2722574"/>
                  <a:pt x="992801" y="2729615"/>
                </a:cubicBezTo>
                <a:cubicBezTo>
                  <a:pt x="985760" y="2736656"/>
                  <a:pt x="976371" y="2743697"/>
                  <a:pt x="969330" y="2748391"/>
                </a:cubicBezTo>
                <a:cubicBezTo>
                  <a:pt x="962289" y="2755433"/>
                  <a:pt x="952901" y="2762474"/>
                  <a:pt x="945860" y="2767168"/>
                </a:cubicBezTo>
                <a:cubicBezTo>
                  <a:pt x="938819" y="2774209"/>
                  <a:pt x="929430" y="2778903"/>
                  <a:pt x="922389" y="2785944"/>
                </a:cubicBezTo>
                <a:cubicBezTo>
                  <a:pt x="915348" y="2792985"/>
                  <a:pt x="905960" y="2797679"/>
                  <a:pt x="898919" y="2804721"/>
                </a:cubicBezTo>
                <a:cubicBezTo>
                  <a:pt x="891878" y="2811762"/>
                  <a:pt x="884837" y="2816456"/>
                  <a:pt x="875448" y="2823497"/>
                </a:cubicBezTo>
                <a:cubicBezTo>
                  <a:pt x="868407" y="2830538"/>
                  <a:pt x="859019" y="2835232"/>
                  <a:pt x="851978" y="2842273"/>
                </a:cubicBezTo>
                <a:cubicBezTo>
                  <a:pt x="844937" y="2846967"/>
                  <a:pt x="837896" y="2854009"/>
                  <a:pt x="828507" y="2858703"/>
                </a:cubicBezTo>
                <a:cubicBezTo>
                  <a:pt x="821466" y="2863397"/>
                  <a:pt x="812078" y="2870438"/>
                  <a:pt x="805037" y="2875132"/>
                </a:cubicBezTo>
                <a:cubicBezTo>
                  <a:pt x="797996" y="2879826"/>
                  <a:pt x="790955" y="2886867"/>
                  <a:pt x="781566" y="2891561"/>
                </a:cubicBezTo>
                <a:cubicBezTo>
                  <a:pt x="774525" y="2896255"/>
                  <a:pt x="767484" y="2903296"/>
                  <a:pt x="758096" y="2907991"/>
                </a:cubicBezTo>
                <a:cubicBezTo>
                  <a:pt x="751055" y="2912685"/>
                  <a:pt x="744014" y="2919726"/>
                  <a:pt x="734626" y="2924420"/>
                </a:cubicBezTo>
                <a:cubicBezTo>
                  <a:pt x="727584" y="2929114"/>
                  <a:pt x="720543" y="2933808"/>
                  <a:pt x="711155" y="2938502"/>
                </a:cubicBezTo>
                <a:cubicBezTo>
                  <a:pt x="704114" y="2943196"/>
                  <a:pt x="697073" y="2947890"/>
                  <a:pt x="687685" y="2952584"/>
                </a:cubicBezTo>
                <a:cubicBezTo>
                  <a:pt x="680643" y="2957279"/>
                  <a:pt x="673602" y="2961973"/>
                  <a:pt x="666561" y="2966667"/>
                </a:cubicBezTo>
                <a:cubicBezTo>
                  <a:pt x="659520" y="2971361"/>
                  <a:pt x="652479" y="2976055"/>
                  <a:pt x="643091" y="2980749"/>
                </a:cubicBezTo>
                <a:cubicBezTo>
                  <a:pt x="636050" y="2985443"/>
                  <a:pt x="629008" y="2990137"/>
                  <a:pt x="621967" y="2992484"/>
                </a:cubicBezTo>
                <a:cubicBezTo>
                  <a:pt x="619620" y="2994831"/>
                  <a:pt x="617273" y="2994831"/>
                  <a:pt x="614926" y="2997178"/>
                </a:cubicBezTo>
                <a:cubicBezTo>
                  <a:pt x="614926" y="2994831"/>
                  <a:pt x="612579" y="2994831"/>
                  <a:pt x="612579" y="2992484"/>
                </a:cubicBezTo>
                <a:cubicBezTo>
                  <a:pt x="614926" y="2990137"/>
                  <a:pt x="614926" y="2987790"/>
                  <a:pt x="617273" y="2987790"/>
                </a:cubicBezTo>
                <a:cubicBezTo>
                  <a:pt x="629008" y="2990137"/>
                  <a:pt x="633703" y="2983096"/>
                  <a:pt x="638397" y="2978402"/>
                </a:cubicBezTo>
                <a:close/>
                <a:moveTo>
                  <a:pt x="452980" y="1701609"/>
                </a:moveTo>
                <a:cubicBezTo>
                  <a:pt x="445939" y="1701609"/>
                  <a:pt x="441245" y="1706303"/>
                  <a:pt x="436551" y="1710997"/>
                </a:cubicBezTo>
                <a:cubicBezTo>
                  <a:pt x="434204" y="1710997"/>
                  <a:pt x="434204" y="1708650"/>
                  <a:pt x="431857" y="1708650"/>
                </a:cubicBezTo>
                <a:cubicBezTo>
                  <a:pt x="457674" y="1685179"/>
                  <a:pt x="481145" y="1661709"/>
                  <a:pt x="509309" y="1638238"/>
                </a:cubicBezTo>
                <a:cubicBezTo>
                  <a:pt x="495227" y="1661709"/>
                  <a:pt x="478797" y="1682832"/>
                  <a:pt x="464715" y="1706303"/>
                </a:cubicBezTo>
                <a:cubicBezTo>
                  <a:pt x="460021" y="1703956"/>
                  <a:pt x="457674" y="1701609"/>
                  <a:pt x="452980" y="1701609"/>
                </a:cubicBezTo>
                <a:close/>
                <a:moveTo>
                  <a:pt x="521044" y="1621809"/>
                </a:moveTo>
                <a:cubicBezTo>
                  <a:pt x="528085" y="1610074"/>
                  <a:pt x="535127" y="1600686"/>
                  <a:pt x="542168" y="1588950"/>
                </a:cubicBezTo>
                <a:cubicBezTo>
                  <a:pt x="546862" y="1581909"/>
                  <a:pt x="553903" y="1572521"/>
                  <a:pt x="558597" y="1565480"/>
                </a:cubicBezTo>
                <a:cubicBezTo>
                  <a:pt x="567985" y="1551398"/>
                  <a:pt x="577373" y="1539662"/>
                  <a:pt x="586762" y="1525580"/>
                </a:cubicBezTo>
                <a:cubicBezTo>
                  <a:pt x="589109" y="1520886"/>
                  <a:pt x="591456" y="1518539"/>
                  <a:pt x="593803" y="1516192"/>
                </a:cubicBezTo>
                <a:cubicBezTo>
                  <a:pt x="605538" y="1499763"/>
                  <a:pt x="617273" y="1483333"/>
                  <a:pt x="626661" y="1469251"/>
                </a:cubicBezTo>
                <a:cubicBezTo>
                  <a:pt x="638397" y="1457516"/>
                  <a:pt x="650132" y="1445781"/>
                  <a:pt x="661867" y="1434045"/>
                </a:cubicBezTo>
                <a:cubicBezTo>
                  <a:pt x="671255" y="1424657"/>
                  <a:pt x="678296" y="1417616"/>
                  <a:pt x="687685" y="1408228"/>
                </a:cubicBezTo>
                <a:cubicBezTo>
                  <a:pt x="706461" y="1389451"/>
                  <a:pt x="727584" y="1370675"/>
                  <a:pt x="748708" y="1351899"/>
                </a:cubicBezTo>
                <a:cubicBezTo>
                  <a:pt x="753402" y="1347205"/>
                  <a:pt x="760443" y="1342511"/>
                  <a:pt x="765137" y="1337817"/>
                </a:cubicBezTo>
                <a:cubicBezTo>
                  <a:pt x="786261" y="1319040"/>
                  <a:pt x="807384" y="1300264"/>
                  <a:pt x="830854" y="1281487"/>
                </a:cubicBezTo>
                <a:cubicBezTo>
                  <a:pt x="835549" y="1286181"/>
                  <a:pt x="840243" y="1288529"/>
                  <a:pt x="844937" y="1288529"/>
                </a:cubicBezTo>
                <a:cubicBezTo>
                  <a:pt x="856672" y="1288529"/>
                  <a:pt x="866060" y="1279140"/>
                  <a:pt x="866060" y="1267405"/>
                </a:cubicBezTo>
                <a:cubicBezTo>
                  <a:pt x="866060" y="1265058"/>
                  <a:pt x="866060" y="1260364"/>
                  <a:pt x="863713" y="1258017"/>
                </a:cubicBezTo>
                <a:cubicBezTo>
                  <a:pt x="966983" y="1196994"/>
                  <a:pt x="1077294" y="1140665"/>
                  <a:pt x="1192300" y="1091377"/>
                </a:cubicBezTo>
                <a:cubicBezTo>
                  <a:pt x="1194647" y="1126582"/>
                  <a:pt x="1199341" y="1164135"/>
                  <a:pt x="1204035" y="1201688"/>
                </a:cubicBezTo>
                <a:cubicBezTo>
                  <a:pt x="1065559" y="1262711"/>
                  <a:pt x="936472" y="1333122"/>
                  <a:pt x="816772" y="1408228"/>
                </a:cubicBezTo>
                <a:cubicBezTo>
                  <a:pt x="706461" y="1476292"/>
                  <a:pt x="607885" y="1551398"/>
                  <a:pt x="518697" y="1628850"/>
                </a:cubicBezTo>
                <a:cubicBezTo>
                  <a:pt x="518697" y="1626503"/>
                  <a:pt x="518697" y="1624156"/>
                  <a:pt x="521044" y="1621809"/>
                </a:cubicBezTo>
                <a:close/>
                <a:moveTo>
                  <a:pt x="584415" y="1509151"/>
                </a:moveTo>
                <a:cubicBezTo>
                  <a:pt x="570332" y="1523233"/>
                  <a:pt x="553903" y="1539662"/>
                  <a:pt x="539821" y="1553745"/>
                </a:cubicBezTo>
                <a:cubicBezTo>
                  <a:pt x="530433" y="1563133"/>
                  <a:pt x="521044" y="1574868"/>
                  <a:pt x="511656" y="1584256"/>
                </a:cubicBezTo>
                <a:cubicBezTo>
                  <a:pt x="497574" y="1598339"/>
                  <a:pt x="485839" y="1612421"/>
                  <a:pt x="474103" y="1626503"/>
                </a:cubicBezTo>
                <a:cubicBezTo>
                  <a:pt x="464715" y="1638238"/>
                  <a:pt x="455327" y="1647627"/>
                  <a:pt x="445939" y="1659362"/>
                </a:cubicBezTo>
                <a:cubicBezTo>
                  <a:pt x="436551" y="1671097"/>
                  <a:pt x="424815" y="1682832"/>
                  <a:pt x="415427" y="1696915"/>
                </a:cubicBezTo>
                <a:cubicBezTo>
                  <a:pt x="408386" y="1692221"/>
                  <a:pt x="401345" y="1687526"/>
                  <a:pt x="394304" y="1685179"/>
                </a:cubicBezTo>
                <a:cubicBezTo>
                  <a:pt x="391957" y="1682832"/>
                  <a:pt x="389610" y="1682832"/>
                  <a:pt x="384916" y="1680485"/>
                </a:cubicBezTo>
                <a:cubicBezTo>
                  <a:pt x="377874" y="1678138"/>
                  <a:pt x="370833" y="1673444"/>
                  <a:pt x="366139" y="1671097"/>
                </a:cubicBezTo>
                <a:cubicBezTo>
                  <a:pt x="363792" y="1671097"/>
                  <a:pt x="361445" y="1668750"/>
                  <a:pt x="359098" y="1668750"/>
                </a:cubicBezTo>
                <a:cubicBezTo>
                  <a:pt x="366139" y="1647627"/>
                  <a:pt x="375527" y="1624156"/>
                  <a:pt x="382569" y="1603033"/>
                </a:cubicBezTo>
                <a:cubicBezTo>
                  <a:pt x="406039" y="1572521"/>
                  <a:pt x="427162" y="1542009"/>
                  <a:pt x="450633" y="1511498"/>
                </a:cubicBezTo>
                <a:cubicBezTo>
                  <a:pt x="457674" y="1504457"/>
                  <a:pt x="462368" y="1497416"/>
                  <a:pt x="469409" y="1488027"/>
                </a:cubicBezTo>
                <a:cubicBezTo>
                  <a:pt x="476450" y="1478639"/>
                  <a:pt x="485839" y="1469251"/>
                  <a:pt x="492880" y="1457516"/>
                </a:cubicBezTo>
                <a:cubicBezTo>
                  <a:pt x="499921" y="1448128"/>
                  <a:pt x="506962" y="1438740"/>
                  <a:pt x="514003" y="1431698"/>
                </a:cubicBezTo>
                <a:cubicBezTo>
                  <a:pt x="521044" y="1422310"/>
                  <a:pt x="530433" y="1412922"/>
                  <a:pt x="537474" y="1403534"/>
                </a:cubicBezTo>
                <a:cubicBezTo>
                  <a:pt x="544515" y="1394146"/>
                  <a:pt x="553903" y="1384757"/>
                  <a:pt x="560944" y="1375369"/>
                </a:cubicBezTo>
                <a:cubicBezTo>
                  <a:pt x="567985" y="1365981"/>
                  <a:pt x="577373" y="1356593"/>
                  <a:pt x="584415" y="1347205"/>
                </a:cubicBezTo>
                <a:cubicBezTo>
                  <a:pt x="591456" y="1337817"/>
                  <a:pt x="600844" y="1328428"/>
                  <a:pt x="607885" y="1319040"/>
                </a:cubicBezTo>
                <a:cubicBezTo>
                  <a:pt x="614926" y="1309652"/>
                  <a:pt x="624314" y="1300264"/>
                  <a:pt x="631355" y="1293223"/>
                </a:cubicBezTo>
                <a:cubicBezTo>
                  <a:pt x="640744" y="1283834"/>
                  <a:pt x="647785" y="1274446"/>
                  <a:pt x="657173" y="1265058"/>
                </a:cubicBezTo>
                <a:cubicBezTo>
                  <a:pt x="666561" y="1255670"/>
                  <a:pt x="673602" y="1248629"/>
                  <a:pt x="682991" y="1239241"/>
                </a:cubicBezTo>
                <a:cubicBezTo>
                  <a:pt x="692379" y="1229852"/>
                  <a:pt x="699420" y="1220464"/>
                  <a:pt x="708808" y="1211076"/>
                </a:cubicBezTo>
                <a:cubicBezTo>
                  <a:pt x="711155" y="1208729"/>
                  <a:pt x="715849" y="1204035"/>
                  <a:pt x="718196" y="1201688"/>
                </a:cubicBezTo>
                <a:cubicBezTo>
                  <a:pt x="722890" y="1204035"/>
                  <a:pt x="729931" y="1206382"/>
                  <a:pt x="734626" y="1208729"/>
                </a:cubicBezTo>
                <a:cubicBezTo>
                  <a:pt x="739320" y="1211076"/>
                  <a:pt x="744014" y="1211076"/>
                  <a:pt x="748708" y="1213423"/>
                </a:cubicBezTo>
                <a:cubicBezTo>
                  <a:pt x="755749" y="1215770"/>
                  <a:pt x="760443" y="1218117"/>
                  <a:pt x="767484" y="1220464"/>
                </a:cubicBezTo>
                <a:cubicBezTo>
                  <a:pt x="772178" y="1222811"/>
                  <a:pt x="776872" y="1225158"/>
                  <a:pt x="779219" y="1225158"/>
                </a:cubicBezTo>
                <a:cubicBezTo>
                  <a:pt x="783914" y="1227505"/>
                  <a:pt x="788608" y="1229852"/>
                  <a:pt x="793302" y="1232199"/>
                </a:cubicBezTo>
                <a:cubicBezTo>
                  <a:pt x="786261" y="1241588"/>
                  <a:pt x="776872" y="1250976"/>
                  <a:pt x="769831" y="1262711"/>
                </a:cubicBezTo>
                <a:cubicBezTo>
                  <a:pt x="765137" y="1267405"/>
                  <a:pt x="760443" y="1274446"/>
                  <a:pt x="755749" y="1279140"/>
                </a:cubicBezTo>
                <a:cubicBezTo>
                  <a:pt x="746361" y="1293223"/>
                  <a:pt x="734626" y="1304958"/>
                  <a:pt x="725237" y="1319040"/>
                </a:cubicBezTo>
                <a:cubicBezTo>
                  <a:pt x="720543" y="1323734"/>
                  <a:pt x="715849" y="1330775"/>
                  <a:pt x="711155" y="1335469"/>
                </a:cubicBezTo>
                <a:cubicBezTo>
                  <a:pt x="701767" y="1349552"/>
                  <a:pt x="690032" y="1363634"/>
                  <a:pt x="680643" y="1375369"/>
                </a:cubicBezTo>
                <a:cubicBezTo>
                  <a:pt x="675949" y="1382410"/>
                  <a:pt x="671255" y="1387104"/>
                  <a:pt x="666561" y="1394146"/>
                </a:cubicBezTo>
                <a:cubicBezTo>
                  <a:pt x="657173" y="1408228"/>
                  <a:pt x="647785" y="1422310"/>
                  <a:pt x="636050" y="1434045"/>
                </a:cubicBezTo>
                <a:cubicBezTo>
                  <a:pt x="631355" y="1441087"/>
                  <a:pt x="626661" y="1448128"/>
                  <a:pt x="621967" y="1455169"/>
                </a:cubicBezTo>
                <a:cubicBezTo>
                  <a:pt x="621967" y="1455169"/>
                  <a:pt x="619620" y="1457516"/>
                  <a:pt x="619620" y="1457516"/>
                </a:cubicBezTo>
                <a:cubicBezTo>
                  <a:pt x="614926" y="1462210"/>
                  <a:pt x="610232" y="1466904"/>
                  <a:pt x="605538" y="1471598"/>
                </a:cubicBezTo>
                <a:cubicBezTo>
                  <a:pt x="603191" y="1490375"/>
                  <a:pt x="593803" y="1499763"/>
                  <a:pt x="584415" y="1509151"/>
                </a:cubicBezTo>
                <a:close/>
                <a:moveTo>
                  <a:pt x="467062" y="1380063"/>
                </a:moveTo>
                <a:cubicBezTo>
                  <a:pt x="471756" y="1370675"/>
                  <a:pt x="476450" y="1361287"/>
                  <a:pt x="481145" y="1351899"/>
                </a:cubicBezTo>
                <a:cubicBezTo>
                  <a:pt x="485839" y="1342511"/>
                  <a:pt x="490533" y="1333122"/>
                  <a:pt x="495227" y="1323734"/>
                </a:cubicBezTo>
                <a:cubicBezTo>
                  <a:pt x="499921" y="1314346"/>
                  <a:pt x="504615" y="1304958"/>
                  <a:pt x="509309" y="1295570"/>
                </a:cubicBezTo>
                <a:cubicBezTo>
                  <a:pt x="514003" y="1286181"/>
                  <a:pt x="518697" y="1276793"/>
                  <a:pt x="523391" y="1267405"/>
                </a:cubicBezTo>
                <a:cubicBezTo>
                  <a:pt x="528085" y="1258017"/>
                  <a:pt x="532780" y="1248629"/>
                  <a:pt x="537474" y="1241588"/>
                </a:cubicBezTo>
                <a:cubicBezTo>
                  <a:pt x="542168" y="1232199"/>
                  <a:pt x="546862" y="1222811"/>
                  <a:pt x="551556" y="1213423"/>
                </a:cubicBezTo>
                <a:cubicBezTo>
                  <a:pt x="556250" y="1206382"/>
                  <a:pt x="558597" y="1199341"/>
                  <a:pt x="563291" y="1189953"/>
                </a:cubicBezTo>
                <a:cubicBezTo>
                  <a:pt x="565638" y="1189953"/>
                  <a:pt x="565638" y="1189953"/>
                  <a:pt x="567985" y="1189953"/>
                </a:cubicBezTo>
                <a:cubicBezTo>
                  <a:pt x="579721" y="1187606"/>
                  <a:pt x="591456" y="1187606"/>
                  <a:pt x="600844" y="1187606"/>
                </a:cubicBezTo>
                <a:cubicBezTo>
                  <a:pt x="610232" y="1187606"/>
                  <a:pt x="619620" y="1187606"/>
                  <a:pt x="629008" y="1189953"/>
                </a:cubicBezTo>
                <a:cubicBezTo>
                  <a:pt x="633703" y="1189953"/>
                  <a:pt x="638397" y="1189953"/>
                  <a:pt x="640744" y="1192300"/>
                </a:cubicBezTo>
                <a:cubicBezTo>
                  <a:pt x="645438" y="1192300"/>
                  <a:pt x="652479" y="1194647"/>
                  <a:pt x="657173" y="1194647"/>
                </a:cubicBezTo>
                <a:cubicBezTo>
                  <a:pt x="661867" y="1194647"/>
                  <a:pt x="666561" y="1196994"/>
                  <a:pt x="671255" y="1196994"/>
                </a:cubicBezTo>
                <a:cubicBezTo>
                  <a:pt x="675949" y="1196994"/>
                  <a:pt x="680643" y="1199341"/>
                  <a:pt x="687685" y="1199341"/>
                </a:cubicBezTo>
                <a:cubicBezTo>
                  <a:pt x="692379" y="1201688"/>
                  <a:pt x="699420" y="1201688"/>
                  <a:pt x="704114" y="1204035"/>
                </a:cubicBezTo>
                <a:cubicBezTo>
                  <a:pt x="708808" y="1206382"/>
                  <a:pt x="713502" y="1206382"/>
                  <a:pt x="718196" y="1208729"/>
                </a:cubicBezTo>
                <a:cubicBezTo>
                  <a:pt x="715849" y="1211076"/>
                  <a:pt x="713502" y="1213423"/>
                  <a:pt x="711155" y="1215770"/>
                </a:cubicBezTo>
                <a:cubicBezTo>
                  <a:pt x="704114" y="1222811"/>
                  <a:pt x="699420" y="1229852"/>
                  <a:pt x="692379" y="1234546"/>
                </a:cubicBezTo>
                <a:cubicBezTo>
                  <a:pt x="680643" y="1246282"/>
                  <a:pt x="671255" y="1258017"/>
                  <a:pt x="659520" y="1267405"/>
                </a:cubicBezTo>
                <a:cubicBezTo>
                  <a:pt x="652479" y="1274446"/>
                  <a:pt x="645438" y="1281487"/>
                  <a:pt x="640744" y="1288529"/>
                </a:cubicBezTo>
                <a:cubicBezTo>
                  <a:pt x="631355" y="1300264"/>
                  <a:pt x="619620" y="1309652"/>
                  <a:pt x="610232" y="1321387"/>
                </a:cubicBezTo>
                <a:cubicBezTo>
                  <a:pt x="603191" y="1328428"/>
                  <a:pt x="596150" y="1335469"/>
                  <a:pt x="589109" y="1344858"/>
                </a:cubicBezTo>
                <a:cubicBezTo>
                  <a:pt x="579721" y="1356593"/>
                  <a:pt x="570332" y="1365981"/>
                  <a:pt x="560944" y="1377716"/>
                </a:cubicBezTo>
                <a:cubicBezTo>
                  <a:pt x="553903" y="1384757"/>
                  <a:pt x="546862" y="1394146"/>
                  <a:pt x="539821" y="1401187"/>
                </a:cubicBezTo>
                <a:cubicBezTo>
                  <a:pt x="530433" y="1412922"/>
                  <a:pt x="521044" y="1422310"/>
                  <a:pt x="511656" y="1434045"/>
                </a:cubicBezTo>
                <a:cubicBezTo>
                  <a:pt x="504615" y="1443434"/>
                  <a:pt x="497574" y="1450475"/>
                  <a:pt x="490533" y="1459863"/>
                </a:cubicBezTo>
                <a:cubicBezTo>
                  <a:pt x="481145" y="1469251"/>
                  <a:pt x="474103" y="1480986"/>
                  <a:pt x="464715" y="1490375"/>
                </a:cubicBezTo>
                <a:cubicBezTo>
                  <a:pt x="457674" y="1499763"/>
                  <a:pt x="450633" y="1509151"/>
                  <a:pt x="443592" y="1516192"/>
                </a:cubicBezTo>
                <a:cubicBezTo>
                  <a:pt x="436551" y="1525580"/>
                  <a:pt x="427162" y="1537315"/>
                  <a:pt x="420121" y="1546704"/>
                </a:cubicBezTo>
                <a:cubicBezTo>
                  <a:pt x="413080" y="1556092"/>
                  <a:pt x="406039" y="1565480"/>
                  <a:pt x="398998" y="1574868"/>
                </a:cubicBezTo>
                <a:cubicBezTo>
                  <a:pt x="391957" y="1584256"/>
                  <a:pt x="384916" y="1591297"/>
                  <a:pt x="380222" y="1600686"/>
                </a:cubicBezTo>
                <a:cubicBezTo>
                  <a:pt x="401345" y="1539662"/>
                  <a:pt x="422468" y="1478639"/>
                  <a:pt x="445939" y="1417616"/>
                </a:cubicBezTo>
                <a:cubicBezTo>
                  <a:pt x="445939" y="1415269"/>
                  <a:pt x="448286" y="1412922"/>
                  <a:pt x="448286" y="1410575"/>
                </a:cubicBezTo>
                <a:cubicBezTo>
                  <a:pt x="457674" y="1401187"/>
                  <a:pt x="462368" y="1389451"/>
                  <a:pt x="467062" y="1380063"/>
                </a:cubicBezTo>
                <a:close/>
                <a:moveTo>
                  <a:pt x="765137" y="1164135"/>
                </a:moveTo>
                <a:cubicBezTo>
                  <a:pt x="774525" y="1154747"/>
                  <a:pt x="783914" y="1147706"/>
                  <a:pt x="790955" y="1138318"/>
                </a:cubicBezTo>
                <a:cubicBezTo>
                  <a:pt x="800343" y="1128929"/>
                  <a:pt x="809731" y="1121888"/>
                  <a:pt x="819119" y="1112500"/>
                </a:cubicBezTo>
                <a:cubicBezTo>
                  <a:pt x="828507" y="1103112"/>
                  <a:pt x="837896" y="1096071"/>
                  <a:pt x="847284" y="1086683"/>
                </a:cubicBezTo>
                <a:cubicBezTo>
                  <a:pt x="847284" y="1086683"/>
                  <a:pt x="847284" y="1086683"/>
                  <a:pt x="849631" y="1084335"/>
                </a:cubicBezTo>
                <a:cubicBezTo>
                  <a:pt x="849631" y="1114847"/>
                  <a:pt x="849631" y="1143012"/>
                  <a:pt x="847284" y="1175870"/>
                </a:cubicBezTo>
                <a:cubicBezTo>
                  <a:pt x="837896" y="1187606"/>
                  <a:pt x="828507" y="1199341"/>
                  <a:pt x="819119" y="1211076"/>
                </a:cubicBezTo>
                <a:cubicBezTo>
                  <a:pt x="814425" y="1215770"/>
                  <a:pt x="809731" y="1222811"/>
                  <a:pt x="805037" y="1227505"/>
                </a:cubicBezTo>
                <a:cubicBezTo>
                  <a:pt x="802690" y="1229852"/>
                  <a:pt x="800343" y="1232199"/>
                  <a:pt x="797996" y="1234546"/>
                </a:cubicBezTo>
                <a:lnTo>
                  <a:pt x="797996" y="1234546"/>
                </a:lnTo>
                <a:cubicBezTo>
                  <a:pt x="793302" y="1232199"/>
                  <a:pt x="788608" y="1229852"/>
                  <a:pt x="783914" y="1227505"/>
                </a:cubicBezTo>
                <a:cubicBezTo>
                  <a:pt x="779219" y="1225158"/>
                  <a:pt x="772178" y="1222811"/>
                  <a:pt x="767484" y="1220464"/>
                </a:cubicBezTo>
                <a:cubicBezTo>
                  <a:pt x="762790" y="1218117"/>
                  <a:pt x="758096" y="1215770"/>
                  <a:pt x="753402" y="1213423"/>
                </a:cubicBezTo>
                <a:cubicBezTo>
                  <a:pt x="748708" y="1211076"/>
                  <a:pt x="741667" y="1208729"/>
                  <a:pt x="736973" y="1206382"/>
                </a:cubicBezTo>
                <a:cubicBezTo>
                  <a:pt x="732279" y="1204035"/>
                  <a:pt x="727584" y="1204035"/>
                  <a:pt x="725237" y="1201688"/>
                </a:cubicBezTo>
                <a:cubicBezTo>
                  <a:pt x="729931" y="1196994"/>
                  <a:pt x="734626" y="1192300"/>
                  <a:pt x="739320" y="1187606"/>
                </a:cubicBezTo>
                <a:cubicBezTo>
                  <a:pt x="748708" y="1182911"/>
                  <a:pt x="758096" y="1173523"/>
                  <a:pt x="765137" y="1164135"/>
                </a:cubicBezTo>
                <a:close/>
                <a:moveTo>
                  <a:pt x="884837" y="1133623"/>
                </a:moveTo>
                <a:cubicBezTo>
                  <a:pt x="889531" y="1128929"/>
                  <a:pt x="891878" y="1124235"/>
                  <a:pt x="896572" y="1119541"/>
                </a:cubicBezTo>
                <a:cubicBezTo>
                  <a:pt x="905960" y="1107806"/>
                  <a:pt x="915348" y="1098418"/>
                  <a:pt x="924736" y="1086683"/>
                </a:cubicBezTo>
                <a:cubicBezTo>
                  <a:pt x="929430" y="1079641"/>
                  <a:pt x="936472" y="1072600"/>
                  <a:pt x="941166" y="1065559"/>
                </a:cubicBezTo>
                <a:cubicBezTo>
                  <a:pt x="948207" y="1056171"/>
                  <a:pt x="957595" y="1046783"/>
                  <a:pt x="964636" y="1039742"/>
                </a:cubicBezTo>
                <a:cubicBezTo>
                  <a:pt x="964636" y="1039742"/>
                  <a:pt x="964636" y="1039742"/>
                  <a:pt x="964636" y="1039742"/>
                </a:cubicBezTo>
                <a:cubicBezTo>
                  <a:pt x="957595" y="1053824"/>
                  <a:pt x="948207" y="1067906"/>
                  <a:pt x="941166" y="1081988"/>
                </a:cubicBezTo>
                <a:cubicBezTo>
                  <a:pt x="934124" y="1096071"/>
                  <a:pt x="927083" y="1110153"/>
                  <a:pt x="917695" y="1124235"/>
                </a:cubicBezTo>
                <a:cubicBezTo>
                  <a:pt x="908307" y="1140665"/>
                  <a:pt x="901266" y="1157094"/>
                  <a:pt x="891878" y="1173523"/>
                </a:cubicBezTo>
                <a:cubicBezTo>
                  <a:pt x="884837" y="1187606"/>
                  <a:pt x="877795" y="1199341"/>
                  <a:pt x="870754" y="1213423"/>
                </a:cubicBezTo>
                <a:cubicBezTo>
                  <a:pt x="866060" y="1225158"/>
                  <a:pt x="859019" y="1234546"/>
                  <a:pt x="854325" y="1246282"/>
                </a:cubicBezTo>
                <a:cubicBezTo>
                  <a:pt x="851978" y="1246282"/>
                  <a:pt x="849631" y="1243935"/>
                  <a:pt x="847284" y="1243935"/>
                </a:cubicBezTo>
                <a:cubicBezTo>
                  <a:pt x="847284" y="1229852"/>
                  <a:pt x="847284" y="1218117"/>
                  <a:pt x="847284" y="1206382"/>
                </a:cubicBezTo>
                <a:cubicBezTo>
                  <a:pt x="847284" y="1201688"/>
                  <a:pt x="847284" y="1196994"/>
                  <a:pt x="847284" y="1194647"/>
                </a:cubicBezTo>
                <a:cubicBezTo>
                  <a:pt x="847284" y="1189953"/>
                  <a:pt x="847284" y="1182911"/>
                  <a:pt x="847284" y="1178217"/>
                </a:cubicBezTo>
                <a:cubicBezTo>
                  <a:pt x="847284" y="1178217"/>
                  <a:pt x="849631" y="1175870"/>
                  <a:pt x="849631" y="1175870"/>
                </a:cubicBezTo>
                <a:cubicBezTo>
                  <a:pt x="861366" y="1159441"/>
                  <a:pt x="873101" y="1147706"/>
                  <a:pt x="884837" y="1133623"/>
                </a:cubicBezTo>
                <a:close/>
                <a:moveTo>
                  <a:pt x="1020965" y="941166"/>
                </a:moveTo>
                <a:cubicBezTo>
                  <a:pt x="1023312" y="938819"/>
                  <a:pt x="1025659" y="934125"/>
                  <a:pt x="1025659" y="931777"/>
                </a:cubicBezTo>
                <a:cubicBezTo>
                  <a:pt x="1032700" y="927083"/>
                  <a:pt x="1037395" y="922389"/>
                  <a:pt x="1044436" y="917695"/>
                </a:cubicBezTo>
                <a:cubicBezTo>
                  <a:pt x="1053824" y="910654"/>
                  <a:pt x="1063212" y="901266"/>
                  <a:pt x="1074947" y="894225"/>
                </a:cubicBezTo>
                <a:cubicBezTo>
                  <a:pt x="1084336" y="887184"/>
                  <a:pt x="1093724" y="877795"/>
                  <a:pt x="1105459" y="870754"/>
                </a:cubicBezTo>
                <a:cubicBezTo>
                  <a:pt x="1114847" y="863713"/>
                  <a:pt x="1124235" y="856672"/>
                  <a:pt x="1135971" y="847284"/>
                </a:cubicBezTo>
                <a:cubicBezTo>
                  <a:pt x="1143012" y="842590"/>
                  <a:pt x="1147706" y="837896"/>
                  <a:pt x="1154747" y="833202"/>
                </a:cubicBezTo>
                <a:cubicBezTo>
                  <a:pt x="1154747" y="833202"/>
                  <a:pt x="1154747" y="833202"/>
                  <a:pt x="1154747" y="833202"/>
                </a:cubicBezTo>
                <a:cubicBezTo>
                  <a:pt x="1150053" y="837896"/>
                  <a:pt x="1143012" y="844937"/>
                  <a:pt x="1138318" y="849631"/>
                </a:cubicBezTo>
                <a:cubicBezTo>
                  <a:pt x="1131276" y="856672"/>
                  <a:pt x="1126582" y="861366"/>
                  <a:pt x="1119541" y="868407"/>
                </a:cubicBezTo>
                <a:cubicBezTo>
                  <a:pt x="1110153" y="877795"/>
                  <a:pt x="1100765" y="887184"/>
                  <a:pt x="1091377" y="896572"/>
                </a:cubicBezTo>
                <a:cubicBezTo>
                  <a:pt x="1084336" y="903613"/>
                  <a:pt x="1079641" y="908307"/>
                  <a:pt x="1072600" y="915348"/>
                </a:cubicBezTo>
                <a:cubicBezTo>
                  <a:pt x="1063212" y="924736"/>
                  <a:pt x="1053824" y="936472"/>
                  <a:pt x="1044436" y="945860"/>
                </a:cubicBezTo>
                <a:cubicBezTo>
                  <a:pt x="1039742" y="952901"/>
                  <a:pt x="1032700" y="957595"/>
                  <a:pt x="1028006" y="964636"/>
                </a:cubicBezTo>
                <a:cubicBezTo>
                  <a:pt x="1018618" y="974024"/>
                  <a:pt x="1009230" y="985760"/>
                  <a:pt x="999842" y="997495"/>
                </a:cubicBezTo>
                <a:cubicBezTo>
                  <a:pt x="995148" y="1004536"/>
                  <a:pt x="988107" y="1009230"/>
                  <a:pt x="983412" y="1016271"/>
                </a:cubicBezTo>
                <a:cubicBezTo>
                  <a:pt x="981065" y="1018618"/>
                  <a:pt x="976371" y="1023312"/>
                  <a:pt x="974024" y="1025659"/>
                </a:cubicBezTo>
                <a:cubicBezTo>
                  <a:pt x="981065" y="1013924"/>
                  <a:pt x="988107" y="1002189"/>
                  <a:pt x="992801" y="990454"/>
                </a:cubicBezTo>
                <a:cubicBezTo>
                  <a:pt x="1002189" y="974024"/>
                  <a:pt x="1011577" y="957595"/>
                  <a:pt x="1020965" y="941166"/>
                </a:cubicBezTo>
                <a:close/>
                <a:moveTo>
                  <a:pt x="1222811" y="797996"/>
                </a:moveTo>
                <a:cubicBezTo>
                  <a:pt x="1241588" y="790955"/>
                  <a:pt x="1258017" y="783914"/>
                  <a:pt x="1276793" y="776872"/>
                </a:cubicBezTo>
                <a:cubicBezTo>
                  <a:pt x="1293223" y="772178"/>
                  <a:pt x="1309652" y="765137"/>
                  <a:pt x="1323734" y="760443"/>
                </a:cubicBezTo>
                <a:cubicBezTo>
                  <a:pt x="1326081" y="760443"/>
                  <a:pt x="1328428" y="758096"/>
                  <a:pt x="1330775" y="758096"/>
                </a:cubicBezTo>
                <a:cubicBezTo>
                  <a:pt x="1342511" y="753402"/>
                  <a:pt x="1356593" y="748708"/>
                  <a:pt x="1368328" y="746361"/>
                </a:cubicBezTo>
                <a:cubicBezTo>
                  <a:pt x="1370675" y="753402"/>
                  <a:pt x="1377716" y="758096"/>
                  <a:pt x="1384757" y="758096"/>
                </a:cubicBezTo>
                <a:cubicBezTo>
                  <a:pt x="1382410" y="767484"/>
                  <a:pt x="1382410" y="776872"/>
                  <a:pt x="1380063" y="783914"/>
                </a:cubicBezTo>
                <a:cubicBezTo>
                  <a:pt x="1380063" y="790955"/>
                  <a:pt x="1377716" y="797996"/>
                  <a:pt x="1377716" y="802690"/>
                </a:cubicBezTo>
                <a:cubicBezTo>
                  <a:pt x="1375369" y="821466"/>
                  <a:pt x="1373022" y="840243"/>
                  <a:pt x="1370675" y="859019"/>
                </a:cubicBezTo>
                <a:cubicBezTo>
                  <a:pt x="1370675" y="863713"/>
                  <a:pt x="1370675" y="866060"/>
                  <a:pt x="1368328" y="870754"/>
                </a:cubicBezTo>
                <a:cubicBezTo>
                  <a:pt x="1368328" y="873101"/>
                  <a:pt x="1368328" y="875448"/>
                  <a:pt x="1368328" y="875448"/>
                </a:cubicBezTo>
                <a:cubicBezTo>
                  <a:pt x="1365981" y="880142"/>
                  <a:pt x="1363634" y="882489"/>
                  <a:pt x="1361287" y="882489"/>
                </a:cubicBezTo>
                <a:cubicBezTo>
                  <a:pt x="1344858" y="891878"/>
                  <a:pt x="1328428" y="903613"/>
                  <a:pt x="1311999" y="913001"/>
                </a:cubicBezTo>
                <a:cubicBezTo>
                  <a:pt x="1295570" y="922389"/>
                  <a:pt x="1279140" y="934125"/>
                  <a:pt x="1265058" y="945860"/>
                </a:cubicBezTo>
                <a:cubicBezTo>
                  <a:pt x="1248629" y="957595"/>
                  <a:pt x="1232199" y="966983"/>
                  <a:pt x="1218117" y="978718"/>
                </a:cubicBezTo>
                <a:cubicBezTo>
                  <a:pt x="1208729" y="985760"/>
                  <a:pt x="1199341" y="992801"/>
                  <a:pt x="1187605" y="999842"/>
                </a:cubicBezTo>
                <a:cubicBezTo>
                  <a:pt x="1187605" y="995148"/>
                  <a:pt x="1187605" y="990454"/>
                  <a:pt x="1185258" y="985760"/>
                </a:cubicBezTo>
                <a:cubicBezTo>
                  <a:pt x="1180564" y="948207"/>
                  <a:pt x="1178217" y="913001"/>
                  <a:pt x="1175870" y="875448"/>
                </a:cubicBezTo>
                <a:cubicBezTo>
                  <a:pt x="1173523" y="863713"/>
                  <a:pt x="1173523" y="849631"/>
                  <a:pt x="1171176" y="837896"/>
                </a:cubicBezTo>
                <a:cubicBezTo>
                  <a:pt x="1180564" y="835549"/>
                  <a:pt x="1187605" y="828507"/>
                  <a:pt x="1187605" y="819119"/>
                </a:cubicBezTo>
                <a:cubicBezTo>
                  <a:pt x="1187605" y="816772"/>
                  <a:pt x="1187605" y="814425"/>
                  <a:pt x="1185258" y="812078"/>
                </a:cubicBezTo>
                <a:cubicBezTo>
                  <a:pt x="1187605" y="812078"/>
                  <a:pt x="1189953" y="809731"/>
                  <a:pt x="1192300" y="809731"/>
                </a:cubicBezTo>
                <a:cubicBezTo>
                  <a:pt x="1201688" y="807384"/>
                  <a:pt x="1211076" y="802690"/>
                  <a:pt x="1222811" y="797996"/>
                </a:cubicBezTo>
                <a:close/>
                <a:moveTo>
                  <a:pt x="1466904" y="720543"/>
                </a:moveTo>
                <a:cubicBezTo>
                  <a:pt x="1488028" y="715849"/>
                  <a:pt x="1509151" y="711155"/>
                  <a:pt x="1530274" y="706461"/>
                </a:cubicBezTo>
                <a:cubicBezTo>
                  <a:pt x="1534968" y="706461"/>
                  <a:pt x="1542009" y="704114"/>
                  <a:pt x="1546704" y="704114"/>
                </a:cubicBezTo>
                <a:cubicBezTo>
                  <a:pt x="1567827" y="699420"/>
                  <a:pt x="1586603" y="697073"/>
                  <a:pt x="1607727" y="694726"/>
                </a:cubicBezTo>
                <a:cubicBezTo>
                  <a:pt x="1614768" y="694726"/>
                  <a:pt x="1621809" y="692379"/>
                  <a:pt x="1628850" y="690032"/>
                </a:cubicBezTo>
                <a:cubicBezTo>
                  <a:pt x="1647627" y="687685"/>
                  <a:pt x="1666403" y="685338"/>
                  <a:pt x="1685179" y="682991"/>
                </a:cubicBezTo>
                <a:cubicBezTo>
                  <a:pt x="1694567" y="682991"/>
                  <a:pt x="1701609" y="680643"/>
                  <a:pt x="1710997" y="678296"/>
                </a:cubicBezTo>
                <a:cubicBezTo>
                  <a:pt x="1718038" y="678296"/>
                  <a:pt x="1725079" y="675949"/>
                  <a:pt x="1732120" y="675949"/>
                </a:cubicBezTo>
                <a:cubicBezTo>
                  <a:pt x="1725079" y="678296"/>
                  <a:pt x="1718038" y="682991"/>
                  <a:pt x="1710997" y="685338"/>
                </a:cubicBezTo>
                <a:cubicBezTo>
                  <a:pt x="1675791" y="701767"/>
                  <a:pt x="1640586" y="720543"/>
                  <a:pt x="1605380" y="739320"/>
                </a:cubicBezTo>
                <a:cubicBezTo>
                  <a:pt x="1572521" y="758096"/>
                  <a:pt x="1539662" y="774525"/>
                  <a:pt x="1506804" y="793302"/>
                </a:cubicBezTo>
                <a:cubicBezTo>
                  <a:pt x="1495069" y="800343"/>
                  <a:pt x="1480986" y="807384"/>
                  <a:pt x="1469251" y="816772"/>
                </a:cubicBezTo>
                <a:cubicBezTo>
                  <a:pt x="1459863" y="821466"/>
                  <a:pt x="1450475" y="828507"/>
                  <a:pt x="1441087" y="833202"/>
                </a:cubicBezTo>
                <a:cubicBezTo>
                  <a:pt x="1441087" y="833202"/>
                  <a:pt x="1441087" y="833202"/>
                  <a:pt x="1441087" y="833202"/>
                </a:cubicBezTo>
                <a:cubicBezTo>
                  <a:pt x="1441087" y="833202"/>
                  <a:pt x="1441087" y="830854"/>
                  <a:pt x="1441087" y="830854"/>
                </a:cubicBezTo>
                <a:cubicBezTo>
                  <a:pt x="1434045" y="814425"/>
                  <a:pt x="1424657" y="800343"/>
                  <a:pt x="1415269" y="783914"/>
                </a:cubicBezTo>
                <a:cubicBezTo>
                  <a:pt x="1415269" y="783914"/>
                  <a:pt x="1415269" y="781566"/>
                  <a:pt x="1415269" y="781566"/>
                </a:cubicBezTo>
                <a:cubicBezTo>
                  <a:pt x="1410575" y="772178"/>
                  <a:pt x="1405881" y="762790"/>
                  <a:pt x="1398840" y="753402"/>
                </a:cubicBezTo>
                <a:cubicBezTo>
                  <a:pt x="1403534" y="748708"/>
                  <a:pt x="1408228" y="744014"/>
                  <a:pt x="1408228" y="736973"/>
                </a:cubicBezTo>
                <a:cubicBezTo>
                  <a:pt x="1408228" y="734626"/>
                  <a:pt x="1408228" y="734626"/>
                  <a:pt x="1408228" y="732279"/>
                </a:cubicBezTo>
                <a:cubicBezTo>
                  <a:pt x="1424657" y="727584"/>
                  <a:pt x="1443434" y="722890"/>
                  <a:pt x="1459863" y="720543"/>
                </a:cubicBezTo>
                <a:cubicBezTo>
                  <a:pt x="1462210" y="722890"/>
                  <a:pt x="1464557" y="720543"/>
                  <a:pt x="1466904" y="720543"/>
                </a:cubicBezTo>
                <a:close/>
                <a:moveTo>
                  <a:pt x="1840084" y="626661"/>
                </a:moveTo>
                <a:cubicBezTo>
                  <a:pt x="1858861" y="619620"/>
                  <a:pt x="1877637" y="610232"/>
                  <a:pt x="1894066" y="603191"/>
                </a:cubicBezTo>
                <a:cubicBezTo>
                  <a:pt x="1910496" y="596150"/>
                  <a:pt x="1926925" y="589109"/>
                  <a:pt x="1943355" y="582068"/>
                </a:cubicBezTo>
                <a:cubicBezTo>
                  <a:pt x="1962131" y="575026"/>
                  <a:pt x="1980907" y="567985"/>
                  <a:pt x="1999684" y="560944"/>
                </a:cubicBezTo>
                <a:cubicBezTo>
                  <a:pt x="2016113" y="553903"/>
                  <a:pt x="2032542" y="549209"/>
                  <a:pt x="2046624" y="542168"/>
                </a:cubicBezTo>
                <a:cubicBezTo>
                  <a:pt x="2058360" y="537474"/>
                  <a:pt x="2067748" y="535127"/>
                  <a:pt x="2079483" y="530433"/>
                </a:cubicBezTo>
                <a:cubicBezTo>
                  <a:pt x="2079483" y="530433"/>
                  <a:pt x="2079483" y="530433"/>
                  <a:pt x="2079483" y="530433"/>
                </a:cubicBezTo>
                <a:cubicBezTo>
                  <a:pt x="2086524" y="537474"/>
                  <a:pt x="2093565" y="544515"/>
                  <a:pt x="2102954" y="551556"/>
                </a:cubicBezTo>
                <a:cubicBezTo>
                  <a:pt x="2107648" y="556250"/>
                  <a:pt x="2112342" y="560944"/>
                  <a:pt x="2114689" y="563291"/>
                </a:cubicBezTo>
                <a:cubicBezTo>
                  <a:pt x="2121730" y="570332"/>
                  <a:pt x="2131118" y="577373"/>
                  <a:pt x="2138159" y="584415"/>
                </a:cubicBezTo>
                <a:cubicBezTo>
                  <a:pt x="2142854" y="589109"/>
                  <a:pt x="2147548" y="593803"/>
                  <a:pt x="2152242" y="598497"/>
                </a:cubicBezTo>
                <a:cubicBezTo>
                  <a:pt x="2159283" y="605538"/>
                  <a:pt x="2166324" y="612579"/>
                  <a:pt x="2173365" y="619620"/>
                </a:cubicBezTo>
                <a:cubicBezTo>
                  <a:pt x="2178059" y="624314"/>
                  <a:pt x="2182753" y="629008"/>
                  <a:pt x="2187447" y="633703"/>
                </a:cubicBezTo>
                <a:cubicBezTo>
                  <a:pt x="2189794" y="636050"/>
                  <a:pt x="2194488" y="640744"/>
                  <a:pt x="2196835" y="643091"/>
                </a:cubicBezTo>
                <a:cubicBezTo>
                  <a:pt x="2194488" y="645438"/>
                  <a:pt x="2192141" y="650132"/>
                  <a:pt x="2192141" y="654826"/>
                </a:cubicBezTo>
                <a:cubicBezTo>
                  <a:pt x="2178059" y="654826"/>
                  <a:pt x="2163977" y="652479"/>
                  <a:pt x="2147548" y="652479"/>
                </a:cubicBezTo>
                <a:cubicBezTo>
                  <a:pt x="2140506" y="652479"/>
                  <a:pt x="2135812" y="652479"/>
                  <a:pt x="2128771" y="652479"/>
                </a:cubicBezTo>
                <a:cubicBezTo>
                  <a:pt x="2100607" y="652479"/>
                  <a:pt x="2074789" y="652479"/>
                  <a:pt x="2046624" y="652479"/>
                </a:cubicBezTo>
                <a:cubicBezTo>
                  <a:pt x="2018460" y="652479"/>
                  <a:pt x="1987948" y="652479"/>
                  <a:pt x="1959784" y="654826"/>
                </a:cubicBezTo>
                <a:cubicBezTo>
                  <a:pt x="1952743" y="654826"/>
                  <a:pt x="1943355" y="654826"/>
                  <a:pt x="1936313" y="654826"/>
                </a:cubicBezTo>
                <a:cubicBezTo>
                  <a:pt x="1915190" y="654826"/>
                  <a:pt x="1894066" y="657173"/>
                  <a:pt x="1872943" y="657173"/>
                </a:cubicBezTo>
                <a:cubicBezTo>
                  <a:pt x="1861208" y="657173"/>
                  <a:pt x="1851820" y="659520"/>
                  <a:pt x="1840084" y="659520"/>
                </a:cubicBezTo>
                <a:cubicBezTo>
                  <a:pt x="1823655" y="661867"/>
                  <a:pt x="1804879" y="661867"/>
                  <a:pt x="1788449" y="664214"/>
                </a:cubicBezTo>
                <a:cubicBezTo>
                  <a:pt x="1776714" y="664214"/>
                  <a:pt x="1764979" y="666561"/>
                  <a:pt x="1755591" y="668908"/>
                </a:cubicBezTo>
                <a:cubicBezTo>
                  <a:pt x="1748550" y="668908"/>
                  <a:pt x="1741508" y="671255"/>
                  <a:pt x="1734467" y="671255"/>
                </a:cubicBezTo>
                <a:cubicBezTo>
                  <a:pt x="1750897" y="661867"/>
                  <a:pt x="1769673" y="654826"/>
                  <a:pt x="1786102" y="647785"/>
                </a:cubicBezTo>
                <a:cubicBezTo>
                  <a:pt x="1807226" y="643091"/>
                  <a:pt x="1823655" y="633703"/>
                  <a:pt x="1840084" y="626661"/>
                </a:cubicBezTo>
                <a:close/>
                <a:moveTo>
                  <a:pt x="2234388" y="598497"/>
                </a:moveTo>
                <a:cubicBezTo>
                  <a:pt x="2236735" y="586762"/>
                  <a:pt x="2241429" y="577373"/>
                  <a:pt x="2243776" y="567985"/>
                </a:cubicBezTo>
                <a:cubicBezTo>
                  <a:pt x="2246123" y="558597"/>
                  <a:pt x="2250818" y="549209"/>
                  <a:pt x="2253165" y="542168"/>
                </a:cubicBezTo>
                <a:cubicBezTo>
                  <a:pt x="2257859" y="530433"/>
                  <a:pt x="2260206" y="521044"/>
                  <a:pt x="2264900" y="511656"/>
                </a:cubicBezTo>
                <a:cubicBezTo>
                  <a:pt x="2267247" y="504615"/>
                  <a:pt x="2269594" y="495227"/>
                  <a:pt x="2274288" y="488186"/>
                </a:cubicBezTo>
                <a:cubicBezTo>
                  <a:pt x="2276635" y="481145"/>
                  <a:pt x="2278982" y="476450"/>
                  <a:pt x="2281329" y="469409"/>
                </a:cubicBezTo>
                <a:cubicBezTo>
                  <a:pt x="2295412" y="464715"/>
                  <a:pt x="2307147" y="462368"/>
                  <a:pt x="2321229" y="457674"/>
                </a:cubicBezTo>
                <a:cubicBezTo>
                  <a:pt x="2335311" y="452980"/>
                  <a:pt x="2347047" y="450633"/>
                  <a:pt x="2361129" y="445939"/>
                </a:cubicBezTo>
                <a:cubicBezTo>
                  <a:pt x="2386946" y="438898"/>
                  <a:pt x="2412764" y="434204"/>
                  <a:pt x="2436234" y="427162"/>
                </a:cubicBezTo>
                <a:cubicBezTo>
                  <a:pt x="2426846" y="436551"/>
                  <a:pt x="2415111" y="445939"/>
                  <a:pt x="2403376" y="455327"/>
                </a:cubicBezTo>
                <a:cubicBezTo>
                  <a:pt x="2401029" y="457674"/>
                  <a:pt x="2396334" y="460021"/>
                  <a:pt x="2393987" y="464715"/>
                </a:cubicBezTo>
                <a:cubicBezTo>
                  <a:pt x="2389293" y="469409"/>
                  <a:pt x="2382252" y="476450"/>
                  <a:pt x="2377558" y="481145"/>
                </a:cubicBezTo>
                <a:cubicBezTo>
                  <a:pt x="2372864" y="485839"/>
                  <a:pt x="2368170" y="490533"/>
                  <a:pt x="2365823" y="492880"/>
                </a:cubicBezTo>
                <a:cubicBezTo>
                  <a:pt x="2361129" y="497574"/>
                  <a:pt x="2356435" y="502268"/>
                  <a:pt x="2349394" y="509309"/>
                </a:cubicBezTo>
                <a:cubicBezTo>
                  <a:pt x="2344699" y="514003"/>
                  <a:pt x="2340005" y="518697"/>
                  <a:pt x="2335311" y="523391"/>
                </a:cubicBezTo>
                <a:cubicBezTo>
                  <a:pt x="2330617" y="528085"/>
                  <a:pt x="2325923" y="532780"/>
                  <a:pt x="2321229" y="537474"/>
                </a:cubicBezTo>
                <a:cubicBezTo>
                  <a:pt x="2316535" y="542168"/>
                  <a:pt x="2309494" y="549209"/>
                  <a:pt x="2304800" y="553903"/>
                </a:cubicBezTo>
                <a:cubicBezTo>
                  <a:pt x="2300106" y="558597"/>
                  <a:pt x="2295412" y="563291"/>
                  <a:pt x="2293064" y="567985"/>
                </a:cubicBezTo>
                <a:cubicBezTo>
                  <a:pt x="2286023" y="575026"/>
                  <a:pt x="2281329" y="579720"/>
                  <a:pt x="2276635" y="586762"/>
                </a:cubicBezTo>
                <a:cubicBezTo>
                  <a:pt x="2271941" y="591456"/>
                  <a:pt x="2269594" y="596150"/>
                  <a:pt x="2264900" y="600844"/>
                </a:cubicBezTo>
                <a:cubicBezTo>
                  <a:pt x="2257859" y="607885"/>
                  <a:pt x="2253165" y="614926"/>
                  <a:pt x="2246123" y="621967"/>
                </a:cubicBezTo>
                <a:cubicBezTo>
                  <a:pt x="2241429" y="626661"/>
                  <a:pt x="2239082" y="631355"/>
                  <a:pt x="2234388" y="636050"/>
                </a:cubicBezTo>
                <a:cubicBezTo>
                  <a:pt x="2232041" y="638397"/>
                  <a:pt x="2229694" y="643091"/>
                  <a:pt x="2227347" y="645438"/>
                </a:cubicBezTo>
                <a:cubicBezTo>
                  <a:pt x="2225000" y="643091"/>
                  <a:pt x="2225000" y="643091"/>
                  <a:pt x="2222653" y="643091"/>
                </a:cubicBezTo>
                <a:cubicBezTo>
                  <a:pt x="2225000" y="638397"/>
                  <a:pt x="2225000" y="633703"/>
                  <a:pt x="2227347" y="629008"/>
                </a:cubicBezTo>
                <a:cubicBezTo>
                  <a:pt x="2229694" y="619620"/>
                  <a:pt x="2232041" y="607885"/>
                  <a:pt x="2234388" y="598497"/>
                </a:cubicBezTo>
                <a:close/>
                <a:moveTo>
                  <a:pt x="2633386" y="474103"/>
                </a:moveTo>
                <a:cubicBezTo>
                  <a:pt x="2640427" y="471756"/>
                  <a:pt x="2647469" y="469409"/>
                  <a:pt x="2652163" y="467062"/>
                </a:cubicBezTo>
                <a:cubicBezTo>
                  <a:pt x="2656857" y="464715"/>
                  <a:pt x="2663898" y="464715"/>
                  <a:pt x="2668592" y="462368"/>
                </a:cubicBezTo>
                <a:cubicBezTo>
                  <a:pt x="2673286" y="464715"/>
                  <a:pt x="2680327" y="464715"/>
                  <a:pt x="2687368" y="467062"/>
                </a:cubicBezTo>
                <a:cubicBezTo>
                  <a:pt x="2696756" y="469409"/>
                  <a:pt x="2703797" y="471756"/>
                  <a:pt x="2713186" y="474103"/>
                </a:cubicBezTo>
                <a:cubicBezTo>
                  <a:pt x="2724921" y="476450"/>
                  <a:pt x="2736656" y="481145"/>
                  <a:pt x="2748391" y="483492"/>
                </a:cubicBezTo>
                <a:cubicBezTo>
                  <a:pt x="2757780" y="485839"/>
                  <a:pt x="2764821" y="488186"/>
                  <a:pt x="2774209" y="490533"/>
                </a:cubicBezTo>
                <a:cubicBezTo>
                  <a:pt x="2785944" y="492880"/>
                  <a:pt x="2797679" y="497574"/>
                  <a:pt x="2809415" y="502268"/>
                </a:cubicBezTo>
                <a:cubicBezTo>
                  <a:pt x="2818803" y="504615"/>
                  <a:pt x="2825844" y="506962"/>
                  <a:pt x="2835232" y="509309"/>
                </a:cubicBezTo>
                <a:cubicBezTo>
                  <a:pt x="2846967" y="514003"/>
                  <a:pt x="2858703" y="516350"/>
                  <a:pt x="2870438" y="521044"/>
                </a:cubicBezTo>
                <a:cubicBezTo>
                  <a:pt x="2879826" y="523391"/>
                  <a:pt x="2886867" y="525738"/>
                  <a:pt x="2896255" y="530433"/>
                </a:cubicBezTo>
                <a:cubicBezTo>
                  <a:pt x="2907991" y="535127"/>
                  <a:pt x="2919726" y="539821"/>
                  <a:pt x="2931461" y="542168"/>
                </a:cubicBezTo>
                <a:cubicBezTo>
                  <a:pt x="2938502" y="544515"/>
                  <a:pt x="2947890" y="546862"/>
                  <a:pt x="2954932" y="551556"/>
                </a:cubicBezTo>
                <a:cubicBezTo>
                  <a:pt x="2959626" y="553903"/>
                  <a:pt x="2964320" y="553903"/>
                  <a:pt x="2969014" y="556250"/>
                </a:cubicBezTo>
                <a:cubicBezTo>
                  <a:pt x="2969014" y="558597"/>
                  <a:pt x="2969014" y="560944"/>
                  <a:pt x="2969014" y="563291"/>
                </a:cubicBezTo>
                <a:cubicBezTo>
                  <a:pt x="2969014" y="563291"/>
                  <a:pt x="2969014" y="565638"/>
                  <a:pt x="2969014" y="565638"/>
                </a:cubicBezTo>
                <a:cubicBezTo>
                  <a:pt x="2966667" y="612579"/>
                  <a:pt x="2964320" y="664214"/>
                  <a:pt x="2961973" y="718196"/>
                </a:cubicBezTo>
                <a:cubicBezTo>
                  <a:pt x="2957279" y="715849"/>
                  <a:pt x="2954932" y="713502"/>
                  <a:pt x="2950237" y="708808"/>
                </a:cubicBezTo>
                <a:cubicBezTo>
                  <a:pt x="2943196" y="704114"/>
                  <a:pt x="2936155" y="699420"/>
                  <a:pt x="2931461" y="694726"/>
                </a:cubicBezTo>
                <a:cubicBezTo>
                  <a:pt x="2924420" y="687685"/>
                  <a:pt x="2915032" y="682991"/>
                  <a:pt x="2905644" y="675949"/>
                </a:cubicBezTo>
                <a:cubicBezTo>
                  <a:pt x="2898602" y="671255"/>
                  <a:pt x="2891561" y="666561"/>
                  <a:pt x="2884520" y="661867"/>
                </a:cubicBezTo>
                <a:cubicBezTo>
                  <a:pt x="2877479" y="657173"/>
                  <a:pt x="2868091" y="650132"/>
                  <a:pt x="2861050" y="645438"/>
                </a:cubicBezTo>
                <a:cubicBezTo>
                  <a:pt x="2854008" y="640744"/>
                  <a:pt x="2846967" y="636050"/>
                  <a:pt x="2839926" y="631355"/>
                </a:cubicBezTo>
                <a:cubicBezTo>
                  <a:pt x="2832885" y="626661"/>
                  <a:pt x="2823497" y="621967"/>
                  <a:pt x="2816456" y="614926"/>
                </a:cubicBezTo>
                <a:cubicBezTo>
                  <a:pt x="2809415" y="610232"/>
                  <a:pt x="2802374" y="605538"/>
                  <a:pt x="2795332" y="600844"/>
                </a:cubicBezTo>
                <a:cubicBezTo>
                  <a:pt x="2788291" y="596150"/>
                  <a:pt x="2781250" y="591456"/>
                  <a:pt x="2771862" y="586762"/>
                </a:cubicBezTo>
                <a:cubicBezTo>
                  <a:pt x="2764821" y="582068"/>
                  <a:pt x="2757780" y="577373"/>
                  <a:pt x="2750738" y="572679"/>
                </a:cubicBezTo>
                <a:cubicBezTo>
                  <a:pt x="2743697" y="567985"/>
                  <a:pt x="2736656" y="563291"/>
                  <a:pt x="2727268" y="558597"/>
                </a:cubicBezTo>
                <a:cubicBezTo>
                  <a:pt x="2720227" y="553903"/>
                  <a:pt x="2713186" y="549209"/>
                  <a:pt x="2706145" y="546862"/>
                </a:cubicBezTo>
                <a:cubicBezTo>
                  <a:pt x="2699103" y="542168"/>
                  <a:pt x="2692062" y="537474"/>
                  <a:pt x="2682674" y="532780"/>
                </a:cubicBezTo>
                <a:cubicBezTo>
                  <a:pt x="2675633" y="528085"/>
                  <a:pt x="2668592" y="525738"/>
                  <a:pt x="2661551" y="521044"/>
                </a:cubicBezTo>
                <a:cubicBezTo>
                  <a:pt x="2654510" y="516350"/>
                  <a:pt x="2647469" y="511656"/>
                  <a:pt x="2638080" y="506962"/>
                </a:cubicBezTo>
                <a:cubicBezTo>
                  <a:pt x="2631039" y="502268"/>
                  <a:pt x="2623998" y="499921"/>
                  <a:pt x="2616957" y="495227"/>
                </a:cubicBezTo>
                <a:cubicBezTo>
                  <a:pt x="2609916" y="490533"/>
                  <a:pt x="2602875" y="488186"/>
                  <a:pt x="2598180" y="483492"/>
                </a:cubicBezTo>
                <a:cubicBezTo>
                  <a:pt x="2598180" y="483492"/>
                  <a:pt x="2600528" y="483492"/>
                  <a:pt x="2600528" y="483492"/>
                </a:cubicBezTo>
                <a:cubicBezTo>
                  <a:pt x="2614610" y="481145"/>
                  <a:pt x="2623998" y="478797"/>
                  <a:pt x="2633386" y="474103"/>
                </a:cubicBezTo>
                <a:close/>
                <a:moveTo>
                  <a:pt x="3015955" y="575026"/>
                </a:moveTo>
                <a:cubicBezTo>
                  <a:pt x="3027690" y="579720"/>
                  <a:pt x="3039425" y="584415"/>
                  <a:pt x="3051160" y="589109"/>
                </a:cubicBezTo>
                <a:cubicBezTo>
                  <a:pt x="3060548" y="591456"/>
                  <a:pt x="3067590" y="596150"/>
                  <a:pt x="3076978" y="598497"/>
                </a:cubicBezTo>
                <a:cubicBezTo>
                  <a:pt x="3081672" y="600844"/>
                  <a:pt x="3088713" y="603191"/>
                  <a:pt x="3093407" y="605538"/>
                </a:cubicBezTo>
                <a:cubicBezTo>
                  <a:pt x="3095754" y="612579"/>
                  <a:pt x="3100449" y="617273"/>
                  <a:pt x="3102795" y="624314"/>
                </a:cubicBezTo>
                <a:cubicBezTo>
                  <a:pt x="3107489" y="633703"/>
                  <a:pt x="3112184" y="645438"/>
                  <a:pt x="3116878" y="654826"/>
                </a:cubicBezTo>
                <a:cubicBezTo>
                  <a:pt x="3119225" y="661867"/>
                  <a:pt x="3123919" y="668908"/>
                  <a:pt x="3126266" y="675949"/>
                </a:cubicBezTo>
                <a:cubicBezTo>
                  <a:pt x="3130960" y="687685"/>
                  <a:pt x="3138001" y="699420"/>
                  <a:pt x="3142695" y="711155"/>
                </a:cubicBezTo>
                <a:cubicBezTo>
                  <a:pt x="3145042" y="715849"/>
                  <a:pt x="3147389" y="720543"/>
                  <a:pt x="3149736" y="727584"/>
                </a:cubicBezTo>
                <a:cubicBezTo>
                  <a:pt x="3156778" y="741667"/>
                  <a:pt x="3161472" y="753402"/>
                  <a:pt x="3168513" y="767484"/>
                </a:cubicBezTo>
                <a:cubicBezTo>
                  <a:pt x="3170860" y="772178"/>
                  <a:pt x="3173207" y="776872"/>
                  <a:pt x="3175554" y="781566"/>
                </a:cubicBezTo>
                <a:cubicBezTo>
                  <a:pt x="3182595" y="795649"/>
                  <a:pt x="3189636" y="809731"/>
                  <a:pt x="3194330" y="826160"/>
                </a:cubicBezTo>
                <a:cubicBezTo>
                  <a:pt x="3194330" y="828507"/>
                  <a:pt x="3196677" y="830854"/>
                  <a:pt x="3196677" y="833202"/>
                </a:cubicBezTo>
                <a:cubicBezTo>
                  <a:pt x="3201371" y="844937"/>
                  <a:pt x="3208412" y="859019"/>
                  <a:pt x="3213106" y="870754"/>
                </a:cubicBezTo>
                <a:cubicBezTo>
                  <a:pt x="3206066" y="875448"/>
                  <a:pt x="3196677" y="877795"/>
                  <a:pt x="3189636" y="882489"/>
                </a:cubicBezTo>
                <a:cubicBezTo>
                  <a:pt x="3187289" y="875448"/>
                  <a:pt x="3180248" y="873101"/>
                  <a:pt x="3173207" y="873101"/>
                </a:cubicBezTo>
                <a:cubicBezTo>
                  <a:pt x="3166166" y="873101"/>
                  <a:pt x="3161472" y="875448"/>
                  <a:pt x="3159125" y="880142"/>
                </a:cubicBezTo>
                <a:cubicBezTo>
                  <a:pt x="3133307" y="859019"/>
                  <a:pt x="3109837" y="837896"/>
                  <a:pt x="3084019" y="819119"/>
                </a:cubicBezTo>
                <a:cubicBezTo>
                  <a:pt x="3081672" y="816772"/>
                  <a:pt x="3079325" y="814425"/>
                  <a:pt x="3076978" y="814425"/>
                </a:cubicBezTo>
                <a:cubicBezTo>
                  <a:pt x="3065243" y="805037"/>
                  <a:pt x="3051160" y="793302"/>
                  <a:pt x="3039425" y="783914"/>
                </a:cubicBezTo>
                <a:cubicBezTo>
                  <a:pt x="3034731" y="779219"/>
                  <a:pt x="3030037" y="776872"/>
                  <a:pt x="3025343" y="772178"/>
                </a:cubicBezTo>
                <a:cubicBezTo>
                  <a:pt x="3015955" y="765137"/>
                  <a:pt x="3004219" y="755749"/>
                  <a:pt x="2994831" y="748708"/>
                </a:cubicBezTo>
                <a:cubicBezTo>
                  <a:pt x="2987790" y="744014"/>
                  <a:pt x="2983096" y="739320"/>
                  <a:pt x="2976055" y="734626"/>
                </a:cubicBezTo>
                <a:cubicBezTo>
                  <a:pt x="2971361" y="732279"/>
                  <a:pt x="2966667" y="727584"/>
                  <a:pt x="2961973" y="725237"/>
                </a:cubicBezTo>
                <a:cubicBezTo>
                  <a:pt x="2961973" y="711155"/>
                  <a:pt x="2961973" y="697073"/>
                  <a:pt x="2964320" y="685338"/>
                </a:cubicBezTo>
                <a:cubicBezTo>
                  <a:pt x="2964320" y="685338"/>
                  <a:pt x="2964320" y="685338"/>
                  <a:pt x="2964320" y="685338"/>
                </a:cubicBezTo>
                <a:cubicBezTo>
                  <a:pt x="2966667" y="643091"/>
                  <a:pt x="2969014" y="603191"/>
                  <a:pt x="2971361" y="565638"/>
                </a:cubicBezTo>
                <a:cubicBezTo>
                  <a:pt x="2978402" y="567985"/>
                  <a:pt x="2985443" y="570332"/>
                  <a:pt x="2992484" y="572679"/>
                </a:cubicBezTo>
                <a:cubicBezTo>
                  <a:pt x="2999525" y="567985"/>
                  <a:pt x="3008914" y="570332"/>
                  <a:pt x="3015955" y="575026"/>
                </a:cubicBezTo>
                <a:close/>
                <a:moveTo>
                  <a:pt x="3281171" y="835549"/>
                </a:moveTo>
                <a:cubicBezTo>
                  <a:pt x="3290559" y="830854"/>
                  <a:pt x="3302294" y="826160"/>
                  <a:pt x="3311683" y="821466"/>
                </a:cubicBezTo>
                <a:cubicBezTo>
                  <a:pt x="3325765" y="814425"/>
                  <a:pt x="3337500" y="809731"/>
                  <a:pt x="3351582" y="805037"/>
                </a:cubicBezTo>
                <a:cubicBezTo>
                  <a:pt x="3360970" y="800343"/>
                  <a:pt x="3368012" y="797996"/>
                  <a:pt x="3377400" y="793302"/>
                </a:cubicBezTo>
                <a:cubicBezTo>
                  <a:pt x="3391482" y="786261"/>
                  <a:pt x="3407911" y="781566"/>
                  <a:pt x="3421994" y="776872"/>
                </a:cubicBezTo>
                <a:cubicBezTo>
                  <a:pt x="3424341" y="783914"/>
                  <a:pt x="3431382" y="788608"/>
                  <a:pt x="3440770" y="788608"/>
                </a:cubicBezTo>
                <a:cubicBezTo>
                  <a:pt x="3450158" y="788608"/>
                  <a:pt x="3457200" y="781566"/>
                  <a:pt x="3459546" y="774525"/>
                </a:cubicBezTo>
                <a:cubicBezTo>
                  <a:pt x="3501793" y="783914"/>
                  <a:pt x="3541693" y="795649"/>
                  <a:pt x="3581593" y="807384"/>
                </a:cubicBezTo>
                <a:cubicBezTo>
                  <a:pt x="3583940" y="807384"/>
                  <a:pt x="3588634" y="809731"/>
                  <a:pt x="3590981" y="809731"/>
                </a:cubicBezTo>
                <a:cubicBezTo>
                  <a:pt x="3605064" y="814425"/>
                  <a:pt x="3619146" y="819119"/>
                  <a:pt x="3633228" y="823813"/>
                </a:cubicBezTo>
                <a:cubicBezTo>
                  <a:pt x="3623840" y="861366"/>
                  <a:pt x="3616799" y="901266"/>
                  <a:pt x="3609758" y="943513"/>
                </a:cubicBezTo>
                <a:cubicBezTo>
                  <a:pt x="3487711" y="917695"/>
                  <a:pt x="3360970" y="898919"/>
                  <a:pt x="3227189" y="889531"/>
                </a:cubicBezTo>
                <a:cubicBezTo>
                  <a:pt x="3222495" y="880142"/>
                  <a:pt x="3220148" y="873101"/>
                  <a:pt x="3215454" y="866060"/>
                </a:cubicBezTo>
                <a:cubicBezTo>
                  <a:pt x="3224842" y="861366"/>
                  <a:pt x="3234230" y="856672"/>
                  <a:pt x="3241271" y="851978"/>
                </a:cubicBezTo>
                <a:cubicBezTo>
                  <a:pt x="3257701" y="847284"/>
                  <a:pt x="3269436" y="840243"/>
                  <a:pt x="3281171" y="835549"/>
                </a:cubicBezTo>
                <a:close/>
                <a:moveTo>
                  <a:pt x="3691904" y="821466"/>
                </a:moveTo>
                <a:cubicBezTo>
                  <a:pt x="3701292" y="823813"/>
                  <a:pt x="3713027" y="826160"/>
                  <a:pt x="3722416" y="830854"/>
                </a:cubicBezTo>
                <a:cubicBezTo>
                  <a:pt x="3731804" y="833202"/>
                  <a:pt x="3741192" y="835549"/>
                  <a:pt x="3748233" y="837896"/>
                </a:cubicBezTo>
                <a:cubicBezTo>
                  <a:pt x="3757622" y="840243"/>
                  <a:pt x="3769357" y="844937"/>
                  <a:pt x="3778745" y="847284"/>
                </a:cubicBezTo>
                <a:cubicBezTo>
                  <a:pt x="3788133" y="849631"/>
                  <a:pt x="3795174" y="851978"/>
                  <a:pt x="3804562" y="856672"/>
                </a:cubicBezTo>
                <a:cubicBezTo>
                  <a:pt x="3813950" y="859019"/>
                  <a:pt x="3825686" y="863713"/>
                  <a:pt x="3835074" y="868407"/>
                </a:cubicBezTo>
                <a:cubicBezTo>
                  <a:pt x="3844462" y="870754"/>
                  <a:pt x="3851503" y="875448"/>
                  <a:pt x="3860891" y="877795"/>
                </a:cubicBezTo>
                <a:cubicBezTo>
                  <a:pt x="3870279" y="882489"/>
                  <a:pt x="3882015" y="884836"/>
                  <a:pt x="3891403" y="889531"/>
                </a:cubicBezTo>
                <a:cubicBezTo>
                  <a:pt x="3900791" y="891878"/>
                  <a:pt x="3907832" y="896572"/>
                  <a:pt x="3914874" y="898919"/>
                </a:cubicBezTo>
                <a:cubicBezTo>
                  <a:pt x="3924262" y="903613"/>
                  <a:pt x="3933650" y="908307"/>
                  <a:pt x="3945385" y="910654"/>
                </a:cubicBezTo>
                <a:cubicBezTo>
                  <a:pt x="3952426" y="913001"/>
                  <a:pt x="3961814" y="917695"/>
                  <a:pt x="3968856" y="920042"/>
                </a:cubicBezTo>
                <a:cubicBezTo>
                  <a:pt x="3975897" y="922389"/>
                  <a:pt x="3980591" y="924736"/>
                  <a:pt x="3987632" y="929430"/>
                </a:cubicBezTo>
                <a:cubicBezTo>
                  <a:pt x="3987632" y="929430"/>
                  <a:pt x="3989979" y="931777"/>
                  <a:pt x="3989979" y="931777"/>
                </a:cubicBezTo>
                <a:cubicBezTo>
                  <a:pt x="3994673" y="938819"/>
                  <a:pt x="4001714" y="948207"/>
                  <a:pt x="4006408" y="955248"/>
                </a:cubicBezTo>
                <a:cubicBezTo>
                  <a:pt x="4015797" y="969330"/>
                  <a:pt x="4027532" y="983412"/>
                  <a:pt x="4036920" y="997495"/>
                </a:cubicBezTo>
                <a:cubicBezTo>
                  <a:pt x="4034573" y="997495"/>
                  <a:pt x="4034573" y="995148"/>
                  <a:pt x="4032226" y="995148"/>
                </a:cubicBezTo>
                <a:cubicBezTo>
                  <a:pt x="4022837" y="990454"/>
                  <a:pt x="4013449" y="985760"/>
                  <a:pt x="4004061" y="981065"/>
                </a:cubicBezTo>
                <a:cubicBezTo>
                  <a:pt x="3994673" y="976371"/>
                  <a:pt x="3982938" y="969330"/>
                  <a:pt x="3973550" y="964636"/>
                </a:cubicBezTo>
                <a:cubicBezTo>
                  <a:pt x="3964161" y="959942"/>
                  <a:pt x="3954773" y="955248"/>
                  <a:pt x="3945385" y="950554"/>
                </a:cubicBezTo>
                <a:cubicBezTo>
                  <a:pt x="3933650" y="945860"/>
                  <a:pt x="3924262" y="938819"/>
                  <a:pt x="3912526" y="934125"/>
                </a:cubicBezTo>
                <a:cubicBezTo>
                  <a:pt x="3903138" y="929430"/>
                  <a:pt x="3893750" y="924736"/>
                  <a:pt x="3882015" y="920042"/>
                </a:cubicBezTo>
                <a:cubicBezTo>
                  <a:pt x="3870279" y="915348"/>
                  <a:pt x="3860891" y="910654"/>
                  <a:pt x="3849156" y="905960"/>
                </a:cubicBezTo>
                <a:cubicBezTo>
                  <a:pt x="3839768" y="901266"/>
                  <a:pt x="3828033" y="896572"/>
                  <a:pt x="3818645" y="894225"/>
                </a:cubicBezTo>
                <a:cubicBezTo>
                  <a:pt x="3806909" y="889531"/>
                  <a:pt x="3795174" y="884836"/>
                  <a:pt x="3785786" y="880142"/>
                </a:cubicBezTo>
                <a:cubicBezTo>
                  <a:pt x="3776398" y="875448"/>
                  <a:pt x="3764662" y="873101"/>
                  <a:pt x="3755274" y="868407"/>
                </a:cubicBezTo>
                <a:cubicBezTo>
                  <a:pt x="3743539" y="863713"/>
                  <a:pt x="3731804" y="859019"/>
                  <a:pt x="3720069" y="854325"/>
                </a:cubicBezTo>
                <a:cubicBezTo>
                  <a:pt x="3710681" y="849631"/>
                  <a:pt x="3698945" y="847284"/>
                  <a:pt x="3689557" y="842590"/>
                </a:cubicBezTo>
                <a:cubicBezTo>
                  <a:pt x="3677822" y="837896"/>
                  <a:pt x="3666086" y="833202"/>
                  <a:pt x="3654351" y="830854"/>
                </a:cubicBezTo>
                <a:cubicBezTo>
                  <a:pt x="3647310" y="828507"/>
                  <a:pt x="3640269" y="826160"/>
                  <a:pt x="3633228" y="823813"/>
                </a:cubicBezTo>
                <a:cubicBezTo>
                  <a:pt x="3633228" y="821466"/>
                  <a:pt x="3633228" y="821466"/>
                  <a:pt x="3633228" y="819119"/>
                </a:cubicBezTo>
                <a:cubicBezTo>
                  <a:pt x="3633228" y="814425"/>
                  <a:pt x="3635575" y="812078"/>
                  <a:pt x="3635575" y="807384"/>
                </a:cubicBezTo>
                <a:cubicBezTo>
                  <a:pt x="3642616" y="809731"/>
                  <a:pt x="3652004" y="812078"/>
                  <a:pt x="3659045" y="814425"/>
                </a:cubicBezTo>
                <a:cubicBezTo>
                  <a:pt x="3675475" y="816772"/>
                  <a:pt x="3684863" y="819119"/>
                  <a:pt x="3691904" y="821466"/>
                </a:cubicBezTo>
                <a:close/>
                <a:moveTo>
                  <a:pt x="4060390" y="1025659"/>
                </a:moveTo>
                <a:cubicBezTo>
                  <a:pt x="4072126" y="1042089"/>
                  <a:pt x="4083861" y="1058518"/>
                  <a:pt x="4093249" y="1074947"/>
                </a:cubicBezTo>
                <a:cubicBezTo>
                  <a:pt x="4097943" y="1084335"/>
                  <a:pt x="4104984" y="1091377"/>
                  <a:pt x="4109678" y="1100765"/>
                </a:cubicBezTo>
                <a:cubicBezTo>
                  <a:pt x="4114372" y="1107806"/>
                  <a:pt x="4119067" y="1114847"/>
                  <a:pt x="4123761" y="1121888"/>
                </a:cubicBezTo>
                <a:cubicBezTo>
                  <a:pt x="3971203" y="1044436"/>
                  <a:pt x="3799868" y="985760"/>
                  <a:pt x="3612104" y="945860"/>
                </a:cubicBezTo>
                <a:cubicBezTo>
                  <a:pt x="3612104" y="945860"/>
                  <a:pt x="3612104" y="943513"/>
                  <a:pt x="3612104" y="943513"/>
                </a:cubicBezTo>
                <a:cubicBezTo>
                  <a:pt x="3614452" y="936472"/>
                  <a:pt x="3614452" y="931777"/>
                  <a:pt x="3614452" y="924736"/>
                </a:cubicBezTo>
                <a:cubicBezTo>
                  <a:pt x="3616799" y="915348"/>
                  <a:pt x="3619146" y="905960"/>
                  <a:pt x="3619146" y="896572"/>
                </a:cubicBezTo>
                <a:cubicBezTo>
                  <a:pt x="3619146" y="894225"/>
                  <a:pt x="3619146" y="894225"/>
                  <a:pt x="3619146" y="891878"/>
                </a:cubicBezTo>
                <a:cubicBezTo>
                  <a:pt x="3621493" y="884836"/>
                  <a:pt x="3621493" y="880142"/>
                  <a:pt x="3623840" y="873101"/>
                </a:cubicBezTo>
                <a:cubicBezTo>
                  <a:pt x="3623840" y="868407"/>
                  <a:pt x="3626187" y="866060"/>
                  <a:pt x="3626187" y="861366"/>
                </a:cubicBezTo>
                <a:cubicBezTo>
                  <a:pt x="3626187" y="856672"/>
                  <a:pt x="3628534" y="851978"/>
                  <a:pt x="3628534" y="847284"/>
                </a:cubicBezTo>
                <a:cubicBezTo>
                  <a:pt x="3628534" y="842590"/>
                  <a:pt x="3630881" y="837896"/>
                  <a:pt x="3630881" y="833202"/>
                </a:cubicBezTo>
                <a:cubicBezTo>
                  <a:pt x="3630881" y="830854"/>
                  <a:pt x="3633228" y="828507"/>
                  <a:pt x="3633228" y="823813"/>
                </a:cubicBezTo>
                <a:cubicBezTo>
                  <a:pt x="3637922" y="826160"/>
                  <a:pt x="3642616" y="826160"/>
                  <a:pt x="3647310" y="828507"/>
                </a:cubicBezTo>
                <a:cubicBezTo>
                  <a:pt x="3649657" y="828507"/>
                  <a:pt x="3652004" y="830854"/>
                  <a:pt x="3656698" y="830854"/>
                </a:cubicBezTo>
                <a:cubicBezTo>
                  <a:pt x="3675475" y="837896"/>
                  <a:pt x="3696598" y="844937"/>
                  <a:pt x="3715375" y="851978"/>
                </a:cubicBezTo>
                <a:cubicBezTo>
                  <a:pt x="3722416" y="854325"/>
                  <a:pt x="3727110" y="856672"/>
                  <a:pt x="3734151" y="859019"/>
                </a:cubicBezTo>
                <a:cubicBezTo>
                  <a:pt x="3750580" y="866060"/>
                  <a:pt x="3767010" y="870754"/>
                  <a:pt x="3783439" y="877795"/>
                </a:cubicBezTo>
                <a:cubicBezTo>
                  <a:pt x="3792827" y="880142"/>
                  <a:pt x="3799868" y="884836"/>
                  <a:pt x="3809256" y="887184"/>
                </a:cubicBezTo>
                <a:cubicBezTo>
                  <a:pt x="3823339" y="891878"/>
                  <a:pt x="3835074" y="898919"/>
                  <a:pt x="3849156" y="903613"/>
                </a:cubicBezTo>
                <a:cubicBezTo>
                  <a:pt x="3856197" y="905960"/>
                  <a:pt x="3865585" y="910654"/>
                  <a:pt x="3872627" y="913001"/>
                </a:cubicBezTo>
                <a:cubicBezTo>
                  <a:pt x="3886709" y="920042"/>
                  <a:pt x="3898444" y="924736"/>
                  <a:pt x="3912526" y="931777"/>
                </a:cubicBezTo>
                <a:cubicBezTo>
                  <a:pt x="3921915" y="936472"/>
                  <a:pt x="3931303" y="941166"/>
                  <a:pt x="3940691" y="945860"/>
                </a:cubicBezTo>
                <a:cubicBezTo>
                  <a:pt x="3952426" y="950554"/>
                  <a:pt x="3964161" y="957595"/>
                  <a:pt x="3973550" y="962289"/>
                </a:cubicBezTo>
                <a:cubicBezTo>
                  <a:pt x="3980591" y="964636"/>
                  <a:pt x="3985285" y="969330"/>
                  <a:pt x="3992326" y="971677"/>
                </a:cubicBezTo>
                <a:cubicBezTo>
                  <a:pt x="4006408" y="978718"/>
                  <a:pt x="4020491" y="985760"/>
                  <a:pt x="4032226" y="992801"/>
                </a:cubicBezTo>
                <a:cubicBezTo>
                  <a:pt x="4036920" y="995148"/>
                  <a:pt x="4039267" y="997495"/>
                  <a:pt x="4043961" y="999842"/>
                </a:cubicBezTo>
                <a:cubicBezTo>
                  <a:pt x="4043961" y="999842"/>
                  <a:pt x="4043961" y="999842"/>
                  <a:pt x="4043961" y="1002189"/>
                </a:cubicBezTo>
                <a:cubicBezTo>
                  <a:pt x="4048655" y="1011577"/>
                  <a:pt x="4053349" y="1018618"/>
                  <a:pt x="4060390" y="1025659"/>
                </a:cubicBezTo>
                <a:close/>
                <a:moveTo>
                  <a:pt x="3586287" y="1098418"/>
                </a:moveTo>
                <a:cubicBezTo>
                  <a:pt x="3583940" y="1110153"/>
                  <a:pt x="3583940" y="1119541"/>
                  <a:pt x="3581593" y="1131276"/>
                </a:cubicBezTo>
                <a:cubicBezTo>
                  <a:pt x="3579246" y="1145359"/>
                  <a:pt x="3576899" y="1159441"/>
                  <a:pt x="3576899" y="1173523"/>
                </a:cubicBezTo>
                <a:cubicBezTo>
                  <a:pt x="3574552" y="1182911"/>
                  <a:pt x="3574552" y="1194647"/>
                  <a:pt x="3572205" y="1204035"/>
                </a:cubicBezTo>
                <a:cubicBezTo>
                  <a:pt x="3569858" y="1218117"/>
                  <a:pt x="3569858" y="1232199"/>
                  <a:pt x="3567511" y="1246282"/>
                </a:cubicBezTo>
                <a:cubicBezTo>
                  <a:pt x="3565163" y="1258017"/>
                  <a:pt x="3565163" y="1269752"/>
                  <a:pt x="3562817" y="1281487"/>
                </a:cubicBezTo>
                <a:cubicBezTo>
                  <a:pt x="3560469" y="1295570"/>
                  <a:pt x="3560469" y="1309652"/>
                  <a:pt x="3558123" y="1321387"/>
                </a:cubicBezTo>
                <a:cubicBezTo>
                  <a:pt x="3555775" y="1333122"/>
                  <a:pt x="3555775" y="1347205"/>
                  <a:pt x="3553428" y="1358940"/>
                </a:cubicBezTo>
                <a:cubicBezTo>
                  <a:pt x="3551081" y="1373022"/>
                  <a:pt x="3551081" y="1384757"/>
                  <a:pt x="3548734" y="1398840"/>
                </a:cubicBezTo>
                <a:cubicBezTo>
                  <a:pt x="3546387" y="1412922"/>
                  <a:pt x="3546387" y="1427004"/>
                  <a:pt x="3544040" y="1441087"/>
                </a:cubicBezTo>
                <a:cubicBezTo>
                  <a:pt x="3541693" y="1455169"/>
                  <a:pt x="3541693" y="1469251"/>
                  <a:pt x="3539346" y="1483333"/>
                </a:cubicBezTo>
                <a:cubicBezTo>
                  <a:pt x="3536999" y="1497416"/>
                  <a:pt x="3536999" y="1511498"/>
                  <a:pt x="3534652" y="1525580"/>
                </a:cubicBezTo>
                <a:cubicBezTo>
                  <a:pt x="3532305" y="1542009"/>
                  <a:pt x="3532305" y="1558439"/>
                  <a:pt x="3529958" y="1574868"/>
                </a:cubicBezTo>
                <a:cubicBezTo>
                  <a:pt x="3529958" y="1581909"/>
                  <a:pt x="3529958" y="1588950"/>
                  <a:pt x="3527611" y="1595992"/>
                </a:cubicBezTo>
                <a:cubicBezTo>
                  <a:pt x="3527611" y="1595992"/>
                  <a:pt x="3527611" y="1595992"/>
                  <a:pt x="3527611" y="1595992"/>
                </a:cubicBezTo>
                <a:cubicBezTo>
                  <a:pt x="3525264" y="1595992"/>
                  <a:pt x="3522917" y="1595992"/>
                  <a:pt x="3520570" y="1598339"/>
                </a:cubicBezTo>
                <a:cubicBezTo>
                  <a:pt x="3518223" y="1593645"/>
                  <a:pt x="3515876" y="1588950"/>
                  <a:pt x="3513528" y="1581909"/>
                </a:cubicBezTo>
                <a:cubicBezTo>
                  <a:pt x="3506487" y="1565480"/>
                  <a:pt x="3499446" y="1549051"/>
                  <a:pt x="3492405" y="1534968"/>
                </a:cubicBezTo>
                <a:cubicBezTo>
                  <a:pt x="3483017" y="1511498"/>
                  <a:pt x="3473629" y="1488027"/>
                  <a:pt x="3464241" y="1466904"/>
                </a:cubicBezTo>
                <a:cubicBezTo>
                  <a:pt x="3461894" y="1464557"/>
                  <a:pt x="3461894" y="1459863"/>
                  <a:pt x="3459546" y="1457516"/>
                </a:cubicBezTo>
                <a:cubicBezTo>
                  <a:pt x="3438423" y="1403534"/>
                  <a:pt x="3414953" y="1351899"/>
                  <a:pt x="3393829" y="1300264"/>
                </a:cubicBezTo>
                <a:cubicBezTo>
                  <a:pt x="3335153" y="1161788"/>
                  <a:pt x="3278824" y="1025659"/>
                  <a:pt x="3222495" y="894225"/>
                </a:cubicBezTo>
                <a:cubicBezTo>
                  <a:pt x="3356276" y="903613"/>
                  <a:pt x="3483017" y="922389"/>
                  <a:pt x="3602716" y="948207"/>
                </a:cubicBezTo>
                <a:cubicBezTo>
                  <a:pt x="3600369" y="955248"/>
                  <a:pt x="3600369" y="964636"/>
                  <a:pt x="3598022" y="971677"/>
                </a:cubicBezTo>
                <a:cubicBezTo>
                  <a:pt x="3598022" y="971677"/>
                  <a:pt x="3595675" y="971677"/>
                  <a:pt x="3595675" y="971677"/>
                </a:cubicBezTo>
                <a:cubicBezTo>
                  <a:pt x="3583940" y="971677"/>
                  <a:pt x="3574552" y="981065"/>
                  <a:pt x="3574552" y="992801"/>
                </a:cubicBezTo>
                <a:cubicBezTo>
                  <a:pt x="3574552" y="1002189"/>
                  <a:pt x="3581593" y="1009230"/>
                  <a:pt x="3590981" y="1011577"/>
                </a:cubicBezTo>
                <a:cubicBezTo>
                  <a:pt x="3588634" y="1028006"/>
                  <a:pt x="3586287" y="1044436"/>
                  <a:pt x="3583940" y="1060865"/>
                </a:cubicBezTo>
                <a:cubicBezTo>
                  <a:pt x="3590981" y="1072600"/>
                  <a:pt x="3588634" y="1084335"/>
                  <a:pt x="3586287" y="1098418"/>
                </a:cubicBezTo>
                <a:close/>
                <a:moveTo>
                  <a:pt x="3520570" y="2365823"/>
                </a:moveTo>
                <a:cubicBezTo>
                  <a:pt x="3520570" y="2391640"/>
                  <a:pt x="3520570" y="2417458"/>
                  <a:pt x="3522917" y="2443275"/>
                </a:cubicBezTo>
                <a:cubicBezTo>
                  <a:pt x="3522917" y="2462052"/>
                  <a:pt x="3522917" y="2483175"/>
                  <a:pt x="3525264" y="2501952"/>
                </a:cubicBezTo>
                <a:cubicBezTo>
                  <a:pt x="3525264" y="2516034"/>
                  <a:pt x="3525264" y="2530116"/>
                  <a:pt x="3527611" y="2546545"/>
                </a:cubicBezTo>
                <a:cubicBezTo>
                  <a:pt x="3522917" y="2546545"/>
                  <a:pt x="3520570" y="2548892"/>
                  <a:pt x="3515876" y="2551240"/>
                </a:cubicBezTo>
                <a:cubicBezTo>
                  <a:pt x="3506487" y="2539504"/>
                  <a:pt x="3497099" y="2530116"/>
                  <a:pt x="3487711" y="2518381"/>
                </a:cubicBezTo>
                <a:cubicBezTo>
                  <a:pt x="3478323" y="2506646"/>
                  <a:pt x="3466588" y="2494910"/>
                  <a:pt x="3457200" y="2483175"/>
                </a:cubicBezTo>
                <a:cubicBezTo>
                  <a:pt x="3443117" y="2466746"/>
                  <a:pt x="3429035" y="2450317"/>
                  <a:pt x="3417300" y="2433887"/>
                </a:cubicBezTo>
                <a:cubicBezTo>
                  <a:pt x="3407911" y="2422152"/>
                  <a:pt x="3398523" y="2410417"/>
                  <a:pt x="3386788" y="2398681"/>
                </a:cubicBezTo>
                <a:cubicBezTo>
                  <a:pt x="3372706" y="2382252"/>
                  <a:pt x="3358624" y="2363476"/>
                  <a:pt x="3344541" y="2347047"/>
                </a:cubicBezTo>
                <a:cubicBezTo>
                  <a:pt x="3335153" y="2335311"/>
                  <a:pt x="3325765" y="2323576"/>
                  <a:pt x="3316377" y="2311841"/>
                </a:cubicBezTo>
                <a:cubicBezTo>
                  <a:pt x="3299947" y="2290717"/>
                  <a:pt x="3285865" y="2271941"/>
                  <a:pt x="3269436" y="2250818"/>
                </a:cubicBezTo>
                <a:cubicBezTo>
                  <a:pt x="3262395" y="2241429"/>
                  <a:pt x="3255353" y="2232041"/>
                  <a:pt x="3248312" y="2222653"/>
                </a:cubicBezTo>
                <a:cubicBezTo>
                  <a:pt x="3224842" y="2194489"/>
                  <a:pt x="3203718" y="2163977"/>
                  <a:pt x="3180248" y="2133465"/>
                </a:cubicBezTo>
                <a:cubicBezTo>
                  <a:pt x="3180248" y="2133465"/>
                  <a:pt x="3180248" y="2133465"/>
                  <a:pt x="3180248" y="2131118"/>
                </a:cubicBezTo>
                <a:cubicBezTo>
                  <a:pt x="3116878" y="2046624"/>
                  <a:pt x="3053508" y="1962131"/>
                  <a:pt x="2992484" y="1877637"/>
                </a:cubicBezTo>
                <a:cubicBezTo>
                  <a:pt x="2997178" y="1872943"/>
                  <a:pt x="2999525" y="1868249"/>
                  <a:pt x="2999525" y="1861208"/>
                </a:cubicBezTo>
                <a:cubicBezTo>
                  <a:pt x="2999525" y="1858861"/>
                  <a:pt x="2999525" y="1854167"/>
                  <a:pt x="2997178" y="1851820"/>
                </a:cubicBezTo>
                <a:cubicBezTo>
                  <a:pt x="3011261" y="1844779"/>
                  <a:pt x="3025343" y="1835390"/>
                  <a:pt x="3041772" y="1828349"/>
                </a:cubicBezTo>
                <a:cubicBezTo>
                  <a:pt x="3046466" y="1826002"/>
                  <a:pt x="3051160" y="1823655"/>
                  <a:pt x="3055854" y="1821308"/>
                </a:cubicBezTo>
                <a:cubicBezTo>
                  <a:pt x="3076978" y="1809573"/>
                  <a:pt x="3098101" y="1800185"/>
                  <a:pt x="3119225" y="1788449"/>
                </a:cubicBezTo>
                <a:cubicBezTo>
                  <a:pt x="3121572" y="1786102"/>
                  <a:pt x="3126266" y="1783755"/>
                  <a:pt x="3128613" y="1783755"/>
                </a:cubicBezTo>
                <a:cubicBezTo>
                  <a:pt x="3175554" y="1760285"/>
                  <a:pt x="3222495" y="1736814"/>
                  <a:pt x="3269436" y="1715691"/>
                </a:cubicBezTo>
                <a:cubicBezTo>
                  <a:pt x="3276477" y="1713344"/>
                  <a:pt x="3281171" y="1710997"/>
                  <a:pt x="3288212" y="1706303"/>
                </a:cubicBezTo>
                <a:cubicBezTo>
                  <a:pt x="3304641" y="1699262"/>
                  <a:pt x="3321071" y="1692221"/>
                  <a:pt x="3337500" y="1685179"/>
                </a:cubicBezTo>
                <a:cubicBezTo>
                  <a:pt x="3346888" y="1680485"/>
                  <a:pt x="3356276" y="1678138"/>
                  <a:pt x="3363318" y="1673444"/>
                </a:cubicBezTo>
                <a:cubicBezTo>
                  <a:pt x="3377400" y="1668750"/>
                  <a:pt x="3389135" y="1661709"/>
                  <a:pt x="3403217" y="1657015"/>
                </a:cubicBezTo>
                <a:cubicBezTo>
                  <a:pt x="3414953" y="1652321"/>
                  <a:pt x="3424341" y="1649974"/>
                  <a:pt x="3436076" y="1645280"/>
                </a:cubicBezTo>
                <a:cubicBezTo>
                  <a:pt x="3447811" y="1640586"/>
                  <a:pt x="3459546" y="1635891"/>
                  <a:pt x="3468935" y="1633544"/>
                </a:cubicBezTo>
                <a:cubicBezTo>
                  <a:pt x="3480670" y="1628850"/>
                  <a:pt x="3492405" y="1626503"/>
                  <a:pt x="3501793" y="1621809"/>
                </a:cubicBezTo>
                <a:cubicBezTo>
                  <a:pt x="3506487" y="1619462"/>
                  <a:pt x="3508834" y="1619462"/>
                  <a:pt x="3513528" y="1617115"/>
                </a:cubicBezTo>
                <a:cubicBezTo>
                  <a:pt x="3515876" y="1624156"/>
                  <a:pt x="3522917" y="1628850"/>
                  <a:pt x="3529958" y="1628850"/>
                </a:cubicBezTo>
                <a:cubicBezTo>
                  <a:pt x="3520570" y="1814267"/>
                  <a:pt x="3518223" y="2004378"/>
                  <a:pt x="3518223" y="2196836"/>
                </a:cubicBezTo>
                <a:cubicBezTo>
                  <a:pt x="3518223" y="2203877"/>
                  <a:pt x="3518223" y="2213265"/>
                  <a:pt x="3518223" y="2220306"/>
                </a:cubicBezTo>
                <a:cubicBezTo>
                  <a:pt x="3518223" y="2253165"/>
                  <a:pt x="3518223" y="2283676"/>
                  <a:pt x="3518223" y="2316535"/>
                </a:cubicBezTo>
                <a:cubicBezTo>
                  <a:pt x="3520570" y="2337658"/>
                  <a:pt x="3520570" y="2351741"/>
                  <a:pt x="3520570" y="2365823"/>
                </a:cubicBezTo>
                <a:close/>
                <a:moveTo>
                  <a:pt x="3844462" y="2149895"/>
                </a:moveTo>
                <a:cubicBezTo>
                  <a:pt x="3856197" y="2138159"/>
                  <a:pt x="3867933" y="2124077"/>
                  <a:pt x="3879668" y="2112342"/>
                </a:cubicBezTo>
                <a:cubicBezTo>
                  <a:pt x="3882015" y="2107648"/>
                  <a:pt x="3886709" y="2105301"/>
                  <a:pt x="3889056" y="2100607"/>
                </a:cubicBezTo>
                <a:cubicBezTo>
                  <a:pt x="3898444" y="2091218"/>
                  <a:pt x="3907832" y="2079483"/>
                  <a:pt x="3919568" y="2070095"/>
                </a:cubicBezTo>
                <a:cubicBezTo>
                  <a:pt x="3924262" y="2065401"/>
                  <a:pt x="3928956" y="2060707"/>
                  <a:pt x="3933650" y="2056013"/>
                </a:cubicBezTo>
                <a:cubicBezTo>
                  <a:pt x="3943038" y="2046624"/>
                  <a:pt x="3952426" y="2037236"/>
                  <a:pt x="3959467" y="2030195"/>
                </a:cubicBezTo>
                <a:cubicBezTo>
                  <a:pt x="3964161" y="2025501"/>
                  <a:pt x="3971203" y="2020807"/>
                  <a:pt x="3975897" y="2013766"/>
                </a:cubicBezTo>
                <a:cubicBezTo>
                  <a:pt x="3982938" y="2006725"/>
                  <a:pt x="3992326" y="1997337"/>
                  <a:pt x="3999367" y="1990295"/>
                </a:cubicBezTo>
                <a:cubicBezTo>
                  <a:pt x="4006408" y="1985601"/>
                  <a:pt x="4011102" y="1978560"/>
                  <a:pt x="4018143" y="1973866"/>
                </a:cubicBezTo>
                <a:cubicBezTo>
                  <a:pt x="4025185" y="1966825"/>
                  <a:pt x="4034573" y="1959784"/>
                  <a:pt x="4041614" y="1952743"/>
                </a:cubicBezTo>
                <a:cubicBezTo>
                  <a:pt x="4048655" y="1948049"/>
                  <a:pt x="4055696" y="1941007"/>
                  <a:pt x="4062738" y="1936313"/>
                </a:cubicBezTo>
                <a:cubicBezTo>
                  <a:pt x="4069778" y="1929272"/>
                  <a:pt x="4076820" y="1924578"/>
                  <a:pt x="4083861" y="1917537"/>
                </a:cubicBezTo>
                <a:cubicBezTo>
                  <a:pt x="4090902" y="1912843"/>
                  <a:pt x="4097943" y="1908149"/>
                  <a:pt x="4104984" y="1901108"/>
                </a:cubicBezTo>
                <a:cubicBezTo>
                  <a:pt x="4107331" y="1898761"/>
                  <a:pt x="4109678" y="1898761"/>
                  <a:pt x="4112025" y="1896413"/>
                </a:cubicBezTo>
                <a:cubicBezTo>
                  <a:pt x="4114372" y="1901108"/>
                  <a:pt x="4119067" y="1903455"/>
                  <a:pt x="4123761" y="1903455"/>
                </a:cubicBezTo>
                <a:cubicBezTo>
                  <a:pt x="4121414" y="1919884"/>
                  <a:pt x="4121414" y="1936313"/>
                  <a:pt x="4119067" y="1952743"/>
                </a:cubicBezTo>
                <a:cubicBezTo>
                  <a:pt x="4116719" y="1966825"/>
                  <a:pt x="4116719" y="1980907"/>
                  <a:pt x="4114372" y="1992643"/>
                </a:cubicBezTo>
                <a:cubicBezTo>
                  <a:pt x="4112025" y="2013766"/>
                  <a:pt x="4112025" y="2034889"/>
                  <a:pt x="4109678" y="2053666"/>
                </a:cubicBezTo>
                <a:cubicBezTo>
                  <a:pt x="4107331" y="2070095"/>
                  <a:pt x="4107331" y="2086524"/>
                  <a:pt x="4104984" y="2102954"/>
                </a:cubicBezTo>
                <a:cubicBezTo>
                  <a:pt x="4102637" y="2124077"/>
                  <a:pt x="4102637" y="2145201"/>
                  <a:pt x="4100290" y="2166324"/>
                </a:cubicBezTo>
                <a:cubicBezTo>
                  <a:pt x="4100290" y="2182753"/>
                  <a:pt x="4097943" y="2199183"/>
                  <a:pt x="4097943" y="2215612"/>
                </a:cubicBezTo>
                <a:cubicBezTo>
                  <a:pt x="4095596" y="2239082"/>
                  <a:pt x="4095596" y="2262553"/>
                  <a:pt x="4095596" y="2288370"/>
                </a:cubicBezTo>
                <a:cubicBezTo>
                  <a:pt x="4095596" y="2302453"/>
                  <a:pt x="4093249" y="2316535"/>
                  <a:pt x="4093249" y="2330617"/>
                </a:cubicBezTo>
                <a:cubicBezTo>
                  <a:pt x="4088555" y="2478481"/>
                  <a:pt x="4086208" y="2628692"/>
                  <a:pt x="4088555" y="2783597"/>
                </a:cubicBezTo>
                <a:cubicBezTo>
                  <a:pt x="4079167" y="2783597"/>
                  <a:pt x="4072126" y="2790638"/>
                  <a:pt x="4069778" y="2797679"/>
                </a:cubicBezTo>
                <a:cubicBezTo>
                  <a:pt x="4060390" y="2795332"/>
                  <a:pt x="4048655" y="2792985"/>
                  <a:pt x="4039267" y="2788291"/>
                </a:cubicBezTo>
                <a:cubicBezTo>
                  <a:pt x="4034573" y="2785944"/>
                  <a:pt x="4029879" y="2785944"/>
                  <a:pt x="4027532" y="2785944"/>
                </a:cubicBezTo>
                <a:cubicBezTo>
                  <a:pt x="4013449" y="2781250"/>
                  <a:pt x="3997020" y="2776556"/>
                  <a:pt x="3980591" y="2771862"/>
                </a:cubicBezTo>
                <a:cubicBezTo>
                  <a:pt x="3973550" y="2769515"/>
                  <a:pt x="3968856" y="2767168"/>
                  <a:pt x="3961814" y="2767168"/>
                </a:cubicBezTo>
                <a:cubicBezTo>
                  <a:pt x="3947732" y="2762474"/>
                  <a:pt x="3933650" y="2757780"/>
                  <a:pt x="3917220" y="2750738"/>
                </a:cubicBezTo>
                <a:cubicBezTo>
                  <a:pt x="3910180" y="2748391"/>
                  <a:pt x="3903138" y="2746044"/>
                  <a:pt x="3893750" y="2741350"/>
                </a:cubicBezTo>
                <a:cubicBezTo>
                  <a:pt x="3879668" y="2736656"/>
                  <a:pt x="3863239" y="2729615"/>
                  <a:pt x="3849156" y="2722574"/>
                </a:cubicBezTo>
                <a:cubicBezTo>
                  <a:pt x="3842115" y="2720227"/>
                  <a:pt x="3832727" y="2715533"/>
                  <a:pt x="3825686" y="2713186"/>
                </a:cubicBezTo>
                <a:cubicBezTo>
                  <a:pt x="3804562" y="2703798"/>
                  <a:pt x="3781092" y="2694409"/>
                  <a:pt x="3757622" y="2682674"/>
                </a:cubicBezTo>
                <a:cubicBezTo>
                  <a:pt x="3755274" y="2682674"/>
                  <a:pt x="3755274" y="2682674"/>
                  <a:pt x="3752927" y="2680327"/>
                </a:cubicBezTo>
                <a:cubicBezTo>
                  <a:pt x="3729457" y="2668592"/>
                  <a:pt x="3703639" y="2656857"/>
                  <a:pt x="3677822" y="2645121"/>
                </a:cubicBezTo>
                <a:cubicBezTo>
                  <a:pt x="3673128" y="2642774"/>
                  <a:pt x="3668434" y="2640427"/>
                  <a:pt x="3663740" y="2638080"/>
                </a:cubicBezTo>
                <a:cubicBezTo>
                  <a:pt x="3642616" y="2628692"/>
                  <a:pt x="3621493" y="2616957"/>
                  <a:pt x="3600369" y="2605222"/>
                </a:cubicBezTo>
                <a:cubicBezTo>
                  <a:pt x="3590981" y="2600527"/>
                  <a:pt x="3581593" y="2595833"/>
                  <a:pt x="3574552" y="2591139"/>
                </a:cubicBezTo>
                <a:cubicBezTo>
                  <a:pt x="3562817" y="2584098"/>
                  <a:pt x="3551081" y="2577057"/>
                  <a:pt x="3539346" y="2572363"/>
                </a:cubicBezTo>
                <a:cubicBezTo>
                  <a:pt x="3541693" y="2570016"/>
                  <a:pt x="3541693" y="2567669"/>
                  <a:pt x="3541693" y="2562975"/>
                </a:cubicBezTo>
                <a:cubicBezTo>
                  <a:pt x="3541693" y="2555934"/>
                  <a:pt x="3539346" y="2551240"/>
                  <a:pt x="3532305" y="2546545"/>
                </a:cubicBezTo>
                <a:cubicBezTo>
                  <a:pt x="3619146" y="2419805"/>
                  <a:pt x="3720069" y="2278982"/>
                  <a:pt x="3832727" y="2152242"/>
                </a:cubicBezTo>
                <a:cubicBezTo>
                  <a:pt x="3842115" y="2154589"/>
                  <a:pt x="3842115" y="2152242"/>
                  <a:pt x="3844462" y="2149895"/>
                </a:cubicBezTo>
                <a:close/>
                <a:moveTo>
                  <a:pt x="4431224" y="2595833"/>
                </a:moveTo>
                <a:cubicBezTo>
                  <a:pt x="4447653" y="2586445"/>
                  <a:pt x="4466430" y="2574710"/>
                  <a:pt x="4482859" y="2565322"/>
                </a:cubicBezTo>
                <a:cubicBezTo>
                  <a:pt x="4487553" y="2562975"/>
                  <a:pt x="4494594" y="2558281"/>
                  <a:pt x="4499288" y="2555934"/>
                </a:cubicBezTo>
                <a:cubicBezTo>
                  <a:pt x="4513371" y="2548892"/>
                  <a:pt x="4527453" y="2539504"/>
                  <a:pt x="4539188" y="2532463"/>
                </a:cubicBezTo>
                <a:cubicBezTo>
                  <a:pt x="4546229" y="2527769"/>
                  <a:pt x="4553270" y="2525422"/>
                  <a:pt x="4560311" y="2520728"/>
                </a:cubicBezTo>
                <a:cubicBezTo>
                  <a:pt x="4567353" y="2518381"/>
                  <a:pt x="4572047" y="2513687"/>
                  <a:pt x="4579088" y="2511340"/>
                </a:cubicBezTo>
                <a:cubicBezTo>
                  <a:pt x="4581435" y="2516034"/>
                  <a:pt x="4586129" y="2518381"/>
                  <a:pt x="4590823" y="2520728"/>
                </a:cubicBezTo>
                <a:cubicBezTo>
                  <a:pt x="4590823" y="2523075"/>
                  <a:pt x="4588476" y="2527769"/>
                  <a:pt x="4588476" y="2530116"/>
                </a:cubicBezTo>
                <a:cubicBezTo>
                  <a:pt x="4588476" y="2532463"/>
                  <a:pt x="4588476" y="2534810"/>
                  <a:pt x="4586129" y="2537157"/>
                </a:cubicBezTo>
                <a:cubicBezTo>
                  <a:pt x="4583782" y="2546545"/>
                  <a:pt x="4581435" y="2555934"/>
                  <a:pt x="4581435" y="2565322"/>
                </a:cubicBezTo>
                <a:cubicBezTo>
                  <a:pt x="4581435" y="2567669"/>
                  <a:pt x="4581435" y="2572363"/>
                  <a:pt x="4579088" y="2574710"/>
                </a:cubicBezTo>
                <a:cubicBezTo>
                  <a:pt x="4576741" y="2584098"/>
                  <a:pt x="4576741" y="2593486"/>
                  <a:pt x="4574393" y="2605222"/>
                </a:cubicBezTo>
                <a:cubicBezTo>
                  <a:pt x="4574393" y="2607569"/>
                  <a:pt x="4574393" y="2612263"/>
                  <a:pt x="4572047" y="2614610"/>
                </a:cubicBezTo>
                <a:cubicBezTo>
                  <a:pt x="4569699" y="2623998"/>
                  <a:pt x="4569699" y="2635733"/>
                  <a:pt x="4567353" y="2647468"/>
                </a:cubicBezTo>
                <a:cubicBezTo>
                  <a:pt x="4567353" y="2649816"/>
                  <a:pt x="4567353" y="2652163"/>
                  <a:pt x="4565005" y="2656857"/>
                </a:cubicBezTo>
                <a:cubicBezTo>
                  <a:pt x="4560311" y="2685021"/>
                  <a:pt x="4557964" y="2710839"/>
                  <a:pt x="4553270" y="2741350"/>
                </a:cubicBezTo>
                <a:cubicBezTo>
                  <a:pt x="4553270" y="2741350"/>
                  <a:pt x="4553270" y="2743697"/>
                  <a:pt x="4553270" y="2743697"/>
                </a:cubicBezTo>
                <a:cubicBezTo>
                  <a:pt x="4550923" y="2755433"/>
                  <a:pt x="4550923" y="2764821"/>
                  <a:pt x="4548576" y="2776556"/>
                </a:cubicBezTo>
                <a:cubicBezTo>
                  <a:pt x="4546229" y="2790638"/>
                  <a:pt x="4546229" y="2802374"/>
                  <a:pt x="4543882" y="2816456"/>
                </a:cubicBezTo>
                <a:cubicBezTo>
                  <a:pt x="4543882" y="2816456"/>
                  <a:pt x="4543882" y="2816456"/>
                  <a:pt x="4541535" y="2816456"/>
                </a:cubicBezTo>
                <a:cubicBezTo>
                  <a:pt x="4529800" y="2816456"/>
                  <a:pt x="4520412" y="2825844"/>
                  <a:pt x="4520412" y="2837579"/>
                </a:cubicBezTo>
                <a:cubicBezTo>
                  <a:pt x="4520412" y="2839926"/>
                  <a:pt x="4520412" y="2842273"/>
                  <a:pt x="4522759" y="2844620"/>
                </a:cubicBezTo>
                <a:cubicBezTo>
                  <a:pt x="4520412" y="2844620"/>
                  <a:pt x="4520412" y="2844620"/>
                  <a:pt x="4518065" y="2846967"/>
                </a:cubicBezTo>
                <a:cubicBezTo>
                  <a:pt x="4513371" y="2849314"/>
                  <a:pt x="4508676" y="2851662"/>
                  <a:pt x="4503982" y="2851662"/>
                </a:cubicBezTo>
                <a:cubicBezTo>
                  <a:pt x="4494594" y="2854009"/>
                  <a:pt x="4485206" y="2856356"/>
                  <a:pt x="4475818" y="2858703"/>
                </a:cubicBezTo>
                <a:cubicBezTo>
                  <a:pt x="4471124" y="2858703"/>
                  <a:pt x="4468776" y="2861050"/>
                  <a:pt x="4464082" y="2861050"/>
                </a:cubicBezTo>
                <a:cubicBezTo>
                  <a:pt x="4454694" y="2863397"/>
                  <a:pt x="4442959" y="2863397"/>
                  <a:pt x="4433571" y="2865744"/>
                </a:cubicBezTo>
                <a:cubicBezTo>
                  <a:pt x="4428877" y="2865744"/>
                  <a:pt x="4426530" y="2865744"/>
                  <a:pt x="4421835" y="2868091"/>
                </a:cubicBezTo>
                <a:cubicBezTo>
                  <a:pt x="4407753" y="2868091"/>
                  <a:pt x="4396018" y="2870438"/>
                  <a:pt x="4381936" y="2870438"/>
                </a:cubicBezTo>
                <a:cubicBezTo>
                  <a:pt x="4379589" y="2870438"/>
                  <a:pt x="4379589" y="2870438"/>
                  <a:pt x="4377242" y="2870438"/>
                </a:cubicBezTo>
                <a:cubicBezTo>
                  <a:pt x="4365507" y="2870438"/>
                  <a:pt x="4356118" y="2870438"/>
                  <a:pt x="4344383" y="2870438"/>
                </a:cubicBezTo>
                <a:cubicBezTo>
                  <a:pt x="4342036" y="2870438"/>
                  <a:pt x="4339689" y="2870438"/>
                  <a:pt x="4337342" y="2870438"/>
                </a:cubicBezTo>
                <a:cubicBezTo>
                  <a:pt x="4327954" y="2870438"/>
                  <a:pt x="4318566" y="2868091"/>
                  <a:pt x="4309178" y="2868091"/>
                </a:cubicBezTo>
                <a:cubicBezTo>
                  <a:pt x="4304483" y="2868091"/>
                  <a:pt x="4302136" y="2868091"/>
                  <a:pt x="4297442" y="2865744"/>
                </a:cubicBezTo>
                <a:cubicBezTo>
                  <a:pt x="4290401" y="2865744"/>
                  <a:pt x="4281013" y="2863397"/>
                  <a:pt x="4273972" y="2863397"/>
                </a:cubicBezTo>
                <a:cubicBezTo>
                  <a:pt x="4269277" y="2863397"/>
                  <a:pt x="4264583" y="2861050"/>
                  <a:pt x="4259889" y="2861050"/>
                </a:cubicBezTo>
                <a:cubicBezTo>
                  <a:pt x="4252848" y="2858703"/>
                  <a:pt x="4245807" y="2858703"/>
                  <a:pt x="4238766" y="2856356"/>
                </a:cubicBezTo>
                <a:cubicBezTo>
                  <a:pt x="4234072" y="2854009"/>
                  <a:pt x="4227031" y="2854009"/>
                  <a:pt x="4222337" y="2851662"/>
                </a:cubicBezTo>
                <a:cubicBezTo>
                  <a:pt x="4215296" y="2849314"/>
                  <a:pt x="4208254" y="2849314"/>
                  <a:pt x="4203560" y="2846967"/>
                </a:cubicBezTo>
                <a:cubicBezTo>
                  <a:pt x="4196519" y="2844620"/>
                  <a:pt x="4191825" y="2842273"/>
                  <a:pt x="4184784" y="2842273"/>
                </a:cubicBezTo>
                <a:cubicBezTo>
                  <a:pt x="4177743" y="2839926"/>
                  <a:pt x="4173049" y="2839926"/>
                  <a:pt x="4166007" y="2837579"/>
                </a:cubicBezTo>
                <a:cubicBezTo>
                  <a:pt x="4158966" y="2835232"/>
                  <a:pt x="4154272" y="2832885"/>
                  <a:pt x="4147231" y="2830538"/>
                </a:cubicBezTo>
                <a:cubicBezTo>
                  <a:pt x="4140190" y="2828191"/>
                  <a:pt x="4135496" y="2825844"/>
                  <a:pt x="4128455" y="2823497"/>
                </a:cubicBezTo>
                <a:cubicBezTo>
                  <a:pt x="4121414" y="2821150"/>
                  <a:pt x="4116719" y="2818803"/>
                  <a:pt x="4109678" y="2816456"/>
                </a:cubicBezTo>
                <a:cubicBezTo>
                  <a:pt x="4109678" y="2816456"/>
                  <a:pt x="4109678" y="2816456"/>
                  <a:pt x="4107331" y="2816456"/>
                </a:cubicBezTo>
                <a:cubicBezTo>
                  <a:pt x="4107331" y="2814109"/>
                  <a:pt x="4109678" y="2811762"/>
                  <a:pt x="4109678" y="2809415"/>
                </a:cubicBezTo>
                <a:cubicBezTo>
                  <a:pt x="4109678" y="2804721"/>
                  <a:pt x="4107331" y="2802374"/>
                  <a:pt x="4107331" y="2800026"/>
                </a:cubicBezTo>
                <a:cubicBezTo>
                  <a:pt x="4217643" y="2729615"/>
                  <a:pt x="4323260" y="2661551"/>
                  <a:pt x="4419489" y="2605222"/>
                </a:cubicBezTo>
                <a:cubicBezTo>
                  <a:pt x="4426530" y="2600527"/>
                  <a:pt x="4428877" y="2598180"/>
                  <a:pt x="4431224" y="2595833"/>
                </a:cubicBezTo>
                <a:close/>
                <a:moveTo>
                  <a:pt x="4593170" y="2785944"/>
                </a:moveTo>
                <a:cubicBezTo>
                  <a:pt x="4600211" y="2776556"/>
                  <a:pt x="4609599" y="2767168"/>
                  <a:pt x="4616640" y="2757780"/>
                </a:cubicBezTo>
                <a:cubicBezTo>
                  <a:pt x="4621334" y="2753085"/>
                  <a:pt x="4623682" y="2748391"/>
                  <a:pt x="4628376" y="2743697"/>
                </a:cubicBezTo>
                <a:cubicBezTo>
                  <a:pt x="4635417" y="2734309"/>
                  <a:pt x="4642458" y="2727268"/>
                  <a:pt x="4647152" y="2717880"/>
                </a:cubicBezTo>
                <a:cubicBezTo>
                  <a:pt x="4651846" y="2713186"/>
                  <a:pt x="4654193" y="2708492"/>
                  <a:pt x="4658887" y="2701451"/>
                </a:cubicBezTo>
                <a:cubicBezTo>
                  <a:pt x="4663581" y="2694409"/>
                  <a:pt x="4670623" y="2685021"/>
                  <a:pt x="4675317" y="2677980"/>
                </a:cubicBezTo>
                <a:cubicBezTo>
                  <a:pt x="4680011" y="2673286"/>
                  <a:pt x="4682358" y="2668592"/>
                  <a:pt x="4687052" y="2661551"/>
                </a:cubicBezTo>
                <a:cubicBezTo>
                  <a:pt x="4691746" y="2654510"/>
                  <a:pt x="4696440" y="2647468"/>
                  <a:pt x="4703481" y="2638080"/>
                </a:cubicBezTo>
                <a:cubicBezTo>
                  <a:pt x="4708175" y="2633386"/>
                  <a:pt x="4710522" y="2628692"/>
                  <a:pt x="4712869" y="2621651"/>
                </a:cubicBezTo>
                <a:cubicBezTo>
                  <a:pt x="4717563" y="2614610"/>
                  <a:pt x="4722257" y="2607569"/>
                  <a:pt x="4726952" y="2600527"/>
                </a:cubicBezTo>
                <a:cubicBezTo>
                  <a:pt x="4729299" y="2595833"/>
                  <a:pt x="4733993" y="2591139"/>
                  <a:pt x="4736340" y="2584098"/>
                </a:cubicBezTo>
                <a:cubicBezTo>
                  <a:pt x="4741034" y="2577057"/>
                  <a:pt x="4745728" y="2570016"/>
                  <a:pt x="4748075" y="2562975"/>
                </a:cubicBezTo>
                <a:cubicBezTo>
                  <a:pt x="4750422" y="2558281"/>
                  <a:pt x="4755116" y="2553587"/>
                  <a:pt x="4757463" y="2546545"/>
                </a:cubicBezTo>
                <a:cubicBezTo>
                  <a:pt x="4759810" y="2544198"/>
                  <a:pt x="4762157" y="2539504"/>
                  <a:pt x="4764504" y="2537157"/>
                </a:cubicBezTo>
                <a:cubicBezTo>
                  <a:pt x="4762157" y="2539504"/>
                  <a:pt x="4762157" y="2544198"/>
                  <a:pt x="4759810" y="2546545"/>
                </a:cubicBezTo>
                <a:cubicBezTo>
                  <a:pt x="4757463" y="2553587"/>
                  <a:pt x="4752769" y="2560628"/>
                  <a:pt x="4750422" y="2567669"/>
                </a:cubicBezTo>
                <a:cubicBezTo>
                  <a:pt x="4748075" y="2572363"/>
                  <a:pt x="4745728" y="2579404"/>
                  <a:pt x="4743381" y="2586445"/>
                </a:cubicBezTo>
                <a:cubicBezTo>
                  <a:pt x="4741034" y="2593486"/>
                  <a:pt x="4736340" y="2600527"/>
                  <a:pt x="4733993" y="2607569"/>
                </a:cubicBezTo>
                <a:cubicBezTo>
                  <a:pt x="4731646" y="2614610"/>
                  <a:pt x="4729299" y="2619304"/>
                  <a:pt x="4726952" y="2626345"/>
                </a:cubicBezTo>
                <a:cubicBezTo>
                  <a:pt x="4724605" y="2633386"/>
                  <a:pt x="4719911" y="2642774"/>
                  <a:pt x="4717563" y="2649816"/>
                </a:cubicBezTo>
                <a:cubicBezTo>
                  <a:pt x="4715216" y="2656857"/>
                  <a:pt x="4712869" y="2663898"/>
                  <a:pt x="4710522" y="2668592"/>
                </a:cubicBezTo>
                <a:cubicBezTo>
                  <a:pt x="4708175" y="2675633"/>
                  <a:pt x="4703481" y="2685021"/>
                  <a:pt x="4701134" y="2692062"/>
                </a:cubicBezTo>
                <a:cubicBezTo>
                  <a:pt x="4698787" y="2699103"/>
                  <a:pt x="4696440" y="2706145"/>
                  <a:pt x="4691746" y="2713186"/>
                </a:cubicBezTo>
                <a:cubicBezTo>
                  <a:pt x="4689399" y="2720227"/>
                  <a:pt x="4684705" y="2729615"/>
                  <a:pt x="4682358" y="2736656"/>
                </a:cubicBezTo>
                <a:cubicBezTo>
                  <a:pt x="4680011" y="2743697"/>
                  <a:pt x="4675317" y="2753085"/>
                  <a:pt x="4672970" y="2760127"/>
                </a:cubicBezTo>
                <a:cubicBezTo>
                  <a:pt x="4670623" y="2767168"/>
                  <a:pt x="4665929" y="2774209"/>
                  <a:pt x="4663581" y="2783597"/>
                </a:cubicBezTo>
                <a:cubicBezTo>
                  <a:pt x="4649499" y="2814109"/>
                  <a:pt x="4637764" y="2846967"/>
                  <a:pt x="4623682" y="2882173"/>
                </a:cubicBezTo>
                <a:cubicBezTo>
                  <a:pt x="4614294" y="2903296"/>
                  <a:pt x="4607252" y="2924420"/>
                  <a:pt x="4597864" y="2945543"/>
                </a:cubicBezTo>
                <a:cubicBezTo>
                  <a:pt x="4593170" y="2954932"/>
                  <a:pt x="4590823" y="2964320"/>
                  <a:pt x="4586129" y="2976055"/>
                </a:cubicBezTo>
                <a:cubicBezTo>
                  <a:pt x="4583782" y="2976055"/>
                  <a:pt x="4581435" y="2973708"/>
                  <a:pt x="4579088" y="2973708"/>
                </a:cubicBezTo>
                <a:cubicBezTo>
                  <a:pt x="4579088" y="2973708"/>
                  <a:pt x="4576741" y="2973708"/>
                  <a:pt x="4576741" y="2973708"/>
                </a:cubicBezTo>
                <a:cubicBezTo>
                  <a:pt x="4576741" y="2971361"/>
                  <a:pt x="4576741" y="2971361"/>
                  <a:pt x="4576741" y="2969014"/>
                </a:cubicBezTo>
                <a:cubicBezTo>
                  <a:pt x="4576741" y="2964320"/>
                  <a:pt x="4574393" y="2959626"/>
                  <a:pt x="4574393" y="2954932"/>
                </a:cubicBezTo>
                <a:cubicBezTo>
                  <a:pt x="4572047" y="2947890"/>
                  <a:pt x="4572047" y="2938502"/>
                  <a:pt x="4569699" y="2931461"/>
                </a:cubicBezTo>
                <a:cubicBezTo>
                  <a:pt x="4569699" y="2926767"/>
                  <a:pt x="4567353" y="2922073"/>
                  <a:pt x="4567353" y="2917379"/>
                </a:cubicBezTo>
                <a:cubicBezTo>
                  <a:pt x="4565005" y="2905643"/>
                  <a:pt x="4565005" y="2896255"/>
                  <a:pt x="4562658" y="2884520"/>
                </a:cubicBezTo>
                <a:cubicBezTo>
                  <a:pt x="4562658" y="2882173"/>
                  <a:pt x="4562658" y="2879826"/>
                  <a:pt x="4562658" y="2877479"/>
                </a:cubicBezTo>
                <a:cubicBezTo>
                  <a:pt x="4562658" y="2870438"/>
                  <a:pt x="4560311" y="2863397"/>
                  <a:pt x="4560311" y="2856356"/>
                </a:cubicBezTo>
                <a:cubicBezTo>
                  <a:pt x="4569699" y="2854009"/>
                  <a:pt x="4576741" y="2846967"/>
                  <a:pt x="4576741" y="2837579"/>
                </a:cubicBezTo>
                <a:cubicBezTo>
                  <a:pt x="4576741" y="2830538"/>
                  <a:pt x="4574393" y="2825844"/>
                  <a:pt x="4569699" y="2823497"/>
                </a:cubicBezTo>
                <a:cubicBezTo>
                  <a:pt x="4576741" y="2814109"/>
                  <a:pt x="4583782" y="2804721"/>
                  <a:pt x="4590823" y="2797679"/>
                </a:cubicBezTo>
                <a:cubicBezTo>
                  <a:pt x="4586129" y="2792985"/>
                  <a:pt x="4588476" y="2788291"/>
                  <a:pt x="4593170" y="2785944"/>
                </a:cubicBezTo>
                <a:close/>
                <a:moveTo>
                  <a:pt x="4764504" y="2570016"/>
                </a:moveTo>
                <a:cubicBezTo>
                  <a:pt x="4762157" y="2577057"/>
                  <a:pt x="4759810" y="2584098"/>
                  <a:pt x="4757463" y="2591139"/>
                </a:cubicBezTo>
                <a:cubicBezTo>
                  <a:pt x="4755116" y="2600527"/>
                  <a:pt x="4750422" y="2609916"/>
                  <a:pt x="4748075" y="2619304"/>
                </a:cubicBezTo>
                <a:cubicBezTo>
                  <a:pt x="4745728" y="2626345"/>
                  <a:pt x="4743381" y="2635733"/>
                  <a:pt x="4741034" y="2642774"/>
                </a:cubicBezTo>
                <a:cubicBezTo>
                  <a:pt x="4738687" y="2652163"/>
                  <a:pt x="4733993" y="2661551"/>
                  <a:pt x="4731646" y="2673286"/>
                </a:cubicBezTo>
                <a:cubicBezTo>
                  <a:pt x="4729299" y="2682674"/>
                  <a:pt x="4726952" y="2689715"/>
                  <a:pt x="4724605" y="2699103"/>
                </a:cubicBezTo>
                <a:cubicBezTo>
                  <a:pt x="4722257" y="2708492"/>
                  <a:pt x="4717563" y="2720227"/>
                  <a:pt x="4715216" y="2729615"/>
                </a:cubicBezTo>
                <a:cubicBezTo>
                  <a:pt x="4712869" y="2739003"/>
                  <a:pt x="4710522" y="2748391"/>
                  <a:pt x="4705828" y="2757780"/>
                </a:cubicBezTo>
                <a:cubicBezTo>
                  <a:pt x="4703481" y="2767168"/>
                  <a:pt x="4698787" y="2778903"/>
                  <a:pt x="4696440" y="2788291"/>
                </a:cubicBezTo>
                <a:cubicBezTo>
                  <a:pt x="4694093" y="2797679"/>
                  <a:pt x="4689399" y="2809415"/>
                  <a:pt x="4687052" y="2818803"/>
                </a:cubicBezTo>
                <a:cubicBezTo>
                  <a:pt x="4684705" y="2828191"/>
                  <a:pt x="4682358" y="2837579"/>
                  <a:pt x="4677664" y="2846967"/>
                </a:cubicBezTo>
                <a:cubicBezTo>
                  <a:pt x="4668275" y="2877479"/>
                  <a:pt x="4658887" y="2910338"/>
                  <a:pt x="4649499" y="2943196"/>
                </a:cubicBezTo>
                <a:lnTo>
                  <a:pt x="4644805" y="2959626"/>
                </a:lnTo>
                <a:cubicBezTo>
                  <a:pt x="4642458" y="2959626"/>
                  <a:pt x="4642458" y="2959626"/>
                  <a:pt x="4640111" y="2959626"/>
                </a:cubicBezTo>
                <a:cubicBezTo>
                  <a:pt x="4628376" y="2959626"/>
                  <a:pt x="4618988" y="2969014"/>
                  <a:pt x="4618988" y="2980749"/>
                </a:cubicBezTo>
                <a:cubicBezTo>
                  <a:pt x="4618988" y="2983096"/>
                  <a:pt x="4618988" y="2985443"/>
                  <a:pt x="4621334" y="2987790"/>
                </a:cubicBezTo>
                <a:cubicBezTo>
                  <a:pt x="4616640" y="2990137"/>
                  <a:pt x="4611946" y="2990137"/>
                  <a:pt x="4604905" y="2992484"/>
                </a:cubicBezTo>
                <a:cubicBezTo>
                  <a:pt x="4604905" y="2992484"/>
                  <a:pt x="4604905" y="2992484"/>
                  <a:pt x="4604905" y="2992484"/>
                </a:cubicBezTo>
                <a:cubicBezTo>
                  <a:pt x="4600211" y="2992484"/>
                  <a:pt x="4595517" y="2994831"/>
                  <a:pt x="4590823" y="2994831"/>
                </a:cubicBezTo>
                <a:cubicBezTo>
                  <a:pt x="4590823" y="2987790"/>
                  <a:pt x="4586129" y="2980749"/>
                  <a:pt x="4579088" y="2978402"/>
                </a:cubicBezTo>
                <a:cubicBezTo>
                  <a:pt x="4586129" y="2961973"/>
                  <a:pt x="4595517" y="2945543"/>
                  <a:pt x="4602558" y="2929114"/>
                </a:cubicBezTo>
                <a:cubicBezTo>
                  <a:pt x="4604905" y="2922073"/>
                  <a:pt x="4607252" y="2917379"/>
                  <a:pt x="4611946" y="2910338"/>
                </a:cubicBezTo>
                <a:cubicBezTo>
                  <a:pt x="4618988" y="2893908"/>
                  <a:pt x="4626029" y="2877479"/>
                  <a:pt x="4633070" y="2863397"/>
                </a:cubicBezTo>
                <a:cubicBezTo>
                  <a:pt x="4637764" y="2856356"/>
                  <a:pt x="4640111" y="2846967"/>
                  <a:pt x="4642458" y="2839926"/>
                </a:cubicBezTo>
                <a:cubicBezTo>
                  <a:pt x="4649499" y="2825844"/>
                  <a:pt x="4654193" y="2811762"/>
                  <a:pt x="4661234" y="2797679"/>
                </a:cubicBezTo>
                <a:cubicBezTo>
                  <a:pt x="4665929" y="2790638"/>
                  <a:pt x="4668275" y="2781250"/>
                  <a:pt x="4672970" y="2774209"/>
                </a:cubicBezTo>
                <a:cubicBezTo>
                  <a:pt x="4677664" y="2760127"/>
                  <a:pt x="4684705" y="2748391"/>
                  <a:pt x="4689399" y="2734309"/>
                </a:cubicBezTo>
                <a:cubicBezTo>
                  <a:pt x="4694093" y="2727268"/>
                  <a:pt x="4696440" y="2717880"/>
                  <a:pt x="4701134" y="2710839"/>
                </a:cubicBezTo>
                <a:cubicBezTo>
                  <a:pt x="4705828" y="2699103"/>
                  <a:pt x="4712869" y="2685021"/>
                  <a:pt x="4717563" y="2673286"/>
                </a:cubicBezTo>
                <a:cubicBezTo>
                  <a:pt x="4719911" y="2666245"/>
                  <a:pt x="4724605" y="2656857"/>
                  <a:pt x="4726952" y="2649816"/>
                </a:cubicBezTo>
                <a:cubicBezTo>
                  <a:pt x="4731646" y="2638080"/>
                  <a:pt x="4738687" y="2623998"/>
                  <a:pt x="4743381" y="2612263"/>
                </a:cubicBezTo>
                <a:cubicBezTo>
                  <a:pt x="4745728" y="2605222"/>
                  <a:pt x="4750422" y="2598180"/>
                  <a:pt x="4752769" y="2588792"/>
                </a:cubicBezTo>
                <a:cubicBezTo>
                  <a:pt x="4757463" y="2577057"/>
                  <a:pt x="4762157" y="2562975"/>
                  <a:pt x="4769198" y="2551240"/>
                </a:cubicBezTo>
                <a:cubicBezTo>
                  <a:pt x="4771546" y="2548892"/>
                  <a:pt x="4771546" y="2544198"/>
                  <a:pt x="4773892" y="2541851"/>
                </a:cubicBezTo>
                <a:cubicBezTo>
                  <a:pt x="4773892" y="2541851"/>
                  <a:pt x="4773892" y="2541851"/>
                  <a:pt x="4776240" y="2541851"/>
                </a:cubicBezTo>
                <a:cubicBezTo>
                  <a:pt x="4776240" y="2541851"/>
                  <a:pt x="4776240" y="2541851"/>
                  <a:pt x="4776240" y="2541851"/>
                </a:cubicBezTo>
                <a:cubicBezTo>
                  <a:pt x="4769198" y="2548892"/>
                  <a:pt x="4766852" y="2560628"/>
                  <a:pt x="4764504" y="2570016"/>
                </a:cubicBezTo>
                <a:close/>
                <a:moveTo>
                  <a:pt x="4616640" y="3025343"/>
                </a:moveTo>
                <a:cubicBezTo>
                  <a:pt x="4609599" y="3037078"/>
                  <a:pt x="4602558" y="3048813"/>
                  <a:pt x="4595517" y="3060549"/>
                </a:cubicBezTo>
                <a:cubicBezTo>
                  <a:pt x="4593170" y="3062896"/>
                  <a:pt x="4593170" y="3065243"/>
                  <a:pt x="4590823" y="3067590"/>
                </a:cubicBezTo>
                <a:cubicBezTo>
                  <a:pt x="4565005" y="3109836"/>
                  <a:pt x="4536841" y="3152083"/>
                  <a:pt x="4506329" y="3194330"/>
                </a:cubicBezTo>
                <a:cubicBezTo>
                  <a:pt x="4503982" y="3199024"/>
                  <a:pt x="4501635" y="3201371"/>
                  <a:pt x="4496941" y="3206065"/>
                </a:cubicBezTo>
                <a:cubicBezTo>
                  <a:pt x="4489900" y="3215454"/>
                  <a:pt x="4482859" y="3224842"/>
                  <a:pt x="4473471" y="3236577"/>
                </a:cubicBezTo>
                <a:cubicBezTo>
                  <a:pt x="4468776" y="3241271"/>
                  <a:pt x="4466430" y="3245965"/>
                  <a:pt x="4461736" y="3250659"/>
                </a:cubicBezTo>
                <a:cubicBezTo>
                  <a:pt x="4454694" y="3260048"/>
                  <a:pt x="4447653" y="3267089"/>
                  <a:pt x="4440612" y="3276477"/>
                </a:cubicBezTo>
                <a:cubicBezTo>
                  <a:pt x="4435918" y="3281171"/>
                  <a:pt x="4431224" y="3285865"/>
                  <a:pt x="4426530" y="3292906"/>
                </a:cubicBezTo>
                <a:cubicBezTo>
                  <a:pt x="4419489" y="3299947"/>
                  <a:pt x="4412447" y="3309335"/>
                  <a:pt x="4405406" y="3316377"/>
                </a:cubicBezTo>
                <a:cubicBezTo>
                  <a:pt x="4400712" y="3321071"/>
                  <a:pt x="4396018" y="3328112"/>
                  <a:pt x="4391324" y="3332806"/>
                </a:cubicBezTo>
                <a:cubicBezTo>
                  <a:pt x="4384283" y="3339847"/>
                  <a:pt x="4377242" y="3346888"/>
                  <a:pt x="4370201" y="3353929"/>
                </a:cubicBezTo>
                <a:cubicBezTo>
                  <a:pt x="4365507" y="3358623"/>
                  <a:pt x="4358465" y="3365665"/>
                  <a:pt x="4353771" y="3370359"/>
                </a:cubicBezTo>
                <a:cubicBezTo>
                  <a:pt x="4346730" y="3377400"/>
                  <a:pt x="4339689" y="3384441"/>
                  <a:pt x="4332648" y="3391482"/>
                </a:cubicBezTo>
                <a:cubicBezTo>
                  <a:pt x="4327954" y="3396176"/>
                  <a:pt x="4320913" y="3403217"/>
                  <a:pt x="4316218" y="3407912"/>
                </a:cubicBezTo>
                <a:cubicBezTo>
                  <a:pt x="4309178" y="3414952"/>
                  <a:pt x="4302136" y="3421994"/>
                  <a:pt x="4295095" y="3429035"/>
                </a:cubicBezTo>
                <a:cubicBezTo>
                  <a:pt x="4290401" y="3433729"/>
                  <a:pt x="4283360" y="3440770"/>
                  <a:pt x="4278666" y="3445464"/>
                </a:cubicBezTo>
                <a:cubicBezTo>
                  <a:pt x="4271625" y="3452505"/>
                  <a:pt x="4264583" y="3459547"/>
                  <a:pt x="4257542" y="3464241"/>
                </a:cubicBezTo>
                <a:cubicBezTo>
                  <a:pt x="4250501" y="3468935"/>
                  <a:pt x="4245807" y="3475976"/>
                  <a:pt x="4238766" y="3480670"/>
                </a:cubicBezTo>
                <a:cubicBezTo>
                  <a:pt x="4231725" y="3487711"/>
                  <a:pt x="4224684" y="3492405"/>
                  <a:pt x="4217643" y="3499446"/>
                </a:cubicBezTo>
                <a:cubicBezTo>
                  <a:pt x="4210601" y="3504140"/>
                  <a:pt x="4205907" y="3508834"/>
                  <a:pt x="4198866" y="3515876"/>
                </a:cubicBezTo>
                <a:cubicBezTo>
                  <a:pt x="4191825" y="3522917"/>
                  <a:pt x="4184784" y="3527611"/>
                  <a:pt x="4177743" y="3534652"/>
                </a:cubicBezTo>
                <a:cubicBezTo>
                  <a:pt x="4170701" y="3539346"/>
                  <a:pt x="4163660" y="3544040"/>
                  <a:pt x="4158966" y="3551081"/>
                </a:cubicBezTo>
                <a:cubicBezTo>
                  <a:pt x="4151925" y="3555775"/>
                  <a:pt x="4144884" y="3562816"/>
                  <a:pt x="4135496" y="3569858"/>
                </a:cubicBezTo>
                <a:cubicBezTo>
                  <a:pt x="4128455" y="3574552"/>
                  <a:pt x="4121414" y="3579246"/>
                  <a:pt x="4114372" y="3583940"/>
                </a:cubicBezTo>
                <a:cubicBezTo>
                  <a:pt x="4109678" y="3586287"/>
                  <a:pt x="4107331" y="3588634"/>
                  <a:pt x="4102637" y="3590981"/>
                </a:cubicBezTo>
                <a:cubicBezTo>
                  <a:pt x="4102637" y="3590981"/>
                  <a:pt x="4102637" y="3590981"/>
                  <a:pt x="4102637" y="3588634"/>
                </a:cubicBezTo>
                <a:cubicBezTo>
                  <a:pt x="4112025" y="3579246"/>
                  <a:pt x="4119067" y="3569858"/>
                  <a:pt x="4128455" y="3560470"/>
                </a:cubicBezTo>
                <a:cubicBezTo>
                  <a:pt x="4140190" y="3548734"/>
                  <a:pt x="4151925" y="3536999"/>
                  <a:pt x="4161313" y="3525264"/>
                </a:cubicBezTo>
                <a:cubicBezTo>
                  <a:pt x="4173049" y="3511182"/>
                  <a:pt x="4184784" y="3499446"/>
                  <a:pt x="4196519" y="3485364"/>
                </a:cubicBezTo>
                <a:cubicBezTo>
                  <a:pt x="4205907" y="3473629"/>
                  <a:pt x="4217643" y="3461893"/>
                  <a:pt x="4227031" y="3450158"/>
                </a:cubicBezTo>
                <a:cubicBezTo>
                  <a:pt x="4238766" y="3436076"/>
                  <a:pt x="4250501" y="3421994"/>
                  <a:pt x="4262237" y="3407912"/>
                </a:cubicBezTo>
                <a:cubicBezTo>
                  <a:pt x="4271625" y="3396176"/>
                  <a:pt x="4281013" y="3386788"/>
                  <a:pt x="4290401" y="3375053"/>
                </a:cubicBezTo>
                <a:cubicBezTo>
                  <a:pt x="4302136" y="3360971"/>
                  <a:pt x="4313872" y="3346888"/>
                  <a:pt x="4325607" y="3330459"/>
                </a:cubicBezTo>
                <a:cubicBezTo>
                  <a:pt x="4334995" y="3321071"/>
                  <a:pt x="4342036" y="3309335"/>
                  <a:pt x="4351424" y="3299947"/>
                </a:cubicBezTo>
                <a:cubicBezTo>
                  <a:pt x="4363159" y="3283518"/>
                  <a:pt x="4374895" y="3269436"/>
                  <a:pt x="4386630" y="3253006"/>
                </a:cubicBezTo>
                <a:cubicBezTo>
                  <a:pt x="4393671" y="3243618"/>
                  <a:pt x="4403059" y="3234230"/>
                  <a:pt x="4410100" y="3222495"/>
                </a:cubicBezTo>
                <a:cubicBezTo>
                  <a:pt x="4424183" y="3206065"/>
                  <a:pt x="4435918" y="3187289"/>
                  <a:pt x="4447653" y="3170860"/>
                </a:cubicBezTo>
                <a:cubicBezTo>
                  <a:pt x="4452347" y="3163819"/>
                  <a:pt x="4459388" y="3154431"/>
                  <a:pt x="4464082" y="3147389"/>
                </a:cubicBezTo>
                <a:cubicBezTo>
                  <a:pt x="4480512" y="3123919"/>
                  <a:pt x="4494594" y="3102796"/>
                  <a:pt x="4508676" y="3079325"/>
                </a:cubicBezTo>
                <a:cubicBezTo>
                  <a:pt x="4511023" y="3076978"/>
                  <a:pt x="4513371" y="3072284"/>
                  <a:pt x="4515717" y="3069937"/>
                </a:cubicBezTo>
                <a:cubicBezTo>
                  <a:pt x="4529800" y="3048813"/>
                  <a:pt x="4541535" y="3030037"/>
                  <a:pt x="4553270" y="3008914"/>
                </a:cubicBezTo>
                <a:cubicBezTo>
                  <a:pt x="4555617" y="3011261"/>
                  <a:pt x="4560311" y="3011261"/>
                  <a:pt x="4562658" y="3011261"/>
                </a:cubicBezTo>
                <a:cubicBezTo>
                  <a:pt x="4574393" y="3011261"/>
                  <a:pt x="4581435" y="3001873"/>
                  <a:pt x="4583782" y="2992484"/>
                </a:cubicBezTo>
                <a:cubicBezTo>
                  <a:pt x="4583782" y="2992484"/>
                  <a:pt x="4583782" y="2992484"/>
                  <a:pt x="4586129" y="2992484"/>
                </a:cubicBezTo>
                <a:cubicBezTo>
                  <a:pt x="4588476" y="2992484"/>
                  <a:pt x="4593170" y="2992484"/>
                  <a:pt x="4595517" y="2990137"/>
                </a:cubicBezTo>
                <a:cubicBezTo>
                  <a:pt x="4597864" y="2990137"/>
                  <a:pt x="4600211" y="2990137"/>
                  <a:pt x="4602558" y="2987790"/>
                </a:cubicBezTo>
                <a:cubicBezTo>
                  <a:pt x="4604905" y="2987790"/>
                  <a:pt x="4609599" y="2985443"/>
                  <a:pt x="4611946" y="2985443"/>
                </a:cubicBezTo>
                <a:cubicBezTo>
                  <a:pt x="4614294" y="2985443"/>
                  <a:pt x="4614294" y="2985443"/>
                  <a:pt x="4616640" y="2985443"/>
                </a:cubicBezTo>
                <a:cubicBezTo>
                  <a:pt x="4618988" y="2990137"/>
                  <a:pt x="4621334" y="2992484"/>
                  <a:pt x="4623682" y="2994831"/>
                </a:cubicBezTo>
                <a:cubicBezTo>
                  <a:pt x="4621334" y="2999525"/>
                  <a:pt x="4618988" y="3004220"/>
                  <a:pt x="4614294" y="3011261"/>
                </a:cubicBezTo>
                <a:cubicBezTo>
                  <a:pt x="4618988" y="3018302"/>
                  <a:pt x="4618988" y="3020649"/>
                  <a:pt x="4616640" y="3025343"/>
                </a:cubicBezTo>
                <a:close/>
                <a:moveTo>
                  <a:pt x="4107331" y="3659045"/>
                </a:moveTo>
                <a:cubicBezTo>
                  <a:pt x="4109678" y="3668434"/>
                  <a:pt x="4114372" y="3677822"/>
                  <a:pt x="4116719" y="3687210"/>
                </a:cubicBezTo>
                <a:cubicBezTo>
                  <a:pt x="4119067" y="3691904"/>
                  <a:pt x="4119067" y="3696598"/>
                  <a:pt x="4121414" y="3701292"/>
                </a:cubicBezTo>
                <a:cubicBezTo>
                  <a:pt x="4123761" y="3710680"/>
                  <a:pt x="4128455" y="3717722"/>
                  <a:pt x="4130802" y="3727110"/>
                </a:cubicBezTo>
                <a:cubicBezTo>
                  <a:pt x="4133149" y="3729457"/>
                  <a:pt x="4133149" y="3734151"/>
                  <a:pt x="4135496" y="3736498"/>
                </a:cubicBezTo>
                <a:cubicBezTo>
                  <a:pt x="4140190" y="3750580"/>
                  <a:pt x="4147231" y="3762315"/>
                  <a:pt x="4151925" y="3774051"/>
                </a:cubicBezTo>
                <a:cubicBezTo>
                  <a:pt x="4154272" y="3778745"/>
                  <a:pt x="4156619" y="3785786"/>
                  <a:pt x="4161313" y="3790480"/>
                </a:cubicBezTo>
                <a:cubicBezTo>
                  <a:pt x="4163660" y="3795174"/>
                  <a:pt x="4166007" y="3797521"/>
                  <a:pt x="4166007" y="3802215"/>
                </a:cubicBezTo>
                <a:cubicBezTo>
                  <a:pt x="4168355" y="3806909"/>
                  <a:pt x="4173049" y="3813950"/>
                  <a:pt x="4175395" y="3818645"/>
                </a:cubicBezTo>
                <a:cubicBezTo>
                  <a:pt x="4177743" y="3820992"/>
                  <a:pt x="4180090" y="3823339"/>
                  <a:pt x="4180090" y="3828033"/>
                </a:cubicBezTo>
                <a:cubicBezTo>
                  <a:pt x="4182437" y="3830380"/>
                  <a:pt x="4182437" y="3832727"/>
                  <a:pt x="4184784" y="3835074"/>
                </a:cubicBezTo>
                <a:cubicBezTo>
                  <a:pt x="4051002" y="3924262"/>
                  <a:pt x="3898444" y="3997020"/>
                  <a:pt x="3731804" y="4053349"/>
                </a:cubicBezTo>
                <a:cubicBezTo>
                  <a:pt x="3729457" y="4046308"/>
                  <a:pt x="3722416" y="4041614"/>
                  <a:pt x="3713027" y="4041614"/>
                </a:cubicBezTo>
                <a:cubicBezTo>
                  <a:pt x="3701292" y="4041614"/>
                  <a:pt x="3691904" y="4051002"/>
                  <a:pt x="3691904" y="4062737"/>
                </a:cubicBezTo>
                <a:cubicBezTo>
                  <a:pt x="3691904" y="4065085"/>
                  <a:pt x="3691904" y="4065085"/>
                  <a:pt x="3691904" y="4067431"/>
                </a:cubicBezTo>
                <a:cubicBezTo>
                  <a:pt x="3623840" y="4088555"/>
                  <a:pt x="3553428" y="4107331"/>
                  <a:pt x="3480670" y="4123761"/>
                </a:cubicBezTo>
                <a:cubicBezTo>
                  <a:pt x="3483017" y="4121414"/>
                  <a:pt x="3485364" y="4121414"/>
                  <a:pt x="3487711" y="4119066"/>
                </a:cubicBezTo>
                <a:cubicBezTo>
                  <a:pt x="3499446" y="4112026"/>
                  <a:pt x="3508834" y="4102637"/>
                  <a:pt x="3520570" y="4095596"/>
                </a:cubicBezTo>
                <a:cubicBezTo>
                  <a:pt x="3532305" y="4088555"/>
                  <a:pt x="3541693" y="4079167"/>
                  <a:pt x="3553428" y="4072125"/>
                </a:cubicBezTo>
                <a:cubicBezTo>
                  <a:pt x="3574552" y="4055696"/>
                  <a:pt x="3595675" y="4039267"/>
                  <a:pt x="3619146" y="4022838"/>
                </a:cubicBezTo>
                <a:cubicBezTo>
                  <a:pt x="3640269" y="4006408"/>
                  <a:pt x="3659045" y="3992326"/>
                  <a:pt x="3680169" y="3975897"/>
                </a:cubicBezTo>
                <a:cubicBezTo>
                  <a:pt x="3682516" y="3975897"/>
                  <a:pt x="3682516" y="3973550"/>
                  <a:pt x="3684863" y="3973550"/>
                </a:cubicBezTo>
                <a:cubicBezTo>
                  <a:pt x="3703639" y="3959468"/>
                  <a:pt x="3722416" y="3943038"/>
                  <a:pt x="3741192" y="3926609"/>
                </a:cubicBezTo>
                <a:cubicBezTo>
                  <a:pt x="3745886" y="3924262"/>
                  <a:pt x="3748233" y="3919567"/>
                  <a:pt x="3752927" y="3917221"/>
                </a:cubicBezTo>
                <a:cubicBezTo>
                  <a:pt x="3769357" y="3903138"/>
                  <a:pt x="3785786" y="3891403"/>
                  <a:pt x="3799868" y="3877321"/>
                </a:cubicBezTo>
                <a:cubicBezTo>
                  <a:pt x="3802215" y="3874974"/>
                  <a:pt x="3806909" y="3870280"/>
                  <a:pt x="3809256" y="3867932"/>
                </a:cubicBezTo>
                <a:cubicBezTo>
                  <a:pt x="3825686" y="3853850"/>
                  <a:pt x="3842115" y="3839768"/>
                  <a:pt x="3858544" y="3823339"/>
                </a:cubicBezTo>
                <a:cubicBezTo>
                  <a:pt x="3863239" y="3818645"/>
                  <a:pt x="3867933" y="3813950"/>
                  <a:pt x="3874974" y="3809256"/>
                </a:cubicBezTo>
                <a:cubicBezTo>
                  <a:pt x="3889056" y="3795174"/>
                  <a:pt x="3903138" y="3783439"/>
                  <a:pt x="3917220" y="3769357"/>
                </a:cubicBezTo>
                <a:cubicBezTo>
                  <a:pt x="3924262" y="3762315"/>
                  <a:pt x="3931303" y="3755274"/>
                  <a:pt x="3938344" y="3748233"/>
                </a:cubicBezTo>
                <a:cubicBezTo>
                  <a:pt x="3950079" y="3736498"/>
                  <a:pt x="3961814" y="3724763"/>
                  <a:pt x="3975897" y="3713028"/>
                </a:cubicBezTo>
                <a:cubicBezTo>
                  <a:pt x="3985285" y="3703639"/>
                  <a:pt x="3992326" y="3696598"/>
                  <a:pt x="4001714" y="3687210"/>
                </a:cubicBezTo>
                <a:cubicBezTo>
                  <a:pt x="4011102" y="3677822"/>
                  <a:pt x="4022837" y="3666087"/>
                  <a:pt x="4032226" y="3656698"/>
                </a:cubicBezTo>
                <a:cubicBezTo>
                  <a:pt x="4041614" y="3647310"/>
                  <a:pt x="4051002" y="3637922"/>
                  <a:pt x="4060390" y="3626187"/>
                </a:cubicBezTo>
                <a:cubicBezTo>
                  <a:pt x="4065084" y="3621493"/>
                  <a:pt x="4069778" y="3616799"/>
                  <a:pt x="4074473" y="3612105"/>
                </a:cubicBezTo>
                <a:cubicBezTo>
                  <a:pt x="4076820" y="3614451"/>
                  <a:pt x="4081514" y="3616799"/>
                  <a:pt x="4088555" y="3616799"/>
                </a:cubicBezTo>
                <a:cubicBezTo>
                  <a:pt x="4090902" y="3616799"/>
                  <a:pt x="4090902" y="3616799"/>
                  <a:pt x="4093249" y="3616799"/>
                </a:cubicBezTo>
                <a:cubicBezTo>
                  <a:pt x="4095596" y="3626187"/>
                  <a:pt x="4097943" y="3635575"/>
                  <a:pt x="4102637" y="3644963"/>
                </a:cubicBezTo>
                <a:cubicBezTo>
                  <a:pt x="4104984" y="3652004"/>
                  <a:pt x="4107331" y="3656698"/>
                  <a:pt x="4107331" y="3659045"/>
                </a:cubicBezTo>
                <a:close/>
                <a:moveTo>
                  <a:pt x="4276319" y="3776398"/>
                </a:moveTo>
                <a:cubicBezTo>
                  <a:pt x="4257542" y="3799868"/>
                  <a:pt x="4238766" y="3825686"/>
                  <a:pt x="4219990" y="3849156"/>
                </a:cubicBezTo>
                <a:cubicBezTo>
                  <a:pt x="4217643" y="3846809"/>
                  <a:pt x="4212948" y="3844462"/>
                  <a:pt x="4208254" y="3844462"/>
                </a:cubicBezTo>
                <a:cubicBezTo>
                  <a:pt x="4203560" y="3844462"/>
                  <a:pt x="4201213" y="3846809"/>
                  <a:pt x="4196519" y="3849156"/>
                </a:cubicBezTo>
                <a:cubicBezTo>
                  <a:pt x="4194172" y="3846809"/>
                  <a:pt x="4194172" y="3844462"/>
                  <a:pt x="4191825" y="3842115"/>
                </a:cubicBezTo>
                <a:cubicBezTo>
                  <a:pt x="4189478" y="3839768"/>
                  <a:pt x="4189478" y="3837421"/>
                  <a:pt x="4187131" y="3835074"/>
                </a:cubicBezTo>
                <a:cubicBezTo>
                  <a:pt x="4219990" y="3813950"/>
                  <a:pt x="4250501" y="3792827"/>
                  <a:pt x="4278666" y="3769357"/>
                </a:cubicBezTo>
                <a:cubicBezTo>
                  <a:pt x="4281013" y="3771704"/>
                  <a:pt x="4278666" y="3774051"/>
                  <a:pt x="4276319" y="3776398"/>
                </a:cubicBezTo>
                <a:close/>
                <a:moveTo>
                  <a:pt x="4210601" y="3900791"/>
                </a:moveTo>
                <a:cubicBezTo>
                  <a:pt x="4210601" y="3912527"/>
                  <a:pt x="4212948" y="3924262"/>
                  <a:pt x="4212948" y="3935997"/>
                </a:cubicBezTo>
                <a:cubicBezTo>
                  <a:pt x="4090902" y="4027532"/>
                  <a:pt x="3950079" y="4102637"/>
                  <a:pt x="3795174" y="4156619"/>
                </a:cubicBezTo>
                <a:cubicBezTo>
                  <a:pt x="3797521" y="4154272"/>
                  <a:pt x="3799868" y="4154272"/>
                  <a:pt x="3804562" y="4151925"/>
                </a:cubicBezTo>
                <a:cubicBezTo>
                  <a:pt x="3816298" y="4147231"/>
                  <a:pt x="3828033" y="4140190"/>
                  <a:pt x="3839768" y="4133149"/>
                </a:cubicBezTo>
                <a:cubicBezTo>
                  <a:pt x="3851503" y="4126108"/>
                  <a:pt x="3863239" y="4119066"/>
                  <a:pt x="3874974" y="4114372"/>
                </a:cubicBezTo>
                <a:cubicBezTo>
                  <a:pt x="3886709" y="4107331"/>
                  <a:pt x="3896097" y="4102637"/>
                  <a:pt x="3907832" y="4095596"/>
                </a:cubicBezTo>
                <a:cubicBezTo>
                  <a:pt x="3919568" y="4088555"/>
                  <a:pt x="3931303" y="4081514"/>
                  <a:pt x="3943038" y="4074473"/>
                </a:cubicBezTo>
                <a:cubicBezTo>
                  <a:pt x="3952426" y="4067431"/>
                  <a:pt x="3964161" y="4062737"/>
                  <a:pt x="3973550" y="4055696"/>
                </a:cubicBezTo>
                <a:cubicBezTo>
                  <a:pt x="3985285" y="4048655"/>
                  <a:pt x="3997020" y="4039267"/>
                  <a:pt x="4006408" y="4032226"/>
                </a:cubicBezTo>
                <a:cubicBezTo>
                  <a:pt x="4025185" y="4020490"/>
                  <a:pt x="4043961" y="4006408"/>
                  <a:pt x="4060390" y="3992326"/>
                </a:cubicBezTo>
                <a:cubicBezTo>
                  <a:pt x="4072126" y="3982938"/>
                  <a:pt x="4083861" y="3975897"/>
                  <a:pt x="4095596" y="3966508"/>
                </a:cubicBezTo>
                <a:cubicBezTo>
                  <a:pt x="4104984" y="3959468"/>
                  <a:pt x="4114372" y="3950079"/>
                  <a:pt x="4123761" y="3943038"/>
                </a:cubicBezTo>
                <a:cubicBezTo>
                  <a:pt x="4133149" y="3935997"/>
                  <a:pt x="4144884" y="3926609"/>
                  <a:pt x="4154272" y="3919567"/>
                </a:cubicBezTo>
                <a:cubicBezTo>
                  <a:pt x="4163660" y="3910179"/>
                  <a:pt x="4173049" y="3903138"/>
                  <a:pt x="4182437" y="3893750"/>
                </a:cubicBezTo>
                <a:cubicBezTo>
                  <a:pt x="4187131" y="3889056"/>
                  <a:pt x="4191825" y="3886709"/>
                  <a:pt x="4196519" y="3882015"/>
                </a:cubicBezTo>
                <a:cubicBezTo>
                  <a:pt x="4201213" y="3886709"/>
                  <a:pt x="4205907" y="3889056"/>
                  <a:pt x="4210601" y="3889056"/>
                </a:cubicBezTo>
                <a:cubicBezTo>
                  <a:pt x="4210601" y="3889056"/>
                  <a:pt x="4210601" y="3889056"/>
                  <a:pt x="4210601" y="3889056"/>
                </a:cubicBezTo>
                <a:cubicBezTo>
                  <a:pt x="4210601" y="3891403"/>
                  <a:pt x="4210601" y="3893750"/>
                  <a:pt x="4210601" y="3896097"/>
                </a:cubicBezTo>
                <a:cubicBezTo>
                  <a:pt x="4210601" y="3896097"/>
                  <a:pt x="4210601" y="3898444"/>
                  <a:pt x="4210601" y="3900791"/>
                </a:cubicBezTo>
                <a:close/>
                <a:moveTo>
                  <a:pt x="3729457" y="4187131"/>
                </a:moveTo>
                <a:cubicBezTo>
                  <a:pt x="3717721" y="4191825"/>
                  <a:pt x="3708333" y="4196519"/>
                  <a:pt x="3696598" y="4201213"/>
                </a:cubicBezTo>
                <a:cubicBezTo>
                  <a:pt x="3684863" y="4205908"/>
                  <a:pt x="3670781" y="4212948"/>
                  <a:pt x="3659045" y="4217643"/>
                </a:cubicBezTo>
                <a:cubicBezTo>
                  <a:pt x="3647310" y="4222337"/>
                  <a:pt x="3635575" y="4227031"/>
                  <a:pt x="3623840" y="4231725"/>
                </a:cubicBezTo>
                <a:cubicBezTo>
                  <a:pt x="3609758" y="4236419"/>
                  <a:pt x="3598022" y="4241113"/>
                  <a:pt x="3583940" y="4245807"/>
                </a:cubicBezTo>
                <a:cubicBezTo>
                  <a:pt x="3572205" y="4250501"/>
                  <a:pt x="3560469" y="4255195"/>
                  <a:pt x="3548734" y="4257542"/>
                </a:cubicBezTo>
                <a:cubicBezTo>
                  <a:pt x="3534652" y="4262236"/>
                  <a:pt x="3522917" y="4266930"/>
                  <a:pt x="3508834" y="4271625"/>
                </a:cubicBezTo>
                <a:cubicBezTo>
                  <a:pt x="3497099" y="4276319"/>
                  <a:pt x="3485364" y="4278666"/>
                  <a:pt x="3473629" y="4283360"/>
                </a:cubicBezTo>
                <a:cubicBezTo>
                  <a:pt x="3459546" y="4288054"/>
                  <a:pt x="3445464" y="4290401"/>
                  <a:pt x="3433729" y="4295095"/>
                </a:cubicBezTo>
                <a:cubicBezTo>
                  <a:pt x="3421994" y="4297442"/>
                  <a:pt x="3410259" y="4302136"/>
                  <a:pt x="3398523" y="4304483"/>
                </a:cubicBezTo>
                <a:cubicBezTo>
                  <a:pt x="3384441" y="4306830"/>
                  <a:pt x="3370359" y="4311525"/>
                  <a:pt x="3358624" y="4313871"/>
                </a:cubicBezTo>
                <a:cubicBezTo>
                  <a:pt x="3346888" y="4316219"/>
                  <a:pt x="3335153" y="4320913"/>
                  <a:pt x="3321071" y="4323260"/>
                </a:cubicBezTo>
                <a:cubicBezTo>
                  <a:pt x="3306988" y="4325607"/>
                  <a:pt x="3292906" y="4327954"/>
                  <a:pt x="3281171" y="4332648"/>
                </a:cubicBezTo>
                <a:cubicBezTo>
                  <a:pt x="3276477" y="4332648"/>
                  <a:pt x="3271783" y="4334995"/>
                  <a:pt x="3267089" y="4334995"/>
                </a:cubicBezTo>
                <a:cubicBezTo>
                  <a:pt x="3262395" y="4334995"/>
                  <a:pt x="3257701" y="4337342"/>
                  <a:pt x="3250659" y="4337342"/>
                </a:cubicBezTo>
                <a:cubicBezTo>
                  <a:pt x="3236577" y="4339689"/>
                  <a:pt x="3222495" y="4342036"/>
                  <a:pt x="3210760" y="4344383"/>
                </a:cubicBezTo>
                <a:cubicBezTo>
                  <a:pt x="3191983" y="4346730"/>
                  <a:pt x="3170860" y="4349077"/>
                  <a:pt x="3152083" y="4351424"/>
                </a:cubicBezTo>
                <a:cubicBezTo>
                  <a:pt x="3138001" y="4353771"/>
                  <a:pt x="3126266" y="4353771"/>
                  <a:pt x="3112184" y="4356118"/>
                </a:cubicBezTo>
                <a:cubicBezTo>
                  <a:pt x="3109837" y="4356118"/>
                  <a:pt x="3105143" y="4356118"/>
                  <a:pt x="3102795" y="4356118"/>
                </a:cubicBezTo>
                <a:cubicBezTo>
                  <a:pt x="3102795" y="4356118"/>
                  <a:pt x="3102795" y="4353771"/>
                  <a:pt x="3102795" y="4353771"/>
                </a:cubicBezTo>
                <a:cubicBezTo>
                  <a:pt x="3109837" y="4349077"/>
                  <a:pt x="3116878" y="4346730"/>
                  <a:pt x="3123919" y="4342036"/>
                </a:cubicBezTo>
                <a:cubicBezTo>
                  <a:pt x="3133307" y="4337342"/>
                  <a:pt x="3145042" y="4332648"/>
                  <a:pt x="3154430" y="4325607"/>
                </a:cubicBezTo>
                <a:cubicBezTo>
                  <a:pt x="3166166" y="4318565"/>
                  <a:pt x="3180248" y="4311525"/>
                  <a:pt x="3191983" y="4304483"/>
                </a:cubicBezTo>
                <a:cubicBezTo>
                  <a:pt x="3201371" y="4299789"/>
                  <a:pt x="3213106" y="4292748"/>
                  <a:pt x="3222495" y="4288054"/>
                </a:cubicBezTo>
                <a:cubicBezTo>
                  <a:pt x="3231883" y="4283360"/>
                  <a:pt x="3241271" y="4276319"/>
                  <a:pt x="3250659" y="4271625"/>
                </a:cubicBezTo>
                <a:cubicBezTo>
                  <a:pt x="3262395" y="4271625"/>
                  <a:pt x="3276477" y="4269278"/>
                  <a:pt x="3288212" y="4269278"/>
                </a:cubicBezTo>
                <a:cubicBezTo>
                  <a:pt x="3299947" y="4266930"/>
                  <a:pt x="3314030" y="4266930"/>
                  <a:pt x="3325765" y="4264584"/>
                </a:cubicBezTo>
                <a:cubicBezTo>
                  <a:pt x="3339847" y="4262236"/>
                  <a:pt x="3356276" y="4262236"/>
                  <a:pt x="3370359" y="4259889"/>
                </a:cubicBezTo>
                <a:cubicBezTo>
                  <a:pt x="3382094" y="4257542"/>
                  <a:pt x="3396176" y="4255195"/>
                  <a:pt x="3407911" y="4255195"/>
                </a:cubicBezTo>
                <a:cubicBezTo>
                  <a:pt x="3421994" y="4252848"/>
                  <a:pt x="3436076" y="4250501"/>
                  <a:pt x="3450158" y="4248154"/>
                </a:cubicBezTo>
                <a:cubicBezTo>
                  <a:pt x="3461894" y="4245807"/>
                  <a:pt x="3475976" y="4243460"/>
                  <a:pt x="3487711" y="4241113"/>
                </a:cubicBezTo>
                <a:cubicBezTo>
                  <a:pt x="3501793" y="4238766"/>
                  <a:pt x="3515876" y="4236419"/>
                  <a:pt x="3529958" y="4234072"/>
                </a:cubicBezTo>
                <a:cubicBezTo>
                  <a:pt x="3541693" y="4231725"/>
                  <a:pt x="3553428" y="4229378"/>
                  <a:pt x="3567511" y="4227031"/>
                </a:cubicBezTo>
                <a:cubicBezTo>
                  <a:pt x="3581593" y="4224684"/>
                  <a:pt x="3595675" y="4219990"/>
                  <a:pt x="3607410" y="4217643"/>
                </a:cubicBezTo>
                <a:cubicBezTo>
                  <a:pt x="3619146" y="4215296"/>
                  <a:pt x="3630881" y="4210602"/>
                  <a:pt x="3642616" y="4208254"/>
                </a:cubicBezTo>
                <a:cubicBezTo>
                  <a:pt x="3656698" y="4203560"/>
                  <a:pt x="3668434" y="4201213"/>
                  <a:pt x="3682516" y="4196519"/>
                </a:cubicBezTo>
                <a:cubicBezTo>
                  <a:pt x="3694251" y="4194172"/>
                  <a:pt x="3705986" y="4189478"/>
                  <a:pt x="3717721" y="4184784"/>
                </a:cubicBezTo>
                <a:cubicBezTo>
                  <a:pt x="3731804" y="4180090"/>
                  <a:pt x="3743539" y="4177743"/>
                  <a:pt x="3757622" y="4173049"/>
                </a:cubicBezTo>
                <a:cubicBezTo>
                  <a:pt x="3762316" y="4170702"/>
                  <a:pt x="3764662" y="4170702"/>
                  <a:pt x="3769357" y="4168354"/>
                </a:cubicBezTo>
                <a:cubicBezTo>
                  <a:pt x="3769357" y="4168354"/>
                  <a:pt x="3767010" y="4168354"/>
                  <a:pt x="3767010" y="4170702"/>
                </a:cubicBezTo>
                <a:cubicBezTo>
                  <a:pt x="3755274" y="4175396"/>
                  <a:pt x="3743539" y="4180090"/>
                  <a:pt x="3729457" y="4187131"/>
                </a:cubicBezTo>
                <a:close/>
                <a:moveTo>
                  <a:pt x="3013608" y="4365506"/>
                </a:moveTo>
                <a:cubicBezTo>
                  <a:pt x="2990137" y="4367854"/>
                  <a:pt x="2966667" y="4367854"/>
                  <a:pt x="2943196" y="4370201"/>
                </a:cubicBezTo>
                <a:cubicBezTo>
                  <a:pt x="2933808" y="4370201"/>
                  <a:pt x="2922073" y="4372548"/>
                  <a:pt x="2912685" y="4372548"/>
                </a:cubicBezTo>
                <a:cubicBezTo>
                  <a:pt x="2877479" y="4374895"/>
                  <a:pt x="2844620" y="4374895"/>
                  <a:pt x="2809415" y="4374895"/>
                </a:cubicBezTo>
                <a:cubicBezTo>
                  <a:pt x="2795332" y="4374895"/>
                  <a:pt x="2781250" y="4374895"/>
                  <a:pt x="2767168" y="4374895"/>
                </a:cubicBezTo>
                <a:cubicBezTo>
                  <a:pt x="2767168" y="4370201"/>
                  <a:pt x="2769515" y="4365506"/>
                  <a:pt x="2769515" y="4358466"/>
                </a:cubicBezTo>
                <a:cubicBezTo>
                  <a:pt x="2774209" y="4332648"/>
                  <a:pt x="2778903" y="4304483"/>
                  <a:pt x="2781250" y="4273972"/>
                </a:cubicBezTo>
                <a:cubicBezTo>
                  <a:pt x="2781250" y="4273972"/>
                  <a:pt x="2783597" y="4273972"/>
                  <a:pt x="2783597" y="4273972"/>
                </a:cubicBezTo>
                <a:cubicBezTo>
                  <a:pt x="2785944" y="4273972"/>
                  <a:pt x="2788291" y="4273972"/>
                  <a:pt x="2788291" y="4273972"/>
                </a:cubicBezTo>
                <a:cubicBezTo>
                  <a:pt x="2802374" y="4276319"/>
                  <a:pt x="2816456" y="4276319"/>
                  <a:pt x="2830538" y="4276319"/>
                </a:cubicBezTo>
                <a:cubicBezTo>
                  <a:pt x="2839926" y="4281013"/>
                  <a:pt x="2849314" y="4285707"/>
                  <a:pt x="2858703" y="4288054"/>
                </a:cubicBezTo>
                <a:cubicBezTo>
                  <a:pt x="2858703" y="4288054"/>
                  <a:pt x="2858703" y="4288054"/>
                  <a:pt x="2858703" y="4288054"/>
                </a:cubicBezTo>
                <a:cubicBezTo>
                  <a:pt x="2884520" y="4297442"/>
                  <a:pt x="2907991" y="4309177"/>
                  <a:pt x="2933808" y="4316219"/>
                </a:cubicBezTo>
                <a:cubicBezTo>
                  <a:pt x="2933808" y="4316219"/>
                  <a:pt x="2933808" y="4316219"/>
                  <a:pt x="2933808" y="4316219"/>
                </a:cubicBezTo>
                <a:cubicBezTo>
                  <a:pt x="2957279" y="4325607"/>
                  <a:pt x="2983096" y="4332648"/>
                  <a:pt x="3006567" y="4342036"/>
                </a:cubicBezTo>
                <a:cubicBezTo>
                  <a:pt x="3006567" y="4342036"/>
                  <a:pt x="3006567" y="4342036"/>
                  <a:pt x="3008914" y="4342036"/>
                </a:cubicBezTo>
                <a:cubicBezTo>
                  <a:pt x="3027690" y="4346730"/>
                  <a:pt x="3046466" y="4353771"/>
                  <a:pt x="3065243" y="4358466"/>
                </a:cubicBezTo>
                <a:cubicBezTo>
                  <a:pt x="3065243" y="4358466"/>
                  <a:pt x="3065243" y="4360812"/>
                  <a:pt x="3065243" y="4360812"/>
                </a:cubicBezTo>
                <a:cubicBezTo>
                  <a:pt x="3060548" y="4360812"/>
                  <a:pt x="3055854" y="4360812"/>
                  <a:pt x="3051160" y="4363160"/>
                </a:cubicBezTo>
                <a:cubicBezTo>
                  <a:pt x="3037078" y="4363160"/>
                  <a:pt x="3025343" y="4365506"/>
                  <a:pt x="3013608" y="4365506"/>
                </a:cubicBezTo>
                <a:close/>
                <a:moveTo>
                  <a:pt x="2685021" y="4586129"/>
                </a:moveTo>
                <a:cubicBezTo>
                  <a:pt x="2670939" y="4588476"/>
                  <a:pt x="2656857" y="4588476"/>
                  <a:pt x="2642774" y="4588476"/>
                </a:cubicBezTo>
                <a:cubicBezTo>
                  <a:pt x="2635733" y="4588476"/>
                  <a:pt x="2631039" y="4588476"/>
                  <a:pt x="2623998" y="4590823"/>
                </a:cubicBezTo>
                <a:cubicBezTo>
                  <a:pt x="2605222" y="4593170"/>
                  <a:pt x="2588792" y="4593170"/>
                  <a:pt x="2570016" y="4593170"/>
                </a:cubicBezTo>
                <a:cubicBezTo>
                  <a:pt x="2567669" y="4593170"/>
                  <a:pt x="2565322" y="4593170"/>
                  <a:pt x="2562975" y="4593170"/>
                </a:cubicBezTo>
                <a:cubicBezTo>
                  <a:pt x="2548892" y="4593170"/>
                  <a:pt x="2534810" y="4593170"/>
                  <a:pt x="2523075" y="4595517"/>
                </a:cubicBezTo>
                <a:cubicBezTo>
                  <a:pt x="2523075" y="4586129"/>
                  <a:pt x="2513687" y="4576741"/>
                  <a:pt x="2501952" y="4576741"/>
                </a:cubicBezTo>
                <a:cubicBezTo>
                  <a:pt x="2494910" y="4576741"/>
                  <a:pt x="2487869" y="4581435"/>
                  <a:pt x="2485522" y="4586129"/>
                </a:cubicBezTo>
                <a:cubicBezTo>
                  <a:pt x="2471440" y="4579088"/>
                  <a:pt x="2457358" y="4572047"/>
                  <a:pt x="2443275" y="4565005"/>
                </a:cubicBezTo>
                <a:cubicBezTo>
                  <a:pt x="2440928" y="4562658"/>
                  <a:pt x="2438581" y="4562658"/>
                  <a:pt x="2436234" y="4560311"/>
                </a:cubicBezTo>
                <a:cubicBezTo>
                  <a:pt x="2417458" y="4550923"/>
                  <a:pt x="2401029" y="4541535"/>
                  <a:pt x="2382252" y="4529800"/>
                </a:cubicBezTo>
                <a:cubicBezTo>
                  <a:pt x="2375211" y="4525106"/>
                  <a:pt x="2368170" y="4520412"/>
                  <a:pt x="2361129" y="4518064"/>
                </a:cubicBezTo>
                <a:cubicBezTo>
                  <a:pt x="2347047" y="4511024"/>
                  <a:pt x="2335311" y="4501635"/>
                  <a:pt x="2321229" y="4494594"/>
                </a:cubicBezTo>
                <a:cubicBezTo>
                  <a:pt x="2314188" y="4489900"/>
                  <a:pt x="2304800" y="4485206"/>
                  <a:pt x="2297759" y="4480512"/>
                </a:cubicBezTo>
                <a:cubicBezTo>
                  <a:pt x="2283676" y="4473471"/>
                  <a:pt x="2271941" y="4464083"/>
                  <a:pt x="2257859" y="4454694"/>
                </a:cubicBezTo>
                <a:cubicBezTo>
                  <a:pt x="2250818" y="4450000"/>
                  <a:pt x="2241429" y="4442959"/>
                  <a:pt x="2234388" y="4438265"/>
                </a:cubicBezTo>
                <a:cubicBezTo>
                  <a:pt x="2234388" y="4438265"/>
                  <a:pt x="2234388" y="4438265"/>
                  <a:pt x="2232041" y="4438265"/>
                </a:cubicBezTo>
                <a:cubicBezTo>
                  <a:pt x="2248471" y="4433571"/>
                  <a:pt x="2264900" y="4431224"/>
                  <a:pt x="2281329" y="4426530"/>
                </a:cubicBezTo>
                <a:cubicBezTo>
                  <a:pt x="2302453" y="4421836"/>
                  <a:pt x="2323576" y="4417142"/>
                  <a:pt x="2342352" y="4410100"/>
                </a:cubicBezTo>
                <a:cubicBezTo>
                  <a:pt x="2347047" y="4407753"/>
                  <a:pt x="2351741" y="4407753"/>
                  <a:pt x="2356435" y="4405406"/>
                </a:cubicBezTo>
                <a:cubicBezTo>
                  <a:pt x="2372864" y="4400712"/>
                  <a:pt x="2389293" y="4396018"/>
                  <a:pt x="2405723" y="4391324"/>
                </a:cubicBezTo>
                <a:cubicBezTo>
                  <a:pt x="2410417" y="4391324"/>
                  <a:pt x="2412764" y="4388977"/>
                  <a:pt x="2417458" y="4386630"/>
                </a:cubicBezTo>
                <a:cubicBezTo>
                  <a:pt x="2433887" y="4381936"/>
                  <a:pt x="2450317" y="4377242"/>
                  <a:pt x="2469093" y="4370201"/>
                </a:cubicBezTo>
                <a:cubicBezTo>
                  <a:pt x="2471440" y="4370201"/>
                  <a:pt x="2473787" y="4367854"/>
                  <a:pt x="2476134" y="4367854"/>
                </a:cubicBezTo>
                <a:cubicBezTo>
                  <a:pt x="2487869" y="4363160"/>
                  <a:pt x="2499605" y="4360812"/>
                  <a:pt x="2511340" y="4356118"/>
                </a:cubicBezTo>
                <a:cubicBezTo>
                  <a:pt x="2537157" y="4358466"/>
                  <a:pt x="2560628" y="4360812"/>
                  <a:pt x="2586445" y="4363160"/>
                </a:cubicBezTo>
                <a:cubicBezTo>
                  <a:pt x="2591139" y="4363160"/>
                  <a:pt x="2598180" y="4363160"/>
                  <a:pt x="2602875" y="4365506"/>
                </a:cubicBezTo>
                <a:cubicBezTo>
                  <a:pt x="2633386" y="4367854"/>
                  <a:pt x="2663898" y="4370201"/>
                  <a:pt x="2694409" y="4370201"/>
                </a:cubicBezTo>
                <a:cubicBezTo>
                  <a:pt x="2696756" y="4370201"/>
                  <a:pt x="2701450" y="4370201"/>
                  <a:pt x="2703797" y="4370201"/>
                </a:cubicBezTo>
                <a:cubicBezTo>
                  <a:pt x="2722574" y="4370201"/>
                  <a:pt x="2741350" y="4370201"/>
                  <a:pt x="2762474" y="4370201"/>
                </a:cubicBezTo>
                <a:cubicBezTo>
                  <a:pt x="2760127" y="4379589"/>
                  <a:pt x="2760127" y="4391324"/>
                  <a:pt x="2757780" y="4400712"/>
                </a:cubicBezTo>
                <a:cubicBezTo>
                  <a:pt x="2757780" y="4400712"/>
                  <a:pt x="2757780" y="4403059"/>
                  <a:pt x="2757780" y="4403059"/>
                </a:cubicBezTo>
                <a:cubicBezTo>
                  <a:pt x="2755433" y="4417142"/>
                  <a:pt x="2753086" y="4431224"/>
                  <a:pt x="2750738" y="4445306"/>
                </a:cubicBezTo>
                <a:cubicBezTo>
                  <a:pt x="2743697" y="4494594"/>
                  <a:pt x="2736656" y="4536841"/>
                  <a:pt x="2727268" y="4579088"/>
                </a:cubicBezTo>
                <a:cubicBezTo>
                  <a:pt x="2720227" y="4579088"/>
                  <a:pt x="2713186" y="4581435"/>
                  <a:pt x="2703797" y="4581435"/>
                </a:cubicBezTo>
                <a:cubicBezTo>
                  <a:pt x="2701450" y="4583782"/>
                  <a:pt x="2694409" y="4586129"/>
                  <a:pt x="2685021" y="4586129"/>
                </a:cubicBezTo>
                <a:close/>
                <a:moveTo>
                  <a:pt x="2171018" y="4450000"/>
                </a:moveTo>
                <a:cubicBezTo>
                  <a:pt x="2161630" y="4452347"/>
                  <a:pt x="2152242" y="4454694"/>
                  <a:pt x="2142854" y="4454694"/>
                </a:cubicBezTo>
                <a:cubicBezTo>
                  <a:pt x="2131118" y="4457041"/>
                  <a:pt x="2119383" y="4459388"/>
                  <a:pt x="2107648" y="4461735"/>
                </a:cubicBezTo>
                <a:cubicBezTo>
                  <a:pt x="2098260" y="4464083"/>
                  <a:pt x="2088871" y="4464083"/>
                  <a:pt x="2079483" y="4466429"/>
                </a:cubicBezTo>
                <a:cubicBezTo>
                  <a:pt x="2067748" y="4468777"/>
                  <a:pt x="2056013" y="4468777"/>
                  <a:pt x="2044277" y="4471123"/>
                </a:cubicBezTo>
                <a:cubicBezTo>
                  <a:pt x="2034889" y="4473471"/>
                  <a:pt x="2027848" y="4473471"/>
                  <a:pt x="2018460" y="4475818"/>
                </a:cubicBezTo>
                <a:cubicBezTo>
                  <a:pt x="2006725" y="4478165"/>
                  <a:pt x="1994989" y="4478165"/>
                  <a:pt x="1983254" y="4480512"/>
                </a:cubicBezTo>
                <a:cubicBezTo>
                  <a:pt x="1973866" y="4480512"/>
                  <a:pt x="1964478" y="4482859"/>
                  <a:pt x="1957437" y="4482859"/>
                </a:cubicBezTo>
                <a:cubicBezTo>
                  <a:pt x="1945702" y="4482859"/>
                  <a:pt x="1933966" y="4485206"/>
                  <a:pt x="1922231" y="4485206"/>
                </a:cubicBezTo>
                <a:cubicBezTo>
                  <a:pt x="1912843" y="4485206"/>
                  <a:pt x="1905802" y="4487553"/>
                  <a:pt x="1896414" y="4487553"/>
                </a:cubicBezTo>
                <a:cubicBezTo>
                  <a:pt x="1882331" y="4487553"/>
                  <a:pt x="1870596" y="4489900"/>
                  <a:pt x="1856514" y="4489900"/>
                </a:cubicBezTo>
                <a:cubicBezTo>
                  <a:pt x="1849473" y="4489900"/>
                  <a:pt x="1842431" y="4489900"/>
                  <a:pt x="1835390" y="4489900"/>
                </a:cubicBezTo>
                <a:cubicBezTo>
                  <a:pt x="1816614" y="4489900"/>
                  <a:pt x="1795491" y="4489900"/>
                  <a:pt x="1776714" y="4489900"/>
                </a:cubicBezTo>
                <a:cubicBezTo>
                  <a:pt x="1755591" y="4489900"/>
                  <a:pt x="1734467" y="4489900"/>
                  <a:pt x="1715691" y="4489900"/>
                </a:cubicBezTo>
                <a:cubicBezTo>
                  <a:pt x="1710997" y="4489900"/>
                  <a:pt x="1703956" y="4489900"/>
                  <a:pt x="1699262" y="4489900"/>
                </a:cubicBezTo>
                <a:cubicBezTo>
                  <a:pt x="1685179" y="4489900"/>
                  <a:pt x="1671097" y="4489900"/>
                  <a:pt x="1654668" y="4487553"/>
                </a:cubicBezTo>
                <a:cubicBezTo>
                  <a:pt x="1647627" y="4487553"/>
                  <a:pt x="1640586" y="4485206"/>
                  <a:pt x="1633544" y="4485206"/>
                </a:cubicBezTo>
                <a:cubicBezTo>
                  <a:pt x="1621809" y="4485206"/>
                  <a:pt x="1607727" y="4482859"/>
                  <a:pt x="1595992" y="4482859"/>
                </a:cubicBezTo>
                <a:cubicBezTo>
                  <a:pt x="1586603" y="4482859"/>
                  <a:pt x="1577215" y="4480512"/>
                  <a:pt x="1565480" y="4478165"/>
                </a:cubicBezTo>
                <a:cubicBezTo>
                  <a:pt x="1563133" y="4478165"/>
                  <a:pt x="1560786" y="4478165"/>
                  <a:pt x="1556092" y="4478165"/>
                </a:cubicBezTo>
                <a:cubicBezTo>
                  <a:pt x="1556092" y="4478165"/>
                  <a:pt x="1556092" y="4475818"/>
                  <a:pt x="1556092" y="4475818"/>
                </a:cubicBezTo>
                <a:cubicBezTo>
                  <a:pt x="1560786" y="4475818"/>
                  <a:pt x="1563133" y="4473471"/>
                  <a:pt x="1567827" y="4473471"/>
                </a:cubicBezTo>
                <a:cubicBezTo>
                  <a:pt x="1577215" y="4471123"/>
                  <a:pt x="1584256" y="4471123"/>
                  <a:pt x="1593645" y="4468777"/>
                </a:cubicBezTo>
                <a:cubicBezTo>
                  <a:pt x="1603033" y="4466429"/>
                  <a:pt x="1614768" y="4464083"/>
                  <a:pt x="1624156" y="4459388"/>
                </a:cubicBezTo>
                <a:cubicBezTo>
                  <a:pt x="1633544" y="4457041"/>
                  <a:pt x="1642933" y="4454694"/>
                  <a:pt x="1649974" y="4452347"/>
                </a:cubicBezTo>
                <a:cubicBezTo>
                  <a:pt x="1659362" y="4450000"/>
                  <a:pt x="1671097" y="4445306"/>
                  <a:pt x="1680485" y="4440612"/>
                </a:cubicBezTo>
                <a:cubicBezTo>
                  <a:pt x="1689873" y="4438265"/>
                  <a:pt x="1696915" y="4433571"/>
                  <a:pt x="1706303" y="4431224"/>
                </a:cubicBezTo>
                <a:cubicBezTo>
                  <a:pt x="1718038" y="4426530"/>
                  <a:pt x="1727426" y="4421836"/>
                  <a:pt x="1739161" y="4417142"/>
                </a:cubicBezTo>
                <a:cubicBezTo>
                  <a:pt x="1746203" y="4414794"/>
                  <a:pt x="1755591" y="4410100"/>
                  <a:pt x="1762632" y="4407753"/>
                </a:cubicBezTo>
                <a:cubicBezTo>
                  <a:pt x="1774367" y="4403059"/>
                  <a:pt x="1788449" y="4396018"/>
                  <a:pt x="1800185" y="4388977"/>
                </a:cubicBezTo>
                <a:cubicBezTo>
                  <a:pt x="1807226" y="4386630"/>
                  <a:pt x="1814267" y="4381936"/>
                  <a:pt x="1821308" y="4379589"/>
                </a:cubicBezTo>
                <a:cubicBezTo>
                  <a:pt x="1835390" y="4372548"/>
                  <a:pt x="1851820" y="4363160"/>
                  <a:pt x="1865902" y="4353771"/>
                </a:cubicBezTo>
                <a:cubicBezTo>
                  <a:pt x="1870596" y="4351424"/>
                  <a:pt x="1875290" y="4349077"/>
                  <a:pt x="1877637" y="4346730"/>
                </a:cubicBezTo>
                <a:cubicBezTo>
                  <a:pt x="1910496" y="4327954"/>
                  <a:pt x="1945702" y="4304483"/>
                  <a:pt x="1978560" y="4281013"/>
                </a:cubicBezTo>
                <a:cubicBezTo>
                  <a:pt x="1983254" y="4285707"/>
                  <a:pt x="1987948" y="4290401"/>
                  <a:pt x="1994989" y="4290401"/>
                </a:cubicBezTo>
                <a:cubicBezTo>
                  <a:pt x="2002031" y="4290401"/>
                  <a:pt x="2006725" y="4288054"/>
                  <a:pt x="2009072" y="4283360"/>
                </a:cubicBezTo>
                <a:cubicBezTo>
                  <a:pt x="2011419" y="4285707"/>
                  <a:pt x="2013766" y="4285707"/>
                  <a:pt x="2013766" y="4288054"/>
                </a:cubicBezTo>
                <a:cubicBezTo>
                  <a:pt x="2037236" y="4306830"/>
                  <a:pt x="2060707" y="4325607"/>
                  <a:pt x="2084177" y="4342036"/>
                </a:cubicBezTo>
                <a:cubicBezTo>
                  <a:pt x="2098260" y="4351424"/>
                  <a:pt x="2112342" y="4363160"/>
                  <a:pt x="2124077" y="4372548"/>
                </a:cubicBezTo>
                <a:cubicBezTo>
                  <a:pt x="2131118" y="4377242"/>
                  <a:pt x="2140506" y="4384283"/>
                  <a:pt x="2147548" y="4388977"/>
                </a:cubicBezTo>
                <a:cubicBezTo>
                  <a:pt x="2161630" y="4398365"/>
                  <a:pt x="2175712" y="4410100"/>
                  <a:pt x="2189794" y="4419489"/>
                </a:cubicBezTo>
                <a:cubicBezTo>
                  <a:pt x="2196835" y="4424183"/>
                  <a:pt x="2203877" y="4428877"/>
                  <a:pt x="2213265" y="4433571"/>
                </a:cubicBezTo>
                <a:cubicBezTo>
                  <a:pt x="2217959" y="4435918"/>
                  <a:pt x="2220306" y="4438265"/>
                  <a:pt x="2225000" y="4442959"/>
                </a:cubicBezTo>
                <a:cubicBezTo>
                  <a:pt x="2217959" y="4445306"/>
                  <a:pt x="2208571" y="4447653"/>
                  <a:pt x="2201530" y="4447653"/>
                </a:cubicBezTo>
                <a:cubicBezTo>
                  <a:pt x="2192141" y="4445306"/>
                  <a:pt x="2182753" y="4447653"/>
                  <a:pt x="2171018" y="4450000"/>
                </a:cubicBezTo>
                <a:close/>
                <a:moveTo>
                  <a:pt x="1469251" y="4417142"/>
                </a:moveTo>
                <a:cubicBezTo>
                  <a:pt x="1459863" y="4407753"/>
                  <a:pt x="1448128" y="4398365"/>
                  <a:pt x="1438739" y="4388977"/>
                </a:cubicBezTo>
                <a:cubicBezTo>
                  <a:pt x="1429351" y="4381936"/>
                  <a:pt x="1419963" y="4372548"/>
                  <a:pt x="1410575" y="4365506"/>
                </a:cubicBezTo>
                <a:cubicBezTo>
                  <a:pt x="1401187" y="4356118"/>
                  <a:pt x="1389452" y="4346730"/>
                  <a:pt x="1380063" y="4334995"/>
                </a:cubicBezTo>
                <a:cubicBezTo>
                  <a:pt x="1370675" y="4325607"/>
                  <a:pt x="1361287" y="4318565"/>
                  <a:pt x="1354246" y="4309177"/>
                </a:cubicBezTo>
                <a:cubicBezTo>
                  <a:pt x="1342511" y="4299789"/>
                  <a:pt x="1333122" y="4288054"/>
                  <a:pt x="1321387" y="4276319"/>
                </a:cubicBezTo>
                <a:cubicBezTo>
                  <a:pt x="1311999" y="4266930"/>
                  <a:pt x="1304958" y="4259889"/>
                  <a:pt x="1295570" y="4250501"/>
                </a:cubicBezTo>
                <a:cubicBezTo>
                  <a:pt x="1283834" y="4238766"/>
                  <a:pt x="1274446" y="4227031"/>
                  <a:pt x="1262711" y="4215296"/>
                </a:cubicBezTo>
                <a:cubicBezTo>
                  <a:pt x="1253323" y="4205908"/>
                  <a:pt x="1246282" y="4198866"/>
                  <a:pt x="1236894" y="4189478"/>
                </a:cubicBezTo>
                <a:cubicBezTo>
                  <a:pt x="1225158" y="4177743"/>
                  <a:pt x="1213423" y="4163660"/>
                  <a:pt x="1201688" y="4151925"/>
                </a:cubicBezTo>
                <a:cubicBezTo>
                  <a:pt x="1194647" y="4142537"/>
                  <a:pt x="1185258" y="4135496"/>
                  <a:pt x="1178217" y="4126108"/>
                </a:cubicBezTo>
                <a:cubicBezTo>
                  <a:pt x="1164135" y="4112026"/>
                  <a:pt x="1152400" y="4095596"/>
                  <a:pt x="1138318" y="4079167"/>
                </a:cubicBezTo>
                <a:cubicBezTo>
                  <a:pt x="1131276" y="4072125"/>
                  <a:pt x="1126582" y="4065085"/>
                  <a:pt x="1119541" y="4058043"/>
                </a:cubicBezTo>
                <a:cubicBezTo>
                  <a:pt x="1114847" y="4053349"/>
                  <a:pt x="1110153" y="4046308"/>
                  <a:pt x="1105459" y="4039267"/>
                </a:cubicBezTo>
                <a:cubicBezTo>
                  <a:pt x="1105459" y="4034573"/>
                  <a:pt x="1105459" y="4032226"/>
                  <a:pt x="1105459" y="4027532"/>
                </a:cubicBezTo>
                <a:cubicBezTo>
                  <a:pt x="1105459" y="4018144"/>
                  <a:pt x="1107806" y="4011102"/>
                  <a:pt x="1107806" y="4001714"/>
                </a:cubicBezTo>
                <a:cubicBezTo>
                  <a:pt x="1107806" y="3994673"/>
                  <a:pt x="1110153" y="3987632"/>
                  <a:pt x="1110153" y="3980591"/>
                </a:cubicBezTo>
                <a:cubicBezTo>
                  <a:pt x="1110153" y="3973550"/>
                  <a:pt x="1112500" y="3966508"/>
                  <a:pt x="1112500" y="3959468"/>
                </a:cubicBezTo>
                <a:cubicBezTo>
                  <a:pt x="1112500" y="3952426"/>
                  <a:pt x="1112500" y="3945385"/>
                  <a:pt x="1114847" y="3938344"/>
                </a:cubicBezTo>
                <a:cubicBezTo>
                  <a:pt x="1128929" y="3959468"/>
                  <a:pt x="1140665" y="3980591"/>
                  <a:pt x="1154747" y="3999367"/>
                </a:cubicBezTo>
                <a:cubicBezTo>
                  <a:pt x="1154747" y="3999367"/>
                  <a:pt x="1154747" y="3999367"/>
                  <a:pt x="1154747" y="3999367"/>
                </a:cubicBezTo>
                <a:cubicBezTo>
                  <a:pt x="1171176" y="4025185"/>
                  <a:pt x="1187605" y="4048655"/>
                  <a:pt x="1206382" y="4074473"/>
                </a:cubicBezTo>
                <a:cubicBezTo>
                  <a:pt x="1206382" y="4076820"/>
                  <a:pt x="1208729" y="4076820"/>
                  <a:pt x="1208729" y="4076820"/>
                </a:cubicBezTo>
                <a:cubicBezTo>
                  <a:pt x="1225158" y="4100290"/>
                  <a:pt x="1241588" y="4123761"/>
                  <a:pt x="1258017" y="4144884"/>
                </a:cubicBezTo>
                <a:cubicBezTo>
                  <a:pt x="1258017" y="4147231"/>
                  <a:pt x="1260364" y="4147231"/>
                  <a:pt x="1262711" y="4149578"/>
                </a:cubicBezTo>
                <a:cubicBezTo>
                  <a:pt x="1279140" y="4170702"/>
                  <a:pt x="1295570" y="4191825"/>
                  <a:pt x="1309652" y="4212948"/>
                </a:cubicBezTo>
                <a:cubicBezTo>
                  <a:pt x="1311999" y="4215296"/>
                  <a:pt x="1311999" y="4217643"/>
                  <a:pt x="1314346" y="4217643"/>
                </a:cubicBezTo>
                <a:cubicBezTo>
                  <a:pt x="1330775" y="4238766"/>
                  <a:pt x="1344858" y="4257542"/>
                  <a:pt x="1361287" y="4276319"/>
                </a:cubicBezTo>
                <a:cubicBezTo>
                  <a:pt x="1363634" y="4278666"/>
                  <a:pt x="1363634" y="4281013"/>
                  <a:pt x="1365981" y="4283360"/>
                </a:cubicBezTo>
                <a:cubicBezTo>
                  <a:pt x="1382410" y="4302136"/>
                  <a:pt x="1396493" y="4320913"/>
                  <a:pt x="1412922" y="4339689"/>
                </a:cubicBezTo>
                <a:cubicBezTo>
                  <a:pt x="1415269" y="4342036"/>
                  <a:pt x="1417616" y="4344383"/>
                  <a:pt x="1417616" y="4346730"/>
                </a:cubicBezTo>
                <a:cubicBezTo>
                  <a:pt x="1434045" y="4365506"/>
                  <a:pt x="1448128" y="4381936"/>
                  <a:pt x="1464557" y="4398365"/>
                </a:cubicBezTo>
                <a:cubicBezTo>
                  <a:pt x="1466904" y="4400712"/>
                  <a:pt x="1469251" y="4403059"/>
                  <a:pt x="1471598" y="4405406"/>
                </a:cubicBezTo>
                <a:cubicBezTo>
                  <a:pt x="1488028" y="4421836"/>
                  <a:pt x="1502110" y="4438265"/>
                  <a:pt x="1518539" y="4454694"/>
                </a:cubicBezTo>
                <a:cubicBezTo>
                  <a:pt x="1518539" y="4454694"/>
                  <a:pt x="1518539" y="4454694"/>
                  <a:pt x="1520886" y="4457041"/>
                </a:cubicBezTo>
                <a:cubicBezTo>
                  <a:pt x="1520886" y="4457041"/>
                  <a:pt x="1520886" y="4457041"/>
                  <a:pt x="1520886" y="4457041"/>
                </a:cubicBezTo>
                <a:cubicBezTo>
                  <a:pt x="1513845" y="4450000"/>
                  <a:pt x="1506804" y="4445306"/>
                  <a:pt x="1497416" y="4438265"/>
                </a:cubicBezTo>
                <a:cubicBezTo>
                  <a:pt x="1485680" y="4433571"/>
                  <a:pt x="1476292" y="4424183"/>
                  <a:pt x="1469251" y="4417142"/>
                </a:cubicBezTo>
                <a:close/>
                <a:moveTo>
                  <a:pt x="1072600" y="3973550"/>
                </a:moveTo>
                <a:cubicBezTo>
                  <a:pt x="1077294" y="3968856"/>
                  <a:pt x="1079641" y="3961814"/>
                  <a:pt x="1084336" y="3957120"/>
                </a:cubicBezTo>
                <a:cubicBezTo>
                  <a:pt x="1086683" y="3954773"/>
                  <a:pt x="1086683" y="3952426"/>
                  <a:pt x="1089030" y="3950079"/>
                </a:cubicBezTo>
                <a:cubicBezTo>
                  <a:pt x="1091377" y="3945385"/>
                  <a:pt x="1093724" y="3943038"/>
                  <a:pt x="1096071" y="3938344"/>
                </a:cubicBezTo>
                <a:cubicBezTo>
                  <a:pt x="1098418" y="3940691"/>
                  <a:pt x="1103112" y="3940691"/>
                  <a:pt x="1105459" y="3940691"/>
                </a:cubicBezTo>
                <a:cubicBezTo>
                  <a:pt x="1110153" y="3940691"/>
                  <a:pt x="1112500" y="3938344"/>
                  <a:pt x="1114847" y="3938344"/>
                </a:cubicBezTo>
                <a:cubicBezTo>
                  <a:pt x="1114847" y="3938344"/>
                  <a:pt x="1114847" y="3938344"/>
                  <a:pt x="1114847" y="3938344"/>
                </a:cubicBezTo>
                <a:cubicBezTo>
                  <a:pt x="1112500" y="3973550"/>
                  <a:pt x="1107806" y="4008755"/>
                  <a:pt x="1105459" y="4041614"/>
                </a:cubicBezTo>
                <a:cubicBezTo>
                  <a:pt x="1096071" y="4029879"/>
                  <a:pt x="1086683" y="4018144"/>
                  <a:pt x="1074947" y="4006408"/>
                </a:cubicBezTo>
                <a:cubicBezTo>
                  <a:pt x="1079641" y="4001714"/>
                  <a:pt x="1081988" y="3997020"/>
                  <a:pt x="1081988" y="3992326"/>
                </a:cubicBezTo>
                <a:cubicBezTo>
                  <a:pt x="1079641" y="3982938"/>
                  <a:pt x="1077294" y="3975897"/>
                  <a:pt x="1072600" y="3973550"/>
                </a:cubicBezTo>
                <a:close/>
                <a:moveTo>
                  <a:pt x="755749" y="3851503"/>
                </a:moveTo>
                <a:cubicBezTo>
                  <a:pt x="753402" y="3851503"/>
                  <a:pt x="753402" y="3849156"/>
                  <a:pt x="751055" y="3849156"/>
                </a:cubicBezTo>
                <a:cubicBezTo>
                  <a:pt x="739320" y="3844462"/>
                  <a:pt x="727584" y="3839768"/>
                  <a:pt x="715849" y="3832727"/>
                </a:cubicBezTo>
                <a:cubicBezTo>
                  <a:pt x="718196" y="3832727"/>
                  <a:pt x="720543" y="3832727"/>
                  <a:pt x="722890" y="3832727"/>
                </a:cubicBezTo>
                <a:cubicBezTo>
                  <a:pt x="725237" y="3832727"/>
                  <a:pt x="729931" y="3832727"/>
                  <a:pt x="732279" y="3832727"/>
                </a:cubicBezTo>
                <a:cubicBezTo>
                  <a:pt x="736973" y="3832727"/>
                  <a:pt x="739320" y="3832727"/>
                  <a:pt x="744014" y="3830380"/>
                </a:cubicBezTo>
                <a:cubicBezTo>
                  <a:pt x="746361" y="3830380"/>
                  <a:pt x="751055" y="3830380"/>
                  <a:pt x="753402" y="3828033"/>
                </a:cubicBezTo>
                <a:cubicBezTo>
                  <a:pt x="758096" y="3828033"/>
                  <a:pt x="760443" y="3825686"/>
                  <a:pt x="765137" y="3825686"/>
                </a:cubicBezTo>
                <a:cubicBezTo>
                  <a:pt x="767484" y="3825686"/>
                  <a:pt x="772178" y="3825686"/>
                  <a:pt x="774525" y="3823339"/>
                </a:cubicBezTo>
                <a:cubicBezTo>
                  <a:pt x="779219" y="3823339"/>
                  <a:pt x="783914" y="3820992"/>
                  <a:pt x="786261" y="3820992"/>
                </a:cubicBezTo>
                <a:cubicBezTo>
                  <a:pt x="788608" y="3820992"/>
                  <a:pt x="793302" y="3818645"/>
                  <a:pt x="795649" y="3818645"/>
                </a:cubicBezTo>
                <a:cubicBezTo>
                  <a:pt x="800343" y="3818645"/>
                  <a:pt x="805037" y="3816298"/>
                  <a:pt x="809731" y="3813950"/>
                </a:cubicBezTo>
                <a:cubicBezTo>
                  <a:pt x="812078" y="3813950"/>
                  <a:pt x="814425" y="3811604"/>
                  <a:pt x="819119" y="3811604"/>
                </a:cubicBezTo>
                <a:cubicBezTo>
                  <a:pt x="823813" y="3809256"/>
                  <a:pt x="828507" y="3809256"/>
                  <a:pt x="833201" y="3806909"/>
                </a:cubicBezTo>
                <a:cubicBezTo>
                  <a:pt x="835549" y="3806909"/>
                  <a:pt x="837896" y="3804562"/>
                  <a:pt x="842590" y="3804562"/>
                </a:cubicBezTo>
                <a:cubicBezTo>
                  <a:pt x="847284" y="3802215"/>
                  <a:pt x="851978" y="3799868"/>
                  <a:pt x="856672" y="3799868"/>
                </a:cubicBezTo>
                <a:cubicBezTo>
                  <a:pt x="859019" y="3799868"/>
                  <a:pt x="861366" y="3797521"/>
                  <a:pt x="861366" y="3797521"/>
                </a:cubicBezTo>
                <a:cubicBezTo>
                  <a:pt x="863713" y="3799868"/>
                  <a:pt x="866060" y="3799868"/>
                  <a:pt x="870754" y="3802215"/>
                </a:cubicBezTo>
                <a:cubicBezTo>
                  <a:pt x="882489" y="3806909"/>
                  <a:pt x="891878" y="3813950"/>
                  <a:pt x="903613" y="3818645"/>
                </a:cubicBezTo>
                <a:cubicBezTo>
                  <a:pt x="905960" y="3820992"/>
                  <a:pt x="910654" y="3820992"/>
                  <a:pt x="913001" y="3823339"/>
                </a:cubicBezTo>
                <a:cubicBezTo>
                  <a:pt x="924736" y="3828033"/>
                  <a:pt x="934124" y="3835074"/>
                  <a:pt x="945860" y="3839768"/>
                </a:cubicBezTo>
                <a:cubicBezTo>
                  <a:pt x="948207" y="3842115"/>
                  <a:pt x="952901" y="3842115"/>
                  <a:pt x="957595" y="3844462"/>
                </a:cubicBezTo>
                <a:cubicBezTo>
                  <a:pt x="969330" y="3849156"/>
                  <a:pt x="978718" y="3853850"/>
                  <a:pt x="990454" y="3858544"/>
                </a:cubicBezTo>
                <a:cubicBezTo>
                  <a:pt x="995148" y="3860891"/>
                  <a:pt x="997495" y="3860891"/>
                  <a:pt x="1002189" y="3863238"/>
                </a:cubicBezTo>
                <a:cubicBezTo>
                  <a:pt x="1011577" y="3867932"/>
                  <a:pt x="1023312" y="3872627"/>
                  <a:pt x="1032700" y="3877321"/>
                </a:cubicBezTo>
                <a:cubicBezTo>
                  <a:pt x="1037395" y="3879668"/>
                  <a:pt x="1042089" y="3879668"/>
                  <a:pt x="1044436" y="3882015"/>
                </a:cubicBezTo>
                <a:cubicBezTo>
                  <a:pt x="1049130" y="3884362"/>
                  <a:pt x="1056171" y="3886709"/>
                  <a:pt x="1060865" y="3889056"/>
                </a:cubicBezTo>
                <a:cubicBezTo>
                  <a:pt x="1060865" y="3891403"/>
                  <a:pt x="1060865" y="3893750"/>
                  <a:pt x="1060865" y="3896097"/>
                </a:cubicBezTo>
                <a:cubicBezTo>
                  <a:pt x="1060865" y="3900791"/>
                  <a:pt x="1060865" y="3905485"/>
                  <a:pt x="1060865" y="3910179"/>
                </a:cubicBezTo>
                <a:cubicBezTo>
                  <a:pt x="962289" y="3907832"/>
                  <a:pt x="866060" y="3886709"/>
                  <a:pt x="772178" y="3851503"/>
                </a:cubicBezTo>
                <a:cubicBezTo>
                  <a:pt x="762790" y="3853850"/>
                  <a:pt x="758096" y="3851503"/>
                  <a:pt x="755749" y="3851503"/>
                </a:cubicBezTo>
                <a:close/>
                <a:moveTo>
                  <a:pt x="837896" y="3785786"/>
                </a:moveTo>
                <a:cubicBezTo>
                  <a:pt x="821466" y="3776398"/>
                  <a:pt x="805037" y="3767009"/>
                  <a:pt x="788608" y="3757621"/>
                </a:cubicBezTo>
                <a:cubicBezTo>
                  <a:pt x="786261" y="3755274"/>
                  <a:pt x="781566" y="3752927"/>
                  <a:pt x="779219" y="3750580"/>
                </a:cubicBezTo>
                <a:cubicBezTo>
                  <a:pt x="760443" y="3738845"/>
                  <a:pt x="744014" y="3727110"/>
                  <a:pt x="725237" y="3715374"/>
                </a:cubicBezTo>
                <a:cubicBezTo>
                  <a:pt x="720543" y="3713028"/>
                  <a:pt x="718196" y="3710680"/>
                  <a:pt x="713502" y="3708333"/>
                </a:cubicBezTo>
                <a:cubicBezTo>
                  <a:pt x="697073" y="3696598"/>
                  <a:pt x="680643" y="3684863"/>
                  <a:pt x="666561" y="3673128"/>
                </a:cubicBezTo>
                <a:cubicBezTo>
                  <a:pt x="666561" y="3673128"/>
                  <a:pt x="666561" y="3673128"/>
                  <a:pt x="664214" y="3673128"/>
                </a:cubicBezTo>
                <a:cubicBezTo>
                  <a:pt x="661867" y="3663740"/>
                  <a:pt x="661867" y="3652004"/>
                  <a:pt x="659520" y="3642616"/>
                </a:cubicBezTo>
                <a:cubicBezTo>
                  <a:pt x="736973" y="3694251"/>
                  <a:pt x="819119" y="3736498"/>
                  <a:pt x="908307" y="3774051"/>
                </a:cubicBezTo>
                <a:cubicBezTo>
                  <a:pt x="891878" y="3783439"/>
                  <a:pt x="873101" y="3790480"/>
                  <a:pt x="856672" y="3797521"/>
                </a:cubicBezTo>
                <a:cubicBezTo>
                  <a:pt x="854325" y="3795174"/>
                  <a:pt x="849631" y="3795174"/>
                  <a:pt x="847284" y="3792827"/>
                </a:cubicBezTo>
                <a:cubicBezTo>
                  <a:pt x="844937" y="3790480"/>
                  <a:pt x="840243" y="3788133"/>
                  <a:pt x="837896" y="3785786"/>
                </a:cubicBezTo>
                <a:close/>
                <a:moveTo>
                  <a:pt x="610232" y="3583940"/>
                </a:moveTo>
                <a:cubicBezTo>
                  <a:pt x="603191" y="3583940"/>
                  <a:pt x="598497" y="3586287"/>
                  <a:pt x="593803" y="3590981"/>
                </a:cubicBezTo>
                <a:cubicBezTo>
                  <a:pt x="551556" y="3560470"/>
                  <a:pt x="511656" y="3525264"/>
                  <a:pt x="474103" y="3490058"/>
                </a:cubicBezTo>
                <a:cubicBezTo>
                  <a:pt x="460021" y="3464241"/>
                  <a:pt x="445939" y="3440770"/>
                  <a:pt x="431857" y="3414952"/>
                </a:cubicBezTo>
                <a:cubicBezTo>
                  <a:pt x="424815" y="3403217"/>
                  <a:pt x="420121" y="3393829"/>
                  <a:pt x="413080" y="3382094"/>
                </a:cubicBezTo>
                <a:cubicBezTo>
                  <a:pt x="406039" y="3368012"/>
                  <a:pt x="396651" y="3353929"/>
                  <a:pt x="389610" y="3337500"/>
                </a:cubicBezTo>
                <a:cubicBezTo>
                  <a:pt x="382569" y="3325765"/>
                  <a:pt x="375527" y="3311683"/>
                  <a:pt x="368486" y="3299947"/>
                </a:cubicBezTo>
                <a:cubicBezTo>
                  <a:pt x="361445" y="3285865"/>
                  <a:pt x="354404" y="3271783"/>
                  <a:pt x="347363" y="3257700"/>
                </a:cubicBezTo>
                <a:cubicBezTo>
                  <a:pt x="342669" y="3248312"/>
                  <a:pt x="337975" y="3241271"/>
                  <a:pt x="333281" y="3231883"/>
                </a:cubicBezTo>
                <a:cubicBezTo>
                  <a:pt x="335628" y="3229536"/>
                  <a:pt x="340322" y="3227189"/>
                  <a:pt x="340322" y="3224842"/>
                </a:cubicBezTo>
                <a:cubicBezTo>
                  <a:pt x="342669" y="3227189"/>
                  <a:pt x="347363" y="3227189"/>
                  <a:pt x="349710" y="3229536"/>
                </a:cubicBezTo>
                <a:cubicBezTo>
                  <a:pt x="354404" y="3231883"/>
                  <a:pt x="359098" y="3234230"/>
                  <a:pt x="363792" y="3234230"/>
                </a:cubicBezTo>
                <a:cubicBezTo>
                  <a:pt x="368486" y="3236577"/>
                  <a:pt x="373180" y="3238924"/>
                  <a:pt x="377874" y="3238924"/>
                </a:cubicBezTo>
                <a:cubicBezTo>
                  <a:pt x="382569" y="3241271"/>
                  <a:pt x="387263" y="3241271"/>
                  <a:pt x="391957" y="3243618"/>
                </a:cubicBezTo>
                <a:cubicBezTo>
                  <a:pt x="396651" y="3245965"/>
                  <a:pt x="401345" y="3245965"/>
                  <a:pt x="406039" y="3248312"/>
                </a:cubicBezTo>
                <a:cubicBezTo>
                  <a:pt x="410733" y="3250659"/>
                  <a:pt x="417774" y="3250659"/>
                  <a:pt x="422468" y="3253006"/>
                </a:cubicBezTo>
                <a:cubicBezTo>
                  <a:pt x="427162" y="3253006"/>
                  <a:pt x="431857" y="3255354"/>
                  <a:pt x="436551" y="3255354"/>
                </a:cubicBezTo>
                <a:cubicBezTo>
                  <a:pt x="441245" y="3257700"/>
                  <a:pt x="448286" y="3257700"/>
                  <a:pt x="455327" y="3257700"/>
                </a:cubicBezTo>
                <a:cubicBezTo>
                  <a:pt x="460021" y="3257700"/>
                  <a:pt x="464715" y="3260048"/>
                  <a:pt x="469409" y="3260048"/>
                </a:cubicBezTo>
                <a:cubicBezTo>
                  <a:pt x="476450" y="3260048"/>
                  <a:pt x="483492" y="3262394"/>
                  <a:pt x="488186" y="3262394"/>
                </a:cubicBezTo>
                <a:cubicBezTo>
                  <a:pt x="492880" y="3262394"/>
                  <a:pt x="497574" y="3262394"/>
                  <a:pt x="499921" y="3264742"/>
                </a:cubicBezTo>
                <a:cubicBezTo>
                  <a:pt x="506962" y="3264742"/>
                  <a:pt x="514003" y="3264742"/>
                  <a:pt x="523391" y="3267089"/>
                </a:cubicBezTo>
                <a:cubicBezTo>
                  <a:pt x="528085" y="3267089"/>
                  <a:pt x="530433" y="3267089"/>
                  <a:pt x="535127" y="3267089"/>
                </a:cubicBezTo>
                <a:cubicBezTo>
                  <a:pt x="546862" y="3267089"/>
                  <a:pt x="558597" y="3267089"/>
                  <a:pt x="570332" y="3267089"/>
                </a:cubicBezTo>
                <a:lnTo>
                  <a:pt x="570332" y="3267089"/>
                </a:lnTo>
                <a:cubicBezTo>
                  <a:pt x="570332" y="3267089"/>
                  <a:pt x="570332" y="3267089"/>
                  <a:pt x="570332" y="3267089"/>
                </a:cubicBezTo>
                <a:cubicBezTo>
                  <a:pt x="579721" y="3267089"/>
                  <a:pt x="589109" y="3267089"/>
                  <a:pt x="596150" y="3267089"/>
                </a:cubicBezTo>
                <a:cubicBezTo>
                  <a:pt x="596150" y="3276477"/>
                  <a:pt x="605538" y="3285865"/>
                  <a:pt x="617273" y="3285865"/>
                </a:cubicBezTo>
                <a:cubicBezTo>
                  <a:pt x="617273" y="3285865"/>
                  <a:pt x="617273" y="3285865"/>
                  <a:pt x="617273" y="3285865"/>
                </a:cubicBezTo>
                <a:cubicBezTo>
                  <a:pt x="624314" y="3363318"/>
                  <a:pt x="631355" y="3436076"/>
                  <a:pt x="640744" y="3504140"/>
                </a:cubicBezTo>
                <a:cubicBezTo>
                  <a:pt x="640744" y="3506487"/>
                  <a:pt x="640744" y="3508834"/>
                  <a:pt x="640744" y="3511182"/>
                </a:cubicBezTo>
                <a:cubicBezTo>
                  <a:pt x="643091" y="3532305"/>
                  <a:pt x="645438" y="3555775"/>
                  <a:pt x="647785" y="3574552"/>
                </a:cubicBezTo>
                <a:cubicBezTo>
                  <a:pt x="647785" y="3579246"/>
                  <a:pt x="647785" y="3583940"/>
                  <a:pt x="650132" y="3586287"/>
                </a:cubicBezTo>
                <a:cubicBezTo>
                  <a:pt x="652479" y="3602716"/>
                  <a:pt x="654826" y="3619146"/>
                  <a:pt x="657173" y="3635575"/>
                </a:cubicBezTo>
                <a:cubicBezTo>
                  <a:pt x="645438" y="3628534"/>
                  <a:pt x="636050" y="3621493"/>
                  <a:pt x="626661" y="3614451"/>
                </a:cubicBezTo>
                <a:cubicBezTo>
                  <a:pt x="629008" y="3612105"/>
                  <a:pt x="629008" y="3607411"/>
                  <a:pt x="629008" y="3602716"/>
                </a:cubicBezTo>
                <a:cubicBezTo>
                  <a:pt x="629008" y="3593328"/>
                  <a:pt x="619620" y="3583940"/>
                  <a:pt x="610232" y="3583940"/>
                </a:cubicBezTo>
                <a:close/>
                <a:moveTo>
                  <a:pt x="281646" y="3196677"/>
                </a:moveTo>
                <a:cubicBezTo>
                  <a:pt x="276951" y="3194330"/>
                  <a:pt x="272257" y="3191983"/>
                  <a:pt x="267563" y="3189636"/>
                </a:cubicBezTo>
                <a:cubicBezTo>
                  <a:pt x="262869" y="3187289"/>
                  <a:pt x="258175" y="3182595"/>
                  <a:pt x="253481" y="3180248"/>
                </a:cubicBezTo>
                <a:cubicBezTo>
                  <a:pt x="248787" y="3177901"/>
                  <a:pt x="244093" y="3175554"/>
                  <a:pt x="241746" y="3173207"/>
                </a:cubicBezTo>
                <a:cubicBezTo>
                  <a:pt x="237052" y="3170860"/>
                  <a:pt x="232358" y="3166166"/>
                  <a:pt x="227664" y="3161472"/>
                </a:cubicBezTo>
                <a:cubicBezTo>
                  <a:pt x="222969" y="3159125"/>
                  <a:pt x="220622" y="3156777"/>
                  <a:pt x="215928" y="3152083"/>
                </a:cubicBezTo>
                <a:cubicBezTo>
                  <a:pt x="213581" y="3152083"/>
                  <a:pt x="213581" y="3149737"/>
                  <a:pt x="211234" y="3149737"/>
                </a:cubicBezTo>
                <a:cubicBezTo>
                  <a:pt x="171334" y="3074631"/>
                  <a:pt x="136129" y="2997178"/>
                  <a:pt x="107964" y="2917379"/>
                </a:cubicBezTo>
                <a:cubicBezTo>
                  <a:pt x="115005" y="2915032"/>
                  <a:pt x="117352" y="2910338"/>
                  <a:pt x="119699" y="2903296"/>
                </a:cubicBezTo>
                <a:cubicBezTo>
                  <a:pt x="122046" y="2905643"/>
                  <a:pt x="122046" y="2907991"/>
                  <a:pt x="124393" y="2910338"/>
                </a:cubicBezTo>
                <a:cubicBezTo>
                  <a:pt x="129088" y="2919726"/>
                  <a:pt x="133782" y="2929114"/>
                  <a:pt x="138476" y="2938502"/>
                </a:cubicBezTo>
                <a:cubicBezTo>
                  <a:pt x="143170" y="2945543"/>
                  <a:pt x="145517" y="2952584"/>
                  <a:pt x="150211" y="2959626"/>
                </a:cubicBezTo>
                <a:cubicBezTo>
                  <a:pt x="154905" y="2969014"/>
                  <a:pt x="161946" y="2978402"/>
                  <a:pt x="166640" y="2987790"/>
                </a:cubicBezTo>
                <a:cubicBezTo>
                  <a:pt x="171334" y="2994831"/>
                  <a:pt x="173681" y="3001873"/>
                  <a:pt x="178376" y="3008914"/>
                </a:cubicBezTo>
                <a:cubicBezTo>
                  <a:pt x="185417" y="3018302"/>
                  <a:pt x="190111" y="3027690"/>
                  <a:pt x="197152" y="3039425"/>
                </a:cubicBezTo>
                <a:cubicBezTo>
                  <a:pt x="201846" y="3046466"/>
                  <a:pt x="206540" y="3053507"/>
                  <a:pt x="211234" y="3060549"/>
                </a:cubicBezTo>
                <a:cubicBezTo>
                  <a:pt x="218275" y="3072284"/>
                  <a:pt x="225316" y="3081672"/>
                  <a:pt x="232358" y="3093407"/>
                </a:cubicBezTo>
                <a:cubicBezTo>
                  <a:pt x="237052" y="3100448"/>
                  <a:pt x="241746" y="3105142"/>
                  <a:pt x="244093" y="3112184"/>
                </a:cubicBezTo>
                <a:cubicBezTo>
                  <a:pt x="255828" y="3128613"/>
                  <a:pt x="267563" y="3145042"/>
                  <a:pt x="281646" y="3163819"/>
                </a:cubicBezTo>
                <a:cubicBezTo>
                  <a:pt x="286340" y="3170860"/>
                  <a:pt x="293381" y="3177901"/>
                  <a:pt x="298075" y="3184942"/>
                </a:cubicBezTo>
                <a:cubicBezTo>
                  <a:pt x="302769" y="3189636"/>
                  <a:pt x="305116" y="3194330"/>
                  <a:pt x="309810" y="3199024"/>
                </a:cubicBezTo>
                <a:cubicBezTo>
                  <a:pt x="307463" y="3201371"/>
                  <a:pt x="305116" y="3203718"/>
                  <a:pt x="305116" y="3206065"/>
                </a:cubicBezTo>
                <a:cubicBezTo>
                  <a:pt x="300422" y="3203718"/>
                  <a:pt x="298075" y="3203718"/>
                  <a:pt x="293381" y="3201371"/>
                </a:cubicBezTo>
                <a:cubicBezTo>
                  <a:pt x="291034" y="3201371"/>
                  <a:pt x="286340" y="3199024"/>
                  <a:pt x="281646" y="3196677"/>
                </a:cubicBezTo>
                <a:close/>
                <a:moveTo>
                  <a:pt x="56329" y="2774209"/>
                </a:moveTo>
                <a:cubicBezTo>
                  <a:pt x="53982" y="2760127"/>
                  <a:pt x="49288" y="2746044"/>
                  <a:pt x="46941" y="2731962"/>
                </a:cubicBezTo>
                <a:cubicBezTo>
                  <a:pt x="46941" y="2731962"/>
                  <a:pt x="49288" y="2731962"/>
                  <a:pt x="49288" y="2731962"/>
                </a:cubicBezTo>
                <a:cubicBezTo>
                  <a:pt x="49288" y="2734309"/>
                  <a:pt x="51635" y="2739003"/>
                  <a:pt x="51635" y="2741350"/>
                </a:cubicBezTo>
                <a:cubicBezTo>
                  <a:pt x="51635" y="2746044"/>
                  <a:pt x="53982" y="2748391"/>
                  <a:pt x="56329" y="2753085"/>
                </a:cubicBezTo>
                <a:cubicBezTo>
                  <a:pt x="58676" y="2760127"/>
                  <a:pt x="61023" y="2767168"/>
                  <a:pt x="63370" y="2774209"/>
                </a:cubicBezTo>
                <a:cubicBezTo>
                  <a:pt x="65717" y="2776556"/>
                  <a:pt x="65717" y="2781250"/>
                  <a:pt x="68064" y="2783597"/>
                </a:cubicBezTo>
                <a:cubicBezTo>
                  <a:pt x="70411" y="2785944"/>
                  <a:pt x="70411" y="2790638"/>
                  <a:pt x="72758" y="2792985"/>
                </a:cubicBezTo>
                <a:cubicBezTo>
                  <a:pt x="68064" y="2795332"/>
                  <a:pt x="65717" y="2800026"/>
                  <a:pt x="63370" y="2804721"/>
                </a:cubicBezTo>
                <a:cubicBezTo>
                  <a:pt x="63370" y="2800026"/>
                  <a:pt x="61023" y="2795332"/>
                  <a:pt x="61023" y="2790638"/>
                </a:cubicBezTo>
                <a:cubicBezTo>
                  <a:pt x="58676" y="2783597"/>
                  <a:pt x="56329" y="2778903"/>
                  <a:pt x="56329" y="2774209"/>
                </a:cubicBezTo>
                <a:close/>
                <a:moveTo>
                  <a:pt x="68064" y="2731962"/>
                </a:moveTo>
                <a:cubicBezTo>
                  <a:pt x="68064" y="2734309"/>
                  <a:pt x="70411" y="2734309"/>
                  <a:pt x="70411" y="2736656"/>
                </a:cubicBezTo>
                <a:cubicBezTo>
                  <a:pt x="65717" y="2739003"/>
                  <a:pt x="63370" y="2743697"/>
                  <a:pt x="63370" y="2748391"/>
                </a:cubicBezTo>
                <a:cubicBezTo>
                  <a:pt x="63370" y="2746044"/>
                  <a:pt x="61023" y="2743697"/>
                  <a:pt x="61023" y="2741350"/>
                </a:cubicBezTo>
                <a:cubicBezTo>
                  <a:pt x="58676" y="2734309"/>
                  <a:pt x="58676" y="2729615"/>
                  <a:pt x="56329" y="2722574"/>
                </a:cubicBezTo>
                <a:cubicBezTo>
                  <a:pt x="58676" y="2720227"/>
                  <a:pt x="58676" y="2717880"/>
                  <a:pt x="58676" y="2715533"/>
                </a:cubicBezTo>
                <a:cubicBezTo>
                  <a:pt x="58676" y="2715533"/>
                  <a:pt x="58676" y="2717880"/>
                  <a:pt x="58676" y="2717880"/>
                </a:cubicBezTo>
                <a:cubicBezTo>
                  <a:pt x="63370" y="2724921"/>
                  <a:pt x="65717" y="2727268"/>
                  <a:pt x="68064" y="2731962"/>
                </a:cubicBezTo>
                <a:close/>
                <a:moveTo>
                  <a:pt x="110311" y="2769515"/>
                </a:moveTo>
                <a:cubicBezTo>
                  <a:pt x="112658" y="2769515"/>
                  <a:pt x="115005" y="2771862"/>
                  <a:pt x="117352" y="2771862"/>
                </a:cubicBezTo>
                <a:cubicBezTo>
                  <a:pt x="122046" y="2774209"/>
                  <a:pt x="126741" y="2774209"/>
                  <a:pt x="131435" y="2774209"/>
                </a:cubicBezTo>
                <a:cubicBezTo>
                  <a:pt x="133782" y="2774209"/>
                  <a:pt x="136129" y="2776556"/>
                  <a:pt x="138476" y="2776556"/>
                </a:cubicBezTo>
                <a:cubicBezTo>
                  <a:pt x="145517" y="2776556"/>
                  <a:pt x="152558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64293" y="2778903"/>
                  <a:pt x="171334" y="2778903"/>
                  <a:pt x="176028" y="2778903"/>
                </a:cubicBezTo>
                <a:cubicBezTo>
                  <a:pt x="178376" y="2778903"/>
                  <a:pt x="180723" y="2778903"/>
                  <a:pt x="183070" y="2778903"/>
                </a:cubicBezTo>
                <a:cubicBezTo>
                  <a:pt x="187764" y="2778903"/>
                  <a:pt x="190111" y="2778903"/>
                  <a:pt x="194805" y="2776556"/>
                </a:cubicBezTo>
                <a:cubicBezTo>
                  <a:pt x="197152" y="2776556"/>
                  <a:pt x="199499" y="2776556"/>
                  <a:pt x="201846" y="2774209"/>
                </a:cubicBezTo>
                <a:cubicBezTo>
                  <a:pt x="206540" y="2774209"/>
                  <a:pt x="208887" y="2771862"/>
                  <a:pt x="213581" y="2771862"/>
                </a:cubicBezTo>
                <a:cubicBezTo>
                  <a:pt x="213581" y="2771862"/>
                  <a:pt x="213581" y="2771862"/>
                  <a:pt x="213581" y="2771862"/>
                </a:cubicBezTo>
                <a:cubicBezTo>
                  <a:pt x="215928" y="2778903"/>
                  <a:pt x="222969" y="2783597"/>
                  <a:pt x="232358" y="2783597"/>
                </a:cubicBezTo>
                <a:cubicBezTo>
                  <a:pt x="232358" y="2783597"/>
                  <a:pt x="234705" y="2783597"/>
                  <a:pt x="234705" y="2783597"/>
                </a:cubicBezTo>
                <a:cubicBezTo>
                  <a:pt x="246440" y="2839926"/>
                  <a:pt x="255828" y="2896255"/>
                  <a:pt x="265216" y="2947890"/>
                </a:cubicBezTo>
                <a:cubicBezTo>
                  <a:pt x="265216" y="2950237"/>
                  <a:pt x="267563" y="2954932"/>
                  <a:pt x="267563" y="2957279"/>
                </a:cubicBezTo>
                <a:cubicBezTo>
                  <a:pt x="269910" y="2973708"/>
                  <a:pt x="274604" y="2987790"/>
                  <a:pt x="276951" y="3004220"/>
                </a:cubicBezTo>
                <a:cubicBezTo>
                  <a:pt x="276951" y="3008914"/>
                  <a:pt x="279299" y="3013608"/>
                  <a:pt x="279299" y="3020649"/>
                </a:cubicBezTo>
                <a:cubicBezTo>
                  <a:pt x="281646" y="3034731"/>
                  <a:pt x="283993" y="3046466"/>
                  <a:pt x="286340" y="3060549"/>
                </a:cubicBezTo>
                <a:cubicBezTo>
                  <a:pt x="288687" y="3065243"/>
                  <a:pt x="288687" y="3072284"/>
                  <a:pt x="291034" y="3076978"/>
                </a:cubicBezTo>
                <a:cubicBezTo>
                  <a:pt x="293381" y="3088713"/>
                  <a:pt x="295728" y="3100448"/>
                  <a:pt x="298075" y="3112184"/>
                </a:cubicBezTo>
                <a:cubicBezTo>
                  <a:pt x="300422" y="3116878"/>
                  <a:pt x="300422" y="3123919"/>
                  <a:pt x="302769" y="3128613"/>
                </a:cubicBezTo>
                <a:cubicBezTo>
                  <a:pt x="305116" y="3140348"/>
                  <a:pt x="307463" y="3152083"/>
                  <a:pt x="309810" y="3163819"/>
                </a:cubicBezTo>
                <a:cubicBezTo>
                  <a:pt x="309810" y="3168513"/>
                  <a:pt x="312157" y="3173207"/>
                  <a:pt x="314504" y="3180248"/>
                </a:cubicBezTo>
                <a:cubicBezTo>
                  <a:pt x="316851" y="3184942"/>
                  <a:pt x="316851" y="3191983"/>
                  <a:pt x="319198" y="3196677"/>
                </a:cubicBezTo>
                <a:cubicBezTo>
                  <a:pt x="316851" y="3196677"/>
                  <a:pt x="316851" y="3196677"/>
                  <a:pt x="314504" y="3199024"/>
                </a:cubicBezTo>
                <a:cubicBezTo>
                  <a:pt x="309810" y="3191983"/>
                  <a:pt x="305116" y="3184942"/>
                  <a:pt x="300422" y="3175554"/>
                </a:cubicBezTo>
                <a:cubicBezTo>
                  <a:pt x="295728" y="3168513"/>
                  <a:pt x="291034" y="3159125"/>
                  <a:pt x="286340" y="3152083"/>
                </a:cubicBezTo>
                <a:cubicBezTo>
                  <a:pt x="279299" y="3140348"/>
                  <a:pt x="272257" y="3126266"/>
                  <a:pt x="262869" y="3114531"/>
                </a:cubicBezTo>
                <a:cubicBezTo>
                  <a:pt x="258175" y="3107490"/>
                  <a:pt x="253481" y="3100448"/>
                  <a:pt x="248787" y="3091060"/>
                </a:cubicBezTo>
                <a:cubicBezTo>
                  <a:pt x="241746" y="3076978"/>
                  <a:pt x="232358" y="3062896"/>
                  <a:pt x="225316" y="3048813"/>
                </a:cubicBezTo>
                <a:cubicBezTo>
                  <a:pt x="222969" y="3041772"/>
                  <a:pt x="218275" y="3037078"/>
                  <a:pt x="215928" y="3030037"/>
                </a:cubicBezTo>
                <a:cubicBezTo>
                  <a:pt x="204193" y="3011261"/>
                  <a:pt x="194805" y="2992484"/>
                  <a:pt x="185417" y="2973708"/>
                </a:cubicBezTo>
                <a:cubicBezTo>
                  <a:pt x="185417" y="2973708"/>
                  <a:pt x="185417" y="2973708"/>
                  <a:pt x="185417" y="2971361"/>
                </a:cubicBezTo>
                <a:cubicBezTo>
                  <a:pt x="176028" y="2952584"/>
                  <a:pt x="166640" y="2933808"/>
                  <a:pt x="157252" y="2915032"/>
                </a:cubicBezTo>
                <a:cubicBezTo>
                  <a:pt x="154905" y="2907991"/>
                  <a:pt x="152558" y="2903296"/>
                  <a:pt x="147864" y="2896255"/>
                </a:cubicBezTo>
                <a:cubicBezTo>
                  <a:pt x="140823" y="2884520"/>
                  <a:pt x="136129" y="2870438"/>
                  <a:pt x="129088" y="2858703"/>
                </a:cubicBezTo>
                <a:cubicBezTo>
                  <a:pt x="124393" y="2851662"/>
                  <a:pt x="122046" y="2844620"/>
                  <a:pt x="119699" y="2835232"/>
                </a:cubicBezTo>
                <a:cubicBezTo>
                  <a:pt x="115005" y="2825844"/>
                  <a:pt x="110311" y="2814109"/>
                  <a:pt x="105617" y="2804721"/>
                </a:cubicBezTo>
                <a:cubicBezTo>
                  <a:pt x="100923" y="2795332"/>
                  <a:pt x="98576" y="2788291"/>
                  <a:pt x="96229" y="2778903"/>
                </a:cubicBezTo>
                <a:cubicBezTo>
                  <a:pt x="93882" y="2774209"/>
                  <a:pt x="93882" y="2771862"/>
                  <a:pt x="91535" y="2767168"/>
                </a:cubicBezTo>
                <a:cubicBezTo>
                  <a:pt x="93882" y="2764821"/>
                  <a:pt x="96229" y="2764821"/>
                  <a:pt x="98576" y="2760127"/>
                </a:cubicBezTo>
                <a:cubicBezTo>
                  <a:pt x="98576" y="2760127"/>
                  <a:pt x="98576" y="2760127"/>
                  <a:pt x="98576" y="2760127"/>
                </a:cubicBezTo>
                <a:cubicBezTo>
                  <a:pt x="100923" y="2767168"/>
                  <a:pt x="105617" y="2767168"/>
                  <a:pt x="110311" y="2769515"/>
                </a:cubicBezTo>
                <a:close/>
                <a:moveTo>
                  <a:pt x="276951" y="2776556"/>
                </a:moveTo>
                <a:cubicBezTo>
                  <a:pt x="279299" y="2776556"/>
                  <a:pt x="283993" y="2778903"/>
                  <a:pt x="286340" y="2778903"/>
                </a:cubicBezTo>
                <a:cubicBezTo>
                  <a:pt x="295728" y="2781250"/>
                  <a:pt x="305116" y="2783597"/>
                  <a:pt x="314504" y="2785944"/>
                </a:cubicBezTo>
                <a:cubicBezTo>
                  <a:pt x="316851" y="2785944"/>
                  <a:pt x="321545" y="2788291"/>
                  <a:pt x="323892" y="2788291"/>
                </a:cubicBezTo>
                <a:cubicBezTo>
                  <a:pt x="323892" y="2788291"/>
                  <a:pt x="326239" y="2788291"/>
                  <a:pt x="326239" y="2788291"/>
                </a:cubicBezTo>
                <a:cubicBezTo>
                  <a:pt x="326239" y="2788291"/>
                  <a:pt x="326239" y="2790638"/>
                  <a:pt x="326239" y="2790638"/>
                </a:cubicBezTo>
                <a:cubicBezTo>
                  <a:pt x="326239" y="2800026"/>
                  <a:pt x="333281" y="2809415"/>
                  <a:pt x="345016" y="2809415"/>
                </a:cubicBezTo>
                <a:cubicBezTo>
                  <a:pt x="340322" y="2870438"/>
                  <a:pt x="337975" y="2933808"/>
                  <a:pt x="335628" y="2997178"/>
                </a:cubicBezTo>
                <a:cubicBezTo>
                  <a:pt x="335628" y="3004220"/>
                  <a:pt x="335628" y="3013608"/>
                  <a:pt x="333281" y="3020649"/>
                </a:cubicBezTo>
                <a:cubicBezTo>
                  <a:pt x="330934" y="3046466"/>
                  <a:pt x="330934" y="3074631"/>
                  <a:pt x="328587" y="3102796"/>
                </a:cubicBezTo>
                <a:cubicBezTo>
                  <a:pt x="328587" y="3119225"/>
                  <a:pt x="326239" y="3135654"/>
                  <a:pt x="326239" y="3152083"/>
                </a:cubicBezTo>
                <a:cubicBezTo>
                  <a:pt x="326239" y="3166166"/>
                  <a:pt x="323892" y="3180248"/>
                  <a:pt x="323892" y="3194330"/>
                </a:cubicBezTo>
                <a:lnTo>
                  <a:pt x="323892" y="3194330"/>
                </a:lnTo>
                <a:cubicBezTo>
                  <a:pt x="321545" y="3194330"/>
                  <a:pt x="321545" y="3194330"/>
                  <a:pt x="319198" y="3194330"/>
                </a:cubicBezTo>
                <a:cubicBezTo>
                  <a:pt x="316851" y="3182595"/>
                  <a:pt x="314504" y="3170860"/>
                  <a:pt x="312157" y="3159125"/>
                </a:cubicBezTo>
                <a:cubicBezTo>
                  <a:pt x="309810" y="3154431"/>
                  <a:pt x="309810" y="3147389"/>
                  <a:pt x="307463" y="3142695"/>
                </a:cubicBezTo>
                <a:cubicBezTo>
                  <a:pt x="305116" y="3130960"/>
                  <a:pt x="302769" y="3119225"/>
                  <a:pt x="300422" y="3107490"/>
                </a:cubicBezTo>
                <a:cubicBezTo>
                  <a:pt x="298075" y="3100448"/>
                  <a:pt x="298075" y="3093407"/>
                  <a:pt x="295728" y="3086366"/>
                </a:cubicBezTo>
                <a:cubicBezTo>
                  <a:pt x="293381" y="3074631"/>
                  <a:pt x="291034" y="3065243"/>
                  <a:pt x="288687" y="3053507"/>
                </a:cubicBezTo>
                <a:cubicBezTo>
                  <a:pt x="286340" y="3046466"/>
                  <a:pt x="286340" y="3037078"/>
                  <a:pt x="283993" y="3030037"/>
                </a:cubicBezTo>
                <a:cubicBezTo>
                  <a:pt x="281646" y="3020649"/>
                  <a:pt x="279299" y="3008914"/>
                  <a:pt x="276951" y="2999525"/>
                </a:cubicBezTo>
                <a:cubicBezTo>
                  <a:pt x="274604" y="2990137"/>
                  <a:pt x="272257" y="2980749"/>
                  <a:pt x="269910" y="2969014"/>
                </a:cubicBezTo>
                <a:cubicBezTo>
                  <a:pt x="267563" y="2959626"/>
                  <a:pt x="265216" y="2952584"/>
                  <a:pt x="265216" y="2943196"/>
                </a:cubicBezTo>
                <a:cubicBezTo>
                  <a:pt x="262869" y="2933808"/>
                  <a:pt x="260522" y="2922073"/>
                  <a:pt x="258175" y="2910338"/>
                </a:cubicBezTo>
                <a:cubicBezTo>
                  <a:pt x="255828" y="2900949"/>
                  <a:pt x="255828" y="2891561"/>
                  <a:pt x="253481" y="2884520"/>
                </a:cubicBezTo>
                <a:cubicBezTo>
                  <a:pt x="253481" y="2879826"/>
                  <a:pt x="251134" y="2877479"/>
                  <a:pt x="251134" y="2872785"/>
                </a:cubicBezTo>
                <a:cubicBezTo>
                  <a:pt x="246440" y="2842273"/>
                  <a:pt x="239399" y="2811762"/>
                  <a:pt x="232358" y="2778903"/>
                </a:cubicBezTo>
                <a:cubicBezTo>
                  <a:pt x="239399" y="2776556"/>
                  <a:pt x="244093" y="2771862"/>
                  <a:pt x="246440" y="2767168"/>
                </a:cubicBezTo>
                <a:cubicBezTo>
                  <a:pt x="248787" y="2767168"/>
                  <a:pt x="251134" y="2769515"/>
                  <a:pt x="253481" y="2769515"/>
                </a:cubicBezTo>
                <a:cubicBezTo>
                  <a:pt x="265216" y="2774209"/>
                  <a:pt x="272257" y="2776556"/>
                  <a:pt x="276951" y="2776556"/>
                </a:cubicBezTo>
                <a:close/>
                <a:moveTo>
                  <a:pt x="410733" y="2849314"/>
                </a:moveTo>
                <a:cubicBezTo>
                  <a:pt x="424815" y="2861050"/>
                  <a:pt x="436551" y="2872785"/>
                  <a:pt x="450633" y="2884520"/>
                </a:cubicBezTo>
                <a:cubicBezTo>
                  <a:pt x="457674" y="2891561"/>
                  <a:pt x="464715" y="2898602"/>
                  <a:pt x="474103" y="2903296"/>
                </a:cubicBezTo>
                <a:cubicBezTo>
                  <a:pt x="492880" y="2919726"/>
                  <a:pt x="511656" y="2936155"/>
                  <a:pt x="530433" y="2950237"/>
                </a:cubicBezTo>
                <a:cubicBezTo>
                  <a:pt x="532780" y="2952584"/>
                  <a:pt x="535127" y="2954932"/>
                  <a:pt x="539821" y="2957279"/>
                </a:cubicBezTo>
                <a:cubicBezTo>
                  <a:pt x="556250" y="2971361"/>
                  <a:pt x="572679" y="2985443"/>
                  <a:pt x="591456" y="2999525"/>
                </a:cubicBezTo>
                <a:cubicBezTo>
                  <a:pt x="589109" y="3001873"/>
                  <a:pt x="586762" y="3006567"/>
                  <a:pt x="586762" y="3011261"/>
                </a:cubicBezTo>
                <a:cubicBezTo>
                  <a:pt x="586762" y="3022996"/>
                  <a:pt x="596150" y="3032384"/>
                  <a:pt x="607885" y="3032384"/>
                </a:cubicBezTo>
                <a:cubicBezTo>
                  <a:pt x="610232" y="3065243"/>
                  <a:pt x="610232" y="3095754"/>
                  <a:pt x="612579" y="3126266"/>
                </a:cubicBezTo>
                <a:cubicBezTo>
                  <a:pt x="612579" y="3130960"/>
                  <a:pt x="612579" y="3135654"/>
                  <a:pt x="612579" y="3140348"/>
                </a:cubicBezTo>
                <a:cubicBezTo>
                  <a:pt x="612579" y="3147389"/>
                  <a:pt x="612579" y="3152083"/>
                  <a:pt x="612579" y="3159125"/>
                </a:cubicBezTo>
                <a:cubicBezTo>
                  <a:pt x="612579" y="3173207"/>
                  <a:pt x="614926" y="3189636"/>
                  <a:pt x="614926" y="3203718"/>
                </a:cubicBezTo>
                <a:cubicBezTo>
                  <a:pt x="614926" y="3203718"/>
                  <a:pt x="614926" y="3206065"/>
                  <a:pt x="614926" y="3206065"/>
                </a:cubicBezTo>
                <a:cubicBezTo>
                  <a:pt x="614926" y="3217801"/>
                  <a:pt x="617273" y="3231883"/>
                  <a:pt x="617273" y="3243618"/>
                </a:cubicBezTo>
                <a:cubicBezTo>
                  <a:pt x="614926" y="3243618"/>
                  <a:pt x="612579" y="3243618"/>
                  <a:pt x="610232" y="3245965"/>
                </a:cubicBezTo>
                <a:cubicBezTo>
                  <a:pt x="598497" y="3224842"/>
                  <a:pt x="586762" y="3206065"/>
                  <a:pt x="575026" y="3187289"/>
                </a:cubicBezTo>
                <a:cubicBezTo>
                  <a:pt x="565638" y="3173207"/>
                  <a:pt x="558597" y="3156777"/>
                  <a:pt x="549209" y="3142695"/>
                </a:cubicBezTo>
                <a:cubicBezTo>
                  <a:pt x="537474" y="3121572"/>
                  <a:pt x="525738" y="3100448"/>
                  <a:pt x="511656" y="3076978"/>
                </a:cubicBezTo>
                <a:cubicBezTo>
                  <a:pt x="483492" y="3030037"/>
                  <a:pt x="457674" y="2980749"/>
                  <a:pt x="431857" y="2933808"/>
                </a:cubicBezTo>
                <a:cubicBezTo>
                  <a:pt x="427162" y="2924420"/>
                  <a:pt x="422468" y="2917379"/>
                  <a:pt x="417774" y="2907991"/>
                </a:cubicBezTo>
                <a:cubicBezTo>
                  <a:pt x="398998" y="2875132"/>
                  <a:pt x="380222" y="2839926"/>
                  <a:pt x="361445" y="2804721"/>
                </a:cubicBezTo>
                <a:cubicBezTo>
                  <a:pt x="363792" y="2804721"/>
                  <a:pt x="363792" y="2802374"/>
                  <a:pt x="366139" y="2802374"/>
                </a:cubicBezTo>
                <a:cubicBezTo>
                  <a:pt x="370833" y="2807068"/>
                  <a:pt x="375527" y="2809415"/>
                  <a:pt x="380222" y="2814109"/>
                </a:cubicBezTo>
                <a:cubicBezTo>
                  <a:pt x="387263" y="2830538"/>
                  <a:pt x="398998" y="2839926"/>
                  <a:pt x="410733" y="2849314"/>
                </a:cubicBezTo>
                <a:close/>
                <a:moveTo>
                  <a:pt x="652479" y="2990137"/>
                </a:moveTo>
                <a:cubicBezTo>
                  <a:pt x="659520" y="2985443"/>
                  <a:pt x="668908" y="2980749"/>
                  <a:pt x="675949" y="2976055"/>
                </a:cubicBezTo>
                <a:cubicBezTo>
                  <a:pt x="682991" y="2971361"/>
                  <a:pt x="690032" y="2966667"/>
                  <a:pt x="697073" y="2964320"/>
                </a:cubicBezTo>
                <a:cubicBezTo>
                  <a:pt x="706461" y="2959626"/>
                  <a:pt x="713502" y="2952584"/>
                  <a:pt x="722890" y="2947890"/>
                </a:cubicBezTo>
                <a:cubicBezTo>
                  <a:pt x="729931" y="2943196"/>
                  <a:pt x="736973" y="2938502"/>
                  <a:pt x="744014" y="2933808"/>
                </a:cubicBezTo>
                <a:cubicBezTo>
                  <a:pt x="753402" y="2926767"/>
                  <a:pt x="760443" y="2922073"/>
                  <a:pt x="769831" y="2915032"/>
                </a:cubicBezTo>
                <a:cubicBezTo>
                  <a:pt x="776872" y="2910338"/>
                  <a:pt x="783914" y="2905643"/>
                  <a:pt x="788608" y="2900949"/>
                </a:cubicBezTo>
                <a:cubicBezTo>
                  <a:pt x="797996" y="2893908"/>
                  <a:pt x="805037" y="2889214"/>
                  <a:pt x="814425" y="2882173"/>
                </a:cubicBezTo>
                <a:cubicBezTo>
                  <a:pt x="821466" y="2877479"/>
                  <a:pt x="828507" y="2872785"/>
                  <a:pt x="835549" y="2868091"/>
                </a:cubicBezTo>
                <a:cubicBezTo>
                  <a:pt x="844937" y="2861050"/>
                  <a:pt x="851978" y="2854009"/>
                  <a:pt x="861366" y="2849314"/>
                </a:cubicBezTo>
                <a:cubicBezTo>
                  <a:pt x="868407" y="2844620"/>
                  <a:pt x="875448" y="2839926"/>
                  <a:pt x="882489" y="2832885"/>
                </a:cubicBezTo>
                <a:cubicBezTo>
                  <a:pt x="891878" y="2825844"/>
                  <a:pt x="898919" y="2818803"/>
                  <a:pt x="908307" y="2811762"/>
                </a:cubicBezTo>
                <a:cubicBezTo>
                  <a:pt x="915348" y="2807068"/>
                  <a:pt x="922389" y="2800026"/>
                  <a:pt x="929430" y="2795332"/>
                </a:cubicBezTo>
                <a:cubicBezTo>
                  <a:pt x="938819" y="2788291"/>
                  <a:pt x="948207" y="2781250"/>
                  <a:pt x="957595" y="2774209"/>
                </a:cubicBezTo>
                <a:cubicBezTo>
                  <a:pt x="964636" y="2769515"/>
                  <a:pt x="971677" y="2762474"/>
                  <a:pt x="976371" y="2757780"/>
                </a:cubicBezTo>
                <a:cubicBezTo>
                  <a:pt x="985760" y="2750738"/>
                  <a:pt x="995148" y="2741350"/>
                  <a:pt x="1004536" y="2734309"/>
                </a:cubicBezTo>
                <a:cubicBezTo>
                  <a:pt x="1011577" y="2729615"/>
                  <a:pt x="1016271" y="2724921"/>
                  <a:pt x="1023312" y="2717880"/>
                </a:cubicBezTo>
                <a:cubicBezTo>
                  <a:pt x="1035047" y="2708492"/>
                  <a:pt x="1046783" y="2699103"/>
                  <a:pt x="1056171" y="2689715"/>
                </a:cubicBezTo>
                <a:cubicBezTo>
                  <a:pt x="1060865" y="2685021"/>
                  <a:pt x="1065559" y="2682674"/>
                  <a:pt x="1070253" y="2677980"/>
                </a:cubicBezTo>
                <a:cubicBezTo>
                  <a:pt x="1081988" y="2666245"/>
                  <a:pt x="1093724" y="2656857"/>
                  <a:pt x="1107806" y="2645121"/>
                </a:cubicBezTo>
                <a:cubicBezTo>
                  <a:pt x="1112500" y="2642774"/>
                  <a:pt x="1114847" y="2638080"/>
                  <a:pt x="1119541" y="2635733"/>
                </a:cubicBezTo>
                <a:cubicBezTo>
                  <a:pt x="1133623" y="2623998"/>
                  <a:pt x="1145359" y="2612263"/>
                  <a:pt x="1159441" y="2600527"/>
                </a:cubicBezTo>
                <a:cubicBezTo>
                  <a:pt x="1161788" y="2598180"/>
                  <a:pt x="1166482" y="2595833"/>
                  <a:pt x="1168829" y="2591139"/>
                </a:cubicBezTo>
                <a:cubicBezTo>
                  <a:pt x="1234546" y="2532463"/>
                  <a:pt x="1302611" y="2469093"/>
                  <a:pt x="1373022" y="2403376"/>
                </a:cubicBezTo>
                <a:lnTo>
                  <a:pt x="1373022" y="2403376"/>
                </a:lnTo>
                <a:cubicBezTo>
                  <a:pt x="1377716" y="2408070"/>
                  <a:pt x="1382410" y="2410417"/>
                  <a:pt x="1387104" y="2410417"/>
                </a:cubicBezTo>
                <a:cubicBezTo>
                  <a:pt x="1389452" y="2410417"/>
                  <a:pt x="1391799" y="2410417"/>
                  <a:pt x="1391799" y="2410417"/>
                </a:cubicBezTo>
                <a:cubicBezTo>
                  <a:pt x="1403534" y="2443275"/>
                  <a:pt x="1412922" y="2476134"/>
                  <a:pt x="1424657" y="2513687"/>
                </a:cubicBezTo>
                <a:cubicBezTo>
                  <a:pt x="1424657" y="2513687"/>
                  <a:pt x="1424657" y="2516034"/>
                  <a:pt x="1424657" y="2516034"/>
                </a:cubicBezTo>
                <a:cubicBezTo>
                  <a:pt x="1443434" y="2572363"/>
                  <a:pt x="1462210" y="2631039"/>
                  <a:pt x="1483333" y="2692062"/>
                </a:cubicBezTo>
                <a:cubicBezTo>
                  <a:pt x="1483333" y="2694409"/>
                  <a:pt x="1485680" y="2696756"/>
                  <a:pt x="1485680" y="2699103"/>
                </a:cubicBezTo>
                <a:cubicBezTo>
                  <a:pt x="1488028" y="2708492"/>
                  <a:pt x="1492722" y="2717880"/>
                  <a:pt x="1495069" y="2727268"/>
                </a:cubicBezTo>
                <a:cubicBezTo>
                  <a:pt x="1497416" y="2734309"/>
                  <a:pt x="1499763" y="2741350"/>
                  <a:pt x="1502110" y="2748391"/>
                </a:cubicBezTo>
                <a:cubicBezTo>
                  <a:pt x="1502110" y="2750738"/>
                  <a:pt x="1504457" y="2753085"/>
                  <a:pt x="1504457" y="2755433"/>
                </a:cubicBezTo>
                <a:cubicBezTo>
                  <a:pt x="1546704" y="2875132"/>
                  <a:pt x="1591298" y="3001873"/>
                  <a:pt x="1638239" y="3128613"/>
                </a:cubicBezTo>
                <a:cubicBezTo>
                  <a:pt x="1631197" y="3130960"/>
                  <a:pt x="1626503" y="3138001"/>
                  <a:pt x="1626503" y="3145042"/>
                </a:cubicBezTo>
                <a:cubicBezTo>
                  <a:pt x="1607727" y="3145042"/>
                  <a:pt x="1588950" y="3145042"/>
                  <a:pt x="1572521" y="3145042"/>
                </a:cubicBezTo>
                <a:cubicBezTo>
                  <a:pt x="1572521" y="3145042"/>
                  <a:pt x="1570174" y="3145042"/>
                  <a:pt x="1567827" y="3145042"/>
                </a:cubicBezTo>
                <a:cubicBezTo>
                  <a:pt x="1387104" y="3142695"/>
                  <a:pt x="1222811" y="3130960"/>
                  <a:pt x="1072600" y="3114531"/>
                </a:cubicBezTo>
                <a:cubicBezTo>
                  <a:pt x="1072600" y="3114531"/>
                  <a:pt x="1072600" y="3114531"/>
                  <a:pt x="1072600" y="3114531"/>
                </a:cubicBezTo>
                <a:cubicBezTo>
                  <a:pt x="1051477" y="3112184"/>
                  <a:pt x="1030353" y="3109836"/>
                  <a:pt x="1009230" y="3107490"/>
                </a:cubicBezTo>
                <a:cubicBezTo>
                  <a:pt x="1006883" y="3107490"/>
                  <a:pt x="1006883" y="3107490"/>
                  <a:pt x="1004536" y="3107490"/>
                </a:cubicBezTo>
                <a:cubicBezTo>
                  <a:pt x="985760" y="3105142"/>
                  <a:pt x="966983" y="3102796"/>
                  <a:pt x="948207" y="3100448"/>
                </a:cubicBezTo>
                <a:cubicBezTo>
                  <a:pt x="945860" y="3100448"/>
                  <a:pt x="941166" y="3100448"/>
                  <a:pt x="938819" y="3098101"/>
                </a:cubicBezTo>
                <a:cubicBezTo>
                  <a:pt x="922389" y="3095754"/>
                  <a:pt x="903613" y="3093407"/>
                  <a:pt x="887184" y="3088713"/>
                </a:cubicBezTo>
                <a:cubicBezTo>
                  <a:pt x="882489" y="3088713"/>
                  <a:pt x="880142" y="3086366"/>
                  <a:pt x="875448" y="3086366"/>
                </a:cubicBezTo>
                <a:cubicBezTo>
                  <a:pt x="859019" y="3084019"/>
                  <a:pt x="842590" y="3081672"/>
                  <a:pt x="828507" y="3076978"/>
                </a:cubicBezTo>
                <a:cubicBezTo>
                  <a:pt x="823813" y="3076978"/>
                  <a:pt x="819119" y="3074631"/>
                  <a:pt x="814425" y="3074631"/>
                </a:cubicBezTo>
                <a:cubicBezTo>
                  <a:pt x="800343" y="3072284"/>
                  <a:pt x="786261" y="3069937"/>
                  <a:pt x="772178" y="3065243"/>
                </a:cubicBezTo>
                <a:cubicBezTo>
                  <a:pt x="767484" y="3065243"/>
                  <a:pt x="762790" y="3062896"/>
                  <a:pt x="755749" y="3060549"/>
                </a:cubicBezTo>
                <a:cubicBezTo>
                  <a:pt x="741667" y="3058201"/>
                  <a:pt x="729931" y="3053507"/>
                  <a:pt x="715849" y="3051160"/>
                </a:cubicBezTo>
                <a:cubicBezTo>
                  <a:pt x="711155" y="3048813"/>
                  <a:pt x="704114" y="3048813"/>
                  <a:pt x="699420" y="3046466"/>
                </a:cubicBezTo>
                <a:cubicBezTo>
                  <a:pt x="687685" y="3044119"/>
                  <a:pt x="673602" y="3039425"/>
                  <a:pt x="661867" y="3037078"/>
                </a:cubicBezTo>
                <a:cubicBezTo>
                  <a:pt x="654826" y="3034731"/>
                  <a:pt x="650132" y="3034731"/>
                  <a:pt x="643091" y="3032384"/>
                </a:cubicBezTo>
                <a:cubicBezTo>
                  <a:pt x="638397" y="3030037"/>
                  <a:pt x="631355" y="3030037"/>
                  <a:pt x="626661" y="3027690"/>
                </a:cubicBezTo>
                <a:cubicBezTo>
                  <a:pt x="626661" y="3025343"/>
                  <a:pt x="626661" y="3025343"/>
                  <a:pt x="626661" y="3022996"/>
                </a:cubicBezTo>
                <a:cubicBezTo>
                  <a:pt x="626661" y="3020649"/>
                  <a:pt x="626661" y="3015955"/>
                  <a:pt x="624314" y="3013608"/>
                </a:cubicBezTo>
                <a:cubicBezTo>
                  <a:pt x="626661" y="3011261"/>
                  <a:pt x="631355" y="3011261"/>
                  <a:pt x="633703" y="3008914"/>
                </a:cubicBezTo>
                <a:cubicBezTo>
                  <a:pt x="638397" y="2997178"/>
                  <a:pt x="645438" y="2992484"/>
                  <a:pt x="652479" y="2990137"/>
                </a:cubicBezTo>
                <a:close/>
                <a:moveTo>
                  <a:pt x="1286181" y="1971519"/>
                </a:moveTo>
                <a:cubicBezTo>
                  <a:pt x="1283834" y="1959784"/>
                  <a:pt x="1283834" y="1945702"/>
                  <a:pt x="1281487" y="1933966"/>
                </a:cubicBezTo>
                <a:cubicBezTo>
                  <a:pt x="1279140" y="1917537"/>
                  <a:pt x="1279140" y="1903455"/>
                  <a:pt x="1276793" y="1887025"/>
                </a:cubicBezTo>
                <a:cubicBezTo>
                  <a:pt x="1276793" y="1877637"/>
                  <a:pt x="1274446" y="1865902"/>
                  <a:pt x="1274446" y="1856514"/>
                </a:cubicBezTo>
                <a:cubicBezTo>
                  <a:pt x="1272099" y="1837737"/>
                  <a:pt x="1269752" y="1821308"/>
                  <a:pt x="1267405" y="1802532"/>
                </a:cubicBezTo>
                <a:cubicBezTo>
                  <a:pt x="1267405" y="1795491"/>
                  <a:pt x="1265058" y="1786102"/>
                  <a:pt x="1265058" y="1779061"/>
                </a:cubicBezTo>
                <a:cubicBezTo>
                  <a:pt x="1262711" y="1757938"/>
                  <a:pt x="1260364" y="1739161"/>
                  <a:pt x="1258017" y="1718038"/>
                </a:cubicBezTo>
                <a:cubicBezTo>
                  <a:pt x="1258017" y="1713344"/>
                  <a:pt x="1258017" y="1706303"/>
                  <a:pt x="1255670" y="1701609"/>
                </a:cubicBezTo>
                <a:cubicBezTo>
                  <a:pt x="1253323" y="1678138"/>
                  <a:pt x="1250976" y="1654668"/>
                  <a:pt x="1248629" y="1631197"/>
                </a:cubicBezTo>
                <a:cubicBezTo>
                  <a:pt x="1248629" y="1628850"/>
                  <a:pt x="1248629" y="1624156"/>
                  <a:pt x="1248629" y="1621809"/>
                </a:cubicBezTo>
                <a:cubicBezTo>
                  <a:pt x="1246282" y="1595992"/>
                  <a:pt x="1243935" y="1570174"/>
                  <a:pt x="1241588" y="1544357"/>
                </a:cubicBezTo>
                <a:cubicBezTo>
                  <a:pt x="1241588" y="1542009"/>
                  <a:pt x="1241588" y="1539662"/>
                  <a:pt x="1241588" y="1537315"/>
                </a:cubicBezTo>
                <a:cubicBezTo>
                  <a:pt x="1236894" y="1485680"/>
                  <a:pt x="1232199" y="1436392"/>
                  <a:pt x="1225158" y="1382410"/>
                </a:cubicBezTo>
                <a:cubicBezTo>
                  <a:pt x="1234546" y="1380063"/>
                  <a:pt x="1241588" y="1373022"/>
                  <a:pt x="1241588" y="1363634"/>
                </a:cubicBezTo>
                <a:cubicBezTo>
                  <a:pt x="1241588" y="1351899"/>
                  <a:pt x="1232199" y="1342511"/>
                  <a:pt x="1220464" y="1342511"/>
                </a:cubicBezTo>
                <a:cubicBezTo>
                  <a:pt x="1220464" y="1342511"/>
                  <a:pt x="1220464" y="1342511"/>
                  <a:pt x="1220464" y="1342511"/>
                </a:cubicBezTo>
                <a:cubicBezTo>
                  <a:pt x="1218117" y="1316693"/>
                  <a:pt x="1215770" y="1288529"/>
                  <a:pt x="1213423" y="1262711"/>
                </a:cubicBezTo>
                <a:cubicBezTo>
                  <a:pt x="1211076" y="1241588"/>
                  <a:pt x="1208729" y="1220464"/>
                  <a:pt x="1206382" y="1199341"/>
                </a:cubicBezTo>
                <a:cubicBezTo>
                  <a:pt x="1250976" y="1180564"/>
                  <a:pt x="1297917" y="1159441"/>
                  <a:pt x="1342511" y="1140665"/>
                </a:cubicBezTo>
                <a:cubicBezTo>
                  <a:pt x="1337816" y="1196994"/>
                  <a:pt x="1333122" y="1255670"/>
                  <a:pt x="1328428" y="1314346"/>
                </a:cubicBezTo>
                <a:cubicBezTo>
                  <a:pt x="1328428" y="1314346"/>
                  <a:pt x="1328428" y="1314346"/>
                  <a:pt x="1328428" y="1314346"/>
                </a:cubicBezTo>
                <a:cubicBezTo>
                  <a:pt x="1316693" y="1314346"/>
                  <a:pt x="1307305" y="1323734"/>
                  <a:pt x="1307305" y="1335469"/>
                </a:cubicBezTo>
                <a:cubicBezTo>
                  <a:pt x="1307305" y="1344858"/>
                  <a:pt x="1314346" y="1354246"/>
                  <a:pt x="1326081" y="1354246"/>
                </a:cubicBezTo>
                <a:cubicBezTo>
                  <a:pt x="1323734" y="1375369"/>
                  <a:pt x="1323734" y="1396493"/>
                  <a:pt x="1321387" y="1417616"/>
                </a:cubicBezTo>
                <a:cubicBezTo>
                  <a:pt x="1321387" y="1427004"/>
                  <a:pt x="1321387" y="1434045"/>
                  <a:pt x="1319040" y="1443434"/>
                </a:cubicBezTo>
                <a:cubicBezTo>
                  <a:pt x="1316693" y="1462210"/>
                  <a:pt x="1316693" y="1483333"/>
                  <a:pt x="1314346" y="1502110"/>
                </a:cubicBezTo>
                <a:cubicBezTo>
                  <a:pt x="1314346" y="1513845"/>
                  <a:pt x="1311999" y="1525580"/>
                  <a:pt x="1311999" y="1537315"/>
                </a:cubicBezTo>
                <a:cubicBezTo>
                  <a:pt x="1311999" y="1553745"/>
                  <a:pt x="1309652" y="1572521"/>
                  <a:pt x="1309652" y="1588950"/>
                </a:cubicBezTo>
                <a:cubicBezTo>
                  <a:pt x="1309652" y="1600686"/>
                  <a:pt x="1307305" y="1614768"/>
                  <a:pt x="1307305" y="1626503"/>
                </a:cubicBezTo>
                <a:cubicBezTo>
                  <a:pt x="1307305" y="1642933"/>
                  <a:pt x="1304958" y="1659362"/>
                  <a:pt x="1304958" y="1675791"/>
                </a:cubicBezTo>
                <a:cubicBezTo>
                  <a:pt x="1304958" y="1689873"/>
                  <a:pt x="1302611" y="1703956"/>
                  <a:pt x="1302611" y="1718038"/>
                </a:cubicBezTo>
                <a:cubicBezTo>
                  <a:pt x="1302611" y="1734467"/>
                  <a:pt x="1300264" y="1750897"/>
                  <a:pt x="1300264" y="1767326"/>
                </a:cubicBezTo>
                <a:cubicBezTo>
                  <a:pt x="1300264" y="1781408"/>
                  <a:pt x="1300264" y="1793144"/>
                  <a:pt x="1297917" y="1807226"/>
                </a:cubicBezTo>
                <a:cubicBezTo>
                  <a:pt x="1297917" y="1823655"/>
                  <a:pt x="1295570" y="1842432"/>
                  <a:pt x="1295570" y="1858861"/>
                </a:cubicBezTo>
                <a:cubicBezTo>
                  <a:pt x="1295570" y="1870596"/>
                  <a:pt x="1295570" y="1884678"/>
                  <a:pt x="1293223" y="1896413"/>
                </a:cubicBezTo>
                <a:cubicBezTo>
                  <a:pt x="1293223" y="1915190"/>
                  <a:pt x="1290876" y="1933966"/>
                  <a:pt x="1290876" y="1952743"/>
                </a:cubicBezTo>
                <a:cubicBezTo>
                  <a:pt x="1290876" y="1964478"/>
                  <a:pt x="1290876" y="1976213"/>
                  <a:pt x="1290876" y="1985601"/>
                </a:cubicBezTo>
                <a:cubicBezTo>
                  <a:pt x="1290876" y="1999684"/>
                  <a:pt x="1290876" y="2016113"/>
                  <a:pt x="1288529" y="2030195"/>
                </a:cubicBezTo>
                <a:cubicBezTo>
                  <a:pt x="1288529" y="2030195"/>
                  <a:pt x="1288529" y="2030195"/>
                  <a:pt x="1288529" y="2030195"/>
                </a:cubicBezTo>
                <a:cubicBezTo>
                  <a:pt x="1293223" y="2030195"/>
                  <a:pt x="1290876" y="2018460"/>
                  <a:pt x="1290876" y="2009072"/>
                </a:cubicBezTo>
                <a:cubicBezTo>
                  <a:pt x="1288529" y="1994990"/>
                  <a:pt x="1288529" y="1983254"/>
                  <a:pt x="1286181" y="1971519"/>
                </a:cubicBezTo>
                <a:close/>
                <a:moveTo>
                  <a:pt x="1124235" y="1117194"/>
                </a:moveTo>
                <a:cubicBezTo>
                  <a:pt x="1110153" y="1124235"/>
                  <a:pt x="1098418" y="1128929"/>
                  <a:pt x="1086683" y="1135970"/>
                </a:cubicBezTo>
                <a:cubicBezTo>
                  <a:pt x="1067906" y="1145359"/>
                  <a:pt x="1049130" y="1154747"/>
                  <a:pt x="1030353" y="1161788"/>
                </a:cubicBezTo>
                <a:cubicBezTo>
                  <a:pt x="1016271" y="1168829"/>
                  <a:pt x="1004536" y="1175870"/>
                  <a:pt x="990454" y="1182911"/>
                </a:cubicBezTo>
                <a:cubicBezTo>
                  <a:pt x="971677" y="1192300"/>
                  <a:pt x="955248" y="1201688"/>
                  <a:pt x="938819" y="1211076"/>
                </a:cubicBezTo>
                <a:cubicBezTo>
                  <a:pt x="924736" y="1218117"/>
                  <a:pt x="913001" y="1227505"/>
                  <a:pt x="898919" y="1234546"/>
                </a:cubicBezTo>
                <a:cubicBezTo>
                  <a:pt x="887184" y="1241588"/>
                  <a:pt x="875448" y="1248629"/>
                  <a:pt x="863713" y="1255670"/>
                </a:cubicBezTo>
                <a:cubicBezTo>
                  <a:pt x="863713" y="1255670"/>
                  <a:pt x="863713" y="1255670"/>
                  <a:pt x="863713" y="1253323"/>
                </a:cubicBezTo>
                <a:cubicBezTo>
                  <a:pt x="875448" y="1243935"/>
                  <a:pt x="887184" y="1234546"/>
                  <a:pt x="898919" y="1222811"/>
                </a:cubicBezTo>
                <a:cubicBezTo>
                  <a:pt x="915348" y="1208729"/>
                  <a:pt x="929430" y="1196994"/>
                  <a:pt x="945860" y="1182911"/>
                </a:cubicBezTo>
                <a:cubicBezTo>
                  <a:pt x="962289" y="1171176"/>
                  <a:pt x="976371" y="1157094"/>
                  <a:pt x="992801" y="1145359"/>
                </a:cubicBezTo>
                <a:cubicBezTo>
                  <a:pt x="1009230" y="1133623"/>
                  <a:pt x="1025659" y="1119541"/>
                  <a:pt x="1039742" y="1107806"/>
                </a:cubicBezTo>
                <a:cubicBezTo>
                  <a:pt x="1056171" y="1096071"/>
                  <a:pt x="1072600" y="1084335"/>
                  <a:pt x="1089030" y="1072600"/>
                </a:cubicBezTo>
                <a:cubicBezTo>
                  <a:pt x="1105459" y="1060865"/>
                  <a:pt x="1121888" y="1049130"/>
                  <a:pt x="1135971" y="1037394"/>
                </a:cubicBezTo>
                <a:cubicBezTo>
                  <a:pt x="1152400" y="1025659"/>
                  <a:pt x="1168829" y="1013924"/>
                  <a:pt x="1185258" y="1002189"/>
                </a:cubicBezTo>
                <a:cubicBezTo>
                  <a:pt x="1187605" y="1030353"/>
                  <a:pt x="1189953" y="1058518"/>
                  <a:pt x="1192300" y="1086683"/>
                </a:cubicBezTo>
                <a:cubicBezTo>
                  <a:pt x="1189953" y="1089030"/>
                  <a:pt x="1187605" y="1089030"/>
                  <a:pt x="1182911" y="1091377"/>
                </a:cubicBezTo>
                <a:cubicBezTo>
                  <a:pt x="1164135" y="1100765"/>
                  <a:pt x="1143012" y="1107806"/>
                  <a:pt x="1124235" y="1117194"/>
                </a:cubicBezTo>
                <a:close/>
                <a:moveTo>
                  <a:pt x="762790" y="1337817"/>
                </a:moveTo>
                <a:cubicBezTo>
                  <a:pt x="736973" y="1361287"/>
                  <a:pt x="711155" y="1384757"/>
                  <a:pt x="685338" y="1410575"/>
                </a:cubicBezTo>
                <a:cubicBezTo>
                  <a:pt x="678296" y="1417616"/>
                  <a:pt x="671255" y="1424657"/>
                  <a:pt x="664214" y="1431698"/>
                </a:cubicBezTo>
                <a:cubicBezTo>
                  <a:pt x="654826" y="1441087"/>
                  <a:pt x="643091" y="1452822"/>
                  <a:pt x="633703" y="1462210"/>
                </a:cubicBezTo>
                <a:cubicBezTo>
                  <a:pt x="687685" y="1384757"/>
                  <a:pt x="744014" y="1311999"/>
                  <a:pt x="797996" y="1241588"/>
                </a:cubicBezTo>
                <a:cubicBezTo>
                  <a:pt x="797996" y="1241588"/>
                  <a:pt x="800343" y="1241588"/>
                  <a:pt x="800343" y="1243935"/>
                </a:cubicBezTo>
                <a:cubicBezTo>
                  <a:pt x="805037" y="1246282"/>
                  <a:pt x="807384" y="1248629"/>
                  <a:pt x="812078" y="1250976"/>
                </a:cubicBezTo>
                <a:cubicBezTo>
                  <a:pt x="816772" y="1253323"/>
                  <a:pt x="821466" y="1255670"/>
                  <a:pt x="826160" y="1260364"/>
                </a:cubicBezTo>
                <a:cubicBezTo>
                  <a:pt x="823813" y="1262711"/>
                  <a:pt x="823813" y="1267405"/>
                  <a:pt x="823813" y="1269752"/>
                </a:cubicBezTo>
                <a:cubicBezTo>
                  <a:pt x="823813" y="1274446"/>
                  <a:pt x="826160" y="1279140"/>
                  <a:pt x="828507" y="1281487"/>
                </a:cubicBezTo>
                <a:cubicBezTo>
                  <a:pt x="809731" y="1297917"/>
                  <a:pt x="788608" y="1314346"/>
                  <a:pt x="769831" y="1333122"/>
                </a:cubicBezTo>
                <a:cubicBezTo>
                  <a:pt x="769831" y="1330775"/>
                  <a:pt x="767484" y="1333122"/>
                  <a:pt x="762790" y="1337817"/>
                </a:cubicBezTo>
                <a:close/>
                <a:moveTo>
                  <a:pt x="894225" y="1175870"/>
                </a:moveTo>
                <a:cubicBezTo>
                  <a:pt x="901266" y="1161788"/>
                  <a:pt x="910654" y="1145359"/>
                  <a:pt x="917695" y="1131276"/>
                </a:cubicBezTo>
                <a:cubicBezTo>
                  <a:pt x="927083" y="1114847"/>
                  <a:pt x="934124" y="1100765"/>
                  <a:pt x="943513" y="1084335"/>
                </a:cubicBezTo>
                <a:cubicBezTo>
                  <a:pt x="952901" y="1067906"/>
                  <a:pt x="959942" y="1053824"/>
                  <a:pt x="969330" y="1037394"/>
                </a:cubicBezTo>
                <a:cubicBezTo>
                  <a:pt x="969330" y="1037394"/>
                  <a:pt x="969330" y="1035047"/>
                  <a:pt x="971677" y="1035047"/>
                </a:cubicBezTo>
                <a:cubicBezTo>
                  <a:pt x="976371" y="1028006"/>
                  <a:pt x="983412" y="1023312"/>
                  <a:pt x="988107" y="1016271"/>
                </a:cubicBezTo>
                <a:cubicBezTo>
                  <a:pt x="995148" y="1009230"/>
                  <a:pt x="1002189" y="999842"/>
                  <a:pt x="1009230" y="992801"/>
                </a:cubicBezTo>
                <a:cubicBezTo>
                  <a:pt x="1016271" y="983412"/>
                  <a:pt x="1025659" y="974024"/>
                  <a:pt x="1032700" y="966983"/>
                </a:cubicBezTo>
                <a:cubicBezTo>
                  <a:pt x="1039742" y="959942"/>
                  <a:pt x="1046783" y="950554"/>
                  <a:pt x="1053824" y="943513"/>
                </a:cubicBezTo>
                <a:cubicBezTo>
                  <a:pt x="1060865" y="934125"/>
                  <a:pt x="1070253" y="927083"/>
                  <a:pt x="1077294" y="917695"/>
                </a:cubicBezTo>
                <a:cubicBezTo>
                  <a:pt x="1084336" y="910654"/>
                  <a:pt x="1091377" y="901266"/>
                  <a:pt x="1098418" y="894225"/>
                </a:cubicBezTo>
                <a:cubicBezTo>
                  <a:pt x="1105459" y="887184"/>
                  <a:pt x="1114847" y="877795"/>
                  <a:pt x="1121888" y="870754"/>
                </a:cubicBezTo>
                <a:cubicBezTo>
                  <a:pt x="1128929" y="861366"/>
                  <a:pt x="1138318" y="854325"/>
                  <a:pt x="1145359" y="847284"/>
                </a:cubicBezTo>
                <a:cubicBezTo>
                  <a:pt x="1147706" y="844937"/>
                  <a:pt x="1150053" y="840243"/>
                  <a:pt x="1154747" y="837896"/>
                </a:cubicBezTo>
                <a:cubicBezTo>
                  <a:pt x="1159441" y="840243"/>
                  <a:pt x="1164135" y="842590"/>
                  <a:pt x="1168829" y="842590"/>
                </a:cubicBezTo>
                <a:cubicBezTo>
                  <a:pt x="1168829" y="842590"/>
                  <a:pt x="1168829" y="842590"/>
                  <a:pt x="1168829" y="842590"/>
                </a:cubicBezTo>
                <a:cubicBezTo>
                  <a:pt x="1173523" y="889531"/>
                  <a:pt x="1178217" y="938819"/>
                  <a:pt x="1182911" y="990454"/>
                </a:cubicBezTo>
                <a:cubicBezTo>
                  <a:pt x="1182911" y="995148"/>
                  <a:pt x="1182911" y="999842"/>
                  <a:pt x="1185258" y="1004536"/>
                </a:cubicBezTo>
                <a:cubicBezTo>
                  <a:pt x="1180564" y="1009230"/>
                  <a:pt x="1175870" y="1011577"/>
                  <a:pt x="1168829" y="1016271"/>
                </a:cubicBezTo>
                <a:cubicBezTo>
                  <a:pt x="1152400" y="1028006"/>
                  <a:pt x="1135971" y="1039742"/>
                  <a:pt x="1121888" y="1049130"/>
                </a:cubicBezTo>
                <a:cubicBezTo>
                  <a:pt x="1107806" y="1060865"/>
                  <a:pt x="1093724" y="1070253"/>
                  <a:pt x="1077294" y="1081988"/>
                </a:cubicBezTo>
                <a:cubicBezTo>
                  <a:pt x="1060865" y="1093724"/>
                  <a:pt x="1044436" y="1105459"/>
                  <a:pt x="1028006" y="1119541"/>
                </a:cubicBezTo>
                <a:cubicBezTo>
                  <a:pt x="1013924" y="1128929"/>
                  <a:pt x="1002189" y="1140665"/>
                  <a:pt x="988107" y="1152400"/>
                </a:cubicBezTo>
                <a:cubicBezTo>
                  <a:pt x="971677" y="1166482"/>
                  <a:pt x="952901" y="1178217"/>
                  <a:pt x="936472" y="1192300"/>
                </a:cubicBezTo>
                <a:cubicBezTo>
                  <a:pt x="924736" y="1201688"/>
                  <a:pt x="913001" y="1213423"/>
                  <a:pt x="901266" y="1222811"/>
                </a:cubicBezTo>
                <a:cubicBezTo>
                  <a:pt x="887184" y="1234546"/>
                  <a:pt x="875448" y="1243935"/>
                  <a:pt x="861366" y="1255670"/>
                </a:cubicBezTo>
                <a:cubicBezTo>
                  <a:pt x="859019" y="1253323"/>
                  <a:pt x="859019" y="1253323"/>
                  <a:pt x="856672" y="1250976"/>
                </a:cubicBezTo>
                <a:cubicBezTo>
                  <a:pt x="861366" y="1243935"/>
                  <a:pt x="863713" y="1236893"/>
                  <a:pt x="868407" y="1229852"/>
                </a:cubicBezTo>
                <a:cubicBezTo>
                  <a:pt x="875448" y="1211076"/>
                  <a:pt x="884837" y="1192300"/>
                  <a:pt x="894225" y="1175870"/>
                </a:cubicBezTo>
                <a:close/>
                <a:moveTo>
                  <a:pt x="1283834" y="934125"/>
                </a:moveTo>
                <a:cubicBezTo>
                  <a:pt x="1300264" y="922389"/>
                  <a:pt x="1316693" y="913001"/>
                  <a:pt x="1333122" y="901266"/>
                </a:cubicBezTo>
                <a:cubicBezTo>
                  <a:pt x="1344858" y="894225"/>
                  <a:pt x="1356593" y="887184"/>
                  <a:pt x="1368328" y="877795"/>
                </a:cubicBezTo>
                <a:cubicBezTo>
                  <a:pt x="1365981" y="896572"/>
                  <a:pt x="1363634" y="913001"/>
                  <a:pt x="1361287" y="931777"/>
                </a:cubicBezTo>
                <a:cubicBezTo>
                  <a:pt x="1361287" y="934125"/>
                  <a:pt x="1361287" y="938819"/>
                  <a:pt x="1361287" y="941166"/>
                </a:cubicBezTo>
                <a:cubicBezTo>
                  <a:pt x="1358940" y="966983"/>
                  <a:pt x="1356593" y="995148"/>
                  <a:pt x="1351899" y="1023312"/>
                </a:cubicBezTo>
                <a:cubicBezTo>
                  <a:pt x="1342511" y="1028006"/>
                  <a:pt x="1330775" y="1030353"/>
                  <a:pt x="1321387" y="1035047"/>
                </a:cubicBezTo>
                <a:cubicBezTo>
                  <a:pt x="1309652" y="1039742"/>
                  <a:pt x="1295570" y="1044436"/>
                  <a:pt x="1283834" y="1049130"/>
                </a:cubicBezTo>
                <a:cubicBezTo>
                  <a:pt x="1262711" y="1056171"/>
                  <a:pt x="1241588" y="1065559"/>
                  <a:pt x="1220464" y="1072600"/>
                </a:cubicBezTo>
                <a:cubicBezTo>
                  <a:pt x="1211076" y="1077294"/>
                  <a:pt x="1201688" y="1079641"/>
                  <a:pt x="1192300" y="1084335"/>
                </a:cubicBezTo>
                <a:cubicBezTo>
                  <a:pt x="1189953" y="1056171"/>
                  <a:pt x="1187605" y="1025659"/>
                  <a:pt x="1185258" y="997495"/>
                </a:cubicBezTo>
                <a:cubicBezTo>
                  <a:pt x="1201688" y="985760"/>
                  <a:pt x="1215770" y="974024"/>
                  <a:pt x="1232199" y="964636"/>
                </a:cubicBezTo>
                <a:cubicBezTo>
                  <a:pt x="1250976" y="957595"/>
                  <a:pt x="1267405" y="945860"/>
                  <a:pt x="1283834" y="934125"/>
                </a:cubicBezTo>
                <a:close/>
                <a:moveTo>
                  <a:pt x="1373022" y="861366"/>
                </a:moveTo>
                <a:cubicBezTo>
                  <a:pt x="1375369" y="842590"/>
                  <a:pt x="1377716" y="823813"/>
                  <a:pt x="1380063" y="805037"/>
                </a:cubicBezTo>
                <a:cubicBezTo>
                  <a:pt x="1380063" y="800343"/>
                  <a:pt x="1382410" y="795649"/>
                  <a:pt x="1382410" y="788608"/>
                </a:cubicBezTo>
                <a:cubicBezTo>
                  <a:pt x="1384757" y="779219"/>
                  <a:pt x="1384757" y="767484"/>
                  <a:pt x="1387104" y="758096"/>
                </a:cubicBezTo>
                <a:cubicBezTo>
                  <a:pt x="1387104" y="758096"/>
                  <a:pt x="1387104" y="758096"/>
                  <a:pt x="1389452" y="758096"/>
                </a:cubicBezTo>
                <a:cubicBezTo>
                  <a:pt x="1391799" y="758096"/>
                  <a:pt x="1396493" y="758096"/>
                  <a:pt x="1398840" y="755749"/>
                </a:cubicBezTo>
                <a:cubicBezTo>
                  <a:pt x="1398840" y="758096"/>
                  <a:pt x="1401187" y="758096"/>
                  <a:pt x="1401187" y="760443"/>
                </a:cubicBezTo>
                <a:cubicBezTo>
                  <a:pt x="1405881" y="769831"/>
                  <a:pt x="1410575" y="779219"/>
                  <a:pt x="1415269" y="788608"/>
                </a:cubicBezTo>
                <a:cubicBezTo>
                  <a:pt x="1419963" y="795649"/>
                  <a:pt x="1422310" y="802690"/>
                  <a:pt x="1427004" y="809731"/>
                </a:cubicBezTo>
                <a:cubicBezTo>
                  <a:pt x="1431698" y="819119"/>
                  <a:pt x="1436392" y="828507"/>
                  <a:pt x="1441087" y="835549"/>
                </a:cubicBezTo>
                <a:cubicBezTo>
                  <a:pt x="1431698" y="842590"/>
                  <a:pt x="1419963" y="847284"/>
                  <a:pt x="1410575" y="854325"/>
                </a:cubicBezTo>
                <a:cubicBezTo>
                  <a:pt x="1398840" y="861366"/>
                  <a:pt x="1384757" y="870754"/>
                  <a:pt x="1373022" y="877795"/>
                </a:cubicBezTo>
                <a:cubicBezTo>
                  <a:pt x="1373022" y="875448"/>
                  <a:pt x="1373022" y="875448"/>
                  <a:pt x="1373022" y="873101"/>
                </a:cubicBezTo>
                <a:cubicBezTo>
                  <a:pt x="1370675" y="870754"/>
                  <a:pt x="1370675" y="866060"/>
                  <a:pt x="1373022" y="861366"/>
                </a:cubicBezTo>
                <a:close/>
                <a:moveTo>
                  <a:pt x="1532621" y="781566"/>
                </a:moveTo>
                <a:cubicBezTo>
                  <a:pt x="1551398" y="772178"/>
                  <a:pt x="1567827" y="762790"/>
                  <a:pt x="1586603" y="753402"/>
                </a:cubicBezTo>
                <a:cubicBezTo>
                  <a:pt x="1603033" y="744014"/>
                  <a:pt x="1619462" y="734626"/>
                  <a:pt x="1635891" y="727584"/>
                </a:cubicBezTo>
                <a:cubicBezTo>
                  <a:pt x="1654668" y="718196"/>
                  <a:pt x="1671097" y="708808"/>
                  <a:pt x="1689873" y="699420"/>
                </a:cubicBezTo>
                <a:cubicBezTo>
                  <a:pt x="1706303" y="692379"/>
                  <a:pt x="1720385" y="682991"/>
                  <a:pt x="1736814" y="675949"/>
                </a:cubicBezTo>
                <a:cubicBezTo>
                  <a:pt x="1746203" y="673602"/>
                  <a:pt x="1757938" y="673602"/>
                  <a:pt x="1767326" y="673602"/>
                </a:cubicBezTo>
                <a:cubicBezTo>
                  <a:pt x="1776714" y="673602"/>
                  <a:pt x="1786102" y="671255"/>
                  <a:pt x="1795491" y="671255"/>
                </a:cubicBezTo>
                <a:cubicBezTo>
                  <a:pt x="1814267" y="668908"/>
                  <a:pt x="1830696" y="668908"/>
                  <a:pt x="1849473" y="666561"/>
                </a:cubicBezTo>
                <a:cubicBezTo>
                  <a:pt x="1858861" y="666561"/>
                  <a:pt x="1870596" y="664214"/>
                  <a:pt x="1879984" y="664214"/>
                </a:cubicBezTo>
                <a:cubicBezTo>
                  <a:pt x="1898761" y="664214"/>
                  <a:pt x="1919884" y="661867"/>
                  <a:pt x="1938660" y="661867"/>
                </a:cubicBezTo>
                <a:cubicBezTo>
                  <a:pt x="1948049" y="661867"/>
                  <a:pt x="1957437" y="661867"/>
                  <a:pt x="1966825" y="659520"/>
                </a:cubicBezTo>
                <a:cubicBezTo>
                  <a:pt x="1994989" y="659520"/>
                  <a:pt x="2023154" y="657173"/>
                  <a:pt x="2053666" y="657173"/>
                </a:cubicBezTo>
                <a:cubicBezTo>
                  <a:pt x="2079483" y="657173"/>
                  <a:pt x="2107648" y="657173"/>
                  <a:pt x="2135812" y="657173"/>
                </a:cubicBezTo>
                <a:cubicBezTo>
                  <a:pt x="2149895" y="657173"/>
                  <a:pt x="2166324" y="659520"/>
                  <a:pt x="2180406" y="659520"/>
                </a:cubicBezTo>
                <a:cubicBezTo>
                  <a:pt x="2185100" y="659520"/>
                  <a:pt x="2192141" y="659520"/>
                  <a:pt x="2196835" y="659520"/>
                </a:cubicBezTo>
                <a:cubicBezTo>
                  <a:pt x="2196835" y="666561"/>
                  <a:pt x="2201530" y="673602"/>
                  <a:pt x="2206224" y="675949"/>
                </a:cubicBezTo>
                <a:cubicBezTo>
                  <a:pt x="2206224" y="678296"/>
                  <a:pt x="2203877" y="678296"/>
                  <a:pt x="2203877" y="680643"/>
                </a:cubicBezTo>
                <a:cubicBezTo>
                  <a:pt x="2199183" y="690032"/>
                  <a:pt x="2194488" y="699420"/>
                  <a:pt x="2189794" y="708808"/>
                </a:cubicBezTo>
                <a:cubicBezTo>
                  <a:pt x="2185100" y="715849"/>
                  <a:pt x="2182753" y="722890"/>
                  <a:pt x="2178059" y="732279"/>
                </a:cubicBezTo>
                <a:cubicBezTo>
                  <a:pt x="2173365" y="741667"/>
                  <a:pt x="2168671" y="751055"/>
                  <a:pt x="2163977" y="760443"/>
                </a:cubicBezTo>
                <a:cubicBezTo>
                  <a:pt x="2159283" y="767484"/>
                  <a:pt x="2156936" y="774525"/>
                  <a:pt x="2152242" y="781566"/>
                </a:cubicBezTo>
                <a:cubicBezTo>
                  <a:pt x="2147548" y="790955"/>
                  <a:pt x="2142854" y="802690"/>
                  <a:pt x="2135812" y="812078"/>
                </a:cubicBezTo>
                <a:cubicBezTo>
                  <a:pt x="2131118" y="819119"/>
                  <a:pt x="2128771" y="826160"/>
                  <a:pt x="2124077" y="835549"/>
                </a:cubicBezTo>
                <a:cubicBezTo>
                  <a:pt x="2121730" y="840243"/>
                  <a:pt x="2119383" y="842590"/>
                  <a:pt x="2119383" y="847284"/>
                </a:cubicBezTo>
                <a:cubicBezTo>
                  <a:pt x="1955090" y="866060"/>
                  <a:pt x="1795491" y="894225"/>
                  <a:pt x="1638239" y="934125"/>
                </a:cubicBezTo>
                <a:cubicBezTo>
                  <a:pt x="1603033" y="943513"/>
                  <a:pt x="1565480" y="952901"/>
                  <a:pt x="1530274" y="964636"/>
                </a:cubicBezTo>
                <a:cubicBezTo>
                  <a:pt x="1523233" y="966983"/>
                  <a:pt x="1516192" y="969330"/>
                  <a:pt x="1509151" y="971677"/>
                </a:cubicBezTo>
                <a:cubicBezTo>
                  <a:pt x="1495069" y="941166"/>
                  <a:pt x="1480986" y="910654"/>
                  <a:pt x="1466904" y="882489"/>
                </a:cubicBezTo>
                <a:cubicBezTo>
                  <a:pt x="1466904" y="880142"/>
                  <a:pt x="1464557" y="880142"/>
                  <a:pt x="1464557" y="877795"/>
                </a:cubicBezTo>
                <a:cubicBezTo>
                  <a:pt x="1457516" y="863713"/>
                  <a:pt x="1450475" y="847284"/>
                  <a:pt x="1441087" y="833202"/>
                </a:cubicBezTo>
                <a:cubicBezTo>
                  <a:pt x="1455169" y="823813"/>
                  <a:pt x="1471598" y="816772"/>
                  <a:pt x="1485680" y="807384"/>
                </a:cubicBezTo>
                <a:cubicBezTo>
                  <a:pt x="1499763" y="800343"/>
                  <a:pt x="1516192" y="790955"/>
                  <a:pt x="1532621" y="781566"/>
                </a:cubicBezTo>
                <a:close/>
                <a:moveTo>
                  <a:pt x="2246123" y="624314"/>
                </a:moveTo>
                <a:cubicBezTo>
                  <a:pt x="2250818" y="619620"/>
                  <a:pt x="2255512" y="614926"/>
                  <a:pt x="2260206" y="607885"/>
                </a:cubicBezTo>
                <a:cubicBezTo>
                  <a:pt x="2264900" y="600844"/>
                  <a:pt x="2271941" y="596150"/>
                  <a:pt x="2276635" y="589109"/>
                </a:cubicBezTo>
                <a:cubicBezTo>
                  <a:pt x="2281329" y="584415"/>
                  <a:pt x="2286023" y="579720"/>
                  <a:pt x="2290717" y="575026"/>
                </a:cubicBezTo>
                <a:cubicBezTo>
                  <a:pt x="2295412" y="567985"/>
                  <a:pt x="2302453" y="563291"/>
                  <a:pt x="2307147" y="556250"/>
                </a:cubicBezTo>
                <a:cubicBezTo>
                  <a:pt x="2311841" y="551556"/>
                  <a:pt x="2316535" y="546862"/>
                  <a:pt x="2321229" y="542168"/>
                </a:cubicBezTo>
                <a:cubicBezTo>
                  <a:pt x="2325923" y="535127"/>
                  <a:pt x="2332964" y="530433"/>
                  <a:pt x="2337658" y="525738"/>
                </a:cubicBezTo>
                <a:cubicBezTo>
                  <a:pt x="2342352" y="521044"/>
                  <a:pt x="2347047" y="516350"/>
                  <a:pt x="2351741" y="511656"/>
                </a:cubicBezTo>
                <a:cubicBezTo>
                  <a:pt x="2356435" y="506962"/>
                  <a:pt x="2363476" y="499921"/>
                  <a:pt x="2368170" y="495227"/>
                </a:cubicBezTo>
                <a:cubicBezTo>
                  <a:pt x="2372864" y="490533"/>
                  <a:pt x="2377558" y="485839"/>
                  <a:pt x="2382252" y="481145"/>
                </a:cubicBezTo>
                <a:cubicBezTo>
                  <a:pt x="2386946" y="476450"/>
                  <a:pt x="2393987" y="469409"/>
                  <a:pt x="2398681" y="464715"/>
                </a:cubicBezTo>
                <a:cubicBezTo>
                  <a:pt x="2403376" y="460021"/>
                  <a:pt x="2408070" y="455327"/>
                  <a:pt x="2412764" y="450633"/>
                </a:cubicBezTo>
                <a:cubicBezTo>
                  <a:pt x="2417458" y="445939"/>
                  <a:pt x="2424499" y="441245"/>
                  <a:pt x="2429193" y="436551"/>
                </a:cubicBezTo>
                <a:cubicBezTo>
                  <a:pt x="2433887" y="431857"/>
                  <a:pt x="2438581" y="429510"/>
                  <a:pt x="2440928" y="424815"/>
                </a:cubicBezTo>
                <a:cubicBezTo>
                  <a:pt x="2443275" y="424815"/>
                  <a:pt x="2445622" y="424815"/>
                  <a:pt x="2447970" y="422468"/>
                </a:cubicBezTo>
                <a:cubicBezTo>
                  <a:pt x="2450317" y="431857"/>
                  <a:pt x="2457358" y="436551"/>
                  <a:pt x="2466746" y="436551"/>
                </a:cubicBezTo>
                <a:cubicBezTo>
                  <a:pt x="2473787" y="436551"/>
                  <a:pt x="2480828" y="431857"/>
                  <a:pt x="2485522" y="424815"/>
                </a:cubicBezTo>
                <a:cubicBezTo>
                  <a:pt x="2523075" y="443592"/>
                  <a:pt x="2560628" y="462368"/>
                  <a:pt x="2598180" y="481145"/>
                </a:cubicBezTo>
                <a:cubicBezTo>
                  <a:pt x="2593486" y="483492"/>
                  <a:pt x="2591139" y="483492"/>
                  <a:pt x="2586445" y="485839"/>
                </a:cubicBezTo>
                <a:cubicBezTo>
                  <a:pt x="2577057" y="490533"/>
                  <a:pt x="2565322" y="492880"/>
                  <a:pt x="2555934" y="497574"/>
                </a:cubicBezTo>
                <a:cubicBezTo>
                  <a:pt x="2548892" y="499921"/>
                  <a:pt x="2541851" y="502268"/>
                  <a:pt x="2537157" y="504615"/>
                </a:cubicBezTo>
                <a:cubicBezTo>
                  <a:pt x="2527769" y="509309"/>
                  <a:pt x="2518381" y="511656"/>
                  <a:pt x="2508993" y="516350"/>
                </a:cubicBezTo>
                <a:cubicBezTo>
                  <a:pt x="2501952" y="518697"/>
                  <a:pt x="2494910" y="521044"/>
                  <a:pt x="2487869" y="525738"/>
                </a:cubicBezTo>
                <a:cubicBezTo>
                  <a:pt x="2478481" y="530433"/>
                  <a:pt x="2469093" y="532780"/>
                  <a:pt x="2459705" y="537474"/>
                </a:cubicBezTo>
                <a:cubicBezTo>
                  <a:pt x="2452664" y="539821"/>
                  <a:pt x="2445622" y="544515"/>
                  <a:pt x="2438581" y="546862"/>
                </a:cubicBezTo>
                <a:cubicBezTo>
                  <a:pt x="2429193" y="551556"/>
                  <a:pt x="2419805" y="553903"/>
                  <a:pt x="2410417" y="558597"/>
                </a:cubicBezTo>
                <a:cubicBezTo>
                  <a:pt x="2403376" y="560944"/>
                  <a:pt x="2396334" y="565638"/>
                  <a:pt x="2389293" y="567985"/>
                </a:cubicBezTo>
                <a:cubicBezTo>
                  <a:pt x="2379905" y="572679"/>
                  <a:pt x="2370517" y="577373"/>
                  <a:pt x="2361129" y="579720"/>
                </a:cubicBezTo>
                <a:cubicBezTo>
                  <a:pt x="2354088" y="582068"/>
                  <a:pt x="2347047" y="586762"/>
                  <a:pt x="2340005" y="591456"/>
                </a:cubicBezTo>
                <a:cubicBezTo>
                  <a:pt x="2330617" y="596150"/>
                  <a:pt x="2321229" y="600844"/>
                  <a:pt x="2311841" y="605538"/>
                </a:cubicBezTo>
                <a:cubicBezTo>
                  <a:pt x="2304800" y="610232"/>
                  <a:pt x="2297759" y="612579"/>
                  <a:pt x="2290717" y="617273"/>
                </a:cubicBezTo>
                <a:cubicBezTo>
                  <a:pt x="2281329" y="621967"/>
                  <a:pt x="2271941" y="626661"/>
                  <a:pt x="2262553" y="631355"/>
                </a:cubicBezTo>
                <a:cubicBezTo>
                  <a:pt x="2255512" y="636050"/>
                  <a:pt x="2248471" y="638397"/>
                  <a:pt x="2241429" y="643091"/>
                </a:cubicBezTo>
                <a:cubicBezTo>
                  <a:pt x="2236735" y="645438"/>
                  <a:pt x="2234388" y="647785"/>
                  <a:pt x="2229694" y="650132"/>
                </a:cubicBezTo>
                <a:cubicBezTo>
                  <a:pt x="2229694" y="647785"/>
                  <a:pt x="2227347" y="647785"/>
                  <a:pt x="2227347" y="645438"/>
                </a:cubicBezTo>
                <a:cubicBezTo>
                  <a:pt x="2227347" y="645438"/>
                  <a:pt x="2229694" y="643091"/>
                  <a:pt x="2229694" y="643091"/>
                </a:cubicBezTo>
                <a:cubicBezTo>
                  <a:pt x="2236735" y="638397"/>
                  <a:pt x="2241429" y="631355"/>
                  <a:pt x="2246123" y="624314"/>
                </a:cubicBezTo>
                <a:close/>
                <a:moveTo>
                  <a:pt x="2447970" y="422468"/>
                </a:moveTo>
                <a:cubicBezTo>
                  <a:pt x="2447970" y="422468"/>
                  <a:pt x="2445622" y="422468"/>
                  <a:pt x="2445622" y="422468"/>
                </a:cubicBezTo>
                <a:cubicBezTo>
                  <a:pt x="2445622" y="422468"/>
                  <a:pt x="2445622" y="422468"/>
                  <a:pt x="2447970" y="422468"/>
                </a:cubicBezTo>
                <a:cubicBezTo>
                  <a:pt x="2445622" y="422468"/>
                  <a:pt x="2445622" y="422468"/>
                  <a:pt x="2447970" y="422468"/>
                </a:cubicBezTo>
                <a:close/>
                <a:moveTo>
                  <a:pt x="2682674" y="532780"/>
                </a:moveTo>
                <a:cubicBezTo>
                  <a:pt x="2692062" y="537474"/>
                  <a:pt x="2701450" y="544515"/>
                  <a:pt x="2710839" y="549209"/>
                </a:cubicBezTo>
                <a:cubicBezTo>
                  <a:pt x="2715533" y="551556"/>
                  <a:pt x="2722574" y="556250"/>
                  <a:pt x="2727268" y="558597"/>
                </a:cubicBezTo>
                <a:cubicBezTo>
                  <a:pt x="2734309" y="563291"/>
                  <a:pt x="2743697" y="567985"/>
                  <a:pt x="2750738" y="572679"/>
                </a:cubicBezTo>
                <a:cubicBezTo>
                  <a:pt x="2757780" y="577373"/>
                  <a:pt x="2764821" y="582068"/>
                  <a:pt x="2771862" y="584415"/>
                </a:cubicBezTo>
                <a:cubicBezTo>
                  <a:pt x="2778903" y="589109"/>
                  <a:pt x="2785944" y="593803"/>
                  <a:pt x="2792985" y="598497"/>
                </a:cubicBezTo>
                <a:cubicBezTo>
                  <a:pt x="2800027" y="603191"/>
                  <a:pt x="2809415" y="607885"/>
                  <a:pt x="2816456" y="612579"/>
                </a:cubicBezTo>
                <a:cubicBezTo>
                  <a:pt x="2823497" y="617273"/>
                  <a:pt x="2830538" y="621967"/>
                  <a:pt x="2835232" y="626661"/>
                </a:cubicBezTo>
                <a:cubicBezTo>
                  <a:pt x="2844620" y="631355"/>
                  <a:pt x="2851661" y="638397"/>
                  <a:pt x="2861050" y="643091"/>
                </a:cubicBezTo>
                <a:cubicBezTo>
                  <a:pt x="2868091" y="647785"/>
                  <a:pt x="2872785" y="652479"/>
                  <a:pt x="2879826" y="654826"/>
                </a:cubicBezTo>
                <a:cubicBezTo>
                  <a:pt x="2889214" y="661867"/>
                  <a:pt x="2898602" y="666561"/>
                  <a:pt x="2905644" y="673602"/>
                </a:cubicBezTo>
                <a:cubicBezTo>
                  <a:pt x="2910338" y="678296"/>
                  <a:pt x="2917379" y="682991"/>
                  <a:pt x="2922073" y="685338"/>
                </a:cubicBezTo>
                <a:cubicBezTo>
                  <a:pt x="2931461" y="692379"/>
                  <a:pt x="2940849" y="699420"/>
                  <a:pt x="2950237" y="704114"/>
                </a:cubicBezTo>
                <a:cubicBezTo>
                  <a:pt x="2954932" y="706461"/>
                  <a:pt x="2959626" y="711155"/>
                  <a:pt x="2964320" y="713502"/>
                </a:cubicBezTo>
                <a:cubicBezTo>
                  <a:pt x="2961973" y="758096"/>
                  <a:pt x="2961973" y="802690"/>
                  <a:pt x="2959626" y="849631"/>
                </a:cubicBezTo>
                <a:cubicBezTo>
                  <a:pt x="2950237" y="849631"/>
                  <a:pt x="2940849" y="847284"/>
                  <a:pt x="2931461" y="847284"/>
                </a:cubicBezTo>
                <a:cubicBezTo>
                  <a:pt x="2915032" y="844937"/>
                  <a:pt x="2898602" y="844937"/>
                  <a:pt x="2882173" y="842590"/>
                </a:cubicBezTo>
                <a:cubicBezTo>
                  <a:pt x="2870438" y="842590"/>
                  <a:pt x="2861050" y="840243"/>
                  <a:pt x="2849314" y="840243"/>
                </a:cubicBezTo>
                <a:cubicBezTo>
                  <a:pt x="2832885" y="837896"/>
                  <a:pt x="2816456" y="837896"/>
                  <a:pt x="2800027" y="835549"/>
                </a:cubicBezTo>
                <a:cubicBezTo>
                  <a:pt x="2788291" y="835549"/>
                  <a:pt x="2778903" y="833202"/>
                  <a:pt x="2767168" y="833202"/>
                </a:cubicBezTo>
                <a:cubicBezTo>
                  <a:pt x="2750738" y="833202"/>
                  <a:pt x="2734309" y="830854"/>
                  <a:pt x="2717880" y="830854"/>
                </a:cubicBezTo>
                <a:cubicBezTo>
                  <a:pt x="2708492" y="830854"/>
                  <a:pt x="2696756" y="828507"/>
                  <a:pt x="2685021" y="828507"/>
                </a:cubicBezTo>
                <a:cubicBezTo>
                  <a:pt x="2666245" y="828507"/>
                  <a:pt x="2649816" y="826160"/>
                  <a:pt x="2631039" y="826160"/>
                </a:cubicBezTo>
                <a:cubicBezTo>
                  <a:pt x="2621651" y="826160"/>
                  <a:pt x="2612263" y="826160"/>
                  <a:pt x="2602875" y="826160"/>
                </a:cubicBezTo>
                <a:cubicBezTo>
                  <a:pt x="2574710" y="826160"/>
                  <a:pt x="2548892" y="826160"/>
                  <a:pt x="2520728" y="826160"/>
                </a:cubicBezTo>
                <a:cubicBezTo>
                  <a:pt x="2462052" y="826160"/>
                  <a:pt x="2403376" y="828507"/>
                  <a:pt x="2344699" y="830854"/>
                </a:cubicBezTo>
                <a:cubicBezTo>
                  <a:pt x="2340005" y="826160"/>
                  <a:pt x="2337658" y="821466"/>
                  <a:pt x="2332964" y="814425"/>
                </a:cubicBezTo>
                <a:cubicBezTo>
                  <a:pt x="2328270" y="807384"/>
                  <a:pt x="2323576" y="800343"/>
                  <a:pt x="2316535" y="793302"/>
                </a:cubicBezTo>
                <a:cubicBezTo>
                  <a:pt x="2309494" y="781566"/>
                  <a:pt x="2300106" y="772178"/>
                  <a:pt x="2293064" y="760443"/>
                </a:cubicBezTo>
                <a:cubicBezTo>
                  <a:pt x="2286023" y="751055"/>
                  <a:pt x="2278982" y="741667"/>
                  <a:pt x="2271941" y="732279"/>
                </a:cubicBezTo>
                <a:cubicBezTo>
                  <a:pt x="2267247" y="725237"/>
                  <a:pt x="2260206" y="715849"/>
                  <a:pt x="2255512" y="708808"/>
                </a:cubicBezTo>
                <a:cubicBezTo>
                  <a:pt x="2246123" y="697073"/>
                  <a:pt x="2236735" y="685338"/>
                  <a:pt x="2229694" y="673602"/>
                </a:cubicBezTo>
                <a:cubicBezTo>
                  <a:pt x="2229694" y="673602"/>
                  <a:pt x="2229694" y="673602"/>
                  <a:pt x="2229694" y="671255"/>
                </a:cubicBezTo>
                <a:cubicBezTo>
                  <a:pt x="2234388" y="666561"/>
                  <a:pt x="2236735" y="661867"/>
                  <a:pt x="2236735" y="654826"/>
                </a:cubicBezTo>
                <a:cubicBezTo>
                  <a:pt x="2236735" y="652479"/>
                  <a:pt x="2236735" y="647785"/>
                  <a:pt x="2234388" y="645438"/>
                </a:cubicBezTo>
                <a:cubicBezTo>
                  <a:pt x="2246123" y="638397"/>
                  <a:pt x="2255512" y="633703"/>
                  <a:pt x="2267247" y="626661"/>
                </a:cubicBezTo>
                <a:cubicBezTo>
                  <a:pt x="2271941" y="624314"/>
                  <a:pt x="2276635" y="621967"/>
                  <a:pt x="2278982" y="619620"/>
                </a:cubicBezTo>
                <a:cubicBezTo>
                  <a:pt x="2290717" y="612579"/>
                  <a:pt x="2302453" y="607885"/>
                  <a:pt x="2314188" y="600844"/>
                </a:cubicBezTo>
                <a:cubicBezTo>
                  <a:pt x="2318882" y="598497"/>
                  <a:pt x="2325923" y="596150"/>
                  <a:pt x="2330617" y="591456"/>
                </a:cubicBezTo>
                <a:cubicBezTo>
                  <a:pt x="2342352" y="586762"/>
                  <a:pt x="2351741" y="579720"/>
                  <a:pt x="2363476" y="575026"/>
                </a:cubicBezTo>
                <a:cubicBezTo>
                  <a:pt x="2368170" y="572679"/>
                  <a:pt x="2375211" y="570332"/>
                  <a:pt x="2379905" y="567985"/>
                </a:cubicBezTo>
                <a:cubicBezTo>
                  <a:pt x="2391640" y="563291"/>
                  <a:pt x="2401029" y="558597"/>
                  <a:pt x="2412764" y="553903"/>
                </a:cubicBezTo>
                <a:cubicBezTo>
                  <a:pt x="2419805" y="551556"/>
                  <a:pt x="2424499" y="549209"/>
                  <a:pt x="2431540" y="546862"/>
                </a:cubicBezTo>
                <a:cubicBezTo>
                  <a:pt x="2440928" y="542168"/>
                  <a:pt x="2452664" y="537474"/>
                  <a:pt x="2462052" y="532780"/>
                </a:cubicBezTo>
                <a:cubicBezTo>
                  <a:pt x="2466746" y="530433"/>
                  <a:pt x="2469093" y="530433"/>
                  <a:pt x="2473787" y="528085"/>
                </a:cubicBezTo>
                <a:cubicBezTo>
                  <a:pt x="2485522" y="523391"/>
                  <a:pt x="2497258" y="518697"/>
                  <a:pt x="2508993" y="514003"/>
                </a:cubicBezTo>
                <a:cubicBezTo>
                  <a:pt x="2513687" y="511656"/>
                  <a:pt x="2520728" y="509309"/>
                  <a:pt x="2525422" y="506962"/>
                </a:cubicBezTo>
                <a:cubicBezTo>
                  <a:pt x="2544198" y="499921"/>
                  <a:pt x="2562975" y="492880"/>
                  <a:pt x="2581751" y="485839"/>
                </a:cubicBezTo>
                <a:cubicBezTo>
                  <a:pt x="2588792" y="483492"/>
                  <a:pt x="2593486" y="481145"/>
                  <a:pt x="2600528" y="478797"/>
                </a:cubicBezTo>
                <a:cubicBezTo>
                  <a:pt x="2623998" y="492880"/>
                  <a:pt x="2649816" y="504615"/>
                  <a:pt x="2673286" y="518697"/>
                </a:cubicBezTo>
                <a:cubicBezTo>
                  <a:pt x="2675633" y="530433"/>
                  <a:pt x="2677980" y="530433"/>
                  <a:pt x="2682674" y="532780"/>
                </a:cubicBezTo>
                <a:close/>
                <a:moveTo>
                  <a:pt x="2992484" y="744014"/>
                </a:moveTo>
                <a:cubicBezTo>
                  <a:pt x="2997178" y="748708"/>
                  <a:pt x="3001872" y="751055"/>
                  <a:pt x="3008914" y="755749"/>
                </a:cubicBezTo>
                <a:cubicBezTo>
                  <a:pt x="3018302" y="762790"/>
                  <a:pt x="3027690" y="769831"/>
                  <a:pt x="3037078" y="779219"/>
                </a:cubicBezTo>
                <a:cubicBezTo>
                  <a:pt x="3041772" y="783914"/>
                  <a:pt x="3046466" y="786261"/>
                  <a:pt x="3053508" y="790955"/>
                </a:cubicBezTo>
                <a:cubicBezTo>
                  <a:pt x="3062896" y="797996"/>
                  <a:pt x="3072284" y="807384"/>
                  <a:pt x="3084019" y="814425"/>
                </a:cubicBezTo>
                <a:cubicBezTo>
                  <a:pt x="3088713" y="819119"/>
                  <a:pt x="3093407" y="821466"/>
                  <a:pt x="3098101" y="826160"/>
                </a:cubicBezTo>
                <a:cubicBezTo>
                  <a:pt x="3107489" y="833202"/>
                  <a:pt x="3119225" y="842590"/>
                  <a:pt x="3128613" y="851978"/>
                </a:cubicBezTo>
                <a:cubicBezTo>
                  <a:pt x="3133307" y="856672"/>
                  <a:pt x="3138001" y="861366"/>
                  <a:pt x="3145042" y="863713"/>
                </a:cubicBezTo>
                <a:cubicBezTo>
                  <a:pt x="3149736" y="868407"/>
                  <a:pt x="3154430" y="873101"/>
                  <a:pt x="3161472" y="877795"/>
                </a:cubicBezTo>
                <a:cubicBezTo>
                  <a:pt x="3159125" y="880142"/>
                  <a:pt x="3159125" y="882489"/>
                  <a:pt x="3156778" y="884836"/>
                </a:cubicBezTo>
                <a:cubicBezTo>
                  <a:pt x="3149736" y="882489"/>
                  <a:pt x="3140348" y="882489"/>
                  <a:pt x="3133307" y="880142"/>
                </a:cubicBezTo>
                <a:cubicBezTo>
                  <a:pt x="3119225" y="877795"/>
                  <a:pt x="3107489" y="875448"/>
                  <a:pt x="3093407" y="873101"/>
                </a:cubicBezTo>
                <a:cubicBezTo>
                  <a:pt x="3079325" y="870754"/>
                  <a:pt x="3062896" y="868407"/>
                  <a:pt x="3048813" y="866060"/>
                </a:cubicBezTo>
                <a:cubicBezTo>
                  <a:pt x="3037078" y="863713"/>
                  <a:pt x="3025343" y="861366"/>
                  <a:pt x="3013608" y="861366"/>
                </a:cubicBezTo>
                <a:cubicBezTo>
                  <a:pt x="2997178" y="859019"/>
                  <a:pt x="2983096" y="856672"/>
                  <a:pt x="2966667" y="856672"/>
                </a:cubicBezTo>
                <a:cubicBezTo>
                  <a:pt x="2964320" y="856672"/>
                  <a:pt x="2964320" y="856672"/>
                  <a:pt x="2961973" y="856672"/>
                </a:cubicBezTo>
                <a:cubicBezTo>
                  <a:pt x="2961973" y="851978"/>
                  <a:pt x="2961973" y="847284"/>
                  <a:pt x="2961973" y="842590"/>
                </a:cubicBezTo>
                <a:cubicBezTo>
                  <a:pt x="2961973" y="833202"/>
                  <a:pt x="2961973" y="826160"/>
                  <a:pt x="2961973" y="816772"/>
                </a:cubicBezTo>
                <a:cubicBezTo>
                  <a:pt x="2961973" y="812078"/>
                  <a:pt x="2961973" y="805037"/>
                  <a:pt x="2961973" y="800343"/>
                </a:cubicBezTo>
                <a:cubicBezTo>
                  <a:pt x="2961973" y="788608"/>
                  <a:pt x="2961973" y="774525"/>
                  <a:pt x="2961973" y="762790"/>
                </a:cubicBezTo>
                <a:cubicBezTo>
                  <a:pt x="2961973" y="760443"/>
                  <a:pt x="2961973" y="760443"/>
                  <a:pt x="2961973" y="758096"/>
                </a:cubicBezTo>
                <a:cubicBezTo>
                  <a:pt x="2961973" y="746361"/>
                  <a:pt x="2961973" y="734626"/>
                  <a:pt x="2964320" y="722890"/>
                </a:cubicBezTo>
                <a:cubicBezTo>
                  <a:pt x="2964320" y="722890"/>
                  <a:pt x="2964320" y="722890"/>
                  <a:pt x="2964320" y="722890"/>
                </a:cubicBezTo>
                <a:cubicBezTo>
                  <a:pt x="2973708" y="727584"/>
                  <a:pt x="2983096" y="734626"/>
                  <a:pt x="2992484" y="744014"/>
                </a:cubicBezTo>
                <a:close/>
                <a:moveTo>
                  <a:pt x="3497099" y="1537315"/>
                </a:moveTo>
                <a:cubicBezTo>
                  <a:pt x="3506487" y="1558439"/>
                  <a:pt x="3513528" y="1579562"/>
                  <a:pt x="3522917" y="1598339"/>
                </a:cubicBezTo>
                <a:cubicBezTo>
                  <a:pt x="3515876" y="1600686"/>
                  <a:pt x="3511182" y="1607727"/>
                  <a:pt x="3511182" y="1617115"/>
                </a:cubicBezTo>
                <a:cubicBezTo>
                  <a:pt x="3511182" y="1619462"/>
                  <a:pt x="3511182" y="1621809"/>
                  <a:pt x="3511182" y="1621809"/>
                </a:cubicBezTo>
                <a:cubicBezTo>
                  <a:pt x="3511182" y="1621809"/>
                  <a:pt x="3508834" y="1621809"/>
                  <a:pt x="3508834" y="1621809"/>
                </a:cubicBezTo>
                <a:cubicBezTo>
                  <a:pt x="3494752" y="1626503"/>
                  <a:pt x="3480670" y="1631197"/>
                  <a:pt x="3466588" y="1635891"/>
                </a:cubicBezTo>
                <a:cubicBezTo>
                  <a:pt x="3454852" y="1640586"/>
                  <a:pt x="3443117" y="1645280"/>
                  <a:pt x="3433729" y="1647627"/>
                </a:cubicBezTo>
                <a:cubicBezTo>
                  <a:pt x="3424341" y="1652321"/>
                  <a:pt x="3412605" y="1654668"/>
                  <a:pt x="3403217" y="1659362"/>
                </a:cubicBezTo>
                <a:cubicBezTo>
                  <a:pt x="3384441" y="1666403"/>
                  <a:pt x="3365664" y="1673444"/>
                  <a:pt x="3344541" y="1682832"/>
                </a:cubicBezTo>
                <a:cubicBezTo>
                  <a:pt x="3342194" y="1685179"/>
                  <a:pt x="3339847" y="1685179"/>
                  <a:pt x="3335153" y="1685179"/>
                </a:cubicBezTo>
                <a:cubicBezTo>
                  <a:pt x="3267089" y="1713344"/>
                  <a:pt x="3199024" y="1746203"/>
                  <a:pt x="3126266" y="1781408"/>
                </a:cubicBezTo>
                <a:cubicBezTo>
                  <a:pt x="3123919" y="1783755"/>
                  <a:pt x="3121572" y="1783755"/>
                  <a:pt x="3116878" y="1786102"/>
                </a:cubicBezTo>
                <a:cubicBezTo>
                  <a:pt x="3095754" y="1797838"/>
                  <a:pt x="3074631" y="1807226"/>
                  <a:pt x="3053508" y="1818961"/>
                </a:cubicBezTo>
                <a:cubicBezTo>
                  <a:pt x="3048813" y="1821308"/>
                  <a:pt x="3044119" y="1823655"/>
                  <a:pt x="3037078" y="1828349"/>
                </a:cubicBezTo>
                <a:cubicBezTo>
                  <a:pt x="3022996" y="1835390"/>
                  <a:pt x="3008914" y="1842432"/>
                  <a:pt x="2994831" y="1851820"/>
                </a:cubicBezTo>
                <a:cubicBezTo>
                  <a:pt x="2990137" y="1844779"/>
                  <a:pt x="2985443" y="1842432"/>
                  <a:pt x="2978402" y="1842432"/>
                </a:cubicBezTo>
                <a:cubicBezTo>
                  <a:pt x="2978402" y="1842432"/>
                  <a:pt x="2978402" y="1842432"/>
                  <a:pt x="2978402" y="1842432"/>
                </a:cubicBezTo>
                <a:cubicBezTo>
                  <a:pt x="2976055" y="1776714"/>
                  <a:pt x="2971361" y="1713344"/>
                  <a:pt x="2969014" y="1649974"/>
                </a:cubicBezTo>
                <a:cubicBezTo>
                  <a:pt x="2969014" y="1647627"/>
                  <a:pt x="2969014" y="1647627"/>
                  <a:pt x="2969014" y="1645280"/>
                </a:cubicBezTo>
                <a:cubicBezTo>
                  <a:pt x="2969014" y="1614768"/>
                  <a:pt x="2966667" y="1586603"/>
                  <a:pt x="2966667" y="1558439"/>
                </a:cubicBezTo>
                <a:cubicBezTo>
                  <a:pt x="2966667" y="1551398"/>
                  <a:pt x="2966667" y="1544357"/>
                  <a:pt x="2966667" y="1539662"/>
                </a:cubicBezTo>
                <a:cubicBezTo>
                  <a:pt x="2966667" y="1509151"/>
                  <a:pt x="2964320" y="1476292"/>
                  <a:pt x="2964320" y="1445781"/>
                </a:cubicBezTo>
                <a:cubicBezTo>
                  <a:pt x="2964320" y="1441087"/>
                  <a:pt x="2964320" y="1436392"/>
                  <a:pt x="2964320" y="1434045"/>
                </a:cubicBezTo>
                <a:cubicBezTo>
                  <a:pt x="2961973" y="1365981"/>
                  <a:pt x="2961973" y="1300264"/>
                  <a:pt x="2959626" y="1234546"/>
                </a:cubicBezTo>
                <a:cubicBezTo>
                  <a:pt x="2959626" y="1232199"/>
                  <a:pt x="2959626" y="1227505"/>
                  <a:pt x="2959626" y="1225158"/>
                </a:cubicBezTo>
                <a:cubicBezTo>
                  <a:pt x="2959626" y="1164135"/>
                  <a:pt x="2959626" y="1103112"/>
                  <a:pt x="2959626" y="1042089"/>
                </a:cubicBezTo>
                <a:cubicBezTo>
                  <a:pt x="2971361" y="1042089"/>
                  <a:pt x="2978402" y="1032700"/>
                  <a:pt x="2978402" y="1020965"/>
                </a:cubicBezTo>
                <a:cubicBezTo>
                  <a:pt x="2978402" y="1009230"/>
                  <a:pt x="2969014" y="1002189"/>
                  <a:pt x="2959626" y="999842"/>
                </a:cubicBezTo>
                <a:cubicBezTo>
                  <a:pt x="2959626" y="990454"/>
                  <a:pt x="2959626" y="981065"/>
                  <a:pt x="2959626" y="974024"/>
                </a:cubicBezTo>
                <a:cubicBezTo>
                  <a:pt x="2959626" y="969330"/>
                  <a:pt x="2959626" y="966983"/>
                  <a:pt x="2959626" y="962289"/>
                </a:cubicBezTo>
                <a:cubicBezTo>
                  <a:pt x="2959626" y="950554"/>
                  <a:pt x="2959626" y="938819"/>
                  <a:pt x="2959626" y="927083"/>
                </a:cubicBezTo>
                <a:cubicBezTo>
                  <a:pt x="2959626" y="920042"/>
                  <a:pt x="2959626" y="915348"/>
                  <a:pt x="2959626" y="908307"/>
                </a:cubicBezTo>
                <a:cubicBezTo>
                  <a:pt x="2959626" y="898919"/>
                  <a:pt x="2959626" y="889531"/>
                  <a:pt x="2959626" y="882489"/>
                </a:cubicBezTo>
                <a:cubicBezTo>
                  <a:pt x="2959626" y="877795"/>
                  <a:pt x="2959626" y="875448"/>
                  <a:pt x="2959626" y="870754"/>
                </a:cubicBezTo>
                <a:cubicBezTo>
                  <a:pt x="3025343" y="873101"/>
                  <a:pt x="3091060" y="877795"/>
                  <a:pt x="3154430" y="884836"/>
                </a:cubicBezTo>
                <a:cubicBezTo>
                  <a:pt x="3154430" y="884836"/>
                  <a:pt x="3154430" y="884836"/>
                  <a:pt x="3154430" y="884836"/>
                </a:cubicBezTo>
                <a:cubicBezTo>
                  <a:pt x="3154430" y="896572"/>
                  <a:pt x="3163819" y="905960"/>
                  <a:pt x="3175554" y="905960"/>
                </a:cubicBezTo>
                <a:cubicBezTo>
                  <a:pt x="3184942" y="905960"/>
                  <a:pt x="3194330" y="898919"/>
                  <a:pt x="3194330" y="887184"/>
                </a:cubicBezTo>
                <a:cubicBezTo>
                  <a:pt x="3206066" y="887184"/>
                  <a:pt x="3217801" y="889531"/>
                  <a:pt x="3227189" y="889531"/>
                </a:cubicBezTo>
                <a:cubicBezTo>
                  <a:pt x="3283518" y="1020965"/>
                  <a:pt x="3339847" y="1157094"/>
                  <a:pt x="3398523" y="1295570"/>
                </a:cubicBezTo>
                <a:cubicBezTo>
                  <a:pt x="3431382" y="1377716"/>
                  <a:pt x="3464241" y="1457516"/>
                  <a:pt x="3497099" y="1537315"/>
                </a:cubicBezTo>
                <a:close/>
                <a:moveTo>
                  <a:pt x="3464241" y="2492563"/>
                </a:moveTo>
                <a:cubicBezTo>
                  <a:pt x="3480670" y="2511340"/>
                  <a:pt x="3497099" y="2532463"/>
                  <a:pt x="3515876" y="2551240"/>
                </a:cubicBezTo>
                <a:cubicBezTo>
                  <a:pt x="3513528" y="2553587"/>
                  <a:pt x="3511182" y="2558281"/>
                  <a:pt x="3508834" y="2562975"/>
                </a:cubicBezTo>
                <a:cubicBezTo>
                  <a:pt x="3412605" y="2553587"/>
                  <a:pt x="3311683" y="2544198"/>
                  <a:pt x="3201371" y="2530116"/>
                </a:cubicBezTo>
                <a:cubicBezTo>
                  <a:pt x="3199024" y="2530116"/>
                  <a:pt x="3196677" y="2530116"/>
                  <a:pt x="3194330" y="2530116"/>
                </a:cubicBezTo>
                <a:cubicBezTo>
                  <a:pt x="3191983" y="2530116"/>
                  <a:pt x="3189636" y="2530116"/>
                  <a:pt x="3189636" y="2530116"/>
                </a:cubicBezTo>
                <a:cubicBezTo>
                  <a:pt x="3156778" y="2525422"/>
                  <a:pt x="3126266" y="2523075"/>
                  <a:pt x="3091060" y="2518381"/>
                </a:cubicBezTo>
                <a:cubicBezTo>
                  <a:pt x="3091060" y="2518381"/>
                  <a:pt x="3091060" y="2518381"/>
                  <a:pt x="3091060" y="2516034"/>
                </a:cubicBezTo>
                <a:cubicBezTo>
                  <a:pt x="3091060" y="2504299"/>
                  <a:pt x="3081672" y="2494910"/>
                  <a:pt x="3069937" y="2494910"/>
                </a:cubicBezTo>
                <a:cubicBezTo>
                  <a:pt x="3069937" y="2494910"/>
                  <a:pt x="3067590" y="2494910"/>
                  <a:pt x="3067590" y="2494910"/>
                </a:cubicBezTo>
                <a:cubicBezTo>
                  <a:pt x="3037078" y="2300106"/>
                  <a:pt x="3006567" y="2093565"/>
                  <a:pt x="2980749" y="1879984"/>
                </a:cubicBezTo>
                <a:cubicBezTo>
                  <a:pt x="2983096" y="1879984"/>
                  <a:pt x="2985443" y="1877637"/>
                  <a:pt x="2987790" y="1877637"/>
                </a:cubicBezTo>
                <a:cubicBezTo>
                  <a:pt x="3135654" y="2081830"/>
                  <a:pt x="3292906" y="2293064"/>
                  <a:pt x="3452505" y="2483175"/>
                </a:cubicBezTo>
                <a:cubicBezTo>
                  <a:pt x="3457200" y="2487869"/>
                  <a:pt x="3461894" y="2490216"/>
                  <a:pt x="3464241" y="2492563"/>
                </a:cubicBezTo>
                <a:close/>
                <a:moveTo>
                  <a:pt x="3607410" y="2612263"/>
                </a:moveTo>
                <a:cubicBezTo>
                  <a:pt x="3659045" y="2640427"/>
                  <a:pt x="3710681" y="2663898"/>
                  <a:pt x="3757622" y="2687368"/>
                </a:cubicBezTo>
                <a:cubicBezTo>
                  <a:pt x="3764662" y="2689715"/>
                  <a:pt x="3769357" y="2692062"/>
                  <a:pt x="3776398" y="2696756"/>
                </a:cubicBezTo>
                <a:cubicBezTo>
                  <a:pt x="3795174" y="2703798"/>
                  <a:pt x="3811603" y="2713186"/>
                  <a:pt x="3828033" y="2720227"/>
                </a:cubicBezTo>
                <a:cubicBezTo>
                  <a:pt x="3835074" y="2722574"/>
                  <a:pt x="3844462" y="2727268"/>
                  <a:pt x="3851503" y="2729615"/>
                </a:cubicBezTo>
                <a:cubicBezTo>
                  <a:pt x="3865585" y="2736656"/>
                  <a:pt x="3882015" y="2741350"/>
                  <a:pt x="3896097" y="2748391"/>
                </a:cubicBezTo>
                <a:cubicBezTo>
                  <a:pt x="3905485" y="2753085"/>
                  <a:pt x="3914874" y="2755433"/>
                  <a:pt x="3924262" y="2757780"/>
                </a:cubicBezTo>
                <a:cubicBezTo>
                  <a:pt x="3938344" y="2762474"/>
                  <a:pt x="3950079" y="2767168"/>
                  <a:pt x="3964161" y="2771862"/>
                </a:cubicBezTo>
                <a:cubicBezTo>
                  <a:pt x="3973550" y="2774209"/>
                  <a:pt x="3982938" y="2778903"/>
                  <a:pt x="3992326" y="2781250"/>
                </a:cubicBezTo>
                <a:cubicBezTo>
                  <a:pt x="4004061" y="2785944"/>
                  <a:pt x="4015797" y="2788291"/>
                  <a:pt x="4027532" y="2792985"/>
                </a:cubicBezTo>
                <a:cubicBezTo>
                  <a:pt x="4036920" y="2795332"/>
                  <a:pt x="4046308" y="2797679"/>
                  <a:pt x="4058043" y="2800026"/>
                </a:cubicBezTo>
                <a:cubicBezTo>
                  <a:pt x="4062738" y="2802374"/>
                  <a:pt x="4067432" y="2802374"/>
                  <a:pt x="4072126" y="2804721"/>
                </a:cubicBezTo>
                <a:cubicBezTo>
                  <a:pt x="4072126" y="2807068"/>
                  <a:pt x="4072126" y="2807068"/>
                  <a:pt x="4072126" y="2809415"/>
                </a:cubicBezTo>
                <a:cubicBezTo>
                  <a:pt x="4072126" y="2814109"/>
                  <a:pt x="4074473" y="2816456"/>
                  <a:pt x="4074473" y="2818803"/>
                </a:cubicBezTo>
                <a:cubicBezTo>
                  <a:pt x="4046308" y="2835232"/>
                  <a:pt x="4018143" y="2854009"/>
                  <a:pt x="3989979" y="2870438"/>
                </a:cubicBezTo>
                <a:cubicBezTo>
                  <a:pt x="3943038" y="2900949"/>
                  <a:pt x="3893750" y="2929114"/>
                  <a:pt x="3846809" y="2959626"/>
                </a:cubicBezTo>
                <a:cubicBezTo>
                  <a:pt x="3823339" y="2973708"/>
                  <a:pt x="3802215" y="2987790"/>
                  <a:pt x="3778745" y="3001873"/>
                </a:cubicBezTo>
                <a:cubicBezTo>
                  <a:pt x="3774051" y="3004220"/>
                  <a:pt x="3769357" y="3008914"/>
                  <a:pt x="3764662" y="3011261"/>
                </a:cubicBezTo>
                <a:cubicBezTo>
                  <a:pt x="3734151" y="3030037"/>
                  <a:pt x="3703639" y="3048813"/>
                  <a:pt x="3673128" y="3067590"/>
                </a:cubicBezTo>
                <a:cubicBezTo>
                  <a:pt x="3666086" y="3072284"/>
                  <a:pt x="3659045" y="3074631"/>
                  <a:pt x="3654351" y="3079325"/>
                </a:cubicBezTo>
                <a:cubicBezTo>
                  <a:pt x="3623840" y="3098101"/>
                  <a:pt x="3595675" y="3114531"/>
                  <a:pt x="3565163" y="3133307"/>
                </a:cubicBezTo>
                <a:cubicBezTo>
                  <a:pt x="3560469" y="3135654"/>
                  <a:pt x="3553428" y="3140348"/>
                  <a:pt x="3548734" y="3142695"/>
                </a:cubicBezTo>
                <a:cubicBezTo>
                  <a:pt x="3518223" y="3161472"/>
                  <a:pt x="3487711" y="3180248"/>
                  <a:pt x="3454852" y="3199024"/>
                </a:cubicBezTo>
                <a:cubicBezTo>
                  <a:pt x="3447811" y="3201371"/>
                  <a:pt x="3443117" y="3206065"/>
                  <a:pt x="3436076" y="3208413"/>
                </a:cubicBezTo>
                <a:cubicBezTo>
                  <a:pt x="3405565" y="3227189"/>
                  <a:pt x="3372706" y="3245965"/>
                  <a:pt x="3342194" y="3262394"/>
                </a:cubicBezTo>
                <a:cubicBezTo>
                  <a:pt x="3337500" y="3264742"/>
                  <a:pt x="3332806" y="3267089"/>
                  <a:pt x="3330459" y="3269436"/>
                </a:cubicBezTo>
                <a:cubicBezTo>
                  <a:pt x="3297600" y="3288212"/>
                  <a:pt x="3262395" y="3306989"/>
                  <a:pt x="3227189" y="3328112"/>
                </a:cubicBezTo>
                <a:cubicBezTo>
                  <a:pt x="3222495" y="3330459"/>
                  <a:pt x="3215454" y="3332806"/>
                  <a:pt x="3210760" y="3337500"/>
                </a:cubicBezTo>
                <a:cubicBezTo>
                  <a:pt x="3182595" y="3353929"/>
                  <a:pt x="3154430" y="3368012"/>
                  <a:pt x="3126266" y="3384441"/>
                </a:cubicBezTo>
                <a:cubicBezTo>
                  <a:pt x="3123919" y="3382094"/>
                  <a:pt x="3121572" y="3379747"/>
                  <a:pt x="3119225" y="3377400"/>
                </a:cubicBezTo>
                <a:cubicBezTo>
                  <a:pt x="3147389" y="3318724"/>
                  <a:pt x="3177901" y="3255354"/>
                  <a:pt x="3208412" y="3194330"/>
                </a:cubicBezTo>
                <a:cubicBezTo>
                  <a:pt x="3217801" y="3175554"/>
                  <a:pt x="3227189" y="3156777"/>
                  <a:pt x="3236577" y="3138001"/>
                </a:cubicBezTo>
                <a:cubicBezTo>
                  <a:pt x="3243618" y="3121572"/>
                  <a:pt x="3250659" y="3107490"/>
                  <a:pt x="3260047" y="3091060"/>
                </a:cubicBezTo>
                <a:cubicBezTo>
                  <a:pt x="3271783" y="3065243"/>
                  <a:pt x="3285865" y="3041772"/>
                  <a:pt x="3297600" y="3015955"/>
                </a:cubicBezTo>
                <a:cubicBezTo>
                  <a:pt x="3302294" y="3006567"/>
                  <a:pt x="3306988" y="2997178"/>
                  <a:pt x="3311683" y="2987790"/>
                </a:cubicBezTo>
                <a:cubicBezTo>
                  <a:pt x="3328112" y="2954932"/>
                  <a:pt x="3344541" y="2919726"/>
                  <a:pt x="3363318" y="2886867"/>
                </a:cubicBezTo>
                <a:cubicBezTo>
                  <a:pt x="3363318" y="2884520"/>
                  <a:pt x="3365664" y="2884520"/>
                  <a:pt x="3365664" y="2882173"/>
                </a:cubicBezTo>
                <a:cubicBezTo>
                  <a:pt x="3400870" y="2811762"/>
                  <a:pt x="3438423" y="2743697"/>
                  <a:pt x="3473629" y="2675633"/>
                </a:cubicBezTo>
                <a:cubicBezTo>
                  <a:pt x="3487711" y="2647468"/>
                  <a:pt x="3504140" y="2621651"/>
                  <a:pt x="3518223" y="2593486"/>
                </a:cubicBezTo>
                <a:cubicBezTo>
                  <a:pt x="3518223" y="2591139"/>
                  <a:pt x="3520570" y="2591139"/>
                  <a:pt x="3520570" y="2588792"/>
                </a:cubicBezTo>
                <a:cubicBezTo>
                  <a:pt x="3522917" y="2591139"/>
                  <a:pt x="3525264" y="2591139"/>
                  <a:pt x="3529958" y="2591139"/>
                </a:cubicBezTo>
                <a:cubicBezTo>
                  <a:pt x="3536999" y="2591139"/>
                  <a:pt x="3544040" y="2586445"/>
                  <a:pt x="3546387" y="2581751"/>
                </a:cubicBezTo>
                <a:cubicBezTo>
                  <a:pt x="3565163" y="2593486"/>
                  <a:pt x="3583940" y="2602875"/>
                  <a:pt x="3602716" y="2612263"/>
                </a:cubicBezTo>
                <a:cubicBezTo>
                  <a:pt x="3605064" y="2609916"/>
                  <a:pt x="3605064" y="2609916"/>
                  <a:pt x="3607410" y="2612263"/>
                </a:cubicBezTo>
                <a:close/>
                <a:moveTo>
                  <a:pt x="4130802" y="2823497"/>
                </a:moveTo>
                <a:cubicBezTo>
                  <a:pt x="4137843" y="2825844"/>
                  <a:pt x="4144884" y="2828191"/>
                  <a:pt x="4151925" y="2830538"/>
                </a:cubicBezTo>
                <a:cubicBezTo>
                  <a:pt x="4156619" y="2832885"/>
                  <a:pt x="4163660" y="2835232"/>
                  <a:pt x="4168355" y="2835232"/>
                </a:cubicBezTo>
                <a:cubicBezTo>
                  <a:pt x="4175395" y="2837579"/>
                  <a:pt x="4184784" y="2839926"/>
                  <a:pt x="4191825" y="2842273"/>
                </a:cubicBezTo>
                <a:cubicBezTo>
                  <a:pt x="4196519" y="2844620"/>
                  <a:pt x="4201213" y="2844620"/>
                  <a:pt x="4205907" y="2846967"/>
                </a:cubicBezTo>
                <a:cubicBezTo>
                  <a:pt x="4212948" y="2849314"/>
                  <a:pt x="4222337" y="2851662"/>
                  <a:pt x="4229378" y="2851662"/>
                </a:cubicBezTo>
                <a:cubicBezTo>
                  <a:pt x="4234072" y="2851662"/>
                  <a:pt x="4238766" y="2854009"/>
                  <a:pt x="4241113" y="2854009"/>
                </a:cubicBezTo>
                <a:cubicBezTo>
                  <a:pt x="4248154" y="2856356"/>
                  <a:pt x="4257542" y="2856356"/>
                  <a:pt x="4264583" y="2858703"/>
                </a:cubicBezTo>
                <a:cubicBezTo>
                  <a:pt x="4269277" y="2858703"/>
                  <a:pt x="4271625" y="2861050"/>
                  <a:pt x="4276319" y="2861050"/>
                </a:cubicBezTo>
                <a:cubicBezTo>
                  <a:pt x="4283360" y="2863397"/>
                  <a:pt x="4292748" y="2863397"/>
                  <a:pt x="4299789" y="2863397"/>
                </a:cubicBezTo>
                <a:cubicBezTo>
                  <a:pt x="4304483" y="2863397"/>
                  <a:pt x="4306830" y="2865744"/>
                  <a:pt x="4311524" y="2865744"/>
                </a:cubicBezTo>
                <a:cubicBezTo>
                  <a:pt x="4318566" y="2865744"/>
                  <a:pt x="4327954" y="2868091"/>
                  <a:pt x="4334995" y="2868091"/>
                </a:cubicBezTo>
                <a:cubicBezTo>
                  <a:pt x="4339689" y="2868091"/>
                  <a:pt x="4342036" y="2868091"/>
                  <a:pt x="4344383" y="2868091"/>
                </a:cubicBezTo>
                <a:cubicBezTo>
                  <a:pt x="4356118" y="2868091"/>
                  <a:pt x="4367854" y="2868091"/>
                  <a:pt x="4377242" y="2868091"/>
                </a:cubicBezTo>
                <a:lnTo>
                  <a:pt x="4377242" y="2868091"/>
                </a:lnTo>
                <a:cubicBezTo>
                  <a:pt x="4393671" y="2868091"/>
                  <a:pt x="4407753" y="2868091"/>
                  <a:pt x="4421835" y="2865744"/>
                </a:cubicBezTo>
                <a:cubicBezTo>
                  <a:pt x="4426530" y="2865744"/>
                  <a:pt x="4431224" y="2863397"/>
                  <a:pt x="4435918" y="2863397"/>
                </a:cubicBezTo>
                <a:cubicBezTo>
                  <a:pt x="4445306" y="2863397"/>
                  <a:pt x="4454694" y="2861050"/>
                  <a:pt x="4464082" y="2858703"/>
                </a:cubicBezTo>
                <a:cubicBezTo>
                  <a:pt x="4468776" y="2858703"/>
                  <a:pt x="4475818" y="2856356"/>
                  <a:pt x="4480512" y="2854009"/>
                </a:cubicBezTo>
                <a:cubicBezTo>
                  <a:pt x="4487553" y="2851662"/>
                  <a:pt x="4496941" y="2851662"/>
                  <a:pt x="4503982" y="2849314"/>
                </a:cubicBezTo>
                <a:cubicBezTo>
                  <a:pt x="4508676" y="2846967"/>
                  <a:pt x="4515717" y="2844620"/>
                  <a:pt x="4520412" y="2842273"/>
                </a:cubicBezTo>
                <a:cubicBezTo>
                  <a:pt x="4520412" y="2842273"/>
                  <a:pt x="4522759" y="2842273"/>
                  <a:pt x="4522759" y="2842273"/>
                </a:cubicBezTo>
                <a:cubicBezTo>
                  <a:pt x="4525106" y="2846967"/>
                  <a:pt x="4527453" y="2849314"/>
                  <a:pt x="4529800" y="2851662"/>
                </a:cubicBezTo>
                <a:cubicBezTo>
                  <a:pt x="4527453" y="2858703"/>
                  <a:pt x="4522759" y="2863397"/>
                  <a:pt x="4520412" y="2870438"/>
                </a:cubicBezTo>
                <a:cubicBezTo>
                  <a:pt x="4499288" y="2907991"/>
                  <a:pt x="4475818" y="2945543"/>
                  <a:pt x="4452347" y="2985443"/>
                </a:cubicBezTo>
                <a:cubicBezTo>
                  <a:pt x="4412447" y="3055855"/>
                  <a:pt x="4367854" y="3128613"/>
                  <a:pt x="4323260" y="3206065"/>
                </a:cubicBezTo>
                <a:cubicBezTo>
                  <a:pt x="4313872" y="3222495"/>
                  <a:pt x="4304483" y="3236577"/>
                  <a:pt x="4295095" y="3253006"/>
                </a:cubicBezTo>
                <a:cubicBezTo>
                  <a:pt x="4288054" y="3262394"/>
                  <a:pt x="4283360" y="3274130"/>
                  <a:pt x="4276319" y="3283518"/>
                </a:cubicBezTo>
                <a:cubicBezTo>
                  <a:pt x="4266931" y="3299947"/>
                  <a:pt x="4257542" y="3316377"/>
                  <a:pt x="4248154" y="3332806"/>
                </a:cubicBezTo>
                <a:cubicBezTo>
                  <a:pt x="4241113" y="3342194"/>
                  <a:pt x="4236419" y="3351582"/>
                  <a:pt x="4229378" y="3363318"/>
                </a:cubicBezTo>
                <a:cubicBezTo>
                  <a:pt x="4219990" y="3379747"/>
                  <a:pt x="4210601" y="3393829"/>
                  <a:pt x="4201213" y="3410258"/>
                </a:cubicBezTo>
                <a:cubicBezTo>
                  <a:pt x="4194172" y="3419647"/>
                  <a:pt x="4189478" y="3431382"/>
                  <a:pt x="4182437" y="3440770"/>
                </a:cubicBezTo>
                <a:cubicBezTo>
                  <a:pt x="4173049" y="3457199"/>
                  <a:pt x="4161313" y="3473629"/>
                  <a:pt x="4151925" y="3490058"/>
                </a:cubicBezTo>
                <a:cubicBezTo>
                  <a:pt x="4144884" y="3499446"/>
                  <a:pt x="4140190" y="3508834"/>
                  <a:pt x="4133149" y="3520570"/>
                </a:cubicBezTo>
                <a:cubicBezTo>
                  <a:pt x="4123761" y="3536999"/>
                  <a:pt x="4114372" y="3551081"/>
                  <a:pt x="4102637" y="3567510"/>
                </a:cubicBezTo>
                <a:cubicBezTo>
                  <a:pt x="4097943" y="3574552"/>
                  <a:pt x="4095596" y="3579246"/>
                  <a:pt x="4090902" y="3586287"/>
                </a:cubicBezTo>
                <a:cubicBezTo>
                  <a:pt x="4088555" y="3583940"/>
                  <a:pt x="4083861" y="3583940"/>
                  <a:pt x="4081514" y="3583940"/>
                </a:cubicBezTo>
                <a:cubicBezTo>
                  <a:pt x="4081514" y="3583940"/>
                  <a:pt x="4081514" y="3583940"/>
                  <a:pt x="4081514" y="3583940"/>
                </a:cubicBezTo>
                <a:cubicBezTo>
                  <a:pt x="4081514" y="3574552"/>
                  <a:pt x="4081514" y="3565164"/>
                  <a:pt x="4079167" y="3555775"/>
                </a:cubicBezTo>
                <a:cubicBezTo>
                  <a:pt x="4079167" y="3541693"/>
                  <a:pt x="4076820" y="3527611"/>
                  <a:pt x="4076820" y="3511182"/>
                </a:cubicBezTo>
                <a:cubicBezTo>
                  <a:pt x="4076820" y="3492405"/>
                  <a:pt x="4074473" y="3473629"/>
                  <a:pt x="4074473" y="3454853"/>
                </a:cubicBezTo>
                <a:cubicBezTo>
                  <a:pt x="4074473" y="3443117"/>
                  <a:pt x="4074473" y="3429035"/>
                  <a:pt x="4074473" y="3417300"/>
                </a:cubicBezTo>
                <a:cubicBezTo>
                  <a:pt x="4074473" y="3396176"/>
                  <a:pt x="4074473" y="3375053"/>
                  <a:pt x="4074473" y="3356276"/>
                </a:cubicBezTo>
                <a:cubicBezTo>
                  <a:pt x="4074473" y="3344541"/>
                  <a:pt x="4074473" y="3332806"/>
                  <a:pt x="4074473" y="3321071"/>
                </a:cubicBezTo>
                <a:cubicBezTo>
                  <a:pt x="4074473" y="3299947"/>
                  <a:pt x="4074473" y="3278824"/>
                  <a:pt x="4074473" y="3257700"/>
                </a:cubicBezTo>
                <a:cubicBezTo>
                  <a:pt x="4074473" y="3245965"/>
                  <a:pt x="4074473" y="3234230"/>
                  <a:pt x="4074473" y="3224842"/>
                </a:cubicBezTo>
                <a:cubicBezTo>
                  <a:pt x="4074473" y="3206065"/>
                  <a:pt x="4074473" y="3187289"/>
                  <a:pt x="4074473" y="3168513"/>
                </a:cubicBezTo>
                <a:cubicBezTo>
                  <a:pt x="4074473" y="3154431"/>
                  <a:pt x="4074473" y="3138001"/>
                  <a:pt x="4074473" y="3123919"/>
                </a:cubicBezTo>
                <a:cubicBezTo>
                  <a:pt x="4074473" y="3121572"/>
                  <a:pt x="4074473" y="3119225"/>
                  <a:pt x="4074473" y="3119225"/>
                </a:cubicBezTo>
                <a:cubicBezTo>
                  <a:pt x="4076820" y="3025343"/>
                  <a:pt x="4079167" y="2929114"/>
                  <a:pt x="4083861" y="2832885"/>
                </a:cubicBezTo>
                <a:cubicBezTo>
                  <a:pt x="4083861" y="2832885"/>
                  <a:pt x="4083861" y="2832885"/>
                  <a:pt x="4083861" y="2832885"/>
                </a:cubicBezTo>
                <a:cubicBezTo>
                  <a:pt x="4093249" y="2832885"/>
                  <a:pt x="4100290" y="2828191"/>
                  <a:pt x="4102637" y="2821150"/>
                </a:cubicBezTo>
                <a:lnTo>
                  <a:pt x="4102637" y="2821150"/>
                </a:lnTo>
                <a:cubicBezTo>
                  <a:pt x="4119067" y="2816456"/>
                  <a:pt x="4126108" y="2821150"/>
                  <a:pt x="4130802" y="2823497"/>
                </a:cubicBezTo>
                <a:close/>
                <a:moveTo>
                  <a:pt x="4553270" y="2879826"/>
                </a:moveTo>
                <a:cubicBezTo>
                  <a:pt x="4553270" y="2889214"/>
                  <a:pt x="4555617" y="2898602"/>
                  <a:pt x="4557964" y="2907991"/>
                </a:cubicBezTo>
                <a:cubicBezTo>
                  <a:pt x="4557964" y="2912685"/>
                  <a:pt x="4557964" y="2915032"/>
                  <a:pt x="4560311" y="2919726"/>
                </a:cubicBezTo>
                <a:cubicBezTo>
                  <a:pt x="4562658" y="2938502"/>
                  <a:pt x="4565005" y="2957279"/>
                  <a:pt x="4569699" y="2976055"/>
                </a:cubicBezTo>
                <a:cubicBezTo>
                  <a:pt x="4560311" y="2978402"/>
                  <a:pt x="4553270" y="2985443"/>
                  <a:pt x="4553270" y="2994831"/>
                </a:cubicBezTo>
                <a:cubicBezTo>
                  <a:pt x="4553270" y="3001873"/>
                  <a:pt x="4557964" y="3006567"/>
                  <a:pt x="4562658" y="3011261"/>
                </a:cubicBezTo>
                <a:cubicBezTo>
                  <a:pt x="4550923" y="3032384"/>
                  <a:pt x="4536841" y="3051160"/>
                  <a:pt x="4525106" y="3072284"/>
                </a:cubicBezTo>
                <a:cubicBezTo>
                  <a:pt x="4522759" y="3076978"/>
                  <a:pt x="4518065" y="3081672"/>
                  <a:pt x="4513371" y="3088713"/>
                </a:cubicBezTo>
                <a:cubicBezTo>
                  <a:pt x="4499288" y="3109836"/>
                  <a:pt x="4485206" y="3128613"/>
                  <a:pt x="4471124" y="3149737"/>
                </a:cubicBezTo>
                <a:cubicBezTo>
                  <a:pt x="4464082" y="3159125"/>
                  <a:pt x="4459388" y="3166166"/>
                  <a:pt x="4452347" y="3175554"/>
                </a:cubicBezTo>
                <a:cubicBezTo>
                  <a:pt x="4440612" y="3191983"/>
                  <a:pt x="4428877" y="3210759"/>
                  <a:pt x="4414795" y="3227189"/>
                </a:cubicBezTo>
                <a:cubicBezTo>
                  <a:pt x="4407753" y="3236577"/>
                  <a:pt x="4400712" y="3245965"/>
                  <a:pt x="4391324" y="3257700"/>
                </a:cubicBezTo>
                <a:cubicBezTo>
                  <a:pt x="4379589" y="3274130"/>
                  <a:pt x="4367854" y="3288212"/>
                  <a:pt x="4356118" y="3304641"/>
                </a:cubicBezTo>
                <a:cubicBezTo>
                  <a:pt x="4346730" y="3316377"/>
                  <a:pt x="4339689" y="3325765"/>
                  <a:pt x="4330301" y="3337500"/>
                </a:cubicBezTo>
                <a:cubicBezTo>
                  <a:pt x="4318566" y="3351582"/>
                  <a:pt x="4306830" y="3365665"/>
                  <a:pt x="4295095" y="3382094"/>
                </a:cubicBezTo>
                <a:cubicBezTo>
                  <a:pt x="4285707" y="3393829"/>
                  <a:pt x="4276319" y="3405564"/>
                  <a:pt x="4266931" y="3414952"/>
                </a:cubicBezTo>
                <a:cubicBezTo>
                  <a:pt x="4255195" y="3429035"/>
                  <a:pt x="4243460" y="3443117"/>
                  <a:pt x="4231725" y="3454853"/>
                </a:cubicBezTo>
                <a:cubicBezTo>
                  <a:pt x="4222337" y="3466588"/>
                  <a:pt x="4210601" y="3478323"/>
                  <a:pt x="4198866" y="3490058"/>
                </a:cubicBezTo>
                <a:cubicBezTo>
                  <a:pt x="4187131" y="3501793"/>
                  <a:pt x="4175395" y="3515876"/>
                  <a:pt x="4163660" y="3527611"/>
                </a:cubicBezTo>
                <a:cubicBezTo>
                  <a:pt x="4151925" y="3539346"/>
                  <a:pt x="4140190" y="3551081"/>
                  <a:pt x="4128455" y="3562816"/>
                </a:cubicBezTo>
                <a:cubicBezTo>
                  <a:pt x="4121414" y="3572205"/>
                  <a:pt x="4112025" y="3579246"/>
                  <a:pt x="4104984" y="3588634"/>
                </a:cubicBezTo>
                <a:cubicBezTo>
                  <a:pt x="4104984" y="3588634"/>
                  <a:pt x="4102637" y="3588634"/>
                  <a:pt x="4102637" y="3586287"/>
                </a:cubicBezTo>
                <a:cubicBezTo>
                  <a:pt x="4107331" y="3579246"/>
                  <a:pt x="4112025" y="3569858"/>
                  <a:pt x="4119067" y="3562816"/>
                </a:cubicBezTo>
                <a:cubicBezTo>
                  <a:pt x="4128455" y="3548734"/>
                  <a:pt x="4137843" y="3534652"/>
                  <a:pt x="4144884" y="3520570"/>
                </a:cubicBezTo>
                <a:cubicBezTo>
                  <a:pt x="4154272" y="3506487"/>
                  <a:pt x="4161313" y="3494752"/>
                  <a:pt x="4170701" y="3480670"/>
                </a:cubicBezTo>
                <a:cubicBezTo>
                  <a:pt x="4177743" y="3466588"/>
                  <a:pt x="4187131" y="3454853"/>
                  <a:pt x="4194172" y="3440770"/>
                </a:cubicBezTo>
                <a:cubicBezTo>
                  <a:pt x="4203560" y="3426688"/>
                  <a:pt x="4212948" y="3410258"/>
                  <a:pt x="4222337" y="3396176"/>
                </a:cubicBezTo>
                <a:cubicBezTo>
                  <a:pt x="4229378" y="3384441"/>
                  <a:pt x="4236419" y="3372706"/>
                  <a:pt x="4243460" y="3363318"/>
                </a:cubicBezTo>
                <a:cubicBezTo>
                  <a:pt x="4252848" y="3346888"/>
                  <a:pt x="4262237" y="3330459"/>
                  <a:pt x="4273972" y="3314030"/>
                </a:cubicBezTo>
                <a:cubicBezTo>
                  <a:pt x="4278666" y="3304641"/>
                  <a:pt x="4285707" y="3295253"/>
                  <a:pt x="4290401" y="3285865"/>
                </a:cubicBezTo>
                <a:cubicBezTo>
                  <a:pt x="4302136" y="3267089"/>
                  <a:pt x="4311524" y="3248312"/>
                  <a:pt x="4323260" y="3231883"/>
                </a:cubicBezTo>
                <a:cubicBezTo>
                  <a:pt x="4327954" y="3224842"/>
                  <a:pt x="4332648" y="3217801"/>
                  <a:pt x="4334995" y="3210759"/>
                </a:cubicBezTo>
                <a:cubicBezTo>
                  <a:pt x="4346730" y="3189636"/>
                  <a:pt x="4360812" y="3168513"/>
                  <a:pt x="4372548" y="3147389"/>
                </a:cubicBezTo>
                <a:cubicBezTo>
                  <a:pt x="4374895" y="3142695"/>
                  <a:pt x="4377242" y="3140348"/>
                  <a:pt x="4379589" y="3135654"/>
                </a:cubicBezTo>
                <a:cubicBezTo>
                  <a:pt x="4393671" y="3112184"/>
                  <a:pt x="4407753" y="3086366"/>
                  <a:pt x="4421835" y="3062896"/>
                </a:cubicBezTo>
                <a:cubicBezTo>
                  <a:pt x="4421835" y="3062896"/>
                  <a:pt x="4421835" y="3062896"/>
                  <a:pt x="4421835" y="3062896"/>
                </a:cubicBezTo>
                <a:cubicBezTo>
                  <a:pt x="4435918" y="3039425"/>
                  <a:pt x="4450000" y="3015955"/>
                  <a:pt x="4464082" y="2992484"/>
                </a:cubicBezTo>
                <a:cubicBezTo>
                  <a:pt x="4480512" y="2964320"/>
                  <a:pt x="4496941" y="2936155"/>
                  <a:pt x="4511023" y="2910338"/>
                </a:cubicBezTo>
                <a:cubicBezTo>
                  <a:pt x="4520412" y="2893908"/>
                  <a:pt x="4529800" y="2877479"/>
                  <a:pt x="4541535" y="2861050"/>
                </a:cubicBezTo>
                <a:cubicBezTo>
                  <a:pt x="4543882" y="2863397"/>
                  <a:pt x="4548576" y="2863397"/>
                  <a:pt x="4550923" y="2863397"/>
                </a:cubicBezTo>
                <a:cubicBezTo>
                  <a:pt x="4550923" y="2863397"/>
                  <a:pt x="4550923" y="2863397"/>
                  <a:pt x="4553270" y="2863397"/>
                </a:cubicBezTo>
                <a:cubicBezTo>
                  <a:pt x="4553270" y="2863397"/>
                  <a:pt x="4553270" y="2863397"/>
                  <a:pt x="4553270" y="2863397"/>
                </a:cubicBezTo>
                <a:cubicBezTo>
                  <a:pt x="4550923" y="2865744"/>
                  <a:pt x="4550923" y="2872785"/>
                  <a:pt x="4553270" y="2879826"/>
                </a:cubicBezTo>
                <a:close/>
                <a:moveTo>
                  <a:pt x="4029879" y="3661392"/>
                </a:moveTo>
                <a:cubicBezTo>
                  <a:pt x="4018143" y="3673128"/>
                  <a:pt x="4008755" y="3682516"/>
                  <a:pt x="3997020" y="3694251"/>
                </a:cubicBezTo>
                <a:cubicBezTo>
                  <a:pt x="3987632" y="3703639"/>
                  <a:pt x="3980591" y="3710680"/>
                  <a:pt x="3971203" y="3720068"/>
                </a:cubicBezTo>
                <a:cubicBezTo>
                  <a:pt x="3961814" y="3729457"/>
                  <a:pt x="3950079" y="3741192"/>
                  <a:pt x="3938344" y="3750580"/>
                </a:cubicBezTo>
                <a:cubicBezTo>
                  <a:pt x="3928956" y="3759969"/>
                  <a:pt x="3919568" y="3769357"/>
                  <a:pt x="3910180" y="3776398"/>
                </a:cubicBezTo>
                <a:cubicBezTo>
                  <a:pt x="3900791" y="3785786"/>
                  <a:pt x="3889056" y="3795174"/>
                  <a:pt x="3879668" y="3804562"/>
                </a:cubicBezTo>
                <a:cubicBezTo>
                  <a:pt x="3870279" y="3813950"/>
                  <a:pt x="3860891" y="3823339"/>
                  <a:pt x="3851503" y="3830380"/>
                </a:cubicBezTo>
                <a:cubicBezTo>
                  <a:pt x="3842115" y="3839768"/>
                  <a:pt x="3830380" y="3849156"/>
                  <a:pt x="3820992" y="3856197"/>
                </a:cubicBezTo>
                <a:cubicBezTo>
                  <a:pt x="3811603" y="3865586"/>
                  <a:pt x="3799868" y="3874974"/>
                  <a:pt x="3790480" y="3882015"/>
                </a:cubicBezTo>
                <a:cubicBezTo>
                  <a:pt x="3781092" y="3891403"/>
                  <a:pt x="3771704" y="3898444"/>
                  <a:pt x="3759968" y="3907832"/>
                </a:cubicBezTo>
                <a:cubicBezTo>
                  <a:pt x="3748233" y="3917221"/>
                  <a:pt x="3738845" y="3926609"/>
                  <a:pt x="3727110" y="3933650"/>
                </a:cubicBezTo>
                <a:cubicBezTo>
                  <a:pt x="3717721" y="3940691"/>
                  <a:pt x="3708333" y="3950079"/>
                  <a:pt x="3698945" y="3957120"/>
                </a:cubicBezTo>
                <a:cubicBezTo>
                  <a:pt x="3687210" y="3966508"/>
                  <a:pt x="3677822" y="3975897"/>
                  <a:pt x="3666086" y="3982938"/>
                </a:cubicBezTo>
                <a:cubicBezTo>
                  <a:pt x="3656698" y="3989979"/>
                  <a:pt x="3647310" y="3997020"/>
                  <a:pt x="3637922" y="4006408"/>
                </a:cubicBezTo>
                <a:cubicBezTo>
                  <a:pt x="3626187" y="4015796"/>
                  <a:pt x="3614452" y="4022838"/>
                  <a:pt x="3605064" y="4032226"/>
                </a:cubicBezTo>
                <a:cubicBezTo>
                  <a:pt x="3595675" y="4039267"/>
                  <a:pt x="3586287" y="4046308"/>
                  <a:pt x="3579246" y="4051002"/>
                </a:cubicBezTo>
                <a:cubicBezTo>
                  <a:pt x="3567511" y="4060390"/>
                  <a:pt x="3555775" y="4069779"/>
                  <a:pt x="3541693" y="4079167"/>
                </a:cubicBezTo>
                <a:cubicBezTo>
                  <a:pt x="3534652" y="4086208"/>
                  <a:pt x="3525264" y="4090902"/>
                  <a:pt x="3518223" y="4095596"/>
                </a:cubicBezTo>
                <a:cubicBezTo>
                  <a:pt x="3506487" y="4104984"/>
                  <a:pt x="3492405" y="4114372"/>
                  <a:pt x="3480670" y="4121414"/>
                </a:cubicBezTo>
                <a:cubicBezTo>
                  <a:pt x="3353929" y="4149578"/>
                  <a:pt x="3220148" y="4168354"/>
                  <a:pt x="3084019" y="4177743"/>
                </a:cubicBezTo>
                <a:cubicBezTo>
                  <a:pt x="3084019" y="4022838"/>
                  <a:pt x="3088713" y="3860891"/>
                  <a:pt x="3095754" y="3689557"/>
                </a:cubicBezTo>
                <a:cubicBezTo>
                  <a:pt x="3095754" y="3675475"/>
                  <a:pt x="3095754" y="3663740"/>
                  <a:pt x="3098101" y="3649657"/>
                </a:cubicBezTo>
                <a:cubicBezTo>
                  <a:pt x="3098101" y="3630881"/>
                  <a:pt x="3100449" y="3614451"/>
                  <a:pt x="3100449" y="3595675"/>
                </a:cubicBezTo>
                <a:cubicBezTo>
                  <a:pt x="3102795" y="3569858"/>
                  <a:pt x="3102795" y="3546387"/>
                  <a:pt x="3105143" y="3520570"/>
                </a:cubicBezTo>
                <a:cubicBezTo>
                  <a:pt x="3105143" y="3511182"/>
                  <a:pt x="3105143" y="3501793"/>
                  <a:pt x="3107489" y="3494752"/>
                </a:cubicBezTo>
                <a:cubicBezTo>
                  <a:pt x="3109837" y="3466588"/>
                  <a:pt x="3109837" y="3438423"/>
                  <a:pt x="3112184" y="3407912"/>
                </a:cubicBezTo>
                <a:cubicBezTo>
                  <a:pt x="3112184" y="3407912"/>
                  <a:pt x="3112184" y="3407912"/>
                  <a:pt x="3112184" y="3407912"/>
                </a:cubicBezTo>
                <a:cubicBezTo>
                  <a:pt x="3119225" y="3407912"/>
                  <a:pt x="3126266" y="3403217"/>
                  <a:pt x="3128613" y="3398523"/>
                </a:cubicBezTo>
                <a:cubicBezTo>
                  <a:pt x="3135654" y="3403217"/>
                  <a:pt x="3142695" y="3405564"/>
                  <a:pt x="3149736" y="3410258"/>
                </a:cubicBezTo>
                <a:cubicBezTo>
                  <a:pt x="3154430" y="3412606"/>
                  <a:pt x="3159125" y="3414952"/>
                  <a:pt x="3163819" y="3417300"/>
                </a:cubicBezTo>
                <a:cubicBezTo>
                  <a:pt x="3175554" y="3424341"/>
                  <a:pt x="3189636" y="3431382"/>
                  <a:pt x="3201371" y="3436076"/>
                </a:cubicBezTo>
                <a:cubicBezTo>
                  <a:pt x="3206066" y="3438423"/>
                  <a:pt x="3210760" y="3440770"/>
                  <a:pt x="3215454" y="3443117"/>
                </a:cubicBezTo>
                <a:cubicBezTo>
                  <a:pt x="3229536" y="3450158"/>
                  <a:pt x="3241271" y="3454853"/>
                  <a:pt x="3255353" y="3461893"/>
                </a:cubicBezTo>
                <a:cubicBezTo>
                  <a:pt x="3260047" y="3464241"/>
                  <a:pt x="3262395" y="3466588"/>
                  <a:pt x="3267089" y="3468935"/>
                </a:cubicBezTo>
                <a:cubicBezTo>
                  <a:pt x="3281171" y="3475976"/>
                  <a:pt x="3292906" y="3480670"/>
                  <a:pt x="3306988" y="3485364"/>
                </a:cubicBezTo>
                <a:cubicBezTo>
                  <a:pt x="3311683" y="3487711"/>
                  <a:pt x="3314030" y="3490058"/>
                  <a:pt x="3318724" y="3490058"/>
                </a:cubicBezTo>
                <a:cubicBezTo>
                  <a:pt x="3330459" y="3494752"/>
                  <a:pt x="3344541" y="3499446"/>
                  <a:pt x="3356276" y="3506487"/>
                </a:cubicBezTo>
                <a:cubicBezTo>
                  <a:pt x="3360970" y="3508834"/>
                  <a:pt x="3365664" y="3511182"/>
                  <a:pt x="3370359" y="3511182"/>
                </a:cubicBezTo>
                <a:cubicBezTo>
                  <a:pt x="3382094" y="3515876"/>
                  <a:pt x="3396176" y="3520570"/>
                  <a:pt x="3407911" y="3525264"/>
                </a:cubicBezTo>
                <a:cubicBezTo>
                  <a:pt x="3412605" y="3527611"/>
                  <a:pt x="3417300" y="3527611"/>
                  <a:pt x="3419647" y="3529958"/>
                </a:cubicBezTo>
                <a:cubicBezTo>
                  <a:pt x="3433729" y="3534652"/>
                  <a:pt x="3445464" y="3539346"/>
                  <a:pt x="3457200" y="3544040"/>
                </a:cubicBezTo>
                <a:cubicBezTo>
                  <a:pt x="3461894" y="3546387"/>
                  <a:pt x="3464241" y="3546387"/>
                  <a:pt x="3468935" y="3548734"/>
                </a:cubicBezTo>
                <a:cubicBezTo>
                  <a:pt x="3480670" y="3553428"/>
                  <a:pt x="3494752" y="3555775"/>
                  <a:pt x="3506487" y="3560470"/>
                </a:cubicBezTo>
                <a:cubicBezTo>
                  <a:pt x="3511182" y="3562816"/>
                  <a:pt x="3513528" y="3562816"/>
                  <a:pt x="3518223" y="3565164"/>
                </a:cubicBezTo>
                <a:cubicBezTo>
                  <a:pt x="3529958" y="3569858"/>
                  <a:pt x="3541693" y="3572205"/>
                  <a:pt x="3553428" y="3574552"/>
                </a:cubicBezTo>
                <a:cubicBezTo>
                  <a:pt x="3558123" y="3574552"/>
                  <a:pt x="3560469" y="3576899"/>
                  <a:pt x="3565163" y="3576899"/>
                </a:cubicBezTo>
                <a:cubicBezTo>
                  <a:pt x="3576899" y="3579246"/>
                  <a:pt x="3588634" y="3583940"/>
                  <a:pt x="3600369" y="3586287"/>
                </a:cubicBezTo>
                <a:cubicBezTo>
                  <a:pt x="3605064" y="3586287"/>
                  <a:pt x="3609758" y="3588634"/>
                  <a:pt x="3612104" y="3588634"/>
                </a:cubicBezTo>
                <a:cubicBezTo>
                  <a:pt x="3623840" y="3590981"/>
                  <a:pt x="3633228" y="3593328"/>
                  <a:pt x="3644963" y="3595675"/>
                </a:cubicBezTo>
                <a:cubicBezTo>
                  <a:pt x="3649657" y="3595675"/>
                  <a:pt x="3654351" y="3598022"/>
                  <a:pt x="3659045" y="3598022"/>
                </a:cubicBezTo>
                <a:cubicBezTo>
                  <a:pt x="3668434" y="3600369"/>
                  <a:pt x="3680169" y="3602716"/>
                  <a:pt x="3689557" y="3602716"/>
                </a:cubicBezTo>
                <a:cubicBezTo>
                  <a:pt x="3694251" y="3602716"/>
                  <a:pt x="3698945" y="3605063"/>
                  <a:pt x="3705986" y="3605063"/>
                </a:cubicBezTo>
                <a:cubicBezTo>
                  <a:pt x="3717721" y="3607411"/>
                  <a:pt x="3727110" y="3607411"/>
                  <a:pt x="3738845" y="3609757"/>
                </a:cubicBezTo>
                <a:cubicBezTo>
                  <a:pt x="3743539" y="3609757"/>
                  <a:pt x="3748233" y="3612105"/>
                  <a:pt x="3752927" y="3612105"/>
                </a:cubicBezTo>
                <a:cubicBezTo>
                  <a:pt x="3762316" y="3612105"/>
                  <a:pt x="3771704" y="3614451"/>
                  <a:pt x="3781092" y="3614451"/>
                </a:cubicBezTo>
                <a:cubicBezTo>
                  <a:pt x="3785786" y="3614451"/>
                  <a:pt x="3792827" y="3616799"/>
                  <a:pt x="3797521" y="3616799"/>
                </a:cubicBezTo>
                <a:cubicBezTo>
                  <a:pt x="3806909" y="3616799"/>
                  <a:pt x="3813950" y="3616799"/>
                  <a:pt x="3823339" y="3619146"/>
                </a:cubicBezTo>
                <a:cubicBezTo>
                  <a:pt x="3830380" y="3619146"/>
                  <a:pt x="3837421" y="3619146"/>
                  <a:pt x="3842115" y="3621493"/>
                </a:cubicBezTo>
                <a:cubicBezTo>
                  <a:pt x="3856197" y="3621493"/>
                  <a:pt x="3870279" y="3621493"/>
                  <a:pt x="3886709" y="3621493"/>
                </a:cubicBezTo>
                <a:lnTo>
                  <a:pt x="3886709" y="3621493"/>
                </a:lnTo>
                <a:cubicBezTo>
                  <a:pt x="3886709" y="3621493"/>
                  <a:pt x="3886709" y="3621493"/>
                  <a:pt x="3886709" y="3621493"/>
                </a:cubicBezTo>
                <a:cubicBezTo>
                  <a:pt x="3905485" y="3621493"/>
                  <a:pt x="3921915" y="3621493"/>
                  <a:pt x="3938344" y="3619146"/>
                </a:cubicBezTo>
                <a:cubicBezTo>
                  <a:pt x="3943038" y="3619146"/>
                  <a:pt x="3950079" y="3619146"/>
                  <a:pt x="3954773" y="3616799"/>
                </a:cubicBezTo>
                <a:cubicBezTo>
                  <a:pt x="3966509" y="3616799"/>
                  <a:pt x="3978244" y="3614451"/>
                  <a:pt x="3989979" y="3614451"/>
                </a:cubicBezTo>
                <a:cubicBezTo>
                  <a:pt x="3997020" y="3614451"/>
                  <a:pt x="4004061" y="3612105"/>
                  <a:pt x="4008755" y="3612105"/>
                </a:cubicBezTo>
                <a:cubicBezTo>
                  <a:pt x="4018143" y="3609757"/>
                  <a:pt x="4029879" y="3609757"/>
                  <a:pt x="4039267" y="3607411"/>
                </a:cubicBezTo>
                <a:cubicBezTo>
                  <a:pt x="4046308" y="3605063"/>
                  <a:pt x="4053349" y="3605063"/>
                  <a:pt x="4058043" y="3602716"/>
                </a:cubicBezTo>
                <a:cubicBezTo>
                  <a:pt x="4062738" y="3602716"/>
                  <a:pt x="4065084" y="3600369"/>
                  <a:pt x="4069778" y="3600369"/>
                </a:cubicBezTo>
                <a:cubicBezTo>
                  <a:pt x="4069778" y="3602716"/>
                  <a:pt x="4072126" y="3607411"/>
                  <a:pt x="4074473" y="3609757"/>
                </a:cubicBezTo>
                <a:cubicBezTo>
                  <a:pt x="4067432" y="3616799"/>
                  <a:pt x="4060390" y="3623840"/>
                  <a:pt x="4053349" y="3630881"/>
                </a:cubicBezTo>
                <a:cubicBezTo>
                  <a:pt x="4046308" y="3644963"/>
                  <a:pt x="4039267" y="3652004"/>
                  <a:pt x="4029879" y="3661392"/>
                </a:cubicBezTo>
                <a:close/>
                <a:moveTo>
                  <a:pt x="3715375" y="4081514"/>
                </a:moveTo>
                <a:cubicBezTo>
                  <a:pt x="3727110" y="4081514"/>
                  <a:pt x="3736498" y="4072125"/>
                  <a:pt x="3736498" y="4060390"/>
                </a:cubicBezTo>
                <a:cubicBezTo>
                  <a:pt x="3736498" y="4058043"/>
                  <a:pt x="3736498" y="4055696"/>
                  <a:pt x="3736498" y="4055696"/>
                </a:cubicBezTo>
                <a:cubicBezTo>
                  <a:pt x="3903138" y="3999367"/>
                  <a:pt x="4055696" y="3926609"/>
                  <a:pt x="4189478" y="3837421"/>
                </a:cubicBezTo>
                <a:cubicBezTo>
                  <a:pt x="4191825" y="3839768"/>
                  <a:pt x="4191825" y="3842115"/>
                  <a:pt x="4194172" y="3844462"/>
                </a:cubicBezTo>
                <a:cubicBezTo>
                  <a:pt x="4196519" y="3846809"/>
                  <a:pt x="4196519" y="3849156"/>
                  <a:pt x="4198866" y="3851503"/>
                </a:cubicBezTo>
                <a:cubicBezTo>
                  <a:pt x="4194172" y="3856197"/>
                  <a:pt x="4191825" y="3860891"/>
                  <a:pt x="4191825" y="3867932"/>
                </a:cubicBezTo>
                <a:cubicBezTo>
                  <a:pt x="4191825" y="3872627"/>
                  <a:pt x="4194172" y="3877321"/>
                  <a:pt x="4196519" y="3879668"/>
                </a:cubicBezTo>
                <a:cubicBezTo>
                  <a:pt x="4189478" y="3886709"/>
                  <a:pt x="4180090" y="3893750"/>
                  <a:pt x="4173049" y="3900791"/>
                </a:cubicBezTo>
                <a:cubicBezTo>
                  <a:pt x="4166007" y="3905485"/>
                  <a:pt x="4161313" y="3912527"/>
                  <a:pt x="4154272" y="3917221"/>
                </a:cubicBezTo>
                <a:cubicBezTo>
                  <a:pt x="4140190" y="3928956"/>
                  <a:pt x="4123761" y="3940691"/>
                  <a:pt x="4109678" y="3954773"/>
                </a:cubicBezTo>
                <a:cubicBezTo>
                  <a:pt x="4104984" y="3959468"/>
                  <a:pt x="4100290" y="3961814"/>
                  <a:pt x="4095596" y="3966508"/>
                </a:cubicBezTo>
                <a:cubicBezTo>
                  <a:pt x="4074473" y="3982938"/>
                  <a:pt x="4055696" y="3997020"/>
                  <a:pt x="4034573" y="4011102"/>
                </a:cubicBezTo>
                <a:cubicBezTo>
                  <a:pt x="4027532" y="4015796"/>
                  <a:pt x="4018143" y="4022838"/>
                  <a:pt x="4011102" y="4027532"/>
                </a:cubicBezTo>
                <a:cubicBezTo>
                  <a:pt x="3997020" y="4036920"/>
                  <a:pt x="3985285" y="4046308"/>
                  <a:pt x="3971203" y="4053349"/>
                </a:cubicBezTo>
                <a:cubicBezTo>
                  <a:pt x="3961814" y="4060390"/>
                  <a:pt x="3950079" y="4065085"/>
                  <a:pt x="3940691" y="4072125"/>
                </a:cubicBezTo>
                <a:cubicBezTo>
                  <a:pt x="3928956" y="4079167"/>
                  <a:pt x="3917220" y="4086208"/>
                  <a:pt x="3905485" y="4093249"/>
                </a:cubicBezTo>
                <a:cubicBezTo>
                  <a:pt x="3893750" y="4100290"/>
                  <a:pt x="3882015" y="4107331"/>
                  <a:pt x="3870279" y="4112026"/>
                </a:cubicBezTo>
                <a:cubicBezTo>
                  <a:pt x="3858544" y="4119066"/>
                  <a:pt x="3849156" y="4123761"/>
                  <a:pt x="3837421" y="4130802"/>
                </a:cubicBezTo>
                <a:cubicBezTo>
                  <a:pt x="3825686" y="4137843"/>
                  <a:pt x="3813950" y="4142537"/>
                  <a:pt x="3799868" y="4149578"/>
                </a:cubicBezTo>
                <a:cubicBezTo>
                  <a:pt x="3792827" y="4151925"/>
                  <a:pt x="3788133" y="4156619"/>
                  <a:pt x="3781092" y="4158966"/>
                </a:cubicBezTo>
                <a:cubicBezTo>
                  <a:pt x="3619146" y="4215296"/>
                  <a:pt x="3443117" y="4252848"/>
                  <a:pt x="3253007" y="4266930"/>
                </a:cubicBezTo>
                <a:cubicBezTo>
                  <a:pt x="3255353" y="4266930"/>
                  <a:pt x="3257701" y="4264584"/>
                  <a:pt x="3257701" y="4264584"/>
                </a:cubicBezTo>
                <a:cubicBezTo>
                  <a:pt x="3267089" y="4257542"/>
                  <a:pt x="3278824" y="4252848"/>
                  <a:pt x="3288212" y="4245807"/>
                </a:cubicBezTo>
                <a:cubicBezTo>
                  <a:pt x="3299947" y="4238766"/>
                  <a:pt x="3311683" y="4231725"/>
                  <a:pt x="3325765" y="4222337"/>
                </a:cubicBezTo>
                <a:cubicBezTo>
                  <a:pt x="3335153" y="4215296"/>
                  <a:pt x="3346888" y="4210602"/>
                  <a:pt x="3356276" y="4203560"/>
                </a:cubicBezTo>
                <a:cubicBezTo>
                  <a:pt x="3368012" y="4196519"/>
                  <a:pt x="3379747" y="4189478"/>
                  <a:pt x="3391482" y="4180090"/>
                </a:cubicBezTo>
                <a:cubicBezTo>
                  <a:pt x="3403217" y="4173049"/>
                  <a:pt x="3412605" y="4166007"/>
                  <a:pt x="3424341" y="4158966"/>
                </a:cubicBezTo>
                <a:cubicBezTo>
                  <a:pt x="3436076" y="4151925"/>
                  <a:pt x="3447811" y="4144884"/>
                  <a:pt x="3457200" y="4135496"/>
                </a:cubicBezTo>
                <a:cubicBezTo>
                  <a:pt x="3464241" y="4130802"/>
                  <a:pt x="3473629" y="4126108"/>
                  <a:pt x="3480670" y="4119066"/>
                </a:cubicBezTo>
                <a:cubicBezTo>
                  <a:pt x="3553428" y="4102637"/>
                  <a:pt x="3626187" y="4083861"/>
                  <a:pt x="3696598" y="4060390"/>
                </a:cubicBezTo>
                <a:cubicBezTo>
                  <a:pt x="3698945" y="4076820"/>
                  <a:pt x="3705986" y="4081514"/>
                  <a:pt x="3715375" y="4081514"/>
                </a:cubicBezTo>
                <a:close/>
                <a:moveTo>
                  <a:pt x="3191983" y="4304483"/>
                </a:moveTo>
                <a:cubicBezTo>
                  <a:pt x="3177901" y="4311525"/>
                  <a:pt x="3166166" y="4318565"/>
                  <a:pt x="3152083" y="4327954"/>
                </a:cubicBezTo>
                <a:cubicBezTo>
                  <a:pt x="3145042" y="4332648"/>
                  <a:pt x="3135654" y="4337342"/>
                  <a:pt x="3128613" y="4339689"/>
                </a:cubicBezTo>
                <a:cubicBezTo>
                  <a:pt x="3119225" y="4344383"/>
                  <a:pt x="3112184" y="4349077"/>
                  <a:pt x="3102795" y="4353771"/>
                </a:cubicBezTo>
                <a:cubicBezTo>
                  <a:pt x="3100449" y="4349077"/>
                  <a:pt x="3093407" y="4344383"/>
                  <a:pt x="3086366" y="4344383"/>
                </a:cubicBezTo>
                <a:cubicBezTo>
                  <a:pt x="3086366" y="4323260"/>
                  <a:pt x="3086366" y="4304483"/>
                  <a:pt x="3086366" y="4283360"/>
                </a:cubicBezTo>
                <a:cubicBezTo>
                  <a:pt x="3098101" y="4283360"/>
                  <a:pt x="3109837" y="4283360"/>
                  <a:pt x="3121572" y="4283360"/>
                </a:cubicBezTo>
                <a:cubicBezTo>
                  <a:pt x="3133307" y="4283360"/>
                  <a:pt x="3142695" y="4283360"/>
                  <a:pt x="3152083" y="4281013"/>
                </a:cubicBezTo>
                <a:cubicBezTo>
                  <a:pt x="3170860" y="4281013"/>
                  <a:pt x="3189636" y="4278666"/>
                  <a:pt x="3206066" y="4278666"/>
                </a:cubicBezTo>
                <a:cubicBezTo>
                  <a:pt x="3217801" y="4278666"/>
                  <a:pt x="3229536" y="4276319"/>
                  <a:pt x="3243618" y="4276319"/>
                </a:cubicBezTo>
                <a:cubicBezTo>
                  <a:pt x="3245965" y="4276319"/>
                  <a:pt x="3248312" y="4276319"/>
                  <a:pt x="3250659" y="4276319"/>
                </a:cubicBezTo>
                <a:cubicBezTo>
                  <a:pt x="3241271" y="4281013"/>
                  <a:pt x="3231883" y="4288054"/>
                  <a:pt x="3222495" y="4292748"/>
                </a:cubicBezTo>
                <a:cubicBezTo>
                  <a:pt x="3208412" y="4295095"/>
                  <a:pt x="3199024" y="4299789"/>
                  <a:pt x="3191983" y="4304483"/>
                </a:cubicBezTo>
                <a:close/>
                <a:moveTo>
                  <a:pt x="3030037" y="4346730"/>
                </a:moveTo>
                <a:cubicBezTo>
                  <a:pt x="3022996" y="4344383"/>
                  <a:pt x="3015955" y="4342036"/>
                  <a:pt x="3011261" y="4339689"/>
                </a:cubicBezTo>
                <a:cubicBezTo>
                  <a:pt x="3006567" y="4337342"/>
                  <a:pt x="3001872" y="4337342"/>
                  <a:pt x="2994831" y="4334995"/>
                </a:cubicBezTo>
                <a:cubicBezTo>
                  <a:pt x="2987790" y="4332648"/>
                  <a:pt x="2980749" y="4330301"/>
                  <a:pt x="2973708" y="4327954"/>
                </a:cubicBezTo>
                <a:cubicBezTo>
                  <a:pt x="2969014" y="4325607"/>
                  <a:pt x="2966667" y="4325607"/>
                  <a:pt x="2961973" y="4323260"/>
                </a:cubicBezTo>
                <a:cubicBezTo>
                  <a:pt x="2919726" y="4309177"/>
                  <a:pt x="2879826" y="4292748"/>
                  <a:pt x="2837579" y="4273972"/>
                </a:cubicBezTo>
                <a:cubicBezTo>
                  <a:pt x="2903296" y="4278666"/>
                  <a:pt x="2966667" y="4281013"/>
                  <a:pt x="3032384" y="4281013"/>
                </a:cubicBezTo>
                <a:cubicBezTo>
                  <a:pt x="3032384" y="4281013"/>
                  <a:pt x="3032384" y="4281013"/>
                  <a:pt x="3032384" y="4281013"/>
                </a:cubicBezTo>
                <a:cubicBezTo>
                  <a:pt x="3032384" y="4281013"/>
                  <a:pt x="3034731" y="4281013"/>
                  <a:pt x="3034731" y="4281013"/>
                </a:cubicBezTo>
                <a:cubicBezTo>
                  <a:pt x="3051160" y="4281013"/>
                  <a:pt x="3067590" y="4281013"/>
                  <a:pt x="3084019" y="4281013"/>
                </a:cubicBezTo>
                <a:cubicBezTo>
                  <a:pt x="3084019" y="4302136"/>
                  <a:pt x="3084019" y="4323260"/>
                  <a:pt x="3084019" y="4342036"/>
                </a:cubicBezTo>
                <a:cubicBezTo>
                  <a:pt x="3074631" y="4342036"/>
                  <a:pt x="3067590" y="4349077"/>
                  <a:pt x="3065243" y="4356118"/>
                </a:cubicBezTo>
                <a:cubicBezTo>
                  <a:pt x="3058202" y="4353771"/>
                  <a:pt x="3053508" y="4353771"/>
                  <a:pt x="3046466" y="4351424"/>
                </a:cubicBezTo>
                <a:cubicBezTo>
                  <a:pt x="3039425" y="4349077"/>
                  <a:pt x="3034731" y="4349077"/>
                  <a:pt x="3030037" y="4346730"/>
                </a:cubicBezTo>
                <a:close/>
                <a:moveTo>
                  <a:pt x="2767168" y="4356118"/>
                </a:moveTo>
                <a:cubicBezTo>
                  <a:pt x="2767168" y="4358466"/>
                  <a:pt x="2767168" y="4360812"/>
                  <a:pt x="2767168" y="4363160"/>
                </a:cubicBezTo>
                <a:cubicBezTo>
                  <a:pt x="2767168" y="4365506"/>
                  <a:pt x="2767168" y="4370201"/>
                  <a:pt x="2764821" y="4372548"/>
                </a:cubicBezTo>
                <a:cubicBezTo>
                  <a:pt x="2682674" y="4372548"/>
                  <a:pt x="2600528" y="4367854"/>
                  <a:pt x="2518381" y="4358466"/>
                </a:cubicBezTo>
                <a:cubicBezTo>
                  <a:pt x="2523075" y="4356118"/>
                  <a:pt x="2527769" y="4356118"/>
                  <a:pt x="2532463" y="4353771"/>
                </a:cubicBezTo>
                <a:cubicBezTo>
                  <a:pt x="2534810" y="4353771"/>
                  <a:pt x="2539504" y="4351424"/>
                  <a:pt x="2541851" y="4351424"/>
                </a:cubicBezTo>
                <a:cubicBezTo>
                  <a:pt x="2560628" y="4344383"/>
                  <a:pt x="2577057" y="4339689"/>
                  <a:pt x="2595833" y="4332648"/>
                </a:cubicBezTo>
                <a:cubicBezTo>
                  <a:pt x="2598180" y="4330301"/>
                  <a:pt x="2602875" y="4330301"/>
                  <a:pt x="2605222" y="4327954"/>
                </a:cubicBezTo>
                <a:cubicBezTo>
                  <a:pt x="2623998" y="4320913"/>
                  <a:pt x="2640427" y="4313871"/>
                  <a:pt x="2659204" y="4306830"/>
                </a:cubicBezTo>
                <a:cubicBezTo>
                  <a:pt x="2663898" y="4304483"/>
                  <a:pt x="2668592" y="4304483"/>
                  <a:pt x="2670939" y="4302136"/>
                </a:cubicBezTo>
                <a:cubicBezTo>
                  <a:pt x="2687368" y="4295095"/>
                  <a:pt x="2703797" y="4288054"/>
                  <a:pt x="2722574" y="4281013"/>
                </a:cubicBezTo>
                <a:cubicBezTo>
                  <a:pt x="2727268" y="4278666"/>
                  <a:pt x="2734309" y="4276319"/>
                  <a:pt x="2739003" y="4273972"/>
                </a:cubicBezTo>
                <a:cubicBezTo>
                  <a:pt x="2743697" y="4271625"/>
                  <a:pt x="2746044" y="4269278"/>
                  <a:pt x="2750738" y="4269278"/>
                </a:cubicBezTo>
                <a:cubicBezTo>
                  <a:pt x="2760127" y="4269278"/>
                  <a:pt x="2767168" y="4271625"/>
                  <a:pt x="2776556" y="4271625"/>
                </a:cubicBezTo>
                <a:cubicBezTo>
                  <a:pt x="2778903" y="4271625"/>
                  <a:pt x="2778903" y="4271625"/>
                  <a:pt x="2781250" y="4273972"/>
                </a:cubicBezTo>
                <a:cubicBezTo>
                  <a:pt x="2778903" y="4295095"/>
                  <a:pt x="2774209" y="4318565"/>
                  <a:pt x="2771862" y="4337342"/>
                </a:cubicBezTo>
                <a:cubicBezTo>
                  <a:pt x="2769515" y="4342036"/>
                  <a:pt x="2769515" y="4349077"/>
                  <a:pt x="2767168" y="4356118"/>
                </a:cubicBezTo>
                <a:close/>
                <a:moveTo>
                  <a:pt x="2459705" y="4374895"/>
                </a:moveTo>
                <a:cubicBezTo>
                  <a:pt x="2450317" y="4377242"/>
                  <a:pt x="2438581" y="4381936"/>
                  <a:pt x="2429193" y="4384283"/>
                </a:cubicBezTo>
                <a:cubicBezTo>
                  <a:pt x="2417458" y="4386630"/>
                  <a:pt x="2408070" y="4391324"/>
                  <a:pt x="2396334" y="4393671"/>
                </a:cubicBezTo>
                <a:cubicBezTo>
                  <a:pt x="2384599" y="4396018"/>
                  <a:pt x="2375211" y="4400712"/>
                  <a:pt x="2363476" y="4403059"/>
                </a:cubicBezTo>
                <a:cubicBezTo>
                  <a:pt x="2354088" y="4405406"/>
                  <a:pt x="2342352" y="4410100"/>
                  <a:pt x="2332964" y="4412447"/>
                </a:cubicBezTo>
                <a:cubicBezTo>
                  <a:pt x="2321229" y="4414794"/>
                  <a:pt x="2309494" y="4417142"/>
                  <a:pt x="2300106" y="4421836"/>
                </a:cubicBezTo>
                <a:cubicBezTo>
                  <a:pt x="2290717" y="4424183"/>
                  <a:pt x="2278982" y="4426530"/>
                  <a:pt x="2269594" y="4428877"/>
                </a:cubicBezTo>
                <a:cubicBezTo>
                  <a:pt x="2257859" y="4431224"/>
                  <a:pt x="2248471" y="4433571"/>
                  <a:pt x="2236735" y="4435918"/>
                </a:cubicBezTo>
                <a:cubicBezTo>
                  <a:pt x="2236735" y="4435918"/>
                  <a:pt x="2234388" y="4435918"/>
                  <a:pt x="2234388" y="4435918"/>
                </a:cubicBezTo>
                <a:cubicBezTo>
                  <a:pt x="2222653" y="4428877"/>
                  <a:pt x="2210918" y="4419489"/>
                  <a:pt x="2199183" y="4412447"/>
                </a:cubicBezTo>
                <a:cubicBezTo>
                  <a:pt x="2189794" y="4405406"/>
                  <a:pt x="2182753" y="4400712"/>
                  <a:pt x="2173365" y="4393671"/>
                </a:cubicBezTo>
                <a:cubicBezTo>
                  <a:pt x="2161630" y="4384283"/>
                  <a:pt x="2147548" y="4374895"/>
                  <a:pt x="2135812" y="4365506"/>
                </a:cubicBezTo>
                <a:cubicBezTo>
                  <a:pt x="2126424" y="4358466"/>
                  <a:pt x="2119383" y="4351424"/>
                  <a:pt x="2109995" y="4346730"/>
                </a:cubicBezTo>
                <a:cubicBezTo>
                  <a:pt x="2098260" y="4337342"/>
                  <a:pt x="2084177" y="4327954"/>
                  <a:pt x="2072442" y="4318565"/>
                </a:cubicBezTo>
                <a:cubicBezTo>
                  <a:pt x="2063054" y="4311525"/>
                  <a:pt x="2053666" y="4304483"/>
                  <a:pt x="2044277" y="4297442"/>
                </a:cubicBezTo>
                <a:cubicBezTo>
                  <a:pt x="2037236" y="4290401"/>
                  <a:pt x="2027848" y="4285707"/>
                  <a:pt x="2020807" y="4278666"/>
                </a:cubicBezTo>
                <a:cubicBezTo>
                  <a:pt x="2023154" y="4276319"/>
                  <a:pt x="2023154" y="4273972"/>
                  <a:pt x="2023154" y="4271625"/>
                </a:cubicBezTo>
                <a:cubicBezTo>
                  <a:pt x="2037236" y="4273972"/>
                  <a:pt x="2048972" y="4278666"/>
                  <a:pt x="2063054" y="4281013"/>
                </a:cubicBezTo>
                <a:cubicBezTo>
                  <a:pt x="2077136" y="4283360"/>
                  <a:pt x="2091218" y="4288054"/>
                  <a:pt x="2105301" y="4292748"/>
                </a:cubicBezTo>
                <a:cubicBezTo>
                  <a:pt x="2126424" y="4297442"/>
                  <a:pt x="2147548" y="4302136"/>
                  <a:pt x="2168671" y="4306830"/>
                </a:cubicBezTo>
                <a:cubicBezTo>
                  <a:pt x="2180406" y="4309177"/>
                  <a:pt x="2194488" y="4311525"/>
                  <a:pt x="2206224" y="4313871"/>
                </a:cubicBezTo>
                <a:cubicBezTo>
                  <a:pt x="2229694" y="4318565"/>
                  <a:pt x="2250818" y="4323260"/>
                  <a:pt x="2274288" y="4325607"/>
                </a:cubicBezTo>
                <a:cubicBezTo>
                  <a:pt x="2286023" y="4327954"/>
                  <a:pt x="2295412" y="4330301"/>
                  <a:pt x="2307147" y="4332648"/>
                </a:cubicBezTo>
                <a:cubicBezTo>
                  <a:pt x="2330617" y="4337342"/>
                  <a:pt x="2356435" y="4339689"/>
                  <a:pt x="2379905" y="4344383"/>
                </a:cubicBezTo>
                <a:cubicBezTo>
                  <a:pt x="2389293" y="4346730"/>
                  <a:pt x="2398681" y="4346730"/>
                  <a:pt x="2408070" y="4349077"/>
                </a:cubicBezTo>
                <a:cubicBezTo>
                  <a:pt x="2433887" y="4353771"/>
                  <a:pt x="2462052" y="4356118"/>
                  <a:pt x="2487869" y="4358466"/>
                </a:cubicBezTo>
                <a:cubicBezTo>
                  <a:pt x="2494910" y="4358466"/>
                  <a:pt x="2501952" y="4360812"/>
                  <a:pt x="2508993" y="4360812"/>
                </a:cubicBezTo>
                <a:cubicBezTo>
                  <a:pt x="2511340" y="4360812"/>
                  <a:pt x="2511340" y="4360812"/>
                  <a:pt x="2513687" y="4360812"/>
                </a:cubicBezTo>
                <a:cubicBezTo>
                  <a:pt x="2508993" y="4363160"/>
                  <a:pt x="2504299" y="4363160"/>
                  <a:pt x="2497258" y="4365506"/>
                </a:cubicBezTo>
                <a:cubicBezTo>
                  <a:pt x="2480828" y="4367854"/>
                  <a:pt x="2471440" y="4372548"/>
                  <a:pt x="2459705" y="4374895"/>
                </a:cubicBezTo>
                <a:close/>
                <a:moveTo>
                  <a:pt x="1938660" y="4304483"/>
                </a:moveTo>
                <a:cubicBezTo>
                  <a:pt x="1919884" y="4316219"/>
                  <a:pt x="1901108" y="4327954"/>
                  <a:pt x="1884678" y="4337342"/>
                </a:cubicBezTo>
                <a:cubicBezTo>
                  <a:pt x="1882331" y="4337342"/>
                  <a:pt x="1882331" y="4339689"/>
                  <a:pt x="1879984" y="4339689"/>
                </a:cubicBezTo>
                <a:cubicBezTo>
                  <a:pt x="1861208" y="4351424"/>
                  <a:pt x="1840084" y="4360812"/>
                  <a:pt x="1821308" y="4372548"/>
                </a:cubicBezTo>
                <a:cubicBezTo>
                  <a:pt x="1814267" y="4374895"/>
                  <a:pt x="1809573" y="4379589"/>
                  <a:pt x="1802532" y="4381936"/>
                </a:cubicBezTo>
                <a:cubicBezTo>
                  <a:pt x="1788449" y="4388977"/>
                  <a:pt x="1776714" y="4396018"/>
                  <a:pt x="1762632" y="4400712"/>
                </a:cubicBezTo>
                <a:cubicBezTo>
                  <a:pt x="1755591" y="4403059"/>
                  <a:pt x="1748550" y="4407753"/>
                  <a:pt x="1741508" y="4410100"/>
                </a:cubicBezTo>
                <a:cubicBezTo>
                  <a:pt x="1729773" y="4414794"/>
                  <a:pt x="1718038" y="4419489"/>
                  <a:pt x="1706303" y="4424183"/>
                </a:cubicBezTo>
                <a:cubicBezTo>
                  <a:pt x="1699262" y="4426530"/>
                  <a:pt x="1692220" y="4428877"/>
                  <a:pt x="1682832" y="4431224"/>
                </a:cubicBezTo>
                <a:cubicBezTo>
                  <a:pt x="1671097" y="4435918"/>
                  <a:pt x="1659362" y="4440612"/>
                  <a:pt x="1647627" y="4442959"/>
                </a:cubicBezTo>
                <a:cubicBezTo>
                  <a:pt x="1640586" y="4445306"/>
                  <a:pt x="1633544" y="4447653"/>
                  <a:pt x="1624156" y="4450000"/>
                </a:cubicBezTo>
                <a:cubicBezTo>
                  <a:pt x="1612421" y="4452347"/>
                  <a:pt x="1600686" y="4457041"/>
                  <a:pt x="1591298" y="4459388"/>
                </a:cubicBezTo>
                <a:cubicBezTo>
                  <a:pt x="1584256" y="4461735"/>
                  <a:pt x="1574868" y="4461735"/>
                  <a:pt x="1567827" y="4464083"/>
                </a:cubicBezTo>
                <a:cubicBezTo>
                  <a:pt x="1563133" y="4466429"/>
                  <a:pt x="1558439" y="4466429"/>
                  <a:pt x="1551398" y="4466429"/>
                </a:cubicBezTo>
                <a:cubicBezTo>
                  <a:pt x="1551398" y="4464083"/>
                  <a:pt x="1551398" y="4464083"/>
                  <a:pt x="1549051" y="4461735"/>
                </a:cubicBezTo>
                <a:cubicBezTo>
                  <a:pt x="1551398" y="4461735"/>
                  <a:pt x="1551398" y="4459388"/>
                  <a:pt x="1551398" y="4459388"/>
                </a:cubicBezTo>
                <a:cubicBezTo>
                  <a:pt x="1556092" y="4457041"/>
                  <a:pt x="1560786" y="4454694"/>
                  <a:pt x="1565480" y="4450000"/>
                </a:cubicBezTo>
                <a:cubicBezTo>
                  <a:pt x="1572521" y="4445306"/>
                  <a:pt x="1577215" y="4440612"/>
                  <a:pt x="1584256" y="4438265"/>
                </a:cubicBezTo>
                <a:cubicBezTo>
                  <a:pt x="1588950" y="4435918"/>
                  <a:pt x="1593645" y="4431224"/>
                  <a:pt x="1598339" y="4428877"/>
                </a:cubicBezTo>
                <a:cubicBezTo>
                  <a:pt x="1605380" y="4424183"/>
                  <a:pt x="1610074" y="4419489"/>
                  <a:pt x="1617115" y="4414794"/>
                </a:cubicBezTo>
                <a:cubicBezTo>
                  <a:pt x="1621809" y="4410100"/>
                  <a:pt x="1626503" y="4407753"/>
                  <a:pt x="1631197" y="4403059"/>
                </a:cubicBezTo>
                <a:cubicBezTo>
                  <a:pt x="1638239" y="4398365"/>
                  <a:pt x="1645280" y="4391324"/>
                  <a:pt x="1649974" y="4386630"/>
                </a:cubicBezTo>
                <a:cubicBezTo>
                  <a:pt x="1654668" y="4381936"/>
                  <a:pt x="1659362" y="4379589"/>
                  <a:pt x="1664056" y="4374895"/>
                </a:cubicBezTo>
                <a:cubicBezTo>
                  <a:pt x="1671097" y="4367854"/>
                  <a:pt x="1678138" y="4360812"/>
                  <a:pt x="1685179" y="4353771"/>
                </a:cubicBezTo>
                <a:cubicBezTo>
                  <a:pt x="1689873" y="4349077"/>
                  <a:pt x="1692220" y="4346730"/>
                  <a:pt x="1696915" y="4342036"/>
                </a:cubicBezTo>
                <a:cubicBezTo>
                  <a:pt x="1703956" y="4334995"/>
                  <a:pt x="1713344" y="4325607"/>
                  <a:pt x="1720385" y="4318565"/>
                </a:cubicBezTo>
                <a:cubicBezTo>
                  <a:pt x="1722732" y="4316219"/>
                  <a:pt x="1727426" y="4311525"/>
                  <a:pt x="1729773" y="4309177"/>
                </a:cubicBezTo>
                <a:cubicBezTo>
                  <a:pt x="1739161" y="4297442"/>
                  <a:pt x="1750897" y="4285707"/>
                  <a:pt x="1760285" y="4276319"/>
                </a:cubicBezTo>
                <a:cubicBezTo>
                  <a:pt x="1760285" y="4276319"/>
                  <a:pt x="1762632" y="4273972"/>
                  <a:pt x="1762632" y="4273972"/>
                </a:cubicBezTo>
                <a:cubicBezTo>
                  <a:pt x="1769673" y="4266930"/>
                  <a:pt x="1776714" y="4257542"/>
                  <a:pt x="1783755" y="4250501"/>
                </a:cubicBezTo>
                <a:cubicBezTo>
                  <a:pt x="1786102" y="4252848"/>
                  <a:pt x="1790797" y="4255195"/>
                  <a:pt x="1795491" y="4255195"/>
                </a:cubicBezTo>
                <a:cubicBezTo>
                  <a:pt x="1804879" y="4255195"/>
                  <a:pt x="1811920" y="4248154"/>
                  <a:pt x="1814267" y="4238766"/>
                </a:cubicBezTo>
                <a:cubicBezTo>
                  <a:pt x="1840084" y="4243460"/>
                  <a:pt x="1865902" y="4248154"/>
                  <a:pt x="1891719" y="4250501"/>
                </a:cubicBezTo>
                <a:cubicBezTo>
                  <a:pt x="1901108" y="4252848"/>
                  <a:pt x="1910496" y="4252848"/>
                  <a:pt x="1919884" y="4255195"/>
                </a:cubicBezTo>
                <a:cubicBezTo>
                  <a:pt x="1938660" y="4257542"/>
                  <a:pt x="1955090" y="4259889"/>
                  <a:pt x="1973866" y="4262236"/>
                </a:cubicBezTo>
                <a:cubicBezTo>
                  <a:pt x="1973866" y="4262236"/>
                  <a:pt x="1973866" y="4262236"/>
                  <a:pt x="1973866" y="4264584"/>
                </a:cubicBezTo>
                <a:cubicBezTo>
                  <a:pt x="1973866" y="4269278"/>
                  <a:pt x="1976213" y="4271625"/>
                  <a:pt x="1976213" y="4273972"/>
                </a:cubicBezTo>
                <a:cubicBezTo>
                  <a:pt x="1966825" y="4281013"/>
                  <a:pt x="1959784" y="4285707"/>
                  <a:pt x="1950396" y="4292748"/>
                </a:cubicBezTo>
                <a:cubicBezTo>
                  <a:pt x="1950396" y="4297442"/>
                  <a:pt x="1945702" y="4302136"/>
                  <a:pt x="1938660" y="4304483"/>
                </a:cubicBezTo>
                <a:close/>
                <a:moveTo>
                  <a:pt x="1495069" y="4433571"/>
                </a:moveTo>
                <a:cubicBezTo>
                  <a:pt x="1490375" y="4428877"/>
                  <a:pt x="1483333" y="4421836"/>
                  <a:pt x="1478639" y="4417142"/>
                </a:cubicBezTo>
                <a:cubicBezTo>
                  <a:pt x="1476292" y="4414794"/>
                  <a:pt x="1473945" y="4412447"/>
                  <a:pt x="1471598" y="4407753"/>
                </a:cubicBezTo>
                <a:cubicBezTo>
                  <a:pt x="1464557" y="4400712"/>
                  <a:pt x="1459863" y="4393671"/>
                  <a:pt x="1452822" y="4386630"/>
                </a:cubicBezTo>
                <a:cubicBezTo>
                  <a:pt x="1452822" y="4386630"/>
                  <a:pt x="1450475" y="4384283"/>
                  <a:pt x="1450475" y="4381936"/>
                </a:cubicBezTo>
                <a:cubicBezTo>
                  <a:pt x="1427004" y="4356118"/>
                  <a:pt x="1403534" y="4327954"/>
                  <a:pt x="1380063" y="4299789"/>
                </a:cubicBezTo>
                <a:cubicBezTo>
                  <a:pt x="1377716" y="4297442"/>
                  <a:pt x="1375369" y="4295095"/>
                  <a:pt x="1375369" y="4292748"/>
                </a:cubicBezTo>
                <a:cubicBezTo>
                  <a:pt x="1368328" y="4283360"/>
                  <a:pt x="1361287" y="4276319"/>
                  <a:pt x="1354246" y="4266930"/>
                </a:cubicBezTo>
                <a:cubicBezTo>
                  <a:pt x="1351899" y="4264584"/>
                  <a:pt x="1349552" y="4262236"/>
                  <a:pt x="1347205" y="4259889"/>
                </a:cubicBezTo>
                <a:cubicBezTo>
                  <a:pt x="1340164" y="4252848"/>
                  <a:pt x="1335469" y="4243460"/>
                  <a:pt x="1328428" y="4236419"/>
                </a:cubicBezTo>
                <a:cubicBezTo>
                  <a:pt x="1326081" y="4234072"/>
                  <a:pt x="1323734" y="4229378"/>
                  <a:pt x="1321387" y="4227031"/>
                </a:cubicBezTo>
                <a:cubicBezTo>
                  <a:pt x="1316693" y="4219990"/>
                  <a:pt x="1309652" y="4212948"/>
                  <a:pt x="1304958" y="4205908"/>
                </a:cubicBezTo>
                <a:cubicBezTo>
                  <a:pt x="1302611" y="4201213"/>
                  <a:pt x="1297917" y="4196519"/>
                  <a:pt x="1295570" y="4194172"/>
                </a:cubicBezTo>
                <a:cubicBezTo>
                  <a:pt x="1290876" y="4187131"/>
                  <a:pt x="1283834" y="4180090"/>
                  <a:pt x="1279140" y="4173049"/>
                </a:cubicBezTo>
                <a:cubicBezTo>
                  <a:pt x="1276793" y="4168354"/>
                  <a:pt x="1272099" y="4163660"/>
                  <a:pt x="1269752" y="4158966"/>
                </a:cubicBezTo>
                <a:cubicBezTo>
                  <a:pt x="1265058" y="4151925"/>
                  <a:pt x="1258017" y="4144884"/>
                  <a:pt x="1253323" y="4135496"/>
                </a:cubicBezTo>
                <a:cubicBezTo>
                  <a:pt x="1250976" y="4130802"/>
                  <a:pt x="1246282" y="4126108"/>
                  <a:pt x="1243935" y="4121414"/>
                </a:cubicBezTo>
                <a:cubicBezTo>
                  <a:pt x="1236894" y="4112026"/>
                  <a:pt x="1232199" y="4104984"/>
                  <a:pt x="1225158" y="4095596"/>
                </a:cubicBezTo>
                <a:cubicBezTo>
                  <a:pt x="1222811" y="4090902"/>
                  <a:pt x="1220464" y="4088555"/>
                  <a:pt x="1215770" y="4083861"/>
                </a:cubicBezTo>
                <a:cubicBezTo>
                  <a:pt x="1208729" y="4074473"/>
                  <a:pt x="1204035" y="4067431"/>
                  <a:pt x="1196994" y="4058043"/>
                </a:cubicBezTo>
                <a:cubicBezTo>
                  <a:pt x="1194647" y="4053349"/>
                  <a:pt x="1189953" y="4048655"/>
                  <a:pt x="1187605" y="4043961"/>
                </a:cubicBezTo>
                <a:cubicBezTo>
                  <a:pt x="1180564" y="4034573"/>
                  <a:pt x="1175870" y="4025185"/>
                  <a:pt x="1168829" y="4015796"/>
                </a:cubicBezTo>
                <a:cubicBezTo>
                  <a:pt x="1166482" y="4011102"/>
                  <a:pt x="1164135" y="4006408"/>
                  <a:pt x="1159441" y="4004061"/>
                </a:cubicBezTo>
                <a:cubicBezTo>
                  <a:pt x="1152400" y="3994673"/>
                  <a:pt x="1147706" y="3985285"/>
                  <a:pt x="1140665" y="3975897"/>
                </a:cubicBezTo>
                <a:cubicBezTo>
                  <a:pt x="1138318" y="3971203"/>
                  <a:pt x="1135971" y="3966508"/>
                  <a:pt x="1131276" y="3964162"/>
                </a:cubicBezTo>
                <a:cubicBezTo>
                  <a:pt x="1126582" y="3954773"/>
                  <a:pt x="1119541" y="3947732"/>
                  <a:pt x="1114847" y="3938344"/>
                </a:cubicBezTo>
                <a:cubicBezTo>
                  <a:pt x="1114847" y="3938344"/>
                  <a:pt x="1114847" y="3935997"/>
                  <a:pt x="1114847" y="3935997"/>
                </a:cubicBezTo>
                <a:lnTo>
                  <a:pt x="1114847" y="3935997"/>
                </a:lnTo>
                <a:cubicBezTo>
                  <a:pt x="1114847" y="3935997"/>
                  <a:pt x="1114847" y="3935997"/>
                  <a:pt x="1114847" y="3935997"/>
                </a:cubicBezTo>
                <a:cubicBezTo>
                  <a:pt x="1119541" y="3935997"/>
                  <a:pt x="1121888" y="3933650"/>
                  <a:pt x="1124235" y="3933650"/>
                </a:cubicBezTo>
                <a:cubicBezTo>
                  <a:pt x="1131276" y="3943038"/>
                  <a:pt x="1135971" y="3952426"/>
                  <a:pt x="1143012" y="3961814"/>
                </a:cubicBezTo>
                <a:cubicBezTo>
                  <a:pt x="1145359" y="3966508"/>
                  <a:pt x="1150053" y="3971203"/>
                  <a:pt x="1152400" y="3975897"/>
                </a:cubicBezTo>
                <a:cubicBezTo>
                  <a:pt x="1159441" y="3985285"/>
                  <a:pt x="1164135" y="3994673"/>
                  <a:pt x="1171176" y="4004061"/>
                </a:cubicBezTo>
                <a:cubicBezTo>
                  <a:pt x="1175870" y="4011102"/>
                  <a:pt x="1180564" y="4018144"/>
                  <a:pt x="1185258" y="4025185"/>
                </a:cubicBezTo>
                <a:cubicBezTo>
                  <a:pt x="1189953" y="4032226"/>
                  <a:pt x="1194647" y="4039267"/>
                  <a:pt x="1199341" y="4046308"/>
                </a:cubicBezTo>
                <a:cubicBezTo>
                  <a:pt x="1204035" y="4053349"/>
                  <a:pt x="1208729" y="4062737"/>
                  <a:pt x="1215770" y="4069779"/>
                </a:cubicBezTo>
                <a:cubicBezTo>
                  <a:pt x="1220464" y="4074473"/>
                  <a:pt x="1222811" y="4081514"/>
                  <a:pt x="1227505" y="4086208"/>
                </a:cubicBezTo>
                <a:cubicBezTo>
                  <a:pt x="1232199" y="4093249"/>
                  <a:pt x="1239241" y="4102637"/>
                  <a:pt x="1243935" y="4109678"/>
                </a:cubicBezTo>
                <a:cubicBezTo>
                  <a:pt x="1248629" y="4114372"/>
                  <a:pt x="1250976" y="4119066"/>
                  <a:pt x="1255670" y="4126108"/>
                </a:cubicBezTo>
                <a:cubicBezTo>
                  <a:pt x="1262711" y="4135496"/>
                  <a:pt x="1267405" y="4142537"/>
                  <a:pt x="1274446" y="4151925"/>
                </a:cubicBezTo>
                <a:cubicBezTo>
                  <a:pt x="1276793" y="4156619"/>
                  <a:pt x="1279140" y="4158966"/>
                  <a:pt x="1283834" y="4163660"/>
                </a:cubicBezTo>
                <a:cubicBezTo>
                  <a:pt x="1288529" y="4170702"/>
                  <a:pt x="1293223" y="4177743"/>
                  <a:pt x="1297917" y="4184784"/>
                </a:cubicBezTo>
                <a:cubicBezTo>
                  <a:pt x="1319040" y="4215296"/>
                  <a:pt x="1340164" y="4243460"/>
                  <a:pt x="1361287" y="4269278"/>
                </a:cubicBezTo>
                <a:cubicBezTo>
                  <a:pt x="1361287" y="4269278"/>
                  <a:pt x="1361287" y="4269278"/>
                  <a:pt x="1361287" y="4269278"/>
                </a:cubicBezTo>
                <a:cubicBezTo>
                  <a:pt x="1377716" y="4290401"/>
                  <a:pt x="1394146" y="4311525"/>
                  <a:pt x="1410575" y="4332648"/>
                </a:cubicBezTo>
                <a:cubicBezTo>
                  <a:pt x="1410575" y="4332648"/>
                  <a:pt x="1410575" y="4332648"/>
                  <a:pt x="1410575" y="4332648"/>
                </a:cubicBezTo>
                <a:cubicBezTo>
                  <a:pt x="1417616" y="4342036"/>
                  <a:pt x="1427004" y="4351424"/>
                  <a:pt x="1434045" y="4360812"/>
                </a:cubicBezTo>
                <a:cubicBezTo>
                  <a:pt x="1434045" y="4360812"/>
                  <a:pt x="1434045" y="4363160"/>
                  <a:pt x="1436392" y="4363160"/>
                </a:cubicBezTo>
                <a:cubicBezTo>
                  <a:pt x="1443434" y="4372548"/>
                  <a:pt x="1450475" y="4379589"/>
                  <a:pt x="1457516" y="4388977"/>
                </a:cubicBezTo>
                <a:cubicBezTo>
                  <a:pt x="1459863" y="4391324"/>
                  <a:pt x="1459863" y="4391324"/>
                  <a:pt x="1462210" y="4393671"/>
                </a:cubicBezTo>
                <a:cubicBezTo>
                  <a:pt x="1469251" y="4400712"/>
                  <a:pt x="1476292" y="4410100"/>
                  <a:pt x="1480986" y="4417142"/>
                </a:cubicBezTo>
                <a:cubicBezTo>
                  <a:pt x="1483333" y="4419489"/>
                  <a:pt x="1483333" y="4421836"/>
                  <a:pt x="1485680" y="4421836"/>
                </a:cubicBezTo>
                <a:cubicBezTo>
                  <a:pt x="1492722" y="4428877"/>
                  <a:pt x="1497416" y="4435918"/>
                  <a:pt x="1504457" y="4442959"/>
                </a:cubicBezTo>
                <a:cubicBezTo>
                  <a:pt x="1506804" y="4445306"/>
                  <a:pt x="1506804" y="4445306"/>
                  <a:pt x="1509151" y="4447653"/>
                </a:cubicBezTo>
                <a:cubicBezTo>
                  <a:pt x="1509151" y="4447653"/>
                  <a:pt x="1509151" y="4447653"/>
                  <a:pt x="1509151" y="4447653"/>
                </a:cubicBezTo>
                <a:cubicBezTo>
                  <a:pt x="1502110" y="4440612"/>
                  <a:pt x="1499763" y="4438265"/>
                  <a:pt x="1495069" y="4433571"/>
                </a:cubicBezTo>
                <a:close/>
                <a:moveTo>
                  <a:pt x="1039742" y="3884362"/>
                </a:moveTo>
                <a:cubicBezTo>
                  <a:pt x="1018618" y="3874974"/>
                  <a:pt x="999842" y="3867932"/>
                  <a:pt x="978718" y="3858544"/>
                </a:cubicBezTo>
                <a:cubicBezTo>
                  <a:pt x="976371" y="3856197"/>
                  <a:pt x="974024" y="3856197"/>
                  <a:pt x="971677" y="3853850"/>
                </a:cubicBezTo>
                <a:cubicBezTo>
                  <a:pt x="952901" y="3844462"/>
                  <a:pt x="936472" y="3837421"/>
                  <a:pt x="917695" y="3828033"/>
                </a:cubicBezTo>
                <a:cubicBezTo>
                  <a:pt x="913001" y="3825686"/>
                  <a:pt x="908307" y="3823339"/>
                  <a:pt x="905960" y="3820992"/>
                </a:cubicBezTo>
                <a:cubicBezTo>
                  <a:pt x="889531" y="3813950"/>
                  <a:pt x="875448" y="3804562"/>
                  <a:pt x="861366" y="3795174"/>
                </a:cubicBezTo>
                <a:cubicBezTo>
                  <a:pt x="861366" y="3795174"/>
                  <a:pt x="861366" y="3795174"/>
                  <a:pt x="861366" y="3795174"/>
                </a:cubicBezTo>
                <a:cubicBezTo>
                  <a:pt x="866060" y="3792827"/>
                  <a:pt x="870754" y="3790480"/>
                  <a:pt x="875448" y="3788133"/>
                </a:cubicBezTo>
                <a:cubicBezTo>
                  <a:pt x="877795" y="3785786"/>
                  <a:pt x="880142" y="3785786"/>
                  <a:pt x="882489" y="3785786"/>
                </a:cubicBezTo>
                <a:cubicBezTo>
                  <a:pt x="887184" y="3783439"/>
                  <a:pt x="891878" y="3781092"/>
                  <a:pt x="898919" y="3778745"/>
                </a:cubicBezTo>
                <a:cubicBezTo>
                  <a:pt x="901266" y="3778745"/>
                  <a:pt x="903613" y="3776398"/>
                  <a:pt x="905960" y="3776398"/>
                </a:cubicBezTo>
                <a:cubicBezTo>
                  <a:pt x="908307" y="3776398"/>
                  <a:pt x="908307" y="3774051"/>
                  <a:pt x="910654" y="3774051"/>
                </a:cubicBezTo>
                <a:cubicBezTo>
                  <a:pt x="957595" y="3792827"/>
                  <a:pt x="1004536" y="3811604"/>
                  <a:pt x="1051477" y="3825686"/>
                </a:cubicBezTo>
                <a:cubicBezTo>
                  <a:pt x="1051477" y="3846809"/>
                  <a:pt x="1053824" y="3867932"/>
                  <a:pt x="1053824" y="3891403"/>
                </a:cubicBezTo>
                <a:cubicBezTo>
                  <a:pt x="1053824" y="3891403"/>
                  <a:pt x="1053824" y="3891403"/>
                  <a:pt x="1051477" y="3891403"/>
                </a:cubicBezTo>
                <a:cubicBezTo>
                  <a:pt x="1049130" y="3889056"/>
                  <a:pt x="1044436" y="3886709"/>
                  <a:pt x="1039742" y="3884362"/>
                </a:cubicBezTo>
                <a:close/>
                <a:moveTo>
                  <a:pt x="633703" y="3429035"/>
                </a:moveTo>
                <a:cubicBezTo>
                  <a:pt x="633703" y="3421994"/>
                  <a:pt x="631355" y="3412606"/>
                  <a:pt x="631355" y="3405564"/>
                </a:cubicBezTo>
                <a:cubicBezTo>
                  <a:pt x="629008" y="3386788"/>
                  <a:pt x="626661" y="3370359"/>
                  <a:pt x="626661" y="3351582"/>
                </a:cubicBezTo>
                <a:cubicBezTo>
                  <a:pt x="624314" y="3335153"/>
                  <a:pt x="624314" y="3316377"/>
                  <a:pt x="621967" y="3297600"/>
                </a:cubicBezTo>
                <a:cubicBezTo>
                  <a:pt x="621967" y="3292906"/>
                  <a:pt x="621967" y="3290559"/>
                  <a:pt x="621967" y="3285865"/>
                </a:cubicBezTo>
                <a:cubicBezTo>
                  <a:pt x="626661" y="3285865"/>
                  <a:pt x="629008" y="3283518"/>
                  <a:pt x="631355" y="3281171"/>
                </a:cubicBezTo>
                <a:cubicBezTo>
                  <a:pt x="640744" y="3292906"/>
                  <a:pt x="652479" y="3302295"/>
                  <a:pt x="661867" y="3314030"/>
                </a:cubicBezTo>
                <a:cubicBezTo>
                  <a:pt x="664214" y="3316377"/>
                  <a:pt x="668908" y="3321071"/>
                  <a:pt x="671255" y="3323418"/>
                </a:cubicBezTo>
                <a:cubicBezTo>
                  <a:pt x="685338" y="3339847"/>
                  <a:pt x="701767" y="3353929"/>
                  <a:pt x="715849" y="3370359"/>
                </a:cubicBezTo>
                <a:cubicBezTo>
                  <a:pt x="718196" y="3372706"/>
                  <a:pt x="720543" y="3377400"/>
                  <a:pt x="725237" y="3379747"/>
                </a:cubicBezTo>
                <a:cubicBezTo>
                  <a:pt x="739320" y="3396176"/>
                  <a:pt x="755749" y="3410258"/>
                  <a:pt x="769831" y="3426688"/>
                </a:cubicBezTo>
                <a:cubicBezTo>
                  <a:pt x="772178" y="3429035"/>
                  <a:pt x="774525" y="3431382"/>
                  <a:pt x="776872" y="3433729"/>
                </a:cubicBezTo>
                <a:cubicBezTo>
                  <a:pt x="793302" y="3450158"/>
                  <a:pt x="809731" y="3464241"/>
                  <a:pt x="823813" y="3480670"/>
                </a:cubicBezTo>
                <a:cubicBezTo>
                  <a:pt x="826160" y="3483017"/>
                  <a:pt x="828507" y="3485364"/>
                  <a:pt x="830854" y="3487711"/>
                </a:cubicBezTo>
                <a:cubicBezTo>
                  <a:pt x="847284" y="3501793"/>
                  <a:pt x="861366" y="3518223"/>
                  <a:pt x="877795" y="3532305"/>
                </a:cubicBezTo>
                <a:cubicBezTo>
                  <a:pt x="880142" y="3534652"/>
                  <a:pt x="882489" y="3536999"/>
                  <a:pt x="884837" y="3539346"/>
                </a:cubicBezTo>
                <a:cubicBezTo>
                  <a:pt x="901266" y="3555775"/>
                  <a:pt x="920042" y="3572205"/>
                  <a:pt x="936472" y="3588634"/>
                </a:cubicBezTo>
                <a:cubicBezTo>
                  <a:pt x="969330" y="3619146"/>
                  <a:pt x="999842" y="3647310"/>
                  <a:pt x="1032700" y="3675475"/>
                </a:cubicBezTo>
                <a:cubicBezTo>
                  <a:pt x="1030353" y="3677822"/>
                  <a:pt x="1028006" y="3682516"/>
                  <a:pt x="1028006" y="3687210"/>
                </a:cubicBezTo>
                <a:cubicBezTo>
                  <a:pt x="1028006" y="3691904"/>
                  <a:pt x="1030353" y="3694251"/>
                  <a:pt x="1032700" y="3698945"/>
                </a:cubicBezTo>
                <a:cubicBezTo>
                  <a:pt x="1030353" y="3701292"/>
                  <a:pt x="1028006" y="3701292"/>
                  <a:pt x="1025659" y="3703639"/>
                </a:cubicBezTo>
                <a:cubicBezTo>
                  <a:pt x="1025659" y="3703639"/>
                  <a:pt x="1023312" y="3703639"/>
                  <a:pt x="1023312" y="3705986"/>
                </a:cubicBezTo>
                <a:cubicBezTo>
                  <a:pt x="1016271" y="3710680"/>
                  <a:pt x="1006883" y="3717722"/>
                  <a:pt x="999842" y="3722416"/>
                </a:cubicBezTo>
                <a:cubicBezTo>
                  <a:pt x="999842" y="3722416"/>
                  <a:pt x="999842" y="3722416"/>
                  <a:pt x="999842" y="3722416"/>
                </a:cubicBezTo>
                <a:cubicBezTo>
                  <a:pt x="969330" y="3741192"/>
                  <a:pt x="941166" y="3759969"/>
                  <a:pt x="910654" y="3774051"/>
                </a:cubicBezTo>
                <a:cubicBezTo>
                  <a:pt x="821466" y="3736498"/>
                  <a:pt x="736973" y="3691904"/>
                  <a:pt x="659520" y="3640269"/>
                </a:cubicBezTo>
                <a:cubicBezTo>
                  <a:pt x="650132" y="3574552"/>
                  <a:pt x="643091" y="3504140"/>
                  <a:pt x="633703" y="3429035"/>
                </a:cubicBezTo>
                <a:close/>
                <a:moveTo>
                  <a:pt x="535127" y="3267089"/>
                </a:moveTo>
                <a:cubicBezTo>
                  <a:pt x="530433" y="3267089"/>
                  <a:pt x="525738" y="3267089"/>
                  <a:pt x="521044" y="3267089"/>
                </a:cubicBezTo>
                <a:cubicBezTo>
                  <a:pt x="514003" y="3267089"/>
                  <a:pt x="509309" y="3267089"/>
                  <a:pt x="502268" y="3264742"/>
                </a:cubicBezTo>
                <a:cubicBezTo>
                  <a:pt x="497574" y="3264742"/>
                  <a:pt x="490533" y="3262394"/>
                  <a:pt x="485839" y="3262394"/>
                </a:cubicBezTo>
                <a:cubicBezTo>
                  <a:pt x="481145" y="3262394"/>
                  <a:pt x="474103" y="3260048"/>
                  <a:pt x="469409" y="3260048"/>
                </a:cubicBezTo>
                <a:cubicBezTo>
                  <a:pt x="464715" y="3260048"/>
                  <a:pt x="460021" y="3257700"/>
                  <a:pt x="455327" y="3257700"/>
                </a:cubicBezTo>
                <a:cubicBezTo>
                  <a:pt x="450633" y="3257700"/>
                  <a:pt x="443592" y="3255354"/>
                  <a:pt x="438898" y="3255354"/>
                </a:cubicBezTo>
                <a:cubicBezTo>
                  <a:pt x="434204" y="3255354"/>
                  <a:pt x="429509" y="3253006"/>
                  <a:pt x="424815" y="3253006"/>
                </a:cubicBezTo>
                <a:cubicBezTo>
                  <a:pt x="420121" y="3250659"/>
                  <a:pt x="413080" y="3250659"/>
                  <a:pt x="408386" y="3248312"/>
                </a:cubicBezTo>
                <a:cubicBezTo>
                  <a:pt x="403692" y="3245965"/>
                  <a:pt x="401345" y="3245965"/>
                  <a:pt x="396651" y="3243618"/>
                </a:cubicBezTo>
                <a:cubicBezTo>
                  <a:pt x="391957" y="3241271"/>
                  <a:pt x="384916" y="3241271"/>
                  <a:pt x="380222" y="3238924"/>
                </a:cubicBezTo>
                <a:cubicBezTo>
                  <a:pt x="375527" y="3236577"/>
                  <a:pt x="373180" y="3236577"/>
                  <a:pt x="368486" y="3234230"/>
                </a:cubicBezTo>
                <a:cubicBezTo>
                  <a:pt x="363792" y="3231883"/>
                  <a:pt x="359098" y="3229536"/>
                  <a:pt x="352057" y="3227189"/>
                </a:cubicBezTo>
                <a:cubicBezTo>
                  <a:pt x="349710" y="3227189"/>
                  <a:pt x="347363" y="3224842"/>
                  <a:pt x="342669" y="3222495"/>
                </a:cubicBezTo>
                <a:cubicBezTo>
                  <a:pt x="342669" y="3220148"/>
                  <a:pt x="345016" y="3217801"/>
                  <a:pt x="345016" y="3215454"/>
                </a:cubicBezTo>
                <a:cubicBezTo>
                  <a:pt x="345016" y="3206065"/>
                  <a:pt x="337975" y="3196677"/>
                  <a:pt x="326239" y="3196677"/>
                </a:cubicBezTo>
                <a:cubicBezTo>
                  <a:pt x="328587" y="3168513"/>
                  <a:pt x="328587" y="3140348"/>
                  <a:pt x="330934" y="3114531"/>
                </a:cubicBezTo>
                <a:cubicBezTo>
                  <a:pt x="330934" y="3112184"/>
                  <a:pt x="330934" y="3109836"/>
                  <a:pt x="330934" y="3107490"/>
                </a:cubicBezTo>
                <a:cubicBezTo>
                  <a:pt x="330934" y="3105142"/>
                  <a:pt x="330934" y="3102796"/>
                  <a:pt x="330934" y="3100448"/>
                </a:cubicBezTo>
                <a:cubicBezTo>
                  <a:pt x="335628" y="3001873"/>
                  <a:pt x="340322" y="2907991"/>
                  <a:pt x="347363" y="2814109"/>
                </a:cubicBezTo>
                <a:cubicBezTo>
                  <a:pt x="347363" y="2814109"/>
                  <a:pt x="347363" y="2814109"/>
                  <a:pt x="347363" y="2814109"/>
                </a:cubicBezTo>
                <a:cubicBezTo>
                  <a:pt x="349710" y="2814109"/>
                  <a:pt x="354404" y="2814109"/>
                  <a:pt x="356751" y="2811762"/>
                </a:cubicBezTo>
                <a:cubicBezTo>
                  <a:pt x="436551" y="2957279"/>
                  <a:pt x="516350" y="3100448"/>
                  <a:pt x="605538" y="3250659"/>
                </a:cubicBezTo>
                <a:cubicBezTo>
                  <a:pt x="600844" y="3255354"/>
                  <a:pt x="596150" y="3260048"/>
                  <a:pt x="596150" y="3267089"/>
                </a:cubicBezTo>
                <a:cubicBezTo>
                  <a:pt x="586762" y="3267089"/>
                  <a:pt x="577373" y="3267089"/>
                  <a:pt x="570332" y="3267089"/>
                </a:cubicBezTo>
                <a:cubicBezTo>
                  <a:pt x="558597" y="3267089"/>
                  <a:pt x="546862" y="3267089"/>
                  <a:pt x="535127" y="3267089"/>
                </a:cubicBezTo>
                <a:close/>
                <a:moveTo>
                  <a:pt x="281646" y="3156777"/>
                </a:moveTo>
                <a:cubicBezTo>
                  <a:pt x="274604" y="3147389"/>
                  <a:pt x="267563" y="3138001"/>
                  <a:pt x="260522" y="3128613"/>
                </a:cubicBezTo>
                <a:cubicBezTo>
                  <a:pt x="255828" y="3121572"/>
                  <a:pt x="248787" y="3114531"/>
                  <a:pt x="244093" y="3105142"/>
                </a:cubicBezTo>
                <a:cubicBezTo>
                  <a:pt x="237052" y="3095754"/>
                  <a:pt x="232358" y="3086366"/>
                  <a:pt x="225316" y="3076978"/>
                </a:cubicBezTo>
                <a:cubicBezTo>
                  <a:pt x="220622" y="3069937"/>
                  <a:pt x="215928" y="3062896"/>
                  <a:pt x="211234" y="3053507"/>
                </a:cubicBezTo>
                <a:cubicBezTo>
                  <a:pt x="204193" y="3044119"/>
                  <a:pt x="199499" y="3034731"/>
                  <a:pt x="192458" y="3025343"/>
                </a:cubicBezTo>
                <a:cubicBezTo>
                  <a:pt x="187764" y="3018302"/>
                  <a:pt x="183070" y="3011261"/>
                  <a:pt x="178376" y="3004220"/>
                </a:cubicBezTo>
                <a:cubicBezTo>
                  <a:pt x="173681" y="2994831"/>
                  <a:pt x="166640" y="2985443"/>
                  <a:pt x="161946" y="2976055"/>
                </a:cubicBezTo>
                <a:cubicBezTo>
                  <a:pt x="157252" y="2969014"/>
                  <a:pt x="152558" y="2961973"/>
                  <a:pt x="150211" y="2954932"/>
                </a:cubicBezTo>
                <a:cubicBezTo>
                  <a:pt x="145517" y="2945543"/>
                  <a:pt x="138476" y="2933808"/>
                  <a:pt x="133782" y="2924420"/>
                </a:cubicBezTo>
                <a:cubicBezTo>
                  <a:pt x="131435" y="2917379"/>
                  <a:pt x="126741" y="2910338"/>
                  <a:pt x="124393" y="2905643"/>
                </a:cubicBezTo>
                <a:cubicBezTo>
                  <a:pt x="124393" y="2903296"/>
                  <a:pt x="122046" y="2900949"/>
                  <a:pt x="122046" y="2900949"/>
                </a:cubicBezTo>
                <a:cubicBezTo>
                  <a:pt x="122046" y="2900949"/>
                  <a:pt x="122046" y="2898602"/>
                  <a:pt x="122046" y="2898602"/>
                </a:cubicBezTo>
                <a:cubicBezTo>
                  <a:pt x="122046" y="2891561"/>
                  <a:pt x="117352" y="2886867"/>
                  <a:pt x="112658" y="2882173"/>
                </a:cubicBezTo>
                <a:cubicBezTo>
                  <a:pt x="110311" y="2879826"/>
                  <a:pt x="110311" y="2875132"/>
                  <a:pt x="107964" y="2872785"/>
                </a:cubicBezTo>
                <a:cubicBezTo>
                  <a:pt x="105617" y="2868091"/>
                  <a:pt x="103270" y="2861050"/>
                  <a:pt x="100923" y="2856356"/>
                </a:cubicBezTo>
                <a:cubicBezTo>
                  <a:pt x="96229" y="2846967"/>
                  <a:pt x="91535" y="2835232"/>
                  <a:pt x="89188" y="2825844"/>
                </a:cubicBezTo>
                <a:cubicBezTo>
                  <a:pt x="96229" y="2823497"/>
                  <a:pt x="100923" y="2816456"/>
                  <a:pt x="100923" y="2807068"/>
                </a:cubicBezTo>
                <a:cubicBezTo>
                  <a:pt x="100923" y="2795332"/>
                  <a:pt x="91535" y="2788291"/>
                  <a:pt x="82147" y="2785944"/>
                </a:cubicBezTo>
                <a:cubicBezTo>
                  <a:pt x="82147" y="2781250"/>
                  <a:pt x="82147" y="2776556"/>
                  <a:pt x="82147" y="2771862"/>
                </a:cubicBezTo>
                <a:cubicBezTo>
                  <a:pt x="84494" y="2771862"/>
                  <a:pt x="86841" y="2771862"/>
                  <a:pt x="89188" y="2769515"/>
                </a:cubicBezTo>
                <a:cubicBezTo>
                  <a:pt x="91535" y="2774209"/>
                  <a:pt x="93882" y="2778903"/>
                  <a:pt x="96229" y="2783597"/>
                </a:cubicBezTo>
                <a:cubicBezTo>
                  <a:pt x="98576" y="2790638"/>
                  <a:pt x="100923" y="2797679"/>
                  <a:pt x="105617" y="2804721"/>
                </a:cubicBezTo>
                <a:cubicBezTo>
                  <a:pt x="112658" y="2818803"/>
                  <a:pt x="117352" y="2835232"/>
                  <a:pt x="124393" y="2849314"/>
                </a:cubicBezTo>
                <a:cubicBezTo>
                  <a:pt x="126741" y="2854009"/>
                  <a:pt x="129088" y="2858703"/>
                  <a:pt x="131435" y="2863397"/>
                </a:cubicBezTo>
                <a:cubicBezTo>
                  <a:pt x="138476" y="2879826"/>
                  <a:pt x="147864" y="2896255"/>
                  <a:pt x="154905" y="2912685"/>
                </a:cubicBezTo>
                <a:cubicBezTo>
                  <a:pt x="157252" y="2919726"/>
                  <a:pt x="161946" y="2924420"/>
                  <a:pt x="164293" y="2931461"/>
                </a:cubicBezTo>
                <a:cubicBezTo>
                  <a:pt x="171334" y="2943196"/>
                  <a:pt x="176028" y="2957279"/>
                  <a:pt x="183070" y="2969014"/>
                </a:cubicBezTo>
                <a:cubicBezTo>
                  <a:pt x="187764" y="2976055"/>
                  <a:pt x="190111" y="2983096"/>
                  <a:pt x="194805" y="2990137"/>
                </a:cubicBezTo>
                <a:cubicBezTo>
                  <a:pt x="201846" y="3001873"/>
                  <a:pt x="206540" y="3013608"/>
                  <a:pt x="213581" y="3025343"/>
                </a:cubicBezTo>
                <a:cubicBezTo>
                  <a:pt x="218275" y="3032384"/>
                  <a:pt x="222969" y="3041772"/>
                  <a:pt x="227664" y="3048813"/>
                </a:cubicBezTo>
                <a:cubicBezTo>
                  <a:pt x="234705" y="3060549"/>
                  <a:pt x="241746" y="3072284"/>
                  <a:pt x="248787" y="3084019"/>
                </a:cubicBezTo>
                <a:cubicBezTo>
                  <a:pt x="253481" y="3091060"/>
                  <a:pt x="258175" y="3100448"/>
                  <a:pt x="262869" y="3107490"/>
                </a:cubicBezTo>
                <a:cubicBezTo>
                  <a:pt x="269910" y="3119225"/>
                  <a:pt x="276951" y="3130960"/>
                  <a:pt x="283993" y="3142695"/>
                </a:cubicBezTo>
                <a:cubicBezTo>
                  <a:pt x="288687" y="3152083"/>
                  <a:pt x="293381" y="3159125"/>
                  <a:pt x="300422" y="3168513"/>
                </a:cubicBezTo>
                <a:cubicBezTo>
                  <a:pt x="305116" y="3177901"/>
                  <a:pt x="309810" y="3184942"/>
                  <a:pt x="316851" y="3194330"/>
                </a:cubicBezTo>
                <a:cubicBezTo>
                  <a:pt x="316851" y="3194330"/>
                  <a:pt x="316851" y="3194330"/>
                  <a:pt x="316851" y="3194330"/>
                </a:cubicBezTo>
                <a:cubicBezTo>
                  <a:pt x="312157" y="3187289"/>
                  <a:pt x="307463" y="3182595"/>
                  <a:pt x="302769" y="3175554"/>
                </a:cubicBezTo>
                <a:cubicBezTo>
                  <a:pt x="293381" y="3173207"/>
                  <a:pt x="288687" y="3163819"/>
                  <a:pt x="281646" y="3156777"/>
                </a:cubicBezTo>
                <a:close/>
                <a:moveTo>
                  <a:pt x="103270" y="2877479"/>
                </a:moveTo>
                <a:cubicBezTo>
                  <a:pt x="100923" y="2877479"/>
                  <a:pt x="98576" y="2877479"/>
                  <a:pt x="96229" y="2879826"/>
                </a:cubicBezTo>
                <a:cubicBezTo>
                  <a:pt x="96229" y="2877479"/>
                  <a:pt x="96229" y="2875132"/>
                  <a:pt x="93882" y="2872785"/>
                </a:cubicBezTo>
                <a:cubicBezTo>
                  <a:pt x="91535" y="2861050"/>
                  <a:pt x="89188" y="2849314"/>
                  <a:pt x="86841" y="2837579"/>
                </a:cubicBezTo>
                <a:cubicBezTo>
                  <a:pt x="86841" y="2832885"/>
                  <a:pt x="84494" y="2830538"/>
                  <a:pt x="84494" y="2825844"/>
                </a:cubicBezTo>
                <a:cubicBezTo>
                  <a:pt x="84494" y="2825844"/>
                  <a:pt x="86841" y="2825844"/>
                  <a:pt x="86841" y="2825844"/>
                </a:cubicBezTo>
                <a:cubicBezTo>
                  <a:pt x="89188" y="2830538"/>
                  <a:pt x="91535" y="2835232"/>
                  <a:pt x="91535" y="2837579"/>
                </a:cubicBezTo>
                <a:cubicBezTo>
                  <a:pt x="93882" y="2844620"/>
                  <a:pt x="98576" y="2851662"/>
                  <a:pt x="100923" y="2858703"/>
                </a:cubicBezTo>
                <a:cubicBezTo>
                  <a:pt x="103270" y="2865744"/>
                  <a:pt x="107964" y="2870438"/>
                  <a:pt x="110311" y="2877479"/>
                </a:cubicBezTo>
                <a:cubicBezTo>
                  <a:pt x="107964" y="2877479"/>
                  <a:pt x="105617" y="2877479"/>
                  <a:pt x="103270" y="2877479"/>
                </a:cubicBezTo>
                <a:close/>
                <a:moveTo>
                  <a:pt x="65717" y="2771862"/>
                </a:moveTo>
                <a:cubicBezTo>
                  <a:pt x="63370" y="2764821"/>
                  <a:pt x="61023" y="2760127"/>
                  <a:pt x="58676" y="2753085"/>
                </a:cubicBezTo>
                <a:cubicBezTo>
                  <a:pt x="56329" y="2748391"/>
                  <a:pt x="56329" y="2746044"/>
                  <a:pt x="53982" y="2741350"/>
                </a:cubicBezTo>
                <a:cubicBezTo>
                  <a:pt x="51635" y="2736656"/>
                  <a:pt x="51635" y="2734309"/>
                  <a:pt x="49288" y="2729615"/>
                </a:cubicBezTo>
                <a:cubicBezTo>
                  <a:pt x="51635" y="2729615"/>
                  <a:pt x="51635" y="2727268"/>
                  <a:pt x="53982" y="2727268"/>
                </a:cubicBezTo>
                <a:cubicBezTo>
                  <a:pt x="53982" y="2727268"/>
                  <a:pt x="53982" y="2729615"/>
                  <a:pt x="53982" y="2729615"/>
                </a:cubicBezTo>
                <a:cubicBezTo>
                  <a:pt x="53982" y="2731962"/>
                  <a:pt x="53982" y="2734309"/>
                  <a:pt x="56329" y="2736656"/>
                </a:cubicBezTo>
                <a:cubicBezTo>
                  <a:pt x="58676" y="2741350"/>
                  <a:pt x="58676" y="2748391"/>
                  <a:pt x="61023" y="2753085"/>
                </a:cubicBezTo>
                <a:cubicBezTo>
                  <a:pt x="61023" y="2755433"/>
                  <a:pt x="61023" y="2760127"/>
                  <a:pt x="63370" y="2762474"/>
                </a:cubicBezTo>
                <a:cubicBezTo>
                  <a:pt x="65717" y="2771862"/>
                  <a:pt x="68064" y="2778903"/>
                  <a:pt x="72758" y="2788291"/>
                </a:cubicBezTo>
                <a:cubicBezTo>
                  <a:pt x="72758" y="2788291"/>
                  <a:pt x="72758" y="2788291"/>
                  <a:pt x="72758" y="2788291"/>
                </a:cubicBezTo>
                <a:cubicBezTo>
                  <a:pt x="72758" y="2785944"/>
                  <a:pt x="70411" y="2785944"/>
                  <a:pt x="70411" y="2783597"/>
                </a:cubicBezTo>
                <a:cubicBezTo>
                  <a:pt x="70411" y="2778903"/>
                  <a:pt x="68064" y="2776556"/>
                  <a:pt x="65717" y="2771862"/>
                </a:cubicBezTo>
                <a:close/>
                <a:moveTo>
                  <a:pt x="49288" y="2694409"/>
                </a:moveTo>
                <a:cubicBezTo>
                  <a:pt x="49288" y="2694409"/>
                  <a:pt x="49288" y="2694409"/>
                  <a:pt x="49288" y="2694409"/>
                </a:cubicBezTo>
                <a:cubicBezTo>
                  <a:pt x="46941" y="2694409"/>
                  <a:pt x="46941" y="2694409"/>
                  <a:pt x="49288" y="2694409"/>
                </a:cubicBezTo>
                <a:cubicBezTo>
                  <a:pt x="46941" y="2692062"/>
                  <a:pt x="49288" y="2692062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lose/>
                <a:moveTo>
                  <a:pt x="39900" y="2647468"/>
                </a:moveTo>
                <a:cubicBezTo>
                  <a:pt x="37553" y="2647468"/>
                  <a:pt x="37553" y="2647468"/>
                  <a:pt x="35206" y="2645121"/>
                </a:cubicBezTo>
                <a:cubicBezTo>
                  <a:pt x="37553" y="2645121"/>
                  <a:pt x="37553" y="2642774"/>
                  <a:pt x="39900" y="2642774"/>
                </a:cubicBezTo>
                <a:cubicBezTo>
                  <a:pt x="39900" y="2645121"/>
                  <a:pt x="39900" y="2645121"/>
                  <a:pt x="39900" y="2647468"/>
                </a:cubicBezTo>
                <a:close/>
                <a:moveTo>
                  <a:pt x="46941" y="2654510"/>
                </a:moveTo>
                <a:cubicBezTo>
                  <a:pt x="44594" y="2652163"/>
                  <a:pt x="42247" y="2649816"/>
                  <a:pt x="39900" y="2647468"/>
                </a:cubicBezTo>
                <a:cubicBezTo>
                  <a:pt x="39900" y="2645121"/>
                  <a:pt x="39900" y="2642774"/>
                  <a:pt x="39900" y="2640427"/>
                </a:cubicBezTo>
                <a:cubicBezTo>
                  <a:pt x="42247" y="2638080"/>
                  <a:pt x="44594" y="2635733"/>
                  <a:pt x="44594" y="2633386"/>
                </a:cubicBezTo>
                <a:cubicBezTo>
                  <a:pt x="46941" y="2640427"/>
                  <a:pt x="49288" y="2647468"/>
                  <a:pt x="51635" y="2654510"/>
                </a:cubicBezTo>
                <a:cubicBezTo>
                  <a:pt x="51635" y="2656857"/>
                  <a:pt x="49288" y="2654510"/>
                  <a:pt x="46941" y="2654510"/>
                </a:cubicBezTo>
                <a:close/>
                <a:moveTo>
                  <a:pt x="79800" y="2785944"/>
                </a:moveTo>
                <a:cubicBezTo>
                  <a:pt x="77453" y="2785944"/>
                  <a:pt x="77453" y="2785944"/>
                  <a:pt x="75105" y="2785944"/>
                </a:cubicBezTo>
                <a:cubicBezTo>
                  <a:pt x="72758" y="2778903"/>
                  <a:pt x="70411" y="2771862"/>
                  <a:pt x="68064" y="2764821"/>
                </a:cubicBezTo>
                <a:cubicBezTo>
                  <a:pt x="70411" y="2767168"/>
                  <a:pt x="75105" y="2769515"/>
                  <a:pt x="79800" y="2769515"/>
                </a:cubicBezTo>
                <a:cubicBezTo>
                  <a:pt x="82147" y="2776556"/>
                  <a:pt x="82147" y="2781250"/>
                  <a:pt x="79800" y="2785944"/>
                </a:cubicBezTo>
                <a:close/>
                <a:moveTo>
                  <a:pt x="607885" y="3046466"/>
                </a:moveTo>
                <a:cubicBezTo>
                  <a:pt x="607885" y="3041772"/>
                  <a:pt x="607885" y="3039425"/>
                  <a:pt x="607885" y="3034731"/>
                </a:cubicBezTo>
                <a:cubicBezTo>
                  <a:pt x="610232" y="3034731"/>
                  <a:pt x="612579" y="3034731"/>
                  <a:pt x="614926" y="3032384"/>
                </a:cubicBezTo>
                <a:cubicBezTo>
                  <a:pt x="617273" y="3034731"/>
                  <a:pt x="617273" y="3037078"/>
                  <a:pt x="619620" y="3041772"/>
                </a:cubicBezTo>
                <a:cubicBezTo>
                  <a:pt x="631355" y="3058201"/>
                  <a:pt x="640744" y="3076978"/>
                  <a:pt x="652479" y="3093407"/>
                </a:cubicBezTo>
                <a:cubicBezTo>
                  <a:pt x="661867" y="3107490"/>
                  <a:pt x="671255" y="3123919"/>
                  <a:pt x="680643" y="3138001"/>
                </a:cubicBezTo>
                <a:cubicBezTo>
                  <a:pt x="687685" y="3149737"/>
                  <a:pt x="694726" y="3159125"/>
                  <a:pt x="701767" y="3170860"/>
                </a:cubicBezTo>
                <a:cubicBezTo>
                  <a:pt x="734626" y="3224842"/>
                  <a:pt x="769831" y="3278824"/>
                  <a:pt x="807384" y="3335153"/>
                </a:cubicBezTo>
                <a:cubicBezTo>
                  <a:pt x="812078" y="3342194"/>
                  <a:pt x="819119" y="3351582"/>
                  <a:pt x="823813" y="3358623"/>
                </a:cubicBezTo>
                <a:cubicBezTo>
                  <a:pt x="837896" y="3379747"/>
                  <a:pt x="849631" y="3398523"/>
                  <a:pt x="863713" y="3419647"/>
                </a:cubicBezTo>
                <a:cubicBezTo>
                  <a:pt x="870754" y="3431382"/>
                  <a:pt x="877795" y="3440770"/>
                  <a:pt x="887184" y="3452505"/>
                </a:cubicBezTo>
                <a:cubicBezTo>
                  <a:pt x="898919" y="3471282"/>
                  <a:pt x="910654" y="3487711"/>
                  <a:pt x="922389" y="3506487"/>
                </a:cubicBezTo>
                <a:cubicBezTo>
                  <a:pt x="931777" y="3518223"/>
                  <a:pt x="941166" y="3532305"/>
                  <a:pt x="948207" y="3544040"/>
                </a:cubicBezTo>
                <a:cubicBezTo>
                  <a:pt x="959942" y="3560470"/>
                  <a:pt x="971677" y="3576899"/>
                  <a:pt x="981065" y="3593328"/>
                </a:cubicBezTo>
                <a:cubicBezTo>
                  <a:pt x="990454" y="3607411"/>
                  <a:pt x="1002189" y="3623840"/>
                  <a:pt x="1013924" y="3637922"/>
                </a:cubicBezTo>
                <a:cubicBezTo>
                  <a:pt x="1020965" y="3647310"/>
                  <a:pt x="1028006" y="3659045"/>
                  <a:pt x="1035047" y="3668434"/>
                </a:cubicBezTo>
                <a:cubicBezTo>
                  <a:pt x="1035047" y="3668434"/>
                  <a:pt x="1032700" y="3668434"/>
                  <a:pt x="1032700" y="3670781"/>
                </a:cubicBezTo>
                <a:cubicBezTo>
                  <a:pt x="1028006" y="3666087"/>
                  <a:pt x="1023312" y="3661392"/>
                  <a:pt x="1016271" y="3656698"/>
                </a:cubicBezTo>
                <a:cubicBezTo>
                  <a:pt x="1006883" y="3649657"/>
                  <a:pt x="997495" y="3640269"/>
                  <a:pt x="990454" y="3633228"/>
                </a:cubicBezTo>
                <a:cubicBezTo>
                  <a:pt x="981065" y="3626187"/>
                  <a:pt x="971677" y="3616799"/>
                  <a:pt x="964636" y="3609757"/>
                </a:cubicBezTo>
                <a:cubicBezTo>
                  <a:pt x="955248" y="3600369"/>
                  <a:pt x="945860" y="3593328"/>
                  <a:pt x="936472" y="3583940"/>
                </a:cubicBezTo>
                <a:cubicBezTo>
                  <a:pt x="927083" y="3576899"/>
                  <a:pt x="920042" y="3567510"/>
                  <a:pt x="910654" y="3560470"/>
                </a:cubicBezTo>
                <a:cubicBezTo>
                  <a:pt x="901266" y="3551081"/>
                  <a:pt x="891878" y="3544040"/>
                  <a:pt x="882489" y="3534652"/>
                </a:cubicBezTo>
                <a:cubicBezTo>
                  <a:pt x="873101" y="3527611"/>
                  <a:pt x="866060" y="3518223"/>
                  <a:pt x="856672" y="3511182"/>
                </a:cubicBezTo>
                <a:cubicBezTo>
                  <a:pt x="847284" y="3501793"/>
                  <a:pt x="837896" y="3492405"/>
                  <a:pt x="828507" y="3483017"/>
                </a:cubicBezTo>
                <a:cubicBezTo>
                  <a:pt x="821466" y="3475976"/>
                  <a:pt x="812078" y="3466588"/>
                  <a:pt x="805037" y="3459547"/>
                </a:cubicBezTo>
                <a:cubicBezTo>
                  <a:pt x="795649" y="3450158"/>
                  <a:pt x="786261" y="3440770"/>
                  <a:pt x="774525" y="3431382"/>
                </a:cubicBezTo>
                <a:cubicBezTo>
                  <a:pt x="767484" y="3424341"/>
                  <a:pt x="758096" y="3414952"/>
                  <a:pt x="751055" y="3407912"/>
                </a:cubicBezTo>
                <a:cubicBezTo>
                  <a:pt x="741667" y="3398523"/>
                  <a:pt x="729931" y="3386788"/>
                  <a:pt x="720543" y="3377400"/>
                </a:cubicBezTo>
                <a:cubicBezTo>
                  <a:pt x="713502" y="3370359"/>
                  <a:pt x="706461" y="3363318"/>
                  <a:pt x="699420" y="3356276"/>
                </a:cubicBezTo>
                <a:cubicBezTo>
                  <a:pt x="675949" y="3332806"/>
                  <a:pt x="652479" y="3306989"/>
                  <a:pt x="629008" y="3281171"/>
                </a:cubicBezTo>
                <a:cubicBezTo>
                  <a:pt x="633703" y="3276477"/>
                  <a:pt x="633703" y="3271783"/>
                  <a:pt x="633703" y="3267089"/>
                </a:cubicBezTo>
                <a:cubicBezTo>
                  <a:pt x="633703" y="3255354"/>
                  <a:pt x="624314" y="3245965"/>
                  <a:pt x="612579" y="3245965"/>
                </a:cubicBezTo>
                <a:cubicBezTo>
                  <a:pt x="612579" y="3245965"/>
                  <a:pt x="612579" y="3245965"/>
                  <a:pt x="612579" y="3245965"/>
                </a:cubicBezTo>
                <a:cubicBezTo>
                  <a:pt x="610232" y="3191983"/>
                  <a:pt x="607885" y="3138001"/>
                  <a:pt x="605538" y="3081672"/>
                </a:cubicBezTo>
                <a:cubicBezTo>
                  <a:pt x="607885" y="3069937"/>
                  <a:pt x="607885" y="3058201"/>
                  <a:pt x="607885" y="3046466"/>
                </a:cubicBezTo>
                <a:close/>
                <a:moveTo>
                  <a:pt x="659520" y="3030037"/>
                </a:moveTo>
                <a:cubicBezTo>
                  <a:pt x="668908" y="3032384"/>
                  <a:pt x="675949" y="3034731"/>
                  <a:pt x="685338" y="3037078"/>
                </a:cubicBezTo>
                <a:cubicBezTo>
                  <a:pt x="694726" y="3039425"/>
                  <a:pt x="704114" y="3041772"/>
                  <a:pt x="713502" y="3044119"/>
                </a:cubicBezTo>
                <a:cubicBezTo>
                  <a:pt x="722890" y="3046466"/>
                  <a:pt x="732279" y="3048813"/>
                  <a:pt x="741667" y="3051160"/>
                </a:cubicBezTo>
                <a:cubicBezTo>
                  <a:pt x="751055" y="3053507"/>
                  <a:pt x="760443" y="3055855"/>
                  <a:pt x="767484" y="3058201"/>
                </a:cubicBezTo>
                <a:cubicBezTo>
                  <a:pt x="779219" y="3060549"/>
                  <a:pt x="788608" y="3062896"/>
                  <a:pt x="800343" y="3065243"/>
                </a:cubicBezTo>
                <a:cubicBezTo>
                  <a:pt x="809731" y="3067590"/>
                  <a:pt x="816772" y="3067590"/>
                  <a:pt x="826160" y="3069937"/>
                </a:cubicBezTo>
                <a:cubicBezTo>
                  <a:pt x="837896" y="3072284"/>
                  <a:pt x="849631" y="3074631"/>
                  <a:pt x="861366" y="3076978"/>
                </a:cubicBezTo>
                <a:cubicBezTo>
                  <a:pt x="868407" y="3079325"/>
                  <a:pt x="877795" y="3079325"/>
                  <a:pt x="884837" y="3081672"/>
                </a:cubicBezTo>
                <a:cubicBezTo>
                  <a:pt x="896572" y="3084019"/>
                  <a:pt x="910654" y="3086366"/>
                  <a:pt x="922389" y="3088713"/>
                </a:cubicBezTo>
                <a:cubicBezTo>
                  <a:pt x="929430" y="3091060"/>
                  <a:pt x="936472" y="3091060"/>
                  <a:pt x="945860" y="3093407"/>
                </a:cubicBezTo>
                <a:cubicBezTo>
                  <a:pt x="959942" y="3095754"/>
                  <a:pt x="974024" y="3098101"/>
                  <a:pt x="988107" y="3100448"/>
                </a:cubicBezTo>
                <a:cubicBezTo>
                  <a:pt x="995148" y="3100448"/>
                  <a:pt x="1002189" y="3102796"/>
                  <a:pt x="1009230" y="3102796"/>
                </a:cubicBezTo>
                <a:cubicBezTo>
                  <a:pt x="1025659" y="3105142"/>
                  <a:pt x="1042089" y="3107490"/>
                  <a:pt x="1060865" y="3109836"/>
                </a:cubicBezTo>
                <a:cubicBezTo>
                  <a:pt x="1065559" y="3109836"/>
                  <a:pt x="1070253" y="3109836"/>
                  <a:pt x="1074947" y="3112184"/>
                </a:cubicBezTo>
                <a:cubicBezTo>
                  <a:pt x="1096071" y="3114531"/>
                  <a:pt x="1117194" y="3116878"/>
                  <a:pt x="1138318" y="3119225"/>
                </a:cubicBezTo>
                <a:cubicBezTo>
                  <a:pt x="1138318" y="3119225"/>
                  <a:pt x="1140665" y="3119225"/>
                  <a:pt x="1140665" y="3119225"/>
                </a:cubicBezTo>
                <a:cubicBezTo>
                  <a:pt x="1185258" y="3123919"/>
                  <a:pt x="1229852" y="3128613"/>
                  <a:pt x="1276793" y="3130960"/>
                </a:cubicBezTo>
                <a:lnTo>
                  <a:pt x="1276793" y="3130960"/>
                </a:lnTo>
                <a:cubicBezTo>
                  <a:pt x="1300264" y="3133307"/>
                  <a:pt x="1323734" y="3133307"/>
                  <a:pt x="1347205" y="3135654"/>
                </a:cubicBezTo>
                <a:cubicBezTo>
                  <a:pt x="1349552" y="3135654"/>
                  <a:pt x="1354246" y="3135654"/>
                  <a:pt x="1356593" y="3135654"/>
                </a:cubicBezTo>
                <a:cubicBezTo>
                  <a:pt x="1377716" y="3135654"/>
                  <a:pt x="1398840" y="3138001"/>
                  <a:pt x="1419963" y="3138001"/>
                </a:cubicBezTo>
                <a:cubicBezTo>
                  <a:pt x="1427004" y="3138001"/>
                  <a:pt x="1436392" y="3138001"/>
                  <a:pt x="1443434" y="3138001"/>
                </a:cubicBezTo>
                <a:cubicBezTo>
                  <a:pt x="1459863" y="3138001"/>
                  <a:pt x="1476292" y="3140348"/>
                  <a:pt x="1495069" y="3140348"/>
                </a:cubicBezTo>
                <a:cubicBezTo>
                  <a:pt x="1504457" y="3140348"/>
                  <a:pt x="1516192" y="3140348"/>
                  <a:pt x="1525580" y="3140348"/>
                </a:cubicBezTo>
                <a:cubicBezTo>
                  <a:pt x="1539662" y="3140348"/>
                  <a:pt x="1556092" y="3140348"/>
                  <a:pt x="1570174" y="3140348"/>
                </a:cubicBezTo>
                <a:cubicBezTo>
                  <a:pt x="1581909" y="3140348"/>
                  <a:pt x="1593645" y="3140348"/>
                  <a:pt x="1605380" y="3140348"/>
                </a:cubicBezTo>
                <a:cubicBezTo>
                  <a:pt x="1612421" y="3140348"/>
                  <a:pt x="1621809" y="3140348"/>
                  <a:pt x="1628850" y="3140348"/>
                </a:cubicBezTo>
                <a:cubicBezTo>
                  <a:pt x="1628850" y="3145042"/>
                  <a:pt x="1631197" y="3149737"/>
                  <a:pt x="1635891" y="3154431"/>
                </a:cubicBezTo>
                <a:cubicBezTo>
                  <a:pt x="1619462" y="3173207"/>
                  <a:pt x="1600686" y="3191983"/>
                  <a:pt x="1584256" y="3210759"/>
                </a:cubicBezTo>
                <a:cubicBezTo>
                  <a:pt x="1581909" y="3213107"/>
                  <a:pt x="1581909" y="3215454"/>
                  <a:pt x="1579562" y="3215454"/>
                </a:cubicBezTo>
                <a:cubicBezTo>
                  <a:pt x="1572521" y="3224842"/>
                  <a:pt x="1563133" y="3231883"/>
                  <a:pt x="1556092" y="3241271"/>
                </a:cubicBezTo>
                <a:cubicBezTo>
                  <a:pt x="1551398" y="3245965"/>
                  <a:pt x="1549051" y="3250659"/>
                  <a:pt x="1544357" y="3253006"/>
                </a:cubicBezTo>
                <a:cubicBezTo>
                  <a:pt x="1537315" y="3260048"/>
                  <a:pt x="1532621" y="3267089"/>
                  <a:pt x="1525580" y="3274130"/>
                </a:cubicBezTo>
                <a:cubicBezTo>
                  <a:pt x="1520886" y="3281171"/>
                  <a:pt x="1513845" y="3285865"/>
                  <a:pt x="1509151" y="3292906"/>
                </a:cubicBezTo>
                <a:cubicBezTo>
                  <a:pt x="1504457" y="3297600"/>
                  <a:pt x="1499763" y="3302295"/>
                  <a:pt x="1495069" y="3309335"/>
                </a:cubicBezTo>
                <a:cubicBezTo>
                  <a:pt x="1488028" y="3316377"/>
                  <a:pt x="1480986" y="3323418"/>
                  <a:pt x="1473945" y="3330459"/>
                </a:cubicBezTo>
                <a:cubicBezTo>
                  <a:pt x="1469251" y="3335153"/>
                  <a:pt x="1466904" y="3337500"/>
                  <a:pt x="1462210" y="3342194"/>
                </a:cubicBezTo>
                <a:cubicBezTo>
                  <a:pt x="1452822" y="3351582"/>
                  <a:pt x="1445781" y="3358623"/>
                  <a:pt x="1436392" y="3368012"/>
                </a:cubicBezTo>
                <a:cubicBezTo>
                  <a:pt x="1434045" y="3370359"/>
                  <a:pt x="1431698" y="3372706"/>
                  <a:pt x="1429351" y="3375053"/>
                </a:cubicBezTo>
                <a:cubicBezTo>
                  <a:pt x="1419963" y="3384441"/>
                  <a:pt x="1408228" y="3396176"/>
                  <a:pt x="1398840" y="3405564"/>
                </a:cubicBezTo>
                <a:cubicBezTo>
                  <a:pt x="1398840" y="3405564"/>
                  <a:pt x="1398840" y="3405564"/>
                  <a:pt x="1398840" y="3405564"/>
                </a:cubicBezTo>
                <a:cubicBezTo>
                  <a:pt x="1326081" y="3475976"/>
                  <a:pt x="1253323" y="3541693"/>
                  <a:pt x="1178217" y="3600369"/>
                </a:cubicBezTo>
                <a:cubicBezTo>
                  <a:pt x="1175870" y="3602716"/>
                  <a:pt x="1173523" y="3605063"/>
                  <a:pt x="1171176" y="3605063"/>
                </a:cubicBezTo>
                <a:cubicBezTo>
                  <a:pt x="1164135" y="3609757"/>
                  <a:pt x="1157094" y="3616799"/>
                  <a:pt x="1147706" y="3621493"/>
                </a:cubicBezTo>
                <a:cubicBezTo>
                  <a:pt x="1143012" y="3626187"/>
                  <a:pt x="1135971" y="3628534"/>
                  <a:pt x="1131276" y="3633228"/>
                </a:cubicBezTo>
                <a:cubicBezTo>
                  <a:pt x="1126582" y="3637922"/>
                  <a:pt x="1119541" y="3640269"/>
                  <a:pt x="1114847" y="3644963"/>
                </a:cubicBezTo>
                <a:cubicBezTo>
                  <a:pt x="1107806" y="3649657"/>
                  <a:pt x="1100765" y="3656698"/>
                  <a:pt x="1093724" y="3661392"/>
                </a:cubicBezTo>
                <a:cubicBezTo>
                  <a:pt x="1089030" y="3663740"/>
                  <a:pt x="1086683" y="3666087"/>
                  <a:pt x="1081988" y="3668434"/>
                </a:cubicBezTo>
                <a:cubicBezTo>
                  <a:pt x="1077294" y="3670781"/>
                  <a:pt x="1074947" y="3673128"/>
                  <a:pt x="1070253" y="3675475"/>
                </a:cubicBezTo>
                <a:cubicBezTo>
                  <a:pt x="1065559" y="3670781"/>
                  <a:pt x="1060865" y="3666087"/>
                  <a:pt x="1053824" y="3666087"/>
                </a:cubicBezTo>
                <a:cubicBezTo>
                  <a:pt x="1049130" y="3666087"/>
                  <a:pt x="1046783" y="3668434"/>
                  <a:pt x="1042089" y="3670781"/>
                </a:cubicBezTo>
                <a:cubicBezTo>
                  <a:pt x="981065" y="3586287"/>
                  <a:pt x="924736" y="3504140"/>
                  <a:pt x="868407" y="3421994"/>
                </a:cubicBezTo>
                <a:cubicBezTo>
                  <a:pt x="866060" y="3417300"/>
                  <a:pt x="861366" y="3412606"/>
                  <a:pt x="859019" y="3407912"/>
                </a:cubicBezTo>
                <a:cubicBezTo>
                  <a:pt x="842590" y="3384441"/>
                  <a:pt x="828507" y="3360971"/>
                  <a:pt x="812078" y="3337500"/>
                </a:cubicBezTo>
                <a:cubicBezTo>
                  <a:pt x="807384" y="3328112"/>
                  <a:pt x="800343" y="3321071"/>
                  <a:pt x="795649" y="3311683"/>
                </a:cubicBezTo>
                <a:cubicBezTo>
                  <a:pt x="783914" y="3292906"/>
                  <a:pt x="769831" y="3271783"/>
                  <a:pt x="758096" y="3253006"/>
                </a:cubicBezTo>
                <a:cubicBezTo>
                  <a:pt x="751055" y="3241271"/>
                  <a:pt x="744014" y="3229536"/>
                  <a:pt x="734626" y="3217801"/>
                </a:cubicBezTo>
                <a:cubicBezTo>
                  <a:pt x="725237" y="3201371"/>
                  <a:pt x="715849" y="3187289"/>
                  <a:pt x="706461" y="3170860"/>
                </a:cubicBezTo>
                <a:cubicBezTo>
                  <a:pt x="694726" y="3149737"/>
                  <a:pt x="680643" y="3130960"/>
                  <a:pt x="668908" y="3112184"/>
                </a:cubicBezTo>
                <a:cubicBezTo>
                  <a:pt x="664214" y="3105142"/>
                  <a:pt x="661867" y="3100448"/>
                  <a:pt x="657173" y="3093407"/>
                </a:cubicBezTo>
                <a:cubicBezTo>
                  <a:pt x="645438" y="3072284"/>
                  <a:pt x="631355" y="3053507"/>
                  <a:pt x="619620" y="3032384"/>
                </a:cubicBezTo>
                <a:cubicBezTo>
                  <a:pt x="624314" y="3030037"/>
                  <a:pt x="626661" y="3025343"/>
                  <a:pt x="626661" y="3022996"/>
                </a:cubicBezTo>
                <a:cubicBezTo>
                  <a:pt x="629008" y="3022996"/>
                  <a:pt x="631355" y="3022996"/>
                  <a:pt x="633703" y="3025343"/>
                </a:cubicBezTo>
                <a:cubicBezTo>
                  <a:pt x="640744" y="3025343"/>
                  <a:pt x="650132" y="3027690"/>
                  <a:pt x="659520" y="3030037"/>
                </a:cubicBezTo>
                <a:close/>
                <a:moveTo>
                  <a:pt x="1621809" y="3067590"/>
                </a:moveTo>
                <a:cubicBezTo>
                  <a:pt x="1617115" y="3055855"/>
                  <a:pt x="1614768" y="3046466"/>
                  <a:pt x="1610074" y="3034731"/>
                </a:cubicBezTo>
                <a:cubicBezTo>
                  <a:pt x="1607727" y="3027690"/>
                  <a:pt x="1605380" y="3020649"/>
                  <a:pt x="1603033" y="3013608"/>
                </a:cubicBezTo>
                <a:cubicBezTo>
                  <a:pt x="1598339" y="3004220"/>
                  <a:pt x="1595992" y="2994831"/>
                  <a:pt x="1591298" y="2985443"/>
                </a:cubicBezTo>
                <a:cubicBezTo>
                  <a:pt x="1588950" y="2976055"/>
                  <a:pt x="1584256" y="2966667"/>
                  <a:pt x="1581909" y="2957279"/>
                </a:cubicBezTo>
                <a:cubicBezTo>
                  <a:pt x="1579562" y="2950237"/>
                  <a:pt x="1577215" y="2940849"/>
                  <a:pt x="1574868" y="2933808"/>
                </a:cubicBezTo>
                <a:cubicBezTo>
                  <a:pt x="1570174" y="2919726"/>
                  <a:pt x="1565480" y="2907991"/>
                  <a:pt x="1560786" y="2893908"/>
                </a:cubicBezTo>
                <a:cubicBezTo>
                  <a:pt x="1558439" y="2889214"/>
                  <a:pt x="1558439" y="2886867"/>
                  <a:pt x="1556092" y="2882173"/>
                </a:cubicBezTo>
                <a:cubicBezTo>
                  <a:pt x="1544357" y="2851662"/>
                  <a:pt x="1534968" y="2818803"/>
                  <a:pt x="1523233" y="2788291"/>
                </a:cubicBezTo>
                <a:cubicBezTo>
                  <a:pt x="1523233" y="2785944"/>
                  <a:pt x="1523233" y="2785944"/>
                  <a:pt x="1520886" y="2783597"/>
                </a:cubicBezTo>
                <a:cubicBezTo>
                  <a:pt x="1473945" y="2645121"/>
                  <a:pt x="1429351" y="2516034"/>
                  <a:pt x="1391799" y="2403376"/>
                </a:cubicBezTo>
                <a:cubicBezTo>
                  <a:pt x="1398840" y="2401028"/>
                  <a:pt x="1405881" y="2393987"/>
                  <a:pt x="1405881" y="2384599"/>
                </a:cubicBezTo>
                <a:cubicBezTo>
                  <a:pt x="1405881" y="2382252"/>
                  <a:pt x="1405881" y="2379905"/>
                  <a:pt x="1403534" y="2377558"/>
                </a:cubicBezTo>
                <a:cubicBezTo>
                  <a:pt x="1441087" y="2361129"/>
                  <a:pt x="1476292" y="2344700"/>
                  <a:pt x="1513845" y="2328270"/>
                </a:cubicBezTo>
                <a:cubicBezTo>
                  <a:pt x="1556092" y="2309494"/>
                  <a:pt x="1600686" y="2290717"/>
                  <a:pt x="1642933" y="2271941"/>
                </a:cubicBezTo>
                <a:cubicBezTo>
                  <a:pt x="1764979" y="2217959"/>
                  <a:pt x="1891719" y="2163977"/>
                  <a:pt x="2020807" y="2109995"/>
                </a:cubicBezTo>
                <a:cubicBezTo>
                  <a:pt x="2023154" y="2109995"/>
                  <a:pt x="2025501" y="2107648"/>
                  <a:pt x="2025501" y="2107648"/>
                </a:cubicBezTo>
                <a:cubicBezTo>
                  <a:pt x="2027848" y="2112342"/>
                  <a:pt x="2030195" y="2114689"/>
                  <a:pt x="2034889" y="2117036"/>
                </a:cubicBezTo>
                <a:cubicBezTo>
                  <a:pt x="2016113" y="2166324"/>
                  <a:pt x="1994989" y="2213265"/>
                  <a:pt x="1976213" y="2262553"/>
                </a:cubicBezTo>
                <a:cubicBezTo>
                  <a:pt x="1969172" y="2278982"/>
                  <a:pt x="1962131" y="2295411"/>
                  <a:pt x="1955090" y="2314188"/>
                </a:cubicBezTo>
                <a:cubicBezTo>
                  <a:pt x="1931619" y="2375211"/>
                  <a:pt x="1905802" y="2438581"/>
                  <a:pt x="1882331" y="2499605"/>
                </a:cubicBezTo>
                <a:cubicBezTo>
                  <a:pt x="1877637" y="2508993"/>
                  <a:pt x="1875290" y="2518381"/>
                  <a:pt x="1870596" y="2527769"/>
                </a:cubicBezTo>
                <a:cubicBezTo>
                  <a:pt x="1849473" y="2581751"/>
                  <a:pt x="1830696" y="2633386"/>
                  <a:pt x="1809573" y="2687368"/>
                </a:cubicBezTo>
                <a:cubicBezTo>
                  <a:pt x="1802532" y="2703798"/>
                  <a:pt x="1795491" y="2722574"/>
                  <a:pt x="1790797" y="2739003"/>
                </a:cubicBezTo>
                <a:cubicBezTo>
                  <a:pt x="1764979" y="2809415"/>
                  <a:pt x="1739161" y="2877479"/>
                  <a:pt x="1713344" y="2947890"/>
                </a:cubicBezTo>
                <a:cubicBezTo>
                  <a:pt x="1692220" y="3004220"/>
                  <a:pt x="1671097" y="3060549"/>
                  <a:pt x="1649974" y="3116878"/>
                </a:cubicBezTo>
                <a:cubicBezTo>
                  <a:pt x="1647627" y="3116878"/>
                  <a:pt x="1645280" y="3114531"/>
                  <a:pt x="1642933" y="3114531"/>
                </a:cubicBezTo>
                <a:cubicBezTo>
                  <a:pt x="1640586" y="3114531"/>
                  <a:pt x="1638239" y="3114531"/>
                  <a:pt x="1635891" y="3116878"/>
                </a:cubicBezTo>
                <a:cubicBezTo>
                  <a:pt x="1631197" y="3105142"/>
                  <a:pt x="1626503" y="3093407"/>
                  <a:pt x="1624156" y="3084019"/>
                </a:cubicBezTo>
                <a:cubicBezTo>
                  <a:pt x="1624156" y="3079325"/>
                  <a:pt x="1624156" y="3072284"/>
                  <a:pt x="1621809" y="3067590"/>
                </a:cubicBezTo>
                <a:close/>
                <a:moveTo>
                  <a:pt x="1300264" y="1962131"/>
                </a:moveTo>
                <a:cubicBezTo>
                  <a:pt x="1300264" y="1959784"/>
                  <a:pt x="1300264" y="1957437"/>
                  <a:pt x="1300264" y="1952743"/>
                </a:cubicBezTo>
                <a:cubicBezTo>
                  <a:pt x="1300264" y="1924578"/>
                  <a:pt x="1302611" y="1896413"/>
                  <a:pt x="1302611" y="1868249"/>
                </a:cubicBezTo>
                <a:cubicBezTo>
                  <a:pt x="1302611" y="1863555"/>
                  <a:pt x="1302611" y="1858861"/>
                  <a:pt x="1302611" y="1851820"/>
                </a:cubicBezTo>
                <a:cubicBezTo>
                  <a:pt x="1302611" y="1826002"/>
                  <a:pt x="1304958" y="1800185"/>
                  <a:pt x="1304958" y="1776714"/>
                </a:cubicBezTo>
                <a:cubicBezTo>
                  <a:pt x="1304958" y="1760285"/>
                  <a:pt x="1307305" y="1741508"/>
                  <a:pt x="1307305" y="1725079"/>
                </a:cubicBezTo>
                <a:cubicBezTo>
                  <a:pt x="1307305" y="1713344"/>
                  <a:pt x="1307305" y="1699262"/>
                  <a:pt x="1309652" y="1685179"/>
                </a:cubicBezTo>
                <a:cubicBezTo>
                  <a:pt x="1309652" y="1661709"/>
                  <a:pt x="1311999" y="1638238"/>
                  <a:pt x="1311999" y="1614768"/>
                </a:cubicBezTo>
                <a:cubicBezTo>
                  <a:pt x="1311999" y="1607727"/>
                  <a:pt x="1311999" y="1603033"/>
                  <a:pt x="1311999" y="1595992"/>
                </a:cubicBezTo>
                <a:cubicBezTo>
                  <a:pt x="1316693" y="1513845"/>
                  <a:pt x="1321387" y="1434045"/>
                  <a:pt x="1326081" y="1356593"/>
                </a:cubicBezTo>
                <a:cubicBezTo>
                  <a:pt x="1326081" y="1356593"/>
                  <a:pt x="1326081" y="1356593"/>
                  <a:pt x="1326081" y="1356593"/>
                </a:cubicBezTo>
                <a:cubicBezTo>
                  <a:pt x="1337816" y="1356593"/>
                  <a:pt x="1347205" y="1347205"/>
                  <a:pt x="1347205" y="1335469"/>
                </a:cubicBezTo>
                <a:cubicBezTo>
                  <a:pt x="1347205" y="1326081"/>
                  <a:pt x="1340164" y="1316693"/>
                  <a:pt x="1328428" y="1316693"/>
                </a:cubicBezTo>
                <a:cubicBezTo>
                  <a:pt x="1330775" y="1295570"/>
                  <a:pt x="1330775" y="1272099"/>
                  <a:pt x="1333122" y="1250976"/>
                </a:cubicBezTo>
                <a:cubicBezTo>
                  <a:pt x="1333122" y="1241588"/>
                  <a:pt x="1335469" y="1234546"/>
                  <a:pt x="1335469" y="1225158"/>
                </a:cubicBezTo>
                <a:cubicBezTo>
                  <a:pt x="1337816" y="1206382"/>
                  <a:pt x="1337816" y="1187606"/>
                  <a:pt x="1340164" y="1168829"/>
                </a:cubicBezTo>
                <a:cubicBezTo>
                  <a:pt x="1340164" y="1161788"/>
                  <a:pt x="1342511" y="1152400"/>
                  <a:pt x="1342511" y="1145359"/>
                </a:cubicBezTo>
                <a:cubicBezTo>
                  <a:pt x="1342511" y="1143012"/>
                  <a:pt x="1342511" y="1140665"/>
                  <a:pt x="1342511" y="1140665"/>
                </a:cubicBezTo>
                <a:cubicBezTo>
                  <a:pt x="1391799" y="1121888"/>
                  <a:pt x="1441087" y="1103112"/>
                  <a:pt x="1490375" y="1084335"/>
                </a:cubicBezTo>
                <a:cubicBezTo>
                  <a:pt x="1492722" y="1091377"/>
                  <a:pt x="1499763" y="1096071"/>
                  <a:pt x="1509151" y="1096071"/>
                </a:cubicBezTo>
                <a:cubicBezTo>
                  <a:pt x="1520886" y="1096071"/>
                  <a:pt x="1530274" y="1086683"/>
                  <a:pt x="1530274" y="1074947"/>
                </a:cubicBezTo>
                <a:cubicBezTo>
                  <a:pt x="1530274" y="1072600"/>
                  <a:pt x="1530274" y="1070253"/>
                  <a:pt x="1530274" y="1070253"/>
                </a:cubicBezTo>
                <a:cubicBezTo>
                  <a:pt x="1534968" y="1067906"/>
                  <a:pt x="1542009" y="1065559"/>
                  <a:pt x="1549051" y="1063212"/>
                </a:cubicBezTo>
                <a:cubicBezTo>
                  <a:pt x="1551398" y="1067906"/>
                  <a:pt x="1553745" y="1072600"/>
                  <a:pt x="1556092" y="1077294"/>
                </a:cubicBezTo>
                <a:cubicBezTo>
                  <a:pt x="1558439" y="1084335"/>
                  <a:pt x="1560786" y="1091377"/>
                  <a:pt x="1565480" y="1098418"/>
                </a:cubicBezTo>
                <a:cubicBezTo>
                  <a:pt x="1572521" y="1112500"/>
                  <a:pt x="1577215" y="1126582"/>
                  <a:pt x="1584256" y="1140665"/>
                </a:cubicBezTo>
                <a:cubicBezTo>
                  <a:pt x="1586603" y="1145359"/>
                  <a:pt x="1588950" y="1150053"/>
                  <a:pt x="1591298" y="1157094"/>
                </a:cubicBezTo>
                <a:cubicBezTo>
                  <a:pt x="1598339" y="1173523"/>
                  <a:pt x="1605380" y="1189953"/>
                  <a:pt x="1612421" y="1208729"/>
                </a:cubicBezTo>
                <a:cubicBezTo>
                  <a:pt x="1614768" y="1211076"/>
                  <a:pt x="1614768" y="1213423"/>
                  <a:pt x="1617115" y="1218117"/>
                </a:cubicBezTo>
                <a:cubicBezTo>
                  <a:pt x="1624156" y="1236893"/>
                  <a:pt x="1633544" y="1258017"/>
                  <a:pt x="1640586" y="1276793"/>
                </a:cubicBezTo>
                <a:cubicBezTo>
                  <a:pt x="1640586" y="1276793"/>
                  <a:pt x="1640586" y="1279140"/>
                  <a:pt x="1640586" y="1279140"/>
                </a:cubicBezTo>
                <a:cubicBezTo>
                  <a:pt x="1689873" y="1401187"/>
                  <a:pt x="1739161" y="1532621"/>
                  <a:pt x="1790797" y="1668750"/>
                </a:cubicBezTo>
                <a:cubicBezTo>
                  <a:pt x="1783755" y="1671097"/>
                  <a:pt x="1779061" y="1678138"/>
                  <a:pt x="1779061" y="1687526"/>
                </a:cubicBezTo>
                <a:cubicBezTo>
                  <a:pt x="1779061" y="1692221"/>
                  <a:pt x="1781408" y="1694568"/>
                  <a:pt x="1783755" y="1699262"/>
                </a:cubicBezTo>
                <a:cubicBezTo>
                  <a:pt x="1772020" y="1708650"/>
                  <a:pt x="1757938" y="1718038"/>
                  <a:pt x="1746203" y="1725079"/>
                </a:cubicBezTo>
                <a:cubicBezTo>
                  <a:pt x="1741508" y="1727426"/>
                  <a:pt x="1736814" y="1732120"/>
                  <a:pt x="1732120" y="1734467"/>
                </a:cubicBezTo>
                <a:cubicBezTo>
                  <a:pt x="1727426" y="1739161"/>
                  <a:pt x="1720385" y="1741508"/>
                  <a:pt x="1715691" y="1746203"/>
                </a:cubicBezTo>
                <a:cubicBezTo>
                  <a:pt x="1659362" y="1786102"/>
                  <a:pt x="1605380" y="1826002"/>
                  <a:pt x="1551398" y="1865902"/>
                </a:cubicBezTo>
                <a:cubicBezTo>
                  <a:pt x="1546704" y="1870596"/>
                  <a:pt x="1542009" y="1872943"/>
                  <a:pt x="1534968" y="1877637"/>
                </a:cubicBezTo>
                <a:cubicBezTo>
                  <a:pt x="1525580" y="1884678"/>
                  <a:pt x="1518539" y="1891719"/>
                  <a:pt x="1509151" y="1896413"/>
                </a:cubicBezTo>
                <a:cubicBezTo>
                  <a:pt x="1497416" y="1905802"/>
                  <a:pt x="1485680" y="1915190"/>
                  <a:pt x="1473945" y="1922231"/>
                </a:cubicBezTo>
                <a:cubicBezTo>
                  <a:pt x="1471598" y="1924578"/>
                  <a:pt x="1469251" y="1926925"/>
                  <a:pt x="1466904" y="1926925"/>
                </a:cubicBezTo>
                <a:cubicBezTo>
                  <a:pt x="1415269" y="1966825"/>
                  <a:pt x="1365981" y="2004378"/>
                  <a:pt x="1316693" y="2039583"/>
                </a:cubicBezTo>
                <a:cubicBezTo>
                  <a:pt x="1314346" y="2034889"/>
                  <a:pt x="1307305" y="2032542"/>
                  <a:pt x="1302611" y="2032542"/>
                </a:cubicBezTo>
                <a:cubicBezTo>
                  <a:pt x="1302611" y="2032542"/>
                  <a:pt x="1302611" y="2030195"/>
                  <a:pt x="1302611" y="2030195"/>
                </a:cubicBezTo>
                <a:cubicBezTo>
                  <a:pt x="1297917" y="2011419"/>
                  <a:pt x="1297917" y="1987948"/>
                  <a:pt x="1300264" y="1962131"/>
                </a:cubicBezTo>
                <a:close/>
                <a:moveTo>
                  <a:pt x="1356593" y="1004536"/>
                </a:moveTo>
                <a:cubicBezTo>
                  <a:pt x="1358940" y="983412"/>
                  <a:pt x="1361287" y="962289"/>
                  <a:pt x="1363634" y="943513"/>
                </a:cubicBezTo>
                <a:cubicBezTo>
                  <a:pt x="1363634" y="938819"/>
                  <a:pt x="1363634" y="936472"/>
                  <a:pt x="1363634" y="934125"/>
                </a:cubicBezTo>
                <a:cubicBezTo>
                  <a:pt x="1365981" y="915348"/>
                  <a:pt x="1368328" y="896572"/>
                  <a:pt x="1370675" y="880142"/>
                </a:cubicBezTo>
                <a:cubicBezTo>
                  <a:pt x="1375369" y="877795"/>
                  <a:pt x="1380063" y="875448"/>
                  <a:pt x="1382410" y="873101"/>
                </a:cubicBezTo>
                <a:cubicBezTo>
                  <a:pt x="1398840" y="863713"/>
                  <a:pt x="1415269" y="851978"/>
                  <a:pt x="1431698" y="842590"/>
                </a:cubicBezTo>
                <a:cubicBezTo>
                  <a:pt x="1434045" y="840243"/>
                  <a:pt x="1436392" y="840243"/>
                  <a:pt x="1438739" y="837896"/>
                </a:cubicBezTo>
                <a:cubicBezTo>
                  <a:pt x="1443434" y="844937"/>
                  <a:pt x="1445781" y="854325"/>
                  <a:pt x="1450475" y="861366"/>
                </a:cubicBezTo>
                <a:cubicBezTo>
                  <a:pt x="1455169" y="870754"/>
                  <a:pt x="1459863" y="880142"/>
                  <a:pt x="1464557" y="889531"/>
                </a:cubicBezTo>
                <a:cubicBezTo>
                  <a:pt x="1469251" y="898919"/>
                  <a:pt x="1473945" y="905960"/>
                  <a:pt x="1476292" y="915348"/>
                </a:cubicBezTo>
                <a:cubicBezTo>
                  <a:pt x="1480986" y="924736"/>
                  <a:pt x="1485680" y="931777"/>
                  <a:pt x="1488028" y="941166"/>
                </a:cubicBezTo>
                <a:cubicBezTo>
                  <a:pt x="1492722" y="950554"/>
                  <a:pt x="1497416" y="962289"/>
                  <a:pt x="1502110" y="971677"/>
                </a:cubicBezTo>
                <a:cubicBezTo>
                  <a:pt x="1502110" y="974024"/>
                  <a:pt x="1504457" y="976371"/>
                  <a:pt x="1504457" y="978718"/>
                </a:cubicBezTo>
                <a:cubicBezTo>
                  <a:pt x="1502110" y="976371"/>
                  <a:pt x="1499763" y="976371"/>
                  <a:pt x="1497416" y="976371"/>
                </a:cubicBezTo>
                <a:cubicBezTo>
                  <a:pt x="1471598" y="983412"/>
                  <a:pt x="1448128" y="990454"/>
                  <a:pt x="1422310" y="999842"/>
                </a:cubicBezTo>
                <a:cubicBezTo>
                  <a:pt x="1410575" y="1004536"/>
                  <a:pt x="1398840" y="1009230"/>
                  <a:pt x="1387104" y="1011577"/>
                </a:cubicBezTo>
                <a:cubicBezTo>
                  <a:pt x="1375369" y="1016271"/>
                  <a:pt x="1365981" y="1018618"/>
                  <a:pt x="1354246" y="1023312"/>
                </a:cubicBezTo>
                <a:cubicBezTo>
                  <a:pt x="1354246" y="1020965"/>
                  <a:pt x="1354246" y="1018618"/>
                  <a:pt x="1354246" y="1016271"/>
                </a:cubicBezTo>
                <a:cubicBezTo>
                  <a:pt x="1356593" y="1013924"/>
                  <a:pt x="1356593" y="1009230"/>
                  <a:pt x="1356593" y="1004536"/>
                </a:cubicBezTo>
                <a:close/>
                <a:moveTo>
                  <a:pt x="2135812" y="819119"/>
                </a:moveTo>
                <a:cubicBezTo>
                  <a:pt x="2140506" y="807384"/>
                  <a:pt x="2147548" y="795649"/>
                  <a:pt x="2152242" y="783914"/>
                </a:cubicBezTo>
                <a:cubicBezTo>
                  <a:pt x="2154589" y="776872"/>
                  <a:pt x="2159283" y="772178"/>
                  <a:pt x="2161630" y="765137"/>
                </a:cubicBezTo>
                <a:cubicBezTo>
                  <a:pt x="2166324" y="753402"/>
                  <a:pt x="2173365" y="741667"/>
                  <a:pt x="2178059" y="732279"/>
                </a:cubicBezTo>
                <a:cubicBezTo>
                  <a:pt x="2180406" y="725237"/>
                  <a:pt x="2185100" y="720543"/>
                  <a:pt x="2187447" y="713502"/>
                </a:cubicBezTo>
                <a:cubicBezTo>
                  <a:pt x="2192141" y="701767"/>
                  <a:pt x="2199183" y="692379"/>
                  <a:pt x="2203877" y="680643"/>
                </a:cubicBezTo>
                <a:cubicBezTo>
                  <a:pt x="2203877" y="680643"/>
                  <a:pt x="2203877" y="680643"/>
                  <a:pt x="2203877" y="680643"/>
                </a:cubicBezTo>
                <a:cubicBezTo>
                  <a:pt x="2206224" y="682991"/>
                  <a:pt x="2208571" y="682991"/>
                  <a:pt x="2213265" y="682991"/>
                </a:cubicBezTo>
                <a:cubicBezTo>
                  <a:pt x="2217959" y="682991"/>
                  <a:pt x="2220306" y="680643"/>
                  <a:pt x="2225000" y="678296"/>
                </a:cubicBezTo>
                <a:cubicBezTo>
                  <a:pt x="2232041" y="687685"/>
                  <a:pt x="2239082" y="697073"/>
                  <a:pt x="2246123" y="704114"/>
                </a:cubicBezTo>
                <a:cubicBezTo>
                  <a:pt x="2248471" y="706461"/>
                  <a:pt x="2250818" y="708808"/>
                  <a:pt x="2253165" y="713502"/>
                </a:cubicBezTo>
                <a:cubicBezTo>
                  <a:pt x="2262553" y="725237"/>
                  <a:pt x="2269594" y="736973"/>
                  <a:pt x="2278982" y="748708"/>
                </a:cubicBezTo>
                <a:cubicBezTo>
                  <a:pt x="2283676" y="753402"/>
                  <a:pt x="2288370" y="760443"/>
                  <a:pt x="2290717" y="765137"/>
                </a:cubicBezTo>
                <a:cubicBezTo>
                  <a:pt x="2297759" y="774525"/>
                  <a:pt x="2304800" y="783914"/>
                  <a:pt x="2311841" y="793302"/>
                </a:cubicBezTo>
                <a:cubicBezTo>
                  <a:pt x="2318882" y="802690"/>
                  <a:pt x="2323576" y="809731"/>
                  <a:pt x="2330617" y="819119"/>
                </a:cubicBezTo>
                <a:cubicBezTo>
                  <a:pt x="2332964" y="823813"/>
                  <a:pt x="2337658" y="828507"/>
                  <a:pt x="2340005" y="833202"/>
                </a:cubicBezTo>
                <a:cubicBezTo>
                  <a:pt x="2264900" y="837896"/>
                  <a:pt x="2192141" y="842590"/>
                  <a:pt x="2117036" y="849631"/>
                </a:cubicBezTo>
                <a:cubicBezTo>
                  <a:pt x="2119383" y="844937"/>
                  <a:pt x="2121730" y="837896"/>
                  <a:pt x="2124077" y="833202"/>
                </a:cubicBezTo>
                <a:cubicBezTo>
                  <a:pt x="2128771" y="830854"/>
                  <a:pt x="2131118" y="823813"/>
                  <a:pt x="2135812" y="819119"/>
                </a:cubicBezTo>
                <a:close/>
                <a:moveTo>
                  <a:pt x="2600528" y="833202"/>
                </a:moveTo>
                <a:cubicBezTo>
                  <a:pt x="2609916" y="833202"/>
                  <a:pt x="2619304" y="833202"/>
                  <a:pt x="2626345" y="833202"/>
                </a:cubicBezTo>
                <a:cubicBezTo>
                  <a:pt x="2645121" y="833202"/>
                  <a:pt x="2661551" y="833202"/>
                  <a:pt x="2680327" y="835549"/>
                </a:cubicBezTo>
                <a:cubicBezTo>
                  <a:pt x="2692062" y="835549"/>
                  <a:pt x="2701450" y="835549"/>
                  <a:pt x="2713186" y="837896"/>
                </a:cubicBezTo>
                <a:cubicBezTo>
                  <a:pt x="2729615" y="837896"/>
                  <a:pt x="2746044" y="840243"/>
                  <a:pt x="2762474" y="840243"/>
                </a:cubicBezTo>
                <a:cubicBezTo>
                  <a:pt x="2774209" y="840243"/>
                  <a:pt x="2785944" y="842590"/>
                  <a:pt x="2795332" y="842590"/>
                </a:cubicBezTo>
                <a:cubicBezTo>
                  <a:pt x="2811762" y="842590"/>
                  <a:pt x="2825844" y="844937"/>
                  <a:pt x="2842273" y="847284"/>
                </a:cubicBezTo>
                <a:cubicBezTo>
                  <a:pt x="2854008" y="847284"/>
                  <a:pt x="2865744" y="849631"/>
                  <a:pt x="2877479" y="849631"/>
                </a:cubicBezTo>
                <a:cubicBezTo>
                  <a:pt x="2891561" y="851978"/>
                  <a:pt x="2907991" y="851978"/>
                  <a:pt x="2922073" y="854325"/>
                </a:cubicBezTo>
                <a:cubicBezTo>
                  <a:pt x="2933808" y="856672"/>
                  <a:pt x="2945543" y="856672"/>
                  <a:pt x="2957279" y="859019"/>
                </a:cubicBezTo>
                <a:cubicBezTo>
                  <a:pt x="2957279" y="863713"/>
                  <a:pt x="2957279" y="868407"/>
                  <a:pt x="2957279" y="873101"/>
                </a:cubicBezTo>
                <a:cubicBezTo>
                  <a:pt x="2898602" y="870754"/>
                  <a:pt x="2842273" y="868407"/>
                  <a:pt x="2783597" y="868407"/>
                </a:cubicBezTo>
                <a:cubicBezTo>
                  <a:pt x="2649816" y="868407"/>
                  <a:pt x="2513687" y="875448"/>
                  <a:pt x="2379905" y="889531"/>
                </a:cubicBezTo>
                <a:cubicBezTo>
                  <a:pt x="2377558" y="884836"/>
                  <a:pt x="2372864" y="880142"/>
                  <a:pt x="2370517" y="875448"/>
                </a:cubicBezTo>
                <a:cubicBezTo>
                  <a:pt x="2368170" y="870754"/>
                  <a:pt x="2363476" y="866060"/>
                  <a:pt x="2361129" y="861366"/>
                </a:cubicBezTo>
                <a:cubicBezTo>
                  <a:pt x="2356435" y="854325"/>
                  <a:pt x="2349394" y="847284"/>
                  <a:pt x="2344699" y="837896"/>
                </a:cubicBezTo>
                <a:cubicBezTo>
                  <a:pt x="2403376" y="835549"/>
                  <a:pt x="2462052" y="833202"/>
                  <a:pt x="2520728" y="833202"/>
                </a:cubicBezTo>
                <a:cubicBezTo>
                  <a:pt x="2546545" y="830854"/>
                  <a:pt x="2572363" y="830854"/>
                  <a:pt x="2600528" y="833202"/>
                </a:cubicBezTo>
                <a:close/>
                <a:moveTo>
                  <a:pt x="3039425" y="868407"/>
                </a:moveTo>
                <a:cubicBezTo>
                  <a:pt x="3053508" y="870754"/>
                  <a:pt x="3067590" y="873101"/>
                  <a:pt x="3084019" y="875448"/>
                </a:cubicBezTo>
                <a:cubicBezTo>
                  <a:pt x="3095754" y="877795"/>
                  <a:pt x="3107489" y="880142"/>
                  <a:pt x="3121572" y="880142"/>
                </a:cubicBezTo>
                <a:cubicBezTo>
                  <a:pt x="3130960" y="882489"/>
                  <a:pt x="3140348" y="882489"/>
                  <a:pt x="3149736" y="884836"/>
                </a:cubicBezTo>
                <a:cubicBezTo>
                  <a:pt x="3088713" y="877795"/>
                  <a:pt x="3025343" y="873101"/>
                  <a:pt x="2964320" y="870754"/>
                </a:cubicBezTo>
                <a:cubicBezTo>
                  <a:pt x="2964320" y="868407"/>
                  <a:pt x="2964320" y="868407"/>
                  <a:pt x="2964320" y="866060"/>
                </a:cubicBezTo>
                <a:cubicBezTo>
                  <a:pt x="2964320" y="863713"/>
                  <a:pt x="2964320" y="861366"/>
                  <a:pt x="2964320" y="859019"/>
                </a:cubicBezTo>
                <a:cubicBezTo>
                  <a:pt x="2978402" y="861366"/>
                  <a:pt x="2992484" y="861366"/>
                  <a:pt x="3006567" y="863713"/>
                </a:cubicBezTo>
                <a:cubicBezTo>
                  <a:pt x="3015955" y="863713"/>
                  <a:pt x="3027690" y="866060"/>
                  <a:pt x="3039425" y="868407"/>
                </a:cubicBezTo>
                <a:close/>
                <a:moveTo>
                  <a:pt x="3215454" y="868407"/>
                </a:moveTo>
                <a:cubicBezTo>
                  <a:pt x="3217801" y="875448"/>
                  <a:pt x="3222495" y="884836"/>
                  <a:pt x="3224842" y="891878"/>
                </a:cubicBezTo>
                <a:cubicBezTo>
                  <a:pt x="3213106" y="891878"/>
                  <a:pt x="3203718" y="889531"/>
                  <a:pt x="3191983" y="889531"/>
                </a:cubicBezTo>
                <a:cubicBezTo>
                  <a:pt x="3191983" y="889531"/>
                  <a:pt x="3191983" y="889531"/>
                  <a:pt x="3191983" y="889531"/>
                </a:cubicBezTo>
                <a:cubicBezTo>
                  <a:pt x="3191983" y="887184"/>
                  <a:pt x="3191983" y="882489"/>
                  <a:pt x="3189636" y="880142"/>
                </a:cubicBezTo>
                <a:cubicBezTo>
                  <a:pt x="3194330" y="877795"/>
                  <a:pt x="3201371" y="875448"/>
                  <a:pt x="3206066" y="870754"/>
                </a:cubicBezTo>
                <a:cubicBezTo>
                  <a:pt x="3210760" y="870754"/>
                  <a:pt x="3213106" y="868407"/>
                  <a:pt x="3215454" y="868407"/>
                </a:cubicBezTo>
                <a:close/>
                <a:moveTo>
                  <a:pt x="2957279" y="1002189"/>
                </a:moveTo>
                <a:cubicBezTo>
                  <a:pt x="2945543" y="1002189"/>
                  <a:pt x="2938502" y="1011577"/>
                  <a:pt x="2938502" y="1023312"/>
                </a:cubicBezTo>
                <a:cubicBezTo>
                  <a:pt x="2938502" y="1035047"/>
                  <a:pt x="2947890" y="1042089"/>
                  <a:pt x="2957279" y="1044436"/>
                </a:cubicBezTo>
                <a:cubicBezTo>
                  <a:pt x="2957279" y="1138318"/>
                  <a:pt x="2957279" y="1232199"/>
                  <a:pt x="2959626" y="1330775"/>
                </a:cubicBezTo>
                <a:cubicBezTo>
                  <a:pt x="2959626" y="1333122"/>
                  <a:pt x="2959626" y="1333122"/>
                  <a:pt x="2959626" y="1335469"/>
                </a:cubicBezTo>
                <a:cubicBezTo>
                  <a:pt x="2959626" y="1368328"/>
                  <a:pt x="2961973" y="1403534"/>
                  <a:pt x="2961973" y="1436392"/>
                </a:cubicBezTo>
                <a:cubicBezTo>
                  <a:pt x="2961973" y="1441087"/>
                  <a:pt x="2961973" y="1448128"/>
                  <a:pt x="2961973" y="1452822"/>
                </a:cubicBezTo>
                <a:cubicBezTo>
                  <a:pt x="2961973" y="1483333"/>
                  <a:pt x="2964320" y="1511498"/>
                  <a:pt x="2964320" y="1542009"/>
                </a:cubicBezTo>
                <a:cubicBezTo>
                  <a:pt x="2964320" y="1551398"/>
                  <a:pt x="2964320" y="1563133"/>
                  <a:pt x="2964320" y="1572521"/>
                </a:cubicBezTo>
                <a:cubicBezTo>
                  <a:pt x="2964320" y="1598339"/>
                  <a:pt x="2966667" y="1621809"/>
                  <a:pt x="2966667" y="1647627"/>
                </a:cubicBezTo>
                <a:cubicBezTo>
                  <a:pt x="2966667" y="1666403"/>
                  <a:pt x="2969014" y="1682832"/>
                  <a:pt x="2969014" y="1701609"/>
                </a:cubicBezTo>
                <a:cubicBezTo>
                  <a:pt x="2969014" y="1720385"/>
                  <a:pt x="2971361" y="1736814"/>
                  <a:pt x="2971361" y="1755591"/>
                </a:cubicBezTo>
                <a:cubicBezTo>
                  <a:pt x="2973708" y="1783755"/>
                  <a:pt x="2973708" y="1809573"/>
                  <a:pt x="2976055" y="1837737"/>
                </a:cubicBezTo>
                <a:cubicBezTo>
                  <a:pt x="2976055" y="1840084"/>
                  <a:pt x="2976055" y="1844779"/>
                  <a:pt x="2976055" y="1847126"/>
                </a:cubicBezTo>
                <a:cubicBezTo>
                  <a:pt x="2973708" y="1847126"/>
                  <a:pt x="2971361" y="1847126"/>
                  <a:pt x="2969014" y="1849473"/>
                </a:cubicBezTo>
                <a:cubicBezTo>
                  <a:pt x="2969014" y="1847126"/>
                  <a:pt x="2966667" y="1847126"/>
                  <a:pt x="2966667" y="1844779"/>
                </a:cubicBezTo>
                <a:cubicBezTo>
                  <a:pt x="2957279" y="1828349"/>
                  <a:pt x="2947890" y="1811920"/>
                  <a:pt x="2938502" y="1795491"/>
                </a:cubicBezTo>
                <a:cubicBezTo>
                  <a:pt x="2912685" y="1753244"/>
                  <a:pt x="2889214" y="1713344"/>
                  <a:pt x="2863397" y="1671097"/>
                </a:cubicBezTo>
                <a:cubicBezTo>
                  <a:pt x="2861050" y="1666403"/>
                  <a:pt x="2858703" y="1664056"/>
                  <a:pt x="2856355" y="1659362"/>
                </a:cubicBezTo>
                <a:cubicBezTo>
                  <a:pt x="2842273" y="1638238"/>
                  <a:pt x="2830538" y="1614768"/>
                  <a:pt x="2816456" y="1593645"/>
                </a:cubicBezTo>
                <a:cubicBezTo>
                  <a:pt x="2790638" y="1551398"/>
                  <a:pt x="2767168" y="1509151"/>
                  <a:pt x="2741350" y="1466904"/>
                </a:cubicBezTo>
                <a:cubicBezTo>
                  <a:pt x="2741350" y="1464557"/>
                  <a:pt x="2739003" y="1462210"/>
                  <a:pt x="2739003" y="1462210"/>
                </a:cubicBezTo>
                <a:cubicBezTo>
                  <a:pt x="2652163" y="1316693"/>
                  <a:pt x="2567669" y="1178217"/>
                  <a:pt x="2483175" y="1044436"/>
                </a:cubicBezTo>
                <a:cubicBezTo>
                  <a:pt x="2483175" y="1044436"/>
                  <a:pt x="2483175" y="1044436"/>
                  <a:pt x="2483175" y="1044436"/>
                </a:cubicBezTo>
                <a:cubicBezTo>
                  <a:pt x="2471440" y="1025659"/>
                  <a:pt x="2457358" y="1006883"/>
                  <a:pt x="2445622" y="988107"/>
                </a:cubicBezTo>
                <a:cubicBezTo>
                  <a:pt x="2445622" y="985760"/>
                  <a:pt x="2443275" y="985760"/>
                  <a:pt x="2443275" y="983412"/>
                </a:cubicBezTo>
                <a:cubicBezTo>
                  <a:pt x="2431540" y="966983"/>
                  <a:pt x="2419805" y="948207"/>
                  <a:pt x="2408070" y="931777"/>
                </a:cubicBezTo>
                <a:cubicBezTo>
                  <a:pt x="2405723" y="927083"/>
                  <a:pt x="2401029" y="922389"/>
                  <a:pt x="2398681" y="917695"/>
                </a:cubicBezTo>
                <a:cubicBezTo>
                  <a:pt x="2393987" y="908307"/>
                  <a:pt x="2386946" y="901266"/>
                  <a:pt x="2382252" y="891878"/>
                </a:cubicBezTo>
                <a:cubicBezTo>
                  <a:pt x="2516034" y="877795"/>
                  <a:pt x="2652163" y="870754"/>
                  <a:pt x="2785944" y="870754"/>
                </a:cubicBezTo>
                <a:cubicBezTo>
                  <a:pt x="2844620" y="870754"/>
                  <a:pt x="2900949" y="873101"/>
                  <a:pt x="2959626" y="875448"/>
                </a:cubicBezTo>
                <a:cubicBezTo>
                  <a:pt x="2959626" y="905960"/>
                  <a:pt x="2959626" y="938819"/>
                  <a:pt x="2957279" y="971677"/>
                </a:cubicBezTo>
                <a:cubicBezTo>
                  <a:pt x="2957279" y="978718"/>
                  <a:pt x="2957279" y="990454"/>
                  <a:pt x="2957279" y="1002189"/>
                </a:cubicBezTo>
                <a:close/>
                <a:moveTo>
                  <a:pt x="3421994" y="2558281"/>
                </a:moveTo>
                <a:cubicBezTo>
                  <a:pt x="3429035" y="2558281"/>
                  <a:pt x="3438423" y="2560628"/>
                  <a:pt x="3445464" y="2560628"/>
                </a:cubicBezTo>
                <a:cubicBezTo>
                  <a:pt x="3454852" y="2560628"/>
                  <a:pt x="3464241" y="2562975"/>
                  <a:pt x="3473629" y="2562975"/>
                </a:cubicBezTo>
                <a:cubicBezTo>
                  <a:pt x="3485364" y="2562975"/>
                  <a:pt x="3497099" y="2565322"/>
                  <a:pt x="3506487" y="2565322"/>
                </a:cubicBezTo>
                <a:cubicBezTo>
                  <a:pt x="3506487" y="2565322"/>
                  <a:pt x="3506487" y="2565322"/>
                  <a:pt x="3506487" y="2565322"/>
                </a:cubicBezTo>
                <a:cubicBezTo>
                  <a:pt x="3506487" y="2572363"/>
                  <a:pt x="3511182" y="2579404"/>
                  <a:pt x="3515876" y="2581751"/>
                </a:cubicBezTo>
                <a:cubicBezTo>
                  <a:pt x="3506487" y="2598180"/>
                  <a:pt x="3499446" y="2612263"/>
                  <a:pt x="3490058" y="2628692"/>
                </a:cubicBezTo>
                <a:cubicBezTo>
                  <a:pt x="3483017" y="2640427"/>
                  <a:pt x="3475976" y="2654510"/>
                  <a:pt x="3468935" y="2666245"/>
                </a:cubicBezTo>
                <a:cubicBezTo>
                  <a:pt x="3431382" y="2734309"/>
                  <a:pt x="3396176" y="2804721"/>
                  <a:pt x="3360970" y="2875132"/>
                </a:cubicBezTo>
                <a:cubicBezTo>
                  <a:pt x="3358624" y="2882173"/>
                  <a:pt x="3353929" y="2886867"/>
                  <a:pt x="3351582" y="2893908"/>
                </a:cubicBezTo>
                <a:cubicBezTo>
                  <a:pt x="3337500" y="2922073"/>
                  <a:pt x="3321071" y="2952584"/>
                  <a:pt x="3306988" y="2980749"/>
                </a:cubicBezTo>
                <a:cubicBezTo>
                  <a:pt x="3295253" y="3001873"/>
                  <a:pt x="3285865" y="3022996"/>
                  <a:pt x="3276477" y="3044119"/>
                </a:cubicBezTo>
                <a:cubicBezTo>
                  <a:pt x="3269436" y="3058201"/>
                  <a:pt x="3262395" y="3072284"/>
                  <a:pt x="3255353" y="3084019"/>
                </a:cubicBezTo>
                <a:cubicBezTo>
                  <a:pt x="3206066" y="3182595"/>
                  <a:pt x="3159125" y="3278824"/>
                  <a:pt x="3114531" y="3370359"/>
                </a:cubicBezTo>
                <a:cubicBezTo>
                  <a:pt x="3112184" y="3370359"/>
                  <a:pt x="3109837" y="3368012"/>
                  <a:pt x="3107489" y="3368012"/>
                </a:cubicBezTo>
                <a:cubicBezTo>
                  <a:pt x="3107489" y="3368012"/>
                  <a:pt x="3107489" y="3368012"/>
                  <a:pt x="3107489" y="3368012"/>
                </a:cubicBezTo>
                <a:cubicBezTo>
                  <a:pt x="3107489" y="3363318"/>
                  <a:pt x="3107489" y="3358623"/>
                  <a:pt x="3107489" y="3353929"/>
                </a:cubicBezTo>
                <a:cubicBezTo>
                  <a:pt x="3105143" y="3330459"/>
                  <a:pt x="3102795" y="3306989"/>
                  <a:pt x="3102795" y="3281171"/>
                </a:cubicBezTo>
                <a:cubicBezTo>
                  <a:pt x="3102795" y="3267089"/>
                  <a:pt x="3100449" y="3253006"/>
                  <a:pt x="3100449" y="3238924"/>
                </a:cubicBezTo>
                <a:cubicBezTo>
                  <a:pt x="3098101" y="3217801"/>
                  <a:pt x="3098101" y="3196677"/>
                  <a:pt x="3095754" y="3175554"/>
                </a:cubicBezTo>
                <a:cubicBezTo>
                  <a:pt x="3095754" y="3159125"/>
                  <a:pt x="3093407" y="3142695"/>
                  <a:pt x="3093407" y="3123919"/>
                </a:cubicBezTo>
                <a:cubicBezTo>
                  <a:pt x="3093407" y="3105142"/>
                  <a:pt x="3091060" y="3086366"/>
                  <a:pt x="3091060" y="3067590"/>
                </a:cubicBezTo>
                <a:cubicBezTo>
                  <a:pt x="3091060" y="3046466"/>
                  <a:pt x="3088713" y="3022996"/>
                  <a:pt x="3088713" y="3001873"/>
                </a:cubicBezTo>
                <a:cubicBezTo>
                  <a:pt x="3088713" y="2987790"/>
                  <a:pt x="3086366" y="2973708"/>
                  <a:pt x="3086366" y="2959626"/>
                </a:cubicBezTo>
                <a:cubicBezTo>
                  <a:pt x="3084019" y="2929114"/>
                  <a:pt x="3084019" y="2898602"/>
                  <a:pt x="3081672" y="2865744"/>
                </a:cubicBezTo>
                <a:cubicBezTo>
                  <a:pt x="3081672" y="2861050"/>
                  <a:pt x="3081672" y="2854009"/>
                  <a:pt x="3081672" y="2849314"/>
                </a:cubicBezTo>
                <a:cubicBezTo>
                  <a:pt x="3076978" y="2746044"/>
                  <a:pt x="3074631" y="2638080"/>
                  <a:pt x="3074631" y="2532463"/>
                </a:cubicBezTo>
                <a:cubicBezTo>
                  <a:pt x="3084019" y="2532463"/>
                  <a:pt x="3091060" y="2525422"/>
                  <a:pt x="3093407" y="2516034"/>
                </a:cubicBezTo>
                <a:cubicBezTo>
                  <a:pt x="3107489" y="2518381"/>
                  <a:pt x="3121572" y="2520728"/>
                  <a:pt x="3135654" y="2520728"/>
                </a:cubicBezTo>
                <a:cubicBezTo>
                  <a:pt x="3236577" y="2537157"/>
                  <a:pt x="3330459" y="2548892"/>
                  <a:pt x="3421994" y="2558281"/>
                </a:cubicBezTo>
                <a:close/>
                <a:moveTo>
                  <a:pt x="3227189" y="3325765"/>
                </a:moveTo>
                <a:cubicBezTo>
                  <a:pt x="3245965" y="3316377"/>
                  <a:pt x="3262395" y="3304641"/>
                  <a:pt x="3281171" y="3295253"/>
                </a:cubicBezTo>
                <a:cubicBezTo>
                  <a:pt x="3302294" y="3283518"/>
                  <a:pt x="3323418" y="3271783"/>
                  <a:pt x="3342194" y="3260048"/>
                </a:cubicBezTo>
                <a:cubicBezTo>
                  <a:pt x="3363318" y="3248312"/>
                  <a:pt x="3386788" y="3234230"/>
                  <a:pt x="3407911" y="3222495"/>
                </a:cubicBezTo>
                <a:cubicBezTo>
                  <a:pt x="3424341" y="3213107"/>
                  <a:pt x="3438423" y="3203718"/>
                  <a:pt x="3454852" y="3194330"/>
                </a:cubicBezTo>
                <a:cubicBezTo>
                  <a:pt x="3478323" y="3180248"/>
                  <a:pt x="3499446" y="3168513"/>
                  <a:pt x="3522917" y="3154431"/>
                </a:cubicBezTo>
                <a:cubicBezTo>
                  <a:pt x="3536999" y="3145042"/>
                  <a:pt x="3551081" y="3138001"/>
                  <a:pt x="3565163" y="3128613"/>
                </a:cubicBezTo>
                <a:cubicBezTo>
                  <a:pt x="3586287" y="3116878"/>
                  <a:pt x="3605064" y="3105142"/>
                  <a:pt x="3623840" y="3093407"/>
                </a:cubicBezTo>
                <a:cubicBezTo>
                  <a:pt x="3640269" y="3084019"/>
                  <a:pt x="3656698" y="3074631"/>
                  <a:pt x="3673128" y="3062896"/>
                </a:cubicBezTo>
                <a:cubicBezTo>
                  <a:pt x="3689557" y="3053507"/>
                  <a:pt x="3708333" y="3041772"/>
                  <a:pt x="3724763" y="3032384"/>
                </a:cubicBezTo>
                <a:cubicBezTo>
                  <a:pt x="3743539" y="3020649"/>
                  <a:pt x="3762316" y="3008914"/>
                  <a:pt x="3781092" y="2997178"/>
                </a:cubicBezTo>
                <a:cubicBezTo>
                  <a:pt x="3788133" y="2992484"/>
                  <a:pt x="3792827" y="2990137"/>
                  <a:pt x="3799868" y="2985443"/>
                </a:cubicBezTo>
                <a:cubicBezTo>
                  <a:pt x="3865585" y="2945543"/>
                  <a:pt x="3928956" y="2905643"/>
                  <a:pt x="3992326" y="2868091"/>
                </a:cubicBezTo>
                <a:cubicBezTo>
                  <a:pt x="4020491" y="2851662"/>
                  <a:pt x="4048655" y="2832885"/>
                  <a:pt x="4076820" y="2816456"/>
                </a:cubicBezTo>
                <a:cubicBezTo>
                  <a:pt x="4079167" y="2821150"/>
                  <a:pt x="4086208" y="2823497"/>
                  <a:pt x="4090902" y="2825844"/>
                </a:cubicBezTo>
                <a:cubicBezTo>
                  <a:pt x="4088555" y="2851662"/>
                  <a:pt x="4088555" y="2877479"/>
                  <a:pt x="4086208" y="2903296"/>
                </a:cubicBezTo>
                <a:cubicBezTo>
                  <a:pt x="4086208" y="2905643"/>
                  <a:pt x="4086208" y="2910338"/>
                  <a:pt x="4086208" y="2912685"/>
                </a:cubicBezTo>
                <a:cubicBezTo>
                  <a:pt x="4079167" y="3088713"/>
                  <a:pt x="4076820" y="3255354"/>
                  <a:pt x="4081514" y="3414952"/>
                </a:cubicBezTo>
                <a:cubicBezTo>
                  <a:pt x="4081514" y="3417300"/>
                  <a:pt x="4081514" y="3417300"/>
                  <a:pt x="4081514" y="3419647"/>
                </a:cubicBezTo>
                <a:cubicBezTo>
                  <a:pt x="4081514" y="3450158"/>
                  <a:pt x="4083861" y="3480670"/>
                  <a:pt x="4083861" y="3508834"/>
                </a:cubicBezTo>
                <a:cubicBezTo>
                  <a:pt x="4083861" y="3520570"/>
                  <a:pt x="4083861" y="3534652"/>
                  <a:pt x="4086208" y="3546387"/>
                </a:cubicBezTo>
                <a:cubicBezTo>
                  <a:pt x="4086208" y="3558122"/>
                  <a:pt x="4086208" y="3569858"/>
                  <a:pt x="4088555" y="3581593"/>
                </a:cubicBezTo>
                <a:cubicBezTo>
                  <a:pt x="4079167" y="3581593"/>
                  <a:pt x="4069778" y="3590981"/>
                  <a:pt x="4069778" y="3600369"/>
                </a:cubicBezTo>
                <a:cubicBezTo>
                  <a:pt x="4069778" y="3602716"/>
                  <a:pt x="4069778" y="3602716"/>
                  <a:pt x="4069778" y="3602716"/>
                </a:cubicBezTo>
                <a:cubicBezTo>
                  <a:pt x="4067432" y="3602716"/>
                  <a:pt x="4065084" y="3605063"/>
                  <a:pt x="4060390" y="3605063"/>
                </a:cubicBezTo>
                <a:cubicBezTo>
                  <a:pt x="4053349" y="3607411"/>
                  <a:pt x="4046308" y="3607411"/>
                  <a:pt x="4039267" y="3609757"/>
                </a:cubicBezTo>
                <a:cubicBezTo>
                  <a:pt x="4029879" y="3612105"/>
                  <a:pt x="4018143" y="3612105"/>
                  <a:pt x="4008755" y="3614451"/>
                </a:cubicBezTo>
                <a:cubicBezTo>
                  <a:pt x="4001714" y="3614451"/>
                  <a:pt x="3994673" y="3616799"/>
                  <a:pt x="3987632" y="3616799"/>
                </a:cubicBezTo>
                <a:cubicBezTo>
                  <a:pt x="3975897" y="3619146"/>
                  <a:pt x="3964161" y="3619146"/>
                  <a:pt x="3952426" y="3619146"/>
                </a:cubicBezTo>
                <a:cubicBezTo>
                  <a:pt x="3947732" y="3619146"/>
                  <a:pt x="3940691" y="3619146"/>
                  <a:pt x="3935997" y="3621493"/>
                </a:cubicBezTo>
                <a:cubicBezTo>
                  <a:pt x="3917220" y="3621493"/>
                  <a:pt x="3900791" y="3623840"/>
                  <a:pt x="3882015" y="3623840"/>
                </a:cubicBezTo>
                <a:cubicBezTo>
                  <a:pt x="3853850" y="3623840"/>
                  <a:pt x="3825686" y="3621493"/>
                  <a:pt x="3797521" y="3619146"/>
                </a:cubicBezTo>
                <a:cubicBezTo>
                  <a:pt x="3797521" y="3619146"/>
                  <a:pt x="3795174" y="3619146"/>
                  <a:pt x="3795174" y="3619146"/>
                </a:cubicBezTo>
                <a:cubicBezTo>
                  <a:pt x="3785786" y="3619146"/>
                  <a:pt x="3774051" y="3616799"/>
                  <a:pt x="3764662" y="3616799"/>
                </a:cubicBezTo>
                <a:cubicBezTo>
                  <a:pt x="3759968" y="3616799"/>
                  <a:pt x="3755274" y="3616799"/>
                  <a:pt x="3750580" y="3614451"/>
                </a:cubicBezTo>
                <a:cubicBezTo>
                  <a:pt x="3743539" y="3614451"/>
                  <a:pt x="3734151" y="3612105"/>
                  <a:pt x="3727110" y="3612105"/>
                </a:cubicBezTo>
                <a:cubicBezTo>
                  <a:pt x="3720069" y="3612105"/>
                  <a:pt x="3713027" y="3609757"/>
                  <a:pt x="3705986" y="3609757"/>
                </a:cubicBezTo>
                <a:cubicBezTo>
                  <a:pt x="3698945" y="3607411"/>
                  <a:pt x="3689557" y="3607411"/>
                  <a:pt x="3682516" y="3605063"/>
                </a:cubicBezTo>
                <a:cubicBezTo>
                  <a:pt x="3675475" y="3602716"/>
                  <a:pt x="3666086" y="3602716"/>
                  <a:pt x="3659045" y="3600369"/>
                </a:cubicBezTo>
                <a:cubicBezTo>
                  <a:pt x="3652004" y="3598022"/>
                  <a:pt x="3644963" y="3598022"/>
                  <a:pt x="3637922" y="3595675"/>
                </a:cubicBezTo>
                <a:cubicBezTo>
                  <a:pt x="3628534" y="3593328"/>
                  <a:pt x="3621493" y="3590981"/>
                  <a:pt x="3612104" y="3590981"/>
                </a:cubicBezTo>
                <a:cubicBezTo>
                  <a:pt x="3605064" y="3588634"/>
                  <a:pt x="3600369" y="3588634"/>
                  <a:pt x="3593328" y="3586287"/>
                </a:cubicBezTo>
                <a:cubicBezTo>
                  <a:pt x="3583940" y="3583940"/>
                  <a:pt x="3574552" y="3581593"/>
                  <a:pt x="3562817" y="3579246"/>
                </a:cubicBezTo>
                <a:cubicBezTo>
                  <a:pt x="3558123" y="3576899"/>
                  <a:pt x="3551081" y="3576899"/>
                  <a:pt x="3546387" y="3574552"/>
                </a:cubicBezTo>
                <a:cubicBezTo>
                  <a:pt x="3536999" y="3572205"/>
                  <a:pt x="3525264" y="3569858"/>
                  <a:pt x="3515876" y="3565164"/>
                </a:cubicBezTo>
                <a:cubicBezTo>
                  <a:pt x="3511182" y="3562816"/>
                  <a:pt x="3504140" y="3560470"/>
                  <a:pt x="3499446" y="3560470"/>
                </a:cubicBezTo>
                <a:cubicBezTo>
                  <a:pt x="3487711" y="3558122"/>
                  <a:pt x="3478323" y="3553428"/>
                  <a:pt x="3466588" y="3551081"/>
                </a:cubicBezTo>
                <a:cubicBezTo>
                  <a:pt x="3461894" y="3548734"/>
                  <a:pt x="3454852" y="3546387"/>
                  <a:pt x="3450158" y="3544040"/>
                </a:cubicBezTo>
                <a:cubicBezTo>
                  <a:pt x="3438423" y="3539346"/>
                  <a:pt x="3429035" y="3536999"/>
                  <a:pt x="3417300" y="3532305"/>
                </a:cubicBezTo>
                <a:cubicBezTo>
                  <a:pt x="3412605" y="3529958"/>
                  <a:pt x="3405565" y="3527611"/>
                  <a:pt x="3400870" y="3525264"/>
                </a:cubicBezTo>
                <a:cubicBezTo>
                  <a:pt x="3389135" y="3520570"/>
                  <a:pt x="3379747" y="3515876"/>
                  <a:pt x="3368012" y="3513529"/>
                </a:cubicBezTo>
                <a:cubicBezTo>
                  <a:pt x="3360970" y="3511182"/>
                  <a:pt x="3356276" y="3508834"/>
                  <a:pt x="3349235" y="3506487"/>
                </a:cubicBezTo>
                <a:cubicBezTo>
                  <a:pt x="3337500" y="3501793"/>
                  <a:pt x="3328112" y="3497099"/>
                  <a:pt x="3316377" y="3492405"/>
                </a:cubicBezTo>
                <a:cubicBezTo>
                  <a:pt x="3309336" y="3490058"/>
                  <a:pt x="3302294" y="3485364"/>
                  <a:pt x="3295253" y="3483017"/>
                </a:cubicBezTo>
                <a:cubicBezTo>
                  <a:pt x="3285865" y="3478323"/>
                  <a:pt x="3276477" y="3473629"/>
                  <a:pt x="3264742" y="3468935"/>
                </a:cubicBezTo>
                <a:cubicBezTo>
                  <a:pt x="3257701" y="3464241"/>
                  <a:pt x="3248312" y="3461893"/>
                  <a:pt x="3241271" y="3457199"/>
                </a:cubicBezTo>
                <a:cubicBezTo>
                  <a:pt x="3231883" y="3452505"/>
                  <a:pt x="3222495" y="3447811"/>
                  <a:pt x="3213106" y="3443117"/>
                </a:cubicBezTo>
                <a:cubicBezTo>
                  <a:pt x="3203718" y="3438423"/>
                  <a:pt x="3194330" y="3433729"/>
                  <a:pt x="3184942" y="3429035"/>
                </a:cubicBezTo>
                <a:cubicBezTo>
                  <a:pt x="3177901" y="3424341"/>
                  <a:pt x="3170860" y="3421994"/>
                  <a:pt x="3161472" y="3417300"/>
                </a:cubicBezTo>
                <a:cubicBezTo>
                  <a:pt x="3149736" y="3410258"/>
                  <a:pt x="3138001" y="3405564"/>
                  <a:pt x="3128613" y="3398523"/>
                </a:cubicBezTo>
                <a:cubicBezTo>
                  <a:pt x="3128613" y="3398523"/>
                  <a:pt x="3128613" y="3398523"/>
                  <a:pt x="3126266" y="3398523"/>
                </a:cubicBezTo>
                <a:cubicBezTo>
                  <a:pt x="3128613" y="3396176"/>
                  <a:pt x="3128613" y="3393829"/>
                  <a:pt x="3128613" y="3389135"/>
                </a:cubicBezTo>
                <a:cubicBezTo>
                  <a:pt x="3128613" y="3386788"/>
                  <a:pt x="3128613" y="3382094"/>
                  <a:pt x="3126266" y="3379747"/>
                </a:cubicBezTo>
                <a:cubicBezTo>
                  <a:pt x="3130960" y="3377400"/>
                  <a:pt x="3135654" y="3375053"/>
                  <a:pt x="3140348" y="3372706"/>
                </a:cubicBezTo>
                <a:cubicBezTo>
                  <a:pt x="3170860" y="3358623"/>
                  <a:pt x="3199024" y="3342194"/>
                  <a:pt x="3227189" y="3325765"/>
                </a:cubicBezTo>
                <a:close/>
                <a:moveTo>
                  <a:pt x="3100449" y="3522917"/>
                </a:moveTo>
                <a:cubicBezTo>
                  <a:pt x="3098101" y="3558122"/>
                  <a:pt x="3098101" y="3593328"/>
                  <a:pt x="3095754" y="3626187"/>
                </a:cubicBezTo>
                <a:cubicBezTo>
                  <a:pt x="3095754" y="3635575"/>
                  <a:pt x="3095754" y="3642616"/>
                  <a:pt x="3093407" y="3652004"/>
                </a:cubicBezTo>
                <a:cubicBezTo>
                  <a:pt x="3091060" y="3684863"/>
                  <a:pt x="3091060" y="3717722"/>
                  <a:pt x="3088713" y="3750580"/>
                </a:cubicBezTo>
                <a:cubicBezTo>
                  <a:pt x="3088713" y="3759969"/>
                  <a:pt x="3088713" y="3769357"/>
                  <a:pt x="3088713" y="3778745"/>
                </a:cubicBezTo>
                <a:cubicBezTo>
                  <a:pt x="3088713" y="3811604"/>
                  <a:pt x="3086366" y="3842115"/>
                  <a:pt x="3086366" y="3874974"/>
                </a:cubicBezTo>
                <a:cubicBezTo>
                  <a:pt x="3086366" y="3884362"/>
                  <a:pt x="3086366" y="3893750"/>
                  <a:pt x="3086366" y="3903138"/>
                </a:cubicBezTo>
                <a:cubicBezTo>
                  <a:pt x="3086366" y="3935997"/>
                  <a:pt x="3084019" y="3966508"/>
                  <a:pt x="3084019" y="3999367"/>
                </a:cubicBezTo>
                <a:cubicBezTo>
                  <a:pt x="3084019" y="4006408"/>
                  <a:pt x="3084019" y="4015796"/>
                  <a:pt x="3084019" y="4022838"/>
                </a:cubicBezTo>
                <a:cubicBezTo>
                  <a:pt x="3084019" y="4076820"/>
                  <a:pt x="3081672" y="4128455"/>
                  <a:pt x="3081672" y="4180090"/>
                </a:cubicBezTo>
                <a:cubicBezTo>
                  <a:pt x="3013608" y="4184784"/>
                  <a:pt x="2943196" y="4187131"/>
                  <a:pt x="2870438" y="4187131"/>
                </a:cubicBezTo>
                <a:cubicBezTo>
                  <a:pt x="2870438" y="4187131"/>
                  <a:pt x="2870438" y="4187131"/>
                  <a:pt x="2870438" y="4187131"/>
                </a:cubicBezTo>
                <a:cubicBezTo>
                  <a:pt x="2851661" y="4187131"/>
                  <a:pt x="2830538" y="4187131"/>
                  <a:pt x="2811762" y="4187131"/>
                </a:cubicBezTo>
                <a:cubicBezTo>
                  <a:pt x="2814109" y="4180090"/>
                  <a:pt x="2816456" y="4175396"/>
                  <a:pt x="2818803" y="4170702"/>
                </a:cubicBezTo>
                <a:cubicBezTo>
                  <a:pt x="2898602" y="3975897"/>
                  <a:pt x="2973708" y="3767009"/>
                  <a:pt x="3053508" y="3546387"/>
                </a:cubicBezTo>
                <a:cubicBezTo>
                  <a:pt x="3065243" y="3515876"/>
                  <a:pt x="3076978" y="3483017"/>
                  <a:pt x="3088713" y="3450158"/>
                </a:cubicBezTo>
                <a:cubicBezTo>
                  <a:pt x="3093407" y="3436076"/>
                  <a:pt x="3098101" y="3424341"/>
                  <a:pt x="3102795" y="3410258"/>
                </a:cubicBezTo>
                <a:cubicBezTo>
                  <a:pt x="3105143" y="3410258"/>
                  <a:pt x="3105143" y="3410258"/>
                  <a:pt x="3107489" y="3410258"/>
                </a:cubicBezTo>
                <a:cubicBezTo>
                  <a:pt x="3105143" y="3440770"/>
                  <a:pt x="3105143" y="3468935"/>
                  <a:pt x="3102795" y="3499446"/>
                </a:cubicBezTo>
                <a:cubicBezTo>
                  <a:pt x="3102795" y="3508834"/>
                  <a:pt x="3100449" y="3515876"/>
                  <a:pt x="3100449" y="3522917"/>
                </a:cubicBezTo>
                <a:close/>
                <a:moveTo>
                  <a:pt x="3417300" y="4168354"/>
                </a:moveTo>
                <a:cubicBezTo>
                  <a:pt x="3417300" y="4168354"/>
                  <a:pt x="3414953" y="4168354"/>
                  <a:pt x="3414953" y="4170702"/>
                </a:cubicBezTo>
                <a:cubicBezTo>
                  <a:pt x="3405565" y="4177743"/>
                  <a:pt x="3393829" y="4184784"/>
                  <a:pt x="3384441" y="4191825"/>
                </a:cubicBezTo>
                <a:cubicBezTo>
                  <a:pt x="3372706" y="4198866"/>
                  <a:pt x="3360970" y="4205908"/>
                  <a:pt x="3351582" y="4212948"/>
                </a:cubicBezTo>
                <a:cubicBezTo>
                  <a:pt x="3342194" y="4219990"/>
                  <a:pt x="3332806" y="4224684"/>
                  <a:pt x="3321071" y="4231725"/>
                </a:cubicBezTo>
                <a:cubicBezTo>
                  <a:pt x="3309336" y="4238766"/>
                  <a:pt x="3297600" y="4245807"/>
                  <a:pt x="3285865" y="4252848"/>
                </a:cubicBezTo>
                <a:cubicBezTo>
                  <a:pt x="3276477" y="4257542"/>
                  <a:pt x="3267089" y="4264584"/>
                  <a:pt x="3257701" y="4269278"/>
                </a:cubicBezTo>
                <a:cubicBezTo>
                  <a:pt x="3255353" y="4269278"/>
                  <a:pt x="3253007" y="4271625"/>
                  <a:pt x="3253007" y="4271625"/>
                </a:cubicBezTo>
                <a:cubicBezTo>
                  <a:pt x="3199024" y="4276319"/>
                  <a:pt x="3142695" y="4278666"/>
                  <a:pt x="3086366" y="4281013"/>
                </a:cubicBezTo>
                <a:cubicBezTo>
                  <a:pt x="3086366" y="4248154"/>
                  <a:pt x="3086366" y="4217643"/>
                  <a:pt x="3086366" y="4184784"/>
                </a:cubicBezTo>
                <a:cubicBezTo>
                  <a:pt x="3222495" y="4175396"/>
                  <a:pt x="3353929" y="4156619"/>
                  <a:pt x="3480670" y="4128455"/>
                </a:cubicBezTo>
                <a:cubicBezTo>
                  <a:pt x="3457200" y="4140190"/>
                  <a:pt x="3438423" y="4154272"/>
                  <a:pt x="3417300" y="4168354"/>
                </a:cubicBezTo>
                <a:close/>
                <a:moveTo>
                  <a:pt x="2938502" y="4278666"/>
                </a:moveTo>
                <a:cubicBezTo>
                  <a:pt x="2926767" y="4278666"/>
                  <a:pt x="2912685" y="4278666"/>
                  <a:pt x="2898602" y="4276319"/>
                </a:cubicBezTo>
                <a:cubicBezTo>
                  <a:pt x="2879826" y="4276319"/>
                  <a:pt x="2863397" y="4273972"/>
                  <a:pt x="2844620" y="4273972"/>
                </a:cubicBezTo>
                <a:cubicBezTo>
                  <a:pt x="2839926" y="4273972"/>
                  <a:pt x="2835232" y="4273972"/>
                  <a:pt x="2830538" y="4273972"/>
                </a:cubicBezTo>
                <a:cubicBezTo>
                  <a:pt x="2828191" y="4273972"/>
                  <a:pt x="2828191" y="4273972"/>
                  <a:pt x="2825844" y="4271625"/>
                </a:cubicBezTo>
                <a:cubicBezTo>
                  <a:pt x="2823497" y="4271625"/>
                  <a:pt x="2823497" y="4269278"/>
                  <a:pt x="2821150" y="4269278"/>
                </a:cubicBezTo>
                <a:cubicBezTo>
                  <a:pt x="2814109" y="4266930"/>
                  <a:pt x="2807068" y="4262236"/>
                  <a:pt x="2802374" y="4259889"/>
                </a:cubicBezTo>
                <a:cubicBezTo>
                  <a:pt x="2802374" y="4257542"/>
                  <a:pt x="2804721" y="4255195"/>
                  <a:pt x="2804721" y="4252848"/>
                </a:cubicBezTo>
                <a:cubicBezTo>
                  <a:pt x="2804721" y="4245807"/>
                  <a:pt x="2800027" y="4238766"/>
                  <a:pt x="2792985" y="4234072"/>
                </a:cubicBezTo>
                <a:cubicBezTo>
                  <a:pt x="2797679" y="4222337"/>
                  <a:pt x="2802374" y="4210602"/>
                  <a:pt x="2807068" y="4198866"/>
                </a:cubicBezTo>
                <a:cubicBezTo>
                  <a:pt x="2809415" y="4194172"/>
                  <a:pt x="2809415" y="4191825"/>
                  <a:pt x="2811762" y="4187131"/>
                </a:cubicBezTo>
                <a:cubicBezTo>
                  <a:pt x="2832885" y="4187131"/>
                  <a:pt x="2851661" y="4187131"/>
                  <a:pt x="2872785" y="4187131"/>
                </a:cubicBezTo>
                <a:lnTo>
                  <a:pt x="2872785" y="4187131"/>
                </a:lnTo>
                <a:cubicBezTo>
                  <a:pt x="2943196" y="4187131"/>
                  <a:pt x="3013608" y="4184784"/>
                  <a:pt x="3084019" y="4180090"/>
                </a:cubicBezTo>
                <a:cubicBezTo>
                  <a:pt x="3084019" y="4212948"/>
                  <a:pt x="3084019" y="4245807"/>
                  <a:pt x="3084019" y="4276319"/>
                </a:cubicBezTo>
                <a:cubicBezTo>
                  <a:pt x="3067590" y="4276319"/>
                  <a:pt x="3048813" y="4276319"/>
                  <a:pt x="3032384" y="4276319"/>
                </a:cubicBezTo>
                <a:cubicBezTo>
                  <a:pt x="2999525" y="4281013"/>
                  <a:pt x="2969014" y="4278666"/>
                  <a:pt x="2938502" y="4278666"/>
                </a:cubicBezTo>
                <a:close/>
                <a:moveTo>
                  <a:pt x="2692062" y="4290401"/>
                </a:moveTo>
                <a:cubicBezTo>
                  <a:pt x="2680327" y="4295095"/>
                  <a:pt x="2666245" y="4302136"/>
                  <a:pt x="2654510" y="4306830"/>
                </a:cubicBezTo>
                <a:cubicBezTo>
                  <a:pt x="2645121" y="4311525"/>
                  <a:pt x="2635733" y="4313871"/>
                  <a:pt x="2626345" y="4316219"/>
                </a:cubicBezTo>
                <a:cubicBezTo>
                  <a:pt x="2614610" y="4320913"/>
                  <a:pt x="2600528" y="4325607"/>
                  <a:pt x="2588792" y="4330301"/>
                </a:cubicBezTo>
                <a:cubicBezTo>
                  <a:pt x="2579404" y="4332648"/>
                  <a:pt x="2570016" y="4337342"/>
                  <a:pt x="2560628" y="4339689"/>
                </a:cubicBezTo>
                <a:cubicBezTo>
                  <a:pt x="2548892" y="4344383"/>
                  <a:pt x="2537157" y="4349077"/>
                  <a:pt x="2525422" y="4351424"/>
                </a:cubicBezTo>
                <a:cubicBezTo>
                  <a:pt x="2523075" y="4351424"/>
                  <a:pt x="2518381" y="4353771"/>
                  <a:pt x="2516034" y="4353771"/>
                </a:cubicBezTo>
                <a:cubicBezTo>
                  <a:pt x="2450317" y="4346730"/>
                  <a:pt x="2384599" y="4339689"/>
                  <a:pt x="2318882" y="4327954"/>
                </a:cubicBezTo>
                <a:cubicBezTo>
                  <a:pt x="2314188" y="4327954"/>
                  <a:pt x="2309494" y="4325607"/>
                  <a:pt x="2304800" y="4325607"/>
                </a:cubicBezTo>
                <a:cubicBezTo>
                  <a:pt x="2293064" y="4323260"/>
                  <a:pt x="2281329" y="4320913"/>
                  <a:pt x="2269594" y="4318565"/>
                </a:cubicBezTo>
                <a:cubicBezTo>
                  <a:pt x="2187447" y="4304483"/>
                  <a:pt x="2105301" y="4285707"/>
                  <a:pt x="2023154" y="4264584"/>
                </a:cubicBezTo>
                <a:cubicBezTo>
                  <a:pt x="2023154" y="4262236"/>
                  <a:pt x="2023154" y="4262236"/>
                  <a:pt x="2023154" y="4259889"/>
                </a:cubicBezTo>
                <a:cubicBezTo>
                  <a:pt x="2023154" y="4248154"/>
                  <a:pt x="2013766" y="4238766"/>
                  <a:pt x="2002031" y="4238766"/>
                </a:cubicBezTo>
                <a:cubicBezTo>
                  <a:pt x="1994989" y="4238766"/>
                  <a:pt x="1990295" y="4243460"/>
                  <a:pt x="1985601" y="4248154"/>
                </a:cubicBezTo>
                <a:cubicBezTo>
                  <a:pt x="1973866" y="4241113"/>
                  <a:pt x="1964478" y="4234072"/>
                  <a:pt x="1952743" y="4227031"/>
                </a:cubicBezTo>
                <a:cubicBezTo>
                  <a:pt x="1950396" y="4224684"/>
                  <a:pt x="1945702" y="4222337"/>
                  <a:pt x="1943355" y="4219990"/>
                </a:cubicBezTo>
                <a:cubicBezTo>
                  <a:pt x="1931619" y="4212948"/>
                  <a:pt x="1922231" y="4205908"/>
                  <a:pt x="1910496" y="4198866"/>
                </a:cubicBezTo>
                <a:cubicBezTo>
                  <a:pt x="1901108" y="4191825"/>
                  <a:pt x="1891719" y="4187131"/>
                  <a:pt x="1882331" y="4180090"/>
                </a:cubicBezTo>
                <a:cubicBezTo>
                  <a:pt x="1872943" y="4173049"/>
                  <a:pt x="1863555" y="4168354"/>
                  <a:pt x="1854167" y="4161313"/>
                </a:cubicBezTo>
                <a:cubicBezTo>
                  <a:pt x="1842431" y="4154272"/>
                  <a:pt x="1833043" y="4147231"/>
                  <a:pt x="1821308" y="4140190"/>
                </a:cubicBezTo>
                <a:cubicBezTo>
                  <a:pt x="1811920" y="4135496"/>
                  <a:pt x="1804879" y="4128455"/>
                  <a:pt x="1795491" y="4121414"/>
                </a:cubicBezTo>
                <a:cubicBezTo>
                  <a:pt x="1790797" y="4119066"/>
                  <a:pt x="1786102" y="4114372"/>
                  <a:pt x="1783755" y="4112026"/>
                </a:cubicBezTo>
                <a:cubicBezTo>
                  <a:pt x="1790797" y="4097943"/>
                  <a:pt x="1800185" y="4081514"/>
                  <a:pt x="1809573" y="4065085"/>
                </a:cubicBezTo>
                <a:cubicBezTo>
                  <a:pt x="1811920" y="4062737"/>
                  <a:pt x="1811920" y="4060390"/>
                  <a:pt x="1814267" y="4058043"/>
                </a:cubicBezTo>
                <a:cubicBezTo>
                  <a:pt x="1816614" y="4053349"/>
                  <a:pt x="1818961" y="4048655"/>
                  <a:pt x="1821308" y="4043961"/>
                </a:cubicBezTo>
                <a:cubicBezTo>
                  <a:pt x="1823655" y="4043961"/>
                  <a:pt x="1826002" y="4046308"/>
                  <a:pt x="1830696" y="4046308"/>
                </a:cubicBezTo>
                <a:cubicBezTo>
                  <a:pt x="1830696" y="4046308"/>
                  <a:pt x="1833043" y="4046308"/>
                  <a:pt x="1833043" y="4046308"/>
                </a:cubicBezTo>
                <a:cubicBezTo>
                  <a:pt x="1840084" y="4048655"/>
                  <a:pt x="1847125" y="4051002"/>
                  <a:pt x="1854167" y="4053349"/>
                </a:cubicBezTo>
                <a:cubicBezTo>
                  <a:pt x="1863555" y="4058043"/>
                  <a:pt x="1875290" y="4060390"/>
                  <a:pt x="1884678" y="4065085"/>
                </a:cubicBezTo>
                <a:cubicBezTo>
                  <a:pt x="1908149" y="4074473"/>
                  <a:pt x="1931619" y="4081514"/>
                  <a:pt x="1955090" y="4088555"/>
                </a:cubicBezTo>
                <a:cubicBezTo>
                  <a:pt x="1962131" y="4090902"/>
                  <a:pt x="1971519" y="4093249"/>
                  <a:pt x="1978560" y="4095596"/>
                </a:cubicBezTo>
                <a:cubicBezTo>
                  <a:pt x="2006725" y="4104984"/>
                  <a:pt x="2034889" y="4114372"/>
                  <a:pt x="2063054" y="4121414"/>
                </a:cubicBezTo>
                <a:cubicBezTo>
                  <a:pt x="2067748" y="4121414"/>
                  <a:pt x="2070095" y="4123761"/>
                  <a:pt x="2074789" y="4123761"/>
                </a:cubicBezTo>
                <a:cubicBezTo>
                  <a:pt x="2138159" y="4142537"/>
                  <a:pt x="2203877" y="4161313"/>
                  <a:pt x="2267247" y="4175396"/>
                </a:cubicBezTo>
                <a:cubicBezTo>
                  <a:pt x="2429193" y="4215296"/>
                  <a:pt x="2591139" y="4241113"/>
                  <a:pt x="2748391" y="4257542"/>
                </a:cubicBezTo>
                <a:cubicBezTo>
                  <a:pt x="2739003" y="4262236"/>
                  <a:pt x="2729615" y="4266930"/>
                  <a:pt x="2720227" y="4269278"/>
                </a:cubicBezTo>
                <a:cubicBezTo>
                  <a:pt x="2708492" y="4283360"/>
                  <a:pt x="2699103" y="4288054"/>
                  <a:pt x="2692062" y="4290401"/>
                </a:cubicBezTo>
                <a:close/>
                <a:moveTo>
                  <a:pt x="1898761" y="4250501"/>
                </a:moveTo>
                <a:cubicBezTo>
                  <a:pt x="1872943" y="4245807"/>
                  <a:pt x="1847125" y="4241113"/>
                  <a:pt x="1821308" y="4238766"/>
                </a:cubicBezTo>
                <a:cubicBezTo>
                  <a:pt x="1821308" y="4238766"/>
                  <a:pt x="1821308" y="4236419"/>
                  <a:pt x="1821308" y="4236419"/>
                </a:cubicBezTo>
                <a:cubicBezTo>
                  <a:pt x="1821308" y="4224684"/>
                  <a:pt x="1811920" y="4215296"/>
                  <a:pt x="1800185" y="4215296"/>
                </a:cubicBezTo>
                <a:cubicBezTo>
                  <a:pt x="1795491" y="4215296"/>
                  <a:pt x="1790797" y="4217643"/>
                  <a:pt x="1786102" y="4219990"/>
                </a:cubicBezTo>
                <a:cubicBezTo>
                  <a:pt x="1779061" y="4212948"/>
                  <a:pt x="1772020" y="4205908"/>
                  <a:pt x="1764979" y="4198866"/>
                </a:cubicBezTo>
                <a:cubicBezTo>
                  <a:pt x="1762632" y="4196519"/>
                  <a:pt x="1760285" y="4191825"/>
                  <a:pt x="1755591" y="4189478"/>
                </a:cubicBezTo>
                <a:cubicBezTo>
                  <a:pt x="1753244" y="4187131"/>
                  <a:pt x="1748550" y="4182437"/>
                  <a:pt x="1746203" y="4180090"/>
                </a:cubicBezTo>
                <a:cubicBezTo>
                  <a:pt x="1757938" y="4161313"/>
                  <a:pt x="1767326" y="4142537"/>
                  <a:pt x="1779061" y="4121414"/>
                </a:cubicBezTo>
                <a:cubicBezTo>
                  <a:pt x="1786102" y="4126108"/>
                  <a:pt x="1793144" y="4130802"/>
                  <a:pt x="1800185" y="4135496"/>
                </a:cubicBezTo>
                <a:cubicBezTo>
                  <a:pt x="1804879" y="4140190"/>
                  <a:pt x="1811920" y="4142537"/>
                  <a:pt x="1816614" y="4147231"/>
                </a:cubicBezTo>
                <a:cubicBezTo>
                  <a:pt x="1835390" y="4161313"/>
                  <a:pt x="1856514" y="4175396"/>
                  <a:pt x="1875290" y="4187131"/>
                </a:cubicBezTo>
                <a:cubicBezTo>
                  <a:pt x="1884678" y="4191825"/>
                  <a:pt x="1891719" y="4198866"/>
                  <a:pt x="1901108" y="4203560"/>
                </a:cubicBezTo>
                <a:cubicBezTo>
                  <a:pt x="1912843" y="4210602"/>
                  <a:pt x="1922231" y="4217643"/>
                  <a:pt x="1933966" y="4224684"/>
                </a:cubicBezTo>
                <a:cubicBezTo>
                  <a:pt x="1943355" y="4231725"/>
                  <a:pt x="1955090" y="4236419"/>
                  <a:pt x="1964478" y="4243460"/>
                </a:cubicBezTo>
                <a:cubicBezTo>
                  <a:pt x="1969172" y="4245807"/>
                  <a:pt x="1973866" y="4248154"/>
                  <a:pt x="1978560" y="4252848"/>
                </a:cubicBezTo>
                <a:cubicBezTo>
                  <a:pt x="1978560" y="4255195"/>
                  <a:pt x="1976213" y="4257542"/>
                  <a:pt x="1976213" y="4259889"/>
                </a:cubicBezTo>
                <a:cubicBezTo>
                  <a:pt x="1959784" y="4257542"/>
                  <a:pt x="1943355" y="4255195"/>
                  <a:pt x="1926925" y="4252848"/>
                </a:cubicBezTo>
                <a:cubicBezTo>
                  <a:pt x="1919884" y="4252848"/>
                  <a:pt x="1908149" y="4252848"/>
                  <a:pt x="1898761" y="4250501"/>
                </a:cubicBezTo>
                <a:close/>
                <a:moveTo>
                  <a:pt x="1767326" y="4276319"/>
                </a:moveTo>
                <a:cubicBezTo>
                  <a:pt x="1760285" y="4285707"/>
                  <a:pt x="1750897" y="4295095"/>
                  <a:pt x="1743856" y="4304483"/>
                </a:cubicBezTo>
                <a:cubicBezTo>
                  <a:pt x="1741508" y="4306830"/>
                  <a:pt x="1739161" y="4311525"/>
                  <a:pt x="1734467" y="4313871"/>
                </a:cubicBezTo>
                <a:cubicBezTo>
                  <a:pt x="1713344" y="4337342"/>
                  <a:pt x="1689873" y="4358466"/>
                  <a:pt x="1668750" y="4379589"/>
                </a:cubicBezTo>
                <a:cubicBezTo>
                  <a:pt x="1666403" y="4381936"/>
                  <a:pt x="1664056" y="4384283"/>
                  <a:pt x="1659362" y="4386630"/>
                </a:cubicBezTo>
                <a:cubicBezTo>
                  <a:pt x="1649974" y="4393671"/>
                  <a:pt x="1642933" y="4400712"/>
                  <a:pt x="1633544" y="4407753"/>
                </a:cubicBezTo>
                <a:cubicBezTo>
                  <a:pt x="1628850" y="4410100"/>
                  <a:pt x="1624156" y="4414794"/>
                  <a:pt x="1621809" y="4417142"/>
                </a:cubicBezTo>
                <a:cubicBezTo>
                  <a:pt x="1614768" y="4421836"/>
                  <a:pt x="1607727" y="4428877"/>
                  <a:pt x="1600686" y="4433571"/>
                </a:cubicBezTo>
                <a:cubicBezTo>
                  <a:pt x="1595992" y="4438265"/>
                  <a:pt x="1591298" y="4440612"/>
                  <a:pt x="1584256" y="4445306"/>
                </a:cubicBezTo>
                <a:cubicBezTo>
                  <a:pt x="1577215" y="4450000"/>
                  <a:pt x="1572521" y="4454694"/>
                  <a:pt x="1565480" y="4457041"/>
                </a:cubicBezTo>
                <a:cubicBezTo>
                  <a:pt x="1560786" y="4459388"/>
                  <a:pt x="1553745" y="4464083"/>
                  <a:pt x="1549051" y="4466429"/>
                </a:cubicBezTo>
                <a:cubicBezTo>
                  <a:pt x="1549051" y="4466429"/>
                  <a:pt x="1549051" y="4466429"/>
                  <a:pt x="1549051" y="4466429"/>
                </a:cubicBezTo>
                <a:cubicBezTo>
                  <a:pt x="1549051" y="4464083"/>
                  <a:pt x="1546704" y="4464083"/>
                  <a:pt x="1544357" y="4461735"/>
                </a:cubicBezTo>
                <a:cubicBezTo>
                  <a:pt x="1544357" y="4461735"/>
                  <a:pt x="1544357" y="4461735"/>
                  <a:pt x="1544357" y="4461735"/>
                </a:cubicBezTo>
                <a:cubicBezTo>
                  <a:pt x="1544357" y="4461735"/>
                  <a:pt x="1546704" y="4459388"/>
                  <a:pt x="1549051" y="4457041"/>
                </a:cubicBezTo>
                <a:cubicBezTo>
                  <a:pt x="1551398" y="4454694"/>
                  <a:pt x="1553745" y="4450000"/>
                  <a:pt x="1558439" y="4447653"/>
                </a:cubicBezTo>
                <a:cubicBezTo>
                  <a:pt x="1560786" y="4445306"/>
                  <a:pt x="1563133" y="4442959"/>
                  <a:pt x="1567827" y="4438265"/>
                </a:cubicBezTo>
                <a:cubicBezTo>
                  <a:pt x="1570174" y="4435918"/>
                  <a:pt x="1574868" y="4431224"/>
                  <a:pt x="1577215" y="4428877"/>
                </a:cubicBezTo>
                <a:cubicBezTo>
                  <a:pt x="1579562" y="4426530"/>
                  <a:pt x="1581909" y="4424183"/>
                  <a:pt x="1584256" y="4419489"/>
                </a:cubicBezTo>
                <a:cubicBezTo>
                  <a:pt x="1586603" y="4414794"/>
                  <a:pt x="1591298" y="4412447"/>
                  <a:pt x="1593645" y="4407753"/>
                </a:cubicBezTo>
                <a:cubicBezTo>
                  <a:pt x="1595992" y="4405406"/>
                  <a:pt x="1598339" y="4403059"/>
                  <a:pt x="1600686" y="4400712"/>
                </a:cubicBezTo>
                <a:cubicBezTo>
                  <a:pt x="1605380" y="4396018"/>
                  <a:pt x="1607727" y="4391324"/>
                  <a:pt x="1612421" y="4386630"/>
                </a:cubicBezTo>
                <a:cubicBezTo>
                  <a:pt x="1614768" y="4384283"/>
                  <a:pt x="1617115" y="4381936"/>
                  <a:pt x="1617115" y="4379589"/>
                </a:cubicBezTo>
                <a:cubicBezTo>
                  <a:pt x="1621809" y="4374895"/>
                  <a:pt x="1626503" y="4367854"/>
                  <a:pt x="1631197" y="4363160"/>
                </a:cubicBezTo>
                <a:cubicBezTo>
                  <a:pt x="1633544" y="4360812"/>
                  <a:pt x="1633544" y="4358466"/>
                  <a:pt x="1635891" y="4356118"/>
                </a:cubicBezTo>
                <a:cubicBezTo>
                  <a:pt x="1640586" y="4349077"/>
                  <a:pt x="1645280" y="4344383"/>
                  <a:pt x="1649974" y="4337342"/>
                </a:cubicBezTo>
                <a:cubicBezTo>
                  <a:pt x="1652321" y="4334995"/>
                  <a:pt x="1652321" y="4334995"/>
                  <a:pt x="1654668" y="4332648"/>
                </a:cubicBezTo>
                <a:cubicBezTo>
                  <a:pt x="1659362" y="4325607"/>
                  <a:pt x="1664056" y="4318565"/>
                  <a:pt x="1671097" y="4311525"/>
                </a:cubicBezTo>
                <a:cubicBezTo>
                  <a:pt x="1671097" y="4309177"/>
                  <a:pt x="1673444" y="4309177"/>
                  <a:pt x="1673444" y="4306830"/>
                </a:cubicBezTo>
                <a:cubicBezTo>
                  <a:pt x="1678138" y="4299789"/>
                  <a:pt x="1685179" y="4290401"/>
                  <a:pt x="1689873" y="4281013"/>
                </a:cubicBezTo>
                <a:cubicBezTo>
                  <a:pt x="1689873" y="4281013"/>
                  <a:pt x="1692220" y="4278666"/>
                  <a:pt x="1692220" y="4278666"/>
                </a:cubicBezTo>
                <a:cubicBezTo>
                  <a:pt x="1708650" y="4255195"/>
                  <a:pt x="1722732" y="4229378"/>
                  <a:pt x="1739161" y="4201213"/>
                </a:cubicBezTo>
                <a:cubicBezTo>
                  <a:pt x="1753244" y="4210602"/>
                  <a:pt x="1769673" y="4219990"/>
                  <a:pt x="1783755" y="4227031"/>
                </a:cubicBezTo>
                <a:cubicBezTo>
                  <a:pt x="1781408" y="4229378"/>
                  <a:pt x="1781408" y="4234072"/>
                  <a:pt x="1781408" y="4236419"/>
                </a:cubicBezTo>
                <a:cubicBezTo>
                  <a:pt x="1781408" y="4243460"/>
                  <a:pt x="1783755" y="4248154"/>
                  <a:pt x="1788449" y="4250501"/>
                </a:cubicBezTo>
                <a:cubicBezTo>
                  <a:pt x="1786102" y="4252848"/>
                  <a:pt x="1786102" y="4252848"/>
                  <a:pt x="1783755" y="4255195"/>
                </a:cubicBezTo>
                <a:cubicBezTo>
                  <a:pt x="1776714" y="4262236"/>
                  <a:pt x="1772020" y="4269278"/>
                  <a:pt x="1767326" y="4276319"/>
                </a:cubicBezTo>
                <a:close/>
                <a:moveTo>
                  <a:pt x="1499763" y="4433571"/>
                </a:moveTo>
                <a:cubicBezTo>
                  <a:pt x="1495069" y="4428877"/>
                  <a:pt x="1490375" y="4424183"/>
                  <a:pt x="1485680" y="4419489"/>
                </a:cubicBezTo>
                <a:cubicBezTo>
                  <a:pt x="1483333" y="4414794"/>
                  <a:pt x="1478639" y="4412447"/>
                  <a:pt x="1476292" y="4407753"/>
                </a:cubicBezTo>
                <a:cubicBezTo>
                  <a:pt x="1471598" y="4403059"/>
                  <a:pt x="1466904" y="4396018"/>
                  <a:pt x="1462210" y="4391324"/>
                </a:cubicBezTo>
                <a:cubicBezTo>
                  <a:pt x="1459863" y="4388977"/>
                  <a:pt x="1457516" y="4384283"/>
                  <a:pt x="1452822" y="4381936"/>
                </a:cubicBezTo>
                <a:cubicBezTo>
                  <a:pt x="1448128" y="4374895"/>
                  <a:pt x="1441087" y="4370201"/>
                  <a:pt x="1436392" y="4363160"/>
                </a:cubicBezTo>
                <a:cubicBezTo>
                  <a:pt x="1434045" y="4360812"/>
                  <a:pt x="1431698" y="4356118"/>
                  <a:pt x="1429351" y="4353771"/>
                </a:cubicBezTo>
                <a:cubicBezTo>
                  <a:pt x="1424657" y="4346730"/>
                  <a:pt x="1417616" y="4339689"/>
                  <a:pt x="1410575" y="4332648"/>
                </a:cubicBezTo>
                <a:cubicBezTo>
                  <a:pt x="1408228" y="4330301"/>
                  <a:pt x="1405881" y="4327954"/>
                  <a:pt x="1403534" y="4325607"/>
                </a:cubicBezTo>
                <a:cubicBezTo>
                  <a:pt x="1396493" y="4318565"/>
                  <a:pt x="1391799" y="4309177"/>
                  <a:pt x="1384757" y="4302136"/>
                </a:cubicBezTo>
                <a:cubicBezTo>
                  <a:pt x="1382410" y="4299789"/>
                  <a:pt x="1382410" y="4297442"/>
                  <a:pt x="1380063" y="4295095"/>
                </a:cubicBezTo>
                <a:cubicBezTo>
                  <a:pt x="1373022" y="4285707"/>
                  <a:pt x="1365981" y="4276319"/>
                  <a:pt x="1358940" y="4269278"/>
                </a:cubicBezTo>
                <a:cubicBezTo>
                  <a:pt x="1358940" y="4269278"/>
                  <a:pt x="1358940" y="4266930"/>
                  <a:pt x="1356593" y="4266930"/>
                </a:cubicBezTo>
                <a:cubicBezTo>
                  <a:pt x="1326081" y="4227031"/>
                  <a:pt x="1295570" y="4184784"/>
                  <a:pt x="1262711" y="4140190"/>
                </a:cubicBezTo>
                <a:cubicBezTo>
                  <a:pt x="1260364" y="4135496"/>
                  <a:pt x="1255670" y="4130802"/>
                  <a:pt x="1253323" y="4126108"/>
                </a:cubicBezTo>
                <a:cubicBezTo>
                  <a:pt x="1250976" y="4121414"/>
                  <a:pt x="1246282" y="4116720"/>
                  <a:pt x="1243935" y="4112026"/>
                </a:cubicBezTo>
                <a:cubicBezTo>
                  <a:pt x="1239241" y="4104984"/>
                  <a:pt x="1232199" y="4095596"/>
                  <a:pt x="1227505" y="4088555"/>
                </a:cubicBezTo>
                <a:cubicBezTo>
                  <a:pt x="1225158" y="4086208"/>
                  <a:pt x="1222811" y="4081514"/>
                  <a:pt x="1220464" y="4079167"/>
                </a:cubicBezTo>
                <a:cubicBezTo>
                  <a:pt x="1213423" y="4069779"/>
                  <a:pt x="1206382" y="4060390"/>
                  <a:pt x="1199341" y="4048655"/>
                </a:cubicBezTo>
                <a:cubicBezTo>
                  <a:pt x="1196994" y="4046308"/>
                  <a:pt x="1194647" y="4043961"/>
                  <a:pt x="1194647" y="4039267"/>
                </a:cubicBezTo>
                <a:cubicBezTo>
                  <a:pt x="1187605" y="4027532"/>
                  <a:pt x="1180564" y="4018144"/>
                  <a:pt x="1171176" y="4006408"/>
                </a:cubicBezTo>
                <a:cubicBezTo>
                  <a:pt x="1171176" y="4004061"/>
                  <a:pt x="1168829" y="4004061"/>
                  <a:pt x="1168829" y="4001714"/>
                </a:cubicBezTo>
                <a:cubicBezTo>
                  <a:pt x="1159441" y="3989979"/>
                  <a:pt x="1152400" y="3975897"/>
                  <a:pt x="1143012" y="3964162"/>
                </a:cubicBezTo>
                <a:cubicBezTo>
                  <a:pt x="1143012" y="3964162"/>
                  <a:pt x="1143012" y="3961814"/>
                  <a:pt x="1143012" y="3961814"/>
                </a:cubicBezTo>
                <a:cubicBezTo>
                  <a:pt x="1138318" y="3952426"/>
                  <a:pt x="1131276" y="3945385"/>
                  <a:pt x="1126582" y="3935997"/>
                </a:cubicBezTo>
                <a:cubicBezTo>
                  <a:pt x="1126582" y="3935997"/>
                  <a:pt x="1128929" y="3933650"/>
                  <a:pt x="1128929" y="3933650"/>
                </a:cubicBezTo>
                <a:cubicBezTo>
                  <a:pt x="1133623" y="3935997"/>
                  <a:pt x="1138318" y="3935997"/>
                  <a:pt x="1143012" y="3938344"/>
                </a:cubicBezTo>
                <a:cubicBezTo>
                  <a:pt x="1157094" y="3943038"/>
                  <a:pt x="1171176" y="3947732"/>
                  <a:pt x="1185258" y="3950079"/>
                </a:cubicBezTo>
                <a:cubicBezTo>
                  <a:pt x="1189953" y="3952426"/>
                  <a:pt x="1194647" y="3952426"/>
                  <a:pt x="1199341" y="3954773"/>
                </a:cubicBezTo>
                <a:cubicBezTo>
                  <a:pt x="1201688" y="3954773"/>
                  <a:pt x="1204035" y="3957120"/>
                  <a:pt x="1204035" y="3957120"/>
                </a:cubicBezTo>
                <a:cubicBezTo>
                  <a:pt x="1220464" y="3961814"/>
                  <a:pt x="1236894" y="3968856"/>
                  <a:pt x="1253323" y="3973550"/>
                </a:cubicBezTo>
                <a:cubicBezTo>
                  <a:pt x="1267405" y="3978244"/>
                  <a:pt x="1281487" y="3982938"/>
                  <a:pt x="1297917" y="3987632"/>
                </a:cubicBezTo>
                <a:cubicBezTo>
                  <a:pt x="1316693" y="3994673"/>
                  <a:pt x="1337816" y="3999367"/>
                  <a:pt x="1356593" y="4004061"/>
                </a:cubicBezTo>
                <a:cubicBezTo>
                  <a:pt x="1368328" y="4008755"/>
                  <a:pt x="1382410" y="4011102"/>
                  <a:pt x="1394146" y="4015796"/>
                </a:cubicBezTo>
                <a:cubicBezTo>
                  <a:pt x="1419963" y="4022838"/>
                  <a:pt x="1445781" y="4029879"/>
                  <a:pt x="1473945" y="4036920"/>
                </a:cubicBezTo>
                <a:cubicBezTo>
                  <a:pt x="1473945" y="4039267"/>
                  <a:pt x="1473945" y="4039267"/>
                  <a:pt x="1473945" y="4041614"/>
                </a:cubicBezTo>
                <a:cubicBezTo>
                  <a:pt x="1473945" y="4053349"/>
                  <a:pt x="1483333" y="4062737"/>
                  <a:pt x="1495069" y="4062737"/>
                </a:cubicBezTo>
                <a:cubicBezTo>
                  <a:pt x="1495069" y="4062737"/>
                  <a:pt x="1495069" y="4062737"/>
                  <a:pt x="1495069" y="4062737"/>
                </a:cubicBezTo>
                <a:cubicBezTo>
                  <a:pt x="1495069" y="4074473"/>
                  <a:pt x="1497416" y="4088555"/>
                  <a:pt x="1497416" y="4100290"/>
                </a:cubicBezTo>
                <a:lnTo>
                  <a:pt x="1497416" y="4100290"/>
                </a:lnTo>
                <a:cubicBezTo>
                  <a:pt x="1502110" y="4156619"/>
                  <a:pt x="1506804" y="4208254"/>
                  <a:pt x="1511498" y="4259889"/>
                </a:cubicBezTo>
                <a:cubicBezTo>
                  <a:pt x="1516192" y="4318565"/>
                  <a:pt x="1520886" y="4372548"/>
                  <a:pt x="1525580" y="4424183"/>
                </a:cubicBezTo>
                <a:cubicBezTo>
                  <a:pt x="1525580" y="4426530"/>
                  <a:pt x="1525580" y="4426530"/>
                  <a:pt x="1525580" y="4428877"/>
                </a:cubicBezTo>
                <a:cubicBezTo>
                  <a:pt x="1525580" y="4438265"/>
                  <a:pt x="1527927" y="4447653"/>
                  <a:pt x="1527927" y="4454694"/>
                </a:cubicBezTo>
                <a:cubicBezTo>
                  <a:pt x="1527927" y="4457041"/>
                  <a:pt x="1527927" y="4457041"/>
                  <a:pt x="1527927" y="4459388"/>
                </a:cubicBezTo>
                <a:cubicBezTo>
                  <a:pt x="1523233" y="4459388"/>
                  <a:pt x="1518539" y="4461735"/>
                  <a:pt x="1516192" y="4464083"/>
                </a:cubicBezTo>
                <a:cubicBezTo>
                  <a:pt x="1513845" y="4459388"/>
                  <a:pt x="1509151" y="4457041"/>
                  <a:pt x="1506804" y="4452347"/>
                </a:cubicBezTo>
                <a:cubicBezTo>
                  <a:pt x="1506804" y="4442959"/>
                  <a:pt x="1502110" y="4438265"/>
                  <a:pt x="1499763" y="4433571"/>
                </a:cubicBezTo>
                <a:close/>
                <a:moveTo>
                  <a:pt x="922389" y="3767009"/>
                </a:moveTo>
                <a:cubicBezTo>
                  <a:pt x="924736" y="3767009"/>
                  <a:pt x="927083" y="3764663"/>
                  <a:pt x="927083" y="3764663"/>
                </a:cubicBezTo>
                <a:cubicBezTo>
                  <a:pt x="934124" y="3759969"/>
                  <a:pt x="943513" y="3755274"/>
                  <a:pt x="950554" y="3750580"/>
                </a:cubicBezTo>
                <a:cubicBezTo>
                  <a:pt x="952901" y="3748233"/>
                  <a:pt x="955248" y="3748233"/>
                  <a:pt x="957595" y="3745886"/>
                </a:cubicBezTo>
                <a:cubicBezTo>
                  <a:pt x="962289" y="3743539"/>
                  <a:pt x="966983" y="3738845"/>
                  <a:pt x="974024" y="3736498"/>
                </a:cubicBezTo>
                <a:cubicBezTo>
                  <a:pt x="978718" y="3734151"/>
                  <a:pt x="983412" y="3731804"/>
                  <a:pt x="988107" y="3727110"/>
                </a:cubicBezTo>
                <a:cubicBezTo>
                  <a:pt x="992801" y="3724763"/>
                  <a:pt x="995148" y="3722416"/>
                  <a:pt x="999842" y="3720068"/>
                </a:cubicBezTo>
                <a:cubicBezTo>
                  <a:pt x="1004536" y="3717722"/>
                  <a:pt x="1009230" y="3713028"/>
                  <a:pt x="1013924" y="3710680"/>
                </a:cubicBezTo>
                <a:cubicBezTo>
                  <a:pt x="1016271" y="3708333"/>
                  <a:pt x="1020965" y="3705986"/>
                  <a:pt x="1023312" y="3703639"/>
                </a:cubicBezTo>
                <a:cubicBezTo>
                  <a:pt x="1025659" y="3701292"/>
                  <a:pt x="1030353" y="3698945"/>
                  <a:pt x="1032700" y="3696598"/>
                </a:cubicBezTo>
                <a:cubicBezTo>
                  <a:pt x="1037395" y="3701292"/>
                  <a:pt x="1042089" y="3703639"/>
                  <a:pt x="1049130" y="3703639"/>
                </a:cubicBezTo>
                <a:cubicBezTo>
                  <a:pt x="1049130" y="3710680"/>
                  <a:pt x="1049130" y="3720068"/>
                  <a:pt x="1049130" y="3727110"/>
                </a:cubicBezTo>
                <a:cubicBezTo>
                  <a:pt x="1049130" y="3759969"/>
                  <a:pt x="1051477" y="3790480"/>
                  <a:pt x="1051477" y="3820992"/>
                </a:cubicBezTo>
                <a:cubicBezTo>
                  <a:pt x="1004536" y="3804562"/>
                  <a:pt x="957595" y="3788133"/>
                  <a:pt x="910654" y="3769357"/>
                </a:cubicBezTo>
                <a:cubicBezTo>
                  <a:pt x="915348" y="3771704"/>
                  <a:pt x="920042" y="3769357"/>
                  <a:pt x="922389" y="3767009"/>
                </a:cubicBezTo>
                <a:close/>
                <a:moveTo>
                  <a:pt x="1089030" y="3661392"/>
                </a:moveTo>
                <a:cubicBezTo>
                  <a:pt x="1096071" y="3656698"/>
                  <a:pt x="1103112" y="3652004"/>
                  <a:pt x="1112500" y="3644963"/>
                </a:cubicBezTo>
                <a:cubicBezTo>
                  <a:pt x="1117194" y="3640269"/>
                  <a:pt x="1124235" y="3637922"/>
                  <a:pt x="1128929" y="3633228"/>
                </a:cubicBezTo>
                <a:cubicBezTo>
                  <a:pt x="1135971" y="3628534"/>
                  <a:pt x="1145359" y="3621493"/>
                  <a:pt x="1152400" y="3614451"/>
                </a:cubicBezTo>
                <a:cubicBezTo>
                  <a:pt x="1164135" y="3605063"/>
                  <a:pt x="1175870" y="3595675"/>
                  <a:pt x="1187605" y="3586287"/>
                </a:cubicBezTo>
                <a:cubicBezTo>
                  <a:pt x="1192300" y="3581593"/>
                  <a:pt x="1199341" y="3576899"/>
                  <a:pt x="1204035" y="3572205"/>
                </a:cubicBezTo>
                <a:cubicBezTo>
                  <a:pt x="1211076" y="3567510"/>
                  <a:pt x="1218117" y="3560470"/>
                  <a:pt x="1225158" y="3555775"/>
                </a:cubicBezTo>
                <a:cubicBezTo>
                  <a:pt x="1229852" y="3551081"/>
                  <a:pt x="1236894" y="3546387"/>
                  <a:pt x="1241588" y="3541693"/>
                </a:cubicBezTo>
                <a:cubicBezTo>
                  <a:pt x="1248629" y="3534652"/>
                  <a:pt x="1255670" y="3529958"/>
                  <a:pt x="1262711" y="3522917"/>
                </a:cubicBezTo>
                <a:cubicBezTo>
                  <a:pt x="1267405" y="3518223"/>
                  <a:pt x="1274446" y="3513529"/>
                  <a:pt x="1279140" y="3508834"/>
                </a:cubicBezTo>
                <a:cubicBezTo>
                  <a:pt x="1286181" y="3501793"/>
                  <a:pt x="1293223" y="3497099"/>
                  <a:pt x="1300264" y="3490058"/>
                </a:cubicBezTo>
                <a:cubicBezTo>
                  <a:pt x="1304958" y="3485364"/>
                  <a:pt x="1311999" y="3480670"/>
                  <a:pt x="1316693" y="3475976"/>
                </a:cubicBezTo>
                <a:cubicBezTo>
                  <a:pt x="1323734" y="3468935"/>
                  <a:pt x="1330775" y="3461893"/>
                  <a:pt x="1337816" y="3454853"/>
                </a:cubicBezTo>
                <a:cubicBezTo>
                  <a:pt x="1342511" y="3450158"/>
                  <a:pt x="1349552" y="3445464"/>
                  <a:pt x="1354246" y="3440770"/>
                </a:cubicBezTo>
                <a:cubicBezTo>
                  <a:pt x="1361287" y="3433729"/>
                  <a:pt x="1368328" y="3426688"/>
                  <a:pt x="1375369" y="3419647"/>
                </a:cubicBezTo>
                <a:cubicBezTo>
                  <a:pt x="1380063" y="3414952"/>
                  <a:pt x="1384757" y="3410258"/>
                  <a:pt x="1391799" y="3405564"/>
                </a:cubicBezTo>
                <a:cubicBezTo>
                  <a:pt x="1398840" y="3398523"/>
                  <a:pt x="1405881" y="3391482"/>
                  <a:pt x="1412922" y="3384441"/>
                </a:cubicBezTo>
                <a:cubicBezTo>
                  <a:pt x="1417616" y="3379747"/>
                  <a:pt x="1422310" y="3375053"/>
                  <a:pt x="1427004" y="3370359"/>
                </a:cubicBezTo>
                <a:cubicBezTo>
                  <a:pt x="1434045" y="3363318"/>
                  <a:pt x="1441087" y="3356276"/>
                  <a:pt x="1448128" y="3346888"/>
                </a:cubicBezTo>
                <a:cubicBezTo>
                  <a:pt x="1452822" y="3342194"/>
                  <a:pt x="1457516" y="3337500"/>
                  <a:pt x="1462210" y="3332806"/>
                </a:cubicBezTo>
                <a:cubicBezTo>
                  <a:pt x="1469251" y="3325765"/>
                  <a:pt x="1476292" y="3316377"/>
                  <a:pt x="1483333" y="3309335"/>
                </a:cubicBezTo>
                <a:cubicBezTo>
                  <a:pt x="1488028" y="3304641"/>
                  <a:pt x="1492722" y="3299947"/>
                  <a:pt x="1497416" y="3295253"/>
                </a:cubicBezTo>
                <a:cubicBezTo>
                  <a:pt x="1504457" y="3288212"/>
                  <a:pt x="1511498" y="3278824"/>
                  <a:pt x="1518539" y="3271783"/>
                </a:cubicBezTo>
                <a:cubicBezTo>
                  <a:pt x="1523233" y="3267089"/>
                  <a:pt x="1527927" y="3262394"/>
                  <a:pt x="1532621" y="3257700"/>
                </a:cubicBezTo>
                <a:cubicBezTo>
                  <a:pt x="1539662" y="3250659"/>
                  <a:pt x="1546704" y="3241271"/>
                  <a:pt x="1553745" y="3234230"/>
                </a:cubicBezTo>
                <a:cubicBezTo>
                  <a:pt x="1558439" y="3229536"/>
                  <a:pt x="1563133" y="3224842"/>
                  <a:pt x="1567827" y="3220148"/>
                </a:cubicBezTo>
                <a:cubicBezTo>
                  <a:pt x="1574868" y="3210759"/>
                  <a:pt x="1584256" y="3203718"/>
                  <a:pt x="1591298" y="3194330"/>
                </a:cubicBezTo>
                <a:cubicBezTo>
                  <a:pt x="1595992" y="3189636"/>
                  <a:pt x="1598339" y="3184942"/>
                  <a:pt x="1603033" y="3180248"/>
                </a:cubicBezTo>
                <a:cubicBezTo>
                  <a:pt x="1610074" y="3170860"/>
                  <a:pt x="1619462" y="3161472"/>
                  <a:pt x="1626503" y="3152083"/>
                </a:cubicBezTo>
                <a:cubicBezTo>
                  <a:pt x="1626503" y="3152083"/>
                  <a:pt x="1626503" y="3152083"/>
                  <a:pt x="1626503" y="3152083"/>
                </a:cubicBezTo>
                <a:cubicBezTo>
                  <a:pt x="1626503" y="3152083"/>
                  <a:pt x="1628850" y="3152083"/>
                  <a:pt x="1628850" y="3154431"/>
                </a:cubicBezTo>
                <a:cubicBezTo>
                  <a:pt x="1626503" y="3159125"/>
                  <a:pt x="1624156" y="3161472"/>
                  <a:pt x="1621809" y="3166166"/>
                </a:cubicBezTo>
                <a:cubicBezTo>
                  <a:pt x="1617115" y="3173207"/>
                  <a:pt x="1612421" y="3182595"/>
                  <a:pt x="1607727" y="3189636"/>
                </a:cubicBezTo>
                <a:cubicBezTo>
                  <a:pt x="1603033" y="3196677"/>
                  <a:pt x="1598339" y="3206065"/>
                  <a:pt x="1593645" y="3213107"/>
                </a:cubicBezTo>
                <a:cubicBezTo>
                  <a:pt x="1588950" y="3220148"/>
                  <a:pt x="1584256" y="3229536"/>
                  <a:pt x="1579562" y="3236577"/>
                </a:cubicBezTo>
                <a:cubicBezTo>
                  <a:pt x="1574868" y="3243618"/>
                  <a:pt x="1572521" y="3250659"/>
                  <a:pt x="1567827" y="3257700"/>
                </a:cubicBezTo>
                <a:cubicBezTo>
                  <a:pt x="1563133" y="3267089"/>
                  <a:pt x="1558439" y="3274130"/>
                  <a:pt x="1553745" y="3283518"/>
                </a:cubicBezTo>
                <a:cubicBezTo>
                  <a:pt x="1549051" y="3290559"/>
                  <a:pt x="1546704" y="3297600"/>
                  <a:pt x="1542009" y="3302295"/>
                </a:cubicBezTo>
                <a:cubicBezTo>
                  <a:pt x="1537315" y="3311683"/>
                  <a:pt x="1532621" y="3318724"/>
                  <a:pt x="1527927" y="3328112"/>
                </a:cubicBezTo>
                <a:cubicBezTo>
                  <a:pt x="1523233" y="3335153"/>
                  <a:pt x="1520886" y="3339847"/>
                  <a:pt x="1516192" y="3346888"/>
                </a:cubicBezTo>
                <a:cubicBezTo>
                  <a:pt x="1511498" y="3356276"/>
                  <a:pt x="1506804" y="3363318"/>
                  <a:pt x="1502110" y="3372706"/>
                </a:cubicBezTo>
                <a:cubicBezTo>
                  <a:pt x="1499763" y="3379747"/>
                  <a:pt x="1495069" y="3384441"/>
                  <a:pt x="1492722" y="3391482"/>
                </a:cubicBezTo>
                <a:cubicBezTo>
                  <a:pt x="1488028" y="3400870"/>
                  <a:pt x="1483333" y="3407912"/>
                  <a:pt x="1478639" y="3417300"/>
                </a:cubicBezTo>
                <a:cubicBezTo>
                  <a:pt x="1476292" y="3421994"/>
                  <a:pt x="1471598" y="3429035"/>
                  <a:pt x="1469251" y="3433729"/>
                </a:cubicBezTo>
                <a:cubicBezTo>
                  <a:pt x="1464557" y="3440770"/>
                  <a:pt x="1459863" y="3450158"/>
                  <a:pt x="1455169" y="3457199"/>
                </a:cubicBezTo>
                <a:cubicBezTo>
                  <a:pt x="1452822" y="3461893"/>
                  <a:pt x="1448128" y="3466588"/>
                  <a:pt x="1445781" y="3473629"/>
                </a:cubicBezTo>
                <a:cubicBezTo>
                  <a:pt x="1441087" y="3483017"/>
                  <a:pt x="1436392" y="3490058"/>
                  <a:pt x="1431698" y="3499446"/>
                </a:cubicBezTo>
                <a:cubicBezTo>
                  <a:pt x="1429351" y="3504140"/>
                  <a:pt x="1427004" y="3508834"/>
                  <a:pt x="1422310" y="3513529"/>
                </a:cubicBezTo>
                <a:cubicBezTo>
                  <a:pt x="1417616" y="3522917"/>
                  <a:pt x="1410575" y="3532305"/>
                  <a:pt x="1405881" y="3539346"/>
                </a:cubicBezTo>
                <a:cubicBezTo>
                  <a:pt x="1403534" y="3544040"/>
                  <a:pt x="1401187" y="3546387"/>
                  <a:pt x="1398840" y="3551081"/>
                </a:cubicBezTo>
                <a:cubicBezTo>
                  <a:pt x="1394146" y="3560470"/>
                  <a:pt x="1387104" y="3569858"/>
                  <a:pt x="1382410" y="3579246"/>
                </a:cubicBezTo>
                <a:cubicBezTo>
                  <a:pt x="1380063" y="3581593"/>
                  <a:pt x="1377716" y="3586287"/>
                  <a:pt x="1375369" y="3588634"/>
                </a:cubicBezTo>
                <a:cubicBezTo>
                  <a:pt x="1368328" y="3598022"/>
                  <a:pt x="1363634" y="3607411"/>
                  <a:pt x="1356593" y="3616799"/>
                </a:cubicBezTo>
                <a:cubicBezTo>
                  <a:pt x="1354246" y="3619146"/>
                  <a:pt x="1354246" y="3621493"/>
                  <a:pt x="1351899" y="3623840"/>
                </a:cubicBezTo>
                <a:cubicBezTo>
                  <a:pt x="1316693" y="3677822"/>
                  <a:pt x="1281487" y="3727110"/>
                  <a:pt x="1246282" y="3774051"/>
                </a:cubicBezTo>
                <a:cubicBezTo>
                  <a:pt x="1243935" y="3771704"/>
                  <a:pt x="1239241" y="3769357"/>
                  <a:pt x="1234546" y="3769357"/>
                </a:cubicBezTo>
                <a:cubicBezTo>
                  <a:pt x="1227505" y="3769357"/>
                  <a:pt x="1220464" y="3774051"/>
                  <a:pt x="1215770" y="3781092"/>
                </a:cubicBezTo>
                <a:cubicBezTo>
                  <a:pt x="1213423" y="3778745"/>
                  <a:pt x="1208729" y="3778745"/>
                  <a:pt x="1206382" y="3776398"/>
                </a:cubicBezTo>
                <a:cubicBezTo>
                  <a:pt x="1166482" y="3757621"/>
                  <a:pt x="1128929" y="3736498"/>
                  <a:pt x="1091377" y="3717722"/>
                </a:cubicBezTo>
                <a:cubicBezTo>
                  <a:pt x="1089030" y="3717722"/>
                  <a:pt x="1089030" y="3715374"/>
                  <a:pt x="1086683" y="3715374"/>
                </a:cubicBezTo>
                <a:cubicBezTo>
                  <a:pt x="1077294" y="3710680"/>
                  <a:pt x="1067906" y="3703639"/>
                  <a:pt x="1056171" y="3698945"/>
                </a:cubicBezTo>
                <a:cubicBezTo>
                  <a:pt x="1058518" y="3696598"/>
                  <a:pt x="1058518" y="3694251"/>
                  <a:pt x="1058518" y="3689557"/>
                </a:cubicBezTo>
                <a:cubicBezTo>
                  <a:pt x="1058518" y="3684863"/>
                  <a:pt x="1056171" y="3682516"/>
                  <a:pt x="1056171" y="3680169"/>
                </a:cubicBezTo>
                <a:cubicBezTo>
                  <a:pt x="1058518" y="3677822"/>
                  <a:pt x="1060865" y="3677822"/>
                  <a:pt x="1063212" y="3675475"/>
                </a:cubicBezTo>
                <a:cubicBezTo>
                  <a:pt x="1077294" y="3668434"/>
                  <a:pt x="1081988" y="3666087"/>
                  <a:pt x="1089030" y="3661392"/>
                </a:cubicBezTo>
                <a:close/>
                <a:moveTo>
                  <a:pt x="1795491" y="2741350"/>
                </a:moveTo>
                <a:cubicBezTo>
                  <a:pt x="1840084" y="2619304"/>
                  <a:pt x="1887025" y="2497258"/>
                  <a:pt x="1936313" y="2375211"/>
                </a:cubicBezTo>
                <a:cubicBezTo>
                  <a:pt x="1943355" y="2356435"/>
                  <a:pt x="1950396" y="2337658"/>
                  <a:pt x="1957437" y="2318882"/>
                </a:cubicBezTo>
                <a:cubicBezTo>
                  <a:pt x="1971519" y="2286023"/>
                  <a:pt x="1983254" y="2253165"/>
                  <a:pt x="1997336" y="2220306"/>
                </a:cubicBezTo>
                <a:cubicBezTo>
                  <a:pt x="2011419" y="2187447"/>
                  <a:pt x="2023154" y="2154589"/>
                  <a:pt x="2037236" y="2121730"/>
                </a:cubicBezTo>
                <a:cubicBezTo>
                  <a:pt x="2039583" y="2121730"/>
                  <a:pt x="2041930" y="2124077"/>
                  <a:pt x="2044277" y="2124077"/>
                </a:cubicBezTo>
                <a:cubicBezTo>
                  <a:pt x="2046624" y="2124077"/>
                  <a:pt x="2051319" y="2124077"/>
                  <a:pt x="2053666" y="2121730"/>
                </a:cubicBezTo>
                <a:cubicBezTo>
                  <a:pt x="2215612" y="2401028"/>
                  <a:pt x="2377558" y="2673286"/>
                  <a:pt x="2548892" y="2929114"/>
                </a:cubicBezTo>
                <a:cubicBezTo>
                  <a:pt x="2548892" y="2931461"/>
                  <a:pt x="2551239" y="2931461"/>
                  <a:pt x="2551239" y="2933808"/>
                </a:cubicBezTo>
                <a:cubicBezTo>
                  <a:pt x="2572363" y="2964320"/>
                  <a:pt x="2591139" y="2994831"/>
                  <a:pt x="2612263" y="3022996"/>
                </a:cubicBezTo>
                <a:cubicBezTo>
                  <a:pt x="2607569" y="3027690"/>
                  <a:pt x="2602875" y="3032384"/>
                  <a:pt x="2602875" y="3039425"/>
                </a:cubicBezTo>
                <a:cubicBezTo>
                  <a:pt x="2602875" y="3039425"/>
                  <a:pt x="2602875" y="3041772"/>
                  <a:pt x="2602875" y="3041772"/>
                </a:cubicBezTo>
                <a:cubicBezTo>
                  <a:pt x="2565322" y="3048813"/>
                  <a:pt x="2527769" y="3053507"/>
                  <a:pt x="2490216" y="3058201"/>
                </a:cubicBezTo>
                <a:cubicBezTo>
                  <a:pt x="2487869" y="3058201"/>
                  <a:pt x="2487869" y="3058201"/>
                  <a:pt x="2485522" y="3058201"/>
                </a:cubicBezTo>
                <a:cubicBezTo>
                  <a:pt x="2443275" y="3065243"/>
                  <a:pt x="2403376" y="3069937"/>
                  <a:pt x="2361129" y="3074631"/>
                </a:cubicBezTo>
                <a:cubicBezTo>
                  <a:pt x="2356435" y="3074631"/>
                  <a:pt x="2351741" y="3076978"/>
                  <a:pt x="2344699" y="3076978"/>
                </a:cubicBezTo>
                <a:cubicBezTo>
                  <a:pt x="2269594" y="3086366"/>
                  <a:pt x="2194488" y="3095754"/>
                  <a:pt x="2121730" y="3102796"/>
                </a:cubicBezTo>
                <a:cubicBezTo>
                  <a:pt x="2119383" y="3102796"/>
                  <a:pt x="2114689" y="3102796"/>
                  <a:pt x="2112342" y="3102796"/>
                </a:cubicBezTo>
                <a:cubicBezTo>
                  <a:pt x="2102954" y="3102796"/>
                  <a:pt x="2093565" y="3105142"/>
                  <a:pt x="2084177" y="3105142"/>
                </a:cubicBezTo>
                <a:cubicBezTo>
                  <a:pt x="2053666" y="3107490"/>
                  <a:pt x="2023154" y="3112184"/>
                  <a:pt x="1992642" y="3114531"/>
                </a:cubicBezTo>
                <a:cubicBezTo>
                  <a:pt x="1980907" y="3114531"/>
                  <a:pt x="1969172" y="3116878"/>
                  <a:pt x="1959784" y="3116878"/>
                </a:cubicBezTo>
                <a:cubicBezTo>
                  <a:pt x="1931619" y="3119225"/>
                  <a:pt x="1903455" y="3121572"/>
                  <a:pt x="1875290" y="3123919"/>
                </a:cubicBezTo>
                <a:cubicBezTo>
                  <a:pt x="1863555" y="3123919"/>
                  <a:pt x="1851820" y="3126266"/>
                  <a:pt x="1840084" y="3126266"/>
                </a:cubicBezTo>
                <a:cubicBezTo>
                  <a:pt x="1814267" y="3128613"/>
                  <a:pt x="1786102" y="3130960"/>
                  <a:pt x="1760285" y="3130960"/>
                </a:cubicBezTo>
                <a:cubicBezTo>
                  <a:pt x="1746203" y="3130960"/>
                  <a:pt x="1732120" y="3133307"/>
                  <a:pt x="1718038" y="3133307"/>
                </a:cubicBezTo>
                <a:cubicBezTo>
                  <a:pt x="1701609" y="3133307"/>
                  <a:pt x="1682832" y="3135654"/>
                  <a:pt x="1666403" y="3135654"/>
                </a:cubicBezTo>
                <a:cubicBezTo>
                  <a:pt x="1666403" y="3128613"/>
                  <a:pt x="1661709" y="3121572"/>
                  <a:pt x="1654668" y="3119225"/>
                </a:cubicBezTo>
                <a:cubicBezTo>
                  <a:pt x="1675791" y="3062896"/>
                  <a:pt x="1696915" y="3006567"/>
                  <a:pt x="1718038" y="2950237"/>
                </a:cubicBezTo>
                <a:cubicBezTo>
                  <a:pt x="1743856" y="2879826"/>
                  <a:pt x="1769673" y="2811762"/>
                  <a:pt x="1795491" y="2741350"/>
                </a:cubicBezTo>
                <a:close/>
                <a:moveTo>
                  <a:pt x="1905802" y="2159283"/>
                </a:moveTo>
                <a:cubicBezTo>
                  <a:pt x="1875290" y="2171018"/>
                  <a:pt x="1847125" y="2185100"/>
                  <a:pt x="1816614" y="2196836"/>
                </a:cubicBezTo>
                <a:cubicBezTo>
                  <a:pt x="1802532" y="2203877"/>
                  <a:pt x="1788449" y="2208571"/>
                  <a:pt x="1774367" y="2215612"/>
                </a:cubicBezTo>
                <a:cubicBezTo>
                  <a:pt x="1739161" y="2229694"/>
                  <a:pt x="1703956" y="2246123"/>
                  <a:pt x="1671097" y="2260206"/>
                </a:cubicBezTo>
                <a:cubicBezTo>
                  <a:pt x="1661709" y="2264900"/>
                  <a:pt x="1652321" y="2267247"/>
                  <a:pt x="1645280" y="2271941"/>
                </a:cubicBezTo>
                <a:cubicBezTo>
                  <a:pt x="1603033" y="2290717"/>
                  <a:pt x="1558439" y="2309494"/>
                  <a:pt x="1516192" y="2328270"/>
                </a:cubicBezTo>
                <a:cubicBezTo>
                  <a:pt x="1478639" y="2344700"/>
                  <a:pt x="1443434" y="2361129"/>
                  <a:pt x="1405881" y="2377558"/>
                </a:cubicBezTo>
                <a:cubicBezTo>
                  <a:pt x="1403534" y="2370517"/>
                  <a:pt x="1396493" y="2365823"/>
                  <a:pt x="1389452" y="2365823"/>
                </a:cubicBezTo>
                <a:cubicBezTo>
                  <a:pt x="1389452" y="2351741"/>
                  <a:pt x="1389452" y="2335311"/>
                  <a:pt x="1389452" y="2318882"/>
                </a:cubicBezTo>
                <a:cubicBezTo>
                  <a:pt x="1389452" y="2309494"/>
                  <a:pt x="1389452" y="2297759"/>
                  <a:pt x="1389452" y="2288370"/>
                </a:cubicBezTo>
                <a:cubicBezTo>
                  <a:pt x="1389452" y="2281329"/>
                  <a:pt x="1389452" y="2271941"/>
                  <a:pt x="1389452" y="2264900"/>
                </a:cubicBezTo>
                <a:cubicBezTo>
                  <a:pt x="1401187" y="2264900"/>
                  <a:pt x="1408228" y="2255512"/>
                  <a:pt x="1408228" y="2243776"/>
                </a:cubicBezTo>
                <a:cubicBezTo>
                  <a:pt x="1408228" y="2241429"/>
                  <a:pt x="1408228" y="2241429"/>
                  <a:pt x="1408228" y="2241429"/>
                </a:cubicBezTo>
                <a:cubicBezTo>
                  <a:pt x="1462210" y="2229694"/>
                  <a:pt x="1511498" y="2217959"/>
                  <a:pt x="1560786" y="2206224"/>
                </a:cubicBezTo>
                <a:cubicBezTo>
                  <a:pt x="1563133" y="2206224"/>
                  <a:pt x="1565480" y="2206224"/>
                  <a:pt x="1567827" y="2203877"/>
                </a:cubicBezTo>
                <a:cubicBezTo>
                  <a:pt x="1581909" y="2201530"/>
                  <a:pt x="1598339" y="2196836"/>
                  <a:pt x="1612421" y="2194489"/>
                </a:cubicBezTo>
                <a:cubicBezTo>
                  <a:pt x="1626503" y="2192142"/>
                  <a:pt x="1640586" y="2187447"/>
                  <a:pt x="1654668" y="2185100"/>
                </a:cubicBezTo>
                <a:cubicBezTo>
                  <a:pt x="1666403" y="2182753"/>
                  <a:pt x="1675791" y="2180406"/>
                  <a:pt x="1685179" y="2178059"/>
                </a:cubicBezTo>
                <a:cubicBezTo>
                  <a:pt x="1701609" y="2173365"/>
                  <a:pt x="1720385" y="2171018"/>
                  <a:pt x="1736814" y="2166324"/>
                </a:cubicBezTo>
                <a:cubicBezTo>
                  <a:pt x="1746203" y="2163977"/>
                  <a:pt x="1753244" y="2161630"/>
                  <a:pt x="1762632" y="2161630"/>
                </a:cubicBezTo>
                <a:cubicBezTo>
                  <a:pt x="1781408" y="2156936"/>
                  <a:pt x="1797838" y="2154589"/>
                  <a:pt x="1816614" y="2149895"/>
                </a:cubicBezTo>
                <a:cubicBezTo>
                  <a:pt x="1823655" y="2147548"/>
                  <a:pt x="1833043" y="2147548"/>
                  <a:pt x="1840084" y="2145201"/>
                </a:cubicBezTo>
                <a:cubicBezTo>
                  <a:pt x="1858861" y="2140506"/>
                  <a:pt x="1875290" y="2138159"/>
                  <a:pt x="1894066" y="2133465"/>
                </a:cubicBezTo>
                <a:cubicBezTo>
                  <a:pt x="1901108" y="2131118"/>
                  <a:pt x="1908149" y="2131118"/>
                  <a:pt x="1917537" y="2128771"/>
                </a:cubicBezTo>
                <a:cubicBezTo>
                  <a:pt x="1936313" y="2124077"/>
                  <a:pt x="1952743" y="2121730"/>
                  <a:pt x="1971519" y="2117036"/>
                </a:cubicBezTo>
                <a:cubicBezTo>
                  <a:pt x="1978560" y="2114689"/>
                  <a:pt x="1985601" y="2114689"/>
                  <a:pt x="1992642" y="2112342"/>
                </a:cubicBezTo>
                <a:cubicBezTo>
                  <a:pt x="2004378" y="2109995"/>
                  <a:pt x="2016113" y="2107648"/>
                  <a:pt x="2027848" y="2105301"/>
                </a:cubicBezTo>
                <a:cubicBezTo>
                  <a:pt x="2027848" y="2105301"/>
                  <a:pt x="2027848" y="2107648"/>
                  <a:pt x="2027848" y="2107648"/>
                </a:cubicBezTo>
                <a:cubicBezTo>
                  <a:pt x="2006725" y="2117036"/>
                  <a:pt x="1983254" y="2126424"/>
                  <a:pt x="1962131" y="2135812"/>
                </a:cubicBezTo>
                <a:cubicBezTo>
                  <a:pt x="1941007" y="2142853"/>
                  <a:pt x="1924578" y="2152242"/>
                  <a:pt x="1905802" y="2159283"/>
                </a:cubicBezTo>
                <a:close/>
                <a:moveTo>
                  <a:pt x="1316693" y="2060707"/>
                </a:moveTo>
                <a:cubicBezTo>
                  <a:pt x="1316693" y="2056013"/>
                  <a:pt x="1314346" y="2053666"/>
                  <a:pt x="1311999" y="2048971"/>
                </a:cubicBezTo>
                <a:cubicBezTo>
                  <a:pt x="1335469" y="2030195"/>
                  <a:pt x="1358940" y="2013766"/>
                  <a:pt x="1384757" y="1994990"/>
                </a:cubicBezTo>
                <a:cubicBezTo>
                  <a:pt x="1394146" y="1987948"/>
                  <a:pt x="1401187" y="1983254"/>
                  <a:pt x="1410575" y="1976213"/>
                </a:cubicBezTo>
                <a:cubicBezTo>
                  <a:pt x="1415269" y="1971519"/>
                  <a:pt x="1422310" y="1966825"/>
                  <a:pt x="1427004" y="1964478"/>
                </a:cubicBezTo>
                <a:cubicBezTo>
                  <a:pt x="1441087" y="1952743"/>
                  <a:pt x="1455169" y="1943354"/>
                  <a:pt x="1469251" y="1931619"/>
                </a:cubicBezTo>
                <a:cubicBezTo>
                  <a:pt x="1476292" y="1926925"/>
                  <a:pt x="1483333" y="1919884"/>
                  <a:pt x="1490375" y="1915190"/>
                </a:cubicBezTo>
                <a:cubicBezTo>
                  <a:pt x="1504457" y="1905802"/>
                  <a:pt x="1516192" y="1896413"/>
                  <a:pt x="1530274" y="1884678"/>
                </a:cubicBezTo>
                <a:cubicBezTo>
                  <a:pt x="1542009" y="1877637"/>
                  <a:pt x="1551398" y="1868249"/>
                  <a:pt x="1563133" y="1861208"/>
                </a:cubicBezTo>
                <a:cubicBezTo>
                  <a:pt x="1572521" y="1854167"/>
                  <a:pt x="1584256" y="1847126"/>
                  <a:pt x="1593645" y="1837737"/>
                </a:cubicBezTo>
                <a:cubicBezTo>
                  <a:pt x="1605380" y="1828349"/>
                  <a:pt x="1619462" y="1818961"/>
                  <a:pt x="1633544" y="1809573"/>
                </a:cubicBezTo>
                <a:cubicBezTo>
                  <a:pt x="1642933" y="1802532"/>
                  <a:pt x="1649974" y="1797838"/>
                  <a:pt x="1659362" y="1790796"/>
                </a:cubicBezTo>
                <a:cubicBezTo>
                  <a:pt x="1673444" y="1781408"/>
                  <a:pt x="1687526" y="1772020"/>
                  <a:pt x="1701609" y="1762632"/>
                </a:cubicBezTo>
                <a:cubicBezTo>
                  <a:pt x="1710997" y="1755591"/>
                  <a:pt x="1718038" y="1750897"/>
                  <a:pt x="1727426" y="1743855"/>
                </a:cubicBezTo>
                <a:cubicBezTo>
                  <a:pt x="1741508" y="1734467"/>
                  <a:pt x="1755591" y="1725079"/>
                  <a:pt x="1769673" y="1713344"/>
                </a:cubicBezTo>
                <a:cubicBezTo>
                  <a:pt x="1774367" y="1710997"/>
                  <a:pt x="1779061" y="1706303"/>
                  <a:pt x="1781408" y="1703956"/>
                </a:cubicBezTo>
                <a:cubicBezTo>
                  <a:pt x="1781408" y="1703956"/>
                  <a:pt x="1783755" y="1706303"/>
                  <a:pt x="1783755" y="1706303"/>
                </a:cubicBezTo>
                <a:cubicBezTo>
                  <a:pt x="1776714" y="1713344"/>
                  <a:pt x="1772020" y="1720385"/>
                  <a:pt x="1764979" y="1729773"/>
                </a:cubicBezTo>
                <a:cubicBezTo>
                  <a:pt x="1755591" y="1741508"/>
                  <a:pt x="1748550" y="1750897"/>
                  <a:pt x="1739161" y="1762632"/>
                </a:cubicBezTo>
                <a:cubicBezTo>
                  <a:pt x="1729773" y="1774367"/>
                  <a:pt x="1720385" y="1788449"/>
                  <a:pt x="1710997" y="1800185"/>
                </a:cubicBezTo>
                <a:cubicBezTo>
                  <a:pt x="1703956" y="1809573"/>
                  <a:pt x="1694567" y="1821308"/>
                  <a:pt x="1687526" y="1830696"/>
                </a:cubicBezTo>
                <a:cubicBezTo>
                  <a:pt x="1675791" y="1844779"/>
                  <a:pt x="1664056" y="1861208"/>
                  <a:pt x="1654668" y="1875290"/>
                </a:cubicBezTo>
                <a:cubicBezTo>
                  <a:pt x="1647627" y="1882331"/>
                  <a:pt x="1642933" y="1891719"/>
                  <a:pt x="1635891" y="1898761"/>
                </a:cubicBezTo>
                <a:cubicBezTo>
                  <a:pt x="1621809" y="1917537"/>
                  <a:pt x="1607727" y="1936313"/>
                  <a:pt x="1593645" y="1955090"/>
                </a:cubicBezTo>
                <a:cubicBezTo>
                  <a:pt x="1591298" y="1959784"/>
                  <a:pt x="1586603" y="1964478"/>
                  <a:pt x="1584256" y="1969172"/>
                </a:cubicBezTo>
                <a:cubicBezTo>
                  <a:pt x="1532621" y="2037236"/>
                  <a:pt x="1483333" y="2105301"/>
                  <a:pt x="1434045" y="2173365"/>
                </a:cubicBezTo>
                <a:cubicBezTo>
                  <a:pt x="1422310" y="2189794"/>
                  <a:pt x="1410575" y="2206224"/>
                  <a:pt x="1396493" y="2225000"/>
                </a:cubicBezTo>
                <a:cubicBezTo>
                  <a:pt x="1394146" y="2222653"/>
                  <a:pt x="1389452" y="2220306"/>
                  <a:pt x="1384757" y="2220306"/>
                </a:cubicBezTo>
                <a:cubicBezTo>
                  <a:pt x="1382410" y="2220306"/>
                  <a:pt x="1380063" y="2220306"/>
                  <a:pt x="1377716" y="2222653"/>
                </a:cubicBezTo>
                <a:lnTo>
                  <a:pt x="1363634" y="2196836"/>
                </a:lnTo>
                <a:cubicBezTo>
                  <a:pt x="1344858" y="2156936"/>
                  <a:pt x="1323734" y="2117036"/>
                  <a:pt x="1304958" y="2077136"/>
                </a:cubicBezTo>
                <a:cubicBezTo>
                  <a:pt x="1311999" y="2074789"/>
                  <a:pt x="1316693" y="2067748"/>
                  <a:pt x="1316693" y="2060707"/>
                </a:cubicBezTo>
                <a:close/>
                <a:moveTo>
                  <a:pt x="1706303" y="1455169"/>
                </a:moveTo>
                <a:cubicBezTo>
                  <a:pt x="1692220" y="1417616"/>
                  <a:pt x="1678138" y="1382410"/>
                  <a:pt x="1664056" y="1344858"/>
                </a:cubicBezTo>
                <a:cubicBezTo>
                  <a:pt x="1664056" y="1342511"/>
                  <a:pt x="1661709" y="1340164"/>
                  <a:pt x="1661709" y="1337817"/>
                </a:cubicBezTo>
                <a:cubicBezTo>
                  <a:pt x="1645280" y="1297917"/>
                  <a:pt x="1631197" y="1260364"/>
                  <a:pt x="1614768" y="1220464"/>
                </a:cubicBezTo>
                <a:cubicBezTo>
                  <a:pt x="1612421" y="1218117"/>
                  <a:pt x="1612421" y="1215770"/>
                  <a:pt x="1610074" y="1211076"/>
                </a:cubicBezTo>
                <a:cubicBezTo>
                  <a:pt x="1603033" y="1194647"/>
                  <a:pt x="1595992" y="1175870"/>
                  <a:pt x="1588950" y="1159441"/>
                </a:cubicBezTo>
                <a:cubicBezTo>
                  <a:pt x="1588950" y="1157094"/>
                  <a:pt x="1588950" y="1157094"/>
                  <a:pt x="1586603" y="1154747"/>
                </a:cubicBezTo>
                <a:cubicBezTo>
                  <a:pt x="1574868" y="1124235"/>
                  <a:pt x="1560786" y="1093724"/>
                  <a:pt x="1549051" y="1065559"/>
                </a:cubicBezTo>
                <a:cubicBezTo>
                  <a:pt x="1720385" y="1009230"/>
                  <a:pt x="1898761" y="962289"/>
                  <a:pt x="2079483" y="929430"/>
                </a:cubicBezTo>
                <a:cubicBezTo>
                  <a:pt x="2074789" y="938819"/>
                  <a:pt x="2072442" y="945860"/>
                  <a:pt x="2067748" y="955248"/>
                </a:cubicBezTo>
                <a:cubicBezTo>
                  <a:pt x="2063054" y="964636"/>
                  <a:pt x="2058360" y="974024"/>
                  <a:pt x="2056013" y="983412"/>
                </a:cubicBezTo>
                <a:cubicBezTo>
                  <a:pt x="2051319" y="995148"/>
                  <a:pt x="2046624" y="1006883"/>
                  <a:pt x="2041930" y="1018618"/>
                </a:cubicBezTo>
                <a:cubicBezTo>
                  <a:pt x="2037236" y="1028006"/>
                  <a:pt x="2034889" y="1035047"/>
                  <a:pt x="2030195" y="1044436"/>
                </a:cubicBezTo>
                <a:cubicBezTo>
                  <a:pt x="2013766" y="1084335"/>
                  <a:pt x="1994989" y="1128929"/>
                  <a:pt x="1978560" y="1171176"/>
                </a:cubicBezTo>
                <a:cubicBezTo>
                  <a:pt x="1978560" y="1171176"/>
                  <a:pt x="1978560" y="1173523"/>
                  <a:pt x="1978560" y="1173523"/>
                </a:cubicBezTo>
                <a:cubicBezTo>
                  <a:pt x="1969172" y="1194647"/>
                  <a:pt x="1962131" y="1215770"/>
                  <a:pt x="1952743" y="1236893"/>
                </a:cubicBezTo>
                <a:cubicBezTo>
                  <a:pt x="1952743" y="1239241"/>
                  <a:pt x="1950396" y="1243935"/>
                  <a:pt x="1950396" y="1246282"/>
                </a:cubicBezTo>
                <a:cubicBezTo>
                  <a:pt x="1943355" y="1265058"/>
                  <a:pt x="1936313" y="1286181"/>
                  <a:pt x="1926925" y="1304958"/>
                </a:cubicBezTo>
                <a:cubicBezTo>
                  <a:pt x="1926925" y="1307305"/>
                  <a:pt x="1924578" y="1309652"/>
                  <a:pt x="1924578" y="1311999"/>
                </a:cubicBezTo>
                <a:cubicBezTo>
                  <a:pt x="1917537" y="1333122"/>
                  <a:pt x="1908149" y="1354246"/>
                  <a:pt x="1901108" y="1375369"/>
                </a:cubicBezTo>
                <a:cubicBezTo>
                  <a:pt x="1901108" y="1377716"/>
                  <a:pt x="1898761" y="1380063"/>
                  <a:pt x="1898761" y="1380063"/>
                </a:cubicBezTo>
                <a:cubicBezTo>
                  <a:pt x="1865902" y="1469251"/>
                  <a:pt x="1835390" y="1565480"/>
                  <a:pt x="1802532" y="1666403"/>
                </a:cubicBezTo>
                <a:cubicBezTo>
                  <a:pt x="1800185" y="1666403"/>
                  <a:pt x="1800185" y="1666403"/>
                  <a:pt x="1797838" y="1666403"/>
                </a:cubicBezTo>
                <a:cubicBezTo>
                  <a:pt x="1795491" y="1666403"/>
                  <a:pt x="1793144" y="1666403"/>
                  <a:pt x="1790797" y="1668750"/>
                </a:cubicBezTo>
                <a:cubicBezTo>
                  <a:pt x="1776714" y="1633544"/>
                  <a:pt x="1764979" y="1598339"/>
                  <a:pt x="1750897" y="1563133"/>
                </a:cubicBezTo>
                <a:cubicBezTo>
                  <a:pt x="1734467" y="1530274"/>
                  <a:pt x="1720385" y="1492722"/>
                  <a:pt x="1706303" y="1455169"/>
                </a:cubicBezTo>
                <a:close/>
                <a:moveTo>
                  <a:pt x="1511498" y="1060865"/>
                </a:moveTo>
                <a:cubicBezTo>
                  <a:pt x="1499763" y="1060865"/>
                  <a:pt x="1490375" y="1070253"/>
                  <a:pt x="1490375" y="1081988"/>
                </a:cubicBezTo>
                <a:cubicBezTo>
                  <a:pt x="1490375" y="1084335"/>
                  <a:pt x="1490375" y="1086683"/>
                  <a:pt x="1490375" y="1089030"/>
                </a:cubicBezTo>
                <a:cubicBezTo>
                  <a:pt x="1441087" y="1105459"/>
                  <a:pt x="1391799" y="1124235"/>
                  <a:pt x="1342511" y="1143012"/>
                </a:cubicBezTo>
                <a:cubicBezTo>
                  <a:pt x="1344858" y="1126582"/>
                  <a:pt x="1344858" y="1110153"/>
                  <a:pt x="1347205" y="1093724"/>
                </a:cubicBezTo>
                <a:cubicBezTo>
                  <a:pt x="1347205" y="1089030"/>
                  <a:pt x="1347205" y="1081988"/>
                  <a:pt x="1349552" y="1077294"/>
                </a:cubicBezTo>
                <a:cubicBezTo>
                  <a:pt x="1351899" y="1060865"/>
                  <a:pt x="1351899" y="1044436"/>
                  <a:pt x="1354246" y="1028006"/>
                </a:cubicBezTo>
                <a:cubicBezTo>
                  <a:pt x="1403534" y="1009230"/>
                  <a:pt x="1455169" y="992801"/>
                  <a:pt x="1506804" y="978718"/>
                </a:cubicBezTo>
                <a:cubicBezTo>
                  <a:pt x="1509151" y="983412"/>
                  <a:pt x="1511498" y="988107"/>
                  <a:pt x="1513845" y="995148"/>
                </a:cubicBezTo>
                <a:cubicBezTo>
                  <a:pt x="1518539" y="1006883"/>
                  <a:pt x="1523233" y="1016271"/>
                  <a:pt x="1527927" y="1028006"/>
                </a:cubicBezTo>
                <a:cubicBezTo>
                  <a:pt x="1530274" y="1035047"/>
                  <a:pt x="1534968" y="1042089"/>
                  <a:pt x="1537315" y="1049130"/>
                </a:cubicBezTo>
                <a:cubicBezTo>
                  <a:pt x="1539662" y="1056171"/>
                  <a:pt x="1542009" y="1063212"/>
                  <a:pt x="1546704" y="1070253"/>
                </a:cubicBezTo>
                <a:cubicBezTo>
                  <a:pt x="1542009" y="1072600"/>
                  <a:pt x="1534968" y="1074947"/>
                  <a:pt x="1530274" y="1074947"/>
                </a:cubicBezTo>
                <a:cubicBezTo>
                  <a:pt x="1527927" y="1065559"/>
                  <a:pt x="1520886" y="1060865"/>
                  <a:pt x="1511498" y="1060865"/>
                </a:cubicBezTo>
                <a:close/>
                <a:moveTo>
                  <a:pt x="2100607" y="891878"/>
                </a:moveTo>
                <a:cubicBezTo>
                  <a:pt x="2102954" y="884836"/>
                  <a:pt x="2105301" y="880142"/>
                  <a:pt x="2109995" y="873101"/>
                </a:cubicBezTo>
                <a:cubicBezTo>
                  <a:pt x="2112342" y="866060"/>
                  <a:pt x="2117036" y="861366"/>
                  <a:pt x="2119383" y="854325"/>
                </a:cubicBezTo>
                <a:cubicBezTo>
                  <a:pt x="2194488" y="847284"/>
                  <a:pt x="2267247" y="840243"/>
                  <a:pt x="2344699" y="835549"/>
                </a:cubicBezTo>
                <a:cubicBezTo>
                  <a:pt x="2347047" y="837896"/>
                  <a:pt x="2347047" y="840243"/>
                  <a:pt x="2349394" y="840243"/>
                </a:cubicBezTo>
                <a:cubicBezTo>
                  <a:pt x="2356435" y="851978"/>
                  <a:pt x="2365823" y="861366"/>
                  <a:pt x="2372864" y="873101"/>
                </a:cubicBezTo>
                <a:cubicBezTo>
                  <a:pt x="2375211" y="877795"/>
                  <a:pt x="2377558" y="882489"/>
                  <a:pt x="2382252" y="884836"/>
                </a:cubicBezTo>
                <a:cubicBezTo>
                  <a:pt x="2382252" y="884836"/>
                  <a:pt x="2382252" y="884836"/>
                  <a:pt x="2382252" y="884836"/>
                </a:cubicBezTo>
                <a:cubicBezTo>
                  <a:pt x="2302453" y="894225"/>
                  <a:pt x="2222653" y="903613"/>
                  <a:pt x="2142854" y="917695"/>
                </a:cubicBezTo>
                <a:cubicBezTo>
                  <a:pt x="2124077" y="920042"/>
                  <a:pt x="2105301" y="924736"/>
                  <a:pt x="2084177" y="927083"/>
                </a:cubicBezTo>
                <a:cubicBezTo>
                  <a:pt x="2084177" y="927083"/>
                  <a:pt x="2084177" y="927083"/>
                  <a:pt x="2084177" y="924736"/>
                </a:cubicBezTo>
                <a:cubicBezTo>
                  <a:pt x="2088871" y="917695"/>
                  <a:pt x="2093565" y="903613"/>
                  <a:pt x="2100607" y="891878"/>
                </a:cubicBezTo>
                <a:close/>
                <a:moveTo>
                  <a:pt x="2408070" y="931777"/>
                </a:moveTo>
                <a:cubicBezTo>
                  <a:pt x="2546545" y="1135970"/>
                  <a:pt x="2677980" y="1361287"/>
                  <a:pt x="2816456" y="1593645"/>
                </a:cubicBezTo>
                <a:cubicBezTo>
                  <a:pt x="2865744" y="1675791"/>
                  <a:pt x="2915032" y="1757938"/>
                  <a:pt x="2964320" y="1842432"/>
                </a:cubicBezTo>
                <a:cubicBezTo>
                  <a:pt x="2964320" y="1844779"/>
                  <a:pt x="2966667" y="1844779"/>
                  <a:pt x="2966667" y="1847126"/>
                </a:cubicBezTo>
                <a:cubicBezTo>
                  <a:pt x="2961973" y="1849473"/>
                  <a:pt x="2959626" y="1854167"/>
                  <a:pt x="2957279" y="1858861"/>
                </a:cubicBezTo>
                <a:cubicBezTo>
                  <a:pt x="2926767" y="1851820"/>
                  <a:pt x="2893908" y="1847126"/>
                  <a:pt x="2863397" y="1840084"/>
                </a:cubicBezTo>
                <a:cubicBezTo>
                  <a:pt x="2846967" y="1837737"/>
                  <a:pt x="2830538" y="1833043"/>
                  <a:pt x="2814109" y="1830696"/>
                </a:cubicBezTo>
                <a:cubicBezTo>
                  <a:pt x="2778903" y="1823655"/>
                  <a:pt x="2746044" y="1818961"/>
                  <a:pt x="2710839" y="1811920"/>
                </a:cubicBezTo>
                <a:cubicBezTo>
                  <a:pt x="2692062" y="1809573"/>
                  <a:pt x="2673286" y="1804879"/>
                  <a:pt x="2656857" y="1802532"/>
                </a:cubicBezTo>
                <a:cubicBezTo>
                  <a:pt x="2628692" y="1797838"/>
                  <a:pt x="2600528" y="1793144"/>
                  <a:pt x="2572363" y="1788449"/>
                </a:cubicBezTo>
                <a:cubicBezTo>
                  <a:pt x="2548892" y="1783755"/>
                  <a:pt x="2527769" y="1781408"/>
                  <a:pt x="2504299" y="1776714"/>
                </a:cubicBezTo>
                <a:cubicBezTo>
                  <a:pt x="2483175" y="1772020"/>
                  <a:pt x="2459705" y="1769673"/>
                  <a:pt x="2438581" y="1767326"/>
                </a:cubicBezTo>
                <a:cubicBezTo>
                  <a:pt x="2410417" y="1762632"/>
                  <a:pt x="2382252" y="1757938"/>
                  <a:pt x="2354088" y="1755591"/>
                </a:cubicBezTo>
                <a:cubicBezTo>
                  <a:pt x="2351741" y="1755591"/>
                  <a:pt x="2349394" y="1755591"/>
                  <a:pt x="2347047" y="1755591"/>
                </a:cubicBezTo>
                <a:cubicBezTo>
                  <a:pt x="2257859" y="1743855"/>
                  <a:pt x="2171018" y="1732120"/>
                  <a:pt x="2084177" y="1722732"/>
                </a:cubicBezTo>
                <a:cubicBezTo>
                  <a:pt x="2077136" y="1722732"/>
                  <a:pt x="2072442" y="1720385"/>
                  <a:pt x="2065401" y="1720385"/>
                </a:cubicBezTo>
                <a:cubicBezTo>
                  <a:pt x="2037236" y="1718038"/>
                  <a:pt x="2009072" y="1715691"/>
                  <a:pt x="1980907" y="1710997"/>
                </a:cubicBezTo>
                <a:cubicBezTo>
                  <a:pt x="1962131" y="1708650"/>
                  <a:pt x="1945702" y="1706303"/>
                  <a:pt x="1926925" y="1706303"/>
                </a:cubicBezTo>
                <a:cubicBezTo>
                  <a:pt x="1903455" y="1703956"/>
                  <a:pt x="1879984" y="1701609"/>
                  <a:pt x="1858861" y="1701609"/>
                </a:cubicBezTo>
                <a:cubicBezTo>
                  <a:pt x="1842431" y="1699262"/>
                  <a:pt x="1826002" y="1699262"/>
                  <a:pt x="1809573" y="1696915"/>
                </a:cubicBezTo>
                <a:cubicBezTo>
                  <a:pt x="1809573" y="1696915"/>
                  <a:pt x="1809573" y="1696915"/>
                  <a:pt x="1809573" y="1696915"/>
                </a:cubicBezTo>
                <a:cubicBezTo>
                  <a:pt x="1809573" y="1687526"/>
                  <a:pt x="1804879" y="1680485"/>
                  <a:pt x="1795491" y="1678138"/>
                </a:cubicBezTo>
                <a:cubicBezTo>
                  <a:pt x="1797838" y="1668750"/>
                  <a:pt x="1800185" y="1659362"/>
                  <a:pt x="1804879" y="1649974"/>
                </a:cubicBezTo>
                <a:cubicBezTo>
                  <a:pt x="1809573" y="1638238"/>
                  <a:pt x="1811920" y="1626503"/>
                  <a:pt x="1816614" y="1614768"/>
                </a:cubicBezTo>
                <a:cubicBezTo>
                  <a:pt x="1821308" y="1598339"/>
                  <a:pt x="1826002" y="1584256"/>
                  <a:pt x="1833043" y="1567827"/>
                </a:cubicBezTo>
                <a:cubicBezTo>
                  <a:pt x="1837737" y="1556092"/>
                  <a:pt x="1840084" y="1546704"/>
                  <a:pt x="1844778" y="1534968"/>
                </a:cubicBezTo>
                <a:cubicBezTo>
                  <a:pt x="1851820" y="1516192"/>
                  <a:pt x="1856514" y="1499763"/>
                  <a:pt x="1863555" y="1480986"/>
                </a:cubicBezTo>
                <a:cubicBezTo>
                  <a:pt x="1865902" y="1473945"/>
                  <a:pt x="1868249" y="1464557"/>
                  <a:pt x="1870596" y="1457516"/>
                </a:cubicBezTo>
                <a:cubicBezTo>
                  <a:pt x="1877637" y="1438740"/>
                  <a:pt x="1882331" y="1422310"/>
                  <a:pt x="1889372" y="1405881"/>
                </a:cubicBezTo>
                <a:cubicBezTo>
                  <a:pt x="1891719" y="1398840"/>
                  <a:pt x="1894066" y="1391799"/>
                  <a:pt x="1896414" y="1384757"/>
                </a:cubicBezTo>
                <a:cubicBezTo>
                  <a:pt x="1912843" y="1335469"/>
                  <a:pt x="1931619" y="1288529"/>
                  <a:pt x="1948049" y="1243935"/>
                </a:cubicBezTo>
                <a:cubicBezTo>
                  <a:pt x="1952743" y="1234546"/>
                  <a:pt x="1955090" y="1222811"/>
                  <a:pt x="1959784" y="1213423"/>
                </a:cubicBezTo>
                <a:cubicBezTo>
                  <a:pt x="1964478" y="1201688"/>
                  <a:pt x="1969172" y="1187606"/>
                  <a:pt x="1973866" y="1175870"/>
                </a:cubicBezTo>
                <a:cubicBezTo>
                  <a:pt x="1978560" y="1164135"/>
                  <a:pt x="1983254" y="1152400"/>
                  <a:pt x="1987948" y="1140665"/>
                </a:cubicBezTo>
                <a:cubicBezTo>
                  <a:pt x="1992642" y="1131276"/>
                  <a:pt x="1994989" y="1121888"/>
                  <a:pt x="1999684" y="1110153"/>
                </a:cubicBezTo>
                <a:cubicBezTo>
                  <a:pt x="2004378" y="1096071"/>
                  <a:pt x="2011419" y="1081988"/>
                  <a:pt x="2016113" y="1070253"/>
                </a:cubicBezTo>
                <a:cubicBezTo>
                  <a:pt x="2018460" y="1063212"/>
                  <a:pt x="2023154" y="1056171"/>
                  <a:pt x="2025501" y="1049130"/>
                </a:cubicBezTo>
                <a:cubicBezTo>
                  <a:pt x="2032542" y="1035047"/>
                  <a:pt x="2037236" y="1020965"/>
                  <a:pt x="2044277" y="1006883"/>
                </a:cubicBezTo>
                <a:cubicBezTo>
                  <a:pt x="2046624" y="999842"/>
                  <a:pt x="2048972" y="995148"/>
                  <a:pt x="2051319" y="988107"/>
                </a:cubicBezTo>
                <a:cubicBezTo>
                  <a:pt x="2058360" y="974024"/>
                  <a:pt x="2063054" y="962289"/>
                  <a:pt x="2070095" y="948207"/>
                </a:cubicBezTo>
                <a:cubicBezTo>
                  <a:pt x="2072442" y="943513"/>
                  <a:pt x="2074789" y="938819"/>
                  <a:pt x="2077136" y="934125"/>
                </a:cubicBezTo>
                <a:cubicBezTo>
                  <a:pt x="2175712" y="915348"/>
                  <a:pt x="2276635" y="901266"/>
                  <a:pt x="2375211" y="891878"/>
                </a:cubicBezTo>
                <a:cubicBezTo>
                  <a:pt x="2389293" y="903613"/>
                  <a:pt x="2398681" y="915348"/>
                  <a:pt x="2408070" y="931777"/>
                </a:cubicBezTo>
                <a:cubicBezTo>
                  <a:pt x="2408070" y="929430"/>
                  <a:pt x="2408070" y="931777"/>
                  <a:pt x="2408070" y="931777"/>
                </a:cubicBezTo>
                <a:close/>
                <a:moveTo>
                  <a:pt x="3044119" y="2358782"/>
                </a:moveTo>
                <a:cubicBezTo>
                  <a:pt x="3046466" y="2372864"/>
                  <a:pt x="3048813" y="2384599"/>
                  <a:pt x="3051160" y="2398681"/>
                </a:cubicBezTo>
                <a:cubicBezTo>
                  <a:pt x="3053508" y="2412764"/>
                  <a:pt x="3055854" y="2424499"/>
                  <a:pt x="3058202" y="2438581"/>
                </a:cubicBezTo>
                <a:cubicBezTo>
                  <a:pt x="3058202" y="2443275"/>
                  <a:pt x="3060548" y="2450317"/>
                  <a:pt x="3060548" y="2455011"/>
                </a:cubicBezTo>
                <a:cubicBezTo>
                  <a:pt x="3062896" y="2469093"/>
                  <a:pt x="3065243" y="2483175"/>
                  <a:pt x="3067590" y="2497258"/>
                </a:cubicBezTo>
                <a:cubicBezTo>
                  <a:pt x="3060548" y="2499605"/>
                  <a:pt x="3055854" y="2501952"/>
                  <a:pt x="3053508" y="2508993"/>
                </a:cubicBezTo>
                <a:cubicBezTo>
                  <a:pt x="3046466" y="2506646"/>
                  <a:pt x="3037078" y="2504299"/>
                  <a:pt x="3030037" y="2499605"/>
                </a:cubicBezTo>
                <a:cubicBezTo>
                  <a:pt x="3013608" y="2492563"/>
                  <a:pt x="2997178" y="2487869"/>
                  <a:pt x="2983096" y="2480828"/>
                </a:cubicBezTo>
                <a:cubicBezTo>
                  <a:pt x="2966667" y="2473787"/>
                  <a:pt x="2950237" y="2469093"/>
                  <a:pt x="2933808" y="2462052"/>
                </a:cubicBezTo>
                <a:cubicBezTo>
                  <a:pt x="2919726" y="2457358"/>
                  <a:pt x="2905644" y="2452664"/>
                  <a:pt x="2893908" y="2445622"/>
                </a:cubicBezTo>
                <a:cubicBezTo>
                  <a:pt x="2872785" y="2438581"/>
                  <a:pt x="2854008" y="2429193"/>
                  <a:pt x="2832885" y="2422152"/>
                </a:cubicBezTo>
                <a:cubicBezTo>
                  <a:pt x="2823497" y="2417458"/>
                  <a:pt x="2814109" y="2415111"/>
                  <a:pt x="2802374" y="2410417"/>
                </a:cubicBezTo>
                <a:cubicBezTo>
                  <a:pt x="2778903" y="2401028"/>
                  <a:pt x="2755433" y="2391640"/>
                  <a:pt x="2734309" y="2382252"/>
                </a:cubicBezTo>
                <a:cubicBezTo>
                  <a:pt x="2727268" y="2379905"/>
                  <a:pt x="2720227" y="2377558"/>
                  <a:pt x="2713186" y="2375211"/>
                </a:cubicBezTo>
                <a:cubicBezTo>
                  <a:pt x="2685021" y="2363476"/>
                  <a:pt x="2654510" y="2351741"/>
                  <a:pt x="2626345" y="2340005"/>
                </a:cubicBezTo>
                <a:cubicBezTo>
                  <a:pt x="2626345" y="2340005"/>
                  <a:pt x="2623998" y="2340005"/>
                  <a:pt x="2623998" y="2340005"/>
                </a:cubicBezTo>
                <a:cubicBezTo>
                  <a:pt x="2534810" y="2302453"/>
                  <a:pt x="2445622" y="2267247"/>
                  <a:pt x="2358782" y="2229694"/>
                </a:cubicBezTo>
                <a:cubicBezTo>
                  <a:pt x="2325923" y="2215612"/>
                  <a:pt x="2290717" y="2201530"/>
                  <a:pt x="2255512" y="2187447"/>
                </a:cubicBezTo>
                <a:cubicBezTo>
                  <a:pt x="2199183" y="2163977"/>
                  <a:pt x="2142854" y="2140506"/>
                  <a:pt x="2086524" y="2119383"/>
                </a:cubicBezTo>
                <a:cubicBezTo>
                  <a:pt x="2079483" y="2117036"/>
                  <a:pt x="2070095" y="2112342"/>
                  <a:pt x="2063054" y="2109995"/>
                </a:cubicBezTo>
                <a:cubicBezTo>
                  <a:pt x="2063054" y="2107648"/>
                  <a:pt x="2065401" y="2105301"/>
                  <a:pt x="2065401" y="2102954"/>
                </a:cubicBezTo>
                <a:cubicBezTo>
                  <a:pt x="2065401" y="2100607"/>
                  <a:pt x="2065401" y="2100607"/>
                  <a:pt x="2065401" y="2098260"/>
                </a:cubicBezTo>
                <a:cubicBezTo>
                  <a:pt x="2105301" y="2086524"/>
                  <a:pt x="2142854" y="2074789"/>
                  <a:pt x="2180406" y="2063054"/>
                </a:cubicBezTo>
                <a:cubicBezTo>
                  <a:pt x="2180406" y="2063054"/>
                  <a:pt x="2182753" y="2063054"/>
                  <a:pt x="2182753" y="2063054"/>
                </a:cubicBezTo>
                <a:cubicBezTo>
                  <a:pt x="2203877" y="2056013"/>
                  <a:pt x="2225000" y="2051319"/>
                  <a:pt x="2243776" y="2044277"/>
                </a:cubicBezTo>
                <a:cubicBezTo>
                  <a:pt x="2243776" y="2044277"/>
                  <a:pt x="2246123" y="2044277"/>
                  <a:pt x="2246123" y="2044277"/>
                </a:cubicBezTo>
                <a:cubicBezTo>
                  <a:pt x="2494910" y="1971519"/>
                  <a:pt x="2713186" y="1917537"/>
                  <a:pt x="2917379" y="1877637"/>
                </a:cubicBezTo>
                <a:cubicBezTo>
                  <a:pt x="2919726" y="1877637"/>
                  <a:pt x="2924420" y="1875290"/>
                  <a:pt x="2926767" y="1875290"/>
                </a:cubicBezTo>
                <a:cubicBezTo>
                  <a:pt x="2938502" y="1872943"/>
                  <a:pt x="2947890" y="1870596"/>
                  <a:pt x="2959626" y="1868249"/>
                </a:cubicBezTo>
                <a:cubicBezTo>
                  <a:pt x="2959626" y="1868249"/>
                  <a:pt x="2959626" y="1868249"/>
                  <a:pt x="2959626" y="1868249"/>
                </a:cubicBezTo>
                <a:cubicBezTo>
                  <a:pt x="2961973" y="1877637"/>
                  <a:pt x="2969014" y="1884678"/>
                  <a:pt x="2978402" y="1884678"/>
                </a:cubicBezTo>
                <a:cubicBezTo>
                  <a:pt x="2978402" y="1884678"/>
                  <a:pt x="2978402" y="1884678"/>
                  <a:pt x="2980749" y="1884678"/>
                </a:cubicBezTo>
                <a:cubicBezTo>
                  <a:pt x="2999525" y="2044277"/>
                  <a:pt x="3020649" y="2199183"/>
                  <a:pt x="3044119" y="2347047"/>
                </a:cubicBezTo>
                <a:cubicBezTo>
                  <a:pt x="3044119" y="2351741"/>
                  <a:pt x="3044119" y="2354088"/>
                  <a:pt x="3044119" y="2358782"/>
                </a:cubicBezTo>
                <a:close/>
                <a:moveTo>
                  <a:pt x="3072284" y="2631039"/>
                </a:moveTo>
                <a:cubicBezTo>
                  <a:pt x="3072284" y="2663898"/>
                  <a:pt x="3074631" y="2696756"/>
                  <a:pt x="3074631" y="2727268"/>
                </a:cubicBezTo>
                <a:cubicBezTo>
                  <a:pt x="3074631" y="2731962"/>
                  <a:pt x="3074631" y="2739003"/>
                  <a:pt x="3074631" y="2743697"/>
                </a:cubicBezTo>
                <a:cubicBezTo>
                  <a:pt x="3074631" y="2778903"/>
                  <a:pt x="3076978" y="2814109"/>
                  <a:pt x="3076978" y="2849314"/>
                </a:cubicBezTo>
                <a:cubicBezTo>
                  <a:pt x="3076978" y="2851662"/>
                  <a:pt x="3076978" y="2854009"/>
                  <a:pt x="3076978" y="2854009"/>
                </a:cubicBezTo>
                <a:cubicBezTo>
                  <a:pt x="3084019" y="3032384"/>
                  <a:pt x="3093407" y="3203718"/>
                  <a:pt x="3105143" y="3370359"/>
                </a:cubicBezTo>
                <a:cubicBezTo>
                  <a:pt x="3100449" y="3370359"/>
                  <a:pt x="3093407" y="3375053"/>
                  <a:pt x="3091060" y="3379747"/>
                </a:cubicBezTo>
                <a:cubicBezTo>
                  <a:pt x="3086366" y="3377400"/>
                  <a:pt x="3079325" y="3372706"/>
                  <a:pt x="3074631" y="3370359"/>
                </a:cubicBezTo>
                <a:cubicBezTo>
                  <a:pt x="3065243" y="3365665"/>
                  <a:pt x="3058202" y="3360971"/>
                  <a:pt x="3048813" y="3353929"/>
                </a:cubicBezTo>
                <a:cubicBezTo>
                  <a:pt x="3037078" y="3346888"/>
                  <a:pt x="3027690" y="3339847"/>
                  <a:pt x="3015955" y="3332806"/>
                </a:cubicBezTo>
                <a:cubicBezTo>
                  <a:pt x="3006567" y="3328112"/>
                  <a:pt x="2999525" y="3321071"/>
                  <a:pt x="2990137" y="3316377"/>
                </a:cubicBezTo>
                <a:cubicBezTo>
                  <a:pt x="2978402" y="3309335"/>
                  <a:pt x="2969014" y="3302295"/>
                  <a:pt x="2957279" y="3295253"/>
                </a:cubicBezTo>
                <a:cubicBezTo>
                  <a:pt x="2947890" y="3288212"/>
                  <a:pt x="2938502" y="3283518"/>
                  <a:pt x="2931461" y="3276477"/>
                </a:cubicBezTo>
                <a:cubicBezTo>
                  <a:pt x="2922073" y="3269436"/>
                  <a:pt x="2912685" y="3262394"/>
                  <a:pt x="2903296" y="3257700"/>
                </a:cubicBezTo>
                <a:cubicBezTo>
                  <a:pt x="2891561" y="3250659"/>
                  <a:pt x="2882173" y="3243618"/>
                  <a:pt x="2870438" y="3234230"/>
                </a:cubicBezTo>
                <a:cubicBezTo>
                  <a:pt x="2865744" y="3231883"/>
                  <a:pt x="2861050" y="3227189"/>
                  <a:pt x="2856355" y="3224842"/>
                </a:cubicBezTo>
                <a:cubicBezTo>
                  <a:pt x="2785944" y="3173207"/>
                  <a:pt x="2710839" y="3114531"/>
                  <a:pt x="2635733" y="3051160"/>
                </a:cubicBezTo>
                <a:cubicBezTo>
                  <a:pt x="2638080" y="3048813"/>
                  <a:pt x="2640427" y="3044119"/>
                  <a:pt x="2640427" y="3039425"/>
                </a:cubicBezTo>
                <a:cubicBezTo>
                  <a:pt x="2640427" y="3032384"/>
                  <a:pt x="2638080" y="3027690"/>
                  <a:pt x="2633386" y="3025343"/>
                </a:cubicBezTo>
                <a:cubicBezTo>
                  <a:pt x="2736656" y="2900949"/>
                  <a:pt x="2842273" y="2774209"/>
                  <a:pt x="2952585" y="2649816"/>
                </a:cubicBezTo>
                <a:cubicBezTo>
                  <a:pt x="2961973" y="2640427"/>
                  <a:pt x="2969014" y="2631039"/>
                  <a:pt x="2978402" y="2621651"/>
                </a:cubicBezTo>
                <a:cubicBezTo>
                  <a:pt x="3004219" y="2593486"/>
                  <a:pt x="3030037" y="2565322"/>
                  <a:pt x="3053508" y="2534810"/>
                </a:cubicBezTo>
                <a:cubicBezTo>
                  <a:pt x="3055854" y="2537157"/>
                  <a:pt x="3060548" y="2539504"/>
                  <a:pt x="3065243" y="2539504"/>
                </a:cubicBezTo>
                <a:cubicBezTo>
                  <a:pt x="3065243" y="2567669"/>
                  <a:pt x="3065243" y="2595833"/>
                  <a:pt x="3067590" y="2621651"/>
                </a:cubicBezTo>
                <a:cubicBezTo>
                  <a:pt x="3072284" y="2623998"/>
                  <a:pt x="3072284" y="2626345"/>
                  <a:pt x="3072284" y="2631039"/>
                </a:cubicBezTo>
                <a:close/>
                <a:moveTo>
                  <a:pt x="3051160" y="3544040"/>
                </a:moveTo>
                <a:cubicBezTo>
                  <a:pt x="3006567" y="3670781"/>
                  <a:pt x="2961973" y="3792827"/>
                  <a:pt x="2917379" y="3910179"/>
                </a:cubicBezTo>
                <a:cubicBezTo>
                  <a:pt x="2915032" y="3914873"/>
                  <a:pt x="2915032" y="3919567"/>
                  <a:pt x="2912685" y="3921915"/>
                </a:cubicBezTo>
                <a:cubicBezTo>
                  <a:pt x="2903296" y="3947732"/>
                  <a:pt x="2893908" y="3971203"/>
                  <a:pt x="2884520" y="3997020"/>
                </a:cubicBezTo>
                <a:cubicBezTo>
                  <a:pt x="2882173" y="4004061"/>
                  <a:pt x="2879826" y="4011102"/>
                  <a:pt x="2877479" y="4018144"/>
                </a:cubicBezTo>
                <a:cubicBezTo>
                  <a:pt x="2868091" y="4039267"/>
                  <a:pt x="2861050" y="4062737"/>
                  <a:pt x="2851661" y="4083861"/>
                </a:cubicBezTo>
                <a:cubicBezTo>
                  <a:pt x="2849314" y="4090902"/>
                  <a:pt x="2846967" y="4097943"/>
                  <a:pt x="2842273" y="4104984"/>
                </a:cubicBezTo>
                <a:cubicBezTo>
                  <a:pt x="2832885" y="4126108"/>
                  <a:pt x="2825844" y="4147231"/>
                  <a:pt x="2816456" y="4168354"/>
                </a:cubicBezTo>
                <a:cubicBezTo>
                  <a:pt x="2814109" y="4175396"/>
                  <a:pt x="2811762" y="4180090"/>
                  <a:pt x="2809415" y="4187131"/>
                </a:cubicBezTo>
                <a:cubicBezTo>
                  <a:pt x="2795332" y="4187131"/>
                  <a:pt x="2783597" y="4187131"/>
                  <a:pt x="2769515" y="4187131"/>
                </a:cubicBezTo>
                <a:cubicBezTo>
                  <a:pt x="2767168" y="4177743"/>
                  <a:pt x="2764821" y="4166007"/>
                  <a:pt x="2762474" y="4156619"/>
                </a:cubicBezTo>
                <a:cubicBezTo>
                  <a:pt x="2760127" y="4147231"/>
                  <a:pt x="2757780" y="4137843"/>
                  <a:pt x="2757780" y="4130802"/>
                </a:cubicBezTo>
                <a:cubicBezTo>
                  <a:pt x="2755433" y="4119066"/>
                  <a:pt x="2753086" y="4107331"/>
                  <a:pt x="2750738" y="4095596"/>
                </a:cubicBezTo>
                <a:cubicBezTo>
                  <a:pt x="2748391" y="4086208"/>
                  <a:pt x="2746044" y="4076820"/>
                  <a:pt x="2746044" y="4067431"/>
                </a:cubicBezTo>
                <a:cubicBezTo>
                  <a:pt x="2743697" y="4055696"/>
                  <a:pt x="2741350" y="4043961"/>
                  <a:pt x="2739003" y="4032226"/>
                </a:cubicBezTo>
                <a:cubicBezTo>
                  <a:pt x="2736656" y="4022838"/>
                  <a:pt x="2734309" y="4011102"/>
                  <a:pt x="2734309" y="4001714"/>
                </a:cubicBezTo>
                <a:cubicBezTo>
                  <a:pt x="2731962" y="3989979"/>
                  <a:pt x="2729615" y="3975897"/>
                  <a:pt x="2727268" y="3964162"/>
                </a:cubicBezTo>
                <a:cubicBezTo>
                  <a:pt x="2724921" y="3954773"/>
                  <a:pt x="2724921" y="3945385"/>
                  <a:pt x="2722574" y="3933650"/>
                </a:cubicBezTo>
                <a:cubicBezTo>
                  <a:pt x="2720227" y="3919567"/>
                  <a:pt x="2717880" y="3907832"/>
                  <a:pt x="2715533" y="3893750"/>
                </a:cubicBezTo>
                <a:cubicBezTo>
                  <a:pt x="2713186" y="3884362"/>
                  <a:pt x="2713186" y="3874974"/>
                  <a:pt x="2710839" y="3863238"/>
                </a:cubicBezTo>
                <a:cubicBezTo>
                  <a:pt x="2708492" y="3849156"/>
                  <a:pt x="2706145" y="3835074"/>
                  <a:pt x="2703797" y="3818645"/>
                </a:cubicBezTo>
                <a:cubicBezTo>
                  <a:pt x="2701450" y="3809256"/>
                  <a:pt x="2701450" y="3799868"/>
                  <a:pt x="2699103" y="3790480"/>
                </a:cubicBezTo>
                <a:cubicBezTo>
                  <a:pt x="2696756" y="3771704"/>
                  <a:pt x="2694409" y="3752927"/>
                  <a:pt x="2692062" y="3736498"/>
                </a:cubicBezTo>
                <a:cubicBezTo>
                  <a:pt x="2692062" y="3729457"/>
                  <a:pt x="2689715" y="3724763"/>
                  <a:pt x="2689715" y="3717722"/>
                </a:cubicBezTo>
                <a:cubicBezTo>
                  <a:pt x="2687368" y="3694251"/>
                  <a:pt x="2682674" y="3670781"/>
                  <a:pt x="2680327" y="3647310"/>
                </a:cubicBezTo>
                <a:cubicBezTo>
                  <a:pt x="2680327" y="3644963"/>
                  <a:pt x="2680327" y="3644963"/>
                  <a:pt x="2680327" y="3642616"/>
                </a:cubicBezTo>
                <a:cubicBezTo>
                  <a:pt x="2668592" y="3539346"/>
                  <a:pt x="2656857" y="3429035"/>
                  <a:pt x="2645121" y="3314030"/>
                </a:cubicBezTo>
                <a:cubicBezTo>
                  <a:pt x="2645121" y="3306989"/>
                  <a:pt x="2645121" y="3302295"/>
                  <a:pt x="2642774" y="3295253"/>
                </a:cubicBezTo>
                <a:cubicBezTo>
                  <a:pt x="2640427" y="3271783"/>
                  <a:pt x="2638080" y="3248312"/>
                  <a:pt x="2635733" y="3227189"/>
                </a:cubicBezTo>
                <a:cubicBezTo>
                  <a:pt x="2633386" y="3206065"/>
                  <a:pt x="2633386" y="3187289"/>
                  <a:pt x="2631039" y="3166166"/>
                </a:cubicBezTo>
                <a:cubicBezTo>
                  <a:pt x="2631039" y="3156777"/>
                  <a:pt x="2628692" y="3147389"/>
                  <a:pt x="2628692" y="3138001"/>
                </a:cubicBezTo>
                <a:cubicBezTo>
                  <a:pt x="2626345" y="3114531"/>
                  <a:pt x="2623998" y="3088713"/>
                  <a:pt x="2623998" y="3062896"/>
                </a:cubicBezTo>
                <a:cubicBezTo>
                  <a:pt x="2628692" y="3062896"/>
                  <a:pt x="2633386" y="3060549"/>
                  <a:pt x="2635733" y="3055855"/>
                </a:cubicBezTo>
                <a:cubicBezTo>
                  <a:pt x="2640427" y="3060549"/>
                  <a:pt x="2647469" y="3065243"/>
                  <a:pt x="2652163" y="3069937"/>
                </a:cubicBezTo>
                <a:cubicBezTo>
                  <a:pt x="2663898" y="3079325"/>
                  <a:pt x="2673286" y="3088713"/>
                  <a:pt x="2685021" y="3095754"/>
                </a:cubicBezTo>
                <a:cubicBezTo>
                  <a:pt x="2696756" y="3105142"/>
                  <a:pt x="2706145" y="3112184"/>
                  <a:pt x="2717880" y="3121572"/>
                </a:cubicBezTo>
                <a:cubicBezTo>
                  <a:pt x="2727268" y="3130960"/>
                  <a:pt x="2739003" y="3138001"/>
                  <a:pt x="2748391" y="3147389"/>
                </a:cubicBezTo>
                <a:cubicBezTo>
                  <a:pt x="2757780" y="3154431"/>
                  <a:pt x="2767168" y="3161472"/>
                  <a:pt x="2776556" y="3170860"/>
                </a:cubicBezTo>
                <a:cubicBezTo>
                  <a:pt x="2788291" y="3180248"/>
                  <a:pt x="2797679" y="3187289"/>
                  <a:pt x="2809415" y="3196677"/>
                </a:cubicBezTo>
                <a:cubicBezTo>
                  <a:pt x="2818803" y="3203718"/>
                  <a:pt x="2825844" y="3208413"/>
                  <a:pt x="2835232" y="3215454"/>
                </a:cubicBezTo>
                <a:cubicBezTo>
                  <a:pt x="2846967" y="3224842"/>
                  <a:pt x="2858703" y="3231883"/>
                  <a:pt x="2870438" y="3241271"/>
                </a:cubicBezTo>
                <a:cubicBezTo>
                  <a:pt x="2877479" y="3245965"/>
                  <a:pt x="2886867" y="3253006"/>
                  <a:pt x="2893908" y="3257700"/>
                </a:cubicBezTo>
                <a:cubicBezTo>
                  <a:pt x="2912685" y="3269436"/>
                  <a:pt x="2929114" y="3283518"/>
                  <a:pt x="2947890" y="3295253"/>
                </a:cubicBezTo>
                <a:cubicBezTo>
                  <a:pt x="2961973" y="3304641"/>
                  <a:pt x="2976055" y="3314030"/>
                  <a:pt x="2990137" y="3325765"/>
                </a:cubicBezTo>
                <a:cubicBezTo>
                  <a:pt x="2992484" y="3328112"/>
                  <a:pt x="2997178" y="3330459"/>
                  <a:pt x="2999525" y="3330459"/>
                </a:cubicBezTo>
                <a:cubicBezTo>
                  <a:pt x="3015955" y="3342194"/>
                  <a:pt x="3032384" y="3351582"/>
                  <a:pt x="3048813" y="3363318"/>
                </a:cubicBezTo>
                <a:cubicBezTo>
                  <a:pt x="3051160" y="3363318"/>
                  <a:pt x="3051160" y="3365665"/>
                  <a:pt x="3053508" y="3365665"/>
                </a:cubicBezTo>
                <a:cubicBezTo>
                  <a:pt x="3065243" y="3372706"/>
                  <a:pt x="3076978" y="3379747"/>
                  <a:pt x="3088713" y="3389135"/>
                </a:cubicBezTo>
                <a:cubicBezTo>
                  <a:pt x="3086366" y="3391482"/>
                  <a:pt x="3086366" y="3396176"/>
                  <a:pt x="3086366" y="3398523"/>
                </a:cubicBezTo>
                <a:cubicBezTo>
                  <a:pt x="3086366" y="3407912"/>
                  <a:pt x="3091060" y="3414952"/>
                  <a:pt x="3098101" y="3417300"/>
                </a:cubicBezTo>
                <a:cubicBezTo>
                  <a:pt x="3091060" y="3433729"/>
                  <a:pt x="3086366" y="3450158"/>
                  <a:pt x="3079325" y="3468935"/>
                </a:cubicBezTo>
                <a:cubicBezTo>
                  <a:pt x="3072284" y="3487711"/>
                  <a:pt x="3062896" y="3515876"/>
                  <a:pt x="3051160" y="3544040"/>
                </a:cubicBezTo>
                <a:close/>
                <a:moveTo>
                  <a:pt x="2227347" y="4175396"/>
                </a:moveTo>
                <a:cubicBezTo>
                  <a:pt x="2210918" y="4170702"/>
                  <a:pt x="2194488" y="4168354"/>
                  <a:pt x="2178059" y="4163660"/>
                </a:cubicBezTo>
                <a:cubicBezTo>
                  <a:pt x="2161630" y="4158966"/>
                  <a:pt x="2147548" y="4154272"/>
                  <a:pt x="2131118" y="4149578"/>
                </a:cubicBezTo>
                <a:cubicBezTo>
                  <a:pt x="2114689" y="4144884"/>
                  <a:pt x="2098260" y="4140190"/>
                  <a:pt x="2081830" y="4135496"/>
                </a:cubicBezTo>
                <a:cubicBezTo>
                  <a:pt x="2065401" y="4130802"/>
                  <a:pt x="2051319" y="4126108"/>
                  <a:pt x="2034889" y="4121414"/>
                </a:cubicBezTo>
                <a:cubicBezTo>
                  <a:pt x="2018460" y="4116720"/>
                  <a:pt x="2002031" y="4112026"/>
                  <a:pt x="1985601" y="4107331"/>
                </a:cubicBezTo>
                <a:cubicBezTo>
                  <a:pt x="1969172" y="4102637"/>
                  <a:pt x="1955090" y="4097943"/>
                  <a:pt x="1938660" y="4090902"/>
                </a:cubicBezTo>
                <a:cubicBezTo>
                  <a:pt x="1922231" y="4086208"/>
                  <a:pt x="1905802" y="4079167"/>
                  <a:pt x="1889372" y="4074473"/>
                </a:cubicBezTo>
                <a:cubicBezTo>
                  <a:pt x="1872943" y="4069779"/>
                  <a:pt x="1858861" y="4062737"/>
                  <a:pt x="1842431" y="4058043"/>
                </a:cubicBezTo>
                <a:cubicBezTo>
                  <a:pt x="1837737" y="4055696"/>
                  <a:pt x="1833043" y="4055696"/>
                  <a:pt x="1828349" y="4053349"/>
                </a:cubicBezTo>
                <a:cubicBezTo>
                  <a:pt x="1833043" y="4051002"/>
                  <a:pt x="1837737" y="4048655"/>
                  <a:pt x="1840084" y="4041614"/>
                </a:cubicBezTo>
                <a:cubicBezTo>
                  <a:pt x="1842431" y="4041614"/>
                  <a:pt x="1844778" y="4043961"/>
                  <a:pt x="1844778" y="4043961"/>
                </a:cubicBezTo>
                <a:cubicBezTo>
                  <a:pt x="1856514" y="4048655"/>
                  <a:pt x="1870596" y="4053349"/>
                  <a:pt x="1882331" y="4058043"/>
                </a:cubicBezTo>
                <a:cubicBezTo>
                  <a:pt x="1887025" y="4060390"/>
                  <a:pt x="1891719" y="4060390"/>
                  <a:pt x="1896414" y="4062737"/>
                </a:cubicBezTo>
                <a:cubicBezTo>
                  <a:pt x="1948049" y="4081514"/>
                  <a:pt x="1997336" y="4097943"/>
                  <a:pt x="2046624" y="4114372"/>
                </a:cubicBezTo>
                <a:cubicBezTo>
                  <a:pt x="2051319" y="4116720"/>
                  <a:pt x="2058360" y="4116720"/>
                  <a:pt x="2063054" y="4119066"/>
                </a:cubicBezTo>
                <a:cubicBezTo>
                  <a:pt x="2074789" y="4123761"/>
                  <a:pt x="2086524" y="4126108"/>
                  <a:pt x="2098260" y="4128455"/>
                </a:cubicBezTo>
                <a:cubicBezTo>
                  <a:pt x="2107648" y="4130802"/>
                  <a:pt x="2114689" y="4133149"/>
                  <a:pt x="2124077" y="4135496"/>
                </a:cubicBezTo>
                <a:cubicBezTo>
                  <a:pt x="2135812" y="4137843"/>
                  <a:pt x="2145201" y="4142537"/>
                  <a:pt x="2156936" y="4144884"/>
                </a:cubicBezTo>
                <a:cubicBezTo>
                  <a:pt x="2166324" y="4147231"/>
                  <a:pt x="2175712" y="4149578"/>
                  <a:pt x="2185100" y="4151925"/>
                </a:cubicBezTo>
                <a:cubicBezTo>
                  <a:pt x="2194488" y="4154272"/>
                  <a:pt x="2203877" y="4156619"/>
                  <a:pt x="2215612" y="4158966"/>
                </a:cubicBezTo>
                <a:cubicBezTo>
                  <a:pt x="2225000" y="4161313"/>
                  <a:pt x="2236735" y="4163660"/>
                  <a:pt x="2246123" y="4166007"/>
                </a:cubicBezTo>
                <a:cubicBezTo>
                  <a:pt x="2255512" y="4168354"/>
                  <a:pt x="2264900" y="4170702"/>
                  <a:pt x="2274288" y="4173049"/>
                </a:cubicBezTo>
                <a:cubicBezTo>
                  <a:pt x="2286023" y="4175396"/>
                  <a:pt x="2295412" y="4177743"/>
                  <a:pt x="2307147" y="4180090"/>
                </a:cubicBezTo>
                <a:cubicBezTo>
                  <a:pt x="2316535" y="4182437"/>
                  <a:pt x="2325923" y="4184784"/>
                  <a:pt x="2332964" y="4184784"/>
                </a:cubicBezTo>
                <a:cubicBezTo>
                  <a:pt x="2344699" y="4187131"/>
                  <a:pt x="2354088" y="4189478"/>
                  <a:pt x="2365823" y="4191825"/>
                </a:cubicBezTo>
                <a:cubicBezTo>
                  <a:pt x="2375211" y="4194172"/>
                  <a:pt x="2382252" y="4194172"/>
                  <a:pt x="2391640" y="4196519"/>
                </a:cubicBezTo>
                <a:cubicBezTo>
                  <a:pt x="2403376" y="4198866"/>
                  <a:pt x="2412764" y="4201213"/>
                  <a:pt x="2424499" y="4203560"/>
                </a:cubicBezTo>
                <a:cubicBezTo>
                  <a:pt x="2433887" y="4205908"/>
                  <a:pt x="2440928" y="4205908"/>
                  <a:pt x="2450317" y="4208254"/>
                </a:cubicBezTo>
                <a:cubicBezTo>
                  <a:pt x="2462052" y="4210602"/>
                  <a:pt x="2471440" y="4212948"/>
                  <a:pt x="2483175" y="4212948"/>
                </a:cubicBezTo>
                <a:cubicBezTo>
                  <a:pt x="2492563" y="4215296"/>
                  <a:pt x="2499605" y="4215296"/>
                  <a:pt x="2508993" y="4217643"/>
                </a:cubicBezTo>
                <a:cubicBezTo>
                  <a:pt x="2520728" y="4219990"/>
                  <a:pt x="2530116" y="4219990"/>
                  <a:pt x="2541851" y="4222337"/>
                </a:cubicBezTo>
                <a:cubicBezTo>
                  <a:pt x="2551239" y="4224684"/>
                  <a:pt x="2558281" y="4224684"/>
                  <a:pt x="2567669" y="4224684"/>
                </a:cubicBezTo>
                <a:cubicBezTo>
                  <a:pt x="2579404" y="4227031"/>
                  <a:pt x="2588792" y="4227031"/>
                  <a:pt x="2600528" y="4229378"/>
                </a:cubicBezTo>
                <a:cubicBezTo>
                  <a:pt x="2609916" y="4229378"/>
                  <a:pt x="2616957" y="4231725"/>
                  <a:pt x="2626345" y="4231725"/>
                </a:cubicBezTo>
                <a:cubicBezTo>
                  <a:pt x="2638080" y="4234072"/>
                  <a:pt x="2647469" y="4234072"/>
                  <a:pt x="2659204" y="4236419"/>
                </a:cubicBezTo>
                <a:cubicBezTo>
                  <a:pt x="2668592" y="4236419"/>
                  <a:pt x="2675633" y="4238766"/>
                  <a:pt x="2685021" y="4238766"/>
                </a:cubicBezTo>
                <a:cubicBezTo>
                  <a:pt x="2696756" y="4238766"/>
                  <a:pt x="2706145" y="4241113"/>
                  <a:pt x="2717880" y="4241113"/>
                </a:cubicBezTo>
                <a:cubicBezTo>
                  <a:pt x="2727268" y="4241113"/>
                  <a:pt x="2734309" y="4243460"/>
                  <a:pt x="2743697" y="4243460"/>
                </a:cubicBezTo>
                <a:cubicBezTo>
                  <a:pt x="2748391" y="4243460"/>
                  <a:pt x="2753086" y="4243460"/>
                  <a:pt x="2757780" y="4243460"/>
                </a:cubicBezTo>
                <a:cubicBezTo>
                  <a:pt x="2757780" y="4243460"/>
                  <a:pt x="2757780" y="4243460"/>
                  <a:pt x="2757780" y="4243460"/>
                </a:cubicBezTo>
                <a:cubicBezTo>
                  <a:pt x="2757780" y="4245807"/>
                  <a:pt x="2757780" y="4248154"/>
                  <a:pt x="2760127" y="4250501"/>
                </a:cubicBezTo>
                <a:cubicBezTo>
                  <a:pt x="2757780" y="4250501"/>
                  <a:pt x="2755433" y="4252848"/>
                  <a:pt x="2753086" y="4252848"/>
                </a:cubicBezTo>
                <a:cubicBezTo>
                  <a:pt x="2750738" y="4252848"/>
                  <a:pt x="2748391" y="4255195"/>
                  <a:pt x="2746044" y="4255195"/>
                </a:cubicBezTo>
                <a:cubicBezTo>
                  <a:pt x="2731962" y="4252848"/>
                  <a:pt x="2715533" y="4252848"/>
                  <a:pt x="2701450" y="4250501"/>
                </a:cubicBezTo>
                <a:cubicBezTo>
                  <a:pt x="2685021" y="4248154"/>
                  <a:pt x="2670939" y="4248154"/>
                  <a:pt x="2654510" y="4245807"/>
                </a:cubicBezTo>
                <a:cubicBezTo>
                  <a:pt x="2638080" y="4243460"/>
                  <a:pt x="2621651" y="4241113"/>
                  <a:pt x="2607569" y="4238766"/>
                </a:cubicBezTo>
                <a:cubicBezTo>
                  <a:pt x="2591139" y="4236419"/>
                  <a:pt x="2577057" y="4234072"/>
                  <a:pt x="2560628" y="4231725"/>
                </a:cubicBezTo>
                <a:cubicBezTo>
                  <a:pt x="2544198" y="4229378"/>
                  <a:pt x="2527769" y="4227031"/>
                  <a:pt x="2511340" y="4224684"/>
                </a:cubicBezTo>
                <a:cubicBezTo>
                  <a:pt x="2494910" y="4222337"/>
                  <a:pt x="2480828" y="4219990"/>
                  <a:pt x="2464399" y="4217643"/>
                </a:cubicBezTo>
                <a:cubicBezTo>
                  <a:pt x="2447970" y="4215296"/>
                  <a:pt x="2431540" y="4210602"/>
                  <a:pt x="2417458" y="4208254"/>
                </a:cubicBezTo>
                <a:cubicBezTo>
                  <a:pt x="2401029" y="4205908"/>
                  <a:pt x="2384599" y="4201213"/>
                  <a:pt x="2370517" y="4198866"/>
                </a:cubicBezTo>
                <a:cubicBezTo>
                  <a:pt x="2354088" y="4196519"/>
                  <a:pt x="2337658" y="4191825"/>
                  <a:pt x="2323576" y="4187131"/>
                </a:cubicBezTo>
                <a:cubicBezTo>
                  <a:pt x="2307147" y="4182437"/>
                  <a:pt x="2290717" y="4180090"/>
                  <a:pt x="2276635" y="4175396"/>
                </a:cubicBezTo>
                <a:cubicBezTo>
                  <a:pt x="2260206" y="4182437"/>
                  <a:pt x="2243776" y="4180090"/>
                  <a:pt x="2227347" y="4175396"/>
                </a:cubicBezTo>
                <a:close/>
                <a:moveTo>
                  <a:pt x="1807226" y="4074473"/>
                </a:moveTo>
                <a:cubicBezTo>
                  <a:pt x="1802532" y="4083861"/>
                  <a:pt x="1797838" y="4093249"/>
                  <a:pt x="1790797" y="4102637"/>
                </a:cubicBezTo>
                <a:cubicBezTo>
                  <a:pt x="1788449" y="4104984"/>
                  <a:pt x="1788449" y="4109678"/>
                  <a:pt x="1786102" y="4112026"/>
                </a:cubicBezTo>
                <a:cubicBezTo>
                  <a:pt x="1783755" y="4114372"/>
                  <a:pt x="1783755" y="4116720"/>
                  <a:pt x="1781408" y="4121414"/>
                </a:cubicBezTo>
                <a:cubicBezTo>
                  <a:pt x="1774367" y="4116720"/>
                  <a:pt x="1767326" y="4112026"/>
                  <a:pt x="1760285" y="4107331"/>
                </a:cubicBezTo>
                <a:cubicBezTo>
                  <a:pt x="1750897" y="4100290"/>
                  <a:pt x="1743856" y="4095596"/>
                  <a:pt x="1734467" y="4088555"/>
                </a:cubicBezTo>
                <a:cubicBezTo>
                  <a:pt x="1722732" y="4079167"/>
                  <a:pt x="1710997" y="4072125"/>
                  <a:pt x="1699262" y="4062737"/>
                </a:cubicBezTo>
                <a:cubicBezTo>
                  <a:pt x="1689873" y="4055696"/>
                  <a:pt x="1682832" y="4048655"/>
                  <a:pt x="1673444" y="4043961"/>
                </a:cubicBezTo>
                <a:cubicBezTo>
                  <a:pt x="1666403" y="4039267"/>
                  <a:pt x="1659362" y="4032226"/>
                  <a:pt x="1652321" y="4027532"/>
                </a:cubicBezTo>
                <a:cubicBezTo>
                  <a:pt x="1657015" y="4027532"/>
                  <a:pt x="1661709" y="4027532"/>
                  <a:pt x="1666403" y="4027532"/>
                </a:cubicBezTo>
                <a:cubicBezTo>
                  <a:pt x="1687526" y="4029879"/>
                  <a:pt x="1708650" y="4029879"/>
                  <a:pt x="1729773" y="4032226"/>
                </a:cubicBezTo>
                <a:cubicBezTo>
                  <a:pt x="1741508" y="4032226"/>
                  <a:pt x="1750897" y="4032226"/>
                  <a:pt x="1762632" y="4032226"/>
                </a:cubicBezTo>
                <a:cubicBezTo>
                  <a:pt x="1767326" y="4032226"/>
                  <a:pt x="1769673" y="4032226"/>
                  <a:pt x="1774367" y="4032226"/>
                </a:cubicBezTo>
                <a:cubicBezTo>
                  <a:pt x="1779061" y="4034573"/>
                  <a:pt x="1781408" y="4034573"/>
                  <a:pt x="1786102" y="4036920"/>
                </a:cubicBezTo>
                <a:cubicBezTo>
                  <a:pt x="1795491" y="4039267"/>
                  <a:pt x="1802532" y="4043961"/>
                  <a:pt x="1811920" y="4046308"/>
                </a:cubicBezTo>
                <a:cubicBezTo>
                  <a:pt x="1814267" y="4048655"/>
                  <a:pt x="1814267" y="4048655"/>
                  <a:pt x="1816614" y="4051002"/>
                </a:cubicBezTo>
                <a:cubicBezTo>
                  <a:pt x="1814267" y="4055696"/>
                  <a:pt x="1811920" y="4062737"/>
                  <a:pt x="1807226" y="4067431"/>
                </a:cubicBezTo>
                <a:cubicBezTo>
                  <a:pt x="1807226" y="4069779"/>
                  <a:pt x="1807226" y="4072125"/>
                  <a:pt x="1807226" y="4074473"/>
                </a:cubicBezTo>
                <a:close/>
                <a:moveTo>
                  <a:pt x="1779061" y="4215296"/>
                </a:moveTo>
                <a:cubicBezTo>
                  <a:pt x="1781408" y="4217643"/>
                  <a:pt x="1783755" y="4219990"/>
                  <a:pt x="1786102" y="4222337"/>
                </a:cubicBezTo>
                <a:cubicBezTo>
                  <a:pt x="1786102" y="4222337"/>
                  <a:pt x="1786102" y="4224684"/>
                  <a:pt x="1783755" y="4224684"/>
                </a:cubicBezTo>
                <a:cubicBezTo>
                  <a:pt x="1774367" y="4219990"/>
                  <a:pt x="1767326" y="4212948"/>
                  <a:pt x="1757938" y="4208254"/>
                </a:cubicBezTo>
                <a:cubicBezTo>
                  <a:pt x="1750897" y="4203560"/>
                  <a:pt x="1746203" y="4201213"/>
                  <a:pt x="1739161" y="4196519"/>
                </a:cubicBezTo>
                <a:cubicBezTo>
                  <a:pt x="1741508" y="4191825"/>
                  <a:pt x="1743856" y="4187131"/>
                  <a:pt x="1748550" y="4182437"/>
                </a:cubicBezTo>
                <a:cubicBezTo>
                  <a:pt x="1753244" y="4187131"/>
                  <a:pt x="1757938" y="4194172"/>
                  <a:pt x="1764979" y="4198866"/>
                </a:cubicBezTo>
                <a:cubicBezTo>
                  <a:pt x="1769673" y="4205908"/>
                  <a:pt x="1774367" y="4210602"/>
                  <a:pt x="1779061" y="4215296"/>
                </a:cubicBezTo>
                <a:close/>
                <a:moveTo>
                  <a:pt x="1722732" y="4222337"/>
                </a:moveTo>
                <a:cubicBezTo>
                  <a:pt x="1701609" y="4257542"/>
                  <a:pt x="1680485" y="4290401"/>
                  <a:pt x="1659362" y="4320913"/>
                </a:cubicBezTo>
                <a:cubicBezTo>
                  <a:pt x="1657015" y="4323260"/>
                  <a:pt x="1654668" y="4325607"/>
                  <a:pt x="1654668" y="4327954"/>
                </a:cubicBezTo>
                <a:cubicBezTo>
                  <a:pt x="1652321" y="4332648"/>
                  <a:pt x="1647627" y="4337342"/>
                  <a:pt x="1645280" y="4342036"/>
                </a:cubicBezTo>
                <a:cubicBezTo>
                  <a:pt x="1642933" y="4344383"/>
                  <a:pt x="1640586" y="4349077"/>
                  <a:pt x="1638239" y="4351424"/>
                </a:cubicBezTo>
                <a:cubicBezTo>
                  <a:pt x="1635891" y="4356118"/>
                  <a:pt x="1633544" y="4358466"/>
                  <a:pt x="1628850" y="4363160"/>
                </a:cubicBezTo>
                <a:cubicBezTo>
                  <a:pt x="1626503" y="4367854"/>
                  <a:pt x="1621809" y="4370201"/>
                  <a:pt x="1619462" y="4374895"/>
                </a:cubicBezTo>
                <a:cubicBezTo>
                  <a:pt x="1617115" y="4377242"/>
                  <a:pt x="1614768" y="4381936"/>
                  <a:pt x="1612421" y="4384283"/>
                </a:cubicBezTo>
                <a:cubicBezTo>
                  <a:pt x="1610074" y="4388977"/>
                  <a:pt x="1605380" y="4391324"/>
                  <a:pt x="1603033" y="4396018"/>
                </a:cubicBezTo>
                <a:cubicBezTo>
                  <a:pt x="1600686" y="4398365"/>
                  <a:pt x="1598339" y="4400712"/>
                  <a:pt x="1595992" y="4405406"/>
                </a:cubicBezTo>
                <a:cubicBezTo>
                  <a:pt x="1593645" y="4410100"/>
                  <a:pt x="1588950" y="4412447"/>
                  <a:pt x="1586603" y="4417142"/>
                </a:cubicBezTo>
                <a:cubicBezTo>
                  <a:pt x="1584256" y="4419489"/>
                  <a:pt x="1581909" y="4421836"/>
                  <a:pt x="1579562" y="4424183"/>
                </a:cubicBezTo>
                <a:cubicBezTo>
                  <a:pt x="1574868" y="4428877"/>
                  <a:pt x="1572521" y="4433571"/>
                  <a:pt x="1567827" y="4435918"/>
                </a:cubicBezTo>
                <a:cubicBezTo>
                  <a:pt x="1565480" y="4438265"/>
                  <a:pt x="1563133" y="4440612"/>
                  <a:pt x="1560786" y="4442959"/>
                </a:cubicBezTo>
                <a:cubicBezTo>
                  <a:pt x="1556092" y="4447653"/>
                  <a:pt x="1553745" y="4450000"/>
                  <a:pt x="1549051" y="4454694"/>
                </a:cubicBezTo>
                <a:cubicBezTo>
                  <a:pt x="1549051" y="4454694"/>
                  <a:pt x="1546704" y="4457041"/>
                  <a:pt x="1546704" y="4457041"/>
                </a:cubicBezTo>
                <a:cubicBezTo>
                  <a:pt x="1544357" y="4454694"/>
                  <a:pt x="1539662" y="4452347"/>
                  <a:pt x="1532621" y="4452347"/>
                </a:cubicBezTo>
                <a:cubicBezTo>
                  <a:pt x="1530274" y="4424183"/>
                  <a:pt x="1527927" y="4398365"/>
                  <a:pt x="1525580" y="4367854"/>
                </a:cubicBezTo>
                <a:cubicBezTo>
                  <a:pt x="1523233" y="4330301"/>
                  <a:pt x="1518539" y="4292748"/>
                  <a:pt x="1516192" y="4252848"/>
                </a:cubicBezTo>
                <a:cubicBezTo>
                  <a:pt x="1511498" y="4189478"/>
                  <a:pt x="1504457" y="4126108"/>
                  <a:pt x="1497416" y="4055696"/>
                </a:cubicBezTo>
                <a:cubicBezTo>
                  <a:pt x="1502110" y="4055696"/>
                  <a:pt x="1506804" y="4053349"/>
                  <a:pt x="1511498" y="4048655"/>
                </a:cubicBezTo>
                <a:cubicBezTo>
                  <a:pt x="1523233" y="4058043"/>
                  <a:pt x="1537315" y="4067431"/>
                  <a:pt x="1549051" y="4074473"/>
                </a:cubicBezTo>
                <a:cubicBezTo>
                  <a:pt x="1556092" y="4079167"/>
                  <a:pt x="1565480" y="4086208"/>
                  <a:pt x="1572521" y="4090902"/>
                </a:cubicBezTo>
                <a:cubicBezTo>
                  <a:pt x="1628850" y="4128455"/>
                  <a:pt x="1682832" y="4163660"/>
                  <a:pt x="1736814" y="4196519"/>
                </a:cubicBezTo>
                <a:cubicBezTo>
                  <a:pt x="1734467" y="4201213"/>
                  <a:pt x="1729773" y="4208254"/>
                  <a:pt x="1727426" y="4212948"/>
                </a:cubicBezTo>
                <a:cubicBezTo>
                  <a:pt x="1725079" y="4217643"/>
                  <a:pt x="1725079" y="4219990"/>
                  <a:pt x="1722732" y="4222337"/>
                </a:cubicBezTo>
                <a:close/>
                <a:moveTo>
                  <a:pt x="1375369" y="4004061"/>
                </a:moveTo>
                <a:cubicBezTo>
                  <a:pt x="1351899" y="3997020"/>
                  <a:pt x="1326081" y="3989979"/>
                  <a:pt x="1302611" y="3982938"/>
                </a:cubicBezTo>
                <a:cubicBezTo>
                  <a:pt x="1290876" y="3978244"/>
                  <a:pt x="1281487" y="3975897"/>
                  <a:pt x="1269752" y="3971203"/>
                </a:cubicBezTo>
                <a:cubicBezTo>
                  <a:pt x="1253323" y="3966508"/>
                  <a:pt x="1236894" y="3959468"/>
                  <a:pt x="1220464" y="3954773"/>
                </a:cubicBezTo>
                <a:cubicBezTo>
                  <a:pt x="1222811" y="3954773"/>
                  <a:pt x="1222811" y="3954773"/>
                  <a:pt x="1225158" y="3957120"/>
                </a:cubicBezTo>
                <a:cubicBezTo>
                  <a:pt x="1241588" y="3961814"/>
                  <a:pt x="1255670" y="3966508"/>
                  <a:pt x="1272099" y="3968856"/>
                </a:cubicBezTo>
                <a:cubicBezTo>
                  <a:pt x="1283834" y="3971203"/>
                  <a:pt x="1295570" y="3973550"/>
                  <a:pt x="1307305" y="3975897"/>
                </a:cubicBezTo>
                <a:cubicBezTo>
                  <a:pt x="1323734" y="3980591"/>
                  <a:pt x="1342511" y="3982938"/>
                  <a:pt x="1358940" y="3987632"/>
                </a:cubicBezTo>
                <a:cubicBezTo>
                  <a:pt x="1370675" y="3989979"/>
                  <a:pt x="1382410" y="3992326"/>
                  <a:pt x="1394146" y="3994673"/>
                </a:cubicBezTo>
                <a:cubicBezTo>
                  <a:pt x="1412922" y="3997020"/>
                  <a:pt x="1431698" y="4001714"/>
                  <a:pt x="1450475" y="4004061"/>
                </a:cubicBezTo>
                <a:cubicBezTo>
                  <a:pt x="1462210" y="4006408"/>
                  <a:pt x="1476292" y="4006408"/>
                  <a:pt x="1488028" y="4008755"/>
                </a:cubicBezTo>
                <a:cubicBezTo>
                  <a:pt x="1490375" y="4008755"/>
                  <a:pt x="1495069" y="4008755"/>
                  <a:pt x="1497416" y="4011102"/>
                </a:cubicBezTo>
                <a:cubicBezTo>
                  <a:pt x="1497416" y="4013449"/>
                  <a:pt x="1497416" y="4015796"/>
                  <a:pt x="1497416" y="4018144"/>
                </a:cubicBezTo>
                <a:cubicBezTo>
                  <a:pt x="1497416" y="4018144"/>
                  <a:pt x="1497416" y="4018144"/>
                  <a:pt x="1495069" y="4018144"/>
                </a:cubicBezTo>
                <a:cubicBezTo>
                  <a:pt x="1485680" y="4018144"/>
                  <a:pt x="1478639" y="4025185"/>
                  <a:pt x="1476292" y="4032226"/>
                </a:cubicBezTo>
                <a:cubicBezTo>
                  <a:pt x="1450475" y="4025185"/>
                  <a:pt x="1422310" y="4020490"/>
                  <a:pt x="1396493" y="4011102"/>
                </a:cubicBezTo>
                <a:cubicBezTo>
                  <a:pt x="1389452" y="4008755"/>
                  <a:pt x="1382410" y="4006408"/>
                  <a:pt x="1375369" y="4004061"/>
                </a:cubicBezTo>
                <a:close/>
                <a:moveTo>
                  <a:pt x="1154747" y="3935997"/>
                </a:moveTo>
                <a:cubicBezTo>
                  <a:pt x="1147706" y="3933650"/>
                  <a:pt x="1138318" y="3931303"/>
                  <a:pt x="1131276" y="3928956"/>
                </a:cubicBezTo>
                <a:cubicBezTo>
                  <a:pt x="1131276" y="3926609"/>
                  <a:pt x="1133623" y="3926609"/>
                  <a:pt x="1133623" y="3924262"/>
                </a:cubicBezTo>
                <a:cubicBezTo>
                  <a:pt x="1145359" y="3928956"/>
                  <a:pt x="1154747" y="3933650"/>
                  <a:pt x="1166482" y="3935997"/>
                </a:cubicBezTo>
                <a:cubicBezTo>
                  <a:pt x="1173523" y="3938344"/>
                  <a:pt x="1180564" y="3940691"/>
                  <a:pt x="1187605" y="3945385"/>
                </a:cubicBezTo>
                <a:cubicBezTo>
                  <a:pt x="1187605" y="3945385"/>
                  <a:pt x="1185258" y="3945385"/>
                  <a:pt x="1185258" y="3945385"/>
                </a:cubicBezTo>
                <a:cubicBezTo>
                  <a:pt x="1175870" y="3940691"/>
                  <a:pt x="1164135" y="3938344"/>
                  <a:pt x="1154747" y="3935997"/>
                </a:cubicBezTo>
                <a:close/>
                <a:moveTo>
                  <a:pt x="1053824" y="3804562"/>
                </a:moveTo>
                <a:cubicBezTo>
                  <a:pt x="1053824" y="3792827"/>
                  <a:pt x="1053824" y="3781092"/>
                  <a:pt x="1051477" y="3769357"/>
                </a:cubicBezTo>
                <a:cubicBezTo>
                  <a:pt x="1051477" y="3755274"/>
                  <a:pt x="1051477" y="3738845"/>
                  <a:pt x="1049130" y="3722416"/>
                </a:cubicBezTo>
                <a:cubicBezTo>
                  <a:pt x="1049130" y="3717722"/>
                  <a:pt x="1049130" y="3710680"/>
                  <a:pt x="1049130" y="3705986"/>
                </a:cubicBezTo>
                <a:cubicBezTo>
                  <a:pt x="1049130" y="3705986"/>
                  <a:pt x="1051477" y="3705986"/>
                  <a:pt x="1051477" y="3705986"/>
                </a:cubicBezTo>
                <a:cubicBezTo>
                  <a:pt x="1051477" y="3710680"/>
                  <a:pt x="1053824" y="3715374"/>
                  <a:pt x="1053824" y="3720068"/>
                </a:cubicBezTo>
                <a:cubicBezTo>
                  <a:pt x="1056171" y="3729457"/>
                  <a:pt x="1058518" y="3738845"/>
                  <a:pt x="1060865" y="3750580"/>
                </a:cubicBezTo>
                <a:cubicBezTo>
                  <a:pt x="1063212" y="3759969"/>
                  <a:pt x="1065559" y="3771704"/>
                  <a:pt x="1067906" y="3781092"/>
                </a:cubicBezTo>
                <a:cubicBezTo>
                  <a:pt x="1070253" y="3790480"/>
                  <a:pt x="1072600" y="3799868"/>
                  <a:pt x="1074947" y="3806909"/>
                </a:cubicBezTo>
                <a:cubicBezTo>
                  <a:pt x="1077294" y="3816298"/>
                  <a:pt x="1079641" y="3823339"/>
                  <a:pt x="1081988" y="3832727"/>
                </a:cubicBezTo>
                <a:cubicBezTo>
                  <a:pt x="1072600" y="3830380"/>
                  <a:pt x="1063212" y="3828033"/>
                  <a:pt x="1056171" y="3823339"/>
                </a:cubicBezTo>
                <a:cubicBezTo>
                  <a:pt x="1053824" y="3818645"/>
                  <a:pt x="1053824" y="3811604"/>
                  <a:pt x="1053824" y="3804562"/>
                </a:cubicBezTo>
                <a:close/>
                <a:moveTo>
                  <a:pt x="1093724" y="3713028"/>
                </a:moveTo>
                <a:cubicBezTo>
                  <a:pt x="1107806" y="3720068"/>
                  <a:pt x="1121888" y="3727110"/>
                  <a:pt x="1138318" y="3736498"/>
                </a:cubicBezTo>
                <a:cubicBezTo>
                  <a:pt x="1140665" y="3736498"/>
                  <a:pt x="1140665" y="3738845"/>
                  <a:pt x="1143012" y="3738845"/>
                </a:cubicBezTo>
                <a:cubicBezTo>
                  <a:pt x="1168829" y="3752927"/>
                  <a:pt x="1196994" y="3767009"/>
                  <a:pt x="1225158" y="3778745"/>
                </a:cubicBezTo>
                <a:cubicBezTo>
                  <a:pt x="1225158" y="3781092"/>
                  <a:pt x="1222811" y="3783439"/>
                  <a:pt x="1222811" y="3785786"/>
                </a:cubicBezTo>
                <a:cubicBezTo>
                  <a:pt x="1222811" y="3790480"/>
                  <a:pt x="1225158" y="3795174"/>
                  <a:pt x="1227505" y="3799868"/>
                </a:cubicBezTo>
                <a:cubicBezTo>
                  <a:pt x="1220464" y="3806909"/>
                  <a:pt x="1215770" y="3813950"/>
                  <a:pt x="1208729" y="3818645"/>
                </a:cubicBezTo>
                <a:cubicBezTo>
                  <a:pt x="1206382" y="3818645"/>
                  <a:pt x="1206382" y="3820992"/>
                  <a:pt x="1204035" y="3823339"/>
                </a:cubicBezTo>
                <a:cubicBezTo>
                  <a:pt x="1192300" y="3835074"/>
                  <a:pt x="1180564" y="3846809"/>
                  <a:pt x="1168829" y="3858544"/>
                </a:cubicBezTo>
                <a:cubicBezTo>
                  <a:pt x="1138318" y="3851503"/>
                  <a:pt x="1110153" y="3842115"/>
                  <a:pt x="1079641" y="3835074"/>
                </a:cubicBezTo>
                <a:cubicBezTo>
                  <a:pt x="1070253" y="3792827"/>
                  <a:pt x="1060865" y="3750580"/>
                  <a:pt x="1051477" y="3705986"/>
                </a:cubicBezTo>
                <a:cubicBezTo>
                  <a:pt x="1056171" y="3703639"/>
                  <a:pt x="1060865" y="3701292"/>
                  <a:pt x="1063212" y="3696598"/>
                </a:cubicBezTo>
                <a:cubicBezTo>
                  <a:pt x="1065559" y="3698945"/>
                  <a:pt x="1070253" y="3701292"/>
                  <a:pt x="1072600" y="3701292"/>
                </a:cubicBezTo>
                <a:cubicBezTo>
                  <a:pt x="1081988" y="3705986"/>
                  <a:pt x="1089030" y="3710680"/>
                  <a:pt x="1093724" y="3713028"/>
                </a:cubicBezTo>
                <a:close/>
                <a:moveTo>
                  <a:pt x="1269752" y="3752927"/>
                </a:moveTo>
                <a:cubicBezTo>
                  <a:pt x="1274446" y="3745886"/>
                  <a:pt x="1281487" y="3736498"/>
                  <a:pt x="1286181" y="3729457"/>
                </a:cubicBezTo>
                <a:cubicBezTo>
                  <a:pt x="1288529" y="3727110"/>
                  <a:pt x="1290876" y="3722416"/>
                  <a:pt x="1293223" y="3720068"/>
                </a:cubicBezTo>
                <a:cubicBezTo>
                  <a:pt x="1300264" y="3710680"/>
                  <a:pt x="1307305" y="3701292"/>
                  <a:pt x="1314346" y="3691904"/>
                </a:cubicBezTo>
                <a:cubicBezTo>
                  <a:pt x="1316693" y="3689557"/>
                  <a:pt x="1316693" y="3687210"/>
                  <a:pt x="1319040" y="3687210"/>
                </a:cubicBezTo>
                <a:cubicBezTo>
                  <a:pt x="1422310" y="3536999"/>
                  <a:pt x="1523233" y="3363318"/>
                  <a:pt x="1638239" y="3156777"/>
                </a:cubicBezTo>
                <a:cubicBezTo>
                  <a:pt x="1640586" y="3159125"/>
                  <a:pt x="1642933" y="3159125"/>
                  <a:pt x="1647627" y="3159125"/>
                </a:cubicBezTo>
                <a:cubicBezTo>
                  <a:pt x="1649974" y="3159125"/>
                  <a:pt x="1652321" y="3159125"/>
                  <a:pt x="1654668" y="3156777"/>
                </a:cubicBezTo>
                <a:cubicBezTo>
                  <a:pt x="1661709" y="3173207"/>
                  <a:pt x="1671097" y="3191983"/>
                  <a:pt x="1678138" y="3208413"/>
                </a:cubicBezTo>
                <a:cubicBezTo>
                  <a:pt x="1680485" y="3213107"/>
                  <a:pt x="1682832" y="3217801"/>
                  <a:pt x="1685179" y="3222495"/>
                </a:cubicBezTo>
                <a:cubicBezTo>
                  <a:pt x="1694567" y="3241271"/>
                  <a:pt x="1703956" y="3260048"/>
                  <a:pt x="1710997" y="3278824"/>
                </a:cubicBezTo>
                <a:cubicBezTo>
                  <a:pt x="1713344" y="3285865"/>
                  <a:pt x="1718038" y="3292906"/>
                  <a:pt x="1720385" y="3299947"/>
                </a:cubicBezTo>
                <a:cubicBezTo>
                  <a:pt x="1729773" y="3318724"/>
                  <a:pt x="1736814" y="3335153"/>
                  <a:pt x="1746203" y="3351582"/>
                </a:cubicBezTo>
                <a:cubicBezTo>
                  <a:pt x="1750897" y="3358623"/>
                  <a:pt x="1753244" y="3368012"/>
                  <a:pt x="1757938" y="3375053"/>
                </a:cubicBezTo>
                <a:cubicBezTo>
                  <a:pt x="1769673" y="3398523"/>
                  <a:pt x="1779061" y="3419647"/>
                  <a:pt x="1790797" y="3440770"/>
                </a:cubicBezTo>
                <a:cubicBezTo>
                  <a:pt x="1793144" y="3443117"/>
                  <a:pt x="1793144" y="3445464"/>
                  <a:pt x="1795491" y="3447811"/>
                </a:cubicBezTo>
                <a:cubicBezTo>
                  <a:pt x="1807226" y="3471282"/>
                  <a:pt x="1818961" y="3494752"/>
                  <a:pt x="1830696" y="3518223"/>
                </a:cubicBezTo>
                <a:cubicBezTo>
                  <a:pt x="1830696" y="3518223"/>
                  <a:pt x="1830696" y="3518223"/>
                  <a:pt x="1830696" y="3518223"/>
                </a:cubicBezTo>
                <a:cubicBezTo>
                  <a:pt x="1842431" y="3541693"/>
                  <a:pt x="1854167" y="3565164"/>
                  <a:pt x="1865902" y="3586287"/>
                </a:cubicBezTo>
                <a:cubicBezTo>
                  <a:pt x="1868249" y="3590981"/>
                  <a:pt x="1870596" y="3593328"/>
                  <a:pt x="1872943" y="3598022"/>
                </a:cubicBezTo>
                <a:cubicBezTo>
                  <a:pt x="1882331" y="3616799"/>
                  <a:pt x="1891719" y="3635575"/>
                  <a:pt x="1901108" y="3652004"/>
                </a:cubicBezTo>
                <a:cubicBezTo>
                  <a:pt x="1908149" y="3663740"/>
                  <a:pt x="1915190" y="3675475"/>
                  <a:pt x="1919884" y="3687210"/>
                </a:cubicBezTo>
                <a:cubicBezTo>
                  <a:pt x="1922231" y="3691904"/>
                  <a:pt x="1924578" y="3694251"/>
                  <a:pt x="1926925" y="3698945"/>
                </a:cubicBezTo>
                <a:cubicBezTo>
                  <a:pt x="1922231" y="3701292"/>
                  <a:pt x="1917537" y="3708333"/>
                  <a:pt x="1917537" y="3715374"/>
                </a:cubicBezTo>
                <a:cubicBezTo>
                  <a:pt x="1917537" y="3715374"/>
                  <a:pt x="1917537" y="3717722"/>
                  <a:pt x="1917537" y="3717722"/>
                </a:cubicBezTo>
                <a:cubicBezTo>
                  <a:pt x="1915190" y="3717722"/>
                  <a:pt x="1910496" y="3720068"/>
                  <a:pt x="1908149" y="3720068"/>
                </a:cubicBezTo>
                <a:cubicBezTo>
                  <a:pt x="1891719" y="3722416"/>
                  <a:pt x="1872943" y="3727110"/>
                  <a:pt x="1856514" y="3729457"/>
                </a:cubicBezTo>
                <a:cubicBezTo>
                  <a:pt x="1842431" y="3731804"/>
                  <a:pt x="1826002" y="3734151"/>
                  <a:pt x="1811920" y="3736498"/>
                </a:cubicBezTo>
                <a:cubicBezTo>
                  <a:pt x="1800185" y="3738845"/>
                  <a:pt x="1788449" y="3741192"/>
                  <a:pt x="1779061" y="3743539"/>
                </a:cubicBezTo>
                <a:cubicBezTo>
                  <a:pt x="1760285" y="3745886"/>
                  <a:pt x="1743856" y="3748233"/>
                  <a:pt x="1725079" y="3752927"/>
                </a:cubicBezTo>
                <a:cubicBezTo>
                  <a:pt x="1718038" y="3752927"/>
                  <a:pt x="1710997" y="3755274"/>
                  <a:pt x="1703956" y="3755274"/>
                </a:cubicBezTo>
                <a:cubicBezTo>
                  <a:pt x="1682832" y="3757621"/>
                  <a:pt x="1664056" y="3759969"/>
                  <a:pt x="1645280" y="3762315"/>
                </a:cubicBezTo>
                <a:cubicBezTo>
                  <a:pt x="1640586" y="3762315"/>
                  <a:pt x="1635891" y="3764663"/>
                  <a:pt x="1628850" y="3764663"/>
                </a:cubicBezTo>
                <a:cubicBezTo>
                  <a:pt x="1607727" y="3767009"/>
                  <a:pt x="1586603" y="3769357"/>
                  <a:pt x="1565480" y="3771704"/>
                </a:cubicBezTo>
                <a:cubicBezTo>
                  <a:pt x="1560786" y="3771704"/>
                  <a:pt x="1558439" y="3771704"/>
                  <a:pt x="1553745" y="3771704"/>
                </a:cubicBezTo>
                <a:cubicBezTo>
                  <a:pt x="1532621" y="3774051"/>
                  <a:pt x="1511498" y="3774051"/>
                  <a:pt x="1490375" y="3776398"/>
                </a:cubicBezTo>
                <a:cubicBezTo>
                  <a:pt x="1488028" y="3776398"/>
                  <a:pt x="1485680" y="3776398"/>
                  <a:pt x="1483333" y="3776398"/>
                </a:cubicBezTo>
                <a:cubicBezTo>
                  <a:pt x="1462210" y="3778745"/>
                  <a:pt x="1441087" y="3778745"/>
                  <a:pt x="1422310" y="3778745"/>
                </a:cubicBezTo>
                <a:cubicBezTo>
                  <a:pt x="1419963" y="3778745"/>
                  <a:pt x="1415269" y="3778745"/>
                  <a:pt x="1412922" y="3778745"/>
                </a:cubicBezTo>
                <a:cubicBezTo>
                  <a:pt x="1389452" y="3778745"/>
                  <a:pt x="1365981" y="3778745"/>
                  <a:pt x="1344858" y="3778745"/>
                </a:cubicBezTo>
                <a:cubicBezTo>
                  <a:pt x="1328428" y="3778745"/>
                  <a:pt x="1311999" y="3778745"/>
                  <a:pt x="1295570" y="3778745"/>
                </a:cubicBezTo>
                <a:cubicBezTo>
                  <a:pt x="1286181" y="3778745"/>
                  <a:pt x="1276793" y="3778745"/>
                  <a:pt x="1265058" y="3778745"/>
                </a:cubicBezTo>
                <a:cubicBezTo>
                  <a:pt x="1265058" y="3771704"/>
                  <a:pt x="1262711" y="3767009"/>
                  <a:pt x="1258017" y="3762315"/>
                </a:cubicBezTo>
                <a:cubicBezTo>
                  <a:pt x="1258017" y="3759969"/>
                  <a:pt x="1260364" y="3759969"/>
                  <a:pt x="1260364" y="3757621"/>
                </a:cubicBezTo>
                <a:cubicBezTo>
                  <a:pt x="1262711" y="3762315"/>
                  <a:pt x="1265058" y="3757621"/>
                  <a:pt x="1269752" y="3752927"/>
                </a:cubicBezTo>
                <a:close/>
                <a:moveTo>
                  <a:pt x="1816614" y="3128613"/>
                </a:moveTo>
                <a:cubicBezTo>
                  <a:pt x="1835390" y="3128613"/>
                  <a:pt x="1856514" y="3126266"/>
                  <a:pt x="1875290" y="3123919"/>
                </a:cubicBezTo>
                <a:cubicBezTo>
                  <a:pt x="1992642" y="3116878"/>
                  <a:pt x="2112342" y="3105142"/>
                  <a:pt x="2236735" y="3091060"/>
                </a:cubicBezTo>
                <a:cubicBezTo>
                  <a:pt x="2243776" y="3091060"/>
                  <a:pt x="2250818" y="3088713"/>
                  <a:pt x="2257859" y="3088713"/>
                </a:cubicBezTo>
                <a:cubicBezTo>
                  <a:pt x="2293064" y="3084019"/>
                  <a:pt x="2325923" y="3079325"/>
                  <a:pt x="2361129" y="3076978"/>
                </a:cubicBezTo>
                <a:cubicBezTo>
                  <a:pt x="2372864" y="3074631"/>
                  <a:pt x="2386946" y="3074631"/>
                  <a:pt x="2398681" y="3072284"/>
                </a:cubicBezTo>
                <a:cubicBezTo>
                  <a:pt x="2429193" y="3067590"/>
                  <a:pt x="2459705" y="3065243"/>
                  <a:pt x="2490216" y="3060549"/>
                </a:cubicBezTo>
                <a:cubicBezTo>
                  <a:pt x="2504299" y="3058201"/>
                  <a:pt x="2520728" y="3055855"/>
                  <a:pt x="2534810" y="3053507"/>
                </a:cubicBezTo>
                <a:cubicBezTo>
                  <a:pt x="2558281" y="3051160"/>
                  <a:pt x="2579404" y="3046466"/>
                  <a:pt x="2602875" y="3044119"/>
                </a:cubicBezTo>
                <a:cubicBezTo>
                  <a:pt x="2602875" y="3048813"/>
                  <a:pt x="2605222" y="3051160"/>
                  <a:pt x="2607569" y="3053507"/>
                </a:cubicBezTo>
                <a:cubicBezTo>
                  <a:pt x="2584098" y="3079325"/>
                  <a:pt x="2560628" y="3102796"/>
                  <a:pt x="2537157" y="3128613"/>
                </a:cubicBezTo>
                <a:cubicBezTo>
                  <a:pt x="2520728" y="3145042"/>
                  <a:pt x="2506646" y="3161472"/>
                  <a:pt x="2490216" y="3177901"/>
                </a:cubicBezTo>
                <a:cubicBezTo>
                  <a:pt x="2478481" y="3191983"/>
                  <a:pt x="2466746" y="3203718"/>
                  <a:pt x="2452664" y="3217801"/>
                </a:cubicBezTo>
                <a:cubicBezTo>
                  <a:pt x="2431540" y="3238924"/>
                  <a:pt x="2410417" y="3262394"/>
                  <a:pt x="2389293" y="3283518"/>
                </a:cubicBezTo>
                <a:cubicBezTo>
                  <a:pt x="2382252" y="3290559"/>
                  <a:pt x="2375211" y="3297600"/>
                  <a:pt x="2368170" y="3304641"/>
                </a:cubicBezTo>
                <a:cubicBezTo>
                  <a:pt x="2342352" y="3330459"/>
                  <a:pt x="2316535" y="3356276"/>
                  <a:pt x="2293064" y="3382094"/>
                </a:cubicBezTo>
                <a:cubicBezTo>
                  <a:pt x="2290717" y="3384441"/>
                  <a:pt x="2286023" y="3389135"/>
                  <a:pt x="2283676" y="3391482"/>
                </a:cubicBezTo>
                <a:cubicBezTo>
                  <a:pt x="2196835" y="3478323"/>
                  <a:pt x="2109995" y="3562816"/>
                  <a:pt x="2023154" y="3642616"/>
                </a:cubicBezTo>
                <a:cubicBezTo>
                  <a:pt x="2023154" y="3642616"/>
                  <a:pt x="2020807" y="3644963"/>
                  <a:pt x="2020807" y="3644963"/>
                </a:cubicBezTo>
                <a:cubicBezTo>
                  <a:pt x="1997336" y="3666087"/>
                  <a:pt x="1973866" y="3687210"/>
                  <a:pt x="1952743" y="3705986"/>
                </a:cubicBezTo>
                <a:cubicBezTo>
                  <a:pt x="1948049" y="3701292"/>
                  <a:pt x="1943355" y="3698945"/>
                  <a:pt x="1938660" y="3698945"/>
                </a:cubicBezTo>
                <a:cubicBezTo>
                  <a:pt x="1936313" y="3698945"/>
                  <a:pt x="1931619" y="3698945"/>
                  <a:pt x="1929272" y="3701292"/>
                </a:cubicBezTo>
                <a:cubicBezTo>
                  <a:pt x="1840084" y="3539346"/>
                  <a:pt x="1750897" y="3360971"/>
                  <a:pt x="1657015" y="3152083"/>
                </a:cubicBezTo>
                <a:cubicBezTo>
                  <a:pt x="1664056" y="3149737"/>
                  <a:pt x="1668750" y="3142695"/>
                  <a:pt x="1668750" y="3133307"/>
                </a:cubicBezTo>
                <a:cubicBezTo>
                  <a:pt x="1668750" y="3133307"/>
                  <a:pt x="1668750" y="3133307"/>
                  <a:pt x="1668750" y="3133307"/>
                </a:cubicBezTo>
                <a:cubicBezTo>
                  <a:pt x="1699262" y="3130960"/>
                  <a:pt x="1732120" y="3130960"/>
                  <a:pt x="1762632" y="3128613"/>
                </a:cubicBezTo>
                <a:cubicBezTo>
                  <a:pt x="1779061" y="3130960"/>
                  <a:pt x="1797838" y="3130960"/>
                  <a:pt x="1816614" y="3128613"/>
                </a:cubicBezTo>
                <a:close/>
                <a:moveTo>
                  <a:pt x="2480828" y="2823497"/>
                </a:moveTo>
                <a:cubicBezTo>
                  <a:pt x="2478481" y="2821150"/>
                  <a:pt x="2476134" y="2816456"/>
                  <a:pt x="2473787" y="2814109"/>
                </a:cubicBezTo>
                <a:cubicBezTo>
                  <a:pt x="2330617" y="2591139"/>
                  <a:pt x="2192141" y="2358782"/>
                  <a:pt x="2053666" y="2119383"/>
                </a:cubicBezTo>
                <a:cubicBezTo>
                  <a:pt x="2056013" y="2117036"/>
                  <a:pt x="2058360" y="2114689"/>
                  <a:pt x="2060707" y="2109995"/>
                </a:cubicBezTo>
                <a:cubicBezTo>
                  <a:pt x="2081830" y="2119383"/>
                  <a:pt x="2100607" y="2126424"/>
                  <a:pt x="2121730" y="2135812"/>
                </a:cubicBezTo>
                <a:cubicBezTo>
                  <a:pt x="2199183" y="2168671"/>
                  <a:pt x="2278982" y="2201530"/>
                  <a:pt x="2356435" y="2232041"/>
                </a:cubicBezTo>
                <a:cubicBezTo>
                  <a:pt x="2436234" y="2264900"/>
                  <a:pt x="2518381" y="2300106"/>
                  <a:pt x="2598180" y="2332964"/>
                </a:cubicBezTo>
                <a:cubicBezTo>
                  <a:pt x="2605222" y="2335311"/>
                  <a:pt x="2612263" y="2340005"/>
                  <a:pt x="2621651" y="2342352"/>
                </a:cubicBezTo>
                <a:cubicBezTo>
                  <a:pt x="2631039" y="2347047"/>
                  <a:pt x="2642774" y="2351741"/>
                  <a:pt x="2652163" y="2354088"/>
                </a:cubicBezTo>
                <a:cubicBezTo>
                  <a:pt x="2670939" y="2361129"/>
                  <a:pt x="2692062" y="2370517"/>
                  <a:pt x="2710839" y="2377558"/>
                </a:cubicBezTo>
                <a:cubicBezTo>
                  <a:pt x="2717880" y="2379905"/>
                  <a:pt x="2724921" y="2382252"/>
                  <a:pt x="2729615" y="2384599"/>
                </a:cubicBezTo>
                <a:cubicBezTo>
                  <a:pt x="2753086" y="2393987"/>
                  <a:pt x="2776556" y="2403376"/>
                  <a:pt x="2800027" y="2412764"/>
                </a:cubicBezTo>
                <a:cubicBezTo>
                  <a:pt x="2802374" y="2412764"/>
                  <a:pt x="2804721" y="2415111"/>
                  <a:pt x="2807068" y="2415111"/>
                </a:cubicBezTo>
                <a:cubicBezTo>
                  <a:pt x="2889214" y="2447969"/>
                  <a:pt x="2969014" y="2478481"/>
                  <a:pt x="3051160" y="2508993"/>
                </a:cubicBezTo>
                <a:cubicBezTo>
                  <a:pt x="3051160" y="2511340"/>
                  <a:pt x="3048813" y="2513687"/>
                  <a:pt x="3048813" y="2516034"/>
                </a:cubicBezTo>
                <a:cubicBezTo>
                  <a:pt x="3048813" y="2520728"/>
                  <a:pt x="3051160" y="2527769"/>
                  <a:pt x="3055854" y="2530116"/>
                </a:cubicBezTo>
                <a:cubicBezTo>
                  <a:pt x="2912685" y="2692062"/>
                  <a:pt x="2771862" y="2858703"/>
                  <a:pt x="2635733" y="3020649"/>
                </a:cubicBezTo>
                <a:cubicBezTo>
                  <a:pt x="2633386" y="3018302"/>
                  <a:pt x="2628692" y="3015955"/>
                  <a:pt x="2623998" y="3015955"/>
                </a:cubicBezTo>
                <a:cubicBezTo>
                  <a:pt x="2619304" y="3015955"/>
                  <a:pt x="2616957" y="3018302"/>
                  <a:pt x="2614610" y="3018302"/>
                </a:cubicBezTo>
                <a:cubicBezTo>
                  <a:pt x="2593486" y="2987790"/>
                  <a:pt x="2570016" y="2954932"/>
                  <a:pt x="2548892" y="2922073"/>
                </a:cubicBezTo>
                <a:cubicBezTo>
                  <a:pt x="2525422" y="2891561"/>
                  <a:pt x="2504299" y="2856356"/>
                  <a:pt x="2480828" y="2823497"/>
                </a:cubicBezTo>
                <a:close/>
                <a:moveTo>
                  <a:pt x="1933966" y="1703956"/>
                </a:moveTo>
                <a:cubicBezTo>
                  <a:pt x="1957437" y="1706303"/>
                  <a:pt x="1983254" y="1708650"/>
                  <a:pt x="2006725" y="1710997"/>
                </a:cubicBezTo>
                <a:cubicBezTo>
                  <a:pt x="2027848" y="1713344"/>
                  <a:pt x="2051319" y="1715691"/>
                  <a:pt x="2072442" y="1718038"/>
                </a:cubicBezTo>
                <a:cubicBezTo>
                  <a:pt x="2119383" y="1722732"/>
                  <a:pt x="2166324" y="1729773"/>
                  <a:pt x="2215612" y="1734467"/>
                </a:cubicBezTo>
                <a:cubicBezTo>
                  <a:pt x="2222653" y="1734467"/>
                  <a:pt x="2229694" y="1736814"/>
                  <a:pt x="2236735" y="1736814"/>
                </a:cubicBezTo>
                <a:cubicBezTo>
                  <a:pt x="2276635" y="1741508"/>
                  <a:pt x="2318882" y="1748550"/>
                  <a:pt x="2361129" y="1753244"/>
                </a:cubicBezTo>
                <a:cubicBezTo>
                  <a:pt x="2377558" y="1755591"/>
                  <a:pt x="2391640" y="1757938"/>
                  <a:pt x="2408070" y="1760285"/>
                </a:cubicBezTo>
                <a:cubicBezTo>
                  <a:pt x="2440928" y="1764979"/>
                  <a:pt x="2476134" y="1769673"/>
                  <a:pt x="2511340" y="1776714"/>
                </a:cubicBezTo>
                <a:cubicBezTo>
                  <a:pt x="2527769" y="1779061"/>
                  <a:pt x="2546545" y="1783755"/>
                  <a:pt x="2562975" y="1786102"/>
                </a:cubicBezTo>
                <a:cubicBezTo>
                  <a:pt x="2595833" y="1790796"/>
                  <a:pt x="2628692" y="1797838"/>
                  <a:pt x="2663898" y="1802532"/>
                </a:cubicBezTo>
                <a:cubicBezTo>
                  <a:pt x="2682674" y="1804879"/>
                  <a:pt x="2701450" y="1809573"/>
                  <a:pt x="2720227" y="1811920"/>
                </a:cubicBezTo>
                <a:cubicBezTo>
                  <a:pt x="2753086" y="1818961"/>
                  <a:pt x="2785944" y="1823655"/>
                  <a:pt x="2821150" y="1830696"/>
                </a:cubicBezTo>
                <a:cubicBezTo>
                  <a:pt x="2837579" y="1833043"/>
                  <a:pt x="2856355" y="1837737"/>
                  <a:pt x="2875132" y="1842432"/>
                </a:cubicBezTo>
                <a:cubicBezTo>
                  <a:pt x="2905644" y="1849473"/>
                  <a:pt x="2933808" y="1854167"/>
                  <a:pt x="2964320" y="1861208"/>
                </a:cubicBezTo>
                <a:cubicBezTo>
                  <a:pt x="2964320" y="1861208"/>
                  <a:pt x="2964320" y="1863555"/>
                  <a:pt x="2964320" y="1863555"/>
                </a:cubicBezTo>
                <a:cubicBezTo>
                  <a:pt x="2964320" y="1863555"/>
                  <a:pt x="2964320" y="1865902"/>
                  <a:pt x="2964320" y="1865902"/>
                </a:cubicBezTo>
                <a:cubicBezTo>
                  <a:pt x="2961973" y="1865902"/>
                  <a:pt x="2959626" y="1865902"/>
                  <a:pt x="2957279" y="1868249"/>
                </a:cubicBezTo>
                <a:cubicBezTo>
                  <a:pt x="2947890" y="1870596"/>
                  <a:pt x="2938502" y="1870596"/>
                  <a:pt x="2931461" y="1872943"/>
                </a:cubicBezTo>
                <a:cubicBezTo>
                  <a:pt x="2924420" y="1875290"/>
                  <a:pt x="2915032" y="1875290"/>
                  <a:pt x="2905644" y="1877637"/>
                </a:cubicBezTo>
                <a:cubicBezTo>
                  <a:pt x="2896255" y="1879984"/>
                  <a:pt x="2886867" y="1882331"/>
                  <a:pt x="2877479" y="1882331"/>
                </a:cubicBezTo>
                <a:cubicBezTo>
                  <a:pt x="2870438" y="1884678"/>
                  <a:pt x="2861050" y="1884678"/>
                  <a:pt x="2854008" y="1887025"/>
                </a:cubicBezTo>
                <a:cubicBezTo>
                  <a:pt x="2844620" y="1889372"/>
                  <a:pt x="2835232" y="1891719"/>
                  <a:pt x="2825844" y="1894066"/>
                </a:cubicBezTo>
                <a:cubicBezTo>
                  <a:pt x="2818803" y="1896413"/>
                  <a:pt x="2809415" y="1896413"/>
                  <a:pt x="2802374" y="1898761"/>
                </a:cubicBezTo>
                <a:cubicBezTo>
                  <a:pt x="2792985" y="1901108"/>
                  <a:pt x="2783597" y="1903455"/>
                  <a:pt x="2771862" y="1905802"/>
                </a:cubicBezTo>
                <a:cubicBezTo>
                  <a:pt x="2764821" y="1908149"/>
                  <a:pt x="2755433" y="1910496"/>
                  <a:pt x="2748391" y="1910496"/>
                </a:cubicBezTo>
                <a:cubicBezTo>
                  <a:pt x="2739003" y="1912843"/>
                  <a:pt x="2727268" y="1915190"/>
                  <a:pt x="2717880" y="1917537"/>
                </a:cubicBezTo>
                <a:cubicBezTo>
                  <a:pt x="2710839" y="1919884"/>
                  <a:pt x="2701450" y="1922231"/>
                  <a:pt x="2692062" y="1922231"/>
                </a:cubicBezTo>
                <a:cubicBezTo>
                  <a:pt x="2682674" y="1924578"/>
                  <a:pt x="2670939" y="1926925"/>
                  <a:pt x="2661551" y="1929272"/>
                </a:cubicBezTo>
                <a:cubicBezTo>
                  <a:pt x="2652163" y="1931619"/>
                  <a:pt x="2642774" y="1933966"/>
                  <a:pt x="2633386" y="1936313"/>
                </a:cubicBezTo>
                <a:cubicBezTo>
                  <a:pt x="2623998" y="1938660"/>
                  <a:pt x="2614610" y="1941007"/>
                  <a:pt x="2605222" y="1943354"/>
                </a:cubicBezTo>
                <a:cubicBezTo>
                  <a:pt x="2595833" y="1945702"/>
                  <a:pt x="2586445" y="1948049"/>
                  <a:pt x="2574710" y="1950396"/>
                </a:cubicBezTo>
                <a:cubicBezTo>
                  <a:pt x="2565322" y="1952743"/>
                  <a:pt x="2555934" y="1955090"/>
                  <a:pt x="2546545" y="1957437"/>
                </a:cubicBezTo>
                <a:cubicBezTo>
                  <a:pt x="2534810" y="1959784"/>
                  <a:pt x="2525422" y="1962131"/>
                  <a:pt x="2513687" y="1966825"/>
                </a:cubicBezTo>
                <a:cubicBezTo>
                  <a:pt x="2504299" y="1969172"/>
                  <a:pt x="2497258" y="1971519"/>
                  <a:pt x="2487869" y="1973866"/>
                </a:cubicBezTo>
                <a:cubicBezTo>
                  <a:pt x="2476134" y="1976213"/>
                  <a:pt x="2464399" y="1980907"/>
                  <a:pt x="2452664" y="1983254"/>
                </a:cubicBezTo>
                <a:cubicBezTo>
                  <a:pt x="2445622" y="1985601"/>
                  <a:pt x="2438581" y="1987948"/>
                  <a:pt x="2429193" y="1990295"/>
                </a:cubicBezTo>
                <a:cubicBezTo>
                  <a:pt x="2412764" y="1994990"/>
                  <a:pt x="2396334" y="1999684"/>
                  <a:pt x="2379905" y="2004378"/>
                </a:cubicBezTo>
                <a:cubicBezTo>
                  <a:pt x="2375211" y="2004378"/>
                  <a:pt x="2372864" y="2006725"/>
                  <a:pt x="2368170" y="2006725"/>
                </a:cubicBezTo>
                <a:cubicBezTo>
                  <a:pt x="2351741" y="2011419"/>
                  <a:pt x="2332964" y="2016113"/>
                  <a:pt x="2314188" y="2020807"/>
                </a:cubicBezTo>
                <a:cubicBezTo>
                  <a:pt x="2311841" y="2020807"/>
                  <a:pt x="2309494" y="2023154"/>
                  <a:pt x="2304800" y="2023154"/>
                </a:cubicBezTo>
                <a:cubicBezTo>
                  <a:pt x="2227347" y="2044277"/>
                  <a:pt x="2147548" y="2067748"/>
                  <a:pt x="2063054" y="2093565"/>
                </a:cubicBezTo>
                <a:cubicBezTo>
                  <a:pt x="2060707" y="2086524"/>
                  <a:pt x="2053666" y="2079483"/>
                  <a:pt x="2044277" y="2079483"/>
                </a:cubicBezTo>
                <a:cubicBezTo>
                  <a:pt x="2041930" y="2079483"/>
                  <a:pt x="2037236" y="2079483"/>
                  <a:pt x="2034889" y="2081830"/>
                </a:cubicBezTo>
                <a:cubicBezTo>
                  <a:pt x="2032542" y="2079483"/>
                  <a:pt x="2030195" y="2074789"/>
                  <a:pt x="2030195" y="2072442"/>
                </a:cubicBezTo>
                <a:cubicBezTo>
                  <a:pt x="2020807" y="2058360"/>
                  <a:pt x="2013766" y="2044277"/>
                  <a:pt x="2004378" y="2030195"/>
                </a:cubicBezTo>
                <a:cubicBezTo>
                  <a:pt x="1936313" y="1917537"/>
                  <a:pt x="1872943" y="1811920"/>
                  <a:pt x="1807226" y="1706303"/>
                </a:cubicBezTo>
                <a:cubicBezTo>
                  <a:pt x="1811920" y="1703956"/>
                  <a:pt x="1814267" y="1699262"/>
                  <a:pt x="1816614" y="1692221"/>
                </a:cubicBezTo>
                <a:cubicBezTo>
                  <a:pt x="1828349" y="1692221"/>
                  <a:pt x="1840084" y="1694568"/>
                  <a:pt x="1849473" y="1694568"/>
                </a:cubicBezTo>
                <a:cubicBezTo>
                  <a:pt x="1877637" y="1699262"/>
                  <a:pt x="1905802" y="1701609"/>
                  <a:pt x="1933966" y="1703956"/>
                </a:cubicBezTo>
                <a:close/>
                <a:moveTo>
                  <a:pt x="1403534" y="2236735"/>
                </a:moveTo>
                <a:cubicBezTo>
                  <a:pt x="1403534" y="2232041"/>
                  <a:pt x="1401187" y="2229694"/>
                  <a:pt x="1396493" y="2227347"/>
                </a:cubicBezTo>
                <a:cubicBezTo>
                  <a:pt x="1516192" y="2060707"/>
                  <a:pt x="1645280" y="1884678"/>
                  <a:pt x="1783755" y="1708650"/>
                </a:cubicBezTo>
                <a:cubicBezTo>
                  <a:pt x="1786102" y="1710997"/>
                  <a:pt x="1790797" y="1713344"/>
                  <a:pt x="1795491" y="1713344"/>
                </a:cubicBezTo>
                <a:cubicBezTo>
                  <a:pt x="1800185" y="1713344"/>
                  <a:pt x="1802532" y="1713344"/>
                  <a:pt x="1804879" y="1710997"/>
                </a:cubicBezTo>
                <a:cubicBezTo>
                  <a:pt x="1828349" y="1748550"/>
                  <a:pt x="1851820" y="1788449"/>
                  <a:pt x="1875290" y="1826002"/>
                </a:cubicBezTo>
                <a:cubicBezTo>
                  <a:pt x="1917537" y="1894066"/>
                  <a:pt x="1957437" y="1962131"/>
                  <a:pt x="2002031" y="2034889"/>
                </a:cubicBezTo>
                <a:cubicBezTo>
                  <a:pt x="2011419" y="2051319"/>
                  <a:pt x="2023154" y="2070095"/>
                  <a:pt x="2032542" y="2086524"/>
                </a:cubicBezTo>
                <a:cubicBezTo>
                  <a:pt x="2027848" y="2091218"/>
                  <a:pt x="2023154" y="2095912"/>
                  <a:pt x="2023154" y="2102954"/>
                </a:cubicBezTo>
                <a:cubicBezTo>
                  <a:pt x="2023154" y="2102954"/>
                  <a:pt x="2023154" y="2105301"/>
                  <a:pt x="2023154" y="2105301"/>
                </a:cubicBezTo>
                <a:cubicBezTo>
                  <a:pt x="1973866" y="2114689"/>
                  <a:pt x="1924578" y="2124077"/>
                  <a:pt x="1872943" y="2135812"/>
                </a:cubicBezTo>
                <a:cubicBezTo>
                  <a:pt x="1732120" y="2163977"/>
                  <a:pt x="1577215" y="2196836"/>
                  <a:pt x="1403534" y="2236735"/>
                </a:cubicBezTo>
                <a:close/>
                <a:moveTo>
                  <a:pt x="2631039" y="3130960"/>
                </a:moveTo>
                <a:cubicBezTo>
                  <a:pt x="2633386" y="3159125"/>
                  <a:pt x="2635733" y="3189636"/>
                  <a:pt x="2638080" y="3217801"/>
                </a:cubicBezTo>
                <a:cubicBezTo>
                  <a:pt x="2638080" y="3217801"/>
                  <a:pt x="2638080" y="3220148"/>
                  <a:pt x="2638080" y="3220148"/>
                </a:cubicBezTo>
                <a:cubicBezTo>
                  <a:pt x="2663898" y="3518223"/>
                  <a:pt x="2694409" y="3774051"/>
                  <a:pt x="2734309" y="3999367"/>
                </a:cubicBezTo>
                <a:cubicBezTo>
                  <a:pt x="2734309" y="4006408"/>
                  <a:pt x="2736656" y="4013449"/>
                  <a:pt x="2736656" y="4018144"/>
                </a:cubicBezTo>
                <a:cubicBezTo>
                  <a:pt x="2739003" y="4034573"/>
                  <a:pt x="2741350" y="4048655"/>
                  <a:pt x="2746044" y="4065085"/>
                </a:cubicBezTo>
                <a:cubicBezTo>
                  <a:pt x="2748391" y="4076820"/>
                  <a:pt x="2750738" y="4088555"/>
                  <a:pt x="2753086" y="4100290"/>
                </a:cubicBezTo>
                <a:cubicBezTo>
                  <a:pt x="2755433" y="4109678"/>
                  <a:pt x="2757780" y="4119066"/>
                  <a:pt x="2757780" y="4128455"/>
                </a:cubicBezTo>
                <a:cubicBezTo>
                  <a:pt x="2760127" y="4144884"/>
                  <a:pt x="2764821" y="4161313"/>
                  <a:pt x="2767168" y="4177743"/>
                </a:cubicBezTo>
                <a:cubicBezTo>
                  <a:pt x="2767168" y="4180090"/>
                  <a:pt x="2769515" y="4184784"/>
                  <a:pt x="2769515" y="4187131"/>
                </a:cubicBezTo>
                <a:cubicBezTo>
                  <a:pt x="2720227" y="4184784"/>
                  <a:pt x="2668592" y="4182437"/>
                  <a:pt x="2619304" y="4180090"/>
                </a:cubicBezTo>
                <a:cubicBezTo>
                  <a:pt x="2619304" y="4180090"/>
                  <a:pt x="2616957" y="4180090"/>
                  <a:pt x="2616957" y="4180090"/>
                </a:cubicBezTo>
                <a:cubicBezTo>
                  <a:pt x="2605222" y="4173049"/>
                  <a:pt x="2593486" y="4168354"/>
                  <a:pt x="2579404" y="4161313"/>
                </a:cubicBezTo>
                <a:cubicBezTo>
                  <a:pt x="2574710" y="4158966"/>
                  <a:pt x="2570016" y="4156619"/>
                  <a:pt x="2567669" y="4154272"/>
                </a:cubicBezTo>
                <a:cubicBezTo>
                  <a:pt x="2555934" y="4147231"/>
                  <a:pt x="2541851" y="4140190"/>
                  <a:pt x="2530116" y="4133149"/>
                </a:cubicBezTo>
                <a:cubicBezTo>
                  <a:pt x="2525422" y="4130802"/>
                  <a:pt x="2520728" y="4128455"/>
                  <a:pt x="2516034" y="4126108"/>
                </a:cubicBezTo>
                <a:cubicBezTo>
                  <a:pt x="2504299" y="4119066"/>
                  <a:pt x="2490216" y="4112026"/>
                  <a:pt x="2478481" y="4104984"/>
                </a:cubicBezTo>
                <a:cubicBezTo>
                  <a:pt x="2473787" y="4102637"/>
                  <a:pt x="2469093" y="4100290"/>
                  <a:pt x="2464399" y="4095596"/>
                </a:cubicBezTo>
                <a:cubicBezTo>
                  <a:pt x="2452664" y="4088555"/>
                  <a:pt x="2438581" y="4081514"/>
                  <a:pt x="2426846" y="4074473"/>
                </a:cubicBezTo>
                <a:cubicBezTo>
                  <a:pt x="2422152" y="4072125"/>
                  <a:pt x="2417458" y="4069779"/>
                  <a:pt x="2415111" y="4067431"/>
                </a:cubicBezTo>
                <a:cubicBezTo>
                  <a:pt x="2401029" y="4060390"/>
                  <a:pt x="2389293" y="4051002"/>
                  <a:pt x="2375211" y="4043961"/>
                </a:cubicBezTo>
                <a:cubicBezTo>
                  <a:pt x="2368170" y="4039267"/>
                  <a:pt x="2361129" y="4034573"/>
                  <a:pt x="2354088" y="4029879"/>
                </a:cubicBezTo>
                <a:cubicBezTo>
                  <a:pt x="2342352" y="4022838"/>
                  <a:pt x="2332964" y="4015796"/>
                  <a:pt x="2321229" y="4008755"/>
                </a:cubicBezTo>
                <a:cubicBezTo>
                  <a:pt x="2309494" y="4001714"/>
                  <a:pt x="2300106" y="3994673"/>
                  <a:pt x="2288370" y="3987632"/>
                </a:cubicBezTo>
                <a:cubicBezTo>
                  <a:pt x="2281329" y="3982938"/>
                  <a:pt x="2274288" y="3978244"/>
                  <a:pt x="2267247" y="3973550"/>
                </a:cubicBezTo>
                <a:cubicBezTo>
                  <a:pt x="2232041" y="3950079"/>
                  <a:pt x="2196835" y="3924262"/>
                  <a:pt x="2159283" y="3896097"/>
                </a:cubicBezTo>
                <a:cubicBezTo>
                  <a:pt x="2159283" y="3896097"/>
                  <a:pt x="2159283" y="3896097"/>
                  <a:pt x="2159283" y="3896097"/>
                </a:cubicBezTo>
                <a:cubicBezTo>
                  <a:pt x="2091218" y="3846809"/>
                  <a:pt x="2023154" y="3792827"/>
                  <a:pt x="1955090" y="3734151"/>
                </a:cubicBezTo>
                <a:cubicBezTo>
                  <a:pt x="1957437" y="3731804"/>
                  <a:pt x="1959784" y="3727110"/>
                  <a:pt x="1959784" y="3722416"/>
                </a:cubicBezTo>
                <a:cubicBezTo>
                  <a:pt x="1959784" y="3717722"/>
                  <a:pt x="1957437" y="3713028"/>
                  <a:pt x="1955090" y="3710680"/>
                </a:cubicBezTo>
                <a:cubicBezTo>
                  <a:pt x="1966825" y="3698945"/>
                  <a:pt x="1978560" y="3689557"/>
                  <a:pt x="1992642" y="3677822"/>
                </a:cubicBezTo>
                <a:cubicBezTo>
                  <a:pt x="2004378" y="3666087"/>
                  <a:pt x="2016113" y="3656698"/>
                  <a:pt x="2027848" y="3644963"/>
                </a:cubicBezTo>
                <a:cubicBezTo>
                  <a:pt x="2046624" y="3628534"/>
                  <a:pt x="2065401" y="3609757"/>
                  <a:pt x="2084177" y="3593328"/>
                </a:cubicBezTo>
                <a:cubicBezTo>
                  <a:pt x="2093565" y="3583940"/>
                  <a:pt x="2105301" y="3574552"/>
                  <a:pt x="2114689" y="3565164"/>
                </a:cubicBezTo>
                <a:cubicBezTo>
                  <a:pt x="2173365" y="3511182"/>
                  <a:pt x="2229694" y="3452505"/>
                  <a:pt x="2288370" y="3396176"/>
                </a:cubicBezTo>
                <a:cubicBezTo>
                  <a:pt x="2297759" y="3386788"/>
                  <a:pt x="2309494" y="3375053"/>
                  <a:pt x="2318882" y="3365665"/>
                </a:cubicBezTo>
                <a:cubicBezTo>
                  <a:pt x="2337658" y="3346888"/>
                  <a:pt x="2356435" y="3328112"/>
                  <a:pt x="2372864" y="3309335"/>
                </a:cubicBezTo>
                <a:cubicBezTo>
                  <a:pt x="2386946" y="3295253"/>
                  <a:pt x="2401029" y="3281171"/>
                  <a:pt x="2415111" y="3267089"/>
                </a:cubicBezTo>
                <a:cubicBezTo>
                  <a:pt x="2429193" y="3253006"/>
                  <a:pt x="2445622" y="3236577"/>
                  <a:pt x="2459705" y="3222495"/>
                </a:cubicBezTo>
                <a:cubicBezTo>
                  <a:pt x="2473787" y="3208413"/>
                  <a:pt x="2487869" y="3191983"/>
                  <a:pt x="2501952" y="3177901"/>
                </a:cubicBezTo>
                <a:cubicBezTo>
                  <a:pt x="2516034" y="3163819"/>
                  <a:pt x="2530116" y="3147389"/>
                  <a:pt x="2544198" y="3133307"/>
                </a:cubicBezTo>
                <a:cubicBezTo>
                  <a:pt x="2558281" y="3119225"/>
                  <a:pt x="2572363" y="3105142"/>
                  <a:pt x="2586445" y="3088713"/>
                </a:cubicBezTo>
                <a:cubicBezTo>
                  <a:pt x="2595833" y="3079325"/>
                  <a:pt x="2605222" y="3067590"/>
                  <a:pt x="2614610" y="3058201"/>
                </a:cubicBezTo>
                <a:cubicBezTo>
                  <a:pt x="2619304" y="3060549"/>
                  <a:pt x="2621651" y="3062896"/>
                  <a:pt x="2628692" y="3062896"/>
                </a:cubicBezTo>
                <a:cubicBezTo>
                  <a:pt x="2628692" y="3062896"/>
                  <a:pt x="2628692" y="3062896"/>
                  <a:pt x="2628692" y="3062896"/>
                </a:cubicBezTo>
                <a:cubicBezTo>
                  <a:pt x="2631039" y="3079325"/>
                  <a:pt x="2631039" y="3093407"/>
                  <a:pt x="2633386" y="3109836"/>
                </a:cubicBezTo>
                <a:cubicBezTo>
                  <a:pt x="2628692" y="3112184"/>
                  <a:pt x="2628692" y="3121572"/>
                  <a:pt x="2631039" y="3130960"/>
                </a:cubicBezTo>
                <a:close/>
                <a:moveTo>
                  <a:pt x="2724921" y="4248154"/>
                </a:moveTo>
                <a:cubicBezTo>
                  <a:pt x="2713186" y="4248154"/>
                  <a:pt x="2701450" y="4245807"/>
                  <a:pt x="2689715" y="4245807"/>
                </a:cubicBezTo>
                <a:cubicBezTo>
                  <a:pt x="2682674" y="4245807"/>
                  <a:pt x="2673286" y="4243460"/>
                  <a:pt x="2666245" y="4243460"/>
                </a:cubicBezTo>
                <a:cubicBezTo>
                  <a:pt x="2654510" y="4241113"/>
                  <a:pt x="2642774" y="4241113"/>
                  <a:pt x="2631039" y="4238766"/>
                </a:cubicBezTo>
                <a:cubicBezTo>
                  <a:pt x="2623998" y="4238766"/>
                  <a:pt x="2614610" y="4236419"/>
                  <a:pt x="2607569" y="4236419"/>
                </a:cubicBezTo>
                <a:cubicBezTo>
                  <a:pt x="2595833" y="4234072"/>
                  <a:pt x="2584098" y="4234072"/>
                  <a:pt x="2572363" y="4231725"/>
                </a:cubicBezTo>
                <a:cubicBezTo>
                  <a:pt x="2565322" y="4231725"/>
                  <a:pt x="2558281" y="4229378"/>
                  <a:pt x="2548892" y="4229378"/>
                </a:cubicBezTo>
                <a:cubicBezTo>
                  <a:pt x="2537157" y="4227031"/>
                  <a:pt x="2525422" y="4224684"/>
                  <a:pt x="2511340" y="4224684"/>
                </a:cubicBezTo>
                <a:cubicBezTo>
                  <a:pt x="2504299" y="4224684"/>
                  <a:pt x="2497258" y="4222337"/>
                  <a:pt x="2490216" y="4222337"/>
                </a:cubicBezTo>
                <a:cubicBezTo>
                  <a:pt x="2478481" y="4219990"/>
                  <a:pt x="2464399" y="4217643"/>
                  <a:pt x="2452664" y="4215296"/>
                </a:cubicBezTo>
                <a:cubicBezTo>
                  <a:pt x="2445622" y="4212948"/>
                  <a:pt x="2438581" y="4212948"/>
                  <a:pt x="2431540" y="4210602"/>
                </a:cubicBezTo>
                <a:cubicBezTo>
                  <a:pt x="2419805" y="4208254"/>
                  <a:pt x="2405723" y="4205908"/>
                  <a:pt x="2393987" y="4203560"/>
                </a:cubicBezTo>
                <a:cubicBezTo>
                  <a:pt x="2386946" y="4201213"/>
                  <a:pt x="2379905" y="4201213"/>
                  <a:pt x="2372864" y="4198866"/>
                </a:cubicBezTo>
                <a:cubicBezTo>
                  <a:pt x="2361129" y="4196519"/>
                  <a:pt x="2347047" y="4194172"/>
                  <a:pt x="2335311" y="4189478"/>
                </a:cubicBezTo>
                <a:cubicBezTo>
                  <a:pt x="2328270" y="4187131"/>
                  <a:pt x="2321229" y="4187131"/>
                  <a:pt x="2314188" y="4184784"/>
                </a:cubicBezTo>
                <a:cubicBezTo>
                  <a:pt x="2300106" y="4182437"/>
                  <a:pt x="2288370" y="4177743"/>
                  <a:pt x="2274288" y="4175396"/>
                </a:cubicBezTo>
                <a:cubicBezTo>
                  <a:pt x="2267247" y="4173049"/>
                  <a:pt x="2260206" y="4173049"/>
                  <a:pt x="2253165" y="4170702"/>
                </a:cubicBezTo>
                <a:cubicBezTo>
                  <a:pt x="2239082" y="4168354"/>
                  <a:pt x="2227347" y="4163660"/>
                  <a:pt x="2213265" y="4161313"/>
                </a:cubicBezTo>
                <a:cubicBezTo>
                  <a:pt x="2206224" y="4158966"/>
                  <a:pt x="2199183" y="4158966"/>
                  <a:pt x="2192141" y="4156619"/>
                </a:cubicBezTo>
                <a:cubicBezTo>
                  <a:pt x="2178059" y="4151925"/>
                  <a:pt x="2166324" y="4149578"/>
                  <a:pt x="2152242" y="4144884"/>
                </a:cubicBezTo>
                <a:cubicBezTo>
                  <a:pt x="2145201" y="4142537"/>
                  <a:pt x="2138159" y="4140190"/>
                  <a:pt x="2131118" y="4140190"/>
                </a:cubicBezTo>
                <a:cubicBezTo>
                  <a:pt x="2117036" y="4135496"/>
                  <a:pt x="2105301" y="4133149"/>
                  <a:pt x="2091218" y="4128455"/>
                </a:cubicBezTo>
                <a:cubicBezTo>
                  <a:pt x="2084177" y="4126108"/>
                  <a:pt x="2077136" y="4123761"/>
                  <a:pt x="2070095" y="4121414"/>
                </a:cubicBezTo>
                <a:cubicBezTo>
                  <a:pt x="2056013" y="4116720"/>
                  <a:pt x="2044277" y="4112026"/>
                  <a:pt x="2030195" y="4107331"/>
                </a:cubicBezTo>
                <a:cubicBezTo>
                  <a:pt x="2023154" y="4104984"/>
                  <a:pt x="2016113" y="4102637"/>
                  <a:pt x="2009072" y="4100290"/>
                </a:cubicBezTo>
                <a:cubicBezTo>
                  <a:pt x="1990295" y="4093249"/>
                  <a:pt x="1971519" y="4086208"/>
                  <a:pt x="1950396" y="4081514"/>
                </a:cubicBezTo>
                <a:cubicBezTo>
                  <a:pt x="1950396" y="4081514"/>
                  <a:pt x="1948049" y="4081514"/>
                  <a:pt x="1948049" y="4081514"/>
                </a:cubicBezTo>
                <a:cubicBezTo>
                  <a:pt x="1926925" y="4074473"/>
                  <a:pt x="1908149" y="4067431"/>
                  <a:pt x="1887025" y="4060390"/>
                </a:cubicBezTo>
                <a:cubicBezTo>
                  <a:pt x="1879984" y="4058043"/>
                  <a:pt x="1872943" y="4055696"/>
                  <a:pt x="1865902" y="4051002"/>
                </a:cubicBezTo>
                <a:cubicBezTo>
                  <a:pt x="1858861" y="4048655"/>
                  <a:pt x="1851820" y="4046308"/>
                  <a:pt x="1844778" y="4043961"/>
                </a:cubicBezTo>
                <a:cubicBezTo>
                  <a:pt x="1844778" y="4041614"/>
                  <a:pt x="1844778" y="4041614"/>
                  <a:pt x="1844778" y="4039267"/>
                </a:cubicBezTo>
                <a:cubicBezTo>
                  <a:pt x="2100607" y="4116720"/>
                  <a:pt x="2358782" y="4163660"/>
                  <a:pt x="2614610" y="4184784"/>
                </a:cubicBezTo>
                <a:cubicBezTo>
                  <a:pt x="2619304" y="4187131"/>
                  <a:pt x="2621651" y="4189478"/>
                  <a:pt x="2626345" y="4189478"/>
                </a:cubicBezTo>
                <a:cubicBezTo>
                  <a:pt x="2633386" y="4191825"/>
                  <a:pt x="2640427" y="4196519"/>
                  <a:pt x="2647469" y="4198866"/>
                </a:cubicBezTo>
                <a:cubicBezTo>
                  <a:pt x="2656857" y="4203560"/>
                  <a:pt x="2666245" y="4208254"/>
                  <a:pt x="2675633" y="4212948"/>
                </a:cubicBezTo>
                <a:cubicBezTo>
                  <a:pt x="2682674" y="4215296"/>
                  <a:pt x="2692062" y="4219990"/>
                  <a:pt x="2699103" y="4222337"/>
                </a:cubicBezTo>
                <a:cubicBezTo>
                  <a:pt x="2708492" y="4227031"/>
                  <a:pt x="2717880" y="4229378"/>
                  <a:pt x="2727268" y="4234072"/>
                </a:cubicBezTo>
                <a:cubicBezTo>
                  <a:pt x="2734309" y="4236419"/>
                  <a:pt x="2743697" y="4241113"/>
                  <a:pt x="2750738" y="4243460"/>
                </a:cubicBezTo>
                <a:cubicBezTo>
                  <a:pt x="2753086" y="4245807"/>
                  <a:pt x="2757780" y="4245807"/>
                  <a:pt x="2760127" y="4248154"/>
                </a:cubicBezTo>
                <a:cubicBezTo>
                  <a:pt x="2760127" y="4250501"/>
                  <a:pt x="2760127" y="4250501"/>
                  <a:pt x="2760127" y="4252848"/>
                </a:cubicBezTo>
                <a:cubicBezTo>
                  <a:pt x="2755433" y="4252848"/>
                  <a:pt x="2750738" y="4252848"/>
                  <a:pt x="2743697" y="4252848"/>
                </a:cubicBezTo>
                <a:cubicBezTo>
                  <a:pt x="2739003" y="4248154"/>
                  <a:pt x="2731962" y="4248154"/>
                  <a:pt x="2724921" y="4248154"/>
                </a:cubicBezTo>
                <a:close/>
                <a:moveTo>
                  <a:pt x="1729773" y="4029879"/>
                </a:moveTo>
                <a:cubicBezTo>
                  <a:pt x="1710997" y="4029879"/>
                  <a:pt x="1692220" y="4027532"/>
                  <a:pt x="1673444" y="4025185"/>
                </a:cubicBezTo>
                <a:cubicBezTo>
                  <a:pt x="1666403" y="4025185"/>
                  <a:pt x="1657015" y="4025185"/>
                  <a:pt x="1649974" y="4022838"/>
                </a:cubicBezTo>
                <a:cubicBezTo>
                  <a:pt x="1645280" y="4020490"/>
                  <a:pt x="1642933" y="4018144"/>
                  <a:pt x="1638239" y="4013449"/>
                </a:cubicBezTo>
                <a:cubicBezTo>
                  <a:pt x="1628850" y="4006408"/>
                  <a:pt x="1619462" y="3999367"/>
                  <a:pt x="1610074" y="3992326"/>
                </a:cubicBezTo>
                <a:cubicBezTo>
                  <a:pt x="1598339" y="3982938"/>
                  <a:pt x="1586603" y="3973550"/>
                  <a:pt x="1574868" y="3964162"/>
                </a:cubicBezTo>
                <a:cubicBezTo>
                  <a:pt x="1565480" y="3957120"/>
                  <a:pt x="1556092" y="3947732"/>
                  <a:pt x="1544357" y="3940691"/>
                </a:cubicBezTo>
                <a:cubicBezTo>
                  <a:pt x="1537315" y="3935997"/>
                  <a:pt x="1530274" y="3928956"/>
                  <a:pt x="1523233" y="3924262"/>
                </a:cubicBezTo>
                <a:cubicBezTo>
                  <a:pt x="1523233" y="3924262"/>
                  <a:pt x="1523233" y="3921915"/>
                  <a:pt x="1525580" y="3921915"/>
                </a:cubicBezTo>
                <a:cubicBezTo>
                  <a:pt x="1539662" y="3928956"/>
                  <a:pt x="1551398" y="3933650"/>
                  <a:pt x="1565480" y="3940691"/>
                </a:cubicBezTo>
                <a:cubicBezTo>
                  <a:pt x="1577215" y="3945385"/>
                  <a:pt x="1588950" y="3952426"/>
                  <a:pt x="1603033" y="3957120"/>
                </a:cubicBezTo>
                <a:cubicBezTo>
                  <a:pt x="1621809" y="3966508"/>
                  <a:pt x="1640586" y="3973550"/>
                  <a:pt x="1659362" y="3980591"/>
                </a:cubicBezTo>
                <a:cubicBezTo>
                  <a:pt x="1671097" y="3985285"/>
                  <a:pt x="1682832" y="3989979"/>
                  <a:pt x="1694567" y="3997020"/>
                </a:cubicBezTo>
                <a:cubicBezTo>
                  <a:pt x="1713344" y="4006408"/>
                  <a:pt x="1734467" y="4013449"/>
                  <a:pt x="1753244" y="4020490"/>
                </a:cubicBezTo>
                <a:cubicBezTo>
                  <a:pt x="1760285" y="4022838"/>
                  <a:pt x="1764979" y="4025185"/>
                  <a:pt x="1772020" y="4027532"/>
                </a:cubicBezTo>
                <a:cubicBezTo>
                  <a:pt x="1772020" y="4027532"/>
                  <a:pt x="1769673" y="4027532"/>
                  <a:pt x="1769673" y="4027532"/>
                </a:cubicBezTo>
                <a:cubicBezTo>
                  <a:pt x="1755591" y="4029879"/>
                  <a:pt x="1741508" y="4029879"/>
                  <a:pt x="1729773" y="4029879"/>
                </a:cubicBezTo>
                <a:close/>
                <a:moveTo>
                  <a:pt x="1699262" y="4062737"/>
                </a:moveTo>
                <a:cubicBezTo>
                  <a:pt x="1713344" y="4072125"/>
                  <a:pt x="1725079" y="4081514"/>
                  <a:pt x="1739161" y="4090902"/>
                </a:cubicBezTo>
                <a:cubicBezTo>
                  <a:pt x="1746203" y="4095596"/>
                  <a:pt x="1753244" y="4100290"/>
                  <a:pt x="1760285" y="4107331"/>
                </a:cubicBezTo>
                <a:cubicBezTo>
                  <a:pt x="1767326" y="4112026"/>
                  <a:pt x="1774367" y="4116720"/>
                  <a:pt x="1781408" y="4121414"/>
                </a:cubicBezTo>
                <a:cubicBezTo>
                  <a:pt x="1779061" y="4126108"/>
                  <a:pt x="1776714" y="4130802"/>
                  <a:pt x="1774367" y="4135496"/>
                </a:cubicBezTo>
                <a:cubicBezTo>
                  <a:pt x="1772020" y="4140190"/>
                  <a:pt x="1769673" y="4144884"/>
                  <a:pt x="1767326" y="4149578"/>
                </a:cubicBezTo>
                <a:cubicBezTo>
                  <a:pt x="1764979" y="4156619"/>
                  <a:pt x="1760285" y="4161313"/>
                  <a:pt x="1757938" y="4168354"/>
                </a:cubicBezTo>
                <a:cubicBezTo>
                  <a:pt x="1755591" y="4173049"/>
                  <a:pt x="1753244" y="4177743"/>
                  <a:pt x="1750897" y="4182437"/>
                </a:cubicBezTo>
                <a:cubicBezTo>
                  <a:pt x="1746203" y="4177743"/>
                  <a:pt x="1741508" y="4170702"/>
                  <a:pt x="1734467" y="4166007"/>
                </a:cubicBezTo>
                <a:cubicBezTo>
                  <a:pt x="1729773" y="4161313"/>
                  <a:pt x="1727426" y="4156619"/>
                  <a:pt x="1722732" y="4151925"/>
                </a:cubicBezTo>
                <a:cubicBezTo>
                  <a:pt x="1715691" y="4144884"/>
                  <a:pt x="1708650" y="4135496"/>
                  <a:pt x="1699262" y="4128455"/>
                </a:cubicBezTo>
                <a:cubicBezTo>
                  <a:pt x="1694567" y="4123761"/>
                  <a:pt x="1689873" y="4119066"/>
                  <a:pt x="1685179" y="4112026"/>
                </a:cubicBezTo>
                <a:cubicBezTo>
                  <a:pt x="1678138" y="4104984"/>
                  <a:pt x="1671097" y="4095596"/>
                  <a:pt x="1664056" y="4088555"/>
                </a:cubicBezTo>
                <a:cubicBezTo>
                  <a:pt x="1659362" y="4083861"/>
                  <a:pt x="1654668" y="4076820"/>
                  <a:pt x="1649974" y="4072125"/>
                </a:cubicBezTo>
                <a:cubicBezTo>
                  <a:pt x="1642933" y="4065085"/>
                  <a:pt x="1635891" y="4055696"/>
                  <a:pt x="1628850" y="4048655"/>
                </a:cubicBezTo>
                <a:cubicBezTo>
                  <a:pt x="1624156" y="4043961"/>
                  <a:pt x="1619462" y="4039267"/>
                  <a:pt x="1614768" y="4032226"/>
                </a:cubicBezTo>
                <a:cubicBezTo>
                  <a:pt x="1612421" y="4027532"/>
                  <a:pt x="1607727" y="4025185"/>
                  <a:pt x="1605380" y="4020490"/>
                </a:cubicBezTo>
                <a:cubicBezTo>
                  <a:pt x="1617115" y="4020490"/>
                  <a:pt x="1628850" y="4022838"/>
                  <a:pt x="1638239" y="4022838"/>
                </a:cubicBezTo>
                <a:cubicBezTo>
                  <a:pt x="1642933" y="4022838"/>
                  <a:pt x="1647627" y="4022838"/>
                  <a:pt x="1652321" y="4022838"/>
                </a:cubicBezTo>
                <a:cubicBezTo>
                  <a:pt x="1661709" y="4029879"/>
                  <a:pt x="1668750" y="4034573"/>
                  <a:pt x="1678138" y="4041614"/>
                </a:cubicBezTo>
                <a:cubicBezTo>
                  <a:pt x="1682832" y="4051002"/>
                  <a:pt x="1689873" y="4058043"/>
                  <a:pt x="1699262" y="4062737"/>
                </a:cubicBezTo>
                <a:close/>
                <a:moveTo>
                  <a:pt x="1680485" y="4161313"/>
                </a:moveTo>
                <a:cubicBezTo>
                  <a:pt x="1668750" y="4154272"/>
                  <a:pt x="1659362" y="4147231"/>
                  <a:pt x="1647627" y="4140190"/>
                </a:cubicBezTo>
                <a:cubicBezTo>
                  <a:pt x="1631197" y="4128455"/>
                  <a:pt x="1612421" y="4116720"/>
                  <a:pt x="1595992" y="4104984"/>
                </a:cubicBezTo>
                <a:cubicBezTo>
                  <a:pt x="1588950" y="4100290"/>
                  <a:pt x="1579562" y="4095596"/>
                  <a:pt x="1572521" y="4088555"/>
                </a:cubicBezTo>
                <a:cubicBezTo>
                  <a:pt x="1551398" y="4074473"/>
                  <a:pt x="1532621" y="4060390"/>
                  <a:pt x="1511498" y="4046308"/>
                </a:cubicBezTo>
                <a:cubicBezTo>
                  <a:pt x="1513845" y="4043961"/>
                  <a:pt x="1513845" y="4039267"/>
                  <a:pt x="1513845" y="4034573"/>
                </a:cubicBezTo>
                <a:cubicBezTo>
                  <a:pt x="1513845" y="4025185"/>
                  <a:pt x="1506804" y="4015796"/>
                  <a:pt x="1497416" y="4015796"/>
                </a:cubicBezTo>
                <a:cubicBezTo>
                  <a:pt x="1497416" y="4013449"/>
                  <a:pt x="1497416" y="4011102"/>
                  <a:pt x="1497416" y="4008755"/>
                </a:cubicBezTo>
                <a:cubicBezTo>
                  <a:pt x="1518539" y="4011102"/>
                  <a:pt x="1542009" y="4015796"/>
                  <a:pt x="1565480" y="4018144"/>
                </a:cubicBezTo>
                <a:cubicBezTo>
                  <a:pt x="1577215" y="4020490"/>
                  <a:pt x="1586603" y="4020490"/>
                  <a:pt x="1598339" y="4020490"/>
                </a:cubicBezTo>
                <a:cubicBezTo>
                  <a:pt x="1605380" y="4029879"/>
                  <a:pt x="1614768" y="4039267"/>
                  <a:pt x="1621809" y="4046308"/>
                </a:cubicBezTo>
                <a:cubicBezTo>
                  <a:pt x="1624156" y="4048655"/>
                  <a:pt x="1626503" y="4051002"/>
                  <a:pt x="1628850" y="4055696"/>
                </a:cubicBezTo>
                <a:cubicBezTo>
                  <a:pt x="1638239" y="4067431"/>
                  <a:pt x="1647627" y="4076820"/>
                  <a:pt x="1657015" y="4086208"/>
                </a:cubicBezTo>
                <a:cubicBezTo>
                  <a:pt x="1661709" y="4090902"/>
                  <a:pt x="1664056" y="4095596"/>
                  <a:pt x="1668750" y="4097943"/>
                </a:cubicBezTo>
                <a:cubicBezTo>
                  <a:pt x="1675791" y="4107331"/>
                  <a:pt x="1685179" y="4114372"/>
                  <a:pt x="1692220" y="4123761"/>
                </a:cubicBezTo>
                <a:cubicBezTo>
                  <a:pt x="1696915" y="4128455"/>
                  <a:pt x="1701609" y="4133149"/>
                  <a:pt x="1706303" y="4137843"/>
                </a:cubicBezTo>
                <a:cubicBezTo>
                  <a:pt x="1713344" y="4144884"/>
                  <a:pt x="1720385" y="4154272"/>
                  <a:pt x="1727426" y="4161313"/>
                </a:cubicBezTo>
                <a:cubicBezTo>
                  <a:pt x="1732120" y="4166007"/>
                  <a:pt x="1736814" y="4170702"/>
                  <a:pt x="1741508" y="4175396"/>
                </a:cubicBezTo>
                <a:cubicBezTo>
                  <a:pt x="1741508" y="4175396"/>
                  <a:pt x="1743856" y="4177743"/>
                  <a:pt x="1743856" y="4177743"/>
                </a:cubicBezTo>
                <a:cubicBezTo>
                  <a:pt x="1743856" y="4177743"/>
                  <a:pt x="1743856" y="4177743"/>
                  <a:pt x="1743856" y="4177743"/>
                </a:cubicBezTo>
                <a:cubicBezTo>
                  <a:pt x="1741508" y="4182437"/>
                  <a:pt x="1739161" y="4187131"/>
                  <a:pt x="1736814" y="4189478"/>
                </a:cubicBezTo>
                <a:cubicBezTo>
                  <a:pt x="1736814" y="4189478"/>
                  <a:pt x="1736814" y="4189478"/>
                  <a:pt x="1736814" y="4191825"/>
                </a:cubicBezTo>
                <a:cubicBezTo>
                  <a:pt x="1732120" y="4189478"/>
                  <a:pt x="1727426" y="4187131"/>
                  <a:pt x="1722732" y="4182437"/>
                </a:cubicBezTo>
                <a:cubicBezTo>
                  <a:pt x="1708650" y="4180090"/>
                  <a:pt x="1694567" y="4170702"/>
                  <a:pt x="1680485" y="4161313"/>
                </a:cubicBezTo>
                <a:close/>
                <a:moveTo>
                  <a:pt x="1448128" y="4001714"/>
                </a:moveTo>
                <a:cubicBezTo>
                  <a:pt x="1429351" y="3999367"/>
                  <a:pt x="1410575" y="3994673"/>
                  <a:pt x="1391799" y="3992326"/>
                </a:cubicBezTo>
                <a:cubicBezTo>
                  <a:pt x="1380063" y="3989979"/>
                  <a:pt x="1370675" y="3987632"/>
                  <a:pt x="1358940" y="3987632"/>
                </a:cubicBezTo>
                <a:cubicBezTo>
                  <a:pt x="1335469" y="3982938"/>
                  <a:pt x="1311999" y="3978244"/>
                  <a:pt x="1290876" y="3973550"/>
                </a:cubicBezTo>
                <a:cubicBezTo>
                  <a:pt x="1281487" y="3971203"/>
                  <a:pt x="1272099" y="3968856"/>
                  <a:pt x="1262711" y="3966508"/>
                </a:cubicBezTo>
                <a:cubicBezTo>
                  <a:pt x="1241588" y="3961814"/>
                  <a:pt x="1222811" y="3957120"/>
                  <a:pt x="1204035" y="3950079"/>
                </a:cubicBezTo>
                <a:cubicBezTo>
                  <a:pt x="1194647" y="3947732"/>
                  <a:pt x="1185258" y="3943038"/>
                  <a:pt x="1175870" y="3938344"/>
                </a:cubicBezTo>
                <a:cubicBezTo>
                  <a:pt x="1161788" y="3933650"/>
                  <a:pt x="1147706" y="3928956"/>
                  <a:pt x="1135971" y="3921915"/>
                </a:cubicBezTo>
                <a:cubicBezTo>
                  <a:pt x="1135971" y="3921915"/>
                  <a:pt x="1135971" y="3919567"/>
                  <a:pt x="1135971" y="3919567"/>
                </a:cubicBezTo>
                <a:cubicBezTo>
                  <a:pt x="1138318" y="3919567"/>
                  <a:pt x="1143012" y="3919567"/>
                  <a:pt x="1145359" y="3921915"/>
                </a:cubicBezTo>
                <a:cubicBezTo>
                  <a:pt x="1152400" y="3921915"/>
                  <a:pt x="1157094" y="3924262"/>
                  <a:pt x="1164135" y="3924262"/>
                </a:cubicBezTo>
                <a:cubicBezTo>
                  <a:pt x="1173523" y="3924262"/>
                  <a:pt x="1182911" y="3926609"/>
                  <a:pt x="1192300" y="3926609"/>
                </a:cubicBezTo>
                <a:cubicBezTo>
                  <a:pt x="1199341" y="3926609"/>
                  <a:pt x="1204035" y="3926609"/>
                  <a:pt x="1211076" y="3928956"/>
                </a:cubicBezTo>
                <a:cubicBezTo>
                  <a:pt x="1220464" y="3928956"/>
                  <a:pt x="1232199" y="3928956"/>
                  <a:pt x="1241588" y="3931303"/>
                </a:cubicBezTo>
                <a:cubicBezTo>
                  <a:pt x="1246282" y="3931303"/>
                  <a:pt x="1250976" y="3931303"/>
                  <a:pt x="1258017" y="3931303"/>
                </a:cubicBezTo>
                <a:cubicBezTo>
                  <a:pt x="1274446" y="3931303"/>
                  <a:pt x="1288529" y="3931303"/>
                  <a:pt x="1304958" y="3931303"/>
                </a:cubicBezTo>
                <a:cubicBezTo>
                  <a:pt x="1304958" y="3931303"/>
                  <a:pt x="1304958" y="3931303"/>
                  <a:pt x="1304958" y="3931303"/>
                </a:cubicBezTo>
                <a:cubicBezTo>
                  <a:pt x="1304958" y="3931303"/>
                  <a:pt x="1307305" y="3931303"/>
                  <a:pt x="1307305" y="3931303"/>
                </a:cubicBezTo>
                <a:cubicBezTo>
                  <a:pt x="1323734" y="3931303"/>
                  <a:pt x="1337816" y="3931303"/>
                  <a:pt x="1354246" y="3931303"/>
                </a:cubicBezTo>
                <a:cubicBezTo>
                  <a:pt x="1361287" y="3931303"/>
                  <a:pt x="1365981" y="3931303"/>
                  <a:pt x="1370675" y="3931303"/>
                </a:cubicBezTo>
                <a:cubicBezTo>
                  <a:pt x="1382410" y="3931303"/>
                  <a:pt x="1391799" y="3931303"/>
                  <a:pt x="1403534" y="3928956"/>
                </a:cubicBezTo>
                <a:cubicBezTo>
                  <a:pt x="1410575" y="3928956"/>
                  <a:pt x="1417616" y="3928956"/>
                  <a:pt x="1424657" y="3926609"/>
                </a:cubicBezTo>
                <a:cubicBezTo>
                  <a:pt x="1434045" y="3926609"/>
                  <a:pt x="1443434" y="3924262"/>
                  <a:pt x="1455169" y="3924262"/>
                </a:cubicBezTo>
                <a:cubicBezTo>
                  <a:pt x="1464557" y="3924262"/>
                  <a:pt x="1473945" y="3921915"/>
                  <a:pt x="1483333" y="3921915"/>
                </a:cubicBezTo>
                <a:cubicBezTo>
                  <a:pt x="1485680" y="3921915"/>
                  <a:pt x="1485680" y="3921915"/>
                  <a:pt x="1488028" y="3921915"/>
                </a:cubicBezTo>
                <a:cubicBezTo>
                  <a:pt x="1490375" y="3931303"/>
                  <a:pt x="1495069" y="3938344"/>
                  <a:pt x="1504457" y="3938344"/>
                </a:cubicBezTo>
                <a:cubicBezTo>
                  <a:pt x="1504457" y="3947732"/>
                  <a:pt x="1502110" y="3954773"/>
                  <a:pt x="1502110" y="3964162"/>
                </a:cubicBezTo>
                <a:cubicBezTo>
                  <a:pt x="1499763" y="3980591"/>
                  <a:pt x="1499763" y="3997020"/>
                  <a:pt x="1497416" y="4011102"/>
                </a:cubicBezTo>
                <a:cubicBezTo>
                  <a:pt x="1492722" y="4011102"/>
                  <a:pt x="1488028" y="4011102"/>
                  <a:pt x="1483333" y="4008755"/>
                </a:cubicBezTo>
                <a:cubicBezTo>
                  <a:pt x="1471598" y="4004061"/>
                  <a:pt x="1459863" y="4001714"/>
                  <a:pt x="1448128" y="4001714"/>
                </a:cubicBezTo>
                <a:close/>
                <a:moveTo>
                  <a:pt x="1293223" y="3790480"/>
                </a:moveTo>
                <a:cubicBezTo>
                  <a:pt x="1309652" y="3790480"/>
                  <a:pt x="1326081" y="3790480"/>
                  <a:pt x="1342511" y="3790480"/>
                </a:cubicBezTo>
                <a:cubicBezTo>
                  <a:pt x="1365981" y="3790480"/>
                  <a:pt x="1387104" y="3790480"/>
                  <a:pt x="1410575" y="3790480"/>
                </a:cubicBezTo>
                <a:cubicBezTo>
                  <a:pt x="1415269" y="3790480"/>
                  <a:pt x="1419963" y="3790480"/>
                  <a:pt x="1424657" y="3790480"/>
                </a:cubicBezTo>
                <a:cubicBezTo>
                  <a:pt x="1443434" y="3790480"/>
                  <a:pt x="1462210" y="3788133"/>
                  <a:pt x="1480986" y="3788133"/>
                </a:cubicBezTo>
                <a:cubicBezTo>
                  <a:pt x="1488028" y="3788133"/>
                  <a:pt x="1495069" y="3788133"/>
                  <a:pt x="1499763" y="3785786"/>
                </a:cubicBezTo>
                <a:cubicBezTo>
                  <a:pt x="1516192" y="3785786"/>
                  <a:pt x="1534968" y="3783439"/>
                  <a:pt x="1551398" y="3781092"/>
                </a:cubicBezTo>
                <a:cubicBezTo>
                  <a:pt x="1558439" y="3781092"/>
                  <a:pt x="1567827" y="3778745"/>
                  <a:pt x="1574868" y="3778745"/>
                </a:cubicBezTo>
                <a:cubicBezTo>
                  <a:pt x="1591298" y="3776398"/>
                  <a:pt x="1607727" y="3776398"/>
                  <a:pt x="1624156" y="3774051"/>
                </a:cubicBezTo>
                <a:cubicBezTo>
                  <a:pt x="1631197" y="3774051"/>
                  <a:pt x="1640586" y="3771704"/>
                  <a:pt x="1647627" y="3771704"/>
                </a:cubicBezTo>
                <a:cubicBezTo>
                  <a:pt x="1664056" y="3769357"/>
                  <a:pt x="1682832" y="3767009"/>
                  <a:pt x="1699262" y="3764663"/>
                </a:cubicBezTo>
                <a:cubicBezTo>
                  <a:pt x="1708650" y="3762315"/>
                  <a:pt x="1715691" y="3762315"/>
                  <a:pt x="1725079" y="3759969"/>
                </a:cubicBezTo>
                <a:cubicBezTo>
                  <a:pt x="1741508" y="3757621"/>
                  <a:pt x="1757938" y="3755274"/>
                  <a:pt x="1774367" y="3752927"/>
                </a:cubicBezTo>
                <a:cubicBezTo>
                  <a:pt x="1783755" y="3750580"/>
                  <a:pt x="1795491" y="3748233"/>
                  <a:pt x="1807226" y="3748233"/>
                </a:cubicBezTo>
                <a:cubicBezTo>
                  <a:pt x="1821308" y="3745886"/>
                  <a:pt x="1837737" y="3743539"/>
                  <a:pt x="1851820" y="3741192"/>
                </a:cubicBezTo>
                <a:cubicBezTo>
                  <a:pt x="1865902" y="3738845"/>
                  <a:pt x="1877637" y="3736498"/>
                  <a:pt x="1891719" y="3734151"/>
                </a:cubicBezTo>
                <a:cubicBezTo>
                  <a:pt x="1898761" y="3731804"/>
                  <a:pt x="1905802" y="3731804"/>
                  <a:pt x="1912843" y="3729457"/>
                </a:cubicBezTo>
                <a:cubicBezTo>
                  <a:pt x="1915190" y="3736498"/>
                  <a:pt x="1919884" y="3741192"/>
                  <a:pt x="1924578" y="3743539"/>
                </a:cubicBezTo>
                <a:cubicBezTo>
                  <a:pt x="1889372" y="3851503"/>
                  <a:pt x="1858861" y="3938344"/>
                  <a:pt x="1828349" y="4018144"/>
                </a:cubicBezTo>
                <a:cubicBezTo>
                  <a:pt x="1826002" y="4018144"/>
                  <a:pt x="1823655" y="4018144"/>
                  <a:pt x="1821308" y="4018144"/>
                </a:cubicBezTo>
                <a:cubicBezTo>
                  <a:pt x="1814267" y="4018144"/>
                  <a:pt x="1809573" y="4022838"/>
                  <a:pt x="1804879" y="4027532"/>
                </a:cubicBezTo>
                <a:cubicBezTo>
                  <a:pt x="1734467" y="4006408"/>
                  <a:pt x="1664056" y="3982938"/>
                  <a:pt x="1595992" y="3957120"/>
                </a:cubicBezTo>
                <a:cubicBezTo>
                  <a:pt x="1572521" y="3947732"/>
                  <a:pt x="1549051" y="3938344"/>
                  <a:pt x="1525580" y="3928956"/>
                </a:cubicBezTo>
                <a:cubicBezTo>
                  <a:pt x="1523233" y="3928956"/>
                  <a:pt x="1520886" y="3926609"/>
                  <a:pt x="1518539" y="3926609"/>
                </a:cubicBezTo>
                <a:cubicBezTo>
                  <a:pt x="1518539" y="3924262"/>
                  <a:pt x="1518539" y="3924262"/>
                  <a:pt x="1518539" y="3921915"/>
                </a:cubicBezTo>
                <a:cubicBezTo>
                  <a:pt x="1518539" y="3910179"/>
                  <a:pt x="1509151" y="3900791"/>
                  <a:pt x="1497416" y="3900791"/>
                </a:cubicBezTo>
                <a:cubicBezTo>
                  <a:pt x="1490375" y="3900791"/>
                  <a:pt x="1483333" y="3905485"/>
                  <a:pt x="1480986" y="3910179"/>
                </a:cubicBezTo>
                <a:cubicBezTo>
                  <a:pt x="1471598" y="3905485"/>
                  <a:pt x="1459863" y="3900791"/>
                  <a:pt x="1450475" y="3896097"/>
                </a:cubicBezTo>
                <a:cubicBezTo>
                  <a:pt x="1443434" y="3893750"/>
                  <a:pt x="1436392" y="3889056"/>
                  <a:pt x="1427004" y="3886709"/>
                </a:cubicBezTo>
                <a:cubicBezTo>
                  <a:pt x="1410575" y="3879668"/>
                  <a:pt x="1394146" y="3872627"/>
                  <a:pt x="1377716" y="3863238"/>
                </a:cubicBezTo>
                <a:cubicBezTo>
                  <a:pt x="1368328" y="3858544"/>
                  <a:pt x="1358940" y="3853850"/>
                  <a:pt x="1349552" y="3849156"/>
                </a:cubicBezTo>
                <a:cubicBezTo>
                  <a:pt x="1335469" y="3842115"/>
                  <a:pt x="1319040" y="3835074"/>
                  <a:pt x="1304958" y="3828033"/>
                </a:cubicBezTo>
                <a:cubicBezTo>
                  <a:pt x="1295570" y="3823339"/>
                  <a:pt x="1283834" y="3818645"/>
                  <a:pt x="1274446" y="3811604"/>
                </a:cubicBezTo>
                <a:cubicBezTo>
                  <a:pt x="1267405" y="3806909"/>
                  <a:pt x="1258017" y="3802215"/>
                  <a:pt x="1250976" y="3799868"/>
                </a:cubicBezTo>
                <a:cubicBezTo>
                  <a:pt x="1250976" y="3797521"/>
                  <a:pt x="1253323" y="3795174"/>
                  <a:pt x="1253323" y="3792827"/>
                </a:cubicBezTo>
                <a:cubicBezTo>
                  <a:pt x="1258017" y="3792827"/>
                  <a:pt x="1262711" y="3792827"/>
                  <a:pt x="1267405" y="3792827"/>
                </a:cubicBezTo>
                <a:cubicBezTo>
                  <a:pt x="1281487" y="3788133"/>
                  <a:pt x="1288529" y="3788133"/>
                  <a:pt x="1293223" y="3790480"/>
                </a:cubicBezTo>
                <a:close/>
                <a:moveTo>
                  <a:pt x="1992642" y="3769357"/>
                </a:moveTo>
                <a:cubicBezTo>
                  <a:pt x="2030195" y="3799868"/>
                  <a:pt x="2065401" y="3828033"/>
                  <a:pt x="2102954" y="3856197"/>
                </a:cubicBezTo>
                <a:cubicBezTo>
                  <a:pt x="2105301" y="3856197"/>
                  <a:pt x="2105301" y="3858544"/>
                  <a:pt x="2107648" y="3858544"/>
                </a:cubicBezTo>
                <a:cubicBezTo>
                  <a:pt x="2124077" y="3870280"/>
                  <a:pt x="2140506" y="3884362"/>
                  <a:pt x="2156936" y="3896097"/>
                </a:cubicBezTo>
                <a:cubicBezTo>
                  <a:pt x="2161630" y="3898444"/>
                  <a:pt x="2166324" y="3903138"/>
                  <a:pt x="2171018" y="3905485"/>
                </a:cubicBezTo>
                <a:cubicBezTo>
                  <a:pt x="2185100" y="3914873"/>
                  <a:pt x="2196835" y="3924262"/>
                  <a:pt x="2210918" y="3933650"/>
                </a:cubicBezTo>
                <a:cubicBezTo>
                  <a:pt x="2217959" y="3938344"/>
                  <a:pt x="2222653" y="3943038"/>
                  <a:pt x="2229694" y="3945385"/>
                </a:cubicBezTo>
                <a:cubicBezTo>
                  <a:pt x="2241429" y="3954773"/>
                  <a:pt x="2253165" y="3961814"/>
                  <a:pt x="2264900" y="3971203"/>
                </a:cubicBezTo>
                <a:cubicBezTo>
                  <a:pt x="2271941" y="3975897"/>
                  <a:pt x="2276635" y="3980591"/>
                  <a:pt x="2283676" y="3982938"/>
                </a:cubicBezTo>
                <a:cubicBezTo>
                  <a:pt x="2295412" y="3989979"/>
                  <a:pt x="2307147" y="3999367"/>
                  <a:pt x="2318882" y="4006408"/>
                </a:cubicBezTo>
                <a:cubicBezTo>
                  <a:pt x="2325923" y="4011102"/>
                  <a:pt x="2330617" y="4013449"/>
                  <a:pt x="2337658" y="4018144"/>
                </a:cubicBezTo>
                <a:cubicBezTo>
                  <a:pt x="2349394" y="4025185"/>
                  <a:pt x="2361129" y="4032226"/>
                  <a:pt x="2370517" y="4039267"/>
                </a:cubicBezTo>
                <a:cubicBezTo>
                  <a:pt x="2377558" y="4043961"/>
                  <a:pt x="2382252" y="4046308"/>
                  <a:pt x="2389293" y="4051002"/>
                </a:cubicBezTo>
                <a:cubicBezTo>
                  <a:pt x="2401029" y="4058043"/>
                  <a:pt x="2412764" y="4065085"/>
                  <a:pt x="2422152" y="4072125"/>
                </a:cubicBezTo>
                <a:cubicBezTo>
                  <a:pt x="2429193" y="4076820"/>
                  <a:pt x="2433887" y="4079167"/>
                  <a:pt x="2440928" y="4083861"/>
                </a:cubicBezTo>
                <a:cubicBezTo>
                  <a:pt x="2452664" y="4090902"/>
                  <a:pt x="2462052" y="4097943"/>
                  <a:pt x="2473787" y="4102637"/>
                </a:cubicBezTo>
                <a:cubicBezTo>
                  <a:pt x="2480828" y="4107331"/>
                  <a:pt x="2487869" y="4109678"/>
                  <a:pt x="2492563" y="4114372"/>
                </a:cubicBezTo>
                <a:cubicBezTo>
                  <a:pt x="2504299" y="4121414"/>
                  <a:pt x="2513687" y="4126108"/>
                  <a:pt x="2525422" y="4133149"/>
                </a:cubicBezTo>
                <a:cubicBezTo>
                  <a:pt x="2532463" y="4137843"/>
                  <a:pt x="2539504" y="4140190"/>
                  <a:pt x="2546545" y="4142537"/>
                </a:cubicBezTo>
                <a:cubicBezTo>
                  <a:pt x="2555934" y="4147231"/>
                  <a:pt x="2567669" y="4154272"/>
                  <a:pt x="2577057" y="4158966"/>
                </a:cubicBezTo>
                <a:cubicBezTo>
                  <a:pt x="2584098" y="4163660"/>
                  <a:pt x="2591139" y="4166007"/>
                  <a:pt x="2598180" y="4168354"/>
                </a:cubicBezTo>
                <a:cubicBezTo>
                  <a:pt x="2602875" y="4170702"/>
                  <a:pt x="2607569" y="4173049"/>
                  <a:pt x="2612263" y="4175396"/>
                </a:cubicBezTo>
                <a:cubicBezTo>
                  <a:pt x="2358782" y="4156619"/>
                  <a:pt x="2100607" y="4107331"/>
                  <a:pt x="1847125" y="4029879"/>
                </a:cubicBezTo>
                <a:cubicBezTo>
                  <a:pt x="1847125" y="4029879"/>
                  <a:pt x="1847125" y="4029879"/>
                  <a:pt x="1847125" y="4029879"/>
                </a:cubicBezTo>
                <a:cubicBezTo>
                  <a:pt x="1847125" y="4020490"/>
                  <a:pt x="1842431" y="4013449"/>
                  <a:pt x="1835390" y="4011102"/>
                </a:cubicBezTo>
                <a:cubicBezTo>
                  <a:pt x="1844778" y="3985285"/>
                  <a:pt x="1854167" y="3959468"/>
                  <a:pt x="1863555" y="3931303"/>
                </a:cubicBezTo>
                <a:cubicBezTo>
                  <a:pt x="1884678" y="3872627"/>
                  <a:pt x="1905802" y="3809256"/>
                  <a:pt x="1929272" y="3736498"/>
                </a:cubicBezTo>
                <a:cubicBezTo>
                  <a:pt x="1931619" y="3736498"/>
                  <a:pt x="1933966" y="3736498"/>
                  <a:pt x="1933966" y="3736498"/>
                </a:cubicBezTo>
                <a:cubicBezTo>
                  <a:pt x="1941007" y="3736498"/>
                  <a:pt x="1945702" y="3734151"/>
                  <a:pt x="1948049" y="3729457"/>
                </a:cubicBezTo>
                <a:cubicBezTo>
                  <a:pt x="1957437" y="3738845"/>
                  <a:pt x="1969172" y="3745886"/>
                  <a:pt x="1978560" y="3755274"/>
                </a:cubicBezTo>
                <a:cubicBezTo>
                  <a:pt x="1985601" y="3762315"/>
                  <a:pt x="1987948" y="3764663"/>
                  <a:pt x="1992642" y="3769357"/>
                </a:cubicBezTo>
                <a:close/>
                <a:moveTo>
                  <a:pt x="1703956" y="4001714"/>
                </a:moveTo>
                <a:cubicBezTo>
                  <a:pt x="1689873" y="3994673"/>
                  <a:pt x="1673444" y="3989979"/>
                  <a:pt x="1659362" y="3982938"/>
                </a:cubicBezTo>
                <a:cubicBezTo>
                  <a:pt x="1642933" y="3975897"/>
                  <a:pt x="1626503" y="3968856"/>
                  <a:pt x="1612421" y="3961814"/>
                </a:cubicBezTo>
                <a:cubicBezTo>
                  <a:pt x="1598339" y="3954773"/>
                  <a:pt x="1581909" y="3947732"/>
                  <a:pt x="1567827" y="3940691"/>
                </a:cubicBezTo>
                <a:cubicBezTo>
                  <a:pt x="1558439" y="3935997"/>
                  <a:pt x="1546704" y="3931303"/>
                  <a:pt x="1537315" y="3926609"/>
                </a:cubicBezTo>
                <a:cubicBezTo>
                  <a:pt x="1558439" y="3935997"/>
                  <a:pt x="1579562" y="3943038"/>
                  <a:pt x="1603033" y="3952426"/>
                </a:cubicBezTo>
                <a:cubicBezTo>
                  <a:pt x="1603033" y="3952426"/>
                  <a:pt x="1605380" y="3952426"/>
                  <a:pt x="1605380" y="3954773"/>
                </a:cubicBezTo>
                <a:cubicBezTo>
                  <a:pt x="1614768" y="3959468"/>
                  <a:pt x="1626503" y="3961814"/>
                  <a:pt x="1635891" y="3966508"/>
                </a:cubicBezTo>
                <a:cubicBezTo>
                  <a:pt x="1649974" y="3971203"/>
                  <a:pt x="1664056" y="3978244"/>
                  <a:pt x="1678138" y="3982938"/>
                </a:cubicBezTo>
                <a:cubicBezTo>
                  <a:pt x="1687526" y="3987632"/>
                  <a:pt x="1699262" y="3989979"/>
                  <a:pt x="1708650" y="3994673"/>
                </a:cubicBezTo>
                <a:cubicBezTo>
                  <a:pt x="1722732" y="3999367"/>
                  <a:pt x="1736814" y="4004061"/>
                  <a:pt x="1750897" y="4011102"/>
                </a:cubicBezTo>
                <a:cubicBezTo>
                  <a:pt x="1760285" y="4013449"/>
                  <a:pt x="1769673" y="4018144"/>
                  <a:pt x="1781408" y="4020490"/>
                </a:cubicBezTo>
                <a:cubicBezTo>
                  <a:pt x="1790797" y="4022838"/>
                  <a:pt x="1800185" y="4027532"/>
                  <a:pt x="1809573" y="4029879"/>
                </a:cubicBezTo>
                <a:cubicBezTo>
                  <a:pt x="1809573" y="4032226"/>
                  <a:pt x="1809573" y="4032226"/>
                  <a:pt x="1809573" y="4034573"/>
                </a:cubicBezTo>
                <a:cubicBezTo>
                  <a:pt x="1800185" y="4034573"/>
                  <a:pt x="1788449" y="4034573"/>
                  <a:pt x="1779061" y="4034573"/>
                </a:cubicBezTo>
                <a:cubicBezTo>
                  <a:pt x="1772020" y="4032226"/>
                  <a:pt x="1762632" y="4027532"/>
                  <a:pt x="1755591" y="4025185"/>
                </a:cubicBezTo>
                <a:cubicBezTo>
                  <a:pt x="1736814" y="4015796"/>
                  <a:pt x="1720385" y="4008755"/>
                  <a:pt x="1703956" y="4001714"/>
                </a:cubicBezTo>
                <a:close/>
                <a:moveTo>
                  <a:pt x="1572521" y="3968856"/>
                </a:moveTo>
                <a:cubicBezTo>
                  <a:pt x="1584256" y="3978244"/>
                  <a:pt x="1598339" y="3987632"/>
                  <a:pt x="1610074" y="3997020"/>
                </a:cubicBezTo>
                <a:cubicBezTo>
                  <a:pt x="1619462" y="4004061"/>
                  <a:pt x="1626503" y="4011102"/>
                  <a:pt x="1635891" y="4015796"/>
                </a:cubicBezTo>
                <a:cubicBezTo>
                  <a:pt x="1638239" y="4018144"/>
                  <a:pt x="1642933" y="4020490"/>
                  <a:pt x="1645280" y="4022838"/>
                </a:cubicBezTo>
                <a:cubicBezTo>
                  <a:pt x="1640586" y="4022838"/>
                  <a:pt x="1638239" y="4022838"/>
                  <a:pt x="1633544" y="4022838"/>
                </a:cubicBezTo>
                <a:cubicBezTo>
                  <a:pt x="1621809" y="4022838"/>
                  <a:pt x="1610074" y="4020490"/>
                  <a:pt x="1598339" y="4020490"/>
                </a:cubicBezTo>
                <a:cubicBezTo>
                  <a:pt x="1593645" y="4015796"/>
                  <a:pt x="1591298" y="4011102"/>
                  <a:pt x="1586603" y="4006408"/>
                </a:cubicBezTo>
                <a:cubicBezTo>
                  <a:pt x="1581909" y="4001714"/>
                  <a:pt x="1577215" y="3997020"/>
                  <a:pt x="1572521" y="3989979"/>
                </a:cubicBezTo>
                <a:cubicBezTo>
                  <a:pt x="1563133" y="3980591"/>
                  <a:pt x="1556092" y="3971203"/>
                  <a:pt x="1546704" y="3961814"/>
                </a:cubicBezTo>
                <a:cubicBezTo>
                  <a:pt x="1542009" y="3957120"/>
                  <a:pt x="1537315" y="3952426"/>
                  <a:pt x="1532621" y="3947732"/>
                </a:cubicBezTo>
                <a:cubicBezTo>
                  <a:pt x="1527927" y="3943038"/>
                  <a:pt x="1523233" y="3935997"/>
                  <a:pt x="1518539" y="3928956"/>
                </a:cubicBezTo>
                <a:cubicBezTo>
                  <a:pt x="1518539" y="3928956"/>
                  <a:pt x="1518539" y="3928956"/>
                  <a:pt x="1520886" y="3926609"/>
                </a:cubicBezTo>
                <a:cubicBezTo>
                  <a:pt x="1530274" y="3933650"/>
                  <a:pt x="1537315" y="3940691"/>
                  <a:pt x="1546704" y="3945385"/>
                </a:cubicBezTo>
                <a:cubicBezTo>
                  <a:pt x="1556092" y="3954773"/>
                  <a:pt x="1565480" y="3961814"/>
                  <a:pt x="1572521" y="3968856"/>
                </a:cubicBezTo>
                <a:close/>
                <a:moveTo>
                  <a:pt x="1539662" y="4013449"/>
                </a:moveTo>
                <a:cubicBezTo>
                  <a:pt x="1525580" y="4011102"/>
                  <a:pt x="1511498" y="4008755"/>
                  <a:pt x="1499763" y="4008755"/>
                </a:cubicBezTo>
                <a:cubicBezTo>
                  <a:pt x="1502110" y="3989979"/>
                  <a:pt x="1504457" y="3971203"/>
                  <a:pt x="1504457" y="3950079"/>
                </a:cubicBezTo>
                <a:cubicBezTo>
                  <a:pt x="1504457" y="3945385"/>
                  <a:pt x="1504457" y="3940691"/>
                  <a:pt x="1506804" y="3935997"/>
                </a:cubicBezTo>
                <a:cubicBezTo>
                  <a:pt x="1506804" y="3935997"/>
                  <a:pt x="1506804" y="3935997"/>
                  <a:pt x="1506804" y="3935997"/>
                </a:cubicBezTo>
                <a:cubicBezTo>
                  <a:pt x="1511498" y="3935997"/>
                  <a:pt x="1516192" y="3933650"/>
                  <a:pt x="1518539" y="3931303"/>
                </a:cubicBezTo>
                <a:cubicBezTo>
                  <a:pt x="1544357" y="3961814"/>
                  <a:pt x="1570174" y="3992326"/>
                  <a:pt x="1595992" y="4020490"/>
                </a:cubicBezTo>
                <a:cubicBezTo>
                  <a:pt x="1588950" y="4020490"/>
                  <a:pt x="1581909" y="4018144"/>
                  <a:pt x="1577215" y="4018144"/>
                </a:cubicBezTo>
                <a:cubicBezTo>
                  <a:pt x="1565480" y="4015796"/>
                  <a:pt x="1551398" y="4015796"/>
                  <a:pt x="1539662" y="4013449"/>
                </a:cubicBezTo>
                <a:close/>
                <a:moveTo>
                  <a:pt x="1450475" y="3919567"/>
                </a:moveTo>
                <a:cubicBezTo>
                  <a:pt x="1441087" y="3919567"/>
                  <a:pt x="1431698" y="3921915"/>
                  <a:pt x="1422310" y="3921915"/>
                </a:cubicBezTo>
                <a:cubicBezTo>
                  <a:pt x="1415269" y="3921915"/>
                  <a:pt x="1408228" y="3921915"/>
                  <a:pt x="1401187" y="3924262"/>
                </a:cubicBezTo>
                <a:cubicBezTo>
                  <a:pt x="1389452" y="3924262"/>
                  <a:pt x="1380063" y="3924262"/>
                  <a:pt x="1368328" y="3926609"/>
                </a:cubicBezTo>
                <a:cubicBezTo>
                  <a:pt x="1361287" y="3926609"/>
                  <a:pt x="1356593" y="3926609"/>
                  <a:pt x="1349552" y="3926609"/>
                </a:cubicBezTo>
                <a:cubicBezTo>
                  <a:pt x="1333122" y="3926609"/>
                  <a:pt x="1316693" y="3926609"/>
                  <a:pt x="1300264" y="3926609"/>
                </a:cubicBezTo>
                <a:cubicBezTo>
                  <a:pt x="1243935" y="3926609"/>
                  <a:pt x="1187605" y="3924262"/>
                  <a:pt x="1133623" y="3917221"/>
                </a:cubicBezTo>
                <a:cubicBezTo>
                  <a:pt x="1133623" y="3917221"/>
                  <a:pt x="1133623" y="3917221"/>
                  <a:pt x="1133623" y="3914873"/>
                </a:cubicBezTo>
                <a:cubicBezTo>
                  <a:pt x="1133623" y="3907832"/>
                  <a:pt x="1131276" y="3903138"/>
                  <a:pt x="1126582" y="3898444"/>
                </a:cubicBezTo>
                <a:cubicBezTo>
                  <a:pt x="1128929" y="3896097"/>
                  <a:pt x="1133623" y="3893750"/>
                  <a:pt x="1135971" y="3889056"/>
                </a:cubicBezTo>
                <a:cubicBezTo>
                  <a:pt x="1143012" y="3882015"/>
                  <a:pt x="1152400" y="3874974"/>
                  <a:pt x="1159441" y="3867932"/>
                </a:cubicBezTo>
                <a:cubicBezTo>
                  <a:pt x="1164135" y="3865586"/>
                  <a:pt x="1166482" y="3860891"/>
                  <a:pt x="1171176" y="3858544"/>
                </a:cubicBezTo>
                <a:cubicBezTo>
                  <a:pt x="1272099" y="3884362"/>
                  <a:pt x="1377716" y="3900791"/>
                  <a:pt x="1488028" y="3912527"/>
                </a:cubicBezTo>
                <a:cubicBezTo>
                  <a:pt x="1488028" y="3912527"/>
                  <a:pt x="1488028" y="3912527"/>
                  <a:pt x="1488028" y="3912527"/>
                </a:cubicBezTo>
                <a:cubicBezTo>
                  <a:pt x="1488028" y="3912527"/>
                  <a:pt x="1488028" y="3912527"/>
                  <a:pt x="1488028" y="3914873"/>
                </a:cubicBezTo>
                <a:cubicBezTo>
                  <a:pt x="1483333" y="3914873"/>
                  <a:pt x="1480986" y="3914873"/>
                  <a:pt x="1476292" y="3917221"/>
                </a:cubicBezTo>
                <a:cubicBezTo>
                  <a:pt x="1466904" y="3917221"/>
                  <a:pt x="1459863" y="3919567"/>
                  <a:pt x="1450475" y="3919567"/>
                </a:cubicBezTo>
                <a:close/>
                <a:moveTo>
                  <a:pt x="1243935" y="3806909"/>
                </a:moveTo>
                <a:cubicBezTo>
                  <a:pt x="1250976" y="3806909"/>
                  <a:pt x="1258017" y="3802215"/>
                  <a:pt x="1260364" y="3797521"/>
                </a:cubicBezTo>
                <a:cubicBezTo>
                  <a:pt x="1279140" y="3806909"/>
                  <a:pt x="1295570" y="3816298"/>
                  <a:pt x="1314346" y="3825686"/>
                </a:cubicBezTo>
                <a:cubicBezTo>
                  <a:pt x="1314346" y="3825686"/>
                  <a:pt x="1316693" y="3825686"/>
                  <a:pt x="1316693" y="3828033"/>
                </a:cubicBezTo>
                <a:cubicBezTo>
                  <a:pt x="1340164" y="3839768"/>
                  <a:pt x="1361287" y="3851503"/>
                  <a:pt x="1384757" y="3860891"/>
                </a:cubicBezTo>
                <a:cubicBezTo>
                  <a:pt x="1391799" y="3863238"/>
                  <a:pt x="1398840" y="3867932"/>
                  <a:pt x="1405881" y="3870280"/>
                </a:cubicBezTo>
                <a:cubicBezTo>
                  <a:pt x="1422310" y="3877321"/>
                  <a:pt x="1438739" y="3886709"/>
                  <a:pt x="1455169" y="3893750"/>
                </a:cubicBezTo>
                <a:cubicBezTo>
                  <a:pt x="1464557" y="3898444"/>
                  <a:pt x="1473945" y="3900791"/>
                  <a:pt x="1483333" y="3905485"/>
                </a:cubicBezTo>
                <a:cubicBezTo>
                  <a:pt x="1483333" y="3905485"/>
                  <a:pt x="1485680" y="3905485"/>
                  <a:pt x="1488028" y="3907832"/>
                </a:cubicBezTo>
                <a:cubicBezTo>
                  <a:pt x="1488028" y="3910179"/>
                  <a:pt x="1485680" y="3912527"/>
                  <a:pt x="1485680" y="3914873"/>
                </a:cubicBezTo>
                <a:cubicBezTo>
                  <a:pt x="1377716" y="3905485"/>
                  <a:pt x="1272099" y="3886709"/>
                  <a:pt x="1171176" y="3860891"/>
                </a:cubicBezTo>
                <a:cubicBezTo>
                  <a:pt x="1189953" y="3842115"/>
                  <a:pt x="1208729" y="3823339"/>
                  <a:pt x="1227505" y="3804562"/>
                </a:cubicBezTo>
                <a:cubicBezTo>
                  <a:pt x="1234546" y="3804562"/>
                  <a:pt x="1236894" y="3806909"/>
                  <a:pt x="1243935" y="3806909"/>
                </a:cubicBezTo>
                <a:close/>
                <a:moveTo>
                  <a:pt x="1809573" y="4025185"/>
                </a:moveTo>
                <a:cubicBezTo>
                  <a:pt x="1764979" y="4011102"/>
                  <a:pt x="1722732" y="3994673"/>
                  <a:pt x="1678138" y="3978244"/>
                </a:cubicBezTo>
                <a:cubicBezTo>
                  <a:pt x="1722732" y="3994673"/>
                  <a:pt x="1767326" y="4008755"/>
                  <a:pt x="1811920" y="4022838"/>
                </a:cubicBezTo>
                <a:cubicBezTo>
                  <a:pt x="1809573" y="4025185"/>
                  <a:pt x="1809573" y="4025185"/>
                  <a:pt x="1809573" y="4025185"/>
                </a:cubicBezTo>
                <a:close/>
                <a:moveTo>
                  <a:pt x="1135971" y="3889056"/>
                </a:moveTo>
                <a:cubicBezTo>
                  <a:pt x="1133623" y="3891403"/>
                  <a:pt x="1128929" y="3893750"/>
                  <a:pt x="1126582" y="3898444"/>
                </a:cubicBezTo>
                <a:cubicBezTo>
                  <a:pt x="1124235" y="3896097"/>
                  <a:pt x="1119541" y="3896097"/>
                  <a:pt x="1114847" y="3896097"/>
                </a:cubicBezTo>
                <a:cubicBezTo>
                  <a:pt x="1110153" y="3896097"/>
                  <a:pt x="1105459" y="3898444"/>
                  <a:pt x="1103112" y="3900791"/>
                </a:cubicBezTo>
                <a:cubicBezTo>
                  <a:pt x="1103112" y="3900791"/>
                  <a:pt x="1103112" y="3900791"/>
                  <a:pt x="1103112" y="3900791"/>
                </a:cubicBezTo>
                <a:cubicBezTo>
                  <a:pt x="1100765" y="3900791"/>
                  <a:pt x="1100765" y="3900791"/>
                  <a:pt x="1098418" y="3900791"/>
                </a:cubicBezTo>
                <a:cubicBezTo>
                  <a:pt x="1093724" y="3879668"/>
                  <a:pt x="1089030" y="3858544"/>
                  <a:pt x="1081988" y="3837421"/>
                </a:cubicBezTo>
                <a:cubicBezTo>
                  <a:pt x="1110153" y="3846809"/>
                  <a:pt x="1138318" y="3853850"/>
                  <a:pt x="1168829" y="3860891"/>
                </a:cubicBezTo>
                <a:cubicBezTo>
                  <a:pt x="1157094" y="3870280"/>
                  <a:pt x="1147706" y="3879668"/>
                  <a:pt x="1135971" y="3889056"/>
                </a:cubicBezTo>
                <a:close/>
                <a:moveTo>
                  <a:pt x="1781408" y="4032226"/>
                </a:moveTo>
                <a:cubicBezTo>
                  <a:pt x="1790797" y="4032226"/>
                  <a:pt x="1797838" y="4032226"/>
                  <a:pt x="1807226" y="4032226"/>
                </a:cubicBezTo>
                <a:cubicBezTo>
                  <a:pt x="1807226" y="4036920"/>
                  <a:pt x="1809573" y="4039267"/>
                  <a:pt x="1811920" y="4041614"/>
                </a:cubicBezTo>
                <a:cubicBezTo>
                  <a:pt x="1807226" y="4039267"/>
                  <a:pt x="1802532" y="4039267"/>
                  <a:pt x="1800185" y="4036920"/>
                </a:cubicBezTo>
                <a:cubicBezTo>
                  <a:pt x="1793144" y="4036920"/>
                  <a:pt x="1788449" y="4034573"/>
                  <a:pt x="1781408" y="4032226"/>
                </a:cubicBezTo>
                <a:close/>
                <a:moveTo>
                  <a:pt x="2764821" y="4262236"/>
                </a:moveTo>
                <a:cubicBezTo>
                  <a:pt x="2767168" y="4264584"/>
                  <a:pt x="2769515" y="4266930"/>
                  <a:pt x="2771862" y="4269278"/>
                </a:cubicBezTo>
                <a:cubicBezTo>
                  <a:pt x="2764821" y="4269278"/>
                  <a:pt x="2760127" y="4269278"/>
                  <a:pt x="2753086" y="4266930"/>
                </a:cubicBezTo>
                <a:cubicBezTo>
                  <a:pt x="2757780" y="4264584"/>
                  <a:pt x="2762474" y="4262236"/>
                  <a:pt x="2764821" y="4262236"/>
                </a:cubicBezTo>
                <a:close/>
                <a:moveTo>
                  <a:pt x="2778903" y="4234072"/>
                </a:moveTo>
                <a:cubicBezTo>
                  <a:pt x="2771862" y="4236419"/>
                  <a:pt x="2767168" y="4238766"/>
                  <a:pt x="2764821" y="4245807"/>
                </a:cubicBezTo>
                <a:cubicBezTo>
                  <a:pt x="2753086" y="4241113"/>
                  <a:pt x="2743697" y="4236419"/>
                  <a:pt x="2731962" y="4231725"/>
                </a:cubicBezTo>
                <a:cubicBezTo>
                  <a:pt x="2727268" y="4229378"/>
                  <a:pt x="2722574" y="4227031"/>
                  <a:pt x="2720227" y="4227031"/>
                </a:cubicBezTo>
                <a:cubicBezTo>
                  <a:pt x="2708492" y="4222337"/>
                  <a:pt x="2694409" y="4215296"/>
                  <a:pt x="2682674" y="4210602"/>
                </a:cubicBezTo>
                <a:cubicBezTo>
                  <a:pt x="2677980" y="4208254"/>
                  <a:pt x="2673286" y="4205908"/>
                  <a:pt x="2668592" y="4203560"/>
                </a:cubicBezTo>
                <a:cubicBezTo>
                  <a:pt x="2656857" y="4198866"/>
                  <a:pt x="2645121" y="4191825"/>
                  <a:pt x="2631039" y="4187131"/>
                </a:cubicBezTo>
                <a:cubicBezTo>
                  <a:pt x="2628692" y="4184784"/>
                  <a:pt x="2626345" y="4184784"/>
                  <a:pt x="2623998" y="4182437"/>
                </a:cubicBezTo>
                <a:cubicBezTo>
                  <a:pt x="2673286" y="4187131"/>
                  <a:pt x="2722574" y="4189478"/>
                  <a:pt x="2769515" y="4189478"/>
                </a:cubicBezTo>
                <a:cubicBezTo>
                  <a:pt x="2769515" y="4189478"/>
                  <a:pt x="2769515" y="4191825"/>
                  <a:pt x="2769515" y="4191825"/>
                </a:cubicBezTo>
                <a:cubicBezTo>
                  <a:pt x="2771862" y="4205908"/>
                  <a:pt x="2776556" y="4219990"/>
                  <a:pt x="2778903" y="4234072"/>
                </a:cubicBezTo>
                <a:close/>
                <a:moveTo>
                  <a:pt x="2790638" y="4234072"/>
                </a:moveTo>
                <a:cubicBezTo>
                  <a:pt x="2788291" y="4234072"/>
                  <a:pt x="2785944" y="4231725"/>
                  <a:pt x="2783597" y="4231725"/>
                </a:cubicBezTo>
                <a:cubicBezTo>
                  <a:pt x="2783597" y="4231725"/>
                  <a:pt x="2781250" y="4231725"/>
                  <a:pt x="2781250" y="4231725"/>
                </a:cubicBezTo>
                <a:cubicBezTo>
                  <a:pt x="2778903" y="4227031"/>
                  <a:pt x="2778903" y="4219990"/>
                  <a:pt x="2776556" y="4215296"/>
                </a:cubicBezTo>
                <a:cubicBezTo>
                  <a:pt x="2774209" y="4205908"/>
                  <a:pt x="2771862" y="4198866"/>
                  <a:pt x="2771862" y="4189478"/>
                </a:cubicBezTo>
                <a:cubicBezTo>
                  <a:pt x="2771862" y="4189478"/>
                  <a:pt x="2771862" y="4187131"/>
                  <a:pt x="2771862" y="4187131"/>
                </a:cubicBezTo>
                <a:cubicBezTo>
                  <a:pt x="2783597" y="4187131"/>
                  <a:pt x="2797679" y="4187131"/>
                  <a:pt x="2809415" y="4187131"/>
                </a:cubicBezTo>
                <a:lnTo>
                  <a:pt x="2809415" y="4187131"/>
                </a:lnTo>
                <a:cubicBezTo>
                  <a:pt x="2802374" y="4203560"/>
                  <a:pt x="2797679" y="4219990"/>
                  <a:pt x="2790638" y="4234072"/>
                </a:cubicBezTo>
                <a:close/>
                <a:moveTo>
                  <a:pt x="1056171" y="3884362"/>
                </a:moveTo>
                <a:cubicBezTo>
                  <a:pt x="1056171" y="3872627"/>
                  <a:pt x="1053824" y="3858544"/>
                  <a:pt x="1053824" y="3846809"/>
                </a:cubicBezTo>
                <a:cubicBezTo>
                  <a:pt x="1053824" y="3839768"/>
                  <a:pt x="1053824" y="3835074"/>
                  <a:pt x="1053824" y="3828033"/>
                </a:cubicBezTo>
                <a:cubicBezTo>
                  <a:pt x="1063212" y="3830380"/>
                  <a:pt x="1072600" y="3832727"/>
                  <a:pt x="1079641" y="3837421"/>
                </a:cubicBezTo>
                <a:cubicBezTo>
                  <a:pt x="1079641" y="3837421"/>
                  <a:pt x="1079641" y="3839768"/>
                  <a:pt x="1079641" y="3839768"/>
                </a:cubicBezTo>
                <a:cubicBezTo>
                  <a:pt x="1081988" y="3849156"/>
                  <a:pt x="1084336" y="3858544"/>
                  <a:pt x="1086683" y="3865586"/>
                </a:cubicBezTo>
                <a:cubicBezTo>
                  <a:pt x="1089030" y="3877321"/>
                  <a:pt x="1091377" y="3889056"/>
                  <a:pt x="1096071" y="3900791"/>
                </a:cubicBezTo>
                <a:cubicBezTo>
                  <a:pt x="1093724" y="3900791"/>
                  <a:pt x="1091377" y="3903138"/>
                  <a:pt x="1089030" y="3905485"/>
                </a:cubicBezTo>
                <a:cubicBezTo>
                  <a:pt x="1077294" y="3900791"/>
                  <a:pt x="1067906" y="3896097"/>
                  <a:pt x="1056171" y="3893750"/>
                </a:cubicBezTo>
                <a:cubicBezTo>
                  <a:pt x="1056171" y="3889056"/>
                  <a:pt x="1056171" y="3886709"/>
                  <a:pt x="1056171" y="3884362"/>
                </a:cubicBezTo>
                <a:close/>
                <a:moveTo>
                  <a:pt x="2792985" y="4269278"/>
                </a:moveTo>
                <a:cubicBezTo>
                  <a:pt x="2797679" y="4266930"/>
                  <a:pt x="2800027" y="4264584"/>
                  <a:pt x="2802374" y="4259889"/>
                </a:cubicBezTo>
                <a:cubicBezTo>
                  <a:pt x="2809415" y="4264584"/>
                  <a:pt x="2818803" y="4266930"/>
                  <a:pt x="2825844" y="4271625"/>
                </a:cubicBezTo>
                <a:cubicBezTo>
                  <a:pt x="2818803" y="4271625"/>
                  <a:pt x="2809415" y="4269278"/>
                  <a:pt x="2800027" y="4269278"/>
                </a:cubicBezTo>
                <a:cubicBezTo>
                  <a:pt x="2797679" y="4269278"/>
                  <a:pt x="2795332" y="4269278"/>
                  <a:pt x="2792985" y="4269278"/>
                </a:cubicBezTo>
                <a:close/>
                <a:moveTo>
                  <a:pt x="2107648" y="873101"/>
                </a:moveTo>
                <a:cubicBezTo>
                  <a:pt x="2102954" y="882489"/>
                  <a:pt x="2098260" y="891878"/>
                  <a:pt x="2095913" y="901266"/>
                </a:cubicBezTo>
                <a:cubicBezTo>
                  <a:pt x="2091218" y="910654"/>
                  <a:pt x="2086524" y="920042"/>
                  <a:pt x="2081830" y="929430"/>
                </a:cubicBezTo>
                <a:cubicBezTo>
                  <a:pt x="2081830" y="929430"/>
                  <a:pt x="2081830" y="931777"/>
                  <a:pt x="2079483" y="931777"/>
                </a:cubicBezTo>
                <a:cubicBezTo>
                  <a:pt x="1898761" y="964636"/>
                  <a:pt x="1720385" y="1011577"/>
                  <a:pt x="1549051" y="1067906"/>
                </a:cubicBezTo>
                <a:cubicBezTo>
                  <a:pt x="1546704" y="1060865"/>
                  <a:pt x="1542009" y="1053824"/>
                  <a:pt x="1539662" y="1046783"/>
                </a:cubicBezTo>
                <a:cubicBezTo>
                  <a:pt x="1539662" y="1044436"/>
                  <a:pt x="1537315" y="1042089"/>
                  <a:pt x="1537315" y="1042089"/>
                </a:cubicBezTo>
                <a:cubicBezTo>
                  <a:pt x="1530274" y="1025659"/>
                  <a:pt x="1523233" y="1009230"/>
                  <a:pt x="1513845" y="992801"/>
                </a:cubicBezTo>
                <a:cubicBezTo>
                  <a:pt x="1513845" y="992801"/>
                  <a:pt x="1513845" y="992801"/>
                  <a:pt x="1513845" y="992801"/>
                </a:cubicBezTo>
                <a:cubicBezTo>
                  <a:pt x="1511498" y="988107"/>
                  <a:pt x="1509151" y="983412"/>
                  <a:pt x="1506804" y="978718"/>
                </a:cubicBezTo>
                <a:cubicBezTo>
                  <a:pt x="1699262" y="920042"/>
                  <a:pt x="1903455" y="880142"/>
                  <a:pt x="2114689" y="856672"/>
                </a:cubicBezTo>
                <a:cubicBezTo>
                  <a:pt x="2112342" y="859019"/>
                  <a:pt x="2109995" y="866060"/>
                  <a:pt x="2107648" y="873101"/>
                </a:cubicBezTo>
                <a:close/>
                <a:moveTo>
                  <a:pt x="1342511" y="1143012"/>
                </a:moveTo>
                <a:cubicBezTo>
                  <a:pt x="1295570" y="1161788"/>
                  <a:pt x="1250976" y="1180564"/>
                  <a:pt x="1204035" y="1201688"/>
                </a:cubicBezTo>
                <a:cubicBezTo>
                  <a:pt x="1199341" y="1164135"/>
                  <a:pt x="1196994" y="1126582"/>
                  <a:pt x="1192300" y="1091377"/>
                </a:cubicBezTo>
                <a:cubicBezTo>
                  <a:pt x="1243935" y="1070253"/>
                  <a:pt x="1297917" y="1049130"/>
                  <a:pt x="1351899" y="1030353"/>
                </a:cubicBezTo>
                <a:cubicBezTo>
                  <a:pt x="1349552" y="1065559"/>
                  <a:pt x="1344858" y="1103112"/>
                  <a:pt x="1342511" y="1143012"/>
                </a:cubicBezTo>
                <a:close/>
                <a:moveTo>
                  <a:pt x="847284" y="1180564"/>
                </a:moveTo>
                <a:cubicBezTo>
                  <a:pt x="847284" y="1201688"/>
                  <a:pt x="847284" y="1225158"/>
                  <a:pt x="844937" y="1246282"/>
                </a:cubicBezTo>
                <a:cubicBezTo>
                  <a:pt x="837896" y="1246282"/>
                  <a:pt x="833201" y="1250976"/>
                  <a:pt x="828507" y="1255670"/>
                </a:cubicBezTo>
                <a:cubicBezTo>
                  <a:pt x="828507" y="1255670"/>
                  <a:pt x="828507" y="1255670"/>
                  <a:pt x="828507" y="1255670"/>
                </a:cubicBezTo>
                <a:cubicBezTo>
                  <a:pt x="823813" y="1253323"/>
                  <a:pt x="819119" y="1248629"/>
                  <a:pt x="814425" y="1246282"/>
                </a:cubicBezTo>
                <a:cubicBezTo>
                  <a:pt x="809731" y="1243935"/>
                  <a:pt x="805037" y="1241588"/>
                  <a:pt x="800343" y="1239241"/>
                </a:cubicBezTo>
                <a:cubicBezTo>
                  <a:pt x="814425" y="1218117"/>
                  <a:pt x="830854" y="1199341"/>
                  <a:pt x="847284" y="1180564"/>
                </a:cubicBezTo>
                <a:cubicBezTo>
                  <a:pt x="844937" y="1180564"/>
                  <a:pt x="847284" y="1180564"/>
                  <a:pt x="847284" y="1180564"/>
                </a:cubicBezTo>
                <a:close/>
                <a:moveTo>
                  <a:pt x="1302611" y="2079483"/>
                </a:moveTo>
                <a:cubicBezTo>
                  <a:pt x="1302611" y="2079483"/>
                  <a:pt x="1302611" y="2079483"/>
                  <a:pt x="1302611" y="2079483"/>
                </a:cubicBezTo>
                <a:cubicBezTo>
                  <a:pt x="1309652" y="2088871"/>
                  <a:pt x="1314346" y="2098260"/>
                  <a:pt x="1319040" y="2109995"/>
                </a:cubicBezTo>
                <a:cubicBezTo>
                  <a:pt x="1333122" y="2140506"/>
                  <a:pt x="1347205" y="2168671"/>
                  <a:pt x="1363634" y="2199183"/>
                </a:cubicBezTo>
                <a:lnTo>
                  <a:pt x="1377716" y="2227347"/>
                </a:lnTo>
                <a:cubicBezTo>
                  <a:pt x="1370675" y="2229694"/>
                  <a:pt x="1365981" y="2236735"/>
                  <a:pt x="1365981" y="2243776"/>
                </a:cubicBezTo>
                <a:cubicBezTo>
                  <a:pt x="1365981" y="2255512"/>
                  <a:pt x="1375369" y="2262553"/>
                  <a:pt x="1384757" y="2264900"/>
                </a:cubicBezTo>
                <a:cubicBezTo>
                  <a:pt x="1384757" y="2269594"/>
                  <a:pt x="1384757" y="2274288"/>
                  <a:pt x="1384757" y="2278982"/>
                </a:cubicBezTo>
                <a:cubicBezTo>
                  <a:pt x="1384757" y="2281329"/>
                  <a:pt x="1384757" y="2283676"/>
                  <a:pt x="1384757" y="2283676"/>
                </a:cubicBezTo>
                <a:cubicBezTo>
                  <a:pt x="1384757" y="2293064"/>
                  <a:pt x="1384757" y="2302453"/>
                  <a:pt x="1384757" y="2309494"/>
                </a:cubicBezTo>
                <a:cubicBezTo>
                  <a:pt x="1384757" y="2314188"/>
                  <a:pt x="1384757" y="2318882"/>
                  <a:pt x="1384757" y="2323576"/>
                </a:cubicBezTo>
                <a:cubicBezTo>
                  <a:pt x="1384757" y="2330617"/>
                  <a:pt x="1384757" y="2337658"/>
                  <a:pt x="1384757" y="2344700"/>
                </a:cubicBezTo>
                <a:cubicBezTo>
                  <a:pt x="1384757" y="2347047"/>
                  <a:pt x="1384757" y="2351741"/>
                  <a:pt x="1384757" y="2354088"/>
                </a:cubicBezTo>
                <a:cubicBezTo>
                  <a:pt x="1384757" y="2358782"/>
                  <a:pt x="1384757" y="2363476"/>
                  <a:pt x="1384757" y="2368170"/>
                </a:cubicBezTo>
                <a:cubicBezTo>
                  <a:pt x="1382410" y="2368170"/>
                  <a:pt x="1382410" y="2368170"/>
                  <a:pt x="1380063" y="2368170"/>
                </a:cubicBezTo>
                <a:cubicBezTo>
                  <a:pt x="1373022" y="2342352"/>
                  <a:pt x="1365981" y="2314188"/>
                  <a:pt x="1356593" y="2286023"/>
                </a:cubicBezTo>
                <a:cubicBezTo>
                  <a:pt x="1340164" y="2220306"/>
                  <a:pt x="1321387" y="2154589"/>
                  <a:pt x="1302611" y="2079483"/>
                </a:cubicBezTo>
                <a:close/>
                <a:moveTo>
                  <a:pt x="65717" y="2821150"/>
                </a:moveTo>
                <a:cubicBezTo>
                  <a:pt x="70411" y="2825844"/>
                  <a:pt x="75105" y="2828191"/>
                  <a:pt x="79800" y="2828191"/>
                </a:cubicBezTo>
                <a:cubicBezTo>
                  <a:pt x="79800" y="2828191"/>
                  <a:pt x="82147" y="2828191"/>
                  <a:pt x="82147" y="2828191"/>
                </a:cubicBezTo>
                <a:cubicBezTo>
                  <a:pt x="84494" y="2842273"/>
                  <a:pt x="86841" y="2856356"/>
                  <a:pt x="89188" y="2868091"/>
                </a:cubicBezTo>
                <a:cubicBezTo>
                  <a:pt x="89188" y="2872785"/>
                  <a:pt x="91535" y="2877479"/>
                  <a:pt x="91535" y="2882173"/>
                </a:cubicBezTo>
                <a:cubicBezTo>
                  <a:pt x="89188" y="2882173"/>
                  <a:pt x="89188" y="2884520"/>
                  <a:pt x="86841" y="2884520"/>
                </a:cubicBezTo>
                <a:cubicBezTo>
                  <a:pt x="82147" y="2877479"/>
                  <a:pt x="77453" y="2868091"/>
                  <a:pt x="72758" y="2858703"/>
                </a:cubicBezTo>
                <a:cubicBezTo>
                  <a:pt x="72758" y="2844620"/>
                  <a:pt x="70411" y="2832885"/>
                  <a:pt x="65717" y="2821150"/>
                </a:cubicBezTo>
                <a:close/>
                <a:moveTo>
                  <a:pt x="1058518" y="3914873"/>
                </a:moveTo>
                <a:cubicBezTo>
                  <a:pt x="1058518" y="3907832"/>
                  <a:pt x="1058518" y="3900791"/>
                  <a:pt x="1058518" y="3893750"/>
                </a:cubicBezTo>
                <a:cubicBezTo>
                  <a:pt x="1063212" y="3896097"/>
                  <a:pt x="1067906" y="3896097"/>
                  <a:pt x="1072600" y="3898444"/>
                </a:cubicBezTo>
                <a:cubicBezTo>
                  <a:pt x="1077294" y="3900791"/>
                  <a:pt x="1081988" y="3903138"/>
                  <a:pt x="1086683" y="3903138"/>
                </a:cubicBezTo>
                <a:cubicBezTo>
                  <a:pt x="1089030" y="3903138"/>
                  <a:pt x="1089030" y="3903138"/>
                  <a:pt x="1091377" y="3905485"/>
                </a:cubicBezTo>
                <a:cubicBezTo>
                  <a:pt x="1089030" y="3907832"/>
                  <a:pt x="1086683" y="3910179"/>
                  <a:pt x="1086683" y="3914873"/>
                </a:cubicBezTo>
                <a:cubicBezTo>
                  <a:pt x="1084336" y="3914873"/>
                  <a:pt x="1084336" y="3914873"/>
                  <a:pt x="1081988" y="3914873"/>
                </a:cubicBezTo>
                <a:cubicBezTo>
                  <a:pt x="1072600" y="3914873"/>
                  <a:pt x="1065559" y="3914873"/>
                  <a:pt x="1058518" y="3914873"/>
                </a:cubicBezTo>
                <a:close/>
                <a:moveTo>
                  <a:pt x="4769198" y="2539504"/>
                </a:moveTo>
                <a:cubicBezTo>
                  <a:pt x="4764504" y="2551240"/>
                  <a:pt x="4759810" y="2562975"/>
                  <a:pt x="4755116" y="2577057"/>
                </a:cubicBezTo>
                <a:cubicBezTo>
                  <a:pt x="4752769" y="2584098"/>
                  <a:pt x="4750422" y="2591139"/>
                  <a:pt x="4745728" y="2598180"/>
                </a:cubicBezTo>
                <a:cubicBezTo>
                  <a:pt x="4738687" y="2616957"/>
                  <a:pt x="4729299" y="2638080"/>
                  <a:pt x="4719911" y="2656857"/>
                </a:cubicBezTo>
                <a:cubicBezTo>
                  <a:pt x="4717563" y="2659204"/>
                  <a:pt x="4717563" y="2663898"/>
                  <a:pt x="4715216" y="2666245"/>
                </a:cubicBezTo>
                <a:cubicBezTo>
                  <a:pt x="4708175" y="2682674"/>
                  <a:pt x="4701134" y="2701451"/>
                  <a:pt x="4691746" y="2717880"/>
                </a:cubicBezTo>
                <a:cubicBezTo>
                  <a:pt x="4689399" y="2724921"/>
                  <a:pt x="4684705" y="2731962"/>
                  <a:pt x="4682358" y="2739003"/>
                </a:cubicBezTo>
                <a:cubicBezTo>
                  <a:pt x="4675317" y="2753085"/>
                  <a:pt x="4670623" y="2767168"/>
                  <a:pt x="4663581" y="2778903"/>
                </a:cubicBezTo>
                <a:cubicBezTo>
                  <a:pt x="4658887" y="2788291"/>
                  <a:pt x="4656540" y="2795332"/>
                  <a:pt x="4651846" y="2804721"/>
                </a:cubicBezTo>
                <a:cubicBezTo>
                  <a:pt x="4647152" y="2818803"/>
                  <a:pt x="4640111" y="2830538"/>
                  <a:pt x="4635417" y="2844620"/>
                </a:cubicBezTo>
                <a:cubicBezTo>
                  <a:pt x="4630723" y="2854009"/>
                  <a:pt x="4628376" y="2863397"/>
                  <a:pt x="4623682" y="2872785"/>
                </a:cubicBezTo>
                <a:cubicBezTo>
                  <a:pt x="4618988" y="2884520"/>
                  <a:pt x="4611946" y="2898602"/>
                  <a:pt x="4607252" y="2910338"/>
                </a:cubicBezTo>
                <a:cubicBezTo>
                  <a:pt x="4602558" y="2919726"/>
                  <a:pt x="4597864" y="2929114"/>
                  <a:pt x="4593170" y="2938502"/>
                </a:cubicBezTo>
                <a:cubicBezTo>
                  <a:pt x="4590823" y="2945543"/>
                  <a:pt x="4588476" y="2950237"/>
                  <a:pt x="4583782" y="2957279"/>
                </a:cubicBezTo>
                <a:cubicBezTo>
                  <a:pt x="4586129" y="2952584"/>
                  <a:pt x="4588476" y="2947890"/>
                  <a:pt x="4590823" y="2943196"/>
                </a:cubicBezTo>
                <a:cubicBezTo>
                  <a:pt x="4595517" y="2933808"/>
                  <a:pt x="4600211" y="2922073"/>
                  <a:pt x="4602558" y="2912685"/>
                </a:cubicBezTo>
                <a:cubicBezTo>
                  <a:pt x="4607252" y="2903296"/>
                  <a:pt x="4609599" y="2893908"/>
                  <a:pt x="4614294" y="2884520"/>
                </a:cubicBezTo>
                <a:cubicBezTo>
                  <a:pt x="4637764" y="2825844"/>
                  <a:pt x="4661234" y="2769515"/>
                  <a:pt x="4682358" y="2717880"/>
                </a:cubicBezTo>
                <a:cubicBezTo>
                  <a:pt x="4710522" y="2652163"/>
                  <a:pt x="4736340" y="2593486"/>
                  <a:pt x="4759810" y="2537157"/>
                </a:cubicBezTo>
                <a:cubicBezTo>
                  <a:pt x="4766852" y="2539504"/>
                  <a:pt x="4766852" y="2539504"/>
                  <a:pt x="4769198" y="2539504"/>
                </a:cubicBezTo>
                <a:cubicBezTo>
                  <a:pt x="4769198" y="2539504"/>
                  <a:pt x="4769198" y="2539504"/>
                  <a:pt x="4769198" y="2539504"/>
                </a:cubicBezTo>
                <a:close/>
                <a:moveTo>
                  <a:pt x="377874" y="1610074"/>
                </a:moveTo>
                <a:cubicBezTo>
                  <a:pt x="370833" y="1631197"/>
                  <a:pt x="363792" y="1649974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56751" y="1668750"/>
                  <a:pt x="356751" y="1668750"/>
                  <a:pt x="356751" y="1666403"/>
                </a:cubicBezTo>
                <a:cubicBezTo>
                  <a:pt x="356751" y="1659362"/>
                  <a:pt x="354404" y="1654668"/>
                  <a:pt x="349710" y="1649974"/>
                </a:cubicBezTo>
                <a:cubicBezTo>
                  <a:pt x="352057" y="1647627"/>
                  <a:pt x="354404" y="1645280"/>
                  <a:pt x="354404" y="1642933"/>
                </a:cubicBezTo>
                <a:cubicBezTo>
                  <a:pt x="363792" y="1631197"/>
                  <a:pt x="370833" y="1621809"/>
                  <a:pt x="377874" y="1610074"/>
                </a:cubicBezTo>
                <a:close/>
                <a:moveTo>
                  <a:pt x="337975" y="1685179"/>
                </a:moveTo>
                <a:cubicBezTo>
                  <a:pt x="347363" y="1685179"/>
                  <a:pt x="354404" y="1680485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45016" y="1703956"/>
                  <a:pt x="333281" y="1739161"/>
                  <a:pt x="321545" y="1772020"/>
                </a:cubicBezTo>
                <a:cubicBezTo>
                  <a:pt x="326239" y="1743855"/>
                  <a:pt x="330934" y="1715691"/>
                  <a:pt x="337975" y="1685179"/>
                </a:cubicBezTo>
                <a:cubicBezTo>
                  <a:pt x="335628" y="1685179"/>
                  <a:pt x="335628" y="1685179"/>
                  <a:pt x="337975" y="1685179"/>
                </a:cubicBezTo>
                <a:close/>
                <a:moveTo>
                  <a:pt x="44594" y="2731962"/>
                </a:moveTo>
                <a:cubicBezTo>
                  <a:pt x="46941" y="2741350"/>
                  <a:pt x="49288" y="2750738"/>
                  <a:pt x="49288" y="2760127"/>
                </a:cubicBezTo>
                <a:cubicBezTo>
                  <a:pt x="49288" y="2764821"/>
                  <a:pt x="51635" y="2769515"/>
                  <a:pt x="51635" y="2774209"/>
                </a:cubicBezTo>
                <a:cubicBezTo>
                  <a:pt x="53982" y="2783597"/>
                  <a:pt x="56329" y="2792985"/>
                  <a:pt x="58676" y="2802374"/>
                </a:cubicBezTo>
                <a:cubicBezTo>
                  <a:pt x="58676" y="2802374"/>
                  <a:pt x="58676" y="2804721"/>
                  <a:pt x="58676" y="2804721"/>
                </a:cubicBezTo>
                <a:cubicBezTo>
                  <a:pt x="58676" y="2804721"/>
                  <a:pt x="58676" y="2804721"/>
                  <a:pt x="58676" y="2807068"/>
                </a:cubicBezTo>
                <a:cubicBezTo>
                  <a:pt x="58676" y="2811762"/>
                  <a:pt x="61023" y="2814109"/>
                  <a:pt x="61023" y="2816456"/>
                </a:cubicBezTo>
                <a:cubicBezTo>
                  <a:pt x="61023" y="2816456"/>
                  <a:pt x="61023" y="2818803"/>
                  <a:pt x="61023" y="2818803"/>
                </a:cubicBezTo>
                <a:cubicBezTo>
                  <a:pt x="63370" y="2828191"/>
                  <a:pt x="65717" y="2835232"/>
                  <a:pt x="68064" y="2844620"/>
                </a:cubicBezTo>
                <a:cubicBezTo>
                  <a:pt x="58676" y="2814109"/>
                  <a:pt x="51635" y="2771862"/>
                  <a:pt x="44594" y="2731962"/>
                </a:cubicBezTo>
                <a:cubicBezTo>
                  <a:pt x="44594" y="2731962"/>
                  <a:pt x="44594" y="2731962"/>
                  <a:pt x="44594" y="2731962"/>
                </a:cubicBezTo>
                <a:close/>
                <a:moveTo>
                  <a:pt x="77453" y="2863397"/>
                </a:moveTo>
                <a:cubicBezTo>
                  <a:pt x="82147" y="2870438"/>
                  <a:pt x="84494" y="2877479"/>
                  <a:pt x="89188" y="2882173"/>
                </a:cubicBezTo>
                <a:cubicBezTo>
                  <a:pt x="89188" y="2882173"/>
                  <a:pt x="89188" y="2882173"/>
                  <a:pt x="89188" y="2882173"/>
                </a:cubicBezTo>
                <a:cubicBezTo>
                  <a:pt x="89188" y="2882173"/>
                  <a:pt x="86841" y="2879826"/>
                  <a:pt x="84494" y="2879826"/>
                </a:cubicBezTo>
                <a:cubicBezTo>
                  <a:pt x="84494" y="2879826"/>
                  <a:pt x="84494" y="2879826"/>
                  <a:pt x="84494" y="2879826"/>
                </a:cubicBezTo>
                <a:cubicBezTo>
                  <a:pt x="84494" y="2877479"/>
                  <a:pt x="82147" y="2877479"/>
                  <a:pt x="82147" y="2875132"/>
                </a:cubicBezTo>
                <a:cubicBezTo>
                  <a:pt x="79800" y="2872785"/>
                  <a:pt x="77453" y="2868091"/>
                  <a:pt x="77453" y="2863397"/>
                </a:cubicBezTo>
                <a:cubicBezTo>
                  <a:pt x="77453" y="2865744"/>
                  <a:pt x="77453" y="2865744"/>
                  <a:pt x="77453" y="2863397"/>
                </a:cubicBezTo>
                <a:close/>
                <a:moveTo>
                  <a:pt x="82147" y="2882173"/>
                </a:moveTo>
                <a:cubicBezTo>
                  <a:pt x="84494" y="2884520"/>
                  <a:pt x="84494" y="2884520"/>
                  <a:pt x="86841" y="2886867"/>
                </a:cubicBezTo>
                <a:cubicBezTo>
                  <a:pt x="86841" y="2889214"/>
                  <a:pt x="84494" y="2889214"/>
                  <a:pt x="84494" y="2891561"/>
                </a:cubicBezTo>
                <a:cubicBezTo>
                  <a:pt x="82147" y="2886867"/>
                  <a:pt x="82147" y="2882173"/>
                  <a:pt x="82147" y="2882173"/>
                </a:cubicBezTo>
                <a:cubicBezTo>
                  <a:pt x="82147" y="2879826"/>
                  <a:pt x="82147" y="2882173"/>
                  <a:pt x="82147" y="2882173"/>
                </a:cubicBezTo>
                <a:close/>
                <a:moveTo>
                  <a:pt x="218275" y="3156777"/>
                </a:moveTo>
                <a:cubicBezTo>
                  <a:pt x="222969" y="3161472"/>
                  <a:pt x="227664" y="3163819"/>
                  <a:pt x="232358" y="3168513"/>
                </a:cubicBezTo>
                <a:cubicBezTo>
                  <a:pt x="237052" y="3170860"/>
                  <a:pt x="239399" y="3173207"/>
                  <a:pt x="244093" y="3175554"/>
                </a:cubicBezTo>
                <a:cubicBezTo>
                  <a:pt x="248787" y="3180248"/>
                  <a:pt x="255828" y="3182595"/>
                  <a:pt x="260522" y="3184942"/>
                </a:cubicBezTo>
                <a:cubicBezTo>
                  <a:pt x="262869" y="3187289"/>
                  <a:pt x="267563" y="3189636"/>
                  <a:pt x="269910" y="3191983"/>
                </a:cubicBezTo>
                <a:cubicBezTo>
                  <a:pt x="276951" y="3196677"/>
                  <a:pt x="283993" y="3199024"/>
                  <a:pt x="291034" y="3201371"/>
                </a:cubicBezTo>
                <a:cubicBezTo>
                  <a:pt x="293381" y="3201371"/>
                  <a:pt x="295728" y="3203718"/>
                  <a:pt x="298075" y="3203718"/>
                </a:cubicBezTo>
                <a:cubicBezTo>
                  <a:pt x="300422" y="3206065"/>
                  <a:pt x="305116" y="3206065"/>
                  <a:pt x="307463" y="3206065"/>
                </a:cubicBezTo>
                <a:cubicBezTo>
                  <a:pt x="307463" y="3208413"/>
                  <a:pt x="307463" y="3210759"/>
                  <a:pt x="307463" y="3210759"/>
                </a:cubicBezTo>
                <a:cubicBezTo>
                  <a:pt x="307463" y="3222495"/>
                  <a:pt x="316851" y="3231883"/>
                  <a:pt x="328587" y="3231883"/>
                </a:cubicBezTo>
                <a:cubicBezTo>
                  <a:pt x="330934" y="3231883"/>
                  <a:pt x="333281" y="3231883"/>
                  <a:pt x="337975" y="3229536"/>
                </a:cubicBezTo>
                <a:cubicBezTo>
                  <a:pt x="349710" y="3253006"/>
                  <a:pt x="361445" y="3274130"/>
                  <a:pt x="373180" y="3295253"/>
                </a:cubicBezTo>
                <a:cubicBezTo>
                  <a:pt x="377874" y="3302295"/>
                  <a:pt x="380222" y="3309335"/>
                  <a:pt x="384916" y="3316377"/>
                </a:cubicBezTo>
                <a:cubicBezTo>
                  <a:pt x="396651" y="3337500"/>
                  <a:pt x="406039" y="3356276"/>
                  <a:pt x="417774" y="3377400"/>
                </a:cubicBezTo>
                <a:cubicBezTo>
                  <a:pt x="422468" y="3386788"/>
                  <a:pt x="429509" y="3398523"/>
                  <a:pt x="434204" y="3407912"/>
                </a:cubicBezTo>
                <a:cubicBezTo>
                  <a:pt x="443592" y="3424341"/>
                  <a:pt x="452980" y="3440770"/>
                  <a:pt x="462368" y="3457199"/>
                </a:cubicBezTo>
                <a:cubicBezTo>
                  <a:pt x="467062" y="3466588"/>
                  <a:pt x="471756" y="3473629"/>
                  <a:pt x="476450" y="3483017"/>
                </a:cubicBezTo>
                <a:cubicBezTo>
                  <a:pt x="375527" y="3386788"/>
                  <a:pt x="291034" y="3274130"/>
                  <a:pt x="220622" y="3152083"/>
                </a:cubicBezTo>
                <a:cubicBezTo>
                  <a:pt x="215928" y="3154431"/>
                  <a:pt x="215928" y="3156777"/>
                  <a:pt x="218275" y="3156777"/>
                </a:cubicBezTo>
                <a:close/>
                <a:moveTo>
                  <a:pt x="664214" y="3673128"/>
                </a:moveTo>
                <a:cubicBezTo>
                  <a:pt x="664214" y="3673128"/>
                  <a:pt x="666561" y="3675475"/>
                  <a:pt x="666561" y="3675475"/>
                </a:cubicBezTo>
                <a:cubicBezTo>
                  <a:pt x="675949" y="3682516"/>
                  <a:pt x="685338" y="3689557"/>
                  <a:pt x="697073" y="3696598"/>
                </a:cubicBezTo>
                <a:cubicBezTo>
                  <a:pt x="699420" y="3698945"/>
                  <a:pt x="704114" y="3701292"/>
                  <a:pt x="706461" y="3703639"/>
                </a:cubicBezTo>
                <a:cubicBezTo>
                  <a:pt x="715849" y="3710680"/>
                  <a:pt x="725237" y="3717722"/>
                  <a:pt x="736973" y="3724763"/>
                </a:cubicBezTo>
                <a:cubicBezTo>
                  <a:pt x="739320" y="3727110"/>
                  <a:pt x="744014" y="3729457"/>
                  <a:pt x="746361" y="3731804"/>
                </a:cubicBezTo>
                <a:cubicBezTo>
                  <a:pt x="755749" y="3738845"/>
                  <a:pt x="767484" y="3745886"/>
                  <a:pt x="776872" y="3750580"/>
                </a:cubicBezTo>
                <a:cubicBezTo>
                  <a:pt x="779219" y="3752927"/>
                  <a:pt x="783914" y="3755274"/>
                  <a:pt x="786261" y="3755274"/>
                </a:cubicBezTo>
                <a:cubicBezTo>
                  <a:pt x="795649" y="3762315"/>
                  <a:pt x="807384" y="3769357"/>
                  <a:pt x="816772" y="3774051"/>
                </a:cubicBezTo>
                <a:cubicBezTo>
                  <a:pt x="819119" y="3776398"/>
                  <a:pt x="821466" y="3776398"/>
                  <a:pt x="826160" y="3778745"/>
                </a:cubicBezTo>
                <a:cubicBezTo>
                  <a:pt x="835549" y="3785786"/>
                  <a:pt x="847284" y="3790480"/>
                  <a:pt x="856672" y="3797521"/>
                </a:cubicBezTo>
                <a:cubicBezTo>
                  <a:pt x="849631" y="3799868"/>
                  <a:pt x="844937" y="3802215"/>
                  <a:pt x="837896" y="3804562"/>
                </a:cubicBezTo>
                <a:cubicBezTo>
                  <a:pt x="835549" y="3804562"/>
                  <a:pt x="833201" y="3806909"/>
                  <a:pt x="833201" y="3806909"/>
                </a:cubicBezTo>
                <a:cubicBezTo>
                  <a:pt x="828507" y="3809256"/>
                  <a:pt x="821466" y="3811604"/>
                  <a:pt x="816772" y="3811604"/>
                </a:cubicBezTo>
                <a:cubicBezTo>
                  <a:pt x="814425" y="3811604"/>
                  <a:pt x="812078" y="3813950"/>
                  <a:pt x="807384" y="3813950"/>
                </a:cubicBezTo>
                <a:cubicBezTo>
                  <a:pt x="802690" y="3816298"/>
                  <a:pt x="797996" y="3816298"/>
                  <a:pt x="793302" y="3818645"/>
                </a:cubicBezTo>
                <a:cubicBezTo>
                  <a:pt x="790955" y="3818645"/>
                  <a:pt x="786261" y="3820992"/>
                  <a:pt x="783914" y="3820992"/>
                </a:cubicBezTo>
                <a:cubicBezTo>
                  <a:pt x="779219" y="3820992"/>
                  <a:pt x="776872" y="3823339"/>
                  <a:pt x="772178" y="3823339"/>
                </a:cubicBezTo>
                <a:cubicBezTo>
                  <a:pt x="767484" y="3823339"/>
                  <a:pt x="765137" y="3825686"/>
                  <a:pt x="762790" y="3825686"/>
                </a:cubicBezTo>
                <a:cubicBezTo>
                  <a:pt x="758096" y="3825686"/>
                  <a:pt x="755749" y="3828033"/>
                  <a:pt x="751055" y="3828033"/>
                </a:cubicBezTo>
                <a:cubicBezTo>
                  <a:pt x="748708" y="3828033"/>
                  <a:pt x="744014" y="3828033"/>
                  <a:pt x="741667" y="3830380"/>
                </a:cubicBezTo>
                <a:cubicBezTo>
                  <a:pt x="736973" y="3830380"/>
                  <a:pt x="734626" y="3830380"/>
                  <a:pt x="729931" y="3832727"/>
                </a:cubicBezTo>
                <a:cubicBezTo>
                  <a:pt x="727584" y="3832727"/>
                  <a:pt x="722890" y="3832727"/>
                  <a:pt x="720543" y="3832727"/>
                </a:cubicBezTo>
                <a:cubicBezTo>
                  <a:pt x="718196" y="3832727"/>
                  <a:pt x="715849" y="3832727"/>
                  <a:pt x="711155" y="3832727"/>
                </a:cubicBezTo>
                <a:cubicBezTo>
                  <a:pt x="708808" y="3832727"/>
                  <a:pt x="708808" y="3830380"/>
                  <a:pt x="706461" y="3830380"/>
                </a:cubicBezTo>
                <a:cubicBezTo>
                  <a:pt x="704114" y="3820992"/>
                  <a:pt x="697073" y="3813950"/>
                  <a:pt x="687685" y="3813950"/>
                </a:cubicBezTo>
                <a:cubicBezTo>
                  <a:pt x="687685" y="3813950"/>
                  <a:pt x="685338" y="3813950"/>
                  <a:pt x="685338" y="3813950"/>
                </a:cubicBezTo>
                <a:cubicBezTo>
                  <a:pt x="682991" y="3802215"/>
                  <a:pt x="680643" y="3792827"/>
                  <a:pt x="680643" y="3781092"/>
                </a:cubicBezTo>
                <a:cubicBezTo>
                  <a:pt x="675949" y="3745886"/>
                  <a:pt x="668908" y="3710680"/>
                  <a:pt x="664214" y="3673128"/>
                </a:cubicBezTo>
                <a:close/>
                <a:moveTo>
                  <a:pt x="675949" y="3816298"/>
                </a:moveTo>
                <a:cubicBezTo>
                  <a:pt x="675949" y="3818645"/>
                  <a:pt x="675949" y="3818645"/>
                  <a:pt x="675949" y="3816298"/>
                </a:cubicBezTo>
                <a:cubicBezTo>
                  <a:pt x="675949" y="3818645"/>
                  <a:pt x="675949" y="3818645"/>
                  <a:pt x="675949" y="3816298"/>
                </a:cubicBezTo>
                <a:cubicBezTo>
                  <a:pt x="671255" y="3816298"/>
                  <a:pt x="668908" y="3813950"/>
                  <a:pt x="666561" y="3811604"/>
                </a:cubicBezTo>
                <a:cubicBezTo>
                  <a:pt x="671255" y="3813950"/>
                  <a:pt x="673602" y="3816298"/>
                  <a:pt x="675949" y="3816298"/>
                </a:cubicBezTo>
                <a:close/>
                <a:moveTo>
                  <a:pt x="1058518" y="3917221"/>
                </a:moveTo>
                <a:cubicBezTo>
                  <a:pt x="1065559" y="3917221"/>
                  <a:pt x="1072600" y="3917221"/>
                  <a:pt x="1079641" y="3917221"/>
                </a:cubicBezTo>
                <a:cubicBezTo>
                  <a:pt x="1079641" y="3917221"/>
                  <a:pt x="1079641" y="3917221"/>
                  <a:pt x="1079641" y="3917221"/>
                </a:cubicBezTo>
                <a:cubicBezTo>
                  <a:pt x="1079641" y="3917221"/>
                  <a:pt x="1081988" y="3917221"/>
                  <a:pt x="1081988" y="3917221"/>
                </a:cubicBezTo>
                <a:cubicBezTo>
                  <a:pt x="1081988" y="3917221"/>
                  <a:pt x="1081988" y="3919567"/>
                  <a:pt x="1081988" y="3919567"/>
                </a:cubicBezTo>
                <a:cubicBezTo>
                  <a:pt x="1081988" y="3926609"/>
                  <a:pt x="1086683" y="3933650"/>
                  <a:pt x="1091377" y="3935997"/>
                </a:cubicBezTo>
                <a:cubicBezTo>
                  <a:pt x="1089030" y="3940691"/>
                  <a:pt x="1084336" y="3947732"/>
                  <a:pt x="1081988" y="3952426"/>
                </a:cubicBezTo>
                <a:cubicBezTo>
                  <a:pt x="1079641" y="3954773"/>
                  <a:pt x="1079641" y="3957120"/>
                  <a:pt x="1077294" y="3959468"/>
                </a:cubicBezTo>
                <a:cubicBezTo>
                  <a:pt x="1074947" y="3964162"/>
                  <a:pt x="1072600" y="3966508"/>
                  <a:pt x="1070253" y="3971203"/>
                </a:cubicBezTo>
                <a:cubicBezTo>
                  <a:pt x="1067906" y="3968856"/>
                  <a:pt x="1063212" y="3968856"/>
                  <a:pt x="1060865" y="3968856"/>
                </a:cubicBezTo>
                <a:cubicBezTo>
                  <a:pt x="1060865" y="3968856"/>
                  <a:pt x="1060865" y="3968856"/>
                  <a:pt x="1060865" y="3968856"/>
                </a:cubicBezTo>
                <a:cubicBezTo>
                  <a:pt x="1060865" y="3961814"/>
                  <a:pt x="1060865" y="3954773"/>
                  <a:pt x="1060865" y="3945385"/>
                </a:cubicBezTo>
                <a:cubicBezTo>
                  <a:pt x="1058518" y="3935997"/>
                  <a:pt x="1058518" y="3926609"/>
                  <a:pt x="1058518" y="3917221"/>
                </a:cubicBezTo>
                <a:close/>
                <a:moveTo>
                  <a:pt x="4112025" y="1103112"/>
                </a:moveTo>
                <a:cubicBezTo>
                  <a:pt x="4104984" y="1093724"/>
                  <a:pt x="4100290" y="1084335"/>
                  <a:pt x="4093249" y="1074947"/>
                </a:cubicBezTo>
                <a:cubicBezTo>
                  <a:pt x="4083861" y="1060865"/>
                  <a:pt x="4072126" y="1044436"/>
                  <a:pt x="4062738" y="1030353"/>
                </a:cubicBezTo>
                <a:cubicBezTo>
                  <a:pt x="4058043" y="1020965"/>
                  <a:pt x="4051002" y="1013924"/>
                  <a:pt x="4046308" y="1004536"/>
                </a:cubicBezTo>
                <a:cubicBezTo>
                  <a:pt x="4046308" y="1004536"/>
                  <a:pt x="4048655" y="1006883"/>
                  <a:pt x="4048655" y="1006883"/>
                </a:cubicBezTo>
                <a:cubicBezTo>
                  <a:pt x="4062738" y="1013924"/>
                  <a:pt x="4074473" y="1020965"/>
                  <a:pt x="4088555" y="1030353"/>
                </a:cubicBezTo>
                <a:cubicBezTo>
                  <a:pt x="4095596" y="1035047"/>
                  <a:pt x="4100290" y="1037394"/>
                  <a:pt x="4107331" y="1042089"/>
                </a:cubicBezTo>
                <a:cubicBezTo>
                  <a:pt x="4119067" y="1049130"/>
                  <a:pt x="4133149" y="1058518"/>
                  <a:pt x="4144884" y="1065559"/>
                </a:cubicBezTo>
                <a:cubicBezTo>
                  <a:pt x="4154272" y="1072600"/>
                  <a:pt x="4163660" y="1077294"/>
                  <a:pt x="4173049" y="1084335"/>
                </a:cubicBezTo>
                <a:cubicBezTo>
                  <a:pt x="4182437" y="1089030"/>
                  <a:pt x="4189478" y="1096071"/>
                  <a:pt x="4198866" y="1100765"/>
                </a:cubicBezTo>
                <a:cubicBezTo>
                  <a:pt x="4212948" y="1110153"/>
                  <a:pt x="4229378" y="1121888"/>
                  <a:pt x="4243460" y="1133623"/>
                </a:cubicBezTo>
                <a:cubicBezTo>
                  <a:pt x="4245807" y="1135970"/>
                  <a:pt x="4248154" y="1138318"/>
                  <a:pt x="4250501" y="1138318"/>
                </a:cubicBezTo>
                <a:cubicBezTo>
                  <a:pt x="4250501" y="1138318"/>
                  <a:pt x="4250501" y="1138318"/>
                  <a:pt x="4250501" y="1138318"/>
                </a:cubicBezTo>
                <a:cubicBezTo>
                  <a:pt x="4259889" y="1164135"/>
                  <a:pt x="4271625" y="1189953"/>
                  <a:pt x="4281013" y="1215770"/>
                </a:cubicBezTo>
                <a:cubicBezTo>
                  <a:pt x="4231725" y="1182911"/>
                  <a:pt x="4180090" y="1152400"/>
                  <a:pt x="4123761" y="1124235"/>
                </a:cubicBezTo>
                <a:cubicBezTo>
                  <a:pt x="4121414" y="1117194"/>
                  <a:pt x="4116719" y="1110153"/>
                  <a:pt x="4112025" y="1103112"/>
                </a:cubicBezTo>
                <a:close/>
                <a:moveTo>
                  <a:pt x="563291" y="1189953"/>
                </a:moveTo>
                <a:cubicBezTo>
                  <a:pt x="553903" y="1206382"/>
                  <a:pt x="544515" y="1222811"/>
                  <a:pt x="537474" y="1241588"/>
                </a:cubicBezTo>
                <a:cubicBezTo>
                  <a:pt x="537474" y="1241588"/>
                  <a:pt x="537474" y="1241588"/>
                  <a:pt x="537474" y="1243935"/>
                </a:cubicBezTo>
                <a:cubicBezTo>
                  <a:pt x="528085" y="1262711"/>
                  <a:pt x="518697" y="1279140"/>
                  <a:pt x="509309" y="1297917"/>
                </a:cubicBezTo>
                <a:cubicBezTo>
                  <a:pt x="506962" y="1302611"/>
                  <a:pt x="504615" y="1304958"/>
                  <a:pt x="504615" y="1309652"/>
                </a:cubicBezTo>
                <a:cubicBezTo>
                  <a:pt x="497574" y="1323734"/>
                  <a:pt x="490533" y="1340164"/>
                  <a:pt x="481145" y="1354246"/>
                </a:cubicBezTo>
                <a:cubicBezTo>
                  <a:pt x="478797" y="1358940"/>
                  <a:pt x="476450" y="1365981"/>
                  <a:pt x="474103" y="1370675"/>
                </a:cubicBezTo>
                <a:cubicBezTo>
                  <a:pt x="469409" y="1380063"/>
                  <a:pt x="464715" y="1389451"/>
                  <a:pt x="460021" y="1401187"/>
                </a:cubicBezTo>
                <a:cubicBezTo>
                  <a:pt x="483492" y="1337817"/>
                  <a:pt x="506962" y="1276793"/>
                  <a:pt x="532780" y="1213423"/>
                </a:cubicBezTo>
                <a:cubicBezTo>
                  <a:pt x="535127" y="1213423"/>
                  <a:pt x="537474" y="1215770"/>
                  <a:pt x="539821" y="1215770"/>
                </a:cubicBezTo>
                <a:cubicBezTo>
                  <a:pt x="551556" y="1215770"/>
                  <a:pt x="560944" y="1206382"/>
                  <a:pt x="560944" y="1194647"/>
                </a:cubicBezTo>
                <a:cubicBezTo>
                  <a:pt x="560944" y="1194647"/>
                  <a:pt x="560944" y="1192300"/>
                  <a:pt x="560944" y="1192300"/>
                </a:cubicBezTo>
                <a:cubicBezTo>
                  <a:pt x="563291" y="1192300"/>
                  <a:pt x="563291" y="1192300"/>
                  <a:pt x="565638" y="1192300"/>
                </a:cubicBezTo>
                <a:cubicBezTo>
                  <a:pt x="560944" y="1189953"/>
                  <a:pt x="560944" y="1189953"/>
                  <a:pt x="563291" y="1189953"/>
                </a:cubicBezTo>
                <a:close/>
                <a:moveTo>
                  <a:pt x="316851" y="1793144"/>
                </a:moveTo>
                <a:cubicBezTo>
                  <a:pt x="316851" y="1793144"/>
                  <a:pt x="316851" y="1795491"/>
                  <a:pt x="316851" y="1795491"/>
                </a:cubicBezTo>
                <a:cubicBezTo>
                  <a:pt x="314504" y="1807226"/>
                  <a:pt x="312157" y="1818961"/>
                  <a:pt x="312157" y="1833043"/>
                </a:cubicBezTo>
                <a:cubicBezTo>
                  <a:pt x="309810" y="1835390"/>
                  <a:pt x="307463" y="1837737"/>
                  <a:pt x="305116" y="1842432"/>
                </a:cubicBezTo>
                <a:cubicBezTo>
                  <a:pt x="305116" y="1842432"/>
                  <a:pt x="302769" y="1840084"/>
                  <a:pt x="300422" y="1840084"/>
                </a:cubicBezTo>
                <a:lnTo>
                  <a:pt x="302769" y="1835390"/>
                </a:lnTo>
                <a:cubicBezTo>
                  <a:pt x="307463" y="1818961"/>
                  <a:pt x="312157" y="1804879"/>
                  <a:pt x="316851" y="1793144"/>
                </a:cubicBezTo>
                <a:close/>
                <a:moveTo>
                  <a:pt x="417774" y="1699262"/>
                </a:moveTo>
                <a:cubicBezTo>
                  <a:pt x="429509" y="1685179"/>
                  <a:pt x="441245" y="1673444"/>
                  <a:pt x="452980" y="1659362"/>
                </a:cubicBezTo>
                <a:cubicBezTo>
                  <a:pt x="462368" y="1647627"/>
                  <a:pt x="471756" y="1638238"/>
                  <a:pt x="481145" y="1626503"/>
                </a:cubicBezTo>
                <a:cubicBezTo>
                  <a:pt x="492880" y="1612421"/>
                  <a:pt x="504615" y="1598339"/>
                  <a:pt x="518697" y="1586603"/>
                </a:cubicBezTo>
                <a:cubicBezTo>
                  <a:pt x="528085" y="1574868"/>
                  <a:pt x="537474" y="1565480"/>
                  <a:pt x="546862" y="1553745"/>
                </a:cubicBezTo>
                <a:cubicBezTo>
                  <a:pt x="560944" y="1539662"/>
                  <a:pt x="575026" y="1525580"/>
                  <a:pt x="586762" y="1511498"/>
                </a:cubicBezTo>
                <a:cubicBezTo>
                  <a:pt x="596150" y="1502110"/>
                  <a:pt x="605538" y="1492722"/>
                  <a:pt x="614926" y="1480986"/>
                </a:cubicBezTo>
                <a:cubicBezTo>
                  <a:pt x="617273" y="1478639"/>
                  <a:pt x="617273" y="1478639"/>
                  <a:pt x="619620" y="1476292"/>
                </a:cubicBezTo>
                <a:cubicBezTo>
                  <a:pt x="612579" y="1485680"/>
                  <a:pt x="605538" y="1495069"/>
                  <a:pt x="600844" y="1504457"/>
                </a:cubicBezTo>
                <a:cubicBezTo>
                  <a:pt x="596150" y="1511498"/>
                  <a:pt x="589109" y="1520886"/>
                  <a:pt x="584415" y="1527927"/>
                </a:cubicBezTo>
                <a:cubicBezTo>
                  <a:pt x="577373" y="1539662"/>
                  <a:pt x="567985" y="1551398"/>
                  <a:pt x="560944" y="1563133"/>
                </a:cubicBezTo>
                <a:cubicBezTo>
                  <a:pt x="553903" y="1572521"/>
                  <a:pt x="546862" y="1581909"/>
                  <a:pt x="542168" y="1591297"/>
                </a:cubicBezTo>
                <a:cubicBezTo>
                  <a:pt x="537474" y="1598339"/>
                  <a:pt x="532780" y="1603033"/>
                  <a:pt x="530433" y="1610074"/>
                </a:cubicBezTo>
                <a:cubicBezTo>
                  <a:pt x="525738" y="1617115"/>
                  <a:pt x="521044" y="1624156"/>
                  <a:pt x="514003" y="1633544"/>
                </a:cubicBezTo>
                <a:cubicBezTo>
                  <a:pt x="485839" y="1657015"/>
                  <a:pt x="460021" y="1682832"/>
                  <a:pt x="431857" y="1708650"/>
                </a:cubicBezTo>
                <a:cubicBezTo>
                  <a:pt x="429509" y="1703956"/>
                  <a:pt x="424815" y="1703956"/>
                  <a:pt x="422468" y="1701609"/>
                </a:cubicBezTo>
                <a:cubicBezTo>
                  <a:pt x="420121" y="1699262"/>
                  <a:pt x="420121" y="1699262"/>
                  <a:pt x="417774" y="1699262"/>
                </a:cubicBezTo>
                <a:close/>
                <a:moveTo>
                  <a:pt x="30512" y="2508993"/>
                </a:moveTo>
                <a:cubicBezTo>
                  <a:pt x="28165" y="2508993"/>
                  <a:pt x="28165" y="2508993"/>
                  <a:pt x="25818" y="2508993"/>
                </a:cubicBezTo>
                <a:cubicBezTo>
                  <a:pt x="25818" y="2506646"/>
                  <a:pt x="25818" y="2506646"/>
                  <a:pt x="25818" y="2504299"/>
                </a:cubicBezTo>
                <a:cubicBezTo>
                  <a:pt x="28165" y="2504299"/>
                  <a:pt x="28165" y="2504299"/>
                  <a:pt x="30512" y="2504299"/>
                </a:cubicBezTo>
                <a:cubicBezTo>
                  <a:pt x="30512" y="2504299"/>
                  <a:pt x="30512" y="2504299"/>
                  <a:pt x="30512" y="2504299"/>
                </a:cubicBezTo>
                <a:cubicBezTo>
                  <a:pt x="30512" y="2504299"/>
                  <a:pt x="30512" y="2506646"/>
                  <a:pt x="30512" y="2508993"/>
                </a:cubicBezTo>
                <a:close/>
                <a:moveTo>
                  <a:pt x="126741" y="3025343"/>
                </a:moveTo>
                <a:cubicBezTo>
                  <a:pt x="124393" y="3013608"/>
                  <a:pt x="122046" y="2999525"/>
                  <a:pt x="117352" y="2987790"/>
                </a:cubicBezTo>
                <a:cubicBezTo>
                  <a:pt x="117352" y="2983096"/>
                  <a:pt x="115005" y="2976055"/>
                  <a:pt x="115005" y="2971361"/>
                </a:cubicBezTo>
                <a:cubicBezTo>
                  <a:pt x="112658" y="2957279"/>
                  <a:pt x="110311" y="2945543"/>
                  <a:pt x="105617" y="2931461"/>
                </a:cubicBezTo>
                <a:cubicBezTo>
                  <a:pt x="105617" y="2929114"/>
                  <a:pt x="103270" y="2924420"/>
                  <a:pt x="103270" y="2922073"/>
                </a:cubicBezTo>
                <a:cubicBezTo>
                  <a:pt x="103270" y="2922073"/>
                  <a:pt x="103270" y="2919726"/>
                  <a:pt x="103270" y="2919726"/>
                </a:cubicBezTo>
                <a:cubicBezTo>
                  <a:pt x="105617" y="2919726"/>
                  <a:pt x="105617" y="2919726"/>
                  <a:pt x="107964" y="2919726"/>
                </a:cubicBezTo>
                <a:cubicBezTo>
                  <a:pt x="110311" y="2931461"/>
                  <a:pt x="115005" y="2940849"/>
                  <a:pt x="117352" y="2952584"/>
                </a:cubicBezTo>
                <a:cubicBezTo>
                  <a:pt x="119699" y="2961973"/>
                  <a:pt x="122046" y="2969014"/>
                  <a:pt x="124393" y="2978402"/>
                </a:cubicBezTo>
                <a:cubicBezTo>
                  <a:pt x="129088" y="2994831"/>
                  <a:pt x="133782" y="3013608"/>
                  <a:pt x="138476" y="3030037"/>
                </a:cubicBezTo>
                <a:cubicBezTo>
                  <a:pt x="136129" y="3027690"/>
                  <a:pt x="133782" y="3027690"/>
                  <a:pt x="129088" y="3027690"/>
                </a:cubicBezTo>
                <a:cubicBezTo>
                  <a:pt x="126741" y="3025343"/>
                  <a:pt x="126741" y="3025343"/>
                  <a:pt x="126741" y="3025343"/>
                </a:cubicBezTo>
                <a:close/>
                <a:moveTo>
                  <a:pt x="1030353" y="4304483"/>
                </a:moveTo>
                <a:cubicBezTo>
                  <a:pt x="1030353" y="4304483"/>
                  <a:pt x="1032700" y="4302136"/>
                  <a:pt x="1032700" y="4302136"/>
                </a:cubicBezTo>
                <a:cubicBezTo>
                  <a:pt x="1039742" y="4304483"/>
                  <a:pt x="1044436" y="4309177"/>
                  <a:pt x="1051477" y="4311525"/>
                </a:cubicBezTo>
                <a:cubicBezTo>
                  <a:pt x="1053824" y="4313871"/>
                  <a:pt x="1058518" y="4316219"/>
                  <a:pt x="1060865" y="4316219"/>
                </a:cubicBezTo>
                <a:cubicBezTo>
                  <a:pt x="1060865" y="4316219"/>
                  <a:pt x="1060865" y="4318565"/>
                  <a:pt x="1060865" y="4318565"/>
                </a:cubicBezTo>
                <a:cubicBezTo>
                  <a:pt x="1060865" y="4320913"/>
                  <a:pt x="1058518" y="4325607"/>
                  <a:pt x="1058518" y="4327954"/>
                </a:cubicBezTo>
                <a:cubicBezTo>
                  <a:pt x="1058518" y="4327954"/>
                  <a:pt x="1058518" y="4327954"/>
                  <a:pt x="1058518" y="4330301"/>
                </a:cubicBezTo>
                <a:cubicBezTo>
                  <a:pt x="1056171" y="4327954"/>
                  <a:pt x="1056171" y="4327954"/>
                  <a:pt x="1053824" y="4325607"/>
                </a:cubicBezTo>
                <a:cubicBezTo>
                  <a:pt x="1044436" y="4318565"/>
                  <a:pt x="1037395" y="4311525"/>
                  <a:pt x="1030353" y="4304483"/>
                </a:cubicBezTo>
                <a:close/>
                <a:moveTo>
                  <a:pt x="4215296" y="3945385"/>
                </a:moveTo>
                <a:cubicBezTo>
                  <a:pt x="4217643" y="3943038"/>
                  <a:pt x="4219990" y="3938344"/>
                  <a:pt x="4222337" y="3935997"/>
                </a:cubicBezTo>
                <a:cubicBezTo>
                  <a:pt x="4224684" y="3938344"/>
                  <a:pt x="4227031" y="3938344"/>
                  <a:pt x="4229378" y="3938344"/>
                </a:cubicBezTo>
                <a:cubicBezTo>
                  <a:pt x="4229378" y="3943038"/>
                  <a:pt x="4227031" y="3945385"/>
                  <a:pt x="4227031" y="3947732"/>
                </a:cubicBezTo>
                <a:cubicBezTo>
                  <a:pt x="4227031" y="3950079"/>
                  <a:pt x="4224684" y="3954773"/>
                  <a:pt x="4224684" y="3957120"/>
                </a:cubicBezTo>
                <a:cubicBezTo>
                  <a:pt x="4224684" y="3959468"/>
                  <a:pt x="4224684" y="3961814"/>
                  <a:pt x="4222337" y="3964162"/>
                </a:cubicBezTo>
                <a:cubicBezTo>
                  <a:pt x="4219990" y="3964162"/>
                  <a:pt x="4217643" y="3961814"/>
                  <a:pt x="4215296" y="3961814"/>
                </a:cubicBezTo>
                <a:cubicBezTo>
                  <a:pt x="4215296" y="3961814"/>
                  <a:pt x="4215296" y="3961814"/>
                  <a:pt x="4215296" y="3961814"/>
                </a:cubicBezTo>
                <a:cubicBezTo>
                  <a:pt x="4215296" y="3959468"/>
                  <a:pt x="4215296" y="3957120"/>
                  <a:pt x="4215296" y="3954773"/>
                </a:cubicBezTo>
                <a:cubicBezTo>
                  <a:pt x="4215296" y="3952426"/>
                  <a:pt x="4215296" y="3950079"/>
                  <a:pt x="4215296" y="3945385"/>
                </a:cubicBezTo>
                <a:close/>
                <a:moveTo>
                  <a:pt x="4227031" y="3966508"/>
                </a:moveTo>
                <a:cubicBezTo>
                  <a:pt x="4227031" y="3964162"/>
                  <a:pt x="4227031" y="3961814"/>
                  <a:pt x="4229378" y="3959468"/>
                </a:cubicBezTo>
                <a:cubicBezTo>
                  <a:pt x="4229378" y="3954773"/>
                  <a:pt x="4231725" y="3952426"/>
                  <a:pt x="4231725" y="3947732"/>
                </a:cubicBezTo>
                <a:cubicBezTo>
                  <a:pt x="4231725" y="3945385"/>
                  <a:pt x="4231725" y="3943038"/>
                  <a:pt x="4234072" y="3940691"/>
                </a:cubicBezTo>
                <a:cubicBezTo>
                  <a:pt x="4234072" y="3940691"/>
                  <a:pt x="4236419" y="3940691"/>
                  <a:pt x="4236419" y="3940691"/>
                </a:cubicBezTo>
                <a:cubicBezTo>
                  <a:pt x="4248154" y="3940691"/>
                  <a:pt x="4257542" y="3931303"/>
                  <a:pt x="4257542" y="3919567"/>
                </a:cubicBezTo>
                <a:cubicBezTo>
                  <a:pt x="4257542" y="3917221"/>
                  <a:pt x="4257542" y="3914873"/>
                  <a:pt x="4255195" y="3912527"/>
                </a:cubicBezTo>
                <a:cubicBezTo>
                  <a:pt x="4259889" y="3910179"/>
                  <a:pt x="4266931" y="3907832"/>
                  <a:pt x="4271625" y="3905485"/>
                </a:cubicBezTo>
                <a:cubicBezTo>
                  <a:pt x="4255195" y="3924262"/>
                  <a:pt x="4241113" y="3945385"/>
                  <a:pt x="4227031" y="3966508"/>
                </a:cubicBezTo>
                <a:cubicBezTo>
                  <a:pt x="4227031" y="3966508"/>
                  <a:pt x="4227031" y="3966508"/>
                  <a:pt x="4227031" y="3966508"/>
                </a:cubicBezTo>
                <a:close/>
                <a:moveTo>
                  <a:pt x="4642458" y="3429035"/>
                </a:moveTo>
                <a:cubicBezTo>
                  <a:pt x="4642458" y="3431382"/>
                  <a:pt x="4642458" y="3431382"/>
                  <a:pt x="4640111" y="3433729"/>
                </a:cubicBezTo>
                <a:cubicBezTo>
                  <a:pt x="4640111" y="3433729"/>
                  <a:pt x="4640111" y="3433729"/>
                  <a:pt x="4640111" y="3436076"/>
                </a:cubicBezTo>
                <a:cubicBezTo>
                  <a:pt x="4642458" y="3429035"/>
                  <a:pt x="4644805" y="3421994"/>
                  <a:pt x="4647152" y="3414952"/>
                </a:cubicBezTo>
                <a:cubicBezTo>
                  <a:pt x="4647152" y="3414952"/>
                  <a:pt x="4647152" y="3412606"/>
                  <a:pt x="4647152" y="3412606"/>
                </a:cubicBezTo>
                <a:cubicBezTo>
                  <a:pt x="4647152" y="3417300"/>
                  <a:pt x="4644805" y="3421994"/>
                  <a:pt x="4642458" y="3429035"/>
                </a:cubicBezTo>
                <a:close/>
                <a:moveTo>
                  <a:pt x="4663581" y="3346888"/>
                </a:moveTo>
                <a:cubicBezTo>
                  <a:pt x="4663581" y="3344541"/>
                  <a:pt x="4665929" y="3342194"/>
                  <a:pt x="4665929" y="3339847"/>
                </a:cubicBezTo>
                <a:cubicBezTo>
                  <a:pt x="4665929" y="3339847"/>
                  <a:pt x="4665929" y="3339847"/>
                  <a:pt x="4665929" y="3342194"/>
                </a:cubicBezTo>
                <a:cubicBezTo>
                  <a:pt x="4665929" y="3342194"/>
                  <a:pt x="4665929" y="3344541"/>
                  <a:pt x="4665929" y="3344541"/>
                </a:cubicBezTo>
                <a:cubicBezTo>
                  <a:pt x="4661234" y="3351582"/>
                  <a:pt x="4658887" y="3358623"/>
                  <a:pt x="4654193" y="3365665"/>
                </a:cubicBezTo>
                <a:cubicBezTo>
                  <a:pt x="4658887" y="3358623"/>
                  <a:pt x="4661234" y="3353929"/>
                  <a:pt x="4663581" y="3346888"/>
                </a:cubicBezTo>
                <a:close/>
                <a:moveTo>
                  <a:pt x="4565005" y="3548734"/>
                </a:moveTo>
                <a:cubicBezTo>
                  <a:pt x="4565005" y="3546387"/>
                  <a:pt x="4567353" y="3546387"/>
                  <a:pt x="4567353" y="3544040"/>
                </a:cubicBezTo>
                <a:cubicBezTo>
                  <a:pt x="4567353" y="3544040"/>
                  <a:pt x="4567353" y="3544040"/>
                  <a:pt x="4567353" y="3544040"/>
                </a:cubicBezTo>
                <a:cubicBezTo>
                  <a:pt x="4567353" y="3544040"/>
                  <a:pt x="4567353" y="3546387"/>
                  <a:pt x="4565005" y="3546387"/>
                </a:cubicBezTo>
                <a:cubicBezTo>
                  <a:pt x="4565005" y="3546387"/>
                  <a:pt x="4565005" y="3546387"/>
                  <a:pt x="4565005" y="3548734"/>
                </a:cubicBezTo>
                <a:close/>
                <a:moveTo>
                  <a:pt x="4780934" y="2487869"/>
                </a:moveTo>
                <a:cubicBezTo>
                  <a:pt x="4783281" y="2490216"/>
                  <a:pt x="4785628" y="2492563"/>
                  <a:pt x="4787975" y="2492563"/>
                </a:cubicBezTo>
                <a:cubicBezTo>
                  <a:pt x="4787975" y="2494910"/>
                  <a:pt x="4785628" y="2494910"/>
                  <a:pt x="4785628" y="2497258"/>
                </a:cubicBezTo>
                <a:cubicBezTo>
                  <a:pt x="4785628" y="2499605"/>
                  <a:pt x="4783281" y="2499605"/>
                  <a:pt x="4783281" y="2501952"/>
                </a:cubicBezTo>
                <a:cubicBezTo>
                  <a:pt x="4780934" y="2501952"/>
                  <a:pt x="4780934" y="2499605"/>
                  <a:pt x="4778587" y="2499605"/>
                </a:cubicBezTo>
                <a:cubicBezTo>
                  <a:pt x="4778587" y="2497258"/>
                  <a:pt x="4778587" y="2497258"/>
                  <a:pt x="4778587" y="2494910"/>
                </a:cubicBezTo>
                <a:cubicBezTo>
                  <a:pt x="4778587" y="2494910"/>
                  <a:pt x="4778587" y="2490216"/>
                  <a:pt x="4780934" y="2487869"/>
                </a:cubicBezTo>
                <a:close/>
                <a:moveTo>
                  <a:pt x="4410100" y="1556092"/>
                </a:moveTo>
                <a:cubicBezTo>
                  <a:pt x="4424183" y="1595992"/>
                  <a:pt x="4440612" y="1638238"/>
                  <a:pt x="4454694" y="1680485"/>
                </a:cubicBezTo>
                <a:cubicBezTo>
                  <a:pt x="4454694" y="1680485"/>
                  <a:pt x="4454694" y="1680485"/>
                  <a:pt x="4454694" y="1680485"/>
                </a:cubicBezTo>
                <a:cubicBezTo>
                  <a:pt x="4450000" y="1671097"/>
                  <a:pt x="4445306" y="1661709"/>
                  <a:pt x="4440612" y="1652321"/>
                </a:cubicBezTo>
                <a:cubicBezTo>
                  <a:pt x="4435918" y="1645280"/>
                  <a:pt x="4433571" y="1638238"/>
                  <a:pt x="4428877" y="1631197"/>
                </a:cubicBezTo>
                <a:cubicBezTo>
                  <a:pt x="4421835" y="1617115"/>
                  <a:pt x="4414795" y="1603033"/>
                  <a:pt x="4405406" y="1588950"/>
                </a:cubicBezTo>
                <a:cubicBezTo>
                  <a:pt x="4400712" y="1579562"/>
                  <a:pt x="4396018" y="1572521"/>
                  <a:pt x="4391324" y="1563133"/>
                </a:cubicBezTo>
                <a:cubicBezTo>
                  <a:pt x="4384283" y="1549051"/>
                  <a:pt x="4377242" y="1537315"/>
                  <a:pt x="4367854" y="1523233"/>
                </a:cubicBezTo>
                <a:cubicBezTo>
                  <a:pt x="4363159" y="1513845"/>
                  <a:pt x="4358465" y="1504457"/>
                  <a:pt x="4353771" y="1495069"/>
                </a:cubicBezTo>
                <a:cubicBezTo>
                  <a:pt x="4346730" y="1480986"/>
                  <a:pt x="4339689" y="1469251"/>
                  <a:pt x="4330301" y="1455169"/>
                </a:cubicBezTo>
                <a:cubicBezTo>
                  <a:pt x="4325607" y="1445781"/>
                  <a:pt x="4318566" y="1436392"/>
                  <a:pt x="4313872" y="1427004"/>
                </a:cubicBezTo>
                <a:cubicBezTo>
                  <a:pt x="4306830" y="1412922"/>
                  <a:pt x="4299789" y="1401187"/>
                  <a:pt x="4290401" y="1387104"/>
                </a:cubicBezTo>
                <a:cubicBezTo>
                  <a:pt x="4283360" y="1377716"/>
                  <a:pt x="4278666" y="1365981"/>
                  <a:pt x="4271625" y="1356593"/>
                </a:cubicBezTo>
                <a:cubicBezTo>
                  <a:pt x="4264583" y="1342511"/>
                  <a:pt x="4255195" y="1330775"/>
                  <a:pt x="4248154" y="1316693"/>
                </a:cubicBezTo>
                <a:cubicBezTo>
                  <a:pt x="4241113" y="1304958"/>
                  <a:pt x="4236419" y="1295570"/>
                  <a:pt x="4229378" y="1283834"/>
                </a:cubicBezTo>
                <a:cubicBezTo>
                  <a:pt x="4222337" y="1269752"/>
                  <a:pt x="4212948" y="1258017"/>
                  <a:pt x="4203560" y="1243935"/>
                </a:cubicBezTo>
                <a:cubicBezTo>
                  <a:pt x="4196519" y="1234546"/>
                  <a:pt x="4191825" y="1222811"/>
                  <a:pt x="4184784" y="1213423"/>
                </a:cubicBezTo>
                <a:cubicBezTo>
                  <a:pt x="4175395" y="1199341"/>
                  <a:pt x="4166007" y="1185259"/>
                  <a:pt x="4158966" y="1171176"/>
                </a:cubicBezTo>
                <a:cubicBezTo>
                  <a:pt x="4151925" y="1161788"/>
                  <a:pt x="4147231" y="1150053"/>
                  <a:pt x="4140190" y="1140665"/>
                </a:cubicBezTo>
                <a:cubicBezTo>
                  <a:pt x="4135496" y="1133623"/>
                  <a:pt x="4130802" y="1128929"/>
                  <a:pt x="4128455" y="1121888"/>
                </a:cubicBezTo>
                <a:cubicBezTo>
                  <a:pt x="4182437" y="1150053"/>
                  <a:pt x="4234072" y="1180564"/>
                  <a:pt x="4283360" y="1213423"/>
                </a:cubicBezTo>
                <a:cubicBezTo>
                  <a:pt x="4288054" y="1222811"/>
                  <a:pt x="4290401" y="1232199"/>
                  <a:pt x="4295095" y="1241588"/>
                </a:cubicBezTo>
                <a:cubicBezTo>
                  <a:pt x="4334995" y="1349552"/>
                  <a:pt x="4372548" y="1455169"/>
                  <a:pt x="4410100" y="1556092"/>
                </a:cubicBezTo>
                <a:close/>
                <a:moveTo>
                  <a:pt x="4675317" y="1607727"/>
                </a:moveTo>
                <a:cubicBezTo>
                  <a:pt x="4675317" y="1603033"/>
                  <a:pt x="4672970" y="1600686"/>
                  <a:pt x="4672970" y="1595992"/>
                </a:cubicBezTo>
                <a:cubicBezTo>
                  <a:pt x="4687052" y="1621809"/>
                  <a:pt x="4701134" y="1647627"/>
                  <a:pt x="4712869" y="1673444"/>
                </a:cubicBezTo>
                <a:cubicBezTo>
                  <a:pt x="4715216" y="1680485"/>
                  <a:pt x="4717563" y="1687526"/>
                  <a:pt x="4719911" y="1694568"/>
                </a:cubicBezTo>
                <a:cubicBezTo>
                  <a:pt x="4708175" y="1671097"/>
                  <a:pt x="4694093" y="1647627"/>
                  <a:pt x="4680011" y="1624156"/>
                </a:cubicBezTo>
                <a:cubicBezTo>
                  <a:pt x="4677664" y="1619462"/>
                  <a:pt x="4675317" y="1612421"/>
                  <a:pt x="4675317" y="1607727"/>
                </a:cubicBezTo>
                <a:close/>
                <a:moveTo>
                  <a:pt x="4719911" y="1687526"/>
                </a:moveTo>
                <a:cubicBezTo>
                  <a:pt x="4733993" y="1715691"/>
                  <a:pt x="4745728" y="1746203"/>
                  <a:pt x="4757463" y="1774367"/>
                </a:cubicBezTo>
                <a:cubicBezTo>
                  <a:pt x="4757463" y="1774367"/>
                  <a:pt x="4757463" y="1774367"/>
                  <a:pt x="4757463" y="1774367"/>
                </a:cubicBezTo>
                <a:cubicBezTo>
                  <a:pt x="4748075" y="1750897"/>
                  <a:pt x="4736340" y="1727426"/>
                  <a:pt x="4726952" y="1703956"/>
                </a:cubicBezTo>
                <a:cubicBezTo>
                  <a:pt x="4722257" y="1701609"/>
                  <a:pt x="4722257" y="1694568"/>
                  <a:pt x="4719911" y="1687526"/>
                </a:cubicBezTo>
                <a:close/>
                <a:moveTo>
                  <a:pt x="2433887" y="251134"/>
                </a:moveTo>
                <a:cubicBezTo>
                  <a:pt x="2433887" y="255828"/>
                  <a:pt x="2436234" y="258175"/>
                  <a:pt x="2436234" y="262869"/>
                </a:cubicBezTo>
                <a:cubicBezTo>
                  <a:pt x="2436234" y="267563"/>
                  <a:pt x="2438581" y="274604"/>
                  <a:pt x="2438581" y="279299"/>
                </a:cubicBezTo>
                <a:cubicBezTo>
                  <a:pt x="2438581" y="283993"/>
                  <a:pt x="2440928" y="286340"/>
                  <a:pt x="2440928" y="291034"/>
                </a:cubicBezTo>
                <a:cubicBezTo>
                  <a:pt x="2440928" y="295728"/>
                  <a:pt x="2443275" y="302769"/>
                  <a:pt x="2443275" y="309810"/>
                </a:cubicBezTo>
                <a:cubicBezTo>
                  <a:pt x="2443275" y="314504"/>
                  <a:pt x="2445622" y="316851"/>
                  <a:pt x="2445622" y="321545"/>
                </a:cubicBezTo>
                <a:cubicBezTo>
                  <a:pt x="2445622" y="328586"/>
                  <a:pt x="2447970" y="335628"/>
                  <a:pt x="2447970" y="340322"/>
                </a:cubicBezTo>
                <a:cubicBezTo>
                  <a:pt x="2447970" y="345016"/>
                  <a:pt x="2450317" y="347363"/>
                  <a:pt x="2450317" y="352057"/>
                </a:cubicBezTo>
                <a:cubicBezTo>
                  <a:pt x="2452664" y="359098"/>
                  <a:pt x="2452664" y="366139"/>
                  <a:pt x="2455011" y="373180"/>
                </a:cubicBezTo>
                <a:cubicBezTo>
                  <a:pt x="2455011" y="375527"/>
                  <a:pt x="2455011" y="380222"/>
                  <a:pt x="2457358" y="382569"/>
                </a:cubicBezTo>
                <a:cubicBezTo>
                  <a:pt x="2457358" y="387263"/>
                  <a:pt x="2459705" y="391957"/>
                  <a:pt x="2459705" y="398998"/>
                </a:cubicBezTo>
                <a:cubicBezTo>
                  <a:pt x="2457358" y="398998"/>
                  <a:pt x="2455011" y="398998"/>
                  <a:pt x="2455011" y="401345"/>
                </a:cubicBezTo>
                <a:cubicBezTo>
                  <a:pt x="2455011" y="398998"/>
                  <a:pt x="2452664" y="398998"/>
                  <a:pt x="2452664" y="396651"/>
                </a:cubicBezTo>
                <a:cubicBezTo>
                  <a:pt x="2450317" y="391957"/>
                  <a:pt x="2445622" y="384916"/>
                  <a:pt x="2443275" y="380222"/>
                </a:cubicBezTo>
                <a:cubicBezTo>
                  <a:pt x="2438581" y="373180"/>
                  <a:pt x="2436234" y="368486"/>
                  <a:pt x="2431540" y="361445"/>
                </a:cubicBezTo>
                <a:cubicBezTo>
                  <a:pt x="2429193" y="356751"/>
                  <a:pt x="2424499" y="352057"/>
                  <a:pt x="2422152" y="347363"/>
                </a:cubicBezTo>
                <a:cubicBezTo>
                  <a:pt x="2417458" y="340322"/>
                  <a:pt x="2412764" y="335628"/>
                  <a:pt x="2410417" y="328586"/>
                </a:cubicBezTo>
                <a:cubicBezTo>
                  <a:pt x="2408070" y="323892"/>
                  <a:pt x="2403376" y="319198"/>
                  <a:pt x="2401029" y="314504"/>
                </a:cubicBezTo>
                <a:cubicBezTo>
                  <a:pt x="2396334" y="307463"/>
                  <a:pt x="2391640" y="302769"/>
                  <a:pt x="2386946" y="295728"/>
                </a:cubicBezTo>
                <a:cubicBezTo>
                  <a:pt x="2384599" y="291034"/>
                  <a:pt x="2382252" y="288687"/>
                  <a:pt x="2379905" y="283993"/>
                </a:cubicBezTo>
                <a:cubicBezTo>
                  <a:pt x="2377558" y="281646"/>
                  <a:pt x="2375211" y="276951"/>
                  <a:pt x="2372864" y="274604"/>
                </a:cubicBezTo>
                <a:cubicBezTo>
                  <a:pt x="2372864" y="274604"/>
                  <a:pt x="2372864" y="274604"/>
                  <a:pt x="2372864" y="274604"/>
                </a:cubicBezTo>
                <a:cubicBezTo>
                  <a:pt x="2384599" y="274604"/>
                  <a:pt x="2393987" y="265216"/>
                  <a:pt x="2393987" y="253481"/>
                </a:cubicBezTo>
                <a:cubicBezTo>
                  <a:pt x="2393987" y="253481"/>
                  <a:pt x="2393987" y="253481"/>
                  <a:pt x="2393987" y="253481"/>
                </a:cubicBezTo>
                <a:cubicBezTo>
                  <a:pt x="2401029" y="253481"/>
                  <a:pt x="2410417" y="251134"/>
                  <a:pt x="2417458" y="251134"/>
                </a:cubicBezTo>
                <a:cubicBezTo>
                  <a:pt x="2422152" y="251134"/>
                  <a:pt x="2429193" y="251134"/>
                  <a:pt x="2433887" y="251134"/>
                </a:cubicBezTo>
                <a:close/>
                <a:moveTo>
                  <a:pt x="603191" y="1114847"/>
                </a:moveTo>
                <a:cubicBezTo>
                  <a:pt x="603191" y="1114847"/>
                  <a:pt x="603191" y="1114847"/>
                  <a:pt x="603191" y="1114847"/>
                </a:cubicBezTo>
                <a:cubicBezTo>
                  <a:pt x="598497" y="1124235"/>
                  <a:pt x="596150" y="1128929"/>
                  <a:pt x="591456" y="1135970"/>
                </a:cubicBezTo>
                <a:cubicBezTo>
                  <a:pt x="584415" y="1150053"/>
                  <a:pt x="575026" y="1164135"/>
                  <a:pt x="567985" y="1178217"/>
                </a:cubicBezTo>
                <a:cubicBezTo>
                  <a:pt x="565638" y="1180564"/>
                  <a:pt x="565638" y="1182911"/>
                  <a:pt x="563291" y="1187606"/>
                </a:cubicBezTo>
                <a:cubicBezTo>
                  <a:pt x="563291" y="1187606"/>
                  <a:pt x="563291" y="1187606"/>
                  <a:pt x="563291" y="1189953"/>
                </a:cubicBezTo>
                <a:cubicBezTo>
                  <a:pt x="560944" y="1189953"/>
                  <a:pt x="560944" y="1189953"/>
                  <a:pt x="558597" y="1189953"/>
                </a:cubicBezTo>
                <a:cubicBezTo>
                  <a:pt x="558597" y="1189953"/>
                  <a:pt x="556250" y="1189953"/>
                  <a:pt x="556250" y="1189953"/>
                </a:cubicBezTo>
                <a:cubicBezTo>
                  <a:pt x="556250" y="1185259"/>
                  <a:pt x="553903" y="1182911"/>
                  <a:pt x="551556" y="1180564"/>
                </a:cubicBezTo>
                <a:cubicBezTo>
                  <a:pt x="563291" y="1166482"/>
                  <a:pt x="575026" y="1152400"/>
                  <a:pt x="586762" y="1138318"/>
                </a:cubicBezTo>
                <a:cubicBezTo>
                  <a:pt x="591456" y="1128929"/>
                  <a:pt x="598497" y="1121888"/>
                  <a:pt x="603191" y="1114847"/>
                </a:cubicBezTo>
                <a:close/>
                <a:moveTo>
                  <a:pt x="312157" y="1833043"/>
                </a:moveTo>
                <a:cubicBezTo>
                  <a:pt x="319198" y="1823655"/>
                  <a:pt x="323892" y="1816614"/>
                  <a:pt x="330934" y="1807226"/>
                </a:cubicBezTo>
                <a:cubicBezTo>
                  <a:pt x="340322" y="1795491"/>
                  <a:pt x="347363" y="1783755"/>
                  <a:pt x="356751" y="1772020"/>
                </a:cubicBezTo>
                <a:cubicBezTo>
                  <a:pt x="366139" y="1757938"/>
                  <a:pt x="377874" y="1746203"/>
                  <a:pt x="389610" y="1732120"/>
                </a:cubicBezTo>
                <a:cubicBezTo>
                  <a:pt x="398998" y="1720385"/>
                  <a:pt x="406039" y="1710997"/>
                  <a:pt x="415427" y="1699262"/>
                </a:cubicBezTo>
                <a:cubicBezTo>
                  <a:pt x="417774" y="1701609"/>
                  <a:pt x="420121" y="1701609"/>
                  <a:pt x="422468" y="1701609"/>
                </a:cubicBezTo>
                <a:cubicBezTo>
                  <a:pt x="422468" y="1701609"/>
                  <a:pt x="422468" y="1701609"/>
                  <a:pt x="422468" y="1701609"/>
                </a:cubicBezTo>
                <a:cubicBezTo>
                  <a:pt x="424815" y="1703956"/>
                  <a:pt x="427162" y="1703956"/>
                  <a:pt x="429509" y="1706303"/>
                </a:cubicBezTo>
                <a:cubicBezTo>
                  <a:pt x="387263" y="1748550"/>
                  <a:pt x="349710" y="1790796"/>
                  <a:pt x="312157" y="1833043"/>
                </a:cubicBezTo>
                <a:cubicBezTo>
                  <a:pt x="312157" y="1833043"/>
                  <a:pt x="312157" y="1833043"/>
                  <a:pt x="312157" y="1833043"/>
                </a:cubicBezTo>
                <a:close/>
                <a:moveTo>
                  <a:pt x="53982" y="2804721"/>
                </a:move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lose/>
                <a:moveTo>
                  <a:pt x="53982" y="2811762"/>
                </a:moveTo>
                <a:cubicBezTo>
                  <a:pt x="53982" y="2814109"/>
                  <a:pt x="56329" y="2816456"/>
                  <a:pt x="56329" y="2821150"/>
                </a:cubicBezTo>
                <a:cubicBezTo>
                  <a:pt x="58676" y="2830538"/>
                  <a:pt x="61023" y="2839926"/>
                  <a:pt x="63370" y="2849314"/>
                </a:cubicBezTo>
                <a:cubicBezTo>
                  <a:pt x="63370" y="2849314"/>
                  <a:pt x="63370" y="2849314"/>
                  <a:pt x="63370" y="2849314"/>
                </a:cubicBezTo>
                <a:cubicBezTo>
                  <a:pt x="63370" y="2849314"/>
                  <a:pt x="63370" y="2849314"/>
                  <a:pt x="63370" y="2846967"/>
                </a:cubicBezTo>
                <a:cubicBezTo>
                  <a:pt x="61023" y="2839926"/>
                  <a:pt x="58676" y="2830538"/>
                  <a:pt x="58676" y="2823497"/>
                </a:cubicBezTo>
                <a:cubicBezTo>
                  <a:pt x="56329" y="2818803"/>
                  <a:pt x="56329" y="2816456"/>
                  <a:pt x="53982" y="2811762"/>
                </a:cubicBezTo>
                <a:close/>
                <a:moveTo>
                  <a:pt x="117352" y="3018302"/>
                </a:move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lose/>
                <a:moveTo>
                  <a:pt x="4630723" y="3457199"/>
                </a:moveTo>
                <a:cubicBezTo>
                  <a:pt x="4630723" y="3459547"/>
                  <a:pt x="4628376" y="3459547"/>
                  <a:pt x="4628376" y="3461893"/>
                </a:cubicBezTo>
                <a:cubicBezTo>
                  <a:pt x="4628376" y="3461893"/>
                  <a:pt x="4628376" y="3461893"/>
                  <a:pt x="4628376" y="3461893"/>
                </a:cubicBezTo>
                <a:cubicBezTo>
                  <a:pt x="4628376" y="3461893"/>
                  <a:pt x="4628376" y="3459547"/>
                  <a:pt x="4630723" y="3457199"/>
                </a:cubicBezTo>
                <a:close/>
                <a:moveTo>
                  <a:pt x="4668275" y="3375053"/>
                </a:moveTo>
                <a:cubicBezTo>
                  <a:pt x="4670623" y="3365665"/>
                  <a:pt x="4675317" y="3356276"/>
                  <a:pt x="4677664" y="3349235"/>
                </a:cubicBezTo>
                <a:cubicBezTo>
                  <a:pt x="4677664" y="3349235"/>
                  <a:pt x="4680011" y="3349235"/>
                  <a:pt x="4680011" y="3349235"/>
                </a:cubicBezTo>
                <a:cubicBezTo>
                  <a:pt x="4675317" y="3360971"/>
                  <a:pt x="4670623" y="3370359"/>
                  <a:pt x="4665929" y="3382094"/>
                </a:cubicBezTo>
                <a:cubicBezTo>
                  <a:pt x="4665929" y="3379747"/>
                  <a:pt x="4668275" y="3377400"/>
                  <a:pt x="4668275" y="3375053"/>
                </a:cubicBezTo>
                <a:close/>
                <a:moveTo>
                  <a:pt x="4764504" y="1959784"/>
                </a:moveTo>
                <a:cubicBezTo>
                  <a:pt x="4762157" y="1945702"/>
                  <a:pt x="4759810" y="1931619"/>
                  <a:pt x="4755116" y="1917537"/>
                </a:cubicBezTo>
                <a:cubicBezTo>
                  <a:pt x="4752769" y="1910496"/>
                  <a:pt x="4752769" y="1905802"/>
                  <a:pt x="4750422" y="1898761"/>
                </a:cubicBezTo>
                <a:cubicBezTo>
                  <a:pt x="4748075" y="1884678"/>
                  <a:pt x="4743381" y="1870596"/>
                  <a:pt x="4741034" y="1856514"/>
                </a:cubicBezTo>
                <a:cubicBezTo>
                  <a:pt x="4738687" y="1849473"/>
                  <a:pt x="4736340" y="1840084"/>
                  <a:pt x="4736340" y="1833043"/>
                </a:cubicBezTo>
                <a:cubicBezTo>
                  <a:pt x="4733993" y="1821308"/>
                  <a:pt x="4729299" y="1809573"/>
                  <a:pt x="4726952" y="1795491"/>
                </a:cubicBezTo>
                <a:cubicBezTo>
                  <a:pt x="4724605" y="1786102"/>
                  <a:pt x="4722257" y="1779061"/>
                  <a:pt x="4719911" y="1769673"/>
                </a:cubicBezTo>
                <a:cubicBezTo>
                  <a:pt x="4717563" y="1762632"/>
                  <a:pt x="4715216" y="1753244"/>
                  <a:pt x="4712869" y="1746203"/>
                </a:cubicBezTo>
                <a:lnTo>
                  <a:pt x="4712869" y="1746203"/>
                </a:lnTo>
                <a:cubicBezTo>
                  <a:pt x="4715216" y="1750897"/>
                  <a:pt x="4717563" y="1755591"/>
                  <a:pt x="4719911" y="1762632"/>
                </a:cubicBezTo>
                <a:cubicBezTo>
                  <a:pt x="4722257" y="1769673"/>
                  <a:pt x="4724605" y="1774367"/>
                  <a:pt x="4726952" y="1781408"/>
                </a:cubicBezTo>
                <a:cubicBezTo>
                  <a:pt x="4729299" y="1790796"/>
                  <a:pt x="4733993" y="1800185"/>
                  <a:pt x="4736340" y="1811920"/>
                </a:cubicBezTo>
                <a:cubicBezTo>
                  <a:pt x="4738687" y="1816614"/>
                  <a:pt x="4741034" y="1823655"/>
                  <a:pt x="4741034" y="1828349"/>
                </a:cubicBezTo>
                <a:cubicBezTo>
                  <a:pt x="4745728" y="1842432"/>
                  <a:pt x="4748075" y="1854167"/>
                  <a:pt x="4752769" y="1868249"/>
                </a:cubicBezTo>
                <a:cubicBezTo>
                  <a:pt x="4752769" y="1870596"/>
                  <a:pt x="4755116" y="1872943"/>
                  <a:pt x="4755116" y="1875290"/>
                </a:cubicBezTo>
                <a:cubicBezTo>
                  <a:pt x="4759810" y="1891719"/>
                  <a:pt x="4764504" y="1905802"/>
                  <a:pt x="4766852" y="1922231"/>
                </a:cubicBezTo>
                <a:cubicBezTo>
                  <a:pt x="4766852" y="1926925"/>
                  <a:pt x="4769198" y="1931619"/>
                  <a:pt x="4771546" y="1936313"/>
                </a:cubicBezTo>
                <a:cubicBezTo>
                  <a:pt x="4773892" y="1945702"/>
                  <a:pt x="4776240" y="1952743"/>
                  <a:pt x="4776240" y="1962131"/>
                </a:cubicBezTo>
                <a:cubicBezTo>
                  <a:pt x="4773892" y="1959784"/>
                  <a:pt x="4769198" y="1957437"/>
                  <a:pt x="4764504" y="1957437"/>
                </a:cubicBezTo>
                <a:cubicBezTo>
                  <a:pt x="4764504" y="1959784"/>
                  <a:pt x="4764504" y="1959784"/>
                  <a:pt x="4764504" y="1959784"/>
                </a:cubicBezTo>
                <a:close/>
                <a:moveTo>
                  <a:pt x="4755116" y="1821308"/>
                </a:moveTo>
                <a:cubicBezTo>
                  <a:pt x="4755116" y="1818961"/>
                  <a:pt x="4752769" y="1814267"/>
                  <a:pt x="4752769" y="1811920"/>
                </a:cubicBezTo>
                <a:cubicBezTo>
                  <a:pt x="4745728" y="1783755"/>
                  <a:pt x="4738687" y="1755591"/>
                  <a:pt x="4729299" y="1727426"/>
                </a:cubicBezTo>
                <a:cubicBezTo>
                  <a:pt x="4729299" y="1725079"/>
                  <a:pt x="4726952" y="1722732"/>
                  <a:pt x="4726952" y="1718038"/>
                </a:cubicBezTo>
                <a:cubicBezTo>
                  <a:pt x="4736340" y="1739161"/>
                  <a:pt x="4745728" y="1757938"/>
                  <a:pt x="4752769" y="1779061"/>
                </a:cubicBezTo>
                <a:cubicBezTo>
                  <a:pt x="4750422" y="1781408"/>
                  <a:pt x="4748075" y="1786102"/>
                  <a:pt x="4748075" y="1790796"/>
                </a:cubicBezTo>
                <a:cubicBezTo>
                  <a:pt x="4748075" y="1800185"/>
                  <a:pt x="4755116" y="1807226"/>
                  <a:pt x="4764504" y="1809573"/>
                </a:cubicBezTo>
                <a:cubicBezTo>
                  <a:pt x="4766852" y="1814267"/>
                  <a:pt x="4766852" y="1816614"/>
                  <a:pt x="4769198" y="1821308"/>
                </a:cubicBezTo>
                <a:cubicBezTo>
                  <a:pt x="4769198" y="1823655"/>
                  <a:pt x="4769198" y="1823655"/>
                  <a:pt x="4769198" y="1823655"/>
                </a:cubicBezTo>
                <a:cubicBezTo>
                  <a:pt x="4764504" y="1828349"/>
                  <a:pt x="4762157" y="1833043"/>
                  <a:pt x="4762157" y="1840084"/>
                </a:cubicBezTo>
                <a:cubicBezTo>
                  <a:pt x="4762157" y="1844779"/>
                  <a:pt x="4764504" y="1847126"/>
                  <a:pt x="4766852" y="1851820"/>
                </a:cubicBezTo>
                <a:cubicBezTo>
                  <a:pt x="4764504" y="1854167"/>
                  <a:pt x="4764504" y="1856514"/>
                  <a:pt x="4762157" y="1858861"/>
                </a:cubicBezTo>
                <a:cubicBezTo>
                  <a:pt x="4762157" y="1844779"/>
                  <a:pt x="4759810" y="1833043"/>
                  <a:pt x="4755116" y="1821308"/>
                </a:cubicBezTo>
                <a:close/>
                <a:moveTo>
                  <a:pt x="4745728" y="1727426"/>
                </a:moveTo>
                <a:cubicBezTo>
                  <a:pt x="4743381" y="1720385"/>
                  <a:pt x="4741034" y="1713344"/>
                  <a:pt x="4738687" y="1706303"/>
                </a:cubicBezTo>
                <a:cubicBezTo>
                  <a:pt x="4733993" y="1694568"/>
                  <a:pt x="4731646" y="1680485"/>
                  <a:pt x="4726952" y="1668750"/>
                </a:cubicBezTo>
                <a:cubicBezTo>
                  <a:pt x="4741034" y="1701609"/>
                  <a:pt x="4752769" y="1736814"/>
                  <a:pt x="4764504" y="1772020"/>
                </a:cubicBezTo>
                <a:cubicBezTo>
                  <a:pt x="4762157" y="1772020"/>
                  <a:pt x="4762157" y="1774367"/>
                  <a:pt x="4759810" y="1774367"/>
                </a:cubicBezTo>
                <a:cubicBezTo>
                  <a:pt x="4755116" y="1757938"/>
                  <a:pt x="4750422" y="1741508"/>
                  <a:pt x="4745728" y="1727426"/>
                </a:cubicBezTo>
                <a:close/>
                <a:moveTo>
                  <a:pt x="4635417" y="1492722"/>
                </a:moveTo>
                <a:cubicBezTo>
                  <a:pt x="4637764" y="1502110"/>
                  <a:pt x="4642458" y="1509151"/>
                  <a:pt x="4644805" y="1518539"/>
                </a:cubicBezTo>
                <a:cubicBezTo>
                  <a:pt x="4647152" y="1525580"/>
                  <a:pt x="4649499" y="1532621"/>
                  <a:pt x="4651846" y="1539662"/>
                </a:cubicBezTo>
                <a:cubicBezTo>
                  <a:pt x="4654193" y="1549051"/>
                  <a:pt x="4658887" y="1558439"/>
                  <a:pt x="4661234" y="1565480"/>
                </a:cubicBezTo>
                <a:cubicBezTo>
                  <a:pt x="4663581" y="1570174"/>
                  <a:pt x="4663581" y="1577215"/>
                  <a:pt x="4665929" y="1581909"/>
                </a:cubicBezTo>
                <a:cubicBezTo>
                  <a:pt x="4658887" y="1570174"/>
                  <a:pt x="4651846" y="1558439"/>
                  <a:pt x="4644805" y="1546704"/>
                </a:cubicBezTo>
                <a:cubicBezTo>
                  <a:pt x="4640111" y="1537315"/>
                  <a:pt x="4637764" y="1527927"/>
                  <a:pt x="4633070" y="1518539"/>
                </a:cubicBezTo>
                <a:cubicBezTo>
                  <a:pt x="4630723" y="1511498"/>
                  <a:pt x="4626029" y="1502110"/>
                  <a:pt x="4623682" y="1495069"/>
                </a:cubicBezTo>
                <a:cubicBezTo>
                  <a:pt x="4618988" y="1485680"/>
                  <a:pt x="4614294" y="1473945"/>
                  <a:pt x="4609599" y="1464557"/>
                </a:cubicBezTo>
                <a:cubicBezTo>
                  <a:pt x="4607252" y="1457516"/>
                  <a:pt x="4602558" y="1450475"/>
                  <a:pt x="4600211" y="1443434"/>
                </a:cubicBezTo>
                <a:cubicBezTo>
                  <a:pt x="4595517" y="1431698"/>
                  <a:pt x="4590823" y="1422310"/>
                  <a:pt x="4586129" y="1410575"/>
                </a:cubicBezTo>
                <a:cubicBezTo>
                  <a:pt x="4583782" y="1408228"/>
                  <a:pt x="4583782" y="1403534"/>
                  <a:pt x="4581435" y="1401187"/>
                </a:cubicBezTo>
                <a:cubicBezTo>
                  <a:pt x="4597864" y="1424657"/>
                  <a:pt x="4616640" y="1450475"/>
                  <a:pt x="4630723" y="1476292"/>
                </a:cubicBezTo>
                <a:cubicBezTo>
                  <a:pt x="4630723" y="1480986"/>
                  <a:pt x="4633070" y="1488027"/>
                  <a:pt x="4635417" y="1492722"/>
                </a:cubicBezTo>
                <a:close/>
                <a:moveTo>
                  <a:pt x="4574393" y="1391799"/>
                </a:moveTo>
                <a:cubicBezTo>
                  <a:pt x="4576741" y="1396493"/>
                  <a:pt x="4579088" y="1401187"/>
                  <a:pt x="4581435" y="1405881"/>
                </a:cubicBezTo>
                <a:cubicBezTo>
                  <a:pt x="4586129" y="1415269"/>
                  <a:pt x="4590823" y="1424657"/>
                  <a:pt x="4595517" y="1434045"/>
                </a:cubicBezTo>
                <a:cubicBezTo>
                  <a:pt x="4600211" y="1441087"/>
                  <a:pt x="4602558" y="1450475"/>
                  <a:pt x="4607252" y="1457516"/>
                </a:cubicBezTo>
                <a:cubicBezTo>
                  <a:pt x="4611946" y="1466904"/>
                  <a:pt x="4616640" y="1476292"/>
                  <a:pt x="4618988" y="1488027"/>
                </a:cubicBezTo>
                <a:cubicBezTo>
                  <a:pt x="4621334" y="1495069"/>
                  <a:pt x="4626029" y="1504457"/>
                  <a:pt x="4628376" y="1511498"/>
                </a:cubicBezTo>
                <a:cubicBezTo>
                  <a:pt x="4633070" y="1520886"/>
                  <a:pt x="4635417" y="1527927"/>
                  <a:pt x="4637764" y="1537315"/>
                </a:cubicBezTo>
                <a:cubicBezTo>
                  <a:pt x="4628376" y="1523233"/>
                  <a:pt x="4618988" y="1509151"/>
                  <a:pt x="4609599" y="1495069"/>
                </a:cubicBezTo>
                <a:cubicBezTo>
                  <a:pt x="4609599" y="1495069"/>
                  <a:pt x="4609599" y="1492722"/>
                  <a:pt x="4607252" y="1492722"/>
                </a:cubicBezTo>
                <a:cubicBezTo>
                  <a:pt x="4602558" y="1483333"/>
                  <a:pt x="4597864" y="1473945"/>
                  <a:pt x="4590823" y="1462210"/>
                </a:cubicBezTo>
                <a:cubicBezTo>
                  <a:pt x="4586129" y="1455169"/>
                  <a:pt x="4583782" y="1448128"/>
                  <a:pt x="4579088" y="1441087"/>
                </a:cubicBezTo>
                <a:cubicBezTo>
                  <a:pt x="4574393" y="1431698"/>
                  <a:pt x="4567353" y="1422310"/>
                  <a:pt x="4562658" y="1410575"/>
                </a:cubicBezTo>
                <a:cubicBezTo>
                  <a:pt x="4557964" y="1403534"/>
                  <a:pt x="4555617" y="1396493"/>
                  <a:pt x="4550923" y="1389451"/>
                </a:cubicBezTo>
                <a:cubicBezTo>
                  <a:pt x="4543882" y="1377716"/>
                  <a:pt x="4536841" y="1368328"/>
                  <a:pt x="4532147" y="1356593"/>
                </a:cubicBezTo>
                <a:cubicBezTo>
                  <a:pt x="4529800" y="1351899"/>
                  <a:pt x="4525106" y="1344858"/>
                  <a:pt x="4522759" y="1340164"/>
                </a:cubicBezTo>
                <a:cubicBezTo>
                  <a:pt x="4513371" y="1323734"/>
                  <a:pt x="4501635" y="1307305"/>
                  <a:pt x="4492247" y="1293223"/>
                </a:cubicBezTo>
                <a:cubicBezTo>
                  <a:pt x="4487553" y="1286181"/>
                  <a:pt x="4482859" y="1279140"/>
                  <a:pt x="4478165" y="1274446"/>
                </a:cubicBezTo>
                <a:cubicBezTo>
                  <a:pt x="4513371" y="1311999"/>
                  <a:pt x="4543882" y="1351899"/>
                  <a:pt x="4574393" y="1391799"/>
                </a:cubicBezTo>
                <a:close/>
                <a:moveTo>
                  <a:pt x="3020649" y="373180"/>
                </a:moveTo>
                <a:cubicBezTo>
                  <a:pt x="3015955" y="375527"/>
                  <a:pt x="3013608" y="377874"/>
                  <a:pt x="3008914" y="377874"/>
                </a:cubicBezTo>
                <a:cubicBezTo>
                  <a:pt x="3006567" y="380222"/>
                  <a:pt x="3004219" y="380222"/>
                  <a:pt x="2999525" y="382569"/>
                </a:cubicBezTo>
                <a:cubicBezTo>
                  <a:pt x="2997178" y="377874"/>
                  <a:pt x="2992484" y="373180"/>
                  <a:pt x="2985443" y="373180"/>
                </a:cubicBezTo>
                <a:cubicBezTo>
                  <a:pt x="2985443" y="373180"/>
                  <a:pt x="2985443" y="373180"/>
                  <a:pt x="2985443" y="373180"/>
                </a:cubicBezTo>
                <a:cubicBezTo>
                  <a:pt x="2994831" y="373180"/>
                  <a:pt x="3004219" y="373180"/>
                  <a:pt x="3011261" y="373180"/>
                </a:cubicBezTo>
                <a:cubicBezTo>
                  <a:pt x="3013608" y="373180"/>
                  <a:pt x="3015955" y="373180"/>
                  <a:pt x="3020649" y="373180"/>
                </a:cubicBezTo>
                <a:close/>
                <a:moveTo>
                  <a:pt x="2980749" y="373180"/>
                </a:moveTo>
                <a:cubicBezTo>
                  <a:pt x="2973708" y="373180"/>
                  <a:pt x="2969014" y="377874"/>
                  <a:pt x="2966667" y="382569"/>
                </a:cubicBezTo>
                <a:cubicBezTo>
                  <a:pt x="2964320" y="382569"/>
                  <a:pt x="2964320" y="380222"/>
                  <a:pt x="2961973" y="380222"/>
                </a:cubicBezTo>
                <a:cubicBezTo>
                  <a:pt x="2959626" y="377874"/>
                  <a:pt x="2954932" y="375527"/>
                  <a:pt x="2952585" y="373180"/>
                </a:cubicBezTo>
                <a:cubicBezTo>
                  <a:pt x="2952585" y="373180"/>
                  <a:pt x="2952585" y="373180"/>
                  <a:pt x="2952585" y="373180"/>
                </a:cubicBezTo>
                <a:cubicBezTo>
                  <a:pt x="2959626" y="373180"/>
                  <a:pt x="2971361" y="373180"/>
                  <a:pt x="2980749" y="373180"/>
                </a:cubicBezTo>
                <a:close/>
                <a:moveTo>
                  <a:pt x="2408070" y="234705"/>
                </a:moveTo>
                <a:cubicBezTo>
                  <a:pt x="2412764" y="239399"/>
                  <a:pt x="2417458" y="244093"/>
                  <a:pt x="2424499" y="244093"/>
                </a:cubicBezTo>
                <a:cubicBezTo>
                  <a:pt x="2426846" y="244093"/>
                  <a:pt x="2429193" y="244093"/>
                  <a:pt x="2433887" y="241746"/>
                </a:cubicBezTo>
                <a:cubicBezTo>
                  <a:pt x="2433887" y="244093"/>
                  <a:pt x="2433887" y="246440"/>
                  <a:pt x="2436234" y="248787"/>
                </a:cubicBezTo>
                <a:cubicBezTo>
                  <a:pt x="2429193" y="248787"/>
                  <a:pt x="2419805" y="251134"/>
                  <a:pt x="2412764" y="251134"/>
                </a:cubicBezTo>
                <a:cubicBezTo>
                  <a:pt x="2408070" y="251134"/>
                  <a:pt x="2401029" y="251134"/>
                  <a:pt x="2396334" y="253481"/>
                </a:cubicBezTo>
                <a:cubicBezTo>
                  <a:pt x="2396334" y="251134"/>
                  <a:pt x="2393987" y="248787"/>
                  <a:pt x="2393987" y="246440"/>
                </a:cubicBezTo>
                <a:cubicBezTo>
                  <a:pt x="2396334" y="244093"/>
                  <a:pt x="2398681" y="244093"/>
                  <a:pt x="2401029" y="241746"/>
                </a:cubicBezTo>
                <a:cubicBezTo>
                  <a:pt x="2401029" y="239399"/>
                  <a:pt x="2405723" y="237052"/>
                  <a:pt x="2408070" y="234705"/>
                </a:cubicBezTo>
                <a:close/>
                <a:moveTo>
                  <a:pt x="943513" y="781566"/>
                </a:moveTo>
                <a:cubicBezTo>
                  <a:pt x="938819" y="786261"/>
                  <a:pt x="931777" y="790955"/>
                  <a:pt x="927083" y="795649"/>
                </a:cubicBezTo>
                <a:cubicBezTo>
                  <a:pt x="920042" y="802690"/>
                  <a:pt x="910654" y="809731"/>
                  <a:pt x="903613" y="816772"/>
                </a:cubicBezTo>
                <a:cubicBezTo>
                  <a:pt x="896572" y="823813"/>
                  <a:pt x="887184" y="830854"/>
                  <a:pt x="880142" y="837896"/>
                </a:cubicBezTo>
                <a:cubicBezTo>
                  <a:pt x="875448" y="842590"/>
                  <a:pt x="870754" y="844937"/>
                  <a:pt x="866060" y="849631"/>
                </a:cubicBezTo>
                <a:cubicBezTo>
                  <a:pt x="863713" y="847284"/>
                  <a:pt x="863713" y="847284"/>
                  <a:pt x="861366" y="847284"/>
                </a:cubicBezTo>
                <a:cubicBezTo>
                  <a:pt x="861366" y="844937"/>
                  <a:pt x="863713" y="842590"/>
                  <a:pt x="863713" y="840243"/>
                </a:cubicBezTo>
                <a:cubicBezTo>
                  <a:pt x="866060" y="835549"/>
                  <a:pt x="868407" y="830854"/>
                  <a:pt x="870754" y="826160"/>
                </a:cubicBezTo>
                <a:cubicBezTo>
                  <a:pt x="875448" y="819119"/>
                  <a:pt x="880142" y="809731"/>
                  <a:pt x="882489" y="802690"/>
                </a:cubicBezTo>
                <a:cubicBezTo>
                  <a:pt x="884837" y="797996"/>
                  <a:pt x="887184" y="793302"/>
                  <a:pt x="889531" y="788608"/>
                </a:cubicBezTo>
                <a:cubicBezTo>
                  <a:pt x="889531" y="786261"/>
                  <a:pt x="891878" y="783914"/>
                  <a:pt x="891878" y="781566"/>
                </a:cubicBezTo>
                <a:cubicBezTo>
                  <a:pt x="896572" y="781566"/>
                  <a:pt x="903613" y="779219"/>
                  <a:pt x="908307" y="779219"/>
                </a:cubicBezTo>
                <a:cubicBezTo>
                  <a:pt x="922389" y="783914"/>
                  <a:pt x="931777" y="781566"/>
                  <a:pt x="943513" y="781566"/>
                </a:cubicBezTo>
                <a:close/>
                <a:moveTo>
                  <a:pt x="788608" y="816772"/>
                </a:moveTo>
                <a:cubicBezTo>
                  <a:pt x="788608" y="816772"/>
                  <a:pt x="788608" y="816772"/>
                  <a:pt x="788608" y="816772"/>
                </a:cubicBezTo>
                <a:cubicBezTo>
                  <a:pt x="786261" y="821466"/>
                  <a:pt x="783914" y="823813"/>
                  <a:pt x="781566" y="828507"/>
                </a:cubicBezTo>
                <a:cubicBezTo>
                  <a:pt x="779219" y="830854"/>
                  <a:pt x="779219" y="833202"/>
                  <a:pt x="776872" y="835549"/>
                </a:cubicBezTo>
                <a:cubicBezTo>
                  <a:pt x="781566" y="830854"/>
                  <a:pt x="783914" y="823813"/>
                  <a:pt x="788608" y="816772"/>
                </a:cubicBezTo>
                <a:cubicBezTo>
                  <a:pt x="788608" y="819119"/>
                  <a:pt x="788608" y="819119"/>
                  <a:pt x="788608" y="816772"/>
                </a:cubicBezTo>
                <a:close/>
                <a:moveTo>
                  <a:pt x="422468" y="1232199"/>
                </a:moveTo>
                <a:cubicBezTo>
                  <a:pt x="417774" y="1234546"/>
                  <a:pt x="415427" y="1236893"/>
                  <a:pt x="410733" y="1239241"/>
                </a:cubicBezTo>
                <a:cubicBezTo>
                  <a:pt x="408386" y="1241588"/>
                  <a:pt x="408386" y="1241588"/>
                  <a:pt x="406039" y="1241588"/>
                </a:cubicBezTo>
                <a:cubicBezTo>
                  <a:pt x="413080" y="1229852"/>
                  <a:pt x="420121" y="1220464"/>
                  <a:pt x="427162" y="1208729"/>
                </a:cubicBezTo>
                <a:cubicBezTo>
                  <a:pt x="429509" y="1204035"/>
                  <a:pt x="434204" y="1199341"/>
                  <a:pt x="436551" y="1194647"/>
                </a:cubicBezTo>
                <a:cubicBezTo>
                  <a:pt x="441245" y="1187606"/>
                  <a:pt x="448286" y="1178217"/>
                  <a:pt x="452980" y="1171176"/>
                </a:cubicBezTo>
                <a:cubicBezTo>
                  <a:pt x="452980" y="1171176"/>
                  <a:pt x="455327" y="1173523"/>
                  <a:pt x="457674" y="1173523"/>
                </a:cubicBezTo>
                <a:cubicBezTo>
                  <a:pt x="457674" y="1175870"/>
                  <a:pt x="455327" y="1180564"/>
                  <a:pt x="455327" y="1182911"/>
                </a:cubicBezTo>
                <a:cubicBezTo>
                  <a:pt x="452980" y="1187606"/>
                  <a:pt x="452980" y="1189953"/>
                  <a:pt x="450633" y="1194647"/>
                </a:cubicBezTo>
                <a:cubicBezTo>
                  <a:pt x="448286" y="1199341"/>
                  <a:pt x="448286" y="1204035"/>
                  <a:pt x="445939" y="1208729"/>
                </a:cubicBezTo>
                <a:cubicBezTo>
                  <a:pt x="443592" y="1213423"/>
                  <a:pt x="443592" y="1215770"/>
                  <a:pt x="443592" y="1220464"/>
                </a:cubicBezTo>
                <a:cubicBezTo>
                  <a:pt x="443592" y="1220464"/>
                  <a:pt x="441245" y="1222811"/>
                  <a:pt x="441245" y="1222811"/>
                </a:cubicBezTo>
                <a:cubicBezTo>
                  <a:pt x="431857" y="1225158"/>
                  <a:pt x="427162" y="1227505"/>
                  <a:pt x="422468" y="1232199"/>
                </a:cubicBezTo>
                <a:close/>
                <a:moveTo>
                  <a:pt x="253481" y="1718038"/>
                </a:moveTo>
                <a:cubicBezTo>
                  <a:pt x="253481" y="1718038"/>
                  <a:pt x="253481" y="1718038"/>
                  <a:pt x="253481" y="1718038"/>
                </a:cubicBezTo>
                <a:cubicBezTo>
                  <a:pt x="258175" y="1713344"/>
                  <a:pt x="262869" y="1710997"/>
                  <a:pt x="265216" y="1708650"/>
                </a:cubicBezTo>
                <a:cubicBezTo>
                  <a:pt x="269910" y="1706303"/>
                  <a:pt x="272257" y="1703956"/>
                  <a:pt x="276951" y="1701609"/>
                </a:cubicBezTo>
                <a:cubicBezTo>
                  <a:pt x="281646" y="1699262"/>
                  <a:pt x="283993" y="1696915"/>
                  <a:pt x="288687" y="1694568"/>
                </a:cubicBezTo>
                <a:cubicBezTo>
                  <a:pt x="293381" y="1692221"/>
                  <a:pt x="295728" y="1689873"/>
                  <a:pt x="300422" y="1687526"/>
                </a:cubicBezTo>
                <a:cubicBezTo>
                  <a:pt x="305116" y="1685179"/>
                  <a:pt x="307463" y="1682832"/>
                  <a:pt x="312157" y="1680485"/>
                </a:cubicBezTo>
                <a:cubicBezTo>
                  <a:pt x="314504" y="1678138"/>
                  <a:pt x="316851" y="1678138"/>
                  <a:pt x="319198" y="1675791"/>
                </a:cubicBezTo>
                <a:cubicBezTo>
                  <a:pt x="319198" y="1678138"/>
                  <a:pt x="321545" y="1680485"/>
                  <a:pt x="323892" y="1680485"/>
                </a:cubicBezTo>
                <a:cubicBezTo>
                  <a:pt x="319198" y="1685179"/>
                  <a:pt x="316851" y="1689873"/>
                  <a:pt x="312157" y="1694568"/>
                </a:cubicBezTo>
                <a:cubicBezTo>
                  <a:pt x="309810" y="1699262"/>
                  <a:pt x="305116" y="1701609"/>
                  <a:pt x="302769" y="1706303"/>
                </a:cubicBezTo>
                <a:cubicBezTo>
                  <a:pt x="293381" y="1718038"/>
                  <a:pt x="283993" y="1732120"/>
                  <a:pt x="272257" y="1743855"/>
                </a:cubicBezTo>
                <a:cubicBezTo>
                  <a:pt x="269910" y="1746203"/>
                  <a:pt x="267563" y="1750897"/>
                  <a:pt x="265216" y="1753244"/>
                </a:cubicBezTo>
                <a:cubicBezTo>
                  <a:pt x="265216" y="1753244"/>
                  <a:pt x="265216" y="1750897"/>
                  <a:pt x="265216" y="1750897"/>
                </a:cubicBezTo>
                <a:cubicBezTo>
                  <a:pt x="262869" y="1741508"/>
                  <a:pt x="258175" y="1729773"/>
                  <a:pt x="253481" y="1718038"/>
                </a:cubicBezTo>
                <a:close/>
                <a:moveTo>
                  <a:pt x="93882" y="2952584"/>
                </a:moveTo>
                <a:cubicBezTo>
                  <a:pt x="93882" y="2952584"/>
                  <a:pt x="93882" y="2954932"/>
                  <a:pt x="93882" y="2954932"/>
                </a:cubicBezTo>
                <a:cubicBezTo>
                  <a:pt x="93882" y="2954932"/>
                  <a:pt x="93882" y="2957279"/>
                  <a:pt x="93882" y="2957279"/>
                </a:cubicBezTo>
                <a:cubicBezTo>
                  <a:pt x="93882" y="2957279"/>
                  <a:pt x="93882" y="2957279"/>
                  <a:pt x="93882" y="2957279"/>
                </a:cubicBezTo>
                <a:cubicBezTo>
                  <a:pt x="93882" y="2954932"/>
                  <a:pt x="93882" y="2954932"/>
                  <a:pt x="93882" y="2952584"/>
                </a:cubicBezTo>
                <a:close/>
                <a:moveTo>
                  <a:pt x="1232199" y="4499288"/>
                </a:moveTo>
                <a:cubicBezTo>
                  <a:pt x="1234546" y="4499288"/>
                  <a:pt x="1234546" y="4499288"/>
                  <a:pt x="1236894" y="4499288"/>
                </a:cubicBezTo>
                <a:cubicBezTo>
                  <a:pt x="1236894" y="4499288"/>
                  <a:pt x="1236894" y="4501635"/>
                  <a:pt x="1236894" y="4501635"/>
                </a:cubicBezTo>
                <a:cubicBezTo>
                  <a:pt x="1236894" y="4501635"/>
                  <a:pt x="1236894" y="4501635"/>
                  <a:pt x="1236894" y="4503982"/>
                </a:cubicBezTo>
                <a:cubicBezTo>
                  <a:pt x="1234546" y="4501635"/>
                  <a:pt x="1229852" y="4499288"/>
                  <a:pt x="1227505" y="4496941"/>
                </a:cubicBezTo>
                <a:cubicBezTo>
                  <a:pt x="1227505" y="4499288"/>
                  <a:pt x="1229852" y="4499288"/>
                  <a:pt x="1232199" y="4499288"/>
                </a:cubicBezTo>
                <a:close/>
                <a:moveTo>
                  <a:pt x="1938660" y="4790322"/>
                </a:moveTo>
                <a:cubicBezTo>
                  <a:pt x="1938660" y="4785628"/>
                  <a:pt x="1936313" y="4778587"/>
                  <a:pt x="1931619" y="4776239"/>
                </a:cubicBezTo>
                <a:cubicBezTo>
                  <a:pt x="1943355" y="4778587"/>
                  <a:pt x="1957437" y="4780934"/>
                  <a:pt x="1969172" y="4783281"/>
                </a:cubicBezTo>
                <a:cubicBezTo>
                  <a:pt x="1980907" y="4785628"/>
                  <a:pt x="1992642" y="4787975"/>
                  <a:pt x="2006725" y="4790322"/>
                </a:cubicBezTo>
                <a:cubicBezTo>
                  <a:pt x="2004378" y="4790322"/>
                  <a:pt x="1999684" y="4790322"/>
                  <a:pt x="1997336" y="4790322"/>
                </a:cubicBezTo>
                <a:cubicBezTo>
                  <a:pt x="1985601" y="4790322"/>
                  <a:pt x="1976213" y="4790322"/>
                  <a:pt x="1964478" y="4790322"/>
                </a:cubicBezTo>
                <a:cubicBezTo>
                  <a:pt x="1955090" y="4790322"/>
                  <a:pt x="1945702" y="4790322"/>
                  <a:pt x="1938660" y="4790322"/>
                </a:cubicBezTo>
                <a:close/>
                <a:moveTo>
                  <a:pt x="4604905" y="3504140"/>
                </a:moveTo>
                <a:cubicBezTo>
                  <a:pt x="4607252" y="3501793"/>
                  <a:pt x="4607252" y="3499446"/>
                  <a:pt x="4609599" y="3497099"/>
                </a:cubicBezTo>
                <a:cubicBezTo>
                  <a:pt x="4611946" y="3499446"/>
                  <a:pt x="4611946" y="3499446"/>
                  <a:pt x="4614294" y="3499446"/>
                </a:cubicBezTo>
                <a:cubicBezTo>
                  <a:pt x="4611946" y="3504140"/>
                  <a:pt x="4609599" y="3508834"/>
                  <a:pt x="4607252" y="3513529"/>
                </a:cubicBezTo>
                <a:cubicBezTo>
                  <a:pt x="4604905" y="3513529"/>
                  <a:pt x="4602558" y="3511182"/>
                  <a:pt x="4600211" y="3511182"/>
                </a:cubicBezTo>
                <a:cubicBezTo>
                  <a:pt x="4602558" y="3508834"/>
                  <a:pt x="4602558" y="3506487"/>
                  <a:pt x="4604905" y="3504140"/>
                </a:cubicBezTo>
                <a:close/>
                <a:moveTo>
                  <a:pt x="4640111" y="3440770"/>
                </a:moveTo>
                <a:cubicBezTo>
                  <a:pt x="4640111" y="3438423"/>
                  <a:pt x="4642458" y="3436076"/>
                  <a:pt x="4642458" y="3433729"/>
                </a:cubicBezTo>
                <a:cubicBezTo>
                  <a:pt x="4644805" y="3431382"/>
                  <a:pt x="4644805" y="3429035"/>
                  <a:pt x="4647152" y="3426688"/>
                </a:cubicBezTo>
                <a:cubicBezTo>
                  <a:pt x="4644805" y="3431382"/>
                  <a:pt x="4642458" y="3438423"/>
                  <a:pt x="4640111" y="3443117"/>
                </a:cubicBezTo>
                <a:cubicBezTo>
                  <a:pt x="4640111" y="3443117"/>
                  <a:pt x="4640111" y="3443117"/>
                  <a:pt x="4640111" y="3440770"/>
                </a:cubicBezTo>
                <a:close/>
                <a:moveTo>
                  <a:pt x="4795016" y="1959784"/>
                </a:moveTo>
                <a:cubicBezTo>
                  <a:pt x="4795016" y="1957437"/>
                  <a:pt x="4795016" y="1955090"/>
                  <a:pt x="4795016" y="1955090"/>
                </a:cubicBezTo>
                <a:cubicBezTo>
                  <a:pt x="4795016" y="1945702"/>
                  <a:pt x="4792669" y="1933966"/>
                  <a:pt x="4792669" y="1924578"/>
                </a:cubicBezTo>
                <a:cubicBezTo>
                  <a:pt x="4792669" y="1922231"/>
                  <a:pt x="4792669" y="1922231"/>
                  <a:pt x="4792669" y="1919884"/>
                </a:cubicBezTo>
                <a:cubicBezTo>
                  <a:pt x="4792669" y="1910496"/>
                  <a:pt x="4790322" y="1903455"/>
                  <a:pt x="4790322" y="1896413"/>
                </a:cubicBezTo>
                <a:cubicBezTo>
                  <a:pt x="4790322" y="1894066"/>
                  <a:pt x="4790322" y="1891719"/>
                  <a:pt x="4790322" y="1889372"/>
                </a:cubicBezTo>
                <a:cubicBezTo>
                  <a:pt x="4790322" y="1887025"/>
                  <a:pt x="4790322" y="1887025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2669" y="1887025"/>
                  <a:pt x="4795016" y="1891719"/>
                  <a:pt x="4795016" y="1894066"/>
                </a:cubicBezTo>
                <a:cubicBezTo>
                  <a:pt x="4797363" y="1898761"/>
                  <a:pt x="4797363" y="1903455"/>
                  <a:pt x="4799710" y="1910496"/>
                </a:cubicBezTo>
                <a:cubicBezTo>
                  <a:pt x="4799710" y="1912843"/>
                  <a:pt x="4802057" y="1917537"/>
                  <a:pt x="4802057" y="1919884"/>
                </a:cubicBezTo>
                <a:cubicBezTo>
                  <a:pt x="4804404" y="1926925"/>
                  <a:pt x="4804404" y="1931619"/>
                  <a:pt x="4806751" y="1938660"/>
                </a:cubicBezTo>
                <a:cubicBezTo>
                  <a:pt x="4806751" y="1941007"/>
                  <a:pt x="4809098" y="1943354"/>
                  <a:pt x="4809098" y="1948049"/>
                </a:cubicBezTo>
                <a:cubicBezTo>
                  <a:pt x="4809098" y="1950396"/>
                  <a:pt x="4811445" y="1955090"/>
                  <a:pt x="4811445" y="1957437"/>
                </a:cubicBezTo>
                <a:cubicBezTo>
                  <a:pt x="4806751" y="1959784"/>
                  <a:pt x="4802057" y="1962131"/>
                  <a:pt x="4799710" y="1966825"/>
                </a:cubicBezTo>
                <a:cubicBezTo>
                  <a:pt x="4795016" y="1962131"/>
                  <a:pt x="4795016" y="1962131"/>
                  <a:pt x="4795016" y="1959784"/>
                </a:cubicBezTo>
                <a:close/>
                <a:moveTo>
                  <a:pt x="4778587" y="1821308"/>
                </a:moveTo>
                <a:cubicBezTo>
                  <a:pt x="4778587" y="1821308"/>
                  <a:pt x="4776240" y="1821308"/>
                  <a:pt x="4776240" y="1821308"/>
                </a:cubicBezTo>
                <a:cubicBezTo>
                  <a:pt x="4773892" y="1816614"/>
                  <a:pt x="4773892" y="1811920"/>
                  <a:pt x="4771546" y="1809573"/>
                </a:cubicBezTo>
                <a:cubicBezTo>
                  <a:pt x="4771546" y="1809573"/>
                  <a:pt x="4771546" y="1809573"/>
                  <a:pt x="4771546" y="1809573"/>
                </a:cubicBezTo>
                <a:cubicBezTo>
                  <a:pt x="4773892" y="1809573"/>
                  <a:pt x="4773892" y="1809573"/>
                  <a:pt x="4776240" y="1809573"/>
                </a:cubicBezTo>
                <a:cubicBezTo>
                  <a:pt x="4776240" y="1814267"/>
                  <a:pt x="4778587" y="1816614"/>
                  <a:pt x="4778587" y="1821308"/>
                </a:cubicBezTo>
                <a:close/>
                <a:moveTo>
                  <a:pt x="4607252" y="1401187"/>
                </a:moveTo>
                <a:cubicBezTo>
                  <a:pt x="4604905" y="1396493"/>
                  <a:pt x="4602558" y="1391799"/>
                  <a:pt x="4600211" y="1389451"/>
                </a:cubicBezTo>
                <a:cubicBezTo>
                  <a:pt x="4597864" y="1384757"/>
                  <a:pt x="4595517" y="1380063"/>
                  <a:pt x="4595517" y="1375369"/>
                </a:cubicBezTo>
                <a:cubicBezTo>
                  <a:pt x="4593170" y="1373022"/>
                  <a:pt x="4593170" y="1368328"/>
                  <a:pt x="4590823" y="1365981"/>
                </a:cubicBezTo>
                <a:cubicBezTo>
                  <a:pt x="4590823" y="1368328"/>
                  <a:pt x="4593170" y="1368328"/>
                  <a:pt x="4593170" y="1370675"/>
                </a:cubicBezTo>
                <a:cubicBezTo>
                  <a:pt x="4597864" y="1380063"/>
                  <a:pt x="4600211" y="1389451"/>
                  <a:pt x="4607252" y="1401187"/>
                </a:cubicBezTo>
                <a:close/>
                <a:moveTo>
                  <a:pt x="309810" y="1354246"/>
                </a:moveTo>
                <a:cubicBezTo>
                  <a:pt x="307463" y="1356593"/>
                  <a:pt x="307463" y="1358940"/>
                  <a:pt x="305116" y="1361287"/>
                </a:cubicBezTo>
                <a:cubicBezTo>
                  <a:pt x="305116" y="1361287"/>
                  <a:pt x="305116" y="1363634"/>
                  <a:pt x="302769" y="1363634"/>
                </a:cubicBezTo>
                <a:cubicBezTo>
                  <a:pt x="302769" y="1361287"/>
                  <a:pt x="305116" y="1356593"/>
                  <a:pt x="305116" y="1354246"/>
                </a:cubicBezTo>
                <a:cubicBezTo>
                  <a:pt x="307463" y="1354246"/>
                  <a:pt x="309810" y="1354246"/>
                  <a:pt x="309810" y="1354246"/>
                </a:cubicBezTo>
                <a:close/>
                <a:moveTo>
                  <a:pt x="93882" y="1966825"/>
                </a:moveTo>
                <a:cubicBezTo>
                  <a:pt x="96229" y="1959784"/>
                  <a:pt x="98576" y="1952743"/>
                  <a:pt x="100923" y="1945702"/>
                </a:cubicBezTo>
                <a:cubicBezTo>
                  <a:pt x="103270" y="1936313"/>
                  <a:pt x="105617" y="1929272"/>
                  <a:pt x="110311" y="1919884"/>
                </a:cubicBezTo>
                <a:cubicBezTo>
                  <a:pt x="112658" y="1912843"/>
                  <a:pt x="115005" y="1905802"/>
                  <a:pt x="117352" y="1901108"/>
                </a:cubicBezTo>
                <a:cubicBezTo>
                  <a:pt x="119699" y="1894066"/>
                  <a:pt x="122046" y="1889372"/>
                  <a:pt x="124393" y="1882331"/>
                </a:cubicBezTo>
                <a:cubicBezTo>
                  <a:pt x="126741" y="1877637"/>
                  <a:pt x="129088" y="1872943"/>
                  <a:pt x="131435" y="1868249"/>
                </a:cubicBezTo>
                <a:cubicBezTo>
                  <a:pt x="133782" y="1863555"/>
                  <a:pt x="136129" y="1861208"/>
                  <a:pt x="138476" y="1856514"/>
                </a:cubicBezTo>
                <a:cubicBezTo>
                  <a:pt x="140823" y="1851820"/>
                  <a:pt x="143170" y="1844779"/>
                  <a:pt x="147864" y="1840084"/>
                </a:cubicBezTo>
                <a:cubicBezTo>
                  <a:pt x="150211" y="1835390"/>
                  <a:pt x="152558" y="1833043"/>
                  <a:pt x="154905" y="1828349"/>
                </a:cubicBezTo>
                <a:cubicBezTo>
                  <a:pt x="157252" y="1823655"/>
                  <a:pt x="161946" y="1818961"/>
                  <a:pt x="164293" y="1814267"/>
                </a:cubicBezTo>
                <a:cubicBezTo>
                  <a:pt x="166640" y="1809573"/>
                  <a:pt x="168987" y="1807226"/>
                  <a:pt x="173681" y="1802532"/>
                </a:cubicBezTo>
                <a:cubicBezTo>
                  <a:pt x="176028" y="1797838"/>
                  <a:pt x="180723" y="1793144"/>
                  <a:pt x="183070" y="1788449"/>
                </a:cubicBezTo>
                <a:cubicBezTo>
                  <a:pt x="185417" y="1783755"/>
                  <a:pt x="190111" y="1781408"/>
                  <a:pt x="192458" y="1776714"/>
                </a:cubicBezTo>
                <a:cubicBezTo>
                  <a:pt x="194805" y="1772020"/>
                  <a:pt x="199499" y="1769673"/>
                  <a:pt x="201846" y="1764979"/>
                </a:cubicBezTo>
                <a:cubicBezTo>
                  <a:pt x="204193" y="1762632"/>
                  <a:pt x="208887" y="1757938"/>
                  <a:pt x="211234" y="1755591"/>
                </a:cubicBezTo>
                <a:cubicBezTo>
                  <a:pt x="215928" y="1750897"/>
                  <a:pt x="218275" y="1748550"/>
                  <a:pt x="222969" y="1743855"/>
                </a:cubicBezTo>
                <a:cubicBezTo>
                  <a:pt x="225316" y="1741508"/>
                  <a:pt x="230011" y="1736814"/>
                  <a:pt x="232358" y="1734467"/>
                </a:cubicBezTo>
                <a:cubicBezTo>
                  <a:pt x="237052" y="1732120"/>
                  <a:pt x="239399" y="1727426"/>
                  <a:pt x="244093" y="1725079"/>
                </a:cubicBezTo>
                <a:cubicBezTo>
                  <a:pt x="246440" y="1722732"/>
                  <a:pt x="248787" y="1720385"/>
                  <a:pt x="253481" y="1718038"/>
                </a:cubicBezTo>
                <a:cubicBezTo>
                  <a:pt x="253481" y="1720385"/>
                  <a:pt x="255828" y="1722732"/>
                  <a:pt x="255828" y="1727426"/>
                </a:cubicBezTo>
                <a:cubicBezTo>
                  <a:pt x="255828" y="1729773"/>
                  <a:pt x="258175" y="1729773"/>
                  <a:pt x="258175" y="1732120"/>
                </a:cubicBezTo>
                <a:cubicBezTo>
                  <a:pt x="260522" y="1739161"/>
                  <a:pt x="262869" y="1743855"/>
                  <a:pt x="265216" y="1750897"/>
                </a:cubicBezTo>
                <a:cubicBezTo>
                  <a:pt x="265216" y="1750897"/>
                  <a:pt x="265216" y="1750897"/>
                  <a:pt x="265216" y="1753244"/>
                </a:cubicBezTo>
                <a:cubicBezTo>
                  <a:pt x="265216" y="1753244"/>
                  <a:pt x="265216" y="1755591"/>
                  <a:pt x="265216" y="1755591"/>
                </a:cubicBezTo>
                <a:cubicBezTo>
                  <a:pt x="265216" y="1757938"/>
                  <a:pt x="262869" y="1757938"/>
                  <a:pt x="262869" y="1760285"/>
                </a:cubicBezTo>
                <a:cubicBezTo>
                  <a:pt x="255828" y="1767326"/>
                  <a:pt x="251134" y="1776714"/>
                  <a:pt x="244093" y="1783755"/>
                </a:cubicBezTo>
                <a:cubicBezTo>
                  <a:pt x="239399" y="1788449"/>
                  <a:pt x="237052" y="1795491"/>
                  <a:pt x="232358" y="1800185"/>
                </a:cubicBezTo>
                <a:cubicBezTo>
                  <a:pt x="227664" y="1807226"/>
                  <a:pt x="222969" y="1814267"/>
                  <a:pt x="215928" y="1823655"/>
                </a:cubicBezTo>
                <a:cubicBezTo>
                  <a:pt x="211234" y="1828349"/>
                  <a:pt x="208887" y="1835390"/>
                  <a:pt x="204193" y="1840084"/>
                </a:cubicBezTo>
                <a:cubicBezTo>
                  <a:pt x="201846" y="1842432"/>
                  <a:pt x="201846" y="1844779"/>
                  <a:pt x="199499" y="1847126"/>
                </a:cubicBezTo>
                <a:cubicBezTo>
                  <a:pt x="154905" y="1865902"/>
                  <a:pt x="112658" y="1912843"/>
                  <a:pt x="86841" y="1976213"/>
                </a:cubicBezTo>
                <a:cubicBezTo>
                  <a:pt x="89188" y="1973866"/>
                  <a:pt x="91535" y="1971519"/>
                  <a:pt x="93882" y="1966825"/>
                </a:cubicBezTo>
                <a:close/>
                <a:moveTo>
                  <a:pt x="1718038" y="4726952"/>
                </a:moveTo>
                <a:cubicBezTo>
                  <a:pt x="1722732" y="4729299"/>
                  <a:pt x="1727426" y="4731646"/>
                  <a:pt x="1732120" y="4733993"/>
                </a:cubicBezTo>
                <a:cubicBezTo>
                  <a:pt x="1734467" y="4736340"/>
                  <a:pt x="1736814" y="4736340"/>
                  <a:pt x="1739161" y="4738687"/>
                </a:cubicBezTo>
                <a:cubicBezTo>
                  <a:pt x="1732120" y="4736340"/>
                  <a:pt x="1722732" y="4733993"/>
                  <a:pt x="1715691" y="4731646"/>
                </a:cubicBezTo>
                <a:cubicBezTo>
                  <a:pt x="1718038" y="4729299"/>
                  <a:pt x="1718038" y="4726952"/>
                  <a:pt x="1718038" y="4726952"/>
                </a:cubicBezTo>
                <a:close/>
                <a:moveTo>
                  <a:pt x="2800027" y="4813792"/>
                </a:moveTo>
                <a:cubicBezTo>
                  <a:pt x="2800027" y="4811445"/>
                  <a:pt x="2797679" y="4809098"/>
                  <a:pt x="2797679" y="4806751"/>
                </a:cubicBezTo>
                <a:cubicBezTo>
                  <a:pt x="2797679" y="4806751"/>
                  <a:pt x="2797679" y="4806751"/>
                  <a:pt x="2797679" y="4806751"/>
                </a:cubicBezTo>
                <a:cubicBezTo>
                  <a:pt x="2797679" y="4806751"/>
                  <a:pt x="2800027" y="4806751"/>
                  <a:pt x="2800027" y="4804404"/>
                </a:cubicBezTo>
                <a:cubicBezTo>
                  <a:pt x="2802374" y="4809098"/>
                  <a:pt x="2807068" y="4811445"/>
                  <a:pt x="2811762" y="4811445"/>
                </a:cubicBezTo>
                <a:cubicBezTo>
                  <a:pt x="2807068" y="4811445"/>
                  <a:pt x="2802374" y="4811445"/>
                  <a:pt x="2800027" y="4813792"/>
                </a:cubicBezTo>
                <a:close/>
                <a:moveTo>
                  <a:pt x="4696440" y="3314030"/>
                </a:moveTo>
                <a:cubicBezTo>
                  <a:pt x="4696440" y="3314030"/>
                  <a:pt x="4696440" y="3311683"/>
                  <a:pt x="4696440" y="3311683"/>
                </a:cubicBezTo>
                <a:cubicBezTo>
                  <a:pt x="4696440" y="3311683"/>
                  <a:pt x="4696440" y="3309335"/>
                  <a:pt x="4696440" y="3309335"/>
                </a:cubicBezTo>
                <a:cubicBezTo>
                  <a:pt x="4696440" y="3306989"/>
                  <a:pt x="4698787" y="3304641"/>
                  <a:pt x="4698787" y="3302295"/>
                </a:cubicBezTo>
                <a:cubicBezTo>
                  <a:pt x="4701134" y="3297600"/>
                  <a:pt x="4703481" y="3290559"/>
                  <a:pt x="4705828" y="3285865"/>
                </a:cubicBezTo>
                <a:cubicBezTo>
                  <a:pt x="4705828" y="3288212"/>
                  <a:pt x="4705828" y="3288212"/>
                  <a:pt x="4703481" y="3290559"/>
                </a:cubicBezTo>
                <a:cubicBezTo>
                  <a:pt x="4701134" y="3292906"/>
                  <a:pt x="4701134" y="3297600"/>
                  <a:pt x="4698787" y="3299947"/>
                </a:cubicBezTo>
                <a:cubicBezTo>
                  <a:pt x="4698787" y="3302295"/>
                  <a:pt x="4696440" y="3309335"/>
                  <a:pt x="4696440" y="3314030"/>
                </a:cubicBezTo>
                <a:close/>
                <a:moveTo>
                  <a:pt x="4715216" y="3257700"/>
                </a:moveTo>
                <a:cubicBezTo>
                  <a:pt x="4715216" y="3260048"/>
                  <a:pt x="4712869" y="3262394"/>
                  <a:pt x="4712869" y="3264742"/>
                </a:cubicBezTo>
                <a:cubicBezTo>
                  <a:pt x="4710522" y="3269436"/>
                  <a:pt x="4708175" y="3276477"/>
                  <a:pt x="4705828" y="3281171"/>
                </a:cubicBezTo>
                <a:cubicBezTo>
                  <a:pt x="4703481" y="3283518"/>
                  <a:pt x="4703481" y="3288212"/>
                  <a:pt x="4701134" y="3290559"/>
                </a:cubicBezTo>
                <a:cubicBezTo>
                  <a:pt x="4698787" y="3295253"/>
                  <a:pt x="4696440" y="3299947"/>
                  <a:pt x="4694093" y="3304641"/>
                </a:cubicBezTo>
                <a:cubicBezTo>
                  <a:pt x="4694093" y="3306989"/>
                  <a:pt x="4691746" y="3306989"/>
                  <a:pt x="4691746" y="3309335"/>
                </a:cubicBezTo>
                <a:cubicBezTo>
                  <a:pt x="4691746" y="3309335"/>
                  <a:pt x="4691746" y="3309335"/>
                  <a:pt x="4691746" y="3306989"/>
                </a:cubicBezTo>
                <a:cubicBezTo>
                  <a:pt x="4691746" y="3304641"/>
                  <a:pt x="4694093" y="3299947"/>
                  <a:pt x="4694093" y="3297600"/>
                </a:cubicBezTo>
                <a:cubicBezTo>
                  <a:pt x="4696440" y="3290559"/>
                  <a:pt x="4698787" y="3281171"/>
                  <a:pt x="4701134" y="3274130"/>
                </a:cubicBezTo>
                <a:cubicBezTo>
                  <a:pt x="4703481" y="3269436"/>
                  <a:pt x="4705828" y="3262394"/>
                  <a:pt x="4705828" y="3257700"/>
                </a:cubicBezTo>
                <a:cubicBezTo>
                  <a:pt x="4708175" y="3255354"/>
                  <a:pt x="4708175" y="3250659"/>
                  <a:pt x="4710522" y="3248312"/>
                </a:cubicBezTo>
                <a:cubicBezTo>
                  <a:pt x="4712869" y="3250659"/>
                  <a:pt x="4712869" y="3250659"/>
                  <a:pt x="4715216" y="3250659"/>
                </a:cubicBezTo>
                <a:cubicBezTo>
                  <a:pt x="4717563" y="3253006"/>
                  <a:pt x="4717563" y="3255354"/>
                  <a:pt x="4715216" y="3257700"/>
                </a:cubicBezTo>
                <a:close/>
                <a:moveTo>
                  <a:pt x="4712869" y="3243618"/>
                </a:moveTo>
                <a:cubicBezTo>
                  <a:pt x="4712869" y="3245965"/>
                  <a:pt x="4710522" y="3248312"/>
                  <a:pt x="4710522" y="3250659"/>
                </a:cubicBezTo>
                <a:cubicBezTo>
                  <a:pt x="4703481" y="3267089"/>
                  <a:pt x="4696440" y="3283518"/>
                  <a:pt x="4689399" y="3299947"/>
                </a:cubicBezTo>
                <a:cubicBezTo>
                  <a:pt x="4687052" y="3299947"/>
                  <a:pt x="4687052" y="3297600"/>
                  <a:pt x="4684705" y="3297600"/>
                </a:cubicBezTo>
                <a:cubicBezTo>
                  <a:pt x="4684705" y="3295253"/>
                  <a:pt x="4684705" y="3295253"/>
                  <a:pt x="4687052" y="3292906"/>
                </a:cubicBezTo>
                <a:cubicBezTo>
                  <a:pt x="4696440" y="3276477"/>
                  <a:pt x="4703481" y="3260048"/>
                  <a:pt x="4712869" y="3241271"/>
                </a:cubicBezTo>
                <a:cubicBezTo>
                  <a:pt x="4710522" y="3241271"/>
                  <a:pt x="4710522" y="3243618"/>
                  <a:pt x="4712869" y="3243618"/>
                </a:cubicBezTo>
                <a:close/>
                <a:moveTo>
                  <a:pt x="4785628" y="2060707"/>
                </a:moveTo>
                <a:cubicBezTo>
                  <a:pt x="4785628" y="2060707"/>
                  <a:pt x="4785628" y="2058360"/>
                  <a:pt x="4785628" y="2058360"/>
                </a:cubicBezTo>
                <a:cubicBezTo>
                  <a:pt x="4780934" y="2039583"/>
                  <a:pt x="4778587" y="2020807"/>
                  <a:pt x="4773892" y="2002031"/>
                </a:cubicBezTo>
                <a:cubicBezTo>
                  <a:pt x="4773892" y="2002031"/>
                  <a:pt x="4773892" y="1999684"/>
                  <a:pt x="4773892" y="1999684"/>
                </a:cubicBezTo>
                <a:cubicBezTo>
                  <a:pt x="4773892" y="1999684"/>
                  <a:pt x="4773892" y="1999684"/>
                  <a:pt x="4773892" y="1999684"/>
                </a:cubicBezTo>
                <a:cubicBezTo>
                  <a:pt x="4773892" y="2002031"/>
                  <a:pt x="4776240" y="2004378"/>
                  <a:pt x="4776240" y="2006725"/>
                </a:cubicBezTo>
                <a:cubicBezTo>
                  <a:pt x="4778587" y="2011419"/>
                  <a:pt x="4778587" y="2016113"/>
                  <a:pt x="4780934" y="2020807"/>
                </a:cubicBezTo>
                <a:cubicBezTo>
                  <a:pt x="4783281" y="2027848"/>
                  <a:pt x="4785628" y="2034889"/>
                  <a:pt x="4787975" y="2041930"/>
                </a:cubicBezTo>
                <a:cubicBezTo>
                  <a:pt x="4790322" y="2046624"/>
                  <a:pt x="4790322" y="2051319"/>
                  <a:pt x="4792669" y="2056013"/>
                </a:cubicBezTo>
                <a:cubicBezTo>
                  <a:pt x="4795016" y="2065401"/>
                  <a:pt x="4797363" y="2072442"/>
                  <a:pt x="4799710" y="2081830"/>
                </a:cubicBezTo>
                <a:cubicBezTo>
                  <a:pt x="4799710" y="2086524"/>
                  <a:pt x="4802057" y="2088871"/>
                  <a:pt x="4802057" y="2093565"/>
                </a:cubicBezTo>
                <a:cubicBezTo>
                  <a:pt x="4804404" y="2100607"/>
                  <a:pt x="4804404" y="2107648"/>
                  <a:pt x="4806751" y="2112342"/>
                </a:cubicBezTo>
                <a:cubicBezTo>
                  <a:pt x="4804404" y="2112342"/>
                  <a:pt x="4802057" y="2114689"/>
                  <a:pt x="4799710" y="2114689"/>
                </a:cubicBezTo>
                <a:cubicBezTo>
                  <a:pt x="4792669" y="2098260"/>
                  <a:pt x="4790322" y="2079483"/>
                  <a:pt x="4785628" y="2060707"/>
                </a:cubicBezTo>
                <a:close/>
                <a:moveTo>
                  <a:pt x="4593170" y="1377716"/>
                </a:moveTo>
                <a:cubicBezTo>
                  <a:pt x="4588476" y="1370675"/>
                  <a:pt x="4586129" y="1363634"/>
                  <a:pt x="4581435" y="1358940"/>
                </a:cubicBezTo>
                <a:cubicBezTo>
                  <a:pt x="4581435" y="1358940"/>
                  <a:pt x="4583782" y="1358940"/>
                  <a:pt x="4583782" y="1358940"/>
                </a:cubicBezTo>
                <a:cubicBezTo>
                  <a:pt x="4588476" y="1363634"/>
                  <a:pt x="4590823" y="1370675"/>
                  <a:pt x="4593170" y="1377716"/>
                </a:cubicBezTo>
                <a:close/>
                <a:moveTo>
                  <a:pt x="3630881" y="467062"/>
                </a:moveTo>
                <a:cubicBezTo>
                  <a:pt x="3630881" y="464715"/>
                  <a:pt x="3628534" y="464715"/>
                  <a:pt x="3628534" y="462368"/>
                </a:cubicBezTo>
                <a:cubicBezTo>
                  <a:pt x="3628534" y="464715"/>
                  <a:pt x="3630881" y="464715"/>
                  <a:pt x="3630881" y="467062"/>
                </a:cubicBezTo>
                <a:cubicBezTo>
                  <a:pt x="3630881" y="467062"/>
                  <a:pt x="3630881" y="467062"/>
                  <a:pt x="3630881" y="467062"/>
                </a:cubicBezTo>
                <a:close/>
                <a:moveTo>
                  <a:pt x="281646" y="3443117"/>
                </a:moveTo>
                <a:cubicBezTo>
                  <a:pt x="281646" y="3443117"/>
                  <a:pt x="281646" y="3443117"/>
                  <a:pt x="281646" y="3443117"/>
                </a:cubicBezTo>
                <a:cubicBezTo>
                  <a:pt x="288687" y="3457199"/>
                  <a:pt x="298075" y="3468935"/>
                  <a:pt x="305116" y="3480670"/>
                </a:cubicBezTo>
                <a:cubicBezTo>
                  <a:pt x="302769" y="3480670"/>
                  <a:pt x="302769" y="3483017"/>
                  <a:pt x="300422" y="3485364"/>
                </a:cubicBezTo>
                <a:cubicBezTo>
                  <a:pt x="298075" y="3480670"/>
                  <a:pt x="295728" y="3473629"/>
                  <a:pt x="293381" y="3466588"/>
                </a:cubicBezTo>
                <a:cubicBezTo>
                  <a:pt x="286340" y="3457199"/>
                  <a:pt x="283993" y="3450158"/>
                  <a:pt x="281646" y="3443117"/>
                </a:cubicBezTo>
                <a:close/>
                <a:moveTo>
                  <a:pt x="964636" y="4339689"/>
                </a:moveTo>
                <a:cubicBezTo>
                  <a:pt x="964636" y="4339689"/>
                  <a:pt x="964636" y="4339689"/>
                  <a:pt x="964636" y="4339689"/>
                </a:cubicBezTo>
                <a:cubicBezTo>
                  <a:pt x="966983" y="4339689"/>
                  <a:pt x="969330" y="4342036"/>
                  <a:pt x="969330" y="4342036"/>
                </a:cubicBezTo>
                <a:cubicBezTo>
                  <a:pt x="966983" y="4342036"/>
                  <a:pt x="966983" y="4342036"/>
                  <a:pt x="964636" y="4344383"/>
                </a:cubicBezTo>
                <a:cubicBezTo>
                  <a:pt x="966983" y="4342036"/>
                  <a:pt x="964636" y="4342036"/>
                  <a:pt x="964636" y="4339689"/>
                </a:cubicBezTo>
                <a:cubicBezTo>
                  <a:pt x="964636" y="4339689"/>
                  <a:pt x="964636" y="4339689"/>
                  <a:pt x="964636" y="4339689"/>
                </a:cubicBezTo>
                <a:close/>
                <a:moveTo>
                  <a:pt x="1009230" y="4381936"/>
                </a:moveTo>
                <a:cubicBezTo>
                  <a:pt x="1004536" y="4379589"/>
                  <a:pt x="997495" y="4374895"/>
                  <a:pt x="992801" y="4370201"/>
                </a:cubicBezTo>
                <a:cubicBezTo>
                  <a:pt x="995148" y="4367854"/>
                  <a:pt x="995148" y="4363160"/>
                  <a:pt x="995148" y="4360812"/>
                </a:cubicBezTo>
                <a:cubicBezTo>
                  <a:pt x="995148" y="4358466"/>
                  <a:pt x="995148" y="4356118"/>
                  <a:pt x="992801" y="4353771"/>
                </a:cubicBezTo>
                <a:cubicBezTo>
                  <a:pt x="992801" y="4353771"/>
                  <a:pt x="995148" y="4353771"/>
                  <a:pt x="995148" y="4356118"/>
                </a:cubicBezTo>
                <a:cubicBezTo>
                  <a:pt x="997495" y="4358466"/>
                  <a:pt x="1002189" y="4358466"/>
                  <a:pt x="1004536" y="4360812"/>
                </a:cubicBezTo>
                <a:cubicBezTo>
                  <a:pt x="1009230" y="4363160"/>
                  <a:pt x="1013924" y="4365506"/>
                  <a:pt x="1018618" y="4367854"/>
                </a:cubicBezTo>
                <a:cubicBezTo>
                  <a:pt x="1018618" y="4370201"/>
                  <a:pt x="1016271" y="4372548"/>
                  <a:pt x="1016271" y="4374895"/>
                </a:cubicBezTo>
                <a:cubicBezTo>
                  <a:pt x="1016271" y="4377242"/>
                  <a:pt x="1016271" y="4379589"/>
                  <a:pt x="1018618" y="4381936"/>
                </a:cubicBezTo>
                <a:cubicBezTo>
                  <a:pt x="1016271" y="4381936"/>
                  <a:pt x="1016271" y="4381936"/>
                  <a:pt x="1013924" y="4381936"/>
                </a:cubicBezTo>
                <a:cubicBezTo>
                  <a:pt x="1016271" y="4384283"/>
                  <a:pt x="1011577" y="4381936"/>
                  <a:pt x="1009230" y="4381936"/>
                </a:cubicBezTo>
                <a:close/>
                <a:moveTo>
                  <a:pt x="1760285" y="4745728"/>
                </a:moveTo>
                <a:cubicBezTo>
                  <a:pt x="1769673" y="4748075"/>
                  <a:pt x="1779061" y="4750422"/>
                  <a:pt x="1788449" y="4755116"/>
                </a:cubicBezTo>
                <a:cubicBezTo>
                  <a:pt x="1797838" y="4757463"/>
                  <a:pt x="1804879" y="4759810"/>
                  <a:pt x="1814267" y="4762157"/>
                </a:cubicBezTo>
                <a:cubicBezTo>
                  <a:pt x="1816614" y="4762157"/>
                  <a:pt x="1818961" y="4764504"/>
                  <a:pt x="1821308" y="4764504"/>
                </a:cubicBezTo>
                <a:cubicBezTo>
                  <a:pt x="1821308" y="4764504"/>
                  <a:pt x="1821308" y="4766851"/>
                  <a:pt x="1818961" y="4766851"/>
                </a:cubicBezTo>
                <a:cubicBezTo>
                  <a:pt x="1816614" y="4766851"/>
                  <a:pt x="1816614" y="4766851"/>
                  <a:pt x="1814267" y="4766851"/>
                </a:cubicBezTo>
                <a:cubicBezTo>
                  <a:pt x="1804879" y="4764504"/>
                  <a:pt x="1797838" y="4762157"/>
                  <a:pt x="1788449" y="4759810"/>
                </a:cubicBezTo>
                <a:cubicBezTo>
                  <a:pt x="1781408" y="4757463"/>
                  <a:pt x="1776714" y="4755116"/>
                  <a:pt x="1769673" y="4750422"/>
                </a:cubicBezTo>
                <a:cubicBezTo>
                  <a:pt x="1767326" y="4750422"/>
                  <a:pt x="1762632" y="4748075"/>
                  <a:pt x="1760285" y="4745728"/>
                </a:cubicBezTo>
                <a:close/>
                <a:moveTo>
                  <a:pt x="1854167" y="4780934"/>
                </a:moveTo>
                <a:cubicBezTo>
                  <a:pt x="1854167" y="4778587"/>
                  <a:pt x="1854167" y="4778587"/>
                  <a:pt x="1854167" y="4778587"/>
                </a:cubicBezTo>
                <a:cubicBezTo>
                  <a:pt x="1854167" y="4778587"/>
                  <a:pt x="1854167" y="4778587"/>
                  <a:pt x="1854167" y="4776239"/>
                </a:cubicBezTo>
                <a:cubicBezTo>
                  <a:pt x="1854167" y="4776239"/>
                  <a:pt x="1854167" y="4776239"/>
                  <a:pt x="1854167" y="4776239"/>
                </a:cubicBezTo>
                <a:cubicBezTo>
                  <a:pt x="1868249" y="4778587"/>
                  <a:pt x="1879984" y="4780934"/>
                  <a:pt x="1894066" y="4785628"/>
                </a:cubicBezTo>
                <a:cubicBezTo>
                  <a:pt x="1896414" y="4785628"/>
                  <a:pt x="1896414" y="4785628"/>
                  <a:pt x="1898761" y="4785628"/>
                </a:cubicBezTo>
                <a:cubicBezTo>
                  <a:pt x="1898761" y="4785628"/>
                  <a:pt x="1898761" y="4787975"/>
                  <a:pt x="1898761" y="4787975"/>
                </a:cubicBezTo>
                <a:cubicBezTo>
                  <a:pt x="1898761" y="4787975"/>
                  <a:pt x="1898761" y="4787975"/>
                  <a:pt x="1898761" y="4790322"/>
                </a:cubicBezTo>
                <a:cubicBezTo>
                  <a:pt x="1898761" y="4790322"/>
                  <a:pt x="1898761" y="4790322"/>
                  <a:pt x="1896414" y="4790322"/>
                </a:cubicBezTo>
                <a:cubicBezTo>
                  <a:pt x="1896414" y="4790322"/>
                  <a:pt x="1894066" y="4790322"/>
                  <a:pt x="1894066" y="4790322"/>
                </a:cubicBezTo>
                <a:cubicBezTo>
                  <a:pt x="1879984" y="4787975"/>
                  <a:pt x="1865902" y="4785628"/>
                  <a:pt x="1854167" y="4780934"/>
                </a:cubicBezTo>
                <a:close/>
                <a:moveTo>
                  <a:pt x="1936313" y="4795016"/>
                </a:moveTo>
                <a:cubicBezTo>
                  <a:pt x="1966825" y="4802057"/>
                  <a:pt x="1997336" y="4809098"/>
                  <a:pt x="2027848" y="4813792"/>
                </a:cubicBezTo>
                <a:cubicBezTo>
                  <a:pt x="1997336" y="4809098"/>
                  <a:pt x="1966825" y="4804404"/>
                  <a:pt x="1936313" y="4797363"/>
                </a:cubicBezTo>
                <a:cubicBezTo>
                  <a:pt x="1936313" y="4797363"/>
                  <a:pt x="1936313" y="4797363"/>
                  <a:pt x="1936313" y="4795016"/>
                </a:cubicBezTo>
                <a:close/>
                <a:moveTo>
                  <a:pt x="4651846" y="3419647"/>
                </a:moveTo>
                <a:cubicBezTo>
                  <a:pt x="4654193" y="3414952"/>
                  <a:pt x="4656540" y="3410258"/>
                  <a:pt x="4658887" y="3405564"/>
                </a:cubicBezTo>
                <a:cubicBezTo>
                  <a:pt x="4661234" y="3400870"/>
                  <a:pt x="4663581" y="3396176"/>
                  <a:pt x="4665929" y="3393829"/>
                </a:cubicBezTo>
                <a:cubicBezTo>
                  <a:pt x="4663581" y="3400870"/>
                  <a:pt x="4661234" y="3405564"/>
                  <a:pt x="4658887" y="3412606"/>
                </a:cubicBezTo>
                <a:cubicBezTo>
                  <a:pt x="4654193" y="3412606"/>
                  <a:pt x="4651846" y="3414952"/>
                  <a:pt x="4651846" y="3419647"/>
                </a:cubicBezTo>
                <a:close/>
                <a:moveTo>
                  <a:pt x="4811445" y="2706145"/>
                </a:moveTo>
                <a:cubicBezTo>
                  <a:pt x="4811445" y="2703798"/>
                  <a:pt x="4811445" y="2703798"/>
                  <a:pt x="4811445" y="2701451"/>
                </a:cubicBezTo>
                <a:cubicBezTo>
                  <a:pt x="4811445" y="2701451"/>
                  <a:pt x="4811445" y="2703798"/>
                  <a:pt x="4811445" y="2706145"/>
                </a:cubicBezTo>
                <a:cubicBezTo>
                  <a:pt x="4811445" y="2703798"/>
                  <a:pt x="4811445" y="2703798"/>
                  <a:pt x="4811445" y="2706145"/>
                </a:cubicBezTo>
                <a:close/>
                <a:moveTo>
                  <a:pt x="4818487" y="2626345"/>
                </a:moveTo>
                <a:cubicBezTo>
                  <a:pt x="4818487" y="2621651"/>
                  <a:pt x="4818487" y="2619304"/>
                  <a:pt x="4818487" y="2614610"/>
                </a:cubicBezTo>
                <a:cubicBezTo>
                  <a:pt x="4818487" y="2616957"/>
                  <a:pt x="4818487" y="2619304"/>
                  <a:pt x="4818487" y="2619304"/>
                </a:cubicBezTo>
                <a:cubicBezTo>
                  <a:pt x="4818487" y="2621651"/>
                  <a:pt x="4818487" y="2626345"/>
                  <a:pt x="4818487" y="2628692"/>
                </a:cubicBezTo>
                <a:cubicBezTo>
                  <a:pt x="4818487" y="2628692"/>
                  <a:pt x="4818487" y="2628692"/>
                  <a:pt x="4818487" y="2628692"/>
                </a:cubicBezTo>
                <a:cubicBezTo>
                  <a:pt x="4818487" y="2628692"/>
                  <a:pt x="4818487" y="2626345"/>
                  <a:pt x="4818487" y="2626345"/>
                </a:cubicBezTo>
                <a:close/>
                <a:moveTo>
                  <a:pt x="302769" y="1354246"/>
                </a:moveTo>
                <a:cubicBezTo>
                  <a:pt x="305116" y="1354246"/>
                  <a:pt x="305116" y="1354246"/>
                  <a:pt x="302769" y="1354246"/>
                </a:cubicBezTo>
                <a:cubicBezTo>
                  <a:pt x="302769" y="1356593"/>
                  <a:pt x="302769" y="1361287"/>
                  <a:pt x="302769" y="1363634"/>
                </a:cubicBezTo>
                <a:cubicBezTo>
                  <a:pt x="302769" y="1365981"/>
                  <a:pt x="300422" y="1368328"/>
                  <a:pt x="300422" y="1370675"/>
                </a:cubicBezTo>
                <a:cubicBezTo>
                  <a:pt x="295728" y="1377716"/>
                  <a:pt x="293381" y="1382410"/>
                  <a:pt x="288687" y="1389451"/>
                </a:cubicBezTo>
                <a:cubicBezTo>
                  <a:pt x="283993" y="1396493"/>
                  <a:pt x="281646" y="1401187"/>
                  <a:pt x="276951" y="1408228"/>
                </a:cubicBezTo>
                <a:cubicBezTo>
                  <a:pt x="279299" y="1403534"/>
                  <a:pt x="281646" y="1401187"/>
                  <a:pt x="281646" y="1396493"/>
                </a:cubicBezTo>
                <a:cubicBezTo>
                  <a:pt x="291034" y="1380063"/>
                  <a:pt x="298075" y="1365981"/>
                  <a:pt x="302769" y="1354246"/>
                </a:cubicBezTo>
                <a:close/>
                <a:moveTo>
                  <a:pt x="37553" y="2731962"/>
                </a:moveTo>
                <a:cubicBezTo>
                  <a:pt x="37553" y="2731962"/>
                  <a:pt x="37553" y="2734309"/>
                  <a:pt x="37553" y="2731962"/>
                </a:cubicBezTo>
                <a:cubicBezTo>
                  <a:pt x="39900" y="2750738"/>
                  <a:pt x="42247" y="2769515"/>
                  <a:pt x="44594" y="2785944"/>
                </a:cubicBezTo>
                <a:cubicBezTo>
                  <a:pt x="39900" y="2769515"/>
                  <a:pt x="37553" y="2750738"/>
                  <a:pt x="37553" y="2731962"/>
                </a:cubicBezTo>
                <a:cubicBezTo>
                  <a:pt x="35206" y="2731962"/>
                  <a:pt x="37553" y="2731962"/>
                  <a:pt x="37553" y="2731962"/>
                </a:cubicBezTo>
                <a:close/>
                <a:moveTo>
                  <a:pt x="93882" y="2987790"/>
                </a:moveTo>
                <a:cubicBezTo>
                  <a:pt x="91535" y="2987790"/>
                  <a:pt x="89188" y="2990137"/>
                  <a:pt x="86841" y="2992484"/>
                </a:cubicBezTo>
                <a:cubicBezTo>
                  <a:pt x="72758" y="2936155"/>
                  <a:pt x="61023" y="2882173"/>
                  <a:pt x="51635" y="2825844"/>
                </a:cubicBezTo>
                <a:cubicBezTo>
                  <a:pt x="63370" y="2884520"/>
                  <a:pt x="77453" y="2938502"/>
                  <a:pt x="93882" y="2987790"/>
                </a:cubicBezTo>
                <a:close/>
                <a:moveTo>
                  <a:pt x="992801" y="4372548"/>
                </a:moveTo>
                <a:cubicBezTo>
                  <a:pt x="995148" y="4374895"/>
                  <a:pt x="997495" y="4374895"/>
                  <a:pt x="999842" y="4377242"/>
                </a:cubicBezTo>
                <a:cubicBezTo>
                  <a:pt x="999842" y="4377242"/>
                  <a:pt x="1002189" y="4379589"/>
                  <a:pt x="1002189" y="4379589"/>
                </a:cubicBezTo>
                <a:cubicBezTo>
                  <a:pt x="999842" y="4379589"/>
                  <a:pt x="997495" y="4377242"/>
                  <a:pt x="995148" y="4377242"/>
                </a:cubicBezTo>
                <a:cubicBezTo>
                  <a:pt x="995148" y="4377242"/>
                  <a:pt x="992801" y="4374895"/>
                  <a:pt x="992801" y="4372548"/>
                </a:cubicBezTo>
                <a:cubicBezTo>
                  <a:pt x="992801" y="4372548"/>
                  <a:pt x="992801" y="4372548"/>
                  <a:pt x="992801" y="4372548"/>
                </a:cubicBezTo>
                <a:close/>
                <a:moveTo>
                  <a:pt x="1013924" y="4384283"/>
                </a:moveTo>
                <a:cubicBezTo>
                  <a:pt x="1016271" y="4384283"/>
                  <a:pt x="1018618" y="4384283"/>
                  <a:pt x="1018618" y="4384283"/>
                </a:cubicBezTo>
                <a:cubicBezTo>
                  <a:pt x="1020965" y="4384283"/>
                  <a:pt x="1023312" y="4384283"/>
                  <a:pt x="1023312" y="4384283"/>
                </a:cubicBezTo>
                <a:cubicBezTo>
                  <a:pt x="1025659" y="4388977"/>
                  <a:pt x="1030353" y="4393671"/>
                  <a:pt x="1035047" y="4393671"/>
                </a:cubicBezTo>
                <a:cubicBezTo>
                  <a:pt x="1032700" y="4393671"/>
                  <a:pt x="1032700" y="4393671"/>
                  <a:pt x="1032700" y="4396018"/>
                </a:cubicBezTo>
                <a:cubicBezTo>
                  <a:pt x="1028006" y="4393671"/>
                  <a:pt x="1025659" y="4391324"/>
                  <a:pt x="1020965" y="4388977"/>
                </a:cubicBezTo>
                <a:cubicBezTo>
                  <a:pt x="1018618" y="4388977"/>
                  <a:pt x="1016271" y="4386630"/>
                  <a:pt x="1013924" y="4384283"/>
                </a:cubicBezTo>
                <a:close/>
                <a:moveTo>
                  <a:pt x="1797838" y="4764504"/>
                </a:moveTo>
                <a:cubicBezTo>
                  <a:pt x="1804879" y="4766851"/>
                  <a:pt x="1809573" y="4766851"/>
                  <a:pt x="1816614" y="4769199"/>
                </a:cubicBezTo>
                <a:cubicBezTo>
                  <a:pt x="1816614" y="4769199"/>
                  <a:pt x="1816614" y="4771545"/>
                  <a:pt x="1814267" y="4771545"/>
                </a:cubicBezTo>
                <a:cubicBezTo>
                  <a:pt x="1809573" y="4769199"/>
                  <a:pt x="1804879" y="4769199"/>
                  <a:pt x="1800185" y="4766851"/>
                </a:cubicBezTo>
                <a:cubicBezTo>
                  <a:pt x="1800185" y="4764504"/>
                  <a:pt x="1800185" y="4764504"/>
                  <a:pt x="1797838" y="4764504"/>
                </a:cubicBezTo>
                <a:close/>
                <a:moveTo>
                  <a:pt x="2800027" y="4816140"/>
                </a:moveTo>
                <a:cubicBezTo>
                  <a:pt x="2800027" y="4816140"/>
                  <a:pt x="2800027" y="4816140"/>
                  <a:pt x="2800027" y="4816140"/>
                </a:cubicBezTo>
                <a:cubicBezTo>
                  <a:pt x="2821150" y="4813792"/>
                  <a:pt x="2839926" y="4811445"/>
                  <a:pt x="2861050" y="4806751"/>
                </a:cubicBezTo>
                <a:cubicBezTo>
                  <a:pt x="2861050" y="4806751"/>
                  <a:pt x="2861050" y="4806751"/>
                  <a:pt x="2861050" y="4806751"/>
                </a:cubicBezTo>
                <a:cubicBezTo>
                  <a:pt x="2865744" y="4806751"/>
                  <a:pt x="2868091" y="4806751"/>
                  <a:pt x="2872785" y="4804404"/>
                </a:cubicBezTo>
                <a:cubicBezTo>
                  <a:pt x="2875132" y="4804404"/>
                  <a:pt x="2877479" y="4804404"/>
                  <a:pt x="2879826" y="4804404"/>
                </a:cubicBezTo>
                <a:cubicBezTo>
                  <a:pt x="2882173" y="4804404"/>
                  <a:pt x="2882173" y="4804404"/>
                  <a:pt x="2884520" y="4804404"/>
                </a:cubicBezTo>
                <a:cubicBezTo>
                  <a:pt x="2891561" y="4804404"/>
                  <a:pt x="2900949" y="4804404"/>
                  <a:pt x="2907991" y="4804404"/>
                </a:cubicBezTo>
                <a:cubicBezTo>
                  <a:pt x="2915032" y="4804404"/>
                  <a:pt x="2922073" y="4804404"/>
                  <a:pt x="2931461" y="4804404"/>
                </a:cubicBezTo>
                <a:cubicBezTo>
                  <a:pt x="2893908" y="4811445"/>
                  <a:pt x="2854008" y="4813792"/>
                  <a:pt x="2816456" y="4813792"/>
                </a:cubicBezTo>
                <a:cubicBezTo>
                  <a:pt x="2809415" y="4816140"/>
                  <a:pt x="2804721" y="4816140"/>
                  <a:pt x="2800027" y="4816140"/>
                </a:cubicBezTo>
                <a:close/>
                <a:moveTo>
                  <a:pt x="2983096" y="4783281"/>
                </a:moveTo>
                <a:cubicBezTo>
                  <a:pt x="2983096" y="4783281"/>
                  <a:pt x="2980749" y="4780934"/>
                  <a:pt x="2978402" y="4780934"/>
                </a:cubicBezTo>
                <a:cubicBezTo>
                  <a:pt x="2997178" y="4778587"/>
                  <a:pt x="3015955" y="4776239"/>
                  <a:pt x="3032384" y="4773893"/>
                </a:cubicBezTo>
                <a:cubicBezTo>
                  <a:pt x="3027690" y="4773893"/>
                  <a:pt x="3022996" y="4776239"/>
                  <a:pt x="3018302" y="4776239"/>
                </a:cubicBezTo>
                <a:cubicBezTo>
                  <a:pt x="3008914" y="4778587"/>
                  <a:pt x="2997178" y="4780934"/>
                  <a:pt x="2983096" y="4783281"/>
                </a:cubicBezTo>
                <a:close/>
                <a:moveTo>
                  <a:pt x="3473629" y="4623681"/>
                </a:moveTo>
                <a:cubicBezTo>
                  <a:pt x="3490058" y="4614293"/>
                  <a:pt x="3506487" y="4607252"/>
                  <a:pt x="3522917" y="4597864"/>
                </a:cubicBezTo>
                <a:cubicBezTo>
                  <a:pt x="3527611" y="4595517"/>
                  <a:pt x="3532305" y="4593170"/>
                  <a:pt x="3536999" y="4590823"/>
                </a:cubicBezTo>
                <a:cubicBezTo>
                  <a:pt x="3534652" y="4590823"/>
                  <a:pt x="3534652" y="4593170"/>
                  <a:pt x="3532305" y="4593170"/>
                </a:cubicBezTo>
                <a:cubicBezTo>
                  <a:pt x="3527611" y="4595517"/>
                  <a:pt x="3522917" y="4597864"/>
                  <a:pt x="3518223" y="4602558"/>
                </a:cubicBezTo>
                <a:cubicBezTo>
                  <a:pt x="3518223" y="4602558"/>
                  <a:pt x="3515876" y="4604905"/>
                  <a:pt x="3515876" y="4604905"/>
                </a:cubicBezTo>
                <a:cubicBezTo>
                  <a:pt x="3501793" y="4611946"/>
                  <a:pt x="3490058" y="4618987"/>
                  <a:pt x="3475976" y="4626029"/>
                </a:cubicBezTo>
                <a:cubicBezTo>
                  <a:pt x="3475976" y="4623681"/>
                  <a:pt x="3473629" y="4623681"/>
                  <a:pt x="3473629" y="4623681"/>
                </a:cubicBezTo>
                <a:close/>
                <a:moveTo>
                  <a:pt x="3656698" y="4515718"/>
                </a:moveTo>
                <a:cubicBezTo>
                  <a:pt x="3659045" y="4515718"/>
                  <a:pt x="3659045" y="4513370"/>
                  <a:pt x="3661392" y="4513370"/>
                </a:cubicBezTo>
                <a:cubicBezTo>
                  <a:pt x="3666086" y="4508676"/>
                  <a:pt x="3673128" y="4506329"/>
                  <a:pt x="3677822" y="4501635"/>
                </a:cubicBezTo>
                <a:cubicBezTo>
                  <a:pt x="3673128" y="4506329"/>
                  <a:pt x="3666086" y="4508676"/>
                  <a:pt x="3661392" y="4513370"/>
                </a:cubicBezTo>
                <a:cubicBezTo>
                  <a:pt x="3659045" y="4513370"/>
                  <a:pt x="3659045" y="4515718"/>
                  <a:pt x="3656698" y="4515718"/>
                </a:cubicBezTo>
                <a:close/>
                <a:moveTo>
                  <a:pt x="4818487" y="2616957"/>
                </a:moveTo>
                <a:cubicBezTo>
                  <a:pt x="4818487" y="2598180"/>
                  <a:pt x="4818487" y="2579404"/>
                  <a:pt x="4818487" y="2562975"/>
                </a:cubicBezTo>
                <a:cubicBezTo>
                  <a:pt x="4818487" y="2562975"/>
                  <a:pt x="4818487" y="2562975"/>
                  <a:pt x="4818487" y="2562975"/>
                </a:cubicBezTo>
                <a:cubicBezTo>
                  <a:pt x="4818487" y="2584098"/>
                  <a:pt x="4820833" y="2607569"/>
                  <a:pt x="4820833" y="2628692"/>
                </a:cubicBezTo>
                <a:cubicBezTo>
                  <a:pt x="4818487" y="2628692"/>
                  <a:pt x="4818487" y="2628692"/>
                  <a:pt x="4816139" y="2628692"/>
                </a:cubicBezTo>
                <a:cubicBezTo>
                  <a:pt x="4818487" y="2623998"/>
                  <a:pt x="4818487" y="2621651"/>
                  <a:pt x="4818487" y="2616957"/>
                </a:cubicBezTo>
                <a:close/>
                <a:moveTo>
                  <a:pt x="4816139" y="2253165"/>
                </a:moveTo>
                <a:cubicBezTo>
                  <a:pt x="4816139" y="2246123"/>
                  <a:pt x="4816139" y="2241429"/>
                  <a:pt x="4816139" y="2234388"/>
                </a:cubicBezTo>
                <a:cubicBezTo>
                  <a:pt x="4816139" y="2227347"/>
                  <a:pt x="4816139" y="2220306"/>
                  <a:pt x="4816139" y="2215612"/>
                </a:cubicBezTo>
                <a:cubicBezTo>
                  <a:pt x="4816139" y="2194489"/>
                  <a:pt x="4813793" y="2173365"/>
                  <a:pt x="4813793" y="2152242"/>
                </a:cubicBezTo>
                <a:cubicBezTo>
                  <a:pt x="4816139" y="2152242"/>
                  <a:pt x="4818487" y="2152242"/>
                  <a:pt x="4818487" y="2152242"/>
                </a:cubicBezTo>
                <a:cubicBezTo>
                  <a:pt x="4818487" y="2168671"/>
                  <a:pt x="4818487" y="2185100"/>
                  <a:pt x="4818487" y="2201530"/>
                </a:cubicBezTo>
                <a:cubicBezTo>
                  <a:pt x="4816139" y="2217959"/>
                  <a:pt x="4816139" y="2234388"/>
                  <a:pt x="4816139" y="2253165"/>
                </a:cubicBezTo>
                <a:close/>
                <a:moveTo>
                  <a:pt x="4816139" y="1999684"/>
                </a:moveTo>
                <a:cubicBezTo>
                  <a:pt x="4816139" y="1997337"/>
                  <a:pt x="4816139" y="1994990"/>
                  <a:pt x="4816139" y="1994990"/>
                </a:cubicBezTo>
                <a:cubicBezTo>
                  <a:pt x="4816139" y="1994990"/>
                  <a:pt x="4816139" y="1994990"/>
                  <a:pt x="4818487" y="1994990"/>
                </a:cubicBezTo>
                <a:cubicBezTo>
                  <a:pt x="4818487" y="1999684"/>
                  <a:pt x="4820833" y="2002031"/>
                  <a:pt x="4820833" y="2006725"/>
                </a:cubicBezTo>
                <a:cubicBezTo>
                  <a:pt x="4820833" y="2009072"/>
                  <a:pt x="4820833" y="2009072"/>
                  <a:pt x="4820833" y="2011419"/>
                </a:cubicBezTo>
                <a:cubicBezTo>
                  <a:pt x="4820833" y="2011419"/>
                  <a:pt x="4820833" y="2013766"/>
                  <a:pt x="4820833" y="2013766"/>
                </a:cubicBezTo>
                <a:cubicBezTo>
                  <a:pt x="4818487" y="2013766"/>
                  <a:pt x="4818487" y="2013766"/>
                  <a:pt x="4816139" y="2016113"/>
                </a:cubicBezTo>
                <a:cubicBezTo>
                  <a:pt x="4816139" y="2009072"/>
                  <a:pt x="4816139" y="2004378"/>
                  <a:pt x="4816139" y="1999684"/>
                </a:cubicBezTo>
                <a:close/>
                <a:moveTo>
                  <a:pt x="3468935" y="298075"/>
                </a:moveTo>
                <a:cubicBezTo>
                  <a:pt x="3466588" y="295728"/>
                  <a:pt x="3466588" y="295728"/>
                  <a:pt x="3464241" y="293381"/>
                </a:cubicBezTo>
                <a:cubicBezTo>
                  <a:pt x="3466588" y="295728"/>
                  <a:pt x="3468935" y="295728"/>
                  <a:pt x="3468935" y="298075"/>
                </a:cubicBezTo>
                <a:cubicBezTo>
                  <a:pt x="3471282" y="298075"/>
                  <a:pt x="3471282" y="298075"/>
                  <a:pt x="3468935" y="298075"/>
                </a:cubicBezTo>
                <a:close/>
                <a:moveTo>
                  <a:pt x="1002189" y="4381936"/>
                </a:moveTo>
                <a:cubicBezTo>
                  <a:pt x="1002189" y="4381936"/>
                  <a:pt x="1004536" y="4381936"/>
                  <a:pt x="1004536" y="4381936"/>
                </a:cubicBezTo>
                <a:cubicBezTo>
                  <a:pt x="1004536" y="4381936"/>
                  <a:pt x="1006883" y="4381936"/>
                  <a:pt x="1006883" y="4381936"/>
                </a:cubicBezTo>
                <a:cubicBezTo>
                  <a:pt x="1006883" y="4381936"/>
                  <a:pt x="1006883" y="4381936"/>
                  <a:pt x="1006883" y="4381936"/>
                </a:cubicBezTo>
                <a:cubicBezTo>
                  <a:pt x="1009230" y="4381936"/>
                  <a:pt x="1009230" y="4384283"/>
                  <a:pt x="1011577" y="4384283"/>
                </a:cubicBezTo>
                <a:cubicBezTo>
                  <a:pt x="1016271" y="4388977"/>
                  <a:pt x="1023312" y="4391324"/>
                  <a:pt x="1028006" y="4393671"/>
                </a:cubicBezTo>
                <a:cubicBezTo>
                  <a:pt x="1025659" y="4393671"/>
                  <a:pt x="1025659" y="4396018"/>
                  <a:pt x="1023312" y="4396018"/>
                </a:cubicBezTo>
                <a:cubicBezTo>
                  <a:pt x="1016271" y="4391324"/>
                  <a:pt x="1009230" y="4386630"/>
                  <a:pt x="1002189" y="4379589"/>
                </a:cubicBezTo>
                <a:cubicBezTo>
                  <a:pt x="1004536" y="4384283"/>
                  <a:pt x="1002189" y="4384283"/>
                  <a:pt x="1002189" y="4381936"/>
                </a:cubicBezTo>
                <a:close/>
                <a:moveTo>
                  <a:pt x="2729615" y="4839610"/>
                </a:moveTo>
                <a:cubicBezTo>
                  <a:pt x="2731962" y="4839610"/>
                  <a:pt x="2734309" y="4837263"/>
                  <a:pt x="2736656" y="4837263"/>
                </a:cubicBezTo>
                <a:cubicBezTo>
                  <a:pt x="2736656" y="4837263"/>
                  <a:pt x="2739003" y="4837263"/>
                  <a:pt x="2741350" y="4834916"/>
                </a:cubicBezTo>
                <a:cubicBezTo>
                  <a:pt x="2748391" y="4832569"/>
                  <a:pt x="2753086" y="4830222"/>
                  <a:pt x="2760127" y="4827875"/>
                </a:cubicBezTo>
                <a:cubicBezTo>
                  <a:pt x="2762474" y="4827875"/>
                  <a:pt x="2762474" y="4825528"/>
                  <a:pt x="2764821" y="4825528"/>
                </a:cubicBezTo>
                <a:cubicBezTo>
                  <a:pt x="2764821" y="4825528"/>
                  <a:pt x="2764821" y="4825528"/>
                  <a:pt x="2764821" y="4825528"/>
                </a:cubicBezTo>
                <a:cubicBezTo>
                  <a:pt x="2767168" y="4827875"/>
                  <a:pt x="2769515" y="4832569"/>
                  <a:pt x="2774209" y="4832569"/>
                </a:cubicBezTo>
                <a:cubicBezTo>
                  <a:pt x="2762474" y="4834916"/>
                  <a:pt x="2750738" y="4834916"/>
                  <a:pt x="2739003" y="4837263"/>
                </a:cubicBezTo>
                <a:cubicBezTo>
                  <a:pt x="2734309" y="4839610"/>
                  <a:pt x="2731962" y="4839610"/>
                  <a:pt x="2729615" y="4839610"/>
                </a:cubicBezTo>
                <a:close/>
                <a:moveTo>
                  <a:pt x="4752769" y="3147389"/>
                </a:moveTo>
                <a:cubicBezTo>
                  <a:pt x="4755116" y="3140348"/>
                  <a:pt x="4755116" y="3135654"/>
                  <a:pt x="4757463" y="3128613"/>
                </a:cubicBezTo>
                <a:cubicBezTo>
                  <a:pt x="4759810" y="3123919"/>
                  <a:pt x="4759810" y="3119225"/>
                  <a:pt x="4762157" y="3114531"/>
                </a:cubicBezTo>
                <a:cubicBezTo>
                  <a:pt x="4759810" y="3121572"/>
                  <a:pt x="4757463" y="3130960"/>
                  <a:pt x="4755116" y="3138001"/>
                </a:cubicBezTo>
                <a:cubicBezTo>
                  <a:pt x="4755116" y="3142695"/>
                  <a:pt x="4752769" y="3145042"/>
                  <a:pt x="4752769" y="3147389"/>
                </a:cubicBezTo>
                <a:close/>
                <a:moveTo>
                  <a:pt x="4827875" y="2788291"/>
                </a:moveTo>
                <a:cubicBezTo>
                  <a:pt x="4820833" y="2788291"/>
                  <a:pt x="4816139" y="2792985"/>
                  <a:pt x="4811445" y="2797679"/>
                </a:cubicBezTo>
                <a:cubicBezTo>
                  <a:pt x="4811445" y="2792985"/>
                  <a:pt x="4811445" y="2788291"/>
                  <a:pt x="4813793" y="2781250"/>
                </a:cubicBezTo>
                <a:cubicBezTo>
                  <a:pt x="4816139" y="2757780"/>
                  <a:pt x="4816139" y="2734309"/>
                  <a:pt x="4818487" y="2710839"/>
                </a:cubicBezTo>
                <a:cubicBezTo>
                  <a:pt x="4818487" y="2710839"/>
                  <a:pt x="4818487" y="2708492"/>
                  <a:pt x="4818487" y="2708492"/>
                </a:cubicBezTo>
                <a:cubicBezTo>
                  <a:pt x="4818487" y="2694409"/>
                  <a:pt x="4818487" y="2680327"/>
                  <a:pt x="4820833" y="2666245"/>
                </a:cubicBezTo>
                <a:cubicBezTo>
                  <a:pt x="4823181" y="2666245"/>
                  <a:pt x="4825528" y="2666245"/>
                  <a:pt x="4827875" y="2668592"/>
                </a:cubicBezTo>
                <a:cubicBezTo>
                  <a:pt x="4825528" y="2715533"/>
                  <a:pt x="4827875" y="2755433"/>
                  <a:pt x="4827875" y="2788291"/>
                </a:cubicBezTo>
                <a:close/>
                <a:moveTo>
                  <a:pt x="4802057" y="2398681"/>
                </a:moveTo>
                <a:cubicBezTo>
                  <a:pt x="4799710" y="2398681"/>
                  <a:pt x="4797363" y="2398681"/>
                  <a:pt x="4795016" y="2401028"/>
                </a:cubicBezTo>
                <a:cubicBezTo>
                  <a:pt x="4795016" y="2375211"/>
                  <a:pt x="4799710" y="2349394"/>
                  <a:pt x="4804404" y="2335311"/>
                </a:cubicBezTo>
                <a:cubicBezTo>
                  <a:pt x="4804404" y="2335311"/>
                  <a:pt x="4804404" y="2335311"/>
                  <a:pt x="4806751" y="2335311"/>
                </a:cubicBezTo>
                <a:cubicBezTo>
                  <a:pt x="4799710" y="2351741"/>
                  <a:pt x="4799710" y="2372864"/>
                  <a:pt x="4802057" y="2398681"/>
                </a:cubicBezTo>
                <a:close/>
                <a:moveTo>
                  <a:pt x="4818487" y="2166324"/>
                </a:moveTo>
                <a:cubicBezTo>
                  <a:pt x="4818487" y="2163977"/>
                  <a:pt x="4818487" y="2161630"/>
                  <a:pt x="4818487" y="2159283"/>
                </a:cubicBezTo>
                <a:cubicBezTo>
                  <a:pt x="4818487" y="2154589"/>
                  <a:pt x="4818487" y="2152242"/>
                  <a:pt x="4818487" y="2147548"/>
                </a:cubicBezTo>
                <a:cubicBezTo>
                  <a:pt x="4818487" y="2147548"/>
                  <a:pt x="4818487" y="2147548"/>
                  <a:pt x="4818487" y="2147548"/>
                </a:cubicBezTo>
                <a:cubicBezTo>
                  <a:pt x="4818487" y="2154589"/>
                  <a:pt x="4818487" y="2161630"/>
                  <a:pt x="4818487" y="2166324"/>
                </a:cubicBezTo>
                <a:close/>
                <a:moveTo>
                  <a:pt x="4818487" y="2114689"/>
                </a:moveTo>
                <a:cubicBezTo>
                  <a:pt x="4818487" y="2114689"/>
                  <a:pt x="4818487" y="2114689"/>
                  <a:pt x="4818487" y="2114689"/>
                </a:cubicBezTo>
                <a:cubicBezTo>
                  <a:pt x="4816139" y="2112342"/>
                  <a:pt x="4816139" y="2109995"/>
                  <a:pt x="4816139" y="2109995"/>
                </a:cubicBezTo>
                <a:cubicBezTo>
                  <a:pt x="4816139" y="2105301"/>
                  <a:pt x="4816139" y="2102954"/>
                  <a:pt x="4816139" y="2098260"/>
                </a:cubicBezTo>
                <a:cubicBezTo>
                  <a:pt x="4816139" y="2093565"/>
                  <a:pt x="4816139" y="2088871"/>
                  <a:pt x="4816139" y="2081830"/>
                </a:cubicBezTo>
                <a:cubicBezTo>
                  <a:pt x="4816139" y="2077136"/>
                  <a:pt x="4816139" y="2074789"/>
                  <a:pt x="4816139" y="2070095"/>
                </a:cubicBezTo>
                <a:cubicBezTo>
                  <a:pt x="4816139" y="2065401"/>
                  <a:pt x="4816139" y="2058360"/>
                  <a:pt x="4816139" y="2053666"/>
                </a:cubicBezTo>
                <a:cubicBezTo>
                  <a:pt x="4816139" y="2051319"/>
                  <a:pt x="4816139" y="2051319"/>
                  <a:pt x="4816139" y="2048971"/>
                </a:cubicBezTo>
                <a:cubicBezTo>
                  <a:pt x="4818487" y="2048971"/>
                  <a:pt x="4820833" y="2048971"/>
                  <a:pt x="4820833" y="2051319"/>
                </a:cubicBezTo>
                <a:cubicBezTo>
                  <a:pt x="4820833" y="2070095"/>
                  <a:pt x="4820833" y="2091218"/>
                  <a:pt x="4818487" y="2114689"/>
                </a:cubicBezTo>
                <a:close/>
                <a:moveTo>
                  <a:pt x="3551081" y="291034"/>
                </a:moveTo>
                <a:cubicBezTo>
                  <a:pt x="3548734" y="293381"/>
                  <a:pt x="3546387" y="298075"/>
                  <a:pt x="3546387" y="302769"/>
                </a:cubicBezTo>
                <a:cubicBezTo>
                  <a:pt x="3546387" y="314504"/>
                  <a:pt x="3555775" y="323892"/>
                  <a:pt x="3567511" y="323892"/>
                </a:cubicBezTo>
                <a:cubicBezTo>
                  <a:pt x="3572205" y="323892"/>
                  <a:pt x="3576899" y="321545"/>
                  <a:pt x="3579246" y="319198"/>
                </a:cubicBezTo>
                <a:cubicBezTo>
                  <a:pt x="3579246" y="319198"/>
                  <a:pt x="3579246" y="319198"/>
                  <a:pt x="3579246" y="321545"/>
                </a:cubicBezTo>
                <a:cubicBezTo>
                  <a:pt x="3581593" y="323892"/>
                  <a:pt x="3583940" y="328586"/>
                  <a:pt x="3586287" y="330934"/>
                </a:cubicBezTo>
                <a:cubicBezTo>
                  <a:pt x="3586287" y="333281"/>
                  <a:pt x="3588634" y="335628"/>
                  <a:pt x="3588634" y="335628"/>
                </a:cubicBezTo>
                <a:cubicBezTo>
                  <a:pt x="3590981" y="340322"/>
                  <a:pt x="3593328" y="342669"/>
                  <a:pt x="3595675" y="347363"/>
                </a:cubicBezTo>
                <a:cubicBezTo>
                  <a:pt x="3595675" y="349710"/>
                  <a:pt x="3598022" y="352057"/>
                  <a:pt x="3598022" y="352057"/>
                </a:cubicBezTo>
                <a:cubicBezTo>
                  <a:pt x="3600369" y="356751"/>
                  <a:pt x="3602716" y="359098"/>
                  <a:pt x="3602716" y="363792"/>
                </a:cubicBezTo>
                <a:cubicBezTo>
                  <a:pt x="3600369" y="363792"/>
                  <a:pt x="3600369" y="361445"/>
                  <a:pt x="3598022" y="361445"/>
                </a:cubicBezTo>
                <a:cubicBezTo>
                  <a:pt x="3588634" y="356751"/>
                  <a:pt x="3579246" y="352057"/>
                  <a:pt x="3569858" y="345016"/>
                </a:cubicBezTo>
                <a:cubicBezTo>
                  <a:pt x="3560469" y="340322"/>
                  <a:pt x="3553428" y="335628"/>
                  <a:pt x="3544040" y="330934"/>
                </a:cubicBezTo>
                <a:cubicBezTo>
                  <a:pt x="3532305" y="323892"/>
                  <a:pt x="3518223" y="319198"/>
                  <a:pt x="3506487" y="312157"/>
                </a:cubicBezTo>
                <a:cubicBezTo>
                  <a:pt x="3506487" y="309810"/>
                  <a:pt x="3508834" y="307463"/>
                  <a:pt x="3508834" y="302769"/>
                </a:cubicBezTo>
                <a:cubicBezTo>
                  <a:pt x="3508834" y="298075"/>
                  <a:pt x="3506487" y="293381"/>
                  <a:pt x="3504140" y="291034"/>
                </a:cubicBezTo>
                <a:cubicBezTo>
                  <a:pt x="3506487" y="291034"/>
                  <a:pt x="3506487" y="288687"/>
                  <a:pt x="3508834" y="288687"/>
                </a:cubicBezTo>
                <a:cubicBezTo>
                  <a:pt x="3511182" y="288687"/>
                  <a:pt x="3513528" y="286340"/>
                  <a:pt x="3515876" y="286340"/>
                </a:cubicBezTo>
                <a:cubicBezTo>
                  <a:pt x="3515876" y="286340"/>
                  <a:pt x="3518223" y="286340"/>
                  <a:pt x="3520570" y="283993"/>
                </a:cubicBezTo>
                <a:cubicBezTo>
                  <a:pt x="3525264" y="283993"/>
                  <a:pt x="3527611" y="281646"/>
                  <a:pt x="3532305" y="281646"/>
                </a:cubicBezTo>
                <a:cubicBezTo>
                  <a:pt x="3536999" y="286340"/>
                  <a:pt x="3544040" y="288687"/>
                  <a:pt x="3551081" y="291034"/>
                </a:cubicBezTo>
                <a:close/>
                <a:moveTo>
                  <a:pt x="51635" y="2027848"/>
                </a:moveTo>
                <a:cubicBezTo>
                  <a:pt x="51635" y="2027848"/>
                  <a:pt x="53982" y="2027848"/>
                  <a:pt x="56329" y="2027848"/>
                </a:cubicBezTo>
                <a:cubicBezTo>
                  <a:pt x="56329" y="2027848"/>
                  <a:pt x="56329" y="2030195"/>
                  <a:pt x="56329" y="2030195"/>
                </a:cubicBezTo>
                <a:cubicBezTo>
                  <a:pt x="56329" y="2032542"/>
                  <a:pt x="53982" y="2034889"/>
                  <a:pt x="53982" y="2037236"/>
                </a:cubicBezTo>
                <a:cubicBezTo>
                  <a:pt x="53982" y="2037236"/>
                  <a:pt x="53982" y="2037236"/>
                  <a:pt x="53982" y="2037236"/>
                </a:cubicBezTo>
                <a:cubicBezTo>
                  <a:pt x="51635" y="2037236"/>
                  <a:pt x="49288" y="2039583"/>
                  <a:pt x="46941" y="2039583"/>
                </a:cubicBezTo>
                <a:cubicBezTo>
                  <a:pt x="46941" y="2034889"/>
                  <a:pt x="49288" y="2030195"/>
                  <a:pt x="51635" y="2027848"/>
                </a:cubicBezTo>
                <a:close/>
                <a:moveTo>
                  <a:pt x="25818" y="2255512"/>
                </a:moveTo>
                <a:cubicBezTo>
                  <a:pt x="28165" y="2185100"/>
                  <a:pt x="28165" y="2114689"/>
                  <a:pt x="39900" y="2065401"/>
                </a:cubicBezTo>
                <a:cubicBezTo>
                  <a:pt x="42247" y="2067748"/>
                  <a:pt x="42247" y="2070095"/>
                  <a:pt x="44594" y="2072442"/>
                </a:cubicBezTo>
                <a:cubicBezTo>
                  <a:pt x="44594" y="2074789"/>
                  <a:pt x="44594" y="2074789"/>
                  <a:pt x="44594" y="2077136"/>
                </a:cubicBezTo>
                <a:cubicBezTo>
                  <a:pt x="44594" y="2079483"/>
                  <a:pt x="44594" y="2081830"/>
                  <a:pt x="44594" y="2084177"/>
                </a:cubicBezTo>
                <a:cubicBezTo>
                  <a:pt x="44594" y="2086524"/>
                  <a:pt x="44594" y="2091218"/>
                  <a:pt x="42247" y="2093565"/>
                </a:cubicBezTo>
                <a:cubicBezTo>
                  <a:pt x="42247" y="2095912"/>
                  <a:pt x="42247" y="2098260"/>
                  <a:pt x="42247" y="2102954"/>
                </a:cubicBezTo>
                <a:cubicBezTo>
                  <a:pt x="42247" y="2105301"/>
                  <a:pt x="42247" y="2107648"/>
                  <a:pt x="42247" y="2112342"/>
                </a:cubicBezTo>
                <a:cubicBezTo>
                  <a:pt x="42247" y="2117036"/>
                  <a:pt x="39900" y="2124077"/>
                  <a:pt x="39900" y="2128771"/>
                </a:cubicBezTo>
                <a:cubicBezTo>
                  <a:pt x="39900" y="2131118"/>
                  <a:pt x="39900" y="2131118"/>
                  <a:pt x="39900" y="2133465"/>
                </a:cubicBezTo>
                <a:cubicBezTo>
                  <a:pt x="39900" y="2138159"/>
                  <a:pt x="39900" y="2142853"/>
                  <a:pt x="37553" y="2147548"/>
                </a:cubicBezTo>
                <a:cubicBezTo>
                  <a:pt x="37553" y="2149895"/>
                  <a:pt x="37553" y="2149895"/>
                  <a:pt x="37553" y="2152242"/>
                </a:cubicBezTo>
                <a:cubicBezTo>
                  <a:pt x="37553" y="2156936"/>
                  <a:pt x="37553" y="2161630"/>
                  <a:pt x="35206" y="2166324"/>
                </a:cubicBezTo>
                <a:cubicBezTo>
                  <a:pt x="35206" y="2168671"/>
                  <a:pt x="35206" y="2168671"/>
                  <a:pt x="35206" y="2171018"/>
                </a:cubicBezTo>
                <a:cubicBezTo>
                  <a:pt x="35206" y="2175712"/>
                  <a:pt x="35206" y="2180406"/>
                  <a:pt x="35206" y="2187447"/>
                </a:cubicBezTo>
                <a:cubicBezTo>
                  <a:pt x="35206" y="2189794"/>
                  <a:pt x="35206" y="2189794"/>
                  <a:pt x="35206" y="2192142"/>
                </a:cubicBezTo>
                <a:cubicBezTo>
                  <a:pt x="35206" y="2196836"/>
                  <a:pt x="35206" y="2201530"/>
                  <a:pt x="35206" y="2208571"/>
                </a:cubicBezTo>
                <a:cubicBezTo>
                  <a:pt x="35206" y="2210918"/>
                  <a:pt x="35206" y="2213265"/>
                  <a:pt x="35206" y="2213265"/>
                </a:cubicBezTo>
                <a:cubicBezTo>
                  <a:pt x="35206" y="2217959"/>
                  <a:pt x="35206" y="2225000"/>
                  <a:pt x="35206" y="2229694"/>
                </a:cubicBezTo>
                <a:cubicBezTo>
                  <a:pt x="35206" y="2232041"/>
                  <a:pt x="35206" y="2232041"/>
                  <a:pt x="35206" y="2234388"/>
                </a:cubicBezTo>
                <a:cubicBezTo>
                  <a:pt x="35206" y="2239082"/>
                  <a:pt x="35206" y="2246123"/>
                  <a:pt x="35206" y="2250818"/>
                </a:cubicBezTo>
                <a:cubicBezTo>
                  <a:pt x="28165" y="2250818"/>
                  <a:pt x="28165" y="2253165"/>
                  <a:pt x="25818" y="2255512"/>
                </a:cubicBezTo>
                <a:cubicBezTo>
                  <a:pt x="28165" y="2262553"/>
                  <a:pt x="28165" y="2267247"/>
                  <a:pt x="25818" y="2271941"/>
                </a:cubicBezTo>
                <a:cubicBezTo>
                  <a:pt x="25818" y="2274288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69594"/>
                  <a:pt x="25818" y="2262553"/>
                  <a:pt x="25818" y="225551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22000"/>
            </a:schemeClr>
          </a:solidFill>
          <a:ln w="2346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B85D72EF-D92C-026C-B219-12A8F9979A66}"/>
              </a:ext>
            </a:extLst>
          </p:cNvPr>
          <p:cNvSpPr/>
          <p:nvPr/>
        </p:nvSpPr>
        <p:spPr>
          <a:xfrm>
            <a:off x="3916681" y="722261"/>
            <a:ext cx="4358638" cy="4364960"/>
          </a:xfrm>
          <a:custGeom>
            <a:avLst/>
            <a:gdLst>
              <a:gd name="connsiteX0" fmla="*/ 4827875 w 4853691"/>
              <a:gd name="connsiteY0" fmla="*/ 2788291 h 4860733"/>
              <a:gd name="connsiteX1" fmla="*/ 4825528 w 4853691"/>
              <a:gd name="connsiteY1" fmla="*/ 2668592 h 4860733"/>
              <a:gd name="connsiteX2" fmla="*/ 4844304 w 4853691"/>
              <a:gd name="connsiteY2" fmla="*/ 2647468 h 4860733"/>
              <a:gd name="connsiteX3" fmla="*/ 4823181 w 4853691"/>
              <a:gd name="connsiteY3" fmla="*/ 2626345 h 4860733"/>
              <a:gd name="connsiteX4" fmla="*/ 4820833 w 4853691"/>
              <a:gd name="connsiteY4" fmla="*/ 2560628 h 4860733"/>
              <a:gd name="connsiteX5" fmla="*/ 4839610 w 4853691"/>
              <a:gd name="connsiteY5" fmla="*/ 2541851 h 4860733"/>
              <a:gd name="connsiteX6" fmla="*/ 4818487 w 4853691"/>
              <a:gd name="connsiteY6" fmla="*/ 2520728 h 4860733"/>
              <a:gd name="connsiteX7" fmla="*/ 4816139 w 4853691"/>
              <a:gd name="connsiteY7" fmla="*/ 2464399 h 4860733"/>
              <a:gd name="connsiteX8" fmla="*/ 4832569 w 4853691"/>
              <a:gd name="connsiteY8" fmla="*/ 2445622 h 4860733"/>
              <a:gd name="connsiteX9" fmla="*/ 4830222 w 4853691"/>
              <a:gd name="connsiteY9" fmla="*/ 2436234 h 4860733"/>
              <a:gd name="connsiteX10" fmla="*/ 4832569 w 4853691"/>
              <a:gd name="connsiteY10" fmla="*/ 2424499 h 4860733"/>
              <a:gd name="connsiteX11" fmla="*/ 4813793 w 4853691"/>
              <a:gd name="connsiteY11" fmla="*/ 2405723 h 4860733"/>
              <a:gd name="connsiteX12" fmla="*/ 4799710 w 4853691"/>
              <a:gd name="connsiteY12" fmla="*/ 2398681 h 4860733"/>
              <a:gd name="connsiteX13" fmla="*/ 4799710 w 4853691"/>
              <a:gd name="connsiteY13" fmla="*/ 2398681 h 4860733"/>
              <a:gd name="connsiteX14" fmla="*/ 4802057 w 4853691"/>
              <a:gd name="connsiteY14" fmla="*/ 2337658 h 4860733"/>
              <a:gd name="connsiteX15" fmla="*/ 4811445 w 4853691"/>
              <a:gd name="connsiteY15" fmla="*/ 2340005 h 4860733"/>
              <a:gd name="connsiteX16" fmla="*/ 4832569 w 4853691"/>
              <a:gd name="connsiteY16" fmla="*/ 2318882 h 4860733"/>
              <a:gd name="connsiteX17" fmla="*/ 4825528 w 4853691"/>
              <a:gd name="connsiteY17" fmla="*/ 2302453 h 4860733"/>
              <a:gd name="connsiteX18" fmla="*/ 4825528 w 4853691"/>
              <a:gd name="connsiteY18" fmla="*/ 2297759 h 4860733"/>
              <a:gd name="connsiteX19" fmla="*/ 4813793 w 4853691"/>
              <a:gd name="connsiteY19" fmla="*/ 2278982 h 4860733"/>
              <a:gd name="connsiteX20" fmla="*/ 4816139 w 4853691"/>
              <a:gd name="connsiteY20" fmla="*/ 2147548 h 4860733"/>
              <a:gd name="connsiteX21" fmla="*/ 4825528 w 4853691"/>
              <a:gd name="connsiteY21" fmla="*/ 2131118 h 4860733"/>
              <a:gd name="connsiteX22" fmla="*/ 4818487 w 4853691"/>
              <a:gd name="connsiteY22" fmla="*/ 2114689 h 4860733"/>
              <a:gd name="connsiteX23" fmla="*/ 4823181 w 4853691"/>
              <a:gd name="connsiteY23" fmla="*/ 2048971 h 4860733"/>
              <a:gd name="connsiteX24" fmla="*/ 4823181 w 4853691"/>
              <a:gd name="connsiteY24" fmla="*/ 2048971 h 4860733"/>
              <a:gd name="connsiteX25" fmla="*/ 4844304 w 4853691"/>
              <a:gd name="connsiteY25" fmla="*/ 2027848 h 4860733"/>
              <a:gd name="connsiteX26" fmla="*/ 4823181 w 4853691"/>
              <a:gd name="connsiteY26" fmla="*/ 2006725 h 4860733"/>
              <a:gd name="connsiteX27" fmla="*/ 4820833 w 4853691"/>
              <a:gd name="connsiteY27" fmla="*/ 2006725 h 4860733"/>
              <a:gd name="connsiteX28" fmla="*/ 4820833 w 4853691"/>
              <a:gd name="connsiteY28" fmla="*/ 2002031 h 4860733"/>
              <a:gd name="connsiteX29" fmla="*/ 4818487 w 4853691"/>
              <a:gd name="connsiteY29" fmla="*/ 1987948 h 4860733"/>
              <a:gd name="connsiteX30" fmla="*/ 4832569 w 4853691"/>
              <a:gd name="connsiteY30" fmla="*/ 1969172 h 4860733"/>
              <a:gd name="connsiteX31" fmla="*/ 4811445 w 4853691"/>
              <a:gd name="connsiteY31" fmla="*/ 1948049 h 4860733"/>
              <a:gd name="connsiteX32" fmla="*/ 4809098 w 4853691"/>
              <a:gd name="connsiteY32" fmla="*/ 1948049 h 4860733"/>
              <a:gd name="connsiteX33" fmla="*/ 4804404 w 4853691"/>
              <a:gd name="connsiteY33" fmla="*/ 1926925 h 4860733"/>
              <a:gd name="connsiteX34" fmla="*/ 4799710 w 4853691"/>
              <a:gd name="connsiteY34" fmla="*/ 1905802 h 4860733"/>
              <a:gd name="connsiteX35" fmla="*/ 4795016 w 4853691"/>
              <a:gd name="connsiteY35" fmla="*/ 1882331 h 4860733"/>
              <a:gd name="connsiteX36" fmla="*/ 4792669 w 4853691"/>
              <a:gd name="connsiteY36" fmla="*/ 1870596 h 4860733"/>
              <a:gd name="connsiteX37" fmla="*/ 4799710 w 4853691"/>
              <a:gd name="connsiteY37" fmla="*/ 1854167 h 4860733"/>
              <a:gd name="connsiteX38" fmla="*/ 4795016 w 4853691"/>
              <a:gd name="connsiteY38" fmla="*/ 1842432 h 4860733"/>
              <a:gd name="connsiteX39" fmla="*/ 4799710 w 4853691"/>
              <a:gd name="connsiteY39" fmla="*/ 1828349 h 4860733"/>
              <a:gd name="connsiteX40" fmla="*/ 4778587 w 4853691"/>
              <a:gd name="connsiteY40" fmla="*/ 1807226 h 4860733"/>
              <a:gd name="connsiteX41" fmla="*/ 4776240 w 4853691"/>
              <a:gd name="connsiteY41" fmla="*/ 1807226 h 4860733"/>
              <a:gd name="connsiteX42" fmla="*/ 4776240 w 4853691"/>
              <a:gd name="connsiteY42" fmla="*/ 1804879 h 4860733"/>
              <a:gd name="connsiteX43" fmla="*/ 4776240 w 4853691"/>
              <a:gd name="connsiteY43" fmla="*/ 1800185 h 4860733"/>
              <a:gd name="connsiteX44" fmla="*/ 4776240 w 4853691"/>
              <a:gd name="connsiteY44" fmla="*/ 1795491 h 4860733"/>
              <a:gd name="connsiteX45" fmla="*/ 4776240 w 4853691"/>
              <a:gd name="connsiteY45" fmla="*/ 1793144 h 4860733"/>
              <a:gd name="connsiteX46" fmla="*/ 4790322 w 4853691"/>
              <a:gd name="connsiteY46" fmla="*/ 1774367 h 4860733"/>
              <a:gd name="connsiteX47" fmla="*/ 4769198 w 4853691"/>
              <a:gd name="connsiteY47" fmla="*/ 1753244 h 4860733"/>
              <a:gd name="connsiteX48" fmla="*/ 4764504 w 4853691"/>
              <a:gd name="connsiteY48" fmla="*/ 1753244 h 4860733"/>
              <a:gd name="connsiteX49" fmla="*/ 4759810 w 4853691"/>
              <a:gd name="connsiteY49" fmla="*/ 1736814 h 4860733"/>
              <a:gd name="connsiteX50" fmla="*/ 4733993 w 4853691"/>
              <a:gd name="connsiteY50" fmla="*/ 1652321 h 4860733"/>
              <a:gd name="connsiteX51" fmla="*/ 4618988 w 4853691"/>
              <a:gd name="connsiteY51" fmla="*/ 1387104 h 4860733"/>
              <a:gd name="connsiteX52" fmla="*/ 4588476 w 4853691"/>
              <a:gd name="connsiteY52" fmla="*/ 1337817 h 4860733"/>
              <a:gd name="connsiteX53" fmla="*/ 4597864 w 4853691"/>
              <a:gd name="connsiteY53" fmla="*/ 1321387 h 4860733"/>
              <a:gd name="connsiteX54" fmla="*/ 4576741 w 4853691"/>
              <a:gd name="connsiteY54" fmla="*/ 1300264 h 4860733"/>
              <a:gd name="connsiteX55" fmla="*/ 4569699 w 4853691"/>
              <a:gd name="connsiteY55" fmla="*/ 1302611 h 4860733"/>
              <a:gd name="connsiteX56" fmla="*/ 4541535 w 4853691"/>
              <a:gd name="connsiteY56" fmla="*/ 1246282 h 4860733"/>
              <a:gd name="connsiteX57" fmla="*/ 4539188 w 4853691"/>
              <a:gd name="connsiteY57" fmla="*/ 1239241 h 4860733"/>
              <a:gd name="connsiteX58" fmla="*/ 4501635 w 4853691"/>
              <a:gd name="connsiteY58" fmla="*/ 1168829 h 4860733"/>
              <a:gd name="connsiteX59" fmla="*/ 4499288 w 4853691"/>
              <a:gd name="connsiteY59" fmla="*/ 1161788 h 4860733"/>
              <a:gd name="connsiteX60" fmla="*/ 4457041 w 4853691"/>
              <a:gd name="connsiteY60" fmla="*/ 1091377 h 4860733"/>
              <a:gd name="connsiteX61" fmla="*/ 4454694 w 4853691"/>
              <a:gd name="connsiteY61" fmla="*/ 1086683 h 4860733"/>
              <a:gd name="connsiteX62" fmla="*/ 4410100 w 4853691"/>
              <a:gd name="connsiteY62" fmla="*/ 1018618 h 4860733"/>
              <a:gd name="connsiteX63" fmla="*/ 4407753 w 4853691"/>
              <a:gd name="connsiteY63" fmla="*/ 1016271 h 4860733"/>
              <a:gd name="connsiteX64" fmla="*/ 4358465 w 4853691"/>
              <a:gd name="connsiteY64" fmla="*/ 950554 h 4860733"/>
              <a:gd name="connsiteX65" fmla="*/ 4358465 w 4853691"/>
              <a:gd name="connsiteY65" fmla="*/ 950554 h 4860733"/>
              <a:gd name="connsiteX66" fmla="*/ 4252848 w 4853691"/>
              <a:gd name="connsiteY66" fmla="*/ 828507 h 4860733"/>
              <a:gd name="connsiteX67" fmla="*/ 4250501 w 4853691"/>
              <a:gd name="connsiteY67" fmla="*/ 826160 h 4860733"/>
              <a:gd name="connsiteX68" fmla="*/ 4198866 w 4853691"/>
              <a:gd name="connsiteY68" fmla="*/ 774525 h 4860733"/>
              <a:gd name="connsiteX69" fmla="*/ 4194172 w 4853691"/>
              <a:gd name="connsiteY69" fmla="*/ 769831 h 4860733"/>
              <a:gd name="connsiteX70" fmla="*/ 4189478 w 4853691"/>
              <a:gd name="connsiteY70" fmla="*/ 765137 h 4860733"/>
              <a:gd name="connsiteX71" fmla="*/ 4175395 w 4853691"/>
              <a:gd name="connsiteY71" fmla="*/ 751055 h 4860733"/>
              <a:gd name="connsiteX72" fmla="*/ 4158966 w 4853691"/>
              <a:gd name="connsiteY72" fmla="*/ 736973 h 4860733"/>
              <a:gd name="connsiteX73" fmla="*/ 4154272 w 4853691"/>
              <a:gd name="connsiteY73" fmla="*/ 732279 h 4860733"/>
              <a:gd name="connsiteX74" fmla="*/ 4149578 w 4853691"/>
              <a:gd name="connsiteY74" fmla="*/ 727584 h 4860733"/>
              <a:gd name="connsiteX75" fmla="*/ 4130802 w 4853691"/>
              <a:gd name="connsiteY75" fmla="*/ 704114 h 4860733"/>
              <a:gd name="connsiteX76" fmla="*/ 4121414 w 4853691"/>
              <a:gd name="connsiteY76" fmla="*/ 694726 h 4860733"/>
              <a:gd name="connsiteX77" fmla="*/ 4104984 w 4853691"/>
              <a:gd name="connsiteY77" fmla="*/ 675949 h 4860733"/>
              <a:gd name="connsiteX78" fmla="*/ 4093249 w 4853691"/>
              <a:gd name="connsiteY78" fmla="*/ 664214 h 4860733"/>
              <a:gd name="connsiteX79" fmla="*/ 4079167 w 4853691"/>
              <a:gd name="connsiteY79" fmla="*/ 650132 h 4860733"/>
              <a:gd name="connsiteX80" fmla="*/ 4065084 w 4853691"/>
              <a:gd name="connsiteY80" fmla="*/ 636050 h 4860733"/>
              <a:gd name="connsiteX81" fmla="*/ 4058043 w 4853691"/>
              <a:gd name="connsiteY81" fmla="*/ 629008 h 4860733"/>
              <a:gd name="connsiteX82" fmla="*/ 4051002 w 4853691"/>
              <a:gd name="connsiteY82" fmla="*/ 624314 h 4860733"/>
              <a:gd name="connsiteX83" fmla="*/ 4036920 w 4853691"/>
              <a:gd name="connsiteY83" fmla="*/ 610232 h 4860733"/>
              <a:gd name="connsiteX84" fmla="*/ 4022837 w 4853691"/>
              <a:gd name="connsiteY84" fmla="*/ 598497 h 4860733"/>
              <a:gd name="connsiteX85" fmla="*/ 4011102 w 4853691"/>
              <a:gd name="connsiteY85" fmla="*/ 589109 h 4860733"/>
              <a:gd name="connsiteX86" fmla="*/ 3994673 w 4853691"/>
              <a:gd name="connsiteY86" fmla="*/ 575026 h 4860733"/>
              <a:gd name="connsiteX87" fmla="*/ 3985285 w 4853691"/>
              <a:gd name="connsiteY87" fmla="*/ 567985 h 4860733"/>
              <a:gd name="connsiteX88" fmla="*/ 3964161 w 4853691"/>
              <a:gd name="connsiteY88" fmla="*/ 553903 h 4860733"/>
              <a:gd name="connsiteX89" fmla="*/ 3957120 w 4853691"/>
              <a:gd name="connsiteY89" fmla="*/ 549209 h 4860733"/>
              <a:gd name="connsiteX90" fmla="*/ 3933650 w 4853691"/>
              <a:gd name="connsiteY90" fmla="*/ 535127 h 4860733"/>
              <a:gd name="connsiteX91" fmla="*/ 3928956 w 4853691"/>
              <a:gd name="connsiteY91" fmla="*/ 532780 h 4860733"/>
              <a:gd name="connsiteX92" fmla="*/ 3905485 w 4853691"/>
              <a:gd name="connsiteY92" fmla="*/ 518697 h 4860733"/>
              <a:gd name="connsiteX93" fmla="*/ 3900791 w 4853691"/>
              <a:gd name="connsiteY93" fmla="*/ 516350 h 4860733"/>
              <a:gd name="connsiteX94" fmla="*/ 3877321 w 4853691"/>
              <a:gd name="connsiteY94" fmla="*/ 504615 h 4860733"/>
              <a:gd name="connsiteX95" fmla="*/ 3872627 w 4853691"/>
              <a:gd name="connsiteY95" fmla="*/ 502268 h 4860733"/>
              <a:gd name="connsiteX96" fmla="*/ 3849156 w 4853691"/>
              <a:gd name="connsiteY96" fmla="*/ 492880 h 4860733"/>
              <a:gd name="connsiteX97" fmla="*/ 3842115 w 4853691"/>
              <a:gd name="connsiteY97" fmla="*/ 490533 h 4860733"/>
              <a:gd name="connsiteX98" fmla="*/ 3828033 w 4853691"/>
              <a:gd name="connsiteY98" fmla="*/ 485839 h 4860733"/>
              <a:gd name="connsiteX99" fmla="*/ 3811603 w 4853691"/>
              <a:gd name="connsiteY99" fmla="*/ 474103 h 4860733"/>
              <a:gd name="connsiteX100" fmla="*/ 3809256 w 4853691"/>
              <a:gd name="connsiteY100" fmla="*/ 471756 h 4860733"/>
              <a:gd name="connsiteX101" fmla="*/ 3762316 w 4853691"/>
              <a:gd name="connsiteY101" fmla="*/ 441245 h 4860733"/>
              <a:gd name="connsiteX102" fmla="*/ 3755274 w 4853691"/>
              <a:gd name="connsiteY102" fmla="*/ 436551 h 4860733"/>
              <a:gd name="connsiteX103" fmla="*/ 3713027 w 4853691"/>
              <a:gd name="connsiteY103" fmla="*/ 410733 h 4860733"/>
              <a:gd name="connsiteX104" fmla="*/ 3698945 w 4853691"/>
              <a:gd name="connsiteY104" fmla="*/ 403692 h 4860733"/>
              <a:gd name="connsiteX105" fmla="*/ 3661392 w 4853691"/>
              <a:gd name="connsiteY105" fmla="*/ 380222 h 4860733"/>
              <a:gd name="connsiteX106" fmla="*/ 3644963 w 4853691"/>
              <a:gd name="connsiteY106" fmla="*/ 370833 h 4860733"/>
              <a:gd name="connsiteX107" fmla="*/ 3616799 w 4853691"/>
              <a:gd name="connsiteY107" fmla="*/ 354404 h 4860733"/>
              <a:gd name="connsiteX108" fmla="*/ 3609758 w 4853691"/>
              <a:gd name="connsiteY108" fmla="*/ 340322 h 4860733"/>
              <a:gd name="connsiteX109" fmla="*/ 3607410 w 4853691"/>
              <a:gd name="connsiteY109" fmla="*/ 337975 h 4860733"/>
              <a:gd name="connsiteX110" fmla="*/ 3600369 w 4853691"/>
              <a:gd name="connsiteY110" fmla="*/ 323892 h 4860733"/>
              <a:gd name="connsiteX111" fmla="*/ 3598022 w 4853691"/>
              <a:gd name="connsiteY111" fmla="*/ 321545 h 4860733"/>
              <a:gd name="connsiteX112" fmla="*/ 3590981 w 4853691"/>
              <a:gd name="connsiteY112" fmla="*/ 309810 h 4860733"/>
              <a:gd name="connsiteX113" fmla="*/ 3598022 w 4853691"/>
              <a:gd name="connsiteY113" fmla="*/ 295728 h 4860733"/>
              <a:gd name="connsiteX114" fmla="*/ 3576899 w 4853691"/>
              <a:gd name="connsiteY114" fmla="*/ 274604 h 4860733"/>
              <a:gd name="connsiteX115" fmla="*/ 3560469 w 4853691"/>
              <a:gd name="connsiteY115" fmla="*/ 281646 h 4860733"/>
              <a:gd name="connsiteX116" fmla="*/ 3536999 w 4853691"/>
              <a:gd name="connsiteY116" fmla="*/ 276951 h 4860733"/>
              <a:gd name="connsiteX117" fmla="*/ 3525264 w 4853691"/>
              <a:gd name="connsiteY117" fmla="*/ 279299 h 4860733"/>
              <a:gd name="connsiteX118" fmla="*/ 3522917 w 4853691"/>
              <a:gd name="connsiteY118" fmla="*/ 279299 h 4860733"/>
              <a:gd name="connsiteX119" fmla="*/ 3515876 w 4853691"/>
              <a:gd name="connsiteY119" fmla="*/ 281646 h 4860733"/>
              <a:gd name="connsiteX120" fmla="*/ 3511182 w 4853691"/>
              <a:gd name="connsiteY120" fmla="*/ 283993 h 4860733"/>
              <a:gd name="connsiteX121" fmla="*/ 3497099 w 4853691"/>
              <a:gd name="connsiteY121" fmla="*/ 276951 h 4860733"/>
              <a:gd name="connsiteX122" fmla="*/ 3480670 w 4853691"/>
              <a:gd name="connsiteY122" fmla="*/ 286340 h 4860733"/>
              <a:gd name="connsiteX123" fmla="*/ 3466588 w 4853691"/>
              <a:gd name="connsiteY123" fmla="*/ 279299 h 4860733"/>
              <a:gd name="connsiteX124" fmla="*/ 3452505 w 4853691"/>
              <a:gd name="connsiteY124" fmla="*/ 267563 h 4860733"/>
              <a:gd name="connsiteX125" fmla="*/ 3440770 w 4853691"/>
              <a:gd name="connsiteY125" fmla="*/ 258175 h 4860733"/>
              <a:gd name="connsiteX126" fmla="*/ 3412605 w 4853691"/>
              <a:gd name="connsiteY126" fmla="*/ 237052 h 4860733"/>
              <a:gd name="connsiteX127" fmla="*/ 3400870 w 4853691"/>
              <a:gd name="connsiteY127" fmla="*/ 230011 h 4860733"/>
              <a:gd name="connsiteX128" fmla="*/ 3382094 w 4853691"/>
              <a:gd name="connsiteY128" fmla="*/ 218275 h 4860733"/>
              <a:gd name="connsiteX129" fmla="*/ 3368012 w 4853691"/>
              <a:gd name="connsiteY129" fmla="*/ 208887 h 4860733"/>
              <a:gd name="connsiteX130" fmla="*/ 3351582 w 4853691"/>
              <a:gd name="connsiteY130" fmla="*/ 199499 h 4860733"/>
              <a:gd name="connsiteX131" fmla="*/ 3337500 w 4853691"/>
              <a:gd name="connsiteY131" fmla="*/ 192458 h 4860733"/>
              <a:gd name="connsiteX132" fmla="*/ 3323418 w 4853691"/>
              <a:gd name="connsiteY132" fmla="*/ 183070 h 4860733"/>
              <a:gd name="connsiteX133" fmla="*/ 3309336 w 4853691"/>
              <a:gd name="connsiteY133" fmla="*/ 176028 h 4860733"/>
              <a:gd name="connsiteX134" fmla="*/ 3295253 w 4853691"/>
              <a:gd name="connsiteY134" fmla="*/ 168987 h 4860733"/>
              <a:gd name="connsiteX135" fmla="*/ 3278824 w 4853691"/>
              <a:gd name="connsiteY135" fmla="*/ 161946 h 4860733"/>
              <a:gd name="connsiteX136" fmla="*/ 3271783 w 4853691"/>
              <a:gd name="connsiteY136" fmla="*/ 159599 h 4860733"/>
              <a:gd name="connsiteX137" fmla="*/ 3231883 w 4853691"/>
              <a:gd name="connsiteY137" fmla="*/ 143170 h 4860733"/>
              <a:gd name="connsiteX138" fmla="*/ 3224842 w 4853691"/>
              <a:gd name="connsiteY138" fmla="*/ 140823 h 4860733"/>
              <a:gd name="connsiteX139" fmla="*/ 3206066 w 4853691"/>
              <a:gd name="connsiteY139" fmla="*/ 133782 h 4860733"/>
              <a:gd name="connsiteX140" fmla="*/ 3196677 w 4853691"/>
              <a:gd name="connsiteY140" fmla="*/ 131435 h 4860733"/>
              <a:gd name="connsiteX141" fmla="*/ 3177901 w 4853691"/>
              <a:gd name="connsiteY141" fmla="*/ 126741 h 4860733"/>
              <a:gd name="connsiteX142" fmla="*/ 3166166 w 4853691"/>
              <a:gd name="connsiteY142" fmla="*/ 124393 h 4860733"/>
              <a:gd name="connsiteX143" fmla="*/ 3156778 w 4853691"/>
              <a:gd name="connsiteY143" fmla="*/ 122046 h 4860733"/>
              <a:gd name="connsiteX144" fmla="*/ 3152083 w 4853691"/>
              <a:gd name="connsiteY144" fmla="*/ 119699 h 4860733"/>
              <a:gd name="connsiteX145" fmla="*/ 3147389 w 4853691"/>
              <a:gd name="connsiteY145" fmla="*/ 117352 h 4860733"/>
              <a:gd name="connsiteX146" fmla="*/ 3130960 w 4853691"/>
              <a:gd name="connsiteY146" fmla="*/ 112658 h 4860733"/>
              <a:gd name="connsiteX147" fmla="*/ 3128613 w 4853691"/>
              <a:gd name="connsiteY147" fmla="*/ 112658 h 4860733"/>
              <a:gd name="connsiteX148" fmla="*/ 3109837 w 4853691"/>
              <a:gd name="connsiteY148" fmla="*/ 110311 h 4860733"/>
              <a:gd name="connsiteX149" fmla="*/ 3105143 w 4853691"/>
              <a:gd name="connsiteY149" fmla="*/ 110311 h 4860733"/>
              <a:gd name="connsiteX150" fmla="*/ 3088713 w 4853691"/>
              <a:gd name="connsiteY150" fmla="*/ 110311 h 4860733"/>
              <a:gd name="connsiteX151" fmla="*/ 3086366 w 4853691"/>
              <a:gd name="connsiteY151" fmla="*/ 110311 h 4860733"/>
              <a:gd name="connsiteX152" fmla="*/ 3086366 w 4853691"/>
              <a:gd name="connsiteY152" fmla="*/ 110311 h 4860733"/>
              <a:gd name="connsiteX153" fmla="*/ 3069937 w 4853691"/>
              <a:gd name="connsiteY153" fmla="*/ 110311 h 4860733"/>
              <a:gd name="connsiteX154" fmla="*/ 3067590 w 4853691"/>
              <a:gd name="connsiteY154" fmla="*/ 110311 h 4860733"/>
              <a:gd name="connsiteX155" fmla="*/ 3048813 w 4853691"/>
              <a:gd name="connsiteY155" fmla="*/ 93882 h 4860733"/>
              <a:gd name="connsiteX156" fmla="*/ 3030037 w 4853691"/>
              <a:gd name="connsiteY156" fmla="*/ 105617 h 4860733"/>
              <a:gd name="connsiteX157" fmla="*/ 2997178 w 4853691"/>
              <a:gd name="connsiteY157" fmla="*/ 93882 h 4860733"/>
              <a:gd name="connsiteX158" fmla="*/ 2985443 w 4853691"/>
              <a:gd name="connsiteY158" fmla="*/ 89188 h 4860733"/>
              <a:gd name="connsiteX159" fmla="*/ 2947890 w 4853691"/>
              <a:gd name="connsiteY159" fmla="*/ 77453 h 4860733"/>
              <a:gd name="connsiteX160" fmla="*/ 2924420 w 4853691"/>
              <a:gd name="connsiteY160" fmla="*/ 70411 h 4860733"/>
              <a:gd name="connsiteX161" fmla="*/ 2893908 w 4853691"/>
              <a:gd name="connsiteY161" fmla="*/ 63370 h 4860733"/>
              <a:gd name="connsiteX162" fmla="*/ 2858703 w 4853691"/>
              <a:gd name="connsiteY162" fmla="*/ 53982 h 4860733"/>
              <a:gd name="connsiteX163" fmla="*/ 2832885 w 4853691"/>
              <a:gd name="connsiteY163" fmla="*/ 49288 h 4860733"/>
              <a:gd name="connsiteX164" fmla="*/ 2792985 w 4853691"/>
              <a:gd name="connsiteY164" fmla="*/ 39900 h 4860733"/>
              <a:gd name="connsiteX165" fmla="*/ 2767168 w 4853691"/>
              <a:gd name="connsiteY165" fmla="*/ 35206 h 4860733"/>
              <a:gd name="connsiteX166" fmla="*/ 2727268 w 4853691"/>
              <a:gd name="connsiteY166" fmla="*/ 28165 h 4860733"/>
              <a:gd name="connsiteX167" fmla="*/ 2694409 w 4853691"/>
              <a:gd name="connsiteY167" fmla="*/ 23470 h 4860733"/>
              <a:gd name="connsiteX168" fmla="*/ 2661551 w 4853691"/>
              <a:gd name="connsiteY168" fmla="*/ 18776 h 4860733"/>
              <a:gd name="connsiteX169" fmla="*/ 2628692 w 4853691"/>
              <a:gd name="connsiteY169" fmla="*/ 16429 h 4860733"/>
              <a:gd name="connsiteX170" fmla="*/ 2595833 w 4853691"/>
              <a:gd name="connsiteY170" fmla="*/ 14082 h 4860733"/>
              <a:gd name="connsiteX171" fmla="*/ 2530116 w 4853691"/>
              <a:gd name="connsiteY171" fmla="*/ 11735 h 4860733"/>
              <a:gd name="connsiteX172" fmla="*/ 2478481 w 4853691"/>
              <a:gd name="connsiteY172" fmla="*/ 11735 h 4860733"/>
              <a:gd name="connsiteX173" fmla="*/ 2462052 w 4853691"/>
              <a:gd name="connsiteY173" fmla="*/ 11735 h 4860733"/>
              <a:gd name="connsiteX174" fmla="*/ 2426846 w 4853691"/>
              <a:gd name="connsiteY174" fmla="*/ 14082 h 4860733"/>
              <a:gd name="connsiteX175" fmla="*/ 2417458 w 4853691"/>
              <a:gd name="connsiteY175" fmla="*/ 14082 h 4860733"/>
              <a:gd name="connsiteX176" fmla="*/ 2417458 w 4853691"/>
              <a:gd name="connsiteY176" fmla="*/ 14082 h 4860733"/>
              <a:gd name="connsiteX177" fmla="*/ 2410417 w 4853691"/>
              <a:gd name="connsiteY177" fmla="*/ 11735 h 4860733"/>
              <a:gd name="connsiteX178" fmla="*/ 2403376 w 4853691"/>
              <a:gd name="connsiteY178" fmla="*/ 9388 h 4860733"/>
              <a:gd name="connsiteX179" fmla="*/ 2391640 w 4853691"/>
              <a:gd name="connsiteY179" fmla="*/ 9388 h 4860733"/>
              <a:gd name="connsiteX180" fmla="*/ 2382252 w 4853691"/>
              <a:gd name="connsiteY180" fmla="*/ 9388 h 4860733"/>
              <a:gd name="connsiteX181" fmla="*/ 2379905 w 4853691"/>
              <a:gd name="connsiteY181" fmla="*/ 9388 h 4860733"/>
              <a:gd name="connsiteX182" fmla="*/ 2372864 w 4853691"/>
              <a:gd name="connsiteY182" fmla="*/ 11735 h 4860733"/>
              <a:gd name="connsiteX183" fmla="*/ 2372864 w 4853691"/>
              <a:gd name="connsiteY183" fmla="*/ 11735 h 4860733"/>
              <a:gd name="connsiteX184" fmla="*/ 2356435 w 4853691"/>
              <a:gd name="connsiteY184" fmla="*/ 0 h 4860733"/>
              <a:gd name="connsiteX185" fmla="*/ 2337658 w 4853691"/>
              <a:gd name="connsiteY185" fmla="*/ 16429 h 4860733"/>
              <a:gd name="connsiteX186" fmla="*/ 2332964 w 4853691"/>
              <a:gd name="connsiteY186" fmla="*/ 16429 h 4860733"/>
              <a:gd name="connsiteX187" fmla="*/ 2323576 w 4853691"/>
              <a:gd name="connsiteY187" fmla="*/ 16429 h 4860733"/>
              <a:gd name="connsiteX188" fmla="*/ 2293064 w 4853691"/>
              <a:gd name="connsiteY188" fmla="*/ 14082 h 4860733"/>
              <a:gd name="connsiteX189" fmla="*/ 2271941 w 4853691"/>
              <a:gd name="connsiteY189" fmla="*/ 14082 h 4860733"/>
              <a:gd name="connsiteX190" fmla="*/ 2269594 w 4853691"/>
              <a:gd name="connsiteY190" fmla="*/ 14082 h 4860733"/>
              <a:gd name="connsiteX191" fmla="*/ 2250818 w 4853691"/>
              <a:gd name="connsiteY191" fmla="*/ 16429 h 4860733"/>
              <a:gd name="connsiteX192" fmla="*/ 2248471 w 4853691"/>
              <a:gd name="connsiteY192" fmla="*/ 16429 h 4860733"/>
              <a:gd name="connsiteX193" fmla="*/ 2229694 w 4853691"/>
              <a:gd name="connsiteY193" fmla="*/ 18776 h 4860733"/>
              <a:gd name="connsiteX194" fmla="*/ 2227347 w 4853691"/>
              <a:gd name="connsiteY194" fmla="*/ 18776 h 4860733"/>
              <a:gd name="connsiteX195" fmla="*/ 2208571 w 4853691"/>
              <a:gd name="connsiteY195" fmla="*/ 23470 h 4860733"/>
              <a:gd name="connsiteX196" fmla="*/ 2206224 w 4853691"/>
              <a:gd name="connsiteY196" fmla="*/ 23470 h 4860733"/>
              <a:gd name="connsiteX197" fmla="*/ 2187447 w 4853691"/>
              <a:gd name="connsiteY197" fmla="*/ 28165 h 4860733"/>
              <a:gd name="connsiteX198" fmla="*/ 2185100 w 4853691"/>
              <a:gd name="connsiteY198" fmla="*/ 28165 h 4860733"/>
              <a:gd name="connsiteX199" fmla="*/ 2168671 w 4853691"/>
              <a:gd name="connsiteY199" fmla="*/ 35206 h 4860733"/>
              <a:gd name="connsiteX200" fmla="*/ 2163977 w 4853691"/>
              <a:gd name="connsiteY200" fmla="*/ 37553 h 4860733"/>
              <a:gd name="connsiteX201" fmla="*/ 2147548 w 4853691"/>
              <a:gd name="connsiteY201" fmla="*/ 44594 h 4860733"/>
              <a:gd name="connsiteX202" fmla="*/ 2145201 w 4853691"/>
              <a:gd name="connsiteY202" fmla="*/ 44594 h 4860733"/>
              <a:gd name="connsiteX203" fmla="*/ 2128771 w 4853691"/>
              <a:gd name="connsiteY203" fmla="*/ 32859 h 4860733"/>
              <a:gd name="connsiteX204" fmla="*/ 2109995 w 4853691"/>
              <a:gd name="connsiteY204" fmla="*/ 46941 h 4860733"/>
              <a:gd name="connsiteX205" fmla="*/ 2105301 w 4853691"/>
              <a:gd name="connsiteY205" fmla="*/ 46941 h 4860733"/>
              <a:gd name="connsiteX206" fmla="*/ 2086524 w 4853691"/>
              <a:gd name="connsiteY206" fmla="*/ 61023 h 4860733"/>
              <a:gd name="connsiteX207" fmla="*/ 2079483 w 4853691"/>
              <a:gd name="connsiteY207" fmla="*/ 61023 h 4860733"/>
              <a:gd name="connsiteX208" fmla="*/ 2067748 w 4853691"/>
              <a:gd name="connsiteY208" fmla="*/ 61023 h 4860733"/>
              <a:gd name="connsiteX209" fmla="*/ 2048972 w 4853691"/>
              <a:gd name="connsiteY209" fmla="*/ 61023 h 4860733"/>
              <a:gd name="connsiteX210" fmla="*/ 2025501 w 4853691"/>
              <a:gd name="connsiteY210" fmla="*/ 61023 h 4860733"/>
              <a:gd name="connsiteX211" fmla="*/ 2020807 w 4853691"/>
              <a:gd name="connsiteY211" fmla="*/ 61023 h 4860733"/>
              <a:gd name="connsiteX212" fmla="*/ 2002031 w 4853691"/>
              <a:gd name="connsiteY212" fmla="*/ 61023 h 4860733"/>
              <a:gd name="connsiteX213" fmla="*/ 1999684 w 4853691"/>
              <a:gd name="connsiteY213" fmla="*/ 61023 h 4860733"/>
              <a:gd name="connsiteX214" fmla="*/ 1978560 w 4853691"/>
              <a:gd name="connsiteY214" fmla="*/ 65717 h 4860733"/>
              <a:gd name="connsiteX215" fmla="*/ 1976213 w 4853691"/>
              <a:gd name="connsiteY215" fmla="*/ 65717 h 4860733"/>
              <a:gd name="connsiteX216" fmla="*/ 1952743 w 4853691"/>
              <a:gd name="connsiteY216" fmla="*/ 72758 h 4860733"/>
              <a:gd name="connsiteX217" fmla="*/ 1952743 w 4853691"/>
              <a:gd name="connsiteY217" fmla="*/ 72758 h 4860733"/>
              <a:gd name="connsiteX218" fmla="*/ 1879984 w 4853691"/>
              <a:gd name="connsiteY218" fmla="*/ 103270 h 4860733"/>
              <a:gd name="connsiteX219" fmla="*/ 1847125 w 4853691"/>
              <a:gd name="connsiteY219" fmla="*/ 110311 h 4860733"/>
              <a:gd name="connsiteX220" fmla="*/ 1830696 w 4853691"/>
              <a:gd name="connsiteY220" fmla="*/ 115005 h 4860733"/>
              <a:gd name="connsiteX221" fmla="*/ 1786102 w 4853691"/>
              <a:gd name="connsiteY221" fmla="*/ 126741 h 4860733"/>
              <a:gd name="connsiteX222" fmla="*/ 1772020 w 4853691"/>
              <a:gd name="connsiteY222" fmla="*/ 131435 h 4860733"/>
              <a:gd name="connsiteX223" fmla="*/ 1725079 w 4853691"/>
              <a:gd name="connsiteY223" fmla="*/ 143170 h 4860733"/>
              <a:gd name="connsiteX224" fmla="*/ 1715691 w 4853691"/>
              <a:gd name="connsiteY224" fmla="*/ 145517 h 4860733"/>
              <a:gd name="connsiteX225" fmla="*/ 1509151 w 4853691"/>
              <a:gd name="connsiteY225" fmla="*/ 215928 h 4860733"/>
              <a:gd name="connsiteX226" fmla="*/ 1495069 w 4853691"/>
              <a:gd name="connsiteY226" fmla="*/ 220622 h 4860733"/>
              <a:gd name="connsiteX227" fmla="*/ 1452822 w 4853691"/>
              <a:gd name="connsiteY227" fmla="*/ 234705 h 4860733"/>
              <a:gd name="connsiteX228" fmla="*/ 1431698 w 4853691"/>
              <a:gd name="connsiteY228" fmla="*/ 244093 h 4860733"/>
              <a:gd name="connsiteX229" fmla="*/ 1398840 w 4853691"/>
              <a:gd name="connsiteY229" fmla="*/ 258175 h 4860733"/>
              <a:gd name="connsiteX230" fmla="*/ 1370675 w 4853691"/>
              <a:gd name="connsiteY230" fmla="*/ 272257 h 4860733"/>
              <a:gd name="connsiteX231" fmla="*/ 1351899 w 4853691"/>
              <a:gd name="connsiteY231" fmla="*/ 281646 h 4860733"/>
              <a:gd name="connsiteX232" fmla="*/ 1340164 w 4853691"/>
              <a:gd name="connsiteY232" fmla="*/ 286340 h 4860733"/>
              <a:gd name="connsiteX233" fmla="*/ 1333122 w 4853691"/>
              <a:gd name="connsiteY233" fmla="*/ 288687 h 4860733"/>
              <a:gd name="connsiteX234" fmla="*/ 1307305 w 4853691"/>
              <a:gd name="connsiteY234" fmla="*/ 300422 h 4860733"/>
              <a:gd name="connsiteX235" fmla="*/ 1300264 w 4853691"/>
              <a:gd name="connsiteY235" fmla="*/ 305116 h 4860733"/>
              <a:gd name="connsiteX236" fmla="*/ 1274446 w 4853691"/>
              <a:gd name="connsiteY236" fmla="*/ 319198 h 4860733"/>
              <a:gd name="connsiteX237" fmla="*/ 1267405 w 4853691"/>
              <a:gd name="connsiteY237" fmla="*/ 323892 h 4860733"/>
              <a:gd name="connsiteX238" fmla="*/ 1253323 w 4853691"/>
              <a:gd name="connsiteY238" fmla="*/ 333281 h 4860733"/>
              <a:gd name="connsiteX239" fmla="*/ 1236894 w 4853691"/>
              <a:gd name="connsiteY239" fmla="*/ 323892 h 4860733"/>
              <a:gd name="connsiteX240" fmla="*/ 1215770 w 4853691"/>
              <a:gd name="connsiteY240" fmla="*/ 345016 h 4860733"/>
              <a:gd name="connsiteX241" fmla="*/ 1218117 w 4853691"/>
              <a:gd name="connsiteY241" fmla="*/ 352057 h 4860733"/>
              <a:gd name="connsiteX242" fmla="*/ 1201688 w 4853691"/>
              <a:gd name="connsiteY242" fmla="*/ 359098 h 4860733"/>
              <a:gd name="connsiteX243" fmla="*/ 1194647 w 4853691"/>
              <a:gd name="connsiteY243" fmla="*/ 363792 h 4860733"/>
              <a:gd name="connsiteX244" fmla="*/ 1166482 w 4853691"/>
              <a:gd name="connsiteY244" fmla="*/ 380222 h 4860733"/>
              <a:gd name="connsiteX245" fmla="*/ 1161788 w 4853691"/>
              <a:gd name="connsiteY245" fmla="*/ 384916 h 4860733"/>
              <a:gd name="connsiteX246" fmla="*/ 1091377 w 4853691"/>
              <a:gd name="connsiteY246" fmla="*/ 436551 h 4860733"/>
              <a:gd name="connsiteX247" fmla="*/ 1091377 w 4853691"/>
              <a:gd name="connsiteY247" fmla="*/ 436551 h 4860733"/>
              <a:gd name="connsiteX248" fmla="*/ 1056171 w 4853691"/>
              <a:gd name="connsiteY248" fmla="*/ 462368 h 4860733"/>
              <a:gd name="connsiteX249" fmla="*/ 1025659 w 4853691"/>
              <a:gd name="connsiteY249" fmla="*/ 483492 h 4860733"/>
              <a:gd name="connsiteX250" fmla="*/ 962289 w 4853691"/>
              <a:gd name="connsiteY250" fmla="*/ 532780 h 4860733"/>
              <a:gd name="connsiteX251" fmla="*/ 938819 w 4853691"/>
              <a:gd name="connsiteY251" fmla="*/ 553903 h 4860733"/>
              <a:gd name="connsiteX252" fmla="*/ 898919 w 4853691"/>
              <a:gd name="connsiteY252" fmla="*/ 586762 h 4860733"/>
              <a:gd name="connsiteX253" fmla="*/ 875448 w 4853691"/>
              <a:gd name="connsiteY253" fmla="*/ 607885 h 4860733"/>
              <a:gd name="connsiteX254" fmla="*/ 837896 w 4853691"/>
              <a:gd name="connsiteY254" fmla="*/ 643091 h 4860733"/>
              <a:gd name="connsiteX255" fmla="*/ 814425 w 4853691"/>
              <a:gd name="connsiteY255" fmla="*/ 664214 h 4860733"/>
              <a:gd name="connsiteX256" fmla="*/ 776872 w 4853691"/>
              <a:gd name="connsiteY256" fmla="*/ 701767 h 4860733"/>
              <a:gd name="connsiteX257" fmla="*/ 753402 w 4853691"/>
              <a:gd name="connsiteY257" fmla="*/ 725237 h 4860733"/>
              <a:gd name="connsiteX258" fmla="*/ 718196 w 4853691"/>
              <a:gd name="connsiteY258" fmla="*/ 762790 h 4860733"/>
              <a:gd name="connsiteX259" fmla="*/ 711155 w 4853691"/>
              <a:gd name="connsiteY259" fmla="*/ 769831 h 4860733"/>
              <a:gd name="connsiteX260" fmla="*/ 694726 w 4853691"/>
              <a:gd name="connsiteY260" fmla="*/ 788608 h 4860733"/>
              <a:gd name="connsiteX261" fmla="*/ 664214 w 4853691"/>
              <a:gd name="connsiteY261" fmla="*/ 823813 h 4860733"/>
              <a:gd name="connsiteX262" fmla="*/ 638397 w 4853691"/>
              <a:gd name="connsiteY262" fmla="*/ 854325 h 4860733"/>
              <a:gd name="connsiteX263" fmla="*/ 619620 w 4853691"/>
              <a:gd name="connsiteY263" fmla="*/ 875448 h 4860733"/>
              <a:gd name="connsiteX264" fmla="*/ 612579 w 4853691"/>
              <a:gd name="connsiteY264" fmla="*/ 880142 h 4860733"/>
              <a:gd name="connsiteX265" fmla="*/ 600844 w 4853691"/>
              <a:gd name="connsiteY265" fmla="*/ 889531 h 4860733"/>
              <a:gd name="connsiteX266" fmla="*/ 584415 w 4853691"/>
              <a:gd name="connsiteY266" fmla="*/ 905960 h 4860733"/>
              <a:gd name="connsiteX267" fmla="*/ 579721 w 4853691"/>
              <a:gd name="connsiteY267" fmla="*/ 910654 h 4860733"/>
              <a:gd name="connsiteX268" fmla="*/ 575026 w 4853691"/>
              <a:gd name="connsiteY268" fmla="*/ 915348 h 4860733"/>
              <a:gd name="connsiteX269" fmla="*/ 558597 w 4853691"/>
              <a:gd name="connsiteY269" fmla="*/ 931777 h 4860733"/>
              <a:gd name="connsiteX270" fmla="*/ 549209 w 4853691"/>
              <a:gd name="connsiteY270" fmla="*/ 941166 h 4860733"/>
              <a:gd name="connsiteX271" fmla="*/ 532780 w 4853691"/>
              <a:gd name="connsiteY271" fmla="*/ 959942 h 4860733"/>
              <a:gd name="connsiteX272" fmla="*/ 525738 w 4853691"/>
              <a:gd name="connsiteY272" fmla="*/ 966983 h 4860733"/>
              <a:gd name="connsiteX273" fmla="*/ 504615 w 4853691"/>
              <a:gd name="connsiteY273" fmla="*/ 992801 h 4860733"/>
              <a:gd name="connsiteX274" fmla="*/ 502268 w 4853691"/>
              <a:gd name="connsiteY274" fmla="*/ 995148 h 4860733"/>
              <a:gd name="connsiteX275" fmla="*/ 455327 w 4853691"/>
              <a:gd name="connsiteY275" fmla="*/ 1060865 h 4860733"/>
              <a:gd name="connsiteX276" fmla="*/ 450633 w 4853691"/>
              <a:gd name="connsiteY276" fmla="*/ 1067906 h 4860733"/>
              <a:gd name="connsiteX277" fmla="*/ 434204 w 4853691"/>
              <a:gd name="connsiteY277" fmla="*/ 1096071 h 4860733"/>
              <a:gd name="connsiteX278" fmla="*/ 429509 w 4853691"/>
              <a:gd name="connsiteY278" fmla="*/ 1105459 h 4860733"/>
              <a:gd name="connsiteX279" fmla="*/ 413080 w 4853691"/>
              <a:gd name="connsiteY279" fmla="*/ 1135970 h 4860733"/>
              <a:gd name="connsiteX280" fmla="*/ 408386 w 4853691"/>
              <a:gd name="connsiteY280" fmla="*/ 1143012 h 4860733"/>
              <a:gd name="connsiteX281" fmla="*/ 387263 w 4853691"/>
              <a:gd name="connsiteY281" fmla="*/ 1182911 h 4860733"/>
              <a:gd name="connsiteX282" fmla="*/ 387263 w 4853691"/>
              <a:gd name="connsiteY282" fmla="*/ 1185259 h 4860733"/>
              <a:gd name="connsiteX283" fmla="*/ 384916 w 4853691"/>
              <a:gd name="connsiteY283" fmla="*/ 1187606 h 4860733"/>
              <a:gd name="connsiteX284" fmla="*/ 380222 w 4853691"/>
              <a:gd name="connsiteY284" fmla="*/ 1194647 h 4860733"/>
              <a:gd name="connsiteX285" fmla="*/ 375527 w 4853691"/>
              <a:gd name="connsiteY285" fmla="*/ 1201688 h 4860733"/>
              <a:gd name="connsiteX286" fmla="*/ 370833 w 4853691"/>
              <a:gd name="connsiteY286" fmla="*/ 1208729 h 4860733"/>
              <a:gd name="connsiteX287" fmla="*/ 366139 w 4853691"/>
              <a:gd name="connsiteY287" fmla="*/ 1218117 h 4860733"/>
              <a:gd name="connsiteX288" fmla="*/ 363792 w 4853691"/>
              <a:gd name="connsiteY288" fmla="*/ 1222811 h 4860733"/>
              <a:gd name="connsiteX289" fmla="*/ 356751 w 4853691"/>
              <a:gd name="connsiteY289" fmla="*/ 1234546 h 4860733"/>
              <a:gd name="connsiteX290" fmla="*/ 354404 w 4853691"/>
              <a:gd name="connsiteY290" fmla="*/ 1239241 h 4860733"/>
              <a:gd name="connsiteX291" fmla="*/ 347363 w 4853691"/>
              <a:gd name="connsiteY291" fmla="*/ 1250976 h 4860733"/>
              <a:gd name="connsiteX292" fmla="*/ 345016 w 4853691"/>
              <a:gd name="connsiteY292" fmla="*/ 1255670 h 4860733"/>
              <a:gd name="connsiteX293" fmla="*/ 337975 w 4853691"/>
              <a:gd name="connsiteY293" fmla="*/ 1269752 h 4860733"/>
              <a:gd name="connsiteX294" fmla="*/ 335628 w 4853691"/>
              <a:gd name="connsiteY294" fmla="*/ 1274446 h 4860733"/>
              <a:gd name="connsiteX295" fmla="*/ 330934 w 4853691"/>
              <a:gd name="connsiteY295" fmla="*/ 1288529 h 4860733"/>
              <a:gd name="connsiteX296" fmla="*/ 328587 w 4853691"/>
              <a:gd name="connsiteY296" fmla="*/ 1295570 h 4860733"/>
              <a:gd name="connsiteX297" fmla="*/ 323892 w 4853691"/>
              <a:gd name="connsiteY297" fmla="*/ 1307305 h 4860733"/>
              <a:gd name="connsiteX298" fmla="*/ 323892 w 4853691"/>
              <a:gd name="connsiteY298" fmla="*/ 1309652 h 4860733"/>
              <a:gd name="connsiteX299" fmla="*/ 319198 w 4853691"/>
              <a:gd name="connsiteY299" fmla="*/ 1309652 h 4860733"/>
              <a:gd name="connsiteX300" fmla="*/ 298075 w 4853691"/>
              <a:gd name="connsiteY300" fmla="*/ 1330775 h 4860733"/>
              <a:gd name="connsiteX301" fmla="*/ 307463 w 4853691"/>
              <a:gd name="connsiteY301" fmla="*/ 1347205 h 4860733"/>
              <a:gd name="connsiteX302" fmla="*/ 276951 w 4853691"/>
              <a:gd name="connsiteY302" fmla="*/ 1394146 h 4860733"/>
              <a:gd name="connsiteX303" fmla="*/ 274604 w 4853691"/>
              <a:gd name="connsiteY303" fmla="*/ 1398840 h 4860733"/>
              <a:gd name="connsiteX304" fmla="*/ 255828 w 4853691"/>
              <a:gd name="connsiteY304" fmla="*/ 1429351 h 4860733"/>
              <a:gd name="connsiteX305" fmla="*/ 253481 w 4853691"/>
              <a:gd name="connsiteY305" fmla="*/ 1436392 h 4860733"/>
              <a:gd name="connsiteX306" fmla="*/ 237052 w 4853691"/>
              <a:gd name="connsiteY306" fmla="*/ 1466904 h 4860733"/>
              <a:gd name="connsiteX307" fmla="*/ 234705 w 4853691"/>
              <a:gd name="connsiteY307" fmla="*/ 1473945 h 4860733"/>
              <a:gd name="connsiteX308" fmla="*/ 220622 w 4853691"/>
              <a:gd name="connsiteY308" fmla="*/ 1504457 h 4860733"/>
              <a:gd name="connsiteX309" fmla="*/ 215928 w 4853691"/>
              <a:gd name="connsiteY309" fmla="*/ 1511498 h 4860733"/>
              <a:gd name="connsiteX310" fmla="*/ 201846 w 4853691"/>
              <a:gd name="connsiteY310" fmla="*/ 1542009 h 4860733"/>
              <a:gd name="connsiteX311" fmla="*/ 197152 w 4853691"/>
              <a:gd name="connsiteY311" fmla="*/ 1551398 h 4860733"/>
              <a:gd name="connsiteX312" fmla="*/ 185417 w 4853691"/>
              <a:gd name="connsiteY312" fmla="*/ 1581909 h 4860733"/>
              <a:gd name="connsiteX313" fmla="*/ 180723 w 4853691"/>
              <a:gd name="connsiteY313" fmla="*/ 1591297 h 4860733"/>
              <a:gd name="connsiteX314" fmla="*/ 168987 w 4853691"/>
              <a:gd name="connsiteY314" fmla="*/ 1624156 h 4860733"/>
              <a:gd name="connsiteX315" fmla="*/ 164293 w 4853691"/>
              <a:gd name="connsiteY315" fmla="*/ 1635891 h 4860733"/>
              <a:gd name="connsiteX316" fmla="*/ 152558 w 4853691"/>
              <a:gd name="connsiteY316" fmla="*/ 1668750 h 4860733"/>
              <a:gd name="connsiteX317" fmla="*/ 140823 w 4853691"/>
              <a:gd name="connsiteY317" fmla="*/ 1680485 h 4860733"/>
              <a:gd name="connsiteX318" fmla="*/ 129088 w 4853691"/>
              <a:gd name="connsiteY318" fmla="*/ 1713344 h 4860733"/>
              <a:gd name="connsiteX319" fmla="*/ 126741 w 4853691"/>
              <a:gd name="connsiteY319" fmla="*/ 1722732 h 4860733"/>
              <a:gd name="connsiteX320" fmla="*/ 115005 w 4853691"/>
              <a:gd name="connsiteY320" fmla="*/ 1760285 h 4860733"/>
              <a:gd name="connsiteX321" fmla="*/ 112658 w 4853691"/>
              <a:gd name="connsiteY321" fmla="*/ 1767326 h 4860733"/>
              <a:gd name="connsiteX322" fmla="*/ 100923 w 4853691"/>
              <a:gd name="connsiteY322" fmla="*/ 1807226 h 4860733"/>
              <a:gd name="connsiteX323" fmla="*/ 98576 w 4853691"/>
              <a:gd name="connsiteY323" fmla="*/ 1814267 h 4860733"/>
              <a:gd name="connsiteX324" fmla="*/ 89188 w 4853691"/>
              <a:gd name="connsiteY324" fmla="*/ 1856514 h 4860733"/>
              <a:gd name="connsiteX325" fmla="*/ 89188 w 4853691"/>
              <a:gd name="connsiteY325" fmla="*/ 1861208 h 4860733"/>
              <a:gd name="connsiteX326" fmla="*/ 79800 w 4853691"/>
              <a:gd name="connsiteY326" fmla="*/ 1905802 h 4860733"/>
              <a:gd name="connsiteX327" fmla="*/ 79800 w 4853691"/>
              <a:gd name="connsiteY327" fmla="*/ 1910496 h 4860733"/>
              <a:gd name="connsiteX328" fmla="*/ 70411 w 4853691"/>
              <a:gd name="connsiteY328" fmla="*/ 1957437 h 4860733"/>
              <a:gd name="connsiteX329" fmla="*/ 70411 w 4853691"/>
              <a:gd name="connsiteY329" fmla="*/ 1959784 h 4860733"/>
              <a:gd name="connsiteX330" fmla="*/ 63370 w 4853691"/>
              <a:gd name="connsiteY330" fmla="*/ 1990295 h 4860733"/>
              <a:gd name="connsiteX331" fmla="*/ 61023 w 4853691"/>
              <a:gd name="connsiteY331" fmla="*/ 1990295 h 4860733"/>
              <a:gd name="connsiteX332" fmla="*/ 39900 w 4853691"/>
              <a:gd name="connsiteY332" fmla="*/ 2011419 h 4860733"/>
              <a:gd name="connsiteX333" fmla="*/ 51635 w 4853691"/>
              <a:gd name="connsiteY333" fmla="*/ 2030195 h 4860733"/>
              <a:gd name="connsiteX334" fmla="*/ 44594 w 4853691"/>
              <a:gd name="connsiteY334" fmla="*/ 2044277 h 4860733"/>
              <a:gd name="connsiteX335" fmla="*/ 37553 w 4853691"/>
              <a:gd name="connsiteY335" fmla="*/ 2058360 h 4860733"/>
              <a:gd name="connsiteX336" fmla="*/ 39900 w 4853691"/>
              <a:gd name="connsiteY336" fmla="*/ 2065401 h 4860733"/>
              <a:gd name="connsiteX337" fmla="*/ 25818 w 4853691"/>
              <a:gd name="connsiteY337" fmla="*/ 2257859 h 4860733"/>
              <a:gd name="connsiteX338" fmla="*/ 25818 w 4853691"/>
              <a:gd name="connsiteY338" fmla="*/ 2281329 h 4860733"/>
              <a:gd name="connsiteX339" fmla="*/ 7041 w 4853691"/>
              <a:gd name="connsiteY339" fmla="*/ 2300106 h 4860733"/>
              <a:gd name="connsiteX340" fmla="*/ 23470 w 4853691"/>
              <a:gd name="connsiteY340" fmla="*/ 2318882 h 4860733"/>
              <a:gd name="connsiteX341" fmla="*/ 23470 w 4853691"/>
              <a:gd name="connsiteY341" fmla="*/ 2323576 h 4860733"/>
              <a:gd name="connsiteX342" fmla="*/ 2347 w 4853691"/>
              <a:gd name="connsiteY342" fmla="*/ 2344700 h 4860733"/>
              <a:gd name="connsiteX343" fmla="*/ 21123 w 4853691"/>
              <a:gd name="connsiteY343" fmla="*/ 2363476 h 4860733"/>
              <a:gd name="connsiteX344" fmla="*/ 18776 w 4853691"/>
              <a:gd name="connsiteY344" fmla="*/ 2433887 h 4860733"/>
              <a:gd name="connsiteX345" fmla="*/ 4694 w 4853691"/>
              <a:gd name="connsiteY345" fmla="*/ 2452664 h 4860733"/>
              <a:gd name="connsiteX346" fmla="*/ 7041 w 4853691"/>
              <a:gd name="connsiteY346" fmla="*/ 2459705 h 4860733"/>
              <a:gd name="connsiteX347" fmla="*/ 0 w 4853691"/>
              <a:gd name="connsiteY347" fmla="*/ 2473787 h 4860733"/>
              <a:gd name="connsiteX348" fmla="*/ 0 w 4853691"/>
              <a:gd name="connsiteY348" fmla="*/ 2478481 h 4860733"/>
              <a:gd name="connsiteX349" fmla="*/ 0 w 4853691"/>
              <a:gd name="connsiteY349" fmla="*/ 2480828 h 4860733"/>
              <a:gd name="connsiteX350" fmla="*/ 0 w 4853691"/>
              <a:gd name="connsiteY350" fmla="*/ 2480828 h 4860733"/>
              <a:gd name="connsiteX351" fmla="*/ 0 w 4853691"/>
              <a:gd name="connsiteY351" fmla="*/ 2483175 h 4860733"/>
              <a:gd name="connsiteX352" fmla="*/ 21123 w 4853691"/>
              <a:gd name="connsiteY352" fmla="*/ 2504299 h 4860733"/>
              <a:gd name="connsiteX353" fmla="*/ 23470 w 4853691"/>
              <a:gd name="connsiteY353" fmla="*/ 2504299 h 4860733"/>
              <a:gd name="connsiteX354" fmla="*/ 23470 w 4853691"/>
              <a:gd name="connsiteY354" fmla="*/ 2508993 h 4860733"/>
              <a:gd name="connsiteX355" fmla="*/ 4694 w 4853691"/>
              <a:gd name="connsiteY355" fmla="*/ 2527769 h 4860733"/>
              <a:gd name="connsiteX356" fmla="*/ 16429 w 4853691"/>
              <a:gd name="connsiteY356" fmla="*/ 2546545 h 4860733"/>
              <a:gd name="connsiteX357" fmla="*/ 4694 w 4853691"/>
              <a:gd name="connsiteY357" fmla="*/ 2565322 h 4860733"/>
              <a:gd name="connsiteX358" fmla="*/ 7041 w 4853691"/>
              <a:gd name="connsiteY358" fmla="*/ 2574710 h 4860733"/>
              <a:gd name="connsiteX359" fmla="*/ 7041 w 4853691"/>
              <a:gd name="connsiteY359" fmla="*/ 2577057 h 4860733"/>
              <a:gd name="connsiteX360" fmla="*/ 16429 w 4853691"/>
              <a:gd name="connsiteY360" fmla="*/ 2593486 h 4860733"/>
              <a:gd name="connsiteX361" fmla="*/ 16429 w 4853691"/>
              <a:gd name="connsiteY361" fmla="*/ 2595833 h 4860733"/>
              <a:gd name="connsiteX362" fmla="*/ 21123 w 4853691"/>
              <a:gd name="connsiteY362" fmla="*/ 2609916 h 4860733"/>
              <a:gd name="connsiteX363" fmla="*/ 7041 w 4853691"/>
              <a:gd name="connsiteY363" fmla="*/ 2628692 h 4860733"/>
              <a:gd name="connsiteX364" fmla="*/ 23470 w 4853691"/>
              <a:gd name="connsiteY364" fmla="*/ 2647468 h 4860733"/>
              <a:gd name="connsiteX365" fmla="*/ 9388 w 4853691"/>
              <a:gd name="connsiteY365" fmla="*/ 2666245 h 4860733"/>
              <a:gd name="connsiteX366" fmla="*/ 11735 w 4853691"/>
              <a:gd name="connsiteY366" fmla="*/ 2673286 h 4860733"/>
              <a:gd name="connsiteX367" fmla="*/ 16429 w 4853691"/>
              <a:gd name="connsiteY367" fmla="*/ 2682674 h 4860733"/>
              <a:gd name="connsiteX368" fmla="*/ 28165 w 4853691"/>
              <a:gd name="connsiteY368" fmla="*/ 2694409 h 4860733"/>
              <a:gd name="connsiteX369" fmla="*/ 28165 w 4853691"/>
              <a:gd name="connsiteY369" fmla="*/ 2694409 h 4860733"/>
              <a:gd name="connsiteX370" fmla="*/ 18776 w 4853691"/>
              <a:gd name="connsiteY370" fmla="*/ 2710839 h 4860733"/>
              <a:gd name="connsiteX371" fmla="*/ 32859 w 4853691"/>
              <a:gd name="connsiteY371" fmla="*/ 2729615 h 4860733"/>
              <a:gd name="connsiteX372" fmla="*/ 39900 w 4853691"/>
              <a:gd name="connsiteY372" fmla="*/ 2778903 h 4860733"/>
              <a:gd name="connsiteX373" fmla="*/ 39900 w 4853691"/>
              <a:gd name="connsiteY373" fmla="*/ 2783597 h 4860733"/>
              <a:gd name="connsiteX374" fmla="*/ 44594 w 4853691"/>
              <a:gd name="connsiteY374" fmla="*/ 2802374 h 4860733"/>
              <a:gd name="connsiteX375" fmla="*/ 44594 w 4853691"/>
              <a:gd name="connsiteY375" fmla="*/ 2804721 h 4860733"/>
              <a:gd name="connsiteX376" fmla="*/ 46941 w 4853691"/>
              <a:gd name="connsiteY376" fmla="*/ 2816456 h 4860733"/>
              <a:gd name="connsiteX377" fmla="*/ 58676 w 4853691"/>
              <a:gd name="connsiteY377" fmla="*/ 2884520 h 4860733"/>
              <a:gd name="connsiteX378" fmla="*/ 61023 w 4853691"/>
              <a:gd name="connsiteY378" fmla="*/ 2900949 h 4860733"/>
              <a:gd name="connsiteX379" fmla="*/ 65717 w 4853691"/>
              <a:gd name="connsiteY379" fmla="*/ 2929114 h 4860733"/>
              <a:gd name="connsiteX380" fmla="*/ 72758 w 4853691"/>
              <a:gd name="connsiteY380" fmla="*/ 2961973 h 4860733"/>
              <a:gd name="connsiteX381" fmla="*/ 75105 w 4853691"/>
              <a:gd name="connsiteY381" fmla="*/ 2976055 h 4860733"/>
              <a:gd name="connsiteX382" fmla="*/ 79800 w 4853691"/>
              <a:gd name="connsiteY382" fmla="*/ 2992484 h 4860733"/>
              <a:gd name="connsiteX383" fmla="*/ 75105 w 4853691"/>
              <a:gd name="connsiteY383" fmla="*/ 3004220 h 4860733"/>
              <a:gd name="connsiteX384" fmla="*/ 86841 w 4853691"/>
              <a:gd name="connsiteY384" fmla="*/ 3022996 h 4860733"/>
              <a:gd name="connsiteX385" fmla="*/ 91535 w 4853691"/>
              <a:gd name="connsiteY385" fmla="*/ 3041772 h 4860733"/>
              <a:gd name="connsiteX386" fmla="*/ 98576 w 4853691"/>
              <a:gd name="connsiteY386" fmla="*/ 3062896 h 4860733"/>
              <a:gd name="connsiteX387" fmla="*/ 117352 w 4853691"/>
              <a:gd name="connsiteY387" fmla="*/ 3128613 h 4860733"/>
              <a:gd name="connsiteX388" fmla="*/ 122046 w 4853691"/>
              <a:gd name="connsiteY388" fmla="*/ 3147389 h 4860733"/>
              <a:gd name="connsiteX389" fmla="*/ 140823 w 4853691"/>
              <a:gd name="connsiteY389" fmla="*/ 3201371 h 4860733"/>
              <a:gd name="connsiteX390" fmla="*/ 147864 w 4853691"/>
              <a:gd name="connsiteY390" fmla="*/ 3224842 h 4860733"/>
              <a:gd name="connsiteX391" fmla="*/ 171334 w 4853691"/>
              <a:gd name="connsiteY391" fmla="*/ 3288212 h 4860733"/>
              <a:gd name="connsiteX392" fmla="*/ 180723 w 4853691"/>
              <a:gd name="connsiteY392" fmla="*/ 3311683 h 4860733"/>
              <a:gd name="connsiteX393" fmla="*/ 190111 w 4853691"/>
              <a:gd name="connsiteY393" fmla="*/ 3332806 h 4860733"/>
              <a:gd name="connsiteX394" fmla="*/ 192458 w 4853691"/>
              <a:gd name="connsiteY394" fmla="*/ 3339847 h 4860733"/>
              <a:gd name="connsiteX395" fmla="*/ 199499 w 4853691"/>
              <a:gd name="connsiteY395" fmla="*/ 3358623 h 4860733"/>
              <a:gd name="connsiteX396" fmla="*/ 211234 w 4853691"/>
              <a:gd name="connsiteY396" fmla="*/ 3391482 h 4860733"/>
              <a:gd name="connsiteX397" fmla="*/ 218275 w 4853691"/>
              <a:gd name="connsiteY397" fmla="*/ 3407912 h 4860733"/>
              <a:gd name="connsiteX398" fmla="*/ 232358 w 4853691"/>
              <a:gd name="connsiteY398" fmla="*/ 3440770 h 4860733"/>
              <a:gd name="connsiteX399" fmla="*/ 234705 w 4853691"/>
              <a:gd name="connsiteY399" fmla="*/ 3445464 h 4860733"/>
              <a:gd name="connsiteX400" fmla="*/ 237052 w 4853691"/>
              <a:gd name="connsiteY400" fmla="*/ 3452505 h 4860733"/>
              <a:gd name="connsiteX401" fmla="*/ 255828 w 4853691"/>
              <a:gd name="connsiteY401" fmla="*/ 3492405 h 4860733"/>
              <a:gd name="connsiteX402" fmla="*/ 260522 w 4853691"/>
              <a:gd name="connsiteY402" fmla="*/ 3501793 h 4860733"/>
              <a:gd name="connsiteX403" fmla="*/ 281646 w 4853691"/>
              <a:gd name="connsiteY403" fmla="*/ 3546387 h 4860733"/>
              <a:gd name="connsiteX404" fmla="*/ 283993 w 4853691"/>
              <a:gd name="connsiteY404" fmla="*/ 3551081 h 4860733"/>
              <a:gd name="connsiteX405" fmla="*/ 445939 w 4853691"/>
              <a:gd name="connsiteY405" fmla="*/ 3820992 h 4860733"/>
              <a:gd name="connsiteX406" fmla="*/ 445939 w 4853691"/>
              <a:gd name="connsiteY406" fmla="*/ 3823339 h 4860733"/>
              <a:gd name="connsiteX407" fmla="*/ 492880 w 4853691"/>
              <a:gd name="connsiteY407" fmla="*/ 3893750 h 4860733"/>
              <a:gd name="connsiteX408" fmla="*/ 495227 w 4853691"/>
              <a:gd name="connsiteY408" fmla="*/ 3896097 h 4860733"/>
              <a:gd name="connsiteX409" fmla="*/ 506962 w 4853691"/>
              <a:gd name="connsiteY409" fmla="*/ 3912527 h 4860733"/>
              <a:gd name="connsiteX410" fmla="*/ 511656 w 4853691"/>
              <a:gd name="connsiteY410" fmla="*/ 3917221 h 4860733"/>
              <a:gd name="connsiteX411" fmla="*/ 523391 w 4853691"/>
              <a:gd name="connsiteY411" fmla="*/ 3928956 h 4860733"/>
              <a:gd name="connsiteX412" fmla="*/ 530433 w 4853691"/>
              <a:gd name="connsiteY412" fmla="*/ 3935997 h 4860733"/>
              <a:gd name="connsiteX413" fmla="*/ 539821 w 4853691"/>
              <a:gd name="connsiteY413" fmla="*/ 3945385 h 4860733"/>
              <a:gd name="connsiteX414" fmla="*/ 549209 w 4853691"/>
              <a:gd name="connsiteY414" fmla="*/ 3954773 h 4860733"/>
              <a:gd name="connsiteX415" fmla="*/ 556250 w 4853691"/>
              <a:gd name="connsiteY415" fmla="*/ 3961814 h 4860733"/>
              <a:gd name="connsiteX416" fmla="*/ 558597 w 4853691"/>
              <a:gd name="connsiteY416" fmla="*/ 3964162 h 4860733"/>
              <a:gd name="connsiteX417" fmla="*/ 553903 w 4853691"/>
              <a:gd name="connsiteY417" fmla="*/ 3975897 h 4860733"/>
              <a:gd name="connsiteX418" fmla="*/ 575026 w 4853691"/>
              <a:gd name="connsiteY418" fmla="*/ 3997020 h 4860733"/>
              <a:gd name="connsiteX419" fmla="*/ 586762 w 4853691"/>
              <a:gd name="connsiteY419" fmla="*/ 3992326 h 4860733"/>
              <a:gd name="connsiteX420" fmla="*/ 607885 w 4853691"/>
              <a:gd name="connsiteY420" fmla="*/ 4020490 h 4860733"/>
              <a:gd name="connsiteX421" fmla="*/ 617273 w 4853691"/>
              <a:gd name="connsiteY421" fmla="*/ 4032226 h 4860733"/>
              <a:gd name="connsiteX422" fmla="*/ 645438 w 4853691"/>
              <a:gd name="connsiteY422" fmla="*/ 4067431 h 4860733"/>
              <a:gd name="connsiteX423" fmla="*/ 652479 w 4853691"/>
              <a:gd name="connsiteY423" fmla="*/ 4074473 h 4860733"/>
              <a:gd name="connsiteX424" fmla="*/ 722890 w 4853691"/>
              <a:gd name="connsiteY424" fmla="*/ 4154272 h 4860733"/>
              <a:gd name="connsiteX425" fmla="*/ 727584 w 4853691"/>
              <a:gd name="connsiteY425" fmla="*/ 4158966 h 4860733"/>
              <a:gd name="connsiteX426" fmla="*/ 760443 w 4853691"/>
              <a:gd name="connsiteY426" fmla="*/ 4191825 h 4860733"/>
              <a:gd name="connsiteX427" fmla="*/ 762790 w 4853691"/>
              <a:gd name="connsiteY427" fmla="*/ 4194172 h 4860733"/>
              <a:gd name="connsiteX428" fmla="*/ 800343 w 4853691"/>
              <a:gd name="connsiteY428" fmla="*/ 4229378 h 4860733"/>
              <a:gd name="connsiteX429" fmla="*/ 802690 w 4853691"/>
              <a:gd name="connsiteY429" fmla="*/ 4231725 h 4860733"/>
              <a:gd name="connsiteX430" fmla="*/ 835549 w 4853691"/>
              <a:gd name="connsiteY430" fmla="*/ 4259889 h 4860733"/>
              <a:gd name="connsiteX431" fmla="*/ 842590 w 4853691"/>
              <a:gd name="connsiteY431" fmla="*/ 4266930 h 4860733"/>
              <a:gd name="connsiteX432" fmla="*/ 875448 w 4853691"/>
              <a:gd name="connsiteY432" fmla="*/ 4290401 h 4860733"/>
              <a:gd name="connsiteX433" fmla="*/ 880142 w 4853691"/>
              <a:gd name="connsiteY433" fmla="*/ 4292748 h 4860733"/>
              <a:gd name="connsiteX434" fmla="*/ 901266 w 4853691"/>
              <a:gd name="connsiteY434" fmla="*/ 4311525 h 4860733"/>
              <a:gd name="connsiteX435" fmla="*/ 917695 w 4853691"/>
              <a:gd name="connsiteY435" fmla="*/ 4325607 h 4860733"/>
              <a:gd name="connsiteX436" fmla="*/ 931777 w 4853691"/>
              <a:gd name="connsiteY436" fmla="*/ 4337342 h 4860733"/>
              <a:gd name="connsiteX437" fmla="*/ 931777 w 4853691"/>
              <a:gd name="connsiteY437" fmla="*/ 4337342 h 4860733"/>
              <a:gd name="connsiteX438" fmla="*/ 948207 w 4853691"/>
              <a:gd name="connsiteY438" fmla="*/ 4351424 h 4860733"/>
              <a:gd name="connsiteX439" fmla="*/ 943513 w 4853691"/>
              <a:gd name="connsiteY439" fmla="*/ 4363160 h 4860733"/>
              <a:gd name="connsiteX440" fmla="*/ 964636 w 4853691"/>
              <a:gd name="connsiteY440" fmla="*/ 4384283 h 4860733"/>
              <a:gd name="connsiteX441" fmla="*/ 978718 w 4853691"/>
              <a:gd name="connsiteY441" fmla="*/ 4377242 h 4860733"/>
              <a:gd name="connsiteX442" fmla="*/ 983412 w 4853691"/>
              <a:gd name="connsiteY442" fmla="*/ 4379589 h 4860733"/>
              <a:gd name="connsiteX443" fmla="*/ 992801 w 4853691"/>
              <a:gd name="connsiteY443" fmla="*/ 4386630 h 4860733"/>
              <a:gd name="connsiteX444" fmla="*/ 999842 w 4853691"/>
              <a:gd name="connsiteY444" fmla="*/ 4393671 h 4860733"/>
              <a:gd name="connsiteX445" fmla="*/ 1013924 w 4853691"/>
              <a:gd name="connsiteY445" fmla="*/ 4405406 h 4860733"/>
              <a:gd name="connsiteX446" fmla="*/ 1009230 w 4853691"/>
              <a:gd name="connsiteY446" fmla="*/ 4417142 h 4860733"/>
              <a:gd name="connsiteX447" fmla="*/ 1030353 w 4853691"/>
              <a:gd name="connsiteY447" fmla="*/ 4438265 h 4860733"/>
              <a:gd name="connsiteX448" fmla="*/ 1046783 w 4853691"/>
              <a:gd name="connsiteY448" fmla="*/ 4431224 h 4860733"/>
              <a:gd name="connsiteX449" fmla="*/ 1063212 w 4853691"/>
              <a:gd name="connsiteY449" fmla="*/ 4442959 h 4860733"/>
              <a:gd name="connsiteX450" fmla="*/ 1063212 w 4853691"/>
              <a:gd name="connsiteY450" fmla="*/ 4442959 h 4860733"/>
              <a:gd name="connsiteX451" fmla="*/ 1067906 w 4853691"/>
              <a:gd name="connsiteY451" fmla="*/ 4445306 h 4860733"/>
              <a:gd name="connsiteX452" fmla="*/ 1145359 w 4853691"/>
              <a:gd name="connsiteY452" fmla="*/ 4494594 h 4860733"/>
              <a:gd name="connsiteX453" fmla="*/ 1157094 w 4853691"/>
              <a:gd name="connsiteY453" fmla="*/ 4501635 h 4860733"/>
              <a:gd name="connsiteX454" fmla="*/ 1234546 w 4853691"/>
              <a:gd name="connsiteY454" fmla="*/ 4548576 h 4860733"/>
              <a:gd name="connsiteX455" fmla="*/ 1248629 w 4853691"/>
              <a:gd name="connsiteY455" fmla="*/ 4555617 h 4860733"/>
              <a:gd name="connsiteX456" fmla="*/ 1328428 w 4853691"/>
              <a:gd name="connsiteY456" fmla="*/ 4597864 h 4860733"/>
              <a:gd name="connsiteX457" fmla="*/ 1342511 w 4853691"/>
              <a:gd name="connsiteY457" fmla="*/ 4604905 h 4860733"/>
              <a:gd name="connsiteX458" fmla="*/ 1412922 w 4853691"/>
              <a:gd name="connsiteY458" fmla="*/ 4637764 h 4860733"/>
              <a:gd name="connsiteX459" fmla="*/ 1424657 w 4853691"/>
              <a:gd name="connsiteY459" fmla="*/ 4642458 h 4860733"/>
              <a:gd name="connsiteX460" fmla="*/ 1429351 w 4853691"/>
              <a:gd name="connsiteY460" fmla="*/ 4644805 h 4860733"/>
              <a:gd name="connsiteX461" fmla="*/ 1448128 w 4853691"/>
              <a:gd name="connsiteY461" fmla="*/ 4651846 h 4860733"/>
              <a:gd name="connsiteX462" fmla="*/ 1469251 w 4853691"/>
              <a:gd name="connsiteY462" fmla="*/ 4661234 h 4860733"/>
              <a:gd name="connsiteX463" fmla="*/ 1497416 w 4853691"/>
              <a:gd name="connsiteY463" fmla="*/ 4672970 h 4860733"/>
              <a:gd name="connsiteX464" fmla="*/ 1518539 w 4853691"/>
              <a:gd name="connsiteY464" fmla="*/ 4682358 h 4860733"/>
              <a:gd name="connsiteX465" fmla="*/ 1546704 w 4853691"/>
              <a:gd name="connsiteY465" fmla="*/ 4694093 h 4860733"/>
              <a:gd name="connsiteX466" fmla="*/ 1567827 w 4853691"/>
              <a:gd name="connsiteY466" fmla="*/ 4703481 h 4860733"/>
              <a:gd name="connsiteX467" fmla="*/ 1595992 w 4853691"/>
              <a:gd name="connsiteY467" fmla="*/ 4712869 h 4860733"/>
              <a:gd name="connsiteX468" fmla="*/ 1619462 w 4853691"/>
              <a:gd name="connsiteY468" fmla="*/ 4719911 h 4860733"/>
              <a:gd name="connsiteX469" fmla="*/ 1647627 w 4853691"/>
              <a:gd name="connsiteY469" fmla="*/ 4729299 h 4860733"/>
              <a:gd name="connsiteX470" fmla="*/ 1668750 w 4853691"/>
              <a:gd name="connsiteY470" fmla="*/ 4736340 h 4860733"/>
              <a:gd name="connsiteX471" fmla="*/ 1699262 w 4853691"/>
              <a:gd name="connsiteY471" fmla="*/ 4745728 h 4860733"/>
              <a:gd name="connsiteX472" fmla="*/ 1718038 w 4853691"/>
              <a:gd name="connsiteY472" fmla="*/ 4752769 h 4860733"/>
              <a:gd name="connsiteX473" fmla="*/ 1757938 w 4853691"/>
              <a:gd name="connsiteY473" fmla="*/ 4764504 h 4860733"/>
              <a:gd name="connsiteX474" fmla="*/ 1769673 w 4853691"/>
              <a:gd name="connsiteY474" fmla="*/ 4766851 h 4860733"/>
              <a:gd name="connsiteX475" fmla="*/ 1802532 w 4853691"/>
              <a:gd name="connsiteY475" fmla="*/ 4776239 h 4860733"/>
              <a:gd name="connsiteX476" fmla="*/ 1802532 w 4853691"/>
              <a:gd name="connsiteY476" fmla="*/ 4780934 h 4860733"/>
              <a:gd name="connsiteX477" fmla="*/ 1823655 w 4853691"/>
              <a:gd name="connsiteY477" fmla="*/ 4802057 h 4860733"/>
              <a:gd name="connsiteX478" fmla="*/ 1842431 w 4853691"/>
              <a:gd name="connsiteY478" fmla="*/ 4790322 h 4860733"/>
              <a:gd name="connsiteX479" fmla="*/ 1851820 w 4853691"/>
              <a:gd name="connsiteY479" fmla="*/ 4792669 h 4860733"/>
              <a:gd name="connsiteX480" fmla="*/ 1856514 w 4853691"/>
              <a:gd name="connsiteY480" fmla="*/ 4792669 h 4860733"/>
              <a:gd name="connsiteX481" fmla="*/ 1865902 w 4853691"/>
              <a:gd name="connsiteY481" fmla="*/ 4795016 h 4860733"/>
              <a:gd name="connsiteX482" fmla="*/ 1872943 w 4853691"/>
              <a:gd name="connsiteY482" fmla="*/ 4795016 h 4860733"/>
              <a:gd name="connsiteX483" fmla="*/ 1877637 w 4853691"/>
              <a:gd name="connsiteY483" fmla="*/ 4795016 h 4860733"/>
              <a:gd name="connsiteX484" fmla="*/ 1889372 w 4853691"/>
              <a:gd name="connsiteY484" fmla="*/ 4797363 h 4860733"/>
              <a:gd name="connsiteX485" fmla="*/ 1889372 w 4853691"/>
              <a:gd name="connsiteY485" fmla="*/ 4797363 h 4860733"/>
              <a:gd name="connsiteX486" fmla="*/ 1908149 w 4853691"/>
              <a:gd name="connsiteY486" fmla="*/ 4811445 h 4860733"/>
              <a:gd name="connsiteX487" fmla="*/ 1922231 w 4853691"/>
              <a:gd name="connsiteY487" fmla="*/ 4804404 h 4860733"/>
              <a:gd name="connsiteX488" fmla="*/ 1959784 w 4853691"/>
              <a:gd name="connsiteY488" fmla="*/ 4811445 h 4860733"/>
              <a:gd name="connsiteX489" fmla="*/ 1992642 w 4853691"/>
              <a:gd name="connsiteY489" fmla="*/ 4818486 h 4860733"/>
              <a:gd name="connsiteX490" fmla="*/ 2032542 w 4853691"/>
              <a:gd name="connsiteY490" fmla="*/ 4825528 h 4860733"/>
              <a:gd name="connsiteX491" fmla="*/ 2067748 w 4853691"/>
              <a:gd name="connsiteY491" fmla="*/ 4830222 h 4860733"/>
              <a:gd name="connsiteX492" fmla="*/ 2107648 w 4853691"/>
              <a:gd name="connsiteY492" fmla="*/ 4834916 h 4860733"/>
              <a:gd name="connsiteX493" fmla="*/ 2142854 w 4853691"/>
              <a:gd name="connsiteY493" fmla="*/ 4839610 h 4860733"/>
              <a:gd name="connsiteX494" fmla="*/ 2182753 w 4853691"/>
              <a:gd name="connsiteY494" fmla="*/ 4844304 h 4860733"/>
              <a:gd name="connsiteX495" fmla="*/ 2215612 w 4853691"/>
              <a:gd name="connsiteY495" fmla="*/ 4846651 h 4860733"/>
              <a:gd name="connsiteX496" fmla="*/ 2257859 w 4853691"/>
              <a:gd name="connsiteY496" fmla="*/ 4848998 h 4860733"/>
              <a:gd name="connsiteX497" fmla="*/ 2290717 w 4853691"/>
              <a:gd name="connsiteY497" fmla="*/ 4851345 h 4860733"/>
              <a:gd name="connsiteX498" fmla="*/ 2337658 w 4853691"/>
              <a:gd name="connsiteY498" fmla="*/ 4853692 h 4860733"/>
              <a:gd name="connsiteX499" fmla="*/ 2363476 w 4853691"/>
              <a:gd name="connsiteY499" fmla="*/ 4856039 h 4860733"/>
              <a:gd name="connsiteX500" fmla="*/ 2438581 w 4853691"/>
              <a:gd name="connsiteY500" fmla="*/ 4856039 h 4860733"/>
              <a:gd name="connsiteX501" fmla="*/ 2501952 w 4853691"/>
              <a:gd name="connsiteY501" fmla="*/ 4856039 h 4860733"/>
              <a:gd name="connsiteX502" fmla="*/ 2523075 w 4853691"/>
              <a:gd name="connsiteY502" fmla="*/ 4856039 h 4860733"/>
              <a:gd name="connsiteX503" fmla="*/ 2565322 w 4853691"/>
              <a:gd name="connsiteY503" fmla="*/ 4853692 h 4860733"/>
              <a:gd name="connsiteX504" fmla="*/ 2586445 w 4853691"/>
              <a:gd name="connsiteY504" fmla="*/ 4851345 h 4860733"/>
              <a:gd name="connsiteX505" fmla="*/ 2628692 w 4853691"/>
              <a:gd name="connsiteY505" fmla="*/ 4848998 h 4860733"/>
              <a:gd name="connsiteX506" fmla="*/ 2649816 w 4853691"/>
              <a:gd name="connsiteY506" fmla="*/ 4846651 h 4860733"/>
              <a:gd name="connsiteX507" fmla="*/ 2670939 w 4853691"/>
              <a:gd name="connsiteY507" fmla="*/ 4844304 h 4860733"/>
              <a:gd name="connsiteX508" fmla="*/ 2689715 w 4853691"/>
              <a:gd name="connsiteY508" fmla="*/ 4860733 h 4860733"/>
              <a:gd name="connsiteX509" fmla="*/ 2710839 w 4853691"/>
              <a:gd name="connsiteY509" fmla="*/ 4839610 h 4860733"/>
              <a:gd name="connsiteX510" fmla="*/ 2710839 w 4853691"/>
              <a:gd name="connsiteY510" fmla="*/ 4837263 h 4860733"/>
              <a:gd name="connsiteX511" fmla="*/ 2736656 w 4853691"/>
              <a:gd name="connsiteY511" fmla="*/ 4834916 h 4860733"/>
              <a:gd name="connsiteX512" fmla="*/ 2764821 w 4853691"/>
              <a:gd name="connsiteY512" fmla="*/ 4830222 h 4860733"/>
              <a:gd name="connsiteX513" fmla="*/ 2771862 w 4853691"/>
              <a:gd name="connsiteY513" fmla="*/ 4830222 h 4860733"/>
              <a:gd name="connsiteX514" fmla="*/ 2774209 w 4853691"/>
              <a:gd name="connsiteY514" fmla="*/ 4830222 h 4860733"/>
              <a:gd name="connsiteX515" fmla="*/ 2783597 w 4853691"/>
              <a:gd name="connsiteY515" fmla="*/ 4827875 h 4860733"/>
              <a:gd name="connsiteX516" fmla="*/ 2804721 w 4853691"/>
              <a:gd name="connsiteY516" fmla="*/ 4825528 h 4860733"/>
              <a:gd name="connsiteX517" fmla="*/ 2832885 w 4853691"/>
              <a:gd name="connsiteY517" fmla="*/ 4820834 h 4860733"/>
              <a:gd name="connsiteX518" fmla="*/ 2872785 w 4853691"/>
              <a:gd name="connsiteY518" fmla="*/ 4813792 h 4860733"/>
              <a:gd name="connsiteX519" fmla="*/ 2900949 w 4853691"/>
              <a:gd name="connsiteY519" fmla="*/ 4809098 h 4860733"/>
              <a:gd name="connsiteX520" fmla="*/ 2940849 w 4853691"/>
              <a:gd name="connsiteY520" fmla="*/ 4799710 h 4860733"/>
              <a:gd name="connsiteX521" fmla="*/ 2947890 w 4853691"/>
              <a:gd name="connsiteY521" fmla="*/ 4797363 h 4860733"/>
              <a:gd name="connsiteX522" fmla="*/ 2966667 w 4853691"/>
              <a:gd name="connsiteY522" fmla="*/ 4813792 h 4860733"/>
              <a:gd name="connsiteX523" fmla="*/ 2987790 w 4853691"/>
              <a:gd name="connsiteY523" fmla="*/ 4792669 h 4860733"/>
              <a:gd name="connsiteX524" fmla="*/ 2987790 w 4853691"/>
              <a:gd name="connsiteY524" fmla="*/ 4787975 h 4860733"/>
              <a:gd name="connsiteX525" fmla="*/ 3032384 w 4853691"/>
              <a:gd name="connsiteY525" fmla="*/ 4776239 h 4860733"/>
              <a:gd name="connsiteX526" fmla="*/ 3051160 w 4853691"/>
              <a:gd name="connsiteY526" fmla="*/ 4771545 h 4860733"/>
              <a:gd name="connsiteX527" fmla="*/ 3095754 w 4853691"/>
              <a:gd name="connsiteY527" fmla="*/ 4759810 h 4860733"/>
              <a:gd name="connsiteX528" fmla="*/ 3119225 w 4853691"/>
              <a:gd name="connsiteY528" fmla="*/ 4752769 h 4860733"/>
              <a:gd name="connsiteX529" fmla="*/ 3159125 w 4853691"/>
              <a:gd name="connsiteY529" fmla="*/ 4741034 h 4860733"/>
              <a:gd name="connsiteX530" fmla="*/ 3182595 w 4853691"/>
              <a:gd name="connsiteY530" fmla="*/ 4733993 h 4860733"/>
              <a:gd name="connsiteX531" fmla="*/ 3222495 w 4853691"/>
              <a:gd name="connsiteY531" fmla="*/ 4719911 h 4860733"/>
              <a:gd name="connsiteX532" fmla="*/ 3238924 w 4853691"/>
              <a:gd name="connsiteY532" fmla="*/ 4715216 h 4860733"/>
              <a:gd name="connsiteX533" fmla="*/ 3264742 w 4853691"/>
              <a:gd name="connsiteY533" fmla="*/ 4705828 h 4860733"/>
              <a:gd name="connsiteX534" fmla="*/ 3271783 w 4853691"/>
              <a:gd name="connsiteY534" fmla="*/ 4703481 h 4860733"/>
              <a:gd name="connsiteX535" fmla="*/ 3337500 w 4853691"/>
              <a:gd name="connsiteY535" fmla="*/ 4677664 h 4860733"/>
              <a:gd name="connsiteX536" fmla="*/ 3349235 w 4853691"/>
              <a:gd name="connsiteY536" fmla="*/ 4672970 h 4860733"/>
              <a:gd name="connsiteX537" fmla="*/ 3396176 w 4853691"/>
              <a:gd name="connsiteY537" fmla="*/ 4651846 h 4860733"/>
              <a:gd name="connsiteX538" fmla="*/ 3414953 w 4853691"/>
              <a:gd name="connsiteY538" fmla="*/ 4663582 h 4860733"/>
              <a:gd name="connsiteX539" fmla="*/ 3436076 w 4853691"/>
              <a:gd name="connsiteY539" fmla="*/ 4642458 h 4860733"/>
              <a:gd name="connsiteX540" fmla="*/ 3433729 w 4853691"/>
              <a:gd name="connsiteY540" fmla="*/ 4635417 h 4860733"/>
              <a:gd name="connsiteX541" fmla="*/ 3450158 w 4853691"/>
              <a:gd name="connsiteY541" fmla="*/ 4628376 h 4860733"/>
              <a:gd name="connsiteX542" fmla="*/ 3459546 w 4853691"/>
              <a:gd name="connsiteY542" fmla="*/ 4623681 h 4860733"/>
              <a:gd name="connsiteX543" fmla="*/ 3492405 w 4853691"/>
              <a:gd name="connsiteY543" fmla="*/ 4607252 h 4860733"/>
              <a:gd name="connsiteX544" fmla="*/ 3501793 w 4853691"/>
              <a:gd name="connsiteY544" fmla="*/ 4602558 h 4860733"/>
              <a:gd name="connsiteX545" fmla="*/ 3515876 w 4853691"/>
              <a:gd name="connsiteY545" fmla="*/ 4595517 h 4860733"/>
              <a:gd name="connsiteX546" fmla="*/ 3518223 w 4853691"/>
              <a:gd name="connsiteY546" fmla="*/ 4595517 h 4860733"/>
              <a:gd name="connsiteX547" fmla="*/ 3579246 w 4853691"/>
              <a:gd name="connsiteY547" fmla="*/ 4565005 h 4860733"/>
              <a:gd name="connsiteX548" fmla="*/ 3598022 w 4853691"/>
              <a:gd name="connsiteY548" fmla="*/ 4555617 h 4860733"/>
              <a:gd name="connsiteX549" fmla="*/ 3642616 w 4853691"/>
              <a:gd name="connsiteY549" fmla="*/ 4529800 h 4860733"/>
              <a:gd name="connsiteX550" fmla="*/ 3661392 w 4853691"/>
              <a:gd name="connsiteY550" fmla="*/ 4518064 h 4860733"/>
              <a:gd name="connsiteX551" fmla="*/ 3720069 w 4853691"/>
              <a:gd name="connsiteY551" fmla="*/ 4482859 h 4860733"/>
              <a:gd name="connsiteX552" fmla="*/ 3734151 w 4853691"/>
              <a:gd name="connsiteY552" fmla="*/ 4473471 h 4860733"/>
              <a:gd name="connsiteX553" fmla="*/ 3778745 w 4853691"/>
              <a:gd name="connsiteY553" fmla="*/ 4445306 h 4860733"/>
              <a:gd name="connsiteX554" fmla="*/ 3797521 w 4853691"/>
              <a:gd name="connsiteY554" fmla="*/ 4431224 h 4860733"/>
              <a:gd name="connsiteX555" fmla="*/ 3811603 w 4853691"/>
              <a:gd name="connsiteY555" fmla="*/ 4421836 h 4860733"/>
              <a:gd name="connsiteX556" fmla="*/ 3842115 w 4853691"/>
              <a:gd name="connsiteY556" fmla="*/ 4400712 h 4860733"/>
              <a:gd name="connsiteX557" fmla="*/ 3856197 w 4853691"/>
              <a:gd name="connsiteY557" fmla="*/ 4391324 h 4860733"/>
              <a:gd name="connsiteX558" fmla="*/ 3910180 w 4853691"/>
              <a:gd name="connsiteY558" fmla="*/ 4351424 h 4860733"/>
              <a:gd name="connsiteX559" fmla="*/ 3928956 w 4853691"/>
              <a:gd name="connsiteY559" fmla="*/ 4337342 h 4860733"/>
              <a:gd name="connsiteX560" fmla="*/ 3968856 w 4853691"/>
              <a:gd name="connsiteY560" fmla="*/ 4306830 h 4860733"/>
              <a:gd name="connsiteX561" fmla="*/ 3985285 w 4853691"/>
              <a:gd name="connsiteY561" fmla="*/ 4292748 h 4860733"/>
              <a:gd name="connsiteX562" fmla="*/ 4036920 w 4853691"/>
              <a:gd name="connsiteY562" fmla="*/ 4248154 h 4860733"/>
              <a:gd name="connsiteX563" fmla="*/ 4039267 w 4853691"/>
              <a:gd name="connsiteY563" fmla="*/ 4245807 h 4860733"/>
              <a:gd name="connsiteX564" fmla="*/ 4051002 w 4853691"/>
              <a:gd name="connsiteY564" fmla="*/ 4236419 h 4860733"/>
              <a:gd name="connsiteX565" fmla="*/ 4062738 w 4853691"/>
              <a:gd name="connsiteY565" fmla="*/ 4227031 h 4860733"/>
              <a:gd name="connsiteX566" fmla="*/ 4076820 w 4853691"/>
              <a:gd name="connsiteY566" fmla="*/ 4212948 h 4860733"/>
              <a:gd name="connsiteX567" fmla="*/ 4090902 w 4853691"/>
              <a:gd name="connsiteY567" fmla="*/ 4198866 h 4860733"/>
              <a:gd name="connsiteX568" fmla="*/ 4102637 w 4853691"/>
              <a:gd name="connsiteY568" fmla="*/ 4187131 h 4860733"/>
              <a:gd name="connsiteX569" fmla="*/ 4121414 w 4853691"/>
              <a:gd name="connsiteY569" fmla="*/ 4168354 h 4860733"/>
              <a:gd name="connsiteX570" fmla="*/ 4128455 w 4853691"/>
              <a:gd name="connsiteY570" fmla="*/ 4161313 h 4860733"/>
              <a:gd name="connsiteX571" fmla="*/ 4142537 w 4853691"/>
              <a:gd name="connsiteY571" fmla="*/ 4147231 h 4860733"/>
              <a:gd name="connsiteX572" fmla="*/ 4156619 w 4853691"/>
              <a:gd name="connsiteY572" fmla="*/ 4151925 h 4860733"/>
              <a:gd name="connsiteX573" fmla="*/ 4177743 w 4853691"/>
              <a:gd name="connsiteY573" fmla="*/ 4130802 h 4860733"/>
              <a:gd name="connsiteX574" fmla="*/ 4173049 w 4853691"/>
              <a:gd name="connsiteY574" fmla="*/ 4119066 h 4860733"/>
              <a:gd name="connsiteX575" fmla="*/ 4180090 w 4853691"/>
              <a:gd name="connsiteY575" fmla="*/ 4112026 h 4860733"/>
              <a:gd name="connsiteX576" fmla="*/ 4180090 w 4853691"/>
              <a:gd name="connsiteY576" fmla="*/ 4109678 h 4860733"/>
              <a:gd name="connsiteX577" fmla="*/ 4194172 w 4853691"/>
              <a:gd name="connsiteY577" fmla="*/ 4095596 h 4860733"/>
              <a:gd name="connsiteX578" fmla="*/ 4217643 w 4853691"/>
              <a:gd name="connsiteY578" fmla="*/ 4072125 h 4860733"/>
              <a:gd name="connsiteX579" fmla="*/ 4243460 w 4853691"/>
              <a:gd name="connsiteY579" fmla="*/ 4043961 h 4860733"/>
              <a:gd name="connsiteX580" fmla="*/ 4264583 w 4853691"/>
              <a:gd name="connsiteY580" fmla="*/ 4020490 h 4860733"/>
              <a:gd name="connsiteX581" fmla="*/ 4290401 w 4853691"/>
              <a:gd name="connsiteY581" fmla="*/ 3992326 h 4860733"/>
              <a:gd name="connsiteX582" fmla="*/ 4311524 w 4853691"/>
              <a:gd name="connsiteY582" fmla="*/ 3966508 h 4860733"/>
              <a:gd name="connsiteX583" fmla="*/ 4334995 w 4853691"/>
              <a:gd name="connsiteY583" fmla="*/ 3935997 h 4860733"/>
              <a:gd name="connsiteX584" fmla="*/ 4339689 w 4853691"/>
              <a:gd name="connsiteY584" fmla="*/ 3928956 h 4860733"/>
              <a:gd name="connsiteX585" fmla="*/ 4360812 w 4853691"/>
              <a:gd name="connsiteY585" fmla="*/ 3903138 h 4860733"/>
              <a:gd name="connsiteX586" fmla="*/ 4393671 w 4853691"/>
              <a:gd name="connsiteY586" fmla="*/ 3860891 h 4860733"/>
              <a:gd name="connsiteX587" fmla="*/ 4412447 w 4853691"/>
              <a:gd name="connsiteY587" fmla="*/ 3835074 h 4860733"/>
              <a:gd name="connsiteX588" fmla="*/ 4450000 w 4853691"/>
              <a:gd name="connsiteY588" fmla="*/ 3778745 h 4860733"/>
              <a:gd name="connsiteX589" fmla="*/ 4468776 w 4853691"/>
              <a:gd name="connsiteY589" fmla="*/ 3752927 h 4860733"/>
              <a:gd name="connsiteX590" fmla="*/ 4506329 w 4853691"/>
              <a:gd name="connsiteY590" fmla="*/ 3694251 h 4860733"/>
              <a:gd name="connsiteX591" fmla="*/ 4518065 w 4853691"/>
              <a:gd name="connsiteY591" fmla="*/ 3673128 h 4860733"/>
              <a:gd name="connsiteX592" fmla="*/ 4520412 w 4853691"/>
              <a:gd name="connsiteY592" fmla="*/ 3670781 h 4860733"/>
              <a:gd name="connsiteX593" fmla="*/ 4527453 w 4853691"/>
              <a:gd name="connsiteY593" fmla="*/ 3673128 h 4860733"/>
              <a:gd name="connsiteX594" fmla="*/ 4548576 w 4853691"/>
              <a:gd name="connsiteY594" fmla="*/ 3652004 h 4860733"/>
              <a:gd name="connsiteX595" fmla="*/ 4541535 w 4853691"/>
              <a:gd name="connsiteY595" fmla="*/ 3637922 h 4860733"/>
              <a:gd name="connsiteX596" fmla="*/ 4555617 w 4853691"/>
              <a:gd name="connsiteY596" fmla="*/ 3612105 h 4860733"/>
              <a:gd name="connsiteX597" fmla="*/ 4560311 w 4853691"/>
              <a:gd name="connsiteY597" fmla="*/ 3602716 h 4860733"/>
              <a:gd name="connsiteX598" fmla="*/ 4586129 w 4853691"/>
              <a:gd name="connsiteY598" fmla="*/ 3555775 h 4860733"/>
              <a:gd name="connsiteX599" fmla="*/ 4586129 w 4853691"/>
              <a:gd name="connsiteY599" fmla="*/ 3555775 h 4860733"/>
              <a:gd name="connsiteX600" fmla="*/ 4586129 w 4853691"/>
              <a:gd name="connsiteY600" fmla="*/ 3555775 h 4860733"/>
              <a:gd name="connsiteX601" fmla="*/ 4595517 w 4853691"/>
              <a:gd name="connsiteY601" fmla="*/ 3539346 h 4860733"/>
              <a:gd name="connsiteX602" fmla="*/ 4604905 w 4853691"/>
              <a:gd name="connsiteY602" fmla="*/ 3541693 h 4860733"/>
              <a:gd name="connsiteX603" fmla="*/ 4626029 w 4853691"/>
              <a:gd name="connsiteY603" fmla="*/ 3520570 h 4860733"/>
              <a:gd name="connsiteX604" fmla="*/ 4614294 w 4853691"/>
              <a:gd name="connsiteY604" fmla="*/ 3504140 h 4860733"/>
              <a:gd name="connsiteX605" fmla="*/ 4621334 w 4853691"/>
              <a:gd name="connsiteY605" fmla="*/ 3490058 h 4860733"/>
              <a:gd name="connsiteX606" fmla="*/ 4628376 w 4853691"/>
              <a:gd name="connsiteY606" fmla="*/ 3492405 h 4860733"/>
              <a:gd name="connsiteX607" fmla="*/ 4649499 w 4853691"/>
              <a:gd name="connsiteY607" fmla="*/ 3471282 h 4860733"/>
              <a:gd name="connsiteX608" fmla="*/ 4640111 w 4853691"/>
              <a:gd name="connsiteY608" fmla="*/ 3454853 h 4860733"/>
              <a:gd name="connsiteX609" fmla="*/ 4647152 w 4853691"/>
              <a:gd name="connsiteY609" fmla="*/ 3440770 h 4860733"/>
              <a:gd name="connsiteX610" fmla="*/ 4658887 w 4853691"/>
              <a:gd name="connsiteY610" fmla="*/ 3414952 h 4860733"/>
              <a:gd name="connsiteX611" fmla="*/ 4661234 w 4853691"/>
              <a:gd name="connsiteY611" fmla="*/ 3407912 h 4860733"/>
              <a:gd name="connsiteX612" fmla="*/ 4677664 w 4853691"/>
              <a:gd name="connsiteY612" fmla="*/ 3368012 h 4860733"/>
              <a:gd name="connsiteX613" fmla="*/ 4684705 w 4853691"/>
              <a:gd name="connsiteY613" fmla="*/ 3351582 h 4860733"/>
              <a:gd name="connsiteX614" fmla="*/ 4687052 w 4853691"/>
              <a:gd name="connsiteY614" fmla="*/ 3344541 h 4860733"/>
              <a:gd name="connsiteX615" fmla="*/ 4687052 w 4853691"/>
              <a:gd name="connsiteY615" fmla="*/ 3344541 h 4860733"/>
              <a:gd name="connsiteX616" fmla="*/ 4687052 w 4853691"/>
              <a:gd name="connsiteY616" fmla="*/ 3342194 h 4860733"/>
              <a:gd name="connsiteX617" fmla="*/ 4687052 w 4853691"/>
              <a:gd name="connsiteY617" fmla="*/ 3342194 h 4860733"/>
              <a:gd name="connsiteX618" fmla="*/ 4708175 w 4853691"/>
              <a:gd name="connsiteY618" fmla="*/ 3321071 h 4860733"/>
              <a:gd name="connsiteX619" fmla="*/ 4701134 w 4853691"/>
              <a:gd name="connsiteY619" fmla="*/ 3306989 h 4860733"/>
              <a:gd name="connsiteX620" fmla="*/ 4703481 w 4853691"/>
              <a:gd name="connsiteY620" fmla="*/ 3302295 h 4860733"/>
              <a:gd name="connsiteX621" fmla="*/ 4705828 w 4853691"/>
              <a:gd name="connsiteY621" fmla="*/ 3297600 h 4860733"/>
              <a:gd name="connsiteX622" fmla="*/ 4712869 w 4853691"/>
              <a:gd name="connsiteY622" fmla="*/ 3278824 h 4860733"/>
              <a:gd name="connsiteX623" fmla="*/ 4715216 w 4853691"/>
              <a:gd name="connsiteY623" fmla="*/ 3274130 h 4860733"/>
              <a:gd name="connsiteX624" fmla="*/ 4717563 w 4853691"/>
              <a:gd name="connsiteY624" fmla="*/ 3269436 h 4860733"/>
              <a:gd name="connsiteX625" fmla="*/ 4717563 w 4853691"/>
              <a:gd name="connsiteY625" fmla="*/ 3269436 h 4860733"/>
              <a:gd name="connsiteX626" fmla="*/ 4726952 w 4853691"/>
              <a:gd name="connsiteY626" fmla="*/ 3243618 h 4860733"/>
              <a:gd name="connsiteX627" fmla="*/ 4731646 w 4853691"/>
              <a:gd name="connsiteY627" fmla="*/ 3245965 h 4860733"/>
              <a:gd name="connsiteX628" fmla="*/ 4752769 w 4853691"/>
              <a:gd name="connsiteY628" fmla="*/ 3224842 h 4860733"/>
              <a:gd name="connsiteX629" fmla="*/ 4738687 w 4853691"/>
              <a:gd name="connsiteY629" fmla="*/ 3206065 h 4860733"/>
              <a:gd name="connsiteX630" fmla="*/ 4748075 w 4853691"/>
              <a:gd name="connsiteY630" fmla="*/ 3173207 h 4860733"/>
              <a:gd name="connsiteX631" fmla="*/ 4755116 w 4853691"/>
              <a:gd name="connsiteY631" fmla="*/ 3152083 h 4860733"/>
              <a:gd name="connsiteX632" fmla="*/ 4764504 w 4853691"/>
              <a:gd name="connsiteY632" fmla="*/ 3121572 h 4860733"/>
              <a:gd name="connsiteX633" fmla="*/ 4771546 w 4853691"/>
              <a:gd name="connsiteY633" fmla="*/ 3098101 h 4860733"/>
              <a:gd name="connsiteX634" fmla="*/ 4778587 w 4853691"/>
              <a:gd name="connsiteY634" fmla="*/ 3069937 h 4860733"/>
              <a:gd name="connsiteX635" fmla="*/ 4785628 w 4853691"/>
              <a:gd name="connsiteY635" fmla="*/ 3048813 h 4860733"/>
              <a:gd name="connsiteX636" fmla="*/ 4790322 w 4853691"/>
              <a:gd name="connsiteY636" fmla="*/ 3032384 h 4860733"/>
              <a:gd name="connsiteX637" fmla="*/ 4804404 w 4853691"/>
              <a:gd name="connsiteY637" fmla="*/ 2973708 h 4860733"/>
              <a:gd name="connsiteX638" fmla="*/ 4804404 w 4853691"/>
              <a:gd name="connsiteY638" fmla="*/ 2971361 h 4860733"/>
              <a:gd name="connsiteX639" fmla="*/ 4804404 w 4853691"/>
              <a:gd name="connsiteY639" fmla="*/ 2971361 h 4860733"/>
              <a:gd name="connsiteX640" fmla="*/ 4830222 w 4853691"/>
              <a:gd name="connsiteY640" fmla="*/ 2818803 h 4860733"/>
              <a:gd name="connsiteX641" fmla="*/ 4832569 w 4853691"/>
              <a:gd name="connsiteY641" fmla="*/ 2818803 h 4860733"/>
              <a:gd name="connsiteX642" fmla="*/ 4853692 w 4853691"/>
              <a:gd name="connsiteY642" fmla="*/ 2797679 h 4860733"/>
              <a:gd name="connsiteX643" fmla="*/ 4827875 w 4853691"/>
              <a:gd name="connsiteY643" fmla="*/ 2788291 h 4860733"/>
              <a:gd name="connsiteX644" fmla="*/ 4494594 w 4853691"/>
              <a:gd name="connsiteY644" fmla="*/ 3715374 h 4860733"/>
              <a:gd name="connsiteX645" fmla="*/ 4452347 w 4853691"/>
              <a:gd name="connsiteY645" fmla="*/ 3781092 h 4860733"/>
              <a:gd name="connsiteX646" fmla="*/ 4471124 w 4853691"/>
              <a:gd name="connsiteY646" fmla="*/ 3750580 h 4860733"/>
              <a:gd name="connsiteX647" fmla="*/ 4485206 w 4853691"/>
              <a:gd name="connsiteY647" fmla="*/ 3727110 h 4860733"/>
              <a:gd name="connsiteX648" fmla="*/ 4503982 w 4853691"/>
              <a:gd name="connsiteY648" fmla="*/ 3696598 h 4860733"/>
              <a:gd name="connsiteX649" fmla="*/ 4513371 w 4853691"/>
              <a:gd name="connsiteY649" fmla="*/ 3682516 h 4860733"/>
              <a:gd name="connsiteX650" fmla="*/ 4513371 w 4853691"/>
              <a:gd name="connsiteY650" fmla="*/ 3682516 h 4860733"/>
              <a:gd name="connsiteX651" fmla="*/ 4501635 w 4853691"/>
              <a:gd name="connsiteY651" fmla="*/ 3701292 h 4860733"/>
              <a:gd name="connsiteX652" fmla="*/ 4494594 w 4853691"/>
              <a:gd name="connsiteY652" fmla="*/ 3715374 h 4860733"/>
              <a:gd name="connsiteX653" fmla="*/ 3917220 w 4853691"/>
              <a:gd name="connsiteY653" fmla="*/ 4353771 h 4860733"/>
              <a:gd name="connsiteX654" fmla="*/ 3572205 w 4853691"/>
              <a:gd name="connsiteY654" fmla="*/ 4576741 h 4860733"/>
              <a:gd name="connsiteX655" fmla="*/ 3560469 w 4853691"/>
              <a:gd name="connsiteY655" fmla="*/ 4583782 h 4860733"/>
              <a:gd name="connsiteX656" fmla="*/ 3539346 w 4853691"/>
              <a:gd name="connsiteY656" fmla="*/ 4595517 h 4860733"/>
              <a:gd name="connsiteX657" fmla="*/ 3562817 w 4853691"/>
              <a:gd name="connsiteY657" fmla="*/ 4579088 h 4860733"/>
              <a:gd name="connsiteX658" fmla="*/ 3579246 w 4853691"/>
              <a:gd name="connsiteY658" fmla="*/ 4569700 h 4860733"/>
              <a:gd name="connsiteX659" fmla="*/ 3600369 w 4853691"/>
              <a:gd name="connsiteY659" fmla="*/ 4555617 h 4860733"/>
              <a:gd name="connsiteX660" fmla="*/ 3630881 w 4853691"/>
              <a:gd name="connsiteY660" fmla="*/ 4536841 h 4860733"/>
              <a:gd name="connsiteX661" fmla="*/ 3654351 w 4853691"/>
              <a:gd name="connsiteY661" fmla="*/ 4522759 h 4860733"/>
              <a:gd name="connsiteX662" fmla="*/ 3682516 w 4853691"/>
              <a:gd name="connsiteY662" fmla="*/ 4503982 h 4860733"/>
              <a:gd name="connsiteX663" fmla="*/ 3705986 w 4853691"/>
              <a:gd name="connsiteY663" fmla="*/ 4487553 h 4860733"/>
              <a:gd name="connsiteX664" fmla="*/ 3734151 w 4853691"/>
              <a:gd name="connsiteY664" fmla="*/ 4468777 h 4860733"/>
              <a:gd name="connsiteX665" fmla="*/ 3757622 w 4853691"/>
              <a:gd name="connsiteY665" fmla="*/ 4452347 h 4860733"/>
              <a:gd name="connsiteX666" fmla="*/ 3785786 w 4853691"/>
              <a:gd name="connsiteY666" fmla="*/ 4431224 h 4860733"/>
              <a:gd name="connsiteX667" fmla="*/ 3809256 w 4853691"/>
              <a:gd name="connsiteY667" fmla="*/ 4414794 h 4860733"/>
              <a:gd name="connsiteX668" fmla="*/ 3835074 w 4853691"/>
              <a:gd name="connsiteY668" fmla="*/ 4393671 h 4860733"/>
              <a:gd name="connsiteX669" fmla="*/ 3842115 w 4853691"/>
              <a:gd name="connsiteY669" fmla="*/ 4386630 h 4860733"/>
              <a:gd name="connsiteX670" fmla="*/ 3919568 w 4853691"/>
              <a:gd name="connsiteY670" fmla="*/ 4342036 h 4860733"/>
              <a:gd name="connsiteX671" fmla="*/ 3924262 w 4853691"/>
              <a:gd name="connsiteY671" fmla="*/ 4339689 h 4860733"/>
              <a:gd name="connsiteX672" fmla="*/ 3950079 w 4853691"/>
              <a:gd name="connsiteY672" fmla="*/ 4323260 h 4860733"/>
              <a:gd name="connsiteX673" fmla="*/ 3952426 w 4853691"/>
              <a:gd name="connsiteY673" fmla="*/ 4320913 h 4860733"/>
              <a:gd name="connsiteX674" fmla="*/ 4004061 w 4853691"/>
              <a:gd name="connsiteY674" fmla="*/ 4285707 h 4860733"/>
              <a:gd name="connsiteX675" fmla="*/ 3924262 w 4853691"/>
              <a:gd name="connsiteY675" fmla="*/ 4351424 h 4860733"/>
              <a:gd name="connsiteX676" fmla="*/ 3917220 w 4853691"/>
              <a:gd name="connsiteY676" fmla="*/ 4353771 h 4860733"/>
              <a:gd name="connsiteX677" fmla="*/ 3149736 w 4853691"/>
              <a:gd name="connsiteY677" fmla="*/ 4750422 h 4860733"/>
              <a:gd name="connsiteX678" fmla="*/ 3069937 w 4853691"/>
              <a:gd name="connsiteY678" fmla="*/ 4773893 h 4860733"/>
              <a:gd name="connsiteX679" fmla="*/ 3055854 w 4853691"/>
              <a:gd name="connsiteY679" fmla="*/ 4778587 h 4860733"/>
              <a:gd name="connsiteX680" fmla="*/ 2992484 w 4853691"/>
              <a:gd name="connsiteY680" fmla="*/ 4795016 h 4860733"/>
              <a:gd name="connsiteX681" fmla="*/ 2987790 w 4853691"/>
              <a:gd name="connsiteY681" fmla="*/ 4785628 h 4860733"/>
              <a:gd name="connsiteX682" fmla="*/ 3013608 w 4853691"/>
              <a:gd name="connsiteY682" fmla="*/ 4780934 h 4860733"/>
              <a:gd name="connsiteX683" fmla="*/ 3041772 w 4853691"/>
              <a:gd name="connsiteY683" fmla="*/ 4773893 h 4860733"/>
              <a:gd name="connsiteX684" fmla="*/ 3074631 w 4853691"/>
              <a:gd name="connsiteY684" fmla="*/ 4766851 h 4860733"/>
              <a:gd name="connsiteX685" fmla="*/ 3121572 w 4853691"/>
              <a:gd name="connsiteY685" fmla="*/ 4757463 h 4860733"/>
              <a:gd name="connsiteX686" fmla="*/ 3123919 w 4853691"/>
              <a:gd name="connsiteY686" fmla="*/ 4757463 h 4860733"/>
              <a:gd name="connsiteX687" fmla="*/ 3184942 w 4853691"/>
              <a:gd name="connsiteY687" fmla="*/ 4741034 h 4860733"/>
              <a:gd name="connsiteX688" fmla="*/ 3166166 w 4853691"/>
              <a:gd name="connsiteY688" fmla="*/ 4748075 h 4860733"/>
              <a:gd name="connsiteX689" fmla="*/ 3149736 w 4853691"/>
              <a:gd name="connsiteY689" fmla="*/ 4750422 h 4860733"/>
              <a:gd name="connsiteX690" fmla="*/ 2907991 w 4853691"/>
              <a:gd name="connsiteY690" fmla="*/ 4811445 h 4860733"/>
              <a:gd name="connsiteX691" fmla="*/ 2825844 w 4853691"/>
              <a:gd name="connsiteY691" fmla="*/ 4825528 h 4860733"/>
              <a:gd name="connsiteX692" fmla="*/ 2818803 w 4853691"/>
              <a:gd name="connsiteY692" fmla="*/ 4825528 h 4860733"/>
              <a:gd name="connsiteX693" fmla="*/ 2792985 w 4853691"/>
              <a:gd name="connsiteY693" fmla="*/ 4830222 h 4860733"/>
              <a:gd name="connsiteX694" fmla="*/ 2800027 w 4853691"/>
              <a:gd name="connsiteY694" fmla="*/ 4816140 h 4860733"/>
              <a:gd name="connsiteX695" fmla="*/ 2814109 w 4853691"/>
              <a:gd name="connsiteY695" fmla="*/ 4816140 h 4860733"/>
              <a:gd name="connsiteX696" fmla="*/ 2861050 w 4853691"/>
              <a:gd name="connsiteY696" fmla="*/ 4813792 h 4860733"/>
              <a:gd name="connsiteX697" fmla="*/ 2875132 w 4853691"/>
              <a:gd name="connsiteY697" fmla="*/ 4813792 h 4860733"/>
              <a:gd name="connsiteX698" fmla="*/ 2907991 w 4853691"/>
              <a:gd name="connsiteY698" fmla="*/ 4811445 h 4860733"/>
              <a:gd name="connsiteX699" fmla="*/ 2915032 w 4853691"/>
              <a:gd name="connsiteY699" fmla="*/ 4809098 h 4860733"/>
              <a:gd name="connsiteX700" fmla="*/ 2907991 w 4853691"/>
              <a:gd name="connsiteY700" fmla="*/ 4811445 h 4860733"/>
              <a:gd name="connsiteX701" fmla="*/ 2443275 w 4853691"/>
              <a:gd name="connsiteY701" fmla="*/ 4858386 h 4860733"/>
              <a:gd name="connsiteX702" fmla="*/ 1957437 w 4853691"/>
              <a:gd name="connsiteY702" fmla="*/ 4806751 h 4860733"/>
              <a:gd name="connsiteX703" fmla="*/ 1933966 w 4853691"/>
              <a:gd name="connsiteY703" fmla="*/ 4802057 h 4860733"/>
              <a:gd name="connsiteX704" fmla="*/ 1933966 w 4853691"/>
              <a:gd name="connsiteY704" fmla="*/ 4802057 h 4860733"/>
              <a:gd name="connsiteX705" fmla="*/ 1952743 w 4853691"/>
              <a:gd name="connsiteY705" fmla="*/ 4806751 h 4860733"/>
              <a:gd name="connsiteX706" fmla="*/ 1971519 w 4853691"/>
              <a:gd name="connsiteY706" fmla="*/ 4809098 h 4860733"/>
              <a:gd name="connsiteX707" fmla="*/ 2011419 w 4853691"/>
              <a:gd name="connsiteY707" fmla="*/ 4816140 h 4860733"/>
              <a:gd name="connsiteX708" fmla="*/ 2034889 w 4853691"/>
              <a:gd name="connsiteY708" fmla="*/ 4818486 h 4860733"/>
              <a:gd name="connsiteX709" fmla="*/ 2060707 w 4853691"/>
              <a:gd name="connsiteY709" fmla="*/ 4820834 h 4860733"/>
              <a:gd name="connsiteX710" fmla="*/ 2396334 w 4853691"/>
              <a:gd name="connsiteY710" fmla="*/ 4856039 h 4860733"/>
              <a:gd name="connsiteX711" fmla="*/ 2398681 w 4853691"/>
              <a:gd name="connsiteY711" fmla="*/ 4856039 h 4860733"/>
              <a:gd name="connsiteX712" fmla="*/ 2469093 w 4853691"/>
              <a:gd name="connsiteY712" fmla="*/ 4856039 h 4860733"/>
              <a:gd name="connsiteX713" fmla="*/ 2471440 w 4853691"/>
              <a:gd name="connsiteY713" fmla="*/ 4856039 h 4860733"/>
              <a:gd name="connsiteX714" fmla="*/ 2443275 w 4853691"/>
              <a:gd name="connsiteY714" fmla="*/ 4858386 h 4860733"/>
              <a:gd name="connsiteX715" fmla="*/ 1870596 w 4853691"/>
              <a:gd name="connsiteY715" fmla="*/ 4787975 h 4860733"/>
              <a:gd name="connsiteX716" fmla="*/ 1863555 w 4853691"/>
              <a:gd name="connsiteY716" fmla="*/ 4785628 h 4860733"/>
              <a:gd name="connsiteX717" fmla="*/ 1856514 w 4853691"/>
              <a:gd name="connsiteY717" fmla="*/ 4783281 h 4860733"/>
              <a:gd name="connsiteX718" fmla="*/ 1854167 w 4853691"/>
              <a:gd name="connsiteY718" fmla="*/ 4783281 h 4860733"/>
              <a:gd name="connsiteX719" fmla="*/ 1854167 w 4853691"/>
              <a:gd name="connsiteY719" fmla="*/ 4783281 h 4860733"/>
              <a:gd name="connsiteX720" fmla="*/ 1875290 w 4853691"/>
              <a:gd name="connsiteY720" fmla="*/ 4787975 h 4860733"/>
              <a:gd name="connsiteX721" fmla="*/ 1870596 w 4853691"/>
              <a:gd name="connsiteY721" fmla="*/ 4787975 h 4860733"/>
              <a:gd name="connsiteX722" fmla="*/ 1757938 w 4853691"/>
              <a:gd name="connsiteY722" fmla="*/ 4757463 h 4860733"/>
              <a:gd name="connsiteX723" fmla="*/ 1732120 w 4853691"/>
              <a:gd name="connsiteY723" fmla="*/ 4750422 h 4860733"/>
              <a:gd name="connsiteX724" fmla="*/ 1692220 w 4853691"/>
              <a:gd name="connsiteY724" fmla="*/ 4738687 h 4860733"/>
              <a:gd name="connsiteX725" fmla="*/ 1626503 w 4853691"/>
              <a:gd name="connsiteY725" fmla="*/ 4717563 h 4860733"/>
              <a:gd name="connsiteX726" fmla="*/ 1621809 w 4853691"/>
              <a:gd name="connsiteY726" fmla="*/ 4715216 h 4860733"/>
              <a:gd name="connsiteX727" fmla="*/ 1419963 w 4853691"/>
              <a:gd name="connsiteY727" fmla="*/ 4633070 h 4860733"/>
              <a:gd name="connsiteX728" fmla="*/ 1436392 w 4853691"/>
              <a:gd name="connsiteY728" fmla="*/ 4640111 h 4860733"/>
              <a:gd name="connsiteX729" fmla="*/ 1469251 w 4853691"/>
              <a:gd name="connsiteY729" fmla="*/ 4654193 h 4860733"/>
              <a:gd name="connsiteX730" fmla="*/ 1495069 w 4853691"/>
              <a:gd name="connsiteY730" fmla="*/ 4663582 h 4860733"/>
              <a:gd name="connsiteX731" fmla="*/ 1527927 w 4853691"/>
              <a:gd name="connsiteY731" fmla="*/ 4677664 h 4860733"/>
              <a:gd name="connsiteX732" fmla="*/ 1553745 w 4853691"/>
              <a:gd name="connsiteY732" fmla="*/ 4687052 h 4860733"/>
              <a:gd name="connsiteX733" fmla="*/ 1586603 w 4853691"/>
              <a:gd name="connsiteY733" fmla="*/ 4698787 h 4860733"/>
              <a:gd name="connsiteX734" fmla="*/ 1612421 w 4853691"/>
              <a:gd name="connsiteY734" fmla="*/ 4708175 h 4860733"/>
              <a:gd name="connsiteX735" fmla="*/ 1645280 w 4853691"/>
              <a:gd name="connsiteY735" fmla="*/ 4719911 h 4860733"/>
              <a:gd name="connsiteX736" fmla="*/ 1671097 w 4853691"/>
              <a:gd name="connsiteY736" fmla="*/ 4729299 h 4860733"/>
              <a:gd name="connsiteX737" fmla="*/ 1703956 w 4853691"/>
              <a:gd name="connsiteY737" fmla="*/ 4738687 h 4860733"/>
              <a:gd name="connsiteX738" fmla="*/ 1729773 w 4853691"/>
              <a:gd name="connsiteY738" fmla="*/ 4745728 h 4860733"/>
              <a:gd name="connsiteX739" fmla="*/ 1764979 w 4853691"/>
              <a:gd name="connsiteY739" fmla="*/ 4755116 h 4860733"/>
              <a:gd name="connsiteX740" fmla="*/ 1783755 w 4853691"/>
              <a:gd name="connsiteY740" fmla="*/ 4759810 h 4860733"/>
              <a:gd name="connsiteX741" fmla="*/ 1790797 w 4853691"/>
              <a:gd name="connsiteY741" fmla="*/ 4762157 h 4860733"/>
              <a:gd name="connsiteX742" fmla="*/ 1802532 w 4853691"/>
              <a:gd name="connsiteY742" fmla="*/ 4766851 h 4860733"/>
              <a:gd name="connsiteX743" fmla="*/ 1809573 w 4853691"/>
              <a:gd name="connsiteY743" fmla="*/ 4769199 h 4860733"/>
              <a:gd name="connsiteX744" fmla="*/ 1809573 w 4853691"/>
              <a:gd name="connsiteY744" fmla="*/ 4769199 h 4860733"/>
              <a:gd name="connsiteX745" fmla="*/ 1800185 w 4853691"/>
              <a:gd name="connsiteY745" fmla="*/ 4766851 h 4860733"/>
              <a:gd name="connsiteX746" fmla="*/ 1757938 w 4853691"/>
              <a:gd name="connsiteY746" fmla="*/ 4757463 h 4860733"/>
              <a:gd name="connsiteX747" fmla="*/ 917695 w 4853691"/>
              <a:gd name="connsiteY747" fmla="*/ 4311525 h 4860733"/>
              <a:gd name="connsiteX748" fmla="*/ 905960 w 4853691"/>
              <a:gd name="connsiteY748" fmla="*/ 4299789 h 4860733"/>
              <a:gd name="connsiteX749" fmla="*/ 910654 w 4853691"/>
              <a:gd name="connsiteY749" fmla="*/ 4302136 h 4860733"/>
              <a:gd name="connsiteX750" fmla="*/ 931777 w 4853691"/>
              <a:gd name="connsiteY750" fmla="*/ 4316219 h 4860733"/>
              <a:gd name="connsiteX751" fmla="*/ 936472 w 4853691"/>
              <a:gd name="connsiteY751" fmla="*/ 4318565 h 4860733"/>
              <a:gd name="connsiteX752" fmla="*/ 938819 w 4853691"/>
              <a:gd name="connsiteY752" fmla="*/ 4325607 h 4860733"/>
              <a:gd name="connsiteX753" fmla="*/ 931777 w 4853691"/>
              <a:gd name="connsiteY753" fmla="*/ 4320913 h 4860733"/>
              <a:gd name="connsiteX754" fmla="*/ 917695 w 4853691"/>
              <a:gd name="connsiteY754" fmla="*/ 4311525 h 4860733"/>
              <a:gd name="connsiteX755" fmla="*/ 844937 w 4853691"/>
              <a:gd name="connsiteY755" fmla="*/ 4255195 h 4860733"/>
              <a:gd name="connsiteX756" fmla="*/ 837896 w 4853691"/>
              <a:gd name="connsiteY756" fmla="*/ 4250501 h 4860733"/>
              <a:gd name="connsiteX757" fmla="*/ 772178 w 4853691"/>
              <a:gd name="connsiteY757" fmla="*/ 4191825 h 4860733"/>
              <a:gd name="connsiteX758" fmla="*/ 769831 w 4853691"/>
              <a:gd name="connsiteY758" fmla="*/ 4189478 h 4860733"/>
              <a:gd name="connsiteX759" fmla="*/ 739320 w 4853691"/>
              <a:gd name="connsiteY759" fmla="*/ 4158966 h 4860733"/>
              <a:gd name="connsiteX760" fmla="*/ 732279 w 4853691"/>
              <a:gd name="connsiteY760" fmla="*/ 4151925 h 4860733"/>
              <a:gd name="connsiteX761" fmla="*/ 706461 w 4853691"/>
              <a:gd name="connsiteY761" fmla="*/ 4123761 h 4860733"/>
              <a:gd name="connsiteX762" fmla="*/ 699420 w 4853691"/>
              <a:gd name="connsiteY762" fmla="*/ 4116720 h 4860733"/>
              <a:gd name="connsiteX763" fmla="*/ 671255 w 4853691"/>
              <a:gd name="connsiteY763" fmla="*/ 4083861 h 4860733"/>
              <a:gd name="connsiteX764" fmla="*/ 668908 w 4853691"/>
              <a:gd name="connsiteY764" fmla="*/ 4081514 h 4860733"/>
              <a:gd name="connsiteX765" fmla="*/ 636050 w 4853691"/>
              <a:gd name="connsiteY765" fmla="*/ 4041614 h 4860733"/>
              <a:gd name="connsiteX766" fmla="*/ 633703 w 4853691"/>
              <a:gd name="connsiteY766" fmla="*/ 4036920 h 4860733"/>
              <a:gd name="connsiteX767" fmla="*/ 607885 w 4853691"/>
              <a:gd name="connsiteY767" fmla="*/ 4001714 h 4860733"/>
              <a:gd name="connsiteX768" fmla="*/ 605538 w 4853691"/>
              <a:gd name="connsiteY768" fmla="*/ 3999367 h 4860733"/>
              <a:gd name="connsiteX769" fmla="*/ 612579 w 4853691"/>
              <a:gd name="connsiteY769" fmla="*/ 4008755 h 4860733"/>
              <a:gd name="connsiteX770" fmla="*/ 659520 w 4853691"/>
              <a:gd name="connsiteY770" fmla="*/ 4065085 h 4860733"/>
              <a:gd name="connsiteX771" fmla="*/ 668908 w 4853691"/>
              <a:gd name="connsiteY771" fmla="*/ 4076820 h 4860733"/>
              <a:gd name="connsiteX772" fmla="*/ 727584 w 4853691"/>
              <a:gd name="connsiteY772" fmla="*/ 4140190 h 4860733"/>
              <a:gd name="connsiteX773" fmla="*/ 741667 w 4853691"/>
              <a:gd name="connsiteY773" fmla="*/ 4154272 h 4860733"/>
              <a:gd name="connsiteX774" fmla="*/ 790955 w 4853691"/>
              <a:gd name="connsiteY774" fmla="*/ 4203560 h 4860733"/>
              <a:gd name="connsiteX775" fmla="*/ 807384 w 4853691"/>
              <a:gd name="connsiteY775" fmla="*/ 4219990 h 4860733"/>
              <a:gd name="connsiteX776" fmla="*/ 870754 w 4853691"/>
              <a:gd name="connsiteY776" fmla="*/ 4278666 h 4860733"/>
              <a:gd name="connsiteX777" fmla="*/ 870754 w 4853691"/>
              <a:gd name="connsiteY777" fmla="*/ 4278666 h 4860733"/>
              <a:gd name="connsiteX778" fmla="*/ 868407 w 4853691"/>
              <a:gd name="connsiteY778" fmla="*/ 4276319 h 4860733"/>
              <a:gd name="connsiteX779" fmla="*/ 844937 w 4853691"/>
              <a:gd name="connsiteY779" fmla="*/ 4255195 h 4860733"/>
              <a:gd name="connsiteX780" fmla="*/ 563291 w 4853691"/>
              <a:gd name="connsiteY780" fmla="*/ 3954773 h 4860733"/>
              <a:gd name="connsiteX781" fmla="*/ 546862 w 4853691"/>
              <a:gd name="connsiteY781" fmla="*/ 3940691 h 4860733"/>
              <a:gd name="connsiteX782" fmla="*/ 539821 w 4853691"/>
              <a:gd name="connsiteY782" fmla="*/ 3933650 h 4860733"/>
              <a:gd name="connsiteX783" fmla="*/ 530433 w 4853691"/>
              <a:gd name="connsiteY783" fmla="*/ 3924262 h 4860733"/>
              <a:gd name="connsiteX784" fmla="*/ 521044 w 4853691"/>
              <a:gd name="connsiteY784" fmla="*/ 3914873 h 4860733"/>
              <a:gd name="connsiteX785" fmla="*/ 516350 w 4853691"/>
              <a:gd name="connsiteY785" fmla="*/ 3907832 h 4860733"/>
              <a:gd name="connsiteX786" fmla="*/ 464715 w 4853691"/>
              <a:gd name="connsiteY786" fmla="*/ 3837421 h 4860733"/>
              <a:gd name="connsiteX787" fmla="*/ 464715 w 4853691"/>
              <a:gd name="connsiteY787" fmla="*/ 3835074 h 4860733"/>
              <a:gd name="connsiteX788" fmla="*/ 464715 w 4853691"/>
              <a:gd name="connsiteY788" fmla="*/ 3835074 h 4860733"/>
              <a:gd name="connsiteX789" fmla="*/ 485839 w 4853691"/>
              <a:gd name="connsiteY789" fmla="*/ 3863238 h 4860733"/>
              <a:gd name="connsiteX790" fmla="*/ 490533 w 4853691"/>
              <a:gd name="connsiteY790" fmla="*/ 3870280 h 4860733"/>
              <a:gd name="connsiteX791" fmla="*/ 511656 w 4853691"/>
              <a:gd name="connsiteY791" fmla="*/ 3893750 h 4860733"/>
              <a:gd name="connsiteX792" fmla="*/ 521044 w 4853691"/>
              <a:gd name="connsiteY792" fmla="*/ 3903138 h 4860733"/>
              <a:gd name="connsiteX793" fmla="*/ 539821 w 4853691"/>
              <a:gd name="connsiteY793" fmla="*/ 3921915 h 4860733"/>
              <a:gd name="connsiteX794" fmla="*/ 551556 w 4853691"/>
              <a:gd name="connsiteY794" fmla="*/ 3935997 h 4860733"/>
              <a:gd name="connsiteX795" fmla="*/ 563291 w 4853691"/>
              <a:gd name="connsiteY795" fmla="*/ 3954773 h 4860733"/>
              <a:gd name="connsiteX796" fmla="*/ 570332 w 4853691"/>
              <a:gd name="connsiteY796" fmla="*/ 3957120 h 4860733"/>
              <a:gd name="connsiteX797" fmla="*/ 570332 w 4853691"/>
              <a:gd name="connsiteY797" fmla="*/ 3959468 h 4860733"/>
              <a:gd name="connsiteX798" fmla="*/ 570332 w 4853691"/>
              <a:gd name="connsiteY798" fmla="*/ 3959468 h 4860733"/>
              <a:gd name="connsiteX799" fmla="*/ 563291 w 4853691"/>
              <a:gd name="connsiteY799" fmla="*/ 3954773 h 4860733"/>
              <a:gd name="connsiteX800" fmla="*/ 161946 w 4853691"/>
              <a:gd name="connsiteY800" fmla="*/ 3238924 h 4860733"/>
              <a:gd name="connsiteX801" fmla="*/ 152558 w 4853691"/>
              <a:gd name="connsiteY801" fmla="*/ 3210759 h 4860733"/>
              <a:gd name="connsiteX802" fmla="*/ 105617 w 4853691"/>
              <a:gd name="connsiteY802" fmla="*/ 3065243 h 4860733"/>
              <a:gd name="connsiteX803" fmla="*/ 103270 w 4853691"/>
              <a:gd name="connsiteY803" fmla="*/ 3053507 h 4860733"/>
              <a:gd name="connsiteX804" fmla="*/ 96229 w 4853691"/>
              <a:gd name="connsiteY804" fmla="*/ 3025343 h 4860733"/>
              <a:gd name="connsiteX805" fmla="*/ 100923 w 4853691"/>
              <a:gd name="connsiteY805" fmla="*/ 3025343 h 4860733"/>
              <a:gd name="connsiteX806" fmla="*/ 105617 w 4853691"/>
              <a:gd name="connsiteY806" fmla="*/ 3025343 h 4860733"/>
              <a:gd name="connsiteX807" fmla="*/ 110311 w 4853691"/>
              <a:gd name="connsiteY807" fmla="*/ 3044119 h 4860733"/>
              <a:gd name="connsiteX808" fmla="*/ 110311 w 4853691"/>
              <a:gd name="connsiteY808" fmla="*/ 3044119 h 4860733"/>
              <a:gd name="connsiteX809" fmla="*/ 112658 w 4853691"/>
              <a:gd name="connsiteY809" fmla="*/ 3053507 h 4860733"/>
              <a:gd name="connsiteX810" fmla="*/ 117352 w 4853691"/>
              <a:gd name="connsiteY810" fmla="*/ 3072284 h 4860733"/>
              <a:gd name="connsiteX811" fmla="*/ 122046 w 4853691"/>
              <a:gd name="connsiteY811" fmla="*/ 3093407 h 4860733"/>
              <a:gd name="connsiteX812" fmla="*/ 136129 w 4853691"/>
              <a:gd name="connsiteY812" fmla="*/ 3140348 h 4860733"/>
              <a:gd name="connsiteX813" fmla="*/ 143170 w 4853691"/>
              <a:gd name="connsiteY813" fmla="*/ 3161472 h 4860733"/>
              <a:gd name="connsiteX814" fmla="*/ 157252 w 4853691"/>
              <a:gd name="connsiteY814" fmla="*/ 3208413 h 4860733"/>
              <a:gd name="connsiteX815" fmla="*/ 161946 w 4853691"/>
              <a:gd name="connsiteY815" fmla="*/ 3227189 h 4860733"/>
              <a:gd name="connsiteX816" fmla="*/ 180723 w 4853691"/>
              <a:gd name="connsiteY816" fmla="*/ 3285865 h 4860733"/>
              <a:gd name="connsiteX817" fmla="*/ 176028 w 4853691"/>
              <a:gd name="connsiteY817" fmla="*/ 3271783 h 4860733"/>
              <a:gd name="connsiteX818" fmla="*/ 161946 w 4853691"/>
              <a:gd name="connsiteY818" fmla="*/ 3238924 h 4860733"/>
              <a:gd name="connsiteX819" fmla="*/ 32859 w 4853691"/>
              <a:gd name="connsiteY819" fmla="*/ 2192142 h 4860733"/>
              <a:gd name="connsiteX820" fmla="*/ 32859 w 4853691"/>
              <a:gd name="connsiteY820" fmla="*/ 2178059 h 4860733"/>
              <a:gd name="connsiteX821" fmla="*/ 32859 w 4853691"/>
              <a:gd name="connsiteY821" fmla="*/ 2168671 h 4860733"/>
              <a:gd name="connsiteX822" fmla="*/ 32859 w 4853691"/>
              <a:gd name="connsiteY822" fmla="*/ 2154589 h 4860733"/>
              <a:gd name="connsiteX823" fmla="*/ 32859 w 4853691"/>
              <a:gd name="connsiteY823" fmla="*/ 2147548 h 4860733"/>
              <a:gd name="connsiteX824" fmla="*/ 35206 w 4853691"/>
              <a:gd name="connsiteY824" fmla="*/ 2133465 h 4860733"/>
              <a:gd name="connsiteX825" fmla="*/ 35206 w 4853691"/>
              <a:gd name="connsiteY825" fmla="*/ 2126424 h 4860733"/>
              <a:gd name="connsiteX826" fmla="*/ 37553 w 4853691"/>
              <a:gd name="connsiteY826" fmla="*/ 2112342 h 4860733"/>
              <a:gd name="connsiteX827" fmla="*/ 37553 w 4853691"/>
              <a:gd name="connsiteY827" fmla="*/ 2107648 h 4860733"/>
              <a:gd name="connsiteX828" fmla="*/ 39900 w 4853691"/>
              <a:gd name="connsiteY828" fmla="*/ 2093565 h 4860733"/>
              <a:gd name="connsiteX829" fmla="*/ 39900 w 4853691"/>
              <a:gd name="connsiteY829" fmla="*/ 2088871 h 4860733"/>
              <a:gd name="connsiteX830" fmla="*/ 42247 w 4853691"/>
              <a:gd name="connsiteY830" fmla="*/ 2074789 h 4860733"/>
              <a:gd name="connsiteX831" fmla="*/ 42247 w 4853691"/>
              <a:gd name="connsiteY831" fmla="*/ 2072442 h 4860733"/>
              <a:gd name="connsiteX832" fmla="*/ 42247 w 4853691"/>
              <a:gd name="connsiteY832" fmla="*/ 2072442 h 4860733"/>
              <a:gd name="connsiteX833" fmla="*/ 42247 w 4853691"/>
              <a:gd name="connsiteY833" fmla="*/ 2072442 h 4860733"/>
              <a:gd name="connsiteX834" fmla="*/ 42247 w 4853691"/>
              <a:gd name="connsiteY834" fmla="*/ 2074789 h 4860733"/>
              <a:gd name="connsiteX835" fmla="*/ 39900 w 4853691"/>
              <a:gd name="connsiteY835" fmla="*/ 2088871 h 4860733"/>
              <a:gd name="connsiteX836" fmla="*/ 37553 w 4853691"/>
              <a:gd name="connsiteY836" fmla="*/ 2109995 h 4860733"/>
              <a:gd name="connsiteX837" fmla="*/ 35206 w 4853691"/>
              <a:gd name="connsiteY837" fmla="*/ 2126424 h 4860733"/>
              <a:gd name="connsiteX838" fmla="*/ 32859 w 4853691"/>
              <a:gd name="connsiteY838" fmla="*/ 2147548 h 4860733"/>
              <a:gd name="connsiteX839" fmla="*/ 30512 w 4853691"/>
              <a:gd name="connsiteY839" fmla="*/ 2163977 h 4860733"/>
              <a:gd name="connsiteX840" fmla="*/ 28165 w 4853691"/>
              <a:gd name="connsiteY840" fmla="*/ 2185100 h 4860733"/>
              <a:gd name="connsiteX841" fmla="*/ 28165 w 4853691"/>
              <a:gd name="connsiteY841" fmla="*/ 2192142 h 4860733"/>
              <a:gd name="connsiteX842" fmla="*/ 32859 w 4853691"/>
              <a:gd name="connsiteY842" fmla="*/ 2192142 h 4860733"/>
              <a:gd name="connsiteX843" fmla="*/ 91535 w 4853691"/>
              <a:gd name="connsiteY843" fmla="*/ 1856514 h 4860733"/>
              <a:gd name="connsiteX844" fmla="*/ 110311 w 4853691"/>
              <a:gd name="connsiteY844" fmla="*/ 1788449 h 4860733"/>
              <a:gd name="connsiteX845" fmla="*/ 115005 w 4853691"/>
              <a:gd name="connsiteY845" fmla="*/ 1776714 h 4860733"/>
              <a:gd name="connsiteX846" fmla="*/ 136129 w 4853691"/>
              <a:gd name="connsiteY846" fmla="*/ 1708650 h 4860733"/>
              <a:gd name="connsiteX847" fmla="*/ 138476 w 4853691"/>
              <a:gd name="connsiteY847" fmla="*/ 1703956 h 4860733"/>
              <a:gd name="connsiteX848" fmla="*/ 159599 w 4853691"/>
              <a:gd name="connsiteY848" fmla="*/ 1642933 h 4860733"/>
              <a:gd name="connsiteX849" fmla="*/ 164293 w 4853691"/>
              <a:gd name="connsiteY849" fmla="*/ 1633544 h 4860733"/>
              <a:gd name="connsiteX850" fmla="*/ 187764 w 4853691"/>
              <a:gd name="connsiteY850" fmla="*/ 1574868 h 4860733"/>
              <a:gd name="connsiteX851" fmla="*/ 187764 w 4853691"/>
              <a:gd name="connsiteY851" fmla="*/ 1563133 h 4860733"/>
              <a:gd name="connsiteX852" fmla="*/ 213581 w 4853691"/>
              <a:gd name="connsiteY852" fmla="*/ 1506804 h 4860733"/>
              <a:gd name="connsiteX853" fmla="*/ 218275 w 4853691"/>
              <a:gd name="connsiteY853" fmla="*/ 1499763 h 4860733"/>
              <a:gd name="connsiteX854" fmla="*/ 244093 w 4853691"/>
              <a:gd name="connsiteY854" fmla="*/ 1450475 h 4860733"/>
              <a:gd name="connsiteX855" fmla="*/ 246440 w 4853691"/>
              <a:gd name="connsiteY855" fmla="*/ 1443434 h 4860733"/>
              <a:gd name="connsiteX856" fmla="*/ 274604 w 4853691"/>
              <a:gd name="connsiteY856" fmla="*/ 1394146 h 4860733"/>
              <a:gd name="connsiteX857" fmla="*/ 281646 w 4853691"/>
              <a:gd name="connsiteY857" fmla="*/ 1384757 h 4860733"/>
              <a:gd name="connsiteX858" fmla="*/ 302769 w 4853691"/>
              <a:gd name="connsiteY858" fmla="*/ 1351899 h 4860733"/>
              <a:gd name="connsiteX859" fmla="*/ 302769 w 4853691"/>
              <a:gd name="connsiteY859" fmla="*/ 1351899 h 4860733"/>
              <a:gd name="connsiteX860" fmla="*/ 288687 w 4853691"/>
              <a:gd name="connsiteY860" fmla="*/ 1382410 h 4860733"/>
              <a:gd name="connsiteX861" fmla="*/ 272257 w 4853691"/>
              <a:gd name="connsiteY861" fmla="*/ 1419963 h 4860733"/>
              <a:gd name="connsiteX862" fmla="*/ 269910 w 4853691"/>
              <a:gd name="connsiteY862" fmla="*/ 1424657 h 4860733"/>
              <a:gd name="connsiteX863" fmla="*/ 260522 w 4853691"/>
              <a:gd name="connsiteY863" fmla="*/ 1441087 h 4860733"/>
              <a:gd name="connsiteX864" fmla="*/ 244093 w 4853691"/>
              <a:gd name="connsiteY864" fmla="*/ 1473945 h 4860733"/>
              <a:gd name="connsiteX865" fmla="*/ 232358 w 4853691"/>
              <a:gd name="connsiteY865" fmla="*/ 1495069 h 4860733"/>
              <a:gd name="connsiteX866" fmla="*/ 206540 w 4853691"/>
              <a:gd name="connsiteY866" fmla="*/ 1549051 h 4860733"/>
              <a:gd name="connsiteX867" fmla="*/ 176028 w 4853691"/>
              <a:gd name="connsiteY867" fmla="*/ 1617115 h 4860733"/>
              <a:gd name="connsiteX868" fmla="*/ 168987 w 4853691"/>
              <a:gd name="connsiteY868" fmla="*/ 1635891 h 4860733"/>
              <a:gd name="connsiteX869" fmla="*/ 147864 w 4853691"/>
              <a:gd name="connsiteY869" fmla="*/ 1692221 h 4860733"/>
              <a:gd name="connsiteX870" fmla="*/ 140823 w 4853691"/>
              <a:gd name="connsiteY870" fmla="*/ 1708650 h 4860733"/>
              <a:gd name="connsiteX871" fmla="*/ 117352 w 4853691"/>
              <a:gd name="connsiteY871" fmla="*/ 1779061 h 4860733"/>
              <a:gd name="connsiteX872" fmla="*/ 112658 w 4853691"/>
              <a:gd name="connsiteY872" fmla="*/ 1795491 h 4860733"/>
              <a:gd name="connsiteX873" fmla="*/ 96229 w 4853691"/>
              <a:gd name="connsiteY873" fmla="*/ 1854167 h 4860733"/>
              <a:gd name="connsiteX874" fmla="*/ 93882 w 4853691"/>
              <a:gd name="connsiteY874" fmla="*/ 1863555 h 4860733"/>
              <a:gd name="connsiteX875" fmla="*/ 91535 w 4853691"/>
              <a:gd name="connsiteY875" fmla="*/ 1856514 h 4860733"/>
              <a:gd name="connsiteX876" fmla="*/ 330934 w 4853691"/>
              <a:gd name="connsiteY876" fmla="*/ 1283834 h 4860733"/>
              <a:gd name="connsiteX877" fmla="*/ 342669 w 4853691"/>
              <a:gd name="connsiteY877" fmla="*/ 1258017 h 4860733"/>
              <a:gd name="connsiteX878" fmla="*/ 345016 w 4853691"/>
              <a:gd name="connsiteY878" fmla="*/ 1253323 h 4860733"/>
              <a:gd name="connsiteX879" fmla="*/ 373180 w 4853691"/>
              <a:gd name="connsiteY879" fmla="*/ 1204035 h 4860733"/>
              <a:gd name="connsiteX880" fmla="*/ 370833 w 4853691"/>
              <a:gd name="connsiteY880" fmla="*/ 1208729 h 4860733"/>
              <a:gd name="connsiteX881" fmla="*/ 347363 w 4853691"/>
              <a:gd name="connsiteY881" fmla="*/ 1258017 h 4860733"/>
              <a:gd name="connsiteX882" fmla="*/ 345016 w 4853691"/>
              <a:gd name="connsiteY882" fmla="*/ 1265058 h 4860733"/>
              <a:gd name="connsiteX883" fmla="*/ 321545 w 4853691"/>
              <a:gd name="connsiteY883" fmla="*/ 1319040 h 4860733"/>
              <a:gd name="connsiteX884" fmla="*/ 321545 w 4853691"/>
              <a:gd name="connsiteY884" fmla="*/ 1319040 h 4860733"/>
              <a:gd name="connsiteX885" fmla="*/ 330934 w 4853691"/>
              <a:gd name="connsiteY885" fmla="*/ 1290876 h 4860733"/>
              <a:gd name="connsiteX886" fmla="*/ 330934 w 4853691"/>
              <a:gd name="connsiteY886" fmla="*/ 1283834 h 4860733"/>
              <a:gd name="connsiteX887" fmla="*/ 406039 w 4853691"/>
              <a:gd name="connsiteY887" fmla="*/ 1143012 h 4860733"/>
              <a:gd name="connsiteX888" fmla="*/ 408386 w 4853691"/>
              <a:gd name="connsiteY888" fmla="*/ 1140665 h 4860733"/>
              <a:gd name="connsiteX889" fmla="*/ 427162 w 4853691"/>
              <a:gd name="connsiteY889" fmla="*/ 1107806 h 4860733"/>
              <a:gd name="connsiteX890" fmla="*/ 431857 w 4853691"/>
              <a:gd name="connsiteY890" fmla="*/ 1098418 h 4860733"/>
              <a:gd name="connsiteX891" fmla="*/ 448286 w 4853691"/>
              <a:gd name="connsiteY891" fmla="*/ 1070253 h 4860733"/>
              <a:gd name="connsiteX892" fmla="*/ 452980 w 4853691"/>
              <a:gd name="connsiteY892" fmla="*/ 1063212 h 4860733"/>
              <a:gd name="connsiteX893" fmla="*/ 497574 w 4853691"/>
              <a:gd name="connsiteY893" fmla="*/ 999842 h 4860733"/>
              <a:gd name="connsiteX894" fmla="*/ 499921 w 4853691"/>
              <a:gd name="connsiteY894" fmla="*/ 995148 h 4860733"/>
              <a:gd name="connsiteX895" fmla="*/ 518697 w 4853691"/>
              <a:gd name="connsiteY895" fmla="*/ 969330 h 4860733"/>
              <a:gd name="connsiteX896" fmla="*/ 523391 w 4853691"/>
              <a:gd name="connsiteY896" fmla="*/ 962289 h 4860733"/>
              <a:gd name="connsiteX897" fmla="*/ 539821 w 4853691"/>
              <a:gd name="connsiteY897" fmla="*/ 943513 h 4860733"/>
              <a:gd name="connsiteX898" fmla="*/ 546862 w 4853691"/>
              <a:gd name="connsiteY898" fmla="*/ 936472 h 4860733"/>
              <a:gd name="connsiteX899" fmla="*/ 563291 w 4853691"/>
              <a:gd name="connsiteY899" fmla="*/ 920042 h 4860733"/>
              <a:gd name="connsiteX900" fmla="*/ 570332 w 4853691"/>
              <a:gd name="connsiteY900" fmla="*/ 913001 h 4860733"/>
              <a:gd name="connsiteX901" fmla="*/ 589109 w 4853691"/>
              <a:gd name="connsiteY901" fmla="*/ 896572 h 4860733"/>
              <a:gd name="connsiteX902" fmla="*/ 596150 w 4853691"/>
              <a:gd name="connsiteY902" fmla="*/ 889531 h 4860733"/>
              <a:gd name="connsiteX903" fmla="*/ 598497 w 4853691"/>
              <a:gd name="connsiteY903" fmla="*/ 887184 h 4860733"/>
              <a:gd name="connsiteX904" fmla="*/ 591456 w 4853691"/>
              <a:gd name="connsiteY904" fmla="*/ 894225 h 4860733"/>
              <a:gd name="connsiteX905" fmla="*/ 575026 w 4853691"/>
              <a:gd name="connsiteY905" fmla="*/ 913001 h 4860733"/>
              <a:gd name="connsiteX906" fmla="*/ 542168 w 4853691"/>
              <a:gd name="connsiteY906" fmla="*/ 955248 h 4860733"/>
              <a:gd name="connsiteX907" fmla="*/ 525738 w 4853691"/>
              <a:gd name="connsiteY907" fmla="*/ 978718 h 4860733"/>
              <a:gd name="connsiteX908" fmla="*/ 490533 w 4853691"/>
              <a:gd name="connsiteY908" fmla="*/ 1028006 h 4860733"/>
              <a:gd name="connsiteX909" fmla="*/ 476450 w 4853691"/>
              <a:gd name="connsiteY909" fmla="*/ 1049130 h 4860733"/>
              <a:gd name="connsiteX910" fmla="*/ 441245 w 4853691"/>
              <a:gd name="connsiteY910" fmla="*/ 1100765 h 4860733"/>
              <a:gd name="connsiteX911" fmla="*/ 424815 w 4853691"/>
              <a:gd name="connsiteY911" fmla="*/ 1124235 h 4860733"/>
              <a:gd name="connsiteX912" fmla="*/ 406039 w 4853691"/>
              <a:gd name="connsiteY912" fmla="*/ 1152400 h 4860733"/>
              <a:gd name="connsiteX913" fmla="*/ 403692 w 4853691"/>
              <a:gd name="connsiteY913" fmla="*/ 1152400 h 4860733"/>
              <a:gd name="connsiteX914" fmla="*/ 384916 w 4853691"/>
              <a:gd name="connsiteY914" fmla="*/ 1168829 h 4860733"/>
              <a:gd name="connsiteX915" fmla="*/ 382569 w 4853691"/>
              <a:gd name="connsiteY915" fmla="*/ 1171176 h 4860733"/>
              <a:gd name="connsiteX916" fmla="*/ 377874 w 4853691"/>
              <a:gd name="connsiteY916" fmla="*/ 1175870 h 4860733"/>
              <a:gd name="connsiteX917" fmla="*/ 375527 w 4853691"/>
              <a:gd name="connsiteY917" fmla="*/ 1178217 h 4860733"/>
              <a:gd name="connsiteX918" fmla="*/ 377874 w 4853691"/>
              <a:gd name="connsiteY918" fmla="*/ 1175870 h 4860733"/>
              <a:gd name="connsiteX919" fmla="*/ 406039 w 4853691"/>
              <a:gd name="connsiteY919" fmla="*/ 1143012 h 4860733"/>
              <a:gd name="connsiteX920" fmla="*/ 1105459 w 4853691"/>
              <a:gd name="connsiteY920" fmla="*/ 424815 h 4860733"/>
              <a:gd name="connsiteX921" fmla="*/ 1128929 w 4853691"/>
              <a:gd name="connsiteY921" fmla="*/ 406039 h 4860733"/>
              <a:gd name="connsiteX922" fmla="*/ 1133623 w 4853691"/>
              <a:gd name="connsiteY922" fmla="*/ 401345 h 4860733"/>
              <a:gd name="connsiteX923" fmla="*/ 1154747 w 4853691"/>
              <a:gd name="connsiteY923" fmla="*/ 387263 h 4860733"/>
              <a:gd name="connsiteX924" fmla="*/ 1161788 w 4853691"/>
              <a:gd name="connsiteY924" fmla="*/ 382569 h 4860733"/>
              <a:gd name="connsiteX925" fmla="*/ 1180564 w 4853691"/>
              <a:gd name="connsiteY925" fmla="*/ 370833 h 4860733"/>
              <a:gd name="connsiteX926" fmla="*/ 1189953 w 4853691"/>
              <a:gd name="connsiteY926" fmla="*/ 366139 h 4860733"/>
              <a:gd name="connsiteX927" fmla="*/ 1206382 w 4853691"/>
              <a:gd name="connsiteY927" fmla="*/ 356751 h 4860733"/>
              <a:gd name="connsiteX928" fmla="*/ 1208729 w 4853691"/>
              <a:gd name="connsiteY928" fmla="*/ 354404 h 4860733"/>
              <a:gd name="connsiteX929" fmla="*/ 1208729 w 4853691"/>
              <a:gd name="connsiteY929" fmla="*/ 354404 h 4860733"/>
              <a:gd name="connsiteX930" fmla="*/ 1161788 w 4853691"/>
              <a:gd name="connsiteY930" fmla="*/ 384916 h 4860733"/>
              <a:gd name="connsiteX931" fmla="*/ 1152400 w 4853691"/>
              <a:gd name="connsiteY931" fmla="*/ 389610 h 4860733"/>
              <a:gd name="connsiteX932" fmla="*/ 1096071 w 4853691"/>
              <a:gd name="connsiteY932" fmla="*/ 427162 h 4860733"/>
              <a:gd name="connsiteX933" fmla="*/ 1105459 w 4853691"/>
              <a:gd name="connsiteY933" fmla="*/ 424815 h 4860733"/>
              <a:gd name="connsiteX934" fmla="*/ 1279140 w 4853691"/>
              <a:gd name="connsiteY934" fmla="*/ 316851 h 4860733"/>
              <a:gd name="connsiteX935" fmla="*/ 1295570 w 4853691"/>
              <a:gd name="connsiteY935" fmla="*/ 307463 h 4860733"/>
              <a:gd name="connsiteX936" fmla="*/ 1316693 w 4853691"/>
              <a:gd name="connsiteY936" fmla="*/ 298075 h 4860733"/>
              <a:gd name="connsiteX937" fmla="*/ 1328428 w 4853691"/>
              <a:gd name="connsiteY937" fmla="*/ 293381 h 4860733"/>
              <a:gd name="connsiteX938" fmla="*/ 1323734 w 4853691"/>
              <a:gd name="connsiteY938" fmla="*/ 295728 h 4860733"/>
              <a:gd name="connsiteX939" fmla="*/ 1260364 w 4853691"/>
              <a:gd name="connsiteY939" fmla="*/ 328586 h 4860733"/>
              <a:gd name="connsiteX940" fmla="*/ 1253323 w 4853691"/>
              <a:gd name="connsiteY940" fmla="*/ 330934 h 4860733"/>
              <a:gd name="connsiteX941" fmla="*/ 1255670 w 4853691"/>
              <a:gd name="connsiteY941" fmla="*/ 328586 h 4860733"/>
              <a:gd name="connsiteX942" fmla="*/ 1279140 w 4853691"/>
              <a:gd name="connsiteY942" fmla="*/ 316851 h 4860733"/>
              <a:gd name="connsiteX943" fmla="*/ 1377716 w 4853691"/>
              <a:gd name="connsiteY943" fmla="*/ 272257 h 4860733"/>
              <a:gd name="connsiteX944" fmla="*/ 1403534 w 4853691"/>
              <a:gd name="connsiteY944" fmla="*/ 260522 h 4860733"/>
              <a:gd name="connsiteX945" fmla="*/ 1436392 w 4853691"/>
              <a:gd name="connsiteY945" fmla="*/ 246440 h 4860733"/>
              <a:gd name="connsiteX946" fmla="*/ 1452822 w 4853691"/>
              <a:gd name="connsiteY946" fmla="*/ 239399 h 4860733"/>
              <a:gd name="connsiteX947" fmla="*/ 1654668 w 4853691"/>
              <a:gd name="connsiteY947" fmla="*/ 164293 h 4860733"/>
              <a:gd name="connsiteX948" fmla="*/ 1657015 w 4853691"/>
              <a:gd name="connsiteY948" fmla="*/ 164293 h 4860733"/>
              <a:gd name="connsiteX949" fmla="*/ 1706303 w 4853691"/>
              <a:gd name="connsiteY949" fmla="*/ 150211 h 4860733"/>
              <a:gd name="connsiteX950" fmla="*/ 1715691 w 4853691"/>
              <a:gd name="connsiteY950" fmla="*/ 147864 h 4860733"/>
              <a:gd name="connsiteX951" fmla="*/ 1762632 w 4853691"/>
              <a:gd name="connsiteY951" fmla="*/ 136129 h 4860733"/>
              <a:gd name="connsiteX952" fmla="*/ 1774367 w 4853691"/>
              <a:gd name="connsiteY952" fmla="*/ 133782 h 4860733"/>
              <a:gd name="connsiteX953" fmla="*/ 1818961 w 4853691"/>
              <a:gd name="connsiteY953" fmla="*/ 122046 h 4860733"/>
              <a:gd name="connsiteX954" fmla="*/ 1833043 w 4853691"/>
              <a:gd name="connsiteY954" fmla="*/ 119699 h 4860733"/>
              <a:gd name="connsiteX955" fmla="*/ 1868249 w 4853691"/>
              <a:gd name="connsiteY955" fmla="*/ 112658 h 4860733"/>
              <a:gd name="connsiteX956" fmla="*/ 1858861 w 4853691"/>
              <a:gd name="connsiteY956" fmla="*/ 117352 h 4860733"/>
              <a:gd name="connsiteX957" fmla="*/ 1847125 w 4853691"/>
              <a:gd name="connsiteY957" fmla="*/ 124393 h 4860733"/>
              <a:gd name="connsiteX958" fmla="*/ 1844778 w 4853691"/>
              <a:gd name="connsiteY958" fmla="*/ 126741 h 4860733"/>
              <a:gd name="connsiteX959" fmla="*/ 1835390 w 4853691"/>
              <a:gd name="connsiteY959" fmla="*/ 133782 h 4860733"/>
              <a:gd name="connsiteX960" fmla="*/ 1821308 w 4853691"/>
              <a:gd name="connsiteY960" fmla="*/ 143170 h 4860733"/>
              <a:gd name="connsiteX961" fmla="*/ 1809573 w 4853691"/>
              <a:gd name="connsiteY961" fmla="*/ 152558 h 4860733"/>
              <a:gd name="connsiteX962" fmla="*/ 1797838 w 4853691"/>
              <a:gd name="connsiteY962" fmla="*/ 154905 h 4860733"/>
              <a:gd name="connsiteX963" fmla="*/ 1783755 w 4853691"/>
              <a:gd name="connsiteY963" fmla="*/ 164293 h 4860733"/>
              <a:gd name="connsiteX964" fmla="*/ 1772020 w 4853691"/>
              <a:gd name="connsiteY964" fmla="*/ 173681 h 4860733"/>
              <a:gd name="connsiteX965" fmla="*/ 1757938 w 4853691"/>
              <a:gd name="connsiteY965" fmla="*/ 185417 h 4860733"/>
              <a:gd name="connsiteX966" fmla="*/ 1748550 w 4853691"/>
              <a:gd name="connsiteY966" fmla="*/ 194805 h 4860733"/>
              <a:gd name="connsiteX967" fmla="*/ 1736814 w 4853691"/>
              <a:gd name="connsiteY967" fmla="*/ 206540 h 4860733"/>
              <a:gd name="connsiteX968" fmla="*/ 1725079 w 4853691"/>
              <a:gd name="connsiteY968" fmla="*/ 218275 h 4860733"/>
              <a:gd name="connsiteX969" fmla="*/ 1713344 w 4853691"/>
              <a:gd name="connsiteY969" fmla="*/ 230011 h 4860733"/>
              <a:gd name="connsiteX970" fmla="*/ 1708650 w 4853691"/>
              <a:gd name="connsiteY970" fmla="*/ 234705 h 4860733"/>
              <a:gd name="connsiteX971" fmla="*/ 1685179 w 4853691"/>
              <a:gd name="connsiteY971" fmla="*/ 246440 h 4860733"/>
              <a:gd name="connsiteX972" fmla="*/ 1645280 w 4853691"/>
              <a:gd name="connsiteY972" fmla="*/ 269910 h 4860733"/>
              <a:gd name="connsiteX973" fmla="*/ 1633544 w 4853691"/>
              <a:gd name="connsiteY973" fmla="*/ 265216 h 4860733"/>
              <a:gd name="connsiteX974" fmla="*/ 1610074 w 4853691"/>
              <a:gd name="connsiteY974" fmla="*/ 260522 h 4860733"/>
              <a:gd name="connsiteX975" fmla="*/ 1595992 w 4853691"/>
              <a:gd name="connsiteY975" fmla="*/ 258175 h 4860733"/>
              <a:gd name="connsiteX976" fmla="*/ 1570174 w 4853691"/>
              <a:gd name="connsiteY976" fmla="*/ 253481 h 4860733"/>
              <a:gd name="connsiteX977" fmla="*/ 1558439 w 4853691"/>
              <a:gd name="connsiteY977" fmla="*/ 251134 h 4860733"/>
              <a:gd name="connsiteX978" fmla="*/ 1518539 w 4853691"/>
              <a:gd name="connsiteY978" fmla="*/ 248787 h 4860733"/>
              <a:gd name="connsiteX979" fmla="*/ 1480986 w 4853691"/>
              <a:gd name="connsiteY979" fmla="*/ 251134 h 4860733"/>
              <a:gd name="connsiteX980" fmla="*/ 1370675 w 4853691"/>
              <a:gd name="connsiteY980" fmla="*/ 272257 h 4860733"/>
              <a:gd name="connsiteX981" fmla="*/ 1368328 w 4853691"/>
              <a:gd name="connsiteY981" fmla="*/ 272257 h 4860733"/>
              <a:gd name="connsiteX982" fmla="*/ 1365981 w 4853691"/>
              <a:gd name="connsiteY982" fmla="*/ 272257 h 4860733"/>
              <a:gd name="connsiteX983" fmla="*/ 1377716 w 4853691"/>
              <a:gd name="connsiteY983" fmla="*/ 272257 h 4860733"/>
              <a:gd name="connsiteX984" fmla="*/ 2004378 w 4853691"/>
              <a:gd name="connsiteY984" fmla="*/ 63370 h 4860733"/>
              <a:gd name="connsiteX985" fmla="*/ 2025501 w 4853691"/>
              <a:gd name="connsiteY985" fmla="*/ 61023 h 4860733"/>
              <a:gd name="connsiteX986" fmla="*/ 2030195 w 4853691"/>
              <a:gd name="connsiteY986" fmla="*/ 61023 h 4860733"/>
              <a:gd name="connsiteX987" fmla="*/ 2053666 w 4853691"/>
              <a:gd name="connsiteY987" fmla="*/ 61023 h 4860733"/>
              <a:gd name="connsiteX988" fmla="*/ 2086524 w 4853691"/>
              <a:gd name="connsiteY988" fmla="*/ 63370 h 4860733"/>
              <a:gd name="connsiteX989" fmla="*/ 2088871 w 4853691"/>
              <a:gd name="connsiteY989" fmla="*/ 63370 h 4860733"/>
              <a:gd name="connsiteX990" fmla="*/ 2105301 w 4853691"/>
              <a:gd name="connsiteY990" fmla="*/ 65717 h 4860733"/>
              <a:gd name="connsiteX991" fmla="*/ 2105301 w 4853691"/>
              <a:gd name="connsiteY991" fmla="*/ 68064 h 4860733"/>
              <a:gd name="connsiteX992" fmla="*/ 2105301 w 4853691"/>
              <a:gd name="connsiteY992" fmla="*/ 70411 h 4860733"/>
              <a:gd name="connsiteX993" fmla="*/ 2093565 w 4853691"/>
              <a:gd name="connsiteY993" fmla="*/ 72758 h 4860733"/>
              <a:gd name="connsiteX994" fmla="*/ 2065401 w 4853691"/>
              <a:gd name="connsiteY994" fmla="*/ 75105 h 4860733"/>
              <a:gd name="connsiteX995" fmla="*/ 2027848 w 4853691"/>
              <a:gd name="connsiteY995" fmla="*/ 79800 h 4860733"/>
              <a:gd name="connsiteX996" fmla="*/ 2006725 w 4853691"/>
              <a:gd name="connsiteY996" fmla="*/ 82147 h 4860733"/>
              <a:gd name="connsiteX997" fmla="*/ 1952743 w 4853691"/>
              <a:gd name="connsiteY997" fmla="*/ 91535 h 4860733"/>
              <a:gd name="connsiteX998" fmla="*/ 1950396 w 4853691"/>
              <a:gd name="connsiteY998" fmla="*/ 91535 h 4860733"/>
              <a:gd name="connsiteX999" fmla="*/ 1889372 w 4853691"/>
              <a:gd name="connsiteY999" fmla="*/ 103270 h 4860733"/>
              <a:gd name="connsiteX1000" fmla="*/ 2004378 w 4853691"/>
              <a:gd name="connsiteY1000" fmla="*/ 63370 h 4860733"/>
              <a:gd name="connsiteX1001" fmla="*/ 2004378 w 4853691"/>
              <a:gd name="connsiteY1001" fmla="*/ 63370 h 4860733"/>
              <a:gd name="connsiteX1002" fmla="*/ 2154589 w 4853691"/>
              <a:gd name="connsiteY1002" fmla="*/ 53982 h 4860733"/>
              <a:gd name="connsiteX1003" fmla="*/ 2163977 w 4853691"/>
              <a:gd name="connsiteY1003" fmla="*/ 51635 h 4860733"/>
              <a:gd name="connsiteX1004" fmla="*/ 2175712 w 4853691"/>
              <a:gd name="connsiteY1004" fmla="*/ 46941 h 4860733"/>
              <a:gd name="connsiteX1005" fmla="*/ 2185100 w 4853691"/>
              <a:gd name="connsiteY1005" fmla="*/ 44594 h 4860733"/>
              <a:gd name="connsiteX1006" fmla="*/ 2196835 w 4853691"/>
              <a:gd name="connsiteY1006" fmla="*/ 42247 h 4860733"/>
              <a:gd name="connsiteX1007" fmla="*/ 2206224 w 4853691"/>
              <a:gd name="connsiteY1007" fmla="*/ 39900 h 4860733"/>
              <a:gd name="connsiteX1008" fmla="*/ 2217959 w 4853691"/>
              <a:gd name="connsiteY1008" fmla="*/ 37553 h 4860733"/>
              <a:gd name="connsiteX1009" fmla="*/ 2227347 w 4853691"/>
              <a:gd name="connsiteY1009" fmla="*/ 35206 h 4860733"/>
              <a:gd name="connsiteX1010" fmla="*/ 2239082 w 4853691"/>
              <a:gd name="connsiteY1010" fmla="*/ 32859 h 4860733"/>
              <a:gd name="connsiteX1011" fmla="*/ 2246123 w 4853691"/>
              <a:gd name="connsiteY1011" fmla="*/ 32859 h 4860733"/>
              <a:gd name="connsiteX1012" fmla="*/ 2260206 w 4853691"/>
              <a:gd name="connsiteY1012" fmla="*/ 30512 h 4860733"/>
              <a:gd name="connsiteX1013" fmla="*/ 2267247 w 4853691"/>
              <a:gd name="connsiteY1013" fmla="*/ 30512 h 4860733"/>
              <a:gd name="connsiteX1014" fmla="*/ 2288370 w 4853691"/>
              <a:gd name="connsiteY1014" fmla="*/ 30512 h 4860733"/>
              <a:gd name="connsiteX1015" fmla="*/ 2316535 w 4853691"/>
              <a:gd name="connsiteY1015" fmla="*/ 32859 h 4860733"/>
              <a:gd name="connsiteX1016" fmla="*/ 2325923 w 4853691"/>
              <a:gd name="connsiteY1016" fmla="*/ 32859 h 4860733"/>
              <a:gd name="connsiteX1017" fmla="*/ 2332964 w 4853691"/>
              <a:gd name="connsiteY1017" fmla="*/ 32859 h 4860733"/>
              <a:gd name="connsiteX1018" fmla="*/ 2332964 w 4853691"/>
              <a:gd name="connsiteY1018" fmla="*/ 35206 h 4860733"/>
              <a:gd name="connsiteX1019" fmla="*/ 2332964 w 4853691"/>
              <a:gd name="connsiteY1019" fmla="*/ 37553 h 4860733"/>
              <a:gd name="connsiteX1020" fmla="*/ 2295412 w 4853691"/>
              <a:gd name="connsiteY1020" fmla="*/ 42247 h 4860733"/>
              <a:gd name="connsiteX1021" fmla="*/ 2295412 w 4853691"/>
              <a:gd name="connsiteY1021" fmla="*/ 42247 h 4860733"/>
              <a:gd name="connsiteX1022" fmla="*/ 2239082 w 4853691"/>
              <a:gd name="connsiteY1022" fmla="*/ 49288 h 4860733"/>
              <a:gd name="connsiteX1023" fmla="*/ 2220306 w 4853691"/>
              <a:gd name="connsiteY1023" fmla="*/ 51635 h 4860733"/>
              <a:gd name="connsiteX1024" fmla="*/ 2182753 w 4853691"/>
              <a:gd name="connsiteY1024" fmla="*/ 58676 h 4860733"/>
              <a:gd name="connsiteX1025" fmla="*/ 2159283 w 4853691"/>
              <a:gd name="connsiteY1025" fmla="*/ 61023 h 4860733"/>
              <a:gd name="connsiteX1026" fmla="*/ 2140506 w 4853691"/>
              <a:gd name="connsiteY1026" fmla="*/ 63370 h 4860733"/>
              <a:gd name="connsiteX1027" fmla="*/ 2140506 w 4853691"/>
              <a:gd name="connsiteY1027" fmla="*/ 61023 h 4860733"/>
              <a:gd name="connsiteX1028" fmla="*/ 2142854 w 4853691"/>
              <a:gd name="connsiteY1028" fmla="*/ 58676 h 4860733"/>
              <a:gd name="connsiteX1029" fmla="*/ 2154589 w 4853691"/>
              <a:gd name="connsiteY1029" fmla="*/ 53982 h 4860733"/>
              <a:gd name="connsiteX1030" fmla="*/ 2372864 w 4853691"/>
              <a:gd name="connsiteY1030" fmla="*/ 25818 h 4860733"/>
              <a:gd name="connsiteX1031" fmla="*/ 2377558 w 4853691"/>
              <a:gd name="connsiteY1031" fmla="*/ 25818 h 4860733"/>
              <a:gd name="connsiteX1032" fmla="*/ 2386946 w 4853691"/>
              <a:gd name="connsiteY1032" fmla="*/ 25818 h 4860733"/>
              <a:gd name="connsiteX1033" fmla="*/ 2398681 w 4853691"/>
              <a:gd name="connsiteY1033" fmla="*/ 25818 h 4860733"/>
              <a:gd name="connsiteX1034" fmla="*/ 2401029 w 4853691"/>
              <a:gd name="connsiteY1034" fmla="*/ 25818 h 4860733"/>
              <a:gd name="connsiteX1035" fmla="*/ 2408070 w 4853691"/>
              <a:gd name="connsiteY1035" fmla="*/ 28165 h 4860733"/>
              <a:gd name="connsiteX1036" fmla="*/ 2401029 w 4853691"/>
              <a:gd name="connsiteY1036" fmla="*/ 28165 h 4860733"/>
              <a:gd name="connsiteX1037" fmla="*/ 2368170 w 4853691"/>
              <a:gd name="connsiteY1037" fmla="*/ 32859 h 4860733"/>
              <a:gd name="connsiteX1038" fmla="*/ 2368170 w 4853691"/>
              <a:gd name="connsiteY1038" fmla="*/ 28165 h 4860733"/>
              <a:gd name="connsiteX1039" fmla="*/ 2368170 w 4853691"/>
              <a:gd name="connsiteY1039" fmla="*/ 28165 h 4860733"/>
              <a:gd name="connsiteX1040" fmla="*/ 2372864 w 4853691"/>
              <a:gd name="connsiteY1040" fmla="*/ 25818 h 4860733"/>
              <a:gd name="connsiteX1041" fmla="*/ 2426846 w 4853691"/>
              <a:gd name="connsiteY1041" fmla="*/ 28165 h 4860733"/>
              <a:gd name="connsiteX1042" fmla="*/ 2462052 w 4853691"/>
              <a:gd name="connsiteY1042" fmla="*/ 25818 h 4860733"/>
              <a:gd name="connsiteX1043" fmla="*/ 2476134 w 4853691"/>
              <a:gd name="connsiteY1043" fmla="*/ 25818 h 4860733"/>
              <a:gd name="connsiteX1044" fmla="*/ 2525422 w 4853691"/>
              <a:gd name="connsiteY1044" fmla="*/ 25818 h 4860733"/>
              <a:gd name="connsiteX1045" fmla="*/ 2591139 w 4853691"/>
              <a:gd name="connsiteY1045" fmla="*/ 28165 h 4860733"/>
              <a:gd name="connsiteX1046" fmla="*/ 2612263 w 4853691"/>
              <a:gd name="connsiteY1046" fmla="*/ 30512 h 4860733"/>
              <a:gd name="connsiteX1047" fmla="*/ 2656857 w 4853691"/>
              <a:gd name="connsiteY1047" fmla="*/ 32859 h 4860733"/>
              <a:gd name="connsiteX1048" fmla="*/ 2682674 w 4853691"/>
              <a:gd name="connsiteY1048" fmla="*/ 35206 h 4860733"/>
              <a:gd name="connsiteX1049" fmla="*/ 2722574 w 4853691"/>
              <a:gd name="connsiteY1049" fmla="*/ 39900 h 4860733"/>
              <a:gd name="connsiteX1050" fmla="*/ 2748391 w 4853691"/>
              <a:gd name="connsiteY1050" fmla="*/ 44594 h 4860733"/>
              <a:gd name="connsiteX1051" fmla="*/ 2785944 w 4853691"/>
              <a:gd name="connsiteY1051" fmla="*/ 51635 h 4860733"/>
              <a:gd name="connsiteX1052" fmla="*/ 2814109 w 4853691"/>
              <a:gd name="connsiteY1052" fmla="*/ 56329 h 4860733"/>
              <a:gd name="connsiteX1053" fmla="*/ 2851661 w 4853691"/>
              <a:gd name="connsiteY1053" fmla="*/ 63370 h 4860733"/>
              <a:gd name="connsiteX1054" fmla="*/ 2879826 w 4853691"/>
              <a:gd name="connsiteY1054" fmla="*/ 70411 h 4860733"/>
              <a:gd name="connsiteX1055" fmla="*/ 2915032 w 4853691"/>
              <a:gd name="connsiteY1055" fmla="*/ 79800 h 4860733"/>
              <a:gd name="connsiteX1056" fmla="*/ 2943196 w 4853691"/>
              <a:gd name="connsiteY1056" fmla="*/ 89188 h 4860733"/>
              <a:gd name="connsiteX1057" fmla="*/ 2978402 w 4853691"/>
              <a:gd name="connsiteY1057" fmla="*/ 100923 h 4860733"/>
              <a:gd name="connsiteX1058" fmla="*/ 3006567 w 4853691"/>
              <a:gd name="connsiteY1058" fmla="*/ 110311 h 4860733"/>
              <a:gd name="connsiteX1059" fmla="*/ 3025343 w 4853691"/>
              <a:gd name="connsiteY1059" fmla="*/ 117352 h 4860733"/>
              <a:gd name="connsiteX1060" fmla="*/ 3025343 w 4853691"/>
              <a:gd name="connsiteY1060" fmla="*/ 119699 h 4860733"/>
              <a:gd name="connsiteX1061" fmla="*/ 3011261 w 4853691"/>
              <a:gd name="connsiteY1061" fmla="*/ 117352 h 4860733"/>
              <a:gd name="connsiteX1062" fmla="*/ 2987790 w 4853691"/>
              <a:gd name="connsiteY1062" fmla="*/ 112658 h 4860733"/>
              <a:gd name="connsiteX1063" fmla="*/ 2959626 w 4853691"/>
              <a:gd name="connsiteY1063" fmla="*/ 107964 h 4860733"/>
              <a:gd name="connsiteX1064" fmla="*/ 2936155 w 4853691"/>
              <a:gd name="connsiteY1064" fmla="*/ 103270 h 4860733"/>
              <a:gd name="connsiteX1065" fmla="*/ 2907991 w 4853691"/>
              <a:gd name="connsiteY1065" fmla="*/ 98576 h 4860733"/>
              <a:gd name="connsiteX1066" fmla="*/ 2884520 w 4853691"/>
              <a:gd name="connsiteY1066" fmla="*/ 96229 h 4860733"/>
              <a:gd name="connsiteX1067" fmla="*/ 2854008 w 4853691"/>
              <a:gd name="connsiteY1067" fmla="*/ 93882 h 4860733"/>
              <a:gd name="connsiteX1068" fmla="*/ 2830538 w 4853691"/>
              <a:gd name="connsiteY1068" fmla="*/ 91535 h 4860733"/>
              <a:gd name="connsiteX1069" fmla="*/ 2800027 w 4853691"/>
              <a:gd name="connsiteY1069" fmla="*/ 89188 h 4860733"/>
              <a:gd name="connsiteX1070" fmla="*/ 2778903 w 4853691"/>
              <a:gd name="connsiteY1070" fmla="*/ 86841 h 4860733"/>
              <a:gd name="connsiteX1071" fmla="*/ 2746044 w 4853691"/>
              <a:gd name="connsiteY1071" fmla="*/ 84494 h 4860733"/>
              <a:gd name="connsiteX1072" fmla="*/ 2724921 w 4853691"/>
              <a:gd name="connsiteY1072" fmla="*/ 82147 h 4860733"/>
              <a:gd name="connsiteX1073" fmla="*/ 2689715 w 4853691"/>
              <a:gd name="connsiteY1073" fmla="*/ 79800 h 4860733"/>
              <a:gd name="connsiteX1074" fmla="*/ 2673286 w 4853691"/>
              <a:gd name="connsiteY1074" fmla="*/ 79800 h 4860733"/>
              <a:gd name="connsiteX1075" fmla="*/ 2666245 w 4853691"/>
              <a:gd name="connsiteY1075" fmla="*/ 77453 h 4860733"/>
              <a:gd name="connsiteX1076" fmla="*/ 2626345 w 4853691"/>
              <a:gd name="connsiteY1076" fmla="*/ 68064 h 4860733"/>
              <a:gd name="connsiteX1077" fmla="*/ 2595833 w 4853691"/>
              <a:gd name="connsiteY1077" fmla="*/ 63370 h 4860733"/>
              <a:gd name="connsiteX1078" fmla="*/ 2558281 w 4853691"/>
              <a:gd name="connsiteY1078" fmla="*/ 56329 h 4860733"/>
              <a:gd name="connsiteX1079" fmla="*/ 2527769 w 4853691"/>
              <a:gd name="connsiteY1079" fmla="*/ 51635 h 4860733"/>
              <a:gd name="connsiteX1080" fmla="*/ 2490216 w 4853691"/>
              <a:gd name="connsiteY1080" fmla="*/ 46941 h 4860733"/>
              <a:gd name="connsiteX1081" fmla="*/ 2459705 w 4853691"/>
              <a:gd name="connsiteY1081" fmla="*/ 44594 h 4860733"/>
              <a:gd name="connsiteX1082" fmla="*/ 2438581 w 4853691"/>
              <a:gd name="connsiteY1082" fmla="*/ 42247 h 4860733"/>
              <a:gd name="connsiteX1083" fmla="*/ 2436234 w 4853691"/>
              <a:gd name="connsiteY1083" fmla="*/ 39900 h 4860733"/>
              <a:gd name="connsiteX1084" fmla="*/ 2431540 w 4853691"/>
              <a:gd name="connsiteY1084" fmla="*/ 37553 h 4860733"/>
              <a:gd name="connsiteX1085" fmla="*/ 2419805 w 4853691"/>
              <a:gd name="connsiteY1085" fmla="*/ 32859 h 4860733"/>
              <a:gd name="connsiteX1086" fmla="*/ 2417458 w 4853691"/>
              <a:gd name="connsiteY1086" fmla="*/ 30512 h 4860733"/>
              <a:gd name="connsiteX1087" fmla="*/ 2426846 w 4853691"/>
              <a:gd name="connsiteY1087" fmla="*/ 28165 h 4860733"/>
              <a:gd name="connsiteX1088" fmla="*/ 3074631 w 4853691"/>
              <a:gd name="connsiteY1088" fmla="*/ 117352 h 4860733"/>
              <a:gd name="connsiteX1089" fmla="*/ 3088713 w 4853691"/>
              <a:gd name="connsiteY1089" fmla="*/ 117352 h 4860733"/>
              <a:gd name="connsiteX1090" fmla="*/ 3098101 w 4853691"/>
              <a:gd name="connsiteY1090" fmla="*/ 117352 h 4860733"/>
              <a:gd name="connsiteX1091" fmla="*/ 3112184 w 4853691"/>
              <a:gd name="connsiteY1091" fmla="*/ 119699 h 4860733"/>
              <a:gd name="connsiteX1092" fmla="*/ 3121572 w 4853691"/>
              <a:gd name="connsiteY1092" fmla="*/ 122046 h 4860733"/>
              <a:gd name="connsiteX1093" fmla="*/ 3135654 w 4853691"/>
              <a:gd name="connsiteY1093" fmla="*/ 126741 h 4860733"/>
              <a:gd name="connsiteX1094" fmla="*/ 3140348 w 4853691"/>
              <a:gd name="connsiteY1094" fmla="*/ 129088 h 4860733"/>
              <a:gd name="connsiteX1095" fmla="*/ 3135654 w 4853691"/>
              <a:gd name="connsiteY1095" fmla="*/ 129088 h 4860733"/>
              <a:gd name="connsiteX1096" fmla="*/ 3105143 w 4853691"/>
              <a:gd name="connsiteY1096" fmla="*/ 124393 h 4860733"/>
              <a:gd name="connsiteX1097" fmla="*/ 3095754 w 4853691"/>
              <a:gd name="connsiteY1097" fmla="*/ 124393 h 4860733"/>
              <a:gd name="connsiteX1098" fmla="*/ 3060548 w 4853691"/>
              <a:gd name="connsiteY1098" fmla="*/ 122046 h 4860733"/>
              <a:gd name="connsiteX1099" fmla="*/ 3058202 w 4853691"/>
              <a:gd name="connsiteY1099" fmla="*/ 122046 h 4860733"/>
              <a:gd name="connsiteX1100" fmla="*/ 3058202 w 4853691"/>
              <a:gd name="connsiteY1100" fmla="*/ 119699 h 4860733"/>
              <a:gd name="connsiteX1101" fmla="*/ 3065243 w 4853691"/>
              <a:gd name="connsiteY1101" fmla="*/ 119699 h 4860733"/>
              <a:gd name="connsiteX1102" fmla="*/ 3074631 w 4853691"/>
              <a:gd name="connsiteY1102" fmla="*/ 117352 h 4860733"/>
              <a:gd name="connsiteX1103" fmla="*/ 3170860 w 4853691"/>
              <a:gd name="connsiteY1103" fmla="*/ 136129 h 4860733"/>
              <a:gd name="connsiteX1104" fmla="*/ 3182595 w 4853691"/>
              <a:gd name="connsiteY1104" fmla="*/ 138476 h 4860733"/>
              <a:gd name="connsiteX1105" fmla="*/ 3196677 w 4853691"/>
              <a:gd name="connsiteY1105" fmla="*/ 143170 h 4860733"/>
              <a:gd name="connsiteX1106" fmla="*/ 3208412 w 4853691"/>
              <a:gd name="connsiteY1106" fmla="*/ 147864 h 4860733"/>
              <a:gd name="connsiteX1107" fmla="*/ 3222495 w 4853691"/>
              <a:gd name="connsiteY1107" fmla="*/ 152558 h 4860733"/>
              <a:gd name="connsiteX1108" fmla="*/ 3236577 w 4853691"/>
              <a:gd name="connsiteY1108" fmla="*/ 157252 h 4860733"/>
              <a:gd name="connsiteX1109" fmla="*/ 3257701 w 4853691"/>
              <a:gd name="connsiteY1109" fmla="*/ 166640 h 4860733"/>
              <a:gd name="connsiteX1110" fmla="*/ 3276477 w 4853691"/>
              <a:gd name="connsiteY1110" fmla="*/ 173681 h 4860733"/>
              <a:gd name="connsiteX1111" fmla="*/ 3288212 w 4853691"/>
              <a:gd name="connsiteY1111" fmla="*/ 180723 h 4860733"/>
              <a:gd name="connsiteX1112" fmla="*/ 3304641 w 4853691"/>
              <a:gd name="connsiteY1112" fmla="*/ 187764 h 4860733"/>
              <a:gd name="connsiteX1113" fmla="*/ 3316377 w 4853691"/>
              <a:gd name="connsiteY1113" fmla="*/ 194805 h 4860733"/>
              <a:gd name="connsiteX1114" fmla="*/ 3332806 w 4853691"/>
              <a:gd name="connsiteY1114" fmla="*/ 204193 h 4860733"/>
              <a:gd name="connsiteX1115" fmla="*/ 3344541 w 4853691"/>
              <a:gd name="connsiteY1115" fmla="*/ 211234 h 4860733"/>
              <a:gd name="connsiteX1116" fmla="*/ 3363318 w 4853691"/>
              <a:gd name="connsiteY1116" fmla="*/ 222969 h 4860733"/>
              <a:gd name="connsiteX1117" fmla="*/ 3372706 w 4853691"/>
              <a:gd name="connsiteY1117" fmla="*/ 227664 h 4860733"/>
              <a:gd name="connsiteX1118" fmla="*/ 3400870 w 4853691"/>
              <a:gd name="connsiteY1118" fmla="*/ 246440 h 4860733"/>
              <a:gd name="connsiteX1119" fmla="*/ 3410259 w 4853691"/>
              <a:gd name="connsiteY1119" fmla="*/ 253481 h 4860733"/>
              <a:gd name="connsiteX1120" fmla="*/ 3426688 w 4853691"/>
              <a:gd name="connsiteY1120" fmla="*/ 267563 h 4860733"/>
              <a:gd name="connsiteX1121" fmla="*/ 3438423 w 4853691"/>
              <a:gd name="connsiteY1121" fmla="*/ 276951 h 4860733"/>
              <a:gd name="connsiteX1122" fmla="*/ 3445464 w 4853691"/>
              <a:gd name="connsiteY1122" fmla="*/ 281646 h 4860733"/>
              <a:gd name="connsiteX1123" fmla="*/ 3438423 w 4853691"/>
              <a:gd name="connsiteY1123" fmla="*/ 276951 h 4860733"/>
              <a:gd name="connsiteX1124" fmla="*/ 3417300 w 4853691"/>
              <a:gd name="connsiteY1124" fmla="*/ 267563 h 4860733"/>
              <a:gd name="connsiteX1125" fmla="*/ 3386788 w 4853691"/>
              <a:gd name="connsiteY1125" fmla="*/ 251134 h 4860733"/>
              <a:gd name="connsiteX1126" fmla="*/ 3365664 w 4853691"/>
              <a:gd name="connsiteY1126" fmla="*/ 241746 h 4860733"/>
              <a:gd name="connsiteX1127" fmla="*/ 3335153 w 4853691"/>
              <a:gd name="connsiteY1127" fmla="*/ 227664 h 4860733"/>
              <a:gd name="connsiteX1128" fmla="*/ 3311683 w 4853691"/>
              <a:gd name="connsiteY1128" fmla="*/ 218275 h 4860733"/>
              <a:gd name="connsiteX1129" fmla="*/ 3281171 w 4853691"/>
              <a:gd name="connsiteY1129" fmla="*/ 204193 h 4860733"/>
              <a:gd name="connsiteX1130" fmla="*/ 3257701 w 4853691"/>
              <a:gd name="connsiteY1130" fmla="*/ 194805 h 4860733"/>
              <a:gd name="connsiteX1131" fmla="*/ 3248312 w 4853691"/>
              <a:gd name="connsiteY1131" fmla="*/ 190111 h 4860733"/>
              <a:gd name="connsiteX1132" fmla="*/ 3236577 w 4853691"/>
              <a:gd name="connsiteY1132" fmla="*/ 180723 h 4860733"/>
              <a:gd name="connsiteX1133" fmla="*/ 3229536 w 4853691"/>
              <a:gd name="connsiteY1133" fmla="*/ 173681 h 4860733"/>
              <a:gd name="connsiteX1134" fmla="*/ 3210760 w 4853691"/>
              <a:gd name="connsiteY1134" fmla="*/ 159599 h 4860733"/>
              <a:gd name="connsiteX1135" fmla="*/ 3206066 w 4853691"/>
              <a:gd name="connsiteY1135" fmla="*/ 157252 h 4860733"/>
              <a:gd name="connsiteX1136" fmla="*/ 3189636 w 4853691"/>
              <a:gd name="connsiteY1136" fmla="*/ 145517 h 4860733"/>
              <a:gd name="connsiteX1137" fmla="*/ 3182595 w 4853691"/>
              <a:gd name="connsiteY1137" fmla="*/ 140823 h 4860733"/>
              <a:gd name="connsiteX1138" fmla="*/ 3168513 w 4853691"/>
              <a:gd name="connsiteY1138" fmla="*/ 133782 h 4860733"/>
              <a:gd name="connsiteX1139" fmla="*/ 3161472 w 4853691"/>
              <a:gd name="connsiteY1139" fmla="*/ 131435 h 4860733"/>
              <a:gd name="connsiteX1140" fmla="*/ 3159125 w 4853691"/>
              <a:gd name="connsiteY1140" fmla="*/ 129088 h 4860733"/>
              <a:gd name="connsiteX1141" fmla="*/ 3170860 w 4853691"/>
              <a:gd name="connsiteY1141" fmla="*/ 136129 h 4860733"/>
              <a:gd name="connsiteX1142" fmla="*/ 3560469 w 4853691"/>
              <a:gd name="connsiteY1142" fmla="*/ 342669 h 4860733"/>
              <a:gd name="connsiteX1143" fmla="*/ 3600369 w 4853691"/>
              <a:gd name="connsiteY1143" fmla="*/ 363792 h 4860733"/>
              <a:gd name="connsiteX1144" fmla="*/ 3605064 w 4853691"/>
              <a:gd name="connsiteY1144" fmla="*/ 366139 h 4860733"/>
              <a:gd name="connsiteX1145" fmla="*/ 3637922 w 4853691"/>
              <a:gd name="connsiteY1145" fmla="*/ 462368 h 4860733"/>
              <a:gd name="connsiteX1146" fmla="*/ 3633228 w 4853691"/>
              <a:gd name="connsiteY1146" fmla="*/ 464715 h 4860733"/>
              <a:gd name="connsiteX1147" fmla="*/ 3605064 w 4853691"/>
              <a:gd name="connsiteY1147" fmla="*/ 431857 h 4860733"/>
              <a:gd name="connsiteX1148" fmla="*/ 3598022 w 4853691"/>
              <a:gd name="connsiteY1148" fmla="*/ 424815 h 4860733"/>
              <a:gd name="connsiteX1149" fmla="*/ 3588634 w 4853691"/>
              <a:gd name="connsiteY1149" fmla="*/ 413080 h 4860733"/>
              <a:gd name="connsiteX1150" fmla="*/ 3572205 w 4853691"/>
              <a:gd name="connsiteY1150" fmla="*/ 391957 h 4860733"/>
              <a:gd name="connsiteX1151" fmla="*/ 3560469 w 4853691"/>
              <a:gd name="connsiteY1151" fmla="*/ 380222 h 4860733"/>
              <a:gd name="connsiteX1152" fmla="*/ 3544040 w 4853691"/>
              <a:gd name="connsiteY1152" fmla="*/ 361445 h 4860733"/>
              <a:gd name="connsiteX1153" fmla="*/ 3532305 w 4853691"/>
              <a:gd name="connsiteY1153" fmla="*/ 349710 h 4860733"/>
              <a:gd name="connsiteX1154" fmla="*/ 3515876 w 4853691"/>
              <a:gd name="connsiteY1154" fmla="*/ 333281 h 4860733"/>
              <a:gd name="connsiteX1155" fmla="*/ 3504140 w 4853691"/>
              <a:gd name="connsiteY1155" fmla="*/ 321545 h 4860733"/>
              <a:gd name="connsiteX1156" fmla="*/ 3501793 w 4853691"/>
              <a:gd name="connsiteY1156" fmla="*/ 319198 h 4860733"/>
              <a:gd name="connsiteX1157" fmla="*/ 3504140 w 4853691"/>
              <a:gd name="connsiteY1157" fmla="*/ 314504 h 4860733"/>
              <a:gd name="connsiteX1158" fmla="*/ 3544040 w 4853691"/>
              <a:gd name="connsiteY1158" fmla="*/ 335628 h 4860733"/>
              <a:gd name="connsiteX1159" fmla="*/ 3560469 w 4853691"/>
              <a:gd name="connsiteY1159" fmla="*/ 342669 h 4860733"/>
              <a:gd name="connsiteX1160" fmla="*/ 3652004 w 4853691"/>
              <a:gd name="connsiteY1160" fmla="*/ 394304 h 4860733"/>
              <a:gd name="connsiteX1161" fmla="*/ 3691904 w 4853691"/>
              <a:gd name="connsiteY1161" fmla="*/ 417774 h 4860733"/>
              <a:gd name="connsiteX1162" fmla="*/ 3703639 w 4853691"/>
              <a:gd name="connsiteY1162" fmla="*/ 424815 h 4860733"/>
              <a:gd name="connsiteX1163" fmla="*/ 3745886 w 4853691"/>
              <a:gd name="connsiteY1163" fmla="*/ 452980 h 4860733"/>
              <a:gd name="connsiteX1164" fmla="*/ 3750580 w 4853691"/>
              <a:gd name="connsiteY1164" fmla="*/ 457674 h 4860733"/>
              <a:gd name="connsiteX1165" fmla="*/ 3797521 w 4853691"/>
              <a:gd name="connsiteY1165" fmla="*/ 488186 h 4860733"/>
              <a:gd name="connsiteX1166" fmla="*/ 3799868 w 4853691"/>
              <a:gd name="connsiteY1166" fmla="*/ 488186 h 4860733"/>
              <a:gd name="connsiteX1167" fmla="*/ 3813950 w 4853691"/>
              <a:gd name="connsiteY1167" fmla="*/ 497574 h 4860733"/>
              <a:gd name="connsiteX1168" fmla="*/ 3809256 w 4853691"/>
              <a:gd name="connsiteY1168" fmla="*/ 495227 h 4860733"/>
              <a:gd name="connsiteX1169" fmla="*/ 3802215 w 4853691"/>
              <a:gd name="connsiteY1169" fmla="*/ 492880 h 4860733"/>
              <a:gd name="connsiteX1170" fmla="*/ 3778745 w 4853691"/>
              <a:gd name="connsiteY1170" fmla="*/ 485839 h 4860733"/>
              <a:gd name="connsiteX1171" fmla="*/ 3769357 w 4853691"/>
              <a:gd name="connsiteY1171" fmla="*/ 483492 h 4860733"/>
              <a:gd name="connsiteX1172" fmla="*/ 3750580 w 4853691"/>
              <a:gd name="connsiteY1172" fmla="*/ 478797 h 4860733"/>
              <a:gd name="connsiteX1173" fmla="*/ 3736498 w 4853691"/>
              <a:gd name="connsiteY1173" fmla="*/ 476450 h 4860733"/>
              <a:gd name="connsiteX1174" fmla="*/ 3722416 w 4853691"/>
              <a:gd name="connsiteY1174" fmla="*/ 474103 h 4860733"/>
              <a:gd name="connsiteX1175" fmla="*/ 3691904 w 4853691"/>
              <a:gd name="connsiteY1175" fmla="*/ 471756 h 4860733"/>
              <a:gd name="connsiteX1176" fmla="*/ 3668434 w 4853691"/>
              <a:gd name="connsiteY1176" fmla="*/ 471756 h 4860733"/>
              <a:gd name="connsiteX1177" fmla="*/ 3663740 w 4853691"/>
              <a:gd name="connsiteY1177" fmla="*/ 471756 h 4860733"/>
              <a:gd name="connsiteX1178" fmla="*/ 3644963 w 4853691"/>
              <a:gd name="connsiteY1178" fmla="*/ 455327 h 4860733"/>
              <a:gd name="connsiteX1179" fmla="*/ 3640269 w 4853691"/>
              <a:gd name="connsiteY1179" fmla="*/ 455327 h 4860733"/>
              <a:gd name="connsiteX1180" fmla="*/ 3607410 w 4853691"/>
              <a:gd name="connsiteY1180" fmla="*/ 361445 h 4860733"/>
              <a:gd name="connsiteX1181" fmla="*/ 3635575 w 4853691"/>
              <a:gd name="connsiteY1181" fmla="*/ 377874 h 4860733"/>
              <a:gd name="connsiteX1182" fmla="*/ 3652004 w 4853691"/>
              <a:gd name="connsiteY1182" fmla="*/ 394304 h 4860733"/>
              <a:gd name="connsiteX1183" fmla="*/ 3832727 w 4853691"/>
              <a:gd name="connsiteY1183" fmla="*/ 504615 h 4860733"/>
              <a:gd name="connsiteX1184" fmla="*/ 3835074 w 4853691"/>
              <a:gd name="connsiteY1184" fmla="*/ 506962 h 4860733"/>
              <a:gd name="connsiteX1185" fmla="*/ 3860891 w 4853691"/>
              <a:gd name="connsiteY1185" fmla="*/ 516350 h 4860733"/>
              <a:gd name="connsiteX1186" fmla="*/ 3863239 w 4853691"/>
              <a:gd name="connsiteY1186" fmla="*/ 516350 h 4860733"/>
              <a:gd name="connsiteX1187" fmla="*/ 3891403 w 4853691"/>
              <a:gd name="connsiteY1187" fmla="*/ 530433 h 4860733"/>
              <a:gd name="connsiteX1188" fmla="*/ 3891403 w 4853691"/>
              <a:gd name="connsiteY1188" fmla="*/ 530433 h 4860733"/>
              <a:gd name="connsiteX1189" fmla="*/ 4142537 w 4853691"/>
              <a:gd name="connsiteY1189" fmla="*/ 739320 h 4860733"/>
              <a:gd name="connsiteX1190" fmla="*/ 4137843 w 4853691"/>
              <a:gd name="connsiteY1190" fmla="*/ 736973 h 4860733"/>
              <a:gd name="connsiteX1191" fmla="*/ 4088555 w 4853691"/>
              <a:gd name="connsiteY1191" fmla="*/ 697073 h 4860733"/>
              <a:gd name="connsiteX1192" fmla="*/ 4076820 w 4853691"/>
              <a:gd name="connsiteY1192" fmla="*/ 687685 h 4860733"/>
              <a:gd name="connsiteX1193" fmla="*/ 4029879 w 4853691"/>
              <a:gd name="connsiteY1193" fmla="*/ 652479 h 4860733"/>
              <a:gd name="connsiteX1194" fmla="*/ 4015797 w 4853691"/>
              <a:gd name="connsiteY1194" fmla="*/ 643091 h 4860733"/>
              <a:gd name="connsiteX1195" fmla="*/ 3973550 w 4853691"/>
              <a:gd name="connsiteY1195" fmla="*/ 614926 h 4860733"/>
              <a:gd name="connsiteX1196" fmla="*/ 3968856 w 4853691"/>
              <a:gd name="connsiteY1196" fmla="*/ 612579 h 4860733"/>
              <a:gd name="connsiteX1197" fmla="*/ 3903138 w 4853691"/>
              <a:gd name="connsiteY1197" fmla="*/ 560944 h 4860733"/>
              <a:gd name="connsiteX1198" fmla="*/ 3898444 w 4853691"/>
              <a:gd name="connsiteY1198" fmla="*/ 558597 h 4860733"/>
              <a:gd name="connsiteX1199" fmla="*/ 3856197 w 4853691"/>
              <a:gd name="connsiteY1199" fmla="*/ 525738 h 4860733"/>
              <a:gd name="connsiteX1200" fmla="*/ 3846809 w 4853691"/>
              <a:gd name="connsiteY1200" fmla="*/ 518697 h 4860733"/>
              <a:gd name="connsiteX1201" fmla="*/ 3825686 w 4853691"/>
              <a:gd name="connsiteY1201" fmla="*/ 502268 h 4860733"/>
              <a:gd name="connsiteX1202" fmla="*/ 3832727 w 4853691"/>
              <a:gd name="connsiteY1202" fmla="*/ 504615 h 4860733"/>
              <a:gd name="connsiteX1203" fmla="*/ 4325607 w 4853691"/>
              <a:gd name="connsiteY1203" fmla="*/ 929430 h 4860733"/>
              <a:gd name="connsiteX1204" fmla="*/ 4344383 w 4853691"/>
              <a:gd name="connsiteY1204" fmla="*/ 952901 h 4860733"/>
              <a:gd name="connsiteX1205" fmla="*/ 4353771 w 4853691"/>
              <a:gd name="connsiteY1205" fmla="*/ 964636 h 4860733"/>
              <a:gd name="connsiteX1206" fmla="*/ 4370201 w 4853691"/>
              <a:gd name="connsiteY1206" fmla="*/ 985760 h 4860733"/>
              <a:gd name="connsiteX1207" fmla="*/ 4381936 w 4853691"/>
              <a:gd name="connsiteY1207" fmla="*/ 1002189 h 4860733"/>
              <a:gd name="connsiteX1208" fmla="*/ 4393671 w 4853691"/>
              <a:gd name="connsiteY1208" fmla="*/ 1018618 h 4860733"/>
              <a:gd name="connsiteX1209" fmla="*/ 4407753 w 4853691"/>
              <a:gd name="connsiteY1209" fmla="*/ 1039742 h 4860733"/>
              <a:gd name="connsiteX1210" fmla="*/ 4417141 w 4853691"/>
              <a:gd name="connsiteY1210" fmla="*/ 1053824 h 4860733"/>
              <a:gd name="connsiteX1211" fmla="*/ 4433571 w 4853691"/>
              <a:gd name="connsiteY1211" fmla="*/ 1077294 h 4860733"/>
              <a:gd name="connsiteX1212" fmla="*/ 4442959 w 4853691"/>
              <a:gd name="connsiteY1212" fmla="*/ 1089030 h 4860733"/>
              <a:gd name="connsiteX1213" fmla="*/ 4459388 w 4853691"/>
              <a:gd name="connsiteY1213" fmla="*/ 1114847 h 4860733"/>
              <a:gd name="connsiteX1214" fmla="*/ 4466430 w 4853691"/>
              <a:gd name="connsiteY1214" fmla="*/ 1126582 h 4860733"/>
              <a:gd name="connsiteX1215" fmla="*/ 4482859 w 4853691"/>
              <a:gd name="connsiteY1215" fmla="*/ 1152400 h 4860733"/>
              <a:gd name="connsiteX1216" fmla="*/ 4489900 w 4853691"/>
              <a:gd name="connsiteY1216" fmla="*/ 1164135 h 4860733"/>
              <a:gd name="connsiteX1217" fmla="*/ 4503982 w 4853691"/>
              <a:gd name="connsiteY1217" fmla="*/ 1189953 h 4860733"/>
              <a:gd name="connsiteX1218" fmla="*/ 4511023 w 4853691"/>
              <a:gd name="connsiteY1218" fmla="*/ 1204035 h 4860733"/>
              <a:gd name="connsiteX1219" fmla="*/ 4525106 w 4853691"/>
              <a:gd name="connsiteY1219" fmla="*/ 1229852 h 4860733"/>
              <a:gd name="connsiteX1220" fmla="*/ 4532147 w 4853691"/>
              <a:gd name="connsiteY1220" fmla="*/ 1246282 h 4860733"/>
              <a:gd name="connsiteX1221" fmla="*/ 4543882 w 4853691"/>
              <a:gd name="connsiteY1221" fmla="*/ 1269752 h 4860733"/>
              <a:gd name="connsiteX1222" fmla="*/ 4553270 w 4853691"/>
              <a:gd name="connsiteY1222" fmla="*/ 1286181 h 4860733"/>
              <a:gd name="connsiteX1223" fmla="*/ 4565005 w 4853691"/>
              <a:gd name="connsiteY1223" fmla="*/ 1309652 h 4860733"/>
              <a:gd name="connsiteX1224" fmla="*/ 4567353 w 4853691"/>
              <a:gd name="connsiteY1224" fmla="*/ 1316693 h 4860733"/>
              <a:gd name="connsiteX1225" fmla="*/ 4555617 w 4853691"/>
              <a:gd name="connsiteY1225" fmla="*/ 1295570 h 4860733"/>
              <a:gd name="connsiteX1226" fmla="*/ 4539188 w 4853691"/>
              <a:gd name="connsiteY1226" fmla="*/ 1267405 h 4860733"/>
              <a:gd name="connsiteX1227" fmla="*/ 4520412 w 4853691"/>
              <a:gd name="connsiteY1227" fmla="*/ 1234546 h 4860733"/>
              <a:gd name="connsiteX1228" fmla="*/ 4503982 w 4853691"/>
              <a:gd name="connsiteY1228" fmla="*/ 1208729 h 4860733"/>
              <a:gd name="connsiteX1229" fmla="*/ 4482859 w 4853691"/>
              <a:gd name="connsiteY1229" fmla="*/ 1178217 h 4860733"/>
              <a:gd name="connsiteX1230" fmla="*/ 4466430 w 4853691"/>
              <a:gd name="connsiteY1230" fmla="*/ 1152400 h 4860733"/>
              <a:gd name="connsiteX1231" fmla="*/ 4445306 w 4853691"/>
              <a:gd name="connsiteY1231" fmla="*/ 1121888 h 4860733"/>
              <a:gd name="connsiteX1232" fmla="*/ 4426530 w 4853691"/>
              <a:gd name="connsiteY1232" fmla="*/ 1096071 h 4860733"/>
              <a:gd name="connsiteX1233" fmla="*/ 4403059 w 4853691"/>
              <a:gd name="connsiteY1233" fmla="*/ 1065559 h 4860733"/>
              <a:gd name="connsiteX1234" fmla="*/ 4384283 w 4853691"/>
              <a:gd name="connsiteY1234" fmla="*/ 1042089 h 4860733"/>
              <a:gd name="connsiteX1235" fmla="*/ 4358465 w 4853691"/>
              <a:gd name="connsiteY1235" fmla="*/ 1011577 h 4860733"/>
              <a:gd name="connsiteX1236" fmla="*/ 4342036 w 4853691"/>
              <a:gd name="connsiteY1236" fmla="*/ 990454 h 4860733"/>
              <a:gd name="connsiteX1237" fmla="*/ 4313872 w 4853691"/>
              <a:gd name="connsiteY1237" fmla="*/ 957595 h 4860733"/>
              <a:gd name="connsiteX1238" fmla="*/ 4297442 w 4853691"/>
              <a:gd name="connsiteY1238" fmla="*/ 938819 h 4860733"/>
              <a:gd name="connsiteX1239" fmla="*/ 4264583 w 4853691"/>
              <a:gd name="connsiteY1239" fmla="*/ 905960 h 4860733"/>
              <a:gd name="connsiteX1240" fmla="*/ 4269277 w 4853691"/>
              <a:gd name="connsiteY1240" fmla="*/ 891878 h 4860733"/>
              <a:gd name="connsiteX1241" fmla="*/ 4248154 w 4853691"/>
              <a:gd name="connsiteY1241" fmla="*/ 870754 h 4860733"/>
              <a:gd name="connsiteX1242" fmla="*/ 4238766 w 4853691"/>
              <a:gd name="connsiteY1242" fmla="*/ 873101 h 4860733"/>
              <a:gd name="connsiteX1243" fmla="*/ 4156619 w 4853691"/>
              <a:gd name="connsiteY1243" fmla="*/ 758096 h 4860733"/>
              <a:gd name="connsiteX1244" fmla="*/ 4316218 w 4853691"/>
              <a:gd name="connsiteY1244" fmla="*/ 924736 h 4860733"/>
              <a:gd name="connsiteX1245" fmla="*/ 4325607 w 4853691"/>
              <a:gd name="connsiteY1245" fmla="*/ 929430 h 4860733"/>
              <a:gd name="connsiteX1246" fmla="*/ 4602558 w 4853691"/>
              <a:gd name="connsiteY1246" fmla="*/ 1375369 h 4860733"/>
              <a:gd name="connsiteX1247" fmla="*/ 4604905 w 4853691"/>
              <a:gd name="connsiteY1247" fmla="*/ 1380063 h 4860733"/>
              <a:gd name="connsiteX1248" fmla="*/ 4623682 w 4853691"/>
              <a:gd name="connsiteY1248" fmla="*/ 1412922 h 4860733"/>
              <a:gd name="connsiteX1249" fmla="*/ 4630723 w 4853691"/>
              <a:gd name="connsiteY1249" fmla="*/ 1424657 h 4860733"/>
              <a:gd name="connsiteX1250" fmla="*/ 4644805 w 4853691"/>
              <a:gd name="connsiteY1250" fmla="*/ 1452822 h 4860733"/>
              <a:gd name="connsiteX1251" fmla="*/ 4651846 w 4853691"/>
              <a:gd name="connsiteY1251" fmla="*/ 1466904 h 4860733"/>
              <a:gd name="connsiteX1252" fmla="*/ 4668275 w 4853691"/>
              <a:gd name="connsiteY1252" fmla="*/ 1502110 h 4860733"/>
              <a:gd name="connsiteX1253" fmla="*/ 4672970 w 4853691"/>
              <a:gd name="connsiteY1253" fmla="*/ 1509151 h 4860733"/>
              <a:gd name="connsiteX1254" fmla="*/ 4691746 w 4853691"/>
              <a:gd name="connsiteY1254" fmla="*/ 1553745 h 4860733"/>
              <a:gd name="connsiteX1255" fmla="*/ 4696440 w 4853691"/>
              <a:gd name="connsiteY1255" fmla="*/ 1565480 h 4860733"/>
              <a:gd name="connsiteX1256" fmla="*/ 4710522 w 4853691"/>
              <a:gd name="connsiteY1256" fmla="*/ 1600686 h 4860733"/>
              <a:gd name="connsiteX1257" fmla="*/ 4717563 w 4853691"/>
              <a:gd name="connsiteY1257" fmla="*/ 1617115 h 4860733"/>
              <a:gd name="connsiteX1258" fmla="*/ 4731646 w 4853691"/>
              <a:gd name="connsiteY1258" fmla="*/ 1654668 h 4860733"/>
              <a:gd name="connsiteX1259" fmla="*/ 4736340 w 4853691"/>
              <a:gd name="connsiteY1259" fmla="*/ 1668750 h 4860733"/>
              <a:gd name="connsiteX1260" fmla="*/ 4736340 w 4853691"/>
              <a:gd name="connsiteY1260" fmla="*/ 1671097 h 4860733"/>
              <a:gd name="connsiteX1261" fmla="*/ 4722257 w 4853691"/>
              <a:gd name="connsiteY1261" fmla="*/ 1631197 h 4860733"/>
              <a:gd name="connsiteX1262" fmla="*/ 4719911 w 4853691"/>
              <a:gd name="connsiteY1262" fmla="*/ 1626503 h 4860733"/>
              <a:gd name="connsiteX1263" fmla="*/ 4698787 w 4853691"/>
              <a:gd name="connsiteY1263" fmla="*/ 1572521 h 4860733"/>
              <a:gd name="connsiteX1264" fmla="*/ 4694093 w 4853691"/>
              <a:gd name="connsiteY1264" fmla="*/ 1560786 h 4860733"/>
              <a:gd name="connsiteX1265" fmla="*/ 4670623 w 4853691"/>
              <a:gd name="connsiteY1265" fmla="*/ 1506804 h 4860733"/>
              <a:gd name="connsiteX1266" fmla="*/ 4665929 w 4853691"/>
              <a:gd name="connsiteY1266" fmla="*/ 1497416 h 4860733"/>
              <a:gd name="connsiteX1267" fmla="*/ 4642458 w 4853691"/>
              <a:gd name="connsiteY1267" fmla="*/ 1448128 h 4860733"/>
              <a:gd name="connsiteX1268" fmla="*/ 4640111 w 4853691"/>
              <a:gd name="connsiteY1268" fmla="*/ 1443434 h 4860733"/>
              <a:gd name="connsiteX1269" fmla="*/ 4614294 w 4853691"/>
              <a:gd name="connsiteY1269" fmla="*/ 1394146 h 4860733"/>
              <a:gd name="connsiteX1270" fmla="*/ 4607252 w 4853691"/>
              <a:gd name="connsiteY1270" fmla="*/ 1382410 h 4860733"/>
              <a:gd name="connsiteX1271" fmla="*/ 4602558 w 4853691"/>
              <a:gd name="connsiteY1271" fmla="*/ 1375369 h 4860733"/>
              <a:gd name="connsiteX1272" fmla="*/ 4602558 w 4853691"/>
              <a:gd name="connsiteY1272" fmla="*/ 1375369 h 4860733"/>
              <a:gd name="connsiteX1273" fmla="*/ 4799710 w 4853691"/>
              <a:gd name="connsiteY1273" fmla="*/ 2342352 h 4860733"/>
              <a:gd name="connsiteX1274" fmla="*/ 4797363 w 4853691"/>
              <a:gd name="connsiteY1274" fmla="*/ 2351741 h 4860733"/>
              <a:gd name="connsiteX1275" fmla="*/ 4797363 w 4853691"/>
              <a:gd name="connsiteY1275" fmla="*/ 2354088 h 4860733"/>
              <a:gd name="connsiteX1276" fmla="*/ 4795016 w 4853691"/>
              <a:gd name="connsiteY1276" fmla="*/ 2363476 h 4860733"/>
              <a:gd name="connsiteX1277" fmla="*/ 4795016 w 4853691"/>
              <a:gd name="connsiteY1277" fmla="*/ 2365823 h 4860733"/>
              <a:gd name="connsiteX1278" fmla="*/ 4795016 w 4853691"/>
              <a:gd name="connsiteY1278" fmla="*/ 2377558 h 4860733"/>
              <a:gd name="connsiteX1279" fmla="*/ 4795016 w 4853691"/>
              <a:gd name="connsiteY1279" fmla="*/ 2382252 h 4860733"/>
              <a:gd name="connsiteX1280" fmla="*/ 4795016 w 4853691"/>
              <a:gd name="connsiteY1280" fmla="*/ 2393987 h 4860733"/>
              <a:gd name="connsiteX1281" fmla="*/ 4795016 w 4853691"/>
              <a:gd name="connsiteY1281" fmla="*/ 2398681 h 4860733"/>
              <a:gd name="connsiteX1282" fmla="*/ 4795016 w 4853691"/>
              <a:gd name="connsiteY1282" fmla="*/ 2401028 h 4860733"/>
              <a:gd name="connsiteX1283" fmla="*/ 4795016 w 4853691"/>
              <a:gd name="connsiteY1283" fmla="*/ 2401028 h 4860733"/>
              <a:gd name="connsiteX1284" fmla="*/ 4795016 w 4853691"/>
              <a:gd name="connsiteY1284" fmla="*/ 2398681 h 4860733"/>
              <a:gd name="connsiteX1285" fmla="*/ 4795016 w 4853691"/>
              <a:gd name="connsiteY1285" fmla="*/ 2384599 h 4860733"/>
              <a:gd name="connsiteX1286" fmla="*/ 4795016 w 4853691"/>
              <a:gd name="connsiteY1286" fmla="*/ 2379905 h 4860733"/>
              <a:gd name="connsiteX1287" fmla="*/ 4795016 w 4853691"/>
              <a:gd name="connsiteY1287" fmla="*/ 2361129 h 4860733"/>
              <a:gd name="connsiteX1288" fmla="*/ 4795016 w 4853691"/>
              <a:gd name="connsiteY1288" fmla="*/ 2356435 h 4860733"/>
              <a:gd name="connsiteX1289" fmla="*/ 4797363 w 4853691"/>
              <a:gd name="connsiteY1289" fmla="*/ 2342352 h 4860733"/>
              <a:gd name="connsiteX1290" fmla="*/ 4797363 w 4853691"/>
              <a:gd name="connsiteY1290" fmla="*/ 2337658 h 4860733"/>
              <a:gd name="connsiteX1291" fmla="*/ 4799710 w 4853691"/>
              <a:gd name="connsiteY1291" fmla="*/ 2328270 h 4860733"/>
              <a:gd name="connsiteX1292" fmla="*/ 4799710 w 4853691"/>
              <a:gd name="connsiteY1292" fmla="*/ 2328270 h 4860733"/>
              <a:gd name="connsiteX1293" fmla="*/ 4804404 w 4853691"/>
              <a:gd name="connsiteY1293" fmla="*/ 2335311 h 4860733"/>
              <a:gd name="connsiteX1294" fmla="*/ 4799710 w 4853691"/>
              <a:gd name="connsiteY1294" fmla="*/ 2342352 h 4860733"/>
              <a:gd name="connsiteX1295" fmla="*/ 4799710 w 4853691"/>
              <a:gd name="connsiteY1295" fmla="*/ 2342352 h 4860733"/>
              <a:gd name="connsiteX1296" fmla="*/ 4816139 w 4853691"/>
              <a:gd name="connsiteY1296" fmla="*/ 2703798 h 4860733"/>
              <a:gd name="connsiteX1297" fmla="*/ 4811445 w 4853691"/>
              <a:gd name="connsiteY1297" fmla="*/ 2776556 h 4860733"/>
              <a:gd name="connsiteX1298" fmla="*/ 4809098 w 4853691"/>
              <a:gd name="connsiteY1298" fmla="*/ 2792985 h 4860733"/>
              <a:gd name="connsiteX1299" fmla="*/ 4809098 w 4853691"/>
              <a:gd name="connsiteY1299" fmla="*/ 2800026 h 4860733"/>
              <a:gd name="connsiteX1300" fmla="*/ 4806751 w 4853691"/>
              <a:gd name="connsiteY1300" fmla="*/ 2809415 h 4860733"/>
              <a:gd name="connsiteX1301" fmla="*/ 4806751 w 4853691"/>
              <a:gd name="connsiteY1301" fmla="*/ 2814109 h 4860733"/>
              <a:gd name="connsiteX1302" fmla="*/ 4802057 w 4853691"/>
              <a:gd name="connsiteY1302" fmla="*/ 2865744 h 4860733"/>
              <a:gd name="connsiteX1303" fmla="*/ 4802057 w 4853691"/>
              <a:gd name="connsiteY1303" fmla="*/ 2868091 h 4860733"/>
              <a:gd name="connsiteX1304" fmla="*/ 4792669 w 4853691"/>
              <a:gd name="connsiteY1304" fmla="*/ 2938502 h 4860733"/>
              <a:gd name="connsiteX1305" fmla="*/ 4790322 w 4853691"/>
              <a:gd name="connsiteY1305" fmla="*/ 2952584 h 4860733"/>
              <a:gd name="connsiteX1306" fmla="*/ 4778587 w 4853691"/>
              <a:gd name="connsiteY1306" fmla="*/ 3018302 h 4860733"/>
              <a:gd name="connsiteX1307" fmla="*/ 4776240 w 4853691"/>
              <a:gd name="connsiteY1307" fmla="*/ 3030037 h 4860733"/>
              <a:gd name="connsiteX1308" fmla="*/ 4764504 w 4853691"/>
              <a:gd name="connsiteY1308" fmla="*/ 3088713 h 4860733"/>
              <a:gd name="connsiteX1309" fmla="*/ 4762157 w 4853691"/>
              <a:gd name="connsiteY1309" fmla="*/ 3100448 h 4860733"/>
              <a:gd name="connsiteX1310" fmla="*/ 4759810 w 4853691"/>
              <a:gd name="connsiteY1310" fmla="*/ 3112184 h 4860733"/>
              <a:gd name="connsiteX1311" fmla="*/ 4726952 w 4853691"/>
              <a:gd name="connsiteY1311" fmla="*/ 3196677 h 4860733"/>
              <a:gd name="connsiteX1312" fmla="*/ 4729299 w 4853691"/>
              <a:gd name="connsiteY1312" fmla="*/ 3191983 h 4860733"/>
              <a:gd name="connsiteX1313" fmla="*/ 4736340 w 4853691"/>
              <a:gd name="connsiteY1313" fmla="*/ 3166166 h 4860733"/>
              <a:gd name="connsiteX1314" fmla="*/ 4743381 w 4853691"/>
              <a:gd name="connsiteY1314" fmla="*/ 3138001 h 4860733"/>
              <a:gd name="connsiteX1315" fmla="*/ 4750422 w 4853691"/>
              <a:gd name="connsiteY1315" fmla="*/ 3112184 h 4860733"/>
              <a:gd name="connsiteX1316" fmla="*/ 4757463 w 4853691"/>
              <a:gd name="connsiteY1316" fmla="*/ 3081672 h 4860733"/>
              <a:gd name="connsiteX1317" fmla="*/ 4764504 w 4853691"/>
              <a:gd name="connsiteY1317" fmla="*/ 3055855 h 4860733"/>
              <a:gd name="connsiteX1318" fmla="*/ 4771546 w 4853691"/>
              <a:gd name="connsiteY1318" fmla="*/ 3025343 h 4860733"/>
              <a:gd name="connsiteX1319" fmla="*/ 4776240 w 4853691"/>
              <a:gd name="connsiteY1319" fmla="*/ 3001873 h 4860733"/>
              <a:gd name="connsiteX1320" fmla="*/ 4783281 w 4853691"/>
              <a:gd name="connsiteY1320" fmla="*/ 2966667 h 4860733"/>
              <a:gd name="connsiteX1321" fmla="*/ 4787975 w 4853691"/>
              <a:gd name="connsiteY1321" fmla="*/ 2945543 h 4860733"/>
              <a:gd name="connsiteX1322" fmla="*/ 4795016 w 4853691"/>
              <a:gd name="connsiteY1322" fmla="*/ 2898602 h 4860733"/>
              <a:gd name="connsiteX1323" fmla="*/ 4797363 w 4853691"/>
              <a:gd name="connsiteY1323" fmla="*/ 2889214 h 4860733"/>
              <a:gd name="connsiteX1324" fmla="*/ 4797363 w 4853691"/>
              <a:gd name="connsiteY1324" fmla="*/ 2889214 h 4860733"/>
              <a:gd name="connsiteX1325" fmla="*/ 4797363 w 4853691"/>
              <a:gd name="connsiteY1325" fmla="*/ 2889214 h 4860733"/>
              <a:gd name="connsiteX1326" fmla="*/ 4797363 w 4853691"/>
              <a:gd name="connsiteY1326" fmla="*/ 2886867 h 4860733"/>
              <a:gd name="connsiteX1327" fmla="*/ 4804404 w 4853691"/>
              <a:gd name="connsiteY1327" fmla="*/ 2825844 h 4860733"/>
              <a:gd name="connsiteX1328" fmla="*/ 4806751 w 4853691"/>
              <a:gd name="connsiteY1328" fmla="*/ 2804721 h 4860733"/>
              <a:gd name="connsiteX1329" fmla="*/ 4811445 w 4853691"/>
              <a:gd name="connsiteY1329" fmla="*/ 2760127 h 4860733"/>
              <a:gd name="connsiteX1330" fmla="*/ 4813793 w 4853691"/>
              <a:gd name="connsiteY1330" fmla="*/ 2736656 h 4860733"/>
              <a:gd name="connsiteX1331" fmla="*/ 4816139 w 4853691"/>
              <a:gd name="connsiteY1331" fmla="*/ 2694409 h 4860733"/>
              <a:gd name="connsiteX1332" fmla="*/ 4818487 w 4853691"/>
              <a:gd name="connsiteY1332" fmla="*/ 2670939 h 4860733"/>
              <a:gd name="connsiteX1333" fmla="*/ 4818487 w 4853691"/>
              <a:gd name="connsiteY1333" fmla="*/ 2666245 h 4860733"/>
              <a:gd name="connsiteX1334" fmla="*/ 4818487 w 4853691"/>
              <a:gd name="connsiteY1334" fmla="*/ 2666245 h 4860733"/>
              <a:gd name="connsiteX1335" fmla="*/ 4818487 w 4853691"/>
              <a:gd name="connsiteY1335" fmla="*/ 2689715 h 4860733"/>
              <a:gd name="connsiteX1336" fmla="*/ 4816139 w 4853691"/>
              <a:gd name="connsiteY1336" fmla="*/ 2703798 h 4860733"/>
              <a:gd name="connsiteX1337" fmla="*/ 4816139 w 4853691"/>
              <a:gd name="connsiteY1337" fmla="*/ 2882173 h 4860733"/>
              <a:gd name="connsiteX1338" fmla="*/ 4811445 w 4853691"/>
              <a:gd name="connsiteY1338" fmla="*/ 2903296 h 4860733"/>
              <a:gd name="connsiteX1339" fmla="*/ 4797363 w 4853691"/>
              <a:gd name="connsiteY1339" fmla="*/ 2971361 h 4860733"/>
              <a:gd name="connsiteX1340" fmla="*/ 4795016 w 4853691"/>
              <a:gd name="connsiteY1340" fmla="*/ 2978402 h 4860733"/>
              <a:gd name="connsiteX1341" fmla="*/ 4783281 w 4853691"/>
              <a:gd name="connsiteY1341" fmla="*/ 3030037 h 4860733"/>
              <a:gd name="connsiteX1342" fmla="*/ 4766852 w 4853691"/>
              <a:gd name="connsiteY1342" fmla="*/ 3086366 h 4860733"/>
              <a:gd name="connsiteX1343" fmla="*/ 4769198 w 4853691"/>
              <a:gd name="connsiteY1343" fmla="*/ 3076978 h 4860733"/>
              <a:gd name="connsiteX1344" fmla="*/ 4780934 w 4853691"/>
              <a:gd name="connsiteY1344" fmla="*/ 3020649 h 4860733"/>
              <a:gd name="connsiteX1345" fmla="*/ 4783281 w 4853691"/>
              <a:gd name="connsiteY1345" fmla="*/ 3013608 h 4860733"/>
              <a:gd name="connsiteX1346" fmla="*/ 4795016 w 4853691"/>
              <a:gd name="connsiteY1346" fmla="*/ 2950237 h 4860733"/>
              <a:gd name="connsiteX1347" fmla="*/ 4797363 w 4853691"/>
              <a:gd name="connsiteY1347" fmla="*/ 2933808 h 4860733"/>
              <a:gd name="connsiteX1348" fmla="*/ 4804404 w 4853691"/>
              <a:gd name="connsiteY1348" fmla="*/ 2870438 h 4860733"/>
              <a:gd name="connsiteX1349" fmla="*/ 4804404 w 4853691"/>
              <a:gd name="connsiteY1349" fmla="*/ 2865744 h 4860733"/>
              <a:gd name="connsiteX1350" fmla="*/ 4809098 w 4853691"/>
              <a:gd name="connsiteY1350" fmla="*/ 2816456 h 4860733"/>
              <a:gd name="connsiteX1351" fmla="*/ 4823181 w 4853691"/>
              <a:gd name="connsiteY1351" fmla="*/ 2825844 h 4860733"/>
              <a:gd name="connsiteX1352" fmla="*/ 4816139 w 4853691"/>
              <a:gd name="connsiteY1352" fmla="*/ 2882173 h 4860733"/>
              <a:gd name="connsiteX1353" fmla="*/ 4743381 w 4853691"/>
              <a:gd name="connsiteY1353" fmla="*/ 3170860 h 4860733"/>
              <a:gd name="connsiteX1354" fmla="*/ 4731646 w 4853691"/>
              <a:gd name="connsiteY1354" fmla="*/ 3210759 h 4860733"/>
              <a:gd name="connsiteX1355" fmla="*/ 4726952 w 4853691"/>
              <a:gd name="connsiteY1355" fmla="*/ 3210759 h 4860733"/>
              <a:gd name="connsiteX1356" fmla="*/ 4738687 w 4853691"/>
              <a:gd name="connsiteY1356" fmla="*/ 3177901 h 4860733"/>
              <a:gd name="connsiteX1357" fmla="*/ 4743381 w 4853691"/>
              <a:gd name="connsiteY1357" fmla="*/ 3166166 h 4860733"/>
              <a:gd name="connsiteX1358" fmla="*/ 4748075 w 4853691"/>
              <a:gd name="connsiteY1358" fmla="*/ 3154431 h 4860733"/>
              <a:gd name="connsiteX1359" fmla="*/ 4748075 w 4853691"/>
              <a:gd name="connsiteY1359" fmla="*/ 3156777 h 4860733"/>
              <a:gd name="connsiteX1360" fmla="*/ 4743381 w 4853691"/>
              <a:gd name="connsiteY1360" fmla="*/ 3170860 h 4860733"/>
              <a:gd name="connsiteX1361" fmla="*/ 4391324 w 4853691"/>
              <a:gd name="connsiteY1361" fmla="*/ 3867932 h 4860733"/>
              <a:gd name="connsiteX1362" fmla="*/ 4379589 w 4853691"/>
              <a:gd name="connsiteY1362" fmla="*/ 3884362 h 4860733"/>
              <a:gd name="connsiteX1363" fmla="*/ 4346730 w 4853691"/>
              <a:gd name="connsiteY1363" fmla="*/ 3928956 h 4860733"/>
              <a:gd name="connsiteX1364" fmla="*/ 4332648 w 4853691"/>
              <a:gd name="connsiteY1364" fmla="*/ 3947732 h 4860733"/>
              <a:gd name="connsiteX1365" fmla="*/ 4299789 w 4853691"/>
              <a:gd name="connsiteY1365" fmla="*/ 3987632 h 4860733"/>
              <a:gd name="connsiteX1366" fmla="*/ 4283360 w 4853691"/>
              <a:gd name="connsiteY1366" fmla="*/ 4006408 h 4860733"/>
              <a:gd name="connsiteX1367" fmla="*/ 4252848 w 4853691"/>
              <a:gd name="connsiteY1367" fmla="*/ 4041614 h 4860733"/>
              <a:gd name="connsiteX1368" fmla="*/ 4231725 w 4853691"/>
              <a:gd name="connsiteY1368" fmla="*/ 4065085 h 4860733"/>
              <a:gd name="connsiteX1369" fmla="*/ 4205907 w 4853691"/>
              <a:gd name="connsiteY1369" fmla="*/ 4093249 h 4860733"/>
              <a:gd name="connsiteX1370" fmla="*/ 4182437 w 4853691"/>
              <a:gd name="connsiteY1370" fmla="*/ 4119066 h 4860733"/>
              <a:gd name="connsiteX1371" fmla="*/ 4182437 w 4853691"/>
              <a:gd name="connsiteY1371" fmla="*/ 4116720 h 4860733"/>
              <a:gd name="connsiteX1372" fmla="*/ 4187131 w 4853691"/>
              <a:gd name="connsiteY1372" fmla="*/ 4107331 h 4860733"/>
              <a:gd name="connsiteX1373" fmla="*/ 4189478 w 4853691"/>
              <a:gd name="connsiteY1373" fmla="*/ 4100290 h 4860733"/>
              <a:gd name="connsiteX1374" fmla="*/ 4194172 w 4853691"/>
              <a:gd name="connsiteY1374" fmla="*/ 4090902 h 4860733"/>
              <a:gd name="connsiteX1375" fmla="*/ 4198866 w 4853691"/>
              <a:gd name="connsiteY1375" fmla="*/ 4076820 h 4860733"/>
              <a:gd name="connsiteX1376" fmla="*/ 4201213 w 4853691"/>
              <a:gd name="connsiteY1376" fmla="*/ 4072125 h 4860733"/>
              <a:gd name="connsiteX1377" fmla="*/ 4212948 w 4853691"/>
              <a:gd name="connsiteY1377" fmla="*/ 4029879 h 4860733"/>
              <a:gd name="connsiteX1378" fmla="*/ 4231725 w 4853691"/>
              <a:gd name="connsiteY1378" fmla="*/ 4008755 h 4860733"/>
              <a:gd name="connsiteX1379" fmla="*/ 4229378 w 4853691"/>
              <a:gd name="connsiteY1379" fmla="*/ 4001714 h 4860733"/>
              <a:gd name="connsiteX1380" fmla="*/ 4234072 w 4853691"/>
              <a:gd name="connsiteY1380" fmla="*/ 3994673 h 4860733"/>
              <a:gd name="connsiteX1381" fmla="*/ 4248154 w 4853691"/>
              <a:gd name="connsiteY1381" fmla="*/ 3982938 h 4860733"/>
              <a:gd name="connsiteX1382" fmla="*/ 4257542 w 4853691"/>
              <a:gd name="connsiteY1382" fmla="*/ 3975897 h 4860733"/>
              <a:gd name="connsiteX1383" fmla="*/ 4292748 w 4853691"/>
              <a:gd name="connsiteY1383" fmla="*/ 3945385 h 4860733"/>
              <a:gd name="connsiteX1384" fmla="*/ 4299789 w 4853691"/>
              <a:gd name="connsiteY1384" fmla="*/ 3940691 h 4860733"/>
              <a:gd name="connsiteX1385" fmla="*/ 4332648 w 4853691"/>
              <a:gd name="connsiteY1385" fmla="*/ 3910179 h 4860733"/>
              <a:gd name="connsiteX1386" fmla="*/ 4339689 w 4853691"/>
              <a:gd name="connsiteY1386" fmla="*/ 3903138 h 4860733"/>
              <a:gd name="connsiteX1387" fmla="*/ 4374895 w 4853691"/>
              <a:gd name="connsiteY1387" fmla="*/ 3867932 h 4860733"/>
              <a:gd name="connsiteX1388" fmla="*/ 4381936 w 4853691"/>
              <a:gd name="connsiteY1388" fmla="*/ 3858544 h 4860733"/>
              <a:gd name="connsiteX1389" fmla="*/ 4414795 w 4853691"/>
              <a:gd name="connsiteY1389" fmla="*/ 3820992 h 4860733"/>
              <a:gd name="connsiteX1390" fmla="*/ 4417141 w 4853691"/>
              <a:gd name="connsiteY1390" fmla="*/ 3816298 h 4860733"/>
              <a:gd name="connsiteX1391" fmla="*/ 4450000 w 4853691"/>
              <a:gd name="connsiteY1391" fmla="*/ 3774051 h 4860733"/>
              <a:gd name="connsiteX1392" fmla="*/ 4457041 w 4853691"/>
              <a:gd name="connsiteY1392" fmla="*/ 3764663 h 4860733"/>
              <a:gd name="connsiteX1393" fmla="*/ 4480512 w 4853691"/>
              <a:gd name="connsiteY1393" fmla="*/ 3729457 h 4860733"/>
              <a:gd name="connsiteX1394" fmla="*/ 4473471 w 4853691"/>
              <a:gd name="connsiteY1394" fmla="*/ 3738845 h 4860733"/>
              <a:gd name="connsiteX1395" fmla="*/ 4391324 w 4853691"/>
              <a:gd name="connsiteY1395" fmla="*/ 3867932 h 4860733"/>
              <a:gd name="connsiteX1396" fmla="*/ 4065084 w 4853691"/>
              <a:gd name="connsiteY1396" fmla="*/ 4229378 h 4860733"/>
              <a:gd name="connsiteX1397" fmla="*/ 4025185 w 4853691"/>
              <a:gd name="connsiteY1397" fmla="*/ 4264584 h 4860733"/>
              <a:gd name="connsiteX1398" fmla="*/ 4004061 w 4853691"/>
              <a:gd name="connsiteY1398" fmla="*/ 4281013 h 4860733"/>
              <a:gd name="connsiteX1399" fmla="*/ 3982938 w 4853691"/>
              <a:gd name="connsiteY1399" fmla="*/ 4297442 h 4860733"/>
              <a:gd name="connsiteX1400" fmla="*/ 3971203 w 4853691"/>
              <a:gd name="connsiteY1400" fmla="*/ 4304483 h 4860733"/>
              <a:gd name="connsiteX1401" fmla="*/ 3950079 w 4853691"/>
              <a:gd name="connsiteY1401" fmla="*/ 4318565 h 4860733"/>
              <a:gd name="connsiteX1402" fmla="*/ 3943038 w 4853691"/>
              <a:gd name="connsiteY1402" fmla="*/ 4323260 h 4860733"/>
              <a:gd name="connsiteX1403" fmla="*/ 3900791 w 4853691"/>
              <a:gd name="connsiteY1403" fmla="*/ 4351424 h 4860733"/>
              <a:gd name="connsiteX1404" fmla="*/ 3891403 w 4853691"/>
              <a:gd name="connsiteY1404" fmla="*/ 4356118 h 4860733"/>
              <a:gd name="connsiteX1405" fmla="*/ 3870279 w 4853691"/>
              <a:gd name="connsiteY1405" fmla="*/ 4367854 h 4860733"/>
              <a:gd name="connsiteX1406" fmla="*/ 3858544 w 4853691"/>
              <a:gd name="connsiteY1406" fmla="*/ 4374895 h 4860733"/>
              <a:gd name="connsiteX1407" fmla="*/ 3846809 w 4853691"/>
              <a:gd name="connsiteY1407" fmla="*/ 4381936 h 4860733"/>
              <a:gd name="connsiteX1408" fmla="*/ 3853850 w 4853691"/>
              <a:gd name="connsiteY1408" fmla="*/ 4374895 h 4860733"/>
              <a:gd name="connsiteX1409" fmla="*/ 3879668 w 4853691"/>
              <a:gd name="connsiteY1409" fmla="*/ 4353771 h 4860733"/>
              <a:gd name="connsiteX1410" fmla="*/ 3900791 w 4853691"/>
              <a:gd name="connsiteY1410" fmla="*/ 4334995 h 4860733"/>
              <a:gd name="connsiteX1411" fmla="*/ 3926609 w 4853691"/>
              <a:gd name="connsiteY1411" fmla="*/ 4311525 h 4860733"/>
              <a:gd name="connsiteX1412" fmla="*/ 3947732 w 4853691"/>
              <a:gd name="connsiteY1412" fmla="*/ 4292748 h 4860733"/>
              <a:gd name="connsiteX1413" fmla="*/ 3973550 w 4853691"/>
              <a:gd name="connsiteY1413" fmla="*/ 4266930 h 4860733"/>
              <a:gd name="connsiteX1414" fmla="*/ 3992326 w 4853691"/>
              <a:gd name="connsiteY1414" fmla="*/ 4248154 h 4860733"/>
              <a:gd name="connsiteX1415" fmla="*/ 4020491 w 4853691"/>
              <a:gd name="connsiteY1415" fmla="*/ 4222337 h 4860733"/>
              <a:gd name="connsiteX1416" fmla="*/ 4039267 w 4853691"/>
              <a:gd name="connsiteY1416" fmla="*/ 4203560 h 4860733"/>
              <a:gd name="connsiteX1417" fmla="*/ 4067432 w 4853691"/>
              <a:gd name="connsiteY1417" fmla="*/ 4173049 h 4860733"/>
              <a:gd name="connsiteX1418" fmla="*/ 4083861 w 4853691"/>
              <a:gd name="connsiteY1418" fmla="*/ 4156619 h 4860733"/>
              <a:gd name="connsiteX1419" fmla="*/ 4116719 w 4853691"/>
              <a:gd name="connsiteY1419" fmla="*/ 4121414 h 4860733"/>
              <a:gd name="connsiteX1420" fmla="*/ 4128455 w 4853691"/>
              <a:gd name="connsiteY1420" fmla="*/ 4109678 h 4860733"/>
              <a:gd name="connsiteX1421" fmla="*/ 4201213 w 4853691"/>
              <a:gd name="connsiteY1421" fmla="*/ 4022838 h 4860733"/>
              <a:gd name="connsiteX1422" fmla="*/ 4205907 w 4853691"/>
              <a:gd name="connsiteY1422" fmla="*/ 4025185 h 4860733"/>
              <a:gd name="connsiteX1423" fmla="*/ 4205907 w 4853691"/>
              <a:gd name="connsiteY1423" fmla="*/ 4027532 h 4860733"/>
              <a:gd name="connsiteX1424" fmla="*/ 4203560 w 4853691"/>
              <a:gd name="connsiteY1424" fmla="*/ 4036920 h 4860733"/>
              <a:gd name="connsiteX1425" fmla="*/ 4201213 w 4853691"/>
              <a:gd name="connsiteY1425" fmla="*/ 4046308 h 4860733"/>
              <a:gd name="connsiteX1426" fmla="*/ 4196519 w 4853691"/>
              <a:gd name="connsiteY1426" fmla="*/ 4055696 h 4860733"/>
              <a:gd name="connsiteX1427" fmla="*/ 4194172 w 4853691"/>
              <a:gd name="connsiteY1427" fmla="*/ 4065085 h 4860733"/>
              <a:gd name="connsiteX1428" fmla="*/ 4189478 w 4853691"/>
              <a:gd name="connsiteY1428" fmla="*/ 4074473 h 4860733"/>
              <a:gd name="connsiteX1429" fmla="*/ 4187131 w 4853691"/>
              <a:gd name="connsiteY1429" fmla="*/ 4081514 h 4860733"/>
              <a:gd name="connsiteX1430" fmla="*/ 4182437 w 4853691"/>
              <a:gd name="connsiteY1430" fmla="*/ 4093249 h 4860733"/>
              <a:gd name="connsiteX1431" fmla="*/ 4180090 w 4853691"/>
              <a:gd name="connsiteY1431" fmla="*/ 4100290 h 4860733"/>
              <a:gd name="connsiteX1432" fmla="*/ 4173049 w 4853691"/>
              <a:gd name="connsiteY1432" fmla="*/ 4112026 h 4860733"/>
              <a:gd name="connsiteX1433" fmla="*/ 4170701 w 4853691"/>
              <a:gd name="connsiteY1433" fmla="*/ 4116720 h 4860733"/>
              <a:gd name="connsiteX1434" fmla="*/ 4163660 w 4853691"/>
              <a:gd name="connsiteY1434" fmla="*/ 4128455 h 4860733"/>
              <a:gd name="connsiteX1435" fmla="*/ 4154272 w 4853691"/>
              <a:gd name="connsiteY1435" fmla="*/ 4126108 h 4860733"/>
              <a:gd name="connsiteX1436" fmla="*/ 4133149 w 4853691"/>
              <a:gd name="connsiteY1436" fmla="*/ 4147231 h 4860733"/>
              <a:gd name="connsiteX1437" fmla="*/ 4137843 w 4853691"/>
              <a:gd name="connsiteY1437" fmla="*/ 4161313 h 4860733"/>
              <a:gd name="connsiteX1438" fmla="*/ 4083861 w 4853691"/>
              <a:gd name="connsiteY1438" fmla="*/ 4212948 h 4860733"/>
              <a:gd name="connsiteX1439" fmla="*/ 4065084 w 4853691"/>
              <a:gd name="connsiteY1439" fmla="*/ 4229378 h 4860733"/>
              <a:gd name="connsiteX1440" fmla="*/ 3797521 w 4853691"/>
              <a:gd name="connsiteY1440" fmla="*/ 4417142 h 4860733"/>
              <a:gd name="connsiteX1441" fmla="*/ 3731804 w 4853691"/>
              <a:gd name="connsiteY1441" fmla="*/ 4466429 h 4860733"/>
              <a:gd name="connsiteX1442" fmla="*/ 3717721 w 4853691"/>
              <a:gd name="connsiteY1442" fmla="*/ 4475818 h 4860733"/>
              <a:gd name="connsiteX1443" fmla="*/ 3689557 w 4853691"/>
              <a:gd name="connsiteY1443" fmla="*/ 4494594 h 4860733"/>
              <a:gd name="connsiteX1444" fmla="*/ 3717721 w 4853691"/>
              <a:gd name="connsiteY1444" fmla="*/ 4475818 h 4860733"/>
              <a:gd name="connsiteX1445" fmla="*/ 3731804 w 4853691"/>
              <a:gd name="connsiteY1445" fmla="*/ 4464083 h 4860733"/>
              <a:gd name="connsiteX1446" fmla="*/ 3797521 w 4853691"/>
              <a:gd name="connsiteY1446" fmla="*/ 4414794 h 4860733"/>
              <a:gd name="connsiteX1447" fmla="*/ 3811603 w 4853691"/>
              <a:gd name="connsiteY1447" fmla="*/ 4403059 h 4860733"/>
              <a:gd name="connsiteX1448" fmla="*/ 3820992 w 4853691"/>
              <a:gd name="connsiteY1448" fmla="*/ 4396018 h 4860733"/>
              <a:gd name="connsiteX1449" fmla="*/ 3828033 w 4853691"/>
              <a:gd name="connsiteY1449" fmla="*/ 4391324 h 4860733"/>
              <a:gd name="connsiteX1450" fmla="*/ 3811603 w 4853691"/>
              <a:gd name="connsiteY1450" fmla="*/ 4405406 h 4860733"/>
              <a:gd name="connsiteX1451" fmla="*/ 3797521 w 4853691"/>
              <a:gd name="connsiteY1451" fmla="*/ 4417142 h 4860733"/>
              <a:gd name="connsiteX1452" fmla="*/ 3278824 w 4853691"/>
              <a:gd name="connsiteY1452" fmla="*/ 4705828 h 4860733"/>
              <a:gd name="connsiteX1453" fmla="*/ 3250659 w 4853691"/>
              <a:gd name="connsiteY1453" fmla="*/ 4717563 h 4860733"/>
              <a:gd name="connsiteX1454" fmla="*/ 3201371 w 4853691"/>
              <a:gd name="connsiteY1454" fmla="*/ 4733993 h 4860733"/>
              <a:gd name="connsiteX1455" fmla="*/ 3196677 w 4853691"/>
              <a:gd name="connsiteY1455" fmla="*/ 4733993 h 4860733"/>
              <a:gd name="connsiteX1456" fmla="*/ 3116878 w 4853691"/>
              <a:gd name="connsiteY1456" fmla="*/ 4755116 h 4860733"/>
              <a:gd name="connsiteX1457" fmla="*/ 3163819 w 4853691"/>
              <a:gd name="connsiteY1457" fmla="*/ 4743381 h 4860733"/>
              <a:gd name="connsiteX1458" fmla="*/ 3191983 w 4853691"/>
              <a:gd name="connsiteY1458" fmla="*/ 4736340 h 4860733"/>
              <a:gd name="connsiteX1459" fmla="*/ 3243618 w 4853691"/>
              <a:gd name="connsiteY1459" fmla="*/ 4719911 h 4860733"/>
              <a:gd name="connsiteX1460" fmla="*/ 3267089 w 4853691"/>
              <a:gd name="connsiteY1460" fmla="*/ 4712869 h 4860733"/>
              <a:gd name="connsiteX1461" fmla="*/ 3335153 w 4853691"/>
              <a:gd name="connsiteY1461" fmla="*/ 4687052 h 4860733"/>
              <a:gd name="connsiteX1462" fmla="*/ 3332806 w 4853691"/>
              <a:gd name="connsiteY1462" fmla="*/ 4687052 h 4860733"/>
              <a:gd name="connsiteX1463" fmla="*/ 3278824 w 4853691"/>
              <a:gd name="connsiteY1463" fmla="*/ 4705828 h 4860733"/>
              <a:gd name="connsiteX1464" fmla="*/ 2753086 w 4853691"/>
              <a:gd name="connsiteY1464" fmla="*/ 4830222 h 4860733"/>
              <a:gd name="connsiteX1465" fmla="*/ 2741350 w 4853691"/>
              <a:gd name="connsiteY1465" fmla="*/ 4834916 h 4860733"/>
              <a:gd name="connsiteX1466" fmla="*/ 2734309 w 4853691"/>
              <a:gd name="connsiteY1466" fmla="*/ 4837263 h 4860733"/>
              <a:gd name="connsiteX1467" fmla="*/ 2727268 w 4853691"/>
              <a:gd name="connsiteY1467" fmla="*/ 4839610 h 4860733"/>
              <a:gd name="connsiteX1468" fmla="*/ 2739003 w 4853691"/>
              <a:gd name="connsiteY1468" fmla="*/ 4834916 h 4860733"/>
              <a:gd name="connsiteX1469" fmla="*/ 2741350 w 4853691"/>
              <a:gd name="connsiteY1469" fmla="*/ 4834916 h 4860733"/>
              <a:gd name="connsiteX1470" fmla="*/ 2762474 w 4853691"/>
              <a:gd name="connsiteY1470" fmla="*/ 4825528 h 4860733"/>
              <a:gd name="connsiteX1471" fmla="*/ 2762474 w 4853691"/>
              <a:gd name="connsiteY1471" fmla="*/ 4825528 h 4860733"/>
              <a:gd name="connsiteX1472" fmla="*/ 2760127 w 4853691"/>
              <a:gd name="connsiteY1472" fmla="*/ 4827875 h 4860733"/>
              <a:gd name="connsiteX1473" fmla="*/ 2753086 w 4853691"/>
              <a:gd name="connsiteY1473" fmla="*/ 4830222 h 4860733"/>
              <a:gd name="connsiteX1474" fmla="*/ 2401029 w 4853691"/>
              <a:gd name="connsiteY1474" fmla="*/ 4853692 h 4860733"/>
              <a:gd name="connsiteX1475" fmla="*/ 2379905 w 4853691"/>
              <a:gd name="connsiteY1475" fmla="*/ 4853692 h 4860733"/>
              <a:gd name="connsiteX1476" fmla="*/ 2335311 w 4853691"/>
              <a:gd name="connsiteY1476" fmla="*/ 4851345 h 4860733"/>
              <a:gd name="connsiteX1477" fmla="*/ 2309494 w 4853691"/>
              <a:gd name="connsiteY1477" fmla="*/ 4848998 h 4860733"/>
              <a:gd name="connsiteX1478" fmla="*/ 2269594 w 4853691"/>
              <a:gd name="connsiteY1478" fmla="*/ 4846651 h 4860733"/>
              <a:gd name="connsiteX1479" fmla="*/ 2241429 w 4853691"/>
              <a:gd name="connsiteY1479" fmla="*/ 4844304 h 4860733"/>
              <a:gd name="connsiteX1480" fmla="*/ 2203877 w 4853691"/>
              <a:gd name="connsiteY1480" fmla="*/ 4839610 h 4860733"/>
              <a:gd name="connsiteX1481" fmla="*/ 2175712 w 4853691"/>
              <a:gd name="connsiteY1481" fmla="*/ 4834916 h 4860733"/>
              <a:gd name="connsiteX1482" fmla="*/ 2138159 w 4853691"/>
              <a:gd name="connsiteY1482" fmla="*/ 4830222 h 4860733"/>
              <a:gd name="connsiteX1483" fmla="*/ 2107648 w 4853691"/>
              <a:gd name="connsiteY1483" fmla="*/ 4825528 h 4860733"/>
              <a:gd name="connsiteX1484" fmla="*/ 2098260 w 4853691"/>
              <a:gd name="connsiteY1484" fmla="*/ 4823180 h 4860733"/>
              <a:gd name="connsiteX1485" fmla="*/ 2100607 w 4853691"/>
              <a:gd name="connsiteY1485" fmla="*/ 4823180 h 4860733"/>
              <a:gd name="connsiteX1486" fmla="*/ 2135812 w 4853691"/>
              <a:gd name="connsiteY1486" fmla="*/ 4827875 h 4860733"/>
              <a:gd name="connsiteX1487" fmla="*/ 2159283 w 4853691"/>
              <a:gd name="connsiteY1487" fmla="*/ 4830222 h 4860733"/>
              <a:gd name="connsiteX1488" fmla="*/ 2196835 w 4853691"/>
              <a:gd name="connsiteY1488" fmla="*/ 4832569 h 4860733"/>
              <a:gd name="connsiteX1489" fmla="*/ 2220306 w 4853691"/>
              <a:gd name="connsiteY1489" fmla="*/ 4834916 h 4860733"/>
              <a:gd name="connsiteX1490" fmla="*/ 2260206 w 4853691"/>
              <a:gd name="connsiteY1490" fmla="*/ 4837263 h 4860733"/>
              <a:gd name="connsiteX1491" fmla="*/ 2278982 w 4853691"/>
              <a:gd name="connsiteY1491" fmla="*/ 4837263 h 4860733"/>
              <a:gd name="connsiteX1492" fmla="*/ 2340005 w 4853691"/>
              <a:gd name="connsiteY1492" fmla="*/ 4837263 h 4860733"/>
              <a:gd name="connsiteX1493" fmla="*/ 2426846 w 4853691"/>
              <a:gd name="connsiteY1493" fmla="*/ 4834916 h 4860733"/>
              <a:gd name="connsiteX1494" fmla="*/ 2443275 w 4853691"/>
              <a:gd name="connsiteY1494" fmla="*/ 4834916 h 4860733"/>
              <a:gd name="connsiteX1495" fmla="*/ 2513687 w 4853691"/>
              <a:gd name="connsiteY1495" fmla="*/ 4830222 h 4860733"/>
              <a:gd name="connsiteX1496" fmla="*/ 2532463 w 4853691"/>
              <a:gd name="connsiteY1496" fmla="*/ 4827875 h 4860733"/>
              <a:gd name="connsiteX1497" fmla="*/ 2539504 w 4853691"/>
              <a:gd name="connsiteY1497" fmla="*/ 4827875 h 4860733"/>
              <a:gd name="connsiteX1498" fmla="*/ 2541851 w 4853691"/>
              <a:gd name="connsiteY1498" fmla="*/ 4827875 h 4860733"/>
              <a:gd name="connsiteX1499" fmla="*/ 2567669 w 4853691"/>
              <a:gd name="connsiteY1499" fmla="*/ 4825528 h 4860733"/>
              <a:gd name="connsiteX1500" fmla="*/ 2598180 w 4853691"/>
              <a:gd name="connsiteY1500" fmla="*/ 4823180 h 4860733"/>
              <a:gd name="connsiteX1501" fmla="*/ 2623998 w 4853691"/>
              <a:gd name="connsiteY1501" fmla="*/ 4820834 h 4860733"/>
              <a:gd name="connsiteX1502" fmla="*/ 2652163 w 4853691"/>
              <a:gd name="connsiteY1502" fmla="*/ 4818486 h 4860733"/>
              <a:gd name="connsiteX1503" fmla="*/ 2663898 w 4853691"/>
              <a:gd name="connsiteY1503" fmla="*/ 4816140 h 4860733"/>
              <a:gd name="connsiteX1504" fmla="*/ 2682674 w 4853691"/>
              <a:gd name="connsiteY1504" fmla="*/ 4830222 h 4860733"/>
              <a:gd name="connsiteX1505" fmla="*/ 2687368 w 4853691"/>
              <a:gd name="connsiteY1505" fmla="*/ 4830222 h 4860733"/>
              <a:gd name="connsiteX1506" fmla="*/ 2687368 w 4853691"/>
              <a:gd name="connsiteY1506" fmla="*/ 4830222 h 4860733"/>
              <a:gd name="connsiteX1507" fmla="*/ 2680327 w 4853691"/>
              <a:gd name="connsiteY1507" fmla="*/ 4844304 h 4860733"/>
              <a:gd name="connsiteX1508" fmla="*/ 2680327 w 4853691"/>
              <a:gd name="connsiteY1508" fmla="*/ 4844304 h 4860733"/>
              <a:gd name="connsiteX1509" fmla="*/ 2471440 w 4853691"/>
              <a:gd name="connsiteY1509" fmla="*/ 4853692 h 4860733"/>
              <a:gd name="connsiteX1510" fmla="*/ 2401029 w 4853691"/>
              <a:gd name="connsiteY1510" fmla="*/ 4853692 h 4860733"/>
              <a:gd name="connsiteX1511" fmla="*/ 1898761 w 4853691"/>
              <a:gd name="connsiteY1511" fmla="*/ 4792669 h 4860733"/>
              <a:gd name="connsiteX1512" fmla="*/ 1898761 w 4853691"/>
              <a:gd name="connsiteY1512" fmla="*/ 4792669 h 4860733"/>
              <a:gd name="connsiteX1513" fmla="*/ 1896414 w 4853691"/>
              <a:gd name="connsiteY1513" fmla="*/ 4792669 h 4860733"/>
              <a:gd name="connsiteX1514" fmla="*/ 1898761 w 4853691"/>
              <a:gd name="connsiteY1514" fmla="*/ 4792669 h 4860733"/>
              <a:gd name="connsiteX1515" fmla="*/ 1729773 w 4853691"/>
              <a:gd name="connsiteY1515" fmla="*/ 4743381 h 4860733"/>
              <a:gd name="connsiteX1516" fmla="*/ 1703956 w 4853691"/>
              <a:gd name="connsiteY1516" fmla="*/ 4736340 h 4860733"/>
              <a:gd name="connsiteX1517" fmla="*/ 1715691 w 4853691"/>
              <a:gd name="connsiteY1517" fmla="*/ 4731646 h 4860733"/>
              <a:gd name="connsiteX1518" fmla="*/ 1734467 w 4853691"/>
              <a:gd name="connsiteY1518" fmla="*/ 4738687 h 4860733"/>
              <a:gd name="connsiteX1519" fmla="*/ 1750897 w 4853691"/>
              <a:gd name="connsiteY1519" fmla="*/ 4743381 h 4860733"/>
              <a:gd name="connsiteX1520" fmla="*/ 1764979 w 4853691"/>
              <a:gd name="connsiteY1520" fmla="*/ 4750422 h 4860733"/>
              <a:gd name="connsiteX1521" fmla="*/ 1776714 w 4853691"/>
              <a:gd name="connsiteY1521" fmla="*/ 4755116 h 4860733"/>
              <a:gd name="connsiteX1522" fmla="*/ 1779061 w 4853691"/>
              <a:gd name="connsiteY1522" fmla="*/ 4755116 h 4860733"/>
              <a:gd name="connsiteX1523" fmla="*/ 1757938 w 4853691"/>
              <a:gd name="connsiteY1523" fmla="*/ 4750422 h 4860733"/>
              <a:gd name="connsiteX1524" fmla="*/ 1729773 w 4853691"/>
              <a:gd name="connsiteY1524" fmla="*/ 4743381 h 4860733"/>
              <a:gd name="connsiteX1525" fmla="*/ 1645280 w 4853691"/>
              <a:gd name="connsiteY1525" fmla="*/ 4717563 h 4860733"/>
              <a:gd name="connsiteX1526" fmla="*/ 1619462 w 4853691"/>
              <a:gd name="connsiteY1526" fmla="*/ 4708175 h 4860733"/>
              <a:gd name="connsiteX1527" fmla="*/ 1591298 w 4853691"/>
              <a:gd name="connsiteY1527" fmla="*/ 4698787 h 4860733"/>
              <a:gd name="connsiteX1528" fmla="*/ 1565480 w 4853691"/>
              <a:gd name="connsiteY1528" fmla="*/ 4689399 h 4860733"/>
              <a:gd name="connsiteX1529" fmla="*/ 1537315 w 4853691"/>
              <a:gd name="connsiteY1529" fmla="*/ 4677664 h 4860733"/>
              <a:gd name="connsiteX1530" fmla="*/ 1511498 w 4853691"/>
              <a:gd name="connsiteY1530" fmla="*/ 4668276 h 4860733"/>
              <a:gd name="connsiteX1531" fmla="*/ 1483333 w 4853691"/>
              <a:gd name="connsiteY1531" fmla="*/ 4656540 h 4860733"/>
              <a:gd name="connsiteX1532" fmla="*/ 1457516 w 4853691"/>
              <a:gd name="connsiteY1532" fmla="*/ 4644805 h 4860733"/>
              <a:gd name="connsiteX1533" fmla="*/ 1429351 w 4853691"/>
              <a:gd name="connsiteY1533" fmla="*/ 4633070 h 4860733"/>
              <a:gd name="connsiteX1534" fmla="*/ 1403534 w 4853691"/>
              <a:gd name="connsiteY1534" fmla="*/ 4621335 h 4860733"/>
              <a:gd name="connsiteX1535" fmla="*/ 1375369 w 4853691"/>
              <a:gd name="connsiteY1535" fmla="*/ 4607252 h 4860733"/>
              <a:gd name="connsiteX1536" fmla="*/ 1351899 w 4853691"/>
              <a:gd name="connsiteY1536" fmla="*/ 4595517 h 4860733"/>
              <a:gd name="connsiteX1537" fmla="*/ 1323734 w 4853691"/>
              <a:gd name="connsiteY1537" fmla="*/ 4581435 h 4860733"/>
              <a:gd name="connsiteX1538" fmla="*/ 1300264 w 4853691"/>
              <a:gd name="connsiteY1538" fmla="*/ 4569700 h 4860733"/>
              <a:gd name="connsiteX1539" fmla="*/ 1295570 w 4853691"/>
              <a:gd name="connsiteY1539" fmla="*/ 4567352 h 4860733"/>
              <a:gd name="connsiteX1540" fmla="*/ 1370675 w 4853691"/>
              <a:gd name="connsiteY1540" fmla="*/ 4602558 h 4860733"/>
              <a:gd name="connsiteX1541" fmla="*/ 1370675 w 4853691"/>
              <a:gd name="connsiteY1541" fmla="*/ 4602558 h 4860733"/>
              <a:gd name="connsiteX1542" fmla="*/ 1375369 w 4853691"/>
              <a:gd name="connsiteY1542" fmla="*/ 4604905 h 4860733"/>
              <a:gd name="connsiteX1543" fmla="*/ 1450475 w 4853691"/>
              <a:gd name="connsiteY1543" fmla="*/ 4637764 h 4860733"/>
              <a:gd name="connsiteX1544" fmla="*/ 1455169 w 4853691"/>
              <a:gd name="connsiteY1544" fmla="*/ 4640111 h 4860733"/>
              <a:gd name="connsiteX1545" fmla="*/ 1490375 w 4853691"/>
              <a:gd name="connsiteY1545" fmla="*/ 4654193 h 4860733"/>
              <a:gd name="connsiteX1546" fmla="*/ 1506804 w 4853691"/>
              <a:gd name="connsiteY1546" fmla="*/ 4658887 h 4860733"/>
              <a:gd name="connsiteX1547" fmla="*/ 1539662 w 4853691"/>
              <a:gd name="connsiteY1547" fmla="*/ 4670622 h 4860733"/>
              <a:gd name="connsiteX1548" fmla="*/ 1584256 w 4853691"/>
              <a:gd name="connsiteY1548" fmla="*/ 4684705 h 4860733"/>
              <a:gd name="connsiteX1549" fmla="*/ 1605380 w 4853691"/>
              <a:gd name="connsiteY1549" fmla="*/ 4691746 h 4860733"/>
              <a:gd name="connsiteX1550" fmla="*/ 1610074 w 4853691"/>
              <a:gd name="connsiteY1550" fmla="*/ 4694093 h 4860733"/>
              <a:gd name="connsiteX1551" fmla="*/ 1631197 w 4853691"/>
              <a:gd name="connsiteY1551" fmla="*/ 4701134 h 4860733"/>
              <a:gd name="connsiteX1552" fmla="*/ 1654668 w 4853691"/>
              <a:gd name="connsiteY1552" fmla="*/ 4710522 h 4860733"/>
              <a:gd name="connsiteX1553" fmla="*/ 1685179 w 4853691"/>
              <a:gd name="connsiteY1553" fmla="*/ 4722258 h 4860733"/>
              <a:gd name="connsiteX1554" fmla="*/ 1689873 w 4853691"/>
              <a:gd name="connsiteY1554" fmla="*/ 4724605 h 4860733"/>
              <a:gd name="connsiteX1555" fmla="*/ 1696915 w 4853691"/>
              <a:gd name="connsiteY1555" fmla="*/ 4736340 h 4860733"/>
              <a:gd name="connsiteX1556" fmla="*/ 1680485 w 4853691"/>
              <a:gd name="connsiteY1556" fmla="*/ 4731646 h 4860733"/>
              <a:gd name="connsiteX1557" fmla="*/ 1645280 w 4853691"/>
              <a:gd name="connsiteY1557" fmla="*/ 4717563 h 4860733"/>
              <a:gd name="connsiteX1558" fmla="*/ 959942 w 4853691"/>
              <a:gd name="connsiteY1558" fmla="*/ 4349077 h 4860733"/>
              <a:gd name="connsiteX1559" fmla="*/ 950554 w 4853691"/>
              <a:gd name="connsiteY1559" fmla="*/ 4342036 h 4860733"/>
              <a:gd name="connsiteX1560" fmla="*/ 955248 w 4853691"/>
              <a:gd name="connsiteY1560" fmla="*/ 4342036 h 4860733"/>
              <a:gd name="connsiteX1561" fmla="*/ 962289 w 4853691"/>
              <a:gd name="connsiteY1561" fmla="*/ 4339689 h 4860733"/>
              <a:gd name="connsiteX1562" fmla="*/ 964636 w 4853691"/>
              <a:gd name="connsiteY1562" fmla="*/ 4342036 h 4860733"/>
              <a:gd name="connsiteX1563" fmla="*/ 964636 w 4853691"/>
              <a:gd name="connsiteY1563" fmla="*/ 4344383 h 4860733"/>
              <a:gd name="connsiteX1564" fmla="*/ 959942 w 4853691"/>
              <a:gd name="connsiteY1564" fmla="*/ 4349077 h 4860733"/>
              <a:gd name="connsiteX1565" fmla="*/ 924736 w 4853691"/>
              <a:gd name="connsiteY1565" fmla="*/ 4311525 h 4860733"/>
              <a:gd name="connsiteX1566" fmla="*/ 891878 w 4853691"/>
              <a:gd name="connsiteY1566" fmla="*/ 4288054 h 4860733"/>
              <a:gd name="connsiteX1567" fmla="*/ 884837 w 4853691"/>
              <a:gd name="connsiteY1567" fmla="*/ 4281013 h 4860733"/>
              <a:gd name="connsiteX1568" fmla="*/ 866060 w 4853691"/>
              <a:gd name="connsiteY1568" fmla="*/ 4264584 h 4860733"/>
              <a:gd name="connsiteX1569" fmla="*/ 840243 w 4853691"/>
              <a:gd name="connsiteY1569" fmla="*/ 4241113 h 4860733"/>
              <a:gd name="connsiteX1570" fmla="*/ 821466 w 4853691"/>
              <a:gd name="connsiteY1570" fmla="*/ 4224684 h 4860733"/>
              <a:gd name="connsiteX1571" fmla="*/ 797996 w 4853691"/>
              <a:gd name="connsiteY1571" fmla="*/ 4201213 h 4860733"/>
              <a:gd name="connsiteX1572" fmla="*/ 779219 w 4853691"/>
              <a:gd name="connsiteY1572" fmla="*/ 4182437 h 4860733"/>
              <a:gd name="connsiteX1573" fmla="*/ 755749 w 4853691"/>
              <a:gd name="connsiteY1573" fmla="*/ 4158966 h 4860733"/>
              <a:gd name="connsiteX1574" fmla="*/ 736973 w 4853691"/>
              <a:gd name="connsiteY1574" fmla="*/ 4140190 h 4860733"/>
              <a:gd name="connsiteX1575" fmla="*/ 713502 w 4853691"/>
              <a:gd name="connsiteY1575" fmla="*/ 4114372 h 4860733"/>
              <a:gd name="connsiteX1576" fmla="*/ 697073 w 4853691"/>
              <a:gd name="connsiteY1576" fmla="*/ 4095596 h 4860733"/>
              <a:gd name="connsiteX1577" fmla="*/ 666561 w 4853691"/>
              <a:gd name="connsiteY1577" fmla="*/ 4062737 h 4860733"/>
              <a:gd name="connsiteX1578" fmla="*/ 657173 w 4853691"/>
              <a:gd name="connsiteY1578" fmla="*/ 4051002 h 4860733"/>
              <a:gd name="connsiteX1579" fmla="*/ 619620 w 4853691"/>
              <a:gd name="connsiteY1579" fmla="*/ 4006408 h 4860733"/>
              <a:gd name="connsiteX1580" fmla="*/ 619620 w 4853691"/>
              <a:gd name="connsiteY1580" fmla="*/ 4004061 h 4860733"/>
              <a:gd name="connsiteX1581" fmla="*/ 624314 w 4853691"/>
              <a:gd name="connsiteY1581" fmla="*/ 4008755 h 4860733"/>
              <a:gd name="connsiteX1582" fmla="*/ 640744 w 4853691"/>
              <a:gd name="connsiteY1582" fmla="*/ 4027532 h 4860733"/>
              <a:gd name="connsiteX1583" fmla="*/ 666561 w 4853691"/>
              <a:gd name="connsiteY1583" fmla="*/ 4053349 h 4860733"/>
              <a:gd name="connsiteX1584" fmla="*/ 685338 w 4853691"/>
              <a:gd name="connsiteY1584" fmla="*/ 4072125 h 4860733"/>
              <a:gd name="connsiteX1585" fmla="*/ 711155 w 4853691"/>
              <a:gd name="connsiteY1585" fmla="*/ 4097943 h 4860733"/>
              <a:gd name="connsiteX1586" fmla="*/ 729931 w 4853691"/>
              <a:gd name="connsiteY1586" fmla="*/ 4116720 h 4860733"/>
              <a:gd name="connsiteX1587" fmla="*/ 755749 w 4853691"/>
              <a:gd name="connsiteY1587" fmla="*/ 4142537 h 4860733"/>
              <a:gd name="connsiteX1588" fmla="*/ 774525 w 4853691"/>
              <a:gd name="connsiteY1588" fmla="*/ 4158966 h 4860733"/>
              <a:gd name="connsiteX1589" fmla="*/ 802690 w 4853691"/>
              <a:gd name="connsiteY1589" fmla="*/ 4184784 h 4860733"/>
              <a:gd name="connsiteX1590" fmla="*/ 821466 w 4853691"/>
              <a:gd name="connsiteY1590" fmla="*/ 4201213 h 4860733"/>
              <a:gd name="connsiteX1591" fmla="*/ 849631 w 4853691"/>
              <a:gd name="connsiteY1591" fmla="*/ 4227031 h 4860733"/>
              <a:gd name="connsiteX1592" fmla="*/ 866060 w 4853691"/>
              <a:gd name="connsiteY1592" fmla="*/ 4241113 h 4860733"/>
              <a:gd name="connsiteX1593" fmla="*/ 898919 w 4853691"/>
              <a:gd name="connsiteY1593" fmla="*/ 4266930 h 4860733"/>
              <a:gd name="connsiteX1594" fmla="*/ 913001 w 4853691"/>
              <a:gd name="connsiteY1594" fmla="*/ 4278666 h 4860733"/>
              <a:gd name="connsiteX1595" fmla="*/ 945860 w 4853691"/>
              <a:gd name="connsiteY1595" fmla="*/ 4304483 h 4860733"/>
              <a:gd name="connsiteX1596" fmla="*/ 941166 w 4853691"/>
              <a:gd name="connsiteY1596" fmla="*/ 4313871 h 4860733"/>
              <a:gd name="connsiteX1597" fmla="*/ 938819 w 4853691"/>
              <a:gd name="connsiteY1597" fmla="*/ 4311525 h 4860733"/>
              <a:gd name="connsiteX1598" fmla="*/ 924736 w 4853691"/>
              <a:gd name="connsiteY1598" fmla="*/ 4311525 h 4860733"/>
              <a:gd name="connsiteX1599" fmla="*/ 549209 w 4853691"/>
              <a:gd name="connsiteY1599" fmla="*/ 3933650 h 4860733"/>
              <a:gd name="connsiteX1600" fmla="*/ 488186 w 4853691"/>
              <a:gd name="connsiteY1600" fmla="*/ 3860891 h 4860733"/>
              <a:gd name="connsiteX1601" fmla="*/ 485839 w 4853691"/>
              <a:gd name="connsiteY1601" fmla="*/ 3856197 h 4860733"/>
              <a:gd name="connsiteX1602" fmla="*/ 457674 w 4853691"/>
              <a:gd name="connsiteY1602" fmla="*/ 3820992 h 4860733"/>
              <a:gd name="connsiteX1603" fmla="*/ 455327 w 4853691"/>
              <a:gd name="connsiteY1603" fmla="*/ 3818645 h 4860733"/>
              <a:gd name="connsiteX1604" fmla="*/ 436551 w 4853691"/>
              <a:gd name="connsiteY1604" fmla="*/ 3783439 h 4860733"/>
              <a:gd name="connsiteX1605" fmla="*/ 434204 w 4853691"/>
              <a:gd name="connsiteY1605" fmla="*/ 3778745 h 4860733"/>
              <a:gd name="connsiteX1606" fmla="*/ 420121 w 4853691"/>
              <a:gd name="connsiteY1606" fmla="*/ 3748233 h 4860733"/>
              <a:gd name="connsiteX1607" fmla="*/ 415427 w 4853691"/>
              <a:gd name="connsiteY1607" fmla="*/ 3738845 h 4860733"/>
              <a:gd name="connsiteX1608" fmla="*/ 415427 w 4853691"/>
              <a:gd name="connsiteY1608" fmla="*/ 3738845 h 4860733"/>
              <a:gd name="connsiteX1609" fmla="*/ 424815 w 4853691"/>
              <a:gd name="connsiteY1609" fmla="*/ 3755274 h 4860733"/>
              <a:gd name="connsiteX1610" fmla="*/ 438898 w 4853691"/>
              <a:gd name="connsiteY1610" fmla="*/ 3776398 h 4860733"/>
              <a:gd name="connsiteX1611" fmla="*/ 474103 w 4853691"/>
              <a:gd name="connsiteY1611" fmla="*/ 3828033 h 4860733"/>
              <a:gd name="connsiteX1612" fmla="*/ 492880 w 4853691"/>
              <a:gd name="connsiteY1612" fmla="*/ 3856197 h 4860733"/>
              <a:gd name="connsiteX1613" fmla="*/ 525738 w 4853691"/>
              <a:gd name="connsiteY1613" fmla="*/ 3898444 h 4860733"/>
              <a:gd name="connsiteX1614" fmla="*/ 549209 w 4853691"/>
              <a:gd name="connsiteY1614" fmla="*/ 3928956 h 4860733"/>
              <a:gd name="connsiteX1615" fmla="*/ 570332 w 4853691"/>
              <a:gd name="connsiteY1615" fmla="*/ 3957120 h 4860733"/>
              <a:gd name="connsiteX1616" fmla="*/ 556250 w 4853691"/>
              <a:gd name="connsiteY1616" fmla="*/ 3943038 h 4860733"/>
              <a:gd name="connsiteX1617" fmla="*/ 549209 w 4853691"/>
              <a:gd name="connsiteY1617" fmla="*/ 3933650 h 4860733"/>
              <a:gd name="connsiteX1618" fmla="*/ 410733 w 4853691"/>
              <a:gd name="connsiteY1618" fmla="*/ 3741192 h 4860733"/>
              <a:gd name="connsiteX1619" fmla="*/ 424815 w 4853691"/>
              <a:gd name="connsiteY1619" fmla="*/ 3769357 h 4860733"/>
              <a:gd name="connsiteX1620" fmla="*/ 427162 w 4853691"/>
              <a:gd name="connsiteY1620" fmla="*/ 3776398 h 4860733"/>
              <a:gd name="connsiteX1621" fmla="*/ 443592 w 4853691"/>
              <a:gd name="connsiteY1621" fmla="*/ 3806909 h 4860733"/>
              <a:gd name="connsiteX1622" fmla="*/ 445939 w 4853691"/>
              <a:gd name="connsiteY1622" fmla="*/ 3809256 h 4860733"/>
              <a:gd name="connsiteX1623" fmla="*/ 215928 w 4853691"/>
              <a:gd name="connsiteY1623" fmla="*/ 3377400 h 4860733"/>
              <a:gd name="connsiteX1624" fmla="*/ 237052 w 4853691"/>
              <a:gd name="connsiteY1624" fmla="*/ 3424341 h 4860733"/>
              <a:gd name="connsiteX1625" fmla="*/ 248787 w 4853691"/>
              <a:gd name="connsiteY1625" fmla="*/ 3450158 h 4860733"/>
              <a:gd name="connsiteX1626" fmla="*/ 267563 w 4853691"/>
              <a:gd name="connsiteY1626" fmla="*/ 3487711 h 4860733"/>
              <a:gd name="connsiteX1627" fmla="*/ 288687 w 4853691"/>
              <a:gd name="connsiteY1627" fmla="*/ 3527611 h 4860733"/>
              <a:gd name="connsiteX1628" fmla="*/ 302769 w 4853691"/>
              <a:gd name="connsiteY1628" fmla="*/ 3553428 h 4860733"/>
              <a:gd name="connsiteX1629" fmla="*/ 330934 w 4853691"/>
              <a:gd name="connsiteY1629" fmla="*/ 3605063 h 4860733"/>
              <a:gd name="connsiteX1630" fmla="*/ 342669 w 4853691"/>
              <a:gd name="connsiteY1630" fmla="*/ 3623840 h 4860733"/>
              <a:gd name="connsiteX1631" fmla="*/ 375527 w 4853691"/>
              <a:gd name="connsiteY1631" fmla="*/ 3680169 h 4860733"/>
              <a:gd name="connsiteX1632" fmla="*/ 387263 w 4853691"/>
              <a:gd name="connsiteY1632" fmla="*/ 3696598 h 4860733"/>
              <a:gd name="connsiteX1633" fmla="*/ 406039 w 4853691"/>
              <a:gd name="connsiteY1633" fmla="*/ 3724763 h 4860733"/>
              <a:gd name="connsiteX1634" fmla="*/ 408386 w 4853691"/>
              <a:gd name="connsiteY1634" fmla="*/ 3729457 h 4860733"/>
              <a:gd name="connsiteX1635" fmla="*/ 410733 w 4853691"/>
              <a:gd name="connsiteY1635" fmla="*/ 3741192 h 4860733"/>
              <a:gd name="connsiteX1636" fmla="*/ 173681 w 4853691"/>
              <a:gd name="connsiteY1636" fmla="*/ 3262394 h 4860733"/>
              <a:gd name="connsiteX1637" fmla="*/ 164293 w 4853691"/>
              <a:gd name="connsiteY1637" fmla="*/ 3231883 h 4860733"/>
              <a:gd name="connsiteX1638" fmla="*/ 150211 w 4853691"/>
              <a:gd name="connsiteY1638" fmla="*/ 3187289 h 4860733"/>
              <a:gd name="connsiteX1639" fmla="*/ 143170 w 4853691"/>
              <a:gd name="connsiteY1639" fmla="*/ 3163819 h 4860733"/>
              <a:gd name="connsiteX1640" fmla="*/ 124393 w 4853691"/>
              <a:gd name="connsiteY1640" fmla="*/ 3095754 h 4860733"/>
              <a:gd name="connsiteX1641" fmla="*/ 119699 w 4853691"/>
              <a:gd name="connsiteY1641" fmla="*/ 3076978 h 4860733"/>
              <a:gd name="connsiteX1642" fmla="*/ 115005 w 4853691"/>
              <a:gd name="connsiteY1642" fmla="*/ 3060549 h 4860733"/>
              <a:gd name="connsiteX1643" fmla="*/ 115005 w 4853691"/>
              <a:gd name="connsiteY1643" fmla="*/ 3060549 h 4860733"/>
              <a:gd name="connsiteX1644" fmla="*/ 115005 w 4853691"/>
              <a:gd name="connsiteY1644" fmla="*/ 3062896 h 4860733"/>
              <a:gd name="connsiteX1645" fmla="*/ 124393 w 4853691"/>
              <a:gd name="connsiteY1645" fmla="*/ 3091060 h 4860733"/>
              <a:gd name="connsiteX1646" fmla="*/ 136129 w 4853691"/>
              <a:gd name="connsiteY1646" fmla="*/ 3126266 h 4860733"/>
              <a:gd name="connsiteX1647" fmla="*/ 145517 w 4853691"/>
              <a:gd name="connsiteY1647" fmla="*/ 3154431 h 4860733"/>
              <a:gd name="connsiteX1648" fmla="*/ 157252 w 4853691"/>
              <a:gd name="connsiteY1648" fmla="*/ 3189636 h 4860733"/>
              <a:gd name="connsiteX1649" fmla="*/ 166640 w 4853691"/>
              <a:gd name="connsiteY1649" fmla="*/ 3215454 h 4860733"/>
              <a:gd name="connsiteX1650" fmla="*/ 180723 w 4853691"/>
              <a:gd name="connsiteY1650" fmla="*/ 3250659 h 4860733"/>
              <a:gd name="connsiteX1651" fmla="*/ 192458 w 4853691"/>
              <a:gd name="connsiteY1651" fmla="*/ 3276477 h 4860733"/>
              <a:gd name="connsiteX1652" fmla="*/ 208887 w 4853691"/>
              <a:gd name="connsiteY1652" fmla="*/ 3309335 h 4860733"/>
              <a:gd name="connsiteX1653" fmla="*/ 220622 w 4853691"/>
              <a:gd name="connsiteY1653" fmla="*/ 3332806 h 4860733"/>
              <a:gd name="connsiteX1654" fmla="*/ 237052 w 4853691"/>
              <a:gd name="connsiteY1654" fmla="*/ 3368012 h 4860733"/>
              <a:gd name="connsiteX1655" fmla="*/ 248787 w 4853691"/>
              <a:gd name="connsiteY1655" fmla="*/ 3389135 h 4860733"/>
              <a:gd name="connsiteX1656" fmla="*/ 269910 w 4853691"/>
              <a:gd name="connsiteY1656" fmla="*/ 3424341 h 4860733"/>
              <a:gd name="connsiteX1657" fmla="*/ 269910 w 4853691"/>
              <a:gd name="connsiteY1657" fmla="*/ 3424341 h 4860733"/>
              <a:gd name="connsiteX1658" fmla="*/ 279299 w 4853691"/>
              <a:gd name="connsiteY1658" fmla="*/ 3447811 h 4860733"/>
              <a:gd name="connsiteX1659" fmla="*/ 293381 w 4853691"/>
              <a:gd name="connsiteY1659" fmla="*/ 3480670 h 4860733"/>
              <a:gd name="connsiteX1660" fmla="*/ 295728 w 4853691"/>
              <a:gd name="connsiteY1660" fmla="*/ 3483017 h 4860733"/>
              <a:gd name="connsiteX1661" fmla="*/ 291034 w 4853691"/>
              <a:gd name="connsiteY1661" fmla="*/ 3494752 h 4860733"/>
              <a:gd name="connsiteX1662" fmla="*/ 309810 w 4853691"/>
              <a:gd name="connsiteY1662" fmla="*/ 3515876 h 4860733"/>
              <a:gd name="connsiteX1663" fmla="*/ 321545 w 4853691"/>
              <a:gd name="connsiteY1663" fmla="*/ 3539346 h 4860733"/>
              <a:gd name="connsiteX1664" fmla="*/ 333281 w 4853691"/>
              <a:gd name="connsiteY1664" fmla="*/ 3565164 h 4860733"/>
              <a:gd name="connsiteX1665" fmla="*/ 340322 w 4853691"/>
              <a:gd name="connsiteY1665" fmla="*/ 3581593 h 4860733"/>
              <a:gd name="connsiteX1666" fmla="*/ 391957 w 4853691"/>
              <a:gd name="connsiteY1666" fmla="*/ 3710680 h 4860733"/>
              <a:gd name="connsiteX1667" fmla="*/ 394304 w 4853691"/>
              <a:gd name="connsiteY1667" fmla="*/ 3715374 h 4860733"/>
              <a:gd name="connsiteX1668" fmla="*/ 394304 w 4853691"/>
              <a:gd name="connsiteY1668" fmla="*/ 3713028 h 4860733"/>
              <a:gd name="connsiteX1669" fmla="*/ 368486 w 4853691"/>
              <a:gd name="connsiteY1669" fmla="*/ 3673128 h 4860733"/>
              <a:gd name="connsiteX1670" fmla="*/ 347363 w 4853691"/>
              <a:gd name="connsiteY1670" fmla="*/ 3637922 h 4860733"/>
              <a:gd name="connsiteX1671" fmla="*/ 323892 w 4853691"/>
              <a:gd name="connsiteY1671" fmla="*/ 3598022 h 4860733"/>
              <a:gd name="connsiteX1672" fmla="*/ 305116 w 4853691"/>
              <a:gd name="connsiteY1672" fmla="*/ 3562816 h 4860733"/>
              <a:gd name="connsiteX1673" fmla="*/ 281646 w 4853691"/>
              <a:gd name="connsiteY1673" fmla="*/ 3518223 h 4860733"/>
              <a:gd name="connsiteX1674" fmla="*/ 265216 w 4853691"/>
              <a:gd name="connsiteY1674" fmla="*/ 3487711 h 4860733"/>
              <a:gd name="connsiteX1675" fmla="*/ 239399 w 4853691"/>
              <a:gd name="connsiteY1675" fmla="*/ 3433729 h 4860733"/>
              <a:gd name="connsiteX1676" fmla="*/ 227664 w 4853691"/>
              <a:gd name="connsiteY1676" fmla="*/ 3410258 h 4860733"/>
              <a:gd name="connsiteX1677" fmla="*/ 194805 w 4853691"/>
              <a:gd name="connsiteY1677" fmla="*/ 3335153 h 4860733"/>
              <a:gd name="connsiteX1678" fmla="*/ 185417 w 4853691"/>
              <a:gd name="connsiteY1678" fmla="*/ 3311683 h 4860733"/>
              <a:gd name="connsiteX1679" fmla="*/ 173681 w 4853691"/>
              <a:gd name="connsiteY1679" fmla="*/ 3262394 h 4860733"/>
              <a:gd name="connsiteX1680" fmla="*/ 37553 w 4853691"/>
              <a:gd name="connsiteY1680" fmla="*/ 2178059 h 4860733"/>
              <a:gd name="connsiteX1681" fmla="*/ 37553 w 4853691"/>
              <a:gd name="connsiteY1681" fmla="*/ 2168671 h 4860733"/>
              <a:gd name="connsiteX1682" fmla="*/ 42247 w 4853691"/>
              <a:gd name="connsiteY1682" fmla="*/ 2126424 h 4860733"/>
              <a:gd name="connsiteX1683" fmla="*/ 42247 w 4853691"/>
              <a:gd name="connsiteY1683" fmla="*/ 2124077 h 4860733"/>
              <a:gd name="connsiteX1684" fmla="*/ 49288 w 4853691"/>
              <a:gd name="connsiteY1684" fmla="*/ 2079483 h 4860733"/>
              <a:gd name="connsiteX1685" fmla="*/ 49288 w 4853691"/>
              <a:gd name="connsiteY1685" fmla="*/ 2074789 h 4860733"/>
              <a:gd name="connsiteX1686" fmla="*/ 53982 w 4853691"/>
              <a:gd name="connsiteY1686" fmla="*/ 2074789 h 4860733"/>
              <a:gd name="connsiteX1687" fmla="*/ 49288 w 4853691"/>
              <a:gd name="connsiteY1687" fmla="*/ 2112342 h 4860733"/>
              <a:gd name="connsiteX1688" fmla="*/ 46941 w 4853691"/>
              <a:gd name="connsiteY1688" fmla="*/ 2126424 h 4860733"/>
              <a:gd name="connsiteX1689" fmla="*/ 37553 w 4853691"/>
              <a:gd name="connsiteY1689" fmla="*/ 2178059 h 4860733"/>
              <a:gd name="connsiteX1690" fmla="*/ 37553 w 4853691"/>
              <a:gd name="connsiteY1690" fmla="*/ 2185100 h 4860733"/>
              <a:gd name="connsiteX1691" fmla="*/ 32859 w 4853691"/>
              <a:gd name="connsiteY1691" fmla="*/ 2227347 h 4860733"/>
              <a:gd name="connsiteX1692" fmla="*/ 32859 w 4853691"/>
              <a:gd name="connsiteY1692" fmla="*/ 2225000 h 4860733"/>
              <a:gd name="connsiteX1693" fmla="*/ 37553 w 4853691"/>
              <a:gd name="connsiteY1693" fmla="*/ 2178059 h 4860733"/>
              <a:gd name="connsiteX1694" fmla="*/ 77453 w 4853691"/>
              <a:gd name="connsiteY1694" fmla="*/ 1924578 h 4860733"/>
              <a:gd name="connsiteX1695" fmla="*/ 86841 w 4853691"/>
              <a:gd name="connsiteY1695" fmla="*/ 1887025 h 4860733"/>
              <a:gd name="connsiteX1696" fmla="*/ 93882 w 4853691"/>
              <a:gd name="connsiteY1696" fmla="*/ 1861208 h 4860733"/>
              <a:gd name="connsiteX1697" fmla="*/ 103270 w 4853691"/>
              <a:gd name="connsiteY1697" fmla="*/ 1828349 h 4860733"/>
              <a:gd name="connsiteX1698" fmla="*/ 112658 w 4853691"/>
              <a:gd name="connsiteY1698" fmla="*/ 1800185 h 4860733"/>
              <a:gd name="connsiteX1699" fmla="*/ 122046 w 4853691"/>
              <a:gd name="connsiteY1699" fmla="*/ 1769673 h 4860733"/>
              <a:gd name="connsiteX1700" fmla="*/ 131435 w 4853691"/>
              <a:gd name="connsiteY1700" fmla="*/ 1741508 h 4860733"/>
              <a:gd name="connsiteX1701" fmla="*/ 140823 w 4853691"/>
              <a:gd name="connsiteY1701" fmla="*/ 1713344 h 4860733"/>
              <a:gd name="connsiteX1702" fmla="*/ 147864 w 4853691"/>
              <a:gd name="connsiteY1702" fmla="*/ 1685179 h 4860733"/>
              <a:gd name="connsiteX1703" fmla="*/ 159599 w 4853691"/>
              <a:gd name="connsiteY1703" fmla="*/ 1657015 h 4860733"/>
              <a:gd name="connsiteX1704" fmla="*/ 171334 w 4853691"/>
              <a:gd name="connsiteY1704" fmla="*/ 1628850 h 4860733"/>
              <a:gd name="connsiteX1705" fmla="*/ 183070 w 4853691"/>
              <a:gd name="connsiteY1705" fmla="*/ 1600686 h 4860733"/>
              <a:gd name="connsiteX1706" fmla="*/ 194805 w 4853691"/>
              <a:gd name="connsiteY1706" fmla="*/ 1574868 h 4860733"/>
              <a:gd name="connsiteX1707" fmla="*/ 206540 w 4853691"/>
              <a:gd name="connsiteY1707" fmla="*/ 1546704 h 4860733"/>
              <a:gd name="connsiteX1708" fmla="*/ 218275 w 4853691"/>
              <a:gd name="connsiteY1708" fmla="*/ 1520886 h 4860733"/>
              <a:gd name="connsiteX1709" fmla="*/ 232358 w 4853691"/>
              <a:gd name="connsiteY1709" fmla="*/ 1495069 h 4860733"/>
              <a:gd name="connsiteX1710" fmla="*/ 246440 w 4853691"/>
              <a:gd name="connsiteY1710" fmla="*/ 1469251 h 4860733"/>
              <a:gd name="connsiteX1711" fmla="*/ 260522 w 4853691"/>
              <a:gd name="connsiteY1711" fmla="*/ 1443434 h 4860733"/>
              <a:gd name="connsiteX1712" fmla="*/ 265216 w 4853691"/>
              <a:gd name="connsiteY1712" fmla="*/ 1434045 h 4860733"/>
              <a:gd name="connsiteX1713" fmla="*/ 253481 w 4853691"/>
              <a:gd name="connsiteY1713" fmla="*/ 1464557 h 4860733"/>
              <a:gd name="connsiteX1714" fmla="*/ 239399 w 4853691"/>
              <a:gd name="connsiteY1714" fmla="*/ 1499763 h 4860733"/>
              <a:gd name="connsiteX1715" fmla="*/ 220622 w 4853691"/>
              <a:gd name="connsiteY1715" fmla="*/ 1546704 h 4860733"/>
              <a:gd name="connsiteX1716" fmla="*/ 206540 w 4853691"/>
              <a:gd name="connsiteY1716" fmla="*/ 1579562 h 4860733"/>
              <a:gd name="connsiteX1717" fmla="*/ 187764 w 4853691"/>
              <a:gd name="connsiteY1717" fmla="*/ 1631197 h 4860733"/>
              <a:gd name="connsiteX1718" fmla="*/ 176028 w 4853691"/>
              <a:gd name="connsiteY1718" fmla="*/ 1661709 h 4860733"/>
              <a:gd name="connsiteX1719" fmla="*/ 157252 w 4853691"/>
              <a:gd name="connsiteY1719" fmla="*/ 1722732 h 4860733"/>
              <a:gd name="connsiteX1720" fmla="*/ 152558 w 4853691"/>
              <a:gd name="connsiteY1720" fmla="*/ 1736814 h 4860733"/>
              <a:gd name="connsiteX1721" fmla="*/ 138476 w 4853691"/>
              <a:gd name="connsiteY1721" fmla="*/ 1772020 h 4860733"/>
              <a:gd name="connsiteX1722" fmla="*/ 131435 w 4853691"/>
              <a:gd name="connsiteY1722" fmla="*/ 1795491 h 4860733"/>
              <a:gd name="connsiteX1723" fmla="*/ 119699 w 4853691"/>
              <a:gd name="connsiteY1723" fmla="*/ 1828349 h 4860733"/>
              <a:gd name="connsiteX1724" fmla="*/ 112658 w 4853691"/>
              <a:gd name="connsiteY1724" fmla="*/ 1851820 h 4860733"/>
              <a:gd name="connsiteX1725" fmla="*/ 103270 w 4853691"/>
              <a:gd name="connsiteY1725" fmla="*/ 1884678 h 4860733"/>
              <a:gd name="connsiteX1726" fmla="*/ 96229 w 4853691"/>
              <a:gd name="connsiteY1726" fmla="*/ 1908149 h 4860733"/>
              <a:gd name="connsiteX1727" fmla="*/ 86841 w 4853691"/>
              <a:gd name="connsiteY1727" fmla="*/ 1938660 h 4860733"/>
              <a:gd name="connsiteX1728" fmla="*/ 79800 w 4853691"/>
              <a:gd name="connsiteY1728" fmla="*/ 1962131 h 4860733"/>
              <a:gd name="connsiteX1729" fmla="*/ 70411 w 4853691"/>
              <a:gd name="connsiteY1729" fmla="*/ 1985601 h 4860733"/>
              <a:gd name="connsiteX1730" fmla="*/ 70411 w 4853691"/>
              <a:gd name="connsiteY1730" fmla="*/ 1985601 h 4860733"/>
              <a:gd name="connsiteX1731" fmla="*/ 65717 w 4853691"/>
              <a:gd name="connsiteY1731" fmla="*/ 1987948 h 4860733"/>
              <a:gd name="connsiteX1732" fmla="*/ 65717 w 4853691"/>
              <a:gd name="connsiteY1732" fmla="*/ 1990295 h 4860733"/>
              <a:gd name="connsiteX1733" fmla="*/ 65717 w 4853691"/>
              <a:gd name="connsiteY1733" fmla="*/ 1992643 h 4860733"/>
              <a:gd name="connsiteX1734" fmla="*/ 63370 w 4853691"/>
              <a:gd name="connsiteY1734" fmla="*/ 1992643 h 4860733"/>
              <a:gd name="connsiteX1735" fmla="*/ 70411 w 4853691"/>
              <a:gd name="connsiteY1735" fmla="*/ 1948049 h 4860733"/>
              <a:gd name="connsiteX1736" fmla="*/ 77453 w 4853691"/>
              <a:gd name="connsiteY1736" fmla="*/ 1924578 h 4860733"/>
              <a:gd name="connsiteX1737" fmla="*/ 330934 w 4853691"/>
              <a:gd name="connsiteY1737" fmla="*/ 1293223 h 4860733"/>
              <a:gd name="connsiteX1738" fmla="*/ 345016 w 4853691"/>
              <a:gd name="connsiteY1738" fmla="*/ 1265058 h 4860733"/>
              <a:gd name="connsiteX1739" fmla="*/ 347363 w 4853691"/>
              <a:gd name="connsiteY1739" fmla="*/ 1260364 h 4860733"/>
              <a:gd name="connsiteX1740" fmla="*/ 363792 w 4853691"/>
              <a:gd name="connsiteY1740" fmla="*/ 1227505 h 4860733"/>
              <a:gd name="connsiteX1741" fmla="*/ 368486 w 4853691"/>
              <a:gd name="connsiteY1741" fmla="*/ 1218117 h 4860733"/>
              <a:gd name="connsiteX1742" fmla="*/ 380222 w 4853691"/>
              <a:gd name="connsiteY1742" fmla="*/ 1196994 h 4860733"/>
              <a:gd name="connsiteX1743" fmla="*/ 382569 w 4853691"/>
              <a:gd name="connsiteY1743" fmla="*/ 1192300 h 4860733"/>
              <a:gd name="connsiteX1744" fmla="*/ 415427 w 4853691"/>
              <a:gd name="connsiteY1744" fmla="*/ 1159441 h 4860733"/>
              <a:gd name="connsiteX1745" fmla="*/ 408386 w 4853691"/>
              <a:gd name="connsiteY1745" fmla="*/ 1171176 h 4860733"/>
              <a:gd name="connsiteX1746" fmla="*/ 394304 w 4853691"/>
              <a:gd name="connsiteY1746" fmla="*/ 1194647 h 4860733"/>
              <a:gd name="connsiteX1747" fmla="*/ 356751 w 4853691"/>
              <a:gd name="connsiteY1747" fmla="*/ 1258017 h 4860733"/>
              <a:gd name="connsiteX1748" fmla="*/ 352057 w 4853691"/>
              <a:gd name="connsiteY1748" fmla="*/ 1260364 h 4860733"/>
              <a:gd name="connsiteX1749" fmla="*/ 321545 w 4853691"/>
              <a:gd name="connsiteY1749" fmla="*/ 1314346 h 4860733"/>
              <a:gd name="connsiteX1750" fmla="*/ 326239 w 4853691"/>
              <a:gd name="connsiteY1750" fmla="*/ 1304958 h 4860733"/>
              <a:gd name="connsiteX1751" fmla="*/ 330934 w 4853691"/>
              <a:gd name="connsiteY1751" fmla="*/ 1293223 h 4860733"/>
              <a:gd name="connsiteX1752" fmla="*/ 621967 w 4853691"/>
              <a:gd name="connsiteY1752" fmla="*/ 875448 h 4860733"/>
              <a:gd name="connsiteX1753" fmla="*/ 631355 w 4853691"/>
              <a:gd name="connsiteY1753" fmla="*/ 868407 h 4860733"/>
              <a:gd name="connsiteX1754" fmla="*/ 650132 w 4853691"/>
              <a:gd name="connsiteY1754" fmla="*/ 856672 h 4860733"/>
              <a:gd name="connsiteX1755" fmla="*/ 657173 w 4853691"/>
              <a:gd name="connsiteY1755" fmla="*/ 851978 h 4860733"/>
              <a:gd name="connsiteX1756" fmla="*/ 682991 w 4853691"/>
              <a:gd name="connsiteY1756" fmla="*/ 837896 h 4860733"/>
              <a:gd name="connsiteX1757" fmla="*/ 690032 w 4853691"/>
              <a:gd name="connsiteY1757" fmla="*/ 835549 h 4860733"/>
              <a:gd name="connsiteX1758" fmla="*/ 708808 w 4853691"/>
              <a:gd name="connsiteY1758" fmla="*/ 826160 h 4860733"/>
              <a:gd name="connsiteX1759" fmla="*/ 718196 w 4853691"/>
              <a:gd name="connsiteY1759" fmla="*/ 821466 h 4860733"/>
              <a:gd name="connsiteX1760" fmla="*/ 734626 w 4853691"/>
              <a:gd name="connsiteY1760" fmla="*/ 816772 h 4860733"/>
              <a:gd name="connsiteX1761" fmla="*/ 744014 w 4853691"/>
              <a:gd name="connsiteY1761" fmla="*/ 814425 h 4860733"/>
              <a:gd name="connsiteX1762" fmla="*/ 760443 w 4853691"/>
              <a:gd name="connsiteY1762" fmla="*/ 809731 h 4860733"/>
              <a:gd name="connsiteX1763" fmla="*/ 769831 w 4853691"/>
              <a:gd name="connsiteY1763" fmla="*/ 807384 h 4860733"/>
              <a:gd name="connsiteX1764" fmla="*/ 776872 w 4853691"/>
              <a:gd name="connsiteY1764" fmla="*/ 807384 h 4860733"/>
              <a:gd name="connsiteX1765" fmla="*/ 781566 w 4853691"/>
              <a:gd name="connsiteY1765" fmla="*/ 816772 h 4860733"/>
              <a:gd name="connsiteX1766" fmla="*/ 767484 w 4853691"/>
              <a:gd name="connsiteY1766" fmla="*/ 828507 h 4860733"/>
              <a:gd name="connsiteX1767" fmla="*/ 748708 w 4853691"/>
              <a:gd name="connsiteY1767" fmla="*/ 844937 h 4860733"/>
              <a:gd name="connsiteX1768" fmla="*/ 720543 w 4853691"/>
              <a:gd name="connsiteY1768" fmla="*/ 870754 h 4860733"/>
              <a:gd name="connsiteX1769" fmla="*/ 701767 w 4853691"/>
              <a:gd name="connsiteY1769" fmla="*/ 887184 h 4860733"/>
              <a:gd name="connsiteX1770" fmla="*/ 673602 w 4853691"/>
              <a:gd name="connsiteY1770" fmla="*/ 915348 h 4860733"/>
              <a:gd name="connsiteX1771" fmla="*/ 657173 w 4853691"/>
              <a:gd name="connsiteY1771" fmla="*/ 929430 h 4860733"/>
              <a:gd name="connsiteX1772" fmla="*/ 624314 w 4853691"/>
              <a:gd name="connsiteY1772" fmla="*/ 962289 h 4860733"/>
              <a:gd name="connsiteX1773" fmla="*/ 614926 w 4853691"/>
              <a:gd name="connsiteY1773" fmla="*/ 971677 h 4860733"/>
              <a:gd name="connsiteX1774" fmla="*/ 495227 w 4853691"/>
              <a:gd name="connsiteY1774" fmla="*/ 1105459 h 4860733"/>
              <a:gd name="connsiteX1775" fmla="*/ 492880 w 4853691"/>
              <a:gd name="connsiteY1775" fmla="*/ 1107806 h 4860733"/>
              <a:gd name="connsiteX1776" fmla="*/ 481145 w 4853691"/>
              <a:gd name="connsiteY1776" fmla="*/ 1119541 h 4860733"/>
              <a:gd name="connsiteX1777" fmla="*/ 469409 w 4853691"/>
              <a:gd name="connsiteY1777" fmla="*/ 1131276 h 4860733"/>
              <a:gd name="connsiteX1778" fmla="*/ 462368 w 4853691"/>
              <a:gd name="connsiteY1778" fmla="*/ 1138318 h 4860733"/>
              <a:gd name="connsiteX1779" fmla="*/ 455327 w 4853691"/>
              <a:gd name="connsiteY1779" fmla="*/ 1135970 h 4860733"/>
              <a:gd name="connsiteX1780" fmla="*/ 438898 w 4853691"/>
              <a:gd name="connsiteY1780" fmla="*/ 1145359 h 4860733"/>
              <a:gd name="connsiteX1781" fmla="*/ 434204 w 4853691"/>
              <a:gd name="connsiteY1781" fmla="*/ 1145359 h 4860733"/>
              <a:gd name="connsiteX1782" fmla="*/ 427162 w 4853691"/>
              <a:gd name="connsiteY1782" fmla="*/ 1145359 h 4860733"/>
              <a:gd name="connsiteX1783" fmla="*/ 424815 w 4853691"/>
              <a:gd name="connsiteY1783" fmla="*/ 1145359 h 4860733"/>
              <a:gd name="connsiteX1784" fmla="*/ 420121 w 4853691"/>
              <a:gd name="connsiteY1784" fmla="*/ 1147706 h 4860733"/>
              <a:gd name="connsiteX1785" fmla="*/ 415427 w 4853691"/>
              <a:gd name="connsiteY1785" fmla="*/ 1150053 h 4860733"/>
              <a:gd name="connsiteX1786" fmla="*/ 413080 w 4853691"/>
              <a:gd name="connsiteY1786" fmla="*/ 1152400 h 4860733"/>
              <a:gd name="connsiteX1787" fmla="*/ 410733 w 4853691"/>
              <a:gd name="connsiteY1787" fmla="*/ 1152400 h 4860733"/>
              <a:gd name="connsiteX1788" fmla="*/ 607885 w 4853691"/>
              <a:gd name="connsiteY1788" fmla="*/ 880142 h 4860733"/>
              <a:gd name="connsiteX1789" fmla="*/ 621967 w 4853691"/>
              <a:gd name="connsiteY1789" fmla="*/ 875448 h 4860733"/>
              <a:gd name="connsiteX1790" fmla="*/ 767484 w 4853691"/>
              <a:gd name="connsiteY1790" fmla="*/ 805037 h 4860733"/>
              <a:gd name="connsiteX1791" fmla="*/ 748708 w 4853691"/>
              <a:gd name="connsiteY1791" fmla="*/ 809731 h 4860733"/>
              <a:gd name="connsiteX1792" fmla="*/ 739320 w 4853691"/>
              <a:gd name="connsiteY1792" fmla="*/ 812078 h 4860733"/>
              <a:gd name="connsiteX1793" fmla="*/ 720543 w 4853691"/>
              <a:gd name="connsiteY1793" fmla="*/ 819119 h 4860733"/>
              <a:gd name="connsiteX1794" fmla="*/ 711155 w 4853691"/>
              <a:gd name="connsiteY1794" fmla="*/ 821466 h 4860733"/>
              <a:gd name="connsiteX1795" fmla="*/ 685338 w 4853691"/>
              <a:gd name="connsiteY1795" fmla="*/ 833202 h 4860733"/>
              <a:gd name="connsiteX1796" fmla="*/ 682991 w 4853691"/>
              <a:gd name="connsiteY1796" fmla="*/ 835549 h 4860733"/>
              <a:gd name="connsiteX1797" fmla="*/ 659520 w 4853691"/>
              <a:gd name="connsiteY1797" fmla="*/ 847284 h 4860733"/>
              <a:gd name="connsiteX1798" fmla="*/ 650132 w 4853691"/>
              <a:gd name="connsiteY1798" fmla="*/ 851978 h 4860733"/>
              <a:gd name="connsiteX1799" fmla="*/ 631355 w 4853691"/>
              <a:gd name="connsiteY1799" fmla="*/ 863713 h 4860733"/>
              <a:gd name="connsiteX1800" fmla="*/ 621967 w 4853691"/>
              <a:gd name="connsiteY1800" fmla="*/ 870754 h 4860733"/>
              <a:gd name="connsiteX1801" fmla="*/ 617273 w 4853691"/>
              <a:gd name="connsiteY1801" fmla="*/ 873101 h 4860733"/>
              <a:gd name="connsiteX1802" fmla="*/ 1067906 w 4853691"/>
              <a:gd name="connsiteY1802" fmla="*/ 452980 h 4860733"/>
              <a:gd name="connsiteX1803" fmla="*/ 1002189 w 4853691"/>
              <a:gd name="connsiteY1803" fmla="*/ 516350 h 4860733"/>
              <a:gd name="connsiteX1804" fmla="*/ 995148 w 4853691"/>
              <a:gd name="connsiteY1804" fmla="*/ 525738 h 4860733"/>
              <a:gd name="connsiteX1805" fmla="*/ 971677 w 4853691"/>
              <a:gd name="connsiteY1805" fmla="*/ 551556 h 4860733"/>
              <a:gd name="connsiteX1806" fmla="*/ 962289 w 4853691"/>
              <a:gd name="connsiteY1806" fmla="*/ 563291 h 4860733"/>
              <a:gd name="connsiteX1807" fmla="*/ 941166 w 4853691"/>
              <a:gd name="connsiteY1807" fmla="*/ 589109 h 4860733"/>
              <a:gd name="connsiteX1808" fmla="*/ 931777 w 4853691"/>
              <a:gd name="connsiteY1808" fmla="*/ 600844 h 4860733"/>
              <a:gd name="connsiteX1809" fmla="*/ 903613 w 4853691"/>
              <a:gd name="connsiteY1809" fmla="*/ 638397 h 4860733"/>
              <a:gd name="connsiteX1810" fmla="*/ 891878 w 4853691"/>
              <a:gd name="connsiteY1810" fmla="*/ 654826 h 4860733"/>
              <a:gd name="connsiteX1811" fmla="*/ 873101 w 4853691"/>
              <a:gd name="connsiteY1811" fmla="*/ 680643 h 4860733"/>
              <a:gd name="connsiteX1812" fmla="*/ 861366 w 4853691"/>
              <a:gd name="connsiteY1812" fmla="*/ 699420 h 4860733"/>
              <a:gd name="connsiteX1813" fmla="*/ 842590 w 4853691"/>
              <a:gd name="connsiteY1813" fmla="*/ 729931 h 4860733"/>
              <a:gd name="connsiteX1814" fmla="*/ 830854 w 4853691"/>
              <a:gd name="connsiteY1814" fmla="*/ 748708 h 4860733"/>
              <a:gd name="connsiteX1815" fmla="*/ 816772 w 4853691"/>
              <a:gd name="connsiteY1815" fmla="*/ 769831 h 4860733"/>
              <a:gd name="connsiteX1816" fmla="*/ 809731 w 4853691"/>
              <a:gd name="connsiteY1816" fmla="*/ 779219 h 4860733"/>
              <a:gd name="connsiteX1817" fmla="*/ 800343 w 4853691"/>
              <a:gd name="connsiteY1817" fmla="*/ 776872 h 4860733"/>
              <a:gd name="connsiteX1818" fmla="*/ 779219 w 4853691"/>
              <a:gd name="connsiteY1818" fmla="*/ 797996 h 4860733"/>
              <a:gd name="connsiteX1819" fmla="*/ 779219 w 4853691"/>
              <a:gd name="connsiteY1819" fmla="*/ 797996 h 4860733"/>
              <a:gd name="connsiteX1820" fmla="*/ 772178 w 4853691"/>
              <a:gd name="connsiteY1820" fmla="*/ 797996 h 4860733"/>
              <a:gd name="connsiteX1821" fmla="*/ 767484 w 4853691"/>
              <a:gd name="connsiteY1821" fmla="*/ 805037 h 4860733"/>
              <a:gd name="connsiteX1822" fmla="*/ 1084336 w 4853691"/>
              <a:gd name="connsiteY1822" fmla="*/ 443592 h 4860733"/>
              <a:gd name="connsiteX1823" fmla="*/ 1084336 w 4853691"/>
              <a:gd name="connsiteY1823" fmla="*/ 443592 h 4860733"/>
              <a:gd name="connsiteX1824" fmla="*/ 1114847 w 4853691"/>
              <a:gd name="connsiteY1824" fmla="*/ 422468 h 4860733"/>
              <a:gd name="connsiteX1825" fmla="*/ 1147706 w 4853691"/>
              <a:gd name="connsiteY1825" fmla="*/ 398998 h 4860733"/>
              <a:gd name="connsiteX1826" fmla="*/ 1180564 w 4853691"/>
              <a:gd name="connsiteY1826" fmla="*/ 377874 h 4860733"/>
              <a:gd name="connsiteX1827" fmla="*/ 1201688 w 4853691"/>
              <a:gd name="connsiteY1827" fmla="*/ 363792 h 4860733"/>
              <a:gd name="connsiteX1828" fmla="*/ 1199341 w 4853691"/>
              <a:gd name="connsiteY1828" fmla="*/ 366139 h 4860733"/>
              <a:gd name="connsiteX1829" fmla="*/ 1185258 w 4853691"/>
              <a:gd name="connsiteY1829" fmla="*/ 377874 h 4860733"/>
              <a:gd name="connsiteX1830" fmla="*/ 1164135 w 4853691"/>
              <a:gd name="connsiteY1830" fmla="*/ 394304 h 4860733"/>
              <a:gd name="connsiteX1831" fmla="*/ 1150053 w 4853691"/>
              <a:gd name="connsiteY1831" fmla="*/ 406039 h 4860733"/>
              <a:gd name="connsiteX1832" fmla="*/ 1128929 w 4853691"/>
              <a:gd name="connsiteY1832" fmla="*/ 422468 h 4860733"/>
              <a:gd name="connsiteX1833" fmla="*/ 1114847 w 4853691"/>
              <a:gd name="connsiteY1833" fmla="*/ 434204 h 4860733"/>
              <a:gd name="connsiteX1834" fmla="*/ 1093724 w 4853691"/>
              <a:gd name="connsiteY1834" fmla="*/ 452980 h 4860733"/>
              <a:gd name="connsiteX1835" fmla="*/ 1079641 w 4853691"/>
              <a:gd name="connsiteY1835" fmla="*/ 467062 h 4860733"/>
              <a:gd name="connsiteX1836" fmla="*/ 1058518 w 4853691"/>
              <a:gd name="connsiteY1836" fmla="*/ 488186 h 4860733"/>
              <a:gd name="connsiteX1837" fmla="*/ 1044436 w 4853691"/>
              <a:gd name="connsiteY1837" fmla="*/ 502268 h 4860733"/>
              <a:gd name="connsiteX1838" fmla="*/ 1023312 w 4853691"/>
              <a:gd name="connsiteY1838" fmla="*/ 525738 h 4860733"/>
              <a:gd name="connsiteX1839" fmla="*/ 1011577 w 4853691"/>
              <a:gd name="connsiteY1839" fmla="*/ 539821 h 4860733"/>
              <a:gd name="connsiteX1840" fmla="*/ 988107 w 4853691"/>
              <a:gd name="connsiteY1840" fmla="*/ 565638 h 4860733"/>
              <a:gd name="connsiteX1841" fmla="*/ 976371 w 4853691"/>
              <a:gd name="connsiteY1841" fmla="*/ 577373 h 4860733"/>
              <a:gd name="connsiteX1842" fmla="*/ 941166 w 4853691"/>
              <a:gd name="connsiteY1842" fmla="*/ 617273 h 4860733"/>
              <a:gd name="connsiteX1843" fmla="*/ 833201 w 4853691"/>
              <a:gd name="connsiteY1843" fmla="*/ 758096 h 4860733"/>
              <a:gd name="connsiteX1844" fmla="*/ 835549 w 4853691"/>
              <a:gd name="connsiteY1844" fmla="*/ 753402 h 4860733"/>
              <a:gd name="connsiteX1845" fmla="*/ 844937 w 4853691"/>
              <a:gd name="connsiteY1845" fmla="*/ 739320 h 4860733"/>
              <a:gd name="connsiteX1846" fmla="*/ 866060 w 4853691"/>
              <a:gd name="connsiteY1846" fmla="*/ 706461 h 4860733"/>
              <a:gd name="connsiteX1847" fmla="*/ 877795 w 4853691"/>
              <a:gd name="connsiteY1847" fmla="*/ 690032 h 4860733"/>
              <a:gd name="connsiteX1848" fmla="*/ 901266 w 4853691"/>
              <a:gd name="connsiteY1848" fmla="*/ 657173 h 4860733"/>
              <a:gd name="connsiteX1849" fmla="*/ 910654 w 4853691"/>
              <a:gd name="connsiteY1849" fmla="*/ 645438 h 4860733"/>
              <a:gd name="connsiteX1850" fmla="*/ 941166 w 4853691"/>
              <a:gd name="connsiteY1850" fmla="*/ 605538 h 4860733"/>
              <a:gd name="connsiteX1851" fmla="*/ 952901 w 4853691"/>
              <a:gd name="connsiteY1851" fmla="*/ 591456 h 4860733"/>
              <a:gd name="connsiteX1852" fmla="*/ 976371 w 4853691"/>
              <a:gd name="connsiteY1852" fmla="*/ 563291 h 4860733"/>
              <a:gd name="connsiteX1853" fmla="*/ 985760 w 4853691"/>
              <a:gd name="connsiteY1853" fmla="*/ 551556 h 4860733"/>
              <a:gd name="connsiteX1854" fmla="*/ 1051477 w 4853691"/>
              <a:gd name="connsiteY1854" fmla="*/ 481145 h 4860733"/>
              <a:gd name="connsiteX1855" fmla="*/ 1056171 w 4853691"/>
              <a:gd name="connsiteY1855" fmla="*/ 476450 h 4860733"/>
              <a:gd name="connsiteX1856" fmla="*/ 1084336 w 4853691"/>
              <a:gd name="connsiteY1856" fmla="*/ 443592 h 4860733"/>
              <a:gd name="connsiteX1857" fmla="*/ 1307305 w 4853691"/>
              <a:gd name="connsiteY1857" fmla="*/ 305116 h 4860733"/>
              <a:gd name="connsiteX1858" fmla="*/ 1342511 w 4853691"/>
              <a:gd name="connsiteY1858" fmla="*/ 288687 h 4860733"/>
              <a:gd name="connsiteX1859" fmla="*/ 1347205 w 4853691"/>
              <a:gd name="connsiteY1859" fmla="*/ 286340 h 4860733"/>
              <a:gd name="connsiteX1860" fmla="*/ 1361287 w 4853691"/>
              <a:gd name="connsiteY1860" fmla="*/ 281646 h 4860733"/>
              <a:gd name="connsiteX1861" fmla="*/ 1375369 w 4853691"/>
              <a:gd name="connsiteY1861" fmla="*/ 276951 h 4860733"/>
              <a:gd name="connsiteX1862" fmla="*/ 1398840 w 4853691"/>
              <a:gd name="connsiteY1862" fmla="*/ 269910 h 4860733"/>
              <a:gd name="connsiteX1863" fmla="*/ 1415269 w 4853691"/>
              <a:gd name="connsiteY1863" fmla="*/ 265216 h 4860733"/>
              <a:gd name="connsiteX1864" fmla="*/ 1438739 w 4853691"/>
              <a:gd name="connsiteY1864" fmla="*/ 260522 h 4860733"/>
              <a:gd name="connsiteX1865" fmla="*/ 1457516 w 4853691"/>
              <a:gd name="connsiteY1865" fmla="*/ 258175 h 4860733"/>
              <a:gd name="connsiteX1866" fmla="*/ 1476292 w 4853691"/>
              <a:gd name="connsiteY1866" fmla="*/ 255828 h 4860733"/>
              <a:gd name="connsiteX1867" fmla="*/ 1516192 w 4853691"/>
              <a:gd name="connsiteY1867" fmla="*/ 253481 h 4860733"/>
              <a:gd name="connsiteX1868" fmla="*/ 1556092 w 4853691"/>
              <a:gd name="connsiteY1868" fmla="*/ 255828 h 4860733"/>
              <a:gd name="connsiteX1869" fmla="*/ 1567827 w 4853691"/>
              <a:gd name="connsiteY1869" fmla="*/ 258175 h 4860733"/>
              <a:gd name="connsiteX1870" fmla="*/ 1593645 w 4853691"/>
              <a:gd name="connsiteY1870" fmla="*/ 260522 h 4860733"/>
              <a:gd name="connsiteX1871" fmla="*/ 1610074 w 4853691"/>
              <a:gd name="connsiteY1871" fmla="*/ 262869 h 4860733"/>
              <a:gd name="connsiteX1872" fmla="*/ 1631197 w 4853691"/>
              <a:gd name="connsiteY1872" fmla="*/ 267563 h 4860733"/>
              <a:gd name="connsiteX1873" fmla="*/ 1640586 w 4853691"/>
              <a:gd name="connsiteY1873" fmla="*/ 269910 h 4860733"/>
              <a:gd name="connsiteX1874" fmla="*/ 1631197 w 4853691"/>
              <a:gd name="connsiteY1874" fmla="*/ 274604 h 4860733"/>
              <a:gd name="connsiteX1875" fmla="*/ 1619462 w 4853691"/>
              <a:gd name="connsiteY1875" fmla="*/ 281646 h 4860733"/>
              <a:gd name="connsiteX1876" fmla="*/ 1579562 w 4853691"/>
              <a:gd name="connsiteY1876" fmla="*/ 307463 h 4860733"/>
              <a:gd name="connsiteX1877" fmla="*/ 1567827 w 4853691"/>
              <a:gd name="connsiteY1877" fmla="*/ 314504 h 4860733"/>
              <a:gd name="connsiteX1878" fmla="*/ 1563133 w 4853691"/>
              <a:gd name="connsiteY1878" fmla="*/ 319198 h 4860733"/>
              <a:gd name="connsiteX1879" fmla="*/ 1549051 w 4853691"/>
              <a:gd name="connsiteY1879" fmla="*/ 323892 h 4860733"/>
              <a:gd name="connsiteX1880" fmla="*/ 1509151 w 4853691"/>
              <a:gd name="connsiteY1880" fmla="*/ 340322 h 4860733"/>
              <a:gd name="connsiteX1881" fmla="*/ 1490375 w 4853691"/>
              <a:gd name="connsiteY1881" fmla="*/ 349710 h 4860733"/>
              <a:gd name="connsiteX1882" fmla="*/ 1450475 w 4853691"/>
              <a:gd name="connsiteY1882" fmla="*/ 368486 h 4860733"/>
              <a:gd name="connsiteX1883" fmla="*/ 1434045 w 4853691"/>
              <a:gd name="connsiteY1883" fmla="*/ 375527 h 4860733"/>
              <a:gd name="connsiteX1884" fmla="*/ 1391799 w 4853691"/>
              <a:gd name="connsiteY1884" fmla="*/ 396651 h 4860733"/>
              <a:gd name="connsiteX1885" fmla="*/ 1375369 w 4853691"/>
              <a:gd name="connsiteY1885" fmla="*/ 403692 h 4860733"/>
              <a:gd name="connsiteX1886" fmla="*/ 1333122 w 4853691"/>
              <a:gd name="connsiteY1886" fmla="*/ 424815 h 4860733"/>
              <a:gd name="connsiteX1887" fmla="*/ 1319040 w 4853691"/>
              <a:gd name="connsiteY1887" fmla="*/ 431857 h 4860733"/>
              <a:gd name="connsiteX1888" fmla="*/ 1269752 w 4853691"/>
              <a:gd name="connsiteY1888" fmla="*/ 457674 h 4860733"/>
              <a:gd name="connsiteX1889" fmla="*/ 1267405 w 4853691"/>
              <a:gd name="connsiteY1889" fmla="*/ 460021 h 4860733"/>
              <a:gd name="connsiteX1890" fmla="*/ 1267405 w 4853691"/>
              <a:gd name="connsiteY1890" fmla="*/ 457674 h 4860733"/>
              <a:gd name="connsiteX1891" fmla="*/ 1267405 w 4853691"/>
              <a:gd name="connsiteY1891" fmla="*/ 457674 h 4860733"/>
              <a:gd name="connsiteX1892" fmla="*/ 1265058 w 4853691"/>
              <a:gd name="connsiteY1892" fmla="*/ 443592 h 4860733"/>
              <a:gd name="connsiteX1893" fmla="*/ 1265058 w 4853691"/>
              <a:gd name="connsiteY1893" fmla="*/ 441245 h 4860733"/>
              <a:gd name="connsiteX1894" fmla="*/ 1262711 w 4853691"/>
              <a:gd name="connsiteY1894" fmla="*/ 429510 h 4860733"/>
              <a:gd name="connsiteX1895" fmla="*/ 1262711 w 4853691"/>
              <a:gd name="connsiteY1895" fmla="*/ 427162 h 4860733"/>
              <a:gd name="connsiteX1896" fmla="*/ 1260364 w 4853691"/>
              <a:gd name="connsiteY1896" fmla="*/ 417774 h 4860733"/>
              <a:gd name="connsiteX1897" fmla="*/ 1260364 w 4853691"/>
              <a:gd name="connsiteY1897" fmla="*/ 413080 h 4860733"/>
              <a:gd name="connsiteX1898" fmla="*/ 1258017 w 4853691"/>
              <a:gd name="connsiteY1898" fmla="*/ 403692 h 4860733"/>
              <a:gd name="connsiteX1899" fmla="*/ 1258017 w 4853691"/>
              <a:gd name="connsiteY1899" fmla="*/ 398998 h 4860733"/>
              <a:gd name="connsiteX1900" fmla="*/ 1255670 w 4853691"/>
              <a:gd name="connsiteY1900" fmla="*/ 391957 h 4860733"/>
              <a:gd name="connsiteX1901" fmla="*/ 1255670 w 4853691"/>
              <a:gd name="connsiteY1901" fmla="*/ 387263 h 4860733"/>
              <a:gd name="connsiteX1902" fmla="*/ 1253323 w 4853691"/>
              <a:gd name="connsiteY1902" fmla="*/ 380222 h 4860733"/>
              <a:gd name="connsiteX1903" fmla="*/ 1253323 w 4853691"/>
              <a:gd name="connsiteY1903" fmla="*/ 375527 h 4860733"/>
              <a:gd name="connsiteX1904" fmla="*/ 1250976 w 4853691"/>
              <a:gd name="connsiteY1904" fmla="*/ 370833 h 4860733"/>
              <a:gd name="connsiteX1905" fmla="*/ 1250976 w 4853691"/>
              <a:gd name="connsiteY1905" fmla="*/ 366139 h 4860733"/>
              <a:gd name="connsiteX1906" fmla="*/ 1248629 w 4853691"/>
              <a:gd name="connsiteY1906" fmla="*/ 361445 h 4860733"/>
              <a:gd name="connsiteX1907" fmla="*/ 1246282 w 4853691"/>
              <a:gd name="connsiteY1907" fmla="*/ 359098 h 4860733"/>
              <a:gd name="connsiteX1908" fmla="*/ 1243935 w 4853691"/>
              <a:gd name="connsiteY1908" fmla="*/ 354404 h 4860733"/>
              <a:gd name="connsiteX1909" fmla="*/ 1241588 w 4853691"/>
              <a:gd name="connsiteY1909" fmla="*/ 352057 h 4860733"/>
              <a:gd name="connsiteX1910" fmla="*/ 1241588 w 4853691"/>
              <a:gd name="connsiteY1910" fmla="*/ 349710 h 4860733"/>
              <a:gd name="connsiteX1911" fmla="*/ 1248629 w 4853691"/>
              <a:gd name="connsiteY1911" fmla="*/ 335628 h 4860733"/>
              <a:gd name="connsiteX1912" fmla="*/ 1246282 w 4853691"/>
              <a:gd name="connsiteY1912" fmla="*/ 326239 h 4860733"/>
              <a:gd name="connsiteX1913" fmla="*/ 1283834 w 4853691"/>
              <a:gd name="connsiteY1913" fmla="*/ 305116 h 4860733"/>
              <a:gd name="connsiteX1914" fmla="*/ 1307305 w 4853691"/>
              <a:gd name="connsiteY1914" fmla="*/ 305116 h 4860733"/>
              <a:gd name="connsiteX1915" fmla="*/ 1699262 w 4853691"/>
              <a:gd name="connsiteY1915" fmla="*/ 241746 h 4860733"/>
              <a:gd name="connsiteX1916" fmla="*/ 1703956 w 4853691"/>
              <a:gd name="connsiteY1916" fmla="*/ 239399 h 4860733"/>
              <a:gd name="connsiteX1917" fmla="*/ 1699262 w 4853691"/>
              <a:gd name="connsiteY1917" fmla="*/ 241746 h 4860733"/>
              <a:gd name="connsiteX1918" fmla="*/ 1692220 w 4853691"/>
              <a:gd name="connsiteY1918" fmla="*/ 253481 h 4860733"/>
              <a:gd name="connsiteX1919" fmla="*/ 1682832 w 4853691"/>
              <a:gd name="connsiteY1919" fmla="*/ 265216 h 4860733"/>
              <a:gd name="connsiteX1920" fmla="*/ 1671097 w 4853691"/>
              <a:gd name="connsiteY1920" fmla="*/ 260522 h 4860733"/>
              <a:gd name="connsiteX1921" fmla="*/ 1666403 w 4853691"/>
              <a:gd name="connsiteY1921" fmla="*/ 260522 h 4860733"/>
              <a:gd name="connsiteX1922" fmla="*/ 1678138 w 4853691"/>
              <a:gd name="connsiteY1922" fmla="*/ 253481 h 4860733"/>
              <a:gd name="connsiteX1923" fmla="*/ 1699262 w 4853691"/>
              <a:gd name="connsiteY1923" fmla="*/ 241746 h 4860733"/>
              <a:gd name="connsiteX1924" fmla="*/ 1739161 w 4853691"/>
              <a:gd name="connsiteY1924" fmla="*/ 204193 h 4860733"/>
              <a:gd name="connsiteX1925" fmla="*/ 1753244 w 4853691"/>
              <a:gd name="connsiteY1925" fmla="*/ 190111 h 4860733"/>
              <a:gd name="connsiteX1926" fmla="*/ 1762632 w 4853691"/>
              <a:gd name="connsiteY1926" fmla="*/ 183070 h 4860733"/>
              <a:gd name="connsiteX1927" fmla="*/ 1779061 w 4853691"/>
              <a:gd name="connsiteY1927" fmla="*/ 168987 h 4860733"/>
              <a:gd name="connsiteX1928" fmla="*/ 1786102 w 4853691"/>
              <a:gd name="connsiteY1928" fmla="*/ 164293 h 4860733"/>
              <a:gd name="connsiteX1929" fmla="*/ 1807226 w 4853691"/>
              <a:gd name="connsiteY1929" fmla="*/ 150211 h 4860733"/>
              <a:gd name="connsiteX1930" fmla="*/ 1811920 w 4853691"/>
              <a:gd name="connsiteY1930" fmla="*/ 147864 h 4860733"/>
              <a:gd name="connsiteX1931" fmla="*/ 1833043 w 4853691"/>
              <a:gd name="connsiteY1931" fmla="*/ 133782 h 4860733"/>
              <a:gd name="connsiteX1932" fmla="*/ 1833043 w 4853691"/>
              <a:gd name="connsiteY1932" fmla="*/ 133782 h 4860733"/>
              <a:gd name="connsiteX1933" fmla="*/ 1879984 w 4853691"/>
              <a:gd name="connsiteY1933" fmla="*/ 105617 h 4860733"/>
              <a:gd name="connsiteX1934" fmla="*/ 1980907 w 4853691"/>
              <a:gd name="connsiteY1934" fmla="*/ 86841 h 4860733"/>
              <a:gd name="connsiteX1935" fmla="*/ 1999684 w 4853691"/>
              <a:gd name="connsiteY1935" fmla="*/ 84494 h 4860733"/>
              <a:gd name="connsiteX1936" fmla="*/ 2023154 w 4853691"/>
              <a:gd name="connsiteY1936" fmla="*/ 82147 h 4860733"/>
              <a:gd name="connsiteX1937" fmla="*/ 2060707 w 4853691"/>
              <a:gd name="connsiteY1937" fmla="*/ 77453 h 4860733"/>
              <a:gd name="connsiteX1938" fmla="*/ 2084177 w 4853691"/>
              <a:gd name="connsiteY1938" fmla="*/ 75105 h 4860733"/>
              <a:gd name="connsiteX1939" fmla="*/ 2105301 w 4853691"/>
              <a:gd name="connsiteY1939" fmla="*/ 72758 h 4860733"/>
              <a:gd name="connsiteX1940" fmla="*/ 2105301 w 4853691"/>
              <a:gd name="connsiteY1940" fmla="*/ 75105 h 4860733"/>
              <a:gd name="connsiteX1941" fmla="*/ 2091218 w 4853691"/>
              <a:gd name="connsiteY1941" fmla="*/ 79800 h 4860733"/>
              <a:gd name="connsiteX1942" fmla="*/ 2067748 w 4853691"/>
              <a:gd name="connsiteY1942" fmla="*/ 86841 h 4860733"/>
              <a:gd name="connsiteX1943" fmla="*/ 2039583 w 4853691"/>
              <a:gd name="connsiteY1943" fmla="*/ 96229 h 4860733"/>
              <a:gd name="connsiteX1944" fmla="*/ 2013766 w 4853691"/>
              <a:gd name="connsiteY1944" fmla="*/ 103270 h 4860733"/>
              <a:gd name="connsiteX1945" fmla="*/ 1985601 w 4853691"/>
              <a:gd name="connsiteY1945" fmla="*/ 112658 h 4860733"/>
              <a:gd name="connsiteX1946" fmla="*/ 1959784 w 4853691"/>
              <a:gd name="connsiteY1946" fmla="*/ 122046 h 4860733"/>
              <a:gd name="connsiteX1947" fmla="*/ 1929272 w 4853691"/>
              <a:gd name="connsiteY1947" fmla="*/ 133782 h 4860733"/>
              <a:gd name="connsiteX1948" fmla="*/ 1905802 w 4853691"/>
              <a:gd name="connsiteY1948" fmla="*/ 143170 h 4860733"/>
              <a:gd name="connsiteX1949" fmla="*/ 1875290 w 4853691"/>
              <a:gd name="connsiteY1949" fmla="*/ 157252 h 4860733"/>
              <a:gd name="connsiteX1950" fmla="*/ 1851820 w 4853691"/>
              <a:gd name="connsiteY1950" fmla="*/ 166640 h 4860733"/>
              <a:gd name="connsiteX1951" fmla="*/ 1818961 w 4853691"/>
              <a:gd name="connsiteY1951" fmla="*/ 180723 h 4860733"/>
              <a:gd name="connsiteX1952" fmla="*/ 1797838 w 4853691"/>
              <a:gd name="connsiteY1952" fmla="*/ 190111 h 4860733"/>
              <a:gd name="connsiteX1953" fmla="*/ 1762632 w 4853691"/>
              <a:gd name="connsiteY1953" fmla="*/ 208887 h 4860733"/>
              <a:gd name="connsiteX1954" fmla="*/ 1743856 w 4853691"/>
              <a:gd name="connsiteY1954" fmla="*/ 218275 h 4860733"/>
              <a:gd name="connsiteX1955" fmla="*/ 1718038 w 4853691"/>
              <a:gd name="connsiteY1955" fmla="*/ 232358 h 4860733"/>
              <a:gd name="connsiteX1956" fmla="*/ 1722732 w 4853691"/>
              <a:gd name="connsiteY1956" fmla="*/ 227664 h 4860733"/>
              <a:gd name="connsiteX1957" fmla="*/ 1734467 w 4853691"/>
              <a:gd name="connsiteY1957" fmla="*/ 215928 h 4860733"/>
              <a:gd name="connsiteX1958" fmla="*/ 1739161 w 4853691"/>
              <a:gd name="connsiteY1958" fmla="*/ 204193 h 4860733"/>
              <a:gd name="connsiteX1959" fmla="*/ 2180406 w 4853691"/>
              <a:gd name="connsiteY1959" fmla="*/ 58676 h 4860733"/>
              <a:gd name="connsiteX1960" fmla="*/ 2217959 w 4853691"/>
              <a:gd name="connsiteY1960" fmla="*/ 51635 h 4860733"/>
              <a:gd name="connsiteX1961" fmla="*/ 2236735 w 4853691"/>
              <a:gd name="connsiteY1961" fmla="*/ 49288 h 4860733"/>
              <a:gd name="connsiteX1962" fmla="*/ 2290717 w 4853691"/>
              <a:gd name="connsiteY1962" fmla="*/ 42247 h 4860733"/>
              <a:gd name="connsiteX1963" fmla="*/ 2293064 w 4853691"/>
              <a:gd name="connsiteY1963" fmla="*/ 42247 h 4860733"/>
              <a:gd name="connsiteX1964" fmla="*/ 2330617 w 4853691"/>
              <a:gd name="connsiteY1964" fmla="*/ 37553 h 4860733"/>
              <a:gd name="connsiteX1965" fmla="*/ 2349394 w 4853691"/>
              <a:gd name="connsiteY1965" fmla="*/ 53982 h 4860733"/>
              <a:gd name="connsiteX1966" fmla="*/ 2361129 w 4853691"/>
              <a:gd name="connsiteY1966" fmla="*/ 49288 h 4860733"/>
              <a:gd name="connsiteX1967" fmla="*/ 2368170 w 4853691"/>
              <a:gd name="connsiteY1967" fmla="*/ 58676 h 4860733"/>
              <a:gd name="connsiteX1968" fmla="*/ 2370517 w 4853691"/>
              <a:gd name="connsiteY1968" fmla="*/ 61023 h 4860733"/>
              <a:gd name="connsiteX1969" fmla="*/ 2379905 w 4853691"/>
              <a:gd name="connsiteY1969" fmla="*/ 77453 h 4860733"/>
              <a:gd name="connsiteX1970" fmla="*/ 2382252 w 4853691"/>
              <a:gd name="connsiteY1970" fmla="*/ 82147 h 4860733"/>
              <a:gd name="connsiteX1971" fmla="*/ 2386946 w 4853691"/>
              <a:gd name="connsiteY1971" fmla="*/ 91535 h 4860733"/>
              <a:gd name="connsiteX1972" fmla="*/ 2379905 w 4853691"/>
              <a:gd name="connsiteY1972" fmla="*/ 91535 h 4860733"/>
              <a:gd name="connsiteX1973" fmla="*/ 2344699 w 4853691"/>
              <a:gd name="connsiteY1973" fmla="*/ 96229 h 4860733"/>
              <a:gd name="connsiteX1974" fmla="*/ 2328270 w 4853691"/>
              <a:gd name="connsiteY1974" fmla="*/ 98576 h 4860733"/>
              <a:gd name="connsiteX1975" fmla="*/ 2293064 w 4853691"/>
              <a:gd name="connsiteY1975" fmla="*/ 103270 h 4860733"/>
              <a:gd name="connsiteX1976" fmla="*/ 2278982 w 4853691"/>
              <a:gd name="connsiteY1976" fmla="*/ 105617 h 4860733"/>
              <a:gd name="connsiteX1977" fmla="*/ 2243776 w 4853691"/>
              <a:gd name="connsiteY1977" fmla="*/ 110311 h 4860733"/>
              <a:gd name="connsiteX1978" fmla="*/ 2227347 w 4853691"/>
              <a:gd name="connsiteY1978" fmla="*/ 112658 h 4860733"/>
              <a:gd name="connsiteX1979" fmla="*/ 2215612 w 4853691"/>
              <a:gd name="connsiteY1979" fmla="*/ 115005 h 4860733"/>
              <a:gd name="connsiteX1980" fmla="*/ 2210918 w 4853691"/>
              <a:gd name="connsiteY1980" fmla="*/ 112658 h 4860733"/>
              <a:gd name="connsiteX1981" fmla="*/ 2199183 w 4853691"/>
              <a:gd name="connsiteY1981" fmla="*/ 105617 h 4860733"/>
              <a:gd name="connsiteX1982" fmla="*/ 2187447 w 4853691"/>
              <a:gd name="connsiteY1982" fmla="*/ 98576 h 4860733"/>
              <a:gd name="connsiteX1983" fmla="*/ 2178059 w 4853691"/>
              <a:gd name="connsiteY1983" fmla="*/ 93882 h 4860733"/>
              <a:gd name="connsiteX1984" fmla="*/ 2166324 w 4853691"/>
              <a:gd name="connsiteY1984" fmla="*/ 86841 h 4860733"/>
              <a:gd name="connsiteX1985" fmla="*/ 2156936 w 4853691"/>
              <a:gd name="connsiteY1985" fmla="*/ 79800 h 4860733"/>
              <a:gd name="connsiteX1986" fmla="*/ 2145201 w 4853691"/>
              <a:gd name="connsiteY1986" fmla="*/ 75105 h 4860733"/>
              <a:gd name="connsiteX1987" fmla="*/ 2140506 w 4853691"/>
              <a:gd name="connsiteY1987" fmla="*/ 72758 h 4860733"/>
              <a:gd name="connsiteX1988" fmla="*/ 2142854 w 4853691"/>
              <a:gd name="connsiteY1988" fmla="*/ 65717 h 4860733"/>
              <a:gd name="connsiteX1989" fmla="*/ 2142854 w 4853691"/>
              <a:gd name="connsiteY1989" fmla="*/ 63370 h 4860733"/>
              <a:gd name="connsiteX1990" fmla="*/ 2156936 w 4853691"/>
              <a:gd name="connsiteY1990" fmla="*/ 61023 h 4860733"/>
              <a:gd name="connsiteX1991" fmla="*/ 2180406 w 4853691"/>
              <a:gd name="connsiteY1991" fmla="*/ 58676 h 4860733"/>
              <a:gd name="connsiteX1992" fmla="*/ 2412764 w 4853691"/>
              <a:gd name="connsiteY1992" fmla="*/ 28165 h 4860733"/>
              <a:gd name="connsiteX1993" fmla="*/ 2415111 w 4853691"/>
              <a:gd name="connsiteY1993" fmla="*/ 28165 h 4860733"/>
              <a:gd name="connsiteX1994" fmla="*/ 2426846 w 4853691"/>
              <a:gd name="connsiteY1994" fmla="*/ 32859 h 4860733"/>
              <a:gd name="connsiteX1995" fmla="*/ 2431540 w 4853691"/>
              <a:gd name="connsiteY1995" fmla="*/ 35206 h 4860733"/>
              <a:gd name="connsiteX1996" fmla="*/ 2433887 w 4853691"/>
              <a:gd name="connsiteY1996" fmla="*/ 37553 h 4860733"/>
              <a:gd name="connsiteX1997" fmla="*/ 2419805 w 4853691"/>
              <a:gd name="connsiteY1997" fmla="*/ 35206 h 4860733"/>
              <a:gd name="connsiteX1998" fmla="*/ 2389293 w 4853691"/>
              <a:gd name="connsiteY1998" fmla="*/ 32859 h 4860733"/>
              <a:gd name="connsiteX1999" fmla="*/ 2368170 w 4853691"/>
              <a:gd name="connsiteY1999" fmla="*/ 30512 h 4860733"/>
              <a:gd name="connsiteX2000" fmla="*/ 2368170 w 4853691"/>
              <a:gd name="connsiteY2000" fmla="*/ 30512 h 4860733"/>
              <a:gd name="connsiteX2001" fmla="*/ 2368170 w 4853691"/>
              <a:gd name="connsiteY2001" fmla="*/ 28165 h 4860733"/>
              <a:gd name="connsiteX2002" fmla="*/ 2405723 w 4853691"/>
              <a:gd name="connsiteY2002" fmla="*/ 23470 h 4860733"/>
              <a:gd name="connsiteX2003" fmla="*/ 2412764 w 4853691"/>
              <a:gd name="connsiteY2003" fmla="*/ 28165 h 4860733"/>
              <a:gd name="connsiteX2004" fmla="*/ 2483175 w 4853691"/>
              <a:gd name="connsiteY2004" fmla="*/ 46941 h 4860733"/>
              <a:gd name="connsiteX2005" fmla="*/ 2520728 w 4853691"/>
              <a:gd name="connsiteY2005" fmla="*/ 51635 h 4860733"/>
              <a:gd name="connsiteX2006" fmla="*/ 2551239 w 4853691"/>
              <a:gd name="connsiteY2006" fmla="*/ 56329 h 4860733"/>
              <a:gd name="connsiteX2007" fmla="*/ 2591139 w 4853691"/>
              <a:gd name="connsiteY2007" fmla="*/ 63370 h 4860733"/>
              <a:gd name="connsiteX2008" fmla="*/ 2616957 w 4853691"/>
              <a:gd name="connsiteY2008" fmla="*/ 68064 h 4860733"/>
              <a:gd name="connsiteX2009" fmla="*/ 2663898 w 4853691"/>
              <a:gd name="connsiteY2009" fmla="*/ 77453 h 4860733"/>
              <a:gd name="connsiteX2010" fmla="*/ 2616957 w 4853691"/>
              <a:gd name="connsiteY2010" fmla="*/ 77453 h 4860733"/>
              <a:gd name="connsiteX2011" fmla="*/ 2548892 w 4853691"/>
              <a:gd name="connsiteY2011" fmla="*/ 77453 h 4860733"/>
              <a:gd name="connsiteX2012" fmla="*/ 2534810 w 4853691"/>
              <a:gd name="connsiteY2012" fmla="*/ 77453 h 4860733"/>
              <a:gd name="connsiteX2013" fmla="*/ 2499605 w 4853691"/>
              <a:gd name="connsiteY2013" fmla="*/ 79800 h 4860733"/>
              <a:gd name="connsiteX2014" fmla="*/ 2480828 w 4853691"/>
              <a:gd name="connsiteY2014" fmla="*/ 61023 h 4860733"/>
              <a:gd name="connsiteX2015" fmla="*/ 2469093 w 4853691"/>
              <a:gd name="connsiteY2015" fmla="*/ 65717 h 4860733"/>
              <a:gd name="connsiteX2016" fmla="*/ 2469093 w 4853691"/>
              <a:gd name="connsiteY2016" fmla="*/ 65717 h 4860733"/>
              <a:gd name="connsiteX2017" fmla="*/ 2464399 w 4853691"/>
              <a:gd name="connsiteY2017" fmla="*/ 61023 h 4860733"/>
              <a:gd name="connsiteX2018" fmla="*/ 2455011 w 4853691"/>
              <a:gd name="connsiteY2018" fmla="*/ 51635 h 4860733"/>
              <a:gd name="connsiteX2019" fmla="*/ 2450317 w 4853691"/>
              <a:gd name="connsiteY2019" fmla="*/ 46941 h 4860733"/>
              <a:gd name="connsiteX2020" fmla="*/ 2443275 w 4853691"/>
              <a:gd name="connsiteY2020" fmla="*/ 42247 h 4860733"/>
              <a:gd name="connsiteX2021" fmla="*/ 2452664 w 4853691"/>
              <a:gd name="connsiteY2021" fmla="*/ 42247 h 4860733"/>
              <a:gd name="connsiteX2022" fmla="*/ 2483175 w 4853691"/>
              <a:gd name="connsiteY2022" fmla="*/ 46941 h 4860733"/>
              <a:gd name="connsiteX2023" fmla="*/ 2722574 w 4853691"/>
              <a:gd name="connsiteY2023" fmla="*/ 82147 h 4860733"/>
              <a:gd name="connsiteX2024" fmla="*/ 2741350 w 4853691"/>
              <a:gd name="connsiteY2024" fmla="*/ 84494 h 4860733"/>
              <a:gd name="connsiteX2025" fmla="*/ 2774209 w 4853691"/>
              <a:gd name="connsiteY2025" fmla="*/ 86841 h 4860733"/>
              <a:gd name="connsiteX2026" fmla="*/ 2795332 w 4853691"/>
              <a:gd name="connsiteY2026" fmla="*/ 89188 h 4860733"/>
              <a:gd name="connsiteX2027" fmla="*/ 2828191 w 4853691"/>
              <a:gd name="connsiteY2027" fmla="*/ 91535 h 4860733"/>
              <a:gd name="connsiteX2028" fmla="*/ 2849314 w 4853691"/>
              <a:gd name="connsiteY2028" fmla="*/ 93882 h 4860733"/>
              <a:gd name="connsiteX2029" fmla="*/ 2879826 w 4853691"/>
              <a:gd name="connsiteY2029" fmla="*/ 96229 h 4860733"/>
              <a:gd name="connsiteX2030" fmla="*/ 2903296 w 4853691"/>
              <a:gd name="connsiteY2030" fmla="*/ 98576 h 4860733"/>
              <a:gd name="connsiteX2031" fmla="*/ 2933808 w 4853691"/>
              <a:gd name="connsiteY2031" fmla="*/ 103270 h 4860733"/>
              <a:gd name="connsiteX2032" fmla="*/ 2957279 w 4853691"/>
              <a:gd name="connsiteY2032" fmla="*/ 107964 h 4860733"/>
              <a:gd name="connsiteX2033" fmla="*/ 2985443 w 4853691"/>
              <a:gd name="connsiteY2033" fmla="*/ 112658 h 4860733"/>
              <a:gd name="connsiteX2034" fmla="*/ 3008914 w 4853691"/>
              <a:gd name="connsiteY2034" fmla="*/ 117352 h 4860733"/>
              <a:gd name="connsiteX2035" fmla="*/ 3020649 w 4853691"/>
              <a:gd name="connsiteY2035" fmla="*/ 119699 h 4860733"/>
              <a:gd name="connsiteX2036" fmla="*/ 3020649 w 4853691"/>
              <a:gd name="connsiteY2036" fmla="*/ 122046 h 4860733"/>
              <a:gd name="connsiteX2037" fmla="*/ 3020649 w 4853691"/>
              <a:gd name="connsiteY2037" fmla="*/ 122046 h 4860733"/>
              <a:gd name="connsiteX2038" fmla="*/ 3015955 w 4853691"/>
              <a:gd name="connsiteY2038" fmla="*/ 122046 h 4860733"/>
              <a:gd name="connsiteX2039" fmla="*/ 2994831 w 4853691"/>
              <a:gd name="connsiteY2039" fmla="*/ 124393 h 4860733"/>
              <a:gd name="connsiteX2040" fmla="*/ 2973708 w 4853691"/>
              <a:gd name="connsiteY2040" fmla="*/ 126741 h 4860733"/>
              <a:gd name="connsiteX2041" fmla="*/ 2952585 w 4853691"/>
              <a:gd name="connsiteY2041" fmla="*/ 129088 h 4860733"/>
              <a:gd name="connsiteX2042" fmla="*/ 2929114 w 4853691"/>
              <a:gd name="connsiteY2042" fmla="*/ 133782 h 4860733"/>
              <a:gd name="connsiteX2043" fmla="*/ 2910338 w 4853691"/>
              <a:gd name="connsiteY2043" fmla="*/ 138476 h 4860733"/>
              <a:gd name="connsiteX2044" fmla="*/ 2893908 w 4853691"/>
              <a:gd name="connsiteY2044" fmla="*/ 143170 h 4860733"/>
              <a:gd name="connsiteX2045" fmla="*/ 2830538 w 4853691"/>
              <a:gd name="connsiteY2045" fmla="*/ 122046 h 4860733"/>
              <a:gd name="connsiteX2046" fmla="*/ 2804721 w 4853691"/>
              <a:gd name="connsiteY2046" fmla="*/ 115005 h 4860733"/>
              <a:gd name="connsiteX2047" fmla="*/ 2760127 w 4853691"/>
              <a:gd name="connsiteY2047" fmla="*/ 100923 h 4860733"/>
              <a:gd name="connsiteX2048" fmla="*/ 2731962 w 4853691"/>
              <a:gd name="connsiteY2048" fmla="*/ 93882 h 4860733"/>
              <a:gd name="connsiteX2049" fmla="*/ 2692062 w 4853691"/>
              <a:gd name="connsiteY2049" fmla="*/ 82147 h 4860733"/>
              <a:gd name="connsiteX2050" fmla="*/ 2680327 w 4853691"/>
              <a:gd name="connsiteY2050" fmla="*/ 79800 h 4860733"/>
              <a:gd name="connsiteX2051" fmla="*/ 2687368 w 4853691"/>
              <a:gd name="connsiteY2051" fmla="*/ 79800 h 4860733"/>
              <a:gd name="connsiteX2052" fmla="*/ 2722574 w 4853691"/>
              <a:gd name="connsiteY2052" fmla="*/ 82147 h 4860733"/>
              <a:gd name="connsiteX2053" fmla="*/ 3072284 w 4853691"/>
              <a:gd name="connsiteY2053" fmla="*/ 122046 h 4860733"/>
              <a:gd name="connsiteX2054" fmla="*/ 3088713 w 4853691"/>
              <a:gd name="connsiteY2054" fmla="*/ 122046 h 4860733"/>
              <a:gd name="connsiteX2055" fmla="*/ 3098101 w 4853691"/>
              <a:gd name="connsiteY2055" fmla="*/ 122046 h 4860733"/>
              <a:gd name="connsiteX2056" fmla="*/ 3112184 w 4853691"/>
              <a:gd name="connsiteY2056" fmla="*/ 124393 h 4860733"/>
              <a:gd name="connsiteX2057" fmla="*/ 3123919 w 4853691"/>
              <a:gd name="connsiteY2057" fmla="*/ 126741 h 4860733"/>
              <a:gd name="connsiteX2058" fmla="*/ 3135654 w 4853691"/>
              <a:gd name="connsiteY2058" fmla="*/ 129088 h 4860733"/>
              <a:gd name="connsiteX2059" fmla="*/ 3145042 w 4853691"/>
              <a:gd name="connsiteY2059" fmla="*/ 131435 h 4860733"/>
              <a:gd name="connsiteX2060" fmla="*/ 3154430 w 4853691"/>
              <a:gd name="connsiteY2060" fmla="*/ 136129 h 4860733"/>
              <a:gd name="connsiteX2061" fmla="*/ 3161472 w 4853691"/>
              <a:gd name="connsiteY2061" fmla="*/ 138476 h 4860733"/>
              <a:gd name="connsiteX2062" fmla="*/ 3180248 w 4853691"/>
              <a:gd name="connsiteY2062" fmla="*/ 147864 h 4860733"/>
              <a:gd name="connsiteX2063" fmla="*/ 3189636 w 4853691"/>
              <a:gd name="connsiteY2063" fmla="*/ 152558 h 4860733"/>
              <a:gd name="connsiteX2064" fmla="*/ 3201371 w 4853691"/>
              <a:gd name="connsiteY2064" fmla="*/ 159599 h 4860733"/>
              <a:gd name="connsiteX2065" fmla="*/ 3210760 w 4853691"/>
              <a:gd name="connsiteY2065" fmla="*/ 166640 h 4860733"/>
              <a:gd name="connsiteX2066" fmla="*/ 3220148 w 4853691"/>
              <a:gd name="connsiteY2066" fmla="*/ 173681 h 4860733"/>
              <a:gd name="connsiteX2067" fmla="*/ 3229536 w 4853691"/>
              <a:gd name="connsiteY2067" fmla="*/ 180723 h 4860733"/>
              <a:gd name="connsiteX2068" fmla="*/ 3238924 w 4853691"/>
              <a:gd name="connsiteY2068" fmla="*/ 187764 h 4860733"/>
              <a:gd name="connsiteX2069" fmla="*/ 3238924 w 4853691"/>
              <a:gd name="connsiteY2069" fmla="*/ 187764 h 4860733"/>
              <a:gd name="connsiteX2070" fmla="*/ 3220148 w 4853691"/>
              <a:gd name="connsiteY2070" fmla="*/ 180723 h 4860733"/>
              <a:gd name="connsiteX2071" fmla="*/ 3199024 w 4853691"/>
              <a:gd name="connsiteY2071" fmla="*/ 171334 h 4860733"/>
              <a:gd name="connsiteX2072" fmla="*/ 3163819 w 4853691"/>
              <a:gd name="connsiteY2072" fmla="*/ 159599 h 4860733"/>
              <a:gd name="connsiteX2073" fmla="*/ 3145042 w 4853691"/>
              <a:gd name="connsiteY2073" fmla="*/ 152558 h 4860733"/>
              <a:gd name="connsiteX2074" fmla="*/ 3098101 w 4853691"/>
              <a:gd name="connsiteY2074" fmla="*/ 136129 h 4860733"/>
              <a:gd name="connsiteX2075" fmla="*/ 3091060 w 4853691"/>
              <a:gd name="connsiteY2075" fmla="*/ 133782 h 4860733"/>
              <a:gd name="connsiteX2076" fmla="*/ 3053508 w 4853691"/>
              <a:gd name="connsiteY2076" fmla="*/ 122046 h 4860733"/>
              <a:gd name="connsiteX2077" fmla="*/ 3053508 w 4853691"/>
              <a:gd name="connsiteY2077" fmla="*/ 117352 h 4860733"/>
              <a:gd name="connsiteX2078" fmla="*/ 3058202 w 4853691"/>
              <a:gd name="connsiteY2078" fmla="*/ 117352 h 4860733"/>
              <a:gd name="connsiteX2079" fmla="*/ 3072284 w 4853691"/>
              <a:gd name="connsiteY2079" fmla="*/ 122046 h 4860733"/>
              <a:gd name="connsiteX2080" fmla="*/ 3283518 w 4853691"/>
              <a:gd name="connsiteY2080" fmla="*/ 208887 h 4860733"/>
              <a:gd name="connsiteX2081" fmla="*/ 3314030 w 4853691"/>
              <a:gd name="connsiteY2081" fmla="*/ 222969 h 4860733"/>
              <a:gd name="connsiteX2082" fmla="*/ 3337500 w 4853691"/>
              <a:gd name="connsiteY2082" fmla="*/ 232358 h 4860733"/>
              <a:gd name="connsiteX2083" fmla="*/ 3368012 w 4853691"/>
              <a:gd name="connsiteY2083" fmla="*/ 246440 h 4860733"/>
              <a:gd name="connsiteX2084" fmla="*/ 3391482 w 4853691"/>
              <a:gd name="connsiteY2084" fmla="*/ 258175 h 4860733"/>
              <a:gd name="connsiteX2085" fmla="*/ 3421994 w 4853691"/>
              <a:gd name="connsiteY2085" fmla="*/ 272257 h 4860733"/>
              <a:gd name="connsiteX2086" fmla="*/ 3445464 w 4853691"/>
              <a:gd name="connsiteY2086" fmla="*/ 283993 h 4860733"/>
              <a:gd name="connsiteX2087" fmla="*/ 3459546 w 4853691"/>
              <a:gd name="connsiteY2087" fmla="*/ 291034 h 4860733"/>
              <a:gd name="connsiteX2088" fmla="*/ 3461894 w 4853691"/>
              <a:gd name="connsiteY2088" fmla="*/ 293381 h 4860733"/>
              <a:gd name="connsiteX2089" fmla="*/ 3471282 w 4853691"/>
              <a:gd name="connsiteY2089" fmla="*/ 302769 h 4860733"/>
              <a:gd name="connsiteX2090" fmla="*/ 3471282 w 4853691"/>
              <a:gd name="connsiteY2090" fmla="*/ 302769 h 4860733"/>
              <a:gd name="connsiteX2091" fmla="*/ 3471282 w 4853691"/>
              <a:gd name="connsiteY2091" fmla="*/ 302769 h 4860733"/>
              <a:gd name="connsiteX2092" fmla="*/ 3459546 w 4853691"/>
              <a:gd name="connsiteY2092" fmla="*/ 300422 h 4860733"/>
              <a:gd name="connsiteX2093" fmla="*/ 3440770 w 4853691"/>
              <a:gd name="connsiteY2093" fmla="*/ 298075 h 4860733"/>
              <a:gd name="connsiteX2094" fmla="*/ 3429035 w 4853691"/>
              <a:gd name="connsiteY2094" fmla="*/ 295728 h 4860733"/>
              <a:gd name="connsiteX2095" fmla="*/ 3407911 w 4853691"/>
              <a:gd name="connsiteY2095" fmla="*/ 293381 h 4860733"/>
              <a:gd name="connsiteX2096" fmla="*/ 3398523 w 4853691"/>
              <a:gd name="connsiteY2096" fmla="*/ 293381 h 4860733"/>
              <a:gd name="connsiteX2097" fmla="*/ 3368012 w 4853691"/>
              <a:gd name="connsiteY2097" fmla="*/ 293381 h 4860733"/>
              <a:gd name="connsiteX2098" fmla="*/ 3346888 w 4853691"/>
              <a:gd name="connsiteY2098" fmla="*/ 293381 h 4860733"/>
              <a:gd name="connsiteX2099" fmla="*/ 3342194 w 4853691"/>
              <a:gd name="connsiteY2099" fmla="*/ 286340 h 4860733"/>
              <a:gd name="connsiteX2100" fmla="*/ 3330459 w 4853691"/>
              <a:gd name="connsiteY2100" fmla="*/ 269910 h 4860733"/>
              <a:gd name="connsiteX2101" fmla="*/ 3323418 w 4853691"/>
              <a:gd name="connsiteY2101" fmla="*/ 260522 h 4860733"/>
              <a:gd name="connsiteX2102" fmla="*/ 3311683 w 4853691"/>
              <a:gd name="connsiteY2102" fmla="*/ 246440 h 4860733"/>
              <a:gd name="connsiteX2103" fmla="*/ 3304641 w 4853691"/>
              <a:gd name="connsiteY2103" fmla="*/ 237052 h 4860733"/>
              <a:gd name="connsiteX2104" fmla="*/ 3285865 w 4853691"/>
              <a:gd name="connsiteY2104" fmla="*/ 218275 h 4860733"/>
              <a:gd name="connsiteX2105" fmla="*/ 3278824 w 4853691"/>
              <a:gd name="connsiteY2105" fmla="*/ 211234 h 4860733"/>
              <a:gd name="connsiteX2106" fmla="*/ 3264742 w 4853691"/>
              <a:gd name="connsiteY2106" fmla="*/ 199499 h 4860733"/>
              <a:gd name="connsiteX2107" fmla="*/ 3260047 w 4853691"/>
              <a:gd name="connsiteY2107" fmla="*/ 194805 h 4860733"/>
              <a:gd name="connsiteX2108" fmla="*/ 3264742 w 4853691"/>
              <a:gd name="connsiteY2108" fmla="*/ 197152 h 4860733"/>
              <a:gd name="connsiteX2109" fmla="*/ 3283518 w 4853691"/>
              <a:gd name="connsiteY2109" fmla="*/ 208887 h 4860733"/>
              <a:gd name="connsiteX2110" fmla="*/ 3544040 w 4853691"/>
              <a:gd name="connsiteY2110" fmla="*/ 363792 h 4860733"/>
              <a:gd name="connsiteX2111" fmla="*/ 3569858 w 4853691"/>
              <a:gd name="connsiteY2111" fmla="*/ 391957 h 4860733"/>
              <a:gd name="connsiteX2112" fmla="*/ 3574552 w 4853691"/>
              <a:gd name="connsiteY2112" fmla="*/ 398998 h 4860733"/>
              <a:gd name="connsiteX2113" fmla="*/ 3555775 w 4853691"/>
              <a:gd name="connsiteY2113" fmla="*/ 377874 h 4860733"/>
              <a:gd name="connsiteX2114" fmla="*/ 3555775 w 4853691"/>
              <a:gd name="connsiteY2114" fmla="*/ 377874 h 4860733"/>
              <a:gd name="connsiteX2115" fmla="*/ 3515876 w 4853691"/>
              <a:gd name="connsiteY2115" fmla="*/ 337975 h 4860733"/>
              <a:gd name="connsiteX2116" fmla="*/ 3508834 w 4853691"/>
              <a:gd name="connsiteY2116" fmla="*/ 330934 h 4860733"/>
              <a:gd name="connsiteX2117" fmla="*/ 3499446 w 4853691"/>
              <a:gd name="connsiteY2117" fmla="*/ 323892 h 4860733"/>
              <a:gd name="connsiteX2118" fmla="*/ 3504140 w 4853691"/>
              <a:gd name="connsiteY2118" fmla="*/ 321545 h 4860733"/>
              <a:gd name="connsiteX2119" fmla="*/ 3544040 w 4853691"/>
              <a:gd name="connsiteY2119" fmla="*/ 363792 h 4860733"/>
              <a:gd name="connsiteX2120" fmla="*/ 3544040 w 4853691"/>
              <a:gd name="connsiteY2120" fmla="*/ 363792 h 4860733"/>
              <a:gd name="connsiteX2121" fmla="*/ 3691904 w 4853691"/>
              <a:gd name="connsiteY2121" fmla="*/ 478797 h 4860733"/>
              <a:gd name="connsiteX2122" fmla="*/ 3722416 w 4853691"/>
              <a:gd name="connsiteY2122" fmla="*/ 481145 h 4860733"/>
              <a:gd name="connsiteX2123" fmla="*/ 3734151 w 4853691"/>
              <a:gd name="connsiteY2123" fmla="*/ 483492 h 4860733"/>
              <a:gd name="connsiteX2124" fmla="*/ 3752927 w 4853691"/>
              <a:gd name="connsiteY2124" fmla="*/ 485839 h 4860733"/>
              <a:gd name="connsiteX2125" fmla="*/ 3769357 w 4853691"/>
              <a:gd name="connsiteY2125" fmla="*/ 488186 h 4860733"/>
              <a:gd name="connsiteX2126" fmla="*/ 3783439 w 4853691"/>
              <a:gd name="connsiteY2126" fmla="*/ 490533 h 4860733"/>
              <a:gd name="connsiteX2127" fmla="*/ 3802215 w 4853691"/>
              <a:gd name="connsiteY2127" fmla="*/ 495227 h 4860733"/>
              <a:gd name="connsiteX2128" fmla="*/ 3813950 w 4853691"/>
              <a:gd name="connsiteY2128" fmla="*/ 497574 h 4860733"/>
              <a:gd name="connsiteX2129" fmla="*/ 3823339 w 4853691"/>
              <a:gd name="connsiteY2129" fmla="*/ 499921 h 4860733"/>
              <a:gd name="connsiteX2130" fmla="*/ 3844462 w 4853691"/>
              <a:gd name="connsiteY2130" fmla="*/ 516350 h 4860733"/>
              <a:gd name="connsiteX2131" fmla="*/ 3858544 w 4853691"/>
              <a:gd name="connsiteY2131" fmla="*/ 525738 h 4860733"/>
              <a:gd name="connsiteX2132" fmla="*/ 3898444 w 4853691"/>
              <a:gd name="connsiteY2132" fmla="*/ 553903 h 4860733"/>
              <a:gd name="connsiteX2133" fmla="*/ 3905485 w 4853691"/>
              <a:gd name="connsiteY2133" fmla="*/ 558597 h 4860733"/>
              <a:gd name="connsiteX2134" fmla="*/ 3964161 w 4853691"/>
              <a:gd name="connsiteY2134" fmla="*/ 605538 h 4860733"/>
              <a:gd name="connsiteX2135" fmla="*/ 3959467 w 4853691"/>
              <a:gd name="connsiteY2135" fmla="*/ 603191 h 4860733"/>
              <a:gd name="connsiteX2136" fmla="*/ 3940691 w 4853691"/>
              <a:gd name="connsiteY2136" fmla="*/ 591456 h 4860733"/>
              <a:gd name="connsiteX2137" fmla="*/ 3921915 w 4853691"/>
              <a:gd name="connsiteY2137" fmla="*/ 582068 h 4860733"/>
              <a:gd name="connsiteX2138" fmla="*/ 3900791 w 4853691"/>
              <a:gd name="connsiteY2138" fmla="*/ 570332 h 4860733"/>
              <a:gd name="connsiteX2139" fmla="*/ 3858544 w 4853691"/>
              <a:gd name="connsiteY2139" fmla="*/ 549209 h 4860733"/>
              <a:gd name="connsiteX2140" fmla="*/ 3837421 w 4853691"/>
              <a:gd name="connsiteY2140" fmla="*/ 539821 h 4860733"/>
              <a:gd name="connsiteX2141" fmla="*/ 3790480 w 4853691"/>
              <a:gd name="connsiteY2141" fmla="*/ 521044 h 4860733"/>
              <a:gd name="connsiteX2142" fmla="*/ 3774051 w 4853691"/>
              <a:gd name="connsiteY2142" fmla="*/ 514003 h 4860733"/>
              <a:gd name="connsiteX2143" fmla="*/ 3722416 w 4853691"/>
              <a:gd name="connsiteY2143" fmla="*/ 497574 h 4860733"/>
              <a:gd name="connsiteX2144" fmla="*/ 3715375 w 4853691"/>
              <a:gd name="connsiteY2144" fmla="*/ 495227 h 4860733"/>
              <a:gd name="connsiteX2145" fmla="*/ 3670781 w 4853691"/>
              <a:gd name="connsiteY2145" fmla="*/ 483492 h 4860733"/>
              <a:gd name="connsiteX2146" fmla="*/ 3670781 w 4853691"/>
              <a:gd name="connsiteY2146" fmla="*/ 478797 h 4860733"/>
              <a:gd name="connsiteX2147" fmla="*/ 3670781 w 4853691"/>
              <a:gd name="connsiteY2147" fmla="*/ 478797 h 4860733"/>
              <a:gd name="connsiteX2148" fmla="*/ 3675475 w 4853691"/>
              <a:gd name="connsiteY2148" fmla="*/ 478797 h 4860733"/>
              <a:gd name="connsiteX2149" fmla="*/ 3691904 w 4853691"/>
              <a:gd name="connsiteY2149" fmla="*/ 478797 h 4860733"/>
              <a:gd name="connsiteX2150" fmla="*/ 4234072 w 4853691"/>
              <a:gd name="connsiteY2150" fmla="*/ 863713 h 4860733"/>
              <a:gd name="connsiteX2151" fmla="*/ 4241113 w 4853691"/>
              <a:gd name="connsiteY2151" fmla="*/ 873101 h 4860733"/>
              <a:gd name="connsiteX2152" fmla="*/ 4241113 w 4853691"/>
              <a:gd name="connsiteY2152" fmla="*/ 873101 h 4860733"/>
              <a:gd name="connsiteX2153" fmla="*/ 4234072 w 4853691"/>
              <a:gd name="connsiteY2153" fmla="*/ 866060 h 4860733"/>
              <a:gd name="connsiteX2154" fmla="*/ 4205907 w 4853691"/>
              <a:gd name="connsiteY2154" fmla="*/ 835549 h 4860733"/>
              <a:gd name="connsiteX2155" fmla="*/ 4184784 w 4853691"/>
              <a:gd name="connsiteY2155" fmla="*/ 814425 h 4860733"/>
              <a:gd name="connsiteX2156" fmla="*/ 4161313 w 4853691"/>
              <a:gd name="connsiteY2156" fmla="*/ 788608 h 4860733"/>
              <a:gd name="connsiteX2157" fmla="*/ 4137843 w 4853691"/>
              <a:gd name="connsiteY2157" fmla="*/ 765137 h 4860733"/>
              <a:gd name="connsiteX2158" fmla="*/ 4119067 w 4853691"/>
              <a:gd name="connsiteY2158" fmla="*/ 746361 h 4860733"/>
              <a:gd name="connsiteX2159" fmla="*/ 4090902 w 4853691"/>
              <a:gd name="connsiteY2159" fmla="*/ 718196 h 4860733"/>
              <a:gd name="connsiteX2160" fmla="*/ 4076820 w 4853691"/>
              <a:gd name="connsiteY2160" fmla="*/ 706461 h 4860733"/>
              <a:gd name="connsiteX2161" fmla="*/ 3985285 w 4853691"/>
              <a:gd name="connsiteY2161" fmla="*/ 624314 h 4860733"/>
              <a:gd name="connsiteX2162" fmla="*/ 4154272 w 4853691"/>
              <a:gd name="connsiteY2162" fmla="*/ 748708 h 4860733"/>
              <a:gd name="connsiteX2163" fmla="*/ 4229378 w 4853691"/>
              <a:gd name="connsiteY2163" fmla="*/ 849631 h 4860733"/>
              <a:gd name="connsiteX2164" fmla="*/ 4234072 w 4853691"/>
              <a:gd name="connsiteY2164" fmla="*/ 863713 h 4860733"/>
              <a:gd name="connsiteX2165" fmla="*/ 4304483 w 4853691"/>
              <a:gd name="connsiteY2165" fmla="*/ 948207 h 4860733"/>
              <a:gd name="connsiteX2166" fmla="*/ 4327954 w 4853691"/>
              <a:gd name="connsiteY2166" fmla="*/ 976371 h 4860733"/>
              <a:gd name="connsiteX2167" fmla="*/ 4349077 w 4853691"/>
              <a:gd name="connsiteY2167" fmla="*/ 999842 h 4860733"/>
              <a:gd name="connsiteX2168" fmla="*/ 4372548 w 4853691"/>
              <a:gd name="connsiteY2168" fmla="*/ 1028006 h 4860733"/>
              <a:gd name="connsiteX2169" fmla="*/ 4391324 w 4853691"/>
              <a:gd name="connsiteY2169" fmla="*/ 1051477 h 4860733"/>
              <a:gd name="connsiteX2170" fmla="*/ 4414795 w 4853691"/>
              <a:gd name="connsiteY2170" fmla="*/ 1081988 h 4860733"/>
              <a:gd name="connsiteX2171" fmla="*/ 4433571 w 4853691"/>
              <a:gd name="connsiteY2171" fmla="*/ 1105459 h 4860733"/>
              <a:gd name="connsiteX2172" fmla="*/ 4457041 w 4853691"/>
              <a:gd name="connsiteY2172" fmla="*/ 1138318 h 4860733"/>
              <a:gd name="connsiteX2173" fmla="*/ 4473471 w 4853691"/>
              <a:gd name="connsiteY2173" fmla="*/ 1161788 h 4860733"/>
              <a:gd name="connsiteX2174" fmla="*/ 4496941 w 4853691"/>
              <a:gd name="connsiteY2174" fmla="*/ 1196994 h 4860733"/>
              <a:gd name="connsiteX2175" fmla="*/ 4511023 w 4853691"/>
              <a:gd name="connsiteY2175" fmla="*/ 1218117 h 4860733"/>
              <a:gd name="connsiteX2176" fmla="*/ 4536841 w 4853691"/>
              <a:gd name="connsiteY2176" fmla="*/ 1260364 h 4860733"/>
              <a:gd name="connsiteX2177" fmla="*/ 4546229 w 4853691"/>
              <a:gd name="connsiteY2177" fmla="*/ 1276793 h 4860733"/>
              <a:gd name="connsiteX2178" fmla="*/ 4569699 w 4853691"/>
              <a:gd name="connsiteY2178" fmla="*/ 1321387 h 4860733"/>
              <a:gd name="connsiteX2179" fmla="*/ 4565005 w 4853691"/>
              <a:gd name="connsiteY2179" fmla="*/ 1326081 h 4860733"/>
              <a:gd name="connsiteX2180" fmla="*/ 4457041 w 4853691"/>
              <a:gd name="connsiteY2180" fmla="*/ 1168829 h 4860733"/>
              <a:gd name="connsiteX2181" fmla="*/ 4452347 w 4853691"/>
              <a:gd name="connsiteY2181" fmla="*/ 1161788 h 4860733"/>
              <a:gd name="connsiteX2182" fmla="*/ 4433571 w 4853691"/>
              <a:gd name="connsiteY2182" fmla="*/ 1133623 h 4860733"/>
              <a:gd name="connsiteX2183" fmla="*/ 4419489 w 4853691"/>
              <a:gd name="connsiteY2183" fmla="*/ 1110153 h 4860733"/>
              <a:gd name="connsiteX2184" fmla="*/ 4400712 w 4853691"/>
              <a:gd name="connsiteY2184" fmla="*/ 1084335 h 4860733"/>
              <a:gd name="connsiteX2185" fmla="*/ 4384283 w 4853691"/>
              <a:gd name="connsiteY2185" fmla="*/ 1060865 h 4860733"/>
              <a:gd name="connsiteX2186" fmla="*/ 4367854 w 4853691"/>
              <a:gd name="connsiteY2186" fmla="*/ 1035047 h 4860733"/>
              <a:gd name="connsiteX2187" fmla="*/ 4351424 w 4853691"/>
              <a:gd name="connsiteY2187" fmla="*/ 1011577 h 4860733"/>
              <a:gd name="connsiteX2188" fmla="*/ 4332648 w 4853691"/>
              <a:gd name="connsiteY2188" fmla="*/ 988107 h 4860733"/>
              <a:gd name="connsiteX2189" fmla="*/ 4313872 w 4853691"/>
              <a:gd name="connsiteY2189" fmla="*/ 964636 h 4860733"/>
              <a:gd name="connsiteX2190" fmla="*/ 4295095 w 4853691"/>
              <a:gd name="connsiteY2190" fmla="*/ 941166 h 4860733"/>
              <a:gd name="connsiteX2191" fmla="*/ 4276319 w 4853691"/>
              <a:gd name="connsiteY2191" fmla="*/ 917695 h 4860733"/>
              <a:gd name="connsiteX2192" fmla="*/ 4266931 w 4853691"/>
              <a:gd name="connsiteY2192" fmla="*/ 905960 h 4860733"/>
              <a:gd name="connsiteX2193" fmla="*/ 4281013 w 4853691"/>
              <a:gd name="connsiteY2193" fmla="*/ 920042 h 4860733"/>
              <a:gd name="connsiteX2194" fmla="*/ 4304483 w 4853691"/>
              <a:gd name="connsiteY2194" fmla="*/ 948207 h 4860733"/>
              <a:gd name="connsiteX2195" fmla="*/ 4602558 w 4853691"/>
              <a:gd name="connsiteY2195" fmla="*/ 1382410 h 4860733"/>
              <a:gd name="connsiteX2196" fmla="*/ 4616640 w 4853691"/>
              <a:gd name="connsiteY2196" fmla="*/ 1405881 h 4860733"/>
              <a:gd name="connsiteX2197" fmla="*/ 4633070 w 4853691"/>
              <a:gd name="connsiteY2197" fmla="*/ 1434045 h 4860733"/>
              <a:gd name="connsiteX2198" fmla="*/ 4644805 w 4853691"/>
              <a:gd name="connsiteY2198" fmla="*/ 1459863 h 4860733"/>
              <a:gd name="connsiteX2199" fmla="*/ 4658887 w 4853691"/>
              <a:gd name="connsiteY2199" fmla="*/ 1490375 h 4860733"/>
              <a:gd name="connsiteX2200" fmla="*/ 4670623 w 4853691"/>
              <a:gd name="connsiteY2200" fmla="*/ 1516192 h 4860733"/>
              <a:gd name="connsiteX2201" fmla="*/ 4684705 w 4853691"/>
              <a:gd name="connsiteY2201" fmla="*/ 1549051 h 4860733"/>
              <a:gd name="connsiteX2202" fmla="*/ 4696440 w 4853691"/>
              <a:gd name="connsiteY2202" fmla="*/ 1574868 h 4860733"/>
              <a:gd name="connsiteX2203" fmla="*/ 4710522 w 4853691"/>
              <a:gd name="connsiteY2203" fmla="*/ 1610074 h 4860733"/>
              <a:gd name="connsiteX2204" fmla="*/ 4719911 w 4853691"/>
              <a:gd name="connsiteY2204" fmla="*/ 1635891 h 4860733"/>
              <a:gd name="connsiteX2205" fmla="*/ 4731646 w 4853691"/>
              <a:gd name="connsiteY2205" fmla="*/ 1671097 h 4860733"/>
              <a:gd name="connsiteX2206" fmla="*/ 4719911 w 4853691"/>
              <a:gd name="connsiteY2206" fmla="*/ 1640586 h 4860733"/>
              <a:gd name="connsiteX2207" fmla="*/ 4719911 w 4853691"/>
              <a:gd name="connsiteY2207" fmla="*/ 1640586 h 4860733"/>
              <a:gd name="connsiteX2208" fmla="*/ 4689399 w 4853691"/>
              <a:gd name="connsiteY2208" fmla="*/ 1567827 h 4860733"/>
              <a:gd name="connsiteX2209" fmla="*/ 4684705 w 4853691"/>
              <a:gd name="connsiteY2209" fmla="*/ 1556092 h 4860733"/>
              <a:gd name="connsiteX2210" fmla="*/ 4680011 w 4853691"/>
              <a:gd name="connsiteY2210" fmla="*/ 1549051 h 4860733"/>
              <a:gd name="connsiteX2211" fmla="*/ 4672970 w 4853691"/>
              <a:gd name="connsiteY2211" fmla="*/ 1532621 h 4860733"/>
              <a:gd name="connsiteX2212" fmla="*/ 4661234 w 4853691"/>
              <a:gd name="connsiteY2212" fmla="*/ 1506804 h 4860733"/>
              <a:gd name="connsiteX2213" fmla="*/ 4644805 w 4853691"/>
              <a:gd name="connsiteY2213" fmla="*/ 1471598 h 4860733"/>
              <a:gd name="connsiteX2214" fmla="*/ 4633070 w 4853691"/>
              <a:gd name="connsiteY2214" fmla="*/ 1445781 h 4860733"/>
              <a:gd name="connsiteX2215" fmla="*/ 4616640 w 4853691"/>
              <a:gd name="connsiteY2215" fmla="*/ 1412922 h 4860733"/>
              <a:gd name="connsiteX2216" fmla="*/ 4602558 w 4853691"/>
              <a:gd name="connsiteY2216" fmla="*/ 1387104 h 4860733"/>
              <a:gd name="connsiteX2217" fmla="*/ 4597864 w 4853691"/>
              <a:gd name="connsiteY2217" fmla="*/ 1377716 h 4860733"/>
              <a:gd name="connsiteX2218" fmla="*/ 4602558 w 4853691"/>
              <a:gd name="connsiteY2218" fmla="*/ 1382410 h 4860733"/>
              <a:gd name="connsiteX2219" fmla="*/ 4813793 w 4853691"/>
              <a:gd name="connsiteY2219" fmla="*/ 2013766 h 4860733"/>
              <a:gd name="connsiteX2220" fmla="*/ 4813793 w 4853691"/>
              <a:gd name="connsiteY2220" fmla="*/ 2013766 h 4860733"/>
              <a:gd name="connsiteX2221" fmla="*/ 4811445 w 4853691"/>
              <a:gd name="connsiteY2221" fmla="*/ 2018460 h 4860733"/>
              <a:gd name="connsiteX2222" fmla="*/ 4811445 w 4853691"/>
              <a:gd name="connsiteY2222" fmla="*/ 2009072 h 4860733"/>
              <a:gd name="connsiteX2223" fmla="*/ 4811445 w 4853691"/>
              <a:gd name="connsiteY2223" fmla="*/ 2002031 h 4860733"/>
              <a:gd name="connsiteX2224" fmla="*/ 4811445 w 4853691"/>
              <a:gd name="connsiteY2224" fmla="*/ 1994990 h 4860733"/>
              <a:gd name="connsiteX2225" fmla="*/ 4811445 w 4853691"/>
              <a:gd name="connsiteY2225" fmla="*/ 1994990 h 4860733"/>
              <a:gd name="connsiteX2226" fmla="*/ 4811445 w 4853691"/>
              <a:gd name="connsiteY2226" fmla="*/ 1994990 h 4860733"/>
              <a:gd name="connsiteX2227" fmla="*/ 4811445 w 4853691"/>
              <a:gd name="connsiteY2227" fmla="*/ 2002031 h 4860733"/>
              <a:gd name="connsiteX2228" fmla="*/ 4813793 w 4853691"/>
              <a:gd name="connsiteY2228" fmla="*/ 2013766 h 4860733"/>
              <a:gd name="connsiteX2229" fmla="*/ 4816139 w 4853691"/>
              <a:gd name="connsiteY2229" fmla="*/ 2063054 h 4860733"/>
              <a:gd name="connsiteX2230" fmla="*/ 4816139 w 4853691"/>
              <a:gd name="connsiteY2230" fmla="*/ 2079483 h 4860733"/>
              <a:gd name="connsiteX2231" fmla="*/ 4816139 w 4853691"/>
              <a:gd name="connsiteY2231" fmla="*/ 2091218 h 4860733"/>
              <a:gd name="connsiteX2232" fmla="*/ 4816139 w 4853691"/>
              <a:gd name="connsiteY2232" fmla="*/ 2109995 h 4860733"/>
              <a:gd name="connsiteX2233" fmla="*/ 4816139 w 4853691"/>
              <a:gd name="connsiteY2233" fmla="*/ 2114689 h 4860733"/>
              <a:gd name="connsiteX2234" fmla="*/ 4809098 w 4853691"/>
              <a:gd name="connsiteY2234" fmla="*/ 2112342 h 4860733"/>
              <a:gd name="connsiteX2235" fmla="*/ 4809098 w 4853691"/>
              <a:gd name="connsiteY2235" fmla="*/ 2109995 h 4860733"/>
              <a:gd name="connsiteX2236" fmla="*/ 4809098 w 4853691"/>
              <a:gd name="connsiteY2236" fmla="*/ 2109995 h 4860733"/>
              <a:gd name="connsiteX2237" fmla="*/ 4809098 w 4853691"/>
              <a:gd name="connsiteY2237" fmla="*/ 2088871 h 4860733"/>
              <a:gd name="connsiteX2238" fmla="*/ 4809098 w 4853691"/>
              <a:gd name="connsiteY2238" fmla="*/ 2084177 h 4860733"/>
              <a:gd name="connsiteX2239" fmla="*/ 4809098 w 4853691"/>
              <a:gd name="connsiteY2239" fmla="*/ 2067748 h 4860733"/>
              <a:gd name="connsiteX2240" fmla="*/ 4809098 w 4853691"/>
              <a:gd name="connsiteY2240" fmla="*/ 2060707 h 4860733"/>
              <a:gd name="connsiteX2241" fmla="*/ 4809098 w 4853691"/>
              <a:gd name="connsiteY2241" fmla="*/ 2046624 h 4860733"/>
              <a:gd name="connsiteX2242" fmla="*/ 4809098 w 4853691"/>
              <a:gd name="connsiteY2242" fmla="*/ 2046624 h 4860733"/>
              <a:gd name="connsiteX2243" fmla="*/ 4813793 w 4853691"/>
              <a:gd name="connsiteY2243" fmla="*/ 2051319 h 4860733"/>
              <a:gd name="connsiteX2244" fmla="*/ 4813793 w 4853691"/>
              <a:gd name="connsiteY2244" fmla="*/ 2053666 h 4860733"/>
              <a:gd name="connsiteX2245" fmla="*/ 4816139 w 4853691"/>
              <a:gd name="connsiteY2245" fmla="*/ 2063054 h 4860733"/>
              <a:gd name="connsiteX2246" fmla="*/ 4813793 w 4853691"/>
              <a:gd name="connsiteY2246" fmla="*/ 2239082 h 4860733"/>
              <a:gd name="connsiteX2247" fmla="*/ 4813793 w 4853691"/>
              <a:gd name="connsiteY2247" fmla="*/ 2257859 h 4860733"/>
              <a:gd name="connsiteX2248" fmla="*/ 4813793 w 4853691"/>
              <a:gd name="connsiteY2248" fmla="*/ 2255512 h 4860733"/>
              <a:gd name="connsiteX2249" fmla="*/ 4809098 w 4853691"/>
              <a:gd name="connsiteY2249" fmla="*/ 2199183 h 4860733"/>
              <a:gd name="connsiteX2250" fmla="*/ 4809098 w 4853691"/>
              <a:gd name="connsiteY2250" fmla="*/ 2192142 h 4860733"/>
              <a:gd name="connsiteX2251" fmla="*/ 4804404 w 4853691"/>
              <a:gd name="connsiteY2251" fmla="*/ 2152242 h 4860733"/>
              <a:gd name="connsiteX2252" fmla="*/ 4811445 w 4853691"/>
              <a:gd name="connsiteY2252" fmla="*/ 2154589 h 4860733"/>
              <a:gd name="connsiteX2253" fmla="*/ 4811445 w 4853691"/>
              <a:gd name="connsiteY2253" fmla="*/ 2154589 h 4860733"/>
              <a:gd name="connsiteX2254" fmla="*/ 4816139 w 4853691"/>
              <a:gd name="connsiteY2254" fmla="*/ 2217959 h 4860733"/>
              <a:gd name="connsiteX2255" fmla="*/ 4813793 w 4853691"/>
              <a:gd name="connsiteY2255" fmla="*/ 2239082 h 4860733"/>
              <a:gd name="connsiteX2256" fmla="*/ 4792669 w 4853691"/>
              <a:gd name="connsiteY2256" fmla="*/ 2340005 h 4860733"/>
              <a:gd name="connsiteX2257" fmla="*/ 4792669 w 4853691"/>
              <a:gd name="connsiteY2257" fmla="*/ 2340005 h 4860733"/>
              <a:gd name="connsiteX2258" fmla="*/ 4790322 w 4853691"/>
              <a:gd name="connsiteY2258" fmla="*/ 2358782 h 4860733"/>
              <a:gd name="connsiteX2259" fmla="*/ 4790322 w 4853691"/>
              <a:gd name="connsiteY2259" fmla="*/ 2365823 h 4860733"/>
              <a:gd name="connsiteX2260" fmla="*/ 4790322 w 4853691"/>
              <a:gd name="connsiteY2260" fmla="*/ 2379905 h 4860733"/>
              <a:gd name="connsiteX2261" fmla="*/ 4790322 w 4853691"/>
              <a:gd name="connsiteY2261" fmla="*/ 2389293 h 4860733"/>
              <a:gd name="connsiteX2262" fmla="*/ 4790322 w 4853691"/>
              <a:gd name="connsiteY2262" fmla="*/ 2401028 h 4860733"/>
              <a:gd name="connsiteX2263" fmla="*/ 4790322 w 4853691"/>
              <a:gd name="connsiteY2263" fmla="*/ 2403376 h 4860733"/>
              <a:gd name="connsiteX2264" fmla="*/ 4783281 w 4853691"/>
              <a:gd name="connsiteY2264" fmla="*/ 2419805 h 4860733"/>
              <a:gd name="connsiteX2265" fmla="*/ 4785628 w 4853691"/>
              <a:gd name="connsiteY2265" fmla="*/ 2431540 h 4860733"/>
              <a:gd name="connsiteX2266" fmla="*/ 4776240 w 4853691"/>
              <a:gd name="connsiteY2266" fmla="*/ 2438581 h 4860733"/>
              <a:gd name="connsiteX2267" fmla="*/ 4776240 w 4853691"/>
              <a:gd name="connsiteY2267" fmla="*/ 2438581 h 4860733"/>
              <a:gd name="connsiteX2268" fmla="*/ 4773892 w 4853691"/>
              <a:gd name="connsiteY2268" fmla="*/ 2436234 h 4860733"/>
              <a:gd name="connsiteX2269" fmla="*/ 4771546 w 4853691"/>
              <a:gd name="connsiteY2269" fmla="*/ 2433887 h 4860733"/>
              <a:gd name="connsiteX2270" fmla="*/ 4769198 w 4853691"/>
              <a:gd name="connsiteY2270" fmla="*/ 2429193 h 4860733"/>
              <a:gd name="connsiteX2271" fmla="*/ 4766852 w 4853691"/>
              <a:gd name="connsiteY2271" fmla="*/ 2426846 h 4860733"/>
              <a:gd name="connsiteX2272" fmla="*/ 4764504 w 4853691"/>
              <a:gd name="connsiteY2272" fmla="*/ 2422152 h 4860733"/>
              <a:gd name="connsiteX2273" fmla="*/ 4762157 w 4853691"/>
              <a:gd name="connsiteY2273" fmla="*/ 2417458 h 4860733"/>
              <a:gd name="connsiteX2274" fmla="*/ 4759810 w 4853691"/>
              <a:gd name="connsiteY2274" fmla="*/ 2410417 h 4860733"/>
              <a:gd name="connsiteX2275" fmla="*/ 4757463 w 4853691"/>
              <a:gd name="connsiteY2275" fmla="*/ 2405723 h 4860733"/>
              <a:gd name="connsiteX2276" fmla="*/ 4755116 w 4853691"/>
              <a:gd name="connsiteY2276" fmla="*/ 2398681 h 4860733"/>
              <a:gd name="connsiteX2277" fmla="*/ 4752769 w 4853691"/>
              <a:gd name="connsiteY2277" fmla="*/ 2393987 h 4860733"/>
              <a:gd name="connsiteX2278" fmla="*/ 4750422 w 4853691"/>
              <a:gd name="connsiteY2278" fmla="*/ 2384599 h 4860733"/>
              <a:gd name="connsiteX2279" fmla="*/ 4748075 w 4853691"/>
              <a:gd name="connsiteY2279" fmla="*/ 2379905 h 4860733"/>
              <a:gd name="connsiteX2280" fmla="*/ 4745728 w 4853691"/>
              <a:gd name="connsiteY2280" fmla="*/ 2370517 h 4860733"/>
              <a:gd name="connsiteX2281" fmla="*/ 4745728 w 4853691"/>
              <a:gd name="connsiteY2281" fmla="*/ 2368170 h 4860733"/>
              <a:gd name="connsiteX2282" fmla="*/ 4743381 w 4853691"/>
              <a:gd name="connsiteY2282" fmla="*/ 2356435 h 4860733"/>
              <a:gd name="connsiteX2283" fmla="*/ 4743381 w 4853691"/>
              <a:gd name="connsiteY2283" fmla="*/ 2354088 h 4860733"/>
              <a:gd name="connsiteX2284" fmla="*/ 4738687 w 4853691"/>
              <a:gd name="connsiteY2284" fmla="*/ 2340005 h 4860733"/>
              <a:gd name="connsiteX2285" fmla="*/ 4738687 w 4853691"/>
              <a:gd name="connsiteY2285" fmla="*/ 2340005 h 4860733"/>
              <a:gd name="connsiteX2286" fmla="*/ 4729299 w 4853691"/>
              <a:gd name="connsiteY2286" fmla="*/ 2297759 h 4860733"/>
              <a:gd name="connsiteX2287" fmla="*/ 4743381 w 4853691"/>
              <a:gd name="connsiteY2287" fmla="*/ 2278982 h 4860733"/>
              <a:gd name="connsiteX2288" fmla="*/ 4722257 w 4853691"/>
              <a:gd name="connsiteY2288" fmla="*/ 2257859 h 4860733"/>
              <a:gd name="connsiteX2289" fmla="*/ 4719911 w 4853691"/>
              <a:gd name="connsiteY2289" fmla="*/ 2257859 h 4860733"/>
              <a:gd name="connsiteX2290" fmla="*/ 4715216 w 4853691"/>
              <a:gd name="connsiteY2290" fmla="*/ 2236735 h 4860733"/>
              <a:gd name="connsiteX2291" fmla="*/ 4710522 w 4853691"/>
              <a:gd name="connsiteY2291" fmla="*/ 2208571 h 4860733"/>
              <a:gd name="connsiteX2292" fmla="*/ 4708175 w 4853691"/>
              <a:gd name="connsiteY2292" fmla="*/ 2194489 h 4860733"/>
              <a:gd name="connsiteX2293" fmla="*/ 4703481 w 4853691"/>
              <a:gd name="connsiteY2293" fmla="*/ 2166324 h 4860733"/>
              <a:gd name="connsiteX2294" fmla="*/ 4701134 w 4853691"/>
              <a:gd name="connsiteY2294" fmla="*/ 2149895 h 4860733"/>
              <a:gd name="connsiteX2295" fmla="*/ 4696440 w 4853691"/>
              <a:gd name="connsiteY2295" fmla="*/ 2124077 h 4860733"/>
              <a:gd name="connsiteX2296" fmla="*/ 4694093 w 4853691"/>
              <a:gd name="connsiteY2296" fmla="*/ 2102954 h 4860733"/>
              <a:gd name="connsiteX2297" fmla="*/ 4691746 w 4853691"/>
              <a:gd name="connsiteY2297" fmla="*/ 2079483 h 4860733"/>
              <a:gd name="connsiteX2298" fmla="*/ 4689399 w 4853691"/>
              <a:gd name="connsiteY2298" fmla="*/ 2051319 h 4860733"/>
              <a:gd name="connsiteX2299" fmla="*/ 4687052 w 4853691"/>
              <a:gd name="connsiteY2299" fmla="*/ 2030195 h 4860733"/>
              <a:gd name="connsiteX2300" fmla="*/ 4682358 w 4853691"/>
              <a:gd name="connsiteY2300" fmla="*/ 1999684 h 4860733"/>
              <a:gd name="connsiteX2301" fmla="*/ 4680011 w 4853691"/>
              <a:gd name="connsiteY2301" fmla="*/ 1980907 h 4860733"/>
              <a:gd name="connsiteX2302" fmla="*/ 4675317 w 4853691"/>
              <a:gd name="connsiteY2302" fmla="*/ 1945702 h 4860733"/>
              <a:gd name="connsiteX2303" fmla="*/ 4672970 w 4853691"/>
              <a:gd name="connsiteY2303" fmla="*/ 1926925 h 4860733"/>
              <a:gd name="connsiteX2304" fmla="*/ 4670623 w 4853691"/>
              <a:gd name="connsiteY2304" fmla="*/ 1908149 h 4860733"/>
              <a:gd name="connsiteX2305" fmla="*/ 4680011 w 4853691"/>
              <a:gd name="connsiteY2305" fmla="*/ 1905802 h 4860733"/>
              <a:gd name="connsiteX2306" fmla="*/ 4682358 w 4853691"/>
              <a:gd name="connsiteY2306" fmla="*/ 1908149 h 4860733"/>
              <a:gd name="connsiteX2307" fmla="*/ 4689399 w 4853691"/>
              <a:gd name="connsiteY2307" fmla="*/ 1917537 h 4860733"/>
              <a:gd name="connsiteX2308" fmla="*/ 4696440 w 4853691"/>
              <a:gd name="connsiteY2308" fmla="*/ 1926925 h 4860733"/>
              <a:gd name="connsiteX2309" fmla="*/ 4701134 w 4853691"/>
              <a:gd name="connsiteY2309" fmla="*/ 1936313 h 4860733"/>
              <a:gd name="connsiteX2310" fmla="*/ 4708175 w 4853691"/>
              <a:gd name="connsiteY2310" fmla="*/ 1948049 h 4860733"/>
              <a:gd name="connsiteX2311" fmla="*/ 4712869 w 4853691"/>
              <a:gd name="connsiteY2311" fmla="*/ 1957437 h 4860733"/>
              <a:gd name="connsiteX2312" fmla="*/ 4719911 w 4853691"/>
              <a:gd name="connsiteY2312" fmla="*/ 1969172 h 4860733"/>
              <a:gd name="connsiteX2313" fmla="*/ 4724605 w 4853691"/>
              <a:gd name="connsiteY2313" fmla="*/ 1978560 h 4860733"/>
              <a:gd name="connsiteX2314" fmla="*/ 4731646 w 4853691"/>
              <a:gd name="connsiteY2314" fmla="*/ 1990295 h 4860733"/>
              <a:gd name="connsiteX2315" fmla="*/ 4736340 w 4853691"/>
              <a:gd name="connsiteY2315" fmla="*/ 2002031 h 4860733"/>
              <a:gd name="connsiteX2316" fmla="*/ 4741034 w 4853691"/>
              <a:gd name="connsiteY2316" fmla="*/ 2013766 h 4860733"/>
              <a:gd name="connsiteX2317" fmla="*/ 4745728 w 4853691"/>
              <a:gd name="connsiteY2317" fmla="*/ 2025501 h 4860733"/>
              <a:gd name="connsiteX2318" fmla="*/ 4750422 w 4853691"/>
              <a:gd name="connsiteY2318" fmla="*/ 2037236 h 4860733"/>
              <a:gd name="connsiteX2319" fmla="*/ 4755116 w 4853691"/>
              <a:gd name="connsiteY2319" fmla="*/ 2048971 h 4860733"/>
              <a:gd name="connsiteX2320" fmla="*/ 4759810 w 4853691"/>
              <a:gd name="connsiteY2320" fmla="*/ 2060707 h 4860733"/>
              <a:gd name="connsiteX2321" fmla="*/ 4764504 w 4853691"/>
              <a:gd name="connsiteY2321" fmla="*/ 2074789 h 4860733"/>
              <a:gd name="connsiteX2322" fmla="*/ 4769198 w 4853691"/>
              <a:gd name="connsiteY2322" fmla="*/ 2086524 h 4860733"/>
              <a:gd name="connsiteX2323" fmla="*/ 4773892 w 4853691"/>
              <a:gd name="connsiteY2323" fmla="*/ 2102954 h 4860733"/>
              <a:gd name="connsiteX2324" fmla="*/ 4776240 w 4853691"/>
              <a:gd name="connsiteY2324" fmla="*/ 2114689 h 4860733"/>
              <a:gd name="connsiteX2325" fmla="*/ 4780934 w 4853691"/>
              <a:gd name="connsiteY2325" fmla="*/ 2133465 h 4860733"/>
              <a:gd name="connsiteX2326" fmla="*/ 4783281 w 4853691"/>
              <a:gd name="connsiteY2326" fmla="*/ 2142853 h 4860733"/>
              <a:gd name="connsiteX2327" fmla="*/ 4787975 w 4853691"/>
              <a:gd name="connsiteY2327" fmla="*/ 2163977 h 4860733"/>
              <a:gd name="connsiteX2328" fmla="*/ 4790322 w 4853691"/>
              <a:gd name="connsiteY2328" fmla="*/ 2171018 h 4860733"/>
              <a:gd name="connsiteX2329" fmla="*/ 4795016 w 4853691"/>
              <a:gd name="connsiteY2329" fmla="*/ 2199183 h 4860733"/>
              <a:gd name="connsiteX2330" fmla="*/ 4795016 w 4853691"/>
              <a:gd name="connsiteY2330" fmla="*/ 2201530 h 4860733"/>
              <a:gd name="connsiteX2331" fmla="*/ 4804404 w 4853691"/>
              <a:gd name="connsiteY2331" fmla="*/ 2262553 h 4860733"/>
              <a:gd name="connsiteX2332" fmla="*/ 4806751 w 4853691"/>
              <a:gd name="connsiteY2332" fmla="*/ 2278982 h 4860733"/>
              <a:gd name="connsiteX2333" fmla="*/ 4790322 w 4853691"/>
              <a:gd name="connsiteY2333" fmla="*/ 2297759 h 4860733"/>
              <a:gd name="connsiteX2334" fmla="*/ 4797363 w 4853691"/>
              <a:gd name="connsiteY2334" fmla="*/ 2314188 h 4860733"/>
              <a:gd name="connsiteX2335" fmla="*/ 4795016 w 4853691"/>
              <a:gd name="connsiteY2335" fmla="*/ 2318882 h 4860733"/>
              <a:gd name="connsiteX2336" fmla="*/ 4795016 w 4853691"/>
              <a:gd name="connsiteY2336" fmla="*/ 2323576 h 4860733"/>
              <a:gd name="connsiteX2337" fmla="*/ 4795016 w 4853691"/>
              <a:gd name="connsiteY2337" fmla="*/ 2323576 h 4860733"/>
              <a:gd name="connsiteX2338" fmla="*/ 4792669 w 4853691"/>
              <a:gd name="connsiteY2338" fmla="*/ 2340005 h 4860733"/>
              <a:gd name="connsiteX2339" fmla="*/ 4804404 w 4853691"/>
              <a:gd name="connsiteY2339" fmla="*/ 2781250 h 4860733"/>
              <a:gd name="connsiteX2340" fmla="*/ 4797363 w 4853691"/>
              <a:gd name="connsiteY2340" fmla="*/ 2851662 h 4860733"/>
              <a:gd name="connsiteX2341" fmla="*/ 4795016 w 4853691"/>
              <a:gd name="connsiteY2341" fmla="*/ 2872785 h 4860733"/>
              <a:gd name="connsiteX2342" fmla="*/ 4785628 w 4853691"/>
              <a:gd name="connsiteY2342" fmla="*/ 2931461 h 4860733"/>
              <a:gd name="connsiteX2343" fmla="*/ 4783281 w 4853691"/>
              <a:gd name="connsiteY2343" fmla="*/ 2945543 h 4860733"/>
              <a:gd name="connsiteX2344" fmla="*/ 4769198 w 4853691"/>
              <a:gd name="connsiteY2344" fmla="*/ 3015955 h 4860733"/>
              <a:gd name="connsiteX2345" fmla="*/ 4764504 w 4853691"/>
              <a:gd name="connsiteY2345" fmla="*/ 3034731 h 4860733"/>
              <a:gd name="connsiteX2346" fmla="*/ 4752769 w 4853691"/>
              <a:gd name="connsiteY2346" fmla="*/ 3088713 h 4860733"/>
              <a:gd name="connsiteX2347" fmla="*/ 4748075 w 4853691"/>
              <a:gd name="connsiteY2347" fmla="*/ 3107490 h 4860733"/>
              <a:gd name="connsiteX2348" fmla="*/ 4729299 w 4853691"/>
              <a:gd name="connsiteY2348" fmla="*/ 3175554 h 4860733"/>
              <a:gd name="connsiteX2349" fmla="*/ 4724605 w 4853691"/>
              <a:gd name="connsiteY2349" fmla="*/ 3189636 h 4860733"/>
              <a:gd name="connsiteX2350" fmla="*/ 4717563 w 4853691"/>
              <a:gd name="connsiteY2350" fmla="*/ 3213107 h 4860733"/>
              <a:gd name="connsiteX2351" fmla="*/ 4717563 w 4853691"/>
              <a:gd name="connsiteY2351" fmla="*/ 3213107 h 4860733"/>
              <a:gd name="connsiteX2352" fmla="*/ 4705828 w 4853691"/>
              <a:gd name="connsiteY2352" fmla="*/ 3224842 h 4860733"/>
              <a:gd name="connsiteX2353" fmla="*/ 4787975 w 4853691"/>
              <a:gd name="connsiteY2353" fmla="*/ 2886867 h 4860733"/>
              <a:gd name="connsiteX2354" fmla="*/ 4790322 w 4853691"/>
              <a:gd name="connsiteY2354" fmla="*/ 2879826 h 4860733"/>
              <a:gd name="connsiteX2355" fmla="*/ 4790322 w 4853691"/>
              <a:gd name="connsiteY2355" fmla="*/ 2879826 h 4860733"/>
              <a:gd name="connsiteX2356" fmla="*/ 4790322 w 4853691"/>
              <a:gd name="connsiteY2356" fmla="*/ 2879826 h 4860733"/>
              <a:gd name="connsiteX2357" fmla="*/ 4802057 w 4853691"/>
              <a:gd name="connsiteY2357" fmla="*/ 2797679 h 4860733"/>
              <a:gd name="connsiteX2358" fmla="*/ 4804404 w 4853691"/>
              <a:gd name="connsiteY2358" fmla="*/ 2781250 h 4860733"/>
              <a:gd name="connsiteX2359" fmla="*/ 4811445 w 4853691"/>
              <a:gd name="connsiteY2359" fmla="*/ 2710839 h 4860733"/>
              <a:gd name="connsiteX2360" fmla="*/ 4806751 w 4853691"/>
              <a:gd name="connsiteY2360" fmla="*/ 2778903 h 4860733"/>
              <a:gd name="connsiteX2361" fmla="*/ 4804404 w 4853691"/>
              <a:gd name="connsiteY2361" fmla="*/ 2781250 h 4860733"/>
              <a:gd name="connsiteX2362" fmla="*/ 4755116 w 4853691"/>
              <a:gd name="connsiteY2362" fmla="*/ 3130960 h 4860733"/>
              <a:gd name="connsiteX2363" fmla="*/ 4750422 w 4853691"/>
              <a:gd name="connsiteY2363" fmla="*/ 3145042 h 4860733"/>
              <a:gd name="connsiteX2364" fmla="*/ 4743381 w 4853691"/>
              <a:gd name="connsiteY2364" fmla="*/ 3163819 h 4860733"/>
              <a:gd name="connsiteX2365" fmla="*/ 4724605 w 4853691"/>
              <a:gd name="connsiteY2365" fmla="*/ 3210759 h 4860733"/>
              <a:gd name="connsiteX2366" fmla="*/ 4722257 w 4853691"/>
              <a:gd name="connsiteY2366" fmla="*/ 3210759 h 4860733"/>
              <a:gd name="connsiteX2367" fmla="*/ 4724605 w 4853691"/>
              <a:gd name="connsiteY2367" fmla="*/ 3206065 h 4860733"/>
              <a:gd name="connsiteX2368" fmla="*/ 4755116 w 4853691"/>
              <a:gd name="connsiteY2368" fmla="*/ 3130960 h 4860733"/>
              <a:gd name="connsiteX2369" fmla="*/ 4755116 w 4853691"/>
              <a:gd name="connsiteY2369" fmla="*/ 3130960 h 4860733"/>
              <a:gd name="connsiteX2370" fmla="*/ 4478165 w 4853691"/>
              <a:gd name="connsiteY2370" fmla="*/ 3734151 h 4860733"/>
              <a:gd name="connsiteX2371" fmla="*/ 4466430 w 4853691"/>
              <a:gd name="connsiteY2371" fmla="*/ 3752927 h 4860733"/>
              <a:gd name="connsiteX2372" fmla="*/ 4454694 w 4853691"/>
              <a:gd name="connsiteY2372" fmla="*/ 3767009 h 4860733"/>
              <a:gd name="connsiteX2373" fmla="*/ 4442959 w 4853691"/>
              <a:gd name="connsiteY2373" fmla="*/ 3783439 h 4860733"/>
              <a:gd name="connsiteX2374" fmla="*/ 4431224 w 4853691"/>
              <a:gd name="connsiteY2374" fmla="*/ 3797521 h 4860733"/>
              <a:gd name="connsiteX2375" fmla="*/ 4419489 w 4853691"/>
              <a:gd name="connsiteY2375" fmla="*/ 3813950 h 4860733"/>
              <a:gd name="connsiteX2376" fmla="*/ 4407753 w 4853691"/>
              <a:gd name="connsiteY2376" fmla="*/ 3828033 h 4860733"/>
              <a:gd name="connsiteX2377" fmla="*/ 4396018 w 4853691"/>
              <a:gd name="connsiteY2377" fmla="*/ 3842115 h 4860733"/>
              <a:gd name="connsiteX2378" fmla="*/ 4384283 w 4853691"/>
              <a:gd name="connsiteY2378" fmla="*/ 3856197 h 4860733"/>
              <a:gd name="connsiteX2379" fmla="*/ 4372548 w 4853691"/>
              <a:gd name="connsiteY2379" fmla="*/ 3870280 h 4860733"/>
              <a:gd name="connsiteX2380" fmla="*/ 4360812 w 4853691"/>
              <a:gd name="connsiteY2380" fmla="*/ 3882015 h 4860733"/>
              <a:gd name="connsiteX2381" fmla="*/ 4349077 w 4853691"/>
              <a:gd name="connsiteY2381" fmla="*/ 3896097 h 4860733"/>
              <a:gd name="connsiteX2382" fmla="*/ 4337342 w 4853691"/>
              <a:gd name="connsiteY2382" fmla="*/ 3907832 h 4860733"/>
              <a:gd name="connsiteX2383" fmla="*/ 4325607 w 4853691"/>
              <a:gd name="connsiteY2383" fmla="*/ 3919567 h 4860733"/>
              <a:gd name="connsiteX2384" fmla="*/ 4313872 w 4853691"/>
              <a:gd name="connsiteY2384" fmla="*/ 3931303 h 4860733"/>
              <a:gd name="connsiteX2385" fmla="*/ 4299789 w 4853691"/>
              <a:gd name="connsiteY2385" fmla="*/ 3943038 h 4860733"/>
              <a:gd name="connsiteX2386" fmla="*/ 4288054 w 4853691"/>
              <a:gd name="connsiteY2386" fmla="*/ 3954773 h 4860733"/>
              <a:gd name="connsiteX2387" fmla="*/ 4273972 w 4853691"/>
              <a:gd name="connsiteY2387" fmla="*/ 3966508 h 4860733"/>
              <a:gd name="connsiteX2388" fmla="*/ 4262237 w 4853691"/>
              <a:gd name="connsiteY2388" fmla="*/ 3975897 h 4860733"/>
              <a:gd name="connsiteX2389" fmla="*/ 4248154 w 4853691"/>
              <a:gd name="connsiteY2389" fmla="*/ 3985285 h 4860733"/>
              <a:gd name="connsiteX2390" fmla="*/ 4241113 w 4853691"/>
              <a:gd name="connsiteY2390" fmla="*/ 3989979 h 4860733"/>
              <a:gd name="connsiteX2391" fmla="*/ 4241113 w 4853691"/>
              <a:gd name="connsiteY2391" fmla="*/ 3985285 h 4860733"/>
              <a:gd name="connsiteX2392" fmla="*/ 4241113 w 4853691"/>
              <a:gd name="connsiteY2392" fmla="*/ 3985285 h 4860733"/>
              <a:gd name="connsiteX2393" fmla="*/ 4255195 w 4853691"/>
              <a:gd name="connsiteY2393" fmla="*/ 3971203 h 4860733"/>
              <a:gd name="connsiteX2394" fmla="*/ 4273972 w 4853691"/>
              <a:gd name="connsiteY2394" fmla="*/ 3952426 h 4860733"/>
              <a:gd name="connsiteX2395" fmla="*/ 4290401 w 4853691"/>
              <a:gd name="connsiteY2395" fmla="*/ 3933650 h 4860733"/>
              <a:gd name="connsiteX2396" fmla="*/ 4306830 w 4853691"/>
              <a:gd name="connsiteY2396" fmla="*/ 3914873 h 4860733"/>
              <a:gd name="connsiteX2397" fmla="*/ 4323260 w 4853691"/>
              <a:gd name="connsiteY2397" fmla="*/ 3896097 h 4860733"/>
              <a:gd name="connsiteX2398" fmla="*/ 4339689 w 4853691"/>
              <a:gd name="connsiteY2398" fmla="*/ 3877321 h 4860733"/>
              <a:gd name="connsiteX2399" fmla="*/ 4356118 w 4853691"/>
              <a:gd name="connsiteY2399" fmla="*/ 3858544 h 4860733"/>
              <a:gd name="connsiteX2400" fmla="*/ 4372548 w 4853691"/>
              <a:gd name="connsiteY2400" fmla="*/ 3837421 h 4860733"/>
              <a:gd name="connsiteX2401" fmla="*/ 4372548 w 4853691"/>
              <a:gd name="connsiteY2401" fmla="*/ 3837421 h 4860733"/>
              <a:gd name="connsiteX2402" fmla="*/ 4386630 w 4853691"/>
              <a:gd name="connsiteY2402" fmla="*/ 3825686 h 4860733"/>
              <a:gd name="connsiteX2403" fmla="*/ 4403059 w 4853691"/>
              <a:gd name="connsiteY2403" fmla="*/ 3811604 h 4860733"/>
              <a:gd name="connsiteX2404" fmla="*/ 4421835 w 4853691"/>
              <a:gd name="connsiteY2404" fmla="*/ 3792827 h 4860733"/>
              <a:gd name="connsiteX2405" fmla="*/ 4435918 w 4853691"/>
              <a:gd name="connsiteY2405" fmla="*/ 3776398 h 4860733"/>
              <a:gd name="connsiteX2406" fmla="*/ 4454694 w 4853691"/>
              <a:gd name="connsiteY2406" fmla="*/ 3755274 h 4860733"/>
              <a:gd name="connsiteX2407" fmla="*/ 4468776 w 4853691"/>
              <a:gd name="connsiteY2407" fmla="*/ 3738845 h 4860733"/>
              <a:gd name="connsiteX2408" fmla="*/ 4487553 w 4853691"/>
              <a:gd name="connsiteY2408" fmla="*/ 3717722 h 4860733"/>
              <a:gd name="connsiteX2409" fmla="*/ 4501635 w 4853691"/>
              <a:gd name="connsiteY2409" fmla="*/ 3698945 h 4860733"/>
              <a:gd name="connsiteX2410" fmla="*/ 4508676 w 4853691"/>
              <a:gd name="connsiteY2410" fmla="*/ 3689557 h 4860733"/>
              <a:gd name="connsiteX2411" fmla="*/ 4501635 w 4853691"/>
              <a:gd name="connsiteY2411" fmla="*/ 3701292 h 4860733"/>
              <a:gd name="connsiteX2412" fmla="*/ 4489900 w 4853691"/>
              <a:gd name="connsiteY2412" fmla="*/ 3720068 h 4860733"/>
              <a:gd name="connsiteX2413" fmla="*/ 4478165 w 4853691"/>
              <a:gd name="connsiteY2413" fmla="*/ 3734151 h 4860733"/>
              <a:gd name="connsiteX2414" fmla="*/ 4205907 w 4853691"/>
              <a:gd name="connsiteY2414" fmla="*/ 4051002 h 4860733"/>
              <a:gd name="connsiteX2415" fmla="*/ 4203560 w 4853691"/>
              <a:gd name="connsiteY2415" fmla="*/ 4060390 h 4860733"/>
              <a:gd name="connsiteX2416" fmla="*/ 4201213 w 4853691"/>
              <a:gd name="connsiteY2416" fmla="*/ 4069779 h 4860733"/>
              <a:gd name="connsiteX2417" fmla="*/ 4196519 w 4853691"/>
              <a:gd name="connsiteY2417" fmla="*/ 4086208 h 4860733"/>
              <a:gd name="connsiteX2418" fmla="*/ 4194172 w 4853691"/>
              <a:gd name="connsiteY2418" fmla="*/ 4093249 h 4860733"/>
              <a:gd name="connsiteX2419" fmla="*/ 4189478 w 4853691"/>
              <a:gd name="connsiteY2419" fmla="*/ 4107331 h 4860733"/>
              <a:gd name="connsiteX2420" fmla="*/ 4187131 w 4853691"/>
              <a:gd name="connsiteY2420" fmla="*/ 4109678 h 4860733"/>
              <a:gd name="connsiteX2421" fmla="*/ 4180090 w 4853691"/>
              <a:gd name="connsiteY2421" fmla="*/ 4123761 h 4860733"/>
              <a:gd name="connsiteX2422" fmla="*/ 4170701 w 4853691"/>
              <a:gd name="connsiteY2422" fmla="*/ 4133149 h 4860733"/>
              <a:gd name="connsiteX2423" fmla="*/ 4168355 w 4853691"/>
              <a:gd name="connsiteY2423" fmla="*/ 4130802 h 4860733"/>
              <a:gd name="connsiteX2424" fmla="*/ 4168355 w 4853691"/>
              <a:gd name="connsiteY2424" fmla="*/ 4130802 h 4860733"/>
              <a:gd name="connsiteX2425" fmla="*/ 4173049 w 4853691"/>
              <a:gd name="connsiteY2425" fmla="*/ 4123761 h 4860733"/>
              <a:gd name="connsiteX2426" fmla="*/ 4177743 w 4853691"/>
              <a:gd name="connsiteY2426" fmla="*/ 4116720 h 4860733"/>
              <a:gd name="connsiteX2427" fmla="*/ 4182437 w 4853691"/>
              <a:gd name="connsiteY2427" fmla="*/ 4107331 h 4860733"/>
              <a:gd name="connsiteX2428" fmla="*/ 4184784 w 4853691"/>
              <a:gd name="connsiteY2428" fmla="*/ 4100290 h 4860733"/>
              <a:gd name="connsiteX2429" fmla="*/ 4189478 w 4853691"/>
              <a:gd name="connsiteY2429" fmla="*/ 4090902 h 4860733"/>
              <a:gd name="connsiteX2430" fmla="*/ 4191825 w 4853691"/>
              <a:gd name="connsiteY2430" fmla="*/ 4083861 h 4860733"/>
              <a:gd name="connsiteX2431" fmla="*/ 4196519 w 4853691"/>
              <a:gd name="connsiteY2431" fmla="*/ 4074473 h 4860733"/>
              <a:gd name="connsiteX2432" fmla="*/ 4198866 w 4853691"/>
              <a:gd name="connsiteY2432" fmla="*/ 4067431 h 4860733"/>
              <a:gd name="connsiteX2433" fmla="*/ 4203560 w 4853691"/>
              <a:gd name="connsiteY2433" fmla="*/ 4055696 h 4860733"/>
              <a:gd name="connsiteX2434" fmla="*/ 4205907 w 4853691"/>
              <a:gd name="connsiteY2434" fmla="*/ 4048655 h 4860733"/>
              <a:gd name="connsiteX2435" fmla="*/ 4210601 w 4853691"/>
              <a:gd name="connsiteY2435" fmla="*/ 4034573 h 4860733"/>
              <a:gd name="connsiteX2436" fmla="*/ 4212948 w 4853691"/>
              <a:gd name="connsiteY2436" fmla="*/ 4029879 h 4860733"/>
              <a:gd name="connsiteX2437" fmla="*/ 4212948 w 4853691"/>
              <a:gd name="connsiteY2437" fmla="*/ 4029879 h 4860733"/>
              <a:gd name="connsiteX2438" fmla="*/ 4217643 w 4853691"/>
              <a:gd name="connsiteY2438" fmla="*/ 4029879 h 4860733"/>
              <a:gd name="connsiteX2439" fmla="*/ 4215296 w 4853691"/>
              <a:gd name="connsiteY2439" fmla="*/ 4036920 h 4860733"/>
              <a:gd name="connsiteX2440" fmla="*/ 4205907 w 4853691"/>
              <a:gd name="connsiteY2440" fmla="*/ 4051002 h 4860733"/>
              <a:gd name="connsiteX2441" fmla="*/ 4142537 w 4853691"/>
              <a:gd name="connsiteY2441" fmla="*/ 4090902 h 4860733"/>
              <a:gd name="connsiteX2442" fmla="*/ 4090902 w 4853691"/>
              <a:gd name="connsiteY2442" fmla="*/ 4149578 h 4860733"/>
              <a:gd name="connsiteX2443" fmla="*/ 4083861 w 4853691"/>
              <a:gd name="connsiteY2443" fmla="*/ 4156619 h 4860733"/>
              <a:gd name="connsiteX2444" fmla="*/ 4025185 w 4853691"/>
              <a:gd name="connsiteY2444" fmla="*/ 4217643 h 4860733"/>
              <a:gd name="connsiteX2445" fmla="*/ 4008755 w 4853691"/>
              <a:gd name="connsiteY2445" fmla="*/ 4231725 h 4860733"/>
              <a:gd name="connsiteX2446" fmla="*/ 3957120 w 4853691"/>
              <a:gd name="connsiteY2446" fmla="*/ 4281013 h 4860733"/>
              <a:gd name="connsiteX2447" fmla="*/ 3945385 w 4853691"/>
              <a:gd name="connsiteY2447" fmla="*/ 4292748 h 4860733"/>
              <a:gd name="connsiteX2448" fmla="*/ 3882015 w 4853691"/>
              <a:gd name="connsiteY2448" fmla="*/ 4349077 h 4860733"/>
              <a:gd name="connsiteX2449" fmla="*/ 3867933 w 4853691"/>
              <a:gd name="connsiteY2449" fmla="*/ 4360812 h 4860733"/>
              <a:gd name="connsiteX2450" fmla="*/ 3837421 w 4853691"/>
              <a:gd name="connsiteY2450" fmla="*/ 4384283 h 4860733"/>
              <a:gd name="connsiteX2451" fmla="*/ 3830380 w 4853691"/>
              <a:gd name="connsiteY2451" fmla="*/ 4386630 h 4860733"/>
              <a:gd name="connsiteX2452" fmla="*/ 3828033 w 4853691"/>
              <a:gd name="connsiteY2452" fmla="*/ 4386630 h 4860733"/>
              <a:gd name="connsiteX2453" fmla="*/ 3867933 w 4853691"/>
              <a:gd name="connsiteY2453" fmla="*/ 4353771 h 4860733"/>
              <a:gd name="connsiteX2454" fmla="*/ 3884362 w 4853691"/>
              <a:gd name="connsiteY2454" fmla="*/ 4339689 h 4860733"/>
              <a:gd name="connsiteX2455" fmla="*/ 3947732 w 4853691"/>
              <a:gd name="connsiteY2455" fmla="*/ 4283360 h 4860733"/>
              <a:gd name="connsiteX2456" fmla="*/ 3957120 w 4853691"/>
              <a:gd name="connsiteY2456" fmla="*/ 4273972 h 4860733"/>
              <a:gd name="connsiteX2457" fmla="*/ 4011102 w 4853691"/>
              <a:gd name="connsiteY2457" fmla="*/ 4222337 h 4860733"/>
              <a:gd name="connsiteX2458" fmla="*/ 4027532 w 4853691"/>
              <a:gd name="connsiteY2458" fmla="*/ 4205908 h 4860733"/>
              <a:gd name="connsiteX2459" fmla="*/ 4088555 w 4853691"/>
              <a:gd name="connsiteY2459" fmla="*/ 4142537 h 4860733"/>
              <a:gd name="connsiteX2460" fmla="*/ 4090902 w 4853691"/>
              <a:gd name="connsiteY2460" fmla="*/ 4137843 h 4860733"/>
              <a:gd name="connsiteX2461" fmla="*/ 4147231 w 4853691"/>
              <a:gd name="connsiteY2461" fmla="*/ 4074473 h 4860733"/>
              <a:gd name="connsiteX2462" fmla="*/ 4161313 w 4853691"/>
              <a:gd name="connsiteY2462" fmla="*/ 4055696 h 4860733"/>
              <a:gd name="connsiteX2463" fmla="*/ 4196519 w 4853691"/>
              <a:gd name="connsiteY2463" fmla="*/ 4013449 h 4860733"/>
              <a:gd name="connsiteX2464" fmla="*/ 4201213 w 4853691"/>
              <a:gd name="connsiteY2464" fmla="*/ 4020490 h 4860733"/>
              <a:gd name="connsiteX2465" fmla="*/ 4158966 w 4853691"/>
              <a:gd name="connsiteY2465" fmla="*/ 4072125 h 4860733"/>
              <a:gd name="connsiteX2466" fmla="*/ 4142537 w 4853691"/>
              <a:gd name="connsiteY2466" fmla="*/ 4090902 h 4860733"/>
              <a:gd name="connsiteX2467" fmla="*/ 3790480 w 4853691"/>
              <a:gd name="connsiteY2467" fmla="*/ 4419489 h 4860733"/>
              <a:gd name="connsiteX2468" fmla="*/ 3755274 w 4853691"/>
              <a:gd name="connsiteY2468" fmla="*/ 4445306 h 4860733"/>
              <a:gd name="connsiteX2469" fmla="*/ 3738845 w 4853691"/>
              <a:gd name="connsiteY2469" fmla="*/ 4457041 h 4860733"/>
              <a:gd name="connsiteX2470" fmla="*/ 3698945 w 4853691"/>
              <a:gd name="connsiteY2470" fmla="*/ 4485206 h 4860733"/>
              <a:gd name="connsiteX2471" fmla="*/ 3684863 w 4853691"/>
              <a:gd name="connsiteY2471" fmla="*/ 4494594 h 4860733"/>
              <a:gd name="connsiteX2472" fmla="*/ 3642616 w 4853691"/>
              <a:gd name="connsiteY2472" fmla="*/ 4522759 h 4860733"/>
              <a:gd name="connsiteX2473" fmla="*/ 3633228 w 4853691"/>
              <a:gd name="connsiteY2473" fmla="*/ 4529800 h 4860733"/>
              <a:gd name="connsiteX2474" fmla="*/ 3586287 w 4853691"/>
              <a:gd name="connsiteY2474" fmla="*/ 4560311 h 4860733"/>
              <a:gd name="connsiteX2475" fmla="*/ 3607410 w 4853691"/>
              <a:gd name="connsiteY2475" fmla="*/ 4543882 h 4860733"/>
              <a:gd name="connsiteX2476" fmla="*/ 3619146 w 4853691"/>
              <a:gd name="connsiteY2476" fmla="*/ 4534494 h 4860733"/>
              <a:gd name="connsiteX2477" fmla="*/ 3642616 w 4853691"/>
              <a:gd name="connsiteY2477" fmla="*/ 4513370 h 4860733"/>
              <a:gd name="connsiteX2478" fmla="*/ 3652004 w 4853691"/>
              <a:gd name="connsiteY2478" fmla="*/ 4503982 h 4860733"/>
              <a:gd name="connsiteX2479" fmla="*/ 3682516 w 4853691"/>
              <a:gd name="connsiteY2479" fmla="*/ 4473471 h 4860733"/>
              <a:gd name="connsiteX2480" fmla="*/ 3689557 w 4853691"/>
              <a:gd name="connsiteY2480" fmla="*/ 4466429 h 4860733"/>
              <a:gd name="connsiteX2481" fmla="*/ 3708333 w 4853691"/>
              <a:gd name="connsiteY2481" fmla="*/ 4447653 h 4860733"/>
              <a:gd name="connsiteX2482" fmla="*/ 3722416 w 4853691"/>
              <a:gd name="connsiteY2482" fmla="*/ 4452347 h 4860733"/>
              <a:gd name="connsiteX2483" fmla="*/ 3743539 w 4853691"/>
              <a:gd name="connsiteY2483" fmla="*/ 4431224 h 4860733"/>
              <a:gd name="connsiteX2484" fmla="*/ 3743539 w 4853691"/>
              <a:gd name="connsiteY2484" fmla="*/ 4426530 h 4860733"/>
              <a:gd name="connsiteX2485" fmla="*/ 3757622 w 4853691"/>
              <a:gd name="connsiteY2485" fmla="*/ 4421836 h 4860733"/>
              <a:gd name="connsiteX2486" fmla="*/ 3769357 w 4853691"/>
              <a:gd name="connsiteY2486" fmla="*/ 4417142 h 4860733"/>
              <a:gd name="connsiteX2487" fmla="*/ 3788133 w 4853691"/>
              <a:gd name="connsiteY2487" fmla="*/ 4410100 h 4860733"/>
              <a:gd name="connsiteX2488" fmla="*/ 3804562 w 4853691"/>
              <a:gd name="connsiteY2488" fmla="*/ 4403059 h 4860733"/>
              <a:gd name="connsiteX2489" fmla="*/ 3816298 w 4853691"/>
              <a:gd name="connsiteY2489" fmla="*/ 4398365 h 4860733"/>
              <a:gd name="connsiteX2490" fmla="*/ 3809256 w 4853691"/>
              <a:gd name="connsiteY2490" fmla="*/ 4405406 h 4860733"/>
              <a:gd name="connsiteX2491" fmla="*/ 3790480 w 4853691"/>
              <a:gd name="connsiteY2491" fmla="*/ 4419489 h 4860733"/>
              <a:gd name="connsiteX2492" fmla="*/ 3332806 w 4853691"/>
              <a:gd name="connsiteY2492" fmla="*/ 4684705 h 4860733"/>
              <a:gd name="connsiteX2493" fmla="*/ 3288212 w 4853691"/>
              <a:gd name="connsiteY2493" fmla="*/ 4701134 h 4860733"/>
              <a:gd name="connsiteX2494" fmla="*/ 3255353 w 4853691"/>
              <a:gd name="connsiteY2494" fmla="*/ 4712869 h 4860733"/>
              <a:gd name="connsiteX2495" fmla="*/ 3208412 w 4853691"/>
              <a:gd name="connsiteY2495" fmla="*/ 4726952 h 4860733"/>
              <a:gd name="connsiteX2496" fmla="*/ 3177901 w 4853691"/>
              <a:gd name="connsiteY2496" fmla="*/ 4736340 h 4860733"/>
              <a:gd name="connsiteX2497" fmla="*/ 3128613 w 4853691"/>
              <a:gd name="connsiteY2497" fmla="*/ 4750422 h 4860733"/>
              <a:gd name="connsiteX2498" fmla="*/ 3100449 w 4853691"/>
              <a:gd name="connsiteY2498" fmla="*/ 4757463 h 4860733"/>
              <a:gd name="connsiteX2499" fmla="*/ 3076978 w 4853691"/>
              <a:gd name="connsiteY2499" fmla="*/ 4762157 h 4860733"/>
              <a:gd name="connsiteX2500" fmla="*/ 3055854 w 4853691"/>
              <a:gd name="connsiteY2500" fmla="*/ 4766851 h 4860733"/>
              <a:gd name="connsiteX2501" fmla="*/ 3051160 w 4853691"/>
              <a:gd name="connsiteY2501" fmla="*/ 4766851 h 4860733"/>
              <a:gd name="connsiteX2502" fmla="*/ 2978402 w 4853691"/>
              <a:gd name="connsiteY2502" fmla="*/ 4778587 h 4860733"/>
              <a:gd name="connsiteX2503" fmla="*/ 2973708 w 4853691"/>
              <a:gd name="connsiteY2503" fmla="*/ 4778587 h 4860733"/>
              <a:gd name="connsiteX2504" fmla="*/ 2964320 w 4853691"/>
              <a:gd name="connsiteY2504" fmla="*/ 4780934 h 4860733"/>
              <a:gd name="connsiteX2505" fmla="*/ 2907991 w 4853691"/>
              <a:gd name="connsiteY2505" fmla="*/ 4785628 h 4860733"/>
              <a:gd name="connsiteX2506" fmla="*/ 2893908 w 4853691"/>
              <a:gd name="connsiteY2506" fmla="*/ 4785628 h 4860733"/>
              <a:gd name="connsiteX2507" fmla="*/ 2837579 w 4853691"/>
              <a:gd name="connsiteY2507" fmla="*/ 4787975 h 4860733"/>
              <a:gd name="connsiteX2508" fmla="*/ 2837579 w 4853691"/>
              <a:gd name="connsiteY2508" fmla="*/ 4787975 h 4860733"/>
              <a:gd name="connsiteX2509" fmla="*/ 2837579 w 4853691"/>
              <a:gd name="connsiteY2509" fmla="*/ 4785628 h 4860733"/>
              <a:gd name="connsiteX2510" fmla="*/ 2856355 w 4853691"/>
              <a:gd name="connsiteY2510" fmla="*/ 4780934 h 4860733"/>
              <a:gd name="connsiteX2511" fmla="*/ 2879826 w 4853691"/>
              <a:gd name="connsiteY2511" fmla="*/ 4776239 h 4860733"/>
              <a:gd name="connsiteX2512" fmla="*/ 2912685 w 4853691"/>
              <a:gd name="connsiteY2512" fmla="*/ 4769199 h 4860733"/>
              <a:gd name="connsiteX2513" fmla="*/ 2938502 w 4853691"/>
              <a:gd name="connsiteY2513" fmla="*/ 4764504 h 4860733"/>
              <a:gd name="connsiteX2514" fmla="*/ 2971361 w 4853691"/>
              <a:gd name="connsiteY2514" fmla="*/ 4757463 h 4860733"/>
              <a:gd name="connsiteX2515" fmla="*/ 2997178 w 4853691"/>
              <a:gd name="connsiteY2515" fmla="*/ 4750422 h 4860733"/>
              <a:gd name="connsiteX2516" fmla="*/ 3030037 w 4853691"/>
              <a:gd name="connsiteY2516" fmla="*/ 4741034 h 4860733"/>
              <a:gd name="connsiteX2517" fmla="*/ 3055854 w 4853691"/>
              <a:gd name="connsiteY2517" fmla="*/ 4733993 h 4860733"/>
              <a:gd name="connsiteX2518" fmla="*/ 3088713 w 4853691"/>
              <a:gd name="connsiteY2518" fmla="*/ 4724605 h 4860733"/>
              <a:gd name="connsiteX2519" fmla="*/ 3114531 w 4853691"/>
              <a:gd name="connsiteY2519" fmla="*/ 4717563 h 4860733"/>
              <a:gd name="connsiteX2520" fmla="*/ 3147389 w 4853691"/>
              <a:gd name="connsiteY2520" fmla="*/ 4708175 h 4860733"/>
              <a:gd name="connsiteX2521" fmla="*/ 3173207 w 4853691"/>
              <a:gd name="connsiteY2521" fmla="*/ 4698787 h 4860733"/>
              <a:gd name="connsiteX2522" fmla="*/ 3206066 w 4853691"/>
              <a:gd name="connsiteY2522" fmla="*/ 4687052 h 4860733"/>
              <a:gd name="connsiteX2523" fmla="*/ 3229536 w 4853691"/>
              <a:gd name="connsiteY2523" fmla="*/ 4677664 h 4860733"/>
              <a:gd name="connsiteX2524" fmla="*/ 3285865 w 4853691"/>
              <a:gd name="connsiteY2524" fmla="*/ 4656540 h 4860733"/>
              <a:gd name="connsiteX2525" fmla="*/ 3321071 w 4853691"/>
              <a:gd name="connsiteY2525" fmla="*/ 4642458 h 4860733"/>
              <a:gd name="connsiteX2526" fmla="*/ 3382094 w 4853691"/>
              <a:gd name="connsiteY2526" fmla="*/ 4656540 h 4860733"/>
              <a:gd name="connsiteX2527" fmla="*/ 3393829 w 4853691"/>
              <a:gd name="connsiteY2527" fmla="*/ 4656540 h 4860733"/>
              <a:gd name="connsiteX2528" fmla="*/ 3393829 w 4853691"/>
              <a:gd name="connsiteY2528" fmla="*/ 4658887 h 4860733"/>
              <a:gd name="connsiteX2529" fmla="*/ 3365664 w 4853691"/>
              <a:gd name="connsiteY2529" fmla="*/ 4670622 h 4860733"/>
              <a:gd name="connsiteX2530" fmla="*/ 3332806 w 4853691"/>
              <a:gd name="connsiteY2530" fmla="*/ 4684705 h 4860733"/>
              <a:gd name="connsiteX2531" fmla="*/ 2954932 w 4853691"/>
              <a:gd name="connsiteY2531" fmla="*/ 4790322 h 4860733"/>
              <a:gd name="connsiteX2532" fmla="*/ 2943196 w 4853691"/>
              <a:gd name="connsiteY2532" fmla="*/ 4792669 h 4860733"/>
              <a:gd name="connsiteX2533" fmla="*/ 2929114 w 4853691"/>
              <a:gd name="connsiteY2533" fmla="*/ 4795016 h 4860733"/>
              <a:gd name="connsiteX2534" fmla="*/ 2872785 w 4853691"/>
              <a:gd name="connsiteY2534" fmla="*/ 4804404 h 4860733"/>
              <a:gd name="connsiteX2535" fmla="*/ 2863397 w 4853691"/>
              <a:gd name="connsiteY2535" fmla="*/ 4804404 h 4860733"/>
              <a:gd name="connsiteX2536" fmla="*/ 2854008 w 4853691"/>
              <a:gd name="connsiteY2536" fmla="*/ 4802057 h 4860733"/>
              <a:gd name="connsiteX2537" fmla="*/ 2839926 w 4853691"/>
              <a:gd name="connsiteY2537" fmla="*/ 4799710 h 4860733"/>
              <a:gd name="connsiteX2538" fmla="*/ 2835232 w 4853691"/>
              <a:gd name="connsiteY2538" fmla="*/ 4797363 h 4860733"/>
              <a:gd name="connsiteX2539" fmla="*/ 2835232 w 4853691"/>
              <a:gd name="connsiteY2539" fmla="*/ 4792669 h 4860733"/>
              <a:gd name="connsiteX2540" fmla="*/ 2886867 w 4853691"/>
              <a:gd name="connsiteY2540" fmla="*/ 4790322 h 4860733"/>
              <a:gd name="connsiteX2541" fmla="*/ 2898602 w 4853691"/>
              <a:gd name="connsiteY2541" fmla="*/ 4790322 h 4860733"/>
              <a:gd name="connsiteX2542" fmla="*/ 2959626 w 4853691"/>
              <a:gd name="connsiteY2542" fmla="*/ 4785628 h 4860733"/>
              <a:gd name="connsiteX2543" fmla="*/ 2954932 w 4853691"/>
              <a:gd name="connsiteY2543" fmla="*/ 4790322 h 4860733"/>
              <a:gd name="connsiteX2544" fmla="*/ 2947890 w 4853691"/>
              <a:gd name="connsiteY2544" fmla="*/ 4802057 h 4860733"/>
              <a:gd name="connsiteX2545" fmla="*/ 2938502 w 4853691"/>
              <a:gd name="connsiteY2545" fmla="*/ 4804404 h 4860733"/>
              <a:gd name="connsiteX2546" fmla="*/ 2907991 w 4853691"/>
              <a:gd name="connsiteY2546" fmla="*/ 4806751 h 4860733"/>
              <a:gd name="connsiteX2547" fmla="*/ 2884520 w 4853691"/>
              <a:gd name="connsiteY2547" fmla="*/ 4806751 h 4860733"/>
              <a:gd name="connsiteX2548" fmla="*/ 2877479 w 4853691"/>
              <a:gd name="connsiteY2548" fmla="*/ 4806751 h 4860733"/>
              <a:gd name="connsiteX2549" fmla="*/ 2936155 w 4853691"/>
              <a:gd name="connsiteY2549" fmla="*/ 4797363 h 4860733"/>
              <a:gd name="connsiteX2550" fmla="*/ 2952585 w 4853691"/>
              <a:gd name="connsiteY2550" fmla="*/ 4795016 h 4860733"/>
              <a:gd name="connsiteX2551" fmla="*/ 2950237 w 4853691"/>
              <a:gd name="connsiteY2551" fmla="*/ 4802057 h 4860733"/>
              <a:gd name="connsiteX2552" fmla="*/ 2950237 w 4853691"/>
              <a:gd name="connsiteY2552" fmla="*/ 4804404 h 4860733"/>
              <a:gd name="connsiteX2553" fmla="*/ 2947890 w 4853691"/>
              <a:gd name="connsiteY2553" fmla="*/ 4802057 h 4860733"/>
              <a:gd name="connsiteX2554" fmla="*/ 2832885 w 4853691"/>
              <a:gd name="connsiteY2554" fmla="*/ 4809098 h 4860733"/>
              <a:gd name="connsiteX2555" fmla="*/ 2825844 w 4853691"/>
              <a:gd name="connsiteY2555" fmla="*/ 4809098 h 4860733"/>
              <a:gd name="connsiteX2556" fmla="*/ 2835232 w 4853691"/>
              <a:gd name="connsiteY2556" fmla="*/ 4797363 h 4860733"/>
              <a:gd name="connsiteX2557" fmla="*/ 2839926 w 4853691"/>
              <a:gd name="connsiteY2557" fmla="*/ 4797363 h 4860733"/>
              <a:gd name="connsiteX2558" fmla="*/ 2856355 w 4853691"/>
              <a:gd name="connsiteY2558" fmla="*/ 4799710 h 4860733"/>
              <a:gd name="connsiteX2559" fmla="*/ 2861050 w 4853691"/>
              <a:gd name="connsiteY2559" fmla="*/ 4802057 h 4860733"/>
              <a:gd name="connsiteX2560" fmla="*/ 2865744 w 4853691"/>
              <a:gd name="connsiteY2560" fmla="*/ 4802057 h 4860733"/>
              <a:gd name="connsiteX2561" fmla="*/ 2861050 w 4853691"/>
              <a:gd name="connsiteY2561" fmla="*/ 4802057 h 4860733"/>
              <a:gd name="connsiteX2562" fmla="*/ 2832885 w 4853691"/>
              <a:gd name="connsiteY2562" fmla="*/ 4809098 h 4860733"/>
              <a:gd name="connsiteX2563" fmla="*/ 2753086 w 4853691"/>
              <a:gd name="connsiteY2563" fmla="*/ 4827875 h 4860733"/>
              <a:gd name="connsiteX2564" fmla="*/ 2724921 w 4853691"/>
              <a:gd name="connsiteY2564" fmla="*/ 4837263 h 4860733"/>
              <a:gd name="connsiteX2565" fmla="*/ 2724921 w 4853691"/>
              <a:gd name="connsiteY2565" fmla="*/ 4837263 h 4860733"/>
              <a:gd name="connsiteX2566" fmla="*/ 2715533 w 4853691"/>
              <a:gd name="connsiteY2566" fmla="*/ 4839610 h 4860733"/>
              <a:gd name="connsiteX2567" fmla="*/ 2696756 w 4853691"/>
              <a:gd name="connsiteY2567" fmla="*/ 4825528 h 4860733"/>
              <a:gd name="connsiteX2568" fmla="*/ 2689715 w 4853691"/>
              <a:gd name="connsiteY2568" fmla="*/ 4827875 h 4860733"/>
              <a:gd name="connsiteX2569" fmla="*/ 2696756 w 4853691"/>
              <a:gd name="connsiteY2569" fmla="*/ 4813792 h 4860733"/>
              <a:gd name="connsiteX2570" fmla="*/ 2727268 w 4853691"/>
              <a:gd name="connsiteY2570" fmla="*/ 4816140 h 4860733"/>
              <a:gd name="connsiteX2571" fmla="*/ 2736656 w 4853691"/>
              <a:gd name="connsiteY2571" fmla="*/ 4816140 h 4860733"/>
              <a:gd name="connsiteX2572" fmla="*/ 2757780 w 4853691"/>
              <a:gd name="connsiteY2572" fmla="*/ 4816140 h 4860733"/>
              <a:gd name="connsiteX2573" fmla="*/ 2760127 w 4853691"/>
              <a:gd name="connsiteY2573" fmla="*/ 4823180 h 4860733"/>
              <a:gd name="connsiteX2574" fmla="*/ 2753086 w 4853691"/>
              <a:gd name="connsiteY2574" fmla="*/ 4827875 h 4860733"/>
              <a:gd name="connsiteX2575" fmla="*/ 2753086 w 4853691"/>
              <a:gd name="connsiteY2575" fmla="*/ 4827875 h 4860733"/>
              <a:gd name="connsiteX2576" fmla="*/ 2619304 w 4853691"/>
              <a:gd name="connsiteY2576" fmla="*/ 4820834 h 4860733"/>
              <a:gd name="connsiteX2577" fmla="*/ 2612263 w 4853691"/>
              <a:gd name="connsiteY2577" fmla="*/ 4820834 h 4860733"/>
              <a:gd name="connsiteX2578" fmla="*/ 2656857 w 4853691"/>
              <a:gd name="connsiteY2578" fmla="*/ 4813792 h 4860733"/>
              <a:gd name="connsiteX2579" fmla="*/ 2656857 w 4853691"/>
              <a:gd name="connsiteY2579" fmla="*/ 4816140 h 4860733"/>
              <a:gd name="connsiteX2580" fmla="*/ 2647469 w 4853691"/>
              <a:gd name="connsiteY2580" fmla="*/ 4818486 h 4860733"/>
              <a:gd name="connsiteX2581" fmla="*/ 2619304 w 4853691"/>
              <a:gd name="connsiteY2581" fmla="*/ 4820834 h 4860733"/>
              <a:gd name="connsiteX2582" fmla="*/ 2417458 w 4853691"/>
              <a:gd name="connsiteY2582" fmla="*/ 4834916 h 4860733"/>
              <a:gd name="connsiteX2583" fmla="*/ 2335311 w 4853691"/>
              <a:gd name="connsiteY2583" fmla="*/ 4837263 h 4860733"/>
              <a:gd name="connsiteX2584" fmla="*/ 2271941 w 4853691"/>
              <a:gd name="connsiteY2584" fmla="*/ 4837263 h 4860733"/>
              <a:gd name="connsiteX2585" fmla="*/ 2201530 w 4853691"/>
              <a:gd name="connsiteY2585" fmla="*/ 4834916 h 4860733"/>
              <a:gd name="connsiteX2586" fmla="*/ 2058360 w 4853691"/>
              <a:gd name="connsiteY2586" fmla="*/ 4820834 h 4860733"/>
              <a:gd name="connsiteX2587" fmla="*/ 2037236 w 4853691"/>
              <a:gd name="connsiteY2587" fmla="*/ 4816140 h 4860733"/>
              <a:gd name="connsiteX2588" fmla="*/ 1999684 w 4853691"/>
              <a:gd name="connsiteY2588" fmla="*/ 4809098 h 4860733"/>
              <a:gd name="connsiteX2589" fmla="*/ 1971519 w 4853691"/>
              <a:gd name="connsiteY2589" fmla="*/ 4802057 h 4860733"/>
              <a:gd name="connsiteX2590" fmla="*/ 1959784 w 4853691"/>
              <a:gd name="connsiteY2590" fmla="*/ 4799710 h 4860733"/>
              <a:gd name="connsiteX2591" fmla="*/ 1964478 w 4853691"/>
              <a:gd name="connsiteY2591" fmla="*/ 4799710 h 4860733"/>
              <a:gd name="connsiteX2592" fmla="*/ 1987948 w 4853691"/>
              <a:gd name="connsiteY2592" fmla="*/ 4804404 h 4860733"/>
              <a:gd name="connsiteX2593" fmla="*/ 2018460 w 4853691"/>
              <a:gd name="connsiteY2593" fmla="*/ 4809098 h 4860733"/>
              <a:gd name="connsiteX2594" fmla="*/ 2041930 w 4853691"/>
              <a:gd name="connsiteY2594" fmla="*/ 4811445 h 4860733"/>
              <a:gd name="connsiteX2595" fmla="*/ 2072442 w 4853691"/>
              <a:gd name="connsiteY2595" fmla="*/ 4816140 h 4860733"/>
              <a:gd name="connsiteX2596" fmla="*/ 2095913 w 4853691"/>
              <a:gd name="connsiteY2596" fmla="*/ 4818486 h 4860733"/>
              <a:gd name="connsiteX2597" fmla="*/ 2126424 w 4853691"/>
              <a:gd name="connsiteY2597" fmla="*/ 4820834 h 4860733"/>
              <a:gd name="connsiteX2598" fmla="*/ 2149895 w 4853691"/>
              <a:gd name="connsiteY2598" fmla="*/ 4823180 h 4860733"/>
              <a:gd name="connsiteX2599" fmla="*/ 2180406 w 4853691"/>
              <a:gd name="connsiteY2599" fmla="*/ 4825528 h 4860733"/>
              <a:gd name="connsiteX2600" fmla="*/ 2203877 w 4853691"/>
              <a:gd name="connsiteY2600" fmla="*/ 4827875 h 4860733"/>
              <a:gd name="connsiteX2601" fmla="*/ 2236735 w 4853691"/>
              <a:gd name="connsiteY2601" fmla="*/ 4830222 h 4860733"/>
              <a:gd name="connsiteX2602" fmla="*/ 2257859 w 4853691"/>
              <a:gd name="connsiteY2602" fmla="*/ 4830222 h 4860733"/>
              <a:gd name="connsiteX2603" fmla="*/ 2295412 w 4853691"/>
              <a:gd name="connsiteY2603" fmla="*/ 4832569 h 4860733"/>
              <a:gd name="connsiteX2604" fmla="*/ 2314188 w 4853691"/>
              <a:gd name="connsiteY2604" fmla="*/ 4832569 h 4860733"/>
              <a:gd name="connsiteX2605" fmla="*/ 2368170 w 4853691"/>
              <a:gd name="connsiteY2605" fmla="*/ 4832569 h 4860733"/>
              <a:gd name="connsiteX2606" fmla="*/ 2424499 w 4853691"/>
              <a:gd name="connsiteY2606" fmla="*/ 4832569 h 4860733"/>
              <a:gd name="connsiteX2607" fmla="*/ 2445622 w 4853691"/>
              <a:gd name="connsiteY2607" fmla="*/ 4832569 h 4860733"/>
              <a:gd name="connsiteX2608" fmla="*/ 2452664 w 4853691"/>
              <a:gd name="connsiteY2608" fmla="*/ 4832569 h 4860733"/>
              <a:gd name="connsiteX2609" fmla="*/ 2443275 w 4853691"/>
              <a:gd name="connsiteY2609" fmla="*/ 4832569 h 4860733"/>
              <a:gd name="connsiteX2610" fmla="*/ 2417458 w 4853691"/>
              <a:gd name="connsiteY2610" fmla="*/ 4834916 h 4860733"/>
              <a:gd name="connsiteX2611" fmla="*/ 1628850 w 4853691"/>
              <a:gd name="connsiteY2611" fmla="*/ 4698787 h 4860733"/>
              <a:gd name="connsiteX2612" fmla="*/ 1621809 w 4853691"/>
              <a:gd name="connsiteY2612" fmla="*/ 4696440 h 4860733"/>
              <a:gd name="connsiteX2613" fmla="*/ 1628850 w 4853691"/>
              <a:gd name="connsiteY2613" fmla="*/ 4698787 h 4860733"/>
              <a:gd name="connsiteX2614" fmla="*/ 1649974 w 4853691"/>
              <a:gd name="connsiteY2614" fmla="*/ 4703481 h 4860733"/>
              <a:gd name="connsiteX2615" fmla="*/ 1682832 w 4853691"/>
              <a:gd name="connsiteY2615" fmla="*/ 4712869 h 4860733"/>
              <a:gd name="connsiteX2616" fmla="*/ 1682832 w 4853691"/>
              <a:gd name="connsiteY2616" fmla="*/ 4717563 h 4860733"/>
              <a:gd name="connsiteX2617" fmla="*/ 1682832 w 4853691"/>
              <a:gd name="connsiteY2617" fmla="*/ 4719911 h 4860733"/>
              <a:gd name="connsiteX2618" fmla="*/ 1652321 w 4853691"/>
              <a:gd name="connsiteY2618" fmla="*/ 4708175 h 4860733"/>
              <a:gd name="connsiteX2619" fmla="*/ 1628850 w 4853691"/>
              <a:gd name="connsiteY2619" fmla="*/ 4698787 h 4860733"/>
              <a:gd name="connsiteX2620" fmla="*/ 1534968 w 4853691"/>
              <a:gd name="connsiteY2620" fmla="*/ 4665928 h 4860733"/>
              <a:gd name="connsiteX2621" fmla="*/ 1466904 w 4853691"/>
              <a:gd name="connsiteY2621" fmla="*/ 4642458 h 4860733"/>
              <a:gd name="connsiteX2622" fmla="*/ 1455169 w 4853691"/>
              <a:gd name="connsiteY2622" fmla="*/ 4637764 h 4860733"/>
              <a:gd name="connsiteX2623" fmla="*/ 1377716 w 4853691"/>
              <a:gd name="connsiteY2623" fmla="*/ 4604905 h 4860733"/>
              <a:gd name="connsiteX2624" fmla="*/ 1375369 w 4853691"/>
              <a:gd name="connsiteY2624" fmla="*/ 4604905 h 4860733"/>
              <a:gd name="connsiteX2625" fmla="*/ 1300264 w 4853691"/>
              <a:gd name="connsiteY2625" fmla="*/ 4569700 h 4860733"/>
              <a:gd name="connsiteX2626" fmla="*/ 1281487 w 4853691"/>
              <a:gd name="connsiteY2626" fmla="*/ 4560311 h 4860733"/>
              <a:gd name="connsiteX2627" fmla="*/ 1227505 w 4853691"/>
              <a:gd name="connsiteY2627" fmla="*/ 4532147 h 4860733"/>
              <a:gd name="connsiteX2628" fmla="*/ 1201688 w 4853691"/>
              <a:gd name="connsiteY2628" fmla="*/ 4515718 h 4860733"/>
              <a:gd name="connsiteX2629" fmla="*/ 1154747 w 4853691"/>
              <a:gd name="connsiteY2629" fmla="*/ 4487553 h 4860733"/>
              <a:gd name="connsiteX2630" fmla="*/ 1124235 w 4853691"/>
              <a:gd name="connsiteY2630" fmla="*/ 4468777 h 4860733"/>
              <a:gd name="connsiteX2631" fmla="*/ 1096071 w 4853691"/>
              <a:gd name="connsiteY2631" fmla="*/ 4450000 h 4860733"/>
              <a:gd name="connsiteX2632" fmla="*/ 1098418 w 4853691"/>
              <a:gd name="connsiteY2632" fmla="*/ 4452347 h 4860733"/>
              <a:gd name="connsiteX2633" fmla="*/ 1117194 w 4853691"/>
              <a:gd name="connsiteY2633" fmla="*/ 4461735 h 4860733"/>
              <a:gd name="connsiteX2634" fmla="*/ 1126582 w 4853691"/>
              <a:gd name="connsiteY2634" fmla="*/ 4466429 h 4860733"/>
              <a:gd name="connsiteX2635" fmla="*/ 1143012 w 4853691"/>
              <a:gd name="connsiteY2635" fmla="*/ 4473471 h 4860733"/>
              <a:gd name="connsiteX2636" fmla="*/ 1150053 w 4853691"/>
              <a:gd name="connsiteY2636" fmla="*/ 4475818 h 4860733"/>
              <a:gd name="connsiteX2637" fmla="*/ 1173523 w 4853691"/>
              <a:gd name="connsiteY2637" fmla="*/ 4485206 h 4860733"/>
              <a:gd name="connsiteX2638" fmla="*/ 1178217 w 4853691"/>
              <a:gd name="connsiteY2638" fmla="*/ 4487553 h 4860733"/>
              <a:gd name="connsiteX2639" fmla="*/ 1196994 w 4853691"/>
              <a:gd name="connsiteY2639" fmla="*/ 4494594 h 4860733"/>
              <a:gd name="connsiteX2640" fmla="*/ 1204035 w 4853691"/>
              <a:gd name="connsiteY2640" fmla="*/ 4496941 h 4860733"/>
              <a:gd name="connsiteX2641" fmla="*/ 1218117 w 4853691"/>
              <a:gd name="connsiteY2641" fmla="*/ 4499288 h 4860733"/>
              <a:gd name="connsiteX2642" fmla="*/ 1220464 w 4853691"/>
              <a:gd name="connsiteY2642" fmla="*/ 4499288 h 4860733"/>
              <a:gd name="connsiteX2643" fmla="*/ 1234546 w 4853691"/>
              <a:gd name="connsiteY2643" fmla="*/ 4508676 h 4860733"/>
              <a:gd name="connsiteX2644" fmla="*/ 1253323 w 4853691"/>
              <a:gd name="connsiteY2644" fmla="*/ 4525106 h 4860733"/>
              <a:gd name="connsiteX2645" fmla="*/ 1258017 w 4853691"/>
              <a:gd name="connsiteY2645" fmla="*/ 4525106 h 4860733"/>
              <a:gd name="connsiteX2646" fmla="*/ 1272099 w 4853691"/>
              <a:gd name="connsiteY2646" fmla="*/ 4532147 h 4860733"/>
              <a:gd name="connsiteX2647" fmla="*/ 1295570 w 4853691"/>
              <a:gd name="connsiteY2647" fmla="*/ 4546229 h 4860733"/>
              <a:gd name="connsiteX2648" fmla="*/ 1323734 w 4853691"/>
              <a:gd name="connsiteY2648" fmla="*/ 4562658 h 4860733"/>
              <a:gd name="connsiteX2649" fmla="*/ 1349552 w 4853691"/>
              <a:gd name="connsiteY2649" fmla="*/ 4576741 h 4860733"/>
              <a:gd name="connsiteX2650" fmla="*/ 1377716 w 4853691"/>
              <a:gd name="connsiteY2650" fmla="*/ 4590823 h 4860733"/>
              <a:gd name="connsiteX2651" fmla="*/ 1403534 w 4853691"/>
              <a:gd name="connsiteY2651" fmla="*/ 4604905 h 4860733"/>
              <a:gd name="connsiteX2652" fmla="*/ 1457516 w 4853691"/>
              <a:gd name="connsiteY2652" fmla="*/ 4630723 h 4860733"/>
              <a:gd name="connsiteX2653" fmla="*/ 1511498 w 4853691"/>
              <a:gd name="connsiteY2653" fmla="*/ 4654193 h 4860733"/>
              <a:gd name="connsiteX2654" fmla="*/ 1530274 w 4853691"/>
              <a:gd name="connsiteY2654" fmla="*/ 4661234 h 4860733"/>
              <a:gd name="connsiteX2655" fmla="*/ 1565480 w 4853691"/>
              <a:gd name="connsiteY2655" fmla="*/ 4675317 h 4860733"/>
              <a:gd name="connsiteX2656" fmla="*/ 1577215 w 4853691"/>
              <a:gd name="connsiteY2656" fmla="*/ 4680011 h 4860733"/>
              <a:gd name="connsiteX2657" fmla="*/ 1560786 w 4853691"/>
              <a:gd name="connsiteY2657" fmla="*/ 4675317 h 4860733"/>
              <a:gd name="connsiteX2658" fmla="*/ 1534968 w 4853691"/>
              <a:gd name="connsiteY2658" fmla="*/ 4665928 h 4860733"/>
              <a:gd name="connsiteX2659" fmla="*/ 889531 w 4853691"/>
              <a:gd name="connsiteY2659" fmla="*/ 4266930 h 4860733"/>
              <a:gd name="connsiteX2660" fmla="*/ 859019 w 4853691"/>
              <a:gd name="connsiteY2660" fmla="*/ 4243460 h 4860733"/>
              <a:gd name="connsiteX2661" fmla="*/ 840243 w 4853691"/>
              <a:gd name="connsiteY2661" fmla="*/ 4227031 h 4860733"/>
              <a:gd name="connsiteX2662" fmla="*/ 812078 w 4853691"/>
              <a:gd name="connsiteY2662" fmla="*/ 4203560 h 4860733"/>
              <a:gd name="connsiteX2663" fmla="*/ 793302 w 4853691"/>
              <a:gd name="connsiteY2663" fmla="*/ 4184784 h 4860733"/>
              <a:gd name="connsiteX2664" fmla="*/ 767484 w 4853691"/>
              <a:gd name="connsiteY2664" fmla="*/ 4161313 h 4860733"/>
              <a:gd name="connsiteX2665" fmla="*/ 748708 w 4853691"/>
              <a:gd name="connsiteY2665" fmla="*/ 4142537 h 4860733"/>
              <a:gd name="connsiteX2666" fmla="*/ 722890 w 4853691"/>
              <a:gd name="connsiteY2666" fmla="*/ 4119066 h 4860733"/>
              <a:gd name="connsiteX2667" fmla="*/ 704114 w 4853691"/>
              <a:gd name="connsiteY2667" fmla="*/ 4100290 h 4860733"/>
              <a:gd name="connsiteX2668" fmla="*/ 680643 w 4853691"/>
              <a:gd name="connsiteY2668" fmla="*/ 4076820 h 4860733"/>
              <a:gd name="connsiteX2669" fmla="*/ 661867 w 4853691"/>
              <a:gd name="connsiteY2669" fmla="*/ 4058043 h 4860733"/>
              <a:gd name="connsiteX2670" fmla="*/ 638397 w 4853691"/>
              <a:gd name="connsiteY2670" fmla="*/ 4032226 h 4860733"/>
              <a:gd name="connsiteX2671" fmla="*/ 619620 w 4853691"/>
              <a:gd name="connsiteY2671" fmla="*/ 4011102 h 4860733"/>
              <a:gd name="connsiteX2672" fmla="*/ 612579 w 4853691"/>
              <a:gd name="connsiteY2672" fmla="*/ 4001714 h 4860733"/>
              <a:gd name="connsiteX2673" fmla="*/ 624314 w 4853691"/>
              <a:gd name="connsiteY2673" fmla="*/ 4011102 h 4860733"/>
              <a:gd name="connsiteX2674" fmla="*/ 645438 w 4853691"/>
              <a:gd name="connsiteY2674" fmla="*/ 4032226 h 4860733"/>
              <a:gd name="connsiteX2675" fmla="*/ 673602 w 4853691"/>
              <a:gd name="connsiteY2675" fmla="*/ 4058043 h 4860733"/>
              <a:gd name="connsiteX2676" fmla="*/ 694726 w 4853691"/>
              <a:gd name="connsiteY2676" fmla="*/ 4076820 h 4860733"/>
              <a:gd name="connsiteX2677" fmla="*/ 722890 w 4853691"/>
              <a:gd name="connsiteY2677" fmla="*/ 4100290 h 4860733"/>
              <a:gd name="connsiteX2678" fmla="*/ 744014 w 4853691"/>
              <a:gd name="connsiteY2678" fmla="*/ 4119066 h 4860733"/>
              <a:gd name="connsiteX2679" fmla="*/ 774525 w 4853691"/>
              <a:gd name="connsiteY2679" fmla="*/ 4142537 h 4860733"/>
              <a:gd name="connsiteX2680" fmla="*/ 797996 w 4853691"/>
              <a:gd name="connsiteY2680" fmla="*/ 4158966 h 4860733"/>
              <a:gd name="connsiteX2681" fmla="*/ 807384 w 4853691"/>
              <a:gd name="connsiteY2681" fmla="*/ 4166007 h 4860733"/>
              <a:gd name="connsiteX2682" fmla="*/ 830854 w 4853691"/>
              <a:gd name="connsiteY2682" fmla="*/ 4189478 h 4860733"/>
              <a:gd name="connsiteX2683" fmla="*/ 849631 w 4853691"/>
              <a:gd name="connsiteY2683" fmla="*/ 4205908 h 4860733"/>
              <a:gd name="connsiteX2684" fmla="*/ 882489 w 4853691"/>
              <a:gd name="connsiteY2684" fmla="*/ 4236419 h 4860733"/>
              <a:gd name="connsiteX2685" fmla="*/ 903613 w 4853691"/>
              <a:gd name="connsiteY2685" fmla="*/ 4255195 h 4860733"/>
              <a:gd name="connsiteX2686" fmla="*/ 936472 w 4853691"/>
              <a:gd name="connsiteY2686" fmla="*/ 4283360 h 4860733"/>
              <a:gd name="connsiteX2687" fmla="*/ 955248 w 4853691"/>
              <a:gd name="connsiteY2687" fmla="*/ 4299789 h 4860733"/>
              <a:gd name="connsiteX2688" fmla="*/ 945860 w 4853691"/>
              <a:gd name="connsiteY2688" fmla="*/ 4306830 h 4860733"/>
              <a:gd name="connsiteX2689" fmla="*/ 913001 w 4853691"/>
              <a:gd name="connsiteY2689" fmla="*/ 4281013 h 4860733"/>
              <a:gd name="connsiteX2690" fmla="*/ 889531 w 4853691"/>
              <a:gd name="connsiteY2690" fmla="*/ 4266930 h 4860733"/>
              <a:gd name="connsiteX2691" fmla="*/ 521044 w 4853691"/>
              <a:gd name="connsiteY2691" fmla="*/ 3889056 h 4860733"/>
              <a:gd name="connsiteX2692" fmla="*/ 488186 w 4853691"/>
              <a:gd name="connsiteY2692" fmla="*/ 3844462 h 4860733"/>
              <a:gd name="connsiteX2693" fmla="*/ 469409 w 4853691"/>
              <a:gd name="connsiteY2693" fmla="*/ 3816298 h 4860733"/>
              <a:gd name="connsiteX2694" fmla="*/ 422468 w 4853691"/>
              <a:gd name="connsiteY2694" fmla="*/ 3745886 h 4860733"/>
              <a:gd name="connsiteX2695" fmla="*/ 408386 w 4853691"/>
              <a:gd name="connsiteY2695" fmla="*/ 3724763 h 4860733"/>
              <a:gd name="connsiteX2696" fmla="*/ 403692 w 4853691"/>
              <a:gd name="connsiteY2696" fmla="*/ 3713028 h 4860733"/>
              <a:gd name="connsiteX2697" fmla="*/ 396651 w 4853691"/>
              <a:gd name="connsiteY2697" fmla="*/ 3698945 h 4860733"/>
              <a:gd name="connsiteX2698" fmla="*/ 391957 w 4853691"/>
              <a:gd name="connsiteY2698" fmla="*/ 3689557 h 4860733"/>
              <a:gd name="connsiteX2699" fmla="*/ 354404 w 4853691"/>
              <a:gd name="connsiteY2699" fmla="*/ 3595675 h 4860733"/>
              <a:gd name="connsiteX2700" fmla="*/ 354404 w 4853691"/>
              <a:gd name="connsiteY2700" fmla="*/ 3595675 h 4860733"/>
              <a:gd name="connsiteX2701" fmla="*/ 368486 w 4853691"/>
              <a:gd name="connsiteY2701" fmla="*/ 3621493 h 4860733"/>
              <a:gd name="connsiteX2702" fmla="*/ 384916 w 4853691"/>
              <a:gd name="connsiteY2702" fmla="*/ 3652004 h 4860733"/>
              <a:gd name="connsiteX2703" fmla="*/ 398998 w 4853691"/>
              <a:gd name="connsiteY2703" fmla="*/ 3675475 h 4860733"/>
              <a:gd name="connsiteX2704" fmla="*/ 415427 w 4853691"/>
              <a:gd name="connsiteY2704" fmla="*/ 3705986 h 4860733"/>
              <a:gd name="connsiteX2705" fmla="*/ 429509 w 4853691"/>
              <a:gd name="connsiteY2705" fmla="*/ 3729457 h 4860733"/>
              <a:gd name="connsiteX2706" fmla="*/ 445939 w 4853691"/>
              <a:gd name="connsiteY2706" fmla="*/ 3757621 h 4860733"/>
              <a:gd name="connsiteX2707" fmla="*/ 460021 w 4853691"/>
              <a:gd name="connsiteY2707" fmla="*/ 3781092 h 4860733"/>
              <a:gd name="connsiteX2708" fmla="*/ 476450 w 4853691"/>
              <a:gd name="connsiteY2708" fmla="*/ 3809256 h 4860733"/>
              <a:gd name="connsiteX2709" fmla="*/ 490533 w 4853691"/>
              <a:gd name="connsiteY2709" fmla="*/ 3832727 h 4860733"/>
              <a:gd name="connsiteX2710" fmla="*/ 509309 w 4853691"/>
              <a:gd name="connsiteY2710" fmla="*/ 3860891 h 4860733"/>
              <a:gd name="connsiteX2711" fmla="*/ 525738 w 4853691"/>
              <a:gd name="connsiteY2711" fmla="*/ 3884362 h 4860733"/>
              <a:gd name="connsiteX2712" fmla="*/ 544515 w 4853691"/>
              <a:gd name="connsiteY2712" fmla="*/ 3910179 h 4860733"/>
              <a:gd name="connsiteX2713" fmla="*/ 560944 w 4853691"/>
              <a:gd name="connsiteY2713" fmla="*/ 3933650 h 4860733"/>
              <a:gd name="connsiteX2714" fmla="*/ 565638 w 4853691"/>
              <a:gd name="connsiteY2714" fmla="*/ 3938344 h 4860733"/>
              <a:gd name="connsiteX2715" fmla="*/ 546862 w 4853691"/>
              <a:gd name="connsiteY2715" fmla="*/ 3914873 h 4860733"/>
              <a:gd name="connsiteX2716" fmla="*/ 521044 w 4853691"/>
              <a:gd name="connsiteY2716" fmla="*/ 3889056 h 4860733"/>
              <a:gd name="connsiteX2717" fmla="*/ 319198 w 4853691"/>
              <a:gd name="connsiteY2717" fmla="*/ 3525264 h 4860733"/>
              <a:gd name="connsiteX2718" fmla="*/ 314504 w 4853691"/>
              <a:gd name="connsiteY2718" fmla="*/ 3518223 h 4860733"/>
              <a:gd name="connsiteX2719" fmla="*/ 319198 w 4853691"/>
              <a:gd name="connsiteY2719" fmla="*/ 3518223 h 4860733"/>
              <a:gd name="connsiteX2720" fmla="*/ 337975 w 4853691"/>
              <a:gd name="connsiteY2720" fmla="*/ 3567510 h 4860733"/>
              <a:gd name="connsiteX2721" fmla="*/ 330934 w 4853691"/>
              <a:gd name="connsiteY2721" fmla="*/ 3553428 h 4860733"/>
              <a:gd name="connsiteX2722" fmla="*/ 319198 w 4853691"/>
              <a:gd name="connsiteY2722" fmla="*/ 3525264 h 4860733"/>
              <a:gd name="connsiteX2723" fmla="*/ 246440 w 4853691"/>
              <a:gd name="connsiteY2723" fmla="*/ 3379747 h 4860733"/>
              <a:gd name="connsiteX2724" fmla="*/ 230011 w 4853691"/>
              <a:gd name="connsiteY2724" fmla="*/ 3349235 h 4860733"/>
              <a:gd name="connsiteX2725" fmla="*/ 215928 w 4853691"/>
              <a:gd name="connsiteY2725" fmla="*/ 3323418 h 4860733"/>
              <a:gd name="connsiteX2726" fmla="*/ 201846 w 4853691"/>
              <a:gd name="connsiteY2726" fmla="*/ 3290559 h 4860733"/>
              <a:gd name="connsiteX2727" fmla="*/ 190111 w 4853691"/>
              <a:gd name="connsiteY2727" fmla="*/ 3262394 h 4860733"/>
              <a:gd name="connsiteX2728" fmla="*/ 176028 w 4853691"/>
              <a:gd name="connsiteY2728" fmla="*/ 3227189 h 4860733"/>
              <a:gd name="connsiteX2729" fmla="*/ 164293 w 4853691"/>
              <a:gd name="connsiteY2729" fmla="*/ 3201371 h 4860733"/>
              <a:gd name="connsiteX2730" fmla="*/ 150211 w 4853691"/>
              <a:gd name="connsiteY2730" fmla="*/ 3163819 h 4860733"/>
              <a:gd name="connsiteX2731" fmla="*/ 140823 w 4853691"/>
              <a:gd name="connsiteY2731" fmla="*/ 3138001 h 4860733"/>
              <a:gd name="connsiteX2732" fmla="*/ 126741 w 4853691"/>
              <a:gd name="connsiteY2732" fmla="*/ 3095754 h 4860733"/>
              <a:gd name="connsiteX2733" fmla="*/ 119699 w 4853691"/>
              <a:gd name="connsiteY2733" fmla="*/ 3072284 h 4860733"/>
              <a:gd name="connsiteX2734" fmla="*/ 117352 w 4853691"/>
              <a:gd name="connsiteY2734" fmla="*/ 3060549 h 4860733"/>
              <a:gd name="connsiteX2735" fmla="*/ 129088 w 4853691"/>
              <a:gd name="connsiteY2735" fmla="*/ 3065243 h 4860733"/>
              <a:gd name="connsiteX2736" fmla="*/ 133782 w 4853691"/>
              <a:gd name="connsiteY2736" fmla="*/ 3065243 h 4860733"/>
              <a:gd name="connsiteX2737" fmla="*/ 150211 w 4853691"/>
              <a:gd name="connsiteY2737" fmla="*/ 3112184 h 4860733"/>
              <a:gd name="connsiteX2738" fmla="*/ 157252 w 4853691"/>
              <a:gd name="connsiteY2738" fmla="*/ 3133307 h 4860733"/>
              <a:gd name="connsiteX2739" fmla="*/ 173681 w 4853691"/>
              <a:gd name="connsiteY2739" fmla="*/ 3177901 h 4860733"/>
              <a:gd name="connsiteX2740" fmla="*/ 183070 w 4853691"/>
              <a:gd name="connsiteY2740" fmla="*/ 3201371 h 4860733"/>
              <a:gd name="connsiteX2741" fmla="*/ 197152 w 4853691"/>
              <a:gd name="connsiteY2741" fmla="*/ 3241271 h 4860733"/>
              <a:gd name="connsiteX2742" fmla="*/ 206540 w 4853691"/>
              <a:gd name="connsiteY2742" fmla="*/ 3267089 h 4860733"/>
              <a:gd name="connsiteX2743" fmla="*/ 220622 w 4853691"/>
              <a:gd name="connsiteY2743" fmla="*/ 3304641 h 4860733"/>
              <a:gd name="connsiteX2744" fmla="*/ 230011 w 4853691"/>
              <a:gd name="connsiteY2744" fmla="*/ 3330459 h 4860733"/>
              <a:gd name="connsiteX2745" fmla="*/ 244093 w 4853691"/>
              <a:gd name="connsiteY2745" fmla="*/ 3365665 h 4860733"/>
              <a:gd name="connsiteX2746" fmla="*/ 255828 w 4853691"/>
              <a:gd name="connsiteY2746" fmla="*/ 3391482 h 4860733"/>
              <a:gd name="connsiteX2747" fmla="*/ 265216 w 4853691"/>
              <a:gd name="connsiteY2747" fmla="*/ 3412606 h 4860733"/>
              <a:gd name="connsiteX2748" fmla="*/ 262869 w 4853691"/>
              <a:gd name="connsiteY2748" fmla="*/ 3410258 h 4860733"/>
              <a:gd name="connsiteX2749" fmla="*/ 246440 w 4853691"/>
              <a:gd name="connsiteY2749" fmla="*/ 3379747 h 4860733"/>
              <a:gd name="connsiteX2750" fmla="*/ 82147 w 4853691"/>
              <a:gd name="connsiteY2750" fmla="*/ 2947890 h 4860733"/>
              <a:gd name="connsiteX2751" fmla="*/ 70411 w 4853691"/>
              <a:gd name="connsiteY2751" fmla="*/ 2907991 h 4860733"/>
              <a:gd name="connsiteX2752" fmla="*/ 68064 w 4853691"/>
              <a:gd name="connsiteY2752" fmla="*/ 2896255 h 4860733"/>
              <a:gd name="connsiteX2753" fmla="*/ 63370 w 4853691"/>
              <a:gd name="connsiteY2753" fmla="*/ 2879826 h 4860733"/>
              <a:gd name="connsiteX2754" fmla="*/ 63370 w 4853691"/>
              <a:gd name="connsiteY2754" fmla="*/ 2882173 h 4860733"/>
              <a:gd name="connsiteX2755" fmla="*/ 72758 w 4853691"/>
              <a:gd name="connsiteY2755" fmla="*/ 2917379 h 4860733"/>
              <a:gd name="connsiteX2756" fmla="*/ 75105 w 4853691"/>
              <a:gd name="connsiteY2756" fmla="*/ 2929114 h 4860733"/>
              <a:gd name="connsiteX2757" fmla="*/ 89188 w 4853691"/>
              <a:gd name="connsiteY2757" fmla="*/ 2966667 h 4860733"/>
              <a:gd name="connsiteX2758" fmla="*/ 91535 w 4853691"/>
              <a:gd name="connsiteY2758" fmla="*/ 2971361 h 4860733"/>
              <a:gd name="connsiteX2759" fmla="*/ 98576 w 4853691"/>
              <a:gd name="connsiteY2759" fmla="*/ 2987790 h 4860733"/>
              <a:gd name="connsiteX2760" fmla="*/ 98576 w 4853691"/>
              <a:gd name="connsiteY2760" fmla="*/ 2987790 h 4860733"/>
              <a:gd name="connsiteX2761" fmla="*/ 98576 w 4853691"/>
              <a:gd name="connsiteY2761" fmla="*/ 2987790 h 4860733"/>
              <a:gd name="connsiteX2762" fmla="*/ 93882 w 4853691"/>
              <a:gd name="connsiteY2762" fmla="*/ 2987790 h 4860733"/>
              <a:gd name="connsiteX2763" fmla="*/ 84494 w 4853691"/>
              <a:gd name="connsiteY2763" fmla="*/ 2957279 h 4860733"/>
              <a:gd name="connsiteX2764" fmla="*/ 82147 w 4853691"/>
              <a:gd name="connsiteY2764" fmla="*/ 2947890 h 4860733"/>
              <a:gd name="connsiteX2765" fmla="*/ 21123 w 4853691"/>
              <a:gd name="connsiteY2765" fmla="*/ 2405723 h 4860733"/>
              <a:gd name="connsiteX2766" fmla="*/ 23470 w 4853691"/>
              <a:gd name="connsiteY2766" fmla="*/ 2370517 h 4860733"/>
              <a:gd name="connsiteX2767" fmla="*/ 23470 w 4853691"/>
              <a:gd name="connsiteY2767" fmla="*/ 2368170 h 4860733"/>
              <a:gd name="connsiteX2768" fmla="*/ 23470 w 4853691"/>
              <a:gd name="connsiteY2768" fmla="*/ 2363476 h 4860733"/>
              <a:gd name="connsiteX2769" fmla="*/ 25818 w 4853691"/>
              <a:gd name="connsiteY2769" fmla="*/ 2363476 h 4860733"/>
              <a:gd name="connsiteX2770" fmla="*/ 25818 w 4853691"/>
              <a:gd name="connsiteY2770" fmla="*/ 2370517 h 4860733"/>
              <a:gd name="connsiteX2771" fmla="*/ 25818 w 4853691"/>
              <a:gd name="connsiteY2771" fmla="*/ 2389293 h 4860733"/>
              <a:gd name="connsiteX2772" fmla="*/ 25818 w 4853691"/>
              <a:gd name="connsiteY2772" fmla="*/ 2403376 h 4860733"/>
              <a:gd name="connsiteX2773" fmla="*/ 25818 w 4853691"/>
              <a:gd name="connsiteY2773" fmla="*/ 2424499 h 4860733"/>
              <a:gd name="connsiteX2774" fmla="*/ 25818 w 4853691"/>
              <a:gd name="connsiteY2774" fmla="*/ 2431540 h 4860733"/>
              <a:gd name="connsiteX2775" fmla="*/ 23470 w 4853691"/>
              <a:gd name="connsiteY2775" fmla="*/ 2431540 h 4860733"/>
              <a:gd name="connsiteX2776" fmla="*/ 18776 w 4853691"/>
              <a:gd name="connsiteY2776" fmla="*/ 2431540 h 4860733"/>
              <a:gd name="connsiteX2777" fmla="*/ 18776 w 4853691"/>
              <a:gd name="connsiteY2777" fmla="*/ 2408070 h 4860733"/>
              <a:gd name="connsiteX2778" fmla="*/ 21123 w 4853691"/>
              <a:gd name="connsiteY2778" fmla="*/ 2405723 h 4860733"/>
              <a:gd name="connsiteX2779" fmla="*/ 32859 w 4853691"/>
              <a:gd name="connsiteY2779" fmla="*/ 2229694 h 4860733"/>
              <a:gd name="connsiteX2780" fmla="*/ 37553 w 4853691"/>
              <a:gd name="connsiteY2780" fmla="*/ 2196836 h 4860733"/>
              <a:gd name="connsiteX2781" fmla="*/ 39900 w 4853691"/>
              <a:gd name="connsiteY2781" fmla="*/ 2175712 h 4860733"/>
              <a:gd name="connsiteX2782" fmla="*/ 44594 w 4853691"/>
              <a:gd name="connsiteY2782" fmla="*/ 2135812 h 4860733"/>
              <a:gd name="connsiteX2783" fmla="*/ 46941 w 4853691"/>
              <a:gd name="connsiteY2783" fmla="*/ 2117036 h 4860733"/>
              <a:gd name="connsiteX2784" fmla="*/ 53982 w 4853691"/>
              <a:gd name="connsiteY2784" fmla="*/ 2077136 h 4860733"/>
              <a:gd name="connsiteX2785" fmla="*/ 56329 w 4853691"/>
              <a:gd name="connsiteY2785" fmla="*/ 2077136 h 4860733"/>
              <a:gd name="connsiteX2786" fmla="*/ 77453 w 4853691"/>
              <a:gd name="connsiteY2786" fmla="*/ 2056013 h 4860733"/>
              <a:gd name="connsiteX2787" fmla="*/ 63370 w 4853691"/>
              <a:gd name="connsiteY2787" fmla="*/ 2037236 h 4860733"/>
              <a:gd name="connsiteX2788" fmla="*/ 65717 w 4853691"/>
              <a:gd name="connsiteY2788" fmla="*/ 2027848 h 4860733"/>
              <a:gd name="connsiteX2789" fmla="*/ 75105 w 4853691"/>
              <a:gd name="connsiteY2789" fmla="*/ 2020807 h 4860733"/>
              <a:gd name="connsiteX2790" fmla="*/ 82147 w 4853691"/>
              <a:gd name="connsiteY2790" fmla="*/ 2023154 h 4860733"/>
              <a:gd name="connsiteX2791" fmla="*/ 103270 w 4853691"/>
              <a:gd name="connsiteY2791" fmla="*/ 2002031 h 4860733"/>
              <a:gd name="connsiteX2792" fmla="*/ 91535 w 4853691"/>
              <a:gd name="connsiteY2792" fmla="*/ 1983254 h 4860733"/>
              <a:gd name="connsiteX2793" fmla="*/ 152558 w 4853691"/>
              <a:gd name="connsiteY2793" fmla="*/ 1887025 h 4860733"/>
              <a:gd name="connsiteX2794" fmla="*/ 201846 w 4853691"/>
              <a:gd name="connsiteY2794" fmla="*/ 1851820 h 4860733"/>
              <a:gd name="connsiteX2795" fmla="*/ 194805 w 4853691"/>
              <a:gd name="connsiteY2795" fmla="*/ 1863555 h 4860733"/>
              <a:gd name="connsiteX2796" fmla="*/ 183070 w 4853691"/>
              <a:gd name="connsiteY2796" fmla="*/ 1882331 h 4860733"/>
              <a:gd name="connsiteX2797" fmla="*/ 171334 w 4853691"/>
              <a:gd name="connsiteY2797" fmla="*/ 1903455 h 4860733"/>
              <a:gd name="connsiteX2798" fmla="*/ 157252 w 4853691"/>
              <a:gd name="connsiteY2798" fmla="*/ 1922231 h 4860733"/>
              <a:gd name="connsiteX2799" fmla="*/ 145517 w 4853691"/>
              <a:gd name="connsiteY2799" fmla="*/ 1943354 h 4860733"/>
              <a:gd name="connsiteX2800" fmla="*/ 136129 w 4853691"/>
              <a:gd name="connsiteY2800" fmla="*/ 1962131 h 4860733"/>
              <a:gd name="connsiteX2801" fmla="*/ 124393 w 4853691"/>
              <a:gd name="connsiteY2801" fmla="*/ 1983254 h 4860733"/>
              <a:gd name="connsiteX2802" fmla="*/ 115005 w 4853691"/>
              <a:gd name="connsiteY2802" fmla="*/ 2002031 h 4860733"/>
              <a:gd name="connsiteX2803" fmla="*/ 105617 w 4853691"/>
              <a:gd name="connsiteY2803" fmla="*/ 2023154 h 4860733"/>
              <a:gd name="connsiteX2804" fmla="*/ 98576 w 4853691"/>
              <a:gd name="connsiteY2804" fmla="*/ 2041930 h 4860733"/>
              <a:gd name="connsiteX2805" fmla="*/ 89188 w 4853691"/>
              <a:gd name="connsiteY2805" fmla="*/ 2063054 h 4860733"/>
              <a:gd name="connsiteX2806" fmla="*/ 82147 w 4853691"/>
              <a:gd name="connsiteY2806" fmla="*/ 2081830 h 4860733"/>
              <a:gd name="connsiteX2807" fmla="*/ 75105 w 4853691"/>
              <a:gd name="connsiteY2807" fmla="*/ 2102954 h 4860733"/>
              <a:gd name="connsiteX2808" fmla="*/ 68064 w 4853691"/>
              <a:gd name="connsiteY2808" fmla="*/ 2114689 h 4860733"/>
              <a:gd name="connsiteX2809" fmla="*/ 61023 w 4853691"/>
              <a:gd name="connsiteY2809" fmla="*/ 2135812 h 4860733"/>
              <a:gd name="connsiteX2810" fmla="*/ 56329 w 4853691"/>
              <a:gd name="connsiteY2810" fmla="*/ 2152242 h 4860733"/>
              <a:gd name="connsiteX2811" fmla="*/ 49288 w 4853691"/>
              <a:gd name="connsiteY2811" fmla="*/ 2173365 h 4860733"/>
              <a:gd name="connsiteX2812" fmla="*/ 46941 w 4853691"/>
              <a:gd name="connsiteY2812" fmla="*/ 2189794 h 4860733"/>
              <a:gd name="connsiteX2813" fmla="*/ 42247 w 4853691"/>
              <a:gd name="connsiteY2813" fmla="*/ 2210918 h 4860733"/>
              <a:gd name="connsiteX2814" fmla="*/ 37553 w 4853691"/>
              <a:gd name="connsiteY2814" fmla="*/ 2227347 h 4860733"/>
              <a:gd name="connsiteX2815" fmla="*/ 32859 w 4853691"/>
              <a:gd name="connsiteY2815" fmla="*/ 2248470 h 4860733"/>
              <a:gd name="connsiteX2816" fmla="*/ 30512 w 4853691"/>
              <a:gd name="connsiteY2816" fmla="*/ 2264900 h 4860733"/>
              <a:gd name="connsiteX2817" fmla="*/ 30512 w 4853691"/>
              <a:gd name="connsiteY2817" fmla="*/ 2264900 h 4860733"/>
              <a:gd name="connsiteX2818" fmla="*/ 30512 w 4853691"/>
              <a:gd name="connsiteY2818" fmla="*/ 2253165 h 4860733"/>
              <a:gd name="connsiteX2819" fmla="*/ 32859 w 4853691"/>
              <a:gd name="connsiteY2819" fmla="*/ 2229694 h 4860733"/>
              <a:gd name="connsiteX2820" fmla="*/ 56329 w 4853691"/>
              <a:gd name="connsiteY2820" fmla="*/ 2027848 h 4860733"/>
              <a:gd name="connsiteX2821" fmla="*/ 56329 w 4853691"/>
              <a:gd name="connsiteY2821" fmla="*/ 2027848 h 4860733"/>
              <a:gd name="connsiteX2822" fmla="*/ 56329 w 4853691"/>
              <a:gd name="connsiteY2822" fmla="*/ 2032542 h 4860733"/>
              <a:gd name="connsiteX2823" fmla="*/ 56329 w 4853691"/>
              <a:gd name="connsiteY2823" fmla="*/ 2034889 h 4860733"/>
              <a:gd name="connsiteX2824" fmla="*/ 56329 w 4853691"/>
              <a:gd name="connsiteY2824" fmla="*/ 2034889 h 4860733"/>
              <a:gd name="connsiteX2825" fmla="*/ 56329 w 4853691"/>
              <a:gd name="connsiteY2825" fmla="*/ 2027848 h 4860733"/>
              <a:gd name="connsiteX2826" fmla="*/ 82147 w 4853691"/>
              <a:gd name="connsiteY2826" fmla="*/ 1952743 h 4860733"/>
              <a:gd name="connsiteX2827" fmla="*/ 89188 w 4853691"/>
              <a:gd name="connsiteY2827" fmla="*/ 1926925 h 4860733"/>
              <a:gd name="connsiteX2828" fmla="*/ 98576 w 4853691"/>
              <a:gd name="connsiteY2828" fmla="*/ 1898761 h 4860733"/>
              <a:gd name="connsiteX2829" fmla="*/ 105617 w 4853691"/>
              <a:gd name="connsiteY2829" fmla="*/ 1872943 h 4860733"/>
              <a:gd name="connsiteX2830" fmla="*/ 115005 w 4853691"/>
              <a:gd name="connsiteY2830" fmla="*/ 1842432 h 4860733"/>
              <a:gd name="connsiteX2831" fmla="*/ 124393 w 4853691"/>
              <a:gd name="connsiteY2831" fmla="*/ 1816614 h 4860733"/>
              <a:gd name="connsiteX2832" fmla="*/ 133782 w 4853691"/>
              <a:gd name="connsiteY2832" fmla="*/ 1786102 h 4860733"/>
              <a:gd name="connsiteX2833" fmla="*/ 143170 w 4853691"/>
              <a:gd name="connsiteY2833" fmla="*/ 1760285 h 4860733"/>
              <a:gd name="connsiteX2834" fmla="*/ 145517 w 4853691"/>
              <a:gd name="connsiteY2834" fmla="*/ 1753244 h 4860733"/>
              <a:gd name="connsiteX2835" fmla="*/ 124393 w 4853691"/>
              <a:gd name="connsiteY2835" fmla="*/ 1828349 h 4860733"/>
              <a:gd name="connsiteX2836" fmla="*/ 124393 w 4853691"/>
              <a:gd name="connsiteY2836" fmla="*/ 1833043 h 4860733"/>
              <a:gd name="connsiteX2837" fmla="*/ 103270 w 4853691"/>
              <a:gd name="connsiteY2837" fmla="*/ 1915190 h 4860733"/>
              <a:gd name="connsiteX2838" fmla="*/ 100923 w 4853691"/>
              <a:gd name="connsiteY2838" fmla="*/ 1929272 h 4860733"/>
              <a:gd name="connsiteX2839" fmla="*/ 100923 w 4853691"/>
              <a:gd name="connsiteY2839" fmla="*/ 1929272 h 4860733"/>
              <a:gd name="connsiteX2840" fmla="*/ 91535 w 4853691"/>
              <a:gd name="connsiteY2840" fmla="*/ 1950396 h 4860733"/>
              <a:gd name="connsiteX2841" fmla="*/ 86841 w 4853691"/>
              <a:gd name="connsiteY2841" fmla="*/ 1959784 h 4860733"/>
              <a:gd name="connsiteX2842" fmla="*/ 77453 w 4853691"/>
              <a:gd name="connsiteY2842" fmla="*/ 1983254 h 4860733"/>
              <a:gd name="connsiteX2843" fmla="*/ 75105 w 4853691"/>
              <a:gd name="connsiteY2843" fmla="*/ 1983254 h 4860733"/>
              <a:gd name="connsiteX2844" fmla="*/ 75105 w 4853691"/>
              <a:gd name="connsiteY2844" fmla="*/ 1980907 h 4860733"/>
              <a:gd name="connsiteX2845" fmla="*/ 82147 w 4853691"/>
              <a:gd name="connsiteY2845" fmla="*/ 1952743 h 4860733"/>
              <a:gd name="connsiteX2846" fmla="*/ 178376 w 4853691"/>
              <a:gd name="connsiteY2846" fmla="*/ 1657015 h 4860733"/>
              <a:gd name="connsiteX2847" fmla="*/ 197152 w 4853691"/>
              <a:gd name="connsiteY2847" fmla="*/ 1603033 h 4860733"/>
              <a:gd name="connsiteX2848" fmla="*/ 206540 w 4853691"/>
              <a:gd name="connsiteY2848" fmla="*/ 1577215 h 4860733"/>
              <a:gd name="connsiteX2849" fmla="*/ 272257 w 4853691"/>
              <a:gd name="connsiteY2849" fmla="*/ 1419963 h 4860733"/>
              <a:gd name="connsiteX2850" fmla="*/ 272257 w 4853691"/>
              <a:gd name="connsiteY2850" fmla="*/ 1419963 h 4860733"/>
              <a:gd name="connsiteX2851" fmla="*/ 286340 w 4853691"/>
              <a:gd name="connsiteY2851" fmla="*/ 1394146 h 4860733"/>
              <a:gd name="connsiteX2852" fmla="*/ 298075 w 4853691"/>
              <a:gd name="connsiteY2852" fmla="*/ 1375369 h 4860733"/>
              <a:gd name="connsiteX2853" fmla="*/ 295728 w 4853691"/>
              <a:gd name="connsiteY2853" fmla="*/ 1380063 h 4860733"/>
              <a:gd name="connsiteX2854" fmla="*/ 291034 w 4853691"/>
              <a:gd name="connsiteY2854" fmla="*/ 1403534 h 4860733"/>
              <a:gd name="connsiteX2855" fmla="*/ 286340 w 4853691"/>
              <a:gd name="connsiteY2855" fmla="*/ 1422310 h 4860733"/>
              <a:gd name="connsiteX2856" fmla="*/ 281646 w 4853691"/>
              <a:gd name="connsiteY2856" fmla="*/ 1445781 h 4860733"/>
              <a:gd name="connsiteX2857" fmla="*/ 269910 w 4853691"/>
              <a:gd name="connsiteY2857" fmla="*/ 1466904 h 4860733"/>
              <a:gd name="connsiteX2858" fmla="*/ 255828 w 4853691"/>
              <a:gd name="connsiteY2858" fmla="*/ 1492722 h 4860733"/>
              <a:gd name="connsiteX2859" fmla="*/ 239399 w 4853691"/>
              <a:gd name="connsiteY2859" fmla="*/ 1523233 h 4860733"/>
              <a:gd name="connsiteX2860" fmla="*/ 227664 w 4853691"/>
              <a:gd name="connsiteY2860" fmla="*/ 1549051 h 4860733"/>
              <a:gd name="connsiteX2861" fmla="*/ 211234 w 4853691"/>
              <a:gd name="connsiteY2861" fmla="*/ 1581909 h 4860733"/>
              <a:gd name="connsiteX2862" fmla="*/ 199499 w 4853691"/>
              <a:gd name="connsiteY2862" fmla="*/ 1605380 h 4860733"/>
              <a:gd name="connsiteX2863" fmla="*/ 183070 w 4853691"/>
              <a:gd name="connsiteY2863" fmla="*/ 1645280 h 4860733"/>
              <a:gd name="connsiteX2864" fmla="*/ 178376 w 4853691"/>
              <a:gd name="connsiteY2864" fmla="*/ 1657015 h 4860733"/>
              <a:gd name="connsiteX2865" fmla="*/ 164293 w 4853691"/>
              <a:gd name="connsiteY2865" fmla="*/ 1696915 h 4860733"/>
              <a:gd name="connsiteX2866" fmla="*/ 166640 w 4853691"/>
              <a:gd name="connsiteY2866" fmla="*/ 1689873 h 4860733"/>
              <a:gd name="connsiteX2867" fmla="*/ 178376 w 4853691"/>
              <a:gd name="connsiteY2867" fmla="*/ 1657015 h 4860733"/>
              <a:gd name="connsiteX2868" fmla="*/ 354404 w 4853691"/>
              <a:gd name="connsiteY2868" fmla="*/ 1255670 h 4860733"/>
              <a:gd name="connsiteX2869" fmla="*/ 366139 w 4853691"/>
              <a:gd name="connsiteY2869" fmla="*/ 1234546 h 4860733"/>
              <a:gd name="connsiteX2870" fmla="*/ 396651 w 4853691"/>
              <a:gd name="connsiteY2870" fmla="*/ 1180564 h 4860733"/>
              <a:gd name="connsiteX2871" fmla="*/ 403692 w 4853691"/>
              <a:gd name="connsiteY2871" fmla="*/ 1168829 h 4860733"/>
              <a:gd name="connsiteX2872" fmla="*/ 413080 w 4853691"/>
              <a:gd name="connsiteY2872" fmla="*/ 1154747 h 4860733"/>
              <a:gd name="connsiteX2873" fmla="*/ 417774 w 4853691"/>
              <a:gd name="connsiteY2873" fmla="*/ 1152400 h 4860733"/>
              <a:gd name="connsiteX2874" fmla="*/ 417774 w 4853691"/>
              <a:gd name="connsiteY2874" fmla="*/ 1152400 h 4860733"/>
              <a:gd name="connsiteX2875" fmla="*/ 424815 w 4853691"/>
              <a:gd name="connsiteY2875" fmla="*/ 1150053 h 4860733"/>
              <a:gd name="connsiteX2876" fmla="*/ 427162 w 4853691"/>
              <a:gd name="connsiteY2876" fmla="*/ 1150053 h 4860733"/>
              <a:gd name="connsiteX2877" fmla="*/ 431857 w 4853691"/>
              <a:gd name="connsiteY2877" fmla="*/ 1147706 h 4860733"/>
              <a:gd name="connsiteX2878" fmla="*/ 438898 w 4853691"/>
              <a:gd name="connsiteY2878" fmla="*/ 1147706 h 4860733"/>
              <a:gd name="connsiteX2879" fmla="*/ 441245 w 4853691"/>
              <a:gd name="connsiteY2879" fmla="*/ 1147706 h 4860733"/>
              <a:gd name="connsiteX2880" fmla="*/ 438898 w 4853691"/>
              <a:gd name="connsiteY2880" fmla="*/ 1154747 h 4860733"/>
              <a:gd name="connsiteX2881" fmla="*/ 441245 w 4853691"/>
              <a:gd name="connsiteY2881" fmla="*/ 1161788 h 4860733"/>
              <a:gd name="connsiteX2882" fmla="*/ 438898 w 4853691"/>
              <a:gd name="connsiteY2882" fmla="*/ 1164135 h 4860733"/>
              <a:gd name="connsiteX2883" fmla="*/ 427162 w 4853691"/>
              <a:gd name="connsiteY2883" fmla="*/ 1175870 h 4860733"/>
              <a:gd name="connsiteX2884" fmla="*/ 415427 w 4853691"/>
              <a:gd name="connsiteY2884" fmla="*/ 1189953 h 4860733"/>
              <a:gd name="connsiteX2885" fmla="*/ 406039 w 4853691"/>
              <a:gd name="connsiteY2885" fmla="*/ 1201688 h 4860733"/>
              <a:gd name="connsiteX2886" fmla="*/ 394304 w 4853691"/>
              <a:gd name="connsiteY2886" fmla="*/ 1215770 h 4860733"/>
              <a:gd name="connsiteX2887" fmla="*/ 384916 w 4853691"/>
              <a:gd name="connsiteY2887" fmla="*/ 1227505 h 4860733"/>
              <a:gd name="connsiteX2888" fmla="*/ 373180 w 4853691"/>
              <a:gd name="connsiteY2888" fmla="*/ 1241588 h 4860733"/>
              <a:gd name="connsiteX2889" fmla="*/ 363792 w 4853691"/>
              <a:gd name="connsiteY2889" fmla="*/ 1255670 h 4860733"/>
              <a:gd name="connsiteX2890" fmla="*/ 352057 w 4853691"/>
              <a:gd name="connsiteY2890" fmla="*/ 1269752 h 4860733"/>
              <a:gd name="connsiteX2891" fmla="*/ 342669 w 4853691"/>
              <a:gd name="connsiteY2891" fmla="*/ 1283834 h 4860733"/>
              <a:gd name="connsiteX2892" fmla="*/ 333281 w 4853691"/>
              <a:gd name="connsiteY2892" fmla="*/ 1297917 h 4860733"/>
              <a:gd name="connsiteX2893" fmla="*/ 323892 w 4853691"/>
              <a:gd name="connsiteY2893" fmla="*/ 1311999 h 4860733"/>
              <a:gd name="connsiteX2894" fmla="*/ 319198 w 4853691"/>
              <a:gd name="connsiteY2894" fmla="*/ 1319040 h 4860733"/>
              <a:gd name="connsiteX2895" fmla="*/ 326239 w 4853691"/>
              <a:gd name="connsiteY2895" fmla="*/ 1304958 h 4860733"/>
              <a:gd name="connsiteX2896" fmla="*/ 354404 w 4853691"/>
              <a:gd name="connsiteY2896" fmla="*/ 1255670 h 4860733"/>
              <a:gd name="connsiteX2897" fmla="*/ 488186 w 4853691"/>
              <a:gd name="connsiteY2897" fmla="*/ 1121888 h 4860733"/>
              <a:gd name="connsiteX2898" fmla="*/ 495227 w 4853691"/>
              <a:gd name="connsiteY2898" fmla="*/ 1114847 h 4860733"/>
              <a:gd name="connsiteX2899" fmla="*/ 476450 w 4853691"/>
              <a:gd name="connsiteY2899" fmla="*/ 1140665 h 4860733"/>
              <a:gd name="connsiteX2900" fmla="*/ 474103 w 4853691"/>
              <a:gd name="connsiteY2900" fmla="*/ 1138318 h 4860733"/>
              <a:gd name="connsiteX2901" fmla="*/ 481145 w 4853691"/>
              <a:gd name="connsiteY2901" fmla="*/ 1131276 h 4860733"/>
              <a:gd name="connsiteX2902" fmla="*/ 488186 w 4853691"/>
              <a:gd name="connsiteY2902" fmla="*/ 1121888 h 4860733"/>
              <a:gd name="connsiteX2903" fmla="*/ 539821 w 4853691"/>
              <a:gd name="connsiteY2903" fmla="*/ 1063212 h 4860733"/>
              <a:gd name="connsiteX2904" fmla="*/ 563291 w 4853691"/>
              <a:gd name="connsiteY2904" fmla="*/ 1037394 h 4860733"/>
              <a:gd name="connsiteX2905" fmla="*/ 579721 w 4853691"/>
              <a:gd name="connsiteY2905" fmla="*/ 1018618 h 4860733"/>
              <a:gd name="connsiteX2906" fmla="*/ 603191 w 4853691"/>
              <a:gd name="connsiteY2906" fmla="*/ 995148 h 4860733"/>
              <a:gd name="connsiteX2907" fmla="*/ 621967 w 4853691"/>
              <a:gd name="connsiteY2907" fmla="*/ 974024 h 4860733"/>
              <a:gd name="connsiteX2908" fmla="*/ 643091 w 4853691"/>
              <a:gd name="connsiteY2908" fmla="*/ 950554 h 4860733"/>
              <a:gd name="connsiteX2909" fmla="*/ 664214 w 4853691"/>
              <a:gd name="connsiteY2909" fmla="*/ 929430 h 4860733"/>
              <a:gd name="connsiteX2910" fmla="*/ 685338 w 4853691"/>
              <a:gd name="connsiteY2910" fmla="*/ 908307 h 4860733"/>
              <a:gd name="connsiteX2911" fmla="*/ 708808 w 4853691"/>
              <a:gd name="connsiteY2911" fmla="*/ 887184 h 4860733"/>
              <a:gd name="connsiteX2912" fmla="*/ 729931 w 4853691"/>
              <a:gd name="connsiteY2912" fmla="*/ 868407 h 4860733"/>
              <a:gd name="connsiteX2913" fmla="*/ 755749 w 4853691"/>
              <a:gd name="connsiteY2913" fmla="*/ 844937 h 4860733"/>
              <a:gd name="connsiteX2914" fmla="*/ 774525 w 4853691"/>
              <a:gd name="connsiteY2914" fmla="*/ 828507 h 4860733"/>
              <a:gd name="connsiteX2915" fmla="*/ 788608 w 4853691"/>
              <a:gd name="connsiteY2915" fmla="*/ 816772 h 4860733"/>
              <a:gd name="connsiteX2916" fmla="*/ 788608 w 4853691"/>
              <a:gd name="connsiteY2916" fmla="*/ 816772 h 4860733"/>
              <a:gd name="connsiteX2917" fmla="*/ 697073 w 4853691"/>
              <a:gd name="connsiteY2917" fmla="*/ 959942 h 4860733"/>
              <a:gd name="connsiteX2918" fmla="*/ 687685 w 4853691"/>
              <a:gd name="connsiteY2918" fmla="*/ 957595 h 4860733"/>
              <a:gd name="connsiteX2919" fmla="*/ 666561 w 4853691"/>
              <a:gd name="connsiteY2919" fmla="*/ 978718 h 4860733"/>
              <a:gd name="connsiteX2920" fmla="*/ 668908 w 4853691"/>
              <a:gd name="connsiteY2920" fmla="*/ 988107 h 4860733"/>
              <a:gd name="connsiteX2921" fmla="*/ 659520 w 4853691"/>
              <a:gd name="connsiteY2921" fmla="*/ 992801 h 4860733"/>
              <a:gd name="connsiteX2922" fmla="*/ 654826 w 4853691"/>
              <a:gd name="connsiteY2922" fmla="*/ 995148 h 4860733"/>
              <a:gd name="connsiteX2923" fmla="*/ 636050 w 4853691"/>
              <a:gd name="connsiteY2923" fmla="*/ 1006883 h 4860733"/>
              <a:gd name="connsiteX2924" fmla="*/ 626661 w 4853691"/>
              <a:gd name="connsiteY2924" fmla="*/ 1013924 h 4860733"/>
              <a:gd name="connsiteX2925" fmla="*/ 610232 w 4853691"/>
              <a:gd name="connsiteY2925" fmla="*/ 1023312 h 4860733"/>
              <a:gd name="connsiteX2926" fmla="*/ 600844 w 4853691"/>
              <a:gd name="connsiteY2926" fmla="*/ 1030353 h 4860733"/>
              <a:gd name="connsiteX2927" fmla="*/ 586762 w 4853691"/>
              <a:gd name="connsiteY2927" fmla="*/ 1039742 h 4860733"/>
              <a:gd name="connsiteX2928" fmla="*/ 575026 w 4853691"/>
              <a:gd name="connsiteY2928" fmla="*/ 1046783 h 4860733"/>
              <a:gd name="connsiteX2929" fmla="*/ 560944 w 4853691"/>
              <a:gd name="connsiteY2929" fmla="*/ 1056171 h 4860733"/>
              <a:gd name="connsiteX2930" fmla="*/ 549209 w 4853691"/>
              <a:gd name="connsiteY2930" fmla="*/ 1065559 h 4860733"/>
              <a:gd name="connsiteX2931" fmla="*/ 535127 w 4853691"/>
              <a:gd name="connsiteY2931" fmla="*/ 1077294 h 4860733"/>
              <a:gd name="connsiteX2932" fmla="*/ 523391 w 4853691"/>
              <a:gd name="connsiteY2932" fmla="*/ 1086683 h 4860733"/>
              <a:gd name="connsiteX2933" fmla="*/ 511656 w 4853691"/>
              <a:gd name="connsiteY2933" fmla="*/ 1096071 h 4860733"/>
              <a:gd name="connsiteX2934" fmla="*/ 525738 w 4853691"/>
              <a:gd name="connsiteY2934" fmla="*/ 1079641 h 4860733"/>
              <a:gd name="connsiteX2935" fmla="*/ 539821 w 4853691"/>
              <a:gd name="connsiteY2935" fmla="*/ 1063212 h 4860733"/>
              <a:gd name="connsiteX2936" fmla="*/ 835549 w 4853691"/>
              <a:gd name="connsiteY2936" fmla="*/ 751055 h 4860733"/>
              <a:gd name="connsiteX2937" fmla="*/ 854325 w 4853691"/>
              <a:gd name="connsiteY2937" fmla="*/ 725237 h 4860733"/>
              <a:gd name="connsiteX2938" fmla="*/ 868407 w 4853691"/>
              <a:gd name="connsiteY2938" fmla="*/ 706461 h 4860733"/>
              <a:gd name="connsiteX2939" fmla="*/ 887184 w 4853691"/>
              <a:gd name="connsiteY2939" fmla="*/ 682991 h 4860733"/>
              <a:gd name="connsiteX2940" fmla="*/ 901266 w 4853691"/>
              <a:gd name="connsiteY2940" fmla="*/ 664214 h 4860733"/>
              <a:gd name="connsiteX2941" fmla="*/ 920042 w 4853691"/>
              <a:gd name="connsiteY2941" fmla="*/ 643091 h 4860733"/>
              <a:gd name="connsiteX2942" fmla="*/ 934124 w 4853691"/>
              <a:gd name="connsiteY2942" fmla="*/ 624314 h 4860733"/>
              <a:gd name="connsiteX2943" fmla="*/ 950554 w 4853691"/>
              <a:gd name="connsiteY2943" fmla="*/ 603191 h 4860733"/>
              <a:gd name="connsiteX2944" fmla="*/ 966983 w 4853691"/>
              <a:gd name="connsiteY2944" fmla="*/ 584415 h 4860733"/>
              <a:gd name="connsiteX2945" fmla="*/ 983412 w 4853691"/>
              <a:gd name="connsiteY2945" fmla="*/ 565638 h 4860733"/>
              <a:gd name="connsiteX2946" fmla="*/ 999842 w 4853691"/>
              <a:gd name="connsiteY2946" fmla="*/ 549209 h 4860733"/>
              <a:gd name="connsiteX2947" fmla="*/ 1016271 w 4853691"/>
              <a:gd name="connsiteY2947" fmla="*/ 530433 h 4860733"/>
              <a:gd name="connsiteX2948" fmla="*/ 1032700 w 4853691"/>
              <a:gd name="connsiteY2948" fmla="*/ 514003 h 4860733"/>
              <a:gd name="connsiteX2949" fmla="*/ 1049130 w 4853691"/>
              <a:gd name="connsiteY2949" fmla="*/ 497574 h 4860733"/>
              <a:gd name="connsiteX2950" fmla="*/ 1065559 w 4853691"/>
              <a:gd name="connsiteY2950" fmla="*/ 483492 h 4860733"/>
              <a:gd name="connsiteX2951" fmla="*/ 1081988 w 4853691"/>
              <a:gd name="connsiteY2951" fmla="*/ 467062 h 4860733"/>
              <a:gd name="connsiteX2952" fmla="*/ 1098418 w 4853691"/>
              <a:gd name="connsiteY2952" fmla="*/ 452980 h 4860733"/>
              <a:gd name="connsiteX2953" fmla="*/ 1117194 w 4853691"/>
              <a:gd name="connsiteY2953" fmla="*/ 436551 h 4860733"/>
              <a:gd name="connsiteX2954" fmla="*/ 1133623 w 4853691"/>
              <a:gd name="connsiteY2954" fmla="*/ 422468 h 4860733"/>
              <a:gd name="connsiteX2955" fmla="*/ 1152400 w 4853691"/>
              <a:gd name="connsiteY2955" fmla="*/ 408386 h 4860733"/>
              <a:gd name="connsiteX2956" fmla="*/ 1168829 w 4853691"/>
              <a:gd name="connsiteY2956" fmla="*/ 396651 h 4860733"/>
              <a:gd name="connsiteX2957" fmla="*/ 1187605 w 4853691"/>
              <a:gd name="connsiteY2957" fmla="*/ 382569 h 4860733"/>
              <a:gd name="connsiteX2958" fmla="*/ 1204035 w 4853691"/>
              <a:gd name="connsiteY2958" fmla="*/ 370833 h 4860733"/>
              <a:gd name="connsiteX2959" fmla="*/ 1206382 w 4853691"/>
              <a:gd name="connsiteY2959" fmla="*/ 368486 h 4860733"/>
              <a:gd name="connsiteX2960" fmla="*/ 1185258 w 4853691"/>
              <a:gd name="connsiteY2960" fmla="*/ 387263 h 4860733"/>
              <a:gd name="connsiteX2961" fmla="*/ 1173523 w 4853691"/>
              <a:gd name="connsiteY2961" fmla="*/ 389610 h 4860733"/>
              <a:gd name="connsiteX2962" fmla="*/ 1154747 w 4853691"/>
              <a:gd name="connsiteY2962" fmla="*/ 406039 h 4860733"/>
              <a:gd name="connsiteX2963" fmla="*/ 1145359 w 4853691"/>
              <a:gd name="connsiteY2963" fmla="*/ 415427 h 4860733"/>
              <a:gd name="connsiteX2964" fmla="*/ 1131276 w 4853691"/>
              <a:gd name="connsiteY2964" fmla="*/ 429510 h 4860733"/>
              <a:gd name="connsiteX2965" fmla="*/ 1121888 w 4853691"/>
              <a:gd name="connsiteY2965" fmla="*/ 438898 h 4860733"/>
              <a:gd name="connsiteX2966" fmla="*/ 1107806 w 4853691"/>
              <a:gd name="connsiteY2966" fmla="*/ 455327 h 4860733"/>
              <a:gd name="connsiteX2967" fmla="*/ 1098418 w 4853691"/>
              <a:gd name="connsiteY2967" fmla="*/ 467062 h 4860733"/>
              <a:gd name="connsiteX2968" fmla="*/ 1084336 w 4853691"/>
              <a:gd name="connsiteY2968" fmla="*/ 483492 h 4860733"/>
              <a:gd name="connsiteX2969" fmla="*/ 1074947 w 4853691"/>
              <a:gd name="connsiteY2969" fmla="*/ 495227 h 4860733"/>
              <a:gd name="connsiteX2970" fmla="*/ 1058518 w 4853691"/>
              <a:gd name="connsiteY2970" fmla="*/ 516350 h 4860733"/>
              <a:gd name="connsiteX2971" fmla="*/ 1051477 w 4853691"/>
              <a:gd name="connsiteY2971" fmla="*/ 525738 h 4860733"/>
              <a:gd name="connsiteX2972" fmla="*/ 1028006 w 4853691"/>
              <a:gd name="connsiteY2972" fmla="*/ 558597 h 4860733"/>
              <a:gd name="connsiteX2973" fmla="*/ 955248 w 4853691"/>
              <a:gd name="connsiteY2973" fmla="*/ 671255 h 4860733"/>
              <a:gd name="connsiteX2974" fmla="*/ 948207 w 4853691"/>
              <a:gd name="connsiteY2974" fmla="*/ 678296 h 4860733"/>
              <a:gd name="connsiteX2975" fmla="*/ 924736 w 4853691"/>
              <a:gd name="connsiteY2975" fmla="*/ 697073 h 4860733"/>
              <a:gd name="connsiteX2976" fmla="*/ 896572 w 4853691"/>
              <a:gd name="connsiteY2976" fmla="*/ 718196 h 4860733"/>
              <a:gd name="connsiteX2977" fmla="*/ 873101 w 4853691"/>
              <a:gd name="connsiteY2977" fmla="*/ 736973 h 4860733"/>
              <a:gd name="connsiteX2978" fmla="*/ 847284 w 4853691"/>
              <a:gd name="connsiteY2978" fmla="*/ 758096 h 4860733"/>
              <a:gd name="connsiteX2979" fmla="*/ 823813 w 4853691"/>
              <a:gd name="connsiteY2979" fmla="*/ 779219 h 4860733"/>
              <a:gd name="connsiteX2980" fmla="*/ 814425 w 4853691"/>
              <a:gd name="connsiteY2980" fmla="*/ 788608 h 4860733"/>
              <a:gd name="connsiteX2981" fmla="*/ 809731 w 4853691"/>
              <a:gd name="connsiteY2981" fmla="*/ 786261 h 4860733"/>
              <a:gd name="connsiteX2982" fmla="*/ 816772 w 4853691"/>
              <a:gd name="connsiteY2982" fmla="*/ 772178 h 4860733"/>
              <a:gd name="connsiteX2983" fmla="*/ 816772 w 4853691"/>
              <a:gd name="connsiteY2983" fmla="*/ 769831 h 4860733"/>
              <a:gd name="connsiteX2984" fmla="*/ 835549 w 4853691"/>
              <a:gd name="connsiteY2984" fmla="*/ 751055 h 4860733"/>
              <a:gd name="connsiteX2985" fmla="*/ 1246282 w 4853691"/>
              <a:gd name="connsiteY2985" fmla="*/ 363792 h 4860733"/>
              <a:gd name="connsiteX2986" fmla="*/ 1248629 w 4853691"/>
              <a:gd name="connsiteY2986" fmla="*/ 368486 h 4860733"/>
              <a:gd name="connsiteX2987" fmla="*/ 1250976 w 4853691"/>
              <a:gd name="connsiteY2987" fmla="*/ 370833 h 4860733"/>
              <a:gd name="connsiteX2988" fmla="*/ 1253323 w 4853691"/>
              <a:gd name="connsiteY2988" fmla="*/ 375527 h 4860733"/>
              <a:gd name="connsiteX2989" fmla="*/ 1255670 w 4853691"/>
              <a:gd name="connsiteY2989" fmla="*/ 380222 h 4860733"/>
              <a:gd name="connsiteX2990" fmla="*/ 1255670 w 4853691"/>
              <a:gd name="connsiteY2990" fmla="*/ 384916 h 4860733"/>
              <a:gd name="connsiteX2991" fmla="*/ 1258017 w 4853691"/>
              <a:gd name="connsiteY2991" fmla="*/ 389610 h 4860733"/>
              <a:gd name="connsiteX2992" fmla="*/ 1258017 w 4853691"/>
              <a:gd name="connsiteY2992" fmla="*/ 394304 h 4860733"/>
              <a:gd name="connsiteX2993" fmla="*/ 1260364 w 4853691"/>
              <a:gd name="connsiteY2993" fmla="*/ 398998 h 4860733"/>
              <a:gd name="connsiteX2994" fmla="*/ 1260364 w 4853691"/>
              <a:gd name="connsiteY2994" fmla="*/ 403692 h 4860733"/>
              <a:gd name="connsiteX2995" fmla="*/ 1262711 w 4853691"/>
              <a:gd name="connsiteY2995" fmla="*/ 410733 h 4860733"/>
              <a:gd name="connsiteX2996" fmla="*/ 1262711 w 4853691"/>
              <a:gd name="connsiteY2996" fmla="*/ 415427 h 4860733"/>
              <a:gd name="connsiteX2997" fmla="*/ 1265058 w 4853691"/>
              <a:gd name="connsiteY2997" fmla="*/ 422468 h 4860733"/>
              <a:gd name="connsiteX2998" fmla="*/ 1265058 w 4853691"/>
              <a:gd name="connsiteY2998" fmla="*/ 427162 h 4860733"/>
              <a:gd name="connsiteX2999" fmla="*/ 1267405 w 4853691"/>
              <a:gd name="connsiteY2999" fmla="*/ 436551 h 4860733"/>
              <a:gd name="connsiteX3000" fmla="*/ 1267405 w 4853691"/>
              <a:gd name="connsiteY3000" fmla="*/ 438898 h 4860733"/>
              <a:gd name="connsiteX3001" fmla="*/ 1269752 w 4853691"/>
              <a:gd name="connsiteY3001" fmla="*/ 450633 h 4860733"/>
              <a:gd name="connsiteX3002" fmla="*/ 1269752 w 4853691"/>
              <a:gd name="connsiteY3002" fmla="*/ 450633 h 4860733"/>
              <a:gd name="connsiteX3003" fmla="*/ 1272099 w 4853691"/>
              <a:gd name="connsiteY3003" fmla="*/ 467062 h 4860733"/>
              <a:gd name="connsiteX3004" fmla="*/ 1269752 w 4853691"/>
              <a:gd name="connsiteY3004" fmla="*/ 469409 h 4860733"/>
              <a:gd name="connsiteX3005" fmla="*/ 1213423 w 4853691"/>
              <a:gd name="connsiteY3005" fmla="*/ 502268 h 4860733"/>
              <a:gd name="connsiteX3006" fmla="*/ 1159441 w 4853691"/>
              <a:gd name="connsiteY3006" fmla="*/ 535127 h 4860733"/>
              <a:gd name="connsiteX3007" fmla="*/ 1147706 w 4853691"/>
              <a:gd name="connsiteY3007" fmla="*/ 542168 h 4860733"/>
              <a:gd name="connsiteX3008" fmla="*/ 1105459 w 4853691"/>
              <a:gd name="connsiteY3008" fmla="*/ 570332 h 4860733"/>
              <a:gd name="connsiteX3009" fmla="*/ 1089030 w 4853691"/>
              <a:gd name="connsiteY3009" fmla="*/ 582068 h 4860733"/>
              <a:gd name="connsiteX3010" fmla="*/ 1053824 w 4853691"/>
              <a:gd name="connsiteY3010" fmla="*/ 607885 h 4860733"/>
              <a:gd name="connsiteX3011" fmla="*/ 1035047 w 4853691"/>
              <a:gd name="connsiteY3011" fmla="*/ 621967 h 4860733"/>
              <a:gd name="connsiteX3012" fmla="*/ 1002189 w 4853691"/>
              <a:gd name="connsiteY3012" fmla="*/ 645438 h 4860733"/>
              <a:gd name="connsiteX3013" fmla="*/ 981065 w 4853691"/>
              <a:gd name="connsiteY3013" fmla="*/ 661867 h 4860733"/>
              <a:gd name="connsiteX3014" fmla="*/ 962289 w 4853691"/>
              <a:gd name="connsiteY3014" fmla="*/ 675949 h 4860733"/>
              <a:gd name="connsiteX3015" fmla="*/ 969330 w 4853691"/>
              <a:gd name="connsiteY3015" fmla="*/ 664214 h 4860733"/>
              <a:gd name="connsiteX3016" fmla="*/ 976371 w 4853691"/>
              <a:gd name="connsiteY3016" fmla="*/ 652479 h 4860733"/>
              <a:gd name="connsiteX3017" fmla="*/ 990454 w 4853691"/>
              <a:gd name="connsiteY3017" fmla="*/ 629008 h 4860733"/>
              <a:gd name="connsiteX3018" fmla="*/ 997495 w 4853691"/>
              <a:gd name="connsiteY3018" fmla="*/ 617273 h 4860733"/>
              <a:gd name="connsiteX3019" fmla="*/ 1011577 w 4853691"/>
              <a:gd name="connsiteY3019" fmla="*/ 596150 h 4860733"/>
              <a:gd name="connsiteX3020" fmla="*/ 1020965 w 4853691"/>
              <a:gd name="connsiteY3020" fmla="*/ 584415 h 4860733"/>
              <a:gd name="connsiteX3021" fmla="*/ 1037395 w 4853691"/>
              <a:gd name="connsiteY3021" fmla="*/ 563291 h 4860733"/>
              <a:gd name="connsiteX3022" fmla="*/ 1046783 w 4853691"/>
              <a:gd name="connsiteY3022" fmla="*/ 551556 h 4860733"/>
              <a:gd name="connsiteX3023" fmla="*/ 1063212 w 4853691"/>
              <a:gd name="connsiteY3023" fmla="*/ 530433 h 4860733"/>
              <a:gd name="connsiteX3024" fmla="*/ 1072600 w 4853691"/>
              <a:gd name="connsiteY3024" fmla="*/ 518697 h 4860733"/>
              <a:gd name="connsiteX3025" fmla="*/ 1089030 w 4853691"/>
              <a:gd name="connsiteY3025" fmla="*/ 497574 h 4860733"/>
              <a:gd name="connsiteX3026" fmla="*/ 1098418 w 4853691"/>
              <a:gd name="connsiteY3026" fmla="*/ 485839 h 4860733"/>
              <a:gd name="connsiteX3027" fmla="*/ 1114847 w 4853691"/>
              <a:gd name="connsiteY3027" fmla="*/ 464715 h 4860733"/>
              <a:gd name="connsiteX3028" fmla="*/ 1124235 w 4853691"/>
              <a:gd name="connsiteY3028" fmla="*/ 455327 h 4860733"/>
              <a:gd name="connsiteX3029" fmla="*/ 1145359 w 4853691"/>
              <a:gd name="connsiteY3029" fmla="*/ 434204 h 4860733"/>
              <a:gd name="connsiteX3030" fmla="*/ 1152400 w 4853691"/>
              <a:gd name="connsiteY3030" fmla="*/ 427162 h 4860733"/>
              <a:gd name="connsiteX3031" fmla="*/ 1208729 w 4853691"/>
              <a:gd name="connsiteY3031" fmla="*/ 375527 h 4860733"/>
              <a:gd name="connsiteX3032" fmla="*/ 1211076 w 4853691"/>
              <a:gd name="connsiteY3032" fmla="*/ 373180 h 4860733"/>
              <a:gd name="connsiteX3033" fmla="*/ 1220464 w 4853691"/>
              <a:gd name="connsiteY3033" fmla="*/ 366139 h 4860733"/>
              <a:gd name="connsiteX3034" fmla="*/ 1236894 w 4853691"/>
              <a:gd name="connsiteY3034" fmla="*/ 373180 h 4860733"/>
              <a:gd name="connsiteX3035" fmla="*/ 1250976 w 4853691"/>
              <a:gd name="connsiteY3035" fmla="*/ 368486 h 4860733"/>
              <a:gd name="connsiteX3036" fmla="*/ 1250976 w 4853691"/>
              <a:gd name="connsiteY3036" fmla="*/ 368486 h 4860733"/>
              <a:gd name="connsiteX3037" fmla="*/ 1246282 w 4853691"/>
              <a:gd name="connsiteY3037" fmla="*/ 363792 h 4860733"/>
              <a:gd name="connsiteX3038" fmla="*/ 1321387 w 4853691"/>
              <a:gd name="connsiteY3038" fmla="*/ 436551 h 4860733"/>
              <a:gd name="connsiteX3039" fmla="*/ 1351899 w 4853691"/>
              <a:gd name="connsiteY3039" fmla="*/ 420121 h 4860733"/>
              <a:gd name="connsiteX3040" fmla="*/ 1377716 w 4853691"/>
              <a:gd name="connsiteY3040" fmla="*/ 406039 h 4860733"/>
              <a:gd name="connsiteX3041" fmla="*/ 1405881 w 4853691"/>
              <a:gd name="connsiteY3041" fmla="*/ 391957 h 4860733"/>
              <a:gd name="connsiteX3042" fmla="*/ 1434045 w 4853691"/>
              <a:gd name="connsiteY3042" fmla="*/ 377874 h 4860733"/>
              <a:gd name="connsiteX3043" fmla="*/ 1462210 w 4853691"/>
              <a:gd name="connsiteY3043" fmla="*/ 363792 h 4860733"/>
              <a:gd name="connsiteX3044" fmla="*/ 1490375 w 4853691"/>
              <a:gd name="connsiteY3044" fmla="*/ 349710 h 4860733"/>
              <a:gd name="connsiteX3045" fmla="*/ 1518539 w 4853691"/>
              <a:gd name="connsiteY3045" fmla="*/ 337975 h 4860733"/>
              <a:gd name="connsiteX3046" fmla="*/ 1546704 w 4853691"/>
              <a:gd name="connsiteY3046" fmla="*/ 326239 h 4860733"/>
              <a:gd name="connsiteX3047" fmla="*/ 1553745 w 4853691"/>
              <a:gd name="connsiteY3047" fmla="*/ 323892 h 4860733"/>
              <a:gd name="connsiteX3048" fmla="*/ 1527927 w 4853691"/>
              <a:gd name="connsiteY3048" fmla="*/ 340322 h 4860733"/>
              <a:gd name="connsiteX3049" fmla="*/ 1516192 w 4853691"/>
              <a:gd name="connsiteY3049" fmla="*/ 349710 h 4860733"/>
              <a:gd name="connsiteX3050" fmla="*/ 1476292 w 4853691"/>
              <a:gd name="connsiteY3050" fmla="*/ 375527 h 4860733"/>
              <a:gd name="connsiteX3051" fmla="*/ 1462210 w 4853691"/>
              <a:gd name="connsiteY3051" fmla="*/ 387263 h 4860733"/>
              <a:gd name="connsiteX3052" fmla="*/ 1427004 w 4853691"/>
              <a:gd name="connsiteY3052" fmla="*/ 413080 h 4860733"/>
              <a:gd name="connsiteX3053" fmla="*/ 1410575 w 4853691"/>
              <a:gd name="connsiteY3053" fmla="*/ 427162 h 4860733"/>
              <a:gd name="connsiteX3054" fmla="*/ 1377716 w 4853691"/>
              <a:gd name="connsiteY3054" fmla="*/ 452980 h 4860733"/>
              <a:gd name="connsiteX3055" fmla="*/ 1358940 w 4853691"/>
              <a:gd name="connsiteY3055" fmla="*/ 469409 h 4860733"/>
              <a:gd name="connsiteX3056" fmla="*/ 1328428 w 4853691"/>
              <a:gd name="connsiteY3056" fmla="*/ 495227 h 4860733"/>
              <a:gd name="connsiteX3057" fmla="*/ 1307305 w 4853691"/>
              <a:gd name="connsiteY3057" fmla="*/ 514003 h 4860733"/>
              <a:gd name="connsiteX3058" fmla="*/ 1293223 w 4853691"/>
              <a:gd name="connsiteY3058" fmla="*/ 525738 h 4860733"/>
              <a:gd name="connsiteX3059" fmla="*/ 1279140 w 4853691"/>
              <a:gd name="connsiteY3059" fmla="*/ 518697 h 4860733"/>
              <a:gd name="connsiteX3060" fmla="*/ 1276793 w 4853691"/>
              <a:gd name="connsiteY3060" fmla="*/ 518697 h 4860733"/>
              <a:gd name="connsiteX3061" fmla="*/ 1276793 w 4853691"/>
              <a:gd name="connsiteY3061" fmla="*/ 511656 h 4860733"/>
              <a:gd name="connsiteX3062" fmla="*/ 1272099 w 4853691"/>
              <a:gd name="connsiteY3062" fmla="*/ 481145 h 4860733"/>
              <a:gd name="connsiteX3063" fmla="*/ 1272099 w 4853691"/>
              <a:gd name="connsiteY3063" fmla="*/ 481145 h 4860733"/>
              <a:gd name="connsiteX3064" fmla="*/ 1272099 w 4853691"/>
              <a:gd name="connsiteY3064" fmla="*/ 471756 h 4860733"/>
              <a:gd name="connsiteX3065" fmla="*/ 1300264 w 4853691"/>
              <a:gd name="connsiteY3065" fmla="*/ 455327 h 4860733"/>
              <a:gd name="connsiteX3066" fmla="*/ 1321387 w 4853691"/>
              <a:gd name="connsiteY3066" fmla="*/ 436551 h 4860733"/>
              <a:gd name="connsiteX3067" fmla="*/ 1621809 w 4853691"/>
              <a:gd name="connsiteY3067" fmla="*/ 286340 h 4860733"/>
              <a:gd name="connsiteX3068" fmla="*/ 1642933 w 4853691"/>
              <a:gd name="connsiteY3068" fmla="*/ 272257 h 4860733"/>
              <a:gd name="connsiteX3069" fmla="*/ 1647627 w 4853691"/>
              <a:gd name="connsiteY3069" fmla="*/ 274604 h 4860733"/>
              <a:gd name="connsiteX3070" fmla="*/ 1649974 w 4853691"/>
              <a:gd name="connsiteY3070" fmla="*/ 274604 h 4860733"/>
              <a:gd name="connsiteX3071" fmla="*/ 1649974 w 4853691"/>
              <a:gd name="connsiteY3071" fmla="*/ 279299 h 4860733"/>
              <a:gd name="connsiteX3072" fmla="*/ 1652321 w 4853691"/>
              <a:gd name="connsiteY3072" fmla="*/ 286340 h 4860733"/>
              <a:gd name="connsiteX3073" fmla="*/ 1633544 w 4853691"/>
              <a:gd name="connsiteY3073" fmla="*/ 293381 h 4860733"/>
              <a:gd name="connsiteX3074" fmla="*/ 1610074 w 4853691"/>
              <a:gd name="connsiteY3074" fmla="*/ 302769 h 4860733"/>
              <a:gd name="connsiteX3075" fmla="*/ 1572521 w 4853691"/>
              <a:gd name="connsiteY3075" fmla="*/ 316851 h 4860733"/>
              <a:gd name="connsiteX3076" fmla="*/ 1593645 w 4853691"/>
              <a:gd name="connsiteY3076" fmla="*/ 302769 h 4860733"/>
              <a:gd name="connsiteX3077" fmla="*/ 1621809 w 4853691"/>
              <a:gd name="connsiteY3077" fmla="*/ 286340 h 4860733"/>
              <a:gd name="connsiteX3078" fmla="*/ 1654668 w 4853691"/>
              <a:gd name="connsiteY3078" fmla="*/ 267563 h 4860733"/>
              <a:gd name="connsiteX3079" fmla="*/ 1649974 w 4853691"/>
              <a:gd name="connsiteY3079" fmla="*/ 274604 h 4860733"/>
              <a:gd name="connsiteX3080" fmla="*/ 1647627 w 4853691"/>
              <a:gd name="connsiteY3080" fmla="*/ 274604 h 4860733"/>
              <a:gd name="connsiteX3081" fmla="*/ 1645280 w 4853691"/>
              <a:gd name="connsiteY3081" fmla="*/ 274604 h 4860733"/>
              <a:gd name="connsiteX3082" fmla="*/ 1645280 w 4853691"/>
              <a:gd name="connsiteY3082" fmla="*/ 274604 h 4860733"/>
              <a:gd name="connsiteX3083" fmla="*/ 1654668 w 4853691"/>
              <a:gd name="connsiteY3083" fmla="*/ 267563 h 4860733"/>
              <a:gd name="connsiteX3084" fmla="*/ 1699262 w 4853691"/>
              <a:gd name="connsiteY3084" fmla="*/ 248787 h 4860733"/>
              <a:gd name="connsiteX3085" fmla="*/ 1710997 w 4853691"/>
              <a:gd name="connsiteY3085" fmla="*/ 237052 h 4860733"/>
              <a:gd name="connsiteX3086" fmla="*/ 1729773 w 4853691"/>
              <a:gd name="connsiteY3086" fmla="*/ 227664 h 4860733"/>
              <a:gd name="connsiteX3087" fmla="*/ 1753244 w 4853691"/>
              <a:gd name="connsiteY3087" fmla="*/ 215928 h 4860733"/>
              <a:gd name="connsiteX3088" fmla="*/ 1783755 w 4853691"/>
              <a:gd name="connsiteY3088" fmla="*/ 197152 h 4860733"/>
              <a:gd name="connsiteX3089" fmla="*/ 1807226 w 4853691"/>
              <a:gd name="connsiteY3089" fmla="*/ 185417 h 4860733"/>
              <a:gd name="connsiteX3090" fmla="*/ 1837737 w 4853691"/>
              <a:gd name="connsiteY3090" fmla="*/ 171334 h 4860733"/>
              <a:gd name="connsiteX3091" fmla="*/ 1861208 w 4853691"/>
              <a:gd name="connsiteY3091" fmla="*/ 161946 h 4860733"/>
              <a:gd name="connsiteX3092" fmla="*/ 1891719 w 4853691"/>
              <a:gd name="connsiteY3092" fmla="*/ 150211 h 4860733"/>
              <a:gd name="connsiteX3093" fmla="*/ 1915190 w 4853691"/>
              <a:gd name="connsiteY3093" fmla="*/ 140823 h 4860733"/>
              <a:gd name="connsiteX3094" fmla="*/ 1945702 w 4853691"/>
              <a:gd name="connsiteY3094" fmla="*/ 129088 h 4860733"/>
              <a:gd name="connsiteX3095" fmla="*/ 1966825 w 4853691"/>
              <a:gd name="connsiteY3095" fmla="*/ 119699 h 4860733"/>
              <a:gd name="connsiteX3096" fmla="*/ 2002031 w 4853691"/>
              <a:gd name="connsiteY3096" fmla="*/ 107964 h 4860733"/>
              <a:gd name="connsiteX3097" fmla="*/ 2020807 w 4853691"/>
              <a:gd name="connsiteY3097" fmla="*/ 100923 h 4860733"/>
              <a:gd name="connsiteX3098" fmla="*/ 2063054 w 4853691"/>
              <a:gd name="connsiteY3098" fmla="*/ 86841 h 4860733"/>
              <a:gd name="connsiteX3099" fmla="*/ 2079483 w 4853691"/>
              <a:gd name="connsiteY3099" fmla="*/ 82147 h 4860733"/>
              <a:gd name="connsiteX3100" fmla="*/ 2102954 w 4853691"/>
              <a:gd name="connsiteY3100" fmla="*/ 75105 h 4860733"/>
              <a:gd name="connsiteX3101" fmla="*/ 2121730 w 4853691"/>
              <a:gd name="connsiteY3101" fmla="*/ 89188 h 4860733"/>
              <a:gd name="connsiteX3102" fmla="*/ 2140506 w 4853691"/>
              <a:gd name="connsiteY3102" fmla="*/ 77453 h 4860733"/>
              <a:gd name="connsiteX3103" fmla="*/ 2210918 w 4853691"/>
              <a:gd name="connsiteY3103" fmla="*/ 115005 h 4860733"/>
              <a:gd name="connsiteX3104" fmla="*/ 2187447 w 4853691"/>
              <a:gd name="connsiteY3104" fmla="*/ 119699 h 4860733"/>
              <a:gd name="connsiteX3105" fmla="*/ 2173365 w 4853691"/>
              <a:gd name="connsiteY3105" fmla="*/ 122046 h 4860733"/>
              <a:gd name="connsiteX3106" fmla="*/ 2124077 w 4853691"/>
              <a:gd name="connsiteY3106" fmla="*/ 131435 h 4860733"/>
              <a:gd name="connsiteX3107" fmla="*/ 2121730 w 4853691"/>
              <a:gd name="connsiteY3107" fmla="*/ 131435 h 4860733"/>
              <a:gd name="connsiteX3108" fmla="*/ 2070095 w 4853691"/>
              <a:gd name="connsiteY3108" fmla="*/ 143170 h 4860733"/>
              <a:gd name="connsiteX3109" fmla="*/ 2053666 w 4853691"/>
              <a:gd name="connsiteY3109" fmla="*/ 147864 h 4860733"/>
              <a:gd name="connsiteX3110" fmla="*/ 2018460 w 4853691"/>
              <a:gd name="connsiteY3110" fmla="*/ 157252 h 4860733"/>
              <a:gd name="connsiteX3111" fmla="*/ 1997336 w 4853691"/>
              <a:gd name="connsiteY3111" fmla="*/ 164293 h 4860733"/>
              <a:gd name="connsiteX3112" fmla="*/ 1969172 w 4853691"/>
              <a:gd name="connsiteY3112" fmla="*/ 171334 h 4860733"/>
              <a:gd name="connsiteX3113" fmla="*/ 1945702 w 4853691"/>
              <a:gd name="connsiteY3113" fmla="*/ 178376 h 4860733"/>
              <a:gd name="connsiteX3114" fmla="*/ 1919884 w 4853691"/>
              <a:gd name="connsiteY3114" fmla="*/ 185417 h 4860733"/>
              <a:gd name="connsiteX3115" fmla="*/ 1896414 w 4853691"/>
              <a:gd name="connsiteY3115" fmla="*/ 192458 h 4860733"/>
              <a:gd name="connsiteX3116" fmla="*/ 1870596 w 4853691"/>
              <a:gd name="connsiteY3116" fmla="*/ 201846 h 4860733"/>
              <a:gd name="connsiteX3117" fmla="*/ 1847125 w 4853691"/>
              <a:gd name="connsiteY3117" fmla="*/ 211234 h 4860733"/>
              <a:gd name="connsiteX3118" fmla="*/ 1821308 w 4853691"/>
              <a:gd name="connsiteY3118" fmla="*/ 220622 h 4860733"/>
              <a:gd name="connsiteX3119" fmla="*/ 1795491 w 4853691"/>
              <a:gd name="connsiteY3119" fmla="*/ 230011 h 4860733"/>
              <a:gd name="connsiteX3120" fmla="*/ 1769673 w 4853691"/>
              <a:gd name="connsiteY3120" fmla="*/ 239399 h 4860733"/>
              <a:gd name="connsiteX3121" fmla="*/ 1746203 w 4853691"/>
              <a:gd name="connsiteY3121" fmla="*/ 248787 h 4860733"/>
              <a:gd name="connsiteX3122" fmla="*/ 1720385 w 4853691"/>
              <a:gd name="connsiteY3122" fmla="*/ 258175 h 4860733"/>
              <a:gd name="connsiteX3123" fmla="*/ 1696915 w 4853691"/>
              <a:gd name="connsiteY3123" fmla="*/ 267563 h 4860733"/>
              <a:gd name="connsiteX3124" fmla="*/ 1687526 w 4853691"/>
              <a:gd name="connsiteY3124" fmla="*/ 272257 h 4860733"/>
              <a:gd name="connsiteX3125" fmla="*/ 1682832 w 4853691"/>
              <a:gd name="connsiteY3125" fmla="*/ 265216 h 4860733"/>
              <a:gd name="connsiteX3126" fmla="*/ 1692220 w 4853691"/>
              <a:gd name="connsiteY3126" fmla="*/ 253481 h 4860733"/>
              <a:gd name="connsiteX3127" fmla="*/ 1699262 w 4853691"/>
              <a:gd name="connsiteY3127" fmla="*/ 248787 h 4860733"/>
              <a:gd name="connsiteX3128" fmla="*/ 2246123 w 4853691"/>
              <a:gd name="connsiteY3128" fmla="*/ 110311 h 4860733"/>
              <a:gd name="connsiteX3129" fmla="*/ 2361129 w 4853691"/>
              <a:gd name="connsiteY3129" fmla="*/ 93882 h 4860733"/>
              <a:gd name="connsiteX3130" fmla="*/ 2377558 w 4853691"/>
              <a:gd name="connsiteY3130" fmla="*/ 91535 h 4860733"/>
              <a:gd name="connsiteX3131" fmla="*/ 2386946 w 4853691"/>
              <a:gd name="connsiteY3131" fmla="*/ 91535 h 4860733"/>
              <a:gd name="connsiteX3132" fmla="*/ 2389293 w 4853691"/>
              <a:gd name="connsiteY3132" fmla="*/ 93882 h 4860733"/>
              <a:gd name="connsiteX3133" fmla="*/ 2391640 w 4853691"/>
              <a:gd name="connsiteY3133" fmla="*/ 100923 h 4860733"/>
              <a:gd name="connsiteX3134" fmla="*/ 2396334 w 4853691"/>
              <a:gd name="connsiteY3134" fmla="*/ 112658 h 4860733"/>
              <a:gd name="connsiteX3135" fmla="*/ 2398681 w 4853691"/>
              <a:gd name="connsiteY3135" fmla="*/ 122046 h 4860733"/>
              <a:gd name="connsiteX3136" fmla="*/ 2403376 w 4853691"/>
              <a:gd name="connsiteY3136" fmla="*/ 133782 h 4860733"/>
              <a:gd name="connsiteX3137" fmla="*/ 2405723 w 4853691"/>
              <a:gd name="connsiteY3137" fmla="*/ 145517 h 4860733"/>
              <a:gd name="connsiteX3138" fmla="*/ 2410417 w 4853691"/>
              <a:gd name="connsiteY3138" fmla="*/ 157252 h 4860733"/>
              <a:gd name="connsiteX3139" fmla="*/ 2415111 w 4853691"/>
              <a:gd name="connsiteY3139" fmla="*/ 168987 h 4860733"/>
              <a:gd name="connsiteX3140" fmla="*/ 2415111 w 4853691"/>
              <a:gd name="connsiteY3140" fmla="*/ 171334 h 4860733"/>
              <a:gd name="connsiteX3141" fmla="*/ 2412764 w 4853691"/>
              <a:gd name="connsiteY3141" fmla="*/ 176028 h 4860733"/>
              <a:gd name="connsiteX3142" fmla="*/ 2405723 w 4853691"/>
              <a:gd name="connsiteY3142" fmla="*/ 190111 h 4860733"/>
              <a:gd name="connsiteX3143" fmla="*/ 2401029 w 4853691"/>
              <a:gd name="connsiteY3143" fmla="*/ 199499 h 4860733"/>
              <a:gd name="connsiteX3144" fmla="*/ 2391640 w 4853691"/>
              <a:gd name="connsiteY3144" fmla="*/ 215928 h 4860733"/>
              <a:gd name="connsiteX3145" fmla="*/ 2382252 w 4853691"/>
              <a:gd name="connsiteY3145" fmla="*/ 234705 h 4860733"/>
              <a:gd name="connsiteX3146" fmla="*/ 2375211 w 4853691"/>
              <a:gd name="connsiteY3146" fmla="*/ 232358 h 4860733"/>
              <a:gd name="connsiteX3147" fmla="*/ 2356435 w 4853691"/>
              <a:gd name="connsiteY3147" fmla="*/ 248787 h 4860733"/>
              <a:gd name="connsiteX3148" fmla="*/ 2344699 w 4853691"/>
              <a:gd name="connsiteY3148" fmla="*/ 234705 h 4860733"/>
              <a:gd name="connsiteX3149" fmla="*/ 2340005 w 4853691"/>
              <a:gd name="connsiteY3149" fmla="*/ 230011 h 4860733"/>
              <a:gd name="connsiteX3150" fmla="*/ 2318882 w 4853691"/>
              <a:gd name="connsiteY3150" fmla="*/ 204193 h 4860733"/>
              <a:gd name="connsiteX3151" fmla="*/ 2318882 w 4853691"/>
              <a:gd name="connsiteY3151" fmla="*/ 204193 h 4860733"/>
              <a:gd name="connsiteX3152" fmla="*/ 2297759 w 4853691"/>
              <a:gd name="connsiteY3152" fmla="*/ 180723 h 4860733"/>
              <a:gd name="connsiteX3153" fmla="*/ 2290717 w 4853691"/>
              <a:gd name="connsiteY3153" fmla="*/ 173681 h 4860733"/>
              <a:gd name="connsiteX3154" fmla="*/ 2276635 w 4853691"/>
              <a:gd name="connsiteY3154" fmla="*/ 159599 h 4860733"/>
              <a:gd name="connsiteX3155" fmla="*/ 2267247 w 4853691"/>
              <a:gd name="connsiteY3155" fmla="*/ 152558 h 4860733"/>
              <a:gd name="connsiteX3156" fmla="*/ 2255512 w 4853691"/>
              <a:gd name="connsiteY3156" fmla="*/ 140823 h 4860733"/>
              <a:gd name="connsiteX3157" fmla="*/ 2246123 w 4853691"/>
              <a:gd name="connsiteY3157" fmla="*/ 133782 h 4860733"/>
              <a:gd name="connsiteX3158" fmla="*/ 2234388 w 4853691"/>
              <a:gd name="connsiteY3158" fmla="*/ 124393 h 4860733"/>
              <a:gd name="connsiteX3159" fmla="*/ 2225000 w 4853691"/>
              <a:gd name="connsiteY3159" fmla="*/ 117352 h 4860733"/>
              <a:gd name="connsiteX3160" fmla="*/ 2220306 w 4853691"/>
              <a:gd name="connsiteY3160" fmla="*/ 112658 h 4860733"/>
              <a:gd name="connsiteX3161" fmla="*/ 2229694 w 4853691"/>
              <a:gd name="connsiteY3161" fmla="*/ 110311 h 4860733"/>
              <a:gd name="connsiteX3162" fmla="*/ 2246123 w 4853691"/>
              <a:gd name="connsiteY3162" fmla="*/ 110311 h 4860733"/>
              <a:gd name="connsiteX3163" fmla="*/ 2379905 w 4853691"/>
              <a:gd name="connsiteY3163" fmla="*/ 77453 h 4860733"/>
              <a:gd name="connsiteX3164" fmla="*/ 2375211 w 4853691"/>
              <a:gd name="connsiteY3164" fmla="*/ 70411 h 4860733"/>
              <a:gd name="connsiteX3165" fmla="*/ 2370517 w 4853691"/>
              <a:gd name="connsiteY3165" fmla="*/ 61023 h 4860733"/>
              <a:gd name="connsiteX3166" fmla="*/ 2365823 w 4853691"/>
              <a:gd name="connsiteY3166" fmla="*/ 53982 h 4860733"/>
              <a:gd name="connsiteX3167" fmla="*/ 2361129 w 4853691"/>
              <a:gd name="connsiteY3167" fmla="*/ 49288 h 4860733"/>
              <a:gd name="connsiteX3168" fmla="*/ 2365823 w 4853691"/>
              <a:gd name="connsiteY3168" fmla="*/ 37553 h 4860733"/>
              <a:gd name="connsiteX3169" fmla="*/ 2379905 w 4853691"/>
              <a:gd name="connsiteY3169" fmla="*/ 39900 h 4860733"/>
              <a:gd name="connsiteX3170" fmla="*/ 2382252 w 4853691"/>
              <a:gd name="connsiteY3170" fmla="*/ 39900 h 4860733"/>
              <a:gd name="connsiteX3171" fmla="*/ 2410417 w 4853691"/>
              <a:gd name="connsiteY3171" fmla="*/ 49288 h 4860733"/>
              <a:gd name="connsiteX3172" fmla="*/ 2419805 w 4853691"/>
              <a:gd name="connsiteY3172" fmla="*/ 51635 h 4860733"/>
              <a:gd name="connsiteX3173" fmla="*/ 2440928 w 4853691"/>
              <a:gd name="connsiteY3173" fmla="*/ 61023 h 4860733"/>
              <a:gd name="connsiteX3174" fmla="*/ 2447970 w 4853691"/>
              <a:gd name="connsiteY3174" fmla="*/ 65717 h 4860733"/>
              <a:gd name="connsiteX3175" fmla="*/ 2459705 w 4853691"/>
              <a:gd name="connsiteY3175" fmla="*/ 72758 h 4860733"/>
              <a:gd name="connsiteX3176" fmla="*/ 2457358 w 4853691"/>
              <a:gd name="connsiteY3176" fmla="*/ 82147 h 4860733"/>
              <a:gd name="connsiteX3177" fmla="*/ 2457358 w 4853691"/>
              <a:gd name="connsiteY3177" fmla="*/ 82147 h 4860733"/>
              <a:gd name="connsiteX3178" fmla="*/ 2440928 w 4853691"/>
              <a:gd name="connsiteY3178" fmla="*/ 82147 h 4860733"/>
              <a:gd name="connsiteX3179" fmla="*/ 2424499 w 4853691"/>
              <a:gd name="connsiteY3179" fmla="*/ 82147 h 4860733"/>
              <a:gd name="connsiteX3180" fmla="*/ 2389293 w 4853691"/>
              <a:gd name="connsiteY3180" fmla="*/ 84494 h 4860733"/>
              <a:gd name="connsiteX3181" fmla="*/ 2382252 w 4853691"/>
              <a:gd name="connsiteY3181" fmla="*/ 84494 h 4860733"/>
              <a:gd name="connsiteX3182" fmla="*/ 2379905 w 4853691"/>
              <a:gd name="connsiteY3182" fmla="*/ 79800 h 4860733"/>
              <a:gd name="connsiteX3183" fmla="*/ 2379905 w 4853691"/>
              <a:gd name="connsiteY3183" fmla="*/ 77453 h 4860733"/>
              <a:gd name="connsiteX3184" fmla="*/ 2417458 w 4853691"/>
              <a:gd name="connsiteY3184" fmla="*/ 39900 h 4860733"/>
              <a:gd name="connsiteX3185" fmla="*/ 2438581 w 4853691"/>
              <a:gd name="connsiteY3185" fmla="*/ 42247 h 4860733"/>
              <a:gd name="connsiteX3186" fmla="*/ 2447970 w 4853691"/>
              <a:gd name="connsiteY3186" fmla="*/ 49288 h 4860733"/>
              <a:gd name="connsiteX3187" fmla="*/ 2452664 w 4853691"/>
              <a:gd name="connsiteY3187" fmla="*/ 53982 h 4860733"/>
              <a:gd name="connsiteX3188" fmla="*/ 2464399 w 4853691"/>
              <a:gd name="connsiteY3188" fmla="*/ 63370 h 4860733"/>
              <a:gd name="connsiteX3189" fmla="*/ 2469093 w 4853691"/>
              <a:gd name="connsiteY3189" fmla="*/ 68064 h 4860733"/>
              <a:gd name="connsiteX3190" fmla="*/ 2471440 w 4853691"/>
              <a:gd name="connsiteY3190" fmla="*/ 70411 h 4860733"/>
              <a:gd name="connsiteX3191" fmla="*/ 2466746 w 4853691"/>
              <a:gd name="connsiteY3191" fmla="*/ 75105 h 4860733"/>
              <a:gd name="connsiteX3192" fmla="*/ 2455011 w 4853691"/>
              <a:gd name="connsiteY3192" fmla="*/ 68064 h 4860733"/>
              <a:gd name="connsiteX3193" fmla="*/ 2445622 w 4853691"/>
              <a:gd name="connsiteY3193" fmla="*/ 63370 h 4860733"/>
              <a:gd name="connsiteX3194" fmla="*/ 2426846 w 4853691"/>
              <a:gd name="connsiteY3194" fmla="*/ 53982 h 4860733"/>
              <a:gd name="connsiteX3195" fmla="*/ 2417458 w 4853691"/>
              <a:gd name="connsiteY3195" fmla="*/ 51635 h 4860733"/>
              <a:gd name="connsiteX3196" fmla="*/ 2389293 w 4853691"/>
              <a:gd name="connsiteY3196" fmla="*/ 42247 h 4860733"/>
              <a:gd name="connsiteX3197" fmla="*/ 2386946 w 4853691"/>
              <a:gd name="connsiteY3197" fmla="*/ 42247 h 4860733"/>
              <a:gd name="connsiteX3198" fmla="*/ 2370517 w 4853691"/>
              <a:gd name="connsiteY3198" fmla="*/ 37553 h 4860733"/>
              <a:gd name="connsiteX3199" fmla="*/ 2384599 w 4853691"/>
              <a:gd name="connsiteY3199" fmla="*/ 37553 h 4860733"/>
              <a:gd name="connsiteX3200" fmla="*/ 2417458 w 4853691"/>
              <a:gd name="connsiteY3200" fmla="*/ 39900 h 4860733"/>
              <a:gd name="connsiteX3201" fmla="*/ 2548892 w 4853691"/>
              <a:gd name="connsiteY3201" fmla="*/ 82147 h 4860733"/>
              <a:gd name="connsiteX3202" fmla="*/ 2616957 w 4853691"/>
              <a:gd name="connsiteY3202" fmla="*/ 82147 h 4860733"/>
              <a:gd name="connsiteX3203" fmla="*/ 2670939 w 4853691"/>
              <a:gd name="connsiteY3203" fmla="*/ 82147 h 4860733"/>
              <a:gd name="connsiteX3204" fmla="*/ 2673286 w 4853691"/>
              <a:gd name="connsiteY3204" fmla="*/ 82147 h 4860733"/>
              <a:gd name="connsiteX3205" fmla="*/ 2685021 w 4853691"/>
              <a:gd name="connsiteY3205" fmla="*/ 84494 h 4860733"/>
              <a:gd name="connsiteX3206" fmla="*/ 2818803 w 4853691"/>
              <a:gd name="connsiteY3206" fmla="*/ 122046 h 4860733"/>
              <a:gd name="connsiteX3207" fmla="*/ 2828191 w 4853691"/>
              <a:gd name="connsiteY3207" fmla="*/ 124393 h 4860733"/>
              <a:gd name="connsiteX3208" fmla="*/ 2886867 w 4853691"/>
              <a:gd name="connsiteY3208" fmla="*/ 143170 h 4860733"/>
              <a:gd name="connsiteX3209" fmla="*/ 2891561 w 4853691"/>
              <a:gd name="connsiteY3209" fmla="*/ 145517 h 4860733"/>
              <a:gd name="connsiteX3210" fmla="*/ 2886867 w 4853691"/>
              <a:gd name="connsiteY3210" fmla="*/ 147864 h 4860733"/>
              <a:gd name="connsiteX3211" fmla="*/ 2868091 w 4853691"/>
              <a:gd name="connsiteY3211" fmla="*/ 154905 h 4860733"/>
              <a:gd name="connsiteX3212" fmla="*/ 2842273 w 4853691"/>
              <a:gd name="connsiteY3212" fmla="*/ 164293 h 4860733"/>
              <a:gd name="connsiteX3213" fmla="*/ 2823497 w 4853691"/>
              <a:gd name="connsiteY3213" fmla="*/ 171334 h 4860733"/>
              <a:gd name="connsiteX3214" fmla="*/ 2795332 w 4853691"/>
              <a:gd name="connsiteY3214" fmla="*/ 183070 h 4860733"/>
              <a:gd name="connsiteX3215" fmla="*/ 2778903 w 4853691"/>
              <a:gd name="connsiteY3215" fmla="*/ 190111 h 4860733"/>
              <a:gd name="connsiteX3216" fmla="*/ 2743697 w 4853691"/>
              <a:gd name="connsiteY3216" fmla="*/ 208887 h 4860733"/>
              <a:gd name="connsiteX3217" fmla="*/ 2736656 w 4853691"/>
              <a:gd name="connsiteY3217" fmla="*/ 213581 h 4860733"/>
              <a:gd name="connsiteX3218" fmla="*/ 2710839 w 4853691"/>
              <a:gd name="connsiteY3218" fmla="*/ 230011 h 4860733"/>
              <a:gd name="connsiteX3219" fmla="*/ 2694409 w 4853691"/>
              <a:gd name="connsiteY3219" fmla="*/ 220622 h 4860733"/>
              <a:gd name="connsiteX3220" fmla="*/ 2680327 w 4853691"/>
              <a:gd name="connsiteY3220" fmla="*/ 227664 h 4860733"/>
              <a:gd name="connsiteX3221" fmla="*/ 2645121 w 4853691"/>
              <a:gd name="connsiteY3221" fmla="*/ 197152 h 4860733"/>
              <a:gd name="connsiteX3222" fmla="*/ 2640427 w 4853691"/>
              <a:gd name="connsiteY3222" fmla="*/ 192458 h 4860733"/>
              <a:gd name="connsiteX3223" fmla="*/ 2623998 w 4853691"/>
              <a:gd name="connsiteY3223" fmla="*/ 180723 h 4860733"/>
              <a:gd name="connsiteX3224" fmla="*/ 2612263 w 4853691"/>
              <a:gd name="connsiteY3224" fmla="*/ 171334 h 4860733"/>
              <a:gd name="connsiteX3225" fmla="*/ 2598180 w 4853691"/>
              <a:gd name="connsiteY3225" fmla="*/ 161946 h 4860733"/>
              <a:gd name="connsiteX3226" fmla="*/ 2584098 w 4853691"/>
              <a:gd name="connsiteY3226" fmla="*/ 152558 h 4860733"/>
              <a:gd name="connsiteX3227" fmla="*/ 2572363 w 4853691"/>
              <a:gd name="connsiteY3227" fmla="*/ 143170 h 4860733"/>
              <a:gd name="connsiteX3228" fmla="*/ 2558281 w 4853691"/>
              <a:gd name="connsiteY3228" fmla="*/ 133782 h 4860733"/>
              <a:gd name="connsiteX3229" fmla="*/ 2546545 w 4853691"/>
              <a:gd name="connsiteY3229" fmla="*/ 126741 h 4860733"/>
              <a:gd name="connsiteX3230" fmla="*/ 2532463 w 4853691"/>
              <a:gd name="connsiteY3230" fmla="*/ 117352 h 4860733"/>
              <a:gd name="connsiteX3231" fmla="*/ 2520728 w 4853691"/>
              <a:gd name="connsiteY3231" fmla="*/ 110311 h 4860733"/>
              <a:gd name="connsiteX3232" fmla="*/ 2506646 w 4853691"/>
              <a:gd name="connsiteY3232" fmla="*/ 100923 h 4860733"/>
              <a:gd name="connsiteX3233" fmla="*/ 2497258 w 4853691"/>
              <a:gd name="connsiteY3233" fmla="*/ 96229 h 4860733"/>
              <a:gd name="connsiteX3234" fmla="*/ 2499605 w 4853691"/>
              <a:gd name="connsiteY3234" fmla="*/ 86841 h 4860733"/>
              <a:gd name="connsiteX3235" fmla="*/ 2499605 w 4853691"/>
              <a:gd name="connsiteY3235" fmla="*/ 86841 h 4860733"/>
              <a:gd name="connsiteX3236" fmla="*/ 2518381 w 4853691"/>
              <a:gd name="connsiteY3236" fmla="*/ 86841 h 4860733"/>
              <a:gd name="connsiteX3237" fmla="*/ 2548892 w 4853691"/>
              <a:gd name="connsiteY3237" fmla="*/ 82147 h 4860733"/>
              <a:gd name="connsiteX3238" fmla="*/ 2929114 w 4853691"/>
              <a:gd name="connsiteY3238" fmla="*/ 138476 h 4860733"/>
              <a:gd name="connsiteX3239" fmla="*/ 2954932 w 4853691"/>
              <a:gd name="connsiteY3239" fmla="*/ 131435 h 4860733"/>
              <a:gd name="connsiteX3240" fmla="*/ 2973708 w 4853691"/>
              <a:gd name="connsiteY3240" fmla="*/ 129088 h 4860733"/>
              <a:gd name="connsiteX3241" fmla="*/ 2997178 w 4853691"/>
              <a:gd name="connsiteY3241" fmla="*/ 124393 h 4860733"/>
              <a:gd name="connsiteX3242" fmla="*/ 3015955 w 4853691"/>
              <a:gd name="connsiteY3242" fmla="*/ 122046 h 4860733"/>
              <a:gd name="connsiteX3243" fmla="*/ 3018302 w 4853691"/>
              <a:gd name="connsiteY3243" fmla="*/ 122046 h 4860733"/>
              <a:gd name="connsiteX3244" fmla="*/ 3027690 w 4853691"/>
              <a:gd name="connsiteY3244" fmla="*/ 138476 h 4860733"/>
              <a:gd name="connsiteX3245" fmla="*/ 3027690 w 4853691"/>
              <a:gd name="connsiteY3245" fmla="*/ 138476 h 4860733"/>
              <a:gd name="connsiteX3246" fmla="*/ 3025343 w 4853691"/>
              <a:gd name="connsiteY3246" fmla="*/ 143170 h 4860733"/>
              <a:gd name="connsiteX3247" fmla="*/ 3022996 w 4853691"/>
              <a:gd name="connsiteY3247" fmla="*/ 150211 h 4860733"/>
              <a:gd name="connsiteX3248" fmla="*/ 3020649 w 4853691"/>
              <a:gd name="connsiteY3248" fmla="*/ 154905 h 4860733"/>
              <a:gd name="connsiteX3249" fmla="*/ 3018302 w 4853691"/>
              <a:gd name="connsiteY3249" fmla="*/ 164293 h 4860733"/>
              <a:gd name="connsiteX3250" fmla="*/ 3015955 w 4853691"/>
              <a:gd name="connsiteY3250" fmla="*/ 168987 h 4860733"/>
              <a:gd name="connsiteX3251" fmla="*/ 3013608 w 4853691"/>
              <a:gd name="connsiteY3251" fmla="*/ 178376 h 4860733"/>
              <a:gd name="connsiteX3252" fmla="*/ 3011261 w 4853691"/>
              <a:gd name="connsiteY3252" fmla="*/ 183070 h 4860733"/>
              <a:gd name="connsiteX3253" fmla="*/ 3008914 w 4853691"/>
              <a:gd name="connsiteY3253" fmla="*/ 190111 h 4860733"/>
              <a:gd name="connsiteX3254" fmla="*/ 2980749 w 4853691"/>
              <a:gd name="connsiteY3254" fmla="*/ 178376 h 4860733"/>
              <a:gd name="connsiteX3255" fmla="*/ 2961973 w 4853691"/>
              <a:gd name="connsiteY3255" fmla="*/ 171334 h 4860733"/>
              <a:gd name="connsiteX3256" fmla="*/ 2896255 w 4853691"/>
              <a:gd name="connsiteY3256" fmla="*/ 145517 h 4860733"/>
              <a:gd name="connsiteX3257" fmla="*/ 2893908 w 4853691"/>
              <a:gd name="connsiteY3257" fmla="*/ 145517 h 4860733"/>
              <a:gd name="connsiteX3258" fmla="*/ 2910338 w 4853691"/>
              <a:gd name="connsiteY3258" fmla="*/ 140823 h 4860733"/>
              <a:gd name="connsiteX3259" fmla="*/ 2929114 w 4853691"/>
              <a:gd name="connsiteY3259" fmla="*/ 138476 h 4860733"/>
              <a:gd name="connsiteX3260" fmla="*/ 3114531 w 4853691"/>
              <a:gd name="connsiteY3260" fmla="*/ 145517 h 4860733"/>
              <a:gd name="connsiteX3261" fmla="*/ 3152083 w 4853691"/>
              <a:gd name="connsiteY3261" fmla="*/ 157252 h 4860733"/>
              <a:gd name="connsiteX3262" fmla="*/ 3173207 w 4853691"/>
              <a:gd name="connsiteY3262" fmla="*/ 164293 h 4860733"/>
              <a:gd name="connsiteX3263" fmla="*/ 3206066 w 4853691"/>
              <a:gd name="connsiteY3263" fmla="*/ 176028 h 4860733"/>
              <a:gd name="connsiteX3264" fmla="*/ 3229536 w 4853691"/>
              <a:gd name="connsiteY3264" fmla="*/ 185417 h 4860733"/>
              <a:gd name="connsiteX3265" fmla="*/ 3253007 w 4853691"/>
              <a:gd name="connsiteY3265" fmla="*/ 194805 h 4860733"/>
              <a:gd name="connsiteX3266" fmla="*/ 3260047 w 4853691"/>
              <a:gd name="connsiteY3266" fmla="*/ 199499 h 4860733"/>
              <a:gd name="connsiteX3267" fmla="*/ 3271783 w 4853691"/>
              <a:gd name="connsiteY3267" fmla="*/ 211234 h 4860733"/>
              <a:gd name="connsiteX3268" fmla="*/ 3288212 w 4853691"/>
              <a:gd name="connsiteY3268" fmla="*/ 227664 h 4860733"/>
              <a:gd name="connsiteX3269" fmla="*/ 3297600 w 4853691"/>
              <a:gd name="connsiteY3269" fmla="*/ 237052 h 4860733"/>
              <a:gd name="connsiteX3270" fmla="*/ 3306988 w 4853691"/>
              <a:gd name="connsiteY3270" fmla="*/ 248787 h 4860733"/>
              <a:gd name="connsiteX3271" fmla="*/ 3316377 w 4853691"/>
              <a:gd name="connsiteY3271" fmla="*/ 260522 h 4860733"/>
              <a:gd name="connsiteX3272" fmla="*/ 3325765 w 4853691"/>
              <a:gd name="connsiteY3272" fmla="*/ 272257 h 4860733"/>
              <a:gd name="connsiteX3273" fmla="*/ 3335153 w 4853691"/>
              <a:gd name="connsiteY3273" fmla="*/ 286340 h 4860733"/>
              <a:gd name="connsiteX3274" fmla="*/ 3342194 w 4853691"/>
              <a:gd name="connsiteY3274" fmla="*/ 295728 h 4860733"/>
              <a:gd name="connsiteX3275" fmla="*/ 3318724 w 4853691"/>
              <a:gd name="connsiteY3275" fmla="*/ 295728 h 4860733"/>
              <a:gd name="connsiteX3276" fmla="*/ 3302294 w 4853691"/>
              <a:gd name="connsiteY3276" fmla="*/ 298075 h 4860733"/>
              <a:gd name="connsiteX3277" fmla="*/ 3271783 w 4853691"/>
              <a:gd name="connsiteY3277" fmla="*/ 300422 h 4860733"/>
              <a:gd name="connsiteX3278" fmla="*/ 3253007 w 4853691"/>
              <a:gd name="connsiteY3278" fmla="*/ 302769 h 4860733"/>
              <a:gd name="connsiteX3279" fmla="*/ 3238924 w 4853691"/>
              <a:gd name="connsiteY3279" fmla="*/ 305116 h 4860733"/>
              <a:gd name="connsiteX3280" fmla="*/ 3231883 w 4853691"/>
              <a:gd name="connsiteY3280" fmla="*/ 300422 h 4860733"/>
              <a:gd name="connsiteX3281" fmla="*/ 3191983 w 4853691"/>
              <a:gd name="connsiteY3281" fmla="*/ 279299 h 4860733"/>
              <a:gd name="connsiteX3282" fmla="*/ 3166166 w 4853691"/>
              <a:gd name="connsiteY3282" fmla="*/ 265216 h 4860733"/>
              <a:gd name="connsiteX3283" fmla="*/ 3126266 w 4853691"/>
              <a:gd name="connsiteY3283" fmla="*/ 244093 h 4860733"/>
              <a:gd name="connsiteX3284" fmla="*/ 3100449 w 4853691"/>
              <a:gd name="connsiteY3284" fmla="*/ 232358 h 4860733"/>
              <a:gd name="connsiteX3285" fmla="*/ 3058202 w 4853691"/>
              <a:gd name="connsiteY3285" fmla="*/ 211234 h 4860733"/>
              <a:gd name="connsiteX3286" fmla="*/ 3034731 w 4853691"/>
              <a:gd name="connsiteY3286" fmla="*/ 201846 h 4860733"/>
              <a:gd name="connsiteX3287" fmla="*/ 3018302 w 4853691"/>
              <a:gd name="connsiteY3287" fmla="*/ 194805 h 4860733"/>
              <a:gd name="connsiteX3288" fmla="*/ 3020649 w 4853691"/>
              <a:gd name="connsiteY3288" fmla="*/ 187764 h 4860733"/>
              <a:gd name="connsiteX3289" fmla="*/ 3022996 w 4853691"/>
              <a:gd name="connsiteY3289" fmla="*/ 180723 h 4860733"/>
              <a:gd name="connsiteX3290" fmla="*/ 3025343 w 4853691"/>
              <a:gd name="connsiteY3290" fmla="*/ 171334 h 4860733"/>
              <a:gd name="connsiteX3291" fmla="*/ 3027690 w 4853691"/>
              <a:gd name="connsiteY3291" fmla="*/ 164293 h 4860733"/>
              <a:gd name="connsiteX3292" fmla="*/ 3030037 w 4853691"/>
              <a:gd name="connsiteY3292" fmla="*/ 157252 h 4860733"/>
              <a:gd name="connsiteX3293" fmla="*/ 3032384 w 4853691"/>
              <a:gd name="connsiteY3293" fmla="*/ 152558 h 4860733"/>
              <a:gd name="connsiteX3294" fmla="*/ 3034731 w 4853691"/>
              <a:gd name="connsiteY3294" fmla="*/ 145517 h 4860733"/>
              <a:gd name="connsiteX3295" fmla="*/ 3037078 w 4853691"/>
              <a:gd name="connsiteY3295" fmla="*/ 140823 h 4860733"/>
              <a:gd name="connsiteX3296" fmla="*/ 3044119 w 4853691"/>
              <a:gd name="connsiteY3296" fmla="*/ 143170 h 4860733"/>
              <a:gd name="connsiteX3297" fmla="*/ 3062896 w 4853691"/>
              <a:gd name="connsiteY3297" fmla="*/ 129088 h 4860733"/>
              <a:gd name="connsiteX3298" fmla="*/ 3100449 w 4853691"/>
              <a:gd name="connsiteY3298" fmla="*/ 140823 h 4860733"/>
              <a:gd name="connsiteX3299" fmla="*/ 3114531 w 4853691"/>
              <a:gd name="connsiteY3299" fmla="*/ 145517 h 4860733"/>
              <a:gd name="connsiteX3300" fmla="*/ 3396176 w 4853691"/>
              <a:gd name="connsiteY3300" fmla="*/ 295728 h 4860733"/>
              <a:gd name="connsiteX3301" fmla="*/ 3414953 w 4853691"/>
              <a:gd name="connsiteY3301" fmla="*/ 298075 h 4860733"/>
              <a:gd name="connsiteX3302" fmla="*/ 3429035 w 4853691"/>
              <a:gd name="connsiteY3302" fmla="*/ 298075 h 4860733"/>
              <a:gd name="connsiteX3303" fmla="*/ 3440770 w 4853691"/>
              <a:gd name="connsiteY3303" fmla="*/ 300422 h 4860733"/>
              <a:gd name="connsiteX3304" fmla="*/ 3459546 w 4853691"/>
              <a:gd name="connsiteY3304" fmla="*/ 302769 h 4860733"/>
              <a:gd name="connsiteX3305" fmla="*/ 3464241 w 4853691"/>
              <a:gd name="connsiteY3305" fmla="*/ 302769 h 4860733"/>
              <a:gd name="connsiteX3306" fmla="*/ 3471282 w 4853691"/>
              <a:gd name="connsiteY3306" fmla="*/ 302769 h 4860733"/>
              <a:gd name="connsiteX3307" fmla="*/ 3471282 w 4853691"/>
              <a:gd name="connsiteY3307" fmla="*/ 305116 h 4860733"/>
              <a:gd name="connsiteX3308" fmla="*/ 3492405 w 4853691"/>
              <a:gd name="connsiteY3308" fmla="*/ 326239 h 4860733"/>
              <a:gd name="connsiteX3309" fmla="*/ 3499446 w 4853691"/>
              <a:gd name="connsiteY3309" fmla="*/ 323892 h 4860733"/>
              <a:gd name="connsiteX3310" fmla="*/ 3506487 w 4853691"/>
              <a:gd name="connsiteY3310" fmla="*/ 328586 h 4860733"/>
              <a:gd name="connsiteX3311" fmla="*/ 3513528 w 4853691"/>
              <a:gd name="connsiteY3311" fmla="*/ 335628 h 4860733"/>
              <a:gd name="connsiteX3312" fmla="*/ 3555775 w 4853691"/>
              <a:gd name="connsiteY3312" fmla="*/ 375527 h 4860733"/>
              <a:gd name="connsiteX3313" fmla="*/ 3558123 w 4853691"/>
              <a:gd name="connsiteY3313" fmla="*/ 377874 h 4860733"/>
              <a:gd name="connsiteX3314" fmla="*/ 3600369 w 4853691"/>
              <a:gd name="connsiteY3314" fmla="*/ 422468 h 4860733"/>
              <a:gd name="connsiteX3315" fmla="*/ 3605064 w 4853691"/>
              <a:gd name="connsiteY3315" fmla="*/ 427162 h 4860733"/>
              <a:gd name="connsiteX3316" fmla="*/ 3616799 w 4853691"/>
              <a:gd name="connsiteY3316" fmla="*/ 441245 h 4860733"/>
              <a:gd name="connsiteX3317" fmla="*/ 3630881 w 4853691"/>
              <a:gd name="connsiteY3317" fmla="*/ 460021 h 4860733"/>
              <a:gd name="connsiteX3318" fmla="*/ 3635575 w 4853691"/>
              <a:gd name="connsiteY3318" fmla="*/ 467062 h 4860733"/>
              <a:gd name="connsiteX3319" fmla="*/ 3630881 w 4853691"/>
              <a:gd name="connsiteY3319" fmla="*/ 474103 h 4860733"/>
              <a:gd name="connsiteX3320" fmla="*/ 3612104 w 4853691"/>
              <a:gd name="connsiteY3320" fmla="*/ 467062 h 4860733"/>
              <a:gd name="connsiteX3321" fmla="*/ 3595675 w 4853691"/>
              <a:gd name="connsiteY3321" fmla="*/ 462368 h 4860733"/>
              <a:gd name="connsiteX3322" fmla="*/ 3558123 w 4853691"/>
              <a:gd name="connsiteY3322" fmla="*/ 450633 h 4860733"/>
              <a:gd name="connsiteX3323" fmla="*/ 3541693 w 4853691"/>
              <a:gd name="connsiteY3323" fmla="*/ 445939 h 4860733"/>
              <a:gd name="connsiteX3324" fmla="*/ 3494752 w 4853691"/>
              <a:gd name="connsiteY3324" fmla="*/ 434204 h 4860733"/>
              <a:gd name="connsiteX3325" fmla="*/ 3485364 w 4853691"/>
              <a:gd name="connsiteY3325" fmla="*/ 431857 h 4860733"/>
              <a:gd name="connsiteX3326" fmla="*/ 3447811 w 4853691"/>
              <a:gd name="connsiteY3326" fmla="*/ 424815 h 4860733"/>
              <a:gd name="connsiteX3327" fmla="*/ 3447811 w 4853691"/>
              <a:gd name="connsiteY3327" fmla="*/ 422468 h 4860733"/>
              <a:gd name="connsiteX3328" fmla="*/ 3426688 w 4853691"/>
              <a:gd name="connsiteY3328" fmla="*/ 401345 h 4860733"/>
              <a:gd name="connsiteX3329" fmla="*/ 3417300 w 4853691"/>
              <a:gd name="connsiteY3329" fmla="*/ 403692 h 4860733"/>
              <a:gd name="connsiteX3330" fmla="*/ 3410259 w 4853691"/>
              <a:gd name="connsiteY3330" fmla="*/ 389610 h 4860733"/>
              <a:gd name="connsiteX3331" fmla="*/ 3405565 w 4853691"/>
              <a:gd name="connsiteY3331" fmla="*/ 380222 h 4860733"/>
              <a:gd name="connsiteX3332" fmla="*/ 3393829 w 4853691"/>
              <a:gd name="connsiteY3332" fmla="*/ 359098 h 4860733"/>
              <a:gd name="connsiteX3333" fmla="*/ 3386788 w 4853691"/>
              <a:gd name="connsiteY3333" fmla="*/ 349710 h 4860733"/>
              <a:gd name="connsiteX3334" fmla="*/ 3372706 w 4853691"/>
              <a:gd name="connsiteY3334" fmla="*/ 328586 h 4860733"/>
              <a:gd name="connsiteX3335" fmla="*/ 3368012 w 4853691"/>
              <a:gd name="connsiteY3335" fmla="*/ 321545 h 4860733"/>
              <a:gd name="connsiteX3336" fmla="*/ 3349235 w 4853691"/>
              <a:gd name="connsiteY3336" fmla="*/ 295728 h 4860733"/>
              <a:gd name="connsiteX3337" fmla="*/ 3349235 w 4853691"/>
              <a:gd name="connsiteY3337" fmla="*/ 293381 h 4860733"/>
              <a:gd name="connsiteX3338" fmla="*/ 3370359 w 4853691"/>
              <a:gd name="connsiteY3338" fmla="*/ 293381 h 4860733"/>
              <a:gd name="connsiteX3339" fmla="*/ 3396176 w 4853691"/>
              <a:gd name="connsiteY3339" fmla="*/ 295728 h 4860733"/>
              <a:gd name="connsiteX3340" fmla="*/ 3694251 w 4853691"/>
              <a:gd name="connsiteY3340" fmla="*/ 495227 h 4860733"/>
              <a:gd name="connsiteX3341" fmla="*/ 3722416 w 4853691"/>
              <a:gd name="connsiteY3341" fmla="*/ 502268 h 4860733"/>
              <a:gd name="connsiteX3342" fmla="*/ 3724763 w 4853691"/>
              <a:gd name="connsiteY3342" fmla="*/ 502268 h 4860733"/>
              <a:gd name="connsiteX3343" fmla="*/ 3973550 w 4853691"/>
              <a:gd name="connsiteY3343" fmla="*/ 617273 h 4860733"/>
              <a:gd name="connsiteX3344" fmla="*/ 4025185 w 4853691"/>
              <a:gd name="connsiteY3344" fmla="*/ 661867 h 4860733"/>
              <a:gd name="connsiteX3345" fmla="*/ 4036920 w 4853691"/>
              <a:gd name="connsiteY3345" fmla="*/ 671255 h 4860733"/>
              <a:gd name="connsiteX3346" fmla="*/ 4069778 w 4853691"/>
              <a:gd name="connsiteY3346" fmla="*/ 699420 h 4860733"/>
              <a:gd name="connsiteX3347" fmla="*/ 4088555 w 4853691"/>
              <a:gd name="connsiteY3347" fmla="*/ 715849 h 4860733"/>
              <a:gd name="connsiteX3348" fmla="*/ 4116719 w 4853691"/>
              <a:gd name="connsiteY3348" fmla="*/ 741667 h 4860733"/>
              <a:gd name="connsiteX3349" fmla="*/ 4140190 w 4853691"/>
              <a:gd name="connsiteY3349" fmla="*/ 762790 h 4860733"/>
              <a:gd name="connsiteX3350" fmla="*/ 4163660 w 4853691"/>
              <a:gd name="connsiteY3350" fmla="*/ 786261 h 4860733"/>
              <a:gd name="connsiteX3351" fmla="*/ 4205907 w 4853691"/>
              <a:gd name="connsiteY3351" fmla="*/ 833202 h 4860733"/>
              <a:gd name="connsiteX3352" fmla="*/ 4217643 w 4853691"/>
              <a:gd name="connsiteY3352" fmla="*/ 844937 h 4860733"/>
              <a:gd name="connsiteX3353" fmla="*/ 4243460 w 4853691"/>
              <a:gd name="connsiteY3353" fmla="*/ 873101 h 4860733"/>
              <a:gd name="connsiteX3354" fmla="*/ 4243460 w 4853691"/>
              <a:gd name="connsiteY3354" fmla="*/ 873101 h 4860733"/>
              <a:gd name="connsiteX3355" fmla="*/ 4236419 w 4853691"/>
              <a:gd name="connsiteY3355" fmla="*/ 868407 h 4860733"/>
              <a:gd name="connsiteX3356" fmla="*/ 4219990 w 4853691"/>
              <a:gd name="connsiteY3356" fmla="*/ 854325 h 4860733"/>
              <a:gd name="connsiteX3357" fmla="*/ 4205907 w 4853691"/>
              <a:gd name="connsiteY3357" fmla="*/ 842590 h 4860733"/>
              <a:gd name="connsiteX3358" fmla="*/ 4189478 w 4853691"/>
              <a:gd name="connsiteY3358" fmla="*/ 828507 h 4860733"/>
              <a:gd name="connsiteX3359" fmla="*/ 4175395 w 4853691"/>
              <a:gd name="connsiteY3359" fmla="*/ 816772 h 4860733"/>
              <a:gd name="connsiteX3360" fmla="*/ 4158966 w 4853691"/>
              <a:gd name="connsiteY3360" fmla="*/ 805037 h 4860733"/>
              <a:gd name="connsiteX3361" fmla="*/ 4142537 w 4853691"/>
              <a:gd name="connsiteY3361" fmla="*/ 793302 h 4860733"/>
              <a:gd name="connsiteX3362" fmla="*/ 4126108 w 4853691"/>
              <a:gd name="connsiteY3362" fmla="*/ 781566 h 4860733"/>
              <a:gd name="connsiteX3363" fmla="*/ 4109678 w 4853691"/>
              <a:gd name="connsiteY3363" fmla="*/ 769831 h 4860733"/>
              <a:gd name="connsiteX3364" fmla="*/ 4093249 w 4853691"/>
              <a:gd name="connsiteY3364" fmla="*/ 758096 h 4860733"/>
              <a:gd name="connsiteX3365" fmla="*/ 4076820 w 4853691"/>
              <a:gd name="connsiteY3365" fmla="*/ 746361 h 4860733"/>
              <a:gd name="connsiteX3366" fmla="*/ 4060390 w 4853691"/>
              <a:gd name="connsiteY3366" fmla="*/ 736973 h 4860733"/>
              <a:gd name="connsiteX3367" fmla="*/ 4043961 w 4853691"/>
              <a:gd name="connsiteY3367" fmla="*/ 725237 h 4860733"/>
              <a:gd name="connsiteX3368" fmla="*/ 4027532 w 4853691"/>
              <a:gd name="connsiteY3368" fmla="*/ 715849 h 4860733"/>
              <a:gd name="connsiteX3369" fmla="*/ 4008755 w 4853691"/>
              <a:gd name="connsiteY3369" fmla="*/ 706461 h 4860733"/>
              <a:gd name="connsiteX3370" fmla="*/ 3992326 w 4853691"/>
              <a:gd name="connsiteY3370" fmla="*/ 697073 h 4860733"/>
              <a:gd name="connsiteX3371" fmla="*/ 3973550 w 4853691"/>
              <a:gd name="connsiteY3371" fmla="*/ 687685 h 4860733"/>
              <a:gd name="connsiteX3372" fmla="*/ 3957120 w 4853691"/>
              <a:gd name="connsiteY3372" fmla="*/ 678296 h 4860733"/>
              <a:gd name="connsiteX3373" fmla="*/ 3943038 w 4853691"/>
              <a:gd name="connsiteY3373" fmla="*/ 671255 h 4860733"/>
              <a:gd name="connsiteX3374" fmla="*/ 3940691 w 4853691"/>
              <a:gd name="connsiteY3374" fmla="*/ 668908 h 4860733"/>
              <a:gd name="connsiteX3375" fmla="*/ 3917220 w 4853691"/>
              <a:gd name="connsiteY3375" fmla="*/ 652479 h 4860733"/>
              <a:gd name="connsiteX3376" fmla="*/ 3893750 w 4853691"/>
              <a:gd name="connsiteY3376" fmla="*/ 636050 h 4860733"/>
              <a:gd name="connsiteX3377" fmla="*/ 3870279 w 4853691"/>
              <a:gd name="connsiteY3377" fmla="*/ 619620 h 4860733"/>
              <a:gd name="connsiteX3378" fmla="*/ 3846809 w 4853691"/>
              <a:gd name="connsiteY3378" fmla="*/ 603191 h 4860733"/>
              <a:gd name="connsiteX3379" fmla="*/ 3823339 w 4853691"/>
              <a:gd name="connsiteY3379" fmla="*/ 586762 h 4860733"/>
              <a:gd name="connsiteX3380" fmla="*/ 3799868 w 4853691"/>
              <a:gd name="connsiteY3380" fmla="*/ 570332 h 4860733"/>
              <a:gd name="connsiteX3381" fmla="*/ 3776398 w 4853691"/>
              <a:gd name="connsiteY3381" fmla="*/ 556250 h 4860733"/>
              <a:gd name="connsiteX3382" fmla="*/ 3750580 w 4853691"/>
              <a:gd name="connsiteY3382" fmla="*/ 539821 h 4860733"/>
              <a:gd name="connsiteX3383" fmla="*/ 3724763 w 4853691"/>
              <a:gd name="connsiteY3383" fmla="*/ 525738 h 4860733"/>
              <a:gd name="connsiteX3384" fmla="*/ 3698945 w 4853691"/>
              <a:gd name="connsiteY3384" fmla="*/ 511656 h 4860733"/>
              <a:gd name="connsiteX3385" fmla="*/ 3673128 w 4853691"/>
              <a:gd name="connsiteY3385" fmla="*/ 497574 h 4860733"/>
              <a:gd name="connsiteX3386" fmla="*/ 3661392 w 4853691"/>
              <a:gd name="connsiteY3386" fmla="*/ 490533 h 4860733"/>
              <a:gd name="connsiteX3387" fmla="*/ 3663740 w 4853691"/>
              <a:gd name="connsiteY3387" fmla="*/ 488186 h 4860733"/>
              <a:gd name="connsiteX3388" fmla="*/ 3682516 w 4853691"/>
              <a:gd name="connsiteY3388" fmla="*/ 492880 h 4860733"/>
              <a:gd name="connsiteX3389" fmla="*/ 3694251 w 4853691"/>
              <a:gd name="connsiteY3389" fmla="*/ 495227 h 4860733"/>
              <a:gd name="connsiteX3390" fmla="*/ 4299789 w 4853691"/>
              <a:gd name="connsiteY3390" fmla="*/ 952901 h 4860733"/>
              <a:gd name="connsiteX3391" fmla="*/ 4323260 w 4853691"/>
              <a:gd name="connsiteY3391" fmla="*/ 983412 h 4860733"/>
              <a:gd name="connsiteX3392" fmla="*/ 4337342 w 4853691"/>
              <a:gd name="connsiteY3392" fmla="*/ 1002189 h 4860733"/>
              <a:gd name="connsiteX3393" fmla="*/ 4358465 w 4853691"/>
              <a:gd name="connsiteY3393" fmla="*/ 1030353 h 4860733"/>
              <a:gd name="connsiteX3394" fmla="*/ 4372548 w 4853691"/>
              <a:gd name="connsiteY3394" fmla="*/ 1051477 h 4860733"/>
              <a:gd name="connsiteX3395" fmla="*/ 4391324 w 4853691"/>
              <a:gd name="connsiteY3395" fmla="*/ 1079641 h 4860733"/>
              <a:gd name="connsiteX3396" fmla="*/ 4405406 w 4853691"/>
              <a:gd name="connsiteY3396" fmla="*/ 1100765 h 4860733"/>
              <a:gd name="connsiteX3397" fmla="*/ 4424183 w 4853691"/>
              <a:gd name="connsiteY3397" fmla="*/ 1128929 h 4860733"/>
              <a:gd name="connsiteX3398" fmla="*/ 4438265 w 4853691"/>
              <a:gd name="connsiteY3398" fmla="*/ 1150053 h 4860733"/>
              <a:gd name="connsiteX3399" fmla="*/ 4440612 w 4853691"/>
              <a:gd name="connsiteY3399" fmla="*/ 1154747 h 4860733"/>
              <a:gd name="connsiteX3400" fmla="*/ 4358465 w 4853691"/>
              <a:gd name="connsiteY3400" fmla="*/ 1053824 h 4860733"/>
              <a:gd name="connsiteX3401" fmla="*/ 4320913 w 4853691"/>
              <a:gd name="connsiteY3401" fmla="*/ 1011577 h 4860733"/>
              <a:gd name="connsiteX3402" fmla="*/ 4311524 w 4853691"/>
              <a:gd name="connsiteY3402" fmla="*/ 1002189 h 4860733"/>
              <a:gd name="connsiteX3403" fmla="*/ 4283360 w 4853691"/>
              <a:gd name="connsiteY3403" fmla="*/ 971677 h 4860733"/>
              <a:gd name="connsiteX3404" fmla="*/ 4269277 w 4853691"/>
              <a:gd name="connsiteY3404" fmla="*/ 957595 h 4860733"/>
              <a:gd name="connsiteX3405" fmla="*/ 4243460 w 4853691"/>
              <a:gd name="connsiteY3405" fmla="*/ 931777 h 4860733"/>
              <a:gd name="connsiteX3406" fmla="*/ 4227031 w 4853691"/>
              <a:gd name="connsiteY3406" fmla="*/ 917695 h 4860733"/>
              <a:gd name="connsiteX3407" fmla="*/ 4215296 w 4853691"/>
              <a:gd name="connsiteY3407" fmla="*/ 905960 h 4860733"/>
              <a:gd name="connsiteX3408" fmla="*/ 4219990 w 4853691"/>
              <a:gd name="connsiteY3408" fmla="*/ 903613 h 4860733"/>
              <a:gd name="connsiteX3409" fmla="*/ 4222337 w 4853691"/>
              <a:gd name="connsiteY3409" fmla="*/ 901266 h 4860733"/>
              <a:gd name="connsiteX3410" fmla="*/ 4229378 w 4853691"/>
              <a:gd name="connsiteY3410" fmla="*/ 898919 h 4860733"/>
              <a:gd name="connsiteX3411" fmla="*/ 4229378 w 4853691"/>
              <a:gd name="connsiteY3411" fmla="*/ 898919 h 4860733"/>
              <a:gd name="connsiteX3412" fmla="*/ 4248154 w 4853691"/>
              <a:gd name="connsiteY3412" fmla="*/ 913001 h 4860733"/>
              <a:gd name="connsiteX3413" fmla="*/ 4259889 w 4853691"/>
              <a:gd name="connsiteY3413" fmla="*/ 908307 h 4860733"/>
              <a:gd name="connsiteX3414" fmla="*/ 4283360 w 4853691"/>
              <a:gd name="connsiteY3414" fmla="*/ 938819 h 4860733"/>
              <a:gd name="connsiteX3415" fmla="*/ 4299789 w 4853691"/>
              <a:gd name="connsiteY3415" fmla="*/ 952901 h 4860733"/>
              <a:gd name="connsiteX3416" fmla="*/ 4487553 w 4853691"/>
              <a:gd name="connsiteY3416" fmla="*/ 1218117 h 4860733"/>
              <a:gd name="connsiteX3417" fmla="*/ 4499288 w 4853691"/>
              <a:gd name="connsiteY3417" fmla="*/ 1236893 h 4860733"/>
              <a:gd name="connsiteX3418" fmla="*/ 4518065 w 4853691"/>
              <a:gd name="connsiteY3418" fmla="*/ 1262711 h 4860733"/>
              <a:gd name="connsiteX3419" fmla="*/ 4529800 w 4853691"/>
              <a:gd name="connsiteY3419" fmla="*/ 1279140 h 4860733"/>
              <a:gd name="connsiteX3420" fmla="*/ 4546229 w 4853691"/>
              <a:gd name="connsiteY3420" fmla="*/ 1304958 h 4860733"/>
              <a:gd name="connsiteX3421" fmla="*/ 4557964 w 4853691"/>
              <a:gd name="connsiteY3421" fmla="*/ 1321387 h 4860733"/>
              <a:gd name="connsiteX3422" fmla="*/ 4560311 w 4853691"/>
              <a:gd name="connsiteY3422" fmla="*/ 1326081 h 4860733"/>
              <a:gd name="connsiteX3423" fmla="*/ 4557964 w 4853691"/>
              <a:gd name="connsiteY3423" fmla="*/ 1335469 h 4860733"/>
              <a:gd name="connsiteX3424" fmla="*/ 4579088 w 4853691"/>
              <a:gd name="connsiteY3424" fmla="*/ 1356593 h 4860733"/>
              <a:gd name="connsiteX3425" fmla="*/ 4581435 w 4853691"/>
              <a:gd name="connsiteY3425" fmla="*/ 1356593 h 4860733"/>
              <a:gd name="connsiteX3426" fmla="*/ 4586129 w 4853691"/>
              <a:gd name="connsiteY3426" fmla="*/ 1365981 h 4860733"/>
              <a:gd name="connsiteX3427" fmla="*/ 4600211 w 4853691"/>
              <a:gd name="connsiteY3427" fmla="*/ 1389451 h 4860733"/>
              <a:gd name="connsiteX3428" fmla="*/ 4602558 w 4853691"/>
              <a:gd name="connsiteY3428" fmla="*/ 1396493 h 4860733"/>
              <a:gd name="connsiteX3429" fmla="*/ 4614294 w 4853691"/>
              <a:gd name="connsiteY3429" fmla="*/ 1424657 h 4860733"/>
              <a:gd name="connsiteX3430" fmla="*/ 4621334 w 4853691"/>
              <a:gd name="connsiteY3430" fmla="*/ 1443434 h 4860733"/>
              <a:gd name="connsiteX3431" fmla="*/ 4630723 w 4853691"/>
              <a:gd name="connsiteY3431" fmla="*/ 1466904 h 4860733"/>
              <a:gd name="connsiteX3432" fmla="*/ 4630723 w 4853691"/>
              <a:gd name="connsiteY3432" fmla="*/ 1466904 h 4860733"/>
              <a:gd name="connsiteX3433" fmla="*/ 4621334 w 4853691"/>
              <a:gd name="connsiteY3433" fmla="*/ 1450475 h 4860733"/>
              <a:gd name="connsiteX3434" fmla="*/ 4604905 w 4853691"/>
              <a:gd name="connsiteY3434" fmla="*/ 1424657 h 4860733"/>
              <a:gd name="connsiteX3435" fmla="*/ 4595517 w 4853691"/>
              <a:gd name="connsiteY3435" fmla="*/ 1410575 h 4860733"/>
              <a:gd name="connsiteX3436" fmla="*/ 4581435 w 4853691"/>
              <a:gd name="connsiteY3436" fmla="*/ 1391799 h 4860733"/>
              <a:gd name="connsiteX3437" fmla="*/ 4581435 w 4853691"/>
              <a:gd name="connsiteY3437" fmla="*/ 1389451 h 4860733"/>
              <a:gd name="connsiteX3438" fmla="*/ 4565005 w 4853691"/>
              <a:gd name="connsiteY3438" fmla="*/ 1354246 h 4860733"/>
              <a:gd name="connsiteX3439" fmla="*/ 4555617 w 4853691"/>
              <a:gd name="connsiteY3439" fmla="*/ 1337817 h 4860733"/>
              <a:gd name="connsiteX3440" fmla="*/ 4527453 w 4853691"/>
              <a:gd name="connsiteY3440" fmla="*/ 1286181 h 4860733"/>
              <a:gd name="connsiteX3441" fmla="*/ 4499288 w 4853691"/>
              <a:gd name="connsiteY3441" fmla="*/ 1234546 h 4860733"/>
              <a:gd name="connsiteX3442" fmla="*/ 4487553 w 4853691"/>
              <a:gd name="connsiteY3442" fmla="*/ 1215770 h 4860733"/>
              <a:gd name="connsiteX3443" fmla="*/ 4471124 w 4853691"/>
              <a:gd name="connsiteY3443" fmla="*/ 1189953 h 4860733"/>
              <a:gd name="connsiteX3444" fmla="*/ 4473471 w 4853691"/>
              <a:gd name="connsiteY3444" fmla="*/ 1192300 h 4860733"/>
              <a:gd name="connsiteX3445" fmla="*/ 4487553 w 4853691"/>
              <a:gd name="connsiteY3445" fmla="*/ 1218117 h 4860733"/>
              <a:gd name="connsiteX3446" fmla="*/ 4616640 w 4853691"/>
              <a:gd name="connsiteY3446" fmla="*/ 1412922 h 4860733"/>
              <a:gd name="connsiteX3447" fmla="*/ 4633070 w 4853691"/>
              <a:gd name="connsiteY3447" fmla="*/ 1445781 h 4860733"/>
              <a:gd name="connsiteX3448" fmla="*/ 4647152 w 4853691"/>
              <a:gd name="connsiteY3448" fmla="*/ 1473945 h 4860733"/>
              <a:gd name="connsiteX3449" fmla="*/ 4658887 w 4853691"/>
              <a:gd name="connsiteY3449" fmla="*/ 1502110 h 4860733"/>
              <a:gd name="connsiteX3450" fmla="*/ 4654193 w 4853691"/>
              <a:gd name="connsiteY3450" fmla="*/ 1492722 h 4860733"/>
              <a:gd name="connsiteX3451" fmla="*/ 4647152 w 4853691"/>
              <a:gd name="connsiteY3451" fmla="*/ 1478639 h 4860733"/>
              <a:gd name="connsiteX3452" fmla="*/ 4618988 w 4853691"/>
              <a:gd name="connsiteY3452" fmla="*/ 1427004 h 4860733"/>
              <a:gd name="connsiteX3453" fmla="*/ 4593170 w 4853691"/>
              <a:gd name="connsiteY3453" fmla="*/ 1373022 h 4860733"/>
              <a:gd name="connsiteX3454" fmla="*/ 4593170 w 4853691"/>
              <a:gd name="connsiteY3454" fmla="*/ 1370675 h 4860733"/>
              <a:gd name="connsiteX3455" fmla="*/ 4600211 w 4853691"/>
              <a:gd name="connsiteY3455" fmla="*/ 1384757 h 4860733"/>
              <a:gd name="connsiteX3456" fmla="*/ 4616640 w 4853691"/>
              <a:gd name="connsiteY3456" fmla="*/ 1412922 h 4860733"/>
              <a:gd name="connsiteX3457" fmla="*/ 4719911 w 4853691"/>
              <a:gd name="connsiteY3457" fmla="*/ 1640586 h 4860733"/>
              <a:gd name="connsiteX3458" fmla="*/ 4726952 w 4853691"/>
              <a:gd name="connsiteY3458" fmla="*/ 1659362 h 4860733"/>
              <a:gd name="connsiteX3459" fmla="*/ 4731646 w 4853691"/>
              <a:gd name="connsiteY3459" fmla="*/ 1673444 h 4860733"/>
              <a:gd name="connsiteX3460" fmla="*/ 4724605 w 4853691"/>
              <a:gd name="connsiteY3460" fmla="*/ 1654668 h 4860733"/>
              <a:gd name="connsiteX3461" fmla="*/ 4719911 w 4853691"/>
              <a:gd name="connsiteY3461" fmla="*/ 1640586 h 4860733"/>
              <a:gd name="connsiteX3462" fmla="*/ 4717563 w 4853691"/>
              <a:gd name="connsiteY3462" fmla="*/ 1635891 h 4860733"/>
              <a:gd name="connsiteX3463" fmla="*/ 4705828 w 4853691"/>
              <a:gd name="connsiteY3463" fmla="*/ 1605380 h 4860733"/>
              <a:gd name="connsiteX3464" fmla="*/ 4708175 w 4853691"/>
              <a:gd name="connsiteY3464" fmla="*/ 1612421 h 4860733"/>
              <a:gd name="connsiteX3465" fmla="*/ 4719911 w 4853691"/>
              <a:gd name="connsiteY3465" fmla="*/ 1640586 h 4860733"/>
              <a:gd name="connsiteX3466" fmla="*/ 4809098 w 4853691"/>
              <a:gd name="connsiteY3466" fmla="*/ 2060707 h 4860733"/>
              <a:gd name="connsiteX3467" fmla="*/ 4809098 w 4853691"/>
              <a:gd name="connsiteY3467" fmla="*/ 2060707 h 4860733"/>
              <a:gd name="connsiteX3468" fmla="*/ 4809098 w 4853691"/>
              <a:gd name="connsiteY3468" fmla="*/ 2102954 h 4860733"/>
              <a:gd name="connsiteX3469" fmla="*/ 4809098 w 4853691"/>
              <a:gd name="connsiteY3469" fmla="*/ 2098260 h 4860733"/>
              <a:gd name="connsiteX3470" fmla="*/ 4809098 w 4853691"/>
              <a:gd name="connsiteY3470" fmla="*/ 2081830 h 4860733"/>
              <a:gd name="connsiteX3471" fmla="*/ 4806751 w 4853691"/>
              <a:gd name="connsiteY3471" fmla="*/ 2063054 h 4860733"/>
              <a:gd name="connsiteX3472" fmla="*/ 4806751 w 4853691"/>
              <a:gd name="connsiteY3472" fmla="*/ 2046624 h 4860733"/>
              <a:gd name="connsiteX3473" fmla="*/ 4804404 w 4853691"/>
              <a:gd name="connsiteY3473" fmla="*/ 2027848 h 4860733"/>
              <a:gd name="connsiteX3474" fmla="*/ 4802057 w 4853691"/>
              <a:gd name="connsiteY3474" fmla="*/ 2013766 h 4860733"/>
              <a:gd name="connsiteX3475" fmla="*/ 4799710 w 4853691"/>
              <a:gd name="connsiteY3475" fmla="*/ 1994990 h 4860733"/>
              <a:gd name="connsiteX3476" fmla="*/ 4799710 w 4853691"/>
              <a:gd name="connsiteY3476" fmla="*/ 1985601 h 4860733"/>
              <a:gd name="connsiteX3477" fmla="*/ 4811445 w 4853691"/>
              <a:gd name="connsiteY3477" fmla="*/ 1992643 h 4860733"/>
              <a:gd name="connsiteX3478" fmla="*/ 4811445 w 4853691"/>
              <a:gd name="connsiteY3478" fmla="*/ 1999684 h 4860733"/>
              <a:gd name="connsiteX3479" fmla="*/ 4811445 w 4853691"/>
              <a:gd name="connsiteY3479" fmla="*/ 2004378 h 4860733"/>
              <a:gd name="connsiteX3480" fmla="*/ 4811445 w 4853691"/>
              <a:gd name="connsiteY3480" fmla="*/ 2016113 h 4860733"/>
              <a:gd name="connsiteX3481" fmla="*/ 4811445 w 4853691"/>
              <a:gd name="connsiteY3481" fmla="*/ 2016113 h 4860733"/>
              <a:gd name="connsiteX3482" fmla="*/ 4806751 w 4853691"/>
              <a:gd name="connsiteY3482" fmla="*/ 2027848 h 4860733"/>
              <a:gd name="connsiteX3483" fmla="*/ 4809098 w 4853691"/>
              <a:gd name="connsiteY3483" fmla="*/ 2037236 h 4860733"/>
              <a:gd name="connsiteX3484" fmla="*/ 4809098 w 4853691"/>
              <a:gd name="connsiteY3484" fmla="*/ 2039583 h 4860733"/>
              <a:gd name="connsiteX3485" fmla="*/ 4809098 w 4853691"/>
              <a:gd name="connsiteY3485" fmla="*/ 2060707 h 4860733"/>
              <a:gd name="connsiteX3486" fmla="*/ 4802057 w 4853691"/>
              <a:gd name="connsiteY3486" fmla="*/ 2161630 h 4860733"/>
              <a:gd name="connsiteX3487" fmla="*/ 4809098 w 4853691"/>
              <a:gd name="connsiteY3487" fmla="*/ 2232041 h 4860733"/>
              <a:gd name="connsiteX3488" fmla="*/ 4809098 w 4853691"/>
              <a:gd name="connsiteY3488" fmla="*/ 2232041 h 4860733"/>
              <a:gd name="connsiteX3489" fmla="*/ 4811445 w 4853691"/>
              <a:gd name="connsiteY3489" fmla="*/ 2276635 h 4860733"/>
              <a:gd name="connsiteX3490" fmla="*/ 4809098 w 4853691"/>
              <a:gd name="connsiteY3490" fmla="*/ 2276635 h 4860733"/>
              <a:gd name="connsiteX3491" fmla="*/ 4809098 w 4853691"/>
              <a:gd name="connsiteY3491" fmla="*/ 2276635 h 4860733"/>
              <a:gd name="connsiteX3492" fmla="*/ 4804404 w 4853691"/>
              <a:gd name="connsiteY3492" fmla="*/ 2220306 h 4860733"/>
              <a:gd name="connsiteX3493" fmla="*/ 4802057 w 4853691"/>
              <a:gd name="connsiteY3493" fmla="*/ 2196836 h 4860733"/>
              <a:gd name="connsiteX3494" fmla="*/ 4795016 w 4853691"/>
              <a:gd name="connsiteY3494" fmla="*/ 2145201 h 4860733"/>
              <a:gd name="connsiteX3495" fmla="*/ 4799710 w 4853691"/>
              <a:gd name="connsiteY3495" fmla="*/ 2149895 h 4860733"/>
              <a:gd name="connsiteX3496" fmla="*/ 4799710 w 4853691"/>
              <a:gd name="connsiteY3496" fmla="*/ 2152242 h 4860733"/>
              <a:gd name="connsiteX3497" fmla="*/ 4802057 w 4853691"/>
              <a:gd name="connsiteY3497" fmla="*/ 2161630 h 4860733"/>
              <a:gd name="connsiteX3498" fmla="*/ 4785628 w 4853691"/>
              <a:gd name="connsiteY3498" fmla="*/ 2145201 h 4860733"/>
              <a:gd name="connsiteX3499" fmla="*/ 4776240 w 4853691"/>
              <a:gd name="connsiteY3499" fmla="*/ 2105301 h 4860733"/>
              <a:gd name="connsiteX3500" fmla="*/ 4773892 w 4853691"/>
              <a:gd name="connsiteY3500" fmla="*/ 2098260 h 4860733"/>
              <a:gd name="connsiteX3501" fmla="*/ 4762157 w 4853691"/>
              <a:gd name="connsiteY3501" fmla="*/ 2060707 h 4860733"/>
              <a:gd name="connsiteX3502" fmla="*/ 4762157 w 4853691"/>
              <a:gd name="connsiteY3502" fmla="*/ 2060707 h 4860733"/>
              <a:gd name="connsiteX3503" fmla="*/ 4748075 w 4853691"/>
              <a:gd name="connsiteY3503" fmla="*/ 2025501 h 4860733"/>
              <a:gd name="connsiteX3504" fmla="*/ 4745728 w 4853691"/>
              <a:gd name="connsiteY3504" fmla="*/ 2018460 h 4860733"/>
              <a:gd name="connsiteX3505" fmla="*/ 4731646 w 4853691"/>
              <a:gd name="connsiteY3505" fmla="*/ 1985601 h 4860733"/>
              <a:gd name="connsiteX3506" fmla="*/ 4729299 w 4853691"/>
              <a:gd name="connsiteY3506" fmla="*/ 1980907 h 4860733"/>
              <a:gd name="connsiteX3507" fmla="*/ 4715216 w 4853691"/>
              <a:gd name="connsiteY3507" fmla="*/ 1952743 h 4860733"/>
              <a:gd name="connsiteX3508" fmla="*/ 4712869 w 4853691"/>
              <a:gd name="connsiteY3508" fmla="*/ 1948049 h 4860733"/>
              <a:gd name="connsiteX3509" fmla="*/ 4696440 w 4853691"/>
              <a:gd name="connsiteY3509" fmla="*/ 1919884 h 4860733"/>
              <a:gd name="connsiteX3510" fmla="*/ 4691746 w 4853691"/>
              <a:gd name="connsiteY3510" fmla="*/ 1915190 h 4860733"/>
              <a:gd name="connsiteX3511" fmla="*/ 4684705 w 4853691"/>
              <a:gd name="connsiteY3511" fmla="*/ 1905802 h 4860733"/>
              <a:gd name="connsiteX3512" fmla="*/ 4691746 w 4853691"/>
              <a:gd name="connsiteY3512" fmla="*/ 1889372 h 4860733"/>
              <a:gd name="connsiteX3513" fmla="*/ 4670623 w 4853691"/>
              <a:gd name="connsiteY3513" fmla="*/ 1868249 h 4860733"/>
              <a:gd name="connsiteX3514" fmla="*/ 4668275 w 4853691"/>
              <a:gd name="connsiteY3514" fmla="*/ 1868249 h 4860733"/>
              <a:gd name="connsiteX3515" fmla="*/ 4663581 w 4853691"/>
              <a:gd name="connsiteY3515" fmla="*/ 1837737 h 4860733"/>
              <a:gd name="connsiteX3516" fmla="*/ 4663581 w 4853691"/>
              <a:gd name="connsiteY3516" fmla="*/ 1830696 h 4860733"/>
              <a:gd name="connsiteX3517" fmla="*/ 4661234 w 4853691"/>
              <a:gd name="connsiteY3517" fmla="*/ 1816614 h 4860733"/>
              <a:gd name="connsiteX3518" fmla="*/ 4658887 w 4853691"/>
              <a:gd name="connsiteY3518" fmla="*/ 1802532 h 4860733"/>
              <a:gd name="connsiteX3519" fmla="*/ 4658887 w 4853691"/>
              <a:gd name="connsiteY3519" fmla="*/ 1795491 h 4860733"/>
              <a:gd name="connsiteX3520" fmla="*/ 4658887 w 4853691"/>
              <a:gd name="connsiteY3520" fmla="*/ 1795491 h 4860733"/>
              <a:gd name="connsiteX3521" fmla="*/ 4663581 w 4853691"/>
              <a:gd name="connsiteY3521" fmla="*/ 1793144 h 4860733"/>
              <a:gd name="connsiteX3522" fmla="*/ 4682358 w 4853691"/>
              <a:gd name="connsiteY3522" fmla="*/ 1828349 h 4860733"/>
              <a:gd name="connsiteX3523" fmla="*/ 4689399 w 4853691"/>
              <a:gd name="connsiteY3523" fmla="*/ 1842432 h 4860733"/>
              <a:gd name="connsiteX3524" fmla="*/ 4708175 w 4853691"/>
              <a:gd name="connsiteY3524" fmla="*/ 1882331 h 4860733"/>
              <a:gd name="connsiteX3525" fmla="*/ 4717563 w 4853691"/>
              <a:gd name="connsiteY3525" fmla="*/ 1901108 h 4860733"/>
              <a:gd name="connsiteX3526" fmla="*/ 4731646 w 4853691"/>
              <a:gd name="connsiteY3526" fmla="*/ 1938660 h 4860733"/>
              <a:gd name="connsiteX3527" fmla="*/ 4738687 w 4853691"/>
              <a:gd name="connsiteY3527" fmla="*/ 1959784 h 4860733"/>
              <a:gd name="connsiteX3528" fmla="*/ 4752769 w 4853691"/>
              <a:gd name="connsiteY3528" fmla="*/ 2002031 h 4860733"/>
              <a:gd name="connsiteX3529" fmla="*/ 4757463 w 4853691"/>
              <a:gd name="connsiteY3529" fmla="*/ 2018460 h 4860733"/>
              <a:gd name="connsiteX3530" fmla="*/ 4773892 w 4853691"/>
              <a:gd name="connsiteY3530" fmla="*/ 2079483 h 4860733"/>
              <a:gd name="connsiteX3531" fmla="*/ 4776240 w 4853691"/>
              <a:gd name="connsiteY3531" fmla="*/ 2088871 h 4860733"/>
              <a:gd name="connsiteX3532" fmla="*/ 4785628 w 4853691"/>
              <a:gd name="connsiteY3532" fmla="*/ 2145201 h 4860733"/>
              <a:gd name="connsiteX3533" fmla="*/ 4790322 w 4853691"/>
              <a:gd name="connsiteY3533" fmla="*/ 2166324 h 4860733"/>
              <a:gd name="connsiteX3534" fmla="*/ 4792669 w 4853691"/>
              <a:gd name="connsiteY3534" fmla="*/ 2180406 h 4860733"/>
              <a:gd name="connsiteX3535" fmla="*/ 4785628 w 4853691"/>
              <a:gd name="connsiteY3535" fmla="*/ 2149895 h 4860733"/>
              <a:gd name="connsiteX3536" fmla="*/ 4785628 w 4853691"/>
              <a:gd name="connsiteY3536" fmla="*/ 2145201 h 4860733"/>
              <a:gd name="connsiteX3537" fmla="*/ 4672970 w 4853691"/>
              <a:gd name="connsiteY3537" fmla="*/ 1950396 h 4860733"/>
              <a:gd name="connsiteX3538" fmla="*/ 4675317 w 4853691"/>
              <a:gd name="connsiteY3538" fmla="*/ 1978560 h 4860733"/>
              <a:gd name="connsiteX3539" fmla="*/ 4677664 w 4853691"/>
              <a:gd name="connsiteY3539" fmla="*/ 2004378 h 4860733"/>
              <a:gd name="connsiteX3540" fmla="*/ 4680011 w 4853691"/>
              <a:gd name="connsiteY3540" fmla="*/ 2030195 h 4860733"/>
              <a:gd name="connsiteX3541" fmla="*/ 4682358 w 4853691"/>
              <a:gd name="connsiteY3541" fmla="*/ 2056013 h 4860733"/>
              <a:gd name="connsiteX3542" fmla="*/ 4684705 w 4853691"/>
              <a:gd name="connsiteY3542" fmla="*/ 2081830 h 4860733"/>
              <a:gd name="connsiteX3543" fmla="*/ 4687052 w 4853691"/>
              <a:gd name="connsiteY3543" fmla="*/ 2105301 h 4860733"/>
              <a:gd name="connsiteX3544" fmla="*/ 4691746 w 4853691"/>
              <a:gd name="connsiteY3544" fmla="*/ 2128771 h 4860733"/>
              <a:gd name="connsiteX3545" fmla="*/ 4694093 w 4853691"/>
              <a:gd name="connsiteY3545" fmla="*/ 2149895 h 4860733"/>
              <a:gd name="connsiteX3546" fmla="*/ 4698787 w 4853691"/>
              <a:gd name="connsiteY3546" fmla="*/ 2175712 h 4860733"/>
              <a:gd name="connsiteX3547" fmla="*/ 4701134 w 4853691"/>
              <a:gd name="connsiteY3547" fmla="*/ 2194489 h 4860733"/>
              <a:gd name="connsiteX3548" fmla="*/ 4705828 w 4853691"/>
              <a:gd name="connsiteY3548" fmla="*/ 2220306 h 4860733"/>
              <a:gd name="connsiteX3549" fmla="*/ 4708175 w 4853691"/>
              <a:gd name="connsiteY3549" fmla="*/ 2236735 h 4860733"/>
              <a:gd name="connsiteX3550" fmla="*/ 4712869 w 4853691"/>
              <a:gd name="connsiteY3550" fmla="*/ 2257859 h 4860733"/>
              <a:gd name="connsiteX3551" fmla="*/ 4696440 w 4853691"/>
              <a:gd name="connsiteY3551" fmla="*/ 2276635 h 4860733"/>
              <a:gd name="connsiteX3552" fmla="*/ 4717563 w 4853691"/>
              <a:gd name="connsiteY3552" fmla="*/ 2297759 h 4860733"/>
              <a:gd name="connsiteX3553" fmla="*/ 4722257 w 4853691"/>
              <a:gd name="connsiteY3553" fmla="*/ 2297759 h 4860733"/>
              <a:gd name="connsiteX3554" fmla="*/ 4724605 w 4853691"/>
              <a:gd name="connsiteY3554" fmla="*/ 2309494 h 4860733"/>
              <a:gd name="connsiteX3555" fmla="*/ 4724605 w 4853691"/>
              <a:gd name="connsiteY3555" fmla="*/ 2311841 h 4860733"/>
              <a:gd name="connsiteX3556" fmla="*/ 4726952 w 4853691"/>
              <a:gd name="connsiteY3556" fmla="*/ 2323576 h 4860733"/>
              <a:gd name="connsiteX3557" fmla="*/ 4726952 w 4853691"/>
              <a:gd name="connsiteY3557" fmla="*/ 2328270 h 4860733"/>
              <a:gd name="connsiteX3558" fmla="*/ 4729299 w 4853691"/>
              <a:gd name="connsiteY3558" fmla="*/ 2340005 h 4860733"/>
              <a:gd name="connsiteX3559" fmla="*/ 4731646 w 4853691"/>
              <a:gd name="connsiteY3559" fmla="*/ 2344700 h 4860733"/>
              <a:gd name="connsiteX3560" fmla="*/ 4733993 w 4853691"/>
              <a:gd name="connsiteY3560" fmla="*/ 2354088 h 4860733"/>
              <a:gd name="connsiteX3561" fmla="*/ 4736340 w 4853691"/>
              <a:gd name="connsiteY3561" fmla="*/ 2358782 h 4860733"/>
              <a:gd name="connsiteX3562" fmla="*/ 4738687 w 4853691"/>
              <a:gd name="connsiteY3562" fmla="*/ 2368170 h 4860733"/>
              <a:gd name="connsiteX3563" fmla="*/ 4741034 w 4853691"/>
              <a:gd name="connsiteY3563" fmla="*/ 2372864 h 4860733"/>
              <a:gd name="connsiteX3564" fmla="*/ 4743381 w 4853691"/>
              <a:gd name="connsiteY3564" fmla="*/ 2379905 h 4860733"/>
              <a:gd name="connsiteX3565" fmla="*/ 4745728 w 4853691"/>
              <a:gd name="connsiteY3565" fmla="*/ 2384599 h 4860733"/>
              <a:gd name="connsiteX3566" fmla="*/ 4748075 w 4853691"/>
              <a:gd name="connsiteY3566" fmla="*/ 2391640 h 4860733"/>
              <a:gd name="connsiteX3567" fmla="*/ 4750422 w 4853691"/>
              <a:gd name="connsiteY3567" fmla="*/ 2396334 h 4860733"/>
              <a:gd name="connsiteX3568" fmla="*/ 4752769 w 4853691"/>
              <a:gd name="connsiteY3568" fmla="*/ 2403376 h 4860733"/>
              <a:gd name="connsiteX3569" fmla="*/ 4755116 w 4853691"/>
              <a:gd name="connsiteY3569" fmla="*/ 2408070 h 4860733"/>
              <a:gd name="connsiteX3570" fmla="*/ 4757463 w 4853691"/>
              <a:gd name="connsiteY3570" fmla="*/ 2412764 h 4860733"/>
              <a:gd name="connsiteX3571" fmla="*/ 4759810 w 4853691"/>
              <a:gd name="connsiteY3571" fmla="*/ 2417458 h 4860733"/>
              <a:gd name="connsiteX3572" fmla="*/ 4762157 w 4853691"/>
              <a:gd name="connsiteY3572" fmla="*/ 2422152 h 4860733"/>
              <a:gd name="connsiteX3573" fmla="*/ 4764504 w 4853691"/>
              <a:gd name="connsiteY3573" fmla="*/ 2424499 h 4860733"/>
              <a:gd name="connsiteX3574" fmla="*/ 4766852 w 4853691"/>
              <a:gd name="connsiteY3574" fmla="*/ 2429193 h 4860733"/>
              <a:gd name="connsiteX3575" fmla="*/ 4769198 w 4853691"/>
              <a:gd name="connsiteY3575" fmla="*/ 2431540 h 4860733"/>
              <a:gd name="connsiteX3576" fmla="*/ 4771546 w 4853691"/>
              <a:gd name="connsiteY3576" fmla="*/ 2433887 h 4860733"/>
              <a:gd name="connsiteX3577" fmla="*/ 4771546 w 4853691"/>
              <a:gd name="connsiteY3577" fmla="*/ 2433887 h 4860733"/>
              <a:gd name="connsiteX3578" fmla="*/ 4769198 w 4853691"/>
              <a:gd name="connsiteY3578" fmla="*/ 2443275 h 4860733"/>
              <a:gd name="connsiteX3579" fmla="*/ 4771546 w 4853691"/>
              <a:gd name="connsiteY3579" fmla="*/ 2452664 h 4860733"/>
              <a:gd name="connsiteX3580" fmla="*/ 4769198 w 4853691"/>
              <a:gd name="connsiteY3580" fmla="*/ 2452664 h 4860733"/>
              <a:gd name="connsiteX3581" fmla="*/ 4764504 w 4853691"/>
              <a:gd name="connsiteY3581" fmla="*/ 2455011 h 4860733"/>
              <a:gd name="connsiteX3582" fmla="*/ 4755116 w 4853691"/>
              <a:gd name="connsiteY3582" fmla="*/ 2457358 h 4860733"/>
              <a:gd name="connsiteX3583" fmla="*/ 4750422 w 4853691"/>
              <a:gd name="connsiteY3583" fmla="*/ 2457358 h 4860733"/>
              <a:gd name="connsiteX3584" fmla="*/ 4736340 w 4853691"/>
              <a:gd name="connsiteY3584" fmla="*/ 2457358 h 4860733"/>
              <a:gd name="connsiteX3585" fmla="*/ 4729299 w 4853691"/>
              <a:gd name="connsiteY3585" fmla="*/ 2457358 h 4860733"/>
              <a:gd name="connsiteX3586" fmla="*/ 4729299 w 4853691"/>
              <a:gd name="connsiteY3586" fmla="*/ 2455011 h 4860733"/>
              <a:gd name="connsiteX3587" fmla="*/ 4708175 w 4853691"/>
              <a:gd name="connsiteY3587" fmla="*/ 2433887 h 4860733"/>
              <a:gd name="connsiteX3588" fmla="*/ 4703481 w 4853691"/>
              <a:gd name="connsiteY3588" fmla="*/ 2433887 h 4860733"/>
              <a:gd name="connsiteX3589" fmla="*/ 4694093 w 4853691"/>
              <a:gd name="connsiteY3589" fmla="*/ 2393987 h 4860733"/>
              <a:gd name="connsiteX3590" fmla="*/ 4691746 w 4853691"/>
              <a:gd name="connsiteY3590" fmla="*/ 2384599 h 4860733"/>
              <a:gd name="connsiteX3591" fmla="*/ 4687052 w 4853691"/>
              <a:gd name="connsiteY3591" fmla="*/ 2361129 h 4860733"/>
              <a:gd name="connsiteX3592" fmla="*/ 4684705 w 4853691"/>
              <a:gd name="connsiteY3592" fmla="*/ 2349394 h 4860733"/>
              <a:gd name="connsiteX3593" fmla="*/ 4682358 w 4853691"/>
              <a:gd name="connsiteY3593" fmla="*/ 2328270 h 4860733"/>
              <a:gd name="connsiteX3594" fmla="*/ 4680011 w 4853691"/>
              <a:gd name="connsiteY3594" fmla="*/ 2314188 h 4860733"/>
              <a:gd name="connsiteX3595" fmla="*/ 4677664 w 4853691"/>
              <a:gd name="connsiteY3595" fmla="*/ 2293064 h 4860733"/>
              <a:gd name="connsiteX3596" fmla="*/ 4675317 w 4853691"/>
              <a:gd name="connsiteY3596" fmla="*/ 2278982 h 4860733"/>
              <a:gd name="connsiteX3597" fmla="*/ 4672970 w 4853691"/>
              <a:gd name="connsiteY3597" fmla="*/ 2260206 h 4860733"/>
              <a:gd name="connsiteX3598" fmla="*/ 4670623 w 4853691"/>
              <a:gd name="connsiteY3598" fmla="*/ 2246123 h 4860733"/>
              <a:gd name="connsiteX3599" fmla="*/ 4668275 w 4853691"/>
              <a:gd name="connsiteY3599" fmla="*/ 2227347 h 4860733"/>
              <a:gd name="connsiteX3600" fmla="*/ 4665929 w 4853691"/>
              <a:gd name="connsiteY3600" fmla="*/ 2210918 h 4860733"/>
              <a:gd name="connsiteX3601" fmla="*/ 4663581 w 4853691"/>
              <a:gd name="connsiteY3601" fmla="*/ 2192142 h 4860733"/>
              <a:gd name="connsiteX3602" fmla="*/ 4661234 w 4853691"/>
              <a:gd name="connsiteY3602" fmla="*/ 2175712 h 4860733"/>
              <a:gd name="connsiteX3603" fmla="*/ 4658887 w 4853691"/>
              <a:gd name="connsiteY3603" fmla="*/ 2154589 h 4860733"/>
              <a:gd name="connsiteX3604" fmla="*/ 4658887 w 4853691"/>
              <a:gd name="connsiteY3604" fmla="*/ 2138159 h 4860733"/>
              <a:gd name="connsiteX3605" fmla="*/ 4658887 w 4853691"/>
              <a:gd name="connsiteY3605" fmla="*/ 2117036 h 4860733"/>
              <a:gd name="connsiteX3606" fmla="*/ 4658887 w 4853691"/>
              <a:gd name="connsiteY3606" fmla="*/ 2100607 h 4860733"/>
              <a:gd name="connsiteX3607" fmla="*/ 4658887 w 4853691"/>
              <a:gd name="connsiteY3607" fmla="*/ 2079483 h 4860733"/>
              <a:gd name="connsiteX3608" fmla="*/ 4658887 w 4853691"/>
              <a:gd name="connsiteY3608" fmla="*/ 2063054 h 4860733"/>
              <a:gd name="connsiteX3609" fmla="*/ 4658887 w 4853691"/>
              <a:gd name="connsiteY3609" fmla="*/ 2041930 h 4860733"/>
              <a:gd name="connsiteX3610" fmla="*/ 4658887 w 4853691"/>
              <a:gd name="connsiteY3610" fmla="*/ 2023154 h 4860733"/>
              <a:gd name="connsiteX3611" fmla="*/ 4658887 w 4853691"/>
              <a:gd name="connsiteY3611" fmla="*/ 2002031 h 4860733"/>
              <a:gd name="connsiteX3612" fmla="*/ 4658887 w 4853691"/>
              <a:gd name="connsiteY3612" fmla="*/ 1983254 h 4860733"/>
              <a:gd name="connsiteX3613" fmla="*/ 4658887 w 4853691"/>
              <a:gd name="connsiteY3613" fmla="*/ 1962131 h 4860733"/>
              <a:gd name="connsiteX3614" fmla="*/ 4658887 w 4853691"/>
              <a:gd name="connsiteY3614" fmla="*/ 1943354 h 4860733"/>
              <a:gd name="connsiteX3615" fmla="*/ 4658887 w 4853691"/>
              <a:gd name="connsiteY3615" fmla="*/ 1922231 h 4860733"/>
              <a:gd name="connsiteX3616" fmla="*/ 4658887 w 4853691"/>
              <a:gd name="connsiteY3616" fmla="*/ 1903455 h 4860733"/>
              <a:gd name="connsiteX3617" fmla="*/ 4658887 w 4853691"/>
              <a:gd name="connsiteY3617" fmla="*/ 1894066 h 4860733"/>
              <a:gd name="connsiteX3618" fmla="*/ 4658887 w 4853691"/>
              <a:gd name="connsiteY3618" fmla="*/ 1894066 h 4860733"/>
              <a:gd name="connsiteX3619" fmla="*/ 4661234 w 4853691"/>
              <a:gd name="connsiteY3619" fmla="*/ 1912843 h 4860733"/>
              <a:gd name="connsiteX3620" fmla="*/ 4672970 w 4853691"/>
              <a:gd name="connsiteY3620" fmla="*/ 1950396 h 4860733"/>
              <a:gd name="connsiteX3621" fmla="*/ 4809098 w 4853691"/>
              <a:gd name="connsiteY3621" fmla="*/ 2710839 h 4860733"/>
              <a:gd name="connsiteX3622" fmla="*/ 4804404 w 4853691"/>
              <a:gd name="connsiteY3622" fmla="*/ 2750738 h 4860733"/>
              <a:gd name="connsiteX3623" fmla="*/ 4802057 w 4853691"/>
              <a:gd name="connsiteY3623" fmla="*/ 2764821 h 4860733"/>
              <a:gd name="connsiteX3624" fmla="*/ 4795016 w 4853691"/>
              <a:gd name="connsiteY3624" fmla="*/ 2818803 h 4860733"/>
              <a:gd name="connsiteX3625" fmla="*/ 4792669 w 4853691"/>
              <a:gd name="connsiteY3625" fmla="*/ 2832885 h 4860733"/>
              <a:gd name="connsiteX3626" fmla="*/ 4785628 w 4853691"/>
              <a:gd name="connsiteY3626" fmla="*/ 2872785 h 4860733"/>
              <a:gd name="connsiteX3627" fmla="*/ 4783281 w 4853691"/>
              <a:gd name="connsiteY3627" fmla="*/ 2891561 h 4860733"/>
              <a:gd name="connsiteX3628" fmla="*/ 4776240 w 4853691"/>
              <a:gd name="connsiteY3628" fmla="*/ 2926767 h 4860733"/>
              <a:gd name="connsiteX3629" fmla="*/ 4771546 w 4853691"/>
              <a:gd name="connsiteY3629" fmla="*/ 2947890 h 4860733"/>
              <a:gd name="connsiteX3630" fmla="*/ 4764504 w 4853691"/>
              <a:gd name="connsiteY3630" fmla="*/ 2980749 h 4860733"/>
              <a:gd name="connsiteX3631" fmla="*/ 4759810 w 4853691"/>
              <a:gd name="connsiteY3631" fmla="*/ 3001873 h 4860733"/>
              <a:gd name="connsiteX3632" fmla="*/ 4752769 w 4853691"/>
              <a:gd name="connsiteY3632" fmla="*/ 3032384 h 4860733"/>
              <a:gd name="connsiteX3633" fmla="*/ 4748075 w 4853691"/>
              <a:gd name="connsiteY3633" fmla="*/ 3053507 h 4860733"/>
              <a:gd name="connsiteX3634" fmla="*/ 4741034 w 4853691"/>
              <a:gd name="connsiteY3634" fmla="*/ 3084019 h 4860733"/>
              <a:gd name="connsiteX3635" fmla="*/ 4736340 w 4853691"/>
              <a:gd name="connsiteY3635" fmla="*/ 3105142 h 4860733"/>
              <a:gd name="connsiteX3636" fmla="*/ 4726952 w 4853691"/>
              <a:gd name="connsiteY3636" fmla="*/ 3135654 h 4860733"/>
              <a:gd name="connsiteX3637" fmla="*/ 4719911 w 4853691"/>
              <a:gd name="connsiteY3637" fmla="*/ 3156777 h 4860733"/>
              <a:gd name="connsiteX3638" fmla="*/ 4710522 w 4853691"/>
              <a:gd name="connsiteY3638" fmla="*/ 3187289 h 4860733"/>
              <a:gd name="connsiteX3639" fmla="*/ 4703481 w 4853691"/>
              <a:gd name="connsiteY3639" fmla="*/ 3208413 h 4860733"/>
              <a:gd name="connsiteX3640" fmla="*/ 4691746 w 4853691"/>
              <a:gd name="connsiteY3640" fmla="*/ 3243618 h 4860733"/>
              <a:gd name="connsiteX3641" fmla="*/ 4687052 w 4853691"/>
              <a:gd name="connsiteY3641" fmla="*/ 3260048 h 4860733"/>
              <a:gd name="connsiteX3642" fmla="*/ 4687052 w 4853691"/>
              <a:gd name="connsiteY3642" fmla="*/ 3260048 h 4860733"/>
              <a:gd name="connsiteX3643" fmla="*/ 4694093 w 4853691"/>
              <a:gd name="connsiteY3643" fmla="*/ 3231883 h 4860733"/>
              <a:gd name="connsiteX3644" fmla="*/ 4705828 w 4853691"/>
              <a:gd name="connsiteY3644" fmla="*/ 3187289 h 4860733"/>
              <a:gd name="connsiteX3645" fmla="*/ 4719911 w 4853691"/>
              <a:gd name="connsiteY3645" fmla="*/ 3130960 h 4860733"/>
              <a:gd name="connsiteX3646" fmla="*/ 4731646 w 4853691"/>
              <a:gd name="connsiteY3646" fmla="*/ 3086366 h 4860733"/>
              <a:gd name="connsiteX3647" fmla="*/ 4743381 w 4853691"/>
              <a:gd name="connsiteY3647" fmla="*/ 3027690 h 4860733"/>
              <a:gd name="connsiteX3648" fmla="*/ 4752769 w 4853691"/>
              <a:gd name="connsiteY3648" fmla="*/ 2983096 h 4860733"/>
              <a:gd name="connsiteX3649" fmla="*/ 4764504 w 4853691"/>
              <a:gd name="connsiteY3649" fmla="*/ 2922073 h 4860733"/>
              <a:gd name="connsiteX3650" fmla="*/ 4771546 w 4853691"/>
              <a:gd name="connsiteY3650" fmla="*/ 2879826 h 4860733"/>
              <a:gd name="connsiteX3651" fmla="*/ 4780934 w 4853691"/>
              <a:gd name="connsiteY3651" fmla="*/ 2811762 h 4860733"/>
              <a:gd name="connsiteX3652" fmla="*/ 4785628 w 4853691"/>
              <a:gd name="connsiteY3652" fmla="*/ 2774209 h 4860733"/>
              <a:gd name="connsiteX3653" fmla="*/ 4795016 w 4853691"/>
              <a:gd name="connsiteY3653" fmla="*/ 2687368 h 4860733"/>
              <a:gd name="connsiteX3654" fmla="*/ 4797363 w 4853691"/>
              <a:gd name="connsiteY3654" fmla="*/ 2666245 h 4860733"/>
              <a:gd name="connsiteX3655" fmla="*/ 4799710 w 4853691"/>
              <a:gd name="connsiteY3655" fmla="*/ 2649816 h 4860733"/>
              <a:gd name="connsiteX3656" fmla="*/ 4804404 w 4853691"/>
              <a:gd name="connsiteY3656" fmla="*/ 2656857 h 4860733"/>
              <a:gd name="connsiteX3657" fmla="*/ 4802057 w 4853691"/>
              <a:gd name="connsiteY3657" fmla="*/ 2685021 h 4860733"/>
              <a:gd name="connsiteX3658" fmla="*/ 4809098 w 4853691"/>
              <a:gd name="connsiteY3658" fmla="*/ 2710839 h 4860733"/>
              <a:gd name="connsiteX3659" fmla="*/ 4696440 w 4853691"/>
              <a:gd name="connsiteY3659" fmla="*/ 3262394 h 4860733"/>
              <a:gd name="connsiteX3660" fmla="*/ 4705828 w 4853691"/>
              <a:gd name="connsiteY3660" fmla="*/ 3236577 h 4860733"/>
              <a:gd name="connsiteX3661" fmla="*/ 4710522 w 4853691"/>
              <a:gd name="connsiteY3661" fmla="*/ 3222495 h 4860733"/>
              <a:gd name="connsiteX3662" fmla="*/ 4708175 w 4853691"/>
              <a:gd name="connsiteY3662" fmla="*/ 3229536 h 4860733"/>
              <a:gd name="connsiteX3663" fmla="*/ 4710522 w 4853691"/>
              <a:gd name="connsiteY3663" fmla="*/ 3238924 h 4860733"/>
              <a:gd name="connsiteX3664" fmla="*/ 4691746 w 4853691"/>
              <a:gd name="connsiteY3664" fmla="*/ 3278824 h 4860733"/>
              <a:gd name="connsiteX3665" fmla="*/ 4694093 w 4853691"/>
              <a:gd name="connsiteY3665" fmla="*/ 3274130 h 4860733"/>
              <a:gd name="connsiteX3666" fmla="*/ 4696440 w 4853691"/>
              <a:gd name="connsiteY3666" fmla="*/ 3262394 h 4860733"/>
              <a:gd name="connsiteX3667" fmla="*/ 4480512 w 4853691"/>
              <a:gd name="connsiteY3667" fmla="*/ 3722416 h 4860733"/>
              <a:gd name="connsiteX3668" fmla="*/ 4459388 w 4853691"/>
              <a:gd name="connsiteY3668" fmla="*/ 3748233 h 4860733"/>
              <a:gd name="connsiteX3669" fmla="*/ 4445306 w 4853691"/>
              <a:gd name="connsiteY3669" fmla="*/ 3762315 h 4860733"/>
              <a:gd name="connsiteX3670" fmla="*/ 4424183 w 4853691"/>
              <a:gd name="connsiteY3670" fmla="*/ 3783439 h 4860733"/>
              <a:gd name="connsiteX3671" fmla="*/ 4410100 w 4853691"/>
              <a:gd name="connsiteY3671" fmla="*/ 3797521 h 4860733"/>
              <a:gd name="connsiteX3672" fmla="*/ 4388977 w 4853691"/>
              <a:gd name="connsiteY3672" fmla="*/ 3816298 h 4860733"/>
              <a:gd name="connsiteX3673" fmla="*/ 4377242 w 4853691"/>
              <a:gd name="connsiteY3673" fmla="*/ 3825686 h 4860733"/>
              <a:gd name="connsiteX3674" fmla="*/ 4386630 w 4853691"/>
              <a:gd name="connsiteY3674" fmla="*/ 3813950 h 4860733"/>
              <a:gd name="connsiteX3675" fmla="*/ 4403059 w 4853691"/>
              <a:gd name="connsiteY3675" fmla="*/ 3792827 h 4860733"/>
              <a:gd name="connsiteX3676" fmla="*/ 4417141 w 4853691"/>
              <a:gd name="connsiteY3676" fmla="*/ 3774051 h 4860733"/>
              <a:gd name="connsiteX3677" fmla="*/ 4438265 w 4853691"/>
              <a:gd name="connsiteY3677" fmla="*/ 3743539 h 4860733"/>
              <a:gd name="connsiteX3678" fmla="*/ 4457041 w 4853691"/>
              <a:gd name="connsiteY3678" fmla="*/ 3717722 h 4860733"/>
              <a:gd name="connsiteX3679" fmla="*/ 4475818 w 4853691"/>
              <a:gd name="connsiteY3679" fmla="*/ 3689557 h 4860733"/>
              <a:gd name="connsiteX3680" fmla="*/ 4487553 w 4853691"/>
              <a:gd name="connsiteY3680" fmla="*/ 3670781 h 4860733"/>
              <a:gd name="connsiteX3681" fmla="*/ 4489900 w 4853691"/>
              <a:gd name="connsiteY3681" fmla="*/ 3666087 h 4860733"/>
              <a:gd name="connsiteX3682" fmla="*/ 4489900 w 4853691"/>
              <a:gd name="connsiteY3682" fmla="*/ 3666087 h 4860733"/>
              <a:gd name="connsiteX3683" fmla="*/ 4503982 w 4853691"/>
              <a:gd name="connsiteY3683" fmla="*/ 3647310 h 4860733"/>
              <a:gd name="connsiteX3684" fmla="*/ 4513371 w 4853691"/>
              <a:gd name="connsiteY3684" fmla="*/ 3633228 h 4860733"/>
              <a:gd name="connsiteX3685" fmla="*/ 4518065 w 4853691"/>
              <a:gd name="connsiteY3685" fmla="*/ 3626187 h 4860733"/>
              <a:gd name="connsiteX3686" fmla="*/ 4527453 w 4853691"/>
              <a:gd name="connsiteY3686" fmla="*/ 3614451 h 4860733"/>
              <a:gd name="connsiteX3687" fmla="*/ 4553270 w 4853691"/>
              <a:gd name="connsiteY3687" fmla="*/ 3576899 h 4860733"/>
              <a:gd name="connsiteX3688" fmla="*/ 4557964 w 4853691"/>
              <a:gd name="connsiteY3688" fmla="*/ 3569858 h 4860733"/>
              <a:gd name="connsiteX3689" fmla="*/ 4579088 w 4853691"/>
              <a:gd name="connsiteY3689" fmla="*/ 3536999 h 4860733"/>
              <a:gd name="connsiteX3690" fmla="*/ 4586129 w 4853691"/>
              <a:gd name="connsiteY3690" fmla="*/ 3544040 h 4860733"/>
              <a:gd name="connsiteX3691" fmla="*/ 4576741 w 4853691"/>
              <a:gd name="connsiteY3691" fmla="*/ 3562816 h 4860733"/>
              <a:gd name="connsiteX3692" fmla="*/ 4562658 w 4853691"/>
              <a:gd name="connsiteY3692" fmla="*/ 3586287 h 4860733"/>
              <a:gd name="connsiteX3693" fmla="*/ 4529800 w 4853691"/>
              <a:gd name="connsiteY3693" fmla="*/ 3642616 h 4860733"/>
              <a:gd name="connsiteX3694" fmla="*/ 4520412 w 4853691"/>
              <a:gd name="connsiteY3694" fmla="*/ 3640269 h 4860733"/>
              <a:gd name="connsiteX3695" fmla="*/ 4499288 w 4853691"/>
              <a:gd name="connsiteY3695" fmla="*/ 3661392 h 4860733"/>
              <a:gd name="connsiteX3696" fmla="*/ 4506329 w 4853691"/>
              <a:gd name="connsiteY3696" fmla="*/ 3677822 h 4860733"/>
              <a:gd name="connsiteX3697" fmla="*/ 4487553 w 4853691"/>
              <a:gd name="connsiteY3697" fmla="*/ 3703639 h 4860733"/>
              <a:gd name="connsiteX3698" fmla="*/ 4480512 w 4853691"/>
              <a:gd name="connsiteY3698" fmla="*/ 3722416 h 4860733"/>
              <a:gd name="connsiteX3699" fmla="*/ 4316218 w 4853691"/>
              <a:gd name="connsiteY3699" fmla="*/ 3898444 h 4860733"/>
              <a:gd name="connsiteX3700" fmla="*/ 4309178 w 4853691"/>
              <a:gd name="connsiteY3700" fmla="*/ 3905485 h 4860733"/>
              <a:gd name="connsiteX3701" fmla="*/ 4271625 w 4853691"/>
              <a:gd name="connsiteY3701" fmla="*/ 3945385 h 4860733"/>
              <a:gd name="connsiteX3702" fmla="*/ 4259889 w 4853691"/>
              <a:gd name="connsiteY3702" fmla="*/ 3959468 h 4860733"/>
              <a:gd name="connsiteX3703" fmla="*/ 4238766 w 4853691"/>
              <a:gd name="connsiteY3703" fmla="*/ 3980591 h 4860733"/>
              <a:gd name="connsiteX3704" fmla="*/ 4234072 w 4853691"/>
              <a:gd name="connsiteY3704" fmla="*/ 3971203 h 4860733"/>
              <a:gd name="connsiteX3705" fmla="*/ 4264583 w 4853691"/>
              <a:gd name="connsiteY3705" fmla="*/ 3943038 h 4860733"/>
              <a:gd name="connsiteX3706" fmla="*/ 4276319 w 4853691"/>
              <a:gd name="connsiteY3706" fmla="*/ 3931303 h 4860733"/>
              <a:gd name="connsiteX3707" fmla="*/ 4311524 w 4853691"/>
              <a:gd name="connsiteY3707" fmla="*/ 3893750 h 4860733"/>
              <a:gd name="connsiteX3708" fmla="*/ 4320913 w 4853691"/>
              <a:gd name="connsiteY3708" fmla="*/ 3884362 h 4860733"/>
              <a:gd name="connsiteX3709" fmla="*/ 4344383 w 4853691"/>
              <a:gd name="connsiteY3709" fmla="*/ 3858544 h 4860733"/>
              <a:gd name="connsiteX3710" fmla="*/ 4351424 w 4853691"/>
              <a:gd name="connsiteY3710" fmla="*/ 3853850 h 4860733"/>
              <a:gd name="connsiteX3711" fmla="*/ 4367854 w 4853691"/>
              <a:gd name="connsiteY3711" fmla="*/ 3842115 h 4860733"/>
              <a:gd name="connsiteX3712" fmla="*/ 4367854 w 4853691"/>
              <a:gd name="connsiteY3712" fmla="*/ 3842115 h 4860733"/>
              <a:gd name="connsiteX3713" fmla="*/ 4360812 w 4853691"/>
              <a:gd name="connsiteY3713" fmla="*/ 3851503 h 4860733"/>
              <a:gd name="connsiteX3714" fmla="*/ 4316218 w 4853691"/>
              <a:gd name="connsiteY3714" fmla="*/ 3898444 h 4860733"/>
              <a:gd name="connsiteX3715" fmla="*/ 4170701 w 4853691"/>
              <a:gd name="connsiteY3715" fmla="*/ 4041614 h 4860733"/>
              <a:gd name="connsiteX3716" fmla="*/ 4147231 w 4853691"/>
              <a:gd name="connsiteY3716" fmla="*/ 4069779 h 4860733"/>
              <a:gd name="connsiteX3717" fmla="*/ 4126108 w 4853691"/>
              <a:gd name="connsiteY3717" fmla="*/ 4093249 h 4860733"/>
              <a:gd name="connsiteX3718" fmla="*/ 4100290 w 4853691"/>
              <a:gd name="connsiteY3718" fmla="*/ 4121414 h 4860733"/>
              <a:gd name="connsiteX3719" fmla="*/ 4079167 w 4853691"/>
              <a:gd name="connsiteY3719" fmla="*/ 4144884 h 4860733"/>
              <a:gd name="connsiteX3720" fmla="*/ 4053349 w 4853691"/>
              <a:gd name="connsiteY3720" fmla="*/ 4173049 h 4860733"/>
              <a:gd name="connsiteX3721" fmla="*/ 4032226 w 4853691"/>
              <a:gd name="connsiteY3721" fmla="*/ 4194172 h 4860733"/>
              <a:gd name="connsiteX3722" fmla="*/ 4004061 w 4853691"/>
              <a:gd name="connsiteY3722" fmla="*/ 4222337 h 4860733"/>
              <a:gd name="connsiteX3723" fmla="*/ 3982938 w 4853691"/>
              <a:gd name="connsiteY3723" fmla="*/ 4243460 h 4860733"/>
              <a:gd name="connsiteX3724" fmla="*/ 3954773 w 4853691"/>
              <a:gd name="connsiteY3724" fmla="*/ 4271625 h 4860733"/>
              <a:gd name="connsiteX3725" fmla="*/ 3935997 w 4853691"/>
              <a:gd name="connsiteY3725" fmla="*/ 4290401 h 4860733"/>
              <a:gd name="connsiteX3726" fmla="*/ 3905485 w 4853691"/>
              <a:gd name="connsiteY3726" fmla="*/ 4316219 h 4860733"/>
              <a:gd name="connsiteX3727" fmla="*/ 3886709 w 4853691"/>
              <a:gd name="connsiteY3727" fmla="*/ 4334995 h 4860733"/>
              <a:gd name="connsiteX3728" fmla="*/ 3856197 w 4853691"/>
              <a:gd name="connsiteY3728" fmla="*/ 4360812 h 4860733"/>
              <a:gd name="connsiteX3729" fmla="*/ 3837421 w 4853691"/>
              <a:gd name="connsiteY3729" fmla="*/ 4377242 h 4860733"/>
              <a:gd name="connsiteX3730" fmla="*/ 3818645 w 4853691"/>
              <a:gd name="connsiteY3730" fmla="*/ 4393671 h 4860733"/>
              <a:gd name="connsiteX3731" fmla="*/ 3804562 w 4853691"/>
              <a:gd name="connsiteY3731" fmla="*/ 4400712 h 4860733"/>
              <a:gd name="connsiteX3732" fmla="*/ 3790480 w 4853691"/>
              <a:gd name="connsiteY3732" fmla="*/ 4407753 h 4860733"/>
              <a:gd name="connsiteX3733" fmla="*/ 3767010 w 4853691"/>
              <a:gd name="connsiteY3733" fmla="*/ 4417142 h 4860733"/>
              <a:gd name="connsiteX3734" fmla="*/ 3755274 w 4853691"/>
              <a:gd name="connsiteY3734" fmla="*/ 4421836 h 4860733"/>
              <a:gd name="connsiteX3735" fmla="*/ 3736498 w 4853691"/>
              <a:gd name="connsiteY3735" fmla="*/ 4428877 h 4860733"/>
              <a:gd name="connsiteX3736" fmla="*/ 3734151 w 4853691"/>
              <a:gd name="connsiteY3736" fmla="*/ 4424183 h 4860733"/>
              <a:gd name="connsiteX3737" fmla="*/ 3755274 w 4853691"/>
              <a:gd name="connsiteY3737" fmla="*/ 4405406 h 4860733"/>
              <a:gd name="connsiteX3738" fmla="*/ 3788133 w 4853691"/>
              <a:gd name="connsiteY3738" fmla="*/ 4379589 h 4860733"/>
              <a:gd name="connsiteX3739" fmla="*/ 3825686 w 4853691"/>
              <a:gd name="connsiteY3739" fmla="*/ 4349077 h 4860733"/>
              <a:gd name="connsiteX3740" fmla="*/ 3856197 w 4853691"/>
              <a:gd name="connsiteY3740" fmla="*/ 4323260 h 4860733"/>
              <a:gd name="connsiteX3741" fmla="*/ 3896097 w 4853691"/>
              <a:gd name="connsiteY3741" fmla="*/ 4288054 h 4860733"/>
              <a:gd name="connsiteX3742" fmla="*/ 3921915 w 4853691"/>
              <a:gd name="connsiteY3742" fmla="*/ 4264584 h 4860733"/>
              <a:gd name="connsiteX3743" fmla="*/ 3966509 w 4853691"/>
              <a:gd name="connsiteY3743" fmla="*/ 4219990 h 4860733"/>
              <a:gd name="connsiteX3744" fmla="*/ 3985285 w 4853691"/>
              <a:gd name="connsiteY3744" fmla="*/ 4201213 h 4860733"/>
              <a:gd name="connsiteX3745" fmla="*/ 4097943 w 4853691"/>
              <a:gd name="connsiteY3745" fmla="*/ 4081514 h 4860733"/>
              <a:gd name="connsiteX3746" fmla="*/ 4107331 w 4853691"/>
              <a:gd name="connsiteY3746" fmla="*/ 4074473 h 4860733"/>
              <a:gd name="connsiteX3747" fmla="*/ 4130802 w 4853691"/>
              <a:gd name="connsiteY3747" fmla="*/ 4055696 h 4860733"/>
              <a:gd name="connsiteX3748" fmla="*/ 4158966 w 4853691"/>
              <a:gd name="connsiteY3748" fmla="*/ 4032226 h 4860733"/>
              <a:gd name="connsiteX3749" fmla="*/ 4182437 w 4853691"/>
              <a:gd name="connsiteY3749" fmla="*/ 4013449 h 4860733"/>
              <a:gd name="connsiteX3750" fmla="*/ 4187131 w 4853691"/>
              <a:gd name="connsiteY3750" fmla="*/ 4008755 h 4860733"/>
              <a:gd name="connsiteX3751" fmla="*/ 4187131 w 4853691"/>
              <a:gd name="connsiteY3751" fmla="*/ 4008755 h 4860733"/>
              <a:gd name="connsiteX3752" fmla="*/ 4189478 w 4853691"/>
              <a:gd name="connsiteY3752" fmla="*/ 4015796 h 4860733"/>
              <a:gd name="connsiteX3753" fmla="*/ 4187131 w 4853691"/>
              <a:gd name="connsiteY3753" fmla="*/ 4018144 h 4860733"/>
              <a:gd name="connsiteX3754" fmla="*/ 4170701 w 4853691"/>
              <a:gd name="connsiteY3754" fmla="*/ 4041614 h 4860733"/>
              <a:gd name="connsiteX3755" fmla="*/ 3675475 w 4853691"/>
              <a:gd name="connsiteY3755" fmla="*/ 4480512 h 4860733"/>
              <a:gd name="connsiteX3756" fmla="*/ 3644963 w 4853691"/>
              <a:gd name="connsiteY3756" fmla="*/ 4508676 h 4860733"/>
              <a:gd name="connsiteX3757" fmla="*/ 3635575 w 4853691"/>
              <a:gd name="connsiteY3757" fmla="*/ 4518064 h 4860733"/>
              <a:gd name="connsiteX3758" fmla="*/ 3612104 w 4853691"/>
              <a:gd name="connsiteY3758" fmla="*/ 4536841 h 4860733"/>
              <a:gd name="connsiteX3759" fmla="*/ 3598022 w 4853691"/>
              <a:gd name="connsiteY3759" fmla="*/ 4548576 h 4860733"/>
              <a:gd name="connsiteX3760" fmla="*/ 3576899 w 4853691"/>
              <a:gd name="connsiteY3760" fmla="*/ 4565005 h 4860733"/>
              <a:gd name="connsiteX3761" fmla="*/ 3569858 w 4853691"/>
              <a:gd name="connsiteY3761" fmla="*/ 4569700 h 4860733"/>
              <a:gd name="connsiteX3762" fmla="*/ 3431382 w 4853691"/>
              <a:gd name="connsiteY3762" fmla="*/ 4642458 h 4860733"/>
              <a:gd name="connsiteX3763" fmla="*/ 3414953 w 4853691"/>
              <a:gd name="connsiteY3763" fmla="*/ 4630723 h 4860733"/>
              <a:gd name="connsiteX3764" fmla="*/ 3393829 w 4853691"/>
              <a:gd name="connsiteY3764" fmla="*/ 4651846 h 4860733"/>
              <a:gd name="connsiteX3765" fmla="*/ 3393829 w 4853691"/>
              <a:gd name="connsiteY3765" fmla="*/ 4654193 h 4860733"/>
              <a:gd name="connsiteX3766" fmla="*/ 3382094 w 4853691"/>
              <a:gd name="connsiteY3766" fmla="*/ 4654193 h 4860733"/>
              <a:gd name="connsiteX3767" fmla="*/ 3323418 w 4853691"/>
              <a:gd name="connsiteY3767" fmla="*/ 4640111 h 4860733"/>
              <a:gd name="connsiteX3768" fmla="*/ 3342194 w 4853691"/>
              <a:gd name="connsiteY3768" fmla="*/ 4633070 h 4860733"/>
              <a:gd name="connsiteX3769" fmla="*/ 3363318 w 4853691"/>
              <a:gd name="connsiteY3769" fmla="*/ 4623681 h 4860733"/>
              <a:gd name="connsiteX3770" fmla="*/ 3398523 w 4853691"/>
              <a:gd name="connsiteY3770" fmla="*/ 4607252 h 4860733"/>
              <a:gd name="connsiteX3771" fmla="*/ 3424341 w 4853691"/>
              <a:gd name="connsiteY3771" fmla="*/ 4595517 h 4860733"/>
              <a:gd name="connsiteX3772" fmla="*/ 3454852 w 4853691"/>
              <a:gd name="connsiteY3772" fmla="*/ 4581435 h 4860733"/>
              <a:gd name="connsiteX3773" fmla="*/ 3480670 w 4853691"/>
              <a:gd name="connsiteY3773" fmla="*/ 4569700 h 4860733"/>
              <a:gd name="connsiteX3774" fmla="*/ 3508834 w 4853691"/>
              <a:gd name="connsiteY3774" fmla="*/ 4555617 h 4860733"/>
              <a:gd name="connsiteX3775" fmla="*/ 3534652 w 4853691"/>
              <a:gd name="connsiteY3775" fmla="*/ 4541535 h 4860733"/>
              <a:gd name="connsiteX3776" fmla="*/ 3562817 w 4853691"/>
              <a:gd name="connsiteY3776" fmla="*/ 4527453 h 4860733"/>
              <a:gd name="connsiteX3777" fmla="*/ 3588634 w 4853691"/>
              <a:gd name="connsiteY3777" fmla="*/ 4513370 h 4860733"/>
              <a:gd name="connsiteX3778" fmla="*/ 3614452 w 4853691"/>
              <a:gd name="connsiteY3778" fmla="*/ 4499288 h 4860733"/>
              <a:gd name="connsiteX3779" fmla="*/ 3640269 w 4853691"/>
              <a:gd name="connsiteY3779" fmla="*/ 4482859 h 4860733"/>
              <a:gd name="connsiteX3780" fmla="*/ 3666086 w 4853691"/>
              <a:gd name="connsiteY3780" fmla="*/ 4466429 h 4860733"/>
              <a:gd name="connsiteX3781" fmla="*/ 3691904 w 4853691"/>
              <a:gd name="connsiteY3781" fmla="*/ 4450000 h 4860733"/>
              <a:gd name="connsiteX3782" fmla="*/ 3703639 w 4853691"/>
              <a:gd name="connsiteY3782" fmla="*/ 4442959 h 4860733"/>
              <a:gd name="connsiteX3783" fmla="*/ 3705986 w 4853691"/>
              <a:gd name="connsiteY3783" fmla="*/ 4445306 h 4860733"/>
              <a:gd name="connsiteX3784" fmla="*/ 3684863 w 4853691"/>
              <a:gd name="connsiteY3784" fmla="*/ 4466429 h 4860733"/>
              <a:gd name="connsiteX3785" fmla="*/ 3675475 w 4853691"/>
              <a:gd name="connsiteY3785" fmla="*/ 4480512 h 4860733"/>
              <a:gd name="connsiteX3786" fmla="*/ 3278824 w 4853691"/>
              <a:gd name="connsiteY3786" fmla="*/ 4656540 h 4860733"/>
              <a:gd name="connsiteX3787" fmla="*/ 3248312 w 4853691"/>
              <a:gd name="connsiteY3787" fmla="*/ 4668276 h 4860733"/>
              <a:gd name="connsiteX3788" fmla="*/ 3222495 w 4853691"/>
              <a:gd name="connsiteY3788" fmla="*/ 4677664 h 4860733"/>
              <a:gd name="connsiteX3789" fmla="*/ 3189636 w 4853691"/>
              <a:gd name="connsiteY3789" fmla="*/ 4689399 h 4860733"/>
              <a:gd name="connsiteX3790" fmla="*/ 3163819 w 4853691"/>
              <a:gd name="connsiteY3790" fmla="*/ 4698787 h 4860733"/>
              <a:gd name="connsiteX3791" fmla="*/ 3130960 w 4853691"/>
              <a:gd name="connsiteY3791" fmla="*/ 4710522 h 4860733"/>
              <a:gd name="connsiteX3792" fmla="*/ 3105143 w 4853691"/>
              <a:gd name="connsiteY3792" fmla="*/ 4717563 h 4860733"/>
              <a:gd name="connsiteX3793" fmla="*/ 3072284 w 4853691"/>
              <a:gd name="connsiteY3793" fmla="*/ 4726952 h 4860733"/>
              <a:gd name="connsiteX3794" fmla="*/ 3046466 w 4853691"/>
              <a:gd name="connsiteY3794" fmla="*/ 4733993 h 4860733"/>
              <a:gd name="connsiteX3795" fmla="*/ 3011261 w 4853691"/>
              <a:gd name="connsiteY3795" fmla="*/ 4743381 h 4860733"/>
              <a:gd name="connsiteX3796" fmla="*/ 2987790 w 4853691"/>
              <a:gd name="connsiteY3796" fmla="*/ 4750422 h 4860733"/>
              <a:gd name="connsiteX3797" fmla="*/ 2952585 w 4853691"/>
              <a:gd name="connsiteY3797" fmla="*/ 4759810 h 4860733"/>
              <a:gd name="connsiteX3798" fmla="*/ 2929114 w 4853691"/>
              <a:gd name="connsiteY3798" fmla="*/ 4766851 h 4860733"/>
              <a:gd name="connsiteX3799" fmla="*/ 2893908 w 4853691"/>
              <a:gd name="connsiteY3799" fmla="*/ 4773893 h 4860733"/>
              <a:gd name="connsiteX3800" fmla="*/ 2870438 w 4853691"/>
              <a:gd name="connsiteY3800" fmla="*/ 4778587 h 4860733"/>
              <a:gd name="connsiteX3801" fmla="*/ 2830538 w 4853691"/>
              <a:gd name="connsiteY3801" fmla="*/ 4785628 h 4860733"/>
              <a:gd name="connsiteX3802" fmla="*/ 2825844 w 4853691"/>
              <a:gd name="connsiteY3802" fmla="*/ 4776239 h 4860733"/>
              <a:gd name="connsiteX3803" fmla="*/ 2830538 w 4853691"/>
              <a:gd name="connsiteY3803" fmla="*/ 4771545 h 4860733"/>
              <a:gd name="connsiteX3804" fmla="*/ 2839926 w 4853691"/>
              <a:gd name="connsiteY3804" fmla="*/ 4762157 h 4860733"/>
              <a:gd name="connsiteX3805" fmla="*/ 2851661 w 4853691"/>
              <a:gd name="connsiteY3805" fmla="*/ 4750422 h 4860733"/>
              <a:gd name="connsiteX3806" fmla="*/ 2861050 w 4853691"/>
              <a:gd name="connsiteY3806" fmla="*/ 4741034 h 4860733"/>
              <a:gd name="connsiteX3807" fmla="*/ 2872785 w 4853691"/>
              <a:gd name="connsiteY3807" fmla="*/ 4729299 h 4860733"/>
              <a:gd name="connsiteX3808" fmla="*/ 2879826 w 4853691"/>
              <a:gd name="connsiteY3808" fmla="*/ 4719911 h 4860733"/>
              <a:gd name="connsiteX3809" fmla="*/ 2891561 w 4853691"/>
              <a:gd name="connsiteY3809" fmla="*/ 4705828 h 4860733"/>
              <a:gd name="connsiteX3810" fmla="*/ 2898602 w 4853691"/>
              <a:gd name="connsiteY3810" fmla="*/ 4696440 h 4860733"/>
              <a:gd name="connsiteX3811" fmla="*/ 2910338 w 4853691"/>
              <a:gd name="connsiteY3811" fmla="*/ 4680011 h 4860733"/>
              <a:gd name="connsiteX3812" fmla="*/ 2917379 w 4853691"/>
              <a:gd name="connsiteY3812" fmla="*/ 4670622 h 4860733"/>
              <a:gd name="connsiteX3813" fmla="*/ 2929114 w 4853691"/>
              <a:gd name="connsiteY3813" fmla="*/ 4651846 h 4860733"/>
              <a:gd name="connsiteX3814" fmla="*/ 2936155 w 4853691"/>
              <a:gd name="connsiteY3814" fmla="*/ 4642458 h 4860733"/>
              <a:gd name="connsiteX3815" fmla="*/ 2947890 w 4853691"/>
              <a:gd name="connsiteY3815" fmla="*/ 4623681 h 4860733"/>
              <a:gd name="connsiteX3816" fmla="*/ 2950237 w 4853691"/>
              <a:gd name="connsiteY3816" fmla="*/ 4621335 h 4860733"/>
              <a:gd name="connsiteX3817" fmla="*/ 2966667 w 4853691"/>
              <a:gd name="connsiteY3817" fmla="*/ 4621335 h 4860733"/>
              <a:gd name="connsiteX3818" fmla="*/ 2990137 w 4853691"/>
              <a:gd name="connsiteY3818" fmla="*/ 4618987 h 4860733"/>
              <a:gd name="connsiteX3819" fmla="*/ 3022996 w 4853691"/>
              <a:gd name="connsiteY3819" fmla="*/ 4616641 h 4860733"/>
              <a:gd name="connsiteX3820" fmla="*/ 3048813 w 4853691"/>
              <a:gd name="connsiteY3820" fmla="*/ 4614293 h 4860733"/>
              <a:gd name="connsiteX3821" fmla="*/ 3081672 w 4853691"/>
              <a:gd name="connsiteY3821" fmla="*/ 4611946 h 4860733"/>
              <a:gd name="connsiteX3822" fmla="*/ 3107489 w 4853691"/>
              <a:gd name="connsiteY3822" fmla="*/ 4609599 h 4860733"/>
              <a:gd name="connsiteX3823" fmla="*/ 3138001 w 4853691"/>
              <a:gd name="connsiteY3823" fmla="*/ 4604905 h 4860733"/>
              <a:gd name="connsiteX3824" fmla="*/ 3163819 w 4853691"/>
              <a:gd name="connsiteY3824" fmla="*/ 4600211 h 4860733"/>
              <a:gd name="connsiteX3825" fmla="*/ 3194330 w 4853691"/>
              <a:gd name="connsiteY3825" fmla="*/ 4595517 h 4860733"/>
              <a:gd name="connsiteX3826" fmla="*/ 3217801 w 4853691"/>
              <a:gd name="connsiteY3826" fmla="*/ 4590823 h 4860733"/>
              <a:gd name="connsiteX3827" fmla="*/ 3238924 w 4853691"/>
              <a:gd name="connsiteY3827" fmla="*/ 4588476 h 4860733"/>
              <a:gd name="connsiteX3828" fmla="*/ 3316377 w 4853691"/>
              <a:gd name="connsiteY3828" fmla="*/ 4640111 h 4860733"/>
              <a:gd name="connsiteX3829" fmla="*/ 3304641 w 4853691"/>
              <a:gd name="connsiteY3829" fmla="*/ 4644805 h 4860733"/>
              <a:gd name="connsiteX3830" fmla="*/ 3278824 w 4853691"/>
              <a:gd name="connsiteY3830" fmla="*/ 4656540 h 4860733"/>
              <a:gd name="connsiteX3831" fmla="*/ 2713186 w 4853691"/>
              <a:gd name="connsiteY3831" fmla="*/ 4813792 h 4860733"/>
              <a:gd name="connsiteX3832" fmla="*/ 2701450 w 4853691"/>
              <a:gd name="connsiteY3832" fmla="*/ 4813792 h 4860733"/>
              <a:gd name="connsiteX3833" fmla="*/ 2703797 w 4853691"/>
              <a:gd name="connsiteY3833" fmla="*/ 4813792 h 4860733"/>
              <a:gd name="connsiteX3834" fmla="*/ 2729615 w 4853691"/>
              <a:gd name="connsiteY3834" fmla="*/ 4809098 h 4860733"/>
              <a:gd name="connsiteX3835" fmla="*/ 2757780 w 4853691"/>
              <a:gd name="connsiteY3835" fmla="*/ 4804404 h 4860733"/>
              <a:gd name="connsiteX3836" fmla="*/ 2764821 w 4853691"/>
              <a:gd name="connsiteY3836" fmla="*/ 4804404 h 4860733"/>
              <a:gd name="connsiteX3837" fmla="*/ 2760127 w 4853691"/>
              <a:gd name="connsiteY3837" fmla="*/ 4818486 h 4860733"/>
              <a:gd name="connsiteX3838" fmla="*/ 2729615 w 4853691"/>
              <a:gd name="connsiteY3838" fmla="*/ 4818486 h 4860733"/>
              <a:gd name="connsiteX3839" fmla="*/ 2713186 w 4853691"/>
              <a:gd name="connsiteY3839" fmla="*/ 4813792 h 4860733"/>
              <a:gd name="connsiteX3840" fmla="*/ 2480828 w 4853691"/>
              <a:gd name="connsiteY3840" fmla="*/ 4830222 h 4860733"/>
              <a:gd name="connsiteX3841" fmla="*/ 2443275 w 4853691"/>
              <a:gd name="connsiteY3841" fmla="*/ 4832569 h 4860733"/>
              <a:gd name="connsiteX3842" fmla="*/ 2426846 w 4853691"/>
              <a:gd name="connsiteY3842" fmla="*/ 4832569 h 4860733"/>
              <a:gd name="connsiteX3843" fmla="*/ 2370517 w 4853691"/>
              <a:gd name="connsiteY3843" fmla="*/ 4832569 h 4860733"/>
              <a:gd name="connsiteX3844" fmla="*/ 2314188 w 4853691"/>
              <a:gd name="connsiteY3844" fmla="*/ 4832569 h 4860733"/>
              <a:gd name="connsiteX3845" fmla="*/ 2297759 w 4853691"/>
              <a:gd name="connsiteY3845" fmla="*/ 4832569 h 4860733"/>
              <a:gd name="connsiteX3846" fmla="*/ 2257859 w 4853691"/>
              <a:gd name="connsiteY3846" fmla="*/ 4830222 h 4860733"/>
              <a:gd name="connsiteX3847" fmla="*/ 2236735 w 4853691"/>
              <a:gd name="connsiteY3847" fmla="*/ 4827875 h 4860733"/>
              <a:gd name="connsiteX3848" fmla="*/ 2201530 w 4853691"/>
              <a:gd name="connsiteY3848" fmla="*/ 4825528 h 4860733"/>
              <a:gd name="connsiteX3849" fmla="*/ 2180406 w 4853691"/>
              <a:gd name="connsiteY3849" fmla="*/ 4823180 h 4860733"/>
              <a:gd name="connsiteX3850" fmla="*/ 2147548 w 4853691"/>
              <a:gd name="connsiteY3850" fmla="*/ 4820834 h 4860733"/>
              <a:gd name="connsiteX3851" fmla="*/ 2124077 w 4853691"/>
              <a:gd name="connsiteY3851" fmla="*/ 4818486 h 4860733"/>
              <a:gd name="connsiteX3852" fmla="*/ 2091218 w 4853691"/>
              <a:gd name="connsiteY3852" fmla="*/ 4813792 h 4860733"/>
              <a:gd name="connsiteX3853" fmla="*/ 2067748 w 4853691"/>
              <a:gd name="connsiteY3853" fmla="*/ 4811445 h 4860733"/>
              <a:gd name="connsiteX3854" fmla="*/ 2034889 w 4853691"/>
              <a:gd name="connsiteY3854" fmla="*/ 4806751 h 4860733"/>
              <a:gd name="connsiteX3855" fmla="*/ 2011419 w 4853691"/>
              <a:gd name="connsiteY3855" fmla="*/ 4802057 h 4860733"/>
              <a:gd name="connsiteX3856" fmla="*/ 1980907 w 4853691"/>
              <a:gd name="connsiteY3856" fmla="*/ 4797363 h 4860733"/>
              <a:gd name="connsiteX3857" fmla="*/ 1957437 w 4853691"/>
              <a:gd name="connsiteY3857" fmla="*/ 4792669 h 4860733"/>
              <a:gd name="connsiteX3858" fmla="*/ 1941007 w 4853691"/>
              <a:gd name="connsiteY3858" fmla="*/ 4790322 h 4860733"/>
              <a:gd name="connsiteX3859" fmla="*/ 1941007 w 4853691"/>
              <a:gd name="connsiteY3859" fmla="*/ 4790322 h 4860733"/>
              <a:gd name="connsiteX3860" fmla="*/ 1966825 w 4853691"/>
              <a:gd name="connsiteY3860" fmla="*/ 4790322 h 4860733"/>
              <a:gd name="connsiteX3861" fmla="*/ 2016113 w 4853691"/>
              <a:gd name="connsiteY3861" fmla="*/ 4787975 h 4860733"/>
              <a:gd name="connsiteX3862" fmla="*/ 2020807 w 4853691"/>
              <a:gd name="connsiteY3862" fmla="*/ 4787975 h 4860733"/>
              <a:gd name="connsiteX3863" fmla="*/ 2063054 w 4853691"/>
              <a:gd name="connsiteY3863" fmla="*/ 4795016 h 4860733"/>
              <a:gd name="connsiteX3864" fmla="*/ 2112342 w 4853691"/>
              <a:gd name="connsiteY3864" fmla="*/ 4802057 h 4860733"/>
              <a:gd name="connsiteX3865" fmla="*/ 2152242 w 4853691"/>
              <a:gd name="connsiteY3865" fmla="*/ 4806751 h 4860733"/>
              <a:gd name="connsiteX3866" fmla="*/ 2203877 w 4853691"/>
              <a:gd name="connsiteY3866" fmla="*/ 4811445 h 4860733"/>
              <a:gd name="connsiteX3867" fmla="*/ 2241429 w 4853691"/>
              <a:gd name="connsiteY3867" fmla="*/ 4816140 h 4860733"/>
              <a:gd name="connsiteX3868" fmla="*/ 2300106 w 4853691"/>
              <a:gd name="connsiteY3868" fmla="*/ 4818486 h 4860733"/>
              <a:gd name="connsiteX3869" fmla="*/ 2330617 w 4853691"/>
              <a:gd name="connsiteY3869" fmla="*/ 4820834 h 4860733"/>
              <a:gd name="connsiteX3870" fmla="*/ 2422152 w 4853691"/>
              <a:gd name="connsiteY3870" fmla="*/ 4823180 h 4860733"/>
              <a:gd name="connsiteX3871" fmla="*/ 2422152 w 4853691"/>
              <a:gd name="connsiteY3871" fmla="*/ 4823180 h 4860733"/>
              <a:gd name="connsiteX3872" fmla="*/ 2483175 w 4853691"/>
              <a:gd name="connsiteY3872" fmla="*/ 4823180 h 4860733"/>
              <a:gd name="connsiteX3873" fmla="*/ 2501952 w 4853691"/>
              <a:gd name="connsiteY3873" fmla="*/ 4823180 h 4860733"/>
              <a:gd name="connsiteX3874" fmla="*/ 2541851 w 4853691"/>
              <a:gd name="connsiteY3874" fmla="*/ 4820834 h 4860733"/>
              <a:gd name="connsiteX3875" fmla="*/ 2565322 w 4853691"/>
              <a:gd name="connsiteY3875" fmla="*/ 4818486 h 4860733"/>
              <a:gd name="connsiteX3876" fmla="*/ 2602875 w 4853691"/>
              <a:gd name="connsiteY3876" fmla="*/ 4816140 h 4860733"/>
              <a:gd name="connsiteX3877" fmla="*/ 2626345 w 4853691"/>
              <a:gd name="connsiteY3877" fmla="*/ 4813792 h 4860733"/>
              <a:gd name="connsiteX3878" fmla="*/ 2635733 w 4853691"/>
              <a:gd name="connsiteY3878" fmla="*/ 4813792 h 4860733"/>
              <a:gd name="connsiteX3879" fmla="*/ 2612263 w 4853691"/>
              <a:gd name="connsiteY3879" fmla="*/ 4816140 h 4860733"/>
              <a:gd name="connsiteX3880" fmla="*/ 2579404 w 4853691"/>
              <a:gd name="connsiteY3880" fmla="*/ 4820834 h 4860733"/>
              <a:gd name="connsiteX3881" fmla="*/ 2532463 w 4853691"/>
              <a:gd name="connsiteY3881" fmla="*/ 4825528 h 4860733"/>
              <a:gd name="connsiteX3882" fmla="*/ 2501952 w 4853691"/>
              <a:gd name="connsiteY3882" fmla="*/ 4827875 h 4860733"/>
              <a:gd name="connsiteX3883" fmla="*/ 2480828 w 4853691"/>
              <a:gd name="connsiteY3883" fmla="*/ 4830222 h 4860733"/>
              <a:gd name="connsiteX3884" fmla="*/ 1854167 w 4853691"/>
              <a:gd name="connsiteY3884" fmla="*/ 4773893 h 4860733"/>
              <a:gd name="connsiteX3885" fmla="*/ 1854167 w 4853691"/>
              <a:gd name="connsiteY3885" fmla="*/ 4773893 h 4860733"/>
              <a:gd name="connsiteX3886" fmla="*/ 1870596 w 4853691"/>
              <a:gd name="connsiteY3886" fmla="*/ 4776239 h 4860733"/>
              <a:gd name="connsiteX3887" fmla="*/ 1877637 w 4853691"/>
              <a:gd name="connsiteY3887" fmla="*/ 4778587 h 4860733"/>
              <a:gd name="connsiteX3888" fmla="*/ 1870596 w 4853691"/>
              <a:gd name="connsiteY3888" fmla="*/ 4776239 h 4860733"/>
              <a:gd name="connsiteX3889" fmla="*/ 1854167 w 4853691"/>
              <a:gd name="connsiteY3889" fmla="*/ 4773893 h 4860733"/>
              <a:gd name="connsiteX3890" fmla="*/ 1767326 w 4853691"/>
              <a:gd name="connsiteY3890" fmla="*/ 4745728 h 4860733"/>
              <a:gd name="connsiteX3891" fmla="*/ 1750897 w 4853691"/>
              <a:gd name="connsiteY3891" fmla="*/ 4741034 h 4860733"/>
              <a:gd name="connsiteX3892" fmla="*/ 1736814 w 4853691"/>
              <a:gd name="connsiteY3892" fmla="*/ 4733993 h 4860733"/>
              <a:gd name="connsiteX3893" fmla="*/ 1722732 w 4853691"/>
              <a:gd name="connsiteY3893" fmla="*/ 4726952 h 4860733"/>
              <a:gd name="connsiteX3894" fmla="*/ 1720385 w 4853691"/>
              <a:gd name="connsiteY3894" fmla="*/ 4724605 h 4860733"/>
              <a:gd name="connsiteX3895" fmla="*/ 1720385 w 4853691"/>
              <a:gd name="connsiteY3895" fmla="*/ 4722258 h 4860733"/>
              <a:gd name="connsiteX3896" fmla="*/ 1750897 w 4853691"/>
              <a:gd name="connsiteY3896" fmla="*/ 4731646 h 4860733"/>
              <a:gd name="connsiteX3897" fmla="*/ 1790797 w 4853691"/>
              <a:gd name="connsiteY3897" fmla="*/ 4743381 h 4860733"/>
              <a:gd name="connsiteX3898" fmla="*/ 1837737 w 4853691"/>
              <a:gd name="connsiteY3898" fmla="*/ 4755116 h 4860733"/>
              <a:gd name="connsiteX3899" fmla="*/ 1849473 w 4853691"/>
              <a:gd name="connsiteY3899" fmla="*/ 4757463 h 4860733"/>
              <a:gd name="connsiteX3900" fmla="*/ 1854167 w 4853691"/>
              <a:gd name="connsiteY3900" fmla="*/ 4759810 h 4860733"/>
              <a:gd name="connsiteX3901" fmla="*/ 1865902 w 4853691"/>
              <a:gd name="connsiteY3901" fmla="*/ 4766851 h 4860733"/>
              <a:gd name="connsiteX3902" fmla="*/ 1877637 w 4853691"/>
              <a:gd name="connsiteY3902" fmla="*/ 4771545 h 4860733"/>
              <a:gd name="connsiteX3903" fmla="*/ 1889372 w 4853691"/>
              <a:gd name="connsiteY3903" fmla="*/ 4778587 h 4860733"/>
              <a:gd name="connsiteX3904" fmla="*/ 1898761 w 4853691"/>
              <a:gd name="connsiteY3904" fmla="*/ 4783281 h 4860733"/>
              <a:gd name="connsiteX3905" fmla="*/ 1898761 w 4853691"/>
              <a:gd name="connsiteY3905" fmla="*/ 4785628 h 4860733"/>
              <a:gd name="connsiteX3906" fmla="*/ 1882331 w 4853691"/>
              <a:gd name="connsiteY3906" fmla="*/ 4780934 h 4860733"/>
              <a:gd name="connsiteX3907" fmla="*/ 1856514 w 4853691"/>
              <a:gd name="connsiteY3907" fmla="*/ 4773893 h 4860733"/>
              <a:gd name="connsiteX3908" fmla="*/ 1854167 w 4853691"/>
              <a:gd name="connsiteY3908" fmla="*/ 4773893 h 4860733"/>
              <a:gd name="connsiteX3909" fmla="*/ 1835390 w 4853691"/>
              <a:gd name="connsiteY3909" fmla="*/ 4759810 h 4860733"/>
              <a:gd name="connsiteX3910" fmla="*/ 1823655 w 4853691"/>
              <a:gd name="connsiteY3910" fmla="*/ 4764504 h 4860733"/>
              <a:gd name="connsiteX3911" fmla="*/ 1800185 w 4853691"/>
              <a:gd name="connsiteY3911" fmla="*/ 4757463 h 4860733"/>
              <a:gd name="connsiteX3912" fmla="*/ 1767326 w 4853691"/>
              <a:gd name="connsiteY3912" fmla="*/ 4745728 h 4860733"/>
              <a:gd name="connsiteX3913" fmla="*/ 1614768 w 4853691"/>
              <a:gd name="connsiteY3913" fmla="*/ 4691746 h 4860733"/>
              <a:gd name="connsiteX3914" fmla="*/ 1603033 w 4853691"/>
              <a:gd name="connsiteY3914" fmla="*/ 4687052 h 4860733"/>
              <a:gd name="connsiteX3915" fmla="*/ 1593645 w 4853691"/>
              <a:gd name="connsiteY3915" fmla="*/ 4682358 h 4860733"/>
              <a:gd name="connsiteX3916" fmla="*/ 1572521 w 4853691"/>
              <a:gd name="connsiteY3916" fmla="*/ 4672970 h 4860733"/>
              <a:gd name="connsiteX3917" fmla="*/ 1534968 w 4853691"/>
              <a:gd name="connsiteY3917" fmla="*/ 4656540 h 4860733"/>
              <a:gd name="connsiteX3918" fmla="*/ 1518539 w 4853691"/>
              <a:gd name="connsiteY3918" fmla="*/ 4649499 h 4860733"/>
              <a:gd name="connsiteX3919" fmla="*/ 1466904 w 4853691"/>
              <a:gd name="connsiteY3919" fmla="*/ 4626029 h 4860733"/>
              <a:gd name="connsiteX3920" fmla="*/ 1462210 w 4853691"/>
              <a:gd name="connsiteY3920" fmla="*/ 4623681 h 4860733"/>
              <a:gd name="connsiteX3921" fmla="*/ 1408228 w 4853691"/>
              <a:gd name="connsiteY3921" fmla="*/ 4597864 h 4860733"/>
              <a:gd name="connsiteX3922" fmla="*/ 1396493 w 4853691"/>
              <a:gd name="connsiteY3922" fmla="*/ 4590823 h 4860733"/>
              <a:gd name="connsiteX3923" fmla="*/ 1354246 w 4853691"/>
              <a:gd name="connsiteY3923" fmla="*/ 4569700 h 4860733"/>
              <a:gd name="connsiteX3924" fmla="*/ 1335469 w 4853691"/>
              <a:gd name="connsiteY3924" fmla="*/ 4557964 h 4860733"/>
              <a:gd name="connsiteX3925" fmla="*/ 1302611 w 4853691"/>
              <a:gd name="connsiteY3925" fmla="*/ 4539188 h 4860733"/>
              <a:gd name="connsiteX3926" fmla="*/ 1279140 w 4853691"/>
              <a:gd name="connsiteY3926" fmla="*/ 4525106 h 4860733"/>
              <a:gd name="connsiteX3927" fmla="*/ 1265058 w 4853691"/>
              <a:gd name="connsiteY3927" fmla="*/ 4515718 h 4860733"/>
              <a:gd name="connsiteX3928" fmla="*/ 1274446 w 4853691"/>
              <a:gd name="connsiteY3928" fmla="*/ 4508676 h 4860733"/>
              <a:gd name="connsiteX3929" fmla="*/ 1309652 w 4853691"/>
              <a:gd name="connsiteY3929" fmla="*/ 4529800 h 4860733"/>
              <a:gd name="connsiteX3930" fmla="*/ 1321387 w 4853691"/>
              <a:gd name="connsiteY3930" fmla="*/ 4536841 h 4860733"/>
              <a:gd name="connsiteX3931" fmla="*/ 1363634 w 4853691"/>
              <a:gd name="connsiteY3931" fmla="*/ 4560311 h 4860733"/>
              <a:gd name="connsiteX3932" fmla="*/ 1382410 w 4853691"/>
              <a:gd name="connsiteY3932" fmla="*/ 4569700 h 4860733"/>
              <a:gd name="connsiteX3933" fmla="*/ 1417616 w 4853691"/>
              <a:gd name="connsiteY3933" fmla="*/ 4588476 h 4860733"/>
              <a:gd name="connsiteX3934" fmla="*/ 1438739 w 4853691"/>
              <a:gd name="connsiteY3934" fmla="*/ 4600211 h 4860733"/>
              <a:gd name="connsiteX3935" fmla="*/ 1471598 w 4853691"/>
              <a:gd name="connsiteY3935" fmla="*/ 4616641 h 4860733"/>
              <a:gd name="connsiteX3936" fmla="*/ 1495069 w 4853691"/>
              <a:gd name="connsiteY3936" fmla="*/ 4628376 h 4860733"/>
              <a:gd name="connsiteX3937" fmla="*/ 1527927 w 4853691"/>
              <a:gd name="connsiteY3937" fmla="*/ 4642458 h 4860733"/>
              <a:gd name="connsiteX3938" fmla="*/ 1551398 w 4853691"/>
              <a:gd name="connsiteY3938" fmla="*/ 4654193 h 4860733"/>
              <a:gd name="connsiteX3939" fmla="*/ 1581909 w 4853691"/>
              <a:gd name="connsiteY3939" fmla="*/ 4668276 h 4860733"/>
              <a:gd name="connsiteX3940" fmla="*/ 1607727 w 4853691"/>
              <a:gd name="connsiteY3940" fmla="*/ 4677664 h 4860733"/>
              <a:gd name="connsiteX3941" fmla="*/ 1638239 w 4853691"/>
              <a:gd name="connsiteY3941" fmla="*/ 4689399 h 4860733"/>
              <a:gd name="connsiteX3942" fmla="*/ 1664056 w 4853691"/>
              <a:gd name="connsiteY3942" fmla="*/ 4698787 h 4860733"/>
              <a:gd name="connsiteX3943" fmla="*/ 1682832 w 4853691"/>
              <a:gd name="connsiteY3943" fmla="*/ 4705828 h 4860733"/>
              <a:gd name="connsiteX3944" fmla="*/ 1682832 w 4853691"/>
              <a:gd name="connsiteY3944" fmla="*/ 4705828 h 4860733"/>
              <a:gd name="connsiteX3945" fmla="*/ 1647627 w 4853691"/>
              <a:gd name="connsiteY3945" fmla="*/ 4696440 h 4860733"/>
              <a:gd name="connsiteX3946" fmla="*/ 1614768 w 4853691"/>
              <a:gd name="connsiteY3946" fmla="*/ 4691746 h 4860733"/>
              <a:gd name="connsiteX3947" fmla="*/ 1201688 w 4853691"/>
              <a:gd name="connsiteY3947" fmla="*/ 4492247 h 4860733"/>
              <a:gd name="connsiteX3948" fmla="*/ 1187605 w 4853691"/>
              <a:gd name="connsiteY3948" fmla="*/ 4487553 h 4860733"/>
              <a:gd name="connsiteX3949" fmla="*/ 1175870 w 4853691"/>
              <a:gd name="connsiteY3949" fmla="*/ 4482859 h 4860733"/>
              <a:gd name="connsiteX3950" fmla="*/ 1161788 w 4853691"/>
              <a:gd name="connsiteY3950" fmla="*/ 4478165 h 4860733"/>
              <a:gd name="connsiteX3951" fmla="*/ 1150053 w 4853691"/>
              <a:gd name="connsiteY3951" fmla="*/ 4473471 h 4860733"/>
              <a:gd name="connsiteX3952" fmla="*/ 1135971 w 4853691"/>
              <a:gd name="connsiteY3952" fmla="*/ 4466429 h 4860733"/>
              <a:gd name="connsiteX3953" fmla="*/ 1124235 w 4853691"/>
              <a:gd name="connsiteY3953" fmla="*/ 4461735 h 4860733"/>
              <a:gd name="connsiteX3954" fmla="*/ 1110153 w 4853691"/>
              <a:gd name="connsiteY3954" fmla="*/ 4454694 h 4860733"/>
              <a:gd name="connsiteX3955" fmla="*/ 1098418 w 4853691"/>
              <a:gd name="connsiteY3955" fmla="*/ 4447653 h 4860733"/>
              <a:gd name="connsiteX3956" fmla="*/ 1086683 w 4853691"/>
              <a:gd name="connsiteY3956" fmla="*/ 4440612 h 4860733"/>
              <a:gd name="connsiteX3957" fmla="*/ 1074947 w 4853691"/>
              <a:gd name="connsiteY3957" fmla="*/ 4433571 h 4860733"/>
              <a:gd name="connsiteX3958" fmla="*/ 1063212 w 4853691"/>
              <a:gd name="connsiteY3958" fmla="*/ 4426530 h 4860733"/>
              <a:gd name="connsiteX3959" fmla="*/ 1063212 w 4853691"/>
              <a:gd name="connsiteY3959" fmla="*/ 4426530 h 4860733"/>
              <a:gd name="connsiteX3960" fmla="*/ 1065559 w 4853691"/>
              <a:gd name="connsiteY3960" fmla="*/ 4419489 h 4860733"/>
              <a:gd name="connsiteX3961" fmla="*/ 1070253 w 4853691"/>
              <a:gd name="connsiteY3961" fmla="*/ 4421836 h 4860733"/>
              <a:gd name="connsiteX3962" fmla="*/ 1081988 w 4853691"/>
              <a:gd name="connsiteY3962" fmla="*/ 4428877 h 4860733"/>
              <a:gd name="connsiteX3963" fmla="*/ 1105459 w 4853691"/>
              <a:gd name="connsiteY3963" fmla="*/ 4440612 h 4860733"/>
              <a:gd name="connsiteX3964" fmla="*/ 1114847 w 4853691"/>
              <a:gd name="connsiteY3964" fmla="*/ 4445306 h 4860733"/>
              <a:gd name="connsiteX3965" fmla="*/ 1147706 w 4853691"/>
              <a:gd name="connsiteY3965" fmla="*/ 4461735 h 4860733"/>
              <a:gd name="connsiteX3966" fmla="*/ 1154747 w 4853691"/>
              <a:gd name="connsiteY3966" fmla="*/ 4464083 h 4860733"/>
              <a:gd name="connsiteX3967" fmla="*/ 1182911 w 4853691"/>
              <a:gd name="connsiteY3967" fmla="*/ 4475818 h 4860733"/>
              <a:gd name="connsiteX3968" fmla="*/ 1192300 w 4853691"/>
              <a:gd name="connsiteY3968" fmla="*/ 4480512 h 4860733"/>
              <a:gd name="connsiteX3969" fmla="*/ 1194647 w 4853691"/>
              <a:gd name="connsiteY3969" fmla="*/ 4480512 h 4860733"/>
              <a:gd name="connsiteX3970" fmla="*/ 1218117 w 4853691"/>
              <a:gd name="connsiteY3970" fmla="*/ 4494594 h 4860733"/>
              <a:gd name="connsiteX3971" fmla="*/ 1215770 w 4853691"/>
              <a:gd name="connsiteY3971" fmla="*/ 4494594 h 4860733"/>
              <a:gd name="connsiteX3972" fmla="*/ 1201688 w 4853691"/>
              <a:gd name="connsiteY3972" fmla="*/ 4492247 h 4860733"/>
              <a:gd name="connsiteX3973" fmla="*/ 999842 w 4853691"/>
              <a:gd name="connsiteY3973" fmla="*/ 4356118 h 4860733"/>
              <a:gd name="connsiteX3974" fmla="*/ 995148 w 4853691"/>
              <a:gd name="connsiteY3974" fmla="*/ 4353771 h 4860733"/>
              <a:gd name="connsiteX3975" fmla="*/ 976371 w 4853691"/>
              <a:gd name="connsiteY3975" fmla="*/ 4342036 h 4860733"/>
              <a:gd name="connsiteX3976" fmla="*/ 974024 w 4853691"/>
              <a:gd name="connsiteY3976" fmla="*/ 4342036 h 4860733"/>
              <a:gd name="connsiteX3977" fmla="*/ 969330 w 4853691"/>
              <a:gd name="connsiteY3977" fmla="*/ 4339689 h 4860733"/>
              <a:gd name="connsiteX3978" fmla="*/ 966983 w 4853691"/>
              <a:gd name="connsiteY3978" fmla="*/ 4337342 h 4860733"/>
              <a:gd name="connsiteX3979" fmla="*/ 971677 w 4853691"/>
              <a:gd name="connsiteY3979" fmla="*/ 4332648 h 4860733"/>
              <a:gd name="connsiteX3980" fmla="*/ 1016271 w 4853691"/>
              <a:gd name="connsiteY3980" fmla="*/ 4363160 h 4860733"/>
              <a:gd name="connsiteX3981" fmla="*/ 1004536 w 4853691"/>
              <a:gd name="connsiteY3981" fmla="*/ 4358466 h 4860733"/>
              <a:gd name="connsiteX3982" fmla="*/ 999842 w 4853691"/>
              <a:gd name="connsiteY3982" fmla="*/ 4356118 h 4860733"/>
              <a:gd name="connsiteX3983" fmla="*/ 910654 w 4853691"/>
              <a:gd name="connsiteY3983" fmla="*/ 4266930 h 4860733"/>
              <a:gd name="connsiteX3984" fmla="*/ 880142 w 4853691"/>
              <a:gd name="connsiteY3984" fmla="*/ 4238766 h 4860733"/>
              <a:gd name="connsiteX3985" fmla="*/ 856672 w 4853691"/>
              <a:gd name="connsiteY3985" fmla="*/ 4217643 h 4860733"/>
              <a:gd name="connsiteX3986" fmla="*/ 828507 w 4853691"/>
              <a:gd name="connsiteY3986" fmla="*/ 4189478 h 4860733"/>
              <a:gd name="connsiteX3987" fmla="*/ 809731 w 4853691"/>
              <a:gd name="connsiteY3987" fmla="*/ 4170702 h 4860733"/>
              <a:gd name="connsiteX3988" fmla="*/ 823813 w 4853691"/>
              <a:gd name="connsiteY3988" fmla="*/ 4180090 h 4860733"/>
              <a:gd name="connsiteX3989" fmla="*/ 844937 w 4853691"/>
              <a:gd name="connsiteY3989" fmla="*/ 4196519 h 4860733"/>
              <a:gd name="connsiteX3990" fmla="*/ 877795 w 4853691"/>
              <a:gd name="connsiteY3990" fmla="*/ 4217643 h 4860733"/>
              <a:gd name="connsiteX3991" fmla="*/ 898919 w 4853691"/>
              <a:gd name="connsiteY3991" fmla="*/ 4231725 h 4860733"/>
              <a:gd name="connsiteX3992" fmla="*/ 938819 w 4853691"/>
              <a:gd name="connsiteY3992" fmla="*/ 4255195 h 4860733"/>
              <a:gd name="connsiteX3993" fmla="*/ 955248 w 4853691"/>
              <a:gd name="connsiteY3993" fmla="*/ 4264584 h 4860733"/>
              <a:gd name="connsiteX3994" fmla="*/ 995148 w 4853691"/>
              <a:gd name="connsiteY3994" fmla="*/ 4285707 h 4860733"/>
              <a:gd name="connsiteX3995" fmla="*/ 992801 w 4853691"/>
              <a:gd name="connsiteY3995" fmla="*/ 4295095 h 4860733"/>
              <a:gd name="connsiteX3996" fmla="*/ 997495 w 4853691"/>
              <a:gd name="connsiteY3996" fmla="*/ 4306830 h 4860733"/>
              <a:gd name="connsiteX3997" fmla="*/ 988107 w 4853691"/>
              <a:gd name="connsiteY3997" fmla="*/ 4311525 h 4860733"/>
              <a:gd name="connsiteX3998" fmla="*/ 983412 w 4853691"/>
              <a:gd name="connsiteY3998" fmla="*/ 4313871 h 4860733"/>
              <a:gd name="connsiteX3999" fmla="*/ 974024 w 4853691"/>
              <a:gd name="connsiteY3999" fmla="*/ 4318565 h 4860733"/>
              <a:gd name="connsiteX4000" fmla="*/ 955248 w 4853691"/>
              <a:gd name="connsiteY4000" fmla="*/ 4304483 h 4860733"/>
              <a:gd name="connsiteX4001" fmla="*/ 950554 w 4853691"/>
              <a:gd name="connsiteY4001" fmla="*/ 4304483 h 4860733"/>
              <a:gd name="connsiteX4002" fmla="*/ 931777 w 4853691"/>
              <a:gd name="connsiteY4002" fmla="*/ 4288054 h 4860733"/>
              <a:gd name="connsiteX4003" fmla="*/ 910654 w 4853691"/>
              <a:gd name="connsiteY4003" fmla="*/ 4266930 h 4860733"/>
              <a:gd name="connsiteX4004" fmla="*/ 739320 w 4853691"/>
              <a:gd name="connsiteY4004" fmla="*/ 4116720 h 4860733"/>
              <a:gd name="connsiteX4005" fmla="*/ 734626 w 4853691"/>
              <a:gd name="connsiteY4005" fmla="*/ 4114372 h 4860733"/>
              <a:gd name="connsiteX4006" fmla="*/ 682991 w 4853691"/>
              <a:gd name="connsiteY4006" fmla="*/ 4069779 h 4860733"/>
              <a:gd name="connsiteX4007" fmla="*/ 671255 w 4853691"/>
              <a:gd name="connsiteY4007" fmla="*/ 4058043 h 4860733"/>
              <a:gd name="connsiteX4008" fmla="*/ 633703 w 4853691"/>
              <a:gd name="connsiteY4008" fmla="*/ 4022838 h 4860733"/>
              <a:gd name="connsiteX4009" fmla="*/ 614926 w 4853691"/>
              <a:gd name="connsiteY4009" fmla="*/ 4004061 h 4860733"/>
              <a:gd name="connsiteX4010" fmla="*/ 598497 w 4853691"/>
              <a:gd name="connsiteY4010" fmla="*/ 3987632 h 4860733"/>
              <a:gd name="connsiteX4011" fmla="*/ 603191 w 4853691"/>
              <a:gd name="connsiteY4011" fmla="*/ 3973550 h 4860733"/>
              <a:gd name="connsiteX4012" fmla="*/ 603191 w 4853691"/>
              <a:gd name="connsiteY4012" fmla="*/ 3971203 h 4860733"/>
              <a:gd name="connsiteX4013" fmla="*/ 605538 w 4853691"/>
              <a:gd name="connsiteY4013" fmla="*/ 3971203 h 4860733"/>
              <a:gd name="connsiteX4014" fmla="*/ 607885 w 4853691"/>
              <a:gd name="connsiteY4014" fmla="*/ 3971203 h 4860733"/>
              <a:gd name="connsiteX4015" fmla="*/ 612579 w 4853691"/>
              <a:gd name="connsiteY4015" fmla="*/ 3968856 h 4860733"/>
              <a:gd name="connsiteX4016" fmla="*/ 614926 w 4853691"/>
              <a:gd name="connsiteY4016" fmla="*/ 3966508 h 4860733"/>
              <a:gd name="connsiteX4017" fmla="*/ 617273 w 4853691"/>
              <a:gd name="connsiteY4017" fmla="*/ 3964162 h 4860733"/>
              <a:gd name="connsiteX4018" fmla="*/ 633703 w 4853691"/>
              <a:gd name="connsiteY4018" fmla="*/ 3985285 h 4860733"/>
              <a:gd name="connsiteX4019" fmla="*/ 664214 w 4853691"/>
              <a:gd name="connsiteY4019" fmla="*/ 4020490 h 4860733"/>
              <a:gd name="connsiteX4020" fmla="*/ 680643 w 4853691"/>
              <a:gd name="connsiteY4020" fmla="*/ 4039267 h 4860733"/>
              <a:gd name="connsiteX4021" fmla="*/ 722890 w 4853691"/>
              <a:gd name="connsiteY4021" fmla="*/ 4086208 h 4860733"/>
              <a:gd name="connsiteX4022" fmla="*/ 727584 w 4853691"/>
              <a:gd name="connsiteY4022" fmla="*/ 4093249 h 4860733"/>
              <a:gd name="connsiteX4023" fmla="*/ 776872 w 4853691"/>
              <a:gd name="connsiteY4023" fmla="*/ 4144884 h 4860733"/>
              <a:gd name="connsiteX4024" fmla="*/ 788608 w 4853691"/>
              <a:gd name="connsiteY4024" fmla="*/ 4156619 h 4860733"/>
              <a:gd name="connsiteX4025" fmla="*/ 795649 w 4853691"/>
              <a:gd name="connsiteY4025" fmla="*/ 4163660 h 4860733"/>
              <a:gd name="connsiteX4026" fmla="*/ 788608 w 4853691"/>
              <a:gd name="connsiteY4026" fmla="*/ 4158966 h 4860733"/>
              <a:gd name="connsiteX4027" fmla="*/ 739320 w 4853691"/>
              <a:gd name="connsiteY4027" fmla="*/ 4116720 h 4860733"/>
              <a:gd name="connsiteX4028" fmla="*/ 539821 w 4853691"/>
              <a:gd name="connsiteY4028" fmla="*/ 3907832 h 4860733"/>
              <a:gd name="connsiteX4029" fmla="*/ 518697 w 4853691"/>
              <a:gd name="connsiteY4029" fmla="*/ 3874974 h 4860733"/>
              <a:gd name="connsiteX4030" fmla="*/ 504615 w 4853691"/>
              <a:gd name="connsiteY4030" fmla="*/ 3853850 h 4860733"/>
              <a:gd name="connsiteX4031" fmla="*/ 485839 w 4853691"/>
              <a:gd name="connsiteY4031" fmla="*/ 3823339 h 4860733"/>
              <a:gd name="connsiteX4032" fmla="*/ 471756 w 4853691"/>
              <a:gd name="connsiteY4032" fmla="*/ 3802215 h 4860733"/>
              <a:gd name="connsiteX4033" fmla="*/ 452980 w 4853691"/>
              <a:gd name="connsiteY4033" fmla="*/ 3771704 h 4860733"/>
              <a:gd name="connsiteX4034" fmla="*/ 438898 w 4853691"/>
              <a:gd name="connsiteY4034" fmla="*/ 3748233 h 4860733"/>
              <a:gd name="connsiteX4035" fmla="*/ 422468 w 4853691"/>
              <a:gd name="connsiteY4035" fmla="*/ 3717722 h 4860733"/>
              <a:gd name="connsiteX4036" fmla="*/ 408386 w 4853691"/>
              <a:gd name="connsiteY4036" fmla="*/ 3694251 h 4860733"/>
              <a:gd name="connsiteX4037" fmla="*/ 391957 w 4853691"/>
              <a:gd name="connsiteY4037" fmla="*/ 3663740 h 4860733"/>
              <a:gd name="connsiteX4038" fmla="*/ 377874 w 4853691"/>
              <a:gd name="connsiteY4038" fmla="*/ 3637922 h 4860733"/>
              <a:gd name="connsiteX4039" fmla="*/ 361445 w 4853691"/>
              <a:gd name="connsiteY4039" fmla="*/ 3607411 h 4860733"/>
              <a:gd name="connsiteX4040" fmla="*/ 347363 w 4853691"/>
              <a:gd name="connsiteY4040" fmla="*/ 3581593 h 4860733"/>
              <a:gd name="connsiteX4041" fmla="*/ 347363 w 4853691"/>
              <a:gd name="connsiteY4041" fmla="*/ 3579246 h 4860733"/>
              <a:gd name="connsiteX4042" fmla="*/ 335628 w 4853691"/>
              <a:gd name="connsiteY4042" fmla="*/ 3551081 h 4860733"/>
              <a:gd name="connsiteX4043" fmla="*/ 333281 w 4853691"/>
              <a:gd name="connsiteY4043" fmla="*/ 3546387 h 4860733"/>
              <a:gd name="connsiteX4044" fmla="*/ 321545 w 4853691"/>
              <a:gd name="connsiteY4044" fmla="*/ 3513529 h 4860733"/>
              <a:gd name="connsiteX4045" fmla="*/ 321545 w 4853691"/>
              <a:gd name="connsiteY4045" fmla="*/ 3513529 h 4860733"/>
              <a:gd name="connsiteX4046" fmla="*/ 333281 w 4853691"/>
              <a:gd name="connsiteY4046" fmla="*/ 3534652 h 4860733"/>
              <a:gd name="connsiteX4047" fmla="*/ 349710 w 4853691"/>
              <a:gd name="connsiteY4047" fmla="*/ 3565164 h 4860733"/>
              <a:gd name="connsiteX4048" fmla="*/ 368486 w 4853691"/>
              <a:gd name="connsiteY4048" fmla="*/ 3598022 h 4860733"/>
              <a:gd name="connsiteX4049" fmla="*/ 384916 w 4853691"/>
              <a:gd name="connsiteY4049" fmla="*/ 3626187 h 4860733"/>
              <a:gd name="connsiteX4050" fmla="*/ 406039 w 4853691"/>
              <a:gd name="connsiteY4050" fmla="*/ 3659045 h 4860733"/>
              <a:gd name="connsiteX4051" fmla="*/ 422468 w 4853691"/>
              <a:gd name="connsiteY4051" fmla="*/ 3687210 h 4860733"/>
              <a:gd name="connsiteX4052" fmla="*/ 443592 w 4853691"/>
              <a:gd name="connsiteY4052" fmla="*/ 3720068 h 4860733"/>
              <a:gd name="connsiteX4053" fmla="*/ 462368 w 4853691"/>
              <a:gd name="connsiteY4053" fmla="*/ 3748233 h 4860733"/>
              <a:gd name="connsiteX4054" fmla="*/ 485839 w 4853691"/>
              <a:gd name="connsiteY4054" fmla="*/ 3781092 h 4860733"/>
              <a:gd name="connsiteX4055" fmla="*/ 504615 w 4853691"/>
              <a:gd name="connsiteY4055" fmla="*/ 3806909 h 4860733"/>
              <a:gd name="connsiteX4056" fmla="*/ 528085 w 4853691"/>
              <a:gd name="connsiteY4056" fmla="*/ 3839768 h 4860733"/>
              <a:gd name="connsiteX4057" fmla="*/ 546862 w 4853691"/>
              <a:gd name="connsiteY4057" fmla="*/ 3865586 h 4860733"/>
              <a:gd name="connsiteX4058" fmla="*/ 572679 w 4853691"/>
              <a:gd name="connsiteY4058" fmla="*/ 3898444 h 4860733"/>
              <a:gd name="connsiteX4059" fmla="*/ 591456 w 4853691"/>
              <a:gd name="connsiteY4059" fmla="*/ 3921915 h 4860733"/>
              <a:gd name="connsiteX4060" fmla="*/ 617273 w 4853691"/>
              <a:gd name="connsiteY4060" fmla="*/ 3954773 h 4860733"/>
              <a:gd name="connsiteX4061" fmla="*/ 617273 w 4853691"/>
              <a:gd name="connsiteY4061" fmla="*/ 3954773 h 4860733"/>
              <a:gd name="connsiteX4062" fmla="*/ 614926 w 4853691"/>
              <a:gd name="connsiteY4062" fmla="*/ 3957120 h 4860733"/>
              <a:gd name="connsiteX4063" fmla="*/ 610232 w 4853691"/>
              <a:gd name="connsiteY4063" fmla="*/ 3959468 h 4860733"/>
              <a:gd name="connsiteX4064" fmla="*/ 607885 w 4853691"/>
              <a:gd name="connsiteY4064" fmla="*/ 3961814 h 4860733"/>
              <a:gd name="connsiteX4065" fmla="*/ 603191 w 4853691"/>
              <a:gd name="connsiteY4065" fmla="*/ 3964162 h 4860733"/>
              <a:gd name="connsiteX4066" fmla="*/ 603191 w 4853691"/>
              <a:gd name="connsiteY4066" fmla="*/ 3964162 h 4860733"/>
              <a:gd name="connsiteX4067" fmla="*/ 584415 w 4853691"/>
              <a:gd name="connsiteY4067" fmla="*/ 3947732 h 4860733"/>
              <a:gd name="connsiteX4068" fmla="*/ 572679 w 4853691"/>
              <a:gd name="connsiteY4068" fmla="*/ 3952426 h 4860733"/>
              <a:gd name="connsiteX4069" fmla="*/ 549209 w 4853691"/>
              <a:gd name="connsiteY4069" fmla="*/ 3919567 h 4860733"/>
              <a:gd name="connsiteX4070" fmla="*/ 539821 w 4853691"/>
              <a:gd name="connsiteY4070" fmla="*/ 3907832 h 4860733"/>
              <a:gd name="connsiteX4071" fmla="*/ 279299 w 4853691"/>
              <a:gd name="connsiteY4071" fmla="*/ 3436076 h 4860733"/>
              <a:gd name="connsiteX4072" fmla="*/ 272257 w 4853691"/>
              <a:gd name="connsiteY4072" fmla="*/ 3424341 h 4860733"/>
              <a:gd name="connsiteX4073" fmla="*/ 262869 w 4853691"/>
              <a:gd name="connsiteY4073" fmla="*/ 3403217 h 4860733"/>
              <a:gd name="connsiteX4074" fmla="*/ 248787 w 4853691"/>
              <a:gd name="connsiteY4074" fmla="*/ 3372706 h 4860733"/>
              <a:gd name="connsiteX4075" fmla="*/ 237052 w 4853691"/>
              <a:gd name="connsiteY4075" fmla="*/ 3342194 h 4860733"/>
              <a:gd name="connsiteX4076" fmla="*/ 225316 w 4853691"/>
              <a:gd name="connsiteY4076" fmla="*/ 3311683 h 4860733"/>
              <a:gd name="connsiteX4077" fmla="*/ 213581 w 4853691"/>
              <a:gd name="connsiteY4077" fmla="*/ 3281171 h 4860733"/>
              <a:gd name="connsiteX4078" fmla="*/ 201846 w 4853691"/>
              <a:gd name="connsiteY4078" fmla="*/ 3250659 h 4860733"/>
              <a:gd name="connsiteX4079" fmla="*/ 190111 w 4853691"/>
              <a:gd name="connsiteY4079" fmla="*/ 3217801 h 4860733"/>
              <a:gd name="connsiteX4080" fmla="*/ 178376 w 4853691"/>
              <a:gd name="connsiteY4080" fmla="*/ 3187289 h 4860733"/>
              <a:gd name="connsiteX4081" fmla="*/ 166640 w 4853691"/>
              <a:gd name="connsiteY4081" fmla="*/ 3154431 h 4860733"/>
              <a:gd name="connsiteX4082" fmla="*/ 154905 w 4853691"/>
              <a:gd name="connsiteY4082" fmla="*/ 3123919 h 4860733"/>
              <a:gd name="connsiteX4083" fmla="*/ 143170 w 4853691"/>
              <a:gd name="connsiteY4083" fmla="*/ 3088713 h 4860733"/>
              <a:gd name="connsiteX4084" fmla="*/ 136129 w 4853691"/>
              <a:gd name="connsiteY4084" fmla="*/ 3069937 h 4860733"/>
              <a:gd name="connsiteX4085" fmla="*/ 143170 w 4853691"/>
              <a:gd name="connsiteY4085" fmla="*/ 3084019 h 4860733"/>
              <a:gd name="connsiteX4086" fmla="*/ 154905 w 4853691"/>
              <a:gd name="connsiteY4086" fmla="*/ 3109836 h 4860733"/>
              <a:gd name="connsiteX4087" fmla="*/ 166640 w 4853691"/>
              <a:gd name="connsiteY4087" fmla="*/ 3135654 h 4860733"/>
              <a:gd name="connsiteX4088" fmla="*/ 178376 w 4853691"/>
              <a:gd name="connsiteY4088" fmla="*/ 3159125 h 4860733"/>
              <a:gd name="connsiteX4089" fmla="*/ 185417 w 4853691"/>
              <a:gd name="connsiteY4089" fmla="*/ 3173207 h 4860733"/>
              <a:gd name="connsiteX4090" fmla="*/ 194805 w 4853691"/>
              <a:gd name="connsiteY4090" fmla="*/ 3201371 h 4860733"/>
              <a:gd name="connsiteX4091" fmla="*/ 201846 w 4853691"/>
              <a:gd name="connsiteY4091" fmla="*/ 3222495 h 4860733"/>
              <a:gd name="connsiteX4092" fmla="*/ 220622 w 4853691"/>
              <a:gd name="connsiteY4092" fmla="*/ 3276477 h 4860733"/>
              <a:gd name="connsiteX4093" fmla="*/ 230011 w 4853691"/>
              <a:gd name="connsiteY4093" fmla="*/ 3302295 h 4860733"/>
              <a:gd name="connsiteX4094" fmla="*/ 248787 w 4853691"/>
              <a:gd name="connsiteY4094" fmla="*/ 3349235 h 4860733"/>
              <a:gd name="connsiteX4095" fmla="*/ 260522 w 4853691"/>
              <a:gd name="connsiteY4095" fmla="*/ 3377400 h 4860733"/>
              <a:gd name="connsiteX4096" fmla="*/ 279299 w 4853691"/>
              <a:gd name="connsiteY4096" fmla="*/ 3421994 h 4860733"/>
              <a:gd name="connsiteX4097" fmla="*/ 291034 w 4853691"/>
              <a:gd name="connsiteY4097" fmla="*/ 3450158 h 4860733"/>
              <a:gd name="connsiteX4098" fmla="*/ 305116 w 4853691"/>
              <a:gd name="connsiteY4098" fmla="*/ 3480670 h 4860733"/>
              <a:gd name="connsiteX4099" fmla="*/ 305116 w 4853691"/>
              <a:gd name="connsiteY4099" fmla="*/ 3480670 h 4860733"/>
              <a:gd name="connsiteX4100" fmla="*/ 295728 w 4853691"/>
              <a:gd name="connsiteY4100" fmla="*/ 3464241 h 4860733"/>
              <a:gd name="connsiteX4101" fmla="*/ 279299 w 4853691"/>
              <a:gd name="connsiteY4101" fmla="*/ 3436076 h 4860733"/>
              <a:gd name="connsiteX4102" fmla="*/ 110311 w 4853691"/>
              <a:gd name="connsiteY4102" fmla="*/ 3037078 h 4860733"/>
              <a:gd name="connsiteX4103" fmla="*/ 105617 w 4853691"/>
              <a:gd name="connsiteY4103" fmla="*/ 3025343 h 4860733"/>
              <a:gd name="connsiteX4104" fmla="*/ 115005 w 4853691"/>
              <a:gd name="connsiteY4104" fmla="*/ 3020649 h 4860733"/>
              <a:gd name="connsiteX4105" fmla="*/ 119699 w 4853691"/>
              <a:gd name="connsiteY4105" fmla="*/ 3030037 h 4860733"/>
              <a:gd name="connsiteX4106" fmla="*/ 110311 w 4853691"/>
              <a:gd name="connsiteY4106" fmla="*/ 3037078 h 4860733"/>
              <a:gd name="connsiteX4107" fmla="*/ 89188 w 4853691"/>
              <a:gd name="connsiteY4107" fmla="*/ 2947890 h 4860733"/>
              <a:gd name="connsiteX4108" fmla="*/ 84494 w 4853691"/>
              <a:gd name="connsiteY4108" fmla="*/ 2936155 h 4860733"/>
              <a:gd name="connsiteX4109" fmla="*/ 77453 w 4853691"/>
              <a:gd name="connsiteY4109" fmla="*/ 2910338 h 4860733"/>
              <a:gd name="connsiteX4110" fmla="*/ 75105 w 4853691"/>
              <a:gd name="connsiteY4110" fmla="*/ 2898602 h 4860733"/>
              <a:gd name="connsiteX4111" fmla="*/ 65717 w 4853691"/>
              <a:gd name="connsiteY4111" fmla="*/ 2861050 h 4860733"/>
              <a:gd name="connsiteX4112" fmla="*/ 63370 w 4853691"/>
              <a:gd name="connsiteY4112" fmla="*/ 2854009 h 4860733"/>
              <a:gd name="connsiteX4113" fmla="*/ 58676 w 4853691"/>
              <a:gd name="connsiteY4113" fmla="*/ 2837579 h 4860733"/>
              <a:gd name="connsiteX4114" fmla="*/ 61023 w 4853691"/>
              <a:gd name="connsiteY4114" fmla="*/ 2842273 h 4860733"/>
              <a:gd name="connsiteX4115" fmla="*/ 63370 w 4853691"/>
              <a:gd name="connsiteY4115" fmla="*/ 2846967 h 4860733"/>
              <a:gd name="connsiteX4116" fmla="*/ 72758 w 4853691"/>
              <a:gd name="connsiteY4116" fmla="*/ 2879826 h 4860733"/>
              <a:gd name="connsiteX4117" fmla="*/ 77453 w 4853691"/>
              <a:gd name="connsiteY4117" fmla="*/ 2896255 h 4860733"/>
              <a:gd name="connsiteX4118" fmla="*/ 96229 w 4853691"/>
              <a:gd name="connsiteY4118" fmla="*/ 2954932 h 4860733"/>
              <a:gd name="connsiteX4119" fmla="*/ 96229 w 4853691"/>
              <a:gd name="connsiteY4119" fmla="*/ 2954932 h 4860733"/>
              <a:gd name="connsiteX4120" fmla="*/ 103270 w 4853691"/>
              <a:gd name="connsiteY4120" fmla="*/ 2976055 h 4860733"/>
              <a:gd name="connsiteX4121" fmla="*/ 103270 w 4853691"/>
              <a:gd name="connsiteY4121" fmla="*/ 2980749 h 4860733"/>
              <a:gd name="connsiteX4122" fmla="*/ 98576 w 4853691"/>
              <a:gd name="connsiteY4122" fmla="*/ 2969014 h 4860733"/>
              <a:gd name="connsiteX4123" fmla="*/ 89188 w 4853691"/>
              <a:gd name="connsiteY4123" fmla="*/ 2947890 h 4860733"/>
              <a:gd name="connsiteX4124" fmla="*/ 32859 w 4853691"/>
              <a:gd name="connsiteY4124" fmla="*/ 2255512 h 4860733"/>
              <a:gd name="connsiteX4125" fmla="*/ 37553 w 4853691"/>
              <a:gd name="connsiteY4125" fmla="*/ 2236735 h 4860733"/>
              <a:gd name="connsiteX4126" fmla="*/ 42247 w 4853691"/>
              <a:gd name="connsiteY4126" fmla="*/ 2220306 h 4860733"/>
              <a:gd name="connsiteX4127" fmla="*/ 46941 w 4853691"/>
              <a:gd name="connsiteY4127" fmla="*/ 2201530 h 4860733"/>
              <a:gd name="connsiteX4128" fmla="*/ 51635 w 4853691"/>
              <a:gd name="connsiteY4128" fmla="*/ 2182753 h 4860733"/>
              <a:gd name="connsiteX4129" fmla="*/ 56329 w 4853691"/>
              <a:gd name="connsiteY4129" fmla="*/ 2163977 h 4860733"/>
              <a:gd name="connsiteX4130" fmla="*/ 61023 w 4853691"/>
              <a:gd name="connsiteY4130" fmla="*/ 2145201 h 4860733"/>
              <a:gd name="connsiteX4131" fmla="*/ 68064 w 4853691"/>
              <a:gd name="connsiteY4131" fmla="*/ 2124077 h 4860733"/>
              <a:gd name="connsiteX4132" fmla="*/ 75105 w 4853691"/>
              <a:gd name="connsiteY4132" fmla="*/ 2105301 h 4860733"/>
              <a:gd name="connsiteX4133" fmla="*/ 82147 w 4853691"/>
              <a:gd name="connsiteY4133" fmla="*/ 2084177 h 4860733"/>
              <a:gd name="connsiteX4134" fmla="*/ 89188 w 4853691"/>
              <a:gd name="connsiteY4134" fmla="*/ 2065401 h 4860733"/>
              <a:gd name="connsiteX4135" fmla="*/ 98576 w 4853691"/>
              <a:gd name="connsiteY4135" fmla="*/ 2044277 h 4860733"/>
              <a:gd name="connsiteX4136" fmla="*/ 105617 w 4853691"/>
              <a:gd name="connsiteY4136" fmla="*/ 2025501 h 4860733"/>
              <a:gd name="connsiteX4137" fmla="*/ 115005 w 4853691"/>
              <a:gd name="connsiteY4137" fmla="*/ 2004378 h 4860733"/>
              <a:gd name="connsiteX4138" fmla="*/ 124393 w 4853691"/>
              <a:gd name="connsiteY4138" fmla="*/ 1985601 h 4860733"/>
              <a:gd name="connsiteX4139" fmla="*/ 136129 w 4853691"/>
              <a:gd name="connsiteY4139" fmla="*/ 1964478 h 4860733"/>
              <a:gd name="connsiteX4140" fmla="*/ 145517 w 4853691"/>
              <a:gd name="connsiteY4140" fmla="*/ 1945702 h 4860733"/>
              <a:gd name="connsiteX4141" fmla="*/ 157252 w 4853691"/>
              <a:gd name="connsiteY4141" fmla="*/ 1924578 h 4860733"/>
              <a:gd name="connsiteX4142" fmla="*/ 166640 w 4853691"/>
              <a:gd name="connsiteY4142" fmla="*/ 1908149 h 4860733"/>
              <a:gd name="connsiteX4143" fmla="*/ 180723 w 4853691"/>
              <a:gd name="connsiteY4143" fmla="*/ 1884678 h 4860733"/>
              <a:gd name="connsiteX4144" fmla="*/ 192458 w 4853691"/>
              <a:gd name="connsiteY4144" fmla="*/ 1868249 h 4860733"/>
              <a:gd name="connsiteX4145" fmla="*/ 204193 w 4853691"/>
              <a:gd name="connsiteY4145" fmla="*/ 1851820 h 4860733"/>
              <a:gd name="connsiteX4146" fmla="*/ 246440 w 4853691"/>
              <a:gd name="connsiteY4146" fmla="*/ 1842432 h 4860733"/>
              <a:gd name="connsiteX4147" fmla="*/ 276951 w 4853691"/>
              <a:gd name="connsiteY4147" fmla="*/ 1847126 h 4860733"/>
              <a:gd name="connsiteX4148" fmla="*/ 274604 w 4853691"/>
              <a:gd name="connsiteY4148" fmla="*/ 1854167 h 4860733"/>
              <a:gd name="connsiteX4149" fmla="*/ 295728 w 4853691"/>
              <a:gd name="connsiteY4149" fmla="*/ 1875290 h 4860733"/>
              <a:gd name="connsiteX4150" fmla="*/ 307463 w 4853691"/>
              <a:gd name="connsiteY4150" fmla="*/ 1870596 h 4860733"/>
              <a:gd name="connsiteX4151" fmla="*/ 255828 w 4853691"/>
              <a:gd name="connsiteY4151" fmla="*/ 2311841 h 4860733"/>
              <a:gd name="connsiteX4152" fmla="*/ 255828 w 4853691"/>
              <a:gd name="connsiteY4152" fmla="*/ 2318882 h 4860733"/>
              <a:gd name="connsiteX4153" fmla="*/ 251134 w 4853691"/>
              <a:gd name="connsiteY4153" fmla="*/ 2361129 h 4860733"/>
              <a:gd name="connsiteX4154" fmla="*/ 251134 w 4853691"/>
              <a:gd name="connsiteY4154" fmla="*/ 2365823 h 4860733"/>
              <a:gd name="connsiteX4155" fmla="*/ 246440 w 4853691"/>
              <a:gd name="connsiteY4155" fmla="*/ 2408070 h 4860733"/>
              <a:gd name="connsiteX4156" fmla="*/ 246440 w 4853691"/>
              <a:gd name="connsiteY4156" fmla="*/ 2408070 h 4860733"/>
              <a:gd name="connsiteX4157" fmla="*/ 241746 w 4853691"/>
              <a:gd name="connsiteY4157" fmla="*/ 2450317 h 4860733"/>
              <a:gd name="connsiteX4158" fmla="*/ 241746 w 4853691"/>
              <a:gd name="connsiteY4158" fmla="*/ 2450317 h 4860733"/>
              <a:gd name="connsiteX4159" fmla="*/ 239399 w 4853691"/>
              <a:gd name="connsiteY4159" fmla="*/ 2473787 h 4860733"/>
              <a:gd name="connsiteX4160" fmla="*/ 239399 w 4853691"/>
              <a:gd name="connsiteY4160" fmla="*/ 2473787 h 4860733"/>
              <a:gd name="connsiteX4161" fmla="*/ 230011 w 4853691"/>
              <a:gd name="connsiteY4161" fmla="*/ 2476134 h 4860733"/>
              <a:gd name="connsiteX4162" fmla="*/ 218275 w 4853691"/>
              <a:gd name="connsiteY4162" fmla="*/ 2455011 h 4860733"/>
              <a:gd name="connsiteX4163" fmla="*/ 208887 w 4853691"/>
              <a:gd name="connsiteY4163" fmla="*/ 2436234 h 4860733"/>
              <a:gd name="connsiteX4164" fmla="*/ 199499 w 4853691"/>
              <a:gd name="connsiteY4164" fmla="*/ 2419805 h 4860733"/>
              <a:gd name="connsiteX4165" fmla="*/ 190111 w 4853691"/>
              <a:gd name="connsiteY4165" fmla="*/ 2401028 h 4860733"/>
              <a:gd name="connsiteX4166" fmla="*/ 180723 w 4853691"/>
              <a:gd name="connsiteY4166" fmla="*/ 2386946 h 4860733"/>
              <a:gd name="connsiteX4167" fmla="*/ 171334 w 4853691"/>
              <a:gd name="connsiteY4167" fmla="*/ 2370517 h 4860733"/>
              <a:gd name="connsiteX4168" fmla="*/ 164293 w 4853691"/>
              <a:gd name="connsiteY4168" fmla="*/ 2356435 h 4860733"/>
              <a:gd name="connsiteX4169" fmla="*/ 154905 w 4853691"/>
              <a:gd name="connsiteY4169" fmla="*/ 2340005 h 4860733"/>
              <a:gd name="connsiteX4170" fmla="*/ 147864 w 4853691"/>
              <a:gd name="connsiteY4170" fmla="*/ 2328270 h 4860733"/>
              <a:gd name="connsiteX4171" fmla="*/ 138476 w 4853691"/>
              <a:gd name="connsiteY4171" fmla="*/ 2314188 h 4860733"/>
              <a:gd name="connsiteX4172" fmla="*/ 131435 w 4853691"/>
              <a:gd name="connsiteY4172" fmla="*/ 2304800 h 4860733"/>
              <a:gd name="connsiteX4173" fmla="*/ 119699 w 4853691"/>
              <a:gd name="connsiteY4173" fmla="*/ 2290717 h 4860733"/>
              <a:gd name="connsiteX4174" fmla="*/ 112658 w 4853691"/>
              <a:gd name="connsiteY4174" fmla="*/ 2283676 h 4860733"/>
              <a:gd name="connsiteX4175" fmla="*/ 110311 w 4853691"/>
              <a:gd name="connsiteY4175" fmla="*/ 2281329 h 4860733"/>
              <a:gd name="connsiteX4176" fmla="*/ 115005 w 4853691"/>
              <a:gd name="connsiteY4176" fmla="*/ 2267247 h 4860733"/>
              <a:gd name="connsiteX4177" fmla="*/ 93882 w 4853691"/>
              <a:gd name="connsiteY4177" fmla="*/ 2246123 h 4860733"/>
              <a:gd name="connsiteX4178" fmla="*/ 77453 w 4853691"/>
              <a:gd name="connsiteY4178" fmla="*/ 2255512 h 4860733"/>
              <a:gd name="connsiteX4179" fmla="*/ 65717 w 4853691"/>
              <a:gd name="connsiteY4179" fmla="*/ 2253165 h 4860733"/>
              <a:gd name="connsiteX4180" fmla="*/ 56329 w 4853691"/>
              <a:gd name="connsiteY4180" fmla="*/ 2255512 h 4860733"/>
              <a:gd name="connsiteX4181" fmla="*/ 53982 w 4853691"/>
              <a:gd name="connsiteY4181" fmla="*/ 2255512 h 4860733"/>
              <a:gd name="connsiteX4182" fmla="*/ 44594 w 4853691"/>
              <a:gd name="connsiteY4182" fmla="*/ 2260206 h 4860733"/>
              <a:gd name="connsiteX4183" fmla="*/ 42247 w 4853691"/>
              <a:gd name="connsiteY4183" fmla="*/ 2262553 h 4860733"/>
              <a:gd name="connsiteX4184" fmla="*/ 35206 w 4853691"/>
              <a:gd name="connsiteY4184" fmla="*/ 2269594 h 4860733"/>
              <a:gd name="connsiteX4185" fmla="*/ 35206 w 4853691"/>
              <a:gd name="connsiteY4185" fmla="*/ 2269594 h 4860733"/>
              <a:gd name="connsiteX4186" fmla="*/ 32859 w 4853691"/>
              <a:gd name="connsiteY4186" fmla="*/ 2274288 h 4860733"/>
              <a:gd name="connsiteX4187" fmla="*/ 30512 w 4853691"/>
              <a:gd name="connsiteY4187" fmla="*/ 2274288 h 4860733"/>
              <a:gd name="connsiteX4188" fmla="*/ 30512 w 4853691"/>
              <a:gd name="connsiteY4188" fmla="*/ 2267247 h 4860733"/>
              <a:gd name="connsiteX4189" fmla="*/ 32859 w 4853691"/>
              <a:gd name="connsiteY4189" fmla="*/ 2255512 h 4860733"/>
              <a:gd name="connsiteX4190" fmla="*/ 89188 w 4853691"/>
              <a:gd name="connsiteY4190" fmla="*/ 1957437 h 4860733"/>
              <a:gd name="connsiteX4191" fmla="*/ 93882 w 4853691"/>
              <a:gd name="connsiteY4191" fmla="*/ 1945702 h 4860733"/>
              <a:gd name="connsiteX4192" fmla="*/ 96229 w 4853691"/>
              <a:gd name="connsiteY4192" fmla="*/ 1941007 h 4860733"/>
              <a:gd name="connsiteX4193" fmla="*/ 93882 w 4853691"/>
              <a:gd name="connsiteY4193" fmla="*/ 1948049 h 4860733"/>
              <a:gd name="connsiteX4194" fmla="*/ 86841 w 4853691"/>
              <a:gd name="connsiteY4194" fmla="*/ 1983254 h 4860733"/>
              <a:gd name="connsiteX4195" fmla="*/ 82147 w 4853691"/>
              <a:gd name="connsiteY4195" fmla="*/ 1983254 h 4860733"/>
              <a:gd name="connsiteX4196" fmla="*/ 79800 w 4853691"/>
              <a:gd name="connsiteY4196" fmla="*/ 1983254 h 4860733"/>
              <a:gd name="connsiteX4197" fmla="*/ 82147 w 4853691"/>
              <a:gd name="connsiteY4197" fmla="*/ 1978560 h 4860733"/>
              <a:gd name="connsiteX4198" fmla="*/ 89188 w 4853691"/>
              <a:gd name="connsiteY4198" fmla="*/ 1957437 h 4860733"/>
              <a:gd name="connsiteX4199" fmla="*/ 117352 w 4853691"/>
              <a:gd name="connsiteY4199" fmla="*/ 1861208 h 4860733"/>
              <a:gd name="connsiteX4200" fmla="*/ 126741 w 4853691"/>
              <a:gd name="connsiteY4200" fmla="*/ 1823655 h 4860733"/>
              <a:gd name="connsiteX4201" fmla="*/ 140823 w 4853691"/>
              <a:gd name="connsiteY4201" fmla="*/ 1776714 h 4860733"/>
              <a:gd name="connsiteX4202" fmla="*/ 152558 w 4853691"/>
              <a:gd name="connsiteY4202" fmla="*/ 1739161 h 4860733"/>
              <a:gd name="connsiteX4203" fmla="*/ 157252 w 4853691"/>
              <a:gd name="connsiteY4203" fmla="*/ 1725079 h 4860733"/>
              <a:gd name="connsiteX4204" fmla="*/ 164293 w 4853691"/>
              <a:gd name="connsiteY4204" fmla="*/ 1706303 h 4860733"/>
              <a:gd name="connsiteX4205" fmla="*/ 176028 w 4853691"/>
              <a:gd name="connsiteY4205" fmla="*/ 1675791 h 4860733"/>
              <a:gd name="connsiteX4206" fmla="*/ 187764 w 4853691"/>
              <a:gd name="connsiteY4206" fmla="*/ 1649974 h 4860733"/>
              <a:gd name="connsiteX4207" fmla="*/ 201846 w 4853691"/>
              <a:gd name="connsiteY4207" fmla="*/ 1619462 h 4860733"/>
              <a:gd name="connsiteX4208" fmla="*/ 213581 w 4853691"/>
              <a:gd name="connsiteY4208" fmla="*/ 1593645 h 4860733"/>
              <a:gd name="connsiteX4209" fmla="*/ 227664 w 4853691"/>
              <a:gd name="connsiteY4209" fmla="*/ 1563133 h 4860733"/>
              <a:gd name="connsiteX4210" fmla="*/ 239399 w 4853691"/>
              <a:gd name="connsiteY4210" fmla="*/ 1537315 h 4860733"/>
              <a:gd name="connsiteX4211" fmla="*/ 255828 w 4853691"/>
              <a:gd name="connsiteY4211" fmla="*/ 1506804 h 4860733"/>
              <a:gd name="connsiteX4212" fmla="*/ 267563 w 4853691"/>
              <a:gd name="connsiteY4212" fmla="*/ 1483333 h 4860733"/>
              <a:gd name="connsiteX4213" fmla="*/ 283993 w 4853691"/>
              <a:gd name="connsiteY4213" fmla="*/ 1450475 h 4860733"/>
              <a:gd name="connsiteX4214" fmla="*/ 283993 w 4853691"/>
              <a:gd name="connsiteY4214" fmla="*/ 1450475 h 4860733"/>
              <a:gd name="connsiteX4215" fmla="*/ 281646 w 4853691"/>
              <a:gd name="connsiteY4215" fmla="*/ 1462210 h 4860733"/>
              <a:gd name="connsiteX4216" fmla="*/ 276951 w 4853691"/>
              <a:gd name="connsiteY4216" fmla="*/ 1488027 h 4860733"/>
              <a:gd name="connsiteX4217" fmla="*/ 272257 w 4853691"/>
              <a:gd name="connsiteY4217" fmla="*/ 1506804 h 4860733"/>
              <a:gd name="connsiteX4218" fmla="*/ 267563 w 4853691"/>
              <a:gd name="connsiteY4218" fmla="*/ 1534968 h 4860733"/>
              <a:gd name="connsiteX4219" fmla="*/ 265216 w 4853691"/>
              <a:gd name="connsiteY4219" fmla="*/ 1551398 h 4860733"/>
              <a:gd name="connsiteX4220" fmla="*/ 258175 w 4853691"/>
              <a:gd name="connsiteY4220" fmla="*/ 1584256 h 4860733"/>
              <a:gd name="connsiteX4221" fmla="*/ 255828 w 4853691"/>
              <a:gd name="connsiteY4221" fmla="*/ 1595992 h 4860733"/>
              <a:gd name="connsiteX4222" fmla="*/ 241746 w 4853691"/>
              <a:gd name="connsiteY4222" fmla="*/ 1664056 h 4860733"/>
              <a:gd name="connsiteX4223" fmla="*/ 239399 w 4853691"/>
              <a:gd name="connsiteY4223" fmla="*/ 1664056 h 4860733"/>
              <a:gd name="connsiteX4224" fmla="*/ 218275 w 4853691"/>
              <a:gd name="connsiteY4224" fmla="*/ 1685179 h 4860733"/>
              <a:gd name="connsiteX4225" fmla="*/ 225316 w 4853691"/>
              <a:gd name="connsiteY4225" fmla="*/ 1699262 h 4860733"/>
              <a:gd name="connsiteX4226" fmla="*/ 213581 w 4853691"/>
              <a:gd name="connsiteY4226" fmla="*/ 1713344 h 4860733"/>
              <a:gd name="connsiteX4227" fmla="*/ 206540 w 4853691"/>
              <a:gd name="connsiteY4227" fmla="*/ 1725079 h 4860733"/>
              <a:gd name="connsiteX4228" fmla="*/ 192458 w 4853691"/>
              <a:gd name="connsiteY4228" fmla="*/ 1746203 h 4860733"/>
              <a:gd name="connsiteX4229" fmla="*/ 183070 w 4853691"/>
              <a:gd name="connsiteY4229" fmla="*/ 1760285 h 4860733"/>
              <a:gd name="connsiteX4230" fmla="*/ 171334 w 4853691"/>
              <a:gd name="connsiteY4230" fmla="*/ 1781408 h 4860733"/>
              <a:gd name="connsiteX4231" fmla="*/ 161946 w 4853691"/>
              <a:gd name="connsiteY4231" fmla="*/ 1797838 h 4860733"/>
              <a:gd name="connsiteX4232" fmla="*/ 150211 w 4853691"/>
              <a:gd name="connsiteY4232" fmla="*/ 1818961 h 4860733"/>
              <a:gd name="connsiteX4233" fmla="*/ 140823 w 4853691"/>
              <a:gd name="connsiteY4233" fmla="*/ 1833043 h 4860733"/>
              <a:gd name="connsiteX4234" fmla="*/ 131435 w 4853691"/>
              <a:gd name="connsiteY4234" fmla="*/ 1856514 h 4860733"/>
              <a:gd name="connsiteX4235" fmla="*/ 124393 w 4853691"/>
              <a:gd name="connsiteY4235" fmla="*/ 1875290 h 4860733"/>
              <a:gd name="connsiteX4236" fmla="*/ 122046 w 4853691"/>
              <a:gd name="connsiteY4236" fmla="*/ 1879984 h 4860733"/>
              <a:gd name="connsiteX4237" fmla="*/ 115005 w 4853691"/>
              <a:gd name="connsiteY4237" fmla="*/ 1891719 h 4860733"/>
              <a:gd name="connsiteX4238" fmla="*/ 110311 w 4853691"/>
              <a:gd name="connsiteY4238" fmla="*/ 1901108 h 4860733"/>
              <a:gd name="connsiteX4239" fmla="*/ 100923 w 4853691"/>
              <a:gd name="connsiteY4239" fmla="*/ 1919884 h 4860733"/>
              <a:gd name="connsiteX4240" fmla="*/ 100923 w 4853691"/>
              <a:gd name="connsiteY4240" fmla="*/ 1919884 h 4860733"/>
              <a:gd name="connsiteX4241" fmla="*/ 105617 w 4853691"/>
              <a:gd name="connsiteY4241" fmla="*/ 1903455 h 4860733"/>
              <a:gd name="connsiteX4242" fmla="*/ 117352 w 4853691"/>
              <a:gd name="connsiteY4242" fmla="*/ 1861208 h 4860733"/>
              <a:gd name="connsiteX4243" fmla="*/ 291034 w 4853691"/>
              <a:gd name="connsiteY4243" fmla="*/ 1417616 h 4860733"/>
              <a:gd name="connsiteX4244" fmla="*/ 298075 w 4853691"/>
              <a:gd name="connsiteY4244" fmla="*/ 1387104 h 4860733"/>
              <a:gd name="connsiteX4245" fmla="*/ 300422 w 4853691"/>
              <a:gd name="connsiteY4245" fmla="*/ 1375369 h 4860733"/>
              <a:gd name="connsiteX4246" fmla="*/ 302769 w 4853691"/>
              <a:gd name="connsiteY4246" fmla="*/ 1368328 h 4860733"/>
              <a:gd name="connsiteX4247" fmla="*/ 302769 w 4853691"/>
              <a:gd name="connsiteY4247" fmla="*/ 1368328 h 4860733"/>
              <a:gd name="connsiteX4248" fmla="*/ 312157 w 4853691"/>
              <a:gd name="connsiteY4248" fmla="*/ 1354246 h 4860733"/>
              <a:gd name="connsiteX4249" fmla="*/ 330934 w 4853691"/>
              <a:gd name="connsiteY4249" fmla="*/ 1333122 h 4860733"/>
              <a:gd name="connsiteX4250" fmla="*/ 328587 w 4853691"/>
              <a:gd name="connsiteY4250" fmla="*/ 1326081 h 4860733"/>
              <a:gd name="connsiteX4251" fmla="*/ 333281 w 4853691"/>
              <a:gd name="connsiteY4251" fmla="*/ 1319040 h 4860733"/>
              <a:gd name="connsiteX4252" fmla="*/ 349710 w 4853691"/>
              <a:gd name="connsiteY4252" fmla="*/ 1295570 h 4860733"/>
              <a:gd name="connsiteX4253" fmla="*/ 363792 w 4853691"/>
              <a:gd name="connsiteY4253" fmla="*/ 1276793 h 4860733"/>
              <a:gd name="connsiteX4254" fmla="*/ 375527 w 4853691"/>
              <a:gd name="connsiteY4254" fmla="*/ 1267405 h 4860733"/>
              <a:gd name="connsiteX4255" fmla="*/ 389610 w 4853691"/>
              <a:gd name="connsiteY4255" fmla="*/ 1255670 h 4860733"/>
              <a:gd name="connsiteX4256" fmla="*/ 396651 w 4853691"/>
              <a:gd name="connsiteY4256" fmla="*/ 1250976 h 4860733"/>
              <a:gd name="connsiteX4257" fmla="*/ 384916 w 4853691"/>
              <a:gd name="connsiteY4257" fmla="*/ 1269752 h 4860733"/>
              <a:gd name="connsiteX4258" fmla="*/ 366139 w 4853691"/>
              <a:gd name="connsiteY4258" fmla="*/ 1300264 h 4860733"/>
              <a:gd name="connsiteX4259" fmla="*/ 349710 w 4853691"/>
              <a:gd name="connsiteY4259" fmla="*/ 1326081 h 4860733"/>
              <a:gd name="connsiteX4260" fmla="*/ 333281 w 4853691"/>
              <a:gd name="connsiteY4260" fmla="*/ 1356593 h 4860733"/>
              <a:gd name="connsiteX4261" fmla="*/ 319198 w 4853691"/>
              <a:gd name="connsiteY4261" fmla="*/ 1382410 h 4860733"/>
              <a:gd name="connsiteX4262" fmla="*/ 302769 w 4853691"/>
              <a:gd name="connsiteY4262" fmla="*/ 1412922 h 4860733"/>
              <a:gd name="connsiteX4263" fmla="*/ 288687 w 4853691"/>
              <a:gd name="connsiteY4263" fmla="*/ 1438740 h 4860733"/>
              <a:gd name="connsiteX4264" fmla="*/ 286340 w 4853691"/>
              <a:gd name="connsiteY4264" fmla="*/ 1441087 h 4860733"/>
              <a:gd name="connsiteX4265" fmla="*/ 286340 w 4853691"/>
              <a:gd name="connsiteY4265" fmla="*/ 1436392 h 4860733"/>
              <a:gd name="connsiteX4266" fmla="*/ 291034 w 4853691"/>
              <a:gd name="connsiteY4266" fmla="*/ 1417616 h 4860733"/>
              <a:gd name="connsiteX4267" fmla="*/ 335628 w 4853691"/>
              <a:gd name="connsiteY4267" fmla="*/ 1297917 h 4860733"/>
              <a:gd name="connsiteX4268" fmla="*/ 345016 w 4853691"/>
              <a:gd name="connsiteY4268" fmla="*/ 1283834 h 4860733"/>
              <a:gd name="connsiteX4269" fmla="*/ 354404 w 4853691"/>
              <a:gd name="connsiteY4269" fmla="*/ 1269752 h 4860733"/>
              <a:gd name="connsiteX4270" fmla="*/ 363792 w 4853691"/>
              <a:gd name="connsiteY4270" fmla="*/ 1255670 h 4860733"/>
              <a:gd name="connsiteX4271" fmla="*/ 373180 w 4853691"/>
              <a:gd name="connsiteY4271" fmla="*/ 1241588 h 4860733"/>
              <a:gd name="connsiteX4272" fmla="*/ 384916 w 4853691"/>
              <a:gd name="connsiteY4272" fmla="*/ 1227505 h 4860733"/>
              <a:gd name="connsiteX4273" fmla="*/ 394304 w 4853691"/>
              <a:gd name="connsiteY4273" fmla="*/ 1215770 h 4860733"/>
              <a:gd name="connsiteX4274" fmla="*/ 406039 w 4853691"/>
              <a:gd name="connsiteY4274" fmla="*/ 1201688 h 4860733"/>
              <a:gd name="connsiteX4275" fmla="*/ 415427 w 4853691"/>
              <a:gd name="connsiteY4275" fmla="*/ 1189953 h 4860733"/>
              <a:gd name="connsiteX4276" fmla="*/ 427162 w 4853691"/>
              <a:gd name="connsiteY4276" fmla="*/ 1175870 h 4860733"/>
              <a:gd name="connsiteX4277" fmla="*/ 436551 w 4853691"/>
              <a:gd name="connsiteY4277" fmla="*/ 1164135 h 4860733"/>
              <a:gd name="connsiteX4278" fmla="*/ 438898 w 4853691"/>
              <a:gd name="connsiteY4278" fmla="*/ 1161788 h 4860733"/>
              <a:gd name="connsiteX4279" fmla="*/ 443592 w 4853691"/>
              <a:gd name="connsiteY4279" fmla="*/ 1168829 h 4860733"/>
              <a:gd name="connsiteX4280" fmla="*/ 431857 w 4853691"/>
              <a:gd name="connsiteY4280" fmla="*/ 1182911 h 4860733"/>
              <a:gd name="connsiteX4281" fmla="*/ 420121 w 4853691"/>
              <a:gd name="connsiteY4281" fmla="*/ 1196994 h 4860733"/>
              <a:gd name="connsiteX4282" fmla="*/ 398998 w 4853691"/>
              <a:gd name="connsiteY4282" fmla="*/ 1225158 h 4860733"/>
              <a:gd name="connsiteX4283" fmla="*/ 384916 w 4853691"/>
              <a:gd name="connsiteY4283" fmla="*/ 1241588 h 4860733"/>
              <a:gd name="connsiteX4284" fmla="*/ 366139 w 4853691"/>
              <a:gd name="connsiteY4284" fmla="*/ 1267405 h 4860733"/>
              <a:gd name="connsiteX4285" fmla="*/ 361445 w 4853691"/>
              <a:gd name="connsiteY4285" fmla="*/ 1274446 h 4860733"/>
              <a:gd name="connsiteX4286" fmla="*/ 352057 w 4853691"/>
              <a:gd name="connsiteY4286" fmla="*/ 1283834 h 4860733"/>
              <a:gd name="connsiteX4287" fmla="*/ 337975 w 4853691"/>
              <a:gd name="connsiteY4287" fmla="*/ 1297917 h 4860733"/>
              <a:gd name="connsiteX4288" fmla="*/ 326239 w 4853691"/>
              <a:gd name="connsiteY4288" fmla="*/ 1311999 h 4860733"/>
              <a:gd name="connsiteX4289" fmla="*/ 319198 w 4853691"/>
              <a:gd name="connsiteY4289" fmla="*/ 1319040 h 4860733"/>
              <a:gd name="connsiteX4290" fmla="*/ 319198 w 4853691"/>
              <a:gd name="connsiteY4290" fmla="*/ 1319040 h 4860733"/>
              <a:gd name="connsiteX4291" fmla="*/ 321545 w 4853691"/>
              <a:gd name="connsiteY4291" fmla="*/ 1314346 h 4860733"/>
              <a:gd name="connsiteX4292" fmla="*/ 335628 w 4853691"/>
              <a:gd name="connsiteY4292" fmla="*/ 1297917 h 4860733"/>
              <a:gd name="connsiteX4293" fmla="*/ 525738 w 4853691"/>
              <a:gd name="connsiteY4293" fmla="*/ 1086683 h 4860733"/>
              <a:gd name="connsiteX4294" fmla="*/ 532780 w 4853691"/>
              <a:gd name="connsiteY4294" fmla="*/ 1079641 h 4860733"/>
              <a:gd name="connsiteX4295" fmla="*/ 551556 w 4853691"/>
              <a:gd name="connsiteY4295" fmla="*/ 1065559 h 4860733"/>
              <a:gd name="connsiteX4296" fmla="*/ 558597 w 4853691"/>
              <a:gd name="connsiteY4296" fmla="*/ 1060865 h 4860733"/>
              <a:gd name="connsiteX4297" fmla="*/ 582068 w 4853691"/>
              <a:gd name="connsiteY4297" fmla="*/ 1044436 h 4860733"/>
              <a:gd name="connsiteX4298" fmla="*/ 582068 w 4853691"/>
              <a:gd name="connsiteY4298" fmla="*/ 1044436 h 4860733"/>
              <a:gd name="connsiteX4299" fmla="*/ 633703 w 4853691"/>
              <a:gd name="connsiteY4299" fmla="*/ 1011577 h 4860733"/>
              <a:gd name="connsiteX4300" fmla="*/ 638397 w 4853691"/>
              <a:gd name="connsiteY4300" fmla="*/ 1009230 h 4860733"/>
              <a:gd name="connsiteX4301" fmla="*/ 659520 w 4853691"/>
              <a:gd name="connsiteY4301" fmla="*/ 997495 h 4860733"/>
              <a:gd name="connsiteX4302" fmla="*/ 666561 w 4853691"/>
              <a:gd name="connsiteY4302" fmla="*/ 992801 h 4860733"/>
              <a:gd name="connsiteX4303" fmla="*/ 668908 w 4853691"/>
              <a:gd name="connsiteY4303" fmla="*/ 992801 h 4860733"/>
              <a:gd name="connsiteX4304" fmla="*/ 673602 w 4853691"/>
              <a:gd name="connsiteY4304" fmla="*/ 997495 h 4860733"/>
              <a:gd name="connsiteX4305" fmla="*/ 661867 w 4853691"/>
              <a:gd name="connsiteY4305" fmla="*/ 1011577 h 4860733"/>
              <a:gd name="connsiteX4306" fmla="*/ 645438 w 4853691"/>
              <a:gd name="connsiteY4306" fmla="*/ 1035047 h 4860733"/>
              <a:gd name="connsiteX4307" fmla="*/ 624314 w 4853691"/>
              <a:gd name="connsiteY4307" fmla="*/ 1065559 h 4860733"/>
              <a:gd name="connsiteX4308" fmla="*/ 607885 w 4853691"/>
              <a:gd name="connsiteY4308" fmla="*/ 1089030 h 4860733"/>
              <a:gd name="connsiteX4309" fmla="*/ 589109 w 4853691"/>
              <a:gd name="connsiteY4309" fmla="*/ 1114847 h 4860733"/>
              <a:gd name="connsiteX4310" fmla="*/ 544515 w 4853691"/>
              <a:gd name="connsiteY4310" fmla="*/ 1182911 h 4860733"/>
              <a:gd name="connsiteX4311" fmla="*/ 535127 w 4853691"/>
              <a:gd name="connsiteY4311" fmla="*/ 1180564 h 4860733"/>
              <a:gd name="connsiteX4312" fmla="*/ 514003 w 4853691"/>
              <a:gd name="connsiteY4312" fmla="*/ 1201688 h 4860733"/>
              <a:gd name="connsiteX4313" fmla="*/ 514003 w 4853691"/>
              <a:gd name="connsiteY4313" fmla="*/ 1204035 h 4860733"/>
              <a:gd name="connsiteX4314" fmla="*/ 504615 w 4853691"/>
              <a:gd name="connsiteY4314" fmla="*/ 1206382 h 4860733"/>
              <a:gd name="connsiteX4315" fmla="*/ 495227 w 4853691"/>
              <a:gd name="connsiteY4315" fmla="*/ 1208729 h 4860733"/>
              <a:gd name="connsiteX4316" fmla="*/ 476450 w 4853691"/>
              <a:gd name="connsiteY4316" fmla="*/ 1213423 h 4860733"/>
              <a:gd name="connsiteX4317" fmla="*/ 464715 w 4853691"/>
              <a:gd name="connsiteY4317" fmla="*/ 1218117 h 4860733"/>
              <a:gd name="connsiteX4318" fmla="*/ 448286 w 4853691"/>
              <a:gd name="connsiteY4318" fmla="*/ 1225158 h 4860733"/>
              <a:gd name="connsiteX4319" fmla="*/ 441245 w 4853691"/>
              <a:gd name="connsiteY4319" fmla="*/ 1227505 h 4860733"/>
              <a:gd name="connsiteX4320" fmla="*/ 455327 w 4853691"/>
              <a:gd name="connsiteY4320" fmla="*/ 1182911 h 4860733"/>
              <a:gd name="connsiteX4321" fmla="*/ 460021 w 4853691"/>
              <a:gd name="connsiteY4321" fmla="*/ 1182911 h 4860733"/>
              <a:gd name="connsiteX4322" fmla="*/ 481145 w 4853691"/>
              <a:gd name="connsiteY4322" fmla="*/ 1161788 h 4860733"/>
              <a:gd name="connsiteX4323" fmla="*/ 474103 w 4853691"/>
              <a:gd name="connsiteY4323" fmla="*/ 1147706 h 4860733"/>
              <a:gd name="connsiteX4324" fmla="*/ 502268 w 4853691"/>
              <a:gd name="connsiteY4324" fmla="*/ 1114847 h 4860733"/>
              <a:gd name="connsiteX4325" fmla="*/ 509309 w 4853691"/>
              <a:gd name="connsiteY4325" fmla="*/ 1107806 h 4860733"/>
              <a:gd name="connsiteX4326" fmla="*/ 525738 w 4853691"/>
              <a:gd name="connsiteY4326" fmla="*/ 1086683 h 4860733"/>
              <a:gd name="connsiteX4327" fmla="*/ 851978 w 4853691"/>
              <a:gd name="connsiteY4327" fmla="*/ 760443 h 4860733"/>
              <a:gd name="connsiteX4328" fmla="*/ 873101 w 4853691"/>
              <a:gd name="connsiteY4328" fmla="*/ 741667 h 4860733"/>
              <a:gd name="connsiteX4329" fmla="*/ 901266 w 4853691"/>
              <a:gd name="connsiteY4329" fmla="*/ 718196 h 4860733"/>
              <a:gd name="connsiteX4330" fmla="*/ 922389 w 4853691"/>
              <a:gd name="connsiteY4330" fmla="*/ 701767 h 4860733"/>
              <a:gd name="connsiteX4331" fmla="*/ 952901 w 4853691"/>
              <a:gd name="connsiteY4331" fmla="*/ 678296 h 4860733"/>
              <a:gd name="connsiteX4332" fmla="*/ 957595 w 4853691"/>
              <a:gd name="connsiteY4332" fmla="*/ 675949 h 4860733"/>
              <a:gd name="connsiteX4333" fmla="*/ 901266 w 4853691"/>
              <a:gd name="connsiteY4333" fmla="*/ 774525 h 4860733"/>
              <a:gd name="connsiteX4334" fmla="*/ 898919 w 4853691"/>
              <a:gd name="connsiteY4334" fmla="*/ 781566 h 4860733"/>
              <a:gd name="connsiteX4335" fmla="*/ 896572 w 4853691"/>
              <a:gd name="connsiteY4335" fmla="*/ 783914 h 4860733"/>
              <a:gd name="connsiteX4336" fmla="*/ 877795 w 4853691"/>
              <a:gd name="connsiteY4336" fmla="*/ 786261 h 4860733"/>
              <a:gd name="connsiteX4337" fmla="*/ 863713 w 4853691"/>
              <a:gd name="connsiteY4337" fmla="*/ 788608 h 4860733"/>
              <a:gd name="connsiteX4338" fmla="*/ 840243 w 4853691"/>
              <a:gd name="connsiteY4338" fmla="*/ 793302 h 4860733"/>
              <a:gd name="connsiteX4339" fmla="*/ 826160 w 4853691"/>
              <a:gd name="connsiteY4339" fmla="*/ 795649 h 4860733"/>
              <a:gd name="connsiteX4340" fmla="*/ 823813 w 4853691"/>
              <a:gd name="connsiteY4340" fmla="*/ 795649 h 4860733"/>
              <a:gd name="connsiteX4341" fmla="*/ 819119 w 4853691"/>
              <a:gd name="connsiteY4341" fmla="*/ 788608 h 4860733"/>
              <a:gd name="connsiteX4342" fmla="*/ 828507 w 4853691"/>
              <a:gd name="connsiteY4342" fmla="*/ 781566 h 4860733"/>
              <a:gd name="connsiteX4343" fmla="*/ 851978 w 4853691"/>
              <a:gd name="connsiteY4343" fmla="*/ 760443 h 4860733"/>
              <a:gd name="connsiteX4344" fmla="*/ 999842 w 4853691"/>
              <a:gd name="connsiteY4344" fmla="*/ 640744 h 4860733"/>
              <a:gd name="connsiteX4345" fmla="*/ 1016271 w 4853691"/>
              <a:gd name="connsiteY4345" fmla="*/ 629008 h 4860733"/>
              <a:gd name="connsiteX4346" fmla="*/ 1051477 w 4853691"/>
              <a:gd name="connsiteY4346" fmla="*/ 603191 h 4860733"/>
              <a:gd name="connsiteX4347" fmla="*/ 1060865 w 4853691"/>
              <a:gd name="connsiteY4347" fmla="*/ 596150 h 4860733"/>
              <a:gd name="connsiteX4348" fmla="*/ 1196994 w 4853691"/>
              <a:gd name="connsiteY4348" fmla="*/ 506962 h 4860733"/>
              <a:gd name="connsiteX4349" fmla="*/ 1211076 w 4853691"/>
              <a:gd name="connsiteY4349" fmla="*/ 497574 h 4860733"/>
              <a:gd name="connsiteX4350" fmla="*/ 1243935 w 4853691"/>
              <a:gd name="connsiteY4350" fmla="*/ 478797 h 4860733"/>
              <a:gd name="connsiteX4351" fmla="*/ 1265058 w 4853691"/>
              <a:gd name="connsiteY4351" fmla="*/ 467062 h 4860733"/>
              <a:gd name="connsiteX4352" fmla="*/ 1265058 w 4853691"/>
              <a:gd name="connsiteY4352" fmla="*/ 467062 h 4860733"/>
              <a:gd name="connsiteX4353" fmla="*/ 1269752 w 4853691"/>
              <a:gd name="connsiteY4353" fmla="*/ 506962 h 4860733"/>
              <a:gd name="connsiteX4354" fmla="*/ 1269752 w 4853691"/>
              <a:gd name="connsiteY4354" fmla="*/ 514003 h 4860733"/>
              <a:gd name="connsiteX4355" fmla="*/ 1253323 w 4853691"/>
              <a:gd name="connsiteY4355" fmla="*/ 532780 h 4860733"/>
              <a:gd name="connsiteX4356" fmla="*/ 1255670 w 4853691"/>
              <a:gd name="connsiteY4356" fmla="*/ 542168 h 4860733"/>
              <a:gd name="connsiteX4357" fmla="*/ 1161788 w 4853691"/>
              <a:gd name="connsiteY4357" fmla="*/ 605538 h 4860733"/>
              <a:gd name="connsiteX4358" fmla="*/ 1135971 w 4853691"/>
              <a:gd name="connsiteY4358" fmla="*/ 624314 h 4860733"/>
              <a:gd name="connsiteX4359" fmla="*/ 1107806 w 4853691"/>
              <a:gd name="connsiteY4359" fmla="*/ 645438 h 4860733"/>
              <a:gd name="connsiteX4360" fmla="*/ 1077294 w 4853691"/>
              <a:gd name="connsiteY4360" fmla="*/ 668908 h 4860733"/>
              <a:gd name="connsiteX4361" fmla="*/ 1053824 w 4853691"/>
              <a:gd name="connsiteY4361" fmla="*/ 685338 h 4860733"/>
              <a:gd name="connsiteX4362" fmla="*/ 1023312 w 4853691"/>
              <a:gd name="connsiteY4362" fmla="*/ 711155 h 4860733"/>
              <a:gd name="connsiteX4363" fmla="*/ 1002189 w 4853691"/>
              <a:gd name="connsiteY4363" fmla="*/ 727584 h 4860733"/>
              <a:gd name="connsiteX4364" fmla="*/ 971677 w 4853691"/>
              <a:gd name="connsiteY4364" fmla="*/ 753402 h 4860733"/>
              <a:gd name="connsiteX4365" fmla="*/ 950554 w 4853691"/>
              <a:gd name="connsiteY4365" fmla="*/ 772178 h 4860733"/>
              <a:gd name="connsiteX4366" fmla="*/ 941166 w 4853691"/>
              <a:gd name="connsiteY4366" fmla="*/ 779219 h 4860733"/>
              <a:gd name="connsiteX4367" fmla="*/ 908307 w 4853691"/>
              <a:gd name="connsiteY4367" fmla="*/ 779219 h 4860733"/>
              <a:gd name="connsiteX4368" fmla="*/ 896572 w 4853691"/>
              <a:gd name="connsiteY4368" fmla="*/ 779219 h 4860733"/>
              <a:gd name="connsiteX4369" fmla="*/ 891878 w 4853691"/>
              <a:gd name="connsiteY4369" fmla="*/ 779219 h 4860733"/>
              <a:gd name="connsiteX4370" fmla="*/ 901266 w 4853691"/>
              <a:gd name="connsiteY4370" fmla="*/ 762790 h 4860733"/>
              <a:gd name="connsiteX4371" fmla="*/ 908307 w 4853691"/>
              <a:gd name="connsiteY4371" fmla="*/ 748708 h 4860733"/>
              <a:gd name="connsiteX4372" fmla="*/ 922389 w 4853691"/>
              <a:gd name="connsiteY4372" fmla="*/ 725237 h 4860733"/>
              <a:gd name="connsiteX4373" fmla="*/ 929430 w 4853691"/>
              <a:gd name="connsiteY4373" fmla="*/ 711155 h 4860733"/>
              <a:gd name="connsiteX4374" fmla="*/ 943513 w 4853691"/>
              <a:gd name="connsiteY4374" fmla="*/ 687685 h 4860733"/>
              <a:gd name="connsiteX4375" fmla="*/ 950554 w 4853691"/>
              <a:gd name="connsiteY4375" fmla="*/ 673602 h 4860733"/>
              <a:gd name="connsiteX4376" fmla="*/ 955248 w 4853691"/>
              <a:gd name="connsiteY4376" fmla="*/ 666561 h 4860733"/>
              <a:gd name="connsiteX4377" fmla="*/ 966983 w 4853691"/>
              <a:gd name="connsiteY4377" fmla="*/ 657173 h 4860733"/>
              <a:gd name="connsiteX4378" fmla="*/ 999842 w 4853691"/>
              <a:gd name="connsiteY4378" fmla="*/ 640744 h 4860733"/>
              <a:gd name="connsiteX4379" fmla="*/ 1330775 w 4853691"/>
              <a:gd name="connsiteY4379" fmla="*/ 492880 h 4860733"/>
              <a:gd name="connsiteX4380" fmla="*/ 1358940 w 4853691"/>
              <a:gd name="connsiteY4380" fmla="*/ 471756 h 4860733"/>
              <a:gd name="connsiteX4381" fmla="*/ 1384757 w 4853691"/>
              <a:gd name="connsiteY4381" fmla="*/ 452980 h 4860733"/>
              <a:gd name="connsiteX4382" fmla="*/ 1412922 w 4853691"/>
              <a:gd name="connsiteY4382" fmla="*/ 431857 h 4860733"/>
              <a:gd name="connsiteX4383" fmla="*/ 1436392 w 4853691"/>
              <a:gd name="connsiteY4383" fmla="*/ 413080 h 4860733"/>
              <a:gd name="connsiteX4384" fmla="*/ 1464557 w 4853691"/>
              <a:gd name="connsiteY4384" fmla="*/ 391957 h 4860733"/>
              <a:gd name="connsiteX4385" fmla="*/ 1488028 w 4853691"/>
              <a:gd name="connsiteY4385" fmla="*/ 375527 h 4860733"/>
              <a:gd name="connsiteX4386" fmla="*/ 1516192 w 4853691"/>
              <a:gd name="connsiteY4386" fmla="*/ 356751 h 4860733"/>
              <a:gd name="connsiteX4387" fmla="*/ 1539662 w 4853691"/>
              <a:gd name="connsiteY4387" fmla="*/ 340322 h 4860733"/>
              <a:gd name="connsiteX4388" fmla="*/ 1563133 w 4853691"/>
              <a:gd name="connsiteY4388" fmla="*/ 326239 h 4860733"/>
              <a:gd name="connsiteX4389" fmla="*/ 1579562 w 4853691"/>
              <a:gd name="connsiteY4389" fmla="*/ 319198 h 4860733"/>
              <a:gd name="connsiteX4390" fmla="*/ 1607727 w 4853691"/>
              <a:gd name="connsiteY4390" fmla="*/ 307463 h 4860733"/>
              <a:gd name="connsiteX4391" fmla="*/ 1638239 w 4853691"/>
              <a:gd name="connsiteY4391" fmla="*/ 295728 h 4860733"/>
              <a:gd name="connsiteX4392" fmla="*/ 1649974 w 4853691"/>
              <a:gd name="connsiteY4392" fmla="*/ 291034 h 4860733"/>
              <a:gd name="connsiteX4393" fmla="*/ 1652321 w 4853691"/>
              <a:gd name="connsiteY4393" fmla="*/ 295728 h 4860733"/>
              <a:gd name="connsiteX4394" fmla="*/ 1649974 w 4853691"/>
              <a:gd name="connsiteY4394" fmla="*/ 298075 h 4860733"/>
              <a:gd name="connsiteX4395" fmla="*/ 1633544 w 4853691"/>
              <a:gd name="connsiteY4395" fmla="*/ 309810 h 4860733"/>
              <a:gd name="connsiteX4396" fmla="*/ 1617115 w 4853691"/>
              <a:gd name="connsiteY4396" fmla="*/ 323892 h 4860733"/>
              <a:gd name="connsiteX4397" fmla="*/ 1600686 w 4853691"/>
              <a:gd name="connsiteY4397" fmla="*/ 337975 h 4860733"/>
              <a:gd name="connsiteX4398" fmla="*/ 1584256 w 4853691"/>
              <a:gd name="connsiteY4398" fmla="*/ 352057 h 4860733"/>
              <a:gd name="connsiteX4399" fmla="*/ 1570174 w 4853691"/>
              <a:gd name="connsiteY4399" fmla="*/ 366139 h 4860733"/>
              <a:gd name="connsiteX4400" fmla="*/ 1553745 w 4853691"/>
              <a:gd name="connsiteY4400" fmla="*/ 380222 h 4860733"/>
              <a:gd name="connsiteX4401" fmla="*/ 1539662 w 4853691"/>
              <a:gd name="connsiteY4401" fmla="*/ 394304 h 4860733"/>
              <a:gd name="connsiteX4402" fmla="*/ 1523233 w 4853691"/>
              <a:gd name="connsiteY4402" fmla="*/ 410733 h 4860733"/>
              <a:gd name="connsiteX4403" fmla="*/ 1509151 w 4853691"/>
              <a:gd name="connsiteY4403" fmla="*/ 424815 h 4860733"/>
              <a:gd name="connsiteX4404" fmla="*/ 1490375 w 4853691"/>
              <a:gd name="connsiteY4404" fmla="*/ 441245 h 4860733"/>
              <a:gd name="connsiteX4405" fmla="*/ 1476292 w 4853691"/>
              <a:gd name="connsiteY4405" fmla="*/ 455327 h 4860733"/>
              <a:gd name="connsiteX4406" fmla="*/ 1457516 w 4853691"/>
              <a:gd name="connsiteY4406" fmla="*/ 474103 h 4860733"/>
              <a:gd name="connsiteX4407" fmla="*/ 1448128 w 4853691"/>
              <a:gd name="connsiteY4407" fmla="*/ 483492 h 4860733"/>
              <a:gd name="connsiteX4408" fmla="*/ 1441087 w 4853691"/>
              <a:gd name="connsiteY4408" fmla="*/ 485839 h 4860733"/>
              <a:gd name="connsiteX4409" fmla="*/ 1417616 w 4853691"/>
              <a:gd name="connsiteY4409" fmla="*/ 492880 h 4860733"/>
              <a:gd name="connsiteX4410" fmla="*/ 1394146 w 4853691"/>
              <a:gd name="connsiteY4410" fmla="*/ 499921 h 4860733"/>
              <a:gd name="connsiteX4411" fmla="*/ 1370675 w 4853691"/>
              <a:gd name="connsiteY4411" fmla="*/ 506962 h 4860733"/>
              <a:gd name="connsiteX4412" fmla="*/ 1347205 w 4853691"/>
              <a:gd name="connsiteY4412" fmla="*/ 514003 h 4860733"/>
              <a:gd name="connsiteX4413" fmla="*/ 1323734 w 4853691"/>
              <a:gd name="connsiteY4413" fmla="*/ 523391 h 4860733"/>
              <a:gd name="connsiteX4414" fmla="*/ 1300264 w 4853691"/>
              <a:gd name="connsiteY4414" fmla="*/ 532780 h 4860733"/>
              <a:gd name="connsiteX4415" fmla="*/ 1293223 w 4853691"/>
              <a:gd name="connsiteY4415" fmla="*/ 535127 h 4860733"/>
              <a:gd name="connsiteX4416" fmla="*/ 1290876 w 4853691"/>
              <a:gd name="connsiteY4416" fmla="*/ 530433 h 4860733"/>
              <a:gd name="connsiteX4417" fmla="*/ 1304958 w 4853691"/>
              <a:gd name="connsiteY4417" fmla="*/ 518697 h 4860733"/>
              <a:gd name="connsiteX4418" fmla="*/ 1330775 w 4853691"/>
              <a:gd name="connsiteY4418" fmla="*/ 492880 h 4860733"/>
              <a:gd name="connsiteX4419" fmla="*/ 1722732 w 4853691"/>
              <a:gd name="connsiteY4419" fmla="*/ 258175 h 4860733"/>
              <a:gd name="connsiteX4420" fmla="*/ 1750897 w 4853691"/>
              <a:gd name="connsiteY4420" fmla="*/ 246440 h 4860733"/>
              <a:gd name="connsiteX4421" fmla="*/ 1772020 w 4853691"/>
              <a:gd name="connsiteY4421" fmla="*/ 237052 h 4860733"/>
              <a:gd name="connsiteX4422" fmla="*/ 1800185 w 4853691"/>
              <a:gd name="connsiteY4422" fmla="*/ 227664 h 4860733"/>
              <a:gd name="connsiteX4423" fmla="*/ 1823655 w 4853691"/>
              <a:gd name="connsiteY4423" fmla="*/ 218275 h 4860733"/>
              <a:gd name="connsiteX4424" fmla="*/ 1849473 w 4853691"/>
              <a:gd name="connsiteY4424" fmla="*/ 208887 h 4860733"/>
              <a:gd name="connsiteX4425" fmla="*/ 1872943 w 4853691"/>
              <a:gd name="connsiteY4425" fmla="*/ 201846 h 4860733"/>
              <a:gd name="connsiteX4426" fmla="*/ 1898761 w 4853691"/>
              <a:gd name="connsiteY4426" fmla="*/ 192458 h 4860733"/>
              <a:gd name="connsiteX4427" fmla="*/ 1922231 w 4853691"/>
              <a:gd name="connsiteY4427" fmla="*/ 185417 h 4860733"/>
              <a:gd name="connsiteX4428" fmla="*/ 1948049 w 4853691"/>
              <a:gd name="connsiteY4428" fmla="*/ 178376 h 4860733"/>
              <a:gd name="connsiteX4429" fmla="*/ 1971519 w 4853691"/>
              <a:gd name="connsiteY4429" fmla="*/ 171334 h 4860733"/>
              <a:gd name="connsiteX4430" fmla="*/ 1997336 w 4853691"/>
              <a:gd name="connsiteY4430" fmla="*/ 164293 h 4860733"/>
              <a:gd name="connsiteX4431" fmla="*/ 2023154 w 4853691"/>
              <a:gd name="connsiteY4431" fmla="*/ 157252 h 4860733"/>
              <a:gd name="connsiteX4432" fmla="*/ 2048972 w 4853691"/>
              <a:gd name="connsiteY4432" fmla="*/ 150211 h 4860733"/>
              <a:gd name="connsiteX4433" fmla="*/ 2074789 w 4853691"/>
              <a:gd name="connsiteY4433" fmla="*/ 143170 h 4860733"/>
              <a:gd name="connsiteX4434" fmla="*/ 2100607 w 4853691"/>
              <a:gd name="connsiteY4434" fmla="*/ 138476 h 4860733"/>
              <a:gd name="connsiteX4435" fmla="*/ 2126424 w 4853691"/>
              <a:gd name="connsiteY4435" fmla="*/ 131435 h 4860733"/>
              <a:gd name="connsiteX4436" fmla="*/ 2149895 w 4853691"/>
              <a:gd name="connsiteY4436" fmla="*/ 126741 h 4860733"/>
              <a:gd name="connsiteX4437" fmla="*/ 2175712 w 4853691"/>
              <a:gd name="connsiteY4437" fmla="*/ 122046 h 4860733"/>
              <a:gd name="connsiteX4438" fmla="*/ 2199183 w 4853691"/>
              <a:gd name="connsiteY4438" fmla="*/ 117352 h 4860733"/>
              <a:gd name="connsiteX4439" fmla="*/ 2215612 w 4853691"/>
              <a:gd name="connsiteY4439" fmla="*/ 115005 h 4860733"/>
              <a:gd name="connsiteX4440" fmla="*/ 2271941 w 4853691"/>
              <a:gd name="connsiteY4440" fmla="*/ 159599 h 4860733"/>
              <a:gd name="connsiteX4441" fmla="*/ 2274288 w 4853691"/>
              <a:gd name="connsiteY4441" fmla="*/ 161946 h 4860733"/>
              <a:gd name="connsiteX4442" fmla="*/ 2290717 w 4853691"/>
              <a:gd name="connsiteY4442" fmla="*/ 178376 h 4860733"/>
              <a:gd name="connsiteX4443" fmla="*/ 2295412 w 4853691"/>
              <a:gd name="connsiteY4443" fmla="*/ 183070 h 4860733"/>
              <a:gd name="connsiteX4444" fmla="*/ 2311841 w 4853691"/>
              <a:gd name="connsiteY4444" fmla="*/ 199499 h 4860733"/>
              <a:gd name="connsiteX4445" fmla="*/ 2316535 w 4853691"/>
              <a:gd name="connsiteY4445" fmla="*/ 206540 h 4860733"/>
              <a:gd name="connsiteX4446" fmla="*/ 2330617 w 4853691"/>
              <a:gd name="connsiteY4446" fmla="*/ 222969 h 4860733"/>
              <a:gd name="connsiteX4447" fmla="*/ 2337658 w 4853691"/>
              <a:gd name="connsiteY4447" fmla="*/ 232358 h 4860733"/>
              <a:gd name="connsiteX4448" fmla="*/ 2349394 w 4853691"/>
              <a:gd name="connsiteY4448" fmla="*/ 246440 h 4860733"/>
              <a:gd name="connsiteX4449" fmla="*/ 2354088 w 4853691"/>
              <a:gd name="connsiteY4449" fmla="*/ 251134 h 4860733"/>
              <a:gd name="connsiteX4450" fmla="*/ 2344699 w 4853691"/>
              <a:gd name="connsiteY4450" fmla="*/ 251134 h 4860733"/>
              <a:gd name="connsiteX4451" fmla="*/ 2304800 w 4853691"/>
              <a:gd name="connsiteY4451" fmla="*/ 246440 h 4860733"/>
              <a:gd name="connsiteX4452" fmla="*/ 2283676 w 4853691"/>
              <a:gd name="connsiteY4452" fmla="*/ 244093 h 4860733"/>
              <a:gd name="connsiteX4453" fmla="*/ 2234388 w 4853691"/>
              <a:gd name="connsiteY4453" fmla="*/ 239399 h 4860733"/>
              <a:gd name="connsiteX4454" fmla="*/ 2210918 w 4853691"/>
              <a:gd name="connsiteY4454" fmla="*/ 239399 h 4860733"/>
              <a:gd name="connsiteX4455" fmla="*/ 2163977 w 4853691"/>
              <a:gd name="connsiteY4455" fmla="*/ 237052 h 4860733"/>
              <a:gd name="connsiteX4456" fmla="*/ 2093565 w 4853691"/>
              <a:gd name="connsiteY4456" fmla="*/ 237052 h 4860733"/>
              <a:gd name="connsiteX4457" fmla="*/ 2039583 w 4853691"/>
              <a:gd name="connsiteY4457" fmla="*/ 237052 h 4860733"/>
              <a:gd name="connsiteX4458" fmla="*/ 2020807 w 4853691"/>
              <a:gd name="connsiteY4458" fmla="*/ 237052 h 4860733"/>
              <a:gd name="connsiteX4459" fmla="*/ 1985601 w 4853691"/>
              <a:gd name="connsiteY4459" fmla="*/ 239399 h 4860733"/>
              <a:gd name="connsiteX4460" fmla="*/ 1964478 w 4853691"/>
              <a:gd name="connsiteY4460" fmla="*/ 241746 h 4860733"/>
              <a:gd name="connsiteX4461" fmla="*/ 1933966 w 4853691"/>
              <a:gd name="connsiteY4461" fmla="*/ 244093 h 4860733"/>
              <a:gd name="connsiteX4462" fmla="*/ 1910496 w 4853691"/>
              <a:gd name="connsiteY4462" fmla="*/ 246440 h 4860733"/>
              <a:gd name="connsiteX4463" fmla="*/ 1882331 w 4853691"/>
              <a:gd name="connsiteY4463" fmla="*/ 248787 h 4860733"/>
              <a:gd name="connsiteX4464" fmla="*/ 1858861 w 4853691"/>
              <a:gd name="connsiteY4464" fmla="*/ 251134 h 4860733"/>
              <a:gd name="connsiteX4465" fmla="*/ 1830696 w 4853691"/>
              <a:gd name="connsiteY4465" fmla="*/ 253481 h 4860733"/>
              <a:gd name="connsiteX4466" fmla="*/ 1807226 w 4853691"/>
              <a:gd name="connsiteY4466" fmla="*/ 255828 h 4860733"/>
              <a:gd name="connsiteX4467" fmla="*/ 1779061 w 4853691"/>
              <a:gd name="connsiteY4467" fmla="*/ 260522 h 4860733"/>
              <a:gd name="connsiteX4468" fmla="*/ 1755591 w 4853691"/>
              <a:gd name="connsiteY4468" fmla="*/ 265216 h 4860733"/>
              <a:gd name="connsiteX4469" fmla="*/ 1729773 w 4853691"/>
              <a:gd name="connsiteY4469" fmla="*/ 269910 h 4860733"/>
              <a:gd name="connsiteX4470" fmla="*/ 1706303 w 4853691"/>
              <a:gd name="connsiteY4470" fmla="*/ 274604 h 4860733"/>
              <a:gd name="connsiteX4471" fmla="*/ 1694567 w 4853691"/>
              <a:gd name="connsiteY4471" fmla="*/ 276951 h 4860733"/>
              <a:gd name="connsiteX4472" fmla="*/ 1694567 w 4853691"/>
              <a:gd name="connsiteY4472" fmla="*/ 274604 h 4860733"/>
              <a:gd name="connsiteX4473" fmla="*/ 1708650 w 4853691"/>
              <a:gd name="connsiteY4473" fmla="*/ 269910 h 4860733"/>
              <a:gd name="connsiteX4474" fmla="*/ 1722732 w 4853691"/>
              <a:gd name="connsiteY4474" fmla="*/ 258175 h 4860733"/>
              <a:gd name="connsiteX4475" fmla="*/ 2386946 w 4853691"/>
              <a:gd name="connsiteY4475" fmla="*/ 227664 h 4860733"/>
              <a:gd name="connsiteX4476" fmla="*/ 2398681 w 4853691"/>
              <a:gd name="connsiteY4476" fmla="*/ 201846 h 4860733"/>
              <a:gd name="connsiteX4477" fmla="*/ 2401029 w 4853691"/>
              <a:gd name="connsiteY4477" fmla="*/ 197152 h 4860733"/>
              <a:gd name="connsiteX4478" fmla="*/ 2412764 w 4853691"/>
              <a:gd name="connsiteY4478" fmla="*/ 178376 h 4860733"/>
              <a:gd name="connsiteX4479" fmla="*/ 2415111 w 4853691"/>
              <a:gd name="connsiteY4479" fmla="*/ 173681 h 4860733"/>
              <a:gd name="connsiteX4480" fmla="*/ 2417458 w 4853691"/>
              <a:gd name="connsiteY4480" fmla="*/ 180723 h 4860733"/>
              <a:gd name="connsiteX4481" fmla="*/ 2422152 w 4853691"/>
              <a:gd name="connsiteY4481" fmla="*/ 194805 h 4860733"/>
              <a:gd name="connsiteX4482" fmla="*/ 2424499 w 4853691"/>
              <a:gd name="connsiteY4482" fmla="*/ 204193 h 4860733"/>
              <a:gd name="connsiteX4483" fmla="*/ 2405723 w 4853691"/>
              <a:gd name="connsiteY4483" fmla="*/ 225316 h 4860733"/>
              <a:gd name="connsiteX4484" fmla="*/ 2408070 w 4853691"/>
              <a:gd name="connsiteY4484" fmla="*/ 234705 h 4860733"/>
              <a:gd name="connsiteX4485" fmla="*/ 2398681 w 4853691"/>
              <a:gd name="connsiteY4485" fmla="*/ 239399 h 4860733"/>
              <a:gd name="connsiteX4486" fmla="*/ 2393987 w 4853691"/>
              <a:gd name="connsiteY4486" fmla="*/ 244093 h 4860733"/>
              <a:gd name="connsiteX4487" fmla="*/ 2391640 w 4853691"/>
              <a:gd name="connsiteY4487" fmla="*/ 246440 h 4860733"/>
              <a:gd name="connsiteX4488" fmla="*/ 2384599 w 4853691"/>
              <a:gd name="connsiteY4488" fmla="*/ 239399 h 4860733"/>
              <a:gd name="connsiteX4489" fmla="*/ 2386946 w 4853691"/>
              <a:gd name="connsiteY4489" fmla="*/ 237052 h 4860733"/>
              <a:gd name="connsiteX4490" fmla="*/ 2386946 w 4853691"/>
              <a:gd name="connsiteY4490" fmla="*/ 227664 h 4860733"/>
              <a:gd name="connsiteX4491" fmla="*/ 2412764 w 4853691"/>
              <a:gd name="connsiteY4491" fmla="*/ 157252 h 4860733"/>
              <a:gd name="connsiteX4492" fmla="*/ 2408070 w 4853691"/>
              <a:gd name="connsiteY4492" fmla="*/ 145517 h 4860733"/>
              <a:gd name="connsiteX4493" fmla="*/ 2403376 w 4853691"/>
              <a:gd name="connsiteY4493" fmla="*/ 133782 h 4860733"/>
              <a:gd name="connsiteX4494" fmla="*/ 2398681 w 4853691"/>
              <a:gd name="connsiteY4494" fmla="*/ 122046 h 4860733"/>
              <a:gd name="connsiteX4495" fmla="*/ 2393987 w 4853691"/>
              <a:gd name="connsiteY4495" fmla="*/ 110311 h 4860733"/>
              <a:gd name="connsiteX4496" fmla="*/ 2389293 w 4853691"/>
              <a:gd name="connsiteY4496" fmla="*/ 100923 h 4860733"/>
              <a:gd name="connsiteX4497" fmla="*/ 2384599 w 4853691"/>
              <a:gd name="connsiteY4497" fmla="*/ 91535 h 4860733"/>
              <a:gd name="connsiteX4498" fmla="*/ 2382252 w 4853691"/>
              <a:gd name="connsiteY4498" fmla="*/ 89188 h 4860733"/>
              <a:gd name="connsiteX4499" fmla="*/ 2401029 w 4853691"/>
              <a:gd name="connsiteY4499" fmla="*/ 86841 h 4860733"/>
              <a:gd name="connsiteX4500" fmla="*/ 2422152 w 4853691"/>
              <a:gd name="connsiteY4500" fmla="*/ 84494 h 4860733"/>
              <a:gd name="connsiteX4501" fmla="*/ 2450317 w 4853691"/>
              <a:gd name="connsiteY4501" fmla="*/ 82147 h 4860733"/>
              <a:gd name="connsiteX4502" fmla="*/ 2455011 w 4853691"/>
              <a:gd name="connsiteY4502" fmla="*/ 82147 h 4860733"/>
              <a:gd name="connsiteX4503" fmla="*/ 2459705 w 4853691"/>
              <a:gd name="connsiteY4503" fmla="*/ 93882 h 4860733"/>
              <a:gd name="connsiteX4504" fmla="*/ 2457358 w 4853691"/>
              <a:gd name="connsiteY4504" fmla="*/ 96229 h 4860733"/>
              <a:gd name="connsiteX4505" fmla="*/ 2450317 w 4853691"/>
              <a:gd name="connsiteY4505" fmla="*/ 105617 h 4860733"/>
              <a:gd name="connsiteX4506" fmla="*/ 2443275 w 4853691"/>
              <a:gd name="connsiteY4506" fmla="*/ 112658 h 4860733"/>
              <a:gd name="connsiteX4507" fmla="*/ 2436234 w 4853691"/>
              <a:gd name="connsiteY4507" fmla="*/ 122046 h 4860733"/>
              <a:gd name="connsiteX4508" fmla="*/ 2429193 w 4853691"/>
              <a:gd name="connsiteY4508" fmla="*/ 131435 h 4860733"/>
              <a:gd name="connsiteX4509" fmla="*/ 2422152 w 4853691"/>
              <a:gd name="connsiteY4509" fmla="*/ 143170 h 4860733"/>
              <a:gd name="connsiteX4510" fmla="*/ 2415111 w 4853691"/>
              <a:gd name="connsiteY4510" fmla="*/ 152558 h 4860733"/>
              <a:gd name="connsiteX4511" fmla="*/ 2408070 w 4853691"/>
              <a:gd name="connsiteY4511" fmla="*/ 164293 h 4860733"/>
              <a:gd name="connsiteX4512" fmla="*/ 2405723 w 4853691"/>
              <a:gd name="connsiteY4512" fmla="*/ 166640 h 4860733"/>
              <a:gd name="connsiteX4513" fmla="*/ 2405723 w 4853691"/>
              <a:gd name="connsiteY4513" fmla="*/ 166640 h 4860733"/>
              <a:gd name="connsiteX4514" fmla="*/ 2412764 w 4853691"/>
              <a:gd name="connsiteY4514" fmla="*/ 157252 h 4860733"/>
              <a:gd name="connsiteX4515" fmla="*/ 2518381 w 4853691"/>
              <a:gd name="connsiteY4515" fmla="*/ 103270 h 4860733"/>
              <a:gd name="connsiteX4516" fmla="*/ 2579404 w 4853691"/>
              <a:gd name="connsiteY4516" fmla="*/ 143170 h 4860733"/>
              <a:gd name="connsiteX4517" fmla="*/ 2586445 w 4853691"/>
              <a:gd name="connsiteY4517" fmla="*/ 147864 h 4860733"/>
              <a:gd name="connsiteX4518" fmla="*/ 2605222 w 4853691"/>
              <a:gd name="connsiteY4518" fmla="*/ 161946 h 4860733"/>
              <a:gd name="connsiteX4519" fmla="*/ 2614610 w 4853691"/>
              <a:gd name="connsiteY4519" fmla="*/ 168987 h 4860733"/>
              <a:gd name="connsiteX4520" fmla="*/ 2633386 w 4853691"/>
              <a:gd name="connsiteY4520" fmla="*/ 183070 h 4860733"/>
              <a:gd name="connsiteX4521" fmla="*/ 2642774 w 4853691"/>
              <a:gd name="connsiteY4521" fmla="*/ 190111 h 4860733"/>
              <a:gd name="connsiteX4522" fmla="*/ 2661551 w 4853691"/>
              <a:gd name="connsiteY4522" fmla="*/ 204193 h 4860733"/>
              <a:gd name="connsiteX4523" fmla="*/ 2670939 w 4853691"/>
              <a:gd name="connsiteY4523" fmla="*/ 213581 h 4860733"/>
              <a:gd name="connsiteX4524" fmla="*/ 2685021 w 4853691"/>
              <a:gd name="connsiteY4524" fmla="*/ 225316 h 4860733"/>
              <a:gd name="connsiteX4525" fmla="*/ 2680327 w 4853691"/>
              <a:gd name="connsiteY4525" fmla="*/ 234705 h 4860733"/>
              <a:gd name="connsiteX4526" fmla="*/ 2668592 w 4853691"/>
              <a:gd name="connsiteY4526" fmla="*/ 234705 h 4860733"/>
              <a:gd name="connsiteX4527" fmla="*/ 2631039 w 4853691"/>
              <a:gd name="connsiteY4527" fmla="*/ 230011 h 4860733"/>
              <a:gd name="connsiteX4528" fmla="*/ 2588792 w 4853691"/>
              <a:gd name="connsiteY4528" fmla="*/ 227664 h 4860733"/>
              <a:gd name="connsiteX4529" fmla="*/ 2562975 w 4853691"/>
              <a:gd name="connsiteY4529" fmla="*/ 225316 h 4860733"/>
              <a:gd name="connsiteX4530" fmla="*/ 2494910 w 4853691"/>
              <a:gd name="connsiteY4530" fmla="*/ 222969 h 4860733"/>
              <a:gd name="connsiteX4531" fmla="*/ 2480828 w 4853691"/>
              <a:gd name="connsiteY4531" fmla="*/ 222969 h 4860733"/>
              <a:gd name="connsiteX4532" fmla="*/ 2447970 w 4853691"/>
              <a:gd name="connsiteY4532" fmla="*/ 222969 h 4860733"/>
              <a:gd name="connsiteX4533" fmla="*/ 2433887 w 4853691"/>
              <a:gd name="connsiteY4533" fmla="*/ 204193 h 4860733"/>
              <a:gd name="connsiteX4534" fmla="*/ 2433887 w 4853691"/>
              <a:gd name="connsiteY4534" fmla="*/ 201846 h 4860733"/>
              <a:gd name="connsiteX4535" fmla="*/ 2438581 w 4853691"/>
              <a:gd name="connsiteY4535" fmla="*/ 187764 h 4860733"/>
              <a:gd name="connsiteX4536" fmla="*/ 2440928 w 4853691"/>
              <a:gd name="connsiteY4536" fmla="*/ 180723 h 4860733"/>
              <a:gd name="connsiteX4537" fmla="*/ 2445622 w 4853691"/>
              <a:gd name="connsiteY4537" fmla="*/ 166640 h 4860733"/>
              <a:gd name="connsiteX4538" fmla="*/ 2447970 w 4853691"/>
              <a:gd name="connsiteY4538" fmla="*/ 161946 h 4860733"/>
              <a:gd name="connsiteX4539" fmla="*/ 2455011 w 4853691"/>
              <a:gd name="connsiteY4539" fmla="*/ 143170 h 4860733"/>
              <a:gd name="connsiteX4540" fmla="*/ 2457358 w 4853691"/>
              <a:gd name="connsiteY4540" fmla="*/ 136129 h 4860733"/>
              <a:gd name="connsiteX4541" fmla="*/ 2462052 w 4853691"/>
              <a:gd name="connsiteY4541" fmla="*/ 126741 h 4860733"/>
              <a:gd name="connsiteX4542" fmla="*/ 2466746 w 4853691"/>
              <a:gd name="connsiteY4542" fmla="*/ 117352 h 4860733"/>
              <a:gd name="connsiteX4543" fmla="*/ 2469093 w 4853691"/>
              <a:gd name="connsiteY4543" fmla="*/ 112658 h 4860733"/>
              <a:gd name="connsiteX4544" fmla="*/ 2473787 w 4853691"/>
              <a:gd name="connsiteY4544" fmla="*/ 103270 h 4860733"/>
              <a:gd name="connsiteX4545" fmla="*/ 2473787 w 4853691"/>
              <a:gd name="connsiteY4545" fmla="*/ 103270 h 4860733"/>
              <a:gd name="connsiteX4546" fmla="*/ 2483175 w 4853691"/>
              <a:gd name="connsiteY4546" fmla="*/ 105617 h 4860733"/>
              <a:gd name="connsiteX4547" fmla="*/ 2499605 w 4853691"/>
              <a:gd name="connsiteY4547" fmla="*/ 96229 h 4860733"/>
              <a:gd name="connsiteX4548" fmla="*/ 2508993 w 4853691"/>
              <a:gd name="connsiteY4548" fmla="*/ 100923 h 4860733"/>
              <a:gd name="connsiteX4549" fmla="*/ 2518381 w 4853691"/>
              <a:gd name="connsiteY4549" fmla="*/ 103270 h 4860733"/>
              <a:gd name="connsiteX4550" fmla="*/ 2743697 w 4853691"/>
              <a:gd name="connsiteY4550" fmla="*/ 213581 h 4860733"/>
              <a:gd name="connsiteX4551" fmla="*/ 2771862 w 4853691"/>
              <a:gd name="connsiteY4551" fmla="*/ 197152 h 4860733"/>
              <a:gd name="connsiteX4552" fmla="*/ 2785944 w 4853691"/>
              <a:gd name="connsiteY4552" fmla="*/ 190111 h 4860733"/>
              <a:gd name="connsiteX4553" fmla="*/ 2818803 w 4853691"/>
              <a:gd name="connsiteY4553" fmla="*/ 176028 h 4860733"/>
              <a:gd name="connsiteX4554" fmla="*/ 2830538 w 4853691"/>
              <a:gd name="connsiteY4554" fmla="*/ 171334 h 4860733"/>
              <a:gd name="connsiteX4555" fmla="*/ 2872785 w 4853691"/>
              <a:gd name="connsiteY4555" fmla="*/ 154905 h 4860733"/>
              <a:gd name="connsiteX4556" fmla="*/ 2882173 w 4853691"/>
              <a:gd name="connsiteY4556" fmla="*/ 152558 h 4860733"/>
              <a:gd name="connsiteX4557" fmla="*/ 2898602 w 4853691"/>
              <a:gd name="connsiteY4557" fmla="*/ 147864 h 4860733"/>
              <a:gd name="connsiteX4558" fmla="*/ 2907991 w 4853691"/>
              <a:gd name="connsiteY4558" fmla="*/ 150211 h 4860733"/>
              <a:gd name="connsiteX4559" fmla="*/ 2959626 w 4853691"/>
              <a:gd name="connsiteY4559" fmla="*/ 168987 h 4860733"/>
              <a:gd name="connsiteX4560" fmla="*/ 2978402 w 4853691"/>
              <a:gd name="connsiteY4560" fmla="*/ 178376 h 4860733"/>
              <a:gd name="connsiteX4561" fmla="*/ 3018302 w 4853691"/>
              <a:gd name="connsiteY4561" fmla="*/ 194805 h 4860733"/>
              <a:gd name="connsiteX4562" fmla="*/ 3018302 w 4853691"/>
              <a:gd name="connsiteY4562" fmla="*/ 197152 h 4860733"/>
              <a:gd name="connsiteX4563" fmla="*/ 3015955 w 4853691"/>
              <a:gd name="connsiteY4563" fmla="*/ 201846 h 4860733"/>
              <a:gd name="connsiteX4564" fmla="*/ 3013608 w 4853691"/>
              <a:gd name="connsiteY4564" fmla="*/ 213581 h 4860733"/>
              <a:gd name="connsiteX4565" fmla="*/ 3013608 w 4853691"/>
              <a:gd name="connsiteY4565" fmla="*/ 218275 h 4860733"/>
              <a:gd name="connsiteX4566" fmla="*/ 3011261 w 4853691"/>
              <a:gd name="connsiteY4566" fmla="*/ 234705 h 4860733"/>
              <a:gd name="connsiteX4567" fmla="*/ 3011261 w 4853691"/>
              <a:gd name="connsiteY4567" fmla="*/ 237052 h 4860733"/>
              <a:gd name="connsiteX4568" fmla="*/ 2997178 w 4853691"/>
              <a:gd name="connsiteY4568" fmla="*/ 330934 h 4860733"/>
              <a:gd name="connsiteX4569" fmla="*/ 2997178 w 4853691"/>
              <a:gd name="connsiteY4569" fmla="*/ 333281 h 4860733"/>
              <a:gd name="connsiteX4570" fmla="*/ 2994831 w 4853691"/>
              <a:gd name="connsiteY4570" fmla="*/ 349710 h 4860733"/>
              <a:gd name="connsiteX4571" fmla="*/ 2992484 w 4853691"/>
              <a:gd name="connsiteY4571" fmla="*/ 361445 h 4860733"/>
              <a:gd name="connsiteX4572" fmla="*/ 2992484 w 4853691"/>
              <a:gd name="connsiteY4572" fmla="*/ 370833 h 4860733"/>
              <a:gd name="connsiteX4573" fmla="*/ 2959626 w 4853691"/>
              <a:gd name="connsiteY4573" fmla="*/ 370833 h 4860733"/>
              <a:gd name="connsiteX4574" fmla="*/ 2957279 w 4853691"/>
              <a:gd name="connsiteY4574" fmla="*/ 370833 h 4860733"/>
              <a:gd name="connsiteX4575" fmla="*/ 2922073 w 4853691"/>
              <a:gd name="connsiteY4575" fmla="*/ 349710 h 4860733"/>
              <a:gd name="connsiteX4576" fmla="*/ 2882173 w 4853691"/>
              <a:gd name="connsiteY4576" fmla="*/ 326239 h 4860733"/>
              <a:gd name="connsiteX4577" fmla="*/ 2832885 w 4853691"/>
              <a:gd name="connsiteY4577" fmla="*/ 298075 h 4860733"/>
              <a:gd name="connsiteX4578" fmla="*/ 2783597 w 4853691"/>
              <a:gd name="connsiteY4578" fmla="*/ 272257 h 4860733"/>
              <a:gd name="connsiteX4579" fmla="*/ 2762474 w 4853691"/>
              <a:gd name="connsiteY4579" fmla="*/ 262869 h 4860733"/>
              <a:gd name="connsiteX4580" fmla="*/ 2731962 w 4853691"/>
              <a:gd name="connsiteY4580" fmla="*/ 248787 h 4860733"/>
              <a:gd name="connsiteX4581" fmla="*/ 2734309 w 4853691"/>
              <a:gd name="connsiteY4581" fmla="*/ 241746 h 4860733"/>
              <a:gd name="connsiteX4582" fmla="*/ 2731962 w 4853691"/>
              <a:gd name="connsiteY4582" fmla="*/ 232358 h 4860733"/>
              <a:gd name="connsiteX4583" fmla="*/ 2741350 w 4853691"/>
              <a:gd name="connsiteY4583" fmla="*/ 225316 h 4860733"/>
              <a:gd name="connsiteX4584" fmla="*/ 2743697 w 4853691"/>
              <a:gd name="connsiteY4584" fmla="*/ 213581 h 4860733"/>
              <a:gd name="connsiteX4585" fmla="*/ 3041772 w 4853691"/>
              <a:gd name="connsiteY4585" fmla="*/ 208887 h 4860733"/>
              <a:gd name="connsiteX4586" fmla="*/ 3088713 w 4853691"/>
              <a:gd name="connsiteY4586" fmla="*/ 230011 h 4860733"/>
              <a:gd name="connsiteX4587" fmla="*/ 3112184 w 4853691"/>
              <a:gd name="connsiteY4587" fmla="*/ 241746 h 4860733"/>
              <a:gd name="connsiteX4588" fmla="*/ 3156778 w 4853691"/>
              <a:gd name="connsiteY4588" fmla="*/ 262869 h 4860733"/>
              <a:gd name="connsiteX4589" fmla="*/ 3180248 w 4853691"/>
              <a:gd name="connsiteY4589" fmla="*/ 276951 h 4860733"/>
              <a:gd name="connsiteX4590" fmla="*/ 3222495 w 4853691"/>
              <a:gd name="connsiteY4590" fmla="*/ 300422 h 4860733"/>
              <a:gd name="connsiteX4591" fmla="*/ 3234230 w 4853691"/>
              <a:gd name="connsiteY4591" fmla="*/ 307463 h 4860733"/>
              <a:gd name="connsiteX4592" fmla="*/ 3222495 w 4853691"/>
              <a:gd name="connsiteY4592" fmla="*/ 309810 h 4860733"/>
              <a:gd name="connsiteX4593" fmla="*/ 3201371 w 4853691"/>
              <a:gd name="connsiteY4593" fmla="*/ 314504 h 4860733"/>
              <a:gd name="connsiteX4594" fmla="*/ 3173207 w 4853691"/>
              <a:gd name="connsiteY4594" fmla="*/ 321545 h 4860733"/>
              <a:gd name="connsiteX4595" fmla="*/ 3152083 w 4853691"/>
              <a:gd name="connsiteY4595" fmla="*/ 328586 h 4860733"/>
              <a:gd name="connsiteX4596" fmla="*/ 3126266 w 4853691"/>
              <a:gd name="connsiteY4596" fmla="*/ 335628 h 4860733"/>
              <a:gd name="connsiteX4597" fmla="*/ 3105143 w 4853691"/>
              <a:gd name="connsiteY4597" fmla="*/ 342669 h 4860733"/>
              <a:gd name="connsiteX4598" fmla="*/ 3079325 w 4853691"/>
              <a:gd name="connsiteY4598" fmla="*/ 352057 h 4860733"/>
              <a:gd name="connsiteX4599" fmla="*/ 3058202 w 4853691"/>
              <a:gd name="connsiteY4599" fmla="*/ 361445 h 4860733"/>
              <a:gd name="connsiteX4600" fmla="*/ 3032384 w 4853691"/>
              <a:gd name="connsiteY4600" fmla="*/ 373180 h 4860733"/>
              <a:gd name="connsiteX4601" fmla="*/ 3025343 w 4853691"/>
              <a:gd name="connsiteY4601" fmla="*/ 375527 h 4860733"/>
              <a:gd name="connsiteX4602" fmla="*/ 3013608 w 4853691"/>
              <a:gd name="connsiteY4602" fmla="*/ 375527 h 4860733"/>
              <a:gd name="connsiteX4603" fmla="*/ 2987790 w 4853691"/>
              <a:gd name="connsiteY4603" fmla="*/ 375527 h 4860733"/>
              <a:gd name="connsiteX4604" fmla="*/ 3013608 w 4853691"/>
              <a:gd name="connsiteY4604" fmla="*/ 206540 h 4860733"/>
              <a:gd name="connsiteX4605" fmla="*/ 3015955 w 4853691"/>
              <a:gd name="connsiteY4605" fmla="*/ 199499 h 4860733"/>
              <a:gd name="connsiteX4606" fmla="*/ 3015955 w 4853691"/>
              <a:gd name="connsiteY4606" fmla="*/ 199499 h 4860733"/>
              <a:gd name="connsiteX4607" fmla="*/ 3022996 w 4853691"/>
              <a:gd name="connsiteY4607" fmla="*/ 201846 h 4860733"/>
              <a:gd name="connsiteX4608" fmla="*/ 3041772 w 4853691"/>
              <a:gd name="connsiteY4608" fmla="*/ 208887 h 4860733"/>
              <a:gd name="connsiteX4609" fmla="*/ 3269436 w 4853691"/>
              <a:gd name="connsiteY4609" fmla="*/ 300422 h 4860733"/>
              <a:gd name="connsiteX4610" fmla="*/ 3302294 w 4853691"/>
              <a:gd name="connsiteY4610" fmla="*/ 298075 h 4860733"/>
              <a:gd name="connsiteX4611" fmla="*/ 3316377 w 4853691"/>
              <a:gd name="connsiteY4611" fmla="*/ 295728 h 4860733"/>
              <a:gd name="connsiteX4612" fmla="*/ 3339847 w 4853691"/>
              <a:gd name="connsiteY4612" fmla="*/ 295728 h 4860733"/>
              <a:gd name="connsiteX4613" fmla="*/ 3339847 w 4853691"/>
              <a:gd name="connsiteY4613" fmla="*/ 295728 h 4860733"/>
              <a:gd name="connsiteX4614" fmla="*/ 3356276 w 4853691"/>
              <a:gd name="connsiteY4614" fmla="*/ 319198 h 4860733"/>
              <a:gd name="connsiteX4615" fmla="*/ 3363318 w 4853691"/>
              <a:gd name="connsiteY4615" fmla="*/ 328586 h 4860733"/>
              <a:gd name="connsiteX4616" fmla="*/ 3375053 w 4853691"/>
              <a:gd name="connsiteY4616" fmla="*/ 347363 h 4860733"/>
              <a:gd name="connsiteX4617" fmla="*/ 3382094 w 4853691"/>
              <a:gd name="connsiteY4617" fmla="*/ 359098 h 4860733"/>
              <a:gd name="connsiteX4618" fmla="*/ 3393829 w 4853691"/>
              <a:gd name="connsiteY4618" fmla="*/ 377874 h 4860733"/>
              <a:gd name="connsiteX4619" fmla="*/ 3400870 w 4853691"/>
              <a:gd name="connsiteY4619" fmla="*/ 389610 h 4860733"/>
              <a:gd name="connsiteX4620" fmla="*/ 3410259 w 4853691"/>
              <a:gd name="connsiteY4620" fmla="*/ 406039 h 4860733"/>
              <a:gd name="connsiteX4621" fmla="*/ 3405565 w 4853691"/>
              <a:gd name="connsiteY4621" fmla="*/ 410733 h 4860733"/>
              <a:gd name="connsiteX4622" fmla="*/ 3377400 w 4853691"/>
              <a:gd name="connsiteY4622" fmla="*/ 391957 h 4860733"/>
              <a:gd name="connsiteX4623" fmla="*/ 3356276 w 4853691"/>
              <a:gd name="connsiteY4623" fmla="*/ 377874 h 4860733"/>
              <a:gd name="connsiteX4624" fmla="*/ 3314030 w 4853691"/>
              <a:gd name="connsiteY4624" fmla="*/ 352057 h 4860733"/>
              <a:gd name="connsiteX4625" fmla="*/ 3290559 w 4853691"/>
              <a:gd name="connsiteY4625" fmla="*/ 337975 h 4860733"/>
              <a:gd name="connsiteX4626" fmla="*/ 3250659 w 4853691"/>
              <a:gd name="connsiteY4626" fmla="*/ 314504 h 4860733"/>
              <a:gd name="connsiteX4627" fmla="*/ 3234230 w 4853691"/>
              <a:gd name="connsiteY4627" fmla="*/ 305116 h 4860733"/>
              <a:gd name="connsiteX4628" fmla="*/ 3248312 w 4853691"/>
              <a:gd name="connsiteY4628" fmla="*/ 302769 h 4860733"/>
              <a:gd name="connsiteX4629" fmla="*/ 3269436 w 4853691"/>
              <a:gd name="connsiteY4629" fmla="*/ 300422 h 4860733"/>
              <a:gd name="connsiteX4630" fmla="*/ 3480670 w 4853691"/>
              <a:gd name="connsiteY4630" fmla="*/ 436551 h 4860733"/>
              <a:gd name="connsiteX4631" fmla="*/ 3515876 w 4853691"/>
              <a:gd name="connsiteY4631" fmla="*/ 445939 h 4860733"/>
              <a:gd name="connsiteX4632" fmla="*/ 3562817 w 4853691"/>
              <a:gd name="connsiteY4632" fmla="*/ 457674 h 4860733"/>
              <a:gd name="connsiteX4633" fmla="*/ 3590981 w 4853691"/>
              <a:gd name="connsiteY4633" fmla="*/ 464715 h 4860733"/>
              <a:gd name="connsiteX4634" fmla="*/ 3616799 w 4853691"/>
              <a:gd name="connsiteY4634" fmla="*/ 471756 h 4860733"/>
              <a:gd name="connsiteX4635" fmla="*/ 3628534 w 4853691"/>
              <a:gd name="connsiteY4635" fmla="*/ 474103 h 4860733"/>
              <a:gd name="connsiteX4636" fmla="*/ 3628534 w 4853691"/>
              <a:gd name="connsiteY4636" fmla="*/ 478797 h 4860733"/>
              <a:gd name="connsiteX4637" fmla="*/ 3633228 w 4853691"/>
              <a:gd name="connsiteY4637" fmla="*/ 490533 h 4860733"/>
              <a:gd name="connsiteX4638" fmla="*/ 3630881 w 4853691"/>
              <a:gd name="connsiteY4638" fmla="*/ 492880 h 4860733"/>
              <a:gd name="connsiteX4639" fmla="*/ 3623840 w 4853691"/>
              <a:gd name="connsiteY4639" fmla="*/ 497574 h 4860733"/>
              <a:gd name="connsiteX4640" fmla="*/ 3616799 w 4853691"/>
              <a:gd name="connsiteY4640" fmla="*/ 504615 h 4860733"/>
              <a:gd name="connsiteX4641" fmla="*/ 3612104 w 4853691"/>
              <a:gd name="connsiteY4641" fmla="*/ 511656 h 4860733"/>
              <a:gd name="connsiteX4642" fmla="*/ 3605064 w 4853691"/>
              <a:gd name="connsiteY4642" fmla="*/ 518697 h 4860733"/>
              <a:gd name="connsiteX4643" fmla="*/ 3600369 w 4853691"/>
              <a:gd name="connsiteY4643" fmla="*/ 523391 h 4860733"/>
              <a:gd name="connsiteX4644" fmla="*/ 3598022 w 4853691"/>
              <a:gd name="connsiteY4644" fmla="*/ 525738 h 4860733"/>
              <a:gd name="connsiteX4645" fmla="*/ 3579246 w 4853691"/>
              <a:gd name="connsiteY4645" fmla="*/ 518697 h 4860733"/>
              <a:gd name="connsiteX4646" fmla="*/ 3541693 w 4853691"/>
              <a:gd name="connsiteY4646" fmla="*/ 504615 h 4860733"/>
              <a:gd name="connsiteX4647" fmla="*/ 3483017 w 4853691"/>
              <a:gd name="connsiteY4647" fmla="*/ 485839 h 4860733"/>
              <a:gd name="connsiteX4648" fmla="*/ 3450158 w 4853691"/>
              <a:gd name="connsiteY4648" fmla="*/ 474103 h 4860733"/>
              <a:gd name="connsiteX4649" fmla="*/ 3429035 w 4853691"/>
              <a:gd name="connsiteY4649" fmla="*/ 467062 h 4860733"/>
              <a:gd name="connsiteX4650" fmla="*/ 3429035 w 4853691"/>
              <a:gd name="connsiteY4650" fmla="*/ 452980 h 4860733"/>
              <a:gd name="connsiteX4651" fmla="*/ 3429035 w 4853691"/>
              <a:gd name="connsiteY4651" fmla="*/ 452980 h 4860733"/>
              <a:gd name="connsiteX4652" fmla="*/ 3426688 w 4853691"/>
              <a:gd name="connsiteY4652" fmla="*/ 436551 h 4860733"/>
              <a:gd name="connsiteX4653" fmla="*/ 3443117 w 4853691"/>
              <a:gd name="connsiteY4653" fmla="*/ 422468 h 4860733"/>
              <a:gd name="connsiteX4654" fmla="*/ 3454852 w 4853691"/>
              <a:gd name="connsiteY4654" fmla="*/ 424815 h 4860733"/>
              <a:gd name="connsiteX4655" fmla="*/ 3480670 w 4853691"/>
              <a:gd name="connsiteY4655" fmla="*/ 436551 h 4860733"/>
              <a:gd name="connsiteX4656" fmla="*/ 3705986 w 4853691"/>
              <a:gd name="connsiteY4656" fmla="*/ 516350 h 4860733"/>
              <a:gd name="connsiteX4657" fmla="*/ 3745886 w 4853691"/>
              <a:gd name="connsiteY4657" fmla="*/ 539821 h 4860733"/>
              <a:gd name="connsiteX4658" fmla="*/ 3762316 w 4853691"/>
              <a:gd name="connsiteY4658" fmla="*/ 549209 h 4860733"/>
              <a:gd name="connsiteX4659" fmla="*/ 3795174 w 4853691"/>
              <a:gd name="connsiteY4659" fmla="*/ 570332 h 4860733"/>
              <a:gd name="connsiteX4660" fmla="*/ 3813950 w 4853691"/>
              <a:gd name="connsiteY4660" fmla="*/ 582068 h 4860733"/>
              <a:gd name="connsiteX4661" fmla="*/ 3844462 w 4853691"/>
              <a:gd name="connsiteY4661" fmla="*/ 600844 h 4860733"/>
              <a:gd name="connsiteX4662" fmla="*/ 3863239 w 4853691"/>
              <a:gd name="connsiteY4662" fmla="*/ 612579 h 4860733"/>
              <a:gd name="connsiteX4663" fmla="*/ 3891403 w 4853691"/>
              <a:gd name="connsiteY4663" fmla="*/ 631355 h 4860733"/>
              <a:gd name="connsiteX4664" fmla="*/ 3910180 w 4853691"/>
              <a:gd name="connsiteY4664" fmla="*/ 645438 h 4860733"/>
              <a:gd name="connsiteX4665" fmla="*/ 3938344 w 4853691"/>
              <a:gd name="connsiteY4665" fmla="*/ 664214 h 4860733"/>
              <a:gd name="connsiteX4666" fmla="*/ 3938344 w 4853691"/>
              <a:gd name="connsiteY4666" fmla="*/ 664214 h 4860733"/>
              <a:gd name="connsiteX4667" fmla="*/ 3928956 w 4853691"/>
              <a:gd name="connsiteY4667" fmla="*/ 659520 h 4860733"/>
              <a:gd name="connsiteX4668" fmla="*/ 3910180 w 4853691"/>
              <a:gd name="connsiteY4668" fmla="*/ 650132 h 4860733"/>
              <a:gd name="connsiteX4669" fmla="*/ 3896097 w 4853691"/>
              <a:gd name="connsiteY4669" fmla="*/ 643091 h 4860733"/>
              <a:gd name="connsiteX4670" fmla="*/ 3874974 w 4853691"/>
              <a:gd name="connsiteY4670" fmla="*/ 633703 h 4860733"/>
              <a:gd name="connsiteX4671" fmla="*/ 3860891 w 4853691"/>
              <a:gd name="connsiteY4671" fmla="*/ 626661 h 4860733"/>
              <a:gd name="connsiteX4672" fmla="*/ 3839768 w 4853691"/>
              <a:gd name="connsiteY4672" fmla="*/ 617273 h 4860733"/>
              <a:gd name="connsiteX4673" fmla="*/ 3825686 w 4853691"/>
              <a:gd name="connsiteY4673" fmla="*/ 612579 h 4860733"/>
              <a:gd name="connsiteX4674" fmla="*/ 3799868 w 4853691"/>
              <a:gd name="connsiteY4674" fmla="*/ 603191 h 4860733"/>
              <a:gd name="connsiteX4675" fmla="*/ 3790480 w 4853691"/>
              <a:gd name="connsiteY4675" fmla="*/ 598497 h 4860733"/>
              <a:gd name="connsiteX4676" fmla="*/ 3757622 w 4853691"/>
              <a:gd name="connsiteY4676" fmla="*/ 589109 h 4860733"/>
              <a:gd name="connsiteX4677" fmla="*/ 3752927 w 4853691"/>
              <a:gd name="connsiteY4677" fmla="*/ 589109 h 4860733"/>
              <a:gd name="connsiteX4678" fmla="*/ 3736498 w 4853691"/>
              <a:gd name="connsiteY4678" fmla="*/ 584415 h 4860733"/>
              <a:gd name="connsiteX4679" fmla="*/ 3736498 w 4853691"/>
              <a:gd name="connsiteY4679" fmla="*/ 579720 h 4860733"/>
              <a:gd name="connsiteX4680" fmla="*/ 3715375 w 4853691"/>
              <a:gd name="connsiteY4680" fmla="*/ 558597 h 4860733"/>
              <a:gd name="connsiteX4681" fmla="*/ 3705986 w 4853691"/>
              <a:gd name="connsiteY4681" fmla="*/ 560944 h 4860733"/>
              <a:gd name="connsiteX4682" fmla="*/ 3687210 w 4853691"/>
              <a:gd name="connsiteY4682" fmla="*/ 535127 h 4860733"/>
              <a:gd name="connsiteX4683" fmla="*/ 3687210 w 4853691"/>
              <a:gd name="connsiteY4683" fmla="*/ 535127 h 4860733"/>
              <a:gd name="connsiteX4684" fmla="*/ 3659045 w 4853691"/>
              <a:gd name="connsiteY4684" fmla="*/ 495227 h 4860733"/>
              <a:gd name="connsiteX4685" fmla="*/ 3659045 w 4853691"/>
              <a:gd name="connsiteY4685" fmla="*/ 495227 h 4860733"/>
              <a:gd name="connsiteX4686" fmla="*/ 3666086 w 4853691"/>
              <a:gd name="connsiteY4686" fmla="*/ 488186 h 4860733"/>
              <a:gd name="connsiteX4687" fmla="*/ 3698945 w 4853691"/>
              <a:gd name="connsiteY4687" fmla="*/ 506962 h 4860733"/>
              <a:gd name="connsiteX4688" fmla="*/ 3705986 w 4853691"/>
              <a:gd name="connsiteY4688" fmla="*/ 516350 h 4860733"/>
              <a:gd name="connsiteX4689" fmla="*/ 3980591 w 4853691"/>
              <a:gd name="connsiteY4689" fmla="*/ 692379 h 4860733"/>
              <a:gd name="connsiteX4690" fmla="*/ 3994673 w 4853691"/>
              <a:gd name="connsiteY4690" fmla="*/ 701767 h 4860733"/>
              <a:gd name="connsiteX4691" fmla="*/ 4013449 w 4853691"/>
              <a:gd name="connsiteY4691" fmla="*/ 713502 h 4860733"/>
              <a:gd name="connsiteX4692" fmla="*/ 4027532 w 4853691"/>
              <a:gd name="connsiteY4692" fmla="*/ 722890 h 4860733"/>
              <a:gd name="connsiteX4693" fmla="*/ 4046308 w 4853691"/>
              <a:gd name="connsiteY4693" fmla="*/ 734626 h 4860733"/>
              <a:gd name="connsiteX4694" fmla="*/ 4060390 w 4853691"/>
              <a:gd name="connsiteY4694" fmla="*/ 744014 h 4860733"/>
              <a:gd name="connsiteX4695" fmla="*/ 4079167 w 4853691"/>
              <a:gd name="connsiteY4695" fmla="*/ 755749 h 4860733"/>
              <a:gd name="connsiteX4696" fmla="*/ 4093249 w 4853691"/>
              <a:gd name="connsiteY4696" fmla="*/ 765137 h 4860733"/>
              <a:gd name="connsiteX4697" fmla="*/ 4112025 w 4853691"/>
              <a:gd name="connsiteY4697" fmla="*/ 779219 h 4860733"/>
              <a:gd name="connsiteX4698" fmla="*/ 4126108 w 4853691"/>
              <a:gd name="connsiteY4698" fmla="*/ 788608 h 4860733"/>
              <a:gd name="connsiteX4699" fmla="*/ 4156619 w 4853691"/>
              <a:gd name="connsiteY4699" fmla="*/ 812078 h 4860733"/>
              <a:gd name="connsiteX4700" fmla="*/ 4170701 w 4853691"/>
              <a:gd name="connsiteY4700" fmla="*/ 823813 h 4860733"/>
              <a:gd name="connsiteX4701" fmla="*/ 4187131 w 4853691"/>
              <a:gd name="connsiteY4701" fmla="*/ 837896 h 4860733"/>
              <a:gd name="connsiteX4702" fmla="*/ 4203560 w 4853691"/>
              <a:gd name="connsiteY4702" fmla="*/ 851978 h 4860733"/>
              <a:gd name="connsiteX4703" fmla="*/ 4217643 w 4853691"/>
              <a:gd name="connsiteY4703" fmla="*/ 866060 h 4860733"/>
              <a:gd name="connsiteX4704" fmla="*/ 4231725 w 4853691"/>
              <a:gd name="connsiteY4704" fmla="*/ 880142 h 4860733"/>
              <a:gd name="connsiteX4705" fmla="*/ 4231725 w 4853691"/>
              <a:gd name="connsiteY4705" fmla="*/ 880142 h 4860733"/>
              <a:gd name="connsiteX4706" fmla="*/ 4227031 w 4853691"/>
              <a:gd name="connsiteY4706" fmla="*/ 891878 h 4860733"/>
              <a:gd name="connsiteX4707" fmla="*/ 4227031 w 4853691"/>
              <a:gd name="connsiteY4707" fmla="*/ 896572 h 4860733"/>
              <a:gd name="connsiteX4708" fmla="*/ 4227031 w 4853691"/>
              <a:gd name="connsiteY4708" fmla="*/ 896572 h 4860733"/>
              <a:gd name="connsiteX4709" fmla="*/ 4222337 w 4853691"/>
              <a:gd name="connsiteY4709" fmla="*/ 898919 h 4860733"/>
              <a:gd name="connsiteX4710" fmla="*/ 4217643 w 4853691"/>
              <a:gd name="connsiteY4710" fmla="*/ 901266 h 4860733"/>
              <a:gd name="connsiteX4711" fmla="*/ 4212948 w 4853691"/>
              <a:gd name="connsiteY4711" fmla="*/ 903613 h 4860733"/>
              <a:gd name="connsiteX4712" fmla="*/ 4201213 w 4853691"/>
              <a:gd name="connsiteY4712" fmla="*/ 891878 h 4860733"/>
              <a:gd name="connsiteX4713" fmla="*/ 4184784 w 4853691"/>
              <a:gd name="connsiteY4713" fmla="*/ 875448 h 4860733"/>
              <a:gd name="connsiteX4714" fmla="*/ 4158966 w 4853691"/>
              <a:gd name="connsiteY4714" fmla="*/ 851978 h 4860733"/>
              <a:gd name="connsiteX4715" fmla="*/ 4140190 w 4853691"/>
              <a:gd name="connsiteY4715" fmla="*/ 835549 h 4860733"/>
              <a:gd name="connsiteX4716" fmla="*/ 4116719 w 4853691"/>
              <a:gd name="connsiteY4716" fmla="*/ 814425 h 4860733"/>
              <a:gd name="connsiteX4717" fmla="*/ 4097943 w 4853691"/>
              <a:gd name="connsiteY4717" fmla="*/ 797996 h 4860733"/>
              <a:gd name="connsiteX4718" fmla="*/ 4074473 w 4853691"/>
              <a:gd name="connsiteY4718" fmla="*/ 776872 h 4860733"/>
              <a:gd name="connsiteX4719" fmla="*/ 4053349 w 4853691"/>
              <a:gd name="connsiteY4719" fmla="*/ 760443 h 4860733"/>
              <a:gd name="connsiteX4720" fmla="*/ 4029879 w 4853691"/>
              <a:gd name="connsiteY4720" fmla="*/ 741667 h 4860733"/>
              <a:gd name="connsiteX4721" fmla="*/ 4008755 w 4853691"/>
              <a:gd name="connsiteY4721" fmla="*/ 725237 h 4860733"/>
              <a:gd name="connsiteX4722" fmla="*/ 3985285 w 4853691"/>
              <a:gd name="connsiteY4722" fmla="*/ 706461 h 4860733"/>
              <a:gd name="connsiteX4723" fmla="*/ 3961814 w 4853691"/>
              <a:gd name="connsiteY4723" fmla="*/ 690032 h 4860733"/>
              <a:gd name="connsiteX4724" fmla="*/ 3947732 w 4853691"/>
              <a:gd name="connsiteY4724" fmla="*/ 680643 h 4860733"/>
              <a:gd name="connsiteX4725" fmla="*/ 3957120 w 4853691"/>
              <a:gd name="connsiteY4725" fmla="*/ 685338 h 4860733"/>
              <a:gd name="connsiteX4726" fmla="*/ 3980591 w 4853691"/>
              <a:gd name="connsiteY4726" fmla="*/ 692379 h 4860733"/>
              <a:gd name="connsiteX4727" fmla="*/ 4292748 w 4853691"/>
              <a:gd name="connsiteY4727" fmla="*/ 981065 h 4860733"/>
              <a:gd name="connsiteX4728" fmla="*/ 4320913 w 4853691"/>
              <a:gd name="connsiteY4728" fmla="*/ 1011577 h 4860733"/>
              <a:gd name="connsiteX4729" fmla="*/ 4332648 w 4853691"/>
              <a:gd name="connsiteY4729" fmla="*/ 1025659 h 4860733"/>
              <a:gd name="connsiteX4730" fmla="*/ 4356118 w 4853691"/>
              <a:gd name="connsiteY4730" fmla="*/ 1051477 h 4860733"/>
              <a:gd name="connsiteX4731" fmla="*/ 4370201 w 4853691"/>
              <a:gd name="connsiteY4731" fmla="*/ 1067906 h 4860733"/>
              <a:gd name="connsiteX4732" fmla="*/ 4391324 w 4853691"/>
              <a:gd name="connsiteY4732" fmla="*/ 1093724 h 4860733"/>
              <a:gd name="connsiteX4733" fmla="*/ 4405406 w 4853691"/>
              <a:gd name="connsiteY4733" fmla="*/ 1110153 h 4860733"/>
              <a:gd name="connsiteX4734" fmla="*/ 4426530 w 4853691"/>
              <a:gd name="connsiteY4734" fmla="*/ 1135970 h 4860733"/>
              <a:gd name="connsiteX4735" fmla="*/ 4440612 w 4853691"/>
              <a:gd name="connsiteY4735" fmla="*/ 1152400 h 4860733"/>
              <a:gd name="connsiteX4736" fmla="*/ 4459388 w 4853691"/>
              <a:gd name="connsiteY4736" fmla="*/ 1175870 h 4860733"/>
              <a:gd name="connsiteX4737" fmla="*/ 4459388 w 4853691"/>
              <a:gd name="connsiteY4737" fmla="*/ 1178217 h 4860733"/>
              <a:gd name="connsiteX4738" fmla="*/ 4473471 w 4853691"/>
              <a:gd name="connsiteY4738" fmla="*/ 1201688 h 4860733"/>
              <a:gd name="connsiteX4739" fmla="*/ 4489900 w 4853691"/>
              <a:gd name="connsiteY4739" fmla="*/ 1229852 h 4860733"/>
              <a:gd name="connsiteX4740" fmla="*/ 4503982 w 4853691"/>
              <a:gd name="connsiteY4740" fmla="*/ 1253323 h 4860733"/>
              <a:gd name="connsiteX4741" fmla="*/ 4520412 w 4853691"/>
              <a:gd name="connsiteY4741" fmla="*/ 1281487 h 4860733"/>
              <a:gd name="connsiteX4742" fmla="*/ 4532147 w 4853691"/>
              <a:gd name="connsiteY4742" fmla="*/ 1304958 h 4860733"/>
              <a:gd name="connsiteX4743" fmla="*/ 4546229 w 4853691"/>
              <a:gd name="connsiteY4743" fmla="*/ 1333122 h 4860733"/>
              <a:gd name="connsiteX4744" fmla="*/ 4557964 w 4853691"/>
              <a:gd name="connsiteY4744" fmla="*/ 1356593 h 4860733"/>
              <a:gd name="connsiteX4745" fmla="*/ 4572047 w 4853691"/>
              <a:gd name="connsiteY4745" fmla="*/ 1384757 h 4860733"/>
              <a:gd name="connsiteX4746" fmla="*/ 4572047 w 4853691"/>
              <a:gd name="connsiteY4746" fmla="*/ 1387104 h 4860733"/>
              <a:gd name="connsiteX4747" fmla="*/ 4565005 w 4853691"/>
              <a:gd name="connsiteY4747" fmla="*/ 1375369 h 4860733"/>
              <a:gd name="connsiteX4748" fmla="*/ 4503982 w 4853691"/>
              <a:gd name="connsiteY4748" fmla="*/ 1300264 h 4860733"/>
              <a:gd name="connsiteX4749" fmla="*/ 4492247 w 4853691"/>
              <a:gd name="connsiteY4749" fmla="*/ 1288529 h 4860733"/>
              <a:gd name="connsiteX4750" fmla="*/ 4473471 w 4853691"/>
              <a:gd name="connsiteY4750" fmla="*/ 1267405 h 4860733"/>
              <a:gd name="connsiteX4751" fmla="*/ 4346730 w 4853691"/>
              <a:gd name="connsiteY4751" fmla="*/ 1107806 h 4860733"/>
              <a:gd name="connsiteX4752" fmla="*/ 4344383 w 4853691"/>
              <a:gd name="connsiteY4752" fmla="*/ 1105459 h 4860733"/>
              <a:gd name="connsiteX4753" fmla="*/ 4306830 w 4853691"/>
              <a:gd name="connsiteY4753" fmla="*/ 1063212 h 4860733"/>
              <a:gd name="connsiteX4754" fmla="*/ 4299789 w 4853691"/>
              <a:gd name="connsiteY4754" fmla="*/ 1056171 h 4860733"/>
              <a:gd name="connsiteX4755" fmla="*/ 4264583 w 4853691"/>
              <a:gd name="connsiteY4755" fmla="*/ 1020965 h 4860733"/>
              <a:gd name="connsiteX4756" fmla="*/ 4250501 w 4853691"/>
              <a:gd name="connsiteY4756" fmla="*/ 1006883 h 4860733"/>
              <a:gd name="connsiteX4757" fmla="*/ 4222337 w 4853691"/>
              <a:gd name="connsiteY4757" fmla="*/ 981065 h 4860733"/>
              <a:gd name="connsiteX4758" fmla="*/ 4201213 w 4853691"/>
              <a:gd name="connsiteY4758" fmla="*/ 964636 h 4860733"/>
              <a:gd name="connsiteX4759" fmla="*/ 4191825 w 4853691"/>
              <a:gd name="connsiteY4759" fmla="*/ 957595 h 4860733"/>
              <a:gd name="connsiteX4760" fmla="*/ 4196519 w 4853691"/>
              <a:gd name="connsiteY4760" fmla="*/ 945860 h 4860733"/>
              <a:gd name="connsiteX4761" fmla="*/ 4189478 w 4853691"/>
              <a:gd name="connsiteY4761" fmla="*/ 931777 h 4860733"/>
              <a:gd name="connsiteX4762" fmla="*/ 4191825 w 4853691"/>
              <a:gd name="connsiteY4762" fmla="*/ 929430 h 4860733"/>
              <a:gd name="connsiteX4763" fmla="*/ 4196519 w 4853691"/>
              <a:gd name="connsiteY4763" fmla="*/ 924736 h 4860733"/>
              <a:gd name="connsiteX4764" fmla="*/ 4203560 w 4853691"/>
              <a:gd name="connsiteY4764" fmla="*/ 920042 h 4860733"/>
              <a:gd name="connsiteX4765" fmla="*/ 4208254 w 4853691"/>
              <a:gd name="connsiteY4765" fmla="*/ 917695 h 4860733"/>
              <a:gd name="connsiteX4766" fmla="*/ 4215296 w 4853691"/>
              <a:gd name="connsiteY4766" fmla="*/ 913001 h 4860733"/>
              <a:gd name="connsiteX4767" fmla="*/ 4217643 w 4853691"/>
              <a:gd name="connsiteY4767" fmla="*/ 910654 h 4860733"/>
              <a:gd name="connsiteX4768" fmla="*/ 4222337 w 4853691"/>
              <a:gd name="connsiteY4768" fmla="*/ 908307 h 4860733"/>
              <a:gd name="connsiteX4769" fmla="*/ 4288054 w 4853691"/>
              <a:gd name="connsiteY4769" fmla="*/ 976371 h 4860733"/>
              <a:gd name="connsiteX4770" fmla="*/ 4292748 w 4853691"/>
              <a:gd name="connsiteY4770" fmla="*/ 981065 h 4860733"/>
              <a:gd name="connsiteX4771" fmla="*/ 4618988 w 4853691"/>
              <a:gd name="connsiteY4771" fmla="*/ 1438740 h 4860733"/>
              <a:gd name="connsiteX4772" fmla="*/ 4611946 w 4853691"/>
              <a:gd name="connsiteY4772" fmla="*/ 1419963 h 4860733"/>
              <a:gd name="connsiteX4773" fmla="*/ 4604905 w 4853691"/>
              <a:gd name="connsiteY4773" fmla="*/ 1403534 h 4860733"/>
              <a:gd name="connsiteX4774" fmla="*/ 4611946 w 4853691"/>
              <a:gd name="connsiteY4774" fmla="*/ 1415269 h 4860733"/>
              <a:gd name="connsiteX4775" fmla="*/ 4618988 w 4853691"/>
              <a:gd name="connsiteY4775" fmla="*/ 1429351 h 4860733"/>
              <a:gd name="connsiteX4776" fmla="*/ 4626029 w 4853691"/>
              <a:gd name="connsiteY4776" fmla="*/ 1445781 h 4860733"/>
              <a:gd name="connsiteX4777" fmla="*/ 4630723 w 4853691"/>
              <a:gd name="connsiteY4777" fmla="*/ 1457516 h 4860733"/>
              <a:gd name="connsiteX4778" fmla="*/ 4656540 w 4853691"/>
              <a:gd name="connsiteY4778" fmla="*/ 1520886 h 4860733"/>
              <a:gd name="connsiteX4779" fmla="*/ 4651846 w 4853691"/>
              <a:gd name="connsiteY4779" fmla="*/ 1513845 h 4860733"/>
              <a:gd name="connsiteX4780" fmla="*/ 4642458 w 4853691"/>
              <a:gd name="connsiteY4780" fmla="*/ 1497416 h 4860733"/>
              <a:gd name="connsiteX4781" fmla="*/ 4630723 w 4853691"/>
              <a:gd name="connsiteY4781" fmla="*/ 1478639 h 4860733"/>
              <a:gd name="connsiteX4782" fmla="*/ 4626029 w 4853691"/>
              <a:gd name="connsiteY4782" fmla="*/ 1466904 h 4860733"/>
              <a:gd name="connsiteX4783" fmla="*/ 4618988 w 4853691"/>
              <a:gd name="connsiteY4783" fmla="*/ 1438740 h 4860733"/>
              <a:gd name="connsiteX4784" fmla="*/ 4635417 w 4853691"/>
              <a:gd name="connsiteY4784" fmla="*/ 1457516 h 4860733"/>
              <a:gd name="connsiteX4785" fmla="*/ 4658887 w 4853691"/>
              <a:gd name="connsiteY4785" fmla="*/ 1502110 h 4860733"/>
              <a:gd name="connsiteX4786" fmla="*/ 4661234 w 4853691"/>
              <a:gd name="connsiteY4786" fmla="*/ 1509151 h 4860733"/>
              <a:gd name="connsiteX4787" fmla="*/ 4680011 w 4853691"/>
              <a:gd name="connsiteY4787" fmla="*/ 1549051 h 4860733"/>
              <a:gd name="connsiteX4788" fmla="*/ 4680011 w 4853691"/>
              <a:gd name="connsiteY4788" fmla="*/ 1551398 h 4860733"/>
              <a:gd name="connsiteX4789" fmla="*/ 4687052 w 4853691"/>
              <a:gd name="connsiteY4789" fmla="*/ 1570174 h 4860733"/>
              <a:gd name="connsiteX4790" fmla="*/ 4698787 w 4853691"/>
              <a:gd name="connsiteY4790" fmla="*/ 1598339 h 4860733"/>
              <a:gd name="connsiteX4791" fmla="*/ 4705828 w 4853691"/>
              <a:gd name="connsiteY4791" fmla="*/ 1614768 h 4860733"/>
              <a:gd name="connsiteX4792" fmla="*/ 4675317 w 4853691"/>
              <a:gd name="connsiteY4792" fmla="*/ 1553745 h 4860733"/>
              <a:gd name="connsiteX4793" fmla="*/ 4668275 w 4853691"/>
              <a:gd name="connsiteY4793" fmla="*/ 1539662 h 4860733"/>
              <a:gd name="connsiteX4794" fmla="*/ 4663581 w 4853691"/>
              <a:gd name="connsiteY4794" fmla="*/ 1532621 h 4860733"/>
              <a:gd name="connsiteX4795" fmla="*/ 4633070 w 4853691"/>
              <a:gd name="connsiteY4795" fmla="*/ 1459863 h 4860733"/>
              <a:gd name="connsiteX4796" fmla="*/ 4628376 w 4853691"/>
              <a:gd name="connsiteY4796" fmla="*/ 1445781 h 4860733"/>
              <a:gd name="connsiteX4797" fmla="*/ 4628376 w 4853691"/>
              <a:gd name="connsiteY4797" fmla="*/ 1445781 h 4860733"/>
              <a:gd name="connsiteX4798" fmla="*/ 4628376 w 4853691"/>
              <a:gd name="connsiteY4798" fmla="*/ 1445781 h 4860733"/>
              <a:gd name="connsiteX4799" fmla="*/ 4635417 w 4853691"/>
              <a:gd name="connsiteY4799" fmla="*/ 1457516 h 4860733"/>
              <a:gd name="connsiteX4800" fmla="*/ 4799710 w 4853691"/>
              <a:gd name="connsiteY4800" fmla="*/ 2011419 h 4860733"/>
              <a:gd name="connsiteX4801" fmla="*/ 4799710 w 4853691"/>
              <a:gd name="connsiteY4801" fmla="*/ 2025501 h 4860733"/>
              <a:gd name="connsiteX4802" fmla="*/ 4802057 w 4853691"/>
              <a:gd name="connsiteY4802" fmla="*/ 2046624 h 4860733"/>
              <a:gd name="connsiteX4803" fmla="*/ 4802057 w 4853691"/>
              <a:gd name="connsiteY4803" fmla="*/ 2058360 h 4860733"/>
              <a:gd name="connsiteX4804" fmla="*/ 4804404 w 4853691"/>
              <a:gd name="connsiteY4804" fmla="*/ 2086524 h 4860733"/>
              <a:gd name="connsiteX4805" fmla="*/ 4804404 w 4853691"/>
              <a:gd name="connsiteY4805" fmla="*/ 2093565 h 4860733"/>
              <a:gd name="connsiteX4806" fmla="*/ 4804404 w 4853691"/>
              <a:gd name="connsiteY4806" fmla="*/ 2093565 h 4860733"/>
              <a:gd name="connsiteX4807" fmla="*/ 4804404 w 4853691"/>
              <a:gd name="connsiteY4807" fmla="*/ 2088871 h 4860733"/>
              <a:gd name="connsiteX4808" fmla="*/ 4792669 w 4853691"/>
              <a:gd name="connsiteY4808" fmla="*/ 2006725 h 4860733"/>
              <a:gd name="connsiteX4809" fmla="*/ 4790322 w 4853691"/>
              <a:gd name="connsiteY4809" fmla="*/ 1992643 h 4860733"/>
              <a:gd name="connsiteX4810" fmla="*/ 4776240 w 4853691"/>
              <a:gd name="connsiteY4810" fmla="*/ 1912843 h 4860733"/>
              <a:gd name="connsiteX4811" fmla="*/ 4773892 w 4853691"/>
              <a:gd name="connsiteY4811" fmla="*/ 1901108 h 4860733"/>
              <a:gd name="connsiteX4812" fmla="*/ 4769198 w 4853691"/>
              <a:gd name="connsiteY4812" fmla="*/ 1877637 h 4860733"/>
              <a:gd name="connsiteX4813" fmla="*/ 4783281 w 4853691"/>
              <a:gd name="connsiteY4813" fmla="*/ 1882331 h 4860733"/>
              <a:gd name="connsiteX4814" fmla="*/ 4785628 w 4853691"/>
              <a:gd name="connsiteY4814" fmla="*/ 1882331 h 4860733"/>
              <a:gd name="connsiteX4815" fmla="*/ 4785628 w 4853691"/>
              <a:gd name="connsiteY4815" fmla="*/ 1889372 h 4860733"/>
              <a:gd name="connsiteX4816" fmla="*/ 4787975 w 4853691"/>
              <a:gd name="connsiteY4816" fmla="*/ 1898761 h 4860733"/>
              <a:gd name="connsiteX4817" fmla="*/ 4790322 w 4853691"/>
              <a:gd name="connsiteY4817" fmla="*/ 1917537 h 4860733"/>
              <a:gd name="connsiteX4818" fmla="*/ 4792669 w 4853691"/>
              <a:gd name="connsiteY4818" fmla="*/ 1929272 h 4860733"/>
              <a:gd name="connsiteX4819" fmla="*/ 4795016 w 4853691"/>
              <a:gd name="connsiteY4819" fmla="*/ 1945702 h 4860733"/>
              <a:gd name="connsiteX4820" fmla="*/ 4797363 w 4853691"/>
              <a:gd name="connsiteY4820" fmla="*/ 1959784 h 4860733"/>
              <a:gd name="connsiteX4821" fmla="*/ 4797363 w 4853691"/>
              <a:gd name="connsiteY4821" fmla="*/ 1964478 h 4860733"/>
              <a:gd name="connsiteX4822" fmla="*/ 4795016 w 4853691"/>
              <a:gd name="connsiteY4822" fmla="*/ 1971519 h 4860733"/>
              <a:gd name="connsiteX4823" fmla="*/ 4797363 w 4853691"/>
              <a:gd name="connsiteY4823" fmla="*/ 1980907 h 4860733"/>
              <a:gd name="connsiteX4824" fmla="*/ 4797363 w 4853691"/>
              <a:gd name="connsiteY4824" fmla="*/ 1990295 h 4860733"/>
              <a:gd name="connsiteX4825" fmla="*/ 4799710 w 4853691"/>
              <a:gd name="connsiteY4825" fmla="*/ 2011419 h 4860733"/>
              <a:gd name="connsiteX4826" fmla="*/ 4799710 w 4853691"/>
              <a:gd name="connsiteY4826" fmla="*/ 2084177 h 4860733"/>
              <a:gd name="connsiteX4827" fmla="*/ 4795016 w 4853691"/>
              <a:gd name="connsiteY4827" fmla="*/ 2060707 h 4860733"/>
              <a:gd name="connsiteX4828" fmla="*/ 4792669 w 4853691"/>
              <a:gd name="connsiteY4828" fmla="*/ 2048971 h 4860733"/>
              <a:gd name="connsiteX4829" fmla="*/ 4785628 w 4853691"/>
              <a:gd name="connsiteY4829" fmla="*/ 2025501 h 4860733"/>
              <a:gd name="connsiteX4830" fmla="*/ 4783281 w 4853691"/>
              <a:gd name="connsiteY4830" fmla="*/ 2013766 h 4860733"/>
              <a:gd name="connsiteX4831" fmla="*/ 4778587 w 4853691"/>
              <a:gd name="connsiteY4831" fmla="*/ 1999684 h 4860733"/>
              <a:gd name="connsiteX4832" fmla="*/ 4787975 w 4853691"/>
              <a:gd name="connsiteY4832" fmla="*/ 1990295 h 4860733"/>
              <a:gd name="connsiteX4833" fmla="*/ 4787975 w 4853691"/>
              <a:gd name="connsiteY4833" fmla="*/ 1990295 h 4860733"/>
              <a:gd name="connsiteX4834" fmla="*/ 4795016 w 4853691"/>
              <a:gd name="connsiteY4834" fmla="*/ 2020807 h 4860733"/>
              <a:gd name="connsiteX4835" fmla="*/ 4799710 w 4853691"/>
              <a:gd name="connsiteY4835" fmla="*/ 2041930 h 4860733"/>
              <a:gd name="connsiteX4836" fmla="*/ 4804404 w 4853691"/>
              <a:gd name="connsiteY4836" fmla="*/ 2072442 h 4860733"/>
              <a:gd name="connsiteX4837" fmla="*/ 4806751 w 4853691"/>
              <a:gd name="connsiteY4837" fmla="*/ 2093565 h 4860733"/>
              <a:gd name="connsiteX4838" fmla="*/ 4809098 w 4853691"/>
              <a:gd name="connsiteY4838" fmla="*/ 2105301 h 4860733"/>
              <a:gd name="connsiteX4839" fmla="*/ 4809098 w 4853691"/>
              <a:gd name="connsiteY4839" fmla="*/ 2100607 h 4860733"/>
              <a:gd name="connsiteX4840" fmla="*/ 4799710 w 4853691"/>
              <a:gd name="connsiteY4840" fmla="*/ 2084177 h 4860733"/>
              <a:gd name="connsiteX4841" fmla="*/ 4787975 w 4853691"/>
              <a:gd name="connsiteY4841" fmla="*/ 2074789 h 4860733"/>
              <a:gd name="connsiteX4842" fmla="*/ 4790322 w 4853691"/>
              <a:gd name="connsiteY4842" fmla="*/ 2086524 h 4860733"/>
              <a:gd name="connsiteX4843" fmla="*/ 4795016 w 4853691"/>
              <a:gd name="connsiteY4843" fmla="*/ 2117036 h 4860733"/>
              <a:gd name="connsiteX4844" fmla="*/ 4790322 w 4853691"/>
              <a:gd name="connsiteY4844" fmla="*/ 2121730 h 4860733"/>
              <a:gd name="connsiteX4845" fmla="*/ 4790322 w 4853691"/>
              <a:gd name="connsiteY4845" fmla="*/ 2117036 h 4860733"/>
              <a:gd name="connsiteX4846" fmla="*/ 4783281 w 4853691"/>
              <a:gd name="connsiteY4846" fmla="*/ 2067748 h 4860733"/>
              <a:gd name="connsiteX4847" fmla="*/ 4778587 w 4853691"/>
              <a:gd name="connsiteY4847" fmla="*/ 2037236 h 4860733"/>
              <a:gd name="connsiteX4848" fmla="*/ 4773892 w 4853691"/>
              <a:gd name="connsiteY4848" fmla="*/ 2006725 h 4860733"/>
              <a:gd name="connsiteX4849" fmla="*/ 4773892 w 4853691"/>
              <a:gd name="connsiteY4849" fmla="*/ 2009072 h 4860733"/>
              <a:gd name="connsiteX4850" fmla="*/ 4787975 w 4853691"/>
              <a:gd name="connsiteY4850" fmla="*/ 2074789 h 4860733"/>
              <a:gd name="connsiteX4851" fmla="*/ 4799710 w 4853691"/>
              <a:gd name="connsiteY4851" fmla="*/ 2203877 h 4860733"/>
              <a:gd name="connsiteX4852" fmla="*/ 4802057 w 4853691"/>
              <a:gd name="connsiteY4852" fmla="*/ 2225000 h 4860733"/>
              <a:gd name="connsiteX4853" fmla="*/ 4802057 w 4853691"/>
              <a:gd name="connsiteY4853" fmla="*/ 2229694 h 4860733"/>
              <a:gd name="connsiteX4854" fmla="*/ 4802057 w 4853691"/>
              <a:gd name="connsiteY4854" fmla="*/ 2227347 h 4860733"/>
              <a:gd name="connsiteX4855" fmla="*/ 4799710 w 4853691"/>
              <a:gd name="connsiteY4855" fmla="*/ 2203877 h 4860733"/>
              <a:gd name="connsiteX4856" fmla="*/ 4790322 w 4853691"/>
              <a:gd name="connsiteY4856" fmla="*/ 2159283 h 4860733"/>
              <a:gd name="connsiteX4857" fmla="*/ 4785628 w 4853691"/>
              <a:gd name="connsiteY4857" fmla="*/ 2133465 h 4860733"/>
              <a:gd name="connsiteX4858" fmla="*/ 4776240 w 4853691"/>
              <a:gd name="connsiteY4858" fmla="*/ 2093565 h 4860733"/>
              <a:gd name="connsiteX4859" fmla="*/ 4769198 w 4853691"/>
              <a:gd name="connsiteY4859" fmla="*/ 2067748 h 4860733"/>
              <a:gd name="connsiteX4860" fmla="*/ 4759810 w 4853691"/>
              <a:gd name="connsiteY4860" fmla="*/ 2030195 h 4860733"/>
              <a:gd name="connsiteX4861" fmla="*/ 4752769 w 4853691"/>
              <a:gd name="connsiteY4861" fmla="*/ 2004378 h 4860733"/>
              <a:gd name="connsiteX4862" fmla="*/ 4741034 w 4853691"/>
              <a:gd name="connsiteY4862" fmla="*/ 1966825 h 4860733"/>
              <a:gd name="connsiteX4863" fmla="*/ 4731646 w 4853691"/>
              <a:gd name="connsiteY4863" fmla="*/ 1943354 h 4860733"/>
              <a:gd name="connsiteX4864" fmla="*/ 4717563 w 4853691"/>
              <a:gd name="connsiteY4864" fmla="*/ 1905802 h 4860733"/>
              <a:gd name="connsiteX4865" fmla="*/ 4708175 w 4853691"/>
              <a:gd name="connsiteY4865" fmla="*/ 1884678 h 4860733"/>
              <a:gd name="connsiteX4866" fmla="*/ 4684705 w 4853691"/>
              <a:gd name="connsiteY4866" fmla="*/ 1837737 h 4860733"/>
              <a:gd name="connsiteX4867" fmla="*/ 4682358 w 4853691"/>
              <a:gd name="connsiteY4867" fmla="*/ 1830696 h 4860733"/>
              <a:gd name="connsiteX4868" fmla="*/ 4661234 w 4853691"/>
              <a:gd name="connsiteY4868" fmla="*/ 1793144 h 4860733"/>
              <a:gd name="connsiteX4869" fmla="*/ 4663581 w 4853691"/>
              <a:gd name="connsiteY4869" fmla="*/ 1790796 h 4860733"/>
              <a:gd name="connsiteX4870" fmla="*/ 4668275 w 4853691"/>
              <a:gd name="connsiteY4870" fmla="*/ 1795491 h 4860733"/>
              <a:gd name="connsiteX4871" fmla="*/ 4677664 w 4853691"/>
              <a:gd name="connsiteY4871" fmla="*/ 1804879 h 4860733"/>
              <a:gd name="connsiteX4872" fmla="*/ 4684705 w 4853691"/>
              <a:gd name="connsiteY4872" fmla="*/ 1814267 h 4860733"/>
              <a:gd name="connsiteX4873" fmla="*/ 4691746 w 4853691"/>
              <a:gd name="connsiteY4873" fmla="*/ 1826002 h 4860733"/>
              <a:gd name="connsiteX4874" fmla="*/ 4698787 w 4853691"/>
              <a:gd name="connsiteY4874" fmla="*/ 1835390 h 4860733"/>
              <a:gd name="connsiteX4875" fmla="*/ 4705828 w 4853691"/>
              <a:gd name="connsiteY4875" fmla="*/ 1849473 h 4860733"/>
              <a:gd name="connsiteX4876" fmla="*/ 4712869 w 4853691"/>
              <a:gd name="connsiteY4876" fmla="*/ 1861208 h 4860733"/>
              <a:gd name="connsiteX4877" fmla="*/ 4722257 w 4853691"/>
              <a:gd name="connsiteY4877" fmla="*/ 1877637 h 4860733"/>
              <a:gd name="connsiteX4878" fmla="*/ 4726952 w 4853691"/>
              <a:gd name="connsiteY4878" fmla="*/ 1887025 h 4860733"/>
              <a:gd name="connsiteX4879" fmla="*/ 4736340 w 4853691"/>
              <a:gd name="connsiteY4879" fmla="*/ 1905802 h 4860733"/>
              <a:gd name="connsiteX4880" fmla="*/ 4741034 w 4853691"/>
              <a:gd name="connsiteY4880" fmla="*/ 1915190 h 4860733"/>
              <a:gd name="connsiteX4881" fmla="*/ 4750422 w 4853691"/>
              <a:gd name="connsiteY4881" fmla="*/ 1938660 h 4860733"/>
              <a:gd name="connsiteX4882" fmla="*/ 4752769 w 4853691"/>
              <a:gd name="connsiteY4882" fmla="*/ 1945702 h 4860733"/>
              <a:gd name="connsiteX4883" fmla="*/ 4757463 w 4853691"/>
              <a:gd name="connsiteY4883" fmla="*/ 1959784 h 4860733"/>
              <a:gd name="connsiteX4884" fmla="*/ 4745728 w 4853691"/>
              <a:gd name="connsiteY4884" fmla="*/ 1978560 h 4860733"/>
              <a:gd name="connsiteX4885" fmla="*/ 4766852 w 4853691"/>
              <a:gd name="connsiteY4885" fmla="*/ 1999684 h 4860733"/>
              <a:gd name="connsiteX4886" fmla="*/ 4769198 w 4853691"/>
              <a:gd name="connsiteY4886" fmla="*/ 1999684 h 4860733"/>
              <a:gd name="connsiteX4887" fmla="*/ 4778587 w 4853691"/>
              <a:gd name="connsiteY4887" fmla="*/ 2053666 h 4860733"/>
              <a:gd name="connsiteX4888" fmla="*/ 4783281 w 4853691"/>
              <a:gd name="connsiteY4888" fmla="*/ 2077136 h 4860733"/>
              <a:gd name="connsiteX4889" fmla="*/ 4790322 w 4853691"/>
              <a:gd name="connsiteY4889" fmla="*/ 2126424 h 4860733"/>
              <a:gd name="connsiteX4890" fmla="*/ 4787975 w 4853691"/>
              <a:gd name="connsiteY4890" fmla="*/ 2133465 h 4860733"/>
              <a:gd name="connsiteX4891" fmla="*/ 4792669 w 4853691"/>
              <a:gd name="connsiteY4891" fmla="*/ 2145201 h 4860733"/>
              <a:gd name="connsiteX4892" fmla="*/ 4792669 w 4853691"/>
              <a:gd name="connsiteY4892" fmla="*/ 2152242 h 4860733"/>
              <a:gd name="connsiteX4893" fmla="*/ 4799710 w 4853691"/>
              <a:gd name="connsiteY4893" fmla="*/ 2203877 h 4860733"/>
              <a:gd name="connsiteX4894" fmla="*/ 4656540 w 4853691"/>
              <a:gd name="connsiteY4894" fmla="*/ 1816614 h 4860733"/>
              <a:gd name="connsiteX4895" fmla="*/ 4658887 w 4853691"/>
              <a:gd name="connsiteY4895" fmla="*/ 1826002 h 4860733"/>
              <a:gd name="connsiteX4896" fmla="*/ 4661234 w 4853691"/>
              <a:gd name="connsiteY4896" fmla="*/ 1847126 h 4860733"/>
              <a:gd name="connsiteX4897" fmla="*/ 4661234 w 4853691"/>
              <a:gd name="connsiteY4897" fmla="*/ 1854167 h 4860733"/>
              <a:gd name="connsiteX4898" fmla="*/ 4663581 w 4853691"/>
              <a:gd name="connsiteY4898" fmla="*/ 1868249 h 4860733"/>
              <a:gd name="connsiteX4899" fmla="*/ 4656540 w 4853691"/>
              <a:gd name="connsiteY4899" fmla="*/ 1870596 h 4860733"/>
              <a:gd name="connsiteX4900" fmla="*/ 4654193 w 4853691"/>
              <a:gd name="connsiteY4900" fmla="*/ 1868249 h 4860733"/>
              <a:gd name="connsiteX4901" fmla="*/ 4644805 w 4853691"/>
              <a:gd name="connsiteY4901" fmla="*/ 1854167 h 4860733"/>
              <a:gd name="connsiteX4902" fmla="*/ 4630723 w 4853691"/>
              <a:gd name="connsiteY4902" fmla="*/ 1837737 h 4860733"/>
              <a:gd name="connsiteX4903" fmla="*/ 4621334 w 4853691"/>
              <a:gd name="connsiteY4903" fmla="*/ 1826002 h 4860733"/>
              <a:gd name="connsiteX4904" fmla="*/ 4604905 w 4853691"/>
              <a:gd name="connsiteY4904" fmla="*/ 1809573 h 4860733"/>
              <a:gd name="connsiteX4905" fmla="*/ 4595517 w 4853691"/>
              <a:gd name="connsiteY4905" fmla="*/ 1800185 h 4860733"/>
              <a:gd name="connsiteX4906" fmla="*/ 4574393 w 4853691"/>
              <a:gd name="connsiteY4906" fmla="*/ 1779061 h 4860733"/>
              <a:gd name="connsiteX4907" fmla="*/ 4569699 w 4853691"/>
              <a:gd name="connsiteY4907" fmla="*/ 1774367 h 4860733"/>
              <a:gd name="connsiteX4908" fmla="*/ 4543882 w 4853691"/>
              <a:gd name="connsiteY4908" fmla="*/ 1753244 h 4860733"/>
              <a:gd name="connsiteX4909" fmla="*/ 4536841 w 4853691"/>
              <a:gd name="connsiteY4909" fmla="*/ 1748550 h 4860733"/>
              <a:gd name="connsiteX4910" fmla="*/ 4515717 w 4853691"/>
              <a:gd name="connsiteY4910" fmla="*/ 1734467 h 4860733"/>
              <a:gd name="connsiteX4911" fmla="*/ 4503982 w 4853691"/>
              <a:gd name="connsiteY4911" fmla="*/ 1727426 h 4860733"/>
              <a:gd name="connsiteX4912" fmla="*/ 4487553 w 4853691"/>
              <a:gd name="connsiteY4912" fmla="*/ 1715691 h 4860733"/>
              <a:gd name="connsiteX4913" fmla="*/ 4475818 w 4853691"/>
              <a:gd name="connsiteY4913" fmla="*/ 1708650 h 4860733"/>
              <a:gd name="connsiteX4914" fmla="*/ 4478165 w 4853691"/>
              <a:gd name="connsiteY4914" fmla="*/ 1699262 h 4860733"/>
              <a:gd name="connsiteX4915" fmla="*/ 4478165 w 4853691"/>
              <a:gd name="connsiteY4915" fmla="*/ 1699262 h 4860733"/>
              <a:gd name="connsiteX4916" fmla="*/ 4487553 w 4853691"/>
              <a:gd name="connsiteY4916" fmla="*/ 1699262 h 4860733"/>
              <a:gd name="connsiteX4917" fmla="*/ 4508676 w 4853691"/>
              <a:gd name="connsiteY4917" fmla="*/ 1701609 h 4860733"/>
              <a:gd name="connsiteX4918" fmla="*/ 4513371 w 4853691"/>
              <a:gd name="connsiteY4918" fmla="*/ 1701609 h 4860733"/>
              <a:gd name="connsiteX4919" fmla="*/ 4529800 w 4853691"/>
              <a:gd name="connsiteY4919" fmla="*/ 1703956 h 4860733"/>
              <a:gd name="connsiteX4920" fmla="*/ 4536841 w 4853691"/>
              <a:gd name="connsiteY4920" fmla="*/ 1706303 h 4860733"/>
              <a:gd name="connsiteX4921" fmla="*/ 4550923 w 4853691"/>
              <a:gd name="connsiteY4921" fmla="*/ 1710997 h 4860733"/>
              <a:gd name="connsiteX4922" fmla="*/ 4557964 w 4853691"/>
              <a:gd name="connsiteY4922" fmla="*/ 1713344 h 4860733"/>
              <a:gd name="connsiteX4923" fmla="*/ 4572047 w 4853691"/>
              <a:gd name="connsiteY4923" fmla="*/ 1720385 h 4860733"/>
              <a:gd name="connsiteX4924" fmla="*/ 4576741 w 4853691"/>
              <a:gd name="connsiteY4924" fmla="*/ 1722732 h 4860733"/>
              <a:gd name="connsiteX4925" fmla="*/ 4590823 w 4853691"/>
              <a:gd name="connsiteY4925" fmla="*/ 1729773 h 4860733"/>
              <a:gd name="connsiteX4926" fmla="*/ 4595517 w 4853691"/>
              <a:gd name="connsiteY4926" fmla="*/ 1734467 h 4860733"/>
              <a:gd name="connsiteX4927" fmla="*/ 4609599 w 4853691"/>
              <a:gd name="connsiteY4927" fmla="*/ 1743855 h 4860733"/>
              <a:gd name="connsiteX4928" fmla="*/ 4616640 w 4853691"/>
              <a:gd name="connsiteY4928" fmla="*/ 1748550 h 4860733"/>
              <a:gd name="connsiteX4929" fmla="*/ 4628376 w 4853691"/>
              <a:gd name="connsiteY4929" fmla="*/ 1757938 h 4860733"/>
              <a:gd name="connsiteX4930" fmla="*/ 4630723 w 4853691"/>
              <a:gd name="connsiteY4930" fmla="*/ 1760285 h 4860733"/>
              <a:gd name="connsiteX4931" fmla="*/ 4626029 w 4853691"/>
              <a:gd name="connsiteY4931" fmla="*/ 1774367 h 4860733"/>
              <a:gd name="connsiteX4932" fmla="*/ 4647152 w 4853691"/>
              <a:gd name="connsiteY4932" fmla="*/ 1795491 h 4860733"/>
              <a:gd name="connsiteX4933" fmla="*/ 4649499 w 4853691"/>
              <a:gd name="connsiteY4933" fmla="*/ 1795491 h 4860733"/>
              <a:gd name="connsiteX4934" fmla="*/ 4649499 w 4853691"/>
              <a:gd name="connsiteY4934" fmla="*/ 1802532 h 4860733"/>
              <a:gd name="connsiteX4935" fmla="*/ 4656540 w 4853691"/>
              <a:gd name="connsiteY4935" fmla="*/ 1816614 h 4860733"/>
              <a:gd name="connsiteX4936" fmla="*/ 4668275 w 4853691"/>
              <a:gd name="connsiteY4936" fmla="*/ 2100607 h 4860733"/>
              <a:gd name="connsiteX4937" fmla="*/ 4668275 w 4853691"/>
              <a:gd name="connsiteY4937" fmla="*/ 2121730 h 4860733"/>
              <a:gd name="connsiteX4938" fmla="*/ 4668275 w 4853691"/>
              <a:gd name="connsiteY4938" fmla="*/ 2135812 h 4860733"/>
              <a:gd name="connsiteX4939" fmla="*/ 4670623 w 4853691"/>
              <a:gd name="connsiteY4939" fmla="*/ 2156936 h 4860733"/>
              <a:gd name="connsiteX4940" fmla="*/ 4670623 w 4853691"/>
              <a:gd name="connsiteY4940" fmla="*/ 2171018 h 4860733"/>
              <a:gd name="connsiteX4941" fmla="*/ 4672970 w 4853691"/>
              <a:gd name="connsiteY4941" fmla="*/ 2192142 h 4860733"/>
              <a:gd name="connsiteX4942" fmla="*/ 4675317 w 4853691"/>
              <a:gd name="connsiteY4942" fmla="*/ 2206224 h 4860733"/>
              <a:gd name="connsiteX4943" fmla="*/ 4677664 w 4853691"/>
              <a:gd name="connsiteY4943" fmla="*/ 2227347 h 4860733"/>
              <a:gd name="connsiteX4944" fmla="*/ 4680011 w 4853691"/>
              <a:gd name="connsiteY4944" fmla="*/ 2241429 h 4860733"/>
              <a:gd name="connsiteX4945" fmla="*/ 4682358 w 4853691"/>
              <a:gd name="connsiteY4945" fmla="*/ 2262553 h 4860733"/>
              <a:gd name="connsiteX4946" fmla="*/ 4684705 w 4853691"/>
              <a:gd name="connsiteY4946" fmla="*/ 2278982 h 4860733"/>
              <a:gd name="connsiteX4947" fmla="*/ 4687052 w 4853691"/>
              <a:gd name="connsiteY4947" fmla="*/ 2297759 h 4860733"/>
              <a:gd name="connsiteX4948" fmla="*/ 4689399 w 4853691"/>
              <a:gd name="connsiteY4948" fmla="*/ 2311841 h 4860733"/>
              <a:gd name="connsiteX4949" fmla="*/ 4691746 w 4853691"/>
              <a:gd name="connsiteY4949" fmla="*/ 2330617 h 4860733"/>
              <a:gd name="connsiteX4950" fmla="*/ 4694093 w 4853691"/>
              <a:gd name="connsiteY4950" fmla="*/ 2344700 h 4860733"/>
              <a:gd name="connsiteX4951" fmla="*/ 4696440 w 4853691"/>
              <a:gd name="connsiteY4951" fmla="*/ 2361129 h 4860733"/>
              <a:gd name="connsiteX4952" fmla="*/ 4698787 w 4853691"/>
              <a:gd name="connsiteY4952" fmla="*/ 2375211 h 4860733"/>
              <a:gd name="connsiteX4953" fmla="*/ 4701134 w 4853691"/>
              <a:gd name="connsiteY4953" fmla="*/ 2391640 h 4860733"/>
              <a:gd name="connsiteX4954" fmla="*/ 4703481 w 4853691"/>
              <a:gd name="connsiteY4954" fmla="*/ 2405723 h 4860733"/>
              <a:gd name="connsiteX4955" fmla="*/ 4705828 w 4853691"/>
              <a:gd name="connsiteY4955" fmla="*/ 2419805 h 4860733"/>
              <a:gd name="connsiteX4956" fmla="*/ 4708175 w 4853691"/>
              <a:gd name="connsiteY4956" fmla="*/ 2431540 h 4860733"/>
              <a:gd name="connsiteX4957" fmla="*/ 4701134 w 4853691"/>
              <a:gd name="connsiteY4957" fmla="*/ 2433887 h 4860733"/>
              <a:gd name="connsiteX4958" fmla="*/ 4696440 w 4853691"/>
              <a:gd name="connsiteY4958" fmla="*/ 2426846 h 4860733"/>
              <a:gd name="connsiteX4959" fmla="*/ 4691746 w 4853691"/>
              <a:gd name="connsiteY4959" fmla="*/ 2422152 h 4860733"/>
              <a:gd name="connsiteX4960" fmla="*/ 4687052 w 4853691"/>
              <a:gd name="connsiteY4960" fmla="*/ 2412764 h 4860733"/>
              <a:gd name="connsiteX4961" fmla="*/ 4682358 w 4853691"/>
              <a:gd name="connsiteY4961" fmla="*/ 2408070 h 4860733"/>
              <a:gd name="connsiteX4962" fmla="*/ 4677664 w 4853691"/>
              <a:gd name="connsiteY4962" fmla="*/ 2398681 h 4860733"/>
              <a:gd name="connsiteX4963" fmla="*/ 4675317 w 4853691"/>
              <a:gd name="connsiteY4963" fmla="*/ 2391640 h 4860733"/>
              <a:gd name="connsiteX4964" fmla="*/ 4670623 w 4853691"/>
              <a:gd name="connsiteY4964" fmla="*/ 2382252 h 4860733"/>
              <a:gd name="connsiteX4965" fmla="*/ 4668275 w 4853691"/>
              <a:gd name="connsiteY4965" fmla="*/ 2375211 h 4860733"/>
              <a:gd name="connsiteX4966" fmla="*/ 4663581 w 4853691"/>
              <a:gd name="connsiteY4966" fmla="*/ 2365823 h 4860733"/>
              <a:gd name="connsiteX4967" fmla="*/ 4661234 w 4853691"/>
              <a:gd name="connsiteY4967" fmla="*/ 2358782 h 4860733"/>
              <a:gd name="connsiteX4968" fmla="*/ 4656540 w 4853691"/>
              <a:gd name="connsiteY4968" fmla="*/ 2347047 h 4860733"/>
              <a:gd name="connsiteX4969" fmla="*/ 4654193 w 4853691"/>
              <a:gd name="connsiteY4969" fmla="*/ 2340005 h 4860733"/>
              <a:gd name="connsiteX4970" fmla="*/ 4649499 w 4853691"/>
              <a:gd name="connsiteY4970" fmla="*/ 2328270 h 4860733"/>
              <a:gd name="connsiteX4971" fmla="*/ 4647152 w 4853691"/>
              <a:gd name="connsiteY4971" fmla="*/ 2321229 h 4860733"/>
              <a:gd name="connsiteX4972" fmla="*/ 4642458 w 4853691"/>
              <a:gd name="connsiteY4972" fmla="*/ 2309494 h 4860733"/>
              <a:gd name="connsiteX4973" fmla="*/ 4640111 w 4853691"/>
              <a:gd name="connsiteY4973" fmla="*/ 2302453 h 4860733"/>
              <a:gd name="connsiteX4974" fmla="*/ 4635417 w 4853691"/>
              <a:gd name="connsiteY4974" fmla="*/ 2290717 h 4860733"/>
              <a:gd name="connsiteX4975" fmla="*/ 4633070 w 4853691"/>
              <a:gd name="connsiteY4975" fmla="*/ 2283676 h 4860733"/>
              <a:gd name="connsiteX4976" fmla="*/ 4628376 w 4853691"/>
              <a:gd name="connsiteY4976" fmla="*/ 2271941 h 4860733"/>
              <a:gd name="connsiteX4977" fmla="*/ 4626029 w 4853691"/>
              <a:gd name="connsiteY4977" fmla="*/ 2264900 h 4860733"/>
              <a:gd name="connsiteX4978" fmla="*/ 4621334 w 4853691"/>
              <a:gd name="connsiteY4978" fmla="*/ 2255512 h 4860733"/>
              <a:gd name="connsiteX4979" fmla="*/ 4618988 w 4853691"/>
              <a:gd name="connsiteY4979" fmla="*/ 2246123 h 4860733"/>
              <a:gd name="connsiteX4980" fmla="*/ 4616640 w 4853691"/>
              <a:gd name="connsiteY4980" fmla="*/ 2236735 h 4860733"/>
              <a:gd name="connsiteX4981" fmla="*/ 4611946 w 4853691"/>
              <a:gd name="connsiteY4981" fmla="*/ 2227347 h 4860733"/>
              <a:gd name="connsiteX4982" fmla="*/ 4609599 w 4853691"/>
              <a:gd name="connsiteY4982" fmla="*/ 2217959 h 4860733"/>
              <a:gd name="connsiteX4983" fmla="*/ 4604905 w 4853691"/>
              <a:gd name="connsiteY4983" fmla="*/ 2208571 h 4860733"/>
              <a:gd name="connsiteX4984" fmla="*/ 4602558 w 4853691"/>
              <a:gd name="connsiteY4984" fmla="*/ 2201530 h 4860733"/>
              <a:gd name="connsiteX4985" fmla="*/ 4597864 w 4853691"/>
              <a:gd name="connsiteY4985" fmla="*/ 2189794 h 4860733"/>
              <a:gd name="connsiteX4986" fmla="*/ 4611946 w 4853691"/>
              <a:gd name="connsiteY4986" fmla="*/ 2171018 h 4860733"/>
              <a:gd name="connsiteX4987" fmla="*/ 4590823 w 4853691"/>
              <a:gd name="connsiteY4987" fmla="*/ 2149895 h 4860733"/>
              <a:gd name="connsiteX4988" fmla="*/ 4586129 w 4853691"/>
              <a:gd name="connsiteY4988" fmla="*/ 2149895 h 4860733"/>
              <a:gd name="connsiteX4989" fmla="*/ 4576741 w 4853691"/>
              <a:gd name="connsiteY4989" fmla="*/ 2119383 h 4860733"/>
              <a:gd name="connsiteX4990" fmla="*/ 4574393 w 4853691"/>
              <a:gd name="connsiteY4990" fmla="*/ 2109995 h 4860733"/>
              <a:gd name="connsiteX4991" fmla="*/ 4569699 w 4853691"/>
              <a:gd name="connsiteY4991" fmla="*/ 2093565 h 4860733"/>
              <a:gd name="connsiteX4992" fmla="*/ 4567353 w 4853691"/>
              <a:gd name="connsiteY4992" fmla="*/ 2084177 h 4860733"/>
              <a:gd name="connsiteX4993" fmla="*/ 4562658 w 4853691"/>
              <a:gd name="connsiteY4993" fmla="*/ 2067748 h 4860733"/>
              <a:gd name="connsiteX4994" fmla="*/ 4560311 w 4853691"/>
              <a:gd name="connsiteY4994" fmla="*/ 2060707 h 4860733"/>
              <a:gd name="connsiteX4995" fmla="*/ 4471124 w 4853691"/>
              <a:gd name="connsiteY4995" fmla="*/ 1706303 h 4860733"/>
              <a:gd name="connsiteX4996" fmla="*/ 4482859 w 4853691"/>
              <a:gd name="connsiteY4996" fmla="*/ 1696915 h 4860733"/>
              <a:gd name="connsiteX4997" fmla="*/ 4494594 w 4853691"/>
              <a:gd name="connsiteY4997" fmla="*/ 1703956 h 4860733"/>
              <a:gd name="connsiteX4998" fmla="*/ 4508676 w 4853691"/>
              <a:gd name="connsiteY4998" fmla="*/ 1713344 h 4860733"/>
              <a:gd name="connsiteX4999" fmla="*/ 4522759 w 4853691"/>
              <a:gd name="connsiteY4999" fmla="*/ 1722732 h 4860733"/>
              <a:gd name="connsiteX5000" fmla="*/ 4536841 w 4853691"/>
              <a:gd name="connsiteY5000" fmla="*/ 1734467 h 4860733"/>
              <a:gd name="connsiteX5001" fmla="*/ 4548576 w 4853691"/>
              <a:gd name="connsiteY5001" fmla="*/ 1743855 h 4860733"/>
              <a:gd name="connsiteX5002" fmla="*/ 4565005 w 4853691"/>
              <a:gd name="connsiteY5002" fmla="*/ 1757938 h 4860733"/>
              <a:gd name="connsiteX5003" fmla="*/ 4576741 w 4853691"/>
              <a:gd name="connsiteY5003" fmla="*/ 1767326 h 4860733"/>
              <a:gd name="connsiteX5004" fmla="*/ 4593170 w 4853691"/>
              <a:gd name="connsiteY5004" fmla="*/ 1783755 h 4860733"/>
              <a:gd name="connsiteX5005" fmla="*/ 4602558 w 4853691"/>
              <a:gd name="connsiteY5005" fmla="*/ 1793144 h 4860733"/>
              <a:gd name="connsiteX5006" fmla="*/ 4618988 w 4853691"/>
              <a:gd name="connsiteY5006" fmla="*/ 1811920 h 4860733"/>
              <a:gd name="connsiteX5007" fmla="*/ 4626029 w 4853691"/>
              <a:gd name="connsiteY5007" fmla="*/ 1818961 h 4860733"/>
              <a:gd name="connsiteX5008" fmla="*/ 4658887 w 4853691"/>
              <a:gd name="connsiteY5008" fmla="*/ 1863555 h 4860733"/>
              <a:gd name="connsiteX5009" fmla="*/ 4649499 w 4853691"/>
              <a:gd name="connsiteY5009" fmla="*/ 1879984 h 4860733"/>
              <a:gd name="connsiteX5010" fmla="*/ 4668275 w 4853691"/>
              <a:gd name="connsiteY5010" fmla="*/ 1898761 h 4860733"/>
              <a:gd name="connsiteX5011" fmla="*/ 4668275 w 4853691"/>
              <a:gd name="connsiteY5011" fmla="*/ 1990295 h 4860733"/>
              <a:gd name="connsiteX5012" fmla="*/ 4668275 w 4853691"/>
              <a:gd name="connsiteY5012" fmla="*/ 1999684 h 4860733"/>
              <a:gd name="connsiteX5013" fmla="*/ 4668275 w 4853691"/>
              <a:gd name="connsiteY5013" fmla="*/ 2023154 h 4860733"/>
              <a:gd name="connsiteX5014" fmla="*/ 4668275 w 4853691"/>
              <a:gd name="connsiteY5014" fmla="*/ 2039583 h 4860733"/>
              <a:gd name="connsiteX5015" fmla="*/ 4668275 w 4853691"/>
              <a:gd name="connsiteY5015" fmla="*/ 2058360 h 4860733"/>
              <a:gd name="connsiteX5016" fmla="*/ 4668275 w 4853691"/>
              <a:gd name="connsiteY5016" fmla="*/ 2077136 h 4860733"/>
              <a:gd name="connsiteX5017" fmla="*/ 4668275 w 4853691"/>
              <a:gd name="connsiteY5017" fmla="*/ 2100607 h 4860733"/>
              <a:gd name="connsiteX5018" fmla="*/ 4757463 w 4853691"/>
              <a:gd name="connsiteY5018" fmla="*/ 2464399 h 4860733"/>
              <a:gd name="connsiteX5019" fmla="*/ 4762157 w 4853691"/>
              <a:gd name="connsiteY5019" fmla="*/ 2464399 h 4860733"/>
              <a:gd name="connsiteX5020" fmla="*/ 4773892 w 4853691"/>
              <a:gd name="connsiteY5020" fmla="*/ 2462052 h 4860733"/>
              <a:gd name="connsiteX5021" fmla="*/ 4776240 w 4853691"/>
              <a:gd name="connsiteY5021" fmla="*/ 2462052 h 4860733"/>
              <a:gd name="connsiteX5022" fmla="*/ 4776240 w 4853691"/>
              <a:gd name="connsiteY5022" fmla="*/ 2462052 h 4860733"/>
              <a:gd name="connsiteX5023" fmla="*/ 4773892 w 4853691"/>
              <a:gd name="connsiteY5023" fmla="*/ 2462052 h 4860733"/>
              <a:gd name="connsiteX5024" fmla="*/ 4757463 w 4853691"/>
              <a:gd name="connsiteY5024" fmla="*/ 2469093 h 4860733"/>
              <a:gd name="connsiteX5025" fmla="*/ 4750422 w 4853691"/>
              <a:gd name="connsiteY5025" fmla="*/ 2471440 h 4860733"/>
              <a:gd name="connsiteX5026" fmla="*/ 4733993 w 4853691"/>
              <a:gd name="connsiteY5026" fmla="*/ 2476134 h 4860733"/>
              <a:gd name="connsiteX5027" fmla="*/ 4729299 w 4853691"/>
              <a:gd name="connsiteY5027" fmla="*/ 2476134 h 4860733"/>
              <a:gd name="connsiteX5028" fmla="*/ 4729299 w 4853691"/>
              <a:gd name="connsiteY5028" fmla="*/ 2476134 h 4860733"/>
              <a:gd name="connsiteX5029" fmla="*/ 4733993 w 4853691"/>
              <a:gd name="connsiteY5029" fmla="*/ 2466746 h 4860733"/>
              <a:gd name="connsiteX5030" fmla="*/ 4741034 w 4853691"/>
              <a:gd name="connsiteY5030" fmla="*/ 2466746 h 4860733"/>
              <a:gd name="connsiteX5031" fmla="*/ 4757463 w 4853691"/>
              <a:gd name="connsiteY5031" fmla="*/ 2464399 h 4860733"/>
              <a:gd name="connsiteX5032" fmla="*/ 4816139 w 4853691"/>
              <a:gd name="connsiteY5032" fmla="*/ 2602875 h 4860733"/>
              <a:gd name="connsiteX5033" fmla="*/ 4813793 w 4853691"/>
              <a:gd name="connsiteY5033" fmla="*/ 2631039 h 4860733"/>
              <a:gd name="connsiteX5034" fmla="*/ 4806751 w 4853691"/>
              <a:gd name="connsiteY5034" fmla="*/ 2638080 h 4860733"/>
              <a:gd name="connsiteX5035" fmla="*/ 4811445 w 4853691"/>
              <a:gd name="connsiteY5035" fmla="*/ 2565322 h 4860733"/>
              <a:gd name="connsiteX5036" fmla="*/ 4811445 w 4853691"/>
              <a:gd name="connsiteY5036" fmla="*/ 2560628 h 4860733"/>
              <a:gd name="connsiteX5037" fmla="*/ 4816139 w 4853691"/>
              <a:gd name="connsiteY5037" fmla="*/ 2560628 h 4860733"/>
              <a:gd name="connsiteX5038" fmla="*/ 4816139 w 4853691"/>
              <a:gd name="connsiteY5038" fmla="*/ 2579404 h 4860733"/>
              <a:gd name="connsiteX5039" fmla="*/ 4816139 w 4853691"/>
              <a:gd name="connsiteY5039" fmla="*/ 2602875 h 4860733"/>
              <a:gd name="connsiteX5040" fmla="*/ 4799710 w 4853691"/>
              <a:gd name="connsiteY5040" fmla="*/ 2703798 h 4860733"/>
              <a:gd name="connsiteX5041" fmla="*/ 4792669 w 4853691"/>
              <a:gd name="connsiteY5041" fmla="*/ 2769515 h 4860733"/>
              <a:gd name="connsiteX5042" fmla="*/ 4787975 w 4853691"/>
              <a:gd name="connsiteY5042" fmla="*/ 2811762 h 4860733"/>
              <a:gd name="connsiteX5043" fmla="*/ 4778587 w 4853691"/>
              <a:gd name="connsiteY5043" fmla="*/ 2875132 h 4860733"/>
              <a:gd name="connsiteX5044" fmla="*/ 4771546 w 4853691"/>
              <a:gd name="connsiteY5044" fmla="*/ 2917379 h 4860733"/>
              <a:gd name="connsiteX5045" fmla="*/ 4759810 w 4853691"/>
              <a:gd name="connsiteY5045" fmla="*/ 2978402 h 4860733"/>
              <a:gd name="connsiteX5046" fmla="*/ 4752769 w 4853691"/>
              <a:gd name="connsiteY5046" fmla="*/ 3018302 h 4860733"/>
              <a:gd name="connsiteX5047" fmla="*/ 4738687 w 4853691"/>
              <a:gd name="connsiteY5047" fmla="*/ 3081672 h 4860733"/>
              <a:gd name="connsiteX5048" fmla="*/ 4729299 w 4853691"/>
              <a:gd name="connsiteY5048" fmla="*/ 3119225 h 4860733"/>
              <a:gd name="connsiteX5049" fmla="*/ 4710522 w 4853691"/>
              <a:gd name="connsiteY5049" fmla="*/ 3187289 h 4860733"/>
              <a:gd name="connsiteX5050" fmla="*/ 4703481 w 4853691"/>
              <a:gd name="connsiteY5050" fmla="*/ 3217801 h 4860733"/>
              <a:gd name="connsiteX5051" fmla="*/ 4680011 w 4853691"/>
              <a:gd name="connsiteY5051" fmla="*/ 3295253 h 4860733"/>
              <a:gd name="connsiteX5052" fmla="*/ 4675317 w 4853691"/>
              <a:gd name="connsiteY5052" fmla="*/ 3295253 h 4860733"/>
              <a:gd name="connsiteX5053" fmla="*/ 4670623 w 4853691"/>
              <a:gd name="connsiteY5053" fmla="*/ 3295253 h 4860733"/>
              <a:gd name="connsiteX5054" fmla="*/ 4670623 w 4853691"/>
              <a:gd name="connsiteY5054" fmla="*/ 3295253 h 4860733"/>
              <a:gd name="connsiteX5055" fmla="*/ 4668275 w 4853691"/>
              <a:gd name="connsiteY5055" fmla="*/ 3283518 h 4860733"/>
              <a:gd name="connsiteX5056" fmla="*/ 4665929 w 4853691"/>
              <a:gd name="connsiteY5056" fmla="*/ 3271783 h 4860733"/>
              <a:gd name="connsiteX5057" fmla="*/ 4663581 w 4853691"/>
              <a:gd name="connsiteY5057" fmla="*/ 3260048 h 4860733"/>
              <a:gd name="connsiteX5058" fmla="*/ 4661234 w 4853691"/>
              <a:gd name="connsiteY5058" fmla="*/ 3248312 h 4860733"/>
              <a:gd name="connsiteX5059" fmla="*/ 4658887 w 4853691"/>
              <a:gd name="connsiteY5059" fmla="*/ 3234230 h 4860733"/>
              <a:gd name="connsiteX5060" fmla="*/ 4656540 w 4853691"/>
              <a:gd name="connsiteY5060" fmla="*/ 3220148 h 4860733"/>
              <a:gd name="connsiteX5061" fmla="*/ 4656540 w 4853691"/>
              <a:gd name="connsiteY5061" fmla="*/ 3206065 h 4860733"/>
              <a:gd name="connsiteX5062" fmla="*/ 4654193 w 4853691"/>
              <a:gd name="connsiteY5062" fmla="*/ 3191983 h 4860733"/>
              <a:gd name="connsiteX5063" fmla="*/ 4654193 w 4853691"/>
              <a:gd name="connsiteY5063" fmla="*/ 3175554 h 4860733"/>
              <a:gd name="connsiteX5064" fmla="*/ 4654193 w 4853691"/>
              <a:gd name="connsiteY5064" fmla="*/ 3159125 h 4860733"/>
              <a:gd name="connsiteX5065" fmla="*/ 4651846 w 4853691"/>
              <a:gd name="connsiteY5065" fmla="*/ 3128613 h 4860733"/>
              <a:gd name="connsiteX5066" fmla="*/ 4651846 w 4853691"/>
              <a:gd name="connsiteY5066" fmla="*/ 3126266 h 4860733"/>
              <a:gd name="connsiteX5067" fmla="*/ 4651846 w 4853691"/>
              <a:gd name="connsiteY5067" fmla="*/ 3112184 h 4860733"/>
              <a:gd name="connsiteX5068" fmla="*/ 4670623 w 4853691"/>
              <a:gd name="connsiteY5068" fmla="*/ 3091060 h 4860733"/>
              <a:gd name="connsiteX5069" fmla="*/ 4661234 w 4853691"/>
              <a:gd name="connsiteY5069" fmla="*/ 3074631 h 4860733"/>
              <a:gd name="connsiteX5070" fmla="*/ 4680011 w 4853691"/>
              <a:gd name="connsiteY5070" fmla="*/ 3039425 h 4860733"/>
              <a:gd name="connsiteX5071" fmla="*/ 4684705 w 4853691"/>
              <a:gd name="connsiteY5071" fmla="*/ 3030037 h 4860733"/>
              <a:gd name="connsiteX5072" fmla="*/ 4703481 w 4853691"/>
              <a:gd name="connsiteY5072" fmla="*/ 2990137 h 4860733"/>
              <a:gd name="connsiteX5073" fmla="*/ 4712869 w 4853691"/>
              <a:gd name="connsiteY5073" fmla="*/ 2973708 h 4860733"/>
              <a:gd name="connsiteX5074" fmla="*/ 4712869 w 4853691"/>
              <a:gd name="connsiteY5074" fmla="*/ 2971361 h 4860733"/>
              <a:gd name="connsiteX5075" fmla="*/ 4715216 w 4853691"/>
              <a:gd name="connsiteY5075" fmla="*/ 2966667 h 4860733"/>
              <a:gd name="connsiteX5076" fmla="*/ 4736340 w 4853691"/>
              <a:gd name="connsiteY5076" fmla="*/ 2910338 h 4860733"/>
              <a:gd name="connsiteX5077" fmla="*/ 4738687 w 4853691"/>
              <a:gd name="connsiteY5077" fmla="*/ 2903296 h 4860733"/>
              <a:gd name="connsiteX5078" fmla="*/ 4757463 w 4853691"/>
              <a:gd name="connsiteY5078" fmla="*/ 2844620 h 4860733"/>
              <a:gd name="connsiteX5079" fmla="*/ 4759810 w 4853691"/>
              <a:gd name="connsiteY5079" fmla="*/ 2839926 h 4860733"/>
              <a:gd name="connsiteX5080" fmla="*/ 4776240 w 4853691"/>
              <a:gd name="connsiteY5080" fmla="*/ 2776556 h 4860733"/>
              <a:gd name="connsiteX5081" fmla="*/ 4778587 w 4853691"/>
              <a:gd name="connsiteY5081" fmla="*/ 2764821 h 4860733"/>
              <a:gd name="connsiteX5082" fmla="*/ 4792669 w 4853691"/>
              <a:gd name="connsiteY5082" fmla="*/ 2701451 h 4860733"/>
              <a:gd name="connsiteX5083" fmla="*/ 4795016 w 4853691"/>
              <a:gd name="connsiteY5083" fmla="*/ 2689715 h 4860733"/>
              <a:gd name="connsiteX5084" fmla="*/ 4804404 w 4853691"/>
              <a:gd name="connsiteY5084" fmla="*/ 2621651 h 4860733"/>
              <a:gd name="connsiteX5085" fmla="*/ 4804404 w 4853691"/>
              <a:gd name="connsiteY5085" fmla="*/ 2616957 h 4860733"/>
              <a:gd name="connsiteX5086" fmla="*/ 4811445 w 4853691"/>
              <a:gd name="connsiteY5086" fmla="*/ 2553587 h 4860733"/>
              <a:gd name="connsiteX5087" fmla="*/ 4811445 w 4853691"/>
              <a:gd name="connsiteY5087" fmla="*/ 2553587 h 4860733"/>
              <a:gd name="connsiteX5088" fmla="*/ 4809098 w 4853691"/>
              <a:gd name="connsiteY5088" fmla="*/ 2584098 h 4860733"/>
              <a:gd name="connsiteX5089" fmla="*/ 4806751 w 4853691"/>
              <a:gd name="connsiteY5089" fmla="*/ 2635733 h 4860733"/>
              <a:gd name="connsiteX5090" fmla="*/ 4804404 w 4853691"/>
              <a:gd name="connsiteY5090" fmla="*/ 2642774 h 4860733"/>
              <a:gd name="connsiteX5091" fmla="*/ 4804404 w 4853691"/>
              <a:gd name="connsiteY5091" fmla="*/ 2645121 h 4860733"/>
              <a:gd name="connsiteX5092" fmla="*/ 4804404 w 4853691"/>
              <a:gd name="connsiteY5092" fmla="*/ 2656857 h 4860733"/>
              <a:gd name="connsiteX5093" fmla="*/ 4799710 w 4853691"/>
              <a:gd name="connsiteY5093" fmla="*/ 2703798 h 4860733"/>
              <a:gd name="connsiteX5094" fmla="*/ 4450000 w 4853691"/>
              <a:gd name="connsiteY5094" fmla="*/ 3731804 h 4860733"/>
              <a:gd name="connsiteX5095" fmla="*/ 4412447 w 4853691"/>
              <a:gd name="connsiteY5095" fmla="*/ 3783439 h 4860733"/>
              <a:gd name="connsiteX5096" fmla="*/ 4403059 w 4853691"/>
              <a:gd name="connsiteY5096" fmla="*/ 3797521 h 4860733"/>
              <a:gd name="connsiteX5097" fmla="*/ 4372548 w 4853691"/>
              <a:gd name="connsiteY5097" fmla="*/ 3835074 h 4860733"/>
              <a:gd name="connsiteX5098" fmla="*/ 4356118 w 4853691"/>
              <a:gd name="connsiteY5098" fmla="*/ 3849156 h 4860733"/>
              <a:gd name="connsiteX5099" fmla="*/ 4351424 w 4853691"/>
              <a:gd name="connsiteY5099" fmla="*/ 3853850 h 4860733"/>
              <a:gd name="connsiteX5100" fmla="*/ 4363159 w 4853691"/>
              <a:gd name="connsiteY5100" fmla="*/ 3839768 h 4860733"/>
              <a:gd name="connsiteX5101" fmla="*/ 4372548 w 4853691"/>
              <a:gd name="connsiteY5101" fmla="*/ 3828033 h 4860733"/>
              <a:gd name="connsiteX5102" fmla="*/ 4405406 w 4853691"/>
              <a:gd name="connsiteY5102" fmla="*/ 3788133 h 4860733"/>
              <a:gd name="connsiteX5103" fmla="*/ 4414795 w 4853691"/>
              <a:gd name="connsiteY5103" fmla="*/ 3774051 h 4860733"/>
              <a:gd name="connsiteX5104" fmla="*/ 4452347 w 4853691"/>
              <a:gd name="connsiteY5104" fmla="*/ 3722416 h 4860733"/>
              <a:gd name="connsiteX5105" fmla="*/ 4457041 w 4853691"/>
              <a:gd name="connsiteY5105" fmla="*/ 3715374 h 4860733"/>
              <a:gd name="connsiteX5106" fmla="*/ 4464082 w 4853691"/>
              <a:gd name="connsiteY5106" fmla="*/ 3703639 h 4860733"/>
              <a:gd name="connsiteX5107" fmla="*/ 4475818 w 4853691"/>
              <a:gd name="connsiteY5107" fmla="*/ 3689557 h 4860733"/>
              <a:gd name="connsiteX5108" fmla="*/ 4480512 w 4853691"/>
              <a:gd name="connsiteY5108" fmla="*/ 3684863 h 4860733"/>
              <a:gd name="connsiteX5109" fmla="*/ 4457041 w 4853691"/>
              <a:gd name="connsiteY5109" fmla="*/ 3720068 h 4860733"/>
              <a:gd name="connsiteX5110" fmla="*/ 4450000 w 4853691"/>
              <a:gd name="connsiteY5110" fmla="*/ 3731804 h 4860733"/>
              <a:gd name="connsiteX5111" fmla="*/ 4306830 w 4853691"/>
              <a:gd name="connsiteY5111" fmla="*/ 3896097 h 4860733"/>
              <a:gd name="connsiteX5112" fmla="*/ 4290401 w 4853691"/>
              <a:gd name="connsiteY5112" fmla="*/ 3912527 h 4860733"/>
              <a:gd name="connsiteX5113" fmla="*/ 4271625 w 4853691"/>
              <a:gd name="connsiteY5113" fmla="*/ 3931303 h 4860733"/>
              <a:gd name="connsiteX5114" fmla="*/ 4255195 w 4853691"/>
              <a:gd name="connsiteY5114" fmla="*/ 3947732 h 4860733"/>
              <a:gd name="connsiteX5115" fmla="*/ 4236419 w 4853691"/>
              <a:gd name="connsiteY5115" fmla="*/ 3964162 h 4860733"/>
              <a:gd name="connsiteX5116" fmla="*/ 4231725 w 4853691"/>
              <a:gd name="connsiteY5116" fmla="*/ 3968856 h 4860733"/>
              <a:gd name="connsiteX5117" fmla="*/ 4229378 w 4853691"/>
              <a:gd name="connsiteY5117" fmla="*/ 3966508 h 4860733"/>
              <a:gd name="connsiteX5118" fmla="*/ 4236419 w 4853691"/>
              <a:gd name="connsiteY5118" fmla="*/ 3957120 h 4860733"/>
              <a:gd name="connsiteX5119" fmla="*/ 4252848 w 4853691"/>
              <a:gd name="connsiteY5119" fmla="*/ 3931303 h 4860733"/>
              <a:gd name="connsiteX5120" fmla="*/ 4266931 w 4853691"/>
              <a:gd name="connsiteY5120" fmla="*/ 3907832 h 4860733"/>
              <a:gd name="connsiteX5121" fmla="*/ 4273972 w 4853691"/>
              <a:gd name="connsiteY5121" fmla="*/ 3898444 h 4860733"/>
              <a:gd name="connsiteX5122" fmla="*/ 4276319 w 4853691"/>
              <a:gd name="connsiteY5122" fmla="*/ 3898444 h 4860733"/>
              <a:gd name="connsiteX5123" fmla="*/ 4288054 w 4853691"/>
              <a:gd name="connsiteY5123" fmla="*/ 3891403 h 4860733"/>
              <a:gd name="connsiteX5124" fmla="*/ 4313872 w 4853691"/>
              <a:gd name="connsiteY5124" fmla="*/ 3874974 h 4860733"/>
              <a:gd name="connsiteX5125" fmla="*/ 4327954 w 4853691"/>
              <a:gd name="connsiteY5125" fmla="*/ 3865586 h 4860733"/>
              <a:gd name="connsiteX5126" fmla="*/ 4337342 w 4853691"/>
              <a:gd name="connsiteY5126" fmla="*/ 3858544 h 4860733"/>
              <a:gd name="connsiteX5127" fmla="*/ 4323260 w 4853691"/>
              <a:gd name="connsiteY5127" fmla="*/ 3872627 h 4860733"/>
              <a:gd name="connsiteX5128" fmla="*/ 4306830 w 4853691"/>
              <a:gd name="connsiteY5128" fmla="*/ 3896097 h 4860733"/>
              <a:gd name="connsiteX5129" fmla="*/ 4166007 w 4853691"/>
              <a:gd name="connsiteY5129" fmla="*/ 4027532 h 4860733"/>
              <a:gd name="connsiteX5130" fmla="*/ 4130802 w 4853691"/>
              <a:gd name="connsiteY5130" fmla="*/ 4055696 h 4860733"/>
              <a:gd name="connsiteX5131" fmla="*/ 4114372 w 4853691"/>
              <a:gd name="connsiteY5131" fmla="*/ 4069779 h 4860733"/>
              <a:gd name="connsiteX5132" fmla="*/ 4109678 w 4853691"/>
              <a:gd name="connsiteY5132" fmla="*/ 4074473 h 4860733"/>
              <a:gd name="connsiteX5133" fmla="*/ 4116719 w 4853691"/>
              <a:gd name="connsiteY5133" fmla="*/ 4067431 h 4860733"/>
              <a:gd name="connsiteX5134" fmla="*/ 4137843 w 4853691"/>
              <a:gd name="connsiteY5134" fmla="*/ 4043961 h 4860733"/>
              <a:gd name="connsiteX5135" fmla="*/ 4177743 w 4853691"/>
              <a:gd name="connsiteY5135" fmla="*/ 3997020 h 4860733"/>
              <a:gd name="connsiteX5136" fmla="*/ 4201213 w 4853691"/>
              <a:gd name="connsiteY5136" fmla="*/ 3966508 h 4860733"/>
              <a:gd name="connsiteX5137" fmla="*/ 4215296 w 4853691"/>
              <a:gd name="connsiteY5137" fmla="*/ 3950079 h 4860733"/>
              <a:gd name="connsiteX5138" fmla="*/ 4217643 w 4853691"/>
              <a:gd name="connsiteY5138" fmla="*/ 3966508 h 4860733"/>
              <a:gd name="connsiteX5139" fmla="*/ 4201213 w 4853691"/>
              <a:gd name="connsiteY5139" fmla="*/ 3985285 h 4860733"/>
              <a:gd name="connsiteX5140" fmla="*/ 4203560 w 4853691"/>
              <a:gd name="connsiteY5140" fmla="*/ 3994673 h 4860733"/>
              <a:gd name="connsiteX5141" fmla="*/ 4196519 w 4853691"/>
              <a:gd name="connsiteY5141" fmla="*/ 4006408 h 4860733"/>
              <a:gd name="connsiteX5142" fmla="*/ 4182437 w 4853691"/>
              <a:gd name="connsiteY5142" fmla="*/ 4020490 h 4860733"/>
              <a:gd name="connsiteX5143" fmla="*/ 4166007 w 4853691"/>
              <a:gd name="connsiteY5143" fmla="*/ 4027532 h 4860733"/>
              <a:gd name="connsiteX5144" fmla="*/ 4048655 w 4853691"/>
              <a:gd name="connsiteY5144" fmla="*/ 4135496 h 4860733"/>
              <a:gd name="connsiteX5145" fmla="*/ 4013449 w 4853691"/>
              <a:gd name="connsiteY5145" fmla="*/ 4173049 h 4860733"/>
              <a:gd name="connsiteX5146" fmla="*/ 3987632 w 4853691"/>
              <a:gd name="connsiteY5146" fmla="*/ 4201213 h 4860733"/>
              <a:gd name="connsiteX5147" fmla="*/ 3947732 w 4853691"/>
              <a:gd name="connsiteY5147" fmla="*/ 4241113 h 4860733"/>
              <a:gd name="connsiteX5148" fmla="*/ 3924262 w 4853691"/>
              <a:gd name="connsiteY5148" fmla="*/ 4264584 h 4860733"/>
              <a:gd name="connsiteX5149" fmla="*/ 3874974 w 4853691"/>
              <a:gd name="connsiteY5149" fmla="*/ 4309177 h 4860733"/>
              <a:gd name="connsiteX5150" fmla="*/ 3858544 w 4853691"/>
              <a:gd name="connsiteY5150" fmla="*/ 4323260 h 4860733"/>
              <a:gd name="connsiteX5151" fmla="*/ 3738845 w 4853691"/>
              <a:gd name="connsiteY5151" fmla="*/ 4421836 h 4860733"/>
              <a:gd name="connsiteX5152" fmla="*/ 3724763 w 4853691"/>
              <a:gd name="connsiteY5152" fmla="*/ 4414794 h 4860733"/>
              <a:gd name="connsiteX5153" fmla="*/ 3703639 w 4853691"/>
              <a:gd name="connsiteY5153" fmla="*/ 4435918 h 4860733"/>
              <a:gd name="connsiteX5154" fmla="*/ 3705986 w 4853691"/>
              <a:gd name="connsiteY5154" fmla="*/ 4442959 h 4860733"/>
              <a:gd name="connsiteX5155" fmla="*/ 3243618 w 4853691"/>
              <a:gd name="connsiteY5155" fmla="*/ 4588476 h 4860733"/>
              <a:gd name="connsiteX5156" fmla="*/ 3227189 w 4853691"/>
              <a:gd name="connsiteY5156" fmla="*/ 4572047 h 4860733"/>
              <a:gd name="connsiteX5157" fmla="*/ 3189636 w 4853691"/>
              <a:gd name="connsiteY5157" fmla="*/ 4529800 h 4860733"/>
              <a:gd name="connsiteX5158" fmla="*/ 3189636 w 4853691"/>
              <a:gd name="connsiteY5158" fmla="*/ 4529800 h 4860733"/>
              <a:gd name="connsiteX5159" fmla="*/ 3173207 w 4853691"/>
              <a:gd name="connsiteY5159" fmla="*/ 4506329 h 4860733"/>
              <a:gd name="connsiteX5160" fmla="*/ 3170860 w 4853691"/>
              <a:gd name="connsiteY5160" fmla="*/ 4501635 h 4860733"/>
              <a:gd name="connsiteX5161" fmla="*/ 3452505 w 4853691"/>
              <a:gd name="connsiteY5161" fmla="*/ 4407753 h 4860733"/>
              <a:gd name="connsiteX5162" fmla="*/ 3734151 w 4853691"/>
              <a:gd name="connsiteY5162" fmla="*/ 4278666 h 4860733"/>
              <a:gd name="connsiteX5163" fmla="*/ 3757622 w 4853691"/>
              <a:gd name="connsiteY5163" fmla="*/ 4271625 h 4860733"/>
              <a:gd name="connsiteX5164" fmla="*/ 3776398 w 4853691"/>
              <a:gd name="connsiteY5164" fmla="*/ 4264584 h 4860733"/>
              <a:gd name="connsiteX5165" fmla="*/ 3820992 w 4853691"/>
              <a:gd name="connsiteY5165" fmla="*/ 4245807 h 4860733"/>
              <a:gd name="connsiteX5166" fmla="*/ 3846809 w 4853691"/>
              <a:gd name="connsiteY5166" fmla="*/ 4234072 h 4860733"/>
              <a:gd name="connsiteX5167" fmla="*/ 3884362 w 4853691"/>
              <a:gd name="connsiteY5167" fmla="*/ 4217643 h 4860733"/>
              <a:gd name="connsiteX5168" fmla="*/ 3910180 w 4853691"/>
              <a:gd name="connsiteY5168" fmla="*/ 4203560 h 4860733"/>
              <a:gd name="connsiteX5169" fmla="*/ 3945385 w 4853691"/>
              <a:gd name="connsiteY5169" fmla="*/ 4184784 h 4860733"/>
              <a:gd name="connsiteX5170" fmla="*/ 3971203 w 4853691"/>
              <a:gd name="connsiteY5170" fmla="*/ 4170702 h 4860733"/>
              <a:gd name="connsiteX5171" fmla="*/ 4004061 w 4853691"/>
              <a:gd name="connsiteY5171" fmla="*/ 4151925 h 4860733"/>
              <a:gd name="connsiteX5172" fmla="*/ 4029879 w 4853691"/>
              <a:gd name="connsiteY5172" fmla="*/ 4135496 h 4860733"/>
              <a:gd name="connsiteX5173" fmla="*/ 4062738 w 4853691"/>
              <a:gd name="connsiteY5173" fmla="*/ 4114372 h 4860733"/>
              <a:gd name="connsiteX5174" fmla="*/ 4086208 w 4853691"/>
              <a:gd name="connsiteY5174" fmla="*/ 4097943 h 4860733"/>
              <a:gd name="connsiteX5175" fmla="*/ 4100290 w 4853691"/>
              <a:gd name="connsiteY5175" fmla="*/ 4088555 h 4860733"/>
              <a:gd name="connsiteX5176" fmla="*/ 4083861 w 4853691"/>
              <a:gd name="connsiteY5176" fmla="*/ 4107331 h 4860733"/>
              <a:gd name="connsiteX5177" fmla="*/ 4048655 w 4853691"/>
              <a:gd name="connsiteY5177" fmla="*/ 4135496 h 4860733"/>
              <a:gd name="connsiteX5178" fmla="*/ 3663740 w 4853691"/>
              <a:gd name="connsiteY5178" fmla="*/ 4468777 h 4860733"/>
              <a:gd name="connsiteX5179" fmla="*/ 3637922 w 4853691"/>
              <a:gd name="connsiteY5179" fmla="*/ 4485206 h 4860733"/>
              <a:gd name="connsiteX5180" fmla="*/ 3612104 w 4853691"/>
              <a:gd name="connsiteY5180" fmla="*/ 4499288 h 4860733"/>
              <a:gd name="connsiteX5181" fmla="*/ 3583940 w 4853691"/>
              <a:gd name="connsiteY5181" fmla="*/ 4513370 h 4860733"/>
              <a:gd name="connsiteX5182" fmla="*/ 3558123 w 4853691"/>
              <a:gd name="connsiteY5182" fmla="*/ 4527453 h 4860733"/>
              <a:gd name="connsiteX5183" fmla="*/ 3529958 w 4853691"/>
              <a:gd name="connsiteY5183" fmla="*/ 4541535 h 4860733"/>
              <a:gd name="connsiteX5184" fmla="*/ 3504140 w 4853691"/>
              <a:gd name="connsiteY5184" fmla="*/ 4555617 h 4860733"/>
              <a:gd name="connsiteX5185" fmla="*/ 3475976 w 4853691"/>
              <a:gd name="connsiteY5185" fmla="*/ 4569700 h 4860733"/>
              <a:gd name="connsiteX5186" fmla="*/ 3450158 w 4853691"/>
              <a:gd name="connsiteY5186" fmla="*/ 4581435 h 4860733"/>
              <a:gd name="connsiteX5187" fmla="*/ 3419647 w 4853691"/>
              <a:gd name="connsiteY5187" fmla="*/ 4595517 h 4860733"/>
              <a:gd name="connsiteX5188" fmla="*/ 3393829 w 4853691"/>
              <a:gd name="connsiteY5188" fmla="*/ 4607252 h 4860733"/>
              <a:gd name="connsiteX5189" fmla="*/ 3363318 w 4853691"/>
              <a:gd name="connsiteY5189" fmla="*/ 4621335 h 4860733"/>
              <a:gd name="connsiteX5190" fmla="*/ 3337500 w 4853691"/>
              <a:gd name="connsiteY5190" fmla="*/ 4633070 h 4860733"/>
              <a:gd name="connsiteX5191" fmla="*/ 3321071 w 4853691"/>
              <a:gd name="connsiteY5191" fmla="*/ 4640111 h 4860733"/>
              <a:gd name="connsiteX5192" fmla="*/ 3243618 w 4853691"/>
              <a:gd name="connsiteY5192" fmla="*/ 4588476 h 4860733"/>
              <a:gd name="connsiteX5193" fmla="*/ 3253007 w 4853691"/>
              <a:gd name="connsiteY5193" fmla="*/ 4586129 h 4860733"/>
              <a:gd name="connsiteX5194" fmla="*/ 3276477 w 4853691"/>
              <a:gd name="connsiteY5194" fmla="*/ 4581435 h 4860733"/>
              <a:gd name="connsiteX5195" fmla="*/ 3306988 w 4853691"/>
              <a:gd name="connsiteY5195" fmla="*/ 4574394 h 4860733"/>
              <a:gd name="connsiteX5196" fmla="*/ 3330459 w 4853691"/>
              <a:gd name="connsiteY5196" fmla="*/ 4569700 h 4860733"/>
              <a:gd name="connsiteX5197" fmla="*/ 3360970 w 4853691"/>
              <a:gd name="connsiteY5197" fmla="*/ 4562658 h 4860733"/>
              <a:gd name="connsiteX5198" fmla="*/ 3384441 w 4853691"/>
              <a:gd name="connsiteY5198" fmla="*/ 4555617 h 4860733"/>
              <a:gd name="connsiteX5199" fmla="*/ 3414953 w 4853691"/>
              <a:gd name="connsiteY5199" fmla="*/ 4548576 h 4860733"/>
              <a:gd name="connsiteX5200" fmla="*/ 3438423 w 4853691"/>
              <a:gd name="connsiteY5200" fmla="*/ 4541535 h 4860733"/>
              <a:gd name="connsiteX5201" fmla="*/ 3468935 w 4853691"/>
              <a:gd name="connsiteY5201" fmla="*/ 4532147 h 4860733"/>
              <a:gd name="connsiteX5202" fmla="*/ 3492405 w 4853691"/>
              <a:gd name="connsiteY5202" fmla="*/ 4525106 h 4860733"/>
              <a:gd name="connsiteX5203" fmla="*/ 3520570 w 4853691"/>
              <a:gd name="connsiteY5203" fmla="*/ 4515718 h 4860733"/>
              <a:gd name="connsiteX5204" fmla="*/ 3541693 w 4853691"/>
              <a:gd name="connsiteY5204" fmla="*/ 4508676 h 4860733"/>
              <a:gd name="connsiteX5205" fmla="*/ 3569858 w 4853691"/>
              <a:gd name="connsiteY5205" fmla="*/ 4499288 h 4860733"/>
              <a:gd name="connsiteX5206" fmla="*/ 3590981 w 4853691"/>
              <a:gd name="connsiteY5206" fmla="*/ 4489900 h 4860733"/>
              <a:gd name="connsiteX5207" fmla="*/ 3619146 w 4853691"/>
              <a:gd name="connsiteY5207" fmla="*/ 4478165 h 4860733"/>
              <a:gd name="connsiteX5208" fmla="*/ 3640269 w 4853691"/>
              <a:gd name="connsiteY5208" fmla="*/ 4468777 h 4860733"/>
              <a:gd name="connsiteX5209" fmla="*/ 3668434 w 4853691"/>
              <a:gd name="connsiteY5209" fmla="*/ 4457041 h 4860733"/>
              <a:gd name="connsiteX5210" fmla="*/ 3689557 w 4853691"/>
              <a:gd name="connsiteY5210" fmla="*/ 4447653 h 4860733"/>
              <a:gd name="connsiteX5211" fmla="*/ 3703639 w 4853691"/>
              <a:gd name="connsiteY5211" fmla="*/ 4440612 h 4860733"/>
              <a:gd name="connsiteX5212" fmla="*/ 3703639 w 4853691"/>
              <a:gd name="connsiteY5212" fmla="*/ 4440612 h 4860733"/>
              <a:gd name="connsiteX5213" fmla="*/ 3687210 w 4853691"/>
              <a:gd name="connsiteY5213" fmla="*/ 4450000 h 4860733"/>
              <a:gd name="connsiteX5214" fmla="*/ 3663740 w 4853691"/>
              <a:gd name="connsiteY5214" fmla="*/ 4468777 h 4860733"/>
              <a:gd name="connsiteX5215" fmla="*/ 2936155 w 4853691"/>
              <a:gd name="connsiteY5215" fmla="*/ 4647152 h 4860733"/>
              <a:gd name="connsiteX5216" fmla="*/ 2926767 w 4853691"/>
              <a:gd name="connsiteY5216" fmla="*/ 4661234 h 4860733"/>
              <a:gd name="connsiteX5217" fmla="*/ 2917379 w 4853691"/>
              <a:gd name="connsiteY5217" fmla="*/ 4672970 h 4860733"/>
              <a:gd name="connsiteX5218" fmla="*/ 2907991 w 4853691"/>
              <a:gd name="connsiteY5218" fmla="*/ 4687052 h 4860733"/>
              <a:gd name="connsiteX5219" fmla="*/ 2898602 w 4853691"/>
              <a:gd name="connsiteY5219" fmla="*/ 4698787 h 4860733"/>
              <a:gd name="connsiteX5220" fmla="*/ 2889214 w 4853691"/>
              <a:gd name="connsiteY5220" fmla="*/ 4712869 h 4860733"/>
              <a:gd name="connsiteX5221" fmla="*/ 2879826 w 4853691"/>
              <a:gd name="connsiteY5221" fmla="*/ 4724605 h 4860733"/>
              <a:gd name="connsiteX5222" fmla="*/ 2868091 w 4853691"/>
              <a:gd name="connsiteY5222" fmla="*/ 4736340 h 4860733"/>
              <a:gd name="connsiteX5223" fmla="*/ 2858703 w 4853691"/>
              <a:gd name="connsiteY5223" fmla="*/ 4745728 h 4860733"/>
              <a:gd name="connsiteX5224" fmla="*/ 2846967 w 4853691"/>
              <a:gd name="connsiteY5224" fmla="*/ 4757463 h 4860733"/>
              <a:gd name="connsiteX5225" fmla="*/ 2837579 w 4853691"/>
              <a:gd name="connsiteY5225" fmla="*/ 4766851 h 4860733"/>
              <a:gd name="connsiteX5226" fmla="*/ 2825844 w 4853691"/>
              <a:gd name="connsiteY5226" fmla="*/ 4778587 h 4860733"/>
              <a:gd name="connsiteX5227" fmla="*/ 2811762 w 4853691"/>
              <a:gd name="connsiteY5227" fmla="*/ 4773893 h 4860733"/>
              <a:gd name="connsiteX5228" fmla="*/ 2792985 w 4853691"/>
              <a:gd name="connsiteY5228" fmla="*/ 4787975 h 4860733"/>
              <a:gd name="connsiteX5229" fmla="*/ 2757780 w 4853691"/>
              <a:gd name="connsiteY5229" fmla="*/ 4776239 h 4860733"/>
              <a:gd name="connsiteX5230" fmla="*/ 2741350 w 4853691"/>
              <a:gd name="connsiteY5230" fmla="*/ 4769199 h 4860733"/>
              <a:gd name="connsiteX5231" fmla="*/ 2746044 w 4853691"/>
              <a:gd name="connsiteY5231" fmla="*/ 4766851 h 4860733"/>
              <a:gd name="connsiteX5232" fmla="*/ 2760127 w 4853691"/>
              <a:gd name="connsiteY5232" fmla="*/ 4757463 h 4860733"/>
              <a:gd name="connsiteX5233" fmla="*/ 2771862 w 4853691"/>
              <a:gd name="connsiteY5233" fmla="*/ 4748075 h 4860733"/>
              <a:gd name="connsiteX5234" fmla="*/ 2790638 w 4853691"/>
              <a:gd name="connsiteY5234" fmla="*/ 4731646 h 4860733"/>
              <a:gd name="connsiteX5235" fmla="*/ 2804721 w 4853691"/>
              <a:gd name="connsiteY5235" fmla="*/ 4717563 h 4860733"/>
              <a:gd name="connsiteX5236" fmla="*/ 2818803 w 4853691"/>
              <a:gd name="connsiteY5236" fmla="*/ 4703481 h 4860733"/>
              <a:gd name="connsiteX5237" fmla="*/ 2830538 w 4853691"/>
              <a:gd name="connsiteY5237" fmla="*/ 4691746 h 4860733"/>
              <a:gd name="connsiteX5238" fmla="*/ 2844620 w 4853691"/>
              <a:gd name="connsiteY5238" fmla="*/ 4677664 h 4860733"/>
              <a:gd name="connsiteX5239" fmla="*/ 2856355 w 4853691"/>
              <a:gd name="connsiteY5239" fmla="*/ 4665928 h 4860733"/>
              <a:gd name="connsiteX5240" fmla="*/ 2870438 w 4853691"/>
              <a:gd name="connsiteY5240" fmla="*/ 4651846 h 4860733"/>
              <a:gd name="connsiteX5241" fmla="*/ 2882173 w 4853691"/>
              <a:gd name="connsiteY5241" fmla="*/ 4637764 h 4860733"/>
              <a:gd name="connsiteX5242" fmla="*/ 2893908 w 4853691"/>
              <a:gd name="connsiteY5242" fmla="*/ 4623681 h 4860733"/>
              <a:gd name="connsiteX5243" fmla="*/ 2910338 w 4853691"/>
              <a:gd name="connsiteY5243" fmla="*/ 4623681 h 4860733"/>
              <a:gd name="connsiteX5244" fmla="*/ 2929114 w 4853691"/>
              <a:gd name="connsiteY5244" fmla="*/ 4623681 h 4860733"/>
              <a:gd name="connsiteX5245" fmla="*/ 2947890 w 4853691"/>
              <a:gd name="connsiteY5245" fmla="*/ 4623681 h 4860733"/>
              <a:gd name="connsiteX5246" fmla="*/ 2940849 w 4853691"/>
              <a:gd name="connsiteY5246" fmla="*/ 4635417 h 4860733"/>
              <a:gd name="connsiteX5247" fmla="*/ 2936155 w 4853691"/>
              <a:gd name="connsiteY5247" fmla="*/ 4647152 h 4860733"/>
              <a:gd name="connsiteX5248" fmla="*/ 2788291 w 4853691"/>
              <a:gd name="connsiteY5248" fmla="*/ 4797363 h 4860733"/>
              <a:gd name="connsiteX5249" fmla="*/ 2795332 w 4853691"/>
              <a:gd name="connsiteY5249" fmla="*/ 4795016 h 4860733"/>
              <a:gd name="connsiteX5250" fmla="*/ 2797679 w 4853691"/>
              <a:gd name="connsiteY5250" fmla="*/ 4802057 h 4860733"/>
              <a:gd name="connsiteX5251" fmla="*/ 2795332 w 4853691"/>
              <a:gd name="connsiteY5251" fmla="*/ 4804404 h 4860733"/>
              <a:gd name="connsiteX5252" fmla="*/ 2788291 w 4853691"/>
              <a:gd name="connsiteY5252" fmla="*/ 4797363 h 4860733"/>
              <a:gd name="connsiteX5253" fmla="*/ 2729615 w 4853691"/>
              <a:gd name="connsiteY5253" fmla="*/ 4804404 h 4860733"/>
              <a:gd name="connsiteX5254" fmla="*/ 2701450 w 4853691"/>
              <a:gd name="connsiteY5254" fmla="*/ 4809098 h 4860733"/>
              <a:gd name="connsiteX5255" fmla="*/ 2696756 w 4853691"/>
              <a:gd name="connsiteY5255" fmla="*/ 4809098 h 4860733"/>
              <a:gd name="connsiteX5256" fmla="*/ 2694409 w 4853691"/>
              <a:gd name="connsiteY5256" fmla="*/ 4799710 h 4860733"/>
              <a:gd name="connsiteX5257" fmla="*/ 2703797 w 4853691"/>
              <a:gd name="connsiteY5257" fmla="*/ 4795016 h 4860733"/>
              <a:gd name="connsiteX5258" fmla="*/ 2715533 w 4853691"/>
              <a:gd name="connsiteY5258" fmla="*/ 4787975 h 4860733"/>
              <a:gd name="connsiteX5259" fmla="*/ 2727268 w 4853691"/>
              <a:gd name="connsiteY5259" fmla="*/ 4780934 h 4860733"/>
              <a:gd name="connsiteX5260" fmla="*/ 2739003 w 4853691"/>
              <a:gd name="connsiteY5260" fmla="*/ 4771545 h 4860733"/>
              <a:gd name="connsiteX5261" fmla="*/ 2743697 w 4853691"/>
              <a:gd name="connsiteY5261" fmla="*/ 4766851 h 4860733"/>
              <a:gd name="connsiteX5262" fmla="*/ 2753086 w 4853691"/>
              <a:gd name="connsiteY5262" fmla="*/ 4771545 h 4860733"/>
              <a:gd name="connsiteX5263" fmla="*/ 2774209 w 4853691"/>
              <a:gd name="connsiteY5263" fmla="*/ 4780934 h 4860733"/>
              <a:gd name="connsiteX5264" fmla="*/ 2790638 w 4853691"/>
              <a:gd name="connsiteY5264" fmla="*/ 4785628 h 4860733"/>
              <a:gd name="connsiteX5265" fmla="*/ 2792985 w 4853691"/>
              <a:gd name="connsiteY5265" fmla="*/ 4785628 h 4860733"/>
              <a:gd name="connsiteX5266" fmla="*/ 2792985 w 4853691"/>
              <a:gd name="connsiteY5266" fmla="*/ 4790322 h 4860733"/>
              <a:gd name="connsiteX5267" fmla="*/ 2792985 w 4853691"/>
              <a:gd name="connsiteY5267" fmla="*/ 4792669 h 4860733"/>
              <a:gd name="connsiteX5268" fmla="*/ 2783597 w 4853691"/>
              <a:gd name="connsiteY5268" fmla="*/ 4795016 h 4860733"/>
              <a:gd name="connsiteX5269" fmla="*/ 2781250 w 4853691"/>
              <a:gd name="connsiteY5269" fmla="*/ 4795016 h 4860733"/>
              <a:gd name="connsiteX5270" fmla="*/ 2776556 w 4853691"/>
              <a:gd name="connsiteY5270" fmla="*/ 4795016 h 4860733"/>
              <a:gd name="connsiteX5271" fmla="*/ 2767168 w 4853691"/>
              <a:gd name="connsiteY5271" fmla="*/ 4797363 h 4860733"/>
              <a:gd name="connsiteX5272" fmla="*/ 2755433 w 4853691"/>
              <a:gd name="connsiteY5272" fmla="*/ 4799710 h 4860733"/>
              <a:gd name="connsiteX5273" fmla="*/ 2729615 w 4853691"/>
              <a:gd name="connsiteY5273" fmla="*/ 4804404 h 4860733"/>
              <a:gd name="connsiteX5274" fmla="*/ 2607569 w 4853691"/>
              <a:gd name="connsiteY5274" fmla="*/ 4816140 h 4860733"/>
              <a:gd name="connsiteX5275" fmla="*/ 2572363 w 4853691"/>
              <a:gd name="connsiteY5275" fmla="*/ 4818486 h 4860733"/>
              <a:gd name="connsiteX5276" fmla="*/ 2546545 w 4853691"/>
              <a:gd name="connsiteY5276" fmla="*/ 4820834 h 4860733"/>
              <a:gd name="connsiteX5277" fmla="*/ 2506646 w 4853691"/>
              <a:gd name="connsiteY5277" fmla="*/ 4823180 h 4860733"/>
              <a:gd name="connsiteX5278" fmla="*/ 2485522 w 4853691"/>
              <a:gd name="connsiteY5278" fmla="*/ 4823180 h 4860733"/>
              <a:gd name="connsiteX5279" fmla="*/ 2424499 w 4853691"/>
              <a:gd name="connsiteY5279" fmla="*/ 4823180 h 4860733"/>
              <a:gd name="connsiteX5280" fmla="*/ 2424499 w 4853691"/>
              <a:gd name="connsiteY5280" fmla="*/ 4823180 h 4860733"/>
              <a:gd name="connsiteX5281" fmla="*/ 2023154 w 4853691"/>
              <a:gd name="connsiteY5281" fmla="*/ 4790322 h 4860733"/>
              <a:gd name="connsiteX5282" fmla="*/ 2203877 w 4853691"/>
              <a:gd name="connsiteY5282" fmla="*/ 4755116 h 4860733"/>
              <a:gd name="connsiteX5283" fmla="*/ 2241429 w 4853691"/>
              <a:gd name="connsiteY5283" fmla="*/ 4764504 h 4860733"/>
              <a:gd name="connsiteX5284" fmla="*/ 2267247 w 4853691"/>
              <a:gd name="connsiteY5284" fmla="*/ 4769199 h 4860733"/>
              <a:gd name="connsiteX5285" fmla="*/ 2311841 w 4853691"/>
              <a:gd name="connsiteY5285" fmla="*/ 4778587 h 4860733"/>
              <a:gd name="connsiteX5286" fmla="*/ 2340005 w 4853691"/>
              <a:gd name="connsiteY5286" fmla="*/ 4783281 h 4860733"/>
              <a:gd name="connsiteX5287" fmla="*/ 2384599 w 4853691"/>
              <a:gd name="connsiteY5287" fmla="*/ 4790322 h 4860733"/>
              <a:gd name="connsiteX5288" fmla="*/ 2412764 w 4853691"/>
              <a:gd name="connsiteY5288" fmla="*/ 4795016 h 4860733"/>
              <a:gd name="connsiteX5289" fmla="*/ 2455011 w 4853691"/>
              <a:gd name="connsiteY5289" fmla="*/ 4799710 h 4860733"/>
              <a:gd name="connsiteX5290" fmla="*/ 2483175 w 4853691"/>
              <a:gd name="connsiteY5290" fmla="*/ 4802057 h 4860733"/>
              <a:gd name="connsiteX5291" fmla="*/ 2525422 w 4853691"/>
              <a:gd name="connsiteY5291" fmla="*/ 4806751 h 4860733"/>
              <a:gd name="connsiteX5292" fmla="*/ 2555934 w 4853691"/>
              <a:gd name="connsiteY5292" fmla="*/ 4809098 h 4860733"/>
              <a:gd name="connsiteX5293" fmla="*/ 2595833 w 4853691"/>
              <a:gd name="connsiteY5293" fmla="*/ 4811445 h 4860733"/>
              <a:gd name="connsiteX5294" fmla="*/ 2626345 w 4853691"/>
              <a:gd name="connsiteY5294" fmla="*/ 4811445 h 4860733"/>
              <a:gd name="connsiteX5295" fmla="*/ 2661551 w 4853691"/>
              <a:gd name="connsiteY5295" fmla="*/ 4811445 h 4860733"/>
              <a:gd name="connsiteX5296" fmla="*/ 2661551 w 4853691"/>
              <a:gd name="connsiteY5296" fmla="*/ 4811445 h 4860733"/>
              <a:gd name="connsiteX5297" fmla="*/ 2638080 w 4853691"/>
              <a:gd name="connsiteY5297" fmla="*/ 4813792 h 4860733"/>
              <a:gd name="connsiteX5298" fmla="*/ 2607569 w 4853691"/>
              <a:gd name="connsiteY5298" fmla="*/ 4816140 h 4860733"/>
              <a:gd name="connsiteX5299" fmla="*/ 1769673 w 4853691"/>
              <a:gd name="connsiteY5299" fmla="*/ 4733993 h 4860733"/>
              <a:gd name="connsiteX5300" fmla="*/ 1722732 w 4853691"/>
              <a:gd name="connsiteY5300" fmla="*/ 4719911 h 4860733"/>
              <a:gd name="connsiteX5301" fmla="*/ 1722732 w 4853691"/>
              <a:gd name="connsiteY5301" fmla="*/ 4715216 h 4860733"/>
              <a:gd name="connsiteX5302" fmla="*/ 1701609 w 4853691"/>
              <a:gd name="connsiteY5302" fmla="*/ 4694093 h 4860733"/>
              <a:gd name="connsiteX5303" fmla="*/ 1687526 w 4853691"/>
              <a:gd name="connsiteY5303" fmla="*/ 4698787 h 4860733"/>
              <a:gd name="connsiteX5304" fmla="*/ 1659362 w 4853691"/>
              <a:gd name="connsiteY5304" fmla="*/ 4668276 h 4860733"/>
              <a:gd name="connsiteX5305" fmla="*/ 1649974 w 4853691"/>
              <a:gd name="connsiteY5305" fmla="*/ 4656540 h 4860733"/>
              <a:gd name="connsiteX5306" fmla="*/ 1638239 w 4853691"/>
              <a:gd name="connsiteY5306" fmla="*/ 4642458 h 4860733"/>
              <a:gd name="connsiteX5307" fmla="*/ 1626503 w 4853691"/>
              <a:gd name="connsiteY5307" fmla="*/ 4628376 h 4860733"/>
              <a:gd name="connsiteX5308" fmla="*/ 1617115 w 4853691"/>
              <a:gd name="connsiteY5308" fmla="*/ 4614293 h 4860733"/>
              <a:gd name="connsiteX5309" fmla="*/ 1605380 w 4853691"/>
              <a:gd name="connsiteY5309" fmla="*/ 4597864 h 4860733"/>
              <a:gd name="connsiteX5310" fmla="*/ 1595992 w 4853691"/>
              <a:gd name="connsiteY5310" fmla="*/ 4583782 h 4860733"/>
              <a:gd name="connsiteX5311" fmla="*/ 1584256 w 4853691"/>
              <a:gd name="connsiteY5311" fmla="*/ 4565005 h 4860733"/>
              <a:gd name="connsiteX5312" fmla="*/ 1574868 w 4853691"/>
              <a:gd name="connsiteY5312" fmla="*/ 4548576 h 4860733"/>
              <a:gd name="connsiteX5313" fmla="*/ 1565480 w 4853691"/>
              <a:gd name="connsiteY5313" fmla="*/ 4529800 h 4860733"/>
              <a:gd name="connsiteX5314" fmla="*/ 1556092 w 4853691"/>
              <a:gd name="connsiteY5314" fmla="*/ 4511024 h 4860733"/>
              <a:gd name="connsiteX5315" fmla="*/ 1546704 w 4853691"/>
              <a:gd name="connsiteY5315" fmla="*/ 4492247 h 4860733"/>
              <a:gd name="connsiteX5316" fmla="*/ 1546704 w 4853691"/>
              <a:gd name="connsiteY5316" fmla="*/ 4489900 h 4860733"/>
              <a:gd name="connsiteX5317" fmla="*/ 1549051 w 4853691"/>
              <a:gd name="connsiteY5317" fmla="*/ 4487553 h 4860733"/>
              <a:gd name="connsiteX5318" fmla="*/ 1560786 w 4853691"/>
              <a:gd name="connsiteY5318" fmla="*/ 4501635 h 4860733"/>
              <a:gd name="connsiteX5319" fmla="*/ 1570174 w 4853691"/>
              <a:gd name="connsiteY5319" fmla="*/ 4511024 h 4860733"/>
              <a:gd name="connsiteX5320" fmla="*/ 1586603 w 4853691"/>
              <a:gd name="connsiteY5320" fmla="*/ 4529800 h 4860733"/>
              <a:gd name="connsiteX5321" fmla="*/ 1595992 w 4853691"/>
              <a:gd name="connsiteY5321" fmla="*/ 4539188 h 4860733"/>
              <a:gd name="connsiteX5322" fmla="*/ 1610074 w 4853691"/>
              <a:gd name="connsiteY5322" fmla="*/ 4555617 h 4860733"/>
              <a:gd name="connsiteX5323" fmla="*/ 1619462 w 4853691"/>
              <a:gd name="connsiteY5323" fmla="*/ 4567352 h 4860733"/>
              <a:gd name="connsiteX5324" fmla="*/ 1633544 w 4853691"/>
              <a:gd name="connsiteY5324" fmla="*/ 4581435 h 4860733"/>
              <a:gd name="connsiteX5325" fmla="*/ 1645280 w 4853691"/>
              <a:gd name="connsiteY5325" fmla="*/ 4590823 h 4860733"/>
              <a:gd name="connsiteX5326" fmla="*/ 1659362 w 4853691"/>
              <a:gd name="connsiteY5326" fmla="*/ 4604905 h 4860733"/>
              <a:gd name="connsiteX5327" fmla="*/ 1671097 w 4853691"/>
              <a:gd name="connsiteY5327" fmla="*/ 4614293 h 4860733"/>
              <a:gd name="connsiteX5328" fmla="*/ 1685179 w 4853691"/>
              <a:gd name="connsiteY5328" fmla="*/ 4626029 h 4860733"/>
              <a:gd name="connsiteX5329" fmla="*/ 1696915 w 4853691"/>
              <a:gd name="connsiteY5329" fmla="*/ 4635417 h 4860733"/>
              <a:gd name="connsiteX5330" fmla="*/ 1708650 w 4853691"/>
              <a:gd name="connsiteY5330" fmla="*/ 4647152 h 4860733"/>
              <a:gd name="connsiteX5331" fmla="*/ 1720385 w 4853691"/>
              <a:gd name="connsiteY5331" fmla="*/ 4656540 h 4860733"/>
              <a:gd name="connsiteX5332" fmla="*/ 1732120 w 4853691"/>
              <a:gd name="connsiteY5332" fmla="*/ 4668276 h 4860733"/>
              <a:gd name="connsiteX5333" fmla="*/ 1743856 w 4853691"/>
              <a:gd name="connsiteY5333" fmla="*/ 4677664 h 4860733"/>
              <a:gd name="connsiteX5334" fmla="*/ 1755591 w 4853691"/>
              <a:gd name="connsiteY5334" fmla="*/ 4687052 h 4860733"/>
              <a:gd name="connsiteX5335" fmla="*/ 1767326 w 4853691"/>
              <a:gd name="connsiteY5335" fmla="*/ 4696440 h 4860733"/>
              <a:gd name="connsiteX5336" fmla="*/ 1779061 w 4853691"/>
              <a:gd name="connsiteY5336" fmla="*/ 4705828 h 4860733"/>
              <a:gd name="connsiteX5337" fmla="*/ 1790797 w 4853691"/>
              <a:gd name="connsiteY5337" fmla="*/ 4712869 h 4860733"/>
              <a:gd name="connsiteX5338" fmla="*/ 1802532 w 4853691"/>
              <a:gd name="connsiteY5338" fmla="*/ 4722258 h 4860733"/>
              <a:gd name="connsiteX5339" fmla="*/ 1814267 w 4853691"/>
              <a:gd name="connsiteY5339" fmla="*/ 4729299 h 4860733"/>
              <a:gd name="connsiteX5340" fmla="*/ 1826002 w 4853691"/>
              <a:gd name="connsiteY5340" fmla="*/ 4736340 h 4860733"/>
              <a:gd name="connsiteX5341" fmla="*/ 1837737 w 4853691"/>
              <a:gd name="connsiteY5341" fmla="*/ 4743381 h 4860733"/>
              <a:gd name="connsiteX5342" fmla="*/ 1849473 w 4853691"/>
              <a:gd name="connsiteY5342" fmla="*/ 4750422 h 4860733"/>
              <a:gd name="connsiteX5343" fmla="*/ 1849473 w 4853691"/>
              <a:gd name="connsiteY5343" fmla="*/ 4750422 h 4860733"/>
              <a:gd name="connsiteX5344" fmla="*/ 1793144 w 4853691"/>
              <a:gd name="connsiteY5344" fmla="*/ 4736340 h 4860733"/>
              <a:gd name="connsiteX5345" fmla="*/ 1769673 w 4853691"/>
              <a:gd name="connsiteY5345" fmla="*/ 4733993 h 4860733"/>
              <a:gd name="connsiteX5346" fmla="*/ 1642933 w 4853691"/>
              <a:gd name="connsiteY5346" fmla="*/ 4691746 h 4860733"/>
              <a:gd name="connsiteX5347" fmla="*/ 1610074 w 4853691"/>
              <a:gd name="connsiteY5347" fmla="*/ 4677664 h 4860733"/>
              <a:gd name="connsiteX5348" fmla="*/ 1586603 w 4853691"/>
              <a:gd name="connsiteY5348" fmla="*/ 4668276 h 4860733"/>
              <a:gd name="connsiteX5349" fmla="*/ 1551398 w 4853691"/>
              <a:gd name="connsiteY5349" fmla="*/ 4651846 h 4860733"/>
              <a:gd name="connsiteX5350" fmla="*/ 1532621 w 4853691"/>
              <a:gd name="connsiteY5350" fmla="*/ 4642458 h 4860733"/>
              <a:gd name="connsiteX5351" fmla="*/ 1476292 w 4853691"/>
              <a:gd name="connsiteY5351" fmla="*/ 4616641 h 4860733"/>
              <a:gd name="connsiteX5352" fmla="*/ 1471598 w 4853691"/>
              <a:gd name="connsiteY5352" fmla="*/ 4614293 h 4860733"/>
              <a:gd name="connsiteX5353" fmla="*/ 1419963 w 4853691"/>
              <a:gd name="connsiteY5353" fmla="*/ 4588476 h 4860733"/>
              <a:gd name="connsiteX5354" fmla="*/ 1403534 w 4853691"/>
              <a:gd name="connsiteY5354" fmla="*/ 4579088 h 4860733"/>
              <a:gd name="connsiteX5355" fmla="*/ 1365981 w 4853691"/>
              <a:gd name="connsiteY5355" fmla="*/ 4560311 h 4860733"/>
              <a:gd name="connsiteX5356" fmla="*/ 1347205 w 4853691"/>
              <a:gd name="connsiteY5356" fmla="*/ 4548576 h 4860733"/>
              <a:gd name="connsiteX5357" fmla="*/ 1311999 w 4853691"/>
              <a:gd name="connsiteY5357" fmla="*/ 4529800 h 4860733"/>
              <a:gd name="connsiteX5358" fmla="*/ 1290876 w 4853691"/>
              <a:gd name="connsiteY5358" fmla="*/ 4518064 h 4860733"/>
              <a:gd name="connsiteX5359" fmla="*/ 1274446 w 4853691"/>
              <a:gd name="connsiteY5359" fmla="*/ 4508676 h 4860733"/>
              <a:gd name="connsiteX5360" fmla="*/ 1276793 w 4853691"/>
              <a:gd name="connsiteY5360" fmla="*/ 4503982 h 4860733"/>
              <a:gd name="connsiteX5361" fmla="*/ 1286181 w 4853691"/>
              <a:gd name="connsiteY5361" fmla="*/ 4503982 h 4860733"/>
              <a:gd name="connsiteX5362" fmla="*/ 1300264 w 4853691"/>
              <a:gd name="connsiteY5362" fmla="*/ 4506329 h 4860733"/>
              <a:gd name="connsiteX5363" fmla="*/ 1340164 w 4853691"/>
              <a:gd name="connsiteY5363" fmla="*/ 4508676 h 4860733"/>
              <a:gd name="connsiteX5364" fmla="*/ 1340164 w 4853691"/>
              <a:gd name="connsiteY5364" fmla="*/ 4508676 h 4860733"/>
              <a:gd name="connsiteX5365" fmla="*/ 1342511 w 4853691"/>
              <a:gd name="connsiteY5365" fmla="*/ 4508676 h 4860733"/>
              <a:gd name="connsiteX5366" fmla="*/ 1363634 w 4853691"/>
              <a:gd name="connsiteY5366" fmla="*/ 4508676 h 4860733"/>
              <a:gd name="connsiteX5367" fmla="*/ 1370675 w 4853691"/>
              <a:gd name="connsiteY5367" fmla="*/ 4508676 h 4860733"/>
              <a:gd name="connsiteX5368" fmla="*/ 1389452 w 4853691"/>
              <a:gd name="connsiteY5368" fmla="*/ 4506329 h 4860733"/>
              <a:gd name="connsiteX5369" fmla="*/ 1394146 w 4853691"/>
              <a:gd name="connsiteY5369" fmla="*/ 4506329 h 4860733"/>
              <a:gd name="connsiteX5370" fmla="*/ 1412922 w 4853691"/>
              <a:gd name="connsiteY5370" fmla="*/ 4503982 h 4860733"/>
              <a:gd name="connsiteX5371" fmla="*/ 1417616 w 4853691"/>
              <a:gd name="connsiteY5371" fmla="*/ 4503982 h 4860733"/>
              <a:gd name="connsiteX5372" fmla="*/ 1438739 w 4853691"/>
              <a:gd name="connsiteY5372" fmla="*/ 4501635 h 4860733"/>
              <a:gd name="connsiteX5373" fmla="*/ 1441087 w 4853691"/>
              <a:gd name="connsiteY5373" fmla="*/ 4501635 h 4860733"/>
              <a:gd name="connsiteX5374" fmla="*/ 1462210 w 4853691"/>
              <a:gd name="connsiteY5374" fmla="*/ 4496941 h 4860733"/>
              <a:gd name="connsiteX5375" fmla="*/ 1464557 w 4853691"/>
              <a:gd name="connsiteY5375" fmla="*/ 4496941 h 4860733"/>
              <a:gd name="connsiteX5376" fmla="*/ 1488028 w 4853691"/>
              <a:gd name="connsiteY5376" fmla="*/ 4489900 h 4860733"/>
              <a:gd name="connsiteX5377" fmla="*/ 1490375 w 4853691"/>
              <a:gd name="connsiteY5377" fmla="*/ 4489900 h 4860733"/>
              <a:gd name="connsiteX5378" fmla="*/ 1513845 w 4853691"/>
              <a:gd name="connsiteY5378" fmla="*/ 4482859 h 4860733"/>
              <a:gd name="connsiteX5379" fmla="*/ 1516192 w 4853691"/>
              <a:gd name="connsiteY5379" fmla="*/ 4482859 h 4860733"/>
              <a:gd name="connsiteX5380" fmla="*/ 1518539 w 4853691"/>
              <a:gd name="connsiteY5380" fmla="*/ 4480512 h 4860733"/>
              <a:gd name="connsiteX5381" fmla="*/ 1523233 w 4853691"/>
              <a:gd name="connsiteY5381" fmla="*/ 4487553 h 4860733"/>
              <a:gd name="connsiteX5382" fmla="*/ 1537315 w 4853691"/>
              <a:gd name="connsiteY5382" fmla="*/ 4494594 h 4860733"/>
              <a:gd name="connsiteX5383" fmla="*/ 1544357 w 4853691"/>
              <a:gd name="connsiteY5383" fmla="*/ 4492247 h 4860733"/>
              <a:gd name="connsiteX5384" fmla="*/ 1574868 w 4853691"/>
              <a:gd name="connsiteY5384" fmla="*/ 4548576 h 4860733"/>
              <a:gd name="connsiteX5385" fmla="*/ 1579562 w 4853691"/>
              <a:gd name="connsiteY5385" fmla="*/ 4557964 h 4860733"/>
              <a:gd name="connsiteX5386" fmla="*/ 1595992 w 4853691"/>
              <a:gd name="connsiteY5386" fmla="*/ 4583782 h 4860733"/>
              <a:gd name="connsiteX5387" fmla="*/ 1603033 w 4853691"/>
              <a:gd name="connsiteY5387" fmla="*/ 4595517 h 4860733"/>
              <a:gd name="connsiteX5388" fmla="*/ 1617115 w 4853691"/>
              <a:gd name="connsiteY5388" fmla="*/ 4616641 h 4860733"/>
              <a:gd name="connsiteX5389" fmla="*/ 1626503 w 4853691"/>
              <a:gd name="connsiteY5389" fmla="*/ 4628376 h 4860733"/>
              <a:gd name="connsiteX5390" fmla="*/ 1638239 w 4853691"/>
              <a:gd name="connsiteY5390" fmla="*/ 4644805 h 4860733"/>
              <a:gd name="connsiteX5391" fmla="*/ 1647627 w 4853691"/>
              <a:gd name="connsiteY5391" fmla="*/ 4656540 h 4860733"/>
              <a:gd name="connsiteX5392" fmla="*/ 1659362 w 4853691"/>
              <a:gd name="connsiteY5392" fmla="*/ 4670622 h 4860733"/>
              <a:gd name="connsiteX5393" fmla="*/ 1668750 w 4853691"/>
              <a:gd name="connsiteY5393" fmla="*/ 4682358 h 4860733"/>
              <a:gd name="connsiteX5394" fmla="*/ 1680485 w 4853691"/>
              <a:gd name="connsiteY5394" fmla="*/ 4694093 h 4860733"/>
              <a:gd name="connsiteX5395" fmla="*/ 1689873 w 4853691"/>
              <a:gd name="connsiteY5395" fmla="*/ 4703481 h 4860733"/>
              <a:gd name="connsiteX5396" fmla="*/ 1685179 w 4853691"/>
              <a:gd name="connsiteY5396" fmla="*/ 4708175 h 4860733"/>
              <a:gd name="connsiteX5397" fmla="*/ 1671097 w 4853691"/>
              <a:gd name="connsiteY5397" fmla="*/ 4703481 h 4860733"/>
              <a:gd name="connsiteX5398" fmla="*/ 1642933 w 4853691"/>
              <a:gd name="connsiteY5398" fmla="*/ 4691746 h 4860733"/>
              <a:gd name="connsiteX5399" fmla="*/ 1161788 w 4853691"/>
              <a:gd name="connsiteY5399" fmla="*/ 4466429 h 4860733"/>
              <a:gd name="connsiteX5400" fmla="*/ 1145359 w 4853691"/>
              <a:gd name="connsiteY5400" fmla="*/ 4459388 h 4860733"/>
              <a:gd name="connsiteX5401" fmla="*/ 1126582 w 4853691"/>
              <a:gd name="connsiteY5401" fmla="*/ 4450000 h 4860733"/>
              <a:gd name="connsiteX5402" fmla="*/ 1110153 w 4853691"/>
              <a:gd name="connsiteY5402" fmla="*/ 4442959 h 4860733"/>
              <a:gd name="connsiteX5403" fmla="*/ 1091377 w 4853691"/>
              <a:gd name="connsiteY5403" fmla="*/ 4433571 h 4860733"/>
              <a:gd name="connsiteX5404" fmla="*/ 1077294 w 4853691"/>
              <a:gd name="connsiteY5404" fmla="*/ 4426530 h 4860733"/>
              <a:gd name="connsiteX5405" fmla="*/ 1063212 w 4853691"/>
              <a:gd name="connsiteY5405" fmla="*/ 4417142 h 4860733"/>
              <a:gd name="connsiteX5406" fmla="*/ 1063212 w 4853691"/>
              <a:gd name="connsiteY5406" fmla="*/ 4417142 h 4860733"/>
              <a:gd name="connsiteX5407" fmla="*/ 1049130 w 4853691"/>
              <a:gd name="connsiteY5407" fmla="*/ 4398365 h 4860733"/>
              <a:gd name="connsiteX5408" fmla="*/ 1056171 w 4853691"/>
              <a:gd name="connsiteY5408" fmla="*/ 4393671 h 4860733"/>
              <a:gd name="connsiteX5409" fmla="*/ 1079641 w 4853691"/>
              <a:gd name="connsiteY5409" fmla="*/ 4410100 h 4860733"/>
              <a:gd name="connsiteX5410" fmla="*/ 1091377 w 4853691"/>
              <a:gd name="connsiteY5410" fmla="*/ 4417142 h 4860733"/>
              <a:gd name="connsiteX5411" fmla="*/ 1121888 w 4853691"/>
              <a:gd name="connsiteY5411" fmla="*/ 4438265 h 4860733"/>
              <a:gd name="connsiteX5412" fmla="*/ 1140665 w 4853691"/>
              <a:gd name="connsiteY5412" fmla="*/ 4452347 h 4860733"/>
              <a:gd name="connsiteX5413" fmla="*/ 1171176 w 4853691"/>
              <a:gd name="connsiteY5413" fmla="*/ 4471123 h 4860733"/>
              <a:gd name="connsiteX5414" fmla="*/ 1182911 w 4853691"/>
              <a:gd name="connsiteY5414" fmla="*/ 4478165 h 4860733"/>
              <a:gd name="connsiteX5415" fmla="*/ 1178217 w 4853691"/>
              <a:gd name="connsiteY5415" fmla="*/ 4475818 h 4860733"/>
              <a:gd name="connsiteX5416" fmla="*/ 1161788 w 4853691"/>
              <a:gd name="connsiteY5416" fmla="*/ 4466429 h 4860733"/>
              <a:gd name="connsiteX5417" fmla="*/ 985760 w 4853691"/>
              <a:gd name="connsiteY5417" fmla="*/ 4311525 h 4860733"/>
              <a:gd name="connsiteX5418" fmla="*/ 999842 w 4853691"/>
              <a:gd name="connsiteY5418" fmla="*/ 4304483 h 4860733"/>
              <a:gd name="connsiteX5419" fmla="*/ 999842 w 4853691"/>
              <a:gd name="connsiteY5419" fmla="*/ 4304483 h 4860733"/>
              <a:gd name="connsiteX5420" fmla="*/ 1016271 w 4853691"/>
              <a:gd name="connsiteY5420" fmla="*/ 4311525 h 4860733"/>
              <a:gd name="connsiteX5421" fmla="*/ 1030353 w 4853691"/>
              <a:gd name="connsiteY5421" fmla="*/ 4306830 h 4860733"/>
              <a:gd name="connsiteX5422" fmla="*/ 1058518 w 4853691"/>
              <a:gd name="connsiteY5422" fmla="*/ 4334995 h 4860733"/>
              <a:gd name="connsiteX5423" fmla="*/ 1056171 w 4853691"/>
              <a:gd name="connsiteY5423" fmla="*/ 4339689 h 4860733"/>
              <a:gd name="connsiteX5424" fmla="*/ 1053824 w 4853691"/>
              <a:gd name="connsiteY5424" fmla="*/ 4349077 h 4860733"/>
              <a:gd name="connsiteX5425" fmla="*/ 1051477 w 4853691"/>
              <a:gd name="connsiteY5425" fmla="*/ 4356118 h 4860733"/>
              <a:gd name="connsiteX5426" fmla="*/ 1049130 w 4853691"/>
              <a:gd name="connsiteY5426" fmla="*/ 4358466 h 4860733"/>
              <a:gd name="connsiteX5427" fmla="*/ 1042089 w 4853691"/>
              <a:gd name="connsiteY5427" fmla="*/ 4356118 h 4860733"/>
              <a:gd name="connsiteX5428" fmla="*/ 1028006 w 4853691"/>
              <a:gd name="connsiteY5428" fmla="*/ 4363160 h 4860733"/>
              <a:gd name="connsiteX5429" fmla="*/ 1011577 w 4853691"/>
              <a:gd name="connsiteY5429" fmla="*/ 4349077 h 4860733"/>
              <a:gd name="connsiteX5430" fmla="*/ 978718 w 4853691"/>
              <a:gd name="connsiteY5430" fmla="*/ 4320913 h 4860733"/>
              <a:gd name="connsiteX5431" fmla="*/ 978718 w 4853691"/>
              <a:gd name="connsiteY5431" fmla="*/ 4318565 h 4860733"/>
              <a:gd name="connsiteX5432" fmla="*/ 978718 w 4853691"/>
              <a:gd name="connsiteY5432" fmla="*/ 4313871 h 4860733"/>
              <a:gd name="connsiteX5433" fmla="*/ 983412 w 4853691"/>
              <a:gd name="connsiteY5433" fmla="*/ 4311525 h 4860733"/>
              <a:gd name="connsiteX5434" fmla="*/ 985760 w 4853691"/>
              <a:gd name="connsiteY5434" fmla="*/ 4311525 h 4860733"/>
              <a:gd name="connsiteX5435" fmla="*/ 955248 w 4853691"/>
              <a:gd name="connsiteY5435" fmla="*/ 4259889 h 4860733"/>
              <a:gd name="connsiteX5436" fmla="*/ 922389 w 4853691"/>
              <a:gd name="connsiteY5436" fmla="*/ 4241113 h 4860733"/>
              <a:gd name="connsiteX5437" fmla="*/ 898919 w 4853691"/>
              <a:gd name="connsiteY5437" fmla="*/ 4227031 h 4860733"/>
              <a:gd name="connsiteX5438" fmla="*/ 863713 w 4853691"/>
              <a:gd name="connsiteY5438" fmla="*/ 4205908 h 4860733"/>
              <a:gd name="connsiteX5439" fmla="*/ 842590 w 4853691"/>
              <a:gd name="connsiteY5439" fmla="*/ 4191825 h 4860733"/>
              <a:gd name="connsiteX5440" fmla="*/ 805037 w 4853691"/>
              <a:gd name="connsiteY5440" fmla="*/ 4166007 h 4860733"/>
              <a:gd name="connsiteX5441" fmla="*/ 802690 w 4853691"/>
              <a:gd name="connsiteY5441" fmla="*/ 4163660 h 4860733"/>
              <a:gd name="connsiteX5442" fmla="*/ 779219 w 4853691"/>
              <a:gd name="connsiteY5442" fmla="*/ 4140190 h 4860733"/>
              <a:gd name="connsiteX5443" fmla="*/ 755749 w 4853691"/>
              <a:gd name="connsiteY5443" fmla="*/ 4116720 h 4860733"/>
              <a:gd name="connsiteX5444" fmla="*/ 729931 w 4853691"/>
              <a:gd name="connsiteY5444" fmla="*/ 4088555 h 4860733"/>
              <a:gd name="connsiteX5445" fmla="*/ 706461 w 4853691"/>
              <a:gd name="connsiteY5445" fmla="*/ 4062737 h 4860733"/>
              <a:gd name="connsiteX5446" fmla="*/ 680643 w 4853691"/>
              <a:gd name="connsiteY5446" fmla="*/ 4034573 h 4860733"/>
              <a:gd name="connsiteX5447" fmla="*/ 659520 w 4853691"/>
              <a:gd name="connsiteY5447" fmla="*/ 4008755 h 4860733"/>
              <a:gd name="connsiteX5448" fmla="*/ 636050 w 4853691"/>
              <a:gd name="connsiteY5448" fmla="*/ 3980591 h 4860733"/>
              <a:gd name="connsiteX5449" fmla="*/ 619620 w 4853691"/>
              <a:gd name="connsiteY5449" fmla="*/ 3959468 h 4860733"/>
              <a:gd name="connsiteX5450" fmla="*/ 621967 w 4853691"/>
              <a:gd name="connsiteY5450" fmla="*/ 3957120 h 4860733"/>
              <a:gd name="connsiteX5451" fmla="*/ 626661 w 4853691"/>
              <a:gd name="connsiteY5451" fmla="*/ 3952426 h 4860733"/>
              <a:gd name="connsiteX5452" fmla="*/ 629008 w 4853691"/>
              <a:gd name="connsiteY5452" fmla="*/ 3950079 h 4860733"/>
              <a:gd name="connsiteX5453" fmla="*/ 633703 w 4853691"/>
              <a:gd name="connsiteY5453" fmla="*/ 3945385 h 4860733"/>
              <a:gd name="connsiteX5454" fmla="*/ 636050 w 4853691"/>
              <a:gd name="connsiteY5454" fmla="*/ 3943038 h 4860733"/>
              <a:gd name="connsiteX5455" fmla="*/ 640744 w 4853691"/>
              <a:gd name="connsiteY5455" fmla="*/ 3938344 h 4860733"/>
              <a:gd name="connsiteX5456" fmla="*/ 643091 w 4853691"/>
              <a:gd name="connsiteY5456" fmla="*/ 3935997 h 4860733"/>
              <a:gd name="connsiteX5457" fmla="*/ 647785 w 4853691"/>
              <a:gd name="connsiteY5457" fmla="*/ 3928956 h 4860733"/>
              <a:gd name="connsiteX5458" fmla="*/ 650132 w 4853691"/>
              <a:gd name="connsiteY5458" fmla="*/ 3926609 h 4860733"/>
              <a:gd name="connsiteX5459" fmla="*/ 654826 w 4853691"/>
              <a:gd name="connsiteY5459" fmla="*/ 3919567 h 4860733"/>
              <a:gd name="connsiteX5460" fmla="*/ 657173 w 4853691"/>
              <a:gd name="connsiteY5460" fmla="*/ 3914873 h 4860733"/>
              <a:gd name="connsiteX5461" fmla="*/ 661867 w 4853691"/>
              <a:gd name="connsiteY5461" fmla="*/ 3907832 h 4860733"/>
              <a:gd name="connsiteX5462" fmla="*/ 664214 w 4853691"/>
              <a:gd name="connsiteY5462" fmla="*/ 3903138 h 4860733"/>
              <a:gd name="connsiteX5463" fmla="*/ 668908 w 4853691"/>
              <a:gd name="connsiteY5463" fmla="*/ 3896097 h 4860733"/>
              <a:gd name="connsiteX5464" fmla="*/ 671255 w 4853691"/>
              <a:gd name="connsiteY5464" fmla="*/ 3891403 h 4860733"/>
              <a:gd name="connsiteX5465" fmla="*/ 675949 w 4853691"/>
              <a:gd name="connsiteY5465" fmla="*/ 3882015 h 4860733"/>
              <a:gd name="connsiteX5466" fmla="*/ 678296 w 4853691"/>
              <a:gd name="connsiteY5466" fmla="*/ 3877321 h 4860733"/>
              <a:gd name="connsiteX5467" fmla="*/ 682991 w 4853691"/>
              <a:gd name="connsiteY5467" fmla="*/ 3867932 h 4860733"/>
              <a:gd name="connsiteX5468" fmla="*/ 685338 w 4853691"/>
              <a:gd name="connsiteY5468" fmla="*/ 3860891 h 4860733"/>
              <a:gd name="connsiteX5469" fmla="*/ 687685 w 4853691"/>
              <a:gd name="connsiteY5469" fmla="*/ 3853850 h 4860733"/>
              <a:gd name="connsiteX5470" fmla="*/ 694726 w 4853691"/>
              <a:gd name="connsiteY5470" fmla="*/ 3856197 h 4860733"/>
              <a:gd name="connsiteX5471" fmla="*/ 704114 w 4853691"/>
              <a:gd name="connsiteY5471" fmla="*/ 3853850 h 4860733"/>
              <a:gd name="connsiteX5472" fmla="*/ 708808 w 4853691"/>
              <a:gd name="connsiteY5472" fmla="*/ 3860891 h 4860733"/>
              <a:gd name="connsiteX5473" fmla="*/ 734626 w 4853691"/>
              <a:gd name="connsiteY5473" fmla="*/ 3903138 h 4860733"/>
              <a:gd name="connsiteX5474" fmla="*/ 769831 w 4853691"/>
              <a:gd name="connsiteY5474" fmla="*/ 3959468 h 4860733"/>
              <a:gd name="connsiteX5475" fmla="*/ 774525 w 4853691"/>
              <a:gd name="connsiteY5475" fmla="*/ 3968856 h 4860733"/>
              <a:gd name="connsiteX5476" fmla="*/ 814425 w 4853691"/>
              <a:gd name="connsiteY5476" fmla="*/ 4027532 h 4860733"/>
              <a:gd name="connsiteX5477" fmla="*/ 823813 w 4853691"/>
              <a:gd name="connsiteY5477" fmla="*/ 4041614 h 4860733"/>
              <a:gd name="connsiteX5478" fmla="*/ 854325 w 4853691"/>
              <a:gd name="connsiteY5478" fmla="*/ 4086208 h 4860733"/>
              <a:gd name="connsiteX5479" fmla="*/ 868407 w 4853691"/>
              <a:gd name="connsiteY5479" fmla="*/ 4104984 h 4860733"/>
              <a:gd name="connsiteX5480" fmla="*/ 896572 w 4853691"/>
              <a:gd name="connsiteY5480" fmla="*/ 4142537 h 4860733"/>
              <a:gd name="connsiteX5481" fmla="*/ 910654 w 4853691"/>
              <a:gd name="connsiteY5481" fmla="*/ 4161313 h 4860733"/>
              <a:gd name="connsiteX5482" fmla="*/ 936472 w 4853691"/>
              <a:gd name="connsiteY5482" fmla="*/ 4196519 h 4860733"/>
              <a:gd name="connsiteX5483" fmla="*/ 950554 w 4853691"/>
              <a:gd name="connsiteY5483" fmla="*/ 4215296 h 4860733"/>
              <a:gd name="connsiteX5484" fmla="*/ 976371 w 4853691"/>
              <a:gd name="connsiteY5484" fmla="*/ 4248154 h 4860733"/>
              <a:gd name="connsiteX5485" fmla="*/ 990454 w 4853691"/>
              <a:gd name="connsiteY5485" fmla="*/ 4264584 h 4860733"/>
              <a:gd name="connsiteX5486" fmla="*/ 1004536 w 4853691"/>
              <a:gd name="connsiteY5486" fmla="*/ 4281013 h 4860733"/>
              <a:gd name="connsiteX5487" fmla="*/ 999842 w 4853691"/>
              <a:gd name="connsiteY5487" fmla="*/ 4285707 h 4860733"/>
              <a:gd name="connsiteX5488" fmla="*/ 983412 w 4853691"/>
              <a:gd name="connsiteY5488" fmla="*/ 4276319 h 4860733"/>
              <a:gd name="connsiteX5489" fmla="*/ 955248 w 4853691"/>
              <a:gd name="connsiteY5489" fmla="*/ 4259889 h 4860733"/>
              <a:gd name="connsiteX5490" fmla="*/ 591456 w 4853691"/>
              <a:gd name="connsiteY5490" fmla="*/ 3924262 h 4860733"/>
              <a:gd name="connsiteX5491" fmla="*/ 570332 w 4853691"/>
              <a:gd name="connsiteY5491" fmla="*/ 3896097 h 4860733"/>
              <a:gd name="connsiteX5492" fmla="*/ 546862 w 4853691"/>
              <a:gd name="connsiteY5492" fmla="*/ 3867932 h 4860733"/>
              <a:gd name="connsiteX5493" fmla="*/ 525738 w 4853691"/>
              <a:gd name="connsiteY5493" fmla="*/ 3839768 h 4860733"/>
              <a:gd name="connsiteX5494" fmla="*/ 504615 w 4853691"/>
              <a:gd name="connsiteY5494" fmla="*/ 3809256 h 4860733"/>
              <a:gd name="connsiteX5495" fmla="*/ 483492 w 4853691"/>
              <a:gd name="connsiteY5495" fmla="*/ 3778745 h 4860733"/>
              <a:gd name="connsiteX5496" fmla="*/ 462368 w 4853691"/>
              <a:gd name="connsiteY5496" fmla="*/ 3748233 h 4860733"/>
              <a:gd name="connsiteX5497" fmla="*/ 443592 w 4853691"/>
              <a:gd name="connsiteY5497" fmla="*/ 3717722 h 4860733"/>
              <a:gd name="connsiteX5498" fmla="*/ 424815 w 4853691"/>
              <a:gd name="connsiteY5498" fmla="*/ 3687210 h 4860733"/>
              <a:gd name="connsiteX5499" fmla="*/ 406039 w 4853691"/>
              <a:gd name="connsiteY5499" fmla="*/ 3656698 h 4860733"/>
              <a:gd name="connsiteX5500" fmla="*/ 387263 w 4853691"/>
              <a:gd name="connsiteY5500" fmla="*/ 3626187 h 4860733"/>
              <a:gd name="connsiteX5501" fmla="*/ 368486 w 4853691"/>
              <a:gd name="connsiteY5501" fmla="*/ 3595675 h 4860733"/>
              <a:gd name="connsiteX5502" fmla="*/ 349710 w 4853691"/>
              <a:gd name="connsiteY5502" fmla="*/ 3565164 h 4860733"/>
              <a:gd name="connsiteX5503" fmla="*/ 333281 w 4853691"/>
              <a:gd name="connsiteY5503" fmla="*/ 3532305 h 4860733"/>
              <a:gd name="connsiteX5504" fmla="*/ 321545 w 4853691"/>
              <a:gd name="connsiteY5504" fmla="*/ 3511182 h 4860733"/>
              <a:gd name="connsiteX5505" fmla="*/ 321545 w 4853691"/>
              <a:gd name="connsiteY5505" fmla="*/ 3511182 h 4860733"/>
              <a:gd name="connsiteX5506" fmla="*/ 330934 w 4853691"/>
              <a:gd name="connsiteY5506" fmla="*/ 3525264 h 4860733"/>
              <a:gd name="connsiteX5507" fmla="*/ 347363 w 4853691"/>
              <a:gd name="connsiteY5507" fmla="*/ 3546387 h 4860733"/>
              <a:gd name="connsiteX5508" fmla="*/ 366139 w 4853691"/>
              <a:gd name="connsiteY5508" fmla="*/ 3569858 h 4860733"/>
              <a:gd name="connsiteX5509" fmla="*/ 382569 w 4853691"/>
              <a:gd name="connsiteY5509" fmla="*/ 3588634 h 4860733"/>
              <a:gd name="connsiteX5510" fmla="*/ 403692 w 4853691"/>
              <a:gd name="connsiteY5510" fmla="*/ 3612105 h 4860733"/>
              <a:gd name="connsiteX5511" fmla="*/ 420121 w 4853691"/>
              <a:gd name="connsiteY5511" fmla="*/ 3630881 h 4860733"/>
              <a:gd name="connsiteX5512" fmla="*/ 443592 w 4853691"/>
              <a:gd name="connsiteY5512" fmla="*/ 3652004 h 4860733"/>
              <a:gd name="connsiteX5513" fmla="*/ 462368 w 4853691"/>
              <a:gd name="connsiteY5513" fmla="*/ 3668434 h 4860733"/>
              <a:gd name="connsiteX5514" fmla="*/ 485839 w 4853691"/>
              <a:gd name="connsiteY5514" fmla="*/ 3689557 h 4860733"/>
              <a:gd name="connsiteX5515" fmla="*/ 504615 w 4853691"/>
              <a:gd name="connsiteY5515" fmla="*/ 3705986 h 4860733"/>
              <a:gd name="connsiteX5516" fmla="*/ 530433 w 4853691"/>
              <a:gd name="connsiteY5516" fmla="*/ 3727110 h 4860733"/>
              <a:gd name="connsiteX5517" fmla="*/ 549209 w 4853691"/>
              <a:gd name="connsiteY5517" fmla="*/ 3741192 h 4860733"/>
              <a:gd name="connsiteX5518" fmla="*/ 582068 w 4853691"/>
              <a:gd name="connsiteY5518" fmla="*/ 3762315 h 4860733"/>
              <a:gd name="connsiteX5519" fmla="*/ 596150 w 4853691"/>
              <a:gd name="connsiteY5519" fmla="*/ 3771704 h 4860733"/>
              <a:gd name="connsiteX5520" fmla="*/ 643091 w 4853691"/>
              <a:gd name="connsiteY5520" fmla="*/ 3799868 h 4860733"/>
              <a:gd name="connsiteX5521" fmla="*/ 657173 w 4853691"/>
              <a:gd name="connsiteY5521" fmla="*/ 3806909 h 4860733"/>
              <a:gd name="connsiteX5522" fmla="*/ 668908 w 4853691"/>
              <a:gd name="connsiteY5522" fmla="*/ 3818645 h 4860733"/>
              <a:gd name="connsiteX5523" fmla="*/ 664214 w 4853691"/>
              <a:gd name="connsiteY5523" fmla="*/ 3832727 h 4860733"/>
              <a:gd name="connsiteX5524" fmla="*/ 675949 w 4853691"/>
              <a:gd name="connsiteY5524" fmla="*/ 3851503 h 4860733"/>
              <a:gd name="connsiteX5525" fmla="*/ 673602 w 4853691"/>
              <a:gd name="connsiteY5525" fmla="*/ 3858544 h 4860733"/>
              <a:gd name="connsiteX5526" fmla="*/ 671255 w 4853691"/>
              <a:gd name="connsiteY5526" fmla="*/ 3865586 h 4860733"/>
              <a:gd name="connsiteX5527" fmla="*/ 666561 w 4853691"/>
              <a:gd name="connsiteY5527" fmla="*/ 3872627 h 4860733"/>
              <a:gd name="connsiteX5528" fmla="*/ 664214 w 4853691"/>
              <a:gd name="connsiteY5528" fmla="*/ 3879668 h 4860733"/>
              <a:gd name="connsiteX5529" fmla="*/ 661867 w 4853691"/>
              <a:gd name="connsiteY5529" fmla="*/ 3886709 h 4860733"/>
              <a:gd name="connsiteX5530" fmla="*/ 659520 w 4853691"/>
              <a:gd name="connsiteY5530" fmla="*/ 3893750 h 4860733"/>
              <a:gd name="connsiteX5531" fmla="*/ 657173 w 4853691"/>
              <a:gd name="connsiteY5531" fmla="*/ 3900791 h 4860733"/>
              <a:gd name="connsiteX5532" fmla="*/ 654826 w 4853691"/>
              <a:gd name="connsiteY5532" fmla="*/ 3907832 h 4860733"/>
              <a:gd name="connsiteX5533" fmla="*/ 652479 w 4853691"/>
              <a:gd name="connsiteY5533" fmla="*/ 3912527 h 4860733"/>
              <a:gd name="connsiteX5534" fmla="*/ 650132 w 4853691"/>
              <a:gd name="connsiteY5534" fmla="*/ 3919567 h 4860733"/>
              <a:gd name="connsiteX5535" fmla="*/ 647785 w 4853691"/>
              <a:gd name="connsiteY5535" fmla="*/ 3924262 h 4860733"/>
              <a:gd name="connsiteX5536" fmla="*/ 645438 w 4853691"/>
              <a:gd name="connsiteY5536" fmla="*/ 3928956 h 4860733"/>
              <a:gd name="connsiteX5537" fmla="*/ 643091 w 4853691"/>
              <a:gd name="connsiteY5537" fmla="*/ 3933650 h 4860733"/>
              <a:gd name="connsiteX5538" fmla="*/ 638397 w 4853691"/>
              <a:gd name="connsiteY5538" fmla="*/ 3938344 h 4860733"/>
              <a:gd name="connsiteX5539" fmla="*/ 636050 w 4853691"/>
              <a:gd name="connsiteY5539" fmla="*/ 3940691 h 4860733"/>
              <a:gd name="connsiteX5540" fmla="*/ 631355 w 4853691"/>
              <a:gd name="connsiteY5540" fmla="*/ 3945385 h 4860733"/>
              <a:gd name="connsiteX5541" fmla="*/ 629008 w 4853691"/>
              <a:gd name="connsiteY5541" fmla="*/ 3947732 h 4860733"/>
              <a:gd name="connsiteX5542" fmla="*/ 624314 w 4853691"/>
              <a:gd name="connsiteY5542" fmla="*/ 3952426 h 4860733"/>
              <a:gd name="connsiteX5543" fmla="*/ 621967 w 4853691"/>
              <a:gd name="connsiteY5543" fmla="*/ 3954773 h 4860733"/>
              <a:gd name="connsiteX5544" fmla="*/ 619620 w 4853691"/>
              <a:gd name="connsiteY5544" fmla="*/ 3957120 h 4860733"/>
              <a:gd name="connsiteX5545" fmla="*/ 617273 w 4853691"/>
              <a:gd name="connsiteY5545" fmla="*/ 3952426 h 4860733"/>
              <a:gd name="connsiteX5546" fmla="*/ 591456 w 4853691"/>
              <a:gd name="connsiteY5546" fmla="*/ 3924262 h 4860733"/>
              <a:gd name="connsiteX5547" fmla="*/ 274604 w 4853691"/>
              <a:gd name="connsiteY5547" fmla="*/ 3400870 h 4860733"/>
              <a:gd name="connsiteX5548" fmla="*/ 255828 w 4853691"/>
              <a:gd name="connsiteY5548" fmla="*/ 3353929 h 4860733"/>
              <a:gd name="connsiteX5549" fmla="*/ 244093 w 4853691"/>
              <a:gd name="connsiteY5549" fmla="*/ 3323418 h 4860733"/>
              <a:gd name="connsiteX5550" fmla="*/ 227664 w 4853691"/>
              <a:gd name="connsiteY5550" fmla="*/ 3281171 h 4860733"/>
              <a:gd name="connsiteX5551" fmla="*/ 215928 w 4853691"/>
              <a:gd name="connsiteY5551" fmla="*/ 3248312 h 4860733"/>
              <a:gd name="connsiteX5552" fmla="*/ 201846 w 4853691"/>
              <a:gd name="connsiteY5552" fmla="*/ 3208413 h 4860733"/>
              <a:gd name="connsiteX5553" fmla="*/ 192458 w 4853691"/>
              <a:gd name="connsiteY5553" fmla="*/ 3184942 h 4860733"/>
              <a:gd name="connsiteX5554" fmla="*/ 192458 w 4853691"/>
              <a:gd name="connsiteY5554" fmla="*/ 3187289 h 4860733"/>
              <a:gd name="connsiteX5555" fmla="*/ 204193 w 4853691"/>
              <a:gd name="connsiteY5555" fmla="*/ 3210759 h 4860733"/>
              <a:gd name="connsiteX5556" fmla="*/ 218275 w 4853691"/>
              <a:gd name="connsiteY5556" fmla="*/ 3236577 h 4860733"/>
              <a:gd name="connsiteX5557" fmla="*/ 232358 w 4853691"/>
              <a:gd name="connsiteY5557" fmla="*/ 3260048 h 4860733"/>
              <a:gd name="connsiteX5558" fmla="*/ 248787 w 4853691"/>
              <a:gd name="connsiteY5558" fmla="*/ 3288212 h 4860733"/>
              <a:gd name="connsiteX5559" fmla="*/ 262869 w 4853691"/>
              <a:gd name="connsiteY5559" fmla="*/ 3311683 h 4860733"/>
              <a:gd name="connsiteX5560" fmla="*/ 279299 w 4853691"/>
              <a:gd name="connsiteY5560" fmla="*/ 3339847 h 4860733"/>
              <a:gd name="connsiteX5561" fmla="*/ 293381 w 4853691"/>
              <a:gd name="connsiteY5561" fmla="*/ 3363318 h 4860733"/>
              <a:gd name="connsiteX5562" fmla="*/ 312157 w 4853691"/>
              <a:gd name="connsiteY5562" fmla="*/ 3391482 h 4860733"/>
              <a:gd name="connsiteX5563" fmla="*/ 326239 w 4853691"/>
              <a:gd name="connsiteY5563" fmla="*/ 3412606 h 4860733"/>
              <a:gd name="connsiteX5564" fmla="*/ 345016 w 4853691"/>
              <a:gd name="connsiteY5564" fmla="*/ 3440770 h 4860733"/>
              <a:gd name="connsiteX5565" fmla="*/ 359098 w 4853691"/>
              <a:gd name="connsiteY5565" fmla="*/ 3461893 h 4860733"/>
              <a:gd name="connsiteX5566" fmla="*/ 380222 w 4853691"/>
              <a:gd name="connsiteY5566" fmla="*/ 3490058 h 4860733"/>
              <a:gd name="connsiteX5567" fmla="*/ 396651 w 4853691"/>
              <a:gd name="connsiteY5567" fmla="*/ 3511182 h 4860733"/>
              <a:gd name="connsiteX5568" fmla="*/ 417774 w 4853691"/>
              <a:gd name="connsiteY5568" fmla="*/ 3539346 h 4860733"/>
              <a:gd name="connsiteX5569" fmla="*/ 434204 w 4853691"/>
              <a:gd name="connsiteY5569" fmla="*/ 3560470 h 4860733"/>
              <a:gd name="connsiteX5570" fmla="*/ 457674 w 4853691"/>
              <a:gd name="connsiteY5570" fmla="*/ 3588634 h 4860733"/>
              <a:gd name="connsiteX5571" fmla="*/ 474103 w 4853691"/>
              <a:gd name="connsiteY5571" fmla="*/ 3607411 h 4860733"/>
              <a:gd name="connsiteX5572" fmla="*/ 497574 w 4853691"/>
              <a:gd name="connsiteY5572" fmla="*/ 3635575 h 4860733"/>
              <a:gd name="connsiteX5573" fmla="*/ 514003 w 4853691"/>
              <a:gd name="connsiteY5573" fmla="*/ 3654351 h 4860733"/>
              <a:gd name="connsiteX5574" fmla="*/ 539821 w 4853691"/>
              <a:gd name="connsiteY5574" fmla="*/ 3682516 h 4860733"/>
              <a:gd name="connsiteX5575" fmla="*/ 556250 w 4853691"/>
              <a:gd name="connsiteY5575" fmla="*/ 3698945 h 4860733"/>
              <a:gd name="connsiteX5576" fmla="*/ 586762 w 4853691"/>
              <a:gd name="connsiteY5576" fmla="*/ 3729457 h 4860733"/>
              <a:gd name="connsiteX5577" fmla="*/ 600844 w 4853691"/>
              <a:gd name="connsiteY5577" fmla="*/ 3743539 h 4860733"/>
              <a:gd name="connsiteX5578" fmla="*/ 638397 w 4853691"/>
              <a:gd name="connsiteY5578" fmla="*/ 3781092 h 4860733"/>
              <a:gd name="connsiteX5579" fmla="*/ 645438 w 4853691"/>
              <a:gd name="connsiteY5579" fmla="*/ 3788133 h 4860733"/>
              <a:gd name="connsiteX5580" fmla="*/ 659520 w 4853691"/>
              <a:gd name="connsiteY5580" fmla="*/ 3802215 h 4860733"/>
              <a:gd name="connsiteX5581" fmla="*/ 330934 w 4853691"/>
              <a:gd name="connsiteY5581" fmla="*/ 3511182 h 4860733"/>
              <a:gd name="connsiteX5582" fmla="*/ 337975 w 4853691"/>
              <a:gd name="connsiteY5582" fmla="*/ 3494752 h 4860733"/>
              <a:gd name="connsiteX5583" fmla="*/ 316851 w 4853691"/>
              <a:gd name="connsiteY5583" fmla="*/ 3473629 h 4860733"/>
              <a:gd name="connsiteX5584" fmla="*/ 309810 w 4853691"/>
              <a:gd name="connsiteY5584" fmla="*/ 3475976 h 4860733"/>
              <a:gd name="connsiteX5585" fmla="*/ 286340 w 4853691"/>
              <a:gd name="connsiteY5585" fmla="*/ 3424341 h 4860733"/>
              <a:gd name="connsiteX5586" fmla="*/ 274604 w 4853691"/>
              <a:gd name="connsiteY5586" fmla="*/ 3400870 h 4860733"/>
              <a:gd name="connsiteX5587" fmla="*/ 166640 w 4853691"/>
              <a:gd name="connsiteY5587" fmla="*/ 3130960 h 4860733"/>
              <a:gd name="connsiteX5588" fmla="*/ 154905 w 4853691"/>
              <a:gd name="connsiteY5588" fmla="*/ 3102796 h 4860733"/>
              <a:gd name="connsiteX5589" fmla="*/ 145517 w 4853691"/>
              <a:gd name="connsiteY5589" fmla="*/ 3079325 h 4860733"/>
              <a:gd name="connsiteX5590" fmla="*/ 138476 w 4853691"/>
              <a:gd name="connsiteY5590" fmla="*/ 3065243 h 4860733"/>
              <a:gd name="connsiteX5591" fmla="*/ 138476 w 4853691"/>
              <a:gd name="connsiteY5591" fmla="*/ 3065243 h 4860733"/>
              <a:gd name="connsiteX5592" fmla="*/ 140823 w 4853691"/>
              <a:gd name="connsiteY5592" fmla="*/ 3069937 h 4860733"/>
              <a:gd name="connsiteX5593" fmla="*/ 150211 w 4853691"/>
              <a:gd name="connsiteY5593" fmla="*/ 3084019 h 4860733"/>
              <a:gd name="connsiteX5594" fmla="*/ 157252 w 4853691"/>
              <a:gd name="connsiteY5594" fmla="*/ 3095754 h 4860733"/>
              <a:gd name="connsiteX5595" fmla="*/ 168987 w 4853691"/>
              <a:gd name="connsiteY5595" fmla="*/ 3130960 h 4860733"/>
              <a:gd name="connsiteX5596" fmla="*/ 168987 w 4853691"/>
              <a:gd name="connsiteY5596" fmla="*/ 3133307 h 4860733"/>
              <a:gd name="connsiteX5597" fmla="*/ 178376 w 4853691"/>
              <a:gd name="connsiteY5597" fmla="*/ 3163819 h 4860733"/>
              <a:gd name="connsiteX5598" fmla="*/ 176028 w 4853691"/>
              <a:gd name="connsiteY5598" fmla="*/ 3159125 h 4860733"/>
              <a:gd name="connsiteX5599" fmla="*/ 166640 w 4853691"/>
              <a:gd name="connsiteY5599" fmla="*/ 3130960 h 4860733"/>
              <a:gd name="connsiteX5600" fmla="*/ 82147 w 4853691"/>
              <a:gd name="connsiteY5600" fmla="*/ 2912685 h 4860733"/>
              <a:gd name="connsiteX5601" fmla="*/ 77453 w 4853691"/>
              <a:gd name="connsiteY5601" fmla="*/ 2896255 h 4860733"/>
              <a:gd name="connsiteX5602" fmla="*/ 70411 w 4853691"/>
              <a:gd name="connsiteY5602" fmla="*/ 2868091 h 4860733"/>
              <a:gd name="connsiteX5603" fmla="*/ 68064 w 4853691"/>
              <a:gd name="connsiteY5603" fmla="*/ 2856356 h 4860733"/>
              <a:gd name="connsiteX5604" fmla="*/ 68064 w 4853691"/>
              <a:gd name="connsiteY5604" fmla="*/ 2856356 h 4860733"/>
              <a:gd name="connsiteX5605" fmla="*/ 70411 w 4853691"/>
              <a:gd name="connsiteY5605" fmla="*/ 2865744 h 4860733"/>
              <a:gd name="connsiteX5606" fmla="*/ 77453 w 4853691"/>
              <a:gd name="connsiteY5606" fmla="*/ 2893908 h 4860733"/>
              <a:gd name="connsiteX5607" fmla="*/ 82147 w 4853691"/>
              <a:gd name="connsiteY5607" fmla="*/ 2912685 h 4860733"/>
              <a:gd name="connsiteX5608" fmla="*/ 91535 w 4853691"/>
              <a:gd name="connsiteY5608" fmla="*/ 2940849 h 4860733"/>
              <a:gd name="connsiteX5609" fmla="*/ 93882 w 4853691"/>
              <a:gd name="connsiteY5609" fmla="*/ 2950237 h 4860733"/>
              <a:gd name="connsiteX5610" fmla="*/ 91535 w 4853691"/>
              <a:gd name="connsiteY5610" fmla="*/ 2943196 h 4860733"/>
              <a:gd name="connsiteX5611" fmla="*/ 82147 w 4853691"/>
              <a:gd name="connsiteY5611" fmla="*/ 2912685 h 4860733"/>
              <a:gd name="connsiteX5612" fmla="*/ 44594 w 4853691"/>
              <a:gd name="connsiteY5612" fmla="*/ 2774209 h 4860733"/>
              <a:gd name="connsiteX5613" fmla="*/ 44594 w 4853691"/>
              <a:gd name="connsiteY5613" fmla="*/ 2774209 h 4860733"/>
              <a:gd name="connsiteX5614" fmla="*/ 53982 w 4853691"/>
              <a:gd name="connsiteY5614" fmla="*/ 2818803 h 4860733"/>
              <a:gd name="connsiteX5615" fmla="*/ 56329 w 4853691"/>
              <a:gd name="connsiteY5615" fmla="*/ 2830538 h 4860733"/>
              <a:gd name="connsiteX5616" fmla="*/ 58676 w 4853691"/>
              <a:gd name="connsiteY5616" fmla="*/ 2837579 h 4860733"/>
              <a:gd name="connsiteX5617" fmla="*/ 53982 w 4853691"/>
              <a:gd name="connsiteY5617" fmla="*/ 2825844 h 4860733"/>
              <a:gd name="connsiteX5618" fmla="*/ 53982 w 4853691"/>
              <a:gd name="connsiteY5618" fmla="*/ 2823497 h 4860733"/>
              <a:gd name="connsiteX5619" fmla="*/ 51635 w 4853691"/>
              <a:gd name="connsiteY5619" fmla="*/ 2809415 h 4860733"/>
              <a:gd name="connsiteX5620" fmla="*/ 49288 w 4853691"/>
              <a:gd name="connsiteY5620" fmla="*/ 2800026 h 4860733"/>
              <a:gd name="connsiteX5621" fmla="*/ 44594 w 4853691"/>
              <a:gd name="connsiteY5621" fmla="*/ 2774209 h 4860733"/>
              <a:gd name="connsiteX5622" fmla="*/ 25818 w 4853691"/>
              <a:gd name="connsiteY5622" fmla="*/ 2323576 h 4860733"/>
              <a:gd name="connsiteX5623" fmla="*/ 25818 w 4853691"/>
              <a:gd name="connsiteY5623" fmla="*/ 2316535 h 4860733"/>
              <a:gd name="connsiteX5624" fmla="*/ 37553 w 4853691"/>
              <a:gd name="connsiteY5624" fmla="*/ 2311841 h 4860733"/>
              <a:gd name="connsiteX5625" fmla="*/ 37553 w 4853691"/>
              <a:gd name="connsiteY5625" fmla="*/ 2311841 h 4860733"/>
              <a:gd name="connsiteX5626" fmla="*/ 39900 w 4853691"/>
              <a:gd name="connsiteY5626" fmla="*/ 2318882 h 4860733"/>
              <a:gd name="connsiteX5627" fmla="*/ 42247 w 4853691"/>
              <a:gd name="connsiteY5627" fmla="*/ 2323576 h 4860733"/>
              <a:gd name="connsiteX5628" fmla="*/ 44594 w 4853691"/>
              <a:gd name="connsiteY5628" fmla="*/ 2332964 h 4860733"/>
              <a:gd name="connsiteX5629" fmla="*/ 46941 w 4853691"/>
              <a:gd name="connsiteY5629" fmla="*/ 2342352 h 4860733"/>
              <a:gd name="connsiteX5630" fmla="*/ 49288 w 4853691"/>
              <a:gd name="connsiteY5630" fmla="*/ 2354088 h 4860733"/>
              <a:gd name="connsiteX5631" fmla="*/ 49288 w 4853691"/>
              <a:gd name="connsiteY5631" fmla="*/ 2361129 h 4860733"/>
              <a:gd name="connsiteX5632" fmla="*/ 51635 w 4853691"/>
              <a:gd name="connsiteY5632" fmla="*/ 2377558 h 4860733"/>
              <a:gd name="connsiteX5633" fmla="*/ 51635 w 4853691"/>
              <a:gd name="connsiteY5633" fmla="*/ 2384599 h 4860733"/>
              <a:gd name="connsiteX5634" fmla="*/ 53982 w 4853691"/>
              <a:gd name="connsiteY5634" fmla="*/ 2405723 h 4860733"/>
              <a:gd name="connsiteX5635" fmla="*/ 53982 w 4853691"/>
              <a:gd name="connsiteY5635" fmla="*/ 2408070 h 4860733"/>
              <a:gd name="connsiteX5636" fmla="*/ 56329 w 4853691"/>
              <a:gd name="connsiteY5636" fmla="*/ 2436234 h 4860733"/>
              <a:gd name="connsiteX5637" fmla="*/ 58676 w 4853691"/>
              <a:gd name="connsiteY5637" fmla="*/ 2471440 h 4860733"/>
              <a:gd name="connsiteX5638" fmla="*/ 58676 w 4853691"/>
              <a:gd name="connsiteY5638" fmla="*/ 2476134 h 4860733"/>
              <a:gd name="connsiteX5639" fmla="*/ 63370 w 4853691"/>
              <a:gd name="connsiteY5639" fmla="*/ 2516034 h 4860733"/>
              <a:gd name="connsiteX5640" fmla="*/ 63370 w 4853691"/>
              <a:gd name="connsiteY5640" fmla="*/ 2518381 h 4860733"/>
              <a:gd name="connsiteX5641" fmla="*/ 68064 w 4853691"/>
              <a:gd name="connsiteY5641" fmla="*/ 2562975 h 4860733"/>
              <a:gd name="connsiteX5642" fmla="*/ 68064 w 4853691"/>
              <a:gd name="connsiteY5642" fmla="*/ 2562975 h 4860733"/>
              <a:gd name="connsiteX5643" fmla="*/ 72758 w 4853691"/>
              <a:gd name="connsiteY5643" fmla="*/ 2591139 h 4860733"/>
              <a:gd name="connsiteX5644" fmla="*/ 56329 w 4853691"/>
              <a:gd name="connsiteY5644" fmla="*/ 2607569 h 4860733"/>
              <a:gd name="connsiteX5645" fmla="*/ 49288 w 4853691"/>
              <a:gd name="connsiteY5645" fmla="*/ 2605222 h 4860733"/>
              <a:gd name="connsiteX5646" fmla="*/ 53982 w 4853691"/>
              <a:gd name="connsiteY5646" fmla="*/ 2593486 h 4860733"/>
              <a:gd name="connsiteX5647" fmla="*/ 44594 w 4853691"/>
              <a:gd name="connsiteY5647" fmla="*/ 2577057 h 4860733"/>
              <a:gd name="connsiteX5648" fmla="*/ 44594 w 4853691"/>
              <a:gd name="connsiteY5648" fmla="*/ 2574710 h 4860733"/>
              <a:gd name="connsiteX5649" fmla="*/ 42247 w 4853691"/>
              <a:gd name="connsiteY5649" fmla="*/ 2565322 h 4860733"/>
              <a:gd name="connsiteX5650" fmla="*/ 42247 w 4853691"/>
              <a:gd name="connsiteY5650" fmla="*/ 2562975 h 4860733"/>
              <a:gd name="connsiteX5651" fmla="*/ 32859 w 4853691"/>
              <a:gd name="connsiteY5651" fmla="*/ 2546545 h 4860733"/>
              <a:gd name="connsiteX5652" fmla="*/ 32859 w 4853691"/>
              <a:gd name="connsiteY5652" fmla="*/ 2544198 h 4860733"/>
              <a:gd name="connsiteX5653" fmla="*/ 42247 w 4853691"/>
              <a:gd name="connsiteY5653" fmla="*/ 2527769 h 4860733"/>
              <a:gd name="connsiteX5654" fmla="*/ 30512 w 4853691"/>
              <a:gd name="connsiteY5654" fmla="*/ 2508993 h 4860733"/>
              <a:gd name="connsiteX5655" fmla="*/ 30512 w 4853691"/>
              <a:gd name="connsiteY5655" fmla="*/ 2501952 h 4860733"/>
              <a:gd name="connsiteX5656" fmla="*/ 42247 w 4853691"/>
              <a:gd name="connsiteY5656" fmla="*/ 2483175 h 4860733"/>
              <a:gd name="connsiteX5657" fmla="*/ 37553 w 4853691"/>
              <a:gd name="connsiteY5657" fmla="*/ 2469093 h 4860733"/>
              <a:gd name="connsiteX5658" fmla="*/ 37553 w 4853691"/>
              <a:gd name="connsiteY5658" fmla="*/ 2466746 h 4860733"/>
              <a:gd name="connsiteX5659" fmla="*/ 44594 w 4853691"/>
              <a:gd name="connsiteY5659" fmla="*/ 2452664 h 4860733"/>
              <a:gd name="connsiteX5660" fmla="*/ 28165 w 4853691"/>
              <a:gd name="connsiteY5660" fmla="*/ 2433887 h 4860733"/>
              <a:gd name="connsiteX5661" fmla="*/ 25818 w 4853691"/>
              <a:gd name="connsiteY5661" fmla="*/ 2363476 h 4860733"/>
              <a:gd name="connsiteX5662" fmla="*/ 39900 w 4853691"/>
              <a:gd name="connsiteY5662" fmla="*/ 2344700 h 4860733"/>
              <a:gd name="connsiteX5663" fmla="*/ 25818 w 4853691"/>
              <a:gd name="connsiteY5663" fmla="*/ 2323576 h 4860733"/>
              <a:gd name="connsiteX5664" fmla="*/ 35206 w 4853691"/>
              <a:gd name="connsiteY5664" fmla="*/ 2274288 h 4860733"/>
              <a:gd name="connsiteX5665" fmla="*/ 37553 w 4853691"/>
              <a:gd name="connsiteY5665" fmla="*/ 2271941 h 4860733"/>
              <a:gd name="connsiteX5666" fmla="*/ 39900 w 4853691"/>
              <a:gd name="connsiteY5666" fmla="*/ 2269594 h 4860733"/>
              <a:gd name="connsiteX5667" fmla="*/ 42247 w 4853691"/>
              <a:gd name="connsiteY5667" fmla="*/ 2267247 h 4860733"/>
              <a:gd name="connsiteX5668" fmla="*/ 44594 w 4853691"/>
              <a:gd name="connsiteY5668" fmla="*/ 2264900 h 4860733"/>
              <a:gd name="connsiteX5669" fmla="*/ 46941 w 4853691"/>
              <a:gd name="connsiteY5669" fmla="*/ 2262553 h 4860733"/>
              <a:gd name="connsiteX5670" fmla="*/ 49288 w 4853691"/>
              <a:gd name="connsiteY5670" fmla="*/ 2260206 h 4860733"/>
              <a:gd name="connsiteX5671" fmla="*/ 53982 w 4853691"/>
              <a:gd name="connsiteY5671" fmla="*/ 2257859 h 4860733"/>
              <a:gd name="connsiteX5672" fmla="*/ 56329 w 4853691"/>
              <a:gd name="connsiteY5672" fmla="*/ 2257859 h 4860733"/>
              <a:gd name="connsiteX5673" fmla="*/ 63370 w 4853691"/>
              <a:gd name="connsiteY5673" fmla="*/ 2257859 h 4860733"/>
              <a:gd name="connsiteX5674" fmla="*/ 75105 w 4853691"/>
              <a:gd name="connsiteY5674" fmla="*/ 2260206 h 4860733"/>
              <a:gd name="connsiteX5675" fmla="*/ 70411 w 4853691"/>
              <a:gd name="connsiteY5675" fmla="*/ 2269594 h 4860733"/>
              <a:gd name="connsiteX5676" fmla="*/ 91535 w 4853691"/>
              <a:gd name="connsiteY5676" fmla="*/ 2290717 h 4860733"/>
              <a:gd name="connsiteX5677" fmla="*/ 105617 w 4853691"/>
              <a:gd name="connsiteY5677" fmla="*/ 2286023 h 4860733"/>
              <a:gd name="connsiteX5678" fmla="*/ 107964 w 4853691"/>
              <a:gd name="connsiteY5678" fmla="*/ 2288370 h 4860733"/>
              <a:gd name="connsiteX5679" fmla="*/ 110311 w 4853691"/>
              <a:gd name="connsiteY5679" fmla="*/ 2290717 h 4860733"/>
              <a:gd name="connsiteX5680" fmla="*/ 124393 w 4853691"/>
              <a:gd name="connsiteY5680" fmla="*/ 2309494 h 4860733"/>
              <a:gd name="connsiteX5681" fmla="*/ 126741 w 4853691"/>
              <a:gd name="connsiteY5681" fmla="*/ 2314188 h 4860733"/>
              <a:gd name="connsiteX5682" fmla="*/ 140823 w 4853691"/>
              <a:gd name="connsiteY5682" fmla="*/ 2335311 h 4860733"/>
              <a:gd name="connsiteX5683" fmla="*/ 143170 w 4853691"/>
              <a:gd name="connsiteY5683" fmla="*/ 2337658 h 4860733"/>
              <a:gd name="connsiteX5684" fmla="*/ 159599 w 4853691"/>
              <a:gd name="connsiteY5684" fmla="*/ 2361129 h 4860733"/>
              <a:gd name="connsiteX5685" fmla="*/ 164293 w 4853691"/>
              <a:gd name="connsiteY5685" fmla="*/ 2368170 h 4860733"/>
              <a:gd name="connsiteX5686" fmla="*/ 178376 w 4853691"/>
              <a:gd name="connsiteY5686" fmla="*/ 2389293 h 4860733"/>
              <a:gd name="connsiteX5687" fmla="*/ 185417 w 4853691"/>
              <a:gd name="connsiteY5687" fmla="*/ 2401028 h 4860733"/>
              <a:gd name="connsiteX5688" fmla="*/ 197152 w 4853691"/>
              <a:gd name="connsiteY5688" fmla="*/ 2419805 h 4860733"/>
              <a:gd name="connsiteX5689" fmla="*/ 227664 w 4853691"/>
              <a:gd name="connsiteY5689" fmla="*/ 2473787 h 4860733"/>
              <a:gd name="connsiteX5690" fmla="*/ 218275 w 4853691"/>
              <a:gd name="connsiteY5690" fmla="*/ 2490216 h 4860733"/>
              <a:gd name="connsiteX5691" fmla="*/ 222969 w 4853691"/>
              <a:gd name="connsiteY5691" fmla="*/ 2504299 h 4860733"/>
              <a:gd name="connsiteX5692" fmla="*/ 159599 w 4853691"/>
              <a:gd name="connsiteY5692" fmla="*/ 2562975 h 4860733"/>
              <a:gd name="connsiteX5693" fmla="*/ 152558 w 4853691"/>
              <a:gd name="connsiteY5693" fmla="*/ 2570016 h 4860733"/>
              <a:gd name="connsiteX5694" fmla="*/ 143170 w 4853691"/>
              <a:gd name="connsiteY5694" fmla="*/ 2577057 h 4860733"/>
              <a:gd name="connsiteX5695" fmla="*/ 133782 w 4853691"/>
              <a:gd name="connsiteY5695" fmla="*/ 2584098 h 4860733"/>
              <a:gd name="connsiteX5696" fmla="*/ 124393 w 4853691"/>
              <a:gd name="connsiteY5696" fmla="*/ 2588792 h 4860733"/>
              <a:gd name="connsiteX5697" fmla="*/ 115005 w 4853691"/>
              <a:gd name="connsiteY5697" fmla="*/ 2593486 h 4860733"/>
              <a:gd name="connsiteX5698" fmla="*/ 107964 w 4853691"/>
              <a:gd name="connsiteY5698" fmla="*/ 2595833 h 4860733"/>
              <a:gd name="connsiteX5699" fmla="*/ 100923 w 4853691"/>
              <a:gd name="connsiteY5699" fmla="*/ 2598180 h 4860733"/>
              <a:gd name="connsiteX5700" fmla="*/ 82147 w 4853691"/>
              <a:gd name="connsiteY5700" fmla="*/ 2584098 h 4860733"/>
              <a:gd name="connsiteX5701" fmla="*/ 79800 w 4853691"/>
              <a:gd name="connsiteY5701" fmla="*/ 2584098 h 4860733"/>
              <a:gd name="connsiteX5702" fmla="*/ 75105 w 4853691"/>
              <a:gd name="connsiteY5702" fmla="*/ 2555934 h 4860733"/>
              <a:gd name="connsiteX5703" fmla="*/ 75105 w 4853691"/>
              <a:gd name="connsiteY5703" fmla="*/ 2553587 h 4860733"/>
              <a:gd name="connsiteX5704" fmla="*/ 70411 w 4853691"/>
              <a:gd name="connsiteY5704" fmla="*/ 2508993 h 4860733"/>
              <a:gd name="connsiteX5705" fmla="*/ 70411 w 4853691"/>
              <a:gd name="connsiteY5705" fmla="*/ 2506646 h 4860733"/>
              <a:gd name="connsiteX5706" fmla="*/ 65717 w 4853691"/>
              <a:gd name="connsiteY5706" fmla="*/ 2466746 h 4860733"/>
              <a:gd name="connsiteX5707" fmla="*/ 65717 w 4853691"/>
              <a:gd name="connsiteY5707" fmla="*/ 2466746 h 4860733"/>
              <a:gd name="connsiteX5708" fmla="*/ 63370 w 4853691"/>
              <a:gd name="connsiteY5708" fmla="*/ 2429193 h 4860733"/>
              <a:gd name="connsiteX5709" fmla="*/ 58676 w 4853691"/>
              <a:gd name="connsiteY5709" fmla="*/ 2384599 h 4860733"/>
              <a:gd name="connsiteX5710" fmla="*/ 58676 w 4853691"/>
              <a:gd name="connsiteY5710" fmla="*/ 2375211 h 4860733"/>
              <a:gd name="connsiteX5711" fmla="*/ 56329 w 4853691"/>
              <a:gd name="connsiteY5711" fmla="*/ 2363476 h 4860733"/>
              <a:gd name="connsiteX5712" fmla="*/ 53982 w 4853691"/>
              <a:gd name="connsiteY5712" fmla="*/ 2351741 h 4860733"/>
              <a:gd name="connsiteX5713" fmla="*/ 51635 w 4853691"/>
              <a:gd name="connsiteY5713" fmla="*/ 2342352 h 4860733"/>
              <a:gd name="connsiteX5714" fmla="*/ 49288 w 4853691"/>
              <a:gd name="connsiteY5714" fmla="*/ 2332964 h 4860733"/>
              <a:gd name="connsiteX5715" fmla="*/ 46941 w 4853691"/>
              <a:gd name="connsiteY5715" fmla="*/ 2332964 h 4860733"/>
              <a:gd name="connsiteX5716" fmla="*/ 44594 w 4853691"/>
              <a:gd name="connsiteY5716" fmla="*/ 2323576 h 4860733"/>
              <a:gd name="connsiteX5717" fmla="*/ 42247 w 4853691"/>
              <a:gd name="connsiteY5717" fmla="*/ 2316535 h 4860733"/>
              <a:gd name="connsiteX5718" fmla="*/ 39900 w 4853691"/>
              <a:gd name="connsiteY5718" fmla="*/ 2309494 h 4860733"/>
              <a:gd name="connsiteX5719" fmla="*/ 46941 w 4853691"/>
              <a:gd name="connsiteY5719" fmla="*/ 2297759 h 4860733"/>
              <a:gd name="connsiteX5720" fmla="*/ 32859 w 4853691"/>
              <a:gd name="connsiteY5720" fmla="*/ 2278982 h 4860733"/>
              <a:gd name="connsiteX5721" fmla="*/ 32859 w 4853691"/>
              <a:gd name="connsiteY5721" fmla="*/ 2278982 h 4860733"/>
              <a:gd name="connsiteX5722" fmla="*/ 35206 w 4853691"/>
              <a:gd name="connsiteY5722" fmla="*/ 2274288 h 4860733"/>
              <a:gd name="connsiteX5723" fmla="*/ 241746 w 4853691"/>
              <a:gd name="connsiteY5723" fmla="*/ 2443275 h 4860733"/>
              <a:gd name="connsiteX5724" fmla="*/ 246440 w 4853691"/>
              <a:gd name="connsiteY5724" fmla="*/ 2405723 h 4860733"/>
              <a:gd name="connsiteX5725" fmla="*/ 246440 w 4853691"/>
              <a:gd name="connsiteY5725" fmla="*/ 2398681 h 4860733"/>
              <a:gd name="connsiteX5726" fmla="*/ 251134 w 4853691"/>
              <a:gd name="connsiteY5726" fmla="*/ 2361129 h 4860733"/>
              <a:gd name="connsiteX5727" fmla="*/ 251134 w 4853691"/>
              <a:gd name="connsiteY5727" fmla="*/ 2349394 h 4860733"/>
              <a:gd name="connsiteX5728" fmla="*/ 253481 w 4853691"/>
              <a:gd name="connsiteY5728" fmla="*/ 2314188 h 4860733"/>
              <a:gd name="connsiteX5729" fmla="*/ 255828 w 4853691"/>
              <a:gd name="connsiteY5729" fmla="*/ 2300106 h 4860733"/>
              <a:gd name="connsiteX5730" fmla="*/ 260522 w 4853691"/>
              <a:gd name="connsiteY5730" fmla="*/ 2267247 h 4860733"/>
              <a:gd name="connsiteX5731" fmla="*/ 262869 w 4853691"/>
              <a:gd name="connsiteY5731" fmla="*/ 2248470 h 4860733"/>
              <a:gd name="connsiteX5732" fmla="*/ 265216 w 4853691"/>
              <a:gd name="connsiteY5732" fmla="*/ 2217959 h 4860733"/>
              <a:gd name="connsiteX5733" fmla="*/ 267563 w 4853691"/>
              <a:gd name="connsiteY5733" fmla="*/ 2194489 h 4860733"/>
              <a:gd name="connsiteX5734" fmla="*/ 269910 w 4853691"/>
              <a:gd name="connsiteY5734" fmla="*/ 2166324 h 4860733"/>
              <a:gd name="connsiteX5735" fmla="*/ 272257 w 4853691"/>
              <a:gd name="connsiteY5735" fmla="*/ 2138159 h 4860733"/>
              <a:gd name="connsiteX5736" fmla="*/ 274604 w 4853691"/>
              <a:gd name="connsiteY5736" fmla="*/ 2114689 h 4860733"/>
              <a:gd name="connsiteX5737" fmla="*/ 279299 w 4853691"/>
              <a:gd name="connsiteY5737" fmla="*/ 2081830 h 4860733"/>
              <a:gd name="connsiteX5738" fmla="*/ 281646 w 4853691"/>
              <a:gd name="connsiteY5738" fmla="*/ 2063054 h 4860733"/>
              <a:gd name="connsiteX5739" fmla="*/ 286340 w 4853691"/>
              <a:gd name="connsiteY5739" fmla="*/ 2023154 h 4860733"/>
              <a:gd name="connsiteX5740" fmla="*/ 288687 w 4853691"/>
              <a:gd name="connsiteY5740" fmla="*/ 2009072 h 4860733"/>
              <a:gd name="connsiteX5741" fmla="*/ 293381 w 4853691"/>
              <a:gd name="connsiteY5741" fmla="*/ 1964478 h 4860733"/>
              <a:gd name="connsiteX5742" fmla="*/ 295728 w 4853691"/>
              <a:gd name="connsiteY5742" fmla="*/ 1955090 h 4860733"/>
              <a:gd name="connsiteX5743" fmla="*/ 302769 w 4853691"/>
              <a:gd name="connsiteY5743" fmla="*/ 1901108 h 4860733"/>
              <a:gd name="connsiteX5744" fmla="*/ 302769 w 4853691"/>
              <a:gd name="connsiteY5744" fmla="*/ 1898761 h 4860733"/>
              <a:gd name="connsiteX5745" fmla="*/ 305116 w 4853691"/>
              <a:gd name="connsiteY5745" fmla="*/ 1872943 h 4860733"/>
              <a:gd name="connsiteX5746" fmla="*/ 312157 w 4853691"/>
              <a:gd name="connsiteY5746" fmla="*/ 1858861 h 4860733"/>
              <a:gd name="connsiteX5747" fmla="*/ 309810 w 4853691"/>
              <a:gd name="connsiteY5747" fmla="*/ 1849473 h 4860733"/>
              <a:gd name="connsiteX5748" fmla="*/ 312157 w 4853691"/>
              <a:gd name="connsiteY5748" fmla="*/ 1840084 h 4860733"/>
              <a:gd name="connsiteX5749" fmla="*/ 431857 w 4853691"/>
              <a:gd name="connsiteY5749" fmla="*/ 1713344 h 4860733"/>
              <a:gd name="connsiteX5750" fmla="*/ 436551 w 4853691"/>
              <a:gd name="connsiteY5750" fmla="*/ 1715691 h 4860733"/>
              <a:gd name="connsiteX5751" fmla="*/ 434204 w 4853691"/>
              <a:gd name="connsiteY5751" fmla="*/ 1725079 h 4860733"/>
              <a:gd name="connsiteX5752" fmla="*/ 448286 w 4853691"/>
              <a:gd name="connsiteY5752" fmla="*/ 1743855 h 4860733"/>
              <a:gd name="connsiteX5753" fmla="*/ 436551 w 4853691"/>
              <a:gd name="connsiteY5753" fmla="*/ 1783755 h 4860733"/>
              <a:gd name="connsiteX5754" fmla="*/ 429509 w 4853691"/>
              <a:gd name="connsiteY5754" fmla="*/ 1802532 h 4860733"/>
              <a:gd name="connsiteX5755" fmla="*/ 424815 w 4853691"/>
              <a:gd name="connsiteY5755" fmla="*/ 1818961 h 4860733"/>
              <a:gd name="connsiteX5756" fmla="*/ 283993 w 4853691"/>
              <a:gd name="connsiteY5756" fmla="*/ 2321229 h 4860733"/>
              <a:gd name="connsiteX5757" fmla="*/ 265216 w 4853691"/>
              <a:gd name="connsiteY5757" fmla="*/ 2389293 h 4860733"/>
              <a:gd name="connsiteX5758" fmla="*/ 260522 w 4853691"/>
              <a:gd name="connsiteY5758" fmla="*/ 2410417 h 4860733"/>
              <a:gd name="connsiteX5759" fmla="*/ 258175 w 4853691"/>
              <a:gd name="connsiteY5759" fmla="*/ 2422152 h 4860733"/>
              <a:gd name="connsiteX5760" fmla="*/ 248787 w 4853691"/>
              <a:gd name="connsiteY5760" fmla="*/ 2452664 h 4860733"/>
              <a:gd name="connsiteX5761" fmla="*/ 246440 w 4853691"/>
              <a:gd name="connsiteY5761" fmla="*/ 2464399 h 4860733"/>
              <a:gd name="connsiteX5762" fmla="*/ 241746 w 4853691"/>
              <a:gd name="connsiteY5762" fmla="*/ 2478481 h 4860733"/>
              <a:gd name="connsiteX5763" fmla="*/ 239399 w 4853691"/>
              <a:gd name="connsiteY5763" fmla="*/ 2478481 h 4860733"/>
              <a:gd name="connsiteX5764" fmla="*/ 241746 w 4853691"/>
              <a:gd name="connsiteY5764" fmla="*/ 2450317 h 4860733"/>
              <a:gd name="connsiteX5765" fmla="*/ 241746 w 4853691"/>
              <a:gd name="connsiteY5765" fmla="*/ 2443275 h 4860733"/>
              <a:gd name="connsiteX5766" fmla="*/ 307463 w 4853691"/>
              <a:gd name="connsiteY5766" fmla="*/ 1842432 h 4860733"/>
              <a:gd name="connsiteX5767" fmla="*/ 309810 w 4853691"/>
              <a:gd name="connsiteY5767" fmla="*/ 1840084 h 4860733"/>
              <a:gd name="connsiteX5768" fmla="*/ 307463 w 4853691"/>
              <a:gd name="connsiteY5768" fmla="*/ 1842432 h 4860733"/>
              <a:gd name="connsiteX5769" fmla="*/ 307463 w 4853691"/>
              <a:gd name="connsiteY5769" fmla="*/ 1842432 h 4860733"/>
              <a:gd name="connsiteX5770" fmla="*/ 206540 w 4853691"/>
              <a:gd name="connsiteY5770" fmla="*/ 1844779 h 4860733"/>
              <a:gd name="connsiteX5771" fmla="*/ 215928 w 4853691"/>
              <a:gd name="connsiteY5771" fmla="*/ 1830696 h 4860733"/>
              <a:gd name="connsiteX5772" fmla="*/ 237052 w 4853691"/>
              <a:gd name="connsiteY5772" fmla="*/ 1802532 h 4860733"/>
              <a:gd name="connsiteX5773" fmla="*/ 244093 w 4853691"/>
              <a:gd name="connsiteY5773" fmla="*/ 1790796 h 4860733"/>
              <a:gd name="connsiteX5774" fmla="*/ 265216 w 4853691"/>
              <a:gd name="connsiteY5774" fmla="*/ 1760285 h 4860733"/>
              <a:gd name="connsiteX5775" fmla="*/ 269910 w 4853691"/>
              <a:gd name="connsiteY5775" fmla="*/ 1776714 h 4860733"/>
              <a:gd name="connsiteX5776" fmla="*/ 272257 w 4853691"/>
              <a:gd name="connsiteY5776" fmla="*/ 1783755 h 4860733"/>
              <a:gd name="connsiteX5777" fmla="*/ 276951 w 4853691"/>
              <a:gd name="connsiteY5777" fmla="*/ 1800185 h 4860733"/>
              <a:gd name="connsiteX5778" fmla="*/ 279299 w 4853691"/>
              <a:gd name="connsiteY5778" fmla="*/ 1811920 h 4860733"/>
              <a:gd name="connsiteX5779" fmla="*/ 283993 w 4853691"/>
              <a:gd name="connsiteY5779" fmla="*/ 1828349 h 4860733"/>
              <a:gd name="connsiteX5780" fmla="*/ 286340 w 4853691"/>
              <a:gd name="connsiteY5780" fmla="*/ 1840084 h 4860733"/>
              <a:gd name="connsiteX5781" fmla="*/ 274604 w 4853691"/>
              <a:gd name="connsiteY5781" fmla="*/ 1849473 h 4860733"/>
              <a:gd name="connsiteX5782" fmla="*/ 241746 w 4853691"/>
              <a:gd name="connsiteY5782" fmla="*/ 1842432 h 4860733"/>
              <a:gd name="connsiteX5783" fmla="*/ 201846 w 4853691"/>
              <a:gd name="connsiteY5783" fmla="*/ 1851820 h 4860733"/>
              <a:gd name="connsiteX5784" fmla="*/ 206540 w 4853691"/>
              <a:gd name="connsiteY5784" fmla="*/ 1844779 h 4860733"/>
              <a:gd name="connsiteX5785" fmla="*/ 241746 w 4853691"/>
              <a:gd name="connsiteY5785" fmla="*/ 1725079 h 4860733"/>
              <a:gd name="connsiteX5786" fmla="*/ 222969 w 4853691"/>
              <a:gd name="connsiteY5786" fmla="*/ 1741508 h 4860733"/>
              <a:gd name="connsiteX5787" fmla="*/ 218275 w 4853691"/>
              <a:gd name="connsiteY5787" fmla="*/ 1743855 h 4860733"/>
              <a:gd name="connsiteX5788" fmla="*/ 199499 w 4853691"/>
              <a:gd name="connsiteY5788" fmla="*/ 1762632 h 4860733"/>
              <a:gd name="connsiteX5789" fmla="*/ 197152 w 4853691"/>
              <a:gd name="connsiteY5789" fmla="*/ 1764979 h 4860733"/>
              <a:gd name="connsiteX5790" fmla="*/ 180723 w 4853691"/>
              <a:gd name="connsiteY5790" fmla="*/ 1788449 h 4860733"/>
              <a:gd name="connsiteX5791" fmla="*/ 178376 w 4853691"/>
              <a:gd name="connsiteY5791" fmla="*/ 1790796 h 4860733"/>
              <a:gd name="connsiteX5792" fmla="*/ 159599 w 4853691"/>
              <a:gd name="connsiteY5792" fmla="*/ 1816614 h 4860733"/>
              <a:gd name="connsiteX5793" fmla="*/ 143170 w 4853691"/>
              <a:gd name="connsiteY5793" fmla="*/ 1840084 h 4860733"/>
              <a:gd name="connsiteX5794" fmla="*/ 140823 w 4853691"/>
              <a:gd name="connsiteY5794" fmla="*/ 1847126 h 4860733"/>
              <a:gd name="connsiteX5795" fmla="*/ 131435 w 4853691"/>
              <a:gd name="connsiteY5795" fmla="*/ 1863555 h 4860733"/>
              <a:gd name="connsiteX5796" fmla="*/ 131435 w 4853691"/>
              <a:gd name="connsiteY5796" fmla="*/ 1863555 h 4860733"/>
              <a:gd name="connsiteX5797" fmla="*/ 133782 w 4853691"/>
              <a:gd name="connsiteY5797" fmla="*/ 1856514 h 4860733"/>
              <a:gd name="connsiteX5798" fmla="*/ 143170 w 4853691"/>
              <a:gd name="connsiteY5798" fmla="*/ 1833043 h 4860733"/>
              <a:gd name="connsiteX5799" fmla="*/ 150211 w 4853691"/>
              <a:gd name="connsiteY5799" fmla="*/ 1816614 h 4860733"/>
              <a:gd name="connsiteX5800" fmla="*/ 161946 w 4853691"/>
              <a:gd name="connsiteY5800" fmla="*/ 1795491 h 4860733"/>
              <a:gd name="connsiteX5801" fmla="*/ 168987 w 4853691"/>
              <a:gd name="connsiteY5801" fmla="*/ 1779061 h 4860733"/>
              <a:gd name="connsiteX5802" fmla="*/ 183070 w 4853691"/>
              <a:gd name="connsiteY5802" fmla="*/ 1757938 h 4860733"/>
              <a:gd name="connsiteX5803" fmla="*/ 190111 w 4853691"/>
              <a:gd name="connsiteY5803" fmla="*/ 1746203 h 4860733"/>
              <a:gd name="connsiteX5804" fmla="*/ 206540 w 4853691"/>
              <a:gd name="connsiteY5804" fmla="*/ 1722732 h 4860733"/>
              <a:gd name="connsiteX5805" fmla="*/ 213581 w 4853691"/>
              <a:gd name="connsiteY5805" fmla="*/ 1713344 h 4860733"/>
              <a:gd name="connsiteX5806" fmla="*/ 225316 w 4853691"/>
              <a:gd name="connsiteY5806" fmla="*/ 1699262 h 4860733"/>
              <a:gd name="connsiteX5807" fmla="*/ 234705 w 4853691"/>
              <a:gd name="connsiteY5807" fmla="*/ 1703956 h 4860733"/>
              <a:gd name="connsiteX5808" fmla="*/ 241746 w 4853691"/>
              <a:gd name="connsiteY5808" fmla="*/ 1701609 h 4860733"/>
              <a:gd name="connsiteX5809" fmla="*/ 246440 w 4853691"/>
              <a:gd name="connsiteY5809" fmla="*/ 1710997 h 4860733"/>
              <a:gd name="connsiteX5810" fmla="*/ 248787 w 4853691"/>
              <a:gd name="connsiteY5810" fmla="*/ 1715691 h 4860733"/>
              <a:gd name="connsiteX5811" fmla="*/ 248787 w 4853691"/>
              <a:gd name="connsiteY5811" fmla="*/ 1718038 h 4860733"/>
              <a:gd name="connsiteX5812" fmla="*/ 244093 w 4853691"/>
              <a:gd name="connsiteY5812" fmla="*/ 1720385 h 4860733"/>
              <a:gd name="connsiteX5813" fmla="*/ 241746 w 4853691"/>
              <a:gd name="connsiteY5813" fmla="*/ 1725079 h 4860733"/>
              <a:gd name="connsiteX5814" fmla="*/ 105617 w 4853691"/>
              <a:gd name="connsiteY5814" fmla="*/ 1917537 h 4860733"/>
              <a:gd name="connsiteX5815" fmla="*/ 96229 w 4853691"/>
              <a:gd name="connsiteY5815" fmla="*/ 1943354 h 4860733"/>
              <a:gd name="connsiteX5816" fmla="*/ 89188 w 4853691"/>
              <a:gd name="connsiteY5816" fmla="*/ 1964478 h 4860733"/>
              <a:gd name="connsiteX5817" fmla="*/ 86841 w 4853691"/>
              <a:gd name="connsiteY5817" fmla="*/ 1973866 h 4860733"/>
              <a:gd name="connsiteX5818" fmla="*/ 96229 w 4853691"/>
              <a:gd name="connsiteY5818" fmla="*/ 1943354 h 4860733"/>
              <a:gd name="connsiteX5819" fmla="*/ 98576 w 4853691"/>
              <a:gd name="connsiteY5819" fmla="*/ 1929272 h 4860733"/>
              <a:gd name="connsiteX5820" fmla="*/ 100923 w 4853691"/>
              <a:gd name="connsiteY5820" fmla="*/ 1924578 h 4860733"/>
              <a:gd name="connsiteX5821" fmla="*/ 105617 w 4853691"/>
              <a:gd name="connsiteY5821" fmla="*/ 1912843 h 4860733"/>
              <a:gd name="connsiteX5822" fmla="*/ 115005 w 4853691"/>
              <a:gd name="connsiteY5822" fmla="*/ 1894066 h 4860733"/>
              <a:gd name="connsiteX5823" fmla="*/ 115005 w 4853691"/>
              <a:gd name="connsiteY5823" fmla="*/ 1896413 h 4860733"/>
              <a:gd name="connsiteX5824" fmla="*/ 105617 w 4853691"/>
              <a:gd name="connsiteY5824" fmla="*/ 1917537 h 4860733"/>
              <a:gd name="connsiteX5825" fmla="*/ 58676 w 4853691"/>
              <a:gd name="connsiteY5825" fmla="*/ 2037236 h 4860733"/>
              <a:gd name="connsiteX5826" fmla="*/ 58676 w 4853691"/>
              <a:gd name="connsiteY5826" fmla="*/ 2037236 h 4860733"/>
              <a:gd name="connsiteX5827" fmla="*/ 56329 w 4853691"/>
              <a:gd name="connsiteY5827" fmla="*/ 2030195 h 4860733"/>
              <a:gd name="connsiteX5828" fmla="*/ 56329 w 4853691"/>
              <a:gd name="connsiteY5828" fmla="*/ 2027848 h 4860733"/>
              <a:gd name="connsiteX5829" fmla="*/ 56329 w 4853691"/>
              <a:gd name="connsiteY5829" fmla="*/ 2027848 h 4860733"/>
              <a:gd name="connsiteX5830" fmla="*/ 58676 w 4853691"/>
              <a:gd name="connsiteY5830" fmla="*/ 2027848 h 4860733"/>
              <a:gd name="connsiteX5831" fmla="*/ 58676 w 4853691"/>
              <a:gd name="connsiteY5831" fmla="*/ 2037236 h 4860733"/>
              <a:gd name="connsiteX5832" fmla="*/ 248787 w 4853691"/>
              <a:gd name="connsiteY5832" fmla="*/ 1621809 h 4860733"/>
              <a:gd name="connsiteX5833" fmla="*/ 255828 w 4853691"/>
              <a:gd name="connsiteY5833" fmla="*/ 1591297 h 4860733"/>
              <a:gd name="connsiteX5834" fmla="*/ 258175 w 4853691"/>
              <a:gd name="connsiteY5834" fmla="*/ 1574868 h 4860733"/>
              <a:gd name="connsiteX5835" fmla="*/ 262869 w 4853691"/>
              <a:gd name="connsiteY5835" fmla="*/ 1546704 h 4860733"/>
              <a:gd name="connsiteX5836" fmla="*/ 267563 w 4853691"/>
              <a:gd name="connsiteY5836" fmla="*/ 1527927 h 4860733"/>
              <a:gd name="connsiteX5837" fmla="*/ 272257 w 4853691"/>
              <a:gd name="connsiteY5837" fmla="*/ 1504457 h 4860733"/>
              <a:gd name="connsiteX5838" fmla="*/ 276951 w 4853691"/>
              <a:gd name="connsiteY5838" fmla="*/ 1483333 h 4860733"/>
              <a:gd name="connsiteX5839" fmla="*/ 281646 w 4853691"/>
              <a:gd name="connsiteY5839" fmla="*/ 1462210 h 4860733"/>
              <a:gd name="connsiteX5840" fmla="*/ 283993 w 4853691"/>
              <a:gd name="connsiteY5840" fmla="*/ 1448128 h 4860733"/>
              <a:gd name="connsiteX5841" fmla="*/ 293381 w 4853691"/>
              <a:gd name="connsiteY5841" fmla="*/ 1431698 h 4860733"/>
              <a:gd name="connsiteX5842" fmla="*/ 312157 w 4853691"/>
              <a:gd name="connsiteY5842" fmla="*/ 1398840 h 4860733"/>
              <a:gd name="connsiteX5843" fmla="*/ 323892 w 4853691"/>
              <a:gd name="connsiteY5843" fmla="*/ 1377716 h 4860733"/>
              <a:gd name="connsiteX5844" fmla="*/ 345016 w 4853691"/>
              <a:gd name="connsiteY5844" fmla="*/ 1340164 h 4860733"/>
              <a:gd name="connsiteX5845" fmla="*/ 356751 w 4853691"/>
              <a:gd name="connsiteY5845" fmla="*/ 1321387 h 4860733"/>
              <a:gd name="connsiteX5846" fmla="*/ 387263 w 4853691"/>
              <a:gd name="connsiteY5846" fmla="*/ 1272099 h 4860733"/>
              <a:gd name="connsiteX5847" fmla="*/ 389610 w 4853691"/>
              <a:gd name="connsiteY5847" fmla="*/ 1267405 h 4860733"/>
              <a:gd name="connsiteX5848" fmla="*/ 401345 w 4853691"/>
              <a:gd name="connsiteY5848" fmla="*/ 1250976 h 4860733"/>
              <a:gd name="connsiteX5849" fmla="*/ 403692 w 4853691"/>
              <a:gd name="connsiteY5849" fmla="*/ 1248629 h 4860733"/>
              <a:gd name="connsiteX5850" fmla="*/ 417774 w 4853691"/>
              <a:gd name="connsiteY5850" fmla="*/ 1239241 h 4860733"/>
              <a:gd name="connsiteX5851" fmla="*/ 431857 w 4853691"/>
              <a:gd name="connsiteY5851" fmla="*/ 1232199 h 4860733"/>
              <a:gd name="connsiteX5852" fmla="*/ 438898 w 4853691"/>
              <a:gd name="connsiteY5852" fmla="*/ 1227505 h 4860733"/>
              <a:gd name="connsiteX5853" fmla="*/ 434204 w 4853691"/>
              <a:gd name="connsiteY5853" fmla="*/ 1241588 h 4860733"/>
              <a:gd name="connsiteX5854" fmla="*/ 429509 w 4853691"/>
              <a:gd name="connsiteY5854" fmla="*/ 1255670 h 4860733"/>
              <a:gd name="connsiteX5855" fmla="*/ 424815 w 4853691"/>
              <a:gd name="connsiteY5855" fmla="*/ 1269752 h 4860733"/>
              <a:gd name="connsiteX5856" fmla="*/ 420121 w 4853691"/>
              <a:gd name="connsiteY5856" fmla="*/ 1283834 h 4860733"/>
              <a:gd name="connsiteX5857" fmla="*/ 415427 w 4853691"/>
              <a:gd name="connsiteY5857" fmla="*/ 1297917 h 4860733"/>
              <a:gd name="connsiteX5858" fmla="*/ 410733 w 4853691"/>
              <a:gd name="connsiteY5858" fmla="*/ 1311999 h 4860733"/>
              <a:gd name="connsiteX5859" fmla="*/ 406039 w 4853691"/>
              <a:gd name="connsiteY5859" fmla="*/ 1326081 h 4860733"/>
              <a:gd name="connsiteX5860" fmla="*/ 401345 w 4853691"/>
              <a:gd name="connsiteY5860" fmla="*/ 1342511 h 4860733"/>
              <a:gd name="connsiteX5861" fmla="*/ 396651 w 4853691"/>
              <a:gd name="connsiteY5861" fmla="*/ 1356593 h 4860733"/>
              <a:gd name="connsiteX5862" fmla="*/ 391957 w 4853691"/>
              <a:gd name="connsiteY5862" fmla="*/ 1373022 h 4860733"/>
              <a:gd name="connsiteX5863" fmla="*/ 387263 w 4853691"/>
              <a:gd name="connsiteY5863" fmla="*/ 1387104 h 4860733"/>
              <a:gd name="connsiteX5864" fmla="*/ 384916 w 4853691"/>
              <a:gd name="connsiteY5864" fmla="*/ 1398840 h 4860733"/>
              <a:gd name="connsiteX5865" fmla="*/ 361445 w 4853691"/>
              <a:gd name="connsiteY5865" fmla="*/ 1434045 h 4860733"/>
              <a:gd name="connsiteX5866" fmla="*/ 347363 w 4853691"/>
              <a:gd name="connsiteY5866" fmla="*/ 1457516 h 4860733"/>
              <a:gd name="connsiteX5867" fmla="*/ 326239 w 4853691"/>
              <a:gd name="connsiteY5867" fmla="*/ 1495069 h 4860733"/>
              <a:gd name="connsiteX5868" fmla="*/ 309810 w 4853691"/>
              <a:gd name="connsiteY5868" fmla="*/ 1523233 h 4860733"/>
              <a:gd name="connsiteX5869" fmla="*/ 291034 w 4853691"/>
              <a:gd name="connsiteY5869" fmla="*/ 1556092 h 4860733"/>
              <a:gd name="connsiteX5870" fmla="*/ 274604 w 4853691"/>
              <a:gd name="connsiteY5870" fmla="*/ 1586603 h 4860733"/>
              <a:gd name="connsiteX5871" fmla="*/ 258175 w 4853691"/>
              <a:gd name="connsiteY5871" fmla="*/ 1619462 h 4860733"/>
              <a:gd name="connsiteX5872" fmla="*/ 241746 w 4853691"/>
              <a:gd name="connsiteY5872" fmla="*/ 1652321 h 4860733"/>
              <a:gd name="connsiteX5873" fmla="*/ 234705 w 4853691"/>
              <a:gd name="connsiteY5873" fmla="*/ 1668750 h 4860733"/>
              <a:gd name="connsiteX5874" fmla="*/ 230011 w 4853691"/>
              <a:gd name="connsiteY5874" fmla="*/ 1668750 h 4860733"/>
              <a:gd name="connsiteX5875" fmla="*/ 234705 w 4853691"/>
              <a:gd name="connsiteY5875" fmla="*/ 1640586 h 4860733"/>
              <a:gd name="connsiteX5876" fmla="*/ 248787 w 4853691"/>
              <a:gd name="connsiteY5876" fmla="*/ 1621809 h 4860733"/>
              <a:gd name="connsiteX5877" fmla="*/ 382569 w 4853691"/>
              <a:gd name="connsiteY5877" fmla="*/ 1260364 h 4860733"/>
              <a:gd name="connsiteX5878" fmla="*/ 370833 w 4853691"/>
              <a:gd name="connsiteY5878" fmla="*/ 1269752 h 4860733"/>
              <a:gd name="connsiteX5879" fmla="*/ 384916 w 4853691"/>
              <a:gd name="connsiteY5879" fmla="*/ 1248629 h 4860733"/>
              <a:gd name="connsiteX5880" fmla="*/ 401345 w 4853691"/>
              <a:gd name="connsiteY5880" fmla="*/ 1225158 h 4860733"/>
              <a:gd name="connsiteX5881" fmla="*/ 420121 w 4853691"/>
              <a:gd name="connsiteY5881" fmla="*/ 1201688 h 4860733"/>
              <a:gd name="connsiteX5882" fmla="*/ 438898 w 4853691"/>
              <a:gd name="connsiteY5882" fmla="*/ 1180564 h 4860733"/>
              <a:gd name="connsiteX5883" fmla="*/ 450633 w 4853691"/>
              <a:gd name="connsiteY5883" fmla="*/ 1168829 h 4860733"/>
              <a:gd name="connsiteX5884" fmla="*/ 450633 w 4853691"/>
              <a:gd name="connsiteY5884" fmla="*/ 1168829 h 4860733"/>
              <a:gd name="connsiteX5885" fmla="*/ 438898 w 4853691"/>
              <a:gd name="connsiteY5885" fmla="*/ 1187606 h 4860733"/>
              <a:gd name="connsiteX5886" fmla="*/ 422468 w 4853691"/>
              <a:gd name="connsiteY5886" fmla="*/ 1213423 h 4860733"/>
              <a:gd name="connsiteX5887" fmla="*/ 403692 w 4853691"/>
              <a:gd name="connsiteY5887" fmla="*/ 1241588 h 4860733"/>
              <a:gd name="connsiteX5888" fmla="*/ 401345 w 4853691"/>
              <a:gd name="connsiteY5888" fmla="*/ 1243935 h 4860733"/>
              <a:gd name="connsiteX5889" fmla="*/ 394304 w 4853691"/>
              <a:gd name="connsiteY5889" fmla="*/ 1248629 h 4860733"/>
              <a:gd name="connsiteX5890" fmla="*/ 382569 w 4853691"/>
              <a:gd name="connsiteY5890" fmla="*/ 1260364 h 4860733"/>
              <a:gd name="connsiteX5891" fmla="*/ 337975 w 4853691"/>
              <a:gd name="connsiteY5891" fmla="*/ 1311999 h 4860733"/>
              <a:gd name="connsiteX5892" fmla="*/ 328587 w 4853691"/>
              <a:gd name="connsiteY5892" fmla="*/ 1326081 h 4860733"/>
              <a:gd name="connsiteX5893" fmla="*/ 323892 w 4853691"/>
              <a:gd name="connsiteY5893" fmla="*/ 1319040 h 4860733"/>
              <a:gd name="connsiteX5894" fmla="*/ 328587 w 4853691"/>
              <a:gd name="connsiteY5894" fmla="*/ 1311999 h 4860733"/>
              <a:gd name="connsiteX5895" fmla="*/ 335628 w 4853691"/>
              <a:gd name="connsiteY5895" fmla="*/ 1302611 h 4860733"/>
              <a:gd name="connsiteX5896" fmla="*/ 347363 w 4853691"/>
              <a:gd name="connsiteY5896" fmla="*/ 1290876 h 4860733"/>
              <a:gd name="connsiteX5897" fmla="*/ 356751 w 4853691"/>
              <a:gd name="connsiteY5897" fmla="*/ 1281487 h 4860733"/>
              <a:gd name="connsiteX5898" fmla="*/ 352057 w 4853691"/>
              <a:gd name="connsiteY5898" fmla="*/ 1288529 h 4860733"/>
              <a:gd name="connsiteX5899" fmla="*/ 337975 w 4853691"/>
              <a:gd name="connsiteY5899" fmla="*/ 1311999 h 4860733"/>
              <a:gd name="connsiteX5900" fmla="*/ 462368 w 4853691"/>
              <a:gd name="connsiteY5900" fmla="*/ 1213423 h 4860733"/>
              <a:gd name="connsiteX5901" fmla="*/ 476450 w 4853691"/>
              <a:gd name="connsiteY5901" fmla="*/ 1206382 h 4860733"/>
              <a:gd name="connsiteX5902" fmla="*/ 490533 w 4853691"/>
              <a:gd name="connsiteY5902" fmla="*/ 1201688 h 4860733"/>
              <a:gd name="connsiteX5903" fmla="*/ 504615 w 4853691"/>
              <a:gd name="connsiteY5903" fmla="*/ 1196994 h 4860733"/>
              <a:gd name="connsiteX5904" fmla="*/ 514003 w 4853691"/>
              <a:gd name="connsiteY5904" fmla="*/ 1194647 h 4860733"/>
              <a:gd name="connsiteX5905" fmla="*/ 521044 w 4853691"/>
              <a:gd name="connsiteY5905" fmla="*/ 1206382 h 4860733"/>
              <a:gd name="connsiteX5906" fmla="*/ 495227 w 4853691"/>
              <a:gd name="connsiteY5906" fmla="*/ 1241588 h 4860733"/>
              <a:gd name="connsiteX5907" fmla="*/ 488186 w 4853691"/>
              <a:gd name="connsiteY5907" fmla="*/ 1250976 h 4860733"/>
              <a:gd name="connsiteX5908" fmla="*/ 445939 w 4853691"/>
              <a:gd name="connsiteY5908" fmla="*/ 1309652 h 4860733"/>
              <a:gd name="connsiteX5909" fmla="*/ 445939 w 4853691"/>
              <a:gd name="connsiteY5909" fmla="*/ 1309652 h 4860733"/>
              <a:gd name="connsiteX5910" fmla="*/ 406039 w 4853691"/>
              <a:gd name="connsiteY5910" fmla="*/ 1368328 h 4860733"/>
              <a:gd name="connsiteX5911" fmla="*/ 394304 w 4853691"/>
              <a:gd name="connsiteY5911" fmla="*/ 1387104 h 4860733"/>
              <a:gd name="connsiteX5912" fmla="*/ 394304 w 4853691"/>
              <a:gd name="connsiteY5912" fmla="*/ 1387104 h 4860733"/>
              <a:gd name="connsiteX5913" fmla="*/ 396651 w 4853691"/>
              <a:gd name="connsiteY5913" fmla="*/ 1375369 h 4860733"/>
              <a:gd name="connsiteX5914" fmla="*/ 398998 w 4853691"/>
              <a:gd name="connsiteY5914" fmla="*/ 1368328 h 4860733"/>
              <a:gd name="connsiteX5915" fmla="*/ 406039 w 4853691"/>
              <a:gd name="connsiteY5915" fmla="*/ 1344858 h 4860733"/>
              <a:gd name="connsiteX5916" fmla="*/ 408386 w 4853691"/>
              <a:gd name="connsiteY5916" fmla="*/ 1340164 h 4860733"/>
              <a:gd name="connsiteX5917" fmla="*/ 415427 w 4853691"/>
              <a:gd name="connsiteY5917" fmla="*/ 1316693 h 4860733"/>
              <a:gd name="connsiteX5918" fmla="*/ 417774 w 4853691"/>
              <a:gd name="connsiteY5918" fmla="*/ 1311999 h 4860733"/>
              <a:gd name="connsiteX5919" fmla="*/ 424815 w 4853691"/>
              <a:gd name="connsiteY5919" fmla="*/ 1288529 h 4860733"/>
              <a:gd name="connsiteX5920" fmla="*/ 427162 w 4853691"/>
              <a:gd name="connsiteY5920" fmla="*/ 1283834 h 4860733"/>
              <a:gd name="connsiteX5921" fmla="*/ 434204 w 4853691"/>
              <a:gd name="connsiteY5921" fmla="*/ 1260364 h 4860733"/>
              <a:gd name="connsiteX5922" fmla="*/ 434204 w 4853691"/>
              <a:gd name="connsiteY5922" fmla="*/ 1258017 h 4860733"/>
              <a:gd name="connsiteX5923" fmla="*/ 441245 w 4853691"/>
              <a:gd name="connsiteY5923" fmla="*/ 1232199 h 4860733"/>
              <a:gd name="connsiteX5924" fmla="*/ 441245 w 4853691"/>
              <a:gd name="connsiteY5924" fmla="*/ 1229852 h 4860733"/>
              <a:gd name="connsiteX5925" fmla="*/ 443592 w 4853691"/>
              <a:gd name="connsiteY5925" fmla="*/ 1220464 h 4860733"/>
              <a:gd name="connsiteX5926" fmla="*/ 448286 w 4853691"/>
              <a:gd name="connsiteY5926" fmla="*/ 1218117 h 4860733"/>
              <a:gd name="connsiteX5927" fmla="*/ 462368 w 4853691"/>
              <a:gd name="connsiteY5927" fmla="*/ 1213423 h 4860733"/>
              <a:gd name="connsiteX5928" fmla="*/ 577373 w 4853691"/>
              <a:gd name="connsiteY5928" fmla="*/ 1133623 h 4860733"/>
              <a:gd name="connsiteX5929" fmla="*/ 598497 w 4853691"/>
              <a:gd name="connsiteY5929" fmla="*/ 1100765 h 4860733"/>
              <a:gd name="connsiteX5930" fmla="*/ 612579 w 4853691"/>
              <a:gd name="connsiteY5930" fmla="*/ 1079641 h 4860733"/>
              <a:gd name="connsiteX5931" fmla="*/ 638397 w 4853691"/>
              <a:gd name="connsiteY5931" fmla="*/ 1044436 h 4860733"/>
              <a:gd name="connsiteX5932" fmla="*/ 650132 w 4853691"/>
              <a:gd name="connsiteY5932" fmla="*/ 1028006 h 4860733"/>
              <a:gd name="connsiteX5933" fmla="*/ 673602 w 4853691"/>
              <a:gd name="connsiteY5933" fmla="*/ 995148 h 4860733"/>
              <a:gd name="connsiteX5934" fmla="*/ 661867 w 4853691"/>
              <a:gd name="connsiteY5934" fmla="*/ 1013924 h 4860733"/>
              <a:gd name="connsiteX5935" fmla="*/ 650132 w 4853691"/>
              <a:gd name="connsiteY5935" fmla="*/ 1032700 h 4860733"/>
              <a:gd name="connsiteX5936" fmla="*/ 633703 w 4853691"/>
              <a:gd name="connsiteY5936" fmla="*/ 1063212 h 4860733"/>
              <a:gd name="connsiteX5937" fmla="*/ 621967 w 4853691"/>
              <a:gd name="connsiteY5937" fmla="*/ 1081988 h 4860733"/>
              <a:gd name="connsiteX5938" fmla="*/ 610232 w 4853691"/>
              <a:gd name="connsiteY5938" fmla="*/ 1105459 h 4860733"/>
              <a:gd name="connsiteX5939" fmla="*/ 586762 w 4853691"/>
              <a:gd name="connsiteY5939" fmla="*/ 1133623 h 4860733"/>
              <a:gd name="connsiteX5940" fmla="*/ 549209 w 4853691"/>
              <a:gd name="connsiteY5940" fmla="*/ 1178217 h 4860733"/>
              <a:gd name="connsiteX5941" fmla="*/ 549209 w 4853691"/>
              <a:gd name="connsiteY5941" fmla="*/ 1178217 h 4860733"/>
              <a:gd name="connsiteX5942" fmla="*/ 563291 w 4853691"/>
              <a:gd name="connsiteY5942" fmla="*/ 1157094 h 4860733"/>
              <a:gd name="connsiteX5943" fmla="*/ 577373 w 4853691"/>
              <a:gd name="connsiteY5943" fmla="*/ 1133623 h 4860733"/>
              <a:gd name="connsiteX5944" fmla="*/ 847284 w 4853691"/>
              <a:gd name="connsiteY5944" fmla="*/ 790955 h 4860733"/>
              <a:gd name="connsiteX5945" fmla="*/ 873101 w 4853691"/>
              <a:gd name="connsiteY5945" fmla="*/ 786261 h 4860733"/>
              <a:gd name="connsiteX5946" fmla="*/ 884837 w 4853691"/>
              <a:gd name="connsiteY5946" fmla="*/ 786261 h 4860733"/>
              <a:gd name="connsiteX5947" fmla="*/ 891878 w 4853691"/>
              <a:gd name="connsiteY5947" fmla="*/ 786261 h 4860733"/>
              <a:gd name="connsiteX5948" fmla="*/ 873101 w 4853691"/>
              <a:gd name="connsiteY5948" fmla="*/ 819119 h 4860733"/>
              <a:gd name="connsiteX5949" fmla="*/ 861366 w 4853691"/>
              <a:gd name="connsiteY5949" fmla="*/ 840243 h 4860733"/>
              <a:gd name="connsiteX5950" fmla="*/ 856672 w 4853691"/>
              <a:gd name="connsiteY5950" fmla="*/ 847284 h 4860733"/>
              <a:gd name="connsiteX5951" fmla="*/ 847284 w 4853691"/>
              <a:gd name="connsiteY5951" fmla="*/ 844937 h 4860733"/>
              <a:gd name="connsiteX5952" fmla="*/ 826160 w 4853691"/>
              <a:gd name="connsiteY5952" fmla="*/ 866060 h 4860733"/>
              <a:gd name="connsiteX5953" fmla="*/ 828507 w 4853691"/>
              <a:gd name="connsiteY5953" fmla="*/ 875448 h 4860733"/>
              <a:gd name="connsiteX5954" fmla="*/ 802690 w 4853691"/>
              <a:gd name="connsiteY5954" fmla="*/ 891878 h 4860733"/>
              <a:gd name="connsiteX5955" fmla="*/ 788608 w 4853691"/>
              <a:gd name="connsiteY5955" fmla="*/ 901266 h 4860733"/>
              <a:gd name="connsiteX5956" fmla="*/ 760443 w 4853691"/>
              <a:gd name="connsiteY5956" fmla="*/ 920042 h 4860733"/>
              <a:gd name="connsiteX5957" fmla="*/ 744014 w 4853691"/>
              <a:gd name="connsiteY5957" fmla="*/ 931777 h 4860733"/>
              <a:gd name="connsiteX5958" fmla="*/ 720543 w 4853691"/>
              <a:gd name="connsiteY5958" fmla="*/ 948207 h 4860733"/>
              <a:gd name="connsiteX5959" fmla="*/ 704114 w 4853691"/>
              <a:gd name="connsiteY5959" fmla="*/ 962289 h 4860733"/>
              <a:gd name="connsiteX5960" fmla="*/ 697073 w 4853691"/>
              <a:gd name="connsiteY5960" fmla="*/ 966983 h 4860733"/>
              <a:gd name="connsiteX5961" fmla="*/ 692379 w 4853691"/>
              <a:gd name="connsiteY5961" fmla="*/ 962289 h 4860733"/>
              <a:gd name="connsiteX5962" fmla="*/ 692379 w 4853691"/>
              <a:gd name="connsiteY5962" fmla="*/ 962289 h 4860733"/>
              <a:gd name="connsiteX5963" fmla="*/ 692379 w 4853691"/>
              <a:gd name="connsiteY5963" fmla="*/ 962289 h 4860733"/>
              <a:gd name="connsiteX5964" fmla="*/ 706461 w 4853691"/>
              <a:gd name="connsiteY5964" fmla="*/ 938819 h 4860733"/>
              <a:gd name="connsiteX5965" fmla="*/ 722890 w 4853691"/>
              <a:gd name="connsiteY5965" fmla="*/ 915348 h 4860733"/>
              <a:gd name="connsiteX5966" fmla="*/ 736973 w 4853691"/>
              <a:gd name="connsiteY5966" fmla="*/ 894225 h 4860733"/>
              <a:gd name="connsiteX5967" fmla="*/ 751055 w 4853691"/>
              <a:gd name="connsiteY5967" fmla="*/ 873101 h 4860733"/>
              <a:gd name="connsiteX5968" fmla="*/ 786261 w 4853691"/>
              <a:gd name="connsiteY5968" fmla="*/ 823813 h 4860733"/>
              <a:gd name="connsiteX5969" fmla="*/ 797996 w 4853691"/>
              <a:gd name="connsiteY5969" fmla="*/ 826160 h 4860733"/>
              <a:gd name="connsiteX5970" fmla="*/ 819119 w 4853691"/>
              <a:gd name="connsiteY5970" fmla="*/ 805037 h 4860733"/>
              <a:gd name="connsiteX5971" fmla="*/ 819119 w 4853691"/>
              <a:gd name="connsiteY5971" fmla="*/ 800343 h 4860733"/>
              <a:gd name="connsiteX5972" fmla="*/ 835549 w 4853691"/>
              <a:gd name="connsiteY5972" fmla="*/ 795649 h 4860733"/>
              <a:gd name="connsiteX5973" fmla="*/ 847284 w 4853691"/>
              <a:gd name="connsiteY5973" fmla="*/ 790955 h 4860733"/>
              <a:gd name="connsiteX5974" fmla="*/ 971677 w 4853691"/>
              <a:gd name="connsiteY5974" fmla="*/ 760443 h 4860733"/>
              <a:gd name="connsiteX5975" fmla="*/ 1004536 w 4853691"/>
              <a:gd name="connsiteY5975" fmla="*/ 734626 h 4860733"/>
              <a:gd name="connsiteX5976" fmla="*/ 1028006 w 4853691"/>
              <a:gd name="connsiteY5976" fmla="*/ 715849 h 4860733"/>
              <a:gd name="connsiteX5977" fmla="*/ 1058518 w 4853691"/>
              <a:gd name="connsiteY5977" fmla="*/ 692379 h 4860733"/>
              <a:gd name="connsiteX5978" fmla="*/ 1084336 w 4853691"/>
              <a:gd name="connsiteY5978" fmla="*/ 673602 h 4860733"/>
              <a:gd name="connsiteX5979" fmla="*/ 1112500 w 4853691"/>
              <a:gd name="connsiteY5979" fmla="*/ 652479 h 4860733"/>
              <a:gd name="connsiteX5980" fmla="*/ 1138318 w 4853691"/>
              <a:gd name="connsiteY5980" fmla="*/ 633703 h 4860733"/>
              <a:gd name="connsiteX5981" fmla="*/ 1166482 w 4853691"/>
              <a:gd name="connsiteY5981" fmla="*/ 612579 h 4860733"/>
              <a:gd name="connsiteX5982" fmla="*/ 1192300 w 4853691"/>
              <a:gd name="connsiteY5982" fmla="*/ 593803 h 4860733"/>
              <a:gd name="connsiteX5983" fmla="*/ 1220464 w 4853691"/>
              <a:gd name="connsiteY5983" fmla="*/ 575026 h 4860733"/>
              <a:gd name="connsiteX5984" fmla="*/ 1246282 w 4853691"/>
              <a:gd name="connsiteY5984" fmla="*/ 558597 h 4860733"/>
              <a:gd name="connsiteX5985" fmla="*/ 1262711 w 4853691"/>
              <a:gd name="connsiteY5985" fmla="*/ 549209 h 4860733"/>
              <a:gd name="connsiteX5986" fmla="*/ 1267405 w 4853691"/>
              <a:gd name="connsiteY5986" fmla="*/ 553903 h 4860733"/>
              <a:gd name="connsiteX5987" fmla="*/ 1243935 w 4853691"/>
              <a:gd name="connsiteY5987" fmla="*/ 586762 h 4860733"/>
              <a:gd name="connsiteX5988" fmla="*/ 1215770 w 4853691"/>
              <a:gd name="connsiteY5988" fmla="*/ 626661 h 4860733"/>
              <a:gd name="connsiteX5989" fmla="*/ 1182911 w 4853691"/>
              <a:gd name="connsiteY5989" fmla="*/ 675949 h 4860733"/>
              <a:gd name="connsiteX5990" fmla="*/ 1157094 w 4853691"/>
              <a:gd name="connsiteY5990" fmla="*/ 715849 h 4860733"/>
              <a:gd name="connsiteX5991" fmla="*/ 1121888 w 4853691"/>
              <a:gd name="connsiteY5991" fmla="*/ 772178 h 4860733"/>
              <a:gd name="connsiteX5992" fmla="*/ 1103112 w 4853691"/>
              <a:gd name="connsiteY5992" fmla="*/ 802690 h 4860733"/>
              <a:gd name="connsiteX5993" fmla="*/ 1100765 w 4853691"/>
              <a:gd name="connsiteY5993" fmla="*/ 802690 h 4860733"/>
              <a:gd name="connsiteX5994" fmla="*/ 1086683 w 4853691"/>
              <a:gd name="connsiteY5994" fmla="*/ 800343 h 4860733"/>
              <a:gd name="connsiteX5995" fmla="*/ 1070253 w 4853691"/>
              <a:gd name="connsiteY5995" fmla="*/ 797996 h 4860733"/>
              <a:gd name="connsiteX5996" fmla="*/ 1058518 w 4853691"/>
              <a:gd name="connsiteY5996" fmla="*/ 795649 h 4860733"/>
              <a:gd name="connsiteX5997" fmla="*/ 1039742 w 4853691"/>
              <a:gd name="connsiteY5997" fmla="*/ 793302 h 4860733"/>
              <a:gd name="connsiteX5998" fmla="*/ 1030353 w 4853691"/>
              <a:gd name="connsiteY5998" fmla="*/ 790955 h 4860733"/>
              <a:gd name="connsiteX5999" fmla="*/ 1009230 w 4853691"/>
              <a:gd name="connsiteY5999" fmla="*/ 788608 h 4860733"/>
              <a:gd name="connsiteX6000" fmla="*/ 1002189 w 4853691"/>
              <a:gd name="connsiteY6000" fmla="*/ 788608 h 4860733"/>
              <a:gd name="connsiteX6001" fmla="*/ 981065 w 4853691"/>
              <a:gd name="connsiteY6001" fmla="*/ 786261 h 4860733"/>
              <a:gd name="connsiteX6002" fmla="*/ 974024 w 4853691"/>
              <a:gd name="connsiteY6002" fmla="*/ 786261 h 4860733"/>
              <a:gd name="connsiteX6003" fmla="*/ 948207 w 4853691"/>
              <a:gd name="connsiteY6003" fmla="*/ 786261 h 4860733"/>
              <a:gd name="connsiteX6004" fmla="*/ 945860 w 4853691"/>
              <a:gd name="connsiteY6004" fmla="*/ 786261 h 4860733"/>
              <a:gd name="connsiteX6005" fmla="*/ 950554 w 4853691"/>
              <a:gd name="connsiteY6005" fmla="*/ 781566 h 4860733"/>
              <a:gd name="connsiteX6006" fmla="*/ 971677 w 4853691"/>
              <a:gd name="connsiteY6006" fmla="*/ 760443 h 4860733"/>
              <a:gd name="connsiteX6007" fmla="*/ 1478639 w 4853691"/>
              <a:gd name="connsiteY6007" fmla="*/ 450633 h 4860733"/>
              <a:gd name="connsiteX6008" fmla="*/ 1492722 w 4853691"/>
              <a:gd name="connsiteY6008" fmla="*/ 436551 h 4860733"/>
              <a:gd name="connsiteX6009" fmla="*/ 1509151 w 4853691"/>
              <a:gd name="connsiteY6009" fmla="*/ 420121 h 4860733"/>
              <a:gd name="connsiteX6010" fmla="*/ 1523233 w 4853691"/>
              <a:gd name="connsiteY6010" fmla="*/ 406039 h 4860733"/>
              <a:gd name="connsiteX6011" fmla="*/ 1539662 w 4853691"/>
              <a:gd name="connsiteY6011" fmla="*/ 389610 h 4860733"/>
              <a:gd name="connsiteX6012" fmla="*/ 1553745 w 4853691"/>
              <a:gd name="connsiteY6012" fmla="*/ 377874 h 4860733"/>
              <a:gd name="connsiteX6013" fmla="*/ 1570174 w 4853691"/>
              <a:gd name="connsiteY6013" fmla="*/ 361445 h 4860733"/>
              <a:gd name="connsiteX6014" fmla="*/ 1584256 w 4853691"/>
              <a:gd name="connsiteY6014" fmla="*/ 349710 h 4860733"/>
              <a:gd name="connsiteX6015" fmla="*/ 1600686 w 4853691"/>
              <a:gd name="connsiteY6015" fmla="*/ 335628 h 4860733"/>
              <a:gd name="connsiteX6016" fmla="*/ 1614768 w 4853691"/>
              <a:gd name="connsiteY6016" fmla="*/ 323892 h 4860733"/>
              <a:gd name="connsiteX6017" fmla="*/ 1631197 w 4853691"/>
              <a:gd name="connsiteY6017" fmla="*/ 309810 h 4860733"/>
              <a:gd name="connsiteX6018" fmla="*/ 1645280 w 4853691"/>
              <a:gd name="connsiteY6018" fmla="*/ 298075 h 4860733"/>
              <a:gd name="connsiteX6019" fmla="*/ 1649974 w 4853691"/>
              <a:gd name="connsiteY6019" fmla="*/ 293381 h 4860733"/>
              <a:gd name="connsiteX6020" fmla="*/ 1652321 w 4853691"/>
              <a:gd name="connsiteY6020" fmla="*/ 295728 h 4860733"/>
              <a:gd name="connsiteX6021" fmla="*/ 1642933 w 4853691"/>
              <a:gd name="connsiteY6021" fmla="*/ 307463 h 4860733"/>
              <a:gd name="connsiteX6022" fmla="*/ 1626503 w 4853691"/>
              <a:gd name="connsiteY6022" fmla="*/ 328586 h 4860733"/>
              <a:gd name="connsiteX6023" fmla="*/ 1607727 w 4853691"/>
              <a:gd name="connsiteY6023" fmla="*/ 354404 h 4860733"/>
              <a:gd name="connsiteX6024" fmla="*/ 1591298 w 4853691"/>
              <a:gd name="connsiteY6024" fmla="*/ 375527 h 4860733"/>
              <a:gd name="connsiteX6025" fmla="*/ 1572521 w 4853691"/>
              <a:gd name="connsiteY6025" fmla="*/ 403692 h 4860733"/>
              <a:gd name="connsiteX6026" fmla="*/ 1556092 w 4853691"/>
              <a:gd name="connsiteY6026" fmla="*/ 427162 h 4860733"/>
              <a:gd name="connsiteX6027" fmla="*/ 1539662 w 4853691"/>
              <a:gd name="connsiteY6027" fmla="*/ 455327 h 4860733"/>
              <a:gd name="connsiteX6028" fmla="*/ 1539662 w 4853691"/>
              <a:gd name="connsiteY6028" fmla="*/ 455327 h 4860733"/>
              <a:gd name="connsiteX6029" fmla="*/ 1513845 w 4853691"/>
              <a:gd name="connsiteY6029" fmla="*/ 462368 h 4860733"/>
              <a:gd name="connsiteX6030" fmla="*/ 1490375 w 4853691"/>
              <a:gd name="connsiteY6030" fmla="*/ 469409 h 4860733"/>
              <a:gd name="connsiteX6031" fmla="*/ 1464557 w 4853691"/>
              <a:gd name="connsiteY6031" fmla="*/ 476450 h 4860733"/>
              <a:gd name="connsiteX6032" fmla="*/ 1450475 w 4853691"/>
              <a:gd name="connsiteY6032" fmla="*/ 481145 h 4860733"/>
              <a:gd name="connsiteX6033" fmla="*/ 1457516 w 4853691"/>
              <a:gd name="connsiteY6033" fmla="*/ 474103 h 4860733"/>
              <a:gd name="connsiteX6034" fmla="*/ 1478639 w 4853691"/>
              <a:gd name="connsiteY6034" fmla="*/ 450633 h 4860733"/>
              <a:gd name="connsiteX6035" fmla="*/ 1722732 w 4853691"/>
              <a:gd name="connsiteY6035" fmla="*/ 269910 h 4860733"/>
              <a:gd name="connsiteX6036" fmla="*/ 1750897 w 4853691"/>
              <a:gd name="connsiteY6036" fmla="*/ 265216 h 4860733"/>
              <a:gd name="connsiteX6037" fmla="*/ 1774367 w 4853691"/>
              <a:gd name="connsiteY6037" fmla="*/ 260522 h 4860733"/>
              <a:gd name="connsiteX6038" fmla="*/ 1802532 w 4853691"/>
              <a:gd name="connsiteY6038" fmla="*/ 255828 h 4860733"/>
              <a:gd name="connsiteX6039" fmla="*/ 1826002 w 4853691"/>
              <a:gd name="connsiteY6039" fmla="*/ 253481 h 4860733"/>
              <a:gd name="connsiteX6040" fmla="*/ 1854167 w 4853691"/>
              <a:gd name="connsiteY6040" fmla="*/ 251134 h 4860733"/>
              <a:gd name="connsiteX6041" fmla="*/ 1877637 w 4853691"/>
              <a:gd name="connsiteY6041" fmla="*/ 248787 h 4860733"/>
              <a:gd name="connsiteX6042" fmla="*/ 1908149 w 4853691"/>
              <a:gd name="connsiteY6042" fmla="*/ 246440 h 4860733"/>
              <a:gd name="connsiteX6043" fmla="*/ 1931619 w 4853691"/>
              <a:gd name="connsiteY6043" fmla="*/ 244093 h 4860733"/>
              <a:gd name="connsiteX6044" fmla="*/ 1962131 w 4853691"/>
              <a:gd name="connsiteY6044" fmla="*/ 241746 h 4860733"/>
              <a:gd name="connsiteX6045" fmla="*/ 1985601 w 4853691"/>
              <a:gd name="connsiteY6045" fmla="*/ 239399 h 4860733"/>
              <a:gd name="connsiteX6046" fmla="*/ 2018460 w 4853691"/>
              <a:gd name="connsiteY6046" fmla="*/ 237052 h 4860733"/>
              <a:gd name="connsiteX6047" fmla="*/ 2039583 w 4853691"/>
              <a:gd name="connsiteY6047" fmla="*/ 237052 h 4860733"/>
              <a:gd name="connsiteX6048" fmla="*/ 2093565 w 4853691"/>
              <a:gd name="connsiteY6048" fmla="*/ 237052 h 4860733"/>
              <a:gd name="connsiteX6049" fmla="*/ 2163977 w 4853691"/>
              <a:gd name="connsiteY6049" fmla="*/ 237052 h 4860733"/>
              <a:gd name="connsiteX6050" fmla="*/ 2182753 w 4853691"/>
              <a:gd name="connsiteY6050" fmla="*/ 237052 h 4860733"/>
              <a:gd name="connsiteX6051" fmla="*/ 2234388 w 4853691"/>
              <a:gd name="connsiteY6051" fmla="*/ 239399 h 4860733"/>
              <a:gd name="connsiteX6052" fmla="*/ 2257859 w 4853691"/>
              <a:gd name="connsiteY6052" fmla="*/ 241746 h 4860733"/>
              <a:gd name="connsiteX6053" fmla="*/ 2304800 w 4853691"/>
              <a:gd name="connsiteY6053" fmla="*/ 246440 h 4860733"/>
              <a:gd name="connsiteX6054" fmla="*/ 2332964 w 4853691"/>
              <a:gd name="connsiteY6054" fmla="*/ 248787 h 4860733"/>
              <a:gd name="connsiteX6055" fmla="*/ 2354088 w 4853691"/>
              <a:gd name="connsiteY6055" fmla="*/ 251134 h 4860733"/>
              <a:gd name="connsiteX6056" fmla="*/ 2354088 w 4853691"/>
              <a:gd name="connsiteY6056" fmla="*/ 253481 h 4860733"/>
              <a:gd name="connsiteX6057" fmla="*/ 2363476 w 4853691"/>
              <a:gd name="connsiteY6057" fmla="*/ 269910 h 4860733"/>
              <a:gd name="connsiteX6058" fmla="*/ 2351741 w 4853691"/>
              <a:gd name="connsiteY6058" fmla="*/ 293381 h 4860733"/>
              <a:gd name="connsiteX6059" fmla="*/ 2344699 w 4853691"/>
              <a:gd name="connsiteY6059" fmla="*/ 307463 h 4860733"/>
              <a:gd name="connsiteX6060" fmla="*/ 2330617 w 4853691"/>
              <a:gd name="connsiteY6060" fmla="*/ 335628 h 4860733"/>
              <a:gd name="connsiteX6061" fmla="*/ 2323576 w 4853691"/>
              <a:gd name="connsiteY6061" fmla="*/ 349710 h 4860733"/>
              <a:gd name="connsiteX6062" fmla="*/ 2309494 w 4853691"/>
              <a:gd name="connsiteY6062" fmla="*/ 380222 h 4860733"/>
              <a:gd name="connsiteX6063" fmla="*/ 2304800 w 4853691"/>
              <a:gd name="connsiteY6063" fmla="*/ 394304 h 4860733"/>
              <a:gd name="connsiteX6064" fmla="*/ 2274288 w 4853691"/>
              <a:gd name="connsiteY6064" fmla="*/ 391957 h 4860733"/>
              <a:gd name="connsiteX6065" fmla="*/ 2215612 w 4853691"/>
              <a:gd name="connsiteY6065" fmla="*/ 389610 h 4860733"/>
              <a:gd name="connsiteX6066" fmla="*/ 2180406 w 4853691"/>
              <a:gd name="connsiteY6066" fmla="*/ 387263 h 4860733"/>
              <a:gd name="connsiteX6067" fmla="*/ 2086524 w 4853691"/>
              <a:gd name="connsiteY6067" fmla="*/ 384916 h 4860733"/>
              <a:gd name="connsiteX6068" fmla="*/ 2032542 w 4853691"/>
              <a:gd name="connsiteY6068" fmla="*/ 384916 h 4860733"/>
              <a:gd name="connsiteX6069" fmla="*/ 2013766 w 4853691"/>
              <a:gd name="connsiteY6069" fmla="*/ 384916 h 4860733"/>
              <a:gd name="connsiteX6070" fmla="*/ 1978560 w 4853691"/>
              <a:gd name="connsiteY6070" fmla="*/ 384916 h 4860733"/>
              <a:gd name="connsiteX6071" fmla="*/ 1957437 w 4853691"/>
              <a:gd name="connsiteY6071" fmla="*/ 384916 h 4860733"/>
              <a:gd name="connsiteX6072" fmla="*/ 1924578 w 4853691"/>
              <a:gd name="connsiteY6072" fmla="*/ 387263 h 4860733"/>
              <a:gd name="connsiteX6073" fmla="*/ 1912843 w 4853691"/>
              <a:gd name="connsiteY6073" fmla="*/ 387263 h 4860733"/>
              <a:gd name="connsiteX6074" fmla="*/ 1898761 w 4853691"/>
              <a:gd name="connsiteY6074" fmla="*/ 377874 h 4860733"/>
              <a:gd name="connsiteX6075" fmla="*/ 1889372 w 4853691"/>
              <a:gd name="connsiteY6075" fmla="*/ 370833 h 4860733"/>
              <a:gd name="connsiteX6076" fmla="*/ 1865902 w 4853691"/>
              <a:gd name="connsiteY6076" fmla="*/ 356751 h 4860733"/>
              <a:gd name="connsiteX6077" fmla="*/ 1854167 w 4853691"/>
              <a:gd name="connsiteY6077" fmla="*/ 349710 h 4860733"/>
              <a:gd name="connsiteX6078" fmla="*/ 1833043 w 4853691"/>
              <a:gd name="connsiteY6078" fmla="*/ 337975 h 4860733"/>
              <a:gd name="connsiteX6079" fmla="*/ 1821308 w 4853691"/>
              <a:gd name="connsiteY6079" fmla="*/ 330934 h 4860733"/>
              <a:gd name="connsiteX6080" fmla="*/ 1800185 w 4853691"/>
              <a:gd name="connsiteY6080" fmla="*/ 319198 h 4860733"/>
              <a:gd name="connsiteX6081" fmla="*/ 1788449 w 4853691"/>
              <a:gd name="connsiteY6081" fmla="*/ 314504 h 4860733"/>
              <a:gd name="connsiteX6082" fmla="*/ 1767326 w 4853691"/>
              <a:gd name="connsiteY6082" fmla="*/ 305116 h 4860733"/>
              <a:gd name="connsiteX6083" fmla="*/ 1753244 w 4853691"/>
              <a:gd name="connsiteY6083" fmla="*/ 300422 h 4860733"/>
              <a:gd name="connsiteX6084" fmla="*/ 1734467 w 4853691"/>
              <a:gd name="connsiteY6084" fmla="*/ 293381 h 4860733"/>
              <a:gd name="connsiteX6085" fmla="*/ 1720385 w 4853691"/>
              <a:gd name="connsiteY6085" fmla="*/ 288687 h 4860733"/>
              <a:gd name="connsiteX6086" fmla="*/ 1701609 w 4853691"/>
              <a:gd name="connsiteY6086" fmla="*/ 281646 h 4860733"/>
              <a:gd name="connsiteX6087" fmla="*/ 1687526 w 4853691"/>
              <a:gd name="connsiteY6087" fmla="*/ 276951 h 4860733"/>
              <a:gd name="connsiteX6088" fmla="*/ 1687526 w 4853691"/>
              <a:gd name="connsiteY6088" fmla="*/ 276951 h 4860733"/>
              <a:gd name="connsiteX6089" fmla="*/ 1687526 w 4853691"/>
              <a:gd name="connsiteY6089" fmla="*/ 272257 h 4860733"/>
              <a:gd name="connsiteX6090" fmla="*/ 1687526 w 4853691"/>
              <a:gd name="connsiteY6090" fmla="*/ 269910 h 4860733"/>
              <a:gd name="connsiteX6091" fmla="*/ 1699262 w 4853691"/>
              <a:gd name="connsiteY6091" fmla="*/ 267563 h 4860733"/>
              <a:gd name="connsiteX6092" fmla="*/ 1722732 w 4853691"/>
              <a:gd name="connsiteY6092" fmla="*/ 269910 h 4860733"/>
              <a:gd name="connsiteX6093" fmla="*/ 2419805 w 4853691"/>
              <a:gd name="connsiteY6093" fmla="*/ 183070 h 4860733"/>
              <a:gd name="connsiteX6094" fmla="*/ 2417458 w 4853691"/>
              <a:gd name="connsiteY6094" fmla="*/ 173681 h 4860733"/>
              <a:gd name="connsiteX6095" fmla="*/ 2417458 w 4853691"/>
              <a:gd name="connsiteY6095" fmla="*/ 173681 h 4860733"/>
              <a:gd name="connsiteX6096" fmla="*/ 2426846 w 4853691"/>
              <a:gd name="connsiteY6096" fmla="*/ 159599 h 4860733"/>
              <a:gd name="connsiteX6097" fmla="*/ 2431540 w 4853691"/>
              <a:gd name="connsiteY6097" fmla="*/ 150211 h 4860733"/>
              <a:gd name="connsiteX6098" fmla="*/ 2438581 w 4853691"/>
              <a:gd name="connsiteY6098" fmla="*/ 138476 h 4860733"/>
              <a:gd name="connsiteX6099" fmla="*/ 2443275 w 4853691"/>
              <a:gd name="connsiteY6099" fmla="*/ 129088 h 4860733"/>
              <a:gd name="connsiteX6100" fmla="*/ 2450317 w 4853691"/>
              <a:gd name="connsiteY6100" fmla="*/ 119699 h 4860733"/>
              <a:gd name="connsiteX6101" fmla="*/ 2457358 w 4853691"/>
              <a:gd name="connsiteY6101" fmla="*/ 112658 h 4860733"/>
              <a:gd name="connsiteX6102" fmla="*/ 2464399 w 4853691"/>
              <a:gd name="connsiteY6102" fmla="*/ 103270 h 4860733"/>
              <a:gd name="connsiteX6103" fmla="*/ 2466746 w 4853691"/>
              <a:gd name="connsiteY6103" fmla="*/ 100923 h 4860733"/>
              <a:gd name="connsiteX6104" fmla="*/ 2469093 w 4853691"/>
              <a:gd name="connsiteY6104" fmla="*/ 103270 h 4860733"/>
              <a:gd name="connsiteX6105" fmla="*/ 2466746 w 4853691"/>
              <a:gd name="connsiteY6105" fmla="*/ 110311 h 4860733"/>
              <a:gd name="connsiteX6106" fmla="*/ 2464399 w 4853691"/>
              <a:gd name="connsiteY6106" fmla="*/ 117352 h 4860733"/>
              <a:gd name="connsiteX6107" fmla="*/ 2459705 w 4853691"/>
              <a:gd name="connsiteY6107" fmla="*/ 124393 h 4860733"/>
              <a:gd name="connsiteX6108" fmla="*/ 2457358 w 4853691"/>
              <a:gd name="connsiteY6108" fmla="*/ 131435 h 4860733"/>
              <a:gd name="connsiteX6109" fmla="*/ 2452664 w 4853691"/>
              <a:gd name="connsiteY6109" fmla="*/ 140823 h 4860733"/>
              <a:gd name="connsiteX6110" fmla="*/ 2450317 w 4853691"/>
              <a:gd name="connsiteY6110" fmla="*/ 147864 h 4860733"/>
              <a:gd name="connsiteX6111" fmla="*/ 2447970 w 4853691"/>
              <a:gd name="connsiteY6111" fmla="*/ 157252 h 4860733"/>
              <a:gd name="connsiteX6112" fmla="*/ 2445622 w 4853691"/>
              <a:gd name="connsiteY6112" fmla="*/ 166640 h 4860733"/>
              <a:gd name="connsiteX6113" fmla="*/ 2440928 w 4853691"/>
              <a:gd name="connsiteY6113" fmla="*/ 176028 h 4860733"/>
              <a:gd name="connsiteX6114" fmla="*/ 2438581 w 4853691"/>
              <a:gd name="connsiteY6114" fmla="*/ 185417 h 4860733"/>
              <a:gd name="connsiteX6115" fmla="*/ 2433887 w 4853691"/>
              <a:gd name="connsiteY6115" fmla="*/ 197152 h 4860733"/>
              <a:gd name="connsiteX6116" fmla="*/ 2431540 w 4853691"/>
              <a:gd name="connsiteY6116" fmla="*/ 206540 h 4860733"/>
              <a:gd name="connsiteX6117" fmla="*/ 2431540 w 4853691"/>
              <a:gd name="connsiteY6117" fmla="*/ 208887 h 4860733"/>
              <a:gd name="connsiteX6118" fmla="*/ 2426846 w 4853691"/>
              <a:gd name="connsiteY6118" fmla="*/ 208887 h 4860733"/>
              <a:gd name="connsiteX6119" fmla="*/ 2424499 w 4853691"/>
              <a:gd name="connsiteY6119" fmla="*/ 197152 h 4860733"/>
              <a:gd name="connsiteX6120" fmla="*/ 2419805 w 4853691"/>
              <a:gd name="connsiteY6120" fmla="*/ 183070 h 4860733"/>
              <a:gd name="connsiteX6121" fmla="*/ 2513687 w 4853691"/>
              <a:gd name="connsiteY6121" fmla="*/ 227664 h 4860733"/>
              <a:gd name="connsiteX6122" fmla="*/ 2555934 w 4853691"/>
              <a:gd name="connsiteY6122" fmla="*/ 230011 h 4860733"/>
              <a:gd name="connsiteX6123" fmla="*/ 2581751 w 4853691"/>
              <a:gd name="connsiteY6123" fmla="*/ 232358 h 4860733"/>
              <a:gd name="connsiteX6124" fmla="*/ 2621651 w 4853691"/>
              <a:gd name="connsiteY6124" fmla="*/ 234705 h 4860733"/>
              <a:gd name="connsiteX6125" fmla="*/ 2647469 w 4853691"/>
              <a:gd name="connsiteY6125" fmla="*/ 237052 h 4860733"/>
              <a:gd name="connsiteX6126" fmla="*/ 2675633 w 4853691"/>
              <a:gd name="connsiteY6126" fmla="*/ 239399 h 4860733"/>
              <a:gd name="connsiteX6127" fmla="*/ 2647469 w 4853691"/>
              <a:gd name="connsiteY6127" fmla="*/ 239399 h 4860733"/>
              <a:gd name="connsiteX6128" fmla="*/ 2579404 w 4853691"/>
              <a:gd name="connsiteY6128" fmla="*/ 239399 h 4860733"/>
              <a:gd name="connsiteX6129" fmla="*/ 2555934 w 4853691"/>
              <a:gd name="connsiteY6129" fmla="*/ 239399 h 4860733"/>
              <a:gd name="connsiteX6130" fmla="*/ 2511340 w 4853691"/>
              <a:gd name="connsiteY6130" fmla="*/ 241746 h 4860733"/>
              <a:gd name="connsiteX6131" fmla="*/ 2483175 w 4853691"/>
              <a:gd name="connsiteY6131" fmla="*/ 244093 h 4860733"/>
              <a:gd name="connsiteX6132" fmla="*/ 2443275 w 4853691"/>
              <a:gd name="connsiteY6132" fmla="*/ 246440 h 4860733"/>
              <a:gd name="connsiteX6133" fmla="*/ 2433887 w 4853691"/>
              <a:gd name="connsiteY6133" fmla="*/ 246440 h 4860733"/>
              <a:gd name="connsiteX6134" fmla="*/ 2431540 w 4853691"/>
              <a:gd name="connsiteY6134" fmla="*/ 239399 h 4860733"/>
              <a:gd name="connsiteX6135" fmla="*/ 2431540 w 4853691"/>
              <a:gd name="connsiteY6135" fmla="*/ 239399 h 4860733"/>
              <a:gd name="connsiteX6136" fmla="*/ 2440928 w 4853691"/>
              <a:gd name="connsiteY6136" fmla="*/ 222969 h 4860733"/>
              <a:gd name="connsiteX6137" fmla="*/ 2487869 w 4853691"/>
              <a:gd name="connsiteY6137" fmla="*/ 222969 h 4860733"/>
              <a:gd name="connsiteX6138" fmla="*/ 2513687 w 4853691"/>
              <a:gd name="connsiteY6138" fmla="*/ 227664 h 4860733"/>
              <a:gd name="connsiteX6139" fmla="*/ 2839926 w 4853691"/>
              <a:gd name="connsiteY6139" fmla="*/ 309810 h 4860733"/>
              <a:gd name="connsiteX6140" fmla="*/ 2879826 w 4853691"/>
              <a:gd name="connsiteY6140" fmla="*/ 330934 h 4860733"/>
              <a:gd name="connsiteX6141" fmla="*/ 2910338 w 4853691"/>
              <a:gd name="connsiteY6141" fmla="*/ 347363 h 4860733"/>
              <a:gd name="connsiteX6142" fmla="*/ 2945543 w 4853691"/>
              <a:gd name="connsiteY6142" fmla="*/ 368486 h 4860733"/>
              <a:gd name="connsiteX6143" fmla="*/ 2891561 w 4853691"/>
              <a:gd name="connsiteY6143" fmla="*/ 368486 h 4860733"/>
              <a:gd name="connsiteX6144" fmla="*/ 2870438 w 4853691"/>
              <a:gd name="connsiteY6144" fmla="*/ 368486 h 4860733"/>
              <a:gd name="connsiteX6145" fmla="*/ 2830538 w 4853691"/>
              <a:gd name="connsiteY6145" fmla="*/ 370833 h 4860733"/>
              <a:gd name="connsiteX6146" fmla="*/ 2809415 w 4853691"/>
              <a:gd name="connsiteY6146" fmla="*/ 373180 h 4860733"/>
              <a:gd name="connsiteX6147" fmla="*/ 2769515 w 4853691"/>
              <a:gd name="connsiteY6147" fmla="*/ 375527 h 4860733"/>
              <a:gd name="connsiteX6148" fmla="*/ 2748391 w 4853691"/>
              <a:gd name="connsiteY6148" fmla="*/ 377874 h 4860733"/>
              <a:gd name="connsiteX6149" fmla="*/ 2710839 w 4853691"/>
              <a:gd name="connsiteY6149" fmla="*/ 380222 h 4860733"/>
              <a:gd name="connsiteX6150" fmla="*/ 2689715 w 4853691"/>
              <a:gd name="connsiteY6150" fmla="*/ 382569 h 4860733"/>
              <a:gd name="connsiteX6151" fmla="*/ 2649816 w 4853691"/>
              <a:gd name="connsiteY6151" fmla="*/ 387263 h 4860733"/>
              <a:gd name="connsiteX6152" fmla="*/ 2628692 w 4853691"/>
              <a:gd name="connsiteY6152" fmla="*/ 389610 h 4860733"/>
              <a:gd name="connsiteX6153" fmla="*/ 2588792 w 4853691"/>
              <a:gd name="connsiteY6153" fmla="*/ 394304 h 4860733"/>
              <a:gd name="connsiteX6154" fmla="*/ 2570016 w 4853691"/>
              <a:gd name="connsiteY6154" fmla="*/ 396651 h 4860733"/>
              <a:gd name="connsiteX6155" fmla="*/ 2527769 w 4853691"/>
              <a:gd name="connsiteY6155" fmla="*/ 403692 h 4860733"/>
              <a:gd name="connsiteX6156" fmla="*/ 2508993 w 4853691"/>
              <a:gd name="connsiteY6156" fmla="*/ 406039 h 4860733"/>
              <a:gd name="connsiteX6157" fmla="*/ 2485522 w 4853691"/>
              <a:gd name="connsiteY6157" fmla="*/ 410733 h 4860733"/>
              <a:gd name="connsiteX6158" fmla="*/ 2471440 w 4853691"/>
              <a:gd name="connsiteY6158" fmla="*/ 396651 h 4860733"/>
              <a:gd name="connsiteX6159" fmla="*/ 2473787 w 4853691"/>
              <a:gd name="connsiteY6159" fmla="*/ 396651 h 4860733"/>
              <a:gd name="connsiteX6160" fmla="*/ 2490216 w 4853691"/>
              <a:gd name="connsiteY6160" fmla="*/ 382569 h 4860733"/>
              <a:gd name="connsiteX6161" fmla="*/ 2504299 w 4853691"/>
              <a:gd name="connsiteY6161" fmla="*/ 370833 h 4860733"/>
              <a:gd name="connsiteX6162" fmla="*/ 2520728 w 4853691"/>
              <a:gd name="connsiteY6162" fmla="*/ 356751 h 4860733"/>
              <a:gd name="connsiteX6163" fmla="*/ 2534810 w 4853691"/>
              <a:gd name="connsiteY6163" fmla="*/ 347363 h 4860733"/>
              <a:gd name="connsiteX6164" fmla="*/ 2551239 w 4853691"/>
              <a:gd name="connsiteY6164" fmla="*/ 335628 h 4860733"/>
              <a:gd name="connsiteX6165" fmla="*/ 2565322 w 4853691"/>
              <a:gd name="connsiteY6165" fmla="*/ 326239 h 4860733"/>
              <a:gd name="connsiteX6166" fmla="*/ 2581751 w 4853691"/>
              <a:gd name="connsiteY6166" fmla="*/ 314504 h 4860733"/>
              <a:gd name="connsiteX6167" fmla="*/ 2598180 w 4853691"/>
              <a:gd name="connsiteY6167" fmla="*/ 302769 h 4860733"/>
              <a:gd name="connsiteX6168" fmla="*/ 2612263 w 4853691"/>
              <a:gd name="connsiteY6168" fmla="*/ 293381 h 4860733"/>
              <a:gd name="connsiteX6169" fmla="*/ 2685021 w 4853691"/>
              <a:gd name="connsiteY6169" fmla="*/ 248787 h 4860733"/>
              <a:gd name="connsiteX6170" fmla="*/ 2701450 w 4853691"/>
              <a:gd name="connsiteY6170" fmla="*/ 258175 h 4860733"/>
              <a:gd name="connsiteX6171" fmla="*/ 2720227 w 4853691"/>
              <a:gd name="connsiteY6171" fmla="*/ 246440 h 4860733"/>
              <a:gd name="connsiteX6172" fmla="*/ 2816456 w 4853691"/>
              <a:gd name="connsiteY6172" fmla="*/ 293381 h 4860733"/>
              <a:gd name="connsiteX6173" fmla="*/ 2839926 w 4853691"/>
              <a:gd name="connsiteY6173" fmla="*/ 309810 h 4860733"/>
              <a:gd name="connsiteX6174" fmla="*/ 3055854 w 4853691"/>
              <a:gd name="connsiteY6174" fmla="*/ 359098 h 4860733"/>
              <a:gd name="connsiteX6175" fmla="*/ 3076978 w 4853691"/>
              <a:gd name="connsiteY6175" fmla="*/ 349710 h 4860733"/>
              <a:gd name="connsiteX6176" fmla="*/ 3102795 w 4853691"/>
              <a:gd name="connsiteY6176" fmla="*/ 340322 h 4860733"/>
              <a:gd name="connsiteX6177" fmla="*/ 3123919 w 4853691"/>
              <a:gd name="connsiteY6177" fmla="*/ 333281 h 4860733"/>
              <a:gd name="connsiteX6178" fmla="*/ 3149736 w 4853691"/>
              <a:gd name="connsiteY6178" fmla="*/ 326239 h 4860733"/>
              <a:gd name="connsiteX6179" fmla="*/ 3170860 w 4853691"/>
              <a:gd name="connsiteY6179" fmla="*/ 319198 h 4860733"/>
              <a:gd name="connsiteX6180" fmla="*/ 3199024 w 4853691"/>
              <a:gd name="connsiteY6180" fmla="*/ 312157 h 4860733"/>
              <a:gd name="connsiteX6181" fmla="*/ 3217801 w 4853691"/>
              <a:gd name="connsiteY6181" fmla="*/ 307463 h 4860733"/>
              <a:gd name="connsiteX6182" fmla="*/ 3231883 w 4853691"/>
              <a:gd name="connsiteY6182" fmla="*/ 305116 h 4860733"/>
              <a:gd name="connsiteX6183" fmla="*/ 3243618 w 4853691"/>
              <a:gd name="connsiteY6183" fmla="*/ 312157 h 4860733"/>
              <a:gd name="connsiteX6184" fmla="*/ 3283518 w 4853691"/>
              <a:gd name="connsiteY6184" fmla="*/ 335628 h 4860733"/>
              <a:gd name="connsiteX6185" fmla="*/ 3309336 w 4853691"/>
              <a:gd name="connsiteY6185" fmla="*/ 352057 h 4860733"/>
              <a:gd name="connsiteX6186" fmla="*/ 3349235 w 4853691"/>
              <a:gd name="connsiteY6186" fmla="*/ 375527 h 4860733"/>
              <a:gd name="connsiteX6187" fmla="*/ 3377400 w 4853691"/>
              <a:gd name="connsiteY6187" fmla="*/ 394304 h 4860733"/>
              <a:gd name="connsiteX6188" fmla="*/ 3400870 w 4853691"/>
              <a:gd name="connsiteY6188" fmla="*/ 408386 h 4860733"/>
              <a:gd name="connsiteX6189" fmla="*/ 3398523 w 4853691"/>
              <a:gd name="connsiteY6189" fmla="*/ 413080 h 4860733"/>
              <a:gd name="connsiteX6190" fmla="*/ 3384441 w 4853691"/>
              <a:gd name="connsiteY6190" fmla="*/ 410733 h 4860733"/>
              <a:gd name="connsiteX6191" fmla="*/ 3360970 w 4853691"/>
              <a:gd name="connsiteY6191" fmla="*/ 406039 h 4860733"/>
              <a:gd name="connsiteX6192" fmla="*/ 3328112 w 4853691"/>
              <a:gd name="connsiteY6192" fmla="*/ 398998 h 4860733"/>
              <a:gd name="connsiteX6193" fmla="*/ 3304641 w 4853691"/>
              <a:gd name="connsiteY6193" fmla="*/ 394304 h 4860733"/>
              <a:gd name="connsiteX6194" fmla="*/ 3271783 w 4853691"/>
              <a:gd name="connsiteY6194" fmla="*/ 389610 h 4860733"/>
              <a:gd name="connsiteX6195" fmla="*/ 3248312 w 4853691"/>
              <a:gd name="connsiteY6195" fmla="*/ 384916 h 4860733"/>
              <a:gd name="connsiteX6196" fmla="*/ 3213106 w 4853691"/>
              <a:gd name="connsiteY6196" fmla="*/ 380222 h 4860733"/>
              <a:gd name="connsiteX6197" fmla="*/ 3189636 w 4853691"/>
              <a:gd name="connsiteY6197" fmla="*/ 377874 h 4860733"/>
              <a:gd name="connsiteX6198" fmla="*/ 3154430 w 4853691"/>
              <a:gd name="connsiteY6198" fmla="*/ 375527 h 4860733"/>
              <a:gd name="connsiteX6199" fmla="*/ 3130960 w 4853691"/>
              <a:gd name="connsiteY6199" fmla="*/ 373180 h 4860733"/>
              <a:gd name="connsiteX6200" fmla="*/ 3093407 w 4853691"/>
              <a:gd name="connsiteY6200" fmla="*/ 370833 h 4860733"/>
              <a:gd name="connsiteX6201" fmla="*/ 3072284 w 4853691"/>
              <a:gd name="connsiteY6201" fmla="*/ 368486 h 4860733"/>
              <a:gd name="connsiteX6202" fmla="*/ 3032384 w 4853691"/>
              <a:gd name="connsiteY6202" fmla="*/ 366139 h 4860733"/>
              <a:gd name="connsiteX6203" fmla="*/ 3027690 w 4853691"/>
              <a:gd name="connsiteY6203" fmla="*/ 366139 h 4860733"/>
              <a:gd name="connsiteX6204" fmla="*/ 3032384 w 4853691"/>
              <a:gd name="connsiteY6204" fmla="*/ 363792 h 4860733"/>
              <a:gd name="connsiteX6205" fmla="*/ 3055854 w 4853691"/>
              <a:gd name="connsiteY6205" fmla="*/ 359098 h 4860733"/>
              <a:gd name="connsiteX6206" fmla="*/ 3424341 w 4853691"/>
              <a:gd name="connsiteY6206" fmla="*/ 460021 h 4860733"/>
              <a:gd name="connsiteX6207" fmla="*/ 3424341 w 4853691"/>
              <a:gd name="connsiteY6207" fmla="*/ 474103 h 4860733"/>
              <a:gd name="connsiteX6208" fmla="*/ 3356276 w 4853691"/>
              <a:gd name="connsiteY6208" fmla="*/ 455327 h 4860733"/>
              <a:gd name="connsiteX6209" fmla="*/ 3264742 w 4853691"/>
              <a:gd name="connsiteY6209" fmla="*/ 434204 h 4860733"/>
              <a:gd name="connsiteX6210" fmla="*/ 3234230 w 4853691"/>
              <a:gd name="connsiteY6210" fmla="*/ 429510 h 4860733"/>
              <a:gd name="connsiteX6211" fmla="*/ 3170860 w 4853691"/>
              <a:gd name="connsiteY6211" fmla="*/ 417774 h 4860733"/>
              <a:gd name="connsiteX6212" fmla="*/ 3135654 w 4853691"/>
              <a:gd name="connsiteY6212" fmla="*/ 413080 h 4860733"/>
              <a:gd name="connsiteX6213" fmla="*/ 3074631 w 4853691"/>
              <a:gd name="connsiteY6213" fmla="*/ 403692 h 4860733"/>
              <a:gd name="connsiteX6214" fmla="*/ 3037078 w 4853691"/>
              <a:gd name="connsiteY6214" fmla="*/ 398998 h 4860733"/>
              <a:gd name="connsiteX6215" fmla="*/ 2997178 w 4853691"/>
              <a:gd name="connsiteY6215" fmla="*/ 394304 h 4860733"/>
              <a:gd name="connsiteX6216" fmla="*/ 2997178 w 4853691"/>
              <a:gd name="connsiteY6216" fmla="*/ 394304 h 4860733"/>
              <a:gd name="connsiteX6217" fmla="*/ 2994831 w 4853691"/>
              <a:gd name="connsiteY6217" fmla="*/ 387263 h 4860733"/>
              <a:gd name="connsiteX6218" fmla="*/ 3001872 w 4853691"/>
              <a:gd name="connsiteY6218" fmla="*/ 382569 h 4860733"/>
              <a:gd name="connsiteX6219" fmla="*/ 3015955 w 4853691"/>
              <a:gd name="connsiteY6219" fmla="*/ 375527 h 4860733"/>
              <a:gd name="connsiteX6220" fmla="*/ 3051160 w 4853691"/>
              <a:gd name="connsiteY6220" fmla="*/ 377874 h 4860733"/>
              <a:gd name="connsiteX6221" fmla="*/ 3065243 w 4853691"/>
              <a:gd name="connsiteY6221" fmla="*/ 377874 h 4860733"/>
              <a:gd name="connsiteX6222" fmla="*/ 3114531 w 4853691"/>
              <a:gd name="connsiteY6222" fmla="*/ 380222 h 4860733"/>
              <a:gd name="connsiteX6223" fmla="*/ 3126266 w 4853691"/>
              <a:gd name="connsiteY6223" fmla="*/ 380222 h 4860733"/>
              <a:gd name="connsiteX6224" fmla="*/ 3175554 w 4853691"/>
              <a:gd name="connsiteY6224" fmla="*/ 384916 h 4860733"/>
              <a:gd name="connsiteX6225" fmla="*/ 3184942 w 4853691"/>
              <a:gd name="connsiteY6225" fmla="*/ 384916 h 4860733"/>
              <a:gd name="connsiteX6226" fmla="*/ 3229536 w 4853691"/>
              <a:gd name="connsiteY6226" fmla="*/ 389610 h 4860733"/>
              <a:gd name="connsiteX6227" fmla="*/ 3243618 w 4853691"/>
              <a:gd name="connsiteY6227" fmla="*/ 391957 h 4860733"/>
              <a:gd name="connsiteX6228" fmla="*/ 3283518 w 4853691"/>
              <a:gd name="connsiteY6228" fmla="*/ 398998 h 4860733"/>
              <a:gd name="connsiteX6229" fmla="*/ 3299947 w 4853691"/>
              <a:gd name="connsiteY6229" fmla="*/ 401345 h 4860733"/>
              <a:gd name="connsiteX6230" fmla="*/ 3332806 w 4853691"/>
              <a:gd name="connsiteY6230" fmla="*/ 408386 h 4860733"/>
              <a:gd name="connsiteX6231" fmla="*/ 3358624 w 4853691"/>
              <a:gd name="connsiteY6231" fmla="*/ 413080 h 4860733"/>
              <a:gd name="connsiteX6232" fmla="*/ 3382094 w 4853691"/>
              <a:gd name="connsiteY6232" fmla="*/ 417774 h 4860733"/>
              <a:gd name="connsiteX6233" fmla="*/ 3396176 w 4853691"/>
              <a:gd name="connsiteY6233" fmla="*/ 420121 h 4860733"/>
              <a:gd name="connsiteX6234" fmla="*/ 3396176 w 4853691"/>
              <a:gd name="connsiteY6234" fmla="*/ 422468 h 4860733"/>
              <a:gd name="connsiteX6235" fmla="*/ 3417300 w 4853691"/>
              <a:gd name="connsiteY6235" fmla="*/ 443592 h 4860733"/>
              <a:gd name="connsiteX6236" fmla="*/ 3417300 w 4853691"/>
              <a:gd name="connsiteY6236" fmla="*/ 443592 h 4860733"/>
              <a:gd name="connsiteX6237" fmla="*/ 3417300 w 4853691"/>
              <a:gd name="connsiteY6237" fmla="*/ 448286 h 4860733"/>
              <a:gd name="connsiteX6238" fmla="*/ 3424341 w 4853691"/>
              <a:gd name="connsiteY6238" fmla="*/ 460021 h 4860733"/>
              <a:gd name="connsiteX6239" fmla="*/ 3544040 w 4853691"/>
              <a:gd name="connsiteY6239" fmla="*/ 514003 h 4860733"/>
              <a:gd name="connsiteX6240" fmla="*/ 3593328 w 4853691"/>
              <a:gd name="connsiteY6240" fmla="*/ 532780 h 4860733"/>
              <a:gd name="connsiteX6241" fmla="*/ 3590981 w 4853691"/>
              <a:gd name="connsiteY6241" fmla="*/ 537474 h 4860733"/>
              <a:gd name="connsiteX6242" fmla="*/ 3586287 w 4853691"/>
              <a:gd name="connsiteY6242" fmla="*/ 542168 h 4860733"/>
              <a:gd name="connsiteX6243" fmla="*/ 3576899 w 4853691"/>
              <a:gd name="connsiteY6243" fmla="*/ 553903 h 4860733"/>
              <a:gd name="connsiteX6244" fmla="*/ 3574552 w 4853691"/>
              <a:gd name="connsiteY6244" fmla="*/ 556250 h 4860733"/>
              <a:gd name="connsiteX6245" fmla="*/ 3525264 w 4853691"/>
              <a:gd name="connsiteY6245" fmla="*/ 626661 h 4860733"/>
              <a:gd name="connsiteX6246" fmla="*/ 3525264 w 4853691"/>
              <a:gd name="connsiteY6246" fmla="*/ 626661 h 4860733"/>
              <a:gd name="connsiteX6247" fmla="*/ 3513528 w 4853691"/>
              <a:gd name="connsiteY6247" fmla="*/ 645438 h 4860733"/>
              <a:gd name="connsiteX6248" fmla="*/ 3511182 w 4853691"/>
              <a:gd name="connsiteY6248" fmla="*/ 647785 h 4860733"/>
              <a:gd name="connsiteX6249" fmla="*/ 3499446 w 4853691"/>
              <a:gd name="connsiteY6249" fmla="*/ 666561 h 4860733"/>
              <a:gd name="connsiteX6250" fmla="*/ 3497099 w 4853691"/>
              <a:gd name="connsiteY6250" fmla="*/ 671255 h 4860733"/>
              <a:gd name="connsiteX6251" fmla="*/ 3487711 w 4853691"/>
              <a:gd name="connsiteY6251" fmla="*/ 687685 h 4860733"/>
              <a:gd name="connsiteX6252" fmla="*/ 3483017 w 4853691"/>
              <a:gd name="connsiteY6252" fmla="*/ 694726 h 4860733"/>
              <a:gd name="connsiteX6253" fmla="*/ 3473629 w 4853691"/>
              <a:gd name="connsiteY6253" fmla="*/ 711155 h 4860733"/>
              <a:gd name="connsiteX6254" fmla="*/ 3468935 w 4853691"/>
              <a:gd name="connsiteY6254" fmla="*/ 720543 h 4860733"/>
              <a:gd name="connsiteX6255" fmla="*/ 3459546 w 4853691"/>
              <a:gd name="connsiteY6255" fmla="*/ 736973 h 4860733"/>
              <a:gd name="connsiteX6256" fmla="*/ 3454852 w 4853691"/>
              <a:gd name="connsiteY6256" fmla="*/ 746361 h 4860733"/>
              <a:gd name="connsiteX6257" fmla="*/ 3454852 w 4853691"/>
              <a:gd name="connsiteY6257" fmla="*/ 746361 h 4860733"/>
              <a:gd name="connsiteX6258" fmla="*/ 3445464 w 4853691"/>
              <a:gd name="connsiteY6258" fmla="*/ 744014 h 4860733"/>
              <a:gd name="connsiteX6259" fmla="*/ 3445464 w 4853691"/>
              <a:gd name="connsiteY6259" fmla="*/ 711155 h 4860733"/>
              <a:gd name="connsiteX6260" fmla="*/ 3445464 w 4853691"/>
              <a:gd name="connsiteY6260" fmla="*/ 697073 h 4860733"/>
              <a:gd name="connsiteX6261" fmla="*/ 3445464 w 4853691"/>
              <a:gd name="connsiteY6261" fmla="*/ 664214 h 4860733"/>
              <a:gd name="connsiteX6262" fmla="*/ 3445464 w 4853691"/>
              <a:gd name="connsiteY6262" fmla="*/ 638397 h 4860733"/>
              <a:gd name="connsiteX6263" fmla="*/ 3445464 w 4853691"/>
              <a:gd name="connsiteY6263" fmla="*/ 617273 h 4860733"/>
              <a:gd name="connsiteX6264" fmla="*/ 3443117 w 4853691"/>
              <a:gd name="connsiteY6264" fmla="*/ 582068 h 4860733"/>
              <a:gd name="connsiteX6265" fmla="*/ 3443117 w 4853691"/>
              <a:gd name="connsiteY6265" fmla="*/ 575026 h 4860733"/>
              <a:gd name="connsiteX6266" fmla="*/ 3436076 w 4853691"/>
              <a:gd name="connsiteY6266" fmla="*/ 471756 h 4860733"/>
              <a:gd name="connsiteX6267" fmla="*/ 3548734 w 4853691"/>
              <a:gd name="connsiteY6267" fmla="*/ 509309 h 4860733"/>
              <a:gd name="connsiteX6268" fmla="*/ 3544040 w 4853691"/>
              <a:gd name="connsiteY6268" fmla="*/ 514003 h 4860733"/>
              <a:gd name="connsiteX6269" fmla="*/ 3600369 w 4853691"/>
              <a:gd name="connsiteY6269" fmla="*/ 525738 h 4860733"/>
              <a:gd name="connsiteX6270" fmla="*/ 3609758 w 4853691"/>
              <a:gd name="connsiteY6270" fmla="*/ 514003 h 4860733"/>
              <a:gd name="connsiteX6271" fmla="*/ 3609758 w 4853691"/>
              <a:gd name="connsiteY6271" fmla="*/ 514003 h 4860733"/>
              <a:gd name="connsiteX6272" fmla="*/ 3621493 w 4853691"/>
              <a:gd name="connsiteY6272" fmla="*/ 502268 h 4860733"/>
              <a:gd name="connsiteX6273" fmla="*/ 3621493 w 4853691"/>
              <a:gd name="connsiteY6273" fmla="*/ 502268 h 4860733"/>
              <a:gd name="connsiteX6274" fmla="*/ 3628534 w 4853691"/>
              <a:gd name="connsiteY6274" fmla="*/ 495227 h 4860733"/>
              <a:gd name="connsiteX6275" fmla="*/ 3642616 w 4853691"/>
              <a:gd name="connsiteY6275" fmla="*/ 502268 h 4860733"/>
              <a:gd name="connsiteX6276" fmla="*/ 3652004 w 4853691"/>
              <a:gd name="connsiteY6276" fmla="*/ 499921 h 4860733"/>
              <a:gd name="connsiteX6277" fmla="*/ 3666086 w 4853691"/>
              <a:gd name="connsiteY6277" fmla="*/ 521044 h 4860733"/>
              <a:gd name="connsiteX6278" fmla="*/ 3680169 w 4853691"/>
              <a:gd name="connsiteY6278" fmla="*/ 539821 h 4860733"/>
              <a:gd name="connsiteX6279" fmla="*/ 3694251 w 4853691"/>
              <a:gd name="connsiteY6279" fmla="*/ 563291 h 4860733"/>
              <a:gd name="connsiteX6280" fmla="*/ 3696598 w 4853691"/>
              <a:gd name="connsiteY6280" fmla="*/ 567985 h 4860733"/>
              <a:gd name="connsiteX6281" fmla="*/ 3689557 w 4853691"/>
              <a:gd name="connsiteY6281" fmla="*/ 575026 h 4860733"/>
              <a:gd name="connsiteX6282" fmla="*/ 3656698 w 4853691"/>
              <a:gd name="connsiteY6282" fmla="*/ 560944 h 4860733"/>
              <a:gd name="connsiteX6283" fmla="*/ 3621493 w 4853691"/>
              <a:gd name="connsiteY6283" fmla="*/ 544515 h 4860733"/>
              <a:gd name="connsiteX6284" fmla="*/ 3590981 w 4853691"/>
              <a:gd name="connsiteY6284" fmla="*/ 532780 h 4860733"/>
              <a:gd name="connsiteX6285" fmla="*/ 3600369 w 4853691"/>
              <a:gd name="connsiteY6285" fmla="*/ 525738 h 4860733"/>
              <a:gd name="connsiteX6286" fmla="*/ 3600369 w 4853691"/>
              <a:gd name="connsiteY6286" fmla="*/ 525738 h 4860733"/>
              <a:gd name="connsiteX6287" fmla="*/ 3750580 w 4853691"/>
              <a:gd name="connsiteY6287" fmla="*/ 593803 h 4860733"/>
              <a:gd name="connsiteX6288" fmla="*/ 3769357 w 4853691"/>
              <a:gd name="connsiteY6288" fmla="*/ 600844 h 4860733"/>
              <a:gd name="connsiteX6289" fmla="*/ 3785786 w 4853691"/>
              <a:gd name="connsiteY6289" fmla="*/ 605538 h 4860733"/>
              <a:gd name="connsiteX6290" fmla="*/ 3804562 w 4853691"/>
              <a:gd name="connsiteY6290" fmla="*/ 612579 h 4860733"/>
              <a:gd name="connsiteX6291" fmla="*/ 3820992 w 4853691"/>
              <a:gd name="connsiteY6291" fmla="*/ 617273 h 4860733"/>
              <a:gd name="connsiteX6292" fmla="*/ 3839768 w 4853691"/>
              <a:gd name="connsiteY6292" fmla="*/ 624314 h 4860733"/>
              <a:gd name="connsiteX6293" fmla="*/ 3856197 w 4853691"/>
              <a:gd name="connsiteY6293" fmla="*/ 631355 h 4860733"/>
              <a:gd name="connsiteX6294" fmla="*/ 3874974 w 4853691"/>
              <a:gd name="connsiteY6294" fmla="*/ 638397 h 4860733"/>
              <a:gd name="connsiteX6295" fmla="*/ 3891403 w 4853691"/>
              <a:gd name="connsiteY6295" fmla="*/ 645438 h 4860733"/>
              <a:gd name="connsiteX6296" fmla="*/ 3910180 w 4853691"/>
              <a:gd name="connsiteY6296" fmla="*/ 654826 h 4860733"/>
              <a:gd name="connsiteX6297" fmla="*/ 3926609 w 4853691"/>
              <a:gd name="connsiteY6297" fmla="*/ 661867 h 4860733"/>
              <a:gd name="connsiteX6298" fmla="*/ 3940691 w 4853691"/>
              <a:gd name="connsiteY6298" fmla="*/ 668908 h 4860733"/>
              <a:gd name="connsiteX6299" fmla="*/ 3950079 w 4853691"/>
              <a:gd name="connsiteY6299" fmla="*/ 675949 h 4860733"/>
              <a:gd name="connsiteX6300" fmla="*/ 3975897 w 4853691"/>
              <a:gd name="connsiteY6300" fmla="*/ 697073 h 4860733"/>
              <a:gd name="connsiteX6301" fmla="*/ 3994673 w 4853691"/>
              <a:gd name="connsiteY6301" fmla="*/ 711155 h 4860733"/>
              <a:gd name="connsiteX6302" fmla="*/ 4020491 w 4853691"/>
              <a:gd name="connsiteY6302" fmla="*/ 732279 h 4860733"/>
              <a:gd name="connsiteX6303" fmla="*/ 4036920 w 4853691"/>
              <a:gd name="connsiteY6303" fmla="*/ 746361 h 4860733"/>
              <a:gd name="connsiteX6304" fmla="*/ 4062738 w 4853691"/>
              <a:gd name="connsiteY6304" fmla="*/ 767484 h 4860733"/>
              <a:gd name="connsiteX6305" fmla="*/ 4079167 w 4853691"/>
              <a:gd name="connsiteY6305" fmla="*/ 781566 h 4860733"/>
              <a:gd name="connsiteX6306" fmla="*/ 4104984 w 4853691"/>
              <a:gd name="connsiteY6306" fmla="*/ 805037 h 4860733"/>
              <a:gd name="connsiteX6307" fmla="*/ 4121414 w 4853691"/>
              <a:gd name="connsiteY6307" fmla="*/ 819119 h 4860733"/>
              <a:gd name="connsiteX6308" fmla="*/ 4149578 w 4853691"/>
              <a:gd name="connsiteY6308" fmla="*/ 844937 h 4860733"/>
              <a:gd name="connsiteX6309" fmla="*/ 4163660 w 4853691"/>
              <a:gd name="connsiteY6309" fmla="*/ 856672 h 4860733"/>
              <a:gd name="connsiteX6310" fmla="*/ 4194172 w 4853691"/>
              <a:gd name="connsiteY6310" fmla="*/ 887184 h 4860733"/>
              <a:gd name="connsiteX6311" fmla="*/ 4203560 w 4853691"/>
              <a:gd name="connsiteY6311" fmla="*/ 894225 h 4860733"/>
              <a:gd name="connsiteX6312" fmla="*/ 4212948 w 4853691"/>
              <a:gd name="connsiteY6312" fmla="*/ 903613 h 4860733"/>
              <a:gd name="connsiteX6313" fmla="*/ 4208254 w 4853691"/>
              <a:gd name="connsiteY6313" fmla="*/ 905960 h 4860733"/>
              <a:gd name="connsiteX6314" fmla="*/ 4201213 w 4853691"/>
              <a:gd name="connsiteY6314" fmla="*/ 910654 h 4860733"/>
              <a:gd name="connsiteX6315" fmla="*/ 4198866 w 4853691"/>
              <a:gd name="connsiteY6315" fmla="*/ 913001 h 4860733"/>
              <a:gd name="connsiteX6316" fmla="*/ 4182437 w 4853691"/>
              <a:gd name="connsiteY6316" fmla="*/ 927083 h 4860733"/>
              <a:gd name="connsiteX6317" fmla="*/ 4170701 w 4853691"/>
              <a:gd name="connsiteY6317" fmla="*/ 922389 h 4860733"/>
              <a:gd name="connsiteX6318" fmla="*/ 4156619 w 4853691"/>
              <a:gd name="connsiteY6318" fmla="*/ 927083 h 4860733"/>
              <a:gd name="connsiteX6319" fmla="*/ 4121414 w 4853691"/>
              <a:gd name="connsiteY6319" fmla="*/ 894225 h 4860733"/>
              <a:gd name="connsiteX6320" fmla="*/ 4116719 w 4853691"/>
              <a:gd name="connsiteY6320" fmla="*/ 891878 h 4860733"/>
              <a:gd name="connsiteX6321" fmla="*/ 4062738 w 4853691"/>
              <a:gd name="connsiteY6321" fmla="*/ 842590 h 4860733"/>
              <a:gd name="connsiteX6322" fmla="*/ 4046308 w 4853691"/>
              <a:gd name="connsiteY6322" fmla="*/ 828507 h 4860733"/>
              <a:gd name="connsiteX6323" fmla="*/ 4008755 w 4853691"/>
              <a:gd name="connsiteY6323" fmla="*/ 795649 h 4860733"/>
              <a:gd name="connsiteX6324" fmla="*/ 3985285 w 4853691"/>
              <a:gd name="connsiteY6324" fmla="*/ 776872 h 4860733"/>
              <a:gd name="connsiteX6325" fmla="*/ 3950079 w 4853691"/>
              <a:gd name="connsiteY6325" fmla="*/ 748708 h 4860733"/>
              <a:gd name="connsiteX6326" fmla="*/ 3926609 w 4853691"/>
              <a:gd name="connsiteY6326" fmla="*/ 729931 h 4860733"/>
              <a:gd name="connsiteX6327" fmla="*/ 3893750 w 4853691"/>
              <a:gd name="connsiteY6327" fmla="*/ 704114 h 4860733"/>
              <a:gd name="connsiteX6328" fmla="*/ 3867933 w 4853691"/>
              <a:gd name="connsiteY6328" fmla="*/ 685338 h 4860733"/>
              <a:gd name="connsiteX6329" fmla="*/ 3835074 w 4853691"/>
              <a:gd name="connsiteY6329" fmla="*/ 661867 h 4860733"/>
              <a:gd name="connsiteX6330" fmla="*/ 3809256 w 4853691"/>
              <a:gd name="connsiteY6330" fmla="*/ 643091 h 4860733"/>
              <a:gd name="connsiteX6331" fmla="*/ 3774051 w 4853691"/>
              <a:gd name="connsiteY6331" fmla="*/ 619620 h 4860733"/>
              <a:gd name="connsiteX6332" fmla="*/ 3745886 w 4853691"/>
              <a:gd name="connsiteY6332" fmla="*/ 603191 h 4860733"/>
              <a:gd name="connsiteX6333" fmla="*/ 3724763 w 4853691"/>
              <a:gd name="connsiteY6333" fmla="*/ 591456 h 4860733"/>
              <a:gd name="connsiteX6334" fmla="*/ 3727110 w 4853691"/>
              <a:gd name="connsiteY6334" fmla="*/ 586762 h 4860733"/>
              <a:gd name="connsiteX6335" fmla="*/ 3729457 w 4853691"/>
              <a:gd name="connsiteY6335" fmla="*/ 586762 h 4860733"/>
              <a:gd name="connsiteX6336" fmla="*/ 3750580 w 4853691"/>
              <a:gd name="connsiteY6336" fmla="*/ 593803 h 4860733"/>
              <a:gd name="connsiteX6337" fmla="*/ 4219990 w 4853691"/>
              <a:gd name="connsiteY6337" fmla="*/ 983412 h 4860733"/>
              <a:gd name="connsiteX6338" fmla="*/ 4243460 w 4853691"/>
              <a:gd name="connsiteY6338" fmla="*/ 1004536 h 4860733"/>
              <a:gd name="connsiteX6339" fmla="*/ 4262237 w 4853691"/>
              <a:gd name="connsiteY6339" fmla="*/ 1023312 h 4860733"/>
              <a:gd name="connsiteX6340" fmla="*/ 4285707 w 4853691"/>
              <a:gd name="connsiteY6340" fmla="*/ 1046783 h 4860733"/>
              <a:gd name="connsiteX6341" fmla="*/ 4304483 w 4853691"/>
              <a:gd name="connsiteY6341" fmla="*/ 1065559 h 4860733"/>
              <a:gd name="connsiteX6342" fmla="*/ 4325607 w 4853691"/>
              <a:gd name="connsiteY6342" fmla="*/ 1089030 h 4860733"/>
              <a:gd name="connsiteX6343" fmla="*/ 4344383 w 4853691"/>
              <a:gd name="connsiteY6343" fmla="*/ 1107806 h 4860733"/>
              <a:gd name="connsiteX6344" fmla="*/ 4365507 w 4853691"/>
              <a:gd name="connsiteY6344" fmla="*/ 1133623 h 4860733"/>
              <a:gd name="connsiteX6345" fmla="*/ 4381936 w 4853691"/>
              <a:gd name="connsiteY6345" fmla="*/ 1152400 h 4860733"/>
              <a:gd name="connsiteX6346" fmla="*/ 4403059 w 4853691"/>
              <a:gd name="connsiteY6346" fmla="*/ 1178217 h 4860733"/>
              <a:gd name="connsiteX6347" fmla="*/ 4419489 w 4853691"/>
              <a:gd name="connsiteY6347" fmla="*/ 1196994 h 4860733"/>
              <a:gd name="connsiteX6348" fmla="*/ 4440612 w 4853691"/>
              <a:gd name="connsiteY6348" fmla="*/ 1225158 h 4860733"/>
              <a:gd name="connsiteX6349" fmla="*/ 4454694 w 4853691"/>
              <a:gd name="connsiteY6349" fmla="*/ 1243935 h 4860733"/>
              <a:gd name="connsiteX6350" fmla="*/ 4459388 w 4853691"/>
              <a:gd name="connsiteY6350" fmla="*/ 1250976 h 4860733"/>
              <a:gd name="connsiteX6351" fmla="*/ 4452347 w 4853691"/>
              <a:gd name="connsiteY6351" fmla="*/ 1243935 h 4860733"/>
              <a:gd name="connsiteX6352" fmla="*/ 4431224 w 4853691"/>
              <a:gd name="connsiteY6352" fmla="*/ 1222811 h 4860733"/>
              <a:gd name="connsiteX6353" fmla="*/ 4417141 w 4853691"/>
              <a:gd name="connsiteY6353" fmla="*/ 1208729 h 4860733"/>
              <a:gd name="connsiteX6354" fmla="*/ 4396018 w 4853691"/>
              <a:gd name="connsiteY6354" fmla="*/ 1187606 h 4860733"/>
              <a:gd name="connsiteX6355" fmla="*/ 4381936 w 4853691"/>
              <a:gd name="connsiteY6355" fmla="*/ 1175870 h 4860733"/>
              <a:gd name="connsiteX6356" fmla="*/ 4356118 w 4853691"/>
              <a:gd name="connsiteY6356" fmla="*/ 1154747 h 4860733"/>
              <a:gd name="connsiteX6357" fmla="*/ 4344383 w 4853691"/>
              <a:gd name="connsiteY6357" fmla="*/ 1145359 h 4860733"/>
              <a:gd name="connsiteX6358" fmla="*/ 4320913 w 4853691"/>
              <a:gd name="connsiteY6358" fmla="*/ 1126582 h 4860733"/>
              <a:gd name="connsiteX6359" fmla="*/ 4325607 w 4853691"/>
              <a:gd name="connsiteY6359" fmla="*/ 1114847 h 4860733"/>
              <a:gd name="connsiteX6360" fmla="*/ 4304483 w 4853691"/>
              <a:gd name="connsiteY6360" fmla="*/ 1093724 h 4860733"/>
              <a:gd name="connsiteX6361" fmla="*/ 4290401 w 4853691"/>
              <a:gd name="connsiteY6361" fmla="*/ 1098418 h 4860733"/>
              <a:gd name="connsiteX6362" fmla="*/ 4283360 w 4853691"/>
              <a:gd name="connsiteY6362" fmla="*/ 1089030 h 4860733"/>
              <a:gd name="connsiteX6363" fmla="*/ 4248154 w 4853691"/>
              <a:gd name="connsiteY6363" fmla="*/ 1037394 h 4860733"/>
              <a:gd name="connsiteX6364" fmla="*/ 4212948 w 4853691"/>
              <a:gd name="connsiteY6364" fmla="*/ 990454 h 4860733"/>
              <a:gd name="connsiteX6365" fmla="*/ 4184784 w 4853691"/>
              <a:gd name="connsiteY6365" fmla="*/ 955248 h 4860733"/>
              <a:gd name="connsiteX6366" fmla="*/ 4187131 w 4853691"/>
              <a:gd name="connsiteY6366" fmla="*/ 952901 h 4860733"/>
              <a:gd name="connsiteX6367" fmla="*/ 4198866 w 4853691"/>
              <a:gd name="connsiteY6367" fmla="*/ 962289 h 4860733"/>
              <a:gd name="connsiteX6368" fmla="*/ 4219990 w 4853691"/>
              <a:gd name="connsiteY6368" fmla="*/ 983412 h 4860733"/>
              <a:gd name="connsiteX6369" fmla="*/ 4804404 w 4853691"/>
              <a:gd name="connsiteY6369" fmla="*/ 1931619 h 4860733"/>
              <a:gd name="connsiteX6370" fmla="*/ 4797363 w 4853691"/>
              <a:gd name="connsiteY6370" fmla="*/ 1905802 h 4860733"/>
              <a:gd name="connsiteX6371" fmla="*/ 4795016 w 4853691"/>
              <a:gd name="connsiteY6371" fmla="*/ 1896413 h 4860733"/>
              <a:gd name="connsiteX6372" fmla="*/ 4790322 w 4853691"/>
              <a:gd name="connsiteY6372" fmla="*/ 1884678 h 4860733"/>
              <a:gd name="connsiteX6373" fmla="*/ 4792669 w 4853691"/>
              <a:gd name="connsiteY6373" fmla="*/ 1884678 h 4860733"/>
              <a:gd name="connsiteX6374" fmla="*/ 4802057 w 4853691"/>
              <a:gd name="connsiteY6374" fmla="*/ 1922231 h 4860733"/>
              <a:gd name="connsiteX6375" fmla="*/ 4804404 w 4853691"/>
              <a:gd name="connsiteY6375" fmla="*/ 1931619 h 4860733"/>
              <a:gd name="connsiteX6376" fmla="*/ 4804404 w 4853691"/>
              <a:gd name="connsiteY6376" fmla="*/ 1931619 h 4860733"/>
              <a:gd name="connsiteX6377" fmla="*/ 4771546 w 4853691"/>
              <a:gd name="connsiteY6377" fmla="*/ 1894066 h 4860733"/>
              <a:gd name="connsiteX6378" fmla="*/ 4787975 w 4853691"/>
              <a:gd name="connsiteY6378" fmla="*/ 1973866 h 4860733"/>
              <a:gd name="connsiteX6379" fmla="*/ 4787975 w 4853691"/>
              <a:gd name="connsiteY6379" fmla="*/ 1978560 h 4860733"/>
              <a:gd name="connsiteX6380" fmla="*/ 4787975 w 4853691"/>
              <a:gd name="connsiteY6380" fmla="*/ 1978560 h 4860733"/>
              <a:gd name="connsiteX6381" fmla="*/ 4780934 w 4853691"/>
              <a:gd name="connsiteY6381" fmla="*/ 1964478 h 4860733"/>
              <a:gd name="connsiteX6382" fmla="*/ 4773892 w 4853691"/>
              <a:gd name="connsiteY6382" fmla="*/ 1929272 h 4860733"/>
              <a:gd name="connsiteX6383" fmla="*/ 4769198 w 4853691"/>
              <a:gd name="connsiteY6383" fmla="*/ 1912843 h 4860733"/>
              <a:gd name="connsiteX6384" fmla="*/ 4762157 w 4853691"/>
              <a:gd name="connsiteY6384" fmla="*/ 1882331 h 4860733"/>
              <a:gd name="connsiteX6385" fmla="*/ 4757463 w 4853691"/>
              <a:gd name="connsiteY6385" fmla="*/ 1863555 h 4860733"/>
              <a:gd name="connsiteX6386" fmla="*/ 4748075 w 4853691"/>
              <a:gd name="connsiteY6386" fmla="*/ 1835390 h 4860733"/>
              <a:gd name="connsiteX6387" fmla="*/ 4743381 w 4853691"/>
              <a:gd name="connsiteY6387" fmla="*/ 1816614 h 4860733"/>
              <a:gd name="connsiteX6388" fmla="*/ 4733993 w 4853691"/>
              <a:gd name="connsiteY6388" fmla="*/ 1786102 h 4860733"/>
              <a:gd name="connsiteX6389" fmla="*/ 4729299 w 4853691"/>
              <a:gd name="connsiteY6389" fmla="*/ 1769673 h 4860733"/>
              <a:gd name="connsiteX6390" fmla="*/ 4719911 w 4853691"/>
              <a:gd name="connsiteY6390" fmla="*/ 1743855 h 4860733"/>
              <a:gd name="connsiteX6391" fmla="*/ 4731646 w 4853691"/>
              <a:gd name="connsiteY6391" fmla="*/ 1725079 h 4860733"/>
              <a:gd name="connsiteX6392" fmla="*/ 4710522 w 4853691"/>
              <a:gd name="connsiteY6392" fmla="*/ 1703956 h 4860733"/>
              <a:gd name="connsiteX6393" fmla="*/ 4705828 w 4853691"/>
              <a:gd name="connsiteY6393" fmla="*/ 1703956 h 4860733"/>
              <a:gd name="connsiteX6394" fmla="*/ 4696440 w 4853691"/>
              <a:gd name="connsiteY6394" fmla="*/ 1673444 h 4860733"/>
              <a:gd name="connsiteX6395" fmla="*/ 4691746 w 4853691"/>
              <a:gd name="connsiteY6395" fmla="*/ 1652321 h 4860733"/>
              <a:gd name="connsiteX6396" fmla="*/ 4682358 w 4853691"/>
              <a:gd name="connsiteY6396" fmla="*/ 1621809 h 4860733"/>
              <a:gd name="connsiteX6397" fmla="*/ 4724605 w 4853691"/>
              <a:gd name="connsiteY6397" fmla="*/ 1699262 h 4860733"/>
              <a:gd name="connsiteX6398" fmla="*/ 4726952 w 4853691"/>
              <a:gd name="connsiteY6398" fmla="*/ 1706303 h 4860733"/>
              <a:gd name="connsiteX6399" fmla="*/ 4748075 w 4853691"/>
              <a:gd name="connsiteY6399" fmla="*/ 1783755 h 4860733"/>
              <a:gd name="connsiteX6400" fmla="*/ 4752769 w 4853691"/>
              <a:gd name="connsiteY6400" fmla="*/ 1797838 h 4860733"/>
              <a:gd name="connsiteX6401" fmla="*/ 4766852 w 4853691"/>
              <a:gd name="connsiteY6401" fmla="*/ 1854167 h 4860733"/>
              <a:gd name="connsiteX6402" fmla="*/ 4766852 w 4853691"/>
              <a:gd name="connsiteY6402" fmla="*/ 1856514 h 4860733"/>
              <a:gd name="connsiteX6403" fmla="*/ 4769198 w 4853691"/>
              <a:gd name="connsiteY6403" fmla="*/ 1865902 h 4860733"/>
              <a:gd name="connsiteX6404" fmla="*/ 4771546 w 4853691"/>
              <a:gd name="connsiteY6404" fmla="*/ 1875290 h 4860733"/>
              <a:gd name="connsiteX6405" fmla="*/ 4771546 w 4853691"/>
              <a:gd name="connsiteY6405" fmla="*/ 1894066 h 4860733"/>
              <a:gd name="connsiteX6406" fmla="*/ 4799710 w 4853691"/>
              <a:gd name="connsiteY6406" fmla="*/ 2065401 h 4860733"/>
              <a:gd name="connsiteX6407" fmla="*/ 4795016 w 4853691"/>
              <a:gd name="connsiteY6407" fmla="*/ 2034889 h 4860733"/>
              <a:gd name="connsiteX6408" fmla="*/ 4792669 w 4853691"/>
              <a:gd name="connsiteY6408" fmla="*/ 2025501 h 4860733"/>
              <a:gd name="connsiteX6409" fmla="*/ 4785628 w 4853691"/>
              <a:gd name="connsiteY6409" fmla="*/ 1987948 h 4860733"/>
              <a:gd name="connsiteX6410" fmla="*/ 4787975 w 4853691"/>
              <a:gd name="connsiteY6410" fmla="*/ 1980907 h 4860733"/>
              <a:gd name="connsiteX6411" fmla="*/ 4799710 w 4853691"/>
              <a:gd name="connsiteY6411" fmla="*/ 2060707 h 4860733"/>
              <a:gd name="connsiteX6412" fmla="*/ 4799710 w 4853691"/>
              <a:gd name="connsiteY6412" fmla="*/ 2065401 h 4860733"/>
              <a:gd name="connsiteX6413" fmla="*/ 4752769 w 4853691"/>
              <a:gd name="connsiteY6413" fmla="*/ 1941007 h 4860733"/>
              <a:gd name="connsiteX6414" fmla="*/ 4745728 w 4853691"/>
              <a:gd name="connsiteY6414" fmla="*/ 1924578 h 4860733"/>
              <a:gd name="connsiteX6415" fmla="*/ 4741034 w 4853691"/>
              <a:gd name="connsiteY6415" fmla="*/ 1910496 h 4860733"/>
              <a:gd name="connsiteX6416" fmla="*/ 4733993 w 4853691"/>
              <a:gd name="connsiteY6416" fmla="*/ 1894066 h 4860733"/>
              <a:gd name="connsiteX6417" fmla="*/ 4729299 w 4853691"/>
              <a:gd name="connsiteY6417" fmla="*/ 1882331 h 4860733"/>
              <a:gd name="connsiteX6418" fmla="*/ 4722257 w 4853691"/>
              <a:gd name="connsiteY6418" fmla="*/ 1868249 h 4860733"/>
              <a:gd name="connsiteX6419" fmla="*/ 4715216 w 4853691"/>
              <a:gd name="connsiteY6419" fmla="*/ 1856514 h 4860733"/>
              <a:gd name="connsiteX6420" fmla="*/ 4705828 w 4853691"/>
              <a:gd name="connsiteY6420" fmla="*/ 1842432 h 4860733"/>
              <a:gd name="connsiteX6421" fmla="*/ 4698787 w 4853691"/>
              <a:gd name="connsiteY6421" fmla="*/ 1833043 h 4860733"/>
              <a:gd name="connsiteX6422" fmla="*/ 4689399 w 4853691"/>
              <a:gd name="connsiteY6422" fmla="*/ 1818961 h 4860733"/>
              <a:gd name="connsiteX6423" fmla="*/ 4682358 w 4853691"/>
              <a:gd name="connsiteY6423" fmla="*/ 1809573 h 4860733"/>
              <a:gd name="connsiteX6424" fmla="*/ 4670623 w 4853691"/>
              <a:gd name="connsiteY6424" fmla="*/ 1795491 h 4860733"/>
              <a:gd name="connsiteX6425" fmla="*/ 4665929 w 4853691"/>
              <a:gd name="connsiteY6425" fmla="*/ 1790796 h 4860733"/>
              <a:gd name="connsiteX6426" fmla="*/ 4663581 w 4853691"/>
              <a:gd name="connsiteY6426" fmla="*/ 1788449 h 4860733"/>
              <a:gd name="connsiteX6427" fmla="*/ 4668275 w 4853691"/>
              <a:gd name="connsiteY6427" fmla="*/ 1774367 h 4860733"/>
              <a:gd name="connsiteX6428" fmla="*/ 4658887 w 4853691"/>
              <a:gd name="connsiteY6428" fmla="*/ 1757938 h 4860733"/>
              <a:gd name="connsiteX6429" fmla="*/ 4661234 w 4853691"/>
              <a:gd name="connsiteY6429" fmla="*/ 1755591 h 4860733"/>
              <a:gd name="connsiteX6430" fmla="*/ 4663581 w 4853691"/>
              <a:gd name="connsiteY6430" fmla="*/ 1753244 h 4860733"/>
              <a:gd name="connsiteX6431" fmla="*/ 4668275 w 4853691"/>
              <a:gd name="connsiteY6431" fmla="*/ 1748550 h 4860733"/>
              <a:gd name="connsiteX6432" fmla="*/ 4670623 w 4853691"/>
              <a:gd name="connsiteY6432" fmla="*/ 1746203 h 4860733"/>
              <a:gd name="connsiteX6433" fmla="*/ 4672970 w 4853691"/>
              <a:gd name="connsiteY6433" fmla="*/ 1743855 h 4860733"/>
              <a:gd name="connsiteX6434" fmla="*/ 4677664 w 4853691"/>
              <a:gd name="connsiteY6434" fmla="*/ 1741508 h 4860733"/>
              <a:gd name="connsiteX6435" fmla="*/ 4680011 w 4853691"/>
              <a:gd name="connsiteY6435" fmla="*/ 1739161 h 4860733"/>
              <a:gd name="connsiteX6436" fmla="*/ 4684705 w 4853691"/>
              <a:gd name="connsiteY6436" fmla="*/ 1736814 h 4860733"/>
              <a:gd name="connsiteX6437" fmla="*/ 4684705 w 4853691"/>
              <a:gd name="connsiteY6437" fmla="*/ 1736814 h 4860733"/>
              <a:gd name="connsiteX6438" fmla="*/ 4703481 w 4853691"/>
              <a:gd name="connsiteY6438" fmla="*/ 1753244 h 4860733"/>
              <a:gd name="connsiteX6439" fmla="*/ 4708175 w 4853691"/>
              <a:gd name="connsiteY6439" fmla="*/ 1753244 h 4860733"/>
              <a:gd name="connsiteX6440" fmla="*/ 4719911 w 4853691"/>
              <a:gd name="connsiteY6440" fmla="*/ 1793144 h 4860733"/>
              <a:gd name="connsiteX6441" fmla="*/ 4724605 w 4853691"/>
              <a:gd name="connsiteY6441" fmla="*/ 1811920 h 4860733"/>
              <a:gd name="connsiteX6442" fmla="*/ 4733993 w 4853691"/>
              <a:gd name="connsiteY6442" fmla="*/ 1851820 h 4860733"/>
              <a:gd name="connsiteX6443" fmla="*/ 4741034 w 4853691"/>
              <a:gd name="connsiteY6443" fmla="*/ 1877637 h 4860733"/>
              <a:gd name="connsiteX6444" fmla="*/ 4748075 w 4853691"/>
              <a:gd name="connsiteY6444" fmla="*/ 1912843 h 4860733"/>
              <a:gd name="connsiteX6445" fmla="*/ 4755116 w 4853691"/>
              <a:gd name="connsiteY6445" fmla="*/ 1943354 h 4860733"/>
              <a:gd name="connsiteX6446" fmla="*/ 4759810 w 4853691"/>
              <a:gd name="connsiteY6446" fmla="*/ 1962131 h 4860733"/>
              <a:gd name="connsiteX6447" fmla="*/ 4759810 w 4853691"/>
              <a:gd name="connsiteY6447" fmla="*/ 1962131 h 4860733"/>
              <a:gd name="connsiteX6448" fmla="*/ 4757463 w 4853691"/>
              <a:gd name="connsiteY6448" fmla="*/ 1957437 h 4860733"/>
              <a:gd name="connsiteX6449" fmla="*/ 4752769 w 4853691"/>
              <a:gd name="connsiteY6449" fmla="*/ 1941007 h 4860733"/>
              <a:gd name="connsiteX6450" fmla="*/ 4623682 w 4853691"/>
              <a:gd name="connsiteY6450" fmla="*/ 1746203 h 4860733"/>
              <a:gd name="connsiteX6451" fmla="*/ 4616640 w 4853691"/>
              <a:gd name="connsiteY6451" fmla="*/ 1739161 h 4860733"/>
              <a:gd name="connsiteX6452" fmla="*/ 4604905 w 4853691"/>
              <a:gd name="connsiteY6452" fmla="*/ 1732120 h 4860733"/>
              <a:gd name="connsiteX6453" fmla="*/ 4595517 w 4853691"/>
              <a:gd name="connsiteY6453" fmla="*/ 1727426 h 4860733"/>
              <a:gd name="connsiteX6454" fmla="*/ 4583782 w 4853691"/>
              <a:gd name="connsiteY6454" fmla="*/ 1720385 h 4860733"/>
              <a:gd name="connsiteX6455" fmla="*/ 4574393 w 4853691"/>
              <a:gd name="connsiteY6455" fmla="*/ 1715691 h 4860733"/>
              <a:gd name="connsiteX6456" fmla="*/ 4562658 w 4853691"/>
              <a:gd name="connsiteY6456" fmla="*/ 1710997 h 4860733"/>
              <a:gd name="connsiteX6457" fmla="*/ 4553270 w 4853691"/>
              <a:gd name="connsiteY6457" fmla="*/ 1708650 h 4860733"/>
              <a:gd name="connsiteX6458" fmla="*/ 4541535 w 4853691"/>
              <a:gd name="connsiteY6458" fmla="*/ 1703956 h 4860733"/>
              <a:gd name="connsiteX6459" fmla="*/ 4534494 w 4853691"/>
              <a:gd name="connsiteY6459" fmla="*/ 1701609 h 4860733"/>
              <a:gd name="connsiteX6460" fmla="*/ 4520412 w 4853691"/>
              <a:gd name="connsiteY6460" fmla="*/ 1699262 h 4860733"/>
              <a:gd name="connsiteX6461" fmla="*/ 4513371 w 4853691"/>
              <a:gd name="connsiteY6461" fmla="*/ 1696915 h 4860733"/>
              <a:gd name="connsiteX6462" fmla="*/ 4492247 w 4853691"/>
              <a:gd name="connsiteY6462" fmla="*/ 1694568 h 4860733"/>
              <a:gd name="connsiteX6463" fmla="*/ 4482859 w 4853691"/>
              <a:gd name="connsiteY6463" fmla="*/ 1694568 h 4860733"/>
              <a:gd name="connsiteX6464" fmla="*/ 4464082 w 4853691"/>
              <a:gd name="connsiteY6464" fmla="*/ 1678138 h 4860733"/>
              <a:gd name="connsiteX6465" fmla="*/ 4457041 w 4853691"/>
              <a:gd name="connsiteY6465" fmla="*/ 1680485 h 4860733"/>
              <a:gd name="connsiteX6466" fmla="*/ 4440612 w 4853691"/>
              <a:gd name="connsiteY6466" fmla="*/ 1633544 h 4860733"/>
              <a:gd name="connsiteX6467" fmla="*/ 4412447 w 4853691"/>
              <a:gd name="connsiteY6467" fmla="*/ 1556092 h 4860733"/>
              <a:gd name="connsiteX6468" fmla="*/ 4384283 w 4853691"/>
              <a:gd name="connsiteY6468" fmla="*/ 1478639 h 4860733"/>
              <a:gd name="connsiteX6469" fmla="*/ 4384283 w 4853691"/>
              <a:gd name="connsiteY6469" fmla="*/ 1476292 h 4860733"/>
              <a:gd name="connsiteX6470" fmla="*/ 4356118 w 4853691"/>
              <a:gd name="connsiteY6470" fmla="*/ 1401187 h 4860733"/>
              <a:gd name="connsiteX6471" fmla="*/ 4351424 w 4853691"/>
              <a:gd name="connsiteY6471" fmla="*/ 1389451 h 4860733"/>
              <a:gd name="connsiteX6472" fmla="*/ 4327954 w 4853691"/>
              <a:gd name="connsiteY6472" fmla="*/ 1323734 h 4860733"/>
              <a:gd name="connsiteX6473" fmla="*/ 4320913 w 4853691"/>
              <a:gd name="connsiteY6473" fmla="*/ 1307305 h 4860733"/>
              <a:gd name="connsiteX6474" fmla="*/ 4297442 w 4853691"/>
              <a:gd name="connsiteY6474" fmla="*/ 1246282 h 4860733"/>
              <a:gd name="connsiteX6475" fmla="*/ 4288054 w 4853691"/>
              <a:gd name="connsiteY6475" fmla="*/ 1225158 h 4860733"/>
              <a:gd name="connsiteX6476" fmla="*/ 4285707 w 4853691"/>
              <a:gd name="connsiteY6476" fmla="*/ 1220464 h 4860733"/>
              <a:gd name="connsiteX6477" fmla="*/ 4299789 w 4853691"/>
              <a:gd name="connsiteY6477" fmla="*/ 1229852 h 4860733"/>
              <a:gd name="connsiteX6478" fmla="*/ 4297442 w 4853691"/>
              <a:gd name="connsiteY6478" fmla="*/ 1239241 h 4860733"/>
              <a:gd name="connsiteX6479" fmla="*/ 4318566 w 4853691"/>
              <a:gd name="connsiteY6479" fmla="*/ 1260364 h 4860733"/>
              <a:gd name="connsiteX6480" fmla="*/ 4334995 w 4853691"/>
              <a:gd name="connsiteY6480" fmla="*/ 1253323 h 4860733"/>
              <a:gd name="connsiteX6481" fmla="*/ 4445306 w 4853691"/>
              <a:gd name="connsiteY6481" fmla="*/ 1342511 h 4860733"/>
              <a:gd name="connsiteX6482" fmla="*/ 4445306 w 4853691"/>
              <a:gd name="connsiteY6482" fmla="*/ 1344858 h 4860733"/>
              <a:gd name="connsiteX6483" fmla="*/ 4492247 w 4853691"/>
              <a:gd name="connsiteY6483" fmla="*/ 1431698 h 4860733"/>
              <a:gd name="connsiteX6484" fmla="*/ 4522759 w 4853691"/>
              <a:gd name="connsiteY6484" fmla="*/ 1490375 h 4860733"/>
              <a:gd name="connsiteX6485" fmla="*/ 4555617 w 4853691"/>
              <a:gd name="connsiteY6485" fmla="*/ 1556092 h 4860733"/>
              <a:gd name="connsiteX6486" fmla="*/ 4576741 w 4853691"/>
              <a:gd name="connsiteY6486" fmla="*/ 1603033 h 4860733"/>
              <a:gd name="connsiteX6487" fmla="*/ 4604905 w 4853691"/>
              <a:gd name="connsiteY6487" fmla="*/ 1666403 h 4860733"/>
              <a:gd name="connsiteX6488" fmla="*/ 4623682 w 4853691"/>
              <a:gd name="connsiteY6488" fmla="*/ 1713344 h 4860733"/>
              <a:gd name="connsiteX6489" fmla="*/ 4642458 w 4853691"/>
              <a:gd name="connsiteY6489" fmla="*/ 1760285 h 4860733"/>
              <a:gd name="connsiteX6490" fmla="*/ 4637764 w 4853691"/>
              <a:gd name="connsiteY6490" fmla="*/ 1764979 h 4860733"/>
              <a:gd name="connsiteX6491" fmla="*/ 4633070 w 4853691"/>
              <a:gd name="connsiteY6491" fmla="*/ 1760285 h 4860733"/>
              <a:gd name="connsiteX6492" fmla="*/ 4623682 w 4853691"/>
              <a:gd name="connsiteY6492" fmla="*/ 1746203 h 4860733"/>
              <a:gd name="connsiteX6493" fmla="*/ 4541535 w 4853691"/>
              <a:gd name="connsiteY6493" fmla="*/ 2027848 h 4860733"/>
              <a:gd name="connsiteX6494" fmla="*/ 4543882 w 4853691"/>
              <a:gd name="connsiteY6494" fmla="*/ 2039583 h 4860733"/>
              <a:gd name="connsiteX6495" fmla="*/ 4548576 w 4853691"/>
              <a:gd name="connsiteY6495" fmla="*/ 2056013 h 4860733"/>
              <a:gd name="connsiteX6496" fmla="*/ 4550923 w 4853691"/>
              <a:gd name="connsiteY6496" fmla="*/ 2060707 h 4860733"/>
              <a:gd name="connsiteX6497" fmla="*/ 4581435 w 4853691"/>
              <a:gd name="connsiteY6497" fmla="*/ 2163977 h 4860733"/>
              <a:gd name="connsiteX6498" fmla="*/ 4567353 w 4853691"/>
              <a:gd name="connsiteY6498" fmla="*/ 2182753 h 4860733"/>
              <a:gd name="connsiteX6499" fmla="*/ 4588476 w 4853691"/>
              <a:gd name="connsiteY6499" fmla="*/ 2203877 h 4860733"/>
              <a:gd name="connsiteX6500" fmla="*/ 4593170 w 4853691"/>
              <a:gd name="connsiteY6500" fmla="*/ 2203877 h 4860733"/>
              <a:gd name="connsiteX6501" fmla="*/ 4604905 w 4853691"/>
              <a:gd name="connsiteY6501" fmla="*/ 2241429 h 4860733"/>
              <a:gd name="connsiteX6502" fmla="*/ 4604905 w 4853691"/>
              <a:gd name="connsiteY6502" fmla="*/ 2243776 h 4860733"/>
              <a:gd name="connsiteX6503" fmla="*/ 4609599 w 4853691"/>
              <a:gd name="connsiteY6503" fmla="*/ 2260206 h 4860733"/>
              <a:gd name="connsiteX6504" fmla="*/ 4609599 w 4853691"/>
              <a:gd name="connsiteY6504" fmla="*/ 2262553 h 4860733"/>
              <a:gd name="connsiteX6505" fmla="*/ 4614294 w 4853691"/>
              <a:gd name="connsiteY6505" fmla="*/ 2276635 h 4860733"/>
              <a:gd name="connsiteX6506" fmla="*/ 4616640 w 4853691"/>
              <a:gd name="connsiteY6506" fmla="*/ 2281329 h 4860733"/>
              <a:gd name="connsiteX6507" fmla="*/ 4621334 w 4853691"/>
              <a:gd name="connsiteY6507" fmla="*/ 2295411 h 4860733"/>
              <a:gd name="connsiteX6508" fmla="*/ 4623682 w 4853691"/>
              <a:gd name="connsiteY6508" fmla="*/ 2300106 h 4860733"/>
              <a:gd name="connsiteX6509" fmla="*/ 4628376 w 4853691"/>
              <a:gd name="connsiteY6509" fmla="*/ 2314188 h 4860733"/>
              <a:gd name="connsiteX6510" fmla="*/ 4630723 w 4853691"/>
              <a:gd name="connsiteY6510" fmla="*/ 2321229 h 4860733"/>
              <a:gd name="connsiteX6511" fmla="*/ 4635417 w 4853691"/>
              <a:gd name="connsiteY6511" fmla="*/ 2332964 h 4860733"/>
              <a:gd name="connsiteX6512" fmla="*/ 4637764 w 4853691"/>
              <a:gd name="connsiteY6512" fmla="*/ 2340005 h 4860733"/>
              <a:gd name="connsiteX6513" fmla="*/ 4642458 w 4853691"/>
              <a:gd name="connsiteY6513" fmla="*/ 2351741 h 4860733"/>
              <a:gd name="connsiteX6514" fmla="*/ 4644805 w 4853691"/>
              <a:gd name="connsiteY6514" fmla="*/ 2358782 h 4860733"/>
              <a:gd name="connsiteX6515" fmla="*/ 4649499 w 4853691"/>
              <a:gd name="connsiteY6515" fmla="*/ 2368170 h 4860733"/>
              <a:gd name="connsiteX6516" fmla="*/ 4651846 w 4853691"/>
              <a:gd name="connsiteY6516" fmla="*/ 2375211 h 4860733"/>
              <a:gd name="connsiteX6517" fmla="*/ 4656540 w 4853691"/>
              <a:gd name="connsiteY6517" fmla="*/ 2384599 h 4860733"/>
              <a:gd name="connsiteX6518" fmla="*/ 4661234 w 4853691"/>
              <a:gd name="connsiteY6518" fmla="*/ 2391640 h 4860733"/>
              <a:gd name="connsiteX6519" fmla="*/ 4665929 w 4853691"/>
              <a:gd name="connsiteY6519" fmla="*/ 2401028 h 4860733"/>
              <a:gd name="connsiteX6520" fmla="*/ 4670623 w 4853691"/>
              <a:gd name="connsiteY6520" fmla="*/ 2408070 h 4860733"/>
              <a:gd name="connsiteX6521" fmla="*/ 4675317 w 4853691"/>
              <a:gd name="connsiteY6521" fmla="*/ 2415111 h 4860733"/>
              <a:gd name="connsiteX6522" fmla="*/ 4680011 w 4853691"/>
              <a:gd name="connsiteY6522" fmla="*/ 2422152 h 4860733"/>
              <a:gd name="connsiteX6523" fmla="*/ 4684705 w 4853691"/>
              <a:gd name="connsiteY6523" fmla="*/ 2429193 h 4860733"/>
              <a:gd name="connsiteX6524" fmla="*/ 4689399 w 4853691"/>
              <a:gd name="connsiteY6524" fmla="*/ 2436234 h 4860733"/>
              <a:gd name="connsiteX6525" fmla="*/ 4694093 w 4853691"/>
              <a:gd name="connsiteY6525" fmla="*/ 2440928 h 4860733"/>
              <a:gd name="connsiteX6526" fmla="*/ 4698787 w 4853691"/>
              <a:gd name="connsiteY6526" fmla="*/ 2445622 h 4860733"/>
              <a:gd name="connsiteX6527" fmla="*/ 4691746 w 4853691"/>
              <a:gd name="connsiteY6527" fmla="*/ 2455011 h 4860733"/>
              <a:gd name="connsiteX6528" fmla="*/ 4689399 w 4853691"/>
              <a:gd name="connsiteY6528" fmla="*/ 2455011 h 4860733"/>
              <a:gd name="connsiteX6529" fmla="*/ 4684705 w 4853691"/>
              <a:gd name="connsiteY6529" fmla="*/ 2452664 h 4860733"/>
              <a:gd name="connsiteX6530" fmla="*/ 4677664 w 4853691"/>
              <a:gd name="connsiteY6530" fmla="*/ 2450317 h 4860733"/>
              <a:gd name="connsiteX6531" fmla="*/ 4672970 w 4853691"/>
              <a:gd name="connsiteY6531" fmla="*/ 2447969 h 4860733"/>
              <a:gd name="connsiteX6532" fmla="*/ 4665929 w 4853691"/>
              <a:gd name="connsiteY6532" fmla="*/ 2445622 h 4860733"/>
              <a:gd name="connsiteX6533" fmla="*/ 4661234 w 4853691"/>
              <a:gd name="connsiteY6533" fmla="*/ 2443275 h 4860733"/>
              <a:gd name="connsiteX6534" fmla="*/ 4654193 w 4853691"/>
              <a:gd name="connsiteY6534" fmla="*/ 2438581 h 4860733"/>
              <a:gd name="connsiteX6535" fmla="*/ 4649499 w 4853691"/>
              <a:gd name="connsiteY6535" fmla="*/ 2436234 h 4860733"/>
              <a:gd name="connsiteX6536" fmla="*/ 4640111 w 4853691"/>
              <a:gd name="connsiteY6536" fmla="*/ 2431540 h 4860733"/>
              <a:gd name="connsiteX6537" fmla="*/ 4635417 w 4853691"/>
              <a:gd name="connsiteY6537" fmla="*/ 2429193 h 4860733"/>
              <a:gd name="connsiteX6538" fmla="*/ 4626029 w 4853691"/>
              <a:gd name="connsiteY6538" fmla="*/ 2424499 h 4860733"/>
              <a:gd name="connsiteX6539" fmla="*/ 4618988 w 4853691"/>
              <a:gd name="connsiteY6539" fmla="*/ 2419805 h 4860733"/>
              <a:gd name="connsiteX6540" fmla="*/ 4609599 w 4853691"/>
              <a:gd name="connsiteY6540" fmla="*/ 2415111 h 4860733"/>
              <a:gd name="connsiteX6541" fmla="*/ 4602558 w 4853691"/>
              <a:gd name="connsiteY6541" fmla="*/ 2410417 h 4860733"/>
              <a:gd name="connsiteX6542" fmla="*/ 4593170 w 4853691"/>
              <a:gd name="connsiteY6542" fmla="*/ 2403376 h 4860733"/>
              <a:gd name="connsiteX6543" fmla="*/ 4586129 w 4853691"/>
              <a:gd name="connsiteY6543" fmla="*/ 2398681 h 4860733"/>
              <a:gd name="connsiteX6544" fmla="*/ 4576741 w 4853691"/>
              <a:gd name="connsiteY6544" fmla="*/ 2391640 h 4860733"/>
              <a:gd name="connsiteX6545" fmla="*/ 4569699 w 4853691"/>
              <a:gd name="connsiteY6545" fmla="*/ 2386946 h 4860733"/>
              <a:gd name="connsiteX6546" fmla="*/ 4560311 w 4853691"/>
              <a:gd name="connsiteY6546" fmla="*/ 2379905 h 4860733"/>
              <a:gd name="connsiteX6547" fmla="*/ 4553270 w 4853691"/>
              <a:gd name="connsiteY6547" fmla="*/ 2372864 h 4860733"/>
              <a:gd name="connsiteX6548" fmla="*/ 4543882 w 4853691"/>
              <a:gd name="connsiteY6548" fmla="*/ 2365823 h 4860733"/>
              <a:gd name="connsiteX6549" fmla="*/ 4536841 w 4853691"/>
              <a:gd name="connsiteY6549" fmla="*/ 2358782 h 4860733"/>
              <a:gd name="connsiteX6550" fmla="*/ 4527453 w 4853691"/>
              <a:gd name="connsiteY6550" fmla="*/ 2349394 h 4860733"/>
              <a:gd name="connsiteX6551" fmla="*/ 4520412 w 4853691"/>
              <a:gd name="connsiteY6551" fmla="*/ 2342352 h 4860733"/>
              <a:gd name="connsiteX6552" fmla="*/ 4511023 w 4853691"/>
              <a:gd name="connsiteY6552" fmla="*/ 2332964 h 4860733"/>
              <a:gd name="connsiteX6553" fmla="*/ 4503982 w 4853691"/>
              <a:gd name="connsiteY6553" fmla="*/ 2325923 h 4860733"/>
              <a:gd name="connsiteX6554" fmla="*/ 4492247 w 4853691"/>
              <a:gd name="connsiteY6554" fmla="*/ 2314188 h 4860733"/>
              <a:gd name="connsiteX6555" fmla="*/ 4485206 w 4853691"/>
              <a:gd name="connsiteY6555" fmla="*/ 2307147 h 4860733"/>
              <a:gd name="connsiteX6556" fmla="*/ 4480512 w 4853691"/>
              <a:gd name="connsiteY6556" fmla="*/ 2302453 h 4860733"/>
              <a:gd name="connsiteX6557" fmla="*/ 4485206 w 4853691"/>
              <a:gd name="connsiteY6557" fmla="*/ 2288370 h 4860733"/>
              <a:gd name="connsiteX6558" fmla="*/ 4464082 w 4853691"/>
              <a:gd name="connsiteY6558" fmla="*/ 2267247 h 4860733"/>
              <a:gd name="connsiteX6559" fmla="*/ 4450000 w 4853691"/>
              <a:gd name="connsiteY6559" fmla="*/ 2271941 h 4860733"/>
              <a:gd name="connsiteX6560" fmla="*/ 4438265 w 4853691"/>
              <a:gd name="connsiteY6560" fmla="*/ 2257859 h 4860733"/>
              <a:gd name="connsiteX6561" fmla="*/ 4428877 w 4853691"/>
              <a:gd name="connsiteY6561" fmla="*/ 2248470 h 4860733"/>
              <a:gd name="connsiteX6562" fmla="*/ 4426530 w 4853691"/>
              <a:gd name="connsiteY6562" fmla="*/ 2246123 h 4860733"/>
              <a:gd name="connsiteX6563" fmla="*/ 4410100 w 4853691"/>
              <a:gd name="connsiteY6563" fmla="*/ 2229694 h 4860733"/>
              <a:gd name="connsiteX6564" fmla="*/ 4405406 w 4853691"/>
              <a:gd name="connsiteY6564" fmla="*/ 2222653 h 4860733"/>
              <a:gd name="connsiteX6565" fmla="*/ 4393671 w 4853691"/>
              <a:gd name="connsiteY6565" fmla="*/ 2208571 h 4860733"/>
              <a:gd name="connsiteX6566" fmla="*/ 4388977 w 4853691"/>
              <a:gd name="connsiteY6566" fmla="*/ 2203877 h 4860733"/>
              <a:gd name="connsiteX6567" fmla="*/ 4334995 w 4853691"/>
              <a:gd name="connsiteY6567" fmla="*/ 2142853 h 4860733"/>
              <a:gd name="connsiteX6568" fmla="*/ 4334995 w 4853691"/>
              <a:gd name="connsiteY6568" fmla="*/ 2142853 h 4860733"/>
              <a:gd name="connsiteX6569" fmla="*/ 4250501 w 4853691"/>
              <a:gd name="connsiteY6569" fmla="*/ 2041930 h 4860733"/>
              <a:gd name="connsiteX6570" fmla="*/ 4248154 w 4853691"/>
              <a:gd name="connsiteY6570" fmla="*/ 2039583 h 4860733"/>
              <a:gd name="connsiteX6571" fmla="*/ 4203560 w 4853691"/>
              <a:gd name="connsiteY6571" fmla="*/ 1983254 h 4860733"/>
              <a:gd name="connsiteX6572" fmla="*/ 4189478 w 4853691"/>
              <a:gd name="connsiteY6572" fmla="*/ 1964478 h 4860733"/>
              <a:gd name="connsiteX6573" fmla="*/ 4180090 w 4853691"/>
              <a:gd name="connsiteY6573" fmla="*/ 1950396 h 4860733"/>
              <a:gd name="connsiteX6574" fmla="*/ 4161313 w 4853691"/>
              <a:gd name="connsiteY6574" fmla="*/ 1926925 h 4860733"/>
              <a:gd name="connsiteX6575" fmla="*/ 4154272 w 4853691"/>
              <a:gd name="connsiteY6575" fmla="*/ 1917537 h 4860733"/>
              <a:gd name="connsiteX6576" fmla="*/ 4140190 w 4853691"/>
              <a:gd name="connsiteY6576" fmla="*/ 1898761 h 4860733"/>
              <a:gd name="connsiteX6577" fmla="*/ 4147231 w 4853691"/>
              <a:gd name="connsiteY6577" fmla="*/ 1882331 h 4860733"/>
              <a:gd name="connsiteX6578" fmla="*/ 4142537 w 4853691"/>
              <a:gd name="connsiteY6578" fmla="*/ 1868249 h 4860733"/>
              <a:gd name="connsiteX6579" fmla="*/ 4173049 w 4853691"/>
              <a:gd name="connsiteY6579" fmla="*/ 1840084 h 4860733"/>
              <a:gd name="connsiteX6580" fmla="*/ 4177743 w 4853691"/>
              <a:gd name="connsiteY6580" fmla="*/ 1835390 h 4860733"/>
              <a:gd name="connsiteX6581" fmla="*/ 4194172 w 4853691"/>
              <a:gd name="connsiteY6581" fmla="*/ 1818961 h 4860733"/>
              <a:gd name="connsiteX6582" fmla="*/ 4201213 w 4853691"/>
              <a:gd name="connsiteY6582" fmla="*/ 1811920 h 4860733"/>
              <a:gd name="connsiteX6583" fmla="*/ 4215296 w 4853691"/>
              <a:gd name="connsiteY6583" fmla="*/ 1800185 h 4860733"/>
              <a:gd name="connsiteX6584" fmla="*/ 4224684 w 4853691"/>
              <a:gd name="connsiteY6584" fmla="*/ 1793144 h 4860733"/>
              <a:gd name="connsiteX6585" fmla="*/ 4238766 w 4853691"/>
              <a:gd name="connsiteY6585" fmla="*/ 1783755 h 4860733"/>
              <a:gd name="connsiteX6586" fmla="*/ 4248154 w 4853691"/>
              <a:gd name="connsiteY6586" fmla="*/ 1776714 h 4860733"/>
              <a:gd name="connsiteX6587" fmla="*/ 4259889 w 4853691"/>
              <a:gd name="connsiteY6587" fmla="*/ 1767326 h 4860733"/>
              <a:gd name="connsiteX6588" fmla="*/ 4269277 w 4853691"/>
              <a:gd name="connsiteY6588" fmla="*/ 1760285 h 4860733"/>
              <a:gd name="connsiteX6589" fmla="*/ 4281013 w 4853691"/>
              <a:gd name="connsiteY6589" fmla="*/ 1753244 h 4860733"/>
              <a:gd name="connsiteX6590" fmla="*/ 4290401 w 4853691"/>
              <a:gd name="connsiteY6590" fmla="*/ 1746203 h 4860733"/>
              <a:gd name="connsiteX6591" fmla="*/ 4302136 w 4853691"/>
              <a:gd name="connsiteY6591" fmla="*/ 1739161 h 4860733"/>
              <a:gd name="connsiteX6592" fmla="*/ 4311524 w 4853691"/>
              <a:gd name="connsiteY6592" fmla="*/ 1734467 h 4860733"/>
              <a:gd name="connsiteX6593" fmla="*/ 4323260 w 4853691"/>
              <a:gd name="connsiteY6593" fmla="*/ 1729773 h 4860733"/>
              <a:gd name="connsiteX6594" fmla="*/ 4332648 w 4853691"/>
              <a:gd name="connsiteY6594" fmla="*/ 1725079 h 4860733"/>
              <a:gd name="connsiteX6595" fmla="*/ 4344383 w 4853691"/>
              <a:gd name="connsiteY6595" fmla="*/ 1720385 h 4860733"/>
              <a:gd name="connsiteX6596" fmla="*/ 4353771 w 4853691"/>
              <a:gd name="connsiteY6596" fmla="*/ 1715691 h 4860733"/>
              <a:gd name="connsiteX6597" fmla="*/ 4363159 w 4853691"/>
              <a:gd name="connsiteY6597" fmla="*/ 1710997 h 4860733"/>
              <a:gd name="connsiteX6598" fmla="*/ 4372548 w 4853691"/>
              <a:gd name="connsiteY6598" fmla="*/ 1708650 h 4860733"/>
              <a:gd name="connsiteX6599" fmla="*/ 4381936 w 4853691"/>
              <a:gd name="connsiteY6599" fmla="*/ 1706303 h 4860733"/>
              <a:gd name="connsiteX6600" fmla="*/ 4391324 w 4853691"/>
              <a:gd name="connsiteY6600" fmla="*/ 1703956 h 4860733"/>
              <a:gd name="connsiteX6601" fmla="*/ 4400712 w 4853691"/>
              <a:gd name="connsiteY6601" fmla="*/ 1701609 h 4860733"/>
              <a:gd name="connsiteX6602" fmla="*/ 4410100 w 4853691"/>
              <a:gd name="connsiteY6602" fmla="*/ 1699262 h 4860733"/>
              <a:gd name="connsiteX6603" fmla="*/ 4419489 w 4853691"/>
              <a:gd name="connsiteY6603" fmla="*/ 1696915 h 4860733"/>
              <a:gd name="connsiteX6604" fmla="*/ 4428877 w 4853691"/>
              <a:gd name="connsiteY6604" fmla="*/ 1694568 h 4860733"/>
              <a:gd name="connsiteX6605" fmla="*/ 4438265 w 4853691"/>
              <a:gd name="connsiteY6605" fmla="*/ 1694568 h 4860733"/>
              <a:gd name="connsiteX6606" fmla="*/ 4440612 w 4853691"/>
              <a:gd name="connsiteY6606" fmla="*/ 1694568 h 4860733"/>
              <a:gd name="connsiteX6607" fmla="*/ 4461736 w 4853691"/>
              <a:gd name="connsiteY6607" fmla="*/ 1713344 h 4860733"/>
              <a:gd name="connsiteX6608" fmla="*/ 4464082 w 4853691"/>
              <a:gd name="connsiteY6608" fmla="*/ 1713344 h 4860733"/>
              <a:gd name="connsiteX6609" fmla="*/ 4536841 w 4853691"/>
              <a:gd name="connsiteY6609" fmla="*/ 2011419 h 4860733"/>
              <a:gd name="connsiteX6610" fmla="*/ 4541535 w 4853691"/>
              <a:gd name="connsiteY6610" fmla="*/ 2027848 h 4860733"/>
              <a:gd name="connsiteX6611" fmla="*/ 4731646 w 4853691"/>
              <a:gd name="connsiteY6611" fmla="*/ 2476134 h 4860733"/>
              <a:gd name="connsiteX6612" fmla="*/ 4755116 w 4853691"/>
              <a:gd name="connsiteY6612" fmla="*/ 2471440 h 4860733"/>
              <a:gd name="connsiteX6613" fmla="*/ 4762157 w 4853691"/>
              <a:gd name="connsiteY6613" fmla="*/ 2469093 h 4860733"/>
              <a:gd name="connsiteX6614" fmla="*/ 4776240 w 4853691"/>
              <a:gd name="connsiteY6614" fmla="*/ 2464399 h 4860733"/>
              <a:gd name="connsiteX6615" fmla="*/ 4778587 w 4853691"/>
              <a:gd name="connsiteY6615" fmla="*/ 2462052 h 4860733"/>
              <a:gd name="connsiteX6616" fmla="*/ 4780934 w 4853691"/>
              <a:gd name="connsiteY6616" fmla="*/ 2466746 h 4860733"/>
              <a:gd name="connsiteX6617" fmla="*/ 4776240 w 4853691"/>
              <a:gd name="connsiteY6617" fmla="*/ 2480828 h 4860733"/>
              <a:gd name="connsiteX6618" fmla="*/ 4778587 w 4853691"/>
              <a:gd name="connsiteY6618" fmla="*/ 2490216 h 4860733"/>
              <a:gd name="connsiteX6619" fmla="*/ 4776240 w 4853691"/>
              <a:gd name="connsiteY6619" fmla="*/ 2497258 h 4860733"/>
              <a:gd name="connsiteX6620" fmla="*/ 4776240 w 4853691"/>
              <a:gd name="connsiteY6620" fmla="*/ 2501952 h 4860733"/>
              <a:gd name="connsiteX6621" fmla="*/ 4776240 w 4853691"/>
              <a:gd name="connsiteY6621" fmla="*/ 2504299 h 4860733"/>
              <a:gd name="connsiteX6622" fmla="*/ 4771546 w 4853691"/>
              <a:gd name="connsiteY6622" fmla="*/ 2504299 h 4860733"/>
              <a:gd name="connsiteX6623" fmla="*/ 4752769 w 4853691"/>
              <a:gd name="connsiteY6623" fmla="*/ 2523075 h 4860733"/>
              <a:gd name="connsiteX6624" fmla="*/ 4752769 w 4853691"/>
              <a:gd name="connsiteY6624" fmla="*/ 2523075 h 4860733"/>
              <a:gd name="connsiteX6625" fmla="*/ 4750422 w 4853691"/>
              <a:gd name="connsiteY6625" fmla="*/ 2520728 h 4860733"/>
              <a:gd name="connsiteX6626" fmla="*/ 4745728 w 4853691"/>
              <a:gd name="connsiteY6626" fmla="*/ 2518381 h 4860733"/>
              <a:gd name="connsiteX6627" fmla="*/ 4743381 w 4853691"/>
              <a:gd name="connsiteY6627" fmla="*/ 2516034 h 4860733"/>
              <a:gd name="connsiteX6628" fmla="*/ 4738687 w 4853691"/>
              <a:gd name="connsiteY6628" fmla="*/ 2513687 h 4860733"/>
              <a:gd name="connsiteX6629" fmla="*/ 4736340 w 4853691"/>
              <a:gd name="connsiteY6629" fmla="*/ 2511340 h 4860733"/>
              <a:gd name="connsiteX6630" fmla="*/ 4731646 w 4853691"/>
              <a:gd name="connsiteY6630" fmla="*/ 2508993 h 4860733"/>
              <a:gd name="connsiteX6631" fmla="*/ 4729299 w 4853691"/>
              <a:gd name="connsiteY6631" fmla="*/ 2506646 h 4860733"/>
              <a:gd name="connsiteX6632" fmla="*/ 4724605 w 4853691"/>
              <a:gd name="connsiteY6632" fmla="*/ 2501952 h 4860733"/>
              <a:gd name="connsiteX6633" fmla="*/ 4722257 w 4853691"/>
              <a:gd name="connsiteY6633" fmla="*/ 2499605 h 4860733"/>
              <a:gd name="connsiteX6634" fmla="*/ 4729299 w 4853691"/>
              <a:gd name="connsiteY6634" fmla="*/ 2483175 h 4860733"/>
              <a:gd name="connsiteX6635" fmla="*/ 4729299 w 4853691"/>
              <a:gd name="connsiteY6635" fmla="*/ 2483175 h 4860733"/>
              <a:gd name="connsiteX6636" fmla="*/ 4731646 w 4853691"/>
              <a:gd name="connsiteY6636" fmla="*/ 2483175 h 4860733"/>
              <a:gd name="connsiteX6637" fmla="*/ 4731646 w 4853691"/>
              <a:gd name="connsiteY6637" fmla="*/ 2476134 h 4860733"/>
              <a:gd name="connsiteX6638" fmla="*/ 4731646 w 4853691"/>
              <a:gd name="connsiteY6638" fmla="*/ 2476134 h 4860733"/>
              <a:gd name="connsiteX6639" fmla="*/ 4816139 w 4853691"/>
              <a:gd name="connsiteY6639" fmla="*/ 2494910 h 4860733"/>
              <a:gd name="connsiteX6640" fmla="*/ 4816139 w 4853691"/>
              <a:gd name="connsiteY6640" fmla="*/ 2520728 h 4860733"/>
              <a:gd name="connsiteX6641" fmla="*/ 4813793 w 4853691"/>
              <a:gd name="connsiteY6641" fmla="*/ 2520728 h 4860733"/>
              <a:gd name="connsiteX6642" fmla="*/ 4816139 w 4853691"/>
              <a:gd name="connsiteY6642" fmla="*/ 2478481 h 4860733"/>
              <a:gd name="connsiteX6643" fmla="*/ 4816139 w 4853691"/>
              <a:gd name="connsiteY6643" fmla="*/ 2476134 h 4860733"/>
              <a:gd name="connsiteX6644" fmla="*/ 4816139 w 4853691"/>
              <a:gd name="connsiteY6644" fmla="*/ 2473787 h 4860733"/>
              <a:gd name="connsiteX6645" fmla="*/ 4816139 w 4853691"/>
              <a:gd name="connsiteY6645" fmla="*/ 2466746 h 4860733"/>
              <a:gd name="connsiteX6646" fmla="*/ 4816139 w 4853691"/>
              <a:gd name="connsiteY6646" fmla="*/ 2466746 h 4860733"/>
              <a:gd name="connsiteX6647" fmla="*/ 4816139 w 4853691"/>
              <a:gd name="connsiteY6647" fmla="*/ 2473787 h 4860733"/>
              <a:gd name="connsiteX6648" fmla="*/ 4816139 w 4853691"/>
              <a:gd name="connsiteY6648" fmla="*/ 2494910 h 4860733"/>
              <a:gd name="connsiteX6649" fmla="*/ 4785628 w 4853691"/>
              <a:gd name="connsiteY6649" fmla="*/ 2722574 h 4860733"/>
              <a:gd name="connsiteX6650" fmla="*/ 4783281 w 4853691"/>
              <a:gd name="connsiteY6650" fmla="*/ 2736656 h 4860733"/>
              <a:gd name="connsiteX6651" fmla="*/ 4776240 w 4853691"/>
              <a:gd name="connsiteY6651" fmla="*/ 2774209 h 4860733"/>
              <a:gd name="connsiteX6652" fmla="*/ 4771546 w 4853691"/>
              <a:gd name="connsiteY6652" fmla="*/ 2790638 h 4860733"/>
              <a:gd name="connsiteX6653" fmla="*/ 4759810 w 4853691"/>
              <a:gd name="connsiteY6653" fmla="*/ 2837579 h 4860733"/>
              <a:gd name="connsiteX6654" fmla="*/ 4759810 w 4853691"/>
              <a:gd name="connsiteY6654" fmla="*/ 2839926 h 4860733"/>
              <a:gd name="connsiteX6655" fmla="*/ 4745728 w 4853691"/>
              <a:gd name="connsiteY6655" fmla="*/ 2886867 h 4860733"/>
              <a:gd name="connsiteX6656" fmla="*/ 4741034 w 4853691"/>
              <a:gd name="connsiteY6656" fmla="*/ 2900949 h 4860733"/>
              <a:gd name="connsiteX6657" fmla="*/ 4729299 w 4853691"/>
              <a:gd name="connsiteY6657" fmla="*/ 2933808 h 4860733"/>
              <a:gd name="connsiteX6658" fmla="*/ 4724605 w 4853691"/>
              <a:gd name="connsiteY6658" fmla="*/ 2947890 h 4860733"/>
              <a:gd name="connsiteX6659" fmla="*/ 4715216 w 4853691"/>
              <a:gd name="connsiteY6659" fmla="*/ 2971361 h 4860733"/>
              <a:gd name="connsiteX6660" fmla="*/ 4705828 w 4853691"/>
              <a:gd name="connsiteY6660" fmla="*/ 2959626 h 4860733"/>
              <a:gd name="connsiteX6661" fmla="*/ 4719911 w 4853691"/>
              <a:gd name="connsiteY6661" fmla="*/ 2929114 h 4860733"/>
              <a:gd name="connsiteX6662" fmla="*/ 4724605 w 4853691"/>
              <a:gd name="connsiteY6662" fmla="*/ 2917379 h 4860733"/>
              <a:gd name="connsiteX6663" fmla="*/ 4745728 w 4853691"/>
              <a:gd name="connsiteY6663" fmla="*/ 2865744 h 4860733"/>
              <a:gd name="connsiteX6664" fmla="*/ 4748075 w 4853691"/>
              <a:gd name="connsiteY6664" fmla="*/ 2856356 h 4860733"/>
              <a:gd name="connsiteX6665" fmla="*/ 4764504 w 4853691"/>
              <a:gd name="connsiteY6665" fmla="*/ 2807068 h 4860733"/>
              <a:gd name="connsiteX6666" fmla="*/ 4766852 w 4853691"/>
              <a:gd name="connsiteY6666" fmla="*/ 2797679 h 4860733"/>
              <a:gd name="connsiteX6667" fmla="*/ 4780934 w 4853691"/>
              <a:gd name="connsiteY6667" fmla="*/ 2741350 h 4860733"/>
              <a:gd name="connsiteX6668" fmla="*/ 4783281 w 4853691"/>
              <a:gd name="connsiteY6668" fmla="*/ 2727268 h 4860733"/>
              <a:gd name="connsiteX6669" fmla="*/ 4795016 w 4853691"/>
              <a:gd name="connsiteY6669" fmla="*/ 2668592 h 4860733"/>
              <a:gd name="connsiteX6670" fmla="*/ 4795016 w 4853691"/>
              <a:gd name="connsiteY6670" fmla="*/ 2668592 h 4860733"/>
              <a:gd name="connsiteX6671" fmla="*/ 4785628 w 4853691"/>
              <a:gd name="connsiteY6671" fmla="*/ 2722574 h 4860733"/>
              <a:gd name="connsiteX6672" fmla="*/ 4682358 w 4853691"/>
              <a:gd name="connsiteY6672" fmla="*/ 3037078 h 4860733"/>
              <a:gd name="connsiteX6673" fmla="*/ 4675317 w 4853691"/>
              <a:gd name="connsiteY6673" fmla="*/ 3048813 h 4860733"/>
              <a:gd name="connsiteX6674" fmla="*/ 4658887 w 4853691"/>
              <a:gd name="connsiteY6674" fmla="*/ 3079325 h 4860733"/>
              <a:gd name="connsiteX6675" fmla="*/ 4656540 w 4853691"/>
              <a:gd name="connsiteY6675" fmla="*/ 3079325 h 4860733"/>
              <a:gd name="connsiteX6676" fmla="*/ 4665929 w 4853691"/>
              <a:gd name="connsiteY6676" fmla="*/ 3055855 h 4860733"/>
              <a:gd name="connsiteX6677" fmla="*/ 4672970 w 4853691"/>
              <a:gd name="connsiteY6677" fmla="*/ 3037078 h 4860733"/>
              <a:gd name="connsiteX6678" fmla="*/ 4687052 w 4853691"/>
              <a:gd name="connsiteY6678" fmla="*/ 2999525 h 4860733"/>
              <a:gd name="connsiteX6679" fmla="*/ 4691746 w 4853691"/>
              <a:gd name="connsiteY6679" fmla="*/ 2999525 h 4860733"/>
              <a:gd name="connsiteX6680" fmla="*/ 4701134 w 4853691"/>
              <a:gd name="connsiteY6680" fmla="*/ 2997178 h 4860733"/>
              <a:gd name="connsiteX6681" fmla="*/ 4701134 w 4853691"/>
              <a:gd name="connsiteY6681" fmla="*/ 2997178 h 4860733"/>
              <a:gd name="connsiteX6682" fmla="*/ 4682358 w 4853691"/>
              <a:gd name="connsiteY6682" fmla="*/ 3037078 h 4860733"/>
              <a:gd name="connsiteX6683" fmla="*/ 4651846 w 4853691"/>
              <a:gd name="connsiteY6683" fmla="*/ 3145042 h 4860733"/>
              <a:gd name="connsiteX6684" fmla="*/ 4651846 w 4853691"/>
              <a:gd name="connsiteY6684" fmla="*/ 3163819 h 4860733"/>
              <a:gd name="connsiteX6685" fmla="*/ 4651846 w 4853691"/>
              <a:gd name="connsiteY6685" fmla="*/ 3177901 h 4860733"/>
              <a:gd name="connsiteX6686" fmla="*/ 4651846 w 4853691"/>
              <a:gd name="connsiteY6686" fmla="*/ 3194330 h 4860733"/>
              <a:gd name="connsiteX6687" fmla="*/ 4654193 w 4853691"/>
              <a:gd name="connsiteY6687" fmla="*/ 3210759 h 4860733"/>
              <a:gd name="connsiteX6688" fmla="*/ 4654193 w 4853691"/>
              <a:gd name="connsiteY6688" fmla="*/ 3224842 h 4860733"/>
              <a:gd name="connsiteX6689" fmla="*/ 4656540 w 4853691"/>
              <a:gd name="connsiteY6689" fmla="*/ 3241271 h 4860733"/>
              <a:gd name="connsiteX6690" fmla="*/ 4658887 w 4853691"/>
              <a:gd name="connsiteY6690" fmla="*/ 3250659 h 4860733"/>
              <a:gd name="connsiteX6691" fmla="*/ 4661234 w 4853691"/>
              <a:gd name="connsiteY6691" fmla="*/ 3269436 h 4860733"/>
              <a:gd name="connsiteX6692" fmla="*/ 4661234 w 4853691"/>
              <a:gd name="connsiteY6692" fmla="*/ 3274130 h 4860733"/>
              <a:gd name="connsiteX6693" fmla="*/ 4665929 w 4853691"/>
              <a:gd name="connsiteY6693" fmla="*/ 3295253 h 4860733"/>
              <a:gd name="connsiteX6694" fmla="*/ 4651846 w 4853691"/>
              <a:gd name="connsiteY6694" fmla="*/ 3314030 h 4860733"/>
              <a:gd name="connsiteX6695" fmla="*/ 4658887 w 4853691"/>
              <a:gd name="connsiteY6695" fmla="*/ 3328112 h 4860733"/>
              <a:gd name="connsiteX6696" fmla="*/ 4503982 w 4853691"/>
              <a:gd name="connsiteY6696" fmla="*/ 3551081 h 4860733"/>
              <a:gd name="connsiteX6697" fmla="*/ 4492247 w 4853691"/>
              <a:gd name="connsiteY6697" fmla="*/ 3546387 h 4860733"/>
              <a:gd name="connsiteX6698" fmla="*/ 4471124 w 4853691"/>
              <a:gd name="connsiteY6698" fmla="*/ 3567510 h 4860733"/>
              <a:gd name="connsiteX6699" fmla="*/ 4478165 w 4853691"/>
              <a:gd name="connsiteY6699" fmla="*/ 3581593 h 4860733"/>
              <a:gd name="connsiteX6700" fmla="*/ 4414795 w 4853691"/>
              <a:gd name="connsiteY6700" fmla="*/ 3647310 h 4860733"/>
              <a:gd name="connsiteX6701" fmla="*/ 4426530 w 4853691"/>
              <a:gd name="connsiteY6701" fmla="*/ 3623840 h 4860733"/>
              <a:gd name="connsiteX6702" fmla="*/ 4440612 w 4853691"/>
              <a:gd name="connsiteY6702" fmla="*/ 3598022 h 4860733"/>
              <a:gd name="connsiteX6703" fmla="*/ 4454694 w 4853691"/>
              <a:gd name="connsiteY6703" fmla="*/ 3569858 h 4860733"/>
              <a:gd name="connsiteX6704" fmla="*/ 4468776 w 4853691"/>
              <a:gd name="connsiteY6704" fmla="*/ 3539346 h 4860733"/>
              <a:gd name="connsiteX6705" fmla="*/ 4480512 w 4853691"/>
              <a:gd name="connsiteY6705" fmla="*/ 3513529 h 4860733"/>
              <a:gd name="connsiteX6706" fmla="*/ 4499288 w 4853691"/>
              <a:gd name="connsiteY6706" fmla="*/ 3471282 h 4860733"/>
              <a:gd name="connsiteX6707" fmla="*/ 4506329 w 4853691"/>
              <a:gd name="connsiteY6707" fmla="*/ 3457199 h 4860733"/>
              <a:gd name="connsiteX6708" fmla="*/ 4532147 w 4853691"/>
              <a:gd name="connsiteY6708" fmla="*/ 3398523 h 4860733"/>
              <a:gd name="connsiteX6709" fmla="*/ 4536841 w 4853691"/>
              <a:gd name="connsiteY6709" fmla="*/ 3389135 h 4860733"/>
              <a:gd name="connsiteX6710" fmla="*/ 4557964 w 4853691"/>
              <a:gd name="connsiteY6710" fmla="*/ 3339847 h 4860733"/>
              <a:gd name="connsiteX6711" fmla="*/ 4565005 w 4853691"/>
              <a:gd name="connsiteY6711" fmla="*/ 3323418 h 4860733"/>
              <a:gd name="connsiteX6712" fmla="*/ 4581435 w 4853691"/>
              <a:gd name="connsiteY6712" fmla="*/ 3278824 h 4860733"/>
              <a:gd name="connsiteX6713" fmla="*/ 4588476 w 4853691"/>
              <a:gd name="connsiteY6713" fmla="*/ 3260048 h 4860733"/>
              <a:gd name="connsiteX6714" fmla="*/ 4604905 w 4853691"/>
              <a:gd name="connsiteY6714" fmla="*/ 3217801 h 4860733"/>
              <a:gd name="connsiteX6715" fmla="*/ 4611946 w 4853691"/>
              <a:gd name="connsiteY6715" fmla="*/ 3196677 h 4860733"/>
              <a:gd name="connsiteX6716" fmla="*/ 4626029 w 4853691"/>
              <a:gd name="connsiteY6716" fmla="*/ 3156777 h 4860733"/>
              <a:gd name="connsiteX6717" fmla="*/ 4633070 w 4853691"/>
              <a:gd name="connsiteY6717" fmla="*/ 3133307 h 4860733"/>
              <a:gd name="connsiteX6718" fmla="*/ 4640111 w 4853691"/>
              <a:gd name="connsiteY6718" fmla="*/ 3109836 h 4860733"/>
              <a:gd name="connsiteX6719" fmla="*/ 4644805 w 4853691"/>
              <a:gd name="connsiteY6719" fmla="*/ 3109836 h 4860733"/>
              <a:gd name="connsiteX6720" fmla="*/ 4644805 w 4853691"/>
              <a:gd name="connsiteY6720" fmla="*/ 3126266 h 4860733"/>
              <a:gd name="connsiteX6721" fmla="*/ 4651846 w 4853691"/>
              <a:gd name="connsiteY6721" fmla="*/ 3145042 h 4860733"/>
              <a:gd name="connsiteX6722" fmla="*/ 4694093 w 4853691"/>
              <a:gd name="connsiteY6722" fmla="*/ 3290559 h 4860733"/>
              <a:gd name="connsiteX6723" fmla="*/ 4701134 w 4853691"/>
              <a:gd name="connsiteY6723" fmla="*/ 3274130 h 4860733"/>
              <a:gd name="connsiteX6724" fmla="*/ 4691746 w 4853691"/>
              <a:gd name="connsiteY6724" fmla="*/ 3304641 h 4860733"/>
              <a:gd name="connsiteX6725" fmla="*/ 4689399 w 4853691"/>
              <a:gd name="connsiteY6725" fmla="*/ 3302295 h 4860733"/>
              <a:gd name="connsiteX6726" fmla="*/ 4691746 w 4853691"/>
              <a:gd name="connsiteY6726" fmla="*/ 3299947 h 4860733"/>
              <a:gd name="connsiteX6727" fmla="*/ 4694093 w 4853691"/>
              <a:gd name="connsiteY6727" fmla="*/ 3290559 h 4860733"/>
              <a:gd name="connsiteX6728" fmla="*/ 4635417 w 4853691"/>
              <a:gd name="connsiteY6728" fmla="*/ 3452505 h 4860733"/>
              <a:gd name="connsiteX6729" fmla="*/ 4630723 w 4853691"/>
              <a:gd name="connsiteY6729" fmla="*/ 3464241 h 4860733"/>
              <a:gd name="connsiteX6730" fmla="*/ 4630723 w 4853691"/>
              <a:gd name="connsiteY6730" fmla="*/ 3464241 h 4860733"/>
              <a:gd name="connsiteX6731" fmla="*/ 4630723 w 4853691"/>
              <a:gd name="connsiteY6731" fmla="*/ 3464241 h 4860733"/>
              <a:gd name="connsiteX6732" fmla="*/ 4635417 w 4853691"/>
              <a:gd name="connsiteY6732" fmla="*/ 3452505 h 4860733"/>
              <a:gd name="connsiteX6733" fmla="*/ 4637764 w 4853691"/>
              <a:gd name="connsiteY6733" fmla="*/ 3447811 h 4860733"/>
              <a:gd name="connsiteX6734" fmla="*/ 4637764 w 4853691"/>
              <a:gd name="connsiteY6734" fmla="*/ 3445464 h 4860733"/>
              <a:gd name="connsiteX6735" fmla="*/ 4637764 w 4853691"/>
              <a:gd name="connsiteY6735" fmla="*/ 3445464 h 4860733"/>
              <a:gd name="connsiteX6736" fmla="*/ 4635417 w 4853691"/>
              <a:gd name="connsiteY6736" fmla="*/ 3452505 h 4860733"/>
              <a:gd name="connsiteX6737" fmla="*/ 4579088 w 4853691"/>
              <a:gd name="connsiteY6737" fmla="*/ 3532305 h 4860733"/>
              <a:gd name="connsiteX6738" fmla="*/ 4581435 w 4853691"/>
              <a:gd name="connsiteY6738" fmla="*/ 3539346 h 4860733"/>
              <a:gd name="connsiteX6739" fmla="*/ 4508676 w 4853691"/>
              <a:gd name="connsiteY6739" fmla="*/ 3647310 h 4860733"/>
              <a:gd name="connsiteX6740" fmla="*/ 4520412 w 4853691"/>
              <a:gd name="connsiteY6740" fmla="*/ 3628534 h 4860733"/>
              <a:gd name="connsiteX6741" fmla="*/ 4534494 w 4853691"/>
              <a:gd name="connsiteY6741" fmla="*/ 3605063 h 4860733"/>
              <a:gd name="connsiteX6742" fmla="*/ 4546229 w 4853691"/>
              <a:gd name="connsiteY6742" fmla="*/ 3583940 h 4860733"/>
              <a:gd name="connsiteX6743" fmla="*/ 4560311 w 4853691"/>
              <a:gd name="connsiteY6743" fmla="*/ 3560470 h 4860733"/>
              <a:gd name="connsiteX6744" fmla="*/ 4572047 w 4853691"/>
              <a:gd name="connsiteY6744" fmla="*/ 3539346 h 4860733"/>
              <a:gd name="connsiteX6745" fmla="*/ 4586129 w 4853691"/>
              <a:gd name="connsiteY6745" fmla="*/ 3515876 h 4860733"/>
              <a:gd name="connsiteX6746" fmla="*/ 4597864 w 4853691"/>
              <a:gd name="connsiteY6746" fmla="*/ 3494752 h 4860733"/>
              <a:gd name="connsiteX6747" fmla="*/ 4607252 w 4853691"/>
              <a:gd name="connsiteY6747" fmla="*/ 3478323 h 4860733"/>
              <a:gd name="connsiteX6748" fmla="*/ 4604905 w 4853691"/>
              <a:gd name="connsiteY6748" fmla="*/ 3485364 h 4860733"/>
              <a:gd name="connsiteX6749" fmla="*/ 4609599 w 4853691"/>
              <a:gd name="connsiteY6749" fmla="*/ 3497099 h 4860733"/>
              <a:gd name="connsiteX6750" fmla="*/ 4600211 w 4853691"/>
              <a:gd name="connsiteY6750" fmla="*/ 3515876 h 4860733"/>
              <a:gd name="connsiteX6751" fmla="*/ 4579088 w 4853691"/>
              <a:gd name="connsiteY6751" fmla="*/ 3532305 h 4860733"/>
              <a:gd name="connsiteX6752" fmla="*/ 4433571 w 4853691"/>
              <a:gd name="connsiteY6752" fmla="*/ 3743539 h 4860733"/>
              <a:gd name="connsiteX6753" fmla="*/ 4419489 w 4853691"/>
              <a:gd name="connsiteY6753" fmla="*/ 3762315 h 4860733"/>
              <a:gd name="connsiteX6754" fmla="*/ 4403059 w 4853691"/>
              <a:gd name="connsiteY6754" fmla="*/ 3783439 h 4860733"/>
              <a:gd name="connsiteX6755" fmla="*/ 4388977 w 4853691"/>
              <a:gd name="connsiteY6755" fmla="*/ 3802215 h 4860733"/>
              <a:gd name="connsiteX6756" fmla="*/ 4372548 w 4853691"/>
              <a:gd name="connsiteY6756" fmla="*/ 3820992 h 4860733"/>
              <a:gd name="connsiteX6757" fmla="*/ 4356118 w 4853691"/>
              <a:gd name="connsiteY6757" fmla="*/ 3839768 h 4860733"/>
              <a:gd name="connsiteX6758" fmla="*/ 4342036 w 4853691"/>
              <a:gd name="connsiteY6758" fmla="*/ 3856197 h 4860733"/>
              <a:gd name="connsiteX6759" fmla="*/ 4337342 w 4853691"/>
              <a:gd name="connsiteY6759" fmla="*/ 3860891 h 4860733"/>
              <a:gd name="connsiteX6760" fmla="*/ 4316218 w 4853691"/>
              <a:gd name="connsiteY6760" fmla="*/ 3874974 h 4860733"/>
              <a:gd name="connsiteX6761" fmla="*/ 4297442 w 4853691"/>
              <a:gd name="connsiteY6761" fmla="*/ 3886709 h 4860733"/>
              <a:gd name="connsiteX6762" fmla="*/ 4276319 w 4853691"/>
              <a:gd name="connsiteY6762" fmla="*/ 3898444 h 4860733"/>
              <a:gd name="connsiteX6763" fmla="*/ 4273972 w 4853691"/>
              <a:gd name="connsiteY6763" fmla="*/ 3900791 h 4860733"/>
              <a:gd name="connsiteX6764" fmla="*/ 4283360 w 4853691"/>
              <a:gd name="connsiteY6764" fmla="*/ 3886709 h 4860733"/>
              <a:gd name="connsiteX6765" fmla="*/ 4285707 w 4853691"/>
              <a:gd name="connsiteY6765" fmla="*/ 3882015 h 4860733"/>
              <a:gd name="connsiteX6766" fmla="*/ 4309178 w 4853691"/>
              <a:gd name="connsiteY6766" fmla="*/ 3863238 h 4860733"/>
              <a:gd name="connsiteX6767" fmla="*/ 4320913 w 4853691"/>
              <a:gd name="connsiteY6767" fmla="*/ 3853850 h 4860733"/>
              <a:gd name="connsiteX6768" fmla="*/ 4353771 w 4853691"/>
              <a:gd name="connsiteY6768" fmla="*/ 3823339 h 4860733"/>
              <a:gd name="connsiteX6769" fmla="*/ 4370201 w 4853691"/>
              <a:gd name="connsiteY6769" fmla="*/ 3809256 h 4860733"/>
              <a:gd name="connsiteX6770" fmla="*/ 4391324 w 4853691"/>
              <a:gd name="connsiteY6770" fmla="*/ 3788133 h 4860733"/>
              <a:gd name="connsiteX6771" fmla="*/ 4407753 w 4853691"/>
              <a:gd name="connsiteY6771" fmla="*/ 3771704 h 4860733"/>
              <a:gd name="connsiteX6772" fmla="*/ 4426530 w 4853691"/>
              <a:gd name="connsiteY6772" fmla="*/ 3750580 h 4860733"/>
              <a:gd name="connsiteX6773" fmla="*/ 4442959 w 4853691"/>
              <a:gd name="connsiteY6773" fmla="*/ 3731804 h 4860733"/>
              <a:gd name="connsiteX6774" fmla="*/ 4452347 w 4853691"/>
              <a:gd name="connsiteY6774" fmla="*/ 3722416 h 4860733"/>
              <a:gd name="connsiteX6775" fmla="*/ 4450000 w 4853691"/>
              <a:gd name="connsiteY6775" fmla="*/ 3724763 h 4860733"/>
              <a:gd name="connsiteX6776" fmla="*/ 4433571 w 4853691"/>
              <a:gd name="connsiteY6776" fmla="*/ 3743539 h 4860733"/>
              <a:gd name="connsiteX6777" fmla="*/ 4170701 w 4853691"/>
              <a:gd name="connsiteY6777" fmla="*/ 3997020 h 4860733"/>
              <a:gd name="connsiteX6778" fmla="*/ 4137843 w 4853691"/>
              <a:gd name="connsiteY6778" fmla="*/ 4034573 h 4860733"/>
              <a:gd name="connsiteX6779" fmla="*/ 4109678 w 4853691"/>
              <a:gd name="connsiteY6779" fmla="*/ 4067431 h 4860733"/>
              <a:gd name="connsiteX6780" fmla="*/ 4100290 w 4853691"/>
              <a:gd name="connsiteY6780" fmla="*/ 4079167 h 4860733"/>
              <a:gd name="connsiteX6781" fmla="*/ 4081514 w 4853691"/>
              <a:gd name="connsiteY6781" fmla="*/ 4093249 h 4860733"/>
              <a:gd name="connsiteX6782" fmla="*/ 4058043 w 4853691"/>
              <a:gd name="connsiteY6782" fmla="*/ 4109678 h 4860733"/>
              <a:gd name="connsiteX6783" fmla="*/ 4029879 w 4853691"/>
              <a:gd name="connsiteY6783" fmla="*/ 4128455 h 4860733"/>
              <a:gd name="connsiteX6784" fmla="*/ 4001714 w 4853691"/>
              <a:gd name="connsiteY6784" fmla="*/ 4147231 h 4860733"/>
              <a:gd name="connsiteX6785" fmla="*/ 3975897 w 4853691"/>
              <a:gd name="connsiteY6785" fmla="*/ 4163660 h 4860733"/>
              <a:gd name="connsiteX6786" fmla="*/ 3943038 w 4853691"/>
              <a:gd name="connsiteY6786" fmla="*/ 4182437 h 4860733"/>
              <a:gd name="connsiteX6787" fmla="*/ 3917220 w 4853691"/>
              <a:gd name="connsiteY6787" fmla="*/ 4196519 h 4860733"/>
              <a:gd name="connsiteX6788" fmla="*/ 3882015 w 4853691"/>
              <a:gd name="connsiteY6788" fmla="*/ 4215296 h 4860733"/>
              <a:gd name="connsiteX6789" fmla="*/ 3856197 w 4853691"/>
              <a:gd name="connsiteY6789" fmla="*/ 4227031 h 4860733"/>
              <a:gd name="connsiteX6790" fmla="*/ 3820992 w 4853691"/>
              <a:gd name="connsiteY6790" fmla="*/ 4243460 h 4860733"/>
              <a:gd name="connsiteX6791" fmla="*/ 3790480 w 4853691"/>
              <a:gd name="connsiteY6791" fmla="*/ 4255195 h 4860733"/>
              <a:gd name="connsiteX6792" fmla="*/ 3755274 w 4853691"/>
              <a:gd name="connsiteY6792" fmla="*/ 4269278 h 4860733"/>
              <a:gd name="connsiteX6793" fmla="*/ 3743539 w 4853691"/>
              <a:gd name="connsiteY6793" fmla="*/ 4273972 h 4860733"/>
              <a:gd name="connsiteX6794" fmla="*/ 3870279 w 4853691"/>
              <a:gd name="connsiteY6794" fmla="*/ 4201213 h 4860733"/>
              <a:gd name="connsiteX6795" fmla="*/ 3919568 w 4853691"/>
              <a:gd name="connsiteY6795" fmla="*/ 4170702 h 4860733"/>
              <a:gd name="connsiteX6796" fmla="*/ 3935997 w 4853691"/>
              <a:gd name="connsiteY6796" fmla="*/ 4158966 h 4860733"/>
              <a:gd name="connsiteX6797" fmla="*/ 3966509 w 4853691"/>
              <a:gd name="connsiteY6797" fmla="*/ 4137843 h 4860733"/>
              <a:gd name="connsiteX6798" fmla="*/ 3985285 w 4853691"/>
              <a:gd name="connsiteY6798" fmla="*/ 4123761 h 4860733"/>
              <a:gd name="connsiteX6799" fmla="*/ 4013449 w 4853691"/>
              <a:gd name="connsiteY6799" fmla="*/ 4104984 h 4860733"/>
              <a:gd name="connsiteX6800" fmla="*/ 4034573 w 4853691"/>
              <a:gd name="connsiteY6800" fmla="*/ 4090902 h 4860733"/>
              <a:gd name="connsiteX6801" fmla="*/ 4060390 w 4853691"/>
              <a:gd name="connsiteY6801" fmla="*/ 4072125 h 4860733"/>
              <a:gd name="connsiteX6802" fmla="*/ 4081514 w 4853691"/>
              <a:gd name="connsiteY6802" fmla="*/ 4055696 h 4860733"/>
              <a:gd name="connsiteX6803" fmla="*/ 4107331 w 4853691"/>
              <a:gd name="connsiteY6803" fmla="*/ 4036920 h 4860733"/>
              <a:gd name="connsiteX6804" fmla="*/ 4126108 w 4853691"/>
              <a:gd name="connsiteY6804" fmla="*/ 4020490 h 4860733"/>
              <a:gd name="connsiteX6805" fmla="*/ 4149578 w 4853691"/>
              <a:gd name="connsiteY6805" fmla="*/ 4001714 h 4860733"/>
              <a:gd name="connsiteX6806" fmla="*/ 4168355 w 4853691"/>
              <a:gd name="connsiteY6806" fmla="*/ 3985285 h 4860733"/>
              <a:gd name="connsiteX6807" fmla="*/ 4191825 w 4853691"/>
              <a:gd name="connsiteY6807" fmla="*/ 3966508 h 4860733"/>
              <a:gd name="connsiteX6808" fmla="*/ 4210601 w 4853691"/>
              <a:gd name="connsiteY6808" fmla="*/ 3950079 h 4860733"/>
              <a:gd name="connsiteX6809" fmla="*/ 4212948 w 4853691"/>
              <a:gd name="connsiteY6809" fmla="*/ 3947732 h 4860733"/>
              <a:gd name="connsiteX6810" fmla="*/ 4212948 w 4853691"/>
              <a:gd name="connsiteY6810" fmla="*/ 3952426 h 4860733"/>
              <a:gd name="connsiteX6811" fmla="*/ 4198866 w 4853691"/>
              <a:gd name="connsiteY6811" fmla="*/ 3971203 h 4860733"/>
              <a:gd name="connsiteX6812" fmla="*/ 4170701 w 4853691"/>
              <a:gd name="connsiteY6812" fmla="*/ 3997020 h 4860733"/>
              <a:gd name="connsiteX6813" fmla="*/ 3680169 w 4853691"/>
              <a:gd name="connsiteY6813" fmla="*/ 4302136 h 4860733"/>
              <a:gd name="connsiteX6814" fmla="*/ 3656698 w 4853691"/>
              <a:gd name="connsiteY6814" fmla="*/ 4313871 h 4860733"/>
              <a:gd name="connsiteX6815" fmla="*/ 3628534 w 4853691"/>
              <a:gd name="connsiteY6815" fmla="*/ 4327954 h 4860733"/>
              <a:gd name="connsiteX6816" fmla="*/ 3605064 w 4853691"/>
              <a:gd name="connsiteY6816" fmla="*/ 4339689 h 4860733"/>
              <a:gd name="connsiteX6817" fmla="*/ 3576899 w 4853691"/>
              <a:gd name="connsiteY6817" fmla="*/ 4353771 h 4860733"/>
              <a:gd name="connsiteX6818" fmla="*/ 3553428 w 4853691"/>
              <a:gd name="connsiteY6818" fmla="*/ 4365506 h 4860733"/>
              <a:gd name="connsiteX6819" fmla="*/ 3522917 w 4853691"/>
              <a:gd name="connsiteY6819" fmla="*/ 4377242 h 4860733"/>
              <a:gd name="connsiteX6820" fmla="*/ 3499446 w 4853691"/>
              <a:gd name="connsiteY6820" fmla="*/ 4386630 h 4860733"/>
              <a:gd name="connsiteX6821" fmla="*/ 3468935 w 4853691"/>
              <a:gd name="connsiteY6821" fmla="*/ 4398365 h 4860733"/>
              <a:gd name="connsiteX6822" fmla="*/ 3443117 w 4853691"/>
              <a:gd name="connsiteY6822" fmla="*/ 4407753 h 4860733"/>
              <a:gd name="connsiteX6823" fmla="*/ 3412605 w 4853691"/>
              <a:gd name="connsiteY6823" fmla="*/ 4419489 h 4860733"/>
              <a:gd name="connsiteX6824" fmla="*/ 3386788 w 4853691"/>
              <a:gd name="connsiteY6824" fmla="*/ 4428877 h 4860733"/>
              <a:gd name="connsiteX6825" fmla="*/ 3356276 w 4853691"/>
              <a:gd name="connsiteY6825" fmla="*/ 4440612 h 4860733"/>
              <a:gd name="connsiteX6826" fmla="*/ 3330459 w 4853691"/>
              <a:gd name="connsiteY6826" fmla="*/ 4450000 h 4860733"/>
              <a:gd name="connsiteX6827" fmla="*/ 3299947 w 4853691"/>
              <a:gd name="connsiteY6827" fmla="*/ 4459388 h 4860733"/>
              <a:gd name="connsiteX6828" fmla="*/ 3274130 w 4853691"/>
              <a:gd name="connsiteY6828" fmla="*/ 4466429 h 4860733"/>
              <a:gd name="connsiteX6829" fmla="*/ 3243618 w 4853691"/>
              <a:gd name="connsiteY6829" fmla="*/ 4475818 h 4860733"/>
              <a:gd name="connsiteX6830" fmla="*/ 3217801 w 4853691"/>
              <a:gd name="connsiteY6830" fmla="*/ 4482859 h 4860733"/>
              <a:gd name="connsiteX6831" fmla="*/ 3184942 w 4853691"/>
              <a:gd name="connsiteY6831" fmla="*/ 4492247 h 4860733"/>
              <a:gd name="connsiteX6832" fmla="*/ 3166166 w 4853691"/>
              <a:gd name="connsiteY6832" fmla="*/ 4496941 h 4860733"/>
              <a:gd name="connsiteX6833" fmla="*/ 3166166 w 4853691"/>
              <a:gd name="connsiteY6833" fmla="*/ 4496941 h 4860733"/>
              <a:gd name="connsiteX6834" fmla="*/ 3152083 w 4853691"/>
              <a:gd name="connsiteY6834" fmla="*/ 4478165 h 4860733"/>
              <a:gd name="connsiteX6835" fmla="*/ 3145042 w 4853691"/>
              <a:gd name="connsiteY6835" fmla="*/ 4466429 h 4860733"/>
              <a:gd name="connsiteX6836" fmla="*/ 3135654 w 4853691"/>
              <a:gd name="connsiteY6836" fmla="*/ 4450000 h 4860733"/>
              <a:gd name="connsiteX6837" fmla="*/ 3126266 w 4853691"/>
              <a:gd name="connsiteY6837" fmla="*/ 4435918 h 4860733"/>
              <a:gd name="connsiteX6838" fmla="*/ 3116878 w 4853691"/>
              <a:gd name="connsiteY6838" fmla="*/ 4421836 h 4860733"/>
              <a:gd name="connsiteX6839" fmla="*/ 3107489 w 4853691"/>
              <a:gd name="connsiteY6839" fmla="*/ 4407753 h 4860733"/>
              <a:gd name="connsiteX6840" fmla="*/ 3100449 w 4853691"/>
              <a:gd name="connsiteY6840" fmla="*/ 4393671 h 4860733"/>
              <a:gd name="connsiteX6841" fmla="*/ 3093407 w 4853691"/>
              <a:gd name="connsiteY6841" fmla="*/ 4379589 h 4860733"/>
              <a:gd name="connsiteX6842" fmla="*/ 3102795 w 4853691"/>
              <a:gd name="connsiteY6842" fmla="*/ 4363160 h 4860733"/>
              <a:gd name="connsiteX6843" fmla="*/ 3123919 w 4853691"/>
              <a:gd name="connsiteY6843" fmla="*/ 4365506 h 4860733"/>
              <a:gd name="connsiteX6844" fmla="*/ 3147389 w 4853691"/>
              <a:gd name="connsiteY6844" fmla="*/ 4367854 h 4860733"/>
              <a:gd name="connsiteX6845" fmla="*/ 3213106 w 4853691"/>
              <a:gd name="connsiteY6845" fmla="*/ 4370201 h 4860733"/>
              <a:gd name="connsiteX6846" fmla="*/ 3213106 w 4853691"/>
              <a:gd name="connsiteY6846" fmla="*/ 4370201 h 4860733"/>
              <a:gd name="connsiteX6847" fmla="*/ 3722416 w 4853691"/>
              <a:gd name="connsiteY6847" fmla="*/ 4281013 h 4860733"/>
              <a:gd name="connsiteX6848" fmla="*/ 3708333 w 4853691"/>
              <a:gd name="connsiteY6848" fmla="*/ 4288054 h 4860733"/>
              <a:gd name="connsiteX6849" fmla="*/ 3680169 w 4853691"/>
              <a:gd name="connsiteY6849" fmla="*/ 4302136 h 4860733"/>
              <a:gd name="connsiteX6850" fmla="*/ 3177901 w 4853691"/>
              <a:gd name="connsiteY6850" fmla="*/ 4520412 h 4860733"/>
              <a:gd name="connsiteX6851" fmla="*/ 3184942 w 4853691"/>
              <a:gd name="connsiteY6851" fmla="*/ 4529800 h 4860733"/>
              <a:gd name="connsiteX6852" fmla="*/ 3196677 w 4853691"/>
              <a:gd name="connsiteY6852" fmla="*/ 4543882 h 4860733"/>
              <a:gd name="connsiteX6853" fmla="*/ 3203718 w 4853691"/>
              <a:gd name="connsiteY6853" fmla="*/ 4553270 h 4860733"/>
              <a:gd name="connsiteX6854" fmla="*/ 3222495 w 4853691"/>
              <a:gd name="connsiteY6854" fmla="*/ 4574394 h 4860733"/>
              <a:gd name="connsiteX6855" fmla="*/ 3238924 w 4853691"/>
              <a:gd name="connsiteY6855" fmla="*/ 4588476 h 4860733"/>
              <a:gd name="connsiteX6856" fmla="*/ 2952585 w 4853691"/>
              <a:gd name="connsiteY6856" fmla="*/ 4621335 h 4860733"/>
              <a:gd name="connsiteX6857" fmla="*/ 2954932 w 4853691"/>
              <a:gd name="connsiteY6857" fmla="*/ 4616641 h 4860733"/>
              <a:gd name="connsiteX6858" fmla="*/ 2969014 w 4853691"/>
              <a:gd name="connsiteY6858" fmla="*/ 4593170 h 4860733"/>
              <a:gd name="connsiteX6859" fmla="*/ 2973708 w 4853691"/>
              <a:gd name="connsiteY6859" fmla="*/ 4583782 h 4860733"/>
              <a:gd name="connsiteX6860" fmla="*/ 2987790 w 4853691"/>
              <a:gd name="connsiteY6860" fmla="*/ 4555617 h 4860733"/>
              <a:gd name="connsiteX6861" fmla="*/ 2990137 w 4853691"/>
              <a:gd name="connsiteY6861" fmla="*/ 4550923 h 4860733"/>
              <a:gd name="connsiteX6862" fmla="*/ 2994831 w 4853691"/>
              <a:gd name="connsiteY6862" fmla="*/ 4539188 h 4860733"/>
              <a:gd name="connsiteX6863" fmla="*/ 3159125 w 4853691"/>
              <a:gd name="connsiteY6863" fmla="*/ 4499288 h 4860733"/>
              <a:gd name="connsiteX6864" fmla="*/ 3163819 w 4853691"/>
              <a:gd name="connsiteY6864" fmla="*/ 4503982 h 4860733"/>
              <a:gd name="connsiteX6865" fmla="*/ 3177901 w 4853691"/>
              <a:gd name="connsiteY6865" fmla="*/ 4520412 h 4860733"/>
              <a:gd name="connsiteX6866" fmla="*/ 2872785 w 4853691"/>
              <a:gd name="connsiteY6866" fmla="*/ 4649499 h 4860733"/>
              <a:gd name="connsiteX6867" fmla="*/ 2863397 w 4853691"/>
              <a:gd name="connsiteY6867" fmla="*/ 4661234 h 4860733"/>
              <a:gd name="connsiteX6868" fmla="*/ 2849314 w 4853691"/>
              <a:gd name="connsiteY6868" fmla="*/ 4677664 h 4860733"/>
              <a:gd name="connsiteX6869" fmla="*/ 2837579 w 4853691"/>
              <a:gd name="connsiteY6869" fmla="*/ 4689399 h 4860733"/>
              <a:gd name="connsiteX6870" fmla="*/ 2823497 w 4853691"/>
              <a:gd name="connsiteY6870" fmla="*/ 4703481 h 4860733"/>
              <a:gd name="connsiteX6871" fmla="*/ 2811762 w 4853691"/>
              <a:gd name="connsiteY6871" fmla="*/ 4715216 h 4860733"/>
              <a:gd name="connsiteX6872" fmla="*/ 2800027 w 4853691"/>
              <a:gd name="connsiteY6872" fmla="*/ 4726952 h 4860733"/>
              <a:gd name="connsiteX6873" fmla="*/ 2788291 w 4853691"/>
              <a:gd name="connsiteY6873" fmla="*/ 4736340 h 4860733"/>
              <a:gd name="connsiteX6874" fmla="*/ 2776556 w 4853691"/>
              <a:gd name="connsiteY6874" fmla="*/ 4745728 h 4860733"/>
              <a:gd name="connsiteX6875" fmla="*/ 2764821 w 4853691"/>
              <a:gd name="connsiteY6875" fmla="*/ 4755116 h 4860733"/>
              <a:gd name="connsiteX6876" fmla="*/ 2753086 w 4853691"/>
              <a:gd name="connsiteY6876" fmla="*/ 4764504 h 4860733"/>
              <a:gd name="connsiteX6877" fmla="*/ 2746044 w 4853691"/>
              <a:gd name="connsiteY6877" fmla="*/ 4769199 h 4860733"/>
              <a:gd name="connsiteX6878" fmla="*/ 2741350 w 4853691"/>
              <a:gd name="connsiteY6878" fmla="*/ 4766851 h 4860733"/>
              <a:gd name="connsiteX6879" fmla="*/ 2724921 w 4853691"/>
              <a:gd name="connsiteY6879" fmla="*/ 4759810 h 4860733"/>
              <a:gd name="connsiteX6880" fmla="*/ 2703797 w 4853691"/>
              <a:gd name="connsiteY6880" fmla="*/ 4748075 h 4860733"/>
              <a:gd name="connsiteX6881" fmla="*/ 2699103 w 4853691"/>
              <a:gd name="connsiteY6881" fmla="*/ 4745728 h 4860733"/>
              <a:gd name="connsiteX6882" fmla="*/ 2701450 w 4853691"/>
              <a:gd name="connsiteY6882" fmla="*/ 4738687 h 4860733"/>
              <a:gd name="connsiteX6883" fmla="*/ 2703797 w 4853691"/>
              <a:gd name="connsiteY6883" fmla="*/ 4726952 h 4860733"/>
              <a:gd name="connsiteX6884" fmla="*/ 2706145 w 4853691"/>
              <a:gd name="connsiteY6884" fmla="*/ 4712869 h 4860733"/>
              <a:gd name="connsiteX6885" fmla="*/ 2708492 w 4853691"/>
              <a:gd name="connsiteY6885" fmla="*/ 4701134 h 4860733"/>
              <a:gd name="connsiteX6886" fmla="*/ 2710839 w 4853691"/>
              <a:gd name="connsiteY6886" fmla="*/ 4684705 h 4860733"/>
              <a:gd name="connsiteX6887" fmla="*/ 2713186 w 4853691"/>
              <a:gd name="connsiteY6887" fmla="*/ 4672970 h 4860733"/>
              <a:gd name="connsiteX6888" fmla="*/ 2715533 w 4853691"/>
              <a:gd name="connsiteY6888" fmla="*/ 4654193 h 4860733"/>
              <a:gd name="connsiteX6889" fmla="*/ 2717880 w 4853691"/>
              <a:gd name="connsiteY6889" fmla="*/ 4642458 h 4860733"/>
              <a:gd name="connsiteX6890" fmla="*/ 2720227 w 4853691"/>
              <a:gd name="connsiteY6890" fmla="*/ 4628376 h 4860733"/>
              <a:gd name="connsiteX6891" fmla="*/ 2722574 w 4853691"/>
              <a:gd name="connsiteY6891" fmla="*/ 4628376 h 4860733"/>
              <a:gd name="connsiteX6892" fmla="*/ 2736656 w 4853691"/>
              <a:gd name="connsiteY6892" fmla="*/ 4623681 h 4860733"/>
              <a:gd name="connsiteX6893" fmla="*/ 2736656 w 4853691"/>
              <a:gd name="connsiteY6893" fmla="*/ 4623681 h 4860733"/>
              <a:gd name="connsiteX6894" fmla="*/ 2764821 w 4853691"/>
              <a:gd name="connsiteY6894" fmla="*/ 4626029 h 4860733"/>
              <a:gd name="connsiteX6895" fmla="*/ 2851661 w 4853691"/>
              <a:gd name="connsiteY6895" fmla="*/ 4628376 h 4860733"/>
              <a:gd name="connsiteX6896" fmla="*/ 2891561 w 4853691"/>
              <a:gd name="connsiteY6896" fmla="*/ 4628376 h 4860733"/>
              <a:gd name="connsiteX6897" fmla="*/ 2886867 w 4853691"/>
              <a:gd name="connsiteY6897" fmla="*/ 4635417 h 4860733"/>
              <a:gd name="connsiteX6898" fmla="*/ 2872785 w 4853691"/>
              <a:gd name="connsiteY6898" fmla="*/ 4649499 h 4860733"/>
              <a:gd name="connsiteX6899" fmla="*/ 2727268 w 4853691"/>
              <a:gd name="connsiteY6899" fmla="*/ 4778587 h 4860733"/>
              <a:gd name="connsiteX6900" fmla="*/ 2715533 w 4853691"/>
              <a:gd name="connsiteY6900" fmla="*/ 4785628 h 4860733"/>
              <a:gd name="connsiteX6901" fmla="*/ 2703797 w 4853691"/>
              <a:gd name="connsiteY6901" fmla="*/ 4792669 h 4860733"/>
              <a:gd name="connsiteX6902" fmla="*/ 2694409 w 4853691"/>
              <a:gd name="connsiteY6902" fmla="*/ 4797363 h 4860733"/>
              <a:gd name="connsiteX6903" fmla="*/ 2685021 w 4853691"/>
              <a:gd name="connsiteY6903" fmla="*/ 4790322 h 4860733"/>
              <a:gd name="connsiteX6904" fmla="*/ 2685021 w 4853691"/>
              <a:gd name="connsiteY6904" fmla="*/ 4790322 h 4860733"/>
              <a:gd name="connsiteX6905" fmla="*/ 2687368 w 4853691"/>
              <a:gd name="connsiteY6905" fmla="*/ 4780934 h 4860733"/>
              <a:gd name="connsiteX6906" fmla="*/ 2689715 w 4853691"/>
              <a:gd name="connsiteY6906" fmla="*/ 4771545 h 4860733"/>
              <a:gd name="connsiteX6907" fmla="*/ 2692062 w 4853691"/>
              <a:gd name="connsiteY6907" fmla="*/ 4759810 h 4860733"/>
              <a:gd name="connsiteX6908" fmla="*/ 2694409 w 4853691"/>
              <a:gd name="connsiteY6908" fmla="*/ 4748075 h 4860733"/>
              <a:gd name="connsiteX6909" fmla="*/ 2694409 w 4853691"/>
              <a:gd name="connsiteY6909" fmla="*/ 4745728 h 4860733"/>
              <a:gd name="connsiteX6910" fmla="*/ 2696756 w 4853691"/>
              <a:gd name="connsiteY6910" fmla="*/ 4748075 h 4860733"/>
              <a:gd name="connsiteX6911" fmla="*/ 2713186 w 4853691"/>
              <a:gd name="connsiteY6911" fmla="*/ 4755116 h 4860733"/>
              <a:gd name="connsiteX6912" fmla="*/ 2734309 w 4853691"/>
              <a:gd name="connsiteY6912" fmla="*/ 4766851 h 4860733"/>
              <a:gd name="connsiteX6913" fmla="*/ 2739003 w 4853691"/>
              <a:gd name="connsiteY6913" fmla="*/ 4769199 h 4860733"/>
              <a:gd name="connsiteX6914" fmla="*/ 2734309 w 4853691"/>
              <a:gd name="connsiteY6914" fmla="*/ 4771545 h 4860733"/>
              <a:gd name="connsiteX6915" fmla="*/ 2727268 w 4853691"/>
              <a:gd name="connsiteY6915" fmla="*/ 4778587 h 4860733"/>
              <a:gd name="connsiteX6916" fmla="*/ 2572363 w 4853691"/>
              <a:gd name="connsiteY6916" fmla="*/ 4806751 h 4860733"/>
              <a:gd name="connsiteX6917" fmla="*/ 2523075 w 4853691"/>
              <a:gd name="connsiteY6917" fmla="*/ 4804404 h 4860733"/>
              <a:gd name="connsiteX6918" fmla="*/ 2494910 w 4853691"/>
              <a:gd name="connsiteY6918" fmla="*/ 4802057 h 4860733"/>
              <a:gd name="connsiteX6919" fmla="*/ 2452664 w 4853691"/>
              <a:gd name="connsiteY6919" fmla="*/ 4797363 h 4860733"/>
              <a:gd name="connsiteX6920" fmla="*/ 2422152 w 4853691"/>
              <a:gd name="connsiteY6920" fmla="*/ 4792669 h 4860733"/>
              <a:gd name="connsiteX6921" fmla="*/ 2379905 w 4853691"/>
              <a:gd name="connsiteY6921" fmla="*/ 4787975 h 4860733"/>
              <a:gd name="connsiteX6922" fmla="*/ 2349394 w 4853691"/>
              <a:gd name="connsiteY6922" fmla="*/ 4783281 h 4860733"/>
              <a:gd name="connsiteX6923" fmla="*/ 2307147 w 4853691"/>
              <a:gd name="connsiteY6923" fmla="*/ 4776239 h 4860733"/>
              <a:gd name="connsiteX6924" fmla="*/ 2278982 w 4853691"/>
              <a:gd name="connsiteY6924" fmla="*/ 4769199 h 4860733"/>
              <a:gd name="connsiteX6925" fmla="*/ 2236735 w 4853691"/>
              <a:gd name="connsiteY6925" fmla="*/ 4759810 h 4860733"/>
              <a:gd name="connsiteX6926" fmla="*/ 2208571 w 4853691"/>
              <a:gd name="connsiteY6926" fmla="*/ 4752769 h 4860733"/>
              <a:gd name="connsiteX6927" fmla="*/ 2201530 w 4853691"/>
              <a:gd name="connsiteY6927" fmla="*/ 4750422 h 4860733"/>
              <a:gd name="connsiteX6928" fmla="*/ 2234388 w 4853691"/>
              <a:gd name="connsiteY6928" fmla="*/ 4738687 h 4860733"/>
              <a:gd name="connsiteX6929" fmla="*/ 2335311 w 4853691"/>
              <a:gd name="connsiteY6929" fmla="*/ 4694093 h 4860733"/>
              <a:gd name="connsiteX6930" fmla="*/ 2354088 w 4853691"/>
              <a:gd name="connsiteY6930" fmla="*/ 4684705 h 4860733"/>
              <a:gd name="connsiteX6931" fmla="*/ 2368170 w 4853691"/>
              <a:gd name="connsiteY6931" fmla="*/ 4677664 h 4860733"/>
              <a:gd name="connsiteX6932" fmla="*/ 2391640 w 4853691"/>
              <a:gd name="connsiteY6932" fmla="*/ 4665928 h 4860733"/>
              <a:gd name="connsiteX6933" fmla="*/ 2403376 w 4853691"/>
              <a:gd name="connsiteY6933" fmla="*/ 4658887 h 4860733"/>
              <a:gd name="connsiteX6934" fmla="*/ 2424499 w 4853691"/>
              <a:gd name="connsiteY6934" fmla="*/ 4647152 h 4860733"/>
              <a:gd name="connsiteX6935" fmla="*/ 2436234 w 4853691"/>
              <a:gd name="connsiteY6935" fmla="*/ 4640111 h 4860733"/>
              <a:gd name="connsiteX6936" fmla="*/ 2452664 w 4853691"/>
              <a:gd name="connsiteY6936" fmla="*/ 4628376 h 4860733"/>
              <a:gd name="connsiteX6937" fmla="*/ 2469093 w 4853691"/>
              <a:gd name="connsiteY6937" fmla="*/ 4618987 h 4860733"/>
              <a:gd name="connsiteX6938" fmla="*/ 2480828 w 4853691"/>
              <a:gd name="connsiteY6938" fmla="*/ 4609599 h 4860733"/>
              <a:gd name="connsiteX6939" fmla="*/ 2485522 w 4853691"/>
              <a:gd name="connsiteY6939" fmla="*/ 4607252 h 4860733"/>
              <a:gd name="connsiteX6940" fmla="*/ 2501952 w 4853691"/>
              <a:gd name="connsiteY6940" fmla="*/ 4616641 h 4860733"/>
              <a:gd name="connsiteX6941" fmla="*/ 2516034 w 4853691"/>
              <a:gd name="connsiteY6941" fmla="*/ 4609599 h 4860733"/>
              <a:gd name="connsiteX6942" fmla="*/ 2581751 w 4853691"/>
              <a:gd name="connsiteY6942" fmla="*/ 4665928 h 4860733"/>
              <a:gd name="connsiteX6943" fmla="*/ 2593486 w 4853691"/>
              <a:gd name="connsiteY6943" fmla="*/ 4672970 h 4860733"/>
              <a:gd name="connsiteX6944" fmla="*/ 2621651 w 4853691"/>
              <a:gd name="connsiteY6944" fmla="*/ 4694093 h 4860733"/>
              <a:gd name="connsiteX6945" fmla="*/ 2635733 w 4853691"/>
              <a:gd name="connsiteY6945" fmla="*/ 4703481 h 4860733"/>
              <a:gd name="connsiteX6946" fmla="*/ 2661551 w 4853691"/>
              <a:gd name="connsiteY6946" fmla="*/ 4719911 h 4860733"/>
              <a:gd name="connsiteX6947" fmla="*/ 2677980 w 4853691"/>
              <a:gd name="connsiteY6947" fmla="*/ 4729299 h 4860733"/>
              <a:gd name="connsiteX6948" fmla="*/ 2696756 w 4853691"/>
              <a:gd name="connsiteY6948" fmla="*/ 4741034 h 4860733"/>
              <a:gd name="connsiteX6949" fmla="*/ 2696756 w 4853691"/>
              <a:gd name="connsiteY6949" fmla="*/ 4745728 h 4860733"/>
              <a:gd name="connsiteX6950" fmla="*/ 2694409 w 4853691"/>
              <a:gd name="connsiteY6950" fmla="*/ 4752769 h 4860733"/>
              <a:gd name="connsiteX6951" fmla="*/ 2689715 w 4853691"/>
              <a:gd name="connsiteY6951" fmla="*/ 4766851 h 4860733"/>
              <a:gd name="connsiteX6952" fmla="*/ 2687368 w 4853691"/>
              <a:gd name="connsiteY6952" fmla="*/ 4776239 h 4860733"/>
              <a:gd name="connsiteX6953" fmla="*/ 2682674 w 4853691"/>
              <a:gd name="connsiteY6953" fmla="*/ 4787975 h 4860733"/>
              <a:gd name="connsiteX6954" fmla="*/ 2675633 w 4853691"/>
              <a:gd name="connsiteY6954" fmla="*/ 4785628 h 4860733"/>
              <a:gd name="connsiteX6955" fmla="*/ 2654510 w 4853691"/>
              <a:gd name="connsiteY6955" fmla="*/ 4804404 h 4860733"/>
              <a:gd name="connsiteX6956" fmla="*/ 2593486 w 4853691"/>
              <a:gd name="connsiteY6956" fmla="*/ 4804404 h 4860733"/>
              <a:gd name="connsiteX6957" fmla="*/ 2572363 w 4853691"/>
              <a:gd name="connsiteY6957" fmla="*/ 4806751 h 4860733"/>
              <a:gd name="connsiteX6958" fmla="*/ 1898761 w 4853691"/>
              <a:gd name="connsiteY6958" fmla="*/ 4780934 h 4860733"/>
              <a:gd name="connsiteX6959" fmla="*/ 1856514 w 4853691"/>
              <a:gd name="connsiteY6959" fmla="*/ 4759810 h 4860733"/>
              <a:gd name="connsiteX6960" fmla="*/ 1879984 w 4853691"/>
              <a:gd name="connsiteY6960" fmla="*/ 4764504 h 4860733"/>
              <a:gd name="connsiteX6961" fmla="*/ 1910496 w 4853691"/>
              <a:gd name="connsiteY6961" fmla="*/ 4771545 h 4860733"/>
              <a:gd name="connsiteX6962" fmla="*/ 1898761 w 4853691"/>
              <a:gd name="connsiteY6962" fmla="*/ 4780934 h 4860733"/>
              <a:gd name="connsiteX6963" fmla="*/ 1847125 w 4853691"/>
              <a:gd name="connsiteY6963" fmla="*/ 4752769 h 4860733"/>
              <a:gd name="connsiteX6964" fmla="*/ 1826002 w 4853691"/>
              <a:gd name="connsiteY6964" fmla="*/ 4741034 h 4860733"/>
              <a:gd name="connsiteX6965" fmla="*/ 1816614 w 4853691"/>
              <a:gd name="connsiteY6965" fmla="*/ 4736340 h 4860733"/>
              <a:gd name="connsiteX6966" fmla="*/ 1802532 w 4853691"/>
              <a:gd name="connsiteY6966" fmla="*/ 4726952 h 4860733"/>
              <a:gd name="connsiteX6967" fmla="*/ 1790797 w 4853691"/>
              <a:gd name="connsiteY6967" fmla="*/ 4719911 h 4860733"/>
              <a:gd name="connsiteX6968" fmla="*/ 1779061 w 4853691"/>
              <a:gd name="connsiteY6968" fmla="*/ 4712869 h 4860733"/>
              <a:gd name="connsiteX6969" fmla="*/ 1764979 w 4853691"/>
              <a:gd name="connsiteY6969" fmla="*/ 4703481 h 4860733"/>
              <a:gd name="connsiteX6970" fmla="*/ 1755591 w 4853691"/>
              <a:gd name="connsiteY6970" fmla="*/ 4696440 h 4860733"/>
              <a:gd name="connsiteX6971" fmla="*/ 1741508 w 4853691"/>
              <a:gd name="connsiteY6971" fmla="*/ 4684705 h 4860733"/>
              <a:gd name="connsiteX6972" fmla="*/ 1732120 w 4853691"/>
              <a:gd name="connsiteY6972" fmla="*/ 4677664 h 4860733"/>
              <a:gd name="connsiteX6973" fmla="*/ 1718038 w 4853691"/>
              <a:gd name="connsiteY6973" fmla="*/ 4665928 h 4860733"/>
              <a:gd name="connsiteX6974" fmla="*/ 1708650 w 4853691"/>
              <a:gd name="connsiteY6974" fmla="*/ 4658887 h 4860733"/>
              <a:gd name="connsiteX6975" fmla="*/ 1694567 w 4853691"/>
              <a:gd name="connsiteY6975" fmla="*/ 4647152 h 4860733"/>
              <a:gd name="connsiteX6976" fmla="*/ 1685179 w 4853691"/>
              <a:gd name="connsiteY6976" fmla="*/ 4637764 h 4860733"/>
              <a:gd name="connsiteX6977" fmla="*/ 1671097 w 4853691"/>
              <a:gd name="connsiteY6977" fmla="*/ 4623681 h 4860733"/>
              <a:gd name="connsiteX6978" fmla="*/ 1661709 w 4853691"/>
              <a:gd name="connsiteY6978" fmla="*/ 4614293 h 4860733"/>
              <a:gd name="connsiteX6979" fmla="*/ 1647627 w 4853691"/>
              <a:gd name="connsiteY6979" fmla="*/ 4600211 h 4860733"/>
              <a:gd name="connsiteX6980" fmla="*/ 1638239 w 4853691"/>
              <a:gd name="connsiteY6980" fmla="*/ 4590823 h 4860733"/>
              <a:gd name="connsiteX6981" fmla="*/ 1624156 w 4853691"/>
              <a:gd name="connsiteY6981" fmla="*/ 4576741 h 4860733"/>
              <a:gd name="connsiteX6982" fmla="*/ 1612421 w 4853691"/>
              <a:gd name="connsiteY6982" fmla="*/ 4565005 h 4860733"/>
              <a:gd name="connsiteX6983" fmla="*/ 1598339 w 4853691"/>
              <a:gd name="connsiteY6983" fmla="*/ 4550923 h 4860733"/>
              <a:gd name="connsiteX6984" fmla="*/ 1586603 w 4853691"/>
              <a:gd name="connsiteY6984" fmla="*/ 4539188 h 4860733"/>
              <a:gd name="connsiteX6985" fmla="*/ 1574868 w 4853691"/>
              <a:gd name="connsiteY6985" fmla="*/ 4525106 h 4860733"/>
              <a:gd name="connsiteX6986" fmla="*/ 1563133 w 4853691"/>
              <a:gd name="connsiteY6986" fmla="*/ 4511024 h 4860733"/>
              <a:gd name="connsiteX6987" fmla="*/ 1551398 w 4853691"/>
              <a:gd name="connsiteY6987" fmla="*/ 4496941 h 4860733"/>
              <a:gd name="connsiteX6988" fmla="*/ 1551398 w 4853691"/>
              <a:gd name="connsiteY6988" fmla="*/ 4494594 h 4860733"/>
              <a:gd name="connsiteX6989" fmla="*/ 1553745 w 4853691"/>
              <a:gd name="connsiteY6989" fmla="*/ 4489900 h 4860733"/>
              <a:gd name="connsiteX6990" fmla="*/ 1565480 w 4853691"/>
              <a:gd name="connsiteY6990" fmla="*/ 4496941 h 4860733"/>
              <a:gd name="connsiteX6991" fmla="*/ 1605380 w 4853691"/>
              <a:gd name="connsiteY6991" fmla="*/ 4520412 h 4860733"/>
              <a:gd name="connsiteX6992" fmla="*/ 1635891 w 4853691"/>
              <a:gd name="connsiteY6992" fmla="*/ 4536841 h 4860733"/>
              <a:gd name="connsiteX6993" fmla="*/ 1675791 w 4853691"/>
              <a:gd name="connsiteY6993" fmla="*/ 4557964 h 4860733"/>
              <a:gd name="connsiteX6994" fmla="*/ 1708650 w 4853691"/>
              <a:gd name="connsiteY6994" fmla="*/ 4574394 h 4860733"/>
              <a:gd name="connsiteX6995" fmla="*/ 1746203 w 4853691"/>
              <a:gd name="connsiteY6995" fmla="*/ 4593170 h 4860733"/>
              <a:gd name="connsiteX6996" fmla="*/ 1783755 w 4853691"/>
              <a:gd name="connsiteY6996" fmla="*/ 4611946 h 4860733"/>
              <a:gd name="connsiteX6997" fmla="*/ 1816614 w 4853691"/>
              <a:gd name="connsiteY6997" fmla="*/ 4626029 h 4860733"/>
              <a:gd name="connsiteX6998" fmla="*/ 1879984 w 4853691"/>
              <a:gd name="connsiteY6998" fmla="*/ 4654193 h 4860733"/>
              <a:gd name="connsiteX6999" fmla="*/ 1887025 w 4853691"/>
              <a:gd name="connsiteY6999" fmla="*/ 4656540 h 4860733"/>
              <a:gd name="connsiteX7000" fmla="*/ 1957437 w 4853691"/>
              <a:gd name="connsiteY7000" fmla="*/ 4684705 h 4860733"/>
              <a:gd name="connsiteX7001" fmla="*/ 1969172 w 4853691"/>
              <a:gd name="connsiteY7001" fmla="*/ 4689399 h 4860733"/>
              <a:gd name="connsiteX7002" fmla="*/ 2027848 w 4853691"/>
              <a:gd name="connsiteY7002" fmla="*/ 4710522 h 4860733"/>
              <a:gd name="connsiteX7003" fmla="*/ 2046624 w 4853691"/>
              <a:gd name="connsiteY7003" fmla="*/ 4717563 h 4860733"/>
              <a:gd name="connsiteX7004" fmla="*/ 2098260 w 4853691"/>
              <a:gd name="connsiteY7004" fmla="*/ 4733993 h 4860733"/>
              <a:gd name="connsiteX7005" fmla="*/ 2121730 w 4853691"/>
              <a:gd name="connsiteY7005" fmla="*/ 4741034 h 4860733"/>
              <a:gd name="connsiteX7006" fmla="*/ 2171018 w 4853691"/>
              <a:gd name="connsiteY7006" fmla="*/ 4755116 h 4860733"/>
              <a:gd name="connsiteX7007" fmla="*/ 2196835 w 4853691"/>
              <a:gd name="connsiteY7007" fmla="*/ 4762157 h 4860733"/>
              <a:gd name="connsiteX7008" fmla="*/ 2201530 w 4853691"/>
              <a:gd name="connsiteY7008" fmla="*/ 4764504 h 4860733"/>
              <a:gd name="connsiteX7009" fmla="*/ 2187447 w 4853691"/>
              <a:gd name="connsiteY7009" fmla="*/ 4769199 h 4860733"/>
              <a:gd name="connsiteX7010" fmla="*/ 2168671 w 4853691"/>
              <a:gd name="connsiteY7010" fmla="*/ 4773893 h 4860733"/>
              <a:gd name="connsiteX7011" fmla="*/ 2154589 w 4853691"/>
              <a:gd name="connsiteY7011" fmla="*/ 4778587 h 4860733"/>
              <a:gd name="connsiteX7012" fmla="*/ 2135812 w 4853691"/>
              <a:gd name="connsiteY7012" fmla="*/ 4783281 h 4860733"/>
              <a:gd name="connsiteX7013" fmla="*/ 2119383 w 4853691"/>
              <a:gd name="connsiteY7013" fmla="*/ 4785628 h 4860733"/>
              <a:gd name="connsiteX7014" fmla="*/ 2100607 w 4853691"/>
              <a:gd name="connsiteY7014" fmla="*/ 4790322 h 4860733"/>
              <a:gd name="connsiteX7015" fmla="*/ 2084177 w 4853691"/>
              <a:gd name="connsiteY7015" fmla="*/ 4792669 h 4860733"/>
              <a:gd name="connsiteX7016" fmla="*/ 2067748 w 4853691"/>
              <a:gd name="connsiteY7016" fmla="*/ 4795016 h 4860733"/>
              <a:gd name="connsiteX7017" fmla="*/ 2048972 w 4853691"/>
              <a:gd name="connsiteY7017" fmla="*/ 4797363 h 4860733"/>
              <a:gd name="connsiteX7018" fmla="*/ 2034889 w 4853691"/>
              <a:gd name="connsiteY7018" fmla="*/ 4799710 h 4860733"/>
              <a:gd name="connsiteX7019" fmla="*/ 2018460 w 4853691"/>
              <a:gd name="connsiteY7019" fmla="*/ 4799710 h 4860733"/>
              <a:gd name="connsiteX7020" fmla="*/ 1933966 w 4853691"/>
              <a:gd name="connsiteY7020" fmla="*/ 4783281 h 4860733"/>
              <a:gd name="connsiteX7021" fmla="*/ 1924578 w 4853691"/>
              <a:gd name="connsiteY7021" fmla="*/ 4780934 h 4860733"/>
              <a:gd name="connsiteX7022" fmla="*/ 1922231 w 4853691"/>
              <a:gd name="connsiteY7022" fmla="*/ 4780934 h 4860733"/>
              <a:gd name="connsiteX7023" fmla="*/ 1856514 w 4853691"/>
              <a:gd name="connsiteY7023" fmla="*/ 4766851 h 4860733"/>
              <a:gd name="connsiteX7024" fmla="*/ 1854167 w 4853691"/>
              <a:gd name="connsiteY7024" fmla="*/ 4764504 h 4860733"/>
              <a:gd name="connsiteX7025" fmla="*/ 1847125 w 4853691"/>
              <a:gd name="connsiteY7025" fmla="*/ 4752769 h 4860733"/>
              <a:gd name="connsiteX7026" fmla="*/ 1492722 w 4853691"/>
              <a:gd name="connsiteY7026" fmla="*/ 4485206 h 4860733"/>
              <a:gd name="connsiteX7027" fmla="*/ 1483333 w 4853691"/>
              <a:gd name="connsiteY7027" fmla="*/ 4487553 h 4860733"/>
              <a:gd name="connsiteX7028" fmla="*/ 1469251 w 4853691"/>
              <a:gd name="connsiteY7028" fmla="*/ 4492247 h 4860733"/>
              <a:gd name="connsiteX7029" fmla="*/ 1459863 w 4853691"/>
              <a:gd name="connsiteY7029" fmla="*/ 4494594 h 4860733"/>
              <a:gd name="connsiteX7030" fmla="*/ 1445781 w 4853691"/>
              <a:gd name="connsiteY7030" fmla="*/ 4496941 h 4860733"/>
              <a:gd name="connsiteX7031" fmla="*/ 1436392 w 4853691"/>
              <a:gd name="connsiteY7031" fmla="*/ 4499288 h 4860733"/>
              <a:gd name="connsiteX7032" fmla="*/ 1422310 w 4853691"/>
              <a:gd name="connsiteY7032" fmla="*/ 4501635 h 4860733"/>
              <a:gd name="connsiteX7033" fmla="*/ 1412922 w 4853691"/>
              <a:gd name="connsiteY7033" fmla="*/ 4503982 h 4860733"/>
              <a:gd name="connsiteX7034" fmla="*/ 1396493 w 4853691"/>
              <a:gd name="connsiteY7034" fmla="*/ 4506329 h 4860733"/>
              <a:gd name="connsiteX7035" fmla="*/ 1387104 w 4853691"/>
              <a:gd name="connsiteY7035" fmla="*/ 4506329 h 4860733"/>
              <a:gd name="connsiteX7036" fmla="*/ 1370675 w 4853691"/>
              <a:gd name="connsiteY7036" fmla="*/ 4506329 h 4860733"/>
              <a:gd name="connsiteX7037" fmla="*/ 1363634 w 4853691"/>
              <a:gd name="connsiteY7037" fmla="*/ 4506329 h 4860733"/>
              <a:gd name="connsiteX7038" fmla="*/ 1340164 w 4853691"/>
              <a:gd name="connsiteY7038" fmla="*/ 4506329 h 4860733"/>
              <a:gd name="connsiteX7039" fmla="*/ 1297917 w 4853691"/>
              <a:gd name="connsiteY7039" fmla="*/ 4503982 h 4860733"/>
              <a:gd name="connsiteX7040" fmla="*/ 1286181 w 4853691"/>
              <a:gd name="connsiteY7040" fmla="*/ 4501635 h 4860733"/>
              <a:gd name="connsiteX7041" fmla="*/ 1276793 w 4853691"/>
              <a:gd name="connsiteY7041" fmla="*/ 4501635 h 4860733"/>
              <a:gd name="connsiteX7042" fmla="*/ 1276793 w 4853691"/>
              <a:gd name="connsiteY7042" fmla="*/ 4499288 h 4860733"/>
              <a:gd name="connsiteX7043" fmla="*/ 1255670 w 4853691"/>
              <a:gd name="connsiteY7043" fmla="*/ 4478165 h 4860733"/>
              <a:gd name="connsiteX7044" fmla="*/ 1241588 w 4853691"/>
              <a:gd name="connsiteY7044" fmla="*/ 4485206 h 4860733"/>
              <a:gd name="connsiteX7045" fmla="*/ 1196994 w 4853691"/>
              <a:gd name="connsiteY7045" fmla="*/ 4450000 h 4860733"/>
              <a:gd name="connsiteX7046" fmla="*/ 1182911 w 4853691"/>
              <a:gd name="connsiteY7046" fmla="*/ 4438265 h 4860733"/>
              <a:gd name="connsiteX7047" fmla="*/ 1164135 w 4853691"/>
              <a:gd name="connsiteY7047" fmla="*/ 4421836 h 4860733"/>
              <a:gd name="connsiteX7048" fmla="*/ 1178217 w 4853691"/>
              <a:gd name="connsiteY7048" fmla="*/ 4426530 h 4860733"/>
              <a:gd name="connsiteX7049" fmla="*/ 1201688 w 4853691"/>
              <a:gd name="connsiteY7049" fmla="*/ 4433571 h 4860733"/>
              <a:gd name="connsiteX7050" fmla="*/ 1232199 w 4853691"/>
              <a:gd name="connsiteY7050" fmla="*/ 4440612 h 4860733"/>
              <a:gd name="connsiteX7051" fmla="*/ 1255670 w 4853691"/>
              <a:gd name="connsiteY7051" fmla="*/ 4447653 h 4860733"/>
              <a:gd name="connsiteX7052" fmla="*/ 1286181 w 4853691"/>
              <a:gd name="connsiteY7052" fmla="*/ 4454694 h 4860733"/>
              <a:gd name="connsiteX7053" fmla="*/ 1309652 w 4853691"/>
              <a:gd name="connsiteY7053" fmla="*/ 4459388 h 4860733"/>
              <a:gd name="connsiteX7054" fmla="*/ 1342511 w 4853691"/>
              <a:gd name="connsiteY7054" fmla="*/ 4464083 h 4860733"/>
              <a:gd name="connsiteX7055" fmla="*/ 1363634 w 4853691"/>
              <a:gd name="connsiteY7055" fmla="*/ 4466429 h 4860733"/>
              <a:gd name="connsiteX7056" fmla="*/ 1401187 w 4853691"/>
              <a:gd name="connsiteY7056" fmla="*/ 4468777 h 4860733"/>
              <a:gd name="connsiteX7057" fmla="*/ 1417616 w 4853691"/>
              <a:gd name="connsiteY7057" fmla="*/ 4471123 h 4860733"/>
              <a:gd name="connsiteX7058" fmla="*/ 1471598 w 4853691"/>
              <a:gd name="connsiteY7058" fmla="*/ 4473471 h 4860733"/>
              <a:gd name="connsiteX7059" fmla="*/ 1471598 w 4853691"/>
              <a:gd name="connsiteY7059" fmla="*/ 4473471 h 4860733"/>
              <a:gd name="connsiteX7060" fmla="*/ 1473945 w 4853691"/>
              <a:gd name="connsiteY7060" fmla="*/ 4473471 h 4860733"/>
              <a:gd name="connsiteX7061" fmla="*/ 1513845 w 4853691"/>
              <a:gd name="connsiteY7061" fmla="*/ 4471123 h 4860733"/>
              <a:gd name="connsiteX7062" fmla="*/ 1513845 w 4853691"/>
              <a:gd name="connsiteY7062" fmla="*/ 4473471 h 4860733"/>
              <a:gd name="connsiteX7063" fmla="*/ 1506804 w 4853691"/>
              <a:gd name="connsiteY7063" fmla="*/ 4475818 h 4860733"/>
              <a:gd name="connsiteX7064" fmla="*/ 1492722 w 4853691"/>
              <a:gd name="connsiteY7064" fmla="*/ 4485206 h 4860733"/>
              <a:gd name="connsiteX7065" fmla="*/ 1220464 w 4853691"/>
              <a:gd name="connsiteY7065" fmla="*/ 4496941 h 4860733"/>
              <a:gd name="connsiteX7066" fmla="*/ 1201688 w 4853691"/>
              <a:gd name="connsiteY7066" fmla="*/ 4485206 h 4860733"/>
              <a:gd name="connsiteX7067" fmla="*/ 1215770 w 4853691"/>
              <a:gd name="connsiteY7067" fmla="*/ 4489900 h 4860733"/>
              <a:gd name="connsiteX7068" fmla="*/ 1229852 w 4853691"/>
              <a:gd name="connsiteY7068" fmla="*/ 4494594 h 4860733"/>
              <a:gd name="connsiteX7069" fmla="*/ 1234546 w 4853691"/>
              <a:gd name="connsiteY7069" fmla="*/ 4496941 h 4860733"/>
              <a:gd name="connsiteX7070" fmla="*/ 1234546 w 4853691"/>
              <a:gd name="connsiteY7070" fmla="*/ 4499288 h 4860733"/>
              <a:gd name="connsiteX7071" fmla="*/ 1225158 w 4853691"/>
              <a:gd name="connsiteY7071" fmla="*/ 4496941 h 4860733"/>
              <a:gd name="connsiteX7072" fmla="*/ 1220464 w 4853691"/>
              <a:gd name="connsiteY7072" fmla="*/ 4496941 h 4860733"/>
              <a:gd name="connsiteX7073" fmla="*/ 1145359 w 4853691"/>
              <a:gd name="connsiteY7073" fmla="*/ 4447653 h 4860733"/>
              <a:gd name="connsiteX7074" fmla="*/ 1119541 w 4853691"/>
              <a:gd name="connsiteY7074" fmla="*/ 4431224 h 4860733"/>
              <a:gd name="connsiteX7075" fmla="*/ 1105459 w 4853691"/>
              <a:gd name="connsiteY7075" fmla="*/ 4421836 h 4860733"/>
              <a:gd name="connsiteX7076" fmla="*/ 1121888 w 4853691"/>
              <a:gd name="connsiteY7076" fmla="*/ 4431224 h 4860733"/>
              <a:gd name="connsiteX7077" fmla="*/ 1171176 w 4853691"/>
              <a:gd name="connsiteY7077" fmla="*/ 4459388 h 4860733"/>
              <a:gd name="connsiteX7078" fmla="*/ 1201688 w 4853691"/>
              <a:gd name="connsiteY7078" fmla="*/ 4475818 h 4860733"/>
              <a:gd name="connsiteX7079" fmla="*/ 1234546 w 4853691"/>
              <a:gd name="connsiteY7079" fmla="*/ 4494594 h 4860733"/>
              <a:gd name="connsiteX7080" fmla="*/ 1234546 w 4853691"/>
              <a:gd name="connsiteY7080" fmla="*/ 4494594 h 4860733"/>
              <a:gd name="connsiteX7081" fmla="*/ 1229852 w 4853691"/>
              <a:gd name="connsiteY7081" fmla="*/ 4492247 h 4860733"/>
              <a:gd name="connsiteX7082" fmla="*/ 1213423 w 4853691"/>
              <a:gd name="connsiteY7082" fmla="*/ 4485206 h 4860733"/>
              <a:gd name="connsiteX7083" fmla="*/ 1194647 w 4853691"/>
              <a:gd name="connsiteY7083" fmla="*/ 4478165 h 4860733"/>
              <a:gd name="connsiteX7084" fmla="*/ 1192300 w 4853691"/>
              <a:gd name="connsiteY7084" fmla="*/ 4475818 h 4860733"/>
              <a:gd name="connsiteX7085" fmla="*/ 1171176 w 4853691"/>
              <a:gd name="connsiteY7085" fmla="*/ 4461735 h 4860733"/>
              <a:gd name="connsiteX7086" fmla="*/ 1145359 w 4853691"/>
              <a:gd name="connsiteY7086" fmla="*/ 4447653 h 4860733"/>
              <a:gd name="connsiteX7087" fmla="*/ 1006883 w 4853691"/>
              <a:gd name="connsiteY7087" fmla="*/ 4349077 h 4860733"/>
              <a:gd name="connsiteX7088" fmla="*/ 1025659 w 4853691"/>
              <a:gd name="connsiteY7088" fmla="*/ 4363160 h 4860733"/>
              <a:gd name="connsiteX7089" fmla="*/ 1023312 w 4853691"/>
              <a:gd name="connsiteY7089" fmla="*/ 4365506 h 4860733"/>
              <a:gd name="connsiteX7090" fmla="*/ 971677 w 4853691"/>
              <a:gd name="connsiteY7090" fmla="*/ 4330301 h 4860733"/>
              <a:gd name="connsiteX7091" fmla="*/ 974024 w 4853691"/>
              <a:gd name="connsiteY7091" fmla="*/ 4323260 h 4860733"/>
              <a:gd name="connsiteX7092" fmla="*/ 981065 w 4853691"/>
              <a:gd name="connsiteY7092" fmla="*/ 4330301 h 4860733"/>
              <a:gd name="connsiteX7093" fmla="*/ 1006883 w 4853691"/>
              <a:gd name="connsiteY7093" fmla="*/ 4349077 h 4860733"/>
              <a:gd name="connsiteX7094" fmla="*/ 1053824 w 4853691"/>
              <a:gd name="connsiteY7094" fmla="*/ 4346730 h 4860733"/>
              <a:gd name="connsiteX7095" fmla="*/ 1056171 w 4853691"/>
              <a:gd name="connsiteY7095" fmla="*/ 4337342 h 4860733"/>
              <a:gd name="connsiteX7096" fmla="*/ 1056171 w 4853691"/>
              <a:gd name="connsiteY7096" fmla="*/ 4334995 h 4860733"/>
              <a:gd name="connsiteX7097" fmla="*/ 1070253 w 4853691"/>
              <a:gd name="connsiteY7097" fmla="*/ 4349077 h 4860733"/>
              <a:gd name="connsiteX7098" fmla="*/ 1086683 w 4853691"/>
              <a:gd name="connsiteY7098" fmla="*/ 4365506 h 4860733"/>
              <a:gd name="connsiteX7099" fmla="*/ 1128929 w 4853691"/>
              <a:gd name="connsiteY7099" fmla="*/ 4403059 h 4860733"/>
              <a:gd name="connsiteX7100" fmla="*/ 1150053 w 4853691"/>
              <a:gd name="connsiteY7100" fmla="*/ 4421836 h 4860733"/>
              <a:gd name="connsiteX7101" fmla="*/ 1140665 w 4853691"/>
              <a:gd name="connsiteY7101" fmla="*/ 4419489 h 4860733"/>
              <a:gd name="connsiteX7102" fmla="*/ 1119541 w 4853691"/>
              <a:gd name="connsiteY7102" fmla="*/ 4410100 h 4860733"/>
              <a:gd name="connsiteX7103" fmla="*/ 1089030 w 4853691"/>
              <a:gd name="connsiteY7103" fmla="*/ 4398365 h 4860733"/>
              <a:gd name="connsiteX7104" fmla="*/ 1070253 w 4853691"/>
              <a:gd name="connsiteY7104" fmla="*/ 4388977 h 4860733"/>
              <a:gd name="connsiteX7105" fmla="*/ 1056171 w 4853691"/>
              <a:gd name="connsiteY7105" fmla="*/ 4381936 h 4860733"/>
              <a:gd name="connsiteX7106" fmla="*/ 1058518 w 4853691"/>
              <a:gd name="connsiteY7106" fmla="*/ 4374895 h 4860733"/>
              <a:gd name="connsiteX7107" fmla="*/ 1046783 w 4853691"/>
              <a:gd name="connsiteY7107" fmla="*/ 4356118 h 4860733"/>
              <a:gd name="connsiteX7108" fmla="*/ 1049130 w 4853691"/>
              <a:gd name="connsiteY7108" fmla="*/ 4351424 h 4860733"/>
              <a:gd name="connsiteX7109" fmla="*/ 1053824 w 4853691"/>
              <a:gd name="connsiteY7109" fmla="*/ 4346730 h 4860733"/>
              <a:gd name="connsiteX7110" fmla="*/ 974024 w 4853691"/>
              <a:gd name="connsiteY7110" fmla="*/ 4241113 h 4860733"/>
              <a:gd name="connsiteX7111" fmla="*/ 955248 w 4853691"/>
              <a:gd name="connsiteY7111" fmla="*/ 4219990 h 4860733"/>
              <a:gd name="connsiteX7112" fmla="*/ 866060 w 4853691"/>
              <a:gd name="connsiteY7112" fmla="*/ 4102637 h 4860733"/>
              <a:gd name="connsiteX7113" fmla="*/ 849631 w 4853691"/>
              <a:gd name="connsiteY7113" fmla="*/ 4081514 h 4860733"/>
              <a:gd name="connsiteX7114" fmla="*/ 828507 w 4853691"/>
              <a:gd name="connsiteY7114" fmla="*/ 4051002 h 4860733"/>
              <a:gd name="connsiteX7115" fmla="*/ 809731 w 4853691"/>
              <a:gd name="connsiteY7115" fmla="*/ 4022838 h 4860733"/>
              <a:gd name="connsiteX7116" fmla="*/ 790955 w 4853691"/>
              <a:gd name="connsiteY7116" fmla="*/ 3992326 h 4860733"/>
              <a:gd name="connsiteX7117" fmla="*/ 769831 w 4853691"/>
              <a:gd name="connsiteY7117" fmla="*/ 3961814 h 4860733"/>
              <a:gd name="connsiteX7118" fmla="*/ 751055 w 4853691"/>
              <a:gd name="connsiteY7118" fmla="*/ 3931303 h 4860733"/>
              <a:gd name="connsiteX7119" fmla="*/ 729931 w 4853691"/>
              <a:gd name="connsiteY7119" fmla="*/ 3898444 h 4860733"/>
              <a:gd name="connsiteX7120" fmla="*/ 713502 w 4853691"/>
              <a:gd name="connsiteY7120" fmla="*/ 3870280 h 4860733"/>
              <a:gd name="connsiteX7121" fmla="*/ 699420 w 4853691"/>
              <a:gd name="connsiteY7121" fmla="*/ 3849156 h 4860733"/>
              <a:gd name="connsiteX7122" fmla="*/ 704114 w 4853691"/>
              <a:gd name="connsiteY7122" fmla="*/ 3844462 h 4860733"/>
              <a:gd name="connsiteX7123" fmla="*/ 713502 w 4853691"/>
              <a:gd name="connsiteY7123" fmla="*/ 3849156 h 4860733"/>
              <a:gd name="connsiteX7124" fmla="*/ 732279 w 4853691"/>
              <a:gd name="connsiteY7124" fmla="*/ 3860891 h 4860733"/>
              <a:gd name="connsiteX7125" fmla="*/ 758096 w 4853691"/>
              <a:gd name="connsiteY7125" fmla="*/ 3874974 h 4860733"/>
              <a:gd name="connsiteX7126" fmla="*/ 776872 w 4853691"/>
              <a:gd name="connsiteY7126" fmla="*/ 3884362 h 4860733"/>
              <a:gd name="connsiteX7127" fmla="*/ 802690 w 4853691"/>
              <a:gd name="connsiteY7127" fmla="*/ 3898444 h 4860733"/>
              <a:gd name="connsiteX7128" fmla="*/ 821466 w 4853691"/>
              <a:gd name="connsiteY7128" fmla="*/ 3907832 h 4860733"/>
              <a:gd name="connsiteX7129" fmla="*/ 849631 w 4853691"/>
              <a:gd name="connsiteY7129" fmla="*/ 3919567 h 4860733"/>
              <a:gd name="connsiteX7130" fmla="*/ 866060 w 4853691"/>
              <a:gd name="connsiteY7130" fmla="*/ 3926609 h 4860733"/>
              <a:gd name="connsiteX7131" fmla="*/ 896572 w 4853691"/>
              <a:gd name="connsiteY7131" fmla="*/ 3938344 h 4860733"/>
              <a:gd name="connsiteX7132" fmla="*/ 913001 w 4853691"/>
              <a:gd name="connsiteY7132" fmla="*/ 3945385 h 4860733"/>
              <a:gd name="connsiteX7133" fmla="*/ 952901 w 4853691"/>
              <a:gd name="connsiteY7133" fmla="*/ 3959468 h 4860733"/>
              <a:gd name="connsiteX7134" fmla="*/ 959942 w 4853691"/>
              <a:gd name="connsiteY7134" fmla="*/ 3961814 h 4860733"/>
              <a:gd name="connsiteX7135" fmla="*/ 1009230 w 4853691"/>
              <a:gd name="connsiteY7135" fmla="*/ 3978244 h 4860733"/>
              <a:gd name="connsiteX7136" fmla="*/ 1009230 w 4853691"/>
              <a:gd name="connsiteY7136" fmla="*/ 3978244 h 4860733"/>
              <a:gd name="connsiteX7137" fmla="*/ 1039742 w 4853691"/>
              <a:gd name="connsiteY7137" fmla="*/ 3987632 h 4860733"/>
              <a:gd name="connsiteX7138" fmla="*/ 1039742 w 4853691"/>
              <a:gd name="connsiteY7138" fmla="*/ 3992326 h 4860733"/>
              <a:gd name="connsiteX7139" fmla="*/ 1056171 w 4853691"/>
              <a:gd name="connsiteY7139" fmla="*/ 4011102 h 4860733"/>
              <a:gd name="connsiteX7140" fmla="*/ 1044436 w 4853691"/>
              <a:gd name="connsiteY7140" fmla="*/ 4102637 h 4860733"/>
              <a:gd name="connsiteX7141" fmla="*/ 1042089 w 4853691"/>
              <a:gd name="connsiteY7141" fmla="*/ 4116720 h 4860733"/>
              <a:gd name="connsiteX7142" fmla="*/ 1039742 w 4853691"/>
              <a:gd name="connsiteY7142" fmla="*/ 4135496 h 4860733"/>
              <a:gd name="connsiteX7143" fmla="*/ 1037395 w 4853691"/>
              <a:gd name="connsiteY7143" fmla="*/ 4156619 h 4860733"/>
              <a:gd name="connsiteX7144" fmla="*/ 1035047 w 4853691"/>
              <a:gd name="connsiteY7144" fmla="*/ 4175396 h 4860733"/>
              <a:gd name="connsiteX7145" fmla="*/ 1032700 w 4853691"/>
              <a:gd name="connsiteY7145" fmla="*/ 4194172 h 4860733"/>
              <a:gd name="connsiteX7146" fmla="*/ 1030353 w 4853691"/>
              <a:gd name="connsiteY7146" fmla="*/ 4212948 h 4860733"/>
              <a:gd name="connsiteX7147" fmla="*/ 1028006 w 4853691"/>
              <a:gd name="connsiteY7147" fmla="*/ 4231725 h 4860733"/>
              <a:gd name="connsiteX7148" fmla="*/ 1025659 w 4853691"/>
              <a:gd name="connsiteY7148" fmla="*/ 4250501 h 4860733"/>
              <a:gd name="connsiteX7149" fmla="*/ 1023312 w 4853691"/>
              <a:gd name="connsiteY7149" fmla="*/ 4266930 h 4860733"/>
              <a:gd name="connsiteX7150" fmla="*/ 1020965 w 4853691"/>
              <a:gd name="connsiteY7150" fmla="*/ 4278666 h 4860733"/>
              <a:gd name="connsiteX7151" fmla="*/ 1018618 w 4853691"/>
              <a:gd name="connsiteY7151" fmla="*/ 4278666 h 4860733"/>
              <a:gd name="connsiteX7152" fmla="*/ 1006883 w 4853691"/>
              <a:gd name="connsiteY7152" fmla="*/ 4283360 h 4860733"/>
              <a:gd name="connsiteX7153" fmla="*/ 997495 w 4853691"/>
              <a:gd name="connsiteY7153" fmla="*/ 4273972 h 4860733"/>
              <a:gd name="connsiteX7154" fmla="*/ 974024 w 4853691"/>
              <a:gd name="connsiteY7154" fmla="*/ 4241113 h 4860733"/>
              <a:gd name="connsiteX7155" fmla="*/ 640744 w 4853691"/>
              <a:gd name="connsiteY7155" fmla="*/ 3785786 h 4860733"/>
              <a:gd name="connsiteX7156" fmla="*/ 614926 w 4853691"/>
              <a:gd name="connsiteY7156" fmla="*/ 3759969 h 4860733"/>
              <a:gd name="connsiteX7157" fmla="*/ 596150 w 4853691"/>
              <a:gd name="connsiteY7157" fmla="*/ 3741192 h 4860733"/>
              <a:gd name="connsiteX7158" fmla="*/ 567985 w 4853691"/>
              <a:gd name="connsiteY7158" fmla="*/ 3713028 h 4860733"/>
              <a:gd name="connsiteX7159" fmla="*/ 551556 w 4853691"/>
              <a:gd name="connsiteY7159" fmla="*/ 3696598 h 4860733"/>
              <a:gd name="connsiteX7160" fmla="*/ 523391 w 4853691"/>
              <a:gd name="connsiteY7160" fmla="*/ 3663740 h 4860733"/>
              <a:gd name="connsiteX7161" fmla="*/ 509309 w 4853691"/>
              <a:gd name="connsiteY7161" fmla="*/ 3649657 h 4860733"/>
              <a:gd name="connsiteX7162" fmla="*/ 474103 w 4853691"/>
              <a:gd name="connsiteY7162" fmla="*/ 3609757 h 4860733"/>
              <a:gd name="connsiteX7163" fmla="*/ 467062 w 4853691"/>
              <a:gd name="connsiteY7163" fmla="*/ 3602716 h 4860733"/>
              <a:gd name="connsiteX7164" fmla="*/ 427162 w 4853691"/>
              <a:gd name="connsiteY7164" fmla="*/ 3553428 h 4860733"/>
              <a:gd name="connsiteX7165" fmla="*/ 424815 w 4853691"/>
              <a:gd name="connsiteY7165" fmla="*/ 3551081 h 4860733"/>
              <a:gd name="connsiteX7166" fmla="*/ 389610 w 4853691"/>
              <a:gd name="connsiteY7166" fmla="*/ 3504140 h 4860733"/>
              <a:gd name="connsiteX7167" fmla="*/ 377874 w 4853691"/>
              <a:gd name="connsiteY7167" fmla="*/ 3487711 h 4860733"/>
              <a:gd name="connsiteX7168" fmla="*/ 354404 w 4853691"/>
              <a:gd name="connsiteY7168" fmla="*/ 3454853 h 4860733"/>
              <a:gd name="connsiteX7169" fmla="*/ 340322 w 4853691"/>
              <a:gd name="connsiteY7169" fmla="*/ 3436076 h 4860733"/>
              <a:gd name="connsiteX7170" fmla="*/ 319198 w 4853691"/>
              <a:gd name="connsiteY7170" fmla="*/ 3405564 h 4860733"/>
              <a:gd name="connsiteX7171" fmla="*/ 305116 w 4853691"/>
              <a:gd name="connsiteY7171" fmla="*/ 3384441 h 4860733"/>
              <a:gd name="connsiteX7172" fmla="*/ 286340 w 4853691"/>
              <a:gd name="connsiteY7172" fmla="*/ 3356276 h 4860733"/>
              <a:gd name="connsiteX7173" fmla="*/ 272257 w 4853691"/>
              <a:gd name="connsiteY7173" fmla="*/ 3335153 h 4860733"/>
              <a:gd name="connsiteX7174" fmla="*/ 255828 w 4853691"/>
              <a:gd name="connsiteY7174" fmla="*/ 3306989 h 4860733"/>
              <a:gd name="connsiteX7175" fmla="*/ 241746 w 4853691"/>
              <a:gd name="connsiteY7175" fmla="*/ 3283518 h 4860733"/>
              <a:gd name="connsiteX7176" fmla="*/ 225316 w 4853691"/>
              <a:gd name="connsiteY7176" fmla="*/ 3255354 h 4860733"/>
              <a:gd name="connsiteX7177" fmla="*/ 213581 w 4853691"/>
              <a:gd name="connsiteY7177" fmla="*/ 3231883 h 4860733"/>
              <a:gd name="connsiteX7178" fmla="*/ 199499 w 4853691"/>
              <a:gd name="connsiteY7178" fmla="*/ 3203718 h 4860733"/>
              <a:gd name="connsiteX7179" fmla="*/ 187764 w 4853691"/>
              <a:gd name="connsiteY7179" fmla="*/ 3180248 h 4860733"/>
              <a:gd name="connsiteX7180" fmla="*/ 183070 w 4853691"/>
              <a:gd name="connsiteY7180" fmla="*/ 3168513 h 4860733"/>
              <a:gd name="connsiteX7181" fmla="*/ 171334 w 4853691"/>
              <a:gd name="connsiteY7181" fmla="*/ 3133307 h 4860733"/>
              <a:gd name="connsiteX7182" fmla="*/ 159599 w 4853691"/>
              <a:gd name="connsiteY7182" fmla="*/ 3098101 h 4860733"/>
              <a:gd name="connsiteX7183" fmla="*/ 157252 w 4853691"/>
              <a:gd name="connsiteY7183" fmla="*/ 3093407 h 4860733"/>
              <a:gd name="connsiteX7184" fmla="*/ 157252 w 4853691"/>
              <a:gd name="connsiteY7184" fmla="*/ 3093407 h 4860733"/>
              <a:gd name="connsiteX7185" fmla="*/ 166640 w 4853691"/>
              <a:gd name="connsiteY7185" fmla="*/ 3105142 h 4860733"/>
              <a:gd name="connsiteX7186" fmla="*/ 178376 w 4853691"/>
              <a:gd name="connsiteY7186" fmla="*/ 3119225 h 4860733"/>
              <a:gd name="connsiteX7187" fmla="*/ 187764 w 4853691"/>
              <a:gd name="connsiteY7187" fmla="*/ 3130960 h 4860733"/>
              <a:gd name="connsiteX7188" fmla="*/ 201846 w 4853691"/>
              <a:gd name="connsiteY7188" fmla="*/ 3142695 h 4860733"/>
              <a:gd name="connsiteX7189" fmla="*/ 204193 w 4853691"/>
              <a:gd name="connsiteY7189" fmla="*/ 3145042 h 4860733"/>
              <a:gd name="connsiteX7190" fmla="*/ 206540 w 4853691"/>
              <a:gd name="connsiteY7190" fmla="*/ 3149737 h 4860733"/>
              <a:gd name="connsiteX7191" fmla="*/ 218275 w 4853691"/>
              <a:gd name="connsiteY7191" fmla="*/ 3168513 h 4860733"/>
              <a:gd name="connsiteX7192" fmla="*/ 230011 w 4853691"/>
              <a:gd name="connsiteY7192" fmla="*/ 3187289 h 4860733"/>
              <a:gd name="connsiteX7193" fmla="*/ 241746 w 4853691"/>
              <a:gd name="connsiteY7193" fmla="*/ 3206065 h 4860733"/>
              <a:gd name="connsiteX7194" fmla="*/ 253481 w 4853691"/>
              <a:gd name="connsiteY7194" fmla="*/ 3224842 h 4860733"/>
              <a:gd name="connsiteX7195" fmla="*/ 265216 w 4853691"/>
              <a:gd name="connsiteY7195" fmla="*/ 3243618 h 4860733"/>
              <a:gd name="connsiteX7196" fmla="*/ 276951 w 4853691"/>
              <a:gd name="connsiteY7196" fmla="*/ 3262394 h 4860733"/>
              <a:gd name="connsiteX7197" fmla="*/ 291034 w 4853691"/>
              <a:gd name="connsiteY7197" fmla="*/ 3281171 h 4860733"/>
              <a:gd name="connsiteX7198" fmla="*/ 302769 w 4853691"/>
              <a:gd name="connsiteY7198" fmla="*/ 3299947 h 4860733"/>
              <a:gd name="connsiteX7199" fmla="*/ 316851 w 4853691"/>
              <a:gd name="connsiteY7199" fmla="*/ 3318724 h 4860733"/>
              <a:gd name="connsiteX7200" fmla="*/ 328587 w 4853691"/>
              <a:gd name="connsiteY7200" fmla="*/ 3337500 h 4860733"/>
              <a:gd name="connsiteX7201" fmla="*/ 342669 w 4853691"/>
              <a:gd name="connsiteY7201" fmla="*/ 3356276 h 4860733"/>
              <a:gd name="connsiteX7202" fmla="*/ 356751 w 4853691"/>
              <a:gd name="connsiteY7202" fmla="*/ 3372706 h 4860733"/>
              <a:gd name="connsiteX7203" fmla="*/ 373180 w 4853691"/>
              <a:gd name="connsiteY7203" fmla="*/ 3391482 h 4860733"/>
              <a:gd name="connsiteX7204" fmla="*/ 387263 w 4853691"/>
              <a:gd name="connsiteY7204" fmla="*/ 3407912 h 4860733"/>
              <a:gd name="connsiteX7205" fmla="*/ 403692 w 4853691"/>
              <a:gd name="connsiteY7205" fmla="*/ 3426688 h 4860733"/>
              <a:gd name="connsiteX7206" fmla="*/ 415427 w 4853691"/>
              <a:gd name="connsiteY7206" fmla="*/ 3440770 h 4860733"/>
              <a:gd name="connsiteX7207" fmla="*/ 434204 w 4853691"/>
              <a:gd name="connsiteY7207" fmla="*/ 3461893 h 4860733"/>
              <a:gd name="connsiteX7208" fmla="*/ 445939 w 4853691"/>
              <a:gd name="connsiteY7208" fmla="*/ 3473629 h 4860733"/>
              <a:gd name="connsiteX7209" fmla="*/ 478797 w 4853691"/>
              <a:gd name="connsiteY7209" fmla="*/ 3506487 h 4860733"/>
              <a:gd name="connsiteX7210" fmla="*/ 488186 w 4853691"/>
              <a:gd name="connsiteY7210" fmla="*/ 3513529 h 4860733"/>
              <a:gd name="connsiteX7211" fmla="*/ 497574 w 4853691"/>
              <a:gd name="connsiteY7211" fmla="*/ 3529958 h 4860733"/>
              <a:gd name="connsiteX7212" fmla="*/ 518697 w 4853691"/>
              <a:gd name="connsiteY7212" fmla="*/ 3565164 h 4860733"/>
              <a:gd name="connsiteX7213" fmla="*/ 542168 w 4853691"/>
              <a:gd name="connsiteY7213" fmla="*/ 3605063 h 4860733"/>
              <a:gd name="connsiteX7214" fmla="*/ 563291 w 4853691"/>
              <a:gd name="connsiteY7214" fmla="*/ 3640269 h 4860733"/>
              <a:gd name="connsiteX7215" fmla="*/ 586762 w 4853691"/>
              <a:gd name="connsiteY7215" fmla="*/ 3680169 h 4860733"/>
              <a:gd name="connsiteX7216" fmla="*/ 607885 w 4853691"/>
              <a:gd name="connsiteY7216" fmla="*/ 3713028 h 4860733"/>
              <a:gd name="connsiteX7217" fmla="*/ 633703 w 4853691"/>
              <a:gd name="connsiteY7217" fmla="*/ 3752927 h 4860733"/>
              <a:gd name="connsiteX7218" fmla="*/ 654826 w 4853691"/>
              <a:gd name="connsiteY7218" fmla="*/ 3783439 h 4860733"/>
              <a:gd name="connsiteX7219" fmla="*/ 668908 w 4853691"/>
              <a:gd name="connsiteY7219" fmla="*/ 3804562 h 4860733"/>
              <a:gd name="connsiteX7220" fmla="*/ 657173 w 4853691"/>
              <a:gd name="connsiteY7220" fmla="*/ 3797521 h 4860733"/>
              <a:gd name="connsiteX7221" fmla="*/ 654826 w 4853691"/>
              <a:gd name="connsiteY7221" fmla="*/ 3795174 h 4860733"/>
              <a:gd name="connsiteX7222" fmla="*/ 640744 w 4853691"/>
              <a:gd name="connsiteY7222" fmla="*/ 3785786 h 4860733"/>
              <a:gd name="connsiteX7223" fmla="*/ 147864 w 4853691"/>
              <a:gd name="connsiteY7223" fmla="*/ 3076978 h 4860733"/>
              <a:gd name="connsiteX7224" fmla="*/ 138476 w 4853691"/>
              <a:gd name="connsiteY7224" fmla="*/ 3062896 h 4860733"/>
              <a:gd name="connsiteX7225" fmla="*/ 145517 w 4853691"/>
              <a:gd name="connsiteY7225" fmla="*/ 3055855 h 4860733"/>
              <a:gd name="connsiteX7226" fmla="*/ 154905 w 4853691"/>
              <a:gd name="connsiteY7226" fmla="*/ 3086366 h 4860733"/>
              <a:gd name="connsiteX7227" fmla="*/ 154905 w 4853691"/>
              <a:gd name="connsiteY7227" fmla="*/ 3086366 h 4860733"/>
              <a:gd name="connsiteX7228" fmla="*/ 147864 w 4853691"/>
              <a:gd name="connsiteY7228" fmla="*/ 3076978 h 4860733"/>
              <a:gd name="connsiteX7229" fmla="*/ 103270 w 4853691"/>
              <a:gd name="connsiteY7229" fmla="*/ 2983096 h 4860733"/>
              <a:gd name="connsiteX7230" fmla="*/ 103270 w 4853691"/>
              <a:gd name="connsiteY7230" fmla="*/ 2980749 h 4860733"/>
              <a:gd name="connsiteX7231" fmla="*/ 105617 w 4853691"/>
              <a:gd name="connsiteY7231" fmla="*/ 2987790 h 4860733"/>
              <a:gd name="connsiteX7232" fmla="*/ 103270 w 4853691"/>
              <a:gd name="connsiteY7232" fmla="*/ 2987790 h 4860733"/>
              <a:gd name="connsiteX7233" fmla="*/ 103270 w 4853691"/>
              <a:gd name="connsiteY7233" fmla="*/ 2983096 h 4860733"/>
              <a:gd name="connsiteX7234" fmla="*/ 103270 w 4853691"/>
              <a:gd name="connsiteY7234" fmla="*/ 2983096 h 4860733"/>
              <a:gd name="connsiteX7235" fmla="*/ 91535 w 4853691"/>
              <a:gd name="connsiteY7235" fmla="*/ 2943196 h 4860733"/>
              <a:gd name="connsiteX7236" fmla="*/ 82147 w 4853691"/>
              <a:gd name="connsiteY7236" fmla="*/ 2915032 h 4860733"/>
              <a:gd name="connsiteX7237" fmla="*/ 77453 w 4853691"/>
              <a:gd name="connsiteY7237" fmla="*/ 2896255 h 4860733"/>
              <a:gd name="connsiteX7238" fmla="*/ 70411 w 4853691"/>
              <a:gd name="connsiteY7238" fmla="*/ 2868091 h 4860733"/>
              <a:gd name="connsiteX7239" fmla="*/ 68064 w 4853691"/>
              <a:gd name="connsiteY7239" fmla="*/ 2861050 h 4860733"/>
              <a:gd name="connsiteX7240" fmla="*/ 70411 w 4853691"/>
              <a:gd name="connsiteY7240" fmla="*/ 2863397 h 4860733"/>
              <a:gd name="connsiteX7241" fmla="*/ 77453 w 4853691"/>
              <a:gd name="connsiteY7241" fmla="*/ 2872785 h 4860733"/>
              <a:gd name="connsiteX7242" fmla="*/ 77453 w 4853691"/>
              <a:gd name="connsiteY7242" fmla="*/ 2875132 h 4860733"/>
              <a:gd name="connsiteX7243" fmla="*/ 82147 w 4853691"/>
              <a:gd name="connsiteY7243" fmla="*/ 2891561 h 4860733"/>
              <a:gd name="connsiteX7244" fmla="*/ 82147 w 4853691"/>
              <a:gd name="connsiteY7244" fmla="*/ 2893908 h 4860733"/>
              <a:gd name="connsiteX7245" fmla="*/ 82147 w 4853691"/>
              <a:gd name="connsiteY7245" fmla="*/ 2896255 h 4860733"/>
              <a:gd name="connsiteX7246" fmla="*/ 86841 w 4853691"/>
              <a:gd name="connsiteY7246" fmla="*/ 2910338 h 4860733"/>
              <a:gd name="connsiteX7247" fmla="*/ 86841 w 4853691"/>
              <a:gd name="connsiteY7247" fmla="*/ 2910338 h 4860733"/>
              <a:gd name="connsiteX7248" fmla="*/ 93882 w 4853691"/>
              <a:gd name="connsiteY7248" fmla="*/ 2936155 h 4860733"/>
              <a:gd name="connsiteX7249" fmla="*/ 98576 w 4853691"/>
              <a:gd name="connsiteY7249" fmla="*/ 2957279 h 4860733"/>
              <a:gd name="connsiteX7250" fmla="*/ 98576 w 4853691"/>
              <a:gd name="connsiteY7250" fmla="*/ 2964320 h 4860733"/>
              <a:gd name="connsiteX7251" fmla="*/ 98576 w 4853691"/>
              <a:gd name="connsiteY7251" fmla="*/ 2964320 h 4860733"/>
              <a:gd name="connsiteX7252" fmla="*/ 96229 w 4853691"/>
              <a:gd name="connsiteY7252" fmla="*/ 2959626 h 4860733"/>
              <a:gd name="connsiteX7253" fmla="*/ 91535 w 4853691"/>
              <a:gd name="connsiteY7253" fmla="*/ 2943196 h 4860733"/>
              <a:gd name="connsiteX7254" fmla="*/ 112658 w 4853691"/>
              <a:gd name="connsiteY7254" fmla="*/ 2600527 h 4860733"/>
              <a:gd name="connsiteX7255" fmla="*/ 126741 w 4853691"/>
              <a:gd name="connsiteY7255" fmla="*/ 2591139 h 4860733"/>
              <a:gd name="connsiteX7256" fmla="*/ 129088 w 4853691"/>
              <a:gd name="connsiteY7256" fmla="*/ 2588792 h 4860733"/>
              <a:gd name="connsiteX7257" fmla="*/ 168987 w 4853691"/>
              <a:gd name="connsiteY7257" fmla="*/ 2558281 h 4860733"/>
              <a:gd name="connsiteX7258" fmla="*/ 173681 w 4853691"/>
              <a:gd name="connsiteY7258" fmla="*/ 2553587 h 4860733"/>
              <a:gd name="connsiteX7259" fmla="*/ 190111 w 4853691"/>
              <a:gd name="connsiteY7259" fmla="*/ 2539504 h 4860733"/>
              <a:gd name="connsiteX7260" fmla="*/ 199499 w 4853691"/>
              <a:gd name="connsiteY7260" fmla="*/ 2532463 h 4860733"/>
              <a:gd name="connsiteX7261" fmla="*/ 213581 w 4853691"/>
              <a:gd name="connsiteY7261" fmla="*/ 2518381 h 4860733"/>
              <a:gd name="connsiteX7262" fmla="*/ 222969 w 4853691"/>
              <a:gd name="connsiteY7262" fmla="*/ 2508993 h 4860733"/>
              <a:gd name="connsiteX7263" fmla="*/ 230011 w 4853691"/>
              <a:gd name="connsiteY7263" fmla="*/ 2513687 h 4860733"/>
              <a:gd name="connsiteX7264" fmla="*/ 227664 w 4853691"/>
              <a:gd name="connsiteY7264" fmla="*/ 2527769 h 4860733"/>
              <a:gd name="connsiteX7265" fmla="*/ 220622 w 4853691"/>
              <a:gd name="connsiteY7265" fmla="*/ 2553587 h 4860733"/>
              <a:gd name="connsiteX7266" fmla="*/ 220622 w 4853691"/>
              <a:gd name="connsiteY7266" fmla="*/ 2558281 h 4860733"/>
              <a:gd name="connsiteX7267" fmla="*/ 183070 w 4853691"/>
              <a:gd name="connsiteY7267" fmla="*/ 2692062 h 4860733"/>
              <a:gd name="connsiteX7268" fmla="*/ 180723 w 4853691"/>
              <a:gd name="connsiteY7268" fmla="*/ 2696756 h 4860733"/>
              <a:gd name="connsiteX7269" fmla="*/ 176028 w 4853691"/>
              <a:gd name="connsiteY7269" fmla="*/ 2696756 h 4860733"/>
              <a:gd name="connsiteX7270" fmla="*/ 161946 w 4853691"/>
              <a:gd name="connsiteY7270" fmla="*/ 2701451 h 4860733"/>
              <a:gd name="connsiteX7271" fmla="*/ 152558 w 4853691"/>
              <a:gd name="connsiteY7271" fmla="*/ 2692062 h 4860733"/>
              <a:gd name="connsiteX7272" fmla="*/ 147864 w 4853691"/>
              <a:gd name="connsiteY7272" fmla="*/ 2687368 h 4860733"/>
              <a:gd name="connsiteX7273" fmla="*/ 122046 w 4853691"/>
              <a:gd name="connsiteY7273" fmla="*/ 2661551 h 4860733"/>
              <a:gd name="connsiteX7274" fmla="*/ 115005 w 4853691"/>
              <a:gd name="connsiteY7274" fmla="*/ 2654510 h 4860733"/>
              <a:gd name="connsiteX7275" fmla="*/ 98576 w 4853691"/>
              <a:gd name="connsiteY7275" fmla="*/ 2635733 h 4860733"/>
              <a:gd name="connsiteX7276" fmla="*/ 91535 w 4853691"/>
              <a:gd name="connsiteY7276" fmla="*/ 2626345 h 4860733"/>
              <a:gd name="connsiteX7277" fmla="*/ 91535 w 4853691"/>
              <a:gd name="connsiteY7277" fmla="*/ 2623998 h 4860733"/>
              <a:gd name="connsiteX7278" fmla="*/ 98576 w 4853691"/>
              <a:gd name="connsiteY7278" fmla="*/ 2609916 h 4860733"/>
              <a:gd name="connsiteX7279" fmla="*/ 98576 w 4853691"/>
              <a:gd name="connsiteY7279" fmla="*/ 2605222 h 4860733"/>
              <a:gd name="connsiteX7280" fmla="*/ 107964 w 4853691"/>
              <a:gd name="connsiteY7280" fmla="*/ 2600527 h 4860733"/>
              <a:gd name="connsiteX7281" fmla="*/ 112658 w 4853691"/>
              <a:gd name="connsiteY7281" fmla="*/ 2600527 h 4860733"/>
              <a:gd name="connsiteX7282" fmla="*/ 286340 w 4853691"/>
              <a:gd name="connsiteY7282" fmla="*/ 2321229 h 4860733"/>
              <a:gd name="connsiteX7283" fmla="*/ 363792 w 4853691"/>
              <a:gd name="connsiteY7283" fmla="*/ 2034889 h 4860733"/>
              <a:gd name="connsiteX7284" fmla="*/ 427162 w 4853691"/>
              <a:gd name="connsiteY7284" fmla="*/ 1809573 h 4860733"/>
              <a:gd name="connsiteX7285" fmla="*/ 429509 w 4853691"/>
              <a:gd name="connsiteY7285" fmla="*/ 1802532 h 4860733"/>
              <a:gd name="connsiteX7286" fmla="*/ 441245 w 4853691"/>
              <a:gd name="connsiteY7286" fmla="*/ 1767326 h 4860733"/>
              <a:gd name="connsiteX7287" fmla="*/ 448286 w 4853691"/>
              <a:gd name="connsiteY7287" fmla="*/ 1741508 h 4860733"/>
              <a:gd name="connsiteX7288" fmla="*/ 452980 w 4853691"/>
              <a:gd name="connsiteY7288" fmla="*/ 1741508 h 4860733"/>
              <a:gd name="connsiteX7289" fmla="*/ 471756 w 4853691"/>
              <a:gd name="connsiteY7289" fmla="*/ 1722732 h 4860733"/>
              <a:gd name="connsiteX7290" fmla="*/ 504615 w 4853691"/>
              <a:gd name="connsiteY7290" fmla="*/ 1725079 h 4860733"/>
              <a:gd name="connsiteX7291" fmla="*/ 521044 w 4853691"/>
              <a:gd name="connsiteY7291" fmla="*/ 1727426 h 4860733"/>
              <a:gd name="connsiteX7292" fmla="*/ 553903 w 4853691"/>
              <a:gd name="connsiteY7292" fmla="*/ 1732120 h 4860733"/>
              <a:gd name="connsiteX7293" fmla="*/ 575026 w 4853691"/>
              <a:gd name="connsiteY7293" fmla="*/ 1736814 h 4860733"/>
              <a:gd name="connsiteX7294" fmla="*/ 605538 w 4853691"/>
              <a:gd name="connsiteY7294" fmla="*/ 1741508 h 4860733"/>
              <a:gd name="connsiteX7295" fmla="*/ 631355 w 4853691"/>
              <a:gd name="connsiteY7295" fmla="*/ 1748550 h 4860733"/>
              <a:gd name="connsiteX7296" fmla="*/ 657173 w 4853691"/>
              <a:gd name="connsiteY7296" fmla="*/ 1755591 h 4860733"/>
              <a:gd name="connsiteX7297" fmla="*/ 682991 w 4853691"/>
              <a:gd name="connsiteY7297" fmla="*/ 1762632 h 4860733"/>
              <a:gd name="connsiteX7298" fmla="*/ 706461 w 4853691"/>
              <a:gd name="connsiteY7298" fmla="*/ 1769673 h 4860733"/>
              <a:gd name="connsiteX7299" fmla="*/ 734626 w 4853691"/>
              <a:gd name="connsiteY7299" fmla="*/ 1779061 h 4860733"/>
              <a:gd name="connsiteX7300" fmla="*/ 758096 w 4853691"/>
              <a:gd name="connsiteY7300" fmla="*/ 1786102 h 4860733"/>
              <a:gd name="connsiteX7301" fmla="*/ 788608 w 4853691"/>
              <a:gd name="connsiteY7301" fmla="*/ 1797838 h 4860733"/>
              <a:gd name="connsiteX7302" fmla="*/ 809731 w 4853691"/>
              <a:gd name="connsiteY7302" fmla="*/ 1804879 h 4860733"/>
              <a:gd name="connsiteX7303" fmla="*/ 844937 w 4853691"/>
              <a:gd name="connsiteY7303" fmla="*/ 1818961 h 4860733"/>
              <a:gd name="connsiteX7304" fmla="*/ 863713 w 4853691"/>
              <a:gd name="connsiteY7304" fmla="*/ 1826002 h 4860733"/>
              <a:gd name="connsiteX7305" fmla="*/ 901266 w 4853691"/>
              <a:gd name="connsiteY7305" fmla="*/ 1842432 h 4860733"/>
              <a:gd name="connsiteX7306" fmla="*/ 917695 w 4853691"/>
              <a:gd name="connsiteY7306" fmla="*/ 1849473 h 4860733"/>
              <a:gd name="connsiteX7307" fmla="*/ 957595 w 4853691"/>
              <a:gd name="connsiteY7307" fmla="*/ 1868249 h 4860733"/>
              <a:gd name="connsiteX7308" fmla="*/ 971677 w 4853691"/>
              <a:gd name="connsiteY7308" fmla="*/ 1875290 h 4860733"/>
              <a:gd name="connsiteX7309" fmla="*/ 1016271 w 4853691"/>
              <a:gd name="connsiteY7309" fmla="*/ 1898761 h 4860733"/>
              <a:gd name="connsiteX7310" fmla="*/ 1025659 w 4853691"/>
              <a:gd name="connsiteY7310" fmla="*/ 1903455 h 4860733"/>
              <a:gd name="connsiteX7311" fmla="*/ 1074947 w 4853691"/>
              <a:gd name="connsiteY7311" fmla="*/ 1929272 h 4860733"/>
              <a:gd name="connsiteX7312" fmla="*/ 1079641 w 4853691"/>
              <a:gd name="connsiteY7312" fmla="*/ 1931619 h 4860733"/>
              <a:gd name="connsiteX7313" fmla="*/ 1133623 w 4853691"/>
              <a:gd name="connsiteY7313" fmla="*/ 1962131 h 4860733"/>
              <a:gd name="connsiteX7314" fmla="*/ 1133623 w 4853691"/>
              <a:gd name="connsiteY7314" fmla="*/ 1962131 h 4860733"/>
              <a:gd name="connsiteX7315" fmla="*/ 1279140 w 4853691"/>
              <a:gd name="connsiteY7315" fmla="*/ 2048971 h 4860733"/>
              <a:gd name="connsiteX7316" fmla="*/ 1276793 w 4853691"/>
              <a:gd name="connsiteY7316" fmla="*/ 2058360 h 4860733"/>
              <a:gd name="connsiteX7317" fmla="*/ 1279140 w 4853691"/>
              <a:gd name="connsiteY7317" fmla="*/ 2065401 h 4860733"/>
              <a:gd name="connsiteX7318" fmla="*/ 877795 w 4853691"/>
              <a:gd name="connsiteY7318" fmla="*/ 2236735 h 4860733"/>
              <a:gd name="connsiteX7319" fmla="*/ 734626 w 4853691"/>
              <a:gd name="connsiteY7319" fmla="*/ 2297759 h 4860733"/>
              <a:gd name="connsiteX7320" fmla="*/ 697073 w 4853691"/>
              <a:gd name="connsiteY7320" fmla="*/ 2314188 h 4860733"/>
              <a:gd name="connsiteX7321" fmla="*/ 678296 w 4853691"/>
              <a:gd name="connsiteY7321" fmla="*/ 2302453 h 4860733"/>
              <a:gd name="connsiteX7322" fmla="*/ 657173 w 4853691"/>
              <a:gd name="connsiteY7322" fmla="*/ 2323576 h 4860733"/>
              <a:gd name="connsiteX7323" fmla="*/ 659520 w 4853691"/>
              <a:gd name="connsiteY7323" fmla="*/ 2330617 h 4860733"/>
              <a:gd name="connsiteX7324" fmla="*/ 445939 w 4853691"/>
              <a:gd name="connsiteY7324" fmla="*/ 2419805 h 4860733"/>
              <a:gd name="connsiteX7325" fmla="*/ 441245 w 4853691"/>
              <a:gd name="connsiteY7325" fmla="*/ 2422152 h 4860733"/>
              <a:gd name="connsiteX7326" fmla="*/ 389610 w 4853691"/>
              <a:gd name="connsiteY7326" fmla="*/ 2440928 h 4860733"/>
              <a:gd name="connsiteX7327" fmla="*/ 375527 w 4853691"/>
              <a:gd name="connsiteY7327" fmla="*/ 2445622 h 4860733"/>
              <a:gd name="connsiteX7328" fmla="*/ 335628 w 4853691"/>
              <a:gd name="connsiteY7328" fmla="*/ 2459705 h 4860733"/>
              <a:gd name="connsiteX7329" fmla="*/ 319198 w 4853691"/>
              <a:gd name="connsiteY7329" fmla="*/ 2466746 h 4860733"/>
              <a:gd name="connsiteX7330" fmla="*/ 286340 w 4853691"/>
              <a:gd name="connsiteY7330" fmla="*/ 2478481 h 4860733"/>
              <a:gd name="connsiteX7331" fmla="*/ 265216 w 4853691"/>
              <a:gd name="connsiteY7331" fmla="*/ 2485522 h 4860733"/>
              <a:gd name="connsiteX7332" fmla="*/ 255828 w 4853691"/>
              <a:gd name="connsiteY7332" fmla="*/ 2487869 h 4860733"/>
              <a:gd name="connsiteX7333" fmla="*/ 244093 w 4853691"/>
              <a:gd name="connsiteY7333" fmla="*/ 2476134 h 4860733"/>
              <a:gd name="connsiteX7334" fmla="*/ 272257 w 4853691"/>
              <a:gd name="connsiteY7334" fmla="*/ 2370517 h 4860733"/>
              <a:gd name="connsiteX7335" fmla="*/ 286340 w 4853691"/>
              <a:gd name="connsiteY7335" fmla="*/ 2321229 h 4860733"/>
              <a:gd name="connsiteX7336" fmla="*/ 283993 w 4853691"/>
              <a:gd name="connsiteY7336" fmla="*/ 1809573 h 4860733"/>
              <a:gd name="connsiteX7337" fmla="*/ 281646 w 4853691"/>
              <a:gd name="connsiteY7337" fmla="*/ 1797838 h 4860733"/>
              <a:gd name="connsiteX7338" fmla="*/ 276951 w 4853691"/>
              <a:gd name="connsiteY7338" fmla="*/ 1783755 h 4860733"/>
              <a:gd name="connsiteX7339" fmla="*/ 274604 w 4853691"/>
              <a:gd name="connsiteY7339" fmla="*/ 1774367 h 4860733"/>
              <a:gd name="connsiteX7340" fmla="*/ 269910 w 4853691"/>
              <a:gd name="connsiteY7340" fmla="*/ 1757938 h 4860733"/>
              <a:gd name="connsiteX7341" fmla="*/ 269910 w 4853691"/>
              <a:gd name="connsiteY7341" fmla="*/ 1755591 h 4860733"/>
              <a:gd name="connsiteX7342" fmla="*/ 276951 w 4853691"/>
              <a:gd name="connsiteY7342" fmla="*/ 1746203 h 4860733"/>
              <a:gd name="connsiteX7343" fmla="*/ 281646 w 4853691"/>
              <a:gd name="connsiteY7343" fmla="*/ 1741508 h 4860733"/>
              <a:gd name="connsiteX7344" fmla="*/ 307463 w 4853691"/>
              <a:gd name="connsiteY7344" fmla="*/ 1706303 h 4860733"/>
              <a:gd name="connsiteX7345" fmla="*/ 319198 w 4853691"/>
              <a:gd name="connsiteY7345" fmla="*/ 1692221 h 4860733"/>
              <a:gd name="connsiteX7346" fmla="*/ 328587 w 4853691"/>
              <a:gd name="connsiteY7346" fmla="*/ 1680485 h 4860733"/>
              <a:gd name="connsiteX7347" fmla="*/ 335628 w 4853691"/>
              <a:gd name="connsiteY7347" fmla="*/ 1682832 h 4860733"/>
              <a:gd name="connsiteX7348" fmla="*/ 335628 w 4853691"/>
              <a:gd name="connsiteY7348" fmla="*/ 1685179 h 4860733"/>
              <a:gd name="connsiteX7349" fmla="*/ 328587 w 4853691"/>
              <a:gd name="connsiteY7349" fmla="*/ 1722732 h 4860733"/>
              <a:gd name="connsiteX7350" fmla="*/ 326239 w 4853691"/>
              <a:gd name="connsiteY7350" fmla="*/ 1739161 h 4860733"/>
              <a:gd name="connsiteX7351" fmla="*/ 319198 w 4853691"/>
              <a:gd name="connsiteY7351" fmla="*/ 1779061 h 4860733"/>
              <a:gd name="connsiteX7352" fmla="*/ 302769 w 4853691"/>
              <a:gd name="connsiteY7352" fmla="*/ 1830696 h 4860733"/>
              <a:gd name="connsiteX7353" fmla="*/ 300422 w 4853691"/>
              <a:gd name="connsiteY7353" fmla="*/ 1835390 h 4860733"/>
              <a:gd name="connsiteX7354" fmla="*/ 295728 w 4853691"/>
              <a:gd name="connsiteY7354" fmla="*/ 1835390 h 4860733"/>
              <a:gd name="connsiteX7355" fmla="*/ 291034 w 4853691"/>
              <a:gd name="connsiteY7355" fmla="*/ 1835390 h 4860733"/>
              <a:gd name="connsiteX7356" fmla="*/ 288687 w 4853691"/>
              <a:gd name="connsiteY7356" fmla="*/ 1823655 h 4860733"/>
              <a:gd name="connsiteX7357" fmla="*/ 283993 w 4853691"/>
              <a:gd name="connsiteY7357" fmla="*/ 1809573 h 4860733"/>
              <a:gd name="connsiteX7358" fmla="*/ 295728 w 4853691"/>
              <a:gd name="connsiteY7358" fmla="*/ 1687526 h 4860733"/>
              <a:gd name="connsiteX7359" fmla="*/ 288687 w 4853691"/>
              <a:gd name="connsiteY7359" fmla="*/ 1692221 h 4860733"/>
              <a:gd name="connsiteX7360" fmla="*/ 272257 w 4853691"/>
              <a:gd name="connsiteY7360" fmla="*/ 1703956 h 4860733"/>
              <a:gd name="connsiteX7361" fmla="*/ 265216 w 4853691"/>
              <a:gd name="connsiteY7361" fmla="*/ 1708650 h 4860733"/>
              <a:gd name="connsiteX7362" fmla="*/ 253481 w 4853691"/>
              <a:gd name="connsiteY7362" fmla="*/ 1718038 h 4860733"/>
              <a:gd name="connsiteX7363" fmla="*/ 246440 w 4853691"/>
              <a:gd name="connsiteY7363" fmla="*/ 1701609 h 4860733"/>
              <a:gd name="connsiteX7364" fmla="*/ 258175 w 4853691"/>
              <a:gd name="connsiteY7364" fmla="*/ 1685179 h 4860733"/>
              <a:gd name="connsiteX7365" fmla="*/ 246440 w 4853691"/>
              <a:gd name="connsiteY7365" fmla="*/ 1668750 h 4860733"/>
              <a:gd name="connsiteX7366" fmla="*/ 269910 w 4853691"/>
              <a:gd name="connsiteY7366" fmla="*/ 1624156 h 4860733"/>
              <a:gd name="connsiteX7367" fmla="*/ 272257 w 4853691"/>
              <a:gd name="connsiteY7367" fmla="*/ 1619462 h 4860733"/>
              <a:gd name="connsiteX7368" fmla="*/ 302769 w 4853691"/>
              <a:gd name="connsiteY7368" fmla="*/ 1563133 h 4860733"/>
              <a:gd name="connsiteX7369" fmla="*/ 309810 w 4853691"/>
              <a:gd name="connsiteY7369" fmla="*/ 1549051 h 4860733"/>
              <a:gd name="connsiteX7370" fmla="*/ 335628 w 4853691"/>
              <a:gd name="connsiteY7370" fmla="*/ 1502110 h 4860733"/>
              <a:gd name="connsiteX7371" fmla="*/ 347363 w 4853691"/>
              <a:gd name="connsiteY7371" fmla="*/ 1483333 h 4860733"/>
              <a:gd name="connsiteX7372" fmla="*/ 373180 w 4853691"/>
              <a:gd name="connsiteY7372" fmla="*/ 1441087 h 4860733"/>
              <a:gd name="connsiteX7373" fmla="*/ 384916 w 4853691"/>
              <a:gd name="connsiteY7373" fmla="*/ 1419963 h 4860733"/>
              <a:gd name="connsiteX7374" fmla="*/ 394304 w 4853691"/>
              <a:gd name="connsiteY7374" fmla="*/ 1405881 h 4860733"/>
              <a:gd name="connsiteX7375" fmla="*/ 391957 w 4853691"/>
              <a:gd name="connsiteY7375" fmla="*/ 1419963 h 4860733"/>
              <a:gd name="connsiteX7376" fmla="*/ 387263 w 4853691"/>
              <a:gd name="connsiteY7376" fmla="*/ 1436392 h 4860733"/>
              <a:gd name="connsiteX7377" fmla="*/ 382569 w 4853691"/>
              <a:gd name="connsiteY7377" fmla="*/ 1452822 h 4860733"/>
              <a:gd name="connsiteX7378" fmla="*/ 377874 w 4853691"/>
              <a:gd name="connsiteY7378" fmla="*/ 1469251 h 4860733"/>
              <a:gd name="connsiteX7379" fmla="*/ 375527 w 4853691"/>
              <a:gd name="connsiteY7379" fmla="*/ 1480986 h 4860733"/>
              <a:gd name="connsiteX7380" fmla="*/ 373180 w 4853691"/>
              <a:gd name="connsiteY7380" fmla="*/ 1495069 h 4860733"/>
              <a:gd name="connsiteX7381" fmla="*/ 368486 w 4853691"/>
              <a:gd name="connsiteY7381" fmla="*/ 1516192 h 4860733"/>
              <a:gd name="connsiteX7382" fmla="*/ 366139 w 4853691"/>
              <a:gd name="connsiteY7382" fmla="*/ 1525580 h 4860733"/>
              <a:gd name="connsiteX7383" fmla="*/ 340322 w 4853691"/>
              <a:gd name="connsiteY7383" fmla="*/ 1647627 h 4860733"/>
              <a:gd name="connsiteX7384" fmla="*/ 337975 w 4853691"/>
              <a:gd name="connsiteY7384" fmla="*/ 1647627 h 4860733"/>
              <a:gd name="connsiteX7385" fmla="*/ 316851 w 4853691"/>
              <a:gd name="connsiteY7385" fmla="*/ 1668750 h 4860733"/>
              <a:gd name="connsiteX7386" fmla="*/ 319198 w 4853691"/>
              <a:gd name="connsiteY7386" fmla="*/ 1675791 h 4860733"/>
              <a:gd name="connsiteX7387" fmla="*/ 312157 w 4853691"/>
              <a:gd name="connsiteY7387" fmla="*/ 1678138 h 4860733"/>
              <a:gd name="connsiteX7388" fmla="*/ 295728 w 4853691"/>
              <a:gd name="connsiteY7388" fmla="*/ 1687526 h 4860733"/>
              <a:gd name="connsiteX7389" fmla="*/ 424815 w 4853691"/>
              <a:gd name="connsiteY7389" fmla="*/ 1351899 h 4860733"/>
              <a:gd name="connsiteX7390" fmla="*/ 448286 w 4853691"/>
              <a:gd name="connsiteY7390" fmla="*/ 1314346 h 4860733"/>
              <a:gd name="connsiteX7391" fmla="*/ 464715 w 4853691"/>
              <a:gd name="connsiteY7391" fmla="*/ 1288529 h 4860733"/>
              <a:gd name="connsiteX7392" fmla="*/ 488186 w 4853691"/>
              <a:gd name="connsiteY7392" fmla="*/ 1253323 h 4860733"/>
              <a:gd name="connsiteX7393" fmla="*/ 509309 w 4853691"/>
              <a:gd name="connsiteY7393" fmla="*/ 1225158 h 4860733"/>
              <a:gd name="connsiteX7394" fmla="*/ 523391 w 4853691"/>
              <a:gd name="connsiteY7394" fmla="*/ 1206382 h 4860733"/>
              <a:gd name="connsiteX7395" fmla="*/ 525738 w 4853691"/>
              <a:gd name="connsiteY7395" fmla="*/ 1208729 h 4860733"/>
              <a:gd name="connsiteX7396" fmla="*/ 516350 w 4853691"/>
              <a:gd name="connsiteY7396" fmla="*/ 1234546 h 4860733"/>
              <a:gd name="connsiteX7397" fmla="*/ 499921 w 4853691"/>
              <a:gd name="connsiteY7397" fmla="*/ 1274446 h 4860733"/>
              <a:gd name="connsiteX7398" fmla="*/ 483492 w 4853691"/>
              <a:gd name="connsiteY7398" fmla="*/ 1314346 h 4860733"/>
              <a:gd name="connsiteX7399" fmla="*/ 469409 w 4853691"/>
              <a:gd name="connsiteY7399" fmla="*/ 1354246 h 4860733"/>
              <a:gd name="connsiteX7400" fmla="*/ 452980 w 4853691"/>
              <a:gd name="connsiteY7400" fmla="*/ 1396493 h 4860733"/>
              <a:gd name="connsiteX7401" fmla="*/ 445939 w 4853691"/>
              <a:gd name="connsiteY7401" fmla="*/ 1415269 h 4860733"/>
              <a:gd name="connsiteX7402" fmla="*/ 438898 w 4853691"/>
              <a:gd name="connsiteY7402" fmla="*/ 1429351 h 4860733"/>
              <a:gd name="connsiteX7403" fmla="*/ 420121 w 4853691"/>
              <a:gd name="connsiteY7403" fmla="*/ 1469251 h 4860733"/>
              <a:gd name="connsiteX7404" fmla="*/ 410733 w 4853691"/>
              <a:gd name="connsiteY7404" fmla="*/ 1492722 h 4860733"/>
              <a:gd name="connsiteX7405" fmla="*/ 391957 w 4853691"/>
              <a:gd name="connsiteY7405" fmla="*/ 1532621 h 4860733"/>
              <a:gd name="connsiteX7406" fmla="*/ 380222 w 4853691"/>
              <a:gd name="connsiteY7406" fmla="*/ 1558439 h 4860733"/>
              <a:gd name="connsiteX7407" fmla="*/ 363792 w 4853691"/>
              <a:gd name="connsiteY7407" fmla="*/ 1598339 h 4860733"/>
              <a:gd name="connsiteX7408" fmla="*/ 352057 w 4853691"/>
              <a:gd name="connsiteY7408" fmla="*/ 1626503 h 4860733"/>
              <a:gd name="connsiteX7409" fmla="*/ 342669 w 4853691"/>
              <a:gd name="connsiteY7409" fmla="*/ 1649974 h 4860733"/>
              <a:gd name="connsiteX7410" fmla="*/ 340322 w 4853691"/>
              <a:gd name="connsiteY7410" fmla="*/ 1649974 h 4860733"/>
              <a:gd name="connsiteX7411" fmla="*/ 345016 w 4853691"/>
              <a:gd name="connsiteY7411" fmla="*/ 1624156 h 4860733"/>
              <a:gd name="connsiteX7412" fmla="*/ 347363 w 4853691"/>
              <a:gd name="connsiteY7412" fmla="*/ 1612421 h 4860733"/>
              <a:gd name="connsiteX7413" fmla="*/ 352057 w 4853691"/>
              <a:gd name="connsiteY7413" fmla="*/ 1586603 h 4860733"/>
              <a:gd name="connsiteX7414" fmla="*/ 354404 w 4853691"/>
              <a:gd name="connsiteY7414" fmla="*/ 1574868 h 4860733"/>
              <a:gd name="connsiteX7415" fmla="*/ 359098 w 4853691"/>
              <a:gd name="connsiteY7415" fmla="*/ 1549051 h 4860733"/>
              <a:gd name="connsiteX7416" fmla="*/ 361445 w 4853691"/>
              <a:gd name="connsiteY7416" fmla="*/ 1539662 h 4860733"/>
              <a:gd name="connsiteX7417" fmla="*/ 366139 w 4853691"/>
              <a:gd name="connsiteY7417" fmla="*/ 1513845 h 4860733"/>
              <a:gd name="connsiteX7418" fmla="*/ 368486 w 4853691"/>
              <a:gd name="connsiteY7418" fmla="*/ 1506804 h 4860733"/>
              <a:gd name="connsiteX7419" fmla="*/ 373180 w 4853691"/>
              <a:gd name="connsiteY7419" fmla="*/ 1480986 h 4860733"/>
              <a:gd name="connsiteX7420" fmla="*/ 375527 w 4853691"/>
              <a:gd name="connsiteY7420" fmla="*/ 1473945 h 4860733"/>
              <a:gd name="connsiteX7421" fmla="*/ 382569 w 4853691"/>
              <a:gd name="connsiteY7421" fmla="*/ 1448128 h 4860733"/>
              <a:gd name="connsiteX7422" fmla="*/ 384916 w 4853691"/>
              <a:gd name="connsiteY7422" fmla="*/ 1441087 h 4860733"/>
              <a:gd name="connsiteX7423" fmla="*/ 391957 w 4853691"/>
              <a:gd name="connsiteY7423" fmla="*/ 1415269 h 4860733"/>
              <a:gd name="connsiteX7424" fmla="*/ 394304 w 4853691"/>
              <a:gd name="connsiteY7424" fmla="*/ 1408228 h 4860733"/>
              <a:gd name="connsiteX7425" fmla="*/ 396651 w 4853691"/>
              <a:gd name="connsiteY7425" fmla="*/ 1398840 h 4860733"/>
              <a:gd name="connsiteX7426" fmla="*/ 410733 w 4853691"/>
              <a:gd name="connsiteY7426" fmla="*/ 1377716 h 4860733"/>
              <a:gd name="connsiteX7427" fmla="*/ 424815 w 4853691"/>
              <a:gd name="connsiteY7427" fmla="*/ 1351899 h 4860733"/>
              <a:gd name="connsiteX7428" fmla="*/ 640744 w 4853691"/>
              <a:gd name="connsiteY7428" fmla="*/ 1056171 h 4860733"/>
              <a:gd name="connsiteX7429" fmla="*/ 654826 w 4853691"/>
              <a:gd name="connsiteY7429" fmla="*/ 1032700 h 4860733"/>
              <a:gd name="connsiteX7430" fmla="*/ 671255 w 4853691"/>
              <a:gd name="connsiteY7430" fmla="*/ 1006883 h 4860733"/>
              <a:gd name="connsiteX7431" fmla="*/ 678296 w 4853691"/>
              <a:gd name="connsiteY7431" fmla="*/ 995148 h 4860733"/>
              <a:gd name="connsiteX7432" fmla="*/ 687685 w 4853691"/>
              <a:gd name="connsiteY7432" fmla="*/ 997495 h 4860733"/>
              <a:gd name="connsiteX7433" fmla="*/ 708808 w 4853691"/>
              <a:gd name="connsiteY7433" fmla="*/ 976371 h 4860733"/>
              <a:gd name="connsiteX7434" fmla="*/ 704114 w 4853691"/>
              <a:gd name="connsiteY7434" fmla="*/ 964636 h 4860733"/>
              <a:gd name="connsiteX7435" fmla="*/ 727584 w 4853691"/>
              <a:gd name="connsiteY7435" fmla="*/ 948207 h 4860733"/>
              <a:gd name="connsiteX7436" fmla="*/ 739320 w 4853691"/>
              <a:gd name="connsiteY7436" fmla="*/ 938819 h 4860733"/>
              <a:gd name="connsiteX7437" fmla="*/ 767484 w 4853691"/>
              <a:gd name="connsiteY7437" fmla="*/ 920042 h 4860733"/>
              <a:gd name="connsiteX7438" fmla="*/ 783914 w 4853691"/>
              <a:gd name="connsiteY7438" fmla="*/ 910654 h 4860733"/>
              <a:gd name="connsiteX7439" fmla="*/ 809731 w 4853691"/>
              <a:gd name="connsiteY7439" fmla="*/ 894225 h 4860733"/>
              <a:gd name="connsiteX7440" fmla="*/ 826160 w 4853691"/>
              <a:gd name="connsiteY7440" fmla="*/ 882489 h 4860733"/>
              <a:gd name="connsiteX7441" fmla="*/ 837896 w 4853691"/>
              <a:gd name="connsiteY7441" fmla="*/ 875448 h 4860733"/>
              <a:gd name="connsiteX7442" fmla="*/ 837896 w 4853691"/>
              <a:gd name="connsiteY7442" fmla="*/ 877795 h 4860733"/>
              <a:gd name="connsiteX7443" fmla="*/ 786261 w 4853691"/>
              <a:gd name="connsiteY7443" fmla="*/ 924736 h 4860733"/>
              <a:gd name="connsiteX7444" fmla="*/ 767484 w 4853691"/>
              <a:gd name="connsiteY7444" fmla="*/ 943513 h 4860733"/>
              <a:gd name="connsiteX7445" fmla="*/ 687685 w 4853691"/>
              <a:gd name="connsiteY7445" fmla="*/ 1020965 h 4860733"/>
              <a:gd name="connsiteX7446" fmla="*/ 668908 w 4853691"/>
              <a:gd name="connsiteY7446" fmla="*/ 1042089 h 4860733"/>
              <a:gd name="connsiteX7447" fmla="*/ 614926 w 4853691"/>
              <a:gd name="connsiteY7447" fmla="*/ 1100765 h 4860733"/>
              <a:gd name="connsiteX7448" fmla="*/ 624314 w 4853691"/>
              <a:gd name="connsiteY7448" fmla="*/ 1084335 h 4860733"/>
              <a:gd name="connsiteX7449" fmla="*/ 640744 w 4853691"/>
              <a:gd name="connsiteY7449" fmla="*/ 1056171 h 4860733"/>
              <a:gd name="connsiteX7450" fmla="*/ 910654 w 4853691"/>
              <a:gd name="connsiteY7450" fmla="*/ 812078 h 4860733"/>
              <a:gd name="connsiteX7451" fmla="*/ 945860 w 4853691"/>
              <a:gd name="connsiteY7451" fmla="*/ 781566 h 4860733"/>
              <a:gd name="connsiteX7452" fmla="*/ 950554 w 4853691"/>
              <a:gd name="connsiteY7452" fmla="*/ 781566 h 4860733"/>
              <a:gd name="connsiteX7453" fmla="*/ 976371 w 4853691"/>
              <a:gd name="connsiteY7453" fmla="*/ 781566 h 4860733"/>
              <a:gd name="connsiteX7454" fmla="*/ 985760 w 4853691"/>
              <a:gd name="connsiteY7454" fmla="*/ 781566 h 4860733"/>
              <a:gd name="connsiteX7455" fmla="*/ 1004536 w 4853691"/>
              <a:gd name="connsiteY7455" fmla="*/ 783914 h 4860733"/>
              <a:gd name="connsiteX7456" fmla="*/ 1013924 w 4853691"/>
              <a:gd name="connsiteY7456" fmla="*/ 783914 h 4860733"/>
              <a:gd name="connsiteX7457" fmla="*/ 1032700 w 4853691"/>
              <a:gd name="connsiteY7457" fmla="*/ 786261 h 4860733"/>
              <a:gd name="connsiteX7458" fmla="*/ 1042089 w 4853691"/>
              <a:gd name="connsiteY7458" fmla="*/ 788608 h 4860733"/>
              <a:gd name="connsiteX7459" fmla="*/ 1060865 w 4853691"/>
              <a:gd name="connsiteY7459" fmla="*/ 790955 h 4860733"/>
              <a:gd name="connsiteX7460" fmla="*/ 1070253 w 4853691"/>
              <a:gd name="connsiteY7460" fmla="*/ 793302 h 4860733"/>
              <a:gd name="connsiteX7461" fmla="*/ 1086683 w 4853691"/>
              <a:gd name="connsiteY7461" fmla="*/ 795649 h 4860733"/>
              <a:gd name="connsiteX7462" fmla="*/ 1098418 w 4853691"/>
              <a:gd name="connsiteY7462" fmla="*/ 797996 h 4860733"/>
              <a:gd name="connsiteX7463" fmla="*/ 1103112 w 4853691"/>
              <a:gd name="connsiteY7463" fmla="*/ 797996 h 4860733"/>
              <a:gd name="connsiteX7464" fmla="*/ 1100765 w 4853691"/>
              <a:gd name="connsiteY7464" fmla="*/ 800343 h 4860733"/>
              <a:gd name="connsiteX7465" fmla="*/ 1060865 w 4853691"/>
              <a:gd name="connsiteY7465" fmla="*/ 868407 h 4860733"/>
              <a:gd name="connsiteX7466" fmla="*/ 1046783 w 4853691"/>
              <a:gd name="connsiteY7466" fmla="*/ 894225 h 4860733"/>
              <a:gd name="connsiteX7467" fmla="*/ 1028006 w 4853691"/>
              <a:gd name="connsiteY7467" fmla="*/ 927083 h 4860733"/>
              <a:gd name="connsiteX7468" fmla="*/ 934124 w 4853691"/>
              <a:gd name="connsiteY7468" fmla="*/ 1004536 h 4860733"/>
              <a:gd name="connsiteX7469" fmla="*/ 931777 w 4853691"/>
              <a:gd name="connsiteY7469" fmla="*/ 1006883 h 4860733"/>
              <a:gd name="connsiteX7470" fmla="*/ 880142 w 4853691"/>
              <a:gd name="connsiteY7470" fmla="*/ 1053824 h 4860733"/>
              <a:gd name="connsiteX7471" fmla="*/ 868407 w 4853691"/>
              <a:gd name="connsiteY7471" fmla="*/ 1063212 h 4860733"/>
              <a:gd name="connsiteX7472" fmla="*/ 851978 w 4853691"/>
              <a:gd name="connsiteY7472" fmla="*/ 1077294 h 4860733"/>
              <a:gd name="connsiteX7473" fmla="*/ 851978 w 4853691"/>
              <a:gd name="connsiteY7473" fmla="*/ 1074947 h 4860733"/>
              <a:gd name="connsiteX7474" fmla="*/ 851978 w 4853691"/>
              <a:gd name="connsiteY7474" fmla="*/ 1046783 h 4860733"/>
              <a:gd name="connsiteX7475" fmla="*/ 851978 w 4853691"/>
              <a:gd name="connsiteY7475" fmla="*/ 1002189 h 4860733"/>
              <a:gd name="connsiteX7476" fmla="*/ 851978 w 4853691"/>
              <a:gd name="connsiteY7476" fmla="*/ 997495 h 4860733"/>
              <a:gd name="connsiteX7477" fmla="*/ 851978 w 4853691"/>
              <a:gd name="connsiteY7477" fmla="*/ 880142 h 4860733"/>
              <a:gd name="connsiteX7478" fmla="*/ 870754 w 4853691"/>
              <a:gd name="connsiteY7478" fmla="*/ 859019 h 4860733"/>
              <a:gd name="connsiteX7479" fmla="*/ 866060 w 4853691"/>
              <a:gd name="connsiteY7479" fmla="*/ 847284 h 4860733"/>
              <a:gd name="connsiteX7480" fmla="*/ 901266 w 4853691"/>
              <a:gd name="connsiteY7480" fmla="*/ 814425 h 4860733"/>
              <a:gd name="connsiteX7481" fmla="*/ 910654 w 4853691"/>
              <a:gd name="connsiteY7481" fmla="*/ 812078 h 4860733"/>
              <a:gd name="connsiteX7482" fmla="*/ 1157094 w 4853691"/>
              <a:gd name="connsiteY7482" fmla="*/ 713502 h 4860733"/>
              <a:gd name="connsiteX7483" fmla="*/ 1206382 w 4853691"/>
              <a:gd name="connsiteY7483" fmla="*/ 638397 h 4860733"/>
              <a:gd name="connsiteX7484" fmla="*/ 1215770 w 4853691"/>
              <a:gd name="connsiteY7484" fmla="*/ 624314 h 4860733"/>
              <a:gd name="connsiteX7485" fmla="*/ 1265058 w 4853691"/>
              <a:gd name="connsiteY7485" fmla="*/ 553903 h 4860733"/>
              <a:gd name="connsiteX7486" fmla="*/ 1276793 w 4853691"/>
              <a:gd name="connsiteY7486" fmla="*/ 556250 h 4860733"/>
              <a:gd name="connsiteX7487" fmla="*/ 1297917 w 4853691"/>
              <a:gd name="connsiteY7487" fmla="*/ 535127 h 4860733"/>
              <a:gd name="connsiteX7488" fmla="*/ 1295570 w 4853691"/>
              <a:gd name="connsiteY7488" fmla="*/ 528085 h 4860733"/>
              <a:gd name="connsiteX7489" fmla="*/ 1448128 w 4853691"/>
              <a:gd name="connsiteY7489" fmla="*/ 476450 h 4860733"/>
              <a:gd name="connsiteX7490" fmla="*/ 1448128 w 4853691"/>
              <a:gd name="connsiteY7490" fmla="*/ 476450 h 4860733"/>
              <a:gd name="connsiteX7491" fmla="*/ 1429351 w 4853691"/>
              <a:gd name="connsiteY7491" fmla="*/ 495227 h 4860733"/>
              <a:gd name="connsiteX7492" fmla="*/ 1417616 w 4853691"/>
              <a:gd name="connsiteY7492" fmla="*/ 509309 h 4860733"/>
              <a:gd name="connsiteX7493" fmla="*/ 1398840 w 4853691"/>
              <a:gd name="connsiteY7493" fmla="*/ 530433 h 4860733"/>
              <a:gd name="connsiteX7494" fmla="*/ 1387104 w 4853691"/>
              <a:gd name="connsiteY7494" fmla="*/ 544515 h 4860733"/>
              <a:gd name="connsiteX7495" fmla="*/ 1368328 w 4853691"/>
              <a:gd name="connsiteY7495" fmla="*/ 565638 h 4860733"/>
              <a:gd name="connsiteX7496" fmla="*/ 1356593 w 4853691"/>
              <a:gd name="connsiteY7496" fmla="*/ 579720 h 4860733"/>
              <a:gd name="connsiteX7497" fmla="*/ 1337816 w 4853691"/>
              <a:gd name="connsiteY7497" fmla="*/ 600844 h 4860733"/>
              <a:gd name="connsiteX7498" fmla="*/ 1326081 w 4853691"/>
              <a:gd name="connsiteY7498" fmla="*/ 614926 h 4860733"/>
              <a:gd name="connsiteX7499" fmla="*/ 1309652 w 4853691"/>
              <a:gd name="connsiteY7499" fmla="*/ 636050 h 4860733"/>
              <a:gd name="connsiteX7500" fmla="*/ 1295570 w 4853691"/>
              <a:gd name="connsiteY7500" fmla="*/ 652479 h 4860733"/>
              <a:gd name="connsiteX7501" fmla="*/ 1281487 w 4853691"/>
              <a:gd name="connsiteY7501" fmla="*/ 671255 h 4860733"/>
              <a:gd name="connsiteX7502" fmla="*/ 1265058 w 4853691"/>
              <a:gd name="connsiteY7502" fmla="*/ 690032 h 4860733"/>
              <a:gd name="connsiteX7503" fmla="*/ 1255670 w 4853691"/>
              <a:gd name="connsiteY7503" fmla="*/ 701767 h 4860733"/>
              <a:gd name="connsiteX7504" fmla="*/ 1182911 w 4853691"/>
              <a:gd name="connsiteY7504" fmla="*/ 797996 h 4860733"/>
              <a:gd name="connsiteX7505" fmla="*/ 1171176 w 4853691"/>
              <a:gd name="connsiteY7505" fmla="*/ 793302 h 4860733"/>
              <a:gd name="connsiteX7506" fmla="*/ 1152400 w 4853691"/>
              <a:gd name="connsiteY7506" fmla="*/ 807384 h 4860733"/>
              <a:gd name="connsiteX7507" fmla="*/ 1143012 w 4853691"/>
              <a:gd name="connsiteY7507" fmla="*/ 805037 h 4860733"/>
              <a:gd name="connsiteX7508" fmla="*/ 1133623 w 4853691"/>
              <a:gd name="connsiteY7508" fmla="*/ 802690 h 4860733"/>
              <a:gd name="connsiteX7509" fmla="*/ 1117194 w 4853691"/>
              <a:gd name="connsiteY7509" fmla="*/ 797996 h 4860733"/>
              <a:gd name="connsiteX7510" fmla="*/ 1107806 w 4853691"/>
              <a:gd name="connsiteY7510" fmla="*/ 795649 h 4860733"/>
              <a:gd name="connsiteX7511" fmla="*/ 1140665 w 4853691"/>
              <a:gd name="connsiteY7511" fmla="*/ 741667 h 4860733"/>
              <a:gd name="connsiteX7512" fmla="*/ 1157094 w 4853691"/>
              <a:gd name="connsiteY7512" fmla="*/ 713502 h 4860733"/>
              <a:gd name="connsiteX7513" fmla="*/ 1633544 w 4853691"/>
              <a:gd name="connsiteY7513" fmla="*/ 323892 h 4860733"/>
              <a:gd name="connsiteX7514" fmla="*/ 1657015 w 4853691"/>
              <a:gd name="connsiteY7514" fmla="*/ 295728 h 4860733"/>
              <a:gd name="connsiteX7515" fmla="*/ 1657015 w 4853691"/>
              <a:gd name="connsiteY7515" fmla="*/ 295728 h 4860733"/>
              <a:gd name="connsiteX7516" fmla="*/ 1668750 w 4853691"/>
              <a:gd name="connsiteY7516" fmla="*/ 300422 h 4860733"/>
              <a:gd name="connsiteX7517" fmla="*/ 1687526 w 4853691"/>
              <a:gd name="connsiteY7517" fmla="*/ 286340 h 4860733"/>
              <a:gd name="connsiteX7518" fmla="*/ 1699262 w 4853691"/>
              <a:gd name="connsiteY7518" fmla="*/ 291034 h 4860733"/>
              <a:gd name="connsiteX7519" fmla="*/ 1703956 w 4853691"/>
              <a:gd name="connsiteY7519" fmla="*/ 293381 h 4860733"/>
              <a:gd name="connsiteX7520" fmla="*/ 1729773 w 4853691"/>
              <a:gd name="connsiteY7520" fmla="*/ 302769 h 4860733"/>
              <a:gd name="connsiteX7521" fmla="*/ 1736814 w 4853691"/>
              <a:gd name="connsiteY7521" fmla="*/ 305116 h 4860733"/>
              <a:gd name="connsiteX7522" fmla="*/ 1760285 w 4853691"/>
              <a:gd name="connsiteY7522" fmla="*/ 314504 h 4860733"/>
              <a:gd name="connsiteX7523" fmla="*/ 1769673 w 4853691"/>
              <a:gd name="connsiteY7523" fmla="*/ 319198 h 4860733"/>
              <a:gd name="connsiteX7524" fmla="*/ 1790797 w 4853691"/>
              <a:gd name="connsiteY7524" fmla="*/ 328586 h 4860733"/>
              <a:gd name="connsiteX7525" fmla="*/ 1823655 w 4853691"/>
              <a:gd name="connsiteY7525" fmla="*/ 345016 h 4860733"/>
              <a:gd name="connsiteX7526" fmla="*/ 1826002 w 4853691"/>
              <a:gd name="connsiteY7526" fmla="*/ 345016 h 4860733"/>
              <a:gd name="connsiteX7527" fmla="*/ 1856514 w 4853691"/>
              <a:gd name="connsiteY7527" fmla="*/ 363792 h 4860733"/>
              <a:gd name="connsiteX7528" fmla="*/ 1863555 w 4853691"/>
              <a:gd name="connsiteY7528" fmla="*/ 368486 h 4860733"/>
              <a:gd name="connsiteX7529" fmla="*/ 1889372 w 4853691"/>
              <a:gd name="connsiteY7529" fmla="*/ 384916 h 4860733"/>
              <a:gd name="connsiteX7530" fmla="*/ 1898761 w 4853691"/>
              <a:gd name="connsiteY7530" fmla="*/ 391957 h 4860733"/>
              <a:gd name="connsiteX7531" fmla="*/ 1903455 w 4853691"/>
              <a:gd name="connsiteY7531" fmla="*/ 394304 h 4860733"/>
              <a:gd name="connsiteX7532" fmla="*/ 1896414 w 4853691"/>
              <a:gd name="connsiteY7532" fmla="*/ 394304 h 4860733"/>
              <a:gd name="connsiteX7533" fmla="*/ 1865902 w 4853691"/>
              <a:gd name="connsiteY7533" fmla="*/ 396651 h 4860733"/>
              <a:gd name="connsiteX7534" fmla="*/ 1842431 w 4853691"/>
              <a:gd name="connsiteY7534" fmla="*/ 398998 h 4860733"/>
              <a:gd name="connsiteX7535" fmla="*/ 1814267 w 4853691"/>
              <a:gd name="connsiteY7535" fmla="*/ 401345 h 4860733"/>
              <a:gd name="connsiteX7536" fmla="*/ 1790797 w 4853691"/>
              <a:gd name="connsiteY7536" fmla="*/ 403692 h 4860733"/>
              <a:gd name="connsiteX7537" fmla="*/ 1762632 w 4853691"/>
              <a:gd name="connsiteY7537" fmla="*/ 406039 h 4860733"/>
              <a:gd name="connsiteX7538" fmla="*/ 1739161 w 4853691"/>
              <a:gd name="connsiteY7538" fmla="*/ 408386 h 4860733"/>
              <a:gd name="connsiteX7539" fmla="*/ 1710997 w 4853691"/>
              <a:gd name="connsiteY7539" fmla="*/ 413080 h 4860733"/>
              <a:gd name="connsiteX7540" fmla="*/ 1687526 w 4853691"/>
              <a:gd name="connsiteY7540" fmla="*/ 417774 h 4860733"/>
              <a:gd name="connsiteX7541" fmla="*/ 1659362 w 4853691"/>
              <a:gd name="connsiteY7541" fmla="*/ 422468 h 4860733"/>
              <a:gd name="connsiteX7542" fmla="*/ 1635891 w 4853691"/>
              <a:gd name="connsiteY7542" fmla="*/ 427162 h 4860733"/>
              <a:gd name="connsiteX7543" fmla="*/ 1610074 w 4853691"/>
              <a:gd name="connsiteY7543" fmla="*/ 431857 h 4860733"/>
              <a:gd name="connsiteX7544" fmla="*/ 1586603 w 4853691"/>
              <a:gd name="connsiteY7544" fmla="*/ 436551 h 4860733"/>
              <a:gd name="connsiteX7545" fmla="*/ 1560786 w 4853691"/>
              <a:gd name="connsiteY7545" fmla="*/ 441245 h 4860733"/>
              <a:gd name="connsiteX7546" fmla="*/ 1539662 w 4853691"/>
              <a:gd name="connsiteY7546" fmla="*/ 445939 h 4860733"/>
              <a:gd name="connsiteX7547" fmla="*/ 1621809 w 4853691"/>
              <a:gd name="connsiteY7547" fmla="*/ 326239 h 4860733"/>
              <a:gd name="connsiteX7548" fmla="*/ 1633544 w 4853691"/>
              <a:gd name="connsiteY7548" fmla="*/ 323892 h 4860733"/>
              <a:gd name="connsiteX7549" fmla="*/ 1924578 w 4853691"/>
              <a:gd name="connsiteY7549" fmla="*/ 396651 h 4860733"/>
              <a:gd name="connsiteX7550" fmla="*/ 2016113 w 4853691"/>
              <a:gd name="connsiteY7550" fmla="*/ 391957 h 4860733"/>
              <a:gd name="connsiteX7551" fmla="*/ 2086524 w 4853691"/>
              <a:gd name="connsiteY7551" fmla="*/ 391957 h 4860733"/>
              <a:gd name="connsiteX7552" fmla="*/ 2180406 w 4853691"/>
              <a:gd name="connsiteY7552" fmla="*/ 394304 h 4860733"/>
              <a:gd name="connsiteX7553" fmla="*/ 2213265 w 4853691"/>
              <a:gd name="connsiteY7553" fmla="*/ 396651 h 4860733"/>
              <a:gd name="connsiteX7554" fmla="*/ 2274288 w 4853691"/>
              <a:gd name="connsiteY7554" fmla="*/ 398998 h 4860733"/>
              <a:gd name="connsiteX7555" fmla="*/ 2304800 w 4853691"/>
              <a:gd name="connsiteY7555" fmla="*/ 401345 h 4860733"/>
              <a:gd name="connsiteX7556" fmla="*/ 2302453 w 4853691"/>
              <a:gd name="connsiteY7556" fmla="*/ 406039 h 4860733"/>
              <a:gd name="connsiteX7557" fmla="*/ 2290717 w 4853691"/>
              <a:gd name="connsiteY7557" fmla="*/ 434204 h 4860733"/>
              <a:gd name="connsiteX7558" fmla="*/ 2278982 w 4853691"/>
              <a:gd name="connsiteY7558" fmla="*/ 464715 h 4860733"/>
              <a:gd name="connsiteX7559" fmla="*/ 2248471 w 4853691"/>
              <a:gd name="connsiteY7559" fmla="*/ 474103 h 4860733"/>
              <a:gd name="connsiteX7560" fmla="*/ 2192141 w 4853691"/>
              <a:gd name="connsiteY7560" fmla="*/ 492880 h 4860733"/>
              <a:gd name="connsiteX7561" fmla="*/ 2142854 w 4853691"/>
              <a:gd name="connsiteY7561" fmla="*/ 509309 h 4860733"/>
              <a:gd name="connsiteX7562" fmla="*/ 2086524 w 4853691"/>
              <a:gd name="connsiteY7562" fmla="*/ 528085 h 4860733"/>
              <a:gd name="connsiteX7563" fmla="*/ 2081830 w 4853691"/>
              <a:gd name="connsiteY7563" fmla="*/ 530433 h 4860733"/>
              <a:gd name="connsiteX7564" fmla="*/ 2034889 w 4853691"/>
              <a:gd name="connsiteY7564" fmla="*/ 490533 h 4860733"/>
              <a:gd name="connsiteX7565" fmla="*/ 2032542 w 4853691"/>
              <a:gd name="connsiteY7565" fmla="*/ 488186 h 4860733"/>
              <a:gd name="connsiteX7566" fmla="*/ 2002031 w 4853691"/>
              <a:gd name="connsiteY7566" fmla="*/ 462368 h 4860733"/>
              <a:gd name="connsiteX7567" fmla="*/ 1994989 w 4853691"/>
              <a:gd name="connsiteY7567" fmla="*/ 457674 h 4860733"/>
              <a:gd name="connsiteX7568" fmla="*/ 1966825 w 4853691"/>
              <a:gd name="connsiteY7568" fmla="*/ 436551 h 4860733"/>
              <a:gd name="connsiteX7569" fmla="*/ 1959784 w 4853691"/>
              <a:gd name="connsiteY7569" fmla="*/ 429510 h 4860733"/>
              <a:gd name="connsiteX7570" fmla="*/ 1933966 w 4853691"/>
              <a:gd name="connsiteY7570" fmla="*/ 410733 h 4860733"/>
              <a:gd name="connsiteX7571" fmla="*/ 1924578 w 4853691"/>
              <a:gd name="connsiteY7571" fmla="*/ 403692 h 4860733"/>
              <a:gd name="connsiteX7572" fmla="*/ 1917537 w 4853691"/>
              <a:gd name="connsiteY7572" fmla="*/ 398998 h 4860733"/>
              <a:gd name="connsiteX7573" fmla="*/ 1924578 w 4853691"/>
              <a:gd name="connsiteY7573" fmla="*/ 398998 h 4860733"/>
              <a:gd name="connsiteX7574" fmla="*/ 1924578 w 4853691"/>
              <a:gd name="connsiteY7574" fmla="*/ 396651 h 4860733"/>
              <a:gd name="connsiteX7575" fmla="*/ 2314188 w 4853691"/>
              <a:gd name="connsiteY7575" fmla="*/ 384916 h 4860733"/>
              <a:gd name="connsiteX7576" fmla="*/ 2365823 w 4853691"/>
              <a:gd name="connsiteY7576" fmla="*/ 274604 h 4860733"/>
              <a:gd name="connsiteX7577" fmla="*/ 2370517 w 4853691"/>
              <a:gd name="connsiteY7577" fmla="*/ 276951 h 4860733"/>
              <a:gd name="connsiteX7578" fmla="*/ 2379905 w 4853691"/>
              <a:gd name="connsiteY7578" fmla="*/ 288687 h 4860733"/>
              <a:gd name="connsiteX7579" fmla="*/ 2389293 w 4853691"/>
              <a:gd name="connsiteY7579" fmla="*/ 302769 h 4860733"/>
              <a:gd name="connsiteX7580" fmla="*/ 2401029 w 4853691"/>
              <a:gd name="connsiteY7580" fmla="*/ 319198 h 4860733"/>
              <a:gd name="connsiteX7581" fmla="*/ 2408070 w 4853691"/>
              <a:gd name="connsiteY7581" fmla="*/ 330934 h 4860733"/>
              <a:gd name="connsiteX7582" fmla="*/ 2422152 w 4853691"/>
              <a:gd name="connsiteY7582" fmla="*/ 349710 h 4860733"/>
              <a:gd name="connsiteX7583" fmla="*/ 2429193 w 4853691"/>
              <a:gd name="connsiteY7583" fmla="*/ 361445 h 4860733"/>
              <a:gd name="connsiteX7584" fmla="*/ 2443275 w 4853691"/>
              <a:gd name="connsiteY7584" fmla="*/ 384916 h 4860733"/>
              <a:gd name="connsiteX7585" fmla="*/ 2450317 w 4853691"/>
              <a:gd name="connsiteY7585" fmla="*/ 394304 h 4860733"/>
              <a:gd name="connsiteX7586" fmla="*/ 2455011 w 4853691"/>
              <a:gd name="connsiteY7586" fmla="*/ 403692 h 4860733"/>
              <a:gd name="connsiteX7587" fmla="*/ 2445622 w 4853691"/>
              <a:gd name="connsiteY7587" fmla="*/ 417774 h 4860733"/>
              <a:gd name="connsiteX7588" fmla="*/ 2429193 w 4853691"/>
              <a:gd name="connsiteY7588" fmla="*/ 415427 h 4860733"/>
              <a:gd name="connsiteX7589" fmla="*/ 2370517 w 4853691"/>
              <a:gd name="connsiteY7589" fmla="*/ 408386 h 4860733"/>
              <a:gd name="connsiteX7590" fmla="*/ 2325923 w 4853691"/>
              <a:gd name="connsiteY7590" fmla="*/ 403692 h 4860733"/>
              <a:gd name="connsiteX7591" fmla="*/ 2307147 w 4853691"/>
              <a:gd name="connsiteY7591" fmla="*/ 401345 h 4860733"/>
              <a:gd name="connsiteX7592" fmla="*/ 2307147 w 4853691"/>
              <a:gd name="connsiteY7592" fmla="*/ 401345 h 4860733"/>
              <a:gd name="connsiteX7593" fmla="*/ 2314188 w 4853691"/>
              <a:gd name="connsiteY7593" fmla="*/ 384916 h 4860733"/>
              <a:gd name="connsiteX7594" fmla="*/ 2579404 w 4853691"/>
              <a:gd name="connsiteY7594" fmla="*/ 241746 h 4860733"/>
              <a:gd name="connsiteX7595" fmla="*/ 2579404 w 4853691"/>
              <a:gd name="connsiteY7595" fmla="*/ 241746 h 4860733"/>
              <a:gd name="connsiteX7596" fmla="*/ 2649816 w 4853691"/>
              <a:gd name="connsiteY7596" fmla="*/ 241746 h 4860733"/>
              <a:gd name="connsiteX7597" fmla="*/ 2677980 w 4853691"/>
              <a:gd name="connsiteY7597" fmla="*/ 241746 h 4860733"/>
              <a:gd name="connsiteX7598" fmla="*/ 2680327 w 4853691"/>
              <a:gd name="connsiteY7598" fmla="*/ 251134 h 4860733"/>
              <a:gd name="connsiteX7599" fmla="*/ 2666245 w 4853691"/>
              <a:gd name="connsiteY7599" fmla="*/ 258175 h 4860733"/>
              <a:gd name="connsiteX7600" fmla="*/ 2654510 w 4853691"/>
              <a:gd name="connsiteY7600" fmla="*/ 265216 h 4860733"/>
              <a:gd name="connsiteX7601" fmla="*/ 2638080 w 4853691"/>
              <a:gd name="connsiteY7601" fmla="*/ 274604 h 4860733"/>
              <a:gd name="connsiteX7602" fmla="*/ 2626345 w 4853691"/>
              <a:gd name="connsiteY7602" fmla="*/ 281646 h 4860733"/>
              <a:gd name="connsiteX7603" fmla="*/ 2607569 w 4853691"/>
              <a:gd name="connsiteY7603" fmla="*/ 293381 h 4860733"/>
              <a:gd name="connsiteX7604" fmla="*/ 2595833 w 4853691"/>
              <a:gd name="connsiteY7604" fmla="*/ 300422 h 4860733"/>
              <a:gd name="connsiteX7605" fmla="*/ 2577057 w 4853691"/>
              <a:gd name="connsiteY7605" fmla="*/ 312157 h 4860733"/>
              <a:gd name="connsiteX7606" fmla="*/ 2565322 w 4853691"/>
              <a:gd name="connsiteY7606" fmla="*/ 321545 h 4860733"/>
              <a:gd name="connsiteX7607" fmla="*/ 2546545 w 4853691"/>
              <a:gd name="connsiteY7607" fmla="*/ 335628 h 4860733"/>
              <a:gd name="connsiteX7608" fmla="*/ 2534810 w 4853691"/>
              <a:gd name="connsiteY7608" fmla="*/ 345016 h 4860733"/>
              <a:gd name="connsiteX7609" fmla="*/ 2516034 w 4853691"/>
              <a:gd name="connsiteY7609" fmla="*/ 359098 h 4860733"/>
              <a:gd name="connsiteX7610" fmla="*/ 2506646 w 4853691"/>
              <a:gd name="connsiteY7610" fmla="*/ 366139 h 4860733"/>
              <a:gd name="connsiteX7611" fmla="*/ 2485522 w 4853691"/>
              <a:gd name="connsiteY7611" fmla="*/ 382569 h 4860733"/>
              <a:gd name="connsiteX7612" fmla="*/ 2483175 w 4853691"/>
              <a:gd name="connsiteY7612" fmla="*/ 384916 h 4860733"/>
              <a:gd name="connsiteX7613" fmla="*/ 2466746 w 4853691"/>
              <a:gd name="connsiteY7613" fmla="*/ 398998 h 4860733"/>
              <a:gd name="connsiteX7614" fmla="*/ 2464399 w 4853691"/>
              <a:gd name="connsiteY7614" fmla="*/ 398998 h 4860733"/>
              <a:gd name="connsiteX7615" fmla="*/ 2462052 w 4853691"/>
              <a:gd name="connsiteY7615" fmla="*/ 398998 h 4860733"/>
              <a:gd name="connsiteX7616" fmla="*/ 2438581 w 4853691"/>
              <a:gd name="connsiteY7616" fmla="*/ 265216 h 4860733"/>
              <a:gd name="connsiteX7617" fmla="*/ 2438581 w 4853691"/>
              <a:gd name="connsiteY7617" fmla="*/ 262869 h 4860733"/>
              <a:gd name="connsiteX7618" fmla="*/ 2436234 w 4853691"/>
              <a:gd name="connsiteY7618" fmla="*/ 248787 h 4860733"/>
              <a:gd name="connsiteX7619" fmla="*/ 2443275 w 4853691"/>
              <a:gd name="connsiteY7619" fmla="*/ 248787 h 4860733"/>
              <a:gd name="connsiteX7620" fmla="*/ 2579404 w 4853691"/>
              <a:gd name="connsiteY7620" fmla="*/ 241746 h 4860733"/>
              <a:gd name="connsiteX7621" fmla="*/ 2530116 w 4853691"/>
              <a:gd name="connsiteY7621" fmla="*/ 408386 h 4860733"/>
              <a:gd name="connsiteX7622" fmla="*/ 2570016 w 4853691"/>
              <a:gd name="connsiteY7622" fmla="*/ 401345 h 4860733"/>
              <a:gd name="connsiteX7623" fmla="*/ 2591139 w 4853691"/>
              <a:gd name="connsiteY7623" fmla="*/ 398998 h 4860733"/>
              <a:gd name="connsiteX7624" fmla="*/ 2631039 w 4853691"/>
              <a:gd name="connsiteY7624" fmla="*/ 394304 h 4860733"/>
              <a:gd name="connsiteX7625" fmla="*/ 2652163 w 4853691"/>
              <a:gd name="connsiteY7625" fmla="*/ 391957 h 4860733"/>
              <a:gd name="connsiteX7626" fmla="*/ 2692062 w 4853691"/>
              <a:gd name="connsiteY7626" fmla="*/ 387263 h 4860733"/>
              <a:gd name="connsiteX7627" fmla="*/ 2710839 w 4853691"/>
              <a:gd name="connsiteY7627" fmla="*/ 384916 h 4860733"/>
              <a:gd name="connsiteX7628" fmla="*/ 2753086 w 4853691"/>
              <a:gd name="connsiteY7628" fmla="*/ 380222 h 4860733"/>
              <a:gd name="connsiteX7629" fmla="*/ 2771862 w 4853691"/>
              <a:gd name="connsiteY7629" fmla="*/ 377874 h 4860733"/>
              <a:gd name="connsiteX7630" fmla="*/ 2814109 w 4853691"/>
              <a:gd name="connsiteY7630" fmla="*/ 375527 h 4860733"/>
              <a:gd name="connsiteX7631" fmla="*/ 2832885 w 4853691"/>
              <a:gd name="connsiteY7631" fmla="*/ 375527 h 4860733"/>
              <a:gd name="connsiteX7632" fmla="*/ 2875132 w 4853691"/>
              <a:gd name="connsiteY7632" fmla="*/ 373180 h 4860733"/>
              <a:gd name="connsiteX7633" fmla="*/ 2891561 w 4853691"/>
              <a:gd name="connsiteY7633" fmla="*/ 373180 h 4860733"/>
              <a:gd name="connsiteX7634" fmla="*/ 2947890 w 4853691"/>
              <a:gd name="connsiteY7634" fmla="*/ 373180 h 4860733"/>
              <a:gd name="connsiteX7635" fmla="*/ 2964320 w 4853691"/>
              <a:gd name="connsiteY7635" fmla="*/ 382569 h 4860733"/>
              <a:gd name="connsiteX7636" fmla="*/ 2961973 w 4853691"/>
              <a:gd name="connsiteY7636" fmla="*/ 391957 h 4860733"/>
              <a:gd name="connsiteX7637" fmla="*/ 2961973 w 4853691"/>
              <a:gd name="connsiteY7637" fmla="*/ 394304 h 4860733"/>
              <a:gd name="connsiteX7638" fmla="*/ 2952585 w 4853691"/>
              <a:gd name="connsiteY7638" fmla="*/ 396651 h 4860733"/>
              <a:gd name="connsiteX7639" fmla="*/ 2933808 w 4853691"/>
              <a:gd name="connsiteY7639" fmla="*/ 398998 h 4860733"/>
              <a:gd name="connsiteX7640" fmla="*/ 2905644 w 4853691"/>
              <a:gd name="connsiteY7640" fmla="*/ 403692 h 4860733"/>
              <a:gd name="connsiteX7641" fmla="*/ 2886867 w 4853691"/>
              <a:gd name="connsiteY7641" fmla="*/ 406039 h 4860733"/>
              <a:gd name="connsiteX7642" fmla="*/ 2856355 w 4853691"/>
              <a:gd name="connsiteY7642" fmla="*/ 413080 h 4860733"/>
              <a:gd name="connsiteX7643" fmla="*/ 2839926 w 4853691"/>
              <a:gd name="connsiteY7643" fmla="*/ 415427 h 4860733"/>
              <a:gd name="connsiteX7644" fmla="*/ 2809415 w 4853691"/>
              <a:gd name="connsiteY7644" fmla="*/ 422468 h 4860733"/>
              <a:gd name="connsiteX7645" fmla="*/ 2792985 w 4853691"/>
              <a:gd name="connsiteY7645" fmla="*/ 427162 h 4860733"/>
              <a:gd name="connsiteX7646" fmla="*/ 2757780 w 4853691"/>
              <a:gd name="connsiteY7646" fmla="*/ 436551 h 4860733"/>
              <a:gd name="connsiteX7647" fmla="*/ 2746044 w 4853691"/>
              <a:gd name="connsiteY7647" fmla="*/ 438898 h 4860733"/>
              <a:gd name="connsiteX7648" fmla="*/ 2703797 w 4853691"/>
              <a:gd name="connsiteY7648" fmla="*/ 450633 h 4860733"/>
              <a:gd name="connsiteX7649" fmla="*/ 2699103 w 4853691"/>
              <a:gd name="connsiteY7649" fmla="*/ 452980 h 4860733"/>
              <a:gd name="connsiteX7650" fmla="*/ 2668592 w 4853691"/>
              <a:gd name="connsiteY7650" fmla="*/ 462368 h 4860733"/>
              <a:gd name="connsiteX7651" fmla="*/ 2652163 w 4853691"/>
              <a:gd name="connsiteY7651" fmla="*/ 457674 h 4860733"/>
              <a:gd name="connsiteX7652" fmla="*/ 2626345 w 4853691"/>
              <a:gd name="connsiteY7652" fmla="*/ 450633 h 4860733"/>
              <a:gd name="connsiteX7653" fmla="*/ 2591139 w 4853691"/>
              <a:gd name="connsiteY7653" fmla="*/ 441245 h 4860733"/>
              <a:gd name="connsiteX7654" fmla="*/ 2565322 w 4853691"/>
              <a:gd name="connsiteY7654" fmla="*/ 436551 h 4860733"/>
              <a:gd name="connsiteX7655" fmla="*/ 2530116 w 4853691"/>
              <a:gd name="connsiteY7655" fmla="*/ 429510 h 4860733"/>
              <a:gd name="connsiteX7656" fmla="*/ 2506646 w 4853691"/>
              <a:gd name="connsiteY7656" fmla="*/ 424815 h 4860733"/>
              <a:gd name="connsiteX7657" fmla="*/ 2487869 w 4853691"/>
              <a:gd name="connsiteY7657" fmla="*/ 420121 h 4860733"/>
              <a:gd name="connsiteX7658" fmla="*/ 2487869 w 4853691"/>
              <a:gd name="connsiteY7658" fmla="*/ 417774 h 4860733"/>
              <a:gd name="connsiteX7659" fmla="*/ 2487869 w 4853691"/>
              <a:gd name="connsiteY7659" fmla="*/ 415427 h 4860733"/>
              <a:gd name="connsiteX7660" fmla="*/ 2506646 w 4853691"/>
              <a:gd name="connsiteY7660" fmla="*/ 413080 h 4860733"/>
              <a:gd name="connsiteX7661" fmla="*/ 2530116 w 4853691"/>
              <a:gd name="connsiteY7661" fmla="*/ 408386 h 4860733"/>
              <a:gd name="connsiteX7662" fmla="*/ 3079325 w 4853691"/>
              <a:gd name="connsiteY7662" fmla="*/ 403692 h 4860733"/>
              <a:gd name="connsiteX7663" fmla="*/ 3128613 w 4853691"/>
              <a:gd name="connsiteY7663" fmla="*/ 410733 h 4860733"/>
              <a:gd name="connsiteX7664" fmla="*/ 3173207 w 4853691"/>
              <a:gd name="connsiteY7664" fmla="*/ 417774 h 4860733"/>
              <a:gd name="connsiteX7665" fmla="*/ 3227189 w 4853691"/>
              <a:gd name="connsiteY7665" fmla="*/ 427162 h 4860733"/>
              <a:gd name="connsiteX7666" fmla="*/ 3267089 w 4853691"/>
              <a:gd name="connsiteY7666" fmla="*/ 434204 h 4860733"/>
              <a:gd name="connsiteX7667" fmla="*/ 3330459 w 4853691"/>
              <a:gd name="connsiteY7667" fmla="*/ 448286 h 4860733"/>
              <a:gd name="connsiteX7668" fmla="*/ 3360970 w 4853691"/>
              <a:gd name="connsiteY7668" fmla="*/ 455327 h 4860733"/>
              <a:gd name="connsiteX7669" fmla="*/ 3426688 w 4853691"/>
              <a:gd name="connsiteY7669" fmla="*/ 474103 h 4860733"/>
              <a:gd name="connsiteX7670" fmla="*/ 3438423 w 4853691"/>
              <a:gd name="connsiteY7670" fmla="*/ 718196 h 4860733"/>
              <a:gd name="connsiteX7671" fmla="*/ 3438423 w 4853691"/>
              <a:gd name="connsiteY7671" fmla="*/ 720543 h 4860733"/>
              <a:gd name="connsiteX7672" fmla="*/ 3438423 w 4853691"/>
              <a:gd name="connsiteY7672" fmla="*/ 748708 h 4860733"/>
              <a:gd name="connsiteX7673" fmla="*/ 3421994 w 4853691"/>
              <a:gd name="connsiteY7673" fmla="*/ 758096 h 4860733"/>
              <a:gd name="connsiteX7674" fmla="*/ 3412605 w 4853691"/>
              <a:gd name="connsiteY7674" fmla="*/ 753402 h 4860733"/>
              <a:gd name="connsiteX7675" fmla="*/ 3377400 w 4853691"/>
              <a:gd name="connsiteY7675" fmla="*/ 734626 h 4860733"/>
              <a:gd name="connsiteX7676" fmla="*/ 3353929 w 4853691"/>
              <a:gd name="connsiteY7676" fmla="*/ 722890 h 4860733"/>
              <a:gd name="connsiteX7677" fmla="*/ 3318724 w 4853691"/>
              <a:gd name="connsiteY7677" fmla="*/ 704114 h 4860733"/>
              <a:gd name="connsiteX7678" fmla="*/ 3299947 w 4853691"/>
              <a:gd name="connsiteY7678" fmla="*/ 694726 h 4860733"/>
              <a:gd name="connsiteX7679" fmla="*/ 3163819 w 4853691"/>
              <a:gd name="connsiteY7679" fmla="*/ 631355 h 4860733"/>
              <a:gd name="connsiteX7680" fmla="*/ 3138001 w 4853691"/>
              <a:gd name="connsiteY7680" fmla="*/ 619620 h 4860733"/>
              <a:gd name="connsiteX7681" fmla="*/ 3105143 w 4853691"/>
              <a:gd name="connsiteY7681" fmla="*/ 605538 h 4860733"/>
              <a:gd name="connsiteX7682" fmla="*/ 3095754 w 4853691"/>
              <a:gd name="connsiteY7682" fmla="*/ 600844 h 4860733"/>
              <a:gd name="connsiteX7683" fmla="*/ 3093407 w 4853691"/>
              <a:gd name="connsiteY7683" fmla="*/ 596150 h 4860733"/>
              <a:gd name="connsiteX7684" fmla="*/ 3084019 w 4853691"/>
              <a:gd name="connsiteY7684" fmla="*/ 577373 h 4860733"/>
              <a:gd name="connsiteX7685" fmla="*/ 3067590 w 4853691"/>
              <a:gd name="connsiteY7685" fmla="*/ 542168 h 4860733"/>
              <a:gd name="connsiteX7686" fmla="*/ 3055854 w 4853691"/>
              <a:gd name="connsiteY7686" fmla="*/ 518697 h 4860733"/>
              <a:gd name="connsiteX7687" fmla="*/ 3041772 w 4853691"/>
              <a:gd name="connsiteY7687" fmla="*/ 490533 h 4860733"/>
              <a:gd name="connsiteX7688" fmla="*/ 3027690 w 4853691"/>
              <a:gd name="connsiteY7688" fmla="*/ 462368 h 4860733"/>
              <a:gd name="connsiteX7689" fmla="*/ 3015955 w 4853691"/>
              <a:gd name="connsiteY7689" fmla="*/ 438898 h 4860733"/>
              <a:gd name="connsiteX7690" fmla="*/ 2999525 w 4853691"/>
              <a:gd name="connsiteY7690" fmla="*/ 408386 h 4860733"/>
              <a:gd name="connsiteX7691" fmla="*/ 2997178 w 4853691"/>
              <a:gd name="connsiteY7691" fmla="*/ 406039 h 4860733"/>
              <a:gd name="connsiteX7692" fmla="*/ 3006567 w 4853691"/>
              <a:gd name="connsiteY7692" fmla="*/ 391957 h 4860733"/>
              <a:gd name="connsiteX7693" fmla="*/ 3034731 w 4853691"/>
              <a:gd name="connsiteY7693" fmla="*/ 394304 h 4860733"/>
              <a:gd name="connsiteX7694" fmla="*/ 3079325 w 4853691"/>
              <a:gd name="connsiteY7694" fmla="*/ 403692 h 4860733"/>
              <a:gd name="connsiteX7695" fmla="*/ 3574552 w 4853691"/>
              <a:gd name="connsiteY7695" fmla="*/ 558597 h 4860733"/>
              <a:gd name="connsiteX7696" fmla="*/ 3579246 w 4853691"/>
              <a:gd name="connsiteY7696" fmla="*/ 553903 h 4860733"/>
              <a:gd name="connsiteX7697" fmla="*/ 3588634 w 4853691"/>
              <a:gd name="connsiteY7697" fmla="*/ 544515 h 4860733"/>
              <a:gd name="connsiteX7698" fmla="*/ 3590981 w 4853691"/>
              <a:gd name="connsiteY7698" fmla="*/ 542168 h 4860733"/>
              <a:gd name="connsiteX7699" fmla="*/ 3595675 w 4853691"/>
              <a:gd name="connsiteY7699" fmla="*/ 535127 h 4860733"/>
              <a:gd name="connsiteX7700" fmla="*/ 3628534 w 4853691"/>
              <a:gd name="connsiteY7700" fmla="*/ 546862 h 4860733"/>
              <a:gd name="connsiteX7701" fmla="*/ 3647310 w 4853691"/>
              <a:gd name="connsiteY7701" fmla="*/ 556250 h 4860733"/>
              <a:gd name="connsiteX7702" fmla="*/ 3694251 w 4853691"/>
              <a:gd name="connsiteY7702" fmla="*/ 577373 h 4860733"/>
              <a:gd name="connsiteX7703" fmla="*/ 3691904 w 4853691"/>
              <a:gd name="connsiteY7703" fmla="*/ 584415 h 4860733"/>
              <a:gd name="connsiteX7704" fmla="*/ 3703639 w 4853691"/>
              <a:gd name="connsiteY7704" fmla="*/ 603191 h 4860733"/>
              <a:gd name="connsiteX7705" fmla="*/ 3703639 w 4853691"/>
              <a:gd name="connsiteY7705" fmla="*/ 603191 h 4860733"/>
              <a:gd name="connsiteX7706" fmla="*/ 3701292 w 4853691"/>
              <a:gd name="connsiteY7706" fmla="*/ 610232 h 4860733"/>
              <a:gd name="connsiteX7707" fmla="*/ 3696598 w 4853691"/>
              <a:gd name="connsiteY7707" fmla="*/ 621967 h 4860733"/>
              <a:gd name="connsiteX7708" fmla="*/ 3694251 w 4853691"/>
              <a:gd name="connsiteY7708" fmla="*/ 629008 h 4860733"/>
              <a:gd name="connsiteX7709" fmla="*/ 3689557 w 4853691"/>
              <a:gd name="connsiteY7709" fmla="*/ 640744 h 4860733"/>
              <a:gd name="connsiteX7710" fmla="*/ 3687210 w 4853691"/>
              <a:gd name="connsiteY7710" fmla="*/ 647785 h 4860733"/>
              <a:gd name="connsiteX7711" fmla="*/ 3682516 w 4853691"/>
              <a:gd name="connsiteY7711" fmla="*/ 661867 h 4860733"/>
              <a:gd name="connsiteX7712" fmla="*/ 3680169 w 4853691"/>
              <a:gd name="connsiteY7712" fmla="*/ 666561 h 4860733"/>
              <a:gd name="connsiteX7713" fmla="*/ 3675475 w 4853691"/>
              <a:gd name="connsiteY7713" fmla="*/ 682991 h 4860733"/>
              <a:gd name="connsiteX7714" fmla="*/ 3675475 w 4853691"/>
              <a:gd name="connsiteY7714" fmla="*/ 687685 h 4860733"/>
              <a:gd name="connsiteX7715" fmla="*/ 3668434 w 4853691"/>
              <a:gd name="connsiteY7715" fmla="*/ 706461 h 4860733"/>
              <a:gd name="connsiteX7716" fmla="*/ 3668434 w 4853691"/>
              <a:gd name="connsiteY7716" fmla="*/ 708808 h 4860733"/>
              <a:gd name="connsiteX7717" fmla="*/ 3642616 w 4853691"/>
              <a:gd name="connsiteY7717" fmla="*/ 807384 h 4860733"/>
              <a:gd name="connsiteX7718" fmla="*/ 3630881 w 4853691"/>
              <a:gd name="connsiteY7718" fmla="*/ 805037 h 4860733"/>
              <a:gd name="connsiteX7719" fmla="*/ 3607410 w 4853691"/>
              <a:gd name="connsiteY7719" fmla="*/ 800343 h 4860733"/>
              <a:gd name="connsiteX7720" fmla="*/ 3569858 w 4853691"/>
              <a:gd name="connsiteY7720" fmla="*/ 790955 h 4860733"/>
              <a:gd name="connsiteX7721" fmla="*/ 3553428 w 4853691"/>
              <a:gd name="connsiteY7721" fmla="*/ 788608 h 4860733"/>
              <a:gd name="connsiteX7722" fmla="*/ 3508834 w 4853691"/>
              <a:gd name="connsiteY7722" fmla="*/ 779219 h 4860733"/>
              <a:gd name="connsiteX7723" fmla="*/ 3499446 w 4853691"/>
              <a:gd name="connsiteY7723" fmla="*/ 776872 h 4860733"/>
              <a:gd name="connsiteX7724" fmla="*/ 3464241 w 4853691"/>
              <a:gd name="connsiteY7724" fmla="*/ 772178 h 4860733"/>
              <a:gd name="connsiteX7725" fmla="*/ 3464241 w 4853691"/>
              <a:gd name="connsiteY7725" fmla="*/ 769831 h 4860733"/>
              <a:gd name="connsiteX7726" fmla="*/ 3454852 w 4853691"/>
              <a:gd name="connsiteY7726" fmla="*/ 753402 h 4860733"/>
              <a:gd name="connsiteX7727" fmla="*/ 3572205 w 4853691"/>
              <a:gd name="connsiteY7727" fmla="*/ 567985 h 4860733"/>
              <a:gd name="connsiteX7728" fmla="*/ 3574552 w 4853691"/>
              <a:gd name="connsiteY7728" fmla="*/ 558597 h 4860733"/>
              <a:gd name="connsiteX7729" fmla="*/ 3776398 w 4853691"/>
              <a:gd name="connsiteY7729" fmla="*/ 624314 h 4860733"/>
              <a:gd name="connsiteX7730" fmla="*/ 3806909 w 4853691"/>
              <a:gd name="connsiteY7730" fmla="*/ 645438 h 4860733"/>
              <a:gd name="connsiteX7731" fmla="*/ 3837421 w 4853691"/>
              <a:gd name="connsiteY7731" fmla="*/ 666561 h 4860733"/>
              <a:gd name="connsiteX7732" fmla="*/ 3867933 w 4853691"/>
              <a:gd name="connsiteY7732" fmla="*/ 687685 h 4860733"/>
              <a:gd name="connsiteX7733" fmla="*/ 3898444 w 4853691"/>
              <a:gd name="connsiteY7733" fmla="*/ 708808 h 4860733"/>
              <a:gd name="connsiteX7734" fmla="*/ 3928956 w 4853691"/>
              <a:gd name="connsiteY7734" fmla="*/ 729931 h 4860733"/>
              <a:gd name="connsiteX7735" fmla="*/ 3957120 w 4853691"/>
              <a:gd name="connsiteY7735" fmla="*/ 751055 h 4860733"/>
              <a:gd name="connsiteX7736" fmla="*/ 3987632 w 4853691"/>
              <a:gd name="connsiteY7736" fmla="*/ 774525 h 4860733"/>
              <a:gd name="connsiteX7737" fmla="*/ 4013449 w 4853691"/>
              <a:gd name="connsiteY7737" fmla="*/ 795649 h 4860733"/>
              <a:gd name="connsiteX7738" fmla="*/ 4043961 w 4853691"/>
              <a:gd name="connsiteY7738" fmla="*/ 821466 h 4860733"/>
              <a:gd name="connsiteX7739" fmla="*/ 4069778 w 4853691"/>
              <a:gd name="connsiteY7739" fmla="*/ 842590 h 4860733"/>
              <a:gd name="connsiteX7740" fmla="*/ 4102637 w 4853691"/>
              <a:gd name="connsiteY7740" fmla="*/ 873101 h 4860733"/>
              <a:gd name="connsiteX7741" fmla="*/ 4123761 w 4853691"/>
              <a:gd name="connsiteY7741" fmla="*/ 891878 h 4860733"/>
              <a:gd name="connsiteX7742" fmla="*/ 4161313 w 4853691"/>
              <a:gd name="connsiteY7742" fmla="*/ 929430 h 4860733"/>
              <a:gd name="connsiteX7743" fmla="*/ 4156619 w 4853691"/>
              <a:gd name="connsiteY7743" fmla="*/ 943513 h 4860733"/>
              <a:gd name="connsiteX7744" fmla="*/ 4177743 w 4853691"/>
              <a:gd name="connsiteY7744" fmla="*/ 964636 h 4860733"/>
              <a:gd name="connsiteX7745" fmla="*/ 4184784 w 4853691"/>
              <a:gd name="connsiteY7745" fmla="*/ 962289 h 4860733"/>
              <a:gd name="connsiteX7746" fmla="*/ 4222337 w 4853691"/>
              <a:gd name="connsiteY7746" fmla="*/ 1051477 h 4860733"/>
              <a:gd name="connsiteX7747" fmla="*/ 4130802 w 4853691"/>
              <a:gd name="connsiteY7747" fmla="*/ 995148 h 4860733"/>
              <a:gd name="connsiteX7748" fmla="*/ 4128455 w 4853691"/>
              <a:gd name="connsiteY7748" fmla="*/ 992801 h 4860733"/>
              <a:gd name="connsiteX7749" fmla="*/ 4081514 w 4853691"/>
              <a:gd name="connsiteY7749" fmla="*/ 966983 h 4860733"/>
              <a:gd name="connsiteX7750" fmla="*/ 4076820 w 4853691"/>
              <a:gd name="connsiteY7750" fmla="*/ 964636 h 4860733"/>
              <a:gd name="connsiteX7751" fmla="*/ 4027532 w 4853691"/>
              <a:gd name="connsiteY7751" fmla="*/ 938819 h 4860733"/>
              <a:gd name="connsiteX7752" fmla="*/ 4027532 w 4853691"/>
              <a:gd name="connsiteY7752" fmla="*/ 938819 h 4860733"/>
              <a:gd name="connsiteX7753" fmla="*/ 3997020 w 4853691"/>
              <a:gd name="connsiteY7753" fmla="*/ 924736 h 4860733"/>
              <a:gd name="connsiteX7754" fmla="*/ 3947732 w 4853691"/>
              <a:gd name="connsiteY7754" fmla="*/ 856672 h 4860733"/>
              <a:gd name="connsiteX7755" fmla="*/ 3935997 w 4853691"/>
              <a:gd name="connsiteY7755" fmla="*/ 842590 h 4860733"/>
              <a:gd name="connsiteX7756" fmla="*/ 3893750 w 4853691"/>
              <a:gd name="connsiteY7756" fmla="*/ 788608 h 4860733"/>
              <a:gd name="connsiteX7757" fmla="*/ 3872627 w 4853691"/>
              <a:gd name="connsiteY7757" fmla="*/ 762790 h 4860733"/>
              <a:gd name="connsiteX7758" fmla="*/ 3837421 w 4853691"/>
              <a:gd name="connsiteY7758" fmla="*/ 718196 h 4860733"/>
              <a:gd name="connsiteX7759" fmla="*/ 3813950 w 4853691"/>
              <a:gd name="connsiteY7759" fmla="*/ 690032 h 4860733"/>
              <a:gd name="connsiteX7760" fmla="*/ 3778745 w 4853691"/>
              <a:gd name="connsiteY7760" fmla="*/ 650132 h 4860733"/>
              <a:gd name="connsiteX7761" fmla="*/ 3752927 w 4853691"/>
              <a:gd name="connsiteY7761" fmla="*/ 621967 h 4860733"/>
              <a:gd name="connsiteX7762" fmla="*/ 3731804 w 4853691"/>
              <a:gd name="connsiteY7762" fmla="*/ 596150 h 4860733"/>
              <a:gd name="connsiteX7763" fmla="*/ 3734151 w 4853691"/>
              <a:gd name="connsiteY7763" fmla="*/ 593803 h 4860733"/>
              <a:gd name="connsiteX7764" fmla="*/ 3750580 w 4853691"/>
              <a:gd name="connsiteY7764" fmla="*/ 605538 h 4860733"/>
              <a:gd name="connsiteX7765" fmla="*/ 3776398 w 4853691"/>
              <a:gd name="connsiteY7765" fmla="*/ 624314 h 4860733"/>
              <a:gd name="connsiteX7766" fmla="*/ 4248154 w 4853691"/>
              <a:gd name="connsiteY7766" fmla="*/ 1042089 h 4860733"/>
              <a:gd name="connsiteX7767" fmla="*/ 4290401 w 4853691"/>
              <a:gd name="connsiteY7767" fmla="*/ 1100765 h 4860733"/>
              <a:gd name="connsiteX7768" fmla="*/ 4292748 w 4853691"/>
              <a:gd name="connsiteY7768" fmla="*/ 1103112 h 4860733"/>
              <a:gd name="connsiteX7769" fmla="*/ 4292748 w 4853691"/>
              <a:gd name="connsiteY7769" fmla="*/ 1103112 h 4860733"/>
              <a:gd name="connsiteX7770" fmla="*/ 4222337 w 4853691"/>
              <a:gd name="connsiteY7770" fmla="*/ 1053824 h 4860733"/>
              <a:gd name="connsiteX7771" fmla="*/ 4208254 w 4853691"/>
              <a:gd name="connsiteY7771" fmla="*/ 1018618 h 4860733"/>
              <a:gd name="connsiteX7772" fmla="*/ 4198866 w 4853691"/>
              <a:gd name="connsiteY7772" fmla="*/ 995148 h 4860733"/>
              <a:gd name="connsiteX7773" fmla="*/ 4184784 w 4853691"/>
              <a:gd name="connsiteY7773" fmla="*/ 962289 h 4860733"/>
              <a:gd name="connsiteX7774" fmla="*/ 4187131 w 4853691"/>
              <a:gd name="connsiteY7774" fmla="*/ 959942 h 4860733"/>
              <a:gd name="connsiteX7775" fmla="*/ 4219990 w 4853691"/>
              <a:gd name="connsiteY7775" fmla="*/ 1004536 h 4860733"/>
              <a:gd name="connsiteX7776" fmla="*/ 4248154 w 4853691"/>
              <a:gd name="connsiteY7776" fmla="*/ 1042089 h 4860733"/>
              <a:gd name="connsiteX7777" fmla="*/ 4466430 w 4853691"/>
              <a:gd name="connsiteY7777" fmla="*/ 1262711 h 4860733"/>
              <a:gd name="connsiteX7778" fmla="*/ 4473471 w 4853691"/>
              <a:gd name="connsiteY7778" fmla="*/ 1274446 h 4860733"/>
              <a:gd name="connsiteX7779" fmla="*/ 4487553 w 4853691"/>
              <a:gd name="connsiteY7779" fmla="*/ 1295570 h 4860733"/>
              <a:gd name="connsiteX7780" fmla="*/ 4508676 w 4853691"/>
              <a:gd name="connsiteY7780" fmla="*/ 1326081 h 4860733"/>
              <a:gd name="connsiteX7781" fmla="*/ 4522759 w 4853691"/>
              <a:gd name="connsiteY7781" fmla="*/ 1344858 h 4860733"/>
              <a:gd name="connsiteX7782" fmla="*/ 4541535 w 4853691"/>
              <a:gd name="connsiteY7782" fmla="*/ 1377716 h 4860733"/>
              <a:gd name="connsiteX7783" fmla="*/ 4553270 w 4853691"/>
              <a:gd name="connsiteY7783" fmla="*/ 1396493 h 4860733"/>
              <a:gd name="connsiteX7784" fmla="*/ 4572047 w 4853691"/>
              <a:gd name="connsiteY7784" fmla="*/ 1431698 h 4860733"/>
              <a:gd name="connsiteX7785" fmla="*/ 4581435 w 4853691"/>
              <a:gd name="connsiteY7785" fmla="*/ 1450475 h 4860733"/>
              <a:gd name="connsiteX7786" fmla="*/ 4600211 w 4853691"/>
              <a:gd name="connsiteY7786" fmla="*/ 1485680 h 4860733"/>
              <a:gd name="connsiteX7787" fmla="*/ 4567353 w 4853691"/>
              <a:gd name="connsiteY7787" fmla="*/ 1441087 h 4860733"/>
              <a:gd name="connsiteX7788" fmla="*/ 4562658 w 4853691"/>
              <a:gd name="connsiteY7788" fmla="*/ 1436392 h 4860733"/>
              <a:gd name="connsiteX7789" fmla="*/ 4539188 w 4853691"/>
              <a:gd name="connsiteY7789" fmla="*/ 1408228 h 4860733"/>
              <a:gd name="connsiteX7790" fmla="*/ 4527453 w 4853691"/>
              <a:gd name="connsiteY7790" fmla="*/ 1394146 h 4860733"/>
              <a:gd name="connsiteX7791" fmla="*/ 4506329 w 4853691"/>
              <a:gd name="connsiteY7791" fmla="*/ 1370675 h 4860733"/>
              <a:gd name="connsiteX7792" fmla="*/ 4489900 w 4853691"/>
              <a:gd name="connsiteY7792" fmla="*/ 1351899 h 4860733"/>
              <a:gd name="connsiteX7793" fmla="*/ 4471124 w 4853691"/>
              <a:gd name="connsiteY7793" fmla="*/ 1330775 h 4860733"/>
              <a:gd name="connsiteX7794" fmla="*/ 4450000 w 4853691"/>
              <a:gd name="connsiteY7794" fmla="*/ 1307305 h 4860733"/>
              <a:gd name="connsiteX7795" fmla="*/ 4435918 w 4853691"/>
              <a:gd name="connsiteY7795" fmla="*/ 1293223 h 4860733"/>
              <a:gd name="connsiteX7796" fmla="*/ 4412447 w 4853691"/>
              <a:gd name="connsiteY7796" fmla="*/ 1269752 h 4860733"/>
              <a:gd name="connsiteX7797" fmla="*/ 4417141 w 4853691"/>
              <a:gd name="connsiteY7797" fmla="*/ 1255670 h 4860733"/>
              <a:gd name="connsiteX7798" fmla="*/ 4396018 w 4853691"/>
              <a:gd name="connsiteY7798" fmla="*/ 1234546 h 4860733"/>
              <a:gd name="connsiteX7799" fmla="*/ 4381936 w 4853691"/>
              <a:gd name="connsiteY7799" fmla="*/ 1239241 h 4860733"/>
              <a:gd name="connsiteX7800" fmla="*/ 4379589 w 4853691"/>
              <a:gd name="connsiteY7800" fmla="*/ 1236893 h 4860733"/>
              <a:gd name="connsiteX7801" fmla="*/ 4349077 w 4853691"/>
              <a:gd name="connsiteY7801" fmla="*/ 1189953 h 4860733"/>
              <a:gd name="connsiteX7802" fmla="*/ 4313872 w 4853691"/>
              <a:gd name="connsiteY7802" fmla="*/ 1135970 h 4860733"/>
              <a:gd name="connsiteX7803" fmla="*/ 4309178 w 4853691"/>
              <a:gd name="connsiteY7803" fmla="*/ 1131276 h 4860733"/>
              <a:gd name="connsiteX7804" fmla="*/ 4316218 w 4853691"/>
              <a:gd name="connsiteY7804" fmla="*/ 1126582 h 4860733"/>
              <a:gd name="connsiteX7805" fmla="*/ 4457041 w 4853691"/>
              <a:gd name="connsiteY7805" fmla="*/ 1255670 h 4860733"/>
              <a:gd name="connsiteX7806" fmla="*/ 4466430 w 4853691"/>
              <a:gd name="connsiteY7806" fmla="*/ 1262711 h 4860733"/>
              <a:gd name="connsiteX7807" fmla="*/ 4658887 w 4853691"/>
              <a:gd name="connsiteY7807" fmla="*/ 1558439 h 4860733"/>
              <a:gd name="connsiteX7808" fmla="*/ 4649499 w 4853691"/>
              <a:gd name="connsiteY7808" fmla="*/ 1530274 h 4860733"/>
              <a:gd name="connsiteX7809" fmla="*/ 4642458 w 4853691"/>
              <a:gd name="connsiteY7809" fmla="*/ 1509151 h 4860733"/>
              <a:gd name="connsiteX7810" fmla="*/ 4633070 w 4853691"/>
              <a:gd name="connsiteY7810" fmla="*/ 1483333 h 4860733"/>
              <a:gd name="connsiteX7811" fmla="*/ 4633070 w 4853691"/>
              <a:gd name="connsiteY7811" fmla="*/ 1483333 h 4860733"/>
              <a:gd name="connsiteX7812" fmla="*/ 4661234 w 4853691"/>
              <a:gd name="connsiteY7812" fmla="*/ 1532621 h 4860733"/>
              <a:gd name="connsiteX7813" fmla="*/ 4661234 w 4853691"/>
              <a:gd name="connsiteY7813" fmla="*/ 1534968 h 4860733"/>
              <a:gd name="connsiteX7814" fmla="*/ 4689399 w 4853691"/>
              <a:gd name="connsiteY7814" fmla="*/ 1612421 h 4860733"/>
              <a:gd name="connsiteX7815" fmla="*/ 4691746 w 4853691"/>
              <a:gd name="connsiteY7815" fmla="*/ 1619462 h 4860733"/>
              <a:gd name="connsiteX7816" fmla="*/ 4703481 w 4853691"/>
              <a:gd name="connsiteY7816" fmla="*/ 1657015 h 4860733"/>
              <a:gd name="connsiteX7817" fmla="*/ 4691746 w 4853691"/>
              <a:gd name="connsiteY7817" fmla="*/ 1633544 h 4860733"/>
              <a:gd name="connsiteX7818" fmla="*/ 4691746 w 4853691"/>
              <a:gd name="connsiteY7818" fmla="*/ 1633544 h 4860733"/>
              <a:gd name="connsiteX7819" fmla="*/ 4665929 w 4853691"/>
              <a:gd name="connsiteY7819" fmla="*/ 1586603 h 4860733"/>
              <a:gd name="connsiteX7820" fmla="*/ 4663581 w 4853691"/>
              <a:gd name="connsiteY7820" fmla="*/ 1577215 h 4860733"/>
              <a:gd name="connsiteX7821" fmla="*/ 4658887 w 4853691"/>
              <a:gd name="connsiteY7821" fmla="*/ 1558439 h 4860733"/>
              <a:gd name="connsiteX7822" fmla="*/ 4724605 w 4853691"/>
              <a:gd name="connsiteY7822" fmla="*/ 1661709 h 4860733"/>
              <a:gd name="connsiteX7823" fmla="*/ 4738687 w 4853691"/>
              <a:gd name="connsiteY7823" fmla="*/ 1701609 h 4860733"/>
              <a:gd name="connsiteX7824" fmla="*/ 4745728 w 4853691"/>
              <a:gd name="connsiteY7824" fmla="*/ 1727426 h 4860733"/>
              <a:gd name="connsiteX7825" fmla="*/ 4759810 w 4853691"/>
              <a:gd name="connsiteY7825" fmla="*/ 1774367 h 4860733"/>
              <a:gd name="connsiteX7826" fmla="*/ 4759810 w 4853691"/>
              <a:gd name="connsiteY7826" fmla="*/ 1774367 h 4860733"/>
              <a:gd name="connsiteX7827" fmla="*/ 4738687 w 4853691"/>
              <a:gd name="connsiteY7827" fmla="*/ 1720385 h 4860733"/>
              <a:gd name="connsiteX7828" fmla="*/ 4738687 w 4853691"/>
              <a:gd name="connsiteY7828" fmla="*/ 1720385 h 4860733"/>
              <a:gd name="connsiteX7829" fmla="*/ 4719911 w 4853691"/>
              <a:gd name="connsiteY7829" fmla="*/ 1680485 h 4860733"/>
              <a:gd name="connsiteX7830" fmla="*/ 4719911 w 4853691"/>
              <a:gd name="connsiteY7830" fmla="*/ 1678138 h 4860733"/>
              <a:gd name="connsiteX7831" fmla="*/ 4719911 w 4853691"/>
              <a:gd name="connsiteY7831" fmla="*/ 1678138 h 4860733"/>
              <a:gd name="connsiteX7832" fmla="*/ 4708175 w 4853691"/>
              <a:gd name="connsiteY7832" fmla="*/ 1640586 h 4860733"/>
              <a:gd name="connsiteX7833" fmla="*/ 4705828 w 4853691"/>
              <a:gd name="connsiteY7833" fmla="*/ 1631197 h 4860733"/>
              <a:gd name="connsiteX7834" fmla="*/ 4677664 w 4853691"/>
              <a:gd name="connsiteY7834" fmla="*/ 1551398 h 4860733"/>
              <a:gd name="connsiteX7835" fmla="*/ 4675317 w 4853691"/>
              <a:gd name="connsiteY7835" fmla="*/ 1546704 h 4860733"/>
              <a:gd name="connsiteX7836" fmla="*/ 4719911 w 4853691"/>
              <a:gd name="connsiteY7836" fmla="*/ 1638238 h 4860733"/>
              <a:gd name="connsiteX7837" fmla="*/ 4724605 w 4853691"/>
              <a:gd name="connsiteY7837" fmla="*/ 1661709 h 4860733"/>
              <a:gd name="connsiteX7838" fmla="*/ 4689399 w 4853691"/>
              <a:gd name="connsiteY7838" fmla="*/ 1664056 h 4860733"/>
              <a:gd name="connsiteX7839" fmla="*/ 4696440 w 4853691"/>
              <a:gd name="connsiteY7839" fmla="*/ 1687526 h 4860733"/>
              <a:gd name="connsiteX7840" fmla="*/ 4698787 w 4853691"/>
              <a:gd name="connsiteY7840" fmla="*/ 1696915 h 4860733"/>
              <a:gd name="connsiteX7841" fmla="*/ 4694093 w 4853691"/>
              <a:gd name="connsiteY7841" fmla="*/ 1685179 h 4860733"/>
              <a:gd name="connsiteX7842" fmla="*/ 4687052 w 4853691"/>
              <a:gd name="connsiteY7842" fmla="*/ 1661709 h 4860733"/>
              <a:gd name="connsiteX7843" fmla="*/ 4675317 w 4853691"/>
              <a:gd name="connsiteY7843" fmla="*/ 1631197 h 4860733"/>
              <a:gd name="connsiteX7844" fmla="*/ 4665929 w 4853691"/>
              <a:gd name="connsiteY7844" fmla="*/ 1607727 h 4860733"/>
              <a:gd name="connsiteX7845" fmla="*/ 4665929 w 4853691"/>
              <a:gd name="connsiteY7845" fmla="*/ 1607727 h 4860733"/>
              <a:gd name="connsiteX7846" fmla="*/ 4677664 w 4853691"/>
              <a:gd name="connsiteY7846" fmla="*/ 1626503 h 4860733"/>
              <a:gd name="connsiteX7847" fmla="*/ 4682358 w 4853691"/>
              <a:gd name="connsiteY7847" fmla="*/ 1640586 h 4860733"/>
              <a:gd name="connsiteX7848" fmla="*/ 4689399 w 4853691"/>
              <a:gd name="connsiteY7848" fmla="*/ 1664056 h 4860733"/>
              <a:gd name="connsiteX7849" fmla="*/ 4680011 w 4853691"/>
              <a:gd name="connsiteY7849" fmla="*/ 1736814 h 4860733"/>
              <a:gd name="connsiteX7850" fmla="*/ 4680011 w 4853691"/>
              <a:gd name="connsiteY7850" fmla="*/ 1736814 h 4860733"/>
              <a:gd name="connsiteX7851" fmla="*/ 4663581 w 4853691"/>
              <a:gd name="connsiteY7851" fmla="*/ 1753244 h 4860733"/>
              <a:gd name="connsiteX7852" fmla="*/ 4661234 w 4853691"/>
              <a:gd name="connsiteY7852" fmla="*/ 1755591 h 4860733"/>
              <a:gd name="connsiteX7853" fmla="*/ 4658887 w 4853691"/>
              <a:gd name="connsiteY7853" fmla="*/ 1757938 h 4860733"/>
              <a:gd name="connsiteX7854" fmla="*/ 4649499 w 4853691"/>
              <a:gd name="connsiteY7854" fmla="*/ 1755591 h 4860733"/>
              <a:gd name="connsiteX7855" fmla="*/ 4642458 w 4853691"/>
              <a:gd name="connsiteY7855" fmla="*/ 1757938 h 4860733"/>
              <a:gd name="connsiteX7856" fmla="*/ 4616640 w 4853691"/>
              <a:gd name="connsiteY7856" fmla="*/ 1694568 h 4860733"/>
              <a:gd name="connsiteX7857" fmla="*/ 4604905 w 4853691"/>
              <a:gd name="connsiteY7857" fmla="*/ 1664056 h 4860733"/>
              <a:gd name="connsiteX7858" fmla="*/ 4555617 w 4853691"/>
              <a:gd name="connsiteY7858" fmla="*/ 1556092 h 4860733"/>
              <a:gd name="connsiteX7859" fmla="*/ 4539188 w 4853691"/>
              <a:gd name="connsiteY7859" fmla="*/ 1520886 h 4860733"/>
              <a:gd name="connsiteX7860" fmla="*/ 4503982 w 4853691"/>
              <a:gd name="connsiteY7860" fmla="*/ 1448128 h 4860733"/>
              <a:gd name="connsiteX7861" fmla="*/ 4480512 w 4853691"/>
              <a:gd name="connsiteY7861" fmla="*/ 1405881 h 4860733"/>
              <a:gd name="connsiteX7862" fmla="*/ 4447653 w 4853691"/>
              <a:gd name="connsiteY7862" fmla="*/ 1347205 h 4860733"/>
              <a:gd name="connsiteX7863" fmla="*/ 4642458 w 4853691"/>
              <a:gd name="connsiteY7863" fmla="*/ 1572521 h 4860733"/>
              <a:gd name="connsiteX7864" fmla="*/ 4687052 w 4853691"/>
              <a:gd name="connsiteY7864" fmla="*/ 1675791 h 4860733"/>
              <a:gd name="connsiteX7865" fmla="*/ 4694093 w 4853691"/>
              <a:gd name="connsiteY7865" fmla="*/ 1694568 h 4860733"/>
              <a:gd name="connsiteX7866" fmla="*/ 4701134 w 4853691"/>
              <a:gd name="connsiteY7866" fmla="*/ 1715691 h 4860733"/>
              <a:gd name="connsiteX7867" fmla="*/ 4689399 w 4853691"/>
              <a:gd name="connsiteY7867" fmla="*/ 1734467 h 4860733"/>
              <a:gd name="connsiteX7868" fmla="*/ 4689399 w 4853691"/>
              <a:gd name="connsiteY7868" fmla="*/ 1736814 h 4860733"/>
              <a:gd name="connsiteX7869" fmla="*/ 4687052 w 4853691"/>
              <a:gd name="connsiteY7869" fmla="*/ 1736814 h 4860733"/>
              <a:gd name="connsiteX7870" fmla="*/ 4680011 w 4853691"/>
              <a:gd name="connsiteY7870" fmla="*/ 1736814 h 4860733"/>
              <a:gd name="connsiteX7871" fmla="*/ 4318566 w 4853691"/>
              <a:gd name="connsiteY7871" fmla="*/ 1218117 h 4860733"/>
              <a:gd name="connsiteX7872" fmla="*/ 4302136 w 4853691"/>
              <a:gd name="connsiteY7872" fmla="*/ 1227505 h 4860733"/>
              <a:gd name="connsiteX7873" fmla="*/ 4285707 w 4853691"/>
              <a:gd name="connsiteY7873" fmla="*/ 1218117 h 4860733"/>
              <a:gd name="connsiteX7874" fmla="*/ 4266931 w 4853691"/>
              <a:gd name="connsiteY7874" fmla="*/ 1171176 h 4860733"/>
              <a:gd name="connsiteX7875" fmla="*/ 4257542 w 4853691"/>
              <a:gd name="connsiteY7875" fmla="*/ 1147706 h 4860733"/>
              <a:gd name="connsiteX7876" fmla="*/ 4255195 w 4853691"/>
              <a:gd name="connsiteY7876" fmla="*/ 1140665 h 4860733"/>
              <a:gd name="connsiteX7877" fmla="*/ 4332648 w 4853691"/>
              <a:gd name="connsiteY7877" fmla="*/ 1201688 h 4860733"/>
              <a:gd name="connsiteX7878" fmla="*/ 4381936 w 4853691"/>
              <a:gd name="connsiteY7878" fmla="*/ 1243935 h 4860733"/>
              <a:gd name="connsiteX7879" fmla="*/ 4377242 w 4853691"/>
              <a:gd name="connsiteY7879" fmla="*/ 1255670 h 4860733"/>
              <a:gd name="connsiteX7880" fmla="*/ 4398365 w 4853691"/>
              <a:gd name="connsiteY7880" fmla="*/ 1276793 h 4860733"/>
              <a:gd name="connsiteX7881" fmla="*/ 4403059 w 4853691"/>
              <a:gd name="connsiteY7881" fmla="*/ 1276793 h 4860733"/>
              <a:gd name="connsiteX7882" fmla="*/ 4419489 w 4853691"/>
              <a:gd name="connsiteY7882" fmla="*/ 1304958 h 4860733"/>
              <a:gd name="connsiteX7883" fmla="*/ 4438265 w 4853691"/>
              <a:gd name="connsiteY7883" fmla="*/ 1337817 h 4860733"/>
              <a:gd name="connsiteX7884" fmla="*/ 4332648 w 4853691"/>
              <a:gd name="connsiteY7884" fmla="*/ 1253323 h 4860733"/>
              <a:gd name="connsiteX7885" fmla="*/ 4337342 w 4853691"/>
              <a:gd name="connsiteY7885" fmla="*/ 1241588 h 4860733"/>
              <a:gd name="connsiteX7886" fmla="*/ 4318566 w 4853691"/>
              <a:gd name="connsiteY7886" fmla="*/ 1218117 h 4860733"/>
              <a:gd name="connsiteX7887" fmla="*/ 4426530 w 4853691"/>
              <a:gd name="connsiteY7887" fmla="*/ 1701609 h 4860733"/>
              <a:gd name="connsiteX7888" fmla="*/ 4417141 w 4853691"/>
              <a:gd name="connsiteY7888" fmla="*/ 1701609 h 4860733"/>
              <a:gd name="connsiteX7889" fmla="*/ 4410100 w 4853691"/>
              <a:gd name="connsiteY7889" fmla="*/ 1703956 h 4860733"/>
              <a:gd name="connsiteX7890" fmla="*/ 4398365 w 4853691"/>
              <a:gd name="connsiteY7890" fmla="*/ 1706303 h 4860733"/>
              <a:gd name="connsiteX7891" fmla="*/ 4391324 w 4853691"/>
              <a:gd name="connsiteY7891" fmla="*/ 1708650 h 4860733"/>
              <a:gd name="connsiteX7892" fmla="*/ 4379589 w 4853691"/>
              <a:gd name="connsiteY7892" fmla="*/ 1710997 h 4860733"/>
              <a:gd name="connsiteX7893" fmla="*/ 4372548 w 4853691"/>
              <a:gd name="connsiteY7893" fmla="*/ 1713344 h 4860733"/>
              <a:gd name="connsiteX7894" fmla="*/ 4360812 w 4853691"/>
              <a:gd name="connsiteY7894" fmla="*/ 1718038 h 4860733"/>
              <a:gd name="connsiteX7895" fmla="*/ 4353771 w 4853691"/>
              <a:gd name="connsiteY7895" fmla="*/ 1720385 h 4860733"/>
              <a:gd name="connsiteX7896" fmla="*/ 4342036 w 4853691"/>
              <a:gd name="connsiteY7896" fmla="*/ 1725079 h 4860733"/>
              <a:gd name="connsiteX7897" fmla="*/ 4334995 w 4853691"/>
              <a:gd name="connsiteY7897" fmla="*/ 1729773 h 4860733"/>
              <a:gd name="connsiteX7898" fmla="*/ 4323260 w 4853691"/>
              <a:gd name="connsiteY7898" fmla="*/ 1736814 h 4860733"/>
              <a:gd name="connsiteX7899" fmla="*/ 4316218 w 4853691"/>
              <a:gd name="connsiteY7899" fmla="*/ 1741508 h 4860733"/>
              <a:gd name="connsiteX7900" fmla="*/ 4304483 w 4853691"/>
              <a:gd name="connsiteY7900" fmla="*/ 1748550 h 4860733"/>
              <a:gd name="connsiteX7901" fmla="*/ 4297442 w 4853691"/>
              <a:gd name="connsiteY7901" fmla="*/ 1753244 h 4860733"/>
              <a:gd name="connsiteX7902" fmla="*/ 4283360 w 4853691"/>
              <a:gd name="connsiteY7902" fmla="*/ 1762632 h 4860733"/>
              <a:gd name="connsiteX7903" fmla="*/ 4276319 w 4853691"/>
              <a:gd name="connsiteY7903" fmla="*/ 1767326 h 4860733"/>
              <a:gd name="connsiteX7904" fmla="*/ 4262237 w 4853691"/>
              <a:gd name="connsiteY7904" fmla="*/ 1776714 h 4860733"/>
              <a:gd name="connsiteX7905" fmla="*/ 4257542 w 4853691"/>
              <a:gd name="connsiteY7905" fmla="*/ 1781408 h 4860733"/>
              <a:gd name="connsiteX7906" fmla="*/ 4241113 w 4853691"/>
              <a:gd name="connsiteY7906" fmla="*/ 1793144 h 4860733"/>
              <a:gd name="connsiteX7907" fmla="*/ 4238766 w 4853691"/>
              <a:gd name="connsiteY7907" fmla="*/ 1795491 h 4860733"/>
              <a:gd name="connsiteX7908" fmla="*/ 4219990 w 4853691"/>
              <a:gd name="connsiteY7908" fmla="*/ 1809573 h 4860733"/>
              <a:gd name="connsiteX7909" fmla="*/ 4217643 w 4853691"/>
              <a:gd name="connsiteY7909" fmla="*/ 1811920 h 4860733"/>
              <a:gd name="connsiteX7910" fmla="*/ 4198866 w 4853691"/>
              <a:gd name="connsiteY7910" fmla="*/ 1828349 h 4860733"/>
              <a:gd name="connsiteX7911" fmla="*/ 4196519 w 4853691"/>
              <a:gd name="connsiteY7911" fmla="*/ 1830696 h 4860733"/>
              <a:gd name="connsiteX7912" fmla="*/ 4147231 w 4853691"/>
              <a:gd name="connsiteY7912" fmla="*/ 1877637 h 4860733"/>
              <a:gd name="connsiteX7913" fmla="*/ 4133149 w 4853691"/>
              <a:gd name="connsiteY7913" fmla="*/ 1872943 h 4860733"/>
              <a:gd name="connsiteX7914" fmla="*/ 4116719 w 4853691"/>
              <a:gd name="connsiteY7914" fmla="*/ 1882331 h 4860733"/>
              <a:gd name="connsiteX7915" fmla="*/ 3940691 w 4853691"/>
              <a:gd name="connsiteY7915" fmla="*/ 1793144 h 4860733"/>
              <a:gd name="connsiteX7916" fmla="*/ 3921915 w 4853691"/>
              <a:gd name="connsiteY7916" fmla="*/ 1783755 h 4860733"/>
              <a:gd name="connsiteX7917" fmla="*/ 3884362 w 4853691"/>
              <a:gd name="connsiteY7917" fmla="*/ 1767326 h 4860733"/>
              <a:gd name="connsiteX7918" fmla="*/ 3846809 w 4853691"/>
              <a:gd name="connsiteY7918" fmla="*/ 1750897 h 4860733"/>
              <a:gd name="connsiteX7919" fmla="*/ 3816298 w 4853691"/>
              <a:gd name="connsiteY7919" fmla="*/ 1736814 h 4860733"/>
              <a:gd name="connsiteX7920" fmla="*/ 3771704 w 4853691"/>
              <a:gd name="connsiteY7920" fmla="*/ 1715691 h 4860733"/>
              <a:gd name="connsiteX7921" fmla="*/ 3745886 w 4853691"/>
              <a:gd name="connsiteY7921" fmla="*/ 1703956 h 4860733"/>
              <a:gd name="connsiteX7922" fmla="*/ 3696598 w 4853691"/>
              <a:gd name="connsiteY7922" fmla="*/ 1682832 h 4860733"/>
              <a:gd name="connsiteX7923" fmla="*/ 3673128 w 4853691"/>
              <a:gd name="connsiteY7923" fmla="*/ 1673444 h 4860733"/>
              <a:gd name="connsiteX7924" fmla="*/ 3619146 w 4853691"/>
              <a:gd name="connsiteY7924" fmla="*/ 1652321 h 4860733"/>
              <a:gd name="connsiteX7925" fmla="*/ 3598022 w 4853691"/>
              <a:gd name="connsiteY7925" fmla="*/ 1642933 h 4860733"/>
              <a:gd name="connsiteX7926" fmla="*/ 3558123 w 4853691"/>
              <a:gd name="connsiteY7926" fmla="*/ 1626503 h 4860733"/>
              <a:gd name="connsiteX7927" fmla="*/ 3560469 w 4853691"/>
              <a:gd name="connsiteY7927" fmla="*/ 1619462 h 4860733"/>
              <a:gd name="connsiteX7928" fmla="*/ 3560469 w 4853691"/>
              <a:gd name="connsiteY7928" fmla="*/ 1614768 h 4860733"/>
              <a:gd name="connsiteX7929" fmla="*/ 3569858 w 4853691"/>
              <a:gd name="connsiteY7929" fmla="*/ 1612421 h 4860733"/>
              <a:gd name="connsiteX7930" fmla="*/ 3595675 w 4853691"/>
              <a:gd name="connsiteY7930" fmla="*/ 1605380 h 4860733"/>
              <a:gd name="connsiteX7931" fmla="*/ 3621493 w 4853691"/>
              <a:gd name="connsiteY7931" fmla="*/ 1598339 h 4860733"/>
              <a:gd name="connsiteX7932" fmla="*/ 3647310 w 4853691"/>
              <a:gd name="connsiteY7932" fmla="*/ 1591297 h 4860733"/>
              <a:gd name="connsiteX7933" fmla="*/ 3673128 w 4853691"/>
              <a:gd name="connsiteY7933" fmla="*/ 1584256 h 4860733"/>
              <a:gd name="connsiteX7934" fmla="*/ 3698945 w 4853691"/>
              <a:gd name="connsiteY7934" fmla="*/ 1579562 h 4860733"/>
              <a:gd name="connsiteX7935" fmla="*/ 3727110 w 4853691"/>
              <a:gd name="connsiteY7935" fmla="*/ 1574868 h 4860733"/>
              <a:gd name="connsiteX7936" fmla="*/ 3752927 w 4853691"/>
              <a:gd name="connsiteY7936" fmla="*/ 1570174 h 4860733"/>
              <a:gd name="connsiteX7937" fmla="*/ 3781092 w 4853691"/>
              <a:gd name="connsiteY7937" fmla="*/ 1565480 h 4860733"/>
              <a:gd name="connsiteX7938" fmla="*/ 3804562 w 4853691"/>
              <a:gd name="connsiteY7938" fmla="*/ 1563133 h 4860733"/>
              <a:gd name="connsiteX7939" fmla="*/ 3835074 w 4853691"/>
              <a:gd name="connsiteY7939" fmla="*/ 1560786 h 4860733"/>
              <a:gd name="connsiteX7940" fmla="*/ 3856197 w 4853691"/>
              <a:gd name="connsiteY7940" fmla="*/ 1558439 h 4860733"/>
              <a:gd name="connsiteX7941" fmla="*/ 3889056 w 4853691"/>
              <a:gd name="connsiteY7941" fmla="*/ 1556092 h 4860733"/>
              <a:gd name="connsiteX7942" fmla="*/ 3907832 w 4853691"/>
              <a:gd name="connsiteY7942" fmla="*/ 1556092 h 4860733"/>
              <a:gd name="connsiteX7943" fmla="*/ 3959467 w 4853691"/>
              <a:gd name="connsiteY7943" fmla="*/ 1556092 h 4860733"/>
              <a:gd name="connsiteX7944" fmla="*/ 3997020 w 4853691"/>
              <a:gd name="connsiteY7944" fmla="*/ 1556092 h 4860733"/>
              <a:gd name="connsiteX7945" fmla="*/ 4008755 w 4853691"/>
              <a:gd name="connsiteY7945" fmla="*/ 1556092 h 4860733"/>
              <a:gd name="connsiteX7946" fmla="*/ 4034573 w 4853691"/>
              <a:gd name="connsiteY7946" fmla="*/ 1558439 h 4860733"/>
              <a:gd name="connsiteX7947" fmla="*/ 4048655 w 4853691"/>
              <a:gd name="connsiteY7947" fmla="*/ 1558439 h 4860733"/>
              <a:gd name="connsiteX7948" fmla="*/ 4072126 w 4853691"/>
              <a:gd name="connsiteY7948" fmla="*/ 1560786 h 4860733"/>
              <a:gd name="connsiteX7949" fmla="*/ 4086208 w 4853691"/>
              <a:gd name="connsiteY7949" fmla="*/ 1563133 h 4860733"/>
              <a:gd name="connsiteX7950" fmla="*/ 4107331 w 4853691"/>
              <a:gd name="connsiteY7950" fmla="*/ 1565480 h 4860733"/>
              <a:gd name="connsiteX7951" fmla="*/ 4121414 w 4853691"/>
              <a:gd name="connsiteY7951" fmla="*/ 1567827 h 4860733"/>
              <a:gd name="connsiteX7952" fmla="*/ 4140190 w 4853691"/>
              <a:gd name="connsiteY7952" fmla="*/ 1570174 h 4860733"/>
              <a:gd name="connsiteX7953" fmla="*/ 4154272 w 4853691"/>
              <a:gd name="connsiteY7953" fmla="*/ 1572521 h 4860733"/>
              <a:gd name="connsiteX7954" fmla="*/ 4173049 w 4853691"/>
              <a:gd name="connsiteY7954" fmla="*/ 1577215 h 4860733"/>
              <a:gd name="connsiteX7955" fmla="*/ 4187131 w 4853691"/>
              <a:gd name="connsiteY7955" fmla="*/ 1579562 h 4860733"/>
              <a:gd name="connsiteX7956" fmla="*/ 4205907 w 4853691"/>
              <a:gd name="connsiteY7956" fmla="*/ 1584256 h 4860733"/>
              <a:gd name="connsiteX7957" fmla="*/ 4219990 w 4853691"/>
              <a:gd name="connsiteY7957" fmla="*/ 1588950 h 4860733"/>
              <a:gd name="connsiteX7958" fmla="*/ 4236419 w 4853691"/>
              <a:gd name="connsiteY7958" fmla="*/ 1593645 h 4860733"/>
              <a:gd name="connsiteX7959" fmla="*/ 4250501 w 4853691"/>
              <a:gd name="connsiteY7959" fmla="*/ 1598339 h 4860733"/>
              <a:gd name="connsiteX7960" fmla="*/ 4266931 w 4853691"/>
              <a:gd name="connsiteY7960" fmla="*/ 1603033 h 4860733"/>
              <a:gd name="connsiteX7961" fmla="*/ 4281013 w 4853691"/>
              <a:gd name="connsiteY7961" fmla="*/ 1607727 h 4860733"/>
              <a:gd name="connsiteX7962" fmla="*/ 4297442 w 4853691"/>
              <a:gd name="connsiteY7962" fmla="*/ 1612421 h 4860733"/>
              <a:gd name="connsiteX7963" fmla="*/ 4311524 w 4853691"/>
              <a:gd name="connsiteY7963" fmla="*/ 1619462 h 4860733"/>
              <a:gd name="connsiteX7964" fmla="*/ 4325607 w 4853691"/>
              <a:gd name="connsiteY7964" fmla="*/ 1626503 h 4860733"/>
              <a:gd name="connsiteX7965" fmla="*/ 4339689 w 4853691"/>
              <a:gd name="connsiteY7965" fmla="*/ 1633544 h 4860733"/>
              <a:gd name="connsiteX7966" fmla="*/ 4353771 w 4853691"/>
              <a:gd name="connsiteY7966" fmla="*/ 1640586 h 4860733"/>
              <a:gd name="connsiteX7967" fmla="*/ 4367854 w 4853691"/>
              <a:gd name="connsiteY7967" fmla="*/ 1647627 h 4860733"/>
              <a:gd name="connsiteX7968" fmla="*/ 4381936 w 4853691"/>
              <a:gd name="connsiteY7968" fmla="*/ 1654668 h 4860733"/>
              <a:gd name="connsiteX7969" fmla="*/ 4396018 w 4853691"/>
              <a:gd name="connsiteY7969" fmla="*/ 1664056 h 4860733"/>
              <a:gd name="connsiteX7970" fmla="*/ 4407753 w 4853691"/>
              <a:gd name="connsiteY7970" fmla="*/ 1671097 h 4860733"/>
              <a:gd name="connsiteX7971" fmla="*/ 4421835 w 4853691"/>
              <a:gd name="connsiteY7971" fmla="*/ 1680485 h 4860733"/>
              <a:gd name="connsiteX7972" fmla="*/ 4433571 w 4853691"/>
              <a:gd name="connsiteY7972" fmla="*/ 1687526 h 4860733"/>
              <a:gd name="connsiteX7973" fmla="*/ 4442959 w 4853691"/>
              <a:gd name="connsiteY7973" fmla="*/ 1694568 h 4860733"/>
              <a:gd name="connsiteX7974" fmla="*/ 4440612 w 4853691"/>
              <a:gd name="connsiteY7974" fmla="*/ 1703956 h 4860733"/>
              <a:gd name="connsiteX7975" fmla="*/ 4433571 w 4853691"/>
              <a:gd name="connsiteY7975" fmla="*/ 1703956 h 4860733"/>
              <a:gd name="connsiteX7976" fmla="*/ 4426530 w 4853691"/>
              <a:gd name="connsiteY7976" fmla="*/ 1701609 h 4860733"/>
              <a:gd name="connsiteX7977" fmla="*/ 4154272 w 4853691"/>
              <a:gd name="connsiteY7977" fmla="*/ 1924578 h 4860733"/>
              <a:gd name="connsiteX7978" fmla="*/ 4173049 w 4853691"/>
              <a:gd name="connsiteY7978" fmla="*/ 1950396 h 4860733"/>
              <a:gd name="connsiteX7979" fmla="*/ 4180090 w 4853691"/>
              <a:gd name="connsiteY7979" fmla="*/ 1959784 h 4860733"/>
              <a:gd name="connsiteX7980" fmla="*/ 4196519 w 4853691"/>
              <a:gd name="connsiteY7980" fmla="*/ 1980907 h 4860733"/>
              <a:gd name="connsiteX7981" fmla="*/ 4203560 w 4853691"/>
              <a:gd name="connsiteY7981" fmla="*/ 1990295 h 4860733"/>
              <a:gd name="connsiteX7982" fmla="*/ 4217643 w 4853691"/>
              <a:gd name="connsiteY7982" fmla="*/ 2009072 h 4860733"/>
              <a:gd name="connsiteX7983" fmla="*/ 4227031 w 4853691"/>
              <a:gd name="connsiteY7983" fmla="*/ 2020807 h 4860733"/>
              <a:gd name="connsiteX7984" fmla="*/ 4241113 w 4853691"/>
              <a:gd name="connsiteY7984" fmla="*/ 2037236 h 4860733"/>
              <a:gd name="connsiteX7985" fmla="*/ 4250501 w 4853691"/>
              <a:gd name="connsiteY7985" fmla="*/ 2048971 h 4860733"/>
              <a:gd name="connsiteX7986" fmla="*/ 4262237 w 4853691"/>
              <a:gd name="connsiteY7986" fmla="*/ 2063054 h 4860733"/>
              <a:gd name="connsiteX7987" fmla="*/ 4271625 w 4853691"/>
              <a:gd name="connsiteY7987" fmla="*/ 2077136 h 4860733"/>
              <a:gd name="connsiteX7988" fmla="*/ 4281013 w 4853691"/>
              <a:gd name="connsiteY7988" fmla="*/ 2088871 h 4860733"/>
              <a:gd name="connsiteX7989" fmla="*/ 4292748 w 4853691"/>
              <a:gd name="connsiteY7989" fmla="*/ 2102954 h 4860733"/>
              <a:gd name="connsiteX7990" fmla="*/ 4302136 w 4853691"/>
              <a:gd name="connsiteY7990" fmla="*/ 2114689 h 4860733"/>
              <a:gd name="connsiteX7991" fmla="*/ 4313872 w 4853691"/>
              <a:gd name="connsiteY7991" fmla="*/ 2128771 h 4860733"/>
              <a:gd name="connsiteX7992" fmla="*/ 4320913 w 4853691"/>
              <a:gd name="connsiteY7992" fmla="*/ 2138159 h 4860733"/>
              <a:gd name="connsiteX7993" fmla="*/ 4332648 w 4853691"/>
              <a:gd name="connsiteY7993" fmla="*/ 2152242 h 4860733"/>
              <a:gd name="connsiteX7994" fmla="*/ 4339689 w 4853691"/>
              <a:gd name="connsiteY7994" fmla="*/ 2161630 h 4860733"/>
              <a:gd name="connsiteX7995" fmla="*/ 4351424 w 4853691"/>
              <a:gd name="connsiteY7995" fmla="*/ 2175712 h 4860733"/>
              <a:gd name="connsiteX7996" fmla="*/ 4358465 w 4853691"/>
              <a:gd name="connsiteY7996" fmla="*/ 2182753 h 4860733"/>
              <a:gd name="connsiteX7997" fmla="*/ 4370201 w 4853691"/>
              <a:gd name="connsiteY7997" fmla="*/ 2196836 h 4860733"/>
              <a:gd name="connsiteX7998" fmla="*/ 4377242 w 4853691"/>
              <a:gd name="connsiteY7998" fmla="*/ 2203877 h 4860733"/>
              <a:gd name="connsiteX7999" fmla="*/ 4388977 w 4853691"/>
              <a:gd name="connsiteY7999" fmla="*/ 2217959 h 4860733"/>
              <a:gd name="connsiteX8000" fmla="*/ 4396018 w 4853691"/>
              <a:gd name="connsiteY8000" fmla="*/ 2225000 h 4860733"/>
              <a:gd name="connsiteX8001" fmla="*/ 4407753 w 4853691"/>
              <a:gd name="connsiteY8001" fmla="*/ 2239082 h 4860733"/>
              <a:gd name="connsiteX8002" fmla="*/ 4412447 w 4853691"/>
              <a:gd name="connsiteY8002" fmla="*/ 2243776 h 4860733"/>
              <a:gd name="connsiteX8003" fmla="*/ 4424183 w 4853691"/>
              <a:gd name="connsiteY8003" fmla="*/ 2257859 h 4860733"/>
              <a:gd name="connsiteX8004" fmla="*/ 4428877 w 4853691"/>
              <a:gd name="connsiteY8004" fmla="*/ 2262553 h 4860733"/>
              <a:gd name="connsiteX8005" fmla="*/ 4442959 w 4853691"/>
              <a:gd name="connsiteY8005" fmla="*/ 2276635 h 4860733"/>
              <a:gd name="connsiteX8006" fmla="*/ 4445306 w 4853691"/>
              <a:gd name="connsiteY8006" fmla="*/ 2278982 h 4860733"/>
              <a:gd name="connsiteX8007" fmla="*/ 4440612 w 4853691"/>
              <a:gd name="connsiteY8007" fmla="*/ 2293064 h 4860733"/>
              <a:gd name="connsiteX8008" fmla="*/ 4461736 w 4853691"/>
              <a:gd name="connsiteY8008" fmla="*/ 2314188 h 4860733"/>
              <a:gd name="connsiteX8009" fmla="*/ 4475818 w 4853691"/>
              <a:gd name="connsiteY8009" fmla="*/ 2309494 h 4860733"/>
              <a:gd name="connsiteX8010" fmla="*/ 4480512 w 4853691"/>
              <a:gd name="connsiteY8010" fmla="*/ 2314188 h 4860733"/>
              <a:gd name="connsiteX8011" fmla="*/ 4482859 w 4853691"/>
              <a:gd name="connsiteY8011" fmla="*/ 2316535 h 4860733"/>
              <a:gd name="connsiteX8012" fmla="*/ 4499288 w 4853691"/>
              <a:gd name="connsiteY8012" fmla="*/ 2332964 h 4860733"/>
              <a:gd name="connsiteX8013" fmla="*/ 4501635 w 4853691"/>
              <a:gd name="connsiteY8013" fmla="*/ 2335311 h 4860733"/>
              <a:gd name="connsiteX8014" fmla="*/ 4518065 w 4853691"/>
              <a:gd name="connsiteY8014" fmla="*/ 2349394 h 4860733"/>
              <a:gd name="connsiteX8015" fmla="*/ 4520412 w 4853691"/>
              <a:gd name="connsiteY8015" fmla="*/ 2351741 h 4860733"/>
              <a:gd name="connsiteX8016" fmla="*/ 4534494 w 4853691"/>
              <a:gd name="connsiteY8016" fmla="*/ 2363476 h 4860733"/>
              <a:gd name="connsiteX8017" fmla="*/ 4539188 w 4853691"/>
              <a:gd name="connsiteY8017" fmla="*/ 2368170 h 4860733"/>
              <a:gd name="connsiteX8018" fmla="*/ 4550923 w 4853691"/>
              <a:gd name="connsiteY8018" fmla="*/ 2379905 h 4860733"/>
              <a:gd name="connsiteX8019" fmla="*/ 4555617 w 4853691"/>
              <a:gd name="connsiteY8019" fmla="*/ 2384599 h 4860733"/>
              <a:gd name="connsiteX8020" fmla="*/ 4567353 w 4853691"/>
              <a:gd name="connsiteY8020" fmla="*/ 2393987 h 4860733"/>
              <a:gd name="connsiteX8021" fmla="*/ 4572047 w 4853691"/>
              <a:gd name="connsiteY8021" fmla="*/ 2398681 h 4860733"/>
              <a:gd name="connsiteX8022" fmla="*/ 4583782 w 4853691"/>
              <a:gd name="connsiteY8022" fmla="*/ 2408070 h 4860733"/>
              <a:gd name="connsiteX8023" fmla="*/ 4588476 w 4853691"/>
              <a:gd name="connsiteY8023" fmla="*/ 2412764 h 4860733"/>
              <a:gd name="connsiteX8024" fmla="*/ 4597864 w 4853691"/>
              <a:gd name="connsiteY8024" fmla="*/ 2419805 h 4860733"/>
              <a:gd name="connsiteX8025" fmla="*/ 4604905 w 4853691"/>
              <a:gd name="connsiteY8025" fmla="*/ 2424499 h 4860733"/>
              <a:gd name="connsiteX8026" fmla="*/ 4614294 w 4853691"/>
              <a:gd name="connsiteY8026" fmla="*/ 2431540 h 4860733"/>
              <a:gd name="connsiteX8027" fmla="*/ 4621334 w 4853691"/>
              <a:gd name="connsiteY8027" fmla="*/ 2436234 h 4860733"/>
              <a:gd name="connsiteX8028" fmla="*/ 4630723 w 4853691"/>
              <a:gd name="connsiteY8028" fmla="*/ 2440928 h 4860733"/>
              <a:gd name="connsiteX8029" fmla="*/ 4637764 w 4853691"/>
              <a:gd name="connsiteY8029" fmla="*/ 2443275 h 4860733"/>
              <a:gd name="connsiteX8030" fmla="*/ 4644805 w 4853691"/>
              <a:gd name="connsiteY8030" fmla="*/ 2447969 h 4860733"/>
              <a:gd name="connsiteX8031" fmla="*/ 4651846 w 4853691"/>
              <a:gd name="connsiteY8031" fmla="*/ 2450317 h 4860733"/>
              <a:gd name="connsiteX8032" fmla="*/ 4658887 w 4853691"/>
              <a:gd name="connsiteY8032" fmla="*/ 2455011 h 4860733"/>
              <a:gd name="connsiteX8033" fmla="*/ 4665929 w 4853691"/>
              <a:gd name="connsiteY8033" fmla="*/ 2457358 h 4860733"/>
              <a:gd name="connsiteX8034" fmla="*/ 4672970 w 4853691"/>
              <a:gd name="connsiteY8034" fmla="*/ 2459705 h 4860733"/>
              <a:gd name="connsiteX8035" fmla="*/ 4680011 w 4853691"/>
              <a:gd name="connsiteY8035" fmla="*/ 2462052 h 4860733"/>
              <a:gd name="connsiteX8036" fmla="*/ 4687052 w 4853691"/>
              <a:gd name="connsiteY8036" fmla="*/ 2464399 h 4860733"/>
              <a:gd name="connsiteX8037" fmla="*/ 4694093 w 4853691"/>
              <a:gd name="connsiteY8037" fmla="*/ 2466746 h 4860733"/>
              <a:gd name="connsiteX8038" fmla="*/ 4696440 w 4853691"/>
              <a:gd name="connsiteY8038" fmla="*/ 2466746 h 4860733"/>
              <a:gd name="connsiteX8039" fmla="*/ 4696440 w 4853691"/>
              <a:gd name="connsiteY8039" fmla="*/ 2471440 h 4860733"/>
              <a:gd name="connsiteX8040" fmla="*/ 4696440 w 4853691"/>
              <a:gd name="connsiteY8040" fmla="*/ 2471440 h 4860733"/>
              <a:gd name="connsiteX8041" fmla="*/ 4691746 w 4853691"/>
              <a:gd name="connsiteY8041" fmla="*/ 2478481 h 4860733"/>
              <a:gd name="connsiteX8042" fmla="*/ 4684705 w 4853691"/>
              <a:gd name="connsiteY8042" fmla="*/ 2480828 h 4860733"/>
              <a:gd name="connsiteX8043" fmla="*/ 4661234 w 4853691"/>
              <a:gd name="connsiteY8043" fmla="*/ 2490216 h 4860733"/>
              <a:gd name="connsiteX8044" fmla="*/ 4621334 w 4853691"/>
              <a:gd name="connsiteY8044" fmla="*/ 2504299 h 4860733"/>
              <a:gd name="connsiteX8045" fmla="*/ 4602558 w 4853691"/>
              <a:gd name="connsiteY8045" fmla="*/ 2492563 h 4860733"/>
              <a:gd name="connsiteX8046" fmla="*/ 4586129 w 4853691"/>
              <a:gd name="connsiteY8046" fmla="*/ 2499605 h 4860733"/>
              <a:gd name="connsiteX8047" fmla="*/ 4541535 w 4853691"/>
              <a:gd name="connsiteY8047" fmla="*/ 2464399 h 4860733"/>
              <a:gd name="connsiteX8048" fmla="*/ 4534494 w 4853691"/>
              <a:gd name="connsiteY8048" fmla="*/ 2457358 h 4860733"/>
              <a:gd name="connsiteX8049" fmla="*/ 4511023 w 4853691"/>
              <a:gd name="connsiteY8049" fmla="*/ 2436234 h 4860733"/>
              <a:gd name="connsiteX8050" fmla="*/ 4501635 w 4853691"/>
              <a:gd name="connsiteY8050" fmla="*/ 2426846 h 4860733"/>
              <a:gd name="connsiteX8051" fmla="*/ 4480512 w 4853691"/>
              <a:gd name="connsiteY8051" fmla="*/ 2405723 h 4860733"/>
              <a:gd name="connsiteX8052" fmla="*/ 4468776 w 4853691"/>
              <a:gd name="connsiteY8052" fmla="*/ 2393987 h 4860733"/>
              <a:gd name="connsiteX8053" fmla="*/ 4450000 w 4853691"/>
              <a:gd name="connsiteY8053" fmla="*/ 2372864 h 4860733"/>
              <a:gd name="connsiteX8054" fmla="*/ 4438265 w 4853691"/>
              <a:gd name="connsiteY8054" fmla="*/ 2358782 h 4860733"/>
              <a:gd name="connsiteX8055" fmla="*/ 4419489 w 4853691"/>
              <a:gd name="connsiteY8055" fmla="*/ 2337658 h 4860733"/>
              <a:gd name="connsiteX8056" fmla="*/ 4407753 w 4853691"/>
              <a:gd name="connsiteY8056" fmla="*/ 2323576 h 4860733"/>
              <a:gd name="connsiteX8057" fmla="*/ 4391324 w 4853691"/>
              <a:gd name="connsiteY8057" fmla="*/ 2302453 h 4860733"/>
              <a:gd name="connsiteX8058" fmla="*/ 4379589 w 4853691"/>
              <a:gd name="connsiteY8058" fmla="*/ 2286023 h 4860733"/>
              <a:gd name="connsiteX8059" fmla="*/ 4363159 w 4853691"/>
              <a:gd name="connsiteY8059" fmla="*/ 2262553 h 4860733"/>
              <a:gd name="connsiteX8060" fmla="*/ 4351424 w 4853691"/>
              <a:gd name="connsiteY8060" fmla="*/ 2243776 h 4860733"/>
              <a:gd name="connsiteX8061" fmla="*/ 4334995 w 4853691"/>
              <a:gd name="connsiteY8061" fmla="*/ 2220306 h 4860733"/>
              <a:gd name="connsiteX8062" fmla="*/ 4323260 w 4853691"/>
              <a:gd name="connsiteY8062" fmla="*/ 2201530 h 4860733"/>
              <a:gd name="connsiteX8063" fmla="*/ 4306830 w 4853691"/>
              <a:gd name="connsiteY8063" fmla="*/ 2178059 h 4860733"/>
              <a:gd name="connsiteX8064" fmla="*/ 4292748 w 4853691"/>
              <a:gd name="connsiteY8064" fmla="*/ 2156936 h 4860733"/>
              <a:gd name="connsiteX8065" fmla="*/ 4276319 w 4853691"/>
              <a:gd name="connsiteY8065" fmla="*/ 2133465 h 4860733"/>
              <a:gd name="connsiteX8066" fmla="*/ 4262237 w 4853691"/>
              <a:gd name="connsiteY8066" fmla="*/ 2112342 h 4860733"/>
              <a:gd name="connsiteX8067" fmla="*/ 4245807 w 4853691"/>
              <a:gd name="connsiteY8067" fmla="*/ 2088871 h 4860733"/>
              <a:gd name="connsiteX8068" fmla="*/ 4231725 w 4853691"/>
              <a:gd name="connsiteY8068" fmla="*/ 2067748 h 4860733"/>
              <a:gd name="connsiteX8069" fmla="*/ 4215296 w 4853691"/>
              <a:gd name="connsiteY8069" fmla="*/ 2041930 h 4860733"/>
              <a:gd name="connsiteX8070" fmla="*/ 4201213 w 4853691"/>
              <a:gd name="connsiteY8070" fmla="*/ 2018460 h 4860733"/>
              <a:gd name="connsiteX8071" fmla="*/ 4187131 w 4853691"/>
              <a:gd name="connsiteY8071" fmla="*/ 1994990 h 4860733"/>
              <a:gd name="connsiteX8072" fmla="*/ 4173049 w 4853691"/>
              <a:gd name="connsiteY8072" fmla="*/ 1971519 h 4860733"/>
              <a:gd name="connsiteX8073" fmla="*/ 4158966 w 4853691"/>
              <a:gd name="connsiteY8073" fmla="*/ 1945702 h 4860733"/>
              <a:gd name="connsiteX8074" fmla="*/ 4144884 w 4853691"/>
              <a:gd name="connsiteY8074" fmla="*/ 1922231 h 4860733"/>
              <a:gd name="connsiteX8075" fmla="*/ 4137843 w 4853691"/>
              <a:gd name="connsiteY8075" fmla="*/ 1908149 h 4860733"/>
              <a:gd name="connsiteX8076" fmla="*/ 4137843 w 4853691"/>
              <a:gd name="connsiteY8076" fmla="*/ 1908149 h 4860733"/>
              <a:gd name="connsiteX8077" fmla="*/ 4149578 w 4853691"/>
              <a:gd name="connsiteY8077" fmla="*/ 1922231 h 4860733"/>
              <a:gd name="connsiteX8078" fmla="*/ 4154272 w 4853691"/>
              <a:gd name="connsiteY8078" fmla="*/ 1924578 h 4860733"/>
              <a:gd name="connsiteX8079" fmla="*/ 4724605 w 4853691"/>
              <a:gd name="connsiteY8079" fmla="*/ 2499605 h 4860733"/>
              <a:gd name="connsiteX8080" fmla="*/ 4726952 w 4853691"/>
              <a:gd name="connsiteY8080" fmla="*/ 2501952 h 4860733"/>
              <a:gd name="connsiteX8081" fmla="*/ 4731646 w 4853691"/>
              <a:gd name="connsiteY8081" fmla="*/ 2506646 h 4860733"/>
              <a:gd name="connsiteX8082" fmla="*/ 4733993 w 4853691"/>
              <a:gd name="connsiteY8082" fmla="*/ 2508993 h 4860733"/>
              <a:gd name="connsiteX8083" fmla="*/ 4738687 w 4853691"/>
              <a:gd name="connsiteY8083" fmla="*/ 2511340 h 4860733"/>
              <a:gd name="connsiteX8084" fmla="*/ 4741034 w 4853691"/>
              <a:gd name="connsiteY8084" fmla="*/ 2513687 h 4860733"/>
              <a:gd name="connsiteX8085" fmla="*/ 4745728 w 4853691"/>
              <a:gd name="connsiteY8085" fmla="*/ 2516034 h 4860733"/>
              <a:gd name="connsiteX8086" fmla="*/ 4748075 w 4853691"/>
              <a:gd name="connsiteY8086" fmla="*/ 2518381 h 4860733"/>
              <a:gd name="connsiteX8087" fmla="*/ 4748075 w 4853691"/>
              <a:gd name="connsiteY8087" fmla="*/ 2518381 h 4860733"/>
              <a:gd name="connsiteX8088" fmla="*/ 4748075 w 4853691"/>
              <a:gd name="connsiteY8088" fmla="*/ 2518381 h 4860733"/>
              <a:gd name="connsiteX8089" fmla="*/ 4752769 w 4853691"/>
              <a:gd name="connsiteY8089" fmla="*/ 2530116 h 4860733"/>
              <a:gd name="connsiteX8090" fmla="*/ 4745728 w 4853691"/>
              <a:gd name="connsiteY8090" fmla="*/ 2534810 h 4860733"/>
              <a:gd name="connsiteX8091" fmla="*/ 4738687 w 4853691"/>
              <a:gd name="connsiteY8091" fmla="*/ 2537157 h 4860733"/>
              <a:gd name="connsiteX8092" fmla="*/ 4726952 w 4853691"/>
              <a:gd name="connsiteY8092" fmla="*/ 2539504 h 4860733"/>
              <a:gd name="connsiteX8093" fmla="*/ 4719911 w 4853691"/>
              <a:gd name="connsiteY8093" fmla="*/ 2541851 h 4860733"/>
              <a:gd name="connsiteX8094" fmla="*/ 4701134 w 4853691"/>
              <a:gd name="connsiteY8094" fmla="*/ 2544198 h 4860733"/>
              <a:gd name="connsiteX8095" fmla="*/ 4701134 w 4853691"/>
              <a:gd name="connsiteY8095" fmla="*/ 2544198 h 4860733"/>
              <a:gd name="connsiteX8096" fmla="*/ 4687052 w 4853691"/>
              <a:gd name="connsiteY8096" fmla="*/ 2544198 h 4860733"/>
              <a:gd name="connsiteX8097" fmla="*/ 4682358 w 4853691"/>
              <a:gd name="connsiteY8097" fmla="*/ 2544198 h 4860733"/>
              <a:gd name="connsiteX8098" fmla="*/ 4672970 w 4853691"/>
              <a:gd name="connsiteY8098" fmla="*/ 2541851 h 4860733"/>
              <a:gd name="connsiteX8099" fmla="*/ 4668275 w 4853691"/>
              <a:gd name="connsiteY8099" fmla="*/ 2539504 h 4860733"/>
              <a:gd name="connsiteX8100" fmla="*/ 4658887 w 4853691"/>
              <a:gd name="connsiteY8100" fmla="*/ 2537157 h 4860733"/>
              <a:gd name="connsiteX8101" fmla="*/ 4654193 w 4853691"/>
              <a:gd name="connsiteY8101" fmla="*/ 2534810 h 4860733"/>
              <a:gd name="connsiteX8102" fmla="*/ 4647152 w 4853691"/>
              <a:gd name="connsiteY8102" fmla="*/ 2532463 h 4860733"/>
              <a:gd name="connsiteX8103" fmla="*/ 4640111 w 4853691"/>
              <a:gd name="connsiteY8103" fmla="*/ 2530116 h 4860733"/>
              <a:gd name="connsiteX8104" fmla="*/ 4633070 w 4853691"/>
              <a:gd name="connsiteY8104" fmla="*/ 2527769 h 4860733"/>
              <a:gd name="connsiteX8105" fmla="*/ 4626029 w 4853691"/>
              <a:gd name="connsiteY8105" fmla="*/ 2525422 h 4860733"/>
              <a:gd name="connsiteX8106" fmla="*/ 4618988 w 4853691"/>
              <a:gd name="connsiteY8106" fmla="*/ 2520728 h 4860733"/>
              <a:gd name="connsiteX8107" fmla="*/ 4611946 w 4853691"/>
              <a:gd name="connsiteY8107" fmla="*/ 2516034 h 4860733"/>
              <a:gd name="connsiteX8108" fmla="*/ 4607252 w 4853691"/>
              <a:gd name="connsiteY8108" fmla="*/ 2513687 h 4860733"/>
              <a:gd name="connsiteX8109" fmla="*/ 4611946 w 4853691"/>
              <a:gd name="connsiteY8109" fmla="*/ 2501952 h 4860733"/>
              <a:gd name="connsiteX8110" fmla="*/ 4611946 w 4853691"/>
              <a:gd name="connsiteY8110" fmla="*/ 2499605 h 4860733"/>
              <a:gd name="connsiteX8111" fmla="*/ 4623682 w 4853691"/>
              <a:gd name="connsiteY8111" fmla="*/ 2497258 h 4860733"/>
              <a:gd name="connsiteX8112" fmla="*/ 4644805 w 4853691"/>
              <a:gd name="connsiteY8112" fmla="*/ 2492563 h 4860733"/>
              <a:gd name="connsiteX8113" fmla="*/ 4651846 w 4853691"/>
              <a:gd name="connsiteY8113" fmla="*/ 2490216 h 4860733"/>
              <a:gd name="connsiteX8114" fmla="*/ 4684705 w 4853691"/>
              <a:gd name="connsiteY8114" fmla="*/ 2480828 h 4860733"/>
              <a:gd name="connsiteX8115" fmla="*/ 4703481 w 4853691"/>
              <a:gd name="connsiteY8115" fmla="*/ 2494910 h 4860733"/>
              <a:gd name="connsiteX8116" fmla="*/ 4715216 w 4853691"/>
              <a:gd name="connsiteY8116" fmla="*/ 2490216 h 4860733"/>
              <a:gd name="connsiteX8117" fmla="*/ 4717563 w 4853691"/>
              <a:gd name="connsiteY8117" fmla="*/ 2492563 h 4860733"/>
              <a:gd name="connsiteX8118" fmla="*/ 4724605 w 4853691"/>
              <a:gd name="connsiteY8118" fmla="*/ 2499605 h 4860733"/>
              <a:gd name="connsiteX8119" fmla="*/ 4804404 w 4853691"/>
              <a:gd name="connsiteY8119" fmla="*/ 2600527 h 4860733"/>
              <a:gd name="connsiteX8120" fmla="*/ 4797363 w 4853691"/>
              <a:gd name="connsiteY8120" fmla="*/ 2642774 h 4860733"/>
              <a:gd name="connsiteX8121" fmla="*/ 4792669 w 4853691"/>
              <a:gd name="connsiteY8121" fmla="*/ 2670939 h 4860733"/>
              <a:gd name="connsiteX8122" fmla="*/ 4783281 w 4853691"/>
              <a:gd name="connsiteY8122" fmla="*/ 2715533 h 4860733"/>
              <a:gd name="connsiteX8123" fmla="*/ 4778587 w 4853691"/>
              <a:gd name="connsiteY8123" fmla="*/ 2739003 h 4860733"/>
              <a:gd name="connsiteX8124" fmla="*/ 4764504 w 4853691"/>
              <a:gd name="connsiteY8124" fmla="*/ 2790638 h 4860733"/>
              <a:gd name="connsiteX8125" fmla="*/ 4762157 w 4853691"/>
              <a:gd name="connsiteY8125" fmla="*/ 2802374 h 4860733"/>
              <a:gd name="connsiteX8126" fmla="*/ 4741034 w 4853691"/>
              <a:gd name="connsiteY8126" fmla="*/ 2863397 h 4860733"/>
              <a:gd name="connsiteX8127" fmla="*/ 4733993 w 4853691"/>
              <a:gd name="connsiteY8127" fmla="*/ 2879826 h 4860733"/>
              <a:gd name="connsiteX8128" fmla="*/ 4717563 w 4853691"/>
              <a:gd name="connsiteY8128" fmla="*/ 2922073 h 4860733"/>
              <a:gd name="connsiteX8129" fmla="*/ 4705828 w 4853691"/>
              <a:gd name="connsiteY8129" fmla="*/ 2943196 h 4860733"/>
              <a:gd name="connsiteX8130" fmla="*/ 4698787 w 4853691"/>
              <a:gd name="connsiteY8130" fmla="*/ 2959626 h 4860733"/>
              <a:gd name="connsiteX8131" fmla="*/ 4694093 w 4853691"/>
              <a:gd name="connsiteY8131" fmla="*/ 2959626 h 4860733"/>
              <a:gd name="connsiteX8132" fmla="*/ 4696440 w 4853691"/>
              <a:gd name="connsiteY8132" fmla="*/ 2945543 h 4860733"/>
              <a:gd name="connsiteX8133" fmla="*/ 4696440 w 4853691"/>
              <a:gd name="connsiteY8133" fmla="*/ 2943196 h 4860733"/>
              <a:gd name="connsiteX8134" fmla="*/ 4701134 w 4853691"/>
              <a:gd name="connsiteY8134" fmla="*/ 2917379 h 4860733"/>
              <a:gd name="connsiteX8135" fmla="*/ 4703481 w 4853691"/>
              <a:gd name="connsiteY8135" fmla="*/ 2907991 h 4860733"/>
              <a:gd name="connsiteX8136" fmla="*/ 4705828 w 4853691"/>
              <a:gd name="connsiteY8136" fmla="*/ 2886867 h 4860733"/>
              <a:gd name="connsiteX8137" fmla="*/ 4708175 w 4853691"/>
              <a:gd name="connsiteY8137" fmla="*/ 2872785 h 4860733"/>
              <a:gd name="connsiteX8138" fmla="*/ 4710522 w 4853691"/>
              <a:gd name="connsiteY8138" fmla="*/ 2856356 h 4860733"/>
              <a:gd name="connsiteX8139" fmla="*/ 4712869 w 4853691"/>
              <a:gd name="connsiteY8139" fmla="*/ 2837579 h 4860733"/>
              <a:gd name="connsiteX8140" fmla="*/ 4715216 w 4853691"/>
              <a:gd name="connsiteY8140" fmla="*/ 2823497 h 4860733"/>
              <a:gd name="connsiteX8141" fmla="*/ 4719911 w 4853691"/>
              <a:gd name="connsiteY8141" fmla="*/ 2802374 h 4860733"/>
              <a:gd name="connsiteX8142" fmla="*/ 4722257 w 4853691"/>
              <a:gd name="connsiteY8142" fmla="*/ 2792985 h 4860733"/>
              <a:gd name="connsiteX8143" fmla="*/ 4726952 w 4853691"/>
              <a:gd name="connsiteY8143" fmla="*/ 2769515 h 4860733"/>
              <a:gd name="connsiteX8144" fmla="*/ 4729299 w 4853691"/>
              <a:gd name="connsiteY8144" fmla="*/ 2762474 h 4860733"/>
              <a:gd name="connsiteX8145" fmla="*/ 4733993 w 4853691"/>
              <a:gd name="connsiteY8145" fmla="*/ 2736656 h 4860733"/>
              <a:gd name="connsiteX8146" fmla="*/ 4736340 w 4853691"/>
              <a:gd name="connsiteY8146" fmla="*/ 2729615 h 4860733"/>
              <a:gd name="connsiteX8147" fmla="*/ 4741034 w 4853691"/>
              <a:gd name="connsiteY8147" fmla="*/ 2703798 h 4860733"/>
              <a:gd name="connsiteX8148" fmla="*/ 4741034 w 4853691"/>
              <a:gd name="connsiteY8148" fmla="*/ 2701451 h 4860733"/>
              <a:gd name="connsiteX8149" fmla="*/ 4771546 w 4853691"/>
              <a:gd name="connsiteY8149" fmla="*/ 2562975 h 4860733"/>
              <a:gd name="connsiteX8150" fmla="*/ 4773892 w 4853691"/>
              <a:gd name="connsiteY8150" fmla="*/ 2553587 h 4860733"/>
              <a:gd name="connsiteX8151" fmla="*/ 4778587 w 4853691"/>
              <a:gd name="connsiteY8151" fmla="*/ 2539504 h 4860733"/>
              <a:gd name="connsiteX8152" fmla="*/ 4780934 w 4853691"/>
              <a:gd name="connsiteY8152" fmla="*/ 2534810 h 4860733"/>
              <a:gd name="connsiteX8153" fmla="*/ 4792669 w 4853691"/>
              <a:gd name="connsiteY8153" fmla="*/ 2516034 h 4860733"/>
              <a:gd name="connsiteX8154" fmla="*/ 4787975 w 4853691"/>
              <a:gd name="connsiteY8154" fmla="*/ 2504299 h 4860733"/>
              <a:gd name="connsiteX8155" fmla="*/ 4790322 w 4853691"/>
              <a:gd name="connsiteY8155" fmla="*/ 2499605 h 4860733"/>
              <a:gd name="connsiteX8156" fmla="*/ 4792669 w 4853691"/>
              <a:gd name="connsiteY8156" fmla="*/ 2492563 h 4860733"/>
              <a:gd name="connsiteX8157" fmla="*/ 4797363 w 4853691"/>
              <a:gd name="connsiteY8157" fmla="*/ 2492563 h 4860733"/>
              <a:gd name="connsiteX8158" fmla="*/ 4813793 w 4853691"/>
              <a:gd name="connsiteY8158" fmla="*/ 2483175 h 4860733"/>
              <a:gd name="connsiteX8159" fmla="*/ 4813793 w 4853691"/>
              <a:gd name="connsiteY8159" fmla="*/ 2492563 h 4860733"/>
              <a:gd name="connsiteX8160" fmla="*/ 4811445 w 4853691"/>
              <a:gd name="connsiteY8160" fmla="*/ 2520728 h 4860733"/>
              <a:gd name="connsiteX8161" fmla="*/ 4799710 w 4853691"/>
              <a:gd name="connsiteY8161" fmla="*/ 2539504 h 4860733"/>
              <a:gd name="connsiteX8162" fmla="*/ 4806751 w 4853691"/>
              <a:gd name="connsiteY8162" fmla="*/ 2555934 h 4860733"/>
              <a:gd name="connsiteX8163" fmla="*/ 4804404 w 4853691"/>
              <a:gd name="connsiteY8163" fmla="*/ 2567669 h 4860733"/>
              <a:gd name="connsiteX8164" fmla="*/ 4804404 w 4853691"/>
              <a:gd name="connsiteY8164" fmla="*/ 2600527 h 4860733"/>
              <a:gd name="connsiteX8165" fmla="*/ 4665929 w 4853691"/>
              <a:gd name="connsiteY8165" fmla="*/ 3051160 h 4860733"/>
              <a:gd name="connsiteX8166" fmla="*/ 4656540 w 4853691"/>
              <a:gd name="connsiteY8166" fmla="*/ 3076978 h 4860733"/>
              <a:gd name="connsiteX8167" fmla="*/ 4649499 w 4853691"/>
              <a:gd name="connsiteY8167" fmla="*/ 3076978 h 4860733"/>
              <a:gd name="connsiteX8168" fmla="*/ 4647152 w 4853691"/>
              <a:gd name="connsiteY8168" fmla="*/ 3076978 h 4860733"/>
              <a:gd name="connsiteX8169" fmla="*/ 4647152 w 4853691"/>
              <a:gd name="connsiteY8169" fmla="*/ 3069937 h 4860733"/>
              <a:gd name="connsiteX8170" fmla="*/ 4647152 w 4853691"/>
              <a:gd name="connsiteY8170" fmla="*/ 3058201 h 4860733"/>
              <a:gd name="connsiteX8171" fmla="*/ 4644805 w 4853691"/>
              <a:gd name="connsiteY8171" fmla="*/ 3044119 h 4860733"/>
              <a:gd name="connsiteX8172" fmla="*/ 4644805 w 4853691"/>
              <a:gd name="connsiteY8172" fmla="*/ 3037078 h 4860733"/>
              <a:gd name="connsiteX8173" fmla="*/ 4642458 w 4853691"/>
              <a:gd name="connsiteY8173" fmla="*/ 3004220 h 4860733"/>
              <a:gd name="connsiteX8174" fmla="*/ 4658887 w 4853691"/>
              <a:gd name="connsiteY8174" fmla="*/ 2987790 h 4860733"/>
              <a:gd name="connsiteX8175" fmla="*/ 4661234 w 4853691"/>
              <a:gd name="connsiteY8175" fmla="*/ 2987790 h 4860733"/>
              <a:gd name="connsiteX8176" fmla="*/ 4663581 w 4853691"/>
              <a:gd name="connsiteY8176" fmla="*/ 2987790 h 4860733"/>
              <a:gd name="connsiteX8177" fmla="*/ 4670623 w 4853691"/>
              <a:gd name="connsiteY8177" fmla="*/ 2987790 h 4860733"/>
              <a:gd name="connsiteX8178" fmla="*/ 4682358 w 4853691"/>
              <a:gd name="connsiteY8178" fmla="*/ 2999525 h 4860733"/>
              <a:gd name="connsiteX8179" fmla="*/ 4668275 w 4853691"/>
              <a:gd name="connsiteY8179" fmla="*/ 3039425 h 4860733"/>
              <a:gd name="connsiteX8180" fmla="*/ 4665929 w 4853691"/>
              <a:gd name="connsiteY8180" fmla="*/ 3051160 h 4860733"/>
              <a:gd name="connsiteX8181" fmla="*/ 4595517 w 4853691"/>
              <a:gd name="connsiteY8181" fmla="*/ 3243618 h 4860733"/>
              <a:gd name="connsiteX8182" fmla="*/ 4590823 w 4853691"/>
              <a:gd name="connsiteY8182" fmla="*/ 3257700 h 4860733"/>
              <a:gd name="connsiteX8183" fmla="*/ 4550923 w 4853691"/>
              <a:gd name="connsiteY8183" fmla="*/ 3358623 h 4860733"/>
              <a:gd name="connsiteX8184" fmla="*/ 4543882 w 4853691"/>
              <a:gd name="connsiteY8184" fmla="*/ 3372706 h 4860733"/>
              <a:gd name="connsiteX8185" fmla="*/ 4501635 w 4853691"/>
              <a:gd name="connsiteY8185" fmla="*/ 3471282 h 4860733"/>
              <a:gd name="connsiteX8186" fmla="*/ 4496941 w 4853691"/>
              <a:gd name="connsiteY8186" fmla="*/ 3485364 h 4860733"/>
              <a:gd name="connsiteX8187" fmla="*/ 4450000 w 4853691"/>
              <a:gd name="connsiteY8187" fmla="*/ 3581593 h 4860733"/>
              <a:gd name="connsiteX8188" fmla="*/ 4445306 w 4853691"/>
              <a:gd name="connsiteY8188" fmla="*/ 3593328 h 4860733"/>
              <a:gd name="connsiteX8189" fmla="*/ 4414795 w 4853691"/>
              <a:gd name="connsiteY8189" fmla="*/ 3652004 h 4860733"/>
              <a:gd name="connsiteX8190" fmla="*/ 4290401 w 4853691"/>
              <a:gd name="connsiteY8190" fmla="*/ 3757621 h 4860733"/>
              <a:gd name="connsiteX8191" fmla="*/ 4299789 w 4853691"/>
              <a:gd name="connsiteY8191" fmla="*/ 3743539 h 4860733"/>
              <a:gd name="connsiteX8192" fmla="*/ 4339689 w 4853691"/>
              <a:gd name="connsiteY8192" fmla="*/ 3684863 h 4860733"/>
              <a:gd name="connsiteX8193" fmla="*/ 4365507 w 4853691"/>
              <a:gd name="connsiteY8193" fmla="*/ 3647310 h 4860733"/>
              <a:gd name="connsiteX8194" fmla="*/ 4400712 w 4853691"/>
              <a:gd name="connsiteY8194" fmla="*/ 3593328 h 4860733"/>
              <a:gd name="connsiteX8195" fmla="*/ 4426530 w 4853691"/>
              <a:gd name="connsiteY8195" fmla="*/ 3551081 h 4860733"/>
              <a:gd name="connsiteX8196" fmla="*/ 4457041 w 4853691"/>
              <a:gd name="connsiteY8196" fmla="*/ 3499446 h 4860733"/>
              <a:gd name="connsiteX8197" fmla="*/ 4480512 w 4853691"/>
              <a:gd name="connsiteY8197" fmla="*/ 3457199 h 4860733"/>
              <a:gd name="connsiteX8198" fmla="*/ 4508676 w 4853691"/>
              <a:gd name="connsiteY8198" fmla="*/ 3405564 h 4860733"/>
              <a:gd name="connsiteX8199" fmla="*/ 4532147 w 4853691"/>
              <a:gd name="connsiteY8199" fmla="*/ 3360971 h 4860733"/>
              <a:gd name="connsiteX8200" fmla="*/ 4557964 w 4853691"/>
              <a:gd name="connsiteY8200" fmla="*/ 3306989 h 4860733"/>
              <a:gd name="connsiteX8201" fmla="*/ 4579088 w 4853691"/>
              <a:gd name="connsiteY8201" fmla="*/ 3262394 h 4860733"/>
              <a:gd name="connsiteX8202" fmla="*/ 4602558 w 4853691"/>
              <a:gd name="connsiteY8202" fmla="*/ 3208413 h 4860733"/>
              <a:gd name="connsiteX8203" fmla="*/ 4621334 w 4853691"/>
              <a:gd name="connsiteY8203" fmla="*/ 3161472 h 4860733"/>
              <a:gd name="connsiteX8204" fmla="*/ 4635417 w 4853691"/>
              <a:gd name="connsiteY8204" fmla="*/ 3128613 h 4860733"/>
              <a:gd name="connsiteX8205" fmla="*/ 4633070 w 4853691"/>
              <a:gd name="connsiteY8205" fmla="*/ 3133307 h 4860733"/>
              <a:gd name="connsiteX8206" fmla="*/ 4595517 w 4853691"/>
              <a:gd name="connsiteY8206" fmla="*/ 3243618 h 4860733"/>
              <a:gd name="connsiteX8207" fmla="*/ 4494594 w 4853691"/>
              <a:gd name="connsiteY8207" fmla="*/ 3590981 h 4860733"/>
              <a:gd name="connsiteX8208" fmla="*/ 4515717 w 4853691"/>
              <a:gd name="connsiteY8208" fmla="*/ 3569858 h 4860733"/>
              <a:gd name="connsiteX8209" fmla="*/ 4508676 w 4853691"/>
              <a:gd name="connsiteY8209" fmla="*/ 3555775 h 4860733"/>
              <a:gd name="connsiteX8210" fmla="*/ 4663581 w 4853691"/>
              <a:gd name="connsiteY8210" fmla="*/ 3332806 h 4860733"/>
              <a:gd name="connsiteX8211" fmla="*/ 4665929 w 4853691"/>
              <a:gd name="connsiteY8211" fmla="*/ 3339847 h 4860733"/>
              <a:gd name="connsiteX8212" fmla="*/ 4637764 w 4853691"/>
              <a:gd name="connsiteY8212" fmla="*/ 3400870 h 4860733"/>
              <a:gd name="connsiteX8213" fmla="*/ 4464082 w 4853691"/>
              <a:gd name="connsiteY8213" fmla="*/ 3668434 h 4860733"/>
              <a:gd name="connsiteX8214" fmla="*/ 4461736 w 4853691"/>
              <a:gd name="connsiteY8214" fmla="*/ 3670781 h 4860733"/>
              <a:gd name="connsiteX8215" fmla="*/ 4424183 w 4853691"/>
              <a:gd name="connsiteY8215" fmla="*/ 3720068 h 4860733"/>
              <a:gd name="connsiteX8216" fmla="*/ 4419489 w 4853691"/>
              <a:gd name="connsiteY8216" fmla="*/ 3724763 h 4860733"/>
              <a:gd name="connsiteX8217" fmla="*/ 4381936 w 4853691"/>
              <a:gd name="connsiteY8217" fmla="*/ 3769357 h 4860733"/>
              <a:gd name="connsiteX8218" fmla="*/ 4374895 w 4853691"/>
              <a:gd name="connsiteY8218" fmla="*/ 3776398 h 4860733"/>
              <a:gd name="connsiteX8219" fmla="*/ 4337342 w 4853691"/>
              <a:gd name="connsiteY8219" fmla="*/ 3816298 h 4860733"/>
              <a:gd name="connsiteX8220" fmla="*/ 4327954 w 4853691"/>
              <a:gd name="connsiteY8220" fmla="*/ 3825686 h 4860733"/>
              <a:gd name="connsiteX8221" fmla="*/ 4304483 w 4853691"/>
              <a:gd name="connsiteY8221" fmla="*/ 3849156 h 4860733"/>
              <a:gd name="connsiteX8222" fmla="*/ 4311524 w 4853691"/>
              <a:gd name="connsiteY8222" fmla="*/ 3837421 h 4860733"/>
              <a:gd name="connsiteX8223" fmla="*/ 4325607 w 4853691"/>
              <a:gd name="connsiteY8223" fmla="*/ 3813950 h 4860733"/>
              <a:gd name="connsiteX8224" fmla="*/ 4342036 w 4853691"/>
              <a:gd name="connsiteY8224" fmla="*/ 3785786 h 4860733"/>
              <a:gd name="connsiteX8225" fmla="*/ 4356118 w 4853691"/>
              <a:gd name="connsiteY8225" fmla="*/ 3762315 h 4860733"/>
              <a:gd name="connsiteX8226" fmla="*/ 4372548 w 4853691"/>
              <a:gd name="connsiteY8226" fmla="*/ 3734151 h 4860733"/>
              <a:gd name="connsiteX8227" fmla="*/ 4386630 w 4853691"/>
              <a:gd name="connsiteY8227" fmla="*/ 3710680 h 4860733"/>
              <a:gd name="connsiteX8228" fmla="*/ 4403059 w 4853691"/>
              <a:gd name="connsiteY8228" fmla="*/ 3682516 h 4860733"/>
              <a:gd name="connsiteX8229" fmla="*/ 4417141 w 4853691"/>
              <a:gd name="connsiteY8229" fmla="*/ 3656698 h 4860733"/>
              <a:gd name="connsiteX8230" fmla="*/ 4417141 w 4853691"/>
              <a:gd name="connsiteY8230" fmla="*/ 3654351 h 4860733"/>
              <a:gd name="connsiteX8231" fmla="*/ 4485206 w 4853691"/>
              <a:gd name="connsiteY8231" fmla="*/ 3583940 h 4860733"/>
              <a:gd name="connsiteX8232" fmla="*/ 4494594 w 4853691"/>
              <a:gd name="connsiteY8232" fmla="*/ 3590981 h 4860733"/>
              <a:gd name="connsiteX8233" fmla="*/ 4665929 w 4853691"/>
              <a:gd name="connsiteY8233" fmla="*/ 3377400 h 4860733"/>
              <a:gd name="connsiteX8234" fmla="*/ 4656540 w 4853691"/>
              <a:gd name="connsiteY8234" fmla="*/ 3403217 h 4860733"/>
              <a:gd name="connsiteX8235" fmla="*/ 4647152 w 4853691"/>
              <a:gd name="connsiteY8235" fmla="*/ 3421994 h 4860733"/>
              <a:gd name="connsiteX8236" fmla="*/ 4647152 w 4853691"/>
              <a:gd name="connsiteY8236" fmla="*/ 3421994 h 4860733"/>
              <a:gd name="connsiteX8237" fmla="*/ 4649499 w 4853691"/>
              <a:gd name="connsiteY8237" fmla="*/ 3414952 h 4860733"/>
              <a:gd name="connsiteX8238" fmla="*/ 4658887 w 4853691"/>
              <a:gd name="connsiteY8238" fmla="*/ 3389135 h 4860733"/>
              <a:gd name="connsiteX8239" fmla="*/ 4658887 w 4853691"/>
              <a:gd name="connsiteY8239" fmla="*/ 3386788 h 4860733"/>
              <a:gd name="connsiteX8240" fmla="*/ 4665929 w 4853691"/>
              <a:gd name="connsiteY8240" fmla="*/ 3360971 h 4860733"/>
              <a:gd name="connsiteX8241" fmla="*/ 4668275 w 4853691"/>
              <a:gd name="connsiteY8241" fmla="*/ 3351582 h 4860733"/>
              <a:gd name="connsiteX8242" fmla="*/ 4670623 w 4853691"/>
              <a:gd name="connsiteY8242" fmla="*/ 3344541 h 4860733"/>
              <a:gd name="connsiteX8243" fmla="*/ 4677664 w 4853691"/>
              <a:gd name="connsiteY8243" fmla="*/ 3349235 h 4860733"/>
              <a:gd name="connsiteX8244" fmla="*/ 4670623 w 4853691"/>
              <a:gd name="connsiteY8244" fmla="*/ 3365665 h 4860733"/>
              <a:gd name="connsiteX8245" fmla="*/ 4665929 w 4853691"/>
              <a:gd name="connsiteY8245" fmla="*/ 3377400 h 4860733"/>
              <a:gd name="connsiteX8246" fmla="*/ 4623682 w 4853691"/>
              <a:gd name="connsiteY8246" fmla="*/ 3461893 h 4860733"/>
              <a:gd name="connsiteX8247" fmla="*/ 4607252 w 4853691"/>
              <a:gd name="connsiteY8247" fmla="*/ 3471282 h 4860733"/>
              <a:gd name="connsiteX8248" fmla="*/ 4609599 w 4853691"/>
              <a:gd name="connsiteY8248" fmla="*/ 3466588 h 4860733"/>
              <a:gd name="connsiteX8249" fmla="*/ 4621334 w 4853691"/>
              <a:gd name="connsiteY8249" fmla="*/ 3443117 h 4860733"/>
              <a:gd name="connsiteX8250" fmla="*/ 4633070 w 4853691"/>
              <a:gd name="connsiteY8250" fmla="*/ 3417300 h 4860733"/>
              <a:gd name="connsiteX8251" fmla="*/ 4642458 w 4853691"/>
              <a:gd name="connsiteY8251" fmla="*/ 3396176 h 4860733"/>
              <a:gd name="connsiteX8252" fmla="*/ 4665929 w 4853691"/>
              <a:gd name="connsiteY8252" fmla="*/ 3351582 h 4860733"/>
              <a:gd name="connsiteX8253" fmla="*/ 4661234 w 4853691"/>
              <a:gd name="connsiteY8253" fmla="*/ 3368012 h 4860733"/>
              <a:gd name="connsiteX8254" fmla="*/ 4656540 w 4853691"/>
              <a:gd name="connsiteY8254" fmla="*/ 3379747 h 4860733"/>
              <a:gd name="connsiteX8255" fmla="*/ 4651846 w 4853691"/>
              <a:gd name="connsiteY8255" fmla="*/ 3396176 h 4860733"/>
              <a:gd name="connsiteX8256" fmla="*/ 4647152 w 4853691"/>
              <a:gd name="connsiteY8256" fmla="*/ 3407912 h 4860733"/>
              <a:gd name="connsiteX8257" fmla="*/ 4642458 w 4853691"/>
              <a:gd name="connsiteY8257" fmla="*/ 3424341 h 4860733"/>
              <a:gd name="connsiteX8258" fmla="*/ 4637764 w 4853691"/>
              <a:gd name="connsiteY8258" fmla="*/ 3433729 h 4860733"/>
              <a:gd name="connsiteX8259" fmla="*/ 4635417 w 4853691"/>
              <a:gd name="connsiteY8259" fmla="*/ 3438423 h 4860733"/>
              <a:gd name="connsiteX8260" fmla="*/ 4623682 w 4853691"/>
              <a:gd name="connsiteY8260" fmla="*/ 3461893 h 4860733"/>
              <a:gd name="connsiteX8261" fmla="*/ 4623682 w 4853691"/>
              <a:gd name="connsiteY8261" fmla="*/ 3461893 h 4860733"/>
              <a:gd name="connsiteX8262" fmla="*/ 4532147 w 4853691"/>
              <a:gd name="connsiteY8262" fmla="*/ 3605063 h 4860733"/>
              <a:gd name="connsiteX8263" fmla="*/ 4499288 w 4853691"/>
              <a:gd name="connsiteY8263" fmla="*/ 3659045 h 4860733"/>
              <a:gd name="connsiteX8264" fmla="*/ 4494594 w 4853691"/>
              <a:gd name="connsiteY8264" fmla="*/ 3666087 h 4860733"/>
              <a:gd name="connsiteX8265" fmla="*/ 4482859 w 4853691"/>
              <a:gd name="connsiteY8265" fmla="*/ 3682516 h 4860733"/>
              <a:gd name="connsiteX8266" fmla="*/ 4489900 w 4853691"/>
              <a:gd name="connsiteY8266" fmla="*/ 3670781 h 4860733"/>
              <a:gd name="connsiteX8267" fmla="*/ 4499288 w 4853691"/>
              <a:gd name="connsiteY8267" fmla="*/ 3654351 h 4860733"/>
              <a:gd name="connsiteX8268" fmla="*/ 4529800 w 4853691"/>
              <a:gd name="connsiteY8268" fmla="*/ 3607411 h 4860733"/>
              <a:gd name="connsiteX8269" fmla="*/ 4534494 w 4853691"/>
              <a:gd name="connsiteY8269" fmla="*/ 3600369 h 4860733"/>
              <a:gd name="connsiteX8270" fmla="*/ 4560311 w 4853691"/>
              <a:gd name="connsiteY8270" fmla="*/ 3558122 h 4860733"/>
              <a:gd name="connsiteX8271" fmla="*/ 4534494 w 4853691"/>
              <a:gd name="connsiteY8271" fmla="*/ 3602716 h 4860733"/>
              <a:gd name="connsiteX8272" fmla="*/ 4532147 w 4853691"/>
              <a:gd name="connsiteY8272" fmla="*/ 3605063 h 4860733"/>
              <a:gd name="connsiteX8273" fmla="*/ 4323260 w 4853691"/>
              <a:gd name="connsiteY8273" fmla="*/ 3846809 h 4860733"/>
              <a:gd name="connsiteX8274" fmla="*/ 4292748 w 4853691"/>
              <a:gd name="connsiteY8274" fmla="*/ 3872627 h 4860733"/>
              <a:gd name="connsiteX8275" fmla="*/ 4288054 w 4853691"/>
              <a:gd name="connsiteY8275" fmla="*/ 3874974 h 4860733"/>
              <a:gd name="connsiteX8276" fmla="*/ 4295095 w 4853691"/>
              <a:gd name="connsiteY8276" fmla="*/ 3863238 h 4860733"/>
              <a:gd name="connsiteX8277" fmla="*/ 4299789 w 4853691"/>
              <a:gd name="connsiteY8277" fmla="*/ 3856197 h 4860733"/>
              <a:gd name="connsiteX8278" fmla="*/ 4384283 w 4853691"/>
              <a:gd name="connsiteY8278" fmla="*/ 3764663 h 4860733"/>
              <a:gd name="connsiteX8279" fmla="*/ 4386630 w 4853691"/>
              <a:gd name="connsiteY8279" fmla="*/ 3762315 h 4860733"/>
              <a:gd name="connsiteX8280" fmla="*/ 4431224 w 4853691"/>
              <a:gd name="connsiteY8280" fmla="*/ 3710680 h 4860733"/>
              <a:gd name="connsiteX8281" fmla="*/ 4438265 w 4853691"/>
              <a:gd name="connsiteY8281" fmla="*/ 3701292 h 4860733"/>
              <a:gd name="connsiteX8282" fmla="*/ 4473471 w 4853691"/>
              <a:gd name="connsiteY8282" fmla="*/ 3656698 h 4860733"/>
              <a:gd name="connsiteX8283" fmla="*/ 4482859 w 4853691"/>
              <a:gd name="connsiteY8283" fmla="*/ 3642616 h 4860733"/>
              <a:gd name="connsiteX8284" fmla="*/ 4513371 w 4853691"/>
              <a:gd name="connsiteY8284" fmla="*/ 3600369 h 4860733"/>
              <a:gd name="connsiteX8285" fmla="*/ 4525106 w 4853691"/>
              <a:gd name="connsiteY8285" fmla="*/ 3583940 h 4860733"/>
              <a:gd name="connsiteX8286" fmla="*/ 4553270 w 4853691"/>
              <a:gd name="connsiteY8286" fmla="*/ 3544040 h 4860733"/>
              <a:gd name="connsiteX8287" fmla="*/ 4565005 w 4853691"/>
              <a:gd name="connsiteY8287" fmla="*/ 3525264 h 4860733"/>
              <a:gd name="connsiteX8288" fmla="*/ 4579088 w 4853691"/>
              <a:gd name="connsiteY8288" fmla="*/ 3504140 h 4860733"/>
              <a:gd name="connsiteX8289" fmla="*/ 4593170 w 4853691"/>
              <a:gd name="connsiteY8289" fmla="*/ 3483017 h 4860733"/>
              <a:gd name="connsiteX8290" fmla="*/ 4600211 w 4853691"/>
              <a:gd name="connsiteY8290" fmla="*/ 3471282 h 4860733"/>
              <a:gd name="connsiteX8291" fmla="*/ 4626029 w 4853691"/>
              <a:gd name="connsiteY8291" fmla="*/ 3429035 h 4860733"/>
              <a:gd name="connsiteX8292" fmla="*/ 4621334 w 4853691"/>
              <a:gd name="connsiteY8292" fmla="*/ 3440770 h 4860733"/>
              <a:gd name="connsiteX8293" fmla="*/ 4611946 w 4853691"/>
              <a:gd name="connsiteY8293" fmla="*/ 3457199 h 4860733"/>
              <a:gd name="connsiteX8294" fmla="*/ 4597864 w 4853691"/>
              <a:gd name="connsiteY8294" fmla="*/ 3485364 h 4860733"/>
              <a:gd name="connsiteX8295" fmla="*/ 4588476 w 4853691"/>
              <a:gd name="connsiteY8295" fmla="*/ 3504140 h 4860733"/>
              <a:gd name="connsiteX8296" fmla="*/ 4574393 w 4853691"/>
              <a:gd name="connsiteY8296" fmla="*/ 3529958 h 4860733"/>
              <a:gd name="connsiteX8297" fmla="*/ 4562658 w 4853691"/>
              <a:gd name="connsiteY8297" fmla="*/ 3548734 h 4860733"/>
              <a:gd name="connsiteX8298" fmla="*/ 4548576 w 4853691"/>
              <a:gd name="connsiteY8298" fmla="*/ 3572205 h 4860733"/>
              <a:gd name="connsiteX8299" fmla="*/ 4536841 w 4853691"/>
              <a:gd name="connsiteY8299" fmla="*/ 3593328 h 4860733"/>
              <a:gd name="connsiteX8300" fmla="*/ 4522759 w 4853691"/>
              <a:gd name="connsiteY8300" fmla="*/ 3616799 h 4860733"/>
              <a:gd name="connsiteX8301" fmla="*/ 4511023 w 4853691"/>
              <a:gd name="connsiteY8301" fmla="*/ 3637922 h 4860733"/>
              <a:gd name="connsiteX8302" fmla="*/ 4496941 w 4853691"/>
              <a:gd name="connsiteY8302" fmla="*/ 3659045 h 4860733"/>
              <a:gd name="connsiteX8303" fmla="*/ 4482859 w 4853691"/>
              <a:gd name="connsiteY8303" fmla="*/ 3680169 h 4860733"/>
              <a:gd name="connsiteX8304" fmla="*/ 4468776 w 4853691"/>
              <a:gd name="connsiteY8304" fmla="*/ 3698945 h 4860733"/>
              <a:gd name="connsiteX8305" fmla="*/ 4330301 w 4853691"/>
              <a:gd name="connsiteY8305" fmla="*/ 3842115 h 4860733"/>
              <a:gd name="connsiteX8306" fmla="*/ 4323260 w 4853691"/>
              <a:gd name="connsiteY8306" fmla="*/ 3846809 h 4860733"/>
              <a:gd name="connsiteX8307" fmla="*/ 4278666 w 4853691"/>
              <a:gd name="connsiteY8307" fmla="*/ 3891403 h 4860733"/>
              <a:gd name="connsiteX8308" fmla="*/ 4271625 w 4853691"/>
              <a:gd name="connsiteY8308" fmla="*/ 3900791 h 4860733"/>
              <a:gd name="connsiteX8309" fmla="*/ 4259889 w 4853691"/>
              <a:gd name="connsiteY8309" fmla="*/ 3907832 h 4860733"/>
              <a:gd name="connsiteX8310" fmla="*/ 4252848 w 4853691"/>
              <a:gd name="connsiteY8310" fmla="*/ 3910179 h 4860733"/>
              <a:gd name="connsiteX8311" fmla="*/ 4250501 w 4853691"/>
              <a:gd name="connsiteY8311" fmla="*/ 3907832 h 4860733"/>
              <a:gd name="connsiteX8312" fmla="*/ 4264583 w 4853691"/>
              <a:gd name="connsiteY8312" fmla="*/ 3898444 h 4860733"/>
              <a:gd name="connsiteX8313" fmla="*/ 4278666 w 4853691"/>
              <a:gd name="connsiteY8313" fmla="*/ 3886709 h 4860733"/>
              <a:gd name="connsiteX8314" fmla="*/ 4281013 w 4853691"/>
              <a:gd name="connsiteY8314" fmla="*/ 3884362 h 4860733"/>
              <a:gd name="connsiteX8315" fmla="*/ 4278666 w 4853691"/>
              <a:gd name="connsiteY8315" fmla="*/ 3889056 h 4860733"/>
              <a:gd name="connsiteX8316" fmla="*/ 4278666 w 4853691"/>
              <a:gd name="connsiteY8316" fmla="*/ 3891403 h 4860733"/>
              <a:gd name="connsiteX8317" fmla="*/ 4182437 w 4853691"/>
              <a:gd name="connsiteY8317" fmla="*/ 3966508 h 4860733"/>
              <a:gd name="connsiteX8318" fmla="*/ 4161313 w 4853691"/>
              <a:gd name="connsiteY8318" fmla="*/ 3985285 h 4860733"/>
              <a:gd name="connsiteX8319" fmla="*/ 4140190 w 4853691"/>
              <a:gd name="connsiteY8319" fmla="*/ 4004061 h 4860733"/>
              <a:gd name="connsiteX8320" fmla="*/ 4116719 w 4853691"/>
              <a:gd name="connsiteY8320" fmla="*/ 4022838 h 4860733"/>
              <a:gd name="connsiteX8321" fmla="*/ 4095596 w 4853691"/>
              <a:gd name="connsiteY8321" fmla="*/ 4039267 h 4860733"/>
              <a:gd name="connsiteX8322" fmla="*/ 4072126 w 4853691"/>
              <a:gd name="connsiteY8322" fmla="*/ 4058043 h 4860733"/>
              <a:gd name="connsiteX8323" fmla="*/ 4051002 w 4853691"/>
              <a:gd name="connsiteY8323" fmla="*/ 4074473 h 4860733"/>
              <a:gd name="connsiteX8324" fmla="*/ 4027532 w 4853691"/>
              <a:gd name="connsiteY8324" fmla="*/ 4093249 h 4860733"/>
              <a:gd name="connsiteX8325" fmla="*/ 4004061 w 4853691"/>
              <a:gd name="connsiteY8325" fmla="*/ 4109678 h 4860733"/>
              <a:gd name="connsiteX8326" fmla="*/ 3980591 w 4853691"/>
              <a:gd name="connsiteY8326" fmla="*/ 4126108 h 4860733"/>
              <a:gd name="connsiteX8327" fmla="*/ 3957120 w 4853691"/>
              <a:gd name="connsiteY8327" fmla="*/ 4142537 h 4860733"/>
              <a:gd name="connsiteX8328" fmla="*/ 3931303 w 4853691"/>
              <a:gd name="connsiteY8328" fmla="*/ 4158966 h 4860733"/>
              <a:gd name="connsiteX8329" fmla="*/ 3907832 w 4853691"/>
              <a:gd name="connsiteY8329" fmla="*/ 4173049 h 4860733"/>
              <a:gd name="connsiteX8330" fmla="*/ 3882015 w 4853691"/>
              <a:gd name="connsiteY8330" fmla="*/ 4189478 h 4860733"/>
              <a:gd name="connsiteX8331" fmla="*/ 3858544 w 4853691"/>
              <a:gd name="connsiteY8331" fmla="*/ 4203560 h 4860733"/>
              <a:gd name="connsiteX8332" fmla="*/ 3832727 w 4853691"/>
              <a:gd name="connsiteY8332" fmla="*/ 4219990 h 4860733"/>
              <a:gd name="connsiteX8333" fmla="*/ 3809256 w 4853691"/>
              <a:gd name="connsiteY8333" fmla="*/ 4234072 h 4860733"/>
              <a:gd name="connsiteX8334" fmla="*/ 3783439 w 4853691"/>
              <a:gd name="connsiteY8334" fmla="*/ 4250501 h 4860733"/>
              <a:gd name="connsiteX8335" fmla="*/ 3759968 w 4853691"/>
              <a:gd name="connsiteY8335" fmla="*/ 4264584 h 4860733"/>
              <a:gd name="connsiteX8336" fmla="*/ 3736498 w 4853691"/>
              <a:gd name="connsiteY8336" fmla="*/ 4278666 h 4860733"/>
              <a:gd name="connsiteX8337" fmla="*/ 3722416 w 4853691"/>
              <a:gd name="connsiteY8337" fmla="*/ 4283360 h 4860733"/>
              <a:gd name="connsiteX8338" fmla="*/ 3691904 w 4853691"/>
              <a:gd name="connsiteY8338" fmla="*/ 4295095 h 4860733"/>
              <a:gd name="connsiteX8339" fmla="*/ 3647310 w 4853691"/>
              <a:gd name="connsiteY8339" fmla="*/ 4309177 h 4860733"/>
              <a:gd name="connsiteX8340" fmla="*/ 3626187 w 4853691"/>
              <a:gd name="connsiteY8340" fmla="*/ 4316219 h 4860733"/>
              <a:gd name="connsiteX8341" fmla="*/ 3581593 w 4853691"/>
              <a:gd name="connsiteY8341" fmla="*/ 4327954 h 4860733"/>
              <a:gd name="connsiteX8342" fmla="*/ 3560469 w 4853691"/>
              <a:gd name="connsiteY8342" fmla="*/ 4332648 h 4860733"/>
              <a:gd name="connsiteX8343" fmla="*/ 3501793 w 4853691"/>
              <a:gd name="connsiteY8343" fmla="*/ 4344383 h 4860733"/>
              <a:gd name="connsiteX8344" fmla="*/ 3494752 w 4853691"/>
              <a:gd name="connsiteY8344" fmla="*/ 4346730 h 4860733"/>
              <a:gd name="connsiteX8345" fmla="*/ 3220148 w 4853691"/>
              <a:gd name="connsiteY8345" fmla="*/ 4372548 h 4860733"/>
              <a:gd name="connsiteX8346" fmla="*/ 3156778 w 4853691"/>
              <a:gd name="connsiteY8346" fmla="*/ 4370201 h 4860733"/>
              <a:gd name="connsiteX8347" fmla="*/ 3135654 w 4853691"/>
              <a:gd name="connsiteY8347" fmla="*/ 4367854 h 4860733"/>
              <a:gd name="connsiteX8348" fmla="*/ 3109837 w 4853691"/>
              <a:gd name="connsiteY8348" fmla="*/ 4365506 h 4860733"/>
              <a:gd name="connsiteX8349" fmla="*/ 3109837 w 4853691"/>
              <a:gd name="connsiteY8349" fmla="*/ 4365506 h 4860733"/>
              <a:gd name="connsiteX8350" fmla="*/ 3109837 w 4853691"/>
              <a:gd name="connsiteY8350" fmla="*/ 4363160 h 4860733"/>
              <a:gd name="connsiteX8351" fmla="*/ 3133307 w 4853691"/>
              <a:gd name="connsiteY8351" fmla="*/ 4360812 h 4860733"/>
              <a:gd name="connsiteX8352" fmla="*/ 3173207 w 4853691"/>
              <a:gd name="connsiteY8352" fmla="*/ 4356118 h 4860733"/>
              <a:gd name="connsiteX8353" fmla="*/ 3210760 w 4853691"/>
              <a:gd name="connsiteY8353" fmla="*/ 4349077 h 4860733"/>
              <a:gd name="connsiteX8354" fmla="*/ 3250659 w 4853691"/>
              <a:gd name="connsiteY8354" fmla="*/ 4342036 h 4860733"/>
              <a:gd name="connsiteX8355" fmla="*/ 3271783 w 4853691"/>
              <a:gd name="connsiteY8355" fmla="*/ 4337342 h 4860733"/>
              <a:gd name="connsiteX8356" fmla="*/ 3316377 w 4853691"/>
              <a:gd name="connsiteY8356" fmla="*/ 4330301 h 4860733"/>
              <a:gd name="connsiteX8357" fmla="*/ 3360970 w 4853691"/>
              <a:gd name="connsiteY8357" fmla="*/ 4320913 h 4860733"/>
              <a:gd name="connsiteX8358" fmla="*/ 3412605 w 4853691"/>
              <a:gd name="connsiteY8358" fmla="*/ 4309177 h 4860733"/>
              <a:gd name="connsiteX8359" fmla="*/ 3457200 w 4853691"/>
              <a:gd name="connsiteY8359" fmla="*/ 4297442 h 4860733"/>
              <a:gd name="connsiteX8360" fmla="*/ 3506487 w 4853691"/>
              <a:gd name="connsiteY8360" fmla="*/ 4285707 h 4860733"/>
              <a:gd name="connsiteX8361" fmla="*/ 3548734 w 4853691"/>
              <a:gd name="connsiteY8361" fmla="*/ 4273972 h 4860733"/>
              <a:gd name="connsiteX8362" fmla="*/ 3598022 w 4853691"/>
              <a:gd name="connsiteY8362" fmla="*/ 4259889 h 4860733"/>
              <a:gd name="connsiteX8363" fmla="*/ 3640269 w 4853691"/>
              <a:gd name="connsiteY8363" fmla="*/ 4245807 h 4860733"/>
              <a:gd name="connsiteX8364" fmla="*/ 3687210 w 4853691"/>
              <a:gd name="connsiteY8364" fmla="*/ 4229378 h 4860733"/>
              <a:gd name="connsiteX8365" fmla="*/ 3727110 w 4853691"/>
              <a:gd name="connsiteY8365" fmla="*/ 4212948 h 4860733"/>
              <a:gd name="connsiteX8366" fmla="*/ 3771704 w 4853691"/>
              <a:gd name="connsiteY8366" fmla="*/ 4194172 h 4860733"/>
              <a:gd name="connsiteX8367" fmla="*/ 3811603 w 4853691"/>
              <a:gd name="connsiteY8367" fmla="*/ 4177743 h 4860733"/>
              <a:gd name="connsiteX8368" fmla="*/ 3856197 w 4853691"/>
              <a:gd name="connsiteY8368" fmla="*/ 4158966 h 4860733"/>
              <a:gd name="connsiteX8369" fmla="*/ 3893750 w 4853691"/>
              <a:gd name="connsiteY8369" fmla="*/ 4140190 h 4860733"/>
              <a:gd name="connsiteX8370" fmla="*/ 3935997 w 4853691"/>
              <a:gd name="connsiteY8370" fmla="*/ 4119066 h 4860733"/>
              <a:gd name="connsiteX8371" fmla="*/ 3973550 w 4853691"/>
              <a:gd name="connsiteY8371" fmla="*/ 4097943 h 4860733"/>
              <a:gd name="connsiteX8372" fmla="*/ 4013449 w 4853691"/>
              <a:gd name="connsiteY8372" fmla="*/ 4074473 h 4860733"/>
              <a:gd name="connsiteX8373" fmla="*/ 4048655 w 4853691"/>
              <a:gd name="connsiteY8373" fmla="*/ 4053349 h 4860733"/>
              <a:gd name="connsiteX8374" fmla="*/ 4086208 w 4853691"/>
              <a:gd name="connsiteY8374" fmla="*/ 4029879 h 4860733"/>
              <a:gd name="connsiteX8375" fmla="*/ 4121414 w 4853691"/>
              <a:gd name="connsiteY8375" fmla="*/ 4006408 h 4860733"/>
              <a:gd name="connsiteX8376" fmla="*/ 4158966 w 4853691"/>
              <a:gd name="connsiteY8376" fmla="*/ 3980591 h 4860733"/>
              <a:gd name="connsiteX8377" fmla="*/ 4191825 w 4853691"/>
              <a:gd name="connsiteY8377" fmla="*/ 3954773 h 4860733"/>
              <a:gd name="connsiteX8378" fmla="*/ 4215296 w 4853691"/>
              <a:gd name="connsiteY8378" fmla="*/ 3938344 h 4860733"/>
              <a:gd name="connsiteX8379" fmla="*/ 4205907 w 4853691"/>
              <a:gd name="connsiteY8379" fmla="*/ 3947732 h 4860733"/>
              <a:gd name="connsiteX8380" fmla="*/ 4182437 w 4853691"/>
              <a:gd name="connsiteY8380" fmla="*/ 3966508 h 4860733"/>
              <a:gd name="connsiteX8381" fmla="*/ 3098101 w 4853691"/>
              <a:gd name="connsiteY8381" fmla="*/ 4396018 h 4860733"/>
              <a:gd name="connsiteX8382" fmla="*/ 3107489 w 4853691"/>
              <a:gd name="connsiteY8382" fmla="*/ 4412447 h 4860733"/>
              <a:gd name="connsiteX8383" fmla="*/ 3114531 w 4853691"/>
              <a:gd name="connsiteY8383" fmla="*/ 4424183 h 4860733"/>
              <a:gd name="connsiteX8384" fmla="*/ 3123919 w 4853691"/>
              <a:gd name="connsiteY8384" fmla="*/ 4440612 h 4860733"/>
              <a:gd name="connsiteX8385" fmla="*/ 3130960 w 4853691"/>
              <a:gd name="connsiteY8385" fmla="*/ 4452347 h 4860733"/>
              <a:gd name="connsiteX8386" fmla="*/ 3140348 w 4853691"/>
              <a:gd name="connsiteY8386" fmla="*/ 4468777 h 4860733"/>
              <a:gd name="connsiteX8387" fmla="*/ 3147389 w 4853691"/>
              <a:gd name="connsiteY8387" fmla="*/ 4480512 h 4860733"/>
              <a:gd name="connsiteX8388" fmla="*/ 3156778 w 4853691"/>
              <a:gd name="connsiteY8388" fmla="*/ 4494594 h 4860733"/>
              <a:gd name="connsiteX8389" fmla="*/ 3159125 w 4853691"/>
              <a:gd name="connsiteY8389" fmla="*/ 4499288 h 4860733"/>
              <a:gd name="connsiteX8390" fmla="*/ 3154430 w 4853691"/>
              <a:gd name="connsiteY8390" fmla="*/ 4499288 h 4860733"/>
              <a:gd name="connsiteX8391" fmla="*/ 3121572 w 4853691"/>
              <a:gd name="connsiteY8391" fmla="*/ 4508676 h 4860733"/>
              <a:gd name="connsiteX8392" fmla="*/ 3095754 w 4853691"/>
              <a:gd name="connsiteY8392" fmla="*/ 4515718 h 4860733"/>
              <a:gd name="connsiteX8393" fmla="*/ 3062896 w 4853691"/>
              <a:gd name="connsiteY8393" fmla="*/ 4522759 h 4860733"/>
              <a:gd name="connsiteX8394" fmla="*/ 3037078 w 4853691"/>
              <a:gd name="connsiteY8394" fmla="*/ 4529800 h 4860733"/>
              <a:gd name="connsiteX8395" fmla="*/ 3004219 w 4853691"/>
              <a:gd name="connsiteY8395" fmla="*/ 4536841 h 4860733"/>
              <a:gd name="connsiteX8396" fmla="*/ 2994831 w 4853691"/>
              <a:gd name="connsiteY8396" fmla="*/ 4539188 h 4860733"/>
              <a:gd name="connsiteX8397" fmla="*/ 3025343 w 4853691"/>
              <a:gd name="connsiteY8397" fmla="*/ 4480512 h 4860733"/>
              <a:gd name="connsiteX8398" fmla="*/ 3025343 w 4853691"/>
              <a:gd name="connsiteY8398" fmla="*/ 4480512 h 4860733"/>
              <a:gd name="connsiteX8399" fmla="*/ 3044119 w 4853691"/>
              <a:gd name="connsiteY8399" fmla="*/ 4442959 h 4860733"/>
              <a:gd name="connsiteX8400" fmla="*/ 3053508 w 4853691"/>
              <a:gd name="connsiteY8400" fmla="*/ 4424183 h 4860733"/>
              <a:gd name="connsiteX8401" fmla="*/ 3062896 w 4853691"/>
              <a:gd name="connsiteY8401" fmla="*/ 4403059 h 4860733"/>
              <a:gd name="connsiteX8402" fmla="*/ 3072284 w 4853691"/>
              <a:gd name="connsiteY8402" fmla="*/ 4379589 h 4860733"/>
              <a:gd name="connsiteX8403" fmla="*/ 3079325 w 4853691"/>
              <a:gd name="connsiteY8403" fmla="*/ 4381936 h 4860733"/>
              <a:gd name="connsiteX8404" fmla="*/ 3088713 w 4853691"/>
              <a:gd name="connsiteY8404" fmla="*/ 4379589 h 4860733"/>
              <a:gd name="connsiteX8405" fmla="*/ 3088713 w 4853691"/>
              <a:gd name="connsiteY8405" fmla="*/ 4381936 h 4860733"/>
              <a:gd name="connsiteX8406" fmla="*/ 3098101 w 4853691"/>
              <a:gd name="connsiteY8406" fmla="*/ 4396018 h 4860733"/>
              <a:gd name="connsiteX8407" fmla="*/ 2980749 w 4853691"/>
              <a:gd name="connsiteY8407" fmla="*/ 4572047 h 4860733"/>
              <a:gd name="connsiteX8408" fmla="*/ 2973708 w 4853691"/>
              <a:gd name="connsiteY8408" fmla="*/ 4586129 h 4860733"/>
              <a:gd name="connsiteX8409" fmla="*/ 2964320 w 4853691"/>
              <a:gd name="connsiteY8409" fmla="*/ 4602558 h 4860733"/>
              <a:gd name="connsiteX8410" fmla="*/ 2957279 w 4853691"/>
              <a:gd name="connsiteY8410" fmla="*/ 4616641 h 4860733"/>
              <a:gd name="connsiteX8411" fmla="*/ 2954932 w 4853691"/>
              <a:gd name="connsiteY8411" fmla="*/ 4618987 h 4860733"/>
              <a:gd name="connsiteX8412" fmla="*/ 2900949 w 4853691"/>
              <a:gd name="connsiteY8412" fmla="*/ 4621335 h 4860733"/>
              <a:gd name="connsiteX8413" fmla="*/ 2912685 w 4853691"/>
              <a:gd name="connsiteY8413" fmla="*/ 4607252 h 4860733"/>
              <a:gd name="connsiteX8414" fmla="*/ 2926767 w 4853691"/>
              <a:gd name="connsiteY8414" fmla="*/ 4590823 h 4860733"/>
              <a:gd name="connsiteX8415" fmla="*/ 2938502 w 4853691"/>
              <a:gd name="connsiteY8415" fmla="*/ 4574394 h 4860733"/>
              <a:gd name="connsiteX8416" fmla="*/ 2952585 w 4853691"/>
              <a:gd name="connsiteY8416" fmla="*/ 4557964 h 4860733"/>
              <a:gd name="connsiteX8417" fmla="*/ 2961973 w 4853691"/>
              <a:gd name="connsiteY8417" fmla="*/ 4546229 h 4860733"/>
              <a:gd name="connsiteX8418" fmla="*/ 2992484 w 4853691"/>
              <a:gd name="connsiteY8418" fmla="*/ 4541535 h 4860733"/>
              <a:gd name="connsiteX8419" fmla="*/ 3001872 w 4853691"/>
              <a:gd name="connsiteY8419" fmla="*/ 4539188 h 4860733"/>
              <a:gd name="connsiteX8420" fmla="*/ 2994831 w 4853691"/>
              <a:gd name="connsiteY8420" fmla="*/ 4550923 h 4860733"/>
              <a:gd name="connsiteX8421" fmla="*/ 2980749 w 4853691"/>
              <a:gd name="connsiteY8421" fmla="*/ 4572047 h 4860733"/>
              <a:gd name="connsiteX8422" fmla="*/ 2769515 w 4853691"/>
              <a:gd name="connsiteY8422" fmla="*/ 4621335 h 4860733"/>
              <a:gd name="connsiteX8423" fmla="*/ 2741350 w 4853691"/>
              <a:gd name="connsiteY8423" fmla="*/ 4618987 h 4860733"/>
              <a:gd name="connsiteX8424" fmla="*/ 2746044 w 4853691"/>
              <a:gd name="connsiteY8424" fmla="*/ 4604905 h 4860733"/>
              <a:gd name="connsiteX8425" fmla="*/ 2729615 w 4853691"/>
              <a:gd name="connsiteY8425" fmla="*/ 4586129 h 4860733"/>
              <a:gd name="connsiteX8426" fmla="*/ 2729615 w 4853691"/>
              <a:gd name="connsiteY8426" fmla="*/ 4581435 h 4860733"/>
              <a:gd name="connsiteX8427" fmla="*/ 2746044 w 4853691"/>
              <a:gd name="connsiteY8427" fmla="*/ 4579088 h 4860733"/>
              <a:gd name="connsiteX8428" fmla="*/ 2778903 w 4853691"/>
              <a:gd name="connsiteY8428" fmla="*/ 4574394 h 4860733"/>
              <a:gd name="connsiteX8429" fmla="*/ 2804721 w 4853691"/>
              <a:gd name="connsiteY8429" fmla="*/ 4572047 h 4860733"/>
              <a:gd name="connsiteX8430" fmla="*/ 2839926 w 4853691"/>
              <a:gd name="connsiteY8430" fmla="*/ 4567352 h 4860733"/>
              <a:gd name="connsiteX8431" fmla="*/ 2863397 w 4853691"/>
              <a:gd name="connsiteY8431" fmla="*/ 4562658 h 4860733"/>
              <a:gd name="connsiteX8432" fmla="*/ 2903296 w 4853691"/>
              <a:gd name="connsiteY8432" fmla="*/ 4555617 h 4860733"/>
              <a:gd name="connsiteX8433" fmla="*/ 2922073 w 4853691"/>
              <a:gd name="connsiteY8433" fmla="*/ 4553270 h 4860733"/>
              <a:gd name="connsiteX8434" fmla="*/ 2947890 w 4853691"/>
              <a:gd name="connsiteY8434" fmla="*/ 4548576 h 4860733"/>
              <a:gd name="connsiteX8435" fmla="*/ 2940849 w 4853691"/>
              <a:gd name="connsiteY8435" fmla="*/ 4555617 h 4860733"/>
              <a:gd name="connsiteX8436" fmla="*/ 2938502 w 4853691"/>
              <a:gd name="connsiteY8436" fmla="*/ 4557964 h 4860733"/>
              <a:gd name="connsiteX8437" fmla="*/ 2915032 w 4853691"/>
              <a:gd name="connsiteY8437" fmla="*/ 4586129 h 4860733"/>
              <a:gd name="connsiteX8438" fmla="*/ 2907991 w 4853691"/>
              <a:gd name="connsiteY8438" fmla="*/ 4593170 h 4860733"/>
              <a:gd name="connsiteX8439" fmla="*/ 2889214 w 4853691"/>
              <a:gd name="connsiteY8439" fmla="*/ 4616641 h 4860733"/>
              <a:gd name="connsiteX8440" fmla="*/ 2886867 w 4853691"/>
              <a:gd name="connsiteY8440" fmla="*/ 4618987 h 4860733"/>
              <a:gd name="connsiteX8441" fmla="*/ 2844620 w 4853691"/>
              <a:gd name="connsiteY8441" fmla="*/ 4618987 h 4860733"/>
              <a:gd name="connsiteX8442" fmla="*/ 2769515 w 4853691"/>
              <a:gd name="connsiteY8442" fmla="*/ 4621335 h 4860733"/>
              <a:gd name="connsiteX8443" fmla="*/ 2720227 w 4853691"/>
              <a:gd name="connsiteY8443" fmla="*/ 4640111 h 4860733"/>
              <a:gd name="connsiteX8444" fmla="*/ 2715533 w 4853691"/>
              <a:gd name="connsiteY8444" fmla="*/ 4668276 h 4860733"/>
              <a:gd name="connsiteX8445" fmla="*/ 2715533 w 4853691"/>
              <a:gd name="connsiteY8445" fmla="*/ 4670622 h 4860733"/>
              <a:gd name="connsiteX8446" fmla="*/ 2710839 w 4853691"/>
              <a:gd name="connsiteY8446" fmla="*/ 4698787 h 4860733"/>
              <a:gd name="connsiteX8447" fmla="*/ 2710839 w 4853691"/>
              <a:gd name="connsiteY8447" fmla="*/ 4701134 h 4860733"/>
              <a:gd name="connsiteX8448" fmla="*/ 2706145 w 4853691"/>
              <a:gd name="connsiteY8448" fmla="*/ 4724605 h 4860733"/>
              <a:gd name="connsiteX8449" fmla="*/ 2703797 w 4853691"/>
              <a:gd name="connsiteY8449" fmla="*/ 4731646 h 4860733"/>
              <a:gd name="connsiteX8450" fmla="*/ 2701450 w 4853691"/>
              <a:gd name="connsiteY8450" fmla="*/ 4743381 h 4860733"/>
              <a:gd name="connsiteX8451" fmla="*/ 2689715 w 4853691"/>
              <a:gd name="connsiteY8451" fmla="*/ 4736340 h 4860733"/>
              <a:gd name="connsiteX8452" fmla="*/ 2668592 w 4853691"/>
              <a:gd name="connsiteY8452" fmla="*/ 4724605 h 4860733"/>
              <a:gd name="connsiteX8453" fmla="*/ 2649816 w 4853691"/>
              <a:gd name="connsiteY8453" fmla="*/ 4712869 h 4860733"/>
              <a:gd name="connsiteX8454" fmla="*/ 2628692 w 4853691"/>
              <a:gd name="connsiteY8454" fmla="*/ 4698787 h 4860733"/>
              <a:gd name="connsiteX8455" fmla="*/ 2609916 w 4853691"/>
              <a:gd name="connsiteY8455" fmla="*/ 4684705 h 4860733"/>
              <a:gd name="connsiteX8456" fmla="*/ 2588792 w 4853691"/>
              <a:gd name="connsiteY8456" fmla="*/ 4668276 h 4860733"/>
              <a:gd name="connsiteX8457" fmla="*/ 2570016 w 4853691"/>
              <a:gd name="connsiteY8457" fmla="*/ 4651846 h 4860733"/>
              <a:gd name="connsiteX8458" fmla="*/ 2548892 w 4853691"/>
              <a:gd name="connsiteY8458" fmla="*/ 4635417 h 4860733"/>
              <a:gd name="connsiteX8459" fmla="*/ 2527769 w 4853691"/>
              <a:gd name="connsiteY8459" fmla="*/ 4616641 h 4860733"/>
              <a:gd name="connsiteX8460" fmla="*/ 2520728 w 4853691"/>
              <a:gd name="connsiteY8460" fmla="*/ 4611946 h 4860733"/>
              <a:gd name="connsiteX8461" fmla="*/ 2525422 w 4853691"/>
              <a:gd name="connsiteY8461" fmla="*/ 4602558 h 4860733"/>
              <a:gd name="connsiteX8462" fmla="*/ 2555934 w 4853691"/>
              <a:gd name="connsiteY8462" fmla="*/ 4607252 h 4860733"/>
              <a:gd name="connsiteX8463" fmla="*/ 2595833 w 4853691"/>
              <a:gd name="connsiteY8463" fmla="*/ 4611946 h 4860733"/>
              <a:gd name="connsiteX8464" fmla="*/ 2649816 w 4853691"/>
              <a:gd name="connsiteY8464" fmla="*/ 4616641 h 4860733"/>
              <a:gd name="connsiteX8465" fmla="*/ 2685021 w 4853691"/>
              <a:gd name="connsiteY8465" fmla="*/ 4618987 h 4860733"/>
              <a:gd name="connsiteX8466" fmla="*/ 2715533 w 4853691"/>
              <a:gd name="connsiteY8466" fmla="*/ 4621335 h 4860733"/>
              <a:gd name="connsiteX8467" fmla="*/ 2724921 w 4853691"/>
              <a:gd name="connsiteY8467" fmla="*/ 4626029 h 4860733"/>
              <a:gd name="connsiteX8468" fmla="*/ 2720227 w 4853691"/>
              <a:gd name="connsiteY8468" fmla="*/ 4640111 h 4860733"/>
              <a:gd name="connsiteX8469" fmla="*/ 2720227 w 4853691"/>
              <a:gd name="connsiteY8469" fmla="*/ 4640111 h 4860733"/>
              <a:gd name="connsiteX8470" fmla="*/ 2469093 w 4853691"/>
              <a:gd name="connsiteY8470" fmla="*/ 4621335 h 4860733"/>
              <a:gd name="connsiteX8471" fmla="*/ 2450317 w 4853691"/>
              <a:gd name="connsiteY8471" fmla="*/ 4633070 h 4860733"/>
              <a:gd name="connsiteX8472" fmla="*/ 2433887 w 4853691"/>
              <a:gd name="connsiteY8472" fmla="*/ 4642458 h 4860733"/>
              <a:gd name="connsiteX8473" fmla="*/ 2415111 w 4853691"/>
              <a:gd name="connsiteY8473" fmla="*/ 4651846 h 4860733"/>
              <a:gd name="connsiteX8474" fmla="*/ 2398681 w 4853691"/>
              <a:gd name="connsiteY8474" fmla="*/ 4661234 h 4860733"/>
              <a:gd name="connsiteX8475" fmla="*/ 2382252 w 4853691"/>
              <a:gd name="connsiteY8475" fmla="*/ 4670622 h 4860733"/>
              <a:gd name="connsiteX8476" fmla="*/ 2365823 w 4853691"/>
              <a:gd name="connsiteY8476" fmla="*/ 4680011 h 4860733"/>
              <a:gd name="connsiteX8477" fmla="*/ 2349394 w 4853691"/>
              <a:gd name="connsiteY8477" fmla="*/ 4689399 h 4860733"/>
              <a:gd name="connsiteX8478" fmla="*/ 2330617 w 4853691"/>
              <a:gd name="connsiteY8478" fmla="*/ 4698787 h 4860733"/>
              <a:gd name="connsiteX8479" fmla="*/ 2314188 w 4853691"/>
              <a:gd name="connsiteY8479" fmla="*/ 4705828 h 4860733"/>
              <a:gd name="connsiteX8480" fmla="*/ 2295412 w 4853691"/>
              <a:gd name="connsiteY8480" fmla="*/ 4715216 h 4860733"/>
              <a:gd name="connsiteX8481" fmla="*/ 2278982 w 4853691"/>
              <a:gd name="connsiteY8481" fmla="*/ 4722258 h 4860733"/>
              <a:gd name="connsiteX8482" fmla="*/ 2260206 w 4853691"/>
              <a:gd name="connsiteY8482" fmla="*/ 4729299 h 4860733"/>
              <a:gd name="connsiteX8483" fmla="*/ 2246123 w 4853691"/>
              <a:gd name="connsiteY8483" fmla="*/ 4733993 h 4860733"/>
              <a:gd name="connsiteX8484" fmla="*/ 2227347 w 4853691"/>
              <a:gd name="connsiteY8484" fmla="*/ 4741034 h 4860733"/>
              <a:gd name="connsiteX8485" fmla="*/ 2210918 w 4853691"/>
              <a:gd name="connsiteY8485" fmla="*/ 4745728 h 4860733"/>
              <a:gd name="connsiteX8486" fmla="*/ 2194488 w 4853691"/>
              <a:gd name="connsiteY8486" fmla="*/ 4750422 h 4860733"/>
              <a:gd name="connsiteX8487" fmla="*/ 2161630 w 4853691"/>
              <a:gd name="connsiteY8487" fmla="*/ 4743381 h 4860733"/>
              <a:gd name="connsiteX8488" fmla="*/ 2131118 w 4853691"/>
              <a:gd name="connsiteY8488" fmla="*/ 4733993 h 4860733"/>
              <a:gd name="connsiteX8489" fmla="*/ 2088871 w 4853691"/>
              <a:gd name="connsiteY8489" fmla="*/ 4722258 h 4860733"/>
              <a:gd name="connsiteX8490" fmla="*/ 2058360 w 4853691"/>
              <a:gd name="connsiteY8490" fmla="*/ 4712869 h 4860733"/>
              <a:gd name="connsiteX8491" fmla="*/ 2016113 w 4853691"/>
              <a:gd name="connsiteY8491" fmla="*/ 4698787 h 4860733"/>
              <a:gd name="connsiteX8492" fmla="*/ 1985601 w 4853691"/>
              <a:gd name="connsiteY8492" fmla="*/ 4689399 h 4860733"/>
              <a:gd name="connsiteX8493" fmla="*/ 1943355 w 4853691"/>
              <a:gd name="connsiteY8493" fmla="*/ 4675317 h 4860733"/>
              <a:gd name="connsiteX8494" fmla="*/ 1912843 w 4853691"/>
              <a:gd name="connsiteY8494" fmla="*/ 4663582 h 4860733"/>
              <a:gd name="connsiteX8495" fmla="*/ 1872943 w 4853691"/>
              <a:gd name="connsiteY8495" fmla="*/ 4647152 h 4860733"/>
              <a:gd name="connsiteX8496" fmla="*/ 1842431 w 4853691"/>
              <a:gd name="connsiteY8496" fmla="*/ 4633070 h 4860733"/>
              <a:gd name="connsiteX8497" fmla="*/ 1802532 w 4853691"/>
              <a:gd name="connsiteY8497" fmla="*/ 4616641 h 4860733"/>
              <a:gd name="connsiteX8498" fmla="*/ 1772020 w 4853691"/>
              <a:gd name="connsiteY8498" fmla="*/ 4602558 h 4860733"/>
              <a:gd name="connsiteX8499" fmla="*/ 1732120 w 4853691"/>
              <a:gd name="connsiteY8499" fmla="*/ 4583782 h 4860733"/>
              <a:gd name="connsiteX8500" fmla="*/ 1701609 w 4853691"/>
              <a:gd name="connsiteY8500" fmla="*/ 4567352 h 4860733"/>
              <a:gd name="connsiteX8501" fmla="*/ 1664056 w 4853691"/>
              <a:gd name="connsiteY8501" fmla="*/ 4548576 h 4860733"/>
              <a:gd name="connsiteX8502" fmla="*/ 1633544 w 4853691"/>
              <a:gd name="connsiteY8502" fmla="*/ 4532147 h 4860733"/>
              <a:gd name="connsiteX8503" fmla="*/ 1595992 w 4853691"/>
              <a:gd name="connsiteY8503" fmla="*/ 4511024 h 4860733"/>
              <a:gd name="connsiteX8504" fmla="*/ 1565480 w 4853691"/>
              <a:gd name="connsiteY8504" fmla="*/ 4492247 h 4860733"/>
              <a:gd name="connsiteX8505" fmla="*/ 1546704 w 4853691"/>
              <a:gd name="connsiteY8505" fmla="*/ 4480512 h 4860733"/>
              <a:gd name="connsiteX8506" fmla="*/ 1546704 w 4853691"/>
              <a:gd name="connsiteY8506" fmla="*/ 4478165 h 4860733"/>
              <a:gd name="connsiteX8507" fmla="*/ 1581909 w 4853691"/>
              <a:gd name="connsiteY8507" fmla="*/ 4489900 h 4860733"/>
              <a:gd name="connsiteX8508" fmla="*/ 1624156 w 4853691"/>
              <a:gd name="connsiteY8508" fmla="*/ 4503982 h 4860733"/>
              <a:gd name="connsiteX8509" fmla="*/ 1678138 w 4853691"/>
              <a:gd name="connsiteY8509" fmla="*/ 4518064 h 4860733"/>
              <a:gd name="connsiteX8510" fmla="*/ 1720385 w 4853691"/>
              <a:gd name="connsiteY8510" fmla="*/ 4529800 h 4860733"/>
              <a:gd name="connsiteX8511" fmla="*/ 1776714 w 4853691"/>
              <a:gd name="connsiteY8511" fmla="*/ 4541535 h 4860733"/>
              <a:gd name="connsiteX8512" fmla="*/ 1818961 w 4853691"/>
              <a:gd name="connsiteY8512" fmla="*/ 4550923 h 4860733"/>
              <a:gd name="connsiteX8513" fmla="*/ 1877637 w 4853691"/>
              <a:gd name="connsiteY8513" fmla="*/ 4560311 h 4860733"/>
              <a:gd name="connsiteX8514" fmla="*/ 1919884 w 4853691"/>
              <a:gd name="connsiteY8514" fmla="*/ 4567352 h 4860733"/>
              <a:gd name="connsiteX8515" fmla="*/ 1980907 w 4853691"/>
              <a:gd name="connsiteY8515" fmla="*/ 4576741 h 4860733"/>
              <a:gd name="connsiteX8516" fmla="*/ 2020807 w 4853691"/>
              <a:gd name="connsiteY8516" fmla="*/ 4581435 h 4860733"/>
              <a:gd name="connsiteX8517" fmla="*/ 2084177 w 4853691"/>
              <a:gd name="connsiteY8517" fmla="*/ 4588476 h 4860733"/>
              <a:gd name="connsiteX8518" fmla="*/ 2124077 w 4853691"/>
              <a:gd name="connsiteY8518" fmla="*/ 4593170 h 4860733"/>
              <a:gd name="connsiteX8519" fmla="*/ 2194488 w 4853691"/>
              <a:gd name="connsiteY8519" fmla="*/ 4597864 h 4860733"/>
              <a:gd name="connsiteX8520" fmla="*/ 2229694 w 4853691"/>
              <a:gd name="connsiteY8520" fmla="*/ 4600211 h 4860733"/>
              <a:gd name="connsiteX8521" fmla="*/ 2332964 w 4853691"/>
              <a:gd name="connsiteY8521" fmla="*/ 4602558 h 4860733"/>
              <a:gd name="connsiteX8522" fmla="*/ 2332964 w 4853691"/>
              <a:gd name="connsiteY8522" fmla="*/ 4602558 h 4860733"/>
              <a:gd name="connsiteX8523" fmla="*/ 2332964 w 4853691"/>
              <a:gd name="connsiteY8523" fmla="*/ 4602558 h 4860733"/>
              <a:gd name="connsiteX8524" fmla="*/ 2412764 w 4853691"/>
              <a:gd name="connsiteY8524" fmla="*/ 4600211 h 4860733"/>
              <a:gd name="connsiteX8525" fmla="*/ 2438581 w 4853691"/>
              <a:gd name="connsiteY8525" fmla="*/ 4597864 h 4860733"/>
              <a:gd name="connsiteX8526" fmla="*/ 2476134 w 4853691"/>
              <a:gd name="connsiteY8526" fmla="*/ 4595517 h 4860733"/>
              <a:gd name="connsiteX8527" fmla="*/ 2478481 w 4853691"/>
              <a:gd name="connsiteY8527" fmla="*/ 4604905 h 4860733"/>
              <a:gd name="connsiteX8528" fmla="*/ 2476134 w 4853691"/>
              <a:gd name="connsiteY8528" fmla="*/ 4607252 h 4860733"/>
              <a:gd name="connsiteX8529" fmla="*/ 2469093 w 4853691"/>
              <a:gd name="connsiteY8529" fmla="*/ 4621335 h 4860733"/>
              <a:gd name="connsiteX8530" fmla="*/ 1415269 w 4853691"/>
              <a:gd name="connsiteY8530" fmla="*/ 4475818 h 4860733"/>
              <a:gd name="connsiteX8531" fmla="*/ 1396493 w 4853691"/>
              <a:gd name="connsiteY8531" fmla="*/ 4473471 h 4860733"/>
              <a:gd name="connsiteX8532" fmla="*/ 1361287 w 4853691"/>
              <a:gd name="connsiteY8532" fmla="*/ 4471123 h 4860733"/>
              <a:gd name="connsiteX8533" fmla="*/ 1333122 w 4853691"/>
              <a:gd name="connsiteY8533" fmla="*/ 4466429 h 4860733"/>
              <a:gd name="connsiteX8534" fmla="*/ 1304958 w 4853691"/>
              <a:gd name="connsiteY8534" fmla="*/ 4461735 h 4860733"/>
              <a:gd name="connsiteX8535" fmla="*/ 1276793 w 4853691"/>
              <a:gd name="connsiteY8535" fmla="*/ 4457041 h 4860733"/>
              <a:gd name="connsiteX8536" fmla="*/ 1248629 w 4853691"/>
              <a:gd name="connsiteY8536" fmla="*/ 4452347 h 4860733"/>
              <a:gd name="connsiteX8537" fmla="*/ 1222811 w 4853691"/>
              <a:gd name="connsiteY8537" fmla="*/ 4445306 h 4860733"/>
              <a:gd name="connsiteX8538" fmla="*/ 1194647 w 4853691"/>
              <a:gd name="connsiteY8538" fmla="*/ 4438265 h 4860733"/>
              <a:gd name="connsiteX8539" fmla="*/ 1171176 w 4853691"/>
              <a:gd name="connsiteY8539" fmla="*/ 4431224 h 4860733"/>
              <a:gd name="connsiteX8540" fmla="*/ 1154747 w 4853691"/>
              <a:gd name="connsiteY8540" fmla="*/ 4426530 h 4860733"/>
              <a:gd name="connsiteX8541" fmla="*/ 1131276 w 4853691"/>
              <a:gd name="connsiteY8541" fmla="*/ 4407753 h 4860733"/>
              <a:gd name="connsiteX8542" fmla="*/ 1110153 w 4853691"/>
              <a:gd name="connsiteY8542" fmla="*/ 4388977 h 4860733"/>
              <a:gd name="connsiteX8543" fmla="*/ 1072600 w 4853691"/>
              <a:gd name="connsiteY8543" fmla="*/ 4353771 h 4860733"/>
              <a:gd name="connsiteX8544" fmla="*/ 1056171 w 4853691"/>
              <a:gd name="connsiteY8544" fmla="*/ 4337342 h 4860733"/>
              <a:gd name="connsiteX8545" fmla="*/ 1056171 w 4853691"/>
              <a:gd name="connsiteY8545" fmla="*/ 4334995 h 4860733"/>
              <a:gd name="connsiteX8546" fmla="*/ 1058518 w 4853691"/>
              <a:gd name="connsiteY8546" fmla="*/ 4325607 h 4860733"/>
              <a:gd name="connsiteX8547" fmla="*/ 1058518 w 4853691"/>
              <a:gd name="connsiteY8547" fmla="*/ 4320913 h 4860733"/>
              <a:gd name="connsiteX8548" fmla="*/ 1072600 w 4853691"/>
              <a:gd name="connsiteY8548" fmla="*/ 4327954 h 4860733"/>
              <a:gd name="connsiteX8549" fmla="*/ 1107806 w 4853691"/>
              <a:gd name="connsiteY8549" fmla="*/ 4344383 h 4860733"/>
              <a:gd name="connsiteX8550" fmla="*/ 1133623 w 4853691"/>
              <a:gd name="connsiteY8550" fmla="*/ 4356118 h 4860733"/>
              <a:gd name="connsiteX8551" fmla="*/ 1171176 w 4853691"/>
              <a:gd name="connsiteY8551" fmla="*/ 4372548 h 4860733"/>
              <a:gd name="connsiteX8552" fmla="*/ 1196994 w 4853691"/>
              <a:gd name="connsiteY8552" fmla="*/ 4381936 h 4860733"/>
              <a:gd name="connsiteX8553" fmla="*/ 1239241 w 4853691"/>
              <a:gd name="connsiteY8553" fmla="*/ 4398365 h 4860733"/>
              <a:gd name="connsiteX8554" fmla="*/ 1262711 w 4853691"/>
              <a:gd name="connsiteY8554" fmla="*/ 4407753 h 4860733"/>
              <a:gd name="connsiteX8555" fmla="*/ 1316693 w 4853691"/>
              <a:gd name="connsiteY8555" fmla="*/ 4426530 h 4860733"/>
              <a:gd name="connsiteX8556" fmla="*/ 1326081 w 4853691"/>
              <a:gd name="connsiteY8556" fmla="*/ 4428877 h 4860733"/>
              <a:gd name="connsiteX8557" fmla="*/ 1391799 w 4853691"/>
              <a:gd name="connsiteY8557" fmla="*/ 4447653 h 4860733"/>
              <a:gd name="connsiteX8558" fmla="*/ 1410575 w 4853691"/>
              <a:gd name="connsiteY8558" fmla="*/ 4452347 h 4860733"/>
              <a:gd name="connsiteX8559" fmla="*/ 1459863 w 4853691"/>
              <a:gd name="connsiteY8559" fmla="*/ 4464083 h 4860733"/>
              <a:gd name="connsiteX8560" fmla="*/ 1485680 w 4853691"/>
              <a:gd name="connsiteY8560" fmla="*/ 4468777 h 4860733"/>
              <a:gd name="connsiteX8561" fmla="*/ 1511498 w 4853691"/>
              <a:gd name="connsiteY8561" fmla="*/ 4473471 h 4860733"/>
              <a:gd name="connsiteX8562" fmla="*/ 1511498 w 4853691"/>
              <a:gd name="connsiteY8562" fmla="*/ 4475818 h 4860733"/>
              <a:gd name="connsiteX8563" fmla="*/ 1511498 w 4853691"/>
              <a:gd name="connsiteY8563" fmla="*/ 4478165 h 4860733"/>
              <a:gd name="connsiteX8564" fmla="*/ 1469251 w 4853691"/>
              <a:gd name="connsiteY8564" fmla="*/ 4480512 h 4860733"/>
              <a:gd name="connsiteX8565" fmla="*/ 1415269 w 4853691"/>
              <a:gd name="connsiteY8565" fmla="*/ 4475818 h 4860733"/>
              <a:gd name="connsiteX8566" fmla="*/ 1218117 w 4853691"/>
              <a:gd name="connsiteY8566" fmla="*/ 4473471 h 4860733"/>
              <a:gd name="connsiteX8567" fmla="*/ 1239241 w 4853691"/>
              <a:gd name="connsiteY8567" fmla="*/ 4489900 h 4860733"/>
              <a:gd name="connsiteX8568" fmla="*/ 1239241 w 4853691"/>
              <a:gd name="connsiteY8568" fmla="*/ 4492247 h 4860733"/>
              <a:gd name="connsiteX8569" fmla="*/ 1206382 w 4853691"/>
              <a:gd name="connsiteY8569" fmla="*/ 4475818 h 4860733"/>
              <a:gd name="connsiteX8570" fmla="*/ 1175870 w 4853691"/>
              <a:gd name="connsiteY8570" fmla="*/ 4459388 h 4860733"/>
              <a:gd name="connsiteX8571" fmla="*/ 1126582 w 4853691"/>
              <a:gd name="connsiteY8571" fmla="*/ 4431224 h 4860733"/>
              <a:gd name="connsiteX8572" fmla="*/ 1100765 w 4853691"/>
              <a:gd name="connsiteY8572" fmla="*/ 4417142 h 4860733"/>
              <a:gd name="connsiteX8573" fmla="*/ 1081988 w 4853691"/>
              <a:gd name="connsiteY8573" fmla="*/ 4405406 h 4860733"/>
              <a:gd name="connsiteX8574" fmla="*/ 1072600 w 4853691"/>
              <a:gd name="connsiteY8574" fmla="*/ 4398365 h 4860733"/>
              <a:gd name="connsiteX8575" fmla="*/ 1060865 w 4853691"/>
              <a:gd name="connsiteY8575" fmla="*/ 4388977 h 4860733"/>
              <a:gd name="connsiteX8576" fmla="*/ 1060865 w 4853691"/>
              <a:gd name="connsiteY8576" fmla="*/ 4386630 h 4860733"/>
              <a:gd name="connsiteX8577" fmla="*/ 1072600 w 4853691"/>
              <a:gd name="connsiteY8577" fmla="*/ 4391324 h 4860733"/>
              <a:gd name="connsiteX8578" fmla="*/ 1098418 w 4853691"/>
              <a:gd name="connsiteY8578" fmla="*/ 4403059 h 4860733"/>
              <a:gd name="connsiteX8579" fmla="*/ 1124235 w 4853691"/>
              <a:gd name="connsiteY8579" fmla="*/ 4412447 h 4860733"/>
              <a:gd name="connsiteX8580" fmla="*/ 1150053 w 4853691"/>
              <a:gd name="connsiteY8580" fmla="*/ 4421836 h 4860733"/>
              <a:gd name="connsiteX8581" fmla="*/ 1159441 w 4853691"/>
              <a:gd name="connsiteY8581" fmla="*/ 4424183 h 4860733"/>
              <a:gd name="connsiteX8582" fmla="*/ 1192300 w 4853691"/>
              <a:gd name="connsiteY8582" fmla="*/ 4452347 h 4860733"/>
              <a:gd name="connsiteX8583" fmla="*/ 1218117 w 4853691"/>
              <a:gd name="connsiteY8583" fmla="*/ 4473471 h 4860733"/>
              <a:gd name="connsiteX8584" fmla="*/ 1039742 w 4853691"/>
              <a:gd name="connsiteY8584" fmla="*/ 4154272 h 4860733"/>
              <a:gd name="connsiteX8585" fmla="*/ 1042089 w 4853691"/>
              <a:gd name="connsiteY8585" fmla="*/ 4144884 h 4860733"/>
              <a:gd name="connsiteX8586" fmla="*/ 1046783 w 4853691"/>
              <a:gd name="connsiteY8586" fmla="*/ 4116720 h 4860733"/>
              <a:gd name="connsiteX8587" fmla="*/ 1046783 w 4853691"/>
              <a:gd name="connsiteY8587" fmla="*/ 4109678 h 4860733"/>
              <a:gd name="connsiteX8588" fmla="*/ 1051477 w 4853691"/>
              <a:gd name="connsiteY8588" fmla="*/ 4076820 h 4860733"/>
              <a:gd name="connsiteX8589" fmla="*/ 1051477 w 4853691"/>
              <a:gd name="connsiteY8589" fmla="*/ 4074473 h 4860733"/>
              <a:gd name="connsiteX8590" fmla="*/ 1056171 w 4853691"/>
              <a:gd name="connsiteY8590" fmla="*/ 4034573 h 4860733"/>
              <a:gd name="connsiteX8591" fmla="*/ 1056171 w 4853691"/>
              <a:gd name="connsiteY8591" fmla="*/ 4029879 h 4860733"/>
              <a:gd name="connsiteX8592" fmla="*/ 1058518 w 4853691"/>
              <a:gd name="connsiteY8592" fmla="*/ 4013449 h 4860733"/>
              <a:gd name="connsiteX8593" fmla="*/ 1060865 w 4853691"/>
              <a:gd name="connsiteY8593" fmla="*/ 4013449 h 4860733"/>
              <a:gd name="connsiteX8594" fmla="*/ 1072600 w 4853691"/>
              <a:gd name="connsiteY8594" fmla="*/ 4008755 h 4860733"/>
              <a:gd name="connsiteX8595" fmla="*/ 1091377 w 4853691"/>
              <a:gd name="connsiteY8595" fmla="*/ 4032226 h 4860733"/>
              <a:gd name="connsiteX8596" fmla="*/ 1103112 w 4853691"/>
              <a:gd name="connsiteY8596" fmla="*/ 4046308 h 4860733"/>
              <a:gd name="connsiteX8597" fmla="*/ 1084336 w 4853691"/>
              <a:gd name="connsiteY8597" fmla="*/ 4203560 h 4860733"/>
              <a:gd name="connsiteX8598" fmla="*/ 1081988 w 4853691"/>
              <a:gd name="connsiteY8598" fmla="*/ 4203560 h 4860733"/>
              <a:gd name="connsiteX8599" fmla="*/ 1060865 w 4853691"/>
              <a:gd name="connsiteY8599" fmla="*/ 4224684 h 4860733"/>
              <a:gd name="connsiteX8600" fmla="*/ 1077294 w 4853691"/>
              <a:gd name="connsiteY8600" fmla="*/ 4243460 h 4860733"/>
              <a:gd name="connsiteX8601" fmla="*/ 1077294 w 4853691"/>
              <a:gd name="connsiteY8601" fmla="*/ 4250501 h 4860733"/>
              <a:gd name="connsiteX8602" fmla="*/ 1077294 w 4853691"/>
              <a:gd name="connsiteY8602" fmla="*/ 4252848 h 4860733"/>
              <a:gd name="connsiteX8603" fmla="*/ 1072600 w 4853691"/>
              <a:gd name="connsiteY8603" fmla="*/ 4276319 h 4860733"/>
              <a:gd name="connsiteX8604" fmla="*/ 1070253 w 4853691"/>
              <a:gd name="connsiteY8604" fmla="*/ 4283360 h 4860733"/>
              <a:gd name="connsiteX8605" fmla="*/ 1067906 w 4853691"/>
              <a:gd name="connsiteY8605" fmla="*/ 4299789 h 4860733"/>
              <a:gd name="connsiteX8606" fmla="*/ 1065559 w 4853691"/>
              <a:gd name="connsiteY8606" fmla="*/ 4306830 h 4860733"/>
              <a:gd name="connsiteX8607" fmla="*/ 1063212 w 4853691"/>
              <a:gd name="connsiteY8607" fmla="*/ 4318565 h 4860733"/>
              <a:gd name="connsiteX8608" fmla="*/ 1063212 w 4853691"/>
              <a:gd name="connsiteY8608" fmla="*/ 4323260 h 4860733"/>
              <a:gd name="connsiteX8609" fmla="*/ 1035047 w 4853691"/>
              <a:gd name="connsiteY8609" fmla="*/ 4309177 h 4860733"/>
              <a:gd name="connsiteX8610" fmla="*/ 1037395 w 4853691"/>
              <a:gd name="connsiteY8610" fmla="*/ 4299789 h 4860733"/>
              <a:gd name="connsiteX8611" fmla="*/ 1020965 w 4853691"/>
              <a:gd name="connsiteY8611" fmla="*/ 4281013 h 4860733"/>
              <a:gd name="connsiteX8612" fmla="*/ 1037395 w 4853691"/>
              <a:gd name="connsiteY8612" fmla="*/ 4184784 h 4860733"/>
              <a:gd name="connsiteX8613" fmla="*/ 1039742 w 4853691"/>
              <a:gd name="connsiteY8613" fmla="*/ 4154272 h 4860733"/>
              <a:gd name="connsiteX8614" fmla="*/ 1009230 w 4853691"/>
              <a:gd name="connsiteY8614" fmla="*/ 3973550 h 4860733"/>
              <a:gd name="connsiteX8615" fmla="*/ 978718 w 4853691"/>
              <a:gd name="connsiteY8615" fmla="*/ 3964162 h 4860733"/>
              <a:gd name="connsiteX8616" fmla="*/ 957595 w 4853691"/>
              <a:gd name="connsiteY8616" fmla="*/ 3957120 h 4860733"/>
              <a:gd name="connsiteX8617" fmla="*/ 913001 w 4853691"/>
              <a:gd name="connsiteY8617" fmla="*/ 3940691 h 4860733"/>
              <a:gd name="connsiteX8618" fmla="*/ 898919 w 4853691"/>
              <a:gd name="connsiteY8618" fmla="*/ 3935997 h 4860733"/>
              <a:gd name="connsiteX8619" fmla="*/ 866060 w 4853691"/>
              <a:gd name="connsiteY8619" fmla="*/ 3921915 h 4860733"/>
              <a:gd name="connsiteX8620" fmla="*/ 849631 w 4853691"/>
              <a:gd name="connsiteY8620" fmla="*/ 3914873 h 4860733"/>
              <a:gd name="connsiteX8621" fmla="*/ 821466 w 4853691"/>
              <a:gd name="connsiteY8621" fmla="*/ 3903138 h 4860733"/>
              <a:gd name="connsiteX8622" fmla="*/ 802690 w 4853691"/>
              <a:gd name="connsiteY8622" fmla="*/ 3893750 h 4860733"/>
              <a:gd name="connsiteX8623" fmla="*/ 776872 w 4853691"/>
              <a:gd name="connsiteY8623" fmla="*/ 3882015 h 4860733"/>
              <a:gd name="connsiteX8624" fmla="*/ 758096 w 4853691"/>
              <a:gd name="connsiteY8624" fmla="*/ 3872627 h 4860733"/>
              <a:gd name="connsiteX8625" fmla="*/ 732279 w 4853691"/>
              <a:gd name="connsiteY8625" fmla="*/ 3858544 h 4860733"/>
              <a:gd name="connsiteX8626" fmla="*/ 713502 w 4853691"/>
              <a:gd name="connsiteY8626" fmla="*/ 3846809 h 4860733"/>
              <a:gd name="connsiteX8627" fmla="*/ 706461 w 4853691"/>
              <a:gd name="connsiteY8627" fmla="*/ 3842115 h 4860733"/>
              <a:gd name="connsiteX8628" fmla="*/ 708808 w 4853691"/>
              <a:gd name="connsiteY8628" fmla="*/ 3832727 h 4860733"/>
              <a:gd name="connsiteX8629" fmla="*/ 711155 w 4853691"/>
              <a:gd name="connsiteY8629" fmla="*/ 3832727 h 4860733"/>
              <a:gd name="connsiteX8630" fmla="*/ 711155 w 4853691"/>
              <a:gd name="connsiteY8630" fmla="*/ 3832727 h 4860733"/>
              <a:gd name="connsiteX8631" fmla="*/ 1056171 w 4853691"/>
              <a:gd name="connsiteY8631" fmla="*/ 3914873 h 4860733"/>
              <a:gd name="connsiteX8632" fmla="*/ 1056171 w 4853691"/>
              <a:gd name="connsiteY8632" fmla="*/ 3917221 h 4860733"/>
              <a:gd name="connsiteX8633" fmla="*/ 1058518 w 4853691"/>
              <a:gd name="connsiteY8633" fmla="*/ 3952426 h 4860733"/>
              <a:gd name="connsiteX8634" fmla="*/ 1058518 w 4853691"/>
              <a:gd name="connsiteY8634" fmla="*/ 3968856 h 4860733"/>
              <a:gd name="connsiteX8635" fmla="*/ 1042089 w 4853691"/>
              <a:gd name="connsiteY8635" fmla="*/ 3982938 h 4860733"/>
              <a:gd name="connsiteX8636" fmla="*/ 1042089 w 4853691"/>
              <a:gd name="connsiteY8636" fmla="*/ 3982938 h 4860733"/>
              <a:gd name="connsiteX8637" fmla="*/ 1009230 w 4853691"/>
              <a:gd name="connsiteY8637" fmla="*/ 3973550 h 4860733"/>
              <a:gd name="connsiteX8638" fmla="*/ 640744 w 4853691"/>
              <a:gd name="connsiteY8638" fmla="*/ 3762315 h 4860733"/>
              <a:gd name="connsiteX8639" fmla="*/ 614926 w 4853691"/>
              <a:gd name="connsiteY8639" fmla="*/ 3720068 h 4860733"/>
              <a:gd name="connsiteX8640" fmla="*/ 596150 w 4853691"/>
              <a:gd name="connsiteY8640" fmla="*/ 3689557 h 4860733"/>
              <a:gd name="connsiteX8641" fmla="*/ 570332 w 4853691"/>
              <a:gd name="connsiteY8641" fmla="*/ 3647310 h 4860733"/>
              <a:gd name="connsiteX8642" fmla="*/ 549209 w 4853691"/>
              <a:gd name="connsiteY8642" fmla="*/ 3614451 h 4860733"/>
              <a:gd name="connsiteX8643" fmla="*/ 523391 w 4853691"/>
              <a:gd name="connsiteY8643" fmla="*/ 3572205 h 4860733"/>
              <a:gd name="connsiteX8644" fmla="*/ 502268 w 4853691"/>
              <a:gd name="connsiteY8644" fmla="*/ 3539346 h 4860733"/>
              <a:gd name="connsiteX8645" fmla="*/ 495227 w 4853691"/>
              <a:gd name="connsiteY8645" fmla="*/ 3527611 h 4860733"/>
              <a:gd name="connsiteX8646" fmla="*/ 516350 w 4853691"/>
              <a:gd name="connsiteY8646" fmla="*/ 3548734 h 4860733"/>
              <a:gd name="connsiteX8647" fmla="*/ 523391 w 4853691"/>
              <a:gd name="connsiteY8647" fmla="*/ 3555775 h 4860733"/>
              <a:gd name="connsiteX8648" fmla="*/ 551556 w 4853691"/>
              <a:gd name="connsiteY8648" fmla="*/ 3581593 h 4860733"/>
              <a:gd name="connsiteX8649" fmla="*/ 558597 w 4853691"/>
              <a:gd name="connsiteY8649" fmla="*/ 3588634 h 4860733"/>
              <a:gd name="connsiteX8650" fmla="*/ 586762 w 4853691"/>
              <a:gd name="connsiteY8650" fmla="*/ 3614451 h 4860733"/>
              <a:gd name="connsiteX8651" fmla="*/ 593803 w 4853691"/>
              <a:gd name="connsiteY8651" fmla="*/ 3619146 h 4860733"/>
              <a:gd name="connsiteX8652" fmla="*/ 603191 w 4853691"/>
              <a:gd name="connsiteY8652" fmla="*/ 3628534 h 4860733"/>
              <a:gd name="connsiteX8653" fmla="*/ 621967 w 4853691"/>
              <a:gd name="connsiteY8653" fmla="*/ 3644963 h 4860733"/>
              <a:gd name="connsiteX8654" fmla="*/ 629008 w 4853691"/>
              <a:gd name="connsiteY8654" fmla="*/ 3652004 h 4860733"/>
              <a:gd name="connsiteX8655" fmla="*/ 657173 w 4853691"/>
              <a:gd name="connsiteY8655" fmla="*/ 3675475 h 4860733"/>
              <a:gd name="connsiteX8656" fmla="*/ 659520 w 4853691"/>
              <a:gd name="connsiteY8656" fmla="*/ 3677822 h 4860733"/>
              <a:gd name="connsiteX8657" fmla="*/ 664214 w 4853691"/>
              <a:gd name="connsiteY8657" fmla="*/ 3717722 h 4860733"/>
              <a:gd name="connsiteX8658" fmla="*/ 666561 w 4853691"/>
              <a:gd name="connsiteY8658" fmla="*/ 3729457 h 4860733"/>
              <a:gd name="connsiteX8659" fmla="*/ 673602 w 4853691"/>
              <a:gd name="connsiteY8659" fmla="*/ 3778745 h 4860733"/>
              <a:gd name="connsiteX8660" fmla="*/ 675949 w 4853691"/>
              <a:gd name="connsiteY8660" fmla="*/ 3790480 h 4860733"/>
              <a:gd name="connsiteX8661" fmla="*/ 680643 w 4853691"/>
              <a:gd name="connsiteY8661" fmla="*/ 3820992 h 4860733"/>
              <a:gd name="connsiteX8662" fmla="*/ 675949 w 4853691"/>
              <a:gd name="connsiteY8662" fmla="*/ 3823339 h 4860733"/>
              <a:gd name="connsiteX8663" fmla="*/ 673602 w 4853691"/>
              <a:gd name="connsiteY8663" fmla="*/ 3820992 h 4860733"/>
              <a:gd name="connsiteX8664" fmla="*/ 657173 w 4853691"/>
              <a:gd name="connsiteY8664" fmla="*/ 3797521 h 4860733"/>
              <a:gd name="connsiteX8665" fmla="*/ 640744 w 4853691"/>
              <a:gd name="connsiteY8665" fmla="*/ 3762315 h 4860733"/>
              <a:gd name="connsiteX8666" fmla="*/ 441245 w 4853691"/>
              <a:gd name="connsiteY8666" fmla="*/ 3471282 h 4860733"/>
              <a:gd name="connsiteX8667" fmla="*/ 403692 w 4853691"/>
              <a:gd name="connsiteY8667" fmla="*/ 3429035 h 4860733"/>
              <a:gd name="connsiteX8668" fmla="*/ 394304 w 4853691"/>
              <a:gd name="connsiteY8668" fmla="*/ 3419647 h 4860733"/>
              <a:gd name="connsiteX8669" fmla="*/ 354404 w 4853691"/>
              <a:gd name="connsiteY8669" fmla="*/ 3372706 h 4860733"/>
              <a:gd name="connsiteX8670" fmla="*/ 347363 w 4853691"/>
              <a:gd name="connsiteY8670" fmla="*/ 3363318 h 4860733"/>
              <a:gd name="connsiteX8671" fmla="*/ 314504 w 4853691"/>
              <a:gd name="connsiteY8671" fmla="*/ 3318724 h 4860733"/>
              <a:gd name="connsiteX8672" fmla="*/ 307463 w 4853691"/>
              <a:gd name="connsiteY8672" fmla="*/ 3309335 h 4860733"/>
              <a:gd name="connsiteX8673" fmla="*/ 272257 w 4853691"/>
              <a:gd name="connsiteY8673" fmla="*/ 3257700 h 4860733"/>
              <a:gd name="connsiteX8674" fmla="*/ 265216 w 4853691"/>
              <a:gd name="connsiteY8674" fmla="*/ 3245965 h 4860733"/>
              <a:gd name="connsiteX8675" fmla="*/ 234705 w 4853691"/>
              <a:gd name="connsiteY8675" fmla="*/ 3196677 h 4860733"/>
              <a:gd name="connsiteX8676" fmla="*/ 232358 w 4853691"/>
              <a:gd name="connsiteY8676" fmla="*/ 3194330 h 4860733"/>
              <a:gd name="connsiteX8677" fmla="*/ 469409 w 4853691"/>
              <a:gd name="connsiteY8677" fmla="*/ 3492405 h 4860733"/>
              <a:gd name="connsiteX8678" fmla="*/ 471756 w 4853691"/>
              <a:gd name="connsiteY8678" fmla="*/ 3497099 h 4860733"/>
              <a:gd name="connsiteX8679" fmla="*/ 485839 w 4853691"/>
              <a:gd name="connsiteY8679" fmla="*/ 3522917 h 4860733"/>
              <a:gd name="connsiteX8680" fmla="*/ 443592 w 4853691"/>
              <a:gd name="connsiteY8680" fmla="*/ 3480670 h 4860733"/>
              <a:gd name="connsiteX8681" fmla="*/ 441245 w 4853691"/>
              <a:gd name="connsiteY8681" fmla="*/ 3471282 h 4860733"/>
              <a:gd name="connsiteX8682" fmla="*/ 192458 w 4853691"/>
              <a:gd name="connsiteY8682" fmla="*/ 3130960 h 4860733"/>
              <a:gd name="connsiteX8683" fmla="*/ 178376 w 4853691"/>
              <a:gd name="connsiteY8683" fmla="*/ 3114531 h 4860733"/>
              <a:gd name="connsiteX8684" fmla="*/ 168987 w 4853691"/>
              <a:gd name="connsiteY8684" fmla="*/ 3105142 h 4860733"/>
              <a:gd name="connsiteX8685" fmla="*/ 159599 w 4853691"/>
              <a:gd name="connsiteY8685" fmla="*/ 3091060 h 4860733"/>
              <a:gd name="connsiteX8686" fmla="*/ 150211 w 4853691"/>
              <a:gd name="connsiteY8686" fmla="*/ 3060549 h 4860733"/>
              <a:gd name="connsiteX8687" fmla="*/ 147864 w 4853691"/>
              <a:gd name="connsiteY8687" fmla="*/ 3053507 h 4860733"/>
              <a:gd name="connsiteX8688" fmla="*/ 150211 w 4853691"/>
              <a:gd name="connsiteY8688" fmla="*/ 3046466 h 4860733"/>
              <a:gd name="connsiteX8689" fmla="*/ 140823 w 4853691"/>
              <a:gd name="connsiteY8689" fmla="*/ 3030037 h 4860733"/>
              <a:gd name="connsiteX8690" fmla="*/ 140823 w 4853691"/>
              <a:gd name="connsiteY8690" fmla="*/ 3027690 h 4860733"/>
              <a:gd name="connsiteX8691" fmla="*/ 129088 w 4853691"/>
              <a:gd name="connsiteY8691" fmla="*/ 2987790 h 4860733"/>
              <a:gd name="connsiteX8692" fmla="*/ 119699 w 4853691"/>
              <a:gd name="connsiteY8692" fmla="*/ 2952584 h 4860733"/>
              <a:gd name="connsiteX8693" fmla="*/ 112658 w 4853691"/>
              <a:gd name="connsiteY8693" fmla="*/ 2929114 h 4860733"/>
              <a:gd name="connsiteX8694" fmla="*/ 115005 w 4853691"/>
              <a:gd name="connsiteY8694" fmla="*/ 2933808 h 4860733"/>
              <a:gd name="connsiteX8695" fmla="*/ 122046 w 4853691"/>
              <a:gd name="connsiteY8695" fmla="*/ 2952584 h 4860733"/>
              <a:gd name="connsiteX8696" fmla="*/ 129088 w 4853691"/>
              <a:gd name="connsiteY8696" fmla="*/ 2973708 h 4860733"/>
              <a:gd name="connsiteX8697" fmla="*/ 136129 w 4853691"/>
              <a:gd name="connsiteY8697" fmla="*/ 2992484 h 4860733"/>
              <a:gd name="connsiteX8698" fmla="*/ 145517 w 4853691"/>
              <a:gd name="connsiteY8698" fmla="*/ 3013608 h 4860733"/>
              <a:gd name="connsiteX8699" fmla="*/ 154905 w 4853691"/>
              <a:gd name="connsiteY8699" fmla="*/ 3032384 h 4860733"/>
              <a:gd name="connsiteX8700" fmla="*/ 164293 w 4853691"/>
              <a:gd name="connsiteY8700" fmla="*/ 3053507 h 4860733"/>
              <a:gd name="connsiteX8701" fmla="*/ 173681 w 4853691"/>
              <a:gd name="connsiteY8701" fmla="*/ 3072284 h 4860733"/>
              <a:gd name="connsiteX8702" fmla="*/ 183070 w 4853691"/>
              <a:gd name="connsiteY8702" fmla="*/ 3093407 h 4860733"/>
              <a:gd name="connsiteX8703" fmla="*/ 192458 w 4853691"/>
              <a:gd name="connsiteY8703" fmla="*/ 3112184 h 4860733"/>
              <a:gd name="connsiteX8704" fmla="*/ 201846 w 4853691"/>
              <a:gd name="connsiteY8704" fmla="*/ 3133307 h 4860733"/>
              <a:gd name="connsiteX8705" fmla="*/ 206540 w 4853691"/>
              <a:gd name="connsiteY8705" fmla="*/ 3142695 h 4860733"/>
              <a:gd name="connsiteX8706" fmla="*/ 201846 w 4853691"/>
              <a:gd name="connsiteY8706" fmla="*/ 3138001 h 4860733"/>
              <a:gd name="connsiteX8707" fmla="*/ 192458 w 4853691"/>
              <a:gd name="connsiteY8707" fmla="*/ 3130960 h 4860733"/>
              <a:gd name="connsiteX8708" fmla="*/ 96229 w 4853691"/>
              <a:gd name="connsiteY8708" fmla="*/ 2936155 h 4860733"/>
              <a:gd name="connsiteX8709" fmla="*/ 89188 w 4853691"/>
              <a:gd name="connsiteY8709" fmla="*/ 2912685 h 4860733"/>
              <a:gd name="connsiteX8710" fmla="*/ 100923 w 4853691"/>
              <a:gd name="connsiteY8710" fmla="*/ 2917379 h 4860733"/>
              <a:gd name="connsiteX8711" fmla="*/ 100923 w 4853691"/>
              <a:gd name="connsiteY8711" fmla="*/ 2922073 h 4860733"/>
              <a:gd name="connsiteX8712" fmla="*/ 100923 w 4853691"/>
              <a:gd name="connsiteY8712" fmla="*/ 2929114 h 4860733"/>
              <a:gd name="connsiteX8713" fmla="*/ 100923 w 4853691"/>
              <a:gd name="connsiteY8713" fmla="*/ 2938502 h 4860733"/>
              <a:gd name="connsiteX8714" fmla="*/ 100923 w 4853691"/>
              <a:gd name="connsiteY8714" fmla="*/ 2954932 h 4860733"/>
              <a:gd name="connsiteX8715" fmla="*/ 98576 w 4853691"/>
              <a:gd name="connsiteY8715" fmla="*/ 2945543 h 4860733"/>
              <a:gd name="connsiteX8716" fmla="*/ 96229 w 4853691"/>
              <a:gd name="connsiteY8716" fmla="*/ 2936155 h 4860733"/>
              <a:gd name="connsiteX8717" fmla="*/ 58676 w 4853691"/>
              <a:gd name="connsiteY8717" fmla="*/ 2821150 h 4860733"/>
              <a:gd name="connsiteX8718" fmla="*/ 53982 w 4853691"/>
              <a:gd name="connsiteY8718" fmla="*/ 2807068 h 4860733"/>
              <a:gd name="connsiteX8719" fmla="*/ 46941 w 4853691"/>
              <a:gd name="connsiteY8719" fmla="*/ 2767168 h 4860733"/>
              <a:gd name="connsiteX8720" fmla="*/ 46941 w 4853691"/>
              <a:gd name="connsiteY8720" fmla="*/ 2762474 h 4860733"/>
              <a:gd name="connsiteX8721" fmla="*/ 42247 w 4853691"/>
              <a:gd name="connsiteY8721" fmla="*/ 2734309 h 4860733"/>
              <a:gd name="connsiteX8722" fmla="*/ 44594 w 4853691"/>
              <a:gd name="connsiteY8722" fmla="*/ 2734309 h 4860733"/>
              <a:gd name="connsiteX8723" fmla="*/ 75105 w 4853691"/>
              <a:gd name="connsiteY8723" fmla="*/ 2858703 h 4860733"/>
              <a:gd name="connsiteX8724" fmla="*/ 77453 w 4853691"/>
              <a:gd name="connsiteY8724" fmla="*/ 2868091 h 4860733"/>
              <a:gd name="connsiteX8725" fmla="*/ 79800 w 4853691"/>
              <a:gd name="connsiteY8725" fmla="*/ 2875132 h 4860733"/>
              <a:gd name="connsiteX8726" fmla="*/ 70411 w 4853691"/>
              <a:gd name="connsiteY8726" fmla="*/ 2858703 h 4860733"/>
              <a:gd name="connsiteX8727" fmla="*/ 68064 w 4853691"/>
              <a:gd name="connsiteY8727" fmla="*/ 2854009 h 4860733"/>
              <a:gd name="connsiteX8728" fmla="*/ 58676 w 4853691"/>
              <a:gd name="connsiteY8728" fmla="*/ 2821150 h 4860733"/>
              <a:gd name="connsiteX8729" fmla="*/ 58676 w 4853691"/>
              <a:gd name="connsiteY8729" fmla="*/ 2609916 h 4860733"/>
              <a:gd name="connsiteX8730" fmla="*/ 58676 w 4853691"/>
              <a:gd name="connsiteY8730" fmla="*/ 2609916 h 4860733"/>
              <a:gd name="connsiteX8731" fmla="*/ 58676 w 4853691"/>
              <a:gd name="connsiteY8731" fmla="*/ 2609916 h 4860733"/>
              <a:gd name="connsiteX8732" fmla="*/ 77453 w 4853691"/>
              <a:gd name="connsiteY8732" fmla="*/ 2631039 h 4860733"/>
              <a:gd name="connsiteX8733" fmla="*/ 77453 w 4853691"/>
              <a:gd name="connsiteY8733" fmla="*/ 2640427 h 4860733"/>
              <a:gd name="connsiteX8734" fmla="*/ 77453 w 4853691"/>
              <a:gd name="connsiteY8734" fmla="*/ 2652163 h 4860733"/>
              <a:gd name="connsiteX8735" fmla="*/ 77453 w 4853691"/>
              <a:gd name="connsiteY8735" fmla="*/ 2652163 h 4860733"/>
              <a:gd name="connsiteX8736" fmla="*/ 77453 w 4853691"/>
              <a:gd name="connsiteY8736" fmla="*/ 2668592 h 4860733"/>
              <a:gd name="connsiteX8737" fmla="*/ 77453 w 4853691"/>
              <a:gd name="connsiteY8737" fmla="*/ 2670939 h 4860733"/>
              <a:gd name="connsiteX8738" fmla="*/ 77453 w 4853691"/>
              <a:gd name="connsiteY8738" fmla="*/ 2685021 h 4860733"/>
              <a:gd name="connsiteX8739" fmla="*/ 77453 w 4853691"/>
              <a:gd name="connsiteY8739" fmla="*/ 2687368 h 4860733"/>
              <a:gd name="connsiteX8740" fmla="*/ 77453 w 4853691"/>
              <a:gd name="connsiteY8740" fmla="*/ 2701451 h 4860733"/>
              <a:gd name="connsiteX8741" fmla="*/ 77453 w 4853691"/>
              <a:gd name="connsiteY8741" fmla="*/ 2708492 h 4860733"/>
              <a:gd name="connsiteX8742" fmla="*/ 77453 w 4853691"/>
              <a:gd name="connsiteY8742" fmla="*/ 2717880 h 4860733"/>
              <a:gd name="connsiteX8743" fmla="*/ 77453 w 4853691"/>
              <a:gd name="connsiteY8743" fmla="*/ 2727268 h 4860733"/>
              <a:gd name="connsiteX8744" fmla="*/ 77453 w 4853691"/>
              <a:gd name="connsiteY8744" fmla="*/ 2731962 h 4860733"/>
              <a:gd name="connsiteX8745" fmla="*/ 72758 w 4853691"/>
              <a:gd name="connsiteY8745" fmla="*/ 2731962 h 4860733"/>
              <a:gd name="connsiteX8746" fmla="*/ 68064 w 4853691"/>
              <a:gd name="connsiteY8746" fmla="*/ 2720227 h 4860733"/>
              <a:gd name="connsiteX8747" fmla="*/ 70411 w 4853691"/>
              <a:gd name="connsiteY8747" fmla="*/ 2708492 h 4860733"/>
              <a:gd name="connsiteX8748" fmla="*/ 61023 w 4853691"/>
              <a:gd name="connsiteY8748" fmla="*/ 2680327 h 4860733"/>
              <a:gd name="connsiteX8749" fmla="*/ 63370 w 4853691"/>
              <a:gd name="connsiteY8749" fmla="*/ 2673286 h 4860733"/>
              <a:gd name="connsiteX8750" fmla="*/ 56329 w 4853691"/>
              <a:gd name="connsiteY8750" fmla="*/ 2656857 h 4860733"/>
              <a:gd name="connsiteX8751" fmla="*/ 49288 w 4853691"/>
              <a:gd name="connsiteY8751" fmla="*/ 2628692 h 4860733"/>
              <a:gd name="connsiteX8752" fmla="*/ 49288 w 4853691"/>
              <a:gd name="connsiteY8752" fmla="*/ 2623998 h 4860733"/>
              <a:gd name="connsiteX8753" fmla="*/ 44594 w 4853691"/>
              <a:gd name="connsiteY8753" fmla="*/ 2609916 h 4860733"/>
              <a:gd name="connsiteX8754" fmla="*/ 53982 w 4853691"/>
              <a:gd name="connsiteY8754" fmla="*/ 2605222 h 4860733"/>
              <a:gd name="connsiteX8755" fmla="*/ 53982 w 4853691"/>
              <a:gd name="connsiteY8755" fmla="*/ 2605222 h 4860733"/>
              <a:gd name="connsiteX8756" fmla="*/ 58676 w 4853691"/>
              <a:gd name="connsiteY8756" fmla="*/ 2609916 h 4860733"/>
              <a:gd name="connsiteX8757" fmla="*/ 100923 w 4853691"/>
              <a:gd name="connsiteY8757" fmla="*/ 2640427 h 4860733"/>
              <a:gd name="connsiteX8758" fmla="*/ 117352 w 4853691"/>
              <a:gd name="connsiteY8758" fmla="*/ 2656857 h 4860733"/>
              <a:gd name="connsiteX8759" fmla="*/ 124393 w 4853691"/>
              <a:gd name="connsiteY8759" fmla="*/ 2663898 h 4860733"/>
              <a:gd name="connsiteX8760" fmla="*/ 147864 w 4853691"/>
              <a:gd name="connsiteY8760" fmla="*/ 2689715 h 4860733"/>
              <a:gd name="connsiteX8761" fmla="*/ 152558 w 4853691"/>
              <a:gd name="connsiteY8761" fmla="*/ 2692062 h 4860733"/>
              <a:gd name="connsiteX8762" fmla="*/ 164293 w 4853691"/>
              <a:gd name="connsiteY8762" fmla="*/ 2701451 h 4860733"/>
              <a:gd name="connsiteX8763" fmla="*/ 161946 w 4853691"/>
              <a:gd name="connsiteY8763" fmla="*/ 2706145 h 4860733"/>
              <a:gd name="connsiteX8764" fmla="*/ 157252 w 4853691"/>
              <a:gd name="connsiteY8764" fmla="*/ 2703798 h 4860733"/>
              <a:gd name="connsiteX8765" fmla="*/ 147864 w 4853691"/>
              <a:gd name="connsiteY8765" fmla="*/ 2699103 h 4860733"/>
              <a:gd name="connsiteX8766" fmla="*/ 138476 w 4853691"/>
              <a:gd name="connsiteY8766" fmla="*/ 2694409 h 4860733"/>
              <a:gd name="connsiteX8767" fmla="*/ 140823 w 4853691"/>
              <a:gd name="connsiteY8767" fmla="*/ 2685021 h 4860733"/>
              <a:gd name="connsiteX8768" fmla="*/ 119699 w 4853691"/>
              <a:gd name="connsiteY8768" fmla="*/ 2663898 h 4860733"/>
              <a:gd name="connsiteX8769" fmla="*/ 110311 w 4853691"/>
              <a:gd name="connsiteY8769" fmla="*/ 2666245 h 4860733"/>
              <a:gd name="connsiteX8770" fmla="*/ 100923 w 4853691"/>
              <a:gd name="connsiteY8770" fmla="*/ 2647468 h 4860733"/>
              <a:gd name="connsiteX8771" fmla="*/ 93882 w 4853691"/>
              <a:gd name="connsiteY8771" fmla="*/ 2638080 h 4860733"/>
              <a:gd name="connsiteX8772" fmla="*/ 89188 w 4853691"/>
              <a:gd name="connsiteY8772" fmla="*/ 2628692 h 4860733"/>
              <a:gd name="connsiteX8773" fmla="*/ 91535 w 4853691"/>
              <a:gd name="connsiteY8773" fmla="*/ 2626345 h 4860733"/>
              <a:gd name="connsiteX8774" fmla="*/ 93882 w 4853691"/>
              <a:gd name="connsiteY8774" fmla="*/ 2628692 h 4860733"/>
              <a:gd name="connsiteX8775" fmla="*/ 100923 w 4853691"/>
              <a:gd name="connsiteY8775" fmla="*/ 2640427 h 4860733"/>
              <a:gd name="connsiteX8776" fmla="*/ 199499 w 4853691"/>
              <a:gd name="connsiteY8776" fmla="*/ 2638080 h 4860733"/>
              <a:gd name="connsiteX8777" fmla="*/ 206540 w 4853691"/>
              <a:gd name="connsiteY8777" fmla="*/ 2609916 h 4860733"/>
              <a:gd name="connsiteX8778" fmla="*/ 215928 w 4853691"/>
              <a:gd name="connsiteY8778" fmla="*/ 2574710 h 4860733"/>
              <a:gd name="connsiteX8779" fmla="*/ 220622 w 4853691"/>
              <a:gd name="connsiteY8779" fmla="*/ 2553587 h 4860733"/>
              <a:gd name="connsiteX8780" fmla="*/ 232358 w 4853691"/>
              <a:gd name="connsiteY8780" fmla="*/ 2513687 h 4860733"/>
              <a:gd name="connsiteX8781" fmla="*/ 234705 w 4853691"/>
              <a:gd name="connsiteY8781" fmla="*/ 2513687 h 4860733"/>
              <a:gd name="connsiteX8782" fmla="*/ 234705 w 4853691"/>
              <a:gd name="connsiteY8782" fmla="*/ 2534810 h 4860733"/>
              <a:gd name="connsiteX8783" fmla="*/ 234705 w 4853691"/>
              <a:gd name="connsiteY8783" fmla="*/ 2560628 h 4860733"/>
              <a:gd name="connsiteX8784" fmla="*/ 234705 w 4853691"/>
              <a:gd name="connsiteY8784" fmla="*/ 2595833 h 4860733"/>
              <a:gd name="connsiteX8785" fmla="*/ 234705 w 4853691"/>
              <a:gd name="connsiteY8785" fmla="*/ 2626345 h 4860733"/>
              <a:gd name="connsiteX8786" fmla="*/ 234705 w 4853691"/>
              <a:gd name="connsiteY8786" fmla="*/ 2654510 h 4860733"/>
              <a:gd name="connsiteX8787" fmla="*/ 234705 w 4853691"/>
              <a:gd name="connsiteY8787" fmla="*/ 2743697 h 4860733"/>
              <a:gd name="connsiteX8788" fmla="*/ 220622 w 4853691"/>
              <a:gd name="connsiteY8788" fmla="*/ 2750738 h 4860733"/>
              <a:gd name="connsiteX8789" fmla="*/ 215928 w 4853691"/>
              <a:gd name="connsiteY8789" fmla="*/ 2748391 h 4860733"/>
              <a:gd name="connsiteX8790" fmla="*/ 206540 w 4853691"/>
              <a:gd name="connsiteY8790" fmla="*/ 2741350 h 4860733"/>
              <a:gd name="connsiteX8791" fmla="*/ 194805 w 4853691"/>
              <a:gd name="connsiteY8791" fmla="*/ 2731962 h 4860733"/>
              <a:gd name="connsiteX8792" fmla="*/ 199499 w 4853691"/>
              <a:gd name="connsiteY8792" fmla="*/ 2720227 h 4860733"/>
              <a:gd name="connsiteX8793" fmla="*/ 185417 w 4853691"/>
              <a:gd name="connsiteY8793" fmla="*/ 2701451 h 4860733"/>
              <a:gd name="connsiteX8794" fmla="*/ 194805 w 4853691"/>
              <a:gd name="connsiteY8794" fmla="*/ 2668592 h 4860733"/>
              <a:gd name="connsiteX8795" fmla="*/ 199499 w 4853691"/>
              <a:gd name="connsiteY8795" fmla="*/ 2638080 h 4860733"/>
              <a:gd name="connsiteX8796" fmla="*/ 286340 w 4853691"/>
              <a:gd name="connsiteY8796" fmla="*/ 2480828 h 4860733"/>
              <a:gd name="connsiteX8797" fmla="*/ 305116 w 4853691"/>
              <a:gd name="connsiteY8797" fmla="*/ 2473787 h 4860733"/>
              <a:gd name="connsiteX8798" fmla="*/ 335628 w 4853691"/>
              <a:gd name="connsiteY8798" fmla="*/ 2462052 h 4860733"/>
              <a:gd name="connsiteX8799" fmla="*/ 352057 w 4853691"/>
              <a:gd name="connsiteY8799" fmla="*/ 2457358 h 4860733"/>
              <a:gd name="connsiteX8800" fmla="*/ 389610 w 4853691"/>
              <a:gd name="connsiteY8800" fmla="*/ 2443275 h 4860733"/>
              <a:gd name="connsiteX8801" fmla="*/ 398998 w 4853691"/>
              <a:gd name="connsiteY8801" fmla="*/ 2440928 h 4860733"/>
              <a:gd name="connsiteX8802" fmla="*/ 443592 w 4853691"/>
              <a:gd name="connsiteY8802" fmla="*/ 2422152 h 4860733"/>
              <a:gd name="connsiteX8803" fmla="*/ 450633 w 4853691"/>
              <a:gd name="connsiteY8803" fmla="*/ 2419805 h 4860733"/>
              <a:gd name="connsiteX8804" fmla="*/ 497574 w 4853691"/>
              <a:gd name="connsiteY8804" fmla="*/ 2401028 h 4860733"/>
              <a:gd name="connsiteX8805" fmla="*/ 514003 w 4853691"/>
              <a:gd name="connsiteY8805" fmla="*/ 2393987 h 4860733"/>
              <a:gd name="connsiteX8806" fmla="*/ 553903 w 4853691"/>
              <a:gd name="connsiteY8806" fmla="*/ 2377558 h 4860733"/>
              <a:gd name="connsiteX8807" fmla="*/ 596150 w 4853691"/>
              <a:gd name="connsiteY8807" fmla="*/ 2361129 h 4860733"/>
              <a:gd name="connsiteX8808" fmla="*/ 612579 w 4853691"/>
              <a:gd name="connsiteY8808" fmla="*/ 2354088 h 4860733"/>
              <a:gd name="connsiteX8809" fmla="*/ 652479 w 4853691"/>
              <a:gd name="connsiteY8809" fmla="*/ 2337658 h 4860733"/>
              <a:gd name="connsiteX8810" fmla="*/ 671255 w 4853691"/>
              <a:gd name="connsiteY8810" fmla="*/ 2349394 h 4860733"/>
              <a:gd name="connsiteX8811" fmla="*/ 692379 w 4853691"/>
              <a:gd name="connsiteY8811" fmla="*/ 2328270 h 4860733"/>
              <a:gd name="connsiteX8812" fmla="*/ 690032 w 4853691"/>
              <a:gd name="connsiteY8812" fmla="*/ 2321229 h 4860733"/>
              <a:gd name="connsiteX8813" fmla="*/ 870754 w 4853691"/>
              <a:gd name="connsiteY8813" fmla="*/ 2243776 h 4860733"/>
              <a:gd name="connsiteX8814" fmla="*/ 1180564 w 4853691"/>
              <a:gd name="connsiteY8814" fmla="*/ 2109995 h 4860733"/>
              <a:gd name="connsiteX8815" fmla="*/ 1208729 w 4853691"/>
              <a:gd name="connsiteY8815" fmla="*/ 2098260 h 4860733"/>
              <a:gd name="connsiteX8816" fmla="*/ 1269752 w 4853691"/>
              <a:gd name="connsiteY8816" fmla="*/ 2072442 h 4860733"/>
              <a:gd name="connsiteX8817" fmla="*/ 1276793 w 4853691"/>
              <a:gd name="connsiteY8817" fmla="*/ 2079483 h 4860733"/>
              <a:gd name="connsiteX8818" fmla="*/ 1222811 w 4853691"/>
              <a:gd name="connsiteY8818" fmla="*/ 2156936 h 4860733"/>
              <a:gd name="connsiteX8819" fmla="*/ 1201688 w 4853691"/>
              <a:gd name="connsiteY8819" fmla="*/ 2187447 h 4860733"/>
              <a:gd name="connsiteX8820" fmla="*/ 1121888 w 4853691"/>
              <a:gd name="connsiteY8820" fmla="*/ 2307147 h 4860733"/>
              <a:gd name="connsiteX8821" fmla="*/ 755749 w 4853691"/>
              <a:gd name="connsiteY8821" fmla="*/ 2828191 h 4860733"/>
              <a:gd name="connsiteX8822" fmla="*/ 755749 w 4853691"/>
              <a:gd name="connsiteY8822" fmla="*/ 2830538 h 4860733"/>
              <a:gd name="connsiteX8823" fmla="*/ 725237 w 4853691"/>
              <a:gd name="connsiteY8823" fmla="*/ 2870438 h 4860733"/>
              <a:gd name="connsiteX8824" fmla="*/ 720543 w 4853691"/>
              <a:gd name="connsiteY8824" fmla="*/ 2877479 h 4860733"/>
              <a:gd name="connsiteX8825" fmla="*/ 694726 w 4853691"/>
              <a:gd name="connsiteY8825" fmla="*/ 2910338 h 4860733"/>
              <a:gd name="connsiteX8826" fmla="*/ 687685 w 4853691"/>
              <a:gd name="connsiteY8826" fmla="*/ 2917379 h 4860733"/>
              <a:gd name="connsiteX8827" fmla="*/ 661867 w 4853691"/>
              <a:gd name="connsiteY8827" fmla="*/ 2947890 h 4860733"/>
              <a:gd name="connsiteX8828" fmla="*/ 654826 w 4853691"/>
              <a:gd name="connsiteY8828" fmla="*/ 2957279 h 4860733"/>
              <a:gd name="connsiteX8829" fmla="*/ 631355 w 4853691"/>
              <a:gd name="connsiteY8829" fmla="*/ 2985443 h 4860733"/>
              <a:gd name="connsiteX8830" fmla="*/ 621967 w 4853691"/>
              <a:gd name="connsiteY8830" fmla="*/ 2997178 h 4860733"/>
              <a:gd name="connsiteX8831" fmla="*/ 612579 w 4853691"/>
              <a:gd name="connsiteY8831" fmla="*/ 3006567 h 4860733"/>
              <a:gd name="connsiteX8832" fmla="*/ 600844 w 4853691"/>
              <a:gd name="connsiteY8832" fmla="*/ 3001873 h 4860733"/>
              <a:gd name="connsiteX8833" fmla="*/ 589109 w 4853691"/>
              <a:gd name="connsiteY8833" fmla="*/ 3004220 h 4860733"/>
              <a:gd name="connsiteX8834" fmla="*/ 563291 w 4853691"/>
              <a:gd name="connsiteY8834" fmla="*/ 2969014 h 4860733"/>
              <a:gd name="connsiteX8835" fmla="*/ 460021 w 4853691"/>
              <a:gd name="connsiteY8835" fmla="*/ 2818803 h 4860733"/>
              <a:gd name="connsiteX8836" fmla="*/ 340322 w 4853691"/>
              <a:gd name="connsiteY8836" fmla="*/ 2647468 h 4860733"/>
              <a:gd name="connsiteX8837" fmla="*/ 333281 w 4853691"/>
              <a:gd name="connsiteY8837" fmla="*/ 2635733 h 4860733"/>
              <a:gd name="connsiteX8838" fmla="*/ 312157 w 4853691"/>
              <a:gd name="connsiteY8838" fmla="*/ 2607569 h 4860733"/>
              <a:gd name="connsiteX8839" fmla="*/ 288687 w 4853691"/>
              <a:gd name="connsiteY8839" fmla="*/ 2574710 h 4860733"/>
              <a:gd name="connsiteX8840" fmla="*/ 286340 w 4853691"/>
              <a:gd name="connsiteY8840" fmla="*/ 2572363 h 4860733"/>
              <a:gd name="connsiteX8841" fmla="*/ 265216 w 4853691"/>
              <a:gd name="connsiteY8841" fmla="*/ 2541851 h 4860733"/>
              <a:gd name="connsiteX8842" fmla="*/ 260522 w 4853691"/>
              <a:gd name="connsiteY8842" fmla="*/ 2534810 h 4860733"/>
              <a:gd name="connsiteX8843" fmla="*/ 246440 w 4853691"/>
              <a:gd name="connsiteY8843" fmla="*/ 2516034 h 4860733"/>
              <a:gd name="connsiteX8844" fmla="*/ 253481 w 4853691"/>
              <a:gd name="connsiteY8844" fmla="*/ 2499605 h 4860733"/>
              <a:gd name="connsiteX8845" fmla="*/ 253481 w 4853691"/>
              <a:gd name="connsiteY8845" fmla="*/ 2494910 h 4860733"/>
              <a:gd name="connsiteX8846" fmla="*/ 258175 w 4853691"/>
              <a:gd name="connsiteY8846" fmla="*/ 2492563 h 4860733"/>
              <a:gd name="connsiteX8847" fmla="*/ 286340 w 4853691"/>
              <a:gd name="connsiteY8847" fmla="*/ 2480828 h 4860733"/>
              <a:gd name="connsiteX8848" fmla="*/ 1227505 w 4853691"/>
              <a:gd name="connsiteY8848" fmla="*/ 2016113 h 4860733"/>
              <a:gd name="connsiteX8849" fmla="*/ 1189953 w 4853691"/>
              <a:gd name="connsiteY8849" fmla="*/ 1992643 h 4860733"/>
              <a:gd name="connsiteX8850" fmla="*/ 1171176 w 4853691"/>
              <a:gd name="connsiteY8850" fmla="*/ 1980907 h 4860733"/>
              <a:gd name="connsiteX8851" fmla="*/ 1135971 w 4853691"/>
              <a:gd name="connsiteY8851" fmla="*/ 1959784 h 4860733"/>
              <a:gd name="connsiteX8852" fmla="*/ 1114847 w 4853691"/>
              <a:gd name="connsiteY8852" fmla="*/ 1948049 h 4860733"/>
              <a:gd name="connsiteX8853" fmla="*/ 1081988 w 4853691"/>
              <a:gd name="connsiteY8853" fmla="*/ 1929272 h 4860733"/>
              <a:gd name="connsiteX8854" fmla="*/ 1058518 w 4853691"/>
              <a:gd name="connsiteY8854" fmla="*/ 1917537 h 4860733"/>
              <a:gd name="connsiteX8855" fmla="*/ 1028006 w 4853691"/>
              <a:gd name="connsiteY8855" fmla="*/ 1901108 h 4860733"/>
              <a:gd name="connsiteX8856" fmla="*/ 1004536 w 4853691"/>
              <a:gd name="connsiteY8856" fmla="*/ 1889372 h 4860733"/>
              <a:gd name="connsiteX8857" fmla="*/ 974024 w 4853691"/>
              <a:gd name="connsiteY8857" fmla="*/ 1872943 h 4860733"/>
              <a:gd name="connsiteX8858" fmla="*/ 950554 w 4853691"/>
              <a:gd name="connsiteY8858" fmla="*/ 1861208 h 4860733"/>
              <a:gd name="connsiteX8859" fmla="*/ 920042 w 4853691"/>
              <a:gd name="connsiteY8859" fmla="*/ 1847126 h 4860733"/>
              <a:gd name="connsiteX8860" fmla="*/ 894225 w 4853691"/>
              <a:gd name="connsiteY8860" fmla="*/ 1835390 h 4860733"/>
              <a:gd name="connsiteX8861" fmla="*/ 866060 w 4853691"/>
              <a:gd name="connsiteY8861" fmla="*/ 1823655 h 4860733"/>
              <a:gd name="connsiteX8862" fmla="*/ 837896 w 4853691"/>
              <a:gd name="connsiteY8862" fmla="*/ 1811920 h 4860733"/>
              <a:gd name="connsiteX8863" fmla="*/ 812078 w 4853691"/>
              <a:gd name="connsiteY8863" fmla="*/ 1800185 h 4860733"/>
              <a:gd name="connsiteX8864" fmla="*/ 783914 w 4853691"/>
              <a:gd name="connsiteY8864" fmla="*/ 1788449 h 4860733"/>
              <a:gd name="connsiteX8865" fmla="*/ 758096 w 4853691"/>
              <a:gd name="connsiteY8865" fmla="*/ 1779061 h 4860733"/>
              <a:gd name="connsiteX8866" fmla="*/ 729931 w 4853691"/>
              <a:gd name="connsiteY8866" fmla="*/ 1769673 h 4860733"/>
              <a:gd name="connsiteX8867" fmla="*/ 704114 w 4853691"/>
              <a:gd name="connsiteY8867" fmla="*/ 1760285 h 4860733"/>
              <a:gd name="connsiteX8868" fmla="*/ 675949 w 4853691"/>
              <a:gd name="connsiteY8868" fmla="*/ 1750897 h 4860733"/>
              <a:gd name="connsiteX8869" fmla="*/ 652479 w 4853691"/>
              <a:gd name="connsiteY8869" fmla="*/ 1743855 h 4860733"/>
              <a:gd name="connsiteX8870" fmla="*/ 624314 w 4853691"/>
              <a:gd name="connsiteY8870" fmla="*/ 1736814 h 4860733"/>
              <a:gd name="connsiteX8871" fmla="*/ 603191 w 4853691"/>
              <a:gd name="connsiteY8871" fmla="*/ 1732120 h 4860733"/>
              <a:gd name="connsiteX8872" fmla="*/ 572679 w 4853691"/>
              <a:gd name="connsiteY8872" fmla="*/ 1727426 h 4860733"/>
              <a:gd name="connsiteX8873" fmla="*/ 553903 w 4853691"/>
              <a:gd name="connsiteY8873" fmla="*/ 1725079 h 4860733"/>
              <a:gd name="connsiteX8874" fmla="*/ 523391 w 4853691"/>
              <a:gd name="connsiteY8874" fmla="*/ 1720385 h 4860733"/>
              <a:gd name="connsiteX8875" fmla="*/ 506962 w 4853691"/>
              <a:gd name="connsiteY8875" fmla="*/ 1718038 h 4860733"/>
              <a:gd name="connsiteX8876" fmla="*/ 474103 w 4853691"/>
              <a:gd name="connsiteY8876" fmla="*/ 1715691 h 4860733"/>
              <a:gd name="connsiteX8877" fmla="*/ 464715 w 4853691"/>
              <a:gd name="connsiteY8877" fmla="*/ 1699262 h 4860733"/>
              <a:gd name="connsiteX8878" fmla="*/ 478797 w 4853691"/>
              <a:gd name="connsiteY8878" fmla="*/ 1675791 h 4860733"/>
              <a:gd name="connsiteX8879" fmla="*/ 497574 w 4853691"/>
              <a:gd name="connsiteY8879" fmla="*/ 1647627 h 4860733"/>
              <a:gd name="connsiteX8880" fmla="*/ 514003 w 4853691"/>
              <a:gd name="connsiteY8880" fmla="*/ 1624156 h 4860733"/>
              <a:gd name="connsiteX8881" fmla="*/ 1204035 w 4853691"/>
              <a:gd name="connsiteY8881" fmla="*/ 1194647 h 4860733"/>
              <a:gd name="connsiteX8882" fmla="*/ 1218117 w 4853691"/>
              <a:gd name="connsiteY8882" fmla="*/ 1335469 h 4860733"/>
              <a:gd name="connsiteX8883" fmla="*/ 1201688 w 4853691"/>
              <a:gd name="connsiteY8883" fmla="*/ 1354246 h 4860733"/>
              <a:gd name="connsiteX8884" fmla="*/ 1222811 w 4853691"/>
              <a:gd name="connsiteY8884" fmla="*/ 1375369 h 4860733"/>
              <a:gd name="connsiteX8885" fmla="*/ 1222811 w 4853691"/>
              <a:gd name="connsiteY8885" fmla="*/ 1375369 h 4860733"/>
              <a:gd name="connsiteX8886" fmla="*/ 1293223 w 4853691"/>
              <a:gd name="connsiteY8886" fmla="*/ 2032542 h 4860733"/>
              <a:gd name="connsiteX8887" fmla="*/ 1279140 w 4853691"/>
              <a:gd name="connsiteY8887" fmla="*/ 2041930 h 4860733"/>
              <a:gd name="connsiteX8888" fmla="*/ 1241588 w 4853691"/>
              <a:gd name="connsiteY8888" fmla="*/ 2018460 h 4860733"/>
              <a:gd name="connsiteX8889" fmla="*/ 1227505 w 4853691"/>
              <a:gd name="connsiteY8889" fmla="*/ 2016113 h 4860733"/>
              <a:gd name="connsiteX8890" fmla="*/ 384916 w 4853691"/>
              <a:gd name="connsiteY8890" fmla="*/ 1734467 h 4860733"/>
              <a:gd name="connsiteX8891" fmla="*/ 352057 w 4853691"/>
              <a:gd name="connsiteY8891" fmla="*/ 1776714 h 4860733"/>
              <a:gd name="connsiteX8892" fmla="*/ 328587 w 4853691"/>
              <a:gd name="connsiteY8892" fmla="*/ 1809573 h 4860733"/>
              <a:gd name="connsiteX8893" fmla="*/ 314504 w 4853691"/>
              <a:gd name="connsiteY8893" fmla="*/ 1828349 h 4860733"/>
              <a:gd name="connsiteX8894" fmla="*/ 321545 w 4853691"/>
              <a:gd name="connsiteY8894" fmla="*/ 1783755 h 4860733"/>
              <a:gd name="connsiteX8895" fmla="*/ 359098 w 4853691"/>
              <a:gd name="connsiteY8895" fmla="*/ 1673444 h 4860733"/>
              <a:gd name="connsiteX8896" fmla="*/ 366139 w 4853691"/>
              <a:gd name="connsiteY8896" fmla="*/ 1675791 h 4860733"/>
              <a:gd name="connsiteX8897" fmla="*/ 387263 w 4853691"/>
              <a:gd name="connsiteY8897" fmla="*/ 1685179 h 4860733"/>
              <a:gd name="connsiteX8898" fmla="*/ 394304 w 4853691"/>
              <a:gd name="connsiteY8898" fmla="*/ 1687526 h 4860733"/>
              <a:gd name="connsiteX8899" fmla="*/ 415427 w 4853691"/>
              <a:gd name="connsiteY8899" fmla="*/ 1699262 h 4860733"/>
              <a:gd name="connsiteX8900" fmla="*/ 413080 w 4853691"/>
              <a:gd name="connsiteY8900" fmla="*/ 1703956 h 4860733"/>
              <a:gd name="connsiteX8901" fmla="*/ 384916 w 4853691"/>
              <a:gd name="connsiteY8901" fmla="*/ 1734467 h 4860733"/>
              <a:gd name="connsiteX8902" fmla="*/ 368486 w 4853691"/>
              <a:gd name="connsiteY8902" fmla="*/ 1595992 h 4860733"/>
              <a:gd name="connsiteX8903" fmla="*/ 382569 w 4853691"/>
              <a:gd name="connsiteY8903" fmla="*/ 1563133 h 4860733"/>
              <a:gd name="connsiteX8904" fmla="*/ 396651 w 4853691"/>
              <a:gd name="connsiteY8904" fmla="*/ 1532621 h 4860733"/>
              <a:gd name="connsiteX8905" fmla="*/ 410733 w 4853691"/>
              <a:gd name="connsiteY8905" fmla="*/ 1499763 h 4860733"/>
              <a:gd name="connsiteX8906" fmla="*/ 424815 w 4853691"/>
              <a:gd name="connsiteY8906" fmla="*/ 1469251 h 4860733"/>
              <a:gd name="connsiteX8907" fmla="*/ 438898 w 4853691"/>
              <a:gd name="connsiteY8907" fmla="*/ 1438740 h 4860733"/>
              <a:gd name="connsiteX8908" fmla="*/ 441245 w 4853691"/>
              <a:gd name="connsiteY8908" fmla="*/ 1436392 h 4860733"/>
              <a:gd name="connsiteX8909" fmla="*/ 424815 w 4853691"/>
              <a:gd name="connsiteY8909" fmla="*/ 1483333 h 4860733"/>
              <a:gd name="connsiteX8910" fmla="*/ 413080 w 4853691"/>
              <a:gd name="connsiteY8910" fmla="*/ 1513845 h 4860733"/>
              <a:gd name="connsiteX8911" fmla="*/ 391957 w 4853691"/>
              <a:gd name="connsiteY8911" fmla="*/ 1574868 h 4860733"/>
              <a:gd name="connsiteX8912" fmla="*/ 384916 w 4853691"/>
              <a:gd name="connsiteY8912" fmla="*/ 1591297 h 4860733"/>
              <a:gd name="connsiteX8913" fmla="*/ 382569 w 4853691"/>
              <a:gd name="connsiteY8913" fmla="*/ 1600686 h 4860733"/>
              <a:gd name="connsiteX8914" fmla="*/ 361445 w 4853691"/>
              <a:gd name="connsiteY8914" fmla="*/ 1628850 h 4860733"/>
              <a:gd name="connsiteX8915" fmla="*/ 349710 w 4853691"/>
              <a:gd name="connsiteY8915" fmla="*/ 1645280 h 4860733"/>
              <a:gd name="connsiteX8916" fmla="*/ 347363 w 4853691"/>
              <a:gd name="connsiteY8916" fmla="*/ 1642933 h 4860733"/>
              <a:gd name="connsiteX8917" fmla="*/ 356751 w 4853691"/>
              <a:gd name="connsiteY8917" fmla="*/ 1621809 h 4860733"/>
              <a:gd name="connsiteX8918" fmla="*/ 368486 w 4853691"/>
              <a:gd name="connsiteY8918" fmla="*/ 1595992 h 4860733"/>
              <a:gd name="connsiteX8919" fmla="*/ 582068 w 4853691"/>
              <a:gd name="connsiteY8919" fmla="*/ 1157094 h 4860733"/>
              <a:gd name="connsiteX8920" fmla="*/ 596150 w 4853691"/>
              <a:gd name="connsiteY8920" fmla="*/ 1131276 h 4860733"/>
              <a:gd name="connsiteX8921" fmla="*/ 610232 w 4853691"/>
              <a:gd name="connsiteY8921" fmla="*/ 1105459 h 4860733"/>
              <a:gd name="connsiteX8922" fmla="*/ 666561 w 4853691"/>
              <a:gd name="connsiteY8922" fmla="*/ 1044436 h 4860733"/>
              <a:gd name="connsiteX8923" fmla="*/ 687685 w 4853691"/>
              <a:gd name="connsiteY8923" fmla="*/ 1023312 h 4860733"/>
              <a:gd name="connsiteX8924" fmla="*/ 767484 w 4853691"/>
              <a:gd name="connsiteY8924" fmla="*/ 943513 h 4860733"/>
              <a:gd name="connsiteX8925" fmla="*/ 802690 w 4853691"/>
              <a:gd name="connsiteY8925" fmla="*/ 910654 h 4860733"/>
              <a:gd name="connsiteX8926" fmla="*/ 837896 w 4853691"/>
              <a:gd name="connsiteY8926" fmla="*/ 877795 h 4860733"/>
              <a:gd name="connsiteX8927" fmla="*/ 851978 w 4853691"/>
              <a:gd name="connsiteY8927" fmla="*/ 882489 h 4860733"/>
              <a:gd name="connsiteX8928" fmla="*/ 851978 w 4853691"/>
              <a:gd name="connsiteY8928" fmla="*/ 948207 h 4860733"/>
              <a:gd name="connsiteX8929" fmla="*/ 851978 w 4853691"/>
              <a:gd name="connsiteY8929" fmla="*/ 952901 h 4860733"/>
              <a:gd name="connsiteX8930" fmla="*/ 849631 w 4853691"/>
              <a:gd name="connsiteY8930" fmla="*/ 1081988 h 4860733"/>
              <a:gd name="connsiteX8931" fmla="*/ 823813 w 4853691"/>
              <a:gd name="connsiteY8931" fmla="*/ 1105459 h 4860733"/>
              <a:gd name="connsiteX8932" fmla="*/ 807384 w 4853691"/>
              <a:gd name="connsiteY8932" fmla="*/ 1119541 h 4860733"/>
              <a:gd name="connsiteX8933" fmla="*/ 769831 w 4853691"/>
              <a:gd name="connsiteY8933" fmla="*/ 1157094 h 4860733"/>
              <a:gd name="connsiteX8934" fmla="*/ 753402 w 4853691"/>
              <a:gd name="connsiteY8934" fmla="*/ 1173523 h 4860733"/>
              <a:gd name="connsiteX8935" fmla="*/ 725237 w 4853691"/>
              <a:gd name="connsiteY8935" fmla="*/ 1201688 h 4860733"/>
              <a:gd name="connsiteX8936" fmla="*/ 708808 w 4853691"/>
              <a:gd name="connsiteY8936" fmla="*/ 1196994 h 4860733"/>
              <a:gd name="connsiteX8937" fmla="*/ 694726 w 4853691"/>
              <a:gd name="connsiteY8937" fmla="*/ 1192300 h 4860733"/>
              <a:gd name="connsiteX8938" fmla="*/ 675949 w 4853691"/>
              <a:gd name="connsiteY8938" fmla="*/ 1187606 h 4860733"/>
              <a:gd name="connsiteX8939" fmla="*/ 664214 w 4853691"/>
              <a:gd name="connsiteY8939" fmla="*/ 1185259 h 4860733"/>
              <a:gd name="connsiteX8940" fmla="*/ 643091 w 4853691"/>
              <a:gd name="connsiteY8940" fmla="*/ 1182911 h 4860733"/>
              <a:gd name="connsiteX8941" fmla="*/ 633703 w 4853691"/>
              <a:gd name="connsiteY8941" fmla="*/ 1180564 h 4860733"/>
              <a:gd name="connsiteX8942" fmla="*/ 603191 w 4853691"/>
              <a:gd name="connsiteY8942" fmla="*/ 1178217 h 4860733"/>
              <a:gd name="connsiteX8943" fmla="*/ 570332 w 4853691"/>
              <a:gd name="connsiteY8943" fmla="*/ 1180564 h 4860733"/>
              <a:gd name="connsiteX8944" fmla="*/ 567985 w 4853691"/>
              <a:gd name="connsiteY8944" fmla="*/ 1180564 h 4860733"/>
              <a:gd name="connsiteX8945" fmla="*/ 567985 w 4853691"/>
              <a:gd name="connsiteY8945" fmla="*/ 1178217 h 4860733"/>
              <a:gd name="connsiteX8946" fmla="*/ 582068 w 4853691"/>
              <a:gd name="connsiteY8946" fmla="*/ 1157094 h 4860733"/>
              <a:gd name="connsiteX8947" fmla="*/ 901266 w 4853691"/>
              <a:gd name="connsiteY8947" fmla="*/ 1037394 h 4860733"/>
              <a:gd name="connsiteX8948" fmla="*/ 929430 w 4853691"/>
              <a:gd name="connsiteY8948" fmla="*/ 1011577 h 4860733"/>
              <a:gd name="connsiteX8949" fmla="*/ 957595 w 4853691"/>
              <a:gd name="connsiteY8949" fmla="*/ 988107 h 4860733"/>
              <a:gd name="connsiteX8950" fmla="*/ 985760 w 4853691"/>
              <a:gd name="connsiteY8950" fmla="*/ 964636 h 4860733"/>
              <a:gd name="connsiteX8951" fmla="*/ 1013924 w 4853691"/>
              <a:gd name="connsiteY8951" fmla="*/ 941166 h 4860733"/>
              <a:gd name="connsiteX8952" fmla="*/ 1020965 w 4853691"/>
              <a:gd name="connsiteY8952" fmla="*/ 936472 h 4860733"/>
              <a:gd name="connsiteX8953" fmla="*/ 988107 w 4853691"/>
              <a:gd name="connsiteY8953" fmla="*/ 992801 h 4860733"/>
              <a:gd name="connsiteX8954" fmla="*/ 966983 w 4853691"/>
              <a:gd name="connsiteY8954" fmla="*/ 1030353 h 4860733"/>
              <a:gd name="connsiteX8955" fmla="*/ 964636 w 4853691"/>
              <a:gd name="connsiteY8955" fmla="*/ 1035047 h 4860733"/>
              <a:gd name="connsiteX8956" fmla="*/ 950554 w 4853691"/>
              <a:gd name="connsiteY8956" fmla="*/ 1051477 h 4860733"/>
              <a:gd name="connsiteX8957" fmla="*/ 934124 w 4853691"/>
              <a:gd name="connsiteY8957" fmla="*/ 1070253 h 4860733"/>
              <a:gd name="connsiteX8958" fmla="*/ 903613 w 4853691"/>
              <a:gd name="connsiteY8958" fmla="*/ 1105459 h 4860733"/>
              <a:gd name="connsiteX8959" fmla="*/ 889531 w 4853691"/>
              <a:gd name="connsiteY8959" fmla="*/ 1121888 h 4860733"/>
              <a:gd name="connsiteX8960" fmla="*/ 859019 w 4853691"/>
              <a:gd name="connsiteY8960" fmla="*/ 1159441 h 4860733"/>
              <a:gd name="connsiteX8961" fmla="*/ 844937 w 4853691"/>
              <a:gd name="connsiteY8961" fmla="*/ 1175870 h 4860733"/>
              <a:gd name="connsiteX8962" fmla="*/ 844937 w 4853691"/>
              <a:gd name="connsiteY8962" fmla="*/ 1175870 h 4860733"/>
              <a:gd name="connsiteX8963" fmla="*/ 844937 w 4853691"/>
              <a:gd name="connsiteY8963" fmla="*/ 1154747 h 4860733"/>
              <a:gd name="connsiteX8964" fmla="*/ 844937 w 4853691"/>
              <a:gd name="connsiteY8964" fmla="*/ 1135970 h 4860733"/>
              <a:gd name="connsiteX8965" fmla="*/ 844937 w 4853691"/>
              <a:gd name="connsiteY8965" fmla="*/ 1103112 h 4860733"/>
              <a:gd name="connsiteX8966" fmla="*/ 844937 w 4853691"/>
              <a:gd name="connsiteY8966" fmla="*/ 1086683 h 4860733"/>
              <a:gd name="connsiteX8967" fmla="*/ 868407 w 4853691"/>
              <a:gd name="connsiteY8967" fmla="*/ 1063212 h 4860733"/>
              <a:gd name="connsiteX8968" fmla="*/ 901266 w 4853691"/>
              <a:gd name="connsiteY8968" fmla="*/ 1037394 h 4860733"/>
              <a:gd name="connsiteX8969" fmla="*/ 1077294 w 4853691"/>
              <a:gd name="connsiteY8969" fmla="*/ 844937 h 4860733"/>
              <a:gd name="connsiteX8970" fmla="*/ 1100765 w 4853691"/>
              <a:gd name="connsiteY8970" fmla="*/ 805037 h 4860733"/>
              <a:gd name="connsiteX8971" fmla="*/ 1103112 w 4853691"/>
              <a:gd name="connsiteY8971" fmla="*/ 802690 h 4860733"/>
              <a:gd name="connsiteX8972" fmla="*/ 1112500 w 4853691"/>
              <a:gd name="connsiteY8972" fmla="*/ 805037 h 4860733"/>
              <a:gd name="connsiteX8973" fmla="*/ 1124235 w 4853691"/>
              <a:gd name="connsiteY8973" fmla="*/ 807384 h 4860733"/>
              <a:gd name="connsiteX8974" fmla="*/ 1138318 w 4853691"/>
              <a:gd name="connsiteY8974" fmla="*/ 812078 h 4860733"/>
              <a:gd name="connsiteX8975" fmla="*/ 1147706 w 4853691"/>
              <a:gd name="connsiteY8975" fmla="*/ 814425 h 4860733"/>
              <a:gd name="connsiteX8976" fmla="*/ 1147706 w 4853691"/>
              <a:gd name="connsiteY8976" fmla="*/ 819119 h 4860733"/>
              <a:gd name="connsiteX8977" fmla="*/ 1152400 w 4853691"/>
              <a:gd name="connsiteY8977" fmla="*/ 830854 h 4860733"/>
              <a:gd name="connsiteX8978" fmla="*/ 1110153 w 4853691"/>
              <a:gd name="connsiteY8978" fmla="*/ 863713 h 4860733"/>
              <a:gd name="connsiteX8979" fmla="*/ 1110153 w 4853691"/>
              <a:gd name="connsiteY8979" fmla="*/ 863713 h 4860733"/>
              <a:gd name="connsiteX8980" fmla="*/ 1032700 w 4853691"/>
              <a:gd name="connsiteY8980" fmla="*/ 924736 h 4860733"/>
              <a:gd name="connsiteX8981" fmla="*/ 1049130 w 4853691"/>
              <a:gd name="connsiteY8981" fmla="*/ 896572 h 4860733"/>
              <a:gd name="connsiteX8982" fmla="*/ 1077294 w 4853691"/>
              <a:gd name="connsiteY8982" fmla="*/ 844937 h 4860733"/>
              <a:gd name="connsiteX8983" fmla="*/ 1201688 w 4853691"/>
              <a:gd name="connsiteY8983" fmla="*/ 776872 h 4860733"/>
              <a:gd name="connsiteX8984" fmla="*/ 1213423 w 4853691"/>
              <a:gd name="connsiteY8984" fmla="*/ 762790 h 4860733"/>
              <a:gd name="connsiteX8985" fmla="*/ 1232199 w 4853691"/>
              <a:gd name="connsiteY8985" fmla="*/ 736973 h 4860733"/>
              <a:gd name="connsiteX8986" fmla="*/ 1243935 w 4853691"/>
              <a:gd name="connsiteY8986" fmla="*/ 722890 h 4860733"/>
              <a:gd name="connsiteX8987" fmla="*/ 1281487 w 4853691"/>
              <a:gd name="connsiteY8987" fmla="*/ 675949 h 4860733"/>
              <a:gd name="connsiteX8988" fmla="*/ 1295570 w 4853691"/>
              <a:gd name="connsiteY8988" fmla="*/ 659520 h 4860733"/>
              <a:gd name="connsiteX8989" fmla="*/ 1307305 w 4853691"/>
              <a:gd name="connsiteY8989" fmla="*/ 645438 h 4860733"/>
              <a:gd name="connsiteX8990" fmla="*/ 1326081 w 4853691"/>
              <a:gd name="connsiteY8990" fmla="*/ 621967 h 4860733"/>
              <a:gd name="connsiteX8991" fmla="*/ 1337816 w 4853691"/>
              <a:gd name="connsiteY8991" fmla="*/ 607885 h 4860733"/>
              <a:gd name="connsiteX8992" fmla="*/ 1356593 w 4853691"/>
              <a:gd name="connsiteY8992" fmla="*/ 586762 h 4860733"/>
              <a:gd name="connsiteX8993" fmla="*/ 1368328 w 4853691"/>
              <a:gd name="connsiteY8993" fmla="*/ 572679 h 4860733"/>
              <a:gd name="connsiteX8994" fmla="*/ 1387104 w 4853691"/>
              <a:gd name="connsiteY8994" fmla="*/ 551556 h 4860733"/>
              <a:gd name="connsiteX8995" fmla="*/ 1401187 w 4853691"/>
              <a:gd name="connsiteY8995" fmla="*/ 537474 h 4860733"/>
              <a:gd name="connsiteX8996" fmla="*/ 1419963 w 4853691"/>
              <a:gd name="connsiteY8996" fmla="*/ 518697 h 4860733"/>
              <a:gd name="connsiteX8997" fmla="*/ 1434045 w 4853691"/>
              <a:gd name="connsiteY8997" fmla="*/ 504615 h 4860733"/>
              <a:gd name="connsiteX8998" fmla="*/ 1452822 w 4853691"/>
              <a:gd name="connsiteY8998" fmla="*/ 485839 h 4860733"/>
              <a:gd name="connsiteX8999" fmla="*/ 1455169 w 4853691"/>
              <a:gd name="connsiteY8999" fmla="*/ 483492 h 4860733"/>
              <a:gd name="connsiteX9000" fmla="*/ 1544357 w 4853691"/>
              <a:gd name="connsiteY9000" fmla="*/ 460021 h 4860733"/>
              <a:gd name="connsiteX9001" fmla="*/ 1544357 w 4853691"/>
              <a:gd name="connsiteY9001" fmla="*/ 462368 h 4860733"/>
              <a:gd name="connsiteX9002" fmla="*/ 1530274 w 4853691"/>
              <a:gd name="connsiteY9002" fmla="*/ 485839 h 4860733"/>
              <a:gd name="connsiteX9003" fmla="*/ 1509151 w 4853691"/>
              <a:gd name="connsiteY9003" fmla="*/ 518697 h 4860733"/>
              <a:gd name="connsiteX9004" fmla="*/ 1495069 w 4853691"/>
              <a:gd name="connsiteY9004" fmla="*/ 544515 h 4860733"/>
              <a:gd name="connsiteX9005" fmla="*/ 1473945 w 4853691"/>
              <a:gd name="connsiteY9005" fmla="*/ 582068 h 4860733"/>
              <a:gd name="connsiteX9006" fmla="*/ 1459863 w 4853691"/>
              <a:gd name="connsiteY9006" fmla="*/ 607885 h 4860733"/>
              <a:gd name="connsiteX9007" fmla="*/ 1441087 w 4853691"/>
              <a:gd name="connsiteY9007" fmla="*/ 645438 h 4860733"/>
              <a:gd name="connsiteX9008" fmla="*/ 1424657 w 4853691"/>
              <a:gd name="connsiteY9008" fmla="*/ 675949 h 4860733"/>
              <a:gd name="connsiteX9009" fmla="*/ 1412922 w 4853691"/>
              <a:gd name="connsiteY9009" fmla="*/ 697073 h 4860733"/>
              <a:gd name="connsiteX9010" fmla="*/ 1398840 w 4853691"/>
              <a:gd name="connsiteY9010" fmla="*/ 727584 h 4860733"/>
              <a:gd name="connsiteX9011" fmla="*/ 1391799 w 4853691"/>
              <a:gd name="connsiteY9011" fmla="*/ 725237 h 4860733"/>
              <a:gd name="connsiteX9012" fmla="*/ 1370675 w 4853691"/>
              <a:gd name="connsiteY9012" fmla="*/ 746361 h 4860733"/>
              <a:gd name="connsiteX9013" fmla="*/ 1370675 w 4853691"/>
              <a:gd name="connsiteY9013" fmla="*/ 751055 h 4860733"/>
              <a:gd name="connsiteX9014" fmla="*/ 1347205 w 4853691"/>
              <a:gd name="connsiteY9014" fmla="*/ 758096 h 4860733"/>
              <a:gd name="connsiteX9015" fmla="*/ 1335469 w 4853691"/>
              <a:gd name="connsiteY9015" fmla="*/ 762790 h 4860733"/>
              <a:gd name="connsiteX9016" fmla="*/ 1311999 w 4853691"/>
              <a:gd name="connsiteY9016" fmla="*/ 772178 h 4860733"/>
              <a:gd name="connsiteX9017" fmla="*/ 1281487 w 4853691"/>
              <a:gd name="connsiteY9017" fmla="*/ 783914 h 4860733"/>
              <a:gd name="connsiteX9018" fmla="*/ 1255670 w 4853691"/>
              <a:gd name="connsiteY9018" fmla="*/ 793302 h 4860733"/>
              <a:gd name="connsiteX9019" fmla="*/ 1227505 w 4853691"/>
              <a:gd name="connsiteY9019" fmla="*/ 805037 h 4860733"/>
              <a:gd name="connsiteX9020" fmla="*/ 1199341 w 4853691"/>
              <a:gd name="connsiteY9020" fmla="*/ 816772 h 4860733"/>
              <a:gd name="connsiteX9021" fmla="*/ 1189953 w 4853691"/>
              <a:gd name="connsiteY9021" fmla="*/ 821466 h 4860733"/>
              <a:gd name="connsiteX9022" fmla="*/ 1185258 w 4853691"/>
              <a:gd name="connsiteY9022" fmla="*/ 814425 h 4860733"/>
              <a:gd name="connsiteX9023" fmla="*/ 1185258 w 4853691"/>
              <a:gd name="connsiteY9023" fmla="*/ 814425 h 4860733"/>
              <a:gd name="connsiteX9024" fmla="*/ 1201688 w 4853691"/>
              <a:gd name="connsiteY9024" fmla="*/ 776872 h 4860733"/>
              <a:gd name="connsiteX9025" fmla="*/ 1938660 w 4853691"/>
              <a:gd name="connsiteY9025" fmla="*/ 415427 h 4860733"/>
              <a:gd name="connsiteX9026" fmla="*/ 1964478 w 4853691"/>
              <a:gd name="connsiteY9026" fmla="*/ 434204 h 4860733"/>
              <a:gd name="connsiteX9027" fmla="*/ 1973866 w 4853691"/>
              <a:gd name="connsiteY9027" fmla="*/ 441245 h 4860733"/>
              <a:gd name="connsiteX9028" fmla="*/ 1997336 w 4853691"/>
              <a:gd name="connsiteY9028" fmla="*/ 460021 h 4860733"/>
              <a:gd name="connsiteX9029" fmla="*/ 2009072 w 4853691"/>
              <a:gd name="connsiteY9029" fmla="*/ 469409 h 4860733"/>
              <a:gd name="connsiteX9030" fmla="*/ 2032542 w 4853691"/>
              <a:gd name="connsiteY9030" fmla="*/ 488186 h 4860733"/>
              <a:gd name="connsiteX9031" fmla="*/ 2044277 w 4853691"/>
              <a:gd name="connsiteY9031" fmla="*/ 497574 h 4860733"/>
              <a:gd name="connsiteX9032" fmla="*/ 2067748 w 4853691"/>
              <a:gd name="connsiteY9032" fmla="*/ 518697 h 4860733"/>
              <a:gd name="connsiteX9033" fmla="*/ 2079483 w 4853691"/>
              <a:gd name="connsiteY9033" fmla="*/ 528085 h 4860733"/>
              <a:gd name="connsiteX9034" fmla="*/ 2032542 w 4853691"/>
              <a:gd name="connsiteY9034" fmla="*/ 544515 h 4860733"/>
              <a:gd name="connsiteX9035" fmla="*/ 1978560 w 4853691"/>
              <a:gd name="connsiteY9035" fmla="*/ 565638 h 4860733"/>
              <a:gd name="connsiteX9036" fmla="*/ 1924578 w 4853691"/>
              <a:gd name="connsiteY9036" fmla="*/ 586762 h 4860733"/>
              <a:gd name="connsiteX9037" fmla="*/ 1870596 w 4853691"/>
              <a:gd name="connsiteY9037" fmla="*/ 610232 h 4860733"/>
              <a:gd name="connsiteX9038" fmla="*/ 1816614 w 4853691"/>
              <a:gd name="connsiteY9038" fmla="*/ 633703 h 4860733"/>
              <a:gd name="connsiteX9039" fmla="*/ 1760285 w 4853691"/>
              <a:gd name="connsiteY9039" fmla="*/ 659520 h 4860733"/>
              <a:gd name="connsiteX9040" fmla="*/ 1736814 w 4853691"/>
              <a:gd name="connsiteY9040" fmla="*/ 671255 h 4860733"/>
              <a:gd name="connsiteX9041" fmla="*/ 1710997 w 4853691"/>
              <a:gd name="connsiteY9041" fmla="*/ 673602 h 4860733"/>
              <a:gd name="connsiteX9042" fmla="*/ 1678138 w 4853691"/>
              <a:gd name="connsiteY9042" fmla="*/ 678296 h 4860733"/>
              <a:gd name="connsiteX9043" fmla="*/ 1628850 w 4853691"/>
              <a:gd name="connsiteY9043" fmla="*/ 685338 h 4860733"/>
              <a:gd name="connsiteX9044" fmla="*/ 1595992 w 4853691"/>
              <a:gd name="connsiteY9044" fmla="*/ 690032 h 4860733"/>
              <a:gd name="connsiteX9045" fmla="*/ 1546704 w 4853691"/>
              <a:gd name="connsiteY9045" fmla="*/ 699420 h 4860733"/>
              <a:gd name="connsiteX9046" fmla="*/ 1511498 w 4853691"/>
              <a:gd name="connsiteY9046" fmla="*/ 706461 h 4860733"/>
              <a:gd name="connsiteX9047" fmla="*/ 1464557 w 4853691"/>
              <a:gd name="connsiteY9047" fmla="*/ 715849 h 4860733"/>
              <a:gd name="connsiteX9048" fmla="*/ 1429351 w 4853691"/>
              <a:gd name="connsiteY9048" fmla="*/ 725237 h 4860733"/>
              <a:gd name="connsiteX9049" fmla="*/ 1403534 w 4853691"/>
              <a:gd name="connsiteY9049" fmla="*/ 732279 h 4860733"/>
              <a:gd name="connsiteX9050" fmla="*/ 1394146 w 4853691"/>
              <a:gd name="connsiteY9050" fmla="*/ 720543 h 4860733"/>
              <a:gd name="connsiteX9051" fmla="*/ 1403534 w 4853691"/>
              <a:gd name="connsiteY9051" fmla="*/ 704114 h 4860733"/>
              <a:gd name="connsiteX9052" fmla="*/ 1422310 w 4853691"/>
              <a:gd name="connsiteY9052" fmla="*/ 666561 h 4860733"/>
              <a:gd name="connsiteX9053" fmla="*/ 1438739 w 4853691"/>
              <a:gd name="connsiteY9053" fmla="*/ 636050 h 4860733"/>
              <a:gd name="connsiteX9054" fmla="*/ 1457516 w 4853691"/>
              <a:gd name="connsiteY9054" fmla="*/ 600844 h 4860733"/>
              <a:gd name="connsiteX9055" fmla="*/ 1473945 w 4853691"/>
              <a:gd name="connsiteY9055" fmla="*/ 572679 h 4860733"/>
              <a:gd name="connsiteX9056" fmla="*/ 1492722 w 4853691"/>
              <a:gd name="connsiteY9056" fmla="*/ 537474 h 4860733"/>
              <a:gd name="connsiteX9057" fmla="*/ 1509151 w 4853691"/>
              <a:gd name="connsiteY9057" fmla="*/ 511656 h 4860733"/>
              <a:gd name="connsiteX9058" fmla="*/ 1527927 w 4853691"/>
              <a:gd name="connsiteY9058" fmla="*/ 478797 h 4860733"/>
              <a:gd name="connsiteX9059" fmla="*/ 1539662 w 4853691"/>
              <a:gd name="connsiteY9059" fmla="*/ 460021 h 4860733"/>
              <a:gd name="connsiteX9060" fmla="*/ 1544357 w 4853691"/>
              <a:gd name="connsiteY9060" fmla="*/ 452980 h 4860733"/>
              <a:gd name="connsiteX9061" fmla="*/ 1912843 w 4853691"/>
              <a:gd name="connsiteY9061" fmla="*/ 396651 h 4860733"/>
              <a:gd name="connsiteX9062" fmla="*/ 1931619 w 4853691"/>
              <a:gd name="connsiteY9062" fmla="*/ 408386 h 4860733"/>
              <a:gd name="connsiteX9063" fmla="*/ 1938660 w 4853691"/>
              <a:gd name="connsiteY9063" fmla="*/ 415427 h 4860733"/>
              <a:gd name="connsiteX9064" fmla="*/ 2152242 w 4853691"/>
              <a:gd name="connsiteY9064" fmla="*/ 506962 h 4860733"/>
              <a:gd name="connsiteX9065" fmla="*/ 2210918 w 4853691"/>
              <a:gd name="connsiteY9065" fmla="*/ 488186 h 4860733"/>
              <a:gd name="connsiteX9066" fmla="*/ 2255512 w 4853691"/>
              <a:gd name="connsiteY9066" fmla="*/ 474103 h 4860733"/>
              <a:gd name="connsiteX9067" fmla="*/ 2278982 w 4853691"/>
              <a:gd name="connsiteY9067" fmla="*/ 467062 h 4860733"/>
              <a:gd name="connsiteX9068" fmla="*/ 2253165 w 4853691"/>
              <a:gd name="connsiteY9068" fmla="*/ 542168 h 4860733"/>
              <a:gd name="connsiteX9069" fmla="*/ 2250818 w 4853691"/>
              <a:gd name="connsiteY9069" fmla="*/ 546862 h 4860733"/>
              <a:gd name="connsiteX9070" fmla="*/ 2234388 w 4853691"/>
              <a:gd name="connsiteY9070" fmla="*/ 600844 h 4860733"/>
              <a:gd name="connsiteX9071" fmla="*/ 2232041 w 4853691"/>
              <a:gd name="connsiteY9071" fmla="*/ 610232 h 4860733"/>
              <a:gd name="connsiteX9072" fmla="*/ 2222653 w 4853691"/>
              <a:gd name="connsiteY9072" fmla="*/ 643091 h 4860733"/>
              <a:gd name="connsiteX9073" fmla="*/ 2217959 w 4853691"/>
              <a:gd name="connsiteY9073" fmla="*/ 643091 h 4860733"/>
              <a:gd name="connsiteX9074" fmla="*/ 2203877 w 4853691"/>
              <a:gd name="connsiteY9074" fmla="*/ 647785 h 4860733"/>
              <a:gd name="connsiteX9075" fmla="*/ 2189794 w 4853691"/>
              <a:gd name="connsiteY9075" fmla="*/ 633703 h 4860733"/>
              <a:gd name="connsiteX9076" fmla="*/ 2180406 w 4853691"/>
              <a:gd name="connsiteY9076" fmla="*/ 624314 h 4860733"/>
              <a:gd name="connsiteX9077" fmla="*/ 2147548 w 4853691"/>
              <a:gd name="connsiteY9077" fmla="*/ 591456 h 4860733"/>
              <a:gd name="connsiteX9078" fmla="*/ 2145201 w 4853691"/>
              <a:gd name="connsiteY9078" fmla="*/ 589109 h 4860733"/>
              <a:gd name="connsiteX9079" fmla="*/ 2086524 w 4853691"/>
              <a:gd name="connsiteY9079" fmla="*/ 532780 h 4860733"/>
              <a:gd name="connsiteX9080" fmla="*/ 2109995 w 4853691"/>
              <a:gd name="connsiteY9080" fmla="*/ 525738 h 4860733"/>
              <a:gd name="connsiteX9081" fmla="*/ 2152242 w 4853691"/>
              <a:gd name="connsiteY9081" fmla="*/ 506962 h 4860733"/>
              <a:gd name="connsiteX9082" fmla="*/ 2293064 w 4853691"/>
              <a:gd name="connsiteY9082" fmla="*/ 434204 h 4860733"/>
              <a:gd name="connsiteX9083" fmla="*/ 2307147 w 4853691"/>
              <a:gd name="connsiteY9083" fmla="*/ 401345 h 4860733"/>
              <a:gd name="connsiteX9084" fmla="*/ 2314188 w 4853691"/>
              <a:gd name="connsiteY9084" fmla="*/ 401345 h 4860733"/>
              <a:gd name="connsiteX9085" fmla="*/ 2370517 w 4853691"/>
              <a:gd name="connsiteY9085" fmla="*/ 406039 h 4860733"/>
              <a:gd name="connsiteX9086" fmla="*/ 2410417 w 4853691"/>
              <a:gd name="connsiteY9086" fmla="*/ 410733 h 4860733"/>
              <a:gd name="connsiteX9087" fmla="*/ 2447970 w 4853691"/>
              <a:gd name="connsiteY9087" fmla="*/ 415427 h 4860733"/>
              <a:gd name="connsiteX9088" fmla="*/ 2447970 w 4853691"/>
              <a:gd name="connsiteY9088" fmla="*/ 417774 h 4860733"/>
              <a:gd name="connsiteX9089" fmla="*/ 2447970 w 4853691"/>
              <a:gd name="connsiteY9089" fmla="*/ 417774 h 4860733"/>
              <a:gd name="connsiteX9090" fmla="*/ 2443275 w 4853691"/>
              <a:gd name="connsiteY9090" fmla="*/ 422468 h 4860733"/>
              <a:gd name="connsiteX9091" fmla="*/ 2403376 w 4853691"/>
              <a:gd name="connsiteY9091" fmla="*/ 431857 h 4860733"/>
              <a:gd name="connsiteX9092" fmla="*/ 2358782 w 4853691"/>
              <a:gd name="connsiteY9092" fmla="*/ 443592 h 4860733"/>
              <a:gd name="connsiteX9093" fmla="*/ 2297759 w 4853691"/>
              <a:gd name="connsiteY9093" fmla="*/ 460021 h 4860733"/>
              <a:gd name="connsiteX9094" fmla="*/ 2283676 w 4853691"/>
              <a:gd name="connsiteY9094" fmla="*/ 464715 h 4860733"/>
              <a:gd name="connsiteX9095" fmla="*/ 2288370 w 4853691"/>
              <a:gd name="connsiteY9095" fmla="*/ 452980 h 4860733"/>
              <a:gd name="connsiteX9096" fmla="*/ 2293064 w 4853691"/>
              <a:gd name="connsiteY9096" fmla="*/ 434204 h 4860733"/>
              <a:gd name="connsiteX9097" fmla="*/ 2530116 w 4853691"/>
              <a:gd name="connsiteY9097" fmla="*/ 431857 h 4860733"/>
              <a:gd name="connsiteX9098" fmla="*/ 2562975 w 4853691"/>
              <a:gd name="connsiteY9098" fmla="*/ 438898 h 4860733"/>
              <a:gd name="connsiteX9099" fmla="*/ 2591139 w 4853691"/>
              <a:gd name="connsiteY9099" fmla="*/ 445939 h 4860733"/>
              <a:gd name="connsiteX9100" fmla="*/ 2623998 w 4853691"/>
              <a:gd name="connsiteY9100" fmla="*/ 452980 h 4860733"/>
              <a:gd name="connsiteX9101" fmla="*/ 2649816 w 4853691"/>
              <a:gd name="connsiteY9101" fmla="*/ 460021 h 4860733"/>
              <a:gd name="connsiteX9102" fmla="*/ 2663898 w 4853691"/>
              <a:gd name="connsiteY9102" fmla="*/ 464715 h 4860733"/>
              <a:gd name="connsiteX9103" fmla="*/ 2652163 w 4853691"/>
              <a:gd name="connsiteY9103" fmla="*/ 469409 h 4860733"/>
              <a:gd name="connsiteX9104" fmla="*/ 2638080 w 4853691"/>
              <a:gd name="connsiteY9104" fmla="*/ 474103 h 4860733"/>
              <a:gd name="connsiteX9105" fmla="*/ 2602875 w 4853691"/>
              <a:gd name="connsiteY9105" fmla="*/ 485839 h 4860733"/>
              <a:gd name="connsiteX9106" fmla="*/ 2598180 w 4853691"/>
              <a:gd name="connsiteY9106" fmla="*/ 488186 h 4860733"/>
              <a:gd name="connsiteX9107" fmla="*/ 2598180 w 4853691"/>
              <a:gd name="connsiteY9107" fmla="*/ 488186 h 4860733"/>
              <a:gd name="connsiteX9108" fmla="*/ 2577057 w 4853691"/>
              <a:gd name="connsiteY9108" fmla="*/ 476450 h 4860733"/>
              <a:gd name="connsiteX9109" fmla="*/ 2555934 w 4853691"/>
              <a:gd name="connsiteY9109" fmla="*/ 464715 h 4860733"/>
              <a:gd name="connsiteX9110" fmla="*/ 2534810 w 4853691"/>
              <a:gd name="connsiteY9110" fmla="*/ 455327 h 4860733"/>
              <a:gd name="connsiteX9111" fmla="*/ 2511340 w 4853691"/>
              <a:gd name="connsiteY9111" fmla="*/ 443592 h 4860733"/>
              <a:gd name="connsiteX9112" fmla="*/ 2490216 w 4853691"/>
              <a:gd name="connsiteY9112" fmla="*/ 434204 h 4860733"/>
              <a:gd name="connsiteX9113" fmla="*/ 2483175 w 4853691"/>
              <a:gd name="connsiteY9113" fmla="*/ 431857 h 4860733"/>
              <a:gd name="connsiteX9114" fmla="*/ 2483175 w 4853691"/>
              <a:gd name="connsiteY9114" fmla="*/ 429510 h 4860733"/>
              <a:gd name="connsiteX9115" fmla="*/ 2499605 w 4853691"/>
              <a:gd name="connsiteY9115" fmla="*/ 431857 h 4860733"/>
              <a:gd name="connsiteX9116" fmla="*/ 2530116 w 4853691"/>
              <a:gd name="connsiteY9116" fmla="*/ 431857 h 4860733"/>
              <a:gd name="connsiteX9117" fmla="*/ 2699103 w 4853691"/>
              <a:gd name="connsiteY9117" fmla="*/ 452980 h 4860733"/>
              <a:gd name="connsiteX9118" fmla="*/ 2727268 w 4853691"/>
              <a:gd name="connsiteY9118" fmla="*/ 445939 h 4860733"/>
              <a:gd name="connsiteX9119" fmla="*/ 2748391 w 4853691"/>
              <a:gd name="connsiteY9119" fmla="*/ 441245 h 4860733"/>
              <a:gd name="connsiteX9120" fmla="*/ 2776556 w 4853691"/>
              <a:gd name="connsiteY9120" fmla="*/ 434204 h 4860733"/>
              <a:gd name="connsiteX9121" fmla="*/ 2795332 w 4853691"/>
              <a:gd name="connsiteY9121" fmla="*/ 429510 h 4860733"/>
              <a:gd name="connsiteX9122" fmla="*/ 2825844 w 4853691"/>
              <a:gd name="connsiteY9122" fmla="*/ 422468 h 4860733"/>
              <a:gd name="connsiteX9123" fmla="*/ 2842273 w 4853691"/>
              <a:gd name="connsiteY9123" fmla="*/ 417774 h 4860733"/>
              <a:gd name="connsiteX9124" fmla="*/ 2872785 w 4853691"/>
              <a:gd name="connsiteY9124" fmla="*/ 410733 h 4860733"/>
              <a:gd name="connsiteX9125" fmla="*/ 2889214 w 4853691"/>
              <a:gd name="connsiteY9125" fmla="*/ 408386 h 4860733"/>
              <a:gd name="connsiteX9126" fmla="*/ 2919726 w 4853691"/>
              <a:gd name="connsiteY9126" fmla="*/ 403692 h 4860733"/>
              <a:gd name="connsiteX9127" fmla="*/ 2933808 w 4853691"/>
              <a:gd name="connsiteY9127" fmla="*/ 401345 h 4860733"/>
              <a:gd name="connsiteX9128" fmla="*/ 2961973 w 4853691"/>
              <a:gd name="connsiteY9128" fmla="*/ 396651 h 4860733"/>
              <a:gd name="connsiteX9129" fmla="*/ 2978402 w 4853691"/>
              <a:gd name="connsiteY9129" fmla="*/ 413080 h 4860733"/>
              <a:gd name="connsiteX9130" fmla="*/ 2978402 w 4853691"/>
              <a:gd name="connsiteY9130" fmla="*/ 420121 h 4860733"/>
              <a:gd name="connsiteX9131" fmla="*/ 2978402 w 4853691"/>
              <a:gd name="connsiteY9131" fmla="*/ 424815 h 4860733"/>
              <a:gd name="connsiteX9132" fmla="*/ 2976055 w 4853691"/>
              <a:gd name="connsiteY9132" fmla="*/ 448286 h 4860733"/>
              <a:gd name="connsiteX9133" fmla="*/ 2976055 w 4853691"/>
              <a:gd name="connsiteY9133" fmla="*/ 457674 h 4860733"/>
              <a:gd name="connsiteX9134" fmla="*/ 2973708 w 4853691"/>
              <a:gd name="connsiteY9134" fmla="*/ 478797 h 4860733"/>
              <a:gd name="connsiteX9135" fmla="*/ 2973708 w 4853691"/>
              <a:gd name="connsiteY9135" fmla="*/ 492880 h 4860733"/>
              <a:gd name="connsiteX9136" fmla="*/ 2973708 w 4853691"/>
              <a:gd name="connsiteY9136" fmla="*/ 506962 h 4860733"/>
              <a:gd name="connsiteX9137" fmla="*/ 2971361 w 4853691"/>
              <a:gd name="connsiteY9137" fmla="*/ 528085 h 4860733"/>
              <a:gd name="connsiteX9138" fmla="*/ 2971361 w 4853691"/>
              <a:gd name="connsiteY9138" fmla="*/ 537474 h 4860733"/>
              <a:gd name="connsiteX9139" fmla="*/ 2971361 w 4853691"/>
              <a:gd name="connsiteY9139" fmla="*/ 556250 h 4860733"/>
              <a:gd name="connsiteX9140" fmla="*/ 2957279 w 4853691"/>
              <a:gd name="connsiteY9140" fmla="*/ 551556 h 4860733"/>
              <a:gd name="connsiteX9141" fmla="*/ 2929114 w 4853691"/>
              <a:gd name="connsiteY9141" fmla="*/ 542168 h 4860733"/>
              <a:gd name="connsiteX9142" fmla="*/ 2896255 w 4853691"/>
              <a:gd name="connsiteY9142" fmla="*/ 530433 h 4860733"/>
              <a:gd name="connsiteX9143" fmla="*/ 2868091 w 4853691"/>
              <a:gd name="connsiteY9143" fmla="*/ 521044 h 4860733"/>
              <a:gd name="connsiteX9144" fmla="*/ 2835232 w 4853691"/>
              <a:gd name="connsiteY9144" fmla="*/ 511656 h 4860733"/>
              <a:gd name="connsiteX9145" fmla="*/ 2807068 w 4853691"/>
              <a:gd name="connsiteY9145" fmla="*/ 502268 h 4860733"/>
              <a:gd name="connsiteX9146" fmla="*/ 2774209 w 4853691"/>
              <a:gd name="connsiteY9146" fmla="*/ 492880 h 4860733"/>
              <a:gd name="connsiteX9147" fmla="*/ 2748391 w 4853691"/>
              <a:gd name="connsiteY9147" fmla="*/ 485839 h 4860733"/>
              <a:gd name="connsiteX9148" fmla="*/ 2713186 w 4853691"/>
              <a:gd name="connsiteY9148" fmla="*/ 476450 h 4860733"/>
              <a:gd name="connsiteX9149" fmla="*/ 2687368 w 4853691"/>
              <a:gd name="connsiteY9149" fmla="*/ 469409 h 4860733"/>
              <a:gd name="connsiteX9150" fmla="*/ 2673286 w 4853691"/>
              <a:gd name="connsiteY9150" fmla="*/ 464715 h 4860733"/>
              <a:gd name="connsiteX9151" fmla="*/ 2680327 w 4853691"/>
              <a:gd name="connsiteY9151" fmla="*/ 462368 h 4860733"/>
              <a:gd name="connsiteX9152" fmla="*/ 2699103 w 4853691"/>
              <a:gd name="connsiteY9152" fmla="*/ 452980 h 4860733"/>
              <a:gd name="connsiteX9153" fmla="*/ 3008914 w 4853691"/>
              <a:gd name="connsiteY9153" fmla="*/ 443592 h 4860733"/>
              <a:gd name="connsiteX9154" fmla="*/ 3025343 w 4853691"/>
              <a:gd name="connsiteY9154" fmla="*/ 474103 h 4860733"/>
              <a:gd name="connsiteX9155" fmla="*/ 3037078 w 4853691"/>
              <a:gd name="connsiteY9155" fmla="*/ 495227 h 4860733"/>
              <a:gd name="connsiteX9156" fmla="*/ 3051160 w 4853691"/>
              <a:gd name="connsiteY9156" fmla="*/ 523391 h 4860733"/>
              <a:gd name="connsiteX9157" fmla="*/ 3062896 w 4853691"/>
              <a:gd name="connsiteY9157" fmla="*/ 546862 h 4860733"/>
              <a:gd name="connsiteX9158" fmla="*/ 3076978 w 4853691"/>
              <a:gd name="connsiteY9158" fmla="*/ 572679 h 4860733"/>
              <a:gd name="connsiteX9159" fmla="*/ 3091060 w 4853691"/>
              <a:gd name="connsiteY9159" fmla="*/ 600844 h 4860733"/>
              <a:gd name="connsiteX9160" fmla="*/ 3093407 w 4853691"/>
              <a:gd name="connsiteY9160" fmla="*/ 603191 h 4860733"/>
              <a:gd name="connsiteX9161" fmla="*/ 3076978 w 4853691"/>
              <a:gd name="connsiteY9161" fmla="*/ 596150 h 4860733"/>
              <a:gd name="connsiteX9162" fmla="*/ 3046466 w 4853691"/>
              <a:gd name="connsiteY9162" fmla="*/ 584415 h 4860733"/>
              <a:gd name="connsiteX9163" fmla="*/ 3015955 w 4853691"/>
              <a:gd name="connsiteY9163" fmla="*/ 572679 h 4860733"/>
              <a:gd name="connsiteX9164" fmla="*/ 2987790 w 4853691"/>
              <a:gd name="connsiteY9164" fmla="*/ 560944 h 4860733"/>
              <a:gd name="connsiteX9165" fmla="*/ 2971361 w 4853691"/>
              <a:gd name="connsiteY9165" fmla="*/ 553903 h 4860733"/>
              <a:gd name="connsiteX9166" fmla="*/ 2973708 w 4853691"/>
              <a:gd name="connsiteY9166" fmla="*/ 528085 h 4860733"/>
              <a:gd name="connsiteX9167" fmla="*/ 2973708 w 4853691"/>
              <a:gd name="connsiteY9167" fmla="*/ 525738 h 4860733"/>
              <a:gd name="connsiteX9168" fmla="*/ 2976055 w 4853691"/>
              <a:gd name="connsiteY9168" fmla="*/ 492880 h 4860733"/>
              <a:gd name="connsiteX9169" fmla="*/ 2976055 w 4853691"/>
              <a:gd name="connsiteY9169" fmla="*/ 490533 h 4860733"/>
              <a:gd name="connsiteX9170" fmla="*/ 2978402 w 4853691"/>
              <a:gd name="connsiteY9170" fmla="*/ 460021 h 4860733"/>
              <a:gd name="connsiteX9171" fmla="*/ 2978402 w 4853691"/>
              <a:gd name="connsiteY9171" fmla="*/ 455327 h 4860733"/>
              <a:gd name="connsiteX9172" fmla="*/ 2980749 w 4853691"/>
              <a:gd name="connsiteY9172" fmla="*/ 429510 h 4860733"/>
              <a:gd name="connsiteX9173" fmla="*/ 2980749 w 4853691"/>
              <a:gd name="connsiteY9173" fmla="*/ 422468 h 4860733"/>
              <a:gd name="connsiteX9174" fmla="*/ 2983096 w 4853691"/>
              <a:gd name="connsiteY9174" fmla="*/ 408386 h 4860733"/>
              <a:gd name="connsiteX9175" fmla="*/ 2983096 w 4853691"/>
              <a:gd name="connsiteY9175" fmla="*/ 408386 h 4860733"/>
              <a:gd name="connsiteX9176" fmla="*/ 2992484 w 4853691"/>
              <a:gd name="connsiteY9176" fmla="*/ 406039 h 4860733"/>
              <a:gd name="connsiteX9177" fmla="*/ 3001872 w 4853691"/>
              <a:gd name="connsiteY9177" fmla="*/ 420121 h 4860733"/>
              <a:gd name="connsiteX9178" fmla="*/ 3008914 w 4853691"/>
              <a:gd name="connsiteY9178" fmla="*/ 443592 h 4860733"/>
              <a:gd name="connsiteX9179" fmla="*/ 3138001 w 4853691"/>
              <a:gd name="connsiteY9179" fmla="*/ 621967 h 4860733"/>
              <a:gd name="connsiteX9180" fmla="*/ 3175554 w 4853691"/>
              <a:gd name="connsiteY9180" fmla="*/ 638397 h 4860733"/>
              <a:gd name="connsiteX9181" fmla="*/ 3196677 w 4853691"/>
              <a:gd name="connsiteY9181" fmla="*/ 647785 h 4860733"/>
              <a:gd name="connsiteX9182" fmla="*/ 3257701 w 4853691"/>
              <a:gd name="connsiteY9182" fmla="*/ 675949 h 4860733"/>
              <a:gd name="connsiteX9183" fmla="*/ 3278824 w 4853691"/>
              <a:gd name="connsiteY9183" fmla="*/ 685338 h 4860733"/>
              <a:gd name="connsiteX9184" fmla="*/ 3318724 w 4853691"/>
              <a:gd name="connsiteY9184" fmla="*/ 704114 h 4860733"/>
              <a:gd name="connsiteX9185" fmla="*/ 3344541 w 4853691"/>
              <a:gd name="connsiteY9185" fmla="*/ 718196 h 4860733"/>
              <a:gd name="connsiteX9186" fmla="*/ 3377400 w 4853691"/>
              <a:gd name="connsiteY9186" fmla="*/ 734626 h 4860733"/>
              <a:gd name="connsiteX9187" fmla="*/ 3405565 w 4853691"/>
              <a:gd name="connsiteY9187" fmla="*/ 748708 h 4860733"/>
              <a:gd name="connsiteX9188" fmla="*/ 3421994 w 4853691"/>
              <a:gd name="connsiteY9188" fmla="*/ 758096 h 4860733"/>
              <a:gd name="connsiteX9189" fmla="*/ 3419647 w 4853691"/>
              <a:gd name="connsiteY9189" fmla="*/ 767484 h 4860733"/>
              <a:gd name="connsiteX9190" fmla="*/ 3421994 w 4853691"/>
              <a:gd name="connsiteY9190" fmla="*/ 774525 h 4860733"/>
              <a:gd name="connsiteX9191" fmla="*/ 3407911 w 4853691"/>
              <a:gd name="connsiteY9191" fmla="*/ 779219 h 4860733"/>
              <a:gd name="connsiteX9192" fmla="*/ 3375053 w 4853691"/>
              <a:gd name="connsiteY9192" fmla="*/ 790955 h 4860733"/>
              <a:gd name="connsiteX9193" fmla="*/ 3339847 w 4853691"/>
              <a:gd name="connsiteY9193" fmla="*/ 807384 h 4860733"/>
              <a:gd name="connsiteX9194" fmla="*/ 3311683 w 4853691"/>
              <a:gd name="connsiteY9194" fmla="*/ 819119 h 4860733"/>
              <a:gd name="connsiteX9195" fmla="*/ 3253007 w 4853691"/>
              <a:gd name="connsiteY9195" fmla="*/ 847284 h 4860733"/>
              <a:gd name="connsiteX9196" fmla="*/ 3243618 w 4853691"/>
              <a:gd name="connsiteY9196" fmla="*/ 851978 h 4860733"/>
              <a:gd name="connsiteX9197" fmla="*/ 3217801 w 4853691"/>
              <a:gd name="connsiteY9197" fmla="*/ 866060 h 4860733"/>
              <a:gd name="connsiteX9198" fmla="*/ 3170860 w 4853691"/>
              <a:gd name="connsiteY9198" fmla="*/ 762790 h 4860733"/>
              <a:gd name="connsiteX9199" fmla="*/ 3166166 w 4853691"/>
              <a:gd name="connsiteY9199" fmla="*/ 753402 h 4860733"/>
              <a:gd name="connsiteX9200" fmla="*/ 3145042 w 4853691"/>
              <a:gd name="connsiteY9200" fmla="*/ 706461 h 4860733"/>
              <a:gd name="connsiteX9201" fmla="*/ 3140348 w 4853691"/>
              <a:gd name="connsiteY9201" fmla="*/ 694726 h 4860733"/>
              <a:gd name="connsiteX9202" fmla="*/ 3119225 w 4853691"/>
              <a:gd name="connsiteY9202" fmla="*/ 650132 h 4860733"/>
              <a:gd name="connsiteX9203" fmla="*/ 3109837 w 4853691"/>
              <a:gd name="connsiteY9203" fmla="*/ 633703 h 4860733"/>
              <a:gd name="connsiteX9204" fmla="*/ 3095754 w 4853691"/>
              <a:gd name="connsiteY9204" fmla="*/ 605538 h 4860733"/>
              <a:gd name="connsiteX9205" fmla="*/ 3112184 w 4853691"/>
              <a:gd name="connsiteY9205" fmla="*/ 612579 h 4860733"/>
              <a:gd name="connsiteX9206" fmla="*/ 3138001 w 4853691"/>
              <a:gd name="connsiteY9206" fmla="*/ 621967 h 4860733"/>
              <a:gd name="connsiteX9207" fmla="*/ 3511182 w 4853691"/>
              <a:gd name="connsiteY9207" fmla="*/ 781566 h 4860733"/>
              <a:gd name="connsiteX9208" fmla="*/ 3544040 w 4853691"/>
              <a:gd name="connsiteY9208" fmla="*/ 788608 h 4860733"/>
              <a:gd name="connsiteX9209" fmla="*/ 3572205 w 4853691"/>
              <a:gd name="connsiteY9209" fmla="*/ 795649 h 4860733"/>
              <a:gd name="connsiteX9210" fmla="*/ 3602716 w 4853691"/>
              <a:gd name="connsiteY9210" fmla="*/ 802690 h 4860733"/>
              <a:gd name="connsiteX9211" fmla="*/ 3630881 w 4853691"/>
              <a:gd name="connsiteY9211" fmla="*/ 809731 h 4860733"/>
              <a:gd name="connsiteX9212" fmla="*/ 3635575 w 4853691"/>
              <a:gd name="connsiteY9212" fmla="*/ 812078 h 4860733"/>
              <a:gd name="connsiteX9213" fmla="*/ 3633228 w 4853691"/>
              <a:gd name="connsiteY9213" fmla="*/ 826160 h 4860733"/>
              <a:gd name="connsiteX9214" fmla="*/ 3623840 w 4853691"/>
              <a:gd name="connsiteY9214" fmla="*/ 823813 h 4860733"/>
              <a:gd name="connsiteX9215" fmla="*/ 3588634 w 4853691"/>
              <a:gd name="connsiteY9215" fmla="*/ 812078 h 4860733"/>
              <a:gd name="connsiteX9216" fmla="*/ 3555775 w 4853691"/>
              <a:gd name="connsiteY9216" fmla="*/ 802690 h 4860733"/>
              <a:gd name="connsiteX9217" fmla="*/ 3518223 w 4853691"/>
              <a:gd name="connsiteY9217" fmla="*/ 790955 h 4860733"/>
              <a:gd name="connsiteX9218" fmla="*/ 3485364 w 4853691"/>
              <a:gd name="connsiteY9218" fmla="*/ 781566 h 4860733"/>
              <a:gd name="connsiteX9219" fmla="*/ 3459546 w 4853691"/>
              <a:gd name="connsiteY9219" fmla="*/ 774525 h 4860733"/>
              <a:gd name="connsiteX9220" fmla="*/ 3480670 w 4853691"/>
              <a:gd name="connsiteY9220" fmla="*/ 776872 h 4860733"/>
              <a:gd name="connsiteX9221" fmla="*/ 3511182 w 4853691"/>
              <a:gd name="connsiteY9221" fmla="*/ 781566 h 4860733"/>
              <a:gd name="connsiteX9222" fmla="*/ 3644963 w 4853691"/>
              <a:gd name="connsiteY9222" fmla="*/ 795649 h 4860733"/>
              <a:gd name="connsiteX9223" fmla="*/ 3649657 w 4853691"/>
              <a:gd name="connsiteY9223" fmla="*/ 779219 h 4860733"/>
              <a:gd name="connsiteX9224" fmla="*/ 3652004 w 4853691"/>
              <a:gd name="connsiteY9224" fmla="*/ 769831 h 4860733"/>
              <a:gd name="connsiteX9225" fmla="*/ 3656698 w 4853691"/>
              <a:gd name="connsiteY9225" fmla="*/ 753402 h 4860733"/>
              <a:gd name="connsiteX9226" fmla="*/ 3659045 w 4853691"/>
              <a:gd name="connsiteY9226" fmla="*/ 744014 h 4860733"/>
              <a:gd name="connsiteX9227" fmla="*/ 3663740 w 4853691"/>
              <a:gd name="connsiteY9227" fmla="*/ 729931 h 4860733"/>
              <a:gd name="connsiteX9228" fmla="*/ 3666086 w 4853691"/>
              <a:gd name="connsiteY9228" fmla="*/ 720543 h 4860733"/>
              <a:gd name="connsiteX9229" fmla="*/ 3670781 w 4853691"/>
              <a:gd name="connsiteY9229" fmla="*/ 706461 h 4860733"/>
              <a:gd name="connsiteX9230" fmla="*/ 3673128 w 4853691"/>
              <a:gd name="connsiteY9230" fmla="*/ 697073 h 4860733"/>
              <a:gd name="connsiteX9231" fmla="*/ 3677822 w 4853691"/>
              <a:gd name="connsiteY9231" fmla="*/ 682991 h 4860733"/>
              <a:gd name="connsiteX9232" fmla="*/ 3680169 w 4853691"/>
              <a:gd name="connsiteY9232" fmla="*/ 673602 h 4860733"/>
              <a:gd name="connsiteX9233" fmla="*/ 3684863 w 4853691"/>
              <a:gd name="connsiteY9233" fmla="*/ 659520 h 4860733"/>
              <a:gd name="connsiteX9234" fmla="*/ 3687210 w 4853691"/>
              <a:gd name="connsiteY9234" fmla="*/ 652479 h 4860733"/>
              <a:gd name="connsiteX9235" fmla="*/ 3691904 w 4853691"/>
              <a:gd name="connsiteY9235" fmla="*/ 640744 h 4860733"/>
              <a:gd name="connsiteX9236" fmla="*/ 3694251 w 4853691"/>
              <a:gd name="connsiteY9236" fmla="*/ 633703 h 4860733"/>
              <a:gd name="connsiteX9237" fmla="*/ 3698945 w 4853691"/>
              <a:gd name="connsiteY9237" fmla="*/ 621967 h 4860733"/>
              <a:gd name="connsiteX9238" fmla="*/ 3701292 w 4853691"/>
              <a:gd name="connsiteY9238" fmla="*/ 614926 h 4860733"/>
              <a:gd name="connsiteX9239" fmla="*/ 3705986 w 4853691"/>
              <a:gd name="connsiteY9239" fmla="*/ 603191 h 4860733"/>
              <a:gd name="connsiteX9240" fmla="*/ 3705986 w 4853691"/>
              <a:gd name="connsiteY9240" fmla="*/ 603191 h 4860733"/>
              <a:gd name="connsiteX9241" fmla="*/ 3713027 w 4853691"/>
              <a:gd name="connsiteY9241" fmla="*/ 605538 h 4860733"/>
              <a:gd name="connsiteX9242" fmla="*/ 3724763 w 4853691"/>
              <a:gd name="connsiteY9242" fmla="*/ 600844 h 4860733"/>
              <a:gd name="connsiteX9243" fmla="*/ 3727110 w 4853691"/>
              <a:gd name="connsiteY9243" fmla="*/ 603191 h 4860733"/>
              <a:gd name="connsiteX9244" fmla="*/ 3771704 w 4853691"/>
              <a:gd name="connsiteY9244" fmla="*/ 652479 h 4860733"/>
              <a:gd name="connsiteX9245" fmla="*/ 3785786 w 4853691"/>
              <a:gd name="connsiteY9245" fmla="*/ 668908 h 4860733"/>
              <a:gd name="connsiteX9246" fmla="*/ 3830380 w 4853691"/>
              <a:gd name="connsiteY9246" fmla="*/ 720543 h 4860733"/>
              <a:gd name="connsiteX9247" fmla="*/ 3842115 w 4853691"/>
              <a:gd name="connsiteY9247" fmla="*/ 734626 h 4860733"/>
              <a:gd name="connsiteX9248" fmla="*/ 3903138 w 4853691"/>
              <a:gd name="connsiteY9248" fmla="*/ 812078 h 4860733"/>
              <a:gd name="connsiteX9249" fmla="*/ 3940691 w 4853691"/>
              <a:gd name="connsiteY9249" fmla="*/ 861366 h 4860733"/>
              <a:gd name="connsiteX9250" fmla="*/ 3957120 w 4853691"/>
              <a:gd name="connsiteY9250" fmla="*/ 884836 h 4860733"/>
              <a:gd name="connsiteX9251" fmla="*/ 3987632 w 4853691"/>
              <a:gd name="connsiteY9251" fmla="*/ 927083 h 4860733"/>
              <a:gd name="connsiteX9252" fmla="*/ 3973550 w 4853691"/>
              <a:gd name="connsiteY9252" fmla="*/ 920042 h 4860733"/>
              <a:gd name="connsiteX9253" fmla="*/ 3968856 w 4853691"/>
              <a:gd name="connsiteY9253" fmla="*/ 917695 h 4860733"/>
              <a:gd name="connsiteX9254" fmla="*/ 3921915 w 4853691"/>
              <a:gd name="connsiteY9254" fmla="*/ 898919 h 4860733"/>
              <a:gd name="connsiteX9255" fmla="*/ 3914874 w 4853691"/>
              <a:gd name="connsiteY9255" fmla="*/ 896572 h 4860733"/>
              <a:gd name="connsiteX9256" fmla="*/ 3870279 w 4853691"/>
              <a:gd name="connsiteY9256" fmla="*/ 880142 h 4860733"/>
              <a:gd name="connsiteX9257" fmla="*/ 3858544 w 4853691"/>
              <a:gd name="connsiteY9257" fmla="*/ 875448 h 4860733"/>
              <a:gd name="connsiteX9258" fmla="*/ 3816298 w 4853691"/>
              <a:gd name="connsiteY9258" fmla="*/ 861366 h 4860733"/>
              <a:gd name="connsiteX9259" fmla="*/ 3802215 w 4853691"/>
              <a:gd name="connsiteY9259" fmla="*/ 856672 h 4860733"/>
              <a:gd name="connsiteX9260" fmla="*/ 3764662 w 4853691"/>
              <a:gd name="connsiteY9260" fmla="*/ 844937 h 4860733"/>
              <a:gd name="connsiteX9261" fmla="*/ 3743539 w 4853691"/>
              <a:gd name="connsiteY9261" fmla="*/ 837896 h 4860733"/>
              <a:gd name="connsiteX9262" fmla="*/ 3710681 w 4853691"/>
              <a:gd name="connsiteY9262" fmla="*/ 828507 h 4860733"/>
              <a:gd name="connsiteX9263" fmla="*/ 3684863 w 4853691"/>
              <a:gd name="connsiteY9263" fmla="*/ 821466 h 4860733"/>
              <a:gd name="connsiteX9264" fmla="*/ 3654351 w 4853691"/>
              <a:gd name="connsiteY9264" fmla="*/ 814425 h 4860733"/>
              <a:gd name="connsiteX9265" fmla="*/ 3637922 w 4853691"/>
              <a:gd name="connsiteY9265" fmla="*/ 809731 h 4860733"/>
              <a:gd name="connsiteX9266" fmla="*/ 3637922 w 4853691"/>
              <a:gd name="connsiteY9266" fmla="*/ 809731 h 4860733"/>
              <a:gd name="connsiteX9267" fmla="*/ 3644963 w 4853691"/>
              <a:gd name="connsiteY9267" fmla="*/ 795649 h 4860733"/>
              <a:gd name="connsiteX9268" fmla="*/ 4022837 w 4853691"/>
              <a:gd name="connsiteY9268" fmla="*/ 943513 h 4860733"/>
              <a:gd name="connsiteX9269" fmla="*/ 4051002 w 4853691"/>
              <a:gd name="connsiteY9269" fmla="*/ 957595 h 4860733"/>
              <a:gd name="connsiteX9270" fmla="*/ 4072126 w 4853691"/>
              <a:gd name="connsiteY9270" fmla="*/ 969330 h 4860733"/>
              <a:gd name="connsiteX9271" fmla="*/ 4100290 w 4853691"/>
              <a:gd name="connsiteY9271" fmla="*/ 985760 h 4860733"/>
              <a:gd name="connsiteX9272" fmla="*/ 4121414 w 4853691"/>
              <a:gd name="connsiteY9272" fmla="*/ 997495 h 4860733"/>
              <a:gd name="connsiteX9273" fmla="*/ 4149578 w 4853691"/>
              <a:gd name="connsiteY9273" fmla="*/ 1013924 h 4860733"/>
              <a:gd name="connsiteX9274" fmla="*/ 4168355 w 4853691"/>
              <a:gd name="connsiteY9274" fmla="*/ 1025659 h 4860733"/>
              <a:gd name="connsiteX9275" fmla="*/ 4196519 w 4853691"/>
              <a:gd name="connsiteY9275" fmla="*/ 1044436 h 4860733"/>
              <a:gd name="connsiteX9276" fmla="*/ 4212948 w 4853691"/>
              <a:gd name="connsiteY9276" fmla="*/ 1056171 h 4860733"/>
              <a:gd name="connsiteX9277" fmla="*/ 4215296 w 4853691"/>
              <a:gd name="connsiteY9277" fmla="*/ 1058518 h 4860733"/>
              <a:gd name="connsiteX9278" fmla="*/ 4248154 w 4853691"/>
              <a:gd name="connsiteY9278" fmla="*/ 1138318 h 4860733"/>
              <a:gd name="connsiteX9279" fmla="*/ 4229378 w 4853691"/>
              <a:gd name="connsiteY9279" fmla="*/ 1124235 h 4860733"/>
              <a:gd name="connsiteX9280" fmla="*/ 4201213 w 4853691"/>
              <a:gd name="connsiteY9280" fmla="*/ 1103112 h 4860733"/>
              <a:gd name="connsiteX9281" fmla="*/ 4177743 w 4853691"/>
              <a:gd name="connsiteY9281" fmla="*/ 1086683 h 4860733"/>
              <a:gd name="connsiteX9282" fmla="*/ 4147231 w 4853691"/>
              <a:gd name="connsiteY9282" fmla="*/ 1067906 h 4860733"/>
              <a:gd name="connsiteX9283" fmla="*/ 4121414 w 4853691"/>
              <a:gd name="connsiteY9283" fmla="*/ 1051477 h 4860733"/>
              <a:gd name="connsiteX9284" fmla="*/ 4090902 w 4853691"/>
              <a:gd name="connsiteY9284" fmla="*/ 1032700 h 4860733"/>
              <a:gd name="connsiteX9285" fmla="*/ 4065084 w 4853691"/>
              <a:gd name="connsiteY9285" fmla="*/ 1016271 h 4860733"/>
              <a:gd name="connsiteX9286" fmla="*/ 4041614 w 4853691"/>
              <a:gd name="connsiteY9286" fmla="*/ 1002189 h 4860733"/>
              <a:gd name="connsiteX9287" fmla="*/ 4004061 w 4853691"/>
              <a:gd name="connsiteY9287" fmla="*/ 948207 h 4860733"/>
              <a:gd name="connsiteX9288" fmla="*/ 3992326 w 4853691"/>
              <a:gd name="connsiteY9288" fmla="*/ 931777 h 4860733"/>
              <a:gd name="connsiteX9289" fmla="*/ 3992326 w 4853691"/>
              <a:gd name="connsiteY9289" fmla="*/ 931777 h 4860733"/>
              <a:gd name="connsiteX9290" fmla="*/ 3999367 w 4853691"/>
              <a:gd name="connsiteY9290" fmla="*/ 934125 h 4860733"/>
              <a:gd name="connsiteX9291" fmla="*/ 4022837 w 4853691"/>
              <a:gd name="connsiteY9291" fmla="*/ 943513 h 4860733"/>
              <a:gd name="connsiteX9292" fmla="*/ 4356118 w 4853691"/>
              <a:gd name="connsiteY9292" fmla="*/ 1199341 h 4860733"/>
              <a:gd name="connsiteX9293" fmla="*/ 4381936 w 4853691"/>
              <a:gd name="connsiteY9293" fmla="*/ 1239241 h 4860733"/>
              <a:gd name="connsiteX9294" fmla="*/ 4381936 w 4853691"/>
              <a:gd name="connsiteY9294" fmla="*/ 1241588 h 4860733"/>
              <a:gd name="connsiteX9295" fmla="*/ 4351424 w 4853691"/>
              <a:gd name="connsiteY9295" fmla="*/ 1215770 h 4860733"/>
              <a:gd name="connsiteX9296" fmla="*/ 4334995 w 4853691"/>
              <a:gd name="connsiteY9296" fmla="*/ 1201688 h 4860733"/>
              <a:gd name="connsiteX9297" fmla="*/ 4304483 w 4853691"/>
              <a:gd name="connsiteY9297" fmla="*/ 1175870 h 4860733"/>
              <a:gd name="connsiteX9298" fmla="*/ 4283360 w 4853691"/>
              <a:gd name="connsiteY9298" fmla="*/ 1159441 h 4860733"/>
              <a:gd name="connsiteX9299" fmla="*/ 4252848 w 4853691"/>
              <a:gd name="connsiteY9299" fmla="*/ 1135970 h 4860733"/>
              <a:gd name="connsiteX9300" fmla="*/ 4252848 w 4853691"/>
              <a:gd name="connsiteY9300" fmla="*/ 1135970 h 4860733"/>
              <a:gd name="connsiteX9301" fmla="*/ 4236419 w 4853691"/>
              <a:gd name="connsiteY9301" fmla="*/ 1093724 h 4860733"/>
              <a:gd name="connsiteX9302" fmla="*/ 4227031 w 4853691"/>
              <a:gd name="connsiteY9302" fmla="*/ 1070253 h 4860733"/>
              <a:gd name="connsiteX9303" fmla="*/ 4222337 w 4853691"/>
              <a:gd name="connsiteY9303" fmla="*/ 1056171 h 4860733"/>
              <a:gd name="connsiteX9304" fmla="*/ 4248154 w 4853691"/>
              <a:gd name="connsiteY9304" fmla="*/ 1074947 h 4860733"/>
              <a:gd name="connsiteX9305" fmla="*/ 4262237 w 4853691"/>
              <a:gd name="connsiteY9305" fmla="*/ 1084335 h 4860733"/>
              <a:gd name="connsiteX9306" fmla="*/ 4290401 w 4853691"/>
              <a:gd name="connsiteY9306" fmla="*/ 1105459 h 4860733"/>
              <a:gd name="connsiteX9307" fmla="*/ 4285707 w 4853691"/>
              <a:gd name="connsiteY9307" fmla="*/ 1117194 h 4860733"/>
              <a:gd name="connsiteX9308" fmla="*/ 4306830 w 4853691"/>
              <a:gd name="connsiteY9308" fmla="*/ 1138318 h 4860733"/>
              <a:gd name="connsiteX9309" fmla="*/ 4313872 w 4853691"/>
              <a:gd name="connsiteY9309" fmla="*/ 1135970 h 4860733"/>
              <a:gd name="connsiteX9310" fmla="*/ 4318566 w 4853691"/>
              <a:gd name="connsiteY9310" fmla="*/ 1140665 h 4860733"/>
              <a:gd name="connsiteX9311" fmla="*/ 4356118 w 4853691"/>
              <a:gd name="connsiteY9311" fmla="*/ 1199341 h 4860733"/>
              <a:gd name="connsiteX9312" fmla="*/ 4471124 w 4853691"/>
              <a:gd name="connsiteY9312" fmla="*/ 1328428 h 4860733"/>
              <a:gd name="connsiteX9313" fmla="*/ 4478165 w 4853691"/>
              <a:gd name="connsiteY9313" fmla="*/ 1337817 h 4860733"/>
              <a:gd name="connsiteX9314" fmla="*/ 4508676 w 4853691"/>
              <a:gd name="connsiteY9314" fmla="*/ 1370675 h 4860733"/>
              <a:gd name="connsiteX9315" fmla="*/ 4513371 w 4853691"/>
              <a:gd name="connsiteY9315" fmla="*/ 1375369 h 4860733"/>
              <a:gd name="connsiteX9316" fmla="*/ 4607252 w 4853691"/>
              <a:gd name="connsiteY9316" fmla="*/ 1497416 h 4860733"/>
              <a:gd name="connsiteX9317" fmla="*/ 4611946 w 4853691"/>
              <a:gd name="connsiteY9317" fmla="*/ 1504457 h 4860733"/>
              <a:gd name="connsiteX9318" fmla="*/ 4633070 w 4853691"/>
              <a:gd name="connsiteY9318" fmla="*/ 1549051 h 4860733"/>
              <a:gd name="connsiteX9319" fmla="*/ 4637764 w 4853691"/>
              <a:gd name="connsiteY9319" fmla="*/ 1558439 h 4860733"/>
              <a:gd name="connsiteX9320" fmla="*/ 4637764 w 4853691"/>
              <a:gd name="connsiteY9320" fmla="*/ 1560786 h 4860733"/>
              <a:gd name="connsiteX9321" fmla="*/ 4442959 w 4853691"/>
              <a:gd name="connsiteY9321" fmla="*/ 1340164 h 4860733"/>
              <a:gd name="connsiteX9322" fmla="*/ 4417141 w 4853691"/>
              <a:gd name="connsiteY9322" fmla="*/ 1295570 h 4860733"/>
              <a:gd name="connsiteX9323" fmla="*/ 4405406 w 4853691"/>
              <a:gd name="connsiteY9323" fmla="*/ 1274446 h 4860733"/>
              <a:gd name="connsiteX9324" fmla="*/ 4412447 w 4853691"/>
              <a:gd name="connsiteY9324" fmla="*/ 1269752 h 4860733"/>
              <a:gd name="connsiteX9325" fmla="*/ 4433571 w 4853691"/>
              <a:gd name="connsiteY9325" fmla="*/ 1290876 h 4860733"/>
              <a:gd name="connsiteX9326" fmla="*/ 4442959 w 4853691"/>
              <a:gd name="connsiteY9326" fmla="*/ 1300264 h 4860733"/>
              <a:gd name="connsiteX9327" fmla="*/ 4471124 w 4853691"/>
              <a:gd name="connsiteY9327" fmla="*/ 1328428 h 4860733"/>
              <a:gd name="connsiteX9328" fmla="*/ 4675317 w 4853691"/>
              <a:gd name="connsiteY9328" fmla="*/ 1619462 h 4860733"/>
              <a:gd name="connsiteX9329" fmla="*/ 4663581 w 4853691"/>
              <a:gd name="connsiteY9329" fmla="*/ 1598339 h 4860733"/>
              <a:gd name="connsiteX9330" fmla="*/ 4654193 w 4853691"/>
              <a:gd name="connsiteY9330" fmla="*/ 1574868 h 4860733"/>
              <a:gd name="connsiteX9331" fmla="*/ 4649499 w 4853691"/>
              <a:gd name="connsiteY9331" fmla="*/ 1558439 h 4860733"/>
              <a:gd name="connsiteX9332" fmla="*/ 4668275 w 4853691"/>
              <a:gd name="connsiteY9332" fmla="*/ 1588950 h 4860733"/>
              <a:gd name="connsiteX9333" fmla="*/ 4675317 w 4853691"/>
              <a:gd name="connsiteY9333" fmla="*/ 1614768 h 4860733"/>
              <a:gd name="connsiteX9334" fmla="*/ 4675317 w 4853691"/>
              <a:gd name="connsiteY9334" fmla="*/ 1619462 h 4860733"/>
              <a:gd name="connsiteX9335" fmla="*/ 4670623 w 4853691"/>
              <a:gd name="connsiteY9335" fmla="*/ 1624156 h 4860733"/>
              <a:gd name="connsiteX9336" fmla="*/ 4682358 w 4853691"/>
              <a:gd name="connsiteY9336" fmla="*/ 1654668 h 4860733"/>
              <a:gd name="connsiteX9337" fmla="*/ 4691746 w 4853691"/>
              <a:gd name="connsiteY9337" fmla="*/ 1678138 h 4860733"/>
              <a:gd name="connsiteX9338" fmla="*/ 4691746 w 4853691"/>
              <a:gd name="connsiteY9338" fmla="*/ 1680485 h 4860733"/>
              <a:gd name="connsiteX9339" fmla="*/ 4689399 w 4853691"/>
              <a:gd name="connsiteY9339" fmla="*/ 1675791 h 4860733"/>
              <a:gd name="connsiteX9340" fmla="*/ 4680011 w 4853691"/>
              <a:gd name="connsiteY9340" fmla="*/ 1654668 h 4860733"/>
              <a:gd name="connsiteX9341" fmla="*/ 4665929 w 4853691"/>
              <a:gd name="connsiteY9341" fmla="*/ 1621809 h 4860733"/>
              <a:gd name="connsiteX9342" fmla="*/ 4656540 w 4853691"/>
              <a:gd name="connsiteY9342" fmla="*/ 1598339 h 4860733"/>
              <a:gd name="connsiteX9343" fmla="*/ 4647152 w 4853691"/>
              <a:gd name="connsiteY9343" fmla="*/ 1574868 h 4860733"/>
              <a:gd name="connsiteX9344" fmla="*/ 4661234 w 4853691"/>
              <a:gd name="connsiteY9344" fmla="*/ 1595992 h 4860733"/>
              <a:gd name="connsiteX9345" fmla="*/ 4661234 w 4853691"/>
              <a:gd name="connsiteY9345" fmla="*/ 1598339 h 4860733"/>
              <a:gd name="connsiteX9346" fmla="*/ 4670623 w 4853691"/>
              <a:gd name="connsiteY9346" fmla="*/ 1624156 h 4860733"/>
              <a:gd name="connsiteX9347" fmla="*/ 4618988 w 4853691"/>
              <a:gd name="connsiteY9347" fmla="*/ 1516192 h 4860733"/>
              <a:gd name="connsiteX9348" fmla="*/ 4614294 w 4853691"/>
              <a:gd name="connsiteY9348" fmla="*/ 1509151 h 4860733"/>
              <a:gd name="connsiteX9349" fmla="*/ 4640111 w 4853691"/>
              <a:gd name="connsiteY9349" fmla="*/ 1549051 h 4860733"/>
              <a:gd name="connsiteX9350" fmla="*/ 4647152 w 4853691"/>
              <a:gd name="connsiteY9350" fmla="*/ 1567827 h 4860733"/>
              <a:gd name="connsiteX9351" fmla="*/ 4654193 w 4853691"/>
              <a:gd name="connsiteY9351" fmla="*/ 1588950 h 4860733"/>
              <a:gd name="connsiteX9352" fmla="*/ 4649499 w 4853691"/>
              <a:gd name="connsiteY9352" fmla="*/ 1581909 h 4860733"/>
              <a:gd name="connsiteX9353" fmla="*/ 4640111 w 4853691"/>
              <a:gd name="connsiteY9353" fmla="*/ 1567827 h 4860733"/>
              <a:gd name="connsiteX9354" fmla="*/ 4630723 w 4853691"/>
              <a:gd name="connsiteY9354" fmla="*/ 1544357 h 4860733"/>
              <a:gd name="connsiteX9355" fmla="*/ 4618988 w 4853691"/>
              <a:gd name="connsiteY9355" fmla="*/ 1516192 h 4860733"/>
              <a:gd name="connsiteX9356" fmla="*/ 4156619 w 4853691"/>
              <a:gd name="connsiteY9356" fmla="*/ 1173523 h 4860733"/>
              <a:gd name="connsiteX9357" fmla="*/ 4187131 w 4853691"/>
              <a:gd name="connsiteY9357" fmla="*/ 1220464 h 4860733"/>
              <a:gd name="connsiteX9358" fmla="*/ 4203560 w 4853691"/>
              <a:gd name="connsiteY9358" fmla="*/ 1246282 h 4860733"/>
              <a:gd name="connsiteX9359" fmla="*/ 4231725 w 4853691"/>
              <a:gd name="connsiteY9359" fmla="*/ 1290876 h 4860733"/>
              <a:gd name="connsiteX9360" fmla="*/ 4248154 w 4853691"/>
              <a:gd name="connsiteY9360" fmla="*/ 1319040 h 4860733"/>
              <a:gd name="connsiteX9361" fmla="*/ 4273972 w 4853691"/>
              <a:gd name="connsiteY9361" fmla="*/ 1363634 h 4860733"/>
              <a:gd name="connsiteX9362" fmla="*/ 4290401 w 4853691"/>
              <a:gd name="connsiteY9362" fmla="*/ 1389451 h 4860733"/>
              <a:gd name="connsiteX9363" fmla="*/ 4316218 w 4853691"/>
              <a:gd name="connsiteY9363" fmla="*/ 1434045 h 4860733"/>
              <a:gd name="connsiteX9364" fmla="*/ 4330301 w 4853691"/>
              <a:gd name="connsiteY9364" fmla="*/ 1459863 h 4860733"/>
              <a:gd name="connsiteX9365" fmla="*/ 4353771 w 4853691"/>
              <a:gd name="connsiteY9365" fmla="*/ 1502110 h 4860733"/>
              <a:gd name="connsiteX9366" fmla="*/ 4370201 w 4853691"/>
              <a:gd name="connsiteY9366" fmla="*/ 1530274 h 4860733"/>
              <a:gd name="connsiteX9367" fmla="*/ 4391324 w 4853691"/>
              <a:gd name="connsiteY9367" fmla="*/ 1570174 h 4860733"/>
              <a:gd name="connsiteX9368" fmla="*/ 4407753 w 4853691"/>
              <a:gd name="connsiteY9368" fmla="*/ 1598339 h 4860733"/>
              <a:gd name="connsiteX9369" fmla="*/ 4428877 w 4853691"/>
              <a:gd name="connsiteY9369" fmla="*/ 1635891 h 4860733"/>
              <a:gd name="connsiteX9370" fmla="*/ 4445306 w 4853691"/>
              <a:gd name="connsiteY9370" fmla="*/ 1666403 h 4860733"/>
              <a:gd name="connsiteX9371" fmla="*/ 4454694 w 4853691"/>
              <a:gd name="connsiteY9371" fmla="*/ 1682832 h 4860733"/>
              <a:gd name="connsiteX9372" fmla="*/ 4450000 w 4853691"/>
              <a:gd name="connsiteY9372" fmla="*/ 1687526 h 4860733"/>
              <a:gd name="connsiteX9373" fmla="*/ 4440612 w 4853691"/>
              <a:gd name="connsiteY9373" fmla="*/ 1680485 h 4860733"/>
              <a:gd name="connsiteX9374" fmla="*/ 4426530 w 4853691"/>
              <a:gd name="connsiteY9374" fmla="*/ 1671097 h 4860733"/>
              <a:gd name="connsiteX9375" fmla="*/ 4414795 w 4853691"/>
              <a:gd name="connsiteY9375" fmla="*/ 1664056 h 4860733"/>
              <a:gd name="connsiteX9376" fmla="*/ 4398365 w 4853691"/>
              <a:gd name="connsiteY9376" fmla="*/ 1654668 h 4860733"/>
              <a:gd name="connsiteX9377" fmla="*/ 4386630 w 4853691"/>
              <a:gd name="connsiteY9377" fmla="*/ 1647627 h 4860733"/>
              <a:gd name="connsiteX9378" fmla="*/ 4370201 w 4853691"/>
              <a:gd name="connsiteY9378" fmla="*/ 1638238 h 4860733"/>
              <a:gd name="connsiteX9379" fmla="*/ 4358465 w 4853691"/>
              <a:gd name="connsiteY9379" fmla="*/ 1631197 h 4860733"/>
              <a:gd name="connsiteX9380" fmla="*/ 4342036 w 4853691"/>
              <a:gd name="connsiteY9380" fmla="*/ 1624156 h 4860733"/>
              <a:gd name="connsiteX9381" fmla="*/ 4330301 w 4853691"/>
              <a:gd name="connsiteY9381" fmla="*/ 1619462 h 4860733"/>
              <a:gd name="connsiteX9382" fmla="*/ 4311524 w 4853691"/>
              <a:gd name="connsiteY9382" fmla="*/ 1612421 h 4860733"/>
              <a:gd name="connsiteX9383" fmla="*/ 4299789 w 4853691"/>
              <a:gd name="connsiteY9383" fmla="*/ 1607727 h 4860733"/>
              <a:gd name="connsiteX9384" fmla="*/ 4281013 w 4853691"/>
              <a:gd name="connsiteY9384" fmla="*/ 1600686 h 4860733"/>
              <a:gd name="connsiteX9385" fmla="*/ 4269277 w 4853691"/>
              <a:gd name="connsiteY9385" fmla="*/ 1595992 h 4860733"/>
              <a:gd name="connsiteX9386" fmla="*/ 4250501 w 4853691"/>
              <a:gd name="connsiteY9386" fmla="*/ 1588950 h 4860733"/>
              <a:gd name="connsiteX9387" fmla="*/ 4238766 w 4853691"/>
              <a:gd name="connsiteY9387" fmla="*/ 1584256 h 4860733"/>
              <a:gd name="connsiteX9388" fmla="*/ 4219990 w 4853691"/>
              <a:gd name="connsiteY9388" fmla="*/ 1579562 h 4860733"/>
              <a:gd name="connsiteX9389" fmla="*/ 4208254 w 4853691"/>
              <a:gd name="connsiteY9389" fmla="*/ 1574868 h 4860733"/>
              <a:gd name="connsiteX9390" fmla="*/ 4187131 w 4853691"/>
              <a:gd name="connsiteY9390" fmla="*/ 1570174 h 4860733"/>
              <a:gd name="connsiteX9391" fmla="*/ 4173049 w 4853691"/>
              <a:gd name="connsiteY9391" fmla="*/ 1567827 h 4860733"/>
              <a:gd name="connsiteX9392" fmla="*/ 4151925 w 4853691"/>
              <a:gd name="connsiteY9392" fmla="*/ 1563133 h 4860733"/>
              <a:gd name="connsiteX9393" fmla="*/ 4137843 w 4853691"/>
              <a:gd name="connsiteY9393" fmla="*/ 1560786 h 4860733"/>
              <a:gd name="connsiteX9394" fmla="*/ 4116719 w 4853691"/>
              <a:gd name="connsiteY9394" fmla="*/ 1558439 h 4860733"/>
              <a:gd name="connsiteX9395" fmla="*/ 4102637 w 4853691"/>
              <a:gd name="connsiteY9395" fmla="*/ 1556092 h 4860733"/>
              <a:gd name="connsiteX9396" fmla="*/ 4081514 w 4853691"/>
              <a:gd name="connsiteY9396" fmla="*/ 1553745 h 4860733"/>
              <a:gd name="connsiteX9397" fmla="*/ 4067432 w 4853691"/>
              <a:gd name="connsiteY9397" fmla="*/ 1551398 h 4860733"/>
              <a:gd name="connsiteX9398" fmla="*/ 4043961 w 4853691"/>
              <a:gd name="connsiteY9398" fmla="*/ 1549051 h 4860733"/>
              <a:gd name="connsiteX9399" fmla="*/ 4029879 w 4853691"/>
              <a:gd name="connsiteY9399" fmla="*/ 1549051 h 4860733"/>
              <a:gd name="connsiteX9400" fmla="*/ 4006408 w 4853691"/>
              <a:gd name="connsiteY9400" fmla="*/ 1546704 h 4860733"/>
              <a:gd name="connsiteX9401" fmla="*/ 3994673 w 4853691"/>
              <a:gd name="connsiteY9401" fmla="*/ 1546704 h 4860733"/>
              <a:gd name="connsiteX9402" fmla="*/ 3957120 w 4853691"/>
              <a:gd name="connsiteY9402" fmla="*/ 1546704 h 4860733"/>
              <a:gd name="connsiteX9403" fmla="*/ 3905485 w 4853691"/>
              <a:gd name="connsiteY9403" fmla="*/ 1546704 h 4860733"/>
              <a:gd name="connsiteX9404" fmla="*/ 3884362 w 4853691"/>
              <a:gd name="connsiteY9404" fmla="*/ 1549051 h 4860733"/>
              <a:gd name="connsiteX9405" fmla="*/ 3853850 w 4853691"/>
              <a:gd name="connsiteY9405" fmla="*/ 1551398 h 4860733"/>
              <a:gd name="connsiteX9406" fmla="*/ 3828033 w 4853691"/>
              <a:gd name="connsiteY9406" fmla="*/ 1553745 h 4860733"/>
              <a:gd name="connsiteX9407" fmla="*/ 3802215 w 4853691"/>
              <a:gd name="connsiteY9407" fmla="*/ 1556092 h 4860733"/>
              <a:gd name="connsiteX9408" fmla="*/ 3774051 w 4853691"/>
              <a:gd name="connsiteY9408" fmla="*/ 1560786 h 4860733"/>
              <a:gd name="connsiteX9409" fmla="*/ 3750580 w 4853691"/>
              <a:gd name="connsiteY9409" fmla="*/ 1563133 h 4860733"/>
              <a:gd name="connsiteX9410" fmla="*/ 3720069 w 4853691"/>
              <a:gd name="connsiteY9410" fmla="*/ 1567827 h 4860733"/>
              <a:gd name="connsiteX9411" fmla="*/ 3698945 w 4853691"/>
              <a:gd name="connsiteY9411" fmla="*/ 1572521 h 4860733"/>
              <a:gd name="connsiteX9412" fmla="*/ 3666086 w 4853691"/>
              <a:gd name="connsiteY9412" fmla="*/ 1579562 h 4860733"/>
              <a:gd name="connsiteX9413" fmla="*/ 3644963 w 4853691"/>
              <a:gd name="connsiteY9413" fmla="*/ 1584256 h 4860733"/>
              <a:gd name="connsiteX9414" fmla="*/ 3609758 w 4853691"/>
              <a:gd name="connsiteY9414" fmla="*/ 1593645 h 4860733"/>
              <a:gd name="connsiteX9415" fmla="*/ 3593328 w 4853691"/>
              <a:gd name="connsiteY9415" fmla="*/ 1598339 h 4860733"/>
              <a:gd name="connsiteX9416" fmla="*/ 3558123 w 4853691"/>
              <a:gd name="connsiteY9416" fmla="*/ 1607727 h 4860733"/>
              <a:gd name="connsiteX9417" fmla="*/ 3541693 w 4853691"/>
              <a:gd name="connsiteY9417" fmla="*/ 1593645 h 4860733"/>
              <a:gd name="connsiteX9418" fmla="*/ 3546387 w 4853691"/>
              <a:gd name="connsiteY9418" fmla="*/ 1523233 h 4860733"/>
              <a:gd name="connsiteX9419" fmla="*/ 3548734 w 4853691"/>
              <a:gd name="connsiteY9419" fmla="*/ 1495069 h 4860733"/>
              <a:gd name="connsiteX9420" fmla="*/ 3553428 w 4853691"/>
              <a:gd name="connsiteY9420" fmla="*/ 1438740 h 4860733"/>
              <a:gd name="connsiteX9421" fmla="*/ 3558123 w 4853691"/>
              <a:gd name="connsiteY9421" fmla="*/ 1394146 h 4860733"/>
              <a:gd name="connsiteX9422" fmla="*/ 3562817 w 4853691"/>
              <a:gd name="connsiteY9422" fmla="*/ 1356593 h 4860733"/>
              <a:gd name="connsiteX9423" fmla="*/ 3567511 w 4853691"/>
              <a:gd name="connsiteY9423" fmla="*/ 1307305 h 4860733"/>
              <a:gd name="connsiteX9424" fmla="*/ 3569858 w 4853691"/>
              <a:gd name="connsiteY9424" fmla="*/ 1279140 h 4860733"/>
              <a:gd name="connsiteX9425" fmla="*/ 3576899 w 4853691"/>
              <a:gd name="connsiteY9425" fmla="*/ 1229852 h 4860733"/>
              <a:gd name="connsiteX9426" fmla="*/ 3579246 w 4853691"/>
              <a:gd name="connsiteY9426" fmla="*/ 1204035 h 4860733"/>
              <a:gd name="connsiteX9427" fmla="*/ 3583940 w 4853691"/>
              <a:gd name="connsiteY9427" fmla="*/ 1161788 h 4860733"/>
              <a:gd name="connsiteX9428" fmla="*/ 3588634 w 4853691"/>
              <a:gd name="connsiteY9428" fmla="*/ 1131276 h 4860733"/>
              <a:gd name="connsiteX9429" fmla="*/ 3593328 w 4853691"/>
              <a:gd name="connsiteY9429" fmla="*/ 1100765 h 4860733"/>
              <a:gd name="connsiteX9430" fmla="*/ 3600369 w 4853691"/>
              <a:gd name="connsiteY9430" fmla="*/ 1058518 h 4860733"/>
              <a:gd name="connsiteX9431" fmla="*/ 3607410 w 4853691"/>
              <a:gd name="connsiteY9431" fmla="*/ 1009230 h 4860733"/>
              <a:gd name="connsiteX9432" fmla="*/ 3609758 w 4853691"/>
              <a:gd name="connsiteY9432" fmla="*/ 1009230 h 4860733"/>
              <a:gd name="connsiteX9433" fmla="*/ 3630881 w 4853691"/>
              <a:gd name="connsiteY9433" fmla="*/ 988107 h 4860733"/>
              <a:gd name="connsiteX9434" fmla="*/ 3614452 w 4853691"/>
              <a:gd name="connsiteY9434" fmla="*/ 969330 h 4860733"/>
              <a:gd name="connsiteX9435" fmla="*/ 3616799 w 4853691"/>
              <a:gd name="connsiteY9435" fmla="*/ 955248 h 4860733"/>
              <a:gd name="connsiteX9436" fmla="*/ 3619146 w 4853691"/>
              <a:gd name="connsiteY9436" fmla="*/ 945860 h 4860733"/>
              <a:gd name="connsiteX9437" fmla="*/ 4133149 w 4853691"/>
              <a:gd name="connsiteY9437" fmla="*/ 1124235 h 4860733"/>
              <a:gd name="connsiteX9438" fmla="*/ 4147231 w 4853691"/>
              <a:gd name="connsiteY9438" fmla="*/ 1147706 h 4860733"/>
              <a:gd name="connsiteX9439" fmla="*/ 4156619 w 4853691"/>
              <a:gd name="connsiteY9439" fmla="*/ 1173523 h 4860733"/>
              <a:gd name="connsiteX9440" fmla="*/ 3612104 w 4853691"/>
              <a:gd name="connsiteY9440" fmla="*/ 1649974 h 4860733"/>
              <a:gd name="connsiteX9441" fmla="*/ 3642616 w 4853691"/>
              <a:gd name="connsiteY9441" fmla="*/ 1661709 h 4860733"/>
              <a:gd name="connsiteX9442" fmla="*/ 3689557 w 4853691"/>
              <a:gd name="connsiteY9442" fmla="*/ 1680485 h 4860733"/>
              <a:gd name="connsiteX9443" fmla="*/ 3752927 w 4853691"/>
              <a:gd name="connsiteY9443" fmla="*/ 1708650 h 4860733"/>
              <a:gd name="connsiteX9444" fmla="*/ 3767010 w 4853691"/>
              <a:gd name="connsiteY9444" fmla="*/ 1713344 h 4860733"/>
              <a:gd name="connsiteX9445" fmla="*/ 3842115 w 4853691"/>
              <a:gd name="connsiteY9445" fmla="*/ 1746203 h 4860733"/>
              <a:gd name="connsiteX9446" fmla="*/ 3863239 w 4853691"/>
              <a:gd name="connsiteY9446" fmla="*/ 1755591 h 4860733"/>
              <a:gd name="connsiteX9447" fmla="*/ 3917220 w 4853691"/>
              <a:gd name="connsiteY9447" fmla="*/ 1781408 h 4860733"/>
              <a:gd name="connsiteX9448" fmla="*/ 3945385 w 4853691"/>
              <a:gd name="connsiteY9448" fmla="*/ 1795491 h 4860733"/>
              <a:gd name="connsiteX9449" fmla="*/ 3989979 w 4853691"/>
              <a:gd name="connsiteY9449" fmla="*/ 1816614 h 4860733"/>
              <a:gd name="connsiteX9450" fmla="*/ 4022837 w 4853691"/>
              <a:gd name="connsiteY9450" fmla="*/ 1833043 h 4860733"/>
              <a:gd name="connsiteX9451" fmla="*/ 4060390 w 4853691"/>
              <a:gd name="connsiteY9451" fmla="*/ 1851820 h 4860733"/>
              <a:gd name="connsiteX9452" fmla="*/ 4095596 w 4853691"/>
              <a:gd name="connsiteY9452" fmla="*/ 1870596 h 4860733"/>
              <a:gd name="connsiteX9453" fmla="*/ 4112025 w 4853691"/>
              <a:gd name="connsiteY9453" fmla="*/ 1879984 h 4860733"/>
              <a:gd name="connsiteX9454" fmla="*/ 4109678 w 4853691"/>
              <a:gd name="connsiteY9454" fmla="*/ 1889372 h 4860733"/>
              <a:gd name="connsiteX9455" fmla="*/ 4114372 w 4853691"/>
              <a:gd name="connsiteY9455" fmla="*/ 1901108 h 4860733"/>
              <a:gd name="connsiteX9456" fmla="*/ 4104984 w 4853691"/>
              <a:gd name="connsiteY9456" fmla="*/ 1908149 h 4860733"/>
              <a:gd name="connsiteX9457" fmla="*/ 4093249 w 4853691"/>
              <a:gd name="connsiteY9457" fmla="*/ 1917537 h 4860733"/>
              <a:gd name="connsiteX9458" fmla="*/ 4072126 w 4853691"/>
              <a:gd name="connsiteY9458" fmla="*/ 1933966 h 4860733"/>
              <a:gd name="connsiteX9459" fmla="*/ 4055696 w 4853691"/>
              <a:gd name="connsiteY9459" fmla="*/ 1945702 h 4860733"/>
              <a:gd name="connsiteX9460" fmla="*/ 4039267 w 4853691"/>
              <a:gd name="connsiteY9460" fmla="*/ 1959784 h 4860733"/>
              <a:gd name="connsiteX9461" fmla="*/ 4020491 w 4853691"/>
              <a:gd name="connsiteY9461" fmla="*/ 1976213 h 4860733"/>
              <a:gd name="connsiteX9462" fmla="*/ 4006408 w 4853691"/>
              <a:gd name="connsiteY9462" fmla="*/ 1990295 h 4860733"/>
              <a:gd name="connsiteX9463" fmla="*/ 3982938 w 4853691"/>
              <a:gd name="connsiteY9463" fmla="*/ 2011419 h 4860733"/>
              <a:gd name="connsiteX9464" fmla="*/ 3971203 w 4853691"/>
              <a:gd name="connsiteY9464" fmla="*/ 2023154 h 4860733"/>
              <a:gd name="connsiteX9465" fmla="*/ 3945385 w 4853691"/>
              <a:gd name="connsiteY9465" fmla="*/ 2048971 h 4860733"/>
              <a:gd name="connsiteX9466" fmla="*/ 3938344 w 4853691"/>
              <a:gd name="connsiteY9466" fmla="*/ 2056013 h 4860733"/>
              <a:gd name="connsiteX9467" fmla="*/ 3907832 w 4853691"/>
              <a:gd name="connsiteY9467" fmla="*/ 2086524 h 4860733"/>
              <a:gd name="connsiteX9468" fmla="*/ 3907832 w 4853691"/>
              <a:gd name="connsiteY9468" fmla="*/ 2086524 h 4860733"/>
              <a:gd name="connsiteX9469" fmla="*/ 3830380 w 4853691"/>
              <a:gd name="connsiteY9469" fmla="*/ 2173365 h 4860733"/>
              <a:gd name="connsiteX9470" fmla="*/ 3795174 w 4853691"/>
              <a:gd name="connsiteY9470" fmla="*/ 2213265 h 4860733"/>
              <a:gd name="connsiteX9471" fmla="*/ 3792827 w 4853691"/>
              <a:gd name="connsiteY9471" fmla="*/ 2217959 h 4860733"/>
              <a:gd name="connsiteX9472" fmla="*/ 3762316 w 4853691"/>
              <a:gd name="connsiteY9472" fmla="*/ 2257859 h 4860733"/>
              <a:gd name="connsiteX9473" fmla="*/ 3755274 w 4853691"/>
              <a:gd name="connsiteY9473" fmla="*/ 2267247 h 4860733"/>
              <a:gd name="connsiteX9474" fmla="*/ 3727110 w 4853691"/>
              <a:gd name="connsiteY9474" fmla="*/ 2304800 h 4860733"/>
              <a:gd name="connsiteX9475" fmla="*/ 3717721 w 4853691"/>
              <a:gd name="connsiteY9475" fmla="*/ 2316535 h 4860733"/>
              <a:gd name="connsiteX9476" fmla="*/ 3691904 w 4853691"/>
              <a:gd name="connsiteY9476" fmla="*/ 2351741 h 4860733"/>
              <a:gd name="connsiteX9477" fmla="*/ 3675475 w 4853691"/>
              <a:gd name="connsiteY9477" fmla="*/ 2375211 h 4860733"/>
              <a:gd name="connsiteX9478" fmla="*/ 3656698 w 4853691"/>
              <a:gd name="connsiteY9478" fmla="*/ 2401028 h 4860733"/>
              <a:gd name="connsiteX9479" fmla="*/ 3630881 w 4853691"/>
              <a:gd name="connsiteY9479" fmla="*/ 2438581 h 4860733"/>
              <a:gd name="connsiteX9480" fmla="*/ 3619146 w 4853691"/>
              <a:gd name="connsiteY9480" fmla="*/ 2455011 h 4860733"/>
              <a:gd name="connsiteX9481" fmla="*/ 3581593 w 4853691"/>
              <a:gd name="connsiteY9481" fmla="*/ 2508993 h 4860733"/>
              <a:gd name="connsiteX9482" fmla="*/ 3581593 w 4853691"/>
              <a:gd name="connsiteY9482" fmla="*/ 2508993 h 4860733"/>
              <a:gd name="connsiteX9483" fmla="*/ 3551081 w 4853691"/>
              <a:gd name="connsiteY9483" fmla="*/ 2553587 h 4860733"/>
              <a:gd name="connsiteX9484" fmla="*/ 3541693 w 4853691"/>
              <a:gd name="connsiteY9484" fmla="*/ 2551240 h 4860733"/>
              <a:gd name="connsiteX9485" fmla="*/ 3541693 w 4853691"/>
              <a:gd name="connsiteY9485" fmla="*/ 2548892 h 4860733"/>
              <a:gd name="connsiteX9486" fmla="*/ 3539346 w 4853691"/>
              <a:gd name="connsiteY9486" fmla="*/ 2447969 h 4860733"/>
              <a:gd name="connsiteX9487" fmla="*/ 3539346 w 4853691"/>
              <a:gd name="connsiteY9487" fmla="*/ 2410417 h 4860733"/>
              <a:gd name="connsiteX9488" fmla="*/ 3536999 w 4853691"/>
              <a:gd name="connsiteY9488" fmla="*/ 2328270 h 4860733"/>
              <a:gd name="connsiteX9489" fmla="*/ 3536999 w 4853691"/>
              <a:gd name="connsiteY9489" fmla="*/ 2274288 h 4860733"/>
              <a:gd name="connsiteX9490" fmla="*/ 3536999 w 4853691"/>
              <a:gd name="connsiteY9490" fmla="*/ 2208571 h 4860733"/>
              <a:gd name="connsiteX9491" fmla="*/ 3536999 w 4853691"/>
              <a:gd name="connsiteY9491" fmla="*/ 2142853 h 4860733"/>
              <a:gd name="connsiteX9492" fmla="*/ 3536999 w 4853691"/>
              <a:gd name="connsiteY9492" fmla="*/ 2088871 h 4860733"/>
              <a:gd name="connsiteX9493" fmla="*/ 3536999 w 4853691"/>
              <a:gd name="connsiteY9493" fmla="*/ 2006725 h 4860733"/>
              <a:gd name="connsiteX9494" fmla="*/ 3536999 w 4853691"/>
              <a:gd name="connsiteY9494" fmla="*/ 1971519 h 4860733"/>
              <a:gd name="connsiteX9495" fmla="*/ 3539346 w 4853691"/>
              <a:gd name="connsiteY9495" fmla="*/ 1854167 h 4860733"/>
              <a:gd name="connsiteX9496" fmla="*/ 3541693 w 4853691"/>
              <a:gd name="connsiteY9496" fmla="*/ 1800185 h 4860733"/>
              <a:gd name="connsiteX9497" fmla="*/ 3544040 w 4853691"/>
              <a:gd name="connsiteY9497" fmla="*/ 1736814 h 4860733"/>
              <a:gd name="connsiteX9498" fmla="*/ 3546387 w 4853691"/>
              <a:gd name="connsiteY9498" fmla="*/ 1673444 h 4860733"/>
              <a:gd name="connsiteX9499" fmla="*/ 3548734 w 4853691"/>
              <a:gd name="connsiteY9499" fmla="*/ 1642933 h 4860733"/>
              <a:gd name="connsiteX9500" fmla="*/ 3548734 w 4853691"/>
              <a:gd name="connsiteY9500" fmla="*/ 1642933 h 4860733"/>
              <a:gd name="connsiteX9501" fmla="*/ 3567511 w 4853691"/>
              <a:gd name="connsiteY9501" fmla="*/ 1631197 h 4860733"/>
              <a:gd name="connsiteX9502" fmla="*/ 3572205 w 4853691"/>
              <a:gd name="connsiteY9502" fmla="*/ 1633544 h 4860733"/>
              <a:gd name="connsiteX9503" fmla="*/ 3612104 w 4853691"/>
              <a:gd name="connsiteY9503" fmla="*/ 1649974 h 4860733"/>
              <a:gd name="connsiteX9504" fmla="*/ 4156619 w 4853691"/>
              <a:gd name="connsiteY9504" fmla="*/ 1936313 h 4860733"/>
              <a:gd name="connsiteX9505" fmla="*/ 4180090 w 4853691"/>
              <a:gd name="connsiteY9505" fmla="*/ 1976213 h 4860733"/>
              <a:gd name="connsiteX9506" fmla="*/ 4184784 w 4853691"/>
              <a:gd name="connsiteY9506" fmla="*/ 1985601 h 4860733"/>
              <a:gd name="connsiteX9507" fmla="*/ 4210601 w 4853691"/>
              <a:gd name="connsiteY9507" fmla="*/ 2030195 h 4860733"/>
              <a:gd name="connsiteX9508" fmla="*/ 4212948 w 4853691"/>
              <a:gd name="connsiteY9508" fmla="*/ 2032542 h 4860733"/>
              <a:gd name="connsiteX9509" fmla="*/ 4445306 w 4853691"/>
              <a:gd name="connsiteY9509" fmla="*/ 2365823 h 4860733"/>
              <a:gd name="connsiteX9510" fmla="*/ 4447653 w 4853691"/>
              <a:gd name="connsiteY9510" fmla="*/ 2370517 h 4860733"/>
              <a:gd name="connsiteX9511" fmla="*/ 4473471 w 4853691"/>
              <a:gd name="connsiteY9511" fmla="*/ 2398681 h 4860733"/>
              <a:gd name="connsiteX9512" fmla="*/ 4480512 w 4853691"/>
              <a:gd name="connsiteY9512" fmla="*/ 2405723 h 4860733"/>
              <a:gd name="connsiteX9513" fmla="*/ 4501635 w 4853691"/>
              <a:gd name="connsiteY9513" fmla="*/ 2429193 h 4860733"/>
              <a:gd name="connsiteX9514" fmla="*/ 4513371 w 4853691"/>
              <a:gd name="connsiteY9514" fmla="*/ 2438581 h 4860733"/>
              <a:gd name="connsiteX9515" fmla="*/ 4532147 w 4853691"/>
              <a:gd name="connsiteY9515" fmla="*/ 2457358 h 4860733"/>
              <a:gd name="connsiteX9516" fmla="*/ 4543882 w 4853691"/>
              <a:gd name="connsiteY9516" fmla="*/ 2466746 h 4860733"/>
              <a:gd name="connsiteX9517" fmla="*/ 4560311 w 4853691"/>
              <a:gd name="connsiteY9517" fmla="*/ 2480828 h 4860733"/>
              <a:gd name="connsiteX9518" fmla="*/ 4574393 w 4853691"/>
              <a:gd name="connsiteY9518" fmla="*/ 2490216 h 4860733"/>
              <a:gd name="connsiteX9519" fmla="*/ 4576741 w 4853691"/>
              <a:gd name="connsiteY9519" fmla="*/ 2490216 h 4860733"/>
              <a:gd name="connsiteX9520" fmla="*/ 4572047 w 4853691"/>
              <a:gd name="connsiteY9520" fmla="*/ 2501952 h 4860733"/>
              <a:gd name="connsiteX9521" fmla="*/ 4574393 w 4853691"/>
              <a:gd name="connsiteY9521" fmla="*/ 2511340 h 4860733"/>
              <a:gd name="connsiteX9522" fmla="*/ 4534494 w 4853691"/>
              <a:gd name="connsiteY9522" fmla="*/ 2532463 h 4860733"/>
              <a:gd name="connsiteX9523" fmla="*/ 4534494 w 4853691"/>
              <a:gd name="connsiteY9523" fmla="*/ 2532463 h 4860733"/>
              <a:gd name="connsiteX9524" fmla="*/ 4337342 w 4853691"/>
              <a:gd name="connsiteY9524" fmla="*/ 2647468 h 4860733"/>
              <a:gd name="connsiteX9525" fmla="*/ 4292748 w 4853691"/>
              <a:gd name="connsiteY9525" fmla="*/ 2675633 h 4860733"/>
              <a:gd name="connsiteX9526" fmla="*/ 4285707 w 4853691"/>
              <a:gd name="connsiteY9526" fmla="*/ 2680327 h 4860733"/>
              <a:gd name="connsiteX9527" fmla="*/ 4227031 w 4853691"/>
              <a:gd name="connsiteY9527" fmla="*/ 2717880 h 4860733"/>
              <a:gd name="connsiteX9528" fmla="*/ 4208254 w 4853691"/>
              <a:gd name="connsiteY9528" fmla="*/ 2729615 h 4860733"/>
              <a:gd name="connsiteX9529" fmla="*/ 4158966 w 4853691"/>
              <a:gd name="connsiteY9529" fmla="*/ 2760127 h 4860733"/>
              <a:gd name="connsiteX9530" fmla="*/ 4112025 w 4853691"/>
              <a:gd name="connsiteY9530" fmla="*/ 2790638 h 4860733"/>
              <a:gd name="connsiteX9531" fmla="*/ 4104984 w 4853691"/>
              <a:gd name="connsiteY9531" fmla="*/ 2795332 h 4860733"/>
              <a:gd name="connsiteX9532" fmla="*/ 4088555 w 4853691"/>
              <a:gd name="connsiteY9532" fmla="*/ 2785944 h 4860733"/>
              <a:gd name="connsiteX9533" fmla="*/ 4088555 w 4853691"/>
              <a:gd name="connsiteY9533" fmla="*/ 2750738 h 4860733"/>
              <a:gd name="connsiteX9534" fmla="*/ 4088555 w 4853691"/>
              <a:gd name="connsiteY9534" fmla="*/ 2685021 h 4860733"/>
              <a:gd name="connsiteX9535" fmla="*/ 4088555 w 4853691"/>
              <a:gd name="connsiteY9535" fmla="*/ 2623998 h 4860733"/>
              <a:gd name="connsiteX9536" fmla="*/ 4088555 w 4853691"/>
              <a:gd name="connsiteY9536" fmla="*/ 2565322 h 4860733"/>
              <a:gd name="connsiteX9537" fmla="*/ 4090902 w 4853691"/>
              <a:gd name="connsiteY9537" fmla="*/ 2490216 h 4860733"/>
              <a:gd name="connsiteX9538" fmla="*/ 4093249 w 4853691"/>
              <a:gd name="connsiteY9538" fmla="*/ 2401028 h 4860733"/>
              <a:gd name="connsiteX9539" fmla="*/ 4095596 w 4853691"/>
              <a:gd name="connsiteY9539" fmla="*/ 2332964 h 4860733"/>
              <a:gd name="connsiteX9540" fmla="*/ 4097943 w 4853691"/>
              <a:gd name="connsiteY9540" fmla="*/ 2286023 h 4860733"/>
              <a:gd name="connsiteX9541" fmla="*/ 4100290 w 4853691"/>
              <a:gd name="connsiteY9541" fmla="*/ 2217959 h 4860733"/>
              <a:gd name="connsiteX9542" fmla="*/ 4102637 w 4853691"/>
              <a:gd name="connsiteY9542" fmla="*/ 2173365 h 4860733"/>
              <a:gd name="connsiteX9543" fmla="*/ 4107331 w 4853691"/>
              <a:gd name="connsiteY9543" fmla="*/ 2105301 h 4860733"/>
              <a:gd name="connsiteX9544" fmla="*/ 4109678 w 4853691"/>
              <a:gd name="connsiteY9544" fmla="*/ 2065401 h 4860733"/>
              <a:gd name="connsiteX9545" fmla="*/ 4114372 w 4853691"/>
              <a:gd name="connsiteY9545" fmla="*/ 1994990 h 4860733"/>
              <a:gd name="connsiteX9546" fmla="*/ 4116719 w 4853691"/>
              <a:gd name="connsiteY9546" fmla="*/ 1962131 h 4860733"/>
              <a:gd name="connsiteX9547" fmla="*/ 4121414 w 4853691"/>
              <a:gd name="connsiteY9547" fmla="*/ 1905802 h 4860733"/>
              <a:gd name="connsiteX9548" fmla="*/ 4121414 w 4853691"/>
              <a:gd name="connsiteY9548" fmla="*/ 1905802 h 4860733"/>
              <a:gd name="connsiteX9549" fmla="*/ 4130802 w 4853691"/>
              <a:gd name="connsiteY9549" fmla="*/ 1903455 h 4860733"/>
              <a:gd name="connsiteX9550" fmla="*/ 4142537 w 4853691"/>
              <a:gd name="connsiteY9550" fmla="*/ 1924578 h 4860733"/>
              <a:gd name="connsiteX9551" fmla="*/ 4156619 w 4853691"/>
              <a:gd name="connsiteY9551" fmla="*/ 1936313 h 4860733"/>
              <a:gd name="connsiteX9552" fmla="*/ 4642458 w 4853691"/>
              <a:gd name="connsiteY9552" fmla="*/ 2487869 h 4860733"/>
              <a:gd name="connsiteX9553" fmla="*/ 4682358 w 4853691"/>
              <a:gd name="connsiteY9553" fmla="*/ 2473787 h 4860733"/>
              <a:gd name="connsiteX9554" fmla="*/ 4689399 w 4853691"/>
              <a:gd name="connsiteY9554" fmla="*/ 2471440 h 4860733"/>
              <a:gd name="connsiteX9555" fmla="*/ 4689399 w 4853691"/>
              <a:gd name="connsiteY9555" fmla="*/ 2476134 h 4860733"/>
              <a:gd name="connsiteX9556" fmla="*/ 4689399 w 4853691"/>
              <a:gd name="connsiteY9556" fmla="*/ 2480828 h 4860733"/>
              <a:gd name="connsiteX9557" fmla="*/ 4684705 w 4853691"/>
              <a:gd name="connsiteY9557" fmla="*/ 2483175 h 4860733"/>
              <a:gd name="connsiteX9558" fmla="*/ 4677664 w 4853691"/>
              <a:gd name="connsiteY9558" fmla="*/ 2485522 h 4860733"/>
              <a:gd name="connsiteX9559" fmla="*/ 4661234 w 4853691"/>
              <a:gd name="connsiteY9559" fmla="*/ 2490216 h 4860733"/>
              <a:gd name="connsiteX9560" fmla="*/ 4649499 w 4853691"/>
              <a:gd name="connsiteY9560" fmla="*/ 2492563 h 4860733"/>
              <a:gd name="connsiteX9561" fmla="*/ 4633070 w 4853691"/>
              <a:gd name="connsiteY9561" fmla="*/ 2497258 h 4860733"/>
              <a:gd name="connsiteX9562" fmla="*/ 4621334 w 4853691"/>
              <a:gd name="connsiteY9562" fmla="*/ 2499605 h 4860733"/>
              <a:gd name="connsiteX9563" fmla="*/ 4618988 w 4853691"/>
              <a:gd name="connsiteY9563" fmla="*/ 2499605 h 4860733"/>
              <a:gd name="connsiteX9564" fmla="*/ 4618988 w 4853691"/>
              <a:gd name="connsiteY9564" fmla="*/ 2499605 h 4860733"/>
              <a:gd name="connsiteX9565" fmla="*/ 4640111 w 4853691"/>
              <a:gd name="connsiteY9565" fmla="*/ 2492563 h 4860733"/>
              <a:gd name="connsiteX9566" fmla="*/ 4642458 w 4853691"/>
              <a:gd name="connsiteY9566" fmla="*/ 2487869 h 4860733"/>
              <a:gd name="connsiteX9567" fmla="*/ 4623682 w 4853691"/>
              <a:gd name="connsiteY9567" fmla="*/ 2523075 h 4860733"/>
              <a:gd name="connsiteX9568" fmla="*/ 4630723 w 4853691"/>
              <a:gd name="connsiteY9568" fmla="*/ 2527769 h 4860733"/>
              <a:gd name="connsiteX9569" fmla="*/ 4637764 w 4853691"/>
              <a:gd name="connsiteY9569" fmla="*/ 2530116 h 4860733"/>
              <a:gd name="connsiteX9570" fmla="*/ 4644805 w 4853691"/>
              <a:gd name="connsiteY9570" fmla="*/ 2532463 h 4860733"/>
              <a:gd name="connsiteX9571" fmla="*/ 4651846 w 4853691"/>
              <a:gd name="connsiteY9571" fmla="*/ 2534810 h 4860733"/>
              <a:gd name="connsiteX9572" fmla="*/ 4658887 w 4853691"/>
              <a:gd name="connsiteY9572" fmla="*/ 2537157 h 4860733"/>
              <a:gd name="connsiteX9573" fmla="*/ 4665929 w 4853691"/>
              <a:gd name="connsiteY9573" fmla="*/ 2539504 h 4860733"/>
              <a:gd name="connsiteX9574" fmla="*/ 4672970 w 4853691"/>
              <a:gd name="connsiteY9574" fmla="*/ 2541851 h 4860733"/>
              <a:gd name="connsiteX9575" fmla="*/ 4677664 w 4853691"/>
              <a:gd name="connsiteY9575" fmla="*/ 2544198 h 4860733"/>
              <a:gd name="connsiteX9576" fmla="*/ 4687052 w 4853691"/>
              <a:gd name="connsiteY9576" fmla="*/ 2546545 h 4860733"/>
              <a:gd name="connsiteX9577" fmla="*/ 4691746 w 4853691"/>
              <a:gd name="connsiteY9577" fmla="*/ 2546545 h 4860733"/>
              <a:gd name="connsiteX9578" fmla="*/ 4703481 w 4853691"/>
              <a:gd name="connsiteY9578" fmla="*/ 2546545 h 4860733"/>
              <a:gd name="connsiteX9579" fmla="*/ 4703481 w 4853691"/>
              <a:gd name="connsiteY9579" fmla="*/ 2546545 h 4860733"/>
              <a:gd name="connsiteX9580" fmla="*/ 4703481 w 4853691"/>
              <a:gd name="connsiteY9580" fmla="*/ 2546545 h 4860733"/>
              <a:gd name="connsiteX9581" fmla="*/ 4703481 w 4853691"/>
              <a:gd name="connsiteY9581" fmla="*/ 2546545 h 4860733"/>
              <a:gd name="connsiteX9582" fmla="*/ 4722257 w 4853691"/>
              <a:gd name="connsiteY9582" fmla="*/ 2544198 h 4860733"/>
              <a:gd name="connsiteX9583" fmla="*/ 4726952 w 4853691"/>
              <a:gd name="connsiteY9583" fmla="*/ 2541851 h 4860733"/>
              <a:gd name="connsiteX9584" fmla="*/ 4738687 w 4853691"/>
              <a:gd name="connsiteY9584" fmla="*/ 2539504 h 4860733"/>
              <a:gd name="connsiteX9585" fmla="*/ 4745728 w 4853691"/>
              <a:gd name="connsiteY9585" fmla="*/ 2537157 h 4860733"/>
              <a:gd name="connsiteX9586" fmla="*/ 4755116 w 4853691"/>
              <a:gd name="connsiteY9586" fmla="*/ 2532463 h 4860733"/>
              <a:gd name="connsiteX9587" fmla="*/ 4759810 w 4853691"/>
              <a:gd name="connsiteY9587" fmla="*/ 2534810 h 4860733"/>
              <a:gd name="connsiteX9588" fmla="*/ 4757463 w 4853691"/>
              <a:gd name="connsiteY9588" fmla="*/ 2539504 h 4860733"/>
              <a:gd name="connsiteX9589" fmla="*/ 4748075 w 4853691"/>
              <a:gd name="connsiteY9589" fmla="*/ 2555934 h 4860733"/>
              <a:gd name="connsiteX9590" fmla="*/ 4736340 w 4853691"/>
              <a:gd name="connsiteY9590" fmla="*/ 2577057 h 4860733"/>
              <a:gd name="connsiteX9591" fmla="*/ 4726952 w 4853691"/>
              <a:gd name="connsiteY9591" fmla="*/ 2593486 h 4860733"/>
              <a:gd name="connsiteX9592" fmla="*/ 4712869 w 4853691"/>
              <a:gd name="connsiteY9592" fmla="*/ 2614610 h 4860733"/>
              <a:gd name="connsiteX9593" fmla="*/ 4701134 w 4853691"/>
              <a:gd name="connsiteY9593" fmla="*/ 2631039 h 4860733"/>
              <a:gd name="connsiteX9594" fmla="*/ 4684705 w 4853691"/>
              <a:gd name="connsiteY9594" fmla="*/ 2654510 h 4860733"/>
              <a:gd name="connsiteX9595" fmla="*/ 4675317 w 4853691"/>
              <a:gd name="connsiteY9595" fmla="*/ 2670939 h 4860733"/>
              <a:gd name="connsiteX9596" fmla="*/ 4656540 w 4853691"/>
              <a:gd name="connsiteY9596" fmla="*/ 2699103 h 4860733"/>
              <a:gd name="connsiteX9597" fmla="*/ 4647152 w 4853691"/>
              <a:gd name="connsiteY9597" fmla="*/ 2710839 h 4860733"/>
              <a:gd name="connsiteX9598" fmla="*/ 4583782 w 4853691"/>
              <a:gd name="connsiteY9598" fmla="*/ 2792985 h 4860733"/>
              <a:gd name="connsiteX9599" fmla="*/ 4579088 w 4853691"/>
              <a:gd name="connsiteY9599" fmla="*/ 2800026 h 4860733"/>
              <a:gd name="connsiteX9600" fmla="*/ 4560311 w 4853691"/>
              <a:gd name="connsiteY9600" fmla="*/ 2821150 h 4860733"/>
              <a:gd name="connsiteX9601" fmla="*/ 4550923 w 4853691"/>
              <a:gd name="connsiteY9601" fmla="*/ 2816456 h 4860733"/>
              <a:gd name="connsiteX9602" fmla="*/ 4553270 w 4853691"/>
              <a:gd name="connsiteY9602" fmla="*/ 2785944 h 4860733"/>
              <a:gd name="connsiteX9603" fmla="*/ 4553270 w 4853691"/>
              <a:gd name="connsiteY9603" fmla="*/ 2783597 h 4860733"/>
              <a:gd name="connsiteX9604" fmla="*/ 4557964 w 4853691"/>
              <a:gd name="connsiteY9604" fmla="*/ 2741350 h 4860733"/>
              <a:gd name="connsiteX9605" fmla="*/ 4557964 w 4853691"/>
              <a:gd name="connsiteY9605" fmla="*/ 2739003 h 4860733"/>
              <a:gd name="connsiteX9606" fmla="*/ 4581435 w 4853691"/>
              <a:gd name="connsiteY9606" fmla="*/ 2579404 h 4860733"/>
              <a:gd name="connsiteX9607" fmla="*/ 4581435 w 4853691"/>
              <a:gd name="connsiteY9607" fmla="*/ 2574710 h 4860733"/>
              <a:gd name="connsiteX9608" fmla="*/ 4586129 w 4853691"/>
              <a:gd name="connsiteY9608" fmla="*/ 2555934 h 4860733"/>
              <a:gd name="connsiteX9609" fmla="*/ 4588476 w 4853691"/>
              <a:gd name="connsiteY9609" fmla="*/ 2537157 h 4860733"/>
              <a:gd name="connsiteX9610" fmla="*/ 4590823 w 4853691"/>
              <a:gd name="connsiteY9610" fmla="*/ 2523075 h 4860733"/>
              <a:gd name="connsiteX9611" fmla="*/ 4590823 w 4853691"/>
              <a:gd name="connsiteY9611" fmla="*/ 2518381 h 4860733"/>
              <a:gd name="connsiteX9612" fmla="*/ 4593170 w 4853691"/>
              <a:gd name="connsiteY9612" fmla="*/ 2518381 h 4860733"/>
              <a:gd name="connsiteX9613" fmla="*/ 4609599 w 4853691"/>
              <a:gd name="connsiteY9613" fmla="*/ 2511340 h 4860733"/>
              <a:gd name="connsiteX9614" fmla="*/ 4614294 w 4853691"/>
              <a:gd name="connsiteY9614" fmla="*/ 2513687 h 4860733"/>
              <a:gd name="connsiteX9615" fmla="*/ 4623682 w 4853691"/>
              <a:gd name="connsiteY9615" fmla="*/ 2523075 h 4860733"/>
              <a:gd name="connsiteX9616" fmla="*/ 4785628 w 4853691"/>
              <a:gd name="connsiteY9616" fmla="*/ 2497258 h 4860733"/>
              <a:gd name="connsiteX9617" fmla="*/ 4787975 w 4853691"/>
              <a:gd name="connsiteY9617" fmla="*/ 2494910 h 4860733"/>
              <a:gd name="connsiteX9618" fmla="*/ 4785628 w 4853691"/>
              <a:gd name="connsiteY9618" fmla="*/ 2497258 h 4860733"/>
              <a:gd name="connsiteX9619" fmla="*/ 4783281 w 4853691"/>
              <a:gd name="connsiteY9619" fmla="*/ 2504299 h 4860733"/>
              <a:gd name="connsiteX9620" fmla="*/ 4780934 w 4853691"/>
              <a:gd name="connsiteY9620" fmla="*/ 2504299 h 4860733"/>
              <a:gd name="connsiteX9621" fmla="*/ 4780934 w 4853691"/>
              <a:gd name="connsiteY9621" fmla="*/ 2501952 h 4860733"/>
              <a:gd name="connsiteX9622" fmla="*/ 4785628 w 4853691"/>
              <a:gd name="connsiteY9622" fmla="*/ 2497258 h 4860733"/>
              <a:gd name="connsiteX9623" fmla="*/ 4813793 w 4853691"/>
              <a:gd name="connsiteY9623" fmla="*/ 2466746 h 4860733"/>
              <a:gd name="connsiteX9624" fmla="*/ 4813793 w 4853691"/>
              <a:gd name="connsiteY9624" fmla="*/ 2466746 h 4860733"/>
              <a:gd name="connsiteX9625" fmla="*/ 4813793 w 4853691"/>
              <a:gd name="connsiteY9625" fmla="*/ 2466746 h 4860733"/>
              <a:gd name="connsiteX9626" fmla="*/ 4813793 w 4853691"/>
              <a:gd name="connsiteY9626" fmla="*/ 2466746 h 4860733"/>
              <a:gd name="connsiteX9627" fmla="*/ 4769198 w 4853691"/>
              <a:gd name="connsiteY9627" fmla="*/ 2567669 h 4860733"/>
              <a:gd name="connsiteX9628" fmla="*/ 4757463 w 4853691"/>
              <a:gd name="connsiteY9628" fmla="*/ 2614610 h 4860733"/>
              <a:gd name="connsiteX9629" fmla="*/ 4757463 w 4853691"/>
              <a:gd name="connsiteY9629" fmla="*/ 2619304 h 4860733"/>
              <a:gd name="connsiteX9630" fmla="*/ 4745728 w 4853691"/>
              <a:gd name="connsiteY9630" fmla="*/ 2668592 h 4860733"/>
              <a:gd name="connsiteX9631" fmla="*/ 4745728 w 4853691"/>
              <a:gd name="connsiteY9631" fmla="*/ 2673286 h 4860733"/>
              <a:gd name="connsiteX9632" fmla="*/ 4736340 w 4853691"/>
              <a:gd name="connsiteY9632" fmla="*/ 2724921 h 4860733"/>
              <a:gd name="connsiteX9633" fmla="*/ 4733993 w 4853691"/>
              <a:gd name="connsiteY9633" fmla="*/ 2731962 h 4860733"/>
              <a:gd name="connsiteX9634" fmla="*/ 4724605 w 4853691"/>
              <a:gd name="connsiteY9634" fmla="*/ 2783597 h 4860733"/>
              <a:gd name="connsiteX9635" fmla="*/ 4722257 w 4853691"/>
              <a:gd name="connsiteY9635" fmla="*/ 2792985 h 4860733"/>
              <a:gd name="connsiteX9636" fmla="*/ 4712869 w 4853691"/>
              <a:gd name="connsiteY9636" fmla="*/ 2846967 h 4860733"/>
              <a:gd name="connsiteX9637" fmla="*/ 4710522 w 4853691"/>
              <a:gd name="connsiteY9637" fmla="*/ 2856356 h 4860733"/>
              <a:gd name="connsiteX9638" fmla="*/ 4701134 w 4853691"/>
              <a:gd name="connsiteY9638" fmla="*/ 2912685 h 4860733"/>
              <a:gd name="connsiteX9639" fmla="*/ 4701134 w 4853691"/>
              <a:gd name="connsiteY9639" fmla="*/ 2917379 h 4860733"/>
              <a:gd name="connsiteX9640" fmla="*/ 4694093 w 4853691"/>
              <a:gd name="connsiteY9640" fmla="*/ 2959626 h 4860733"/>
              <a:gd name="connsiteX9641" fmla="*/ 4691746 w 4853691"/>
              <a:gd name="connsiteY9641" fmla="*/ 2959626 h 4860733"/>
              <a:gd name="connsiteX9642" fmla="*/ 4670623 w 4853691"/>
              <a:gd name="connsiteY9642" fmla="*/ 2980749 h 4860733"/>
              <a:gd name="connsiteX9643" fmla="*/ 4670623 w 4853691"/>
              <a:gd name="connsiteY9643" fmla="*/ 2985443 h 4860733"/>
              <a:gd name="connsiteX9644" fmla="*/ 4661234 w 4853691"/>
              <a:gd name="connsiteY9644" fmla="*/ 2985443 h 4860733"/>
              <a:gd name="connsiteX9645" fmla="*/ 4658887 w 4853691"/>
              <a:gd name="connsiteY9645" fmla="*/ 2985443 h 4860733"/>
              <a:gd name="connsiteX9646" fmla="*/ 4658887 w 4853691"/>
              <a:gd name="connsiteY9646" fmla="*/ 2983096 h 4860733"/>
              <a:gd name="connsiteX9647" fmla="*/ 4644805 w 4853691"/>
              <a:gd name="connsiteY9647" fmla="*/ 2964320 h 4860733"/>
              <a:gd name="connsiteX9648" fmla="*/ 4649499 w 4853691"/>
              <a:gd name="connsiteY9648" fmla="*/ 2947890 h 4860733"/>
              <a:gd name="connsiteX9649" fmla="*/ 4658887 w 4853691"/>
              <a:gd name="connsiteY9649" fmla="*/ 2915032 h 4860733"/>
              <a:gd name="connsiteX9650" fmla="*/ 4668275 w 4853691"/>
              <a:gd name="connsiteY9650" fmla="*/ 2884520 h 4860733"/>
              <a:gd name="connsiteX9651" fmla="*/ 4672970 w 4853691"/>
              <a:gd name="connsiteY9651" fmla="*/ 2865744 h 4860733"/>
              <a:gd name="connsiteX9652" fmla="*/ 4684705 w 4853691"/>
              <a:gd name="connsiteY9652" fmla="*/ 2821150 h 4860733"/>
              <a:gd name="connsiteX9653" fmla="*/ 4691746 w 4853691"/>
              <a:gd name="connsiteY9653" fmla="*/ 2797679 h 4860733"/>
              <a:gd name="connsiteX9654" fmla="*/ 4703481 w 4853691"/>
              <a:gd name="connsiteY9654" fmla="*/ 2757780 h 4860733"/>
              <a:gd name="connsiteX9655" fmla="*/ 4710522 w 4853691"/>
              <a:gd name="connsiteY9655" fmla="*/ 2734309 h 4860733"/>
              <a:gd name="connsiteX9656" fmla="*/ 4722257 w 4853691"/>
              <a:gd name="connsiteY9656" fmla="*/ 2699103 h 4860733"/>
              <a:gd name="connsiteX9657" fmla="*/ 4729299 w 4853691"/>
              <a:gd name="connsiteY9657" fmla="*/ 2675633 h 4860733"/>
              <a:gd name="connsiteX9658" fmla="*/ 4738687 w 4853691"/>
              <a:gd name="connsiteY9658" fmla="*/ 2642774 h 4860733"/>
              <a:gd name="connsiteX9659" fmla="*/ 4745728 w 4853691"/>
              <a:gd name="connsiteY9659" fmla="*/ 2619304 h 4860733"/>
              <a:gd name="connsiteX9660" fmla="*/ 4755116 w 4853691"/>
              <a:gd name="connsiteY9660" fmla="*/ 2588792 h 4860733"/>
              <a:gd name="connsiteX9661" fmla="*/ 4762157 w 4853691"/>
              <a:gd name="connsiteY9661" fmla="*/ 2567669 h 4860733"/>
              <a:gd name="connsiteX9662" fmla="*/ 4771546 w 4853691"/>
              <a:gd name="connsiteY9662" fmla="*/ 2537157 h 4860733"/>
              <a:gd name="connsiteX9663" fmla="*/ 4771546 w 4853691"/>
              <a:gd name="connsiteY9663" fmla="*/ 2537157 h 4860733"/>
              <a:gd name="connsiteX9664" fmla="*/ 4773892 w 4853691"/>
              <a:gd name="connsiteY9664" fmla="*/ 2537157 h 4860733"/>
              <a:gd name="connsiteX9665" fmla="*/ 4766852 w 4853691"/>
              <a:gd name="connsiteY9665" fmla="*/ 2560628 h 4860733"/>
              <a:gd name="connsiteX9666" fmla="*/ 4769198 w 4853691"/>
              <a:gd name="connsiteY9666" fmla="*/ 2567669 h 4860733"/>
              <a:gd name="connsiteX9667" fmla="*/ 4644805 w 4853691"/>
              <a:gd name="connsiteY9667" fmla="*/ 3032384 h 4860733"/>
              <a:gd name="connsiteX9668" fmla="*/ 4644805 w 4853691"/>
              <a:gd name="connsiteY9668" fmla="*/ 3041772 h 4860733"/>
              <a:gd name="connsiteX9669" fmla="*/ 4647152 w 4853691"/>
              <a:gd name="connsiteY9669" fmla="*/ 3058201 h 4860733"/>
              <a:gd name="connsiteX9670" fmla="*/ 4647152 w 4853691"/>
              <a:gd name="connsiteY9670" fmla="*/ 3067590 h 4860733"/>
              <a:gd name="connsiteX9671" fmla="*/ 4647152 w 4853691"/>
              <a:gd name="connsiteY9671" fmla="*/ 3069937 h 4860733"/>
              <a:gd name="connsiteX9672" fmla="*/ 4647152 w 4853691"/>
              <a:gd name="connsiteY9672" fmla="*/ 3074631 h 4860733"/>
              <a:gd name="connsiteX9673" fmla="*/ 4630723 w 4853691"/>
              <a:gd name="connsiteY9673" fmla="*/ 3093407 h 4860733"/>
              <a:gd name="connsiteX9674" fmla="*/ 4640111 w 4853691"/>
              <a:gd name="connsiteY9674" fmla="*/ 3109836 h 4860733"/>
              <a:gd name="connsiteX9675" fmla="*/ 4600211 w 4853691"/>
              <a:gd name="connsiteY9675" fmla="*/ 3177901 h 4860733"/>
              <a:gd name="connsiteX9676" fmla="*/ 4595517 w 4853691"/>
              <a:gd name="connsiteY9676" fmla="*/ 3182595 h 4860733"/>
              <a:gd name="connsiteX9677" fmla="*/ 4572047 w 4853691"/>
              <a:gd name="connsiteY9677" fmla="*/ 3217801 h 4860733"/>
              <a:gd name="connsiteX9678" fmla="*/ 4565005 w 4853691"/>
              <a:gd name="connsiteY9678" fmla="*/ 3227189 h 4860733"/>
              <a:gd name="connsiteX9679" fmla="*/ 4541535 w 4853691"/>
              <a:gd name="connsiteY9679" fmla="*/ 3257700 h 4860733"/>
              <a:gd name="connsiteX9680" fmla="*/ 4532147 w 4853691"/>
              <a:gd name="connsiteY9680" fmla="*/ 3269436 h 4860733"/>
              <a:gd name="connsiteX9681" fmla="*/ 4511023 w 4853691"/>
              <a:gd name="connsiteY9681" fmla="*/ 3295253 h 4860733"/>
              <a:gd name="connsiteX9682" fmla="*/ 4499288 w 4853691"/>
              <a:gd name="connsiteY9682" fmla="*/ 3306989 h 4860733"/>
              <a:gd name="connsiteX9683" fmla="*/ 4478165 w 4853691"/>
              <a:gd name="connsiteY9683" fmla="*/ 3330459 h 4860733"/>
              <a:gd name="connsiteX9684" fmla="*/ 4466430 w 4853691"/>
              <a:gd name="connsiteY9684" fmla="*/ 3342194 h 4860733"/>
              <a:gd name="connsiteX9685" fmla="*/ 4445306 w 4853691"/>
              <a:gd name="connsiteY9685" fmla="*/ 3365665 h 4860733"/>
              <a:gd name="connsiteX9686" fmla="*/ 4431224 w 4853691"/>
              <a:gd name="connsiteY9686" fmla="*/ 3377400 h 4860733"/>
              <a:gd name="connsiteX9687" fmla="*/ 4410100 w 4853691"/>
              <a:gd name="connsiteY9687" fmla="*/ 3398523 h 4860733"/>
              <a:gd name="connsiteX9688" fmla="*/ 4396018 w 4853691"/>
              <a:gd name="connsiteY9688" fmla="*/ 3410258 h 4860733"/>
              <a:gd name="connsiteX9689" fmla="*/ 4374895 w 4853691"/>
              <a:gd name="connsiteY9689" fmla="*/ 3429035 h 4860733"/>
              <a:gd name="connsiteX9690" fmla="*/ 4358465 w 4853691"/>
              <a:gd name="connsiteY9690" fmla="*/ 3440770 h 4860733"/>
              <a:gd name="connsiteX9691" fmla="*/ 4337342 w 4853691"/>
              <a:gd name="connsiteY9691" fmla="*/ 3457199 h 4860733"/>
              <a:gd name="connsiteX9692" fmla="*/ 4320913 w 4853691"/>
              <a:gd name="connsiteY9692" fmla="*/ 3468935 h 4860733"/>
              <a:gd name="connsiteX9693" fmla="*/ 4299789 w 4853691"/>
              <a:gd name="connsiteY9693" fmla="*/ 3485364 h 4860733"/>
              <a:gd name="connsiteX9694" fmla="*/ 4281013 w 4853691"/>
              <a:gd name="connsiteY9694" fmla="*/ 3497099 h 4860733"/>
              <a:gd name="connsiteX9695" fmla="*/ 4259889 w 4853691"/>
              <a:gd name="connsiteY9695" fmla="*/ 3511182 h 4860733"/>
              <a:gd name="connsiteX9696" fmla="*/ 4241113 w 4853691"/>
              <a:gd name="connsiteY9696" fmla="*/ 3522917 h 4860733"/>
              <a:gd name="connsiteX9697" fmla="*/ 4219990 w 4853691"/>
              <a:gd name="connsiteY9697" fmla="*/ 3534652 h 4860733"/>
              <a:gd name="connsiteX9698" fmla="*/ 4201213 w 4853691"/>
              <a:gd name="connsiteY9698" fmla="*/ 3544040 h 4860733"/>
              <a:gd name="connsiteX9699" fmla="*/ 4180090 w 4853691"/>
              <a:gd name="connsiteY9699" fmla="*/ 3555775 h 4860733"/>
              <a:gd name="connsiteX9700" fmla="*/ 4158966 w 4853691"/>
              <a:gd name="connsiteY9700" fmla="*/ 3565164 h 4860733"/>
              <a:gd name="connsiteX9701" fmla="*/ 4135496 w 4853691"/>
              <a:gd name="connsiteY9701" fmla="*/ 3574552 h 4860733"/>
              <a:gd name="connsiteX9702" fmla="*/ 4114372 w 4853691"/>
              <a:gd name="connsiteY9702" fmla="*/ 3581593 h 4860733"/>
              <a:gd name="connsiteX9703" fmla="*/ 4107331 w 4853691"/>
              <a:gd name="connsiteY9703" fmla="*/ 3583940 h 4860733"/>
              <a:gd name="connsiteX9704" fmla="*/ 4104984 w 4853691"/>
              <a:gd name="connsiteY9704" fmla="*/ 3581593 h 4860733"/>
              <a:gd name="connsiteX9705" fmla="*/ 4116719 w 4853691"/>
              <a:gd name="connsiteY9705" fmla="*/ 3572205 h 4860733"/>
              <a:gd name="connsiteX9706" fmla="*/ 4133149 w 4853691"/>
              <a:gd name="connsiteY9706" fmla="*/ 3558122 h 4860733"/>
              <a:gd name="connsiteX9707" fmla="*/ 4158966 w 4853691"/>
              <a:gd name="connsiteY9707" fmla="*/ 3536999 h 4860733"/>
              <a:gd name="connsiteX9708" fmla="*/ 4175395 w 4853691"/>
              <a:gd name="connsiteY9708" fmla="*/ 3522917 h 4860733"/>
              <a:gd name="connsiteX9709" fmla="*/ 4201213 w 4853691"/>
              <a:gd name="connsiteY9709" fmla="*/ 3501793 h 4860733"/>
              <a:gd name="connsiteX9710" fmla="*/ 4217643 w 4853691"/>
              <a:gd name="connsiteY9710" fmla="*/ 3487711 h 4860733"/>
              <a:gd name="connsiteX9711" fmla="*/ 4241113 w 4853691"/>
              <a:gd name="connsiteY9711" fmla="*/ 3466588 h 4860733"/>
              <a:gd name="connsiteX9712" fmla="*/ 4257542 w 4853691"/>
              <a:gd name="connsiteY9712" fmla="*/ 3452505 h 4860733"/>
              <a:gd name="connsiteX9713" fmla="*/ 4281013 w 4853691"/>
              <a:gd name="connsiteY9713" fmla="*/ 3431382 h 4860733"/>
              <a:gd name="connsiteX9714" fmla="*/ 4295095 w 4853691"/>
              <a:gd name="connsiteY9714" fmla="*/ 3417300 h 4860733"/>
              <a:gd name="connsiteX9715" fmla="*/ 4318566 w 4853691"/>
              <a:gd name="connsiteY9715" fmla="*/ 3393829 h 4860733"/>
              <a:gd name="connsiteX9716" fmla="*/ 4332648 w 4853691"/>
              <a:gd name="connsiteY9716" fmla="*/ 3379747 h 4860733"/>
              <a:gd name="connsiteX9717" fmla="*/ 4356118 w 4853691"/>
              <a:gd name="connsiteY9717" fmla="*/ 3356276 h 4860733"/>
              <a:gd name="connsiteX9718" fmla="*/ 4370201 w 4853691"/>
              <a:gd name="connsiteY9718" fmla="*/ 3342194 h 4860733"/>
              <a:gd name="connsiteX9719" fmla="*/ 4393671 w 4853691"/>
              <a:gd name="connsiteY9719" fmla="*/ 3316377 h 4860733"/>
              <a:gd name="connsiteX9720" fmla="*/ 4405406 w 4853691"/>
              <a:gd name="connsiteY9720" fmla="*/ 3302295 h 4860733"/>
              <a:gd name="connsiteX9721" fmla="*/ 4428877 w 4853691"/>
              <a:gd name="connsiteY9721" fmla="*/ 3276477 h 4860733"/>
              <a:gd name="connsiteX9722" fmla="*/ 4440612 w 4853691"/>
              <a:gd name="connsiteY9722" fmla="*/ 3262394 h 4860733"/>
              <a:gd name="connsiteX9723" fmla="*/ 4466430 w 4853691"/>
              <a:gd name="connsiteY9723" fmla="*/ 3229536 h 4860733"/>
              <a:gd name="connsiteX9724" fmla="*/ 4471124 w 4853691"/>
              <a:gd name="connsiteY9724" fmla="*/ 3222495 h 4860733"/>
              <a:gd name="connsiteX9725" fmla="*/ 4501635 w 4853691"/>
              <a:gd name="connsiteY9725" fmla="*/ 3182595 h 4860733"/>
              <a:gd name="connsiteX9726" fmla="*/ 4508676 w 4853691"/>
              <a:gd name="connsiteY9726" fmla="*/ 3173207 h 4860733"/>
              <a:gd name="connsiteX9727" fmla="*/ 4532147 w 4853691"/>
              <a:gd name="connsiteY9727" fmla="*/ 3142695 h 4860733"/>
              <a:gd name="connsiteX9728" fmla="*/ 4541535 w 4853691"/>
              <a:gd name="connsiteY9728" fmla="*/ 3128613 h 4860733"/>
              <a:gd name="connsiteX9729" fmla="*/ 4560311 w 4853691"/>
              <a:gd name="connsiteY9729" fmla="*/ 3100448 h 4860733"/>
              <a:gd name="connsiteX9730" fmla="*/ 4569699 w 4853691"/>
              <a:gd name="connsiteY9730" fmla="*/ 3084019 h 4860733"/>
              <a:gd name="connsiteX9731" fmla="*/ 4586129 w 4853691"/>
              <a:gd name="connsiteY9731" fmla="*/ 3058201 h 4860733"/>
              <a:gd name="connsiteX9732" fmla="*/ 4595517 w 4853691"/>
              <a:gd name="connsiteY9732" fmla="*/ 3041772 h 4860733"/>
              <a:gd name="connsiteX9733" fmla="*/ 4611946 w 4853691"/>
              <a:gd name="connsiteY9733" fmla="*/ 3013608 h 4860733"/>
              <a:gd name="connsiteX9734" fmla="*/ 4621334 w 4853691"/>
              <a:gd name="connsiteY9734" fmla="*/ 2997178 h 4860733"/>
              <a:gd name="connsiteX9735" fmla="*/ 4628376 w 4853691"/>
              <a:gd name="connsiteY9735" fmla="*/ 2985443 h 4860733"/>
              <a:gd name="connsiteX9736" fmla="*/ 4637764 w 4853691"/>
              <a:gd name="connsiteY9736" fmla="*/ 2987790 h 4860733"/>
              <a:gd name="connsiteX9737" fmla="*/ 4637764 w 4853691"/>
              <a:gd name="connsiteY9737" fmla="*/ 2987790 h 4860733"/>
              <a:gd name="connsiteX9738" fmla="*/ 4637764 w 4853691"/>
              <a:gd name="connsiteY9738" fmla="*/ 2999525 h 4860733"/>
              <a:gd name="connsiteX9739" fmla="*/ 4644805 w 4853691"/>
              <a:gd name="connsiteY9739" fmla="*/ 3032384 h 4860733"/>
              <a:gd name="connsiteX9740" fmla="*/ 4604905 w 4853691"/>
              <a:gd name="connsiteY9740" fmla="*/ 3203718 h 4860733"/>
              <a:gd name="connsiteX9741" fmla="*/ 4579088 w 4853691"/>
              <a:gd name="connsiteY9741" fmla="*/ 3257700 h 4860733"/>
              <a:gd name="connsiteX9742" fmla="*/ 4557964 w 4853691"/>
              <a:gd name="connsiteY9742" fmla="*/ 3304641 h 4860733"/>
              <a:gd name="connsiteX9743" fmla="*/ 4532147 w 4853691"/>
              <a:gd name="connsiteY9743" fmla="*/ 3358623 h 4860733"/>
              <a:gd name="connsiteX9744" fmla="*/ 4508676 w 4853691"/>
              <a:gd name="connsiteY9744" fmla="*/ 3403217 h 4860733"/>
              <a:gd name="connsiteX9745" fmla="*/ 4478165 w 4853691"/>
              <a:gd name="connsiteY9745" fmla="*/ 3457199 h 4860733"/>
              <a:gd name="connsiteX9746" fmla="*/ 4454694 w 4853691"/>
              <a:gd name="connsiteY9746" fmla="*/ 3499446 h 4860733"/>
              <a:gd name="connsiteX9747" fmla="*/ 4421835 w 4853691"/>
              <a:gd name="connsiteY9747" fmla="*/ 3555775 h 4860733"/>
              <a:gd name="connsiteX9748" fmla="*/ 4398365 w 4853691"/>
              <a:gd name="connsiteY9748" fmla="*/ 3595675 h 4860733"/>
              <a:gd name="connsiteX9749" fmla="*/ 4360812 w 4853691"/>
              <a:gd name="connsiteY9749" fmla="*/ 3654351 h 4860733"/>
              <a:gd name="connsiteX9750" fmla="*/ 4337342 w 4853691"/>
              <a:gd name="connsiteY9750" fmla="*/ 3689557 h 4860733"/>
              <a:gd name="connsiteX9751" fmla="*/ 4290401 w 4853691"/>
              <a:gd name="connsiteY9751" fmla="*/ 3757621 h 4860733"/>
              <a:gd name="connsiteX9752" fmla="*/ 4283360 w 4853691"/>
              <a:gd name="connsiteY9752" fmla="*/ 3767009 h 4860733"/>
              <a:gd name="connsiteX9753" fmla="*/ 4187131 w 4853691"/>
              <a:gd name="connsiteY9753" fmla="*/ 3837421 h 4860733"/>
              <a:gd name="connsiteX9754" fmla="*/ 4184784 w 4853691"/>
              <a:gd name="connsiteY9754" fmla="*/ 3832727 h 4860733"/>
              <a:gd name="connsiteX9755" fmla="*/ 4177743 w 4853691"/>
              <a:gd name="connsiteY9755" fmla="*/ 3820992 h 4860733"/>
              <a:gd name="connsiteX9756" fmla="*/ 4168355 w 4853691"/>
              <a:gd name="connsiteY9756" fmla="*/ 3804562 h 4860733"/>
              <a:gd name="connsiteX9757" fmla="*/ 4161313 w 4853691"/>
              <a:gd name="connsiteY9757" fmla="*/ 3792827 h 4860733"/>
              <a:gd name="connsiteX9758" fmla="*/ 4151925 w 4853691"/>
              <a:gd name="connsiteY9758" fmla="*/ 3774051 h 4860733"/>
              <a:gd name="connsiteX9759" fmla="*/ 4147231 w 4853691"/>
              <a:gd name="connsiteY9759" fmla="*/ 3762315 h 4860733"/>
              <a:gd name="connsiteX9760" fmla="*/ 4137843 w 4853691"/>
              <a:gd name="connsiteY9760" fmla="*/ 3738845 h 4860733"/>
              <a:gd name="connsiteX9761" fmla="*/ 4133149 w 4853691"/>
              <a:gd name="connsiteY9761" fmla="*/ 3729457 h 4860733"/>
              <a:gd name="connsiteX9762" fmla="*/ 4119067 w 4853691"/>
              <a:gd name="connsiteY9762" fmla="*/ 3691904 h 4860733"/>
              <a:gd name="connsiteX9763" fmla="*/ 4116719 w 4853691"/>
              <a:gd name="connsiteY9763" fmla="*/ 3682516 h 4860733"/>
              <a:gd name="connsiteX9764" fmla="*/ 4104984 w 4853691"/>
              <a:gd name="connsiteY9764" fmla="*/ 3652004 h 4860733"/>
              <a:gd name="connsiteX9765" fmla="*/ 4097943 w 4853691"/>
              <a:gd name="connsiteY9765" fmla="*/ 3628534 h 4860733"/>
              <a:gd name="connsiteX9766" fmla="*/ 4097943 w 4853691"/>
              <a:gd name="connsiteY9766" fmla="*/ 3626187 h 4860733"/>
              <a:gd name="connsiteX9767" fmla="*/ 4112025 w 4853691"/>
              <a:gd name="connsiteY9767" fmla="*/ 3607411 h 4860733"/>
              <a:gd name="connsiteX9768" fmla="*/ 4109678 w 4853691"/>
              <a:gd name="connsiteY9768" fmla="*/ 3600369 h 4860733"/>
              <a:gd name="connsiteX9769" fmla="*/ 4116719 w 4853691"/>
              <a:gd name="connsiteY9769" fmla="*/ 3598022 h 4860733"/>
              <a:gd name="connsiteX9770" fmla="*/ 4135496 w 4853691"/>
              <a:gd name="connsiteY9770" fmla="*/ 3590981 h 4860733"/>
              <a:gd name="connsiteX9771" fmla="*/ 4166007 w 4853691"/>
              <a:gd name="connsiteY9771" fmla="*/ 3576899 h 4860733"/>
              <a:gd name="connsiteX9772" fmla="*/ 4177743 w 4853691"/>
              <a:gd name="connsiteY9772" fmla="*/ 3572205 h 4860733"/>
              <a:gd name="connsiteX9773" fmla="*/ 4212948 w 4853691"/>
              <a:gd name="connsiteY9773" fmla="*/ 3553428 h 4860733"/>
              <a:gd name="connsiteX9774" fmla="*/ 4219990 w 4853691"/>
              <a:gd name="connsiteY9774" fmla="*/ 3548734 h 4860733"/>
              <a:gd name="connsiteX9775" fmla="*/ 4257542 w 4853691"/>
              <a:gd name="connsiteY9775" fmla="*/ 3527611 h 4860733"/>
              <a:gd name="connsiteX9776" fmla="*/ 4259889 w 4853691"/>
              <a:gd name="connsiteY9776" fmla="*/ 3525264 h 4860733"/>
              <a:gd name="connsiteX9777" fmla="*/ 4414795 w 4853691"/>
              <a:gd name="connsiteY9777" fmla="*/ 3410258 h 4860733"/>
              <a:gd name="connsiteX9778" fmla="*/ 4450000 w 4853691"/>
              <a:gd name="connsiteY9778" fmla="*/ 3377400 h 4860733"/>
              <a:gd name="connsiteX9779" fmla="*/ 4461736 w 4853691"/>
              <a:gd name="connsiteY9779" fmla="*/ 3365665 h 4860733"/>
              <a:gd name="connsiteX9780" fmla="*/ 4482859 w 4853691"/>
              <a:gd name="connsiteY9780" fmla="*/ 3342194 h 4860733"/>
              <a:gd name="connsiteX9781" fmla="*/ 4494594 w 4853691"/>
              <a:gd name="connsiteY9781" fmla="*/ 3328112 h 4860733"/>
              <a:gd name="connsiteX9782" fmla="*/ 4513371 w 4853691"/>
              <a:gd name="connsiteY9782" fmla="*/ 3306989 h 4860733"/>
              <a:gd name="connsiteX9783" fmla="*/ 4525106 w 4853691"/>
              <a:gd name="connsiteY9783" fmla="*/ 3290559 h 4860733"/>
              <a:gd name="connsiteX9784" fmla="*/ 4541535 w 4853691"/>
              <a:gd name="connsiteY9784" fmla="*/ 3269436 h 4860733"/>
              <a:gd name="connsiteX9785" fmla="*/ 4553270 w 4853691"/>
              <a:gd name="connsiteY9785" fmla="*/ 3253006 h 4860733"/>
              <a:gd name="connsiteX9786" fmla="*/ 4569699 w 4853691"/>
              <a:gd name="connsiteY9786" fmla="*/ 3231883 h 4860733"/>
              <a:gd name="connsiteX9787" fmla="*/ 4581435 w 4853691"/>
              <a:gd name="connsiteY9787" fmla="*/ 3215454 h 4860733"/>
              <a:gd name="connsiteX9788" fmla="*/ 4595517 w 4853691"/>
              <a:gd name="connsiteY9788" fmla="*/ 3191983 h 4860733"/>
              <a:gd name="connsiteX9789" fmla="*/ 4607252 w 4853691"/>
              <a:gd name="connsiteY9789" fmla="*/ 3173207 h 4860733"/>
              <a:gd name="connsiteX9790" fmla="*/ 4621334 w 4853691"/>
              <a:gd name="connsiteY9790" fmla="*/ 3149737 h 4860733"/>
              <a:gd name="connsiteX9791" fmla="*/ 4633070 w 4853691"/>
              <a:gd name="connsiteY9791" fmla="*/ 3130960 h 4860733"/>
              <a:gd name="connsiteX9792" fmla="*/ 4640111 w 4853691"/>
              <a:gd name="connsiteY9792" fmla="*/ 3119225 h 4860733"/>
              <a:gd name="connsiteX9793" fmla="*/ 4640111 w 4853691"/>
              <a:gd name="connsiteY9793" fmla="*/ 3119225 h 4860733"/>
              <a:gd name="connsiteX9794" fmla="*/ 4621334 w 4853691"/>
              <a:gd name="connsiteY9794" fmla="*/ 3161472 h 4860733"/>
              <a:gd name="connsiteX9795" fmla="*/ 4604905 w 4853691"/>
              <a:gd name="connsiteY9795" fmla="*/ 3203718 h 4860733"/>
              <a:gd name="connsiteX9796" fmla="*/ 4396018 w 4853691"/>
              <a:gd name="connsiteY9796" fmla="*/ 3689557 h 4860733"/>
              <a:gd name="connsiteX9797" fmla="*/ 4391324 w 4853691"/>
              <a:gd name="connsiteY9797" fmla="*/ 3698945 h 4860733"/>
              <a:gd name="connsiteX9798" fmla="*/ 4339689 w 4853691"/>
              <a:gd name="connsiteY9798" fmla="*/ 3792827 h 4860733"/>
              <a:gd name="connsiteX9799" fmla="*/ 4334995 w 4853691"/>
              <a:gd name="connsiteY9799" fmla="*/ 3799868 h 4860733"/>
              <a:gd name="connsiteX9800" fmla="*/ 4299789 w 4853691"/>
              <a:gd name="connsiteY9800" fmla="*/ 3856197 h 4860733"/>
              <a:gd name="connsiteX9801" fmla="*/ 4290401 w 4853691"/>
              <a:gd name="connsiteY9801" fmla="*/ 3865586 h 4860733"/>
              <a:gd name="connsiteX9802" fmla="*/ 4281013 w 4853691"/>
              <a:gd name="connsiteY9802" fmla="*/ 3874974 h 4860733"/>
              <a:gd name="connsiteX9803" fmla="*/ 4248154 w 4853691"/>
              <a:gd name="connsiteY9803" fmla="*/ 3907832 h 4860733"/>
              <a:gd name="connsiteX9804" fmla="*/ 4234072 w 4853691"/>
              <a:gd name="connsiteY9804" fmla="*/ 3903138 h 4860733"/>
              <a:gd name="connsiteX9805" fmla="*/ 4212948 w 4853691"/>
              <a:gd name="connsiteY9805" fmla="*/ 3924262 h 4860733"/>
              <a:gd name="connsiteX9806" fmla="*/ 4217643 w 4853691"/>
              <a:gd name="connsiteY9806" fmla="*/ 3935997 h 4860733"/>
              <a:gd name="connsiteX9807" fmla="*/ 4212948 w 4853691"/>
              <a:gd name="connsiteY9807" fmla="*/ 3938344 h 4860733"/>
              <a:gd name="connsiteX9808" fmla="*/ 4212948 w 4853691"/>
              <a:gd name="connsiteY9808" fmla="*/ 3933650 h 4860733"/>
              <a:gd name="connsiteX9809" fmla="*/ 4210601 w 4853691"/>
              <a:gd name="connsiteY9809" fmla="*/ 3891403 h 4860733"/>
              <a:gd name="connsiteX9810" fmla="*/ 4229378 w 4853691"/>
              <a:gd name="connsiteY9810" fmla="*/ 3872627 h 4860733"/>
              <a:gd name="connsiteX9811" fmla="*/ 4222337 w 4853691"/>
              <a:gd name="connsiteY9811" fmla="*/ 3856197 h 4860733"/>
              <a:gd name="connsiteX9812" fmla="*/ 4276319 w 4853691"/>
              <a:gd name="connsiteY9812" fmla="*/ 3783439 h 4860733"/>
              <a:gd name="connsiteX9813" fmla="*/ 4285707 w 4853691"/>
              <a:gd name="connsiteY9813" fmla="*/ 3769357 h 4860733"/>
              <a:gd name="connsiteX9814" fmla="*/ 4410100 w 4853691"/>
              <a:gd name="connsiteY9814" fmla="*/ 3661392 h 4860733"/>
              <a:gd name="connsiteX9815" fmla="*/ 4396018 w 4853691"/>
              <a:gd name="connsiteY9815" fmla="*/ 3689557 h 4860733"/>
              <a:gd name="connsiteX9816" fmla="*/ 4257542 w 4853691"/>
              <a:gd name="connsiteY9816" fmla="*/ 3900791 h 4860733"/>
              <a:gd name="connsiteX9817" fmla="*/ 4250501 w 4853691"/>
              <a:gd name="connsiteY9817" fmla="*/ 3905485 h 4860733"/>
              <a:gd name="connsiteX9818" fmla="*/ 4250501 w 4853691"/>
              <a:gd name="connsiteY9818" fmla="*/ 3905485 h 4860733"/>
              <a:gd name="connsiteX9819" fmla="*/ 4273972 w 4853691"/>
              <a:gd name="connsiteY9819" fmla="*/ 3882015 h 4860733"/>
              <a:gd name="connsiteX9820" fmla="*/ 4290401 w 4853691"/>
              <a:gd name="connsiteY9820" fmla="*/ 3865586 h 4860733"/>
              <a:gd name="connsiteX9821" fmla="*/ 4295095 w 4853691"/>
              <a:gd name="connsiteY9821" fmla="*/ 3860891 h 4860733"/>
              <a:gd name="connsiteX9822" fmla="*/ 4285707 w 4853691"/>
              <a:gd name="connsiteY9822" fmla="*/ 3877321 h 4860733"/>
              <a:gd name="connsiteX9823" fmla="*/ 4283360 w 4853691"/>
              <a:gd name="connsiteY9823" fmla="*/ 3879668 h 4860733"/>
              <a:gd name="connsiteX9824" fmla="*/ 4257542 w 4853691"/>
              <a:gd name="connsiteY9824" fmla="*/ 3900791 h 4860733"/>
              <a:gd name="connsiteX9825" fmla="*/ 4215296 w 4853691"/>
              <a:gd name="connsiteY9825" fmla="*/ 3943038 h 4860733"/>
              <a:gd name="connsiteX9826" fmla="*/ 4215296 w 4853691"/>
              <a:gd name="connsiteY9826" fmla="*/ 3940691 h 4860733"/>
              <a:gd name="connsiteX9827" fmla="*/ 4222337 w 4853691"/>
              <a:gd name="connsiteY9827" fmla="*/ 3935997 h 4860733"/>
              <a:gd name="connsiteX9828" fmla="*/ 4222337 w 4853691"/>
              <a:gd name="connsiteY9828" fmla="*/ 3935997 h 4860733"/>
              <a:gd name="connsiteX9829" fmla="*/ 4215296 w 4853691"/>
              <a:gd name="connsiteY9829" fmla="*/ 3943038 h 4860733"/>
              <a:gd name="connsiteX9830" fmla="*/ 4215296 w 4853691"/>
              <a:gd name="connsiteY9830" fmla="*/ 3943038 h 4860733"/>
              <a:gd name="connsiteX9831" fmla="*/ 4144884 w 4853691"/>
              <a:gd name="connsiteY9831" fmla="*/ 3987632 h 4860733"/>
              <a:gd name="connsiteX9832" fmla="*/ 4107331 w 4853691"/>
              <a:gd name="connsiteY9832" fmla="*/ 4013449 h 4860733"/>
              <a:gd name="connsiteX9833" fmla="*/ 4074473 w 4853691"/>
              <a:gd name="connsiteY9833" fmla="*/ 4034573 h 4860733"/>
              <a:gd name="connsiteX9834" fmla="*/ 4034573 w 4853691"/>
              <a:gd name="connsiteY9834" fmla="*/ 4058043 h 4860733"/>
              <a:gd name="connsiteX9835" fmla="*/ 3999367 w 4853691"/>
              <a:gd name="connsiteY9835" fmla="*/ 4079167 h 4860733"/>
              <a:gd name="connsiteX9836" fmla="*/ 3959467 w 4853691"/>
              <a:gd name="connsiteY9836" fmla="*/ 4102637 h 4860733"/>
              <a:gd name="connsiteX9837" fmla="*/ 3921915 w 4853691"/>
              <a:gd name="connsiteY9837" fmla="*/ 4121414 h 4860733"/>
              <a:gd name="connsiteX9838" fmla="*/ 3879668 w 4853691"/>
              <a:gd name="connsiteY9838" fmla="*/ 4142537 h 4860733"/>
              <a:gd name="connsiteX9839" fmla="*/ 3842115 w 4853691"/>
              <a:gd name="connsiteY9839" fmla="*/ 4161313 h 4860733"/>
              <a:gd name="connsiteX9840" fmla="*/ 3797521 w 4853691"/>
              <a:gd name="connsiteY9840" fmla="*/ 4180090 h 4860733"/>
              <a:gd name="connsiteX9841" fmla="*/ 3757622 w 4853691"/>
              <a:gd name="connsiteY9841" fmla="*/ 4196519 h 4860733"/>
              <a:gd name="connsiteX9842" fmla="*/ 3710681 w 4853691"/>
              <a:gd name="connsiteY9842" fmla="*/ 4215296 h 4860733"/>
              <a:gd name="connsiteX9843" fmla="*/ 3670781 w 4853691"/>
              <a:gd name="connsiteY9843" fmla="*/ 4229378 h 4860733"/>
              <a:gd name="connsiteX9844" fmla="*/ 3623840 w 4853691"/>
              <a:gd name="connsiteY9844" fmla="*/ 4245807 h 4860733"/>
              <a:gd name="connsiteX9845" fmla="*/ 3583940 w 4853691"/>
              <a:gd name="connsiteY9845" fmla="*/ 4259889 h 4860733"/>
              <a:gd name="connsiteX9846" fmla="*/ 3534652 w 4853691"/>
              <a:gd name="connsiteY9846" fmla="*/ 4273972 h 4860733"/>
              <a:gd name="connsiteX9847" fmla="*/ 3494752 w 4853691"/>
              <a:gd name="connsiteY9847" fmla="*/ 4285707 h 4860733"/>
              <a:gd name="connsiteX9848" fmla="*/ 3443117 w 4853691"/>
              <a:gd name="connsiteY9848" fmla="*/ 4297442 h 4860733"/>
              <a:gd name="connsiteX9849" fmla="*/ 3400870 w 4853691"/>
              <a:gd name="connsiteY9849" fmla="*/ 4306830 h 4860733"/>
              <a:gd name="connsiteX9850" fmla="*/ 3346888 w 4853691"/>
              <a:gd name="connsiteY9850" fmla="*/ 4318565 h 4860733"/>
              <a:gd name="connsiteX9851" fmla="*/ 3332806 w 4853691"/>
              <a:gd name="connsiteY9851" fmla="*/ 4320913 h 4860733"/>
              <a:gd name="connsiteX9852" fmla="*/ 3360970 w 4853691"/>
              <a:gd name="connsiteY9852" fmla="*/ 4313871 h 4860733"/>
              <a:gd name="connsiteX9853" fmla="*/ 3400870 w 4853691"/>
              <a:gd name="connsiteY9853" fmla="*/ 4304483 h 4860733"/>
              <a:gd name="connsiteX9854" fmla="*/ 3438423 w 4853691"/>
              <a:gd name="connsiteY9854" fmla="*/ 4295095 h 4860733"/>
              <a:gd name="connsiteX9855" fmla="*/ 3478323 w 4853691"/>
              <a:gd name="connsiteY9855" fmla="*/ 4283360 h 4860733"/>
              <a:gd name="connsiteX9856" fmla="*/ 3513528 w 4853691"/>
              <a:gd name="connsiteY9856" fmla="*/ 4271625 h 4860733"/>
              <a:gd name="connsiteX9857" fmla="*/ 3551081 w 4853691"/>
              <a:gd name="connsiteY9857" fmla="*/ 4259889 h 4860733"/>
              <a:gd name="connsiteX9858" fmla="*/ 3586287 w 4853691"/>
              <a:gd name="connsiteY9858" fmla="*/ 4245807 h 4860733"/>
              <a:gd name="connsiteX9859" fmla="*/ 3623840 w 4853691"/>
              <a:gd name="connsiteY9859" fmla="*/ 4231725 h 4860733"/>
              <a:gd name="connsiteX9860" fmla="*/ 3659045 w 4853691"/>
              <a:gd name="connsiteY9860" fmla="*/ 4217643 h 4860733"/>
              <a:gd name="connsiteX9861" fmla="*/ 3696598 w 4853691"/>
              <a:gd name="connsiteY9861" fmla="*/ 4201213 h 4860733"/>
              <a:gd name="connsiteX9862" fmla="*/ 3731804 w 4853691"/>
              <a:gd name="connsiteY9862" fmla="*/ 4184784 h 4860733"/>
              <a:gd name="connsiteX9863" fmla="*/ 3767010 w 4853691"/>
              <a:gd name="connsiteY9863" fmla="*/ 4168354 h 4860733"/>
              <a:gd name="connsiteX9864" fmla="*/ 3781092 w 4853691"/>
              <a:gd name="connsiteY9864" fmla="*/ 4161313 h 4860733"/>
              <a:gd name="connsiteX9865" fmla="*/ 3792827 w 4853691"/>
              <a:gd name="connsiteY9865" fmla="*/ 4156619 h 4860733"/>
              <a:gd name="connsiteX9866" fmla="*/ 3830380 w 4853691"/>
              <a:gd name="connsiteY9866" fmla="*/ 4142537 h 4860733"/>
              <a:gd name="connsiteX9867" fmla="*/ 3863239 w 4853691"/>
              <a:gd name="connsiteY9867" fmla="*/ 4130802 h 4860733"/>
              <a:gd name="connsiteX9868" fmla="*/ 3900791 w 4853691"/>
              <a:gd name="connsiteY9868" fmla="*/ 4114372 h 4860733"/>
              <a:gd name="connsiteX9869" fmla="*/ 3931303 w 4853691"/>
              <a:gd name="connsiteY9869" fmla="*/ 4100290 h 4860733"/>
              <a:gd name="connsiteX9870" fmla="*/ 3966509 w 4853691"/>
              <a:gd name="connsiteY9870" fmla="*/ 4083861 h 4860733"/>
              <a:gd name="connsiteX9871" fmla="*/ 3997020 w 4853691"/>
              <a:gd name="connsiteY9871" fmla="*/ 4069779 h 4860733"/>
              <a:gd name="connsiteX9872" fmla="*/ 4032226 w 4853691"/>
              <a:gd name="connsiteY9872" fmla="*/ 4051002 h 4860733"/>
              <a:gd name="connsiteX9873" fmla="*/ 4060390 w 4853691"/>
              <a:gd name="connsiteY9873" fmla="*/ 4034573 h 4860733"/>
              <a:gd name="connsiteX9874" fmla="*/ 4095596 w 4853691"/>
              <a:gd name="connsiteY9874" fmla="*/ 4013449 h 4860733"/>
              <a:gd name="connsiteX9875" fmla="*/ 4123761 w 4853691"/>
              <a:gd name="connsiteY9875" fmla="*/ 3997020 h 4860733"/>
              <a:gd name="connsiteX9876" fmla="*/ 4156619 w 4853691"/>
              <a:gd name="connsiteY9876" fmla="*/ 3975897 h 4860733"/>
              <a:gd name="connsiteX9877" fmla="*/ 4182437 w 4853691"/>
              <a:gd name="connsiteY9877" fmla="*/ 3959468 h 4860733"/>
              <a:gd name="connsiteX9878" fmla="*/ 4177743 w 4853691"/>
              <a:gd name="connsiteY9878" fmla="*/ 3964162 h 4860733"/>
              <a:gd name="connsiteX9879" fmla="*/ 4144884 w 4853691"/>
              <a:gd name="connsiteY9879" fmla="*/ 3987632 h 4860733"/>
              <a:gd name="connsiteX9880" fmla="*/ 3123919 w 4853691"/>
              <a:gd name="connsiteY9880" fmla="*/ 4356118 h 4860733"/>
              <a:gd name="connsiteX9881" fmla="*/ 3102795 w 4853691"/>
              <a:gd name="connsiteY9881" fmla="*/ 4358466 h 4860733"/>
              <a:gd name="connsiteX9882" fmla="*/ 3102795 w 4853691"/>
              <a:gd name="connsiteY9882" fmla="*/ 4358466 h 4860733"/>
              <a:gd name="connsiteX9883" fmla="*/ 3114531 w 4853691"/>
              <a:gd name="connsiteY9883" fmla="*/ 4356118 h 4860733"/>
              <a:gd name="connsiteX9884" fmla="*/ 3161472 w 4853691"/>
              <a:gd name="connsiteY9884" fmla="*/ 4351424 h 4860733"/>
              <a:gd name="connsiteX9885" fmla="*/ 3177901 w 4853691"/>
              <a:gd name="connsiteY9885" fmla="*/ 4349077 h 4860733"/>
              <a:gd name="connsiteX9886" fmla="*/ 3166166 w 4853691"/>
              <a:gd name="connsiteY9886" fmla="*/ 4351424 h 4860733"/>
              <a:gd name="connsiteX9887" fmla="*/ 3123919 w 4853691"/>
              <a:gd name="connsiteY9887" fmla="*/ 4356118 h 4860733"/>
              <a:gd name="connsiteX9888" fmla="*/ 3062896 w 4853691"/>
              <a:gd name="connsiteY9888" fmla="*/ 4407753 h 4860733"/>
              <a:gd name="connsiteX9889" fmla="*/ 3053508 w 4853691"/>
              <a:gd name="connsiteY9889" fmla="*/ 4426530 h 4860733"/>
              <a:gd name="connsiteX9890" fmla="*/ 3044119 w 4853691"/>
              <a:gd name="connsiteY9890" fmla="*/ 4445306 h 4860733"/>
              <a:gd name="connsiteX9891" fmla="*/ 3034731 w 4853691"/>
              <a:gd name="connsiteY9891" fmla="*/ 4464083 h 4860733"/>
              <a:gd name="connsiteX9892" fmla="*/ 3025343 w 4853691"/>
              <a:gd name="connsiteY9892" fmla="*/ 4482859 h 4860733"/>
              <a:gd name="connsiteX9893" fmla="*/ 3015955 w 4853691"/>
              <a:gd name="connsiteY9893" fmla="*/ 4501635 h 4860733"/>
              <a:gd name="connsiteX9894" fmla="*/ 3006567 w 4853691"/>
              <a:gd name="connsiteY9894" fmla="*/ 4518064 h 4860733"/>
              <a:gd name="connsiteX9895" fmla="*/ 2997178 w 4853691"/>
              <a:gd name="connsiteY9895" fmla="*/ 4536841 h 4860733"/>
              <a:gd name="connsiteX9896" fmla="*/ 2997178 w 4853691"/>
              <a:gd name="connsiteY9896" fmla="*/ 4539188 h 4860733"/>
              <a:gd name="connsiteX9897" fmla="*/ 2983096 w 4853691"/>
              <a:gd name="connsiteY9897" fmla="*/ 4541535 h 4860733"/>
              <a:gd name="connsiteX9898" fmla="*/ 2957279 w 4853691"/>
              <a:gd name="connsiteY9898" fmla="*/ 4546229 h 4860733"/>
              <a:gd name="connsiteX9899" fmla="*/ 2959626 w 4853691"/>
              <a:gd name="connsiteY9899" fmla="*/ 4543882 h 4860733"/>
              <a:gd name="connsiteX9900" fmla="*/ 2973708 w 4853691"/>
              <a:gd name="connsiteY9900" fmla="*/ 4525106 h 4860733"/>
              <a:gd name="connsiteX9901" fmla="*/ 2985443 w 4853691"/>
              <a:gd name="connsiteY9901" fmla="*/ 4508676 h 4860733"/>
              <a:gd name="connsiteX9902" fmla="*/ 2999525 w 4853691"/>
              <a:gd name="connsiteY9902" fmla="*/ 4489900 h 4860733"/>
              <a:gd name="connsiteX9903" fmla="*/ 3011261 w 4853691"/>
              <a:gd name="connsiteY9903" fmla="*/ 4471123 h 4860733"/>
              <a:gd name="connsiteX9904" fmla="*/ 3025343 w 4853691"/>
              <a:gd name="connsiteY9904" fmla="*/ 4450000 h 4860733"/>
              <a:gd name="connsiteX9905" fmla="*/ 3037078 w 4853691"/>
              <a:gd name="connsiteY9905" fmla="*/ 4431224 h 4860733"/>
              <a:gd name="connsiteX9906" fmla="*/ 3051160 w 4853691"/>
              <a:gd name="connsiteY9906" fmla="*/ 4410100 h 4860733"/>
              <a:gd name="connsiteX9907" fmla="*/ 3062896 w 4853691"/>
              <a:gd name="connsiteY9907" fmla="*/ 4391324 h 4860733"/>
              <a:gd name="connsiteX9908" fmla="*/ 3069937 w 4853691"/>
              <a:gd name="connsiteY9908" fmla="*/ 4379589 h 4860733"/>
              <a:gd name="connsiteX9909" fmla="*/ 3069937 w 4853691"/>
              <a:gd name="connsiteY9909" fmla="*/ 4379589 h 4860733"/>
              <a:gd name="connsiteX9910" fmla="*/ 3067590 w 4853691"/>
              <a:gd name="connsiteY9910" fmla="*/ 4386630 h 4860733"/>
              <a:gd name="connsiteX9911" fmla="*/ 3062896 w 4853691"/>
              <a:gd name="connsiteY9911" fmla="*/ 4407753 h 4860733"/>
              <a:gd name="connsiteX9912" fmla="*/ 2924420 w 4853691"/>
              <a:gd name="connsiteY9912" fmla="*/ 4553270 h 4860733"/>
              <a:gd name="connsiteX9913" fmla="*/ 2889214 w 4853691"/>
              <a:gd name="connsiteY9913" fmla="*/ 4557964 h 4860733"/>
              <a:gd name="connsiteX9914" fmla="*/ 2863397 w 4853691"/>
              <a:gd name="connsiteY9914" fmla="*/ 4562658 h 4860733"/>
              <a:gd name="connsiteX9915" fmla="*/ 2828191 w 4853691"/>
              <a:gd name="connsiteY9915" fmla="*/ 4567352 h 4860733"/>
              <a:gd name="connsiteX9916" fmla="*/ 2804721 w 4853691"/>
              <a:gd name="connsiteY9916" fmla="*/ 4572047 h 4860733"/>
              <a:gd name="connsiteX9917" fmla="*/ 2769515 w 4853691"/>
              <a:gd name="connsiteY9917" fmla="*/ 4576741 h 4860733"/>
              <a:gd name="connsiteX9918" fmla="*/ 2746044 w 4853691"/>
              <a:gd name="connsiteY9918" fmla="*/ 4579088 h 4860733"/>
              <a:gd name="connsiteX9919" fmla="*/ 2731962 w 4853691"/>
              <a:gd name="connsiteY9919" fmla="*/ 4581435 h 4860733"/>
              <a:gd name="connsiteX9920" fmla="*/ 2764821 w 4853691"/>
              <a:gd name="connsiteY9920" fmla="*/ 4374895 h 4860733"/>
              <a:gd name="connsiteX9921" fmla="*/ 2807068 w 4853691"/>
              <a:gd name="connsiteY9921" fmla="*/ 4374895 h 4860733"/>
              <a:gd name="connsiteX9922" fmla="*/ 2807068 w 4853691"/>
              <a:gd name="connsiteY9922" fmla="*/ 4374895 h 4860733"/>
              <a:gd name="connsiteX9923" fmla="*/ 2807068 w 4853691"/>
              <a:gd name="connsiteY9923" fmla="*/ 4374895 h 4860733"/>
              <a:gd name="connsiteX9924" fmla="*/ 2807068 w 4853691"/>
              <a:gd name="connsiteY9924" fmla="*/ 4374895 h 4860733"/>
              <a:gd name="connsiteX9925" fmla="*/ 2910338 w 4853691"/>
              <a:gd name="connsiteY9925" fmla="*/ 4372548 h 4860733"/>
              <a:gd name="connsiteX9926" fmla="*/ 2950237 w 4853691"/>
              <a:gd name="connsiteY9926" fmla="*/ 4370201 h 4860733"/>
              <a:gd name="connsiteX9927" fmla="*/ 3013608 w 4853691"/>
              <a:gd name="connsiteY9927" fmla="*/ 4367854 h 4860733"/>
              <a:gd name="connsiteX9928" fmla="*/ 3058202 w 4853691"/>
              <a:gd name="connsiteY9928" fmla="*/ 4363160 h 4860733"/>
              <a:gd name="connsiteX9929" fmla="*/ 3062896 w 4853691"/>
              <a:gd name="connsiteY9929" fmla="*/ 4363160 h 4860733"/>
              <a:gd name="connsiteX9930" fmla="*/ 3062896 w 4853691"/>
              <a:gd name="connsiteY9930" fmla="*/ 4363160 h 4860733"/>
              <a:gd name="connsiteX9931" fmla="*/ 3072284 w 4853691"/>
              <a:gd name="connsiteY9931" fmla="*/ 4379589 h 4860733"/>
              <a:gd name="connsiteX9932" fmla="*/ 2957279 w 4853691"/>
              <a:gd name="connsiteY9932" fmla="*/ 4548576 h 4860733"/>
              <a:gd name="connsiteX9933" fmla="*/ 2952585 w 4853691"/>
              <a:gd name="connsiteY9933" fmla="*/ 4548576 h 4860733"/>
              <a:gd name="connsiteX9934" fmla="*/ 2924420 w 4853691"/>
              <a:gd name="connsiteY9934" fmla="*/ 4553270 h 4860733"/>
              <a:gd name="connsiteX9935" fmla="*/ 2649816 w 4853691"/>
              <a:gd name="connsiteY9935" fmla="*/ 4614293 h 4860733"/>
              <a:gd name="connsiteX9936" fmla="*/ 2595833 w 4853691"/>
              <a:gd name="connsiteY9936" fmla="*/ 4609599 h 4860733"/>
              <a:gd name="connsiteX9937" fmla="*/ 2560628 w 4853691"/>
              <a:gd name="connsiteY9937" fmla="*/ 4604905 h 4860733"/>
              <a:gd name="connsiteX9938" fmla="*/ 2525422 w 4853691"/>
              <a:gd name="connsiteY9938" fmla="*/ 4600211 h 4860733"/>
              <a:gd name="connsiteX9939" fmla="*/ 2525422 w 4853691"/>
              <a:gd name="connsiteY9939" fmla="*/ 4597864 h 4860733"/>
              <a:gd name="connsiteX9940" fmla="*/ 2541851 w 4853691"/>
              <a:gd name="connsiteY9940" fmla="*/ 4597864 h 4860733"/>
              <a:gd name="connsiteX9941" fmla="*/ 2570016 w 4853691"/>
              <a:gd name="connsiteY9941" fmla="*/ 4597864 h 4860733"/>
              <a:gd name="connsiteX9942" fmla="*/ 2602875 w 4853691"/>
              <a:gd name="connsiteY9942" fmla="*/ 4595517 h 4860733"/>
              <a:gd name="connsiteX9943" fmla="*/ 2631039 w 4853691"/>
              <a:gd name="connsiteY9943" fmla="*/ 4593170 h 4860733"/>
              <a:gd name="connsiteX9944" fmla="*/ 2663898 w 4853691"/>
              <a:gd name="connsiteY9944" fmla="*/ 4590823 h 4860733"/>
              <a:gd name="connsiteX9945" fmla="*/ 2692062 w 4853691"/>
              <a:gd name="connsiteY9945" fmla="*/ 4588476 h 4860733"/>
              <a:gd name="connsiteX9946" fmla="*/ 2724921 w 4853691"/>
              <a:gd name="connsiteY9946" fmla="*/ 4586129 h 4860733"/>
              <a:gd name="connsiteX9947" fmla="*/ 2734309 w 4853691"/>
              <a:gd name="connsiteY9947" fmla="*/ 4586129 h 4860733"/>
              <a:gd name="connsiteX9948" fmla="*/ 2734309 w 4853691"/>
              <a:gd name="connsiteY9948" fmla="*/ 4590823 h 4860733"/>
              <a:gd name="connsiteX9949" fmla="*/ 2731962 w 4853691"/>
              <a:gd name="connsiteY9949" fmla="*/ 4590823 h 4860733"/>
              <a:gd name="connsiteX9950" fmla="*/ 2710839 w 4853691"/>
              <a:gd name="connsiteY9950" fmla="*/ 4611946 h 4860733"/>
              <a:gd name="connsiteX9951" fmla="*/ 2715533 w 4853691"/>
              <a:gd name="connsiteY9951" fmla="*/ 4623681 h 4860733"/>
              <a:gd name="connsiteX9952" fmla="*/ 2687368 w 4853691"/>
              <a:gd name="connsiteY9952" fmla="*/ 4621335 h 4860733"/>
              <a:gd name="connsiteX9953" fmla="*/ 2649816 w 4853691"/>
              <a:gd name="connsiteY9953" fmla="*/ 4614293 h 4860733"/>
              <a:gd name="connsiteX9954" fmla="*/ 2422152 w 4853691"/>
              <a:gd name="connsiteY9954" fmla="*/ 4600211 h 4860733"/>
              <a:gd name="connsiteX9955" fmla="*/ 2340005 w 4853691"/>
              <a:gd name="connsiteY9955" fmla="*/ 4602558 h 4860733"/>
              <a:gd name="connsiteX9956" fmla="*/ 2236735 w 4853691"/>
              <a:gd name="connsiteY9956" fmla="*/ 4600211 h 4860733"/>
              <a:gd name="connsiteX9957" fmla="*/ 2206224 w 4853691"/>
              <a:gd name="connsiteY9957" fmla="*/ 4597864 h 4860733"/>
              <a:gd name="connsiteX9958" fmla="*/ 2133465 w 4853691"/>
              <a:gd name="connsiteY9958" fmla="*/ 4593170 h 4860733"/>
              <a:gd name="connsiteX9959" fmla="*/ 2095913 w 4853691"/>
              <a:gd name="connsiteY9959" fmla="*/ 4588476 h 4860733"/>
              <a:gd name="connsiteX9960" fmla="*/ 2032542 w 4853691"/>
              <a:gd name="connsiteY9960" fmla="*/ 4581435 h 4860733"/>
              <a:gd name="connsiteX9961" fmla="*/ 1992642 w 4853691"/>
              <a:gd name="connsiteY9961" fmla="*/ 4576741 h 4860733"/>
              <a:gd name="connsiteX9962" fmla="*/ 1931619 w 4853691"/>
              <a:gd name="connsiteY9962" fmla="*/ 4567352 h 4860733"/>
              <a:gd name="connsiteX9963" fmla="*/ 1889372 w 4853691"/>
              <a:gd name="connsiteY9963" fmla="*/ 4560311 h 4860733"/>
              <a:gd name="connsiteX9964" fmla="*/ 1830696 w 4853691"/>
              <a:gd name="connsiteY9964" fmla="*/ 4550923 h 4860733"/>
              <a:gd name="connsiteX9965" fmla="*/ 1788449 w 4853691"/>
              <a:gd name="connsiteY9965" fmla="*/ 4541535 h 4860733"/>
              <a:gd name="connsiteX9966" fmla="*/ 1732120 w 4853691"/>
              <a:gd name="connsiteY9966" fmla="*/ 4529800 h 4860733"/>
              <a:gd name="connsiteX9967" fmla="*/ 1687526 w 4853691"/>
              <a:gd name="connsiteY9967" fmla="*/ 4518064 h 4860733"/>
              <a:gd name="connsiteX9968" fmla="*/ 1633544 w 4853691"/>
              <a:gd name="connsiteY9968" fmla="*/ 4503982 h 4860733"/>
              <a:gd name="connsiteX9969" fmla="*/ 1588950 w 4853691"/>
              <a:gd name="connsiteY9969" fmla="*/ 4489900 h 4860733"/>
              <a:gd name="connsiteX9970" fmla="*/ 1556092 w 4853691"/>
              <a:gd name="connsiteY9970" fmla="*/ 4480512 h 4860733"/>
              <a:gd name="connsiteX9971" fmla="*/ 1556092 w 4853691"/>
              <a:gd name="connsiteY9971" fmla="*/ 4478165 h 4860733"/>
              <a:gd name="connsiteX9972" fmla="*/ 1570174 w 4853691"/>
              <a:gd name="connsiteY9972" fmla="*/ 4480512 h 4860733"/>
              <a:gd name="connsiteX9973" fmla="*/ 1595992 w 4853691"/>
              <a:gd name="connsiteY9973" fmla="*/ 4482859 h 4860733"/>
              <a:gd name="connsiteX9974" fmla="*/ 1631197 w 4853691"/>
              <a:gd name="connsiteY9974" fmla="*/ 4485206 h 4860733"/>
              <a:gd name="connsiteX9975" fmla="*/ 1654668 w 4853691"/>
              <a:gd name="connsiteY9975" fmla="*/ 4487553 h 4860733"/>
              <a:gd name="connsiteX9976" fmla="*/ 1694567 w 4853691"/>
              <a:gd name="connsiteY9976" fmla="*/ 4489900 h 4860733"/>
              <a:gd name="connsiteX9977" fmla="*/ 1715691 w 4853691"/>
              <a:gd name="connsiteY9977" fmla="*/ 4489900 h 4860733"/>
              <a:gd name="connsiteX9978" fmla="*/ 1776714 w 4853691"/>
              <a:gd name="connsiteY9978" fmla="*/ 4489900 h 4860733"/>
              <a:gd name="connsiteX9979" fmla="*/ 2232041 w 4853691"/>
              <a:gd name="connsiteY9979" fmla="*/ 4438265 h 4860733"/>
              <a:gd name="connsiteX9980" fmla="*/ 2257859 w 4853691"/>
              <a:gd name="connsiteY9980" fmla="*/ 4457041 h 4860733"/>
              <a:gd name="connsiteX9981" fmla="*/ 2278982 w 4853691"/>
              <a:gd name="connsiteY9981" fmla="*/ 4471123 h 4860733"/>
              <a:gd name="connsiteX9982" fmla="*/ 2321229 w 4853691"/>
              <a:gd name="connsiteY9982" fmla="*/ 4496941 h 4860733"/>
              <a:gd name="connsiteX9983" fmla="*/ 2342352 w 4853691"/>
              <a:gd name="connsiteY9983" fmla="*/ 4508676 h 4860733"/>
              <a:gd name="connsiteX9984" fmla="*/ 2382252 w 4853691"/>
              <a:gd name="connsiteY9984" fmla="*/ 4532147 h 4860733"/>
              <a:gd name="connsiteX9985" fmla="*/ 2405723 w 4853691"/>
              <a:gd name="connsiteY9985" fmla="*/ 4543882 h 4860733"/>
              <a:gd name="connsiteX9986" fmla="*/ 2443275 w 4853691"/>
              <a:gd name="connsiteY9986" fmla="*/ 4565005 h 4860733"/>
              <a:gd name="connsiteX9987" fmla="*/ 2466746 w 4853691"/>
              <a:gd name="connsiteY9987" fmla="*/ 4576741 h 4860733"/>
              <a:gd name="connsiteX9988" fmla="*/ 2485522 w 4853691"/>
              <a:gd name="connsiteY9988" fmla="*/ 4586129 h 4860733"/>
              <a:gd name="connsiteX9989" fmla="*/ 2483175 w 4853691"/>
              <a:gd name="connsiteY9989" fmla="*/ 4595517 h 4860733"/>
              <a:gd name="connsiteX9990" fmla="*/ 2483175 w 4853691"/>
              <a:gd name="connsiteY9990" fmla="*/ 4595517 h 4860733"/>
              <a:gd name="connsiteX9991" fmla="*/ 2447970 w 4853691"/>
              <a:gd name="connsiteY9991" fmla="*/ 4597864 h 4860733"/>
              <a:gd name="connsiteX9992" fmla="*/ 2422152 w 4853691"/>
              <a:gd name="connsiteY9992" fmla="*/ 4600211 h 4860733"/>
              <a:gd name="connsiteX9993" fmla="*/ 1464557 w 4853691"/>
              <a:gd name="connsiteY9993" fmla="*/ 4457041 h 4860733"/>
              <a:gd name="connsiteX9994" fmla="*/ 1429351 w 4853691"/>
              <a:gd name="connsiteY9994" fmla="*/ 4447653 h 4860733"/>
              <a:gd name="connsiteX9995" fmla="*/ 1398840 w 4853691"/>
              <a:gd name="connsiteY9995" fmla="*/ 4440612 h 4860733"/>
              <a:gd name="connsiteX9996" fmla="*/ 1363634 w 4853691"/>
              <a:gd name="connsiteY9996" fmla="*/ 4431224 h 4860733"/>
              <a:gd name="connsiteX9997" fmla="*/ 1333122 w 4853691"/>
              <a:gd name="connsiteY9997" fmla="*/ 4421836 h 4860733"/>
              <a:gd name="connsiteX9998" fmla="*/ 1297917 w 4853691"/>
              <a:gd name="connsiteY9998" fmla="*/ 4410100 h 4860733"/>
              <a:gd name="connsiteX9999" fmla="*/ 1267405 w 4853691"/>
              <a:gd name="connsiteY9999" fmla="*/ 4400712 h 4860733"/>
              <a:gd name="connsiteX10000" fmla="*/ 1229852 w 4853691"/>
              <a:gd name="connsiteY10000" fmla="*/ 4386630 h 4860733"/>
              <a:gd name="connsiteX10001" fmla="*/ 1204035 w 4853691"/>
              <a:gd name="connsiteY10001" fmla="*/ 4377242 h 4860733"/>
              <a:gd name="connsiteX10002" fmla="*/ 1159441 w 4853691"/>
              <a:gd name="connsiteY10002" fmla="*/ 4358466 h 4860733"/>
              <a:gd name="connsiteX10003" fmla="*/ 1143012 w 4853691"/>
              <a:gd name="connsiteY10003" fmla="*/ 4351424 h 4860733"/>
              <a:gd name="connsiteX10004" fmla="*/ 1081988 w 4853691"/>
              <a:gd name="connsiteY10004" fmla="*/ 4323260 h 4860733"/>
              <a:gd name="connsiteX10005" fmla="*/ 1079641 w 4853691"/>
              <a:gd name="connsiteY10005" fmla="*/ 4320913 h 4860733"/>
              <a:gd name="connsiteX10006" fmla="*/ 1070253 w 4853691"/>
              <a:gd name="connsiteY10006" fmla="*/ 4316219 h 4860733"/>
              <a:gd name="connsiteX10007" fmla="*/ 1070253 w 4853691"/>
              <a:gd name="connsiteY10007" fmla="*/ 4311525 h 4860733"/>
              <a:gd name="connsiteX10008" fmla="*/ 1072600 w 4853691"/>
              <a:gd name="connsiteY10008" fmla="*/ 4302136 h 4860733"/>
              <a:gd name="connsiteX10009" fmla="*/ 1074947 w 4853691"/>
              <a:gd name="connsiteY10009" fmla="*/ 4290401 h 4860733"/>
              <a:gd name="connsiteX10010" fmla="*/ 1077294 w 4853691"/>
              <a:gd name="connsiteY10010" fmla="*/ 4278666 h 4860733"/>
              <a:gd name="connsiteX10011" fmla="*/ 1079641 w 4853691"/>
              <a:gd name="connsiteY10011" fmla="*/ 4266930 h 4860733"/>
              <a:gd name="connsiteX10012" fmla="*/ 1081988 w 4853691"/>
              <a:gd name="connsiteY10012" fmla="*/ 4248154 h 4860733"/>
              <a:gd name="connsiteX10013" fmla="*/ 1081988 w 4853691"/>
              <a:gd name="connsiteY10013" fmla="*/ 4243460 h 4860733"/>
              <a:gd name="connsiteX10014" fmla="*/ 1081988 w 4853691"/>
              <a:gd name="connsiteY10014" fmla="*/ 4238766 h 4860733"/>
              <a:gd name="connsiteX10015" fmla="*/ 1084336 w 4853691"/>
              <a:gd name="connsiteY10015" fmla="*/ 4238766 h 4860733"/>
              <a:gd name="connsiteX10016" fmla="*/ 1105459 w 4853691"/>
              <a:gd name="connsiteY10016" fmla="*/ 4217643 h 4860733"/>
              <a:gd name="connsiteX10017" fmla="*/ 1089030 w 4853691"/>
              <a:gd name="connsiteY10017" fmla="*/ 4198866 h 4860733"/>
              <a:gd name="connsiteX10018" fmla="*/ 1096071 w 4853691"/>
              <a:gd name="connsiteY10018" fmla="*/ 4154272 h 4860733"/>
              <a:gd name="connsiteX10019" fmla="*/ 1096071 w 4853691"/>
              <a:gd name="connsiteY10019" fmla="*/ 4151925 h 4860733"/>
              <a:gd name="connsiteX10020" fmla="*/ 1100765 w 4853691"/>
              <a:gd name="connsiteY10020" fmla="*/ 4119066 h 4860733"/>
              <a:gd name="connsiteX10021" fmla="*/ 1100765 w 4853691"/>
              <a:gd name="connsiteY10021" fmla="*/ 4109678 h 4860733"/>
              <a:gd name="connsiteX10022" fmla="*/ 1103112 w 4853691"/>
              <a:gd name="connsiteY10022" fmla="*/ 4081514 h 4860733"/>
              <a:gd name="connsiteX10023" fmla="*/ 1103112 w 4853691"/>
              <a:gd name="connsiteY10023" fmla="*/ 4069779 h 4860733"/>
              <a:gd name="connsiteX10024" fmla="*/ 1105459 w 4853691"/>
              <a:gd name="connsiteY10024" fmla="*/ 4041614 h 4860733"/>
              <a:gd name="connsiteX10025" fmla="*/ 1105459 w 4853691"/>
              <a:gd name="connsiteY10025" fmla="*/ 4039267 h 4860733"/>
              <a:gd name="connsiteX10026" fmla="*/ 1119541 w 4853691"/>
              <a:gd name="connsiteY10026" fmla="*/ 4058043 h 4860733"/>
              <a:gd name="connsiteX10027" fmla="*/ 1145359 w 4853691"/>
              <a:gd name="connsiteY10027" fmla="*/ 4088555 h 4860733"/>
              <a:gd name="connsiteX10028" fmla="*/ 1272099 w 4853691"/>
              <a:gd name="connsiteY10028" fmla="*/ 4227031 h 4860733"/>
              <a:gd name="connsiteX10029" fmla="*/ 1295570 w 4853691"/>
              <a:gd name="connsiteY10029" fmla="*/ 4250501 h 4860733"/>
              <a:gd name="connsiteX10030" fmla="*/ 1323734 w 4853691"/>
              <a:gd name="connsiteY10030" fmla="*/ 4278666 h 4860733"/>
              <a:gd name="connsiteX10031" fmla="*/ 1354246 w 4853691"/>
              <a:gd name="connsiteY10031" fmla="*/ 4309177 h 4860733"/>
              <a:gd name="connsiteX10032" fmla="*/ 1380063 w 4853691"/>
              <a:gd name="connsiteY10032" fmla="*/ 4334995 h 4860733"/>
              <a:gd name="connsiteX10033" fmla="*/ 1412922 w 4853691"/>
              <a:gd name="connsiteY10033" fmla="*/ 4365506 h 4860733"/>
              <a:gd name="connsiteX10034" fmla="*/ 1436392 w 4853691"/>
              <a:gd name="connsiteY10034" fmla="*/ 4386630 h 4860733"/>
              <a:gd name="connsiteX10035" fmla="*/ 1471598 w 4853691"/>
              <a:gd name="connsiteY10035" fmla="*/ 4417142 h 4860733"/>
              <a:gd name="connsiteX10036" fmla="*/ 1495069 w 4853691"/>
              <a:gd name="connsiteY10036" fmla="*/ 4435918 h 4860733"/>
              <a:gd name="connsiteX10037" fmla="*/ 1518539 w 4853691"/>
              <a:gd name="connsiteY10037" fmla="*/ 4454694 h 4860733"/>
              <a:gd name="connsiteX10038" fmla="*/ 1516192 w 4853691"/>
              <a:gd name="connsiteY10038" fmla="*/ 4461735 h 4860733"/>
              <a:gd name="connsiteX10039" fmla="*/ 1497416 w 4853691"/>
              <a:gd name="connsiteY10039" fmla="*/ 4457041 h 4860733"/>
              <a:gd name="connsiteX10040" fmla="*/ 1464557 w 4853691"/>
              <a:gd name="connsiteY10040" fmla="*/ 4457041 h 4860733"/>
              <a:gd name="connsiteX10041" fmla="*/ 610232 w 4853691"/>
              <a:gd name="connsiteY10041" fmla="*/ 3628534 h 4860733"/>
              <a:gd name="connsiteX10042" fmla="*/ 605538 w 4853691"/>
              <a:gd name="connsiteY10042" fmla="*/ 3623840 h 4860733"/>
              <a:gd name="connsiteX10043" fmla="*/ 610232 w 4853691"/>
              <a:gd name="connsiteY10043" fmla="*/ 3623840 h 4860733"/>
              <a:gd name="connsiteX10044" fmla="*/ 626661 w 4853691"/>
              <a:gd name="connsiteY10044" fmla="*/ 3616799 h 4860733"/>
              <a:gd name="connsiteX10045" fmla="*/ 659520 w 4853691"/>
              <a:gd name="connsiteY10045" fmla="*/ 3640269 h 4860733"/>
              <a:gd name="connsiteX10046" fmla="*/ 659520 w 4853691"/>
              <a:gd name="connsiteY10046" fmla="*/ 3647310 h 4860733"/>
              <a:gd name="connsiteX10047" fmla="*/ 661867 w 4853691"/>
              <a:gd name="connsiteY10047" fmla="*/ 3659045 h 4860733"/>
              <a:gd name="connsiteX10048" fmla="*/ 664214 w 4853691"/>
              <a:gd name="connsiteY10048" fmla="*/ 3670781 h 4860733"/>
              <a:gd name="connsiteX10049" fmla="*/ 661867 w 4853691"/>
              <a:gd name="connsiteY10049" fmla="*/ 3668434 h 4860733"/>
              <a:gd name="connsiteX10050" fmla="*/ 610232 w 4853691"/>
              <a:gd name="connsiteY10050" fmla="*/ 3628534 h 4860733"/>
              <a:gd name="connsiteX10051" fmla="*/ 549209 w 4853691"/>
              <a:gd name="connsiteY10051" fmla="*/ 3576899 h 4860733"/>
              <a:gd name="connsiteX10052" fmla="*/ 502268 w 4853691"/>
              <a:gd name="connsiteY10052" fmla="*/ 3532305 h 4860733"/>
              <a:gd name="connsiteX10053" fmla="*/ 495227 w 4853691"/>
              <a:gd name="connsiteY10053" fmla="*/ 3525264 h 4860733"/>
              <a:gd name="connsiteX10054" fmla="*/ 478797 w 4853691"/>
              <a:gd name="connsiteY10054" fmla="*/ 3499446 h 4860733"/>
              <a:gd name="connsiteX10055" fmla="*/ 476450 w 4853691"/>
              <a:gd name="connsiteY10055" fmla="*/ 3497099 h 4860733"/>
              <a:gd name="connsiteX10056" fmla="*/ 593803 w 4853691"/>
              <a:gd name="connsiteY10056" fmla="*/ 3595675 h 4860733"/>
              <a:gd name="connsiteX10057" fmla="*/ 589109 w 4853691"/>
              <a:gd name="connsiteY10057" fmla="*/ 3607411 h 4860733"/>
              <a:gd name="connsiteX10058" fmla="*/ 591456 w 4853691"/>
              <a:gd name="connsiteY10058" fmla="*/ 3614451 h 4860733"/>
              <a:gd name="connsiteX10059" fmla="*/ 549209 w 4853691"/>
              <a:gd name="connsiteY10059" fmla="*/ 3576899 h 4860733"/>
              <a:gd name="connsiteX10060" fmla="*/ 549209 w 4853691"/>
              <a:gd name="connsiteY10060" fmla="*/ 3576899 h 4860733"/>
              <a:gd name="connsiteX10061" fmla="*/ 115005 w 4853691"/>
              <a:gd name="connsiteY10061" fmla="*/ 2983096 h 4860733"/>
              <a:gd name="connsiteX10062" fmla="*/ 117352 w 4853691"/>
              <a:gd name="connsiteY10062" fmla="*/ 2997178 h 4860733"/>
              <a:gd name="connsiteX10063" fmla="*/ 112658 w 4853691"/>
              <a:gd name="connsiteY10063" fmla="*/ 2992484 h 4860733"/>
              <a:gd name="connsiteX10064" fmla="*/ 103270 w 4853691"/>
              <a:gd name="connsiteY10064" fmla="*/ 2959626 h 4860733"/>
              <a:gd name="connsiteX10065" fmla="*/ 103270 w 4853691"/>
              <a:gd name="connsiteY10065" fmla="*/ 2945543 h 4860733"/>
              <a:gd name="connsiteX10066" fmla="*/ 103270 w 4853691"/>
              <a:gd name="connsiteY10066" fmla="*/ 2933808 h 4860733"/>
              <a:gd name="connsiteX10067" fmla="*/ 103270 w 4853691"/>
              <a:gd name="connsiteY10067" fmla="*/ 2931461 h 4860733"/>
              <a:gd name="connsiteX10068" fmla="*/ 105617 w 4853691"/>
              <a:gd name="connsiteY10068" fmla="*/ 2947890 h 4860733"/>
              <a:gd name="connsiteX10069" fmla="*/ 115005 w 4853691"/>
              <a:gd name="connsiteY10069" fmla="*/ 2983096 h 4860733"/>
              <a:gd name="connsiteX10070" fmla="*/ 124393 w 4853691"/>
              <a:gd name="connsiteY10070" fmla="*/ 3025343 h 4860733"/>
              <a:gd name="connsiteX10071" fmla="*/ 122046 w 4853691"/>
              <a:gd name="connsiteY10071" fmla="*/ 3018302 h 4860733"/>
              <a:gd name="connsiteX10072" fmla="*/ 119699 w 4853691"/>
              <a:gd name="connsiteY10072" fmla="*/ 3011261 h 4860733"/>
              <a:gd name="connsiteX10073" fmla="*/ 119699 w 4853691"/>
              <a:gd name="connsiteY10073" fmla="*/ 3008914 h 4860733"/>
              <a:gd name="connsiteX10074" fmla="*/ 124393 w 4853691"/>
              <a:gd name="connsiteY10074" fmla="*/ 3025343 h 4860733"/>
              <a:gd name="connsiteX10075" fmla="*/ 117352 w 4853691"/>
              <a:gd name="connsiteY10075" fmla="*/ 3015955 h 4860733"/>
              <a:gd name="connsiteX10076" fmla="*/ 117352 w 4853691"/>
              <a:gd name="connsiteY10076" fmla="*/ 3015955 h 4860733"/>
              <a:gd name="connsiteX10077" fmla="*/ 117352 w 4853691"/>
              <a:gd name="connsiteY10077" fmla="*/ 3015955 h 4860733"/>
              <a:gd name="connsiteX10078" fmla="*/ 117352 w 4853691"/>
              <a:gd name="connsiteY10078" fmla="*/ 3015955 h 4860733"/>
              <a:gd name="connsiteX10079" fmla="*/ 110311 w 4853691"/>
              <a:gd name="connsiteY10079" fmla="*/ 2985443 h 4860733"/>
              <a:gd name="connsiteX10080" fmla="*/ 110311 w 4853691"/>
              <a:gd name="connsiteY10080" fmla="*/ 2987790 h 4860733"/>
              <a:gd name="connsiteX10081" fmla="*/ 110311 w 4853691"/>
              <a:gd name="connsiteY10081" fmla="*/ 2985443 h 4860733"/>
              <a:gd name="connsiteX10082" fmla="*/ 103270 w 4853691"/>
              <a:gd name="connsiteY10082" fmla="*/ 2971361 h 4860733"/>
              <a:gd name="connsiteX10083" fmla="*/ 103270 w 4853691"/>
              <a:gd name="connsiteY10083" fmla="*/ 2964320 h 4860733"/>
              <a:gd name="connsiteX10084" fmla="*/ 110311 w 4853691"/>
              <a:gd name="connsiteY10084" fmla="*/ 2985443 h 4860733"/>
              <a:gd name="connsiteX10085" fmla="*/ 70411 w 4853691"/>
              <a:gd name="connsiteY10085" fmla="*/ 2713186 h 4860733"/>
              <a:gd name="connsiteX10086" fmla="*/ 77453 w 4853691"/>
              <a:gd name="connsiteY10086" fmla="*/ 2731962 h 4860733"/>
              <a:gd name="connsiteX10087" fmla="*/ 72758 w 4853691"/>
              <a:gd name="connsiteY10087" fmla="*/ 2734309 h 4860733"/>
              <a:gd name="connsiteX10088" fmla="*/ 70411 w 4853691"/>
              <a:gd name="connsiteY10088" fmla="*/ 2731962 h 4860733"/>
              <a:gd name="connsiteX10089" fmla="*/ 63370 w 4853691"/>
              <a:gd name="connsiteY10089" fmla="*/ 2720227 h 4860733"/>
              <a:gd name="connsiteX10090" fmla="*/ 58676 w 4853691"/>
              <a:gd name="connsiteY10090" fmla="*/ 2713186 h 4860733"/>
              <a:gd name="connsiteX10091" fmla="*/ 58676 w 4853691"/>
              <a:gd name="connsiteY10091" fmla="*/ 2710839 h 4860733"/>
              <a:gd name="connsiteX10092" fmla="*/ 49288 w 4853691"/>
              <a:gd name="connsiteY10092" fmla="*/ 2694409 h 4860733"/>
              <a:gd name="connsiteX10093" fmla="*/ 49288 w 4853691"/>
              <a:gd name="connsiteY10093" fmla="*/ 2692062 h 4860733"/>
              <a:gd name="connsiteX10094" fmla="*/ 58676 w 4853691"/>
              <a:gd name="connsiteY10094" fmla="*/ 2682674 h 4860733"/>
              <a:gd name="connsiteX10095" fmla="*/ 65717 w 4853691"/>
              <a:gd name="connsiteY10095" fmla="*/ 2708492 h 4860733"/>
              <a:gd name="connsiteX10096" fmla="*/ 70411 w 4853691"/>
              <a:gd name="connsiteY10096" fmla="*/ 2713186 h 4860733"/>
              <a:gd name="connsiteX10097" fmla="*/ 79800 w 4853691"/>
              <a:gd name="connsiteY10097" fmla="*/ 2670939 h 4860733"/>
              <a:gd name="connsiteX10098" fmla="*/ 79800 w 4853691"/>
              <a:gd name="connsiteY10098" fmla="*/ 2663898 h 4860733"/>
              <a:gd name="connsiteX10099" fmla="*/ 79800 w 4853691"/>
              <a:gd name="connsiteY10099" fmla="*/ 2654510 h 4860733"/>
              <a:gd name="connsiteX10100" fmla="*/ 79800 w 4853691"/>
              <a:gd name="connsiteY10100" fmla="*/ 2638080 h 4860733"/>
              <a:gd name="connsiteX10101" fmla="*/ 79800 w 4853691"/>
              <a:gd name="connsiteY10101" fmla="*/ 2635733 h 4860733"/>
              <a:gd name="connsiteX10102" fmla="*/ 79800 w 4853691"/>
              <a:gd name="connsiteY10102" fmla="*/ 2633386 h 4860733"/>
              <a:gd name="connsiteX10103" fmla="*/ 86841 w 4853691"/>
              <a:gd name="connsiteY10103" fmla="*/ 2631039 h 4860733"/>
              <a:gd name="connsiteX10104" fmla="*/ 91535 w 4853691"/>
              <a:gd name="connsiteY10104" fmla="*/ 2642774 h 4860733"/>
              <a:gd name="connsiteX10105" fmla="*/ 96229 w 4853691"/>
              <a:gd name="connsiteY10105" fmla="*/ 2652163 h 4860733"/>
              <a:gd name="connsiteX10106" fmla="*/ 105617 w 4853691"/>
              <a:gd name="connsiteY10106" fmla="*/ 2673286 h 4860733"/>
              <a:gd name="connsiteX10107" fmla="*/ 96229 w 4853691"/>
              <a:gd name="connsiteY10107" fmla="*/ 2689715 h 4860733"/>
              <a:gd name="connsiteX10108" fmla="*/ 107964 w 4853691"/>
              <a:gd name="connsiteY10108" fmla="*/ 2708492 h 4860733"/>
              <a:gd name="connsiteX10109" fmla="*/ 107964 w 4853691"/>
              <a:gd name="connsiteY10109" fmla="*/ 2710839 h 4860733"/>
              <a:gd name="connsiteX10110" fmla="*/ 107964 w 4853691"/>
              <a:gd name="connsiteY10110" fmla="*/ 2710839 h 4860733"/>
              <a:gd name="connsiteX10111" fmla="*/ 100923 w 4853691"/>
              <a:gd name="connsiteY10111" fmla="*/ 2724921 h 4860733"/>
              <a:gd name="connsiteX10112" fmla="*/ 100923 w 4853691"/>
              <a:gd name="connsiteY10112" fmla="*/ 2727268 h 4860733"/>
              <a:gd name="connsiteX10113" fmla="*/ 96229 w 4853691"/>
              <a:gd name="connsiteY10113" fmla="*/ 2736656 h 4860733"/>
              <a:gd name="connsiteX10114" fmla="*/ 86841 w 4853691"/>
              <a:gd name="connsiteY10114" fmla="*/ 2734309 h 4860733"/>
              <a:gd name="connsiteX10115" fmla="*/ 86841 w 4853691"/>
              <a:gd name="connsiteY10115" fmla="*/ 2706145 h 4860733"/>
              <a:gd name="connsiteX10116" fmla="*/ 79800 w 4853691"/>
              <a:gd name="connsiteY10116" fmla="*/ 2670939 h 4860733"/>
              <a:gd name="connsiteX10117" fmla="*/ 147864 w 4853691"/>
              <a:gd name="connsiteY10117" fmla="*/ 2706145 h 4860733"/>
              <a:gd name="connsiteX10118" fmla="*/ 157252 w 4853691"/>
              <a:gd name="connsiteY10118" fmla="*/ 2710839 h 4860733"/>
              <a:gd name="connsiteX10119" fmla="*/ 154905 w 4853691"/>
              <a:gd name="connsiteY10119" fmla="*/ 2717880 h 4860733"/>
              <a:gd name="connsiteX10120" fmla="*/ 159599 w 4853691"/>
              <a:gd name="connsiteY10120" fmla="*/ 2729615 h 4860733"/>
              <a:gd name="connsiteX10121" fmla="*/ 159599 w 4853691"/>
              <a:gd name="connsiteY10121" fmla="*/ 2729615 h 4860733"/>
              <a:gd name="connsiteX10122" fmla="*/ 154905 w 4853691"/>
              <a:gd name="connsiteY10122" fmla="*/ 2734309 h 4860733"/>
              <a:gd name="connsiteX10123" fmla="*/ 150211 w 4853691"/>
              <a:gd name="connsiteY10123" fmla="*/ 2736656 h 4860733"/>
              <a:gd name="connsiteX10124" fmla="*/ 145517 w 4853691"/>
              <a:gd name="connsiteY10124" fmla="*/ 2739003 h 4860733"/>
              <a:gd name="connsiteX10125" fmla="*/ 140823 w 4853691"/>
              <a:gd name="connsiteY10125" fmla="*/ 2741350 h 4860733"/>
              <a:gd name="connsiteX10126" fmla="*/ 136129 w 4853691"/>
              <a:gd name="connsiteY10126" fmla="*/ 2743697 h 4860733"/>
              <a:gd name="connsiteX10127" fmla="*/ 131435 w 4853691"/>
              <a:gd name="connsiteY10127" fmla="*/ 2746044 h 4860733"/>
              <a:gd name="connsiteX10128" fmla="*/ 126741 w 4853691"/>
              <a:gd name="connsiteY10128" fmla="*/ 2748391 h 4860733"/>
              <a:gd name="connsiteX10129" fmla="*/ 122046 w 4853691"/>
              <a:gd name="connsiteY10129" fmla="*/ 2750738 h 4860733"/>
              <a:gd name="connsiteX10130" fmla="*/ 117352 w 4853691"/>
              <a:gd name="connsiteY10130" fmla="*/ 2753085 h 4860733"/>
              <a:gd name="connsiteX10131" fmla="*/ 112658 w 4853691"/>
              <a:gd name="connsiteY10131" fmla="*/ 2755433 h 4860733"/>
              <a:gd name="connsiteX10132" fmla="*/ 110311 w 4853691"/>
              <a:gd name="connsiteY10132" fmla="*/ 2755433 h 4860733"/>
              <a:gd name="connsiteX10133" fmla="*/ 105617 w 4853691"/>
              <a:gd name="connsiteY10133" fmla="*/ 2755433 h 4860733"/>
              <a:gd name="connsiteX10134" fmla="*/ 105617 w 4853691"/>
              <a:gd name="connsiteY10134" fmla="*/ 2753085 h 4860733"/>
              <a:gd name="connsiteX10135" fmla="*/ 96229 w 4853691"/>
              <a:gd name="connsiteY10135" fmla="*/ 2736656 h 4860733"/>
              <a:gd name="connsiteX10136" fmla="*/ 100923 w 4853691"/>
              <a:gd name="connsiteY10136" fmla="*/ 2727268 h 4860733"/>
              <a:gd name="connsiteX10137" fmla="*/ 100923 w 4853691"/>
              <a:gd name="connsiteY10137" fmla="*/ 2724921 h 4860733"/>
              <a:gd name="connsiteX10138" fmla="*/ 107964 w 4853691"/>
              <a:gd name="connsiteY10138" fmla="*/ 2710839 h 4860733"/>
              <a:gd name="connsiteX10139" fmla="*/ 107964 w 4853691"/>
              <a:gd name="connsiteY10139" fmla="*/ 2708492 h 4860733"/>
              <a:gd name="connsiteX10140" fmla="*/ 107964 w 4853691"/>
              <a:gd name="connsiteY10140" fmla="*/ 2706145 h 4860733"/>
              <a:gd name="connsiteX10141" fmla="*/ 115005 w 4853691"/>
              <a:gd name="connsiteY10141" fmla="*/ 2708492 h 4860733"/>
              <a:gd name="connsiteX10142" fmla="*/ 131435 w 4853691"/>
              <a:gd name="connsiteY10142" fmla="*/ 2699103 h 4860733"/>
              <a:gd name="connsiteX10143" fmla="*/ 143170 w 4853691"/>
              <a:gd name="connsiteY10143" fmla="*/ 2706145 h 4860733"/>
              <a:gd name="connsiteX10144" fmla="*/ 147864 w 4853691"/>
              <a:gd name="connsiteY10144" fmla="*/ 2706145 h 4860733"/>
              <a:gd name="connsiteX10145" fmla="*/ 211234 w 4853691"/>
              <a:gd name="connsiteY10145" fmla="*/ 2746044 h 4860733"/>
              <a:gd name="connsiteX10146" fmla="*/ 218275 w 4853691"/>
              <a:gd name="connsiteY10146" fmla="*/ 2750738 h 4860733"/>
              <a:gd name="connsiteX10147" fmla="*/ 213581 w 4853691"/>
              <a:gd name="connsiteY10147" fmla="*/ 2762474 h 4860733"/>
              <a:gd name="connsiteX10148" fmla="*/ 213581 w 4853691"/>
              <a:gd name="connsiteY10148" fmla="*/ 2767168 h 4860733"/>
              <a:gd name="connsiteX10149" fmla="*/ 213581 w 4853691"/>
              <a:gd name="connsiteY10149" fmla="*/ 2767168 h 4860733"/>
              <a:gd name="connsiteX10150" fmla="*/ 204193 w 4853691"/>
              <a:gd name="connsiteY10150" fmla="*/ 2769515 h 4860733"/>
              <a:gd name="connsiteX10151" fmla="*/ 194805 w 4853691"/>
              <a:gd name="connsiteY10151" fmla="*/ 2771862 h 4860733"/>
              <a:gd name="connsiteX10152" fmla="*/ 183070 w 4853691"/>
              <a:gd name="connsiteY10152" fmla="*/ 2774209 h 4860733"/>
              <a:gd name="connsiteX10153" fmla="*/ 176028 w 4853691"/>
              <a:gd name="connsiteY10153" fmla="*/ 2776556 h 4860733"/>
              <a:gd name="connsiteX10154" fmla="*/ 157252 w 4853691"/>
              <a:gd name="connsiteY10154" fmla="*/ 2776556 h 4860733"/>
              <a:gd name="connsiteX10155" fmla="*/ 136129 w 4853691"/>
              <a:gd name="connsiteY10155" fmla="*/ 2774209 h 4860733"/>
              <a:gd name="connsiteX10156" fmla="*/ 129088 w 4853691"/>
              <a:gd name="connsiteY10156" fmla="*/ 2771862 h 4860733"/>
              <a:gd name="connsiteX10157" fmla="*/ 115005 w 4853691"/>
              <a:gd name="connsiteY10157" fmla="*/ 2769515 h 4860733"/>
              <a:gd name="connsiteX10158" fmla="*/ 107964 w 4853691"/>
              <a:gd name="connsiteY10158" fmla="*/ 2767168 h 4860733"/>
              <a:gd name="connsiteX10159" fmla="*/ 98576 w 4853691"/>
              <a:gd name="connsiteY10159" fmla="*/ 2762474 h 4860733"/>
              <a:gd name="connsiteX10160" fmla="*/ 98576 w 4853691"/>
              <a:gd name="connsiteY10160" fmla="*/ 2762474 h 4860733"/>
              <a:gd name="connsiteX10161" fmla="*/ 100923 w 4853691"/>
              <a:gd name="connsiteY10161" fmla="*/ 2755433 h 4860733"/>
              <a:gd name="connsiteX10162" fmla="*/ 105617 w 4853691"/>
              <a:gd name="connsiteY10162" fmla="*/ 2755433 h 4860733"/>
              <a:gd name="connsiteX10163" fmla="*/ 107964 w 4853691"/>
              <a:gd name="connsiteY10163" fmla="*/ 2755433 h 4860733"/>
              <a:gd name="connsiteX10164" fmla="*/ 115005 w 4853691"/>
              <a:gd name="connsiteY10164" fmla="*/ 2753085 h 4860733"/>
              <a:gd name="connsiteX10165" fmla="*/ 119699 w 4853691"/>
              <a:gd name="connsiteY10165" fmla="*/ 2750738 h 4860733"/>
              <a:gd name="connsiteX10166" fmla="*/ 124393 w 4853691"/>
              <a:gd name="connsiteY10166" fmla="*/ 2748391 h 4860733"/>
              <a:gd name="connsiteX10167" fmla="*/ 129088 w 4853691"/>
              <a:gd name="connsiteY10167" fmla="*/ 2746044 h 4860733"/>
              <a:gd name="connsiteX10168" fmla="*/ 133782 w 4853691"/>
              <a:gd name="connsiteY10168" fmla="*/ 2743697 h 4860733"/>
              <a:gd name="connsiteX10169" fmla="*/ 138476 w 4853691"/>
              <a:gd name="connsiteY10169" fmla="*/ 2741350 h 4860733"/>
              <a:gd name="connsiteX10170" fmla="*/ 143170 w 4853691"/>
              <a:gd name="connsiteY10170" fmla="*/ 2739003 h 4860733"/>
              <a:gd name="connsiteX10171" fmla="*/ 147864 w 4853691"/>
              <a:gd name="connsiteY10171" fmla="*/ 2736656 h 4860733"/>
              <a:gd name="connsiteX10172" fmla="*/ 152558 w 4853691"/>
              <a:gd name="connsiteY10172" fmla="*/ 2734309 h 4860733"/>
              <a:gd name="connsiteX10173" fmla="*/ 157252 w 4853691"/>
              <a:gd name="connsiteY10173" fmla="*/ 2729615 h 4860733"/>
              <a:gd name="connsiteX10174" fmla="*/ 157252 w 4853691"/>
              <a:gd name="connsiteY10174" fmla="*/ 2729615 h 4860733"/>
              <a:gd name="connsiteX10175" fmla="*/ 171334 w 4853691"/>
              <a:gd name="connsiteY10175" fmla="*/ 2736656 h 4860733"/>
              <a:gd name="connsiteX10176" fmla="*/ 185417 w 4853691"/>
              <a:gd name="connsiteY10176" fmla="*/ 2729615 h 4860733"/>
              <a:gd name="connsiteX10177" fmla="*/ 197152 w 4853691"/>
              <a:gd name="connsiteY10177" fmla="*/ 2739003 h 4860733"/>
              <a:gd name="connsiteX10178" fmla="*/ 211234 w 4853691"/>
              <a:gd name="connsiteY10178" fmla="*/ 2746044 h 4860733"/>
              <a:gd name="connsiteX10179" fmla="*/ 234705 w 4853691"/>
              <a:gd name="connsiteY10179" fmla="*/ 2670939 h 4860733"/>
              <a:gd name="connsiteX10180" fmla="*/ 234705 w 4853691"/>
              <a:gd name="connsiteY10180" fmla="*/ 2626345 h 4860733"/>
              <a:gd name="connsiteX10181" fmla="*/ 234705 w 4853691"/>
              <a:gd name="connsiteY10181" fmla="*/ 2602875 h 4860733"/>
              <a:gd name="connsiteX10182" fmla="*/ 234705 w 4853691"/>
              <a:gd name="connsiteY10182" fmla="*/ 2560628 h 4860733"/>
              <a:gd name="connsiteX10183" fmla="*/ 234705 w 4853691"/>
              <a:gd name="connsiteY10183" fmla="*/ 2544198 h 4860733"/>
              <a:gd name="connsiteX10184" fmla="*/ 234705 w 4853691"/>
              <a:gd name="connsiteY10184" fmla="*/ 2516034 h 4860733"/>
              <a:gd name="connsiteX10185" fmla="*/ 239399 w 4853691"/>
              <a:gd name="connsiteY10185" fmla="*/ 2516034 h 4860733"/>
              <a:gd name="connsiteX10186" fmla="*/ 241746 w 4853691"/>
              <a:gd name="connsiteY10186" fmla="*/ 2525422 h 4860733"/>
              <a:gd name="connsiteX10187" fmla="*/ 251134 w 4853691"/>
              <a:gd name="connsiteY10187" fmla="*/ 2551240 h 4860733"/>
              <a:gd name="connsiteX10188" fmla="*/ 255828 w 4853691"/>
              <a:gd name="connsiteY10188" fmla="*/ 2565322 h 4860733"/>
              <a:gd name="connsiteX10189" fmla="*/ 309810 w 4853691"/>
              <a:gd name="connsiteY10189" fmla="*/ 2710839 h 4860733"/>
              <a:gd name="connsiteX10190" fmla="*/ 323892 w 4853691"/>
              <a:gd name="connsiteY10190" fmla="*/ 2750738 h 4860733"/>
              <a:gd name="connsiteX10191" fmla="*/ 333281 w 4853691"/>
              <a:gd name="connsiteY10191" fmla="*/ 2776556 h 4860733"/>
              <a:gd name="connsiteX10192" fmla="*/ 321545 w 4853691"/>
              <a:gd name="connsiteY10192" fmla="*/ 2790638 h 4860733"/>
              <a:gd name="connsiteX10193" fmla="*/ 309810 w 4853691"/>
              <a:gd name="connsiteY10193" fmla="*/ 2788291 h 4860733"/>
              <a:gd name="connsiteX10194" fmla="*/ 293381 w 4853691"/>
              <a:gd name="connsiteY10194" fmla="*/ 2783597 h 4860733"/>
              <a:gd name="connsiteX10195" fmla="*/ 281646 w 4853691"/>
              <a:gd name="connsiteY10195" fmla="*/ 2781250 h 4860733"/>
              <a:gd name="connsiteX10196" fmla="*/ 262869 w 4853691"/>
              <a:gd name="connsiteY10196" fmla="*/ 2776556 h 4860733"/>
              <a:gd name="connsiteX10197" fmla="*/ 246440 w 4853691"/>
              <a:gd name="connsiteY10197" fmla="*/ 2771862 h 4860733"/>
              <a:gd name="connsiteX10198" fmla="*/ 246440 w 4853691"/>
              <a:gd name="connsiteY10198" fmla="*/ 2767168 h 4860733"/>
              <a:gd name="connsiteX10199" fmla="*/ 227664 w 4853691"/>
              <a:gd name="connsiteY10199" fmla="*/ 2746044 h 4860733"/>
              <a:gd name="connsiteX10200" fmla="*/ 227664 w 4853691"/>
              <a:gd name="connsiteY10200" fmla="*/ 2696756 h 4860733"/>
              <a:gd name="connsiteX10201" fmla="*/ 234705 w 4853691"/>
              <a:gd name="connsiteY10201" fmla="*/ 2670939 h 4860733"/>
              <a:gd name="connsiteX10202" fmla="*/ 265216 w 4853691"/>
              <a:gd name="connsiteY10202" fmla="*/ 2532463 h 4860733"/>
              <a:gd name="connsiteX10203" fmla="*/ 279299 w 4853691"/>
              <a:gd name="connsiteY10203" fmla="*/ 2551240 h 4860733"/>
              <a:gd name="connsiteX10204" fmla="*/ 291034 w 4853691"/>
              <a:gd name="connsiteY10204" fmla="*/ 2567669 h 4860733"/>
              <a:gd name="connsiteX10205" fmla="*/ 305116 w 4853691"/>
              <a:gd name="connsiteY10205" fmla="*/ 2588792 h 4860733"/>
              <a:gd name="connsiteX10206" fmla="*/ 316851 w 4853691"/>
              <a:gd name="connsiteY10206" fmla="*/ 2605222 h 4860733"/>
              <a:gd name="connsiteX10207" fmla="*/ 333281 w 4853691"/>
              <a:gd name="connsiteY10207" fmla="*/ 2628692 h 4860733"/>
              <a:gd name="connsiteX10208" fmla="*/ 345016 w 4853691"/>
              <a:gd name="connsiteY10208" fmla="*/ 2645121 h 4860733"/>
              <a:gd name="connsiteX10209" fmla="*/ 363792 w 4853691"/>
              <a:gd name="connsiteY10209" fmla="*/ 2673286 h 4860733"/>
              <a:gd name="connsiteX10210" fmla="*/ 373180 w 4853691"/>
              <a:gd name="connsiteY10210" fmla="*/ 2687368 h 4860733"/>
              <a:gd name="connsiteX10211" fmla="*/ 398998 w 4853691"/>
              <a:gd name="connsiteY10211" fmla="*/ 2724921 h 4860733"/>
              <a:gd name="connsiteX10212" fmla="*/ 401345 w 4853691"/>
              <a:gd name="connsiteY10212" fmla="*/ 2727268 h 4860733"/>
              <a:gd name="connsiteX10213" fmla="*/ 462368 w 4853691"/>
              <a:gd name="connsiteY10213" fmla="*/ 2816456 h 4860733"/>
              <a:gd name="connsiteX10214" fmla="*/ 521044 w 4853691"/>
              <a:gd name="connsiteY10214" fmla="*/ 2898602 h 4860733"/>
              <a:gd name="connsiteX10215" fmla="*/ 530433 w 4853691"/>
              <a:gd name="connsiteY10215" fmla="*/ 2912685 h 4860733"/>
              <a:gd name="connsiteX10216" fmla="*/ 542168 w 4853691"/>
              <a:gd name="connsiteY10216" fmla="*/ 2929114 h 4860733"/>
              <a:gd name="connsiteX10217" fmla="*/ 565638 w 4853691"/>
              <a:gd name="connsiteY10217" fmla="*/ 2964320 h 4860733"/>
              <a:gd name="connsiteX10218" fmla="*/ 572679 w 4853691"/>
              <a:gd name="connsiteY10218" fmla="*/ 2976055 h 4860733"/>
              <a:gd name="connsiteX10219" fmla="*/ 591456 w 4853691"/>
              <a:gd name="connsiteY10219" fmla="*/ 3001873 h 4860733"/>
              <a:gd name="connsiteX10220" fmla="*/ 589109 w 4853691"/>
              <a:gd name="connsiteY10220" fmla="*/ 3004220 h 4860733"/>
              <a:gd name="connsiteX10221" fmla="*/ 556250 w 4853691"/>
              <a:gd name="connsiteY10221" fmla="*/ 2978402 h 4860733"/>
              <a:gd name="connsiteX10222" fmla="*/ 535127 w 4853691"/>
              <a:gd name="connsiteY10222" fmla="*/ 2961973 h 4860733"/>
              <a:gd name="connsiteX10223" fmla="*/ 490533 w 4853691"/>
              <a:gd name="connsiteY10223" fmla="*/ 2924420 h 4860733"/>
              <a:gd name="connsiteX10224" fmla="*/ 469409 w 4853691"/>
              <a:gd name="connsiteY10224" fmla="*/ 2905643 h 4860733"/>
              <a:gd name="connsiteX10225" fmla="*/ 415427 w 4853691"/>
              <a:gd name="connsiteY10225" fmla="*/ 2858703 h 4860733"/>
              <a:gd name="connsiteX10226" fmla="*/ 406039 w 4853691"/>
              <a:gd name="connsiteY10226" fmla="*/ 2851662 h 4860733"/>
              <a:gd name="connsiteX10227" fmla="*/ 359098 w 4853691"/>
              <a:gd name="connsiteY10227" fmla="*/ 2809415 h 4860733"/>
              <a:gd name="connsiteX10228" fmla="*/ 363792 w 4853691"/>
              <a:gd name="connsiteY10228" fmla="*/ 2797679 h 4860733"/>
              <a:gd name="connsiteX10229" fmla="*/ 342669 w 4853691"/>
              <a:gd name="connsiteY10229" fmla="*/ 2776556 h 4860733"/>
              <a:gd name="connsiteX10230" fmla="*/ 335628 w 4853691"/>
              <a:gd name="connsiteY10230" fmla="*/ 2776556 h 4860733"/>
              <a:gd name="connsiteX10231" fmla="*/ 323892 w 4853691"/>
              <a:gd name="connsiteY10231" fmla="*/ 2746044 h 4860733"/>
              <a:gd name="connsiteX10232" fmla="*/ 309810 w 4853691"/>
              <a:gd name="connsiteY10232" fmla="*/ 2708492 h 4860733"/>
              <a:gd name="connsiteX10233" fmla="*/ 300422 w 4853691"/>
              <a:gd name="connsiteY10233" fmla="*/ 2682674 h 4860733"/>
              <a:gd name="connsiteX10234" fmla="*/ 239399 w 4853691"/>
              <a:gd name="connsiteY10234" fmla="*/ 2518381 h 4860733"/>
              <a:gd name="connsiteX10235" fmla="*/ 239399 w 4853691"/>
              <a:gd name="connsiteY10235" fmla="*/ 2518381 h 4860733"/>
              <a:gd name="connsiteX10236" fmla="*/ 241746 w 4853691"/>
              <a:gd name="connsiteY10236" fmla="*/ 2516034 h 4860733"/>
              <a:gd name="connsiteX10237" fmla="*/ 246440 w 4853691"/>
              <a:gd name="connsiteY10237" fmla="*/ 2520728 h 4860733"/>
              <a:gd name="connsiteX10238" fmla="*/ 265216 w 4853691"/>
              <a:gd name="connsiteY10238" fmla="*/ 2532463 h 4860733"/>
              <a:gd name="connsiteX10239" fmla="*/ 638397 w 4853691"/>
              <a:gd name="connsiteY10239" fmla="*/ 2978402 h 4860733"/>
              <a:gd name="connsiteX10240" fmla="*/ 654826 w 4853691"/>
              <a:gd name="connsiteY10240" fmla="*/ 2957279 h 4860733"/>
              <a:gd name="connsiteX10241" fmla="*/ 668908 w 4853691"/>
              <a:gd name="connsiteY10241" fmla="*/ 2940849 h 4860733"/>
              <a:gd name="connsiteX10242" fmla="*/ 685338 w 4853691"/>
              <a:gd name="connsiteY10242" fmla="*/ 2919726 h 4860733"/>
              <a:gd name="connsiteX10243" fmla="*/ 699420 w 4853691"/>
              <a:gd name="connsiteY10243" fmla="*/ 2903296 h 4860733"/>
              <a:gd name="connsiteX10244" fmla="*/ 718196 w 4853691"/>
              <a:gd name="connsiteY10244" fmla="*/ 2882173 h 4860733"/>
              <a:gd name="connsiteX10245" fmla="*/ 732279 w 4853691"/>
              <a:gd name="connsiteY10245" fmla="*/ 2865744 h 4860733"/>
              <a:gd name="connsiteX10246" fmla="*/ 751055 w 4853691"/>
              <a:gd name="connsiteY10246" fmla="*/ 2842273 h 4860733"/>
              <a:gd name="connsiteX10247" fmla="*/ 765137 w 4853691"/>
              <a:gd name="connsiteY10247" fmla="*/ 2823497 h 4860733"/>
              <a:gd name="connsiteX10248" fmla="*/ 781566 w 4853691"/>
              <a:gd name="connsiteY10248" fmla="*/ 2800026 h 4860733"/>
              <a:gd name="connsiteX10249" fmla="*/ 795649 w 4853691"/>
              <a:gd name="connsiteY10249" fmla="*/ 2781250 h 4860733"/>
              <a:gd name="connsiteX10250" fmla="*/ 812078 w 4853691"/>
              <a:gd name="connsiteY10250" fmla="*/ 2757780 h 4860733"/>
              <a:gd name="connsiteX10251" fmla="*/ 826160 w 4853691"/>
              <a:gd name="connsiteY10251" fmla="*/ 2739003 h 4860733"/>
              <a:gd name="connsiteX10252" fmla="*/ 842590 w 4853691"/>
              <a:gd name="connsiteY10252" fmla="*/ 2715533 h 4860733"/>
              <a:gd name="connsiteX10253" fmla="*/ 856672 w 4853691"/>
              <a:gd name="connsiteY10253" fmla="*/ 2694409 h 4860733"/>
              <a:gd name="connsiteX10254" fmla="*/ 873101 w 4853691"/>
              <a:gd name="connsiteY10254" fmla="*/ 2673286 h 4860733"/>
              <a:gd name="connsiteX10255" fmla="*/ 889531 w 4853691"/>
              <a:gd name="connsiteY10255" fmla="*/ 2649816 h 4860733"/>
              <a:gd name="connsiteX10256" fmla="*/ 903613 w 4853691"/>
              <a:gd name="connsiteY10256" fmla="*/ 2628692 h 4860733"/>
              <a:gd name="connsiteX10257" fmla="*/ 922389 w 4853691"/>
              <a:gd name="connsiteY10257" fmla="*/ 2602875 h 4860733"/>
              <a:gd name="connsiteX10258" fmla="*/ 936472 w 4853691"/>
              <a:gd name="connsiteY10258" fmla="*/ 2584098 h 4860733"/>
              <a:gd name="connsiteX10259" fmla="*/ 955248 w 4853691"/>
              <a:gd name="connsiteY10259" fmla="*/ 2555934 h 4860733"/>
              <a:gd name="connsiteX10260" fmla="*/ 964636 w 4853691"/>
              <a:gd name="connsiteY10260" fmla="*/ 2541851 h 4860733"/>
              <a:gd name="connsiteX10261" fmla="*/ 988107 w 4853691"/>
              <a:gd name="connsiteY10261" fmla="*/ 2506646 h 4860733"/>
              <a:gd name="connsiteX10262" fmla="*/ 990454 w 4853691"/>
              <a:gd name="connsiteY10262" fmla="*/ 2501952 h 4860733"/>
              <a:gd name="connsiteX10263" fmla="*/ 1124235 w 4853691"/>
              <a:gd name="connsiteY10263" fmla="*/ 2304800 h 4860733"/>
              <a:gd name="connsiteX10264" fmla="*/ 1204035 w 4853691"/>
              <a:gd name="connsiteY10264" fmla="*/ 2185100 h 4860733"/>
              <a:gd name="connsiteX10265" fmla="*/ 1208729 w 4853691"/>
              <a:gd name="connsiteY10265" fmla="*/ 2178059 h 4860733"/>
              <a:gd name="connsiteX10266" fmla="*/ 1276793 w 4853691"/>
              <a:gd name="connsiteY10266" fmla="*/ 2077136 h 4860733"/>
              <a:gd name="connsiteX10267" fmla="*/ 1295570 w 4853691"/>
              <a:gd name="connsiteY10267" fmla="*/ 2079483 h 4860733"/>
              <a:gd name="connsiteX10268" fmla="*/ 1300264 w 4853691"/>
              <a:gd name="connsiteY10268" fmla="*/ 2079483 h 4860733"/>
              <a:gd name="connsiteX10269" fmla="*/ 1323734 w 4853691"/>
              <a:gd name="connsiteY10269" fmla="*/ 2168671 h 4860733"/>
              <a:gd name="connsiteX10270" fmla="*/ 1377716 w 4853691"/>
              <a:gd name="connsiteY10270" fmla="*/ 2365823 h 4860733"/>
              <a:gd name="connsiteX10271" fmla="*/ 1363634 w 4853691"/>
              <a:gd name="connsiteY10271" fmla="*/ 2384599 h 4860733"/>
              <a:gd name="connsiteX10272" fmla="*/ 1368328 w 4853691"/>
              <a:gd name="connsiteY10272" fmla="*/ 2396334 h 4860733"/>
              <a:gd name="connsiteX10273" fmla="*/ 1368328 w 4853691"/>
              <a:gd name="connsiteY10273" fmla="*/ 2396334 h 4860733"/>
              <a:gd name="connsiteX10274" fmla="*/ 1265058 w 4853691"/>
              <a:gd name="connsiteY10274" fmla="*/ 2492563 h 4860733"/>
              <a:gd name="connsiteX10275" fmla="*/ 1253323 w 4853691"/>
              <a:gd name="connsiteY10275" fmla="*/ 2501952 h 4860733"/>
              <a:gd name="connsiteX10276" fmla="*/ 1213423 w 4853691"/>
              <a:gd name="connsiteY10276" fmla="*/ 2537157 h 4860733"/>
              <a:gd name="connsiteX10277" fmla="*/ 1194647 w 4853691"/>
              <a:gd name="connsiteY10277" fmla="*/ 2553587 h 4860733"/>
              <a:gd name="connsiteX10278" fmla="*/ 1161788 w 4853691"/>
              <a:gd name="connsiteY10278" fmla="*/ 2581751 h 4860733"/>
              <a:gd name="connsiteX10279" fmla="*/ 1140665 w 4853691"/>
              <a:gd name="connsiteY10279" fmla="*/ 2600527 h 4860733"/>
              <a:gd name="connsiteX10280" fmla="*/ 1112500 w 4853691"/>
              <a:gd name="connsiteY10280" fmla="*/ 2623998 h 4860733"/>
              <a:gd name="connsiteX10281" fmla="*/ 1086683 w 4853691"/>
              <a:gd name="connsiteY10281" fmla="*/ 2645121 h 4860733"/>
              <a:gd name="connsiteX10282" fmla="*/ 1063212 w 4853691"/>
              <a:gd name="connsiteY10282" fmla="*/ 2666245 h 4860733"/>
              <a:gd name="connsiteX10283" fmla="*/ 1039742 w 4853691"/>
              <a:gd name="connsiteY10283" fmla="*/ 2687368 h 4860733"/>
              <a:gd name="connsiteX10284" fmla="*/ 1016271 w 4853691"/>
              <a:gd name="connsiteY10284" fmla="*/ 2708492 h 4860733"/>
              <a:gd name="connsiteX10285" fmla="*/ 992801 w 4853691"/>
              <a:gd name="connsiteY10285" fmla="*/ 2729615 h 4860733"/>
              <a:gd name="connsiteX10286" fmla="*/ 969330 w 4853691"/>
              <a:gd name="connsiteY10286" fmla="*/ 2748391 h 4860733"/>
              <a:gd name="connsiteX10287" fmla="*/ 945860 w 4853691"/>
              <a:gd name="connsiteY10287" fmla="*/ 2767168 h 4860733"/>
              <a:gd name="connsiteX10288" fmla="*/ 922389 w 4853691"/>
              <a:gd name="connsiteY10288" fmla="*/ 2785944 h 4860733"/>
              <a:gd name="connsiteX10289" fmla="*/ 898919 w 4853691"/>
              <a:gd name="connsiteY10289" fmla="*/ 2804721 h 4860733"/>
              <a:gd name="connsiteX10290" fmla="*/ 875448 w 4853691"/>
              <a:gd name="connsiteY10290" fmla="*/ 2823497 h 4860733"/>
              <a:gd name="connsiteX10291" fmla="*/ 851978 w 4853691"/>
              <a:gd name="connsiteY10291" fmla="*/ 2842273 h 4860733"/>
              <a:gd name="connsiteX10292" fmla="*/ 828507 w 4853691"/>
              <a:gd name="connsiteY10292" fmla="*/ 2858703 h 4860733"/>
              <a:gd name="connsiteX10293" fmla="*/ 805037 w 4853691"/>
              <a:gd name="connsiteY10293" fmla="*/ 2875132 h 4860733"/>
              <a:gd name="connsiteX10294" fmla="*/ 781566 w 4853691"/>
              <a:gd name="connsiteY10294" fmla="*/ 2891561 h 4860733"/>
              <a:gd name="connsiteX10295" fmla="*/ 758096 w 4853691"/>
              <a:gd name="connsiteY10295" fmla="*/ 2907991 h 4860733"/>
              <a:gd name="connsiteX10296" fmla="*/ 734626 w 4853691"/>
              <a:gd name="connsiteY10296" fmla="*/ 2924420 h 4860733"/>
              <a:gd name="connsiteX10297" fmla="*/ 711155 w 4853691"/>
              <a:gd name="connsiteY10297" fmla="*/ 2938502 h 4860733"/>
              <a:gd name="connsiteX10298" fmla="*/ 687685 w 4853691"/>
              <a:gd name="connsiteY10298" fmla="*/ 2952584 h 4860733"/>
              <a:gd name="connsiteX10299" fmla="*/ 666561 w 4853691"/>
              <a:gd name="connsiteY10299" fmla="*/ 2966667 h 4860733"/>
              <a:gd name="connsiteX10300" fmla="*/ 643091 w 4853691"/>
              <a:gd name="connsiteY10300" fmla="*/ 2980749 h 4860733"/>
              <a:gd name="connsiteX10301" fmla="*/ 621967 w 4853691"/>
              <a:gd name="connsiteY10301" fmla="*/ 2992484 h 4860733"/>
              <a:gd name="connsiteX10302" fmla="*/ 614926 w 4853691"/>
              <a:gd name="connsiteY10302" fmla="*/ 2997178 h 4860733"/>
              <a:gd name="connsiteX10303" fmla="*/ 612579 w 4853691"/>
              <a:gd name="connsiteY10303" fmla="*/ 2992484 h 4860733"/>
              <a:gd name="connsiteX10304" fmla="*/ 617273 w 4853691"/>
              <a:gd name="connsiteY10304" fmla="*/ 2987790 h 4860733"/>
              <a:gd name="connsiteX10305" fmla="*/ 638397 w 4853691"/>
              <a:gd name="connsiteY10305" fmla="*/ 2978402 h 4860733"/>
              <a:gd name="connsiteX10306" fmla="*/ 452980 w 4853691"/>
              <a:gd name="connsiteY10306" fmla="*/ 1701609 h 4860733"/>
              <a:gd name="connsiteX10307" fmla="*/ 436551 w 4853691"/>
              <a:gd name="connsiteY10307" fmla="*/ 1710997 h 4860733"/>
              <a:gd name="connsiteX10308" fmla="*/ 431857 w 4853691"/>
              <a:gd name="connsiteY10308" fmla="*/ 1708650 h 4860733"/>
              <a:gd name="connsiteX10309" fmla="*/ 509309 w 4853691"/>
              <a:gd name="connsiteY10309" fmla="*/ 1638238 h 4860733"/>
              <a:gd name="connsiteX10310" fmla="*/ 464715 w 4853691"/>
              <a:gd name="connsiteY10310" fmla="*/ 1706303 h 4860733"/>
              <a:gd name="connsiteX10311" fmla="*/ 452980 w 4853691"/>
              <a:gd name="connsiteY10311" fmla="*/ 1701609 h 4860733"/>
              <a:gd name="connsiteX10312" fmla="*/ 521044 w 4853691"/>
              <a:gd name="connsiteY10312" fmla="*/ 1621809 h 4860733"/>
              <a:gd name="connsiteX10313" fmla="*/ 542168 w 4853691"/>
              <a:gd name="connsiteY10313" fmla="*/ 1588950 h 4860733"/>
              <a:gd name="connsiteX10314" fmla="*/ 558597 w 4853691"/>
              <a:gd name="connsiteY10314" fmla="*/ 1565480 h 4860733"/>
              <a:gd name="connsiteX10315" fmla="*/ 586762 w 4853691"/>
              <a:gd name="connsiteY10315" fmla="*/ 1525580 h 4860733"/>
              <a:gd name="connsiteX10316" fmla="*/ 593803 w 4853691"/>
              <a:gd name="connsiteY10316" fmla="*/ 1516192 h 4860733"/>
              <a:gd name="connsiteX10317" fmla="*/ 626661 w 4853691"/>
              <a:gd name="connsiteY10317" fmla="*/ 1469251 h 4860733"/>
              <a:gd name="connsiteX10318" fmla="*/ 661867 w 4853691"/>
              <a:gd name="connsiteY10318" fmla="*/ 1434045 h 4860733"/>
              <a:gd name="connsiteX10319" fmla="*/ 687685 w 4853691"/>
              <a:gd name="connsiteY10319" fmla="*/ 1408228 h 4860733"/>
              <a:gd name="connsiteX10320" fmla="*/ 748708 w 4853691"/>
              <a:gd name="connsiteY10320" fmla="*/ 1351899 h 4860733"/>
              <a:gd name="connsiteX10321" fmla="*/ 765137 w 4853691"/>
              <a:gd name="connsiteY10321" fmla="*/ 1337817 h 4860733"/>
              <a:gd name="connsiteX10322" fmla="*/ 830854 w 4853691"/>
              <a:gd name="connsiteY10322" fmla="*/ 1281487 h 4860733"/>
              <a:gd name="connsiteX10323" fmla="*/ 844937 w 4853691"/>
              <a:gd name="connsiteY10323" fmla="*/ 1288529 h 4860733"/>
              <a:gd name="connsiteX10324" fmla="*/ 866060 w 4853691"/>
              <a:gd name="connsiteY10324" fmla="*/ 1267405 h 4860733"/>
              <a:gd name="connsiteX10325" fmla="*/ 863713 w 4853691"/>
              <a:gd name="connsiteY10325" fmla="*/ 1258017 h 4860733"/>
              <a:gd name="connsiteX10326" fmla="*/ 1192300 w 4853691"/>
              <a:gd name="connsiteY10326" fmla="*/ 1091377 h 4860733"/>
              <a:gd name="connsiteX10327" fmla="*/ 1204035 w 4853691"/>
              <a:gd name="connsiteY10327" fmla="*/ 1201688 h 4860733"/>
              <a:gd name="connsiteX10328" fmla="*/ 816772 w 4853691"/>
              <a:gd name="connsiteY10328" fmla="*/ 1408228 h 4860733"/>
              <a:gd name="connsiteX10329" fmla="*/ 518697 w 4853691"/>
              <a:gd name="connsiteY10329" fmla="*/ 1628850 h 4860733"/>
              <a:gd name="connsiteX10330" fmla="*/ 521044 w 4853691"/>
              <a:gd name="connsiteY10330" fmla="*/ 1621809 h 4860733"/>
              <a:gd name="connsiteX10331" fmla="*/ 584415 w 4853691"/>
              <a:gd name="connsiteY10331" fmla="*/ 1509151 h 4860733"/>
              <a:gd name="connsiteX10332" fmla="*/ 539821 w 4853691"/>
              <a:gd name="connsiteY10332" fmla="*/ 1553745 h 4860733"/>
              <a:gd name="connsiteX10333" fmla="*/ 511656 w 4853691"/>
              <a:gd name="connsiteY10333" fmla="*/ 1584256 h 4860733"/>
              <a:gd name="connsiteX10334" fmla="*/ 474103 w 4853691"/>
              <a:gd name="connsiteY10334" fmla="*/ 1626503 h 4860733"/>
              <a:gd name="connsiteX10335" fmla="*/ 445939 w 4853691"/>
              <a:gd name="connsiteY10335" fmla="*/ 1659362 h 4860733"/>
              <a:gd name="connsiteX10336" fmla="*/ 415427 w 4853691"/>
              <a:gd name="connsiteY10336" fmla="*/ 1696915 h 4860733"/>
              <a:gd name="connsiteX10337" fmla="*/ 394304 w 4853691"/>
              <a:gd name="connsiteY10337" fmla="*/ 1685179 h 4860733"/>
              <a:gd name="connsiteX10338" fmla="*/ 384916 w 4853691"/>
              <a:gd name="connsiteY10338" fmla="*/ 1680485 h 4860733"/>
              <a:gd name="connsiteX10339" fmla="*/ 366139 w 4853691"/>
              <a:gd name="connsiteY10339" fmla="*/ 1671097 h 4860733"/>
              <a:gd name="connsiteX10340" fmla="*/ 359098 w 4853691"/>
              <a:gd name="connsiteY10340" fmla="*/ 1668750 h 4860733"/>
              <a:gd name="connsiteX10341" fmla="*/ 382569 w 4853691"/>
              <a:gd name="connsiteY10341" fmla="*/ 1603033 h 4860733"/>
              <a:gd name="connsiteX10342" fmla="*/ 450633 w 4853691"/>
              <a:gd name="connsiteY10342" fmla="*/ 1511498 h 4860733"/>
              <a:gd name="connsiteX10343" fmla="*/ 469409 w 4853691"/>
              <a:gd name="connsiteY10343" fmla="*/ 1488027 h 4860733"/>
              <a:gd name="connsiteX10344" fmla="*/ 492880 w 4853691"/>
              <a:gd name="connsiteY10344" fmla="*/ 1457516 h 4860733"/>
              <a:gd name="connsiteX10345" fmla="*/ 514003 w 4853691"/>
              <a:gd name="connsiteY10345" fmla="*/ 1431698 h 4860733"/>
              <a:gd name="connsiteX10346" fmla="*/ 537474 w 4853691"/>
              <a:gd name="connsiteY10346" fmla="*/ 1403534 h 4860733"/>
              <a:gd name="connsiteX10347" fmla="*/ 560944 w 4853691"/>
              <a:gd name="connsiteY10347" fmla="*/ 1375369 h 4860733"/>
              <a:gd name="connsiteX10348" fmla="*/ 584415 w 4853691"/>
              <a:gd name="connsiteY10348" fmla="*/ 1347205 h 4860733"/>
              <a:gd name="connsiteX10349" fmla="*/ 607885 w 4853691"/>
              <a:gd name="connsiteY10349" fmla="*/ 1319040 h 4860733"/>
              <a:gd name="connsiteX10350" fmla="*/ 631355 w 4853691"/>
              <a:gd name="connsiteY10350" fmla="*/ 1293223 h 4860733"/>
              <a:gd name="connsiteX10351" fmla="*/ 657173 w 4853691"/>
              <a:gd name="connsiteY10351" fmla="*/ 1265058 h 4860733"/>
              <a:gd name="connsiteX10352" fmla="*/ 682991 w 4853691"/>
              <a:gd name="connsiteY10352" fmla="*/ 1239241 h 4860733"/>
              <a:gd name="connsiteX10353" fmla="*/ 708808 w 4853691"/>
              <a:gd name="connsiteY10353" fmla="*/ 1211076 h 4860733"/>
              <a:gd name="connsiteX10354" fmla="*/ 718196 w 4853691"/>
              <a:gd name="connsiteY10354" fmla="*/ 1201688 h 4860733"/>
              <a:gd name="connsiteX10355" fmla="*/ 734626 w 4853691"/>
              <a:gd name="connsiteY10355" fmla="*/ 1208729 h 4860733"/>
              <a:gd name="connsiteX10356" fmla="*/ 748708 w 4853691"/>
              <a:gd name="connsiteY10356" fmla="*/ 1213423 h 4860733"/>
              <a:gd name="connsiteX10357" fmla="*/ 767484 w 4853691"/>
              <a:gd name="connsiteY10357" fmla="*/ 1220464 h 4860733"/>
              <a:gd name="connsiteX10358" fmla="*/ 779219 w 4853691"/>
              <a:gd name="connsiteY10358" fmla="*/ 1225158 h 4860733"/>
              <a:gd name="connsiteX10359" fmla="*/ 793302 w 4853691"/>
              <a:gd name="connsiteY10359" fmla="*/ 1232199 h 4860733"/>
              <a:gd name="connsiteX10360" fmla="*/ 769831 w 4853691"/>
              <a:gd name="connsiteY10360" fmla="*/ 1262711 h 4860733"/>
              <a:gd name="connsiteX10361" fmla="*/ 755749 w 4853691"/>
              <a:gd name="connsiteY10361" fmla="*/ 1279140 h 4860733"/>
              <a:gd name="connsiteX10362" fmla="*/ 725237 w 4853691"/>
              <a:gd name="connsiteY10362" fmla="*/ 1319040 h 4860733"/>
              <a:gd name="connsiteX10363" fmla="*/ 711155 w 4853691"/>
              <a:gd name="connsiteY10363" fmla="*/ 1335469 h 4860733"/>
              <a:gd name="connsiteX10364" fmla="*/ 680643 w 4853691"/>
              <a:gd name="connsiteY10364" fmla="*/ 1375369 h 4860733"/>
              <a:gd name="connsiteX10365" fmla="*/ 666561 w 4853691"/>
              <a:gd name="connsiteY10365" fmla="*/ 1394146 h 4860733"/>
              <a:gd name="connsiteX10366" fmla="*/ 636050 w 4853691"/>
              <a:gd name="connsiteY10366" fmla="*/ 1434045 h 4860733"/>
              <a:gd name="connsiteX10367" fmla="*/ 621967 w 4853691"/>
              <a:gd name="connsiteY10367" fmla="*/ 1455169 h 4860733"/>
              <a:gd name="connsiteX10368" fmla="*/ 619620 w 4853691"/>
              <a:gd name="connsiteY10368" fmla="*/ 1457516 h 4860733"/>
              <a:gd name="connsiteX10369" fmla="*/ 605538 w 4853691"/>
              <a:gd name="connsiteY10369" fmla="*/ 1471598 h 4860733"/>
              <a:gd name="connsiteX10370" fmla="*/ 584415 w 4853691"/>
              <a:gd name="connsiteY10370" fmla="*/ 1509151 h 4860733"/>
              <a:gd name="connsiteX10371" fmla="*/ 467062 w 4853691"/>
              <a:gd name="connsiteY10371" fmla="*/ 1380063 h 4860733"/>
              <a:gd name="connsiteX10372" fmla="*/ 481145 w 4853691"/>
              <a:gd name="connsiteY10372" fmla="*/ 1351899 h 4860733"/>
              <a:gd name="connsiteX10373" fmla="*/ 495227 w 4853691"/>
              <a:gd name="connsiteY10373" fmla="*/ 1323734 h 4860733"/>
              <a:gd name="connsiteX10374" fmla="*/ 509309 w 4853691"/>
              <a:gd name="connsiteY10374" fmla="*/ 1295570 h 4860733"/>
              <a:gd name="connsiteX10375" fmla="*/ 523391 w 4853691"/>
              <a:gd name="connsiteY10375" fmla="*/ 1267405 h 4860733"/>
              <a:gd name="connsiteX10376" fmla="*/ 537474 w 4853691"/>
              <a:gd name="connsiteY10376" fmla="*/ 1241588 h 4860733"/>
              <a:gd name="connsiteX10377" fmla="*/ 551556 w 4853691"/>
              <a:gd name="connsiteY10377" fmla="*/ 1213423 h 4860733"/>
              <a:gd name="connsiteX10378" fmla="*/ 563291 w 4853691"/>
              <a:gd name="connsiteY10378" fmla="*/ 1189953 h 4860733"/>
              <a:gd name="connsiteX10379" fmla="*/ 567985 w 4853691"/>
              <a:gd name="connsiteY10379" fmla="*/ 1189953 h 4860733"/>
              <a:gd name="connsiteX10380" fmla="*/ 600844 w 4853691"/>
              <a:gd name="connsiteY10380" fmla="*/ 1187606 h 4860733"/>
              <a:gd name="connsiteX10381" fmla="*/ 629008 w 4853691"/>
              <a:gd name="connsiteY10381" fmla="*/ 1189953 h 4860733"/>
              <a:gd name="connsiteX10382" fmla="*/ 640744 w 4853691"/>
              <a:gd name="connsiteY10382" fmla="*/ 1192300 h 4860733"/>
              <a:gd name="connsiteX10383" fmla="*/ 657173 w 4853691"/>
              <a:gd name="connsiteY10383" fmla="*/ 1194647 h 4860733"/>
              <a:gd name="connsiteX10384" fmla="*/ 671255 w 4853691"/>
              <a:gd name="connsiteY10384" fmla="*/ 1196994 h 4860733"/>
              <a:gd name="connsiteX10385" fmla="*/ 687685 w 4853691"/>
              <a:gd name="connsiteY10385" fmla="*/ 1199341 h 4860733"/>
              <a:gd name="connsiteX10386" fmla="*/ 704114 w 4853691"/>
              <a:gd name="connsiteY10386" fmla="*/ 1204035 h 4860733"/>
              <a:gd name="connsiteX10387" fmla="*/ 718196 w 4853691"/>
              <a:gd name="connsiteY10387" fmla="*/ 1208729 h 4860733"/>
              <a:gd name="connsiteX10388" fmla="*/ 711155 w 4853691"/>
              <a:gd name="connsiteY10388" fmla="*/ 1215770 h 4860733"/>
              <a:gd name="connsiteX10389" fmla="*/ 692379 w 4853691"/>
              <a:gd name="connsiteY10389" fmla="*/ 1234546 h 4860733"/>
              <a:gd name="connsiteX10390" fmla="*/ 659520 w 4853691"/>
              <a:gd name="connsiteY10390" fmla="*/ 1267405 h 4860733"/>
              <a:gd name="connsiteX10391" fmla="*/ 640744 w 4853691"/>
              <a:gd name="connsiteY10391" fmla="*/ 1288529 h 4860733"/>
              <a:gd name="connsiteX10392" fmla="*/ 610232 w 4853691"/>
              <a:gd name="connsiteY10392" fmla="*/ 1321387 h 4860733"/>
              <a:gd name="connsiteX10393" fmla="*/ 589109 w 4853691"/>
              <a:gd name="connsiteY10393" fmla="*/ 1344858 h 4860733"/>
              <a:gd name="connsiteX10394" fmla="*/ 560944 w 4853691"/>
              <a:gd name="connsiteY10394" fmla="*/ 1377716 h 4860733"/>
              <a:gd name="connsiteX10395" fmla="*/ 539821 w 4853691"/>
              <a:gd name="connsiteY10395" fmla="*/ 1401187 h 4860733"/>
              <a:gd name="connsiteX10396" fmla="*/ 511656 w 4853691"/>
              <a:gd name="connsiteY10396" fmla="*/ 1434045 h 4860733"/>
              <a:gd name="connsiteX10397" fmla="*/ 490533 w 4853691"/>
              <a:gd name="connsiteY10397" fmla="*/ 1459863 h 4860733"/>
              <a:gd name="connsiteX10398" fmla="*/ 464715 w 4853691"/>
              <a:gd name="connsiteY10398" fmla="*/ 1490375 h 4860733"/>
              <a:gd name="connsiteX10399" fmla="*/ 443592 w 4853691"/>
              <a:gd name="connsiteY10399" fmla="*/ 1516192 h 4860733"/>
              <a:gd name="connsiteX10400" fmla="*/ 420121 w 4853691"/>
              <a:gd name="connsiteY10400" fmla="*/ 1546704 h 4860733"/>
              <a:gd name="connsiteX10401" fmla="*/ 398998 w 4853691"/>
              <a:gd name="connsiteY10401" fmla="*/ 1574868 h 4860733"/>
              <a:gd name="connsiteX10402" fmla="*/ 380222 w 4853691"/>
              <a:gd name="connsiteY10402" fmla="*/ 1600686 h 4860733"/>
              <a:gd name="connsiteX10403" fmla="*/ 445939 w 4853691"/>
              <a:gd name="connsiteY10403" fmla="*/ 1417616 h 4860733"/>
              <a:gd name="connsiteX10404" fmla="*/ 448286 w 4853691"/>
              <a:gd name="connsiteY10404" fmla="*/ 1410575 h 4860733"/>
              <a:gd name="connsiteX10405" fmla="*/ 467062 w 4853691"/>
              <a:gd name="connsiteY10405" fmla="*/ 1380063 h 4860733"/>
              <a:gd name="connsiteX10406" fmla="*/ 765137 w 4853691"/>
              <a:gd name="connsiteY10406" fmla="*/ 1164135 h 4860733"/>
              <a:gd name="connsiteX10407" fmla="*/ 790955 w 4853691"/>
              <a:gd name="connsiteY10407" fmla="*/ 1138318 h 4860733"/>
              <a:gd name="connsiteX10408" fmla="*/ 819119 w 4853691"/>
              <a:gd name="connsiteY10408" fmla="*/ 1112500 h 4860733"/>
              <a:gd name="connsiteX10409" fmla="*/ 847284 w 4853691"/>
              <a:gd name="connsiteY10409" fmla="*/ 1086683 h 4860733"/>
              <a:gd name="connsiteX10410" fmla="*/ 849631 w 4853691"/>
              <a:gd name="connsiteY10410" fmla="*/ 1084335 h 4860733"/>
              <a:gd name="connsiteX10411" fmla="*/ 847284 w 4853691"/>
              <a:gd name="connsiteY10411" fmla="*/ 1175870 h 4860733"/>
              <a:gd name="connsiteX10412" fmla="*/ 819119 w 4853691"/>
              <a:gd name="connsiteY10412" fmla="*/ 1211076 h 4860733"/>
              <a:gd name="connsiteX10413" fmla="*/ 805037 w 4853691"/>
              <a:gd name="connsiteY10413" fmla="*/ 1227505 h 4860733"/>
              <a:gd name="connsiteX10414" fmla="*/ 797996 w 4853691"/>
              <a:gd name="connsiteY10414" fmla="*/ 1234546 h 4860733"/>
              <a:gd name="connsiteX10415" fmla="*/ 797996 w 4853691"/>
              <a:gd name="connsiteY10415" fmla="*/ 1234546 h 4860733"/>
              <a:gd name="connsiteX10416" fmla="*/ 783914 w 4853691"/>
              <a:gd name="connsiteY10416" fmla="*/ 1227505 h 4860733"/>
              <a:gd name="connsiteX10417" fmla="*/ 767484 w 4853691"/>
              <a:gd name="connsiteY10417" fmla="*/ 1220464 h 4860733"/>
              <a:gd name="connsiteX10418" fmla="*/ 753402 w 4853691"/>
              <a:gd name="connsiteY10418" fmla="*/ 1213423 h 4860733"/>
              <a:gd name="connsiteX10419" fmla="*/ 736973 w 4853691"/>
              <a:gd name="connsiteY10419" fmla="*/ 1206382 h 4860733"/>
              <a:gd name="connsiteX10420" fmla="*/ 725237 w 4853691"/>
              <a:gd name="connsiteY10420" fmla="*/ 1201688 h 4860733"/>
              <a:gd name="connsiteX10421" fmla="*/ 739320 w 4853691"/>
              <a:gd name="connsiteY10421" fmla="*/ 1187606 h 4860733"/>
              <a:gd name="connsiteX10422" fmla="*/ 765137 w 4853691"/>
              <a:gd name="connsiteY10422" fmla="*/ 1164135 h 4860733"/>
              <a:gd name="connsiteX10423" fmla="*/ 884837 w 4853691"/>
              <a:gd name="connsiteY10423" fmla="*/ 1133623 h 4860733"/>
              <a:gd name="connsiteX10424" fmla="*/ 896572 w 4853691"/>
              <a:gd name="connsiteY10424" fmla="*/ 1119541 h 4860733"/>
              <a:gd name="connsiteX10425" fmla="*/ 924736 w 4853691"/>
              <a:gd name="connsiteY10425" fmla="*/ 1086683 h 4860733"/>
              <a:gd name="connsiteX10426" fmla="*/ 941166 w 4853691"/>
              <a:gd name="connsiteY10426" fmla="*/ 1065559 h 4860733"/>
              <a:gd name="connsiteX10427" fmla="*/ 964636 w 4853691"/>
              <a:gd name="connsiteY10427" fmla="*/ 1039742 h 4860733"/>
              <a:gd name="connsiteX10428" fmla="*/ 964636 w 4853691"/>
              <a:gd name="connsiteY10428" fmla="*/ 1039742 h 4860733"/>
              <a:gd name="connsiteX10429" fmla="*/ 941166 w 4853691"/>
              <a:gd name="connsiteY10429" fmla="*/ 1081988 h 4860733"/>
              <a:gd name="connsiteX10430" fmla="*/ 917695 w 4853691"/>
              <a:gd name="connsiteY10430" fmla="*/ 1124235 h 4860733"/>
              <a:gd name="connsiteX10431" fmla="*/ 891878 w 4853691"/>
              <a:gd name="connsiteY10431" fmla="*/ 1173523 h 4860733"/>
              <a:gd name="connsiteX10432" fmla="*/ 870754 w 4853691"/>
              <a:gd name="connsiteY10432" fmla="*/ 1213423 h 4860733"/>
              <a:gd name="connsiteX10433" fmla="*/ 854325 w 4853691"/>
              <a:gd name="connsiteY10433" fmla="*/ 1246282 h 4860733"/>
              <a:gd name="connsiteX10434" fmla="*/ 847284 w 4853691"/>
              <a:gd name="connsiteY10434" fmla="*/ 1243935 h 4860733"/>
              <a:gd name="connsiteX10435" fmla="*/ 847284 w 4853691"/>
              <a:gd name="connsiteY10435" fmla="*/ 1206382 h 4860733"/>
              <a:gd name="connsiteX10436" fmla="*/ 847284 w 4853691"/>
              <a:gd name="connsiteY10436" fmla="*/ 1194647 h 4860733"/>
              <a:gd name="connsiteX10437" fmla="*/ 847284 w 4853691"/>
              <a:gd name="connsiteY10437" fmla="*/ 1178217 h 4860733"/>
              <a:gd name="connsiteX10438" fmla="*/ 849631 w 4853691"/>
              <a:gd name="connsiteY10438" fmla="*/ 1175870 h 4860733"/>
              <a:gd name="connsiteX10439" fmla="*/ 884837 w 4853691"/>
              <a:gd name="connsiteY10439" fmla="*/ 1133623 h 4860733"/>
              <a:gd name="connsiteX10440" fmla="*/ 1020965 w 4853691"/>
              <a:gd name="connsiteY10440" fmla="*/ 941166 h 4860733"/>
              <a:gd name="connsiteX10441" fmla="*/ 1025659 w 4853691"/>
              <a:gd name="connsiteY10441" fmla="*/ 931777 h 4860733"/>
              <a:gd name="connsiteX10442" fmla="*/ 1044436 w 4853691"/>
              <a:gd name="connsiteY10442" fmla="*/ 917695 h 4860733"/>
              <a:gd name="connsiteX10443" fmla="*/ 1074947 w 4853691"/>
              <a:gd name="connsiteY10443" fmla="*/ 894225 h 4860733"/>
              <a:gd name="connsiteX10444" fmla="*/ 1105459 w 4853691"/>
              <a:gd name="connsiteY10444" fmla="*/ 870754 h 4860733"/>
              <a:gd name="connsiteX10445" fmla="*/ 1135971 w 4853691"/>
              <a:gd name="connsiteY10445" fmla="*/ 847284 h 4860733"/>
              <a:gd name="connsiteX10446" fmla="*/ 1154747 w 4853691"/>
              <a:gd name="connsiteY10446" fmla="*/ 833202 h 4860733"/>
              <a:gd name="connsiteX10447" fmla="*/ 1154747 w 4853691"/>
              <a:gd name="connsiteY10447" fmla="*/ 833202 h 4860733"/>
              <a:gd name="connsiteX10448" fmla="*/ 1138318 w 4853691"/>
              <a:gd name="connsiteY10448" fmla="*/ 849631 h 4860733"/>
              <a:gd name="connsiteX10449" fmla="*/ 1119541 w 4853691"/>
              <a:gd name="connsiteY10449" fmla="*/ 868407 h 4860733"/>
              <a:gd name="connsiteX10450" fmla="*/ 1091377 w 4853691"/>
              <a:gd name="connsiteY10450" fmla="*/ 896572 h 4860733"/>
              <a:gd name="connsiteX10451" fmla="*/ 1072600 w 4853691"/>
              <a:gd name="connsiteY10451" fmla="*/ 915348 h 4860733"/>
              <a:gd name="connsiteX10452" fmla="*/ 1044436 w 4853691"/>
              <a:gd name="connsiteY10452" fmla="*/ 945860 h 4860733"/>
              <a:gd name="connsiteX10453" fmla="*/ 1028006 w 4853691"/>
              <a:gd name="connsiteY10453" fmla="*/ 964636 h 4860733"/>
              <a:gd name="connsiteX10454" fmla="*/ 999842 w 4853691"/>
              <a:gd name="connsiteY10454" fmla="*/ 997495 h 4860733"/>
              <a:gd name="connsiteX10455" fmla="*/ 983412 w 4853691"/>
              <a:gd name="connsiteY10455" fmla="*/ 1016271 h 4860733"/>
              <a:gd name="connsiteX10456" fmla="*/ 974024 w 4853691"/>
              <a:gd name="connsiteY10456" fmla="*/ 1025659 h 4860733"/>
              <a:gd name="connsiteX10457" fmla="*/ 992801 w 4853691"/>
              <a:gd name="connsiteY10457" fmla="*/ 990454 h 4860733"/>
              <a:gd name="connsiteX10458" fmla="*/ 1020965 w 4853691"/>
              <a:gd name="connsiteY10458" fmla="*/ 941166 h 4860733"/>
              <a:gd name="connsiteX10459" fmla="*/ 1222811 w 4853691"/>
              <a:gd name="connsiteY10459" fmla="*/ 797996 h 4860733"/>
              <a:gd name="connsiteX10460" fmla="*/ 1276793 w 4853691"/>
              <a:gd name="connsiteY10460" fmla="*/ 776872 h 4860733"/>
              <a:gd name="connsiteX10461" fmla="*/ 1323734 w 4853691"/>
              <a:gd name="connsiteY10461" fmla="*/ 760443 h 4860733"/>
              <a:gd name="connsiteX10462" fmla="*/ 1330775 w 4853691"/>
              <a:gd name="connsiteY10462" fmla="*/ 758096 h 4860733"/>
              <a:gd name="connsiteX10463" fmla="*/ 1368328 w 4853691"/>
              <a:gd name="connsiteY10463" fmla="*/ 746361 h 4860733"/>
              <a:gd name="connsiteX10464" fmla="*/ 1384757 w 4853691"/>
              <a:gd name="connsiteY10464" fmla="*/ 758096 h 4860733"/>
              <a:gd name="connsiteX10465" fmla="*/ 1380063 w 4853691"/>
              <a:gd name="connsiteY10465" fmla="*/ 783914 h 4860733"/>
              <a:gd name="connsiteX10466" fmla="*/ 1377716 w 4853691"/>
              <a:gd name="connsiteY10466" fmla="*/ 802690 h 4860733"/>
              <a:gd name="connsiteX10467" fmla="*/ 1370675 w 4853691"/>
              <a:gd name="connsiteY10467" fmla="*/ 859019 h 4860733"/>
              <a:gd name="connsiteX10468" fmla="*/ 1368328 w 4853691"/>
              <a:gd name="connsiteY10468" fmla="*/ 870754 h 4860733"/>
              <a:gd name="connsiteX10469" fmla="*/ 1368328 w 4853691"/>
              <a:gd name="connsiteY10469" fmla="*/ 875448 h 4860733"/>
              <a:gd name="connsiteX10470" fmla="*/ 1361287 w 4853691"/>
              <a:gd name="connsiteY10470" fmla="*/ 882489 h 4860733"/>
              <a:gd name="connsiteX10471" fmla="*/ 1311999 w 4853691"/>
              <a:gd name="connsiteY10471" fmla="*/ 913001 h 4860733"/>
              <a:gd name="connsiteX10472" fmla="*/ 1265058 w 4853691"/>
              <a:gd name="connsiteY10472" fmla="*/ 945860 h 4860733"/>
              <a:gd name="connsiteX10473" fmla="*/ 1218117 w 4853691"/>
              <a:gd name="connsiteY10473" fmla="*/ 978718 h 4860733"/>
              <a:gd name="connsiteX10474" fmla="*/ 1187605 w 4853691"/>
              <a:gd name="connsiteY10474" fmla="*/ 999842 h 4860733"/>
              <a:gd name="connsiteX10475" fmla="*/ 1185258 w 4853691"/>
              <a:gd name="connsiteY10475" fmla="*/ 985760 h 4860733"/>
              <a:gd name="connsiteX10476" fmla="*/ 1175870 w 4853691"/>
              <a:gd name="connsiteY10476" fmla="*/ 875448 h 4860733"/>
              <a:gd name="connsiteX10477" fmla="*/ 1171176 w 4853691"/>
              <a:gd name="connsiteY10477" fmla="*/ 837896 h 4860733"/>
              <a:gd name="connsiteX10478" fmla="*/ 1187605 w 4853691"/>
              <a:gd name="connsiteY10478" fmla="*/ 819119 h 4860733"/>
              <a:gd name="connsiteX10479" fmla="*/ 1185258 w 4853691"/>
              <a:gd name="connsiteY10479" fmla="*/ 812078 h 4860733"/>
              <a:gd name="connsiteX10480" fmla="*/ 1192300 w 4853691"/>
              <a:gd name="connsiteY10480" fmla="*/ 809731 h 4860733"/>
              <a:gd name="connsiteX10481" fmla="*/ 1222811 w 4853691"/>
              <a:gd name="connsiteY10481" fmla="*/ 797996 h 4860733"/>
              <a:gd name="connsiteX10482" fmla="*/ 1466904 w 4853691"/>
              <a:gd name="connsiteY10482" fmla="*/ 720543 h 4860733"/>
              <a:gd name="connsiteX10483" fmla="*/ 1530274 w 4853691"/>
              <a:gd name="connsiteY10483" fmla="*/ 706461 h 4860733"/>
              <a:gd name="connsiteX10484" fmla="*/ 1546704 w 4853691"/>
              <a:gd name="connsiteY10484" fmla="*/ 704114 h 4860733"/>
              <a:gd name="connsiteX10485" fmla="*/ 1607727 w 4853691"/>
              <a:gd name="connsiteY10485" fmla="*/ 694726 h 4860733"/>
              <a:gd name="connsiteX10486" fmla="*/ 1628850 w 4853691"/>
              <a:gd name="connsiteY10486" fmla="*/ 690032 h 4860733"/>
              <a:gd name="connsiteX10487" fmla="*/ 1685179 w 4853691"/>
              <a:gd name="connsiteY10487" fmla="*/ 682991 h 4860733"/>
              <a:gd name="connsiteX10488" fmla="*/ 1710997 w 4853691"/>
              <a:gd name="connsiteY10488" fmla="*/ 678296 h 4860733"/>
              <a:gd name="connsiteX10489" fmla="*/ 1732120 w 4853691"/>
              <a:gd name="connsiteY10489" fmla="*/ 675949 h 4860733"/>
              <a:gd name="connsiteX10490" fmla="*/ 1710997 w 4853691"/>
              <a:gd name="connsiteY10490" fmla="*/ 685338 h 4860733"/>
              <a:gd name="connsiteX10491" fmla="*/ 1605380 w 4853691"/>
              <a:gd name="connsiteY10491" fmla="*/ 739320 h 4860733"/>
              <a:gd name="connsiteX10492" fmla="*/ 1506804 w 4853691"/>
              <a:gd name="connsiteY10492" fmla="*/ 793302 h 4860733"/>
              <a:gd name="connsiteX10493" fmla="*/ 1469251 w 4853691"/>
              <a:gd name="connsiteY10493" fmla="*/ 816772 h 4860733"/>
              <a:gd name="connsiteX10494" fmla="*/ 1441087 w 4853691"/>
              <a:gd name="connsiteY10494" fmla="*/ 833202 h 4860733"/>
              <a:gd name="connsiteX10495" fmla="*/ 1441087 w 4853691"/>
              <a:gd name="connsiteY10495" fmla="*/ 833202 h 4860733"/>
              <a:gd name="connsiteX10496" fmla="*/ 1441087 w 4853691"/>
              <a:gd name="connsiteY10496" fmla="*/ 830854 h 4860733"/>
              <a:gd name="connsiteX10497" fmla="*/ 1415269 w 4853691"/>
              <a:gd name="connsiteY10497" fmla="*/ 783914 h 4860733"/>
              <a:gd name="connsiteX10498" fmla="*/ 1415269 w 4853691"/>
              <a:gd name="connsiteY10498" fmla="*/ 781566 h 4860733"/>
              <a:gd name="connsiteX10499" fmla="*/ 1398840 w 4853691"/>
              <a:gd name="connsiteY10499" fmla="*/ 753402 h 4860733"/>
              <a:gd name="connsiteX10500" fmla="*/ 1408228 w 4853691"/>
              <a:gd name="connsiteY10500" fmla="*/ 736973 h 4860733"/>
              <a:gd name="connsiteX10501" fmla="*/ 1408228 w 4853691"/>
              <a:gd name="connsiteY10501" fmla="*/ 732279 h 4860733"/>
              <a:gd name="connsiteX10502" fmla="*/ 1459863 w 4853691"/>
              <a:gd name="connsiteY10502" fmla="*/ 720543 h 4860733"/>
              <a:gd name="connsiteX10503" fmla="*/ 1466904 w 4853691"/>
              <a:gd name="connsiteY10503" fmla="*/ 720543 h 4860733"/>
              <a:gd name="connsiteX10504" fmla="*/ 1840084 w 4853691"/>
              <a:gd name="connsiteY10504" fmla="*/ 626661 h 4860733"/>
              <a:gd name="connsiteX10505" fmla="*/ 1894066 w 4853691"/>
              <a:gd name="connsiteY10505" fmla="*/ 603191 h 4860733"/>
              <a:gd name="connsiteX10506" fmla="*/ 1943355 w 4853691"/>
              <a:gd name="connsiteY10506" fmla="*/ 582068 h 4860733"/>
              <a:gd name="connsiteX10507" fmla="*/ 1999684 w 4853691"/>
              <a:gd name="connsiteY10507" fmla="*/ 560944 h 4860733"/>
              <a:gd name="connsiteX10508" fmla="*/ 2046624 w 4853691"/>
              <a:gd name="connsiteY10508" fmla="*/ 542168 h 4860733"/>
              <a:gd name="connsiteX10509" fmla="*/ 2079483 w 4853691"/>
              <a:gd name="connsiteY10509" fmla="*/ 530433 h 4860733"/>
              <a:gd name="connsiteX10510" fmla="*/ 2079483 w 4853691"/>
              <a:gd name="connsiteY10510" fmla="*/ 530433 h 4860733"/>
              <a:gd name="connsiteX10511" fmla="*/ 2102954 w 4853691"/>
              <a:gd name="connsiteY10511" fmla="*/ 551556 h 4860733"/>
              <a:gd name="connsiteX10512" fmla="*/ 2114689 w 4853691"/>
              <a:gd name="connsiteY10512" fmla="*/ 563291 h 4860733"/>
              <a:gd name="connsiteX10513" fmla="*/ 2138159 w 4853691"/>
              <a:gd name="connsiteY10513" fmla="*/ 584415 h 4860733"/>
              <a:gd name="connsiteX10514" fmla="*/ 2152242 w 4853691"/>
              <a:gd name="connsiteY10514" fmla="*/ 598497 h 4860733"/>
              <a:gd name="connsiteX10515" fmla="*/ 2173365 w 4853691"/>
              <a:gd name="connsiteY10515" fmla="*/ 619620 h 4860733"/>
              <a:gd name="connsiteX10516" fmla="*/ 2187447 w 4853691"/>
              <a:gd name="connsiteY10516" fmla="*/ 633703 h 4860733"/>
              <a:gd name="connsiteX10517" fmla="*/ 2196835 w 4853691"/>
              <a:gd name="connsiteY10517" fmla="*/ 643091 h 4860733"/>
              <a:gd name="connsiteX10518" fmla="*/ 2192141 w 4853691"/>
              <a:gd name="connsiteY10518" fmla="*/ 654826 h 4860733"/>
              <a:gd name="connsiteX10519" fmla="*/ 2147548 w 4853691"/>
              <a:gd name="connsiteY10519" fmla="*/ 652479 h 4860733"/>
              <a:gd name="connsiteX10520" fmla="*/ 2128771 w 4853691"/>
              <a:gd name="connsiteY10520" fmla="*/ 652479 h 4860733"/>
              <a:gd name="connsiteX10521" fmla="*/ 2046624 w 4853691"/>
              <a:gd name="connsiteY10521" fmla="*/ 652479 h 4860733"/>
              <a:gd name="connsiteX10522" fmla="*/ 1959784 w 4853691"/>
              <a:gd name="connsiteY10522" fmla="*/ 654826 h 4860733"/>
              <a:gd name="connsiteX10523" fmla="*/ 1936313 w 4853691"/>
              <a:gd name="connsiteY10523" fmla="*/ 654826 h 4860733"/>
              <a:gd name="connsiteX10524" fmla="*/ 1872943 w 4853691"/>
              <a:gd name="connsiteY10524" fmla="*/ 657173 h 4860733"/>
              <a:gd name="connsiteX10525" fmla="*/ 1840084 w 4853691"/>
              <a:gd name="connsiteY10525" fmla="*/ 659520 h 4860733"/>
              <a:gd name="connsiteX10526" fmla="*/ 1788449 w 4853691"/>
              <a:gd name="connsiteY10526" fmla="*/ 664214 h 4860733"/>
              <a:gd name="connsiteX10527" fmla="*/ 1755591 w 4853691"/>
              <a:gd name="connsiteY10527" fmla="*/ 668908 h 4860733"/>
              <a:gd name="connsiteX10528" fmla="*/ 1734467 w 4853691"/>
              <a:gd name="connsiteY10528" fmla="*/ 671255 h 4860733"/>
              <a:gd name="connsiteX10529" fmla="*/ 1786102 w 4853691"/>
              <a:gd name="connsiteY10529" fmla="*/ 647785 h 4860733"/>
              <a:gd name="connsiteX10530" fmla="*/ 1840084 w 4853691"/>
              <a:gd name="connsiteY10530" fmla="*/ 626661 h 4860733"/>
              <a:gd name="connsiteX10531" fmla="*/ 2234388 w 4853691"/>
              <a:gd name="connsiteY10531" fmla="*/ 598497 h 4860733"/>
              <a:gd name="connsiteX10532" fmla="*/ 2243776 w 4853691"/>
              <a:gd name="connsiteY10532" fmla="*/ 567985 h 4860733"/>
              <a:gd name="connsiteX10533" fmla="*/ 2253165 w 4853691"/>
              <a:gd name="connsiteY10533" fmla="*/ 542168 h 4860733"/>
              <a:gd name="connsiteX10534" fmla="*/ 2264900 w 4853691"/>
              <a:gd name="connsiteY10534" fmla="*/ 511656 h 4860733"/>
              <a:gd name="connsiteX10535" fmla="*/ 2274288 w 4853691"/>
              <a:gd name="connsiteY10535" fmla="*/ 488186 h 4860733"/>
              <a:gd name="connsiteX10536" fmla="*/ 2281329 w 4853691"/>
              <a:gd name="connsiteY10536" fmla="*/ 469409 h 4860733"/>
              <a:gd name="connsiteX10537" fmla="*/ 2321229 w 4853691"/>
              <a:gd name="connsiteY10537" fmla="*/ 457674 h 4860733"/>
              <a:gd name="connsiteX10538" fmla="*/ 2361129 w 4853691"/>
              <a:gd name="connsiteY10538" fmla="*/ 445939 h 4860733"/>
              <a:gd name="connsiteX10539" fmla="*/ 2436234 w 4853691"/>
              <a:gd name="connsiteY10539" fmla="*/ 427162 h 4860733"/>
              <a:gd name="connsiteX10540" fmla="*/ 2403376 w 4853691"/>
              <a:gd name="connsiteY10540" fmla="*/ 455327 h 4860733"/>
              <a:gd name="connsiteX10541" fmla="*/ 2393987 w 4853691"/>
              <a:gd name="connsiteY10541" fmla="*/ 464715 h 4860733"/>
              <a:gd name="connsiteX10542" fmla="*/ 2377558 w 4853691"/>
              <a:gd name="connsiteY10542" fmla="*/ 481145 h 4860733"/>
              <a:gd name="connsiteX10543" fmla="*/ 2365823 w 4853691"/>
              <a:gd name="connsiteY10543" fmla="*/ 492880 h 4860733"/>
              <a:gd name="connsiteX10544" fmla="*/ 2349394 w 4853691"/>
              <a:gd name="connsiteY10544" fmla="*/ 509309 h 4860733"/>
              <a:gd name="connsiteX10545" fmla="*/ 2335311 w 4853691"/>
              <a:gd name="connsiteY10545" fmla="*/ 523391 h 4860733"/>
              <a:gd name="connsiteX10546" fmla="*/ 2321229 w 4853691"/>
              <a:gd name="connsiteY10546" fmla="*/ 537474 h 4860733"/>
              <a:gd name="connsiteX10547" fmla="*/ 2304800 w 4853691"/>
              <a:gd name="connsiteY10547" fmla="*/ 553903 h 4860733"/>
              <a:gd name="connsiteX10548" fmla="*/ 2293064 w 4853691"/>
              <a:gd name="connsiteY10548" fmla="*/ 567985 h 4860733"/>
              <a:gd name="connsiteX10549" fmla="*/ 2276635 w 4853691"/>
              <a:gd name="connsiteY10549" fmla="*/ 586762 h 4860733"/>
              <a:gd name="connsiteX10550" fmla="*/ 2264900 w 4853691"/>
              <a:gd name="connsiteY10550" fmla="*/ 600844 h 4860733"/>
              <a:gd name="connsiteX10551" fmla="*/ 2246123 w 4853691"/>
              <a:gd name="connsiteY10551" fmla="*/ 621967 h 4860733"/>
              <a:gd name="connsiteX10552" fmla="*/ 2234388 w 4853691"/>
              <a:gd name="connsiteY10552" fmla="*/ 636050 h 4860733"/>
              <a:gd name="connsiteX10553" fmla="*/ 2227347 w 4853691"/>
              <a:gd name="connsiteY10553" fmla="*/ 645438 h 4860733"/>
              <a:gd name="connsiteX10554" fmla="*/ 2222653 w 4853691"/>
              <a:gd name="connsiteY10554" fmla="*/ 643091 h 4860733"/>
              <a:gd name="connsiteX10555" fmla="*/ 2227347 w 4853691"/>
              <a:gd name="connsiteY10555" fmla="*/ 629008 h 4860733"/>
              <a:gd name="connsiteX10556" fmla="*/ 2234388 w 4853691"/>
              <a:gd name="connsiteY10556" fmla="*/ 598497 h 4860733"/>
              <a:gd name="connsiteX10557" fmla="*/ 2633386 w 4853691"/>
              <a:gd name="connsiteY10557" fmla="*/ 474103 h 4860733"/>
              <a:gd name="connsiteX10558" fmla="*/ 2652163 w 4853691"/>
              <a:gd name="connsiteY10558" fmla="*/ 467062 h 4860733"/>
              <a:gd name="connsiteX10559" fmla="*/ 2668592 w 4853691"/>
              <a:gd name="connsiteY10559" fmla="*/ 462368 h 4860733"/>
              <a:gd name="connsiteX10560" fmla="*/ 2687368 w 4853691"/>
              <a:gd name="connsiteY10560" fmla="*/ 467062 h 4860733"/>
              <a:gd name="connsiteX10561" fmla="*/ 2713186 w 4853691"/>
              <a:gd name="connsiteY10561" fmla="*/ 474103 h 4860733"/>
              <a:gd name="connsiteX10562" fmla="*/ 2748391 w 4853691"/>
              <a:gd name="connsiteY10562" fmla="*/ 483492 h 4860733"/>
              <a:gd name="connsiteX10563" fmla="*/ 2774209 w 4853691"/>
              <a:gd name="connsiteY10563" fmla="*/ 490533 h 4860733"/>
              <a:gd name="connsiteX10564" fmla="*/ 2809415 w 4853691"/>
              <a:gd name="connsiteY10564" fmla="*/ 502268 h 4860733"/>
              <a:gd name="connsiteX10565" fmla="*/ 2835232 w 4853691"/>
              <a:gd name="connsiteY10565" fmla="*/ 509309 h 4860733"/>
              <a:gd name="connsiteX10566" fmla="*/ 2870438 w 4853691"/>
              <a:gd name="connsiteY10566" fmla="*/ 521044 h 4860733"/>
              <a:gd name="connsiteX10567" fmla="*/ 2896255 w 4853691"/>
              <a:gd name="connsiteY10567" fmla="*/ 530433 h 4860733"/>
              <a:gd name="connsiteX10568" fmla="*/ 2931461 w 4853691"/>
              <a:gd name="connsiteY10568" fmla="*/ 542168 h 4860733"/>
              <a:gd name="connsiteX10569" fmla="*/ 2954932 w 4853691"/>
              <a:gd name="connsiteY10569" fmla="*/ 551556 h 4860733"/>
              <a:gd name="connsiteX10570" fmla="*/ 2969014 w 4853691"/>
              <a:gd name="connsiteY10570" fmla="*/ 556250 h 4860733"/>
              <a:gd name="connsiteX10571" fmla="*/ 2969014 w 4853691"/>
              <a:gd name="connsiteY10571" fmla="*/ 563291 h 4860733"/>
              <a:gd name="connsiteX10572" fmla="*/ 2969014 w 4853691"/>
              <a:gd name="connsiteY10572" fmla="*/ 565638 h 4860733"/>
              <a:gd name="connsiteX10573" fmla="*/ 2961973 w 4853691"/>
              <a:gd name="connsiteY10573" fmla="*/ 718196 h 4860733"/>
              <a:gd name="connsiteX10574" fmla="*/ 2950237 w 4853691"/>
              <a:gd name="connsiteY10574" fmla="*/ 708808 h 4860733"/>
              <a:gd name="connsiteX10575" fmla="*/ 2931461 w 4853691"/>
              <a:gd name="connsiteY10575" fmla="*/ 694726 h 4860733"/>
              <a:gd name="connsiteX10576" fmla="*/ 2905644 w 4853691"/>
              <a:gd name="connsiteY10576" fmla="*/ 675949 h 4860733"/>
              <a:gd name="connsiteX10577" fmla="*/ 2884520 w 4853691"/>
              <a:gd name="connsiteY10577" fmla="*/ 661867 h 4860733"/>
              <a:gd name="connsiteX10578" fmla="*/ 2861050 w 4853691"/>
              <a:gd name="connsiteY10578" fmla="*/ 645438 h 4860733"/>
              <a:gd name="connsiteX10579" fmla="*/ 2839926 w 4853691"/>
              <a:gd name="connsiteY10579" fmla="*/ 631355 h 4860733"/>
              <a:gd name="connsiteX10580" fmla="*/ 2816456 w 4853691"/>
              <a:gd name="connsiteY10580" fmla="*/ 614926 h 4860733"/>
              <a:gd name="connsiteX10581" fmla="*/ 2795332 w 4853691"/>
              <a:gd name="connsiteY10581" fmla="*/ 600844 h 4860733"/>
              <a:gd name="connsiteX10582" fmla="*/ 2771862 w 4853691"/>
              <a:gd name="connsiteY10582" fmla="*/ 586762 h 4860733"/>
              <a:gd name="connsiteX10583" fmla="*/ 2750738 w 4853691"/>
              <a:gd name="connsiteY10583" fmla="*/ 572679 h 4860733"/>
              <a:gd name="connsiteX10584" fmla="*/ 2727268 w 4853691"/>
              <a:gd name="connsiteY10584" fmla="*/ 558597 h 4860733"/>
              <a:gd name="connsiteX10585" fmla="*/ 2706145 w 4853691"/>
              <a:gd name="connsiteY10585" fmla="*/ 546862 h 4860733"/>
              <a:gd name="connsiteX10586" fmla="*/ 2682674 w 4853691"/>
              <a:gd name="connsiteY10586" fmla="*/ 532780 h 4860733"/>
              <a:gd name="connsiteX10587" fmla="*/ 2661551 w 4853691"/>
              <a:gd name="connsiteY10587" fmla="*/ 521044 h 4860733"/>
              <a:gd name="connsiteX10588" fmla="*/ 2638080 w 4853691"/>
              <a:gd name="connsiteY10588" fmla="*/ 506962 h 4860733"/>
              <a:gd name="connsiteX10589" fmla="*/ 2616957 w 4853691"/>
              <a:gd name="connsiteY10589" fmla="*/ 495227 h 4860733"/>
              <a:gd name="connsiteX10590" fmla="*/ 2598180 w 4853691"/>
              <a:gd name="connsiteY10590" fmla="*/ 483492 h 4860733"/>
              <a:gd name="connsiteX10591" fmla="*/ 2600528 w 4853691"/>
              <a:gd name="connsiteY10591" fmla="*/ 483492 h 4860733"/>
              <a:gd name="connsiteX10592" fmla="*/ 2633386 w 4853691"/>
              <a:gd name="connsiteY10592" fmla="*/ 474103 h 4860733"/>
              <a:gd name="connsiteX10593" fmla="*/ 3015955 w 4853691"/>
              <a:gd name="connsiteY10593" fmla="*/ 575026 h 4860733"/>
              <a:gd name="connsiteX10594" fmla="*/ 3051160 w 4853691"/>
              <a:gd name="connsiteY10594" fmla="*/ 589109 h 4860733"/>
              <a:gd name="connsiteX10595" fmla="*/ 3076978 w 4853691"/>
              <a:gd name="connsiteY10595" fmla="*/ 598497 h 4860733"/>
              <a:gd name="connsiteX10596" fmla="*/ 3093407 w 4853691"/>
              <a:gd name="connsiteY10596" fmla="*/ 605538 h 4860733"/>
              <a:gd name="connsiteX10597" fmla="*/ 3102795 w 4853691"/>
              <a:gd name="connsiteY10597" fmla="*/ 624314 h 4860733"/>
              <a:gd name="connsiteX10598" fmla="*/ 3116878 w 4853691"/>
              <a:gd name="connsiteY10598" fmla="*/ 654826 h 4860733"/>
              <a:gd name="connsiteX10599" fmla="*/ 3126266 w 4853691"/>
              <a:gd name="connsiteY10599" fmla="*/ 675949 h 4860733"/>
              <a:gd name="connsiteX10600" fmla="*/ 3142695 w 4853691"/>
              <a:gd name="connsiteY10600" fmla="*/ 711155 h 4860733"/>
              <a:gd name="connsiteX10601" fmla="*/ 3149736 w 4853691"/>
              <a:gd name="connsiteY10601" fmla="*/ 727584 h 4860733"/>
              <a:gd name="connsiteX10602" fmla="*/ 3168513 w 4853691"/>
              <a:gd name="connsiteY10602" fmla="*/ 767484 h 4860733"/>
              <a:gd name="connsiteX10603" fmla="*/ 3175554 w 4853691"/>
              <a:gd name="connsiteY10603" fmla="*/ 781566 h 4860733"/>
              <a:gd name="connsiteX10604" fmla="*/ 3194330 w 4853691"/>
              <a:gd name="connsiteY10604" fmla="*/ 826160 h 4860733"/>
              <a:gd name="connsiteX10605" fmla="*/ 3196677 w 4853691"/>
              <a:gd name="connsiteY10605" fmla="*/ 833202 h 4860733"/>
              <a:gd name="connsiteX10606" fmla="*/ 3213106 w 4853691"/>
              <a:gd name="connsiteY10606" fmla="*/ 870754 h 4860733"/>
              <a:gd name="connsiteX10607" fmla="*/ 3189636 w 4853691"/>
              <a:gd name="connsiteY10607" fmla="*/ 882489 h 4860733"/>
              <a:gd name="connsiteX10608" fmla="*/ 3173207 w 4853691"/>
              <a:gd name="connsiteY10608" fmla="*/ 873101 h 4860733"/>
              <a:gd name="connsiteX10609" fmla="*/ 3159125 w 4853691"/>
              <a:gd name="connsiteY10609" fmla="*/ 880142 h 4860733"/>
              <a:gd name="connsiteX10610" fmla="*/ 3084019 w 4853691"/>
              <a:gd name="connsiteY10610" fmla="*/ 819119 h 4860733"/>
              <a:gd name="connsiteX10611" fmla="*/ 3076978 w 4853691"/>
              <a:gd name="connsiteY10611" fmla="*/ 814425 h 4860733"/>
              <a:gd name="connsiteX10612" fmla="*/ 3039425 w 4853691"/>
              <a:gd name="connsiteY10612" fmla="*/ 783914 h 4860733"/>
              <a:gd name="connsiteX10613" fmla="*/ 3025343 w 4853691"/>
              <a:gd name="connsiteY10613" fmla="*/ 772178 h 4860733"/>
              <a:gd name="connsiteX10614" fmla="*/ 2994831 w 4853691"/>
              <a:gd name="connsiteY10614" fmla="*/ 748708 h 4860733"/>
              <a:gd name="connsiteX10615" fmla="*/ 2976055 w 4853691"/>
              <a:gd name="connsiteY10615" fmla="*/ 734626 h 4860733"/>
              <a:gd name="connsiteX10616" fmla="*/ 2961973 w 4853691"/>
              <a:gd name="connsiteY10616" fmla="*/ 725237 h 4860733"/>
              <a:gd name="connsiteX10617" fmla="*/ 2964320 w 4853691"/>
              <a:gd name="connsiteY10617" fmla="*/ 685338 h 4860733"/>
              <a:gd name="connsiteX10618" fmla="*/ 2964320 w 4853691"/>
              <a:gd name="connsiteY10618" fmla="*/ 685338 h 4860733"/>
              <a:gd name="connsiteX10619" fmla="*/ 2971361 w 4853691"/>
              <a:gd name="connsiteY10619" fmla="*/ 565638 h 4860733"/>
              <a:gd name="connsiteX10620" fmla="*/ 2992484 w 4853691"/>
              <a:gd name="connsiteY10620" fmla="*/ 572679 h 4860733"/>
              <a:gd name="connsiteX10621" fmla="*/ 3015955 w 4853691"/>
              <a:gd name="connsiteY10621" fmla="*/ 575026 h 4860733"/>
              <a:gd name="connsiteX10622" fmla="*/ 3281171 w 4853691"/>
              <a:gd name="connsiteY10622" fmla="*/ 835549 h 4860733"/>
              <a:gd name="connsiteX10623" fmla="*/ 3311683 w 4853691"/>
              <a:gd name="connsiteY10623" fmla="*/ 821466 h 4860733"/>
              <a:gd name="connsiteX10624" fmla="*/ 3351582 w 4853691"/>
              <a:gd name="connsiteY10624" fmla="*/ 805037 h 4860733"/>
              <a:gd name="connsiteX10625" fmla="*/ 3377400 w 4853691"/>
              <a:gd name="connsiteY10625" fmla="*/ 793302 h 4860733"/>
              <a:gd name="connsiteX10626" fmla="*/ 3421994 w 4853691"/>
              <a:gd name="connsiteY10626" fmla="*/ 776872 h 4860733"/>
              <a:gd name="connsiteX10627" fmla="*/ 3440770 w 4853691"/>
              <a:gd name="connsiteY10627" fmla="*/ 788608 h 4860733"/>
              <a:gd name="connsiteX10628" fmla="*/ 3459546 w 4853691"/>
              <a:gd name="connsiteY10628" fmla="*/ 774525 h 4860733"/>
              <a:gd name="connsiteX10629" fmla="*/ 3581593 w 4853691"/>
              <a:gd name="connsiteY10629" fmla="*/ 807384 h 4860733"/>
              <a:gd name="connsiteX10630" fmla="*/ 3590981 w 4853691"/>
              <a:gd name="connsiteY10630" fmla="*/ 809731 h 4860733"/>
              <a:gd name="connsiteX10631" fmla="*/ 3633228 w 4853691"/>
              <a:gd name="connsiteY10631" fmla="*/ 823813 h 4860733"/>
              <a:gd name="connsiteX10632" fmla="*/ 3609758 w 4853691"/>
              <a:gd name="connsiteY10632" fmla="*/ 943513 h 4860733"/>
              <a:gd name="connsiteX10633" fmla="*/ 3227189 w 4853691"/>
              <a:gd name="connsiteY10633" fmla="*/ 889531 h 4860733"/>
              <a:gd name="connsiteX10634" fmla="*/ 3215454 w 4853691"/>
              <a:gd name="connsiteY10634" fmla="*/ 866060 h 4860733"/>
              <a:gd name="connsiteX10635" fmla="*/ 3241271 w 4853691"/>
              <a:gd name="connsiteY10635" fmla="*/ 851978 h 4860733"/>
              <a:gd name="connsiteX10636" fmla="*/ 3281171 w 4853691"/>
              <a:gd name="connsiteY10636" fmla="*/ 835549 h 4860733"/>
              <a:gd name="connsiteX10637" fmla="*/ 3691904 w 4853691"/>
              <a:gd name="connsiteY10637" fmla="*/ 821466 h 4860733"/>
              <a:gd name="connsiteX10638" fmla="*/ 3722416 w 4853691"/>
              <a:gd name="connsiteY10638" fmla="*/ 830854 h 4860733"/>
              <a:gd name="connsiteX10639" fmla="*/ 3748233 w 4853691"/>
              <a:gd name="connsiteY10639" fmla="*/ 837896 h 4860733"/>
              <a:gd name="connsiteX10640" fmla="*/ 3778745 w 4853691"/>
              <a:gd name="connsiteY10640" fmla="*/ 847284 h 4860733"/>
              <a:gd name="connsiteX10641" fmla="*/ 3804562 w 4853691"/>
              <a:gd name="connsiteY10641" fmla="*/ 856672 h 4860733"/>
              <a:gd name="connsiteX10642" fmla="*/ 3835074 w 4853691"/>
              <a:gd name="connsiteY10642" fmla="*/ 868407 h 4860733"/>
              <a:gd name="connsiteX10643" fmla="*/ 3860891 w 4853691"/>
              <a:gd name="connsiteY10643" fmla="*/ 877795 h 4860733"/>
              <a:gd name="connsiteX10644" fmla="*/ 3891403 w 4853691"/>
              <a:gd name="connsiteY10644" fmla="*/ 889531 h 4860733"/>
              <a:gd name="connsiteX10645" fmla="*/ 3914874 w 4853691"/>
              <a:gd name="connsiteY10645" fmla="*/ 898919 h 4860733"/>
              <a:gd name="connsiteX10646" fmla="*/ 3945385 w 4853691"/>
              <a:gd name="connsiteY10646" fmla="*/ 910654 h 4860733"/>
              <a:gd name="connsiteX10647" fmla="*/ 3968856 w 4853691"/>
              <a:gd name="connsiteY10647" fmla="*/ 920042 h 4860733"/>
              <a:gd name="connsiteX10648" fmla="*/ 3987632 w 4853691"/>
              <a:gd name="connsiteY10648" fmla="*/ 929430 h 4860733"/>
              <a:gd name="connsiteX10649" fmla="*/ 3989979 w 4853691"/>
              <a:gd name="connsiteY10649" fmla="*/ 931777 h 4860733"/>
              <a:gd name="connsiteX10650" fmla="*/ 4006408 w 4853691"/>
              <a:gd name="connsiteY10650" fmla="*/ 955248 h 4860733"/>
              <a:gd name="connsiteX10651" fmla="*/ 4036920 w 4853691"/>
              <a:gd name="connsiteY10651" fmla="*/ 997495 h 4860733"/>
              <a:gd name="connsiteX10652" fmla="*/ 4032226 w 4853691"/>
              <a:gd name="connsiteY10652" fmla="*/ 995148 h 4860733"/>
              <a:gd name="connsiteX10653" fmla="*/ 4004061 w 4853691"/>
              <a:gd name="connsiteY10653" fmla="*/ 981065 h 4860733"/>
              <a:gd name="connsiteX10654" fmla="*/ 3973550 w 4853691"/>
              <a:gd name="connsiteY10654" fmla="*/ 964636 h 4860733"/>
              <a:gd name="connsiteX10655" fmla="*/ 3945385 w 4853691"/>
              <a:gd name="connsiteY10655" fmla="*/ 950554 h 4860733"/>
              <a:gd name="connsiteX10656" fmla="*/ 3912526 w 4853691"/>
              <a:gd name="connsiteY10656" fmla="*/ 934125 h 4860733"/>
              <a:gd name="connsiteX10657" fmla="*/ 3882015 w 4853691"/>
              <a:gd name="connsiteY10657" fmla="*/ 920042 h 4860733"/>
              <a:gd name="connsiteX10658" fmla="*/ 3849156 w 4853691"/>
              <a:gd name="connsiteY10658" fmla="*/ 905960 h 4860733"/>
              <a:gd name="connsiteX10659" fmla="*/ 3818645 w 4853691"/>
              <a:gd name="connsiteY10659" fmla="*/ 894225 h 4860733"/>
              <a:gd name="connsiteX10660" fmla="*/ 3785786 w 4853691"/>
              <a:gd name="connsiteY10660" fmla="*/ 880142 h 4860733"/>
              <a:gd name="connsiteX10661" fmla="*/ 3755274 w 4853691"/>
              <a:gd name="connsiteY10661" fmla="*/ 868407 h 4860733"/>
              <a:gd name="connsiteX10662" fmla="*/ 3720069 w 4853691"/>
              <a:gd name="connsiteY10662" fmla="*/ 854325 h 4860733"/>
              <a:gd name="connsiteX10663" fmla="*/ 3689557 w 4853691"/>
              <a:gd name="connsiteY10663" fmla="*/ 842590 h 4860733"/>
              <a:gd name="connsiteX10664" fmla="*/ 3654351 w 4853691"/>
              <a:gd name="connsiteY10664" fmla="*/ 830854 h 4860733"/>
              <a:gd name="connsiteX10665" fmla="*/ 3633228 w 4853691"/>
              <a:gd name="connsiteY10665" fmla="*/ 823813 h 4860733"/>
              <a:gd name="connsiteX10666" fmla="*/ 3633228 w 4853691"/>
              <a:gd name="connsiteY10666" fmla="*/ 819119 h 4860733"/>
              <a:gd name="connsiteX10667" fmla="*/ 3635575 w 4853691"/>
              <a:gd name="connsiteY10667" fmla="*/ 807384 h 4860733"/>
              <a:gd name="connsiteX10668" fmla="*/ 3659045 w 4853691"/>
              <a:gd name="connsiteY10668" fmla="*/ 814425 h 4860733"/>
              <a:gd name="connsiteX10669" fmla="*/ 3691904 w 4853691"/>
              <a:gd name="connsiteY10669" fmla="*/ 821466 h 4860733"/>
              <a:gd name="connsiteX10670" fmla="*/ 4060390 w 4853691"/>
              <a:gd name="connsiteY10670" fmla="*/ 1025659 h 4860733"/>
              <a:gd name="connsiteX10671" fmla="*/ 4093249 w 4853691"/>
              <a:gd name="connsiteY10671" fmla="*/ 1074947 h 4860733"/>
              <a:gd name="connsiteX10672" fmla="*/ 4109678 w 4853691"/>
              <a:gd name="connsiteY10672" fmla="*/ 1100765 h 4860733"/>
              <a:gd name="connsiteX10673" fmla="*/ 4123761 w 4853691"/>
              <a:gd name="connsiteY10673" fmla="*/ 1121888 h 4860733"/>
              <a:gd name="connsiteX10674" fmla="*/ 3612104 w 4853691"/>
              <a:gd name="connsiteY10674" fmla="*/ 945860 h 4860733"/>
              <a:gd name="connsiteX10675" fmla="*/ 3612104 w 4853691"/>
              <a:gd name="connsiteY10675" fmla="*/ 943513 h 4860733"/>
              <a:gd name="connsiteX10676" fmla="*/ 3614452 w 4853691"/>
              <a:gd name="connsiteY10676" fmla="*/ 924736 h 4860733"/>
              <a:gd name="connsiteX10677" fmla="*/ 3619146 w 4853691"/>
              <a:gd name="connsiteY10677" fmla="*/ 896572 h 4860733"/>
              <a:gd name="connsiteX10678" fmla="*/ 3619146 w 4853691"/>
              <a:gd name="connsiteY10678" fmla="*/ 891878 h 4860733"/>
              <a:gd name="connsiteX10679" fmla="*/ 3623840 w 4853691"/>
              <a:gd name="connsiteY10679" fmla="*/ 873101 h 4860733"/>
              <a:gd name="connsiteX10680" fmla="*/ 3626187 w 4853691"/>
              <a:gd name="connsiteY10680" fmla="*/ 861366 h 4860733"/>
              <a:gd name="connsiteX10681" fmla="*/ 3628534 w 4853691"/>
              <a:gd name="connsiteY10681" fmla="*/ 847284 h 4860733"/>
              <a:gd name="connsiteX10682" fmla="*/ 3630881 w 4853691"/>
              <a:gd name="connsiteY10682" fmla="*/ 833202 h 4860733"/>
              <a:gd name="connsiteX10683" fmla="*/ 3633228 w 4853691"/>
              <a:gd name="connsiteY10683" fmla="*/ 823813 h 4860733"/>
              <a:gd name="connsiteX10684" fmla="*/ 3647310 w 4853691"/>
              <a:gd name="connsiteY10684" fmla="*/ 828507 h 4860733"/>
              <a:gd name="connsiteX10685" fmla="*/ 3656698 w 4853691"/>
              <a:gd name="connsiteY10685" fmla="*/ 830854 h 4860733"/>
              <a:gd name="connsiteX10686" fmla="*/ 3715375 w 4853691"/>
              <a:gd name="connsiteY10686" fmla="*/ 851978 h 4860733"/>
              <a:gd name="connsiteX10687" fmla="*/ 3734151 w 4853691"/>
              <a:gd name="connsiteY10687" fmla="*/ 859019 h 4860733"/>
              <a:gd name="connsiteX10688" fmla="*/ 3783439 w 4853691"/>
              <a:gd name="connsiteY10688" fmla="*/ 877795 h 4860733"/>
              <a:gd name="connsiteX10689" fmla="*/ 3809256 w 4853691"/>
              <a:gd name="connsiteY10689" fmla="*/ 887184 h 4860733"/>
              <a:gd name="connsiteX10690" fmla="*/ 3849156 w 4853691"/>
              <a:gd name="connsiteY10690" fmla="*/ 903613 h 4860733"/>
              <a:gd name="connsiteX10691" fmla="*/ 3872627 w 4853691"/>
              <a:gd name="connsiteY10691" fmla="*/ 913001 h 4860733"/>
              <a:gd name="connsiteX10692" fmla="*/ 3912526 w 4853691"/>
              <a:gd name="connsiteY10692" fmla="*/ 931777 h 4860733"/>
              <a:gd name="connsiteX10693" fmla="*/ 3940691 w 4853691"/>
              <a:gd name="connsiteY10693" fmla="*/ 945860 h 4860733"/>
              <a:gd name="connsiteX10694" fmla="*/ 3973550 w 4853691"/>
              <a:gd name="connsiteY10694" fmla="*/ 962289 h 4860733"/>
              <a:gd name="connsiteX10695" fmla="*/ 3992326 w 4853691"/>
              <a:gd name="connsiteY10695" fmla="*/ 971677 h 4860733"/>
              <a:gd name="connsiteX10696" fmla="*/ 4032226 w 4853691"/>
              <a:gd name="connsiteY10696" fmla="*/ 992801 h 4860733"/>
              <a:gd name="connsiteX10697" fmla="*/ 4043961 w 4853691"/>
              <a:gd name="connsiteY10697" fmla="*/ 999842 h 4860733"/>
              <a:gd name="connsiteX10698" fmla="*/ 4043961 w 4853691"/>
              <a:gd name="connsiteY10698" fmla="*/ 1002189 h 4860733"/>
              <a:gd name="connsiteX10699" fmla="*/ 4060390 w 4853691"/>
              <a:gd name="connsiteY10699" fmla="*/ 1025659 h 4860733"/>
              <a:gd name="connsiteX10700" fmla="*/ 3586287 w 4853691"/>
              <a:gd name="connsiteY10700" fmla="*/ 1098418 h 4860733"/>
              <a:gd name="connsiteX10701" fmla="*/ 3581593 w 4853691"/>
              <a:gd name="connsiteY10701" fmla="*/ 1131276 h 4860733"/>
              <a:gd name="connsiteX10702" fmla="*/ 3576899 w 4853691"/>
              <a:gd name="connsiteY10702" fmla="*/ 1173523 h 4860733"/>
              <a:gd name="connsiteX10703" fmla="*/ 3572205 w 4853691"/>
              <a:gd name="connsiteY10703" fmla="*/ 1204035 h 4860733"/>
              <a:gd name="connsiteX10704" fmla="*/ 3567511 w 4853691"/>
              <a:gd name="connsiteY10704" fmla="*/ 1246282 h 4860733"/>
              <a:gd name="connsiteX10705" fmla="*/ 3562817 w 4853691"/>
              <a:gd name="connsiteY10705" fmla="*/ 1281487 h 4860733"/>
              <a:gd name="connsiteX10706" fmla="*/ 3558123 w 4853691"/>
              <a:gd name="connsiteY10706" fmla="*/ 1321387 h 4860733"/>
              <a:gd name="connsiteX10707" fmla="*/ 3553428 w 4853691"/>
              <a:gd name="connsiteY10707" fmla="*/ 1358940 h 4860733"/>
              <a:gd name="connsiteX10708" fmla="*/ 3548734 w 4853691"/>
              <a:gd name="connsiteY10708" fmla="*/ 1398840 h 4860733"/>
              <a:gd name="connsiteX10709" fmla="*/ 3544040 w 4853691"/>
              <a:gd name="connsiteY10709" fmla="*/ 1441087 h 4860733"/>
              <a:gd name="connsiteX10710" fmla="*/ 3539346 w 4853691"/>
              <a:gd name="connsiteY10710" fmla="*/ 1483333 h 4860733"/>
              <a:gd name="connsiteX10711" fmla="*/ 3534652 w 4853691"/>
              <a:gd name="connsiteY10711" fmla="*/ 1525580 h 4860733"/>
              <a:gd name="connsiteX10712" fmla="*/ 3529958 w 4853691"/>
              <a:gd name="connsiteY10712" fmla="*/ 1574868 h 4860733"/>
              <a:gd name="connsiteX10713" fmla="*/ 3527611 w 4853691"/>
              <a:gd name="connsiteY10713" fmla="*/ 1595992 h 4860733"/>
              <a:gd name="connsiteX10714" fmla="*/ 3527611 w 4853691"/>
              <a:gd name="connsiteY10714" fmla="*/ 1595992 h 4860733"/>
              <a:gd name="connsiteX10715" fmla="*/ 3520570 w 4853691"/>
              <a:gd name="connsiteY10715" fmla="*/ 1598339 h 4860733"/>
              <a:gd name="connsiteX10716" fmla="*/ 3513528 w 4853691"/>
              <a:gd name="connsiteY10716" fmla="*/ 1581909 h 4860733"/>
              <a:gd name="connsiteX10717" fmla="*/ 3492405 w 4853691"/>
              <a:gd name="connsiteY10717" fmla="*/ 1534968 h 4860733"/>
              <a:gd name="connsiteX10718" fmla="*/ 3464241 w 4853691"/>
              <a:gd name="connsiteY10718" fmla="*/ 1466904 h 4860733"/>
              <a:gd name="connsiteX10719" fmla="*/ 3459546 w 4853691"/>
              <a:gd name="connsiteY10719" fmla="*/ 1457516 h 4860733"/>
              <a:gd name="connsiteX10720" fmla="*/ 3393829 w 4853691"/>
              <a:gd name="connsiteY10720" fmla="*/ 1300264 h 4860733"/>
              <a:gd name="connsiteX10721" fmla="*/ 3222495 w 4853691"/>
              <a:gd name="connsiteY10721" fmla="*/ 894225 h 4860733"/>
              <a:gd name="connsiteX10722" fmla="*/ 3602716 w 4853691"/>
              <a:gd name="connsiteY10722" fmla="*/ 948207 h 4860733"/>
              <a:gd name="connsiteX10723" fmla="*/ 3598022 w 4853691"/>
              <a:gd name="connsiteY10723" fmla="*/ 971677 h 4860733"/>
              <a:gd name="connsiteX10724" fmla="*/ 3595675 w 4853691"/>
              <a:gd name="connsiteY10724" fmla="*/ 971677 h 4860733"/>
              <a:gd name="connsiteX10725" fmla="*/ 3574552 w 4853691"/>
              <a:gd name="connsiteY10725" fmla="*/ 992801 h 4860733"/>
              <a:gd name="connsiteX10726" fmla="*/ 3590981 w 4853691"/>
              <a:gd name="connsiteY10726" fmla="*/ 1011577 h 4860733"/>
              <a:gd name="connsiteX10727" fmla="*/ 3583940 w 4853691"/>
              <a:gd name="connsiteY10727" fmla="*/ 1060865 h 4860733"/>
              <a:gd name="connsiteX10728" fmla="*/ 3586287 w 4853691"/>
              <a:gd name="connsiteY10728" fmla="*/ 1098418 h 4860733"/>
              <a:gd name="connsiteX10729" fmla="*/ 3520570 w 4853691"/>
              <a:gd name="connsiteY10729" fmla="*/ 2365823 h 4860733"/>
              <a:gd name="connsiteX10730" fmla="*/ 3522917 w 4853691"/>
              <a:gd name="connsiteY10730" fmla="*/ 2443275 h 4860733"/>
              <a:gd name="connsiteX10731" fmla="*/ 3525264 w 4853691"/>
              <a:gd name="connsiteY10731" fmla="*/ 2501952 h 4860733"/>
              <a:gd name="connsiteX10732" fmla="*/ 3527611 w 4853691"/>
              <a:gd name="connsiteY10732" fmla="*/ 2546545 h 4860733"/>
              <a:gd name="connsiteX10733" fmla="*/ 3515876 w 4853691"/>
              <a:gd name="connsiteY10733" fmla="*/ 2551240 h 4860733"/>
              <a:gd name="connsiteX10734" fmla="*/ 3487711 w 4853691"/>
              <a:gd name="connsiteY10734" fmla="*/ 2518381 h 4860733"/>
              <a:gd name="connsiteX10735" fmla="*/ 3457200 w 4853691"/>
              <a:gd name="connsiteY10735" fmla="*/ 2483175 h 4860733"/>
              <a:gd name="connsiteX10736" fmla="*/ 3417300 w 4853691"/>
              <a:gd name="connsiteY10736" fmla="*/ 2433887 h 4860733"/>
              <a:gd name="connsiteX10737" fmla="*/ 3386788 w 4853691"/>
              <a:gd name="connsiteY10737" fmla="*/ 2398681 h 4860733"/>
              <a:gd name="connsiteX10738" fmla="*/ 3344541 w 4853691"/>
              <a:gd name="connsiteY10738" fmla="*/ 2347047 h 4860733"/>
              <a:gd name="connsiteX10739" fmla="*/ 3316377 w 4853691"/>
              <a:gd name="connsiteY10739" fmla="*/ 2311841 h 4860733"/>
              <a:gd name="connsiteX10740" fmla="*/ 3269436 w 4853691"/>
              <a:gd name="connsiteY10740" fmla="*/ 2250818 h 4860733"/>
              <a:gd name="connsiteX10741" fmla="*/ 3248312 w 4853691"/>
              <a:gd name="connsiteY10741" fmla="*/ 2222653 h 4860733"/>
              <a:gd name="connsiteX10742" fmla="*/ 3180248 w 4853691"/>
              <a:gd name="connsiteY10742" fmla="*/ 2133465 h 4860733"/>
              <a:gd name="connsiteX10743" fmla="*/ 3180248 w 4853691"/>
              <a:gd name="connsiteY10743" fmla="*/ 2131118 h 4860733"/>
              <a:gd name="connsiteX10744" fmla="*/ 2992484 w 4853691"/>
              <a:gd name="connsiteY10744" fmla="*/ 1877637 h 4860733"/>
              <a:gd name="connsiteX10745" fmla="*/ 2999525 w 4853691"/>
              <a:gd name="connsiteY10745" fmla="*/ 1861208 h 4860733"/>
              <a:gd name="connsiteX10746" fmla="*/ 2997178 w 4853691"/>
              <a:gd name="connsiteY10746" fmla="*/ 1851820 h 4860733"/>
              <a:gd name="connsiteX10747" fmla="*/ 3041772 w 4853691"/>
              <a:gd name="connsiteY10747" fmla="*/ 1828349 h 4860733"/>
              <a:gd name="connsiteX10748" fmla="*/ 3055854 w 4853691"/>
              <a:gd name="connsiteY10748" fmla="*/ 1821308 h 4860733"/>
              <a:gd name="connsiteX10749" fmla="*/ 3119225 w 4853691"/>
              <a:gd name="connsiteY10749" fmla="*/ 1788449 h 4860733"/>
              <a:gd name="connsiteX10750" fmla="*/ 3128613 w 4853691"/>
              <a:gd name="connsiteY10750" fmla="*/ 1783755 h 4860733"/>
              <a:gd name="connsiteX10751" fmla="*/ 3269436 w 4853691"/>
              <a:gd name="connsiteY10751" fmla="*/ 1715691 h 4860733"/>
              <a:gd name="connsiteX10752" fmla="*/ 3288212 w 4853691"/>
              <a:gd name="connsiteY10752" fmla="*/ 1706303 h 4860733"/>
              <a:gd name="connsiteX10753" fmla="*/ 3337500 w 4853691"/>
              <a:gd name="connsiteY10753" fmla="*/ 1685179 h 4860733"/>
              <a:gd name="connsiteX10754" fmla="*/ 3363318 w 4853691"/>
              <a:gd name="connsiteY10754" fmla="*/ 1673444 h 4860733"/>
              <a:gd name="connsiteX10755" fmla="*/ 3403217 w 4853691"/>
              <a:gd name="connsiteY10755" fmla="*/ 1657015 h 4860733"/>
              <a:gd name="connsiteX10756" fmla="*/ 3436076 w 4853691"/>
              <a:gd name="connsiteY10756" fmla="*/ 1645280 h 4860733"/>
              <a:gd name="connsiteX10757" fmla="*/ 3468935 w 4853691"/>
              <a:gd name="connsiteY10757" fmla="*/ 1633544 h 4860733"/>
              <a:gd name="connsiteX10758" fmla="*/ 3501793 w 4853691"/>
              <a:gd name="connsiteY10758" fmla="*/ 1621809 h 4860733"/>
              <a:gd name="connsiteX10759" fmla="*/ 3513528 w 4853691"/>
              <a:gd name="connsiteY10759" fmla="*/ 1617115 h 4860733"/>
              <a:gd name="connsiteX10760" fmla="*/ 3529958 w 4853691"/>
              <a:gd name="connsiteY10760" fmla="*/ 1628850 h 4860733"/>
              <a:gd name="connsiteX10761" fmla="*/ 3518223 w 4853691"/>
              <a:gd name="connsiteY10761" fmla="*/ 2196836 h 4860733"/>
              <a:gd name="connsiteX10762" fmla="*/ 3518223 w 4853691"/>
              <a:gd name="connsiteY10762" fmla="*/ 2220306 h 4860733"/>
              <a:gd name="connsiteX10763" fmla="*/ 3518223 w 4853691"/>
              <a:gd name="connsiteY10763" fmla="*/ 2316535 h 4860733"/>
              <a:gd name="connsiteX10764" fmla="*/ 3520570 w 4853691"/>
              <a:gd name="connsiteY10764" fmla="*/ 2365823 h 4860733"/>
              <a:gd name="connsiteX10765" fmla="*/ 3844462 w 4853691"/>
              <a:gd name="connsiteY10765" fmla="*/ 2149895 h 4860733"/>
              <a:gd name="connsiteX10766" fmla="*/ 3879668 w 4853691"/>
              <a:gd name="connsiteY10766" fmla="*/ 2112342 h 4860733"/>
              <a:gd name="connsiteX10767" fmla="*/ 3889056 w 4853691"/>
              <a:gd name="connsiteY10767" fmla="*/ 2100607 h 4860733"/>
              <a:gd name="connsiteX10768" fmla="*/ 3919568 w 4853691"/>
              <a:gd name="connsiteY10768" fmla="*/ 2070095 h 4860733"/>
              <a:gd name="connsiteX10769" fmla="*/ 3933650 w 4853691"/>
              <a:gd name="connsiteY10769" fmla="*/ 2056013 h 4860733"/>
              <a:gd name="connsiteX10770" fmla="*/ 3959467 w 4853691"/>
              <a:gd name="connsiteY10770" fmla="*/ 2030195 h 4860733"/>
              <a:gd name="connsiteX10771" fmla="*/ 3975897 w 4853691"/>
              <a:gd name="connsiteY10771" fmla="*/ 2013766 h 4860733"/>
              <a:gd name="connsiteX10772" fmla="*/ 3999367 w 4853691"/>
              <a:gd name="connsiteY10772" fmla="*/ 1990295 h 4860733"/>
              <a:gd name="connsiteX10773" fmla="*/ 4018143 w 4853691"/>
              <a:gd name="connsiteY10773" fmla="*/ 1973866 h 4860733"/>
              <a:gd name="connsiteX10774" fmla="*/ 4041614 w 4853691"/>
              <a:gd name="connsiteY10774" fmla="*/ 1952743 h 4860733"/>
              <a:gd name="connsiteX10775" fmla="*/ 4062738 w 4853691"/>
              <a:gd name="connsiteY10775" fmla="*/ 1936313 h 4860733"/>
              <a:gd name="connsiteX10776" fmla="*/ 4083861 w 4853691"/>
              <a:gd name="connsiteY10776" fmla="*/ 1917537 h 4860733"/>
              <a:gd name="connsiteX10777" fmla="*/ 4104984 w 4853691"/>
              <a:gd name="connsiteY10777" fmla="*/ 1901108 h 4860733"/>
              <a:gd name="connsiteX10778" fmla="*/ 4112025 w 4853691"/>
              <a:gd name="connsiteY10778" fmla="*/ 1896413 h 4860733"/>
              <a:gd name="connsiteX10779" fmla="*/ 4123761 w 4853691"/>
              <a:gd name="connsiteY10779" fmla="*/ 1903455 h 4860733"/>
              <a:gd name="connsiteX10780" fmla="*/ 4119067 w 4853691"/>
              <a:gd name="connsiteY10780" fmla="*/ 1952743 h 4860733"/>
              <a:gd name="connsiteX10781" fmla="*/ 4114372 w 4853691"/>
              <a:gd name="connsiteY10781" fmla="*/ 1992643 h 4860733"/>
              <a:gd name="connsiteX10782" fmla="*/ 4109678 w 4853691"/>
              <a:gd name="connsiteY10782" fmla="*/ 2053666 h 4860733"/>
              <a:gd name="connsiteX10783" fmla="*/ 4104984 w 4853691"/>
              <a:gd name="connsiteY10783" fmla="*/ 2102954 h 4860733"/>
              <a:gd name="connsiteX10784" fmla="*/ 4100290 w 4853691"/>
              <a:gd name="connsiteY10784" fmla="*/ 2166324 h 4860733"/>
              <a:gd name="connsiteX10785" fmla="*/ 4097943 w 4853691"/>
              <a:gd name="connsiteY10785" fmla="*/ 2215612 h 4860733"/>
              <a:gd name="connsiteX10786" fmla="*/ 4095596 w 4853691"/>
              <a:gd name="connsiteY10786" fmla="*/ 2288370 h 4860733"/>
              <a:gd name="connsiteX10787" fmla="*/ 4093249 w 4853691"/>
              <a:gd name="connsiteY10787" fmla="*/ 2330617 h 4860733"/>
              <a:gd name="connsiteX10788" fmla="*/ 4088555 w 4853691"/>
              <a:gd name="connsiteY10788" fmla="*/ 2783597 h 4860733"/>
              <a:gd name="connsiteX10789" fmla="*/ 4069778 w 4853691"/>
              <a:gd name="connsiteY10789" fmla="*/ 2797679 h 4860733"/>
              <a:gd name="connsiteX10790" fmla="*/ 4039267 w 4853691"/>
              <a:gd name="connsiteY10790" fmla="*/ 2788291 h 4860733"/>
              <a:gd name="connsiteX10791" fmla="*/ 4027532 w 4853691"/>
              <a:gd name="connsiteY10791" fmla="*/ 2785944 h 4860733"/>
              <a:gd name="connsiteX10792" fmla="*/ 3980591 w 4853691"/>
              <a:gd name="connsiteY10792" fmla="*/ 2771862 h 4860733"/>
              <a:gd name="connsiteX10793" fmla="*/ 3961814 w 4853691"/>
              <a:gd name="connsiteY10793" fmla="*/ 2767168 h 4860733"/>
              <a:gd name="connsiteX10794" fmla="*/ 3917220 w 4853691"/>
              <a:gd name="connsiteY10794" fmla="*/ 2750738 h 4860733"/>
              <a:gd name="connsiteX10795" fmla="*/ 3893750 w 4853691"/>
              <a:gd name="connsiteY10795" fmla="*/ 2741350 h 4860733"/>
              <a:gd name="connsiteX10796" fmla="*/ 3849156 w 4853691"/>
              <a:gd name="connsiteY10796" fmla="*/ 2722574 h 4860733"/>
              <a:gd name="connsiteX10797" fmla="*/ 3825686 w 4853691"/>
              <a:gd name="connsiteY10797" fmla="*/ 2713186 h 4860733"/>
              <a:gd name="connsiteX10798" fmla="*/ 3757622 w 4853691"/>
              <a:gd name="connsiteY10798" fmla="*/ 2682674 h 4860733"/>
              <a:gd name="connsiteX10799" fmla="*/ 3752927 w 4853691"/>
              <a:gd name="connsiteY10799" fmla="*/ 2680327 h 4860733"/>
              <a:gd name="connsiteX10800" fmla="*/ 3677822 w 4853691"/>
              <a:gd name="connsiteY10800" fmla="*/ 2645121 h 4860733"/>
              <a:gd name="connsiteX10801" fmla="*/ 3663740 w 4853691"/>
              <a:gd name="connsiteY10801" fmla="*/ 2638080 h 4860733"/>
              <a:gd name="connsiteX10802" fmla="*/ 3600369 w 4853691"/>
              <a:gd name="connsiteY10802" fmla="*/ 2605222 h 4860733"/>
              <a:gd name="connsiteX10803" fmla="*/ 3574552 w 4853691"/>
              <a:gd name="connsiteY10803" fmla="*/ 2591139 h 4860733"/>
              <a:gd name="connsiteX10804" fmla="*/ 3539346 w 4853691"/>
              <a:gd name="connsiteY10804" fmla="*/ 2572363 h 4860733"/>
              <a:gd name="connsiteX10805" fmla="*/ 3541693 w 4853691"/>
              <a:gd name="connsiteY10805" fmla="*/ 2562975 h 4860733"/>
              <a:gd name="connsiteX10806" fmla="*/ 3532305 w 4853691"/>
              <a:gd name="connsiteY10806" fmla="*/ 2546545 h 4860733"/>
              <a:gd name="connsiteX10807" fmla="*/ 3832727 w 4853691"/>
              <a:gd name="connsiteY10807" fmla="*/ 2152242 h 4860733"/>
              <a:gd name="connsiteX10808" fmla="*/ 3844462 w 4853691"/>
              <a:gd name="connsiteY10808" fmla="*/ 2149895 h 4860733"/>
              <a:gd name="connsiteX10809" fmla="*/ 4431224 w 4853691"/>
              <a:gd name="connsiteY10809" fmla="*/ 2595833 h 4860733"/>
              <a:gd name="connsiteX10810" fmla="*/ 4482859 w 4853691"/>
              <a:gd name="connsiteY10810" fmla="*/ 2565322 h 4860733"/>
              <a:gd name="connsiteX10811" fmla="*/ 4499288 w 4853691"/>
              <a:gd name="connsiteY10811" fmla="*/ 2555934 h 4860733"/>
              <a:gd name="connsiteX10812" fmla="*/ 4539188 w 4853691"/>
              <a:gd name="connsiteY10812" fmla="*/ 2532463 h 4860733"/>
              <a:gd name="connsiteX10813" fmla="*/ 4560311 w 4853691"/>
              <a:gd name="connsiteY10813" fmla="*/ 2520728 h 4860733"/>
              <a:gd name="connsiteX10814" fmla="*/ 4579088 w 4853691"/>
              <a:gd name="connsiteY10814" fmla="*/ 2511340 h 4860733"/>
              <a:gd name="connsiteX10815" fmla="*/ 4590823 w 4853691"/>
              <a:gd name="connsiteY10815" fmla="*/ 2520728 h 4860733"/>
              <a:gd name="connsiteX10816" fmla="*/ 4588476 w 4853691"/>
              <a:gd name="connsiteY10816" fmla="*/ 2530116 h 4860733"/>
              <a:gd name="connsiteX10817" fmla="*/ 4586129 w 4853691"/>
              <a:gd name="connsiteY10817" fmla="*/ 2537157 h 4860733"/>
              <a:gd name="connsiteX10818" fmla="*/ 4581435 w 4853691"/>
              <a:gd name="connsiteY10818" fmla="*/ 2565322 h 4860733"/>
              <a:gd name="connsiteX10819" fmla="*/ 4579088 w 4853691"/>
              <a:gd name="connsiteY10819" fmla="*/ 2574710 h 4860733"/>
              <a:gd name="connsiteX10820" fmla="*/ 4574393 w 4853691"/>
              <a:gd name="connsiteY10820" fmla="*/ 2605222 h 4860733"/>
              <a:gd name="connsiteX10821" fmla="*/ 4572047 w 4853691"/>
              <a:gd name="connsiteY10821" fmla="*/ 2614610 h 4860733"/>
              <a:gd name="connsiteX10822" fmla="*/ 4567353 w 4853691"/>
              <a:gd name="connsiteY10822" fmla="*/ 2647468 h 4860733"/>
              <a:gd name="connsiteX10823" fmla="*/ 4565005 w 4853691"/>
              <a:gd name="connsiteY10823" fmla="*/ 2656857 h 4860733"/>
              <a:gd name="connsiteX10824" fmla="*/ 4553270 w 4853691"/>
              <a:gd name="connsiteY10824" fmla="*/ 2741350 h 4860733"/>
              <a:gd name="connsiteX10825" fmla="*/ 4553270 w 4853691"/>
              <a:gd name="connsiteY10825" fmla="*/ 2743697 h 4860733"/>
              <a:gd name="connsiteX10826" fmla="*/ 4548576 w 4853691"/>
              <a:gd name="connsiteY10826" fmla="*/ 2776556 h 4860733"/>
              <a:gd name="connsiteX10827" fmla="*/ 4543882 w 4853691"/>
              <a:gd name="connsiteY10827" fmla="*/ 2816456 h 4860733"/>
              <a:gd name="connsiteX10828" fmla="*/ 4541535 w 4853691"/>
              <a:gd name="connsiteY10828" fmla="*/ 2816456 h 4860733"/>
              <a:gd name="connsiteX10829" fmla="*/ 4520412 w 4853691"/>
              <a:gd name="connsiteY10829" fmla="*/ 2837579 h 4860733"/>
              <a:gd name="connsiteX10830" fmla="*/ 4522759 w 4853691"/>
              <a:gd name="connsiteY10830" fmla="*/ 2844620 h 4860733"/>
              <a:gd name="connsiteX10831" fmla="*/ 4518065 w 4853691"/>
              <a:gd name="connsiteY10831" fmla="*/ 2846967 h 4860733"/>
              <a:gd name="connsiteX10832" fmla="*/ 4503982 w 4853691"/>
              <a:gd name="connsiteY10832" fmla="*/ 2851662 h 4860733"/>
              <a:gd name="connsiteX10833" fmla="*/ 4475818 w 4853691"/>
              <a:gd name="connsiteY10833" fmla="*/ 2858703 h 4860733"/>
              <a:gd name="connsiteX10834" fmla="*/ 4464082 w 4853691"/>
              <a:gd name="connsiteY10834" fmla="*/ 2861050 h 4860733"/>
              <a:gd name="connsiteX10835" fmla="*/ 4433571 w 4853691"/>
              <a:gd name="connsiteY10835" fmla="*/ 2865744 h 4860733"/>
              <a:gd name="connsiteX10836" fmla="*/ 4421835 w 4853691"/>
              <a:gd name="connsiteY10836" fmla="*/ 2868091 h 4860733"/>
              <a:gd name="connsiteX10837" fmla="*/ 4381936 w 4853691"/>
              <a:gd name="connsiteY10837" fmla="*/ 2870438 h 4860733"/>
              <a:gd name="connsiteX10838" fmla="*/ 4377242 w 4853691"/>
              <a:gd name="connsiteY10838" fmla="*/ 2870438 h 4860733"/>
              <a:gd name="connsiteX10839" fmla="*/ 4344383 w 4853691"/>
              <a:gd name="connsiteY10839" fmla="*/ 2870438 h 4860733"/>
              <a:gd name="connsiteX10840" fmla="*/ 4337342 w 4853691"/>
              <a:gd name="connsiteY10840" fmla="*/ 2870438 h 4860733"/>
              <a:gd name="connsiteX10841" fmla="*/ 4309178 w 4853691"/>
              <a:gd name="connsiteY10841" fmla="*/ 2868091 h 4860733"/>
              <a:gd name="connsiteX10842" fmla="*/ 4297442 w 4853691"/>
              <a:gd name="connsiteY10842" fmla="*/ 2865744 h 4860733"/>
              <a:gd name="connsiteX10843" fmla="*/ 4273972 w 4853691"/>
              <a:gd name="connsiteY10843" fmla="*/ 2863397 h 4860733"/>
              <a:gd name="connsiteX10844" fmla="*/ 4259889 w 4853691"/>
              <a:gd name="connsiteY10844" fmla="*/ 2861050 h 4860733"/>
              <a:gd name="connsiteX10845" fmla="*/ 4238766 w 4853691"/>
              <a:gd name="connsiteY10845" fmla="*/ 2856356 h 4860733"/>
              <a:gd name="connsiteX10846" fmla="*/ 4222337 w 4853691"/>
              <a:gd name="connsiteY10846" fmla="*/ 2851662 h 4860733"/>
              <a:gd name="connsiteX10847" fmla="*/ 4203560 w 4853691"/>
              <a:gd name="connsiteY10847" fmla="*/ 2846967 h 4860733"/>
              <a:gd name="connsiteX10848" fmla="*/ 4184784 w 4853691"/>
              <a:gd name="connsiteY10848" fmla="*/ 2842273 h 4860733"/>
              <a:gd name="connsiteX10849" fmla="*/ 4166007 w 4853691"/>
              <a:gd name="connsiteY10849" fmla="*/ 2837579 h 4860733"/>
              <a:gd name="connsiteX10850" fmla="*/ 4147231 w 4853691"/>
              <a:gd name="connsiteY10850" fmla="*/ 2830538 h 4860733"/>
              <a:gd name="connsiteX10851" fmla="*/ 4128455 w 4853691"/>
              <a:gd name="connsiteY10851" fmla="*/ 2823497 h 4860733"/>
              <a:gd name="connsiteX10852" fmla="*/ 4109678 w 4853691"/>
              <a:gd name="connsiteY10852" fmla="*/ 2816456 h 4860733"/>
              <a:gd name="connsiteX10853" fmla="*/ 4107331 w 4853691"/>
              <a:gd name="connsiteY10853" fmla="*/ 2816456 h 4860733"/>
              <a:gd name="connsiteX10854" fmla="*/ 4109678 w 4853691"/>
              <a:gd name="connsiteY10854" fmla="*/ 2809415 h 4860733"/>
              <a:gd name="connsiteX10855" fmla="*/ 4107331 w 4853691"/>
              <a:gd name="connsiteY10855" fmla="*/ 2800026 h 4860733"/>
              <a:gd name="connsiteX10856" fmla="*/ 4419489 w 4853691"/>
              <a:gd name="connsiteY10856" fmla="*/ 2605222 h 4860733"/>
              <a:gd name="connsiteX10857" fmla="*/ 4431224 w 4853691"/>
              <a:gd name="connsiteY10857" fmla="*/ 2595833 h 4860733"/>
              <a:gd name="connsiteX10858" fmla="*/ 4593170 w 4853691"/>
              <a:gd name="connsiteY10858" fmla="*/ 2785944 h 4860733"/>
              <a:gd name="connsiteX10859" fmla="*/ 4616640 w 4853691"/>
              <a:gd name="connsiteY10859" fmla="*/ 2757780 h 4860733"/>
              <a:gd name="connsiteX10860" fmla="*/ 4628376 w 4853691"/>
              <a:gd name="connsiteY10860" fmla="*/ 2743697 h 4860733"/>
              <a:gd name="connsiteX10861" fmla="*/ 4647152 w 4853691"/>
              <a:gd name="connsiteY10861" fmla="*/ 2717880 h 4860733"/>
              <a:gd name="connsiteX10862" fmla="*/ 4658887 w 4853691"/>
              <a:gd name="connsiteY10862" fmla="*/ 2701451 h 4860733"/>
              <a:gd name="connsiteX10863" fmla="*/ 4675317 w 4853691"/>
              <a:gd name="connsiteY10863" fmla="*/ 2677980 h 4860733"/>
              <a:gd name="connsiteX10864" fmla="*/ 4687052 w 4853691"/>
              <a:gd name="connsiteY10864" fmla="*/ 2661551 h 4860733"/>
              <a:gd name="connsiteX10865" fmla="*/ 4703481 w 4853691"/>
              <a:gd name="connsiteY10865" fmla="*/ 2638080 h 4860733"/>
              <a:gd name="connsiteX10866" fmla="*/ 4712869 w 4853691"/>
              <a:gd name="connsiteY10866" fmla="*/ 2621651 h 4860733"/>
              <a:gd name="connsiteX10867" fmla="*/ 4726952 w 4853691"/>
              <a:gd name="connsiteY10867" fmla="*/ 2600527 h 4860733"/>
              <a:gd name="connsiteX10868" fmla="*/ 4736340 w 4853691"/>
              <a:gd name="connsiteY10868" fmla="*/ 2584098 h 4860733"/>
              <a:gd name="connsiteX10869" fmla="*/ 4748075 w 4853691"/>
              <a:gd name="connsiteY10869" fmla="*/ 2562975 h 4860733"/>
              <a:gd name="connsiteX10870" fmla="*/ 4757463 w 4853691"/>
              <a:gd name="connsiteY10870" fmla="*/ 2546545 h 4860733"/>
              <a:gd name="connsiteX10871" fmla="*/ 4764504 w 4853691"/>
              <a:gd name="connsiteY10871" fmla="*/ 2537157 h 4860733"/>
              <a:gd name="connsiteX10872" fmla="*/ 4759810 w 4853691"/>
              <a:gd name="connsiteY10872" fmla="*/ 2546545 h 4860733"/>
              <a:gd name="connsiteX10873" fmla="*/ 4750422 w 4853691"/>
              <a:gd name="connsiteY10873" fmla="*/ 2567669 h 4860733"/>
              <a:gd name="connsiteX10874" fmla="*/ 4743381 w 4853691"/>
              <a:gd name="connsiteY10874" fmla="*/ 2586445 h 4860733"/>
              <a:gd name="connsiteX10875" fmla="*/ 4733993 w 4853691"/>
              <a:gd name="connsiteY10875" fmla="*/ 2607569 h 4860733"/>
              <a:gd name="connsiteX10876" fmla="*/ 4726952 w 4853691"/>
              <a:gd name="connsiteY10876" fmla="*/ 2626345 h 4860733"/>
              <a:gd name="connsiteX10877" fmla="*/ 4717563 w 4853691"/>
              <a:gd name="connsiteY10877" fmla="*/ 2649816 h 4860733"/>
              <a:gd name="connsiteX10878" fmla="*/ 4710522 w 4853691"/>
              <a:gd name="connsiteY10878" fmla="*/ 2668592 h 4860733"/>
              <a:gd name="connsiteX10879" fmla="*/ 4701134 w 4853691"/>
              <a:gd name="connsiteY10879" fmla="*/ 2692062 h 4860733"/>
              <a:gd name="connsiteX10880" fmla="*/ 4691746 w 4853691"/>
              <a:gd name="connsiteY10880" fmla="*/ 2713186 h 4860733"/>
              <a:gd name="connsiteX10881" fmla="*/ 4682358 w 4853691"/>
              <a:gd name="connsiteY10881" fmla="*/ 2736656 h 4860733"/>
              <a:gd name="connsiteX10882" fmla="*/ 4672970 w 4853691"/>
              <a:gd name="connsiteY10882" fmla="*/ 2760127 h 4860733"/>
              <a:gd name="connsiteX10883" fmla="*/ 4663581 w 4853691"/>
              <a:gd name="connsiteY10883" fmla="*/ 2783597 h 4860733"/>
              <a:gd name="connsiteX10884" fmla="*/ 4623682 w 4853691"/>
              <a:gd name="connsiteY10884" fmla="*/ 2882173 h 4860733"/>
              <a:gd name="connsiteX10885" fmla="*/ 4597864 w 4853691"/>
              <a:gd name="connsiteY10885" fmla="*/ 2945543 h 4860733"/>
              <a:gd name="connsiteX10886" fmla="*/ 4586129 w 4853691"/>
              <a:gd name="connsiteY10886" fmla="*/ 2976055 h 4860733"/>
              <a:gd name="connsiteX10887" fmla="*/ 4579088 w 4853691"/>
              <a:gd name="connsiteY10887" fmla="*/ 2973708 h 4860733"/>
              <a:gd name="connsiteX10888" fmla="*/ 4576741 w 4853691"/>
              <a:gd name="connsiteY10888" fmla="*/ 2973708 h 4860733"/>
              <a:gd name="connsiteX10889" fmla="*/ 4576741 w 4853691"/>
              <a:gd name="connsiteY10889" fmla="*/ 2969014 h 4860733"/>
              <a:gd name="connsiteX10890" fmla="*/ 4574393 w 4853691"/>
              <a:gd name="connsiteY10890" fmla="*/ 2954932 h 4860733"/>
              <a:gd name="connsiteX10891" fmla="*/ 4569699 w 4853691"/>
              <a:gd name="connsiteY10891" fmla="*/ 2931461 h 4860733"/>
              <a:gd name="connsiteX10892" fmla="*/ 4567353 w 4853691"/>
              <a:gd name="connsiteY10892" fmla="*/ 2917379 h 4860733"/>
              <a:gd name="connsiteX10893" fmla="*/ 4562658 w 4853691"/>
              <a:gd name="connsiteY10893" fmla="*/ 2884520 h 4860733"/>
              <a:gd name="connsiteX10894" fmla="*/ 4562658 w 4853691"/>
              <a:gd name="connsiteY10894" fmla="*/ 2877479 h 4860733"/>
              <a:gd name="connsiteX10895" fmla="*/ 4560311 w 4853691"/>
              <a:gd name="connsiteY10895" fmla="*/ 2856356 h 4860733"/>
              <a:gd name="connsiteX10896" fmla="*/ 4576741 w 4853691"/>
              <a:gd name="connsiteY10896" fmla="*/ 2837579 h 4860733"/>
              <a:gd name="connsiteX10897" fmla="*/ 4569699 w 4853691"/>
              <a:gd name="connsiteY10897" fmla="*/ 2823497 h 4860733"/>
              <a:gd name="connsiteX10898" fmla="*/ 4590823 w 4853691"/>
              <a:gd name="connsiteY10898" fmla="*/ 2797679 h 4860733"/>
              <a:gd name="connsiteX10899" fmla="*/ 4593170 w 4853691"/>
              <a:gd name="connsiteY10899" fmla="*/ 2785944 h 4860733"/>
              <a:gd name="connsiteX10900" fmla="*/ 4764504 w 4853691"/>
              <a:gd name="connsiteY10900" fmla="*/ 2570016 h 4860733"/>
              <a:gd name="connsiteX10901" fmla="*/ 4757463 w 4853691"/>
              <a:gd name="connsiteY10901" fmla="*/ 2591139 h 4860733"/>
              <a:gd name="connsiteX10902" fmla="*/ 4748075 w 4853691"/>
              <a:gd name="connsiteY10902" fmla="*/ 2619304 h 4860733"/>
              <a:gd name="connsiteX10903" fmla="*/ 4741034 w 4853691"/>
              <a:gd name="connsiteY10903" fmla="*/ 2642774 h 4860733"/>
              <a:gd name="connsiteX10904" fmla="*/ 4731646 w 4853691"/>
              <a:gd name="connsiteY10904" fmla="*/ 2673286 h 4860733"/>
              <a:gd name="connsiteX10905" fmla="*/ 4724605 w 4853691"/>
              <a:gd name="connsiteY10905" fmla="*/ 2699103 h 4860733"/>
              <a:gd name="connsiteX10906" fmla="*/ 4715216 w 4853691"/>
              <a:gd name="connsiteY10906" fmla="*/ 2729615 h 4860733"/>
              <a:gd name="connsiteX10907" fmla="*/ 4705828 w 4853691"/>
              <a:gd name="connsiteY10907" fmla="*/ 2757780 h 4860733"/>
              <a:gd name="connsiteX10908" fmla="*/ 4696440 w 4853691"/>
              <a:gd name="connsiteY10908" fmla="*/ 2788291 h 4860733"/>
              <a:gd name="connsiteX10909" fmla="*/ 4687052 w 4853691"/>
              <a:gd name="connsiteY10909" fmla="*/ 2818803 h 4860733"/>
              <a:gd name="connsiteX10910" fmla="*/ 4677664 w 4853691"/>
              <a:gd name="connsiteY10910" fmla="*/ 2846967 h 4860733"/>
              <a:gd name="connsiteX10911" fmla="*/ 4649499 w 4853691"/>
              <a:gd name="connsiteY10911" fmla="*/ 2943196 h 4860733"/>
              <a:gd name="connsiteX10912" fmla="*/ 4644805 w 4853691"/>
              <a:gd name="connsiteY10912" fmla="*/ 2959626 h 4860733"/>
              <a:gd name="connsiteX10913" fmla="*/ 4640111 w 4853691"/>
              <a:gd name="connsiteY10913" fmla="*/ 2959626 h 4860733"/>
              <a:gd name="connsiteX10914" fmla="*/ 4618988 w 4853691"/>
              <a:gd name="connsiteY10914" fmla="*/ 2980749 h 4860733"/>
              <a:gd name="connsiteX10915" fmla="*/ 4621334 w 4853691"/>
              <a:gd name="connsiteY10915" fmla="*/ 2987790 h 4860733"/>
              <a:gd name="connsiteX10916" fmla="*/ 4604905 w 4853691"/>
              <a:gd name="connsiteY10916" fmla="*/ 2992484 h 4860733"/>
              <a:gd name="connsiteX10917" fmla="*/ 4604905 w 4853691"/>
              <a:gd name="connsiteY10917" fmla="*/ 2992484 h 4860733"/>
              <a:gd name="connsiteX10918" fmla="*/ 4590823 w 4853691"/>
              <a:gd name="connsiteY10918" fmla="*/ 2994831 h 4860733"/>
              <a:gd name="connsiteX10919" fmla="*/ 4579088 w 4853691"/>
              <a:gd name="connsiteY10919" fmla="*/ 2978402 h 4860733"/>
              <a:gd name="connsiteX10920" fmla="*/ 4602558 w 4853691"/>
              <a:gd name="connsiteY10920" fmla="*/ 2929114 h 4860733"/>
              <a:gd name="connsiteX10921" fmla="*/ 4611946 w 4853691"/>
              <a:gd name="connsiteY10921" fmla="*/ 2910338 h 4860733"/>
              <a:gd name="connsiteX10922" fmla="*/ 4633070 w 4853691"/>
              <a:gd name="connsiteY10922" fmla="*/ 2863397 h 4860733"/>
              <a:gd name="connsiteX10923" fmla="*/ 4642458 w 4853691"/>
              <a:gd name="connsiteY10923" fmla="*/ 2839926 h 4860733"/>
              <a:gd name="connsiteX10924" fmla="*/ 4661234 w 4853691"/>
              <a:gd name="connsiteY10924" fmla="*/ 2797679 h 4860733"/>
              <a:gd name="connsiteX10925" fmla="*/ 4672970 w 4853691"/>
              <a:gd name="connsiteY10925" fmla="*/ 2774209 h 4860733"/>
              <a:gd name="connsiteX10926" fmla="*/ 4689399 w 4853691"/>
              <a:gd name="connsiteY10926" fmla="*/ 2734309 h 4860733"/>
              <a:gd name="connsiteX10927" fmla="*/ 4701134 w 4853691"/>
              <a:gd name="connsiteY10927" fmla="*/ 2710839 h 4860733"/>
              <a:gd name="connsiteX10928" fmla="*/ 4717563 w 4853691"/>
              <a:gd name="connsiteY10928" fmla="*/ 2673286 h 4860733"/>
              <a:gd name="connsiteX10929" fmla="*/ 4726952 w 4853691"/>
              <a:gd name="connsiteY10929" fmla="*/ 2649816 h 4860733"/>
              <a:gd name="connsiteX10930" fmla="*/ 4743381 w 4853691"/>
              <a:gd name="connsiteY10930" fmla="*/ 2612263 h 4860733"/>
              <a:gd name="connsiteX10931" fmla="*/ 4752769 w 4853691"/>
              <a:gd name="connsiteY10931" fmla="*/ 2588792 h 4860733"/>
              <a:gd name="connsiteX10932" fmla="*/ 4769198 w 4853691"/>
              <a:gd name="connsiteY10932" fmla="*/ 2551240 h 4860733"/>
              <a:gd name="connsiteX10933" fmla="*/ 4773892 w 4853691"/>
              <a:gd name="connsiteY10933" fmla="*/ 2541851 h 4860733"/>
              <a:gd name="connsiteX10934" fmla="*/ 4776240 w 4853691"/>
              <a:gd name="connsiteY10934" fmla="*/ 2541851 h 4860733"/>
              <a:gd name="connsiteX10935" fmla="*/ 4776240 w 4853691"/>
              <a:gd name="connsiteY10935" fmla="*/ 2541851 h 4860733"/>
              <a:gd name="connsiteX10936" fmla="*/ 4764504 w 4853691"/>
              <a:gd name="connsiteY10936" fmla="*/ 2570016 h 4860733"/>
              <a:gd name="connsiteX10937" fmla="*/ 4616640 w 4853691"/>
              <a:gd name="connsiteY10937" fmla="*/ 3025343 h 4860733"/>
              <a:gd name="connsiteX10938" fmla="*/ 4595517 w 4853691"/>
              <a:gd name="connsiteY10938" fmla="*/ 3060549 h 4860733"/>
              <a:gd name="connsiteX10939" fmla="*/ 4590823 w 4853691"/>
              <a:gd name="connsiteY10939" fmla="*/ 3067590 h 4860733"/>
              <a:gd name="connsiteX10940" fmla="*/ 4506329 w 4853691"/>
              <a:gd name="connsiteY10940" fmla="*/ 3194330 h 4860733"/>
              <a:gd name="connsiteX10941" fmla="*/ 4496941 w 4853691"/>
              <a:gd name="connsiteY10941" fmla="*/ 3206065 h 4860733"/>
              <a:gd name="connsiteX10942" fmla="*/ 4473471 w 4853691"/>
              <a:gd name="connsiteY10942" fmla="*/ 3236577 h 4860733"/>
              <a:gd name="connsiteX10943" fmla="*/ 4461736 w 4853691"/>
              <a:gd name="connsiteY10943" fmla="*/ 3250659 h 4860733"/>
              <a:gd name="connsiteX10944" fmla="*/ 4440612 w 4853691"/>
              <a:gd name="connsiteY10944" fmla="*/ 3276477 h 4860733"/>
              <a:gd name="connsiteX10945" fmla="*/ 4426530 w 4853691"/>
              <a:gd name="connsiteY10945" fmla="*/ 3292906 h 4860733"/>
              <a:gd name="connsiteX10946" fmla="*/ 4405406 w 4853691"/>
              <a:gd name="connsiteY10946" fmla="*/ 3316377 h 4860733"/>
              <a:gd name="connsiteX10947" fmla="*/ 4391324 w 4853691"/>
              <a:gd name="connsiteY10947" fmla="*/ 3332806 h 4860733"/>
              <a:gd name="connsiteX10948" fmla="*/ 4370201 w 4853691"/>
              <a:gd name="connsiteY10948" fmla="*/ 3353929 h 4860733"/>
              <a:gd name="connsiteX10949" fmla="*/ 4353771 w 4853691"/>
              <a:gd name="connsiteY10949" fmla="*/ 3370359 h 4860733"/>
              <a:gd name="connsiteX10950" fmla="*/ 4332648 w 4853691"/>
              <a:gd name="connsiteY10950" fmla="*/ 3391482 h 4860733"/>
              <a:gd name="connsiteX10951" fmla="*/ 4316218 w 4853691"/>
              <a:gd name="connsiteY10951" fmla="*/ 3407912 h 4860733"/>
              <a:gd name="connsiteX10952" fmla="*/ 4295095 w 4853691"/>
              <a:gd name="connsiteY10952" fmla="*/ 3429035 h 4860733"/>
              <a:gd name="connsiteX10953" fmla="*/ 4278666 w 4853691"/>
              <a:gd name="connsiteY10953" fmla="*/ 3445464 h 4860733"/>
              <a:gd name="connsiteX10954" fmla="*/ 4257542 w 4853691"/>
              <a:gd name="connsiteY10954" fmla="*/ 3464241 h 4860733"/>
              <a:gd name="connsiteX10955" fmla="*/ 4238766 w 4853691"/>
              <a:gd name="connsiteY10955" fmla="*/ 3480670 h 4860733"/>
              <a:gd name="connsiteX10956" fmla="*/ 4217643 w 4853691"/>
              <a:gd name="connsiteY10956" fmla="*/ 3499446 h 4860733"/>
              <a:gd name="connsiteX10957" fmla="*/ 4198866 w 4853691"/>
              <a:gd name="connsiteY10957" fmla="*/ 3515876 h 4860733"/>
              <a:gd name="connsiteX10958" fmla="*/ 4177743 w 4853691"/>
              <a:gd name="connsiteY10958" fmla="*/ 3534652 h 4860733"/>
              <a:gd name="connsiteX10959" fmla="*/ 4158966 w 4853691"/>
              <a:gd name="connsiteY10959" fmla="*/ 3551081 h 4860733"/>
              <a:gd name="connsiteX10960" fmla="*/ 4135496 w 4853691"/>
              <a:gd name="connsiteY10960" fmla="*/ 3569858 h 4860733"/>
              <a:gd name="connsiteX10961" fmla="*/ 4114372 w 4853691"/>
              <a:gd name="connsiteY10961" fmla="*/ 3583940 h 4860733"/>
              <a:gd name="connsiteX10962" fmla="*/ 4102637 w 4853691"/>
              <a:gd name="connsiteY10962" fmla="*/ 3590981 h 4860733"/>
              <a:gd name="connsiteX10963" fmla="*/ 4102637 w 4853691"/>
              <a:gd name="connsiteY10963" fmla="*/ 3588634 h 4860733"/>
              <a:gd name="connsiteX10964" fmla="*/ 4128455 w 4853691"/>
              <a:gd name="connsiteY10964" fmla="*/ 3560470 h 4860733"/>
              <a:gd name="connsiteX10965" fmla="*/ 4161313 w 4853691"/>
              <a:gd name="connsiteY10965" fmla="*/ 3525264 h 4860733"/>
              <a:gd name="connsiteX10966" fmla="*/ 4196519 w 4853691"/>
              <a:gd name="connsiteY10966" fmla="*/ 3485364 h 4860733"/>
              <a:gd name="connsiteX10967" fmla="*/ 4227031 w 4853691"/>
              <a:gd name="connsiteY10967" fmla="*/ 3450158 h 4860733"/>
              <a:gd name="connsiteX10968" fmla="*/ 4262237 w 4853691"/>
              <a:gd name="connsiteY10968" fmla="*/ 3407912 h 4860733"/>
              <a:gd name="connsiteX10969" fmla="*/ 4290401 w 4853691"/>
              <a:gd name="connsiteY10969" fmla="*/ 3375053 h 4860733"/>
              <a:gd name="connsiteX10970" fmla="*/ 4325607 w 4853691"/>
              <a:gd name="connsiteY10970" fmla="*/ 3330459 h 4860733"/>
              <a:gd name="connsiteX10971" fmla="*/ 4351424 w 4853691"/>
              <a:gd name="connsiteY10971" fmla="*/ 3299947 h 4860733"/>
              <a:gd name="connsiteX10972" fmla="*/ 4386630 w 4853691"/>
              <a:gd name="connsiteY10972" fmla="*/ 3253006 h 4860733"/>
              <a:gd name="connsiteX10973" fmla="*/ 4410100 w 4853691"/>
              <a:gd name="connsiteY10973" fmla="*/ 3222495 h 4860733"/>
              <a:gd name="connsiteX10974" fmla="*/ 4447653 w 4853691"/>
              <a:gd name="connsiteY10974" fmla="*/ 3170860 h 4860733"/>
              <a:gd name="connsiteX10975" fmla="*/ 4464082 w 4853691"/>
              <a:gd name="connsiteY10975" fmla="*/ 3147389 h 4860733"/>
              <a:gd name="connsiteX10976" fmla="*/ 4508676 w 4853691"/>
              <a:gd name="connsiteY10976" fmla="*/ 3079325 h 4860733"/>
              <a:gd name="connsiteX10977" fmla="*/ 4515717 w 4853691"/>
              <a:gd name="connsiteY10977" fmla="*/ 3069937 h 4860733"/>
              <a:gd name="connsiteX10978" fmla="*/ 4553270 w 4853691"/>
              <a:gd name="connsiteY10978" fmla="*/ 3008914 h 4860733"/>
              <a:gd name="connsiteX10979" fmla="*/ 4562658 w 4853691"/>
              <a:gd name="connsiteY10979" fmla="*/ 3011261 h 4860733"/>
              <a:gd name="connsiteX10980" fmla="*/ 4583782 w 4853691"/>
              <a:gd name="connsiteY10980" fmla="*/ 2992484 h 4860733"/>
              <a:gd name="connsiteX10981" fmla="*/ 4586129 w 4853691"/>
              <a:gd name="connsiteY10981" fmla="*/ 2992484 h 4860733"/>
              <a:gd name="connsiteX10982" fmla="*/ 4595517 w 4853691"/>
              <a:gd name="connsiteY10982" fmla="*/ 2990137 h 4860733"/>
              <a:gd name="connsiteX10983" fmla="*/ 4602558 w 4853691"/>
              <a:gd name="connsiteY10983" fmla="*/ 2987790 h 4860733"/>
              <a:gd name="connsiteX10984" fmla="*/ 4611946 w 4853691"/>
              <a:gd name="connsiteY10984" fmla="*/ 2985443 h 4860733"/>
              <a:gd name="connsiteX10985" fmla="*/ 4616640 w 4853691"/>
              <a:gd name="connsiteY10985" fmla="*/ 2985443 h 4860733"/>
              <a:gd name="connsiteX10986" fmla="*/ 4623682 w 4853691"/>
              <a:gd name="connsiteY10986" fmla="*/ 2994831 h 4860733"/>
              <a:gd name="connsiteX10987" fmla="*/ 4614294 w 4853691"/>
              <a:gd name="connsiteY10987" fmla="*/ 3011261 h 4860733"/>
              <a:gd name="connsiteX10988" fmla="*/ 4616640 w 4853691"/>
              <a:gd name="connsiteY10988" fmla="*/ 3025343 h 4860733"/>
              <a:gd name="connsiteX10989" fmla="*/ 4107331 w 4853691"/>
              <a:gd name="connsiteY10989" fmla="*/ 3659045 h 4860733"/>
              <a:gd name="connsiteX10990" fmla="*/ 4116719 w 4853691"/>
              <a:gd name="connsiteY10990" fmla="*/ 3687210 h 4860733"/>
              <a:gd name="connsiteX10991" fmla="*/ 4121414 w 4853691"/>
              <a:gd name="connsiteY10991" fmla="*/ 3701292 h 4860733"/>
              <a:gd name="connsiteX10992" fmla="*/ 4130802 w 4853691"/>
              <a:gd name="connsiteY10992" fmla="*/ 3727110 h 4860733"/>
              <a:gd name="connsiteX10993" fmla="*/ 4135496 w 4853691"/>
              <a:gd name="connsiteY10993" fmla="*/ 3736498 h 4860733"/>
              <a:gd name="connsiteX10994" fmla="*/ 4151925 w 4853691"/>
              <a:gd name="connsiteY10994" fmla="*/ 3774051 h 4860733"/>
              <a:gd name="connsiteX10995" fmla="*/ 4161313 w 4853691"/>
              <a:gd name="connsiteY10995" fmla="*/ 3790480 h 4860733"/>
              <a:gd name="connsiteX10996" fmla="*/ 4166007 w 4853691"/>
              <a:gd name="connsiteY10996" fmla="*/ 3802215 h 4860733"/>
              <a:gd name="connsiteX10997" fmla="*/ 4175395 w 4853691"/>
              <a:gd name="connsiteY10997" fmla="*/ 3818645 h 4860733"/>
              <a:gd name="connsiteX10998" fmla="*/ 4180090 w 4853691"/>
              <a:gd name="connsiteY10998" fmla="*/ 3828033 h 4860733"/>
              <a:gd name="connsiteX10999" fmla="*/ 4184784 w 4853691"/>
              <a:gd name="connsiteY10999" fmla="*/ 3835074 h 4860733"/>
              <a:gd name="connsiteX11000" fmla="*/ 3731804 w 4853691"/>
              <a:gd name="connsiteY11000" fmla="*/ 4053349 h 4860733"/>
              <a:gd name="connsiteX11001" fmla="*/ 3713027 w 4853691"/>
              <a:gd name="connsiteY11001" fmla="*/ 4041614 h 4860733"/>
              <a:gd name="connsiteX11002" fmla="*/ 3691904 w 4853691"/>
              <a:gd name="connsiteY11002" fmla="*/ 4062737 h 4860733"/>
              <a:gd name="connsiteX11003" fmla="*/ 3691904 w 4853691"/>
              <a:gd name="connsiteY11003" fmla="*/ 4067431 h 4860733"/>
              <a:gd name="connsiteX11004" fmla="*/ 3480670 w 4853691"/>
              <a:gd name="connsiteY11004" fmla="*/ 4123761 h 4860733"/>
              <a:gd name="connsiteX11005" fmla="*/ 3487711 w 4853691"/>
              <a:gd name="connsiteY11005" fmla="*/ 4119066 h 4860733"/>
              <a:gd name="connsiteX11006" fmla="*/ 3520570 w 4853691"/>
              <a:gd name="connsiteY11006" fmla="*/ 4095596 h 4860733"/>
              <a:gd name="connsiteX11007" fmla="*/ 3553428 w 4853691"/>
              <a:gd name="connsiteY11007" fmla="*/ 4072125 h 4860733"/>
              <a:gd name="connsiteX11008" fmla="*/ 3619146 w 4853691"/>
              <a:gd name="connsiteY11008" fmla="*/ 4022838 h 4860733"/>
              <a:gd name="connsiteX11009" fmla="*/ 3680169 w 4853691"/>
              <a:gd name="connsiteY11009" fmla="*/ 3975897 h 4860733"/>
              <a:gd name="connsiteX11010" fmla="*/ 3684863 w 4853691"/>
              <a:gd name="connsiteY11010" fmla="*/ 3973550 h 4860733"/>
              <a:gd name="connsiteX11011" fmla="*/ 3741192 w 4853691"/>
              <a:gd name="connsiteY11011" fmla="*/ 3926609 h 4860733"/>
              <a:gd name="connsiteX11012" fmla="*/ 3752927 w 4853691"/>
              <a:gd name="connsiteY11012" fmla="*/ 3917221 h 4860733"/>
              <a:gd name="connsiteX11013" fmla="*/ 3799868 w 4853691"/>
              <a:gd name="connsiteY11013" fmla="*/ 3877321 h 4860733"/>
              <a:gd name="connsiteX11014" fmla="*/ 3809256 w 4853691"/>
              <a:gd name="connsiteY11014" fmla="*/ 3867932 h 4860733"/>
              <a:gd name="connsiteX11015" fmla="*/ 3858544 w 4853691"/>
              <a:gd name="connsiteY11015" fmla="*/ 3823339 h 4860733"/>
              <a:gd name="connsiteX11016" fmla="*/ 3874974 w 4853691"/>
              <a:gd name="connsiteY11016" fmla="*/ 3809256 h 4860733"/>
              <a:gd name="connsiteX11017" fmla="*/ 3917220 w 4853691"/>
              <a:gd name="connsiteY11017" fmla="*/ 3769357 h 4860733"/>
              <a:gd name="connsiteX11018" fmla="*/ 3938344 w 4853691"/>
              <a:gd name="connsiteY11018" fmla="*/ 3748233 h 4860733"/>
              <a:gd name="connsiteX11019" fmla="*/ 3975897 w 4853691"/>
              <a:gd name="connsiteY11019" fmla="*/ 3713028 h 4860733"/>
              <a:gd name="connsiteX11020" fmla="*/ 4001714 w 4853691"/>
              <a:gd name="connsiteY11020" fmla="*/ 3687210 h 4860733"/>
              <a:gd name="connsiteX11021" fmla="*/ 4032226 w 4853691"/>
              <a:gd name="connsiteY11021" fmla="*/ 3656698 h 4860733"/>
              <a:gd name="connsiteX11022" fmla="*/ 4060390 w 4853691"/>
              <a:gd name="connsiteY11022" fmla="*/ 3626187 h 4860733"/>
              <a:gd name="connsiteX11023" fmla="*/ 4074473 w 4853691"/>
              <a:gd name="connsiteY11023" fmla="*/ 3612105 h 4860733"/>
              <a:gd name="connsiteX11024" fmla="*/ 4088555 w 4853691"/>
              <a:gd name="connsiteY11024" fmla="*/ 3616799 h 4860733"/>
              <a:gd name="connsiteX11025" fmla="*/ 4093249 w 4853691"/>
              <a:gd name="connsiteY11025" fmla="*/ 3616799 h 4860733"/>
              <a:gd name="connsiteX11026" fmla="*/ 4102637 w 4853691"/>
              <a:gd name="connsiteY11026" fmla="*/ 3644963 h 4860733"/>
              <a:gd name="connsiteX11027" fmla="*/ 4107331 w 4853691"/>
              <a:gd name="connsiteY11027" fmla="*/ 3659045 h 4860733"/>
              <a:gd name="connsiteX11028" fmla="*/ 4276319 w 4853691"/>
              <a:gd name="connsiteY11028" fmla="*/ 3776398 h 4860733"/>
              <a:gd name="connsiteX11029" fmla="*/ 4219990 w 4853691"/>
              <a:gd name="connsiteY11029" fmla="*/ 3849156 h 4860733"/>
              <a:gd name="connsiteX11030" fmla="*/ 4208254 w 4853691"/>
              <a:gd name="connsiteY11030" fmla="*/ 3844462 h 4860733"/>
              <a:gd name="connsiteX11031" fmla="*/ 4196519 w 4853691"/>
              <a:gd name="connsiteY11031" fmla="*/ 3849156 h 4860733"/>
              <a:gd name="connsiteX11032" fmla="*/ 4191825 w 4853691"/>
              <a:gd name="connsiteY11032" fmla="*/ 3842115 h 4860733"/>
              <a:gd name="connsiteX11033" fmla="*/ 4187131 w 4853691"/>
              <a:gd name="connsiteY11033" fmla="*/ 3835074 h 4860733"/>
              <a:gd name="connsiteX11034" fmla="*/ 4278666 w 4853691"/>
              <a:gd name="connsiteY11034" fmla="*/ 3769357 h 4860733"/>
              <a:gd name="connsiteX11035" fmla="*/ 4276319 w 4853691"/>
              <a:gd name="connsiteY11035" fmla="*/ 3776398 h 4860733"/>
              <a:gd name="connsiteX11036" fmla="*/ 4210601 w 4853691"/>
              <a:gd name="connsiteY11036" fmla="*/ 3900791 h 4860733"/>
              <a:gd name="connsiteX11037" fmla="*/ 4212948 w 4853691"/>
              <a:gd name="connsiteY11037" fmla="*/ 3935997 h 4860733"/>
              <a:gd name="connsiteX11038" fmla="*/ 3795174 w 4853691"/>
              <a:gd name="connsiteY11038" fmla="*/ 4156619 h 4860733"/>
              <a:gd name="connsiteX11039" fmla="*/ 3804562 w 4853691"/>
              <a:gd name="connsiteY11039" fmla="*/ 4151925 h 4860733"/>
              <a:gd name="connsiteX11040" fmla="*/ 3839768 w 4853691"/>
              <a:gd name="connsiteY11040" fmla="*/ 4133149 h 4860733"/>
              <a:gd name="connsiteX11041" fmla="*/ 3874974 w 4853691"/>
              <a:gd name="connsiteY11041" fmla="*/ 4114372 h 4860733"/>
              <a:gd name="connsiteX11042" fmla="*/ 3907832 w 4853691"/>
              <a:gd name="connsiteY11042" fmla="*/ 4095596 h 4860733"/>
              <a:gd name="connsiteX11043" fmla="*/ 3943038 w 4853691"/>
              <a:gd name="connsiteY11043" fmla="*/ 4074473 h 4860733"/>
              <a:gd name="connsiteX11044" fmla="*/ 3973550 w 4853691"/>
              <a:gd name="connsiteY11044" fmla="*/ 4055696 h 4860733"/>
              <a:gd name="connsiteX11045" fmla="*/ 4006408 w 4853691"/>
              <a:gd name="connsiteY11045" fmla="*/ 4032226 h 4860733"/>
              <a:gd name="connsiteX11046" fmla="*/ 4060390 w 4853691"/>
              <a:gd name="connsiteY11046" fmla="*/ 3992326 h 4860733"/>
              <a:gd name="connsiteX11047" fmla="*/ 4095596 w 4853691"/>
              <a:gd name="connsiteY11047" fmla="*/ 3966508 h 4860733"/>
              <a:gd name="connsiteX11048" fmla="*/ 4123761 w 4853691"/>
              <a:gd name="connsiteY11048" fmla="*/ 3943038 h 4860733"/>
              <a:gd name="connsiteX11049" fmla="*/ 4154272 w 4853691"/>
              <a:gd name="connsiteY11049" fmla="*/ 3919567 h 4860733"/>
              <a:gd name="connsiteX11050" fmla="*/ 4182437 w 4853691"/>
              <a:gd name="connsiteY11050" fmla="*/ 3893750 h 4860733"/>
              <a:gd name="connsiteX11051" fmla="*/ 4196519 w 4853691"/>
              <a:gd name="connsiteY11051" fmla="*/ 3882015 h 4860733"/>
              <a:gd name="connsiteX11052" fmla="*/ 4210601 w 4853691"/>
              <a:gd name="connsiteY11052" fmla="*/ 3889056 h 4860733"/>
              <a:gd name="connsiteX11053" fmla="*/ 4210601 w 4853691"/>
              <a:gd name="connsiteY11053" fmla="*/ 3889056 h 4860733"/>
              <a:gd name="connsiteX11054" fmla="*/ 4210601 w 4853691"/>
              <a:gd name="connsiteY11054" fmla="*/ 3896097 h 4860733"/>
              <a:gd name="connsiteX11055" fmla="*/ 4210601 w 4853691"/>
              <a:gd name="connsiteY11055" fmla="*/ 3900791 h 4860733"/>
              <a:gd name="connsiteX11056" fmla="*/ 3729457 w 4853691"/>
              <a:gd name="connsiteY11056" fmla="*/ 4187131 h 4860733"/>
              <a:gd name="connsiteX11057" fmla="*/ 3696598 w 4853691"/>
              <a:gd name="connsiteY11057" fmla="*/ 4201213 h 4860733"/>
              <a:gd name="connsiteX11058" fmla="*/ 3659045 w 4853691"/>
              <a:gd name="connsiteY11058" fmla="*/ 4217643 h 4860733"/>
              <a:gd name="connsiteX11059" fmla="*/ 3623840 w 4853691"/>
              <a:gd name="connsiteY11059" fmla="*/ 4231725 h 4860733"/>
              <a:gd name="connsiteX11060" fmla="*/ 3583940 w 4853691"/>
              <a:gd name="connsiteY11060" fmla="*/ 4245807 h 4860733"/>
              <a:gd name="connsiteX11061" fmla="*/ 3548734 w 4853691"/>
              <a:gd name="connsiteY11061" fmla="*/ 4257542 h 4860733"/>
              <a:gd name="connsiteX11062" fmla="*/ 3508834 w 4853691"/>
              <a:gd name="connsiteY11062" fmla="*/ 4271625 h 4860733"/>
              <a:gd name="connsiteX11063" fmla="*/ 3473629 w 4853691"/>
              <a:gd name="connsiteY11063" fmla="*/ 4283360 h 4860733"/>
              <a:gd name="connsiteX11064" fmla="*/ 3433729 w 4853691"/>
              <a:gd name="connsiteY11064" fmla="*/ 4295095 h 4860733"/>
              <a:gd name="connsiteX11065" fmla="*/ 3398523 w 4853691"/>
              <a:gd name="connsiteY11065" fmla="*/ 4304483 h 4860733"/>
              <a:gd name="connsiteX11066" fmla="*/ 3358624 w 4853691"/>
              <a:gd name="connsiteY11066" fmla="*/ 4313871 h 4860733"/>
              <a:gd name="connsiteX11067" fmla="*/ 3321071 w 4853691"/>
              <a:gd name="connsiteY11067" fmla="*/ 4323260 h 4860733"/>
              <a:gd name="connsiteX11068" fmla="*/ 3281171 w 4853691"/>
              <a:gd name="connsiteY11068" fmla="*/ 4332648 h 4860733"/>
              <a:gd name="connsiteX11069" fmla="*/ 3267089 w 4853691"/>
              <a:gd name="connsiteY11069" fmla="*/ 4334995 h 4860733"/>
              <a:gd name="connsiteX11070" fmla="*/ 3250659 w 4853691"/>
              <a:gd name="connsiteY11070" fmla="*/ 4337342 h 4860733"/>
              <a:gd name="connsiteX11071" fmla="*/ 3210760 w 4853691"/>
              <a:gd name="connsiteY11071" fmla="*/ 4344383 h 4860733"/>
              <a:gd name="connsiteX11072" fmla="*/ 3152083 w 4853691"/>
              <a:gd name="connsiteY11072" fmla="*/ 4351424 h 4860733"/>
              <a:gd name="connsiteX11073" fmla="*/ 3112184 w 4853691"/>
              <a:gd name="connsiteY11073" fmla="*/ 4356118 h 4860733"/>
              <a:gd name="connsiteX11074" fmla="*/ 3102795 w 4853691"/>
              <a:gd name="connsiteY11074" fmla="*/ 4356118 h 4860733"/>
              <a:gd name="connsiteX11075" fmla="*/ 3102795 w 4853691"/>
              <a:gd name="connsiteY11075" fmla="*/ 4353771 h 4860733"/>
              <a:gd name="connsiteX11076" fmla="*/ 3123919 w 4853691"/>
              <a:gd name="connsiteY11076" fmla="*/ 4342036 h 4860733"/>
              <a:gd name="connsiteX11077" fmla="*/ 3154430 w 4853691"/>
              <a:gd name="connsiteY11077" fmla="*/ 4325607 h 4860733"/>
              <a:gd name="connsiteX11078" fmla="*/ 3191983 w 4853691"/>
              <a:gd name="connsiteY11078" fmla="*/ 4304483 h 4860733"/>
              <a:gd name="connsiteX11079" fmla="*/ 3222495 w 4853691"/>
              <a:gd name="connsiteY11079" fmla="*/ 4288054 h 4860733"/>
              <a:gd name="connsiteX11080" fmla="*/ 3250659 w 4853691"/>
              <a:gd name="connsiteY11080" fmla="*/ 4271625 h 4860733"/>
              <a:gd name="connsiteX11081" fmla="*/ 3288212 w 4853691"/>
              <a:gd name="connsiteY11081" fmla="*/ 4269278 h 4860733"/>
              <a:gd name="connsiteX11082" fmla="*/ 3325765 w 4853691"/>
              <a:gd name="connsiteY11082" fmla="*/ 4264584 h 4860733"/>
              <a:gd name="connsiteX11083" fmla="*/ 3370359 w 4853691"/>
              <a:gd name="connsiteY11083" fmla="*/ 4259889 h 4860733"/>
              <a:gd name="connsiteX11084" fmla="*/ 3407911 w 4853691"/>
              <a:gd name="connsiteY11084" fmla="*/ 4255195 h 4860733"/>
              <a:gd name="connsiteX11085" fmla="*/ 3450158 w 4853691"/>
              <a:gd name="connsiteY11085" fmla="*/ 4248154 h 4860733"/>
              <a:gd name="connsiteX11086" fmla="*/ 3487711 w 4853691"/>
              <a:gd name="connsiteY11086" fmla="*/ 4241113 h 4860733"/>
              <a:gd name="connsiteX11087" fmla="*/ 3529958 w 4853691"/>
              <a:gd name="connsiteY11087" fmla="*/ 4234072 h 4860733"/>
              <a:gd name="connsiteX11088" fmla="*/ 3567511 w 4853691"/>
              <a:gd name="connsiteY11088" fmla="*/ 4227031 h 4860733"/>
              <a:gd name="connsiteX11089" fmla="*/ 3607410 w 4853691"/>
              <a:gd name="connsiteY11089" fmla="*/ 4217643 h 4860733"/>
              <a:gd name="connsiteX11090" fmla="*/ 3642616 w 4853691"/>
              <a:gd name="connsiteY11090" fmla="*/ 4208254 h 4860733"/>
              <a:gd name="connsiteX11091" fmla="*/ 3682516 w 4853691"/>
              <a:gd name="connsiteY11091" fmla="*/ 4196519 h 4860733"/>
              <a:gd name="connsiteX11092" fmla="*/ 3717721 w 4853691"/>
              <a:gd name="connsiteY11092" fmla="*/ 4184784 h 4860733"/>
              <a:gd name="connsiteX11093" fmla="*/ 3757622 w 4853691"/>
              <a:gd name="connsiteY11093" fmla="*/ 4173049 h 4860733"/>
              <a:gd name="connsiteX11094" fmla="*/ 3769357 w 4853691"/>
              <a:gd name="connsiteY11094" fmla="*/ 4168354 h 4860733"/>
              <a:gd name="connsiteX11095" fmla="*/ 3767010 w 4853691"/>
              <a:gd name="connsiteY11095" fmla="*/ 4170702 h 4860733"/>
              <a:gd name="connsiteX11096" fmla="*/ 3729457 w 4853691"/>
              <a:gd name="connsiteY11096" fmla="*/ 4187131 h 4860733"/>
              <a:gd name="connsiteX11097" fmla="*/ 3013608 w 4853691"/>
              <a:gd name="connsiteY11097" fmla="*/ 4365506 h 4860733"/>
              <a:gd name="connsiteX11098" fmla="*/ 2943196 w 4853691"/>
              <a:gd name="connsiteY11098" fmla="*/ 4370201 h 4860733"/>
              <a:gd name="connsiteX11099" fmla="*/ 2912685 w 4853691"/>
              <a:gd name="connsiteY11099" fmla="*/ 4372548 h 4860733"/>
              <a:gd name="connsiteX11100" fmla="*/ 2809415 w 4853691"/>
              <a:gd name="connsiteY11100" fmla="*/ 4374895 h 4860733"/>
              <a:gd name="connsiteX11101" fmla="*/ 2767168 w 4853691"/>
              <a:gd name="connsiteY11101" fmla="*/ 4374895 h 4860733"/>
              <a:gd name="connsiteX11102" fmla="*/ 2769515 w 4853691"/>
              <a:gd name="connsiteY11102" fmla="*/ 4358466 h 4860733"/>
              <a:gd name="connsiteX11103" fmla="*/ 2781250 w 4853691"/>
              <a:gd name="connsiteY11103" fmla="*/ 4273972 h 4860733"/>
              <a:gd name="connsiteX11104" fmla="*/ 2783597 w 4853691"/>
              <a:gd name="connsiteY11104" fmla="*/ 4273972 h 4860733"/>
              <a:gd name="connsiteX11105" fmla="*/ 2788291 w 4853691"/>
              <a:gd name="connsiteY11105" fmla="*/ 4273972 h 4860733"/>
              <a:gd name="connsiteX11106" fmla="*/ 2830538 w 4853691"/>
              <a:gd name="connsiteY11106" fmla="*/ 4276319 h 4860733"/>
              <a:gd name="connsiteX11107" fmla="*/ 2858703 w 4853691"/>
              <a:gd name="connsiteY11107" fmla="*/ 4288054 h 4860733"/>
              <a:gd name="connsiteX11108" fmla="*/ 2858703 w 4853691"/>
              <a:gd name="connsiteY11108" fmla="*/ 4288054 h 4860733"/>
              <a:gd name="connsiteX11109" fmla="*/ 2933808 w 4853691"/>
              <a:gd name="connsiteY11109" fmla="*/ 4316219 h 4860733"/>
              <a:gd name="connsiteX11110" fmla="*/ 2933808 w 4853691"/>
              <a:gd name="connsiteY11110" fmla="*/ 4316219 h 4860733"/>
              <a:gd name="connsiteX11111" fmla="*/ 3006567 w 4853691"/>
              <a:gd name="connsiteY11111" fmla="*/ 4342036 h 4860733"/>
              <a:gd name="connsiteX11112" fmla="*/ 3008914 w 4853691"/>
              <a:gd name="connsiteY11112" fmla="*/ 4342036 h 4860733"/>
              <a:gd name="connsiteX11113" fmla="*/ 3065243 w 4853691"/>
              <a:gd name="connsiteY11113" fmla="*/ 4358466 h 4860733"/>
              <a:gd name="connsiteX11114" fmla="*/ 3065243 w 4853691"/>
              <a:gd name="connsiteY11114" fmla="*/ 4360812 h 4860733"/>
              <a:gd name="connsiteX11115" fmla="*/ 3051160 w 4853691"/>
              <a:gd name="connsiteY11115" fmla="*/ 4363160 h 4860733"/>
              <a:gd name="connsiteX11116" fmla="*/ 3013608 w 4853691"/>
              <a:gd name="connsiteY11116" fmla="*/ 4365506 h 4860733"/>
              <a:gd name="connsiteX11117" fmla="*/ 2685021 w 4853691"/>
              <a:gd name="connsiteY11117" fmla="*/ 4586129 h 4860733"/>
              <a:gd name="connsiteX11118" fmla="*/ 2642774 w 4853691"/>
              <a:gd name="connsiteY11118" fmla="*/ 4588476 h 4860733"/>
              <a:gd name="connsiteX11119" fmla="*/ 2623998 w 4853691"/>
              <a:gd name="connsiteY11119" fmla="*/ 4590823 h 4860733"/>
              <a:gd name="connsiteX11120" fmla="*/ 2570016 w 4853691"/>
              <a:gd name="connsiteY11120" fmla="*/ 4593170 h 4860733"/>
              <a:gd name="connsiteX11121" fmla="*/ 2562975 w 4853691"/>
              <a:gd name="connsiteY11121" fmla="*/ 4593170 h 4860733"/>
              <a:gd name="connsiteX11122" fmla="*/ 2523075 w 4853691"/>
              <a:gd name="connsiteY11122" fmla="*/ 4595517 h 4860733"/>
              <a:gd name="connsiteX11123" fmla="*/ 2501952 w 4853691"/>
              <a:gd name="connsiteY11123" fmla="*/ 4576741 h 4860733"/>
              <a:gd name="connsiteX11124" fmla="*/ 2485522 w 4853691"/>
              <a:gd name="connsiteY11124" fmla="*/ 4586129 h 4860733"/>
              <a:gd name="connsiteX11125" fmla="*/ 2443275 w 4853691"/>
              <a:gd name="connsiteY11125" fmla="*/ 4565005 h 4860733"/>
              <a:gd name="connsiteX11126" fmla="*/ 2436234 w 4853691"/>
              <a:gd name="connsiteY11126" fmla="*/ 4560311 h 4860733"/>
              <a:gd name="connsiteX11127" fmla="*/ 2382252 w 4853691"/>
              <a:gd name="connsiteY11127" fmla="*/ 4529800 h 4860733"/>
              <a:gd name="connsiteX11128" fmla="*/ 2361129 w 4853691"/>
              <a:gd name="connsiteY11128" fmla="*/ 4518064 h 4860733"/>
              <a:gd name="connsiteX11129" fmla="*/ 2321229 w 4853691"/>
              <a:gd name="connsiteY11129" fmla="*/ 4494594 h 4860733"/>
              <a:gd name="connsiteX11130" fmla="*/ 2297759 w 4853691"/>
              <a:gd name="connsiteY11130" fmla="*/ 4480512 h 4860733"/>
              <a:gd name="connsiteX11131" fmla="*/ 2257859 w 4853691"/>
              <a:gd name="connsiteY11131" fmla="*/ 4454694 h 4860733"/>
              <a:gd name="connsiteX11132" fmla="*/ 2234388 w 4853691"/>
              <a:gd name="connsiteY11132" fmla="*/ 4438265 h 4860733"/>
              <a:gd name="connsiteX11133" fmla="*/ 2232041 w 4853691"/>
              <a:gd name="connsiteY11133" fmla="*/ 4438265 h 4860733"/>
              <a:gd name="connsiteX11134" fmla="*/ 2281329 w 4853691"/>
              <a:gd name="connsiteY11134" fmla="*/ 4426530 h 4860733"/>
              <a:gd name="connsiteX11135" fmla="*/ 2342352 w 4853691"/>
              <a:gd name="connsiteY11135" fmla="*/ 4410100 h 4860733"/>
              <a:gd name="connsiteX11136" fmla="*/ 2356435 w 4853691"/>
              <a:gd name="connsiteY11136" fmla="*/ 4405406 h 4860733"/>
              <a:gd name="connsiteX11137" fmla="*/ 2405723 w 4853691"/>
              <a:gd name="connsiteY11137" fmla="*/ 4391324 h 4860733"/>
              <a:gd name="connsiteX11138" fmla="*/ 2417458 w 4853691"/>
              <a:gd name="connsiteY11138" fmla="*/ 4386630 h 4860733"/>
              <a:gd name="connsiteX11139" fmla="*/ 2469093 w 4853691"/>
              <a:gd name="connsiteY11139" fmla="*/ 4370201 h 4860733"/>
              <a:gd name="connsiteX11140" fmla="*/ 2476134 w 4853691"/>
              <a:gd name="connsiteY11140" fmla="*/ 4367854 h 4860733"/>
              <a:gd name="connsiteX11141" fmla="*/ 2511340 w 4853691"/>
              <a:gd name="connsiteY11141" fmla="*/ 4356118 h 4860733"/>
              <a:gd name="connsiteX11142" fmla="*/ 2586445 w 4853691"/>
              <a:gd name="connsiteY11142" fmla="*/ 4363160 h 4860733"/>
              <a:gd name="connsiteX11143" fmla="*/ 2602875 w 4853691"/>
              <a:gd name="connsiteY11143" fmla="*/ 4365506 h 4860733"/>
              <a:gd name="connsiteX11144" fmla="*/ 2694409 w 4853691"/>
              <a:gd name="connsiteY11144" fmla="*/ 4370201 h 4860733"/>
              <a:gd name="connsiteX11145" fmla="*/ 2703797 w 4853691"/>
              <a:gd name="connsiteY11145" fmla="*/ 4370201 h 4860733"/>
              <a:gd name="connsiteX11146" fmla="*/ 2762474 w 4853691"/>
              <a:gd name="connsiteY11146" fmla="*/ 4370201 h 4860733"/>
              <a:gd name="connsiteX11147" fmla="*/ 2757780 w 4853691"/>
              <a:gd name="connsiteY11147" fmla="*/ 4400712 h 4860733"/>
              <a:gd name="connsiteX11148" fmla="*/ 2757780 w 4853691"/>
              <a:gd name="connsiteY11148" fmla="*/ 4403059 h 4860733"/>
              <a:gd name="connsiteX11149" fmla="*/ 2750738 w 4853691"/>
              <a:gd name="connsiteY11149" fmla="*/ 4445306 h 4860733"/>
              <a:gd name="connsiteX11150" fmla="*/ 2727268 w 4853691"/>
              <a:gd name="connsiteY11150" fmla="*/ 4579088 h 4860733"/>
              <a:gd name="connsiteX11151" fmla="*/ 2703797 w 4853691"/>
              <a:gd name="connsiteY11151" fmla="*/ 4581435 h 4860733"/>
              <a:gd name="connsiteX11152" fmla="*/ 2685021 w 4853691"/>
              <a:gd name="connsiteY11152" fmla="*/ 4586129 h 4860733"/>
              <a:gd name="connsiteX11153" fmla="*/ 2171018 w 4853691"/>
              <a:gd name="connsiteY11153" fmla="*/ 4450000 h 4860733"/>
              <a:gd name="connsiteX11154" fmla="*/ 2142854 w 4853691"/>
              <a:gd name="connsiteY11154" fmla="*/ 4454694 h 4860733"/>
              <a:gd name="connsiteX11155" fmla="*/ 2107648 w 4853691"/>
              <a:gd name="connsiteY11155" fmla="*/ 4461735 h 4860733"/>
              <a:gd name="connsiteX11156" fmla="*/ 2079483 w 4853691"/>
              <a:gd name="connsiteY11156" fmla="*/ 4466429 h 4860733"/>
              <a:gd name="connsiteX11157" fmla="*/ 2044277 w 4853691"/>
              <a:gd name="connsiteY11157" fmla="*/ 4471123 h 4860733"/>
              <a:gd name="connsiteX11158" fmla="*/ 2018460 w 4853691"/>
              <a:gd name="connsiteY11158" fmla="*/ 4475818 h 4860733"/>
              <a:gd name="connsiteX11159" fmla="*/ 1983254 w 4853691"/>
              <a:gd name="connsiteY11159" fmla="*/ 4480512 h 4860733"/>
              <a:gd name="connsiteX11160" fmla="*/ 1957437 w 4853691"/>
              <a:gd name="connsiteY11160" fmla="*/ 4482859 h 4860733"/>
              <a:gd name="connsiteX11161" fmla="*/ 1922231 w 4853691"/>
              <a:gd name="connsiteY11161" fmla="*/ 4485206 h 4860733"/>
              <a:gd name="connsiteX11162" fmla="*/ 1896414 w 4853691"/>
              <a:gd name="connsiteY11162" fmla="*/ 4487553 h 4860733"/>
              <a:gd name="connsiteX11163" fmla="*/ 1856514 w 4853691"/>
              <a:gd name="connsiteY11163" fmla="*/ 4489900 h 4860733"/>
              <a:gd name="connsiteX11164" fmla="*/ 1835390 w 4853691"/>
              <a:gd name="connsiteY11164" fmla="*/ 4489900 h 4860733"/>
              <a:gd name="connsiteX11165" fmla="*/ 1776714 w 4853691"/>
              <a:gd name="connsiteY11165" fmla="*/ 4489900 h 4860733"/>
              <a:gd name="connsiteX11166" fmla="*/ 1715691 w 4853691"/>
              <a:gd name="connsiteY11166" fmla="*/ 4489900 h 4860733"/>
              <a:gd name="connsiteX11167" fmla="*/ 1699262 w 4853691"/>
              <a:gd name="connsiteY11167" fmla="*/ 4489900 h 4860733"/>
              <a:gd name="connsiteX11168" fmla="*/ 1654668 w 4853691"/>
              <a:gd name="connsiteY11168" fmla="*/ 4487553 h 4860733"/>
              <a:gd name="connsiteX11169" fmla="*/ 1633544 w 4853691"/>
              <a:gd name="connsiteY11169" fmla="*/ 4485206 h 4860733"/>
              <a:gd name="connsiteX11170" fmla="*/ 1595992 w 4853691"/>
              <a:gd name="connsiteY11170" fmla="*/ 4482859 h 4860733"/>
              <a:gd name="connsiteX11171" fmla="*/ 1565480 w 4853691"/>
              <a:gd name="connsiteY11171" fmla="*/ 4478165 h 4860733"/>
              <a:gd name="connsiteX11172" fmla="*/ 1556092 w 4853691"/>
              <a:gd name="connsiteY11172" fmla="*/ 4478165 h 4860733"/>
              <a:gd name="connsiteX11173" fmla="*/ 1556092 w 4853691"/>
              <a:gd name="connsiteY11173" fmla="*/ 4475818 h 4860733"/>
              <a:gd name="connsiteX11174" fmla="*/ 1567827 w 4853691"/>
              <a:gd name="connsiteY11174" fmla="*/ 4473471 h 4860733"/>
              <a:gd name="connsiteX11175" fmla="*/ 1593645 w 4853691"/>
              <a:gd name="connsiteY11175" fmla="*/ 4468777 h 4860733"/>
              <a:gd name="connsiteX11176" fmla="*/ 1624156 w 4853691"/>
              <a:gd name="connsiteY11176" fmla="*/ 4459388 h 4860733"/>
              <a:gd name="connsiteX11177" fmla="*/ 1649974 w 4853691"/>
              <a:gd name="connsiteY11177" fmla="*/ 4452347 h 4860733"/>
              <a:gd name="connsiteX11178" fmla="*/ 1680485 w 4853691"/>
              <a:gd name="connsiteY11178" fmla="*/ 4440612 h 4860733"/>
              <a:gd name="connsiteX11179" fmla="*/ 1706303 w 4853691"/>
              <a:gd name="connsiteY11179" fmla="*/ 4431224 h 4860733"/>
              <a:gd name="connsiteX11180" fmla="*/ 1739161 w 4853691"/>
              <a:gd name="connsiteY11180" fmla="*/ 4417142 h 4860733"/>
              <a:gd name="connsiteX11181" fmla="*/ 1762632 w 4853691"/>
              <a:gd name="connsiteY11181" fmla="*/ 4407753 h 4860733"/>
              <a:gd name="connsiteX11182" fmla="*/ 1800185 w 4853691"/>
              <a:gd name="connsiteY11182" fmla="*/ 4388977 h 4860733"/>
              <a:gd name="connsiteX11183" fmla="*/ 1821308 w 4853691"/>
              <a:gd name="connsiteY11183" fmla="*/ 4379589 h 4860733"/>
              <a:gd name="connsiteX11184" fmla="*/ 1865902 w 4853691"/>
              <a:gd name="connsiteY11184" fmla="*/ 4353771 h 4860733"/>
              <a:gd name="connsiteX11185" fmla="*/ 1877637 w 4853691"/>
              <a:gd name="connsiteY11185" fmla="*/ 4346730 h 4860733"/>
              <a:gd name="connsiteX11186" fmla="*/ 1978560 w 4853691"/>
              <a:gd name="connsiteY11186" fmla="*/ 4281013 h 4860733"/>
              <a:gd name="connsiteX11187" fmla="*/ 1994989 w 4853691"/>
              <a:gd name="connsiteY11187" fmla="*/ 4290401 h 4860733"/>
              <a:gd name="connsiteX11188" fmla="*/ 2009072 w 4853691"/>
              <a:gd name="connsiteY11188" fmla="*/ 4283360 h 4860733"/>
              <a:gd name="connsiteX11189" fmla="*/ 2013766 w 4853691"/>
              <a:gd name="connsiteY11189" fmla="*/ 4288054 h 4860733"/>
              <a:gd name="connsiteX11190" fmla="*/ 2084177 w 4853691"/>
              <a:gd name="connsiteY11190" fmla="*/ 4342036 h 4860733"/>
              <a:gd name="connsiteX11191" fmla="*/ 2124077 w 4853691"/>
              <a:gd name="connsiteY11191" fmla="*/ 4372548 h 4860733"/>
              <a:gd name="connsiteX11192" fmla="*/ 2147548 w 4853691"/>
              <a:gd name="connsiteY11192" fmla="*/ 4388977 h 4860733"/>
              <a:gd name="connsiteX11193" fmla="*/ 2189794 w 4853691"/>
              <a:gd name="connsiteY11193" fmla="*/ 4419489 h 4860733"/>
              <a:gd name="connsiteX11194" fmla="*/ 2213265 w 4853691"/>
              <a:gd name="connsiteY11194" fmla="*/ 4433571 h 4860733"/>
              <a:gd name="connsiteX11195" fmla="*/ 2225000 w 4853691"/>
              <a:gd name="connsiteY11195" fmla="*/ 4442959 h 4860733"/>
              <a:gd name="connsiteX11196" fmla="*/ 2201530 w 4853691"/>
              <a:gd name="connsiteY11196" fmla="*/ 4447653 h 4860733"/>
              <a:gd name="connsiteX11197" fmla="*/ 2171018 w 4853691"/>
              <a:gd name="connsiteY11197" fmla="*/ 4450000 h 4860733"/>
              <a:gd name="connsiteX11198" fmla="*/ 1469251 w 4853691"/>
              <a:gd name="connsiteY11198" fmla="*/ 4417142 h 4860733"/>
              <a:gd name="connsiteX11199" fmla="*/ 1438739 w 4853691"/>
              <a:gd name="connsiteY11199" fmla="*/ 4388977 h 4860733"/>
              <a:gd name="connsiteX11200" fmla="*/ 1410575 w 4853691"/>
              <a:gd name="connsiteY11200" fmla="*/ 4365506 h 4860733"/>
              <a:gd name="connsiteX11201" fmla="*/ 1380063 w 4853691"/>
              <a:gd name="connsiteY11201" fmla="*/ 4334995 h 4860733"/>
              <a:gd name="connsiteX11202" fmla="*/ 1354246 w 4853691"/>
              <a:gd name="connsiteY11202" fmla="*/ 4309177 h 4860733"/>
              <a:gd name="connsiteX11203" fmla="*/ 1321387 w 4853691"/>
              <a:gd name="connsiteY11203" fmla="*/ 4276319 h 4860733"/>
              <a:gd name="connsiteX11204" fmla="*/ 1295570 w 4853691"/>
              <a:gd name="connsiteY11204" fmla="*/ 4250501 h 4860733"/>
              <a:gd name="connsiteX11205" fmla="*/ 1262711 w 4853691"/>
              <a:gd name="connsiteY11205" fmla="*/ 4215296 h 4860733"/>
              <a:gd name="connsiteX11206" fmla="*/ 1236894 w 4853691"/>
              <a:gd name="connsiteY11206" fmla="*/ 4189478 h 4860733"/>
              <a:gd name="connsiteX11207" fmla="*/ 1201688 w 4853691"/>
              <a:gd name="connsiteY11207" fmla="*/ 4151925 h 4860733"/>
              <a:gd name="connsiteX11208" fmla="*/ 1178217 w 4853691"/>
              <a:gd name="connsiteY11208" fmla="*/ 4126108 h 4860733"/>
              <a:gd name="connsiteX11209" fmla="*/ 1138318 w 4853691"/>
              <a:gd name="connsiteY11209" fmla="*/ 4079167 h 4860733"/>
              <a:gd name="connsiteX11210" fmla="*/ 1119541 w 4853691"/>
              <a:gd name="connsiteY11210" fmla="*/ 4058043 h 4860733"/>
              <a:gd name="connsiteX11211" fmla="*/ 1105459 w 4853691"/>
              <a:gd name="connsiteY11211" fmla="*/ 4039267 h 4860733"/>
              <a:gd name="connsiteX11212" fmla="*/ 1105459 w 4853691"/>
              <a:gd name="connsiteY11212" fmla="*/ 4027532 h 4860733"/>
              <a:gd name="connsiteX11213" fmla="*/ 1107806 w 4853691"/>
              <a:gd name="connsiteY11213" fmla="*/ 4001714 h 4860733"/>
              <a:gd name="connsiteX11214" fmla="*/ 1110153 w 4853691"/>
              <a:gd name="connsiteY11214" fmla="*/ 3980591 h 4860733"/>
              <a:gd name="connsiteX11215" fmla="*/ 1112500 w 4853691"/>
              <a:gd name="connsiteY11215" fmla="*/ 3959468 h 4860733"/>
              <a:gd name="connsiteX11216" fmla="*/ 1114847 w 4853691"/>
              <a:gd name="connsiteY11216" fmla="*/ 3938344 h 4860733"/>
              <a:gd name="connsiteX11217" fmla="*/ 1154747 w 4853691"/>
              <a:gd name="connsiteY11217" fmla="*/ 3999367 h 4860733"/>
              <a:gd name="connsiteX11218" fmla="*/ 1154747 w 4853691"/>
              <a:gd name="connsiteY11218" fmla="*/ 3999367 h 4860733"/>
              <a:gd name="connsiteX11219" fmla="*/ 1206382 w 4853691"/>
              <a:gd name="connsiteY11219" fmla="*/ 4074473 h 4860733"/>
              <a:gd name="connsiteX11220" fmla="*/ 1208729 w 4853691"/>
              <a:gd name="connsiteY11220" fmla="*/ 4076820 h 4860733"/>
              <a:gd name="connsiteX11221" fmla="*/ 1258017 w 4853691"/>
              <a:gd name="connsiteY11221" fmla="*/ 4144884 h 4860733"/>
              <a:gd name="connsiteX11222" fmla="*/ 1262711 w 4853691"/>
              <a:gd name="connsiteY11222" fmla="*/ 4149578 h 4860733"/>
              <a:gd name="connsiteX11223" fmla="*/ 1309652 w 4853691"/>
              <a:gd name="connsiteY11223" fmla="*/ 4212948 h 4860733"/>
              <a:gd name="connsiteX11224" fmla="*/ 1314346 w 4853691"/>
              <a:gd name="connsiteY11224" fmla="*/ 4217643 h 4860733"/>
              <a:gd name="connsiteX11225" fmla="*/ 1361287 w 4853691"/>
              <a:gd name="connsiteY11225" fmla="*/ 4276319 h 4860733"/>
              <a:gd name="connsiteX11226" fmla="*/ 1365981 w 4853691"/>
              <a:gd name="connsiteY11226" fmla="*/ 4283360 h 4860733"/>
              <a:gd name="connsiteX11227" fmla="*/ 1412922 w 4853691"/>
              <a:gd name="connsiteY11227" fmla="*/ 4339689 h 4860733"/>
              <a:gd name="connsiteX11228" fmla="*/ 1417616 w 4853691"/>
              <a:gd name="connsiteY11228" fmla="*/ 4346730 h 4860733"/>
              <a:gd name="connsiteX11229" fmla="*/ 1464557 w 4853691"/>
              <a:gd name="connsiteY11229" fmla="*/ 4398365 h 4860733"/>
              <a:gd name="connsiteX11230" fmla="*/ 1471598 w 4853691"/>
              <a:gd name="connsiteY11230" fmla="*/ 4405406 h 4860733"/>
              <a:gd name="connsiteX11231" fmla="*/ 1518539 w 4853691"/>
              <a:gd name="connsiteY11231" fmla="*/ 4454694 h 4860733"/>
              <a:gd name="connsiteX11232" fmla="*/ 1520886 w 4853691"/>
              <a:gd name="connsiteY11232" fmla="*/ 4457041 h 4860733"/>
              <a:gd name="connsiteX11233" fmla="*/ 1520886 w 4853691"/>
              <a:gd name="connsiteY11233" fmla="*/ 4457041 h 4860733"/>
              <a:gd name="connsiteX11234" fmla="*/ 1497416 w 4853691"/>
              <a:gd name="connsiteY11234" fmla="*/ 4438265 h 4860733"/>
              <a:gd name="connsiteX11235" fmla="*/ 1469251 w 4853691"/>
              <a:gd name="connsiteY11235" fmla="*/ 4417142 h 4860733"/>
              <a:gd name="connsiteX11236" fmla="*/ 1072600 w 4853691"/>
              <a:gd name="connsiteY11236" fmla="*/ 3973550 h 4860733"/>
              <a:gd name="connsiteX11237" fmla="*/ 1084336 w 4853691"/>
              <a:gd name="connsiteY11237" fmla="*/ 3957120 h 4860733"/>
              <a:gd name="connsiteX11238" fmla="*/ 1089030 w 4853691"/>
              <a:gd name="connsiteY11238" fmla="*/ 3950079 h 4860733"/>
              <a:gd name="connsiteX11239" fmla="*/ 1096071 w 4853691"/>
              <a:gd name="connsiteY11239" fmla="*/ 3938344 h 4860733"/>
              <a:gd name="connsiteX11240" fmla="*/ 1105459 w 4853691"/>
              <a:gd name="connsiteY11240" fmla="*/ 3940691 h 4860733"/>
              <a:gd name="connsiteX11241" fmla="*/ 1114847 w 4853691"/>
              <a:gd name="connsiteY11241" fmla="*/ 3938344 h 4860733"/>
              <a:gd name="connsiteX11242" fmla="*/ 1114847 w 4853691"/>
              <a:gd name="connsiteY11242" fmla="*/ 3938344 h 4860733"/>
              <a:gd name="connsiteX11243" fmla="*/ 1105459 w 4853691"/>
              <a:gd name="connsiteY11243" fmla="*/ 4041614 h 4860733"/>
              <a:gd name="connsiteX11244" fmla="*/ 1074947 w 4853691"/>
              <a:gd name="connsiteY11244" fmla="*/ 4006408 h 4860733"/>
              <a:gd name="connsiteX11245" fmla="*/ 1081988 w 4853691"/>
              <a:gd name="connsiteY11245" fmla="*/ 3992326 h 4860733"/>
              <a:gd name="connsiteX11246" fmla="*/ 1072600 w 4853691"/>
              <a:gd name="connsiteY11246" fmla="*/ 3973550 h 4860733"/>
              <a:gd name="connsiteX11247" fmla="*/ 755749 w 4853691"/>
              <a:gd name="connsiteY11247" fmla="*/ 3851503 h 4860733"/>
              <a:gd name="connsiteX11248" fmla="*/ 751055 w 4853691"/>
              <a:gd name="connsiteY11248" fmla="*/ 3849156 h 4860733"/>
              <a:gd name="connsiteX11249" fmla="*/ 715849 w 4853691"/>
              <a:gd name="connsiteY11249" fmla="*/ 3832727 h 4860733"/>
              <a:gd name="connsiteX11250" fmla="*/ 722890 w 4853691"/>
              <a:gd name="connsiteY11250" fmla="*/ 3832727 h 4860733"/>
              <a:gd name="connsiteX11251" fmla="*/ 732279 w 4853691"/>
              <a:gd name="connsiteY11251" fmla="*/ 3832727 h 4860733"/>
              <a:gd name="connsiteX11252" fmla="*/ 744014 w 4853691"/>
              <a:gd name="connsiteY11252" fmla="*/ 3830380 h 4860733"/>
              <a:gd name="connsiteX11253" fmla="*/ 753402 w 4853691"/>
              <a:gd name="connsiteY11253" fmla="*/ 3828033 h 4860733"/>
              <a:gd name="connsiteX11254" fmla="*/ 765137 w 4853691"/>
              <a:gd name="connsiteY11254" fmla="*/ 3825686 h 4860733"/>
              <a:gd name="connsiteX11255" fmla="*/ 774525 w 4853691"/>
              <a:gd name="connsiteY11255" fmla="*/ 3823339 h 4860733"/>
              <a:gd name="connsiteX11256" fmla="*/ 786261 w 4853691"/>
              <a:gd name="connsiteY11256" fmla="*/ 3820992 h 4860733"/>
              <a:gd name="connsiteX11257" fmla="*/ 795649 w 4853691"/>
              <a:gd name="connsiteY11257" fmla="*/ 3818645 h 4860733"/>
              <a:gd name="connsiteX11258" fmla="*/ 809731 w 4853691"/>
              <a:gd name="connsiteY11258" fmla="*/ 3813950 h 4860733"/>
              <a:gd name="connsiteX11259" fmla="*/ 819119 w 4853691"/>
              <a:gd name="connsiteY11259" fmla="*/ 3811604 h 4860733"/>
              <a:gd name="connsiteX11260" fmla="*/ 833201 w 4853691"/>
              <a:gd name="connsiteY11260" fmla="*/ 3806909 h 4860733"/>
              <a:gd name="connsiteX11261" fmla="*/ 842590 w 4853691"/>
              <a:gd name="connsiteY11261" fmla="*/ 3804562 h 4860733"/>
              <a:gd name="connsiteX11262" fmla="*/ 856672 w 4853691"/>
              <a:gd name="connsiteY11262" fmla="*/ 3799868 h 4860733"/>
              <a:gd name="connsiteX11263" fmla="*/ 861366 w 4853691"/>
              <a:gd name="connsiteY11263" fmla="*/ 3797521 h 4860733"/>
              <a:gd name="connsiteX11264" fmla="*/ 870754 w 4853691"/>
              <a:gd name="connsiteY11264" fmla="*/ 3802215 h 4860733"/>
              <a:gd name="connsiteX11265" fmla="*/ 903613 w 4853691"/>
              <a:gd name="connsiteY11265" fmla="*/ 3818645 h 4860733"/>
              <a:gd name="connsiteX11266" fmla="*/ 913001 w 4853691"/>
              <a:gd name="connsiteY11266" fmla="*/ 3823339 h 4860733"/>
              <a:gd name="connsiteX11267" fmla="*/ 945860 w 4853691"/>
              <a:gd name="connsiteY11267" fmla="*/ 3839768 h 4860733"/>
              <a:gd name="connsiteX11268" fmla="*/ 957595 w 4853691"/>
              <a:gd name="connsiteY11268" fmla="*/ 3844462 h 4860733"/>
              <a:gd name="connsiteX11269" fmla="*/ 990454 w 4853691"/>
              <a:gd name="connsiteY11269" fmla="*/ 3858544 h 4860733"/>
              <a:gd name="connsiteX11270" fmla="*/ 1002189 w 4853691"/>
              <a:gd name="connsiteY11270" fmla="*/ 3863238 h 4860733"/>
              <a:gd name="connsiteX11271" fmla="*/ 1032700 w 4853691"/>
              <a:gd name="connsiteY11271" fmla="*/ 3877321 h 4860733"/>
              <a:gd name="connsiteX11272" fmla="*/ 1044436 w 4853691"/>
              <a:gd name="connsiteY11272" fmla="*/ 3882015 h 4860733"/>
              <a:gd name="connsiteX11273" fmla="*/ 1060865 w 4853691"/>
              <a:gd name="connsiteY11273" fmla="*/ 3889056 h 4860733"/>
              <a:gd name="connsiteX11274" fmla="*/ 1060865 w 4853691"/>
              <a:gd name="connsiteY11274" fmla="*/ 3896097 h 4860733"/>
              <a:gd name="connsiteX11275" fmla="*/ 1060865 w 4853691"/>
              <a:gd name="connsiteY11275" fmla="*/ 3910179 h 4860733"/>
              <a:gd name="connsiteX11276" fmla="*/ 772178 w 4853691"/>
              <a:gd name="connsiteY11276" fmla="*/ 3851503 h 4860733"/>
              <a:gd name="connsiteX11277" fmla="*/ 755749 w 4853691"/>
              <a:gd name="connsiteY11277" fmla="*/ 3851503 h 4860733"/>
              <a:gd name="connsiteX11278" fmla="*/ 837896 w 4853691"/>
              <a:gd name="connsiteY11278" fmla="*/ 3785786 h 4860733"/>
              <a:gd name="connsiteX11279" fmla="*/ 788608 w 4853691"/>
              <a:gd name="connsiteY11279" fmla="*/ 3757621 h 4860733"/>
              <a:gd name="connsiteX11280" fmla="*/ 779219 w 4853691"/>
              <a:gd name="connsiteY11280" fmla="*/ 3750580 h 4860733"/>
              <a:gd name="connsiteX11281" fmla="*/ 725237 w 4853691"/>
              <a:gd name="connsiteY11281" fmla="*/ 3715374 h 4860733"/>
              <a:gd name="connsiteX11282" fmla="*/ 713502 w 4853691"/>
              <a:gd name="connsiteY11282" fmla="*/ 3708333 h 4860733"/>
              <a:gd name="connsiteX11283" fmla="*/ 666561 w 4853691"/>
              <a:gd name="connsiteY11283" fmla="*/ 3673128 h 4860733"/>
              <a:gd name="connsiteX11284" fmla="*/ 664214 w 4853691"/>
              <a:gd name="connsiteY11284" fmla="*/ 3673128 h 4860733"/>
              <a:gd name="connsiteX11285" fmla="*/ 659520 w 4853691"/>
              <a:gd name="connsiteY11285" fmla="*/ 3642616 h 4860733"/>
              <a:gd name="connsiteX11286" fmla="*/ 908307 w 4853691"/>
              <a:gd name="connsiteY11286" fmla="*/ 3774051 h 4860733"/>
              <a:gd name="connsiteX11287" fmla="*/ 856672 w 4853691"/>
              <a:gd name="connsiteY11287" fmla="*/ 3797521 h 4860733"/>
              <a:gd name="connsiteX11288" fmla="*/ 847284 w 4853691"/>
              <a:gd name="connsiteY11288" fmla="*/ 3792827 h 4860733"/>
              <a:gd name="connsiteX11289" fmla="*/ 837896 w 4853691"/>
              <a:gd name="connsiteY11289" fmla="*/ 3785786 h 4860733"/>
              <a:gd name="connsiteX11290" fmla="*/ 610232 w 4853691"/>
              <a:gd name="connsiteY11290" fmla="*/ 3583940 h 4860733"/>
              <a:gd name="connsiteX11291" fmla="*/ 593803 w 4853691"/>
              <a:gd name="connsiteY11291" fmla="*/ 3590981 h 4860733"/>
              <a:gd name="connsiteX11292" fmla="*/ 474103 w 4853691"/>
              <a:gd name="connsiteY11292" fmla="*/ 3490058 h 4860733"/>
              <a:gd name="connsiteX11293" fmla="*/ 431857 w 4853691"/>
              <a:gd name="connsiteY11293" fmla="*/ 3414952 h 4860733"/>
              <a:gd name="connsiteX11294" fmla="*/ 413080 w 4853691"/>
              <a:gd name="connsiteY11294" fmla="*/ 3382094 h 4860733"/>
              <a:gd name="connsiteX11295" fmla="*/ 389610 w 4853691"/>
              <a:gd name="connsiteY11295" fmla="*/ 3337500 h 4860733"/>
              <a:gd name="connsiteX11296" fmla="*/ 368486 w 4853691"/>
              <a:gd name="connsiteY11296" fmla="*/ 3299947 h 4860733"/>
              <a:gd name="connsiteX11297" fmla="*/ 347363 w 4853691"/>
              <a:gd name="connsiteY11297" fmla="*/ 3257700 h 4860733"/>
              <a:gd name="connsiteX11298" fmla="*/ 333281 w 4853691"/>
              <a:gd name="connsiteY11298" fmla="*/ 3231883 h 4860733"/>
              <a:gd name="connsiteX11299" fmla="*/ 340322 w 4853691"/>
              <a:gd name="connsiteY11299" fmla="*/ 3224842 h 4860733"/>
              <a:gd name="connsiteX11300" fmla="*/ 349710 w 4853691"/>
              <a:gd name="connsiteY11300" fmla="*/ 3229536 h 4860733"/>
              <a:gd name="connsiteX11301" fmla="*/ 363792 w 4853691"/>
              <a:gd name="connsiteY11301" fmla="*/ 3234230 h 4860733"/>
              <a:gd name="connsiteX11302" fmla="*/ 377874 w 4853691"/>
              <a:gd name="connsiteY11302" fmla="*/ 3238924 h 4860733"/>
              <a:gd name="connsiteX11303" fmla="*/ 391957 w 4853691"/>
              <a:gd name="connsiteY11303" fmla="*/ 3243618 h 4860733"/>
              <a:gd name="connsiteX11304" fmla="*/ 406039 w 4853691"/>
              <a:gd name="connsiteY11304" fmla="*/ 3248312 h 4860733"/>
              <a:gd name="connsiteX11305" fmla="*/ 422468 w 4853691"/>
              <a:gd name="connsiteY11305" fmla="*/ 3253006 h 4860733"/>
              <a:gd name="connsiteX11306" fmla="*/ 436551 w 4853691"/>
              <a:gd name="connsiteY11306" fmla="*/ 3255354 h 4860733"/>
              <a:gd name="connsiteX11307" fmla="*/ 455327 w 4853691"/>
              <a:gd name="connsiteY11307" fmla="*/ 3257700 h 4860733"/>
              <a:gd name="connsiteX11308" fmla="*/ 469409 w 4853691"/>
              <a:gd name="connsiteY11308" fmla="*/ 3260048 h 4860733"/>
              <a:gd name="connsiteX11309" fmla="*/ 488186 w 4853691"/>
              <a:gd name="connsiteY11309" fmla="*/ 3262394 h 4860733"/>
              <a:gd name="connsiteX11310" fmla="*/ 499921 w 4853691"/>
              <a:gd name="connsiteY11310" fmla="*/ 3264742 h 4860733"/>
              <a:gd name="connsiteX11311" fmla="*/ 523391 w 4853691"/>
              <a:gd name="connsiteY11311" fmla="*/ 3267089 h 4860733"/>
              <a:gd name="connsiteX11312" fmla="*/ 535127 w 4853691"/>
              <a:gd name="connsiteY11312" fmla="*/ 3267089 h 4860733"/>
              <a:gd name="connsiteX11313" fmla="*/ 570332 w 4853691"/>
              <a:gd name="connsiteY11313" fmla="*/ 3267089 h 4860733"/>
              <a:gd name="connsiteX11314" fmla="*/ 570332 w 4853691"/>
              <a:gd name="connsiteY11314" fmla="*/ 3267089 h 4860733"/>
              <a:gd name="connsiteX11315" fmla="*/ 570332 w 4853691"/>
              <a:gd name="connsiteY11315" fmla="*/ 3267089 h 4860733"/>
              <a:gd name="connsiteX11316" fmla="*/ 596150 w 4853691"/>
              <a:gd name="connsiteY11316" fmla="*/ 3267089 h 4860733"/>
              <a:gd name="connsiteX11317" fmla="*/ 617273 w 4853691"/>
              <a:gd name="connsiteY11317" fmla="*/ 3285865 h 4860733"/>
              <a:gd name="connsiteX11318" fmla="*/ 617273 w 4853691"/>
              <a:gd name="connsiteY11318" fmla="*/ 3285865 h 4860733"/>
              <a:gd name="connsiteX11319" fmla="*/ 640744 w 4853691"/>
              <a:gd name="connsiteY11319" fmla="*/ 3504140 h 4860733"/>
              <a:gd name="connsiteX11320" fmla="*/ 640744 w 4853691"/>
              <a:gd name="connsiteY11320" fmla="*/ 3511182 h 4860733"/>
              <a:gd name="connsiteX11321" fmla="*/ 647785 w 4853691"/>
              <a:gd name="connsiteY11321" fmla="*/ 3574552 h 4860733"/>
              <a:gd name="connsiteX11322" fmla="*/ 650132 w 4853691"/>
              <a:gd name="connsiteY11322" fmla="*/ 3586287 h 4860733"/>
              <a:gd name="connsiteX11323" fmla="*/ 657173 w 4853691"/>
              <a:gd name="connsiteY11323" fmla="*/ 3635575 h 4860733"/>
              <a:gd name="connsiteX11324" fmla="*/ 626661 w 4853691"/>
              <a:gd name="connsiteY11324" fmla="*/ 3614451 h 4860733"/>
              <a:gd name="connsiteX11325" fmla="*/ 629008 w 4853691"/>
              <a:gd name="connsiteY11325" fmla="*/ 3602716 h 4860733"/>
              <a:gd name="connsiteX11326" fmla="*/ 610232 w 4853691"/>
              <a:gd name="connsiteY11326" fmla="*/ 3583940 h 4860733"/>
              <a:gd name="connsiteX11327" fmla="*/ 281646 w 4853691"/>
              <a:gd name="connsiteY11327" fmla="*/ 3196677 h 4860733"/>
              <a:gd name="connsiteX11328" fmla="*/ 267563 w 4853691"/>
              <a:gd name="connsiteY11328" fmla="*/ 3189636 h 4860733"/>
              <a:gd name="connsiteX11329" fmla="*/ 253481 w 4853691"/>
              <a:gd name="connsiteY11329" fmla="*/ 3180248 h 4860733"/>
              <a:gd name="connsiteX11330" fmla="*/ 241746 w 4853691"/>
              <a:gd name="connsiteY11330" fmla="*/ 3173207 h 4860733"/>
              <a:gd name="connsiteX11331" fmla="*/ 227664 w 4853691"/>
              <a:gd name="connsiteY11331" fmla="*/ 3161472 h 4860733"/>
              <a:gd name="connsiteX11332" fmla="*/ 215928 w 4853691"/>
              <a:gd name="connsiteY11332" fmla="*/ 3152083 h 4860733"/>
              <a:gd name="connsiteX11333" fmla="*/ 211234 w 4853691"/>
              <a:gd name="connsiteY11333" fmla="*/ 3149737 h 4860733"/>
              <a:gd name="connsiteX11334" fmla="*/ 107964 w 4853691"/>
              <a:gd name="connsiteY11334" fmla="*/ 2917379 h 4860733"/>
              <a:gd name="connsiteX11335" fmla="*/ 119699 w 4853691"/>
              <a:gd name="connsiteY11335" fmla="*/ 2903296 h 4860733"/>
              <a:gd name="connsiteX11336" fmla="*/ 124393 w 4853691"/>
              <a:gd name="connsiteY11336" fmla="*/ 2910338 h 4860733"/>
              <a:gd name="connsiteX11337" fmla="*/ 138476 w 4853691"/>
              <a:gd name="connsiteY11337" fmla="*/ 2938502 h 4860733"/>
              <a:gd name="connsiteX11338" fmla="*/ 150211 w 4853691"/>
              <a:gd name="connsiteY11338" fmla="*/ 2959626 h 4860733"/>
              <a:gd name="connsiteX11339" fmla="*/ 166640 w 4853691"/>
              <a:gd name="connsiteY11339" fmla="*/ 2987790 h 4860733"/>
              <a:gd name="connsiteX11340" fmla="*/ 178376 w 4853691"/>
              <a:gd name="connsiteY11340" fmla="*/ 3008914 h 4860733"/>
              <a:gd name="connsiteX11341" fmla="*/ 197152 w 4853691"/>
              <a:gd name="connsiteY11341" fmla="*/ 3039425 h 4860733"/>
              <a:gd name="connsiteX11342" fmla="*/ 211234 w 4853691"/>
              <a:gd name="connsiteY11342" fmla="*/ 3060549 h 4860733"/>
              <a:gd name="connsiteX11343" fmla="*/ 232358 w 4853691"/>
              <a:gd name="connsiteY11343" fmla="*/ 3093407 h 4860733"/>
              <a:gd name="connsiteX11344" fmla="*/ 244093 w 4853691"/>
              <a:gd name="connsiteY11344" fmla="*/ 3112184 h 4860733"/>
              <a:gd name="connsiteX11345" fmla="*/ 281646 w 4853691"/>
              <a:gd name="connsiteY11345" fmla="*/ 3163819 h 4860733"/>
              <a:gd name="connsiteX11346" fmla="*/ 298075 w 4853691"/>
              <a:gd name="connsiteY11346" fmla="*/ 3184942 h 4860733"/>
              <a:gd name="connsiteX11347" fmla="*/ 309810 w 4853691"/>
              <a:gd name="connsiteY11347" fmla="*/ 3199024 h 4860733"/>
              <a:gd name="connsiteX11348" fmla="*/ 305116 w 4853691"/>
              <a:gd name="connsiteY11348" fmla="*/ 3206065 h 4860733"/>
              <a:gd name="connsiteX11349" fmla="*/ 293381 w 4853691"/>
              <a:gd name="connsiteY11349" fmla="*/ 3201371 h 4860733"/>
              <a:gd name="connsiteX11350" fmla="*/ 281646 w 4853691"/>
              <a:gd name="connsiteY11350" fmla="*/ 3196677 h 4860733"/>
              <a:gd name="connsiteX11351" fmla="*/ 56329 w 4853691"/>
              <a:gd name="connsiteY11351" fmla="*/ 2774209 h 4860733"/>
              <a:gd name="connsiteX11352" fmla="*/ 46941 w 4853691"/>
              <a:gd name="connsiteY11352" fmla="*/ 2731962 h 4860733"/>
              <a:gd name="connsiteX11353" fmla="*/ 49288 w 4853691"/>
              <a:gd name="connsiteY11353" fmla="*/ 2731962 h 4860733"/>
              <a:gd name="connsiteX11354" fmla="*/ 51635 w 4853691"/>
              <a:gd name="connsiteY11354" fmla="*/ 2741350 h 4860733"/>
              <a:gd name="connsiteX11355" fmla="*/ 56329 w 4853691"/>
              <a:gd name="connsiteY11355" fmla="*/ 2753085 h 4860733"/>
              <a:gd name="connsiteX11356" fmla="*/ 63370 w 4853691"/>
              <a:gd name="connsiteY11356" fmla="*/ 2774209 h 4860733"/>
              <a:gd name="connsiteX11357" fmla="*/ 68064 w 4853691"/>
              <a:gd name="connsiteY11357" fmla="*/ 2783597 h 4860733"/>
              <a:gd name="connsiteX11358" fmla="*/ 72758 w 4853691"/>
              <a:gd name="connsiteY11358" fmla="*/ 2792985 h 4860733"/>
              <a:gd name="connsiteX11359" fmla="*/ 63370 w 4853691"/>
              <a:gd name="connsiteY11359" fmla="*/ 2804721 h 4860733"/>
              <a:gd name="connsiteX11360" fmla="*/ 61023 w 4853691"/>
              <a:gd name="connsiteY11360" fmla="*/ 2790638 h 4860733"/>
              <a:gd name="connsiteX11361" fmla="*/ 56329 w 4853691"/>
              <a:gd name="connsiteY11361" fmla="*/ 2774209 h 4860733"/>
              <a:gd name="connsiteX11362" fmla="*/ 68064 w 4853691"/>
              <a:gd name="connsiteY11362" fmla="*/ 2731962 h 4860733"/>
              <a:gd name="connsiteX11363" fmla="*/ 70411 w 4853691"/>
              <a:gd name="connsiteY11363" fmla="*/ 2736656 h 4860733"/>
              <a:gd name="connsiteX11364" fmla="*/ 63370 w 4853691"/>
              <a:gd name="connsiteY11364" fmla="*/ 2748391 h 4860733"/>
              <a:gd name="connsiteX11365" fmla="*/ 61023 w 4853691"/>
              <a:gd name="connsiteY11365" fmla="*/ 2741350 h 4860733"/>
              <a:gd name="connsiteX11366" fmla="*/ 56329 w 4853691"/>
              <a:gd name="connsiteY11366" fmla="*/ 2722574 h 4860733"/>
              <a:gd name="connsiteX11367" fmla="*/ 58676 w 4853691"/>
              <a:gd name="connsiteY11367" fmla="*/ 2715533 h 4860733"/>
              <a:gd name="connsiteX11368" fmla="*/ 58676 w 4853691"/>
              <a:gd name="connsiteY11368" fmla="*/ 2717880 h 4860733"/>
              <a:gd name="connsiteX11369" fmla="*/ 68064 w 4853691"/>
              <a:gd name="connsiteY11369" fmla="*/ 2731962 h 4860733"/>
              <a:gd name="connsiteX11370" fmla="*/ 110311 w 4853691"/>
              <a:gd name="connsiteY11370" fmla="*/ 2769515 h 4860733"/>
              <a:gd name="connsiteX11371" fmla="*/ 117352 w 4853691"/>
              <a:gd name="connsiteY11371" fmla="*/ 2771862 h 4860733"/>
              <a:gd name="connsiteX11372" fmla="*/ 131435 w 4853691"/>
              <a:gd name="connsiteY11372" fmla="*/ 2774209 h 4860733"/>
              <a:gd name="connsiteX11373" fmla="*/ 138476 w 4853691"/>
              <a:gd name="connsiteY11373" fmla="*/ 2776556 h 4860733"/>
              <a:gd name="connsiteX11374" fmla="*/ 159599 w 4853691"/>
              <a:gd name="connsiteY11374" fmla="*/ 2778903 h 4860733"/>
              <a:gd name="connsiteX11375" fmla="*/ 159599 w 4853691"/>
              <a:gd name="connsiteY11375" fmla="*/ 2778903 h 4860733"/>
              <a:gd name="connsiteX11376" fmla="*/ 159599 w 4853691"/>
              <a:gd name="connsiteY11376" fmla="*/ 2778903 h 4860733"/>
              <a:gd name="connsiteX11377" fmla="*/ 176028 w 4853691"/>
              <a:gd name="connsiteY11377" fmla="*/ 2778903 h 4860733"/>
              <a:gd name="connsiteX11378" fmla="*/ 183070 w 4853691"/>
              <a:gd name="connsiteY11378" fmla="*/ 2778903 h 4860733"/>
              <a:gd name="connsiteX11379" fmla="*/ 194805 w 4853691"/>
              <a:gd name="connsiteY11379" fmla="*/ 2776556 h 4860733"/>
              <a:gd name="connsiteX11380" fmla="*/ 201846 w 4853691"/>
              <a:gd name="connsiteY11380" fmla="*/ 2774209 h 4860733"/>
              <a:gd name="connsiteX11381" fmla="*/ 213581 w 4853691"/>
              <a:gd name="connsiteY11381" fmla="*/ 2771862 h 4860733"/>
              <a:gd name="connsiteX11382" fmla="*/ 213581 w 4853691"/>
              <a:gd name="connsiteY11382" fmla="*/ 2771862 h 4860733"/>
              <a:gd name="connsiteX11383" fmla="*/ 232358 w 4853691"/>
              <a:gd name="connsiteY11383" fmla="*/ 2783597 h 4860733"/>
              <a:gd name="connsiteX11384" fmla="*/ 234705 w 4853691"/>
              <a:gd name="connsiteY11384" fmla="*/ 2783597 h 4860733"/>
              <a:gd name="connsiteX11385" fmla="*/ 265216 w 4853691"/>
              <a:gd name="connsiteY11385" fmla="*/ 2947890 h 4860733"/>
              <a:gd name="connsiteX11386" fmla="*/ 267563 w 4853691"/>
              <a:gd name="connsiteY11386" fmla="*/ 2957279 h 4860733"/>
              <a:gd name="connsiteX11387" fmla="*/ 276951 w 4853691"/>
              <a:gd name="connsiteY11387" fmla="*/ 3004220 h 4860733"/>
              <a:gd name="connsiteX11388" fmla="*/ 279299 w 4853691"/>
              <a:gd name="connsiteY11388" fmla="*/ 3020649 h 4860733"/>
              <a:gd name="connsiteX11389" fmla="*/ 286340 w 4853691"/>
              <a:gd name="connsiteY11389" fmla="*/ 3060549 h 4860733"/>
              <a:gd name="connsiteX11390" fmla="*/ 291034 w 4853691"/>
              <a:gd name="connsiteY11390" fmla="*/ 3076978 h 4860733"/>
              <a:gd name="connsiteX11391" fmla="*/ 298075 w 4853691"/>
              <a:gd name="connsiteY11391" fmla="*/ 3112184 h 4860733"/>
              <a:gd name="connsiteX11392" fmla="*/ 302769 w 4853691"/>
              <a:gd name="connsiteY11392" fmla="*/ 3128613 h 4860733"/>
              <a:gd name="connsiteX11393" fmla="*/ 309810 w 4853691"/>
              <a:gd name="connsiteY11393" fmla="*/ 3163819 h 4860733"/>
              <a:gd name="connsiteX11394" fmla="*/ 314504 w 4853691"/>
              <a:gd name="connsiteY11394" fmla="*/ 3180248 h 4860733"/>
              <a:gd name="connsiteX11395" fmla="*/ 319198 w 4853691"/>
              <a:gd name="connsiteY11395" fmla="*/ 3196677 h 4860733"/>
              <a:gd name="connsiteX11396" fmla="*/ 314504 w 4853691"/>
              <a:gd name="connsiteY11396" fmla="*/ 3199024 h 4860733"/>
              <a:gd name="connsiteX11397" fmla="*/ 300422 w 4853691"/>
              <a:gd name="connsiteY11397" fmla="*/ 3175554 h 4860733"/>
              <a:gd name="connsiteX11398" fmla="*/ 286340 w 4853691"/>
              <a:gd name="connsiteY11398" fmla="*/ 3152083 h 4860733"/>
              <a:gd name="connsiteX11399" fmla="*/ 262869 w 4853691"/>
              <a:gd name="connsiteY11399" fmla="*/ 3114531 h 4860733"/>
              <a:gd name="connsiteX11400" fmla="*/ 248787 w 4853691"/>
              <a:gd name="connsiteY11400" fmla="*/ 3091060 h 4860733"/>
              <a:gd name="connsiteX11401" fmla="*/ 225316 w 4853691"/>
              <a:gd name="connsiteY11401" fmla="*/ 3048813 h 4860733"/>
              <a:gd name="connsiteX11402" fmla="*/ 215928 w 4853691"/>
              <a:gd name="connsiteY11402" fmla="*/ 3030037 h 4860733"/>
              <a:gd name="connsiteX11403" fmla="*/ 185417 w 4853691"/>
              <a:gd name="connsiteY11403" fmla="*/ 2973708 h 4860733"/>
              <a:gd name="connsiteX11404" fmla="*/ 185417 w 4853691"/>
              <a:gd name="connsiteY11404" fmla="*/ 2971361 h 4860733"/>
              <a:gd name="connsiteX11405" fmla="*/ 157252 w 4853691"/>
              <a:gd name="connsiteY11405" fmla="*/ 2915032 h 4860733"/>
              <a:gd name="connsiteX11406" fmla="*/ 147864 w 4853691"/>
              <a:gd name="connsiteY11406" fmla="*/ 2896255 h 4860733"/>
              <a:gd name="connsiteX11407" fmla="*/ 129088 w 4853691"/>
              <a:gd name="connsiteY11407" fmla="*/ 2858703 h 4860733"/>
              <a:gd name="connsiteX11408" fmla="*/ 119699 w 4853691"/>
              <a:gd name="connsiteY11408" fmla="*/ 2835232 h 4860733"/>
              <a:gd name="connsiteX11409" fmla="*/ 105617 w 4853691"/>
              <a:gd name="connsiteY11409" fmla="*/ 2804721 h 4860733"/>
              <a:gd name="connsiteX11410" fmla="*/ 96229 w 4853691"/>
              <a:gd name="connsiteY11410" fmla="*/ 2778903 h 4860733"/>
              <a:gd name="connsiteX11411" fmla="*/ 91535 w 4853691"/>
              <a:gd name="connsiteY11411" fmla="*/ 2767168 h 4860733"/>
              <a:gd name="connsiteX11412" fmla="*/ 98576 w 4853691"/>
              <a:gd name="connsiteY11412" fmla="*/ 2760127 h 4860733"/>
              <a:gd name="connsiteX11413" fmla="*/ 98576 w 4853691"/>
              <a:gd name="connsiteY11413" fmla="*/ 2760127 h 4860733"/>
              <a:gd name="connsiteX11414" fmla="*/ 110311 w 4853691"/>
              <a:gd name="connsiteY11414" fmla="*/ 2769515 h 4860733"/>
              <a:gd name="connsiteX11415" fmla="*/ 276951 w 4853691"/>
              <a:gd name="connsiteY11415" fmla="*/ 2776556 h 4860733"/>
              <a:gd name="connsiteX11416" fmla="*/ 286340 w 4853691"/>
              <a:gd name="connsiteY11416" fmla="*/ 2778903 h 4860733"/>
              <a:gd name="connsiteX11417" fmla="*/ 314504 w 4853691"/>
              <a:gd name="connsiteY11417" fmla="*/ 2785944 h 4860733"/>
              <a:gd name="connsiteX11418" fmla="*/ 323892 w 4853691"/>
              <a:gd name="connsiteY11418" fmla="*/ 2788291 h 4860733"/>
              <a:gd name="connsiteX11419" fmla="*/ 326239 w 4853691"/>
              <a:gd name="connsiteY11419" fmla="*/ 2788291 h 4860733"/>
              <a:gd name="connsiteX11420" fmla="*/ 326239 w 4853691"/>
              <a:gd name="connsiteY11420" fmla="*/ 2790638 h 4860733"/>
              <a:gd name="connsiteX11421" fmla="*/ 345016 w 4853691"/>
              <a:gd name="connsiteY11421" fmla="*/ 2809415 h 4860733"/>
              <a:gd name="connsiteX11422" fmla="*/ 335628 w 4853691"/>
              <a:gd name="connsiteY11422" fmla="*/ 2997178 h 4860733"/>
              <a:gd name="connsiteX11423" fmla="*/ 333281 w 4853691"/>
              <a:gd name="connsiteY11423" fmla="*/ 3020649 h 4860733"/>
              <a:gd name="connsiteX11424" fmla="*/ 328587 w 4853691"/>
              <a:gd name="connsiteY11424" fmla="*/ 3102796 h 4860733"/>
              <a:gd name="connsiteX11425" fmla="*/ 326239 w 4853691"/>
              <a:gd name="connsiteY11425" fmla="*/ 3152083 h 4860733"/>
              <a:gd name="connsiteX11426" fmla="*/ 323892 w 4853691"/>
              <a:gd name="connsiteY11426" fmla="*/ 3194330 h 4860733"/>
              <a:gd name="connsiteX11427" fmla="*/ 323892 w 4853691"/>
              <a:gd name="connsiteY11427" fmla="*/ 3194330 h 4860733"/>
              <a:gd name="connsiteX11428" fmla="*/ 319198 w 4853691"/>
              <a:gd name="connsiteY11428" fmla="*/ 3194330 h 4860733"/>
              <a:gd name="connsiteX11429" fmla="*/ 312157 w 4853691"/>
              <a:gd name="connsiteY11429" fmla="*/ 3159125 h 4860733"/>
              <a:gd name="connsiteX11430" fmla="*/ 307463 w 4853691"/>
              <a:gd name="connsiteY11430" fmla="*/ 3142695 h 4860733"/>
              <a:gd name="connsiteX11431" fmla="*/ 300422 w 4853691"/>
              <a:gd name="connsiteY11431" fmla="*/ 3107490 h 4860733"/>
              <a:gd name="connsiteX11432" fmla="*/ 295728 w 4853691"/>
              <a:gd name="connsiteY11432" fmla="*/ 3086366 h 4860733"/>
              <a:gd name="connsiteX11433" fmla="*/ 288687 w 4853691"/>
              <a:gd name="connsiteY11433" fmla="*/ 3053507 h 4860733"/>
              <a:gd name="connsiteX11434" fmla="*/ 283993 w 4853691"/>
              <a:gd name="connsiteY11434" fmla="*/ 3030037 h 4860733"/>
              <a:gd name="connsiteX11435" fmla="*/ 276951 w 4853691"/>
              <a:gd name="connsiteY11435" fmla="*/ 2999525 h 4860733"/>
              <a:gd name="connsiteX11436" fmla="*/ 269910 w 4853691"/>
              <a:gd name="connsiteY11436" fmla="*/ 2969014 h 4860733"/>
              <a:gd name="connsiteX11437" fmla="*/ 265216 w 4853691"/>
              <a:gd name="connsiteY11437" fmla="*/ 2943196 h 4860733"/>
              <a:gd name="connsiteX11438" fmla="*/ 258175 w 4853691"/>
              <a:gd name="connsiteY11438" fmla="*/ 2910338 h 4860733"/>
              <a:gd name="connsiteX11439" fmla="*/ 253481 w 4853691"/>
              <a:gd name="connsiteY11439" fmla="*/ 2884520 h 4860733"/>
              <a:gd name="connsiteX11440" fmla="*/ 251134 w 4853691"/>
              <a:gd name="connsiteY11440" fmla="*/ 2872785 h 4860733"/>
              <a:gd name="connsiteX11441" fmla="*/ 232358 w 4853691"/>
              <a:gd name="connsiteY11441" fmla="*/ 2778903 h 4860733"/>
              <a:gd name="connsiteX11442" fmla="*/ 246440 w 4853691"/>
              <a:gd name="connsiteY11442" fmla="*/ 2767168 h 4860733"/>
              <a:gd name="connsiteX11443" fmla="*/ 253481 w 4853691"/>
              <a:gd name="connsiteY11443" fmla="*/ 2769515 h 4860733"/>
              <a:gd name="connsiteX11444" fmla="*/ 276951 w 4853691"/>
              <a:gd name="connsiteY11444" fmla="*/ 2776556 h 4860733"/>
              <a:gd name="connsiteX11445" fmla="*/ 410733 w 4853691"/>
              <a:gd name="connsiteY11445" fmla="*/ 2849314 h 4860733"/>
              <a:gd name="connsiteX11446" fmla="*/ 450633 w 4853691"/>
              <a:gd name="connsiteY11446" fmla="*/ 2884520 h 4860733"/>
              <a:gd name="connsiteX11447" fmla="*/ 474103 w 4853691"/>
              <a:gd name="connsiteY11447" fmla="*/ 2903296 h 4860733"/>
              <a:gd name="connsiteX11448" fmla="*/ 530433 w 4853691"/>
              <a:gd name="connsiteY11448" fmla="*/ 2950237 h 4860733"/>
              <a:gd name="connsiteX11449" fmla="*/ 539821 w 4853691"/>
              <a:gd name="connsiteY11449" fmla="*/ 2957279 h 4860733"/>
              <a:gd name="connsiteX11450" fmla="*/ 591456 w 4853691"/>
              <a:gd name="connsiteY11450" fmla="*/ 2999525 h 4860733"/>
              <a:gd name="connsiteX11451" fmla="*/ 586762 w 4853691"/>
              <a:gd name="connsiteY11451" fmla="*/ 3011261 h 4860733"/>
              <a:gd name="connsiteX11452" fmla="*/ 607885 w 4853691"/>
              <a:gd name="connsiteY11452" fmla="*/ 3032384 h 4860733"/>
              <a:gd name="connsiteX11453" fmla="*/ 612579 w 4853691"/>
              <a:gd name="connsiteY11453" fmla="*/ 3126266 h 4860733"/>
              <a:gd name="connsiteX11454" fmla="*/ 612579 w 4853691"/>
              <a:gd name="connsiteY11454" fmla="*/ 3140348 h 4860733"/>
              <a:gd name="connsiteX11455" fmla="*/ 612579 w 4853691"/>
              <a:gd name="connsiteY11455" fmla="*/ 3159125 h 4860733"/>
              <a:gd name="connsiteX11456" fmla="*/ 614926 w 4853691"/>
              <a:gd name="connsiteY11456" fmla="*/ 3203718 h 4860733"/>
              <a:gd name="connsiteX11457" fmla="*/ 614926 w 4853691"/>
              <a:gd name="connsiteY11457" fmla="*/ 3206065 h 4860733"/>
              <a:gd name="connsiteX11458" fmla="*/ 617273 w 4853691"/>
              <a:gd name="connsiteY11458" fmla="*/ 3243618 h 4860733"/>
              <a:gd name="connsiteX11459" fmla="*/ 610232 w 4853691"/>
              <a:gd name="connsiteY11459" fmla="*/ 3245965 h 4860733"/>
              <a:gd name="connsiteX11460" fmla="*/ 575026 w 4853691"/>
              <a:gd name="connsiteY11460" fmla="*/ 3187289 h 4860733"/>
              <a:gd name="connsiteX11461" fmla="*/ 549209 w 4853691"/>
              <a:gd name="connsiteY11461" fmla="*/ 3142695 h 4860733"/>
              <a:gd name="connsiteX11462" fmla="*/ 511656 w 4853691"/>
              <a:gd name="connsiteY11462" fmla="*/ 3076978 h 4860733"/>
              <a:gd name="connsiteX11463" fmla="*/ 431857 w 4853691"/>
              <a:gd name="connsiteY11463" fmla="*/ 2933808 h 4860733"/>
              <a:gd name="connsiteX11464" fmla="*/ 417774 w 4853691"/>
              <a:gd name="connsiteY11464" fmla="*/ 2907991 h 4860733"/>
              <a:gd name="connsiteX11465" fmla="*/ 361445 w 4853691"/>
              <a:gd name="connsiteY11465" fmla="*/ 2804721 h 4860733"/>
              <a:gd name="connsiteX11466" fmla="*/ 366139 w 4853691"/>
              <a:gd name="connsiteY11466" fmla="*/ 2802374 h 4860733"/>
              <a:gd name="connsiteX11467" fmla="*/ 380222 w 4853691"/>
              <a:gd name="connsiteY11467" fmla="*/ 2814109 h 4860733"/>
              <a:gd name="connsiteX11468" fmla="*/ 410733 w 4853691"/>
              <a:gd name="connsiteY11468" fmla="*/ 2849314 h 4860733"/>
              <a:gd name="connsiteX11469" fmla="*/ 652479 w 4853691"/>
              <a:gd name="connsiteY11469" fmla="*/ 2990137 h 4860733"/>
              <a:gd name="connsiteX11470" fmla="*/ 675949 w 4853691"/>
              <a:gd name="connsiteY11470" fmla="*/ 2976055 h 4860733"/>
              <a:gd name="connsiteX11471" fmla="*/ 697073 w 4853691"/>
              <a:gd name="connsiteY11471" fmla="*/ 2964320 h 4860733"/>
              <a:gd name="connsiteX11472" fmla="*/ 722890 w 4853691"/>
              <a:gd name="connsiteY11472" fmla="*/ 2947890 h 4860733"/>
              <a:gd name="connsiteX11473" fmla="*/ 744014 w 4853691"/>
              <a:gd name="connsiteY11473" fmla="*/ 2933808 h 4860733"/>
              <a:gd name="connsiteX11474" fmla="*/ 769831 w 4853691"/>
              <a:gd name="connsiteY11474" fmla="*/ 2915032 h 4860733"/>
              <a:gd name="connsiteX11475" fmla="*/ 788608 w 4853691"/>
              <a:gd name="connsiteY11475" fmla="*/ 2900949 h 4860733"/>
              <a:gd name="connsiteX11476" fmla="*/ 814425 w 4853691"/>
              <a:gd name="connsiteY11476" fmla="*/ 2882173 h 4860733"/>
              <a:gd name="connsiteX11477" fmla="*/ 835549 w 4853691"/>
              <a:gd name="connsiteY11477" fmla="*/ 2868091 h 4860733"/>
              <a:gd name="connsiteX11478" fmla="*/ 861366 w 4853691"/>
              <a:gd name="connsiteY11478" fmla="*/ 2849314 h 4860733"/>
              <a:gd name="connsiteX11479" fmla="*/ 882489 w 4853691"/>
              <a:gd name="connsiteY11479" fmla="*/ 2832885 h 4860733"/>
              <a:gd name="connsiteX11480" fmla="*/ 908307 w 4853691"/>
              <a:gd name="connsiteY11480" fmla="*/ 2811762 h 4860733"/>
              <a:gd name="connsiteX11481" fmla="*/ 929430 w 4853691"/>
              <a:gd name="connsiteY11481" fmla="*/ 2795332 h 4860733"/>
              <a:gd name="connsiteX11482" fmla="*/ 957595 w 4853691"/>
              <a:gd name="connsiteY11482" fmla="*/ 2774209 h 4860733"/>
              <a:gd name="connsiteX11483" fmla="*/ 976371 w 4853691"/>
              <a:gd name="connsiteY11483" fmla="*/ 2757780 h 4860733"/>
              <a:gd name="connsiteX11484" fmla="*/ 1004536 w 4853691"/>
              <a:gd name="connsiteY11484" fmla="*/ 2734309 h 4860733"/>
              <a:gd name="connsiteX11485" fmla="*/ 1023312 w 4853691"/>
              <a:gd name="connsiteY11485" fmla="*/ 2717880 h 4860733"/>
              <a:gd name="connsiteX11486" fmla="*/ 1056171 w 4853691"/>
              <a:gd name="connsiteY11486" fmla="*/ 2689715 h 4860733"/>
              <a:gd name="connsiteX11487" fmla="*/ 1070253 w 4853691"/>
              <a:gd name="connsiteY11487" fmla="*/ 2677980 h 4860733"/>
              <a:gd name="connsiteX11488" fmla="*/ 1107806 w 4853691"/>
              <a:gd name="connsiteY11488" fmla="*/ 2645121 h 4860733"/>
              <a:gd name="connsiteX11489" fmla="*/ 1119541 w 4853691"/>
              <a:gd name="connsiteY11489" fmla="*/ 2635733 h 4860733"/>
              <a:gd name="connsiteX11490" fmla="*/ 1159441 w 4853691"/>
              <a:gd name="connsiteY11490" fmla="*/ 2600527 h 4860733"/>
              <a:gd name="connsiteX11491" fmla="*/ 1168829 w 4853691"/>
              <a:gd name="connsiteY11491" fmla="*/ 2591139 h 4860733"/>
              <a:gd name="connsiteX11492" fmla="*/ 1373022 w 4853691"/>
              <a:gd name="connsiteY11492" fmla="*/ 2403376 h 4860733"/>
              <a:gd name="connsiteX11493" fmla="*/ 1373022 w 4853691"/>
              <a:gd name="connsiteY11493" fmla="*/ 2403376 h 4860733"/>
              <a:gd name="connsiteX11494" fmla="*/ 1387104 w 4853691"/>
              <a:gd name="connsiteY11494" fmla="*/ 2410417 h 4860733"/>
              <a:gd name="connsiteX11495" fmla="*/ 1391799 w 4853691"/>
              <a:gd name="connsiteY11495" fmla="*/ 2410417 h 4860733"/>
              <a:gd name="connsiteX11496" fmla="*/ 1424657 w 4853691"/>
              <a:gd name="connsiteY11496" fmla="*/ 2513687 h 4860733"/>
              <a:gd name="connsiteX11497" fmla="*/ 1424657 w 4853691"/>
              <a:gd name="connsiteY11497" fmla="*/ 2516034 h 4860733"/>
              <a:gd name="connsiteX11498" fmla="*/ 1483333 w 4853691"/>
              <a:gd name="connsiteY11498" fmla="*/ 2692062 h 4860733"/>
              <a:gd name="connsiteX11499" fmla="*/ 1485680 w 4853691"/>
              <a:gd name="connsiteY11499" fmla="*/ 2699103 h 4860733"/>
              <a:gd name="connsiteX11500" fmla="*/ 1495069 w 4853691"/>
              <a:gd name="connsiteY11500" fmla="*/ 2727268 h 4860733"/>
              <a:gd name="connsiteX11501" fmla="*/ 1502110 w 4853691"/>
              <a:gd name="connsiteY11501" fmla="*/ 2748391 h 4860733"/>
              <a:gd name="connsiteX11502" fmla="*/ 1504457 w 4853691"/>
              <a:gd name="connsiteY11502" fmla="*/ 2755433 h 4860733"/>
              <a:gd name="connsiteX11503" fmla="*/ 1638239 w 4853691"/>
              <a:gd name="connsiteY11503" fmla="*/ 3128613 h 4860733"/>
              <a:gd name="connsiteX11504" fmla="*/ 1626503 w 4853691"/>
              <a:gd name="connsiteY11504" fmla="*/ 3145042 h 4860733"/>
              <a:gd name="connsiteX11505" fmla="*/ 1572521 w 4853691"/>
              <a:gd name="connsiteY11505" fmla="*/ 3145042 h 4860733"/>
              <a:gd name="connsiteX11506" fmla="*/ 1567827 w 4853691"/>
              <a:gd name="connsiteY11506" fmla="*/ 3145042 h 4860733"/>
              <a:gd name="connsiteX11507" fmla="*/ 1072600 w 4853691"/>
              <a:gd name="connsiteY11507" fmla="*/ 3114531 h 4860733"/>
              <a:gd name="connsiteX11508" fmla="*/ 1072600 w 4853691"/>
              <a:gd name="connsiteY11508" fmla="*/ 3114531 h 4860733"/>
              <a:gd name="connsiteX11509" fmla="*/ 1009230 w 4853691"/>
              <a:gd name="connsiteY11509" fmla="*/ 3107490 h 4860733"/>
              <a:gd name="connsiteX11510" fmla="*/ 1004536 w 4853691"/>
              <a:gd name="connsiteY11510" fmla="*/ 3107490 h 4860733"/>
              <a:gd name="connsiteX11511" fmla="*/ 948207 w 4853691"/>
              <a:gd name="connsiteY11511" fmla="*/ 3100448 h 4860733"/>
              <a:gd name="connsiteX11512" fmla="*/ 938819 w 4853691"/>
              <a:gd name="connsiteY11512" fmla="*/ 3098101 h 4860733"/>
              <a:gd name="connsiteX11513" fmla="*/ 887184 w 4853691"/>
              <a:gd name="connsiteY11513" fmla="*/ 3088713 h 4860733"/>
              <a:gd name="connsiteX11514" fmla="*/ 875448 w 4853691"/>
              <a:gd name="connsiteY11514" fmla="*/ 3086366 h 4860733"/>
              <a:gd name="connsiteX11515" fmla="*/ 828507 w 4853691"/>
              <a:gd name="connsiteY11515" fmla="*/ 3076978 h 4860733"/>
              <a:gd name="connsiteX11516" fmla="*/ 814425 w 4853691"/>
              <a:gd name="connsiteY11516" fmla="*/ 3074631 h 4860733"/>
              <a:gd name="connsiteX11517" fmla="*/ 772178 w 4853691"/>
              <a:gd name="connsiteY11517" fmla="*/ 3065243 h 4860733"/>
              <a:gd name="connsiteX11518" fmla="*/ 755749 w 4853691"/>
              <a:gd name="connsiteY11518" fmla="*/ 3060549 h 4860733"/>
              <a:gd name="connsiteX11519" fmla="*/ 715849 w 4853691"/>
              <a:gd name="connsiteY11519" fmla="*/ 3051160 h 4860733"/>
              <a:gd name="connsiteX11520" fmla="*/ 699420 w 4853691"/>
              <a:gd name="connsiteY11520" fmla="*/ 3046466 h 4860733"/>
              <a:gd name="connsiteX11521" fmla="*/ 661867 w 4853691"/>
              <a:gd name="connsiteY11521" fmla="*/ 3037078 h 4860733"/>
              <a:gd name="connsiteX11522" fmla="*/ 643091 w 4853691"/>
              <a:gd name="connsiteY11522" fmla="*/ 3032384 h 4860733"/>
              <a:gd name="connsiteX11523" fmla="*/ 626661 w 4853691"/>
              <a:gd name="connsiteY11523" fmla="*/ 3027690 h 4860733"/>
              <a:gd name="connsiteX11524" fmla="*/ 626661 w 4853691"/>
              <a:gd name="connsiteY11524" fmla="*/ 3022996 h 4860733"/>
              <a:gd name="connsiteX11525" fmla="*/ 624314 w 4853691"/>
              <a:gd name="connsiteY11525" fmla="*/ 3013608 h 4860733"/>
              <a:gd name="connsiteX11526" fmla="*/ 633703 w 4853691"/>
              <a:gd name="connsiteY11526" fmla="*/ 3008914 h 4860733"/>
              <a:gd name="connsiteX11527" fmla="*/ 652479 w 4853691"/>
              <a:gd name="connsiteY11527" fmla="*/ 2990137 h 4860733"/>
              <a:gd name="connsiteX11528" fmla="*/ 1286181 w 4853691"/>
              <a:gd name="connsiteY11528" fmla="*/ 1971519 h 4860733"/>
              <a:gd name="connsiteX11529" fmla="*/ 1281487 w 4853691"/>
              <a:gd name="connsiteY11529" fmla="*/ 1933966 h 4860733"/>
              <a:gd name="connsiteX11530" fmla="*/ 1276793 w 4853691"/>
              <a:gd name="connsiteY11530" fmla="*/ 1887025 h 4860733"/>
              <a:gd name="connsiteX11531" fmla="*/ 1274446 w 4853691"/>
              <a:gd name="connsiteY11531" fmla="*/ 1856514 h 4860733"/>
              <a:gd name="connsiteX11532" fmla="*/ 1267405 w 4853691"/>
              <a:gd name="connsiteY11532" fmla="*/ 1802532 h 4860733"/>
              <a:gd name="connsiteX11533" fmla="*/ 1265058 w 4853691"/>
              <a:gd name="connsiteY11533" fmla="*/ 1779061 h 4860733"/>
              <a:gd name="connsiteX11534" fmla="*/ 1258017 w 4853691"/>
              <a:gd name="connsiteY11534" fmla="*/ 1718038 h 4860733"/>
              <a:gd name="connsiteX11535" fmla="*/ 1255670 w 4853691"/>
              <a:gd name="connsiteY11535" fmla="*/ 1701609 h 4860733"/>
              <a:gd name="connsiteX11536" fmla="*/ 1248629 w 4853691"/>
              <a:gd name="connsiteY11536" fmla="*/ 1631197 h 4860733"/>
              <a:gd name="connsiteX11537" fmla="*/ 1248629 w 4853691"/>
              <a:gd name="connsiteY11537" fmla="*/ 1621809 h 4860733"/>
              <a:gd name="connsiteX11538" fmla="*/ 1241588 w 4853691"/>
              <a:gd name="connsiteY11538" fmla="*/ 1544357 h 4860733"/>
              <a:gd name="connsiteX11539" fmla="*/ 1241588 w 4853691"/>
              <a:gd name="connsiteY11539" fmla="*/ 1537315 h 4860733"/>
              <a:gd name="connsiteX11540" fmla="*/ 1225158 w 4853691"/>
              <a:gd name="connsiteY11540" fmla="*/ 1382410 h 4860733"/>
              <a:gd name="connsiteX11541" fmla="*/ 1241588 w 4853691"/>
              <a:gd name="connsiteY11541" fmla="*/ 1363634 h 4860733"/>
              <a:gd name="connsiteX11542" fmla="*/ 1220464 w 4853691"/>
              <a:gd name="connsiteY11542" fmla="*/ 1342511 h 4860733"/>
              <a:gd name="connsiteX11543" fmla="*/ 1220464 w 4853691"/>
              <a:gd name="connsiteY11543" fmla="*/ 1342511 h 4860733"/>
              <a:gd name="connsiteX11544" fmla="*/ 1213423 w 4853691"/>
              <a:gd name="connsiteY11544" fmla="*/ 1262711 h 4860733"/>
              <a:gd name="connsiteX11545" fmla="*/ 1206382 w 4853691"/>
              <a:gd name="connsiteY11545" fmla="*/ 1199341 h 4860733"/>
              <a:gd name="connsiteX11546" fmla="*/ 1342511 w 4853691"/>
              <a:gd name="connsiteY11546" fmla="*/ 1140665 h 4860733"/>
              <a:gd name="connsiteX11547" fmla="*/ 1328428 w 4853691"/>
              <a:gd name="connsiteY11547" fmla="*/ 1314346 h 4860733"/>
              <a:gd name="connsiteX11548" fmla="*/ 1328428 w 4853691"/>
              <a:gd name="connsiteY11548" fmla="*/ 1314346 h 4860733"/>
              <a:gd name="connsiteX11549" fmla="*/ 1307305 w 4853691"/>
              <a:gd name="connsiteY11549" fmla="*/ 1335469 h 4860733"/>
              <a:gd name="connsiteX11550" fmla="*/ 1326081 w 4853691"/>
              <a:gd name="connsiteY11550" fmla="*/ 1354246 h 4860733"/>
              <a:gd name="connsiteX11551" fmla="*/ 1321387 w 4853691"/>
              <a:gd name="connsiteY11551" fmla="*/ 1417616 h 4860733"/>
              <a:gd name="connsiteX11552" fmla="*/ 1319040 w 4853691"/>
              <a:gd name="connsiteY11552" fmla="*/ 1443434 h 4860733"/>
              <a:gd name="connsiteX11553" fmla="*/ 1314346 w 4853691"/>
              <a:gd name="connsiteY11553" fmla="*/ 1502110 h 4860733"/>
              <a:gd name="connsiteX11554" fmla="*/ 1311999 w 4853691"/>
              <a:gd name="connsiteY11554" fmla="*/ 1537315 h 4860733"/>
              <a:gd name="connsiteX11555" fmla="*/ 1309652 w 4853691"/>
              <a:gd name="connsiteY11555" fmla="*/ 1588950 h 4860733"/>
              <a:gd name="connsiteX11556" fmla="*/ 1307305 w 4853691"/>
              <a:gd name="connsiteY11556" fmla="*/ 1626503 h 4860733"/>
              <a:gd name="connsiteX11557" fmla="*/ 1304958 w 4853691"/>
              <a:gd name="connsiteY11557" fmla="*/ 1675791 h 4860733"/>
              <a:gd name="connsiteX11558" fmla="*/ 1302611 w 4853691"/>
              <a:gd name="connsiteY11558" fmla="*/ 1718038 h 4860733"/>
              <a:gd name="connsiteX11559" fmla="*/ 1300264 w 4853691"/>
              <a:gd name="connsiteY11559" fmla="*/ 1767326 h 4860733"/>
              <a:gd name="connsiteX11560" fmla="*/ 1297917 w 4853691"/>
              <a:gd name="connsiteY11560" fmla="*/ 1807226 h 4860733"/>
              <a:gd name="connsiteX11561" fmla="*/ 1295570 w 4853691"/>
              <a:gd name="connsiteY11561" fmla="*/ 1858861 h 4860733"/>
              <a:gd name="connsiteX11562" fmla="*/ 1293223 w 4853691"/>
              <a:gd name="connsiteY11562" fmla="*/ 1896413 h 4860733"/>
              <a:gd name="connsiteX11563" fmla="*/ 1290876 w 4853691"/>
              <a:gd name="connsiteY11563" fmla="*/ 1952743 h 4860733"/>
              <a:gd name="connsiteX11564" fmla="*/ 1290876 w 4853691"/>
              <a:gd name="connsiteY11564" fmla="*/ 1985601 h 4860733"/>
              <a:gd name="connsiteX11565" fmla="*/ 1288529 w 4853691"/>
              <a:gd name="connsiteY11565" fmla="*/ 2030195 h 4860733"/>
              <a:gd name="connsiteX11566" fmla="*/ 1288529 w 4853691"/>
              <a:gd name="connsiteY11566" fmla="*/ 2030195 h 4860733"/>
              <a:gd name="connsiteX11567" fmla="*/ 1290876 w 4853691"/>
              <a:gd name="connsiteY11567" fmla="*/ 2009072 h 4860733"/>
              <a:gd name="connsiteX11568" fmla="*/ 1286181 w 4853691"/>
              <a:gd name="connsiteY11568" fmla="*/ 1971519 h 4860733"/>
              <a:gd name="connsiteX11569" fmla="*/ 1124235 w 4853691"/>
              <a:gd name="connsiteY11569" fmla="*/ 1117194 h 4860733"/>
              <a:gd name="connsiteX11570" fmla="*/ 1086683 w 4853691"/>
              <a:gd name="connsiteY11570" fmla="*/ 1135970 h 4860733"/>
              <a:gd name="connsiteX11571" fmla="*/ 1030353 w 4853691"/>
              <a:gd name="connsiteY11571" fmla="*/ 1161788 h 4860733"/>
              <a:gd name="connsiteX11572" fmla="*/ 990454 w 4853691"/>
              <a:gd name="connsiteY11572" fmla="*/ 1182911 h 4860733"/>
              <a:gd name="connsiteX11573" fmla="*/ 938819 w 4853691"/>
              <a:gd name="connsiteY11573" fmla="*/ 1211076 h 4860733"/>
              <a:gd name="connsiteX11574" fmla="*/ 898919 w 4853691"/>
              <a:gd name="connsiteY11574" fmla="*/ 1234546 h 4860733"/>
              <a:gd name="connsiteX11575" fmla="*/ 863713 w 4853691"/>
              <a:gd name="connsiteY11575" fmla="*/ 1255670 h 4860733"/>
              <a:gd name="connsiteX11576" fmla="*/ 863713 w 4853691"/>
              <a:gd name="connsiteY11576" fmla="*/ 1253323 h 4860733"/>
              <a:gd name="connsiteX11577" fmla="*/ 898919 w 4853691"/>
              <a:gd name="connsiteY11577" fmla="*/ 1222811 h 4860733"/>
              <a:gd name="connsiteX11578" fmla="*/ 945860 w 4853691"/>
              <a:gd name="connsiteY11578" fmla="*/ 1182911 h 4860733"/>
              <a:gd name="connsiteX11579" fmla="*/ 992801 w 4853691"/>
              <a:gd name="connsiteY11579" fmla="*/ 1145359 h 4860733"/>
              <a:gd name="connsiteX11580" fmla="*/ 1039742 w 4853691"/>
              <a:gd name="connsiteY11580" fmla="*/ 1107806 h 4860733"/>
              <a:gd name="connsiteX11581" fmla="*/ 1089030 w 4853691"/>
              <a:gd name="connsiteY11581" fmla="*/ 1072600 h 4860733"/>
              <a:gd name="connsiteX11582" fmla="*/ 1135971 w 4853691"/>
              <a:gd name="connsiteY11582" fmla="*/ 1037394 h 4860733"/>
              <a:gd name="connsiteX11583" fmla="*/ 1185258 w 4853691"/>
              <a:gd name="connsiteY11583" fmla="*/ 1002189 h 4860733"/>
              <a:gd name="connsiteX11584" fmla="*/ 1192300 w 4853691"/>
              <a:gd name="connsiteY11584" fmla="*/ 1086683 h 4860733"/>
              <a:gd name="connsiteX11585" fmla="*/ 1182911 w 4853691"/>
              <a:gd name="connsiteY11585" fmla="*/ 1091377 h 4860733"/>
              <a:gd name="connsiteX11586" fmla="*/ 1124235 w 4853691"/>
              <a:gd name="connsiteY11586" fmla="*/ 1117194 h 4860733"/>
              <a:gd name="connsiteX11587" fmla="*/ 762790 w 4853691"/>
              <a:gd name="connsiteY11587" fmla="*/ 1337817 h 4860733"/>
              <a:gd name="connsiteX11588" fmla="*/ 685338 w 4853691"/>
              <a:gd name="connsiteY11588" fmla="*/ 1410575 h 4860733"/>
              <a:gd name="connsiteX11589" fmla="*/ 664214 w 4853691"/>
              <a:gd name="connsiteY11589" fmla="*/ 1431698 h 4860733"/>
              <a:gd name="connsiteX11590" fmla="*/ 633703 w 4853691"/>
              <a:gd name="connsiteY11590" fmla="*/ 1462210 h 4860733"/>
              <a:gd name="connsiteX11591" fmla="*/ 797996 w 4853691"/>
              <a:gd name="connsiteY11591" fmla="*/ 1241588 h 4860733"/>
              <a:gd name="connsiteX11592" fmla="*/ 800343 w 4853691"/>
              <a:gd name="connsiteY11592" fmla="*/ 1243935 h 4860733"/>
              <a:gd name="connsiteX11593" fmla="*/ 812078 w 4853691"/>
              <a:gd name="connsiteY11593" fmla="*/ 1250976 h 4860733"/>
              <a:gd name="connsiteX11594" fmla="*/ 826160 w 4853691"/>
              <a:gd name="connsiteY11594" fmla="*/ 1260364 h 4860733"/>
              <a:gd name="connsiteX11595" fmla="*/ 823813 w 4853691"/>
              <a:gd name="connsiteY11595" fmla="*/ 1269752 h 4860733"/>
              <a:gd name="connsiteX11596" fmla="*/ 828507 w 4853691"/>
              <a:gd name="connsiteY11596" fmla="*/ 1281487 h 4860733"/>
              <a:gd name="connsiteX11597" fmla="*/ 769831 w 4853691"/>
              <a:gd name="connsiteY11597" fmla="*/ 1333122 h 4860733"/>
              <a:gd name="connsiteX11598" fmla="*/ 762790 w 4853691"/>
              <a:gd name="connsiteY11598" fmla="*/ 1337817 h 4860733"/>
              <a:gd name="connsiteX11599" fmla="*/ 894225 w 4853691"/>
              <a:gd name="connsiteY11599" fmla="*/ 1175870 h 4860733"/>
              <a:gd name="connsiteX11600" fmla="*/ 917695 w 4853691"/>
              <a:gd name="connsiteY11600" fmla="*/ 1131276 h 4860733"/>
              <a:gd name="connsiteX11601" fmla="*/ 943513 w 4853691"/>
              <a:gd name="connsiteY11601" fmla="*/ 1084335 h 4860733"/>
              <a:gd name="connsiteX11602" fmla="*/ 969330 w 4853691"/>
              <a:gd name="connsiteY11602" fmla="*/ 1037394 h 4860733"/>
              <a:gd name="connsiteX11603" fmla="*/ 971677 w 4853691"/>
              <a:gd name="connsiteY11603" fmla="*/ 1035047 h 4860733"/>
              <a:gd name="connsiteX11604" fmla="*/ 988107 w 4853691"/>
              <a:gd name="connsiteY11604" fmla="*/ 1016271 h 4860733"/>
              <a:gd name="connsiteX11605" fmla="*/ 1009230 w 4853691"/>
              <a:gd name="connsiteY11605" fmla="*/ 992801 h 4860733"/>
              <a:gd name="connsiteX11606" fmla="*/ 1032700 w 4853691"/>
              <a:gd name="connsiteY11606" fmla="*/ 966983 h 4860733"/>
              <a:gd name="connsiteX11607" fmla="*/ 1053824 w 4853691"/>
              <a:gd name="connsiteY11607" fmla="*/ 943513 h 4860733"/>
              <a:gd name="connsiteX11608" fmla="*/ 1077294 w 4853691"/>
              <a:gd name="connsiteY11608" fmla="*/ 917695 h 4860733"/>
              <a:gd name="connsiteX11609" fmla="*/ 1098418 w 4853691"/>
              <a:gd name="connsiteY11609" fmla="*/ 894225 h 4860733"/>
              <a:gd name="connsiteX11610" fmla="*/ 1121888 w 4853691"/>
              <a:gd name="connsiteY11610" fmla="*/ 870754 h 4860733"/>
              <a:gd name="connsiteX11611" fmla="*/ 1145359 w 4853691"/>
              <a:gd name="connsiteY11611" fmla="*/ 847284 h 4860733"/>
              <a:gd name="connsiteX11612" fmla="*/ 1154747 w 4853691"/>
              <a:gd name="connsiteY11612" fmla="*/ 837896 h 4860733"/>
              <a:gd name="connsiteX11613" fmla="*/ 1168829 w 4853691"/>
              <a:gd name="connsiteY11613" fmla="*/ 842590 h 4860733"/>
              <a:gd name="connsiteX11614" fmla="*/ 1168829 w 4853691"/>
              <a:gd name="connsiteY11614" fmla="*/ 842590 h 4860733"/>
              <a:gd name="connsiteX11615" fmla="*/ 1182911 w 4853691"/>
              <a:gd name="connsiteY11615" fmla="*/ 990454 h 4860733"/>
              <a:gd name="connsiteX11616" fmla="*/ 1185258 w 4853691"/>
              <a:gd name="connsiteY11616" fmla="*/ 1004536 h 4860733"/>
              <a:gd name="connsiteX11617" fmla="*/ 1168829 w 4853691"/>
              <a:gd name="connsiteY11617" fmla="*/ 1016271 h 4860733"/>
              <a:gd name="connsiteX11618" fmla="*/ 1121888 w 4853691"/>
              <a:gd name="connsiteY11618" fmla="*/ 1049130 h 4860733"/>
              <a:gd name="connsiteX11619" fmla="*/ 1077294 w 4853691"/>
              <a:gd name="connsiteY11619" fmla="*/ 1081988 h 4860733"/>
              <a:gd name="connsiteX11620" fmla="*/ 1028006 w 4853691"/>
              <a:gd name="connsiteY11620" fmla="*/ 1119541 h 4860733"/>
              <a:gd name="connsiteX11621" fmla="*/ 988107 w 4853691"/>
              <a:gd name="connsiteY11621" fmla="*/ 1152400 h 4860733"/>
              <a:gd name="connsiteX11622" fmla="*/ 936472 w 4853691"/>
              <a:gd name="connsiteY11622" fmla="*/ 1192300 h 4860733"/>
              <a:gd name="connsiteX11623" fmla="*/ 901266 w 4853691"/>
              <a:gd name="connsiteY11623" fmla="*/ 1222811 h 4860733"/>
              <a:gd name="connsiteX11624" fmla="*/ 861366 w 4853691"/>
              <a:gd name="connsiteY11624" fmla="*/ 1255670 h 4860733"/>
              <a:gd name="connsiteX11625" fmla="*/ 856672 w 4853691"/>
              <a:gd name="connsiteY11625" fmla="*/ 1250976 h 4860733"/>
              <a:gd name="connsiteX11626" fmla="*/ 868407 w 4853691"/>
              <a:gd name="connsiteY11626" fmla="*/ 1229852 h 4860733"/>
              <a:gd name="connsiteX11627" fmla="*/ 894225 w 4853691"/>
              <a:gd name="connsiteY11627" fmla="*/ 1175870 h 4860733"/>
              <a:gd name="connsiteX11628" fmla="*/ 1283834 w 4853691"/>
              <a:gd name="connsiteY11628" fmla="*/ 934125 h 4860733"/>
              <a:gd name="connsiteX11629" fmla="*/ 1333122 w 4853691"/>
              <a:gd name="connsiteY11629" fmla="*/ 901266 h 4860733"/>
              <a:gd name="connsiteX11630" fmla="*/ 1368328 w 4853691"/>
              <a:gd name="connsiteY11630" fmla="*/ 877795 h 4860733"/>
              <a:gd name="connsiteX11631" fmla="*/ 1361287 w 4853691"/>
              <a:gd name="connsiteY11631" fmla="*/ 931777 h 4860733"/>
              <a:gd name="connsiteX11632" fmla="*/ 1361287 w 4853691"/>
              <a:gd name="connsiteY11632" fmla="*/ 941166 h 4860733"/>
              <a:gd name="connsiteX11633" fmla="*/ 1351899 w 4853691"/>
              <a:gd name="connsiteY11633" fmla="*/ 1023312 h 4860733"/>
              <a:gd name="connsiteX11634" fmla="*/ 1321387 w 4853691"/>
              <a:gd name="connsiteY11634" fmla="*/ 1035047 h 4860733"/>
              <a:gd name="connsiteX11635" fmla="*/ 1283834 w 4853691"/>
              <a:gd name="connsiteY11635" fmla="*/ 1049130 h 4860733"/>
              <a:gd name="connsiteX11636" fmla="*/ 1220464 w 4853691"/>
              <a:gd name="connsiteY11636" fmla="*/ 1072600 h 4860733"/>
              <a:gd name="connsiteX11637" fmla="*/ 1192300 w 4853691"/>
              <a:gd name="connsiteY11637" fmla="*/ 1084335 h 4860733"/>
              <a:gd name="connsiteX11638" fmla="*/ 1185258 w 4853691"/>
              <a:gd name="connsiteY11638" fmla="*/ 997495 h 4860733"/>
              <a:gd name="connsiteX11639" fmla="*/ 1232199 w 4853691"/>
              <a:gd name="connsiteY11639" fmla="*/ 964636 h 4860733"/>
              <a:gd name="connsiteX11640" fmla="*/ 1283834 w 4853691"/>
              <a:gd name="connsiteY11640" fmla="*/ 934125 h 4860733"/>
              <a:gd name="connsiteX11641" fmla="*/ 1373022 w 4853691"/>
              <a:gd name="connsiteY11641" fmla="*/ 861366 h 4860733"/>
              <a:gd name="connsiteX11642" fmla="*/ 1380063 w 4853691"/>
              <a:gd name="connsiteY11642" fmla="*/ 805037 h 4860733"/>
              <a:gd name="connsiteX11643" fmla="*/ 1382410 w 4853691"/>
              <a:gd name="connsiteY11643" fmla="*/ 788608 h 4860733"/>
              <a:gd name="connsiteX11644" fmla="*/ 1387104 w 4853691"/>
              <a:gd name="connsiteY11644" fmla="*/ 758096 h 4860733"/>
              <a:gd name="connsiteX11645" fmla="*/ 1389452 w 4853691"/>
              <a:gd name="connsiteY11645" fmla="*/ 758096 h 4860733"/>
              <a:gd name="connsiteX11646" fmla="*/ 1398840 w 4853691"/>
              <a:gd name="connsiteY11646" fmla="*/ 755749 h 4860733"/>
              <a:gd name="connsiteX11647" fmla="*/ 1401187 w 4853691"/>
              <a:gd name="connsiteY11647" fmla="*/ 760443 h 4860733"/>
              <a:gd name="connsiteX11648" fmla="*/ 1415269 w 4853691"/>
              <a:gd name="connsiteY11648" fmla="*/ 788608 h 4860733"/>
              <a:gd name="connsiteX11649" fmla="*/ 1427004 w 4853691"/>
              <a:gd name="connsiteY11649" fmla="*/ 809731 h 4860733"/>
              <a:gd name="connsiteX11650" fmla="*/ 1441087 w 4853691"/>
              <a:gd name="connsiteY11650" fmla="*/ 835549 h 4860733"/>
              <a:gd name="connsiteX11651" fmla="*/ 1410575 w 4853691"/>
              <a:gd name="connsiteY11651" fmla="*/ 854325 h 4860733"/>
              <a:gd name="connsiteX11652" fmla="*/ 1373022 w 4853691"/>
              <a:gd name="connsiteY11652" fmla="*/ 877795 h 4860733"/>
              <a:gd name="connsiteX11653" fmla="*/ 1373022 w 4853691"/>
              <a:gd name="connsiteY11653" fmla="*/ 873101 h 4860733"/>
              <a:gd name="connsiteX11654" fmla="*/ 1373022 w 4853691"/>
              <a:gd name="connsiteY11654" fmla="*/ 861366 h 4860733"/>
              <a:gd name="connsiteX11655" fmla="*/ 1532621 w 4853691"/>
              <a:gd name="connsiteY11655" fmla="*/ 781566 h 4860733"/>
              <a:gd name="connsiteX11656" fmla="*/ 1586603 w 4853691"/>
              <a:gd name="connsiteY11656" fmla="*/ 753402 h 4860733"/>
              <a:gd name="connsiteX11657" fmla="*/ 1635891 w 4853691"/>
              <a:gd name="connsiteY11657" fmla="*/ 727584 h 4860733"/>
              <a:gd name="connsiteX11658" fmla="*/ 1689873 w 4853691"/>
              <a:gd name="connsiteY11658" fmla="*/ 699420 h 4860733"/>
              <a:gd name="connsiteX11659" fmla="*/ 1736814 w 4853691"/>
              <a:gd name="connsiteY11659" fmla="*/ 675949 h 4860733"/>
              <a:gd name="connsiteX11660" fmla="*/ 1767326 w 4853691"/>
              <a:gd name="connsiteY11660" fmla="*/ 673602 h 4860733"/>
              <a:gd name="connsiteX11661" fmla="*/ 1795491 w 4853691"/>
              <a:gd name="connsiteY11661" fmla="*/ 671255 h 4860733"/>
              <a:gd name="connsiteX11662" fmla="*/ 1849473 w 4853691"/>
              <a:gd name="connsiteY11662" fmla="*/ 666561 h 4860733"/>
              <a:gd name="connsiteX11663" fmla="*/ 1879984 w 4853691"/>
              <a:gd name="connsiteY11663" fmla="*/ 664214 h 4860733"/>
              <a:gd name="connsiteX11664" fmla="*/ 1938660 w 4853691"/>
              <a:gd name="connsiteY11664" fmla="*/ 661867 h 4860733"/>
              <a:gd name="connsiteX11665" fmla="*/ 1966825 w 4853691"/>
              <a:gd name="connsiteY11665" fmla="*/ 659520 h 4860733"/>
              <a:gd name="connsiteX11666" fmla="*/ 2053666 w 4853691"/>
              <a:gd name="connsiteY11666" fmla="*/ 657173 h 4860733"/>
              <a:gd name="connsiteX11667" fmla="*/ 2135812 w 4853691"/>
              <a:gd name="connsiteY11667" fmla="*/ 657173 h 4860733"/>
              <a:gd name="connsiteX11668" fmla="*/ 2180406 w 4853691"/>
              <a:gd name="connsiteY11668" fmla="*/ 659520 h 4860733"/>
              <a:gd name="connsiteX11669" fmla="*/ 2196835 w 4853691"/>
              <a:gd name="connsiteY11669" fmla="*/ 659520 h 4860733"/>
              <a:gd name="connsiteX11670" fmla="*/ 2206224 w 4853691"/>
              <a:gd name="connsiteY11670" fmla="*/ 675949 h 4860733"/>
              <a:gd name="connsiteX11671" fmla="*/ 2203877 w 4853691"/>
              <a:gd name="connsiteY11671" fmla="*/ 680643 h 4860733"/>
              <a:gd name="connsiteX11672" fmla="*/ 2189794 w 4853691"/>
              <a:gd name="connsiteY11672" fmla="*/ 708808 h 4860733"/>
              <a:gd name="connsiteX11673" fmla="*/ 2178059 w 4853691"/>
              <a:gd name="connsiteY11673" fmla="*/ 732279 h 4860733"/>
              <a:gd name="connsiteX11674" fmla="*/ 2163977 w 4853691"/>
              <a:gd name="connsiteY11674" fmla="*/ 760443 h 4860733"/>
              <a:gd name="connsiteX11675" fmla="*/ 2152242 w 4853691"/>
              <a:gd name="connsiteY11675" fmla="*/ 781566 h 4860733"/>
              <a:gd name="connsiteX11676" fmla="*/ 2135812 w 4853691"/>
              <a:gd name="connsiteY11676" fmla="*/ 812078 h 4860733"/>
              <a:gd name="connsiteX11677" fmla="*/ 2124077 w 4853691"/>
              <a:gd name="connsiteY11677" fmla="*/ 835549 h 4860733"/>
              <a:gd name="connsiteX11678" fmla="*/ 2119383 w 4853691"/>
              <a:gd name="connsiteY11678" fmla="*/ 847284 h 4860733"/>
              <a:gd name="connsiteX11679" fmla="*/ 1638239 w 4853691"/>
              <a:gd name="connsiteY11679" fmla="*/ 934125 h 4860733"/>
              <a:gd name="connsiteX11680" fmla="*/ 1530274 w 4853691"/>
              <a:gd name="connsiteY11680" fmla="*/ 964636 h 4860733"/>
              <a:gd name="connsiteX11681" fmla="*/ 1509151 w 4853691"/>
              <a:gd name="connsiteY11681" fmla="*/ 971677 h 4860733"/>
              <a:gd name="connsiteX11682" fmla="*/ 1466904 w 4853691"/>
              <a:gd name="connsiteY11682" fmla="*/ 882489 h 4860733"/>
              <a:gd name="connsiteX11683" fmla="*/ 1464557 w 4853691"/>
              <a:gd name="connsiteY11683" fmla="*/ 877795 h 4860733"/>
              <a:gd name="connsiteX11684" fmla="*/ 1441087 w 4853691"/>
              <a:gd name="connsiteY11684" fmla="*/ 833202 h 4860733"/>
              <a:gd name="connsiteX11685" fmla="*/ 1485680 w 4853691"/>
              <a:gd name="connsiteY11685" fmla="*/ 807384 h 4860733"/>
              <a:gd name="connsiteX11686" fmla="*/ 1532621 w 4853691"/>
              <a:gd name="connsiteY11686" fmla="*/ 781566 h 4860733"/>
              <a:gd name="connsiteX11687" fmla="*/ 2246123 w 4853691"/>
              <a:gd name="connsiteY11687" fmla="*/ 624314 h 4860733"/>
              <a:gd name="connsiteX11688" fmla="*/ 2260206 w 4853691"/>
              <a:gd name="connsiteY11688" fmla="*/ 607885 h 4860733"/>
              <a:gd name="connsiteX11689" fmla="*/ 2276635 w 4853691"/>
              <a:gd name="connsiteY11689" fmla="*/ 589109 h 4860733"/>
              <a:gd name="connsiteX11690" fmla="*/ 2290717 w 4853691"/>
              <a:gd name="connsiteY11690" fmla="*/ 575026 h 4860733"/>
              <a:gd name="connsiteX11691" fmla="*/ 2307147 w 4853691"/>
              <a:gd name="connsiteY11691" fmla="*/ 556250 h 4860733"/>
              <a:gd name="connsiteX11692" fmla="*/ 2321229 w 4853691"/>
              <a:gd name="connsiteY11692" fmla="*/ 542168 h 4860733"/>
              <a:gd name="connsiteX11693" fmla="*/ 2337658 w 4853691"/>
              <a:gd name="connsiteY11693" fmla="*/ 525738 h 4860733"/>
              <a:gd name="connsiteX11694" fmla="*/ 2351741 w 4853691"/>
              <a:gd name="connsiteY11694" fmla="*/ 511656 h 4860733"/>
              <a:gd name="connsiteX11695" fmla="*/ 2368170 w 4853691"/>
              <a:gd name="connsiteY11695" fmla="*/ 495227 h 4860733"/>
              <a:gd name="connsiteX11696" fmla="*/ 2382252 w 4853691"/>
              <a:gd name="connsiteY11696" fmla="*/ 481145 h 4860733"/>
              <a:gd name="connsiteX11697" fmla="*/ 2398681 w 4853691"/>
              <a:gd name="connsiteY11697" fmla="*/ 464715 h 4860733"/>
              <a:gd name="connsiteX11698" fmla="*/ 2412764 w 4853691"/>
              <a:gd name="connsiteY11698" fmla="*/ 450633 h 4860733"/>
              <a:gd name="connsiteX11699" fmla="*/ 2429193 w 4853691"/>
              <a:gd name="connsiteY11699" fmla="*/ 436551 h 4860733"/>
              <a:gd name="connsiteX11700" fmla="*/ 2440928 w 4853691"/>
              <a:gd name="connsiteY11700" fmla="*/ 424815 h 4860733"/>
              <a:gd name="connsiteX11701" fmla="*/ 2447970 w 4853691"/>
              <a:gd name="connsiteY11701" fmla="*/ 422468 h 4860733"/>
              <a:gd name="connsiteX11702" fmla="*/ 2466746 w 4853691"/>
              <a:gd name="connsiteY11702" fmla="*/ 436551 h 4860733"/>
              <a:gd name="connsiteX11703" fmla="*/ 2485522 w 4853691"/>
              <a:gd name="connsiteY11703" fmla="*/ 424815 h 4860733"/>
              <a:gd name="connsiteX11704" fmla="*/ 2598180 w 4853691"/>
              <a:gd name="connsiteY11704" fmla="*/ 481145 h 4860733"/>
              <a:gd name="connsiteX11705" fmla="*/ 2586445 w 4853691"/>
              <a:gd name="connsiteY11705" fmla="*/ 485839 h 4860733"/>
              <a:gd name="connsiteX11706" fmla="*/ 2555934 w 4853691"/>
              <a:gd name="connsiteY11706" fmla="*/ 497574 h 4860733"/>
              <a:gd name="connsiteX11707" fmla="*/ 2537157 w 4853691"/>
              <a:gd name="connsiteY11707" fmla="*/ 504615 h 4860733"/>
              <a:gd name="connsiteX11708" fmla="*/ 2508993 w 4853691"/>
              <a:gd name="connsiteY11708" fmla="*/ 516350 h 4860733"/>
              <a:gd name="connsiteX11709" fmla="*/ 2487869 w 4853691"/>
              <a:gd name="connsiteY11709" fmla="*/ 525738 h 4860733"/>
              <a:gd name="connsiteX11710" fmla="*/ 2459705 w 4853691"/>
              <a:gd name="connsiteY11710" fmla="*/ 537474 h 4860733"/>
              <a:gd name="connsiteX11711" fmla="*/ 2438581 w 4853691"/>
              <a:gd name="connsiteY11711" fmla="*/ 546862 h 4860733"/>
              <a:gd name="connsiteX11712" fmla="*/ 2410417 w 4853691"/>
              <a:gd name="connsiteY11712" fmla="*/ 558597 h 4860733"/>
              <a:gd name="connsiteX11713" fmla="*/ 2389293 w 4853691"/>
              <a:gd name="connsiteY11713" fmla="*/ 567985 h 4860733"/>
              <a:gd name="connsiteX11714" fmla="*/ 2361129 w 4853691"/>
              <a:gd name="connsiteY11714" fmla="*/ 579720 h 4860733"/>
              <a:gd name="connsiteX11715" fmla="*/ 2340005 w 4853691"/>
              <a:gd name="connsiteY11715" fmla="*/ 591456 h 4860733"/>
              <a:gd name="connsiteX11716" fmla="*/ 2311841 w 4853691"/>
              <a:gd name="connsiteY11716" fmla="*/ 605538 h 4860733"/>
              <a:gd name="connsiteX11717" fmla="*/ 2290717 w 4853691"/>
              <a:gd name="connsiteY11717" fmla="*/ 617273 h 4860733"/>
              <a:gd name="connsiteX11718" fmla="*/ 2262553 w 4853691"/>
              <a:gd name="connsiteY11718" fmla="*/ 631355 h 4860733"/>
              <a:gd name="connsiteX11719" fmla="*/ 2241429 w 4853691"/>
              <a:gd name="connsiteY11719" fmla="*/ 643091 h 4860733"/>
              <a:gd name="connsiteX11720" fmla="*/ 2229694 w 4853691"/>
              <a:gd name="connsiteY11720" fmla="*/ 650132 h 4860733"/>
              <a:gd name="connsiteX11721" fmla="*/ 2227347 w 4853691"/>
              <a:gd name="connsiteY11721" fmla="*/ 645438 h 4860733"/>
              <a:gd name="connsiteX11722" fmla="*/ 2229694 w 4853691"/>
              <a:gd name="connsiteY11722" fmla="*/ 643091 h 4860733"/>
              <a:gd name="connsiteX11723" fmla="*/ 2246123 w 4853691"/>
              <a:gd name="connsiteY11723" fmla="*/ 624314 h 4860733"/>
              <a:gd name="connsiteX11724" fmla="*/ 2447970 w 4853691"/>
              <a:gd name="connsiteY11724" fmla="*/ 422468 h 4860733"/>
              <a:gd name="connsiteX11725" fmla="*/ 2445622 w 4853691"/>
              <a:gd name="connsiteY11725" fmla="*/ 422468 h 4860733"/>
              <a:gd name="connsiteX11726" fmla="*/ 2447970 w 4853691"/>
              <a:gd name="connsiteY11726" fmla="*/ 422468 h 4860733"/>
              <a:gd name="connsiteX11727" fmla="*/ 2447970 w 4853691"/>
              <a:gd name="connsiteY11727" fmla="*/ 422468 h 4860733"/>
              <a:gd name="connsiteX11728" fmla="*/ 2682674 w 4853691"/>
              <a:gd name="connsiteY11728" fmla="*/ 532780 h 4860733"/>
              <a:gd name="connsiteX11729" fmla="*/ 2710839 w 4853691"/>
              <a:gd name="connsiteY11729" fmla="*/ 549209 h 4860733"/>
              <a:gd name="connsiteX11730" fmla="*/ 2727268 w 4853691"/>
              <a:gd name="connsiteY11730" fmla="*/ 558597 h 4860733"/>
              <a:gd name="connsiteX11731" fmla="*/ 2750738 w 4853691"/>
              <a:gd name="connsiteY11731" fmla="*/ 572679 h 4860733"/>
              <a:gd name="connsiteX11732" fmla="*/ 2771862 w 4853691"/>
              <a:gd name="connsiteY11732" fmla="*/ 584415 h 4860733"/>
              <a:gd name="connsiteX11733" fmla="*/ 2792985 w 4853691"/>
              <a:gd name="connsiteY11733" fmla="*/ 598497 h 4860733"/>
              <a:gd name="connsiteX11734" fmla="*/ 2816456 w 4853691"/>
              <a:gd name="connsiteY11734" fmla="*/ 612579 h 4860733"/>
              <a:gd name="connsiteX11735" fmla="*/ 2835232 w 4853691"/>
              <a:gd name="connsiteY11735" fmla="*/ 626661 h 4860733"/>
              <a:gd name="connsiteX11736" fmla="*/ 2861050 w 4853691"/>
              <a:gd name="connsiteY11736" fmla="*/ 643091 h 4860733"/>
              <a:gd name="connsiteX11737" fmla="*/ 2879826 w 4853691"/>
              <a:gd name="connsiteY11737" fmla="*/ 654826 h 4860733"/>
              <a:gd name="connsiteX11738" fmla="*/ 2905644 w 4853691"/>
              <a:gd name="connsiteY11738" fmla="*/ 673602 h 4860733"/>
              <a:gd name="connsiteX11739" fmla="*/ 2922073 w 4853691"/>
              <a:gd name="connsiteY11739" fmla="*/ 685338 h 4860733"/>
              <a:gd name="connsiteX11740" fmla="*/ 2950237 w 4853691"/>
              <a:gd name="connsiteY11740" fmla="*/ 704114 h 4860733"/>
              <a:gd name="connsiteX11741" fmla="*/ 2964320 w 4853691"/>
              <a:gd name="connsiteY11741" fmla="*/ 713502 h 4860733"/>
              <a:gd name="connsiteX11742" fmla="*/ 2959626 w 4853691"/>
              <a:gd name="connsiteY11742" fmla="*/ 849631 h 4860733"/>
              <a:gd name="connsiteX11743" fmla="*/ 2931461 w 4853691"/>
              <a:gd name="connsiteY11743" fmla="*/ 847284 h 4860733"/>
              <a:gd name="connsiteX11744" fmla="*/ 2882173 w 4853691"/>
              <a:gd name="connsiteY11744" fmla="*/ 842590 h 4860733"/>
              <a:gd name="connsiteX11745" fmla="*/ 2849314 w 4853691"/>
              <a:gd name="connsiteY11745" fmla="*/ 840243 h 4860733"/>
              <a:gd name="connsiteX11746" fmla="*/ 2800027 w 4853691"/>
              <a:gd name="connsiteY11746" fmla="*/ 835549 h 4860733"/>
              <a:gd name="connsiteX11747" fmla="*/ 2767168 w 4853691"/>
              <a:gd name="connsiteY11747" fmla="*/ 833202 h 4860733"/>
              <a:gd name="connsiteX11748" fmla="*/ 2717880 w 4853691"/>
              <a:gd name="connsiteY11748" fmla="*/ 830854 h 4860733"/>
              <a:gd name="connsiteX11749" fmla="*/ 2685021 w 4853691"/>
              <a:gd name="connsiteY11749" fmla="*/ 828507 h 4860733"/>
              <a:gd name="connsiteX11750" fmla="*/ 2631039 w 4853691"/>
              <a:gd name="connsiteY11750" fmla="*/ 826160 h 4860733"/>
              <a:gd name="connsiteX11751" fmla="*/ 2602875 w 4853691"/>
              <a:gd name="connsiteY11751" fmla="*/ 826160 h 4860733"/>
              <a:gd name="connsiteX11752" fmla="*/ 2520728 w 4853691"/>
              <a:gd name="connsiteY11752" fmla="*/ 826160 h 4860733"/>
              <a:gd name="connsiteX11753" fmla="*/ 2344699 w 4853691"/>
              <a:gd name="connsiteY11753" fmla="*/ 830854 h 4860733"/>
              <a:gd name="connsiteX11754" fmla="*/ 2332964 w 4853691"/>
              <a:gd name="connsiteY11754" fmla="*/ 814425 h 4860733"/>
              <a:gd name="connsiteX11755" fmla="*/ 2316535 w 4853691"/>
              <a:gd name="connsiteY11755" fmla="*/ 793302 h 4860733"/>
              <a:gd name="connsiteX11756" fmla="*/ 2293064 w 4853691"/>
              <a:gd name="connsiteY11756" fmla="*/ 760443 h 4860733"/>
              <a:gd name="connsiteX11757" fmla="*/ 2271941 w 4853691"/>
              <a:gd name="connsiteY11757" fmla="*/ 732279 h 4860733"/>
              <a:gd name="connsiteX11758" fmla="*/ 2255512 w 4853691"/>
              <a:gd name="connsiteY11758" fmla="*/ 708808 h 4860733"/>
              <a:gd name="connsiteX11759" fmla="*/ 2229694 w 4853691"/>
              <a:gd name="connsiteY11759" fmla="*/ 673602 h 4860733"/>
              <a:gd name="connsiteX11760" fmla="*/ 2229694 w 4853691"/>
              <a:gd name="connsiteY11760" fmla="*/ 671255 h 4860733"/>
              <a:gd name="connsiteX11761" fmla="*/ 2236735 w 4853691"/>
              <a:gd name="connsiteY11761" fmla="*/ 654826 h 4860733"/>
              <a:gd name="connsiteX11762" fmla="*/ 2234388 w 4853691"/>
              <a:gd name="connsiteY11762" fmla="*/ 645438 h 4860733"/>
              <a:gd name="connsiteX11763" fmla="*/ 2267247 w 4853691"/>
              <a:gd name="connsiteY11763" fmla="*/ 626661 h 4860733"/>
              <a:gd name="connsiteX11764" fmla="*/ 2278982 w 4853691"/>
              <a:gd name="connsiteY11764" fmla="*/ 619620 h 4860733"/>
              <a:gd name="connsiteX11765" fmla="*/ 2314188 w 4853691"/>
              <a:gd name="connsiteY11765" fmla="*/ 600844 h 4860733"/>
              <a:gd name="connsiteX11766" fmla="*/ 2330617 w 4853691"/>
              <a:gd name="connsiteY11766" fmla="*/ 591456 h 4860733"/>
              <a:gd name="connsiteX11767" fmla="*/ 2363476 w 4853691"/>
              <a:gd name="connsiteY11767" fmla="*/ 575026 h 4860733"/>
              <a:gd name="connsiteX11768" fmla="*/ 2379905 w 4853691"/>
              <a:gd name="connsiteY11768" fmla="*/ 567985 h 4860733"/>
              <a:gd name="connsiteX11769" fmla="*/ 2412764 w 4853691"/>
              <a:gd name="connsiteY11769" fmla="*/ 553903 h 4860733"/>
              <a:gd name="connsiteX11770" fmla="*/ 2431540 w 4853691"/>
              <a:gd name="connsiteY11770" fmla="*/ 546862 h 4860733"/>
              <a:gd name="connsiteX11771" fmla="*/ 2462052 w 4853691"/>
              <a:gd name="connsiteY11771" fmla="*/ 532780 h 4860733"/>
              <a:gd name="connsiteX11772" fmla="*/ 2473787 w 4853691"/>
              <a:gd name="connsiteY11772" fmla="*/ 528085 h 4860733"/>
              <a:gd name="connsiteX11773" fmla="*/ 2508993 w 4853691"/>
              <a:gd name="connsiteY11773" fmla="*/ 514003 h 4860733"/>
              <a:gd name="connsiteX11774" fmla="*/ 2525422 w 4853691"/>
              <a:gd name="connsiteY11774" fmla="*/ 506962 h 4860733"/>
              <a:gd name="connsiteX11775" fmla="*/ 2581751 w 4853691"/>
              <a:gd name="connsiteY11775" fmla="*/ 485839 h 4860733"/>
              <a:gd name="connsiteX11776" fmla="*/ 2600528 w 4853691"/>
              <a:gd name="connsiteY11776" fmla="*/ 478797 h 4860733"/>
              <a:gd name="connsiteX11777" fmla="*/ 2673286 w 4853691"/>
              <a:gd name="connsiteY11777" fmla="*/ 518697 h 4860733"/>
              <a:gd name="connsiteX11778" fmla="*/ 2682674 w 4853691"/>
              <a:gd name="connsiteY11778" fmla="*/ 532780 h 4860733"/>
              <a:gd name="connsiteX11779" fmla="*/ 2992484 w 4853691"/>
              <a:gd name="connsiteY11779" fmla="*/ 744014 h 4860733"/>
              <a:gd name="connsiteX11780" fmla="*/ 3008914 w 4853691"/>
              <a:gd name="connsiteY11780" fmla="*/ 755749 h 4860733"/>
              <a:gd name="connsiteX11781" fmla="*/ 3037078 w 4853691"/>
              <a:gd name="connsiteY11781" fmla="*/ 779219 h 4860733"/>
              <a:gd name="connsiteX11782" fmla="*/ 3053508 w 4853691"/>
              <a:gd name="connsiteY11782" fmla="*/ 790955 h 4860733"/>
              <a:gd name="connsiteX11783" fmla="*/ 3084019 w 4853691"/>
              <a:gd name="connsiteY11783" fmla="*/ 814425 h 4860733"/>
              <a:gd name="connsiteX11784" fmla="*/ 3098101 w 4853691"/>
              <a:gd name="connsiteY11784" fmla="*/ 826160 h 4860733"/>
              <a:gd name="connsiteX11785" fmla="*/ 3128613 w 4853691"/>
              <a:gd name="connsiteY11785" fmla="*/ 851978 h 4860733"/>
              <a:gd name="connsiteX11786" fmla="*/ 3145042 w 4853691"/>
              <a:gd name="connsiteY11786" fmla="*/ 863713 h 4860733"/>
              <a:gd name="connsiteX11787" fmla="*/ 3161472 w 4853691"/>
              <a:gd name="connsiteY11787" fmla="*/ 877795 h 4860733"/>
              <a:gd name="connsiteX11788" fmla="*/ 3156778 w 4853691"/>
              <a:gd name="connsiteY11788" fmla="*/ 884836 h 4860733"/>
              <a:gd name="connsiteX11789" fmla="*/ 3133307 w 4853691"/>
              <a:gd name="connsiteY11789" fmla="*/ 880142 h 4860733"/>
              <a:gd name="connsiteX11790" fmla="*/ 3093407 w 4853691"/>
              <a:gd name="connsiteY11790" fmla="*/ 873101 h 4860733"/>
              <a:gd name="connsiteX11791" fmla="*/ 3048813 w 4853691"/>
              <a:gd name="connsiteY11791" fmla="*/ 866060 h 4860733"/>
              <a:gd name="connsiteX11792" fmla="*/ 3013608 w 4853691"/>
              <a:gd name="connsiteY11792" fmla="*/ 861366 h 4860733"/>
              <a:gd name="connsiteX11793" fmla="*/ 2966667 w 4853691"/>
              <a:gd name="connsiteY11793" fmla="*/ 856672 h 4860733"/>
              <a:gd name="connsiteX11794" fmla="*/ 2961973 w 4853691"/>
              <a:gd name="connsiteY11794" fmla="*/ 856672 h 4860733"/>
              <a:gd name="connsiteX11795" fmla="*/ 2961973 w 4853691"/>
              <a:gd name="connsiteY11795" fmla="*/ 842590 h 4860733"/>
              <a:gd name="connsiteX11796" fmla="*/ 2961973 w 4853691"/>
              <a:gd name="connsiteY11796" fmla="*/ 816772 h 4860733"/>
              <a:gd name="connsiteX11797" fmla="*/ 2961973 w 4853691"/>
              <a:gd name="connsiteY11797" fmla="*/ 800343 h 4860733"/>
              <a:gd name="connsiteX11798" fmla="*/ 2961973 w 4853691"/>
              <a:gd name="connsiteY11798" fmla="*/ 762790 h 4860733"/>
              <a:gd name="connsiteX11799" fmla="*/ 2961973 w 4853691"/>
              <a:gd name="connsiteY11799" fmla="*/ 758096 h 4860733"/>
              <a:gd name="connsiteX11800" fmla="*/ 2964320 w 4853691"/>
              <a:gd name="connsiteY11800" fmla="*/ 722890 h 4860733"/>
              <a:gd name="connsiteX11801" fmla="*/ 2964320 w 4853691"/>
              <a:gd name="connsiteY11801" fmla="*/ 722890 h 4860733"/>
              <a:gd name="connsiteX11802" fmla="*/ 2992484 w 4853691"/>
              <a:gd name="connsiteY11802" fmla="*/ 744014 h 4860733"/>
              <a:gd name="connsiteX11803" fmla="*/ 3497099 w 4853691"/>
              <a:gd name="connsiteY11803" fmla="*/ 1537315 h 4860733"/>
              <a:gd name="connsiteX11804" fmla="*/ 3522917 w 4853691"/>
              <a:gd name="connsiteY11804" fmla="*/ 1598339 h 4860733"/>
              <a:gd name="connsiteX11805" fmla="*/ 3511182 w 4853691"/>
              <a:gd name="connsiteY11805" fmla="*/ 1617115 h 4860733"/>
              <a:gd name="connsiteX11806" fmla="*/ 3511182 w 4853691"/>
              <a:gd name="connsiteY11806" fmla="*/ 1621809 h 4860733"/>
              <a:gd name="connsiteX11807" fmla="*/ 3508834 w 4853691"/>
              <a:gd name="connsiteY11807" fmla="*/ 1621809 h 4860733"/>
              <a:gd name="connsiteX11808" fmla="*/ 3466588 w 4853691"/>
              <a:gd name="connsiteY11808" fmla="*/ 1635891 h 4860733"/>
              <a:gd name="connsiteX11809" fmla="*/ 3433729 w 4853691"/>
              <a:gd name="connsiteY11809" fmla="*/ 1647627 h 4860733"/>
              <a:gd name="connsiteX11810" fmla="*/ 3403217 w 4853691"/>
              <a:gd name="connsiteY11810" fmla="*/ 1659362 h 4860733"/>
              <a:gd name="connsiteX11811" fmla="*/ 3344541 w 4853691"/>
              <a:gd name="connsiteY11811" fmla="*/ 1682832 h 4860733"/>
              <a:gd name="connsiteX11812" fmla="*/ 3335153 w 4853691"/>
              <a:gd name="connsiteY11812" fmla="*/ 1685179 h 4860733"/>
              <a:gd name="connsiteX11813" fmla="*/ 3126266 w 4853691"/>
              <a:gd name="connsiteY11813" fmla="*/ 1781408 h 4860733"/>
              <a:gd name="connsiteX11814" fmla="*/ 3116878 w 4853691"/>
              <a:gd name="connsiteY11814" fmla="*/ 1786102 h 4860733"/>
              <a:gd name="connsiteX11815" fmla="*/ 3053508 w 4853691"/>
              <a:gd name="connsiteY11815" fmla="*/ 1818961 h 4860733"/>
              <a:gd name="connsiteX11816" fmla="*/ 3037078 w 4853691"/>
              <a:gd name="connsiteY11816" fmla="*/ 1828349 h 4860733"/>
              <a:gd name="connsiteX11817" fmla="*/ 2994831 w 4853691"/>
              <a:gd name="connsiteY11817" fmla="*/ 1851820 h 4860733"/>
              <a:gd name="connsiteX11818" fmla="*/ 2978402 w 4853691"/>
              <a:gd name="connsiteY11818" fmla="*/ 1842432 h 4860733"/>
              <a:gd name="connsiteX11819" fmla="*/ 2978402 w 4853691"/>
              <a:gd name="connsiteY11819" fmla="*/ 1842432 h 4860733"/>
              <a:gd name="connsiteX11820" fmla="*/ 2969014 w 4853691"/>
              <a:gd name="connsiteY11820" fmla="*/ 1649974 h 4860733"/>
              <a:gd name="connsiteX11821" fmla="*/ 2969014 w 4853691"/>
              <a:gd name="connsiteY11821" fmla="*/ 1645280 h 4860733"/>
              <a:gd name="connsiteX11822" fmla="*/ 2966667 w 4853691"/>
              <a:gd name="connsiteY11822" fmla="*/ 1558439 h 4860733"/>
              <a:gd name="connsiteX11823" fmla="*/ 2966667 w 4853691"/>
              <a:gd name="connsiteY11823" fmla="*/ 1539662 h 4860733"/>
              <a:gd name="connsiteX11824" fmla="*/ 2964320 w 4853691"/>
              <a:gd name="connsiteY11824" fmla="*/ 1445781 h 4860733"/>
              <a:gd name="connsiteX11825" fmla="*/ 2964320 w 4853691"/>
              <a:gd name="connsiteY11825" fmla="*/ 1434045 h 4860733"/>
              <a:gd name="connsiteX11826" fmla="*/ 2959626 w 4853691"/>
              <a:gd name="connsiteY11826" fmla="*/ 1234546 h 4860733"/>
              <a:gd name="connsiteX11827" fmla="*/ 2959626 w 4853691"/>
              <a:gd name="connsiteY11827" fmla="*/ 1225158 h 4860733"/>
              <a:gd name="connsiteX11828" fmla="*/ 2959626 w 4853691"/>
              <a:gd name="connsiteY11828" fmla="*/ 1042089 h 4860733"/>
              <a:gd name="connsiteX11829" fmla="*/ 2978402 w 4853691"/>
              <a:gd name="connsiteY11829" fmla="*/ 1020965 h 4860733"/>
              <a:gd name="connsiteX11830" fmla="*/ 2959626 w 4853691"/>
              <a:gd name="connsiteY11830" fmla="*/ 999842 h 4860733"/>
              <a:gd name="connsiteX11831" fmla="*/ 2959626 w 4853691"/>
              <a:gd name="connsiteY11831" fmla="*/ 974024 h 4860733"/>
              <a:gd name="connsiteX11832" fmla="*/ 2959626 w 4853691"/>
              <a:gd name="connsiteY11832" fmla="*/ 962289 h 4860733"/>
              <a:gd name="connsiteX11833" fmla="*/ 2959626 w 4853691"/>
              <a:gd name="connsiteY11833" fmla="*/ 927083 h 4860733"/>
              <a:gd name="connsiteX11834" fmla="*/ 2959626 w 4853691"/>
              <a:gd name="connsiteY11834" fmla="*/ 908307 h 4860733"/>
              <a:gd name="connsiteX11835" fmla="*/ 2959626 w 4853691"/>
              <a:gd name="connsiteY11835" fmla="*/ 882489 h 4860733"/>
              <a:gd name="connsiteX11836" fmla="*/ 2959626 w 4853691"/>
              <a:gd name="connsiteY11836" fmla="*/ 870754 h 4860733"/>
              <a:gd name="connsiteX11837" fmla="*/ 3154430 w 4853691"/>
              <a:gd name="connsiteY11837" fmla="*/ 884836 h 4860733"/>
              <a:gd name="connsiteX11838" fmla="*/ 3154430 w 4853691"/>
              <a:gd name="connsiteY11838" fmla="*/ 884836 h 4860733"/>
              <a:gd name="connsiteX11839" fmla="*/ 3175554 w 4853691"/>
              <a:gd name="connsiteY11839" fmla="*/ 905960 h 4860733"/>
              <a:gd name="connsiteX11840" fmla="*/ 3194330 w 4853691"/>
              <a:gd name="connsiteY11840" fmla="*/ 887184 h 4860733"/>
              <a:gd name="connsiteX11841" fmla="*/ 3227189 w 4853691"/>
              <a:gd name="connsiteY11841" fmla="*/ 889531 h 4860733"/>
              <a:gd name="connsiteX11842" fmla="*/ 3398523 w 4853691"/>
              <a:gd name="connsiteY11842" fmla="*/ 1295570 h 4860733"/>
              <a:gd name="connsiteX11843" fmla="*/ 3497099 w 4853691"/>
              <a:gd name="connsiteY11843" fmla="*/ 1537315 h 4860733"/>
              <a:gd name="connsiteX11844" fmla="*/ 3464241 w 4853691"/>
              <a:gd name="connsiteY11844" fmla="*/ 2492563 h 4860733"/>
              <a:gd name="connsiteX11845" fmla="*/ 3515876 w 4853691"/>
              <a:gd name="connsiteY11845" fmla="*/ 2551240 h 4860733"/>
              <a:gd name="connsiteX11846" fmla="*/ 3508834 w 4853691"/>
              <a:gd name="connsiteY11846" fmla="*/ 2562975 h 4860733"/>
              <a:gd name="connsiteX11847" fmla="*/ 3201371 w 4853691"/>
              <a:gd name="connsiteY11847" fmla="*/ 2530116 h 4860733"/>
              <a:gd name="connsiteX11848" fmla="*/ 3194330 w 4853691"/>
              <a:gd name="connsiteY11848" fmla="*/ 2530116 h 4860733"/>
              <a:gd name="connsiteX11849" fmla="*/ 3189636 w 4853691"/>
              <a:gd name="connsiteY11849" fmla="*/ 2530116 h 4860733"/>
              <a:gd name="connsiteX11850" fmla="*/ 3091060 w 4853691"/>
              <a:gd name="connsiteY11850" fmla="*/ 2518381 h 4860733"/>
              <a:gd name="connsiteX11851" fmla="*/ 3091060 w 4853691"/>
              <a:gd name="connsiteY11851" fmla="*/ 2516034 h 4860733"/>
              <a:gd name="connsiteX11852" fmla="*/ 3069937 w 4853691"/>
              <a:gd name="connsiteY11852" fmla="*/ 2494910 h 4860733"/>
              <a:gd name="connsiteX11853" fmla="*/ 3067590 w 4853691"/>
              <a:gd name="connsiteY11853" fmla="*/ 2494910 h 4860733"/>
              <a:gd name="connsiteX11854" fmla="*/ 2980749 w 4853691"/>
              <a:gd name="connsiteY11854" fmla="*/ 1879984 h 4860733"/>
              <a:gd name="connsiteX11855" fmla="*/ 2987790 w 4853691"/>
              <a:gd name="connsiteY11855" fmla="*/ 1877637 h 4860733"/>
              <a:gd name="connsiteX11856" fmla="*/ 3452505 w 4853691"/>
              <a:gd name="connsiteY11856" fmla="*/ 2483175 h 4860733"/>
              <a:gd name="connsiteX11857" fmla="*/ 3464241 w 4853691"/>
              <a:gd name="connsiteY11857" fmla="*/ 2492563 h 4860733"/>
              <a:gd name="connsiteX11858" fmla="*/ 3607410 w 4853691"/>
              <a:gd name="connsiteY11858" fmla="*/ 2612263 h 4860733"/>
              <a:gd name="connsiteX11859" fmla="*/ 3757622 w 4853691"/>
              <a:gd name="connsiteY11859" fmla="*/ 2687368 h 4860733"/>
              <a:gd name="connsiteX11860" fmla="*/ 3776398 w 4853691"/>
              <a:gd name="connsiteY11860" fmla="*/ 2696756 h 4860733"/>
              <a:gd name="connsiteX11861" fmla="*/ 3828033 w 4853691"/>
              <a:gd name="connsiteY11861" fmla="*/ 2720227 h 4860733"/>
              <a:gd name="connsiteX11862" fmla="*/ 3851503 w 4853691"/>
              <a:gd name="connsiteY11862" fmla="*/ 2729615 h 4860733"/>
              <a:gd name="connsiteX11863" fmla="*/ 3896097 w 4853691"/>
              <a:gd name="connsiteY11863" fmla="*/ 2748391 h 4860733"/>
              <a:gd name="connsiteX11864" fmla="*/ 3924262 w 4853691"/>
              <a:gd name="connsiteY11864" fmla="*/ 2757780 h 4860733"/>
              <a:gd name="connsiteX11865" fmla="*/ 3964161 w 4853691"/>
              <a:gd name="connsiteY11865" fmla="*/ 2771862 h 4860733"/>
              <a:gd name="connsiteX11866" fmla="*/ 3992326 w 4853691"/>
              <a:gd name="connsiteY11866" fmla="*/ 2781250 h 4860733"/>
              <a:gd name="connsiteX11867" fmla="*/ 4027532 w 4853691"/>
              <a:gd name="connsiteY11867" fmla="*/ 2792985 h 4860733"/>
              <a:gd name="connsiteX11868" fmla="*/ 4058043 w 4853691"/>
              <a:gd name="connsiteY11868" fmla="*/ 2800026 h 4860733"/>
              <a:gd name="connsiteX11869" fmla="*/ 4072126 w 4853691"/>
              <a:gd name="connsiteY11869" fmla="*/ 2804721 h 4860733"/>
              <a:gd name="connsiteX11870" fmla="*/ 4072126 w 4853691"/>
              <a:gd name="connsiteY11870" fmla="*/ 2809415 h 4860733"/>
              <a:gd name="connsiteX11871" fmla="*/ 4074473 w 4853691"/>
              <a:gd name="connsiteY11871" fmla="*/ 2818803 h 4860733"/>
              <a:gd name="connsiteX11872" fmla="*/ 3989979 w 4853691"/>
              <a:gd name="connsiteY11872" fmla="*/ 2870438 h 4860733"/>
              <a:gd name="connsiteX11873" fmla="*/ 3846809 w 4853691"/>
              <a:gd name="connsiteY11873" fmla="*/ 2959626 h 4860733"/>
              <a:gd name="connsiteX11874" fmla="*/ 3778745 w 4853691"/>
              <a:gd name="connsiteY11874" fmla="*/ 3001873 h 4860733"/>
              <a:gd name="connsiteX11875" fmla="*/ 3764662 w 4853691"/>
              <a:gd name="connsiteY11875" fmla="*/ 3011261 h 4860733"/>
              <a:gd name="connsiteX11876" fmla="*/ 3673128 w 4853691"/>
              <a:gd name="connsiteY11876" fmla="*/ 3067590 h 4860733"/>
              <a:gd name="connsiteX11877" fmla="*/ 3654351 w 4853691"/>
              <a:gd name="connsiteY11877" fmla="*/ 3079325 h 4860733"/>
              <a:gd name="connsiteX11878" fmla="*/ 3565163 w 4853691"/>
              <a:gd name="connsiteY11878" fmla="*/ 3133307 h 4860733"/>
              <a:gd name="connsiteX11879" fmla="*/ 3548734 w 4853691"/>
              <a:gd name="connsiteY11879" fmla="*/ 3142695 h 4860733"/>
              <a:gd name="connsiteX11880" fmla="*/ 3454852 w 4853691"/>
              <a:gd name="connsiteY11880" fmla="*/ 3199024 h 4860733"/>
              <a:gd name="connsiteX11881" fmla="*/ 3436076 w 4853691"/>
              <a:gd name="connsiteY11881" fmla="*/ 3208413 h 4860733"/>
              <a:gd name="connsiteX11882" fmla="*/ 3342194 w 4853691"/>
              <a:gd name="connsiteY11882" fmla="*/ 3262394 h 4860733"/>
              <a:gd name="connsiteX11883" fmla="*/ 3330459 w 4853691"/>
              <a:gd name="connsiteY11883" fmla="*/ 3269436 h 4860733"/>
              <a:gd name="connsiteX11884" fmla="*/ 3227189 w 4853691"/>
              <a:gd name="connsiteY11884" fmla="*/ 3328112 h 4860733"/>
              <a:gd name="connsiteX11885" fmla="*/ 3210760 w 4853691"/>
              <a:gd name="connsiteY11885" fmla="*/ 3337500 h 4860733"/>
              <a:gd name="connsiteX11886" fmla="*/ 3126266 w 4853691"/>
              <a:gd name="connsiteY11886" fmla="*/ 3384441 h 4860733"/>
              <a:gd name="connsiteX11887" fmla="*/ 3119225 w 4853691"/>
              <a:gd name="connsiteY11887" fmla="*/ 3377400 h 4860733"/>
              <a:gd name="connsiteX11888" fmla="*/ 3208412 w 4853691"/>
              <a:gd name="connsiteY11888" fmla="*/ 3194330 h 4860733"/>
              <a:gd name="connsiteX11889" fmla="*/ 3236577 w 4853691"/>
              <a:gd name="connsiteY11889" fmla="*/ 3138001 h 4860733"/>
              <a:gd name="connsiteX11890" fmla="*/ 3260047 w 4853691"/>
              <a:gd name="connsiteY11890" fmla="*/ 3091060 h 4860733"/>
              <a:gd name="connsiteX11891" fmla="*/ 3297600 w 4853691"/>
              <a:gd name="connsiteY11891" fmla="*/ 3015955 h 4860733"/>
              <a:gd name="connsiteX11892" fmla="*/ 3311683 w 4853691"/>
              <a:gd name="connsiteY11892" fmla="*/ 2987790 h 4860733"/>
              <a:gd name="connsiteX11893" fmla="*/ 3363318 w 4853691"/>
              <a:gd name="connsiteY11893" fmla="*/ 2886867 h 4860733"/>
              <a:gd name="connsiteX11894" fmla="*/ 3365664 w 4853691"/>
              <a:gd name="connsiteY11894" fmla="*/ 2882173 h 4860733"/>
              <a:gd name="connsiteX11895" fmla="*/ 3473629 w 4853691"/>
              <a:gd name="connsiteY11895" fmla="*/ 2675633 h 4860733"/>
              <a:gd name="connsiteX11896" fmla="*/ 3518223 w 4853691"/>
              <a:gd name="connsiteY11896" fmla="*/ 2593486 h 4860733"/>
              <a:gd name="connsiteX11897" fmla="*/ 3520570 w 4853691"/>
              <a:gd name="connsiteY11897" fmla="*/ 2588792 h 4860733"/>
              <a:gd name="connsiteX11898" fmla="*/ 3529958 w 4853691"/>
              <a:gd name="connsiteY11898" fmla="*/ 2591139 h 4860733"/>
              <a:gd name="connsiteX11899" fmla="*/ 3546387 w 4853691"/>
              <a:gd name="connsiteY11899" fmla="*/ 2581751 h 4860733"/>
              <a:gd name="connsiteX11900" fmla="*/ 3602716 w 4853691"/>
              <a:gd name="connsiteY11900" fmla="*/ 2612263 h 4860733"/>
              <a:gd name="connsiteX11901" fmla="*/ 3607410 w 4853691"/>
              <a:gd name="connsiteY11901" fmla="*/ 2612263 h 4860733"/>
              <a:gd name="connsiteX11902" fmla="*/ 4130802 w 4853691"/>
              <a:gd name="connsiteY11902" fmla="*/ 2823497 h 4860733"/>
              <a:gd name="connsiteX11903" fmla="*/ 4151925 w 4853691"/>
              <a:gd name="connsiteY11903" fmla="*/ 2830538 h 4860733"/>
              <a:gd name="connsiteX11904" fmla="*/ 4168355 w 4853691"/>
              <a:gd name="connsiteY11904" fmla="*/ 2835232 h 4860733"/>
              <a:gd name="connsiteX11905" fmla="*/ 4191825 w 4853691"/>
              <a:gd name="connsiteY11905" fmla="*/ 2842273 h 4860733"/>
              <a:gd name="connsiteX11906" fmla="*/ 4205907 w 4853691"/>
              <a:gd name="connsiteY11906" fmla="*/ 2846967 h 4860733"/>
              <a:gd name="connsiteX11907" fmla="*/ 4229378 w 4853691"/>
              <a:gd name="connsiteY11907" fmla="*/ 2851662 h 4860733"/>
              <a:gd name="connsiteX11908" fmla="*/ 4241113 w 4853691"/>
              <a:gd name="connsiteY11908" fmla="*/ 2854009 h 4860733"/>
              <a:gd name="connsiteX11909" fmla="*/ 4264583 w 4853691"/>
              <a:gd name="connsiteY11909" fmla="*/ 2858703 h 4860733"/>
              <a:gd name="connsiteX11910" fmla="*/ 4276319 w 4853691"/>
              <a:gd name="connsiteY11910" fmla="*/ 2861050 h 4860733"/>
              <a:gd name="connsiteX11911" fmla="*/ 4299789 w 4853691"/>
              <a:gd name="connsiteY11911" fmla="*/ 2863397 h 4860733"/>
              <a:gd name="connsiteX11912" fmla="*/ 4311524 w 4853691"/>
              <a:gd name="connsiteY11912" fmla="*/ 2865744 h 4860733"/>
              <a:gd name="connsiteX11913" fmla="*/ 4334995 w 4853691"/>
              <a:gd name="connsiteY11913" fmla="*/ 2868091 h 4860733"/>
              <a:gd name="connsiteX11914" fmla="*/ 4344383 w 4853691"/>
              <a:gd name="connsiteY11914" fmla="*/ 2868091 h 4860733"/>
              <a:gd name="connsiteX11915" fmla="*/ 4377242 w 4853691"/>
              <a:gd name="connsiteY11915" fmla="*/ 2868091 h 4860733"/>
              <a:gd name="connsiteX11916" fmla="*/ 4377242 w 4853691"/>
              <a:gd name="connsiteY11916" fmla="*/ 2868091 h 4860733"/>
              <a:gd name="connsiteX11917" fmla="*/ 4421835 w 4853691"/>
              <a:gd name="connsiteY11917" fmla="*/ 2865744 h 4860733"/>
              <a:gd name="connsiteX11918" fmla="*/ 4435918 w 4853691"/>
              <a:gd name="connsiteY11918" fmla="*/ 2863397 h 4860733"/>
              <a:gd name="connsiteX11919" fmla="*/ 4464082 w 4853691"/>
              <a:gd name="connsiteY11919" fmla="*/ 2858703 h 4860733"/>
              <a:gd name="connsiteX11920" fmla="*/ 4480512 w 4853691"/>
              <a:gd name="connsiteY11920" fmla="*/ 2854009 h 4860733"/>
              <a:gd name="connsiteX11921" fmla="*/ 4503982 w 4853691"/>
              <a:gd name="connsiteY11921" fmla="*/ 2849314 h 4860733"/>
              <a:gd name="connsiteX11922" fmla="*/ 4520412 w 4853691"/>
              <a:gd name="connsiteY11922" fmla="*/ 2842273 h 4860733"/>
              <a:gd name="connsiteX11923" fmla="*/ 4522759 w 4853691"/>
              <a:gd name="connsiteY11923" fmla="*/ 2842273 h 4860733"/>
              <a:gd name="connsiteX11924" fmla="*/ 4529800 w 4853691"/>
              <a:gd name="connsiteY11924" fmla="*/ 2851662 h 4860733"/>
              <a:gd name="connsiteX11925" fmla="*/ 4520412 w 4853691"/>
              <a:gd name="connsiteY11925" fmla="*/ 2870438 h 4860733"/>
              <a:gd name="connsiteX11926" fmla="*/ 4452347 w 4853691"/>
              <a:gd name="connsiteY11926" fmla="*/ 2985443 h 4860733"/>
              <a:gd name="connsiteX11927" fmla="*/ 4323260 w 4853691"/>
              <a:gd name="connsiteY11927" fmla="*/ 3206065 h 4860733"/>
              <a:gd name="connsiteX11928" fmla="*/ 4295095 w 4853691"/>
              <a:gd name="connsiteY11928" fmla="*/ 3253006 h 4860733"/>
              <a:gd name="connsiteX11929" fmla="*/ 4276319 w 4853691"/>
              <a:gd name="connsiteY11929" fmla="*/ 3283518 h 4860733"/>
              <a:gd name="connsiteX11930" fmla="*/ 4248154 w 4853691"/>
              <a:gd name="connsiteY11930" fmla="*/ 3332806 h 4860733"/>
              <a:gd name="connsiteX11931" fmla="*/ 4229378 w 4853691"/>
              <a:gd name="connsiteY11931" fmla="*/ 3363318 h 4860733"/>
              <a:gd name="connsiteX11932" fmla="*/ 4201213 w 4853691"/>
              <a:gd name="connsiteY11932" fmla="*/ 3410258 h 4860733"/>
              <a:gd name="connsiteX11933" fmla="*/ 4182437 w 4853691"/>
              <a:gd name="connsiteY11933" fmla="*/ 3440770 h 4860733"/>
              <a:gd name="connsiteX11934" fmla="*/ 4151925 w 4853691"/>
              <a:gd name="connsiteY11934" fmla="*/ 3490058 h 4860733"/>
              <a:gd name="connsiteX11935" fmla="*/ 4133149 w 4853691"/>
              <a:gd name="connsiteY11935" fmla="*/ 3520570 h 4860733"/>
              <a:gd name="connsiteX11936" fmla="*/ 4102637 w 4853691"/>
              <a:gd name="connsiteY11936" fmla="*/ 3567510 h 4860733"/>
              <a:gd name="connsiteX11937" fmla="*/ 4090902 w 4853691"/>
              <a:gd name="connsiteY11937" fmla="*/ 3586287 h 4860733"/>
              <a:gd name="connsiteX11938" fmla="*/ 4081514 w 4853691"/>
              <a:gd name="connsiteY11938" fmla="*/ 3583940 h 4860733"/>
              <a:gd name="connsiteX11939" fmla="*/ 4081514 w 4853691"/>
              <a:gd name="connsiteY11939" fmla="*/ 3583940 h 4860733"/>
              <a:gd name="connsiteX11940" fmla="*/ 4079167 w 4853691"/>
              <a:gd name="connsiteY11940" fmla="*/ 3555775 h 4860733"/>
              <a:gd name="connsiteX11941" fmla="*/ 4076820 w 4853691"/>
              <a:gd name="connsiteY11941" fmla="*/ 3511182 h 4860733"/>
              <a:gd name="connsiteX11942" fmla="*/ 4074473 w 4853691"/>
              <a:gd name="connsiteY11942" fmla="*/ 3454853 h 4860733"/>
              <a:gd name="connsiteX11943" fmla="*/ 4074473 w 4853691"/>
              <a:gd name="connsiteY11943" fmla="*/ 3417300 h 4860733"/>
              <a:gd name="connsiteX11944" fmla="*/ 4074473 w 4853691"/>
              <a:gd name="connsiteY11944" fmla="*/ 3356276 h 4860733"/>
              <a:gd name="connsiteX11945" fmla="*/ 4074473 w 4853691"/>
              <a:gd name="connsiteY11945" fmla="*/ 3321071 h 4860733"/>
              <a:gd name="connsiteX11946" fmla="*/ 4074473 w 4853691"/>
              <a:gd name="connsiteY11946" fmla="*/ 3257700 h 4860733"/>
              <a:gd name="connsiteX11947" fmla="*/ 4074473 w 4853691"/>
              <a:gd name="connsiteY11947" fmla="*/ 3224842 h 4860733"/>
              <a:gd name="connsiteX11948" fmla="*/ 4074473 w 4853691"/>
              <a:gd name="connsiteY11948" fmla="*/ 3168513 h 4860733"/>
              <a:gd name="connsiteX11949" fmla="*/ 4074473 w 4853691"/>
              <a:gd name="connsiteY11949" fmla="*/ 3123919 h 4860733"/>
              <a:gd name="connsiteX11950" fmla="*/ 4074473 w 4853691"/>
              <a:gd name="connsiteY11950" fmla="*/ 3119225 h 4860733"/>
              <a:gd name="connsiteX11951" fmla="*/ 4083861 w 4853691"/>
              <a:gd name="connsiteY11951" fmla="*/ 2832885 h 4860733"/>
              <a:gd name="connsiteX11952" fmla="*/ 4083861 w 4853691"/>
              <a:gd name="connsiteY11952" fmla="*/ 2832885 h 4860733"/>
              <a:gd name="connsiteX11953" fmla="*/ 4102637 w 4853691"/>
              <a:gd name="connsiteY11953" fmla="*/ 2821150 h 4860733"/>
              <a:gd name="connsiteX11954" fmla="*/ 4102637 w 4853691"/>
              <a:gd name="connsiteY11954" fmla="*/ 2821150 h 4860733"/>
              <a:gd name="connsiteX11955" fmla="*/ 4130802 w 4853691"/>
              <a:gd name="connsiteY11955" fmla="*/ 2823497 h 4860733"/>
              <a:gd name="connsiteX11956" fmla="*/ 4553270 w 4853691"/>
              <a:gd name="connsiteY11956" fmla="*/ 2879826 h 4860733"/>
              <a:gd name="connsiteX11957" fmla="*/ 4557964 w 4853691"/>
              <a:gd name="connsiteY11957" fmla="*/ 2907991 h 4860733"/>
              <a:gd name="connsiteX11958" fmla="*/ 4560311 w 4853691"/>
              <a:gd name="connsiteY11958" fmla="*/ 2919726 h 4860733"/>
              <a:gd name="connsiteX11959" fmla="*/ 4569699 w 4853691"/>
              <a:gd name="connsiteY11959" fmla="*/ 2976055 h 4860733"/>
              <a:gd name="connsiteX11960" fmla="*/ 4553270 w 4853691"/>
              <a:gd name="connsiteY11960" fmla="*/ 2994831 h 4860733"/>
              <a:gd name="connsiteX11961" fmla="*/ 4562658 w 4853691"/>
              <a:gd name="connsiteY11961" fmla="*/ 3011261 h 4860733"/>
              <a:gd name="connsiteX11962" fmla="*/ 4525106 w 4853691"/>
              <a:gd name="connsiteY11962" fmla="*/ 3072284 h 4860733"/>
              <a:gd name="connsiteX11963" fmla="*/ 4513371 w 4853691"/>
              <a:gd name="connsiteY11963" fmla="*/ 3088713 h 4860733"/>
              <a:gd name="connsiteX11964" fmla="*/ 4471124 w 4853691"/>
              <a:gd name="connsiteY11964" fmla="*/ 3149737 h 4860733"/>
              <a:gd name="connsiteX11965" fmla="*/ 4452347 w 4853691"/>
              <a:gd name="connsiteY11965" fmla="*/ 3175554 h 4860733"/>
              <a:gd name="connsiteX11966" fmla="*/ 4414795 w 4853691"/>
              <a:gd name="connsiteY11966" fmla="*/ 3227189 h 4860733"/>
              <a:gd name="connsiteX11967" fmla="*/ 4391324 w 4853691"/>
              <a:gd name="connsiteY11967" fmla="*/ 3257700 h 4860733"/>
              <a:gd name="connsiteX11968" fmla="*/ 4356118 w 4853691"/>
              <a:gd name="connsiteY11968" fmla="*/ 3304641 h 4860733"/>
              <a:gd name="connsiteX11969" fmla="*/ 4330301 w 4853691"/>
              <a:gd name="connsiteY11969" fmla="*/ 3337500 h 4860733"/>
              <a:gd name="connsiteX11970" fmla="*/ 4295095 w 4853691"/>
              <a:gd name="connsiteY11970" fmla="*/ 3382094 h 4860733"/>
              <a:gd name="connsiteX11971" fmla="*/ 4266931 w 4853691"/>
              <a:gd name="connsiteY11971" fmla="*/ 3414952 h 4860733"/>
              <a:gd name="connsiteX11972" fmla="*/ 4231725 w 4853691"/>
              <a:gd name="connsiteY11972" fmla="*/ 3454853 h 4860733"/>
              <a:gd name="connsiteX11973" fmla="*/ 4198866 w 4853691"/>
              <a:gd name="connsiteY11973" fmla="*/ 3490058 h 4860733"/>
              <a:gd name="connsiteX11974" fmla="*/ 4163660 w 4853691"/>
              <a:gd name="connsiteY11974" fmla="*/ 3527611 h 4860733"/>
              <a:gd name="connsiteX11975" fmla="*/ 4128455 w 4853691"/>
              <a:gd name="connsiteY11975" fmla="*/ 3562816 h 4860733"/>
              <a:gd name="connsiteX11976" fmla="*/ 4104984 w 4853691"/>
              <a:gd name="connsiteY11976" fmla="*/ 3588634 h 4860733"/>
              <a:gd name="connsiteX11977" fmla="*/ 4102637 w 4853691"/>
              <a:gd name="connsiteY11977" fmla="*/ 3586287 h 4860733"/>
              <a:gd name="connsiteX11978" fmla="*/ 4119067 w 4853691"/>
              <a:gd name="connsiteY11978" fmla="*/ 3562816 h 4860733"/>
              <a:gd name="connsiteX11979" fmla="*/ 4144884 w 4853691"/>
              <a:gd name="connsiteY11979" fmla="*/ 3520570 h 4860733"/>
              <a:gd name="connsiteX11980" fmla="*/ 4170701 w 4853691"/>
              <a:gd name="connsiteY11980" fmla="*/ 3480670 h 4860733"/>
              <a:gd name="connsiteX11981" fmla="*/ 4194172 w 4853691"/>
              <a:gd name="connsiteY11981" fmla="*/ 3440770 h 4860733"/>
              <a:gd name="connsiteX11982" fmla="*/ 4222337 w 4853691"/>
              <a:gd name="connsiteY11982" fmla="*/ 3396176 h 4860733"/>
              <a:gd name="connsiteX11983" fmla="*/ 4243460 w 4853691"/>
              <a:gd name="connsiteY11983" fmla="*/ 3363318 h 4860733"/>
              <a:gd name="connsiteX11984" fmla="*/ 4273972 w 4853691"/>
              <a:gd name="connsiteY11984" fmla="*/ 3314030 h 4860733"/>
              <a:gd name="connsiteX11985" fmla="*/ 4290401 w 4853691"/>
              <a:gd name="connsiteY11985" fmla="*/ 3285865 h 4860733"/>
              <a:gd name="connsiteX11986" fmla="*/ 4323260 w 4853691"/>
              <a:gd name="connsiteY11986" fmla="*/ 3231883 h 4860733"/>
              <a:gd name="connsiteX11987" fmla="*/ 4334995 w 4853691"/>
              <a:gd name="connsiteY11987" fmla="*/ 3210759 h 4860733"/>
              <a:gd name="connsiteX11988" fmla="*/ 4372548 w 4853691"/>
              <a:gd name="connsiteY11988" fmla="*/ 3147389 h 4860733"/>
              <a:gd name="connsiteX11989" fmla="*/ 4379589 w 4853691"/>
              <a:gd name="connsiteY11989" fmla="*/ 3135654 h 4860733"/>
              <a:gd name="connsiteX11990" fmla="*/ 4421835 w 4853691"/>
              <a:gd name="connsiteY11990" fmla="*/ 3062896 h 4860733"/>
              <a:gd name="connsiteX11991" fmla="*/ 4421835 w 4853691"/>
              <a:gd name="connsiteY11991" fmla="*/ 3062896 h 4860733"/>
              <a:gd name="connsiteX11992" fmla="*/ 4464082 w 4853691"/>
              <a:gd name="connsiteY11992" fmla="*/ 2992484 h 4860733"/>
              <a:gd name="connsiteX11993" fmla="*/ 4511023 w 4853691"/>
              <a:gd name="connsiteY11993" fmla="*/ 2910338 h 4860733"/>
              <a:gd name="connsiteX11994" fmla="*/ 4541535 w 4853691"/>
              <a:gd name="connsiteY11994" fmla="*/ 2861050 h 4860733"/>
              <a:gd name="connsiteX11995" fmla="*/ 4550923 w 4853691"/>
              <a:gd name="connsiteY11995" fmla="*/ 2863397 h 4860733"/>
              <a:gd name="connsiteX11996" fmla="*/ 4553270 w 4853691"/>
              <a:gd name="connsiteY11996" fmla="*/ 2863397 h 4860733"/>
              <a:gd name="connsiteX11997" fmla="*/ 4553270 w 4853691"/>
              <a:gd name="connsiteY11997" fmla="*/ 2863397 h 4860733"/>
              <a:gd name="connsiteX11998" fmla="*/ 4553270 w 4853691"/>
              <a:gd name="connsiteY11998" fmla="*/ 2879826 h 4860733"/>
              <a:gd name="connsiteX11999" fmla="*/ 4029879 w 4853691"/>
              <a:gd name="connsiteY11999" fmla="*/ 3661392 h 4860733"/>
              <a:gd name="connsiteX12000" fmla="*/ 3997020 w 4853691"/>
              <a:gd name="connsiteY12000" fmla="*/ 3694251 h 4860733"/>
              <a:gd name="connsiteX12001" fmla="*/ 3971203 w 4853691"/>
              <a:gd name="connsiteY12001" fmla="*/ 3720068 h 4860733"/>
              <a:gd name="connsiteX12002" fmla="*/ 3938344 w 4853691"/>
              <a:gd name="connsiteY12002" fmla="*/ 3750580 h 4860733"/>
              <a:gd name="connsiteX12003" fmla="*/ 3910180 w 4853691"/>
              <a:gd name="connsiteY12003" fmla="*/ 3776398 h 4860733"/>
              <a:gd name="connsiteX12004" fmla="*/ 3879668 w 4853691"/>
              <a:gd name="connsiteY12004" fmla="*/ 3804562 h 4860733"/>
              <a:gd name="connsiteX12005" fmla="*/ 3851503 w 4853691"/>
              <a:gd name="connsiteY12005" fmla="*/ 3830380 h 4860733"/>
              <a:gd name="connsiteX12006" fmla="*/ 3820992 w 4853691"/>
              <a:gd name="connsiteY12006" fmla="*/ 3856197 h 4860733"/>
              <a:gd name="connsiteX12007" fmla="*/ 3790480 w 4853691"/>
              <a:gd name="connsiteY12007" fmla="*/ 3882015 h 4860733"/>
              <a:gd name="connsiteX12008" fmla="*/ 3759968 w 4853691"/>
              <a:gd name="connsiteY12008" fmla="*/ 3907832 h 4860733"/>
              <a:gd name="connsiteX12009" fmla="*/ 3727110 w 4853691"/>
              <a:gd name="connsiteY12009" fmla="*/ 3933650 h 4860733"/>
              <a:gd name="connsiteX12010" fmla="*/ 3698945 w 4853691"/>
              <a:gd name="connsiteY12010" fmla="*/ 3957120 h 4860733"/>
              <a:gd name="connsiteX12011" fmla="*/ 3666086 w 4853691"/>
              <a:gd name="connsiteY12011" fmla="*/ 3982938 h 4860733"/>
              <a:gd name="connsiteX12012" fmla="*/ 3637922 w 4853691"/>
              <a:gd name="connsiteY12012" fmla="*/ 4006408 h 4860733"/>
              <a:gd name="connsiteX12013" fmla="*/ 3605064 w 4853691"/>
              <a:gd name="connsiteY12013" fmla="*/ 4032226 h 4860733"/>
              <a:gd name="connsiteX12014" fmla="*/ 3579246 w 4853691"/>
              <a:gd name="connsiteY12014" fmla="*/ 4051002 h 4860733"/>
              <a:gd name="connsiteX12015" fmla="*/ 3541693 w 4853691"/>
              <a:gd name="connsiteY12015" fmla="*/ 4079167 h 4860733"/>
              <a:gd name="connsiteX12016" fmla="*/ 3518223 w 4853691"/>
              <a:gd name="connsiteY12016" fmla="*/ 4095596 h 4860733"/>
              <a:gd name="connsiteX12017" fmla="*/ 3480670 w 4853691"/>
              <a:gd name="connsiteY12017" fmla="*/ 4121414 h 4860733"/>
              <a:gd name="connsiteX12018" fmla="*/ 3084019 w 4853691"/>
              <a:gd name="connsiteY12018" fmla="*/ 4177743 h 4860733"/>
              <a:gd name="connsiteX12019" fmla="*/ 3095754 w 4853691"/>
              <a:gd name="connsiteY12019" fmla="*/ 3689557 h 4860733"/>
              <a:gd name="connsiteX12020" fmla="*/ 3098101 w 4853691"/>
              <a:gd name="connsiteY12020" fmla="*/ 3649657 h 4860733"/>
              <a:gd name="connsiteX12021" fmla="*/ 3100449 w 4853691"/>
              <a:gd name="connsiteY12021" fmla="*/ 3595675 h 4860733"/>
              <a:gd name="connsiteX12022" fmla="*/ 3105143 w 4853691"/>
              <a:gd name="connsiteY12022" fmla="*/ 3520570 h 4860733"/>
              <a:gd name="connsiteX12023" fmla="*/ 3107489 w 4853691"/>
              <a:gd name="connsiteY12023" fmla="*/ 3494752 h 4860733"/>
              <a:gd name="connsiteX12024" fmla="*/ 3112184 w 4853691"/>
              <a:gd name="connsiteY12024" fmla="*/ 3407912 h 4860733"/>
              <a:gd name="connsiteX12025" fmla="*/ 3112184 w 4853691"/>
              <a:gd name="connsiteY12025" fmla="*/ 3407912 h 4860733"/>
              <a:gd name="connsiteX12026" fmla="*/ 3128613 w 4853691"/>
              <a:gd name="connsiteY12026" fmla="*/ 3398523 h 4860733"/>
              <a:gd name="connsiteX12027" fmla="*/ 3149736 w 4853691"/>
              <a:gd name="connsiteY12027" fmla="*/ 3410258 h 4860733"/>
              <a:gd name="connsiteX12028" fmla="*/ 3163819 w 4853691"/>
              <a:gd name="connsiteY12028" fmla="*/ 3417300 h 4860733"/>
              <a:gd name="connsiteX12029" fmla="*/ 3201371 w 4853691"/>
              <a:gd name="connsiteY12029" fmla="*/ 3436076 h 4860733"/>
              <a:gd name="connsiteX12030" fmla="*/ 3215454 w 4853691"/>
              <a:gd name="connsiteY12030" fmla="*/ 3443117 h 4860733"/>
              <a:gd name="connsiteX12031" fmla="*/ 3255353 w 4853691"/>
              <a:gd name="connsiteY12031" fmla="*/ 3461893 h 4860733"/>
              <a:gd name="connsiteX12032" fmla="*/ 3267089 w 4853691"/>
              <a:gd name="connsiteY12032" fmla="*/ 3468935 h 4860733"/>
              <a:gd name="connsiteX12033" fmla="*/ 3306988 w 4853691"/>
              <a:gd name="connsiteY12033" fmla="*/ 3485364 h 4860733"/>
              <a:gd name="connsiteX12034" fmla="*/ 3318724 w 4853691"/>
              <a:gd name="connsiteY12034" fmla="*/ 3490058 h 4860733"/>
              <a:gd name="connsiteX12035" fmla="*/ 3356276 w 4853691"/>
              <a:gd name="connsiteY12035" fmla="*/ 3506487 h 4860733"/>
              <a:gd name="connsiteX12036" fmla="*/ 3370359 w 4853691"/>
              <a:gd name="connsiteY12036" fmla="*/ 3511182 h 4860733"/>
              <a:gd name="connsiteX12037" fmla="*/ 3407911 w 4853691"/>
              <a:gd name="connsiteY12037" fmla="*/ 3525264 h 4860733"/>
              <a:gd name="connsiteX12038" fmla="*/ 3419647 w 4853691"/>
              <a:gd name="connsiteY12038" fmla="*/ 3529958 h 4860733"/>
              <a:gd name="connsiteX12039" fmla="*/ 3457200 w 4853691"/>
              <a:gd name="connsiteY12039" fmla="*/ 3544040 h 4860733"/>
              <a:gd name="connsiteX12040" fmla="*/ 3468935 w 4853691"/>
              <a:gd name="connsiteY12040" fmla="*/ 3548734 h 4860733"/>
              <a:gd name="connsiteX12041" fmla="*/ 3506487 w 4853691"/>
              <a:gd name="connsiteY12041" fmla="*/ 3560470 h 4860733"/>
              <a:gd name="connsiteX12042" fmla="*/ 3518223 w 4853691"/>
              <a:gd name="connsiteY12042" fmla="*/ 3565164 h 4860733"/>
              <a:gd name="connsiteX12043" fmla="*/ 3553428 w 4853691"/>
              <a:gd name="connsiteY12043" fmla="*/ 3574552 h 4860733"/>
              <a:gd name="connsiteX12044" fmla="*/ 3565163 w 4853691"/>
              <a:gd name="connsiteY12044" fmla="*/ 3576899 h 4860733"/>
              <a:gd name="connsiteX12045" fmla="*/ 3600369 w 4853691"/>
              <a:gd name="connsiteY12045" fmla="*/ 3586287 h 4860733"/>
              <a:gd name="connsiteX12046" fmla="*/ 3612104 w 4853691"/>
              <a:gd name="connsiteY12046" fmla="*/ 3588634 h 4860733"/>
              <a:gd name="connsiteX12047" fmla="*/ 3644963 w 4853691"/>
              <a:gd name="connsiteY12047" fmla="*/ 3595675 h 4860733"/>
              <a:gd name="connsiteX12048" fmla="*/ 3659045 w 4853691"/>
              <a:gd name="connsiteY12048" fmla="*/ 3598022 h 4860733"/>
              <a:gd name="connsiteX12049" fmla="*/ 3689557 w 4853691"/>
              <a:gd name="connsiteY12049" fmla="*/ 3602716 h 4860733"/>
              <a:gd name="connsiteX12050" fmla="*/ 3705986 w 4853691"/>
              <a:gd name="connsiteY12050" fmla="*/ 3605063 h 4860733"/>
              <a:gd name="connsiteX12051" fmla="*/ 3738845 w 4853691"/>
              <a:gd name="connsiteY12051" fmla="*/ 3609757 h 4860733"/>
              <a:gd name="connsiteX12052" fmla="*/ 3752927 w 4853691"/>
              <a:gd name="connsiteY12052" fmla="*/ 3612105 h 4860733"/>
              <a:gd name="connsiteX12053" fmla="*/ 3781092 w 4853691"/>
              <a:gd name="connsiteY12053" fmla="*/ 3614451 h 4860733"/>
              <a:gd name="connsiteX12054" fmla="*/ 3797521 w 4853691"/>
              <a:gd name="connsiteY12054" fmla="*/ 3616799 h 4860733"/>
              <a:gd name="connsiteX12055" fmla="*/ 3823339 w 4853691"/>
              <a:gd name="connsiteY12055" fmla="*/ 3619146 h 4860733"/>
              <a:gd name="connsiteX12056" fmla="*/ 3842115 w 4853691"/>
              <a:gd name="connsiteY12056" fmla="*/ 3621493 h 4860733"/>
              <a:gd name="connsiteX12057" fmla="*/ 3886709 w 4853691"/>
              <a:gd name="connsiteY12057" fmla="*/ 3621493 h 4860733"/>
              <a:gd name="connsiteX12058" fmla="*/ 3886709 w 4853691"/>
              <a:gd name="connsiteY12058" fmla="*/ 3621493 h 4860733"/>
              <a:gd name="connsiteX12059" fmla="*/ 3886709 w 4853691"/>
              <a:gd name="connsiteY12059" fmla="*/ 3621493 h 4860733"/>
              <a:gd name="connsiteX12060" fmla="*/ 3938344 w 4853691"/>
              <a:gd name="connsiteY12060" fmla="*/ 3619146 h 4860733"/>
              <a:gd name="connsiteX12061" fmla="*/ 3954773 w 4853691"/>
              <a:gd name="connsiteY12061" fmla="*/ 3616799 h 4860733"/>
              <a:gd name="connsiteX12062" fmla="*/ 3989979 w 4853691"/>
              <a:gd name="connsiteY12062" fmla="*/ 3614451 h 4860733"/>
              <a:gd name="connsiteX12063" fmla="*/ 4008755 w 4853691"/>
              <a:gd name="connsiteY12063" fmla="*/ 3612105 h 4860733"/>
              <a:gd name="connsiteX12064" fmla="*/ 4039267 w 4853691"/>
              <a:gd name="connsiteY12064" fmla="*/ 3607411 h 4860733"/>
              <a:gd name="connsiteX12065" fmla="*/ 4058043 w 4853691"/>
              <a:gd name="connsiteY12065" fmla="*/ 3602716 h 4860733"/>
              <a:gd name="connsiteX12066" fmla="*/ 4069778 w 4853691"/>
              <a:gd name="connsiteY12066" fmla="*/ 3600369 h 4860733"/>
              <a:gd name="connsiteX12067" fmla="*/ 4074473 w 4853691"/>
              <a:gd name="connsiteY12067" fmla="*/ 3609757 h 4860733"/>
              <a:gd name="connsiteX12068" fmla="*/ 4053349 w 4853691"/>
              <a:gd name="connsiteY12068" fmla="*/ 3630881 h 4860733"/>
              <a:gd name="connsiteX12069" fmla="*/ 4029879 w 4853691"/>
              <a:gd name="connsiteY12069" fmla="*/ 3661392 h 4860733"/>
              <a:gd name="connsiteX12070" fmla="*/ 3715375 w 4853691"/>
              <a:gd name="connsiteY12070" fmla="*/ 4081514 h 4860733"/>
              <a:gd name="connsiteX12071" fmla="*/ 3736498 w 4853691"/>
              <a:gd name="connsiteY12071" fmla="*/ 4060390 h 4860733"/>
              <a:gd name="connsiteX12072" fmla="*/ 3736498 w 4853691"/>
              <a:gd name="connsiteY12072" fmla="*/ 4055696 h 4860733"/>
              <a:gd name="connsiteX12073" fmla="*/ 4189478 w 4853691"/>
              <a:gd name="connsiteY12073" fmla="*/ 3837421 h 4860733"/>
              <a:gd name="connsiteX12074" fmla="*/ 4194172 w 4853691"/>
              <a:gd name="connsiteY12074" fmla="*/ 3844462 h 4860733"/>
              <a:gd name="connsiteX12075" fmla="*/ 4198866 w 4853691"/>
              <a:gd name="connsiteY12075" fmla="*/ 3851503 h 4860733"/>
              <a:gd name="connsiteX12076" fmla="*/ 4191825 w 4853691"/>
              <a:gd name="connsiteY12076" fmla="*/ 3867932 h 4860733"/>
              <a:gd name="connsiteX12077" fmla="*/ 4196519 w 4853691"/>
              <a:gd name="connsiteY12077" fmla="*/ 3879668 h 4860733"/>
              <a:gd name="connsiteX12078" fmla="*/ 4173049 w 4853691"/>
              <a:gd name="connsiteY12078" fmla="*/ 3900791 h 4860733"/>
              <a:gd name="connsiteX12079" fmla="*/ 4154272 w 4853691"/>
              <a:gd name="connsiteY12079" fmla="*/ 3917221 h 4860733"/>
              <a:gd name="connsiteX12080" fmla="*/ 4109678 w 4853691"/>
              <a:gd name="connsiteY12080" fmla="*/ 3954773 h 4860733"/>
              <a:gd name="connsiteX12081" fmla="*/ 4095596 w 4853691"/>
              <a:gd name="connsiteY12081" fmla="*/ 3966508 h 4860733"/>
              <a:gd name="connsiteX12082" fmla="*/ 4034573 w 4853691"/>
              <a:gd name="connsiteY12082" fmla="*/ 4011102 h 4860733"/>
              <a:gd name="connsiteX12083" fmla="*/ 4011102 w 4853691"/>
              <a:gd name="connsiteY12083" fmla="*/ 4027532 h 4860733"/>
              <a:gd name="connsiteX12084" fmla="*/ 3971203 w 4853691"/>
              <a:gd name="connsiteY12084" fmla="*/ 4053349 h 4860733"/>
              <a:gd name="connsiteX12085" fmla="*/ 3940691 w 4853691"/>
              <a:gd name="connsiteY12085" fmla="*/ 4072125 h 4860733"/>
              <a:gd name="connsiteX12086" fmla="*/ 3905485 w 4853691"/>
              <a:gd name="connsiteY12086" fmla="*/ 4093249 h 4860733"/>
              <a:gd name="connsiteX12087" fmla="*/ 3870279 w 4853691"/>
              <a:gd name="connsiteY12087" fmla="*/ 4112026 h 4860733"/>
              <a:gd name="connsiteX12088" fmla="*/ 3837421 w 4853691"/>
              <a:gd name="connsiteY12088" fmla="*/ 4130802 h 4860733"/>
              <a:gd name="connsiteX12089" fmla="*/ 3799868 w 4853691"/>
              <a:gd name="connsiteY12089" fmla="*/ 4149578 h 4860733"/>
              <a:gd name="connsiteX12090" fmla="*/ 3781092 w 4853691"/>
              <a:gd name="connsiteY12090" fmla="*/ 4158966 h 4860733"/>
              <a:gd name="connsiteX12091" fmla="*/ 3253007 w 4853691"/>
              <a:gd name="connsiteY12091" fmla="*/ 4266930 h 4860733"/>
              <a:gd name="connsiteX12092" fmla="*/ 3257701 w 4853691"/>
              <a:gd name="connsiteY12092" fmla="*/ 4264584 h 4860733"/>
              <a:gd name="connsiteX12093" fmla="*/ 3288212 w 4853691"/>
              <a:gd name="connsiteY12093" fmla="*/ 4245807 h 4860733"/>
              <a:gd name="connsiteX12094" fmla="*/ 3325765 w 4853691"/>
              <a:gd name="connsiteY12094" fmla="*/ 4222337 h 4860733"/>
              <a:gd name="connsiteX12095" fmla="*/ 3356276 w 4853691"/>
              <a:gd name="connsiteY12095" fmla="*/ 4203560 h 4860733"/>
              <a:gd name="connsiteX12096" fmla="*/ 3391482 w 4853691"/>
              <a:gd name="connsiteY12096" fmla="*/ 4180090 h 4860733"/>
              <a:gd name="connsiteX12097" fmla="*/ 3424341 w 4853691"/>
              <a:gd name="connsiteY12097" fmla="*/ 4158966 h 4860733"/>
              <a:gd name="connsiteX12098" fmla="*/ 3457200 w 4853691"/>
              <a:gd name="connsiteY12098" fmla="*/ 4135496 h 4860733"/>
              <a:gd name="connsiteX12099" fmla="*/ 3480670 w 4853691"/>
              <a:gd name="connsiteY12099" fmla="*/ 4119066 h 4860733"/>
              <a:gd name="connsiteX12100" fmla="*/ 3696598 w 4853691"/>
              <a:gd name="connsiteY12100" fmla="*/ 4060390 h 4860733"/>
              <a:gd name="connsiteX12101" fmla="*/ 3715375 w 4853691"/>
              <a:gd name="connsiteY12101" fmla="*/ 4081514 h 4860733"/>
              <a:gd name="connsiteX12102" fmla="*/ 3191983 w 4853691"/>
              <a:gd name="connsiteY12102" fmla="*/ 4304483 h 4860733"/>
              <a:gd name="connsiteX12103" fmla="*/ 3152083 w 4853691"/>
              <a:gd name="connsiteY12103" fmla="*/ 4327954 h 4860733"/>
              <a:gd name="connsiteX12104" fmla="*/ 3128613 w 4853691"/>
              <a:gd name="connsiteY12104" fmla="*/ 4339689 h 4860733"/>
              <a:gd name="connsiteX12105" fmla="*/ 3102795 w 4853691"/>
              <a:gd name="connsiteY12105" fmla="*/ 4353771 h 4860733"/>
              <a:gd name="connsiteX12106" fmla="*/ 3086366 w 4853691"/>
              <a:gd name="connsiteY12106" fmla="*/ 4344383 h 4860733"/>
              <a:gd name="connsiteX12107" fmla="*/ 3086366 w 4853691"/>
              <a:gd name="connsiteY12107" fmla="*/ 4283360 h 4860733"/>
              <a:gd name="connsiteX12108" fmla="*/ 3121572 w 4853691"/>
              <a:gd name="connsiteY12108" fmla="*/ 4283360 h 4860733"/>
              <a:gd name="connsiteX12109" fmla="*/ 3152083 w 4853691"/>
              <a:gd name="connsiteY12109" fmla="*/ 4281013 h 4860733"/>
              <a:gd name="connsiteX12110" fmla="*/ 3206066 w 4853691"/>
              <a:gd name="connsiteY12110" fmla="*/ 4278666 h 4860733"/>
              <a:gd name="connsiteX12111" fmla="*/ 3243618 w 4853691"/>
              <a:gd name="connsiteY12111" fmla="*/ 4276319 h 4860733"/>
              <a:gd name="connsiteX12112" fmla="*/ 3250659 w 4853691"/>
              <a:gd name="connsiteY12112" fmla="*/ 4276319 h 4860733"/>
              <a:gd name="connsiteX12113" fmla="*/ 3222495 w 4853691"/>
              <a:gd name="connsiteY12113" fmla="*/ 4292748 h 4860733"/>
              <a:gd name="connsiteX12114" fmla="*/ 3191983 w 4853691"/>
              <a:gd name="connsiteY12114" fmla="*/ 4304483 h 4860733"/>
              <a:gd name="connsiteX12115" fmla="*/ 3030037 w 4853691"/>
              <a:gd name="connsiteY12115" fmla="*/ 4346730 h 4860733"/>
              <a:gd name="connsiteX12116" fmla="*/ 3011261 w 4853691"/>
              <a:gd name="connsiteY12116" fmla="*/ 4339689 h 4860733"/>
              <a:gd name="connsiteX12117" fmla="*/ 2994831 w 4853691"/>
              <a:gd name="connsiteY12117" fmla="*/ 4334995 h 4860733"/>
              <a:gd name="connsiteX12118" fmla="*/ 2973708 w 4853691"/>
              <a:gd name="connsiteY12118" fmla="*/ 4327954 h 4860733"/>
              <a:gd name="connsiteX12119" fmla="*/ 2961973 w 4853691"/>
              <a:gd name="connsiteY12119" fmla="*/ 4323260 h 4860733"/>
              <a:gd name="connsiteX12120" fmla="*/ 2837579 w 4853691"/>
              <a:gd name="connsiteY12120" fmla="*/ 4273972 h 4860733"/>
              <a:gd name="connsiteX12121" fmla="*/ 3032384 w 4853691"/>
              <a:gd name="connsiteY12121" fmla="*/ 4281013 h 4860733"/>
              <a:gd name="connsiteX12122" fmla="*/ 3032384 w 4853691"/>
              <a:gd name="connsiteY12122" fmla="*/ 4281013 h 4860733"/>
              <a:gd name="connsiteX12123" fmla="*/ 3034731 w 4853691"/>
              <a:gd name="connsiteY12123" fmla="*/ 4281013 h 4860733"/>
              <a:gd name="connsiteX12124" fmla="*/ 3084019 w 4853691"/>
              <a:gd name="connsiteY12124" fmla="*/ 4281013 h 4860733"/>
              <a:gd name="connsiteX12125" fmla="*/ 3084019 w 4853691"/>
              <a:gd name="connsiteY12125" fmla="*/ 4342036 h 4860733"/>
              <a:gd name="connsiteX12126" fmla="*/ 3065243 w 4853691"/>
              <a:gd name="connsiteY12126" fmla="*/ 4356118 h 4860733"/>
              <a:gd name="connsiteX12127" fmla="*/ 3046466 w 4853691"/>
              <a:gd name="connsiteY12127" fmla="*/ 4351424 h 4860733"/>
              <a:gd name="connsiteX12128" fmla="*/ 3030037 w 4853691"/>
              <a:gd name="connsiteY12128" fmla="*/ 4346730 h 4860733"/>
              <a:gd name="connsiteX12129" fmla="*/ 2767168 w 4853691"/>
              <a:gd name="connsiteY12129" fmla="*/ 4356118 h 4860733"/>
              <a:gd name="connsiteX12130" fmla="*/ 2767168 w 4853691"/>
              <a:gd name="connsiteY12130" fmla="*/ 4363160 h 4860733"/>
              <a:gd name="connsiteX12131" fmla="*/ 2764821 w 4853691"/>
              <a:gd name="connsiteY12131" fmla="*/ 4372548 h 4860733"/>
              <a:gd name="connsiteX12132" fmla="*/ 2518381 w 4853691"/>
              <a:gd name="connsiteY12132" fmla="*/ 4358466 h 4860733"/>
              <a:gd name="connsiteX12133" fmla="*/ 2532463 w 4853691"/>
              <a:gd name="connsiteY12133" fmla="*/ 4353771 h 4860733"/>
              <a:gd name="connsiteX12134" fmla="*/ 2541851 w 4853691"/>
              <a:gd name="connsiteY12134" fmla="*/ 4351424 h 4860733"/>
              <a:gd name="connsiteX12135" fmla="*/ 2595833 w 4853691"/>
              <a:gd name="connsiteY12135" fmla="*/ 4332648 h 4860733"/>
              <a:gd name="connsiteX12136" fmla="*/ 2605222 w 4853691"/>
              <a:gd name="connsiteY12136" fmla="*/ 4327954 h 4860733"/>
              <a:gd name="connsiteX12137" fmla="*/ 2659204 w 4853691"/>
              <a:gd name="connsiteY12137" fmla="*/ 4306830 h 4860733"/>
              <a:gd name="connsiteX12138" fmla="*/ 2670939 w 4853691"/>
              <a:gd name="connsiteY12138" fmla="*/ 4302136 h 4860733"/>
              <a:gd name="connsiteX12139" fmla="*/ 2722574 w 4853691"/>
              <a:gd name="connsiteY12139" fmla="*/ 4281013 h 4860733"/>
              <a:gd name="connsiteX12140" fmla="*/ 2739003 w 4853691"/>
              <a:gd name="connsiteY12140" fmla="*/ 4273972 h 4860733"/>
              <a:gd name="connsiteX12141" fmla="*/ 2750738 w 4853691"/>
              <a:gd name="connsiteY12141" fmla="*/ 4269278 h 4860733"/>
              <a:gd name="connsiteX12142" fmla="*/ 2776556 w 4853691"/>
              <a:gd name="connsiteY12142" fmla="*/ 4271625 h 4860733"/>
              <a:gd name="connsiteX12143" fmla="*/ 2781250 w 4853691"/>
              <a:gd name="connsiteY12143" fmla="*/ 4273972 h 4860733"/>
              <a:gd name="connsiteX12144" fmla="*/ 2771862 w 4853691"/>
              <a:gd name="connsiteY12144" fmla="*/ 4337342 h 4860733"/>
              <a:gd name="connsiteX12145" fmla="*/ 2767168 w 4853691"/>
              <a:gd name="connsiteY12145" fmla="*/ 4356118 h 4860733"/>
              <a:gd name="connsiteX12146" fmla="*/ 2459705 w 4853691"/>
              <a:gd name="connsiteY12146" fmla="*/ 4374895 h 4860733"/>
              <a:gd name="connsiteX12147" fmla="*/ 2429193 w 4853691"/>
              <a:gd name="connsiteY12147" fmla="*/ 4384283 h 4860733"/>
              <a:gd name="connsiteX12148" fmla="*/ 2396334 w 4853691"/>
              <a:gd name="connsiteY12148" fmla="*/ 4393671 h 4860733"/>
              <a:gd name="connsiteX12149" fmla="*/ 2363476 w 4853691"/>
              <a:gd name="connsiteY12149" fmla="*/ 4403059 h 4860733"/>
              <a:gd name="connsiteX12150" fmla="*/ 2332964 w 4853691"/>
              <a:gd name="connsiteY12150" fmla="*/ 4412447 h 4860733"/>
              <a:gd name="connsiteX12151" fmla="*/ 2300106 w 4853691"/>
              <a:gd name="connsiteY12151" fmla="*/ 4421836 h 4860733"/>
              <a:gd name="connsiteX12152" fmla="*/ 2269594 w 4853691"/>
              <a:gd name="connsiteY12152" fmla="*/ 4428877 h 4860733"/>
              <a:gd name="connsiteX12153" fmla="*/ 2236735 w 4853691"/>
              <a:gd name="connsiteY12153" fmla="*/ 4435918 h 4860733"/>
              <a:gd name="connsiteX12154" fmla="*/ 2234388 w 4853691"/>
              <a:gd name="connsiteY12154" fmla="*/ 4435918 h 4860733"/>
              <a:gd name="connsiteX12155" fmla="*/ 2199183 w 4853691"/>
              <a:gd name="connsiteY12155" fmla="*/ 4412447 h 4860733"/>
              <a:gd name="connsiteX12156" fmla="*/ 2173365 w 4853691"/>
              <a:gd name="connsiteY12156" fmla="*/ 4393671 h 4860733"/>
              <a:gd name="connsiteX12157" fmla="*/ 2135812 w 4853691"/>
              <a:gd name="connsiteY12157" fmla="*/ 4365506 h 4860733"/>
              <a:gd name="connsiteX12158" fmla="*/ 2109995 w 4853691"/>
              <a:gd name="connsiteY12158" fmla="*/ 4346730 h 4860733"/>
              <a:gd name="connsiteX12159" fmla="*/ 2072442 w 4853691"/>
              <a:gd name="connsiteY12159" fmla="*/ 4318565 h 4860733"/>
              <a:gd name="connsiteX12160" fmla="*/ 2044277 w 4853691"/>
              <a:gd name="connsiteY12160" fmla="*/ 4297442 h 4860733"/>
              <a:gd name="connsiteX12161" fmla="*/ 2020807 w 4853691"/>
              <a:gd name="connsiteY12161" fmla="*/ 4278666 h 4860733"/>
              <a:gd name="connsiteX12162" fmla="*/ 2023154 w 4853691"/>
              <a:gd name="connsiteY12162" fmla="*/ 4271625 h 4860733"/>
              <a:gd name="connsiteX12163" fmla="*/ 2063054 w 4853691"/>
              <a:gd name="connsiteY12163" fmla="*/ 4281013 h 4860733"/>
              <a:gd name="connsiteX12164" fmla="*/ 2105301 w 4853691"/>
              <a:gd name="connsiteY12164" fmla="*/ 4292748 h 4860733"/>
              <a:gd name="connsiteX12165" fmla="*/ 2168671 w 4853691"/>
              <a:gd name="connsiteY12165" fmla="*/ 4306830 h 4860733"/>
              <a:gd name="connsiteX12166" fmla="*/ 2206224 w 4853691"/>
              <a:gd name="connsiteY12166" fmla="*/ 4313871 h 4860733"/>
              <a:gd name="connsiteX12167" fmla="*/ 2274288 w 4853691"/>
              <a:gd name="connsiteY12167" fmla="*/ 4325607 h 4860733"/>
              <a:gd name="connsiteX12168" fmla="*/ 2307147 w 4853691"/>
              <a:gd name="connsiteY12168" fmla="*/ 4332648 h 4860733"/>
              <a:gd name="connsiteX12169" fmla="*/ 2379905 w 4853691"/>
              <a:gd name="connsiteY12169" fmla="*/ 4344383 h 4860733"/>
              <a:gd name="connsiteX12170" fmla="*/ 2408070 w 4853691"/>
              <a:gd name="connsiteY12170" fmla="*/ 4349077 h 4860733"/>
              <a:gd name="connsiteX12171" fmla="*/ 2487869 w 4853691"/>
              <a:gd name="connsiteY12171" fmla="*/ 4358466 h 4860733"/>
              <a:gd name="connsiteX12172" fmla="*/ 2508993 w 4853691"/>
              <a:gd name="connsiteY12172" fmla="*/ 4360812 h 4860733"/>
              <a:gd name="connsiteX12173" fmla="*/ 2513687 w 4853691"/>
              <a:gd name="connsiteY12173" fmla="*/ 4360812 h 4860733"/>
              <a:gd name="connsiteX12174" fmla="*/ 2497258 w 4853691"/>
              <a:gd name="connsiteY12174" fmla="*/ 4365506 h 4860733"/>
              <a:gd name="connsiteX12175" fmla="*/ 2459705 w 4853691"/>
              <a:gd name="connsiteY12175" fmla="*/ 4374895 h 4860733"/>
              <a:gd name="connsiteX12176" fmla="*/ 1938660 w 4853691"/>
              <a:gd name="connsiteY12176" fmla="*/ 4304483 h 4860733"/>
              <a:gd name="connsiteX12177" fmla="*/ 1884678 w 4853691"/>
              <a:gd name="connsiteY12177" fmla="*/ 4337342 h 4860733"/>
              <a:gd name="connsiteX12178" fmla="*/ 1879984 w 4853691"/>
              <a:gd name="connsiteY12178" fmla="*/ 4339689 h 4860733"/>
              <a:gd name="connsiteX12179" fmla="*/ 1821308 w 4853691"/>
              <a:gd name="connsiteY12179" fmla="*/ 4372548 h 4860733"/>
              <a:gd name="connsiteX12180" fmla="*/ 1802532 w 4853691"/>
              <a:gd name="connsiteY12180" fmla="*/ 4381936 h 4860733"/>
              <a:gd name="connsiteX12181" fmla="*/ 1762632 w 4853691"/>
              <a:gd name="connsiteY12181" fmla="*/ 4400712 h 4860733"/>
              <a:gd name="connsiteX12182" fmla="*/ 1741508 w 4853691"/>
              <a:gd name="connsiteY12182" fmla="*/ 4410100 h 4860733"/>
              <a:gd name="connsiteX12183" fmla="*/ 1706303 w 4853691"/>
              <a:gd name="connsiteY12183" fmla="*/ 4424183 h 4860733"/>
              <a:gd name="connsiteX12184" fmla="*/ 1682832 w 4853691"/>
              <a:gd name="connsiteY12184" fmla="*/ 4431224 h 4860733"/>
              <a:gd name="connsiteX12185" fmla="*/ 1647627 w 4853691"/>
              <a:gd name="connsiteY12185" fmla="*/ 4442959 h 4860733"/>
              <a:gd name="connsiteX12186" fmla="*/ 1624156 w 4853691"/>
              <a:gd name="connsiteY12186" fmla="*/ 4450000 h 4860733"/>
              <a:gd name="connsiteX12187" fmla="*/ 1591298 w 4853691"/>
              <a:gd name="connsiteY12187" fmla="*/ 4459388 h 4860733"/>
              <a:gd name="connsiteX12188" fmla="*/ 1567827 w 4853691"/>
              <a:gd name="connsiteY12188" fmla="*/ 4464083 h 4860733"/>
              <a:gd name="connsiteX12189" fmla="*/ 1551398 w 4853691"/>
              <a:gd name="connsiteY12189" fmla="*/ 4466429 h 4860733"/>
              <a:gd name="connsiteX12190" fmla="*/ 1549051 w 4853691"/>
              <a:gd name="connsiteY12190" fmla="*/ 4461735 h 4860733"/>
              <a:gd name="connsiteX12191" fmla="*/ 1551398 w 4853691"/>
              <a:gd name="connsiteY12191" fmla="*/ 4459388 h 4860733"/>
              <a:gd name="connsiteX12192" fmla="*/ 1565480 w 4853691"/>
              <a:gd name="connsiteY12192" fmla="*/ 4450000 h 4860733"/>
              <a:gd name="connsiteX12193" fmla="*/ 1584256 w 4853691"/>
              <a:gd name="connsiteY12193" fmla="*/ 4438265 h 4860733"/>
              <a:gd name="connsiteX12194" fmla="*/ 1598339 w 4853691"/>
              <a:gd name="connsiteY12194" fmla="*/ 4428877 h 4860733"/>
              <a:gd name="connsiteX12195" fmla="*/ 1617115 w 4853691"/>
              <a:gd name="connsiteY12195" fmla="*/ 4414794 h 4860733"/>
              <a:gd name="connsiteX12196" fmla="*/ 1631197 w 4853691"/>
              <a:gd name="connsiteY12196" fmla="*/ 4403059 h 4860733"/>
              <a:gd name="connsiteX12197" fmla="*/ 1649974 w 4853691"/>
              <a:gd name="connsiteY12197" fmla="*/ 4386630 h 4860733"/>
              <a:gd name="connsiteX12198" fmla="*/ 1664056 w 4853691"/>
              <a:gd name="connsiteY12198" fmla="*/ 4374895 h 4860733"/>
              <a:gd name="connsiteX12199" fmla="*/ 1685179 w 4853691"/>
              <a:gd name="connsiteY12199" fmla="*/ 4353771 h 4860733"/>
              <a:gd name="connsiteX12200" fmla="*/ 1696915 w 4853691"/>
              <a:gd name="connsiteY12200" fmla="*/ 4342036 h 4860733"/>
              <a:gd name="connsiteX12201" fmla="*/ 1720385 w 4853691"/>
              <a:gd name="connsiteY12201" fmla="*/ 4318565 h 4860733"/>
              <a:gd name="connsiteX12202" fmla="*/ 1729773 w 4853691"/>
              <a:gd name="connsiteY12202" fmla="*/ 4309177 h 4860733"/>
              <a:gd name="connsiteX12203" fmla="*/ 1760285 w 4853691"/>
              <a:gd name="connsiteY12203" fmla="*/ 4276319 h 4860733"/>
              <a:gd name="connsiteX12204" fmla="*/ 1762632 w 4853691"/>
              <a:gd name="connsiteY12204" fmla="*/ 4273972 h 4860733"/>
              <a:gd name="connsiteX12205" fmla="*/ 1783755 w 4853691"/>
              <a:gd name="connsiteY12205" fmla="*/ 4250501 h 4860733"/>
              <a:gd name="connsiteX12206" fmla="*/ 1795491 w 4853691"/>
              <a:gd name="connsiteY12206" fmla="*/ 4255195 h 4860733"/>
              <a:gd name="connsiteX12207" fmla="*/ 1814267 w 4853691"/>
              <a:gd name="connsiteY12207" fmla="*/ 4238766 h 4860733"/>
              <a:gd name="connsiteX12208" fmla="*/ 1891719 w 4853691"/>
              <a:gd name="connsiteY12208" fmla="*/ 4250501 h 4860733"/>
              <a:gd name="connsiteX12209" fmla="*/ 1919884 w 4853691"/>
              <a:gd name="connsiteY12209" fmla="*/ 4255195 h 4860733"/>
              <a:gd name="connsiteX12210" fmla="*/ 1973866 w 4853691"/>
              <a:gd name="connsiteY12210" fmla="*/ 4262236 h 4860733"/>
              <a:gd name="connsiteX12211" fmla="*/ 1973866 w 4853691"/>
              <a:gd name="connsiteY12211" fmla="*/ 4264584 h 4860733"/>
              <a:gd name="connsiteX12212" fmla="*/ 1976213 w 4853691"/>
              <a:gd name="connsiteY12212" fmla="*/ 4273972 h 4860733"/>
              <a:gd name="connsiteX12213" fmla="*/ 1950396 w 4853691"/>
              <a:gd name="connsiteY12213" fmla="*/ 4292748 h 4860733"/>
              <a:gd name="connsiteX12214" fmla="*/ 1938660 w 4853691"/>
              <a:gd name="connsiteY12214" fmla="*/ 4304483 h 4860733"/>
              <a:gd name="connsiteX12215" fmla="*/ 1495069 w 4853691"/>
              <a:gd name="connsiteY12215" fmla="*/ 4433571 h 4860733"/>
              <a:gd name="connsiteX12216" fmla="*/ 1478639 w 4853691"/>
              <a:gd name="connsiteY12216" fmla="*/ 4417142 h 4860733"/>
              <a:gd name="connsiteX12217" fmla="*/ 1471598 w 4853691"/>
              <a:gd name="connsiteY12217" fmla="*/ 4407753 h 4860733"/>
              <a:gd name="connsiteX12218" fmla="*/ 1452822 w 4853691"/>
              <a:gd name="connsiteY12218" fmla="*/ 4386630 h 4860733"/>
              <a:gd name="connsiteX12219" fmla="*/ 1450475 w 4853691"/>
              <a:gd name="connsiteY12219" fmla="*/ 4381936 h 4860733"/>
              <a:gd name="connsiteX12220" fmla="*/ 1380063 w 4853691"/>
              <a:gd name="connsiteY12220" fmla="*/ 4299789 h 4860733"/>
              <a:gd name="connsiteX12221" fmla="*/ 1375369 w 4853691"/>
              <a:gd name="connsiteY12221" fmla="*/ 4292748 h 4860733"/>
              <a:gd name="connsiteX12222" fmla="*/ 1354246 w 4853691"/>
              <a:gd name="connsiteY12222" fmla="*/ 4266930 h 4860733"/>
              <a:gd name="connsiteX12223" fmla="*/ 1347205 w 4853691"/>
              <a:gd name="connsiteY12223" fmla="*/ 4259889 h 4860733"/>
              <a:gd name="connsiteX12224" fmla="*/ 1328428 w 4853691"/>
              <a:gd name="connsiteY12224" fmla="*/ 4236419 h 4860733"/>
              <a:gd name="connsiteX12225" fmla="*/ 1321387 w 4853691"/>
              <a:gd name="connsiteY12225" fmla="*/ 4227031 h 4860733"/>
              <a:gd name="connsiteX12226" fmla="*/ 1304958 w 4853691"/>
              <a:gd name="connsiteY12226" fmla="*/ 4205908 h 4860733"/>
              <a:gd name="connsiteX12227" fmla="*/ 1295570 w 4853691"/>
              <a:gd name="connsiteY12227" fmla="*/ 4194172 h 4860733"/>
              <a:gd name="connsiteX12228" fmla="*/ 1279140 w 4853691"/>
              <a:gd name="connsiteY12228" fmla="*/ 4173049 h 4860733"/>
              <a:gd name="connsiteX12229" fmla="*/ 1269752 w 4853691"/>
              <a:gd name="connsiteY12229" fmla="*/ 4158966 h 4860733"/>
              <a:gd name="connsiteX12230" fmla="*/ 1253323 w 4853691"/>
              <a:gd name="connsiteY12230" fmla="*/ 4135496 h 4860733"/>
              <a:gd name="connsiteX12231" fmla="*/ 1243935 w 4853691"/>
              <a:gd name="connsiteY12231" fmla="*/ 4121414 h 4860733"/>
              <a:gd name="connsiteX12232" fmla="*/ 1225158 w 4853691"/>
              <a:gd name="connsiteY12232" fmla="*/ 4095596 h 4860733"/>
              <a:gd name="connsiteX12233" fmla="*/ 1215770 w 4853691"/>
              <a:gd name="connsiteY12233" fmla="*/ 4083861 h 4860733"/>
              <a:gd name="connsiteX12234" fmla="*/ 1196994 w 4853691"/>
              <a:gd name="connsiteY12234" fmla="*/ 4058043 h 4860733"/>
              <a:gd name="connsiteX12235" fmla="*/ 1187605 w 4853691"/>
              <a:gd name="connsiteY12235" fmla="*/ 4043961 h 4860733"/>
              <a:gd name="connsiteX12236" fmla="*/ 1168829 w 4853691"/>
              <a:gd name="connsiteY12236" fmla="*/ 4015796 h 4860733"/>
              <a:gd name="connsiteX12237" fmla="*/ 1159441 w 4853691"/>
              <a:gd name="connsiteY12237" fmla="*/ 4004061 h 4860733"/>
              <a:gd name="connsiteX12238" fmla="*/ 1140665 w 4853691"/>
              <a:gd name="connsiteY12238" fmla="*/ 3975897 h 4860733"/>
              <a:gd name="connsiteX12239" fmla="*/ 1131276 w 4853691"/>
              <a:gd name="connsiteY12239" fmla="*/ 3964162 h 4860733"/>
              <a:gd name="connsiteX12240" fmla="*/ 1114847 w 4853691"/>
              <a:gd name="connsiteY12240" fmla="*/ 3938344 h 4860733"/>
              <a:gd name="connsiteX12241" fmla="*/ 1114847 w 4853691"/>
              <a:gd name="connsiteY12241" fmla="*/ 3935997 h 4860733"/>
              <a:gd name="connsiteX12242" fmla="*/ 1114847 w 4853691"/>
              <a:gd name="connsiteY12242" fmla="*/ 3935997 h 4860733"/>
              <a:gd name="connsiteX12243" fmla="*/ 1114847 w 4853691"/>
              <a:gd name="connsiteY12243" fmla="*/ 3935997 h 4860733"/>
              <a:gd name="connsiteX12244" fmla="*/ 1124235 w 4853691"/>
              <a:gd name="connsiteY12244" fmla="*/ 3933650 h 4860733"/>
              <a:gd name="connsiteX12245" fmla="*/ 1143012 w 4853691"/>
              <a:gd name="connsiteY12245" fmla="*/ 3961814 h 4860733"/>
              <a:gd name="connsiteX12246" fmla="*/ 1152400 w 4853691"/>
              <a:gd name="connsiteY12246" fmla="*/ 3975897 h 4860733"/>
              <a:gd name="connsiteX12247" fmla="*/ 1171176 w 4853691"/>
              <a:gd name="connsiteY12247" fmla="*/ 4004061 h 4860733"/>
              <a:gd name="connsiteX12248" fmla="*/ 1185258 w 4853691"/>
              <a:gd name="connsiteY12248" fmla="*/ 4025185 h 4860733"/>
              <a:gd name="connsiteX12249" fmla="*/ 1199341 w 4853691"/>
              <a:gd name="connsiteY12249" fmla="*/ 4046308 h 4860733"/>
              <a:gd name="connsiteX12250" fmla="*/ 1215770 w 4853691"/>
              <a:gd name="connsiteY12250" fmla="*/ 4069779 h 4860733"/>
              <a:gd name="connsiteX12251" fmla="*/ 1227505 w 4853691"/>
              <a:gd name="connsiteY12251" fmla="*/ 4086208 h 4860733"/>
              <a:gd name="connsiteX12252" fmla="*/ 1243935 w 4853691"/>
              <a:gd name="connsiteY12252" fmla="*/ 4109678 h 4860733"/>
              <a:gd name="connsiteX12253" fmla="*/ 1255670 w 4853691"/>
              <a:gd name="connsiteY12253" fmla="*/ 4126108 h 4860733"/>
              <a:gd name="connsiteX12254" fmla="*/ 1274446 w 4853691"/>
              <a:gd name="connsiteY12254" fmla="*/ 4151925 h 4860733"/>
              <a:gd name="connsiteX12255" fmla="*/ 1283834 w 4853691"/>
              <a:gd name="connsiteY12255" fmla="*/ 4163660 h 4860733"/>
              <a:gd name="connsiteX12256" fmla="*/ 1297917 w 4853691"/>
              <a:gd name="connsiteY12256" fmla="*/ 4184784 h 4860733"/>
              <a:gd name="connsiteX12257" fmla="*/ 1361287 w 4853691"/>
              <a:gd name="connsiteY12257" fmla="*/ 4269278 h 4860733"/>
              <a:gd name="connsiteX12258" fmla="*/ 1361287 w 4853691"/>
              <a:gd name="connsiteY12258" fmla="*/ 4269278 h 4860733"/>
              <a:gd name="connsiteX12259" fmla="*/ 1410575 w 4853691"/>
              <a:gd name="connsiteY12259" fmla="*/ 4332648 h 4860733"/>
              <a:gd name="connsiteX12260" fmla="*/ 1410575 w 4853691"/>
              <a:gd name="connsiteY12260" fmla="*/ 4332648 h 4860733"/>
              <a:gd name="connsiteX12261" fmla="*/ 1434045 w 4853691"/>
              <a:gd name="connsiteY12261" fmla="*/ 4360812 h 4860733"/>
              <a:gd name="connsiteX12262" fmla="*/ 1436392 w 4853691"/>
              <a:gd name="connsiteY12262" fmla="*/ 4363160 h 4860733"/>
              <a:gd name="connsiteX12263" fmla="*/ 1457516 w 4853691"/>
              <a:gd name="connsiteY12263" fmla="*/ 4388977 h 4860733"/>
              <a:gd name="connsiteX12264" fmla="*/ 1462210 w 4853691"/>
              <a:gd name="connsiteY12264" fmla="*/ 4393671 h 4860733"/>
              <a:gd name="connsiteX12265" fmla="*/ 1480986 w 4853691"/>
              <a:gd name="connsiteY12265" fmla="*/ 4417142 h 4860733"/>
              <a:gd name="connsiteX12266" fmla="*/ 1485680 w 4853691"/>
              <a:gd name="connsiteY12266" fmla="*/ 4421836 h 4860733"/>
              <a:gd name="connsiteX12267" fmla="*/ 1504457 w 4853691"/>
              <a:gd name="connsiteY12267" fmla="*/ 4442959 h 4860733"/>
              <a:gd name="connsiteX12268" fmla="*/ 1509151 w 4853691"/>
              <a:gd name="connsiteY12268" fmla="*/ 4447653 h 4860733"/>
              <a:gd name="connsiteX12269" fmla="*/ 1509151 w 4853691"/>
              <a:gd name="connsiteY12269" fmla="*/ 4447653 h 4860733"/>
              <a:gd name="connsiteX12270" fmla="*/ 1495069 w 4853691"/>
              <a:gd name="connsiteY12270" fmla="*/ 4433571 h 4860733"/>
              <a:gd name="connsiteX12271" fmla="*/ 1039742 w 4853691"/>
              <a:gd name="connsiteY12271" fmla="*/ 3884362 h 4860733"/>
              <a:gd name="connsiteX12272" fmla="*/ 978718 w 4853691"/>
              <a:gd name="connsiteY12272" fmla="*/ 3858544 h 4860733"/>
              <a:gd name="connsiteX12273" fmla="*/ 971677 w 4853691"/>
              <a:gd name="connsiteY12273" fmla="*/ 3853850 h 4860733"/>
              <a:gd name="connsiteX12274" fmla="*/ 917695 w 4853691"/>
              <a:gd name="connsiteY12274" fmla="*/ 3828033 h 4860733"/>
              <a:gd name="connsiteX12275" fmla="*/ 905960 w 4853691"/>
              <a:gd name="connsiteY12275" fmla="*/ 3820992 h 4860733"/>
              <a:gd name="connsiteX12276" fmla="*/ 861366 w 4853691"/>
              <a:gd name="connsiteY12276" fmla="*/ 3795174 h 4860733"/>
              <a:gd name="connsiteX12277" fmla="*/ 861366 w 4853691"/>
              <a:gd name="connsiteY12277" fmla="*/ 3795174 h 4860733"/>
              <a:gd name="connsiteX12278" fmla="*/ 875448 w 4853691"/>
              <a:gd name="connsiteY12278" fmla="*/ 3788133 h 4860733"/>
              <a:gd name="connsiteX12279" fmla="*/ 882489 w 4853691"/>
              <a:gd name="connsiteY12279" fmla="*/ 3785786 h 4860733"/>
              <a:gd name="connsiteX12280" fmla="*/ 898919 w 4853691"/>
              <a:gd name="connsiteY12280" fmla="*/ 3778745 h 4860733"/>
              <a:gd name="connsiteX12281" fmla="*/ 905960 w 4853691"/>
              <a:gd name="connsiteY12281" fmla="*/ 3776398 h 4860733"/>
              <a:gd name="connsiteX12282" fmla="*/ 910654 w 4853691"/>
              <a:gd name="connsiteY12282" fmla="*/ 3774051 h 4860733"/>
              <a:gd name="connsiteX12283" fmla="*/ 1051477 w 4853691"/>
              <a:gd name="connsiteY12283" fmla="*/ 3825686 h 4860733"/>
              <a:gd name="connsiteX12284" fmla="*/ 1053824 w 4853691"/>
              <a:gd name="connsiteY12284" fmla="*/ 3891403 h 4860733"/>
              <a:gd name="connsiteX12285" fmla="*/ 1051477 w 4853691"/>
              <a:gd name="connsiteY12285" fmla="*/ 3891403 h 4860733"/>
              <a:gd name="connsiteX12286" fmla="*/ 1039742 w 4853691"/>
              <a:gd name="connsiteY12286" fmla="*/ 3884362 h 4860733"/>
              <a:gd name="connsiteX12287" fmla="*/ 633703 w 4853691"/>
              <a:gd name="connsiteY12287" fmla="*/ 3429035 h 4860733"/>
              <a:gd name="connsiteX12288" fmla="*/ 631355 w 4853691"/>
              <a:gd name="connsiteY12288" fmla="*/ 3405564 h 4860733"/>
              <a:gd name="connsiteX12289" fmla="*/ 626661 w 4853691"/>
              <a:gd name="connsiteY12289" fmla="*/ 3351582 h 4860733"/>
              <a:gd name="connsiteX12290" fmla="*/ 621967 w 4853691"/>
              <a:gd name="connsiteY12290" fmla="*/ 3297600 h 4860733"/>
              <a:gd name="connsiteX12291" fmla="*/ 621967 w 4853691"/>
              <a:gd name="connsiteY12291" fmla="*/ 3285865 h 4860733"/>
              <a:gd name="connsiteX12292" fmla="*/ 631355 w 4853691"/>
              <a:gd name="connsiteY12292" fmla="*/ 3281171 h 4860733"/>
              <a:gd name="connsiteX12293" fmla="*/ 661867 w 4853691"/>
              <a:gd name="connsiteY12293" fmla="*/ 3314030 h 4860733"/>
              <a:gd name="connsiteX12294" fmla="*/ 671255 w 4853691"/>
              <a:gd name="connsiteY12294" fmla="*/ 3323418 h 4860733"/>
              <a:gd name="connsiteX12295" fmla="*/ 715849 w 4853691"/>
              <a:gd name="connsiteY12295" fmla="*/ 3370359 h 4860733"/>
              <a:gd name="connsiteX12296" fmla="*/ 725237 w 4853691"/>
              <a:gd name="connsiteY12296" fmla="*/ 3379747 h 4860733"/>
              <a:gd name="connsiteX12297" fmla="*/ 769831 w 4853691"/>
              <a:gd name="connsiteY12297" fmla="*/ 3426688 h 4860733"/>
              <a:gd name="connsiteX12298" fmla="*/ 776872 w 4853691"/>
              <a:gd name="connsiteY12298" fmla="*/ 3433729 h 4860733"/>
              <a:gd name="connsiteX12299" fmla="*/ 823813 w 4853691"/>
              <a:gd name="connsiteY12299" fmla="*/ 3480670 h 4860733"/>
              <a:gd name="connsiteX12300" fmla="*/ 830854 w 4853691"/>
              <a:gd name="connsiteY12300" fmla="*/ 3487711 h 4860733"/>
              <a:gd name="connsiteX12301" fmla="*/ 877795 w 4853691"/>
              <a:gd name="connsiteY12301" fmla="*/ 3532305 h 4860733"/>
              <a:gd name="connsiteX12302" fmla="*/ 884837 w 4853691"/>
              <a:gd name="connsiteY12302" fmla="*/ 3539346 h 4860733"/>
              <a:gd name="connsiteX12303" fmla="*/ 936472 w 4853691"/>
              <a:gd name="connsiteY12303" fmla="*/ 3588634 h 4860733"/>
              <a:gd name="connsiteX12304" fmla="*/ 1032700 w 4853691"/>
              <a:gd name="connsiteY12304" fmla="*/ 3675475 h 4860733"/>
              <a:gd name="connsiteX12305" fmla="*/ 1028006 w 4853691"/>
              <a:gd name="connsiteY12305" fmla="*/ 3687210 h 4860733"/>
              <a:gd name="connsiteX12306" fmla="*/ 1032700 w 4853691"/>
              <a:gd name="connsiteY12306" fmla="*/ 3698945 h 4860733"/>
              <a:gd name="connsiteX12307" fmla="*/ 1025659 w 4853691"/>
              <a:gd name="connsiteY12307" fmla="*/ 3703639 h 4860733"/>
              <a:gd name="connsiteX12308" fmla="*/ 1023312 w 4853691"/>
              <a:gd name="connsiteY12308" fmla="*/ 3705986 h 4860733"/>
              <a:gd name="connsiteX12309" fmla="*/ 999842 w 4853691"/>
              <a:gd name="connsiteY12309" fmla="*/ 3722416 h 4860733"/>
              <a:gd name="connsiteX12310" fmla="*/ 999842 w 4853691"/>
              <a:gd name="connsiteY12310" fmla="*/ 3722416 h 4860733"/>
              <a:gd name="connsiteX12311" fmla="*/ 910654 w 4853691"/>
              <a:gd name="connsiteY12311" fmla="*/ 3774051 h 4860733"/>
              <a:gd name="connsiteX12312" fmla="*/ 659520 w 4853691"/>
              <a:gd name="connsiteY12312" fmla="*/ 3640269 h 4860733"/>
              <a:gd name="connsiteX12313" fmla="*/ 633703 w 4853691"/>
              <a:gd name="connsiteY12313" fmla="*/ 3429035 h 4860733"/>
              <a:gd name="connsiteX12314" fmla="*/ 535127 w 4853691"/>
              <a:gd name="connsiteY12314" fmla="*/ 3267089 h 4860733"/>
              <a:gd name="connsiteX12315" fmla="*/ 521044 w 4853691"/>
              <a:gd name="connsiteY12315" fmla="*/ 3267089 h 4860733"/>
              <a:gd name="connsiteX12316" fmla="*/ 502268 w 4853691"/>
              <a:gd name="connsiteY12316" fmla="*/ 3264742 h 4860733"/>
              <a:gd name="connsiteX12317" fmla="*/ 485839 w 4853691"/>
              <a:gd name="connsiteY12317" fmla="*/ 3262394 h 4860733"/>
              <a:gd name="connsiteX12318" fmla="*/ 469409 w 4853691"/>
              <a:gd name="connsiteY12318" fmla="*/ 3260048 h 4860733"/>
              <a:gd name="connsiteX12319" fmla="*/ 455327 w 4853691"/>
              <a:gd name="connsiteY12319" fmla="*/ 3257700 h 4860733"/>
              <a:gd name="connsiteX12320" fmla="*/ 438898 w 4853691"/>
              <a:gd name="connsiteY12320" fmla="*/ 3255354 h 4860733"/>
              <a:gd name="connsiteX12321" fmla="*/ 424815 w 4853691"/>
              <a:gd name="connsiteY12321" fmla="*/ 3253006 h 4860733"/>
              <a:gd name="connsiteX12322" fmla="*/ 408386 w 4853691"/>
              <a:gd name="connsiteY12322" fmla="*/ 3248312 h 4860733"/>
              <a:gd name="connsiteX12323" fmla="*/ 396651 w 4853691"/>
              <a:gd name="connsiteY12323" fmla="*/ 3243618 h 4860733"/>
              <a:gd name="connsiteX12324" fmla="*/ 380222 w 4853691"/>
              <a:gd name="connsiteY12324" fmla="*/ 3238924 h 4860733"/>
              <a:gd name="connsiteX12325" fmla="*/ 368486 w 4853691"/>
              <a:gd name="connsiteY12325" fmla="*/ 3234230 h 4860733"/>
              <a:gd name="connsiteX12326" fmla="*/ 352057 w 4853691"/>
              <a:gd name="connsiteY12326" fmla="*/ 3227189 h 4860733"/>
              <a:gd name="connsiteX12327" fmla="*/ 342669 w 4853691"/>
              <a:gd name="connsiteY12327" fmla="*/ 3222495 h 4860733"/>
              <a:gd name="connsiteX12328" fmla="*/ 345016 w 4853691"/>
              <a:gd name="connsiteY12328" fmla="*/ 3215454 h 4860733"/>
              <a:gd name="connsiteX12329" fmla="*/ 326239 w 4853691"/>
              <a:gd name="connsiteY12329" fmla="*/ 3196677 h 4860733"/>
              <a:gd name="connsiteX12330" fmla="*/ 330934 w 4853691"/>
              <a:gd name="connsiteY12330" fmla="*/ 3114531 h 4860733"/>
              <a:gd name="connsiteX12331" fmla="*/ 330934 w 4853691"/>
              <a:gd name="connsiteY12331" fmla="*/ 3107490 h 4860733"/>
              <a:gd name="connsiteX12332" fmla="*/ 330934 w 4853691"/>
              <a:gd name="connsiteY12332" fmla="*/ 3100448 h 4860733"/>
              <a:gd name="connsiteX12333" fmla="*/ 347363 w 4853691"/>
              <a:gd name="connsiteY12333" fmla="*/ 2814109 h 4860733"/>
              <a:gd name="connsiteX12334" fmla="*/ 347363 w 4853691"/>
              <a:gd name="connsiteY12334" fmla="*/ 2814109 h 4860733"/>
              <a:gd name="connsiteX12335" fmla="*/ 356751 w 4853691"/>
              <a:gd name="connsiteY12335" fmla="*/ 2811762 h 4860733"/>
              <a:gd name="connsiteX12336" fmla="*/ 605538 w 4853691"/>
              <a:gd name="connsiteY12336" fmla="*/ 3250659 h 4860733"/>
              <a:gd name="connsiteX12337" fmla="*/ 596150 w 4853691"/>
              <a:gd name="connsiteY12337" fmla="*/ 3267089 h 4860733"/>
              <a:gd name="connsiteX12338" fmla="*/ 570332 w 4853691"/>
              <a:gd name="connsiteY12338" fmla="*/ 3267089 h 4860733"/>
              <a:gd name="connsiteX12339" fmla="*/ 535127 w 4853691"/>
              <a:gd name="connsiteY12339" fmla="*/ 3267089 h 4860733"/>
              <a:gd name="connsiteX12340" fmla="*/ 281646 w 4853691"/>
              <a:gd name="connsiteY12340" fmla="*/ 3156777 h 4860733"/>
              <a:gd name="connsiteX12341" fmla="*/ 260522 w 4853691"/>
              <a:gd name="connsiteY12341" fmla="*/ 3128613 h 4860733"/>
              <a:gd name="connsiteX12342" fmla="*/ 244093 w 4853691"/>
              <a:gd name="connsiteY12342" fmla="*/ 3105142 h 4860733"/>
              <a:gd name="connsiteX12343" fmla="*/ 225316 w 4853691"/>
              <a:gd name="connsiteY12343" fmla="*/ 3076978 h 4860733"/>
              <a:gd name="connsiteX12344" fmla="*/ 211234 w 4853691"/>
              <a:gd name="connsiteY12344" fmla="*/ 3053507 h 4860733"/>
              <a:gd name="connsiteX12345" fmla="*/ 192458 w 4853691"/>
              <a:gd name="connsiteY12345" fmla="*/ 3025343 h 4860733"/>
              <a:gd name="connsiteX12346" fmla="*/ 178376 w 4853691"/>
              <a:gd name="connsiteY12346" fmla="*/ 3004220 h 4860733"/>
              <a:gd name="connsiteX12347" fmla="*/ 161946 w 4853691"/>
              <a:gd name="connsiteY12347" fmla="*/ 2976055 h 4860733"/>
              <a:gd name="connsiteX12348" fmla="*/ 150211 w 4853691"/>
              <a:gd name="connsiteY12348" fmla="*/ 2954932 h 4860733"/>
              <a:gd name="connsiteX12349" fmla="*/ 133782 w 4853691"/>
              <a:gd name="connsiteY12349" fmla="*/ 2924420 h 4860733"/>
              <a:gd name="connsiteX12350" fmla="*/ 124393 w 4853691"/>
              <a:gd name="connsiteY12350" fmla="*/ 2905643 h 4860733"/>
              <a:gd name="connsiteX12351" fmla="*/ 122046 w 4853691"/>
              <a:gd name="connsiteY12351" fmla="*/ 2900949 h 4860733"/>
              <a:gd name="connsiteX12352" fmla="*/ 122046 w 4853691"/>
              <a:gd name="connsiteY12352" fmla="*/ 2898602 h 4860733"/>
              <a:gd name="connsiteX12353" fmla="*/ 112658 w 4853691"/>
              <a:gd name="connsiteY12353" fmla="*/ 2882173 h 4860733"/>
              <a:gd name="connsiteX12354" fmla="*/ 107964 w 4853691"/>
              <a:gd name="connsiteY12354" fmla="*/ 2872785 h 4860733"/>
              <a:gd name="connsiteX12355" fmla="*/ 100923 w 4853691"/>
              <a:gd name="connsiteY12355" fmla="*/ 2856356 h 4860733"/>
              <a:gd name="connsiteX12356" fmla="*/ 89188 w 4853691"/>
              <a:gd name="connsiteY12356" fmla="*/ 2825844 h 4860733"/>
              <a:gd name="connsiteX12357" fmla="*/ 100923 w 4853691"/>
              <a:gd name="connsiteY12357" fmla="*/ 2807068 h 4860733"/>
              <a:gd name="connsiteX12358" fmla="*/ 82147 w 4853691"/>
              <a:gd name="connsiteY12358" fmla="*/ 2785944 h 4860733"/>
              <a:gd name="connsiteX12359" fmla="*/ 82147 w 4853691"/>
              <a:gd name="connsiteY12359" fmla="*/ 2771862 h 4860733"/>
              <a:gd name="connsiteX12360" fmla="*/ 89188 w 4853691"/>
              <a:gd name="connsiteY12360" fmla="*/ 2769515 h 4860733"/>
              <a:gd name="connsiteX12361" fmla="*/ 96229 w 4853691"/>
              <a:gd name="connsiteY12361" fmla="*/ 2783597 h 4860733"/>
              <a:gd name="connsiteX12362" fmla="*/ 105617 w 4853691"/>
              <a:gd name="connsiteY12362" fmla="*/ 2804721 h 4860733"/>
              <a:gd name="connsiteX12363" fmla="*/ 124393 w 4853691"/>
              <a:gd name="connsiteY12363" fmla="*/ 2849314 h 4860733"/>
              <a:gd name="connsiteX12364" fmla="*/ 131435 w 4853691"/>
              <a:gd name="connsiteY12364" fmla="*/ 2863397 h 4860733"/>
              <a:gd name="connsiteX12365" fmla="*/ 154905 w 4853691"/>
              <a:gd name="connsiteY12365" fmla="*/ 2912685 h 4860733"/>
              <a:gd name="connsiteX12366" fmla="*/ 164293 w 4853691"/>
              <a:gd name="connsiteY12366" fmla="*/ 2931461 h 4860733"/>
              <a:gd name="connsiteX12367" fmla="*/ 183070 w 4853691"/>
              <a:gd name="connsiteY12367" fmla="*/ 2969014 h 4860733"/>
              <a:gd name="connsiteX12368" fmla="*/ 194805 w 4853691"/>
              <a:gd name="connsiteY12368" fmla="*/ 2990137 h 4860733"/>
              <a:gd name="connsiteX12369" fmla="*/ 213581 w 4853691"/>
              <a:gd name="connsiteY12369" fmla="*/ 3025343 h 4860733"/>
              <a:gd name="connsiteX12370" fmla="*/ 227664 w 4853691"/>
              <a:gd name="connsiteY12370" fmla="*/ 3048813 h 4860733"/>
              <a:gd name="connsiteX12371" fmla="*/ 248787 w 4853691"/>
              <a:gd name="connsiteY12371" fmla="*/ 3084019 h 4860733"/>
              <a:gd name="connsiteX12372" fmla="*/ 262869 w 4853691"/>
              <a:gd name="connsiteY12372" fmla="*/ 3107490 h 4860733"/>
              <a:gd name="connsiteX12373" fmla="*/ 283993 w 4853691"/>
              <a:gd name="connsiteY12373" fmla="*/ 3142695 h 4860733"/>
              <a:gd name="connsiteX12374" fmla="*/ 300422 w 4853691"/>
              <a:gd name="connsiteY12374" fmla="*/ 3168513 h 4860733"/>
              <a:gd name="connsiteX12375" fmla="*/ 316851 w 4853691"/>
              <a:gd name="connsiteY12375" fmla="*/ 3194330 h 4860733"/>
              <a:gd name="connsiteX12376" fmla="*/ 316851 w 4853691"/>
              <a:gd name="connsiteY12376" fmla="*/ 3194330 h 4860733"/>
              <a:gd name="connsiteX12377" fmla="*/ 302769 w 4853691"/>
              <a:gd name="connsiteY12377" fmla="*/ 3175554 h 4860733"/>
              <a:gd name="connsiteX12378" fmla="*/ 281646 w 4853691"/>
              <a:gd name="connsiteY12378" fmla="*/ 3156777 h 4860733"/>
              <a:gd name="connsiteX12379" fmla="*/ 103270 w 4853691"/>
              <a:gd name="connsiteY12379" fmla="*/ 2877479 h 4860733"/>
              <a:gd name="connsiteX12380" fmla="*/ 96229 w 4853691"/>
              <a:gd name="connsiteY12380" fmla="*/ 2879826 h 4860733"/>
              <a:gd name="connsiteX12381" fmla="*/ 93882 w 4853691"/>
              <a:gd name="connsiteY12381" fmla="*/ 2872785 h 4860733"/>
              <a:gd name="connsiteX12382" fmla="*/ 86841 w 4853691"/>
              <a:gd name="connsiteY12382" fmla="*/ 2837579 h 4860733"/>
              <a:gd name="connsiteX12383" fmla="*/ 84494 w 4853691"/>
              <a:gd name="connsiteY12383" fmla="*/ 2825844 h 4860733"/>
              <a:gd name="connsiteX12384" fmla="*/ 86841 w 4853691"/>
              <a:gd name="connsiteY12384" fmla="*/ 2825844 h 4860733"/>
              <a:gd name="connsiteX12385" fmla="*/ 91535 w 4853691"/>
              <a:gd name="connsiteY12385" fmla="*/ 2837579 h 4860733"/>
              <a:gd name="connsiteX12386" fmla="*/ 100923 w 4853691"/>
              <a:gd name="connsiteY12386" fmla="*/ 2858703 h 4860733"/>
              <a:gd name="connsiteX12387" fmla="*/ 110311 w 4853691"/>
              <a:gd name="connsiteY12387" fmla="*/ 2877479 h 4860733"/>
              <a:gd name="connsiteX12388" fmla="*/ 103270 w 4853691"/>
              <a:gd name="connsiteY12388" fmla="*/ 2877479 h 4860733"/>
              <a:gd name="connsiteX12389" fmla="*/ 65717 w 4853691"/>
              <a:gd name="connsiteY12389" fmla="*/ 2771862 h 4860733"/>
              <a:gd name="connsiteX12390" fmla="*/ 58676 w 4853691"/>
              <a:gd name="connsiteY12390" fmla="*/ 2753085 h 4860733"/>
              <a:gd name="connsiteX12391" fmla="*/ 53982 w 4853691"/>
              <a:gd name="connsiteY12391" fmla="*/ 2741350 h 4860733"/>
              <a:gd name="connsiteX12392" fmla="*/ 49288 w 4853691"/>
              <a:gd name="connsiteY12392" fmla="*/ 2729615 h 4860733"/>
              <a:gd name="connsiteX12393" fmla="*/ 53982 w 4853691"/>
              <a:gd name="connsiteY12393" fmla="*/ 2727268 h 4860733"/>
              <a:gd name="connsiteX12394" fmla="*/ 53982 w 4853691"/>
              <a:gd name="connsiteY12394" fmla="*/ 2729615 h 4860733"/>
              <a:gd name="connsiteX12395" fmla="*/ 56329 w 4853691"/>
              <a:gd name="connsiteY12395" fmla="*/ 2736656 h 4860733"/>
              <a:gd name="connsiteX12396" fmla="*/ 61023 w 4853691"/>
              <a:gd name="connsiteY12396" fmla="*/ 2753085 h 4860733"/>
              <a:gd name="connsiteX12397" fmla="*/ 63370 w 4853691"/>
              <a:gd name="connsiteY12397" fmla="*/ 2762474 h 4860733"/>
              <a:gd name="connsiteX12398" fmla="*/ 72758 w 4853691"/>
              <a:gd name="connsiteY12398" fmla="*/ 2788291 h 4860733"/>
              <a:gd name="connsiteX12399" fmla="*/ 72758 w 4853691"/>
              <a:gd name="connsiteY12399" fmla="*/ 2788291 h 4860733"/>
              <a:gd name="connsiteX12400" fmla="*/ 70411 w 4853691"/>
              <a:gd name="connsiteY12400" fmla="*/ 2783597 h 4860733"/>
              <a:gd name="connsiteX12401" fmla="*/ 65717 w 4853691"/>
              <a:gd name="connsiteY12401" fmla="*/ 2771862 h 4860733"/>
              <a:gd name="connsiteX12402" fmla="*/ 49288 w 4853691"/>
              <a:gd name="connsiteY12402" fmla="*/ 2694409 h 4860733"/>
              <a:gd name="connsiteX12403" fmla="*/ 49288 w 4853691"/>
              <a:gd name="connsiteY12403" fmla="*/ 2694409 h 4860733"/>
              <a:gd name="connsiteX12404" fmla="*/ 49288 w 4853691"/>
              <a:gd name="connsiteY12404" fmla="*/ 2694409 h 4860733"/>
              <a:gd name="connsiteX12405" fmla="*/ 49288 w 4853691"/>
              <a:gd name="connsiteY12405" fmla="*/ 2694409 h 4860733"/>
              <a:gd name="connsiteX12406" fmla="*/ 49288 w 4853691"/>
              <a:gd name="connsiteY12406" fmla="*/ 2694409 h 4860733"/>
              <a:gd name="connsiteX12407" fmla="*/ 49288 w 4853691"/>
              <a:gd name="connsiteY12407" fmla="*/ 2694409 h 4860733"/>
              <a:gd name="connsiteX12408" fmla="*/ 39900 w 4853691"/>
              <a:gd name="connsiteY12408" fmla="*/ 2647468 h 4860733"/>
              <a:gd name="connsiteX12409" fmla="*/ 35206 w 4853691"/>
              <a:gd name="connsiteY12409" fmla="*/ 2645121 h 4860733"/>
              <a:gd name="connsiteX12410" fmla="*/ 39900 w 4853691"/>
              <a:gd name="connsiteY12410" fmla="*/ 2642774 h 4860733"/>
              <a:gd name="connsiteX12411" fmla="*/ 39900 w 4853691"/>
              <a:gd name="connsiteY12411" fmla="*/ 2647468 h 4860733"/>
              <a:gd name="connsiteX12412" fmla="*/ 46941 w 4853691"/>
              <a:gd name="connsiteY12412" fmla="*/ 2654510 h 4860733"/>
              <a:gd name="connsiteX12413" fmla="*/ 39900 w 4853691"/>
              <a:gd name="connsiteY12413" fmla="*/ 2647468 h 4860733"/>
              <a:gd name="connsiteX12414" fmla="*/ 39900 w 4853691"/>
              <a:gd name="connsiteY12414" fmla="*/ 2640427 h 4860733"/>
              <a:gd name="connsiteX12415" fmla="*/ 44594 w 4853691"/>
              <a:gd name="connsiteY12415" fmla="*/ 2633386 h 4860733"/>
              <a:gd name="connsiteX12416" fmla="*/ 51635 w 4853691"/>
              <a:gd name="connsiteY12416" fmla="*/ 2654510 h 4860733"/>
              <a:gd name="connsiteX12417" fmla="*/ 46941 w 4853691"/>
              <a:gd name="connsiteY12417" fmla="*/ 2654510 h 4860733"/>
              <a:gd name="connsiteX12418" fmla="*/ 79800 w 4853691"/>
              <a:gd name="connsiteY12418" fmla="*/ 2785944 h 4860733"/>
              <a:gd name="connsiteX12419" fmla="*/ 75105 w 4853691"/>
              <a:gd name="connsiteY12419" fmla="*/ 2785944 h 4860733"/>
              <a:gd name="connsiteX12420" fmla="*/ 68064 w 4853691"/>
              <a:gd name="connsiteY12420" fmla="*/ 2764821 h 4860733"/>
              <a:gd name="connsiteX12421" fmla="*/ 79800 w 4853691"/>
              <a:gd name="connsiteY12421" fmla="*/ 2769515 h 4860733"/>
              <a:gd name="connsiteX12422" fmla="*/ 79800 w 4853691"/>
              <a:gd name="connsiteY12422" fmla="*/ 2785944 h 4860733"/>
              <a:gd name="connsiteX12423" fmla="*/ 607885 w 4853691"/>
              <a:gd name="connsiteY12423" fmla="*/ 3046466 h 4860733"/>
              <a:gd name="connsiteX12424" fmla="*/ 607885 w 4853691"/>
              <a:gd name="connsiteY12424" fmla="*/ 3034731 h 4860733"/>
              <a:gd name="connsiteX12425" fmla="*/ 614926 w 4853691"/>
              <a:gd name="connsiteY12425" fmla="*/ 3032384 h 4860733"/>
              <a:gd name="connsiteX12426" fmla="*/ 619620 w 4853691"/>
              <a:gd name="connsiteY12426" fmla="*/ 3041772 h 4860733"/>
              <a:gd name="connsiteX12427" fmla="*/ 652479 w 4853691"/>
              <a:gd name="connsiteY12427" fmla="*/ 3093407 h 4860733"/>
              <a:gd name="connsiteX12428" fmla="*/ 680643 w 4853691"/>
              <a:gd name="connsiteY12428" fmla="*/ 3138001 h 4860733"/>
              <a:gd name="connsiteX12429" fmla="*/ 701767 w 4853691"/>
              <a:gd name="connsiteY12429" fmla="*/ 3170860 h 4860733"/>
              <a:gd name="connsiteX12430" fmla="*/ 807384 w 4853691"/>
              <a:gd name="connsiteY12430" fmla="*/ 3335153 h 4860733"/>
              <a:gd name="connsiteX12431" fmla="*/ 823813 w 4853691"/>
              <a:gd name="connsiteY12431" fmla="*/ 3358623 h 4860733"/>
              <a:gd name="connsiteX12432" fmla="*/ 863713 w 4853691"/>
              <a:gd name="connsiteY12432" fmla="*/ 3419647 h 4860733"/>
              <a:gd name="connsiteX12433" fmla="*/ 887184 w 4853691"/>
              <a:gd name="connsiteY12433" fmla="*/ 3452505 h 4860733"/>
              <a:gd name="connsiteX12434" fmla="*/ 922389 w 4853691"/>
              <a:gd name="connsiteY12434" fmla="*/ 3506487 h 4860733"/>
              <a:gd name="connsiteX12435" fmla="*/ 948207 w 4853691"/>
              <a:gd name="connsiteY12435" fmla="*/ 3544040 h 4860733"/>
              <a:gd name="connsiteX12436" fmla="*/ 981065 w 4853691"/>
              <a:gd name="connsiteY12436" fmla="*/ 3593328 h 4860733"/>
              <a:gd name="connsiteX12437" fmla="*/ 1013924 w 4853691"/>
              <a:gd name="connsiteY12437" fmla="*/ 3637922 h 4860733"/>
              <a:gd name="connsiteX12438" fmla="*/ 1035047 w 4853691"/>
              <a:gd name="connsiteY12438" fmla="*/ 3668434 h 4860733"/>
              <a:gd name="connsiteX12439" fmla="*/ 1032700 w 4853691"/>
              <a:gd name="connsiteY12439" fmla="*/ 3670781 h 4860733"/>
              <a:gd name="connsiteX12440" fmla="*/ 1016271 w 4853691"/>
              <a:gd name="connsiteY12440" fmla="*/ 3656698 h 4860733"/>
              <a:gd name="connsiteX12441" fmla="*/ 990454 w 4853691"/>
              <a:gd name="connsiteY12441" fmla="*/ 3633228 h 4860733"/>
              <a:gd name="connsiteX12442" fmla="*/ 964636 w 4853691"/>
              <a:gd name="connsiteY12442" fmla="*/ 3609757 h 4860733"/>
              <a:gd name="connsiteX12443" fmla="*/ 936472 w 4853691"/>
              <a:gd name="connsiteY12443" fmla="*/ 3583940 h 4860733"/>
              <a:gd name="connsiteX12444" fmla="*/ 910654 w 4853691"/>
              <a:gd name="connsiteY12444" fmla="*/ 3560470 h 4860733"/>
              <a:gd name="connsiteX12445" fmla="*/ 882489 w 4853691"/>
              <a:gd name="connsiteY12445" fmla="*/ 3534652 h 4860733"/>
              <a:gd name="connsiteX12446" fmla="*/ 856672 w 4853691"/>
              <a:gd name="connsiteY12446" fmla="*/ 3511182 h 4860733"/>
              <a:gd name="connsiteX12447" fmla="*/ 828507 w 4853691"/>
              <a:gd name="connsiteY12447" fmla="*/ 3483017 h 4860733"/>
              <a:gd name="connsiteX12448" fmla="*/ 805037 w 4853691"/>
              <a:gd name="connsiteY12448" fmla="*/ 3459547 h 4860733"/>
              <a:gd name="connsiteX12449" fmla="*/ 774525 w 4853691"/>
              <a:gd name="connsiteY12449" fmla="*/ 3431382 h 4860733"/>
              <a:gd name="connsiteX12450" fmla="*/ 751055 w 4853691"/>
              <a:gd name="connsiteY12450" fmla="*/ 3407912 h 4860733"/>
              <a:gd name="connsiteX12451" fmla="*/ 720543 w 4853691"/>
              <a:gd name="connsiteY12451" fmla="*/ 3377400 h 4860733"/>
              <a:gd name="connsiteX12452" fmla="*/ 699420 w 4853691"/>
              <a:gd name="connsiteY12452" fmla="*/ 3356276 h 4860733"/>
              <a:gd name="connsiteX12453" fmla="*/ 629008 w 4853691"/>
              <a:gd name="connsiteY12453" fmla="*/ 3281171 h 4860733"/>
              <a:gd name="connsiteX12454" fmla="*/ 633703 w 4853691"/>
              <a:gd name="connsiteY12454" fmla="*/ 3267089 h 4860733"/>
              <a:gd name="connsiteX12455" fmla="*/ 612579 w 4853691"/>
              <a:gd name="connsiteY12455" fmla="*/ 3245965 h 4860733"/>
              <a:gd name="connsiteX12456" fmla="*/ 612579 w 4853691"/>
              <a:gd name="connsiteY12456" fmla="*/ 3245965 h 4860733"/>
              <a:gd name="connsiteX12457" fmla="*/ 605538 w 4853691"/>
              <a:gd name="connsiteY12457" fmla="*/ 3081672 h 4860733"/>
              <a:gd name="connsiteX12458" fmla="*/ 607885 w 4853691"/>
              <a:gd name="connsiteY12458" fmla="*/ 3046466 h 4860733"/>
              <a:gd name="connsiteX12459" fmla="*/ 659520 w 4853691"/>
              <a:gd name="connsiteY12459" fmla="*/ 3030037 h 4860733"/>
              <a:gd name="connsiteX12460" fmla="*/ 685338 w 4853691"/>
              <a:gd name="connsiteY12460" fmla="*/ 3037078 h 4860733"/>
              <a:gd name="connsiteX12461" fmla="*/ 713502 w 4853691"/>
              <a:gd name="connsiteY12461" fmla="*/ 3044119 h 4860733"/>
              <a:gd name="connsiteX12462" fmla="*/ 741667 w 4853691"/>
              <a:gd name="connsiteY12462" fmla="*/ 3051160 h 4860733"/>
              <a:gd name="connsiteX12463" fmla="*/ 767484 w 4853691"/>
              <a:gd name="connsiteY12463" fmla="*/ 3058201 h 4860733"/>
              <a:gd name="connsiteX12464" fmla="*/ 800343 w 4853691"/>
              <a:gd name="connsiteY12464" fmla="*/ 3065243 h 4860733"/>
              <a:gd name="connsiteX12465" fmla="*/ 826160 w 4853691"/>
              <a:gd name="connsiteY12465" fmla="*/ 3069937 h 4860733"/>
              <a:gd name="connsiteX12466" fmla="*/ 861366 w 4853691"/>
              <a:gd name="connsiteY12466" fmla="*/ 3076978 h 4860733"/>
              <a:gd name="connsiteX12467" fmla="*/ 884837 w 4853691"/>
              <a:gd name="connsiteY12467" fmla="*/ 3081672 h 4860733"/>
              <a:gd name="connsiteX12468" fmla="*/ 922389 w 4853691"/>
              <a:gd name="connsiteY12468" fmla="*/ 3088713 h 4860733"/>
              <a:gd name="connsiteX12469" fmla="*/ 945860 w 4853691"/>
              <a:gd name="connsiteY12469" fmla="*/ 3093407 h 4860733"/>
              <a:gd name="connsiteX12470" fmla="*/ 988107 w 4853691"/>
              <a:gd name="connsiteY12470" fmla="*/ 3100448 h 4860733"/>
              <a:gd name="connsiteX12471" fmla="*/ 1009230 w 4853691"/>
              <a:gd name="connsiteY12471" fmla="*/ 3102796 h 4860733"/>
              <a:gd name="connsiteX12472" fmla="*/ 1060865 w 4853691"/>
              <a:gd name="connsiteY12472" fmla="*/ 3109836 h 4860733"/>
              <a:gd name="connsiteX12473" fmla="*/ 1074947 w 4853691"/>
              <a:gd name="connsiteY12473" fmla="*/ 3112184 h 4860733"/>
              <a:gd name="connsiteX12474" fmla="*/ 1138318 w 4853691"/>
              <a:gd name="connsiteY12474" fmla="*/ 3119225 h 4860733"/>
              <a:gd name="connsiteX12475" fmla="*/ 1140665 w 4853691"/>
              <a:gd name="connsiteY12475" fmla="*/ 3119225 h 4860733"/>
              <a:gd name="connsiteX12476" fmla="*/ 1276793 w 4853691"/>
              <a:gd name="connsiteY12476" fmla="*/ 3130960 h 4860733"/>
              <a:gd name="connsiteX12477" fmla="*/ 1276793 w 4853691"/>
              <a:gd name="connsiteY12477" fmla="*/ 3130960 h 4860733"/>
              <a:gd name="connsiteX12478" fmla="*/ 1347205 w 4853691"/>
              <a:gd name="connsiteY12478" fmla="*/ 3135654 h 4860733"/>
              <a:gd name="connsiteX12479" fmla="*/ 1356593 w 4853691"/>
              <a:gd name="connsiteY12479" fmla="*/ 3135654 h 4860733"/>
              <a:gd name="connsiteX12480" fmla="*/ 1419963 w 4853691"/>
              <a:gd name="connsiteY12480" fmla="*/ 3138001 h 4860733"/>
              <a:gd name="connsiteX12481" fmla="*/ 1443434 w 4853691"/>
              <a:gd name="connsiteY12481" fmla="*/ 3138001 h 4860733"/>
              <a:gd name="connsiteX12482" fmla="*/ 1495069 w 4853691"/>
              <a:gd name="connsiteY12482" fmla="*/ 3140348 h 4860733"/>
              <a:gd name="connsiteX12483" fmla="*/ 1525580 w 4853691"/>
              <a:gd name="connsiteY12483" fmla="*/ 3140348 h 4860733"/>
              <a:gd name="connsiteX12484" fmla="*/ 1570174 w 4853691"/>
              <a:gd name="connsiteY12484" fmla="*/ 3140348 h 4860733"/>
              <a:gd name="connsiteX12485" fmla="*/ 1605380 w 4853691"/>
              <a:gd name="connsiteY12485" fmla="*/ 3140348 h 4860733"/>
              <a:gd name="connsiteX12486" fmla="*/ 1628850 w 4853691"/>
              <a:gd name="connsiteY12486" fmla="*/ 3140348 h 4860733"/>
              <a:gd name="connsiteX12487" fmla="*/ 1635891 w 4853691"/>
              <a:gd name="connsiteY12487" fmla="*/ 3154431 h 4860733"/>
              <a:gd name="connsiteX12488" fmla="*/ 1584256 w 4853691"/>
              <a:gd name="connsiteY12488" fmla="*/ 3210759 h 4860733"/>
              <a:gd name="connsiteX12489" fmla="*/ 1579562 w 4853691"/>
              <a:gd name="connsiteY12489" fmla="*/ 3215454 h 4860733"/>
              <a:gd name="connsiteX12490" fmla="*/ 1556092 w 4853691"/>
              <a:gd name="connsiteY12490" fmla="*/ 3241271 h 4860733"/>
              <a:gd name="connsiteX12491" fmla="*/ 1544357 w 4853691"/>
              <a:gd name="connsiteY12491" fmla="*/ 3253006 h 4860733"/>
              <a:gd name="connsiteX12492" fmla="*/ 1525580 w 4853691"/>
              <a:gd name="connsiteY12492" fmla="*/ 3274130 h 4860733"/>
              <a:gd name="connsiteX12493" fmla="*/ 1509151 w 4853691"/>
              <a:gd name="connsiteY12493" fmla="*/ 3292906 h 4860733"/>
              <a:gd name="connsiteX12494" fmla="*/ 1495069 w 4853691"/>
              <a:gd name="connsiteY12494" fmla="*/ 3309335 h 4860733"/>
              <a:gd name="connsiteX12495" fmla="*/ 1473945 w 4853691"/>
              <a:gd name="connsiteY12495" fmla="*/ 3330459 h 4860733"/>
              <a:gd name="connsiteX12496" fmla="*/ 1462210 w 4853691"/>
              <a:gd name="connsiteY12496" fmla="*/ 3342194 h 4860733"/>
              <a:gd name="connsiteX12497" fmla="*/ 1436392 w 4853691"/>
              <a:gd name="connsiteY12497" fmla="*/ 3368012 h 4860733"/>
              <a:gd name="connsiteX12498" fmla="*/ 1429351 w 4853691"/>
              <a:gd name="connsiteY12498" fmla="*/ 3375053 h 4860733"/>
              <a:gd name="connsiteX12499" fmla="*/ 1398840 w 4853691"/>
              <a:gd name="connsiteY12499" fmla="*/ 3405564 h 4860733"/>
              <a:gd name="connsiteX12500" fmla="*/ 1398840 w 4853691"/>
              <a:gd name="connsiteY12500" fmla="*/ 3405564 h 4860733"/>
              <a:gd name="connsiteX12501" fmla="*/ 1178217 w 4853691"/>
              <a:gd name="connsiteY12501" fmla="*/ 3600369 h 4860733"/>
              <a:gd name="connsiteX12502" fmla="*/ 1171176 w 4853691"/>
              <a:gd name="connsiteY12502" fmla="*/ 3605063 h 4860733"/>
              <a:gd name="connsiteX12503" fmla="*/ 1147706 w 4853691"/>
              <a:gd name="connsiteY12503" fmla="*/ 3621493 h 4860733"/>
              <a:gd name="connsiteX12504" fmla="*/ 1131276 w 4853691"/>
              <a:gd name="connsiteY12504" fmla="*/ 3633228 h 4860733"/>
              <a:gd name="connsiteX12505" fmla="*/ 1114847 w 4853691"/>
              <a:gd name="connsiteY12505" fmla="*/ 3644963 h 4860733"/>
              <a:gd name="connsiteX12506" fmla="*/ 1093724 w 4853691"/>
              <a:gd name="connsiteY12506" fmla="*/ 3661392 h 4860733"/>
              <a:gd name="connsiteX12507" fmla="*/ 1081988 w 4853691"/>
              <a:gd name="connsiteY12507" fmla="*/ 3668434 h 4860733"/>
              <a:gd name="connsiteX12508" fmla="*/ 1070253 w 4853691"/>
              <a:gd name="connsiteY12508" fmla="*/ 3675475 h 4860733"/>
              <a:gd name="connsiteX12509" fmla="*/ 1053824 w 4853691"/>
              <a:gd name="connsiteY12509" fmla="*/ 3666087 h 4860733"/>
              <a:gd name="connsiteX12510" fmla="*/ 1042089 w 4853691"/>
              <a:gd name="connsiteY12510" fmla="*/ 3670781 h 4860733"/>
              <a:gd name="connsiteX12511" fmla="*/ 868407 w 4853691"/>
              <a:gd name="connsiteY12511" fmla="*/ 3421994 h 4860733"/>
              <a:gd name="connsiteX12512" fmla="*/ 859019 w 4853691"/>
              <a:gd name="connsiteY12512" fmla="*/ 3407912 h 4860733"/>
              <a:gd name="connsiteX12513" fmla="*/ 812078 w 4853691"/>
              <a:gd name="connsiteY12513" fmla="*/ 3337500 h 4860733"/>
              <a:gd name="connsiteX12514" fmla="*/ 795649 w 4853691"/>
              <a:gd name="connsiteY12514" fmla="*/ 3311683 h 4860733"/>
              <a:gd name="connsiteX12515" fmla="*/ 758096 w 4853691"/>
              <a:gd name="connsiteY12515" fmla="*/ 3253006 h 4860733"/>
              <a:gd name="connsiteX12516" fmla="*/ 734626 w 4853691"/>
              <a:gd name="connsiteY12516" fmla="*/ 3217801 h 4860733"/>
              <a:gd name="connsiteX12517" fmla="*/ 706461 w 4853691"/>
              <a:gd name="connsiteY12517" fmla="*/ 3170860 h 4860733"/>
              <a:gd name="connsiteX12518" fmla="*/ 668908 w 4853691"/>
              <a:gd name="connsiteY12518" fmla="*/ 3112184 h 4860733"/>
              <a:gd name="connsiteX12519" fmla="*/ 657173 w 4853691"/>
              <a:gd name="connsiteY12519" fmla="*/ 3093407 h 4860733"/>
              <a:gd name="connsiteX12520" fmla="*/ 619620 w 4853691"/>
              <a:gd name="connsiteY12520" fmla="*/ 3032384 h 4860733"/>
              <a:gd name="connsiteX12521" fmla="*/ 626661 w 4853691"/>
              <a:gd name="connsiteY12521" fmla="*/ 3022996 h 4860733"/>
              <a:gd name="connsiteX12522" fmla="*/ 633703 w 4853691"/>
              <a:gd name="connsiteY12522" fmla="*/ 3025343 h 4860733"/>
              <a:gd name="connsiteX12523" fmla="*/ 659520 w 4853691"/>
              <a:gd name="connsiteY12523" fmla="*/ 3030037 h 4860733"/>
              <a:gd name="connsiteX12524" fmla="*/ 1621809 w 4853691"/>
              <a:gd name="connsiteY12524" fmla="*/ 3067590 h 4860733"/>
              <a:gd name="connsiteX12525" fmla="*/ 1610074 w 4853691"/>
              <a:gd name="connsiteY12525" fmla="*/ 3034731 h 4860733"/>
              <a:gd name="connsiteX12526" fmla="*/ 1603033 w 4853691"/>
              <a:gd name="connsiteY12526" fmla="*/ 3013608 h 4860733"/>
              <a:gd name="connsiteX12527" fmla="*/ 1591298 w 4853691"/>
              <a:gd name="connsiteY12527" fmla="*/ 2985443 h 4860733"/>
              <a:gd name="connsiteX12528" fmla="*/ 1581909 w 4853691"/>
              <a:gd name="connsiteY12528" fmla="*/ 2957279 h 4860733"/>
              <a:gd name="connsiteX12529" fmla="*/ 1574868 w 4853691"/>
              <a:gd name="connsiteY12529" fmla="*/ 2933808 h 4860733"/>
              <a:gd name="connsiteX12530" fmla="*/ 1560786 w 4853691"/>
              <a:gd name="connsiteY12530" fmla="*/ 2893908 h 4860733"/>
              <a:gd name="connsiteX12531" fmla="*/ 1556092 w 4853691"/>
              <a:gd name="connsiteY12531" fmla="*/ 2882173 h 4860733"/>
              <a:gd name="connsiteX12532" fmla="*/ 1523233 w 4853691"/>
              <a:gd name="connsiteY12532" fmla="*/ 2788291 h 4860733"/>
              <a:gd name="connsiteX12533" fmla="*/ 1520886 w 4853691"/>
              <a:gd name="connsiteY12533" fmla="*/ 2783597 h 4860733"/>
              <a:gd name="connsiteX12534" fmla="*/ 1391799 w 4853691"/>
              <a:gd name="connsiteY12534" fmla="*/ 2403376 h 4860733"/>
              <a:gd name="connsiteX12535" fmla="*/ 1405881 w 4853691"/>
              <a:gd name="connsiteY12535" fmla="*/ 2384599 h 4860733"/>
              <a:gd name="connsiteX12536" fmla="*/ 1403534 w 4853691"/>
              <a:gd name="connsiteY12536" fmla="*/ 2377558 h 4860733"/>
              <a:gd name="connsiteX12537" fmla="*/ 1513845 w 4853691"/>
              <a:gd name="connsiteY12537" fmla="*/ 2328270 h 4860733"/>
              <a:gd name="connsiteX12538" fmla="*/ 1642933 w 4853691"/>
              <a:gd name="connsiteY12538" fmla="*/ 2271941 h 4860733"/>
              <a:gd name="connsiteX12539" fmla="*/ 2020807 w 4853691"/>
              <a:gd name="connsiteY12539" fmla="*/ 2109995 h 4860733"/>
              <a:gd name="connsiteX12540" fmla="*/ 2025501 w 4853691"/>
              <a:gd name="connsiteY12540" fmla="*/ 2107648 h 4860733"/>
              <a:gd name="connsiteX12541" fmla="*/ 2034889 w 4853691"/>
              <a:gd name="connsiteY12541" fmla="*/ 2117036 h 4860733"/>
              <a:gd name="connsiteX12542" fmla="*/ 1976213 w 4853691"/>
              <a:gd name="connsiteY12542" fmla="*/ 2262553 h 4860733"/>
              <a:gd name="connsiteX12543" fmla="*/ 1955090 w 4853691"/>
              <a:gd name="connsiteY12543" fmla="*/ 2314188 h 4860733"/>
              <a:gd name="connsiteX12544" fmla="*/ 1882331 w 4853691"/>
              <a:gd name="connsiteY12544" fmla="*/ 2499605 h 4860733"/>
              <a:gd name="connsiteX12545" fmla="*/ 1870596 w 4853691"/>
              <a:gd name="connsiteY12545" fmla="*/ 2527769 h 4860733"/>
              <a:gd name="connsiteX12546" fmla="*/ 1809573 w 4853691"/>
              <a:gd name="connsiteY12546" fmla="*/ 2687368 h 4860733"/>
              <a:gd name="connsiteX12547" fmla="*/ 1790797 w 4853691"/>
              <a:gd name="connsiteY12547" fmla="*/ 2739003 h 4860733"/>
              <a:gd name="connsiteX12548" fmla="*/ 1713344 w 4853691"/>
              <a:gd name="connsiteY12548" fmla="*/ 2947890 h 4860733"/>
              <a:gd name="connsiteX12549" fmla="*/ 1649974 w 4853691"/>
              <a:gd name="connsiteY12549" fmla="*/ 3116878 h 4860733"/>
              <a:gd name="connsiteX12550" fmla="*/ 1642933 w 4853691"/>
              <a:gd name="connsiteY12550" fmla="*/ 3114531 h 4860733"/>
              <a:gd name="connsiteX12551" fmla="*/ 1635891 w 4853691"/>
              <a:gd name="connsiteY12551" fmla="*/ 3116878 h 4860733"/>
              <a:gd name="connsiteX12552" fmla="*/ 1624156 w 4853691"/>
              <a:gd name="connsiteY12552" fmla="*/ 3084019 h 4860733"/>
              <a:gd name="connsiteX12553" fmla="*/ 1621809 w 4853691"/>
              <a:gd name="connsiteY12553" fmla="*/ 3067590 h 4860733"/>
              <a:gd name="connsiteX12554" fmla="*/ 1300264 w 4853691"/>
              <a:gd name="connsiteY12554" fmla="*/ 1962131 h 4860733"/>
              <a:gd name="connsiteX12555" fmla="*/ 1300264 w 4853691"/>
              <a:gd name="connsiteY12555" fmla="*/ 1952743 h 4860733"/>
              <a:gd name="connsiteX12556" fmla="*/ 1302611 w 4853691"/>
              <a:gd name="connsiteY12556" fmla="*/ 1868249 h 4860733"/>
              <a:gd name="connsiteX12557" fmla="*/ 1302611 w 4853691"/>
              <a:gd name="connsiteY12557" fmla="*/ 1851820 h 4860733"/>
              <a:gd name="connsiteX12558" fmla="*/ 1304958 w 4853691"/>
              <a:gd name="connsiteY12558" fmla="*/ 1776714 h 4860733"/>
              <a:gd name="connsiteX12559" fmla="*/ 1307305 w 4853691"/>
              <a:gd name="connsiteY12559" fmla="*/ 1725079 h 4860733"/>
              <a:gd name="connsiteX12560" fmla="*/ 1309652 w 4853691"/>
              <a:gd name="connsiteY12560" fmla="*/ 1685179 h 4860733"/>
              <a:gd name="connsiteX12561" fmla="*/ 1311999 w 4853691"/>
              <a:gd name="connsiteY12561" fmla="*/ 1614768 h 4860733"/>
              <a:gd name="connsiteX12562" fmla="*/ 1311999 w 4853691"/>
              <a:gd name="connsiteY12562" fmla="*/ 1595992 h 4860733"/>
              <a:gd name="connsiteX12563" fmla="*/ 1326081 w 4853691"/>
              <a:gd name="connsiteY12563" fmla="*/ 1356593 h 4860733"/>
              <a:gd name="connsiteX12564" fmla="*/ 1326081 w 4853691"/>
              <a:gd name="connsiteY12564" fmla="*/ 1356593 h 4860733"/>
              <a:gd name="connsiteX12565" fmla="*/ 1347205 w 4853691"/>
              <a:gd name="connsiteY12565" fmla="*/ 1335469 h 4860733"/>
              <a:gd name="connsiteX12566" fmla="*/ 1328428 w 4853691"/>
              <a:gd name="connsiteY12566" fmla="*/ 1316693 h 4860733"/>
              <a:gd name="connsiteX12567" fmla="*/ 1333122 w 4853691"/>
              <a:gd name="connsiteY12567" fmla="*/ 1250976 h 4860733"/>
              <a:gd name="connsiteX12568" fmla="*/ 1335469 w 4853691"/>
              <a:gd name="connsiteY12568" fmla="*/ 1225158 h 4860733"/>
              <a:gd name="connsiteX12569" fmla="*/ 1340164 w 4853691"/>
              <a:gd name="connsiteY12569" fmla="*/ 1168829 h 4860733"/>
              <a:gd name="connsiteX12570" fmla="*/ 1342511 w 4853691"/>
              <a:gd name="connsiteY12570" fmla="*/ 1145359 h 4860733"/>
              <a:gd name="connsiteX12571" fmla="*/ 1342511 w 4853691"/>
              <a:gd name="connsiteY12571" fmla="*/ 1140665 h 4860733"/>
              <a:gd name="connsiteX12572" fmla="*/ 1490375 w 4853691"/>
              <a:gd name="connsiteY12572" fmla="*/ 1084335 h 4860733"/>
              <a:gd name="connsiteX12573" fmla="*/ 1509151 w 4853691"/>
              <a:gd name="connsiteY12573" fmla="*/ 1096071 h 4860733"/>
              <a:gd name="connsiteX12574" fmla="*/ 1530274 w 4853691"/>
              <a:gd name="connsiteY12574" fmla="*/ 1074947 h 4860733"/>
              <a:gd name="connsiteX12575" fmla="*/ 1530274 w 4853691"/>
              <a:gd name="connsiteY12575" fmla="*/ 1070253 h 4860733"/>
              <a:gd name="connsiteX12576" fmla="*/ 1549051 w 4853691"/>
              <a:gd name="connsiteY12576" fmla="*/ 1063212 h 4860733"/>
              <a:gd name="connsiteX12577" fmla="*/ 1556092 w 4853691"/>
              <a:gd name="connsiteY12577" fmla="*/ 1077294 h 4860733"/>
              <a:gd name="connsiteX12578" fmla="*/ 1565480 w 4853691"/>
              <a:gd name="connsiteY12578" fmla="*/ 1098418 h 4860733"/>
              <a:gd name="connsiteX12579" fmla="*/ 1584256 w 4853691"/>
              <a:gd name="connsiteY12579" fmla="*/ 1140665 h 4860733"/>
              <a:gd name="connsiteX12580" fmla="*/ 1591298 w 4853691"/>
              <a:gd name="connsiteY12580" fmla="*/ 1157094 h 4860733"/>
              <a:gd name="connsiteX12581" fmla="*/ 1612421 w 4853691"/>
              <a:gd name="connsiteY12581" fmla="*/ 1208729 h 4860733"/>
              <a:gd name="connsiteX12582" fmla="*/ 1617115 w 4853691"/>
              <a:gd name="connsiteY12582" fmla="*/ 1218117 h 4860733"/>
              <a:gd name="connsiteX12583" fmla="*/ 1640586 w 4853691"/>
              <a:gd name="connsiteY12583" fmla="*/ 1276793 h 4860733"/>
              <a:gd name="connsiteX12584" fmla="*/ 1640586 w 4853691"/>
              <a:gd name="connsiteY12584" fmla="*/ 1279140 h 4860733"/>
              <a:gd name="connsiteX12585" fmla="*/ 1790797 w 4853691"/>
              <a:gd name="connsiteY12585" fmla="*/ 1668750 h 4860733"/>
              <a:gd name="connsiteX12586" fmla="*/ 1779061 w 4853691"/>
              <a:gd name="connsiteY12586" fmla="*/ 1687526 h 4860733"/>
              <a:gd name="connsiteX12587" fmla="*/ 1783755 w 4853691"/>
              <a:gd name="connsiteY12587" fmla="*/ 1699262 h 4860733"/>
              <a:gd name="connsiteX12588" fmla="*/ 1746203 w 4853691"/>
              <a:gd name="connsiteY12588" fmla="*/ 1725079 h 4860733"/>
              <a:gd name="connsiteX12589" fmla="*/ 1732120 w 4853691"/>
              <a:gd name="connsiteY12589" fmla="*/ 1734467 h 4860733"/>
              <a:gd name="connsiteX12590" fmla="*/ 1715691 w 4853691"/>
              <a:gd name="connsiteY12590" fmla="*/ 1746203 h 4860733"/>
              <a:gd name="connsiteX12591" fmla="*/ 1551398 w 4853691"/>
              <a:gd name="connsiteY12591" fmla="*/ 1865902 h 4860733"/>
              <a:gd name="connsiteX12592" fmla="*/ 1534968 w 4853691"/>
              <a:gd name="connsiteY12592" fmla="*/ 1877637 h 4860733"/>
              <a:gd name="connsiteX12593" fmla="*/ 1509151 w 4853691"/>
              <a:gd name="connsiteY12593" fmla="*/ 1896413 h 4860733"/>
              <a:gd name="connsiteX12594" fmla="*/ 1473945 w 4853691"/>
              <a:gd name="connsiteY12594" fmla="*/ 1922231 h 4860733"/>
              <a:gd name="connsiteX12595" fmla="*/ 1466904 w 4853691"/>
              <a:gd name="connsiteY12595" fmla="*/ 1926925 h 4860733"/>
              <a:gd name="connsiteX12596" fmla="*/ 1316693 w 4853691"/>
              <a:gd name="connsiteY12596" fmla="*/ 2039583 h 4860733"/>
              <a:gd name="connsiteX12597" fmla="*/ 1302611 w 4853691"/>
              <a:gd name="connsiteY12597" fmla="*/ 2032542 h 4860733"/>
              <a:gd name="connsiteX12598" fmla="*/ 1302611 w 4853691"/>
              <a:gd name="connsiteY12598" fmla="*/ 2030195 h 4860733"/>
              <a:gd name="connsiteX12599" fmla="*/ 1300264 w 4853691"/>
              <a:gd name="connsiteY12599" fmla="*/ 1962131 h 4860733"/>
              <a:gd name="connsiteX12600" fmla="*/ 1356593 w 4853691"/>
              <a:gd name="connsiteY12600" fmla="*/ 1004536 h 4860733"/>
              <a:gd name="connsiteX12601" fmla="*/ 1363634 w 4853691"/>
              <a:gd name="connsiteY12601" fmla="*/ 943513 h 4860733"/>
              <a:gd name="connsiteX12602" fmla="*/ 1363634 w 4853691"/>
              <a:gd name="connsiteY12602" fmla="*/ 934125 h 4860733"/>
              <a:gd name="connsiteX12603" fmla="*/ 1370675 w 4853691"/>
              <a:gd name="connsiteY12603" fmla="*/ 880142 h 4860733"/>
              <a:gd name="connsiteX12604" fmla="*/ 1382410 w 4853691"/>
              <a:gd name="connsiteY12604" fmla="*/ 873101 h 4860733"/>
              <a:gd name="connsiteX12605" fmla="*/ 1431698 w 4853691"/>
              <a:gd name="connsiteY12605" fmla="*/ 842590 h 4860733"/>
              <a:gd name="connsiteX12606" fmla="*/ 1438739 w 4853691"/>
              <a:gd name="connsiteY12606" fmla="*/ 837896 h 4860733"/>
              <a:gd name="connsiteX12607" fmla="*/ 1450475 w 4853691"/>
              <a:gd name="connsiteY12607" fmla="*/ 861366 h 4860733"/>
              <a:gd name="connsiteX12608" fmla="*/ 1464557 w 4853691"/>
              <a:gd name="connsiteY12608" fmla="*/ 889531 h 4860733"/>
              <a:gd name="connsiteX12609" fmla="*/ 1476292 w 4853691"/>
              <a:gd name="connsiteY12609" fmla="*/ 915348 h 4860733"/>
              <a:gd name="connsiteX12610" fmla="*/ 1488028 w 4853691"/>
              <a:gd name="connsiteY12610" fmla="*/ 941166 h 4860733"/>
              <a:gd name="connsiteX12611" fmla="*/ 1502110 w 4853691"/>
              <a:gd name="connsiteY12611" fmla="*/ 971677 h 4860733"/>
              <a:gd name="connsiteX12612" fmla="*/ 1504457 w 4853691"/>
              <a:gd name="connsiteY12612" fmla="*/ 978718 h 4860733"/>
              <a:gd name="connsiteX12613" fmla="*/ 1497416 w 4853691"/>
              <a:gd name="connsiteY12613" fmla="*/ 976371 h 4860733"/>
              <a:gd name="connsiteX12614" fmla="*/ 1422310 w 4853691"/>
              <a:gd name="connsiteY12614" fmla="*/ 999842 h 4860733"/>
              <a:gd name="connsiteX12615" fmla="*/ 1387104 w 4853691"/>
              <a:gd name="connsiteY12615" fmla="*/ 1011577 h 4860733"/>
              <a:gd name="connsiteX12616" fmla="*/ 1354246 w 4853691"/>
              <a:gd name="connsiteY12616" fmla="*/ 1023312 h 4860733"/>
              <a:gd name="connsiteX12617" fmla="*/ 1354246 w 4853691"/>
              <a:gd name="connsiteY12617" fmla="*/ 1016271 h 4860733"/>
              <a:gd name="connsiteX12618" fmla="*/ 1356593 w 4853691"/>
              <a:gd name="connsiteY12618" fmla="*/ 1004536 h 4860733"/>
              <a:gd name="connsiteX12619" fmla="*/ 2135812 w 4853691"/>
              <a:gd name="connsiteY12619" fmla="*/ 819119 h 4860733"/>
              <a:gd name="connsiteX12620" fmla="*/ 2152242 w 4853691"/>
              <a:gd name="connsiteY12620" fmla="*/ 783914 h 4860733"/>
              <a:gd name="connsiteX12621" fmla="*/ 2161630 w 4853691"/>
              <a:gd name="connsiteY12621" fmla="*/ 765137 h 4860733"/>
              <a:gd name="connsiteX12622" fmla="*/ 2178059 w 4853691"/>
              <a:gd name="connsiteY12622" fmla="*/ 732279 h 4860733"/>
              <a:gd name="connsiteX12623" fmla="*/ 2187447 w 4853691"/>
              <a:gd name="connsiteY12623" fmla="*/ 713502 h 4860733"/>
              <a:gd name="connsiteX12624" fmla="*/ 2203877 w 4853691"/>
              <a:gd name="connsiteY12624" fmla="*/ 680643 h 4860733"/>
              <a:gd name="connsiteX12625" fmla="*/ 2203877 w 4853691"/>
              <a:gd name="connsiteY12625" fmla="*/ 680643 h 4860733"/>
              <a:gd name="connsiteX12626" fmla="*/ 2213265 w 4853691"/>
              <a:gd name="connsiteY12626" fmla="*/ 682991 h 4860733"/>
              <a:gd name="connsiteX12627" fmla="*/ 2225000 w 4853691"/>
              <a:gd name="connsiteY12627" fmla="*/ 678296 h 4860733"/>
              <a:gd name="connsiteX12628" fmla="*/ 2246123 w 4853691"/>
              <a:gd name="connsiteY12628" fmla="*/ 704114 h 4860733"/>
              <a:gd name="connsiteX12629" fmla="*/ 2253165 w 4853691"/>
              <a:gd name="connsiteY12629" fmla="*/ 713502 h 4860733"/>
              <a:gd name="connsiteX12630" fmla="*/ 2278982 w 4853691"/>
              <a:gd name="connsiteY12630" fmla="*/ 748708 h 4860733"/>
              <a:gd name="connsiteX12631" fmla="*/ 2290717 w 4853691"/>
              <a:gd name="connsiteY12631" fmla="*/ 765137 h 4860733"/>
              <a:gd name="connsiteX12632" fmla="*/ 2311841 w 4853691"/>
              <a:gd name="connsiteY12632" fmla="*/ 793302 h 4860733"/>
              <a:gd name="connsiteX12633" fmla="*/ 2330617 w 4853691"/>
              <a:gd name="connsiteY12633" fmla="*/ 819119 h 4860733"/>
              <a:gd name="connsiteX12634" fmla="*/ 2340005 w 4853691"/>
              <a:gd name="connsiteY12634" fmla="*/ 833202 h 4860733"/>
              <a:gd name="connsiteX12635" fmla="*/ 2117036 w 4853691"/>
              <a:gd name="connsiteY12635" fmla="*/ 849631 h 4860733"/>
              <a:gd name="connsiteX12636" fmla="*/ 2124077 w 4853691"/>
              <a:gd name="connsiteY12636" fmla="*/ 833202 h 4860733"/>
              <a:gd name="connsiteX12637" fmla="*/ 2135812 w 4853691"/>
              <a:gd name="connsiteY12637" fmla="*/ 819119 h 4860733"/>
              <a:gd name="connsiteX12638" fmla="*/ 2600528 w 4853691"/>
              <a:gd name="connsiteY12638" fmla="*/ 833202 h 4860733"/>
              <a:gd name="connsiteX12639" fmla="*/ 2626345 w 4853691"/>
              <a:gd name="connsiteY12639" fmla="*/ 833202 h 4860733"/>
              <a:gd name="connsiteX12640" fmla="*/ 2680327 w 4853691"/>
              <a:gd name="connsiteY12640" fmla="*/ 835549 h 4860733"/>
              <a:gd name="connsiteX12641" fmla="*/ 2713186 w 4853691"/>
              <a:gd name="connsiteY12641" fmla="*/ 837896 h 4860733"/>
              <a:gd name="connsiteX12642" fmla="*/ 2762474 w 4853691"/>
              <a:gd name="connsiteY12642" fmla="*/ 840243 h 4860733"/>
              <a:gd name="connsiteX12643" fmla="*/ 2795332 w 4853691"/>
              <a:gd name="connsiteY12643" fmla="*/ 842590 h 4860733"/>
              <a:gd name="connsiteX12644" fmla="*/ 2842273 w 4853691"/>
              <a:gd name="connsiteY12644" fmla="*/ 847284 h 4860733"/>
              <a:gd name="connsiteX12645" fmla="*/ 2877479 w 4853691"/>
              <a:gd name="connsiteY12645" fmla="*/ 849631 h 4860733"/>
              <a:gd name="connsiteX12646" fmla="*/ 2922073 w 4853691"/>
              <a:gd name="connsiteY12646" fmla="*/ 854325 h 4860733"/>
              <a:gd name="connsiteX12647" fmla="*/ 2957279 w 4853691"/>
              <a:gd name="connsiteY12647" fmla="*/ 859019 h 4860733"/>
              <a:gd name="connsiteX12648" fmla="*/ 2957279 w 4853691"/>
              <a:gd name="connsiteY12648" fmla="*/ 873101 h 4860733"/>
              <a:gd name="connsiteX12649" fmla="*/ 2783597 w 4853691"/>
              <a:gd name="connsiteY12649" fmla="*/ 868407 h 4860733"/>
              <a:gd name="connsiteX12650" fmla="*/ 2379905 w 4853691"/>
              <a:gd name="connsiteY12650" fmla="*/ 889531 h 4860733"/>
              <a:gd name="connsiteX12651" fmla="*/ 2370517 w 4853691"/>
              <a:gd name="connsiteY12651" fmla="*/ 875448 h 4860733"/>
              <a:gd name="connsiteX12652" fmla="*/ 2361129 w 4853691"/>
              <a:gd name="connsiteY12652" fmla="*/ 861366 h 4860733"/>
              <a:gd name="connsiteX12653" fmla="*/ 2344699 w 4853691"/>
              <a:gd name="connsiteY12653" fmla="*/ 837896 h 4860733"/>
              <a:gd name="connsiteX12654" fmla="*/ 2520728 w 4853691"/>
              <a:gd name="connsiteY12654" fmla="*/ 833202 h 4860733"/>
              <a:gd name="connsiteX12655" fmla="*/ 2600528 w 4853691"/>
              <a:gd name="connsiteY12655" fmla="*/ 833202 h 4860733"/>
              <a:gd name="connsiteX12656" fmla="*/ 3039425 w 4853691"/>
              <a:gd name="connsiteY12656" fmla="*/ 868407 h 4860733"/>
              <a:gd name="connsiteX12657" fmla="*/ 3084019 w 4853691"/>
              <a:gd name="connsiteY12657" fmla="*/ 875448 h 4860733"/>
              <a:gd name="connsiteX12658" fmla="*/ 3121572 w 4853691"/>
              <a:gd name="connsiteY12658" fmla="*/ 880142 h 4860733"/>
              <a:gd name="connsiteX12659" fmla="*/ 3149736 w 4853691"/>
              <a:gd name="connsiteY12659" fmla="*/ 884836 h 4860733"/>
              <a:gd name="connsiteX12660" fmla="*/ 2964320 w 4853691"/>
              <a:gd name="connsiteY12660" fmla="*/ 870754 h 4860733"/>
              <a:gd name="connsiteX12661" fmla="*/ 2964320 w 4853691"/>
              <a:gd name="connsiteY12661" fmla="*/ 866060 h 4860733"/>
              <a:gd name="connsiteX12662" fmla="*/ 2964320 w 4853691"/>
              <a:gd name="connsiteY12662" fmla="*/ 859019 h 4860733"/>
              <a:gd name="connsiteX12663" fmla="*/ 3006567 w 4853691"/>
              <a:gd name="connsiteY12663" fmla="*/ 863713 h 4860733"/>
              <a:gd name="connsiteX12664" fmla="*/ 3039425 w 4853691"/>
              <a:gd name="connsiteY12664" fmla="*/ 868407 h 4860733"/>
              <a:gd name="connsiteX12665" fmla="*/ 3215454 w 4853691"/>
              <a:gd name="connsiteY12665" fmla="*/ 868407 h 4860733"/>
              <a:gd name="connsiteX12666" fmla="*/ 3224842 w 4853691"/>
              <a:gd name="connsiteY12666" fmla="*/ 891878 h 4860733"/>
              <a:gd name="connsiteX12667" fmla="*/ 3191983 w 4853691"/>
              <a:gd name="connsiteY12667" fmla="*/ 889531 h 4860733"/>
              <a:gd name="connsiteX12668" fmla="*/ 3191983 w 4853691"/>
              <a:gd name="connsiteY12668" fmla="*/ 889531 h 4860733"/>
              <a:gd name="connsiteX12669" fmla="*/ 3189636 w 4853691"/>
              <a:gd name="connsiteY12669" fmla="*/ 880142 h 4860733"/>
              <a:gd name="connsiteX12670" fmla="*/ 3206066 w 4853691"/>
              <a:gd name="connsiteY12670" fmla="*/ 870754 h 4860733"/>
              <a:gd name="connsiteX12671" fmla="*/ 3215454 w 4853691"/>
              <a:gd name="connsiteY12671" fmla="*/ 868407 h 4860733"/>
              <a:gd name="connsiteX12672" fmla="*/ 2957279 w 4853691"/>
              <a:gd name="connsiteY12672" fmla="*/ 1002189 h 4860733"/>
              <a:gd name="connsiteX12673" fmla="*/ 2938502 w 4853691"/>
              <a:gd name="connsiteY12673" fmla="*/ 1023312 h 4860733"/>
              <a:gd name="connsiteX12674" fmla="*/ 2957279 w 4853691"/>
              <a:gd name="connsiteY12674" fmla="*/ 1044436 h 4860733"/>
              <a:gd name="connsiteX12675" fmla="*/ 2959626 w 4853691"/>
              <a:gd name="connsiteY12675" fmla="*/ 1330775 h 4860733"/>
              <a:gd name="connsiteX12676" fmla="*/ 2959626 w 4853691"/>
              <a:gd name="connsiteY12676" fmla="*/ 1335469 h 4860733"/>
              <a:gd name="connsiteX12677" fmla="*/ 2961973 w 4853691"/>
              <a:gd name="connsiteY12677" fmla="*/ 1436392 h 4860733"/>
              <a:gd name="connsiteX12678" fmla="*/ 2961973 w 4853691"/>
              <a:gd name="connsiteY12678" fmla="*/ 1452822 h 4860733"/>
              <a:gd name="connsiteX12679" fmla="*/ 2964320 w 4853691"/>
              <a:gd name="connsiteY12679" fmla="*/ 1542009 h 4860733"/>
              <a:gd name="connsiteX12680" fmla="*/ 2964320 w 4853691"/>
              <a:gd name="connsiteY12680" fmla="*/ 1572521 h 4860733"/>
              <a:gd name="connsiteX12681" fmla="*/ 2966667 w 4853691"/>
              <a:gd name="connsiteY12681" fmla="*/ 1647627 h 4860733"/>
              <a:gd name="connsiteX12682" fmla="*/ 2969014 w 4853691"/>
              <a:gd name="connsiteY12682" fmla="*/ 1701609 h 4860733"/>
              <a:gd name="connsiteX12683" fmla="*/ 2971361 w 4853691"/>
              <a:gd name="connsiteY12683" fmla="*/ 1755591 h 4860733"/>
              <a:gd name="connsiteX12684" fmla="*/ 2976055 w 4853691"/>
              <a:gd name="connsiteY12684" fmla="*/ 1837737 h 4860733"/>
              <a:gd name="connsiteX12685" fmla="*/ 2976055 w 4853691"/>
              <a:gd name="connsiteY12685" fmla="*/ 1847126 h 4860733"/>
              <a:gd name="connsiteX12686" fmla="*/ 2969014 w 4853691"/>
              <a:gd name="connsiteY12686" fmla="*/ 1849473 h 4860733"/>
              <a:gd name="connsiteX12687" fmla="*/ 2966667 w 4853691"/>
              <a:gd name="connsiteY12687" fmla="*/ 1844779 h 4860733"/>
              <a:gd name="connsiteX12688" fmla="*/ 2938502 w 4853691"/>
              <a:gd name="connsiteY12688" fmla="*/ 1795491 h 4860733"/>
              <a:gd name="connsiteX12689" fmla="*/ 2863397 w 4853691"/>
              <a:gd name="connsiteY12689" fmla="*/ 1671097 h 4860733"/>
              <a:gd name="connsiteX12690" fmla="*/ 2856355 w 4853691"/>
              <a:gd name="connsiteY12690" fmla="*/ 1659362 h 4860733"/>
              <a:gd name="connsiteX12691" fmla="*/ 2816456 w 4853691"/>
              <a:gd name="connsiteY12691" fmla="*/ 1593645 h 4860733"/>
              <a:gd name="connsiteX12692" fmla="*/ 2741350 w 4853691"/>
              <a:gd name="connsiteY12692" fmla="*/ 1466904 h 4860733"/>
              <a:gd name="connsiteX12693" fmla="*/ 2739003 w 4853691"/>
              <a:gd name="connsiteY12693" fmla="*/ 1462210 h 4860733"/>
              <a:gd name="connsiteX12694" fmla="*/ 2483175 w 4853691"/>
              <a:gd name="connsiteY12694" fmla="*/ 1044436 h 4860733"/>
              <a:gd name="connsiteX12695" fmla="*/ 2483175 w 4853691"/>
              <a:gd name="connsiteY12695" fmla="*/ 1044436 h 4860733"/>
              <a:gd name="connsiteX12696" fmla="*/ 2445622 w 4853691"/>
              <a:gd name="connsiteY12696" fmla="*/ 988107 h 4860733"/>
              <a:gd name="connsiteX12697" fmla="*/ 2443275 w 4853691"/>
              <a:gd name="connsiteY12697" fmla="*/ 983412 h 4860733"/>
              <a:gd name="connsiteX12698" fmla="*/ 2408070 w 4853691"/>
              <a:gd name="connsiteY12698" fmla="*/ 931777 h 4860733"/>
              <a:gd name="connsiteX12699" fmla="*/ 2398681 w 4853691"/>
              <a:gd name="connsiteY12699" fmla="*/ 917695 h 4860733"/>
              <a:gd name="connsiteX12700" fmla="*/ 2382252 w 4853691"/>
              <a:gd name="connsiteY12700" fmla="*/ 891878 h 4860733"/>
              <a:gd name="connsiteX12701" fmla="*/ 2785944 w 4853691"/>
              <a:gd name="connsiteY12701" fmla="*/ 870754 h 4860733"/>
              <a:gd name="connsiteX12702" fmla="*/ 2959626 w 4853691"/>
              <a:gd name="connsiteY12702" fmla="*/ 875448 h 4860733"/>
              <a:gd name="connsiteX12703" fmla="*/ 2957279 w 4853691"/>
              <a:gd name="connsiteY12703" fmla="*/ 971677 h 4860733"/>
              <a:gd name="connsiteX12704" fmla="*/ 2957279 w 4853691"/>
              <a:gd name="connsiteY12704" fmla="*/ 1002189 h 4860733"/>
              <a:gd name="connsiteX12705" fmla="*/ 3421994 w 4853691"/>
              <a:gd name="connsiteY12705" fmla="*/ 2558281 h 4860733"/>
              <a:gd name="connsiteX12706" fmla="*/ 3445464 w 4853691"/>
              <a:gd name="connsiteY12706" fmla="*/ 2560628 h 4860733"/>
              <a:gd name="connsiteX12707" fmla="*/ 3473629 w 4853691"/>
              <a:gd name="connsiteY12707" fmla="*/ 2562975 h 4860733"/>
              <a:gd name="connsiteX12708" fmla="*/ 3506487 w 4853691"/>
              <a:gd name="connsiteY12708" fmla="*/ 2565322 h 4860733"/>
              <a:gd name="connsiteX12709" fmla="*/ 3506487 w 4853691"/>
              <a:gd name="connsiteY12709" fmla="*/ 2565322 h 4860733"/>
              <a:gd name="connsiteX12710" fmla="*/ 3515876 w 4853691"/>
              <a:gd name="connsiteY12710" fmla="*/ 2581751 h 4860733"/>
              <a:gd name="connsiteX12711" fmla="*/ 3490058 w 4853691"/>
              <a:gd name="connsiteY12711" fmla="*/ 2628692 h 4860733"/>
              <a:gd name="connsiteX12712" fmla="*/ 3468935 w 4853691"/>
              <a:gd name="connsiteY12712" fmla="*/ 2666245 h 4860733"/>
              <a:gd name="connsiteX12713" fmla="*/ 3360970 w 4853691"/>
              <a:gd name="connsiteY12713" fmla="*/ 2875132 h 4860733"/>
              <a:gd name="connsiteX12714" fmla="*/ 3351582 w 4853691"/>
              <a:gd name="connsiteY12714" fmla="*/ 2893908 h 4860733"/>
              <a:gd name="connsiteX12715" fmla="*/ 3306988 w 4853691"/>
              <a:gd name="connsiteY12715" fmla="*/ 2980749 h 4860733"/>
              <a:gd name="connsiteX12716" fmla="*/ 3276477 w 4853691"/>
              <a:gd name="connsiteY12716" fmla="*/ 3044119 h 4860733"/>
              <a:gd name="connsiteX12717" fmla="*/ 3255353 w 4853691"/>
              <a:gd name="connsiteY12717" fmla="*/ 3084019 h 4860733"/>
              <a:gd name="connsiteX12718" fmla="*/ 3114531 w 4853691"/>
              <a:gd name="connsiteY12718" fmla="*/ 3370359 h 4860733"/>
              <a:gd name="connsiteX12719" fmla="*/ 3107489 w 4853691"/>
              <a:gd name="connsiteY12719" fmla="*/ 3368012 h 4860733"/>
              <a:gd name="connsiteX12720" fmla="*/ 3107489 w 4853691"/>
              <a:gd name="connsiteY12720" fmla="*/ 3368012 h 4860733"/>
              <a:gd name="connsiteX12721" fmla="*/ 3107489 w 4853691"/>
              <a:gd name="connsiteY12721" fmla="*/ 3353929 h 4860733"/>
              <a:gd name="connsiteX12722" fmla="*/ 3102795 w 4853691"/>
              <a:gd name="connsiteY12722" fmla="*/ 3281171 h 4860733"/>
              <a:gd name="connsiteX12723" fmla="*/ 3100449 w 4853691"/>
              <a:gd name="connsiteY12723" fmla="*/ 3238924 h 4860733"/>
              <a:gd name="connsiteX12724" fmla="*/ 3095754 w 4853691"/>
              <a:gd name="connsiteY12724" fmla="*/ 3175554 h 4860733"/>
              <a:gd name="connsiteX12725" fmla="*/ 3093407 w 4853691"/>
              <a:gd name="connsiteY12725" fmla="*/ 3123919 h 4860733"/>
              <a:gd name="connsiteX12726" fmla="*/ 3091060 w 4853691"/>
              <a:gd name="connsiteY12726" fmla="*/ 3067590 h 4860733"/>
              <a:gd name="connsiteX12727" fmla="*/ 3088713 w 4853691"/>
              <a:gd name="connsiteY12727" fmla="*/ 3001873 h 4860733"/>
              <a:gd name="connsiteX12728" fmla="*/ 3086366 w 4853691"/>
              <a:gd name="connsiteY12728" fmla="*/ 2959626 h 4860733"/>
              <a:gd name="connsiteX12729" fmla="*/ 3081672 w 4853691"/>
              <a:gd name="connsiteY12729" fmla="*/ 2865744 h 4860733"/>
              <a:gd name="connsiteX12730" fmla="*/ 3081672 w 4853691"/>
              <a:gd name="connsiteY12730" fmla="*/ 2849314 h 4860733"/>
              <a:gd name="connsiteX12731" fmla="*/ 3074631 w 4853691"/>
              <a:gd name="connsiteY12731" fmla="*/ 2532463 h 4860733"/>
              <a:gd name="connsiteX12732" fmla="*/ 3093407 w 4853691"/>
              <a:gd name="connsiteY12732" fmla="*/ 2516034 h 4860733"/>
              <a:gd name="connsiteX12733" fmla="*/ 3135654 w 4853691"/>
              <a:gd name="connsiteY12733" fmla="*/ 2520728 h 4860733"/>
              <a:gd name="connsiteX12734" fmla="*/ 3421994 w 4853691"/>
              <a:gd name="connsiteY12734" fmla="*/ 2558281 h 4860733"/>
              <a:gd name="connsiteX12735" fmla="*/ 3227189 w 4853691"/>
              <a:gd name="connsiteY12735" fmla="*/ 3325765 h 4860733"/>
              <a:gd name="connsiteX12736" fmla="*/ 3281171 w 4853691"/>
              <a:gd name="connsiteY12736" fmla="*/ 3295253 h 4860733"/>
              <a:gd name="connsiteX12737" fmla="*/ 3342194 w 4853691"/>
              <a:gd name="connsiteY12737" fmla="*/ 3260048 h 4860733"/>
              <a:gd name="connsiteX12738" fmla="*/ 3407911 w 4853691"/>
              <a:gd name="connsiteY12738" fmla="*/ 3222495 h 4860733"/>
              <a:gd name="connsiteX12739" fmla="*/ 3454852 w 4853691"/>
              <a:gd name="connsiteY12739" fmla="*/ 3194330 h 4860733"/>
              <a:gd name="connsiteX12740" fmla="*/ 3522917 w 4853691"/>
              <a:gd name="connsiteY12740" fmla="*/ 3154431 h 4860733"/>
              <a:gd name="connsiteX12741" fmla="*/ 3565163 w 4853691"/>
              <a:gd name="connsiteY12741" fmla="*/ 3128613 h 4860733"/>
              <a:gd name="connsiteX12742" fmla="*/ 3623840 w 4853691"/>
              <a:gd name="connsiteY12742" fmla="*/ 3093407 h 4860733"/>
              <a:gd name="connsiteX12743" fmla="*/ 3673128 w 4853691"/>
              <a:gd name="connsiteY12743" fmla="*/ 3062896 h 4860733"/>
              <a:gd name="connsiteX12744" fmla="*/ 3724763 w 4853691"/>
              <a:gd name="connsiteY12744" fmla="*/ 3032384 h 4860733"/>
              <a:gd name="connsiteX12745" fmla="*/ 3781092 w 4853691"/>
              <a:gd name="connsiteY12745" fmla="*/ 2997178 h 4860733"/>
              <a:gd name="connsiteX12746" fmla="*/ 3799868 w 4853691"/>
              <a:gd name="connsiteY12746" fmla="*/ 2985443 h 4860733"/>
              <a:gd name="connsiteX12747" fmla="*/ 3992326 w 4853691"/>
              <a:gd name="connsiteY12747" fmla="*/ 2868091 h 4860733"/>
              <a:gd name="connsiteX12748" fmla="*/ 4076820 w 4853691"/>
              <a:gd name="connsiteY12748" fmla="*/ 2816456 h 4860733"/>
              <a:gd name="connsiteX12749" fmla="*/ 4090902 w 4853691"/>
              <a:gd name="connsiteY12749" fmla="*/ 2825844 h 4860733"/>
              <a:gd name="connsiteX12750" fmla="*/ 4086208 w 4853691"/>
              <a:gd name="connsiteY12750" fmla="*/ 2903296 h 4860733"/>
              <a:gd name="connsiteX12751" fmla="*/ 4086208 w 4853691"/>
              <a:gd name="connsiteY12751" fmla="*/ 2912685 h 4860733"/>
              <a:gd name="connsiteX12752" fmla="*/ 4081514 w 4853691"/>
              <a:gd name="connsiteY12752" fmla="*/ 3414952 h 4860733"/>
              <a:gd name="connsiteX12753" fmla="*/ 4081514 w 4853691"/>
              <a:gd name="connsiteY12753" fmla="*/ 3419647 h 4860733"/>
              <a:gd name="connsiteX12754" fmla="*/ 4083861 w 4853691"/>
              <a:gd name="connsiteY12754" fmla="*/ 3508834 h 4860733"/>
              <a:gd name="connsiteX12755" fmla="*/ 4086208 w 4853691"/>
              <a:gd name="connsiteY12755" fmla="*/ 3546387 h 4860733"/>
              <a:gd name="connsiteX12756" fmla="*/ 4088555 w 4853691"/>
              <a:gd name="connsiteY12756" fmla="*/ 3581593 h 4860733"/>
              <a:gd name="connsiteX12757" fmla="*/ 4069778 w 4853691"/>
              <a:gd name="connsiteY12757" fmla="*/ 3600369 h 4860733"/>
              <a:gd name="connsiteX12758" fmla="*/ 4069778 w 4853691"/>
              <a:gd name="connsiteY12758" fmla="*/ 3602716 h 4860733"/>
              <a:gd name="connsiteX12759" fmla="*/ 4060390 w 4853691"/>
              <a:gd name="connsiteY12759" fmla="*/ 3605063 h 4860733"/>
              <a:gd name="connsiteX12760" fmla="*/ 4039267 w 4853691"/>
              <a:gd name="connsiteY12760" fmla="*/ 3609757 h 4860733"/>
              <a:gd name="connsiteX12761" fmla="*/ 4008755 w 4853691"/>
              <a:gd name="connsiteY12761" fmla="*/ 3614451 h 4860733"/>
              <a:gd name="connsiteX12762" fmla="*/ 3987632 w 4853691"/>
              <a:gd name="connsiteY12762" fmla="*/ 3616799 h 4860733"/>
              <a:gd name="connsiteX12763" fmla="*/ 3952426 w 4853691"/>
              <a:gd name="connsiteY12763" fmla="*/ 3619146 h 4860733"/>
              <a:gd name="connsiteX12764" fmla="*/ 3935997 w 4853691"/>
              <a:gd name="connsiteY12764" fmla="*/ 3621493 h 4860733"/>
              <a:gd name="connsiteX12765" fmla="*/ 3882015 w 4853691"/>
              <a:gd name="connsiteY12765" fmla="*/ 3623840 h 4860733"/>
              <a:gd name="connsiteX12766" fmla="*/ 3797521 w 4853691"/>
              <a:gd name="connsiteY12766" fmla="*/ 3619146 h 4860733"/>
              <a:gd name="connsiteX12767" fmla="*/ 3795174 w 4853691"/>
              <a:gd name="connsiteY12767" fmla="*/ 3619146 h 4860733"/>
              <a:gd name="connsiteX12768" fmla="*/ 3764662 w 4853691"/>
              <a:gd name="connsiteY12768" fmla="*/ 3616799 h 4860733"/>
              <a:gd name="connsiteX12769" fmla="*/ 3750580 w 4853691"/>
              <a:gd name="connsiteY12769" fmla="*/ 3614451 h 4860733"/>
              <a:gd name="connsiteX12770" fmla="*/ 3727110 w 4853691"/>
              <a:gd name="connsiteY12770" fmla="*/ 3612105 h 4860733"/>
              <a:gd name="connsiteX12771" fmla="*/ 3705986 w 4853691"/>
              <a:gd name="connsiteY12771" fmla="*/ 3609757 h 4860733"/>
              <a:gd name="connsiteX12772" fmla="*/ 3682516 w 4853691"/>
              <a:gd name="connsiteY12772" fmla="*/ 3605063 h 4860733"/>
              <a:gd name="connsiteX12773" fmla="*/ 3659045 w 4853691"/>
              <a:gd name="connsiteY12773" fmla="*/ 3600369 h 4860733"/>
              <a:gd name="connsiteX12774" fmla="*/ 3637922 w 4853691"/>
              <a:gd name="connsiteY12774" fmla="*/ 3595675 h 4860733"/>
              <a:gd name="connsiteX12775" fmla="*/ 3612104 w 4853691"/>
              <a:gd name="connsiteY12775" fmla="*/ 3590981 h 4860733"/>
              <a:gd name="connsiteX12776" fmla="*/ 3593328 w 4853691"/>
              <a:gd name="connsiteY12776" fmla="*/ 3586287 h 4860733"/>
              <a:gd name="connsiteX12777" fmla="*/ 3562817 w 4853691"/>
              <a:gd name="connsiteY12777" fmla="*/ 3579246 h 4860733"/>
              <a:gd name="connsiteX12778" fmla="*/ 3546387 w 4853691"/>
              <a:gd name="connsiteY12778" fmla="*/ 3574552 h 4860733"/>
              <a:gd name="connsiteX12779" fmla="*/ 3515876 w 4853691"/>
              <a:gd name="connsiteY12779" fmla="*/ 3565164 h 4860733"/>
              <a:gd name="connsiteX12780" fmla="*/ 3499446 w 4853691"/>
              <a:gd name="connsiteY12780" fmla="*/ 3560470 h 4860733"/>
              <a:gd name="connsiteX12781" fmla="*/ 3466588 w 4853691"/>
              <a:gd name="connsiteY12781" fmla="*/ 3551081 h 4860733"/>
              <a:gd name="connsiteX12782" fmla="*/ 3450158 w 4853691"/>
              <a:gd name="connsiteY12782" fmla="*/ 3544040 h 4860733"/>
              <a:gd name="connsiteX12783" fmla="*/ 3417300 w 4853691"/>
              <a:gd name="connsiteY12783" fmla="*/ 3532305 h 4860733"/>
              <a:gd name="connsiteX12784" fmla="*/ 3400870 w 4853691"/>
              <a:gd name="connsiteY12784" fmla="*/ 3525264 h 4860733"/>
              <a:gd name="connsiteX12785" fmla="*/ 3368012 w 4853691"/>
              <a:gd name="connsiteY12785" fmla="*/ 3513529 h 4860733"/>
              <a:gd name="connsiteX12786" fmla="*/ 3349235 w 4853691"/>
              <a:gd name="connsiteY12786" fmla="*/ 3506487 h 4860733"/>
              <a:gd name="connsiteX12787" fmla="*/ 3316377 w 4853691"/>
              <a:gd name="connsiteY12787" fmla="*/ 3492405 h 4860733"/>
              <a:gd name="connsiteX12788" fmla="*/ 3295253 w 4853691"/>
              <a:gd name="connsiteY12788" fmla="*/ 3483017 h 4860733"/>
              <a:gd name="connsiteX12789" fmla="*/ 3264742 w 4853691"/>
              <a:gd name="connsiteY12789" fmla="*/ 3468935 h 4860733"/>
              <a:gd name="connsiteX12790" fmla="*/ 3241271 w 4853691"/>
              <a:gd name="connsiteY12790" fmla="*/ 3457199 h 4860733"/>
              <a:gd name="connsiteX12791" fmla="*/ 3213106 w 4853691"/>
              <a:gd name="connsiteY12791" fmla="*/ 3443117 h 4860733"/>
              <a:gd name="connsiteX12792" fmla="*/ 3184942 w 4853691"/>
              <a:gd name="connsiteY12792" fmla="*/ 3429035 h 4860733"/>
              <a:gd name="connsiteX12793" fmla="*/ 3161472 w 4853691"/>
              <a:gd name="connsiteY12793" fmla="*/ 3417300 h 4860733"/>
              <a:gd name="connsiteX12794" fmla="*/ 3128613 w 4853691"/>
              <a:gd name="connsiteY12794" fmla="*/ 3398523 h 4860733"/>
              <a:gd name="connsiteX12795" fmla="*/ 3126266 w 4853691"/>
              <a:gd name="connsiteY12795" fmla="*/ 3398523 h 4860733"/>
              <a:gd name="connsiteX12796" fmla="*/ 3128613 w 4853691"/>
              <a:gd name="connsiteY12796" fmla="*/ 3389135 h 4860733"/>
              <a:gd name="connsiteX12797" fmla="*/ 3126266 w 4853691"/>
              <a:gd name="connsiteY12797" fmla="*/ 3379747 h 4860733"/>
              <a:gd name="connsiteX12798" fmla="*/ 3140348 w 4853691"/>
              <a:gd name="connsiteY12798" fmla="*/ 3372706 h 4860733"/>
              <a:gd name="connsiteX12799" fmla="*/ 3227189 w 4853691"/>
              <a:gd name="connsiteY12799" fmla="*/ 3325765 h 4860733"/>
              <a:gd name="connsiteX12800" fmla="*/ 3100449 w 4853691"/>
              <a:gd name="connsiteY12800" fmla="*/ 3522917 h 4860733"/>
              <a:gd name="connsiteX12801" fmla="*/ 3095754 w 4853691"/>
              <a:gd name="connsiteY12801" fmla="*/ 3626187 h 4860733"/>
              <a:gd name="connsiteX12802" fmla="*/ 3093407 w 4853691"/>
              <a:gd name="connsiteY12802" fmla="*/ 3652004 h 4860733"/>
              <a:gd name="connsiteX12803" fmla="*/ 3088713 w 4853691"/>
              <a:gd name="connsiteY12803" fmla="*/ 3750580 h 4860733"/>
              <a:gd name="connsiteX12804" fmla="*/ 3088713 w 4853691"/>
              <a:gd name="connsiteY12804" fmla="*/ 3778745 h 4860733"/>
              <a:gd name="connsiteX12805" fmla="*/ 3086366 w 4853691"/>
              <a:gd name="connsiteY12805" fmla="*/ 3874974 h 4860733"/>
              <a:gd name="connsiteX12806" fmla="*/ 3086366 w 4853691"/>
              <a:gd name="connsiteY12806" fmla="*/ 3903138 h 4860733"/>
              <a:gd name="connsiteX12807" fmla="*/ 3084019 w 4853691"/>
              <a:gd name="connsiteY12807" fmla="*/ 3999367 h 4860733"/>
              <a:gd name="connsiteX12808" fmla="*/ 3084019 w 4853691"/>
              <a:gd name="connsiteY12808" fmla="*/ 4022838 h 4860733"/>
              <a:gd name="connsiteX12809" fmla="*/ 3081672 w 4853691"/>
              <a:gd name="connsiteY12809" fmla="*/ 4180090 h 4860733"/>
              <a:gd name="connsiteX12810" fmla="*/ 2870438 w 4853691"/>
              <a:gd name="connsiteY12810" fmla="*/ 4187131 h 4860733"/>
              <a:gd name="connsiteX12811" fmla="*/ 2870438 w 4853691"/>
              <a:gd name="connsiteY12811" fmla="*/ 4187131 h 4860733"/>
              <a:gd name="connsiteX12812" fmla="*/ 2811762 w 4853691"/>
              <a:gd name="connsiteY12812" fmla="*/ 4187131 h 4860733"/>
              <a:gd name="connsiteX12813" fmla="*/ 2818803 w 4853691"/>
              <a:gd name="connsiteY12813" fmla="*/ 4170702 h 4860733"/>
              <a:gd name="connsiteX12814" fmla="*/ 3053508 w 4853691"/>
              <a:gd name="connsiteY12814" fmla="*/ 3546387 h 4860733"/>
              <a:gd name="connsiteX12815" fmla="*/ 3088713 w 4853691"/>
              <a:gd name="connsiteY12815" fmla="*/ 3450158 h 4860733"/>
              <a:gd name="connsiteX12816" fmla="*/ 3102795 w 4853691"/>
              <a:gd name="connsiteY12816" fmla="*/ 3410258 h 4860733"/>
              <a:gd name="connsiteX12817" fmla="*/ 3107489 w 4853691"/>
              <a:gd name="connsiteY12817" fmla="*/ 3410258 h 4860733"/>
              <a:gd name="connsiteX12818" fmla="*/ 3102795 w 4853691"/>
              <a:gd name="connsiteY12818" fmla="*/ 3499446 h 4860733"/>
              <a:gd name="connsiteX12819" fmla="*/ 3100449 w 4853691"/>
              <a:gd name="connsiteY12819" fmla="*/ 3522917 h 4860733"/>
              <a:gd name="connsiteX12820" fmla="*/ 3417300 w 4853691"/>
              <a:gd name="connsiteY12820" fmla="*/ 4168354 h 4860733"/>
              <a:gd name="connsiteX12821" fmla="*/ 3414953 w 4853691"/>
              <a:gd name="connsiteY12821" fmla="*/ 4170702 h 4860733"/>
              <a:gd name="connsiteX12822" fmla="*/ 3384441 w 4853691"/>
              <a:gd name="connsiteY12822" fmla="*/ 4191825 h 4860733"/>
              <a:gd name="connsiteX12823" fmla="*/ 3351582 w 4853691"/>
              <a:gd name="connsiteY12823" fmla="*/ 4212948 h 4860733"/>
              <a:gd name="connsiteX12824" fmla="*/ 3321071 w 4853691"/>
              <a:gd name="connsiteY12824" fmla="*/ 4231725 h 4860733"/>
              <a:gd name="connsiteX12825" fmla="*/ 3285865 w 4853691"/>
              <a:gd name="connsiteY12825" fmla="*/ 4252848 h 4860733"/>
              <a:gd name="connsiteX12826" fmla="*/ 3257701 w 4853691"/>
              <a:gd name="connsiteY12826" fmla="*/ 4269278 h 4860733"/>
              <a:gd name="connsiteX12827" fmla="*/ 3253007 w 4853691"/>
              <a:gd name="connsiteY12827" fmla="*/ 4271625 h 4860733"/>
              <a:gd name="connsiteX12828" fmla="*/ 3086366 w 4853691"/>
              <a:gd name="connsiteY12828" fmla="*/ 4281013 h 4860733"/>
              <a:gd name="connsiteX12829" fmla="*/ 3086366 w 4853691"/>
              <a:gd name="connsiteY12829" fmla="*/ 4184784 h 4860733"/>
              <a:gd name="connsiteX12830" fmla="*/ 3480670 w 4853691"/>
              <a:gd name="connsiteY12830" fmla="*/ 4128455 h 4860733"/>
              <a:gd name="connsiteX12831" fmla="*/ 3417300 w 4853691"/>
              <a:gd name="connsiteY12831" fmla="*/ 4168354 h 4860733"/>
              <a:gd name="connsiteX12832" fmla="*/ 2938502 w 4853691"/>
              <a:gd name="connsiteY12832" fmla="*/ 4278666 h 4860733"/>
              <a:gd name="connsiteX12833" fmla="*/ 2898602 w 4853691"/>
              <a:gd name="connsiteY12833" fmla="*/ 4276319 h 4860733"/>
              <a:gd name="connsiteX12834" fmla="*/ 2844620 w 4853691"/>
              <a:gd name="connsiteY12834" fmla="*/ 4273972 h 4860733"/>
              <a:gd name="connsiteX12835" fmla="*/ 2830538 w 4853691"/>
              <a:gd name="connsiteY12835" fmla="*/ 4273972 h 4860733"/>
              <a:gd name="connsiteX12836" fmla="*/ 2825844 w 4853691"/>
              <a:gd name="connsiteY12836" fmla="*/ 4271625 h 4860733"/>
              <a:gd name="connsiteX12837" fmla="*/ 2821150 w 4853691"/>
              <a:gd name="connsiteY12837" fmla="*/ 4269278 h 4860733"/>
              <a:gd name="connsiteX12838" fmla="*/ 2802374 w 4853691"/>
              <a:gd name="connsiteY12838" fmla="*/ 4259889 h 4860733"/>
              <a:gd name="connsiteX12839" fmla="*/ 2804721 w 4853691"/>
              <a:gd name="connsiteY12839" fmla="*/ 4252848 h 4860733"/>
              <a:gd name="connsiteX12840" fmla="*/ 2792985 w 4853691"/>
              <a:gd name="connsiteY12840" fmla="*/ 4234072 h 4860733"/>
              <a:gd name="connsiteX12841" fmla="*/ 2807068 w 4853691"/>
              <a:gd name="connsiteY12841" fmla="*/ 4198866 h 4860733"/>
              <a:gd name="connsiteX12842" fmla="*/ 2811762 w 4853691"/>
              <a:gd name="connsiteY12842" fmla="*/ 4187131 h 4860733"/>
              <a:gd name="connsiteX12843" fmla="*/ 2872785 w 4853691"/>
              <a:gd name="connsiteY12843" fmla="*/ 4187131 h 4860733"/>
              <a:gd name="connsiteX12844" fmla="*/ 2872785 w 4853691"/>
              <a:gd name="connsiteY12844" fmla="*/ 4187131 h 4860733"/>
              <a:gd name="connsiteX12845" fmla="*/ 3084019 w 4853691"/>
              <a:gd name="connsiteY12845" fmla="*/ 4180090 h 4860733"/>
              <a:gd name="connsiteX12846" fmla="*/ 3084019 w 4853691"/>
              <a:gd name="connsiteY12846" fmla="*/ 4276319 h 4860733"/>
              <a:gd name="connsiteX12847" fmla="*/ 3032384 w 4853691"/>
              <a:gd name="connsiteY12847" fmla="*/ 4276319 h 4860733"/>
              <a:gd name="connsiteX12848" fmla="*/ 2938502 w 4853691"/>
              <a:gd name="connsiteY12848" fmla="*/ 4278666 h 4860733"/>
              <a:gd name="connsiteX12849" fmla="*/ 2692062 w 4853691"/>
              <a:gd name="connsiteY12849" fmla="*/ 4290401 h 4860733"/>
              <a:gd name="connsiteX12850" fmla="*/ 2654510 w 4853691"/>
              <a:gd name="connsiteY12850" fmla="*/ 4306830 h 4860733"/>
              <a:gd name="connsiteX12851" fmla="*/ 2626345 w 4853691"/>
              <a:gd name="connsiteY12851" fmla="*/ 4316219 h 4860733"/>
              <a:gd name="connsiteX12852" fmla="*/ 2588792 w 4853691"/>
              <a:gd name="connsiteY12852" fmla="*/ 4330301 h 4860733"/>
              <a:gd name="connsiteX12853" fmla="*/ 2560628 w 4853691"/>
              <a:gd name="connsiteY12853" fmla="*/ 4339689 h 4860733"/>
              <a:gd name="connsiteX12854" fmla="*/ 2525422 w 4853691"/>
              <a:gd name="connsiteY12854" fmla="*/ 4351424 h 4860733"/>
              <a:gd name="connsiteX12855" fmla="*/ 2516034 w 4853691"/>
              <a:gd name="connsiteY12855" fmla="*/ 4353771 h 4860733"/>
              <a:gd name="connsiteX12856" fmla="*/ 2318882 w 4853691"/>
              <a:gd name="connsiteY12856" fmla="*/ 4327954 h 4860733"/>
              <a:gd name="connsiteX12857" fmla="*/ 2304800 w 4853691"/>
              <a:gd name="connsiteY12857" fmla="*/ 4325607 h 4860733"/>
              <a:gd name="connsiteX12858" fmla="*/ 2269594 w 4853691"/>
              <a:gd name="connsiteY12858" fmla="*/ 4318565 h 4860733"/>
              <a:gd name="connsiteX12859" fmla="*/ 2023154 w 4853691"/>
              <a:gd name="connsiteY12859" fmla="*/ 4264584 h 4860733"/>
              <a:gd name="connsiteX12860" fmla="*/ 2023154 w 4853691"/>
              <a:gd name="connsiteY12860" fmla="*/ 4259889 h 4860733"/>
              <a:gd name="connsiteX12861" fmla="*/ 2002031 w 4853691"/>
              <a:gd name="connsiteY12861" fmla="*/ 4238766 h 4860733"/>
              <a:gd name="connsiteX12862" fmla="*/ 1985601 w 4853691"/>
              <a:gd name="connsiteY12862" fmla="*/ 4248154 h 4860733"/>
              <a:gd name="connsiteX12863" fmla="*/ 1952743 w 4853691"/>
              <a:gd name="connsiteY12863" fmla="*/ 4227031 h 4860733"/>
              <a:gd name="connsiteX12864" fmla="*/ 1943355 w 4853691"/>
              <a:gd name="connsiteY12864" fmla="*/ 4219990 h 4860733"/>
              <a:gd name="connsiteX12865" fmla="*/ 1910496 w 4853691"/>
              <a:gd name="connsiteY12865" fmla="*/ 4198866 h 4860733"/>
              <a:gd name="connsiteX12866" fmla="*/ 1882331 w 4853691"/>
              <a:gd name="connsiteY12866" fmla="*/ 4180090 h 4860733"/>
              <a:gd name="connsiteX12867" fmla="*/ 1854167 w 4853691"/>
              <a:gd name="connsiteY12867" fmla="*/ 4161313 h 4860733"/>
              <a:gd name="connsiteX12868" fmla="*/ 1821308 w 4853691"/>
              <a:gd name="connsiteY12868" fmla="*/ 4140190 h 4860733"/>
              <a:gd name="connsiteX12869" fmla="*/ 1795491 w 4853691"/>
              <a:gd name="connsiteY12869" fmla="*/ 4121414 h 4860733"/>
              <a:gd name="connsiteX12870" fmla="*/ 1783755 w 4853691"/>
              <a:gd name="connsiteY12870" fmla="*/ 4112026 h 4860733"/>
              <a:gd name="connsiteX12871" fmla="*/ 1809573 w 4853691"/>
              <a:gd name="connsiteY12871" fmla="*/ 4065085 h 4860733"/>
              <a:gd name="connsiteX12872" fmla="*/ 1814267 w 4853691"/>
              <a:gd name="connsiteY12872" fmla="*/ 4058043 h 4860733"/>
              <a:gd name="connsiteX12873" fmla="*/ 1821308 w 4853691"/>
              <a:gd name="connsiteY12873" fmla="*/ 4043961 h 4860733"/>
              <a:gd name="connsiteX12874" fmla="*/ 1830696 w 4853691"/>
              <a:gd name="connsiteY12874" fmla="*/ 4046308 h 4860733"/>
              <a:gd name="connsiteX12875" fmla="*/ 1833043 w 4853691"/>
              <a:gd name="connsiteY12875" fmla="*/ 4046308 h 4860733"/>
              <a:gd name="connsiteX12876" fmla="*/ 1854167 w 4853691"/>
              <a:gd name="connsiteY12876" fmla="*/ 4053349 h 4860733"/>
              <a:gd name="connsiteX12877" fmla="*/ 1884678 w 4853691"/>
              <a:gd name="connsiteY12877" fmla="*/ 4065085 h 4860733"/>
              <a:gd name="connsiteX12878" fmla="*/ 1955090 w 4853691"/>
              <a:gd name="connsiteY12878" fmla="*/ 4088555 h 4860733"/>
              <a:gd name="connsiteX12879" fmla="*/ 1978560 w 4853691"/>
              <a:gd name="connsiteY12879" fmla="*/ 4095596 h 4860733"/>
              <a:gd name="connsiteX12880" fmla="*/ 2063054 w 4853691"/>
              <a:gd name="connsiteY12880" fmla="*/ 4121414 h 4860733"/>
              <a:gd name="connsiteX12881" fmla="*/ 2074789 w 4853691"/>
              <a:gd name="connsiteY12881" fmla="*/ 4123761 h 4860733"/>
              <a:gd name="connsiteX12882" fmla="*/ 2267247 w 4853691"/>
              <a:gd name="connsiteY12882" fmla="*/ 4175396 h 4860733"/>
              <a:gd name="connsiteX12883" fmla="*/ 2748391 w 4853691"/>
              <a:gd name="connsiteY12883" fmla="*/ 4257542 h 4860733"/>
              <a:gd name="connsiteX12884" fmla="*/ 2720227 w 4853691"/>
              <a:gd name="connsiteY12884" fmla="*/ 4269278 h 4860733"/>
              <a:gd name="connsiteX12885" fmla="*/ 2692062 w 4853691"/>
              <a:gd name="connsiteY12885" fmla="*/ 4290401 h 4860733"/>
              <a:gd name="connsiteX12886" fmla="*/ 1898761 w 4853691"/>
              <a:gd name="connsiteY12886" fmla="*/ 4250501 h 4860733"/>
              <a:gd name="connsiteX12887" fmla="*/ 1821308 w 4853691"/>
              <a:gd name="connsiteY12887" fmla="*/ 4238766 h 4860733"/>
              <a:gd name="connsiteX12888" fmla="*/ 1821308 w 4853691"/>
              <a:gd name="connsiteY12888" fmla="*/ 4236419 h 4860733"/>
              <a:gd name="connsiteX12889" fmla="*/ 1800185 w 4853691"/>
              <a:gd name="connsiteY12889" fmla="*/ 4215296 h 4860733"/>
              <a:gd name="connsiteX12890" fmla="*/ 1786102 w 4853691"/>
              <a:gd name="connsiteY12890" fmla="*/ 4219990 h 4860733"/>
              <a:gd name="connsiteX12891" fmla="*/ 1764979 w 4853691"/>
              <a:gd name="connsiteY12891" fmla="*/ 4198866 h 4860733"/>
              <a:gd name="connsiteX12892" fmla="*/ 1755591 w 4853691"/>
              <a:gd name="connsiteY12892" fmla="*/ 4189478 h 4860733"/>
              <a:gd name="connsiteX12893" fmla="*/ 1746203 w 4853691"/>
              <a:gd name="connsiteY12893" fmla="*/ 4180090 h 4860733"/>
              <a:gd name="connsiteX12894" fmla="*/ 1779061 w 4853691"/>
              <a:gd name="connsiteY12894" fmla="*/ 4121414 h 4860733"/>
              <a:gd name="connsiteX12895" fmla="*/ 1800185 w 4853691"/>
              <a:gd name="connsiteY12895" fmla="*/ 4135496 h 4860733"/>
              <a:gd name="connsiteX12896" fmla="*/ 1816614 w 4853691"/>
              <a:gd name="connsiteY12896" fmla="*/ 4147231 h 4860733"/>
              <a:gd name="connsiteX12897" fmla="*/ 1875290 w 4853691"/>
              <a:gd name="connsiteY12897" fmla="*/ 4187131 h 4860733"/>
              <a:gd name="connsiteX12898" fmla="*/ 1901108 w 4853691"/>
              <a:gd name="connsiteY12898" fmla="*/ 4203560 h 4860733"/>
              <a:gd name="connsiteX12899" fmla="*/ 1933966 w 4853691"/>
              <a:gd name="connsiteY12899" fmla="*/ 4224684 h 4860733"/>
              <a:gd name="connsiteX12900" fmla="*/ 1964478 w 4853691"/>
              <a:gd name="connsiteY12900" fmla="*/ 4243460 h 4860733"/>
              <a:gd name="connsiteX12901" fmla="*/ 1978560 w 4853691"/>
              <a:gd name="connsiteY12901" fmla="*/ 4252848 h 4860733"/>
              <a:gd name="connsiteX12902" fmla="*/ 1976213 w 4853691"/>
              <a:gd name="connsiteY12902" fmla="*/ 4259889 h 4860733"/>
              <a:gd name="connsiteX12903" fmla="*/ 1926925 w 4853691"/>
              <a:gd name="connsiteY12903" fmla="*/ 4252848 h 4860733"/>
              <a:gd name="connsiteX12904" fmla="*/ 1898761 w 4853691"/>
              <a:gd name="connsiteY12904" fmla="*/ 4250501 h 4860733"/>
              <a:gd name="connsiteX12905" fmla="*/ 1767326 w 4853691"/>
              <a:gd name="connsiteY12905" fmla="*/ 4276319 h 4860733"/>
              <a:gd name="connsiteX12906" fmla="*/ 1743856 w 4853691"/>
              <a:gd name="connsiteY12906" fmla="*/ 4304483 h 4860733"/>
              <a:gd name="connsiteX12907" fmla="*/ 1734467 w 4853691"/>
              <a:gd name="connsiteY12907" fmla="*/ 4313871 h 4860733"/>
              <a:gd name="connsiteX12908" fmla="*/ 1668750 w 4853691"/>
              <a:gd name="connsiteY12908" fmla="*/ 4379589 h 4860733"/>
              <a:gd name="connsiteX12909" fmla="*/ 1659362 w 4853691"/>
              <a:gd name="connsiteY12909" fmla="*/ 4386630 h 4860733"/>
              <a:gd name="connsiteX12910" fmla="*/ 1633544 w 4853691"/>
              <a:gd name="connsiteY12910" fmla="*/ 4407753 h 4860733"/>
              <a:gd name="connsiteX12911" fmla="*/ 1621809 w 4853691"/>
              <a:gd name="connsiteY12911" fmla="*/ 4417142 h 4860733"/>
              <a:gd name="connsiteX12912" fmla="*/ 1600686 w 4853691"/>
              <a:gd name="connsiteY12912" fmla="*/ 4433571 h 4860733"/>
              <a:gd name="connsiteX12913" fmla="*/ 1584256 w 4853691"/>
              <a:gd name="connsiteY12913" fmla="*/ 4445306 h 4860733"/>
              <a:gd name="connsiteX12914" fmla="*/ 1565480 w 4853691"/>
              <a:gd name="connsiteY12914" fmla="*/ 4457041 h 4860733"/>
              <a:gd name="connsiteX12915" fmla="*/ 1549051 w 4853691"/>
              <a:gd name="connsiteY12915" fmla="*/ 4466429 h 4860733"/>
              <a:gd name="connsiteX12916" fmla="*/ 1549051 w 4853691"/>
              <a:gd name="connsiteY12916" fmla="*/ 4466429 h 4860733"/>
              <a:gd name="connsiteX12917" fmla="*/ 1544357 w 4853691"/>
              <a:gd name="connsiteY12917" fmla="*/ 4461735 h 4860733"/>
              <a:gd name="connsiteX12918" fmla="*/ 1544357 w 4853691"/>
              <a:gd name="connsiteY12918" fmla="*/ 4461735 h 4860733"/>
              <a:gd name="connsiteX12919" fmla="*/ 1549051 w 4853691"/>
              <a:gd name="connsiteY12919" fmla="*/ 4457041 h 4860733"/>
              <a:gd name="connsiteX12920" fmla="*/ 1558439 w 4853691"/>
              <a:gd name="connsiteY12920" fmla="*/ 4447653 h 4860733"/>
              <a:gd name="connsiteX12921" fmla="*/ 1567827 w 4853691"/>
              <a:gd name="connsiteY12921" fmla="*/ 4438265 h 4860733"/>
              <a:gd name="connsiteX12922" fmla="*/ 1577215 w 4853691"/>
              <a:gd name="connsiteY12922" fmla="*/ 4428877 h 4860733"/>
              <a:gd name="connsiteX12923" fmla="*/ 1584256 w 4853691"/>
              <a:gd name="connsiteY12923" fmla="*/ 4419489 h 4860733"/>
              <a:gd name="connsiteX12924" fmla="*/ 1593645 w 4853691"/>
              <a:gd name="connsiteY12924" fmla="*/ 4407753 h 4860733"/>
              <a:gd name="connsiteX12925" fmla="*/ 1600686 w 4853691"/>
              <a:gd name="connsiteY12925" fmla="*/ 4400712 h 4860733"/>
              <a:gd name="connsiteX12926" fmla="*/ 1612421 w 4853691"/>
              <a:gd name="connsiteY12926" fmla="*/ 4386630 h 4860733"/>
              <a:gd name="connsiteX12927" fmla="*/ 1617115 w 4853691"/>
              <a:gd name="connsiteY12927" fmla="*/ 4379589 h 4860733"/>
              <a:gd name="connsiteX12928" fmla="*/ 1631197 w 4853691"/>
              <a:gd name="connsiteY12928" fmla="*/ 4363160 h 4860733"/>
              <a:gd name="connsiteX12929" fmla="*/ 1635891 w 4853691"/>
              <a:gd name="connsiteY12929" fmla="*/ 4356118 h 4860733"/>
              <a:gd name="connsiteX12930" fmla="*/ 1649974 w 4853691"/>
              <a:gd name="connsiteY12930" fmla="*/ 4337342 h 4860733"/>
              <a:gd name="connsiteX12931" fmla="*/ 1654668 w 4853691"/>
              <a:gd name="connsiteY12931" fmla="*/ 4332648 h 4860733"/>
              <a:gd name="connsiteX12932" fmla="*/ 1671097 w 4853691"/>
              <a:gd name="connsiteY12932" fmla="*/ 4311525 h 4860733"/>
              <a:gd name="connsiteX12933" fmla="*/ 1673444 w 4853691"/>
              <a:gd name="connsiteY12933" fmla="*/ 4306830 h 4860733"/>
              <a:gd name="connsiteX12934" fmla="*/ 1689873 w 4853691"/>
              <a:gd name="connsiteY12934" fmla="*/ 4281013 h 4860733"/>
              <a:gd name="connsiteX12935" fmla="*/ 1692220 w 4853691"/>
              <a:gd name="connsiteY12935" fmla="*/ 4278666 h 4860733"/>
              <a:gd name="connsiteX12936" fmla="*/ 1739161 w 4853691"/>
              <a:gd name="connsiteY12936" fmla="*/ 4201213 h 4860733"/>
              <a:gd name="connsiteX12937" fmla="*/ 1783755 w 4853691"/>
              <a:gd name="connsiteY12937" fmla="*/ 4227031 h 4860733"/>
              <a:gd name="connsiteX12938" fmla="*/ 1781408 w 4853691"/>
              <a:gd name="connsiteY12938" fmla="*/ 4236419 h 4860733"/>
              <a:gd name="connsiteX12939" fmla="*/ 1788449 w 4853691"/>
              <a:gd name="connsiteY12939" fmla="*/ 4250501 h 4860733"/>
              <a:gd name="connsiteX12940" fmla="*/ 1783755 w 4853691"/>
              <a:gd name="connsiteY12940" fmla="*/ 4255195 h 4860733"/>
              <a:gd name="connsiteX12941" fmla="*/ 1767326 w 4853691"/>
              <a:gd name="connsiteY12941" fmla="*/ 4276319 h 4860733"/>
              <a:gd name="connsiteX12942" fmla="*/ 1499763 w 4853691"/>
              <a:gd name="connsiteY12942" fmla="*/ 4433571 h 4860733"/>
              <a:gd name="connsiteX12943" fmla="*/ 1485680 w 4853691"/>
              <a:gd name="connsiteY12943" fmla="*/ 4419489 h 4860733"/>
              <a:gd name="connsiteX12944" fmla="*/ 1476292 w 4853691"/>
              <a:gd name="connsiteY12944" fmla="*/ 4407753 h 4860733"/>
              <a:gd name="connsiteX12945" fmla="*/ 1462210 w 4853691"/>
              <a:gd name="connsiteY12945" fmla="*/ 4391324 h 4860733"/>
              <a:gd name="connsiteX12946" fmla="*/ 1452822 w 4853691"/>
              <a:gd name="connsiteY12946" fmla="*/ 4381936 h 4860733"/>
              <a:gd name="connsiteX12947" fmla="*/ 1436392 w 4853691"/>
              <a:gd name="connsiteY12947" fmla="*/ 4363160 h 4860733"/>
              <a:gd name="connsiteX12948" fmla="*/ 1429351 w 4853691"/>
              <a:gd name="connsiteY12948" fmla="*/ 4353771 h 4860733"/>
              <a:gd name="connsiteX12949" fmla="*/ 1410575 w 4853691"/>
              <a:gd name="connsiteY12949" fmla="*/ 4332648 h 4860733"/>
              <a:gd name="connsiteX12950" fmla="*/ 1403534 w 4853691"/>
              <a:gd name="connsiteY12950" fmla="*/ 4325607 h 4860733"/>
              <a:gd name="connsiteX12951" fmla="*/ 1384757 w 4853691"/>
              <a:gd name="connsiteY12951" fmla="*/ 4302136 h 4860733"/>
              <a:gd name="connsiteX12952" fmla="*/ 1380063 w 4853691"/>
              <a:gd name="connsiteY12952" fmla="*/ 4295095 h 4860733"/>
              <a:gd name="connsiteX12953" fmla="*/ 1358940 w 4853691"/>
              <a:gd name="connsiteY12953" fmla="*/ 4269278 h 4860733"/>
              <a:gd name="connsiteX12954" fmla="*/ 1356593 w 4853691"/>
              <a:gd name="connsiteY12954" fmla="*/ 4266930 h 4860733"/>
              <a:gd name="connsiteX12955" fmla="*/ 1262711 w 4853691"/>
              <a:gd name="connsiteY12955" fmla="*/ 4140190 h 4860733"/>
              <a:gd name="connsiteX12956" fmla="*/ 1253323 w 4853691"/>
              <a:gd name="connsiteY12956" fmla="*/ 4126108 h 4860733"/>
              <a:gd name="connsiteX12957" fmla="*/ 1243935 w 4853691"/>
              <a:gd name="connsiteY12957" fmla="*/ 4112026 h 4860733"/>
              <a:gd name="connsiteX12958" fmla="*/ 1227505 w 4853691"/>
              <a:gd name="connsiteY12958" fmla="*/ 4088555 h 4860733"/>
              <a:gd name="connsiteX12959" fmla="*/ 1220464 w 4853691"/>
              <a:gd name="connsiteY12959" fmla="*/ 4079167 h 4860733"/>
              <a:gd name="connsiteX12960" fmla="*/ 1199341 w 4853691"/>
              <a:gd name="connsiteY12960" fmla="*/ 4048655 h 4860733"/>
              <a:gd name="connsiteX12961" fmla="*/ 1194647 w 4853691"/>
              <a:gd name="connsiteY12961" fmla="*/ 4039267 h 4860733"/>
              <a:gd name="connsiteX12962" fmla="*/ 1171176 w 4853691"/>
              <a:gd name="connsiteY12962" fmla="*/ 4006408 h 4860733"/>
              <a:gd name="connsiteX12963" fmla="*/ 1168829 w 4853691"/>
              <a:gd name="connsiteY12963" fmla="*/ 4001714 h 4860733"/>
              <a:gd name="connsiteX12964" fmla="*/ 1143012 w 4853691"/>
              <a:gd name="connsiteY12964" fmla="*/ 3964162 h 4860733"/>
              <a:gd name="connsiteX12965" fmla="*/ 1143012 w 4853691"/>
              <a:gd name="connsiteY12965" fmla="*/ 3961814 h 4860733"/>
              <a:gd name="connsiteX12966" fmla="*/ 1126582 w 4853691"/>
              <a:gd name="connsiteY12966" fmla="*/ 3935997 h 4860733"/>
              <a:gd name="connsiteX12967" fmla="*/ 1128929 w 4853691"/>
              <a:gd name="connsiteY12967" fmla="*/ 3933650 h 4860733"/>
              <a:gd name="connsiteX12968" fmla="*/ 1143012 w 4853691"/>
              <a:gd name="connsiteY12968" fmla="*/ 3938344 h 4860733"/>
              <a:gd name="connsiteX12969" fmla="*/ 1185258 w 4853691"/>
              <a:gd name="connsiteY12969" fmla="*/ 3950079 h 4860733"/>
              <a:gd name="connsiteX12970" fmla="*/ 1199341 w 4853691"/>
              <a:gd name="connsiteY12970" fmla="*/ 3954773 h 4860733"/>
              <a:gd name="connsiteX12971" fmla="*/ 1204035 w 4853691"/>
              <a:gd name="connsiteY12971" fmla="*/ 3957120 h 4860733"/>
              <a:gd name="connsiteX12972" fmla="*/ 1253323 w 4853691"/>
              <a:gd name="connsiteY12972" fmla="*/ 3973550 h 4860733"/>
              <a:gd name="connsiteX12973" fmla="*/ 1297917 w 4853691"/>
              <a:gd name="connsiteY12973" fmla="*/ 3987632 h 4860733"/>
              <a:gd name="connsiteX12974" fmla="*/ 1356593 w 4853691"/>
              <a:gd name="connsiteY12974" fmla="*/ 4004061 h 4860733"/>
              <a:gd name="connsiteX12975" fmla="*/ 1394146 w 4853691"/>
              <a:gd name="connsiteY12975" fmla="*/ 4015796 h 4860733"/>
              <a:gd name="connsiteX12976" fmla="*/ 1473945 w 4853691"/>
              <a:gd name="connsiteY12976" fmla="*/ 4036920 h 4860733"/>
              <a:gd name="connsiteX12977" fmla="*/ 1473945 w 4853691"/>
              <a:gd name="connsiteY12977" fmla="*/ 4041614 h 4860733"/>
              <a:gd name="connsiteX12978" fmla="*/ 1495069 w 4853691"/>
              <a:gd name="connsiteY12978" fmla="*/ 4062737 h 4860733"/>
              <a:gd name="connsiteX12979" fmla="*/ 1495069 w 4853691"/>
              <a:gd name="connsiteY12979" fmla="*/ 4062737 h 4860733"/>
              <a:gd name="connsiteX12980" fmla="*/ 1497416 w 4853691"/>
              <a:gd name="connsiteY12980" fmla="*/ 4100290 h 4860733"/>
              <a:gd name="connsiteX12981" fmla="*/ 1497416 w 4853691"/>
              <a:gd name="connsiteY12981" fmla="*/ 4100290 h 4860733"/>
              <a:gd name="connsiteX12982" fmla="*/ 1511498 w 4853691"/>
              <a:gd name="connsiteY12982" fmla="*/ 4259889 h 4860733"/>
              <a:gd name="connsiteX12983" fmla="*/ 1525580 w 4853691"/>
              <a:gd name="connsiteY12983" fmla="*/ 4424183 h 4860733"/>
              <a:gd name="connsiteX12984" fmla="*/ 1525580 w 4853691"/>
              <a:gd name="connsiteY12984" fmla="*/ 4428877 h 4860733"/>
              <a:gd name="connsiteX12985" fmla="*/ 1527927 w 4853691"/>
              <a:gd name="connsiteY12985" fmla="*/ 4454694 h 4860733"/>
              <a:gd name="connsiteX12986" fmla="*/ 1527927 w 4853691"/>
              <a:gd name="connsiteY12986" fmla="*/ 4459388 h 4860733"/>
              <a:gd name="connsiteX12987" fmla="*/ 1516192 w 4853691"/>
              <a:gd name="connsiteY12987" fmla="*/ 4464083 h 4860733"/>
              <a:gd name="connsiteX12988" fmla="*/ 1506804 w 4853691"/>
              <a:gd name="connsiteY12988" fmla="*/ 4452347 h 4860733"/>
              <a:gd name="connsiteX12989" fmla="*/ 1499763 w 4853691"/>
              <a:gd name="connsiteY12989" fmla="*/ 4433571 h 4860733"/>
              <a:gd name="connsiteX12990" fmla="*/ 922389 w 4853691"/>
              <a:gd name="connsiteY12990" fmla="*/ 3767009 h 4860733"/>
              <a:gd name="connsiteX12991" fmla="*/ 927083 w 4853691"/>
              <a:gd name="connsiteY12991" fmla="*/ 3764663 h 4860733"/>
              <a:gd name="connsiteX12992" fmla="*/ 950554 w 4853691"/>
              <a:gd name="connsiteY12992" fmla="*/ 3750580 h 4860733"/>
              <a:gd name="connsiteX12993" fmla="*/ 957595 w 4853691"/>
              <a:gd name="connsiteY12993" fmla="*/ 3745886 h 4860733"/>
              <a:gd name="connsiteX12994" fmla="*/ 974024 w 4853691"/>
              <a:gd name="connsiteY12994" fmla="*/ 3736498 h 4860733"/>
              <a:gd name="connsiteX12995" fmla="*/ 988107 w 4853691"/>
              <a:gd name="connsiteY12995" fmla="*/ 3727110 h 4860733"/>
              <a:gd name="connsiteX12996" fmla="*/ 999842 w 4853691"/>
              <a:gd name="connsiteY12996" fmla="*/ 3720068 h 4860733"/>
              <a:gd name="connsiteX12997" fmla="*/ 1013924 w 4853691"/>
              <a:gd name="connsiteY12997" fmla="*/ 3710680 h 4860733"/>
              <a:gd name="connsiteX12998" fmla="*/ 1023312 w 4853691"/>
              <a:gd name="connsiteY12998" fmla="*/ 3703639 h 4860733"/>
              <a:gd name="connsiteX12999" fmla="*/ 1032700 w 4853691"/>
              <a:gd name="connsiteY12999" fmla="*/ 3696598 h 4860733"/>
              <a:gd name="connsiteX13000" fmla="*/ 1049130 w 4853691"/>
              <a:gd name="connsiteY13000" fmla="*/ 3703639 h 4860733"/>
              <a:gd name="connsiteX13001" fmla="*/ 1049130 w 4853691"/>
              <a:gd name="connsiteY13001" fmla="*/ 3727110 h 4860733"/>
              <a:gd name="connsiteX13002" fmla="*/ 1051477 w 4853691"/>
              <a:gd name="connsiteY13002" fmla="*/ 3820992 h 4860733"/>
              <a:gd name="connsiteX13003" fmla="*/ 910654 w 4853691"/>
              <a:gd name="connsiteY13003" fmla="*/ 3769357 h 4860733"/>
              <a:gd name="connsiteX13004" fmla="*/ 922389 w 4853691"/>
              <a:gd name="connsiteY13004" fmla="*/ 3767009 h 4860733"/>
              <a:gd name="connsiteX13005" fmla="*/ 1089030 w 4853691"/>
              <a:gd name="connsiteY13005" fmla="*/ 3661392 h 4860733"/>
              <a:gd name="connsiteX13006" fmla="*/ 1112500 w 4853691"/>
              <a:gd name="connsiteY13006" fmla="*/ 3644963 h 4860733"/>
              <a:gd name="connsiteX13007" fmla="*/ 1128929 w 4853691"/>
              <a:gd name="connsiteY13007" fmla="*/ 3633228 h 4860733"/>
              <a:gd name="connsiteX13008" fmla="*/ 1152400 w 4853691"/>
              <a:gd name="connsiteY13008" fmla="*/ 3614451 h 4860733"/>
              <a:gd name="connsiteX13009" fmla="*/ 1187605 w 4853691"/>
              <a:gd name="connsiteY13009" fmla="*/ 3586287 h 4860733"/>
              <a:gd name="connsiteX13010" fmla="*/ 1204035 w 4853691"/>
              <a:gd name="connsiteY13010" fmla="*/ 3572205 h 4860733"/>
              <a:gd name="connsiteX13011" fmla="*/ 1225158 w 4853691"/>
              <a:gd name="connsiteY13011" fmla="*/ 3555775 h 4860733"/>
              <a:gd name="connsiteX13012" fmla="*/ 1241588 w 4853691"/>
              <a:gd name="connsiteY13012" fmla="*/ 3541693 h 4860733"/>
              <a:gd name="connsiteX13013" fmla="*/ 1262711 w 4853691"/>
              <a:gd name="connsiteY13013" fmla="*/ 3522917 h 4860733"/>
              <a:gd name="connsiteX13014" fmla="*/ 1279140 w 4853691"/>
              <a:gd name="connsiteY13014" fmla="*/ 3508834 h 4860733"/>
              <a:gd name="connsiteX13015" fmla="*/ 1300264 w 4853691"/>
              <a:gd name="connsiteY13015" fmla="*/ 3490058 h 4860733"/>
              <a:gd name="connsiteX13016" fmla="*/ 1316693 w 4853691"/>
              <a:gd name="connsiteY13016" fmla="*/ 3475976 h 4860733"/>
              <a:gd name="connsiteX13017" fmla="*/ 1337816 w 4853691"/>
              <a:gd name="connsiteY13017" fmla="*/ 3454853 h 4860733"/>
              <a:gd name="connsiteX13018" fmla="*/ 1354246 w 4853691"/>
              <a:gd name="connsiteY13018" fmla="*/ 3440770 h 4860733"/>
              <a:gd name="connsiteX13019" fmla="*/ 1375369 w 4853691"/>
              <a:gd name="connsiteY13019" fmla="*/ 3419647 h 4860733"/>
              <a:gd name="connsiteX13020" fmla="*/ 1391799 w 4853691"/>
              <a:gd name="connsiteY13020" fmla="*/ 3405564 h 4860733"/>
              <a:gd name="connsiteX13021" fmla="*/ 1412922 w 4853691"/>
              <a:gd name="connsiteY13021" fmla="*/ 3384441 h 4860733"/>
              <a:gd name="connsiteX13022" fmla="*/ 1427004 w 4853691"/>
              <a:gd name="connsiteY13022" fmla="*/ 3370359 h 4860733"/>
              <a:gd name="connsiteX13023" fmla="*/ 1448128 w 4853691"/>
              <a:gd name="connsiteY13023" fmla="*/ 3346888 h 4860733"/>
              <a:gd name="connsiteX13024" fmla="*/ 1462210 w 4853691"/>
              <a:gd name="connsiteY13024" fmla="*/ 3332806 h 4860733"/>
              <a:gd name="connsiteX13025" fmla="*/ 1483333 w 4853691"/>
              <a:gd name="connsiteY13025" fmla="*/ 3309335 h 4860733"/>
              <a:gd name="connsiteX13026" fmla="*/ 1497416 w 4853691"/>
              <a:gd name="connsiteY13026" fmla="*/ 3295253 h 4860733"/>
              <a:gd name="connsiteX13027" fmla="*/ 1518539 w 4853691"/>
              <a:gd name="connsiteY13027" fmla="*/ 3271783 h 4860733"/>
              <a:gd name="connsiteX13028" fmla="*/ 1532621 w 4853691"/>
              <a:gd name="connsiteY13028" fmla="*/ 3257700 h 4860733"/>
              <a:gd name="connsiteX13029" fmla="*/ 1553745 w 4853691"/>
              <a:gd name="connsiteY13029" fmla="*/ 3234230 h 4860733"/>
              <a:gd name="connsiteX13030" fmla="*/ 1567827 w 4853691"/>
              <a:gd name="connsiteY13030" fmla="*/ 3220148 h 4860733"/>
              <a:gd name="connsiteX13031" fmla="*/ 1591298 w 4853691"/>
              <a:gd name="connsiteY13031" fmla="*/ 3194330 h 4860733"/>
              <a:gd name="connsiteX13032" fmla="*/ 1603033 w 4853691"/>
              <a:gd name="connsiteY13032" fmla="*/ 3180248 h 4860733"/>
              <a:gd name="connsiteX13033" fmla="*/ 1626503 w 4853691"/>
              <a:gd name="connsiteY13033" fmla="*/ 3152083 h 4860733"/>
              <a:gd name="connsiteX13034" fmla="*/ 1626503 w 4853691"/>
              <a:gd name="connsiteY13034" fmla="*/ 3152083 h 4860733"/>
              <a:gd name="connsiteX13035" fmla="*/ 1628850 w 4853691"/>
              <a:gd name="connsiteY13035" fmla="*/ 3154431 h 4860733"/>
              <a:gd name="connsiteX13036" fmla="*/ 1621809 w 4853691"/>
              <a:gd name="connsiteY13036" fmla="*/ 3166166 h 4860733"/>
              <a:gd name="connsiteX13037" fmla="*/ 1607727 w 4853691"/>
              <a:gd name="connsiteY13037" fmla="*/ 3189636 h 4860733"/>
              <a:gd name="connsiteX13038" fmla="*/ 1593645 w 4853691"/>
              <a:gd name="connsiteY13038" fmla="*/ 3213107 h 4860733"/>
              <a:gd name="connsiteX13039" fmla="*/ 1579562 w 4853691"/>
              <a:gd name="connsiteY13039" fmla="*/ 3236577 h 4860733"/>
              <a:gd name="connsiteX13040" fmla="*/ 1567827 w 4853691"/>
              <a:gd name="connsiteY13040" fmla="*/ 3257700 h 4860733"/>
              <a:gd name="connsiteX13041" fmla="*/ 1553745 w 4853691"/>
              <a:gd name="connsiteY13041" fmla="*/ 3283518 h 4860733"/>
              <a:gd name="connsiteX13042" fmla="*/ 1542009 w 4853691"/>
              <a:gd name="connsiteY13042" fmla="*/ 3302295 h 4860733"/>
              <a:gd name="connsiteX13043" fmla="*/ 1527927 w 4853691"/>
              <a:gd name="connsiteY13043" fmla="*/ 3328112 h 4860733"/>
              <a:gd name="connsiteX13044" fmla="*/ 1516192 w 4853691"/>
              <a:gd name="connsiteY13044" fmla="*/ 3346888 h 4860733"/>
              <a:gd name="connsiteX13045" fmla="*/ 1502110 w 4853691"/>
              <a:gd name="connsiteY13045" fmla="*/ 3372706 h 4860733"/>
              <a:gd name="connsiteX13046" fmla="*/ 1492722 w 4853691"/>
              <a:gd name="connsiteY13046" fmla="*/ 3391482 h 4860733"/>
              <a:gd name="connsiteX13047" fmla="*/ 1478639 w 4853691"/>
              <a:gd name="connsiteY13047" fmla="*/ 3417300 h 4860733"/>
              <a:gd name="connsiteX13048" fmla="*/ 1469251 w 4853691"/>
              <a:gd name="connsiteY13048" fmla="*/ 3433729 h 4860733"/>
              <a:gd name="connsiteX13049" fmla="*/ 1455169 w 4853691"/>
              <a:gd name="connsiteY13049" fmla="*/ 3457199 h 4860733"/>
              <a:gd name="connsiteX13050" fmla="*/ 1445781 w 4853691"/>
              <a:gd name="connsiteY13050" fmla="*/ 3473629 h 4860733"/>
              <a:gd name="connsiteX13051" fmla="*/ 1431698 w 4853691"/>
              <a:gd name="connsiteY13051" fmla="*/ 3499446 h 4860733"/>
              <a:gd name="connsiteX13052" fmla="*/ 1422310 w 4853691"/>
              <a:gd name="connsiteY13052" fmla="*/ 3513529 h 4860733"/>
              <a:gd name="connsiteX13053" fmla="*/ 1405881 w 4853691"/>
              <a:gd name="connsiteY13053" fmla="*/ 3539346 h 4860733"/>
              <a:gd name="connsiteX13054" fmla="*/ 1398840 w 4853691"/>
              <a:gd name="connsiteY13054" fmla="*/ 3551081 h 4860733"/>
              <a:gd name="connsiteX13055" fmla="*/ 1382410 w 4853691"/>
              <a:gd name="connsiteY13055" fmla="*/ 3579246 h 4860733"/>
              <a:gd name="connsiteX13056" fmla="*/ 1375369 w 4853691"/>
              <a:gd name="connsiteY13056" fmla="*/ 3588634 h 4860733"/>
              <a:gd name="connsiteX13057" fmla="*/ 1356593 w 4853691"/>
              <a:gd name="connsiteY13057" fmla="*/ 3616799 h 4860733"/>
              <a:gd name="connsiteX13058" fmla="*/ 1351899 w 4853691"/>
              <a:gd name="connsiteY13058" fmla="*/ 3623840 h 4860733"/>
              <a:gd name="connsiteX13059" fmla="*/ 1246282 w 4853691"/>
              <a:gd name="connsiteY13059" fmla="*/ 3774051 h 4860733"/>
              <a:gd name="connsiteX13060" fmla="*/ 1234546 w 4853691"/>
              <a:gd name="connsiteY13060" fmla="*/ 3769357 h 4860733"/>
              <a:gd name="connsiteX13061" fmla="*/ 1215770 w 4853691"/>
              <a:gd name="connsiteY13061" fmla="*/ 3781092 h 4860733"/>
              <a:gd name="connsiteX13062" fmla="*/ 1206382 w 4853691"/>
              <a:gd name="connsiteY13062" fmla="*/ 3776398 h 4860733"/>
              <a:gd name="connsiteX13063" fmla="*/ 1091377 w 4853691"/>
              <a:gd name="connsiteY13063" fmla="*/ 3717722 h 4860733"/>
              <a:gd name="connsiteX13064" fmla="*/ 1086683 w 4853691"/>
              <a:gd name="connsiteY13064" fmla="*/ 3715374 h 4860733"/>
              <a:gd name="connsiteX13065" fmla="*/ 1056171 w 4853691"/>
              <a:gd name="connsiteY13065" fmla="*/ 3698945 h 4860733"/>
              <a:gd name="connsiteX13066" fmla="*/ 1058518 w 4853691"/>
              <a:gd name="connsiteY13066" fmla="*/ 3689557 h 4860733"/>
              <a:gd name="connsiteX13067" fmla="*/ 1056171 w 4853691"/>
              <a:gd name="connsiteY13067" fmla="*/ 3680169 h 4860733"/>
              <a:gd name="connsiteX13068" fmla="*/ 1063212 w 4853691"/>
              <a:gd name="connsiteY13068" fmla="*/ 3675475 h 4860733"/>
              <a:gd name="connsiteX13069" fmla="*/ 1089030 w 4853691"/>
              <a:gd name="connsiteY13069" fmla="*/ 3661392 h 4860733"/>
              <a:gd name="connsiteX13070" fmla="*/ 1795491 w 4853691"/>
              <a:gd name="connsiteY13070" fmla="*/ 2741350 h 4860733"/>
              <a:gd name="connsiteX13071" fmla="*/ 1936313 w 4853691"/>
              <a:gd name="connsiteY13071" fmla="*/ 2375211 h 4860733"/>
              <a:gd name="connsiteX13072" fmla="*/ 1957437 w 4853691"/>
              <a:gd name="connsiteY13072" fmla="*/ 2318882 h 4860733"/>
              <a:gd name="connsiteX13073" fmla="*/ 1997336 w 4853691"/>
              <a:gd name="connsiteY13073" fmla="*/ 2220306 h 4860733"/>
              <a:gd name="connsiteX13074" fmla="*/ 2037236 w 4853691"/>
              <a:gd name="connsiteY13074" fmla="*/ 2121730 h 4860733"/>
              <a:gd name="connsiteX13075" fmla="*/ 2044277 w 4853691"/>
              <a:gd name="connsiteY13075" fmla="*/ 2124077 h 4860733"/>
              <a:gd name="connsiteX13076" fmla="*/ 2053666 w 4853691"/>
              <a:gd name="connsiteY13076" fmla="*/ 2121730 h 4860733"/>
              <a:gd name="connsiteX13077" fmla="*/ 2548892 w 4853691"/>
              <a:gd name="connsiteY13077" fmla="*/ 2929114 h 4860733"/>
              <a:gd name="connsiteX13078" fmla="*/ 2551239 w 4853691"/>
              <a:gd name="connsiteY13078" fmla="*/ 2933808 h 4860733"/>
              <a:gd name="connsiteX13079" fmla="*/ 2612263 w 4853691"/>
              <a:gd name="connsiteY13079" fmla="*/ 3022996 h 4860733"/>
              <a:gd name="connsiteX13080" fmla="*/ 2602875 w 4853691"/>
              <a:gd name="connsiteY13080" fmla="*/ 3039425 h 4860733"/>
              <a:gd name="connsiteX13081" fmla="*/ 2602875 w 4853691"/>
              <a:gd name="connsiteY13081" fmla="*/ 3041772 h 4860733"/>
              <a:gd name="connsiteX13082" fmla="*/ 2490216 w 4853691"/>
              <a:gd name="connsiteY13082" fmla="*/ 3058201 h 4860733"/>
              <a:gd name="connsiteX13083" fmla="*/ 2485522 w 4853691"/>
              <a:gd name="connsiteY13083" fmla="*/ 3058201 h 4860733"/>
              <a:gd name="connsiteX13084" fmla="*/ 2361129 w 4853691"/>
              <a:gd name="connsiteY13084" fmla="*/ 3074631 h 4860733"/>
              <a:gd name="connsiteX13085" fmla="*/ 2344699 w 4853691"/>
              <a:gd name="connsiteY13085" fmla="*/ 3076978 h 4860733"/>
              <a:gd name="connsiteX13086" fmla="*/ 2121730 w 4853691"/>
              <a:gd name="connsiteY13086" fmla="*/ 3102796 h 4860733"/>
              <a:gd name="connsiteX13087" fmla="*/ 2112342 w 4853691"/>
              <a:gd name="connsiteY13087" fmla="*/ 3102796 h 4860733"/>
              <a:gd name="connsiteX13088" fmla="*/ 2084177 w 4853691"/>
              <a:gd name="connsiteY13088" fmla="*/ 3105142 h 4860733"/>
              <a:gd name="connsiteX13089" fmla="*/ 1992642 w 4853691"/>
              <a:gd name="connsiteY13089" fmla="*/ 3114531 h 4860733"/>
              <a:gd name="connsiteX13090" fmla="*/ 1959784 w 4853691"/>
              <a:gd name="connsiteY13090" fmla="*/ 3116878 h 4860733"/>
              <a:gd name="connsiteX13091" fmla="*/ 1875290 w 4853691"/>
              <a:gd name="connsiteY13091" fmla="*/ 3123919 h 4860733"/>
              <a:gd name="connsiteX13092" fmla="*/ 1840084 w 4853691"/>
              <a:gd name="connsiteY13092" fmla="*/ 3126266 h 4860733"/>
              <a:gd name="connsiteX13093" fmla="*/ 1760285 w 4853691"/>
              <a:gd name="connsiteY13093" fmla="*/ 3130960 h 4860733"/>
              <a:gd name="connsiteX13094" fmla="*/ 1718038 w 4853691"/>
              <a:gd name="connsiteY13094" fmla="*/ 3133307 h 4860733"/>
              <a:gd name="connsiteX13095" fmla="*/ 1666403 w 4853691"/>
              <a:gd name="connsiteY13095" fmla="*/ 3135654 h 4860733"/>
              <a:gd name="connsiteX13096" fmla="*/ 1654668 w 4853691"/>
              <a:gd name="connsiteY13096" fmla="*/ 3119225 h 4860733"/>
              <a:gd name="connsiteX13097" fmla="*/ 1718038 w 4853691"/>
              <a:gd name="connsiteY13097" fmla="*/ 2950237 h 4860733"/>
              <a:gd name="connsiteX13098" fmla="*/ 1795491 w 4853691"/>
              <a:gd name="connsiteY13098" fmla="*/ 2741350 h 4860733"/>
              <a:gd name="connsiteX13099" fmla="*/ 1905802 w 4853691"/>
              <a:gd name="connsiteY13099" fmla="*/ 2159283 h 4860733"/>
              <a:gd name="connsiteX13100" fmla="*/ 1816614 w 4853691"/>
              <a:gd name="connsiteY13100" fmla="*/ 2196836 h 4860733"/>
              <a:gd name="connsiteX13101" fmla="*/ 1774367 w 4853691"/>
              <a:gd name="connsiteY13101" fmla="*/ 2215612 h 4860733"/>
              <a:gd name="connsiteX13102" fmla="*/ 1671097 w 4853691"/>
              <a:gd name="connsiteY13102" fmla="*/ 2260206 h 4860733"/>
              <a:gd name="connsiteX13103" fmla="*/ 1645280 w 4853691"/>
              <a:gd name="connsiteY13103" fmla="*/ 2271941 h 4860733"/>
              <a:gd name="connsiteX13104" fmla="*/ 1516192 w 4853691"/>
              <a:gd name="connsiteY13104" fmla="*/ 2328270 h 4860733"/>
              <a:gd name="connsiteX13105" fmla="*/ 1405881 w 4853691"/>
              <a:gd name="connsiteY13105" fmla="*/ 2377558 h 4860733"/>
              <a:gd name="connsiteX13106" fmla="*/ 1389452 w 4853691"/>
              <a:gd name="connsiteY13106" fmla="*/ 2365823 h 4860733"/>
              <a:gd name="connsiteX13107" fmla="*/ 1389452 w 4853691"/>
              <a:gd name="connsiteY13107" fmla="*/ 2318882 h 4860733"/>
              <a:gd name="connsiteX13108" fmla="*/ 1389452 w 4853691"/>
              <a:gd name="connsiteY13108" fmla="*/ 2288370 h 4860733"/>
              <a:gd name="connsiteX13109" fmla="*/ 1389452 w 4853691"/>
              <a:gd name="connsiteY13109" fmla="*/ 2264900 h 4860733"/>
              <a:gd name="connsiteX13110" fmla="*/ 1408228 w 4853691"/>
              <a:gd name="connsiteY13110" fmla="*/ 2243776 h 4860733"/>
              <a:gd name="connsiteX13111" fmla="*/ 1408228 w 4853691"/>
              <a:gd name="connsiteY13111" fmla="*/ 2241429 h 4860733"/>
              <a:gd name="connsiteX13112" fmla="*/ 1560786 w 4853691"/>
              <a:gd name="connsiteY13112" fmla="*/ 2206224 h 4860733"/>
              <a:gd name="connsiteX13113" fmla="*/ 1567827 w 4853691"/>
              <a:gd name="connsiteY13113" fmla="*/ 2203877 h 4860733"/>
              <a:gd name="connsiteX13114" fmla="*/ 1612421 w 4853691"/>
              <a:gd name="connsiteY13114" fmla="*/ 2194489 h 4860733"/>
              <a:gd name="connsiteX13115" fmla="*/ 1654668 w 4853691"/>
              <a:gd name="connsiteY13115" fmla="*/ 2185100 h 4860733"/>
              <a:gd name="connsiteX13116" fmla="*/ 1685179 w 4853691"/>
              <a:gd name="connsiteY13116" fmla="*/ 2178059 h 4860733"/>
              <a:gd name="connsiteX13117" fmla="*/ 1736814 w 4853691"/>
              <a:gd name="connsiteY13117" fmla="*/ 2166324 h 4860733"/>
              <a:gd name="connsiteX13118" fmla="*/ 1762632 w 4853691"/>
              <a:gd name="connsiteY13118" fmla="*/ 2161630 h 4860733"/>
              <a:gd name="connsiteX13119" fmla="*/ 1816614 w 4853691"/>
              <a:gd name="connsiteY13119" fmla="*/ 2149895 h 4860733"/>
              <a:gd name="connsiteX13120" fmla="*/ 1840084 w 4853691"/>
              <a:gd name="connsiteY13120" fmla="*/ 2145201 h 4860733"/>
              <a:gd name="connsiteX13121" fmla="*/ 1894066 w 4853691"/>
              <a:gd name="connsiteY13121" fmla="*/ 2133465 h 4860733"/>
              <a:gd name="connsiteX13122" fmla="*/ 1917537 w 4853691"/>
              <a:gd name="connsiteY13122" fmla="*/ 2128771 h 4860733"/>
              <a:gd name="connsiteX13123" fmla="*/ 1971519 w 4853691"/>
              <a:gd name="connsiteY13123" fmla="*/ 2117036 h 4860733"/>
              <a:gd name="connsiteX13124" fmla="*/ 1992642 w 4853691"/>
              <a:gd name="connsiteY13124" fmla="*/ 2112342 h 4860733"/>
              <a:gd name="connsiteX13125" fmla="*/ 2027848 w 4853691"/>
              <a:gd name="connsiteY13125" fmla="*/ 2105301 h 4860733"/>
              <a:gd name="connsiteX13126" fmla="*/ 2027848 w 4853691"/>
              <a:gd name="connsiteY13126" fmla="*/ 2107648 h 4860733"/>
              <a:gd name="connsiteX13127" fmla="*/ 1962131 w 4853691"/>
              <a:gd name="connsiteY13127" fmla="*/ 2135812 h 4860733"/>
              <a:gd name="connsiteX13128" fmla="*/ 1905802 w 4853691"/>
              <a:gd name="connsiteY13128" fmla="*/ 2159283 h 4860733"/>
              <a:gd name="connsiteX13129" fmla="*/ 1316693 w 4853691"/>
              <a:gd name="connsiteY13129" fmla="*/ 2060707 h 4860733"/>
              <a:gd name="connsiteX13130" fmla="*/ 1311999 w 4853691"/>
              <a:gd name="connsiteY13130" fmla="*/ 2048971 h 4860733"/>
              <a:gd name="connsiteX13131" fmla="*/ 1384757 w 4853691"/>
              <a:gd name="connsiteY13131" fmla="*/ 1994990 h 4860733"/>
              <a:gd name="connsiteX13132" fmla="*/ 1410575 w 4853691"/>
              <a:gd name="connsiteY13132" fmla="*/ 1976213 h 4860733"/>
              <a:gd name="connsiteX13133" fmla="*/ 1427004 w 4853691"/>
              <a:gd name="connsiteY13133" fmla="*/ 1964478 h 4860733"/>
              <a:gd name="connsiteX13134" fmla="*/ 1469251 w 4853691"/>
              <a:gd name="connsiteY13134" fmla="*/ 1931619 h 4860733"/>
              <a:gd name="connsiteX13135" fmla="*/ 1490375 w 4853691"/>
              <a:gd name="connsiteY13135" fmla="*/ 1915190 h 4860733"/>
              <a:gd name="connsiteX13136" fmla="*/ 1530274 w 4853691"/>
              <a:gd name="connsiteY13136" fmla="*/ 1884678 h 4860733"/>
              <a:gd name="connsiteX13137" fmla="*/ 1563133 w 4853691"/>
              <a:gd name="connsiteY13137" fmla="*/ 1861208 h 4860733"/>
              <a:gd name="connsiteX13138" fmla="*/ 1593645 w 4853691"/>
              <a:gd name="connsiteY13138" fmla="*/ 1837737 h 4860733"/>
              <a:gd name="connsiteX13139" fmla="*/ 1633544 w 4853691"/>
              <a:gd name="connsiteY13139" fmla="*/ 1809573 h 4860733"/>
              <a:gd name="connsiteX13140" fmla="*/ 1659362 w 4853691"/>
              <a:gd name="connsiteY13140" fmla="*/ 1790796 h 4860733"/>
              <a:gd name="connsiteX13141" fmla="*/ 1701609 w 4853691"/>
              <a:gd name="connsiteY13141" fmla="*/ 1762632 h 4860733"/>
              <a:gd name="connsiteX13142" fmla="*/ 1727426 w 4853691"/>
              <a:gd name="connsiteY13142" fmla="*/ 1743855 h 4860733"/>
              <a:gd name="connsiteX13143" fmla="*/ 1769673 w 4853691"/>
              <a:gd name="connsiteY13143" fmla="*/ 1713344 h 4860733"/>
              <a:gd name="connsiteX13144" fmla="*/ 1781408 w 4853691"/>
              <a:gd name="connsiteY13144" fmla="*/ 1703956 h 4860733"/>
              <a:gd name="connsiteX13145" fmla="*/ 1783755 w 4853691"/>
              <a:gd name="connsiteY13145" fmla="*/ 1706303 h 4860733"/>
              <a:gd name="connsiteX13146" fmla="*/ 1764979 w 4853691"/>
              <a:gd name="connsiteY13146" fmla="*/ 1729773 h 4860733"/>
              <a:gd name="connsiteX13147" fmla="*/ 1739161 w 4853691"/>
              <a:gd name="connsiteY13147" fmla="*/ 1762632 h 4860733"/>
              <a:gd name="connsiteX13148" fmla="*/ 1710997 w 4853691"/>
              <a:gd name="connsiteY13148" fmla="*/ 1800185 h 4860733"/>
              <a:gd name="connsiteX13149" fmla="*/ 1687526 w 4853691"/>
              <a:gd name="connsiteY13149" fmla="*/ 1830696 h 4860733"/>
              <a:gd name="connsiteX13150" fmla="*/ 1654668 w 4853691"/>
              <a:gd name="connsiteY13150" fmla="*/ 1875290 h 4860733"/>
              <a:gd name="connsiteX13151" fmla="*/ 1635891 w 4853691"/>
              <a:gd name="connsiteY13151" fmla="*/ 1898761 h 4860733"/>
              <a:gd name="connsiteX13152" fmla="*/ 1593645 w 4853691"/>
              <a:gd name="connsiteY13152" fmla="*/ 1955090 h 4860733"/>
              <a:gd name="connsiteX13153" fmla="*/ 1584256 w 4853691"/>
              <a:gd name="connsiteY13153" fmla="*/ 1969172 h 4860733"/>
              <a:gd name="connsiteX13154" fmla="*/ 1434045 w 4853691"/>
              <a:gd name="connsiteY13154" fmla="*/ 2173365 h 4860733"/>
              <a:gd name="connsiteX13155" fmla="*/ 1396493 w 4853691"/>
              <a:gd name="connsiteY13155" fmla="*/ 2225000 h 4860733"/>
              <a:gd name="connsiteX13156" fmla="*/ 1384757 w 4853691"/>
              <a:gd name="connsiteY13156" fmla="*/ 2220306 h 4860733"/>
              <a:gd name="connsiteX13157" fmla="*/ 1377716 w 4853691"/>
              <a:gd name="connsiteY13157" fmla="*/ 2222653 h 4860733"/>
              <a:gd name="connsiteX13158" fmla="*/ 1363634 w 4853691"/>
              <a:gd name="connsiteY13158" fmla="*/ 2196836 h 4860733"/>
              <a:gd name="connsiteX13159" fmla="*/ 1304958 w 4853691"/>
              <a:gd name="connsiteY13159" fmla="*/ 2077136 h 4860733"/>
              <a:gd name="connsiteX13160" fmla="*/ 1316693 w 4853691"/>
              <a:gd name="connsiteY13160" fmla="*/ 2060707 h 4860733"/>
              <a:gd name="connsiteX13161" fmla="*/ 1706303 w 4853691"/>
              <a:gd name="connsiteY13161" fmla="*/ 1455169 h 4860733"/>
              <a:gd name="connsiteX13162" fmla="*/ 1664056 w 4853691"/>
              <a:gd name="connsiteY13162" fmla="*/ 1344858 h 4860733"/>
              <a:gd name="connsiteX13163" fmla="*/ 1661709 w 4853691"/>
              <a:gd name="connsiteY13163" fmla="*/ 1337817 h 4860733"/>
              <a:gd name="connsiteX13164" fmla="*/ 1614768 w 4853691"/>
              <a:gd name="connsiteY13164" fmla="*/ 1220464 h 4860733"/>
              <a:gd name="connsiteX13165" fmla="*/ 1610074 w 4853691"/>
              <a:gd name="connsiteY13165" fmla="*/ 1211076 h 4860733"/>
              <a:gd name="connsiteX13166" fmla="*/ 1588950 w 4853691"/>
              <a:gd name="connsiteY13166" fmla="*/ 1159441 h 4860733"/>
              <a:gd name="connsiteX13167" fmla="*/ 1586603 w 4853691"/>
              <a:gd name="connsiteY13167" fmla="*/ 1154747 h 4860733"/>
              <a:gd name="connsiteX13168" fmla="*/ 1549051 w 4853691"/>
              <a:gd name="connsiteY13168" fmla="*/ 1065559 h 4860733"/>
              <a:gd name="connsiteX13169" fmla="*/ 2079483 w 4853691"/>
              <a:gd name="connsiteY13169" fmla="*/ 929430 h 4860733"/>
              <a:gd name="connsiteX13170" fmla="*/ 2067748 w 4853691"/>
              <a:gd name="connsiteY13170" fmla="*/ 955248 h 4860733"/>
              <a:gd name="connsiteX13171" fmla="*/ 2056013 w 4853691"/>
              <a:gd name="connsiteY13171" fmla="*/ 983412 h 4860733"/>
              <a:gd name="connsiteX13172" fmla="*/ 2041930 w 4853691"/>
              <a:gd name="connsiteY13172" fmla="*/ 1018618 h 4860733"/>
              <a:gd name="connsiteX13173" fmla="*/ 2030195 w 4853691"/>
              <a:gd name="connsiteY13173" fmla="*/ 1044436 h 4860733"/>
              <a:gd name="connsiteX13174" fmla="*/ 1978560 w 4853691"/>
              <a:gd name="connsiteY13174" fmla="*/ 1171176 h 4860733"/>
              <a:gd name="connsiteX13175" fmla="*/ 1978560 w 4853691"/>
              <a:gd name="connsiteY13175" fmla="*/ 1173523 h 4860733"/>
              <a:gd name="connsiteX13176" fmla="*/ 1952743 w 4853691"/>
              <a:gd name="connsiteY13176" fmla="*/ 1236893 h 4860733"/>
              <a:gd name="connsiteX13177" fmla="*/ 1950396 w 4853691"/>
              <a:gd name="connsiteY13177" fmla="*/ 1246282 h 4860733"/>
              <a:gd name="connsiteX13178" fmla="*/ 1926925 w 4853691"/>
              <a:gd name="connsiteY13178" fmla="*/ 1304958 h 4860733"/>
              <a:gd name="connsiteX13179" fmla="*/ 1924578 w 4853691"/>
              <a:gd name="connsiteY13179" fmla="*/ 1311999 h 4860733"/>
              <a:gd name="connsiteX13180" fmla="*/ 1901108 w 4853691"/>
              <a:gd name="connsiteY13180" fmla="*/ 1375369 h 4860733"/>
              <a:gd name="connsiteX13181" fmla="*/ 1898761 w 4853691"/>
              <a:gd name="connsiteY13181" fmla="*/ 1380063 h 4860733"/>
              <a:gd name="connsiteX13182" fmla="*/ 1802532 w 4853691"/>
              <a:gd name="connsiteY13182" fmla="*/ 1666403 h 4860733"/>
              <a:gd name="connsiteX13183" fmla="*/ 1797838 w 4853691"/>
              <a:gd name="connsiteY13183" fmla="*/ 1666403 h 4860733"/>
              <a:gd name="connsiteX13184" fmla="*/ 1790797 w 4853691"/>
              <a:gd name="connsiteY13184" fmla="*/ 1668750 h 4860733"/>
              <a:gd name="connsiteX13185" fmla="*/ 1750897 w 4853691"/>
              <a:gd name="connsiteY13185" fmla="*/ 1563133 h 4860733"/>
              <a:gd name="connsiteX13186" fmla="*/ 1706303 w 4853691"/>
              <a:gd name="connsiteY13186" fmla="*/ 1455169 h 4860733"/>
              <a:gd name="connsiteX13187" fmla="*/ 1511498 w 4853691"/>
              <a:gd name="connsiteY13187" fmla="*/ 1060865 h 4860733"/>
              <a:gd name="connsiteX13188" fmla="*/ 1490375 w 4853691"/>
              <a:gd name="connsiteY13188" fmla="*/ 1081988 h 4860733"/>
              <a:gd name="connsiteX13189" fmla="*/ 1490375 w 4853691"/>
              <a:gd name="connsiteY13189" fmla="*/ 1089030 h 4860733"/>
              <a:gd name="connsiteX13190" fmla="*/ 1342511 w 4853691"/>
              <a:gd name="connsiteY13190" fmla="*/ 1143012 h 4860733"/>
              <a:gd name="connsiteX13191" fmla="*/ 1347205 w 4853691"/>
              <a:gd name="connsiteY13191" fmla="*/ 1093724 h 4860733"/>
              <a:gd name="connsiteX13192" fmla="*/ 1349552 w 4853691"/>
              <a:gd name="connsiteY13192" fmla="*/ 1077294 h 4860733"/>
              <a:gd name="connsiteX13193" fmla="*/ 1354246 w 4853691"/>
              <a:gd name="connsiteY13193" fmla="*/ 1028006 h 4860733"/>
              <a:gd name="connsiteX13194" fmla="*/ 1506804 w 4853691"/>
              <a:gd name="connsiteY13194" fmla="*/ 978718 h 4860733"/>
              <a:gd name="connsiteX13195" fmla="*/ 1513845 w 4853691"/>
              <a:gd name="connsiteY13195" fmla="*/ 995148 h 4860733"/>
              <a:gd name="connsiteX13196" fmla="*/ 1527927 w 4853691"/>
              <a:gd name="connsiteY13196" fmla="*/ 1028006 h 4860733"/>
              <a:gd name="connsiteX13197" fmla="*/ 1537315 w 4853691"/>
              <a:gd name="connsiteY13197" fmla="*/ 1049130 h 4860733"/>
              <a:gd name="connsiteX13198" fmla="*/ 1546704 w 4853691"/>
              <a:gd name="connsiteY13198" fmla="*/ 1070253 h 4860733"/>
              <a:gd name="connsiteX13199" fmla="*/ 1530274 w 4853691"/>
              <a:gd name="connsiteY13199" fmla="*/ 1074947 h 4860733"/>
              <a:gd name="connsiteX13200" fmla="*/ 1511498 w 4853691"/>
              <a:gd name="connsiteY13200" fmla="*/ 1060865 h 4860733"/>
              <a:gd name="connsiteX13201" fmla="*/ 2100607 w 4853691"/>
              <a:gd name="connsiteY13201" fmla="*/ 891878 h 4860733"/>
              <a:gd name="connsiteX13202" fmla="*/ 2109995 w 4853691"/>
              <a:gd name="connsiteY13202" fmla="*/ 873101 h 4860733"/>
              <a:gd name="connsiteX13203" fmla="*/ 2119383 w 4853691"/>
              <a:gd name="connsiteY13203" fmla="*/ 854325 h 4860733"/>
              <a:gd name="connsiteX13204" fmla="*/ 2344699 w 4853691"/>
              <a:gd name="connsiteY13204" fmla="*/ 835549 h 4860733"/>
              <a:gd name="connsiteX13205" fmla="*/ 2349394 w 4853691"/>
              <a:gd name="connsiteY13205" fmla="*/ 840243 h 4860733"/>
              <a:gd name="connsiteX13206" fmla="*/ 2372864 w 4853691"/>
              <a:gd name="connsiteY13206" fmla="*/ 873101 h 4860733"/>
              <a:gd name="connsiteX13207" fmla="*/ 2382252 w 4853691"/>
              <a:gd name="connsiteY13207" fmla="*/ 884836 h 4860733"/>
              <a:gd name="connsiteX13208" fmla="*/ 2382252 w 4853691"/>
              <a:gd name="connsiteY13208" fmla="*/ 884836 h 4860733"/>
              <a:gd name="connsiteX13209" fmla="*/ 2142854 w 4853691"/>
              <a:gd name="connsiteY13209" fmla="*/ 917695 h 4860733"/>
              <a:gd name="connsiteX13210" fmla="*/ 2084177 w 4853691"/>
              <a:gd name="connsiteY13210" fmla="*/ 927083 h 4860733"/>
              <a:gd name="connsiteX13211" fmla="*/ 2084177 w 4853691"/>
              <a:gd name="connsiteY13211" fmla="*/ 924736 h 4860733"/>
              <a:gd name="connsiteX13212" fmla="*/ 2100607 w 4853691"/>
              <a:gd name="connsiteY13212" fmla="*/ 891878 h 4860733"/>
              <a:gd name="connsiteX13213" fmla="*/ 2408070 w 4853691"/>
              <a:gd name="connsiteY13213" fmla="*/ 931777 h 4860733"/>
              <a:gd name="connsiteX13214" fmla="*/ 2816456 w 4853691"/>
              <a:gd name="connsiteY13214" fmla="*/ 1593645 h 4860733"/>
              <a:gd name="connsiteX13215" fmla="*/ 2964320 w 4853691"/>
              <a:gd name="connsiteY13215" fmla="*/ 1842432 h 4860733"/>
              <a:gd name="connsiteX13216" fmla="*/ 2966667 w 4853691"/>
              <a:gd name="connsiteY13216" fmla="*/ 1847126 h 4860733"/>
              <a:gd name="connsiteX13217" fmla="*/ 2957279 w 4853691"/>
              <a:gd name="connsiteY13217" fmla="*/ 1858861 h 4860733"/>
              <a:gd name="connsiteX13218" fmla="*/ 2863397 w 4853691"/>
              <a:gd name="connsiteY13218" fmla="*/ 1840084 h 4860733"/>
              <a:gd name="connsiteX13219" fmla="*/ 2814109 w 4853691"/>
              <a:gd name="connsiteY13219" fmla="*/ 1830696 h 4860733"/>
              <a:gd name="connsiteX13220" fmla="*/ 2710839 w 4853691"/>
              <a:gd name="connsiteY13220" fmla="*/ 1811920 h 4860733"/>
              <a:gd name="connsiteX13221" fmla="*/ 2656857 w 4853691"/>
              <a:gd name="connsiteY13221" fmla="*/ 1802532 h 4860733"/>
              <a:gd name="connsiteX13222" fmla="*/ 2572363 w 4853691"/>
              <a:gd name="connsiteY13222" fmla="*/ 1788449 h 4860733"/>
              <a:gd name="connsiteX13223" fmla="*/ 2504299 w 4853691"/>
              <a:gd name="connsiteY13223" fmla="*/ 1776714 h 4860733"/>
              <a:gd name="connsiteX13224" fmla="*/ 2438581 w 4853691"/>
              <a:gd name="connsiteY13224" fmla="*/ 1767326 h 4860733"/>
              <a:gd name="connsiteX13225" fmla="*/ 2354088 w 4853691"/>
              <a:gd name="connsiteY13225" fmla="*/ 1755591 h 4860733"/>
              <a:gd name="connsiteX13226" fmla="*/ 2347047 w 4853691"/>
              <a:gd name="connsiteY13226" fmla="*/ 1755591 h 4860733"/>
              <a:gd name="connsiteX13227" fmla="*/ 2084177 w 4853691"/>
              <a:gd name="connsiteY13227" fmla="*/ 1722732 h 4860733"/>
              <a:gd name="connsiteX13228" fmla="*/ 2065401 w 4853691"/>
              <a:gd name="connsiteY13228" fmla="*/ 1720385 h 4860733"/>
              <a:gd name="connsiteX13229" fmla="*/ 1980907 w 4853691"/>
              <a:gd name="connsiteY13229" fmla="*/ 1710997 h 4860733"/>
              <a:gd name="connsiteX13230" fmla="*/ 1926925 w 4853691"/>
              <a:gd name="connsiteY13230" fmla="*/ 1706303 h 4860733"/>
              <a:gd name="connsiteX13231" fmla="*/ 1858861 w 4853691"/>
              <a:gd name="connsiteY13231" fmla="*/ 1701609 h 4860733"/>
              <a:gd name="connsiteX13232" fmla="*/ 1809573 w 4853691"/>
              <a:gd name="connsiteY13232" fmla="*/ 1696915 h 4860733"/>
              <a:gd name="connsiteX13233" fmla="*/ 1809573 w 4853691"/>
              <a:gd name="connsiteY13233" fmla="*/ 1696915 h 4860733"/>
              <a:gd name="connsiteX13234" fmla="*/ 1795491 w 4853691"/>
              <a:gd name="connsiteY13234" fmla="*/ 1678138 h 4860733"/>
              <a:gd name="connsiteX13235" fmla="*/ 1804879 w 4853691"/>
              <a:gd name="connsiteY13235" fmla="*/ 1649974 h 4860733"/>
              <a:gd name="connsiteX13236" fmla="*/ 1816614 w 4853691"/>
              <a:gd name="connsiteY13236" fmla="*/ 1614768 h 4860733"/>
              <a:gd name="connsiteX13237" fmla="*/ 1833043 w 4853691"/>
              <a:gd name="connsiteY13237" fmla="*/ 1567827 h 4860733"/>
              <a:gd name="connsiteX13238" fmla="*/ 1844778 w 4853691"/>
              <a:gd name="connsiteY13238" fmla="*/ 1534968 h 4860733"/>
              <a:gd name="connsiteX13239" fmla="*/ 1863555 w 4853691"/>
              <a:gd name="connsiteY13239" fmla="*/ 1480986 h 4860733"/>
              <a:gd name="connsiteX13240" fmla="*/ 1870596 w 4853691"/>
              <a:gd name="connsiteY13240" fmla="*/ 1457516 h 4860733"/>
              <a:gd name="connsiteX13241" fmla="*/ 1889372 w 4853691"/>
              <a:gd name="connsiteY13241" fmla="*/ 1405881 h 4860733"/>
              <a:gd name="connsiteX13242" fmla="*/ 1896414 w 4853691"/>
              <a:gd name="connsiteY13242" fmla="*/ 1384757 h 4860733"/>
              <a:gd name="connsiteX13243" fmla="*/ 1948049 w 4853691"/>
              <a:gd name="connsiteY13243" fmla="*/ 1243935 h 4860733"/>
              <a:gd name="connsiteX13244" fmla="*/ 1959784 w 4853691"/>
              <a:gd name="connsiteY13244" fmla="*/ 1213423 h 4860733"/>
              <a:gd name="connsiteX13245" fmla="*/ 1973866 w 4853691"/>
              <a:gd name="connsiteY13245" fmla="*/ 1175870 h 4860733"/>
              <a:gd name="connsiteX13246" fmla="*/ 1987948 w 4853691"/>
              <a:gd name="connsiteY13246" fmla="*/ 1140665 h 4860733"/>
              <a:gd name="connsiteX13247" fmla="*/ 1999684 w 4853691"/>
              <a:gd name="connsiteY13247" fmla="*/ 1110153 h 4860733"/>
              <a:gd name="connsiteX13248" fmla="*/ 2016113 w 4853691"/>
              <a:gd name="connsiteY13248" fmla="*/ 1070253 h 4860733"/>
              <a:gd name="connsiteX13249" fmla="*/ 2025501 w 4853691"/>
              <a:gd name="connsiteY13249" fmla="*/ 1049130 h 4860733"/>
              <a:gd name="connsiteX13250" fmla="*/ 2044277 w 4853691"/>
              <a:gd name="connsiteY13250" fmla="*/ 1006883 h 4860733"/>
              <a:gd name="connsiteX13251" fmla="*/ 2051319 w 4853691"/>
              <a:gd name="connsiteY13251" fmla="*/ 988107 h 4860733"/>
              <a:gd name="connsiteX13252" fmla="*/ 2070095 w 4853691"/>
              <a:gd name="connsiteY13252" fmla="*/ 948207 h 4860733"/>
              <a:gd name="connsiteX13253" fmla="*/ 2077136 w 4853691"/>
              <a:gd name="connsiteY13253" fmla="*/ 934125 h 4860733"/>
              <a:gd name="connsiteX13254" fmla="*/ 2375211 w 4853691"/>
              <a:gd name="connsiteY13254" fmla="*/ 891878 h 4860733"/>
              <a:gd name="connsiteX13255" fmla="*/ 2408070 w 4853691"/>
              <a:gd name="connsiteY13255" fmla="*/ 931777 h 4860733"/>
              <a:gd name="connsiteX13256" fmla="*/ 2408070 w 4853691"/>
              <a:gd name="connsiteY13256" fmla="*/ 931777 h 4860733"/>
              <a:gd name="connsiteX13257" fmla="*/ 3044119 w 4853691"/>
              <a:gd name="connsiteY13257" fmla="*/ 2358782 h 4860733"/>
              <a:gd name="connsiteX13258" fmla="*/ 3051160 w 4853691"/>
              <a:gd name="connsiteY13258" fmla="*/ 2398681 h 4860733"/>
              <a:gd name="connsiteX13259" fmla="*/ 3058202 w 4853691"/>
              <a:gd name="connsiteY13259" fmla="*/ 2438581 h 4860733"/>
              <a:gd name="connsiteX13260" fmla="*/ 3060548 w 4853691"/>
              <a:gd name="connsiteY13260" fmla="*/ 2455011 h 4860733"/>
              <a:gd name="connsiteX13261" fmla="*/ 3067590 w 4853691"/>
              <a:gd name="connsiteY13261" fmla="*/ 2497258 h 4860733"/>
              <a:gd name="connsiteX13262" fmla="*/ 3053508 w 4853691"/>
              <a:gd name="connsiteY13262" fmla="*/ 2508993 h 4860733"/>
              <a:gd name="connsiteX13263" fmla="*/ 3030037 w 4853691"/>
              <a:gd name="connsiteY13263" fmla="*/ 2499605 h 4860733"/>
              <a:gd name="connsiteX13264" fmla="*/ 2983096 w 4853691"/>
              <a:gd name="connsiteY13264" fmla="*/ 2480828 h 4860733"/>
              <a:gd name="connsiteX13265" fmla="*/ 2933808 w 4853691"/>
              <a:gd name="connsiteY13265" fmla="*/ 2462052 h 4860733"/>
              <a:gd name="connsiteX13266" fmla="*/ 2893908 w 4853691"/>
              <a:gd name="connsiteY13266" fmla="*/ 2445622 h 4860733"/>
              <a:gd name="connsiteX13267" fmla="*/ 2832885 w 4853691"/>
              <a:gd name="connsiteY13267" fmla="*/ 2422152 h 4860733"/>
              <a:gd name="connsiteX13268" fmla="*/ 2802374 w 4853691"/>
              <a:gd name="connsiteY13268" fmla="*/ 2410417 h 4860733"/>
              <a:gd name="connsiteX13269" fmla="*/ 2734309 w 4853691"/>
              <a:gd name="connsiteY13269" fmla="*/ 2382252 h 4860733"/>
              <a:gd name="connsiteX13270" fmla="*/ 2713186 w 4853691"/>
              <a:gd name="connsiteY13270" fmla="*/ 2375211 h 4860733"/>
              <a:gd name="connsiteX13271" fmla="*/ 2626345 w 4853691"/>
              <a:gd name="connsiteY13271" fmla="*/ 2340005 h 4860733"/>
              <a:gd name="connsiteX13272" fmla="*/ 2623998 w 4853691"/>
              <a:gd name="connsiteY13272" fmla="*/ 2340005 h 4860733"/>
              <a:gd name="connsiteX13273" fmla="*/ 2358782 w 4853691"/>
              <a:gd name="connsiteY13273" fmla="*/ 2229694 h 4860733"/>
              <a:gd name="connsiteX13274" fmla="*/ 2255512 w 4853691"/>
              <a:gd name="connsiteY13274" fmla="*/ 2187447 h 4860733"/>
              <a:gd name="connsiteX13275" fmla="*/ 2086524 w 4853691"/>
              <a:gd name="connsiteY13275" fmla="*/ 2119383 h 4860733"/>
              <a:gd name="connsiteX13276" fmla="*/ 2063054 w 4853691"/>
              <a:gd name="connsiteY13276" fmla="*/ 2109995 h 4860733"/>
              <a:gd name="connsiteX13277" fmla="*/ 2065401 w 4853691"/>
              <a:gd name="connsiteY13277" fmla="*/ 2102954 h 4860733"/>
              <a:gd name="connsiteX13278" fmla="*/ 2065401 w 4853691"/>
              <a:gd name="connsiteY13278" fmla="*/ 2098260 h 4860733"/>
              <a:gd name="connsiteX13279" fmla="*/ 2180406 w 4853691"/>
              <a:gd name="connsiteY13279" fmla="*/ 2063054 h 4860733"/>
              <a:gd name="connsiteX13280" fmla="*/ 2182753 w 4853691"/>
              <a:gd name="connsiteY13280" fmla="*/ 2063054 h 4860733"/>
              <a:gd name="connsiteX13281" fmla="*/ 2243776 w 4853691"/>
              <a:gd name="connsiteY13281" fmla="*/ 2044277 h 4860733"/>
              <a:gd name="connsiteX13282" fmla="*/ 2246123 w 4853691"/>
              <a:gd name="connsiteY13282" fmla="*/ 2044277 h 4860733"/>
              <a:gd name="connsiteX13283" fmla="*/ 2917379 w 4853691"/>
              <a:gd name="connsiteY13283" fmla="*/ 1877637 h 4860733"/>
              <a:gd name="connsiteX13284" fmla="*/ 2926767 w 4853691"/>
              <a:gd name="connsiteY13284" fmla="*/ 1875290 h 4860733"/>
              <a:gd name="connsiteX13285" fmla="*/ 2959626 w 4853691"/>
              <a:gd name="connsiteY13285" fmla="*/ 1868249 h 4860733"/>
              <a:gd name="connsiteX13286" fmla="*/ 2959626 w 4853691"/>
              <a:gd name="connsiteY13286" fmla="*/ 1868249 h 4860733"/>
              <a:gd name="connsiteX13287" fmla="*/ 2978402 w 4853691"/>
              <a:gd name="connsiteY13287" fmla="*/ 1884678 h 4860733"/>
              <a:gd name="connsiteX13288" fmla="*/ 2980749 w 4853691"/>
              <a:gd name="connsiteY13288" fmla="*/ 1884678 h 4860733"/>
              <a:gd name="connsiteX13289" fmla="*/ 3044119 w 4853691"/>
              <a:gd name="connsiteY13289" fmla="*/ 2347047 h 4860733"/>
              <a:gd name="connsiteX13290" fmla="*/ 3044119 w 4853691"/>
              <a:gd name="connsiteY13290" fmla="*/ 2358782 h 4860733"/>
              <a:gd name="connsiteX13291" fmla="*/ 3072284 w 4853691"/>
              <a:gd name="connsiteY13291" fmla="*/ 2631039 h 4860733"/>
              <a:gd name="connsiteX13292" fmla="*/ 3074631 w 4853691"/>
              <a:gd name="connsiteY13292" fmla="*/ 2727268 h 4860733"/>
              <a:gd name="connsiteX13293" fmla="*/ 3074631 w 4853691"/>
              <a:gd name="connsiteY13293" fmla="*/ 2743697 h 4860733"/>
              <a:gd name="connsiteX13294" fmla="*/ 3076978 w 4853691"/>
              <a:gd name="connsiteY13294" fmla="*/ 2849314 h 4860733"/>
              <a:gd name="connsiteX13295" fmla="*/ 3076978 w 4853691"/>
              <a:gd name="connsiteY13295" fmla="*/ 2854009 h 4860733"/>
              <a:gd name="connsiteX13296" fmla="*/ 3105143 w 4853691"/>
              <a:gd name="connsiteY13296" fmla="*/ 3370359 h 4860733"/>
              <a:gd name="connsiteX13297" fmla="*/ 3091060 w 4853691"/>
              <a:gd name="connsiteY13297" fmla="*/ 3379747 h 4860733"/>
              <a:gd name="connsiteX13298" fmla="*/ 3074631 w 4853691"/>
              <a:gd name="connsiteY13298" fmla="*/ 3370359 h 4860733"/>
              <a:gd name="connsiteX13299" fmla="*/ 3048813 w 4853691"/>
              <a:gd name="connsiteY13299" fmla="*/ 3353929 h 4860733"/>
              <a:gd name="connsiteX13300" fmla="*/ 3015955 w 4853691"/>
              <a:gd name="connsiteY13300" fmla="*/ 3332806 h 4860733"/>
              <a:gd name="connsiteX13301" fmla="*/ 2990137 w 4853691"/>
              <a:gd name="connsiteY13301" fmla="*/ 3316377 h 4860733"/>
              <a:gd name="connsiteX13302" fmla="*/ 2957279 w 4853691"/>
              <a:gd name="connsiteY13302" fmla="*/ 3295253 h 4860733"/>
              <a:gd name="connsiteX13303" fmla="*/ 2931461 w 4853691"/>
              <a:gd name="connsiteY13303" fmla="*/ 3276477 h 4860733"/>
              <a:gd name="connsiteX13304" fmla="*/ 2903296 w 4853691"/>
              <a:gd name="connsiteY13304" fmla="*/ 3257700 h 4860733"/>
              <a:gd name="connsiteX13305" fmla="*/ 2870438 w 4853691"/>
              <a:gd name="connsiteY13305" fmla="*/ 3234230 h 4860733"/>
              <a:gd name="connsiteX13306" fmla="*/ 2856355 w 4853691"/>
              <a:gd name="connsiteY13306" fmla="*/ 3224842 h 4860733"/>
              <a:gd name="connsiteX13307" fmla="*/ 2635733 w 4853691"/>
              <a:gd name="connsiteY13307" fmla="*/ 3051160 h 4860733"/>
              <a:gd name="connsiteX13308" fmla="*/ 2640427 w 4853691"/>
              <a:gd name="connsiteY13308" fmla="*/ 3039425 h 4860733"/>
              <a:gd name="connsiteX13309" fmla="*/ 2633386 w 4853691"/>
              <a:gd name="connsiteY13309" fmla="*/ 3025343 h 4860733"/>
              <a:gd name="connsiteX13310" fmla="*/ 2952585 w 4853691"/>
              <a:gd name="connsiteY13310" fmla="*/ 2649816 h 4860733"/>
              <a:gd name="connsiteX13311" fmla="*/ 2978402 w 4853691"/>
              <a:gd name="connsiteY13311" fmla="*/ 2621651 h 4860733"/>
              <a:gd name="connsiteX13312" fmla="*/ 3053508 w 4853691"/>
              <a:gd name="connsiteY13312" fmla="*/ 2534810 h 4860733"/>
              <a:gd name="connsiteX13313" fmla="*/ 3065243 w 4853691"/>
              <a:gd name="connsiteY13313" fmla="*/ 2539504 h 4860733"/>
              <a:gd name="connsiteX13314" fmla="*/ 3067590 w 4853691"/>
              <a:gd name="connsiteY13314" fmla="*/ 2621651 h 4860733"/>
              <a:gd name="connsiteX13315" fmla="*/ 3072284 w 4853691"/>
              <a:gd name="connsiteY13315" fmla="*/ 2631039 h 4860733"/>
              <a:gd name="connsiteX13316" fmla="*/ 3051160 w 4853691"/>
              <a:gd name="connsiteY13316" fmla="*/ 3544040 h 4860733"/>
              <a:gd name="connsiteX13317" fmla="*/ 2917379 w 4853691"/>
              <a:gd name="connsiteY13317" fmla="*/ 3910179 h 4860733"/>
              <a:gd name="connsiteX13318" fmla="*/ 2912685 w 4853691"/>
              <a:gd name="connsiteY13318" fmla="*/ 3921915 h 4860733"/>
              <a:gd name="connsiteX13319" fmla="*/ 2884520 w 4853691"/>
              <a:gd name="connsiteY13319" fmla="*/ 3997020 h 4860733"/>
              <a:gd name="connsiteX13320" fmla="*/ 2877479 w 4853691"/>
              <a:gd name="connsiteY13320" fmla="*/ 4018144 h 4860733"/>
              <a:gd name="connsiteX13321" fmla="*/ 2851661 w 4853691"/>
              <a:gd name="connsiteY13321" fmla="*/ 4083861 h 4860733"/>
              <a:gd name="connsiteX13322" fmla="*/ 2842273 w 4853691"/>
              <a:gd name="connsiteY13322" fmla="*/ 4104984 h 4860733"/>
              <a:gd name="connsiteX13323" fmla="*/ 2816456 w 4853691"/>
              <a:gd name="connsiteY13323" fmla="*/ 4168354 h 4860733"/>
              <a:gd name="connsiteX13324" fmla="*/ 2809415 w 4853691"/>
              <a:gd name="connsiteY13324" fmla="*/ 4187131 h 4860733"/>
              <a:gd name="connsiteX13325" fmla="*/ 2769515 w 4853691"/>
              <a:gd name="connsiteY13325" fmla="*/ 4187131 h 4860733"/>
              <a:gd name="connsiteX13326" fmla="*/ 2762474 w 4853691"/>
              <a:gd name="connsiteY13326" fmla="*/ 4156619 h 4860733"/>
              <a:gd name="connsiteX13327" fmla="*/ 2757780 w 4853691"/>
              <a:gd name="connsiteY13327" fmla="*/ 4130802 h 4860733"/>
              <a:gd name="connsiteX13328" fmla="*/ 2750738 w 4853691"/>
              <a:gd name="connsiteY13328" fmla="*/ 4095596 h 4860733"/>
              <a:gd name="connsiteX13329" fmla="*/ 2746044 w 4853691"/>
              <a:gd name="connsiteY13329" fmla="*/ 4067431 h 4860733"/>
              <a:gd name="connsiteX13330" fmla="*/ 2739003 w 4853691"/>
              <a:gd name="connsiteY13330" fmla="*/ 4032226 h 4860733"/>
              <a:gd name="connsiteX13331" fmla="*/ 2734309 w 4853691"/>
              <a:gd name="connsiteY13331" fmla="*/ 4001714 h 4860733"/>
              <a:gd name="connsiteX13332" fmla="*/ 2727268 w 4853691"/>
              <a:gd name="connsiteY13332" fmla="*/ 3964162 h 4860733"/>
              <a:gd name="connsiteX13333" fmla="*/ 2722574 w 4853691"/>
              <a:gd name="connsiteY13333" fmla="*/ 3933650 h 4860733"/>
              <a:gd name="connsiteX13334" fmla="*/ 2715533 w 4853691"/>
              <a:gd name="connsiteY13334" fmla="*/ 3893750 h 4860733"/>
              <a:gd name="connsiteX13335" fmla="*/ 2710839 w 4853691"/>
              <a:gd name="connsiteY13335" fmla="*/ 3863238 h 4860733"/>
              <a:gd name="connsiteX13336" fmla="*/ 2703797 w 4853691"/>
              <a:gd name="connsiteY13336" fmla="*/ 3818645 h 4860733"/>
              <a:gd name="connsiteX13337" fmla="*/ 2699103 w 4853691"/>
              <a:gd name="connsiteY13337" fmla="*/ 3790480 h 4860733"/>
              <a:gd name="connsiteX13338" fmla="*/ 2692062 w 4853691"/>
              <a:gd name="connsiteY13338" fmla="*/ 3736498 h 4860733"/>
              <a:gd name="connsiteX13339" fmla="*/ 2689715 w 4853691"/>
              <a:gd name="connsiteY13339" fmla="*/ 3717722 h 4860733"/>
              <a:gd name="connsiteX13340" fmla="*/ 2680327 w 4853691"/>
              <a:gd name="connsiteY13340" fmla="*/ 3647310 h 4860733"/>
              <a:gd name="connsiteX13341" fmla="*/ 2680327 w 4853691"/>
              <a:gd name="connsiteY13341" fmla="*/ 3642616 h 4860733"/>
              <a:gd name="connsiteX13342" fmla="*/ 2645121 w 4853691"/>
              <a:gd name="connsiteY13342" fmla="*/ 3314030 h 4860733"/>
              <a:gd name="connsiteX13343" fmla="*/ 2642774 w 4853691"/>
              <a:gd name="connsiteY13343" fmla="*/ 3295253 h 4860733"/>
              <a:gd name="connsiteX13344" fmla="*/ 2635733 w 4853691"/>
              <a:gd name="connsiteY13344" fmla="*/ 3227189 h 4860733"/>
              <a:gd name="connsiteX13345" fmla="*/ 2631039 w 4853691"/>
              <a:gd name="connsiteY13345" fmla="*/ 3166166 h 4860733"/>
              <a:gd name="connsiteX13346" fmla="*/ 2628692 w 4853691"/>
              <a:gd name="connsiteY13346" fmla="*/ 3138001 h 4860733"/>
              <a:gd name="connsiteX13347" fmla="*/ 2623998 w 4853691"/>
              <a:gd name="connsiteY13347" fmla="*/ 3062896 h 4860733"/>
              <a:gd name="connsiteX13348" fmla="*/ 2635733 w 4853691"/>
              <a:gd name="connsiteY13348" fmla="*/ 3055855 h 4860733"/>
              <a:gd name="connsiteX13349" fmla="*/ 2652163 w 4853691"/>
              <a:gd name="connsiteY13349" fmla="*/ 3069937 h 4860733"/>
              <a:gd name="connsiteX13350" fmla="*/ 2685021 w 4853691"/>
              <a:gd name="connsiteY13350" fmla="*/ 3095754 h 4860733"/>
              <a:gd name="connsiteX13351" fmla="*/ 2717880 w 4853691"/>
              <a:gd name="connsiteY13351" fmla="*/ 3121572 h 4860733"/>
              <a:gd name="connsiteX13352" fmla="*/ 2748391 w 4853691"/>
              <a:gd name="connsiteY13352" fmla="*/ 3147389 h 4860733"/>
              <a:gd name="connsiteX13353" fmla="*/ 2776556 w 4853691"/>
              <a:gd name="connsiteY13353" fmla="*/ 3170860 h 4860733"/>
              <a:gd name="connsiteX13354" fmla="*/ 2809415 w 4853691"/>
              <a:gd name="connsiteY13354" fmla="*/ 3196677 h 4860733"/>
              <a:gd name="connsiteX13355" fmla="*/ 2835232 w 4853691"/>
              <a:gd name="connsiteY13355" fmla="*/ 3215454 h 4860733"/>
              <a:gd name="connsiteX13356" fmla="*/ 2870438 w 4853691"/>
              <a:gd name="connsiteY13356" fmla="*/ 3241271 h 4860733"/>
              <a:gd name="connsiteX13357" fmla="*/ 2893908 w 4853691"/>
              <a:gd name="connsiteY13357" fmla="*/ 3257700 h 4860733"/>
              <a:gd name="connsiteX13358" fmla="*/ 2947890 w 4853691"/>
              <a:gd name="connsiteY13358" fmla="*/ 3295253 h 4860733"/>
              <a:gd name="connsiteX13359" fmla="*/ 2990137 w 4853691"/>
              <a:gd name="connsiteY13359" fmla="*/ 3325765 h 4860733"/>
              <a:gd name="connsiteX13360" fmla="*/ 2999525 w 4853691"/>
              <a:gd name="connsiteY13360" fmla="*/ 3330459 h 4860733"/>
              <a:gd name="connsiteX13361" fmla="*/ 3048813 w 4853691"/>
              <a:gd name="connsiteY13361" fmla="*/ 3363318 h 4860733"/>
              <a:gd name="connsiteX13362" fmla="*/ 3053508 w 4853691"/>
              <a:gd name="connsiteY13362" fmla="*/ 3365665 h 4860733"/>
              <a:gd name="connsiteX13363" fmla="*/ 3088713 w 4853691"/>
              <a:gd name="connsiteY13363" fmla="*/ 3389135 h 4860733"/>
              <a:gd name="connsiteX13364" fmla="*/ 3086366 w 4853691"/>
              <a:gd name="connsiteY13364" fmla="*/ 3398523 h 4860733"/>
              <a:gd name="connsiteX13365" fmla="*/ 3098101 w 4853691"/>
              <a:gd name="connsiteY13365" fmla="*/ 3417300 h 4860733"/>
              <a:gd name="connsiteX13366" fmla="*/ 3079325 w 4853691"/>
              <a:gd name="connsiteY13366" fmla="*/ 3468935 h 4860733"/>
              <a:gd name="connsiteX13367" fmla="*/ 3051160 w 4853691"/>
              <a:gd name="connsiteY13367" fmla="*/ 3544040 h 4860733"/>
              <a:gd name="connsiteX13368" fmla="*/ 2227347 w 4853691"/>
              <a:gd name="connsiteY13368" fmla="*/ 4175396 h 4860733"/>
              <a:gd name="connsiteX13369" fmla="*/ 2178059 w 4853691"/>
              <a:gd name="connsiteY13369" fmla="*/ 4163660 h 4860733"/>
              <a:gd name="connsiteX13370" fmla="*/ 2131118 w 4853691"/>
              <a:gd name="connsiteY13370" fmla="*/ 4149578 h 4860733"/>
              <a:gd name="connsiteX13371" fmla="*/ 2081830 w 4853691"/>
              <a:gd name="connsiteY13371" fmla="*/ 4135496 h 4860733"/>
              <a:gd name="connsiteX13372" fmla="*/ 2034889 w 4853691"/>
              <a:gd name="connsiteY13372" fmla="*/ 4121414 h 4860733"/>
              <a:gd name="connsiteX13373" fmla="*/ 1985601 w 4853691"/>
              <a:gd name="connsiteY13373" fmla="*/ 4107331 h 4860733"/>
              <a:gd name="connsiteX13374" fmla="*/ 1938660 w 4853691"/>
              <a:gd name="connsiteY13374" fmla="*/ 4090902 h 4860733"/>
              <a:gd name="connsiteX13375" fmla="*/ 1889372 w 4853691"/>
              <a:gd name="connsiteY13375" fmla="*/ 4074473 h 4860733"/>
              <a:gd name="connsiteX13376" fmla="*/ 1842431 w 4853691"/>
              <a:gd name="connsiteY13376" fmla="*/ 4058043 h 4860733"/>
              <a:gd name="connsiteX13377" fmla="*/ 1828349 w 4853691"/>
              <a:gd name="connsiteY13377" fmla="*/ 4053349 h 4860733"/>
              <a:gd name="connsiteX13378" fmla="*/ 1840084 w 4853691"/>
              <a:gd name="connsiteY13378" fmla="*/ 4041614 h 4860733"/>
              <a:gd name="connsiteX13379" fmla="*/ 1844778 w 4853691"/>
              <a:gd name="connsiteY13379" fmla="*/ 4043961 h 4860733"/>
              <a:gd name="connsiteX13380" fmla="*/ 1882331 w 4853691"/>
              <a:gd name="connsiteY13380" fmla="*/ 4058043 h 4860733"/>
              <a:gd name="connsiteX13381" fmla="*/ 1896414 w 4853691"/>
              <a:gd name="connsiteY13381" fmla="*/ 4062737 h 4860733"/>
              <a:gd name="connsiteX13382" fmla="*/ 2046624 w 4853691"/>
              <a:gd name="connsiteY13382" fmla="*/ 4114372 h 4860733"/>
              <a:gd name="connsiteX13383" fmla="*/ 2063054 w 4853691"/>
              <a:gd name="connsiteY13383" fmla="*/ 4119066 h 4860733"/>
              <a:gd name="connsiteX13384" fmla="*/ 2098260 w 4853691"/>
              <a:gd name="connsiteY13384" fmla="*/ 4128455 h 4860733"/>
              <a:gd name="connsiteX13385" fmla="*/ 2124077 w 4853691"/>
              <a:gd name="connsiteY13385" fmla="*/ 4135496 h 4860733"/>
              <a:gd name="connsiteX13386" fmla="*/ 2156936 w 4853691"/>
              <a:gd name="connsiteY13386" fmla="*/ 4144884 h 4860733"/>
              <a:gd name="connsiteX13387" fmla="*/ 2185100 w 4853691"/>
              <a:gd name="connsiteY13387" fmla="*/ 4151925 h 4860733"/>
              <a:gd name="connsiteX13388" fmla="*/ 2215612 w 4853691"/>
              <a:gd name="connsiteY13388" fmla="*/ 4158966 h 4860733"/>
              <a:gd name="connsiteX13389" fmla="*/ 2246123 w 4853691"/>
              <a:gd name="connsiteY13389" fmla="*/ 4166007 h 4860733"/>
              <a:gd name="connsiteX13390" fmla="*/ 2274288 w 4853691"/>
              <a:gd name="connsiteY13390" fmla="*/ 4173049 h 4860733"/>
              <a:gd name="connsiteX13391" fmla="*/ 2307147 w 4853691"/>
              <a:gd name="connsiteY13391" fmla="*/ 4180090 h 4860733"/>
              <a:gd name="connsiteX13392" fmla="*/ 2332964 w 4853691"/>
              <a:gd name="connsiteY13392" fmla="*/ 4184784 h 4860733"/>
              <a:gd name="connsiteX13393" fmla="*/ 2365823 w 4853691"/>
              <a:gd name="connsiteY13393" fmla="*/ 4191825 h 4860733"/>
              <a:gd name="connsiteX13394" fmla="*/ 2391640 w 4853691"/>
              <a:gd name="connsiteY13394" fmla="*/ 4196519 h 4860733"/>
              <a:gd name="connsiteX13395" fmla="*/ 2424499 w 4853691"/>
              <a:gd name="connsiteY13395" fmla="*/ 4203560 h 4860733"/>
              <a:gd name="connsiteX13396" fmla="*/ 2450317 w 4853691"/>
              <a:gd name="connsiteY13396" fmla="*/ 4208254 h 4860733"/>
              <a:gd name="connsiteX13397" fmla="*/ 2483175 w 4853691"/>
              <a:gd name="connsiteY13397" fmla="*/ 4212948 h 4860733"/>
              <a:gd name="connsiteX13398" fmla="*/ 2508993 w 4853691"/>
              <a:gd name="connsiteY13398" fmla="*/ 4217643 h 4860733"/>
              <a:gd name="connsiteX13399" fmla="*/ 2541851 w 4853691"/>
              <a:gd name="connsiteY13399" fmla="*/ 4222337 h 4860733"/>
              <a:gd name="connsiteX13400" fmla="*/ 2567669 w 4853691"/>
              <a:gd name="connsiteY13400" fmla="*/ 4224684 h 4860733"/>
              <a:gd name="connsiteX13401" fmla="*/ 2600528 w 4853691"/>
              <a:gd name="connsiteY13401" fmla="*/ 4229378 h 4860733"/>
              <a:gd name="connsiteX13402" fmla="*/ 2626345 w 4853691"/>
              <a:gd name="connsiteY13402" fmla="*/ 4231725 h 4860733"/>
              <a:gd name="connsiteX13403" fmla="*/ 2659204 w 4853691"/>
              <a:gd name="connsiteY13403" fmla="*/ 4236419 h 4860733"/>
              <a:gd name="connsiteX13404" fmla="*/ 2685021 w 4853691"/>
              <a:gd name="connsiteY13404" fmla="*/ 4238766 h 4860733"/>
              <a:gd name="connsiteX13405" fmla="*/ 2717880 w 4853691"/>
              <a:gd name="connsiteY13405" fmla="*/ 4241113 h 4860733"/>
              <a:gd name="connsiteX13406" fmla="*/ 2743697 w 4853691"/>
              <a:gd name="connsiteY13406" fmla="*/ 4243460 h 4860733"/>
              <a:gd name="connsiteX13407" fmla="*/ 2757780 w 4853691"/>
              <a:gd name="connsiteY13407" fmla="*/ 4243460 h 4860733"/>
              <a:gd name="connsiteX13408" fmla="*/ 2757780 w 4853691"/>
              <a:gd name="connsiteY13408" fmla="*/ 4243460 h 4860733"/>
              <a:gd name="connsiteX13409" fmla="*/ 2760127 w 4853691"/>
              <a:gd name="connsiteY13409" fmla="*/ 4250501 h 4860733"/>
              <a:gd name="connsiteX13410" fmla="*/ 2753086 w 4853691"/>
              <a:gd name="connsiteY13410" fmla="*/ 4252848 h 4860733"/>
              <a:gd name="connsiteX13411" fmla="*/ 2746044 w 4853691"/>
              <a:gd name="connsiteY13411" fmla="*/ 4255195 h 4860733"/>
              <a:gd name="connsiteX13412" fmla="*/ 2701450 w 4853691"/>
              <a:gd name="connsiteY13412" fmla="*/ 4250501 h 4860733"/>
              <a:gd name="connsiteX13413" fmla="*/ 2654510 w 4853691"/>
              <a:gd name="connsiteY13413" fmla="*/ 4245807 h 4860733"/>
              <a:gd name="connsiteX13414" fmla="*/ 2607569 w 4853691"/>
              <a:gd name="connsiteY13414" fmla="*/ 4238766 h 4860733"/>
              <a:gd name="connsiteX13415" fmla="*/ 2560628 w 4853691"/>
              <a:gd name="connsiteY13415" fmla="*/ 4231725 h 4860733"/>
              <a:gd name="connsiteX13416" fmla="*/ 2511340 w 4853691"/>
              <a:gd name="connsiteY13416" fmla="*/ 4224684 h 4860733"/>
              <a:gd name="connsiteX13417" fmla="*/ 2464399 w 4853691"/>
              <a:gd name="connsiteY13417" fmla="*/ 4217643 h 4860733"/>
              <a:gd name="connsiteX13418" fmla="*/ 2417458 w 4853691"/>
              <a:gd name="connsiteY13418" fmla="*/ 4208254 h 4860733"/>
              <a:gd name="connsiteX13419" fmla="*/ 2370517 w 4853691"/>
              <a:gd name="connsiteY13419" fmla="*/ 4198866 h 4860733"/>
              <a:gd name="connsiteX13420" fmla="*/ 2323576 w 4853691"/>
              <a:gd name="connsiteY13420" fmla="*/ 4187131 h 4860733"/>
              <a:gd name="connsiteX13421" fmla="*/ 2276635 w 4853691"/>
              <a:gd name="connsiteY13421" fmla="*/ 4175396 h 4860733"/>
              <a:gd name="connsiteX13422" fmla="*/ 2227347 w 4853691"/>
              <a:gd name="connsiteY13422" fmla="*/ 4175396 h 4860733"/>
              <a:gd name="connsiteX13423" fmla="*/ 1807226 w 4853691"/>
              <a:gd name="connsiteY13423" fmla="*/ 4074473 h 4860733"/>
              <a:gd name="connsiteX13424" fmla="*/ 1790797 w 4853691"/>
              <a:gd name="connsiteY13424" fmla="*/ 4102637 h 4860733"/>
              <a:gd name="connsiteX13425" fmla="*/ 1786102 w 4853691"/>
              <a:gd name="connsiteY13425" fmla="*/ 4112026 h 4860733"/>
              <a:gd name="connsiteX13426" fmla="*/ 1781408 w 4853691"/>
              <a:gd name="connsiteY13426" fmla="*/ 4121414 h 4860733"/>
              <a:gd name="connsiteX13427" fmla="*/ 1760285 w 4853691"/>
              <a:gd name="connsiteY13427" fmla="*/ 4107331 h 4860733"/>
              <a:gd name="connsiteX13428" fmla="*/ 1734467 w 4853691"/>
              <a:gd name="connsiteY13428" fmla="*/ 4088555 h 4860733"/>
              <a:gd name="connsiteX13429" fmla="*/ 1699262 w 4853691"/>
              <a:gd name="connsiteY13429" fmla="*/ 4062737 h 4860733"/>
              <a:gd name="connsiteX13430" fmla="*/ 1673444 w 4853691"/>
              <a:gd name="connsiteY13430" fmla="*/ 4043961 h 4860733"/>
              <a:gd name="connsiteX13431" fmla="*/ 1652321 w 4853691"/>
              <a:gd name="connsiteY13431" fmla="*/ 4027532 h 4860733"/>
              <a:gd name="connsiteX13432" fmla="*/ 1666403 w 4853691"/>
              <a:gd name="connsiteY13432" fmla="*/ 4027532 h 4860733"/>
              <a:gd name="connsiteX13433" fmla="*/ 1729773 w 4853691"/>
              <a:gd name="connsiteY13433" fmla="*/ 4032226 h 4860733"/>
              <a:gd name="connsiteX13434" fmla="*/ 1762632 w 4853691"/>
              <a:gd name="connsiteY13434" fmla="*/ 4032226 h 4860733"/>
              <a:gd name="connsiteX13435" fmla="*/ 1774367 w 4853691"/>
              <a:gd name="connsiteY13435" fmla="*/ 4032226 h 4860733"/>
              <a:gd name="connsiteX13436" fmla="*/ 1786102 w 4853691"/>
              <a:gd name="connsiteY13436" fmla="*/ 4036920 h 4860733"/>
              <a:gd name="connsiteX13437" fmla="*/ 1811920 w 4853691"/>
              <a:gd name="connsiteY13437" fmla="*/ 4046308 h 4860733"/>
              <a:gd name="connsiteX13438" fmla="*/ 1816614 w 4853691"/>
              <a:gd name="connsiteY13438" fmla="*/ 4051002 h 4860733"/>
              <a:gd name="connsiteX13439" fmla="*/ 1807226 w 4853691"/>
              <a:gd name="connsiteY13439" fmla="*/ 4067431 h 4860733"/>
              <a:gd name="connsiteX13440" fmla="*/ 1807226 w 4853691"/>
              <a:gd name="connsiteY13440" fmla="*/ 4074473 h 4860733"/>
              <a:gd name="connsiteX13441" fmla="*/ 1779061 w 4853691"/>
              <a:gd name="connsiteY13441" fmla="*/ 4215296 h 4860733"/>
              <a:gd name="connsiteX13442" fmla="*/ 1786102 w 4853691"/>
              <a:gd name="connsiteY13442" fmla="*/ 4222337 h 4860733"/>
              <a:gd name="connsiteX13443" fmla="*/ 1783755 w 4853691"/>
              <a:gd name="connsiteY13443" fmla="*/ 4224684 h 4860733"/>
              <a:gd name="connsiteX13444" fmla="*/ 1757938 w 4853691"/>
              <a:gd name="connsiteY13444" fmla="*/ 4208254 h 4860733"/>
              <a:gd name="connsiteX13445" fmla="*/ 1739161 w 4853691"/>
              <a:gd name="connsiteY13445" fmla="*/ 4196519 h 4860733"/>
              <a:gd name="connsiteX13446" fmla="*/ 1748550 w 4853691"/>
              <a:gd name="connsiteY13446" fmla="*/ 4182437 h 4860733"/>
              <a:gd name="connsiteX13447" fmla="*/ 1764979 w 4853691"/>
              <a:gd name="connsiteY13447" fmla="*/ 4198866 h 4860733"/>
              <a:gd name="connsiteX13448" fmla="*/ 1779061 w 4853691"/>
              <a:gd name="connsiteY13448" fmla="*/ 4215296 h 4860733"/>
              <a:gd name="connsiteX13449" fmla="*/ 1722732 w 4853691"/>
              <a:gd name="connsiteY13449" fmla="*/ 4222337 h 4860733"/>
              <a:gd name="connsiteX13450" fmla="*/ 1659362 w 4853691"/>
              <a:gd name="connsiteY13450" fmla="*/ 4320913 h 4860733"/>
              <a:gd name="connsiteX13451" fmla="*/ 1654668 w 4853691"/>
              <a:gd name="connsiteY13451" fmla="*/ 4327954 h 4860733"/>
              <a:gd name="connsiteX13452" fmla="*/ 1645280 w 4853691"/>
              <a:gd name="connsiteY13452" fmla="*/ 4342036 h 4860733"/>
              <a:gd name="connsiteX13453" fmla="*/ 1638239 w 4853691"/>
              <a:gd name="connsiteY13453" fmla="*/ 4351424 h 4860733"/>
              <a:gd name="connsiteX13454" fmla="*/ 1628850 w 4853691"/>
              <a:gd name="connsiteY13454" fmla="*/ 4363160 h 4860733"/>
              <a:gd name="connsiteX13455" fmla="*/ 1619462 w 4853691"/>
              <a:gd name="connsiteY13455" fmla="*/ 4374895 h 4860733"/>
              <a:gd name="connsiteX13456" fmla="*/ 1612421 w 4853691"/>
              <a:gd name="connsiteY13456" fmla="*/ 4384283 h 4860733"/>
              <a:gd name="connsiteX13457" fmla="*/ 1603033 w 4853691"/>
              <a:gd name="connsiteY13457" fmla="*/ 4396018 h 4860733"/>
              <a:gd name="connsiteX13458" fmla="*/ 1595992 w 4853691"/>
              <a:gd name="connsiteY13458" fmla="*/ 4405406 h 4860733"/>
              <a:gd name="connsiteX13459" fmla="*/ 1586603 w 4853691"/>
              <a:gd name="connsiteY13459" fmla="*/ 4417142 h 4860733"/>
              <a:gd name="connsiteX13460" fmla="*/ 1579562 w 4853691"/>
              <a:gd name="connsiteY13460" fmla="*/ 4424183 h 4860733"/>
              <a:gd name="connsiteX13461" fmla="*/ 1567827 w 4853691"/>
              <a:gd name="connsiteY13461" fmla="*/ 4435918 h 4860733"/>
              <a:gd name="connsiteX13462" fmla="*/ 1560786 w 4853691"/>
              <a:gd name="connsiteY13462" fmla="*/ 4442959 h 4860733"/>
              <a:gd name="connsiteX13463" fmla="*/ 1549051 w 4853691"/>
              <a:gd name="connsiteY13463" fmla="*/ 4454694 h 4860733"/>
              <a:gd name="connsiteX13464" fmla="*/ 1546704 w 4853691"/>
              <a:gd name="connsiteY13464" fmla="*/ 4457041 h 4860733"/>
              <a:gd name="connsiteX13465" fmla="*/ 1532621 w 4853691"/>
              <a:gd name="connsiteY13465" fmla="*/ 4452347 h 4860733"/>
              <a:gd name="connsiteX13466" fmla="*/ 1525580 w 4853691"/>
              <a:gd name="connsiteY13466" fmla="*/ 4367854 h 4860733"/>
              <a:gd name="connsiteX13467" fmla="*/ 1516192 w 4853691"/>
              <a:gd name="connsiteY13467" fmla="*/ 4252848 h 4860733"/>
              <a:gd name="connsiteX13468" fmla="*/ 1497416 w 4853691"/>
              <a:gd name="connsiteY13468" fmla="*/ 4055696 h 4860733"/>
              <a:gd name="connsiteX13469" fmla="*/ 1511498 w 4853691"/>
              <a:gd name="connsiteY13469" fmla="*/ 4048655 h 4860733"/>
              <a:gd name="connsiteX13470" fmla="*/ 1549051 w 4853691"/>
              <a:gd name="connsiteY13470" fmla="*/ 4074473 h 4860733"/>
              <a:gd name="connsiteX13471" fmla="*/ 1572521 w 4853691"/>
              <a:gd name="connsiteY13471" fmla="*/ 4090902 h 4860733"/>
              <a:gd name="connsiteX13472" fmla="*/ 1736814 w 4853691"/>
              <a:gd name="connsiteY13472" fmla="*/ 4196519 h 4860733"/>
              <a:gd name="connsiteX13473" fmla="*/ 1727426 w 4853691"/>
              <a:gd name="connsiteY13473" fmla="*/ 4212948 h 4860733"/>
              <a:gd name="connsiteX13474" fmla="*/ 1722732 w 4853691"/>
              <a:gd name="connsiteY13474" fmla="*/ 4222337 h 4860733"/>
              <a:gd name="connsiteX13475" fmla="*/ 1375369 w 4853691"/>
              <a:gd name="connsiteY13475" fmla="*/ 4004061 h 4860733"/>
              <a:gd name="connsiteX13476" fmla="*/ 1302611 w 4853691"/>
              <a:gd name="connsiteY13476" fmla="*/ 3982938 h 4860733"/>
              <a:gd name="connsiteX13477" fmla="*/ 1269752 w 4853691"/>
              <a:gd name="connsiteY13477" fmla="*/ 3971203 h 4860733"/>
              <a:gd name="connsiteX13478" fmla="*/ 1220464 w 4853691"/>
              <a:gd name="connsiteY13478" fmla="*/ 3954773 h 4860733"/>
              <a:gd name="connsiteX13479" fmla="*/ 1225158 w 4853691"/>
              <a:gd name="connsiteY13479" fmla="*/ 3957120 h 4860733"/>
              <a:gd name="connsiteX13480" fmla="*/ 1272099 w 4853691"/>
              <a:gd name="connsiteY13480" fmla="*/ 3968856 h 4860733"/>
              <a:gd name="connsiteX13481" fmla="*/ 1307305 w 4853691"/>
              <a:gd name="connsiteY13481" fmla="*/ 3975897 h 4860733"/>
              <a:gd name="connsiteX13482" fmla="*/ 1358940 w 4853691"/>
              <a:gd name="connsiteY13482" fmla="*/ 3987632 h 4860733"/>
              <a:gd name="connsiteX13483" fmla="*/ 1394146 w 4853691"/>
              <a:gd name="connsiteY13483" fmla="*/ 3994673 h 4860733"/>
              <a:gd name="connsiteX13484" fmla="*/ 1450475 w 4853691"/>
              <a:gd name="connsiteY13484" fmla="*/ 4004061 h 4860733"/>
              <a:gd name="connsiteX13485" fmla="*/ 1488028 w 4853691"/>
              <a:gd name="connsiteY13485" fmla="*/ 4008755 h 4860733"/>
              <a:gd name="connsiteX13486" fmla="*/ 1497416 w 4853691"/>
              <a:gd name="connsiteY13486" fmla="*/ 4011102 h 4860733"/>
              <a:gd name="connsiteX13487" fmla="*/ 1497416 w 4853691"/>
              <a:gd name="connsiteY13487" fmla="*/ 4018144 h 4860733"/>
              <a:gd name="connsiteX13488" fmla="*/ 1495069 w 4853691"/>
              <a:gd name="connsiteY13488" fmla="*/ 4018144 h 4860733"/>
              <a:gd name="connsiteX13489" fmla="*/ 1476292 w 4853691"/>
              <a:gd name="connsiteY13489" fmla="*/ 4032226 h 4860733"/>
              <a:gd name="connsiteX13490" fmla="*/ 1396493 w 4853691"/>
              <a:gd name="connsiteY13490" fmla="*/ 4011102 h 4860733"/>
              <a:gd name="connsiteX13491" fmla="*/ 1375369 w 4853691"/>
              <a:gd name="connsiteY13491" fmla="*/ 4004061 h 4860733"/>
              <a:gd name="connsiteX13492" fmla="*/ 1154747 w 4853691"/>
              <a:gd name="connsiteY13492" fmla="*/ 3935997 h 4860733"/>
              <a:gd name="connsiteX13493" fmla="*/ 1131276 w 4853691"/>
              <a:gd name="connsiteY13493" fmla="*/ 3928956 h 4860733"/>
              <a:gd name="connsiteX13494" fmla="*/ 1133623 w 4853691"/>
              <a:gd name="connsiteY13494" fmla="*/ 3924262 h 4860733"/>
              <a:gd name="connsiteX13495" fmla="*/ 1166482 w 4853691"/>
              <a:gd name="connsiteY13495" fmla="*/ 3935997 h 4860733"/>
              <a:gd name="connsiteX13496" fmla="*/ 1187605 w 4853691"/>
              <a:gd name="connsiteY13496" fmla="*/ 3945385 h 4860733"/>
              <a:gd name="connsiteX13497" fmla="*/ 1185258 w 4853691"/>
              <a:gd name="connsiteY13497" fmla="*/ 3945385 h 4860733"/>
              <a:gd name="connsiteX13498" fmla="*/ 1154747 w 4853691"/>
              <a:gd name="connsiteY13498" fmla="*/ 3935997 h 4860733"/>
              <a:gd name="connsiteX13499" fmla="*/ 1053824 w 4853691"/>
              <a:gd name="connsiteY13499" fmla="*/ 3804562 h 4860733"/>
              <a:gd name="connsiteX13500" fmla="*/ 1051477 w 4853691"/>
              <a:gd name="connsiteY13500" fmla="*/ 3769357 h 4860733"/>
              <a:gd name="connsiteX13501" fmla="*/ 1049130 w 4853691"/>
              <a:gd name="connsiteY13501" fmla="*/ 3722416 h 4860733"/>
              <a:gd name="connsiteX13502" fmla="*/ 1049130 w 4853691"/>
              <a:gd name="connsiteY13502" fmla="*/ 3705986 h 4860733"/>
              <a:gd name="connsiteX13503" fmla="*/ 1051477 w 4853691"/>
              <a:gd name="connsiteY13503" fmla="*/ 3705986 h 4860733"/>
              <a:gd name="connsiteX13504" fmla="*/ 1053824 w 4853691"/>
              <a:gd name="connsiteY13504" fmla="*/ 3720068 h 4860733"/>
              <a:gd name="connsiteX13505" fmla="*/ 1060865 w 4853691"/>
              <a:gd name="connsiteY13505" fmla="*/ 3750580 h 4860733"/>
              <a:gd name="connsiteX13506" fmla="*/ 1067906 w 4853691"/>
              <a:gd name="connsiteY13506" fmla="*/ 3781092 h 4860733"/>
              <a:gd name="connsiteX13507" fmla="*/ 1074947 w 4853691"/>
              <a:gd name="connsiteY13507" fmla="*/ 3806909 h 4860733"/>
              <a:gd name="connsiteX13508" fmla="*/ 1081988 w 4853691"/>
              <a:gd name="connsiteY13508" fmla="*/ 3832727 h 4860733"/>
              <a:gd name="connsiteX13509" fmla="*/ 1056171 w 4853691"/>
              <a:gd name="connsiteY13509" fmla="*/ 3823339 h 4860733"/>
              <a:gd name="connsiteX13510" fmla="*/ 1053824 w 4853691"/>
              <a:gd name="connsiteY13510" fmla="*/ 3804562 h 4860733"/>
              <a:gd name="connsiteX13511" fmla="*/ 1093724 w 4853691"/>
              <a:gd name="connsiteY13511" fmla="*/ 3713028 h 4860733"/>
              <a:gd name="connsiteX13512" fmla="*/ 1138318 w 4853691"/>
              <a:gd name="connsiteY13512" fmla="*/ 3736498 h 4860733"/>
              <a:gd name="connsiteX13513" fmla="*/ 1143012 w 4853691"/>
              <a:gd name="connsiteY13513" fmla="*/ 3738845 h 4860733"/>
              <a:gd name="connsiteX13514" fmla="*/ 1225158 w 4853691"/>
              <a:gd name="connsiteY13514" fmla="*/ 3778745 h 4860733"/>
              <a:gd name="connsiteX13515" fmla="*/ 1222811 w 4853691"/>
              <a:gd name="connsiteY13515" fmla="*/ 3785786 h 4860733"/>
              <a:gd name="connsiteX13516" fmla="*/ 1227505 w 4853691"/>
              <a:gd name="connsiteY13516" fmla="*/ 3799868 h 4860733"/>
              <a:gd name="connsiteX13517" fmla="*/ 1208729 w 4853691"/>
              <a:gd name="connsiteY13517" fmla="*/ 3818645 h 4860733"/>
              <a:gd name="connsiteX13518" fmla="*/ 1204035 w 4853691"/>
              <a:gd name="connsiteY13518" fmla="*/ 3823339 h 4860733"/>
              <a:gd name="connsiteX13519" fmla="*/ 1168829 w 4853691"/>
              <a:gd name="connsiteY13519" fmla="*/ 3858544 h 4860733"/>
              <a:gd name="connsiteX13520" fmla="*/ 1079641 w 4853691"/>
              <a:gd name="connsiteY13520" fmla="*/ 3835074 h 4860733"/>
              <a:gd name="connsiteX13521" fmla="*/ 1051477 w 4853691"/>
              <a:gd name="connsiteY13521" fmla="*/ 3705986 h 4860733"/>
              <a:gd name="connsiteX13522" fmla="*/ 1063212 w 4853691"/>
              <a:gd name="connsiteY13522" fmla="*/ 3696598 h 4860733"/>
              <a:gd name="connsiteX13523" fmla="*/ 1072600 w 4853691"/>
              <a:gd name="connsiteY13523" fmla="*/ 3701292 h 4860733"/>
              <a:gd name="connsiteX13524" fmla="*/ 1093724 w 4853691"/>
              <a:gd name="connsiteY13524" fmla="*/ 3713028 h 4860733"/>
              <a:gd name="connsiteX13525" fmla="*/ 1269752 w 4853691"/>
              <a:gd name="connsiteY13525" fmla="*/ 3752927 h 4860733"/>
              <a:gd name="connsiteX13526" fmla="*/ 1286181 w 4853691"/>
              <a:gd name="connsiteY13526" fmla="*/ 3729457 h 4860733"/>
              <a:gd name="connsiteX13527" fmla="*/ 1293223 w 4853691"/>
              <a:gd name="connsiteY13527" fmla="*/ 3720068 h 4860733"/>
              <a:gd name="connsiteX13528" fmla="*/ 1314346 w 4853691"/>
              <a:gd name="connsiteY13528" fmla="*/ 3691904 h 4860733"/>
              <a:gd name="connsiteX13529" fmla="*/ 1319040 w 4853691"/>
              <a:gd name="connsiteY13529" fmla="*/ 3687210 h 4860733"/>
              <a:gd name="connsiteX13530" fmla="*/ 1638239 w 4853691"/>
              <a:gd name="connsiteY13530" fmla="*/ 3156777 h 4860733"/>
              <a:gd name="connsiteX13531" fmla="*/ 1647627 w 4853691"/>
              <a:gd name="connsiteY13531" fmla="*/ 3159125 h 4860733"/>
              <a:gd name="connsiteX13532" fmla="*/ 1654668 w 4853691"/>
              <a:gd name="connsiteY13532" fmla="*/ 3156777 h 4860733"/>
              <a:gd name="connsiteX13533" fmla="*/ 1678138 w 4853691"/>
              <a:gd name="connsiteY13533" fmla="*/ 3208413 h 4860733"/>
              <a:gd name="connsiteX13534" fmla="*/ 1685179 w 4853691"/>
              <a:gd name="connsiteY13534" fmla="*/ 3222495 h 4860733"/>
              <a:gd name="connsiteX13535" fmla="*/ 1710997 w 4853691"/>
              <a:gd name="connsiteY13535" fmla="*/ 3278824 h 4860733"/>
              <a:gd name="connsiteX13536" fmla="*/ 1720385 w 4853691"/>
              <a:gd name="connsiteY13536" fmla="*/ 3299947 h 4860733"/>
              <a:gd name="connsiteX13537" fmla="*/ 1746203 w 4853691"/>
              <a:gd name="connsiteY13537" fmla="*/ 3351582 h 4860733"/>
              <a:gd name="connsiteX13538" fmla="*/ 1757938 w 4853691"/>
              <a:gd name="connsiteY13538" fmla="*/ 3375053 h 4860733"/>
              <a:gd name="connsiteX13539" fmla="*/ 1790797 w 4853691"/>
              <a:gd name="connsiteY13539" fmla="*/ 3440770 h 4860733"/>
              <a:gd name="connsiteX13540" fmla="*/ 1795491 w 4853691"/>
              <a:gd name="connsiteY13540" fmla="*/ 3447811 h 4860733"/>
              <a:gd name="connsiteX13541" fmla="*/ 1830696 w 4853691"/>
              <a:gd name="connsiteY13541" fmla="*/ 3518223 h 4860733"/>
              <a:gd name="connsiteX13542" fmla="*/ 1830696 w 4853691"/>
              <a:gd name="connsiteY13542" fmla="*/ 3518223 h 4860733"/>
              <a:gd name="connsiteX13543" fmla="*/ 1865902 w 4853691"/>
              <a:gd name="connsiteY13543" fmla="*/ 3586287 h 4860733"/>
              <a:gd name="connsiteX13544" fmla="*/ 1872943 w 4853691"/>
              <a:gd name="connsiteY13544" fmla="*/ 3598022 h 4860733"/>
              <a:gd name="connsiteX13545" fmla="*/ 1901108 w 4853691"/>
              <a:gd name="connsiteY13545" fmla="*/ 3652004 h 4860733"/>
              <a:gd name="connsiteX13546" fmla="*/ 1919884 w 4853691"/>
              <a:gd name="connsiteY13546" fmla="*/ 3687210 h 4860733"/>
              <a:gd name="connsiteX13547" fmla="*/ 1926925 w 4853691"/>
              <a:gd name="connsiteY13547" fmla="*/ 3698945 h 4860733"/>
              <a:gd name="connsiteX13548" fmla="*/ 1917537 w 4853691"/>
              <a:gd name="connsiteY13548" fmla="*/ 3715374 h 4860733"/>
              <a:gd name="connsiteX13549" fmla="*/ 1917537 w 4853691"/>
              <a:gd name="connsiteY13549" fmla="*/ 3717722 h 4860733"/>
              <a:gd name="connsiteX13550" fmla="*/ 1908149 w 4853691"/>
              <a:gd name="connsiteY13550" fmla="*/ 3720068 h 4860733"/>
              <a:gd name="connsiteX13551" fmla="*/ 1856514 w 4853691"/>
              <a:gd name="connsiteY13551" fmla="*/ 3729457 h 4860733"/>
              <a:gd name="connsiteX13552" fmla="*/ 1811920 w 4853691"/>
              <a:gd name="connsiteY13552" fmla="*/ 3736498 h 4860733"/>
              <a:gd name="connsiteX13553" fmla="*/ 1779061 w 4853691"/>
              <a:gd name="connsiteY13553" fmla="*/ 3743539 h 4860733"/>
              <a:gd name="connsiteX13554" fmla="*/ 1725079 w 4853691"/>
              <a:gd name="connsiteY13554" fmla="*/ 3752927 h 4860733"/>
              <a:gd name="connsiteX13555" fmla="*/ 1703956 w 4853691"/>
              <a:gd name="connsiteY13555" fmla="*/ 3755274 h 4860733"/>
              <a:gd name="connsiteX13556" fmla="*/ 1645280 w 4853691"/>
              <a:gd name="connsiteY13556" fmla="*/ 3762315 h 4860733"/>
              <a:gd name="connsiteX13557" fmla="*/ 1628850 w 4853691"/>
              <a:gd name="connsiteY13557" fmla="*/ 3764663 h 4860733"/>
              <a:gd name="connsiteX13558" fmla="*/ 1565480 w 4853691"/>
              <a:gd name="connsiteY13558" fmla="*/ 3771704 h 4860733"/>
              <a:gd name="connsiteX13559" fmla="*/ 1553745 w 4853691"/>
              <a:gd name="connsiteY13559" fmla="*/ 3771704 h 4860733"/>
              <a:gd name="connsiteX13560" fmla="*/ 1490375 w 4853691"/>
              <a:gd name="connsiteY13560" fmla="*/ 3776398 h 4860733"/>
              <a:gd name="connsiteX13561" fmla="*/ 1483333 w 4853691"/>
              <a:gd name="connsiteY13561" fmla="*/ 3776398 h 4860733"/>
              <a:gd name="connsiteX13562" fmla="*/ 1422310 w 4853691"/>
              <a:gd name="connsiteY13562" fmla="*/ 3778745 h 4860733"/>
              <a:gd name="connsiteX13563" fmla="*/ 1412922 w 4853691"/>
              <a:gd name="connsiteY13563" fmla="*/ 3778745 h 4860733"/>
              <a:gd name="connsiteX13564" fmla="*/ 1344858 w 4853691"/>
              <a:gd name="connsiteY13564" fmla="*/ 3778745 h 4860733"/>
              <a:gd name="connsiteX13565" fmla="*/ 1295570 w 4853691"/>
              <a:gd name="connsiteY13565" fmla="*/ 3778745 h 4860733"/>
              <a:gd name="connsiteX13566" fmla="*/ 1265058 w 4853691"/>
              <a:gd name="connsiteY13566" fmla="*/ 3778745 h 4860733"/>
              <a:gd name="connsiteX13567" fmla="*/ 1258017 w 4853691"/>
              <a:gd name="connsiteY13567" fmla="*/ 3762315 h 4860733"/>
              <a:gd name="connsiteX13568" fmla="*/ 1260364 w 4853691"/>
              <a:gd name="connsiteY13568" fmla="*/ 3757621 h 4860733"/>
              <a:gd name="connsiteX13569" fmla="*/ 1269752 w 4853691"/>
              <a:gd name="connsiteY13569" fmla="*/ 3752927 h 4860733"/>
              <a:gd name="connsiteX13570" fmla="*/ 1816614 w 4853691"/>
              <a:gd name="connsiteY13570" fmla="*/ 3128613 h 4860733"/>
              <a:gd name="connsiteX13571" fmla="*/ 1875290 w 4853691"/>
              <a:gd name="connsiteY13571" fmla="*/ 3123919 h 4860733"/>
              <a:gd name="connsiteX13572" fmla="*/ 2236735 w 4853691"/>
              <a:gd name="connsiteY13572" fmla="*/ 3091060 h 4860733"/>
              <a:gd name="connsiteX13573" fmla="*/ 2257859 w 4853691"/>
              <a:gd name="connsiteY13573" fmla="*/ 3088713 h 4860733"/>
              <a:gd name="connsiteX13574" fmla="*/ 2361129 w 4853691"/>
              <a:gd name="connsiteY13574" fmla="*/ 3076978 h 4860733"/>
              <a:gd name="connsiteX13575" fmla="*/ 2398681 w 4853691"/>
              <a:gd name="connsiteY13575" fmla="*/ 3072284 h 4860733"/>
              <a:gd name="connsiteX13576" fmla="*/ 2490216 w 4853691"/>
              <a:gd name="connsiteY13576" fmla="*/ 3060549 h 4860733"/>
              <a:gd name="connsiteX13577" fmla="*/ 2534810 w 4853691"/>
              <a:gd name="connsiteY13577" fmla="*/ 3053507 h 4860733"/>
              <a:gd name="connsiteX13578" fmla="*/ 2602875 w 4853691"/>
              <a:gd name="connsiteY13578" fmla="*/ 3044119 h 4860733"/>
              <a:gd name="connsiteX13579" fmla="*/ 2607569 w 4853691"/>
              <a:gd name="connsiteY13579" fmla="*/ 3053507 h 4860733"/>
              <a:gd name="connsiteX13580" fmla="*/ 2537157 w 4853691"/>
              <a:gd name="connsiteY13580" fmla="*/ 3128613 h 4860733"/>
              <a:gd name="connsiteX13581" fmla="*/ 2490216 w 4853691"/>
              <a:gd name="connsiteY13581" fmla="*/ 3177901 h 4860733"/>
              <a:gd name="connsiteX13582" fmla="*/ 2452664 w 4853691"/>
              <a:gd name="connsiteY13582" fmla="*/ 3217801 h 4860733"/>
              <a:gd name="connsiteX13583" fmla="*/ 2389293 w 4853691"/>
              <a:gd name="connsiteY13583" fmla="*/ 3283518 h 4860733"/>
              <a:gd name="connsiteX13584" fmla="*/ 2368170 w 4853691"/>
              <a:gd name="connsiteY13584" fmla="*/ 3304641 h 4860733"/>
              <a:gd name="connsiteX13585" fmla="*/ 2293064 w 4853691"/>
              <a:gd name="connsiteY13585" fmla="*/ 3382094 h 4860733"/>
              <a:gd name="connsiteX13586" fmla="*/ 2283676 w 4853691"/>
              <a:gd name="connsiteY13586" fmla="*/ 3391482 h 4860733"/>
              <a:gd name="connsiteX13587" fmla="*/ 2023154 w 4853691"/>
              <a:gd name="connsiteY13587" fmla="*/ 3642616 h 4860733"/>
              <a:gd name="connsiteX13588" fmla="*/ 2020807 w 4853691"/>
              <a:gd name="connsiteY13588" fmla="*/ 3644963 h 4860733"/>
              <a:gd name="connsiteX13589" fmla="*/ 1952743 w 4853691"/>
              <a:gd name="connsiteY13589" fmla="*/ 3705986 h 4860733"/>
              <a:gd name="connsiteX13590" fmla="*/ 1938660 w 4853691"/>
              <a:gd name="connsiteY13590" fmla="*/ 3698945 h 4860733"/>
              <a:gd name="connsiteX13591" fmla="*/ 1929272 w 4853691"/>
              <a:gd name="connsiteY13591" fmla="*/ 3701292 h 4860733"/>
              <a:gd name="connsiteX13592" fmla="*/ 1657015 w 4853691"/>
              <a:gd name="connsiteY13592" fmla="*/ 3152083 h 4860733"/>
              <a:gd name="connsiteX13593" fmla="*/ 1668750 w 4853691"/>
              <a:gd name="connsiteY13593" fmla="*/ 3133307 h 4860733"/>
              <a:gd name="connsiteX13594" fmla="*/ 1668750 w 4853691"/>
              <a:gd name="connsiteY13594" fmla="*/ 3133307 h 4860733"/>
              <a:gd name="connsiteX13595" fmla="*/ 1762632 w 4853691"/>
              <a:gd name="connsiteY13595" fmla="*/ 3128613 h 4860733"/>
              <a:gd name="connsiteX13596" fmla="*/ 1816614 w 4853691"/>
              <a:gd name="connsiteY13596" fmla="*/ 3128613 h 4860733"/>
              <a:gd name="connsiteX13597" fmla="*/ 2480828 w 4853691"/>
              <a:gd name="connsiteY13597" fmla="*/ 2823497 h 4860733"/>
              <a:gd name="connsiteX13598" fmla="*/ 2473787 w 4853691"/>
              <a:gd name="connsiteY13598" fmla="*/ 2814109 h 4860733"/>
              <a:gd name="connsiteX13599" fmla="*/ 2053666 w 4853691"/>
              <a:gd name="connsiteY13599" fmla="*/ 2119383 h 4860733"/>
              <a:gd name="connsiteX13600" fmla="*/ 2060707 w 4853691"/>
              <a:gd name="connsiteY13600" fmla="*/ 2109995 h 4860733"/>
              <a:gd name="connsiteX13601" fmla="*/ 2121730 w 4853691"/>
              <a:gd name="connsiteY13601" fmla="*/ 2135812 h 4860733"/>
              <a:gd name="connsiteX13602" fmla="*/ 2356435 w 4853691"/>
              <a:gd name="connsiteY13602" fmla="*/ 2232041 h 4860733"/>
              <a:gd name="connsiteX13603" fmla="*/ 2598180 w 4853691"/>
              <a:gd name="connsiteY13603" fmla="*/ 2332964 h 4860733"/>
              <a:gd name="connsiteX13604" fmla="*/ 2621651 w 4853691"/>
              <a:gd name="connsiteY13604" fmla="*/ 2342352 h 4860733"/>
              <a:gd name="connsiteX13605" fmla="*/ 2652163 w 4853691"/>
              <a:gd name="connsiteY13605" fmla="*/ 2354088 h 4860733"/>
              <a:gd name="connsiteX13606" fmla="*/ 2710839 w 4853691"/>
              <a:gd name="connsiteY13606" fmla="*/ 2377558 h 4860733"/>
              <a:gd name="connsiteX13607" fmla="*/ 2729615 w 4853691"/>
              <a:gd name="connsiteY13607" fmla="*/ 2384599 h 4860733"/>
              <a:gd name="connsiteX13608" fmla="*/ 2800027 w 4853691"/>
              <a:gd name="connsiteY13608" fmla="*/ 2412764 h 4860733"/>
              <a:gd name="connsiteX13609" fmla="*/ 2807068 w 4853691"/>
              <a:gd name="connsiteY13609" fmla="*/ 2415111 h 4860733"/>
              <a:gd name="connsiteX13610" fmla="*/ 3051160 w 4853691"/>
              <a:gd name="connsiteY13610" fmla="*/ 2508993 h 4860733"/>
              <a:gd name="connsiteX13611" fmla="*/ 3048813 w 4853691"/>
              <a:gd name="connsiteY13611" fmla="*/ 2516034 h 4860733"/>
              <a:gd name="connsiteX13612" fmla="*/ 3055854 w 4853691"/>
              <a:gd name="connsiteY13612" fmla="*/ 2530116 h 4860733"/>
              <a:gd name="connsiteX13613" fmla="*/ 2635733 w 4853691"/>
              <a:gd name="connsiteY13613" fmla="*/ 3020649 h 4860733"/>
              <a:gd name="connsiteX13614" fmla="*/ 2623998 w 4853691"/>
              <a:gd name="connsiteY13614" fmla="*/ 3015955 h 4860733"/>
              <a:gd name="connsiteX13615" fmla="*/ 2614610 w 4853691"/>
              <a:gd name="connsiteY13615" fmla="*/ 3018302 h 4860733"/>
              <a:gd name="connsiteX13616" fmla="*/ 2548892 w 4853691"/>
              <a:gd name="connsiteY13616" fmla="*/ 2922073 h 4860733"/>
              <a:gd name="connsiteX13617" fmla="*/ 2480828 w 4853691"/>
              <a:gd name="connsiteY13617" fmla="*/ 2823497 h 4860733"/>
              <a:gd name="connsiteX13618" fmla="*/ 1933966 w 4853691"/>
              <a:gd name="connsiteY13618" fmla="*/ 1703956 h 4860733"/>
              <a:gd name="connsiteX13619" fmla="*/ 2006725 w 4853691"/>
              <a:gd name="connsiteY13619" fmla="*/ 1710997 h 4860733"/>
              <a:gd name="connsiteX13620" fmla="*/ 2072442 w 4853691"/>
              <a:gd name="connsiteY13620" fmla="*/ 1718038 h 4860733"/>
              <a:gd name="connsiteX13621" fmla="*/ 2215612 w 4853691"/>
              <a:gd name="connsiteY13621" fmla="*/ 1734467 h 4860733"/>
              <a:gd name="connsiteX13622" fmla="*/ 2236735 w 4853691"/>
              <a:gd name="connsiteY13622" fmla="*/ 1736814 h 4860733"/>
              <a:gd name="connsiteX13623" fmla="*/ 2361129 w 4853691"/>
              <a:gd name="connsiteY13623" fmla="*/ 1753244 h 4860733"/>
              <a:gd name="connsiteX13624" fmla="*/ 2408070 w 4853691"/>
              <a:gd name="connsiteY13624" fmla="*/ 1760285 h 4860733"/>
              <a:gd name="connsiteX13625" fmla="*/ 2511340 w 4853691"/>
              <a:gd name="connsiteY13625" fmla="*/ 1776714 h 4860733"/>
              <a:gd name="connsiteX13626" fmla="*/ 2562975 w 4853691"/>
              <a:gd name="connsiteY13626" fmla="*/ 1786102 h 4860733"/>
              <a:gd name="connsiteX13627" fmla="*/ 2663898 w 4853691"/>
              <a:gd name="connsiteY13627" fmla="*/ 1802532 h 4860733"/>
              <a:gd name="connsiteX13628" fmla="*/ 2720227 w 4853691"/>
              <a:gd name="connsiteY13628" fmla="*/ 1811920 h 4860733"/>
              <a:gd name="connsiteX13629" fmla="*/ 2821150 w 4853691"/>
              <a:gd name="connsiteY13629" fmla="*/ 1830696 h 4860733"/>
              <a:gd name="connsiteX13630" fmla="*/ 2875132 w 4853691"/>
              <a:gd name="connsiteY13630" fmla="*/ 1842432 h 4860733"/>
              <a:gd name="connsiteX13631" fmla="*/ 2964320 w 4853691"/>
              <a:gd name="connsiteY13631" fmla="*/ 1861208 h 4860733"/>
              <a:gd name="connsiteX13632" fmla="*/ 2964320 w 4853691"/>
              <a:gd name="connsiteY13632" fmla="*/ 1863555 h 4860733"/>
              <a:gd name="connsiteX13633" fmla="*/ 2964320 w 4853691"/>
              <a:gd name="connsiteY13633" fmla="*/ 1865902 h 4860733"/>
              <a:gd name="connsiteX13634" fmla="*/ 2957279 w 4853691"/>
              <a:gd name="connsiteY13634" fmla="*/ 1868249 h 4860733"/>
              <a:gd name="connsiteX13635" fmla="*/ 2931461 w 4853691"/>
              <a:gd name="connsiteY13635" fmla="*/ 1872943 h 4860733"/>
              <a:gd name="connsiteX13636" fmla="*/ 2905644 w 4853691"/>
              <a:gd name="connsiteY13636" fmla="*/ 1877637 h 4860733"/>
              <a:gd name="connsiteX13637" fmla="*/ 2877479 w 4853691"/>
              <a:gd name="connsiteY13637" fmla="*/ 1882331 h 4860733"/>
              <a:gd name="connsiteX13638" fmla="*/ 2854008 w 4853691"/>
              <a:gd name="connsiteY13638" fmla="*/ 1887025 h 4860733"/>
              <a:gd name="connsiteX13639" fmla="*/ 2825844 w 4853691"/>
              <a:gd name="connsiteY13639" fmla="*/ 1894066 h 4860733"/>
              <a:gd name="connsiteX13640" fmla="*/ 2802374 w 4853691"/>
              <a:gd name="connsiteY13640" fmla="*/ 1898761 h 4860733"/>
              <a:gd name="connsiteX13641" fmla="*/ 2771862 w 4853691"/>
              <a:gd name="connsiteY13641" fmla="*/ 1905802 h 4860733"/>
              <a:gd name="connsiteX13642" fmla="*/ 2748391 w 4853691"/>
              <a:gd name="connsiteY13642" fmla="*/ 1910496 h 4860733"/>
              <a:gd name="connsiteX13643" fmla="*/ 2717880 w 4853691"/>
              <a:gd name="connsiteY13643" fmla="*/ 1917537 h 4860733"/>
              <a:gd name="connsiteX13644" fmla="*/ 2692062 w 4853691"/>
              <a:gd name="connsiteY13644" fmla="*/ 1922231 h 4860733"/>
              <a:gd name="connsiteX13645" fmla="*/ 2661551 w 4853691"/>
              <a:gd name="connsiteY13645" fmla="*/ 1929272 h 4860733"/>
              <a:gd name="connsiteX13646" fmla="*/ 2633386 w 4853691"/>
              <a:gd name="connsiteY13646" fmla="*/ 1936313 h 4860733"/>
              <a:gd name="connsiteX13647" fmla="*/ 2605222 w 4853691"/>
              <a:gd name="connsiteY13647" fmla="*/ 1943354 h 4860733"/>
              <a:gd name="connsiteX13648" fmla="*/ 2574710 w 4853691"/>
              <a:gd name="connsiteY13648" fmla="*/ 1950396 h 4860733"/>
              <a:gd name="connsiteX13649" fmla="*/ 2546545 w 4853691"/>
              <a:gd name="connsiteY13649" fmla="*/ 1957437 h 4860733"/>
              <a:gd name="connsiteX13650" fmla="*/ 2513687 w 4853691"/>
              <a:gd name="connsiteY13650" fmla="*/ 1966825 h 4860733"/>
              <a:gd name="connsiteX13651" fmla="*/ 2487869 w 4853691"/>
              <a:gd name="connsiteY13651" fmla="*/ 1973866 h 4860733"/>
              <a:gd name="connsiteX13652" fmla="*/ 2452664 w 4853691"/>
              <a:gd name="connsiteY13652" fmla="*/ 1983254 h 4860733"/>
              <a:gd name="connsiteX13653" fmla="*/ 2429193 w 4853691"/>
              <a:gd name="connsiteY13653" fmla="*/ 1990295 h 4860733"/>
              <a:gd name="connsiteX13654" fmla="*/ 2379905 w 4853691"/>
              <a:gd name="connsiteY13654" fmla="*/ 2004378 h 4860733"/>
              <a:gd name="connsiteX13655" fmla="*/ 2368170 w 4853691"/>
              <a:gd name="connsiteY13655" fmla="*/ 2006725 h 4860733"/>
              <a:gd name="connsiteX13656" fmla="*/ 2314188 w 4853691"/>
              <a:gd name="connsiteY13656" fmla="*/ 2020807 h 4860733"/>
              <a:gd name="connsiteX13657" fmla="*/ 2304800 w 4853691"/>
              <a:gd name="connsiteY13657" fmla="*/ 2023154 h 4860733"/>
              <a:gd name="connsiteX13658" fmla="*/ 2063054 w 4853691"/>
              <a:gd name="connsiteY13658" fmla="*/ 2093565 h 4860733"/>
              <a:gd name="connsiteX13659" fmla="*/ 2044277 w 4853691"/>
              <a:gd name="connsiteY13659" fmla="*/ 2079483 h 4860733"/>
              <a:gd name="connsiteX13660" fmla="*/ 2034889 w 4853691"/>
              <a:gd name="connsiteY13660" fmla="*/ 2081830 h 4860733"/>
              <a:gd name="connsiteX13661" fmla="*/ 2030195 w 4853691"/>
              <a:gd name="connsiteY13661" fmla="*/ 2072442 h 4860733"/>
              <a:gd name="connsiteX13662" fmla="*/ 2004378 w 4853691"/>
              <a:gd name="connsiteY13662" fmla="*/ 2030195 h 4860733"/>
              <a:gd name="connsiteX13663" fmla="*/ 1807226 w 4853691"/>
              <a:gd name="connsiteY13663" fmla="*/ 1706303 h 4860733"/>
              <a:gd name="connsiteX13664" fmla="*/ 1816614 w 4853691"/>
              <a:gd name="connsiteY13664" fmla="*/ 1692221 h 4860733"/>
              <a:gd name="connsiteX13665" fmla="*/ 1849473 w 4853691"/>
              <a:gd name="connsiteY13665" fmla="*/ 1694568 h 4860733"/>
              <a:gd name="connsiteX13666" fmla="*/ 1933966 w 4853691"/>
              <a:gd name="connsiteY13666" fmla="*/ 1703956 h 4860733"/>
              <a:gd name="connsiteX13667" fmla="*/ 1403534 w 4853691"/>
              <a:gd name="connsiteY13667" fmla="*/ 2236735 h 4860733"/>
              <a:gd name="connsiteX13668" fmla="*/ 1396493 w 4853691"/>
              <a:gd name="connsiteY13668" fmla="*/ 2227347 h 4860733"/>
              <a:gd name="connsiteX13669" fmla="*/ 1783755 w 4853691"/>
              <a:gd name="connsiteY13669" fmla="*/ 1708650 h 4860733"/>
              <a:gd name="connsiteX13670" fmla="*/ 1795491 w 4853691"/>
              <a:gd name="connsiteY13670" fmla="*/ 1713344 h 4860733"/>
              <a:gd name="connsiteX13671" fmla="*/ 1804879 w 4853691"/>
              <a:gd name="connsiteY13671" fmla="*/ 1710997 h 4860733"/>
              <a:gd name="connsiteX13672" fmla="*/ 1875290 w 4853691"/>
              <a:gd name="connsiteY13672" fmla="*/ 1826002 h 4860733"/>
              <a:gd name="connsiteX13673" fmla="*/ 2002031 w 4853691"/>
              <a:gd name="connsiteY13673" fmla="*/ 2034889 h 4860733"/>
              <a:gd name="connsiteX13674" fmla="*/ 2032542 w 4853691"/>
              <a:gd name="connsiteY13674" fmla="*/ 2086524 h 4860733"/>
              <a:gd name="connsiteX13675" fmla="*/ 2023154 w 4853691"/>
              <a:gd name="connsiteY13675" fmla="*/ 2102954 h 4860733"/>
              <a:gd name="connsiteX13676" fmla="*/ 2023154 w 4853691"/>
              <a:gd name="connsiteY13676" fmla="*/ 2105301 h 4860733"/>
              <a:gd name="connsiteX13677" fmla="*/ 1872943 w 4853691"/>
              <a:gd name="connsiteY13677" fmla="*/ 2135812 h 4860733"/>
              <a:gd name="connsiteX13678" fmla="*/ 1403534 w 4853691"/>
              <a:gd name="connsiteY13678" fmla="*/ 2236735 h 4860733"/>
              <a:gd name="connsiteX13679" fmla="*/ 2631039 w 4853691"/>
              <a:gd name="connsiteY13679" fmla="*/ 3130960 h 4860733"/>
              <a:gd name="connsiteX13680" fmla="*/ 2638080 w 4853691"/>
              <a:gd name="connsiteY13680" fmla="*/ 3217801 h 4860733"/>
              <a:gd name="connsiteX13681" fmla="*/ 2638080 w 4853691"/>
              <a:gd name="connsiteY13681" fmla="*/ 3220148 h 4860733"/>
              <a:gd name="connsiteX13682" fmla="*/ 2734309 w 4853691"/>
              <a:gd name="connsiteY13682" fmla="*/ 3999367 h 4860733"/>
              <a:gd name="connsiteX13683" fmla="*/ 2736656 w 4853691"/>
              <a:gd name="connsiteY13683" fmla="*/ 4018144 h 4860733"/>
              <a:gd name="connsiteX13684" fmla="*/ 2746044 w 4853691"/>
              <a:gd name="connsiteY13684" fmla="*/ 4065085 h 4860733"/>
              <a:gd name="connsiteX13685" fmla="*/ 2753086 w 4853691"/>
              <a:gd name="connsiteY13685" fmla="*/ 4100290 h 4860733"/>
              <a:gd name="connsiteX13686" fmla="*/ 2757780 w 4853691"/>
              <a:gd name="connsiteY13686" fmla="*/ 4128455 h 4860733"/>
              <a:gd name="connsiteX13687" fmla="*/ 2767168 w 4853691"/>
              <a:gd name="connsiteY13687" fmla="*/ 4177743 h 4860733"/>
              <a:gd name="connsiteX13688" fmla="*/ 2769515 w 4853691"/>
              <a:gd name="connsiteY13688" fmla="*/ 4187131 h 4860733"/>
              <a:gd name="connsiteX13689" fmla="*/ 2619304 w 4853691"/>
              <a:gd name="connsiteY13689" fmla="*/ 4180090 h 4860733"/>
              <a:gd name="connsiteX13690" fmla="*/ 2616957 w 4853691"/>
              <a:gd name="connsiteY13690" fmla="*/ 4180090 h 4860733"/>
              <a:gd name="connsiteX13691" fmla="*/ 2579404 w 4853691"/>
              <a:gd name="connsiteY13691" fmla="*/ 4161313 h 4860733"/>
              <a:gd name="connsiteX13692" fmla="*/ 2567669 w 4853691"/>
              <a:gd name="connsiteY13692" fmla="*/ 4154272 h 4860733"/>
              <a:gd name="connsiteX13693" fmla="*/ 2530116 w 4853691"/>
              <a:gd name="connsiteY13693" fmla="*/ 4133149 h 4860733"/>
              <a:gd name="connsiteX13694" fmla="*/ 2516034 w 4853691"/>
              <a:gd name="connsiteY13694" fmla="*/ 4126108 h 4860733"/>
              <a:gd name="connsiteX13695" fmla="*/ 2478481 w 4853691"/>
              <a:gd name="connsiteY13695" fmla="*/ 4104984 h 4860733"/>
              <a:gd name="connsiteX13696" fmla="*/ 2464399 w 4853691"/>
              <a:gd name="connsiteY13696" fmla="*/ 4095596 h 4860733"/>
              <a:gd name="connsiteX13697" fmla="*/ 2426846 w 4853691"/>
              <a:gd name="connsiteY13697" fmla="*/ 4074473 h 4860733"/>
              <a:gd name="connsiteX13698" fmla="*/ 2415111 w 4853691"/>
              <a:gd name="connsiteY13698" fmla="*/ 4067431 h 4860733"/>
              <a:gd name="connsiteX13699" fmla="*/ 2375211 w 4853691"/>
              <a:gd name="connsiteY13699" fmla="*/ 4043961 h 4860733"/>
              <a:gd name="connsiteX13700" fmla="*/ 2354088 w 4853691"/>
              <a:gd name="connsiteY13700" fmla="*/ 4029879 h 4860733"/>
              <a:gd name="connsiteX13701" fmla="*/ 2321229 w 4853691"/>
              <a:gd name="connsiteY13701" fmla="*/ 4008755 h 4860733"/>
              <a:gd name="connsiteX13702" fmla="*/ 2288370 w 4853691"/>
              <a:gd name="connsiteY13702" fmla="*/ 3987632 h 4860733"/>
              <a:gd name="connsiteX13703" fmla="*/ 2267247 w 4853691"/>
              <a:gd name="connsiteY13703" fmla="*/ 3973550 h 4860733"/>
              <a:gd name="connsiteX13704" fmla="*/ 2159283 w 4853691"/>
              <a:gd name="connsiteY13704" fmla="*/ 3896097 h 4860733"/>
              <a:gd name="connsiteX13705" fmla="*/ 2159283 w 4853691"/>
              <a:gd name="connsiteY13705" fmla="*/ 3896097 h 4860733"/>
              <a:gd name="connsiteX13706" fmla="*/ 1955090 w 4853691"/>
              <a:gd name="connsiteY13706" fmla="*/ 3734151 h 4860733"/>
              <a:gd name="connsiteX13707" fmla="*/ 1959784 w 4853691"/>
              <a:gd name="connsiteY13707" fmla="*/ 3722416 h 4860733"/>
              <a:gd name="connsiteX13708" fmla="*/ 1955090 w 4853691"/>
              <a:gd name="connsiteY13708" fmla="*/ 3710680 h 4860733"/>
              <a:gd name="connsiteX13709" fmla="*/ 1992642 w 4853691"/>
              <a:gd name="connsiteY13709" fmla="*/ 3677822 h 4860733"/>
              <a:gd name="connsiteX13710" fmla="*/ 2027848 w 4853691"/>
              <a:gd name="connsiteY13710" fmla="*/ 3644963 h 4860733"/>
              <a:gd name="connsiteX13711" fmla="*/ 2084177 w 4853691"/>
              <a:gd name="connsiteY13711" fmla="*/ 3593328 h 4860733"/>
              <a:gd name="connsiteX13712" fmla="*/ 2114689 w 4853691"/>
              <a:gd name="connsiteY13712" fmla="*/ 3565164 h 4860733"/>
              <a:gd name="connsiteX13713" fmla="*/ 2288370 w 4853691"/>
              <a:gd name="connsiteY13713" fmla="*/ 3396176 h 4860733"/>
              <a:gd name="connsiteX13714" fmla="*/ 2318882 w 4853691"/>
              <a:gd name="connsiteY13714" fmla="*/ 3365665 h 4860733"/>
              <a:gd name="connsiteX13715" fmla="*/ 2372864 w 4853691"/>
              <a:gd name="connsiteY13715" fmla="*/ 3309335 h 4860733"/>
              <a:gd name="connsiteX13716" fmla="*/ 2415111 w 4853691"/>
              <a:gd name="connsiteY13716" fmla="*/ 3267089 h 4860733"/>
              <a:gd name="connsiteX13717" fmla="*/ 2459705 w 4853691"/>
              <a:gd name="connsiteY13717" fmla="*/ 3222495 h 4860733"/>
              <a:gd name="connsiteX13718" fmla="*/ 2501952 w 4853691"/>
              <a:gd name="connsiteY13718" fmla="*/ 3177901 h 4860733"/>
              <a:gd name="connsiteX13719" fmla="*/ 2544198 w 4853691"/>
              <a:gd name="connsiteY13719" fmla="*/ 3133307 h 4860733"/>
              <a:gd name="connsiteX13720" fmla="*/ 2586445 w 4853691"/>
              <a:gd name="connsiteY13720" fmla="*/ 3088713 h 4860733"/>
              <a:gd name="connsiteX13721" fmla="*/ 2614610 w 4853691"/>
              <a:gd name="connsiteY13721" fmla="*/ 3058201 h 4860733"/>
              <a:gd name="connsiteX13722" fmla="*/ 2628692 w 4853691"/>
              <a:gd name="connsiteY13722" fmla="*/ 3062896 h 4860733"/>
              <a:gd name="connsiteX13723" fmla="*/ 2628692 w 4853691"/>
              <a:gd name="connsiteY13723" fmla="*/ 3062896 h 4860733"/>
              <a:gd name="connsiteX13724" fmla="*/ 2633386 w 4853691"/>
              <a:gd name="connsiteY13724" fmla="*/ 3109836 h 4860733"/>
              <a:gd name="connsiteX13725" fmla="*/ 2631039 w 4853691"/>
              <a:gd name="connsiteY13725" fmla="*/ 3130960 h 4860733"/>
              <a:gd name="connsiteX13726" fmla="*/ 2724921 w 4853691"/>
              <a:gd name="connsiteY13726" fmla="*/ 4248154 h 4860733"/>
              <a:gd name="connsiteX13727" fmla="*/ 2689715 w 4853691"/>
              <a:gd name="connsiteY13727" fmla="*/ 4245807 h 4860733"/>
              <a:gd name="connsiteX13728" fmla="*/ 2666245 w 4853691"/>
              <a:gd name="connsiteY13728" fmla="*/ 4243460 h 4860733"/>
              <a:gd name="connsiteX13729" fmla="*/ 2631039 w 4853691"/>
              <a:gd name="connsiteY13729" fmla="*/ 4238766 h 4860733"/>
              <a:gd name="connsiteX13730" fmla="*/ 2607569 w 4853691"/>
              <a:gd name="connsiteY13730" fmla="*/ 4236419 h 4860733"/>
              <a:gd name="connsiteX13731" fmla="*/ 2572363 w 4853691"/>
              <a:gd name="connsiteY13731" fmla="*/ 4231725 h 4860733"/>
              <a:gd name="connsiteX13732" fmla="*/ 2548892 w 4853691"/>
              <a:gd name="connsiteY13732" fmla="*/ 4229378 h 4860733"/>
              <a:gd name="connsiteX13733" fmla="*/ 2511340 w 4853691"/>
              <a:gd name="connsiteY13733" fmla="*/ 4224684 h 4860733"/>
              <a:gd name="connsiteX13734" fmla="*/ 2490216 w 4853691"/>
              <a:gd name="connsiteY13734" fmla="*/ 4222337 h 4860733"/>
              <a:gd name="connsiteX13735" fmla="*/ 2452664 w 4853691"/>
              <a:gd name="connsiteY13735" fmla="*/ 4215296 h 4860733"/>
              <a:gd name="connsiteX13736" fmla="*/ 2431540 w 4853691"/>
              <a:gd name="connsiteY13736" fmla="*/ 4210602 h 4860733"/>
              <a:gd name="connsiteX13737" fmla="*/ 2393987 w 4853691"/>
              <a:gd name="connsiteY13737" fmla="*/ 4203560 h 4860733"/>
              <a:gd name="connsiteX13738" fmla="*/ 2372864 w 4853691"/>
              <a:gd name="connsiteY13738" fmla="*/ 4198866 h 4860733"/>
              <a:gd name="connsiteX13739" fmla="*/ 2335311 w 4853691"/>
              <a:gd name="connsiteY13739" fmla="*/ 4189478 h 4860733"/>
              <a:gd name="connsiteX13740" fmla="*/ 2314188 w 4853691"/>
              <a:gd name="connsiteY13740" fmla="*/ 4184784 h 4860733"/>
              <a:gd name="connsiteX13741" fmla="*/ 2274288 w 4853691"/>
              <a:gd name="connsiteY13741" fmla="*/ 4175396 h 4860733"/>
              <a:gd name="connsiteX13742" fmla="*/ 2253165 w 4853691"/>
              <a:gd name="connsiteY13742" fmla="*/ 4170702 h 4860733"/>
              <a:gd name="connsiteX13743" fmla="*/ 2213265 w 4853691"/>
              <a:gd name="connsiteY13743" fmla="*/ 4161313 h 4860733"/>
              <a:gd name="connsiteX13744" fmla="*/ 2192141 w 4853691"/>
              <a:gd name="connsiteY13744" fmla="*/ 4156619 h 4860733"/>
              <a:gd name="connsiteX13745" fmla="*/ 2152242 w 4853691"/>
              <a:gd name="connsiteY13745" fmla="*/ 4144884 h 4860733"/>
              <a:gd name="connsiteX13746" fmla="*/ 2131118 w 4853691"/>
              <a:gd name="connsiteY13746" fmla="*/ 4140190 h 4860733"/>
              <a:gd name="connsiteX13747" fmla="*/ 2091218 w 4853691"/>
              <a:gd name="connsiteY13747" fmla="*/ 4128455 h 4860733"/>
              <a:gd name="connsiteX13748" fmla="*/ 2070095 w 4853691"/>
              <a:gd name="connsiteY13748" fmla="*/ 4121414 h 4860733"/>
              <a:gd name="connsiteX13749" fmla="*/ 2030195 w 4853691"/>
              <a:gd name="connsiteY13749" fmla="*/ 4107331 h 4860733"/>
              <a:gd name="connsiteX13750" fmla="*/ 2009072 w 4853691"/>
              <a:gd name="connsiteY13750" fmla="*/ 4100290 h 4860733"/>
              <a:gd name="connsiteX13751" fmla="*/ 1950396 w 4853691"/>
              <a:gd name="connsiteY13751" fmla="*/ 4081514 h 4860733"/>
              <a:gd name="connsiteX13752" fmla="*/ 1948049 w 4853691"/>
              <a:gd name="connsiteY13752" fmla="*/ 4081514 h 4860733"/>
              <a:gd name="connsiteX13753" fmla="*/ 1887025 w 4853691"/>
              <a:gd name="connsiteY13753" fmla="*/ 4060390 h 4860733"/>
              <a:gd name="connsiteX13754" fmla="*/ 1865902 w 4853691"/>
              <a:gd name="connsiteY13754" fmla="*/ 4051002 h 4860733"/>
              <a:gd name="connsiteX13755" fmla="*/ 1844778 w 4853691"/>
              <a:gd name="connsiteY13755" fmla="*/ 4043961 h 4860733"/>
              <a:gd name="connsiteX13756" fmla="*/ 1844778 w 4853691"/>
              <a:gd name="connsiteY13756" fmla="*/ 4039267 h 4860733"/>
              <a:gd name="connsiteX13757" fmla="*/ 2614610 w 4853691"/>
              <a:gd name="connsiteY13757" fmla="*/ 4184784 h 4860733"/>
              <a:gd name="connsiteX13758" fmla="*/ 2626345 w 4853691"/>
              <a:gd name="connsiteY13758" fmla="*/ 4189478 h 4860733"/>
              <a:gd name="connsiteX13759" fmla="*/ 2647469 w 4853691"/>
              <a:gd name="connsiteY13759" fmla="*/ 4198866 h 4860733"/>
              <a:gd name="connsiteX13760" fmla="*/ 2675633 w 4853691"/>
              <a:gd name="connsiteY13760" fmla="*/ 4212948 h 4860733"/>
              <a:gd name="connsiteX13761" fmla="*/ 2699103 w 4853691"/>
              <a:gd name="connsiteY13761" fmla="*/ 4222337 h 4860733"/>
              <a:gd name="connsiteX13762" fmla="*/ 2727268 w 4853691"/>
              <a:gd name="connsiteY13762" fmla="*/ 4234072 h 4860733"/>
              <a:gd name="connsiteX13763" fmla="*/ 2750738 w 4853691"/>
              <a:gd name="connsiteY13763" fmla="*/ 4243460 h 4860733"/>
              <a:gd name="connsiteX13764" fmla="*/ 2760127 w 4853691"/>
              <a:gd name="connsiteY13764" fmla="*/ 4248154 h 4860733"/>
              <a:gd name="connsiteX13765" fmla="*/ 2760127 w 4853691"/>
              <a:gd name="connsiteY13765" fmla="*/ 4252848 h 4860733"/>
              <a:gd name="connsiteX13766" fmla="*/ 2743697 w 4853691"/>
              <a:gd name="connsiteY13766" fmla="*/ 4252848 h 4860733"/>
              <a:gd name="connsiteX13767" fmla="*/ 2724921 w 4853691"/>
              <a:gd name="connsiteY13767" fmla="*/ 4248154 h 4860733"/>
              <a:gd name="connsiteX13768" fmla="*/ 1729773 w 4853691"/>
              <a:gd name="connsiteY13768" fmla="*/ 4029879 h 4860733"/>
              <a:gd name="connsiteX13769" fmla="*/ 1673444 w 4853691"/>
              <a:gd name="connsiteY13769" fmla="*/ 4025185 h 4860733"/>
              <a:gd name="connsiteX13770" fmla="*/ 1649974 w 4853691"/>
              <a:gd name="connsiteY13770" fmla="*/ 4022838 h 4860733"/>
              <a:gd name="connsiteX13771" fmla="*/ 1638239 w 4853691"/>
              <a:gd name="connsiteY13771" fmla="*/ 4013449 h 4860733"/>
              <a:gd name="connsiteX13772" fmla="*/ 1610074 w 4853691"/>
              <a:gd name="connsiteY13772" fmla="*/ 3992326 h 4860733"/>
              <a:gd name="connsiteX13773" fmla="*/ 1574868 w 4853691"/>
              <a:gd name="connsiteY13773" fmla="*/ 3964162 h 4860733"/>
              <a:gd name="connsiteX13774" fmla="*/ 1544357 w 4853691"/>
              <a:gd name="connsiteY13774" fmla="*/ 3940691 h 4860733"/>
              <a:gd name="connsiteX13775" fmla="*/ 1523233 w 4853691"/>
              <a:gd name="connsiteY13775" fmla="*/ 3924262 h 4860733"/>
              <a:gd name="connsiteX13776" fmla="*/ 1525580 w 4853691"/>
              <a:gd name="connsiteY13776" fmla="*/ 3921915 h 4860733"/>
              <a:gd name="connsiteX13777" fmla="*/ 1565480 w 4853691"/>
              <a:gd name="connsiteY13777" fmla="*/ 3940691 h 4860733"/>
              <a:gd name="connsiteX13778" fmla="*/ 1603033 w 4853691"/>
              <a:gd name="connsiteY13778" fmla="*/ 3957120 h 4860733"/>
              <a:gd name="connsiteX13779" fmla="*/ 1659362 w 4853691"/>
              <a:gd name="connsiteY13779" fmla="*/ 3980591 h 4860733"/>
              <a:gd name="connsiteX13780" fmla="*/ 1694567 w 4853691"/>
              <a:gd name="connsiteY13780" fmla="*/ 3997020 h 4860733"/>
              <a:gd name="connsiteX13781" fmla="*/ 1753244 w 4853691"/>
              <a:gd name="connsiteY13781" fmla="*/ 4020490 h 4860733"/>
              <a:gd name="connsiteX13782" fmla="*/ 1772020 w 4853691"/>
              <a:gd name="connsiteY13782" fmla="*/ 4027532 h 4860733"/>
              <a:gd name="connsiteX13783" fmla="*/ 1769673 w 4853691"/>
              <a:gd name="connsiteY13783" fmla="*/ 4027532 h 4860733"/>
              <a:gd name="connsiteX13784" fmla="*/ 1729773 w 4853691"/>
              <a:gd name="connsiteY13784" fmla="*/ 4029879 h 4860733"/>
              <a:gd name="connsiteX13785" fmla="*/ 1699262 w 4853691"/>
              <a:gd name="connsiteY13785" fmla="*/ 4062737 h 4860733"/>
              <a:gd name="connsiteX13786" fmla="*/ 1739161 w 4853691"/>
              <a:gd name="connsiteY13786" fmla="*/ 4090902 h 4860733"/>
              <a:gd name="connsiteX13787" fmla="*/ 1760285 w 4853691"/>
              <a:gd name="connsiteY13787" fmla="*/ 4107331 h 4860733"/>
              <a:gd name="connsiteX13788" fmla="*/ 1781408 w 4853691"/>
              <a:gd name="connsiteY13788" fmla="*/ 4121414 h 4860733"/>
              <a:gd name="connsiteX13789" fmla="*/ 1774367 w 4853691"/>
              <a:gd name="connsiteY13789" fmla="*/ 4135496 h 4860733"/>
              <a:gd name="connsiteX13790" fmla="*/ 1767326 w 4853691"/>
              <a:gd name="connsiteY13790" fmla="*/ 4149578 h 4860733"/>
              <a:gd name="connsiteX13791" fmla="*/ 1757938 w 4853691"/>
              <a:gd name="connsiteY13791" fmla="*/ 4168354 h 4860733"/>
              <a:gd name="connsiteX13792" fmla="*/ 1750897 w 4853691"/>
              <a:gd name="connsiteY13792" fmla="*/ 4182437 h 4860733"/>
              <a:gd name="connsiteX13793" fmla="*/ 1734467 w 4853691"/>
              <a:gd name="connsiteY13793" fmla="*/ 4166007 h 4860733"/>
              <a:gd name="connsiteX13794" fmla="*/ 1722732 w 4853691"/>
              <a:gd name="connsiteY13794" fmla="*/ 4151925 h 4860733"/>
              <a:gd name="connsiteX13795" fmla="*/ 1699262 w 4853691"/>
              <a:gd name="connsiteY13795" fmla="*/ 4128455 h 4860733"/>
              <a:gd name="connsiteX13796" fmla="*/ 1685179 w 4853691"/>
              <a:gd name="connsiteY13796" fmla="*/ 4112026 h 4860733"/>
              <a:gd name="connsiteX13797" fmla="*/ 1664056 w 4853691"/>
              <a:gd name="connsiteY13797" fmla="*/ 4088555 h 4860733"/>
              <a:gd name="connsiteX13798" fmla="*/ 1649974 w 4853691"/>
              <a:gd name="connsiteY13798" fmla="*/ 4072125 h 4860733"/>
              <a:gd name="connsiteX13799" fmla="*/ 1628850 w 4853691"/>
              <a:gd name="connsiteY13799" fmla="*/ 4048655 h 4860733"/>
              <a:gd name="connsiteX13800" fmla="*/ 1614768 w 4853691"/>
              <a:gd name="connsiteY13800" fmla="*/ 4032226 h 4860733"/>
              <a:gd name="connsiteX13801" fmla="*/ 1605380 w 4853691"/>
              <a:gd name="connsiteY13801" fmla="*/ 4020490 h 4860733"/>
              <a:gd name="connsiteX13802" fmla="*/ 1638239 w 4853691"/>
              <a:gd name="connsiteY13802" fmla="*/ 4022838 h 4860733"/>
              <a:gd name="connsiteX13803" fmla="*/ 1652321 w 4853691"/>
              <a:gd name="connsiteY13803" fmla="*/ 4022838 h 4860733"/>
              <a:gd name="connsiteX13804" fmla="*/ 1678138 w 4853691"/>
              <a:gd name="connsiteY13804" fmla="*/ 4041614 h 4860733"/>
              <a:gd name="connsiteX13805" fmla="*/ 1699262 w 4853691"/>
              <a:gd name="connsiteY13805" fmla="*/ 4062737 h 4860733"/>
              <a:gd name="connsiteX13806" fmla="*/ 1680485 w 4853691"/>
              <a:gd name="connsiteY13806" fmla="*/ 4161313 h 4860733"/>
              <a:gd name="connsiteX13807" fmla="*/ 1647627 w 4853691"/>
              <a:gd name="connsiteY13807" fmla="*/ 4140190 h 4860733"/>
              <a:gd name="connsiteX13808" fmla="*/ 1595992 w 4853691"/>
              <a:gd name="connsiteY13808" fmla="*/ 4104984 h 4860733"/>
              <a:gd name="connsiteX13809" fmla="*/ 1572521 w 4853691"/>
              <a:gd name="connsiteY13809" fmla="*/ 4088555 h 4860733"/>
              <a:gd name="connsiteX13810" fmla="*/ 1511498 w 4853691"/>
              <a:gd name="connsiteY13810" fmla="*/ 4046308 h 4860733"/>
              <a:gd name="connsiteX13811" fmla="*/ 1513845 w 4853691"/>
              <a:gd name="connsiteY13811" fmla="*/ 4034573 h 4860733"/>
              <a:gd name="connsiteX13812" fmla="*/ 1497416 w 4853691"/>
              <a:gd name="connsiteY13812" fmla="*/ 4015796 h 4860733"/>
              <a:gd name="connsiteX13813" fmla="*/ 1497416 w 4853691"/>
              <a:gd name="connsiteY13813" fmla="*/ 4008755 h 4860733"/>
              <a:gd name="connsiteX13814" fmla="*/ 1565480 w 4853691"/>
              <a:gd name="connsiteY13814" fmla="*/ 4018144 h 4860733"/>
              <a:gd name="connsiteX13815" fmla="*/ 1598339 w 4853691"/>
              <a:gd name="connsiteY13815" fmla="*/ 4020490 h 4860733"/>
              <a:gd name="connsiteX13816" fmla="*/ 1621809 w 4853691"/>
              <a:gd name="connsiteY13816" fmla="*/ 4046308 h 4860733"/>
              <a:gd name="connsiteX13817" fmla="*/ 1628850 w 4853691"/>
              <a:gd name="connsiteY13817" fmla="*/ 4055696 h 4860733"/>
              <a:gd name="connsiteX13818" fmla="*/ 1657015 w 4853691"/>
              <a:gd name="connsiteY13818" fmla="*/ 4086208 h 4860733"/>
              <a:gd name="connsiteX13819" fmla="*/ 1668750 w 4853691"/>
              <a:gd name="connsiteY13819" fmla="*/ 4097943 h 4860733"/>
              <a:gd name="connsiteX13820" fmla="*/ 1692220 w 4853691"/>
              <a:gd name="connsiteY13820" fmla="*/ 4123761 h 4860733"/>
              <a:gd name="connsiteX13821" fmla="*/ 1706303 w 4853691"/>
              <a:gd name="connsiteY13821" fmla="*/ 4137843 h 4860733"/>
              <a:gd name="connsiteX13822" fmla="*/ 1727426 w 4853691"/>
              <a:gd name="connsiteY13822" fmla="*/ 4161313 h 4860733"/>
              <a:gd name="connsiteX13823" fmla="*/ 1741508 w 4853691"/>
              <a:gd name="connsiteY13823" fmla="*/ 4175396 h 4860733"/>
              <a:gd name="connsiteX13824" fmla="*/ 1743856 w 4853691"/>
              <a:gd name="connsiteY13824" fmla="*/ 4177743 h 4860733"/>
              <a:gd name="connsiteX13825" fmla="*/ 1743856 w 4853691"/>
              <a:gd name="connsiteY13825" fmla="*/ 4177743 h 4860733"/>
              <a:gd name="connsiteX13826" fmla="*/ 1736814 w 4853691"/>
              <a:gd name="connsiteY13826" fmla="*/ 4189478 h 4860733"/>
              <a:gd name="connsiteX13827" fmla="*/ 1736814 w 4853691"/>
              <a:gd name="connsiteY13827" fmla="*/ 4191825 h 4860733"/>
              <a:gd name="connsiteX13828" fmla="*/ 1722732 w 4853691"/>
              <a:gd name="connsiteY13828" fmla="*/ 4182437 h 4860733"/>
              <a:gd name="connsiteX13829" fmla="*/ 1680485 w 4853691"/>
              <a:gd name="connsiteY13829" fmla="*/ 4161313 h 4860733"/>
              <a:gd name="connsiteX13830" fmla="*/ 1448128 w 4853691"/>
              <a:gd name="connsiteY13830" fmla="*/ 4001714 h 4860733"/>
              <a:gd name="connsiteX13831" fmla="*/ 1391799 w 4853691"/>
              <a:gd name="connsiteY13831" fmla="*/ 3992326 h 4860733"/>
              <a:gd name="connsiteX13832" fmla="*/ 1358940 w 4853691"/>
              <a:gd name="connsiteY13832" fmla="*/ 3987632 h 4860733"/>
              <a:gd name="connsiteX13833" fmla="*/ 1290876 w 4853691"/>
              <a:gd name="connsiteY13833" fmla="*/ 3973550 h 4860733"/>
              <a:gd name="connsiteX13834" fmla="*/ 1262711 w 4853691"/>
              <a:gd name="connsiteY13834" fmla="*/ 3966508 h 4860733"/>
              <a:gd name="connsiteX13835" fmla="*/ 1204035 w 4853691"/>
              <a:gd name="connsiteY13835" fmla="*/ 3950079 h 4860733"/>
              <a:gd name="connsiteX13836" fmla="*/ 1175870 w 4853691"/>
              <a:gd name="connsiteY13836" fmla="*/ 3938344 h 4860733"/>
              <a:gd name="connsiteX13837" fmla="*/ 1135971 w 4853691"/>
              <a:gd name="connsiteY13837" fmla="*/ 3921915 h 4860733"/>
              <a:gd name="connsiteX13838" fmla="*/ 1135971 w 4853691"/>
              <a:gd name="connsiteY13838" fmla="*/ 3919567 h 4860733"/>
              <a:gd name="connsiteX13839" fmla="*/ 1145359 w 4853691"/>
              <a:gd name="connsiteY13839" fmla="*/ 3921915 h 4860733"/>
              <a:gd name="connsiteX13840" fmla="*/ 1164135 w 4853691"/>
              <a:gd name="connsiteY13840" fmla="*/ 3924262 h 4860733"/>
              <a:gd name="connsiteX13841" fmla="*/ 1192300 w 4853691"/>
              <a:gd name="connsiteY13841" fmla="*/ 3926609 h 4860733"/>
              <a:gd name="connsiteX13842" fmla="*/ 1211076 w 4853691"/>
              <a:gd name="connsiteY13842" fmla="*/ 3928956 h 4860733"/>
              <a:gd name="connsiteX13843" fmla="*/ 1241588 w 4853691"/>
              <a:gd name="connsiteY13843" fmla="*/ 3931303 h 4860733"/>
              <a:gd name="connsiteX13844" fmla="*/ 1258017 w 4853691"/>
              <a:gd name="connsiteY13844" fmla="*/ 3931303 h 4860733"/>
              <a:gd name="connsiteX13845" fmla="*/ 1304958 w 4853691"/>
              <a:gd name="connsiteY13845" fmla="*/ 3931303 h 4860733"/>
              <a:gd name="connsiteX13846" fmla="*/ 1304958 w 4853691"/>
              <a:gd name="connsiteY13846" fmla="*/ 3931303 h 4860733"/>
              <a:gd name="connsiteX13847" fmla="*/ 1307305 w 4853691"/>
              <a:gd name="connsiteY13847" fmla="*/ 3931303 h 4860733"/>
              <a:gd name="connsiteX13848" fmla="*/ 1354246 w 4853691"/>
              <a:gd name="connsiteY13848" fmla="*/ 3931303 h 4860733"/>
              <a:gd name="connsiteX13849" fmla="*/ 1370675 w 4853691"/>
              <a:gd name="connsiteY13849" fmla="*/ 3931303 h 4860733"/>
              <a:gd name="connsiteX13850" fmla="*/ 1403534 w 4853691"/>
              <a:gd name="connsiteY13850" fmla="*/ 3928956 h 4860733"/>
              <a:gd name="connsiteX13851" fmla="*/ 1424657 w 4853691"/>
              <a:gd name="connsiteY13851" fmla="*/ 3926609 h 4860733"/>
              <a:gd name="connsiteX13852" fmla="*/ 1455169 w 4853691"/>
              <a:gd name="connsiteY13852" fmla="*/ 3924262 h 4860733"/>
              <a:gd name="connsiteX13853" fmla="*/ 1483333 w 4853691"/>
              <a:gd name="connsiteY13853" fmla="*/ 3921915 h 4860733"/>
              <a:gd name="connsiteX13854" fmla="*/ 1488028 w 4853691"/>
              <a:gd name="connsiteY13854" fmla="*/ 3921915 h 4860733"/>
              <a:gd name="connsiteX13855" fmla="*/ 1504457 w 4853691"/>
              <a:gd name="connsiteY13855" fmla="*/ 3938344 h 4860733"/>
              <a:gd name="connsiteX13856" fmla="*/ 1502110 w 4853691"/>
              <a:gd name="connsiteY13856" fmla="*/ 3964162 h 4860733"/>
              <a:gd name="connsiteX13857" fmla="*/ 1497416 w 4853691"/>
              <a:gd name="connsiteY13857" fmla="*/ 4011102 h 4860733"/>
              <a:gd name="connsiteX13858" fmla="*/ 1483333 w 4853691"/>
              <a:gd name="connsiteY13858" fmla="*/ 4008755 h 4860733"/>
              <a:gd name="connsiteX13859" fmla="*/ 1448128 w 4853691"/>
              <a:gd name="connsiteY13859" fmla="*/ 4001714 h 4860733"/>
              <a:gd name="connsiteX13860" fmla="*/ 1293223 w 4853691"/>
              <a:gd name="connsiteY13860" fmla="*/ 3790480 h 4860733"/>
              <a:gd name="connsiteX13861" fmla="*/ 1342511 w 4853691"/>
              <a:gd name="connsiteY13861" fmla="*/ 3790480 h 4860733"/>
              <a:gd name="connsiteX13862" fmla="*/ 1410575 w 4853691"/>
              <a:gd name="connsiteY13862" fmla="*/ 3790480 h 4860733"/>
              <a:gd name="connsiteX13863" fmla="*/ 1424657 w 4853691"/>
              <a:gd name="connsiteY13863" fmla="*/ 3790480 h 4860733"/>
              <a:gd name="connsiteX13864" fmla="*/ 1480986 w 4853691"/>
              <a:gd name="connsiteY13864" fmla="*/ 3788133 h 4860733"/>
              <a:gd name="connsiteX13865" fmla="*/ 1499763 w 4853691"/>
              <a:gd name="connsiteY13865" fmla="*/ 3785786 h 4860733"/>
              <a:gd name="connsiteX13866" fmla="*/ 1551398 w 4853691"/>
              <a:gd name="connsiteY13866" fmla="*/ 3781092 h 4860733"/>
              <a:gd name="connsiteX13867" fmla="*/ 1574868 w 4853691"/>
              <a:gd name="connsiteY13867" fmla="*/ 3778745 h 4860733"/>
              <a:gd name="connsiteX13868" fmla="*/ 1624156 w 4853691"/>
              <a:gd name="connsiteY13868" fmla="*/ 3774051 h 4860733"/>
              <a:gd name="connsiteX13869" fmla="*/ 1647627 w 4853691"/>
              <a:gd name="connsiteY13869" fmla="*/ 3771704 h 4860733"/>
              <a:gd name="connsiteX13870" fmla="*/ 1699262 w 4853691"/>
              <a:gd name="connsiteY13870" fmla="*/ 3764663 h 4860733"/>
              <a:gd name="connsiteX13871" fmla="*/ 1725079 w 4853691"/>
              <a:gd name="connsiteY13871" fmla="*/ 3759969 h 4860733"/>
              <a:gd name="connsiteX13872" fmla="*/ 1774367 w 4853691"/>
              <a:gd name="connsiteY13872" fmla="*/ 3752927 h 4860733"/>
              <a:gd name="connsiteX13873" fmla="*/ 1807226 w 4853691"/>
              <a:gd name="connsiteY13873" fmla="*/ 3748233 h 4860733"/>
              <a:gd name="connsiteX13874" fmla="*/ 1851820 w 4853691"/>
              <a:gd name="connsiteY13874" fmla="*/ 3741192 h 4860733"/>
              <a:gd name="connsiteX13875" fmla="*/ 1891719 w 4853691"/>
              <a:gd name="connsiteY13875" fmla="*/ 3734151 h 4860733"/>
              <a:gd name="connsiteX13876" fmla="*/ 1912843 w 4853691"/>
              <a:gd name="connsiteY13876" fmla="*/ 3729457 h 4860733"/>
              <a:gd name="connsiteX13877" fmla="*/ 1924578 w 4853691"/>
              <a:gd name="connsiteY13877" fmla="*/ 3743539 h 4860733"/>
              <a:gd name="connsiteX13878" fmla="*/ 1828349 w 4853691"/>
              <a:gd name="connsiteY13878" fmla="*/ 4018144 h 4860733"/>
              <a:gd name="connsiteX13879" fmla="*/ 1821308 w 4853691"/>
              <a:gd name="connsiteY13879" fmla="*/ 4018144 h 4860733"/>
              <a:gd name="connsiteX13880" fmla="*/ 1804879 w 4853691"/>
              <a:gd name="connsiteY13880" fmla="*/ 4027532 h 4860733"/>
              <a:gd name="connsiteX13881" fmla="*/ 1595992 w 4853691"/>
              <a:gd name="connsiteY13881" fmla="*/ 3957120 h 4860733"/>
              <a:gd name="connsiteX13882" fmla="*/ 1525580 w 4853691"/>
              <a:gd name="connsiteY13882" fmla="*/ 3928956 h 4860733"/>
              <a:gd name="connsiteX13883" fmla="*/ 1518539 w 4853691"/>
              <a:gd name="connsiteY13883" fmla="*/ 3926609 h 4860733"/>
              <a:gd name="connsiteX13884" fmla="*/ 1518539 w 4853691"/>
              <a:gd name="connsiteY13884" fmla="*/ 3921915 h 4860733"/>
              <a:gd name="connsiteX13885" fmla="*/ 1497416 w 4853691"/>
              <a:gd name="connsiteY13885" fmla="*/ 3900791 h 4860733"/>
              <a:gd name="connsiteX13886" fmla="*/ 1480986 w 4853691"/>
              <a:gd name="connsiteY13886" fmla="*/ 3910179 h 4860733"/>
              <a:gd name="connsiteX13887" fmla="*/ 1450475 w 4853691"/>
              <a:gd name="connsiteY13887" fmla="*/ 3896097 h 4860733"/>
              <a:gd name="connsiteX13888" fmla="*/ 1427004 w 4853691"/>
              <a:gd name="connsiteY13888" fmla="*/ 3886709 h 4860733"/>
              <a:gd name="connsiteX13889" fmla="*/ 1377716 w 4853691"/>
              <a:gd name="connsiteY13889" fmla="*/ 3863238 h 4860733"/>
              <a:gd name="connsiteX13890" fmla="*/ 1349552 w 4853691"/>
              <a:gd name="connsiteY13890" fmla="*/ 3849156 h 4860733"/>
              <a:gd name="connsiteX13891" fmla="*/ 1304958 w 4853691"/>
              <a:gd name="connsiteY13891" fmla="*/ 3828033 h 4860733"/>
              <a:gd name="connsiteX13892" fmla="*/ 1274446 w 4853691"/>
              <a:gd name="connsiteY13892" fmla="*/ 3811604 h 4860733"/>
              <a:gd name="connsiteX13893" fmla="*/ 1250976 w 4853691"/>
              <a:gd name="connsiteY13893" fmla="*/ 3799868 h 4860733"/>
              <a:gd name="connsiteX13894" fmla="*/ 1253323 w 4853691"/>
              <a:gd name="connsiteY13894" fmla="*/ 3792827 h 4860733"/>
              <a:gd name="connsiteX13895" fmla="*/ 1267405 w 4853691"/>
              <a:gd name="connsiteY13895" fmla="*/ 3792827 h 4860733"/>
              <a:gd name="connsiteX13896" fmla="*/ 1293223 w 4853691"/>
              <a:gd name="connsiteY13896" fmla="*/ 3790480 h 4860733"/>
              <a:gd name="connsiteX13897" fmla="*/ 1992642 w 4853691"/>
              <a:gd name="connsiteY13897" fmla="*/ 3769357 h 4860733"/>
              <a:gd name="connsiteX13898" fmla="*/ 2102954 w 4853691"/>
              <a:gd name="connsiteY13898" fmla="*/ 3856197 h 4860733"/>
              <a:gd name="connsiteX13899" fmla="*/ 2107648 w 4853691"/>
              <a:gd name="connsiteY13899" fmla="*/ 3858544 h 4860733"/>
              <a:gd name="connsiteX13900" fmla="*/ 2156936 w 4853691"/>
              <a:gd name="connsiteY13900" fmla="*/ 3896097 h 4860733"/>
              <a:gd name="connsiteX13901" fmla="*/ 2171018 w 4853691"/>
              <a:gd name="connsiteY13901" fmla="*/ 3905485 h 4860733"/>
              <a:gd name="connsiteX13902" fmla="*/ 2210918 w 4853691"/>
              <a:gd name="connsiteY13902" fmla="*/ 3933650 h 4860733"/>
              <a:gd name="connsiteX13903" fmla="*/ 2229694 w 4853691"/>
              <a:gd name="connsiteY13903" fmla="*/ 3945385 h 4860733"/>
              <a:gd name="connsiteX13904" fmla="*/ 2264900 w 4853691"/>
              <a:gd name="connsiteY13904" fmla="*/ 3971203 h 4860733"/>
              <a:gd name="connsiteX13905" fmla="*/ 2283676 w 4853691"/>
              <a:gd name="connsiteY13905" fmla="*/ 3982938 h 4860733"/>
              <a:gd name="connsiteX13906" fmla="*/ 2318882 w 4853691"/>
              <a:gd name="connsiteY13906" fmla="*/ 4006408 h 4860733"/>
              <a:gd name="connsiteX13907" fmla="*/ 2337658 w 4853691"/>
              <a:gd name="connsiteY13907" fmla="*/ 4018144 h 4860733"/>
              <a:gd name="connsiteX13908" fmla="*/ 2370517 w 4853691"/>
              <a:gd name="connsiteY13908" fmla="*/ 4039267 h 4860733"/>
              <a:gd name="connsiteX13909" fmla="*/ 2389293 w 4853691"/>
              <a:gd name="connsiteY13909" fmla="*/ 4051002 h 4860733"/>
              <a:gd name="connsiteX13910" fmla="*/ 2422152 w 4853691"/>
              <a:gd name="connsiteY13910" fmla="*/ 4072125 h 4860733"/>
              <a:gd name="connsiteX13911" fmla="*/ 2440928 w 4853691"/>
              <a:gd name="connsiteY13911" fmla="*/ 4083861 h 4860733"/>
              <a:gd name="connsiteX13912" fmla="*/ 2473787 w 4853691"/>
              <a:gd name="connsiteY13912" fmla="*/ 4102637 h 4860733"/>
              <a:gd name="connsiteX13913" fmla="*/ 2492563 w 4853691"/>
              <a:gd name="connsiteY13913" fmla="*/ 4114372 h 4860733"/>
              <a:gd name="connsiteX13914" fmla="*/ 2525422 w 4853691"/>
              <a:gd name="connsiteY13914" fmla="*/ 4133149 h 4860733"/>
              <a:gd name="connsiteX13915" fmla="*/ 2546545 w 4853691"/>
              <a:gd name="connsiteY13915" fmla="*/ 4142537 h 4860733"/>
              <a:gd name="connsiteX13916" fmla="*/ 2577057 w 4853691"/>
              <a:gd name="connsiteY13916" fmla="*/ 4158966 h 4860733"/>
              <a:gd name="connsiteX13917" fmla="*/ 2598180 w 4853691"/>
              <a:gd name="connsiteY13917" fmla="*/ 4168354 h 4860733"/>
              <a:gd name="connsiteX13918" fmla="*/ 2612263 w 4853691"/>
              <a:gd name="connsiteY13918" fmla="*/ 4175396 h 4860733"/>
              <a:gd name="connsiteX13919" fmla="*/ 1847125 w 4853691"/>
              <a:gd name="connsiteY13919" fmla="*/ 4029879 h 4860733"/>
              <a:gd name="connsiteX13920" fmla="*/ 1847125 w 4853691"/>
              <a:gd name="connsiteY13920" fmla="*/ 4029879 h 4860733"/>
              <a:gd name="connsiteX13921" fmla="*/ 1835390 w 4853691"/>
              <a:gd name="connsiteY13921" fmla="*/ 4011102 h 4860733"/>
              <a:gd name="connsiteX13922" fmla="*/ 1863555 w 4853691"/>
              <a:gd name="connsiteY13922" fmla="*/ 3931303 h 4860733"/>
              <a:gd name="connsiteX13923" fmla="*/ 1929272 w 4853691"/>
              <a:gd name="connsiteY13923" fmla="*/ 3736498 h 4860733"/>
              <a:gd name="connsiteX13924" fmla="*/ 1933966 w 4853691"/>
              <a:gd name="connsiteY13924" fmla="*/ 3736498 h 4860733"/>
              <a:gd name="connsiteX13925" fmla="*/ 1948049 w 4853691"/>
              <a:gd name="connsiteY13925" fmla="*/ 3729457 h 4860733"/>
              <a:gd name="connsiteX13926" fmla="*/ 1978560 w 4853691"/>
              <a:gd name="connsiteY13926" fmla="*/ 3755274 h 4860733"/>
              <a:gd name="connsiteX13927" fmla="*/ 1992642 w 4853691"/>
              <a:gd name="connsiteY13927" fmla="*/ 3769357 h 4860733"/>
              <a:gd name="connsiteX13928" fmla="*/ 1703956 w 4853691"/>
              <a:gd name="connsiteY13928" fmla="*/ 4001714 h 4860733"/>
              <a:gd name="connsiteX13929" fmla="*/ 1659362 w 4853691"/>
              <a:gd name="connsiteY13929" fmla="*/ 3982938 h 4860733"/>
              <a:gd name="connsiteX13930" fmla="*/ 1612421 w 4853691"/>
              <a:gd name="connsiteY13930" fmla="*/ 3961814 h 4860733"/>
              <a:gd name="connsiteX13931" fmla="*/ 1567827 w 4853691"/>
              <a:gd name="connsiteY13931" fmla="*/ 3940691 h 4860733"/>
              <a:gd name="connsiteX13932" fmla="*/ 1537315 w 4853691"/>
              <a:gd name="connsiteY13932" fmla="*/ 3926609 h 4860733"/>
              <a:gd name="connsiteX13933" fmla="*/ 1603033 w 4853691"/>
              <a:gd name="connsiteY13933" fmla="*/ 3952426 h 4860733"/>
              <a:gd name="connsiteX13934" fmla="*/ 1605380 w 4853691"/>
              <a:gd name="connsiteY13934" fmla="*/ 3954773 h 4860733"/>
              <a:gd name="connsiteX13935" fmla="*/ 1635891 w 4853691"/>
              <a:gd name="connsiteY13935" fmla="*/ 3966508 h 4860733"/>
              <a:gd name="connsiteX13936" fmla="*/ 1678138 w 4853691"/>
              <a:gd name="connsiteY13936" fmla="*/ 3982938 h 4860733"/>
              <a:gd name="connsiteX13937" fmla="*/ 1708650 w 4853691"/>
              <a:gd name="connsiteY13937" fmla="*/ 3994673 h 4860733"/>
              <a:gd name="connsiteX13938" fmla="*/ 1750897 w 4853691"/>
              <a:gd name="connsiteY13938" fmla="*/ 4011102 h 4860733"/>
              <a:gd name="connsiteX13939" fmla="*/ 1781408 w 4853691"/>
              <a:gd name="connsiteY13939" fmla="*/ 4020490 h 4860733"/>
              <a:gd name="connsiteX13940" fmla="*/ 1809573 w 4853691"/>
              <a:gd name="connsiteY13940" fmla="*/ 4029879 h 4860733"/>
              <a:gd name="connsiteX13941" fmla="*/ 1809573 w 4853691"/>
              <a:gd name="connsiteY13941" fmla="*/ 4034573 h 4860733"/>
              <a:gd name="connsiteX13942" fmla="*/ 1779061 w 4853691"/>
              <a:gd name="connsiteY13942" fmla="*/ 4034573 h 4860733"/>
              <a:gd name="connsiteX13943" fmla="*/ 1755591 w 4853691"/>
              <a:gd name="connsiteY13943" fmla="*/ 4025185 h 4860733"/>
              <a:gd name="connsiteX13944" fmla="*/ 1703956 w 4853691"/>
              <a:gd name="connsiteY13944" fmla="*/ 4001714 h 4860733"/>
              <a:gd name="connsiteX13945" fmla="*/ 1572521 w 4853691"/>
              <a:gd name="connsiteY13945" fmla="*/ 3968856 h 4860733"/>
              <a:gd name="connsiteX13946" fmla="*/ 1610074 w 4853691"/>
              <a:gd name="connsiteY13946" fmla="*/ 3997020 h 4860733"/>
              <a:gd name="connsiteX13947" fmla="*/ 1635891 w 4853691"/>
              <a:gd name="connsiteY13947" fmla="*/ 4015796 h 4860733"/>
              <a:gd name="connsiteX13948" fmla="*/ 1645280 w 4853691"/>
              <a:gd name="connsiteY13948" fmla="*/ 4022838 h 4860733"/>
              <a:gd name="connsiteX13949" fmla="*/ 1633544 w 4853691"/>
              <a:gd name="connsiteY13949" fmla="*/ 4022838 h 4860733"/>
              <a:gd name="connsiteX13950" fmla="*/ 1598339 w 4853691"/>
              <a:gd name="connsiteY13950" fmla="*/ 4020490 h 4860733"/>
              <a:gd name="connsiteX13951" fmla="*/ 1586603 w 4853691"/>
              <a:gd name="connsiteY13951" fmla="*/ 4006408 h 4860733"/>
              <a:gd name="connsiteX13952" fmla="*/ 1572521 w 4853691"/>
              <a:gd name="connsiteY13952" fmla="*/ 3989979 h 4860733"/>
              <a:gd name="connsiteX13953" fmla="*/ 1546704 w 4853691"/>
              <a:gd name="connsiteY13953" fmla="*/ 3961814 h 4860733"/>
              <a:gd name="connsiteX13954" fmla="*/ 1532621 w 4853691"/>
              <a:gd name="connsiteY13954" fmla="*/ 3947732 h 4860733"/>
              <a:gd name="connsiteX13955" fmla="*/ 1518539 w 4853691"/>
              <a:gd name="connsiteY13955" fmla="*/ 3928956 h 4860733"/>
              <a:gd name="connsiteX13956" fmla="*/ 1520886 w 4853691"/>
              <a:gd name="connsiteY13956" fmla="*/ 3926609 h 4860733"/>
              <a:gd name="connsiteX13957" fmla="*/ 1546704 w 4853691"/>
              <a:gd name="connsiteY13957" fmla="*/ 3945385 h 4860733"/>
              <a:gd name="connsiteX13958" fmla="*/ 1572521 w 4853691"/>
              <a:gd name="connsiteY13958" fmla="*/ 3968856 h 4860733"/>
              <a:gd name="connsiteX13959" fmla="*/ 1539662 w 4853691"/>
              <a:gd name="connsiteY13959" fmla="*/ 4013449 h 4860733"/>
              <a:gd name="connsiteX13960" fmla="*/ 1499763 w 4853691"/>
              <a:gd name="connsiteY13960" fmla="*/ 4008755 h 4860733"/>
              <a:gd name="connsiteX13961" fmla="*/ 1504457 w 4853691"/>
              <a:gd name="connsiteY13961" fmla="*/ 3950079 h 4860733"/>
              <a:gd name="connsiteX13962" fmla="*/ 1506804 w 4853691"/>
              <a:gd name="connsiteY13962" fmla="*/ 3935997 h 4860733"/>
              <a:gd name="connsiteX13963" fmla="*/ 1506804 w 4853691"/>
              <a:gd name="connsiteY13963" fmla="*/ 3935997 h 4860733"/>
              <a:gd name="connsiteX13964" fmla="*/ 1518539 w 4853691"/>
              <a:gd name="connsiteY13964" fmla="*/ 3931303 h 4860733"/>
              <a:gd name="connsiteX13965" fmla="*/ 1595992 w 4853691"/>
              <a:gd name="connsiteY13965" fmla="*/ 4020490 h 4860733"/>
              <a:gd name="connsiteX13966" fmla="*/ 1577215 w 4853691"/>
              <a:gd name="connsiteY13966" fmla="*/ 4018144 h 4860733"/>
              <a:gd name="connsiteX13967" fmla="*/ 1539662 w 4853691"/>
              <a:gd name="connsiteY13967" fmla="*/ 4013449 h 4860733"/>
              <a:gd name="connsiteX13968" fmla="*/ 1450475 w 4853691"/>
              <a:gd name="connsiteY13968" fmla="*/ 3919567 h 4860733"/>
              <a:gd name="connsiteX13969" fmla="*/ 1422310 w 4853691"/>
              <a:gd name="connsiteY13969" fmla="*/ 3921915 h 4860733"/>
              <a:gd name="connsiteX13970" fmla="*/ 1401187 w 4853691"/>
              <a:gd name="connsiteY13970" fmla="*/ 3924262 h 4860733"/>
              <a:gd name="connsiteX13971" fmla="*/ 1368328 w 4853691"/>
              <a:gd name="connsiteY13971" fmla="*/ 3926609 h 4860733"/>
              <a:gd name="connsiteX13972" fmla="*/ 1349552 w 4853691"/>
              <a:gd name="connsiteY13972" fmla="*/ 3926609 h 4860733"/>
              <a:gd name="connsiteX13973" fmla="*/ 1300264 w 4853691"/>
              <a:gd name="connsiteY13973" fmla="*/ 3926609 h 4860733"/>
              <a:gd name="connsiteX13974" fmla="*/ 1133623 w 4853691"/>
              <a:gd name="connsiteY13974" fmla="*/ 3917221 h 4860733"/>
              <a:gd name="connsiteX13975" fmla="*/ 1133623 w 4853691"/>
              <a:gd name="connsiteY13975" fmla="*/ 3914873 h 4860733"/>
              <a:gd name="connsiteX13976" fmla="*/ 1126582 w 4853691"/>
              <a:gd name="connsiteY13976" fmla="*/ 3898444 h 4860733"/>
              <a:gd name="connsiteX13977" fmla="*/ 1135971 w 4853691"/>
              <a:gd name="connsiteY13977" fmla="*/ 3889056 h 4860733"/>
              <a:gd name="connsiteX13978" fmla="*/ 1159441 w 4853691"/>
              <a:gd name="connsiteY13978" fmla="*/ 3867932 h 4860733"/>
              <a:gd name="connsiteX13979" fmla="*/ 1171176 w 4853691"/>
              <a:gd name="connsiteY13979" fmla="*/ 3858544 h 4860733"/>
              <a:gd name="connsiteX13980" fmla="*/ 1488028 w 4853691"/>
              <a:gd name="connsiteY13980" fmla="*/ 3912527 h 4860733"/>
              <a:gd name="connsiteX13981" fmla="*/ 1488028 w 4853691"/>
              <a:gd name="connsiteY13981" fmla="*/ 3912527 h 4860733"/>
              <a:gd name="connsiteX13982" fmla="*/ 1488028 w 4853691"/>
              <a:gd name="connsiteY13982" fmla="*/ 3914873 h 4860733"/>
              <a:gd name="connsiteX13983" fmla="*/ 1476292 w 4853691"/>
              <a:gd name="connsiteY13983" fmla="*/ 3917221 h 4860733"/>
              <a:gd name="connsiteX13984" fmla="*/ 1450475 w 4853691"/>
              <a:gd name="connsiteY13984" fmla="*/ 3919567 h 4860733"/>
              <a:gd name="connsiteX13985" fmla="*/ 1243935 w 4853691"/>
              <a:gd name="connsiteY13985" fmla="*/ 3806909 h 4860733"/>
              <a:gd name="connsiteX13986" fmla="*/ 1260364 w 4853691"/>
              <a:gd name="connsiteY13986" fmla="*/ 3797521 h 4860733"/>
              <a:gd name="connsiteX13987" fmla="*/ 1314346 w 4853691"/>
              <a:gd name="connsiteY13987" fmla="*/ 3825686 h 4860733"/>
              <a:gd name="connsiteX13988" fmla="*/ 1316693 w 4853691"/>
              <a:gd name="connsiteY13988" fmla="*/ 3828033 h 4860733"/>
              <a:gd name="connsiteX13989" fmla="*/ 1384757 w 4853691"/>
              <a:gd name="connsiteY13989" fmla="*/ 3860891 h 4860733"/>
              <a:gd name="connsiteX13990" fmla="*/ 1405881 w 4853691"/>
              <a:gd name="connsiteY13990" fmla="*/ 3870280 h 4860733"/>
              <a:gd name="connsiteX13991" fmla="*/ 1455169 w 4853691"/>
              <a:gd name="connsiteY13991" fmla="*/ 3893750 h 4860733"/>
              <a:gd name="connsiteX13992" fmla="*/ 1483333 w 4853691"/>
              <a:gd name="connsiteY13992" fmla="*/ 3905485 h 4860733"/>
              <a:gd name="connsiteX13993" fmla="*/ 1488028 w 4853691"/>
              <a:gd name="connsiteY13993" fmla="*/ 3907832 h 4860733"/>
              <a:gd name="connsiteX13994" fmla="*/ 1485680 w 4853691"/>
              <a:gd name="connsiteY13994" fmla="*/ 3914873 h 4860733"/>
              <a:gd name="connsiteX13995" fmla="*/ 1171176 w 4853691"/>
              <a:gd name="connsiteY13995" fmla="*/ 3860891 h 4860733"/>
              <a:gd name="connsiteX13996" fmla="*/ 1227505 w 4853691"/>
              <a:gd name="connsiteY13996" fmla="*/ 3804562 h 4860733"/>
              <a:gd name="connsiteX13997" fmla="*/ 1243935 w 4853691"/>
              <a:gd name="connsiteY13997" fmla="*/ 3806909 h 4860733"/>
              <a:gd name="connsiteX13998" fmla="*/ 1809573 w 4853691"/>
              <a:gd name="connsiteY13998" fmla="*/ 4025185 h 4860733"/>
              <a:gd name="connsiteX13999" fmla="*/ 1678138 w 4853691"/>
              <a:gd name="connsiteY13999" fmla="*/ 3978244 h 4860733"/>
              <a:gd name="connsiteX14000" fmla="*/ 1811920 w 4853691"/>
              <a:gd name="connsiteY14000" fmla="*/ 4022838 h 4860733"/>
              <a:gd name="connsiteX14001" fmla="*/ 1809573 w 4853691"/>
              <a:gd name="connsiteY14001" fmla="*/ 4025185 h 4860733"/>
              <a:gd name="connsiteX14002" fmla="*/ 1135971 w 4853691"/>
              <a:gd name="connsiteY14002" fmla="*/ 3889056 h 4860733"/>
              <a:gd name="connsiteX14003" fmla="*/ 1126582 w 4853691"/>
              <a:gd name="connsiteY14003" fmla="*/ 3898444 h 4860733"/>
              <a:gd name="connsiteX14004" fmla="*/ 1114847 w 4853691"/>
              <a:gd name="connsiteY14004" fmla="*/ 3896097 h 4860733"/>
              <a:gd name="connsiteX14005" fmla="*/ 1103112 w 4853691"/>
              <a:gd name="connsiteY14005" fmla="*/ 3900791 h 4860733"/>
              <a:gd name="connsiteX14006" fmla="*/ 1103112 w 4853691"/>
              <a:gd name="connsiteY14006" fmla="*/ 3900791 h 4860733"/>
              <a:gd name="connsiteX14007" fmla="*/ 1098418 w 4853691"/>
              <a:gd name="connsiteY14007" fmla="*/ 3900791 h 4860733"/>
              <a:gd name="connsiteX14008" fmla="*/ 1081988 w 4853691"/>
              <a:gd name="connsiteY14008" fmla="*/ 3837421 h 4860733"/>
              <a:gd name="connsiteX14009" fmla="*/ 1168829 w 4853691"/>
              <a:gd name="connsiteY14009" fmla="*/ 3860891 h 4860733"/>
              <a:gd name="connsiteX14010" fmla="*/ 1135971 w 4853691"/>
              <a:gd name="connsiteY14010" fmla="*/ 3889056 h 4860733"/>
              <a:gd name="connsiteX14011" fmla="*/ 1781408 w 4853691"/>
              <a:gd name="connsiteY14011" fmla="*/ 4032226 h 4860733"/>
              <a:gd name="connsiteX14012" fmla="*/ 1807226 w 4853691"/>
              <a:gd name="connsiteY14012" fmla="*/ 4032226 h 4860733"/>
              <a:gd name="connsiteX14013" fmla="*/ 1811920 w 4853691"/>
              <a:gd name="connsiteY14013" fmla="*/ 4041614 h 4860733"/>
              <a:gd name="connsiteX14014" fmla="*/ 1800185 w 4853691"/>
              <a:gd name="connsiteY14014" fmla="*/ 4036920 h 4860733"/>
              <a:gd name="connsiteX14015" fmla="*/ 1781408 w 4853691"/>
              <a:gd name="connsiteY14015" fmla="*/ 4032226 h 4860733"/>
              <a:gd name="connsiteX14016" fmla="*/ 2764821 w 4853691"/>
              <a:gd name="connsiteY14016" fmla="*/ 4262236 h 4860733"/>
              <a:gd name="connsiteX14017" fmla="*/ 2771862 w 4853691"/>
              <a:gd name="connsiteY14017" fmla="*/ 4269278 h 4860733"/>
              <a:gd name="connsiteX14018" fmla="*/ 2753086 w 4853691"/>
              <a:gd name="connsiteY14018" fmla="*/ 4266930 h 4860733"/>
              <a:gd name="connsiteX14019" fmla="*/ 2764821 w 4853691"/>
              <a:gd name="connsiteY14019" fmla="*/ 4262236 h 4860733"/>
              <a:gd name="connsiteX14020" fmla="*/ 2778903 w 4853691"/>
              <a:gd name="connsiteY14020" fmla="*/ 4234072 h 4860733"/>
              <a:gd name="connsiteX14021" fmla="*/ 2764821 w 4853691"/>
              <a:gd name="connsiteY14021" fmla="*/ 4245807 h 4860733"/>
              <a:gd name="connsiteX14022" fmla="*/ 2731962 w 4853691"/>
              <a:gd name="connsiteY14022" fmla="*/ 4231725 h 4860733"/>
              <a:gd name="connsiteX14023" fmla="*/ 2720227 w 4853691"/>
              <a:gd name="connsiteY14023" fmla="*/ 4227031 h 4860733"/>
              <a:gd name="connsiteX14024" fmla="*/ 2682674 w 4853691"/>
              <a:gd name="connsiteY14024" fmla="*/ 4210602 h 4860733"/>
              <a:gd name="connsiteX14025" fmla="*/ 2668592 w 4853691"/>
              <a:gd name="connsiteY14025" fmla="*/ 4203560 h 4860733"/>
              <a:gd name="connsiteX14026" fmla="*/ 2631039 w 4853691"/>
              <a:gd name="connsiteY14026" fmla="*/ 4187131 h 4860733"/>
              <a:gd name="connsiteX14027" fmla="*/ 2623998 w 4853691"/>
              <a:gd name="connsiteY14027" fmla="*/ 4182437 h 4860733"/>
              <a:gd name="connsiteX14028" fmla="*/ 2769515 w 4853691"/>
              <a:gd name="connsiteY14028" fmla="*/ 4189478 h 4860733"/>
              <a:gd name="connsiteX14029" fmla="*/ 2769515 w 4853691"/>
              <a:gd name="connsiteY14029" fmla="*/ 4191825 h 4860733"/>
              <a:gd name="connsiteX14030" fmla="*/ 2778903 w 4853691"/>
              <a:gd name="connsiteY14030" fmla="*/ 4234072 h 4860733"/>
              <a:gd name="connsiteX14031" fmla="*/ 2790638 w 4853691"/>
              <a:gd name="connsiteY14031" fmla="*/ 4234072 h 4860733"/>
              <a:gd name="connsiteX14032" fmla="*/ 2783597 w 4853691"/>
              <a:gd name="connsiteY14032" fmla="*/ 4231725 h 4860733"/>
              <a:gd name="connsiteX14033" fmla="*/ 2781250 w 4853691"/>
              <a:gd name="connsiteY14033" fmla="*/ 4231725 h 4860733"/>
              <a:gd name="connsiteX14034" fmla="*/ 2776556 w 4853691"/>
              <a:gd name="connsiteY14034" fmla="*/ 4215296 h 4860733"/>
              <a:gd name="connsiteX14035" fmla="*/ 2771862 w 4853691"/>
              <a:gd name="connsiteY14035" fmla="*/ 4189478 h 4860733"/>
              <a:gd name="connsiteX14036" fmla="*/ 2771862 w 4853691"/>
              <a:gd name="connsiteY14036" fmla="*/ 4187131 h 4860733"/>
              <a:gd name="connsiteX14037" fmla="*/ 2809415 w 4853691"/>
              <a:gd name="connsiteY14037" fmla="*/ 4187131 h 4860733"/>
              <a:gd name="connsiteX14038" fmla="*/ 2809415 w 4853691"/>
              <a:gd name="connsiteY14038" fmla="*/ 4187131 h 4860733"/>
              <a:gd name="connsiteX14039" fmla="*/ 2790638 w 4853691"/>
              <a:gd name="connsiteY14039" fmla="*/ 4234072 h 4860733"/>
              <a:gd name="connsiteX14040" fmla="*/ 1056171 w 4853691"/>
              <a:gd name="connsiteY14040" fmla="*/ 3884362 h 4860733"/>
              <a:gd name="connsiteX14041" fmla="*/ 1053824 w 4853691"/>
              <a:gd name="connsiteY14041" fmla="*/ 3846809 h 4860733"/>
              <a:gd name="connsiteX14042" fmla="*/ 1053824 w 4853691"/>
              <a:gd name="connsiteY14042" fmla="*/ 3828033 h 4860733"/>
              <a:gd name="connsiteX14043" fmla="*/ 1079641 w 4853691"/>
              <a:gd name="connsiteY14043" fmla="*/ 3837421 h 4860733"/>
              <a:gd name="connsiteX14044" fmla="*/ 1079641 w 4853691"/>
              <a:gd name="connsiteY14044" fmla="*/ 3839768 h 4860733"/>
              <a:gd name="connsiteX14045" fmla="*/ 1086683 w 4853691"/>
              <a:gd name="connsiteY14045" fmla="*/ 3865586 h 4860733"/>
              <a:gd name="connsiteX14046" fmla="*/ 1096071 w 4853691"/>
              <a:gd name="connsiteY14046" fmla="*/ 3900791 h 4860733"/>
              <a:gd name="connsiteX14047" fmla="*/ 1089030 w 4853691"/>
              <a:gd name="connsiteY14047" fmla="*/ 3905485 h 4860733"/>
              <a:gd name="connsiteX14048" fmla="*/ 1056171 w 4853691"/>
              <a:gd name="connsiteY14048" fmla="*/ 3893750 h 4860733"/>
              <a:gd name="connsiteX14049" fmla="*/ 1056171 w 4853691"/>
              <a:gd name="connsiteY14049" fmla="*/ 3884362 h 4860733"/>
              <a:gd name="connsiteX14050" fmla="*/ 2792985 w 4853691"/>
              <a:gd name="connsiteY14050" fmla="*/ 4269278 h 4860733"/>
              <a:gd name="connsiteX14051" fmla="*/ 2802374 w 4853691"/>
              <a:gd name="connsiteY14051" fmla="*/ 4259889 h 4860733"/>
              <a:gd name="connsiteX14052" fmla="*/ 2825844 w 4853691"/>
              <a:gd name="connsiteY14052" fmla="*/ 4271625 h 4860733"/>
              <a:gd name="connsiteX14053" fmla="*/ 2800027 w 4853691"/>
              <a:gd name="connsiteY14053" fmla="*/ 4269278 h 4860733"/>
              <a:gd name="connsiteX14054" fmla="*/ 2792985 w 4853691"/>
              <a:gd name="connsiteY14054" fmla="*/ 4269278 h 4860733"/>
              <a:gd name="connsiteX14055" fmla="*/ 2107648 w 4853691"/>
              <a:gd name="connsiteY14055" fmla="*/ 873101 h 4860733"/>
              <a:gd name="connsiteX14056" fmla="*/ 2095913 w 4853691"/>
              <a:gd name="connsiteY14056" fmla="*/ 901266 h 4860733"/>
              <a:gd name="connsiteX14057" fmla="*/ 2081830 w 4853691"/>
              <a:gd name="connsiteY14057" fmla="*/ 929430 h 4860733"/>
              <a:gd name="connsiteX14058" fmla="*/ 2079483 w 4853691"/>
              <a:gd name="connsiteY14058" fmla="*/ 931777 h 4860733"/>
              <a:gd name="connsiteX14059" fmla="*/ 1549051 w 4853691"/>
              <a:gd name="connsiteY14059" fmla="*/ 1067906 h 4860733"/>
              <a:gd name="connsiteX14060" fmla="*/ 1539662 w 4853691"/>
              <a:gd name="connsiteY14060" fmla="*/ 1046783 h 4860733"/>
              <a:gd name="connsiteX14061" fmla="*/ 1537315 w 4853691"/>
              <a:gd name="connsiteY14061" fmla="*/ 1042089 h 4860733"/>
              <a:gd name="connsiteX14062" fmla="*/ 1513845 w 4853691"/>
              <a:gd name="connsiteY14062" fmla="*/ 992801 h 4860733"/>
              <a:gd name="connsiteX14063" fmla="*/ 1513845 w 4853691"/>
              <a:gd name="connsiteY14063" fmla="*/ 992801 h 4860733"/>
              <a:gd name="connsiteX14064" fmla="*/ 1506804 w 4853691"/>
              <a:gd name="connsiteY14064" fmla="*/ 978718 h 4860733"/>
              <a:gd name="connsiteX14065" fmla="*/ 2114689 w 4853691"/>
              <a:gd name="connsiteY14065" fmla="*/ 856672 h 4860733"/>
              <a:gd name="connsiteX14066" fmla="*/ 2107648 w 4853691"/>
              <a:gd name="connsiteY14066" fmla="*/ 873101 h 4860733"/>
              <a:gd name="connsiteX14067" fmla="*/ 1342511 w 4853691"/>
              <a:gd name="connsiteY14067" fmla="*/ 1143012 h 4860733"/>
              <a:gd name="connsiteX14068" fmla="*/ 1204035 w 4853691"/>
              <a:gd name="connsiteY14068" fmla="*/ 1201688 h 4860733"/>
              <a:gd name="connsiteX14069" fmla="*/ 1192300 w 4853691"/>
              <a:gd name="connsiteY14069" fmla="*/ 1091377 h 4860733"/>
              <a:gd name="connsiteX14070" fmla="*/ 1351899 w 4853691"/>
              <a:gd name="connsiteY14070" fmla="*/ 1030353 h 4860733"/>
              <a:gd name="connsiteX14071" fmla="*/ 1342511 w 4853691"/>
              <a:gd name="connsiteY14071" fmla="*/ 1143012 h 4860733"/>
              <a:gd name="connsiteX14072" fmla="*/ 847284 w 4853691"/>
              <a:gd name="connsiteY14072" fmla="*/ 1180564 h 4860733"/>
              <a:gd name="connsiteX14073" fmla="*/ 844937 w 4853691"/>
              <a:gd name="connsiteY14073" fmla="*/ 1246282 h 4860733"/>
              <a:gd name="connsiteX14074" fmla="*/ 828507 w 4853691"/>
              <a:gd name="connsiteY14074" fmla="*/ 1255670 h 4860733"/>
              <a:gd name="connsiteX14075" fmla="*/ 828507 w 4853691"/>
              <a:gd name="connsiteY14075" fmla="*/ 1255670 h 4860733"/>
              <a:gd name="connsiteX14076" fmla="*/ 814425 w 4853691"/>
              <a:gd name="connsiteY14076" fmla="*/ 1246282 h 4860733"/>
              <a:gd name="connsiteX14077" fmla="*/ 800343 w 4853691"/>
              <a:gd name="connsiteY14077" fmla="*/ 1239241 h 4860733"/>
              <a:gd name="connsiteX14078" fmla="*/ 847284 w 4853691"/>
              <a:gd name="connsiteY14078" fmla="*/ 1180564 h 4860733"/>
              <a:gd name="connsiteX14079" fmla="*/ 847284 w 4853691"/>
              <a:gd name="connsiteY14079" fmla="*/ 1180564 h 4860733"/>
              <a:gd name="connsiteX14080" fmla="*/ 1302611 w 4853691"/>
              <a:gd name="connsiteY14080" fmla="*/ 2079483 h 4860733"/>
              <a:gd name="connsiteX14081" fmla="*/ 1302611 w 4853691"/>
              <a:gd name="connsiteY14081" fmla="*/ 2079483 h 4860733"/>
              <a:gd name="connsiteX14082" fmla="*/ 1319040 w 4853691"/>
              <a:gd name="connsiteY14082" fmla="*/ 2109995 h 4860733"/>
              <a:gd name="connsiteX14083" fmla="*/ 1363634 w 4853691"/>
              <a:gd name="connsiteY14083" fmla="*/ 2199183 h 4860733"/>
              <a:gd name="connsiteX14084" fmla="*/ 1377716 w 4853691"/>
              <a:gd name="connsiteY14084" fmla="*/ 2227347 h 4860733"/>
              <a:gd name="connsiteX14085" fmla="*/ 1365981 w 4853691"/>
              <a:gd name="connsiteY14085" fmla="*/ 2243776 h 4860733"/>
              <a:gd name="connsiteX14086" fmla="*/ 1384757 w 4853691"/>
              <a:gd name="connsiteY14086" fmla="*/ 2264900 h 4860733"/>
              <a:gd name="connsiteX14087" fmla="*/ 1384757 w 4853691"/>
              <a:gd name="connsiteY14087" fmla="*/ 2278982 h 4860733"/>
              <a:gd name="connsiteX14088" fmla="*/ 1384757 w 4853691"/>
              <a:gd name="connsiteY14088" fmla="*/ 2283676 h 4860733"/>
              <a:gd name="connsiteX14089" fmla="*/ 1384757 w 4853691"/>
              <a:gd name="connsiteY14089" fmla="*/ 2309494 h 4860733"/>
              <a:gd name="connsiteX14090" fmla="*/ 1384757 w 4853691"/>
              <a:gd name="connsiteY14090" fmla="*/ 2323576 h 4860733"/>
              <a:gd name="connsiteX14091" fmla="*/ 1384757 w 4853691"/>
              <a:gd name="connsiteY14091" fmla="*/ 2344700 h 4860733"/>
              <a:gd name="connsiteX14092" fmla="*/ 1384757 w 4853691"/>
              <a:gd name="connsiteY14092" fmla="*/ 2354088 h 4860733"/>
              <a:gd name="connsiteX14093" fmla="*/ 1384757 w 4853691"/>
              <a:gd name="connsiteY14093" fmla="*/ 2368170 h 4860733"/>
              <a:gd name="connsiteX14094" fmla="*/ 1380063 w 4853691"/>
              <a:gd name="connsiteY14094" fmla="*/ 2368170 h 4860733"/>
              <a:gd name="connsiteX14095" fmla="*/ 1356593 w 4853691"/>
              <a:gd name="connsiteY14095" fmla="*/ 2286023 h 4860733"/>
              <a:gd name="connsiteX14096" fmla="*/ 1302611 w 4853691"/>
              <a:gd name="connsiteY14096" fmla="*/ 2079483 h 4860733"/>
              <a:gd name="connsiteX14097" fmla="*/ 65717 w 4853691"/>
              <a:gd name="connsiteY14097" fmla="*/ 2821150 h 4860733"/>
              <a:gd name="connsiteX14098" fmla="*/ 79800 w 4853691"/>
              <a:gd name="connsiteY14098" fmla="*/ 2828191 h 4860733"/>
              <a:gd name="connsiteX14099" fmla="*/ 82147 w 4853691"/>
              <a:gd name="connsiteY14099" fmla="*/ 2828191 h 4860733"/>
              <a:gd name="connsiteX14100" fmla="*/ 89188 w 4853691"/>
              <a:gd name="connsiteY14100" fmla="*/ 2868091 h 4860733"/>
              <a:gd name="connsiteX14101" fmla="*/ 91535 w 4853691"/>
              <a:gd name="connsiteY14101" fmla="*/ 2882173 h 4860733"/>
              <a:gd name="connsiteX14102" fmla="*/ 86841 w 4853691"/>
              <a:gd name="connsiteY14102" fmla="*/ 2884520 h 4860733"/>
              <a:gd name="connsiteX14103" fmla="*/ 72758 w 4853691"/>
              <a:gd name="connsiteY14103" fmla="*/ 2858703 h 4860733"/>
              <a:gd name="connsiteX14104" fmla="*/ 65717 w 4853691"/>
              <a:gd name="connsiteY14104" fmla="*/ 2821150 h 4860733"/>
              <a:gd name="connsiteX14105" fmla="*/ 1058518 w 4853691"/>
              <a:gd name="connsiteY14105" fmla="*/ 3914873 h 4860733"/>
              <a:gd name="connsiteX14106" fmla="*/ 1058518 w 4853691"/>
              <a:gd name="connsiteY14106" fmla="*/ 3893750 h 4860733"/>
              <a:gd name="connsiteX14107" fmla="*/ 1072600 w 4853691"/>
              <a:gd name="connsiteY14107" fmla="*/ 3898444 h 4860733"/>
              <a:gd name="connsiteX14108" fmla="*/ 1086683 w 4853691"/>
              <a:gd name="connsiteY14108" fmla="*/ 3903138 h 4860733"/>
              <a:gd name="connsiteX14109" fmla="*/ 1091377 w 4853691"/>
              <a:gd name="connsiteY14109" fmla="*/ 3905485 h 4860733"/>
              <a:gd name="connsiteX14110" fmla="*/ 1086683 w 4853691"/>
              <a:gd name="connsiteY14110" fmla="*/ 3914873 h 4860733"/>
              <a:gd name="connsiteX14111" fmla="*/ 1081988 w 4853691"/>
              <a:gd name="connsiteY14111" fmla="*/ 3914873 h 4860733"/>
              <a:gd name="connsiteX14112" fmla="*/ 1058518 w 4853691"/>
              <a:gd name="connsiteY14112" fmla="*/ 3914873 h 4860733"/>
              <a:gd name="connsiteX14113" fmla="*/ 4769198 w 4853691"/>
              <a:gd name="connsiteY14113" fmla="*/ 2539504 h 4860733"/>
              <a:gd name="connsiteX14114" fmla="*/ 4755116 w 4853691"/>
              <a:gd name="connsiteY14114" fmla="*/ 2577057 h 4860733"/>
              <a:gd name="connsiteX14115" fmla="*/ 4745728 w 4853691"/>
              <a:gd name="connsiteY14115" fmla="*/ 2598180 h 4860733"/>
              <a:gd name="connsiteX14116" fmla="*/ 4719911 w 4853691"/>
              <a:gd name="connsiteY14116" fmla="*/ 2656857 h 4860733"/>
              <a:gd name="connsiteX14117" fmla="*/ 4715216 w 4853691"/>
              <a:gd name="connsiteY14117" fmla="*/ 2666245 h 4860733"/>
              <a:gd name="connsiteX14118" fmla="*/ 4691746 w 4853691"/>
              <a:gd name="connsiteY14118" fmla="*/ 2717880 h 4860733"/>
              <a:gd name="connsiteX14119" fmla="*/ 4682358 w 4853691"/>
              <a:gd name="connsiteY14119" fmla="*/ 2739003 h 4860733"/>
              <a:gd name="connsiteX14120" fmla="*/ 4663581 w 4853691"/>
              <a:gd name="connsiteY14120" fmla="*/ 2778903 h 4860733"/>
              <a:gd name="connsiteX14121" fmla="*/ 4651846 w 4853691"/>
              <a:gd name="connsiteY14121" fmla="*/ 2804721 h 4860733"/>
              <a:gd name="connsiteX14122" fmla="*/ 4635417 w 4853691"/>
              <a:gd name="connsiteY14122" fmla="*/ 2844620 h 4860733"/>
              <a:gd name="connsiteX14123" fmla="*/ 4623682 w 4853691"/>
              <a:gd name="connsiteY14123" fmla="*/ 2872785 h 4860733"/>
              <a:gd name="connsiteX14124" fmla="*/ 4607252 w 4853691"/>
              <a:gd name="connsiteY14124" fmla="*/ 2910338 h 4860733"/>
              <a:gd name="connsiteX14125" fmla="*/ 4593170 w 4853691"/>
              <a:gd name="connsiteY14125" fmla="*/ 2938502 h 4860733"/>
              <a:gd name="connsiteX14126" fmla="*/ 4583782 w 4853691"/>
              <a:gd name="connsiteY14126" fmla="*/ 2957279 h 4860733"/>
              <a:gd name="connsiteX14127" fmla="*/ 4590823 w 4853691"/>
              <a:gd name="connsiteY14127" fmla="*/ 2943196 h 4860733"/>
              <a:gd name="connsiteX14128" fmla="*/ 4602558 w 4853691"/>
              <a:gd name="connsiteY14128" fmla="*/ 2912685 h 4860733"/>
              <a:gd name="connsiteX14129" fmla="*/ 4614294 w 4853691"/>
              <a:gd name="connsiteY14129" fmla="*/ 2884520 h 4860733"/>
              <a:gd name="connsiteX14130" fmla="*/ 4682358 w 4853691"/>
              <a:gd name="connsiteY14130" fmla="*/ 2717880 h 4860733"/>
              <a:gd name="connsiteX14131" fmla="*/ 4759810 w 4853691"/>
              <a:gd name="connsiteY14131" fmla="*/ 2537157 h 4860733"/>
              <a:gd name="connsiteX14132" fmla="*/ 4769198 w 4853691"/>
              <a:gd name="connsiteY14132" fmla="*/ 2539504 h 4860733"/>
              <a:gd name="connsiteX14133" fmla="*/ 4769198 w 4853691"/>
              <a:gd name="connsiteY14133" fmla="*/ 2539504 h 4860733"/>
              <a:gd name="connsiteX14134" fmla="*/ 377874 w 4853691"/>
              <a:gd name="connsiteY14134" fmla="*/ 1610074 h 4860733"/>
              <a:gd name="connsiteX14135" fmla="*/ 356751 w 4853691"/>
              <a:gd name="connsiteY14135" fmla="*/ 1671097 h 4860733"/>
              <a:gd name="connsiteX14136" fmla="*/ 356751 w 4853691"/>
              <a:gd name="connsiteY14136" fmla="*/ 1671097 h 4860733"/>
              <a:gd name="connsiteX14137" fmla="*/ 356751 w 4853691"/>
              <a:gd name="connsiteY14137" fmla="*/ 1666403 h 4860733"/>
              <a:gd name="connsiteX14138" fmla="*/ 349710 w 4853691"/>
              <a:gd name="connsiteY14138" fmla="*/ 1649974 h 4860733"/>
              <a:gd name="connsiteX14139" fmla="*/ 354404 w 4853691"/>
              <a:gd name="connsiteY14139" fmla="*/ 1642933 h 4860733"/>
              <a:gd name="connsiteX14140" fmla="*/ 377874 w 4853691"/>
              <a:gd name="connsiteY14140" fmla="*/ 1610074 h 4860733"/>
              <a:gd name="connsiteX14141" fmla="*/ 337975 w 4853691"/>
              <a:gd name="connsiteY14141" fmla="*/ 1685179 h 4860733"/>
              <a:gd name="connsiteX14142" fmla="*/ 356751 w 4853691"/>
              <a:gd name="connsiteY14142" fmla="*/ 1671097 h 4860733"/>
              <a:gd name="connsiteX14143" fmla="*/ 356751 w 4853691"/>
              <a:gd name="connsiteY14143" fmla="*/ 1671097 h 4860733"/>
              <a:gd name="connsiteX14144" fmla="*/ 321545 w 4853691"/>
              <a:gd name="connsiteY14144" fmla="*/ 1772020 h 4860733"/>
              <a:gd name="connsiteX14145" fmla="*/ 337975 w 4853691"/>
              <a:gd name="connsiteY14145" fmla="*/ 1685179 h 4860733"/>
              <a:gd name="connsiteX14146" fmla="*/ 337975 w 4853691"/>
              <a:gd name="connsiteY14146" fmla="*/ 1685179 h 4860733"/>
              <a:gd name="connsiteX14147" fmla="*/ 44594 w 4853691"/>
              <a:gd name="connsiteY14147" fmla="*/ 2731962 h 4860733"/>
              <a:gd name="connsiteX14148" fmla="*/ 49288 w 4853691"/>
              <a:gd name="connsiteY14148" fmla="*/ 2760127 h 4860733"/>
              <a:gd name="connsiteX14149" fmla="*/ 51635 w 4853691"/>
              <a:gd name="connsiteY14149" fmla="*/ 2774209 h 4860733"/>
              <a:gd name="connsiteX14150" fmla="*/ 58676 w 4853691"/>
              <a:gd name="connsiteY14150" fmla="*/ 2802374 h 4860733"/>
              <a:gd name="connsiteX14151" fmla="*/ 58676 w 4853691"/>
              <a:gd name="connsiteY14151" fmla="*/ 2804721 h 4860733"/>
              <a:gd name="connsiteX14152" fmla="*/ 58676 w 4853691"/>
              <a:gd name="connsiteY14152" fmla="*/ 2807068 h 4860733"/>
              <a:gd name="connsiteX14153" fmla="*/ 61023 w 4853691"/>
              <a:gd name="connsiteY14153" fmla="*/ 2816456 h 4860733"/>
              <a:gd name="connsiteX14154" fmla="*/ 61023 w 4853691"/>
              <a:gd name="connsiteY14154" fmla="*/ 2818803 h 4860733"/>
              <a:gd name="connsiteX14155" fmla="*/ 68064 w 4853691"/>
              <a:gd name="connsiteY14155" fmla="*/ 2844620 h 4860733"/>
              <a:gd name="connsiteX14156" fmla="*/ 44594 w 4853691"/>
              <a:gd name="connsiteY14156" fmla="*/ 2731962 h 4860733"/>
              <a:gd name="connsiteX14157" fmla="*/ 44594 w 4853691"/>
              <a:gd name="connsiteY14157" fmla="*/ 2731962 h 4860733"/>
              <a:gd name="connsiteX14158" fmla="*/ 77453 w 4853691"/>
              <a:gd name="connsiteY14158" fmla="*/ 2863397 h 4860733"/>
              <a:gd name="connsiteX14159" fmla="*/ 89188 w 4853691"/>
              <a:gd name="connsiteY14159" fmla="*/ 2882173 h 4860733"/>
              <a:gd name="connsiteX14160" fmla="*/ 89188 w 4853691"/>
              <a:gd name="connsiteY14160" fmla="*/ 2882173 h 4860733"/>
              <a:gd name="connsiteX14161" fmla="*/ 84494 w 4853691"/>
              <a:gd name="connsiteY14161" fmla="*/ 2879826 h 4860733"/>
              <a:gd name="connsiteX14162" fmla="*/ 84494 w 4853691"/>
              <a:gd name="connsiteY14162" fmla="*/ 2879826 h 4860733"/>
              <a:gd name="connsiteX14163" fmla="*/ 82147 w 4853691"/>
              <a:gd name="connsiteY14163" fmla="*/ 2875132 h 4860733"/>
              <a:gd name="connsiteX14164" fmla="*/ 77453 w 4853691"/>
              <a:gd name="connsiteY14164" fmla="*/ 2863397 h 4860733"/>
              <a:gd name="connsiteX14165" fmla="*/ 77453 w 4853691"/>
              <a:gd name="connsiteY14165" fmla="*/ 2863397 h 4860733"/>
              <a:gd name="connsiteX14166" fmla="*/ 82147 w 4853691"/>
              <a:gd name="connsiteY14166" fmla="*/ 2882173 h 4860733"/>
              <a:gd name="connsiteX14167" fmla="*/ 86841 w 4853691"/>
              <a:gd name="connsiteY14167" fmla="*/ 2886867 h 4860733"/>
              <a:gd name="connsiteX14168" fmla="*/ 84494 w 4853691"/>
              <a:gd name="connsiteY14168" fmla="*/ 2891561 h 4860733"/>
              <a:gd name="connsiteX14169" fmla="*/ 82147 w 4853691"/>
              <a:gd name="connsiteY14169" fmla="*/ 2882173 h 4860733"/>
              <a:gd name="connsiteX14170" fmla="*/ 82147 w 4853691"/>
              <a:gd name="connsiteY14170" fmla="*/ 2882173 h 4860733"/>
              <a:gd name="connsiteX14171" fmla="*/ 218275 w 4853691"/>
              <a:gd name="connsiteY14171" fmla="*/ 3156777 h 4860733"/>
              <a:gd name="connsiteX14172" fmla="*/ 232358 w 4853691"/>
              <a:gd name="connsiteY14172" fmla="*/ 3168513 h 4860733"/>
              <a:gd name="connsiteX14173" fmla="*/ 244093 w 4853691"/>
              <a:gd name="connsiteY14173" fmla="*/ 3175554 h 4860733"/>
              <a:gd name="connsiteX14174" fmla="*/ 260522 w 4853691"/>
              <a:gd name="connsiteY14174" fmla="*/ 3184942 h 4860733"/>
              <a:gd name="connsiteX14175" fmla="*/ 269910 w 4853691"/>
              <a:gd name="connsiteY14175" fmla="*/ 3191983 h 4860733"/>
              <a:gd name="connsiteX14176" fmla="*/ 291034 w 4853691"/>
              <a:gd name="connsiteY14176" fmla="*/ 3201371 h 4860733"/>
              <a:gd name="connsiteX14177" fmla="*/ 298075 w 4853691"/>
              <a:gd name="connsiteY14177" fmla="*/ 3203718 h 4860733"/>
              <a:gd name="connsiteX14178" fmla="*/ 307463 w 4853691"/>
              <a:gd name="connsiteY14178" fmla="*/ 3206065 h 4860733"/>
              <a:gd name="connsiteX14179" fmla="*/ 307463 w 4853691"/>
              <a:gd name="connsiteY14179" fmla="*/ 3210759 h 4860733"/>
              <a:gd name="connsiteX14180" fmla="*/ 328587 w 4853691"/>
              <a:gd name="connsiteY14180" fmla="*/ 3231883 h 4860733"/>
              <a:gd name="connsiteX14181" fmla="*/ 337975 w 4853691"/>
              <a:gd name="connsiteY14181" fmla="*/ 3229536 h 4860733"/>
              <a:gd name="connsiteX14182" fmla="*/ 373180 w 4853691"/>
              <a:gd name="connsiteY14182" fmla="*/ 3295253 h 4860733"/>
              <a:gd name="connsiteX14183" fmla="*/ 384916 w 4853691"/>
              <a:gd name="connsiteY14183" fmla="*/ 3316377 h 4860733"/>
              <a:gd name="connsiteX14184" fmla="*/ 417774 w 4853691"/>
              <a:gd name="connsiteY14184" fmla="*/ 3377400 h 4860733"/>
              <a:gd name="connsiteX14185" fmla="*/ 434204 w 4853691"/>
              <a:gd name="connsiteY14185" fmla="*/ 3407912 h 4860733"/>
              <a:gd name="connsiteX14186" fmla="*/ 462368 w 4853691"/>
              <a:gd name="connsiteY14186" fmla="*/ 3457199 h 4860733"/>
              <a:gd name="connsiteX14187" fmla="*/ 476450 w 4853691"/>
              <a:gd name="connsiteY14187" fmla="*/ 3483017 h 4860733"/>
              <a:gd name="connsiteX14188" fmla="*/ 220622 w 4853691"/>
              <a:gd name="connsiteY14188" fmla="*/ 3152083 h 4860733"/>
              <a:gd name="connsiteX14189" fmla="*/ 218275 w 4853691"/>
              <a:gd name="connsiteY14189" fmla="*/ 3156777 h 4860733"/>
              <a:gd name="connsiteX14190" fmla="*/ 664214 w 4853691"/>
              <a:gd name="connsiteY14190" fmla="*/ 3673128 h 4860733"/>
              <a:gd name="connsiteX14191" fmla="*/ 666561 w 4853691"/>
              <a:gd name="connsiteY14191" fmla="*/ 3675475 h 4860733"/>
              <a:gd name="connsiteX14192" fmla="*/ 697073 w 4853691"/>
              <a:gd name="connsiteY14192" fmla="*/ 3696598 h 4860733"/>
              <a:gd name="connsiteX14193" fmla="*/ 706461 w 4853691"/>
              <a:gd name="connsiteY14193" fmla="*/ 3703639 h 4860733"/>
              <a:gd name="connsiteX14194" fmla="*/ 736973 w 4853691"/>
              <a:gd name="connsiteY14194" fmla="*/ 3724763 h 4860733"/>
              <a:gd name="connsiteX14195" fmla="*/ 746361 w 4853691"/>
              <a:gd name="connsiteY14195" fmla="*/ 3731804 h 4860733"/>
              <a:gd name="connsiteX14196" fmla="*/ 776872 w 4853691"/>
              <a:gd name="connsiteY14196" fmla="*/ 3750580 h 4860733"/>
              <a:gd name="connsiteX14197" fmla="*/ 786261 w 4853691"/>
              <a:gd name="connsiteY14197" fmla="*/ 3755274 h 4860733"/>
              <a:gd name="connsiteX14198" fmla="*/ 816772 w 4853691"/>
              <a:gd name="connsiteY14198" fmla="*/ 3774051 h 4860733"/>
              <a:gd name="connsiteX14199" fmla="*/ 826160 w 4853691"/>
              <a:gd name="connsiteY14199" fmla="*/ 3778745 h 4860733"/>
              <a:gd name="connsiteX14200" fmla="*/ 856672 w 4853691"/>
              <a:gd name="connsiteY14200" fmla="*/ 3797521 h 4860733"/>
              <a:gd name="connsiteX14201" fmla="*/ 837896 w 4853691"/>
              <a:gd name="connsiteY14201" fmla="*/ 3804562 h 4860733"/>
              <a:gd name="connsiteX14202" fmla="*/ 833201 w 4853691"/>
              <a:gd name="connsiteY14202" fmla="*/ 3806909 h 4860733"/>
              <a:gd name="connsiteX14203" fmla="*/ 816772 w 4853691"/>
              <a:gd name="connsiteY14203" fmla="*/ 3811604 h 4860733"/>
              <a:gd name="connsiteX14204" fmla="*/ 807384 w 4853691"/>
              <a:gd name="connsiteY14204" fmla="*/ 3813950 h 4860733"/>
              <a:gd name="connsiteX14205" fmla="*/ 793302 w 4853691"/>
              <a:gd name="connsiteY14205" fmla="*/ 3818645 h 4860733"/>
              <a:gd name="connsiteX14206" fmla="*/ 783914 w 4853691"/>
              <a:gd name="connsiteY14206" fmla="*/ 3820992 h 4860733"/>
              <a:gd name="connsiteX14207" fmla="*/ 772178 w 4853691"/>
              <a:gd name="connsiteY14207" fmla="*/ 3823339 h 4860733"/>
              <a:gd name="connsiteX14208" fmla="*/ 762790 w 4853691"/>
              <a:gd name="connsiteY14208" fmla="*/ 3825686 h 4860733"/>
              <a:gd name="connsiteX14209" fmla="*/ 751055 w 4853691"/>
              <a:gd name="connsiteY14209" fmla="*/ 3828033 h 4860733"/>
              <a:gd name="connsiteX14210" fmla="*/ 741667 w 4853691"/>
              <a:gd name="connsiteY14210" fmla="*/ 3830380 h 4860733"/>
              <a:gd name="connsiteX14211" fmla="*/ 729931 w 4853691"/>
              <a:gd name="connsiteY14211" fmla="*/ 3832727 h 4860733"/>
              <a:gd name="connsiteX14212" fmla="*/ 720543 w 4853691"/>
              <a:gd name="connsiteY14212" fmla="*/ 3832727 h 4860733"/>
              <a:gd name="connsiteX14213" fmla="*/ 711155 w 4853691"/>
              <a:gd name="connsiteY14213" fmla="*/ 3832727 h 4860733"/>
              <a:gd name="connsiteX14214" fmla="*/ 706461 w 4853691"/>
              <a:gd name="connsiteY14214" fmla="*/ 3830380 h 4860733"/>
              <a:gd name="connsiteX14215" fmla="*/ 687685 w 4853691"/>
              <a:gd name="connsiteY14215" fmla="*/ 3813950 h 4860733"/>
              <a:gd name="connsiteX14216" fmla="*/ 685338 w 4853691"/>
              <a:gd name="connsiteY14216" fmla="*/ 3813950 h 4860733"/>
              <a:gd name="connsiteX14217" fmla="*/ 680643 w 4853691"/>
              <a:gd name="connsiteY14217" fmla="*/ 3781092 h 4860733"/>
              <a:gd name="connsiteX14218" fmla="*/ 664214 w 4853691"/>
              <a:gd name="connsiteY14218" fmla="*/ 3673128 h 4860733"/>
              <a:gd name="connsiteX14219" fmla="*/ 675949 w 4853691"/>
              <a:gd name="connsiteY14219" fmla="*/ 3816298 h 4860733"/>
              <a:gd name="connsiteX14220" fmla="*/ 675949 w 4853691"/>
              <a:gd name="connsiteY14220" fmla="*/ 3816298 h 4860733"/>
              <a:gd name="connsiteX14221" fmla="*/ 675949 w 4853691"/>
              <a:gd name="connsiteY14221" fmla="*/ 3816298 h 4860733"/>
              <a:gd name="connsiteX14222" fmla="*/ 666561 w 4853691"/>
              <a:gd name="connsiteY14222" fmla="*/ 3811604 h 4860733"/>
              <a:gd name="connsiteX14223" fmla="*/ 675949 w 4853691"/>
              <a:gd name="connsiteY14223" fmla="*/ 3816298 h 4860733"/>
              <a:gd name="connsiteX14224" fmla="*/ 1058518 w 4853691"/>
              <a:gd name="connsiteY14224" fmla="*/ 3917221 h 4860733"/>
              <a:gd name="connsiteX14225" fmla="*/ 1079641 w 4853691"/>
              <a:gd name="connsiteY14225" fmla="*/ 3917221 h 4860733"/>
              <a:gd name="connsiteX14226" fmla="*/ 1079641 w 4853691"/>
              <a:gd name="connsiteY14226" fmla="*/ 3917221 h 4860733"/>
              <a:gd name="connsiteX14227" fmla="*/ 1081988 w 4853691"/>
              <a:gd name="connsiteY14227" fmla="*/ 3917221 h 4860733"/>
              <a:gd name="connsiteX14228" fmla="*/ 1081988 w 4853691"/>
              <a:gd name="connsiteY14228" fmla="*/ 3919567 h 4860733"/>
              <a:gd name="connsiteX14229" fmla="*/ 1091377 w 4853691"/>
              <a:gd name="connsiteY14229" fmla="*/ 3935997 h 4860733"/>
              <a:gd name="connsiteX14230" fmla="*/ 1081988 w 4853691"/>
              <a:gd name="connsiteY14230" fmla="*/ 3952426 h 4860733"/>
              <a:gd name="connsiteX14231" fmla="*/ 1077294 w 4853691"/>
              <a:gd name="connsiteY14231" fmla="*/ 3959468 h 4860733"/>
              <a:gd name="connsiteX14232" fmla="*/ 1070253 w 4853691"/>
              <a:gd name="connsiteY14232" fmla="*/ 3971203 h 4860733"/>
              <a:gd name="connsiteX14233" fmla="*/ 1060865 w 4853691"/>
              <a:gd name="connsiteY14233" fmla="*/ 3968856 h 4860733"/>
              <a:gd name="connsiteX14234" fmla="*/ 1060865 w 4853691"/>
              <a:gd name="connsiteY14234" fmla="*/ 3968856 h 4860733"/>
              <a:gd name="connsiteX14235" fmla="*/ 1060865 w 4853691"/>
              <a:gd name="connsiteY14235" fmla="*/ 3945385 h 4860733"/>
              <a:gd name="connsiteX14236" fmla="*/ 1058518 w 4853691"/>
              <a:gd name="connsiteY14236" fmla="*/ 3917221 h 4860733"/>
              <a:gd name="connsiteX14237" fmla="*/ 4112025 w 4853691"/>
              <a:gd name="connsiteY14237" fmla="*/ 1103112 h 4860733"/>
              <a:gd name="connsiteX14238" fmla="*/ 4093249 w 4853691"/>
              <a:gd name="connsiteY14238" fmla="*/ 1074947 h 4860733"/>
              <a:gd name="connsiteX14239" fmla="*/ 4062738 w 4853691"/>
              <a:gd name="connsiteY14239" fmla="*/ 1030353 h 4860733"/>
              <a:gd name="connsiteX14240" fmla="*/ 4046308 w 4853691"/>
              <a:gd name="connsiteY14240" fmla="*/ 1004536 h 4860733"/>
              <a:gd name="connsiteX14241" fmla="*/ 4048655 w 4853691"/>
              <a:gd name="connsiteY14241" fmla="*/ 1006883 h 4860733"/>
              <a:gd name="connsiteX14242" fmla="*/ 4088555 w 4853691"/>
              <a:gd name="connsiteY14242" fmla="*/ 1030353 h 4860733"/>
              <a:gd name="connsiteX14243" fmla="*/ 4107331 w 4853691"/>
              <a:gd name="connsiteY14243" fmla="*/ 1042089 h 4860733"/>
              <a:gd name="connsiteX14244" fmla="*/ 4144884 w 4853691"/>
              <a:gd name="connsiteY14244" fmla="*/ 1065559 h 4860733"/>
              <a:gd name="connsiteX14245" fmla="*/ 4173049 w 4853691"/>
              <a:gd name="connsiteY14245" fmla="*/ 1084335 h 4860733"/>
              <a:gd name="connsiteX14246" fmla="*/ 4198866 w 4853691"/>
              <a:gd name="connsiteY14246" fmla="*/ 1100765 h 4860733"/>
              <a:gd name="connsiteX14247" fmla="*/ 4243460 w 4853691"/>
              <a:gd name="connsiteY14247" fmla="*/ 1133623 h 4860733"/>
              <a:gd name="connsiteX14248" fmla="*/ 4250501 w 4853691"/>
              <a:gd name="connsiteY14248" fmla="*/ 1138318 h 4860733"/>
              <a:gd name="connsiteX14249" fmla="*/ 4250501 w 4853691"/>
              <a:gd name="connsiteY14249" fmla="*/ 1138318 h 4860733"/>
              <a:gd name="connsiteX14250" fmla="*/ 4281013 w 4853691"/>
              <a:gd name="connsiteY14250" fmla="*/ 1215770 h 4860733"/>
              <a:gd name="connsiteX14251" fmla="*/ 4123761 w 4853691"/>
              <a:gd name="connsiteY14251" fmla="*/ 1124235 h 4860733"/>
              <a:gd name="connsiteX14252" fmla="*/ 4112025 w 4853691"/>
              <a:gd name="connsiteY14252" fmla="*/ 1103112 h 4860733"/>
              <a:gd name="connsiteX14253" fmla="*/ 563291 w 4853691"/>
              <a:gd name="connsiteY14253" fmla="*/ 1189953 h 4860733"/>
              <a:gd name="connsiteX14254" fmla="*/ 537474 w 4853691"/>
              <a:gd name="connsiteY14254" fmla="*/ 1241588 h 4860733"/>
              <a:gd name="connsiteX14255" fmla="*/ 537474 w 4853691"/>
              <a:gd name="connsiteY14255" fmla="*/ 1243935 h 4860733"/>
              <a:gd name="connsiteX14256" fmla="*/ 509309 w 4853691"/>
              <a:gd name="connsiteY14256" fmla="*/ 1297917 h 4860733"/>
              <a:gd name="connsiteX14257" fmla="*/ 504615 w 4853691"/>
              <a:gd name="connsiteY14257" fmla="*/ 1309652 h 4860733"/>
              <a:gd name="connsiteX14258" fmla="*/ 481145 w 4853691"/>
              <a:gd name="connsiteY14258" fmla="*/ 1354246 h 4860733"/>
              <a:gd name="connsiteX14259" fmla="*/ 474103 w 4853691"/>
              <a:gd name="connsiteY14259" fmla="*/ 1370675 h 4860733"/>
              <a:gd name="connsiteX14260" fmla="*/ 460021 w 4853691"/>
              <a:gd name="connsiteY14260" fmla="*/ 1401187 h 4860733"/>
              <a:gd name="connsiteX14261" fmla="*/ 532780 w 4853691"/>
              <a:gd name="connsiteY14261" fmla="*/ 1213423 h 4860733"/>
              <a:gd name="connsiteX14262" fmla="*/ 539821 w 4853691"/>
              <a:gd name="connsiteY14262" fmla="*/ 1215770 h 4860733"/>
              <a:gd name="connsiteX14263" fmla="*/ 560944 w 4853691"/>
              <a:gd name="connsiteY14263" fmla="*/ 1194647 h 4860733"/>
              <a:gd name="connsiteX14264" fmla="*/ 560944 w 4853691"/>
              <a:gd name="connsiteY14264" fmla="*/ 1192300 h 4860733"/>
              <a:gd name="connsiteX14265" fmla="*/ 565638 w 4853691"/>
              <a:gd name="connsiteY14265" fmla="*/ 1192300 h 4860733"/>
              <a:gd name="connsiteX14266" fmla="*/ 563291 w 4853691"/>
              <a:gd name="connsiteY14266" fmla="*/ 1189953 h 4860733"/>
              <a:gd name="connsiteX14267" fmla="*/ 316851 w 4853691"/>
              <a:gd name="connsiteY14267" fmla="*/ 1793144 h 4860733"/>
              <a:gd name="connsiteX14268" fmla="*/ 316851 w 4853691"/>
              <a:gd name="connsiteY14268" fmla="*/ 1795491 h 4860733"/>
              <a:gd name="connsiteX14269" fmla="*/ 312157 w 4853691"/>
              <a:gd name="connsiteY14269" fmla="*/ 1833043 h 4860733"/>
              <a:gd name="connsiteX14270" fmla="*/ 305116 w 4853691"/>
              <a:gd name="connsiteY14270" fmla="*/ 1842432 h 4860733"/>
              <a:gd name="connsiteX14271" fmla="*/ 300422 w 4853691"/>
              <a:gd name="connsiteY14271" fmla="*/ 1840084 h 4860733"/>
              <a:gd name="connsiteX14272" fmla="*/ 302769 w 4853691"/>
              <a:gd name="connsiteY14272" fmla="*/ 1835390 h 4860733"/>
              <a:gd name="connsiteX14273" fmla="*/ 316851 w 4853691"/>
              <a:gd name="connsiteY14273" fmla="*/ 1793144 h 4860733"/>
              <a:gd name="connsiteX14274" fmla="*/ 417774 w 4853691"/>
              <a:gd name="connsiteY14274" fmla="*/ 1699262 h 4860733"/>
              <a:gd name="connsiteX14275" fmla="*/ 452980 w 4853691"/>
              <a:gd name="connsiteY14275" fmla="*/ 1659362 h 4860733"/>
              <a:gd name="connsiteX14276" fmla="*/ 481145 w 4853691"/>
              <a:gd name="connsiteY14276" fmla="*/ 1626503 h 4860733"/>
              <a:gd name="connsiteX14277" fmla="*/ 518697 w 4853691"/>
              <a:gd name="connsiteY14277" fmla="*/ 1586603 h 4860733"/>
              <a:gd name="connsiteX14278" fmla="*/ 546862 w 4853691"/>
              <a:gd name="connsiteY14278" fmla="*/ 1553745 h 4860733"/>
              <a:gd name="connsiteX14279" fmla="*/ 586762 w 4853691"/>
              <a:gd name="connsiteY14279" fmla="*/ 1511498 h 4860733"/>
              <a:gd name="connsiteX14280" fmla="*/ 614926 w 4853691"/>
              <a:gd name="connsiteY14280" fmla="*/ 1480986 h 4860733"/>
              <a:gd name="connsiteX14281" fmla="*/ 619620 w 4853691"/>
              <a:gd name="connsiteY14281" fmla="*/ 1476292 h 4860733"/>
              <a:gd name="connsiteX14282" fmla="*/ 600844 w 4853691"/>
              <a:gd name="connsiteY14282" fmla="*/ 1504457 h 4860733"/>
              <a:gd name="connsiteX14283" fmla="*/ 584415 w 4853691"/>
              <a:gd name="connsiteY14283" fmla="*/ 1527927 h 4860733"/>
              <a:gd name="connsiteX14284" fmla="*/ 560944 w 4853691"/>
              <a:gd name="connsiteY14284" fmla="*/ 1563133 h 4860733"/>
              <a:gd name="connsiteX14285" fmla="*/ 542168 w 4853691"/>
              <a:gd name="connsiteY14285" fmla="*/ 1591297 h 4860733"/>
              <a:gd name="connsiteX14286" fmla="*/ 530433 w 4853691"/>
              <a:gd name="connsiteY14286" fmla="*/ 1610074 h 4860733"/>
              <a:gd name="connsiteX14287" fmla="*/ 514003 w 4853691"/>
              <a:gd name="connsiteY14287" fmla="*/ 1633544 h 4860733"/>
              <a:gd name="connsiteX14288" fmla="*/ 431857 w 4853691"/>
              <a:gd name="connsiteY14288" fmla="*/ 1708650 h 4860733"/>
              <a:gd name="connsiteX14289" fmla="*/ 422468 w 4853691"/>
              <a:gd name="connsiteY14289" fmla="*/ 1701609 h 4860733"/>
              <a:gd name="connsiteX14290" fmla="*/ 417774 w 4853691"/>
              <a:gd name="connsiteY14290" fmla="*/ 1699262 h 4860733"/>
              <a:gd name="connsiteX14291" fmla="*/ 30512 w 4853691"/>
              <a:gd name="connsiteY14291" fmla="*/ 2508993 h 4860733"/>
              <a:gd name="connsiteX14292" fmla="*/ 25818 w 4853691"/>
              <a:gd name="connsiteY14292" fmla="*/ 2508993 h 4860733"/>
              <a:gd name="connsiteX14293" fmla="*/ 25818 w 4853691"/>
              <a:gd name="connsiteY14293" fmla="*/ 2504299 h 4860733"/>
              <a:gd name="connsiteX14294" fmla="*/ 30512 w 4853691"/>
              <a:gd name="connsiteY14294" fmla="*/ 2504299 h 4860733"/>
              <a:gd name="connsiteX14295" fmla="*/ 30512 w 4853691"/>
              <a:gd name="connsiteY14295" fmla="*/ 2504299 h 4860733"/>
              <a:gd name="connsiteX14296" fmla="*/ 30512 w 4853691"/>
              <a:gd name="connsiteY14296" fmla="*/ 2508993 h 4860733"/>
              <a:gd name="connsiteX14297" fmla="*/ 126741 w 4853691"/>
              <a:gd name="connsiteY14297" fmla="*/ 3025343 h 4860733"/>
              <a:gd name="connsiteX14298" fmla="*/ 117352 w 4853691"/>
              <a:gd name="connsiteY14298" fmla="*/ 2987790 h 4860733"/>
              <a:gd name="connsiteX14299" fmla="*/ 115005 w 4853691"/>
              <a:gd name="connsiteY14299" fmla="*/ 2971361 h 4860733"/>
              <a:gd name="connsiteX14300" fmla="*/ 105617 w 4853691"/>
              <a:gd name="connsiteY14300" fmla="*/ 2931461 h 4860733"/>
              <a:gd name="connsiteX14301" fmla="*/ 103270 w 4853691"/>
              <a:gd name="connsiteY14301" fmla="*/ 2922073 h 4860733"/>
              <a:gd name="connsiteX14302" fmla="*/ 103270 w 4853691"/>
              <a:gd name="connsiteY14302" fmla="*/ 2919726 h 4860733"/>
              <a:gd name="connsiteX14303" fmla="*/ 107964 w 4853691"/>
              <a:gd name="connsiteY14303" fmla="*/ 2919726 h 4860733"/>
              <a:gd name="connsiteX14304" fmla="*/ 117352 w 4853691"/>
              <a:gd name="connsiteY14304" fmla="*/ 2952584 h 4860733"/>
              <a:gd name="connsiteX14305" fmla="*/ 124393 w 4853691"/>
              <a:gd name="connsiteY14305" fmla="*/ 2978402 h 4860733"/>
              <a:gd name="connsiteX14306" fmla="*/ 138476 w 4853691"/>
              <a:gd name="connsiteY14306" fmla="*/ 3030037 h 4860733"/>
              <a:gd name="connsiteX14307" fmla="*/ 129088 w 4853691"/>
              <a:gd name="connsiteY14307" fmla="*/ 3027690 h 4860733"/>
              <a:gd name="connsiteX14308" fmla="*/ 126741 w 4853691"/>
              <a:gd name="connsiteY14308" fmla="*/ 3025343 h 4860733"/>
              <a:gd name="connsiteX14309" fmla="*/ 1030353 w 4853691"/>
              <a:gd name="connsiteY14309" fmla="*/ 4304483 h 4860733"/>
              <a:gd name="connsiteX14310" fmla="*/ 1032700 w 4853691"/>
              <a:gd name="connsiteY14310" fmla="*/ 4302136 h 4860733"/>
              <a:gd name="connsiteX14311" fmla="*/ 1051477 w 4853691"/>
              <a:gd name="connsiteY14311" fmla="*/ 4311525 h 4860733"/>
              <a:gd name="connsiteX14312" fmla="*/ 1060865 w 4853691"/>
              <a:gd name="connsiteY14312" fmla="*/ 4316219 h 4860733"/>
              <a:gd name="connsiteX14313" fmla="*/ 1060865 w 4853691"/>
              <a:gd name="connsiteY14313" fmla="*/ 4318565 h 4860733"/>
              <a:gd name="connsiteX14314" fmla="*/ 1058518 w 4853691"/>
              <a:gd name="connsiteY14314" fmla="*/ 4327954 h 4860733"/>
              <a:gd name="connsiteX14315" fmla="*/ 1058518 w 4853691"/>
              <a:gd name="connsiteY14315" fmla="*/ 4330301 h 4860733"/>
              <a:gd name="connsiteX14316" fmla="*/ 1053824 w 4853691"/>
              <a:gd name="connsiteY14316" fmla="*/ 4325607 h 4860733"/>
              <a:gd name="connsiteX14317" fmla="*/ 1030353 w 4853691"/>
              <a:gd name="connsiteY14317" fmla="*/ 4304483 h 4860733"/>
              <a:gd name="connsiteX14318" fmla="*/ 4215296 w 4853691"/>
              <a:gd name="connsiteY14318" fmla="*/ 3945385 h 4860733"/>
              <a:gd name="connsiteX14319" fmla="*/ 4222337 w 4853691"/>
              <a:gd name="connsiteY14319" fmla="*/ 3935997 h 4860733"/>
              <a:gd name="connsiteX14320" fmla="*/ 4229378 w 4853691"/>
              <a:gd name="connsiteY14320" fmla="*/ 3938344 h 4860733"/>
              <a:gd name="connsiteX14321" fmla="*/ 4227031 w 4853691"/>
              <a:gd name="connsiteY14321" fmla="*/ 3947732 h 4860733"/>
              <a:gd name="connsiteX14322" fmla="*/ 4224684 w 4853691"/>
              <a:gd name="connsiteY14322" fmla="*/ 3957120 h 4860733"/>
              <a:gd name="connsiteX14323" fmla="*/ 4222337 w 4853691"/>
              <a:gd name="connsiteY14323" fmla="*/ 3964162 h 4860733"/>
              <a:gd name="connsiteX14324" fmla="*/ 4215296 w 4853691"/>
              <a:gd name="connsiteY14324" fmla="*/ 3961814 h 4860733"/>
              <a:gd name="connsiteX14325" fmla="*/ 4215296 w 4853691"/>
              <a:gd name="connsiteY14325" fmla="*/ 3961814 h 4860733"/>
              <a:gd name="connsiteX14326" fmla="*/ 4215296 w 4853691"/>
              <a:gd name="connsiteY14326" fmla="*/ 3954773 h 4860733"/>
              <a:gd name="connsiteX14327" fmla="*/ 4215296 w 4853691"/>
              <a:gd name="connsiteY14327" fmla="*/ 3945385 h 4860733"/>
              <a:gd name="connsiteX14328" fmla="*/ 4227031 w 4853691"/>
              <a:gd name="connsiteY14328" fmla="*/ 3966508 h 4860733"/>
              <a:gd name="connsiteX14329" fmla="*/ 4229378 w 4853691"/>
              <a:gd name="connsiteY14329" fmla="*/ 3959468 h 4860733"/>
              <a:gd name="connsiteX14330" fmla="*/ 4231725 w 4853691"/>
              <a:gd name="connsiteY14330" fmla="*/ 3947732 h 4860733"/>
              <a:gd name="connsiteX14331" fmla="*/ 4234072 w 4853691"/>
              <a:gd name="connsiteY14331" fmla="*/ 3940691 h 4860733"/>
              <a:gd name="connsiteX14332" fmla="*/ 4236419 w 4853691"/>
              <a:gd name="connsiteY14332" fmla="*/ 3940691 h 4860733"/>
              <a:gd name="connsiteX14333" fmla="*/ 4257542 w 4853691"/>
              <a:gd name="connsiteY14333" fmla="*/ 3919567 h 4860733"/>
              <a:gd name="connsiteX14334" fmla="*/ 4255195 w 4853691"/>
              <a:gd name="connsiteY14334" fmla="*/ 3912527 h 4860733"/>
              <a:gd name="connsiteX14335" fmla="*/ 4271625 w 4853691"/>
              <a:gd name="connsiteY14335" fmla="*/ 3905485 h 4860733"/>
              <a:gd name="connsiteX14336" fmla="*/ 4227031 w 4853691"/>
              <a:gd name="connsiteY14336" fmla="*/ 3966508 h 4860733"/>
              <a:gd name="connsiteX14337" fmla="*/ 4227031 w 4853691"/>
              <a:gd name="connsiteY14337" fmla="*/ 3966508 h 4860733"/>
              <a:gd name="connsiteX14338" fmla="*/ 4642458 w 4853691"/>
              <a:gd name="connsiteY14338" fmla="*/ 3429035 h 4860733"/>
              <a:gd name="connsiteX14339" fmla="*/ 4640111 w 4853691"/>
              <a:gd name="connsiteY14339" fmla="*/ 3433729 h 4860733"/>
              <a:gd name="connsiteX14340" fmla="*/ 4640111 w 4853691"/>
              <a:gd name="connsiteY14340" fmla="*/ 3436076 h 4860733"/>
              <a:gd name="connsiteX14341" fmla="*/ 4647152 w 4853691"/>
              <a:gd name="connsiteY14341" fmla="*/ 3414952 h 4860733"/>
              <a:gd name="connsiteX14342" fmla="*/ 4647152 w 4853691"/>
              <a:gd name="connsiteY14342" fmla="*/ 3412606 h 4860733"/>
              <a:gd name="connsiteX14343" fmla="*/ 4642458 w 4853691"/>
              <a:gd name="connsiteY14343" fmla="*/ 3429035 h 4860733"/>
              <a:gd name="connsiteX14344" fmla="*/ 4663581 w 4853691"/>
              <a:gd name="connsiteY14344" fmla="*/ 3346888 h 4860733"/>
              <a:gd name="connsiteX14345" fmla="*/ 4665929 w 4853691"/>
              <a:gd name="connsiteY14345" fmla="*/ 3339847 h 4860733"/>
              <a:gd name="connsiteX14346" fmla="*/ 4665929 w 4853691"/>
              <a:gd name="connsiteY14346" fmla="*/ 3342194 h 4860733"/>
              <a:gd name="connsiteX14347" fmla="*/ 4665929 w 4853691"/>
              <a:gd name="connsiteY14347" fmla="*/ 3344541 h 4860733"/>
              <a:gd name="connsiteX14348" fmla="*/ 4654193 w 4853691"/>
              <a:gd name="connsiteY14348" fmla="*/ 3365665 h 4860733"/>
              <a:gd name="connsiteX14349" fmla="*/ 4663581 w 4853691"/>
              <a:gd name="connsiteY14349" fmla="*/ 3346888 h 4860733"/>
              <a:gd name="connsiteX14350" fmla="*/ 4565005 w 4853691"/>
              <a:gd name="connsiteY14350" fmla="*/ 3548734 h 4860733"/>
              <a:gd name="connsiteX14351" fmla="*/ 4567353 w 4853691"/>
              <a:gd name="connsiteY14351" fmla="*/ 3544040 h 4860733"/>
              <a:gd name="connsiteX14352" fmla="*/ 4567353 w 4853691"/>
              <a:gd name="connsiteY14352" fmla="*/ 3544040 h 4860733"/>
              <a:gd name="connsiteX14353" fmla="*/ 4565005 w 4853691"/>
              <a:gd name="connsiteY14353" fmla="*/ 3546387 h 4860733"/>
              <a:gd name="connsiteX14354" fmla="*/ 4565005 w 4853691"/>
              <a:gd name="connsiteY14354" fmla="*/ 3548734 h 4860733"/>
              <a:gd name="connsiteX14355" fmla="*/ 4780934 w 4853691"/>
              <a:gd name="connsiteY14355" fmla="*/ 2487869 h 4860733"/>
              <a:gd name="connsiteX14356" fmla="*/ 4787975 w 4853691"/>
              <a:gd name="connsiteY14356" fmla="*/ 2492563 h 4860733"/>
              <a:gd name="connsiteX14357" fmla="*/ 4785628 w 4853691"/>
              <a:gd name="connsiteY14357" fmla="*/ 2497258 h 4860733"/>
              <a:gd name="connsiteX14358" fmla="*/ 4783281 w 4853691"/>
              <a:gd name="connsiteY14358" fmla="*/ 2501952 h 4860733"/>
              <a:gd name="connsiteX14359" fmla="*/ 4778587 w 4853691"/>
              <a:gd name="connsiteY14359" fmla="*/ 2499605 h 4860733"/>
              <a:gd name="connsiteX14360" fmla="*/ 4778587 w 4853691"/>
              <a:gd name="connsiteY14360" fmla="*/ 2494910 h 4860733"/>
              <a:gd name="connsiteX14361" fmla="*/ 4780934 w 4853691"/>
              <a:gd name="connsiteY14361" fmla="*/ 2487869 h 4860733"/>
              <a:gd name="connsiteX14362" fmla="*/ 4410100 w 4853691"/>
              <a:gd name="connsiteY14362" fmla="*/ 1556092 h 4860733"/>
              <a:gd name="connsiteX14363" fmla="*/ 4454694 w 4853691"/>
              <a:gd name="connsiteY14363" fmla="*/ 1680485 h 4860733"/>
              <a:gd name="connsiteX14364" fmla="*/ 4454694 w 4853691"/>
              <a:gd name="connsiteY14364" fmla="*/ 1680485 h 4860733"/>
              <a:gd name="connsiteX14365" fmla="*/ 4440612 w 4853691"/>
              <a:gd name="connsiteY14365" fmla="*/ 1652321 h 4860733"/>
              <a:gd name="connsiteX14366" fmla="*/ 4428877 w 4853691"/>
              <a:gd name="connsiteY14366" fmla="*/ 1631197 h 4860733"/>
              <a:gd name="connsiteX14367" fmla="*/ 4405406 w 4853691"/>
              <a:gd name="connsiteY14367" fmla="*/ 1588950 h 4860733"/>
              <a:gd name="connsiteX14368" fmla="*/ 4391324 w 4853691"/>
              <a:gd name="connsiteY14368" fmla="*/ 1563133 h 4860733"/>
              <a:gd name="connsiteX14369" fmla="*/ 4367854 w 4853691"/>
              <a:gd name="connsiteY14369" fmla="*/ 1523233 h 4860733"/>
              <a:gd name="connsiteX14370" fmla="*/ 4353771 w 4853691"/>
              <a:gd name="connsiteY14370" fmla="*/ 1495069 h 4860733"/>
              <a:gd name="connsiteX14371" fmla="*/ 4330301 w 4853691"/>
              <a:gd name="connsiteY14371" fmla="*/ 1455169 h 4860733"/>
              <a:gd name="connsiteX14372" fmla="*/ 4313872 w 4853691"/>
              <a:gd name="connsiteY14372" fmla="*/ 1427004 h 4860733"/>
              <a:gd name="connsiteX14373" fmla="*/ 4290401 w 4853691"/>
              <a:gd name="connsiteY14373" fmla="*/ 1387104 h 4860733"/>
              <a:gd name="connsiteX14374" fmla="*/ 4271625 w 4853691"/>
              <a:gd name="connsiteY14374" fmla="*/ 1356593 h 4860733"/>
              <a:gd name="connsiteX14375" fmla="*/ 4248154 w 4853691"/>
              <a:gd name="connsiteY14375" fmla="*/ 1316693 h 4860733"/>
              <a:gd name="connsiteX14376" fmla="*/ 4229378 w 4853691"/>
              <a:gd name="connsiteY14376" fmla="*/ 1283834 h 4860733"/>
              <a:gd name="connsiteX14377" fmla="*/ 4203560 w 4853691"/>
              <a:gd name="connsiteY14377" fmla="*/ 1243935 h 4860733"/>
              <a:gd name="connsiteX14378" fmla="*/ 4184784 w 4853691"/>
              <a:gd name="connsiteY14378" fmla="*/ 1213423 h 4860733"/>
              <a:gd name="connsiteX14379" fmla="*/ 4158966 w 4853691"/>
              <a:gd name="connsiteY14379" fmla="*/ 1171176 h 4860733"/>
              <a:gd name="connsiteX14380" fmla="*/ 4140190 w 4853691"/>
              <a:gd name="connsiteY14380" fmla="*/ 1140665 h 4860733"/>
              <a:gd name="connsiteX14381" fmla="*/ 4128455 w 4853691"/>
              <a:gd name="connsiteY14381" fmla="*/ 1121888 h 4860733"/>
              <a:gd name="connsiteX14382" fmla="*/ 4283360 w 4853691"/>
              <a:gd name="connsiteY14382" fmla="*/ 1213423 h 4860733"/>
              <a:gd name="connsiteX14383" fmla="*/ 4295095 w 4853691"/>
              <a:gd name="connsiteY14383" fmla="*/ 1241588 h 4860733"/>
              <a:gd name="connsiteX14384" fmla="*/ 4410100 w 4853691"/>
              <a:gd name="connsiteY14384" fmla="*/ 1556092 h 4860733"/>
              <a:gd name="connsiteX14385" fmla="*/ 4675317 w 4853691"/>
              <a:gd name="connsiteY14385" fmla="*/ 1607727 h 4860733"/>
              <a:gd name="connsiteX14386" fmla="*/ 4672970 w 4853691"/>
              <a:gd name="connsiteY14386" fmla="*/ 1595992 h 4860733"/>
              <a:gd name="connsiteX14387" fmla="*/ 4712869 w 4853691"/>
              <a:gd name="connsiteY14387" fmla="*/ 1673444 h 4860733"/>
              <a:gd name="connsiteX14388" fmla="*/ 4719911 w 4853691"/>
              <a:gd name="connsiteY14388" fmla="*/ 1694568 h 4860733"/>
              <a:gd name="connsiteX14389" fmla="*/ 4680011 w 4853691"/>
              <a:gd name="connsiteY14389" fmla="*/ 1624156 h 4860733"/>
              <a:gd name="connsiteX14390" fmla="*/ 4675317 w 4853691"/>
              <a:gd name="connsiteY14390" fmla="*/ 1607727 h 4860733"/>
              <a:gd name="connsiteX14391" fmla="*/ 4719911 w 4853691"/>
              <a:gd name="connsiteY14391" fmla="*/ 1687526 h 4860733"/>
              <a:gd name="connsiteX14392" fmla="*/ 4757463 w 4853691"/>
              <a:gd name="connsiteY14392" fmla="*/ 1774367 h 4860733"/>
              <a:gd name="connsiteX14393" fmla="*/ 4757463 w 4853691"/>
              <a:gd name="connsiteY14393" fmla="*/ 1774367 h 4860733"/>
              <a:gd name="connsiteX14394" fmla="*/ 4726952 w 4853691"/>
              <a:gd name="connsiteY14394" fmla="*/ 1703956 h 4860733"/>
              <a:gd name="connsiteX14395" fmla="*/ 4719911 w 4853691"/>
              <a:gd name="connsiteY14395" fmla="*/ 1687526 h 4860733"/>
              <a:gd name="connsiteX14396" fmla="*/ 2433887 w 4853691"/>
              <a:gd name="connsiteY14396" fmla="*/ 251134 h 4860733"/>
              <a:gd name="connsiteX14397" fmla="*/ 2436234 w 4853691"/>
              <a:gd name="connsiteY14397" fmla="*/ 262869 h 4860733"/>
              <a:gd name="connsiteX14398" fmla="*/ 2438581 w 4853691"/>
              <a:gd name="connsiteY14398" fmla="*/ 279299 h 4860733"/>
              <a:gd name="connsiteX14399" fmla="*/ 2440928 w 4853691"/>
              <a:gd name="connsiteY14399" fmla="*/ 291034 h 4860733"/>
              <a:gd name="connsiteX14400" fmla="*/ 2443275 w 4853691"/>
              <a:gd name="connsiteY14400" fmla="*/ 309810 h 4860733"/>
              <a:gd name="connsiteX14401" fmla="*/ 2445622 w 4853691"/>
              <a:gd name="connsiteY14401" fmla="*/ 321545 h 4860733"/>
              <a:gd name="connsiteX14402" fmla="*/ 2447970 w 4853691"/>
              <a:gd name="connsiteY14402" fmla="*/ 340322 h 4860733"/>
              <a:gd name="connsiteX14403" fmla="*/ 2450317 w 4853691"/>
              <a:gd name="connsiteY14403" fmla="*/ 352057 h 4860733"/>
              <a:gd name="connsiteX14404" fmla="*/ 2455011 w 4853691"/>
              <a:gd name="connsiteY14404" fmla="*/ 373180 h 4860733"/>
              <a:gd name="connsiteX14405" fmla="*/ 2457358 w 4853691"/>
              <a:gd name="connsiteY14405" fmla="*/ 382569 h 4860733"/>
              <a:gd name="connsiteX14406" fmla="*/ 2459705 w 4853691"/>
              <a:gd name="connsiteY14406" fmla="*/ 398998 h 4860733"/>
              <a:gd name="connsiteX14407" fmla="*/ 2455011 w 4853691"/>
              <a:gd name="connsiteY14407" fmla="*/ 401345 h 4860733"/>
              <a:gd name="connsiteX14408" fmla="*/ 2452664 w 4853691"/>
              <a:gd name="connsiteY14408" fmla="*/ 396651 h 4860733"/>
              <a:gd name="connsiteX14409" fmla="*/ 2443275 w 4853691"/>
              <a:gd name="connsiteY14409" fmla="*/ 380222 h 4860733"/>
              <a:gd name="connsiteX14410" fmla="*/ 2431540 w 4853691"/>
              <a:gd name="connsiteY14410" fmla="*/ 361445 h 4860733"/>
              <a:gd name="connsiteX14411" fmla="*/ 2422152 w 4853691"/>
              <a:gd name="connsiteY14411" fmla="*/ 347363 h 4860733"/>
              <a:gd name="connsiteX14412" fmla="*/ 2410417 w 4853691"/>
              <a:gd name="connsiteY14412" fmla="*/ 328586 h 4860733"/>
              <a:gd name="connsiteX14413" fmla="*/ 2401029 w 4853691"/>
              <a:gd name="connsiteY14413" fmla="*/ 314504 h 4860733"/>
              <a:gd name="connsiteX14414" fmla="*/ 2386946 w 4853691"/>
              <a:gd name="connsiteY14414" fmla="*/ 295728 h 4860733"/>
              <a:gd name="connsiteX14415" fmla="*/ 2379905 w 4853691"/>
              <a:gd name="connsiteY14415" fmla="*/ 283993 h 4860733"/>
              <a:gd name="connsiteX14416" fmla="*/ 2372864 w 4853691"/>
              <a:gd name="connsiteY14416" fmla="*/ 274604 h 4860733"/>
              <a:gd name="connsiteX14417" fmla="*/ 2372864 w 4853691"/>
              <a:gd name="connsiteY14417" fmla="*/ 274604 h 4860733"/>
              <a:gd name="connsiteX14418" fmla="*/ 2393987 w 4853691"/>
              <a:gd name="connsiteY14418" fmla="*/ 253481 h 4860733"/>
              <a:gd name="connsiteX14419" fmla="*/ 2393987 w 4853691"/>
              <a:gd name="connsiteY14419" fmla="*/ 253481 h 4860733"/>
              <a:gd name="connsiteX14420" fmla="*/ 2417458 w 4853691"/>
              <a:gd name="connsiteY14420" fmla="*/ 251134 h 4860733"/>
              <a:gd name="connsiteX14421" fmla="*/ 2433887 w 4853691"/>
              <a:gd name="connsiteY14421" fmla="*/ 251134 h 4860733"/>
              <a:gd name="connsiteX14422" fmla="*/ 603191 w 4853691"/>
              <a:gd name="connsiteY14422" fmla="*/ 1114847 h 4860733"/>
              <a:gd name="connsiteX14423" fmla="*/ 603191 w 4853691"/>
              <a:gd name="connsiteY14423" fmla="*/ 1114847 h 4860733"/>
              <a:gd name="connsiteX14424" fmla="*/ 591456 w 4853691"/>
              <a:gd name="connsiteY14424" fmla="*/ 1135970 h 4860733"/>
              <a:gd name="connsiteX14425" fmla="*/ 567985 w 4853691"/>
              <a:gd name="connsiteY14425" fmla="*/ 1178217 h 4860733"/>
              <a:gd name="connsiteX14426" fmla="*/ 563291 w 4853691"/>
              <a:gd name="connsiteY14426" fmla="*/ 1187606 h 4860733"/>
              <a:gd name="connsiteX14427" fmla="*/ 563291 w 4853691"/>
              <a:gd name="connsiteY14427" fmla="*/ 1189953 h 4860733"/>
              <a:gd name="connsiteX14428" fmla="*/ 558597 w 4853691"/>
              <a:gd name="connsiteY14428" fmla="*/ 1189953 h 4860733"/>
              <a:gd name="connsiteX14429" fmla="*/ 556250 w 4853691"/>
              <a:gd name="connsiteY14429" fmla="*/ 1189953 h 4860733"/>
              <a:gd name="connsiteX14430" fmla="*/ 551556 w 4853691"/>
              <a:gd name="connsiteY14430" fmla="*/ 1180564 h 4860733"/>
              <a:gd name="connsiteX14431" fmla="*/ 586762 w 4853691"/>
              <a:gd name="connsiteY14431" fmla="*/ 1138318 h 4860733"/>
              <a:gd name="connsiteX14432" fmla="*/ 603191 w 4853691"/>
              <a:gd name="connsiteY14432" fmla="*/ 1114847 h 4860733"/>
              <a:gd name="connsiteX14433" fmla="*/ 312157 w 4853691"/>
              <a:gd name="connsiteY14433" fmla="*/ 1833043 h 4860733"/>
              <a:gd name="connsiteX14434" fmla="*/ 330934 w 4853691"/>
              <a:gd name="connsiteY14434" fmla="*/ 1807226 h 4860733"/>
              <a:gd name="connsiteX14435" fmla="*/ 356751 w 4853691"/>
              <a:gd name="connsiteY14435" fmla="*/ 1772020 h 4860733"/>
              <a:gd name="connsiteX14436" fmla="*/ 389610 w 4853691"/>
              <a:gd name="connsiteY14436" fmla="*/ 1732120 h 4860733"/>
              <a:gd name="connsiteX14437" fmla="*/ 415427 w 4853691"/>
              <a:gd name="connsiteY14437" fmla="*/ 1699262 h 4860733"/>
              <a:gd name="connsiteX14438" fmla="*/ 422468 w 4853691"/>
              <a:gd name="connsiteY14438" fmla="*/ 1701609 h 4860733"/>
              <a:gd name="connsiteX14439" fmla="*/ 422468 w 4853691"/>
              <a:gd name="connsiteY14439" fmla="*/ 1701609 h 4860733"/>
              <a:gd name="connsiteX14440" fmla="*/ 429509 w 4853691"/>
              <a:gd name="connsiteY14440" fmla="*/ 1706303 h 4860733"/>
              <a:gd name="connsiteX14441" fmla="*/ 312157 w 4853691"/>
              <a:gd name="connsiteY14441" fmla="*/ 1833043 h 4860733"/>
              <a:gd name="connsiteX14442" fmla="*/ 312157 w 4853691"/>
              <a:gd name="connsiteY14442" fmla="*/ 1833043 h 4860733"/>
              <a:gd name="connsiteX14443" fmla="*/ 53982 w 4853691"/>
              <a:gd name="connsiteY14443" fmla="*/ 2804721 h 4860733"/>
              <a:gd name="connsiteX14444" fmla="*/ 53982 w 4853691"/>
              <a:gd name="connsiteY14444" fmla="*/ 2804721 h 4860733"/>
              <a:gd name="connsiteX14445" fmla="*/ 53982 w 4853691"/>
              <a:gd name="connsiteY14445" fmla="*/ 2804721 h 4860733"/>
              <a:gd name="connsiteX14446" fmla="*/ 53982 w 4853691"/>
              <a:gd name="connsiteY14446" fmla="*/ 2804721 h 4860733"/>
              <a:gd name="connsiteX14447" fmla="*/ 53982 w 4853691"/>
              <a:gd name="connsiteY14447" fmla="*/ 2811762 h 4860733"/>
              <a:gd name="connsiteX14448" fmla="*/ 56329 w 4853691"/>
              <a:gd name="connsiteY14448" fmla="*/ 2821150 h 4860733"/>
              <a:gd name="connsiteX14449" fmla="*/ 63370 w 4853691"/>
              <a:gd name="connsiteY14449" fmla="*/ 2849314 h 4860733"/>
              <a:gd name="connsiteX14450" fmla="*/ 63370 w 4853691"/>
              <a:gd name="connsiteY14450" fmla="*/ 2849314 h 4860733"/>
              <a:gd name="connsiteX14451" fmla="*/ 63370 w 4853691"/>
              <a:gd name="connsiteY14451" fmla="*/ 2846967 h 4860733"/>
              <a:gd name="connsiteX14452" fmla="*/ 58676 w 4853691"/>
              <a:gd name="connsiteY14452" fmla="*/ 2823497 h 4860733"/>
              <a:gd name="connsiteX14453" fmla="*/ 53982 w 4853691"/>
              <a:gd name="connsiteY14453" fmla="*/ 2811762 h 4860733"/>
              <a:gd name="connsiteX14454" fmla="*/ 117352 w 4853691"/>
              <a:gd name="connsiteY14454" fmla="*/ 3018302 h 4860733"/>
              <a:gd name="connsiteX14455" fmla="*/ 117352 w 4853691"/>
              <a:gd name="connsiteY14455" fmla="*/ 3018302 h 4860733"/>
              <a:gd name="connsiteX14456" fmla="*/ 117352 w 4853691"/>
              <a:gd name="connsiteY14456" fmla="*/ 3018302 h 4860733"/>
              <a:gd name="connsiteX14457" fmla="*/ 117352 w 4853691"/>
              <a:gd name="connsiteY14457" fmla="*/ 3018302 h 4860733"/>
              <a:gd name="connsiteX14458" fmla="*/ 4630723 w 4853691"/>
              <a:gd name="connsiteY14458" fmla="*/ 3457199 h 4860733"/>
              <a:gd name="connsiteX14459" fmla="*/ 4628376 w 4853691"/>
              <a:gd name="connsiteY14459" fmla="*/ 3461893 h 4860733"/>
              <a:gd name="connsiteX14460" fmla="*/ 4628376 w 4853691"/>
              <a:gd name="connsiteY14460" fmla="*/ 3461893 h 4860733"/>
              <a:gd name="connsiteX14461" fmla="*/ 4630723 w 4853691"/>
              <a:gd name="connsiteY14461" fmla="*/ 3457199 h 4860733"/>
              <a:gd name="connsiteX14462" fmla="*/ 4668275 w 4853691"/>
              <a:gd name="connsiteY14462" fmla="*/ 3375053 h 4860733"/>
              <a:gd name="connsiteX14463" fmla="*/ 4677664 w 4853691"/>
              <a:gd name="connsiteY14463" fmla="*/ 3349235 h 4860733"/>
              <a:gd name="connsiteX14464" fmla="*/ 4680011 w 4853691"/>
              <a:gd name="connsiteY14464" fmla="*/ 3349235 h 4860733"/>
              <a:gd name="connsiteX14465" fmla="*/ 4665929 w 4853691"/>
              <a:gd name="connsiteY14465" fmla="*/ 3382094 h 4860733"/>
              <a:gd name="connsiteX14466" fmla="*/ 4668275 w 4853691"/>
              <a:gd name="connsiteY14466" fmla="*/ 3375053 h 4860733"/>
              <a:gd name="connsiteX14467" fmla="*/ 4764504 w 4853691"/>
              <a:gd name="connsiteY14467" fmla="*/ 1959784 h 4860733"/>
              <a:gd name="connsiteX14468" fmla="*/ 4755116 w 4853691"/>
              <a:gd name="connsiteY14468" fmla="*/ 1917537 h 4860733"/>
              <a:gd name="connsiteX14469" fmla="*/ 4750422 w 4853691"/>
              <a:gd name="connsiteY14469" fmla="*/ 1898761 h 4860733"/>
              <a:gd name="connsiteX14470" fmla="*/ 4741034 w 4853691"/>
              <a:gd name="connsiteY14470" fmla="*/ 1856514 h 4860733"/>
              <a:gd name="connsiteX14471" fmla="*/ 4736340 w 4853691"/>
              <a:gd name="connsiteY14471" fmla="*/ 1833043 h 4860733"/>
              <a:gd name="connsiteX14472" fmla="*/ 4726952 w 4853691"/>
              <a:gd name="connsiteY14472" fmla="*/ 1795491 h 4860733"/>
              <a:gd name="connsiteX14473" fmla="*/ 4719911 w 4853691"/>
              <a:gd name="connsiteY14473" fmla="*/ 1769673 h 4860733"/>
              <a:gd name="connsiteX14474" fmla="*/ 4712869 w 4853691"/>
              <a:gd name="connsiteY14474" fmla="*/ 1746203 h 4860733"/>
              <a:gd name="connsiteX14475" fmla="*/ 4712869 w 4853691"/>
              <a:gd name="connsiteY14475" fmla="*/ 1746203 h 4860733"/>
              <a:gd name="connsiteX14476" fmla="*/ 4719911 w 4853691"/>
              <a:gd name="connsiteY14476" fmla="*/ 1762632 h 4860733"/>
              <a:gd name="connsiteX14477" fmla="*/ 4726952 w 4853691"/>
              <a:gd name="connsiteY14477" fmla="*/ 1781408 h 4860733"/>
              <a:gd name="connsiteX14478" fmla="*/ 4736340 w 4853691"/>
              <a:gd name="connsiteY14478" fmla="*/ 1811920 h 4860733"/>
              <a:gd name="connsiteX14479" fmla="*/ 4741034 w 4853691"/>
              <a:gd name="connsiteY14479" fmla="*/ 1828349 h 4860733"/>
              <a:gd name="connsiteX14480" fmla="*/ 4752769 w 4853691"/>
              <a:gd name="connsiteY14480" fmla="*/ 1868249 h 4860733"/>
              <a:gd name="connsiteX14481" fmla="*/ 4755116 w 4853691"/>
              <a:gd name="connsiteY14481" fmla="*/ 1875290 h 4860733"/>
              <a:gd name="connsiteX14482" fmla="*/ 4766852 w 4853691"/>
              <a:gd name="connsiteY14482" fmla="*/ 1922231 h 4860733"/>
              <a:gd name="connsiteX14483" fmla="*/ 4771546 w 4853691"/>
              <a:gd name="connsiteY14483" fmla="*/ 1936313 h 4860733"/>
              <a:gd name="connsiteX14484" fmla="*/ 4776240 w 4853691"/>
              <a:gd name="connsiteY14484" fmla="*/ 1962131 h 4860733"/>
              <a:gd name="connsiteX14485" fmla="*/ 4764504 w 4853691"/>
              <a:gd name="connsiteY14485" fmla="*/ 1957437 h 4860733"/>
              <a:gd name="connsiteX14486" fmla="*/ 4764504 w 4853691"/>
              <a:gd name="connsiteY14486" fmla="*/ 1959784 h 4860733"/>
              <a:gd name="connsiteX14487" fmla="*/ 4755116 w 4853691"/>
              <a:gd name="connsiteY14487" fmla="*/ 1821308 h 4860733"/>
              <a:gd name="connsiteX14488" fmla="*/ 4752769 w 4853691"/>
              <a:gd name="connsiteY14488" fmla="*/ 1811920 h 4860733"/>
              <a:gd name="connsiteX14489" fmla="*/ 4729299 w 4853691"/>
              <a:gd name="connsiteY14489" fmla="*/ 1727426 h 4860733"/>
              <a:gd name="connsiteX14490" fmla="*/ 4726952 w 4853691"/>
              <a:gd name="connsiteY14490" fmla="*/ 1718038 h 4860733"/>
              <a:gd name="connsiteX14491" fmla="*/ 4752769 w 4853691"/>
              <a:gd name="connsiteY14491" fmla="*/ 1779061 h 4860733"/>
              <a:gd name="connsiteX14492" fmla="*/ 4748075 w 4853691"/>
              <a:gd name="connsiteY14492" fmla="*/ 1790796 h 4860733"/>
              <a:gd name="connsiteX14493" fmla="*/ 4764504 w 4853691"/>
              <a:gd name="connsiteY14493" fmla="*/ 1809573 h 4860733"/>
              <a:gd name="connsiteX14494" fmla="*/ 4769198 w 4853691"/>
              <a:gd name="connsiteY14494" fmla="*/ 1821308 h 4860733"/>
              <a:gd name="connsiteX14495" fmla="*/ 4769198 w 4853691"/>
              <a:gd name="connsiteY14495" fmla="*/ 1823655 h 4860733"/>
              <a:gd name="connsiteX14496" fmla="*/ 4762157 w 4853691"/>
              <a:gd name="connsiteY14496" fmla="*/ 1840084 h 4860733"/>
              <a:gd name="connsiteX14497" fmla="*/ 4766852 w 4853691"/>
              <a:gd name="connsiteY14497" fmla="*/ 1851820 h 4860733"/>
              <a:gd name="connsiteX14498" fmla="*/ 4762157 w 4853691"/>
              <a:gd name="connsiteY14498" fmla="*/ 1858861 h 4860733"/>
              <a:gd name="connsiteX14499" fmla="*/ 4755116 w 4853691"/>
              <a:gd name="connsiteY14499" fmla="*/ 1821308 h 4860733"/>
              <a:gd name="connsiteX14500" fmla="*/ 4745728 w 4853691"/>
              <a:gd name="connsiteY14500" fmla="*/ 1727426 h 4860733"/>
              <a:gd name="connsiteX14501" fmla="*/ 4738687 w 4853691"/>
              <a:gd name="connsiteY14501" fmla="*/ 1706303 h 4860733"/>
              <a:gd name="connsiteX14502" fmla="*/ 4726952 w 4853691"/>
              <a:gd name="connsiteY14502" fmla="*/ 1668750 h 4860733"/>
              <a:gd name="connsiteX14503" fmla="*/ 4764504 w 4853691"/>
              <a:gd name="connsiteY14503" fmla="*/ 1772020 h 4860733"/>
              <a:gd name="connsiteX14504" fmla="*/ 4759810 w 4853691"/>
              <a:gd name="connsiteY14504" fmla="*/ 1774367 h 4860733"/>
              <a:gd name="connsiteX14505" fmla="*/ 4745728 w 4853691"/>
              <a:gd name="connsiteY14505" fmla="*/ 1727426 h 4860733"/>
              <a:gd name="connsiteX14506" fmla="*/ 4635417 w 4853691"/>
              <a:gd name="connsiteY14506" fmla="*/ 1492722 h 4860733"/>
              <a:gd name="connsiteX14507" fmla="*/ 4644805 w 4853691"/>
              <a:gd name="connsiteY14507" fmla="*/ 1518539 h 4860733"/>
              <a:gd name="connsiteX14508" fmla="*/ 4651846 w 4853691"/>
              <a:gd name="connsiteY14508" fmla="*/ 1539662 h 4860733"/>
              <a:gd name="connsiteX14509" fmla="*/ 4661234 w 4853691"/>
              <a:gd name="connsiteY14509" fmla="*/ 1565480 h 4860733"/>
              <a:gd name="connsiteX14510" fmla="*/ 4665929 w 4853691"/>
              <a:gd name="connsiteY14510" fmla="*/ 1581909 h 4860733"/>
              <a:gd name="connsiteX14511" fmla="*/ 4644805 w 4853691"/>
              <a:gd name="connsiteY14511" fmla="*/ 1546704 h 4860733"/>
              <a:gd name="connsiteX14512" fmla="*/ 4633070 w 4853691"/>
              <a:gd name="connsiteY14512" fmla="*/ 1518539 h 4860733"/>
              <a:gd name="connsiteX14513" fmla="*/ 4623682 w 4853691"/>
              <a:gd name="connsiteY14513" fmla="*/ 1495069 h 4860733"/>
              <a:gd name="connsiteX14514" fmla="*/ 4609599 w 4853691"/>
              <a:gd name="connsiteY14514" fmla="*/ 1464557 h 4860733"/>
              <a:gd name="connsiteX14515" fmla="*/ 4600211 w 4853691"/>
              <a:gd name="connsiteY14515" fmla="*/ 1443434 h 4860733"/>
              <a:gd name="connsiteX14516" fmla="*/ 4586129 w 4853691"/>
              <a:gd name="connsiteY14516" fmla="*/ 1410575 h 4860733"/>
              <a:gd name="connsiteX14517" fmla="*/ 4581435 w 4853691"/>
              <a:gd name="connsiteY14517" fmla="*/ 1401187 h 4860733"/>
              <a:gd name="connsiteX14518" fmla="*/ 4630723 w 4853691"/>
              <a:gd name="connsiteY14518" fmla="*/ 1476292 h 4860733"/>
              <a:gd name="connsiteX14519" fmla="*/ 4635417 w 4853691"/>
              <a:gd name="connsiteY14519" fmla="*/ 1492722 h 4860733"/>
              <a:gd name="connsiteX14520" fmla="*/ 4574393 w 4853691"/>
              <a:gd name="connsiteY14520" fmla="*/ 1391799 h 4860733"/>
              <a:gd name="connsiteX14521" fmla="*/ 4581435 w 4853691"/>
              <a:gd name="connsiteY14521" fmla="*/ 1405881 h 4860733"/>
              <a:gd name="connsiteX14522" fmla="*/ 4595517 w 4853691"/>
              <a:gd name="connsiteY14522" fmla="*/ 1434045 h 4860733"/>
              <a:gd name="connsiteX14523" fmla="*/ 4607252 w 4853691"/>
              <a:gd name="connsiteY14523" fmla="*/ 1457516 h 4860733"/>
              <a:gd name="connsiteX14524" fmla="*/ 4618988 w 4853691"/>
              <a:gd name="connsiteY14524" fmla="*/ 1488027 h 4860733"/>
              <a:gd name="connsiteX14525" fmla="*/ 4628376 w 4853691"/>
              <a:gd name="connsiteY14525" fmla="*/ 1511498 h 4860733"/>
              <a:gd name="connsiteX14526" fmla="*/ 4637764 w 4853691"/>
              <a:gd name="connsiteY14526" fmla="*/ 1537315 h 4860733"/>
              <a:gd name="connsiteX14527" fmla="*/ 4609599 w 4853691"/>
              <a:gd name="connsiteY14527" fmla="*/ 1495069 h 4860733"/>
              <a:gd name="connsiteX14528" fmla="*/ 4607252 w 4853691"/>
              <a:gd name="connsiteY14528" fmla="*/ 1492722 h 4860733"/>
              <a:gd name="connsiteX14529" fmla="*/ 4590823 w 4853691"/>
              <a:gd name="connsiteY14529" fmla="*/ 1462210 h 4860733"/>
              <a:gd name="connsiteX14530" fmla="*/ 4579088 w 4853691"/>
              <a:gd name="connsiteY14530" fmla="*/ 1441087 h 4860733"/>
              <a:gd name="connsiteX14531" fmla="*/ 4562658 w 4853691"/>
              <a:gd name="connsiteY14531" fmla="*/ 1410575 h 4860733"/>
              <a:gd name="connsiteX14532" fmla="*/ 4550923 w 4853691"/>
              <a:gd name="connsiteY14532" fmla="*/ 1389451 h 4860733"/>
              <a:gd name="connsiteX14533" fmla="*/ 4532147 w 4853691"/>
              <a:gd name="connsiteY14533" fmla="*/ 1356593 h 4860733"/>
              <a:gd name="connsiteX14534" fmla="*/ 4522759 w 4853691"/>
              <a:gd name="connsiteY14534" fmla="*/ 1340164 h 4860733"/>
              <a:gd name="connsiteX14535" fmla="*/ 4492247 w 4853691"/>
              <a:gd name="connsiteY14535" fmla="*/ 1293223 h 4860733"/>
              <a:gd name="connsiteX14536" fmla="*/ 4478165 w 4853691"/>
              <a:gd name="connsiteY14536" fmla="*/ 1274446 h 4860733"/>
              <a:gd name="connsiteX14537" fmla="*/ 4574393 w 4853691"/>
              <a:gd name="connsiteY14537" fmla="*/ 1391799 h 4860733"/>
              <a:gd name="connsiteX14538" fmla="*/ 3020649 w 4853691"/>
              <a:gd name="connsiteY14538" fmla="*/ 373180 h 4860733"/>
              <a:gd name="connsiteX14539" fmla="*/ 3008914 w 4853691"/>
              <a:gd name="connsiteY14539" fmla="*/ 377874 h 4860733"/>
              <a:gd name="connsiteX14540" fmla="*/ 2999525 w 4853691"/>
              <a:gd name="connsiteY14540" fmla="*/ 382569 h 4860733"/>
              <a:gd name="connsiteX14541" fmla="*/ 2985443 w 4853691"/>
              <a:gd name="connsiteY14541" fmla="*/ 373180 h 4860733"/>
              <a:gd name="connsiteX14542" fmla="*/ 2985443 w 4853691"/>
              <a:gd name="connsiteY14542" fmla="*/ 373180 h 4860733"/>
              <a:gd name="connsiteX14543" fmla="*/ 3011261 w 4853691"/>
              <a:gd name="connsiteY14543" fmla="*/ 373180 h 4860733"/>
              <a:gd name="connsiteX14544" fmla="*/ 3020649 w 4853691"/>
              <a:gd name="connsiteY14544" fmla="*/ 373180 h 4860733"/>
              <a:gd name="connsiteX14545" fmla="*/ 2980749 w 4853691"/>
              <a:gd name="connsiteY14545" fmla="*/ 373180 h 4860733"/>
              <a:gd name="connsiteX14546" fmla="*/ 2966667 w 4853691"/>
              <a:gd name="connsiteY14546" fmla="*/ 382569 h 4860733"/>
              <a:gd name="connsiteX14547" fmla="*/ 2961973 w 4853691"/>
              <a:gd name="connsiteY14547" fmla="*/ 380222 h 4860733"/>
              <a:gd name="connsiteX14548" fmla="*/ 2952585 w 4853691"/>
              <a:gd name="connsiteY14548" fmla="*/ 373180 h 4860733"/>
              <a:gd name="connsiteX14549" fmla="*/ 2952585 w 4853691"/>
              <a:gd name="connsiteY14549" fmla="*/ 373180 h 4860733"/>
              <a:gd name="connsiteX14550" fmla="*/ 2980749 w 4853691"/>
              <a:gd name="connsiteY14550" fmla="*/ 373180 h 4860733"/>
              <a:gd name="connsiteX14551" fmla="*/ 2408070 w 4853691"/>
              <a:gd name="connsiteY14551" fmla="*/ 234705 h 4860733"/>
              <a:gd name="connsiteX14552" fmla="*/ 2424499 w 4853691"/>
              <a:gd name="connsiteY14552" fmla="*/ 244093 h 4860733"/>
              <a:gd name="connsiteX14553" fmla="*/ 2433887 w 4853691"/>
              <a:gd name="connsiteY14553" fmla="*/ 241746 h 4860733"/>
              <a:gd name="connsiteX14554" fmla="*/ 2436234 w 4853691"/>
              <a:gd name="connsiteY14554" fmla="*/ 248787 h 4860733"/>
              <a:gd name="connsiteX14555" fmla="*/ 2412764 w 4853691"/>
              <a:gd name="connsiteY14555" fmla="*/ 251134 h 4860733"/>
              <a:gd name="connsiteX14556" fmla="*/ 2396334 w 4853691"/>
              <a:gd name="connsiteY14556" fmla="*/ 253481 h 4860733"/>
              <a:gd name="connsiteX14557" fmla="*/ 2393987 w 4853691"/>
              <a:gd name="connsiteY14557" fmla="*/ 246440 h 4860733"/>
              <a:gd name="connsiteX14558" fmla="*/ 2401029 w 4853691"/>
              <a:gd name="connsiteY14558" fmla="*/ 241746 h 4860733"/>
              <a:gd name="connsiteX14559" fmla="*/ 2408070 w 4853691"/>
              <a:gd name="connsiteY14559" fmla="*/ 234705 h 4860733"/>
              <a:gd name="connsiteX14560" fmla="*/ 943513 w 4853691"/>
              <a:gd name="connsiteY14560" fmla="*/ 781566 h 4860733"/>
              <a:gd name="connsiteX14561" fmla="*/ 927083 w 4853691"/>
              <a:gd name="connsiteY14561" fmla="*/ 795649 h 4860733"/>
              <a:gd name="connsiteX14562" fmla="*/ 903613 w 4853691"/>
              <a:gd name="connsiteY14562" fmla="*/ 816772 h 4860733"/>
              <a:gd name="connsiteX14563" fmla="*/ 880142 w 4853691"/>
              <a:gd name="connsiteY14563" fmla="*/ 837896 h 4860733"/>
              <a:gd name="connsiteX14564" fmla="*/ 866060 w 4853691"/>
              <a:gd name="connsiteY14564" fmla="*/ 849631 h 4860733"/>
              <a:gd name="connsiteX14565" fmla="*/ 861366 w 4853691"/>
              <a:gd name="connsiteY14565" fmla="*/ 847284 h 4860733"/>
              <a:gd name="connsiteX14566" fmla="*/ 863713 w 4853691"/>
              <a:gd name="connsiteY14566" fmla="*/ 840243 h 4860733"/>
              <a:gd name="connsiteX14567" fmla="*/ 870754 w 4853691"/>
              <a:gd name="connsiteY14567" fmla="*/ 826160 h 4860733"/>
              <a:gd name="connsiteX14568" fmla="*/ 882489 w 4853691"/>
              <a:gd name="connsiteY14568" fmla="*/ 802690 h 4860733"/>
              <a:gd name="connsiteX14569" fmla="*/ 889531 w 4853691"/>
              <a:gd name="connsiteY14569" fmla="*/ 788608 h 4860733"/>
              <a:gd name="connsiteX14570" fmla="*/ 891878 w 4853691"/>
              <a:gd name="connsiteY14570" fmla="*/ 781566 h 4860733"/>
              <a:gd name="connsiteX14571" fmla="*/ 908307 w 4853691"/>
              <a:gd name="connsiteY14571" fmla="*/ 779219 h 4860733"/>
              <a:gd name="connsiteX14572" fmla="*/ 943513 w 4853691"/>
              <a:gd name="connsiteY14572" fmla="*/ 781566 h 4860733"/>
              <a:gd name="connsiteX14573" fmla="*/ 788608 w 4853691"/>
              <a:gd name="connsiteY14573" fmla="*/ 816772 h 4860733"/>
              <a:gd name="connsiteX14574" fmla="*/ 788608 w 4853691"/>
              <a:gd name="connsiteY14574" fmla="*/ 816772 h 4860733"/>
              <a:gd name="connsiteX14575" fmla="*/ 781566 w 4853691"/>
              <a:gd name="connsiteY14575" fmla="*/ 828507 h 4860733"/>
              <a:gd name="connsiteX14576" fmla="*/ 776872 w 4853691"/>
              <a:gd name="connsiteY14576" fmla="*/ 835549 h 4860733"/>
              <a:gd name="connsiteX14577" fmla="*/ 788608 w 4853691"/>
              <a:gd name="connsiteY14577" fmla="*/ 816772 h 4860733"/>
              <a:gd name="connsiteX14578" fmla="*/ 788608 w 4853691"/>
              <a:gd name="connsiteY14578" fmla="*/ 816772 h 4860733"/>
              <a:gd name="connsiteX14579" fmla="*/ 422468 w 4853691"/>
              <a:gd name="connsiteY14579" fmla="*/ 1232199 h 4860733"/>
              <a:gd name="connsiteX14580" fmla="*/ 410733 w 4853691"/>
              <a:gd name="connsiteY14580" fmla="*/ 1239241 h 4860733"/>
              <a:gd name="connsiteX14581" fmla="*/ 406039 w 4853691"/>
              <a:gd name="connsiteY14581" fmla="*/ 1241588 h 4860733"/>
              <a:gd name="connsiteX14582" fmla="*/ 427162 w 4853691"/>
              <a:gd name="connsiteY14582" fmla="*/ 1208729 h 4860733"/>
              <a:gd name="connsiteX14583" fmla="*/ 436551 w 4853691"/>
              <a:gd name="connsiteY14583" fmla="*/ 1194647 h 4860733"/>
              <a:gd name="connsiteX14584" fmla="*/ 452980 w 4853691"/>
              <a:gd name="connsiteY14584" fmla="*/ 1171176 h 4860733"/>
              <a:gd name="connsiteX14585" fmla="*/ 457674 w 4853691"/>
              <a:gd name="connsiteY14585" fmla="*/ 1173523 h 4860733"/>
              <a:gd name="connsiteX14586" fmla="*/ 455327 w 4853691"/>
              <a:gd name="connsiteY14586" fmla="*/ 1182911 h 4860733"/>
              <a:gd name="connsiteX14587" fmla="*/ 450633 w 4853691"/>
              <a:gd name="connsiteY14587" fmla="*/ 1194647 h 4860733"/>
              <a:gd name="connsiteX14588" fmla="*/ 445939 w 4853691"/>
              <a:gd name="connsiteY14588" fmla="*/ 1208729 h 4860733"/>
              <a:gd name="connsiteX14589" fmla="*/ 443592 w 4853691"/>
              <a:gd name="connsiteY14589" fmla="*/ 1220464 h 4860733"/>
              <a:gd name="connsiteX14590" fmla="*/ 441245 w 4853691"/>
              <a:gd name="connsiteY14590" fmla="*/ 1222811 h 4860733"/>
              <a:gd name="connsiteX14591" fmla="*/ 422468 w 4853691"/>
              <a:gd name="connsiteY14591" fmla="*/ 1232199 h 4860733"/>
              <a:gd name="connsiteX14592" fmla="*/ 253481 w 4853691"/>
              <a:gd name="connsiteY14592" fmla="*/ 1718038 h 4860733"/>
              <a:gd name="connsiteX14593" fmla="*/ 253481 w 4853691"/>
              <a:gd name="connsiteY14593" fmla="*/ 1718038 h 4860733"/>
              <a:gd name="connsiteX14594" fmla="*/ 265216 w 4853691"/>
              <a:gd name="connsiteY14594" fmla="*/ 1708650 h 4860733"/>
              <a:gd name="connsiteX14595" fmla="*/ 276951 w 4853691"/>
              <a:gd name="connsiteY14595" fmla="*/ 1701609 h 4860733"/>
              <a:gd name="connsiteX14596" fmla="*/ 288687 w 4853691"/>
              <a:gd name="connsiteY14596" fmla="*/ 1694568 h 4860733"/>
              <a:gd name="connsiteX14597" fmla="*/ 300422 w 4853691"/>
              <a:gd name="connsiteY14597" fmla="*/ 1687526 h 4860733"/>
              <a:gd name="connsiteX14598" fmla="*/ 312157 w 4853691"/>
              <a:gd name="connsiteY14598" fmla="*/ 1680485 h 4860733"/>
              <a:gd name="connsiteX14599" fmla="*/ 319198 w 4853691"/>
              <a:gd name="connsiteY14599" fmla="*/ 1675791 h 4860733"/>
              <a:gd name="connsiteX14600" fmla="*/ 323892 w 4853691"/>
              <a:gd name="connsiteY14600" fmla="*/ 1680485 h 4860733"/>
              <a:gd name="connsiteX14601" fmla="*/ 312157 w 4853691"/>
              <a:gd name="connsiteY14601" fmla="*/ 1694568 h 4860733"/>
              <a:gd name="connsiteX14602" fmla="*/ 302769 w 4853691"/>
              <a:gd name="connsiteY14602" fmla="*/ 1706303 h 4860733"/>
              <a:gd name="connsiteX14603" fmla="*/ 272257 w 4853691"/>
              <a:gd name="connsiteY14603" fmla="*/ 1743855 h 4860733"/>
              <a:gd name="connsiteX14604" fmla="*/ 265216 w 4853691"/>
              <a:gd name="connsiteY14604" fmla="*/ 1753244 h 4860733"/>
              <a:gd name="connsiteX14605" fmla="*/ 265216 w 4853691"/>
              <a:gd name="connsiteY14605" fmla="*/ 1750897 h 4860733"/>
              <a:gd name="connsiteX14606" fmla="*/ 253481 w 4853691"/>
              <a:gd name="connsiteY14606" fmla="*/ 1718038 h 4860733"/>
              <a:gd name="connsiteX14607" fmla="*/ 93882 w 4853691"/>
              <a:gd name="connsiteY14607" fmla="*/ 2952584 h 4860733"/>
              <a:gd name="connsiteX14608" fmla="*/ 93882 w 4853691"/>
              <a:gd name="connsiteY14608" fmla="*/ 2954932 h 4860733"/>
              <a:gd name="connsiteX14609" fmla="*/ 93882 w 4853691"/>
              <a:gd name="connsiteY14609" fmla="*/ 2957279 h 4860733"/>
              <a:gd name="connsiteX14610" fmla="*/ 93882 w 4853691"/>
              <a:gd name="connsiteY14610" fmla="*/ 2957279 h 4860733"/>
              <a:gd name="connsiteX14611" fmla="*/ 93882 w 4853691"/>
              <a:gd name="connsiteY14611" fmla="*/ 2952584 h 4860733"/>
              <a:gd name="connsiteX14612" fmla="*/ 1232199 w 4853691"/>
              <a:gd name="connsiteY14612" fmla="*/ 4499288 h 4860733"/>
              <a:gd name="connsiteX14613" fmla="*/ 1236894 w 4853691"/>
              <a:gd name="connsiteY14613" fmla="*/ 4499288 h 4860733"/>
              <a:gd name="connsiteX14614" fmla="*/ 1236894 w 4853691"/>
              <a:gd name="connsiteY14614" fmla="*/ 4501635 h 4860733"/>
              <a:gd name="connsiteX14615" fmla="*/ 1236894 w 4853691"/>
              <a:gd name="connsiteY14615" fmla="*/ 4503982 h 4860733"/>
              <a:gd name="connsiteX14616" fmla="*/ 1227505 w 4853691"/>
              <a:gd name="connsiteY14616" fmla="*/ 4496941 h 4860733"/>
              <a:gd name="connsiteX14617" fmla="*/ 1232199 w 4853691"/>
              <a:gd name="connsiteY14617" fmla="*/ 4499288 h 4860733"/>
              <a:gd name="connsiteX14618" fmla="*/ 1938660 w 4853691"/>
              <a:gd name="connsiteY14618" fmla="*/ 4790322 h 4860733"/>
              <a:gd name="connsiteX14619" fmla="*/ 1931619 w 4853691"/>
              <a:gd name="connsiteY14619" fmla="*/ 4776239 h 4860733"/>
              <a:gd name="connsiteX14620" fmla="*/ 1969172 w 4853691"/>
              <a:gd name="connsiteY14620" fmla="*/ 4783281 h 4860733"/>
              <a:gd name="connsiteX14621" fmla="*/ 2006725 w 4853691"/>
              <a:gd name="connsiteY14621" fmla="*/ 4790322 h 4860733"/>
              <a:gd name="connsiteX14622" fmla="*/ 1997336 w 4853691"/>
              <a:gd name="connsiteY14622" fmla="*/ 4790322 h 4860733"/>
              <a:gd name="connsiteX14623" fmla="*/ 1964478 w 4853691"/>
              <a:gd name="connsiteY14623" fmla="*/ 4790322 h 4860733"/>
              <a:gd name="connsiteX14624" fmla="*/ 1938660 w 4853691"/>
              <a:gd name="connsiteY14624" fmla="*/ 4790322 h 4860733"/>
              <a:gd name="connsiteX14625" fmla="*/ 4604905 w 4853691"/>
              <a:gd name="connsiteY14625" fmla="*/ 3504140 h 4860733"/>
              <a:gd name="connsiteX14626" fmla="*/ 4609599 w 4853691"/>
              <a:gd name="connsiteY14626" fmla="*/ 3497099 h 4860733"/>
              <a:gd name="connsiteX14627" fmla="*/ 4614294 w 4853691"/>
              <a:gd name="connsiteY14627" fmla="*/ 3499446 h 4860733"/>
              <a:gd name="connsiteX14628" fmla="*/ 4607252 w 4853691"/>
              <a:gd name="connsiteY14628" fmla="*/ 3513529 h 4860733"/>
              <a:gd name="connsiteX14629" fmla="*/ 4600211 w 4853691"/>
              <a:gd name="connsiteY14629" fmla="*/ 3511182 h 4860733"/>
              <a:gd name="connsiteX14630" fmla="*/ 4604905 w 4853691"/>
              <a:gd name="connsiteY14630" fmla="*/ 3504140 h 4860733"/>
              <a:gd name="connsiteX14631" fmla="*/ 4640111 w 4853691"/>
              <a:gd name="connsiteY14631" fmla="*/ 3440770 h 4860733"/>
              <a:gd name="connsiteX14632" fmla="*/ 4642458 w 4853691"/>
              <a:gd name="connsiteY14632" fmla="*/ 3433729 h 4860733"/>
              <a:gd name="connsiteX14633" fmla="*/ 4647152 w 4853691"/>
              <a:gd name="connsiteY14633" fmla="*/ 3426688 h 4860733"/>
              <a:gd name="connsiteX14634" fmla="*/ 4640111 w 4853691"/>
              <a:gd name="connsiteY14634" fmla="*/ 3443117 h 4860733"/>
              <a:gd name="connsiteX14635" fmla="*/ 4640111 w 4853691"/>
              <a:gd name="connsiteY14635" fmla="*/ 3440770 h 4860733"/>
              <a:gd name="connsiteX14636" fmla="*/ 4795016 w 4853691"/>
              <a:gd name="connsiteY14636" fmla="*/ 1959784 h 4860733"/>
              <a:gd name="connsiteX14637" fmla="*/ 4795016 w 4853691"/>
              <a:gd name="connsiteY14637" fmla="*/ 1955090 h 4860733"/>
              <a:gd name="connsiteX14638" fmla="*/ 4792669 w 4853691"/>
              <a:gd name="connsiteY14638" fmla="*/ 1924578 h 4860733"/>
              <a:gd name="connsiteX14639" fmla="*/ 4792669 w 4853691"/>
              <a:gd name="connsiteY14639" fmla="*/ 1919884 h 4860733"/>
              <a:gd name="connsiteX14640" fmla="*/ 4790322 w 4853691"/>
              <a:gd name="connsiteY14640" fmla="*/ 1896413 h 4860733"/>
              <a:gd name="connsiteX14641" fmla="*/ 4790322 w 4853691"/>
              <a:gd name="connsiteY14641" fmla="*/ 1889372 h 4860733"/>
              <a:gd name="connsiteX14642" fmla="*/ 4790322 w 4853691"/>
              <a:gd name="connsiteY14642" fmla="*/ 1884678 h 4860733"/>
              <a:gd name="connsiteX14643" fmla="*/ 4792669 w 4853691"/>
              <a:gd name="connsiteY14643" fmla="*/ 1884678 h 4860733"/>
              <a:gd name="connsiteX14644" fmla="*/ 4795016 w 4853691"/>
              <a:gd name="connsiteY14644" fmla="*/ 1894066 h 4860733"/>
              <a:gd name="connsiteX14645" fmla="*/ 4799710 w 4853691"/>
              <a:gd name="connsiteY14645" fmla="*/ 1910496 h 4860733"/>
              <a:gd name="connsiteX14646" fmla="*/ 4802057 w 4853691"/>
              <a:gd name="connsiteY14646" fmla="*/ 1919884 h 4860733"/>
              <a:gd name="connsiteX14647" fmla="*/ 4806751 w 4853691"/>
              <a:gd name="connsiteY14647" fmla="*/ 1938660 h 4860733"/>
              <a:gd name="connsiteX14648" fmla="*/ 4809098 w 4853691"/>
              <a:gd name="connsiteY14648" fmla="*/ 1948049 h 4860733"/>
              <a:gd name="connsiteX14649" fmla="*/ 4811445 w 4853691"/>
              <a:gd name="connsiteY14649" fmla="*/ 1957437 h 4860733"/>
              <a:gd name="connsiteX14650" fmla="*/ 4799710 w 4853691"/>
              <a:gd name="connsiteY14650" fmla="*/ 1966825 h 4860733"/>
              <a:gd name="connsiteX14651" fmla="*/ 4795016 w 4853691"/>
              <a:gd name="connsiteY14651" fmla="*/ 1959784 h 4860733"/>
              <a:gd name="connsiteX14652" fmla="*/ 4778587 w 4853691"/>
              <a:gd name="connsiteY14652" fmla="*/ 1821308 h 4860733"/>
              <a:gd name="connsiteX14653" fmla="*/ 4776240 w 4853691"/>
              <a:gd name="connsiteY14653" fmla="*/ 1821308 h 4860733"/>
              <a:gd name="connsiteX14654" fmla="*/ 4771546 w 4853691"/>
              <a:gd name="connsiteY14654" fmla="*/ 1809573 h 4860733"/>
              <a:gd name="connsiteX14655" fmla="*/ 4771546 w 4853691"/>
              <a:gd name="connsiteY14655" fmla="*/ 1809573 h 4860733"/>
              <a:gd name="connsiteX14656" fmla="*/ 4776240 w 4853691"/>
              <a:gd name="connsiteY14656" fmla="*/ 1809573 h 4860733"/>
              <a:gd name="connsiteX14657" fmla="*/ 4778587 w 4853691"/>
              <a:gd name="connsiteY14657" fmla="*/ 1821308 h 4860733"/>
              <a:gd name="connsiteX14658" fmla="*/ 4607252 w 4853691"/>
              <a:gd name="connsiteY14658" fmla="*/ 1401187 h 4860733"/>
              <a:gd name="connsiteX14659" fmla="*/ 4600211 w 4853691"/>
              <a:gd name="connsiteY14659" fmla="*/ 1389451 h 4860733"/>
              <a:gd name="connsiteX14660" fmla="*/ 4595517 w 4853691"/>
              <a:gd name="connsiteY14660" fmla="*/ 1375369 h 4860733"/>
              <a:gd name="connsiteX14661" fmla="*/ 4590823 w 4853691"/>
              <a:gd name="connsiteY14661" fmla="*/ 1365981 h 4860733"/>
              <a:gd name="connsiteX14662" fmla="*/ 4593170 w 4853691"/>
              <a:gd name="connsiteY14662" fmla="*/ 1370675 h 4860733"/>
              <a:gd name="connsiteX14663" fmla="*/ 4607252 w 4853691"/>
              <a:gd name="connsiteY14663" fmla="*/ 1401187 h 4860733"/>
              <a:gd name="connsiteX14664" fmla="*/ 309810 w 4853691"/>
              <a:gd name="connsiteY14664" fmla="*/ 1354246 h 4860733"/>
              <a:gd name="connsiteX14665" fmla="*/ 305116 w 4853691"/>
              <a:gd name="connsiteY14665" fmla="*/ 1361287 h 4860733"/>
              <a:gd name="connsiteX14666" fmla="*/ 302769 w 4853691"/>
              <a:gd name="connsiteY14666" fmla="*/ 1363634 h 4860733"/>
              <a:gd name="connsiteX14667" fmla="*/ 305116 w 4853691"/>
              <a:gd name="connsiteY14667" fmla="*/ 1354246 h 4860733"/>
              <a:gd name="connsiteX14668" fmla="*/ 309810 w 4853691"/>
              <a:gd name="connsiteY14668" fmla="*/ 1354246 h 4860733"/>
              <a:gd name="connsiteX14669" fmla="*/ 93882 w 4853691"/>
              <a:gd name="connsiteY14669" fmla="*/ 1966825 h 4860733"/>
              <a:gd name="connsiteX14670" fmla="*/ 100923 w 4853691"/>
              <a:gd name="connsiteY14670" fmla="*/ 1945702 h 4860733"/>
              <a:gd name="connsiteX14671" fmla="*/ 110311 w 4853691"/>
              <a:gd name="connsiteY14671" fmla="*/ 1919884 h 4860733"/>
              <a:gd name="connsiteX14672" fmla="*/ 117352 w 4853691"/>
              <a:gd name="connsiteY14672" fmla="*/ 1901108 h 4860733"/>
              <a:gd name="connsiteX14673" fmla="*/ 124393 w 4853691"/>
              <a:gd name="connsiteY14673" fmla="*/ 1882331 h 4860733"/>
              <a:gd name="connsiteX14674" fmla="*/ 131435 w 4853691"/>
              <a:gd name="connsiteY14674" fmla="*/ 1868249 h 4860733"/>
              <a:gd name="connsiteX14675" fmla="*/ 138476 w 4853691"/>
              <a:gd name="connsiteY14675" fmla="*/ 1856514 h 4860733"/>
              <a:gd name="connsiteX14676" fmla="*/ 147864 w 4853691"/>
              <a:gd name="connsiteY14676" fmla="*/ 1840084 h 4860733"/>
              <a:gd name="connsiteX14677" fmla="*/ 154905 w 4853691"/>
              <a:gd name="connsiteY14677" fmla="*/ 1828349 h 4860733"/>
              <a:gd name="connsiteX14678" fmla="*/ 164293 w 4853691"/>
              <a:gd name="connsiteY14678" fmla="*/ 1814267 h 4860733"/>
              <a:gd name="connsiteX14679" fmla="*/ 173681 w 4853691"/>
              <a:gd name="connsiteY14679" fmla="*/ 1802532 h 4860733"/>
              <a:gd name="connsiteX14680" fmla="*/ 183070 w 4853691"/>
              <a:gd name="connsiteY14680" fmla="*/ 1788449 h 4860733"/>
              <a:gd name="connsiteX14681" fmla="*/ 192458 w 4853691"/>
              <a:gd name="connsiteY14681" fmla="*/ 1776714 h 4860733"/>
              <a:gd name="connsiteX14682" fmla="*/ 201846 w 4853691"/>
              <a:gd name="connsiteY14682" fmla="*/ 1764979 h 4860733"/>
              <a:gd name="connsiteX14683" fmla="*/ 211234 w 4853691"/>
              <a:gd name="connsiteY14683" fmla="*/ 1755591 h 4860733"/>
              <a:gd name="connsiteX14684" fmla="*/ 222969 w 4853691"/>
              <a:gd name="connsiteY14684" fmla="*/ 1743855 h 4860733"/>
              <a:gd name="connsiteX14685" fmla="*/ 232358 w 4853691"/>
              <a:gd name="connsiteY14685" fmla="*/ 1734467 h 4860733"/>
              <a:gd name="connsiteX14686" fmla="*/ 244093 w 4853691"/>
              <a:gd name="connsiteY14686" fmla="*/ 1725079 h 4860733"/>
              <a:gd name="connsiteX14687" fmla="*/ 253481 w 4853691"/>
              <a:gd name="connsiteY14687" fmla="*/ 1718038 h 4860733"/>
              <a:gd name="connsiteX14688" fmla="*/ 255828 w 4853691"/>
              <a:gd name="connsiteY14688" fmla="*/ 1727426 h 4860733"/>
              <a:gd name="connsiteX14689" fmla="*/ 258175 w 4853691"/>
              <a:gd name="connsiteY14689" fmla="*/ 1732120 h 4860733"/>
              <a:gd name="connsiteX14690" fmla="*/ 265216 w 4853691"/>
              <a:gd name="connsiteY14690" fmla="*/ 1750897 h 4860733"/>
              <a:gd name="connsiteX14691" fmla="*/ 265216 w 4853691"/>
              <a:gd name="connsiteY14691" fmla="*/ 1753244 h 4860733"/>
              <a:gd name="connsiteX14692" fmla="*/ 265216 w 4853691"/>
              <a:gd name="connsiteY14692" fmla="*/ 1755591 h 4860733"/>
              <a:gd name="connsiteX14693" fmla="*/ 262869 w 4853691"/>
              <a:gd name="connsiteY14693" fmla="*/ 1760285 h 4860733"/>
              <a:gd name="connsiteX14694" fmla="*/ 244093 w 4853691"/>
              <a:gd name="connsiteY14694" fmla="*/ 1783755 h 4860733"/>
              <a:gd name="connsiteX14695" fmla="*/ 232358 w 4853691"/>
              <a:gd name="connsiteY14695" fmla="*/ 1800185 h 4860733"/>
              <a:gd name="connsiteX14696" fmla="*/ 215928 w 4853691"/>
              <a:gd name="connsiteY14696" fmla="*/ 1823655 h 4860733"/>
              <a:gd name="connsiteX14697" fmla="*/ 204193 w 4853691"/>
              <a:gd name="connsiteY14697" fmla="*/ 1840084 h 4860733"/>
              <a:gd name="connsiteX14698" fmla="*/ 199499 w 4853691"/>
              <a:gd name="connsiteY14698" fmla="*/ 1847126 h 4860733"/>
              <a:gd name="connsiteX14699" fmla="*/ 86841 w 4853691"/>
              <a:gd name="connsiteY14699" fmla="*/ 1976213 h 4860733"/>
              <a:gd name="connsiteX14700" fmla="*/ 93882 w 4853691"/>
              <a:gd name="connsiteY14700" fmla="*/ 1966825 h 4860733"/>
              <a:gd name="connsiteX14701" fmla="*/ 1718038 w 4853691"/>
              <a:gd name="connsiteY14701" fmla="*/ 4726952 h 4860733"/>
              <a:gd name="connsiteX14702" fmla="*/ 1732120 w 4853691"/>
              <a:gd name="connsiteY14702" fmla="*/ 4733993 h 4860733"/>
              <a:gd name="connsiteX14703" fmla="*/ 1739161 w 4853691"/>
              <a:gd name="connsiteY14703" fmla="*/ 4738687 h 4860733"/>
              <a:gd name="connsiteX14704" fmla="*/ 1715691 w 4853691"/>
              <a:gd name="connsiteY14704" fmla="*/ 4731646 h 4860733"/>
              <a:gd name="connsiteX14705" fmla="*/ 1718038 w 4853691"/>
              <a:gd name="connsiteY14705" fmla="*/ 4726952 h 4860733"/>
              <a:gd name="connsiteX14706" fmla="*/ 2800027 w 4853691"/>
              <a:gd name="connsiteY14706" fmla="*/ 4813792 h 4860733"/>
              <a:gd name="connsiteX14707" fmla="*/ 2797679 w 4853691"/>
              <a:gd name="connsiteY14707" fmla="*/ 4806751 h 4860733"/>
              <a:gd name="connsiteX14708" fmla="*/ 2797679 w 4853691"/>
              <a:gd name="connsiteY14708" fmla="*/ 4806751 h 4860733"/>
              <a:gd name="connsiteX14709" fmla="*/ 2800027 w 4853691"/>
              <a:gd name="connsiteY14709" fmla="*/ 4804404 h 4860733"/>
              <a:gd name="connsiteX14710" fmla="*/ 2811762 w 4853691"/>
              <a:gd name="connsiteY14710" fmla="*/ 4811445 h 4860733"/>
              <a:gd name="connsiteX14711" fmla="*/ 2800027 w 4853691"/>
              <a:gd name="connsiteY14711" fmla="*/ 4813792 h 4860733"/>
              <a:gd name="connsiteX14712" fmla="*/ 4696440 w 4853691"/>
              <a:gd name="connsiteY14712" fmla="*/ 3314030 h 4860733"/>
              <a:gd name="connsiteX14713" fmla="*/ 4696440 w 4853691"/>
              <a:gd name="connsiteY14713" fmla="*/ 3311683 h 4860733"/>
              <a:gd name="connsiteX14714" fmla="*/ 4696440 w 4853691"/>
              <a:gd name="connsiteY14714" fmla="*/ 3309335 h 4860733"/>
              <a:gd name="connsiteX14715" fmla="*/ 4698787 w 4853691"/>
              <a:gd name="connsiteY14715" fmla="*/ 3302295 h 4860733"/>
              <a:gd name="connsiteX14716" fmla="*/ 4705828 w 4853691"/>
              <a:gd name="connsiteY14716" fmla="*/ 3285865 h 4860733"/>
              <a:gd name="connsiteX14717" fmla="*/ 4703481 w 4853691"/>
              <a:gd name="connsiteY14717" fmla="*/ 3290559 h 4860733"/>
              <a:gd name="connsiteX14718" fmla="*/ 4698787 w 4853691"/>
              <a:gd name="connsiteY14718" fmla="*/ 3299947 h 4860733"/>
              <a:gd name="connsiteX14719" fmla="*/ 4696440 w 4853691"/>
              <a:gd name="connsiteY14719" fmla="*/ 3314030 h 4860733"/>
              <a:gd name="connsiteX14720" fmla="*/ 4715216 w 4853691"/>
              <a:gd name="connsiteY14720" fmla="*/ 3257700 h 4860733"/>
              <a:gd name="connsiteX14721" fmla="*/ 4712869 w 4853691"/>
              <a:gd name="connsiteY14721" fmla="*/ 3264742 h 4860733"/>
              <a:gd name="connsiteX14722" fmla="*/ 4705828 w 4853691"/>
              <a:gd name="connsiteY14722" fmla="*/ 3281171 h 4860733"/>
              <a:gd name="connsiteX14723" fmla="*/ 4701134 w 4853691"/>
              <a:gd name="connsiteY14723" fmla="*/ 3290559 h 4860733"/>
              <a:gd name="connsiteX14724" fmla="*/ 4694093 w 4853691"/>
              <a:gd name="connsiteY14724" fmla="*/ 3304641 h 4860733"/>
              <a:gd name="connsiteX14725" fmla="*/ 4691746 w 4853691"/>
              <a:gd name="connsiteY14725" fmla="*/ 3309335 h 4860733"/>
              <a:gd name="connsiteX14726" fmla="*/ 4691746 w 4853691"/>
              <a:gd name="connsiteY14726" fmla="*/ 3306989 h 4860733"/>
              <a:gd name="connsiteX14727" fmla="*/ 4694093 w 4853691"/>
              <a:gd name="connsiteY14727" fmla="*/ 3297600 h 4860733"/>
              <a:gd name="connsiteX14728" fmla="*/ 4701134 w 4853691"/>
              <a:gd name="connsiteY14728" fmla="*/ 3274130 h 4860733"/>
              <a:gd name="connsiteX14729" fmla="*/ 4705828 w 4853691"/>
              <a:gd name="connsiteY14729" fmla="*/ 3257700 h 4860733"/>
              <a:gd name="connsiteX14730" fmla="*/ 4710522 w 4853691"/>
              <a:gd name="connsiteY14730" fmla="*/ 3248312 h 4860733"/>
              <a:gd name="connsiteX14731" fmla="*/ 4715216 w 4853691"/>
              <a:gd name="connsiteY14731" fmla="*/ 3250659 h 4860733"/>
              <a:gd name="connsiteX14732" fmla="*/ 4715216 w 4853691"/>
              <a:gd name="connsiteY14732" fmla="*/ 3257700 h 4860733"/>
              <a:gd name="connsiteX14733" fmla="*/ 4712869 w 4853691"/>
              <a:gd name="connsiteY14733" fmla="*/ 3243618 h 4860733"/>
              <a:gd name="connsiteX14734" fmla="*/ 4710522 w 4853691"/>
              <a:gd name="connsiteY14734" fmla="*/ 3250659 h 4860733"/>
              <a:gd name="connsiteX14735" fmla="*/ 4689399 w 4853691"/>
              <a:gd name="connsiteY14735" fmla="*/ 3299947 h 4860733"/>
              <a:gd name="connsiteX14736" fmla="*/ 4684705 w 4853691"/>
              <a:gd name="connsiteY14736" fmla="*/ 3297600 h 4860733"/>
              <a:gd name="connsiteX14737" fmla="*/ 4687052 w 4853691"/>
              <a:gd name="connsiteY14737" fmla="*/ 3292906 h 4860733"/>
              <a:gd name="connsiteX14738" fmla="*/ 4712869 w 4853691"/>
              <a:gd name="connsiteY14738" fmla="*/ 3241271 h 4860733"/>
              <a:gd name="connsiteX14739" fmla="*/ 4712869 w 4853691"/>
              <a:gd name="connsiteY14739" fmla="*/ 3243618 h 4860733"/>
              <a:gd name="connsiteX14740" fmla="*/ 4785628 w 4853691"/>
              <a:gd name="connsiteY14740" fmla="*/ 2060707 h 4860733"/>
              <a:gd name="connsiteX14741" fmla="*/ 4785628 w 4853691"/>
              <a:gd name="connsiteY14741" fmla="*/ 2058360 h 4860733"/>
              <a:gd name="connsiteX14742" fmla="*/ 4773892 w 4853691"/>
              <a:gd name="connsiteY14742" fmla="*/ 2002031 h 4860733"/>
              <a:gd name="connsiteX14743" fmla="*/ 4773892 w 4853691"/>
              <a:gd name="connsiteY14743" fmla="*/ 1999684 h 4860733"/>
              <a:gd name="connsiteX14744" fmla="*/ 4773892 w 4853691"/>
              <a:gd name="connsiteY14744" fmla="*/ 1999684 h 4860733"/>
              <a:gd name="connsiteX14745" fmla="*/ 4776240 w 4853691"/>
              <a:gd name="connsiteY14745" fmla="*/ 2006725 h 4860733"/>
              <a:gd name="connsiteX14746" fmla="*/ 4780934 w 4853691"/>
              <a:gd name="connsiteY14746" fmla="*/ 2020807 h 4860733"/>
              <a:gd name="connsiteX14747" fmla="*/ 4787975 w 4853691"/>
              <a:gd name="connsiteY14747" fmla="*/ 2041930 h 4860733"/>
              <a:gd name="connsiteX14748" fmla="*/ 4792669 w 4853691"/>
              <a:gd name="connsiteY14748" fmla="*/ 2056013 h 4860733"/>
              <a:gd name="connsiteX14749" fmla="*/ 4799710 w 4853691"/>
              <a:gd name="connsiteY14749" fmla="*/ 2081830 h 4860733"/>
              <a:gd name="connsiteX14750" fmla="*/ 4802057 w 4853691"/>
              <a:gd name="connsiteY14750" fmla="*/ 2093565 h 4860733"/>
              <a:gd name="connsiteX14751" fmla="*/ 4806751 w 4853691"/>
              <a:gd name="connsiteY14751" fmla="*/ 2112342 h 4860733"/>
              <a:gd name="connsiteX14752" fmla="*/ 4799710 w 4853691"/>
              <a:gd name="connsiteY14752" fmla="*/ 2114689 h 4860733"/>
              <a:gd name="connsiteX14753" fmla="*/ 4785628 w 4853691"/>
              <a:gd name="connsiteY14753" fmla="*/ 2060707 h 4860733"/>
              <a:gd name="connsiteX14754" fmla="*/ 4593170 w 4853691"/>
              <a:gd name="connsiteY14754" fmla="*/ 1377716 h 4860733"/>
              <a:gd name="connsiteX14755" fmla="*/ 4581435 w 4853691"/>
              <a:gd name="connsiteY14755" fmla="*/ 1358940 h 4860733"/>
              <a:gd name="connsiteX14756" fmla="*/ 4583782 w 4853691"/>
              <a:gd name="connsiteY14756" fmla="*/ 1358940 h 4860733"/>
              <a:gd name="connsiteX14757" fmla="*/ 4593170 w 4853691"/>
              <a:gd name="connsiteY14757" fmla="*/ 1377716 h 4860733"/>
              <a:gd name="connsiteX14758" fmla="*/ 3630881 w 4853691"/>
              <a:gd name="connsiteY14758" fmla="*/ 467062 h 4860733"/>
              <a:gd name="connsiteX14759" fmla="*/ 3628534 w 4853691"/>
              <a:gd name="connsiteY14759" fmla="*/ 462368 h 4860733"/>
              <a:gd name="connsiteX14760" fmla="*/ 3630881 w 4853691"/>
              <a:gd name="connsiteY14760" fmla="*/ 467062 h 4860733"/>
              <a:gd name="connsiteX14761" fmla="*/ 3630881 w 4853691"/>
              <a:gd name="connsiteY14761" fmla="*/ 467062 h 4860733"/>
              <a:gd name="connsiteX14762" fmla="*/ 281646 w 4853691"/>
              <a:gd name="connsiteY14762" fmla="*/ 3443117 h 4860733"/>
              <a:gd name="connsiteX14763" fmla="*/ 281646 w 4853691"/>
              <a:gd name="connsiteY14763" fmla="*/ 3443117 h 4860733"/>
              <a:gd name="connsiteX14764" fmla="*/ 305116 w 4853691"/>
              <a:gd name="connsiteY14764" fmla="*/ 3480670 h 4860733"/>
              <a:gd name="connsiteX14765" fmla="*/ 300422 w 4853691"/>
              <a:gd name="connsiteY14765" fmla="*/ 3485364 h 4860733"/>
              <a:gd name="connsiteX14766" fmla="*/ 293381 w 4853691"/>
              <a:gd name="connsiteY14766" fmla="*/ 3466588 h 4860733"/>
              <a:gd name="connsiteX14767" fmla="*/ 281646 w 4853691"/>
              <a:gd name="connsiteY14767" fmla="*/ 3443117 h 4860733"/>
              <a:gd name="connsiteX14768" fmla="*/ 964636 w 4853691"/>
              <a:gd name="connsiteY14768" fmla="*/ 4339689 h 4860733"/>
              <a:gd name="connsiteX14769" fmla="*/ 964636 w 4853691"/>
              <a:gd name="connsiteY14769" fmla="*/ 4339689 h 4860733"/>
              <a:gd name="connsiteX14770" fmla="*/ 969330 w 4853691"/>
              <a:gd name="connsiteY14770" fmla="*/ 4342036 h 4860733"/>
              <a:gd name="connsiteX14771" fmla="*/ 964636 w 4853691"/>
              <a:gd name="connsiteY14771" fmla="*/ 4344383 h 4860733"/>
              <a:gd name="connsiteX14772" fmla="*/ 964636 w 4853691"/>
              <a:gd name="connsiteY14772" fmla="*/ 4339689 h 4860733"/>
              <a:gd name="connsiteX14773" fmla="*/ 964636 w 4853691"/>
              <a:gd name="connsiteY14773" fmla="*/ 4339689 h 4860733"/>
              <a:gd name="connsiteX14774" fmla="*/ 1009230 w 4853691"/>
              <a:gd name="connsiteY14774" fmla="*/ 4381936 h 4860733"/>
              <a:gd name="connsiteX14775" fmla="*/ 992801 w 4853691"/>
              <a:gd name="connsiteY14775" fmla="*/ 4370201 h 4860733"/>
              <a:gd name="connsiteX14776" fmla="*/ 995148 w 4853691"/>
              <a:gd name="connsiteY14776" fmla="*/ 4360812 h 4860733"/>
              <a:gd name="connsiteX14777" fmla="*/ 992801 w 4853691"/>
              <a:gd name="connsiteY14777" fmla="*/ 4353771 h 4860733"/>
              <a:gd name="connsiteX14778" fmla="*/ 995148 w 4853691"/>
              <a:gd name="connsiteY14778" fmla="*/ 4356118 h 4860733"/>
              <a:gd name="connsiteX14779" fmla="*/ 1004536 w 4853691"/>
              <a:gd name="connsiteY14779" fmla="*/ 4360812 h 4860733"/>
              <a:gd name="connsiteX14780" fmla="*/ 1018618 w 4853691"/>
              <a:gd name="connsiteY14780" fmla="*/ 4367854 h 4860733"/>
              <a:gd name="connsiteX14781" fmla="*/ 1016271 w 4853691"/>
              <a:gd name="connsiteY14781" fmla="*/ 4374895 h 4860733"/>
              <a:gd name="connsiteX14782" fmla="*/ 1018618 w 4853691"/>
              <a:gd name="connsiteY14782" fmla="*/ 4381936 h 4860733"/>
              <a:gd name="connsiteX14783" fmla="*/ 1013924 w 4853691"/>
              <a:gd name="connsiteY14783" fmla="*/ 4381936 h 4860733"/>
              <a:gd name="connsiteX14784" fmla="*/ 1009230 w 4853691"/>
              <a:gd name="connsiteY14784" fmla="*/ 4381936 h 4860733"/>
              <a:gd name="connsiteX14785" fmla="*/ 1760285 w 4853691"/>
              <a:gd name="connsiteY14785" fmla="*/ 4745728 h 4860733"/>
              <a:gd name="connsiteX14786" fmla="*/ 1788449 w 4853691"/>
              <a:gd name="connsiteY14786" fmla="*/ 4755116 h 4860733"/>
              <a:gd name="connsiteX14787" fmla="*/ 1814267 w 4853691"/>
              <a:gd name="connsiteY14787" fmla="*/ 4762157 h 4860733"/>
              <a:gd name="connsiteX14788" fmla="*/ 1821308 w 4853691"/>
              <a:gd name="connsiteY14788" fmla="*/ 4764504 h 4860733"/>
              <a:gd name="connsiteX14789" fmla="*/ 1818961 w 4853691"/>
              <a:gd name="connsiteY14789" fmla="*/ 4766851 h 4860733"/>
              <a:gd name="connsiteX14790" fmla="*/ 1814267 w 4853691"/>
              <a:gd name="connsiteY14790" fmla="*/ 4766851 h 4860733"/>
              <a:gd name="connsiteX14791" fmla="*/ 1788449 w 4853691"/>
              <a:gd name="connsiteY14791" fmla="*/ 4759810 h 4860733"/>
              <a:gd name="connsiteX14792" fmla="*/ 1769673 w 4853691"/>
              <a:gd name="connsiteY14792" fmla="*/ 4750422 h 4860733"/>
              <a:gd name="connsiteX14793" fmla="*/ 1760285 w 4853691"/>
              <a:gd name="connsiteY14793" fmla="*/ 4745728 h 4860733"/>
              <a:gd name="connsiteX14794" fmla="*/ 1854167 w 4853691"/>
              <a:gd name="connsiteY14794" fmla="*/ 4780934 h 4860733"/>
              <a:gd name="connsiteX14795" fmla="*/ 1854167 w 4853691"/>
              <a:gd name="connsiteY14795" fmla="*/ 4778587 h 4860733"/>
              <a:gd name="connsiteX14796" fmla="*/ 1854167 w 4853691"/>
              <a:gd name="connsiteY14796" fmla="*/ 4776239 h 4860733"/>
              <a:gd name="connsiteX14797" fmla="*/ 1854167 w 4853691"/>
              <a:gd name="connsiteY14797" fmla="*/ 4776239 h 4860733"/>
              <a:gd name="connsiteX14798" fmla="*/ 1894066 w 4853691"/>
              <a:gd name="connsiteY14798" fmla="*/ 4785628 h 4860733"/>
              <a:gd name="connsiteX14799" fmla="*/ 1898761 w 4853691"/>
              <a:gd name="connsiteY14799" fmla="*/ 4785628 h 4860733"/>
              <a:gd name="connsiteX14800" fmla="*/ 1898761 w 4853691"/>
              <a:gd name="connsiteY14800" fmla="*/ 4787975 h 4860733"/>
              <a:gd name="connsiteX14801" fmla="*/ 1898761 w 4853691"/>
              <a:gd name="connsiteY14801" fmla="*/ 4790322 h 4860733"/>
              <a:gd name="connsiteX14802" fmla="*/ 1896414 w 4853691"/>
              <a:gd name="connsiteY14802" fmla="*/ 4790322 h 4860733"/>
              <a:gd name="connsiteX14803" fmla="*/ 1894066 w 4853691"/>
              <a:gd name="connsiteY14803" fmla="*/ 4790322 h 4860733"/>
              <a:gd name="connsiteX14804" fmla="*/ 1854167 w 4853691"/>
              <a:gd name="connsiteY14804" fmla="*/ 4780934 h 4860733"/>
              <a:gd name="connsiteX14805" fmla="*/ 1936313 w 4853691"/>
              <a:gd name="connsiteY14805" fmla="*/ 4795016 h 4860733"/>
              <a:gd name="connsiteX14806" fmla="*/ 2027848 w 4853691"/>
              <a:gd name="connsiteY14806" fmla="*/ 4813792 h 4860733"/>
              <a:gd name="connsiteX14807" fmla="*/ 1936313 w 4853691"/>
              <a:gd name="connsiteY14807" fmla="*/ 4797363 h 4860733"/>
              <a:gd name="connsiteX14808" fmla="*/ 1936313 w 4853691"/>
              <a:gd name="connsiteY14808" fmla="*/ 4795016 h 4860733"/>
              <a:gd name="connsiteX14809" fmla="*/ 4651846 w 4853691"/>
              <a:gd name="connsiteY14809" fmla="*/ 3419647 h 4860733"/>
              <a:gd name="connsiteX14810" fmla="*/ 4658887 w 4853691"/>
              <a:gd name="connsiteY14810" fmla="*/ 3405564 h 4860733"/>
              <a:gd name="connsiteX14811" fmla="*/ 4665929 w 4853691"/>
              <a:gd name="connsiteY14811" fmla="*/ 3393829 h 4860733"/>
              <a:gd name="connsiteX14812" fmla="*/ 4658887 w 4853691"/>
              <a:gd name="connsiteY14812" fmla="*/ 3412606 h 4860733"/>
              <a:gd name="connsiteX14813" fmla="*/ 4651846 w 4853691"/>
              <a:gd name="connsiteY14813" fmla="*/ 3419647 h 4860733"/>
              <a:gd name="connsiteX14814" fmla="*/ 4811445 w 4853691"/>
              <a:gd name="connsiteY14814" fmla="*/ 2706145 h 4860733"/>
              <a:gd name="connsiteX14815" fmla="*/ 4811445 w 4853691"/>
              <a:gd name="connsiteY14815" fmla="*/ 2701451 h 4860733"/>
              <a:gd name="connsiteX14816" fmla="*/ 4811445 w 4853691"/>
              <a:gd name="connsiteY14816" fmla="*/ 2706145 h 4860733"/>
              <a:gd name="connsiteX14817" fmla="*/ 4811445 w 4853691"/>
              <a:gd name="connsiteY14817" fmla="*/ 2706145 h 4860733"/>
              <a:gd name="connsiteX14818" fmla="*/ 4818487 w 4853691"/>
              <a:gd name="connsiteY14818" fmla="*/ 2626345 h 4860733"/>
              <a:gd name="connsiteX14819" fmla="*/ 4818487 w 4853691"/>
              <a:gd name="connsiteY14819" fmla="*/ 2614610 h 4860733"/>
              <a:gd name="connsiteX14820" fmla="*/ 4818487 w 4853691"/>
              <a:gd name="connsiteY14820" fmla="*/ 2619304 h 4860733"/>
              <a:gd name="connsiteX14821" fmla="*/ 4818487 w 4853691"/>
              <a:gd name="connsiteY14821" fmla="*/ 2628692 h 4860733"/>
              <a:gd name="connsiteX14822" fmla="*/ 4818487 w 4853691"/>
              <a:gd name="connsiteY14822" fmla="*/ 2628692 h 4860733"/>
              <a:gd name="connsiteX14823" fmla="*/ 4818487 w 4853691"/>
              <a:gd name="connsiteY14823" fmla="*/ 2626345 h 4860733"/>
              <a:gd name="connsiteX14824" fmla="*/ 302769 w 4853691"/>
              <a:gd name="connsiteY14824" fmla="*/ 1354246 h 4860733"/>
              <a:gd name="connsiteX14825" fmla="*/ 302769 w 4853691"/>
              <a:gd name="connsiteY14825" fmla="*/ 1354246 h 4860733"/>
              <a:gd name="connsiteX14826" fmla="*/ 302769 w 4853691"/>
              <a:gd name="connsiteY14826" fmla="*/ 1363634 h 4860733"/>
              <a:gd name="connsiteX14827" fmla="*/ 300422 w 4853691"/>
              <a:gd name="connsiteY14827" fmla="*/ 1370675 h 4860733"/>
              <a:gd name="connsiteX14828" fmla="*/ 288687 w 4853691"/>
              <a:gd name="connsiteY14828" fmla="*/ 1389451 h 4860733"/>
              <a:gd name="connsiteX14829" fmla="*/ 276951 w 4853691"/>
              <a:gd name="connsiteY14829" fmla="*/ 1408228 h 4860733"/>
              <a:gd name="connsiteX14830" fmla="*/ 281646 w 4853691"/>
              <a:gd name="connsiteY14830" fmla="*/ 1396493 h 4860733"/>
              <a:gd name="connsiteX14831" fmla="*/ 302769 w 4853691"/>
              <a:gd name="connsiteY14831" fmla="*/ 1354246 h 4860733"/>
              <a:gd name="connsiteX14832" fmla="*/ 37553 w 4853691"/>
              <a:gd name="connsiteY14832" fmla="*/ 2731962 h 4860733"/>
              <a:gd name="connsiteX14833" fmla="*/ 37553 w 4853691"/>
              <a:gd name="connsiteY14833" fmla="*/ 2731962 h 4860733"/>
              <a:gd name="connsiteX14834" fmla="*/ 44594 w 4853691"/>
              <a:gd name="connsiteY14834" fmla="*/ 2785944 h 4860733"/>
              <a:gd name="connsiteX14835" fmla="*/ 37553 w 4853691"/>
              <a:gd name="connsiteY14835" fmla="*/ 2731962 h 4860733"/>
              <a:gd name="connsiteX14836" fmla="*/ 37553 w 4853691"/>
              <a:gd name="connsiteY14836" fmla="*/ 2731962 h 4860733"/>
              <a:gd name="connsiteX14837" fmla="*/ 93882 w 4853691"/>
              <a:gd name="connsiteY14837" fmla="*/ 2987790 h 4860733"/>
              <a:gd name="connsiteX14838" fmla="*/ 86841 w 4853691"/>
              <a:gd name="connsiteY14838" fmla="*/ 2992484 h 4860733"/>
              <a:gd name="connsiteX14839" fmla="*/ 51635 w 4853691"/>
              <a:gd name="connsiteY14839" fmla="*/ 2825844 h 4860733"/>
              <a:gd name="connsiteX14840" fmla="*/ 93882 w 4853691"/>
              <a:gd name="connsiteY14840" fmla="*/ 2987790 h 4860733"/>
              <a:gd name="connsiteX14841" fmla="*/ 992801 w 4853691"/>
              <a:gd name="connsiteY14841" fmla="*/ 4372548 h 4860733"/>
              <a:gd name="connsiteX14842" fmla="*/ 999842 w 4853691"/>
              <a:gd name="connsiteY14842" fmla="*/ 4377242 h 4860733"/>
              <a:gd name="connsiteX14843" fmla="*/ 1002189 w 4853691"/>
              <a:gd name="connsiteY14843" fmla="*/ 4379589 h 4860733"/>
              <a:gd name="connsiteX14844" fmla="*/ 995148 w 4853691"/>
              <a:gd name="connsiteY14844" fmla="*/ 4377242 h 4860733"/>
              <a:gd name="connsiteX14845" fmla="*/ 992801 w 4853691"/>
              <a:gd name="connsiteY14845" fmla="*/ 4372548 h 4860733"/>
              <a:gd name="connsiteX14846" fmla="*/ 992801 w 4853691"/>
              <a:gd name="connsiteY14846" fmla="*/ 4372548 h 4860733"/>
              <a:gd name="connsiteX14847" fmla="*/ 1013924 w 4853691"/>
              <a:gd name="connsiteY14847" fmla="*/ 4384283 h 4860733"/>
              <a:gd name="connsiteX14848" fmla="*/ 1018618 w 4853691"/>
              <a:gd name="connsiteY14848" fmla="*/ 4384283 h 4860733"/>
              <a:gd name="connsiteX14849" fmla="*/ 1023312 w 4853691"/>
              <a:gd name="connsiteY14849" fmla="*/ 4384283 h 4860733"/>
              <a:gd name="connsiteX14850" fmla="*/ 1035047 w 4853691"/>
              <a:gd name="connsiteY14850" fmla="*/ 4393671 h 4860733"/>
              <a:gd name="connsiteX14851" fmla="*/ 1032700 w 4853691"/>
              <a:gd name="connsiteY14851" fmla="*/ 4396018 h 4860733"/>
              <a:gd name="connsiteX14852" fmla="*/ 1020965 w 4853691"/>
              <a:gd name="connsiteY14852" fmla="*/ 4388977 h 4860733"/>
              <a:gd name="connsiteX14853" fmla="*/ 1013924 w 4853691"/>
              <a:gd name="connsiteY14853" fmla="*/ 4384283 h 4860733"/>
              <a:gd name="connsiteX14854" fmla="*/ 1797838 w 4853691"/>
              <a:gd name="connsiteY14854" fmla="*/ 4764504 h 4860733"/>
              <a:gd name="connsiteX14855" fmla="*/ 1816614 w 4853691"/>
              <a:gd name="connsiteY14855" fmla="*/ 4769199 h 4860733"/>
              <a:gd name="connsiteX14856" fmla="*/ 1814267 w 4853691"/>
              <a:gd name="connsiteY14856" fmla="*/ 4771545 h 4860733"/>
              <a:gd name="connsiteX14857" fmla="*/ 1800185 w 4853691"/>
              <a:gd name="connsiteY14857" fmla="*/ 4766851 h 4860733"/>
              <a:gd name="connsiteX14858" fmla="*/ 1797838 w 4853691"/>
              <a:gd name="connsiteY14858" fmla="*/ 4764504 h 4860733"/>
              <a:gd name="connsiteX14859" fmla="*/ 2800027 w 4853691"/>
              <a:gd name="connsiteY14859" fmla="*/ 4816140 h 4860733"/>
              <a:gd name="connsiteX14860" fmla="*/ 2800027 w 4853691"/>
              <a:gd name="connsiteY14860" fmla="*/ 4816140 h 4860733"/>
              <a:gd name="connsiteX14861" fmla="*/ 2861050 w 4853691"/>
              <a:gd name="connsiteY14861" fmla="*/ 4806751 h 4860733"/>
              <a:gd name="connsiteX14862" fmla="*/ 2861050 w 4853691"/>
              <a:gd name="connsiteY14862" fmla="*/ 4806751 h 4860733"/>
              <a:gd name="connsiteX14863" fmla="*/ 2872785 w 4853691"/>
              <a:gd name="connsiteY14863" fmla="*/ 4804404 h 4860733"/>
              <a:gd name="connsiteX14864" fmla="*/ 2879826 w 4853691"/>
              <a:gd name="connsiteY14864" fmla="*/ 4804404 h 4860733"/>
              <a:gd name="connsiteX14865" fmla="*/ 2884520 w 4853691"/>
              <a:gd name="connsiteY14865" fmla="*/ 4804404 h 4860733"/>
              <a:gd name="connsiteX14866" fmla="*/ 2907991 w 4853691"/>
              <a:gd name="connsiteY14866" fmla="*/ 4804404 h 4860733"/>
              <a:gd name="connsiteX14867" fmla="*/ 2931461 w 4853691"/>
              <a:gd name="connsiteY14867" fmla="*/ 4804404 h 4860733"/>
              <a:gd name="connsiteX14868" fmla="*/ 2816456 w 4853691"/>
              <a:gd name="connsiteY14868" fmla="*/ 4813792 h 4860733"/>
              <a:gd name="connsiteX14869" fmla="*/ 2800027 w 4853691"/>
              <a:gd name="connsiteY14869" fmla="*/ 4816140 h 4860733"/>
              <a:gd name="connsiteX14870" fmla="*/ 2983096 w 4853691"/>
              <a:gd name="connsiteY14870" fmla="*/ 4783281 h 4860733"/>
              <a:gd name="connsiteX14871" fmla="*/ 2978402 w 4853691"/>
              <a:gd name="connsiteY14871" fmla="*/ 4780934 h 4860733"/>
              <a:gd name="connsiteX14872" fmla="*/ 3032384 w 4853691"/>
              <a:gd name="connsiteY14872" fmla="*/ 4773893 h 4860733"/>
              <a:gd name="connsiteX14873" fmla="*/ 3018302 w 4853691"/>
              <a:gd name="connsiteY14873" fmla="*/ 4776239 h 4860733"/>
              <a:gd name="connsiteX14874" fmla="*/ 2983096 w 4853691"/>
              <a:gd name="connsiteY14874" fmla="*/ 4783281 h 4860733"/>
              <a:gd name="connsiteX14875" fmla="*/ 3473629 w 4853691"/>
              <a:gd name="connsiteY14875" fmla="*/ 4623681 h 4860733"/>
              <a:gd name="connsiteX14876" fmla="*/ 3522917 w 4853691"/>
              <a:gd name="connsiteY14876" fmla="*/ 4597864 h 4860733"/>
              <a:gd name="connsiteX14877" fmla="*/ 3536999 w 4853691"/>
              <a:gd name="connsiteY14877" fmla="*/ 4590823 h 4860733"/>
              <a:gd name="connsiteX14878" fmla="*/ 3532305 w 4853691"/>
              <a:gd name="connsiteY14878" fmla="*/ 4593170 h 4860733"/>
              <a:gd name="connsiteX14879" fmla="*/ 3518223 w 4853691"/>
              <a:gd name="connsiteY14879" fmla="*/ 4602558 h 4860733"/>
              <a:gd name="connsiteX14880" fmla="*/ 3515876 w 4853691"/>
              <a:gd name="connsiteY14880" fmla="*/ 4604905 h 4860733"/>
              <a:gd name="connsiteX14881" fmla="*/ 3475976 w 4853691"/>
              <a:gd name="connsiteY14881" fmla="*/ 4626029 h 4860733"/>
              <a:gd name="connsiteX14882" fmla="*/ 3473629 w 4853691"/>
              <a:gd name="connsiteY14882" fmla="*/ 4623681 h 4860733"/>
              <a:gd name="connsiteX14883" fmla="*/ 3656698 w 4853691"/>
              <a:gd name="connsiteY14883" fmla="*/ 4515718 h 4860733"/>
              <a:gd name="connsiteX14884" fmla="*/ 3661392 w 4853691"/>
              <a:gd name="connsiteY14884" fmla="*/ 4513370 h 4860733"/>
              <a:gd name="connsiteX14885" fmla="*/ 3677822 w 4853691"/>
              <a:gd name="connsiteY14885" fmla="*/ 4501635 h 4860733"/>
              <a:gd name="connsiteX14886" fmla="*/ 3661392 w 4853691"/>
              <a:gd name="connsiteY14886" fmla="*/ 4513370 h 4860733"/>
              <a:gd name="connsiteX14887" fmla="*/ 3656698 w 4853691"/>
              <a:gd name="connsiteY14887" fmla="*/ 4515718 h 4860733"/>
              <a:gd name="connsiteX14888" fmla="*/ 4818487 w 4853691"/>
              <a:gd name="connsiteY14888" fmla="*/ 2616957 h 4860733"/>
              <a:gd name="connsiteX14889" fmla="*/ 4818487 w 4853691"/>
              <a:gd name="connsiteY14889" fmla="*/ 2562975 h 4860733"/>
              <a:gd name="connsiteX14890" fmla="*/ 4818487 w 4853691"/>
              <a:gd name="connsiteY14890" fmla="*/ 2562975 h 4860733"/>
              <a:gd name="connsiteX14891" fmla="*/ 4820833 w 4853691"/>
              <a:gd name="connsiteY14891" fmla="*/ 2628692 h 4860733"/>
              <a:gd name="connsiteX14892" fmla="*/ 4816139 w 4853691"/>
              <a:gd name="connsiteY14892" fmla="*/ 2628692 h 4860733"/>
              <a:gd name="connsiteX14893" fmla="*/ 4818487 w 4853691"/>
              <a:gd name="connsiteY14893" fmla="*/ 2616957 h 4860733"/>
              <a:gd name="connsiteX14894" fmla="*/ 4816139 w 4853691"/>
              <a:gd name="connsiteY14894" fmla="*/ 2253165 h 4860733"/>
              <a:gd name="connsiteX14895" fmla="*/ 4816139 w 4853691"/>
              <a:gd name="connsiteY14895" fmla="*/ 2234388 h 4860733"/>
              <a:gd name="connsiteX14896" fmla="*/ 4816139 w 4853691"/>
              <a:gd name="connsiteY14896" fmla="*/ 2215612 h 4860733"/>
              <a:gd name="connsiteX14897" fmla="*/ 4813793 w 4853691"/>
              <a:gd name="connsiteY14897" fmla="*/ 2152242 h 4860733"/>
              <a:gd name="connsiteX14898" fmla="*/ 4818487 w 4853691"/>
              <a:gd name="connsiteY14898" fmla="*/ 2152242 h 4860733"/>
              <a:gd name="connsiteX14899" fmla="*/ 4818487 w 4853691"/>
              <a:gd name="connsiteY14899" fmla="*/ 2201530 h 4860733"/>
              <a:gd name="connsiteX14900" fmla="*/ 4816139 w 4853691"/>
              <a:gd name="connsiteY14900" fmla="*/ 2253165 h 4860733"/>
              <a:gd name="connsiteX14901" fmla="*/ 4816139 w 4853691"/>
              <a:gd name="connsiteY14901" fmla="*/ 1999684 h 4860733"/>
              <a:gd name="connsiteX14902" fmla="*/ 4816139 w 4853691"/>
              <a:gd name="connsiteY14902" fmla="*/ 1994990 h 4860733"/>
              <a:gd name="connsiteX14903" fmla="*/ 4818487 w 4853691"/>
              <a:gd name="connsiteY14903" fmla="*/ 1994990 h 4860733"/>
              <a:gd name="connsiteX14904" fmla="*/ 4820833 w 4853691"/>
              <a:gd name="connsiteY14904" fmla="*/ 2006725 h 4860733"/>
              <a:gd name="connsiteX14905" fmla="*/ 4820833 w 4853691"/>
              <a:gd name="connsiteY14905" fmla="*/ 2011419 h 4860733"/>
              <a:gd name="connsiteX14906" fmla="*/ 4820833 w 4853691"/>
              <a:gd name="connsiteY14906" fmla="*/ 2013766 h 4860733"/>
              <a:gd name="connsiteX14907" fmla="*/ 4816139 w 4853691"/>
              <a:gd name="connsiteY14907" fmla="*/ 2016113 h 4860733"/>
              <a:gd name="connsiteX14908" fmla="*/ 4816139 w 4853691"/>
              <a:gd name="connsiteY14908" fmla="*/ 1999684 h 4860733"/>
              <a:gd name="connsiteX14909" fmla="*/ 3468935 w 4853691"/>
              <a:gd name="connsiteY14909" fmla="*/ 298075 h 4860733"/>
              <a:gd name="connsiteX14910" fmla="*/ 3464241 w 4853691"/>
              <a:gd name="connsiteY14910" fmla="*/ 293381 h 4860733"/>
              <a:gd name="connsiteX14911" fmla="*/ 3468935 w 4853691"/>
              <a:gd name="connsiteY14911" fmla="*/ 298075 h 4860733"/>
              <a:gd name="connsiteX14912" fmla="*/ 3468935 w 4853691"/>
              <a:gd name="connsiteY14912" fmla="*/ 298075 h 4860733"/>
              <a:gd name="connsiteX14913" fmla="*/ 1002189 w 4853691"/>
              <a:gd name="connsiteY14913" fmla="*/ 4381936 h 4860733"/>
              <a:gd name="connsiteX14914" fmla="*/ 1004536 w 4853691"/>
              <a:gd name="connsiteY14914" fmla="*/ 4381936 h 4860733"/>
              <a:gd name="connsiteX14915" fmla="*/ 1006883 w 4853691"/>
              <a:gd name="connsiteY14915" fmla="*/ 4381936 h 4860733"/>
              <a:gd name="connsiteX14916" fmla="*/ 1006883 w 4853691"/>
              <a:gd name="connsiteY14916" fmla="*/ 4381936 h 4860733"/>
              <a:gd name="connsiteX14917" fmla="*/ 1011577 w 4853691"/>
              <a:gd name="connsiteY14917" fmla="*/ 4384283 h 4860733"/>
              <a:gd name="connsiteX14918" fmla="*/ 1028006 w 4853691"/>
              <a:gd name="connsiteY14918" fmla="*/ 4393671 h 4860733"/>
              <a:gd name="connsiteX14919" fmla="*/ 1023312 w 4853691"/>
              <a:gd name="connsiteY14919" fmla="*/ 4396018 h 4860733"/>
              <a:gd name="connsiteX14920" fmla="*/ 1002189 w 4853691"/>
              <a:gd name="connsiteY14920" fmla="*/ 4379589 h 4860733"/>
              <a:gd name="connsiteX14921" fmla="*/ 1002189 w 4853691"/>
              <a:gd name="connsiteY14921" fmla="*/ 4381936 h 4860733"/>
              <a:gd name="connsiteX14922" fmla="*/ 2729615 w 4853691"/>
              <a:gd name="connsiteY14922" fmla="*/ 4839610 h 4860733"/>
              <a:gd name="connsiteX14923" fmla="*/ 2736656 w 4853691"/>
              <a:gd name="connsiteY14923" fmla="*/ 4837263 h 4860733"/>
              <a:gd name="connsiteX14924" fmla="*/ 2741350 w 4853691"/>
              <a:gd name="connsiteY14924" fmla="*/ 4834916 h 4860733"/>
              <a:gd name="connsiteX14925" fmla="*/ 2760127 w 4853691"/>
              <a:gd name="connsiteY14925" fmla="*/ 4827875 h 4860733"/>
              <a:gd name="connsiteX14926" fmla="*/ 2764821 w 4853691"/>
              <a:gd name="connsiteY14926" fmla="*/ 4825528 h 4860733"/>
              <a:gd name="connsiteX14927" fmla="*/ 2764821 w 4853691"/>
              <a:gd name="connsiteY14927" fmla="*/ 4825528 h 4860733"/>
              <a:gd name="connsiteX14928" fmla="*/ 2774209 w 4853691"/>
              <a:gd name="connsiteY14928" fmla="*/ 4832569 h 4860733"/>
              <a:gd name="connsiteX14929" fmla="*/ 2739003 w 4853691"/>
              <a:gd name="connsiteY14929" fmla="*/ 4837263 h 4860733"/>
              <a:gd name="connsiteX14930" fmla="*/ 2729615 w 4853691"/>
              <a:gd name="connsiteY14930" fmla="*/ 4839610 h 4860733"/>
              <a:gd name="connsiteX14931" fmla="*/ 4752769 w 4853691"/>
              <a:gd name="connsiteY14931" fmla="*/ 3147389 h 4860733"/>
              <a:gd name="connsiteX14932" fmla="*/ 4757463 w 4853691"/>
              <a:gd name="connsiteY14932" fmla="*/ 3128613 h 4860733"/>
              <a:gd name="connsiteX14933" fmla="*/ 4762157 w 4853691"/>
              <a:gd name="connsiteY14933" fmla="*/ 3114531 h 4860733"/>
              <a:gd name="connsiteX14934" fmla="*/ 4755116 w 4853691"/>
              <a:gd name="connsiteY14934" fmla="*/ 3138001 h 4860733"/>
              <a:gd name="connsiteX14935" fmla="*/ 4752769 w 4853691"/>
              <a:gd name="connsiteY14935" fmla="*/ 3147389 h 4860733"/>
              <a:gd name="connsiteX14936" fmla="*/ 4827875 w 4853691"/>
              <a:gd name="connsiteY14936" fmla="*/ 2788291 h 4860733"/>
              <a:gd name="connsiteX14937" fmla="*/ 4811445 w 4853691"/>
              <a:gd name="connsiteY14937" fmla="*/ 2797679 h 4860733"/>
              <a:gd name="connsiteX14938" fmla="*/ 4813793 w 4853691"/>
              <a:gd name="connsiteY14938" fmla="*/ 2781250 h 4860733"/>
              <a:gd name="connsiteX14939" fmla="*/ 4818487 w 4853691"/>
              <a:gd name="connsiteY14939" fmla="*/ 2710839 h 4860733"/>
              <a:gd name="connsiteX14940" fmla="*/ 4818487 w 4853691"/>
              <a:gd name="connsiteY14940" fmla="*/ 2708492 h 4860733"/>
              <a:gd name="connsiteX14941" fmla="*/ 4820833 w 4853691"/>
              <a:gd name="connsiteY14941" fmla="*/ 2666245 h 4860733"/>
              <a:gd name="connsiteX14942" fmla="*/ 4827875 w 4853691"/>
              <a:gd name="connsiteY14942" fmla="*/ 2668592 h 4860733"/>
              <a:gd name="connsiteX14943" fmla="*/ 4827875 w 4853691"/>
              <a:gd name="connsiteY14943" fmla="*/ 2788291 h 4860733"/>
              <a:gd name="connsiteX14944" fmla="*/ 4802057 w 4853691"/>
              <a:gd name="connsiteY14944" fmla="*/ 2398681 h 4860733"/>
              <a:gd name="connsiteX14945" fmla="*/ 4795016 w 4853691"/>
              <a:gd name="connsiteY14945" fmla="*/ 2401028 h 4860733"/>
              <a:gd name="connsiteX14946" fmla="*/ 4804404 w 4853691"/>
              <a:gd name="connsiteY14946" fmla="*/ 2335311 h 4860733"/>
              <a:gd name="connsiteX14947" fmla="*/ 4806751 w 4853691"/>
              <a:gd name="connsiteY14947" fmla="*/ 2335311 h 4860733"/>
              <a:gd name="connsiteX14948" fmla="*/ 4802057 w 4853691"/>
              <a:gd name="connsiteY14948" fmla="*/ 2398681 h 4860733"/>
              <a:gd name="connsiteX14949" fmla="*/ 4818487 w 4853691"/>
              <a:gd name="connsiteY14949" fmla="*/ 2166324 h 4860733"/>
              <a:gd name="connsiteX14950" fmla="*/ 4818487 w 4853691"/>
              <a:gd name="connsiteY14950" fmla="*/ 2159283 h 4860733"/>
              <a:gd name="connsiteX14951" fmla="*/ 4818487 w 4853691"/>
              <a:gd name="connsiteY14951" fmla="*/ 2147548 h 4860733"/>
              <a:gd name="connsiteX14952" fmla="*/ 4818487 w 4853691"/>
              <a:gd name="connsiteY14952" fmla="*/ 2147548 h 4860733"/>
              <a:gd name="connsiteX14953" fmla="*/ 4818487 w 4853691"/>
              <a:gd name="connsiteY14953" fmla="*/ 2166324 h 4860733"/>
              <a:gd name="connsiteX14954" fmla="*/ 4818487 w 4853691"/>
              <a:gd name="connsiteY14954" fmla="*/ 2114689 h 4860733"/>
              <a:gd name="connsiteX14955" fmla="*/ 4818487 w 4853691"/>
              <a:gd name="connsiteY14955" fmla="*/ 2114689 h 4860733"/>
              <a:gd name="connsiteX14956" fmla="*/ 4816139 w 4853691"/>
              <a:gd name="connsiteY14956" fmla="*/ 2109995 h 4860733"/>
              <a:gd name="connsiteX14957" fmla="*/ 4816139 w 4853691"/>
              <a:gd name="connsiteY14957" fmla="*/ 2098260 h 4860733"/>
              <a:gd name="connsiteX14958" fmla="*/ 4816139 w 4853691"/>
              <a:gd name="connsiteY14958" fmla="*/ 2081830 h 4860733"/>
              <a:gd name="connsiteX14959" fmla="*/ 4816139 w 4853691"/>
              <a:gd name="connsiteY14959" fmla="*/ 2070095 h 4860733"/>
              <a:gd name="connsiteX14960" fmla="*/ 4816139 w 4853691"/>
              <a:gd name="connsiteY14960" fmla="*/ 2053666 h 4860733"/>
              <a:gd name="connsiteX14961" fmla="*/ 4816139 w 4853691"/>
              <a:gd name="connsiteY14961" fmla="*/ 2048971 h 4860733"/>
              <a:gd name="connsiteX14962" fmla="*/ 4820833 w 4853691"/>
              <a:gd name="connsiteY14962" fmla="*/ 2051319 h 4860733"/>
              <a:gd name="connsiteX14963" fmla="*/ 4818487 w 4853691"/>
              <a:gd name="connsiteY14963" fmla="*/ 2114689 h 4860733"/>
              <a:gd name="connsiteX14964" fmla="*/ 3551081 w 4853691"/>
              <a:gd name="connsiteY14964" fmla="*/ 291034 h 4860733"/>
              <a:gd name="connsiteX14965" fmla="*/ 3546387 w 4853691"/>
              <a:gd name="connsiteY14965" fmla="*/ 302769 h 4860733"/>
              <a:gd name="connsiteX14966" fmla="*/ 3567511 w 4853691"/>
              <a:gd name="connsiteY14966" fmla="*/ 323892 h 4860733"/>
              <a:gd name="connsiteX14967" fmla="*/ 3579246 w 4853691"/>
              <a:gd name="connsiteY14967" fmla="*/ 319198 h 4860733"/>
              <a:gd name="connsiteX14968" fmla="*/ 3579246 w 4853691"/>
              <a:gd name="connsiteY14968" fmla="*/ 321545 h 4860733"/>
              <a:gd name="connsiteX14969" fmla="*/ 3586287 w 4853691"/>
              <a:gd name="connsiteY14969" fmla="*/ 330934 h 4860733"/>
              <a:gd name="connsiteX14970" fmla="*/ 3588634 w 4853691"/>
              <a:gd name="connsiteY14970" fmla="*/ 335628 h 4860733"/>
              <a:gd name="connsiteX14971" fmla="*/ 3595675 w 4853691"/>
              <a:gd name="connsiteY14971" fmla="*/ 347363 h 4860733"/>
              <a:gd name="connsiteX14972" fmla="*/ 3598022 w 4853691"/>
              <a:gd name="connsiteY14972" fmla="*/ 352057 h 4860733"/>
              <a:gd name="connsiteX14973" fmla="*/ 3602716 w 4853691"/>
              <a:gd name="connsiteY14973" fmla="*/ 363792 h 4860733"/>
              <a:gd name="connsiteX14974" fmla="*/ 3598022 w 4853691"/>
              <a:gd name="connsiteY14974" fmla="*/ 361445 h 4860733"/>
              <a:gd name="connsiteX14975" fmla="*/ 3569858 w 4853691"/>
              <a:gd name="connsiteY14975" fmla="*/ 345016 h 4860733"/>
              <a:gd name="connsiteX14976" fmla="*/ 3544040 w 4853691"/>
              <a:gd name="connsiteY14976" fmla="*/ 330934 h 4860733"/>
              <a:gd name="connsiteX14977" fmla="*/ 3506487 w 4853691"/>
              <a:gd name="connsiteY14977" fmla="*/ 312157 h 4860733"/>
              <a:gd name="connsiteX14978" fmla="*/ 3508834 w 4853691"/>
              <a:gd name="connsiteY14978" fmla="*/ 302769 h 4860733"/>
              <a:gd name="connsiteX14979" fmla="*/ 3504140 w 4853691"/>
              <a:gd name="connsiteY14979" fmla="*/ 291034 h 4860733"/>
              <a:gd name="connsiteX14980" fmla="*/ 3508834 w 4853691"/>
              <a:gd name="connsiteY14980" fmla="*/ 288687 h 4860733"/>
              <a:gd name="connsiteX14981" fmla="*/ 3515876 w 4853691"/>
              <a:gd name="connsiteY14981" fmla="*/ 286340 h 4860733"/>
              <a:gd name="connsiteX14982" fmla="*/ 3520570 w 4853691"/>
              <a:gd name="connsiteY14982" fmla="*/ 283993 h 4860733"/>
              <a:gd name="connsiteX14983" fmla="*/ 3532305 w 4853691"/>
              <a:gd name="connsiteY14983" fmla="*/ 281646 h 4860733"/>
              <a:gd name="connsiteX14984" fmla="*/ 3551081 w 4853691"/>
              <a:gd name="connsiteY14984" fmla="*/ 291034 h 4860733"/>
              <a:gd name="connsiteX14985" fmla="*/ 51635 w 4853691"/>
              <a:gd name="connsiteY14985" fmla="*/ 2027848 h 4860733"/>
              <a:gd name="connsiteX14986" fmla="*/ 56329 w 4853691"/>
              <a:gd name="connsiteY14986" fmla="*/ 2027848 h 4860733"/>
              <a:gd name="connsiteX14987" fmla="*/ 56329 w 4853691"/>
              <a:gd name="connsiteY14987" fmla="*/ 2030195 h 4860733"/>
              <a:gd name="connsiteX14988" fmla="*/ 53982 w 4853691"/>
              <a:gd name="connsiteY14988" fmla="*/ 2037236 h 4860733"/>
              <a:gd name="connsiteX14989" fmla="*/ 53982 w 4853691"/>
              <a:gd name="connsiteY14989" fmla="*/ 2037236 h 4860733"/>
              <a:gd name="connsiteX14990" fmla="*/ 46941 w 4853691"/>
              <a:gd name="connsiteY14990" fmla="*/ 2039583 h 4860733"/>
              <a:gd name="connsiteX14991" fmla="*/ 51635 w 4853691"/>
              <a:gd name="connsiteY14991" fmla="*/ 2027848 h 4860733"/>
              <a:gd name="connsiteX14992" fmla="*/ 25818 w 4853691"/>
              <a:gd name="connsiteY14992" fmla="*/ 2255512 h 4860733"/>
              <a:gd name="connsiteX14993" fmla="*/ 39900 w 4853691"/>
              <a:gd name="connsiteY14993" fmla="*/ 2065401 h 4860733"/>
              <a:gd name="connsiteX14994" fmla="*/ 44594 w 4853691"/>
              <a:gd name="connsiteY14994" fmla="*/ 2072442 h 4860733"/>
              <a:gd name="connsiteX14995" fmla="*/ 44594 w 4853691"/>
              <a:gd name="connsiteY14995" fmla="*/ 2077136 h 4860733"/>
              <a:gd name="connsiteX14996" fmla="*/ 44594 w 4853691"/>
              <a:gd name="connsiteY14996" fmla="*/ 2084177 h 4860733"/>
              <a:gd name="connsiteX14997" fmla="*/ 42247 w 4853691"/>
              <a:gd name="connsiteY14997" fmla="*/ 2093565 h 4860733"/>
              <a:gd name="connsiteX14998" fmla="*/ 42247 w 4853691"/>
              <a:gd name="connsiteY14998" fmla="*/ 2102954 h 4860733"/>
              <a:gd name="connsiteX14999" fmla="*/ 42247 w 4853691"/>
              <a:gd name="connsiteY14999" fmla="*/ 2112342 h 4860733"/>
              <a:gd name="connsiteX15000" fmla="*/ 39900 w 4853691"/>
              <a:gd name="connsiteY15000" fmla="*/ 2128771 h 4860733"/>
              <a:gd name="connsiteX15001" fmla="*/ 39900 w 4853691"/>
              <a:gd name="connsiteY15001" fmla="*/ 2133465 h 4860733"/>
              <a:gd name="connsiteX15002" fmla="*/ 37553 w 4853691"/>
              <a:gd name="connsiteY15002" fmla="*/ 2147548 h 4860733"/>
              <a:gd name="connsiteX15003" fmla="*/ 37553 w 4853691"/>
              <a:gd name="connsiteY15003" fmla="*/ 2152242 h 4860733"/>
              <a:gd name="connsiteX15004" fmla="*/ 35206 w 4853691"/>
              <a:gd name="connsiteY15004" fmla="*/ 2166324 h 4860733"/>
              <a:gd name="connsiteX15005" fmla="*/ 35206 w 4853691"/>
              <a:gd name="connsiteY15005" fmla="*/ 2171018 h 4860733"/>
              <a:gd name="connsiteX15006" fmla="*/ 35206 w 4853691"/>
              <a:gd name="connsiteY15006" fmla="*/ 2187447 h 4860733"/>
              <a:gd name="connsiteX15007" fmla="*/ 35206 w 4853691"/>
              <a:gd name="connsiteY15007" fmla="*/ 2192142 h 4860733"/>
              <a:gd name="connsiteX15008" fmla="*/ 35206 w 4853691"/>
              <a:gd name="connsiteY15008" fmla="*/ 2208571 h 4860733"/>
              <a:gd name="connsiteX15009" fmla="*/ 35206 w 4853691"/>
              <a:gd name="connsiteY15009" fmla="*/ 2213265 h 4860733"/>
              <a:gd name="connsiteX15010" fmla="*/ 35206 w 4853691"/>
              <a:gd name="connsiteY15010" fmla="*/ 2229694 h 4860733"/>
              <a:gd name="connsiteX15011" fmla="*/ 35206 w 4853691"/>
              <a:gd name="connsiteY15011" fmla="*/ 2234388 h 4860733"/>
              <a:gd name="connsiteX15012" fmla="*/ 35206 w 4853691"/>
              <a:gd name="connsiteY15012" fmla="*/ 2250818 h 4860733"/>
              <a:gd name="connsiteX15013" fmla="*/ 25818 w 4853691"/>
              <a:gd name="connsiteY15013" fmla="*/ 2255512 h 4860733"/>
              <a:gd name="connsiteX15014" fmla="*/ 25818 w 4853691"/>
              <a:gd name="connsiteY15014" fmla="*/ 2271941 h 4860733"/>
              <a:gd name="connsiteX15015" fmla="*/ 25818 w 4853691"/>
              <a:gd name="connsiteY15015" fmla="*/ 2276635 h 4860733"/>
              <a:gd name="connsiteX15016" fmla="*/ 25818 w 4853691"/>
              <a:gd name="connsiteY15016" fmla="*/ 2276635 h 4860733"/>
              <a:gd name="connsiteX15017" fmla="*/ 25818 w 4853691"/>
              <a:gd name="connsiteY15017" fmla="*/ 2276635 h 4860733"/>
              <a:gd name="connsiteX15018" fmla="*/ 25818 w 4853691"/>
              <a:gd name="connsiteY15018" fmla="*/ 2276635 h 4860733"/>
              <a:gd name="connsiteX15019" fmla="*/ 25818 w 4853691"/>
              <a:gd name="connsiteY15019" fmla="*/ 2255512 h 4860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</a:cxnLst>
            <a:rect l="l" t="t" r="r" b="b"/>
            <a:pathLst>
              <a:path w="4853691" h="4860733">
                <a:moveTo>
                  <a:pt x="4827875" y="2788291"/>
                </a:moveTo>
                <a:cubicBezTo>
                  <a:pt x="4827875" y="2753085"/>
                  <a:pt x="4827875" y="2715533"/>
                  <a:pt x="4825528" y="2668592"/>
                </a:cubicBezTo>
                <a:cubicBezTo>
                  <a:pt x="4834916" y="2668592"/>
                  <a:pt x="4844304" y="2659204"/>
                  <a:pt x="4844304" y="2647468"/>
                </a:cubicBezTo>
                <a:cubicBezTo>
                  <a:pt x="4844304" y="2635733"/>
                  <a:pt x="4834916" y="2626345"/>
                  <a:pt x="4823181" y="2626345"/>
                </a:cubicBezTo>
                <a:cubicBezTo>
                  <a:pt x="4823181" y="2602875"/>
                  <a:pt x="4820833" y="2581751"/>
                  <a:pt x="4820833" y="2560628"/>
                </a:cubicBezTo>
                <a:cubicBezTo>
                  <a:pt x="4830222" y="2560628"/>
                  <a:pt x="4839610" y="2551240"/>
                  <a:pt x="4839610" y="2541851"/>
                </a:cubicBezTo>
                <a:cubicBezTo>
                  <a:pt x="4839610" y="2530116"/>
                  <a:pt x="4830222" y="2520728"/>
                  <a:pt x="4818487" y="2520728"/>
                </a:cubicBezTo>
                <a:cubicBezTo>
                  <a:pt x="4818487" y="2501952"/>
                  <a:pt x="4816139" y="2483175"/>
                  <a:pt x="4816139" y="2464399"/>
                </a:cubicBezTo>
                <a:cubicBezTo>
                  <a:pt x="4825528" y="2462052"/>
                  <a:pt x="4832569" y="2455011"/>
                  <a:pt x="4832569" y="2445622"/>
                </a:cubicBezTo>
                <a:cubicBezTo>
                  <a:pt x="4832569" y="2440928"/>
                  <a:pt x="4830222" y="2438581"/>
                  <a:pt x="4830222" y="2436234"/>
                </a:cubicBezTo>
                <a:cubicBezTo>
                  <a:pt x="4832569" y="2433887"/>
                  <a:pt x="4832569" y="2429193"/>
                  <a:pt x="4832569" y="2424499"/>
                </a:cubicBezTo>
                <a:cubicBezTo>
                  <a:pt x="4832569" y="2415111"/>
                  <a:pt x="4825528" y="2405723"/>
                  <a:pt x="4813793" y="2405723"/>
                </a:cubicBezTo>
                <a:cubicBezTo>
                  <a:pt x="4809098" y="2401028"/>
                  <a:pt x="4804404" y="2398681"/>
                  <a:pt x="4799710" y="2398681"/>
                </a:cubicBezTo>
                <a:cubicBezTo>
                  <a:pt x="4799710" y="2398681"/>
                  <a:pt x="4799710" y="2398681"/>
                  <a:pt x="4799710" y="2398681"/>
                </a:cubicBezTo>
                <a:cubicBezTo>
                  <a:pt x="4797363" y="2377558"/>
                  <a:pt x="4797363" y="2351741"/>
                  <a:pt x="4802057" y="2337658"/>
                </a:cubicBezTo>
                <a:cubicBezTo>
                  <a:pt x="4804404" y="2340005"/>
                  <a:pt x="4809098" y="2340005"/>
                  <a:pt x="4811445" y="2340005"/>
                </a:cubicBezTo>
                <a:cubicBezTo>
                  <a:pt x="4823181" y="2340005"/>
                  <a:pt x="4832569" y="2330617"/>
                  <a:pt x="4832569" y="2318882"/>
                </a:cubicBezTo>
                <a:cubicBezTo>
                  <a:pt x="4832569" y="2311841"/>
                  <a:pt x="4830222" y="2307147"/>
                  <a:pt x="4825528" y="2302453"/>
                </a:cubicBezTo>
                <a:cubicBezTo>
                  <a:pt x="4825528" y="2300106"/>
                  <a:pt x="4825528" y="2297759"/>
                  <a:pt x="4825528" y="2297759"/>
                </a:cubicBezTo>
                <a:cubicBezTo>
                  <a:pt x="4825528" y="2288370"/>
                  <a:pt x="4820833" y="2281329"/>
                  <a:pt x="4813793" y="2278982"/>
                </a:cubicBezTo>
                <a:cubicBezTo>
                  <a:pt x="4813793" y="2229694"/>
                  <a:pt x="4816139" y="2185100"/>
                  <a:pt x="4816139" y="2147548"/>
                </a:cubicBezTo>
                <a:cubicBezTo>
                  <a:pt x="4820833" y="2142853"/>
                  <a:pt x="4825528" y="2138159"/>
                  <a:pt x="4825528" y="2131118"/>
                </a:cubicBezTo>
                <a:cubicBezTo>
                  <a:pt x="4825528" y="2124077"/>
                  <a:pt x="4823181" y="2119383"/>
                  <a:pt x="4818487" y="2114689"/>
                </a:cubicBezTo>
                <a:cubicBezTo>
                  <a:pt x="4818487" y="2088871"/>
                  <a:pt x="4820833" y="2067748"/>
                  <a:pt x="4823181" y="2048971"/>
                </a:cubicBezTo>
                <a:cubicBezTo>
                  <a:pt x="4823181" y="2048971"/>
                  <a:pt x="4823181" y="2048971"/>
                  <a:pt x="4823181" y="2048971"/>
                </a:cubicBezTo>
                <a:cubicBezTo>
                  <a:pt x="4834916" y="2048971"/>
                  <a:pt x="4844304" y="2039583"/>
                  <a:pt x="4844304" y="2027848"/>
                </a:cubicBezTo>
                <a:cubicBezTo>
                  <a:pt x="4844304" y="2016113"/>
                  <a:pt x="4834916" y="2006725"/>
                  <a:pt x="4823181" y="2006725"/>
                </a:cubicBezTo>
                <a:cubicBezTo>
                  <a:pt x="4823181" y="2006725"/>
                  <a:pt x="4820833" y="2006725"/>
                  <a:pt x="4820833" y="2006725"/>
                </a:cubicBezTo>
                <a:cubicBezTo>
                  <a:pt x="4820833" y="2004378"/>
                  <a:pt x="4820833" y="2004378"/>
                  <a:pt x="4820833" y="2002031"/>
                </a:cubicBezTo>
                <a:cubicBezTo>
                  <a:pt x="4820833" y="1997337"/>
                  <a:pt x="4818487" y="1992643"/>
                  <a:pt x="4818487" y="1987948"/>
                </a:cubicBezTo>
                <a:cubicBezTo>
                  <a:pt x="4825528" y="1985601"/>
                  <a:pt x="4832569" y="1978560"/>
                  <a:pt x="4832569" y="1969172"/>
                </a:cubicBezTo>
                <a:cubicBezTo>
                  <a:pt x="4832569" y="1957437"/>
                  <a:pt x="4823181" y="1948049"/>
                  <a:pt x="4811445" y="1948049"/>
                </a:cubicBezTo>
                <a:cubicBezTo>
                  <a:pt x="4811445" y="1948049"/>
                  <a:pt x="4811445" y="1948049"/>
                  <a:pt x="4809098" y="1948049"/>
                </a:cubicBezTo>
                <a:cubicBezTo>
                  <a:pt x="4806751" y="1941007"/>
                  <a:pt x="4806751" y="1933966"/>
                  <a:pt x="4804404" y="1926925"/>
                </a:cubicBezTo>
                <a:cubicBezTo>
                  <a:pt x="4802057" y="1919884"/>
                  <a:pt x="4802057" y="1912843"/>
                  <a:pt x="4799710" y="1905802"/>
                </a:cubicBezTo>
                <a:cubicBezTo>
                  <a:pt x="4797363" y="1898761"/>
                  <a:pt x="4797363" y="1891719"/>
                  <a:pt x="4795016" y="1882331"/>
                </a:cubicBezTo>
                <a:cubicBezTo>
                  <a:pt x="4795016" y="1877637"/>
                  <a:pt x="4792669" y="1875290"/>
                  <a:pt x="4792669" y="1870596"/>
                </a:cubicBezTo>
                <a:cubicBezTo>
                  <a:pt x="4797363" y="1865902"/>
                  <a:pt x="4799710" y="1861208"/>
                  <a:pt x="4799710" y="1854167"/>
                </a:cubicBezTo>
                <a:cubicBezTo>
                  <a:pt x="4799710" y="1849473"/>
                  <a:pt x="4797363" y="1847126"/>
                  <a:pt x="4795016" y="1842432"/>
                </a:cubicBezTo>
                <a:cubicBezTo>
                  <a:pt x="4797363" y="1837737"/>
                  <a:pt x="4799710" y="1835390"/>
                  <a:pt x="4799710" y="1828349"/>
                </a:cubicBezTo>
                <a:cubicBezTo>
                  <a:pt x="4799710" y="1816614"/>
                  <a:pt x="4790322" y="1807226"/>
                  <a:pt x="4778587" y="1807226"/>
                </a:cubicBezTo>
                <a:cubicBezTo>
                  <a:pt x="4776240" y="1807226"/>
                  <a:pt x="4776240" y="1807226"/>
                  <a:pt x="4776240" y="1807226"/>
                </a:cubicBezTo>
                <a:cubicBezTo>
                  <a:pt x="4776240" y="1807226"/>
                  <a:pt x="4776240" y="1804879"/>
                  <a:pt x="4776240" y="1804879"/>
                </a:cubicBezTo>
                <a:cubicBezTo>
                  <a:pt x="4776240" y="1802532"/>
                  <a:pt x="4776240" y="1802532"/>
                  <a:pt x="4776240" y="1800185"/>
                </a:cubicBezTo>
                <a:cubicBezTo>
                  <a:pt x="4776240" y="1797838"/>
                  <a:pt x="4776240" y="1797838"/>
                  <a:pt x="4776240" y="1795491"/>
                </a:cubicBezTo>
                <a:cubicBezTo>
                  <a:pt x="4776240" y="1795491"/>
                  <a:pt x="4776240" y="1793144"/>
                  <a:pt x="4776240" y="1793144"/>
                </a:cubicBezTo>
                <a:cubicBezTo>
                  <a:pt x="4783281" y="1790796"/>
                  <a:pt x="4790322" y="1783755"/>
                  <a:pt x="4790322" y="1774367"/>
                </a:cubicBezTo>
                <a:cubicBezTo>
                  <a:pt x="4790322" y="1762632"/>
                  <a:pt x="4780934" y="1753244"/>
                  <a:pt x="4769198" y="1753244"/>
                </a:cubicBezTo>
                <a:cubicBezTo>
                  <a:pt x="4766852" y="1753244"/>
                  <a:pt x="4766852" y="1753244"/>
                  <a:pt x="4764504" y="1753244"/>
                </a:cubicBezTo>
                <a:cubicBezTo>
                  <a:pt x="4762157" y="1748550"/>
                  <a:pt x="4762157" y="1741508"/>
                  <a:pt x="4759810" y="1736814"/>
                </a:cubicBezTo>
                <a:cubicBezTo>
                  <a:pt x="4750422" y="1706303"/>
                  <a:pt x="4743381" y="1678138"/>
                  <a:pt x="4733993" y="1652321"/>
                </a:cubicBezTo>
                <a:cubicBezTo>
                  <a:pt x="4698787" y="1549051"/>
                  <a:pt x="4661234" y="1459863"/>
                  <a:pt x="4618988" y="1387104"/>
                </a:cubicBezTo>
                <a:cubicBezTo>
                  <a:pt x="4609599" y="1370675"/>
                  <a:pt x="4597864" y="1354246"/>
                  <a:pt x="4588476" y="1337817"/>
                </a:cubicBezTo>
                <a:cubicBezTo>
                  <a:pt x="4593170" y="1333122"/>
                  <a:pt x="4597864" y="1328428"/>
                  <a:pt x="4597864" y="1321387"/>
                </a:cubicBezTo>
                <a:cubicBezTo>
                  <a:pt x="4597864" y="1309652"/>
                  <a:pt x="4588476" y="1300264"/>
                  <a:pt x="4576741" y="1300264"/>
                </a:cubicBezTo>
                <a:cubicBezTo>
                  <a:pt x="4574393" y="1300264"/>
                  <a:pt x="4572047" y="1300264"/>
                  <a:pt x="4569699" y="1302611"/>
                </a:cubicBezTo>
                <a:cubicBezTo>
                  <a:pt x="4560311" y="1283834"/>
                  <a:pt x="4550923" y="1265058"/>
                  <a:pt x="4541535" y="1246282"/>
                </a:cubicBezTo>
                <a:cubicBezTo>
                  <a:pt x="4541535" y="1243935"/>
                  <a:pt x="4539188" y="1241588"/>
                  <a:pt x="4539188" y="1239241"/>
                </a:cubicBezTo>
                <a:cubicBezTo>
                  <a:pt x="4527453" y="1215770"/>
                  <a:pt x="4513371" y="1192300"/>
                  <a:pt x="4501635" y="1168829"/>
                </a:cubicBezTo>
                <a:cubicBezTo>
                  <a:pt x="4499288" y="1166482"/>
                  <a:pt x="4499288" y="1164135"/>
                  <a:pt x="4499288" y="1161788"/>
                </a:cubicBezTo>
                <a:cubicBezTo>
                  <a:pt x="4485206" y="1138318"/>
                  <a:pt x="4471124" y="1114847"/>
                  <a:pt x="4457041" y="1091377"/>
                </a:cubicBezTo>
                <a:cubicBezTo>
                  <a:pt x="4457041" y="1089030"/>
                  <a:pt x="4454694" y="1089030"/>
                  <a:pt x="4454694" y="1086683"/>
                </a:cubicBezTo>
                <a:cubicBezTo>
                  <a:pt x="4440612" y="1063212"/>
                  <a:pt x="4424183" y="1042089"/>
                  <a:pt x="4410100" y="1018618"/>
                </a:cubicBezTo>
                <a:cubicBezTo>
                  <a:pt x="4410100" y="1018618"/>
                  <a:pt x="4407753" y="1016271"/>
                  <a:pt x="4407753" y="1016271"/>
                </a:cubicBezTo>
                <a:cubicBezTo>
                  <a:pt x="4391324" y="992801"/>
                  <a:pt x="4374895" y="971677"/>
                  <a:pt x="4358465" y="950554"/>
                </a:cubicBezTo>
                <a:cubicBezTo>
                  <a:pt x="4358465" y="950554"/>
                  <a:pt x="4358465" y="950554"/>
                  <a:pt x="4358465" y="950554"/>
                </a:cubicBezTo>
                <a:cubicBezTo>
                  <a:pt x="4325607" y="908307"/>
                  <a:pt x="4290401" y="866060"/>
                  <a:pt x="4252848" y="828507"/>
                </a:cubicBezTo>
                <a:cubicBezTo>
                  <a:pt x="4252848" y="828507"/>
                  <a:pt x="4250501" y="826160"/>
                  <a:pt x="4250501" y="826160"/>
                </a:cubicBezTo>
                <a:cubicBezTo>
                  <a:pt x="4234072" y="807384"/>
                  <a:pt x="4215296" y="790955"/>
                  <a:pt x="4198866" y="774525"/>
                </a:cubicBezTo>
                <a:cubicBezTo>
                  <a:pt x="4196519" y="772178"/>
                  <a:pt x="4196519" y="772178"/>
                  <a:pt x="4194172" y="769831"/>
                </a:cubicBezTo>
                <a:cubicBezTo>
                  <a:pt x="4191825" y="767484"/>
                  <a:pt x="4191825" y="767484"/>
                  <a:pt x="4189478" y="765137"/>
                </a:cubicBezTo>
                <a:cubicBezTo>
                  <a:pt x="4184784" y="760443"/>
                  <a:pt x="4180090" y="755749"/>
                  <a:pt x="4175395" y="751055"/>
                </a:cubicBezTo>
                <a:cubicBezTo>
                  <a:pt x="4170701" y="746361"/>
                  <a:pt x="4163660" y="741667"/>
                  <a:pt x="4158966" y="736973"/>
                </a:cubicBezTo>
                <a:cubicBezTo>
                  <a:pt x="4156619" y="734626"/>
                  <a:pt x="4154272" y="734626"/>
                  <a:pt x="4154272" y="732279"/>
                </a:cubicBezTo>
                <a:cubicBezTo>
                  <a:pt x="4151925" y="729931"/>
                  <a:pt x="4151925" y="729931"/>
                  <a:pt x="4149578" y="727584"/>
                </a:cubicBezTo>
                <a:cubicBezTo>
                  <a:pt x="4142537" y="720543"/>
                  <a:pt x="4135496" y="711155"/>
                  <a:pt x="4130802" y="704114"/>
                </a:cubicBezTo>
                <a:cubicBezTo>
                  <a:pt x="4128455" y="701767"/>
                  <a:pt x="4126108" y="697073"/>
                  <a:pt x="4121414" y="694726"/>
                </a:cubicBezTo>
                <a:cubicBezTo>
                  <a:pt x="4116719" y="687685"/>
                  <a:pt x="4109678" y="682991"/>
                  <a:pt x="4104984" y="675949"/>
                </a:cubicBezTo>
                <a:cubicBezTo>
                  <a:pt x="4100290" y="671255"/>
                  <a:pt x="4097943" y="668908"/>
                  <a:pt x="4093249" y="664214"/>
                </a:cubicBezTo>
                <a:cubicBezTo>
                  <a:pt x="4088555" y="659520"/>
                  <a:pt x="4083861" y="654826"/>
                  <a:pt x="4079167" y="650132"/>
                </a:cubicBezTo>
                <a:cubicBezTo>
                  <a:pt x="4074473" y="645438"/>
                  <a:pt x="4069778" y="640744"/>
                  <a:pt x="4065084" y="636050"/>
                </a:cubicBezTo>
                <a:cubicBezTo>
                  <a:pt x="4062738" y="633703"/>
                  <a:pt x="4060390" y="631355"/>
                  <a:pt x="4058043" y="629008"/>
                </a:cubicBezTo>
                <a:cubicBezTo>
                  <a:pt x="4055696" y="626661"/>
                  <a:pt x="4053349" y="624314"/>
                  <a:pt x="4051002" y="624314"/>
                </a:cubicBezTo>
                <a:cubicBezTo>
                  <a:pt x="4046308" y="619620"/>
                  <a:pt x="4041614" y="614926"/>
                  <a:pt x="4036920" y="610232"/>
                </a:cubicBezTo>
                <a:cubicBezTo>
                  <a:pt x="4032226" y="605538"/>
                  <a:pt x="4027532" y="600844"/>
                  <a:pt x="4022837" y="598497"/>
                </a:cubicBezTo>
                <a:cubicBezTo>
                  <a:pt x="4018143" y="596150"/>
                  <a:pt x="4013449" y="591456"/>
                  <a:pt x="4011102" y="589109"/>
                </a:cubicBezTo>
                <a:cubicBezTo>
                  <a:pt x="4006408" y="584415"/>
                  <a:pt x="3999367" y="579720"/>
                  <a:pt x="3994673" y="575026"/>
                </a:cubicBezTo>
                <a:cubicBezTo>
                  <a:pt x="3992326" y="572679"/>
                  <a:pt x="3987632" y="570332"/>
                  <a:pt x="3985285" y="567985"/>
                </a:cubicBezTo>
                <a:cubicBezTo>
                  <a:pt x="3978244" y="563291"/>
                  <a:pt x="3971203" y="558597"/>
                  <a:pt x="3964161" y="553903"/>
                </a:cubicBezTo>
                <a:cubicBezTo>
                  <a:pt x="3961814" y="551556"/>
                  <a:pt x="3959467" y="551556"/>
                  <a:pt x="3957120" y="549209"/>
                </a:cubicBezTo>
                <a:cubicBezTo>
                  <a:pt x="3950079" y="544515"/>
                  <a:pt x="3943038" y="539821"/>
                  <a:pt x="3933650" y="535127"/>
                </a:cubicBezTo>
                <a:cubicBezTo>
                  <a:pt x="3931303" y="535127"/>
                  <a:pt x="3928956" y="532780"/>
                  <a:pt x="3928956" y="532780"/>
                </a:cubicBezTo>
                <a:cubicBezTo>
                  <a:pt x="3921915" y="528085"/>
                  <a:pt x="3912526" y="523391"/>
                  <a:pt x="3905485" y="518697"/>
                </a:cubicBezTo>
                <a:cubicBezTo>
                  <a:pt x="3903138" y="518697"/>
                  <a:pt x="3903138" y="516350"/>
                  <a:pt x="3900791" y="516350"/>
                </a:cubicBezTo>
                <a:cubicBezTo>
                  <a:pt x="3893750" y="511656"/>
                  <a:pt x="3884362" y="509309"/>
                  <a:pt x="3877321" y="504615"/>
                </a:cubicBezTo>
                <a:cubicBezTo>
                  <a:pt x="3874974" y="504615"/>
                  <a:pt x="3874974" y="502268"/>
                  <a:pt x="3872627" y="502268"/>
                </a:cubicBezTo>
                <a:cubicBezTo>
                  <a:pt x="3865585" y="499921"/>
                  <a:pt x="3856197" y="495227"/>
                  <a:pt x="3849156" y="492880"/>
                </a:cubicBezTo>
                <a:cubicBezTo>
                  <a:pt x="3846809" y="492880"/>
                  <a:pt x="3844462" y="490533"/>
                  <a:pt x="3842115" y="490533"/>
                </a:cubicBezTo>
                <a:cubicBezTo>
                  <a:pt x="3837421" y="488186"/>
                  <a:pt x="3832727" y="488186"/>
                  <a:pt x="3828033" y="485839"/>
                </a:cubicBezTo>
                <a:cubicBezTo>
                  <a:pt x="3823339" y="481145"/>
                  <a:pt x="3816298" y="478797"/>
                  <a:pt x="3811603" y="474103"/>
                </a:cubicBezTo>
                <a:cubicBezTo>
                  <a:pt x="3811603" y="474103"/>
                  <a:pt x="3809256" y="471756"/>
                  <a:pt x="3809256" y="471756"/>
                </a:cubicBezTo>
                <a:cubicBezTo>
                  <a:pt x="3792827" y="462368"/>
                  <a:pt x="3778745" y="450633"/>
                  <a:pt x="3762316" y="441245"/>
                </a:cubicBezTo>
                <a:cubicBezTo>
                  <a:pt x="3759968" y="438898"/>
                  <a:pt x="3757622" y="438898"/>
                  <a:pt x="3755274" y="436551"/>
                </a:cubicBezTo>
                <a:cubicBezTo>
                  <a:pt x="3741192" y="427162"/>
                  <a:pt x="3727110" y="417774"/>
                  <a:pt x="3713027" y="410733"/>
                </a:cubicBezTo>
                <a:cubicBezTo>
                  <a:pt x="3708333" y="408386"/>
                  <a:pt x="3703639" y="406039"/>
                  <a:pt x="3698945" y="403692"/>
                </a:cubicBezTo>
                <a:cubicBezTo>
                  <a:pt x="3687210" y="396651"/>
                  <a:pt x="3673128" y="387263"/>
                  <a:pt x="3661392" y="380222"/>
                </a:cubicBezTo>
                <a:cubicBezTo>
                  <a:pt x="3656698" y="377874"/>
                  <a:pt x="3649657" y="373180"/>
                  <a:pt x="3644963" y="370833"/>
                </a:cubicBezTo>
                <a:cubicBezTo>
                  <a:pt x="3635575" y="366139"/>
                  <a:pt x="3626187" y="359098"/>
                  <a:pt x="3616799" y="354404"/>
                </a:cubicBezTo>
                <a:cubicBezTo>
                  <a:pt x="3614452" y="349710"/>
                  <a:pt x="3612104" y="345016"/>
                  <a:pt x="3609758" y="340322"/>
                </a:cubicBezTo>
                <a:cubicBezTo>
                  <a:pt x="3609758" y="340322"/>
                  <a:pt x="3609758" y="337975"/>
                  <a:pt x="3607410" y="337975"/>
                </a:cubicBezTo>
                <a:cubicBezTo>
                  <a:pt x="3605064" y="333281"/>
                  <a:pt x="3602716" y="328586"/>
                  <a:pt x="3600369" y="323892"/>
                </a:cubicBezTo>
                <a:cubicBezTo>
                  <a:pt x="3600369" y="323892"/>
                  <a:pt x="3600369" y="321545"/>
                  <a:pt x="3598022" y="321545"/>
                </a:cubicBezTo>
                <a:cubicBezTo>
                  <a:pt x="3595675" y="316851"/>
                  <a:pt x="3593328" y="312157"/>
                  <a:pt x="3590981" y="309810"/>
                </a:cubicBezTo>
                <a:cubicBezTo>
                  <a:pt x="3595675" y="305116"/>
                  <a:pt x="3598022" y="300422"/>
                  <a:pt x="3598022" y="295728"/>
                </a:cubicBezTo>
                <a:cubicBezTo>
                  <a:pt x="3598022" y="283993"/>
                  <a:pt x="3588634" y="274604"/>
                  <a:pt x="3576899" y="274604"/>
                </a:cubicBezTo>
                <a:cubicBezTo>
                  <a:pt x="3569858" y="274604"/>
                  <a:pt x="3565163" y="276951"/>
                  <a:pt x="3560469" y="281646"/>
                </a:cubicBezTo>
                <a:cubicBezTo>
                  <a:pt x="3553428" y="279299"/>
                  <a:pt x="3546387" y="276951"/>
                  <a:pt x="3536999" y="276951"/>
                </a:cubicBezTo>
                <a:cubicBezTo>
                  <a:pt x="3532305" y="276951"/>
                  <a:pt x="3529958" y="276951"/>
                  <a:pt x="3525264" y="279299"/>
                </a:cubicBezTo>
                <a:cubicBezTo>
                  <a:pt x="3525264" y="279299"/>
                  <a:pt x="3522917" y="279299"/>
                  <a:pt x="3522917" y="279299"/>
                </a:cubicBezTo>
                <a:cubicBezTo>
                  <a:pt x="3520570" y="279299"/>
                  <a:pt x="3518223" y="281646"/>
                  <a:pt x="3515876" y="281646"/>
                </a:cubicBezTo>
                <a:cubicBezTo>
                  <a:pt x="3513528" y="281646"/>
                  <a:pt x="3513528" y="283993"/>
                  <a:pt x="3511182" y="283993"/>
                </a:cubicBezTo>
                <a:cubicBezTo>
                  <a:pt x="3506487" y="279299"/>
                  <a:pt x="3501793" y="276951"/>
                  <a:pt x="3497099" y="276951"/>
                </a:cubicBezTo>
                <a:cubicBezTo>
                  <a:pt x="3490058" y="276951"/>
                  <a:pt x="3483017" y="281646"/>
                  <a:pt x="3480670" y="286340"/>
                </a:cubicBezTo>
                <a:cubicBezTo>
                  <a:pt x="3475976" y="283993"/>
                  <a:pt x="3471282" y="281646"/>
                  <a:pt x="3466588" y="279299"/>
                </a:cubicBezTo>
                <a:cubicBezTo>
                  <a:pt x="3461894" y="274604"/>
                  <a:pt x="3457200" y="272257"/>
                  <a:pt x="3452505" y="267563"/>
                </a:cubicBezTo>
                <a:cubicBezTo>
                  <a:pt x="3447811" y="265216"/>
                  <a:pt x="3445464" y="260522"/>
                  <a:pt x="3440770" y="258175"/>
                </a:cubicBezTo>
                <a:cubicBezTo>
                  <a:pt x="3431382" y="251134"/>
                  <a:pt x="3421994" y="244093"/>
                  <a:pt x="3412605" y="237052"/>
                </a:cubicBezTo>
                <a:cubicBezTo>
                  <a:pt x="3407911" y="234705"/>
                  <a:pt x="3405565" y="232358"/>
                  <a:pt x="3400870" y="230011"/>
                </a:cubicBezTo>
                <a:cubicBezTo>
                  <a:pt x="3393829" y="225316"/>
                  <a:pt x="3389135" y="220622"/>
                  <a:pt x="3382094" y="218275"/>
                </a:cubicBezTo>
                <a:cubicBezTo>
                  <a:pt x="3377400" y="215928"/>
                  <a:pt x="3372706" y="213581"/>
                  <a:pt x="3368012" y="208887"/>
                </a:cubicBezTo>
                <a:cubicBezTo>
                  <a:pt x="3363318" y="206540"/>
                  <a:pt x="3356276" y="201846"/>
                  <a:pt x="3351582" y="199499"/>
                </a:cubicBezTo>
                <a:cubicBezTo>
                  <a:pt x="3346888" y="197152"/>
                  <a:pt x="3342194" y="194805"/>
                  <a:pt x="3337500" y="192458"/>
                </a:cubicBezTo>
                <a:cubicBezTo>
                  <a:pt x="3332806" y="190111"/>
                  <a:pt x="3328112" y="187764"/>
                  <a:pt x="3323418" y="183070"/>
                </a:cubicBezTo>
                <a:cubicBezTo>
                  <a:pt x="3318724" y="180723"/>
                  <a:pt x="3314030" y="178376"/>
                  <a:pt x="3309336" y="176028"/>
                </a:cubicBezTo>
                <a:cubicBezTo>
                  <a:pt x="3304641" y="173681"/>
                  <a:pt x="3299947" y="171334"/>
                  <a:pt x="3295253" y="168987"/>
                </a:cubicBezTo>
                <a:cubicBezTo>
                  <a:pt x="3290559" y="166640"/>
                  <a:pt x="3283518" y="164293"/>
                  <a:pt x="3278824" y="161946"/>
                </a:cubicBezTo>
                <a:cubicBezTo>
                  <a:pt x="3276477" y="159599"/>
                  <a:pt x="3274130" y="159599"/>
                  <a:pt x="3271783" y="159599"/>
                </a:cubicBezTo>
                <a:cubicBezTo>
                  <a:pt x="3257701" y="154905"/>
                  <a:pt x="3245965" y="147864"/>
                  <a:pt x="3231883" y="143170"/>
                </a:cubicBezTo>
                <a:cubicBezTo>
                  <a:pt x="3229536" y="143170"/>
                  <a:pt x="3227189" y="140823"/>
                  <a:pt x="3224842" y="140823"/>
                </a:cubicBezTo>
                <a:cubicBezTo>
                  <a:pt x="3217801" y="138476"/>
                  <a:pt x="3213106" y="136129"/>
                  <a:pt x="3206066" y="133782"/>
                </a:cubicBezTo>
                <a:cubicBezTo>
                  <a:pt x="3203718" y="133782"/>
                  <a:pt x="3199024" y="131435"/>
                  <a:pt x="3196677" y="131435"/>
                </a:cubicBezTo>
                <a:cubicBezTo>
                  <a:pt x="3189636" y="129088"/>
                  <a:pt x="3184942" y="129088"/>
                  <a:pt x="3177901" y="126741"/>
                </a:cubicBezTo>
                <a:cubicBezTo>
                  <a:pt x="3173207" y="126741"/>
                  <a:pt x="3170860" y="124393"/>
                  <a:pt x="3166166" y="124393"/>
                </a:cubicBezTo>
                <a:cubicBezTo>
                  <a:pt x="3161472" y="124393"/>
                  <a:pt x="3159125" y="122046"/>
                  <a:pt x="3156778" y="122046"/>
                </a:cubicBezTo>
                <a:cubicBezTo>
                  <a:pt x="3154430" y="122046"/>
                  <a:pt x="3154430" y="122046"/>
                  <a:pt x="3152083" y="119699"/>
                </a:cubicBezTo>
                <a:cubicBezTo>
                  <a:pt x="3149736" y="119699"/>
                  <a:pt x="3149736" y="117352"/>
                  <a:pt x="3147389" y="117352"/>
                </a:cubicBezTo>
                <a:cubicBezTo>
                  <a:pt x="3142695" y="115005"/>
                  <a:pt x="3135654" y="112658"/>
                  <a:pt x="3130960" y="112658"/>
                </a:cubicBezTo>
                <a:cubicBezTo>
                  <a:pt x="3130960" y="112658"/>
                  <a:pt x="3128613" y="112658"/>
                  <a:pt x="3128613" y="112658"/>
                </a:cubicBezTo>
                <a:cubicBezTo>
                  <a:pt x="3121572" y="110311"/>
                  <a:pt x="3116878" y="110311"/>
                  <a:pt x="3109837" y="110311"/>
                </a:cubicBezTo>
                <a:cubicBezTo>
                  <a:pt x="3107489" y="110311"/>
                  <a:pt x="3105143" y="110311"/>
                  <a:pt x="3105143" y="110311"/>
                </a:cubicBezTo>
                <a:cubicBezTo>
                  <a:pt x="3100449" y="110311"/>
                  <a:pt x="3095754" y="110311"/>
                  <a:pt x="3088713" y="110311"/>
                </a:cubicBezTo>
                <a:cubicBezTo>
                  <a:pt x="3088713" y="110311"/>
                  <a:pt x="3086366" y="110311"/>
                  <a:pt x="3086366" y="110311"/>
                </a:cubicBezTo>
                <a:cubicBezTo>
                  <a:pt x="3086366" y="110311"/>
                  <a:pt x="3086366" y="110311"/>
                  <a:pt x="3086366" y="110311"/>
                </a:cubicBezTo>
                <a:cubicBezTo>
                  <a:pt x="3081672" y="110311"/>
                  <a:pt x="3074631" y="110311"/>
                  <a:pt x="3069937" y="110311"/>
                </a:cubicBezTo>
                <a:cubicBezTo>
                  <a:pt x="3069937" y="110311"/>
                  <a:pt x="3067590" y="110311"/>
                  <a:pt x="3067590" y="110311"/>
                </a:cubicBezTo>
                <a:cubicBezTo>
                  <a:pt x="3065243" y="100923"/>
                  <a:pt x="3058202" y="93882"/>
                  <a:pt x="3048813" y="93882"/>
                </a:cubicBezTo>
                <a:cubicBezTo>
                  <a:pt x="3039425" y="93882"/>
                  <a:pt x="3032384" y="98576"/>
                  <a:pt x="3030037" y="105617"/>
                </a:cubicBezTo>
                <a:cubicBezTo>
                  <a:pt x="3018302" y="100923"/>
                  <a:pt x="3008914" y="96229"/>
                  <a:pt x="2997178" y="93882"/>
                </a:cubicBezTo>
                <a:cubicBezTo>
                  <a:pt x="2992484" y="91535"/>
                  <a:pt x="2990137" y="91535"/>
                  <a:pt x="2985443" y="89188"/>
                </a:cubicBezTo>
                <a:cubicBezTo>
                  <a:pt x="2973708" y="84494"/>
                  <a:pt x="2959626" y="79800"/>
                  <a:pt x="2947890" y="77453"/>
                </a:cubicBezTo>
                <a:cubicBezTo>
                  <a:pt x="2938502" y="75105"/>
                  <a:pt x="2931461" y="72758"/>
                  <a:pt x="2924420" y="70411"/>
                </a:cubicBezTo>
                <a:cubicBezTo>
                  <a:pt x="2915032" y="68064"/>
                  <a:pt x="2905644" y="65717"/>
                  <a:pt x="2893908" y="63370"/>
                </a:cubicBezTo>
                <a:cubicBezTo>
                  <a:pt x="2882173" y="61023"/>
                  <a:pt x="2870438" y="56329"/>
                  <a:pt x="2858703" y="53982"/>
                </a:cubicBezTo>
                <a:cubicBezTo>
                  <a:pt x="2849314" y="51635"/>
                  <a:pt x="2842273" y="49288"/>
                  <a:pt x="2832885" y="49288"/>
                </a:cubicBezTo>
                <a:cubicBezTo>
                  <a:pt x="2821150" y="46941"/>
                  <a:pt x="2807068" y="42247"/>
                  <a:pt x="2792985" y="39900"/>
                </a:cubicBezTo>
                <a:cubicBezTo>
                  <a:pt x="2783597" y="37553"/>
                  <a:pt x="2776556" y="37553"/>
                  <a:pt x="2767168" y="35206"/>
                </a:cubicBezTo>
                <a:cubicBezTo>
                  <a:pt x="2753086" y="32859"/>
                  <a:pt x="2741350" y="30512"/>
                  <a:pt x="2727268" y="28165"/>
                </a:cubicBezTo>
                <a:cubicBezTo>
                  <a:pt x="2715533" y="25818"/>
                  <a:pt x="2706145" y="25818"/>
                  <a:pt x="2694409" y="23470"/>
                </a:cubicBezTo>
                <a:cubicBezTo>
                  <a:pt x="2682674" y="21123"/>
                  <a:pt x="2673286" y="21123"/>
                  <a:pt x="2661551" y="18776"/>
                </a:cubicBezTo>
                <a:cubicBezTo>
                  <a:pt x="2649816" y="18776"/>
                  <a:pt x="2640427" y="16429"/>
                  <a:pt x="2628692" y="16429"/>
                </a:cubicBezTo>
                <a:cubicBezTo>
                  <a:pt x="2616957" y="16429"/>
                  <a:pt x="2607569" y="14082"/>
                  <a:pt x="2595833" y="14082"/>
                </a:cubicBezTo>
                <a:cubicBezTo>
                  <a:pt x="2574710" y="14082"/>
                  <a:pt x="2551239" y="11735"/>
                  <a:pt x="2530116" y="11735"/>
                </a:cubicBezTo>
                <a:cubicBezTo>
                  <a:pt x="2513687" y="11735"/>
                  <a:pt x="2494910" y="11735"/>
                  <a:pt x="2478481" y="11735"/>
                </a:cubicBezTo>
                <a:cubicBezTo>
                  <a:pt x="2473787" y="11735"/>
                  <a:pt x="2466746" y="11735"/>
                  <a:pt x="2462052" y="11735"/>
                </a:cubicBezTo>
                <a:cubicBezTo>
                  <a:pt x="2450317" y="11735"/>
                  <a:pt x="2438581" y="14082"/>
                  <a:pt x="2426846" y="14082"/>
                </a:cubicBezTo>
                <a:cubicBezTo>
                  <a:pt x="2424499" y="14082"/>
                  <a:pt x="2419805" y="14082"/>
                  <a:pt x="2417458" y="14082"/>
                </a:cubicBezTo>
                <a:cubicBezTo>
                  <a:pt x="2417458" y="14082"/>
                  <a:pt x="2417458" y="14082"/>
                  <a:pt x="2417458" y="14082"/>
                </a:cubicBezTo>
                <a:cubicBezTo>
                  <a:pt x="2415111" y="14082"/>
                  <a:pt x="2412764" y="14082"/>
                  <a:pt x="2410417" y="11735"/>
                </a:cubicBezTo>
                <a:cubicBezTo>
                  <a:pt x="2408070" y="11735"/>
                  <a:pt x="2405723" y="9388"/>
                  <a:pt x="2403376" y="9388"/>
                </a:cubicBezTo>
                <a:cubicBezTo>
                  <a:pt x="2398681" y="9388"/>
                  <a:pt x="2393987" y="9388"/>
                  <a:pt x="2391640" y="9388"/>
                </a:cubicBezTo>
                <a:cubicBezTo>
                  <a:pt x="2389293" y="9388"/>
                  <a:pt x="2384599" y="9388"/>
                  <a:pt x="2382252" y="9388"/>
                </a:cubicBezTo>
                <a:cubicBezTo>
                  <a:pt x="2382252" y="9388"/>
                  <a:pt x="2379905" y="9388"/>
                  <a:pt x="2379905" y="9388"/>
                </a:cubicBezTo>
                <a:cubicBezTo>
                  <a:pt x="2377558" y="9388"/>
                  <a:pt x="2375211" y="9388"/>
                  <a:pt x="2372864" y="11735"/>
                </a:cubicBezTo>
                <a:lnTo>
                  <a:pt x="2372864" y="11735"/>
                </a:lnTo>
                <a:cubicBezTo>
                  <a:pt x="2368170" y="4694"/>
                  <a:pt x="2363476" y="0"/>
                  <a:pt x="2356435" y="0"/>
                </a:cubicBezTo>
                <a:cubicBezTo>
                  <a:pt x="2347047" y="0"/>
                  <a:pt x="2340005" y="7041"/>
                  <a:pt x="2337658" y="16429"/>
                </a:cubicBezTo>
                <a:cubicBezTo>
                  <a:pt x="2335311" y="16429"/>
                  <a:pt x="2332964" y="16429"/>
                  <a:pt x="2332964" y="16429"/>
                </a:cubicBezTo>
                <a:cubicBezTo>
                  <a:pt x="2330617" y="16429"/>
                  <a:pt x="2328270" y="16429"/>
                  <a:pt x="2323576" y="16429"/>
                </a:cubicBezTo>
                <a:cubicBezTo>
                  <a:pt x="2314188" y="16429"/>
                  <a:pt x="2304800" y="14082"/>
                  <a:pt x="2293064" y="14082"/>
                </a:cubicBezTo>
                <a:cubicBezTo>
                  <a:pt x="2286023" y="14082"/>
                  <a:pt x="2278982" y="14082"/>
                  <a:pt x="2271941" y="14082"/>
                </a:cubicBezTo>
                <a:cubicBezTo>
                  <a:pt x="2271941" y="14082"/>
                  <a:pt x="2271941" y="14082"/>
                  <a:pt x="2269594" y="14082"/>
                </a:cubicBezTo>
                <a:cubicBezTo>
                  <a:pt x="2262553" y="14082"/>
                  <a:pt x="2255512" y="14082"/>
                  <a:pt x="2250818" y="16429"/>
                </a:cubicBezTo>
                <a:cubicBezTo>
                  <a:pt x="2250818" y="16429"/>
                  <a:pt x="2248471" y="16429"/>
                  <a:pt x="2248471" y="16429"/>
                </a:cubicBezTo>
                <a:cubicBezTo>
                  <a:pt x="2241429" y="16429"/>
                  <a:pt x="2236735" y="18776"/>
                  <a:pt x="2229694" y="18776"/>
                </a:cubicBezTo>
                <a:cubicBezTo>
                  <a:pt x="2229694" y="18776"/>
                  <a:pt x="2227347" y="18776"/>
                  <a:pt x="2227347" y="18776"/>
                </a:cubicBezTo>
                <a:cubicBezTo>
                  <a:pt x="2220306" y="21123"/>
                  <a:pt x="2215612" y="21123"/>
                  <a:pt x="2208571" y="23470"/>
                </a:cubicBezTo>
                <a:cubicBezTo>
                  <a:pt x="2208571" y="23470"/>
                  <a:pt x="2206224" y="23470"/>
                  <a:pt x="2206224" y="23470"/>
                </a:cubicBezTo>
                <a:cubicBezTo>
                  <a:pt x="2199183" y="25818"/>
                  <a:pt x="2194488" y="25818"/>
                  <a:pt x="2187447" y="28165"/>
                </a:cubicBezTo>
                <a:cubicBezTo>
                  <a:pt x="2187447" y="28165"/>
                  <a:pt x="2185100" y="28165"/>
                  <a:pt x="2185100" y="28165"/>
                </a:cubicBezTo>
                <a:cubicBezTo>
                  <a:pt x="2180406" y="30512"/>
                  <a:pt x="2173365" y="32859"/>
                  <a:pt x="2168671" y="35206"/>
                </a:cubicBezTo>
                <a:cubicBezTo>
                  <a:pt x="2166324" y="35206"/>
                  <a:pt x="2166324" y="35206"/>
                  <a:pt x="2163977" y="37553"/>
                </a:cubicBezTo>
                <a:cubicBezTo>
                  <a:pt x="2159283" y="39900"/>
                  <a:pt x="2152242" y="42247"/>
                  <a:pt x="2147548" y="44594"/>
                </a:cubicBezTo>
                <a:cubicBezTo>
                  <a:pt x="2147548" y="44594"/>
                  <a:pt x="2147548" y="44594"/>
                  <a:pt x="2145201" y="44594"/>
                </a:cubicBezTo>
                <a:cubicBezTo>
                  <a:pt x="2140506" y="37553"/>
                  <a:pt x="2135812" y="32859"/>
                  <a:pt x="2128771" y="32859"/>
                </a:cubicBezTo>
                <a:cubicBezTo>
                  <a:pt x="2119383" y="32859"/>
                  <a:pt x="2112342" y="39900"/>
                  <a:pt x="2109995" y="46941"/>
                </a:cubicBezTo>
                <a:cubicBezTo>
                  <a:pt x="2107648" y="46941"/>
                  <a:pt x="2107648" y="46941"/>
                  <a:pt x="2105301" y="46941"/>
                </a:cubicBezTo>
                <a:cubicBezTo>
                  <a:pt x="2095913" y="61023"/>
                  <a:pt x="2091218" y="61023"/>
                  <a:pt x="2086524" y="61023"/>
                </a:cubicBezTo>
                <a:cubicBezTo>
                  <a:pt x="2084177" y="61023"/>
                  <a:pt x="2081830" y="61023"/>
                  <a:pt x="2079483" y="61023"/>
                </a:cubicBezTo>
                <a:cubicBezTo>
                  <a:pt x="2074789" y="61023"/>
                  <a:pt x="2072442" y="61023"/>
                  <a:pt x="2067748" y="61023"/>
                </a:cubicBezTo>
                <a:cubicBezTo>
                  <a:pt x="2060707" y="61023"/>
                  <a:pt x="2056013" y="61023"/>
                  <a:pt x="2048972" y="61023"/>
                </a:cubicBezTo>
                <a:cubicBezTo>
                  <a:pt x="2041930" y="61023"/>
                  <a:pt x="2032542" y="61023"/>
                  <a:pt x="2025501" y="61023"/>
                </a:cubicBezTo>
                <a:cubicBezTo>
                  <a:pt x="2023154" y="61023"/>
                  <a:pt x="2023154" y="61023"/>
                  <a:pt x="2020807" y="61023"/>
                </a:cubicBezTo>
                <a:cubicBezTo>
                  <a:pt x="2016113" y="61023"/>
                  <a:pt x="2009072" y="61023"/>
                  <a:pt x="2002031" y="61023"/>
                </a:cubicBezTo>
                <a:cubicBezTo>
                  <a:pt x="2002031" y="61023"/>
                  <a:pt x="1999684" y="61023"/>
                  <a:pt x="1999684" y="61023"/>
                </a:cubicBezTo>
                <a:cubicBezTo>
                  <a:pt x="1992642" y="61023"/>
                  <a:pt x="1985601" y="63370"/>
                  <a:pt x="1978560" y="65717"/>
                </a:cubicBezTo>
                <a:cubicBezTo>
                  <a:pt x="1978560" y="65717"/>
                  <a:pt x="1976213" y="65717"/>
                  <a:pt x="1976213" y="65717"/>
                </a:cubicBezTo>
                <a:cubicBezTo>
                  <a:pt x="1969172" y="68064"/>
                  <a:pt x="1959784" y="70411"/>
                  <a:pt x="1952743" y="72758"/>
                </a:cubicBezTo>
                <a:cubicBezTo>
                  <a:pt x="1952743" y="72758"/>
                  <a:pt x="1952743" y="72758"/>
                  <a:pt x="1952743" y="72758"/>
                </a:cubicBezTo>
                <a:cubicBezTo>
                  <a:pt x="1929272" y="79800"/>
                  <a:pt x="1903455" y="89188"/>
                  <a:pt x="1879984" y="103270"/>
                </a:cubicBezTo>
                <a:cubicBezTo>
                  <a:pt x="1868249" y="105617"/>
                  <a:pt x="1858861" y="107964"/>
                  <a:pt x="1847125" y="110311"/>
                </a:cubicBezTo>
                <a:cubicBezTo>
                  <a:pt x="1840084" y="112658"/>
                  <a:pt x="1835390" y="112658"/>
                  <a:pt x="1830696" y="115005"/>
                </a:cubicBezTo>
                <a:cubicBezTo>
                  <a:pt x="1816614" y="117352"/>
                  <a:pt x="1800185" y="122046"/>
                  <a:pt x="1786102" y="126741"/>
                </a:cubicBezTo>
                <a:cubicBezTo>
                  <a:pt x="1781408" y="129088"/>
                  <a:pt x="1776714" y="129088"/>
                  <a:pt x="1772020" y="131435"/>
                </a:cubicBezTo>
                <a:cubicBezTo>
                  <a:pt x="1755591" y="136129"/>
                  <a:pt x="1741508" y="140823"/>
                  <a:pt x="1725079" y="143170"/>
                </a:cubicBezTo>
                <a:cubicBezTo>
                  <a:pt x="1722732" y="143170"/>
                  <a:pt x="1718038" y="145517"/>
                  <a:pt x="1715691" y="145517"/>
                </a:cubicBezTo>
                <a:cubicBezTo>
                  <a:pt x="1645280" y="166640"/>
                  <a:pt x="1577215" y="190111"/>
                  <a:pt x="1509151" y="215928"/>
                </a:cubicBezTo>
                <a:cubicBezTo>
                  <a:pt x="1504457" y="218275"/>
                  <a:pt x="1499763" y="218275"/>
                  <a:pt x="1495069" y="220622"/>
                </a:cubicBezTo>
                <a:cubicBezTo>
                  <a:pt x="1478639" y="225316"/>
                  <a:pt x="1466904" y="230011"/>
                  <a:pt x="1452822" y="234705"/>
                </a:cubicBezTo>
                <a:cubicBezTo>
                  <a:pt x="1445781" y="237052"/>
                  <a:pt x="1438739" y="241746"/>
                  <a:pt x="1431698" y="244093"/>
                </a:cubicBezTo>
                <a:cubicBezTo>
                  <a:pt x="1419963" y="248787"/>
                  <a:pt x="1408228" y="253481"/>
                  <a:pt x="1398840" y="258175"/>
                </a:cubicBezTo>
                <a:cubicBezTo>
                  <a:pt x="1389452" y="262869"/>
                  <a:pt x="1380063" y="267563"/>
                  <a:pt x="1370675" y="272257"/>
                </a:cubicBezTo>
                <a:cubicBezTo>
                  <a:pt x="1363634" y="274604"/>
                  <a:pt x="1356593" y="279299"/>
                  <a:pt x="1351899" y="281646"/>
                </a:cubicBezTo>
                <a:cubicBezTo>
                  <a:pt x="1347205" y="283993"/>
                  <a:pt x="1342511" y="283993"/>
                  <a:pt x="1340164" y="286340"/>
                </a:cubicBezTo>
                <a:cubicBezTo>
                  <a:pt x="1337816" y="286340"/>
                  <a:pt x="1335469" y="288687"/>
                  <a:pt x="1333122" y="288687"/>
                </a:cubicBezTo>
                <a:cubicBezTo>
                  <a:pt x="1323734" y="293381"/>
                  <a:pt x="1314346" y="295728"/>
                  <a:pt x="1307305" y="300422"/>
                </a:cubicBezTo>
                <a:cubicBezTo>
                  <a:pt x="1304958" y="302769"/>
                  <a:pt x="1302611" y="302769"/>
                  <a:pt x="1300264" y="305116"/>
                </a:cubicBezTo>
                <a:cubicBezTo>
                  <a:pt x="1290876" y="309810"/>
                  <a:pt x="1283834" y="314504"/>
                  <a:pt x="1274446" y="319198"/>
                </a:cubicBezTo>
                <a:cubicBezTo>
                  <a:pt x="1272099" y="321545"/>
                  <a:pt x="1269752" y="321545"/>
                  <a:pt x="1267405" y="323892"/>
                </a:cubicBezTo>
                <a:cubicBezTo>
                  <a:pt x="1262711" y="326239"/>
                  <a:pt x="1258017" y="330934"/>
                  <a:pt x="1253323" y="333281"/>
                </a:cubicBezTo>
                <a:cubicBezTo>
                  <a:pt x="1248629" y="328586"/>
                  <a:pt x="1243935" y="323892"/>
                  <a:pt x="1236894" y="323892"/>
                </a:cubicBezTo>
                <a:cubicBezTo>
                  <a:pt x="1225158" y="323892"/>
                  <a:pt x="1215770" y="333281"/>
                  <a:pt x="1215770" y="345016"/>
                </a:cubicBezTo>
                <a:cubicBezTo>
                  <a:pt x="1215770" y="347363"/>
                  <a:pt x="1215770" y="349710"/>
                  <a:pt x="1218117" y="352057"/>
                </a:cubicBezTo>
                <a:cubicBezTo>
                  <a:pt x="1213423" y="354404"/>
                  <a:pt x="1208729" y="356751"/>
                  <a:pt x="1201688" y="359098"/>
                </a:cubicBezTo>
                <a:cubicBezTo>
                  <a:pt x="1199341" y="361445"/>
                  <a:pt x="1196994" y="361445"/>
                  <a:pt x="1194647" y="363792"/>
                </a:cubicBezTo>
                <a:cubicBezTo>
                  <a:pt x="1185258" y="368486"/>
                  <a:pt x="1175870" y="375527"/>
                  <a:pt x="1166482" y="380222"/>
                </a:cubicBezTo>
                <a:cubicBezTo>
                  <a:pt x="1164135" y="382569"/>
                  <a:pt x="1161788" y="382569"/>
                  <a:pt x="1161788" y="384916"/>
                </a:cubicBezTo>
                <a:cubicBezTo>
                  <a:pt x="1138318" y="398998"/>
                  <a:pt x="1114847" y="417774"/>
                  <a:pt x="1091377" y="436551"/>
                </a:cubicBezTo>
                <a:cubicBezTo>
                  <a:pt x="1091377" y="436551"/>
                  <a:pt x="1091377" y="436551"/>
                  <a:pt x="1091377" y="436551"/>
                </a:cubicBezTo>
                <a:cubicBezTo>
                  <a:pt x="1079641" y="443592"/>
                  <a:pt x="1067906" y="452980"/>
                  <a:pt x="1056171" y="462368"/>
                </a:cubicBezTo>
                <a:cubicBezTo>
                  <a:pt x="1046783" y="469409"/>
                  <a:pt x="1035047" y="476450"/>
                  <a:pt x="1025659" y="483492"/>
                </a:cubicBezTo>
                <a:cubicBezTo>
                  <a:pt x="1004536" y="499921"/>
                  <a:pt x="983412" y="516350"/>
                  <a:pt x="962289" y="532780"/>
                </a:cubicBezTo>
                <a:cubicBezTo>
                  <a:pt x="952901" y="539821"/>
                  <a:pt x="945860" y="546862"/>
                  <a:pt x="938819" y="553903"/>
                </a:cubicBezTo>
                <a:cubicBezTo>
                  <a:pt x="924736" y="565638"/>
                  <a:pt x="913001" y="575026"/>
                  <a:pt x="898919" y="586762"/>
                </a:cubicBezTo>
                <a:cubicBezTo>
                  <a:pt x="891878" y="593803"/>
                  <a:pt x="882489" y="600844"/>
                  <a:pt x="875448" y="607885"/>
                </a:cubicBezTo>
                <a:cubicBezTo>
                  <a:pt x="861366" y="619620"/>
                  <a:pt x="849631" y="631355"/>
                  <a:pt x="837896" y="643091"/>
                </a:cubicBezTo>
                <a:cubicBezTo>
                  <a:pt x="830854" y="650132"/>
                  <a:pt x="823813" y="657173"/>
                  <a:pt x="814425" y="664214"/>
                </a:cubicBezTo>
                <a:cubicBezTo>
                  <a:pt x="802690" y="675949"/>
                  <a:pt x="788608" y="687685"/>
                  <a:pt x="776872" y="701767"/>
                </a:cubicBezTo>
                <a:cubicBezTo>
                  <a:pt x="769831" y="708808"/>
                  <a:pt x="762790" y="718196"/>
                  <a:pt x="753402" y="725237"/>
                </a:cubicBezTo>
                <a:cubicBezTo>
                  <a:pt x="741667" y="736973"/>
                  <a:pt x="729931" y="751055"/>
                  <a:pt x="718196" y="762790"/>
                </a:cubicBezTo>
                <a:cubicBezTo>
                  <a:pt x="715849" y="765137"/>
                  <a:pt x="713502" y="767484"/>
                  <a:pt x="711155" y="769831"/>
                </a:cubicBezTo>
                <a:cubicBezTo>
                  <a:pt x="704114" y="776872"/>
                  <a:pt x="699420" y="783914"/>
                  <a:pt x="694726" y="788608"/>
                </a:cubicBezTo>
                <a:cubicBezTo>
                  <a:pt x="682991" y="800343"/>
                  <a:pt x="673602" y="812078"/>
                  <a:pt x="664214" y="823813"/>
                </a:cubicBezTo>
                <a:cubicBezTo>
                  <a:pt x="654826" y="833202"/>
                  <a:pt x="647785" y="844937"/>
                  <a:pt x="638397" y="854325"/>
                </a:cubicBezTo>
                <a:cubicBezTo>
                  <a:pt x="631355" y="861366"/>
                  <a:pt x="626661" y="868407"/>
                  <a:pt x="619620" y="875448"/>
                </a:cubicBezTo>
                <a:cubicBezTo>
                  <a:pt x="617273" y="877795"/>
                  <a:pt x="614926" y="880142"/>
                  <a:pt x="612579" y="880142"/>
                </a:cubicBezTo>
                <a:cubicBezTo>
                  <a:pt x="607885" y="882489"/>
                  <a:pt x="605538" y="887184"/>
                  <a:pt x="600844" y="889531"/>
                </a:cubicBezTo>
                <a:cubicBezTo>
                  <a:pt x="593803" y="894225"/>
                  <a:pt x="589109" y="898919"/>
                  <a:pt x="584415" y="905960"/>
                </a:cubicBezTo>
                <a:cubicBezTo>
                  <a:pt x="582068" y="908307"/>
                  <a:pt x="579721" y="908307"/>
                  <a:pt x="579721" y="910654"/>
                </a:cubicBezTo>
                <a:cubicBezTo>
                  <a:pt x="577373" y="913001"/>
                  <a:pt x="577373" y="913001"/>
                  <a:pt x="575026" y="915348"/>
                </a:cubicBezTo>
                <a:cubicBezTo>
                  <a:pt x="570332" y="920042"/>
                  <a:pt x="565638" y="927083"/>
                  <a:pt x="558597" y="931777"/>
                </a:cubicBezTo>
                <a:cubicBezTo>
                  <a:pt x="556250" y="934125"/>
                  <a:pt x="553903" y="938819"/>
                  <a:pt x="549209" y="941166"/>
                </a:cubicBezTo>
                <a:cubicBezTo>
                  <a:pt x="542168" y="948207"/>
                  <a:pt x="537474" y="955248"/>
                  <a:pt x="532780" y="959942"/>
                </a:cubicBezTo>
                <a:cubicBezTo>
                  <a:pt x="530433" y="962289"/>
                  <a:pt x="528085" y="964636"/>
                  <a:pt x="525738" y="966983"/>
                </a:cubicBezTo>
                <a:cubicBezTo>
                  <a:pt x="518697" y="976371"/>
                  <a:pt x="511656" y="983412"/>
                  <a:pt x="504615" y="992801"/>
                </a:cubicBezTo>
                <a:cubicBezTo>
                  <a:pt x="504615" y="995148"/>
                  <a:pt x="502268" y="995148"/>
                  <a:pt x="502268" y="995148"/>
                </a:cubicBezTo>
                <a:cubicBezTo>
                  <a:pt x="485839" y="1016271"/>
                  <a:pt x="469409" y="1039742"/>
                  <a:pt x="455327" y="1060865"/>
                </a:cubicBezTo>
                <a:cubicBezTo>
                  <a:pt x="452980" y="1063212"/>
                  <a:pt x="452980" y="1065559"/>
                  <a:pt x="450633" y="1067906"/>
                </a:cubicBezTo>
                <a:cubicBezTo>
                  <a:pt x="443592" y="1077294"/>
                  <a:pt x="438898" y="1086683"/>
                  <a:pt x="434204" y="1096071"/>
                </a:cubicBezTo>
                <a:cubicBezTo>
                  <a:pt x="431857" y="1098418"/>
                  <a:pt x="429509" y="1103112"/>
                  <a:pt x="429509" y="1105459"/>
                </a:cubicBezTo>
                <a:cubicBezTo>
                  <a:pt x="422468" y="1114847"/>
                  <a:pt x="417774" y="1126582"/>
                  <a:pt x="413080" y="1135970"/>
                </a:cubicBezTo>
                <a:cubicBezTo>
                  <a:pt x="410733" y="1138318"/>
                  <a:pt x="410733" y="1140665"/>
                  <a:pt x="408386" y="1143012"/>
                </a:cubicBezTo>
                <a:cubicBezTo>
                  <a:pt x="401345" y="1157094"/>
                  <a:pt x="394304" y="1168829"/>
                  <a:pt x="387263" y="1182911"/>
                </a:cubicBezTo>
                <a:cubicBezTo>
                  <a:pt x="387263" y="1182911"/>
                  <a:pt x="387263" y="1182911"/>
                  <a:pt x="387263" y="1185259"/>
                </a:cubicBezTo>
                <a:cubicBezTo>
                  <a:pt x="387263" y="1185259"/>
                  <a:pt x="384916" y="1187606"/>
                  <a:pt x="384916" y="1187606"/>
                </a:cubicBezTo>
                <a:cubicBezTo>
                  <a:pt x="382569" y="1189953"/>
                  <a:pt x="382569" y="1192300"/>
                  <a:pt x="380222" y="1194647"/>
                </a:cubicBezTo>
                <a:cubicBezTo>
                  <a:pt x="377874" y="1196994"/>
                  <a:pt x="377874" y="1199341"/>
                  <a:pt x="375527" y="1201688"/>
                </a:cubicBezTo>
                <a:cubicBezTo>
                  <a:pt x="373180" y="1204035"/>
                  <a:pt x="373180" y="1206382"/>
                  <a:pt x="370833" y="1208729"/>
                </a:cubicBezTo>
                <a:cubicBezTo>
                  <a:pt x="368486" y="1211076"/>
                  <a:pt x="366139" y="1215770"/>
                  <a:pt x="366139" y="1218117"/>
                </a:cubicBezTo>
                <a:cubicBezTo>
                  <a:pt x="366139" y="1220464"/>
                  <a:pt x="363792" y="1220464"/>
                  <a:pt x="363792" y="1222811"/>
                </a:cubicBezTo>
                <a:cubicBezTo>
                  <a:pt x="361445" y="1227505"/>
                  <a:pt x="359098" y="1229852"/>
                  <a:pt x="356751" y="1234546"/>
                </a:cubicBezTo>
                <a:cubicBezTo>
                  <a:pt x="356751" y="1236893"/>
                  <a:pt x="354404" y="1236893"/>
                  <a:pt x="354404" y="1239241"/>
                </a:cubicBezTo>
                <a:cubicBezTo>
                  <a:pt x="352057" y="1243935"/>
                  <a:pt x="349710" y="1248629"/>
                  <a:pt x="347363" y="1250976"/>
                </a:cubicBezTo>
                <a:cubicBezTo>
                  <a:pt x="347363" y="1253323"/>
                  <a:pt x="345016" y="1253323"/>
                  <a:pt x="345016" y="1255670"/>
                </a:cubicBezTo>
                <a:cubicBezTo>
                  <a:pt x="342669" y="1260364"/>
                  <a:pt x="340322" y="1265058"/>
                  <a:pt x="337975" y="1269752"/>
                </a:cubicBezTo>
                <a:cubicBezTo>
                  <a:pt x="337975" y="1272099"/>
                  <a:pt x="335628" y="1272099"/>
                  <a:pt x="335628" y="1274446"/>
                </a:cubicBezTo>
                <a:cubicBezTo>
                  <a:pt x="333281" y="1279140"/>
                  <a:pt x="330934" y="1283834"/>
                  <a:pt x="330934" y="1288529"/>
                </a:cubicBezTo>
                <a:cubicBezTo>
                  <a:pt x="330934" y="1290876"/>
                  <a:pt x="328587" y="1293223"/>
                  <a:pt x="328587" y="1295570"/>
                </a:cubicBezTo>
                <a:cubicBezTo>
                  <a:pt x="326239" y="1300264"/>
                  <a:pt x="326239" y="1304958"/>
                  <a:pt x="323892" y="1307305"/>
                </a:cubicBezTo>
                <a:cubicBezTo>
                  <a:pt x="323892" y="1307305"/>
                  <a:pt x="323892" y="1307305"/>
                  <a:pt x="323892" y="1309652"/>
                </a:cubicBezTo>
                <a:cubicBezTo>
                  <a:pt x="321545" y="1309652"/>
                  <a:pt x="321545" y="1309652"/>
                  <a:pt x="319198" y="1309652"/>
                </a:cubicBezTo>
                <a:cubicBezTo>
                  <a:pt x="307463" y="1309652"/>
                  <a:pt x="298075" y="1319040"/>
                  <a:pt x="298075" y="1330775"/>
                </a:cubicBezTo>
                <a:cubicBezTo>
                  <a:pt x="298075" y="1337817"/>
                  <a:pt x="300422" y="1342511"/>
                  <a:pt x="307463" y="1347205"/>
                </a:cubicBezTo>
                <a:cubicBezTo>
                  <a:pt x="295728" y="1363634"/>
                  <a:pt x="286340" y="1377716"/>
                  <a:pt x="276951" y="1394146"/>
                </a:cubicBezTo>
                <a:cubicBezTo>
                  <a:pt x="276951" y="1394146"/>
                  <a:pt x="274604" y="1396493"/>
                  <a:pt x="274604" y="1398840"/>
                </a:cubicBezTo>
                <a:cubicBezTo>
                  <a:pt x="267563" y="1408228"/>
                  <a:pt x="262869" y="1419963"/>
                  <a:pt x="255828" y="1429351"/>
                </a:cubicBezTo>
                <a:cubicBezTo>
                  <a:pt x="255828" y="1431698"/>
                  <a:pt x="253481" y="1434045"/>
                  <a:pt x="253481" y="1436392"/>
                </a:cubicBezTo>
                <a:cubicBezTo>
                  <a:pt x="248787" y="1445781"/>
                  <a:pt x="241746" y="1455169"/>
                  <a:pt x="237052" y="1466904"/>
                </a:cubicBezTo>
                <a:cubicBezTo>
                  <a:pt x="237052" y="1469251"/>
                  <a:pt x="234705" y="1471598"/>
                  <a:pt x="234705" y="1473945"/>
                </a:cubicBezTo>
                <a:cubicBezTo>
                  <a:pt x="230011" y="1483333"/>
                  <a:pt x="225316" y="1495069"/>
                  <a:pt x="220622" y="1504457"/>
                </a:cubicBezTo>
                <a:cubicBezTo>
                  <a:pt x="218275" y="1506804"/>
                  <a:pt x="218275" y="1509151"/>
                  <a:pt x="215928" y="1511498"/>
                </a:cubicBezTo>
                <a:cubicBezTo>
                  <a:pt x="211234" y="1520886"/>
                  <a:pt x="206540" y="1532621"/>
                  <a:pt x="201846" y="1542009"/>
                </a:cubicBezTo>
                <a:cubicBezTo>
                  <a:pt x="199499" y="1544357"/>
                  <a:pt x="199499" y="1549051"/>
                  <a:pt x="197152" y="1551398"/>
                </a:cubicBezTo>
                <a:cubicBezTo>
                  <a:pt x="192458" y="1560786"/>
                  <a:pt x="187764" y="1570174"/>
                  <a:pt x="185417" y="1581909"/>
                </a:cubicBezTo>
                <a:cubicBezTo>
                  <a:pt x="183070" y="1584256"/>
                  <a:pt x="183070" y="1588950"/>
                  <a:pt x="180723" y="1591297"/>
                </a:cubicBezTo>
                <a:cubicBezTo>
                  <a:pt x="176028" y="1600686"/>
                  <a:pt x="171334" y="1612421"/>
                  <a:pt x="168987" y="1624156"/>
                </a:cubicBezTo>
                <a:cubicBezTo>
                  <a:pt x="166640" y="1628850"/>
                  <a:pt x="166640" y="1631197"/>
                  <a:pt x="164293" y="1635891"/>
                </a:cubicBezTo>
                <a:cubicBezTo>
                  <a:pt x="159599" y="1647627"/>
                  <a:pt x="157252" y="1657015"/>
                  <a:pt x="152558" y="1668750"/>
                </a:cubicBezTo>
                <a:cubicBezTo>
                  <a:pt x="143170" y="1673444"/>
                  <a:pt x="140823" y="1678138"/>
                  <a:pt x="140823" y="1680485"/>
                </a:cubicBezTo>
                <a:cubicBezTo>
                  <a:pt x="136129" y="1692221"/>
                  <a:pt x="133782" y="1701609"/>
                  <a:pt x="129088" y="1713344"/>
                </a:cubicBezTo>
                <a:cubicBezTo>
                  <a:pt x="129088" y="1715691"/>
                  <a:pt x="126741" y="1718038"/>
                  <a:pt x="126741" y="1722732"/>
                </a:cubicBezTo>
                <a:cubicBezTo>
                  <a:pt x="122046" y="1734467"/>
                  <a:pt x="119699" y="1746203"/>
                  <a:pt x="115005" y="1760285"/>
                </a:cubicBezTo>
                <a:cubicBezTo>
                  <a:pt x="115005" y="1762632"/>
                  <a:pt x="112658" y="1764979"/>
                  <a:pt x="112658" y="1767326"/>
                </a:cubicBezTo>
                <a:cubicBezTo>
                  <a:pt x="107964" y="1781408"/>
                  <a:pt x="105617" y="1793144"/>
                  <a:pt x="100923" y="1807226"/>
                </a:cubicBezTo>
                <a:cubicBezTo>
                  <a:pt x="100923" y="1809573"/>
                  <a:pt x="98576" y="1811920"/>
                  <a:pt x="98576" y="1814267"/>
                </a:cubicBezTo>
                <a:cubicBezTo>
                  <a:pt x="93882" y="1828349"/>
                  <a:pt x="91535" y="1842432"/>
                  <a:pt x="89188" y="1856514"/>
                </a:cubicBezTo>
                <a:cubicBezTo>
                  <a:pt x="89188" y="1858861"/>
                  <a:pt x="89188" y="1858861"/>
                  <a:pt x="89188" y="1861208"/>
                </a:cubicBezTo>
                <a:cubicBezTo>
                  <a:pt x="84494" y="1875290"/>
                  <a:pt x="82147" y="1891719"/>
                  <a:pt x="79800" y="1905802"/>
                </a:cubicBezTo>
                <a:cubicBezTo>
                  <a:pt x="79800" y="1908149"/>
                  <a:pt x="79800" y="1910496"/>
                  <a:pt x="79800" y="1910496"/>
                </a:cubicBezTo>
                <a:cubicBezTo>
                  <a:pt x="77453" y="1924578"/>
                  <a:pt x="72758" y="1941007"/>
                  <a:pt x="70411" y="1957437"/>
                </a:cubicBezTo>
                <a:cubicBezTo>
                  <a:pt x="70411" y="1957437"/>
                  <a:pt x="70411" y="1959784"/>
                  <a:pt x="70411" y="1959784"/>
                </a:cubicBezTo>
                <a:cubicBezTo>
                  <a:pt x="68064" y="1969172"/>
                  <a:pt x="65717" y="1980907"/>
                  <a:pt x="63370" y="1990295"/>
                </a:cubicBezTo>
                <a:cubicBezTo>
                  <a:pt x="63370" y="1990295"/>
                  <a:pt x="61023" y="1990295"/>
                  <a:pt x="61023" y="1990295"/>
                </a:cubicBezTo>
                <a:cubicBezTo>
                  <a:pt x="49288" y="1990295"/>
                  <a:pt x="39900" y="1999684"/>
                  <a:pt x="39900" y="2011419"/>
                </a:cubicBezTo>
                <a:cubicBezTo>
                  <a:pt x="39900" y="2018460"/>
                  <a:pt x="44594" y="2025501"/>
                  <a:pt x="51635" y="2030195"/>
                </a:cubicBezTo>
                <a:cubicBezTo>
                  <a:pt x="49288" y="2034889"/>
                  <a:pt x="46941" y="2039583"/>
                  <a:pt x="44594" y="2044277"/>
                </a:cubicBezTo>
                <a:cubicBezTo>
                  <a:pt x="39900" y="2048971"/>
                  <a:pt x="37553" y="2053666"/>
                  <a:pt x="37553" y="2058360"/>
                </a:cubicBezTo>
                <a:cubicBezTo>
                  <a:pt x="37553" y="2060707"/>
                  <a:pt x="37553" y="2063054"/>
                  <a:pt x="39900" y="2065401"/>
                </a:cubicBezTo>
                <a:cubicBezTo>
                  <a:pt x="30512" y="2112342"/>
                  <a:pt x="28165" y="2185100"/>
                  <a:pt x="25818" y="2257859"/>
                </a:cubicBezTo>
                <a:cubicBezTo>
                  <a:pt x="25818" y="2264900"/>
                  <a:pt x="25818" y="2274288"/>
                  <a:pt x="25818" y="2281329"/>
                </a:cubicBezTo>
                <a:cubicBezTo>
                  <a:pt x="16429" y="2283676"/>
                  <a:pt x="7041" y="2290717"/>
                  <a:pt x="7041" y="2300106"/>
                </a:cubicBezTo>
                <a:cubicBezTo>
                  <a:pt x="7041" y="2309494"/>
                  <a:pt x="14082" y="2318882"/>
                  <a:pt x="23470" y="2318882"/>
                </a:cubicBezTo>
                <a:cubicBezTo>
                  <a:pt x="23470" y="2321229"/>
                  <a:pt x="23470" y="2323576"/>
                  <a:pt x="23470" y="2323576"/>
                </a:cubicBezTo>
                <a:cubicBezTo>
                  <a:pt x="11735" y="2323576"/>
                  <a:pt x="2347" y="2332964"/>
                  <a:pt x="2347" y="2344700"/>
                </a:cubicBezTo>
                <a:cubicBezTo>
                  <a:pt x="2347" y="2354088"/>
                  <a:pt x="11735" y="2363476"/>
                  <a:pt x="21123" y="2363476"/>
                </a:cubicBezTo>
                <a:cubicBezTo>
                  <a:pt x="21123" y="2391640"/>
                  <a:pt x="18776" y="2415111"/>
                  <a:pt x="18776" y="2433887"/>
                </a:cubicBezTo>
                <a:cubicBezTo>
                  <a:pt x="11735" y="2436234"/>
                  <a:pt x="4694" y="2443275"/>
                  <a:pt x="4694" y="2452664"/>
                </a:cubicBezTo>
                <a:cubicBezTo>
                  <a:pt x="4694" y="2455011"/>
                  <a:pt x="4694" y="2457358"/>
                  <a:pt x="7041" y="2459705"/>
                </a:cubicBezTo>
                <a:cubicBezTo>
                  <a:pt x="2347" y="2464399"/>
                  <a:pt x="0" y="2469093"/>
                  <a:pt x="0" y="2473787"/>
                </a:cubicBezTo>
                <a:cubicBezTo>
                  <a:pt x="0" y="2476134"/>
                  <a:pt x="0" y="2476134"/>
                  <a:pt x="0" y="2478481"/>
                </a:cubicBezTo>
                <a:cubicBezTo>
                  <a:pt x="0" y="2478481"/>
                  <a:pt x="0" y="2478481"/>
                  <a:pt x="0" y="2480828"/>
                </a:cubicBezTo>
                <a:cubicBezTo>
                  <a:pt x="0" y="2480828"/>
                  <a:pt x="0" y="2480828"/>
                  <a:pt x="0" y="2480828"/>
                </a:cubicBezTo>
                <a:cubicBezTo>
                  <a:pt x="0" y="2480828"/>
                  <a:pt x="0" y="2483175"/>
                  <a:pt x="0" y="2483175"/>
                </a:cubicBezTo>
                <a:cubicBezTo>
                  <a:pt x="0" y="2494910"/>
                  <a:pt x="9388" y="2504299"/>
                  <a:pt x="21123" y="2504299"/>
                </a:cubicBezTo>
                <a:cubicBezTo>
                  <a:pt x="21123" y="2504299"/>
                  <a:pt x="23470" y="2504299"/>
                  <a:pt x="23470" y="2504299"/>
                </a:cubicBezTo>
                <a:cubicBezTo>
                  <a:pt x="23470" y="2506646"/>
                  <a:pt x="23470" y="2506646"/>
                  <a:pt x="23470" y="2508993"/>
                </a:cubicBezTo>
                <a:cubicBezTo>
                  <a:pt x="14082" y="2508993"/>
                  <a:pt x="4694" y="2518381"/>
                  <a:pt x="4694" y="2527769"/>
                </a:cubicBezTo>
                <a:cubicBezTo>
                  <a:pt x="4694" y="2534810"/>
                  <a:pt x="9388" y="2541851"/>
                  <a:pt x="16429" y="2546545"/>
                </a:cubicBezTo>
                <a:cubicBezTo>
                  <a:pt x="9388" y="2548892"/>
                  <a:pt x="4694" y="2555934"/>
                  <a:pt x="4694" y="2565322"/>
                </a:cubicBezTo>
                <a:cubicBezTo>
                  <a:pt x="4694" y="2570016"/>
                  <a:pt x="7041" y="2572363"/>
                  <a:pt x="7041" y="2574710"/>
                </a:cubicBezTo>
                <a:cubicBezTo>
                  <a:pt x="7041" y="2574710"/>
                  <a:pt x="7041" y="2577057"/>
                  <a:pt x="7041" y="2577057"/>
                </a:cubicBezTo>
                <a:cubicBezTo>
                  <a:pt x="7041" y="2584098"/>
                  <a:pt x="11735" y="2591139"/>
                  <a:pt x="16429" y="2593486"/>
                </a:cubicBezTo>
                <a:cubicBezTo>
                  <a:pt x="16429" y="2593486"/>
                  <a:pt x="16429" y="2593486"/>
                  <a:pt x="16429" y="2595833"/>
                </a:cubicBezTo>
                <a:cubicBezTo>
                  <a:pt x="16429" y="2600527"/>
                  <a:pt x="18776" y="2605222"/>
                  <a:pt x="21123" y="2609916"/>
                </a:cubicBezTo>
                <a:cubicBezTo>
                  <a:pt x="11735" y="2612263"/>
                  <a:pt x="7041" y="2619304"/>
                  <a:pt x="7041" y="2628692"/>
                </a:cubicBezTo>
                <a:cubicBezTo>
                  <a:pt x="7041" y="2638080"/>
                  <a:pt x="14082" y="2645121"/>
                  <a:pt x="23470" y="2647468"/>
                </a:cubicBezTo>
                <a:cubicBezTo>
                  <a:pt x="16429" y="2649816"/>
                  <a:pt x="9388" y="2656857"/>
                  <a:pt x="9388" y="2666245"/>
                </a:cubicBezTo>
                <a:cubicBezTo>
                  <a:pt x="9388" y="2668592"/>
                  <a:pt x="9388" y="2670939"/>
                  <a:pt x="11735" y="2673286"/>
                </a:cubicBezTo>
                <a:cubicBezTo>
                  <a:pt x="11735" y="2675633"/>
                  <a:pt x="14082" y="2680327"/>
                  <a:pt x="16429" y="2682674"/>
                </a:cubicBezTo>
                <a:cubicBezTo>
                  <a:pt x="18776" y="2687368"/>
                  <a:pt x="23470" y="2692062"/>
                  <a:pt x="28165" y="2694409"/>
                </a:cubicBezTo>
                <a:cubicBezTo>
                  <a:pt x="28165" y="2694409"/>
                  <a:pt x="28165" y="2694409"/>
                  <a:pt x="28165" y="2694409"/>
                </a:cubicBezTo>
                <a:cubicBezTo>
                  <a:pt x="23470" y="2696756"/>
                  <a:pt x="18776" y="2703798"/>
                  <a:pt x="18776" y="2710839"/>
                </a:cubicBezTo>
                <a:cubicBezTo>
                  <a:pt x="18776" y="2720227"/>
                  <a:pt x="23470" y="2727268"/>
                  <a:pt x="32859" y="2729615"/>
                </a:cubicBezTo>
                <a:cubicBezTo>
                  <a:pt x="35206" y="2746044"/>
                  <a:pt x="37553" y="2762474"/>
                  <a:pt x="39900" y="2778903"/>
                </a:cubicBezTo>
                <a:cubicBezTo>
                  <a:pt x="39900" y="2781250"/>
                  <a:pt x="39900" y="2781250"/>
                  <a:pt x="39900" y="2783597"/>
                </a:cubicBezTo>
                <a:cubicBezTo>
                  <a:pt x="42247" y="2790638"/>
                  <a:pt x="42247" y="2795332"/>
                  <a:pt x="44594" y="2802374"/>
                </a:cubicBezTo>
                <a:cubicBezTo>
                  <a:pt x="44594" y="2802374"/>
                  <a:pt x="44594" y="2804721"/>
                  <a:pt x="44594" y="2804721"/>
                </a:cubicBezTo>
                <a:cubicBezTo>
                  <a:pt x="44594" y="2809415"/>
                  <a:pt x="46941" y="2811762"/>
                  <a:pt x="46941" y="2816456"/>
                </a:cubicBezTo>
                <a:cubicBezTo>
                  <a:pt x="51635" y="2839926"/>
                  <a:pt x="53982" y="2863397"/>
                  <a:pt x="58676" y="2884520"/>
                </a:cubicBezTo>
                <a:cubicBezTo>
                  <a:pt x="58676" y="2889214"/>
                  <a:pt x="61023" y="2893908"/>
                  <a:pt x="61023" y="2900949"/>
                </a:cubicBezTo>
                <a:cubicBezTo>
                  <a:pt x="63370" y="2910338"/>
                  <a:pt x="65717" y="2919726"/>
                  <a:pt x="65717" y="2929114"/>
                </a:cubicBezTo>
                <a:cubicBezTo>
                  <a:pt x="68064" y="2940849"/>
                  <a:pt x="70411" y="2950237"/>
                  <a:pt x="72758" y="2961973"/>
                </a:cubicBezTo>
                <a:cubicBezTo>
                  <a:pt x="72758" y="2966667"/>
                  <a:pt x="75105" y="2971361"/>
                  <a:pt x="75105" y="2976055"/>
                </a:cubicBezTo>
                <a:cubicBezTo>
                  <a:pt x="77453" y="2980749"/>
                  <a:pt x="77453" y="2987790"/>
                  <a:pt x="79800" y="2992484"/>
                </a:cubicBezTo>
                <a:cubicBezTo>
                  <a:pt x="77453" y="2994831"/>
                  <a:pt x="75105" y="2999525"/>
                  <a:pt x="75105" y="3004220"/>
                </a:cubicBezTo>
                <a:cubicBezTo>
                  <a:pt x="75105" y="3013608"/>
                  <a:pt x="79800" y="3020649"/>
                  <a:pt x="86841" y="3022996"/>
                </a:cubicBezTo>
                <a:cubicBezTo>
                  <a:pt x="89188" y="3030037"/>
                  <a:pt x="89188" y="3034731"/>
                  <a:pt x="91535" y="3041772"/>
                </a:cubicBezTo>
                <a:cubicBezTo>
                  <a:pt x="93882" y="3048813"/>
                  <a:pt x="96229" y="3055855"/>
                  <a:pt x="98576" y="3062896"/>
                </a:cubicBezTo>
                <a:cubicBezTo>
                  <a:pt x="105617" y="3084019"/>
                  <a:pt x="110311" y="3107490"/>
                  <a:pt x="117352" y="3128613"/>
                </a:cubicBezTo>
                <a:cubicBezTo>
                  <a:pt x="119699" y="3135654"/>
                  <a:pt x="122046" y="3140348"/>
                  <a:pt x="122046" y="3147389"/>
                </a:cubicBezTo>
                <a:cubicBezTo>
                  <a:pt x="126741" y="3166166"/>
                  <a:pt x="133782" y="3182595"/>
                  <a:pt x="140823" y="3201371"/>
                </a:cubicBezTo>
                <a:cubicBezTo>
                  <a:pt x="143170" y="3208413"/>
                  <a:pt x="145517" y="3217801"/>
                  <a:pt x="147864" y="3224842"/>
                </a:cubicBezTo>
                <a:cubicBezTo>
                  <a:pt x="154905" y="3245965"/>
                  <a:pt x="164293" y="3267089"/>
                  <a:pt x="171334" y="3288212"/>
                </a:cubicBezTo>
                <a:cubicBezTo>
                  <a:pt x="173681" y="3295253"/>
                  <a:pt x="178376" y="3302295"/>
                  <a:pt x="180723" y="3311683"/>
                </a:cubicBezTo>
                <a:cubicBezTo>
                  <a:pt x="183070" y="3318724"/>
                  <a:pt x="185417" y="3325765"/>
                  <a:pt x="190111" y="3332806"/>
                </a:cubicBezTo>
                <a:cubicBezTo>
                  <a:pt x="190111" y="3335153"/>
                  <a:pt x="192458" y="3337500"/>
                  <a:pt x="192458" y="3339847"/>
                </a:cubicBezTo>
                <a:cubicBezTo>
                  <a:pt x="194805" y="3346888"/>
                  <a:pt x="197152" y="3351582"/>
                  <a:pt x="199499" y="3358623"/>
                </a:cubicBezTo>
                <a:cubicBezTo>
                  <a:pt x="204193" y="3370359"/>
                  <a:pt x="208887" y="3379747"/>
                  <a:pt x="211234" y="3391482"/>
                </a:cubicBezTo>
                <a:cubicBezTo>
                  <a:pt x="213581" y="3396176"/>
                  <a:pt x="215928" y="3403217"/>
                  <a:pt x="218275" y="3407912"/>
                </a:cubicBezTo>
                <a:cubicBezTo>
                  <a:pt x="222969" y="3419647"/>
                  <a:pt x="227664" y="3431382"/>
                  <a:pt x="232358" y="3440770"/>
                </a:cubicBezTo>
                <a:cubicBezTo>
                  <a:pt x="232358" y="3443117"/>
                  <a:pt x="234705" y="3443117"/>
                  <a:pt x="234705" y="3445464"/>
                </a:cubicBezTo>
                <a:cubicBezTo>
                  <a:pt x="237052" y="3447811"/>
                  <a:pt x="237052" y="3450158"/>
                  <a:pt x="237052" y="3452505"/>
                </a:cubicBezTo>
                <a:cubicBezTo>
                  <a:pt x="241746" y="3466588"/>
                  <a:pt x="248787" y="3480670"/>
                  <a:pt x="255828" y="3492405"/>
                </a:cubicBezTo>
                <a:cubicBezTo>
                  <a:pt x="258175" y="3494752"/>
                  <a:pt x="258175" y="3499446"/>
                  <a:pt x="260522" y="3501793"/>
                </a:cubicBezTo>
                <a:cubicBezTo>
                  <a:pt x="267563" y="3515876"/>
                  <a:pt x="274604" y="3532305"/>
                  <a:pt x="281646" y="3546387"/>
                </a:cubicBezTo>
                <a:cubicBezTo>
                  <a:pt x="281646" y="3546387"/>
                  <a:pt x="281646" y="3548734"/>
                  <a:pt x="283993" y="3551081"/>
                </a:cubicBezTo>
                <a:cubicBezTo>
                  <a:pt x="333281" y="3649657"/>
                  <a:pt x="387263" y="3741192"/>
                  <a:pt x="445939" y="3820992"/>
                </a:cubicBezTo>
                <a:cubicBezTo>
                  <a:pt x="445939" y="3820992"/>
                  <a:pt x="445939" y="3820992"/>
                  <a:pt x="445939" y="3823339"/>
                </a:cubicBezTo>
                <a:cubicBezTo>
                  <a:pt x="460021" y="3849156"/>
                  <a:pt x="476450" y="3872627"/>
                  <a:pt x="492880" y="3893750"/>
                </a:cubicBezTo>
                <a:cubicBezTo>
                  <a:pt x="492880" y="3893750"/>
                  <a:pt x="495227" y="3896097"/>
                  <a:pt x="495227" y="3896097"/>
                </a:cubicBezTo>
                <a:cubicBezTo>
                  <a:pt x="499921" y="3900791"/>
                  <a:pt x="504615" y="3907832"/>
                  <a:pt x="506962" y="3912527"/>
                </a:cubicBezTo>
                <a:cubicBezTo>
                  <a:pt x="509309" y="3914873"/>
                  <a:pt x="509309" y="3917221"/>
                  <a:pt x="511656" y="3917221"/>
                </a:cubicBezTo>
                <a:cubicBezTo>
                  <a:pt x="516350" y="3921915"/>
                  <a:pt x="518697" y="3926609"/>
                  <a:pt x="523391" y="3928956"/>
                </a:cubicBezTo>
                <a:cubicBezTo>
                  <a:pt x="525738" y="3931303"/>
                  <a:pt x="528085" y="3933650"/>
                  <a:pt x="530433" y="3935997"/>
                </a:cubicBezTo>
                <a:cubicBezTo>
                  <a:pt x="532780" y="3938344"/>
                  <a:pt x="537474" y="3943038"/>
                  <a:pt x="539821" y="3945385"/>
                </a:cubicBezTo>
                <a:cubicBezTo>
                  <a:pt x="542168" y="3947732"/>
                  <a:pt x="546862" y="3952426"/>
                  <a:pt x="549209" y="3954773"/>
                </a:cubicBezTo>
                <a:cubicBezTo>
                  <a:pt x="551556" y="3957120"/>
                  <a:pt x="553903" y="3959468"/>
                  <a:pt x="556250" y="3961814"/>
                </a:cubicBezTo>
                <a:cubicBezTo>
                  <a:pt x="556250" y="3961814"/>
                  <a:pt x="558597" y="3964162"/>
                  <a:pt x="558597" y="3964162"/>
                </a:cubicBezTo>
                <a:cubicBezTo>
                  <a:pt x="556250" y="3966508"/>
                  <a:pt x="553903" y="3971203"/>
                  <a:pt x="553903" y="3975897"/>
                </a:cubicBezTo>
                <a:cubicBezTo>
                  <a:pt x="553903" y="3987632"/>
                  <a:pt x="563291" y="3997020"/>
                  <a:pt x="575026" y="3997020"/>
                </a:cubicBezTo>
                <a:cubicBezTo>
                  <a:pt x="579721" y="3997020"/>
                  <a:pt x="582068" y="3994673"/>
                  <a:pt x="586762" y="3992326"/>
                </a:cubicBezTo>
                <a:cubicBezTo>
                  <a:pt x="593803" y="4001714"/>
                  <a:pt x="600844" y="4011102"/>
                  <a:pt x="607885" y="4020490"/>
                </a:cubicBezTo>
                <a:cubicBezTo>
                  <a:pt x="610232" y="4025185"/>
                  <a:pt x="612579" y="4027532"/>
                  <a:pt x="617273" y="4032226"/>
                </a:cubicBezTo>
                <a:cubicBezTo>
                  <a:pt x="626661" y="4043961"/>
                  <a:pt x="636050" y="4055696"/>
                  <a:pt x="645438" y="4067431"/>
                </a:cubicBezTo>
                <a:cubicBezTo>
                  <a:pt x="647785" y="4069779"/>
                  <a:pt x="650132" y="4072125"/>
                  <a:pt x="652479" y="4074473"/>
                </a:cubicBezTo>
                <a:cubicBezTo>
                  <a:pt x="675949" y="4102637"/>
                  <a:pt x="699420" y="4128455"/>
                  <a:pt x="722890" y="4154272"/>
                </a:cubicBezTo>
                <a:cubicBezTo>
                  <a:pt x="725237" y="4156619"/>
                  <a:pt x="727584" y="4158966"/>
                  <a:pt x="727584" y="4158966"/>
                </a:cubicBezTo>
                <a:cubicBezTo>
                  <a:pt x="739320" y="4170702"/>
                  <a:pt x="751055" y="4182437"/>
                  <a:pt x="760443" y="4191825"/>
                </a:cubicBezTo>
                <a:cubicBezTo>
                  <a:pt x="760443" y="4191825"/>
                  <a:pt x="762790" y="4194172"/>
                  <a:pt x="762790" y="4194172"/>
                </a:cubicBezTo>
                <a:cubicBezTo>
                  <a:pt x="774525" y="4205908"/>
                  <a:pt x="788608" y="4217643"/>
                  <a:pt x="800343" y="4229378"/>
                </a:cubicBezTo>
                <a:cubicBezTo>
                  <a:pt x="800343" y="4229378"/>
                  <a:pt x="802690" y="4229378"/>
                  <a:pt x="802690" y="4231725"/>
                </a:cubicBezTo>
                <a:cubicBezTo>
                  <a:pt x="814425" y="4241113"/>
                  <a:pt x="826160" y="4250501"/>
                  <a:pt x="835549" y="4259889"/>
                </a:cubicBezTo>
                <a:cubicBezTo>
                  <a:pt x="837896" y="4262236"/>
                  <a:pt x="840243" y="4264584"/>
                  <a:pt x="842590" y="4266930"/>
                </a:cubicBezTo>
                <a:cubicBezTo>
                  <a:pt x="854325" y="4276319"/>
                  <a:pt x="863713" y="4283360"/>
                  <a:pt x="875448" y="4290401"/>
                </a:cubicBezTo>
                <a:cubicBezTo>
                  <a:pt x="877795" y="4290401"/>
                  <a:pt x="877795" y="4292748"/>
                  <a:pt x="880142" y="4292748"/>
                </a:cubicBezTo>
                <a:cubicBezTo>
                  <a:pt x="887184" y="4299789"/>
                  <a:pt x="894225" y="4304483"/>
                  <a:pt x="901266" y="4311525"/>
                </a:cubicBezTo>
                <a:cubicBezTo>
                  <a:pt x="905960" y="4316219"/>
                  <a:pt x="910654" y="4320913"/>
                  <a:pt x="917695" y="4325607"/>
                </a:cubicBezTo>
                <a:cubicBezTo>
                  <a:pt x="922389" y="4330301"/>
                  <a:pt x="927083" y="4332648"/>
                  <a:pt x="931777" y="4337342"/>
                </a:cubicBezTo>
                <a:cubicBezTo>
                  <a:pt x="931777" y="4337342"/>
                  <a:pt x="931777" y="4337342"/>
                  <a:pt x="931777" y="4337342"/>
                </a:cubicBezTo>
                <a:cubicBezTo>
                  <a:pt x="936472" y="4342036"/>
                  <a:pt x="943513" y="4346730"/>
                  <a:pt x="948207" y="4351424"/>
                </a:cubicBezTo>
                <a:cubicBezTo>
                  <a:pt x="945860" y="4353771"/>
                  <a:pt x="943513" y="4358466"/>
                  <a:pt x="943513" y="4363160"/>
                </a:cubicBezTo>
                <a:cubicBezTo>
                  <a:pt x="943513" y="4374895"/>
                  <a:pt x="952901" y="4384283"/>
                  <a:pt x="964636" y="4384283"/>
                </a:cubicBezTo>
                <a:cubicBezTo>
                  <a:pt x="969330" y="4384283"/>
                  <a:pt x="976371" y="4381936"/>
                  <a:pt x="978718" y="4377242"/>
                </a:cubicBezTo>
                <a:cubicBezTo>
                  <a:pt x="981065" y="4377242"/>
                  <a:pt x="981065" y="4379589"/>
                  <a:pt x="983412" y="4379589"/>
                </a:cubicBezTo>
                <a:cubicBezTo>
                  <a:pt x="985760" y="4381936"/>
                  <a:pt x="990454" y="4384283"/>
                  <a:pt x="992801" y="4386630"/>
                </a:cubicBezTo>
                <a:cubicBezTo>
                  <a:pt x="995148" y="4388977"/>
                  <a:pt x="997495" y="4391324"/>
                  <a:pt x="999842" y="4393671"/>
                </a:cubicBezTo>
                <a:cubicBezTo>
                  <a:pt x="1004536" y="4398365"/>
                  <a:pt x="1009230" y="4400712"/>
                  <a:pt x="1013924" y="4405406"/>
                </a:cubicBezTo>
                <a:cubicBezTo>
                  <a:pt x="1011577" y="4407753"/>
                  <a:pt x="1009230" y="4412447"/>
                  <a:pt x="1009230" y="4417142"/>
                </a:cubicBezTo>
                <a:cubicBezTo>
                  <a:pt x="1009230" y="4428877"/>
                  <a:pt x="1018618" y="4438265"/>
                  <a:pt x="1030353" y="4438265"/>
                </a:cubicBezTo>
                <a:cubicBezTo>
                  <a:pt x="1037395" y="4438265"/>
                  <a:pt x="1042089" y="4435918"/>
                  <a:pt x="1046783" y="4431224"/>
                </a:cubicBezTo>
                <a:cubicBezTo>
                  <a:pt x="1051477" y="4435918"/>
                  <a:pt x="1056171" y="4438265"/>
                  <a:pt x="1063212" y="4442959"/>
                </a:cubicBezTo>
                <a:lnTo>
                  <a:pt x="1063212" y="4442959"/>
                </a:lnTo>
                <a:cubicBezTo>
                  <a:pt x="1065559" y="4442959"/>
                  <a:pt x="1065559" y="4445306"/>
                  <a:pt x="1067906" y="4445306"/>
                </a:cubicBezTo>
                <a:cubicBezTo>
                  <a:pt x="1093724" y="4461735"/>
                  <a:pt x="1119541" y="4478165"/>
                  <a:pt x="1145359" y="4494594"/>
                </a:cubicBezTo>
                <a:cubicBezTo>
                  <a:pt x="1150053" y="4496941"/>
                  <a:pt x="1154747" y="4499288"/>
                  <a:pt x="1157094" y="4501635"/>
                </a:cubicBezTo>
                <a:cubicBezTo>
                  <a:pt x="1182911" y="4518064"/>
                  <a:pt x="1208729" y="4532147"/>
                  <a:pt x="1234546" y="4548576"/>
                </a:cubicBezTo>
                <a:cubicBezTo>
                  <a:pt x="1239241" y="4550923"/>
                  <a:pt x="1243935" y="4553270"/>
                  <a:pt x="1248629" y="4555617"/>
                </a:cubicBezTo>
                <a:cubicBezTo>
                  <a:pt x="1274446" y="4569700"/>
                  <a:pt x="1302611" y="4583782"/>
                  <a:pt x="1328428" y="4597864"/>
                </a:cubicBezTo>
                <a:cubicBezTo>
                  <a:pt x="1333122" y="4600211"/>
                  <a:pt x="1337816" y="4602558"/>
                  <a:pt x="1342511" y="4604905"/>
                </a:cubicBezTo>
                <a:cubicBezTo>
                  <a:pt x="1365981" y="4616641"/>
                  <a:pt x="1389452" y="4628376"/>
                  <a:pt x="1412922" y="4637764"/>
                </a:cubicBezTo>
                <a:cubicBezTo>
                  <a:pt x="1417616" y="4640111"/>
                  <a:pt x="1419963" y="4642458"/>
                  <a:pt x="1424657" y="4642458"/>
                </a:cubicBezTo>
                <a:cubicBezTo>
                  <a:pt x="1427004" y="4642458"/>
                  <a:pt x="1429351" y="4644805"/>
                  <a:pt x="1429351" y="4644805"/>
                </a:cubicBezTo>
                <a:cubicBezTo>
                  <a:pt x="1436392" y="4647152"/>
                  <a:pt x="1441087" y="4649499"/>
                  <a:pt x="1448128" y="4651846"/>
                </a:cubicBezTo>
                <a:cubicBezTo>
                  <a:pt x="1455169" y="4654193"/>
                  <a:pt x="1462210" y="4658887"/>
                  <a:pt x="1469251" y="4661234"/>
                </a:cubicBezTo>
                <a:cubicBezTo>
                  <a:pt x="1478639" y="4665928"/>
                  <a:pt x="1488028" y="4668276"/>
                  <a:pt x="1497416" y="4672970"/>
                </a:cubicBezTo>
                <a:cubicBezTo>
                  <a:pt x="1504457" y="4675317"/>
                  <a:pt x="1511498" y="4680011"/>
                  <a:pt x="1518539" y="4682358"/>
                </a:cubicBezTo>
                <a:cubicBezTo>
                  <a:pt x="1527927" y="4687052"/>
                  <a:pt x="1537315" y="4689399"/>
                  <a:pt x="1546704" y="4694093"/>
                </a:cubicBezTo>
                <a:cubicBezTo>
                  <a:pt x="1553745" y="4696440"/>
                  <a:pt x="1560786" y="4698787"/>
                  <a:pt x="1567827" y="4703481"/>
                </a:cubicBezTo>
                <a:cubicBezTo>
                  <a:pt x="1577215" y="4705828"/>
                  <a:pt x="1586603" y="4710522"/>
                  <a:pt x="1595992" y="4712869"/>
                </a:cubicBezTo>
                <a:cubicBezTo>
                  <a:pt x="1603033" y="4715216"/>
                  <a:pt x="1610074" y="4717563"/>
                  <a:pt x="1619462" y="4719911"/>
                </a:cubicBezTo>
                <a:cubicBezTo>
                  <a:pt x="1628850" y="4722258"/>
                  <a:pt x="1638239" y="4726952"/>
                  <a:pt x="1647627" y="4729299"/>
                </a:cubicBezTo>
                <a:cubicBezTo>
                  <a:pt x="1654668" y="4731646"/>
                  <a:pt x="1661709" y="4733993"/>
                  <a:pt x="1668750" y="4736340"/>
                </a:cubicBezTo>
                <a:cubicBezTo>
                  <a:pt x="1678138" y="4738687"/>
                  <a:pt x="1689873" y="4743381"/>
                  <a:pt x="1699262" y="4745728"/>
                </a:cubicBezTo>
                <a:cubicBezTo>
                  <a:pt x="1706303" y="4748075"/>
                  <a:pt x="1713344" y="4750422"/>
                  <a:pt x="1718038" y="4752769"/>
                </a:cubicBezTo>
                <a:cubicBezTo>
                  <a:pt x="1732120" y="4757463"/>
                  <a:pt x="1743856" y="4759810"/>
                  <a:pt x="1757938" y="4764504"/>
                </a:cubicBezTo>
                <a:cubicBezTo>
                  <a:pt x="1762632" y="4764504"/>
                  <a:pt x="1764979" y="4766851"/>
                  <a:pt x="1769673" y="4766851"/>
                </a:cubicBezTo>
                <a:cubicBezTo>
                  <a:pt x="1781408" y="4769199"/>
                  <a:pt x="1790797" y="4771545"/>
                  <a:pt x="1802532" y="4776239"/>
                </a:cubicBezTo>
                <a:cubicBezTo>
                  <a:pt x="1802532" y="4778587"/>
                  <a:pt x="1802532" y="4778587"/>
                  <a:pt x="1802532" y="4780934"/>
                </a:cubicBezTo>
                <a:cubicBezTo>
                  <a:pt x="1802532" y="4792669"/>
                  <a:pt x="1811920" y="4802057"/>
                  <a:pt x="1823655" y="4802057"/>
                </a:cubicBezTo>
                <a:cubicBezTo>
                  <a:pt x="1833043" y="4802057"/>
                  <a:pt x="1840084" y="4797363"/>
                  <a:pt x="1842431" y="4790322"/>
                </a:cubicBezTo>
                <a:cubicBezTo>
                  <a:pt x="1844778" y="4790322"/>
                  <a:pt x="1849473" y="4792669"/>
                  <a:pt x="1851820" y="4792669"/>
                </a:cubicBezTo>
                <a:cubicBezTo>
                  <a:pt x="1854167" y="4792669"/>
                  <a:pt x="1856514" y="4792669"/>
                  <a:pt x="1856514" y="4792669"/>
                </a:cubicBezTo>
                <a:cubicBezTo>
                  <a:pt x="1858861" y="4792669"/>
                  <a:pt x="1863555" y="4792669"/>
                  <a:pt x="1865902" y="4795016"/>
                </a:cubicBezTo>
                <a:cubicBezTo>
                  <a:pt x="1868249" y="4795016"/>
                  <a:pt x="1870596" y="4795016"/>
                  <a:pt x="1872943" y="4795016"/>
                </a:cubicBezTo>
                <a:cubicBezTo>
                  <a:pt x="1875290" y="4795016"/>
                  <a:pt x="1877637" y="4795016"/>
                  <a:pt x="1877637" y="4795016"/>
                </a:cubicBezTo>
                <a:cubicBezTo>
                  <a:pt x="1882331" y="4795016"/>
                  <a:pt x="1884678" y="4797363"/>
                  <a:pt x="1889372" y="4797363"/>
                </a:cubicBezTo>
                <a:lnTo>
                  <a:pt x="1889372" y="4797363"/>
                </a:lnTo>
                <a:cubicBezTo>
                  <a:pt x="1891719" y="4806751"/>
                  <a:pt x="1898761" y="4811445"/>
                  <a:pt x="1908149" y="4811445"/>
                </a:cubicBezTo>
                <a:cubicBezTo>
                  <a:pt x="1915190" y="4811445"/>
                  <a:pt x="1919884" y="4809098"/>
                  <a:pt x="1922231" y="4804404"/>
                </a:cubicBezTo>
                <a:cubicBezTo>
                  <a:pt x="1933966" y="4806751"/>
                  <a:pt x="1948049" y="4809098"/>
                  <a:pt x="1959784" y="4811445"/>
                </a:cubicBezTo>
                <a:cubicBezTo>
                  <a:pt x="1971519" y="4813792"/>
                  <a:pt x="1980907" y="4816140"/>
                  <a:pt x="1992642" y="4818486"/>
                </a:cubicBezTo>
                <a:cubicBezTo>
                  <a:pt x="2006725" y="4820834"/>
                  <a:pt x="2018460" y="4823180"/>
                  <a:pt x="2032542" y="4825528"/>
                </a:cubicBezTo>
                <a:cubicBezTo>
                  <a:pt x="2044277" y="4827875"/>
                  <a:pt x="2056013" y="4830222"/>
                  <a:pt x="2067748" y="4830222"/>
                </a:cubicBezTo>
                <a:cubicBezTo>
                  <a:pt x="2081830" y="4832569"/>
                  <a:pt x="2093565" y="4834916"/>
                  <a:pt x="2107648" y="4834916"/>
                </a:cubicBezTo>
                <a:cubicBezTo>
                  <a:pt x="2119383" y="4837263"/>
                  <a:pt x="2131118" y="4837263"/>
                  <a:pt x="2142854" y="4839610"/>
                </a:cubicBezTo>
                <a:cubicBezTo>
                  <a:pt x="2156936" y="4841957"/>
                  <a:pt x="2168671" y="4841957"/>
                  <a:pt x="2182753" y="4844304"/>
                </a:cubicBezTo>
                <a:cubicBezTo>
                  <a:pt x="2194488" y="4846651"/>
                  <a:pt x="2206224" y="4846651"/>
                  <a:pt x="2215612" y="4846651"/>
                </a:cubicBezTo>
                <a:cubicBezTo>
                  <a:pt x="2229694" y="4848998"/>
                  <a:pt x="2243776" y="4848998"/>
                  <a:pt x="2257859" y="4848998"/>
                </a:cubicBezTo>
                <a:cubicBezTo>
                  <a:pt x="2269594" y="4848998"/>
                  <a:pt x="2278982" y="4851345"/>
                  <a:pt x="2290717" y="4851345"/>
                </a:cubicBezTo>
                <a:cubicBezTo>
                  <a:pt x="2307147" y="4851345"/>
                  <a:pt x="2321229" y="4853692"/>
                  <a:pt x="2337658" y="4853692"/>
                </a:cubicBezTo>
                <a:cubicBezTo>
                  <a:pt x="2347047" y="4853692"/>
                  <a:pt x="2354088" y="4853692"/>
                  <a:pt x="2363476" y="4856039"/>
                </a:cubicBezTo>
                <a:cubicBezTo>
                  <a:pt x="2389293" y="4856039"/>
                  <a:pt x="2412764" y="4856039"/>
                  <a:pt x="2438581" y="4856039"/>
                </a:cubicBezTo>
                <a:cubicBezTo>
                  <a:pt x="2459705" y="4856039"/>
                  <a:pt x="2480828" y="4856039"/>
                  <a:pt x="2501952" y="4856039"/>
                </a:cubicBezTo>
                <a:cubicBezTo>
                  <a:pt x="2508993" y="4856039"/>
                  <a:pt x="2516034" y="4856039"/>
                  <a:pt x="2523075" y="4856039"/>
                </a:cubicBezTo>
                <a:cubicBezTo>
                  <a:pt x="2537157" y="4856039"/>
                  <a:pt x="2551239" y="4856039"/>
                  <a:pt x="2565322" y="4853692"/>
                </a:cubicBezTo>
                <a:cubicBezTo>
                  <a:pt x="2572363" y="4853692"/>
                  <a:pt x="2579404" y="4853692"/>
                  <a:pt x="2586445" y="4851345"/>
                </a:cubicBezTo>
                <a:cubicBezTo>
                  <a:pt x="2600528" y="4851345"/>
                  <a:pt x="2614610" y="4848998"/>
                  <a:pt x="2628692" y="4848998"/>
                </a:cubicBezTo>
                <a:cubicBezTo>
                  <a:pt x="2635733" y="4848998"/>
                  <a:pt x="2642774" y="4846651"/>
                  <a:pt x="2649816" y="4846651"/>
                </a:cubicBezTo>
                <a:cubicBezTo>
                  <a:pt x="2656857" y="4846651"/>
                  <a:pt x="2663898" y="4844304"/>
                  <a:pt x="2670939" y="4844304"/>
                </a:cubicBezTo>
                <a:cubicBezTo>
                  <a:pt x="2673286" y="4853692"/>
                  <a:pt x="2680327" y="4860733"/>
                  <a:pt x="2689715" y="4860733"/>
                </a:cubicBezTo>
                <a:cubicBezTo>
                  <a:pt x="2701450" y="4860733"/>
                  <a:pt x="2710839" y="4851345"/>
                  <a:pt x="2710839" y="4839610"/>
                </a:cubicBezTo>
                <a:cubicBezTo>
                  <a:pt x="2710839" y="4839610"/>
                  <a:pt x="2710839" y="4839610"/>
                  <a:pt x="2710839" y="4837263"/>
                </a:cubicBezTo>
                <a:cubicBezTo>
                  <a:pt x="2720227" y="4837263"/>
                  <a:pt x="2727268" y="4834916"/>
                  <a:pt x="2736656" y="4834916"/>
                </a:cubicBezTo>
                <a:cubicBezTo>
                  <a:pt x="2746044" y="4834916"/>
                  <a:pt x="2755433" y="4832569"/>
                  <a:pt x="2764821" y="4830222"/>
                </a:cubicBezTo>
                <a:cubicBezTo>
                  <a:pt x="2767168" y="4830222"/>
                  <a:pt x="2769515" y="4830222"/>
                  <a:pt x="2771862" y="4830222"/>
                </a:cubicBezTo>
                <a:cubicBezTo>
                  <a:pt x="2771862" y="4830222"/>
                  <a:pt x="2774209" y="4830222"/>
                  <a:pt x="2774209" y="4830222"/>
                </a:cubicBezTo>
                <a:cubicBezTo>
                  <a:pt x="2776556" y="4830222"/>
                  <a:pt x="2781250" y="4830222"/>
                  <a:pt x="2783597" y="4827875"/>
                </a:cubicBezTo>
                <a:cubicBezTo>
                  <a:pt x="2790638" y="4827875"/>
                  <a:pt x="2797679" y="4825528"/>
                  <a:pt x="2804721" y="4825528"/>
                </a:cubicBezTo>
                <a:cubicBezTo>
                  <a:pt x="2814109" y="4823180"/>
                  <a:pt x="2823497" y="4823180"/>
                  <a:pt x="2832885" y="4820834"/>
                </a:cubicBezTo>
                <a:cubicBezTo>
                  <a:pt x="2846967" y="4818486"/>
                  <a:pt x="2858703" y="4816140"/>
                  <a:pt x="2872785" y="4813792"/>
                </a:cubicBezTo>
                <a:cubicBezTo>
                  <a:pt x="2882173" y="4811445"/>
                  <a:pt x="2891561" y="4811445"/>
                  <a:pt x="2900949" y="4809098"/>
                </a:cubicBezTo>
                <a:cubicBezTo>
                  <a:pt x="2915032" y="4806751"/>
                  <a:pt x="2929114" y="4804404"/>
                  <a:pt x="2940849" y="4799710"/>
                </a:cubicBezTo>
                <a:cubicBezTo>
                  <a:pt x="2943196" y="4799710"/>
                  <a:pt x="2945543" y="4799710"/>
                  <a:pt x="2947890" y="4797363"/>
                </a:cubicBezTo>
                <a:cubicBezTo>
                  <a:pt x="2950237" y="4806751"/>
                  <a:pt x="2957279" y="4813792"/>
                  <a:pt x="2966667" y="4813792"/>
                </a:cubicBezTo>
                <a:cubicBezTo>
                  <a:pt x="2978402" y="4813792"/>
                  <a:pt x="2987790" y="4804404"/>
                  <a:pt x="2987790" y="4792669"/>
                </a:cubicBezTo>
                <a:cubicBezTo>
                  <a:pt x="2987790" y="4790322"/>
                  <a:pt x="2987790" y="4790322"/>
                  <a:pt x="2987790" y="4787975"/>
                </a:cubicBezTo>
                <a:cubicBezTo>
                  <a:pt x="3001872" y="4785628"/>
                  <a:pt x="3015955" y="4780934"/>
                  <a:pt x="3032384" y="4776239"/>
                </a:cubicBezTo>
                <a:cubicBezTo>
                  <a:pt x="3039425" y="4773893"/>
                  <a:pt x="3044119" y="4773893"/>
                  <a:pt x="3051160" y="4771545"/>
                </a:cubicBezTo>
                <a:cubicBezTo>
                  <a:pt x="3065243" y="4766851"/>
                  <a:pt x="3081672" y="4764504"/>
                  <a:pt x="3095754" y="4759810"/>
                </a:cubicBezTo>
                <a:cubicBezTo>
                  <a:pt x="3102795" y="4757463"/>
                  <a:pt x="3109837" y="4755116"/>
                  <a:pt x="3119225" y="4752769"/>
                </a:cubicBezTo>
                <a:cubicBezTo>
                  <a:pt x="3133307" y="4748075"/>
                  <a:pt x="3145042" y="4745728"/>
                  <a:pt x="3159125" y="4741034"/>
                </a:cubicBezTo>
                <a:cubicBezTo>
                  <a:pt x="3166166" y="4738687"/>
                  <a:pt x="3175554" y="4736340"/>
                  <a:pt x="3182595" y="4733993"/>
                </a:cubicBezTo>
                <a:cubicBezTo>
                  <a:pt x="3196677" y="4729299"/>
                  <a:pt x="3208412" y="4724605"/>
                  <a:pt x="3222495" y="4719911"/>
                </a:cubicBezTo>
                <a:cubicBezTo>
                  <a:pt x="3227189" y="4717563"/>
                  <a:pt x="3234230" y="4715216"/>
                  <a:pt x="3238924" y="4715216"/>
                </a:cubicBezTo>
                <a:cubicBezTo>
                  <a:pt x="3248312" y="4712869"/>
                  <a:pt x="3255353" y="4708175"/>
                  <a:pt x="3264742" y="4705828"/>
                </a:cubicBezTo>
                <a:cubicBezTo>
                  <a:pt x="3267089" y="4705828"/>
                  <a:pt x="3269436" y="4703481"/>
                  <a:pt x="3271783" y="4703481"/>
                </a:cubicBezTo>
                <a:cubicBezTo>
                  <a:pt x="3292906" y="4696440"/>
                  <a:pt x="3316377" y="4687052"/>
                  <a:pt x="3337500" y="4677664"/>
                </a:cubicBezTo>
                <a:cubicBezTo>
                  <a:pt x="3342194" y="4675317"/>
                  <a:pt x="3344541" y="4675317"/>
                  <a:pt x="3349235" y="4672970"/>
                </a:cubicBezTo>
                <a:cubicBezTo>
                  <a:pt x="3365664" y="4665928"/>
                  <a:pt x="3379747" y="4658887"/>
                  <a:pt x="3396176" y="4651846"/>
                </a:cubicBezTo>
                <a:cubicBezTo>
                  <a:pt x="3398523" y="4658887"/>
                  <a:pt x="3405565" y="4663582"/>
                  <a:pt x="3414953" y="4663582"/>
                </a:cubicBezTo>
                <a:cubicBezTo>
                  <a:pt x="3426688" y="4663582"/>
                  <a:pt x="3436076" y="4654193"/>
                  <a:pt x="3436076" y="4642458"/>
                </a:cubicBezTo>
                <a:cubicBezTo>
                  <a:pt x="3436076" y="4640111"/>
                  <a:pt x="3436076" y="4637764"/>
                  <a:pt x="3433729" y="4635417"/>
                </a:cubicBezTo>
                <a:cubicBezTo>
                  <a:pt x="3438423" y="4633070"/>
                  <a:pt x="3443117" y="4630723"/>
                  <a:pt x="3450158" y="4628376"/>
                </a:cubicBezTo>
                <a:cubicBezTo>
                  <a:pt x="3452505" y="4626029"/>
                  <a:pt x="3457200" y="4626029"/>
                  <a:pt x="3459546" y="4623681"/>
                </a:cubicBezTo>
                <a:cubicBezTo>
                  <a:pt x="3471282" y="4618987"/>
                  <a:pt x="3480670" y="4614293"/>
                  <a:pt x="3492405" y="4607252"/>
                </a:cubicBezTo>
                <a:cubicBezTo>
                  <a:pt x="3494752" y="4604905"/>
                  <a:pt x="3499446" y="4604905"/>
                  <a:pt x="3501793" y="4602558"/>
                </a:cubicBezTo>
                <a:cubicBezTo>
                  <a:pt x="3506487" y="4600211"/>
                  <a:pt x="3511182" y="4597864"/>
                  <a:pt x="3515876" y="4595517"/>
                </a:cubicBezTo>
                <a:cubicBezTo>
                  <a:pt x="3515876" y="4595517"/>
                  <a:pt x="3515876" y="4595517"/>
                  <a:pt x="3518223" y="4595517"/>
                </a:cubicBezTo>
                <a:cubicBezTo>
                  <a:pt x="3539346" y="4586129"/>
                  <a:pt x="3558123" y="4574394"/>
                  <a:pt x="3579246" y="4565005"/>
                </a:cubicBezTo>
                <a:cubicBezTo>
                  <a:pt x="3586287" y="4562658"/>
                  <a:pt x="3590981" y="4557964"/>
                  <a:pt x="3598022" y="4555617"/>
                </a:cubicBezTo>
                <a:cubicBezTo>
                  <a:pt x="3612104" y="4548576"/>
                  <a:pt x="3628534" y="4539188"/>
                  <a:pt x="3642616" y="4529800"/>
                </a:cubicBezTo>
                <a:cubicBezTo>
                  <a:pt x="3649657" y="4525106"/>
                  <a:pt x="3654351" y="4522759"/>
                  <a:pt x="3661392" y="4518064"/>
                </a:cubicBezTo>
                <a:cubicBezTo>
                  <a:pt x="3680169" y="4506329"/>
                  <a:pt x="3698945" y="4494594"/>
                  <a:pt x="3720069" y="4482859"/>
                </a:cubicBezTo>
                <a:cubicBezTo>
                  <a:pt x="3724763" y="4480512"/>
                  <a:pt x="3729457" y="4475818"/>
                  <a:pt x="3734151" y="4473471"/>
                </a:cubicBezTo>
                <a:cubicBezTo>
                  <a:pt x="3748233" y="4464083"/>
                  <a:pt x="3764662" y="4454694"/>
                  <a:pt x="3778745" y="4445306"/>
                </a:cubicBezTo>
                <a:cubicBezTo>
                  <a:pt x="3785786" y="4440612"/>
                  <a:pt x="3792827" y="4435918"/>
                  <a:pt x="3797521" y="4431224"/>
                </a:cubicBezTo>
                <a:cubicBezTo>
                  <a:pt x="3802215" y="4428877"/>
                  <a:pt x="3806909" y="4424183"/>
                  <a:pt x="3811603" y="4421836"/>
                </a:cubicBezTo>
                <a:cubicBezTo>
                  <a:pt x="3820992" y="4414794"/>
                  <a:pt x="3832727" y="4407753"/>
                  <a:pt x="3842115" y="4400712"/>
                </a:cubicBezTo>
                <a:cubicBezTo>
                  <a:pt x="3846809" y="4398365"/>
                  <a:pt x="3851503" y="4393671"/>
                  <a:pt x="3856197" y="4391324"/>
                </a:cubicBezTo>
                <a:cubicBezTo>
                  <a:pt x="3874974" y="4377242"/>
                  <a:pt x="3891403" y="4365506"/>
                  <a:pt x="3910180" y="4351424"/>
                </a:cubicBezTo>
                <a:cubicBezTo>
                  <a:pt x="3917220" y="4346730"/>
                  <a:pt x="3921915" y="4342036"/>
                  <a:pt x="3928956" y="4337342"/>
                </a:cubicBezTo>
                <a:cubicBezTo>
                  <a:pt x="3943038" y="4327954"/>
                  <a:pt x="3954773" y="4316219"/>
                  <a:pt x="3968856" y="4306830"/>
                </a:cubicBezTo>
                <a:cubicBezTo>
                  <a:pt x="3973550" y="4302136"/>
                  <a:pt x="3980591" y="4297442"/>
                  <a:pt x="3985285" y="4292748"/>
                </a:cubicBezTo>
                <a:cubicBezTo>
                  <a:pt x="4001714" y="4278666"/>
                  <a:pt x="4020491" y="4264584"/>
                  <a:pt x="4036920" y="4248154"/>
                </a:cubicBezTo>
                <a:cubicBezTo>
                  <a:pt x="4036920" y="4248154"/>
                  <a:pt x="4039267" y="4245807"/>
                  <a:pt x="4039267" y="4245807"/>
                </a:cubicBezTo>
                <a:cubicBezTo>
                  <a:pt x="4043961" y="4243460"/>
                  <a:pt x="4046308" y="4238766"/>
                  <a:pt x="4051002" y="4236419"/>
                </a:cubicBezTo>
                <a:cubicBezTo>
                  <a:pt x="4055696" y="4234072"/>
                  <a:pt x="4058043" y="4229378"/>
                  <a:pt x="4062738" y="4227031"/>
                </a:cubicBezTo>
                <a:cubicBezTo>
                  <a:pt x="4067432" y="4222337"/>
                  <a:pt x="4072126" y="4217643"/>
                  <a:pt x="4076820" y="4212948"/>
                </a:cubicBezTo>
                <a:cubicBezTo>
                  <a:pt x="4081514" y="4208254"/>
                  <a:pt x="4086208" y="4203560"/>
                  <a:pt x="4090902" y="4198866"/>
                </a:cubicBezTo>
                <a:cubicBezTo>
                  <a:pt x="4095596" y="4194172"/>
                  <a:pt x="4097943" y="4191825"/>
                  <a:pt x="4102637" y="4187131"/>
                </a:cubicBezTo>
                <a:cubicBezTo>
                  <a:pt x="4109678" y="4180090"/>
                  <a:pt x="4114372" y="4175396"/>
                  <a:pt x="4121414" y="4168354"/>
                </a:cubicBezTo>
                <a:cubicBezTo>
                  <a:pt x="4123761" y="4166007"/>
                  <a:pt x="4126108" y="4163660"/>
                  <a:pt x="4128455" y="4161313"/>
                </a:cubicBezTo>
                <a:cubicBezTo>
                  <a:pt x="4133149" y="4156619"/>
                  <a:pt x="4137843" y="4151925"/>
                  <a:pt x="4142537" y="4147231"/>
                </a:cubicBezTo>
                <a:cubicBezTo>
                  <a:pt x="4147231" y="4149578"/>
                  <a:pt x="4149578" y="4151925"/>
                  <a:pt x="4156619" y="4151925"/>
                </a:cubicBezTo>
                <a:cubicBezTo>
                  <a:pt x="4168355" y="4151925"/>
                  <a:pt x="4177743" y="4142537"/>
                  <a:pt x="4177743" y="4130802"/>
                </a:cubicBezTo>
                <a:cubicBezTo>
                  <a:pt x="4177743" y="4126108"/>
                  <a:pt x="4175395" y="4121414"/>
                  <a:pt x="4173049" y="4119066"/>
                </a:cubicBezTo>
                <a:cubicBezTo>
                  <a:pt x="4175395" y="4116720"/>
                  <a:pt x="4177743" y="4114372"/>
                  <a:pt x="4180090" y="4112026"/>
                </a:cubicBezTo>
                <a:cubicBezTo>
                  <a:pt x="4180090" y="4112026"/>
                  <a:pt x="4180090" y="4112026"/>
                  <a:pt x="4180090" y="4109678"/>
                </a:cubicBezTo>
                <a:cubicBezTo>
                  <a:pt x="4184784" y="4104984"/>
                  <a:pt x="4189478" y="4100290"/>
                  <a:pt x="4194172" y="4095596"/>
                </a:cubicBezTo>
                <a:cubicBezTo>
                  <a:pt x="4201213" y="4088555"/>
                  <a:pt x="4210601" y="4079167"/>
                  <a:pt x="4217643" y="4072125"/>
                </a:cubicBezTo>
                <a:cubicBezTo>
                  <a:pt x="4227031" y="4062737"/>
                  <a:pt x="4234072" y="4053349"/>
                  <a:pt x="4243460" y="4043961"/>
                </a:cubicBezTo>
                <a:cubicBezTo>
                  <a:pt x="4250501" y="4036920"/>
                  <a:pt x="4257542" y="4027532"/>
                  <a:pt x="4264583" y="4020490"/>
                </a:cubicBezTo>
                <a:cubicBezTo>
                  <a:pt x="4273972" y="4011102"/>
                  <a:pt x="4281013" y="4001714"/>
                  <a:pt x="4290401" y="3992326"/>
                </a:cubicBezTo>
                <a:cubicBezTo>
                  <a:pt x="4297442" y="3982938"/>
                  <a:pt x="4304483" y="3975897"/>
                  <a:pt x="4311524" y="3966508"/>
                </a:cubicBezTo>
                <a:cubicBezTo>
                  <a:pt x="4318566" y="3957120"/>
                  <a:pt x="4327954" y="3947732"/>
                  <a:pt x="4334995" y="3935997"/>
                </a:cubicBezTo>
                <a:cubicBezTo>
                  <a:pt x="4337342" y="3933650"/>
                  <a:pt x="4339689" y="3931303"/>
                  <a:pt x="4339689" y="3928956"/>
                </a:cubicBezTo>
                <a:cubicBezTo>
                  <a:pt x="4346730" y="3919567"/>
                  <a:pt x="4353771" y="3912527"/>
                  <a:pt x="4360812" y="3903138"/>
                </a:cubicBezTo>
                <a:cubicBezTo>
                  <a:pt x="4372548" y="3889056"/>
                  <a:pt x="4381936" y="3874974"/>
                  <a:pt x="4393671" y="3860891"/>
                </a:cubicBezTo>
                <a:cubicBezTo>
                  <a:pt x="4400712" y="3851503"/>
                  <a:pt x="4405406" y="3844462"/>
                  <a:pt x="4412447" y="3835074"/>
                </a:cubicBezTo>
                <a:cubicBezTo>
                  <a:pt x="4426530" y="3816298"/>
                  <a:pt x="4438265" y="3797521"/>
                  <a:pt x="4450000" y="3778745"/>
                </a:cubicBezTo>
                <a:cubicBezTo>
                  <a:pt x="4457041" y="3769357"/>
                  <a:pt x="4461736" y="3759969"/>
                  <a:pt x="4468776" y="3752927"/>
                </a:cubicBezTo>
                <a:cubicBezTo>
                  <a:pt x="4482859" y="3734151"/>
                  <a:pt x="4494594" y="3713028"/>
                  <a:pt x="4506329" y="3694251"/>
                </a:cubicBezTo>
                <a:cubicBezTo>
                  <a:pt x="4511023" y="3687210"/>
                  <a:pt x="4513371" y="3680169"/>
                  <a:pt x="4518065" y="3673128"/>
                </a:cubicBezTo>
                <a:cubicBezTo>
                  <a:pt x="4518065" y="3673128"/>
                  <a:pt x="4520412" y="3670781"/>
                  <a:pt x="4520412" y="3670781"/>
                </a:cubicBezTo>
                <a:cubicBezTo>
                  <a:pt x="4522759" y="3670781"/>
                  <a:pt x="4525106" y="3673128"/>
                  <a:pt x="4527453" y="3673128"/>
                </a:cubicBezTo>
                <a:cubicBezTo>
                  <a:pt x="4539188" y="3673128"/>
                  <a:pt x="4548576" y="3663740"/>
                  <a:pt x="4548576" y="3652004"/>
                </a:cubicBezTo>
                <a:cubicBezTo>
                  <a:pt x="4548576" y="3644963"/>
                  <a:pt x="4546229" y="3640269"/>
                  <a:pt x="4541535" y="3637922"/>
                </a:cubicBezTo>
                <a:cubicBezTo>
                  <a:pt x="4546229" y="3628534"/>
                  <a:pt x="4550923" y="3621493"/>
                  <a:pt x="4555617" y="3612105"/>
                </a:cubicBezTo>
                <a:cubicBezTo>
                  <a:pt x="4557964" y="3609757"/>
                  <a:pt x="4557964" y="3607411"/>
                  <a:pt x="4560311" y="3602716"/>
                </a:cubicBezTo>
                <a:cubicBezTo>
                  <a:pt x="4569699" y="3586287"/>
                  <a:pt x="4576741" y="3569858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8476" y="3551081"/>
                  <a:pt x="4590823" y="3544040"/>
                  <a:pt x="4595517" y="3539346"/>
                </a:cubicBezTo>
                <a:cubicBezTo>
                  <a:pt x="4597864" y="3539346"/>
                  <a:pt x="4600211" y="3541693"/>
                  <a:pt x="4604905" y="3541693"/>
                </a:cubicBezTo>
                <a:cubicBezTo>
                  <a:pt x="4616640" y="3541693"/>
                  <a:pt x="4626029" y="3532305"/>
                  <a:pt x="4626029" y="3520570"/>
                </a:cubicBezTo>
                <a:cubicBezTo>
                  <a:pt x="4626029" y="3513529"/>
                  <a:pt x="4621334" y="3506487"/>
                  <a:pt x="4614294" y="3504140"/>
                </a:cubicBezTo>
                <a:cubicBezTo>
                  <a:pt x="4616640" y="3499446"/>
                  <a:pt x="4618988" y="3494752"/>
                  <a:pt x="4621334" y="3490058"/>
                </a:cubicBezTo>
                <a:cubicBezTo>
                  <a:pt x="4623682" y="3490058"/>
                  <a:pt x="4626029" y="3492405"/>
                  <a:pt x="4628376" y="3492405"/>
                </a:cubicBezTo>
                <a:cubicBezTo>
                  <a:pt x="4640111" y="3492405"/>
                  <a:pt x="4649499" y="3483017"/>
                  <a:pt x="4649499" y="3471282"/>
                </a:cubicBezTo>
                <a:cubicBezTo>
                  <a:pt x="4649499" y="3464241"/>
                  <a:pt x="4644805" y="3457199"/>
                  <a:pt x="4640111" y="3454853"/>
                </a:cubicBezTo>
                <a:cubicBezTo>
                  <a:pt x="4642458" y="3450158"/>
                  <a:pt x="4644805" y="3445464"/>
                  <a:pt x="4647152" y="3440770"/>
                </a:cubicBezTo>
                <a:cubicBezTo>
                  <a:pt x="4651846" y="3431382"/>
                  <a:pt x="4654193" y="3424341"/>
                  <a:pt x="4658887" y="3414952"/>
                </a:cubicBezTo>
                <a:cubicBezTo>
                  <a:pt x="4658887" y="3412606"/>
                  <a:pt x="4661234" y="3410258"/>
                  <a:pt x="4661234" y="3407912"/>
                </a:cubicBezTo>
                <a:cubicBezTo>
                  <a:pt x="4665929" y="3393829"/>
                  <a:pt x="4672970" y="3382094"/>
                  <a:pt x="4677664" y="3368012"/>
                </a:cubicBezTo>
                <a:cubicBezTo>
                  <a:pt x="4680011" y="3363318"/>
                  <a:pt x="4682358" y="3356276"/>
                  <a:pt x="4684705" y="3351582"/>
                </a:cubicBezTo>
                <a:cubicBezTo>
                  <a:pt x="4684705" y="3349235"/>
                  <a:pt x="4687052" y="3346888"/>
                  <a:pt x="4687052" y="3344541"/>
                </a:cubicBezTo>
                <a:lnTo>
                  <a:pt x="4687052" y="3344541"/>
                </a:lnTo>
                <a:cubicBezTo>
                  <a:pt x="4687052" y="3344541"/>
                  <a:pt x="4687052" y="3342194"/>
                  <a:pt x="4687052" y="3342194"/>
                </a:cubicBezTo>
                <a:cubicBezTo>
                  <a:pt x="4687052" y="3342194"/>
                  <a:pt x="4687052" y="3342194"/>
                  <a:pt x="4687052" y="3342194"/>
                </a:cubicBezTo>
                <a:cubicBezTo>
                  <a:pt x="4698787" y="3342194"/>
                  <a:pt x="4708175" y="3332806"/>
                  <a:pt x="4708175" y="3321071"/>
                </a:cubicBezTo>
                <a:cubicBezTo>
                  <a:pt x="4708175" y="3314030"/>
                  <a:pt x="4705828" y="3309335"/>
                  <a:pt x="4701134" y="3306989"/>
                </a:cubicBezTo>
                <a:cubicBezTo>
                  <a:pt x="4701134" y="3304641"/>
                  <a:pt x="4701134" y="3304641"/>
                  <a:pt x="4703481" y="3302295"/>
                </a:cubicBezTo>
                <a:cubicBezTo>
                  <a:pt x="4703481" y="3299947"/>
                  <a:pt x="4705828" y="3297600"/>
                  <a:pt x="4705828" y="3297600"/>
                </a:cubicBezTo>
                <a:cubicBezTo>
                  <a:pt x="4708175" y="3290559"/>
                  <a:pt x="4710522" y="3285865"/>
                  <a:pt x="4712869" y="3278824"/>
                </a:cubicBezTo>
                <a:cubicBezTo>
                  <a:pt x="4712869" y="3276477"/>
                  <a:pt x="4715216" y="3276477"/>
                  <a:pt x="4715216" y="3274130"/>
                </a:cubicBezTo>
                <a:cubicBezTo>
                  <a:pt x="4715216" y="3271783"/>
                  <a:pt x="4717563" y="3271783"/>
                  <a:pt x="4717563" y="3269436"/>
                </a:cubicBezTo>
                <a:lnTo>
                  <a:pt x="4717563" y="3269436"/>
                </a:lnTo>
                <a:cubicBezTo>
                  <a:pt x="4719911" y="3260048"/>
                  <a:pt x="4724605" y="3253006"/>
                  <a:pt x="4726952" y="3243618"/>
                </a:cubicBezTo>
                <a:cubicBezTo>
                  <a:pt x="4729299" y="3243618"/>
                  <a:pt x="4731646" y="3245965"/>
                  <a:pt x="4731646" y="3245965"/>
                </a:cubicBezTo>
                <a:cubicBezTo>
                  <a:pt x="4743381" y="3245965"/>
                  <a:pt x="4752769" y="3236577"/>
                  <a:pt x="4752769" y="3224842"/>
                </a:cubicBezTo>
                <a:cubicBezTo>
                  <a:pt x="4752769" y="3215454"/>
                  <a:pt x="4748075" y="3208413"/>
                  <a:pt x="4738687" y="3206065"/>
                </a:cubicBezTo>
                <a:cubicBezTo>
                  <a:pt x="4741034" y="3194330"/>
                  <a:pt x="4745728" y="3184942"/>
                  <a:pt x="4748075" y="3173207"/>
                </a:cubicBezTo>
                <a:cubicBezTo>
                  <a:pt x="4750422" y="3166166"/>
                  <a:pt x="4752769" y="3159125"/>
                  <a:pt x="4755116" y="3152083"/>
                </a:cubicBezTo>
                <a:cubicBezTo>
                  <a:pt x="4757463" y="3142695"/>
                  <a:pt x="4762157" y="3130960"/>
                  <a:pt x="4764504" y="3121572"/>
                </a:cubicBezTo>
                <a:cubicBezTo>
                  <a:pt x="4766852" y="3114531"/>
                  <a:pt x="4769198" y="3107490"/>
                  <a:pt x="4771546" y="3098101"/>
                </a:cubicBezTo>
                <a:cubicBezTo>
                  <a:pt x="4773892" y="3088713"/>
                  <a:pt x="4776240" y="3079325"/>
                  <a:pt x="4778587" y="3069937"/>
                </a:cubicBezTo>
                <a:cubicBezTo>
                  <a:pt x="4780934" y="3062896"/>
                  <a:pt x="4783281" y="3055855"/>
                  <a:pt x="4785628" y="3048813"/>
                </a:cubicBezTo>
                <a:cubicBezTo>
                  <a:pt x="4787975" y="3044119"/>
                  <a:pt x="4787975" y="3039425"/>
                  <a:pt x="4790322" y="3032384"/>
                </a:cubicBezTo>
                <a:cubicBezTo>
                  <a:pt x="4795016" y="3013608"/>
                  <a:pt x="4799710" y="2992484"/>
                  <a:pt x="4804404" y="2973708"/>
                </a:cubicBezTo>
                <a:cubicBezTo>
                  <a:pt x="4804404" y="2973708"/>
                  <a:pt x="4804404" y="2973708"/>
                  <a:pt x="4804404" y="2971361"/>
                </a:cubicBezTo>
                <a:lnTo>
                  <a:pt x="4804404" y="2971361"/>
                </a:lnTo>
                <a:cubicBezTo>
                  <a:pt x="4816139" y="2922073"/>
                  <a:pt x="4825528" y="2870438"/>
                  <a:pt x="4830222" y="2818803"/>
                </a:cubicBezTo>
                <a:cubicBezTo>
                  <a:pt x="4830222" y="2818803"/>
                  <a:pt x="4830222" y="2818803"/>
                  <a:pt x="4832569" y="2818803"/>
                </a:cubicBezTo>
                <a:cubicBezTo>
                  <a:pt x="4844304" y="2818803"/>
                  <a:pt x="4853692" y="2809415"/>
                  <a:pt x="4853692" y="2797679"/>
                </a:cubicBezTo>
                <a:cubicBezTo>
                  <a:pt x="4846651" y="2797679"/>
                  <a:pt x="4839610" y="2788291"/>
                  <a:pt x="4827875" y="2788291"/>
                </a:cubicBezTo>
                <a:close/>
                <a:moveTo>
                  <a:pt x="4494594" y="3715374"/>
                </a:moveTo>
                <a:cubicBezTo>
                  <a:pt x="4480512" y="3738845"/>
                  <a:pt x="4466430" y="3759969"/>
                  <a:pt x="4452347" y="3781092"/>
                </a:cubicBezTo>
                <a:cubicBezTo>
                  <a:pt x="4459388" y="3771704"/>
                  <a:pt x="4466430" y="3759969"/>
                  <a:pt x="4471124" y="3750580"/>
                </a:cubicBezTo>
                <a:cubicBezTo>
                  <a:pt x="4475818" y="3743539"/>
                  <a:pt x="4480512" y="3734151"/>
                  <a:pt x="4485206" y="3727110"/>
                </a:cubicBezTo>
                <a:cubicBezTo>
                  <a:pt x="4492247" y="3717722"/>
                  <a:pt x="4496941" y="3708333"/>
                  <a:pt x="4503982" y="3696598"/>
                </a:cubicBezTo>
                <a:cubicBezTo>
                  <a:pt x="4506329" y="3691904"/>
                  <a:pt x="4511023" y="3687210"/>
                  <a:pt x="4513371" y="3682516"/>
                </a:cubicBezTo>
                <a:cubicBezTo>
                  <a:pt x="4513371" y="3682516"/>
                  <a:pt x="4513371" y="3682516"/>
                  <a:pt x="4513371" y="3682516"/>
                </a:cubicBezTo>
                <a:cubicBezTo>
                  <a:pt x="4508676" y="3689557"/>
                  <a:pt x="4506329" y="3694251"/>
                  <a:pt x="4501635" y="3701292"/>
                </a:cubicBezTo>
                <a:cubicBezTo>
                  <a:pt x="4501635" y="3705986"/>
                  <a:pt x="4499288" y="3710680"/>
                  <a:pt x="4494594" y="3715374"/>
                </a:cubicBezTo>
                <a:close/>
                <a:moveTo>
                  <a:pt x="3917220" y="4353771"/>
                </a:moveTo>
                <a:cubicBezTo>
                  <a:pt x="3809256" y="4438265"/>
                  <a:pt x="3691904" y="4511024"/>
                  <a:pt x="3572205" y="4576741"/>
                </a:cubicBezTo>
                <a:cubicBezTo>
                  <a:pt x="3567511" y="4579088"/>
                  <a:pt x="3562817" y="4581435"/>
                  <a:pt x="3560469" y="4583782"/>
                </a:cubicBezTo>
                <a:cubicBezTo>
                  <a:pt x="3553428" y="4588476"/>
                  <a:pt x="3546387" y="4590823"/>
                  <a:pt x="3539346" y="4595517"/>
                </a:cubicBezTo>
                <a:cubicBezTo>
                  <a:pt x="3546387" y="4590823"/>
                  <a:pt x="3555775" y="4586129"/>
                  <a:pt x="3562817" y="4579088"/>
                </a:cubicBezTo>
                <a:cubicBezTo>
                  <a:pt x="3567511" y="4576741"/>
                  <a:pt x="3574552" y="4572047"/>
                  <a:pt x="3579246" y="4569700"/>
                </a:cubicBezTo>
                <a:cubicBezTo>
                  <a:pt x="3586287" y="4565005"/>
                  <a:pt x="3593328" y="4560311"/>
                  <a:pt x="3600369" y="4555617"/>
                </a:cubicBezTo>
                <a:cubicBezTo>
                  <a:pt x="3609758" y="4548576"/>
                  <a:pt x="3621493" y="4543882"/>
                  <a:pt x="3630881" y="4536841"/>
                </a:cubicBezTo>
                <a:cubicBezTo>
                  <a:pt x="3637922" y="4532147"/>
                  <a:pt x="3644963" y="4527453"/>
                  <a:pt x="3654351" y="4522759"/>
                </a:cubicBezTo>
                <a:cubicBezTo>
                  <a:pt x="3663740" y="4515718"/>
                  <a:pt x="3673128" y="4511024"/>
                  <a:pt x="3682516" y="4503982"/>
                </a:cubicBezTo>
                <a:cubicBezTo>
                  <a:pt x="3689557" y="4499288"/>
                  <a:pt x="3698945" y="4494594"/>
                  <a:pt x="3705986" y="4487553"/>
                </a:cubicBezTo>
                <a:cubicBezTo>
                  <a:pt x="3715375" y="4480512"/>
                  <a:pt x="3724763" y="4475818"/>
                  <a:pt x="3734151" y="4468777"/>
                </a:cubicBezTo>
                <a:cubicBezTo>
                  <a:pt x="3741192" y="4464083"/>
                  <a:pt x="3750580" y="4457041"/>
                  <a:pt x="3757622" y="4452347"/>
                </a:cubicBezTo>
                <a:cubicBezTo>
                  <a:pt x="3767010" y="4445306"/>
                  <a:pt x="3776398" y="4438265"/>
                  <a:pt x="3785786" y="4431224"/>
                </a:cubicBezTo>
                <a:cubicBezTo>
                  <a:pt x="3792827" y="4426530"/>
                  <a:pt x="3799868" y="4419489"/>
                  <a:pt x="3809256" y="4414794"/>
                </a:cubicBezTo>
                <a:cubicBezTo>
                  <a:pt x="3818645" y="4407753"/>
                  <a:pt x="3828033" y="4400712"/>
                  <a:pt x="3835074" y="4393671"/>
                </a:cubicBezTo>
                <a:cubicBezTo>
                  <a:pt x="3837421" y="4391324"/>
                  <a:pt x="3839768" y="4388977"/>
                  <a:pt x="3842115" y="4386630"/>
                </a:cubicBezTo>
                <a:cubicBezTo>
                  <a:pt x="3867933" y="4372548"/>
                  <a:pt x="3893750" y="4358466"/>
                  <a:pt x="3919568" y="4342036"/>
                </a:cubicBezTo>
                <a:cubicBezTo>
                  <a:pt x="3921915" y="4342036"/>
                  <a:pt x="3921915" y="4339689"/>
                  <a:pt x="3924262" y="4339689"/>
                </a:cubicBezTo>
                <a:cubicBezTo>
                  <a:pt x="3933650" y="4334995"/>
                  <a:pt x="3940691" y="4330301"/>
                  <a:pt x="3950079" y="4323260"/>
                </a:cubicBezTo>
                <a:cubicBezTo>
                  <a:pt x="3950079" y="4323260"/>
                  <a:pt x="3952426" y="4320913"/>
                  <a:pt x="3952426" y="4320913"/>
                </a:cubicBezTo>
                <a:cubicBezTo>
                  <a:pt x="3968856" y="4309177"/>
                  <a:pt x="3987632" y="4297442"/>
                  <a:pt x="4004061" y="4285707"/>
                </a:cubicBezTo>
                <a:cubicBezTo>
                  <a:pt x="3978244" y="4309177"/>
                  <a:pt x="3950079" y="4330301"/>
                  <a:pt x="3924262" y="4351424"/>
                </a:cubicBezTo>
                <a:cubicBezTo>
                  <a:pt x="3919568" y="4351424"/>
                  <a:pt x="3917220" y="4351424"/>
                  <a:pt x="3917220" y="4353771"/>
                </a:cubicBezTo>
                <a:close/>
                <a:moveTo>
                  <a:pt x="3149736" y="4750422"/>
                </a:moveTo>
                <a:cubicBezTo>
                  <a:pt x="3123919" y="4757463"/>
                  <a:pt x="3098101" y="4766851"/>
                  <a:pt x="3069937" y="4773893"/>
                </a:cubicBezTo>
                <a:cubicBezTo>
                  <a:pt x="3065243" y="4776239"/>
                  <a:pt x="3060548" y="4776239"/>
                  <a:pt x="3055854" y="4778587"/>
                </a:cubicBezTo>
                <a:cubicBezTo>
                  <a:pt x="3034731" y="4783281"/>
                  <a:pt x="3013608" y="4790322"/>
                  <a:pt x="2992484" y="4795016"/>
                </a:cubicBezTo>
                <a:cubicBezTo>
                  <a:pt x="2992484" y="4792669"/>
                  <a:pt x="2990137" y="4787975"/>
                  <a:pt x="2987790" y="4785628"/>
                </a:cubicBezTo>
                <a:cubicBezTo>
                  <a:pt x="2997178" y="4783281"/>
                  <a:pt x="3004219" y="4783281"/>
                  <a:pt x="3013608" y="4780934"/>
                </a:cubicBezTo>
                <a:cubicBezTo>
                  <a:pt x="3022996" y="4778587"/>
                  <a:pt x="3032384" y="4776239"/>
                  <a:pt x="3041772" y="4773893"/>
                </a:cubicBezTo>
                <a:cubicBezTo>
                  <a:pt x="3053508" y="4771545"/>
                  <a:pt x="3062896" y="4769199"/>
                  <a:pt x="3074631" y="4766851"/>
                </a:cubicBezTo>
                <a:cubicBezTo>
                  <a:pt x="3091060" y="4764504"/>
                  <a:pt x="3107489" y="4759810"/>
                  <a:pt x="3121572" y="4757463"/>
                </a:cubicBezTo>
                <a:cubicBezTo>
                  <a:pt x="3121572" y="4757463"/>
                  <a:pt x="3121572" y="4757463"/>
                  <a:pt x="3123919" y="4757463"/>
                </a:cubicBezTo>
                <a:cubicBezTo>
                  <a:pt x="3145042" y="4752769"/>
                  <a:pt x="3163819" y="4748075"/>
                  <a:pt x="3184942" y="4741034"/>
                </a:cubicBezTo>
                <a:cubicBezTo>
                  <a:pt x="3177901" y="4743381"/>
                  <a:pt x="3173207" y="4745728"/>
                  <a:pt x="3166166" y="4748075"/>
                </a:cubicBezTo>
                <a:cubicBezTo>
                  <a:pt x="3159125" y="4748075"/>
                  <a:pt x="3154430" y="4750422"/>
                  <a:pt x="3149736" y="4750422"/>
                </a:cubicBezTo>
                <a:close/>
                <a:moveTo>
                  <a:pt x="2907991" y="4811445"/>
                </a:moveTo>
                <a:cubicBezTo>
                  <a:pt x="2879826" y="4816140"/>
                  <a:pt x="2851661" y="4820834"/>
                  <a:pt x="2825844" y="4825528"/>
                </a:cubicBezTo>
                <a:cubicBezTo>
                  <a:pt x="2823497" y="4825528"/>
                  <a:pt x="2821150" y="4825528"/>
                  <a:pt x="2818803" y="4825528"/>
                </a:cubicBezTo>
                <a:cubicBezTo>
                  <a:pt x="2809415" y="4827875"/>
                  <a:pt x="2802374" y="4827875"/>
                  <a:pt x="2792985" y="4830222"/>
                </a:cubicBezTo>
                <a:cubicBezTo>
                  <a:pt x="2797679" y="4827875"/>
                  <a:pt x="2800027" y="4820834"/>
                  <a:pt x="2800027" y="4816140"/>
                </a:cubicBezTo>
                <a:cubicBezTo>
                  <a:pt x="2804721" y="4816140"/>
                  <a:pt x="2809415" y="4816140"/>
                  <a:pt x="2814109" y="4816140"/>
                </a:cubicBezTo>
                <a:cubicBezTo>
                  <a:pt x="2830538" y="4816140"/>
                  <a:pt x="2844620" y="4816140"/>
                  <a:pt x="2861050" y="4813792"/>
                </a:cubicBezTo>
                <a:cubicBezTo>
                  <a:pt x="2865744" y="4813792"/>
                  <a:pt x="2870438" y="4813792"/>
                  <a:pt x="2875132" y="4813792"/>
                </a:cubicBezTo>
                <a:cubicBezTo>
                  <a:pt x="2886867" y="4813792"/>
                  <a:pt x="2896255" y="4813792"/>
                  <a:pt x="2907991" y="4811445"/>
                </a:cubicBezTo>
                <a:cubicBezTo>
                  <a:pt x="2910338" y="4811445"/>
                  <a:pt x="2912685" y="4809098"/>
                  <a:pt x="2915032" y="4809098"/>
                </a:cubicBezTo>
                <a:cubicBezTo>
                  <a:pt x="2912685" y="4811445"/>
                  <a:pt x="2910338" y="4811445"/>
                  <a:pt x="2907991" y="4811445"/>
                </a:cubicBezTo>
                <a:close/>
                <a:moveTo>
                  <a:pt x="2443275" y="4858386"/>
                </a:moveTo>
                <a:cubicBezTo>
                  <a:pt x="2278982" y="4858386"/>
                  <a:pt x="2117036" y="4841957"/>
                  <a:pt x="1957437" y="4806751"/>
                </a:cubicBezTo>
                <a:cubicBezTo>
                  <a:pt x="1950396" y="4804404"/>
                  <a:pt x="1941007" y="4802057"/>
                  <a:pt x="1933966" y="4802057"/>
                </a:cubicBezTo>
                <a:cubicBezTo>
                  <a:pt x="1933966" y="4802057"/>
                  <a:pt x="1933966" y="4802057"/>
                  <a:pt x="1933966" y="4802057"/>
                </a:cubicBezTo>
                <a:cubicBezTo>
                  <a:pt x="1941007" y="4804404"/>
                  <a:pt x="1945702" y="4804404"/>
                  <a:pt x="1952743" y="4806751"/>
                </a:cubicBezTo>
                <a:cubicBezTo>
                  <a:pt x="1959784" y="4809098"/>
                  <a:pt x="1966825" y="4809098"/>
                  <a:pt x="1971519" y="4809098"/>
                </a:cubicBezTo>
                <a:cubicBezTo>
                  <a:pt x="1985601" y="4811445"/>
                  <a:pt x="1997336" y="4813792"/>
                  <a:pt x="2011419" y="4816140"/>
                </a:cubicBezTo>
                <a:cubicBezTo>
                  <a:pt x="2018460" y="4816140"/>
                  <a:pt x="2025501" y="4818486"/>
                  <a:pt x="2034889" y="4818486"/>
                </a:cubicBezTo>
                <a:cubicBezTo>
                  <a:pt x="2044277" y="4818486"/>
                  <a:pt x="2051319" y="4820834"/>
                  <a:pt x="2060707" y="4820834"/>
                </a:cubicBezTo>
                <a:cubicBezTo>
                  <a:pt x="2171018" y="4841957"/>
                  <a:pt x="2283676" y="4853692"/>
                  <a:pt x="2396334" y="4856039"/>
                </a:cubicBezTo>
                <a:cubicBezTo>
                  <a:pt x="2396334" y="4856039"/>
                  <a:pt x="2398681" y="4856039"/>
                  <a:pt x="2398681" y="4856039"/>
                </a:cubicBezTo>
                <a:cubicBezTo>
                  <a:pt x="2422152" y="4856039"/>
                  <a:pt x="2445622" y="4856039"/>
                  <a:pt x="2469093" y="4856039"/>
                </a:cubicBezTo>
                <a:cubicBezTo>
                  <a:pt x="2469093" y="4856039"/>
                  <a:pt x="2471440" y="4856039"/>
                  <a:pt x="2471440" y="4856039"/>
                </a:cubicBezTo>
                <a:cubicBezTo>
                  <a:pt x="2462052" y="4858386"/>
                  <a:pt x="2452664" y="4858386"/>
                  <a:pt x="2443275" y="4858386"/>
                </a:cubicBezTo>
                <a:close/>
                <a:moveTo>
                  <a:pt x="1870596" y="4787975"/>
                </a:moveTo>
                <a:cubicBezTo>
                  <a:pt x="1868249" y="4787975"/>
                  <a:pt x="1865902" y="4787975"/>
                  <a:pt x="1863555" y="4785628"/>
                </a:cubicBezTo>
                <a:cubicBezTo>
                  <a:pt x="1861208" y="4785628"/>
                  <a:pt x="1858861" y="4783281"/>
                  <a:pt x="1856514" y="4783281"/>
                </a:cubicBezTo>
                <a:cubicBezTo>
                  <a:pt x="1856514" y="4783281"/>
                  <a:pt x="1854167" y="4783281"/>
                  <a:pt x="1854167" y="4783281"/>
                </a:cubicBezTo>
                <a:cubicBezTo>
                  <a:pt x="1854167" y="4783281"/>
                  <a:pt x="1854167" y="4783281"/>
                  <a:pt x="1854167" y="4783281"/>
                </a:cubicBezTo>
                <a:cubicBezTo>
                  <a:pt x="1861208" y="4785628"/>
                  <a:pt x="1868249" y="4787975"/>
                  <a:pt x="1875290" y="4787975"/>
                </a:cubicBezTo>
                <a:cubicBezTo>
                  <a:pt x="1872943" y="4790322"/>
                  <a:pt x="1870596" y="4790322"/>
                  <a:pt x="1870596" y="4787975"/>
                </a:cubicBezTo>
                <a:close/>
                <a:moveTo>
                  <a:pt x="1757938" y="4757463"/>
                </a:moveTo>
                <a:cubicBezTo>
                  <a:pt x="1748550" y="4755116"/>
                  <a:pt x="1741508" y="4752769"/>
                  <a:pt x="1732120" y="4750422"/>
                </a:cubicBezTo>
                <a:cubicBezTo>
                  <a:pt x="1718038" y="4745728"/>
                  <a:pt x="1706303" y="4743381"/>
                  <a:pt x="1692220" y="4738687"/>
                </a:cubicBezTo>
                <a:cubicBezTo>
                  <a:pt x="1671097" y="4731646"/>
                  <a:pt x="1647627" y="4724605"/>
                  <a:pt x="1626503" y="4717563"/>
                </a:cubicBezTo>
                <a:cubicBezTo>
                  <a:pt x="1624156" y="4717563"/>
                  <a:pt x="1624156" y="4717563"/>
                  <a:pt x="1621809" y="4715216"/>
                </a:cubicBezTo>
                <a:cubicBezTo>
                  <a:pt x="1553745" y="4691746"/>
                  <a:pt x="1485680" y="4663582"/>
                  <a:pt x="1419963" y="4633070"/>
                </a:cubicBezTo>
                <a:cubicBezTo>
                  <a:pt x="1424657" y="4635417"/>
                  <a:pt x="1431698" y="4637764"/>
                  <a:pt x="1436392" y="4640111"/>
                </a:cubicBezTo>
                <a:cubicBezTo>
                  <a:pt x="1448128" y="4644805"/>
                  <a:pt x="1459863" y="4649499"/>
                  <a:pt x="1469251" y="4654193"/>
                </a:cubicBezTo>
                <a:cubicBezTo>
                  <a:pt x="1478639" y="4658887"/>
                  <a:pt x="1485680" y="4661234"/>
                  <a:pt x="1495069" y="4663582"/>
                </a:cubicBezTo>
                <a:cubicBezTo>
                  <a:pt x="1506804" y="4668276"/>
                  <a:pt x="1516192" y="4672970"/>
                  <a:pt x="1527927" y="4677664"/>
                </a:cubicBezTo>
                <a:cubicBezTo>
                  <a:pt x="1537315" y="4680011"/>
                  <a:pt x="1544357" y="4684705"/>
                  <a:pt x="1553745" y="4687052"/>
                </a:cubicBezTo>
                <a:cubicBezTo>
                  <a:pt x="1565480" y="4691746"/>
                  <a:pt x="1574868" y="4696440"/>
                  <a:pt x="1586603" y="4698787"/>
                </a:cubicBezTo>
                <a:cubicBezTo>
                  <a:pt x="1595992" y="4701134"/>
                  <a:pt x="1603033" y="4705828"/>
                  <a:pt x="1612421" y="4708175"/>
                </a:cubicBezTo>
                <a:cubicBezTo>
                  <a:pt x="1624156" y="4712869"/>
                  <a:pt x="1633544" y="4715216"/>
                  <a:pt x="1645280" y="4719911"/>
                </a:cubicBezTo>
                <a:cubicBezTo>
                  <a:pt x="1654668" y="4722258"/>
                  <a:pt x="1661709" y="4724605"/>
                  <a:pt x="1671097" y="4729299"/>
                </a:cubicBezTo>
                <a:cubicBezTo>
                  <a:pt x="1682832" y="4733993"/>
                  <a:pt x="1694567" y="4736340"/>
                  <a:pt x="1703956" y="4738687"/>
                </a:cubicBezTo>
                <a:cubicBezTo>
                  <a:pt x="1713344" y="4741034"/>
                  <a:pt x="1720385" y="4743381"/>
                  <a:pt x="1729773" y="4745728"/>
                </a:cubicBezTo>
                <a:cubicBezTo>
                  <a:pt x="1741508" y="4748075"/>
                  <a:pt x="1753244" y="4752769"/>
                  <a:pt x="1764979" y="4755116"/>
                </a:cubicBezTo>
                <a:cubicBezTo>
                  <a:pt x="1772020" y="4757463"/>
                  <a:pt x="1776714" y="4757463"/>
                  <a:pt x="1783755" y="4759810"/>
                </a:cubicBezTo>
                <a:cubicBezTo>
                  <a:pt x="1786102" y="4759810"/>
                  <a:pt x="1788449" y="4762157"/>
                  <a:pt x="1790797" y="4762157"/>
                </a:cubicBezTo>
                <a:cubicBezTo>
                  <a:pt x="1795491" y="4764504"/>
                  <a:pt x="1797838" y="4764504"/>
                  <a:pt x="1802532" y="4766851"/>
                </a:cubicBezTo>
                <a:cubicBezTo>
                  <a:pt x="1804879" y="4766851"/>
                  <a:pt x="1807226" y="4769199"/>
                  <a:pt x="1809573" y="4769199"/>
                </a:cubicBezTo>
                <a:cubicBezTo>
                  <a:pt x="1809573" y="4769199"/>
                  <a:pt x="1809573" y="4769199"/>
                  <a:pt x="1809573" y="4769199"/>
                </a:cubicBezTo>
                <a:cubicBezTo>
                  <a:pt x="1807226" y="4769199"/>
                  <a:pt x="1802532" y="4766851"/>
                  <a:pt x="1800185" y="4766851"/>
                </a:cubicBezTo>
                <a:cubicBezTo>
                  <a:pt x="1788449" y="4766851"/>
                  <a:pt x="1774367" y="4762157"/>
                  <a:pt x="1757938" y="4757463"/>
                </a:cubicBezTo>
                <a:close/>
                <a:moveTo>
                  <a:pt x="917695" y="4311525"/>
                </a:moveTo>
                <a:cubicBezTo>
                  <a:pt x="913001" y="4309177"/>
                  <a:pt x="910654" y="4304483"/>
                  <a:pt x="905960" y="4299789"/>
                </a:cubicBezTo>
                <a:cubicBezTo>
                  <a:pt x="908307" y="4302136"/>
                  <a:pt x="910654" y="4302136"/>
                  <a:pt x="910654" y="4302136"/>
                </a:cubicBezTo>
                <a:cubicBezTo>
                  <a:pt x="917695" y="4306830"/>
                  <a:pt x="924736" y="4311525"/>
                  <a:pt x="931777" y="4316219"/>
                </a:cubicBezTo>
                <a:cubicBezTo>
                  <a:pt x="934124" y="4316219"/>
                  <a:pt x="934124" y="4318565"/>
                  <a:pt x="936472" y="4318565"/>
                </a:cubicBezTo>
                <a:cubicBezTo>
                  <a:pt x="936472" y="4320913"/>
                  <a:pt x="936472" y="4323260"/>
                  <a:pt x="938819" y="4325607"/>
                </a:cubicBezTo>
                <a:cubicBezTo>
                  <a:pt x="936472" y="4323260"/>
                  <a:pt x="934124" y="4320913"/>
                  <a:pt x="931777" y="4320913"/>
                </a:cubicBezTo>
                <a:cubicBezTo>
                  <a:pt x="927083" y="4320913"/>
                  <a:pt x="922389" y="4316219"/>
                  <a:pt x="917695" y="4311525"/>
                </a:cubicBezTo>
                <a:close/>
                <a:moveTo>
                  <a:pt x="844937" y="4255195"/>
                </a:moveTo>
                <a:cubicBezTo>
                  <a:pt x="842590" y="4252848"/>
                  <a:pt x="840243" y="4252848"/>
                  <a:pt x="837896" y="4250501"/>
                </a:cubicBezTo>
                <a:cubicBezTo>
                  <a:pt x="814425" y="4231725"/>
                  <a:pt x="793302" y="4212948"/>
                  <a:pt x="772178" y="4191825"/>
                </a:cubicBezTo>
                <a:cubicBezTo>
                  <a:pt x="772178" y="4191825"/>
                  <a:pt x="769831" y="4189478"/>
                  <a:pt x="769831" y="4189478"/>
                </a:cubicBezTo>
                <a:cubicBezTo>
                  <a:pt x="760443" y="4180090"/>
                  <a:pt x="751055" y="4170702"/>
                  <a:pt x="739320" y="4158966"/>
                </a:cubicBezTo>
                <a:cubicBezTo>
                  <a:pt x="736973" y="4156619"/>
                  <a:pt x="734626" y="4154272"/>
                  <a:pt x="732279" y="4151925"/>
                </a:cubicBezTo>
                <a:cubicBezTo>
                  <a:pt x="722890" y="4142537"/>
                  <a:pt x="713502" y="4133149"/>
                  <a:pt x="706461" y="4123761"/>
                </a:cubicBezTo>
                <a:cubicBezTo>
                  <a:pt x="704114" y="4121414"/>
                  <a:pt x="701767" y="4119066"/>
                  <a:pt x="699420" y="4116720"/>
                </a:cubicBezTo>
                <a:cubicBezTo>
                  <a:pt x="690032" y="4104984"/>
                  <a:pt x="680643" y="4095596"/>
                  <a:pt x="671255" y="4083861"/>
                </a:cubicBezTo>
                <a:cubicBezTo>
                  <a:pt x="671255" y="4081514"/>
                  <a:pt x="668908" y="4081514"/>
                  <a:pt x="668908" y="4081514"/>
                </a:cubicBezTo>
                <a:cubicBezTo>
                  <a:pt x="657173" y="4069779"/>
                  <a:pt x="647785" y="4055696"/>
                  <a:pt x="636050" y="4041614"/>
                </a:cubicBezTo>
                <a:cubicBezTo>
                  <a:pt x="636050" y="4039267"/>
                  <a:pt x="633703" y="4039267"/>
                  <a:pt x="633703" y="4036920"/>
                </a:cubicBezTo>
                <a:cubicBezTo>
                  <a:pt x="624314" y="4025185"/>
                  <a:pt x="614926" y="4013449"/>
                  <a:pt x="607885" y="4001714"/>
                </a:cubicBezTo>
                <a:cubicBezTo>
                  <a:pt x="607885" y="4001714"/>
                  <a:pt x="605538" y="3999367"/>
                  <a:pt x="605538" y="3999367"/>
                </a:cubicBezTo>
                <a:cubicBezTo>
                  <a:pt x="607885" y="4001714"/>
                  <a:pt x="610232" y="4006408"/>
                  <a:pt x="612579" y="4008755"/>
                </a:cubicBezTo>
                <a:cubicBezTo>
                  <a:pt x="629008" y="4027532"/>
                  <a:pt x="643091" y="4046308"/>
                  <a:pt x="659520" y="4065085"/>
                </a:cubicBezTo>
                <a:cubicBezTo>
                  <a:pt x="661867" y="4069779"/>
                  <a:pt x="666561" y="4072125"/>
                  <a:pt x="668908" y="4076820"/>
                </a:cubicBezTo>
                <a:cubicBezTo>
                  <a:pt x="687685" y="4097943"/>
                  <a:pt x="708808" y="4119066"/>
                  <a:pt x="727584" y="4140190"/>
                </a:cubicBezTo>
                <a:cubicBezTo>
                  <a:pt x="732279" y="4144884"/>
                  <a:pt x="736973" y="4149578"/>
                  <a:pt x="741667" y="4154272"/>
                </a:cubicBezTo>
                <a:cubicBezTo>
                  <a:pt x="758096" y="4170702"/>
                  <a:pt x="774525" y="4187131"/>
                  <a:pt x="790955" y="4203560"/>
                </a:cubicBezTo>
                <a:cubicBezTo>
                  <a:pt x="795649" y="4208254"/>
                  <a:pt x="800343" y="4212948"/>
                  <a:pt x="807384" y="4219990"/>
                </a:cubicBezTo>
                <a:cubicBezTo>
                  <a:pt x="828507" y="4238766"/>
                  <a:pt x="849631" y="4259889"/>
                  <a:pt x="870754" y="4278666"/>
                </a:cubicBezTo>
                <a:cubicBezTo>
                  <a:pt x="870754" y="4278666"/>
                  <a:pt x="870754" y="4278666"/>
                  <a:pt x="870754" y="4278666"/>
                </a:cubicBezTo>
                <a:cubicBezTo>
                  <a:pt x="870754" y="4278666"/>
                  <a:pt x="868407" y="4276319"/>
                  <a:pt x="868407" y="4276319"/>
                </a:cubicBezTo>
                <a:cubicBezTo>
                  <a:pt x="861366" y="4266930"/>
                  <a:pt x="851978" y="4259889"/>
                  <a:pt x="844937" y="4255195"/>
                </a:cubicBezTo>
                <a:close/>
                <a:moveTo>
                  <a:pt x="563291" y="3954773"/>
                </a:moveTo>
                <a:cubicBezTo>
                  <a:pt x="558597" y="3950079"/>
                  <a:pt x="551556" y="3945385"/>
                  <a:pt x="546862" y="3940691"/>
                </a:cubicBezTo>
                <a:cubicBezTo>
                  <a:pt x="544515" y="3938344"/>
                  <a:pt x="542168" y="3935997"/>
                  <a:pt x="539821" y="3933650"/>
                </a:cubicBezTo>
                <a:cubicBezTo>
                  <a:pt x="537474" y="3931303"/>
                  <a:pt x="532780" y="3926609"/>
                  <a:pt x="530433" y="3924262"/>
                </a:cubicBezTo>
                <a:cubicBezTo>
                  <a:pt x="528085" y="3921915"/>
                  <a:pt x="523391" y="3917221"/>
                  <a:pt x="521044" y="3914873"/>
                </a:cubicBezTo>
                <a:cubicBezTo>
                  <a:pt x="518697" y="3912527"/>
                  <a:pt x="516350" y="3910179"/>
                  <a:pt x="516350" y="3907832"/>
                </a:cubicBezTo>
                <a:cubicBezTo>
                  <a:pt x="499921" y="3886709"/>
                  <a:pt x="481145" y="3863238"/>
                  <a:pt x="464715" y="3837421"/>
                </a:cubicBezTo>
                <a:cubicBezTo>
                  <a:pt x="464715" y="3837421"/>
                  <a:pt x="464715" y="3837421"/>
                  <a:pt x="464715" y="3835074"/>
                </a:cubicBezTo>
                <a:cubicBezTo>
                  <a:pt x="464715" y="3835074"/>
                  <a:pt x="464715" y="3835074"/>
                  <a:pt x="464715" y="3835074"/>
                </a:cubicBezTo>
                <a:cubicBezTo>
                  <a:pt x="471756" y="3844462"/>
                  <a:pt x="478797" y="3853850"/>
                  <a:pt x="485839" y="3863238"/>
                </a:cubicBezTo>
                <a:cubicBezTo>
                  <a:pt x="488186" y="3865586"/>
                  <a:pt x="490533" y="3867932"/>
                  <a:pt x="490533" y="3870280"/>
                </a:cubicBezTo>
                <a:cubicBezTo>
                  <a:pt x="497574" y="3879668"/>
                  <a:pt x="504615" y="3886709"/>
                  <a:pt x="511656" y="3893750"/>
                </a:cubicBezTo>
                <a:cubicBezTo>
                  <a:pt x="514003" y="3896097"/>
                  <a:pt x="516350" y="3900791"/>
                  <a:pt x="521044" y="3903138"/>
                </a:cubicBezTo>
                <a:cubicBezTo>
                  <a:pt x="525738" y="3910179"/>
                  <a:pt x="532780" y="3917221"/>
                  <a:pt x="539821" y="3921915"/>
                </a:cubicBezTo>
                <a:cubicBezTo>
                  <a:pt x="544515" y="3926609"/>
                  <a:pt x="546862" y="3931303"/>
                  <a:pt x="551556" y="3935997"/>
                </a:cubicBezTo>
                <a:cubicBezTo>
                  <a:pt x="556250" y="3943038"/>
                  <a:pt x="560944" y="3947732"/>
                  <a:pt x="563291" y="3954773"/>
                </a:cubicBezTo>
                <a:cubicBezTo>
                  <a:pt x="565638" y="3954773"/>
                  <a:pt x="567985" y="3957120"/>
                  <a:pt x="570332" y="3957120"/>
                </a:cubicBezTo>
                <a:cubicBezTo>
                  <a:pt x="570332" y="3957120"/>
                  <a:pt x="570332" y="3957120"/>
                  <a:pt x="570332" y="3959468"/>
                </a:cubicBezTo>
                <a:cubicBezTo>
                  <a:pt x="570332" y="3959468"/>
                  <a:pt x="570332" y="3959468"/>
                  <a:pt x="570332" y="3959468"/>
                </a:cubicBezTo>
                <a:cubicBezTo>
                  <a:pt x="567985" y="3957120"/>
                  <a:pt x="565638" y="3957120"/>
                  <a:pt x="563291" y="3954773"/>
                </a:cubicBezTo>
                <a:close/>
                <a:moveTo>
                  <a:pt x="161946" y="3238924"/>
                </a:moveTo>
                <a:cubicBezTo>
                  <a:pt x="159599" y="3229536"/>
                  <a:pt x="154905" y="3220148"/>
                  <a:pt x="152558" y="3210759"/>
                </a:cubicBezTo>
                <a:cubicBezTo>
                  <a:pt x="136129" y="3161472"/>
                  <a:pt x="119699" y="3112184"/>
                  <a:pt x="105617" y="3065243"/>
                </a:cubicBezTo>
                <a:cubicBezTo>
                  <a:pt x="105617" y="3060549"/>
                  <a:pt x="103270" y="3058201"/>
                  <a:pt x="103270" y="3053507"/>
                </a:cubicBezTo>
                <a:cubicBezTo>
                  <a:pt x="100923" y="3044119"/>
                  <a:pt x="98576" y="3034731"/>
                  <a:pt x="96229" y="3025343"/>
                </a:cubicBezTo>
                <a:cubicBezTo>
                  <a:pt x="98576" y="3025343"/>
                  <a:pt x="98576" y="3025343"/>
                  <a:pt x="100923" y="3025343"/>
                </a:cubicBezTo>
                <a:cubicBezTo>
                  <a:pt x="103270" y="3025343"/>
                  <a:pt x="103270" y="3025343"/>
                  <a:pt x="105617" y="3025343"/>
                </a:cubicBezTo>
                <a:cubicBezTo>
                  <a:pt x="107964" y="3032384"/>
                  <a:pt x="107964" y="3037078"/>
                  <a:pt x="110311" y="3044119"/>
                </a:cubicBezTo>
                <a:cubicBezTo>
                  <a:pt x="110311" y="3044119"/>
                  <a:pt x="110311" y="3044119"/>
                  <a:pt x="110311" y="3044119"/>
                </a:cubicBezTo>
                <a:cubicBezTo>
                  <a:pt x="110311" y="3046466"/>
                  <a:pt x="110311" y="3051160"/>
                  <a:pt x="112658" y="3053507"/>
                </a:cubicBezTo>
                <a:cubicBezTo>
                  <a:pt x="115005" y="3060549"/>
                  <a:pt x="115005" y="3065243"/>
                  <a:pt x="117352" y="3072284"/>
                </a:cubicBezTo>
                <a:cubicBezTo>
                  <a:pt x="119699" y="3079325"/>
                  <a:pt x="122046" y="3086366"/>
                  <a:pt x="122046" y="3093407"/>
                </a:cubicBezTo>
                <a:cubicBezTo>
                  <a:pt x="126741" y="3109836"/>
                  <a:pt x="131435" y="3123919"/>
                  <a:pt x="136129" y="3140348"/>
                </a:cubicBezTo>
                <a:cubicBezTo>
                  <a:pt x="138476" y="3147389"/>
                  <a:pt x="140823" y="3154431"/>
                  <a:pt x="143170" y="3161472"/>
                </a:cubicBezTo>
                <a:cubicBezTo>
                  <a:pt x="147864" y="3177901"/>
                  <a:pt x="152558" y="3191983"/>
                  <a:pt x="157252" y="3208413"/>
                </a:cubicBezTo>
                <a:cubicBezTo>
                  <a:pt x="159599" y="3215454"/>
                  <a:pt x="161946" y="3220148"/>
                  <a:pt x="161946" y="3227189"/>
                </a:cubicBezTo>
                <a:cubicBezTo>
                  <a:pt x="168987" y="3245965"/>
                  <a:pt x="173681" y="3267089"/>
                  <a:pt x="180723" y="3285865"/>
                </a:cubicBezTo>
                <a:cubicBezTo>
                  <a:pt x="178376" y="3281171"/>
                  <a:pt x="176028" y="3276477"/>
                  <a:pt x="176028" y="3271783"/>
                </a:cubicBezTo>
                <a:cubicBezTo>
                  <a:pt x="171334" y="3260048"/>
                  <a:pt x="166640" y="3248312"/>
                  <a:pt x="161946" y="3238924"/>
                </a:cubicBezTo>
                <a:close/>
                <a:moveTo>
                  <a:pt x="32859" y="2192142"/>
                </a:moveTo>
                <a:cubicBezTo>
                  <a:pt x="32859" y="2187447"/>
                  <a:pt x="32859" y="2182753"/>
                  <a:pt x="32859" y="2178059"/>
                </a:cubicBezTo>
                <a:cubicBezTo>
                  <a:pt x="32859" y="2175712"/>
                  <a:pt x="32859" y="2171018"/>
                  <a:pt x="32859" y="2168671"/>
                </a:cubicBezTo>
                <a:cubicBezTo>
                  <a:pt x="32859" y="2163977"/>
                  <a:pt x="32859" y="2159283"/>
                  <a:pt x="32859" y="2154589"/>
                </a:cubicBezTo>
                <a:cubicBezTo>
                  <a:pt x="32859" y="2152242"/>
                  <a:pt x="32859" y="2149895"/>
                  <a:pt x="32859" y="2147548"/>
                </a:cubicBezTo>
                <a:cubicBezTo>
                  <a:pt x="32859" y="2142853"/>
                  <a:pt x="32859" y="2138159"/>
                  <a:pt x="35206" y="2133465"/>
                </a:cubicBezTo>
                <a:cubicBezTo>
                  <a:pt x="35206" y="2131118"/>
                  <a:pt x="35206" y="2128771"/>
                  <a:pt x="35206" y="2126424"/>
                </a:cubicBezTo>
                <a:cubicBezTo>
                  <a:pt x="35206" y="2121730"/>
                  <a:pt x="35206" y="2117036"/>
                  <a:pt x="37553" y="2112342"/>
                </a:cubicBezTo>
                <a:cubicBezTo>
                  <a:pt x="37553" y="2109995"/>
                  <a:pt x="37553" y="2109995"/>
                  <a:pt x="37553" y="2107648"/>
                </a:cubicBezTo>
                <a:cubicBezTo>
                  <a:pt x="37553" y="2102954"/>
                  <a:pt x="39900" y="2098260"/>
                  <a:pt x="39900" y="2093565"/>
                </a:cubicBezTo>
                <a:cubicBezTo>
                  <a:pt x="39900" y="2091218"/>
                  <a:pt x="39900" y="2091218"/>
                  <a:pt x="39900" y="2088871"/>
                </a:cubicBezTo>
                <a:cubicBezTo>
                  <a:pt x="39900" y="2084177"/>
                  <a:pt x="42247" y="2079483"/>
                  <a:pt x="42247" y="2074789"/>
                </a:cubicBezTo>
                <a:cubicBezTo>
                  <a:pt x="42247" y="2074789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4789"/>
                  <a:pt x="42247" y="2074789"/>
                </a:cubicBezTo>
                <a:cubicBezTo>
                  <a:pt x="42247" y="2079483"/>
                  <a:pt x="39900" y="2084177"/>
                  <a:pt x="39900" y="2088871"/>
                </a:cubicBezTo>
                <a:cubicBezTo>
                  <a:pt x="39900" y="2095912"/>
                  <a:pt x="37553" y="2102954"/>
                  <a:pt x="37553" y="2109995"/>
                </a:cubicBezTo>
                <a:cubicBezTo>
                  <a:pt x="37553" y="2114689"/>
                  <a:pt x="35206" y="2119383"/>
                  <a:pt x="35206" y="2126424"/>
                </a:cubicBezTo>
                <a:cubicBezTo>
                  <a:pt x="35206" y="2133465"/>
                  <a:pt x="32859" y="2140506"/>
                  <a:pt x="32859" y="2147548"/>
                </a:cubicBezTo>
                <a:cubicBezTo>
                  <a:pt x="32859" y="2152242"/>
                  <a:pt x="32859" y="2159283"/>
                  <a:pt x="30512" y="2163977"/>
                </a:cubicBezTo>
                <a:cubicBezTo>
                  <a:pt x="30512" y="2171018"/>
                  <a:pt x="28165" y="2178059"/>
                  <a:pt x="28165" y="2185100"/>
                </a:cubicBezTo>
                <a:cubicBezTo>
                  <a:pt x="28165" y="2187447"/>
                  <a:pt x="28165" y="2189794"/>
                  <a:pt x="28165" y="2192142"/>
                </a:cubicBezTo>
                <a:cubicBezTo>
                  <a:pt x="32859" y="2194489"/>
                  <a:pt x="32859" y="2192142"/>
                  <a:pt x="32859" y="2192142"/>
                </a:cubicBezTo>
                <a:close/>
                <a:moveTo>
                  <a:pt x="91535" y="1856514"/>
                </a:moveTo>
                <a:cubicBezTo>
                  <a:pt x="96229" y="1833043"/>
                  <a:pt x="103270" y="1809573"/>
                  <a:pt x="110311" y="1788449"/>
                </a:cubicBezTo>
                <a:cubicBezTo>
                  <a:pt x="110311" y="1783755"/>
                  <a:pt x="112658" y="1779061"/>
                  <a:pt x="115005" y="1776714"/>
                </a:cubicBezTo>
                <a:cubicBezTo>
                  <a:pt x="122046" y="1753244"/>
                  <a:pt x="129088" y="1732120"/>
                  <a:pt x="136129" y="1708650"/>
                </a:cubicBezTo>
                <a:cubicBezTo>
                  <a:pt x="136129" y="1706303"/>
                  <a:pt x="136129" y="1706303"/>
                  <a:pt x="138476" y="1703956"/>
                </a:cubicBezTo>
                <a:cubicBezTo>
                  <a:pt x="145517" y="1682832"/>
                  <a:pt x="152558" y="1661709"/>
                  <a:pt x="159599" y="1642933"/>
                </a:cubicBezTo>
                <a:cubicBezTo>
                  <a:pt x="161946" y="1640586"/>
                  <a:pt x="161946" y="1635891"/>
                  <a:pt x="164293" y="1633544"/>
                </a:cubicBezTo>
                <a:cubicBezTo>
                  <a:pt x="171334" y="1612421"/>
                  <a:pt x="178376" y="1593645"/>
                  <a:pt x="187764" y="1574868"/>
                </a:cubicBezTo>
                <a:cubicBezTo>
                  <a:pt x="183070" y="1570174"/>
                  <a:pt x="185417" y="1565480"/>
                  <a:pt x="187764" y="1563133"/>
                </a:cubicBezTo>
                <a:cubicBezTo>
                  <a:pt x="194805" y="1544357"/>
                  <a:pt x="204193" y="1525580"/>
                  <a:pt x="213581" y="1506804"/>
                </a:cubicBezTo>
                <a:cubicBezTo>
                  <a:pt x="215928" y="1504457"/>
                  <a:pt x="215928" y="1502110"/>
                  <a:pt x="218275" y="1499763"/>
                </a:cubicBezTo>
                <a:cubicBezTo>
                  <a:pt x="227664" y="1483333"/>
                  <a:pt x="234705" y="1464557"/>
                  <a:pt x="244093" y="1450475"/>
                </a:cubicBezTo>
                <a:cubicBezTo>
                  <a:pt x="244093" y="1448128"/>
                  <a:pt x="246440" y="1445781"/>
                  <a:pt x="246440" y="1443434"/>
                </a:cubicBezTo>
                <a:cubicBezTo>
                  <a:pt x="255828" y="1427004"/>
                  <a:pt x="265216" y="1410575"/>
                  <a:pt x="274604" y="1394146"/>
                </a:cubicBezTo>
                <a:cubicBezTo>
                  <a:pt x="276951" y="1391799"/>
                  <a:pt x="279299" y="1387104"/>
                  <a:pt x="281646" y="1384757"/>
                </a:cubicBezTo>
                <a:cubicBezTo>
                  <a:pt x="288687" y="1373022"/>
                  <a:pt x="295728" y="1363634"/>
                  <a:pt x="302769" y="1351899"/>
                </a:cubicBezTo>
                <a:cubicBezTo>
                  <a:pt x="302769" y="1351899"/>
                  <a:pt x="302769" y="1351899"/>
                  <a:pt x="302769" y="1351899"/>
                </a:cubicBezTo>
                <a:cubicBezTo>
                  <a:pt x="298075" y="1361287"/>
                  <a:pt x="293381" y="1370675"/>
                  <a:pt x="288687" y="1382410"/>
                </a:cubicBezTo>
                <a:cubicBezTo>
                  <a:pt x="283993" y="1394146"/>
                  <a:pt x="276951" y="1405881"/>
                  <a:pt x="272257" y="1419963"/>
                </a:cubicBezTo>
                <a:cubicBezTo>
                  <a:pt x="272257" y="1422310"/>
                  <a:pt x="269910" y="1422310"/>
                  <a:pt x="269910" y="1424657"/>
                </a:cubicBezTo>
                <a:cubicBezTo>
                  <a:pt x="267563" y="1429351"/>
                  <a:pt x="262869" y="1436392"/>
                  <a:pt x="260522" y="1441087"/>
                </a:cubicBezTo>
                <a:cubicBezTo>
                  <a:pt x="253481" y="1450475"/>
                  <a:pt x="248787" y="1462210"/>
                  <a:pt x="244093" y="1473945"/>
                </a:cubicBezTo>
                <a:cubicBezTo>
                  <a:pt x="239399" y="1480986"/>
                  <a:pt x="237052" y="1488027"/>
                  <a:pt x="232358" y="1495069"/>
                </a:cubicBezTo>
                <a:cubicBezTo>
                  <a:pt x="222969" y="1513845"/>
                  <a:pt x="213581" y="1530274"/>
                  <a:pt x="206540" y="1549051"/>
                </a:cubicBezTo>
                <a:cubicBezTo>
                  <a:pt x="194805" y="1572521"/>
                  <a:pt x="185417" y="1593645"/>
                  <a:pt x="176028" y="1617115"/>
                </a:cubicBezTo>
                <a:cubicBezTo>
                  <a:pt x="173681" y="1624156"/>
                  <a:pt x="171334" y="1628850"/>
                  <a:pt x="168987" y="1635891"/>
                </a:cubicBezTo>
                <a:cubicBezTo>
                  <a:pt x="161946" y="1654668"/>
                  <a:pt x="154905" y="1673444"/>
                  <a:pt x="147864" y="1692221"/>
                </a:cubicBezTo>
                <a:cubicBezTo>
                  <a:pt x="145517" y="1696915"/>
                  <a:pt x="143170" y="1701609"/>
                  <a:pt x="140823" y="1708650"/>
                </a:cubicBezTo>
                <a:cubicBezTo>
                  <a:pt x="131435" y="1732120"/>
                  <a:pt x="124393" y="1755591"/>
                  <a:pt x="117352" y="1779061"/>
                </a:cubicBezTo>
                <a:cubicBezTo>
                  <a:pt x="115005" y="1783755"/>
                  <a:pt x="115005" y="1790796"/>
                  <a:pt x="112658" y="1795491"/>
                </a:cubicBezTo>
                <a:cubicBezTo>
                  <a:pt x="107964" y="1814267"/>
                  <a:pt x="100923" y="1833043"/>
                  <a:pt x="96229" y="1854167"/>
                </a:cubicBezTo>
                <a:cubicBezTo>
                  <a:pt x="96229" y="1856514"/>
                  <a:pt x="93882" y="1861208"/>
                  <a:pt x="93882" y="1863555"/>
                </a:cubicBezTo>
                <a:cubicBezTo>
                  <a:pt x="91535" y="1858861"/>
                  <a:pt x="91535" y="1858861"/>
                  <a:pt x="91535" y="1856514"/>
                </a:cubicBezTo>
                <a:close/>
                <a:moveTo>
                  <a:pt x="330934" y="1283834"/>
                </a:moveTo>
                <a:cubicBezTo>
                  <a:pt x="335628" y="1274446"/>
                  <a:pt x="337975" y="1265058"/>
                  <a:pt x="342669" y="1258017"/>
                </a:cubicBezTo>
                <a:cubicBezTo>
                  <a:pt x="342669" y="1255670"/>
                  <a:pt x="345016" y="1255670"/>
                  <a:pt x="345016" y="1253323"/>
                </a:cubicBezTo>
                <a:cubicBezTo>
                  <a:pt x="354404" y="1234546"/>
                  <a:pt x="363792" y="1218117"/>
                  <a:pt x="373180" y="1204035"/>
                </a:cubicBezTo>
                <a:cubicBezTo>
                  <a:pt x="373180" y="1206382"/>
                  <a:pt x="370833" y="1206382"/>
                  <a:pt x="370833" y="1208729"/>
                </a:cubicBezTo>
                <a:cubicBezTo>
                  <a:pt x="361445" y="1225158"/>
                  <a:pt x="354404" y="1241588"/>
                  <a:pt x="347363" y="1258017"/>
                </a:cubicBezTo>
                <a:cubicBezTo>
                  <a:pt x="347363" y="1260364"/>
                  <a:pt x="345016" y="1262711"/>
                  <a:pt x="345016" y="1265058"/>
                </a:cubicBezTo>
                <a:cubicBezTo>
                  <a:pt x="335628" y="1283834"/>
                  <a:pt x="328587" y="1300264"/>
                  <a:pt x="321545" y="1319040"/>
                </a:cubicBezTo>
                <a:cubicBezTo>
                  <a:pt x="321545" y="1319040"/>
                  <a:pt x="321545" y="1319040"/>
                  <a:pt x="321545" y="1319040"/>
                </a:cubicBezTo>
                <a:cubicBezTo>
                  <a:pt x="323892" y="1309652"/>
                  <a:pt x="328587" y="1300264"/>
                  <a:pt x="330934" y="1290876"/>
                </a:cubicBezTo>
                <a:cubicBezTo>
                  <a:pt x="328587" y="1286181"/>
                  <a:pt x="328587" y="1286181"/>
                  <a:pt x="330934" y="1283834"/>
                </a:cubicBezTo>
                <a:close/>
                <a:moveTo>
                  <a:pt x="406039" y="1143012"/>
                </a:moveTo>
                <a:cubicBezTo>
                  <a:pt x="406039" y="1143012"/>
                  <a:pt x="406039" y="1140665"/>
                  <a:pt x="408386" y="1140665"/>
                </a:cubicBezTo>
                <a:cubicBezTo>
                  <a:pt x="415427" y="1128929"/>
                  <a:pt x="420121" y="1119541"/>
                  <a:pt x="427162" y="1107806"/>
                </a:cubicBezTo>
                <a:cubicBezTo>
                  <a:pt x="429509" y="1105459"/>
                  <a:pt x="429509" y="1103112"/>
                  <a:pt x="431857" y="1098418"/>
                </a:cubicBezTo>
                <a:cubicBezTo>
                  <a:pt x="436551" y="1089030"/>
                  <a:pt x="443592" y="1079641"/>
                  <a:pt x="448286" y="1070253"/>
                </a:cubicBezTo>
                <a:cubicBezTo>
                  <a:pt x="450633" y="1067906"/>
                  <a:pt x="450633" y="1065559"/>
                  <a:pt x="452980" y="1063212"/>
                </a:cubicBezTo>
                <a:cubicBezTo>
                  <a:pt x="467062" y="1039742"/>
                  <a:pt x="483492" y="1018618"/>
                  <a:pt x="497574" y="999842"/>
                </a:cubicBezTo>
                <a:cubicBezTo>
                  <a:pt x="497574" y="997495"/>
                  <a:pt x="499921" y="997495"/>
                  <a:pt x="499921" y="995148"/>
                </a:cubicBezTo>
                <a:cubicBezTo>
                  <a:pt x="506962" y="985760"/>
                  <a:pt x="514003" y="978718"/>
                  <a:pt x="518697" y="969330"/>
                </a:cubicBezTo>
                <a:cubicBezTo>
                  <a:pt x="521044" y="966983"/>
                  <a:pt x="523391" y="964636"/>
                  <a:pt x="523391" y="962289"/>
                </a:cubicBezTo>
                <a:cubicBezTo>
                  <a:pt x="528085" y="955248"/>
                  <a:pt x="535127" y="948207"/>
                  <a:pt x="539821" y="943513"/>
                </a:cubicBezTo>
                <a:cubicBezTo>
                  <a:pt x="542168" y="941166"/>
                  <a:pt x="544515" y="938819"/>
                  <a:pt x="546862" y="936472"/>
                </a:cubicBezTo>
                <a:cubicBezTo>
                  <a:pt x="551556" y="931777"/>
                  <a:pt x="558597" y="924736"/>
                  <a:pt x="563291" y="920042"/>
                </a:cubicBezTo>
                <a:cubicBezTo>
                  <a:pt x="565638" y="917695"/>
                  <a:pt x="567985" y="915348"/>
                  <a:pt x="570332" y="913001"/>
                </a:cubicBezTo>
                <a:cubicBezTo>
                  <a:pt x="577373" y="905960"/>
                  <a:pt x="582068" y="901266"/>
                  <a:pt x="589109" y="896572"/>
                </a:cubicBezTo>
                <a:cubicBezTo>
                  <a:pt x="591456" y="894225"/>
                  <a:pt x="593803" y="891878"/>
                  <a:pt x="596150" y="889531"/>
                </a:cubicBezTo>
                <a:cubicBezTo>
                  <a:pt x="596150" y="889531"/>
                  <a:pt x="598497" y="887184"/>
                  <a:pt x="598497" y="887184"/>
                </a:cubicBezTo>
                <a:cubicBezTo>
                  <a:pt x="596150" y="889531"/>
                  <a:pt x="593803" y="891878"/>
                  <a:pt x="591456" y="894225"/>
                </a:cubicBezTo>
                <a:cubicBezTo>
                  <a:pt x="586762" y="901266"/>
                  <a:pt x="582068" y="908307"/>
                  <a:pt x="575026" y="913001"/>
                </a:cubicBezTo>
                <a:cubicBezTo>
                  <a:pt x="563291" y="927083"/>
                  <a:pt x="553903" y="941166"/>
                  <a:pt x="542168" y="955248"/>
                </a:cubicBezTo>
                <a:cubicBezTo>
                  <a:pt x="537474" y="962289"/>
                  <a:pt x="530433" y="969330"/>
                  <a:pt x="525738" y="978718"/>
                </a:cubicBezTo>
                <a:cubicBezTo>
                  <a:pt x="514003" y="995148"/>
                  <a:pt x="502268" y="1011577"/>
                  <a:pt x="490533" y="1028006"/>
                </a:cubicBezTo>
                <a:cubicBezTo>
                  <a:pt x="485839" y="1035047"/>
                  <a:pt x="481145" y="1042089"/>
                  <a:pt x="476450" y="1049130"/>
                </a:cubicBezTo>
                <a:cubicBezTo>
                  <a:pt x="464715" y="1065559"/>
                  <a:pt x="452980" y="1084335"/>
                  <a:pt x="441245" y="1100765"/>
                </a:cubicBezTo>
                <a:cubicBezTo>
                  <a:pt x="436551" y="1107806"/>
                  <a:pt x="431857" y="1117194"/>
                  <a:pt x="424815" y="1124235"/>
                </a:cubicBezTo>
                <a:cubicBezTo>
                  <a:pt x="417774" y="1133623"/>
                  <a:pt x="413080" y="1143012"/>
                  <a:pt x="406039" y="1152400"/>
                </a:cubicBezTo>
                <a:cubicBezTo>
                  <a:pt x="406039" y="1152400"/>
                  <a:pt x="406039" y="1152400"/>
                  <a:pt x="403692" y="1152400"/>
                </a:cubicBezTo>
                <a:cubicBezTo>
                  <a:pt x="396651" y="1157094"/>
                  <a:pt x="391957" y="1161788"/>
                  <a:pt x="384916" y="1168829"/>
                </a:cubicBezTo>
                <a:cubicBezTo>
                  <a:pt x="384916" y="1168829"/>
                  <a:pt x="382569" y="1171176"/>
                  <a:pt x="382569" y="1171176"/>
                </a:cubicBezTo>
                <a:cubicBezTo>
                  <a:pt x="380222" y="1173523"/>
                  <a:pt x="380222" y="1173523"/>
                  <a:pt x="377874" y="1175870"/>
                </a:cubicBezTo>
                <a:cubicBezTo>
                  <a:pt x="377874" y="1178217"/>
                  <a:pt x="375527" y="1178217"/>
                  <a:pt x="375527" y="1178217"/>
                </a:cubicBezTo>
                <a:cubicBezTo>
                  <a:pt x="375527" y="1178217"/>
                  <a:pt x="375527" y="1175870"/>
                  <a:pt x="377874" y="1175870"/>
                </a:cubicBezTo>
                <a:cubicBezTo>
                  <a:pt x="391957" y="1168829"/>
                  <a:pt x="398998" y="1154747"/>
                  <a:pt x="406039" y="1143012"/>
                </a:cubicBezTo>
                <a:close/>
                <a:moveTo>
                  <a:pt x="1105459" y="424815"/>
                </a:moveTo>
                <a:cubicBezTo>
                  <a:pt x="1112500" y="417774"/>
                  <a:pt x="1121888" y="413080"/>
                  <a:pt x="1128929" y="406039"/>
                </a:cubicBezTo>
                <a:cubicBezTo>
                  <a:pt x="1131276" y="403692"/>
                  <a:pt x="1133623" y="403692"/>
                  <a:pt x="1133623" y="401345"/>
                </a:cubicBezTo>
                <a:cubicBezTo>
                  <a:pt x="1140665" y="396651"/>
                  <a:pt x="1147706" y="391957"/>
                  <a:pt x="1154747" y="387263"/>
                </a:cubicBezTo>
                <a:cubicBezTo>
                  <a:pt x="1157094" y="384916"/>
                  <a:pt x="1159441" y="384916"/>
                  <a:pt x="1161788" y="382569"/>
                </a:cubicBezTo>
                <a:cubicBezTo>
                  <a:pt x="1168829" y="377874"/>
                  <a:pt x="1175870" y="375527"/>
                  <a:pt x="1180564" y="370833"/>
                </a:cubicBezTo>
                <a:cubicBezTo>
                  <a:pt x="1182911" y="368486"/>
                  <a:pt x="1187605" y="366139"/>
                  <a:pt x="1189953" y="366139"/>
                </a:cubicBezTo>
                <a:cubicBezTo>
                  <a:pt x="1194647" y="363792"/>
                  <a:pt x="1201688" y="359098"/>
                  <a:pt x="1206382" y="356751"/>
                </a:cubicBezTo>
                <a:cubicBezTo>
                  <a:pt x="1206382" y="356751"/>
                  <a:pt x="1208729" y="356751"/>
                  <a:pt x="1208729" y="354404"/>
                </a:cubicBezTo>
                <a:lnTo>
                  <a:pt x="1208729" y="354404"/>
                </a:lnTo>
                <a:cubicBezTo>
                  <a:pt x="1192300" y="363792"/>
                  <a:pt x="1178217" y="373180"/>
                  <a:pt x="1161788" y="384916"/>
                </a:cubicBezTo>
                <a:cubicBezTo>
                  <a:pt x="1159441" y="387263"/>
                  <a:pt x="1157094" y="387263"/>
                  <a:pt x="1152400" y="389610"/>
                </a:cubicBezTo>
                <a:cubicBezTo>
                  <a:pt x="1133623" y="401345"/>
                  <a:pt x="1114847" y="413080"/>
                  <a:pt x="1096071" y="427162"/>
                </a:cubicBezTo>
                <a:cubicBezTo>
                  <a:pt x="1103112" y="427162"/>
                  <a:pt x="1105459" y="424815"/>
                  <a:pt x="1105459" y="424815"/>
                </a:cubicBezTo>
                <a:close/>
                <a:moveTo>
                  <a:pt x="1279140" y="316851"/>
                </a:moveTo>
                <a:cubicBezTo>
                  <a:pt x="1283834" y="314504"/>
                  <a:pt x="1290876" y="309810"/>
                  <a:pt x="1295570" y="307463"/>
                </a:cubicBezTo>
                <a:cubicBezTo>
                  <a:pt x="1302611" y="305116"/>
                  <a:pt x="1309652" y="300422"/>
                  <a:pt x="1316693" y="298075"/>
                </a:cubicBezTo>
                <a:cubicBezTo>
                  <a:pt x="1321387" y="295728"/>
                  <a:pt x="1323734" y="293381"/>
                  <a:pt x="1328428" y="293381"/>
                </a:cubicBezTo>
                <a:cubicBezTo>
                  <a:pt x="1326081" y="293381"/>
                  <a:pt x="1326081" y="295728"/>
                  <a:pt x="1323734" y="295728"/>
                </a:cubicBezTo>
                <a:cubicBezTo>
                  <a:pt x="1302611" y="307463"/>
                  <a:pt x="1281487" y="316851"/>
                  <a:pt x="1260364" y="328586"/>
                </a:cubicBezTo>
                <a:cubicBezTo>
                  <a:pt x="1258017" y="328586"/>
                  <a:pt x="1255670" y="330934"/>
                  <a:pt x="1253323" y="330934"/>
                </a:cubicBezTo>
                <a:cubicBezTo>
                  <a:pt x="1253323" y="330934"/>
                  <a:pt x="1255670" y="328586"/>
                  <a:pt x="1255670" y="328586"/>
                </a:cubicBezTo>
                <a:cubicBezTo>
                  <a:pt x="1262711" y="326239"/>
                  <a:pt x="1272099" y="321545"/>
                  <a:pt x="1279140" y="316851"/>
                </a:cubicBezTo>
                <a:close/>
                <a:moveTo>
                  <a:pt x="1377716" y="272257"/>
                </a:moveTo>
                <a:cubicBezTo>
                  <a:pt x="1387104" y="267563"/>
                  <a:pt x="1394146" y="265216"/>
                  <a:pt x="1403534" y="260522"/>
                </a:cubicBezTo>
                <a:cubicBezTo>
                  <a:pt x="1415269" y="255828"/>
                  <a:pt x="1427004" y="251134"/>
                  <a:pt x="1436392" y="246440"/>
                </a:cubicBezTo>
                <a:cubicBezTo>
                  <a:pt x="1441087" y="244093"/>
                  <a:pt x="1448128" y="241746"/>
                  <a:pt x="1452822" y="239399"/>
                </a:cubicBezTo>
                <a:cubicBezTo>
                  <a:pt x="1518539" y="211234"/>
                  <a:pt x="1586603" y="185417"/>
                  <a:pt x="1654668" y="164293"/>
                </a:cubicBezTo>
                <a:cubicBezTo>
                  <a:pt x="1654668" y="164293"/>
                  <a:pt x="1657015" y="164293"/>
                  <a:pt x="1657015" y="164293"/>
                </a:cubicBezTo>
                <a:cubicBezTo>
                  <a:pt x="1673444" y="159599"/>
                  <a:pt x="1689873" y="154905"/>
                  <a:pt x="1706303" y="150211"/>
                </a:cubicBezTo>
                <a:cubicBezTo>
                  <a:pt x="1708650" y="150211"/>
                  <a:pt x="1713344" y="147864"/>
                  <a:pt x="1715691" y="147864"/>
                </a:cubicBezTo>
                <a:cubicBezTo>
                  <a:pt x="1732120" y="143170"/>
                  <a:pt x="1746203" y="138476"/>
                  <a:pt x="1762632" y="136129"/>
                </a:cubicBezTo>
                <a:cubicBezTo>
                  <a:pt x="1767326" y="136129"/>
                  <a:pt x="1772020" y="133782"/>
                  <a:pt x="1774367" y="133782"/>
                </a:cubicBezTo>
                <a:cubicBezTo>
                  <a:pt x="1788449" y="129088"/>
                  <a:pt x="1804879" y="126741"/>
                  <a:pt x="1818961" y="122046"/>
                </a:cubicBezTo>
                <a:cubicBezTo>
                  <a:pt x="1823655" y="122046"/>
                  <a:pt x="1828349" y="119699"/>
                  <a:pt x="1833043" y="119699"/>
                </a:cubicBezTo>
                <a:cubicBezTo>
                  <a:pt x="1844778" y="117352"/>
                  <a:pt x="1856514" y="115005"/>
                  <a:pt x="1868249" y="112658"/>
                </a:cubicBezTo>
                <a:cubicBezTo>
                  <a:pt x="1865902" y="115005"/>
                  <a:pt x="1863555" y="115005"/>
                  <a:pt x="1858861" y="117352"/>
                </a:cubicBezTo>
                <a:cubicBezTo>
                  <a:pt x="1854167" y="119699"/>
                  <a:pt x="1849473" y="122046"/>
                  <a:pt x="1847125" y="124393"/>
                </a:cubicBezTo>
                <a:cubicBezTo>
                  <a:pt x="1847125" y="124393"/>
                  <a:pt x="1844778" y="124393"/>
                  <a:pt x="1844778" y="126741"/>
                </a:cubicBezTo>
                <a:cubicBezTo>
                  <a:pt x="1840084" y="129088"/>
                  <a:pt x="1837737" y="131435"/>
                  <a:pt x="1835390" y="133782"/>
                </a:cubicBezTo>
                <a:cubicBezTo>
                  <a:pt x="1830696" y="136129"/>
                  <a:pt x="1826002" y="140823"/>
                  <a:pt x="1821308" y="143170"/>
                </a:cubicBezTo>
                <a:cubicBezTo>
                  <a:pt x="1816614" y="145517"/>
                  <a:pt x="1814267" y="147864"/>
                  <a:pt x="1809573" y="152558"/>
                </a:cubicBezTo>
                <a:cubicBezTo>
                  <a:pt x="1807226" y="147864"/>
                  <a:pt x="1802532" y="150211"/>
                  <a:pt x="1797838" y="154905"/>
                </a:cubicBezTo>
                <a:cubicBezTo>
                  <a:pt x="1793144" y="157252"/>
                  <a:pt x="1788449" y="161946"/>
                  <a:pt x="1783755" y="164293"/>
                </a:cubicBezTo>
                <a:cubicBezTo>
                  <a:pt x="1779061" y="166640"/>
                  <a:pt x="1776714" y="171334"/>
                  <a:pt x="1772020" y="173681"/>
                </a:cubicBezTo>
                <a:cubicBezTo>
                  <a:pt x="1767326" y="178376"/>
                  <a:pt x="1762632" y="180723"/>
                  <a:pt x="1757938" y="185417"/>
                </a:cubicBezTo>
                <a:cubicBezTo>
                  <a:pt x="1755591" y="187764"/>
                  <a:pt x="1750897" y="192458"/>
                  <a:pt x="1748550" y="194805"/>
                </a:cubicBezTo>
                <a:cubicBezTo>
                  <a:pt x="1746203" y="197152"/>
                  <a:pt x="1741508" y="201846"/>
                  <a:pt x="1736814" y="206540"/>
                </a:cubicBezTo>
                <a:cubicBezTo>
                  <a:pt x="1732120" y="211234"/>
                  <a:pt x="1729773" y="213581"/>
                  <a:pt x="1725079" y="218275"/>
                </a:cubicBezTo>
                <a:cubicBezTo>
                  <a:pt x="1720385" y="220622"/>
                  <a:pt x="1718038" y="225316"/>
                  <a:pt x="1713344" y="230011"/>
                </a:cubicBezTo>
                <a:cubicBezTo>
                  <a:pt x="1710997" y="232358"/>
                  <a:pt x="1708650" y="234705"/>
                  <a:pt x="1708650" y="234705"/>
                </a:cubicBezTo>
                <a:cubicBezTo>
                  <a:pt x="1701609" y="239399"/>
                  <a:pt x="1692220" y="244093"/>
                  <a:pt x="1685179" y="246440"/>
                </a:cubicBezTo>
                <a:cubicBezTo>
                  <a:pt x="1671097" y="253481"/>
                  <a:pt x="1659362" y="262869"/>
                  <a:pt x="1645280" y="269910"/>
                </a:cubicBezTo>
                <a:cubicBezTo>
                  <a:pt x="1640586" y="269910"/>
                  <a:pt x="1638239" y="267563"/>
                  <a:pt x="1633544" y="265216"/>
                </a:cubicBezTo>
                <a:cubicBezTo>
                  <a:pt x="1626503" y="262869"/>
                  <a:pt x="1617115" y="260522"/>
                  <a:pt x="1610074" y="260522"/>
                </a:cubicBezTo>
                <a:cubicBezTo>
                  <a:pt x="1605380" y="260522"/>
                  <a:pt x="1600686" y="258175"/>
                  <a:pt x="1595992" y="258175"/>
                </a:cubicBezTo>
                <a:cubicBezTo>
                  <a:pt x="1586603" y="255828"/>
                  <a:pt x="1577215" y="255828"/>
                  <a:pt x="1570174" y="253481"/>
                </a:cubicBezTo>
                <a:cubicBezTo>
                  <a:pt x="1565480" y="253481"/>
                  <a:pt x="1563133" y="251134"/>
                  <a:pt x="1558439" y="251134"/>
                </a:cubicBezTo>
                <a:cubicBezTo>
                  <a:pt x="1544357" y="251134"/>
                  <a:pt x="1532621" y="248787"/>
                  <a:pt x="1518539" y="248787"/>
                </a:cubicBezTo>
                <a:cubicBezTo>
                  <a:pt x="1506804" y="248787"/>
                  <a:pt x="1492722" y="248787"/>
                  <a:pt x="1480986" y="251134"/>
                </a:cubicBezTo>
                <a:cubicBezTo>
                  <a:pt x="1443434" y="253481"/>
                  <a:pt x="1408228" y="260522"/>
                  <a:pt x="1370675" y="272257"/>
                </a:cubicBezTo>
                <a:cubicBezTo>
                  <a:pt x="1370675" y="272257"/>
                  <a:pt x="1370675" y="272257"/>
                  <a:pt x="1368328" y="272257"/>
                </a:cubicBezTo>
                <a:cubicBezTo>
                  <a:pt x="1368328" y="272257"/>
                  <a:pt x="1365981" y="272257"/>
                  <a:pt x="1365981" y="272257"/>
                </a:cubicBezTo>
                <a:cubicBezTo>
                  <a:pt x="1370675" y="274604"/>
                  <a:pt x="1373022" y="272257"/>
                  <a:pt x="1377716" y="272257"/>
                </a:cubicBezTo>
                <a:close/>
                <a:moveTo>
                  <a:pt x="2004378" y="63370"/>
                </a:moveTo>
                <a:cubicBezTo>
                  <a:pt x="2011419" y="63370"/>
                  <a:pt x="2018460" y="61023"/>
                  <a:pt x="2025501" y="61023"/>
                </a:cubicBezTo>
                <a:cubicBezTo>
                  <a:pt x="2027848" y="61023"/>
                  <a:pt x="2027848" y="61023"/>
                  <a:pt x="2030195" y="61023"/>
                </a:cubicBezTo>
                <a:cubicBezTo>
                  <a:pt x="2037236" y="61023"/>
                  <a:pt x="2044277" y="61023"/>
                  <a:pt x="2053666" y="61023"/>
                </a:cubicBezTo>
                <a:cubicBezTo>
                  <a:pt x="2065401" y="61023"/>
                  <a:pt x="2074789" y="61023"/>
                  <a:pt x="2086524" y="63370"/>
                </a:cubicBezTo>
                <a:cubicBezTo>
                  <a:pt x="2086524" y="63370"/>
                  <a:pt x="2088871" y="63370"/>
                  <a:pt x="2088871" y="63370"/>
                </a:cubicBezTo>
                <a:cubicBezTo>
                  <a:pt x="2095913" y="63370"/>
                  <a:pt x="2100607" y="65717"/>
                  <a:pt x="2105301" y="65717"/>
                </a:cubicBezTo>
                <a:cubicBezTo>
                  <a:pt x="2105301" y="65717"/>
                  <a:pt x="2105301" y="68064"/>
                  <a:pt x="2105301" y="68064"/>
                </a:cubicBezTo>
                <a:cubicBezTo>
                  <a:pt x="2105301" y="68064"/>
                  <a:pt x="2105301" y="68064"/>
                  <a:pt x="2105301" y="70411"/>
                </a:cubicBezTo>
                <a:cubicBezTo>
                  <a:pt x="2100607" y="70411"/>
                  <a:pt x="2098260" y="70411"/>
                  <a:pt x="2093565" y="72758"/>
                </a:cubicBezTo>
                <a:cubicBezTo>
                  <a:pt x="2084177" y="72758"/>
                  <a:pt x="2074789" y="75105"/>
                  <a:pt x="2065401" y="75105"/>
                </a:cubicBezTo>
                <a:cubicBezTo>
                  <a:pt x="2053666" y="77453"/>
                  <a:pt x="2039583" y="77453"/>
                  <a:pt x="2027848" y="79800"/>
                </a:cubicBezTo>
                <a:cubicBezTo>
                  <a:pt x="2020807" y="79800"/>
                  <a:pt x="2013766" y="82147"/>
                  <a:pt x="2006725" y="82147"/>
                </a:cubicBezTo>
                <a:cubicBezTo>
                  <a:pt x="1987948" y="84494"/>
                  <a:pt x="1971519" y="86841"/>
                  <a:pt x="1952743" y="91535"/>
                </a:cubicBezTo>
                <a:cubicBezTo>
                  <a:pt x="1952743" y="91535"/>
                  <a:pt x="1950396" y="91535"/>
                  <a:pt x="1950396" y="91535"/>
                </a:cubicBezTo>
                <a:cubicBezTo>
                  <a:pt x="1929272" y="96229"/>
                  <a:pt x="1908149" y="98576"/>
                  <a:pt x="1889372" y="103270"/>
                </a:cubicBezTo>
                <a:cubicBezTo>
                  <a:pt x="1924578" y="82147"/>
                  <a:pt x="1964478" y="70411"/>
                  <a:pt x="2004378" y="63370"/>
                </a:cubicBezTo>
                <a:cubicBezTo>
                  <a:pt x="2002031" y="63370"/>
                  <a:pt x="2002031" y="63370"/>
                  <a:pt x="2004378" y="63370"/>
                </a:cubicBezTo>
                <a:close/>
                <a:moveTo>
                  <a:pt x="2154589" y="53982"/>
                </a:moveTo>
                <a:cubicBezTo>
                  <a:pt x="2156936" y="51635"/>
                  <a:pt x="2159283" y="51635"/>
                  <a:pt x="2163977" y="51635"/>
                </a:cubicBezTo>
                <a:cubicBezTo>
                  <a:pt x="2168671" y="49288"/>
                  <a:pt x="2171018" y="49288"/>
                  <a:pt x="2175712" y="46941"/>
                </a:cubicBezTo>
                <a:cubicBezTo>
                  <a:pt x="2178059" y="46941"/>
                  <a:pt x="2180406" y="44594"/>
                  <a:pt x="2185100" y="44594"/>
                </a:cubicBezTo>
                <a:cubicBezTo>
                  <a:pt x="2189794" y="44594"/>
                  <a:pt x="2192141" y="42247"/>
                  <a:pt x="2196835" y="42247"/>
                </a:cubicBezTo>
                <a:cubicBezTo>
                  <a:pt x="2199183" y="42247"/>
                  <a:pt x="2201530" y="39900"/>
                  <a:pt x="2206224" y="39900"/>
                </a:cubicBezTo>
                <a:cubicBezTo>
                  <a:pt x="2210918" y="39900"/>
                  <a:pt x="2213265" y="37553"/>
                  <a:pt x="2217959" y="37553"/>
                </a:cubicBezTo>
                <a:cubicBezTo>
                  <a:pt x="2220306" y="37553"/>
                  <a:pt x="2222653" y="35206"/>
                  <a:pt x="2227347" y="35206"/>
                </a:cubicBezTo>
                <a:cubicBezTo>
                  <a:pt x="2232041" y="35206"/>
                  <a:pt x="2236735" y="32859"/>
                  <a:pt x="2239082" y="32859"/>
                </a:cubicBezTo>
                <a:cubicBezTo>
                  <a:pt x="2241429" y="32859"/>
                  <a:pt x="2243776" y="32859"/>
                  <a:pt x="2246123" y="32859"/>
                </a:cubicBezTo>
                <a:cubicBezTo>
                  <a:pt x="2250818" y="32859"/>
                  <a:pt x="2255512" y="32859"/>
                  <a:pt x="2260206" y="30512"/>
                </a:cubicBezTo>
                <a:cubicBezTo>
                  <a:pt x="2262553" y="30512"/>
                  <a:pt x="2264900" y="30512"/>
                  <a:pt x="2267247" y="30512"/>
                </a:cubicBezTo>
                <a:cubicBezTo>
                  <a:pt x="2274288" y="30512"/>
                  <a:pt x="2281329" y="30512"/>
                  <a:pt x="2288370" y="30512"/>
                </a:cubicBezTo>
                <a:cubicBezTo>
                  <a:pt x="2297759" y="30512"/>
                  <a:pt x="2307147" y="30512"/>
                  <a:pt x="2316535" y="32859"/>
                </a:cubicBezTo>
                <a:cubicBezTo>
                  <a:pt x="2318882" y="32859"/>
                  <a:pt x="2321229" y="32859"/>
                  <a:pt x="2325923" y="32859"/>
                </a:cubicBezTo>
                <a:cubicBezTo>
                  <a:pt x="2328270" y="32859"/>
                  <a:pt x="2330617" y="32859"/>
                  <a:pt x="2332964" y="32859"/>
                </a:cubicBezTo>
                <a:cubicBezTo>
                  <a:pt x="2332964" y="32859"/>
                  <a:pt x="2332964" y="35206"/>
                  <a:pt x="2332964" y="35206"/>
                </a:cubicBezTo>
                <a:cubicBezTo>
                  <a:pt x="2332964" y="35206"/>
                  <a:pt x="2332964" y="35206"/>
                  <a:pt x="2332964" y="37553"/>
                </a:cubicBezTo>
                <a:cubicBezTo>
                  <a:pt x="2321229" y="39900"/>
                  <a:pt x="2309494" y="39900"/>
                  <a:pt x="2295412" y="42247"/>
                </a:cubicBezTo>
                <a:lnTo>
                  <a:pt x="2295412" y="42247"/>
                </a:lnTo>
                <a:cubicBezTo>
                  <a:pt x="2276635" y="44594"/>
                  <a:pt x="2257859" y="46941"/>
                  <a:pt x="2239082" y="49288"/>
                </a:cubicBezTo>
                <a:cubicBezTo>
                  <a:pt x="2232041" y="49288"/>
                  <a:pt x="2227347" y="51635"/>
                  <a:pt x="2220306" y="51635"/>
                </a:cubicBezTo>
                <a:cubicBezTo>
                  <a:pt x="2208571" y="53982"/>
                  <a:pt x="2194488" y="56329"/>
                  <a:pt x="2182753" y="58676"/>
                </a:cubicBezTo>
                <a:cubicBezTo>
                  <a:pt x="2173365" y="56329"/>
                  <a:pt x="2166324" y="58676"/>
                  <a:pt x="2159283" y="61023"/>
                </a:cubicBezTo>
                <a:cubicBezTo>
                  <a:pt x="2154589" y="61023"/>
                  <a:pt x="2147548" y="63370"/>
                  <a:pt x="2140506" y="63370"/>
                </a:cubicBezTo>
                <a:cubicBezTo>
                  <a:pt x="2140506" y="63370"/>
                  <a:pt x="2140506" y="61023"/>
                  <a:pt x="2140506" y="61023"/>
                </a:cubicBezTo>
                <a:cubicBezTo>
                  <a:pt x="2140506" y="61023"/>
                  <a:pt x="2142854" y="61023"/>
                  <a:pt x="2142854" y="58676"/>
                </a:cubicBezTo>
                <a:cubicBezTo>
                  <a:pt x="2147548" y="56329"/>
                  <a:pt x="2152242" y="56329"/>
                  <a:pt x="2154589" y="53982"/>
                </a:cubicBezTo>
                <a:close/>
                <a:moveTo>
                  <a:pt x="2372864" y="25818"/>
                </a:moveTo>
                <a:cubicBezTo>
                  <a:pt x="2375211" y="25818"/>
                  <a:pt x="2375211" y="25818"/>
                  <a:pt x="2377558" y="25818"/>
                </a:cubicBezTo>
                <a:cubicBezTo>
                  <a:pt x="2379905" y="25818"/>
                  <a:pt x="2382252" y="25818"/>
                  <a:pt x="2386946" y="25818"/>
                </a:cubicBezTo>
                <a:cubicBezTo>
                  <a:pt x="2391640" y="25818"/>
                  <a:pt x="2393987" y="25818"/>
                  <a:pt x="2398681" y="25818"/>
                </a:cubicBezTo>
                <a:cubicBezTo>
                  <a:pt x="2398681" y="25818"/>
                  <a:pt x="2401029" y="25818"/>
                  <a:pt x="2401029" y="25818"/>
                </a:cubicBezTo>
                <a:cubicBezTo>
                  <a:pt x="2403376" y="25818"/>
                  <a:pt x="2405723" y="25818"/>
                  <a:pt x="2408070" y="28165"/>
                </a:cubicBezTo>
                <a:cubicBezTo>
                  <a:pt x="2405723" y="28165"/>
                  <a:pt x="2403376" y="28165"/>
                  <a:pt x="2401029" y="28165"/>
                </a:cubicBezTo>
                <a:cubicBezTo>
                  <a:pt x="2389293" y="28165"/>
                  <a:pt x="2379905" y="30512"/>
                  <a:pt x="2368170" y="32859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68170" y="28165"/>
                  <a:pt x="2368170" y="28165"/>
                  <a:pt x="2368170" y="28165"/>
                </a:cubicBezTo>
                <a:cubicBezTo>
                  <a:pt x="2370517" y="25818"/>
                  <a:pt x="2370517" y="25818"/>
                  <a:pt x="2372864" y="25818"/>
                </a:cubicBezTo>
                <a:close/>
                <a:moveTo>
                  <a:pt x="2426846" y="28165"/>
                </a:moveTo>
                <a:cubicBezTo>
                  <a:pt x="2438581" y="28165"/>
                  <a:pt x="2450317" y="25818"/>
                  <a:pt x="2462052" y="25818"/>
                </a:cubicBezTo>
                <a:cubicBezTo>
                  <a:pt x="2466746" y="25818"/>
                  <a:pt x="2471440" y="25818"/>
                  <a:pt x="2476134" y="25818"/>
                </a:cubicBezTo>
                <a:cubicBezTo>
                  <a:pt x="2492563" y="25818"/>
                  <a:pt x="2508993" y="25818"/>
                  <a:pt x="2525422" y="25818"/>
                </a:cubicBezTo>
                <a:cubicBezTo>
                  <a:pt x="2546545" y="25818"/>
                  <a:pt x="2567669" y="25818"/>
                  <a:pt x="2591139" y="28165"/>
                </a:cubicBezTo>
                <a:cubicBezTo>
                  <a:pt x="2598180" y="28165"/>
                  <a:pt x="2605222" y="28165"/>
                  <a:pt x="2612263" y="30512"/>
                </a:cubicBezTo>
                <a:cubicBezTo>
                  <a:pt x="2626345" y="30512"/>
                  <a:pt x="2640427" y="32859"/>
                  <a:pt x="2656857" y="32859"/>
                </a:cubicBezTo>
                <a:cubicBezTo>
                  <a:pt x="2666245" y="32859"/>
                  <a:pt x="2673286" y="35206"/>
                  <a:pt x="2682674" y="35206"/>
                </a:cubicBezTo>
                <a:cubicBezTo>
                  <a:pt x="2696756" y="37553"/>
                  <a:pt x="2708492" y="37553"/>
                  <a:pt x="2722574" y="39900"/>
                </a:cubicBezTo>
                <a:cubicBezTo>
                  <a:pt x="2731962" y="42247"/>
                  <a:pt x="2741350" y="42247"/>
                  <a:pt x="2748391" y="44594"/>
                </a:cubicBezTo>
                <a:cubicBezTo>
                  <a:pt x="2760127" y="46941"/>
                  <a:pt x="2774209" y="49288"/>
                  <a:pt x="2785944" y="51635"/>
                </a:cubicBezTo>
                <a:cubicBezTo>
                  <a:pt x="2795332" y="53982"/>
                  <a:pt x="2804721" y="56329"/>
                  <a:pt x="2814109" y="56329"/>
                </a:cubicBezTo>
                <a:cubicBezTo>
                  <a:pt x="2825844" y="58676"/>
                  <a:pt x="2837579" y="61023"/>
                  <a:pt x="2851661" y="63370"/>
                </a:cubicBezTo>
                <a:cubicBezTo>
                  <a:pt x="2861050" y="65717"/>
                  <a:pt x="2870438" y="68064"/>
                  <a:pt x="2879826" y="70411"/>
                </a:cubicBezTo>
                <a:cubicBezTo>
                  <a:pt x="2891561" y="72758"/>
                  <a:pt x="2903296" y="77453"/>
                  <a:pt x="2915032" y="79800"/>
                </a:cubicBezTo>
                <a:cubicBezTo>
                  <a:pt x="2924420" y="82147"/>
                  <a:pt x="2933808" y="84494"/>
                  <a:pt x="2943196" y="89188"/>
                </a:cubicBezTo>
                <a:cubicBezTo>
                  <a:pt x="2954932" y="93882"/>
                  <a:pt x="2966667" y="96229"/>
                  <a:pt x="2978402" y="100923"/>
                </a:cubicBezTo>
                <a:cubicBezTo>
                  <a:pt x="2987790" y="103270"/>
                  <a:pt x="2997178" y="107964"/>
                  <a:pt x="3006567" y="110311"/>
                </a:cubicBezTo>
                <a:cubicBezTo>
                  <a:pt x="3013608" y="112658"/>
                  <a:pt x="3020649" y="115005"/>
                  <a:pt x="3025343" y="117352"/>
                </a:cubicBezTo>
                <a:cubicBezTo>
                  <a:pt x="3025343" y="117352"/>
                  <a:pt x="3025343" y="117352"/>
                  <a:pt x="3025343" y="119699"/>
                </a:cubicBezTo>
                <a:cubicBezTo>
                  <a:pt x="3020649" y="119699"/>
                  <a:pt x="3015955" y="117352"/>
                  <a:pt x="3011261" y="117352"/>
                </a:cubicBezTo>
                <a:cubicBezTo>
                  <a:pt x="3004219" y="115005"/>
                  <a:pt x="2994831" y="115005"/>
                  <a:pt x="2987790" y="112658"/>
                </a:cubicBezTo>
                <a:cubicBezTo>
                  <a:pt x="2978402" y="110311"/>
                  <a:pt x="2969014" y="110311"/>
                  <a:pt x="2959626" y="107964"/>
                </a:cubicBezTo>
                <a:cubicBezTo>
                  <a:pt x="2952585" y="105617"/>
                  <a:pt x="2943196" y="105617"/>
                  <a:pt x="2936155" y="103270"/>
                </a:cubicBezTo>
                <a:cubicBezTo>
                  <a:pt x="2926767" y="100923"/>
                  <a:pt x="2917379" y="100923"/>
                  <a:pt x="2907991" y="98576"/>
                </a:cubicBezTo>
                <a:cubicBezTo>
                  <a:pt x="2900949" y="98576"/>
                  <a:pt x="2893908" y="96229"/>
                  <a:pt x="2884520" y="96229"/>
                </a:cubicBezTo>
                <a:cubicBezTo>
                  <a:pt x="2875132" y="93882"/>
                  <a:pt x="2865744" y="93882"/>
                  <a:pt x="2854008" y="93882"/>
                </a:cubicBezTo>
                <a:cubicBezTo>
                  <a:pt x="2846967" y="93882"/>
                  <a:pt x="2839926" y="91535"/>
                  <a:pt x="2830538" y="91535"/>
                </a:cubicBezTo>
                <a:cubicBezTo>
                  <a:pt x="2821150" y="91535"/>
                  <a:pt x="2809415" y="89188"/>
                  <a:pt x="2800027" y="89188"/>
                </a:cubicBezTo>
                <a:cubicBezTo>
                  <a:pt x="2792985" y="89188"/>
                  <a:pt x="2785944" y="86841"/>
                  <a:pt x="2778903" y="86841"/>
                </a:cubicBezTo>
                <a:cubicBezTo>
                  <a:pt x="2767168" y="86841"/>
                  <a:pt x="2757780" y="84494"/>
                  <a:pt x="2746044" y="84494"/>
                </a:cubicBezTo>
                <a:cubicBezTo>
                  <a:pt x="2739003" y="84494"/>
                  <a:pt x="2731962" y="84494"/>
                  <a:pt x="2724921" y="82147"/>
                </a:cubicBezTo>
                <a:cubicBezTo>
                  <a:pt x="2713186" y="82147"/>
                  <a:pt x="2701450" y="82147"/>
                  <a:pt x="2689715" y="79800"/>
                </a:cubicBezTo>
                <a:cubicBezTo>
                  <a:pt x="2685021" y="79800"/>
                  <a:pt x="2677980" y="79800"/>
                  <a:pt x="2673286" y="79800"/>
                </a:cubicBezTo>
                <a:cubicBezTo>
                  <a:pt x="2670939" y="79800"/>
                  <a:pt x="2668592" y="77453"/>
                  <a:pt x="2666245" y="77453"/>
                </a:cubicBezTo>
                <a:cubicBezTo>
                  <a:pt x="2652163" y="75105"/>
                  <a:pt x="2640427" y="70411"/>
                  <a:pt x="2626345" y="68064"/>
                </a:cubicBezTo>
                <a:cubicBezTo>
                  <a:pt x="2616957" y="65717"/>
                  <a:pt x="2607569" y="63370"/>
                  <a:pt x="2595833" y="63370"/>
                </a:cubicBezTo>
                <a:cubicBezTo>
                  <a:pt x="2584098" y="61023"/>
                  <a:pt x="2570016" y="58676"/>
                  <a:pt x="2558281" y="56329"/>
                </a:cubicBezTo>
                <a:cubicBezTo>
                  <a:pt x="2548892" y="53982"/>
                  <a:pt x="2539504" y="53982"/>
                  <a:pt x="2527769" y="51635"/>
                </a:cubicBezTo>
                <a:cubicBezTo>
                  <a:pt x="2516034" y="49288"/>
                  <a:pt x="2501952" y="46941"/>
                  <a:pt x="2490216" y="46941"/>
                </a:cubicBezTo>
                <a:cubicBezTo>
                  <a:pt x="2480828" y="44594"/>
                  <a:pt x="2471440" y="44594"/>
                  <a:pt x="2459705" y="44594"/>
                </a:cubicBezTo>
                <a:cubicBezTo>
                  <a:pt x="2452664" y="44594"/>
                  <a:pt x="2445622" y="42247"/>
                  <a:pt x="2438581" y="42247"/>
                </a:cubicBezTo>
                <a:cubicBezTo>
                  <a:pt x="2438581" y="42247"/>
                  <a:pt x="2436234" y="39900"/>
                  <a:pt x="2436234" y="39900"/>
                </a:cubicBezTo>
                <a:cubicBezTo>
                  <a:pt x="2433887" y="39900"/>
                  <a:pt x="2431540" y="37553"/>
                  <a:pt x="2431540" y="37553"/>
                </a:cubicBezTo>
                <a:cubicBezTo>
                  <a:pt x="2429193" y="35206"/>
                  <a:pt x="2424499" y="32859"/>
                  <a:pt x="2419805" y="32859"/>
                </a:cubicBezTo>
                <a:cubicBezTo>
                  <a:pt x="2419805" y="32859"/>
                  <a:pt x="2417458" y="32859"/>
                  <a:pt x="2417458" y="30512"/>
                </a:cubicBezTo>
                <a:cubicBezTo>
                  <a:pt x="2419805" y="28165"/>
                  <a:pt x="2422152" y="28165"/>
                  <a:pt x="2426846" y="28165"/>
                </a:cubicBezTo>
                <a:close/>
                <a:moveTo>
                  <a:pt x="3074631" y="117352"/>
                </a:moveTo>
                <a:cubicBezTo>
                  <a:pt x="3079325" y="117352"/>
                  <a:pt x="3084019" y="117352"/>
                  <a:pt x="3088713" y="117352"/>
                </a:cubicBezTo>
                <a:cubicBezTo>
                  <a:pt x="3091060" y="117352"/>
                  <a:pt x="3095754" y="117352"/>
                  <a:pt x="3098101" y="117352"/>
                </a:cubicBezTo>
                <a:cubicBezTo>
                  <a:pt x="3102795" y="117352"/>
                  <a:pt x="3107489" y="117352"/>
                  <a:pt x="3112184" y="119699"/>
                </a:cubicBezTo>
                <a:cubicBezTo>
                  <a:pt x="3114531" y="119699"/>
                  <a:pt x="3116878" y="119699"/>
                  <a:pt x="3121572" y="122046"/>
                </a:cubicBezTo>
                <a:cubicBezTo>
                  <a:pt x="3126266" y="122046"/>
                  <a:pt x="3130960" y="124393"/>
                  <a:pt x="3135654" y="126741"/>
                </a:cubicBezTo>
                <a:cubicBezTo>
                  <a:pt x="3138001" y="126741"/>
                  <a:pt x="3140348" y="126741"/>
                  <a:pt x="3140348" y="129088"/>
                </a:cubicBezTo>
                <a:cubicBezTo>
                  <a:pt x="3138001" y="129088"/>
                  <a:pt x="3138001" y="129088"/>
                  <a:pt x="3135654" y="129088"/>
                </a:cubicBezTo>
                <a:cubicBezTo>
                  <a:pt x="3126266" y="126741"/>
                  <a:pt x="3116878" y="126741"/>
                  <a:pt x="3105143" y="124393"/>
                </a:cubicBezTo>
                <a:cubicBezTo>
                  <a:pt x="3102795" y="124393"/>
                  <a:pt x="3098101" y="124393"/>
                  <a:pt x="3095754" y="124393"/>
                </a:cubicBezTo>
                <a:cubicBezTo>
                  <a:pt x="3084019" y="124393"/>
                  <a:pt x="3072284" y="122046"/>
                  <a:pt x="3060548" y="122046"/>
                </a:cubicBezTo>
                <a:cubicBezTo>
                  <a:pt x="3060548" y="122046"/>
                  <a:pt x="3060548" y="122046"/>
                  <a:pt x="3058202" y="122046"/>
                </a:cubicBezTo>
                <a:cubicBezTo>
                  <a:pt x="3058202" y="122046"/>
                  <a:pt x="3058202" y="122046"/>
                  <a:pt x="3058202" y="119699"/>
                </a:cubicBezTo>
                <a:cubicBezTo>
                  <a:pt x="3060548" y="119699"/>
                  <a:pt x="3062896" y="119699"/>
                  <a:pt x="3065243" y="119699"/>
                </a:cubicBezTo>
                <a:cubicBezTo>
                  <a:pt x="3069937" y="117352"/>
                  <a:pt x="3072284" y="117352"/>
                  <a:pt x="3074631" y="117352"/>
                </a:cubicBezTo>
                <a:close/>
                <a:moveTo>
                  <a:pt x="3170860" y="136129"/>
                </a:moveTo>
                <a:cubicBezTo>
                  <a:pt x="3175554" y="136129"/>
                  <a:pt x="3180248" y="138476"/>
                  <a:pt x="3182595" y="138476"/>
                </a:cubicBezTo>
                <a:cubicBezTo>
                  <a:pt x="3187289" y="140823"/>
                  <a:pt x="3191983" y="140823"/>
                  <a:pt x="3196677" y="143170"/>
                </a:cubicBezTo>
                <a:cubicBezTo>
                  <a:pt x="3201371" y="145517"/>
                  <a:pt x="3206066" y="145517"/>
                  <a:pt x="3208412" y="147864"/>
                </a:cubicBezTo>
                <a:cubicBezTo>
                  <a:pt x="3213106" y="150211"/>
                  <a:pt x="3217801" y="150211"/>
                  <a:pt x="3222495" y="152558"/>
                </a:cubicBezTo>
                <a:cubicBezTo>
                  <a:pt x="3227189" y="154905"/>
                  <a:pt x="3231883" y="154905"/>
                  <a:pt x="3236577" y="157252"/>
                </a:cubicBezTo>
                <a:cubicBezTo>
                  <a:pt x="3243618" y="159599"/>
                  <a:pt x="3250659" y="161946"/>
                  <a:pt x="3257701" y="166640"/>
                </a:cubicBezTo>
                <a:cubicBezTo>
                  <a:pt x="3264742" y="168987"/>
                  <a:pt x="3269436" y="171334"/>
                  <a:pt x="3276477" y="173681"/>
                </a:cubicBezTo>
                <a:cubicBezTo>
                  <a:pt x="3281171" y="176028"/>
                  <a:pt x="3285865" y="178376"/>
                  <a:pt x="3288212" y="180723"/>
                </a:cubicBezTo>
                <a:cubicBezTo>
                  <a:pt x="3292906" y="183070"/>
                  <a:pt x="3297600" y="185417"/>
                  <a:pt x="3304641" y="187764"/>
                </a:cubicBezTo>
                <a:cubicBezTo>
                  <a:pt x="3309336" y="190111"/>
                  <a:pt x="3314030" y="192458"/>
                  <a:pt x="3316377" y="194805"/>
                </a:cubicBezTo>
                <a:cubicBezTo>
                  <a:pt x="3321071" y="197152"/>
                  <a:pt x="3328112" y="201846"/>
                  <a:pt x="3332806" y="204193"/>
                </a:cubicBezTo>
                <a:cubicBezTo>
                  <a:pt x="3337500" y="206540"/>
                  <a:pt x="3339847" y="208887"/>
                  <a:pt x="3344541" y="211234"/>
                </a:cubicBezTo>
                <a:cubicBezTo>
                  <a:pt x="3351582" y="215928"/>
                  <a:pt x="3358624" y="218275"/>
                  <a:pt x="3363318" y="222969"/>
                </a:cubicBezTo>
                <a:cubicBezTo>
                  <a:pt x="3365664" y="225316"/>
                  <a:pt x="3368012" y="225316"/>
                  <a:pt x="3372706" y="227664"/>
                </a:cubicBezTo>
                <a:cubicBezTo>
                  <a:pt x="3382094" y="234705"/>
                  <a:pt x="3391482" y="239399"/>
                  <a:pt x="3400870" y="246440"/>
                </a:cubicBezTo>
                <a:cubicBezTo>
                  <a:pt x="3403217" y="248787"/>
                  <a:pt x="3407911" y="251134"/>
                  <a:pt x="3410259" y="253481"/>
                </a:cubicBezTo>
                <a:cubicBezTo>
                  <a:pt x="3414953" y="258175"/>
                  <a:pt x="3421994" y="262869"/>
                  <a:pt x="3426688" y="267563"/>
                </a:cubicBezTo>
                <a:cubicBezTo>
                  <a:pt x="3431382" y="269910"/>
                  <a:pt x="3433729" y="274604"/>
                  <a:pt x="3438423" y="276951"/>
                </a:cubicBezTo>
                <a:cubicBezTo>
                  <a:pt x="3440770" y="279299"/>
                  <a:pt x="3443117" y="281646"/>
                  <a:pt x="3445464" y="281646"/>
                </a:cubicBezTo>
                <a:cubicBezTo>
                  <a:pt x="3443117" y="279299"/>
                  <a:pt x="3440770" y="279299"/>
                  <a:pt x="3438423" y="276951"/>
                </a:cubicBezTo>
                <a:cubicBezTo>
                  <a:pt x="3431382" y="272257"/>
                  <a:pt x="3424341" y="269910"/>
                  <a:pt x="3417300" y="267563"/>
                </a:cubicBezTo>
                <a:cubicBezTo>
                  <a:pt x="3407911" y="262869"/>
                  <a:pt x="3396176" y="258175"/>
                  <a:pt x="3386788" y="251134"/>
                </a:cubicBezTo>
                <a:cubicBezTo>
                  <a:pt x="3379747" y="248787"/>
                  <a:pt x="3372706" y="244093"/>
                  <a:pt x="3365664" y="241746"/>
                </a:cubicBezTo>
                <a:cubicBezTo>
                  <a:pt x="3356276" y="237052"/>
                  <a:pt x="3344541" y="232358"/>
                  <a:pt x="3335153" y="227664"/>
                </a:cubicBezTo>
                <a:cubicBezTo>
                  <a:pt x="3328112" y="225316"/>
                  <a:pt x="3321071" y="220622"/>
                  <a:pt x="3311683" y="218275"/>
                </a:cubicBezTo>
                <a:cubicBezTo>
                  <a:pt x="3302294" y="213581"/>
                  <a:pt x="3290559" y="208887"/>
                  <a:pt x="3281171" y="204193"/>
                </a:cubicBezTo>
                <a:cubicBezTo>
                  <a:pt x="3274130" y="201846"/>
                  <a:pt x="3267089" y="197152"/>
                  <a:pt x="3257701" y="194805"/>
                </a:cubicBezTo>
                <a:cubicBezTo>
                  <a:pt x="3255353" y="192458"/>
                  <a:pt x="3250659" y="192458"/>
                  <a:pt x="3248312" y="190111"/>
                </a:cubicBezTo>
                <a:cubicBezTo>
                  <a:pt x="3243618" y="185417"/>
                  <a:pt x="3241271" y="183070"/>
                  <a:pt x="3236577" y="180723"/>
                </a:cubicBezTo>
                <a:cubicBezTo>
                  <a:pt x="3234230" y="178376"/>
                  <a:pt x="3231883" y="176028"/>
                  <a:pt x="3229536" y="173681"/>
                </a:cubicBezTo>
                <a:cubicBezTo>
                  <a:pt x="3222495" y="168987"/>
                  <a:pt x="3217801" y="164293"/>
                  <a:pt x="3210760" y="159599"/>
                </a:cubicBezTo>
                <a:cubicBezTo>
                  <a:pt x="3208412" y="159599"/>
                  <a:pt x="3208412" y="157252"/>
                  <a:pt x="3206066" y="157252"/>
                </a:cubicBezTo>
                <a:cubicBezTo>
                  <a:pt x="3201371" y="152558"/>
                  <a:pt x="3194330" y="150211"/>
                  <a:pt x="3189636" y="145517"/>
                </a:cubicBezTo>
                <a:cubicBezTo>
                  <a:pt x="3187289" y="143170"/>
                  <a:pt x="3184942" y="143170"/>
                  <a:pt x="3182595" y="140823"/>
                </a:cubicBezTo>
                <a:cubicBezTo>
                  <a:pt x="3177901" y="138476"/>
                  <a:pt x="3173207" y="136129"/>
                  <a:pt x="3168513" y="133782"/>
                </a:cubicBezTo>
                <a:cubicBezTo>
                  <a:pt x="3166166" y="133782"/>
                  <a:pt x="3163819" y="131435"/>
                  <a:pt x="3161472" y="131435"/>
                </a:cubicBezTo>
                <a:cubicBezTo>
                  <a:pt x="3161472" y="131435"/>
                  <a:pt x="3159125" y="131435"/>
                  <a:pt x="3159125" y="129088"/>
                </a:cubicBezTo>
                <a:cubicBezTo>
                  <a:pt x="3163819" y="133782"/>
                  <a:pt x="3166166" y="136129"/>
                  <a:pt x="3170860" y="136129"/>
                </a:cubicBezTo>
                <a:close/>
                <a:moveTo>
                  <a:pt x="3560469" y="342669"/>
                </a:moveTo>
                <a:cubicBezTo>
                  <a:pt x="3574552" y="349710"/>
                  <a:pt x="3586287" y="356751"/>
                  <a:pt x="3600369" y="363792"/>
                </a:cubicBezTo>
                <a:cubicBezTo>
                  <a:pt x="3602716" y="363792"/>
                  <a:pt x="3602716" y="366139"/>
                  <a:pt x="3605064" y="366139"/>
                </a:cubicBezTo>
                <a:cubicBezTo>
                  <a:pt x="3616799" y="391957"/>
                  <a:pt x="3626187" y="422468"/>
                  <a:pt x="3637922" y="462368"/>
                </a:cubicBezTo>
                <a:cubicBezTo>
                  <a:pt x="3635575" y="462368"/>
                  <a:pt x="3633228" y="464715"/>
                  <a:pt x="3633228" y="464715"/>
                </a:cubicBezTo>
                <a:cubicBezTo>
                  <a:pt x="3623840" y="452980"/>
                  <a:pt x="3614452" y="441245"/>
                  <a:pt x="3605064" y="431857"/>
                </a:cubicBezTo>
                <a:cubicBezTo>
                  <a:pt x="3602716" y="429510"/>
                  <a:pt x="3600369" y="427162"/>
                  <a:pt x="3598022" y="424815"/>
                </a:cubicBezTo>
                <a:cubicBezTo>
                  <a:pt x="3595675" y="420121"/>
                  <a:pt x="3590981" y="417774"/>
                  <a:pt x="3588634" y="413080"/>
                </a:cubicBezTo>
                <a:cubicBezTo>
                  <a:pt x="3583940" y="406039"/>
                  <a:pt x="3576899" y="398998"/>
                  <a:pt x="3572205" y="391957"/>
                </a:cubicBezTo>
                <a:cubicBezTo>
                  <a:pt x="3567511" y="387263"/>
                  <a:pt x="3565163" y="382569"/>
                  <a:pt x="3560469" y="380222"/>
                </a:cubicBezTo>
                <a:cubicBezTo>
                  <a:pt x="3555775" y="373180"/>
                  <a:pt x="3548734" y="368486"/>
                  <a:pt x="3544040" y="361445"/>
                </a:cubicBezTo>
                <a:cubicBezTo>
                  <a:pt x="3539346" y="356751"/>
                  <a:pt x="3536999" y="352057"/>
                  <a:pt x="3532305" y="349710"/>
                </a:cubicBezTo>
                <a:cubicBezTo>
                  <a:pt x="3527611" y="345016"/>
                  <a:pt x="3522917" y="337975"/>
                  <a:pt x="3515876" y="333281"/>
                </a:cubicBezTo>
                <a:cubicBezTo>
                  <a:pt x="3511182" y="328586"/>
                  <a:pt x="3508834" y="326239"/>
                  <a:pt x="3504140" y="321545"/>
                </a:cubicBezTo>
                <a:cubicBezTo>
                  <a:pt x="3504140" y="321545"/>
                  <a:pt x="3501793" y="319198"/>
                  <a:pt x="3501793" y="319198"/>
                </a:cubicBezTo>
                <a:cubicBezTo>
                  <a:pt x="3501793" y="319198"/>
                  <a:pt x="3504140" y="316851"/>
                  <a:pt x="3504140" y="314504"/>
                </a:cubicBezTo>
                <a:cubicBezTo>
                  <a:pt x="3518223" y="321545"/>
                  <a:pt x="3529958" y="328586"/>
                  <a:pt x="3544040" y="335628"/>
                </a:cubicBezTo>
                <a:cubicBezTo>
                  <a:pt x="3551081" y="337975"/>
                  <a:pt x="3555775" y="340322"/>
                  <a:pt x="3560469" y="342669"/>
                </a:cubicBezTo>
                <a:close/>
                <a:moveTo>
                  <a:pt x="3652004" y="394304"/>
                </a:moveTo>
                <a:cubicBezTo>
                  <a:pt x="3666086" y="401345"/>
                  <a:pt x="3677822" y="410733"/>
                  <a:pt x="3691904" y="417774"/>
                </a:cubicBezTo>
                <a:cubicBezTo>
                  <a:pt x="3696598" y="420121"/>
                  <a:pt x="3698945" y="422468"/>
                  <a:pt x="3703639" y="424815"/>
                </a:cubicBezTo>
                <a:cubicBezTo>
                  <a:pt x="3717721" y="434204"/>
                  <a:pt x="3731804" y="443592"/>
                  <a:pt x="3745886" y="452980"/>
                </a:cubicBezTo>
                <a:cubicBezTo>
                  <a:pt x="3748233" y="455327"/>
                  <a:pt x="3750580" y="455327"/>
                  <a:pt x="3750580" y="457674"/>
                </a:cubicBezTo>
                <a:cubicBezTo>
                  <a:pt x="3767010" y="467062"/>
                  <a:pt x="3781092" y="478797"/>
                  <a:pt x="3797521" y="488186"/>
                </a:cubicBezTo>
                <a:cubicBezTo>
                  <a:pt x="3797521" y="488186"/>
                  <a:pt x="3797521" y="488186"/>
                  <a:pt x="3799868" y="488186"/>
                </a:cubicBezTo>
                <a:cubicBezTo>
                  <a:pt x="3804562" y="490533"/>
                  <a:pt x="3809256" y="495227"/>
                  <a:pt x="3813950" y="497574"/>
                </a:cubicBezTo>
                <a:cubicBezTo>
                  <a:pt x="3811603" y="497574"/>
                  <a:pt x="3811603" y="497574"/>
                  <a:pt x="3809256" y="495227"/>
                </a:cubicBezTo>
                <a:cubicBezTo>
                  <a:pt x="3806909" y="495227"/>
                  <a:pt x="3804562" y="492880"/>
                  <a:pt x="3802215" y="492880"/>
                </a:cubicBezTo>
                <a:cubicBezTo>
                  <a:pt x="3795174" y="490533"/>
                  <a:pt x="3788133" y="488186"/>
                  <a:pt x="3778745" y="485839"/>
                </a:cubicBezTo>
                <a:cubicBezTo>
                  <a:pt x="3776398" y="485839"/>
                  <a:pt x="3771704" y="483492"/>
                  <a:pt x="3769357" y="483492"/>
                </a:cubicBezTo>
                <a:cubicBezTo>
                  <a:pt x="3762316" y="481145"/>
                  <a:pt x="3755274" y="481145"/>
                  <a:pt x="3750580" y="478797"/>
                </a:cubicBezTo>
                <a:cubicBezTo>
                  <a:pt x="3745886" y="478797"/>
                  <a:pt x="3741192" y="476450"/>
                  <a:pt x="3736498" y="476450"/>
                </a:cubicBezTo>
                <a:cubicBezTo>
                  <a:pt x="3731804" y="476450"/>
                  <a:pt x="3727110" y="474103"/>
                  <a:pt x="3722416" y="474103"/>
                </a:cubicBezTo>
                <a:cubicBezTo>
                  <a:pt x="3713027" y="474103"/>
                  <a:pt x="3703639" y="471756"/>
                  <a:pt x="3691904" y="471756"/>
                </a:cubicBezTo>
                <a:cubicBezTo>
                  <a:pt x="3684863" y="471756"/>
                  <a:pt x="3675475" y="471756"/>
                  <a:pt x="3668434" y="471756"/>
                </a:cubicBezTo>
                <a:cubicBezTo>
                  <a:pt x="3666086" y="471756"/>
                  <a:pt x="3666086" y="471756"/>
                  <a:pt x="3663740" y="471756"/>
                </a:cubicBezTo>
                <a:cubicBezTo>
                  <a:pt x="3661392" y="462368"/>
                  <a:pt x="3654351" y="455327"/>
                  <a:pt x="3644963" y="455327"/>
                </a:cubicBezTo>
                <a:cubicBezTo>
                  <a:pt x="3642616" y="455327"/>
                  <a:pt x="3642616" y="455327"/>
                  <a:pt x="3640269" y="455327"/>
                </a:cubicBezTo>
                <a:cubicBezTo>
                  <a:pt x="3628534" y="417774"/>
                  <a:pt x="3619146" y="387263"/>
                  <a:pt x="3607410" y="361445"/>
                </a:cubicBezTo>
                <a:cubicBezTo>
                  <a:pt x="3616799" y="366139"/>
                  <a:pt x="3626187" y="373180"/>
                  <a:pt x="3635575" y="377874"/>
                </a:cubicBezTo>
                <a:cubicBezTo>
                  <a:pt x="3642616" y="387263"/>
                  <a:pt x="3647310" y="389610"/>
                  <a:pt x="3652004" y="394304"/>
                </a:cubicBezTo>
                <a:close/>
                <a:moveTo>
                  <a:pt x="3832727" y="504615"/>
                </a:moveTo>
                <a:cubicBezTo>
                  <a:pt x="3832727" y="504615"/>
                  <a:pt x="3835074" y="504615"/>
                  <a:pt x="3835074" y="506962"/>
                </a:cubicBezTo>
                <a:cubicBezTo>
                  <a:pt x="3844462" y="509309"/>
                  <a:pt x="3851503" y="514003"/>
                  <a:pt x="3860891" y="516350"/>
                </a:cubicBezTo>
                <a:cubicBezTo>
                  <a:pt x="3860891" y="516350"/>
                  <a:pt x="3863239" y="516350"/>
                  <a:pt x="3863239" y="516350"/>
                </a:cubicBezTo>
                <a:cubicBezTo>
                  <a:pt x="3872627" y="521044"/>
                  <a:pt x="3882015" y="525738"/>
                  <a:pt x="3891403" y="530433"/>
                </a:cubicBezTo>
                <a:cubicBezTo>
                  <a:pt x="3891403" y="530433"/>
                  <a:pt x="3891403" y="530433"/>
                  <a:pt x="3891403" y="530433"/>
                </a:cubicBezTo>
                <a:cubicBezTo>
                  <a:pt x="3978244" y="575026"/>
                  <a:pt x="4062738" y="645438"/>
                  <a:pt x="4142537" y="739320"/>
                </a:cubicBezTo>
                <a:cubicBezTo>
                  <a:pt x="4140190" y="739320"/>
                  <a:pt x="4140190" y="736973"/>
                  <a:pt x="4137843" y="736973"/>
                </a:cubicBezTo>
                <a:cubicBezTo>
                  <a:pt x="4121414" y="722890"/>
                  <a:pt x="4104984" y="711155"/>
                  <a:pt x="4088555" y="697073"/>
                </a:cubicBezTo>
                <a:cubicBezTo>
                  <a:pt x="4083861" y="694726"/>
                  <a:pt x="4081514" y="690032"/>
                  <a:pt x="4076820" y="687685"/>
                </a:cubicBezTo>
                <a:cubicBezTo>
                  <a:pt x="4060390" y="675949"/>
                  <a:pt x="4046308" y="664214"/>
                  <a:pt x="4029879" y="652479"/>
                </a:cubicBezTo>
                <a:cubicBezTo>
                  <a:pt x="4025185" y="650132"/>
                  <a:pt x="4020491" y="645438"/>
                  <a:pt x="4015797" y="643091"/>
                </a:cubicBezTo>
                <a:cubicBezTo>
                  <a:pt x="4001714" y="633703"/>
                  <a:pt x="3987632" y="624314"/>
                  <a:pt x="3973550" y="614926"/>
                </a:cubicBezTo>
                <a:cubicBezTo>
                  <a:pt x="3971203" y="614926"/>
                  <a:pt x="3971203" y="612579"/>
                  <a:pt x="3968856" y="612579"/>
                </a:cubicBezTo>
                <a:cubicBezTo>
                  <a:pt x="3947732" y="593803"/>
                  <a:pt x="3924262" y="577373"/>
                  <a:pt x="3903138" y="560944"/>
                </a:cubicBezTo>
                <a:cubicBezTo>
                  <a:pt x="3900791" y="560944"/>
                  <a:pt x="3900791" y="558597"/>
                  <a:pt x="3898444" y="558597"/>
                </a:cubicBezTo>
                <a:cubicBezTo>
                  <a:pt x="3884362" y="546862"/>
                  <a:pt x="3870279" y="537474"/>
                  <a:pt x="3856197" y="525738"/>
                </a:cubicBezTo>
                <a:cubicBezTo>
                  <a:pt x="3853850" y="523391"/>
                  <a:pt x="3851503" y="521044"/>
                  <a:pt x="3846809" y="518697"/>
                </a:cubicBezTo>
                <a:cubicBezTo>
                  <a:pt x="3839768" y="514003"/>
                  <a:pt x="3832727" y="506962"/>
                  <a:pt x="3825686" y="502268"/>
                </a:cubicBezTo>
                <a:cubicBezTo>
                  <a:pt x="3828033" y="504615"/>
                  <a:pt x="3830380" y="504615"/>
                  <a:pt x="3832727" y="504615"/>
                </a:cubicBezTo>
                <a:close/>
                <a:moveTo>
                  <a:pt x="4325607" y="929430"/>
                </a:moveTo>
                <a:cubicBezTo>
                  <a:pt x="4332648" y="936472"/>
                  <a:pt x="4339689" y="945860"/>
                  <a:pt x="4344383" y="952901"/>
                </a:cubicBezTo>
                <a:cubicBezTo>
                  <a:pt x="4346730" y="957595"/>
                  <a:pt x="4351424" y="959942"/>
                  <a:pt x="4353771" y="964636"/>
                </a:cubicBezTo>
                <a:cubicBezTo>
                  <a:pt x="4358465" y="971677"/>
                  <a:pt x="4363159" y="978718"/>
                  <a:pt x="4370201" y="985760"/>
                </a:cubicBezTo>
                <a:cubicBezTo>
                  <a:pt x="4374895" y="990454"/>
                  <a:pt x="4377242" y="997495"/>
                  <a:pt x="4381936" y="1002189"/>
                </a:cubicBezTo>
                <a:cubicBezTo>
                  <a:pt x="4386630" y="1006883"/>
                  <a:pt x="4388977" y="1013924"/>
                  <a:pt x="4393671" y="1018618"/>
                </a:cubicBezTo>
                <a:cubicBezTo>
                  <a:pt x="4398365" y="1025659"/>
                  <a:pt x="4403059" y="1032700"/>
                  <a:pt x="4407753" y="1039742"/>
                </a:cubicBezTo>
                <a:cubicBezTo>
                  <a:pt x="4410100" y="1044436"/>
                  <a:pt x="4414795" y="1049130"/>
                  <a:pt x="4417141" y="1053824"/>
                </a:cubicBezTo>
                <a:cubicBezTo>
                  <a:pt x="4421835" y="1060865"/>
                  <a:pt x="4426530" y="1067906"/>
                  <a:pt x="4433571" y="1077294"/>
                </a:cubicBezTo>
                <a:cubicBezTo>
                  <a:pt x="4435918" y="1081988"/>
                  <a:pt x="4438265" y="1086683"/>
                  <a:pt x="4442959" y="1089030"/>
                </a:cubicBezTo>
                <a:cubicBezTo>
                  <a:pt x="4447653" y="1098418"/>
                  <a:pt x="4454694" y="1105459"/>
                  <a:pt x="4459388" y="1114847"/>
                </a:cubicBezTo>
                <a:cubicBezTo>
                  <a:pt x="4461736" y="1119541"/>
                  <a:pt x="4464082" y="1121888"/>
                  <a:pt x="4466430" y="1126582"/>
                </a:cubicBezTo>
                <a:cubicBezTo>
                  <a:pt x="4471124" y="1135970"/>
                  <a:pt x="4475818" y="1143012"/>
                  <a:pt x="4482859" y="1152400"/>
                </a:cubicBezTo>
                <a:cubicBezTo>
                  <a:pt x="4485206" y="1157094"/>
                  <a:pt x="4487553" y="1161788"/>
                  <a:pt x="4489900" y="1164135"/>
                </a:cubicBezTo>
                <a:cubicBezTo>
                  <a:pt x="4494594" y="1173523"/>
                  <a:pt x="4499288" y="1180564"/>
                  <a:pt x="4503982" y="1189953"/>
                </a:cubicBezTo>
                <a:cubicBezTo>
                  <a:pt x="4506329" y="1194647"/>
                  <a:pt x="4508676" y="1199341"/>
                  <a:pt x="4511023" y="1204035"/>
                </a:cubicBezTo>
                <a:cubicBezTo>
                  <a:pt x="4515717" y="1213423"/>
                  <a:pt x="4520412" y="1220464"/>
                  <a:pt x="4525106" y="1229852"/>
                </a:cubicBezTo>
                <a:cubicBezTo>
                  <a:pt x="4527453" y="1234546"/>
                  <a:pt x="4529800" y="1239241"/>
                  <a:pt x="4532147" y="1246282"/>
                </a:cubicBezTo>
                <a:cubicBezTo>
                  <a:pt x="4536841" y="1253323"/>
                  <a:pt x="4541535" y="1262711"/>
                  <a:pt x="4543882" y="1269752"/>
                </a:cubicBezTo>
                <a:cubicBezTo>
                  <a:pt x="4546229" y="1274446"/>
                  <a:pt x="4548576" y="1281487"/>
                  <a:pt x="4553270" y="1286181"/>
                </a:cubicBezTo>
                <a:cubicBezTo>
                  <a:pt x="4557964" y="1293223"/>
                  <a:pt x="4560311" y="1302611"/>
                  <a:pt x="4565005" y="1309652"/>
                </a:cubicBezTo>
                <a:cubicBezTo>
                  <a:pt x="4565005" y="1311999"/>
                  <a:pt x="4567353" y="1314346"/>
                  <a:pt x="4567353" y="1316693"/>
                </a:cubicBezTo>
                <a:cubicBezTo>
                  <a:pt x="4562658" y="1309652"/>
                  <a:pt x="4560311" y="1302611"/>
                  <a:pt x="4555617" y="1295570"/>
                </a:cubicBezTo>
                <a:cubicBezTo>
                  <a:pt x="4550923" y="1286181"/>
                  <a:pt x="4546229" y="1276793"/>
                  <a:pt x="4539188" y="1267405"/>
                </a:cubicBezTo>
                <a:cubicBezTo>
                  <a:pt x="4532147" y="1255670"/>
                  <a:pt x="4525106" y="1246282"/>
                  <a:pt x="4520412" y="1234546"/>
                </a:cubicBezTo>
                <a:cubicBezTo>
                  <a:pt x="4515717" y="1225158"/>
                  <a:pt x="4508676" y="1215770"/>
                  <a:pt x="4503982" y="1208729"/>
                </a:cubicBezTo>
                <a:cubicBezTo>
                  <a:pt x="4496941" y="1196994"/>
                  <a:pt x="4489900" y="1187606"/>
                  <a:pt x="4482859" y="1178217"/>
                </a:cubicBezTo>
                <a:cubicBezTo>
                  <a:pt x="4478165" y="1168829"/>
                  <a:pt x="4471124" y="1161788"/>
                  <a:pt x="4466430" y="1152400"/>
                </a:cubicBezTo>
                <a:cubicBezTo>
                  <a:pt x="4459388" y="1143012"/>
                  <a:pt x="4452347" y="1131276"/>
                  <a:pt x="4445306" y="1121888"/>
                </a:cubicBezTo>
                <a:cubicBezTo>
                  <a:pt x="4438265" y="1112500"/>
                  <a:pt x="4433571" y="1105459"/>
                  <a:pt x="4426530" y="1096071"/>
                </a:cubicBezTo>
                <a:cubicBezTo>
                  <a:pt x="4419489" y="1086683"/>
                  <a:pt x="4410100" y="1074947"/>
                  <a:pt x="4403059" y="1065559"/>
                </a:cubicBezTo>
                <a:cubicBezTo>
                  <a:pt x="4396018" y="1058518"/>
                  <a:pt x="4391324" y="1049130"/>
                  <a:pt x="4384283" y="1042089"/>
                </a:cubicBezTo>
                <a:cubicBezTo>
                  <a:pt x="4377242" y="1032700"/>
                  <a:pt x="4367854" y="1020965"/>
                  <a:pt x="4358465" y="1011577"/>
                </a:cubicBezTo>
                <a:cubicBezTo>
                  <a:pt x="4351424" y="1004536"/>
                  <a:pt x="4346730" y="997495"/>
                  <a:pt x="4342036" y="990454"/>
                </a:cubicBezTo>
                <a:cubicBezTo>
                  <a:pt x="4332648" y="978718"/>
                  <a:pt x="4323260" y="969330"/>
                  <a:pt x="4313872" y="957595"/>
                </a:cubicBezTo>
                <a:cubicBezTo>
                  <a:pt x="4309178" y="950554"/>
                  <a:pt x="4302136" y="945860"/>
                  <a:pt x="4297442" y="938819"/>
                </a:cubicBezTo>
                <a:cubicBezTo>
                  <a:pt x="4288054" y="927083"/>
                  <a:pt x="4276319" y="915348"/>
                  <a:pt x="4264583" y="905960"/>
                </a:cubicBezTo>
                <a:cubicBezTo>
                  <a:pt x="4269277" y="901266"/>
                  <a:pt x="4269277" y="896572"/>
                  <a:pt x="4269277" y="891878"/>
                </a:cubicBezTo>
                <a:cubicBezTo>
                  <a:pt x="4269277" y="880142"/>
                  <a:pt x="4259889" y="870754"/>
                  <a:pt x="4248154" y="870754"/>
                </a:cubicBezTo>
                <a:cubicBezTo>
                  <a:pt x="4243460" y="870754"/>
                  <a:pt x="4241113" y="873101"/>
                  <a:pt x="4238766" y="873101"/>
                </a:cubicBezTo>
                <a:cubicBezTo>
                  <a:pt x="4212948" y="830854"/>
                  <a:pt x="4184784" y="793302"/>
                  <a:pt x="4156619" y="758096"/>
                </a:cubicBezTo>
                <a:cubicBezTo>
                  <a:pt x="4212948" y="807384"/>
                  <a:pt x="4266931" y="863713"/>
                  <a:pt x="4316218" y="924736"/>
                </a:cubicBezTo>
                <a:cubicBezTo>
                  <a:pt x="4320913" y="924736"/>
                  <a:pt x="4323260" y="927083"/>
                  <a:pt x="4325607" y="929430"/>
                </a:cubicBezTo>
                <a:close/>
                <a:moveTo>
                  <a:pt x="4602558" y="1375369"/>
                </a:moveTo>
                <a:cubicBezTo>
                  <a:pt x="4602558" y="1377716"/>
                  <a:pt x="4604905" y="1377716"/>
                  <a:pt x="4604905" y="1380063"/>
                </a:cubicBezTo>
                <a:cubicBezTo>
                  <a:pt x="4611946" y="1389451"/>
                  <a:pt x="4616640" y="1401187"/>
                  <a:pt x="4623682" y="1412922"/>
                </a:cubicBezTo>
                <a:cubicBezTo>
                  <a:pt x="4626029" y="1417616"/>
                  <a:pt x="4628376" y="1422310"/>
                  <a:pt x="4630723" y="1424657"/>
                </a:cubicBezTo>
                <a:cubicBezTo>
                  <a:pt x="4635417" y="1434045"/>
                  <a:pt x="4640111" y="1443434"/>
                  <a:pt x="4644805" y="1452822"/>
                </a:cubicBezTo>
                <a:cubicBezTo>
                  <a:pt x="4647152" y="1457516"/>
                  <a:pt x="4649499" y="1462210"/>
                  <a:pt x="4651846" y="1466904"/>
                </a:cubicBezTo>
                <a:cubicBezTo>
                  <a:pt x="4656540" y="1478639"/>
                  <a:pt x="4663581" y="1490375"/>
                  <a:pt x="4668275" y="1502110"/>
                </a:cubicBezTo>
                <a:cubicBezTo>
                  <a:pt x="4670623" y="1504457"/>
                  <a:pt x="4670623" y="1506804"/>
                  <a:pt x="4672970" y="1509151"/>
                </a:cubicBezTo>
                <a:cubicBezTo>
                  <a:pt x="4680011" y="1523233"/>
                  <a:pt x="4687052" y="1539662"/>
                  <a:pt x="4691746" y="1553745"/>
                </a:cubicBezTo>
                <a:cubicBezTo>
                  <a:pt x="4694093" y="1558439"/>
                  <a:pt x="4694093" y="1563133"/>
                  <a:pt x="4696440" y="1565480"/>
                </a:cubicBezTo>
                <a:cubicBezTo>
                  <a:pt x="4701134" y="1577215"/>
                  <a:pt x="4705828" y="1588950"/>
                  <a:pt x="4710522" y="1600686"/>
                </a:cubicBezTo>
                <a:cubicBezTo>
                  <a:pt x="4712869" y="1605380"/>
                  <a:pt x="4715216" y="1612421"/>
                  <a:pt x="4717563" y="1617115"/>
                </a:cubicBezTo>
                <a:cubicBezTo>
                  <a:pt x="4722257" y="1628850"/>
                  <a:pt x="4726952" y="1642933"/>
                  <a:pt x="4731646" y="1654668"/>
                </a:cubicBezTo>
                <a:cubicBezTo>
                  <a:pt x="4733993" y="1659362"/>
                  <a:pt x="4733993" y="1664056"/>
                  <a:pt x="4736340" y="1668750"/>
                </a:cubicBezTo>
                <a:cubicBezTo>
                  <a:pt x="4736340" y="1668750"/>
                  <a:pt x="4736340" y="1671097"/>
                  <a:pt x="4736340" y="1671097"/>
                </a:cubicBezTo>
                <a:cubicBezTo>
                  <a:pt x="4731646" y="1657015"/>
                  <a:pt x="4726952" y="1645280"/>
                  <a:pt x="4722257" y="1631197"/>
                </a:cubicBezTo>
                <a:cubicBezTo>
                  <a:pt x="4722257" y="1628850"/>
                  <a:pt x="4722257" y="1628850"/>
                  <a:pt x="4719911" y="1626503"/>
                </a:cubicBezTo>
                <a:cubicBezTo>
                  <a:pt x="4712869" y="1607727"/>
                  <a:pt x="4705828" y="1591297"/>
                  <a:pt x="4698787" y="1572521"/>
                </a:cubicBezTo>
                <a:cubicBezTo>
                  <a:pt x="4696440" y="1567827"/>
                  <a:pt x="4696440" y="1565480"/>
                  <a:pt x="4694093" y="1560786"/>
                </a:cubicBezTo>
                <a:cubicBezTo>
                  <a:pt x="4687052" y="1542009"/>
                  <a:pt x="4680011" y="1525580"/>
                  <a:pt x="4670623" y="1506804"/>
                </a:cubicBezTo>
                <a:cubicBezTo>
                  <a:pt x="4668275" y="1502110"/>
                  <a:pt x="4668275" y="1499763"/>
                  <a:pt x="4665929" y="1497416"/>
                </a:cubicBezTo>
                <a:cubicBezTo>
                  <a:pt x="4658887" y="1480986"/>
                  <a:pt x="4649499" y="1464557"/>
                  <a:pt x="4642458" y="1448128"/>
                </a:cubicBezTo>
                <a:cubicBezTo>
                  <a:pt x="4642458" y="1445781"/>
                  <a:pt x="4640111" y="1445781"/>
                  <a:pt x="4640111" y="1443434"/>
                </a:cubicBezTo>
                <a:cubicBezTo>
                  <a:pt x="4630723" y="1427004"/>
                  <a:pt x="4623682" y="1410575"/>
                  <a:pt x="4614294" y="1394146"/>
                </a:cubicBezTo>
                <a:cubicBezTo>
                  <a:pt x="4611946" y="1389451"/>
                  <a:pt x="4609599" y="1387104"/>
                  <a:pt x="4607252" y="1382410"/>
                </a:cubicBezTo>
                <a:cubicBezTo>
                  <a:pt x="4604905" y="1382410"/>
                  <a:pt x="4602558" y="1380063"/>
                  <a:pt x="4602558" y="1375369"/>
                </a:cubicBezTo>
                <a:cubicBezTo>
                  <a:pt x="4602558" y="1375369"/>
                  <a:pt x="4602558" y="1375369"/>
                  <a:pt x="4602558" y="1375369"/>
                </a:cubicBezTo>
                <a:close/>
                <a:moveTo>
                  <a:pt x="4799710" y="2342352"/>
                </a:moveTo>
                <a:cubicBezTo>
                  <a:pt x="4799710" y="2344700"/>
                  <a:pt x="4797363" y="2349394"/>
                  <a:pt x="4797363" y="2351741"/>
                </a:cubicBezTo>
                <a:cubicBezTo>
                  <a:pt x="4797363" y="2351741"/>
                  <a:pt x="4797363" y="2354088"/>
                  <a:pt x="4797363" y="2354088"/>
                </a:cubicBezTo>
                <a:cubicBezTo>
                  <a:pt x="4797363" y="2356435"/>
                  <a:pt x="4797363" y="2361129"/>
                  <a:pt x="4795016" y="2363476"/>
                </a:cubicBezTo>
                <a:cubicBezTo>
                  <a:pt x="4795016" y="2363476"/>
                  <a:pt x="4795016" y="2365823"/>
                  <a:pt x="4795016" y="2365823"/>
                </a:cubicBezTo>
                <a:cubicBezTo>
                  <a:pt x="4795016" y="2370517"/>
                  <a:pt x="4795016" y="2372864"/>
                  <a:pt x="4795016" y="2377558"/>
                </a:cubicBezTo>
                <a:cubicBezTo>
                  <a:pt x="4795016" y="2379905"/>
                  <a:pt x="4795016" y="2379905"/>
                  <a:pt x="4795016" y="2382252"/>
                </a:cubicBezTo>
                <a:cubicBezTo>
                  <a:pt x="4795016" y="2386946"/>
                  <a:pt x="4795016" y="2389293"/>
                  <a:pt x="4795016" y="2393987"/>
                </a:cubicBezTo>
                <a:cubicBezTo>
                  <a:pt x="4795016" y="2396334"/>
                  <a:pt x="4795016" y="2396334"/>
                  <a:pt x="4795016" y="2398681"/>
                </a:cubicBezTo>
                <a:cubicBezTo>
                  <a:pt x="4795016" y="2398681"/>
                  <a:pt x="4795016" y="2398681"/>
                  <a:pt x="4795016" y="2401028"/>
                </a:cubicBezTo>
                <a:cubicBezTo>
                  <a:pt x="4795016" y="2401028"/>
                  <a:pt x="4795016" y="2401028"/>
                  <a:pt x="4795016" y="2401028"/>
                </a:cubicBezTo>
                <a:cubicBezTo>
                  <a:pt x="4795016" y="2401028"/>
                  <a:pt x="4795016" y="2398681"/>
                  <a:pt x="4795016" y="2398681"/>
                </a:cubicBezTo>
                <a:cubicBezTo>
                  <a:pt x="4795016" y="2393987"/>
                  <a:pt x="4795016" y="2389293"/>
                  <a:pt x="4795016" y="2384599"/>
                </a:cubicBezTo>
                <a:cubicBezTo>
                  <a:pt x="4795016" y="2382252"/>
                  <a:pt x="4795016" y="2379905"/>
                  <a:pt x="4795016" y="2379905"/>
                </a:cubicBezTo>
                <a:cubicBezTo>
                  <a:pt x="4795016" y="2372864"/>
                  <a:pt x="4795016" y="2368170"/>
                  <a:pt x="4795016" y="2361129"/>
                </a:cubicBezTo>
                <a:cubicBezTo>
                  <a:pt x="4795016" y="2358782"/>
                  <a:pt x="4795016" y="2358782"/>
                  <a:pt x="4795016" y="2356435"/>
                </a:cubicBezTo>
                <a:cubicBezTo>
                  <a:pt x="4795016" y="2351741"/>
                  <a:pt x="4795016" y="2347047"/>
                  <a:pt x="4797363" y="2342352"/>
                </a:cubicBezTo>
                <a:cubicBezTo>
                  <a:pt x="4797363" y="2340005"/>
                  <a:pt x="4797363" y="2337658"/>
                  <a:pt x="4797363" y="2337658"/>
                </a:cubicBezTo>
                <a:cubicBezTo>
                  <a:pt x="4797363" y="2332964"/>
                  <a:pt x="4799710" y="2330617"/>
                  <a:pt x="4799710" y="2328270"/>
                </a:cubicBezTo>
                <a:cubicBezTo>
                  <a:pt x="4799710" y="2328270"/>
                  <a:pt x="4799710" y="2328270"/>
                  <a:pt x="4799710" y="2328270"/>
                </a:cubicBezTo>
                <a:cubicBezTo>
                  <a:pt x="4799710" y="2330617"/>
                  <a:pt x="4802057" y="2332964"/>
                  <a:pt x="4804404" y="2335311"/>
                </a:cubicBezTo>
                <a:cubicBezTo>
                  <a:pt x="4802057" y="2335311"/>
                  <a:pt x="4799710" y="2337658"/>
                  <a:pt x="4799710" y="2342352"/>
                </a:cubicBezTo>
                <a:cubicBezTo>
                  <a:pt x="4799710" y="2340005"/>
                  <a:pt x="4799710" y="2342352"/>
                  <a:pt x="4799710" y="2342352"/>
                </a:cubicBezTo>
                <a:close/>
                <a:moveTo>
                  <a:pt x="4816139" y="2703798"/>
                </a:moveTo>
                <a:cubicBezTo>
                  <a:pt x="4816139" y="2729615"/>
                  <a:pt x="4813793" y="2753085"/>
                  <a:pt x="4811445" y="2776556"/>
                </a:cubicBezTo>
                <a:cubicBezTo>
                  <a:pt x="4811445" y="2781250"/>
                  <a:pt x="4811445" y="2785944"/>
                  <a:pt x="4809098" y="2792985"/>
                </a:cubicBezTo>
                <a:cubicBezTo>
                  <a:pt x="4809098" y="2795332"/>
                  <a:pt x="4809098" y="2797679"/>
                  <a:pt x="4809098" y="2800026"/>
                </a:cubicBezTo>
                <a:cubicBezTo>
                  <a:pt x="4809098" y="2802374"/>
                  <a:pt x="4806751" y="2804721"/>
                  <a:pt x="4806751" y="2809415"/>
                </a:cubicBezTo>
                <a:cubicBezTo>
                  <a:pt x="4806751" y="2811762"/>
                  <a:pt x="4806751" y="2811762"/>
                  <a:pt x="4806751" y="2814109"/>
                </a:cubicBezTo>
                <a:cubicBezTo>
                  <a:pt x="4804404" y="2832885"/>
                  <a:pt x="4804404" y="2849314"/>
                  <a:pt x="4802057" y="2865744"/>
                </a:cubicBezTo>
                <a:cubicBezTo>
                  <a:pt x="4802057" y="2865744"/>
                  <a:pt x="4802057" y="2865744"/>
                  <a:pt x="4802057" y="2868091"/>
                </a:cubicBezTo>
                <a:cubicBezTo>
                  <a:pt x="4799710" y="2891561"/>
                  <a:pt x="4797363" y="2915032"/>
                  <a:pt x="4792669" y="2938502"/>
                </a:cubicBezTo>
                <a:cubicBezTo>
                  <a:pt x="4792669" y="2943196"/>
                  <a:pt x="4790322" y="2947890"/>
                  <a:pt x="4790322" y="2952584"/>
                </a:cubicBezTo>
                <a:cubicBezTo>
                  <a:pt x="4787975" y="2976055"/>
                  <a:pt x="4783281" y="2997178"/>
                  <a:pt x="4778587" y="3018302"/>
                </a:cubicBezTo>
                <a:cubicBezTo>
                  <a:pt x="4778587" y="3022996"/>
                  <a:pt x="4776240" y="3025343"/>
                  <a:pt x="4776240" y="3030037"/>
                </a:cubicBezTo>
                <a:cubicBezTo>
                  <a:pt x="4771546" y="3048813"/>
                  <a:pt x="4769198" y="3069937"/>
                  <a:pt x="4764504" y="3088713"/>
                </a:cubicBezTo>
                <a:cubicBezTo>
                  <a:pt x="4764504" y="3093407"/>
                  <a:pt x="4762157" y="3095754"/>
                  <a:pt x="4762157" y="3100448"/>
                </a:cubicBezTo>
                <a:cubicBezTo>
                  <a:pt x="4762157" y="3105142"/>
                  <a:pt x="4759810" y="3107490"/>
                  <a:pt x="4759810" y="3112184"/>
                </a:cubicBezTo>
                <a:cubicBezTo>
                  <a:pt x="4750422" y="3140348"/>
                  <a:pt x="4738687" y="3168513"/>
                  <a:pt x="4726952" y="3196677"/>
                </a:cubicBezTo>
                <a:cubicBezTo>
                  <a:pt x="4726952" y="3194330"/>
                  <a:pt x="4726952" y="3194330"/>
                  <a:pt x="4729299" y="3191983"/>
                </a:cubicBezTo>
                <a:cubicBezTo>
                  <a:pt x="4731646" y="3182595"/>
                  <a:pt x="4733993" y="3175554"/>
                  <a:pt x="4736340" y="3166166"/>
                </a:cubicBezTo>
                <a:cubicBezTo>
                  <a:pt x="4738687" y="3156777"/>
                  <a:pt x="4741034" y="3147389"/>
                  <a:pt x="4743381" y="3138001"/>
                </a:cubicBezTo>
                <a:cubicBezTo>
                  <a:pt x="4745728" y="3128613"/>
                  <a:pt x="4748075" y="3121572"/>
                  <a:pt x="4750422" y="3112184"/>
                </a:cubicBezTo>
                <a:cubicBezTo>
                  <a:pt x="4752769" y="3102796"/>
                  <a:pt x="4755116" y="3093407"/>
                  <a:pt x="4757463" y="3081672"/>
                </a:cubicBezTo>
                <a:cubicBezTo>
                  <a:pt x="4759810" y="3072284"/>
                  <a:pt x="4762157" y="3065243"/>
                  <a:pt x="4764504" y="3055855"/>
                </a:cubicBezTo>
                <a:cubicBezTo>
                  <a:pt x="4766852" y="3046466"/>
                  <a:pt x="4769198" y="3034731"/>
                  <a:pt x="4771546" y="3025343"/>
                </a:cubicBezTo>
                <a:cubicBezTo>
                  <a:pt x="4773892" y="3018302"/>
                  <a:pt x="4773892" y="3008914"/>
                  <a:pt x="4776240" y="3001873"/>
                </a:cubicBezTo>
                <a:cubicBezTo>
                  <a:pt x="4778587" y="2990137"/>
                  <a:pt x="4780934" y="2978402"/>
                  <a:pt x="4783281" y="2966667"/>
                </a:cubicBezTo>
                <a:cubicBezTo>
                  <a:pt x="4785628" y="2959626"/>
                  <a:pt x="4785628" y="2952584"/>
                  <a:pt x="4787975" y="2945543"/>
                </a:cubicBezTo>
                <a:cubicBezTo>
                  <a:pt x="4790322" y="2929114"/>
                  <a:pt x="4792669" y="2915032"/>
                  <a:pt x="4795016" y="2898602"/>
                </a:cubicBezTo>
                <a:cubicBezTo>
                  <a:pt x="4795016" y="2896255"/>
                  <a:pt x="4795016" y="2891561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6867"/>
                </a:cubicBezTo>
                <a:cubicBezTo>
                  <a:pt x="4799710" y="2865744"/>
                  <a:pt x="4802057" y="2844620"/>
                  <a:pt x="4804404" y="2825844"/>
                </a:cubicBezTo>
                <a:cubicBezTo>
                  <a:pt x="4804404" y="2818803"/>
                  <a:pt x="4806751" y="2811762"/>
                  <a:pt x="4806751" y="2804721"/>
                </a:cubicBezTo>
                <a:cubicBezTo>
                  <a:pt x="4809098" y="2790638"/>
                  <a:pt x="4809098" y="2776556"/>
                  <a:pt x="4811445" y="2760127"/>
                </a:cubicBezTo>
                <a:cubicBezTo>
                  <a:pt x="4811445" y="2753085"/>
                  <a:pt x="4813793" y="2743697"/>
                  <a:pt x="4813793" y="2736656"/>
                </a:cubicBezTo>
                <a:cubicBezTo>
                  <a:pt x="4813793" y="2722574"/>
                  <a:pt x="4816139" y="2708492"/>
                  <a:pt x="4816139" y="2694409"/>
                </a:cubicBezTo>
                <a:cubicBezTo>
                  <a:pt x="4816139" y="2687368"/>
                  <a:pt x="4816139" y="2677980"/>
                  <a:pt x="4818487" y="2670939"/>
                </a:cubicBezTo>
                <a:cubicBezTo>
                  <a:pt x="4818487" y="2668592"/>
                  <a:pt x="4818487" y="2666245"/>
                  <a:pt x="4818487" y="2666245"/>
                </a:cubicBezTo>
                <a:cubicBezTo>
                  <a:pt x="4818487" y="2666245"/>
                  <a:pt x="4818487" y="2666245"/>
                  <a:pt x="4818487" y="2666245"/>
                </a:cubicBezTo>
                <a:cubicBezTo>
                  <a:pt x="4818487" y="2673286"/>
                  <a:pt x="4818487" y="2682674"/>
                  <a:pt x="4818487" y="2689715"/>
                </a:cubicBezTo>
                <a:cubicBezTo>
                  <a:pt x="4816139" y="2694409"/>
                  <a:pt x="4816139" y="2699103"/>
                  <a:pt x="4816139" y="2703798"/>
                </a:cubicBezTo>
                <a:close/>
                <a:moveTo>
                  <a:pt x="4816139" y="2882173"/>
                </a:moveTo>
                <a:cubicBezTo>
                  <a:pt x="4816139" y="2889214"/>
                  <a:pt x="4813793" y="2896255"/>
                  <a:pt x="4811445" y="2903296"/>
                </a:cubicBezTo>
                <a:cubicBezTo>
                  <a:pt x="4806751" y="2926767"/>
                  <a:pt x="4802057" y="2947890"/>
                  <a:pt x="4797363" y="2971361"/>
                </a:cubicBezTo>
                <a:cubicBezTo>
                  <a:pt x="4797363" y="2973708"/>
                  <a:pt x="4797363" y="2976055"/>
                  <a:pt x="4795016" y="2978402"/>
                </a:cubicBezTo>
                <a:cubicBezTo>
                  <a:pt x="4790322" y="2994831"/>
                  <a:pt x="4785628" y="3013608"/>
                  <a:pt x="4783281" y="3030037"/>
                </a:cubicBezTo>
                <a:cubicBezTo>
                  <a:pt x="4778587" y="3048813"/>
                  <a:pt x="4771546" y="3067590"/>
                  <a:pt x="4766852" y="3086366"/>
                </a:cubicBezTo>
                <a:cubicBezTo>
                  <a:pt x="4766852" y="3084019"/>
                  <a:pt x="4769198" y="3079325"/>
                  <a:pt x="4769198" y="3076978"/>
                </a:cubicBezTo>
                <a:cubicBezTo>
                  <a:pt x="4773892" y="3058201"/>
                  <a:pt x="4776240" y="3039425"/>
                  <a:pt x="4780934" y="3020649"/>
                </a:cubicBezTo>
                <a:cubicBezTo>
                  <a:pt x="4780934" y="3018302"/>
                  <a:pt x="4780934" y="3015955"/>
                  <a:pt x="4783281" y="3013608"/>
                </a:cubicBezTo>
                <a:cubicBezTo>
                  <a:pt x="4787975" y="2992484"/>
                  <a:pt x="4790322" y="2971361"/>
                  <a:pt x="4795016" y="2950237"/>
                </a:cubicBezTo>
                <a:cubicBezTo>
                  <a:pt x="4795016" y="2945543"/>
                  <a:pt x="4797363" y="2940849"/>
                  <a:pt x="4797363" y="2933808"/>
                </a:cubicBezTo>
                <a:cubicBezTo>
                  <a:pt x="4799710" y="2912685"/>
                  <a:pt x="4802057" y="2891561"/>
                  <a:pt x="4804404" y="2870438"/>
                </a:cubicBezTo>
                <a:cubicBezTo>
                  <a:pt x="4804404" y="2868091"/>
                  <a:pt x="4804404" y="2865744"/>
                  <a:pt x="4804404" y="2865744"/>
                </a:cubicBezTo>
                <a:cubicBezTo>
                  <a:pt x="4806751" y="2849314"/>
                  <a:pt x="4806751" y="2832885"/>
                  <a:pt x="4809098" y="2816456"/>
                </a:cubicBezTo>
                <a:cubicBezTo>
                  <a:pt x="4811445" y="2821150"/>
                  <a:pt x="4816139" y="2825844"/>
                  <a:pt x="4823181" y="2825844"/>
                </a:cubicBezTo>
                <a:cubicBezTo>
                  <a:pt x="4820833" y="2846967"/>
                  <a:pt x="4818487" y="2863397"/>
                  <a:pt x="4816139" y="2882173"/>
                </a:cubicBezTo>
                <a:close/>
                <a:moveTo>
                  <a:pt x="4743381" y="3170860"/>
                </a:moveTo>
                <a:cubicBezTo>
                  <a:pt x="4738687" y="3184942"/>
                  <a:pt x="4736340" y="3196677"/>
                  <a:pt x="4731646" y="3210759"/>
                </a:cubicBezTo>
                <a:cubicBezTo>
                  <a:pt x="4729299" y="3210759"/>
                  <a:pt x="4729299" y="3210759"/>
                  <a:pt x="4726952" y="3210759"/>
                </a:cubicBezTo>
                <a:cubicBezTo>
                  <a:pt x="4731646" y="3199024"/>
                  <a:pt x="4736340" y="3189636"/>
                  <a:pt x="4738687" y="3177901"/>
                </a:cubicBezTo>
                <a:cubicBezTo>
                  <a:pt x="4741034" y="3173207"/>
                  <a:pt x="4741034" y="3170860"/>
                  <a:pt x="4743381" y="3166166"/>
                </a:cubicBezTo>
                <a:cubicBezTo>
                  <a:pt x="4745728" y="3161472"/>
                  <a:pt x="4745728" y="3156777"/>
                  <a:pt x="4748075" y="3154431"/>
                </a:cubicBezTo>
                <a:cubicBezTo>
                  <a:pt x="4748075" y="3154431"/>
                  <a:pt x="4748075" y="3156777"/>
                  <a:pt x="4748075" y="3156777"/>
                </a:cubicBezTo>
                <a:cubicBezTo>
                  <a:pt x="4748075" y="3161472"/>
                  <a:pt x="4745728" y="3166166"/>
                  <a:pt x="4743381" y="3170860"/>
                </a:cubicBezTo>
                <a:close/>
                <a:moveTo>
                  <a:pt x="4391324" y="3867932"/>
                </a:moveTo>
                <a:cubicBezTo>
                  <a:pt x="4386630" y="3872627"/>
                  <a:pt x="4384283" y="3879668"/>
                  <a:pt x="4379589" y="3884362"/>
                </a:cubicBezTo>
                <a:cubicBezTo>
                  <a:pt x="4367854" y="3898444"/>
                  <a:pt x="4358465" y="3912527"/>
                  <a:pt x="4346730" y="3928956"/>
                </a:cubicBezTo>
                <a:cubicBezTo>
                  <a:pt x="4342036" y="3935997"/>
                  <a:pt x="4337342" y="3940691"/>
                  <a:pt x="4332648" y="3947732"/>
                </a:cubicBezTo>
                <a:cubicBezTo>
                  <a:pt x="4323260" y="3961814"/>
                  <a:pt x="4311524" y="3973550"/>
                  <a:pt x="4299789" y="3987632"/>
                </a:cubicBezTo>
                <a:cubicBezTo>
                  <a:pt x="4295095" y="3994673"/>
                  <a:pt x="4290401" y="3999367"/>
                  <a:pt x="4283360" y="4006408"/>
                </a:cubicBezTo>
                <a:cubicBezTo>
                  <a:pt x="4273972" y="4018144"/>
                  <a:pt x="4262237" y="4029879"/>
                  <a:pt x="4252848" y="4041614"/>
                </a:cubicBezTo>
                <a:cubicBezTo>
                  <a:pt x="4245807" y="4048655"/>
                  <a:pt x="4238766" y="4058043"/>
                  <a:pt x="4231725" y="4065085"/>
                </a:cubicBezTo>
                <a:cubicBezTo>
                  <a:pt x="4222337" y="4074473"/>
                  <a:pt x="4212948" y="4083861"/>
                  <a:pt x="4205907" y="4093249"/>
                </a:cubicBezTo>
                <a:cubicBezTo>
                  <a:pt x="4198866" y="4102637"/>
                  <a:pt x="4189478" y="4109678"/>
                  <a:pt x="4182437" y="4119066"/>
                </a:cubicBezTo>
                <a:cubicBezTo>
                  <a:pt x="4182437" y="4119066"/>
                  <a:pt x="4182437" y="4119066"/>
                  <a:pt x="4182437" y="4116720"/>
                </a:cubicBezTo>
                <a:cubicBezTo>
                  <a:pt x="4184784" y="4114372"/>
                  <a:pt x="4184784" y="4112026"/>
                  <a:pt x="4187131" y="4107331"/>
                </a:cubicBezTo>
                <a:cubicBezTo>
                  <a:pt x="4187131" y="4104984"/>
                  <a:pt x="4189478" y="4102637"/>
                  <a:pt x="4189478" y="4100290"/>
                </a:cubicBezTo>
                <a:cubicBezTo>
                  <a:pt x="4191825" y="4097943"/>
                  <a:pt x="4191825" y="4095596"/>
                  <a:pt x="4194172" y="4090902"/>
                </a:cubicBezTo>
                <a:cubicBezTo>
                  <a:pt x="4196519" y="4086208"/>
                  <a:pt x="4198866" y="4081514"/>
                  <a:pt x="4198866" y="4076820"/>
                </a:cubicBezTo>
                <a:cubicBezTo>
                  <a:pt x="4198866" y="4074473"/>
                  <a:pt x="4201213" y="4072125"/>
                  <a:pt x="4201213" y="4072125"/>
                </a:cubicBezTo>
                <a:cubicBezTo>
                  <a:pt x="4205907" y="4060390"/>
                  <a:pt x="4208254" y="4046308"/>
                  <a:pt x="4212948" y="4029879"/>
                </a:cubicBezTo>
                <a:cubicBezTo>
                  <a:pt x="4224684" y="4029879"/>
                  <a:pt x="4231725" y="4020490"/>
                  <a:pt x="4231725" y="4008755"/>
                </a:cubicBezTo>
                <a:cubicBezTo>
                  <a:pt x="4231725" y="4006408"/>
                  <a:pt x="4231725" y="4004061"/>
                  <a:pt x="4229378" y="4001714"/>
                </a:cubicBezTo>
                <a:cubicBezTo>
                  <a:pt x="4231725" y="3999367"/>
                  <a:pt x="4234072" y="3997020"/>
                  <a:pt x="4234072" y="3994673"/>
                </a:cubicBezTo>
                <a:cubicBezTo>
                  <a:pt x="4238766" y="3989979"/>
                  <a:pt x="4243460" y="3987632"/>
                  <a:pt x="4248154" y="3982938"/>
                </a:cubicBezTo>
                <a:cubicBezTo>
                  <a:pt x="4250501" y="3980591"/>
                  <a:pt x="4252848" y="3978244"/>
                  <a:pt x="4257542" y="3975897"/>
                </a:cubicBezTo>
                <a:cubicBezTo>
                  <a:pt x="4269277" y="3966508"/>
                  <a:pt x="4281013" y="3957120"/>
                  <a:pt x="4292748" y="3945385"/>
                </a:cubicBezTo>
                <a:cubicBezTo>
                  <a:pt x="4295095" y="3943038"/>
                  <a:pt x="4297442" y="3940691"/>
                  <a:pt x="4299789" y="3940691"/>
                </a:cubicBezTo>
                <a:cubicBezTo>
                  <a:pt x="4311524" y="3931303"/>
                  <a:pt x="4320913" y="3921915"/>
                  <a:pt x="4332648" y="3910179"/>
                </a:cubicBezTo>
                <a:cubicBezTo>
                  <a:pt x="4334995" y="3907832"/>
                  <a:pt x="4337342" y="3905485"/>
                  <a:pt x="4339689" y="3903138"/>
                </a:cubicBezTo>
                <a:cubicBezTo>
                  <a:pt x="4351424" y="3891403"/>
                  <a:pt x="4363159" y="3879668"/>
                  <a:pt x="4374895" y="3867932"/>
                </a:cubicBezTo>
                <a:cubicBezTo>
                  <a:pt x="4377242" y="3865586"/>
                  <a:pt x="4379589" y="3863238"/>
                  <a:pt x="4381936" y="3858544"/>
                </a:cubicBezTo>
                <a:cubicBezTo>
                  <a:pt x="4393671" y="3846809"/>
                  <a:pt x="4403059" y="3835074"/>
                  <a:pt x="4414795" y="3820992"/>
                </a:cubicBezTo>
                <a:cubicBezTo>
                  <a:pt x="4414795" y="3818645"/>
                  <a:pt x="4417141" y="3818645"/>
                  <a:pt x="4417141" y="3816298"/>
                </a:cubicBezTo>
                <a:cubicBezTo>
                  <a:pt x="4428877" y="3802215"/>
                  <a:pt x="4440612" y="3788133"/>
                  <a:pt x="4450000" y="3774051"/>
                </a:cubicBezTo>
                <a:cubicBezTo>
                  <a:pt x="4452347" y="3771704"/>
                  <a:pt x="4454694" y="3767009"/>
                  <a:pt x="4457041" y="3764663"/>
                </a:cubicBezTo>
                <a:cubicBezTo>
                  <a:pt x="4464082" y="3752927"/>
                  <a:pt x="4473471" y="3741192"/>
                  <a:pt x="4480512" y="3729457"/>
                </a:cubicBezTo>
                <a:cubicBezTo>
                  <a:pt x="4478165" y="3731804"/>
                  <a:pt x="4475818" y="3736498"/>
                  <a:pt x="4473471" y="3738845"/>
                </a:cubicBezTo>
                <a:cubicBezTo>
                  <a:pt x="4450000" y="3783439"/>
                  <a:pt x="4421835" y="3828033"/>
                  <a:pt x="4391324" y="3867932"/>
                </a:cubicBezTo>
                <a:close/>
                <a:moveTo>
                  <a:pt x="4065084" y="4229378"/>
                </a:moveTo>
                <a:cubicBezTo>
                  <a:pt x="4051002" y="4241113"/>
                  <a:pt x="4036920" y="4252848"/>
                  <a:pt x="4025185" y="4264584"/>
                </a:cubicBezTo>
                <a:cubicBezTo>
                  <a:pt x="4018143" y="4269278"/>
                  <a:pt x="4011102" y="4276319"/>
                  <a:pt x="4004061" y="4281013"/>
                </a:cubicBezTo>
                <a:cubicBezTo>
                  <a:pt x="3997020" y="4285707"/>
                  <a:pt x="3989979" y="4292748"/>
                  <a:pt x="3982938" y="4297442"/>
                </a:cubicBezTo>
                <a:cubicBezTo>
                  <a:pt x="3978244" y="4299789"/>
                  <a:pt x="3975897" y="4302136"/>
                  <a:pt x="3971203" y="4304483"/>
                </a:cubicBezTo>
                <a:cubicBezTo>
                  <a:pt x="3964161" y="4309177"/>
                  <a:pt x="3957120" y="4313871"/>
                  <a:pt x="3950079" y="4318565"/>
                </a:cubicBezTo>
                <a:cubicBezTo>
                  <a:pt x="3947732" y="4320913"/>
                  <a:pt x="3945385" y="4320913"/>
                  <a:pt x="3943038" y="4323260"/>
                </a:cubicBezTo>
                <a:cubicBezTo>
                  <a:pt x="3928956" y="4332648"/>
                  <a:pt x="3914874" y="4342036"/>
                  <a:pt x="3900791" y="4351424"/>
                </a:cubicBezTo>
                <a:cubicBezTo>
                  <a:pt x="3898444" y="4353771"/>
                  <a:pt x="3896097" y="4353771"/>
                  <a:pt x="3891403" y="4356118"/>
                </a:cubicBezTo>
                <a:cubicBezTo>
                  <a:pt x="3884362" y="4360812"/>
                  <a:pt x="3877321" y="4365506"/>
                  <a:pt x="3870279" y="4367854"/>
                </a:cubicBezTo>
                <a:cubicBezTo>
                  <a:pt x="3865585" y="4370201"/>
                  <a:pt x="3860891" y="4372548"/>
                  <a:pt x="3858544" y="4374895"/>
                </a:cubicBezTo>
                <a:cubicBezTo>
                  <a:pt x="3853850" y="4377242"/>
                  <a:pt x="3849156" y="4379589"/>
                  <a:pt x="3846809" y="4381936"/>
                </a:cubicBezTo>
                <a:cubicBezTo>
                  <a:pt x="3849156" y="4379589"/>
                  <a:pt x="3851503" y="4377242"/>
                  <a:pt x="3853850" y="4374895"/>
                </a:cubicBezTo>
                <a:cubicBezTo>
                  <a:pt x="3863239" y="4367854"/>
                  <a:pt x="3872627" y="4360812"/>
                  <a:pt x="3879668" y="4353771"/>
                </a:cubicBezTo>
                <a:cubicBezTo>
                  <a:pt x="3886709" y="4346730"/>
                  <a:pt x="3893750" y="4342036"/>
                  <a:pt x="3900791" y="4334995"/>
                </a:cubicBezTo>
                <a:cubicBezTo>
                  <a:pt x="3910180" y="4327954"/>
                  <a:pt x="3919568" y="4318565"/>
                  <a:pt x="3926609" y="4311525"/>
                </a:cubicBezTo>
                <a:cubicBezTo>
                  <a:pt x="3933650" y="4304483"/>
                  <a:pt x="3940691" y="4299789"/>
                  <a:pt x="3947732" y="4292748"/>
                </a:cubicBezTo>
                <a:cubicBezTo>
                  <a:pt x="3957120" y="4285707"/>
                  <a:pt x="3966509" y="4276319"/>
                  <a:pt x="3973550" y="4266930"/>
                </a:cubicBezTo>
                <a:cubicBezTo>
                  <a:pt x="3980591" y="4259889"/>
                  <a:pt x="3987632" y="4255195"/>
                  <a:pt x="3992326" y="4248154"/>
                </a:cubicBezTo>
                <a:cubicBezTo>
                  <a:pt x="4001714" y="4238766"/>
                  <a:pt x="4011102" y="4229378"/>
                  <a:pt x="4020491" y="4222337"/>
                </a:cubicBezTo>
                <a:cubicBezTo>
                  <a:pt x="4027532" y="4215296"/>
                  <a:pt x="4032226" y="4210602"/>
                  <a:pt x="4039267" y="4203560"/>
                </a:cubicBezTo>
                <a:cubicBezTo>
                  <a:pt x="4048655" y="4194172"/>
                  <a:pt x="4058043" y="4184784"/>
                  <a:pt x="4067432" y="4173049"/>
                </a:cubicBezTo>
                <a:cubicBezTo>
                  <a:pt x="4072126" y="4168354"/>
                  <a:pt x="4079167" y="4161313"/>
                  <a:pt x="4083861" y="4156619"/>
                </a:cubicBezTo>
                <a:cubicBezTo>
                  <a:pt x="4095596" y="4144884"/>
                  <a:pt x="4104984" y="4133149"/>
                  <a:pt x="4116719" y="4121414"/>
                </a:cubicBezTo>
                <a:cubicBezTo>
                  <a:pt x="4121414" y="4116720"/>
                  <a:pt x="4123761" y="4114372"/>
                  <a:pt x="4128455" y="4109678"/>
                </a:cubicBezTo>
                <a:cubicBezTo>
                  <a:pt x="4154272" y="4081514"/>
                  <a:pt x="4177743" y="4053349"/>
                  <a:pt x="4201213" y="4022838"/>
                </a:cubicBezTo>
                <a:cubicBezTo>
                  <a:pt x="4203560" y="4025185"/>
                  <a:pt x="4203560" y="4025185"/>
                  <a:pt x="4205907" y="4025185"/>
                </a:cubicBezTo>
                <a:cubicBezTo>
                  <a:pt x="4205907" y="4025185"/>
                  <a:pt x="4205907" y="4027532"/>
                  <a:pt x="4205907" y="4027532"/>
                </a:cubicBezTo>
                <a:cubicBezTo>
                  <a:pt x="4205907" y="4029879"/>
                  <a:pt x="4203560" y="4034573"/>
                  <a:pt x="4203560" y="4036920"/>
                </a:cubicBezTo>
                <a:cubicBezTo>
                  <a:pt x="4203560" y="4039267"/>
                  <a:pt x="4201213" y="4043961"/>
                  <a:pt x="4201213" y="4046308"/>
                </a:cubicBezTo>
                <a:cubicBezTo>
                  <a:pt x="4198866" y="4048655"/>
                  <a:pt x="4198866" y="4053349"/>
                  <a:pt x="4196519" y="4055696"/>
                </a:cubicBezTo>
                <a:cubicBezTo>
                  <a:pt x="4196519" y="4058043"/>
                  <a:pt x="4194172" y="4062737"/>
                  <a:pt x="4194172" y="4065085"/>
                </a:cubicBezTo>
                <a:cubicBezTo>
                  <a:pt x="4191825" y="4067431"/>
                  <a:pt x="4191825" y="4072125"/>
                  <a:pt x="4189478" y="4074473"/>
                </a:cubicBezTo>
                <a:cubicBezTo>
                  <a:pt x="4189478" y="4076820"/>
                  <a:pt x="4187131" y="4079167"/>
                  <a:pt x="4187131" y="4081514"/>
                </a:cubicBezTo>
                <a:cubicBezTo>
                  <a:pt x="4184784" y="4086208"/>
                  <a:pt x="4184784" y="4088555"/>
                  <a:pt x="4182437" y="4093249"/>
                </a:cubicBezTo>
                <a:cubicBezTo>
                  <a:pt x="4182437" y="4095596"/>
                  <a:pt x="4180090" y="4097943"/>
                  <a:pt x="4180090" y="4100290"/>
                </a:cubicBezTo>
                <a:cubicBezTo>
                  <a:pt x="4177743" y="4104984"/>
                  <a:pt x="4175395" y="4109678"/>
                  <a:pt x="4173049" y="4112026"/>
                </a:cubicBezTo>
                <a:cubicBezTo>
                  <a:pt x="4173049" y="4112026"/>
                  <a:pt x="4173049" y="4114372"/>
                  <a:pt x="4170701" y="4116720"/>
                </a:cubicBezTo>
                <a:cubicBezTo>
                  <a:pt x="4168355" y="4121414"/>
                  <a:pt x="4166007" y="4123761"/>
                  <a:pt x="4163660" y="4128455"/>
                </a:cubicBezTo>
                <a:cubicBezTo>
                  <a:pt x="4161313" y="4126108"/>
                  <a:pt x="4156619" y="4126108"/>
                  <a:pt x="4154272" y="4126108"/>
                </a:cubicBezTo>
                <a:cubicBezTo>
                  <a:pt x="4142537" y="4126108"/>
                  <a:pt x="4133149" y="4135496"/>
                  <a:pt x="4133149" y="4147231"/>
                </a:cubicBezTo>
                <a:cubicBezTo>
                  <a:pt x="4133149" y="4151925"/>
                  <a:pt x="4135496" y="4156619"/>
                  <a:pt x="4137843" y="4161313"/>
                </a:cubicBezTo>
                <a:cubicBezTo>
                  <a:pt x="4119067" y="4180090"/>
                  <a:pt x="4102637" y="4196519"/>
                  <a:pt x="4083861" y="4212948"/>
                </a:cubicBezTo>
                <a:cubicBezTo>
                  <a:pt x="4079167" y="4217643"/>
                  <a:pt x="4072126" y="4222337"/>
                  <a:pt x="4065084" y="4229378"/>
                </a:cubicBezTo>
                <a:close/>
                <a:moveTo>
                  <a:pt x="3797521" y="4417142"/>
                </a:moveTo>
                <a:cubicBezTo>
                  <a:pt x="3776398" y="4433571"/>
                  <a:pt x="3752927" y="4450000"/>
                  <a:pt x="3731804" y="4466429"/>
                </a:cubicBezTo>
                <a:cubicBezTo>
                  <a:pt x="3727110" y="4468777"/>
                  <a:pt x="3722416" y="4473471"/>
                  <a:pt x="3717721" y="4475818"/>
                </a:cubicBezTo>
                <a:cubicBezTo>
                  <a:pt x="3708333" y="4482859"/>
                  <a:pt x="3698945" y="4487553"/>
                  <a:pt x="3689557" y="4494594"/>
                </a:cubicBezTo>
                <a:cubicBezTo>
                  <a:pt x="3698945" y="4487553"/>
                  <a:pt x="3708333" y="4480512"/>
                  <a:pt x="3717721" y="4475818"/>
                </a:cubicBezTo>
                <a:cubicBezTo>
                  <a:pt x="3722416" y="4471123"/>
                  <a:pt x="3727110" y="4468777"/>
                  <a:pt x="3731804" y="4464083"/>
                </a:cubicBezTo>
                <a:cubicBezTo>
                  <a:pt x="3755274" y="4447653"/>
                  <a:pt x="3776398" y="4431224"/>
                  <a:pt x="3797521" y="4414794"/>
                </a:cubicBezTo>
                <a:cubicBezTo>
                  <a:pt x="3802215" y="4410100"/>
                  <a:pt x="3806909" y="4407753"/>
                  <a:pt x="3811603" y="4403059"/>
                </a:cubicBezTo>
                <a:cubicBezTo>
                  <a:pt x="3813950" y="4400712"/>
                  <a:pt x="3816298" y="4398365"/>
                  <a:pt x="3820992" y="4396018"/>
                </a:cubicBezTo>
                <a:cubicBezTo>
                  <a:pt x="3823339" y="4393671"/>
                  <a:pt x="3825686" y="4393671"/>
                  <a:pt x="3828033" y="4391324"/>
                </a:cubicBezTo>
                <a:cubicBezTo>
                  <a:pt x="3823339" y="4396018"/>
                  <a:pt x="3816298" y="4400712"/>
                  <a:pt x="3811603" y="4405406"/>
                </a:cubicBezTo>
                <a:cubicBezTo>
                  <a:pt x="3806909" y="4407753"/>
                  <a:pt x="3802215" y="4412447"/>
                  <a:pt x="3797521" y="4417142"/>
                </a:cubicBezTo>
                <a:close/>
                <a:moveTo>
                  <a:pt x="3278824" y="4705828"/>
                </a:moveTo>
                <a:cubicBezTo>
                  <a:pt x="3269436" y="4710522"/>
                  <a:pt x="3260047" y="4712869"/>
                  <a:pt x="3250659" y="4717563"/>
                </a:cubicBezTo>
                <a:cubicBezTo>
                  <a:pt x="3234230" y="4722258"/>
                  <a:pt x="3217801" y="4729299"/>
                  <a:pt x="3201371" y="4733993"/>
                </a:cubicBezTo>
                <a:cubicBezTo>
                  <a:pt x="3199024" y="4733993"/>
                  <a:pt x="3199024" y="4733993"/>
                  <a:pt x="3196677" y="4733993"/>
                </a:cubicBezTo>
                <a:cubicBezTo>
                  <a:pt x="3170860" y="4741034"/>
                  <a:pt x="3142695" y="4748075"/>
                  <a:pt x="3116878" y="4755116"/>
                </a:cubicBezTo>
                <a:cubicBezTo>
                  <a:pt x="3133307" y="4750422"/>
                  <a:pt x="3147389" y="4745728"/>
                  <a:pt x="3163819" y="4743381"/>
                </a:cubicBezTo>
                <a:cubicBezTo>
                  <a:pt x="3173207" y="4741034"/>
                  <a:pt x="3182595" y="4738687"/>
                  <a:pt x="3191983" y="4736340"/>
                </a:cubicBezTo>
                <a:cubicBezTo>
                  <a:pt x="3208412" y="4731646"/>
                  <a:pt x="3224842" y="4724605"/>
                  <a:pt x="3243618" y="4719911"/>
                </a:cubicBezTo>
                <a:cubicBezTo>
                  <a:pt x="3250659" y="4717563"/>
                  <a:pt x="3257701" y="4715216"/>
                  <a:pt x="3267089" y="4712869"/>
                </a:cubicBezTo>
                <a:cubicBezTo>
                  <a:pt x="3290559" y="4705828"/>
                  <a:pt x="3314030" y="4696440"/>
                  <a:pt x="3335153" y="4687052"/>
                </a:cubicBezTo>
                <a:cubicBezTo>
                  <a:pt x="3335153" y="4687052"/>
                  <a:pt x="3335153" y="4687052"/>
                  <a:pt x="3332806" y="4687052"/>
                </a:cubicBezTo>
                <a:cubicBezTo>
                  <a:pt x="3314030" y="4694093"/>
                  <a:pt x="3297600" y="4698787"/>
                  <a:pt x="3278824" y="4705828"/>
                </a:cubicBezTo>
                <a:close/>
                <a:moveTo>
                  <a:pt x="2753086" y="4830222"/>
                </a:moveTo>
                <a:cubicBezTo>
                  <a:pt x="2748391" y="4832569"/>
                  <a:pt x="2746044" y="4832569"/>
                  <a:pt x="2741350" y="4834916"/>
                </a:cubicBezTo>
                <a:cubicBezTo>
                  <a:pt x="2739003" y="4834916"/>
                  <a:pt x="2736656" y="4837263"/>
                  <a:pt x="2734309" y="4837263"/>
                </a:cubicBezTo>
                <a:cubicBezTo>
                  <a:pt x="2731962" y="4837263"/>
                  <a:pt x="2729615" y="4837263"/>
                  <a:pt x="2727268" y="4839610"/>
                </a:cubicBezTo>
                <a:cubicBezTo>
                  <a:pt x="2731962" y="4837263"/>
                  <a:pt x="2736656" y="4837263"/>
                  <a:pt x="2739003" y="4834916"/>
                </a:cubicBezTo>
                <a:cubicBezTo>
                  <a:pt x="2739003" y="4834916"/>
                  <a:pt x="2739003" y="4834916"/>
                  <a:pt x="2741350" y="4834916"/>
                </a:cubicBezTo>
                <a:cubicBezTo>
                  <a:pt x="2748391" y="4832569"/>
                  <a:pt x="2755433" y="4830222"/>
                  <a:pt x="2762474" y="4825528"/>
                </a:cubicBezTo>
                <a:cubicBezTo>
                  <a:pt x="2762474" y="4825528"/>
                  <a:pt x="2762474" y="4825528"/>
                  <a:pt x="2762474" y="4825528"/>
                </a:cubicBezTo>
                <a:cubicBezTo>
                  <a:pt x="2762474" y="4825528"/>
                  <a:pt x="2760127" y="4825528"/>
                  <a:pt x="2760127" y="4827875"/>
                </a:cubicBezTo>
                <a:cubicBezTo>
                  <a:pt x="2757780" y="4827875"/>
                  <a:pt x="2755433" y="4827875"/>
                  <a:pt x="2753086" y="4830222"/>
                </a:cubicBezTo>
                <a:close/>
                <a:moveTo>
                  <a:pt x="2401029" y="4853692"/>
                </a:moveTo>
                <a:cubicBezTo>
                  <a:pt x="2393987" y="4853692"/>
                  <a:pt x="2386946" y="4853692"/>
                  <a:pt x="2379905" y="4853692"/>
                </a:cubicBezTo>
                <a:cubicBezTo>
                  <a:pt x="2365823" y="4853692"/>
                  <a:pt x="2349394" y="4853692"/>
                  <a:pt x="2335311" y="4851345"/>
                </a:cubicBezTo>
                <a:cubicBezTo>
                  <a:pt x="2325923" y="4851345"/>
                  <a:pt x="2316535" y="4848998"/>
                  <a:pt x="2309494" y="4848998"/>
                </a:cubicBezTo>
                <a:cubicBezTo>
                  <a:pt x="2295412" y="4848998"/>
                  <a:pt x="2283676" y="4846651"/>
                  <a:pt x="2269594" y="4846651"/>
                </a:cubicBezTo>
                <a:cubicBezTo>
                  <a:pt x="2260206" y="4846651"/>
                  <a:pt x="2250818" y="4844304"/>
                  <a:pt x="2241429" y="4844304"/>
                </a:cubicBezTo>
                <a:cubicBezTo>
                  <a:pt x="2229694" y="4841957"/>
                  <a:pt x="2215612" y="4841957"/>
                  <a:pt x="2203877" y="4839610"/>
                </a:cubicBezTo>
                <a:cubicBezTo>
                  <a:pt x="2194488" y="4837263"/>
                  <a:pt x="2185100" y="4837263"/>
                  <a:pt x="2175712" y="4834916"/>
                </a:cubicBezTo>
                <a:cubicBezTo>
                  <a:pt x="2163977" y="4832569"/>
                  <a:pt x="2149895" y="4832569"/>
                  <a:pt x="2138159" y="4830222"/>
                </a:cubicBezTo>
                <a:cubicBezTo>
                  <a:pt x="2128771" y="4827875"/>
                  <a:pt x="2119383" y="4827875"/>
                  <a:pt x="2107648" y="4825528"/>
                </a:cubicBezTo>
                <a:cubicBezTo>
                  <a:pt x="2105301" y="4825528"/>
                  <a:pt x="2100607" y="4825528"/>
                  <a:pt x="2098260" y="4823180"/>
                </a:cubicBezTo>
                <a:cubicBezTo>
                  <a:pt x="2098260" y="4823180"/>
                  <a:pt x="2098260" y="4823180"/>
                  <a:pt x="2100607" y="4823180"/>
                </a:cubicBezTo>
                <a:cubicBezTo>
                  <a:pt x="2112342" y="4825528"/>
                  <a:pt x="2124077" y="4825528"/>
                  <a:pt x="2135812" y="4827875"/>
                </a:cubicBezTo>
                <a:cubicBezTo>
                  <a:pt x="2142854" y="4827875"/>
                  <a:pt x="2152242" y="4830222"/>
                  <a:pt x="2159283" y="4830222"/>
                </a:cubicBezTo>
                <a:cubicBezTo>
                  <a:pt x="2171018" y="4830222"/>
                  <a:pt x="2185100" y="4832569"/>
                  <a:pt x="2196835" y="4832569"/>
                </a:cubicBezTo>
                <a:cubicBezTo>
                  <a:pt x="2203877" y="4832569"/>
                  <a:pt x="2213265" y="4832569"/>
                  <a:pt x="2220306" y="4834916"/>
                </a:cubicBezTo>
                <a:cubicBezTo>
                  <a:pt x="2234388" y="4834916"/>
                  <a:pt x="2246123" y="4837263"/>
                  <a:pt x="2260206" y="4837263"/>
                </a:cubicBezTo>
                <a:cubicBezTo>
                  <a:pt x="2267247" y="4837263"/>
                  <a:pt x="2274288" y="4837263"/>
                  <a:pt x="2278982" y="4837263"/>
                </a:cubicBezTo>
                <a:cubicBezTo>
                  <a:pt x="2300106" y="4837263"/>
                  <a:pt x="2318882" y="4837263"/>
                  <a:pt x="2340005" y="4837263"/>
                </a:cubicBezTo>
                <a:cubicBezTo>
                  <a:pt x="2368170" y="4837263"/>
                  <a:pt x="2396334" y="4837263"/>
                  <a:pt x="2426846" y="4834916"/>
                </a:cubicBezTo>
                <a:cubicBezTo>
                  <a:pt x="2431540" y="4834916"/>
                  <a:pt x="2436234" y="4834916"/>
                  <a:pt x="2443275" y="4834916"/>
                </a:cubicBezTo>
                <a:cubicBezTo>
                  <a:pt x="2466746" y="4832569"/>
                  <a:pt x="2490216" y="4832569"/>
                  <a:pt x="2513687" y="4830222"/>
                </a:cubicBezTo>
                <a:cubicBezTo>
                  <a:pt x="2520728" y="4830222"/>
                  <a:pt x="2525422" y="4827875"/>
                  <a:pt x="2532463" y="4827875"/>
                </a:cubicBezTo>
                <a:cubicBezTo>
                  <a:pt x="2534810" y="4827875"/>
                  <a:pt x="2537157" y="4827875"/>
                  <a:pt x="2539504" y="4827875"/>
                </a:cubicBezTo>
                <a:cubicBezTo>
                  <a:pt x="2539504" y="4827875"/>
                  <a:pt x="2541851" y="4827875"/>
                  <a:pt x="2541851" y="4827875"/>
                </a:cubicBezTo>
                <a:cubicBezTo>
                  <a:pt x="2551239" y="4827875"/>
                  <a:pt x="2558281" y="4825528"/>
                  <a:pt x="2567669" y="4825528"/>
                </a:cubicBezTo>
                <a:cubicBezTo>
                  <a:pt x="2577057" y="4825528"/>
                  <a:pt x="2588792" y="4823180"/>
                  <a:pt x="2598180" y="4823180"/>
                </a:cubicBezTo>
                <a:cubicBezTo>
                  <a:pt x="2607569" y="4823180"/>
                  <a:pt x="2614610" y="4820834"/>
                  <a:pt x="2623998" y="4820834"/>
                </a:cubicBezTo>
                <a:cubicBezTo>
                  <a:pt x="2633386" y="4820834"/>
                  <a:pt x="2642774" y="4818486"/>
                  <a:pt x="2652163" y="4818486"/>
                </a:cubicBezTo>
                <a:cubicBezTo>
                  <a:pt x="2656857" y="4818486"/>
                  <a:pt x="2659204" y="4818486"/>
                  <a:pt x="2663898" y="4816140"/>
                </a:cubicBezTo>
                <a:cubicBezTo>
                  <a:pt x="2666245" y="4823180"/>
                  <a:pt x="2673286" y="4830222"/>
                  <a:pt x="2682674" y="4830222"/>
                </a:cubicBezTo>
                <a:cubicBezTo>
                  <a:pt x="2685021" y="4830222"/>
                  <a:pt x="2685021" y="4830222"/>
                  <a:pt x="2687368" y="4830222"/>
                </a:cubicBezTo>
                <a:cubicBezTo>
                  <a:pt x="2687368" y="4830222"/>
                  <a:pt x="2687368" y="4830222"/>
                  <a:pt x="2687368" y="4830222"/>
                </a:cubicBezTo>
                <a:cubicBezTo>
                  <a:pt x="2682674" y="4834916"/>
                  <a:pt x="2680327" y="4839610"/>
                  <a:pt x="2680327" y="4844304"/>
                </a:cubicBezTo>
                <a:cubicBezTo>
                  <a:pt x="2680327" y="4844304"/>
                  <a:pt x="2680327" y="4844304"/>
                  <a:pt x="2680327" y="4844304"/>
                </a:cubicBezTo>
                <a:cubicBezTo>
                  <a:pt x="2612263" y="4851345"/>
                  <a:pt x="2541851" y="4853692"/>
                  <a:pt x="2471440" y="4853692"/>
                </a:cubicBezTo>
                <a:cubicBezTo>
                  <a:pt x="2445622" y="4856039"/>
                  <a:pt x="2422152" y="4856039"/>
                  <a:pt x="2401029" y="4853692"/>
                </a:cubicBezTo>
                <a:close/>
                <a:moveTo>
                  <a:pt x="1898761" y="4792669"/>
                </a:moveTo>
                <a:lnTo>
                  <a:pt x="1898761" y="4792669"/>
                </a:lnTo>
                <a:cubicBezTo>
                  <a:pt x="1898761" y="4792669"/>
                  <a:pt x="1896414" y="4792669"/>
                  <a:pt x="1896414" y="4792669"/>
                </a:cubicBezTo>
                <a:cubicBezTo>
                  <a:pt x="1896414" y="4792669"/>
                  <a:pt x="1896414" y="4792669"/>
                  <a:pt x="1898761" y="4792669"/>
                </a:cubicBezTo>
                <a:close/>
                <a:moveTo>
                  <a:pt x="1729773" y="4743381"/>
                </a:moveTo>
                <a:cubicBezTo>
                  <a:pt x="1720385" y="4741034"/>
                  <a:pt x="1713344" y="4738687"/>
                  <a:pt x="1703956" y="4736340"/>
                </a:cubicBezTo>
                <a:cubicBezTo>
                  <a:pt x="1708650" y="4736340"/>
                  <a:pt x="1710997" y="4733993"/>
                  <a:pt x="1715691" y="4731646"/>
                </a:cubicBezTo>
                <a:cubicBezTo>
                  <a:pt x="1722732" y="4733993"/>
                  <a:pt x="1727426" y="4736340"/>
                  <a:pt x="1734467" y="4738687"/>
                </a:cubicBezTo>
                <a:cubicBezTo>
                  <a:pt x="1739161" y="4741034"/>
                  <a:pt x="1746203" y="4743381"/>
                  <a:pt x="1750897" y="4743381"/>
                </a:cubicBezTo>
                <a:cubicBezTo>
                  <a:pt x="1755591" y="4745728"/>
                  <a:pt x="1760285" y="4748075"/>
                  <a:pt x="1764979" y="4750422"/>
                </a:cubicBezTo>
                <a:cubicBezTo>
                  <a:pt x="1769673" y="4752769"/>
                  <a:pt x="1772020" y="4752769"/>
                  <a:pt x="1776714" y="4755116"/>
                </a:cubicBezTo>
                <a:cubicBezTo>
                  <a:pt x="1776714" y="4755116"/>
                  <a:pt x="1779061" y="4755116"/>
                  <a:pt x="1779061" y="4755116"/>
                </a:cubicBezTo>
                <a:cubicBezTo>
                  <a:pt x="1772020" y="4752769"/>
                  <a:pt x="1764979" y="4750422"/>
                  <a:pt x="1757938" y="4750422"/>
                </a:cubicBezTo>
                <a:cubicBezTo>
                  <a:pt x="1746203" y="4748075"/>
                  <a:pt x="1739161" y="4745728"/>
                  <a:pt x="1729773" y="4743381"/>
                </a:cubicBezTo>
                <a:close/>
                <a:moveTo>
                  <a:pt x="1645280" y="4717563"/>
                </a:moveTo>
                <a:cubicBezTo>
                  <a:pt x="1635891" y="4715216"/>
                  <a:pt x="1626503" y="4710522"/>
                  <a:pt x="1619462" y="4708175"/>
                </a:cubicBezTo>
                <a:cubicBezTo>
                  <a:pt x="1610074" y="4705828"/>
                  <a:pt x="1600686" y="4701134"/>
                  <a:pt x="1591298" y="4698787"/>
                </a:cubicBezTo>
                <a:cubicBezTo>
                  <a:pt x="1581909" y="4696440"/>
                  <a:pt x="1574868" y="4691746"/>
                  <a:pt x="1565480" y="4689399"/>
                </a:cubicBezTo>
                <a:cubicBezTo>
                  <a:pt x="1556092" y="4684705"/>
                  <a:pt x="1546704" y="4682358"/>
                  <a:pt x="1537315" y="4677664"/>
                </a:cubicBezTo>
                <a:cubicBezTo>
                  <a:pt x="1527927" y="4675317"/>
                  <a:pt x="1520886" y="4670622"/>
                  <a:pt x="1511498" y="4668276"/>
                </a:cubicBezTo>
                <a:cubicBezTo>
                  <a:pt x="1502110" y="4663582"/>
                  <a:pt x="1492722" y="4661234"/>
                  <a:pt x="1483333" y="4656540"/>
                </a:cubicBezTo>
                <a:cubicBezTo>
                  <a:pt x="1473945" y="4654193"/>
                  <a:pt x="1466904" y="4649499"/>
                  <a:pt x="1457516" y="4644805"/>
                </a:cubicBezTo>
                <a:cubicBezTo>
                  <a:pt x="1448128" y="4640111"/>
                  <a:pt x="1438739" y="4635417"/>
                  <a:pt x="1429351" y="4633070"/>
                </a:cubicBezTo>
                <a:cubicBezTo>
                  <a:pt x="1419963" y="4628376"/>
                  <a:pt x="1412922" y="4626029"/>
                  <a:pt x="1403534" y="4621335"/>
                </a:cubicBezTo>
                <a:cubicBezTo>
                  <a:pt x="1394146" y="4616641"/>
                  <a:pt x="1384757" y="4611946"/>
                  <a:pt x="1375369" y="4607252"/>
                </a:cubicBezTo>
                <a:cubicBezTo>
                  <a:pt x="1368328" y="4602558"/>
                  <a:pt x="1358940" y="4600211"/>
                  <a:pt x="1351899" y="4595517"/>
                </a:cubicBezTo>
                <a:cubicBezTo>
                  <a:pt x="1342511" y="4590823"/>
                  <a:pt x="1333122" y="4586129"/>
                  <a:pt x="1323734" y="4581435"/>
                </a:cubicBezTo>
                <a:cubicBezTo>
                  <a:pt x="1316693" y="4576741"/>
                  <a:pt x="1307305" y="4574394"/>
                  <a:pt x="1300264" y="4569700"/>
                </a:cubicBezTo>
                <a:cubicBezTo>
                  <a:pt x="1297917" y="4569700"/>
                  <a:pt x="1297917" y="4567352"/>
                  <a:pt x="1295570" y="4567352"/>
                </a:cubicBezTo>
                <a:cubicBezTo>
                  <a:pt x="1319040" y="4579088"/>
                  <a:pt x="1344858" y="4590823"/>
                  <a:pt x="1370675" y="4602558"/>
                </a:cubicBezTo>
                <a:cubicBezTo>
                  <a:pt x="1370675" y="4602558"/>
                  <a:pt x="1370675" y="4602558"/>
                  <a:pt x="1370675" y="4602558"/>
                </a:cubicBezTo>
                <a:cubicBezTo>
                  <a:pt x="1373022" y="4602558"/>
                  <a:pt x="1373022" y="4604905"/>
                  <a:pt x="1375369" y="4604905"/>
                </a:cubicBezTo>
                <a:cubicBezTo>
                  <a:pt x="1401187" y="4616641"/>
                  <a:pt x="1424657" y="4626029"/>
                  <a:pt x="1450475" y="4637764"/>
                </a:cubicBezTo>
                <a:cubicBezTo>
                  <a:pt x="1452822" y="4637764"/>
                  <a:pt x="1452822" y="4637764"/>
                  <a:pt x="1455169" y="4640111"/>
                </a:cubicBezTo>
                <a:cubicBezTo>
                  <a:pt x="1466904" y="4644805"/>
                  <a:pt x="1478639" y="4649499"/>
                  <a:pt x="1490375" y="4654193"/>
                </a:cubicBezTo>
                <a:cubicBezTo>
                  <a:pt x="1495069" y="4656540"/>
                  <a:pt x="1499763" y="4658887"/>
                  <a:pt x="1506804" y="4658887"/>
                </a:cubicBezTo>
                <a:cubicBezTo>
                  <a:pt x="1518539" y="4663582"/>
                  <a:pt x="1527927" y="4665928"/>
                  <a:pt x="1539662" y="4670622"/>
                </a:cubicBezTo>
                <a:cubicBezTo>
                  <a:pt x="1553745" y="4675317"/>
                  <a:pt x="1567827" y="4680011"/>
                  <a:pt x="1584256" y="4684705"/>
                </a:cubicBezTo>
                <a:cubicBezTo>
                  <a:pt x="1591298" y="4687052"/>
                  <a:pt x="1598339" y="4689399"/>
                  <a:pt x="1605380" y="4691746"/>
                </a:cubicBezTo>
                <a:cubicBezTo>
                  <a:pt x="1607727" y="4691746"/>
                  <a:pt x="1607727" y="4691746"/>
                  <a:pt x="1610074" y="4694093"/>
                </a:cubicBezTo>
                <a:cubicBezTo>
                  <a:pt x="1617115" y="4696440"/>
                  <a:pt x="1624156" y="4698787"/>
                  <a:pt x="1631197" y="4701134"/>
                </a:cubicBezTo>
                <a:cubicBezTo>
                  <a:pt x="1638239" y="4703481"/>
                  <a:pt x="1647627" y="4708175"/>
                  <a:pt x="1654668" y="4710522"/>
                </a:cubicBezTo>
                <a:cubicBezTo>
                  <a:pt x="1664056" y="4715216"/>
                  <a:pt x="1675791" y="4717563"/>
                  <a:pt x="1685179" y="4722258"/>
                </a:cubicBezTo>
                <a:cubicBezTo>
                  <a:pt x="1687526" y="4722258"/>
                  <a:pt x="1689873" y="4724605"/>
                  <a:pt x="1689873" y="4724605"/>
                </a:cubicBezTo>
                <a:cubicBezTo>
                  <a:pt x="1689873" y="4729299"/>
                  <a:pt x="1694567" y="4733993"/>
                  <a:pt x="1696915" y="4736340"/>
                </a:cubicBezTo>
                <a:cubicBezTo>
                  <a:pt x="1692220" y="4733993"/>
                  <a:pt x="1685179" y="4733993"/>
                  <a:pt x="1680485" y="4731646"/>
                </a:cubicBezTo>
                <a:cubicBezTo>
                  <a:pt x="1664056" y="4722258"/>
                  <a:pt x="1654668" y="4719911"/>
                  <a:pt x="1645280" y="4717563"/>
                </a:cubicBezTo>
                <a:close/>
                <a:moveTo>
                  <a:pt x="959942" y="4349077"/>
                </a:moveTo>
                <a:cubicBezTo>
                  <a:pt x="957595" y="4346730"/>
                  <a:pt x="952901" y="4344383"/>
                  <a:pt x="950554" y="4342036"/>
                </a:cubicBezTo>
                <a:cubicBezTo>
                  <a:pt x="952901" y="4342036"/>
                  <a:pt x="952901" y="4342036"/>
                  <a:pt x="955248" y="4342036"/>
                </a:cubicBezTo>
                <a:cubicBezTo>
                  <a:pt x="957595" y="4342036"/>
                  <a:pt x="959942" y="4342036"/>
                  <a:pt x="962289" y="4339689"/>
                </a:cubicBezTo>
                <a:cubicBezTo>
                  <a:pt x="962289" y="4342036"/>
                  <a:pt x="962289" y="4342036"/>
                  <a:pt x="964636" y="4342036"/>
                </a:cubicBezTo>
                <a:cubicBezTo>
                  <a:pt x="964636" y="4342036"/>
                  <a:pt x="964636" y="4342036"/>
                  <a:pt x="964636" y="4344383"/>
                </a:cubicBezTo>
                <a:cubicBezTo>
                  <a:pt x="964636" y="4344383"/>
                  <a:pt x="962289" y="4346730"/>
                  <a:pt x="959942" y="4349077"/>
                </a:cubicBezTo>
                <a:close/>
                <a:moveTo>
                  <a:pt x="924736" y="4311525"/>
                </a:moveTo>
                <a:cubicBezTo>
                  <a:pt x="913001" y="4304483"/>
                  <a:pt x="901266" y="4297442"/>
                  <a:pt x="891878" y="4288054"/>
                </a:cubicBezTo>
                <a:cubicBezTo>
                  <a:pt x="889531" y="4285707"/>
                  <a:pt x="887184" y="4283360"/>
                  <a:pt x="884837" y="4281013"/>
                </a:cubicBezTo>
                <a:cubicBezTo>
                  <a:pt x="877795" y="4276319"/>
                  <a:pt x="873101" y="4271625"/>
                  <a:pt x="866060" y="4264584"/>
                </a:cubicBezTo>
                <a:cubicBezTo>
                  <a:pt x="856672" y="4257542"/>
                  <a:pt x="849631" y="4248154"/>
                  <a:pt x="840243" y="4241113"/>
                </a:cubicBezTo>
                <a:cubicBezTo>
                  <a:pt x="833201" y="4236419"/>
                  <a:pt x="828507" y="4229378"/>
                  <a:pt x="821466" y="4224684"/>
                </a:cubicBezTo>
                <a:cubicBezTo>
                  <a:pt x="814425" y="4217643"/>
                  <a:pt x="805037" y="4210602"/>
                  <a:pt x="797996" y="4201213"/>
                </a:cubicBezTo>
                <a:cubicBezTo>
                  <a:pt x="790955" y="4194172"/>
                  <a:pt x="786261" y="4189478"/>
                  <a:pt x="779219" y="4182437"/>
                </a:cubicBezTo>
                <a:cubicBezTo>
                  <a:pt x="772178" y="4175396"/>
                  <a:pt x="762790" y="4166007"/>
                  <a:pt x="755749" y="4158966"/>
                </a:cubicBezTo>
                <a:cubicBezTo>
                  <a:pt x="748708" y="4151925"/>
                  <a:pt x="744014" y="4147231"/>
                  <a:pt x="736973" y="4140190"/>
                </a:cubicBezTo>
                <a:cubicBezTo>
                  <a:pt x="729931" y="4130802"/>
                  <a:pt x="720543" y="4123761"/>
                  <a:pt x="713502" y="4114372"/>
                </a:cubicBezTo>
                <a:cubicBezTo>
                  <a:pt x="708808" y="4109678"/>
                  <a:pt x="701767" y="4102637"/>
                  <a:pt x="697073" y="4095596"/>
                </a:cubicBezTo>
                <a:cubicBezTo>
                  <a:pt x="687685" y="4083861"/>
                  <a:pt x="675949" y="4074473"/>
                  <a:pt x="666561" y="4062737"/>
                </a:cubicBezTo>
                <a:cubicBezTo>
                  <a:pt x="664214" y="4058043"/>
                  <a:pt x="659520" y="4055696"/>
                  <a:pt x="657173" y="4051002"/>
                </a:cubicBezTo>
                <a:cubicBezTo>
                  <a:pt x="643091" y="4036920"/>
                  <a:pt x="631355" y="4020490"/>
                  <a:pt x="619620" y="4006408"/>
                </a:cubicBezTo>
                <a:cubicBezTo>
                  <a:pt x="619620" y="4006408"/>
                  <a:pt x="619620" y="4006408"/>
                  <a:pt x="619620" y="4004061"/>
                </a:cubicBezTo>
                <a:cubicBezTo>
                  <a:pt x="621967" y="4006408"/>
                  <a:pt x="621967" y="4006408"/>
                  <a:pt x="624314" y="4008755"/>
                </a:cubicBezTo>
                <a:cubicBezTo>
                  <a:pt x="629008" y="4015796"/>
                  <a:pt x="636050" y="4020490"/>
                  <a:pt x="640744" y="4027532"/>
                </a:cubicBezTo>
                <a:cubicBezTo>
                  <a:pt x="647785" y="4036920"/>
                  <a:pt x="657173" y="4046308"/>
                  <a:pt x="666561" y="4053349"/>
                </a:cubicBezTo>
                <a:cubicBezTo>
                  <a:pt x="673602" y="4060390"/>
                  <a:pt x="678296" y="4065085"/>
                  <a:pt x="685338" y="4072125"/>
                </a:cubicBezTo>
                <a:cubicBezTo>
                  <a:pt x="694726" y="4081514"/>
                  <a:pt x="701767" y="4088555"/>
                  <a:pt x="711155" y="4097943"/>
                </a:cubicBezTo>
                <a:cubicBezTo>
                  <a:pt x="718196" y="4104984"/>
                  <a:pt x="722890" y="4109678"/>
                  <a:pt x="729931" y="4116720"/>
                </a:cubicBezTo>
                <a:cubicBezTo>
                  <a:pt x="739320" y="4126108"/>
                  <a:pt x="746361" y="4133149"/>
                  <a:pt x="755749" y="4142537"/>
                </a:cubicBezTo>
                <a:cubicBezTo>
                  <a:pt x="762790" y="4147231"/>
                  <a:pt x="767484" y="4154272"/>
                  <a:pt x="774525" y="4158966"/>
                </a:cubicBezTo>
                <a:cubicBezTo>
                  <a:pt x="783914" y="4168354"/>
                  <a:pt x="793302" y="4175396"/>
                  <a:pt x="802690" y="4184784"/>
                </a:cubicBezTo>
                <a:cubicBezTo>
                  <a:pt x="809731" y="4189478"/>
                  <a:pt x="814425" y="4196519"/>
                  <a:pt x="821466" y="4201213"/>
                </a:cubicBezTo>
                <a:cubicBezTo>
                  <a:pt x="830854" y="4210602"/>
                  <a:pt x="840243" y="4217643"/>
                  <a:pt x="849631" y="4227031"/>
                </a:cubicBezTo>
                <a:cubicBezTo>
                  <a:pt x="854325" y="4231725"/>
                  <a:pt x="861366" y="4236419"/>
                  <a:pt x="866060" y="4241113"/>
                </a:cubicBezTo>
                <a:cubicBezTo>
                  <a:pt x="877795" y="4250501"/>
                  <a:pt x="887184" y="4259889"/>
                  <a:pt x="898919" y="4266930"/>
                </a:cubicBezTo>
                <a:cubicBezTo>
                  <a:pt x="903613" y="4271625"/>
                  <a:pt x="908307" y="4273972"/>
                  <a:pt x="913001" y="4278666"/>
                </a:cubicBezTo>
                <a:cubicBezTo>
                  <a:pt x="924736" y="4288054"/>
                  <a:pt x="934124" y="4295095"/>
                  <a:pt x="945860" y="4304483"/>
                </a:cubicBezTo>
                <a:cubicBezTo>
                  <a:pt x="943513" y="4306830"/>
                  <a:pt x="941166" y="4311525"/>
                  <a:pt x="941166" y="4313871"/>
                </a:cubicBezTo>
                <a:cubicBezTo>
                  <a:pt x="941166" y="4313871"/>
                  <a:pt x="938819" y="4311525"/>
                  <a:pt x="938819" y="4311525"/>
                </a:cubicBezTo>
                <a:cubicBezTo>
                  <a:pt x="929430" y="4316219"/>
                  <a:pt x="927083" y="4313871"/>
                  <a:pt x="924736" y="4311525"/>
                </a:cubicBezTo>
                <a:close/>
                <a:moveTo>
                  <a:pt x="549209" y="3933650"/>
                </a:moveTo>
                <a:cubicBezTo>
                  <a:pt x="528085" y="3910179"/>
                  <a:pt x="506962" y="3886709"/>
                  <a:pt x="488186" y="3860891"/>
                </a:cubicBezTo>
                <a:cubicBezTo>
                  <a:pt x="488186" y="3858544"/>
                  <a:pt x="485839" y="3858544"/>
                  <a:pt x="485839" y="3856197"/>
                </a:cubicBezTo>
                <a:cubicBezTo>
                  <a:pt x="476450" y="3844462"/>
                  <a:pt x="467062" y="3832727"/>
                  <a:pt x="457674" y="3820992"/>
                </a:cubicBezTo>
                <a:cubicBezTo>
                  <a:pt x="457674" y="3820992"/>
                  <a:pt x="455327" y="3818645"/>
                  <a:pt x="455327" y="3818645"/>
                </a:cubicBezTo>
                <a:cubicBezTo>
                  <a:pt x="448286" y="3806909"/>
                  <a:pt x="441245" y="3795174"/>
                  <a:pt x="436551" y="3783439"/>
                </a:cubicBezTo>
                <a:cubicBezTo>
                  <a:pt x="436551" y="3781092"/>
                  <a:pt x="434204" y="3778745"/>
                  <a:pt x="434204" y="3778745"/>
                </a:cubicBezTo>
                <a:cubicBezTo>
                  <a:pt x="429509" y="3769357"/>
                  <a:pt x="424815" y="3759969"/>
                  <a:pt x="420121" y="3748233"/>
                </a:cubicBezTo>
                <a:cubicBezTo>
                  <a:pt x="417774" y="3745886"/>
                  <a:pt x="417774" y="3741192"/>
                  <a:pt x="415427" y="3738845"/>
                </a:cubicBezTo>
                <a:cubicBezTo>
                  <a:pt x="415427" y="3738845"/>
                  <a:pt x="415427" y="3738845"/>
                  <a:pt x="415427" y="3738845"/>
                </a:cubicBezTo>
                <a:cubicBezTo>
                  <a:pt x="417774" y="3743539"/>
                  <a:pt x="422468" y="3750580"/>
                  <a:pt x="424815" y="3755274"/>
                </a:cubicBezTo>
                <a:cubicBezTo>
                  <a:pt x="429509" y="3762315"/>
                  <a:pt x="434204" y="3769357"/>
                  <a:pt x="438898" y="3776398"/>
                </a:cubicBezTo>
                <a:cubicBezTo>
                  <a:pt x="450633" y="3792827"/>
                  <a:pt x="462368" y="3809256"/>
                  <a:pt x="474103" y="3828033"/>
                </a:cubicBezTo>
                <a:cubicBezTo>
                  <a:pt x="481145" y="3837421"/>
                  <a:pt x="488186" y="3846809"/>
                  <a:pt x="492880" y="3856197"/>
                </a:cubicBezTo>
                <a:cubicBezTo>
                  <a:pt x="502268" y="3870280"/>
                  <a:pt x="514003" y="3884362"/>
                  <a:pt x="525738" y="3898444"/>
                </a:cubicBezTo>
                <a:cubicBezTo>
                  <a:pt x="532780" y="3910179"/>
                  <a:pt x="542168" y="3919567"/>
                  <a:pt x="549209" y="3928956"/>
                </a:cubicBezTo>
                <a:cubicBezTo>
                  <a:pt x="556250" y="3938344"/>
                  <a:pt x="563291" y="3947732"/>
                  <a:pt x="570332" y="3957120"/>
                </a:cubicBezTo>
                <a:cubicBezTo>
                  <a:pt x="565638" y="3952426"/>
                  <a:pt x="560944" y="3947732"/>
                  <a:pt x="556250" y="3943038"/>
                </a:cubicBezTo>
                <a:cubicBezTo>
                  <a:pt x="553903" y="3940691"/>
                  <a:pt x="551556" y="3935997"/>
                  <a:pt x="549209" y="3933650"/>
                </a:cubicBezTo>
                <a:close/>
                <a:moveTo>
                  <a:pt x="410733" y="3741192"/>
                </a:moveTo>
                <a:cubicBezTo>
                  <a:pt x="415427" y="3750580"/>
                  <a:pt x="420121" y="3759969"/>
                  <a:pt x="424815" y="3769357"/>
                </a:cubicBezTo>
                <a:cubicBezTo>
                  <a:pt x="424815" y="3771704"/>
                  <a:pt x="427162" y="3774051"/>
                  <a:pt x="427162" y="3776398"/>
                </a:cubicBezTo>
                <a:cubicBezTo>
                  <a:pt x="431857" y="3785786"/>
                  <a:pt x="436551" y="3797521"/>
                  <a:pt x="443592" y="3806909"/>
                </a:cubicBezTo>
                <a:cubicBezTo>
                  <a:pt x="443592" y="3806909"/>
                  <a:pt x="443592" y="3809256"/>
                  <a:pt x="445939" y="3809256"/>
                </a:cubicBezTo>
                <a:cubicBezTo>
                  <a:pt x="356751" y="3687210"/>
                  <a:pt x="279299" y="3541693"/>
                  <a:pt x="215928" y="3377400"/>
                </a:cubicBezTo>
                <a:cubicBezTo>
                  <a:pt x="222969" y="3393829"/>
                  <a:pt x="230011" y="3407912"/>
                  <a:pt x="237052" y="3424341"/>
                </a:cubicBezTo>
                <a:cubicBezTo>
                  <a:pt x="241746" y="3433729"/>
                  <a:pt x="244093" y="3443117"/>
                  <a:pt x="248787" y="3450158"/>
                </a:cubicBezTo>
                <a:cubicBezTo>
                  <a:pt x="255828" y="3461893"/>
                  <a:pt x="260522" y="3475976"/>
                  <a:pt x="267563" y="3487711"/>
                </a:cubicBezTo>
                <a:cubicBezTo>
                  <a:pt x="274604" y="3501793"/>
                  <a:pt x="281646" y="3515876"/>
                  <a:pt x="288687" y="3527611"/>
                </a:cubicBezTo>
                <a:cubicBezTo>
                  <a:pt x="293381" y="3536999"/>
                  <a:pt x="298075" y="3544040"/>
                  <a:pt x="302769" y="3553428"/>
                </a:cubicBezTo>
                <a:cubicBezTo>
                  <a:pt x="312157" y="3569858"/>
                  <a:pt x="321545" y="3588634"/>
                  <a:pt x="330934" y="3605063"/>
                </a:cubicBezTo>
                <a:cubicBezTo>
                  <a:pt x="333281" y="3612105"/>
                  <a:pt x="337975" y="3616799"/>
                  <a:pt x="342669" y="3623840"/>
                </a:cubicBezTo>
                <a:cubicBezTo>
                  <a:pt x="354404" y="3642616"/>
                  <a:pt x="366139" y="3661392"/>
                  <a:pt x="375527" y="3680169"/>
                </a:cubicBezTo>
                <a:cubicBezTo>
                  <a:pt x="380222" y="3684863"/>
                  <a:pt x="382569" y="3691904"/>
                  <a:pt x="387263" y="3696598"/>
                </a:cubicBezTo>
                <a:cubicBezTo>
                  <a:pt x="391957" y="3705986"/>
                  <a:pt x="398998" y="3715374"/>
                  <a:pt x="406039" y="3724763"/>
                </a:cubicBezTo>
                <a:cubicBezTo>
                  <a:pt x="406039" y="3727110"/>
                  <a:pt x="408386" y="3727110"/>
                  <a:pt x="408386" y="3729457"/>
                </a:cubicBezTo>
                <a:cubicBezTo>
                  <a:pt x="408386" y="3734151"/>
                  <a:pt x="410733" y="3736498"/>
                  <a:pt x="410733" y="3741192"/>
                </a:cubicBezTo>
                <a:close/>
                <a:moveTo>
                  <a:pt x="173681" y="3262394"/>
                </a:moveTo>
                <a:cubicBezTo>
                  <a:pt x="171334" y="3253006"/>
                  <a:pt x="166640" y="3241271"/>
                  <a:pt x="164293" y="3231883"/>
                </a:cubicBezTo>
                <a:cubicBezTo>
                  <a:pt x="159599" y="3217801"/>
                  <a:pt x="154905" y="3203718"/>
                  <a:pt x="150211" y="3187289"/>
                </a:cubicBezTo>
                <a:cubicBezTo>
                  <a:pt x="147864" y="3180248"/>
                  <a:pt x="145517" y="3170860"/>
                  <a:pt x="143170" y="3163819"/>
                </a:cubicBezTo>
                <a:cubicBezTo>
                  <a:pt x="136129" y="3140348"/>
                  <a:pt x="129088" y="3119225"/>
                  <a:pt x="124393" y="3095754"/>
                </a:cubicBezTo>
                <a:cubicBezTo>
                  <a:pt x="122046" y="3088713"/>
                  <a:pt x="122046" y="3084019"/>
                  <a:pt x="119699" y="3076978"/>
                </a:cubicBezTo>
                <a:cubicBezTo>
                  <a:pt x="117352" y="3072284"/>
                  <a:pt x="117352" y="3065243"/>
                  <a:pt x="115005" y="3060549"/>
                </a:cubicBezTo>
                <a:cubicBezTo>
                  <a:pt x="115005" y="3060549"/>
                  <a:pt x="115005" y="3060549"/>
                  <a:pt x="115005" y="3060549"/>
                </a:cubicBezTo>
                <a:cubicBezTo>
                  <a:pt x="115005" y="3060549"/>
                  <a:pt x="115005" y="3062896"/>
                  <a:pt x="115005" y="3062896"/>
                </a:cubicBezTo>
                <a:cubicBezTo>
                  <a:pt x="117352" y="3072284"/>
                  <a:pt x="122046" y="3081672"/>
                  <a:pt x="124393" y="3091060"/>
                </a:cubicBezTo>
                <a:cubicBezTo>
                  <a:pt x="129088" y="3102796"/>
                  <a:pt x="131435" y="3114531"/>
                  <a:pt x="136129" y="3126266"/>
                </a:cubicBezTo>
                <a:cubicBezTo>
                  <a:pt x="138476" y="3135654"/>
                  <a:pt x="143170" y="3145042"/>
                  <a:pt x="145517" y="3154431"/>
                </a:cubicBezTo>
                <a:cubicBezTo>
                  <a:pt x="150211" y="3166166"/>
                  <a:pt x="154905" y="3177901"/>
                  <a:pt x="157252" y="3189636"/>
                </a:cubicBezTo>
                <a:cubicBezTo>
                  <a:pt x="159599" y="3199024"/>
                  <a:pt x="164293" y="3208413"/>
                  <a:pt x="166640" y="3215454"/>
                </a:cubicBezTo>
                <a:cubicBezTo>
                  <a:pt x="171334" y="3227189"/>
                  <a:pt x="176028" y="3238924"/>
                  <a:pt x="180723" y="3250659"/>
                </a:cubicBezTo>
                <a:cubicBezTo>
                  <a:pt x="185417" y="3260048"/>
                  <a:pt x="187764" y="3267089"/>
                  <a:pt x="192458" y="3276477"/>
                </a:cubicBezTo>
                <a:cubicBezTo>
                  <a:pt x="197152" y="3288212"/>
                  <a:pt x="201846" y="3299947"/>
                  <a:pt x="208887" y="3309335"/>
                </a:cubicBezTo>
                <a:cubicBezTo>
                  <a:pt x="213581" y="3316377"/>
                  <a:pt x="215928" y="3325765"/>
                  <a:pt x="220622" y="3332806"/>
                </a:cubicBezTo>
                <a:cubicBezTo>
                  <a:pt x="225316" y="3344541"/>
                  <a:pt x="232358" y="3356276"/>
                  <a:pt x="237052" y="3368012"/>
                </a:cubicBezTo>
                <a:cubicBezTo>
                  <a:pt x="241746" y="3375053"/>
                  <a:pt x="244093" y="3382094"/>
                  <a:pt x="248787" y="3389135"/>
                </a:cubicBezTo>
                <a:cubicBezTo>
                  <a:pt x="255828" y="3400870"/>
                  <a:pt x="262869" y="3412606"/>
                  <a:pt x="269910" y="3424341"/>
                </a:cubicBezTo>
                <a:cubicBezTo>
                  <a:pt x="269910" y="3424341"/>
                  <a:pt x="269910" y="3424341"/>
                  <a:pt x="269910" y="3424341"/>
                </a:cubicBezTo>
                <a:cubicBezTo>
                  <a:pt x="272257" y="3431382"/>
                  <a:pt x="276951" y="3440770"/>
                  <a:pt x="279299" y="3447811"/>
                </a:cubicBezTo>
                <a:cubicBezTo>
                  <a:pt x="283993" y="3459547"/>
                  <a:pt x="288687" y="3471282"/>
                  <a:pt x="293381" y="3480670"/>
                </a:cubicBezTo>
                <a:cubicBezTo>
                  <a:pt x="293381" y="3480670"/>
                  <a:pt x="293381" y="3483017"/>
                  <a:pt x="295728" y="3483017"/>
                </a:cubicBezTo>
                <a:cubicBezTo>
                  <a:pt x="293381" y="3485364"/>
                  <a:pt x="291034" y="3490058"/>
                  <a:pt x="291034" y="3494752"/>
                </a:cubicBezTo>
                <a:cubicBezTo>
                  <a:pt x="291034" y="3506487"/>
                  <a:pt x="298075" y="3513529"/>
                  <a:pt x="309810" y="3515876"/>
                </a:cubicBezTo>
                <a:cubicBezTo>
                  <a:pt x="314504" y="3522917"/>
                  <a:pt x="316851" y="3532305"/>
                  <a:pt x="321545" y="3539346"/>
                </a:cubicBezTo>
                <a:cubicBezTo>
                  <a:pt x="326239" y="3548734"/>
                  <a:pt x="330934" y="3555775"/>
                  <a:pt x="333281" y="3565164"/>
                </a:cubicBezTo>
                <a:cubicBezTo>
                  <a:pt x="335628" y="3569858"/>
                  <a:pt x="337975" y="3574552"/>
                  <a:pt x="340322" y="3581593"/>
                </a:cubicBezTo>
                <a:cubicBezTo>
                  <a:pt x="356751" y="3623840"/>
                  <a:pt x="373180" y="3668434"/>
                  <a:pt x="391957" y="3710680"/>
                </a:cubicBezTo>
                <a:cubicBezTo>
                  <a:pt x="391957" y="3713028"/>
                  <a:pt x="394304" y="3715374"/>
                  <a:pt x="394304" y="3715374"/>
                </a:cubicBezTo>
                <a:cubicBezTo>
                  <a:pt x="394304" y="3715374"/>
                  <a:pt x="394304" y="3715374"/>
                  <a:pt x="394304" y="3713028"/>
                </a:cubicBezTo>
                <a:cubicBezTo>
                  <a:pt x="384916" y="3698945"/>
                  <a:pt x="377874" y="3687210"/>
                  <a:pt x="368486" y="3673128"/>
                </a:cubicBezTo>
                <a:cubicBezTo>
                  <a:pt x="361445" y="3661392"/>
                  <a:pt x="354404" y="3649657"/>
                  <a:pt x="347363" y="3637922"/>
                </a:cubicBezTo>
                <a:cubicBezTo>
                  <a:pt x="340322" y="3623840"/>
                  <a:pt x="330934" y="3612105"/>
                  <a:pt x="323892" y="3598022"/>
                </a:cubicBezTo>
                <a:cubicBezTo>
                  <a:pt x="316851" y="3586287"/>
                  <a:pt x="312157" y="3574552"/>
                  <a:pt x="305116" y="3562816"/>
                </a:cubicBezTo>
                <a:cubicBezTo>
                  <a:pt x="298075" y="3548734"/>
                  <a:pt x="288687" y="3532305"/>
                  <a:pt x="281646" y="3518223"/>
                </a:cubicBezTo>
                <a:cubicBezTo>
                  <a:pt x="276951" y="3508834"/>
                  <a:pt x="272257" y="3497099"/>
                  <a:pt x="265216" y="3487711"/>
                </a:cubicBezTo>
                <a:cubicBezTo>
                  <a:pt x="255828" y="3468935"/>
                  <a:pt x="246440" y="3452505"/>
                  <a:pt x="239399" y="3433729"/>
                </a:cubicBezTo>
                <a:cubicBezTo>
                  <a:pt x="234705" y="3426688"/>
                  <a:pt x="232358" y="3419647"/>
                  <a:pt x="227664" y="3410258"/>
                </a:cubicBezTo>
                <a:cubicBezTo>
                  <a:pt x="215928" y="3386788"/>
                  <a:pt x="206540" y="3360971"/>
                  <a:pt x="194805" y="3335153"/>
                </a:cubicBezTo>
                <a:cubicBezTo>
                  <a:pt x="192458" y="3328112"/>
                  <a:pt x="187764" y="3318724"/>
                  <a:pt x="185417" y="3311683"/>
                </a:cubicBezTo>
                <a:cubicBezTo>
                  <a:pt x="185417" y="3295253"/>
                  <a:pt x="180723" y="3278824"/>
                  <a:pt x="173681" y="3262394"/>
                </a:cubicBezTo>
                <a:close/>
                <a:moveTo>
                  <a:pt x="37553" y="2178059"/>
                </a:moveTo>
                <a:cubicBezTo>
                  <a:pt x="37553" y="2175712"/>
                  <a:pt x="37553" y="2171018"/>
                  <a:pt x="37553" y="2168671"/>
                </a:cubicBezTo>
                <a:cubicBezTo>
                  <a:pt x="39900" y="2154589"/>
                  <a:pt x="39900" y="2140506"/>
                  <a:pt x="42247" y="2126424"/>
                </a:cubicBezTo>
                <a:cubicBezTo>
                  <a:pt x="42247" y="2126424"/>
                  <a:pt x="42247" y="2124077"/>
                  <a:pt x="42247" y="2124077"/>
                </a:cubicBezTo>
                <a:cubicBezTo>
                  <a:pt x="44594" y="2107648"/>
                  <a:pt x="46941" y="2091218"/>
                  <a:pt x="49288" y="2079483"/>
                </a:cubicBezTo>
                <a:cubicBezTo>
                  <a:pt x="49288" y="2077136"/>
                  <a:pt x="49288" y="2077136"/>
                  <a:pt x="49288" y="2074789"/>
                </a:cubicBezTo>
                <a:cubicBezTo>
                  <a:pt x="49288" y="2074789"/>
                  <a:pt x="51635" y="2074789"/>
                  <a:pt x="53982" y="2074789"/>
                </a:cubicBezTo>
                <a:cubicBezTo>
                  <a:pt x="51635" y="2086524"/>
                  <a:pt x="49288" y="2100607"/>
                  <a:pt x="49288" y="2112342"/>
                </a:cubicBezTo>
                <a:cubicBezTo>
                  <a:pt x="49288" y="2117036"/>
                  <a:pt x="46941" y="2121730"/>
                  <a:pt x="46941" y="2126424"/>
                </a:cubicBezTo>
                <a:cubicBezTo>
                  <a:pt x="42247" y="2145201"/>
                  <a:pt x="39900" y="2161630"/>
                  <a:pt x="37553" y="2178059"/>
                </a:cubicBezTo>
                <a:cubicBezTo>
                  <a:pt x="37553" y="2180406"/>
                  <a:pt x="37553" y="2182753"/>
                  <a:pt x="37553" y="2185100"/>
                </a:cubicBezTo>
                <a:cubicBezTo>
                  <a:pt x="35206" y="2199183"/>
                  <a:pt x="35206" y="2213265"/>
                  <a:pt x="32859" y="2227347"/>
                </a:cubicBezTo>
                <a:cubicBezTo>
                  <a:pt x="32859" y="2227347"/>
                  <a:pt x="32859" y="2227347"/>
                  <a:pt x="32859" y="2225000"/>
                </a:cubicBezTo>
                <a:cubicBezTo>
                  <a:pt x="32859" y="2208571"/>
                  <a:pt x="35206" y="2192142"/>
                  <a:pt x="37553" y="2178059"/>
                </a:cubicBezTo>
                <a:close/>
                <a:moveTo>
                  <a:pt x="77453" y="1924578"/>
                </a:moveTo>
                <a:cubicBezTo>
                  <a:pt x="79800" y="1912843"/>
                  <a:pt x="82147" y="1901108"/>
                  <a:pt x="86841" y="1887025"/>
                </a:cubicBezTo>
                <a:cubicBezTo>
                  <a:pt x="89188" y="1877637"/>
                  <a:pt x="91535" y="1868249"/>
                  <a:pt x="93882" y="1861208"/>
                </a:cubicBezTo>
                <a:cubicBezTo>
                  <a:pt x="96229" y="1849473"/>
                  <a:pt x="98576" y="1840084"/>
                  <a:pt x="103270" y="1828349"/>
                </a:cubicBezTo>
                <a:cubicBezTo>
                  <a:pt x="105617" y="1818961"/>
                  <a:pt x="107964" y="1809573"/>
                  <a:pt x="112658" y="1800185"/>
                </a:cubicBezTo>
                <a:cubicBezTo>
                  <a:pt x="115005" y="1790796"/>
                  <a:pt x="119699" y="1779061"/>
                  <a:pt x="122046" y="1769673"/>
                </a:cubicBezTo>
                <a:cubicBezTo>
                  <a:pt x="124393" y="1760285"/>
                  <a:pt x="129088" y="1750897"/>
                  <a:pt x="131435" y="1741508"/>
                </a:cubicBezTo>
                <a:cubicBezTo>
                  <a:pt x="133782" y="1732120"/>
                  <a:pt x="138476" y="1722732"/>
                  <a:pt x="140823" y="1713344"/>
                </a:cubicBezTo>
                <a:cubicBezTo>
                  <a:pt x="140823" y="1703956"/>
                  <a:pt x="143170" y="1694568"/>
                  <a:pt x="147864" y="1685179"/>
                </a:cubicBezTo>
                <a:cubicBezTo>
                  <a:pt x="152558" y="1675791"/>
                  <a:pt x="154905" y="1666403"/>
                  <a:pt x="159599" y="1657015"/>
                </a:cubicBezTo>
                <a:cubicBezTo>
                  <a:pt x="164293" y="1647627"/>
                  <a:pt x="166640" y="1638238"/>
                  <a:pt x="171334" y="1628850"/>
                </a:cubicBezTo>
                <a:cubicBezTo>
                  <a:pt x="176028" y="1619462"/>
                  <a:pt x="178376" y="1610074"/>
                  <a:pt x="183070" y="1600686"/>
                </a:cubicBezTo>
                <a:cubicBezTo>
                  <a:pt x="187764" y="1591297"/>
                  <a:pt x="190111" y="1581909"/>
                  <a:pt x="194805" y="1574868"/>
                </a:cubicBezTo>
                <a:cubicBezTo>
                  <a:pt x="199499" y="1565480"/>
                  <a:pt x="201846" y="1556092"/>
                  <a:pt x="206540" y="1546704"/>
                </a:cubicBezTo>
                <a:cubicBezTo>
                  <a:pt x="211234" y="1537315"/>
                  <a:pt x="215928" y="1530274"/>
                  <a:pt x="218275" y="1520886"/>
                </a:cubicBezTo>
                <a:cubicBezTo>
                  <a:pt x="222969" y="1511498"/>
                  <a:pt x="227664" y="1502110"/>
                  <a:pt x="232358" y="1495069"/>
                </a:cubicBezTo>
                <a:cubicBezTo>
                  <a:pt x="237052" y="1485680"/>
                  <a:pt x="241746" y="1478639"/>
                  <a:pt x="246440" y="1469251"/>
                </a:cubicBezTo>
                <a:cubicBezTo>
                  <a:pt x="251134" y="1459863"/>
                  <a:pt x="255828" y="1450475"/>
                  <a:pt x="260522" y="1443434"/>
                </a:cubicBezTo>
                <a:cubicBezTo>
                  <a:pt x="262869" y="1441087"/>
                  <a:pt x="265216" y="1436392"/>
                  <a:pt x="265216" y="1434045"/>
                </a:cubicBezTo>
                <a:cubicBezTo>
                  <a:pt x="260522" y="1443434"/>
                  <a:pt x="255828" y="1455169"/>
                  <a:pt x="253481" y="1464557"/>
                </a:cubicBezTo>
                <a:cubicBezTo>
                  <a:pt x="248787" y="1476292"/>
                  <a:pt x="244093" y="1488027"/>
                  <a:pt x="239399" y="1499763"/>
                </a:cubicBezTo>
                <a:cubicBezTo>
                  <a:pt x="232358" y="1516192"/>
                  <a:pt x="227664" y="1532621"/>
                  <a:pt x="220622" y="1546704"/>
                </a:cubicBezTo>
                <a:cubicBezTo>
                  <a:pt x="215928" y="1558439"/>
                  <a:pt x="211234" y="1570174"/>
                  <a:pt x="206540" y="1579562"/>
                </a:cubicBezTo>
                <a:cubicBezTo>
                  <a:pt x="199499" y="1595992"/>
                  <a:pt x="194805" y="1614768"/>
                  <a:pt x="187764" y="1631197"/>
                </a:cubicBezTo>
                <a:cubicBezTo>
                  <a:pt x="183070" y="1640586"/>
                  <a:pt x="180723" y="1652321"/>
                  <a:pt x="176028" y="1661709"/>
                </a:cubicBezTo>
                <a:cubicBezTo>
                  <a:pt x="168987" y="1682832"/>
                  <a:pt x="161946" y="1701609"/>
                  <a:pt x="157252" y="1722732"/>
                </a:cubicBezTo>
                <a:cubicBezTo>
                  <a:pt x="154905" y="1727426"/>
                  <a:pt x="154905" y="1732120"/>
                  <a:pt x="152558" y="1736814"/>
                </a:cubicBezTo>
                <a:cubicBezTo>
                  <a:pt x="147864" y="1748550"/>
                  <a:pt x="143170" y="1760285"/>
                  <a:pt x="138476" y="1772020"/>
                </a:cubicBezTo>
                <a:cubicBezTo>
                  <a:pt x="136129" y="1779061"/>
                  <a:pt x="133782" y="1788449"/>
                  <a:pt x="131435" y="1795491"/>
                </a:cubicBezTo>
                <a:cubicBezTo>
                  <a:pt x="126741" y="1807226"/>
                  <a:pt x="124393" y="1816614"/>
                  <a:pt x="119699" y="1828349"/>
                </a:cubicBezTo>
                <a:cubicBezTo>
                  <a:pt x="117352" y="1835390"/>
                  <a:pt x="115005" y="1844779"/>
                  <a:pt x="112658" y="1851820"/>
                </a:cubicBezTo>
                <a:cubicBezTo>
                  <a:pt x="110311" y="1863555"/>
                  <a:pt x="105617" y="1872943"/>
                  <a:pt x="103270" y="1884678"/>
                </a:cubicBezTo>
                <a:cubicBezTo>
                  <a:pt x="100923" y="1891719"/>
                  <a:pt x="98576" y="1901108"/>
                  <a:pt x="96229" y="1908149"/>
                </a:cubicBezTo>
                <a:cubicBezTo>
                  <a:pt x="93882" y="1917537"/>
                  <a:pt x="89188" y="1929272"/>
                  <a:pt x="86841" y="1938660"/>
                </a:cubicBezTo>
                <a:cubicBezTo>
                  <a:pt x="84494" y="1948049"/>
                  <a:pt x="82147" y="1955090"/>
                  <a:pt x="79800" y="1962131"/>
                </a:cubicBezTo>
                <a:cubicBezTo>
                  <a:pt x="75105" y="1971519"/>
                  <a:pt x="72758" y="1978560"/>
                  <a:pt x="70411" y="1985601"/>
                </a:cubicBezTo>
                <a:cubicBezTo>
                  <a:pt x="70411" y="1985601"/>
                  <a:pt x="70411" y="1985601"/>
                  <a:pt x="70411" y="1985601"/>
                </a:cubicBezTo>
                <a:cubicBezTo>
                  <a:pt x="68064" y="1985601"/>
                  <a:pt x="68064" y="1985601"/>
                  <a:pt x="65717" y="1987948"/>
                </a:cubicBezTo>
                <a:cubicBezTo>
                  <a:pt x="65717" y="1987948"/>
                  <a:pt x="65717" y="1987948"/>
                  <a:pt x="65717" y="1990295"/>
                </a:cubicBezTo>
                <a:cubicBezTo>
                  <a:pt x="65717" y="1990295"/>
                  <a:pt x="65717" y="1990295"/>
                  <a:pt x="65717" y="1992643"/>
                </a:cubicBezTo>
                <a:cubicBezTo>
                  <a:pt x="65717" y="1992643"/>
                  <a:pt x="65717" y="1992643"/>
                  <a:pt x="63370" y="1992643"/>
                </a:cubicBezTo>
                <a:cubicBezTo>
                  <a:pt x="65717" y="1976213"/>
                  <a:pt x="68064" y="1962131"/>
                  <a:pt x="70411" y="1948049"/>
                </a:cubicBezTo>
                <a:cubicBezTo>
                  <a:pt x="72758" y="1941007"/>
                  <a:pt x="75105" y="1931619"/>
                  <a:pt x="77453" y="1924578"/>
                </a:cubicBezTo>
                <a:close/>
                <a:moveTo>
                  <a:pt x="330934" y="1293223"/>
                </a:moveTo>
                <a:cubicBezTo>
                  <a:pt x="335628" y="1283834"/>
                  <a:pt x="340322" y="1274446"/>
                  <a:pt x="345016" y="1265058"/>
                </a:cubicBezTo>
                <a:cubicBezTo>
                  <a:pt x="345016" y="1262711"/>
                  <a:pt x="347363" y="1262711"/>
                  <a:pt x="347363" y="1260364"/>
                </a:cubicBezTo>
                <a:cubicBezTo>
                  <a:pt x="352057" y="1248629"/>
                  <a:pt x="356751" y="1239241"/>
                  <a:pt x="363792" y="1227505"/>
                </a:cubicBezTo>
                <a:cubicBezTo>
                  <a:pt x="366139" y="1225158"/>
                  <a:pt x="366139" y="1220464"/>
                  <a:pt x="368486" y="1218117"/>
                </a:cubicBezTo>
                <a:cubicBezTo>
                  <a:pt x="373180" y="1211076"/>
                  <a:pt x="375527" y="1204035"/>
                  <a:pt x="380222" y="1196994"/>
                </a:cubicBezTo>
                <a:cubicBezTo>
                  <a:pt x="380222" y="1194647"/>
                  <a:pt x="382569" y="1194647"/>
                  <a:pt x="382569" y="1192300"/>
                </a:cubicBezTo>
                <a:cubicBezTo>
                  <a:pt x="394304" y="1178217"/>
                  <a:pt x="403692" y="1166482"/>
                  <a:pt x="415427" y="1159441"/>
                </a:cubicBezTo>
                <a:cubicBezTo>
                  <a:pt x="413080" y="1164135"/>
                  <a:pt x="410733" y="1166482"/>
                  <a:pt x="408386" y="1171176"/>
                </a:cubicBezTo>
                <a:cubicBezTo>
                  <a:pt x="403692" y="1178217"/>
                  <a:pt x="398998" y="1187606"/>
                  <a:pt x="394304" y="1194647"/>
                </a:cubicBezTo>
                <a:cubicBezTo>
                  <a:pt x="382569" y="1215770"/>
                  <a:pt x="368486" y="1236893"/>
                  <a:pt x="356751" y="1258017"/>
                </a:cubicBezTo>
                <a:cubicBezTo>
                  <a:pt x="352057" y="1258017"/>
                  <a:pt x="352057" y="1258017"/>
                  <a:pt x="352057" y="1260364"/>
                </a:cubicBezTo>
                <a:cubicBezTo>
                  <a:pt x="342669" y="1279140"/>
                  <a:pt x="330934" y="1295570"/>
                  <a:pt x="321545" y="1314346"/>
                </a:cubicBezTo>
                <a:cubicBezTo>
                  <a:pt x="323892" y="1311999"/>
                  <a:pt x="323892" y="1307305"/>
                  <a:pt x="326239" y="1304958"/>
                </a:cubicBezTo>
                <a:cubicBezTo>
                  <a:pt x="326239" y="1300264"/>
                  <a:pt x="328587" y="1297917"/>
                  <a:pt x="330934" y="1293223"/>
                </a:cubicBezTo>
                <a:close/>
                <a:moveTo>
                  <a:pt x="621967" y="875448"/>
                </a:moveTo>
                <a:cubicBezTo>
                  <a:pt x="624314" y="873101"/>
                  <a:pt x="629008" y="870754"/>
                  <a:pt x="631355" y="868407"/>
                </a:cubicBezTo>
                <a:cubicBezTo>
                  <a:pt x="638397" y="863713"/>
                  <a:pt x="643091" y="859019"/>
                  <a:pt x="650132" y="856672"/>
                </a:cubicBezTo>
                <a:cubicBezTo>
                  <a:pt x="652479" y="854325"/>
                  <a:pt x="654826" y="854325"/>
                  <a:pt x="657173" y="851978"/>
                </a:cubicBezTo>
                <a:cubicBezTo>
                  <a:pt x="666561" y="847284"/>
                  <a:pt x="673602" y="842590"/>
                  <a:pt x="682991" y="837896"/>
                </a:cubicBezTo>
                <a:cubicBezTo>
                  <a:pt x="685338" y="837896"/>
                  <a:pt x="687685" y="835549"/>
                  <a:pt x="690032" y="835549"/>
                </a:cubicBezTo>
                <a:cubicBezTo>
                  <a:pt x="697073" y="833202"/>
                  <a:pt x="704114" y="828507"/>
                  <a:pt x="708808" y="826160"/>
                </a:cubicBezTo>
                <a:cubicBezTo>
                  <a:pt x="711155" y="823813"/>
                  <a:pt x="715849" y="823813"/>
                  <a:pt x="718196" y="821466"/>
                </a:cubicBezTo>
                <a:cubicBezTo>
                  <a:pt x="722890" y="819119"/>
                  <a:pt x="729931" y="816772"/>
                  <a:pt x="734626" y="816772"/>
                </a:cubicBezTo>
                <a:cubicBezTo>
                  <a:pt x="736973" y="816772"/>
                  <a:pt x="741667" y="814425"/>
                  <a:pt x="744014" y="814425"/>
                </a:cubicBezTo>
                <a:cubicBezTo>
                  <a:pt x="748708" y="812078"/>
                  <a:pt x="755749" y="812078"/>
                  <a:pt x="760443" y="809731"/>
                </a:cubicBezTo>
                <a:cubicBezTo>
                  <a:pt x="762790" y="809731"/>
                  <a:pt x="767484" y="807384"/>
                  <a:pt x="769831" y="807384"/>
                </a:cubicBezTo>
                <a:cubicBezTo>
                  <a:pt x="772178" y="807384"/>
                  <a:pt x="774525" y="807384"/>
                  <a:pt x="776872" y="807384"/>
                </a:cubicBezTo>
                <a:cubicBezTo>
                  <a:pt x="776872" y="812078"/>
                  <a:pt x="779219" y="814425"/>
                  <a:pt x="781566" y="816772"/>
                </a:cubicBezTo>
                <a:cubicBezTo>
                  <a:pt x="776872" y="821466"/>
                  <a:pt x="772178" y="823813"/>
                  <a:pt x="767484" y="828507"/>
                </a:cubicBezTo>
                <a:cubicBezTo>
                  <a:pt x="760443" y="833202"/>
                  <a:pt x="755749" y="840243"/>
                  <a:pt x="748708" y="844937"/>
                </a:cubicBezTo>
                <a:cubicBezTo>
                  <a:pt x="739320" y="854325"/>
                  <a:pt x="729931" y="861366"/>
                  <a:pt x="720543" y="870754"/>
                </a:cubicBezTo>
                <a:cubicBezTo>
                  <a:pt x="713502" y="875448"/>
                  <a:pt x="708808" y="882489"/>
                  <a:pt x="701767" y="887184"/>
                </a:cubicBezTo>
                <a:cubicBezTo>
                  <a:pt x="692379" y="896572"/>
                  <a:pt x="682991" y="905960"/>
                  <a:pt x="673602" y="915348"/>
                </a:cubicBezTo>
                <a:cubicBezTo>
                  <a:pt x="668908" y="920042"/>
                  <a:pt x="664214" y="924736"/>
                  <a:pt x="657173" y="929430"/>
                </a:cubicBezTo>
                <a:cubicBezTo>
                  <a:pt x="645438" y="941166"/>
                  <a:pt x="636050" y="950554"/>
                  <a:pt x="624314" y="962289"/>
                </a:cubicBezTo>
                <a:cubicBezTo>
                  <a:pt x="621967" y="964636"/>
                  <a:pt x="617273" y="969330"/>
                  <a:pt x="614926" y="971677"/>
                </a:cubicBezTo>
                <a:cubicBezTo>
                  <a:pt x="572679" y="1013924"/>
                  <a:pt x="532780" y="1060865"/>
                  <a:pt x="495227" y="1105459"/>
                </a:cubicBezTo>
                <a:cubicBezTo>
                  <a:pt x="495227" y="1105459"/>
                  <a:pt x="492880" y="1107806"/>
                  <a:pt x="492880" y="1107806"/>
                </a:cubicBezTo>
                <a:cubicBezTo>
                  <a:pt x="488186" y="1112500"/>
                  <a:pt x="483492" y="1114847"/>
                  <a:pt x="481145" y="1119541"/>
                </a:cubicBezTo>
                <a:cubicBezTo>
                  <a:pt x="476450" y="1121888"/>
                  <a:pt x="474103" y="1126582"/>
                  <a:pt x="469409" y="1131276"/>
                </a:cubicBezTo>
                <a:cubicBezTo>
                  <a:pt x="467062" y="1133623"/>
                  <a:pt x="464715" y="1135970"/>
                  <a:pt x="462368" y="1138318"/>
                </a:cubicBezTo>
                <a:cubicBezTo>
                  <a:pt x="460021" y="1138318"/>
                  <a:pt x="457674" y="1135970"/>
                  <a:pt x="455327" y="1135970"/>
                </a:cubicBezTo>
                <a:cubicBezTo>
                  <a:pt x="448286" y="1135970"/>
                  <a:pt x="441245" y="1140665"/>
                  <a:pt x="438898" y="1145359"/>
                </a:cubicBezTo>
                <a:cubicBezTo>
                  <a:pt x="436551" y="1145359"/>
                  <a:pt x="436551" y="1145359"/>
                  <a:pt x="434204" y="1145359"/>
                </a:cubicBezTo>
                <a:cubicBezTo>
                  <a:pt x="431857" y="1145359"/>
                  <a:pt x="429509" y="1145359"/>
                  <a:pt x="427162" y="1145359"/>
                </a:cubicBezTo>
                <a:cubicBezTo>
                  <a:pt x="427162" y="1145359"/>
                  <a:pt x="424815" y="1145359"/>
                  <a:pt x="424815" y="1145359"/>
                </a:cubicBezTo>
                <a:cubicBezTo>
                  <a:pt x="422468" y="1145359"/>
                  <a:pt x="422468" y="1145359"/>
                  <a:pt x="420121" y="1147706"/>
                </a:cubicBezTo>
                <a:cubicBezTo>
                  <a:pt x="417774" y="1147706"/>
                  <a:pt x="417774" y="1150053"/>
                  <a:pt x="415427" y="1150053"/>
                </a:cubicBezTo>
                <a:cubicBezTo>
                  <a:pt x="415427" y="1150053"/>
                  <a:pt x="413080" y="1150053"/>
                  <a:pt x="413080" y="1152400"/>
                </a:cubicBezTo>
                <a:cubicBezTo>
                  <a:pt x="413080" y="1152400"/>
                  <a:pt x="410733" y="1152400"/>
                  <a:pt x="410733" y="1152400"/>
                </a:cubicBezTo>
                <a:cubicBezTo>
                  <a:pt x="469409" y="1058518"/>
                  <a:pt x="535127" y="966983"/>
                  <a:pt x="607885" y="880142"/>
                </a:cubicBezTo>
                <a:cubicBezTo>
                  <a:pt x="617273" y="877795"/>
                  <a:pt x="619620" y="875448"/>
                  <a:pt x="621967" y="875448"/>
                </a:cubicBezTo>
                <a:close/>
                <a:moveTo>
                  <a:pt x="767484" y="805037"/>
                </a:moveTo>
                <a:cubicBezTo>
                  <a:pt x="760443" y="805037"/>
                  <a:pt x="755749" y="807384"/>
                  <a:pt x="748708" y="809731"/>
                </a:cubicBezTo>
                <a:cubicBezTo>
                  <a:pt x="746361" y="809731"/>
                  <a:pt x="741667" y="812078"/>
                  <a:pt x="739320" y="812078"/>
                </a:cubicBezTo>
                <a:cubicBezTo>
                  <a:pt x="732279" y="814425"/>
                  <a:pt x="727584" y="816772"/>
                  <a:pt x="720543" y="819119"/>
                </a:cubicBezTo>
                <a:cubicBezTo>
                  <a:pt x="718196" y="819119"/>
                  <a:pt x="715849" y="821466"/>
                  <a:pt x="711155" y="821466"/>
                </a:cubicBezTo>
                <a:cubicBezTo>
                  <a:pt x="701767" y="823813"/>
                  <a:pt x="694726" y="828507"/>
                  <a:pt x="685338" y="833202"/>
                </a:cubicBezTo>
                <a:cubicBezTo>
                  <a:pt x="685338" y="833202"/>
                  <a:pt x="682991" y="835549"/>
                  <a:pt x="682991" y="835549"/>
                </a:cubicBezTo>
                <a:cubicBezTo>
                  <a:pt x="675949" y="840243"/>
                  <a:pt x="666561" y="842590"/>
                  <a:pt x="659520" y="847284"/>
                </a:cubicBezTo>
                <a:cubicBezTo>
                  <a:pt x="657173" y="849631"/>
                  <a:pt x="654826" y="851978"/>
                  <a:pt x="650132" y="851978"/>
                </a:cubicBezTo>
                <a:cubicBezTo>
                  <a:pt x="643091" y="856672"/>
                  <a:pt x="638397" y="859019"/>
                  <a:pt x="631355" y="863713"/>
                </a:cubicBezTo>
                <a:cubicBezTo>
                  <a:pt x="629008" y="866060"/>
                  <a:pt x="624314" y="868407"/>
                  <a:pt x="621967" y="870754"/>
                </a:cubicBezTo>
                <a:cubicBezTo>
                  <a:pt x="621967" y="870754"/>
                  <a:pt x="619620" y="873101"/>
                  <a:pt x="617273" y="873101"/>
                </a:cubicBezTo>
                <a:cubicBezTo>
                  <a:pt x="751055" y="713502"/>
                  <a:pt x="903613" y="570332"/>
                  <a:pt x="1067906" y="452980"/>
                </a:cubicBezTo>
                <a:cubicBezTo>
                  <a:pt x="1046783" y="471756"/>
                  <a:pt x="1025659" y="492880"/>
                  <a:pt x="1002189" y="516350"/>
                </a:cubicBezTo>
                <a:cubicBezTo>
                  <a:pt x="999842" y="518697"/>
                  <a:pt x="997495" y="521044"/>
                  <a:pt x="995148" y="525738"/>
                </a:cubicBezTo>
                <a:cubicBezTo>
                  <a:pt x="988107" y="535127"/>
                  <a:pt x="978718" y="542168"/>
                  <a:pt x="971677" y="551556"/>
                </a:cubicBezTo>
                <a:cubicBezTo>
                  <a:pt x="969330" y="556250"/>
                  <a:pt x="964636" y="558597"/>
                  <a:pt x="962289" y="563291"/>
                </a:cubicBezTo>
                <a:cubicBezTo>
                  <a:pt x="955248" y="572679"/>
                  <a:pt x="948207" y="582068"/>
                  <a:pt x="941166" y="589109"/>
                </a:cubicBezTo>
                <a:cubicBezTo>
                  <a:pt x="938819" y="593803"/>
                  <a:pt x="934124" y="596150"/>
                  <a:pt x="931777" y="600844"/>
                </a:cubicBezTo>
                <a:cubicBezTo>
                  <a:pt x="922389" y="612579"/>
                  <a:pt x="913001" y="626661"/>
                  <a:pt x="903613" y="638397"/>
                </a:cubicBezTo>
                <a:cubicBezTo>
                  <a:pt x="898919" y="643091"/>
                  <a:pt x="896572" y="650132"/>
                  <a:pt x="891878" y="654826"/>
                </a:cubicBezTo>
                <a:cubicBezTo>
                  <a:pt x="884837" y="664214"/>
                  <a:pt x="880142" y="673602"/>
                  <a:pt x="873101" y="680643"/>
                </a:cubicBezTo>
                <a:cubicBezTo>
                  <a:pt x="868407" y="687685"/>
                  <a:pt x="863713" y="692379"/>
                  <a:pt x="861366" y="699420"/>
                </a:cubicBezTo>
                <a:cubicBezTo>
                  <a:pt x="854325" y="708808"/>
                  <a:pt x="849631" y="718196"/>
                  <a:pt x="842590" y="729931"/>
                </a:cubicBezTo>
                <a:cubicBezTo>
                  <a:pt x="837896" y="736973"/>
                  <a:pt x="835549" y="741667"/>
                  <a:pt x="830854" y="748708"/>
                </a:cubicBezTo>
                <a:cubicBezTo>
                  <a:pt x="826160" y="755749"/>
                  <a:pt x="821466" y="762790"/>
                  <a:pt x="816772" y="769831"/>
                </a:cubicBezTo>
                <a:cubicBezTo>
                  <a:pt x="814425" y="772178"/>
                  <a:pt x="812078" y="776872"/>
                  <a:pt x="809731" y="779219"/>
                </a:cubicBezTo>
                <a:cubicBezTo>
                  <a:pt x="807384" y="776872"/>
                  <a:pt x="805037" y="776872"/>
                  <a:pt x="800343" y="776872"/>
                </a:cubicBezTo>
                <a:cubicBezTo>
                  <a:pt x="788608" y="776872"/>
                  <a:pt x="779219" y="786261"/>
                  <a:pt x="779219" y="797996"/>
                </a:cubicBezTo>
                <a:cubicBezTo>
                  <a:pt x="779219" y="797996"/>
                  <a:pt x="779219" y="797996"/>
                  <a:pt x="779219" y="797996"/>
                </a:cubicBezTo>
                <a:cubicBezTo>
                  <a:pt x="776872" y="797996"/>
                  <a:pt x="774525" y="797996"/>
                  <a:pt x="772178" y="797996"/>
                </a:cubicBezTo>
                <a:cubicBezTo>
                  <a:pt x="772178" y="805037"/>
                  <a:pt x="769831" y="805037"/>
                  <a:pt x="767484" y="805037"/>
                </a:cubicBezTo>
                <a:close/>
                <a:moveTo>
                  <a:pt x="1084336" y="443592"/>
                </a:moveTo>
                <a:cubicBezTo>
                  <a:pt x="1084336" y="443592"/>
                  <a:pt x="1084336" y="443592"/>
                  <a:pt x="1084336" y="443592"/>
                </a:cubicBezTo>
                <a:cubicBezTo>
                  <a:pt x="1093724" y="436551"/>
                  <a:pt x="1105459" y="429510"/>
                  <a:pt x="1114847" y="422468"/>
                </a:cubicBezTo>
                <a:cubicBezTo>
                  <a:pt x="1126582" y="415427"/>
                  <a:pt x="1135971" y="408386"/>
                  <a:pt x="1147706" y="398998"/>
                </a:cubicBezTo>
                <a:cubicBezTo>
                  <a:pt x="1159441" y="391957"/>
                  <a:pt x="1168829" y="384916"/>
                  <a:pt x="1180564" y="377874"/>
                </a:cubicBezTo>
                <a:cubicBezTo>
                  <a:pt x="1187605" y="373180"/>
                  <a:pt x="1194647" y="368486"/>
                  <a:pt x="1201688" y="363792"/>
                </a:cubicBezTo>
                <a:cubicBezTo>
                  <a:pt x="1201688" y="363792"/>
                  <a:pt x="1199341" y="366139"/>
                  <a:pt x="1199341" y="366139"/>
                </a:cubicBezTo>
                <a:cubicBezTo>
                  <a:pt x="1194647" y="370833"/>
                  <a:pt x="1189953" y="373180"/>
                  <a:pt x="1185258" y="377874"/>
                </a:cubicBezTo>
                <a:cubicBezTo>
                  <a:pt x="1178217" y="382569"/>
                  <a:pt x="1171176" y="387263"/>
                  <a:pt x="1164135" y="394304"/>
                </a:cubicBezTo>
                <a:cubicBezTo>
                  <a:pt x="1159441" y="398998"/>
                  <a:pt x="1154747" y="401345"/>
                  <a:pt x="1150053" y="406039"/>
                </a:cubicBezTo>
                <a:cubicBezTo>
                  <a:pt x="1143012" y="410733"/>
                  <a:pt x="1135971" y="417774"/>
                  <a:pt x="1128929" y="422468"/>
                </a:cubicBezTo>
                <a:cubicBezTo>
                  <a:pt x="1124235" y="427162"/>
                  <a:pt x="1119541" y="431857"/>
                  <a:pt x="1114847" y="434204"/>
                </a:cubicBezTo>
                <a:cubicBezTo>
                  <a:pt x="1107806" y="441245"/>
                  <a:pt x="1100765" y="445939"/>
                  <a:pt x="1093724" y="452980"/>
                </a:cubicBezTo>
                <a:cubicBezTo>
                  <a:pt x="1089030" y="457674"/>
                  <a:pt x="1084336" y="462368"/>
                  <a:pt x="1079641" y="467062"/>
                </a:cubicBezTo>
                <a:cubicBezTo>
                  <a:pt x="1072600" y="474103"/>
                  <a:pt x="1065559" y="481145"/>
                  <a:pt x="1058518" y="488186"/>
                </a:cubicBezTo>
                <a:cubicBezTo>
                  <a:pt x="1053824" y="492880"/>
                  <a:pt x="1049130" y="497574"/>
                  <a:pt x="1044436" y="502268"/>
                </a:cubicBezTo>
                <a:cubicBezTo>
                  <a:pt x="1037395" y="509309"/>
                  <a:pt x="1030353" y="516350"/>
                  <a:pt x="1023312" y="525738"/>
                </a:cubicBezTo>
                <a:cubicBezTo>
                  <a:pt x="1018618" y="530433"/>
                  <a:pt x="1013924" y="535127"/>
                  <a:pt x="1011577" y="539821"/>
                </a:cubicBezTo>
                <a:cubicBezTo>
                  <a:pt x="1004536" y="549209"/>
                  <a:pt x="995148" y="556250"/>
                  <a:pt x="988107" y="565638"/>
                </a:cubicBezTo>
                <a:cubicBezTo>
                  <a:pt x="983412" y="570332"/>
                  <a:pt x="981065" y="572679"/>
                  <a:pt x="976371" y="577373"/>
                </a:cubicBezTo>
                <a:cubicBezTo>
                  <a:pt x="964636" y="591456"/>
                  <a:pt x="952901" y="603191"/>
                  <a:pt x="941166" y="617273"/>
                </a:cubicBezTo>
                <a:cubicBezTo>
                  <a:pt x="905960" y="659520"/>
                  <a:pt x="868407" y="706461"/>
                  <a:pt x="833201" y="758096"/>
                </a:cubicBezTo>
                <a:cubicBezTo>
                  <a:pt x="833201" y="755749"/>
                  <a:pt x="835549" y="753402"/>
                  <a:pt x="835549" y="753402"/>
                </a:cubicBezTo>
                <a:cubicBezTo>
                  <a:pt x="837896" y="748708"/>
                  <a:pt x="842590" y="744014"/>
                  <a:pt x="844937" y="739320"/>
                </a:cubicBezTo>
                <a:cubicBezTo>
                  <a:pt x="851978" y="727584"/>
                  <a:pt x="859019" y="715849"/>
                  <a:pt x="866060" y="706461"/>
                </a:cubicBezTo>
                <a:cubicBezTo>
                  <a:pt x="870754" y="701767"/>
                  <a:pt x="873101" y="694726"/>
                  <a:pt x="877795" y="690032"/>
                </a:cubicBezTo>
                <a:cubicBezTo>
                  <a:pt x="884837" y="678296"/>
                  <a:pt x="894225" y="666561"/>
                  <a:pt x="901266" y="657173"/>
                </a:cubicBezTo>
                <a:cubicBezTo>
                  <a:pt x="903613" y="652479"/>
                  <a:pt x="905960" y="650132"/>
                  <a:pt x="910654" y="645438"/>
                </a:cubicBezTo>
                <a:cubicBezTo>
                  <a:pt x="920042" y="631355"/>
                  <a:pt x="931777" y="617273"/>
                  <a:pt x="941166" y="605538"/>
                </a:cubicBezTo>
                <a:cubicBezTo>
                  <a:pt x="945860" y="600844"/>
                  <a:pt x="948207" y="596150"/>
                  <a:pt x="952901" y="591456"/>
                </a:cubicBezTo>
                <a:cubicBezTo>
                  <a:pt x="959942" y="582068"/>
                  <a:pt x="966983" y="572679"/>
                  <a:pt x="976371" y="563291"/>
                </a:cubicBezTo>
                <a:cubicBezTo>
                  <a:pt x="978718" y="558597"/>
                  <a:pt x="983412" y="556250"/>
                  <a:pt x="985760" y="551556"/>
                </a:cubicBezTo>
                <a:cubicBezTo>
                  <a:pt x="1006883" y="525738"/>
                  <a:pt x="1030353" y="502268"/>
                  <a:pt x="1051477" y="481145"/>
                </a:cubicBezTo>
                <a:cubicBezTo>
                  <a:pt x="1053824" y="478797"/>
                  <a:pt x="1053824" y="478797"/>
                  <a:pt x="1056171" y="476450"/>
                </a:cubicBezTo>
                <a:cubicBezTo>
                  <a:pt x="1063212" y="462368"/>
                  <a:pt x="1072600" y="452980"/>
                  <a:pt x="1084336" y="443592"/>
                </a:cubicBezTo>
                <a:close/>
                <a:moveTo>
                  <a:pt x="1307305" y="305116"/>
                </a:moveTo>
                <a:cubicBezTo>
                  <a:pt x="1319040" y="298075"/>
                  <a:pt x="1330775" y="293381"/>
                  <a:pt x="1342511" y="288687"/>
                </a:cubicBezTo>
                <a:cubicBezTo>
                  <a:pt x="1344858" y="288687"/>
                  <a:pt x="1347205" y="286340"/>
                  <a:pt x="1347205" y="286340"/>
                </a:cubicBezTo>
                <a:cubicBezTo>
                  <a:pt x="1351899" y="283993"/>
                  <a:pt x="1356593" y="281646"/>
                  <a:pt x="1361287" y="281646"/>
                </a:cubicBezTo>
                <a:cubicBezTo>
                  <a:pt x="1365981" y="279299"/>
                  <a:pt x="1370675" y="279299"/>
                  <a:pt x="1375369" y="276951"/>
                </a:cubicBezTo>
                <a:cubicBezTo>
                  <a:pt x="1382410" y="274604"/>
                  <a:pt x="1391799" y="272257"/>
                  <a:pt x="1398840" y="269910"/>
                </a:cubicBezTo>
                <a:cubicBezTo>
                  <a:pt x="1403534" y="267563"/>
                  <a:pt x="1408228" y="267563"/>
                  <a:pt x="1415269" y="265216"/>
                </a:cubicBezTo>
                <a:cubicBezTo>
                  <a:pt x="1422310" y="262869"/>
                  <a:pt x="1429351" y="262869"/>
                  <a:pt x="1438739" y="260522"/>
                </a:cubicBezTo>
                <a:cubicBezTo>
                  <a:pt x="1445781" y="260522"/>
                  <a:pt x="1452822" y="258175"/>
                  <a:pt x="1457516" y="258175"/>
                </a:cubicBezTo>
                <a:cubicBezTo>
                  <a:pt x="1464557" y="258175"/>
                  <a:pt x="1469251" y="255828"/>
                  <a:pt x="1476292" y="255828"/>
                </a:cubicBezTo>
                <a:cubicBezTo>
                  <a:pt x="1490375" y="255828"/>
                  <a:pt x="1502110" y="253481"/>
                  <a:pt x="1516192" y="253481"/>
                </a:cubicBezTo>
                <a:cubicBezTo>
                  <a:pt x="1530274" y="253481"/>
                  <a:pt x="1542009" y="253481"/>
                  <a:pt x="1556092" y="255828"/>
                </a:cubicBezTo>
                <a:cubicBezTo>
                  <a:pt x="1560786" y="255828"/>
                  <a:pt x="1565480" y="255828"/>
                  <a:pt x="1567827" y="258175"/>
                </a:cubicBezTo>
                <a:cubicBezTo>
                  <a:pt x="1577215" y="258175"/>
                  <a:pt x="1584256" y="260522"/>
                  <a:pt x="1593645" y="260522"/>
                </a:cubicBezTo>
                <a:cubicBezTo>
                  <a:pt x="1598339" y="260522"/>
                  <a:pt x="1603033" y="262869"/>
                  <a:pt x="1610074" y="262869"/>
                </a:cubicBezTo>
                <a:cubicBezTo>
                  <a:pt x="1617115" y="265216"/>
                  <a:pt x="1624156" y="265216"/>
                  <a:pt x="1631197" y="267563"/>
                </a:cubicBezTo>
                <a:cubicBezTo>
                  <a:pt x="1633544" y="267563"/>
                  <a:pt x="1638239" y="269910"/>
                  <a:pt x="1640586" y="269910"/>
                </a:cubicBezTo>
                <a:cubicBezTo>
                  <a:pt x="1638239" y="272257"/>
                  <a:pt x="1633544" y="272257"/>
                  <a:pt x="1631197" y="274604"/>
                </a:cubicBezTo>
                <a:cubicBezTo>
                  <a:pt x="1626503" y="276951"/>
                  <a:pt x="1624156" y="279299"/>
                  <a:pt x="1619462" y="281646"/>
                </a:cubicBezTo>
                <a:cubicBezTo>
                  <a:pt x="1605380" y="288687"/>
                  <a:pt x="1593645" y="298075"/>
                  <a:pt x="1579562" y="307463"/>
                </a:cubicBezTo>
                <a:cubicBezTo>
                  <a:pt x="1574868" y="309810"/>
                  <a:pt x="1572521" y="312157"/>
                  <a:pt x="1567827" y="314504"/>
                </a:cubicBezTo>
                <a:cubicBezTo>
                  <a:pt x="1565480" y="316851"/>
                  <a:pt x="1563133" y="316851"/>
                  <a:pt x="1563133" y="319198"/>
                </a:cubicBezTo>
                <a:cubicBezTo>
                  <a:pt x="1558439" y="321545"/>
                  <a:pt x="1553745" y="323892"/>
                  <a:pt x="1549051" y="323892"/>
                </a:cubicBezTo>
                <a:cubicBezTo>
                  <a:pt x="1534968" y="328586"/>
                  <a:pt x="1523233" y="335628"/>
                  <a:pt x="1509151" y="340322"/>
                </a:cubicBezTo>
                <a:cubicBezTo>
                  <a:pt x="1502110" y="342669"/>
                  <a:pt x="1495069" y="345016"/>
                  <a:pt x="1490375" y="349710"/>
                </a:cubicBezTo>
                <a:cubicBezTo>
                  <a:pt x="1476292" y="356751"/>
                  <a:pt x="1462210" y="361445"/>
                  <a:pt x="1450475" y="368486"/>
                </a:cubicBezTo>
                <a:cubicBezTo>
                  <a:pt x="1445781" y="370833"/>
                  <a:pt x="1438739" y="373180"/>
                  <a:pt x="1434045" y="375527"/>
                </a:cubicBezTo>
                <a:cubicBezTo>
                  <a:pt x="1419963" y="382569"/>
                  <a:pt x="1405881" y="389610"/>
                  <a:pt x="1391799" y="396651"/>
                </a:cubicBezTo>
                <a:cubicBezTo>
                  <a:pt x="1387104" y="398998"/>
                  <a:pt x="1382410" y="401345"/>
                  <a:pt x="1375369" y="403692"/>
                </a:cubicBezTo>
                <a:cubicBezTo>
                  <a:pt x="1361287" y="410733"/>
                  <a:pt x="1347205" y="417774"/>
                  <a:pt x="1333122" y="424815"/>
                </a:cubicBezTo>
                <a:cubicBezTo>
                  <a:pt x="1328428" y="427162"/>
                  <a:pt x="1323734" y="429510"/>
                  <a:pt x="1319040" y="431857"/>
                </a:cubicBezTo>
                <a:cubicBezTo>
                  <a:pt x="1302611" y="441245"/>
                  <a:pt x="1286181" y="450633"/>
                  <a:pt x="1269752" y="457674"/>
                </a:cubicBezTo>
                <a:cubicBezTo>
                  <a:pt x="1269752" y="457674"/>
                  <a:pt x="1267405" y="457674"/>
                  <a:pt x="1267405" y="460021"/>
                </a:cubicBezTo>
                <a:cubicBezTo>
                  <a:pt x="1267405" y="460021"/>
                  <a:pt x="1267405" y="457674"/>
                  <a:pt x="1267405" y="457674"/>
                </a:cubicBezTo>
                <a:cubicBezTo>
                  <a:pt x="1267405" y="457674"/>
                  <a:pt x="1267405" y="457674"/>
                  <a:pt x="1267405" y="457674"/>
                </a:cubicBezTo>
                <a:cubicBezTo>
                  <a:pt x="1267405" y="452980"/>
                  <a:pt x="1267405" y="448286"/>
                  <a:pt x="1265058" y="443592"/>
                </a:cubicBezTo>
                <a:cubicBezTo>
                  <a:pt x="1265058" y="443592"/>
                  <a:pt x="1265058" y="443592"/>
                  <a:pt x="1265058" y="441245"/>
                </a:cubicBezTo>
                <a:cubicBezTo>
                  <a:pt x="1265058" y="436551"/>
                  <a:pt x="1265058" y="434204"/>
                  <a:pt x="1262711" y="429510"/>
                </a:cubicBezTo>
                <a:cubicBezTo>
                  <a:pt x="1262711" y="429510"/>
                  <a:pt x="1262711" y="427162"/>
                  <a:pt x="1262711" y="427162"/>
                </a:cubicBezTo>
                <a:cubicBezTo>
                  <a:pt x="1262711" y="424815"/>
                  <a:pt x="1262711" y="420121"/>
                  <a:pt x="1260364" y="417774"/>
                </a:cubicBezTo>
                <a:cubicBezTo>
                  <a:pt x="1260364" y="415427"/>
                  <a:pt x="1260364" y="415427"/>
                  <a:pt x="1260364" y="413080"/>
                </a:cubicBezTo>
                <a:cubicBezTo>
                  <a:pt x="1260364" y="410733"/>
                  <a:pt x="1260364" y="408386"/>
                  <a:pt x="1258017" y="403692"/>
                </a:cubicBezTo>
                <a:cubicBezTo>
                  <a:pt x="1258017" y="401345"/>
                  <a:pt x="1258017" y="401345"/>
                  <a:pt x="1258017" y="398998"/>
                </a:cubicBezTo>
                <a:cubicBezTo>
                  <a:pt x="1258017" y="396651"/>
                  <a:pt x="1258017" y="394304"/>
                  <a:pt x="1255670" y="391957"/>
                </a:cubicBezTo>
                <a:cubicBezTo>
                  <a:pt x="1255670" y="389610"/>
                  <a:pt x="1255670" y="389610"/>
                  <a:pt x="1255670" y="387263"/>
                </a:cubicBezTo>
                <a:cubicBezTo>
                  <a:pt x="1255670" y="384916"/>
                  <a:pt x="1255670" y="382569"/>
                  <a:pt x="1253323" y="380222"/>
                </a:cubicBezTo>
                <a:cubicBezTo>
                  <a:pt x="1253323" y="377874"/>
                  <a:pt x="1253323" y="377874"/>
                  <a:pt x="1253323" y="375527"/>
                </a:cubicBezTo>
                <a:cubicBezTo>
                  <a:pt x="1253323" y="373180"/>
                  <a:pt x="1253323" y="370833"/>
                  <a:pt x="1250976" y="370833"/>
                </a:cubicBezTo>
                <a:cubicBezTo>
                  <a:pt x="1250976" y="368486"/>
                  <a:pt x="1250976" y="368486"/>
                  <a:pt x="1250976" y="366139"/>
                </a:cubicBezTo>
                <a:cubicBezTo>
                  <a:pt x="1250976" y="363792"/>
                  <a:pt x="1250976" y="363792"/>
                  <a:pt x="1248629" y="361445"/>
                </a:cubicBezTo>
                <a:cubicBezTo>
                  <a:pt x="1248629" y="361445"/>
                  <a:pt x="1248629" y="359098"/>
                  <a:pt x="1246282" y="359098"/>
                </a:cubicBezTo>
                <a:cubicBezTo>
                  <a:pt x="1246282" y="356751"/>
                  <a:pt x="1246282" y="356751"/>
                  <a:pt x="1243935" y="354404"/>
                </a:cubicBezTo>
                <a:cubicBezTo>
                  <a:pt x="1243935" y="354404"/>
                  <a:pt x="1243935" y="352057"/>
                  <a:pt x="1241588" y="352057"/>
                </a:cubicBezTo>
                <a:cubicBezTo>
                  <a:pt x="1241588" y="352057"/>
                  <a:pt x="1241588" y="352057"/>
                  <a:pt x="1241588" y="349710"/>
                </a:cubicBezTo>
                <a:cubicBezTo>
                  <a:pt x="1246282" y="345016"/>
                  <a:pt x="1248629" y="340322"/>
                  <a:pt x="1248629" y="335628"/>
                </a:cubicBezTo>
                <a:cubicBezTo>
                  <a:pt x="1248629" y="333281"/>
                  <a:pt x="1248629" y="328586"/>
                  <a:pt x="1246282" y="326239"/>
                </a:cubicBezTo>
                <a:cubicBezTo>
                  <a:pt x="1258017" y="319198"/>
                  <a:pt x="1272099" y="312157"/>
                  <a:pt x="1283834" y="305116"/>
                </a:cubicBezTo>
                <a:cubicBezTo>
                  <a:pt x="1293223" y="312157"/>
                  <a:pt x="1300264" y="309810"/>
                  <a:pt x="1307305" y="305116"/>
                </a:cubicBezTo>
                <a:close/>
                <a:moveTo>
                  <a:pt x="1699262" y="241746"/>
                </a:moveTo>
                <a:cubicBezTo>
                  <a:pt x="1701609" y="241746"/>
                  <a:pt x="1703956" y="239399"/>
                  <a:pt x="1703956" y="239399"/>
                </a:cubicBezTo>
                <a:cubicBezTo>
                  <a:pt x="1703956" y="239399"/>
                  <a:pt x="1701609" y="241746"/>
                  <a:pt x="1699262" y="241746"/>
                </a:cubicBezTo>
                <a:cubicBezTo>
                  <a:pt x="1696915" y="246440"/>
                  <a:pt x="1694567" y="251134"/>
                  <a:pt x="1692220" y="253481"/>
                </a:cubicBezTo>
                <a:cubicBezTo>
                  <a:pt x="1689873" y="258175"/>
                  <a:pt x="1685179" y="260522"/>
                  <a:pt x="1682832" y="265216"/>
                </a:cubicBezTo>
                <a:cubicBezTo>
                  <a:pt x="1680485" y="262869"/>
                  <a:pt x="1675791" y="260522"/>
                  <a:pt x="1671097" y="260522"/>
                </a:cubicBezTo>
                <a:cubicBezTo>
                  <a:pt x="1668750" y="260522"/>
                  <a:pt x="1668750" y="260522"/>
                  <a:pt x="1666403" y="260522"/>
                </a:cubicBezTo>
                <a:cubicBezTo>
                  <a:pt x="1668750" y="258175"/>
                  <a:pt x="1673444" y="255828"/>
                  <a:pt x="1678138" y="253481"/>
                </a:cubicBezTo>
                <a:cubicBezTo>
                  <a:pt x="1682832" y="251134"/>
                  <a:pt x="1692220" y="246440"/>
                  <a:pt x="1699262" y="241746"/>
                </a:cubicBezTo>
                <a:close/>
                <a:moveTo>
                  <a:pt x="1739161" y="204193"/>
                </a:moveTo>
                <a:cubicBezTo>
                  <a:pt x="1743856" y="199499"/>
                  <a:pt x="1748550" y="194805"/>
                  <a:pt x="1753244" y="190111"/>
                </a:cubicBezTo>
                <a:cubicBezTo>
                  <a:pt x="1755591" y="187764"/>
                  <a:pt x="1760285" y="185417"/>
                  <a:pt x="1762632" y="183070"/>
                </a:cubicBezTo>
                <a:cubicBezTo>
                  <a:pt x="1767326" y="178376"/>
                  <a:pt x="1774367" y="173681"/>
                  <a:pt x="1779061" y="168987"/>
                </a:cubicBezTo>
                <a:cubicBezTo>
                  <a:pt x="1781408" y="166640"/>
                  <a:pt x="1783755" y="164293"/>
                  <a:pt x="1786102" y="164293"/>
                </a:cubicBezTo>
                <a:cubicBezTo>
                  <a:pt x="1793144" y="159599"/>
                  <a:pt x="1800185" y="154905"/>
                  <a:pt x="1807226" y="150211"/>
                </a:cubicBezTo>
                <a:cubicBezTo>
                  <a:pt x="1809573" y="150211"/>
                  <a:pt x="1809573" y="147864"/>
                  <a:pt x="1811920" y="147864"/>
                </a:cubicBezTo>
                <a:cubicBezTo>
                  <a:pt x="1818961" y="143170"/>
                  <a:pt x="1826002" y="138476"/>
                  <a:pt x="1833043" y="133782"/>
                </a:cubicBezTo>
                <a:cubicBezTo>
                  <a:pt x="1833043" y="133782"/>
                  <a:pt x="1833043" y="133782"/>
                  <a:pt x="1833043" y="133782"/>
                </a:cubicBezTo>
                <a:cubicBezTo>
                  <a:pt x="1849473" y="124393"/>
                  <a:pt x="1863555" y="115005"/>
                  <a:pt x="1879984" y="105617"/>
                </a:cubicBezTo>
                <a:cubicBezTo>
                  <a:pt x="1912843" y="98576"/>
                  <a:pt x="1948049" y="91535"/>
                  <a:pt x="1980907" y="86841"/>
                </a:cubicBezTo>
                <a:cubicBezTo>
                  <a:pt x="1987948" y="86841"/>
                  <a:pt x="1992642" y="84494"/>
                  <a:pt x="1999684" y="84494"/>
                </a:cubicBezTo>
                <a:cubicBezTo>
                  <a:pt x="2006725" y="82147"/>
                  <a:pt x="2016113" y="82147"/>
                  <a:pt x="2023154" y="82147"/>
                </a:cubicBezTo>
                <a:cubicBezTo>
                  <a:pt x="2034889" y="79800"/>
                  <a:pt x="2046624" y="79800"/>
                  <a:pt x="2060707" y="77453"/>
                </a:cubicBezTo>
                <a:cubicBezTo>
                  <a:pt x="2067748" y="77453"/>
                  <a:pt x="2074789" y="75105"/>
                  <a:pt x="2084177" y="75105"/>
                </a:cubicBezTo>
                <a:cubicBezTo>
                  <a:pt x="2091218" y="75105"/>
                  <a:pt x="2098260" y="72758"/>
                  <a:pt x="2105301" y="72758"/>
                </a:cubicBezTo>
                <a:cubicBezTo>
                  <a:pt x="2105301" y="72758"/>
                  <a:pt x="2105301" y="72758"/>
                  <a:pt x="2105301" y="75105"/>
                </a:cubicBezTo>
                <a:cubicBezTo>
                  <a:pt x="2100607" y="77453"/>
                  <a:pt x="2095913" y="77453"/>
                  <a:pt x="2091218" y="79800"/>
                </a:cubicBezTo>
                <a:cubicBezTo>
                  <a:pt x="2084177" y="82147"/>
                  <a:pt x="2074789" y="84494"/>
                  <a:pt x="2067748" y="86841"/>
                </a:cubicBezTo>
                <a:cubicBezTo>
                  <a:pt x="2058360" y="89188"/>
                  <a:pt x="2048972" y="93882"/>
                  <a:pt x="2039583" y="96229"/>
                </a:cubicBezTo>
                <a:cubicBezTo>
                  <a:pt x="2032542" y="98576"/>
                  <a:pt x="2023154" y="100923"/>
                  <a:pt x="2013766" y="103270"/>
                </a:cubicBezTo>
                <a:cubicBezTo>
                  <a:pt x="2004378" y="105617"/>
                  <a:pt x="1994989" y="110311"/>
                  <a:pt x="1985601" y="112658"/>
                </a:cubicBezTo>
                <a:cubicBezTo>
                  <a:pt x="1976213" y="115005"/>
                  <a:pt x="1969172" y="117352"/>
                  <a:pt x="1959784" y="122046"/>
                </a:cubicBezTo>
                <a:cubicBezTo>
                  <a:pt x="1950396" y="126741"/>
                  <a:pt x="1941007" y="129088"/>
                  <a:pt x="1929272" y="133782"/>
                </a:cubicBezTo>
                <a:cubicBezTo>
                  <a:pt x="1922231" y="136129"/>
                  <a:pt x="1912843" y="140823"/>
                  <a:pt x="1905802" y="143170"/>
                </a:cubicBezTo>
                <a:cubicBezTo>
                  <a:pt x="1896414" y="147864"/>
                  <a:pt x="1884678" y="152558"/>
                  <a:pt x="1875290" y="157252"/>
                </a:cubicBezTo>
                <a:cubicBezTo>
                  <a:pt x="1868249" y="159599"/>
                  <a:pt x="1858861" y="164293"/>
                  <a:pt x="1851820" y="166640"/>
                </a:cubicBezTo>
                <a:cubicBezTo>
                  <a:pt x="1840084" y="171334"/>
                  <a:pt x="1830696" y="176028"/>
                  <a:pt x="1818961" y="180723"/>
                </a:cubicBezTo>
                <a:cubicBezTo>
                  <a:pt x="1811920" y="183070"/>
                  <a:pt x="1804879" y="187764"/>
                  <a:pt x="1797838" y="190111"/>
                </a:cubicBezTo>
                <a:cubicBezTo>
                  <a:pt x="1786102" y="197152"/>
                  <a:pt x="1774367" y="201846"/>
                  <a:pt x="1762632" y="208887"/>
                </a:cubicBezTo>
                <a:cubicBezTo>
                  <a:pt x="1755591" y="211234"/>
                  <a:pt x="1750897" y="215928"/>
                  <a:pt x="1743856" y="218275"/>
                </a:cubicBezTo>
                <a:cubicBezTo>
                  <a:pt x="1734467" y="222969"/>
                  <a:pt x="1727426" y="227664"/>
                  <a:pt x="1718038" y="232358"/>
                </a:cubicBezTo>
                <a:cubicBezTo>
                  <a:pt x="1720385" y="230011"/>
                  <a:pt x="1720385" y="230011"/>
                  <a:pt x="1722732" y="227664"/>
                </a:cubicBezTo>
                <a:cubicBezTo>
                  <a:pt x="1727426" y="222969"/>
                  <a:pt x="1729773" y="220622"/>
                  <a:pt x="1734467" y="215928"/>
                </a:cubicBezTo>
                <a:cubicBezTo>
                  <a:pt x="1732120" y="213581"/>
                  <a:pt x="1736814" y="208887"/>
                  <a:pt x="1739161" y="204193"/>
                </a:cubicBezTo>
                <a:close/>
                <a:moveTo>
                  <a:pt x="2180406" y="58676"/>
                </a:moveTo>
                <a:cubicBezTo>
                  <a:pt x="2192141" y="56329"/>
                  <a:pt x="2206224" y="53982"/>
                  <a:pt x="2217959" y="51635"/>
                </a:cubicBezTo>
                <a:cubicBezTo>
                  <a:pt x="2225000" y="51635"/>
                  <a:pt x="2229694" y="49288"/>
                  <a:pt x="2236735" y="49288"/>
                </a:cubicBezTo>
                <a:cubicBezTo>
                  <a:pt x="2255512" y="46941"/>
                  <a:pt x="2271941" y="44594"/>
                  <a:pt x="2290717" y="42247"/>
                </a:cubicBezTo>
                <a:cubicBezTo>
                  <a:pt x="2290717" y="42247"/>
                  <a:pt x="2293064" y="42247"/>
                  <a:pt x="2293064" y="42247"/>
                </a:cubicBezTo>
                <a:cubicBezTo>
                  <a:pt x="2304800" y="39900"/>
                  <a:pt x="2316535" y="39900"/>
                  <a:pt x="2330617" y="37553"/>
                </a:cubicBezTo>
                <a:cubicBezTo>
                  <a:pt x="2332964" y="46941"/>
                  <a:pt x="2340005" y="53982"/>
                  <a:pt x="2349394" y="53982"/>
                </a:cubicBezTo>
                <a:cubicBezTo>
                  <a:pt x="2354088" y="53982"/>
                  <a:pt x="2358782" y="51635"/>
                  <a:pt x="2361129" y="49288"/>
                </a:cubicBezTo>
                <a:cubicBezTo>
                  <a:pt x="2363476" y="51635"/>
                  <a:pt x="2365823" y="53982"/>
                  <a:pt x="2368170" y="58676"/>
                </a:cubicBezTo>
                <a:cubicBezTo>
                  <a:pt x="2368170" y="58676"/>
                  <a:pt x="2368170" y="61023"/>
                  <a:pt x="2370517" y="61023"/>
                </a:cubicBezTo>
                <a:cubicBezTo>
                  <a:pt x="2372864" y="65717"/>
                  <a:pt x="2377558" y="70411"/>
                  <a:pt x="2379905" y="77453"/>
                </a:cubicBezTo>
                <a:cubicBezTo>
                  <a:pt x="2379905" y="79800"/>
                  <a:pt x="2382252" y="79800"/>
                  <a:pt x="2382252" y="82147"/>
                </a:cubicBezTo>
                <a:cubicBezTo>
                  <a:pt x="2384599" y="84494"/>
                  <a:pt x="2384599" y="89188"/>
                  <a:pt x="2386946" y="91535"/>
                </a:cubicBezTo>
                <a:cubicBezTo>
                  <a:pt x="2384599" y="91535"/>
                  <a:pt x="2382252" y="91535"/>
                  <a:pt x="2379905" y="91535"/>
                </a:cubicBezTo>
                <a:cubicBezTo>
                  <a:pt x="2368170" y="93882"/>
                  <a:pt x="2356435" y="93882"/>
                  <a:pt x="2344699" y="96229"/>
                </a:cubicBezTo>
                <a:cubicBezTo>
                  <a:pt x="2340005" y="96229"/>
                  <a:pt x="2335311" y="98576"/>
                  <a:pt x="2328270" y="98576"/>
                </a:cubicBezTo>
                <a:cubicBezTo>
                  <a:pt x="2316535" y="100923"/>
                  <a:pt x="2304800" y="100923"/>
                  <a:pt x="2293064" y="103270"/>
                </a:cubicBezTo>
                <a:cubicBezTo>
                  <a:pt x="2288370" y="103270"/>
                  <a:pt x="2283676" y="105617"/>
                  <a:pt x="2278982" y="105617"/>
                </a:cubicBezTo>
                <a:cubicBezTo>
                  <a:pt x="2267247" y="107964"/>
                  <a:pt x="2255512" y="110311"/>
                  <a:pt x="2243776" y="110311"/>
                </a:cubicBezTo>
                <a:cubicBezTo>
                  <a:pt x="2239082" y="110311"/>
                  <a:pt x="2234388" y="112658"/>
                  <a:pt x="2227347" y="112658"/>
                </a:cubicBezTo>
                <a:cubicBezTo>
                  <a:pt x="2222653" y="112658"/>
                  <a:pt x="2220306" y="115005"/>
                  <a:pt x="2215612" y="115005"/>
                </a:cubicBezTo>
                <a:cubicBezTo>
                  <a:pt x="2213265" y="115005"/>
                  <a:pt x="2213265" y="112658"/>
                  <a:pt x="2210918" y="112658"/>
                </a:cubicBezTo>
                <a:cubicBezTo>
                  <a:pt x="2206224" y="107964"/>
                  <a:pt x="2203877" y="107964"/>
                  <a:pt x="2199183" y="105617"/>
                </a:cubicBezTo>
                <a:cubicBezTo>
                  <a:pt x="2194488" y="103270"/>
                  <a:pt x="2192141" y="100923"/>
                  <a:pt x="2187447" y="98576"/>
                </a:cubicBezTo>
                <a:cubicBezTo>
                  <a:pt x="2185100" y="96229"/>
                  <a:pt x="2180406" y="93882"/>
                  <a:pt x="2178059" y="93882"/>
                </a:cubicBezTo>
                <a:cubicBezTo>
                  <a:pt x="2173365" y="91535"/>
                  <a:pt x="2171018" y="89188"/>
                  <a:pt x="2166324" y="86841"/>
                </a:cubicBezTo>
                <a:cubicBezTo>
                  <a:pt x="2163977" y="84494"/>
                  <a:pt x="2159283" y="82147"/>
                  <a:pt x="2156936" y="79800"/>
                </a:cubicBezTo>
                <a:cubicBezTo>
                  <a:pt x="2152242" y="77453"/>
                  <a:pt x="2149895" y="77453"/>
                  <a:pt x="2145201" y="75105"/>
                </a:cubicBezTo>
                <a:cubicBezTo>
                  <a:pt x="2142854" y="75105"/>
                  <a:pt x="2142854" y="75105"/>
                  <a:pt x="2140506" y="72758"/>
                </a:cubicBezTo>
                <a:cubicBezTo>
                  <a:pt x="2140506" y="70411"/>
                  <a:pt x="2142854" y="68064"/>
                  <a:pt x="2142854" y="65717"/>
                </a:cubicBezTo>
                <a:cubicBezTo>
                  <a:pt x="2142854" y="65717"/>
                  <a:pt x="2142854" y="63370"/>
                  <a:pt x="2142854" y="63370"/>
                </a:cubicBezTo>
                <a:cubicBezTo>
                  <a:pt x="2147548" y="63370"/>
                  <a:pt x="2152242" y="61023"/>
                  <a:pt x="2156936" y="61023"/>
                </a:cubicBezTo>
                <a:cubicBezTo>
                  <a:pt x="2163977" y="61023"/>
                  <a:pt x="2171018" y="58676"/>
                  <a:pt x="2180406" y="58676"/>
                </a:cubicBezTo>
                <a:close/>
                <a:moveTo>
                  <a:pt x="2412764" y="28165"/>
                </a:moveTo>
                <a:cubicBezTo>
                  <a:pt x="2412764" y="28165"/>
                  <a:pt x="2415111" y="28165"/>
                  <a:pt x="2415111" y="28165"/>
                </a:cubicBezTo>
                <a:cubicBezTo>
                  <a:pt x="2419805" y="30512"/>
                  <a:pt x="2424499" y="32859"/>
                  <a:pt x="2426846" y="32859"/>
                </a:cubicBezTo>
                <a:cubicBezTo>
                  <a:pt x="2429193" y="32859"/>
                  <a:pt x="2429193" y="35206"/>
                  <a:pt x="2431540" y="35206"/>
                </a:cubicBezTo>
                <a:cubicBezTo>
                  <a:pt x="2431540" y="35206"/>
                  <a:pt x="2433887" y="35206"/>
                  <a:pt x="2433887" y="37553"/>
                </a:cubicBezTo>
                <a:cubicBezTo>
                  <a:pt x="2429193" y="37553"/>
                  <a:pt x="2424499" y="37553"/>
                  <a:pt x="2419805" y="35206"/>
                </a:cubicBezTo>
                <a:cubicBezTo>
                  <a:pt x="2410417" y="35206"/>
                  <a:pt x="2401029" y="32859"/>
                  <a:pt x="2389293" y="32859"/>
                </a:cubicBezTo>
                <a:cubicBezTo>
                  <a:pt x="2382252" y="32859"/>
                  <a:pt x="2375211" y="32859"/>
                  <a:pt x="2368170" y="30512"/>
                </a:cubicBezTo>
                <a:cubicBezTo>
                  <a:pt x="2368170" y="30512"/>
                  <a:pt x="2368170" y="30512"/>
                  <a:pt x="2368170" y="30512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79905" y="25818"/>
                  <a:pt x="2393987" y="25818"/>
                  <a:pt x="2405723" y="23470"/>
                </a:cubicBezTo>
                <a:cubicBezTo>
                  <a:pt x="2410417" y="28165"/>
                  <a:pt x="2410417" y="28165"/>
                  <a:pt x="2412764" y="28165"/>
                </a:cubicBezTo>
                <a:close/>
                <a:moveTo>
                  <a:pt x="2483175" y="46941"/>
                </a:moveTo>
                <a:cubicBezTo>
                  <a:pt x="2494910" y="49288"/>
                  <a:pt x="2506646" y="49288"/>
                  <a:pt x="2520728" y="51635"/>
                </a:cubicBezTo>
                <a:cubicBezTo>
                  <a:pt x="2530116" y="53982"/>
                  <a:pt x="2541851" y="53982"/>
                  <a:pt x="2551239" y="56329"/>
                </a:cubicBezTo>
                <a:cubicBezTo>
                  <a:pt x="2565322" y="58676"/>
                  <a:pt x="2579404" y="61023"/>
                  <a:pt x="2591139" y="63370"/>
                </a:cubicBezTo>
                <a:cubicBezTo>
                  <a:pt x="2600528" y="65717"/>
                  <a:pt x="2607569" y="65717"/>
                  <a:pt x="2616957" y="68064"/>
                </a:cubicBezTo>
                <a:cubicBezTo>
                  <a:pt x="2633386" y="70411"/>
                  <a:pt x="2647469" y="75105"/>
                  <a:pt x="2663898" y="77453"/>
                </a:cubicBezTo>
                <a:cubicBezTo>
                  <a:pt x="2647469" y="77453"/>
                  <a:pt x="2633386" y="77453"/>
                  <a:pt x="2616957" y="77453"/>
                </a:cubicBezTo>
                <a:cubicBezTo>
                  <a:pt x="2593486" y="77453"/>
                  <a:pt x="2572363" y="77453"/>
                  <a:pt x="2548892" y="77453"/>
                </a:cubicBezTo>
                <a:cubicBezTo>
                  <a:pt x="2544198" y="77453"/>
                  <a:pt x="2539504" y="77453"/>
                  <a:pt x="2534810" y="77453"/>
                </a:cubicBezTo>
                <a:cubicBezTo>
                  <a:pt x="2523075" y="77453"/>
                  <a:pt x="2511340" y="77453"/>
                  <a:pt x="2499605" y="79800"/>
                </a:cubicBezTo>
                <a:cubicBezTo>
                  <a:pt x="2499605" y="70411"/>
                  <a:pt x="2490216" y="61023"/>
                  <a:pt x="2480828" y="61023"/>
                </a:cubicBezTo>
                <a:cubicBezTo>
                  <a:pt x="2476134" y="61023"/>
                  <a:pt x="2473787" y="63370"/>
                  <a:pt x="2469093" y="65717"/>
                </a:cubicBezTo>
                <a:cubicBezTo>
                  <a:pt x="2469093" y="65717"/>
                  <a:pt x="2469093" y="65717"/>
                  <a:pt x="2469093" y="65717"/>
                </a:cubicBezTo>
                <a:cubicBezTo>
                  <a:pt x="2466746" y="63370"/>
                  <a:pt x="2466746" y="63370"/>
                  <a:pt x="2464399" y="61023"/>
                </a:cubicBezTo>
                <a:cubicBezTo>
                  <a:pt x="2462052" y="58676"/>
                  <a:pt x="2457358" y="53982"/>
                  <a:pt x="2455011" y="51635"/>
                </a:cubicBezTo>
                <a:cubicBezTo>
                  <a:pt x="2452664" y="49288"/>
                  <a:pt x="2452664" y="49288"/>
                  <a:pt x="2450317" y="46941"/>
                </a:cubicBezTo>
                <a:cubicBezTo>
                  <a:pt x="2447970" y="44594"/>
                  <a:pt x="2445622" y="42247"/>
                  <a:pt x="2443275" y="42247"/>
                </a:cubicBezTo>
                <a:cubicBezTo>
                  <a:pt x="2445622" y="42247"/>
                  <a:pt x="2450317" y="42247"/>
                  <a:pt x="2452664" y="42247"/>
                </a:cubicBezTo>
                <a:cubicBezTo>
                  <a:pt x="2462052" y="44594"/>
                  <a:pt x="2471440" y="44594"/>
                  <a:pt x="2483175" y="46941"/>
                </a:cubicBezTo>
                <a:close/>
                <a:moveTo>
                  <a:pt x="2722574" y="82147"/>
                </a:moveTo>
                <a:cubicBezTo>
                  <a:pt x="2729615" y="82147"/>
                  <a:pt x="2736656" y="82147"/>
                  <a:pt x="2741350" y="84494"/>
                </a:cubicBezTo>
                <a:cubicBezTo>
                  <a:pt x="2753086" y="84494"/>
                  <a:pt x="2762474" y="86841"/>
                  <a:pt x="2774209" y="86841"/>
                </a:cubicBezTo>
                <a:cubicBezTo>
                  <a:pt x="2781250" y="86841"/>
                  <a:pt x="2788291" y="89188"/>
                  <a:pt x="2795332" y="89188"/>
                </a:cubicBezTo>
                <a:cubicBezTo>
                  <a:pt x="2807068" y="89188"/>
                  <a:pt x="2816456" y="91535"/>
                  <a:pt x="2828191" y="91535"/>
                </a:cubicBezTo>
                <a:cubicBezTo>
                  <a:pt x="2835232" y="91535"/>
                  <a:pt x="2842273" y="93882"/>
                  <a:pt x="2849314" y="93882"/>
                </a:cubicBezTo>
                <a:cubicBezTo>
                  <a:pt x="2858703" y="93882"/>
                  <a:pt x="2870438" y="96229"/>
                  <a:pt x="2879826" y="96229"/>
                </a:cubicBezTo>
                <a:cubicBezTo>
                  <a:pt x="2886867" y="96229"/>
                  <a:pt x="2893908" y="98576"/>
                  <a:pt x="2903296" y="98576"/>
                </a:cubicBezTo>
                <a:cubicBezTo>
                  <a:pt x="2912685" y="100923"/>
                  <a:pt x="2922073" y="100923"/>
                  <a:pt x="2933808" y="103270"/>
                </a:cubicBezTo>
                <a:cubicBezTo>
                  <a:pt x="2940849" y="103270"/>
                  <a:pt x="2950237" y="105617"/>
                  <a:pt x="2957279" y="107964"/>
                </a:cubicBezTo>
                <a:cubicBezTo>
                  <a:pt x="2966667" y="110311"/>
                  <a:pt x="2976055" y="110311"/>
                  <a:pt x="2985443" y="112658"/>
                </a:cubicBezTo>
                <a:cubicBezTo>
                  <a:pt x="2992484" y="115005"/>
                  <a:pt x="3001872" y="115005"/>
                  <a:pt x="3008914" y="117352"/>
                </a:cubicBezTo>
                <a:cubicBezTo>
                  <a:pt x="3013608" y="117352"/>
                  <a:pt x="3015955" y="119699"/>
                  <a:pt x="3020649" y="119699"/>
                </a:cubicBezTo>
                <a:cubicBezTo>
                  <a:pt x="3020649" y="119699"/>
                  <a:pt x="3020649" y="122046"/>
                  <a:pt x="3020649" y="122046"/>
                </a:cubicBezTo>
                <a:cubicBezTo>
                  <a:pt x="3020649" y="122046"/>
                  <a:pt x="3020649" y="122046"/>
                  <a:pt x="3020649" y="122046"/>
                </a:cubicBezTo>
                <a:cubicBezTo>
                  <a:pt x="3018302" y="122046"/>
                  <a:pt x="3015955" y="122046"/>
                  <a:pt x="3015955" y="122046"/>
                </a:cubicBezTo>
                <a:cubicBezTo>
                  <a:pt x="3008914" y="122046"/>
                  <a:pt x="3001872" y="122046"/>
                  <a:pt x="2994831" y="124393"/>
                </a:cubicBezTo>
                <a:cubicBezTo>
                  <a:pt x="2987790" y="124393"/>
                  <a:pt x="2980749" y="126741"/>
                  <a:pt x="2973708" y="126741"/>
                </a:cubicBezTo>
                <a:cubicBezTo>
                  <a:pt x="2966667" y="126741"/>
                  <a:pt x="2959626" y="129088"/>
                  <a:pt x="2952585" y="129088"/>
                </a:cubicBezTo>
                <a:cubicBezTo>
                  <a:pt x="2945543" y="131435"/>
                  <a:pt x="2938502" y="131435"/>
                  <a:pt x="2929114" y="133782"/>
                </a:cubicBezTo>
                <a:cubicBezTo>
                  <a:pt x="2922073" y="136129"/>
                  <a:pt x="2915032" y="136129"/>
                  <a:pt x="2910338" y="138476"/>
                </a:cubicBezTo>
                <a:cubicBezTo>
                  <a:pt x="2905644" y="140823"/>
                  <a:pt x="2898602" y="140823"/>
                  <a:pt x="2893908" y="143170"/>
                </a:cubicBezTo>
                <a:cubicBezTo>
                  <a:pt x="2872785" y="136129"/>
                  <a:pt x="2851661" y="129088"/>
                  <a:pt x="2830538" y="122046"/>
                </a:cubicBezTo>
                <a:cubicBezTo>
                  <a:pt x="2821150" y="119699"/>
                  <a:pt x="2814109" y="117352"/>
                  <a:pt x="2804721" y="115005"/>
                </a:cubicBezTo>
                <a:cubicBezTo>
                  <a:pt x="2790638" y="110311"/>
                  <a:pt x="2776556" y="105617"/>
                  <a:pt x="2760127" y="100923"/>
                </a:cubicBezTo>
                <a:cubicBezTo>
                  <a:pt x="2750738" y="98576"/>
                  <a:pt x="2741350" y="96229"/>
                  <a:pt x="2731962" y="93882"/>
                </a:cubicBezTo>
                <a:cubicBezTo>
                  <a:pt x="2717880" y="89188"/>
                  <a:pt x="2706145" y="86841"/>
                  <a:pt x="2692062" y="82147"/>
                </a:cubicBezTo>
                <a:cubicBezTo>
                  <a:pt x="2687368" y="82147"/>
                  <a:pt x="2685021" y="79800"/>
                  <a:pt x="2680327" y="79800"/>
                </a:cubicBezTo>
                <a:cubicBezTo>
                  <a:pt x="2682674" y="79800"/>
                  <a:pt x="2685021" y="79800"/>
                  <a:pt x="2687368" y="79800"/>
                </a:cubicBezTo>
                <a:cubicBezTo>
                  <a:pt x="2699103" y="82147"/>
                  <a:pt x="2710839" y="82147"/>
                  <a:pt x="2722574" y="82147"/>
                </a:cubicBezTo>
                <a:close/>
                <a:moveTo>
                  <a:pt x="3072284" y="122046"/>
                </a:moveTo>
                <a:cubicBezTo>
                  <a:pt x="3076978" y="122046"/>
                  <a:pt x="3084019" y="122046"/>
                  <a:pt x="3088713" y="122046"/>
                </a:cubicBezTo>
                <a:cubicBezTo>
                  <a:pt x="3091060" y="122046"/>
                  <a:pt x="3095754" y="122046"/>
                  <a:pt x="3098101" y="122046"/>
                </a:cubicBezTo>
                <a:cubicBezTo>
                  <a:pt x="3102795" y="122046"/>
                  <a:pt x="3107489" y="122046"/>
                  <a:pt x="3112184" y="124393"/>
                </a:cubicBezTo>
                <a:cubicBezTo>
                  <a:pt x="3116878" y="124393"/>
                  <a:pt x="3119225" y="124393"/>
                  <a:pt x="3123919" y="126741"/>
                </a:cubicBezTo>
                <a:cubicBezTo>
                  <a:pt x="3128613" y="126741"/>
                  <a:pt x="3133307" y="129088"/>
                  <a:pt x="3135654" y="129088"/>
                </a:cubicBezTo>
                <a:cubicBezTo>
                  <a:pt x="3138001" y="129088"/>
                  <a:pt x="3142695" y="131435"/>
                  <a:pt x="3145042" y="131435"/>
                </a:cubicBezTo>
                <a:cubicBezTo>
                  <a:pt x="3147389" y="133782"/>
                  <a:pt x="3152083" y="133782"/>
                  <a:pt x="3154430" y="136129"/>
                </a:cubicBezTo>
                <a:cubicBezTo>
                  <a:pt x="3156778" y="136129"/>
                  <a:pt x="3159125" y="138476"/>
                  <a:pt x="3161472" y="138476"/>
                </a:cubicBezTo>
                <a:cubicBezTo>
                  <a:pt x="3168513" y="140823"/>
                  <a:pt x="3173207" y="145517"/>
                  <a:pt x="3180248" y="147864"/>
                </a:cubicBezTo>
                <a:cubicBezTo>
                  <a:pt x="3182595" y="150211"/>
                  <a:pt x="3184942" y="152558"/>
                  <a:pt x="3189636" y="152558"/>
                </a:cubicBezTo>
                <a:cubicBezTo>
                  <a:pt x="3194330" y="154905"/>
                  <a:pt x="3196677" y="157252"/>
                  <a:pt x="3201371" y="159599"/>
                </a:cubicBezTo>
                <a:cubicBezTo>
                  <a:pt x="3203718" y="161946"/>
                  <a:pt x="3208412" y="164293"/>
                  <a:pt x="3210760" y="166640"/>
                </a:cubicBezTo>
                <a:cubicBezTo>
                  <a:pt x="3213106" y="168987"/>
                  <a:pt x="3217801" y="171334"/>
                  <a:pt x="3220148" y="173681"/>
                </a:cubicBezTo>
                <a:cubicBezTo>
                  <a:pt x="3222495" y="176028"/>
                  <a:pt x="3227189" y="178376"/>
                  <a:pt x="3229536" y="180723"/>
                </a:cubicBezTo>
                <a:cubicBezTo>
                  <a:pt x="3231883" y="183070"/>
                  <a:pt x="3236577" y="185417"/>
                  <a:pt x="3238924" y="187764"/>
                </a:cubicBezTo>
                <a:cubicBezTo>
                  <a:pt x="3238924" y="187764"/>
                  <a:pt x="3238924" y="187764"/>
                  <a:pt x="3238924" y="187764"/>
                </a:cubicBezTo>
                <a:cubicBezTo>
                  <a:pt x="3231883" y="185417"/>
                  <a:pt x="3227189" y="183070"/>
                  <a:pt x="3220148" y="180723"/>
                </a:cubicBezTo>
                <a:cubicBezTo>
                  <a:pt x="3213106" y="178376"/>
                  <a:pt x="3206066" y="176028"/>
                  <a:pt x="3199024" y="171334"/>
                </a:cubicBezTo>
                <a:cubicBezTo>
                  <a:pt x="3187289" y="166640"/>
                  <a:pt x="3175554" y="161946"/>
                  <a:pt x="3163819" y="159599"/>
                </a:cubicBezTo>
                <a:cubicBezTo>
                  <a:pt x="3156778" y="157252"/>
                  <a:pt x="3149736" y="154905"/>
                  <a:pt x="3145042" y="152558"/>
                </a:cubicBezTo>
                <a:cubicBezTo>
                  <a:pt x="3128613" y="147864"/>
                  <a:pt x="3112184" y="140823"/>
                  <a:pt x="3098101" y="136129"/>
                </a:cubicBezTo>
                <a:cubicBezTo>
                  <a:pt x="3095754" y="136129"/>
                  <a:pt x="3093407" y="133782"/>
                  <a:pt x="3091060" y="133782"/>
                </a:cubicBezTo>
                <a:cubicBezTo>
                  <a:pt x="3079325" y="129088"/>
                  <a:pt x="3065243" y="126741"/>
                  <a:pt x="3053508" y="122046"/>
                </a:cubicBezTo>
                <a:cubicBezTo>
                  <a:pt x="3053508" y="119699"/>
                  <a:pt x="3053508" y="119699"/>
                  <a:pt x="3053508" y="117352"/>
                </a:cubicBezTo>
                <a:cubicBezTo>
                  <a:pt x="3055854" y="117352"/>
                  <a:pt x="3055854" y="117352"/>
                  <a:pt x="3058202" y="117352"/>
                </a:cubicBezTo>
                <a:cubicBezTo>
                  <a:pt x="3067590" y="122046"/>
                  <a:pt x="3069937" y="122046"/>
                  <a:pt x="3072284" y="122046"/>
                </a:cubicBezTo>
                <a:close/>
                <a:moveTo>
                  <a:pt x="3283518" y="208887"/>
                </a:moveTo>
                <a:cubicBezTo>
                  <a:pt x="3292906" y="213581"/>
                  <a:pt x="3304641" y="218275"/>
                  <a:pt x="3314030" y="222969"/>
                </a:cubicBezTo>
                <a:cubicBezTo>
                  <a:pt x="3321071" y="225316"/>
                  <a:pt x="3330459" y="230011"/>
                  <a:pt x="3337500" y="232358"/>
                </a:cubicBezTo>
                <a:cubicBezTo>
                  <a:pt x="3346888" y="237052"/>
                  <a:pt x="3358624" y="241746"/>
                  <a:pt x="3368012" y="246440"/>
                </a:cubicBezTo>
                <a:cubicBezTo>
                  <a:pt x="3375053" y="248787"/>
                  <a:pt x="3384441" y="253481"/>
                  <a:pt x="3391482" y="258175"/>
                </a:cubicBezTo>
                <a:cubicBezTo>
                  <a:pt x="3400870" y="262869"/>
                  <a:pt x="3412605" y="267563"/>
                  <a:pt x="3421994" y="272257"/>
                </a:cubicBezTo>
                <a:cubicBezTo>
                  <a:pt x="3429035" y="276951"/>
                  <a:pt x="3438423" y="279299"/>
                  <a:pt x="3445464" y="283993"/>
                </a:cubicBezTo>
                <a:cubicBezTo>
                  <a:pt x="3450158" y="286340"/>
                  <a:pt x="3454852" y="288687"/>
                  <a:pt x="3459546" y="291034"/>
                </a:cubicBezTo>
                <a:cubicBezTo>
                  <a:pt x="3459546" y="291034"/>
                  <a:pt x="3461894" y="293381"/>
                  <a:pt x="3461894" y="293381"/>
                </a:cubicBezTo>
                <a:cubicBezTo>
                  <a:pt x="3464241" y="295728"/>
                  <a:pt x="3468935" y="298075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66588" y="302769"/>
                  <a:pt x="3464241" y="300422"/>
                  <a:pt x="3459546" y="300422"/>
                </a:cubicBezTo>
                <a:cubicBezTo>
                  <a:pt x="3452505" y="300422"/>
                  <a:pt x="3447811" y="298075"/>
                  <a:pt x="3440770" y="298075"/>
                </a:cubicBezTo>
                <a:cubicBezTo>
                  <a:pt x="3436076" y="298075"/>
                  <a:pt x="3433729" y="298075"/>
                  <a:pt x="3429035" y="295728"/>
                </a:cubicBezTo>
                <a:cubicBezTo>
                  <a:pt x="3421994" y="295728"/>
                  <a:pt x="3414953" y="295728"/>
                  <a:pt x="3407911" y="293381"/>
                </a:cubicBezTo>
                <a:cubicBezTo>
                  <a:pt x="3405565" y="293381"/>
                  <a:pt x="3400870" y="293381"/>
                  <a:pt x="3398523" y="293381"/>
                </a:cubicBezTo>
                <a:cubicBezTo>
                  <a:pt x="3389135" y="293381"/>
                  <a:pt x="3377400" y="293381"/>
                  <a:pt x="3368012" y="293381"/>
                </a:cubicBezTo>
                <a:cubicBezTo>
                  <a:pt x="3360970" y="293381"/>
                  <a:pt x="3353929" y="293381"/>
                  <a:pt x="3346888" y="293381"/>
                </a:cubicBezTo>
                <a:cubicBezTo>
                  <a:pt x="3344541" y="291034"/>
                  <a:pt x="3344541" y="288687"/>
                  <a:pt x="3342194" y="286340"/>
                </a:cubicBezTo>
                <a:cubicBezTo>
                  <a:pt x="3337500" y="281646"/>
                  <a:pt x="3335153" y="276951"/>
                  <a:pt x="3330459" y="269910"/>
                </a:cubicBezTo>
                <a:cubicBezTo>
                  <a:pt x="3328112" y="267563"/>
                  <a:pt x="3325765" y="262869"/>
                  <a:pt x="3323418" y="260522"/>
                </a:cubicBezTo>
                <a:cubicBezTo>
                  <a:pt x="3318724" y="255828"/>
                  <a:pt x="3316377" y="251134"/>
                  <a:pt x="3311683" y="246440"/>
                </a:cubicBezTo>
                <a:cubicBezTo>
                  <a:pt x="3309336" y="244093"/>
                  <a:pt x="3306988" y="241746"/>
                  <a:pt x="3304641" y="237052"/>
                </a:cubicBezTo>
                <a:cubicBezTo>
                  <a:pt x="3297600" y="230011"/>
                  <a:pt x="3292906" y="222969"/>
                  <a:pt x="3285865" y="218275"/>
                </a:cubicBezTo>
                <a:cubicBezTo>
                  <a:pt x="3283518" y="215928"/>
                  <a:pt x="3281171" y="213581"/>
                  <a:pt x="3278824" y="211234"/>
                </a:cubicBezTo>
                <a:cubicBezTo>
                  <a:pt x="3274130" y="206540"/>
                  <a:pt x="3269436" y="201846"/>
                  <a:pt x="3264742" y="199499"/>
                </a:cubicBezTo>
                <a:cubicBezTo>
                  <a:pt x="3262395" y="199499"/>
                  <a:pt x="3262395" y="197152"/>
                  <a:pt x="3260047" y="194805"/>
                </a:cubicBezTo>
                <a:cubicBezTo>
                  <a:pt x="3262395" y="194805"/>
                  <a:pt x="3262395" y="194805"/>
                  <a:pt x="3264742" y="197152"/>
                </a:cubicBezTo>
                <a:cubicBezTo>
                  <a:pt x="3267089" y="201846"/>
                  <a:pt x="3274130" y="204193"/>
                  <a:pt x="3283518" y="208887"/>
                </a:cubicBezTo>
                <a:close/>
                <a:moveTo>
                  <a:pt x="3544040" y="363792"/>
                </a:moveTo>
                <a:cubicBezTo>
                  <a:pt x="3553428" y="373180"/>
                  <a:pt x="3560469" y="382569"/>
                  <a:pt x="3569858" y="391957"/>
                </a:cubicBezTo>
                <a:cubicBezTo>
                  <a:pt x="3572205" y="394304"/>
                  <a:pt x="3574552" y="396651"/>
                  <a:pt x="3574552" y="398998"/>
                </a:cubicBezTo>
                <a:cubicBezTo>
                  <a:pt x="3567511" y="391957"/>
                  <a:pt x="3560469" y="384916"/>
                  <a:pt x="3555775" y="377874"/>
                </a:cubicBezTo>
                <a:cubicBezTo>
                  <a:pt x="3555775" y="377874"/>
                  <a:pt x="3555775" y="377874"/>
                  <a:pt x="3555775" y="377874"/>
                </a:cubicBezTo>
                <a:cubicBezTo>
                  <a:pt x="3541693" y="363792"/>
                  <a:pt x="3527611" y="349710"/>
                  <a:pt x="3515876" y="337975"/>
                </a:cubicBezTo>
                <a:cubicBezTo>
                  <a:pt x="3513528" y="335628"/>
                  <a:pt x="3511182" y="333281"/>
                  <a:pt x="3508834" y="330934"/>
                </a:cubicBezTo>
                <a:cubicBezTo>
                  <a:pt x="3506487" y="328586"/>
                  <a:pt x="3504140" y="326239"/>
                  <a:pt x="3499446" y="323892"/>
                </a:cubicBezTo>
                <a:cubicBezTo>
                  <a:pt x="3501793" y="323892"/>
                  <a:pt x="3501793" y="321545"/>
                  <a:pt x="3504140" y="321545"/>
                </a:cubicBezTo>
                <a:cubicBezTo>
                  <a:pt x="3518223" y="335628"/>
                  <a:pt x="3529958" y="347363"/>
                  <a:pt x="3544040" y="363792"/>
                </a:cubicBezTo>
                <a:cubicBezTo>
                  <a:pt x="3544040" y="361445"/>
                  <a:pt x="3544040" y="363792"/>
                  <a:pt x="3544040" y="363792"/>
                </a:cubicBezTo>
                <a:close/>
                <a:moveTo>
                  <a:pt x="3691904" y="478797"/>
                </a:moveTo>
                <a:cubicBezTo>
                  <a:pt x="3701292" y="478797"/>
                  <a:pt x="3710681" y="478797"/>
                  <a:pt x="3722416" y="481145"/>
                </a:cubicBezTo>
                <a:cubicBezTo>
                  <a:pt x="3727110" y="481145"/>
                  <a:pt x="3729457" y="481145"/>
                  <a:pt x="3734151" y="483492"/>
                </a:cubicBezTo>
                <a:cubicBezTo>
                  <a:pt x="3741192" y="483492"/>
                  <a:pt x="3745886" y="485839"/>
                  <a:pt x="3752927" y="485839"/>
                </a:cubicBezTo>
                <a:cubicBezTo>
                  <a:pt x="3757622" y="485839"/>
                  <a:pt x="3764662" y="488186"/>
                  <a:pt x="3769357" y="488186"/>
                </a:cubicBezTo>
                <a:cubicBezTo>
                  <a:pt x="3774051" y="488186"/>
                  <a:pt x="3778745" y="490533"/>
                  <a:pt x="3783439" y="490533"/>
                </a:cubicBezTo>
                <a:cubicBezTo>
                  <a:pt x="3790480" y="492880"/>
                  <a:pt x="3795174" y="492880"/>
                  <a:pt x="3802215" y="495227"/>
                </a:cubicBezTo>
                <a:cubicBezTo>
                  <a:pt x="3806909" y="495227"/>
                  <a:pt x="3809256" y="497574"/>
                  <a:pt x="3813950" y="497574"/>
                </a:cubicBezTo>
                <a:cubicBezTo>
                  <a:pt x="3816298" y="497574"/>
                  <a:pt x="3820992" y="499921"/>
                  <a:pt x="3823339" y="499921"/>
                </a:cubicBezTo>
                <a:cubicBezTo>
                  <a:pt x="3830380" y="504615"/>
                  <a:pt x="3837421" y="509309"/>
                  <a:pt x="3844462" y="516350"/>
                </a:cubicBezTo>
                <a:cubicBezTo>
                  <a:pt x="3849156" y="518697"/>
                  <a:pt x="3853850" y="523391"/>
                  <a:pt x="3858544" y="525738"/>
                </a:cubicBezTo>
                <a:cubicBezTo>
                  <a:pt x="3872627" y="535127"/>
                  <a:pt x="3884362" y="544515"/>
                  <a:pt x="3898444" y="553903"/>
                </a:cubicBezTo>
                <a:cubicBezTo>
                  <a:pt x="3900791" y="556250"/>
                  <a:pt x="3903138" y="556250"/>
                  <a:pt x="3905485" y="558597"/>
                </a:cubicBezTo>
                <a:cubicBezTo>
                  <a:pt x="3926609" y="575026"/>
                  <a:pt x="3945385" y="589109"/>
                  <a:pt x="3964161" y="605538"/>
                </a:cubicBezTo>
                <a:cubicBezTo>
                  <a:pt x="3961814" y="605538"/>
                  <a:pt x="3961814" y="603191"/>
                  <a:pt x="3959467" y="603191"/>
                </a:cubicBezTo>
                <a:cubicBezTo>
                  <a:pt x="3952426" y="598497"/>
                  <a:pt x="3947732" y="596150"/>
                  <a:pt x="3940691" y="591456"/>
                </a:cubicBezTo>
                <a:cubicBezTo>
                  <a:pt x="3933650" y="589109"/>
                  <a:pt x="3928956" y="584415"/>
                  <a:pt x="3921915" y="582068"/>
                </a:cubicBezTo>
                <a:cubicBezTo>
                  <a:pt x="3914874" y="577373"/>
                  <a:pt x="3907832" y="575026"/>
                  <a:pt x="3900791" y="570332"/>
                </a:cubicBezTo>
                <a:cubicBezTo>
                  <a:pt x="3886709" y="563291"/>
                  <a:pt x="3872627" y="556250"/>
                  <a:pt x="3858544" y="549209"/>
                </a:cubicBezTo>
                <a:cubicBezTo>
                  <a:pt x="3851503" y="546862"/>
                  <a:pt x="3844462" y="542168"/>
                  <a:pt x="3837421" y="539821"/>
                </a:cubicBezTo>
                <a:cubicBezTo>
                  <a:pt x="3820992" y="532780"/>
                  <a:pt x="3806909" y="525738"/>
                  <a:pt x="3790480" y="521044"/>
                </a:cubicBezTo>
                <a:cubicBezTo>
                  <a:pt x="3785786" y="518697"/>
                  <a:pt x="3778745" y="516350"/>
                  <a:pt x="3774051" y="514003"/>
                </a:cubicBezTo>
                <a:cubicBezTo>
                  <a:pt x="3757622" y="506962"/>
                  <a:pt x="3738845" y="502268"/>
                  <a:pt x="3722416" y="497574"/>
                </a:cubicBezTo>
                <a:cubicBezTo>
                  <a:pt x="3720069" y="497574"/>
                  <a:pt x="3717721" y="495227"/>
                  <a:pt x="3715375" y="495227"/>
                </a:cubicBezTo>
                <a:cubicBezTo>
                  <a:pt x="3701292" y="490533"/>
                  <a:pt x="3684863" y="485839"/>
                  <a:pt x="3670781" y="483492"/>
                </a:cubicBezTo>
                <a:cubicBezTo>
                  <a:pt x="3670781" y="481145"/>
                  <a:pt x="3670781" y="481145"/>
                  <a:pt x="3670781" y="478797"/>
                </a:cubicBezTo>
                <a:cubicBezTo>
                  <a:pt x="3670781" y="478797"/>
                  <a:pt x="3670781" y="478797"/>
                  <a:pt x="3670781" y="478797"/>
                </a:cubicBezTo>
                <a:cubicBezTo>
                  <a:pt x="3673128" y="478797"/>
                  <a:pt x="3673128" y="478797"/>
                  <a:pt x="3675475" y="478797"/>
                </a:cubicBezTo>
                <a:cubicBezTo>
                  <a:pt x="3677822" y="478797"/>
                  <a:pt x="3684863" y="478797"/>
                  <a:pt x="3691904" y="478797"/>
                </a:cubicBezTo>
                <a:close/>
                <a:moveTo>
                  <a:pt x="4234072" y="863713"/>
                </a:moveTo>
                <a:cubicBezTo>
                  <a:pt x="4236419" y="866060"/>
                  <a:pt x="4238766" y="870754"/>
                  <a:pt x="4241113" y="873101"/>
                </a:cubicBezTo>
                <a:cubicBezTo>
                  <a:pt x="4241113" y="873101"/>
                  <a:pt x="4241113" y="873101"/>
                  <a:pt x="4241113" y="873101"/>
                </a:cubicBezTo>
                <a:cubicBezTo>
                  <a:pt x="4238766" y="870754"/>
                  <a:pt x="4236419" y="868407"/>
                  <a:pt x="4234072" y="866060"/>
                </a:cubicBezTo>
                <a:cubicBezTo>
                  <a:pt x="4224684" y="856672"/>
                  <a:pt x="4215296" y="844937"/>
                  <a:pt x="4205907" y="835549"/>
                </a:cubicBezTo>
                <a:cubicBezTo>
                  <a:pt x="4198866" y="828507"/>
                  <a:pt x="4191825" y="821466"/>
                  <a:pt x="4184784" y="814425"/>
                </a:cubicBezTo>
                <a:cubicBezTo>
                  <a:pt x="4177743" y="805037"/>
                  <a:pt x="4168355" y="797996"/>
                  <a:pt x="4161313" y="788608"/>
                </a:cubicBezTo>
                <a:cubicBezTo>
                  <a:pt x="4154272" y="779219"/>
                  <a:pt x="4144884" y="772178"/>
                  <a:pt x="4137843" y="765137"/>
                </a:cubicBezTo>
                <a:cubicBezTo>
                  <a:pt x="4130802" y="758096"/>
                  <a:pt x="4123761" y="751055"/>
                  <a:pt x="4119067" y="746361"/>
                </a:cubicBezTo>
                <a:cubicBezTo>
                  <a:pt x="4109678" y="736973"/>
                  <a:pt x="4100290" y="727584"/>
                  <a:pt x="4090902" y="718196"/>
                </a:cubicBezTo>
                <a:cubicBezTo>
                  <a:pt x="4086208" y="713502"/>
                  <a:pt x="4081514" y="711155"/>
                  <a:pt x="4076820" y="706461"/>
                </a:cubicBezTo>
                <a:cubicBezTo>
                  <a:pt x="4046308" y="678296"/>
                  <a:pt x="4015797" y="652479"/>
                  <a:pt x="3985285" y="624314"/>
                </a:cubicBezTo>
                <a:cubicBezTo>
                  <a:pt x="4043961" y="661867"/>
                  <a:pt x="4100290" y="701767"/>
                  <a:pt x="4154272" y="748708"/>
                </a:cubicBezTo>
                <a:cubicBezTo>
                  <a:pt x="4180090" y="779219"/>
                  <a:pt x="4205907" y="814425"/>
                  <a:pt x="4229378" y="849631"/>
                </a:cubicBezTo>
                <a:cubicBezTo>
                  <a:pt x="4229378" y="854325"/>
                  <a:pt x="4231725" y="859019"/>
                  <a:pt x="4234072" y="863713"/>
                </a:cubicBezTo>
                <a:close/>
                <a:moveTo>
                  <a:pt x="4304483" y="948207"/>
                </a:moveTo>
                <a:cubicBezTo>
                  <a:pt x="4311524" y="957595"/>
                  <a:pt x="4320913" y="966983"/>
                  <a:pt x="4327954" y="976371"/>
                </a:cubicBezTo>
                <a:cubicBezTo>
                  <a:pt x="4334995" y="983412"/>
                  <a:pt x="4342036" y="992801"/>
                  <a:pt x="4349077" y="999842"/>
                </a:cubicBezTo>
                <a:cubicBezTo>
                  <a:pt x="4356118" y="1009230"/>
                  <a:pt x="4365507" y="1018618"/>
                  <a:pt x="4372548" y="1028006"/>
                </a:cubicBezTo>
                <a:cubicBezTo>
                  <a:pt x="4379589" y="1035047"/>
                  <a:pt x="4384283" y="1044436"/>
                  <a:pt x="4391324" y="1051477"/>
                </a:cubicBezTo>
                <a:cubicBezTo>
                  <a:pt x="4398365" y="1060865"/>
                  <a:pt x="4407753" y="1072600"/>
                  <a:pt x="4414795" y="1081988"/>
                </a:cubicBezTo>
                <a:cubicBezTo>
                  <a:pt x="4419489" y="1089030"/>
                  <a:pt x="4426530" y="1098418"/>
                  <a:pt x="4433571" y="1105459"/>
                </a:cubicBezTo>
                <a:cubicBezTo>
                  <a:pt x="4440612" y="1117194"/>
                  <a:pt x="4450000" y="1126582"/>
                  <a:pt x="4457041" y="1138318"/>
                </a:cubicBezTo>
                <a:cubicBezTo>
                  <a:pt x="4461736" y="1145359"/>
                  <a:pt x="4468776" y="1154747"/>
                  <a:pt x="4473471" y="1161788"/>
                </a:cubicBezTo>
                <a:cubicBezTo>
                  <a:pt x="4480512" y="1173523"/>
                  <a:pt x="4489900" y="1185259"/>
                  <a:pt x="4496941" y="1196994"/>
                </a:cubicBezTo>
                <a:cubicBezTo>
                  <a:pt x="4501635" y="1204035"/>
                  <a:pt x="4506329" y="1211076"/>
                  <a:pt x="4511023" y="1218117"/>
                </a:cubicBezTo>
                <a:cubicBezTo>
                  <a:pt x="4520412" y="1232199"/>
                  <a:pt x="4527453" y="1246282"/>
                  <a:pt x="4536841" y="1260364"/>
                </a:cubicBezTo>
                <a:cubicBezTo>
                  <a:pt x="4539188" y="1265058"/>
                  <a:pt x="4543882" y="1272099"/>
                  <a:pt x="4546229" y="1276793"/>
                </a:cubicBezTo>
                <a:cubicBezTo>
                  <a:pt x="4555617" y="1290876"/>
                  <a:pt x="4562658" y="1304958"/>
                  <a:pt x="4569699" y="1321387"/>
                </a:cubicBezTo>
                <a:cubicBezTo>
                  <a:pt x="4567353" y="1323734"/>
                  <a:pt x="4565005" y="1323734"/>
                  <a:pt x="4565005" y="1326081"/>
                </a:cubicBezTo>
                <a:cubicBezTo>
                  <a:pt x="4532147" y="1272099"/>
                  <a:pt x="4496941" y="1220464"/>
                  <a:pt x="4457041" y="1168829"/>
                </a:cubicBezTo>
                <a:cubicBezTo>
                  <a:pt x="4454694" y="1166482"/>
                  <a:pt x="4454694" y="1164135"/>
                  <a:pt x="4452347" y="1161788"/>
                </a:cubicBezTo>
                <a:cubicBezTo>
                  <a:pt x="4447653" y="1152400"/>
                  <a:pt x="4440612" y="1143012"/>
                  <a:pt x="4433571" y="1133623"/>
                </a:cubicBezTo>
                <a:cubicBezTo>
                  <a:pt x="4428877" y="1126582"/>
                  <a:pt x="4424183" y="1119541"/>
                  <a:pt x="4419489" y="1110153"/>
                </a:cubicBezTo>
                <a:cubicBezTo>
                  <a:pt x="4412447" y="1100765"/>
                  <a:pt x="4407753" y="1091377"/>
                  <a:pt x="4400712" y="1084335"/>
                </a:cubicBezTo>
                <a:cubicBezTo>
                  <a:pt x="4396018" y="1077294"/>
                  <a:pt x="4391324" y="1070253"/>
                  <a:pt x="4384283" y="1060865"/>
                </a:cubicBezTo>
                <a:cubicBezTo>
                  <a:pt x="4379589" y="1051477"/>
                  <a:pt x="4372548" y="1044436"/>
                  <a:pt x="4367854" y="1035047"/>
                </a:cubicBezTo>
                <a:cubicBezTo>
                  <a:pt x="4363159" y="1028006"/>
                  <a:pt x="4356118" y="1018618"/>
                  <a:pt x="4351424" y="1011577"/>
                </a:cubicBezTo>
                <a:cubicBezTo>
                  <a:pt x="4344383" y="1004536"/>
                  <a:pt x="4339689" y="995148"/>
                  <a:pt x="4332648" y="988107"/>
                </a:cubicBezTo>
                <a:cubicBezTo>
                  <a:pt x="4327954" y="981065"/>
                  <a:pt x="4320913" y="971677"/>
                  <a:pt x="4313872" y="964636"/>
                </a:cubicBezTo>
                <a:cubicBezTo>
                  <a:pt x="4306830" y="957595"/>
                  <a:pt x="4302136" y="948207"/>
                  <a:pt x="4295095" y="941166"/>
                </a:cubicBezTo>
                <a:cubicBezTo>
                  <a:pt x="4288054" y="934125"/>
                  <a:pt x="4283360" y="924736"/>
                  <a:pt x="4276319" y="917695"/>
                </a:cubicBezTo>
                <a:cubicBezTo>
                  <a:pt x="4273972" y="913001"/>
                  <a:pt x="4269277" y="910654"/>
                  <a:pt x="4266931" y="905960"/>
                </a:cubicBezTo>
                <a:cubicBezTo>
                  <a:pt x="4271625" y="910654"/>
                  <a:pt x="4276319" y="915348"/>
                  <a:pt x="4281013" y="920042"/>
                </a:cubicBezTo>
                <a:cubicBezTo>
                  <a:pt x="4290401" y="931777"/>
                  <a:pt x="4297442" y="941166"/>
                  <a:pt x="4304483" y="948207"/>
                </a:cubicBezTo>
                <a:close/>
                <a:moveTo>
                  <a:pt x="4602558" y="1382410"/>
                </a:moveTo>
                <a:cubicBezTo>
                  <a:pt x="4607252" y="1389451"/>
                  <a:pt x="4611946" y="1398840"/>
                  <a:pt x="4616640" y="1405881"/>
                </a:cubicBezTo>
                <a:cubicBezTo>
                  <a:pt x="4621334" y="1415269"/>
                  <a:pt x="4628376" y="1424657"/>
                  <a:pt x="4633070" y="1434045"/>
                </a:cubicBezTo>
                <a:cubicBezTo>
                  <a:pt x="4637764" y="1441087"/>
                  <a:pt x="4642458" y="1450475"/>
                  <a:pt x="4644805" y="1459863"/>
                </a:cubicBezTo>
                <a:cubicBezTo>
                  <a:pt x="4649499" y="1469251"/>
                  <a:pt x="4654193" y="1480986"/>
                  <a:pt x="4658887" y="1490375"/>
                </a:cubicBezTo>
                <a:cubicBezTo>
                  <a:pt x="4663581" y="1499763"/>
                  <a:pt x="4665929" y="1506804"/>
                  <a:pt x="4670623" y="1516192"/>
                </a:cubicBezTo>
                <a:cubicBezTo>
                  <a:pt x="4675317" y="1527927"/>
                  <a:pt x="4680011" y="1537315"/>
                  <a:pt x="4684705" y="1549051"/>
                </a:cubicBezTo>
                <a:cubicBezTo>
                  <a:pt x="4689399" y="1558439"/>
                  <a:pt x="4691746" y="1565480"/>
                  <a:pt x="4696440" y="1574868"/>
                </a:cubicBezTo>
                <a:cubicBezTo>
                  <a:pt x="4701134" y="1586603"/>
                  <a:pt x="4705828" y="1598339"/>
                  <a:pt x="4710522" y="1610074"/>
                </a:cubicBezTo>
                <a:cubicBezTo>
                  <a:pt x="4712869" y="1619462"/>
                  <a:pt x="4717563" y="1626503"/>
                  <a:pt x="4719911" y="1635891"/>
                </a:cubicBezTo>
                <a:cubicBezTo>
                  <a:pt x="4724605" y="1647627"/>
                  <a:pt x="4729299" y="1659362"/>
                  <a:pt x="4731646" y="1671097"/>
                </a:cubicBezTo>
                <a:cubicBezTo>
                  <a:pt x="4726952" y="1661709"/>
                  <a:pt x="4724605" y="1649974"/>
                  <a:pt x="4719911" y="1640586"/>
                </a:cubicBezTo>
                <a:cubicBezTo>
                  <a:pt x="4719911" y="1640586"/>
                  <a:pt x="4719911" y="1640586"/>
                  <a:pt x="4719911" y="1640586"/>
                </a:cubicBezTo>
                <a:cubicBezTo>
                  <a:pt x="4710522" y="1617115"/>
                  <a:pt x="4701134" y="1593645"/>
                  <a:pt x="4689399" y="1567827"/>
                </a:cubicBezTo>
                <a:cubicBezTo>
                  <a:pt x="4687052" y="1563133"/>
                  <a:pt x="4684705" y="1558439"/>
                  <a:pt x="4684705" y="1556092"/>
                </a:cubicBezTo>
                <a:cubicBezTo>
                  <a:pt x="4682358" y="1553745"/>
                  <a:pt x="4682358" y="1551398"/>
                  <a:pt x="4680011" y="1549051"/>
                </a:cubicBezTo>
                <a:cubicBezTo>
                  <a:pt x="4677664" y="1544357"/>
                  <a:pt x="4675317" y="1537315"/>
                  <a:pt x="4672970" y="1532621"/>
                </a:cubicBezTo>
                <a:cubicBezTo>
                  <a:pt x="4668275" y="1523233"/>
                  <a:pt x="4665929" y="1513845"/>
                  <a:pt x="4661234" y="1506804"/>
                </a:cubicBezTo>
                <a:cubicBezTo>
                  <a:pt x="4656540" y="1495069"/>
                  <a:pt x="4651846" y="1483333"/>
                  <a:pt x="4644805" y="1471598"/>
                </a:cubicBezTo>
                <a:cubicBezTo>
                  <a:pt x="4640111" y="1462210"/>
                  <a:pt x="4635417" y="1452822"/>
                  <a:pt x="4633070" y="1445781"/>
                </a:cubicBezTo>
                <a:cubicBezTo>
                  <a:pt x="4628376" y="1434045"/>
                  <a:pt x="4621334" y="1424657"/>
                  <a:pt x="4616640" y="1412922"/>
                </a:cubicBezTo>
                <a:cubicBezTo>
                  <a:pt x="4611946" y="1403534"/>
                  <a:pt x="4607252" y="1394146"/>
                  <a:pt x="4602558" y="1387104"/>
                </a:cubicBezTo>
                <a:cubicBezTo>
                  <a:pt x="4600211" y="1384757"/>
                  <a:pt x="4600211" y="1382410"/>
                  <a:pt x="4597864" y="1377716"/>
                </a:cubicBezTo>
                <a:cubicBezTo>
                  <a:pt x="4602558" y="1380063"/>
                  <a:pt x="4602558" y="1382410"/>
                  <a:pt x="4602558" y="1382410"/>
                </a:cubicBezTo>
                <a:close/>
                <a:moveTo>
                  <a:pt x="4813793" y="2013766"/>
                </a:moveTo>
                <a:cubicBezTo>
                  <a:pt x="4813793" y="2013766"/>
                  <a:pt x="4813793" y="2013766"/>
                  <a:pt x="4813793" y="2013766"/>
                </a:cubicBezTo>
                <a:cubicBezTo>
                  <a:pt x="4813793" y="2016113"/>
                  <a:pt x="4811445" y="2018460"/>
                  <a:pt x="4811445" y="2018460"/>
                </a:cubicBezTo>
                <a:cubicBezTo>
                  <a:pt x="4811445" y="2016113"/>
                  <a:pt x="4811445" y="2011419"/>
                  <a:pt x="4811445" y="2009072"/>
                </a:cubicBezTo>
                <a:cubicBezTo>
                  <a:pt x="4811445" y="2006725"/>
                  <a:pt x="4811445" y="2004378"/>
                  <a:pt x="4811445" y="2002031"/>
                </a:cubicBezTo>
                <a:cubicBezTo>
                  <a:pt x="4811445" y="1999684"/>
                  <a:pt x="4811445" y="1997337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7337"/>
                  <a:pt x="4811445" y="1999684"/>
                  <a:pt x="4811445" y="2002031"/>
                </a:cubicBezTo>
                <a:cubicBezTo>
                  <a:pt x="4813793" y="2006725"/>
                  <a:pt x="4813793" y="2009072"/>
                  <a:pt x="4813793" y="2013766"/>
                </a:cubicBezTo>
                <a:close/>
                <a:moveTo>
                  <a:pt x="4816139" y="2063054"/>
                </a:moveTo>
                <a:cubicBezTo>
                  <a:pt x="4816139" y="2067748"/>
                  <a:pt x="4816139" y="2074789"/>
                  <a:pt x="4816139" y="2079483"/>
                </a:cubicBezTo>
                <a:cubicBezTo>
                  <a:pt x="4816139" y="2084177"/>
                  <a:pt x="4816139" y="2086524"/>
                  <a:pt x="4816139" y="2091218"/>
                </a:cubicBezTo>
                <a:cubicBezTo>
                  <a:pt x="4816139" y="2098260"/>
                  <a:pt x="4816139" y="2102954"/>
                  <a:pt x="4816139" y="2109995"/>
                </a:cubicBezTo>
                <a:cubicBezTo>
                  <a:pt x="4816139" y="2112342"/>
                  <a:pt x="4816139" y="2114689"/>
                  <a:pt x="4816139" y="2114689"/>
                </a:cubicBezTo>
                <a:cubicBezTo>
                  <a:pt x="4813793" y="2114689"/>
                  <a:pt x="4811445" y="2112342"/>
                  <a:pt x="4809098" y="2112342"/>
                </a:cubicBezTo>
                <a:cubicBezTo>
                  <a:pt x="4809098" y="2112342"/>
                  <a:pt x="4809098" y="2109995"/>
                  <a:pt x="4809098" y="2109995"/>
                </a:cubicBezTo>
                <a:cubicBezTo>
                  <a:pt x="4809098" y="2109995"/>
                  <a:pt x="4809098" y="2109995"/>
                  <a:pt x="4809098" y="2109995"/>
                </a:cubicBezTo>
                <a:cubicBezTo>
                  <a:pt x="4809098" y="2102954"/>
                  <a:pt x="4809098" y="2095912"/>
                  <a:pt x="4809098" y="2088871"/>
                </a:cubicBezTo>
                <a:cubicBezTo>
                  <a:pt x="4809098" y="2086524"/>
                  <a:pt x="4809098" y="2086524"/>
                  <a:pt x="4809098" y="2084177"/>
                </a:cubicBezTo>
                <a:cubicBezTo>
                  <a:pt x="4809098" y="2079483"/>
                  <a:pt x="4809098" y="2072442"/>
                  <a:pt x="4809098" y="2067748"/>
                </a:cubicBezTo>
                <a:cubicBezTo>
                  <a:pt x="4809098" y="2065401"/>
                  <a:pt x="4809098" y="2063054"/>
                  <a:pt x="4809098" y="2060707"/>
                </a:cubicBezTo>
                <a:cubicBezTo>
                  <a:pt x="4809098" y="2056013"/>
                  <a:pt x="4809098" y="2051319"/>
                  <a:pt x="4809098" y="2046624"/>
                </a:cubicBezTo>
                <a:cubicBezTo>
                  <a:pt x="4809098" y="2046624"/>
                  <a:pt x="4809098" y="2046624"/>
                  <a:pt x="4809098" y="2046624"/>
                </a:cubicBezTo>
                <a:cubicBezTo>
                  <a:pt x="4811445" y="2048971"/>
                  <a:pt x="4811445" y="2048971"/>
                  <a:pt x="4813793" y="2051319"/>
                </a:cubicBezTo>
                <a:cubicBezTo>
                  <a:pt x="4813793" y="2051319"/>
                  <a:pt x="4813793" y="2053666"/>
                  <a:pt x="4813793" y="2053666"/>
                </a:cubicBezTo>
                <a:cubicBezTo>
                  <a:pt x="4816139" y="2056013"/>
                  <a:pt x="4816139" y="2060707"/>
                  <a:pt x="4816139" y="2063054"/>
                </a:cubicBezTo>
                <a:close/>
                <a:moveTo>
                  <a:pt x="4813793" y="2239082"/>
                </a:moveTo>
                <a:cubicBezTo>
                  <a:pt x="4813793" y="2246123"/>
                  <a:pt x="4813793" y="2250818"/>
                  <a:pt x="4813793" y="2257859"/>
                </a:cubicBezTo>
                <a:cubicBezTo>
                  <a:pt x="4813793" y="2257859"/>
                  <a:pt x="4813793" y="2255512"/>
                  <a:pt x="4813793" y="2255512"/>
                </a:cubicBezTo>
                <a:cubicBezTo>
                  <a:pt x="4811445" y="2236735"/>
                  <a:pt x="4811445" y="2217959"/>
                  <a:pt x="4809098" y="2199183"/>
                </a:cubicBezTo>
                <a:cubicBezTo>
                  <a:pt x="4809098" y="2196836"/>
                  <a:pt x="4809098" y="2194489"/>
                  <a:pt x="4809098" y="2192142"/>
                </a:cubicBezTo>
                <a:cubicBezTo>
                  <a:pt x="4806751" y="2178059"/>
                  <a:pt x="4806751" y="2163977"/>
                  <a:pt x="4804404" y="2152242"/>
                </a:cubicBezTo>
                <a:cubicBezTo>
                  <a:pt x="4806751" y="2152242"/>
                  <a:pt x="4809098" y="2154589"/>
                  <a:pt x="4811445" y="2154589"/>
                </a:cubicBezTo>
                <a:cubicBezTo>
                  <a:pt x="4811445" y="2154589"/>
                  <a:pt x="4811445" y="2154589"/>
                  <a:pt x="4811445" y="2154589"/>
                </a:cubicBezTo>
                <a:cubicBezTo>
                  <a:pt x="4813793" y="2175712"/>
                  <a:pt x="4813793" y="2196836"/>
                  <a:pt x="4816139" y="2217959"/>
                </a:cubicBezTo>
                <a:cubicBezTo>
                  <a:pt x="4811445" y="2222653"/>
                  <a:pt x="4811445" y="2229694"/>
                  <a:pt x="4813793" y="2239082"/>
                </a:cubicBezTo>
                <a:close/>
                <a:moveTo>
                  <a:pt x="4792669" y="2340005"/>
                </a:moveTo>
                <a:cubicBezTo>
                  <a:pt x="4792669" y="2340005"/>
                  <a:pt x="4792669" y="2340005"/>
                  <a:pt x="4792669" y="2340005"/>
                </a:cubicBezTo>
                <a:cubicBezTo>
                  <a:pt x="4792669" y="2347047"/>
                  <a:pt x="4790322" y="2351741"/>
                  <a:pt x="4790322" y="2358782"/>
                </a:cubicBezTo>
                <a:cubicBezTo>
                  <a:pt x="4790322" y="2361129"/>
                  <a:pt x="4790322" y="2363476"/>
                  <a:pt x="4790322" y="2365823"/>
                </a:cubicBezTo>
                <a:cubicBezTo>
                  <a:pt x="4790322" y="2370517"/>
                  <a:pt x="4790322" y="2375211"/>
                  <a:pt x="4790322" y="2379905"/>
                </a:cubicBezTo>
                <a:cubicBezTo>
                  <a:pt x="4790322" y="2382252"/>
                  <a:pt x="4790322" y="2386946"/>
                  <a:pt x="4790322" y="2389293"/>
                </a:cubicBezTo>
                <a:cubicBezTo>
                  <a:pt x="4790322" y="2393987"/>
                  <a:pt x="4790322" y="2398681"/>
                  <a:pt x="4790322" y="2401028"/>
                </a:cubicBezTo>
                <a:cubicBezTo>
                  <a:pt x="4790322" y="2401028"/>
                  <a:pt x="4790322" y="2401028"/>
                  <a:pt x="4790322" y="2403376"/>
                </a:cubicBezTo>
                <a:cubicBezTo>
                  <a:pt x="4785628" y="2408070"/>
                  <a:pt x="4783281" y="2412764"/>
                  <a:pt x="4783281" y="2419805"/>
                </a:cubicBezTo>
                <a:cubicBezTo>
                  <a:pt x="4783281" y="2424499"/>
                  <a:pt x="4785628" y="2426846"/>
                  <a:pt x="4785628" y="2431540"/>
                </a:cubicBezTo>
                <a:cubicBezTo>
                  <a:pt x="4780934" y="2433887"/>
                  <a:pt x="4778587" y="2436234"/>
                  <a:pt x="4776240" y="2438581"/>
                </a:cubicBezTo>
                <a:cubicBezTo>
                  <a:pt x="4776240" y="2438581"/>
                  <a:pt x="4776240" y="2438581"/>
                  <a:pt x="4776240" y="2438581"/>
                </a:cubicBezTo>
                <a:cubicBezTo>
                  <a:pt x="4776240" y="2438581"/>
                  <a:pt x="4773892" y="2436234"/>
                  <a:pt x="4773892" y="2436234"/>
                </a:cubicBezTo>
                <a:cubicBezTo>
                  <a:pt x="4773892" y="2436234"/>
                  <a:pt x="4771546" y="2433887"/>
                  <a:pt x="4771546" y="2433887"/>
                </a:cubicBezTo>
                <a:cubicBezTo>
                  <a:pt x="4771546" y="2431540"/>
                  <a:pt x="4769198" y="2431540"/>
                  <a:pt x="4769198" y="2429193"/>
                </a:cubicBezTo>
                <a:cubicBezTo>
                  <a:pt x="4769198" y="2426846"/>
                  <a:pt x="4766852" y="2426846"/>
                  <a:pt x="4766852" y="2426846"/>
                </a:cubicBezTo>
                <a:cubicBezTo>
                  <a:pt x="4766852" y="2424499"/>
                  <a:pt x="4764504" y="2424499"/>
                  <a:pt x="4764504" y="2422152"/>
                </a:cubicBezTo>
                <a:cubicBezTo>
                  <a:pt x="4764504" y="2419805"/>
                  <a:pt x="4762157" y="2419805"/>
                  <a:pt x="4762157" y="2417458"/>
                </a:cubicBezTo>
                <a:cubicBezTo>
                  <a:pt x="4762157" y="2415111"/>
                  <a:pt x="4759810" y="2412764"/>
                  <a:pt x="4759810" y="2410417"/>
                </a:cubicBezTo>
                <a:cubicBezTo>
                  <a:pt x="4759810" y="2408070"/>
                  <a:pt x="4759810" y="2408070"/>
                  <a:pt x="4757463" y="2405723"/>
                </a:cubicBezTo>
                <a:cubicBezTo>
                  <a:pt x="4757463" y="2403376"/>
                  <a:pt x="4755116" y="2401028"/>
                  <a:pt x="4755116" y="2398681"/>
                </a:cubicBezTo>
                <a:cubicBezTo>
                  <a:pt x="4755116" y="2396334"/>
                  <a:pt x="4755116" y="2396334"/>
                  <a:pt x="4752769" y="2393987"/>
                </a:cubicBezTo>
                <a:cubicBezTo>
                  <a:pt x="4752769" y="2391640"/>
                  <a:pt x="4750422" y="2389293"/>
                  <a:pt x="4750422" y="2384599"/>
                </a:cubicBezTo>
                <a:cubicBezTo>
                  <a:pt x="4750422" y="2382252"/>
                  <a:pt x="4750422" y="2382252"/>
                  <a:pt x="4748075" y="2379905"/>
                </a:cubicBezTo>
                <a:cubicBezTo>
                  <a:pt x="4748075" y="2377558"/>
                  <a:pt x="4745728" y="2372864"/>
                  <a:pt x="4745728" y="2370517"/>
                </a:cubicBezTo>
                <a:cubicBezTo>
                  <a:pt x="4745728" y="2370517"/>
                  <a:pt x="4745728" y="2368170"/>
                  <a:pt x="4745728" y="2368170"/>
                </a:cubicBezTo>
                <a:cubicBezTo>
                  <a:pt x="4745728" y="2365823"/>
                  <a:pt x="4743381" y="2361129"/>
                  <a:pt x="4743381" y="2356435"/>
                </a:cubicBezTo>
                <a:cubicBezTo>
                  <a:pt x="4743381" y="2356435"/>
                  <a:pt x="4743381" y="2354088"/>
                  <a:pt x="4743381" y="2354088"/>
                </a:cubicBezTo>
                <a:cubicBezTo>
                  <a:pt x="4741034" y="2349394"/>
                  <a:pt x="4741034" y="2344700"/>
                  <a:pt x="4738687" y="2340005"/>
                </a:cubicBezTo>
                <a:cubicBezTo>
                  <a:pt x="4738687" y="2340005"/>
                  <a:pt x="4738687" y="2340005"/>
                  <a:pt x="4738687" y="2340005"/>
                </a:cubicBezTo>
                <a:cubicBezTo>
                  <a:pt x="4736340" y="2325923"/>
                  <a:pt x="4731646" y="2311841"/>
                  <a:pt x="4729299" y="2297759"/>
                </a:cubicBezTo>
                <a:cubicBezTo>
                  <a:pt x="4738687" y="2295411"/>
                  <a:pt x="4743381" y="2288370"/>
                  <a:pt x="4743381" y="2278982"/>
                </a:cubicBezTo>
                <a:cubicBezTo>
                  <a:pt x="4743381" y="2267247"/>
                  <a:pt x="4733993" y="2257859"/>
                  <a:pt x="4722257" y="2257859"/>
                </a:cubicBezTo>
                <a:cubicBezTo>
                  <a:pt x="4722257" y="2257859"/>
                  <a:pt x="4719911" y="2257859"/>
                  <a:pt x="4719911" y="2257859"/>
                </a:cubicBezTo>
                <a:cubicBezTo>
                  <a:pt x="4717563" y="2250818"/>
                  <a:pt x="4717563" y="2243776"/>
                  <a:pt x="4715216" y="2236735"/>
                </a:cubicBezTo>
                <a:cubicBezTo>
                  <a:pt x="4712869" y="2227347"/>
                  <a:pt x="4712869" y="2217959"/>
                  <a:pt x="4710522" y="2208571"/>
                </a:cubicBezTo>
                <a:cubicBezTo>
                  <a:pt x="4710522" y="2203877"/>
                  <a:pt x="4708175" y="2199183"/>
                  <a:pt x="4708175" y="2194489"/>
                </a:cubicBezTo>
                <a:cubicBezTo>
                  <a:pt x="4705828" y="2185100"/>
                  <a:pt x="4705828" y="2175712"/>
                  <a:pt x="4703481" y="2166324"/>
                </a:cubicBezTo>
                <a:cubicBezTo>
                  <a:pt x="4703481" y="2161630"/>
                  <a:pt x="4701134" y="2154589"/>
                  <a:pt x="4701134" y="2149895"/>
                </a:cubicBezTo>
                <a:cubicBezTo>
                  <a:pt x="4698787" y="2140506"/>
                  <a:pt x="4698787" y="2133465"/>
                  <a:pt x="4696440" y="2124077"/>
                </a:cubicBezTo>
                <a:cubicBezTo>
                  <a:pt x="4696440" y="2117036"/>
                  <a:pt x="4694093" y="2109995"/>
                  <a:pt x="4694093" y="2102954"/>
                </a:cubicBezTo>
                <a:cubicBezTo>
                  <a:pt x="4694093" y="2095912"/>
                  <a:pt x="4691746" y="2088871"/>
                  <a:pt x="4691746" y="2079483"/>
                </a:cubicBezTo>
                <a:cubicBezTo>
                  <a:pt x="4689399" y="2070095"/>
                  <a:pt x="4689399" y="2060707"/>
                  <a:pt x="4689399" y="2051319"/>
                </a:cubicBezTo>
                <a:cubicBezTo>
                  <a:pt x="4689399" y="2044277"/>
                  <a:pt x="4687052" y="2037236"/>
                  <a:pt x="4687052" y="2030195"/>
                </a:cubicBezTo>
                <a:cubicBezTo>
                  <a:pt x="4687052" y="2020807"/>
                  <a:pt x="4684705" y="2009072"/>
                  <a:pt x="4682358" y="1999684"/>
                </a:cubicBezTo>
                <a:cubicBezTo>
                  <a:pt x="4682358" y="1992643"/>
                  <a:pt x="4680011" y="1985601"/>
                  <a:pt x="4680011" y="1980907"/>
                </a:cubicBezTo>
                <a:cubicBezTo>
                  <a:pt x="4677664" y="1969172"/>
                  <a:pt x="4677664" y="1957437"/>
                  <a:pt x="4675317" y="1945702"/>
                </a:cubicBezTo>
                <a:cubicBezTo>
                  <a:pt x="4675317" y="1938660"/>
                  <a:pt x="4675317" y="1933966"/>
                  <a:pt x="4672970" y="1926925"/>
                </a:cubicBezTo>
                <a:cubicBezTo>
                  <a:pt x="4672970" y="1919884"/>
                  <a:pt x="4672970" y="1915190"/>
                  <a:pt x="4670623" y="1908149"/>
                </a:cubicBezTo>
                <a:cubicBezTo>
                  <a:pt x="4672970" y="1908149"/>
                  <a:pt x="4677664" y="1905802"/>
                  <a:pt x="4680011" y="1905802"/>
                </a:cubicBezTo>
                <a:cubicBezTo>
                  <a:pt x="4680011" y="1905802"/>
                  <a:pt x="4682358" y="1908149"/>
                  <a:pt x="4682358" y="1908149"/>
                </a:cubicBezTo>
                <a:cubicBezTo>
                  <a:pt x="4684705" y="1910496"/>
                  <a:pt x="4687052" y="1912843"/>
                  <a:pt x="4689399" y="1917537"/>
                </a:cubicBezTo>
                <a:cubicBezTo>
                  <a:pt x="4691746" y="1919884"/>
                  <a:pt x="4694093" y="1924578"/>
                  <a:pt x="4696440" y="1926925"/>
                </a:cubicBezTo>
                <a:cubicBezTo>
                  <a:pt x="4698787" y="1929272"/>
                  <a:pt x="4701134" y="1933966"/>
                  <a:pt x="4701134" y="1936313"/>
                </a:cubicBezTo>
                <a:cubicBezTo>
                  <a:pt x="4703481" y="1941007"/>
                  <a:pt x="4705828" y="1943354"/>
                  <a:pt x="4708175" y="1948049"/>
                </a:cubicBezTo>
                <a:cubicBezTo>
                  <a:pt x="4710522" y="1950396"/>
                  <a:pt x="4712869" y="1955090"/>
                  <a:pt x="4712869" y="1957437"/>
                </a:cubicBezTo>
                <a:cubicBezTo>
                  <a:pt x="4715216" y="1962131"/>
                  <a:pt x="4717563" y="1964478"/>
                  <a:pt x="4719911" y="1969172"/>
                </a:cubicBezTo>
                <a:cubicBezTo>
                  <a:pt x="4722257" y="1971519"/>
                  <a:pt x="4722257" y="1976213"/>
                  <a:pt x="4724605" y="1978560"/>
                </a:cubicBezTo>
                <a:cubicBezTo>
                  <a:pt x="4726952" y="1983254"/>
                  <a:pt x="4729299" y="1985601"/>
                  <a:pt x="4731646" y="1990295"/>
                </a:cubicBezTo>
                <a:cubicBezTo>
                  <a:pt x="4733993" y="1994990"/>
                  <a:pt x="4733993" y="1997337"/>
                  <a:pt x="4736340" y="2002031"/>
                </a:cubicBezTo>
                <a:cubicBezTo>
                  <a:pt x="4738687" y="2006725"/>
                  <a:pt x="4741034" y="2009072"/>
                  <a:pt x="4741034" y="2013766"/>
                </a:cubicBezTo>
                <a:cubicBezTo>
                  <a:pt x="4743381" y="2018460"/>
                  <a:pt x="4743381" y="2020807"/>
                  <a:pt x="4745728" y="2025501"/>
                </a:cubicBezTo>
                <a:cubicBezTo>
                  <a:pt x="4748075" y="2030195"/>
                  <a:pt x="4748075" y="2032542"/>
                  <a:pt x="4750422" y="2037236"/>
                </a:cubicBezTo>
                <a:cubicBezTo>
                  <a:pt x="4752769" y="2041930"/>
                  <a:pt x="4752769" y="2046624"/>
                  <a:pt x="4755116" y="2048971"/>
                </a:cubicBezTo>
                <a:cubicBezTo>
                  <a:pt x="4757463" y="2053666"/>
                  <a:pt x="4757463" y="2058360"/>
                  <a:pt x="4759810" y="2060707"/>
                </a:cubicBezTo>
                <a:cubicBezTo>
                  <a:pt x="4762157" y="2065401"/>
                  <a:pt x="4762157" y="2070095"/>
                  <a:pt x="4764504" y="2074789"/>
                </a:cubicBezTo>
                <a:cubicBezTo>
                  <a:pt x="4766852" y="2079483"/>
                  <a:pt x="4766852" y="2081830"/>
                  <a:pt x="4769198" y="2086524"/>
                </a:cubicBezTo>
                <a:cubicBezTo>
                  <a:pt x="4771546" y="2091218"/>
                  <a:pt x="4771546" y="2098260"/>
                  <a:pt x="4773892" y="2102954"/>
                </a:cubicBezTo>
                <a:cubicBezTo>
                  <a:pt x="4773892" y="2107648"/>
                  <a:pt x="4776240" y="2109995"/>
                  <a:pt x="4776240" y="2114689"/>
                </a:cubicBezTo>
                <a:cubicBezTo>
                  <a:pt x="4778587" y="2121730"/>
                  <a:pt x="4778587" y="2126424"/>
                  <a:pt x="4780934" y="2133465"/>
                </a:cubicBezTo>
                <a:cubicBezTo>
                  <a:pt x="4780934" y="2135812"/>
                  <a:pt x="4783281" y="2140506"/>
                  <a:pt x="4783281" y="2142853"/>
                </a:cubicBezTo>
                <a:cubicBezTo>
                  <a:pt x="4785628" y="2149895"/>
                  <a:pt x="4785628" y="2156936"/>
                  <a:pt x="4787975" y="2163977"/>
                </a:cubicBezTo>
                <a:cubicBezTo>
                  <a:pt x="4787975" y="2166324"/>
                  <a:pt x="4787975" y="2168671"/>
                  <a:pt x="4790322" y="2171018"/>
                </a:cubicBezTo>
                <a:cubicBezTo>
                  <a:pt x="4792669" y="2180406"/>
                  <a:pt x="4795016" y="2189794"/>
                  <a:pt x="4795016" y="2199183"/>
                </a:cubicBezTo>
                <a:cubicBezTo>
                  <a:pt x="4795016" y="2199183"/>
                  <a:pt x="4795016" y="2201530"/>
                  <a:pt x="4795016" y="2201530"/>
                </a:cubicBezTo>
                <a:cubicBezTo>
                  <a:pt x="4799710" y="2220306"/>
                  <a:pt x="4802057" y="2241429"/>
                  <a:pt x="4804404" y="2262553"/>
                </a:cubicBezTo>
                <a:cubicBezTo>
                  <a:pt x="4804404" y="2267247"/>
                  <a:pt x="4806751" y="2271941"/>
                  <a:pt x="4806751" y="2278982"/>
                </a:cubicBezTo>
                <a:cubicBezTo>
                  <a:pt x="4797363" y="2281329"/>
                  <a:pt x="4790322" y="2288370"/>
                  <a:pt x="4790322" y="2297759"/>
                </a:cubicBezTo>
                <a:cubicBezTo>
                  <a:pt x="4790322" y="2304800"/>
                  <a:pt x="4792669" y="2309494"/>
                  <a:pt x="4797363" y="2314188"/>
                </a:cubicBezTo>
                <a:cubicBezTo>
                  <a:pt x="4797363" y="2316535"/>
                  <a:pt x="4795016" y="2318882"/>
                  <a:pt x="4795016" y="2318882"/>
                </a:cubicBezTo>
                <a:cubicBezTo>
                  <a:pt x="4795016" y="2321229"/>
                  <a:pt x="4795016" y="2321229"/>
                  <a:pt x="4795016" y="2323576"/>
                </a:cubicBezTo>
                <a:cubicBezTo>
                  <a:pt x="4795016" y="2323576"/>
                  <a:pt x="4795016" y="2323576"/>
                  <a:pt x="4795016" y="2323576"/>
                </a:cubicBezTo>
                <a:cubicBezTo>
                  <a:pt x="4795016" y="2328270"/>
                  <a:pt x="4792669" y="2335311"/>
                  <a:pt x="4792669" y="2340005"/>
                </a:cubicBezTo>
                <a:close/>
                <a:moveTo>
                  <a:pt x="4804404" y="2781250"/>
                </a:moveTo>
                <a:cubicBezTo>
                  <a:pt x="4802057" y="2804721"/>
                  <a:pt x="4799710" y="2828191"/>
                  <a:pt x="4797363" y="2851662"/>
                </a:cubicBezTo>
                <a:cubicBezTo>
                  <a:pt x="4797363" y="2858703"/>
                  <a:pt x="4795016" y="2865744"/>
                  <a:pt x="4795016" y="2872785"/>
                </a:cubicBezTo>
                <a:cubicBezTo>
                  <a:pt x="4792669" y="2891561"/>
                  <a:pt x="4790322" y="2912685"/>
                  <a:pt x="4785628" y="2931461"/>
                </a:cubicBezTo>
                <a:cubicBezTo>
                  <a:pt x="4785628" y="2936155"/>
                  <a:pt x="4783281" y="2940849"/>
                  <a:pt x="4783281" y="2945543"/>
                </a:cubicBezTo>
                <a:cubicBezTo>
                  <a:pt x="4778587" y="2969014"/>
                  <a:pt x="4773892" y="2992484"/>
                  <a:pt x="4769198" y="3015955"/>
                </a:cubicBezTo>
                <a:cubicBezTo>
                  <a:pt x="4766852" y="3022996"/>
                  <a:pt x="4766852" y="3027690"/>
                  <a:pt x="4764504" y="3034731"/>
                </a:cubicBezTo>
                <a:cubicBezTo>
                  <a:pt x="4759810" y="3053507"/>
                  <a:pt x="4757463" y="3072284"/>
                  <a:pt x="4752769" y="3088713"/>
                </a:cubicBezTo>
                <a:cubicBezTo>
                  <a:pt x="4750422" y="3095754"/>
                  <a:pt x="4750422" y="3100448"/>
                  <a:pt x="4748075" y="3107490"/>
                </a:cubicBezTo>
                <a:cubicBezTo>
                  <a:pt x="4743381" y="3130960"/>
                  <a:pt x="4736340" y="3152083"/>
                  <a:pt x="4729299" y="3175554"/>
                </a:cubicBezTo>
                <a:cubicBezTo>
                  <a:pt x="4726952" y="3180248"/>
                  <a:pt x="4726952" y="3184942"/>
                  <a:pt x="4724605" y="3189636"/>
                </a:cubicBezTo>
                <a:cubicBezTo>
                  <a:pt x="4722257" y="3196677"/>
                  <a:pt x="4719911" y="3206065"/>
                  <a:pt x="4717563" y="3213107"/>
                </a:cubicBezTo>
                <a:cubicBezTo>
                  <a:pt x="4717563" y="3213107"/>
                  <a:pt x="4717563" y="3213107"/>
                  <a:pt x="4717563" y="3213107"/>
                </a:cubicBezTo>
                <a:cubicBezTo>
                  <a:pt x="4712869" y="3215454"/>
                  <a:pt x="4708175" y="3217801"/>
                  <a:pt x="4705828" y="3224842"/>
                </a:cubicBezTo>
                <a:cubicBezTo>
                  <a:pt x="4741034" y="3114531"/>
                  <a:pt x="4769198" y="3001873"/>
                  <a:pt x="4787975" y="2886867"/>
                </a:cubicBezTo>
                <a:cubicBezTo>
                  <a:pt x="4787975" y="2884520"/>
                  <a:pt x="4787975" y="2882173"/>
                  <a:pt x="4790322" y="2879826"/>
                </a:cubicBezTo>
                <a:lnTo>
                  <a:pt x="4790322" y="2879826"/>
                </a:lnTo>
                <a:cubicBezTo>
                  <a:pt x="4790322" y="2879826"/>
                  <a:pt x="4790322" y="2879826"/>
                  <a:pt x="4790322" y="2879826"/>
                </a:cubicBezTo>
                <a:cubicBezTo>
                  <a:pt x="4795016" y="2851662"/>
                  <a:pt x="4797363" y="2825844"/>
                  <a:pt x="4802057" y="2797679"/>
                </a:cubicBezTo>
                <a:cubicBezTo>
                  <a:pt x="4802057" y="2790638"/>
                  <a:pt x="4804404" y="2783597"/>
                  <a:pt x="4804404" y="2781250"/>
                </a:cubicBezTo>
                <a:cubicBezTo>
                  <a:pt x="4806751" y="2755433"/>
                  <a:pt x="4809098" y="2734309"/>
                  <a:pt x="4811445" y="2710839"/>
                </a:cubicBezTo>
                <a:cubicBezTo>
                  <a:pt x="4809098" y="2734309"/>
                  <a:pt x="4809098" y="2755433"/>
                  <a:pt x="4806751" y="2778903"/>
                </a:cubicBezTo>
                <a:cubicBezTo>
                  <a:pt x="4804404" y="2778903"/>
                  <a:pt x="4804404" y="2778903"/>
                  <a:pt x="4804404" y="2781250"/>
                </a:cubicBezTo>
                <a:close/>
                <a:moveTo>
                  <a:pt x="4755116" y="3130960"/>
                </a:moveTo>
                <a:cubicBezTo>
                  <a:pt x="4752769" y="3135654"/>
                  <a:pt x="4752769" y="3140348"/>
                  <a:pt x="4750422" y="3145042"/>
                </a:cubicBezTo>
                <a:cubicBezTo>
                  <a:pt x="4748075" y="3152083"/>
                  <a:pt x="4745728" y="3156777"/>
                  <a:pt x="4743381" y="3163819"/>
                </a:cubicBezTo>
                <a:cubicBezTo>
                  <a:pt x="4738687" y="3180248"/>
                  <a:pt x="4731646" y="3194330"/>
                  <a:pt x="4724605" y="3210759"/>
                </a:cubicBezTo>
                <a:cubicBezTo>
                  <a:pt x="4724605" y="3210759"/>
                  <a:pt x="4722257" y="3210759"/>
                  <a:pt x="4722257" y="3210759"/>
                </a:cubicBezTo>
                <a:cubicBezTo>
                  <a:pt x="4722257" y="3208413"/>
                  <a:pt x="4722257" y="3208413"/>
                  <a:pt x="4724605" y="3206065"/>
                </a:cubicBezTo>
                <a:cubicBezTo>
                  <a:pt x="4736340" y="3180248"/>
                  <a:pt x="4745728" y="3154431"/>
                  <a:pt x="4755116" y="3130960"/>
                </a:cubicBezTo>
                <a:cubicBezTo>
                  <a:pt x="4755116" y="3128613"/>
                  <a:pt x="4755116" y="3128613"/>
                  <a:pt x="4755116" y="3130960"/>
                </a:cubicBezTo>
                <a:close/>
                <a:moveTo>
                  <a:pt x="4478165" y="3734151"/>
                </a:moveTo>
                <a:cubicBezTo>
                  <a:pt x="4473471" y="3741192"/>
                  <a:pt x="4471124" y="3745886"/>
                  <a:pt x="4466430" y="3752927"/>
                </a:cubicBezTo>
                <a:cubicBezTo>
                  <a:pt x="4461736" y="3757621"/>
                  <a:pt x="4459388" y="3762315"/>
                  <a:pt x="4454694" y="3767009"/>
                </a:cubicBezTo>
                <a:cubicBezTo>
                  <a:pt x="4450000" y="3771704"/>
                  <a:pt x="4447653" y="3778745"/>
                  <a:pt x="4442959" y="3783439"/>
                </a:cubicBezTo>
                <a:cubicBezTo>
                  <a:pt x="4438265" y="3788133"/>
                  <a:pt x="4435918" y="3792827"/>
                  <a:pt x="4431224" y="3797521"/>
                </a:cubicBezTo>
                <a:cubicBezTo>
                  <a:pt x="4426530" y="3802215"/>
                  <a:pt x="4424183" y="3806909"/>
                  <a:pt x="4419489" y="3813950"/>
                </a:cubicBezTo>
                <a:cubicBezTo>
                  <a:pt x="4414795" y="3818645"/>
                  <a:pt x="4412447" y="3823339"/>
                  <a:pt x="4407753" y="3828033"/>
                </a:cubicBezTo>
                <a:cubicBezTo>
                  <a:pt x="4403059" y="3832727"/>
                  <a:pt x="4398365" y="3837421"/>
                  <a:pt x="4396018" y="3842115"/>
                </a:cubicBezTo>
                <a:cubicBezTo>
                  <a:pt x="4391324" y="3846809"/>
                  <a:pt x="4388977" y="3851503"/>
                  <a:pt x="4384283" y="3856197"/>
                </a:cubicBezTo>
                <a:cubicBezTo>
                  <a:pt x="4379589" y="3860891"/>
                  <a:pt x="4374895" y="3865586"/>
                  <a:pt x="4372548" y="3870280"/>
                </a:cubicBezTo>
                <a:cubicBezTo>
                  <a:pt x="4367854" y="3874974"/>
                  <a:pt x="4365507" y="3879668"/>
                  <a:pt x="4360812" y="3882015"/>
                </a:cubicBezTo>
                <a:cubicBezTo>
                  <a:pt x="4356118" y="3886709"/>
                  <a:pt x="4351424" y="3891403"/>
                  <a:pt x="4349077" y="3896097"/>
                </a:cubicBezTo>
                <a:cubicBezTo>
                  <a:pt x="4344383" y="3900791"/>
                  <a:pt x="4342036" y="3903138"/>
                  <a:pt x="4337342" y="3907832"/>
                </a:cubicBezTo>
                <a:cubicBezTo>
                  <a:pt x="4332648" y="3912527"/>
                  <a:pt x="4327954" y="3917221"/>
                  <a:pt x="4325607" y="3919567"/>
                </a:cubicBezTo>
                <a:cubicBezTo>
                  <a:pt x="4320913" y="3924262"/>
                  <a:pt x="4316218" y="3926609"/>
                  <a:pt x="4313872" y="3931303"/>
                </a:cubicBezTo>
                <a:cubicBezTo>
                  <a:pt x="4309178" y="3935997"/>
                  <a:pt x="4304483" y="3938344"/>
                  <a:pt x="4299789" y="3943038"/>
                </a:cubicBezTo>
                <a:cubicBezTo>
                  <a:pt x="4295095" y="3947732"/>
                  <a:pt x="4290401" y="3950079"/>
                  <a:pt x="4288054" y="3954773"/>
                </a:cubicBezTo>
                <a:cubicBezTo>
                  <a:pt x="4283360" y="3959468"/>
                  <a:pt x="4278666" y="3961814"/>
                  <a:pt x="4273972" y="3966508"/>
                </a:cubicBezTo>
                <a:cubicBezTo>
                  <a:pt x="4269277" y="3968856"/>
                  <a:pt x="4264583" y="3973550"/>
                  <a:pt x="4262237" y="3975897"/>
                </a:cubicBezTo>
                <a:cubicBezTo>
                  <a:pt x="4257542" y="3978244"/>
                  <a:pt x="4252848" y="3982938"/>
                  <a:pt x="4248154" y="3985285"/>
                </a:cubicBezTo>
                <a:cubicBezTo>
                  <a:pt x="4245807" y="3987632"/>
                  <a:pt x="4243460" y="3987632"/>
                  <a:pt x="4241113" y="3989979"/>
                </a:cubicBezTo>
                <a:cubicBezTo>
                  <a:pt x="4241113" y="3987632"/>
                  <a:pt x="4241113" y="3987632"/>
                  <a:pt x="4241113" y="3985285"/>
                </a:cubicBezTo>
                <a:cubicBezTo>
                  <a:pt x="4241113" y="3985285"/>
                  <a:pt x="4241113" y="3985285"/>
                  <a:pt x="4241113" y="3985285"/>
                </a:cubicBezTo>
                <a:cubicBezTo>
                  <a:pt x="4245807" y="3980591"/>
                  <a:pt x="4250501" y="3975897"/>
                  <a:pt x="4255195" y="3971203"/>
                </a:cubicBezTo>
                <a:cubicBezTo>
                  <a:pt x="4262237" y="3964162"/>
                  <a:pt x="4266931" y="3959468"/>
                  <a:pt x="4273972" y="3952426"/>
                </a:cubicBezTo>
                <a:cubicBezTo>
                  <a:pt x="4278666" y="3947732"/>
                  <a:pt x="4285707" y="3940691"/>
                  <a:pt x="4290401" y="3933650"/>
                </a:cubicBezTo>
                <a:cubicBezTo>
                  <a:pt x="4295095" y="3926609"/>
                  <a:pt x="4302136" y="3921915"/>
                  <a:pt x="4306830" y="3914873"/>
                </a:cubicBezTo>
                <a:cubicBezTo>
                  <a:pt x="4311524" y="3907832"/>
                  <a:pt x="4318566" y="3903138"/>
                  <a:pt x="4323260" y="3896097"/>
                </a:cubicBezTo>
                <a:cubicBezTo>
                  <a:pt x="4330301" y="3889056"/>
                  <a:pt x="4334995" y="3882015"/>
                  <a:pt x="4339689" y="3877321"/>
                </a:cubicBezTo>
                <a:cubicBezTo>
                  <a:pt x="4344383" y="3870280"/>
                  <a:pt x="4351424" y="3865586"/>
                  <a:pt x="4356118" y="3858544"/>
                </a:cubicBezTo>
                <a:cubicBezTo>
                  <a:pt x="4360812" y="3851503"/>
                  <a:pt x="4367854" y="3844462"/>
                  <a:pt x="4372548" y="3837421"/>
                </a:cubicBezTo>
                <a:cubicBezTo>
                  <a:pt x="4372548" y="3837421"/>
                  <a:pt x="4372548" y="3837421"/>
                  <a:pt x="4372548" y="3837421"/>
                </a:cubicBezTo>
                <a:cubicBezTo>
                  <a:pt x="4377242" y="3832727"/>
                  <a:pt x="4381936" y="3830380"/>
                  <a:pt x="4386630" y="3825686"/>
                </a:cubicBezTo>
                <a:cubicBezTo>
                  <a:pt x="4391324" y="3820992"/>
                  <a:pt x="4396018" y="3816298"/>
                  <a:pt x="4403059" y="3811604"/>
                </a:cubicBezTo>
                <a:cubicBezTo>
                  <a:pt x="4410100" y="3804562"/>
                  <a:pt x="4417141" y="3799868"/>
                  <a:pt x="4421835" y="3792827"/>
                </a:cubicBezTo>
                <a:cubicBezTo>
                  <a:pt x="4426530" y="3788133"/>
                  <a:pt x="4431224" y="3783439"/>
                  <a:pt x="4435918" y="3776398"/>
                </a:cubicBezTo>
                <a:cubicBezTo>
                  <a:pt x="4442959" y="3769357"/>
                  <a:pt x="4447653" y="3762315"/>
                  <a:pt x="4454694" y="3755274"/>
                </a:cubicBezTo>
                <a:cubicBezTo>
                  <a:pt x="4459388" y="3750580"/>
                  <a:pt x="4464082" y="3743539"/>
                  <a:pt x="4468776" y="3738845"/>
                </a:cubicBezTo>
                <a:cubicBezTo>
                  <a:pt x="4475818" y="3731804"/>
                  <a:pt x="4480512" y="3724763"/>
                  <a:pt x="4487553" y="3717722"/>
                </a:cubicBezTo>
                <a:cubicBezTo>
                  <a:pt x="4492247" y="3710680"/>
                  <a:pt x="4496941" y="3705986"/>
                  <a:pt x="4501635" y="3698945"/>
                </a:cubicBezTo>
                <a:cubicBezTo>
                  <a:pt x="4503982" y="3694251"/>
                  <a:pt x="4506329" y="3691904"/>
                  <a:pt x="4508676" y="3689557"/>
                </a:cubicBezTo>
                <a:cubicBezTo>
                  <a:pt x="4506329" y="3694251"/>
                  <a:pt x="4503982" y="3696598"/>
                  <a:pt x="4501635" y="3701292"/>
                </a:cubicBezTo>
                <a:cubicBezTo>
                  <a:pt x="4496941" y="3708333"/>
                  <a:pt x="4494594" y="3713028"/>
                  <a:pt x="4489900" y="3720068"/>
                </a:cubicBezTo>
                <a:cubicBezTo>
                  <a:pt x="4485206" y="3722416"/>
                  <a:pt x="4482859" y="3727110"/>
                  <a:pt x="4478165" y="3734151"/>
                </a:cubicBezTo>
                <a:close/>
                <a:moveTo>
                  <a:pt x="4205907" y="4051002"/>
                </a:moveTo>
                <a:cubicBezTo>
                  <a:pt x="4205907" y="4055696"/>
                  <a:pt x="4203560" y="4058043"/>
                  <a:pt x="4203560" y="4060390"/>
                </a:cubicBezTo>
                <a:cubicBezTo>
                  <a:pt x="4203560" y="4062737"/>
                  <a:pt x="4201213" y="4067431"/>
                  <a:pt x="4201213" y="4069779"/>
                </a:cubicBezTo>
                <a:cubicBezTo>
                  <a:pt x="4198866" y="4074473"/>
                  <a:pt x="4196519" y="4081514"/>
                  <a:pt x="4196519" y="4086208"/>
                </a:cubicBezTo>
                <a:cubicBezTo>
                  <a:pt x="4196519" y="4088555"/>
                  <a:pt x="4194172" y="4090902"/>
                  <a:pt x="4194172" y="4093249"/>
                </a:cubicBezTo>
                <a:cubicBezTo>
                  <a:pt x="4191825" y="4097943"/>
                  <a:pt x="4189478" y="4102637"/>
                  <a:pt x="4189478" y="4107331"/>
                </a:cubicBezTo>
                <a:cubicBezTo>
                  <a:pt x="4189478" y="4107331"/>
                  <a:pt x="4189478" y="4109678"/>
                  <a:pt x="4187131" y="4109678"/>
                </a:cubicBezTo>
                <a:cubicBezTo>
                  <a:pt x="4184784" y="4114372"/>
                  <a:pt x="4182437" y="4119066"/>
                  <a:pt x="4180090" y="4123761"/>
                </a:cubicBezTo>
                <a:cubicBezTo>
                  <a:pt x="4177743" y="4126108"/>
                  <a:pt x="4173049" y="4130802"/>
                  <a:pt x="4170701" y="4133149"/>
                </a:cubicBezTo>
                <a:cubicBezTo>
                  <a:pt x="4170701" y="4133149"/>
                  <a:pt x="4168355" y="4133149"/>
                  <a:pt x="4168355" y="4130802"/>
                </a:cubicBezTo>
                <a:cubicBezTo>
                  <a:pt x="4168355" y="4130802"/>
                  <a:pt x="4168355" y="4130802"/>
                  <a:pt x="4168355" y="4130802"/>
                </a:cubicBezTo>
                <a:cubicBezTo>
                  <a:pt x="4170701" y="4128455"/>
                  <a:pt x="4170701" y="4126108"/>
                  <a:pt x="4173049" y="4123761"/>
                </a:cubicBezTo>
                <a:cubicBezTo>
                  <a:pt x="4173049" y="4121414"/>
                  <a:pt x="4175395" y="4119066"/>
                  <a:pt x="4177743" y="4116720"/>
                </a:cubicBezTo>
                <a:cubicBezTo>
                  <a:pt x="4180090" y="4114372"/>
                  <a:pt x="4180090" y="4112026"/>
                  <a:pt x="4182437" y="4107331"/>
                </a:cubicBezTo>
                <a:cubicBezTo>
                  <a:pt x="4184784" y="4104984"/>
                  <a:pt x="4184784" y="4102637"/>
                  <a:pt x="4184784" y="4100290"/>
                </a:cubicBezTo>
                <a:cubicBezTo>
                  <a:pt x="4187131" y="4097943"/>
                  <a:pt x="4187131" y="4093249"/>
                  <a:pt x="4189478" y="4090902"/>
                </a:cubicBezTo>
                <a:cubicBezTo>
                  <a:pt x="4189478" y="4088555"/>
                  <a:pt x="4191825" y="4086208"/>
                  <a:pt x="4191825" y="4083861"/>
                </a:cubicBezTo>
                <a:cubicBezTo>
                  <a:pt x="4194172" y="4081514"/>
                  <a:pt x="4194172" y="4076820"/>
                  <a:pt x="4196519" y="4074473"/>
                </a:cubicBezTo>
                <a:cubicBezTo>
                  <a:pt x="4196519" y="4072125"/>
                  <a:pt x="4198866" y="4069779"/>
                  <a:pt x="4198866" y="4067431"/>
                </a:cubicBezTo>
                <a:cubicBezTo>
                  <a:pt x="4201213" y="4062737"/>
                  <a:pt x="4201213" y="4060390"/>
                  <a:pt x="4203560" y="4055696"/>
                </a:cubicBezTo>
                <a:cubicBezTo>
                  <a:pt x="4203560" y="4053349"/>
                  <a:pt x="4205907" y="4051002"/>
                  <a:pt x="4205907" y="4048655"/>
                </a:cubicBezTo>
                <a:cubicBezTo>
                  <a:pt x="4208254" y="4043961"/>
                  <a:pt x="4208254" y="4039267"/>
                  <a:pt x="4210601" y="4034573"/>
                </a:cubicBezTo>
                <a:cubicBezTo>
                  <a:pt x="4210601" y="4032226"/>
                  <a:pt x="4210601" y="4032226"/>
                  <a:pt x="4212948" y="4029879"/>
                </a:cubicBezTo>
                <a:cubicBezTo>
                  <a:pt x="4212948" y="4029879"/>
                  <a:pt x="4212948" y="4029879"/>
                  <a:pt x="4212948" y="4029879"/>
                </a:cubicBezTo>
                <a:cubicBezTo>
                  <a:pt x="4215296" y="4029879"/>
                  <a:pt x="4215296" y="4029879"/>
                  <a:pt x="4217643" y="4029879"/>
                </a:cubicBezTo>
                <a:cubicBezTo>
                  <a:pt x="4217643" y="4032226"/>
                  <a:pt x="4217643" y="4034573"/>
                  <a:pt x="4215296" y="4036920"/>
                </a:cubicBezTo>
                <a:cubicBezTo>
                  <a:pt x="4208254" y="4039267"/>
                  <a:pt x="4208254" y="4043961"/>
                  <a:pt x="4205907" y="4051002"/>
                </a:cubicBezTo>
                <a:close/>
                <a:moveTo>
                  <a:pt x="4142537" y="4090902"/>
                </a:moveTo>
                <a:cubicBezTo>
                  <a:pt x="4126108" y="4109678"/>
                  <a:pt x="4107331" y="4130802"/>
                  <a:pt x="4090902" y="4149578"/>
                </a:cubicBezTo>
                <a:cubicBezTo>
                  <a:pt x="4088555" y="4151925"/>
                  <a:pt x="4086208" y="4154272"/>
                  <a:pt x="4083861" y="4156619"/>
                </a:cubicBezTo>
                <a:cubicBezTo>
                  <a:pt x="4065084" y="4177743"/>
                  <a:pt x="4043961" y="4198866"/>
                  <a:pt x="4025185" y="4217643"/>
                </a:cubicBezTo>
                <a:cubicBezTo>
                  <a:pt x="4020491" y="4222337"/>
                  <a:pt x="4015797" y="4227031"/>
                  <a:pt x="4008755" y="4231725"/>
                </a:cubicBezTo>
                <a:cubicBezTo>
                  <a:pt x="3992326" y="4248154"/>
                  <a:pt x="3973550" y="4264584"/>
                  <a:pt x="3957120" y="4281013"/>
                </a:cubicBezTo>
                <a:cubicBezTo>
                  <a:pt x="3952426" y="4283360"/>
                  <a:pt x="3950079" y="4288054"/>
                  <a:pt x="3945385" y="4292748"/>
                </a:cubicBezTo>
                <a:cubicBezTo>
                  <a:pt x="3924262" y="4311525"/>
                  <a:pt x="3903138" y="4330301"/>
                  <a:pt x="3882015" y="4349077"/>
                </a:cubicBezTo>
                <a:cubicBezTo>
                  <a:pt x="3877321" y="4353771"/>
                  <a:pt x="3872627" y="4358466"/>
                  <a:pt x="3867933" y="4360812"/>
                </a:cubicBezTo>
                <a:cubicBezTo>
                  <a:pt x="3858544" y="4370201"/>
                  <a:pt x="3846809" y="4377242"/>
                  <a:pt x="3837421" y="4384283"/>
                </a:cubicBezTo>
                <a:cubicBezTo>
                  <a:pt x="3835074" y="4384283"/>
                  <a:pt x="3832727" y="4386630"/>
                  <a:pt x="3830380" y="4386630"/>
                </a:cubicBezTo>
                <a:cubicBezTo>
                  <a:pt x="3830380" y="4386630"/>
                  <a:pt x="3828033" y="4386630"/>
                  <a:pt x="3828033" y="4386630"/>
                </a:cubicBezTo>
                <a:cubicBezTo>
                  <a:pt x="3842115" y="4374895"/>
                  <a:pt x="3853850" y="4365506"/>
                  <a:pt x="3867933" y="4353771"/>
                </a:cubicBezTo>
                <a:cubicBezTo>
                  <a:pt x="3872627" y="4349077"/>
                  <a:pt x="3879668" y="4344383"/>
                  <a:pt x="3884362" y="4339689"/>
                </a:cubicBezTo>
                <a:cubicBezTo>
                  <a:pt x="3905485" y="4320913"/>
                  <a:pt x="3926609" y="4302136"/>
                  <a:pt x="3947732" y="4283360"/>
                </a:cubicBezTo>
                <a:cubicBezTo>
                  <a:pt x="3950079" y="4281013"/>
                  <a:pt x="3954773" y="4276319"/>
                  <a:pt x="3957120" y="4273972"/>
                </a:cubicBezTo>
                <a:cubicBezTo>
                  <a:pt x="3975897" y="4257542"/>
                  <a:pt x="3992326" y="4238766"/>
                  <a:pt x="4011102" y="4222337"/>
                </a:cubicBezTo>
                <a:cubicBezTo>
                  <a:pt x="4015797" y="4217643"/>
                  <a:pt x="4022837" y="4210602"/>
                  <a:pt x="4027532" y="4205908"/>
                </a:cubicBezTo>
                <a:cubicBezTo>
                  <a:pt x="4048655" y="4184784"/>
                  <a:pt x="4067432" y="4163660"/>
                  <a:pt x="4088555" y="4142537"/>
                </a:cubicBezTo>
                <a:cubicBezTo>
                  <a:pt x="4088555" y="4140190"/>
                  <a:pt x="4090902" y="4140190"/>
                  <a:pt x="4090902" y="4137843"/>
                </a:cubicBezTo>
                <a:cubicBezTo>
                  <a:pt x="4109678" y="4116720"/>
                  <a:pt x="4128455" y="4095596"/>
                  <a:pt x="4147231" y="4074473"/>
                </a:cubicBezTo>
                <a:cubicBezTo>
                  <a:pt x="4151925" y="4067431"/>
                  <a:pt x="4156619" y="4062737"/>
                  <a:pt x="4161313" y="4055696"/>
                </a:cubicBezTo>
                <a:cubicBezTo>
                  <a:pt x="4173049" y="4041614"/>
                  <a:pt x="4184784" y="4027532"/>
                  <a:pt x="4196519" y="4013449"/>
                </a:cubicBezTo>
                <a:cubicBezTo>
                  <a:pt x="4196519" y="4015796"/>
                  <a:pt x="4198866" y="4018144"/>
                  <a:pt x="4201213" y="4020490"/>
                </a:cubicBezTo>
                <a:cubicBezTo>
                  <a:pt x="4187131" y="4039267"/>
                  <a:pt x="4173049" y="4055696"/>
                  <a:pt x="4158966" y="4072125"/>
                </a:cubicBezTo>
                <a:cubicBezTo>
                  <a:pt x="4151925" y="4079167"/>
                  <a:pt x="4147231" y="4086208"/>
                  <a:pt x="4142537" y="4090902"/>
                </a:cubicBezTo>
                <a:close/>
                <a:moveTo>
                  <a:pt x="3790480" y="4419489"/>
                </a:moveTo>
                <a:cubicBezTo>
                  <a:pt x="3778745" y="4428877"/>
                  <a:pt x="3767010" y="4438265"/>
                  <a:pt x="3755274" y="4445306"/>
                </a:cubicBezTo>
                <a:cubicBezTo>
                  <a:pt x="3750580" y="4450000"/>
                  <a:pt x="3743539" y="4454694"/>
                  <a:pt x="3738845" y="4457041"/>
                </a:cubicBezTo>
                <a:cubicBezTo>
                  <a:pt x="3727110" y="4466429"/>
                  <a:pt x="3713027" y="4475818"/>
                  <a:pt x="3698945" y="4485206"/>
                </a:cubicBezTo>
                <a:cubicBezTo>
                  <a:pt x="3694251" y="4487553"/>
                  <a:pt x="3689557" y="4492247"/>
                  <a:pt x="3684863" y="4494594"/>
                </a:cubicBezTo>
                <a:cubicBezTo>
                  <a:pt x="3670781" y="4503982"/>
                  <a:pt x="3656698" y="4513370"/>
                  <a:pt x="3642616" y="4522759"/>
                </a:cubicBezTo>
                <a:cubicBezTo>
                  <a:pt x="3640269" y="4525106"/>
                  <a:pt x="3635575" y="4527453"/>
                  <a:pt x="3633228" y="4529800"/>
                </a:cubicBezTo>
                <a:cubicBezTo>
                  <a:pt x="3616799" y="4539188"/>
                  <a:pt x="3600369" y="4548576"/>
                  <a:pt x="3586287" y="4560311"/>
                </a:cubicBezTo>
                <a:cubicBezTo>
                  <a:pt x="3593328" y="4555617"/>
                  <a:pt x="3600369" y="4550923"/>
                  <a:pt x="3607410" y="4543882"/>
                </a:cubicBezTo>
                <a:cubicBezTo>
                  <a:pt x="3612104" y="4541535"/>
                  <a:pt x="3614452" y="4539188"/>
                  <a:pt x="3619146" y="4534494"/>
                </a:cubicBezTo>
                <a:cubicBezTo>
                  <a:pt x="3626187" y="4527453"/>
                  <a:pt x="3635575" y="4520412"/>
                  <a:pt x="3642616" y="4513370"/>
                </a:cubicBezTo>
                <a:cubicBezTo>
                  <a:pt x="3644963" y="4511024"/>
                  <a:pt x="3649657" y="4508676"/>
                  <a:pt x="3652004" y="4503982"/>
                </a:cubicBezTo>
                <a:cubicBezTo>
                  <a:pt x="3661392" y="4494594"/>
                  <a:pt x="3673128" y="4485206"/>
                  <a:pt x="3682516" y="4473471"/>
                </a:cubicBezTo>
                <a:cubicBezTo>
                  <a:pt x="3684863" y="4471123"/>
                  <a:pt x="3687210" y="4468777"/>
                  <a:pt x="3689557" y="4466429"/>
                </a:cubicBezTo>
                <a:cubicBezTo>
                  <a:pt x="3696598" y="4459388"/>
                  <a:pt x="3703639" y="4452347"/>
                  <a:pt x="3708333" y="4447653"/>
                </a:cubicBezTo>
                <a:cubicBezTo>
                  <a:pt x="3713027" y="4450000"/>
                  <a:pt x="3715375" y="4452347"/>
                  <a:pt x="3722416" y="4452347"/>
                </a:cubicBezTo>
                <a:cubicBezTo>
                  <a:pt x="3734151" y="4452347"/>
                  <a:pt x="3743539" y="4442959"/>
                  <a:pt x="3743539" y="4431224"/>
                </a:cubicBezTo>
                <a:cubicBezTo>
                  <a:pt x="3743539" y="4428877"/>
                  <a:pt x="3743539" y="4426530"/>
                  <a:pt x="3743539" y="4426530"/>
                </a:cubicBezTo>
                <a:cubicBezTo>
                  <a:pt x="3748233" y="4424183"/>
                  <a:pt x="3752927" y="4424183"/>
                  <a:pt x="3757622" y="4421836"/>
                </a:cubicBezTo>
                <a:cubicBezTo>
                  <a:pt x="3762316" y="4419489"/>
                  <a:pt x="3764662" y="4419489"/>
                  <a:pt x="3769357" y="4417142"/>
                </a:cubicBezTo>
                <a:cubicBezTo>
                  <a:pt x="3776398" y="4414794"/>
                  <a:pt x="3781092" y="4412447"/>
                  <a:pt x="3788133" y="4410100"/>
                </a:cubicBezTo>
                <a:cubicBezTo>
                  <a:pt x="3792827" y="4407753"/>
                  <a:pt x="3799868" y="4405406"/>
                  <a:pt x="3804562" y="4403059"/>
                </a:cubicBezTo>
                <a:cubicBezTo>
                  <a:pt x="3809256" y="4400712"/>
                  <a:pt x="3813950" y="4398365"/>
                  <a:pt x="3816298" y="4398365"/>
                </a:cubicBezTo>
                <a:cubicBezTo>
                  <a:pt x="3813950" y="4400712"/>
                  <a:pt x="3811603" y="4403059"/>
                  <a:pt x="3809256" y="4405406"/>
                </a:cubicBezTo>
                <a:cubicBezTo>
                  <a:pt x="3802215" y="4407753"/>
                  <a:pt x="3795174" y="4414794"/>
                  <a:pt x="3790480" y="4419489"/>
                </a:cubicBezTo>
                <a:close/>
                <a:moveTo>
                  <a:pt x="3332806" y="4684705"/>
                </a:moveTo>
                <a:cubicBezTo>
                  <a:pt x="3318724" y="4689399"/>
                  <a:pt x="3304641" y="4694093"/>
                  <a:pt x="3288212" y="4701134"/>
                </a:cubicBezTo>
                <a:cubicBezTo>
                  <a:pt x="3276477" y="4705828"/>
                  <a:pt x="3267089" y="4708175"/>
                  <a:pt x="3255353" y="4712869"/>
                </a:cubicBezTo>
                <a:cubicBezTo>
                  <a:pt x="3241271" y="4717563"/>
                  <a:pt x="3224842" y="4722258"/>
                  <a:pt x="3208412" y="4726952"/>
                </a:cubicBezTo>
                <a:cubicBezTo>
                  <a:pt x="3199024" y="4729299"/>
                  <a:pt x="3187289" y="4733993"/>
                  <a:pt x="3177901" y="4736340"/>
                </a:cubicBezTo>
                <a:cubicBezTo>
                  <a:pt x="3161472" y="4741034"/>
                  <a:pt x="3145042" y="4745728"/>
                  <a:pt x="3128613" y="4750422"/>
                </a:cubicBezTo>
                <a:cubicBezTo>
                  <a:pt x="3119225" y="4752769"/>
                  <a:pt x="3109837" y="4755116"/>
                  <a:pt x="3100449" y="4757463"/>
                </a:cubicBezTo>
                <a:cubicBezTo>
                  <a:pt x="3093407" y="4759810"/>
                  <a:pt x="3084019" y="4762157"/>
                  <a:pt x="3076978" y="4762157"/>
                </a:cubicBezTo>
                <a:cubicBezTo>
                  <a:pt x="3069937" y="4764504"/>
                  <a:pt x="3062896" y="4764504"/>
                  <a:pt x="3055854" y="4766851"/>
                </a:cubicBezTo>
                <a:cubicBezTo>
                  <a:pt x="3053508" y="4766851"/>
                  <a:pt x="3051160" y="4766851"/>
                  <a:pt x="3051160" y="4766851"/>
                </a:cubicBezTo>
                <a:cubicBezTo>
                  <a:pt x="3027690" y="4771545"/>
                  <a:pt x="3001872" y="4773893"/>
                  <a:pt x="2978402" y="4778587"/>
                </a:cubicBezTo>
                <a:cubicBezTo>
                  <a:pt x="2976055" y="4778587"/>
                  <a:pt x="2976055" y="4778587"/>
                  <a:pt x="2973708" y="4778587"/>
                </a:cubicBezTo>
                <a:cubicBezTo>
                  <a:pt x="2971361" y="4778587"/>
                  <a:pt x="2966667" y="4778587"/>
                  <a:pt x="2964320" y="4780934"/>
                </a:cubicBezTo>
                <a:cubicBezTo>
                  <a:pt x="2945543" y="4783281"/>
                  <a:pt x="2926767" y="4785628"/>
                  <a:pt x="2907991" y="4785628"/>
                </a:cubicBezTo>
                <a:cubicBezTo>
                  <a:pt x="2903296" y="4785628"/>
                  <a:pt x="2898602" y="4785628"/>
                  <a:pt x="2893908" y="4785628"/>
                </a:cubicBezTo>
                <a:cubicBezTo>
                  <a:pt x="2875132" y="4787975"/>
                  <a:pt x="2856355" y="4787975"/>
                  <a:pt x="2837579" y="4787975"/>
                </a:cubicBezTo>
                <a:cubicBezTo>
                  <a:pt x="2837579" y="4787975"/>
                  <a:pt x="2837579" y="4787975"/>
                  <a:pt x="2837579" y="4787975"/>
                </a:cubicBezTo>
                <a:cubicBezTo>
                  <a:pt x="2837579" y="4787975"/>
                  <a:pt x="2837579" y="4787975"/>
                  <a:pt x="2837579" y="4785628"/>
                </a:cubicBezTo>
                <a:cubicBezTo>
                  <a:pt x="2844620" y="4783281"/>
                  <a:pt x="2849314" y="4783281"/>
                  <a:pt x="2856355" y="4780934"/>
                </a:cubicBezTo>
                <a:cubicBezTo>
                  <a:pt x="2863397" y="4778587"/>
                  <a:pt x="2872785" y="4778587"/>
                  <a:pt x="2879826" y="4776239"/>
                </a:cubicBezTo>
                <a:cubicBezTo>
                  <a:pt x="2891561" y="4773893"/>
                  <a:pt x="2903296" y="4771545"/>
                  <a:pt x="2912685" y="4769199"/>
                </a:cubicBezTo>
                <a:cubicBezTo>
                  <a:pt x="2922073" y="4766851"/>
                  <a:pt x="2929114" y="4764504"/>
                  <a:pt x="2938502" y="4764504"/>
                </a:cubicBezTo>
                <a:cubicBezTo>
                  <a:pt x="2950237" y="4762157"/>
                  <a:pt x="2959626" y="4759810"/>
                  <a:pt x="2971361" y="4757463"/>
                </a:cubicBezTo>
                <a:cubicBezTo>
                  <a:pt x="2980749" y="4755116"/>
                  <a:pt x="2987790" y="4752769"/>
                  <a:pt x="2997178" y="4750422"/>
                </a:cubicBezTo>
                <a:cubicBezTo>
                  <a:pt x="3008914" y="4748075"/>
                  <a:pt x="3018302" y="4745728"/>
                  <a:pt x="3030037" y="4741034"/>
                </a:cubicBezTo>
                <a:cubicBezTo>
                  <a:pt x="3039425" y="4738687"/>
                  <a:pt x="3046466" y="4736340"/>
                  <a:pt x="3055854" y="4733993"/>
                </a:cubicBezTo>
                <a:cubicBezTo>
                  <a:pt x="3067590" y="4731646"/>
                  <a:pt x="3076978" y="4726952"/>
                  <a:pt x="3088713" y="4724605"/>
                </a:cubicBezTo>
                <a:cubicBezTo>
                  <a:pt x="3098101" y="4722258"/>
                  <a:pt x="3107489" y="4719911"/>
                  <a:pt x="3114531" y="4717563"/>
                </a:cubicBezTo>
                <a:cubicBezTo>
                  <a:pt x="3126266" y="4715216"/>
                  <a:pt x="3135654" y="4710522"/>
                  <a:pt x="3147389" y="4708175"/>
                </a:cubicBezTo>
                <a:cubicBezTo>
                  <a:pt x="3156778" y="4705828"/>
                  <a:pt x="3163819" y="4703481"/>
                  <a:pt x="3173207" y="4698787"/>
                </a:cubicBezTo>
                <a:cubicBezTo>
                  <a:pt x="3184942" y="4694093"/>
                  <a:pt x="3196677" y="4691746"/>
                  <a:pt x="3206066" y="4687052"/>
                </a:cubicBezTo>
                <a:cubicBezTo>
                  <a:pt x="3213106" y="4684705"/>
                  <a:pt x="3222495" y="4682358"/>
                  <a:pt x="3229536" y="4677664"/>
                </a:cubicBezTo>
                <a:cubicBezTo>
                  <a:pt x="3248312" y="4670622"/>
                  <a:pt x="3267089" y="4663582"/>
                  <a:pt x="3285865" y="4656540"/>
                </a:cubicBezTo>
                <a:cubicBezTo>
                  <a:pt x="3297600" y="4651846"/>
                  <a:pt x="3309336" y="4647152"/>
                  <a:pt x="3321071" y="4642458"/>
                </a:cubicBezTo>
                <a:cubicBezTo>
                  <a:pt x="3342194" y="4651846"/>
                  <a:pt x="3363318" y="4656540"/>
                  <a:pt x="3382094" y="4656540"/>
                </a:cubicBezTo>
                <a:cubicBezTo>
                  <a:pt x="3386788" y="4656540"/>
                  <a:pt x="3389135" y="4656540"/>
                  <a:pt x="3393829" y="4656540"/>
                </a:cubicBezTo>
                <a:cubicBezTo>
                  <a:pt x="3393829" y="4656540"/>
                  <a:pt x="3393829" y="4658887"/>
                  <a:pt x="3393829" y="4658887"/>
                </a:cubicBezTo>
                <a:cubicBezTo>
                  <a:pt x="3384441" y="4663582"/>
                  <a:pt x="3375053" y="4665928"/>
                  <a:pt x="3365664" y="4670622"/>
                </a:cubicBezTo>
                <a:cubicBezTo>
                  <a:pt x="3356276" y="4675317"/>
                  <a:pt x="3344541" y="4680011"/>
                  <a:pt x="3332806" y="4684705"/>
                </a:cubicBezTo>
                <a:close/>
                <a:moveTo>
                  <a:pt x="2954932" y="4790322"/>
                </a:moveTo>
                <a:cubicBezTo>
                  <a:pt x="2950237" y="4790322"/>
                  <a:pt x="2945543" y="4792669"/>
                  <a:pt x="2943196" y="4792669"/>
                </a:cubicBezTo>
                <a:cubicBezTo>
                  <a:pt x="2938502" y="4792669"/>
                  <a:pt x="2933808" y="4795016"/>
                  <a:pt x="2929114" y="4795016"/>
                </a:cubicBezTo>
                <a:cubicBezTo>
                  <a:pt x="2910338" y="4797363"/>
                  <a:pt x="2891561" y="4802057"/>
                  <a:pt x="2872785" y="4804404"/>
                </a:cubicBezTo>
                <a:cubicBezTo>
                  <a:pt x="2870438" y="4804404"/>
                  <a:pt x="2865744" y="4804404"/>
                  <a:pt x="2863397" y="4804404"/>
                </a:cubicBezTo>
                <a:cubicBezTo>
                  <a:pt x="2861050" y="4804404"/>
                  <a:pt x="2856355" y="4804404"/>
                  <a:pt x="2854008" y="4802057"/>
                </a:cubicBezTo>
                <a:cubicBezTo>
                  <a:pt x="2849314" y="4802057"/>
                  <a:pt x="2844620" y="4799710"/>
                  <a:pt x="2839926" y="4799710"/>
                </a:cubicBezTo>
                <a:cubicBezTo>
                  <a:pt x="2837579" y="4799710"/>
                  <a:pt x="2835232" y="4799710"/>
                  <a:pt x="2835232" y="4797363"/>
                </a:cubicBezTo>
                <a:cubicBezTo>
                  <a:pt x="2835232" y="4795016"/>
                  <a:pt x="2835232" y="4795016"/>
                  <a:pt x="2835232" y="4792669"/>
                </a:cubicBezTo>
                <a:cubicBezTo>
                  <a:pt x="2851661" y="4792669"/>
                  <a:pt x="2868091" y="4792669"/>
                  <a:pt x="2886867" y="4790322"/>
                </a:cubicBezTo>
                <a:cubicBezTo>
                  <a:pt x="2891561" y="4790322"/>
                  <a:pt x="2893908" y="4790322"/>
                  <a:pt x="2898602" y="4790322"/>
                </a:cubicBezTo>
                <a:cubicBezTo>
                  <a:pt x="2919726" y="4787975"/>
                  <a:pt x="2940849" y="4787975"/>
                  <a:pt x="2959626" y="4785628"/>
                </a:cubicBezTo>
                <a:cubicBezTo>
                  <a:pt x="2957279" y="4785628"/>
                  <a:pt x="2954932" y="4787975"/>
                  <a:pt x="2954932" y="4790322"/>
                </a:cubicBezTo>
                <a:close/>
                <a:moveTo>
                  <a:pt x="2947890" y="4802057"/>
                </a:moveTo>
                <a:cubicBezTo>
                  <a:pt x="2945543" y="4802057"/>
                  <a:pt x="2940849" y="4802057"/>
                  <a:pt x="2938502" y="4804404"/>
                </a:cubicBezTo>
                <a:cubicBezTo>
                  <a:pt x="2929114" y="4806751"/>
                  <a:pt x="2917379" y="4806751"/>
                  <a:pt x="2907991" y="4806751"/>
                </a:cubicBezTo>
                <a:cubicBezTo>
                  <a:pt x="2900949" y="4806751"/>
                  <a:pt x="2893908" y="4806751"/>
                  <a:pt x="2884520" y="4806751"/>
                </a:cubicBezTo>
                <a:cubicBezTo>
                  <a:pt x="2882173" y="4806751"/>
                  <a:pt x="2879826" y="4806751"/>
                  <a:pt x="2877479" y="4806751"/>
                </a:cubicBezTo>
                <a:cubicBezTo>
                  <a:pt x="2896255" y="4804404"/>
                  <a:pt x="2915032" y="4802057"/>
                  <a:pt x="2936155" y="4797363"/>
                </a:cubicBezTo>
                <a:cubicBezTo>
                  <a:pt x="2940849" y="4797363"/>
                  <a:pt x="2947890" y="4795016"/>
                  <a:pt x="2952585" y="4795016"/>
                </a:cubicBezTo>
                <a:cubicBezTo>
                  <a:pt x="2952585" y="4797363"/>
                  <a:pt x="2950237" y="4799710"/>
                  <a:pt x="2950237" y="4802057"/>
                </a:cubicBezTo>
                <a:cubicBezTo>
                  <a:pt x="2950237" y="4802057"/>
                  <a:pt x="2950237" y="4804404"/>
                  <a:pt x="2950237" y="4804404"/>
                </a:cubicBezTo>
                <a:cubicBezTo>
                  <a:pt x="2950237" y="4802057"/>
                  <a:pt x="2950237" y="4802057"/>
                  <a:pt x="2947890" y="4802057"/>
                </a:cubicBezTo>
                <a:close/>
                <a:moveTo>
                  <a:pt x="2832885" y="4809098"/>
                </a:moveTo>
                <a:cubicBezTo>
                  <a:pt x="2830538" y="4809098"/>
                  <a:pt x="2828191" y="4809098"/>
                  <a:pt x="2825844" y="4809098"/>
                </a:cubicBezTo>
                <a:cubicBezTo>
                  <a:pt x="2830538" y="4806751"/>
                  <a:pt x="2832885" y="4802057"/>
                  <a:pt x="2835232" y="4797363"/>
                </a:cubicBezTo>
                <a:cubicBezTo>
                  <a:pt x="2837579" y="4797363"/>
                  <a:pt x="2837579" y="4797363"/>
                  <a:pt x="2839926" y="4797363"/>
                </a:cubicBezTo>
                <a:cubicBezTo>
                  <a:pt x="2844620" y="4799710"/>
                  <a:pt x="2851661" y="4799710"/>
                  <a:pt x="2856355" y="4799710"/>
                </a:cubicBezTo>
                <a:cubicBezTo>
                  <a:pt x="2858703" y="4799710"/>
                  <a:pt x="2861050" y="4799710"/>
                  <a:pt x="2861050" y="4802057"/>
                </a:cubicBezTo>
                <a:cubicBezTo>
                  <a:pt x="2863397" y="4802057"/>
                  <a:pt x="2863397" y="4802057"/>
                  <a:pt x="2865744" y="4802057"/>
                </a:cubicBezTo>
                <a:cubicBezTo>
                  <a:pt x="2863397" y="4802057"/>
                  <a:pt x="2863397" y="4802057"/>
                  <a:pt x="2861050" y="4802057"/>
                </a:cubicBezTo>
                <a:cubicBezTo>
                  <a:pt x="2851661" y="4806751"/>
                  <a:pt x="2842273" y="4806751"/>
                  <a:pt x="2832885" y="4809098"/>
                </a:cubicBezTo>
                <a:close/>
                <a:moveTo>
                  <a:pt x="2753086" y="4827875"/>
                </a:moveTo>
                <a:cubicBezTo>
                  <a:pt x="2743697" y="4832569"/>
                  <a:pt x="2734309" y="4834916"/>
                  <a:pt x="2724921" y="4837263"/>
                </a:cubicBezTo>
                <a:cubicBezTo>
                  <a:pt x="2724921" y="4837263"/>
                  <a:pt x="2724921" y="4837263"/>
                  <a:pt x="2724921" y="4837263"/>
                </a:cubicBezTo>
                <a:cubicBezTo>
                  <a:pt x="2722574" y="4837263"/>
                  <a:pt x="2720227" y="4839610"/>
                  <a:pt x="2715533" y="4839610"/>
                </a:cubicBezTo>
                <a:cubicBezTo>
                  <a:pt x="2713186" y="4830222"/>
                  <a:pt x="2706145" y="4825528"/>
                  <a:pt x="2696756" y="4825528"/>
                </a:cubicBezTo>
                <a:cubicBezTo>
                  <a:pt x="2694409" y="4825528"/>
                  <a:pt x="2692062" y="4825528"/>
                  <a:pt x="2689715" y="4827875"/>
                </a:cubicBezTo>
                <a:cubicBezTo>
                  <a:pt x="2694409" y="4825528"/>
                  <a:pt x="2696756" y="4820834"/>
                  <a:pt x="2696756" y="4813792"/>
                </a:cubicBezTo>
                <a:cubicBezTo>
                  <a:pt x="2706145" y="4813792"/>
                  <a:pt x="2717880" y="4816140"/>
                  <a:pt x="2727268" y="4816140"/>
                </a:cubicBezTo>
                <a:cubicBezTo>
                  <a:pt x="2729615" y="4816140"/>
                  <a:pt x="2734309" y="4816140"/>
                  <a:pt x="2736656" y="4816140"/>
                </a:cubicBezTo>
                <a:cubicBezTo>
                  <a:pt x="2743697" y="4816140"/>
                  <a:pt x="2750738" y="4816140"/>
                  <a:pt x="2757780" y="4816140"/>
                </a:cubicBezTo>
                <a:cubicBezTo>
                  <a:pt x="2757780" y="4818486"/>
                  <a:pt x="2757780" y="4820834"/>
                  <a:pt x="2760127" y="4823180"/>
                </a:cubicBezTo>
                <a:cubicBezTo>
                  <a:pt x="2757780" y="4825528"/>
                  <a:pt x="2757780" y="4825528"/>
                  <a:pt x="2753086" y="4827875"/>
                </a:cubicBezTo>
                <a:cubicBezTo>
                  <a:pt x="2753086" y="4827875"/>
                  <a:pt x="2753086" y="4827875"/>
                  <a:pt x="2753086" y="4827875"/>
                </a:cubicBezTo>
                <a:close/>
                <a:moveTo>
                  <a:pt x="2619304" y="4820834"/>
                </a:moveTo>
                <a:cubicBezTo>
                  <a:pt x="2616957" y="4820834"/>
                  <a:pt x="2614610" y="4820834"/>
                  <a:pt x="2612263" y="4820834"/>
                </a:cubicBezTo>
                <a:cubicBezTo>
                  <a:pt x="2626345" y="4818486"/>
                  <a:pt x="2642774" y="4816140"/>
                  <a:pt x="2656857" y="4813792"/>
                </a:cubicBezTo>
                <a:cubicBezTo>
                  <a:pt x="2656857" y="4813792"/>
                  <a:pt x="2656857" y="4813792"/>
                  <a:pt x="2656857" y="4816140"/>
                </a:cubicBezTo>
                <a:cubicBezTo>
                  <a:pt x="2654510" y="4816140"/>
                  <a:pt x="2649816" y="4816140"/>
                  <a:pt x="2647469" y="4818486"/>
                </a:cubicBezTo>
                <a:cubicBezTo>
                  <a:pt x="2638080" y="4818486"/>
                  <a:pt x="2628692" y="4818486"/>
                  <a:pt x="2619304" y="4820834"/>
                </a:cubicBezTo>
                <a:close/>
                <a:moveTo>
                  <a:pt x="2417458" y="4834916"/>
                </a:moveTo>
                <a:cubicBezTo>
                  <a:pt x="2389293" y="4834916"/>
                  <a:pt x="2363476" y="4837263"/>
                  <a:pt x="2335311" y="4837263"/>
                </a:cubicBezTo>
                <a:cubicBezTo>
                  <a:pt x="2314188" y="4837263"/>
                  <a:pt x="2293064" y="4837263"/>
                  <a:pt x="2271941" y="4837263"/>
                </a:cubicBezTo>
                <a:cubicBezTo>
                  <a:pt x="2248471" y="4837263"/>
                  <a:pt x="2225000" y="4834916"/>
                  <a:pt x="2201530" y="4834916"/>
                </a:cubicBezTo>
                <a:cubicBezTo>
                  <a:pt x="2152242" y="4832569"/>
                  <a:pt x="2105301" y="4827875"/>
                  <a:pt x="2058360" y="4820834"/>
                </a:cubicBezTo>
                <a:cubicBezTo>
                  <a:pt x="2051319" y="4818486"/>
                  <a:pt x="2044277" y="4818486"/>
                  <a:pt x="2037236" y="4816140"/>
                </a:cubicBezTo>
                <a:cubicBezTo>
                  <a:pt x="2025501" y="4813792"/>
                  <a:pt x="2013766" y="4811445"/>
                  <a:pt x="1999684" y="4809098"/>
                </a:cubicBezTo>
                <a:cubicBezTo>
                  <a:pt x="1990295" y="4806751"/>
                  <a:pt x="1980907" y="4804404"/>
                  <a:pt x="1971519" y="4802057"/>
                </a:cubicBezTo>
                <a:cubicBezTo>
                  <a:pt x="1966825" y="4802057"/>
                  <a:pt x="1964478" y="4799710"/>
                  <a:pt x="1959784" y="4799710"/>
                </a:cubicBezTo>
                <a:cubicBezTo>
                  <a:pt x="1962131" y="4799710"/>
                  <a:pt x="1962131" y="4799710"/>
                  <a:pt x="1964478" y="4799710"/>
                </a:cubicBezTo>
                <a:cubicBezTo>
                  <a:pt x="1971519" y="4802057"/>
                  <a:pt x="1978560" y="4802057"/>
                  <a:pt x="1987948" y="4804404"/>
                </a:cubicBezTo>
                <a:cubicBezTo>
                  <a:pt x="1997336" y="4806751"/>
                  <a:pt x="2009072" y="4806751"/>
                  <a:pt x="2018460" y="4809098"/>
                </a:cubicBezTo>
                <a:cubicBezTo>
                  <a:pt x="2025501" y="4809098"/>
                  <a:pt x="2034889" y="4811445"/>
                  <a:pt x="2041930" y="4811445"/>
                </a:cubicBezTo>
                <a:cubicBezTo>
                  <a:pt x="2051319" y="4813792"/>
                  <a:pt x="2063054" y="4813792"/>
                  <a:pt x="2072442" y="4816140"/>
                </a:cubicBezTo>
                <a:cubicBezTo>
                  <a:pt x="2079483" y="4816140"/>
                  <a:pt x="2088871" y="4818486"/>
                  <a:pt x="2095913" y="4818486"/>
                </a:cubicBezTo>
                <a:cubicBezTo>
                  <a:pt x="2105301" y="4818486"/>
                  <a:pt x="2117036" y="4820834"/>
                  <a:pt x="2126424" y="4820834"/>
                </a:cubicBezTo>
                <a:cubicBezTo>
                  <a:pt x="2133465" y="4820834"/>
                  <a:pt x="2142854" y="4823180"/>
                  <a:pt x="2149895" y="4823180"/>
                </a:cubicBezTo>
                <a:cubicBezTo>
                  <a:pt x="2159283" y="4823180"/>
                  <a:pt x="2171018" y="4825528"/>
                  <a:pt x="2180406" y="4825528"/>
                </a:cubicBezTo>
                <a:cubicBezTo>
                  <a:pt x="2187447" y="4825528"/>
                  <a:pt x="2196835" y="4827875"/>
                  <a:pt x="2203877" y="4827875"/>
                </a:cubicBezTo>
                <a:cubicBezTo>
                  <a:pt x="2215612" y="4827875"/>
                  <a:pt x="2225000" y="4830222"/>
                  <a:pt x="2236735" y="4830222"/>
                </a:cubicBezTo>
                <a:cubicBezTo>
                  <a:pt x="2243776" y="4830222"/>
                  <a:pt x="2250818" y="4830222"/>
                  <a:pt x="2257859" y="4830222"/>
                </a:cubicBezTo>
                <a:cubicBezTo>
                  <a:pt x="2269594" y="4830222"/>
                  <a:pt x="2281329" y="4830222"/>
                  <a:pt x="2295412" y="4832569"/>
                </a:cubicBezTo>
                <a:cubicBezTo>
                  <a:pt x="2302453" y="4832569"/>
                  <a:pt x="2307147" y="4832569"/>
                  <a:pt x="2314188" y="4832569"/>
                </a:cubicBezTo>
                <a:cubicBezTo>
                  <a:pt x="2332964" y="4832569"/>
                  <a:pt x="2351741" y="4832569"/>
                  <a:pt x="2368170" y="4832569"/>
                </a:cubicBezTo>
                <a:cubicBezTo>
                  <a:pt x="2386946" y="4832569"/>
                  <a:pt x="2405723" y="4832569"/>
                  <a:pt x="2424499" y="4832569"/>
                </a:cubicBezTo>
                <a:cubicBezTo>
                  <a:pt x="2431540" y="4832569"/>
                  <a:pt x="2438581" y="4832569"/>
                  <a:pt x="2445622" y="4832569"/>
                </a:cubicBezTo>
                <a:cubicBezTo>
                  <a:pt x="2447970" y="4832569"/>
                  <a:pt x="2450317" y="4832569"/>
                  <a:pt x="2452664" y="4832569"/>
                </a:cubicBezTo>
                <a:cubicBezTo>
                  <a:pt x="2450317" y="4832569"/>
                  <a:pt x="2445622" y="4832569"/>
                  <a:pt x="2443275" y="4832569"/>
                </a:cubicBezTo>
                <a:cubicBezTo>
                  <a:pt x="2436234" y="4834916"/>
                  <a:pt x="2426846" y="4834916"/>
                  <a:pt x="2417458" y="4834916"/>
                </a:cubicBezTo>
                <a:close/>
                <a:moveTo>
                  <a:pt x="1628850" y="4698787"/>
                </a:moveTo>
                <a:cubicBezTo>
                  <a:pt x="1626503" y="4698787"/>
                  <a:pt x="1624156" y="4696440"/>
                  <a:pt x="1621809" y="4696440"/>
                </a:cubicBezTo>
                <a:cubicBezTo>
                  <a:pt x="1624156" y="4696440"/>
                  <a:pt x="1626503" y="4696440"/>
                  <a:pt x="1628850" y="4698787"/>
                </a:cubicBezTo>
                <a:cubicBezTo>
                  <a:pt x="1638239" y="4701134"/>
                  <a:pt x="1642933" y="4701134"/>
                  <a:pt x="1649974" y="4703481"/>
                </a:cubicBezTo>
                <a:cubicBezTo>
                  <a:pt x="1661709" y="4705828"/>
                  <a:pt x="1673444" y="4708175"/>
                  <a:pt x="1682832" y="4712869"/>
                </a:cubicBezTo>
                <a:cubicBezTo>
                  <a:pt x="1682832" y="4715216"/>
                  <a:pt x="1682832" y="4715216"/>
                  <a:pt x="1682832" y="4717563"/>
                </a:cubicBezTo>
                <a:cubicBezTo>
                  <a:pt x="1682832" y="4717563"/>
                  <a:pt x="1682832" y="4719911"/>
                  <a:pt x="1682832" y="4719911"/>
                </a:cubicBezTo>
                <a:cubicBezTo>
                  <a:pt x="1673444" y="4715216"/>
                  <a:pt x="1661709" y="4712869"/>
                  <a:pt x="1652321" y="4708175"/>
                </a:cubicBezTo>
                <a:cubicBezTo>
                  <a:pt x="1642933" y="4703481"/>
                  <a:pt x="1635891" y="4701134"/>
                  <a:pt x="1628850" y="4698787"/>
                </a:cubicBezTo>
                <a:close/>
                <a:moveTo>
                  <a:pt x="1534968" y="4665928"/>
                </a:moveTo>
                <a:cubicBezTo>
                  <a:pt x="1511498" y="4658887"/>
                  <a:pt x="1490375" y="4649499"/>
                  <a:pt x="1466904" y="4642458"/>
                </a:cubicBezTo>
                <a:cubicBezTo>
                  <a:pt x="1462210" y="4640111"/>
                  <a:pt x="1459863" y="4640111"/>
                  <a:pt x="1455169" y="4637764"/>
                </a:cubicBezTo>
                <a:cubicBezTo>
                  <a:pt x="1429351" y="4628376"/>
                  <a:pt x="1403534" y="4616641"/>
                  <a:pt x="1377716" y="4604905"/>
                </a:cubicBezTo>
                <a:cubicBezTo>
                  <a:pt x="1377716" y="4604905"/>
                  <a:pt x="1375369" y="4604905"/>
                  <a:pt x="1375369" y="4604905"/>
                </a:cubicBezTo>
                <a:cubicBezTo>
                  <a:pt x="1349552" y="4593170"/>
                  <a:pt x="1326081" y="4581435"/>
                  <a:pt x="1300264" y="4569700"/>
                </a:cubicBezTo>
                <a:cubicBezTo>
                  <a:pt x="1293223" y="4567352"/>
                  <a:pt x="1286181" y="4562658"/>
                  <a:pt x="1281487" y="4560311"/>
                </a:cubicBezTo>
                <a:cubicBezTo>
                  <a:pt x="1262711" y="4550923"/>
                  <a:pt x="1243935" y="4541535"/>
                  <a:pt x="1227505" y="4532147"/>
                </a:cubicBezTo>
                <a:cubicBezTo>
                  <a:pt x="1218117" y="4527453"/>
                  <a:pt x="1208729" y="4522759"/>
                  <a:pt x="1201688" y="4515718"/>
                </a:cubicBezTo>
                <a:cubicBezTo>
                  <a:pt x="1185258" y="4506329"/>
                  <a:pt x="1171176" y="4496941"/>
                  <a:pt x="1154747" y="4487553"/>
                </a:cubicBezTo>
                <a:cubicBezTo>
                  <a:pt x="1145359" y="4480512"/>
                  <a:pt x="1133623" y="4473471"/>
                  <a:pt x="1124235" y="4468777"/>
                </a:cubicBezTo>
                <a:cubicBezTo>
                  <a:pt x="1114847" y="4461735"/>
                  <a:pt x="1105459" y="4457041"/>
                  <a:pt x="1096071" y="4450000"/>
                </a:cubicBezTo>
                <a:cubicBezTo>
                  <a:pt x="1096071" y="4450000"/>
                  <a:pt x="1098418" y="4450000"/>
                  <a:pt x="1098418" y="4452347"/>
                </a:cubicBezTo>
                <a:cubicBezTo>
                  <a:pt x="1105459" y="4454694"/>
                  <a:pt x="1110153" y="4459388"/>
                  <a:pt x="1117194" y="4461735"/>
                </a:cubicBezTo>
                <a:cubicBezTo>
                  <a:pt x="1119541" y="4464083"/>
                  <a:pt x="1121888" y="4464083"/>
                  <a:pt x="1126582" y="4466429"/>
                </a:cubicBezTo>
                <a:cubicBezTo>
                  <a:pt x="1131276" y="4468777"/>
                  <a:pt x="1138318" y="4471123"/>
                  <a:pt x="1143012" y="4473471"/>
                </a:cubicBezTo>
                <a:cubicBezTo>
                  <a:pt x="1145359" y="4473471"/>
                  <a:pt x="1147706" y="4475818"/>
                  <a:pt x="1150053" y="4475818"/>
                </a:cubicBezTo>
                <a:cubicBezTo>
                  <a:pt x="1157094" y="4478165"/>
                  <a:pt x="1166482" y="4482859"/>
                  <a:pt x="1173523" y="4485206"/>
                </a:cubicBezTo>
                <a:cubicBezTo>
                  <a:pt x="1175870" y="4485206"/>
                  <a:pt x="1175870" y="4485206"/>
                  <a:pt x="1178217" y="4487553"/>
                </a:cubicBezTo>
                <a:cubicBezTo>
                  <a:pt x="1185258" y="4489900"/>
                  <a:pt x="1189953" y="4492247"/>
                  <a:pt x="1196994" y="4494594"/>
                </a:cubicBezTo>
                <a:cubicBezTo>
                  <a:pt x="1199341" y="4494594"/>
                  <a:pt x="1201688" y="4496941"/>
                  <a:pt x="1204035" y="4496941"/>
                </a:cubicBezTo>
                <a:cubicBezTo>
                  <a:pt x="1208729" y="4499288"/>
                  <a:pt x="1213423" y="4499288"/>
                  <a:pt x="1218117" y="4499288"/>
                </a:cubicBezTo>
                <a:cubicBezTo>
                  <a:pt x="1218117" y="4499288"/>
                  <a:pt x="1218117" y="4499288"/>
                  <a:pt x="1220464" y="4499288"/>
                </a:cubicBezTo>
                <a:cubicBezTo>
                  <a:pt x="1225158" y="4501635"/>
                  <a:pt x="1229852" y="4503982"/>
                  <a:pt x="1234546" y="4508676"/>
                </a:cubicBezTo>
                <a:cubicBezTo>
                  <a:pt x="1236894" y="4518064"/>
                  <a:pt x="1243935" y="4525106"/>
                  <a:pt x="1253323" y="4525106"/>
                </a:cubicBezTo>
                <a:cubicBezTo>
                  <a:pt x="1255670" y="4525106"/>
                  <a:pt x="1258017" y="4525106"/>
                  <a:pt x="1258017" y="4525106"/>
                </a:cubicBezTo>
                <a:cubicBezTo>
                  <a:pt x="1262711" y="4527453"/>
                  <a:pt x="1267405" y="4529800"/>
                  <a:pt x="1272099" y="4532147"/>
                </a:cubicBezTo>
                <a:cubicBezTo>
                  <a:pt x="1279140" y="4536841"/>
                  <a:pt x="1288529" y="4541535"/>
                  <a:pt x="1295570" y="4546229"/>
                </a:cubicBezTo>
                <a:cubicBezTo>
                  <a:pt x="1304958" y="4550923"/>
                  <a:pt x="1314346" y="4555617"/>
                  <a:pt x="1323734" y="4562658"/>
                </a:cubicBezTo>
                <a:cubicBezTo>
                  <a:pt x="1333122" y="4567352"/>
                  <a:pt x="1340164" y="4572047"/>
                  <a:pt x="1349552" y="4576741"/>
                </a:cubicBezTo>
                <a:cubicBezTo>
                  <a:pt x="1358940" y="4581435"/>
                  <a:pt x="1368328" y="4586129"/>
                  <a:pt x="1377716" y="4590823"/>
                </a:cubicBezTo>
                <a:cubicBezTo>
                  <a:pt x="1387104" y="4595517"/>
                  <a:pt x="1396493" y="4600211"/>
                  <a:pt x="1403534" y="4604905"/>
                </a:cubicBezTo>
                <a:cubicBezTo>
                  <a:pt x="1422310" y="4614293"/>
                  <a:pt x="1438739" y="4623681"/>
                  <a:pt x="1457516" y="4630723"/>
                </a:cubicBezTo>
                <a:cubicBezTo>
                  <a:pt x="1476292" y="4640111"/>
                  <a:pt x="1492722" y="4647152"/>
                  <a:pt x="1511498" y="4654193"/>
                </a:cubicBezTo>
                <a:cubicBezTo>
                  <a:pt x="1518539" y="4656540"/>
                  <a:pt x="1523233" y="4658887"/>
                  <a:pt x="1530274" y="4661234"/>
                </a:cubicBezTo>
                <a:cubicBezTo>
                  <a:pt x="1542009" y="4665928"/>
                  <a:pt x="1553745" y="4670622"/>
                  <a:pt x="1565480" y="4675317"/>
                </a:cubicBezTo>
                <a:cubicBezTo>
                  <a:pt x="1570174" y="4677664"/>
                  <a:pt x="1572521" y="4677664"/>
                  <a:pt x="1577215" y="4680011"/>
                </a:cubicBezTo>
                <a:cubicBezTo>
                  <a:pt x="1572521" y="4677664"/>
                  <a:pt x="1565480" y="4677664"/>
                  <a:pt x="1560786" y="4675317"/>
                </a:cubicBezTo>
                <a:cubicBezTo>
                  <a:pt x="1553745" y="4672970"/>
                  <a:pt x="1544357" y="4670622"/>
                  <a:pt x="1534968" y="4665928"/>
                </a:cubicBezTo>
                <a:close/>
                <a:moveTo>
                  <a:pt x="889531" y="4266930"/>
                </a:moveTo>
                <a:cubicBezTo>
                  <a:pt x="880142" y="4259889"/>
                  <a:pt x="868407" y="4250501"/>
                  <a:pt x="859019" y="4243460"/>
                </a:cubicBezTo>
                <a:cubicBezTo>
                  <a:pt x="851978" y="4238766"/>
                  <a:pt x="847284" y="4231725"/>
                  <a:pt x="840243" y="4227031"/>
                </a:cubicBezTo>
                <a:cubicBezTo>
                  <a:pt x="830854" y="4219990"/>
                  <a:pt x="821466" y="4210602"/>
                  <a:pt x="812078" y="4203560"/>
                </a:cubicBezTo>
                <a:cubicBezTo>
                  <a:pt x="805037" y="4198866"/>
                  <a:pt x="797996" y="4191825"/>
                  <a:pt x="793302" y="4184784"/>
                </a:cubicBezTo>
                <a:cubicBezTo>
                  <a:pt x="783914" y="4177743"/>
                  <a:pt x="776872" y="4168354"/>
                  <a:pt x="767484" y="4161313"/>
                </a:cubicBezTo>
                <a:cubicBezTo>
                  <a:pt x="760443" y="4154272"/>
                  <a:pt x="753402" y="4149578"/>
                  <a:pt x="748708" y="4142537"/>
                </a:cubicBezTo>
                <a:cubicBezTo>
                  <a:pt x="739320" y="4135496"/>
                  <a:pt x="732279" y="4126108"/>
                  <a:pt x="722890" y="4119066"/>
                </a:cubicBezTo>
                <a:cubicBezTo>
                  <a:pt x="715849" y="4112026"/>
                  <a:pt x="708808" y="4107331"/>
                  <a:pt x="704114" y="4100290"/>
                </a:cubicBezTo>
                <a:cubicBezTo>
                  <a:pt x="697073" y="4093249"/>
                  <a:pt x="687685" y="4083861"/>
                  <a:pt x="680643" y="4076820"/>
                </a:cubicBezTo>
                <a:cubicBezTo>
                  <a:pt x="673602" y="4069779"/>
                  <a:pt x="668908" y="4062737"/>
                  <a:pt x="661867" y="4058043"/>
                </a:cubicBezTo>
                <a:cubicBezTo>
                  <a:pt x="654826" y="4048655"/>
                  <a:pt x="645438" y="4041614"/>
                  <a:pt x="638397" y="4032226"/>
                </a:cubicBezTo>
                <a:cubicBezTo>
                  <a:pt x="631355" y="4025185"/>
                  <a:pt x="626661" y="4018144"/>
                  <a:pt x="619620" y="4011102"/>
                </a:cubicBezTo>
                <a:cubicBezTo>
                  <a:pt x="617273" y="4008755"/>
                  <a:pt x="614926" y="4006408"/>
                  <a:pt x="612579" y="4001714"/>
                </a:cubicBezTo>
                <a:cubicBezTo>
                  <a:pt x="617273" y="4006408"/>
                  <a:pt x="619620" y="4008755"/>
                  <a:pt x="624314" y="4011102"/>
                </a:cubicBezTo>
                <a:cubicBezTo>
                  <a:pt x="631355" y="4018144"/>
                  <a:pt x="638397" y="4025185"/>
                  <a:pt x="645438" y="4032226"/>
                </a:cubicBezTo>
                <a:cubicBezTo>
                  <a:pt x="654826" y="4041614"/>
                  <a:pt x="664214" y="4048655"/>
                  <a:pt x="673602" y="4058043"/>
                </a:cubicBezTo>
                <a:cubicBezTo>
                  <a:pt x="680643" y="4065085"/>
                  <a:pt x="687685" y="4072125"/>
                  <a:pt x="694726" y="4076820"/>
                </a:cubicBezTo>
                <a:cubicBezTo>
                  <a:pt x="704114" y="4083861"/>
                  <a:pt x="713502" y="4093249"/>
                  <a:pt x="722890" y="4100290"/>
                </a:cubicBezTo>
                <a:cubicBezTo>
                  <a:pt x="729931" y="4107331"/>
                  <a:pt x="736973" y="4112026"/>
                  <a:pt x="744014" y="4119066"/>
                </a:cubicBezTo>
                <a:cubicBezTo>
                  <a:pt x="753402" y="4126108"/>
                  <a:pt x="762790" y="4135496"/>
                  <a:pt x="774525" y="4142537"/>
                </a:cubicBezTo>
                <a:cubicBezTo>
                  <a:pt x="781566" y="4147231"/>
                  <a:pt x="788608" y="4154272"/>
                  <a:pt x="797996" y="4158966"/>
                </a:cubicBezTo>
                <a:cubicBezTo>
                  <a:pt x="800343" y="4161313"/>
                  <a:pt x="802690" y="4163660"/>
                  <a:pt x="807384" y="4166007"/>
                </a:cubicBezTo>
                <a:cubicBezTo>
                  <a:pt x="814425" y="4173049"/>
                  <a:pt x="823813" y="4182437"/>
                  <a:pt x="830854" y="4189478"/>
                </a:cubicBezTo>
                <a:cubicBezTo>
                  <a:pt x="837896" y="4194172"/>
                  <a:pt x="842590" y="4201213"/>
                  <a:pt x="849631" y="4205908"/>
                </a:cubicBezTo>
                <a:cubicBezTo>
                  <a:pt x="861366" y="4215296"/>
                  <a:pt x="870754" y="4227031"/>
                  <a:pt x="882489" y="4236419"/>
                </a:cubicBezTo>
                <a:cubicBezTo>
                  <a:pt x="889531" y="4243460"/>
                  <a:pt x="896572" y="4248154"/>
                  <a:pt x="903613" y="4255195"/>
                </a:cubicBezTo>
                <a:cubicBezTo>
                  <a:pt x="915348" y="4264584"/>
                  <a:pt x="924736" y="4273972"/>
                  <a:pt x="936472" y="4283360"/>
                </a:cubicBezTo>
                <a:cubicBezTo>
                  <a:pt x="943513" y="4288054"/>
                  <a:pt x="948207" y="4295095"/>
                  <a:pt x="955248" y="4299789"/>
                </a:cubicBezTo>
                <a:cubicBezTo>
                  <a:pt x="952901" y="4302136"/>
                  <a:pt x="948207" y="4302136"/>
                  <a:pt x="945860" y="4306830"/>
                </a:cubicBezTo>
                <a:cubicBezTo>
                  <a:pt x="934124" y="4297442"/>
                  <a:pt x="924736" y="4290401"/>
                  <a:pt x="913001" y="4281013"/>
                </a:cubicBezTo>
                <a:cubicBezTo>
                  <a:pt x="901266" y="4278666"/>
                  <a:pt x="896572" y="4273972"/>
                  <a:pt x="889531" y="4266930"/>
                </a:cubicBezTo>
                <a:close/>
                <a:moveTo>
                  <a:pt x="521044" y="3889056"/>
                </a:moveTo>
                <a:cubicBezTo>
                  <a:pt x="509309" y="3874974"/>
                  <a:pt x="497574" y="3858544"/>
                  <a:pt x="488186" y="3844462"/>
                </a:cubicBezTo>
                <a:cubicBezTo>
                  <a:pt x="481145" y="3835074"/>
                  <a:pt x="474103" y="3825686"/>
                  <a:pt x="469409" y="3816298"/>
                </a:cubicBezTo>
                <a:cubicBezTo>
                  <a:pt x="452980" y="3792827"/>
                  <a:pt x="436551" y="3769357"/>
                  <a:pt x="422468" y="3745886"/>
                </a:cubicBezTo>
                <a:cubicBezTo>
                  <a:pt x="417774" y="3738845"/>
                  <a:pt x="413080" y="3731804"/>
                  <a:pt x="408386" y="3724763"/>
                </a:cubicBezTo>
                <a:cubicBezTo>
                  <a:pt x="406039" y="3720068"/>
                  <a:pt x="403692" y="3717722"/>
                  <a:pt x="403692" y="3713028"/>
                </a:cubicBezTo>
                <a:cubicBezTo>
                  <a:pt x="401345" y="3708333"/>
                  <a:pt x="398998" y="3703639"/>
                  <a:pt x="396651" y="3698945"/>
                </a:cubicBezTo>
                <a:cubicBezTo>
                  <a:pt x="394304" y="3696598"/>
                  <a:pt x="394304" y="3691904"/>
                  <a:pt x="391957" y="3689557"/>
                </a:cubicBezTo>
                <a:cubicBezTo>
                  <a:pt x="377874" y="3659045"/>
                  <a:pt x="366139" y="3628534"/>
                  <a:pt x="354404" y="3595675"/>
                </a:cubicBezTo>
                <a:cubicBezTo>
                  <a:pt x="354404" y="3595675"/>
                  <a:pt x="354404" y="3595675"/>
                  <a:pt x="354404" y="3595675"/>
                </a:cubicBezTo>
                <a:cubicBezTo>
                  <a:pt x="359098" y="3605063"/>
                  <a:pt x="363792" y="3612105"/>
                  <a:pt x="368486" y="3621493"/>
                </a:cubicBezTo>
                <a:cubicBezTo>
                  <a:pt x="373180" y="3630881"/>
                  <a:pt x="380222" y="3642616"/>
                  <a:pt x="384916" y="3652004"/>
                </a:cubicBezTo>
                <a:cubicBezTo>
                  <a:pt x="389610" y="3659045"/>
                  <a:pt x="394304" y="3668434"/>
                  <a:pt x="398998" y="3675475"/>
                </a:cubicBezTo>
                <a:cubicBezTo>
                  <a:pt x="403692" y="3684863"/>
                  <a:pt x="410733" y="3696598"/>
                  <a:pt x="415427" y="3705986"/>
                </a:cubicBezTo>
                <a:cubicBezTo>
                  <a:pt x="420121" y="3713028"/>
                  <a:pt x="424815" y="3722416"/>
                  <a:pt x="429509" y="3729457"/>
                </a:cubicBezTo>
                <a:cubicBezTo>
                  <a:pt x="434204" y="3738845"/>
                  <a:pt x="441245" y="3748233"/>
                  <a:pt x="445939" y="3757621"/>
                </a:cubicBezTo>
                <a:cubicBezTo>
                  <a:pt x="450633" y="3764663"/>
                  <a:pt x="455327" y="3774051"/>
                  <a:pt x="460021" y="3781092"/>
                </a:cubicBezTo>
                <a:cubicBezTo>
                  <a:pt x="464715" y="3790480"/>
                  <a:pt x="471756" y="3799868"/>
                  <a:pt x="476450" y="3809256"/>
                </a:cubicBezTo>
                <a:cubicBezTo>
                  <a:pt x="481145" y="3816298"/>
                  <a:pt x="485839" y="3825686"/>
                  <a:pt x="490533" y="3832727"/>
                </a:cubicBezTo>
                <a:cubicBezTo>
                  <a:pt x="497574" y="3842115"/>
                  <a:pt x="502268" y="3851503"/>
                  <a:pt x="509309" y="3860891"/>
                </a:cubicBezTo>
                <a:cubicBezTo>
                  <a:pt x="514003" y="3867932"/>
                  <a:pt x="518697" y="3877321"/>
                  <a:pt x="525738" y="3884362"/>
                </a:cubicBezTo>
                <a:cubicBezTo>
                  <a:pt x="532780" y="3893750"/>
                  <a:pt x="537474" y="3903138"/>
                  <a:pt x="544515" y="3910179"/>
                </a:cubicBezTo>
                <a:cubicBezTo>
                  <a:pt x="549209" y="3917221"/>
                  <a:pt x="556250" y="3924262"/>
                  <a:pt x="560944" y="3933650"/>
                </a:cubicBezTo>
                <a:cubicBezTo>
                  <a:pt x="563291" y="3935997"/>
                  <a:pt x="563291" y="3938344"/>
                  <a:pt x="565638" y="3938344"/>
                </a:cubicBezTo>
                <a:cubicBezTo>
                  <a:pt x="558597" y="3931303"/>
                  <a:pt x="553903" y="3921915"/>
                  <a:pt x="546862" y="3914873"/>
                </a:cubicBezTo>
                <a:cubicBezTo>
                  <a:pt x="535127" y="3907832"/>
                  <a:pt x="528085" y="3898444"/>
                  <a:pt x="521044" y="3889056"/>
                </a:cubicBezTo>
                <a:close/>
                <a:moveTo>
                  <a:pt x="319198" y="3525264"/>
                </a:moveTo>
                <a:cubicBezTo>
                  <a:pt x="316851" y="3522917"/>
                  <a:pt x="316851" y="3520570"/>
                  <a:pt x="314504" y="3518223"/>
                </a:cubicBezTo>
                <a:cubicBezTo>
                  <a:pt x="316851" y="3518223"/>
                  <a:pt x="319198" y="3518223"/>
                  <a:pt x="319198" y="3518223"/>
                </a:cubicBezTo>
                <a:cubicBezTo>
                  <a:pt x="326239" y="3534652"/>
                  <a:pt x="330934" y="3551081"/>
                  <a:pt x="337975" y="3567510"/>
                </a:cubicBezTo>
                <a:cubicBezTo>
                  <a:pt x="335628" y="3562816"/>
                  <a:pt x="333281" y="3558122"/>
                  <a:pt x="330934" y="3553428"/>
                </a:cubicBezTo>
                <a:cubicBezTo>
                  <a:pt x="326239" y="3541693"/>
                  <a:pt x="323892" y="3534652"/>
                  <a:pt x="319198" y="3525264"/>
                </a:cubicBezTo>
                <a:close/>
                <a:moveTo>
                  <a:pt x="246440" y="3379747"/>
                </a:moveTo>
                <a:cubicBezTo>
                  <a:pt x="241746" y="3370359"/>
                  <a:pt x="234705" y="3358623"/>
                  <a:pt x="230011" y="3349235"/>
                </a:cubicBezTo>
                <a:cubicBezTo>
                  <a:pt x="225316" y="3339847"/>
                  <a:pt x="220622" y="3330459"/>
                  <a:pt x="215928" y="3323418"/>
                </a:cubicBezTo>
                <a:cubicBezTo>
                  <a:pt x="211234" y="3311683"/>
                  <a:pt x="206540" y="3302295"/>
                  <a:pt x="201846" y="3290559"/>
                </a:cubicBezTo>
                <a:cubicBezTo>
                  <a:pt x="197152" y="3281171"/>
                  <a:pt x="192458" y="3271783"/>
                  <a:pt x="190111" y="3262394"/>
                </a:cubicBezTo>
                <a:cubicBezTo>
                  <a:pt x="185417" y="3250659"/>
                  <a:pt x="180723" y="3238924"/>
                  <a:pt x="176028" y="3227189"/>
                </a:cubicBezTo>
                <a:cubicBezTo>
                  <a:pt x="171334" y="3217801"/>
                  <a:pt x="168987" y="3208413"/>
                  <a:pt x="164293" y="3201371"/>
                </a:cubicBezTo>
                <a:cubicBezTo>
                  <a:pt x="159599" y="3189636"/>
                  <a:pt x="154905" y="3175554"/>
                  <a:pt x="150211" y="3163819"/>
                </a:cubicBezTo>
                <a:cubicBezTo>
                  <a:pt x="147864" y="3154431"/>
                  <a:pt x="143170" y="3147389"/>
                  <a:pt x="140823" y="3138001"/>
                </a:cubicBezTo>
                <a:cubicBezTo>
                  <a:pt x="136129" y="3123919"/>
                  <a:pt x="131435" y="3109836"/>
                  <a:pt x="126741" y="3095754"/>
                </a:cubicBezTo>
                <a:cubicBezTo>
                  <a:pt x="124393" y="3088713"/>
                  <a:pt x="122046" y="3081672"/>
                  <a:pt x="119699" y="3072284"/>
                </a:cubicBezTo>
                <a:cubicBezTo>
                  <a:pt x="119699" y="3069937"/>
                  <a:pt x="117352" y="3065243"/>
                  <a:pt x="117352" y="3060549"/>
                </a:cubicBezTo>
                <a:cubicBezTo>
                  <a:pt x="119699" y="3062896"/>
                  <a:pt x="124393" y="3065243"/>
                  <a:pt x="129088" y="3065243"/>
                </a:cubicBezTo>
                <a:cubicBezTo>
                  <a:pt x="131435" y="3065243"/>
                  <a:pt x="133782" y="3065243"/>
                  <a:pt x="133782" y="3065243"/>
                </a:cubicBezTo>
                <a:cubicBezTo>
                  <a:pt x="138476" y="3081672"/>
                  <a:pt x="143170" y="3095754"/>
                  <a:pt x="150211" y="3112184"/>
                </a:cubicBezTo>
                <a:cubicBezTo>
                  <a:pt x="152558" y="3119225"/>
                  <a:pt x="154905" y="3126266"/>
                  <a:pt x="157252" y="3133307"/>
                </a:cubicBezTo>
                <a:cubicBezTo>
                  <a:pt x="161946" y="3147389"/>
                  <a:pt x="166640" y="3163819"/>
                  <a:pt x="173681" y="3177901"/>
                </a:cubicBezTo>
                <a:cubicBezTo>
                  <a:pt x="176028" y="3184942"/>
                  <a:pt x="178376" y="3194330"/>
                  <a:pt x="183070" y="3201371"/>
                </a:cubicBezTo>
                <a:cubicBezTo>
                  <a:pt x="187764" y="3215454"/>
                  <a:pt x="192458" y="3227189"/>
                  <a:pt x="197152" y="3241271"/>
                </a:cubicBezTo>
                <a:cubicBezTo>
                  <a:pt x="199499" y="3250659"/>
                  <a:pt x="204193" y="3257700"/>
                  <a:pt x="206540" y="3267089"/>
                </a:cubicBezTo>
                <a:cubicBezTo>
                  <a:pt x="211234" y="3278824"/>
                  <a:pt x="215928" y="3292906"/>
                  <a:pt x="220622" y="3304641"/>
                </a:cubicBezTo>
                <a:cubicBezTo>
                  <a:pt x="222969" y="3314030"/>
                  <a:pt x="227664" y="3321071"/>
                  <a:pt x="230011" y="3330459"/>
                </a:cubicBezTo>
                <a:cubicBezTo>
                  <a:pt x="234705" y="3342194"/>
                  <a:pt x="239399" y="3353929"/>
                  <a:pt x="244093" y="3365665"/>
                </a:cubicBezTo>
                <a:cubicBezTo>
                  <a:pt x="248787" y="3375053"/>
                  <a:pt x="251134" y="3382094"/>
                  <a:pt x="255828" y="3391482"/>
                </a:cubicBezTo>
                <a:cubicBezTo>
                  <a:pt x="258175" y="3398523"/>
                  <a:pt x="260522" y="3405564"/>
                  <a:pt x="265216" y="3412606"/>
                </a:cubicBezTo>
                <a:cubicBezTo>
                  <a:pt x="265216" y="3412606"/>
                  <a:pt x="262869" y="3410258"/>
                  <a:pt x="262869" y="3410258"/>
                </a:cubicBezTo>
                <a:cubicBezTo>
                  <a:pt x="258175" y="3398523"/>
                  <a:pt x="253481" y="3389135"/>
                  <a:pt x="246440" y="3379747"/>
                </a:cubicBezTo>
                <a:close/>
                <a:moveTo>
                  <a:pt x="82147" y="2947890"/>
                </a:moveTo>
                <a:cubicBezTo>
                  <a:pt x="77453" y="2933808"/>
                  <a:pt x="75105" y="2922073"/>
                  <a:pt x="70411" y="2907991"/>
                </a:cubicBezTo>
                <a:cubicBezTo>
                  <a:pt x="70411" y="2903296"/>
                  <a:pt x="68064" y="2900949"/>
                  <a:pt x="68064" y="2896255"/>
                </a:cubicBezTo>
                <a:cubicBezTo>
                  <a:pt x="65717" y="2891561"/>
                  <a:pt x="65717" y="2884520"/>
                  <a:pt x="63370" y="2879826"/>
                </a:cubicBezTo>
                <a:cubicBezTo>
                  <a:pt x="63370" y="2879826"/>
                  <a:pt x="63370" y="2882173"/>
                  <a:pt x="63370" y="2882173"/>
                </a:cubicBezTo>
                <a:cubicBezTo>
                  <a:pt x="65717" y="2893908"/>
                  <a:pt x="70411" y="2905643"/>
                  <a:pt x="72758" y="2917379"/>
                </a:cubicBezTo>
                <a:cubicBezTo>
                  <a:pt x="72758" y="2922073"/>
                  <a:pt x="75105" y="2924420"/>
                  <a:pt x="75105" y="2929114"/>
                </a:cubicBezTo>
                <a:cubicBezTo>
                  <a:pt x="79800" y="2943196"/>
                  <a:pt x="84494" y="2954932"/>
                  <a:pt x="89188" y="2966667"/>
                </a:cubicBezTo>
                <a:cubicBezTo>
                  <a:pt x="89188" y="2969014"/>
                  <a:pt x="89188" y="2969014"/>
                  <a:pt x="91535" y="2971361"/>
                </a:cubicBezTo>
                <a:cubicBezTo>
                  <a:pt x="93882" y="2976055"/>
                  <a:pt x="96229" y="2983096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6229" y="2987790"/>
                  <a:pt x="93882" y="2987790"/>
                  <a:pt x="93882" y="2987790"/>
                </a:cubicBezTo>
                <a:cubicBezTo>
                  <a:pt x="91535" y="2978402"/>
                  <a:pt x="86841" y="2969014"/>
                  <a:pt x="84494" y="2957279"/>
                </a:cubicBezTo>
                <a:cubicBezTo>
                  <a:pt x="84494" y="2954932"/>
                  <a:pt x="84494" y="2950237"/>
                  <a:pt x="82147" y="2947890"/>
                </a:cubicBezTo>
                <a:close/>
                <a:moveTo>
                  <a:pt x="21123" y="2405723"/>
                </a:moveTo>
                <a:cubicBezTo>
                  <a:pt x="21123" y="2393987"/>
                  <a:pt x="21123" y="2382252"/>
                  <a:pt x="23470" y="2370517"/>
                </a:cubicBezTo>
                <a:cubicBezTo>
                  <a:pt x="23470" y="2370517"/>
                  <a:pt x="23470" y="2370517"/>
                  <a:pt x="23470" y="2368170"/>
                </a:cubicBezTo>
                <a:cubicBezTo>
                  <a:pt x="23470" y="2365823"/>
                  <a:pt x="23470" y="2365823"/>
                  <a:pt x="23470" y="2363476"/>
                </a:cubicBezTo>
                <a:cubicBezTo>
                  <a:pt x="23470" y="2363476"/>
                  <a:pt x="25818" y="2363476"/>
                  <a:pt x="25818" y="2363476"/>
                </a:cubicBezTo>
                <a:cubicBezTo>
                  <a:pt x="25818" y="2365823"/>
                  <a:pt x="25818" y="2368170"/>
                  <a:pt x="25818" y="2370517"/>
                </a:cubicBezTo>
                <a:cubicBezTo>
                  <a:pt x="25818" y="2377558"/>
                  <a:pt x="25818" y="2382252"/>
                  <a:pt x="25818" y="2389293"/>
                </a:cubicBezTo>
                <a:cubicBezTo>
                  <a:pt x="25818" y="2393987"/>
                  <a:pt x="25818" y="2398681"/>
                  <a:pt x="25818" y="2403376"/>
                </a:cubicBezTo>
                <a:cubicBezTo>
                  <a:pt x="25818" y="2410417"/>
                  <a:pt x="25818" y="2417458"/>
                  <a:pt x="25818" y="2424499"/>
                </a:cubicBezTo>
                <a:cubicBezTo>
                  <a:pt x="25818" y="2426846"/>
                  <a:pt x="25818" y="2429193"/>
                  <a:pt x="25818" y="2431540"/>
                </a:cubicBezTo>
                <a:cubicBezTo>
                  <a:pt x="25818" y="2431540"/>
                  <a:pt x="23470" y="2431540"/>
                  <a:pt x="23470" y="2431540"/>
                </a:cubicBezTo>
                <a:cubicBezTo>
                  <a:pt x="21123" y="2431540"/>
                  <a:pt x="21123" y="2431540"/>
                  <a:pt x="18776" y="2431540"/>
                </a:cubicBezTo>
                <a:cubicBezTo>
                  <a:pt x="18776" y="2424499"/>
                  <a:pt x="18776" y="2417458"/>
                  <a:pt x="18776" y="2408070"/>
                </a:cubicBezTo>
                <a:cubicBezTo>
                  <a:pt x="21123" y="2408070"/>
                  <a:pt x="21123" y="2408070"/>
                  <a:pt x="21123" y="2405723"/>
                </a:cubicBezTo>
                <a:close/>
                <a:moveTo>
                  <a:pt x="32859" y="2229694"/>
                </a:moveTo>
                <a:cubicBezTo>
                  <a:pt x="35206" y="2217959"/>
                  <a:pt x="35206" y="2206224"/>
                  <a:pt x="37553" y="2196836"/>
                </a:cubicBezTo>
                <a:cubicBezTo>
                  <a:pt x="37553" y="2189794"/>
                  <a:pt x="39900" y="2182753"/>
                  <a:pt x="39900" y="2175712"/>
                </a:cubicBezTo>
                <a:cubicBezTo>
                  <a:pt x="42247" y="2163977"/>
                  <a:pt x="42247" y="2149895"/>
                  <a:pt x="44594" y="2135812"/>
                </a:cubicBezTo>
                <a:cubicBezTo>
                  <a:pt x="46941" y="2128771"/>
                  <a:pt x="46941" y="2121730"/>
                  <a:pt x="46941" y="2117036"/>
                </a:cubicBezTo>
                <a:cubicBezTo>
                  <a:pt x="49288" y="2102954"/>
                  <a:pt x="51635" y="2091218"/>
                  <a:pt x="53982" y="2077136"/>
                </a:cubicBezTo>
                <a:cubicBezTo>
                  <a:pt x="53982" y="2077136"/>
                  <a:pt x="56329" y="2077136"/>
                  <a:pt x="56329" y="2077136"/>
                </a:cubicBezTo>
                <a:cubicBezTo>
                  <a:pt x="68064" y="2077136"/>
                  <a:pt x="77453" y="2067748"/>
                  <a:pt x="77453" y="2056013"/>
                </a:cubicBezTo>
                <a:cubicBezTo>
                  <a:pt x="77453" y="2046624"/>
                  <a:pt x="70411" y="2039583"/>
                  <a:pt x="63370" y="2037236"/>
                </a:cubicBezTo>
                <a:cubicBezTo>
                  <a:pt x="63370" y="2034889"/>
                  <a:pt x="65717" y="2030195"/>
                  <a:pt x="65717" y="2027848"/>
                </a:cubicBezTo>
                <a:cubicBezTo>
                  <a:pt x="70411" y="2025501"/>
                  <a:pt x="72758" y="2025501"/>
                  <a:pt x="75105" y="2020807"/>
                </a:cubicBezTo>
                <a:cubicBezTo>
                  <a:pt x="77453" y="2020807"/>
                  <a:pt x="79800" y="2023154"/>
                  <a:pt x="82147" y="2023154"/>
                </a:cubicBezTo>
                <a:cubicBezTo>
                  <a:pt x="93882" y="2023154"/>
                  <a:pt x="103270" y="2013766"/>
                  <a:pt x="103270" y="2002031"/>
                </a:cubicBezTo>
                <a:cubicBezTo>
                  <a:pt x="103270" y="1992643"/>
                  <a:pt x="98576" y="1985601"/>
                  <a:pt x="91535" y="1983254"/>
                </a:cubicBezTo>
                <a:cubicBezTo>
                  <a:pt x="105617" y="1945702"/>
                  <a:pt x="129088" y="1910496"/>
                  <a:pt x="152558" y="1887025"/>
                </a:cubicBezTo>
                <a:cubicBezTo>
                  <a:pt x="168987" y="1872943"/>
                  <a:pt x="185417" y="1861208"/>
                  <a:pt x="201846" y="1851820"/>
                </a:cubicBezTo>
                <a:cubicBezTo>
                  <a:pt x="199499" y="1856514"/>
                  <a:pt x="197152" y="1858861"/>
                  <a:pt x="194805" y="1863555"/>
                </a:cubicBezTo>
                <a:cubicBezTo>
                  <a:pt x="190111" y="1870596"/>
                  <a:pt x="187764" y="1875290"/>
                  <a:pt x="183070" y="1882331"/>
                </a:cubicBezTo>
                <a:cubicBezTo>
                  <a:pt x="178376" y="1889372"/>
                  <a:pt x="173681" y="1896413"/>
                  <a:pt x="171334" y="1903455"/>
                </a:cubicBezTo>
                <a:cubicBezTo>
                  <a:pt x="164293" y="1910496"/>
                  <a:pt x="161946" y="1915190"/>
                  <a:pt x="157252" y="1922231"/>
                </a:cubicBezTo>
                <a:cubicBezTo>
                  <a:pt x="152558" y="1929272"/>
                  <a:pt x="150211" y="1936313"/>
                  <a:pt x="145517" y="1943354"/>
                </a:cubicBezTo>
                <a:cubicBezTo>
                  <a:pt x="143170" y="1948049"/>
                  <a:pt x="140823" y="1955090"/>
                  <a:pt x="136129" y="1962131"/>
                </a:cubicBezTo>
                <a:cubicBezTo>
                  <a:pt x="131435" y="1969172"/>
                  <a:pt x="129088" y="1976213"/>
                  <a:pt x="124393" y="1983254"/>
                </a:cubicBezTo>
                <a:cubicBezTo>
                  <a:pt x="122046" y="1990295"/>
                  <a:pt x="117352" y="1994990"/>
                  <a:pt x="115005" y="2002031"/>
                </a:cubicBezTo>
                <a:cubicBezTo>
                  <a:pt x="112658" y="2009072"/>
                  <a:pt x="107964" y="2016113"/>
                  <a:pt x="105617" y="2023154"/>
                </a:cubicBezTo>
                <a:cubicBezTo>
                  <a:pt x="103270" y="2030195"/>
                  <a:pt x="100923" y="2034889"/>
                  <a:pt x="98576" y="2041930"/>
                </a:cubicBezTo>
                <a:cubicBezTo>
                  <a:pt x="96229" y="2048971"/>
                  <a:pt x="91535" y="2056013"/>
                  <a:pt x="89188" y="2063054"/>
                </a:cubicBezTo>
                <a:cubicBezTo>
                  <a:pt x="86841" y="2070095"/>
                  <a:pt x="84494" y="2074789"/>
                  <a:pt x="82147" y="2081830"/>
                </a:cubicBezTo>
                <a:cubicBezTo>
                  <a:pt x="79800" y="2088871"/>
                  <a:pt x="77453" y="2095912"/>
                  <a:pt x="75105" y="2102954"/>
                </a:cubicBezTo>
                <a:cubicBezTo>
                  <a:pt x="72758" y="2102954"/>
                  <a:pt x="70411" y="2109995"/>
                  <a:pt x="68064" y="2114689"/>
                </a:cubicBezTo>
                <a:cubicBezTo>
                  <a:pt x="65717" y="2121730"/>
                  <a:pt x="63370" y="2128771"/>
                  <a:pt x="61023" y="2135812"/>
                </a:cubicBezTo>
                <a:cubicBezTo>
                  <a:pt x="58676" y="2140506"/>
                  <a:pt x="56329" y="2147548"/>
                  <a:pt x="56329" y="2152242"/>
                </a:cubicBezTo>
                <a:cubicBezTo>
                  <a:pt x="53982" y="2159283"/>
                  <a:pt x="51635" y="2166324"/>
                  <a:pt x="49288" y="2173365"/>
                </a:cubicBezTo>
                <a:cubicBezTo>
                  <a:pt x="49288" y="2178059"/>
                  <a:pt x="46941" y="2185100"/>
                  <a:pt x="46941" y="2189794"/>
                </a:cubicBezTo>
                <a:cubicBezTo>
                  <a:pt x="44594" y="2196836"/>
                  <a:pt x="44594" y="2203877"/>
                  <a:pt x="42247" y="2210918"/>
                </a:cubicBezTo>
                <a:cubicBezTo>
                  <a:pt x="39900" y="2215612"/>
                  <a:pt x="39900" y="2222653"/>
                  <a:pt x="37553" y="2227347"/>
                </a:cubicBezTo>
                <a:cubicBezTo>
                  <a:pt x="35206" y="2234388"/>
                  <a:pt x="35206" y="2241429"/>
                  <a:pt x="32859" y="2248470"/>
                </a:cubicBezTo>
                <a:cubicBezTo>
                  <a:pt x="32859" y="2253165"/>
                  <a:pt x="30512" y="2257859"/>
                  <a:pt x="30512" y="2264900"/>
                </a:cubicBezTo>
                <a:cubicBezTo>
                  <a:pt x="30512" y="2264900"/>
                  <a:pt x="30512" y="2264900"/>
                  <a:pt x="30512" y="2264900"/>
                </a:cubicBezTo>
                <a:cubicBezTo>
                  <a:pt x="30512" y="2260206"/>
                  <a:pt x="30512" y="2257859"/>
                  <a:pt x="30512" y="2253165"/>
                </a:cubicBezTo>
                <a:cubicBezTo>
                  <a:pt x="32859" y="2243776"/>
                  <a:pt x="32859" y="2236735"/>
                  <a:pt x="32859" y="2229694"/>
                </a:cubicBezTo>
                <a:close/>
                <a:moveTo>
                  <a:pt x="56329" y="2027848"/>
                </a:move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30195"/>
                  <a:pt x="56329" y="2030195"/>
                  <a:pt x="56329" y="2032542"/>
                </a:cubicBezTo>
                <a:cubicBezTo>
                  <a:pt x="56329" y="2032542"/>
                  <a:pt x="56329" y="2034889"/>
                  <a:pt x="56329" y="2034889"/>
                </a:cubicBezTo>
                <a:cubicBezTo>
                  <a:pt x="56329" y="2034889"/>
                  <a:pt x="56329" y="2034889"/>
                  <a:pt x="56329" y="2034889"/>
                </a:cubicBezTo>
                <a:cubicBezTo>
                  <a:pt x="53982" y="2032542"/>
                  <a:pt x="56329" y="2030195"/>
                  <a:pt x="56329" y="2027848"/>
                </a:cubicBezTo>
                <a:close/>
                <a:moveTo>
                  <a:pt x="82147" y="1952743"/>
                </a:moveTo>
                <a:cubicBezTo>
                  <a:pt x="84494" y="1943354"/>
                  <a:pt x="86841" y="1936313"/>
                  <a:pt x="89188" y="1926925"/>
                </a:cubicBezTo>
                <a:cubicBezTo>
                  <a:pt x="91535" y="1917537"/>
                  <a:pt x="93882" y="1908149"/>
                  <a:pt x="98576" y="1898761"/>
                </a:cubicBezTo>
                <a:cubicBezTo>
                  <a:pt x="100923" y="1889372"/>
                  <a:pt x="103270" y="1882331"/>
                  <a:pt x="105617" y="1872943"/>
                </a:cubicBezTo>
                <a:cubicBezTo>
                  <a:pt x="107964" y="1863555"/>
                  <a:pt x="112658" y="1854167"/>
                  <a:pt x="115005" y="1842432"/>
                </a:cubicBezTo>
                <a:cubicBezTo>
                  <a:pt x="117352" y="1833043"/>
                  <a:pt x="119699" y="1826002"/>
                  <a:pt x="124393" y="1816614"/>
                </a:cubicBezTo>
                <a:cubicBezTo>
                  <a:pt x="126741" y="1807226"/>
                  <a:pt x="131435" y="1797838"/>
                  <a:pt x="133782" y="1786102"/>
                </a:cubicBezTo>
                <a:cubicBezTo>
                  <a:pt x="136129" y="1776714"/>
                  <a:pt x="140823" y="1769673"/>
                  <a:pt x="143170" y="1760285"/>
                </a:cubicBezTo>
                <a:cubicBezTo>
                  <a:pt x="143170" y="1757938"/>
                  <a:pt x="145517" y="1755591"/>
                  <a:pt x="145517" y="1753244"/>
                </a:cubicBezTo>
                <a:cubicBezTo>
                  <a:pt x="138476" y="1779061"/>
                  <a:pt x="131435" y="1802532"/>
                  <a:pt x="124393" y="1828349"/>
                </a:cubicBezTo>
                <a:cubicBezTo>
                  <a:pt x="124393" y="1830696"/>
                  <a:pt x="124393" y="1830696"/>
                  <a:pt x="124393" y="1833043"/>
                </a:cubicBezTo>
                <a:cubicBezTo>
                  <a:pt x="117352" y="1858861"/>
                  <a:pt x="110311" y="1887025"/>
                  <a:pt x="103270" y="1915190"/>
                </a:cubicBezTo>
                <a:cubicBezTo>
                  <a:pt x="100923" y="1919884"/>
                  <a:pt x="100923" y="1924578"/>
                  <a:pt x="100923" y="1929272"/>
                </a:cubicBezTo>
                <a:cubicBezTo>
                  <a:pt x="100923" y="1929272"/>
                  <a:pt x="100923" y="1929272"/>
                  <a:pt x="100923" y="1929272"/>
                </a:cubicBezTo>
                <a:cubicBezTo>
                  <a:pt x="98576" y="1936313"/>
                  <a:pt x="96229" y="1943354"/>
                  <a:pt x="91535" y="1950396"/>
                </a:cubicBezTo>
                <a:cubicBezTo>
                  <a:pt x="89188" y="1952743"/>
                  <a:pt x="89188" y="1955090"/>
                  <a:pt x="86841" y="1959784"/>
                </a:cubicBezTo>
                <a:cubicBezTo>
                  <a:pt x="84494" y="1966825"/>
                  <a:pt x="82147" y="1976213"/>
                  <a:pt x="77453" y="1983254"/>
                </a:cubicBezTo>
                <a:cubicBezTo>
                  <a:pt x="77453" y="1983254"/>
                  <a:pt x="75105" y="1983254"/>
                  <a:pt x="75105" y="1983254"/>
                </a:cubicBezTo>
                <a:cubicBezTo>
                  <a:pt x="75105" y="1983254"/>
                  <a:pt x="75105" y="1983254"/>
                  <a:pt x="75105" y="1980907"/>
                </a:cubicBezTo>
                <a:cubicBezTo>
                  <a:pt x="77453" y="1973866"/>
                  <a:pt x="79800" y="1964478"/>
                  <a:pt x="82147" y="1952743"/>
                </a:cubicBezTo>
                <a:close/>
                <a:moveTo>
                  <a:pt x="178376" y="1657015"/>
                </a:moveTo>
                <a:cubicBezTo>
                  <a:pt x="185417" y="1638238"/>
                  <a:pt x="190111" y="1621809"/>
                  <a:pt x="197152" y="1603033"/>
                </a:cubicBezTo>
                <a:cubicBezTo>
                  <a:pt x="199499" y="1593645"/>
                  <a:pt x="204193" y="1584256"/>
                  <a:pt x="206540" y="1577215"/>
                </a:cubicBezTo>
                <a:cubicBezTo>
                  <a:pt x="227664" y="1523233"/>
                  <a:pt x="248787" y="1471598"/>
                  <a:pt x="272257" y="1419963"/>
                </a:cubicBezTo>
                <a:cubicBezTo>
                  <a:pt x="272257" y="1419963"/>
                  <a:pt x="272257" y="1419963"/>
                  <a:pt x="272257" y="1419963"/>
                </a:cubicBezTo>
                <a:cubicBezTo>
                  <a:pt x="276951" y="1410575"/>
                  <a:pt x="281646" y="1403534"/>
                  <a:pt x="286340" y="1394146"/>
                </a:cubicBezTo>
                <a:cubicBezTo>
                  <a:pt x="291034" y="1387104"/>
                  <a:pt x="293381" y="1382410"/>
                  <a:pt x="298075" y="1375369"/>
                </a:cubicBezTo>
                <a:cubicBezTo>
                  <a:pt x="298075" y="1377716"/>
                  <a:pt x="298075" y="1377716"/>
                  <a:pt x="295728" y="1380063"/>
                </a:cubicBezTo>
                <a:cubicBezTo>
                  <a:pt x="293381" y="1387104"/>
                  <a:pt x="291034" y="1396493"/>
                  <a:pt x="291034" y="1403534"/>
                </a:cubicBezTo>
                <a:cubicBezTo>
                  <a:pt x="288687" y="1410575"/>
                  <a:pt x="288687" y="1415269"/>
                  <a:pt x="286340" y="1422310"/>
                </a:cubicBezTo>
                <a:cubicBezTo>
                  <a:pt x="283993" y="1429351"/>
                  <a:pt x="281646" y="1438740"/>
                  <a:pt x="281646" y="1445781"/>
                </a:cubicBezTo>
                <a:cubicBezTo>
                  <a:pt x="276951" y="1452822"/>
                  <a:pt x="274604" y="1459863"/>
                  <a:pt x="269910" y="1466904"/>
                </a:cubicBezTo>
                <a:cubicBezTo>
                  <a:pt x="265216" y="1476292"/>
                  <a:pt x="260522" y="1483333"/>
                  <a:pt x="255828" y="1492722"/>
                </a:cubicBezTo>
                <a:cubicBezTo>
                  <a:pt x="251134" y="1502110"/>
                  <a:pt x="246440" y="1513845"/>
                  <a:pt x="239399" y="1523233"/>
                </a:cubicBezTo>
                <a:cubicBezTo>
                  <a:pt x="234705" y="1532621"/>
                  <a:pt x="232358" y="1539662"/>
                  <a:pt x="227664" y="1549051"/>
                </a:cubicBezTo>
                <a:cubicBezTo>
                  <a:pt x="222969" y="1560786"/>
                  <a:pt x="218275" y="1570174"/>
                  <a:pt x="211234" y="1581909"/>
                </a:cubicBezTo>
                <a:cubicBezTo>
                  <a:pt x="206540" y="1588950"/>
                  <a:pt x="204193" y="1598339"/>
                  <a:pt x="199499" y="1605380"/>
                </a:cubicBezTo>
                <a:cubicBezTo>
                  <a:pt x="192458" y="1619462"/>
                  <a:pt x="187764" y="1631197"/>
                  <a:pt x="183070" y="1645280"/>
                </a:cubicBezTo>
                <a:cubicBezTo>
                  <a:pt x="185417" y="1647627"/>
                  <a:pt x="183070" y="1654668"/>
                  <a:pt x="178376" y="1657015"/>
                </a:cubicBezTo>
                <a:cubicBezTo>
                  <a:pt x="176028" y="1671097"/>
                  <a:pt x="171334" y="1685179"/>
                  <a:pt x="164293" y="1696915"/>
                </a:cubicBezTo>
                <a:cubicBezTo>
                  <a:pt x="164293" y="1694568"/>
                  <a:pt x="166640" y="1692221"/>
                  <a:pt x="166640" y="1689873"/>
                </a:cubicBezTo>
                <a:cubicBezTo>
                  <a:pt x="171334" y="1680485"/>
                  <a:pt x="173681" y="1668750"/>
                  <a:pt x="178376" y="1657015"/>
                </a:cubicBezTo>
                <a:close/>
                <a:moveTo>
                  <a:pt x="354404" y="1255670"/>
                </a:moveTo>
                <a:cubicBezTo>
                  <a:pt x="359098" y="1248629"/>
                  <a:pt x="361445" y="1241588"/>
                  <a:pt x="366139" y="1234546"/>
                </a:cubicBezTo>
                <a:cubicBezTo>
                  <a:pt x="375527" y="1215770"/>
                  <a:pt x="387263" y="1199341"/>
                  <a:pt x="396651" y="1180564"/>
                </a:cubicBezTo>
                <a:cubicBezTo>
                  <a:pt x="398998" y="1175870"/>
                  <a:pt x="401345" y="1173523"/>
                  <a:pt x="403692" y="1168829"/>
                </a:cubicBezTo>
                <a:cubicBezTo>
                  <a:pt x="406039" y="1164135"/>
                  <a:pt x="410733" y="1159441"/>
                  <a:pt x="413080" y="1154747"/>
                </a:cubicBezTo>
                <a:cubicBezTo>
                  <a:pt x="415427" y="1154747"/>
                  <a:pt x="415427" y="1152400"/>
                  <a:pt x="417774" y="1152400"/>
                </a:cubicBezTo>
                <a:cubicBezTo>
                  <a:pt x="417774" y="1152400"/>
                  <a:pt x="417774" y="1152400"/>
                  <a:pt x="417774" y="1152400"/>
                </a:cubicBezTo>
                <a:cubicBezTo>
                  <a:pt x="420121" y="1150053"/>
                  <a:pt x="422468" y="1150053"/>
                  <a:pt x="424815" y="1150053"/>
                </a:cubicBezTo>
                <a:cubicBezTo>
                  <a:pt x="424815" y="1150053"/>
                  <a:pt x="427162" y="1150053"/>
                  <a:pt x="427162" y="1150053"/>
                </a:cubicBezTo>
                <a:cubicBezTo>
                  <a:pt x="429509" y="1150053"/>
                  <a:pt x="429509" y="1150053"/>
                  <a:pt x="431857" y="1147706"/>
                </a:cubicBezTo>
                <a:cubicBezTo>
                  <a:pt x="434204" y="1147706"/>
                  <a:pt x="436551" y="1147706"/>
                  <a:pt x="438898" y="1147706"/>
                </a:cubicBezTo>
                <a:cubicBezTo>
                  <a:pt x="438898" y="1147706"/>
                  <a:pt x="441245" y="1147706"/>
                  <a:pt x="441245" y="1147706"/>
                </a:cubicBezTo>
                <a:cubicBezTo>
                  <a:pt x="441245" y="1150053"/>
                  <a:pt x="438898" y="1152400"/>
                  <a:pt x="438898" y="1154747"/>
                </a:cubicBezTo>
                <a:cubicBezTo>
                  <a:pt x="438898" y="1157094"/>
                  <a:pt x="438898" y="1159441"/>
                  <a:pt x="441245" y="1161788"/>
                </a:cubicBezTo>
                <a:cubicBezTo>
                  <a:pt x="441245" y="1161788"/>
                  <a:pt x="438898" y="1164135"/>
                  <a:pt x="438898" y="1164135"/>
                </a:cubicBezTo>
                <a:cubicBezTo>
                  <a:pt x="434204" y="1168829"/>
                  <a:pt x="431857" y="1171176"/>
                  <a:pt x="427162" y="1175870"/>
                </a:cubicBezTo>
                <a:cubicBezTo>
                  <a:pt x="422468" y="1180564"/>
                  <a:pt x="420121" y="1185259"/>
                  <a:pt x="415427" y="1189953"/>
                </a:cubicBezTo>
                <a:cubicBezTo>
                  <a:pt x="413080" y="1194647"/>
                  <a:pt x="408386" y="1196994"/>
                  <a:pt x="406039" y="1201688"/>
                </a:cubicBezTo>
                <a:cubicBezTo>
                  <a:pt x="401345" y="1206382"/>
                  <a:pt x="398998" y="1211076"/>
                  <a:pt x="394304" y="1215770"/>
                </a:cubicBezTo>
                <a:cubicBezTo>
                  <a:pt x="391957" y="1220464"/>
                  <a:pt x="387263" y="1225158"/>
                  <a:pt x="384916" y="1227505"/>
                </a:cubicBezTo>
                <a:cubicBezTo>
                  <a:pt x="380222" y="1232199"/>
                  <a:pt x="377874" y="1236893"/>
                  <a:pt x="373180" y="1241588"/>
                </a:cubicBezTo>
                <a:cubicBezTo>
                  <a:pt x="370833" y="1246282"/>
                  <a:pt x="366139" y="1250976"/>
                  <a:pt x="363792" y="1255670"/>
                </a:cubicBezTo>
                <a:cubicBezTo>
                  <a:pt x="359098" y="1260364"/>
                  <a:pt x="356751" y="1265058"/>
                  <a:pt x="352057" y="1269752"/>
                </a:cubicBezTo>
                <a:cubicBezTo>
                  <a:pt x="349710" y="1274446"/>
                  <a:pt x="345016" y="1279140"/>
                  <a:pt x="342669" y="1283834"/>
                </a:cubicBezTo>
                <a:cubicBezTo>
                  <a:pt x="337975" y="1288529"/>
                  <a:pt x="335628" y="1293223"/>
                  <a:pt x="333281" y="1297917"/>
                </a:cubicBezTo>
                <a:cubicBezTo>
                  <a:pt x="330934" y="1302611"/>
                  <a:pt x="326239" y="1307305"/>
                  <a:pt x="323892" y="1311999"/>
                </a:cubicBezTo>
                <a:cubicBezTo>
                  <a:pt x="321545" y="1314346"/>
                  <a:pt x="321545" y="1316693"/>
                  <a:pt x="319198" y="1319040"/>
                </a:cubicBezTo>
                <a:cubicBezTo>
                  <a:pt x="321545" y="1314346"/>
                  <a:pt x="323892" y="1309652"/>
                  <a:pt x="326239" y="1304958"/>
                </a:cubicBezTo>
                <a:cubicBezTo>
                  <a:pt x="337975" y="1288529"/>
                  <a:pt x="347363" y="1272099"/>
                  <a:pt x="354404" y="1255670"/>
                </a:cubicBezTo>
                <a:close/>
                <a:moveTo>
                  <a:pt x="488186" y="1121888"/>
                </a:moveTo>
                <a:cubicBezTo>
                  <a:pt x="490533" y="1119541"/>
                  <a:pt x="492880" y="1117194"/>
                  <a:pt x="495227" y="1114847"/>
                </a:cubicBezTo>
                <a:cubicBezTo>
                  <a:pt x="488186" y="1121888"/>
                  <a:pt x="481145" y="1131276"/>
                  <a:pt x="476450" y="1140665"/>
                </a:cubicBezTo>
                <a:cubicBezTo>
                  <a:pt x="476450" y="1140665"/>
                  <a:pt x="474103" y="1138318"/>
                  <a:pt x="474103" y="1138318"/>
                </a:cubicBezTo>
                <a:cubicBezTo>
                  <a:pt x="476450" y="1135970"/>
                  <a:pt x="478797" y="1133623"/>
                  <a:pt x="481145" y="1131276"/>
                </a:cubicBezTo>
                <a:cubicBezTo>
                  <a:pt x="481145" y="1126582"/>
                  <a:pt x="483492" y="1124235"/>
                  <a:pt x="488186" y="1121888"/>
                </a:cubicBezTo>
                <a:close/>
                <a:moveTo>
                  <a:pt x="539821" y="1063212"/>
                </a:moveTo>
                <a:cubicBezTo>
                  <a:pt x="546862" y="1053824"/>
                  <a:pt x="556250" y="1046783"/>
                  <a:pt x="563291" y="1037394"/>
                </a:cubicBezTo>
                <a:cubicBezTo>
                  <a:pt x="567985" y="1030353"/>
                  <a:pt x="575026" y="1025659"/>
                  <a:pt x="579721" y="1018618"/>
                </a:cubicBezTo>
                <a:cubicBezTo>
                  <a:pt x="586762" y="1011577"/>
                  <a:pt x="593803" y="1002189"/>
                  <a:pt x="603191" y="995148"/>
                </a:cubicBezTo>
                <a:cubicBezTo>
                  <a:pt x="610232" y="988107"/>
                  <a:pt x="614926" y="981065"/>
                  <a:pt x="621967" y="974024"/>
                </a:cubicBezTo>
                <a:cubicBezTo>
                  <a:pt x="629008" y="966983"/>
                  <a:pt x="636050" y="959942"/>
                  <a:pt x="643091" y="950554"/>
                </a:cubicBezTo>
                <a:cubicBezTo>
                  <a:pt x="650132" y="943513"/>
                  <a:pt x="657173" y="936472"/>
                  <a:pt x="664214" y="929430"/>
                </a:cubicBezTo>
                <a:cubicBezTo>
                  <a:pt x="671255" y="922389"/>
                  <a:pt x="678296" y="915348"/>
                  <a:pt x="685338" y="908307"/>
                </a:cubicBezTo>
                <a:cubicBezTo>
                  <a:pt x="692379" y="901266"/>
                  <a:pt x="699420" y="894225"/>
                  <a:pt x="708808" y="887184"/>
                </a:cubicBezTo>
                <a:cubicBezTo>
                  <a:pt x="715849" y="880142"/>
                  <a:pt x="722890" y="875448"/>
                  <a:pt x="729931" y="868407"/>
                </a:cubicBezTo>
                <a:cubicBezTo>
                  <a:pt x="739320" y="861366"/>
                  <a:pt x="746361" y="851978"/>
                  <a:pt x="755749" y="844937"/>
                </a:cubicBezTo>
                <a:cubicBezTo>
                  <a:pt x="762790" y="840243"/>
                  <a:pt x="767484" y="833202"/>
                  <a:pt x="774525" y="828507"/>
                </a:cubicBezTo>
                <a:cubicBezTo>
                  <a:pt x="779219" y="823813"/>
                  <a:pt x="783914" y="819119"/>
                  <a:pt x="788608" y="816772"/>
                </a:cubicBezTo>
                <a:cubicBezTo>
                  <a:pt x="788608" y="816772"/>
                  <a:pt x="788608" y="816772"/>
                  <a:pt x="788608" y="816772"/>
                </a:cubicBezTo>
                <a:cubicBezTo>
                  <a:pt x="758096" y="861366"/>
                  <a:pt x="727584" y="908307"/>
                  <a:pt x="697073" y="959942"/>
                </a:cubicBezTo>
                <a:cubicBezTo>
                  <a:pt x="694726" y="957595"/>
                  <a:pt x="690032" y="957595"/>
                  <a:pt x="687685" y="957595"/>
                </a:cubicBezTo>
                <a:cubicBezTo>
                  <a:pt x="675949" y="957595"/>
                  <a:pt x="666561" y="966983"/>
                  <a:pt x="666561" y="978718"/>
                </a:cubicBezTo>
                <a:cubicBezTo>
                  <a:pt x="666561" y="981065"/>
                  <a:pt x="666561" y="985760"/>
                  <a:pt x="668908" y="988107"/>
                </a:cubicBezTo>
                <a:cubicBezTo>
                  <a:pt x="666561" y="990454"/>
                  <a:pt x="664214" y="990454"/>
                  <a:pt x="659520" y="992801"/>
                </a:cubicBezTo>
                <a:cubicBezTo>
                  <a:pt x="657173" y="992801"/>
                  <a:pt x="654826" y="995148"/>
                  <a:pt x="654826" y="995148"/>
                </a:cubicBezTo>
                <a:cubicBezTo>
                  <a:pt x="647785" y="999842"/>
                  <a:pt x="640744" y="1002189"/>
                  <a:pt x="636050" y="1006883"/>
                </a:cubicBezTo>
                <a:cubicBezTo>
                  <a:pt x="633703" y="1009230"/>
                  <a:pt x="629008" y="1011577"/>
                  <a:pt x="626661" y="1013924"/>
                </a:cubicBezTo>
                <a:cubicBezTo>
                  <a:pt x="621967" y="1016271"/>
                  <a:pt x="614926" y="1020965"/>
                  <a:pt x="610232" y="1023312"/>
                </a:cubicBezTo>
                <a:cubicBezTo>
                  <a:pt x="607885" y="1025659"/>
                  <a:pt x="603191" y="1028006"/>
                  <a:pt x="600844" y="1030353"/>
                </a:cubicBezTo>
                <a:cubicBezTo>
                  <a:pt x="596150" y="1032700"/>
                  <a:pt x="591456" y="1037394"/>
                  <a:pt x="586762" y="1039742"/>
                </a:cubicBezTo>
                <a:cubicBezTo>
                  <a:pt x="582068" y="1042089"/>
                  <a:pt x="579721" y="1044436"/>
                  <a:pt x="575026" y="1046783"/>
                </a:cubicBezTo>
                <a:cubicBezTo>
                  <a:pt x="570332" y="1049130"/>
                  <a:pt x="565638" y="1053824"/>
                  <a:pt x="560944" y="1056171"/>
                </a:cubicBezTo>
                <a:cubicBezTo>
                  <a:pt x="556250" y="1058518"/>
                  <a:pt x="553903" y="1063212"/>
                  <a:pt x="549209" y="1065559"/>
                </a:cubicBezTo>
                <a:cubicBezTo>
                  <a:pt x="544515" y="1067906"/>
                  <a:pt x="539821" y="1072600"/>
                  <a:pt x="535127" y="1077294"/>
                </a:cubicBezTo>
                <a:cubicBezTo>
                  <a:pt x="530433" y="1079641"/>
                  <a:pt x="528085" y="1084335"/>
                  <a:pt x="523391" y="1086683"/>
                </a:cubicBezTo>
                <a:cubicBezTo>
                  <a:pt x="518697" y="1089030"/>
                  <a:pt x="516350" y="1093724"/>
                  <a:pt x="511656" y="1096071"/>
                </a:cubicBezTo>
                <a:cubicBezTo>
                  <a:pt x="516350" y="1091377"/>
                  <a:pt x="521044" y="1084335"/>
                  <a:pt x="525738" y="1079641"/>
                </a:cubicBezTo>
                <a:cubicBezTo>
                  <a:pt x="530433" y="1072600"/>
                  <a:pt x="535127" y="1067906"/>
                  <a:pt x="539821" y="1063212"/>
                </a:cubicBezTo>
                <a:close/>
                <a:moveTo>
                  <a:pt x="835549" y="751055"/>
                </a:moveTo>
                <a:cubicBezTo>
                  <a:pt x="842590" y="741667"/>
                  <a:pt x="847284" y="734626"/>
                  <a:pt x="854325" y="725237"/>
                </a:cubicBezTo>
                <a:cubicBezTo>
                  <a:pt x="859019" y="718196"/>
                  <a:pt x="863713" y="711155"/>
                  <a:pt x="868407" y="706461"/>
                </a:cubicBezTo>
                <a:cubicBezTo>
                  <a:pt x="875448" y="699420"/>
                  <a:pt x="880142" y="690032"/>
                  <a:pt x="887184" y="682991"/>
                </a:cubicBezTo>
                <a:cubicBezTo>
                  <a:pt x="891878" y="675949"/>
                  <a:pt x="896572" y="671255"/>
                  <a:pt x="901266" y="664214"/>
                </a:cubicBezTo>
                <a:cubicBezTo>
                  <a:pt x="908307" y="657173"/>
                  <a:pt x="913001" y="650132"/>
                  <a:pt x="920042" y="643091"/>
                </a:cubicBezTo>
                <a:cubicBezTo>
                  <a:pt x="924736" y="636050"/>
                  <a:pt x="929430" y="631355"/>
                  <a:pt x="934124" y="624314"/>
                </a:cubicBezTo>
                <a:cubicBezTo>
                  <a:pt x="938819" y="617273"/>
                  <a:pt x="945860" y="610232"/>
                  <a:pt x="950554" y="603191"/>
                </a:cubicBezTo>
                <a:cubicBezTo>
                  <a:pt x="955248" y="596150"/>
                  <a:pt x="959942" y="591456"/>
                  <a:pt x="966983" y="584415"/>
                </a:cubicBezTo>
                <a:cubicBezTo>
                  <a:pt x="971677" y="577373"/>
                  <a:pt x="978718" y="570332"/>
                  <a:pt x="983412" y="565638"/>
                </a:cubicBezTo>
                <a:cubicBezTo>
                  <a:pt x="988107" y="560944"/>
                  <a:pt x="992801" y="553903"/>
                  <a:pt x="999842" y="549209"/>
                </a:cubicBezTo>
                <a:cubicBezTo>
                  <a:pt x="1004536" y="542168"/>
                  <a:pt x="1011577" y="537474"/>
                  <a:pt x="1016271" y="530433"/>
                </a:cubicBezTo>
                <a:cubicBezTo>
                  <a:pt x="1020965" y="525738"/>
                  <a:pt x="1025659" y="518697"/>
                  <a:pt x="1032700" y="514003"/>
                </a:cubicBezTo>
                <a:cubicBezTo>
                  <a:pt x="1037395" y="506962"/>
                  <a:pt x="1044436" y="502268"/>
                  <a:pt x="1049130" y="497574"/>
                </a:cubicBezTo>
                <a:cubicBezTo>
                  <a:pt x="1053824" y="492880"/>
                  <a:pt x="1058518" y="488186"/>
                  <a:pt x="1065559" y="483492"/>
                </a:cubicBezTo>
                <a:cubicBezTo>
                  <a:pt x="1070253" y="478797"/>
                  <a:pt x="1077294" y="471756"/>
                  <a:pt x="1081988" y="467062"/>
                </a:cubicBezTo>
                <a:cubicBezTo>
                  <a:pt x="1086683" y="462368"/>
                  <a:pt x="1091377" y="457674"/>
                  <a:pt x="1098418" y="452980"/>
                </a:cubicBezTo>
                <a:cubicBezTo>
                  <a:pt x="1105459" y="448286"/>
                  <a:pt x="1110153" y="443592"/>
                  <a:pt x="1117194" y="436551"/>
                </a:cubicBezTo>
                <a:cubicBezTo>
                  <a:pt x="1121888" y="431857"/>
                  <a:pt x="1126582" y="427162"/>
                  <a:pt x="1133623" y="422468"/>
                </a:cubicBezTo>
                <a:cubicBezTo>
                  <a:pt x="1140665" y="417774"/>
                  <a:pt x="1145359" y="413080"/>
                  <a:pt x="1152400" y="408386"/>
                </a:cubicBezTo>
                <a:cubicBezTo>
                  <a:pt x="1157094" y="403692"/>
                  <a:pt x="1161788" y="398998"/>
                  <a:pt x="1168829" y="396651"/>
                </a:cubicBezTo>
                <a:cubicBezTo>
                  <a:pt x="1175870" y="391957"/>
                  <a:pt x="1180564" y="387263"/>
                  <a:pt x="1187605" y="382569"/>
                </a:cubicBezTo>
                <a:cubicBezTo>
                  <a:pt x="1192300" y="377874"/>
                  <a:pt x="1196994" y="375527"/>
                  <a:pt x="1204035" y="370833"/>
                </a:cubicBezTo>
                <a:cubicBezTo>
                  <a:pt x="1204035" y="370833"/>
                  <a:pt x="1206382" y="370833"/>
                  <a:pt x="1206382" y="368486"/>
                </a:cubicBezTo>
                <a:cubicBezTo>
                  <a:pt x="1199341" y="375527"/>
                  <a:pt x="1192300" y="380222"/>
                  <a:pt x="1185258" y="387263"/>
                </a:cubicBezTo>
                <a:cubicBezTo>
                  <a:pt x="1178217" y="387263"/>
                  <a:pt x="1175870" y="389610"/>
                  <a:pt x="1173523" y="389610"/>
                </a:cubicBezTo>
                <a:cubicBezTo>
                  <a:pt x="1166482" y="394304"/>
                  <a:pt x="1161788" y="401345"/>
                  <a:pt x="1154747" y="406039"/>
                </a:cubicBezTo>
                <a:cubicBezTo>
                  <a:pt x="1152400" y="408386"/>
                  <a:pt x="1147706" y="413080"/>
                  <a:pt x="1145359" y="415427"/>
                </a:cubicBezTo>
                <a:cubicBezTo>
                  <a:pt x="1140665" y="420121"/>
                  <a:pt x="1135971" y="424815"/>
                  <a:pt x="1131276" y="429510"/>
                </a:cubicBezTo>
                <a:cubicBezTo>
                  <a:pt x="1128929" y="431857"/>
                  <a:pt x="1124235" y="436551"/>
                  <a:pt x="1121888" y="438898"/>
                </a:cubicBezTo>
                <a:cubicBezTo>
                  <a:pt x="1117194" y="443592"/>
                  <a:pt x="1112500" y="448286"/>
                  <a:pt x="1107806" y="455327"/>
                </a:cubicBezTo>
                <a:cubicBezTo>
                  <a:pt x="1105459" y="460021"/>
                  <a:pt x="1100765" y="462368"/>
                  <a:pt x="1098418" y="467062"/>
                </a:cubicBezTo>
                <a:cubicBezTo>
                  <a:pt x="1093724" y="471756"/>
                  <a:pt x="1089030" y="478797"/>
                  <a:pt x="1084336" y="483492"/>
                </a:cubicBezTo>
                <a:cubicBezTo>
                  <a:pt x="1081988" y="488186"/>
                  <a:pt x="1077294" y="490533"/>
                  <a:pt x="1074947" y="495227"/>
                </a:cubicBezTo>
                <a:cubicBezTo>
                  <a:pt x="1070253" y="502268"/>
                  <a:pt x="1065559" y="509309"/>
                  <a:pt x="1058518" y="516350"/>
                </a:cubicBezTo>
                <a:cubicBezTo>
                  <a:pt x="1056171" y="518697"/>
                  <a:pt x="1053824" y="523391"/>
                  <a:pt x="1051477" y="525738"/>
                </a:cubicBezTo>
                <a:cubicBezTo>
                  <a:pt x="1044436" y="535127"/>
                  <a:pt x="1035047" y="546862"/>
                  <a:pt x="1028006" y="558597"/>
                </a:cubicBezTo>
                <a:cubicBezTo>
                  <a:pt x="1004536" y="591456"/>
                  <a:pt x="981065" y="629008"/>
                  <a:pt x="955248" y="671255"/>
                </a:cubicBezTo>
                <a:cubicBezTo>
                  <a:pt x="952901" y="673602"/>
                  <a:pt x="950554" y="675949"/>
                  <a:pt x="948207" y="678296"/>
                </a:cubicBezTo>
                <a:cubicBezTo>
                  <a:pt x="941166" y="682991"/>
                  <a:pt x="934124" y="690032"/>
                  <a:pt x="924736" y="697073"/>
                </a:cubicBezTo>
                <a:cubicBezTo>
                  <a:pt x="915348" y="704114"/>
                  <a:pt x="905960" y="711155"/>
                  <a:pt x="896572" y="718196"/>
                </a:cubicBezTo>
                <a:cubicBezTo>
                  <a:pt x="889531" y="725237"/>
                  <a:pt x="880142" y="732279"/>
                  <a:pt x="873101" y="736973"/>
                </a:cubicBezTo>
                <a:cubicBezTo>
                  <a:pt x="863713" y="744014"/>
                  <a:pt x="856672" y="751055"/>
                  <a:pt x="847284" y="758096"/>
                </a:cubicBezTo>
                <a:cubicBezTo>
                  <a:pt x="840243" y="765137"/>
                  <a:pt x="830854" y="772178"/>
                  <a:pt x="823813" y="779219"/>
                </a:cubicBezTo>
                <a:cubicBezTo>
                  <a:pt x="821466" y="781566"/>
                  <a:pt x="816772" y="786261"/>
                  <a:pt x="814425" y="788608"/>
                </a:cubicBezTo>
                <a:cubicBezTo>
                  <a:pt x="814425" y="788608"/>
                  <a:pt x="812078" y="786261"/>
                  <a:pt x="809731" y="786261"/>
                </a:cubicBezTo>
                <a:cubicBezTo>
                  <a:pt x="812078" y="781566"/>
                  <a:pt x="814425" y="776872"/>
                  <a:pt x="816772" y="772178"/>
                </a:cubicBezTo>
                <a:cubicBezTo>
                  <a:pt x="816772" y="772178"/>
                  <a:pt x="816772" y="772178"/>
                  <a:pt x="816772" y="769831"/>
                </a:cubicBezTo>
                <a:cubicBezTo>
                  <a:pt x="826160" y="765137"/>
                  <a:pt x="830854" y="758096"/>
                  <a:pt x="835549" y="751055"/>
                </a:cubicBezTo>
                <a:close/>
                <a:moveTo>
                  <a:pt x="1246282" y="363792"/>
                </a:moveTo>
                <a:cubicBezTo>
                  <a:pt x="1246282" y="366139"/>
                  <a:pt x="1246282" y="366139"/>
                  <a:pt x="1248629" y="368486"/>
                </a:cubicBezTo>
                <a:cubicBezTo>
                  <a:pt x="1248629" y="368486"/>
                  <a:pt x="1248629" y="370833"/>
                  <a:pt x="1250976" y="370833"/>
                </a:cubicBezTo>
                <a:cubicBezTo>
                  <a:pt x="1250976" y="373180"/>
                  <a:pt x="1250976" y="373180"/>
                  <a:pt x="1253323" y="375527"/>
                </a:cubicBezTo>
                <a:cubicBezTo>
                  <a:pt x="1253323" y="377874"/>
                  <a:pt x="1253323" y="377874"/>
                  <a:pt x="1255670" y="380222"/>
                </a:cubicBezTo>
                <a:cubicBezTo>
                  <a:pt x="1255670" y="382569"/>
                  <a:pt x="1255670" y="382569"/>
                  <a:pt x="1255670" y="384916"/>
                </a:cubicBezTo>
                <a:cubicBezTo>
                  <a:pt x="1255670" y="387263"/>
                  <a:pt x="1255670" y="387263"/>
                  <a:pt x="1258017" y="389610"/>
                </a:cubicBezTo>
                <a:cubicBezTo>
                  <a:pt x="1258017" y="391957"/>
                  <a:pt x="1258017" y="391957"/>
                  <a:pt x="1258017" y="394304"/>
                </a:cubicBezTo>
                <a:cubicBezTo>
                  <a:pt x="1258017" y="396651"/>
                  <a:pt x="1258017" y="398998"/>
                  <a:pt x="1260364" y="398998"/>
                </a:cubicBezTo>
                <a:cubicBezTo>
                  <a:pt x="1260364" y="401345"/>
                  <a:pt x="1260364" y="401345"/>
                  <a:pt x="1260364" y="403692"/>
                </a:cubicBezTo>
                <a:cubicBezTo>
                  <a:pt x="1260364" y="406039"/>
                  <a:pt x="1260364" y="408386"/>
                  <a:pt x="1262711" y="410733"/>
                </a:cubicBezTo>
                <a:cubicBezTo>
                  <a:pt x="1262711" y="413080"/>
                  <a:pt x="1262711" y="413080"/>
                  <a:pt x="1262711" y="415427"/>
                </a:cubicBezTo>
                <a:cubicBezTo>
                  <a:pt x="1262711" y="417774"/>
                  <a:pt x="1262711" y="420121"/>
                  <a:pt x="1265058" y="422468"/>
                </a:cubicBezTo>
                <a:cubicBezTo>
                  <a:pt x="1265058" y="422468"/>
                  <a:pt x="1265058" y="424815"/>
                  <a:pt x="1265058" y="427162"/>
                </a:cubicBezTo>
                <a:cubicBezTo>
                  <a:pt x="1265058" y="429510"/>
                  <a:pt x="1265058" y="434204"/>
                  <a:pt x="1267405" y="436551"/>
                </a:cubicBezTo>
                <a:cubicBezTo>
                  <a:pt x="1267405" y="436551"/>
                  <a:pt x="1267405" y="438898"/>
                  <a:pt x="1267405" y="438898"/>
                </a:cubicBezTo>
                <a:cubicBezTo>
                  <a:pt x="1267405" y="441245"/>
                  <a:pt x="1267405" y="445939"/>
                  <a:pt x="1269752" y="450633"/>
                </a:cubicBezTo>
                <a:cubicBezTo>
                  <a:pt x="1269752" y="450633"/>
                  <a:pt x="1269752" y="450633"/>
                  <a:pt x="1269752" y="450633"/>
                </a:cubicBezTo>
                <a:cubicBezTo>
                  <a:pt x="1269752" y="455327"/>
                  <a:pt x="1272099" y="462368"/>
                  <a:pt x="1272099" y="467062"/>
                </a:cubicBezTo>
                <a:cubicBezTo>
                  <a:pt x="1272099" y="467062"/>
                  <a:pt x="1269752" y="467062"/>
                  <a:pt x="1269752" y="469409"/>
                </a:cubicBezTo>
                <a:cubicBezTo>
                  <a:pt x="1250976" y="481145"/>
                  <a:pt x="1232199" y="490533"/>
                  <a:pt x="1213423" y="502268"/>
                </a:cubicBezTo>
                <a:cubicBezTo>
                  <a:pt x="1194647" y="514003"/>
                  <a:pt x="1178217" y="523391"/>
                  <a:pt x="1159441" y="535127"/>
                </a:cubicBezTo>
                <a:cubicBezTo>
                  <a:pt x="1154747" y="537474"/>
                  <a:pt x="1152400" y="539821"/>
                  <a:pt x="1147706" y="542168"/>
                </a:cubicBezTo>
                <a:cubicBezTo>
                  <a:pt x="1133623" y="551556"/>
                  <a:pt x="1119541" y="560944"/>
                  <a:pt x="1105459" y="570332"/>
                </a:cubicBezTo>
                <a:cubicBezTo>
                  <a:pt x="1100765" y="575026"/>
                  <a:pt x="1096071" y="577373"/>
                  <a:pt x="1089030" y="582068"/>
                </a:cubicBezTo>
                <a:cubicBezTo>
                  <a:pt x="1077294" y="591456"/>
                  <a:pt x="1065559" y="598497"/>
                  <a:pt x="1053824" y="607885"/>
                </a:cubicBezTo>
                <a:cubicBezTo>
                  <a:pt x="1046783" y="612579"/>
                  <a:pt x="1042089" y="617273"/>
                  <a:pt x="1035047" y="621967"/>
                </a:cubicBezTo>
                <a:cubicBezTo>
                  <a:pt x="1023312" y="629008"/>
                  <a:pt x="1013924" y="638397"/>
                  <a:pt x="1002189" y="645438"/>
                </a:cubicBezTo>
                <a:cubicBezTo>
                  <a:pt x="995148" y="650132"/>
                  <a:pt x="988107" y="654826"/>
                  <a:pt x="981065" y="661867"/>
                </a:cubicBezTo>
                <a:cubicBezTo>
                  <a:pt x="974024" y="666561"/>
                  <a:pt x="969330" y="671255"/>
                  <a:pt x="962289" y="675949"/>
                </a:cubicBezTo>
                <a:cubicBezTo>
                  <a:pt x="964636" y="671255"/>
                  <a:pt x="966983" y="668908"/>
                  <a:pt x="969330" y="664214"/>
                </a:cubicBezTo>
                <a:cubicBezTo>
                  <a:pt x="971677" y="659520"/>
                  <a:pt x="974024" y="654826"/>
                  <a:pt x="976371" y="652479"/>
                </a:cubicBezTo>
                <a:cubicBezTo>
                  <a:pt x="981065" y="645438"/>
                  <a:pt x="985760" y="638397"/>
                  <a:pt x="990454" y="629008"/>
                </a:cubicBezTo>
                <a:cubicBezTo>
                  <a:pt x="992801" y="624314"/>
                  <a:pt x="995148" y="619620"/>
                  <a:pt x="997495" y="617273"/>
                </a:cubicBezTo>
                <a:cubicBezTo>
                  <a:pt x="1002189" y="610232"/>
                  <a:pt x="1006883" y="603191"/>
                  <a:pt x="1011577" y="596150"/>
                </a:cubicBezTo>
                <a:cubicBezTo>
                  <a:pt x="1013924" y="591456"/>
                  <a:pt x="1016271" y="586762"/>
                  <a:pt x="1020965" y="584415"/>
                </a:cubicBezTo>
                <a:cubicBezTo>
                  <a:pt x="1025659" y="577373"/>
                  <a:pt x="1030353" y="570332"/>
                  <a:pt x="1037395" y="563291"/>
                </a:cubicBezTo>
                <a:cubicBezTo>
                  <a:pt x="1039742" y="558597"/>
                  <a:pt x="1042089" y="556250"/>
                  <a:pt x="1046783" y="551556"/>
                </a:cubicBezTo>
                <a:cubicBezTo>
                  <a:pt x="1051477" y="544515"/>
                  <a:pt x="1058518" y="537474"/>
                  <a:pt x="1063212" y="530433"/>
                </a:cubicBezTo>
                <a:cubicBezTo>
                  <a:pt x="1065559" y="525738"/>
                  <a:pt x="1067906" y="523391"/>
                  <a:pt x="1072600" y="518697"/>
                </a:cubicBezTo>
                <a:cubicBezTo>
                  <a:pt x="1077294" y="511656"/>
                  <a:pt x="1084336" y="504615"/>
                  <a:pt x="1089030" y="497574"/>
                </a:cubicBezTo>
                <a:cubicBezTo>
                  <a:pt x="1091377" y="495227"/>
                  <a:pt x="1093724" y="490533"/>
                  <a:pt x="1098418" y="485839"/>
                </a:cubicBezTo>
                <a:cubicBezTo>
                  <a:pt x="1103112" y="478797"/>
                  <a:pt x="1110153" y="471756"/>
                  <a:pt x="1114847" y="464715"/>
                </a:cubicBezTo>
                <a:cubicBezTo>
                  <a:pt x="1117194" y="462368"/>
                  <a:pt x="1119541" y="457674"/>
                  <a:pt x="1124235" y="455327"/>
                </a:cubicBezTo>
                <a:cubicBezTo>
                  <a:pt x="1131276" y="448286"/>
                  <a:pt x="1138318" y="441245"/>
                  <a:pt x="1145359" y="434204"/>
                </a:cubicBezTo>
                <a:cubicBezTo>
                  <a:pt x="1147706" y="431857"/>
                  <a:pt x="1150053" y="429510"/>
                  <a:pt x="1152400" y="427162"/>
                </a:cubicBezTo>
                <a:cubicBezTo>
                  <a:pt x="1171176" y="408386"/>
                  <a:pt x="1189953" y="391957"/>
                  <a:pt x="1208729" y="375527"/>
                </a:cubicBezTo>
                <a:cubicBezTo>
                  <a:pt x="1208729" y="375527"/>
                  <a:pt x="1211076" y="373180"/>
                  <a:pt x="1211076" y="373180"/>
                </a:cubicBezTo>
                <a:cubicBezTo>
                  <a:pt x="1213423" y="370833"/>
                  <a:pt x="1218117" y="368486"/>
                  <a:pt x="1220464" y="366139"/>
                </a:cubicBezTo>
                <a:cubicBezTo>
                  <a:pt x="1225158" y="370833"/>
                  <a:pt x="1229852" y="373180"/>
                  <a:pt x="1236894" y="373180"/>
                </a:cubicBezTo>
                <a:cubicBezTo>
                  <a:pt x="1241588" y="373180"/>
                  <a:pt x="1246282" y="370833"/>
                  <a:pt x="1250976" y="368486"/>
                </a:cubicBezTo>
                <a:cubicBezTo>
                  <a:pt x="1250976" y="368486"/>
                  <a:pt x="1250976" y="368486"/>
                  <a:pt x="1250976" y="368486"/>
                </a:cubicBezTo>
                <a:cubicBezTo>
                  <a:pt x="1246282" y="363792"/>
                  <a:pt x="1246282" y="363792"/>
                  <a:pt x="1246282" y="363792"/>
                </a:cubicBezTo>
                <a:close/>
                <a:moveTo>
                  <a:pt x="1321387" y="436551"/>
                </a:moveTo>
                <a:cubicBezTo>
                  <a:pt x="1330775" y="431857"/>
                  <a:pt x="1340164" y="427162"/>
                  <a:pt x="1351899" y="420121"/>
                </a:cubicBezTo>
                <a:cubicBezTo>
                  <a:pt x="1361287" y="415427"/>
                  <a:pt x="1370675" y="410733"/>
                  <a:pt x="1377716" y="406039"/>
                </a:cubicBezTo>
                <a:cubicBezTo>
                  <a:pt x="1387104" y="401345"/>
                  <a:pt x="1396493" y="396651"/>
                  <a:pt x="1405881" y="391957"/>
                </a:cubicBezTo>
                <a:cubicBezTo>
                  <a:pt x="1415269" y="387263"/>
                  <a:pt x="1424657" y="382569"/>
                  <a:pt x="1434045" y="377874"/>
                </a:cubicBezTo>
                <a:cubicBezTo>
                  <a:pt x="1443434" y="373180"/>
                  <a:pt x="1452822" y="368486"/>
                  <a:pt x="1462210" y="363792"/>
                </a:cubicBezTo>
                <a:cubicBezTo>
                  <a:pt x="1471598" y="359098"/>
                  <a:pt x="1480986" y="354404"/>
                  <a:pt x="1490375" y="349710"/>
                </a:cubicBezTo>
                <a:cubicBezTo>
                  <a:pt x="1499763" y="345016"/>
                  <a:pt x="1509151" y="340322"/>
                  <a:pt x="1518539" y="337975"/>
                </a:cubicBezTo>
                <a:cubicBezTo>
                  <a:pt x="1527927" y="333281"/>
                  <a:pt x="1537315" y="328586"/>
                  <a:pt x="1546704" y="326239"/>
                </a:cubicBezTo>
                <a:cubicBezTo>
                  <a:pt x="1549051" y="326239"/>
                  <a:pt x="1551398" y="323892"/>
                  <a:pt x="1553745" y="323892"/>
                </a:cubicBezTo>
                <a:cubicBezTo>
                  <a:pt x="1544357" y="328586"/>
                  <a:pt x="1537315" y="335628"/>
                  <a:pt x="1527927" y="340322"/>
                </a:cubicBezTo>
                <a:cubicBezTo>
                  <a:pt x="1523233" y="342669"/>
                  <a:pt x="1518539" y="345016"/>
                  <a:pt x="1516192" y="349710"/>
                </a:cubicBezTo>
                <a:cubicBezTo>
                  <a:pt x="1502110" y="359098"/>
                  <a:pt x="1490375" y="366139"/>
                  <a:pt x="1476292" y="375527"/>
                </a:cubicBezTo>
                <a:cubicBezTo>
                  <a:pt x="1471598" y="377874"/>
                  <a:pt x="1466904" y="382569"/>
                  <a:pt x="1462210" y="387263"/>
                </a:cubicBezTo>
                <a:cubicBezTo>
                  <a:pt x="1450475" y="396651"/>
                  <a:pt x="1438739" y="403692"/>
                  <a:pt x="1427004" y="413080"/>
                </a:cubicBezTo>
                <a:cubicBezTo>
                  <a:pt x="1419963" y="417774"/>
                  <a:pt x="1415269" y="422468"/>
                  <a:pt x="1410575" y="427162"/>
                </a:cubicBezTo>
                <a:cubicBezTo>
                  <a:pt x="1398840" y="436551"/>
                  <a:pt x="1389452" y="443592"/>
                  <a:pt x="1377716" y="452980"/>
                </a:cubicBezTo>
                <a:cubicBezTo>
                  <a:pt x="1370675" y="457674"/>
                  <a:pt x="1363634" y="462368"/>
                  <a:pt x="1358940" y="469409"/>
                </a:cubicBezTo>
                <a:cubicBezTo>
                  <a:pt x="1349552" y="476450"/>
                  <a:pt x="1337816" y="485839"/>
                  <a:pt x="1328428" y="495227"/>
                </a:cubicBezTo>
                <a:cubicBezTo>
                  <a:pt x="1321387" y="502268"/>
                  <a:pt x="1314346" y="506962"/>
                  <a:pt x="1307305" y="514003"/>
                </a:cubicBezTo>
                <a:cubicBezTo>
                  <a:pt x="1302611" y="518697"/>
                  <a:pt x="1297917" y="521044"/>
                  <a:pt x="1293223" y="525738"/>
                </a:cubicBezTo>
                <a:cubicBezTo>
                  <a:pt x="1288529" y="521044"/>
                  <a:pt x="1283834" y="518697"/>
                  <a:pt x="1279140" y="518697"/>
                </a:cubicBezTo>
                <a:cubicBezTo>
                  <a:pt x="1279140" y="518697"/>
                  <a:pt x="1279140" y="518697"/>
                  <a:pt x="1276793" y="518697"/>
                </a:cubicBezTo>
                <a:cubicBezTo>
                  <a:pt x="1276793" y="516350"/>
                  <a:pt x="1276793" y="514003"/>
                  <a:pt x="1276793" y="511656"/>
                </a:cubicBezTo>
                <a:cubicBezTo>
                  <a:pt x="1274446" y="499921"/>
                  <a:pt x="1274446" y="490533"/>
                  <a:pt x="1272099" y="481145"/>
                </a:cubicBezTo>
                <a:cubicBezTo>
                  <a:pt x="1272099" y="481145"/>
                  <a:pt x="1272099" y="481145"/>
                  <a:pt x="1272099" y="481145"/>
                </a:cubicBezTo>
                <a:cubicBezTo>
                  <a:pt x="1272099" y="478797"/>
                  <a:pt x="1272099" y="476450"/>
                  <a:pt x="1272099" y="471756"/>
                </a:cubicBezTo>
                <a:cubicBezTo>
                  <a:pt x="1281487" y="467062"/>
                  <a:pt x="1290876" y="460021"/>
                  <a:pt x="1300264" y="455327"/>
                </a:cubicBezTo>
                <a:cubicBezTo>
                  <a:pt x="1304958" y="445939"/>
                  <a:pt x="1314346" y="441245"/>
                  <a:pt x="1321387" y="436551"/>
                </a:cubicBezTo>
                <a:close/>
                <a:moveTo>
                  <a:pt x="1621809" y="286340"/>
                </a:moveTo>
                <a:cubicBezTo>
                  <a:pt x="1628850" y="281646"/>
                  <a:pt x="1635891" y="276951"/>
                  <a:pt x="1642933" y="272257"/>
                </a:cubicBezTo>
                <a:cubicBezTo>
                  <a:pt x="1645280" y="272257"/>
                  <a:pt x="1645280" y="272257"/>
                  <a:pt x="1647627" y="274604"/>
                </a:cubicBezTo>
                <a:cubicBezTo>
                  <a:pt x="1647627" y="274604"/>
                  <a:pt x="1649974" y="274604"/>
                  <a:pt x="1649974" y="274604"/>
                </a:cubicBezTo>
                <a:cubicBezTo>
                  <a:pt x="1649974" y="276951"/>
                  <a:pt x="1649974" y="276951"/>
                  <a:pt x="1649974" y="279299"/>
                </a:cubicBezTo>
                <a:cubicBezTo>
                  <a:pt x="1649974" y="281646"/>
                  <a:pt x="1649974" y="283993"/>
                  <a:pt x="1652321" y="286340"/>
                </a:cubicBezTo>
                <a:cubicBezTo>
                  <a:pt x="1645280" y="288687"/>
                  <a:pt x="1640586" y="291034"/>
                  <a:pt x="1633544" y="293381"/>
                </a:cubicBezTo>
                <a:cubicBezTo>
                  <a:pt x="1626503" y="295728"/>
                  <a:pt x="1619462" y="298075"/>
                  <a:pt x="1610074" y="302769"/>
                </a:cubicBezTo>
                <a:cubicBezTo>
                  <a:pt x="1598339" y="307463"/>
                  <a:pt x="1584256" y="312157"/>
                  <a:pt x="1572521" y="316851"/>
                </a:cubicBezTo>
                <a:cubicBezTo>
                  <a:pt x="1579562" y="312157"/>
                  <a:pt x="1586603" y="307463"/>
                  <a:pt x="1593645" y="302769"/>
                </a:cubicBezTo>
                <a:cubicBezTo>
                  <a:pt x="1603033" y="298075"/>
                  <a:pt x="1612421" y="291034"/>
                  <a:pt x="1621809" y="286340"/>
                </a:cubicBezTo>
                <a:close/>
                <a:moveTo>
                  <a:pt x="1654668" y="267563"/>
                </a:moveTo>
                <a:cubicBezTo>
                  <a:pt x="1652321" y="269910"/>
                  <a:pt x="1652321" y="272257"/>
                  <a:pt x="1649974" y="274604"/>
                </a:cubicBezTo>
                <a:cubicBezTo>
                  <a:pt x="1649974" y="274604"/>
                  <a:pt x="1649974" y="274604"/>
                  <a:pt x="1647627" y="274604"/>
                </a:cubicBezTo>
                <a:cubicBezTo>
                  <a:pt x="1647627" y="274604"/>
                  <a:pt x="1645280" y="274604"/>
                  <a:pt x="1645280" y="274604"/>
                </a:cubicBezTo>
                <a:cubicBezTo>
                  <a:pt x="1645280" y="274604"/>
                  <a:pt x="1645280" y="274604"/>
                  <a:pt x="1645280" y="274604"/>
                </a:cubicBezTo>
                <a:cubicBezTo>
                  <a:pt x="1649974" y="269910"/>
                  <a:pt x="1652321" y="267563"/>
                  <a:pt x="1654668" y="267563"/>
                </a:cubicBezTo>
                <a:close/>
                <a:moveTo>
                  <a:pt x="1699262" y="248787"/>
                </a:moveTo>
                <a:cubicBezTo>
                  <a:pt x="1703956" y="244093"/>
                  <a:pt x="1706303" y="239399"/>
                  <a:pt x="1710997" y="237052"/>
                </a:cubicBezTo>
                <a:cubicBezTo>
                  <a:pt x="1718038" y="232358"/>
                  <a:pt x="1722732" y="230011"/>
                  <a:pt x="1729773" y="227664"/>
                </a:cubicBezTo>
                <a:cubicBezTo>
                  <a:pt x="1736814" y="222969"/>
                  <a:pt x="1746203" y="218275"/>
                  <a:pt x="1753244" y="215928"/>
                </a:cubicBezTo>
                <a:cubicBezTo>
                  <a:pt x="1762632" y="206540"/>
                  <a:pt x="1772020" y="201846"/>
                  <a:pt x="1783755" y="197152"/>
                </a:cubicBezTo>
                <a:cubicBezTo>
                  <a:pt x="1790797" y="192458"/>
                  <a:pt x="1797838" y="190111"/>
                  <a:pt x="1807226" y="185417"/>
                </a:cubicBezTo>
                <a:cubicBezTo>
                  <a:pt x="1816614" y="180723"/>
                  <a:pt x="1828349" y="176028"/>
                  <a:pt x="1837737" y="171334"/>
                </a:cubicBezTo>
                <a:cubicBezTo>
                  <a:pt x="1844778" y="168987"/>
                  <a:pt x="1851820" y="164293"/>
                  <a:pt x="1861208" y="161946"/>
                </a:cubicBezTo>
                <a:cubicBezTo>
                  <a:pt x="1870596" y="157252"/>
                  <a:pt x="1879984" y="152558"/>
                  <a:pt x="1891719" y="150211"/>
                </a:cubicBezTo>
                <a:cubicBezTo>
                  <a:pt x="1898761" y="147864"/>
                  <a:pt x="1908149" y="143170"/>
                  <a:pt x="1915190" y="140823"/>
                </a:cubicBezTo>
                <a:cubicBezTo>
                  <a:pt x="1924578" y="136129"/>
                  <a:pt x="1936313" y="133782"/>
                  <a:pt x="1945702" y="129088"/>
                </a:cubicBezTo>
                <a:cubicBezTo>
                  <a:pt x="1952743" y="126741"/>
                  <a:pt x="1959784" y="124393"/>
                  <a:pt x="1966825" y="119699"/>
                </a:cubicBezTo>
                <a:cubicBezTo>
                  <a:pt x="1978560" y="115005"/>
                  <a:pt x="1990295" y="112658"/>
                  <a:pt x="2002031" y="107964"/>
                </a:cubicBezTo>
                <a:cubicBezTo>
                  <a:pt x="2009072" y="105617"/>
                  <a:pt x="2013766" y="103270"/>
                  <a:pt x="2020807" y="100923"/>
                </a:cubicBezTo>
                <a:cubicBezTo>
                  <a:pt x="2034889" y="96229"/>
                  <a:pt x="2048972" y="91535"/>
                  <a:pt x="2063054" y="86841"/>
                </a:cubicBezTo>
                <a:cubicBezTo>
                  <a:pt x="2065401" y="84494"/>
                  <a:pt x="2072442" y="82147"/>
                  <a:pt x="2079483" y="82147"/>
                </a:cubicBezTo>
                <a:cubicBezTo>
                  <a:pt x="2086524" y="79800"/>
                  <a:pt x="2095913" y="77453"/>
                  <a:pt x="2102954" y="75105"/>
                </a:cubicBezTo>
                <a:cubicBezTo>
                  <a:pt x="2105301" y="82147"/>
                  <a:pt x="2112342" y="89188"/>
                  <a:pt x="2121730" y="89188"/>
                </a:cubicBezTo>
                <a:cubicBezTo>
                  <a:pt x="2131118" y="89188"/>
                  <a:pt x="2138159" y="84494"/>
                  <a:pt x="2140506" y="77453"/>
                </a:cubicBezTo>
                <a:cubicBezTo>
                  <a:pt x="2163977" y="86841"/>
                  <a:pt x="2187447" y="100923"/>
                  <a:pt x="2210918" y="115005"/>
                </a:cubicBezTo>
                <a:cubicBezTo>
                  <a:pt x="2203877" y="117352"/>
                  <a:pt x="2194488" y="117352"/>
                  <a:pt x="2187447" y="119699"/>
                </a:cubicBezTo>
                <a:cubicBezTo>
                  <a:pt x="2182753" y="119699"/>
                  <a:pt x="2178059" y="122046"/>
                  <a:pt x="2173365" y="122046"/>
                </a:cubicBezTo>
                <a:cubicBezTo>
                  <a:pt x="2156936" y="124393"/>
                  <a:pt x="2140506" y="129088"/>
                  <a:pt x="2124077" y="131435"/>
                </a:cubicBezTo>
                <a:cubicBezTo>
                  <a:pt x="2124077" y="131435"/>
                  <a:pt x="2121730" y="131435"/>
                  <a:pt x="2121730" y="131435"/>
                </a:cubicBezTo>
                <a:cubicBezTo>
                  <a:pt x="2105301" y="136129"/>
                  <a:pt x="2088871" y="138476"/>
                  <a:pt x="2070095" y="143170"/>
                </a:cubicBezTo>
                <a:cubicBezTo>
                  <a:pt x="2065401" y="145517"/>
                  <a:pt x="2058360" y="145517"/>
                  <a:pt x="2053666" y="147864"/>
                </a:cubicBezTo>
                <a:cubicBezTo>
                  <a:pt x="2041930" y="150211"/>
                  <a:pt x="2030195" y="152558"/>
                  <a:pt x="2018460" y="157252"/>
                </a:cubicBezTo>
                <a:cubicBezTo>
                  <a:pt x="2011419" y="159599"/>
                  <a:pt x="2004378" y="161946"/>
                  <a:pt x="1997336" y="164293"/>
                </a:cubicBezTo>
                <a:cubicBezTo>
                  <a:pt x="1987948" y="166640"/>
                  <a:pt x="1978560" y="168987"/>
                  <a:pt x="1969172" y="171334"/>
                </a:cubicBezTo>
                <a:cubicBezTo>
                  <a:pt x="1962131" y="173681"/>
                  <a:pt x="1952743" y="176028"/>
                  <a:pt x="1945702" y="178376"/>
                </a:cubicBezTo>
                <a:cubicBezTo>
                  <a:pt x="1936313" y="180723"/>
                  <a:pt x="1926925" y="183070"/>
                  <a:pt x="1919884" y="185417"/>
                </a:cubicBezTo>
                <a:cubicBezTo>
                  <a:pt x="1912843" y="187764"/>
                  <a:pt x="1903455" y="190111"/>
                  <a:pt x="1896414" y="192458"/>
                </a:cubicBezTo>
                <a:cubicBezTo>
                  <a:pt x="1887025" y="194805"/>
                  <a:pt x="1877637" y="197152"/>
                  <a:pt x="1870596" y="201846"/>
                </a:cubicBezTo>
                <a:cubicBezTo>
                  <a:pt x="1863555" y="204193"/>
                  <a:pt x="1854167" y="206540"/>
                  <a:pt x="1847125" y="211234"/>
                </a:cubicBezTo>
                <a:cubicBezTo>
                  <a:pt x="1837737" y="213581"/>
                  <a:pt x="1830696" y="218275"/>
                  <a:pt x="1821308" y="220622"/>
                </a:cubicBezTo>
                <a:cubicBezTo>
                  <a:pt x="1811920" y="222969"/>
                  <a:pt x="1804879" y="227664"/>
                  <a:pt x="1795491" y="230011"/>
                </a:cubicBezTo>
                <a:cubicBezTo>
                  <a:pt x="1786102" y="232358"/>
                  <a:pt x="1779061" y="237052"/>
                  <a:pt x="1769673" y="239399"/>
                </a:cubicBezTo>
                <a:cubicBezTo>
                  <a:pt x="1762632" y="241746"/>
                  <a:pt x="1753244" y="246440"/>
                  <a:pt x="1746203" y="248787"/>
                </a:cubicBezTo>
                <a:cubicBezTo>
                  <a:pt x="1736814" y="251134"/>
                  <a:pt x="1729773" y="255828"/>
                  <a:pt x="1720385" y="258175"/>
                </a:cubicBezTo>
                <a:cubicBezTo>
                  <a:pt x="1713344" y="260522"/>
                  <a:pt x="1703956" y="265216"/>
                  <a:pt x="1696915" y="267563"/>
                </a:cubicBezTo>
                <a:cubicBezTo>
                  <a:pt x="1694567" y="269910"/>
                  <a:pt x="1689873" y="269910"/>
                  <a:pt x="1687526" y="272257"/>
                </a:cubicBezTo>
                <a:cubicBezTo>
                  <a:pt x="1687526" y="269910"/>
                  <a:pt x="1685179" y="267563"/>
                  <a:pt x="1682832" y="265216"/>
                </a:cubicBezTo>
                <a:cubicBezTo>
                  <a:pt x="1685179" y="260522"/>
                  <a:pt x="1689873" y="258175"/>
                  <a:pt x="1692220" y="253481"/>
                </a:cubicBezTo>
                <a:cubicBezTo>
                  <a:pt x="1694567" y="251134"/>
                  <a:pt x="1696915" y="248787"/>
                  <a:pt x="1699262" y="248787"/>
                </a:cubicBezTo>
                <a:close/>
                <a:moveTo>
                  <a:pt x="2246123" y="110311"/>
                </a:moveTo>
                <a:cubicBezTo>
                  <a:pt x="2283676" y="103270"/>
                  <a:pt x="2323576" y="98576"/>
                  <a:pt x="2361129" y="93882"/>
                </a:cubicBezTo>
                <a:cubicBezTo>
                  <a:pt x="2368170" y="93882"/>
                  <a:pt x="2372864" y="91535"/>
                  <a:pt x="2377558" y="91535"/>
                </a:cubicBezTo>
                <a:cubicBezTo>
                  <a:pt x="2379905" y="91535"/>
                  <a:pt x="2382252" y="91535"/>
                  <a:pt x="2386946" y="91535"/>
                </a:cubicBezTo>
                <a:cubicBezTo>
                  <a:pt x="2386946" y="91535"/>
                  <a:pt x="2386946" y="93882"/>
                  <a:pt x="2389293" y="93882"/>
                </a:cubicBezTo>
                <a:cubicBezTo>
                  <a:pt x="2389293" y="96229"/>
                  <a:pt x="2391640" y="98576"/>
                  <a:pt x="2391640" y="100923"/>
                </a:cubicBezTo>
                <a:cubicBezTo>
                  <a:pt x="2393987" y="105617"/>
                  <a:pt x="2396334" y="107964"/>
                  <a:pt x="2396334" y="112658"/>
                </a:cubicBezTo>
                <a:cubicBezTo>
                  <a:pt x="2398681" y="115005"/>
                  <a:pt x="2398681" y="119699"/>
                  <a:pt x="2398681" y="122046"/>
                </a:cubicBezTo>
                <a:cubicBezTo>
                  <a:pt x="2401029" y="126741"/>
                  <a:pt x="2401029" y="129088"/>
                  <a:pt x="2403376" y="133782"/>
                </a:cubicBezTo>
                <a:cubicBezTo>
                  <a:pt x="2403376" y="136129"/>
                  <a:pt x="2405723" y="140823"/>
                  <a:pt x="2405723" y="145517"/>
                </a:cubicBezTo>
                <a:cubicBezTo>
                  <a:pt x="2408070" y="150211"/>
                  <a:pt x="2408070" y="152558"/>
                  <a:pt x="2410417" y="157252"/>
                </a:cubicBezTo>
                <a:cubicBezTo>
                  <a:pt x="2410417" y="161946"/>
                  <a:pt x="2412764" y="164293"/>
                  <a:pt x="2415111" y="168987"/>
                </a:cubicBezTo>
                <a:cubicBezTo>
                  <a:pt x="2415111" y="168987"/>
                  <a:pt x="2415111" y="171334"/>
                  <a:pt x="2415111" y="171334"/>
                </a:cubicBezTo>
                <a:cubicBezTo>
                  <a:pt x="2415111" y="173681"/>
                  <a:pt x="2412764" y="176028"/>
                  <a:pt x="2412764" y="176028"/>
                </a:cubicBezTo>
                <a:cubicBezTo>
                  <a:pt x="2410417" y="180723"/>
                  <a:pt x="2408070" y="185417"/>
                  <a:pt x="2405723" y="190111"/>
                </a:cubicBezTo>
                <a:cubicBezTo>
                  <a:pt x="2403376" y="192458"/>
                  <a:pt x="2401029" y="197152"/>
                  <a:pt x="2401029" y="199499"/>
                </a:cubicBezTo>
                <a:cubicBezTo>
                  <a:pt x="2398681" y="204193"/>
                  <a:pt x="2393987" y="211234"/>
                  <a:pt x="2391640" y="215928"/>
                </a:cubicBezTo>
                <a:cubicBezTo>
                  <a:pt x="2389293" y="220622"/>
                  <a:pt x="2386946" y="227664"/>
                  <a:pt x="2382252" y="234705"/>
                </a:cubicBezTo>
                <a:cubicBezTo>
                  <a:pt x="2379905" y="234705"/>
                  <a:pt x="2377558" y="232358"/>
                  <a:pt x="2375211" y="232358"/>
                </a:cubicBezTo>
                <a:cubicBezTo>
                  <a:pt x="2365823" y="232358"/>
                  <a:pt x="2358782" y="239399"/>
                  <a:pt x="2356435" y="248787"/>
                </a:cubicBezTo>
                <a:cubicBezTo>
                  <a:pt x="2351741" y="244093"/>
                  <a:pt x="2349394" y="239399"/>
                  <a:pt x="2344699" y="234705"/>
                </a:cubicBezTo>
                <a:cubicBezTo>
                  <a:pt x="2342352" y="232358"/>
                  <a:pt x="2342352" y="232358"/>
                  <a:pt x="2340005" y="230011"/>
                </a:cubicBezTo>
                <a:cubicBezTo>
                  <a:pt x="2332964" y="220622"/>
                  <a:pt x="2325923" y="213581"/>
                  <a:pt x="2318882" y="204193"/>
                </a:cubicBezTo>
                <a:cubicBezTo>
                  <a:pt x="2318882" y="204193"/>
                  <a:pt x="2318882" y="204193"/>
                  <a:pt x="2318882" y="204193"/>
                </a:cubicBezTo>
                <a:cubicBezTo>
                  <a:pt x="2311841" y="197152"/>
                  <a:pt x="2304800" y="187764"/>
                  <a:pt x="2297759" y="180723"/>
                </a:cubicBezTo>
                <a:cubicBezTo>
                  <a:pt x="2295412" y="178376"/>
                  <a:pt x="2293064" y="176028"/>
                  <a:pt x="2290717" y="173681"/>
                </a:cubicBezTo>
                <a:cubicBezTo>
                  <a:pt x="2286023" y="168987"/>
                  <a:pt x="2281329" y="164293"/>
                  <a:pt x="2276635" y="159599"/>
                </a:cubicBezTo>
                <a:cubicBezTo>
                  <a:pt x="2274288" y="157252"/>
                  <a:pt x="2271941" y="154905"/>
                  <a:pt x="2267247" y="152558"/>
                </a:cubicBezTo>
                <a:cubicBezTo>
                  <a:pt x="2262553" y="147864"/>
                  <a:pt x="2257859" y="145517"/>
                  <a:pt x="2255512" y="140823"/>
                </a:cubicBezTo>
                <a:cubicBezTo>
                  <a:pt x="2253165" y="138476"/>
                  <a:pt x="2248471" y="136129"/>
                  <a:pt x="2246123" y="133782"/>
                </a:cubicBezTo>
                <a:cubicBezTo>
                  <a:pt x="2241429" y="131435"/>
                  <a:pt x="2239082" y="126741"/>
                  <a:pt x="2234388" y="124393"/>
                </a:cubicBezTo>
                <a:cubicBezTo>
                  <a:pt x="2232041" y="122046"/>
                  <a:pt x="2227347" y="119699"/>
                  <a:pt x="2225000" y="117352"/>
                </a:cubicBezTo>
                <a:cubicBezTo>
                  <a:pt x="2222653" y="115005"/>
                  <a:pt x="2220306" y="115005"/>
                  <a:pt x="2220306" y="112658"/>
                </a:cubicBezTo>
                <a:cubicBezTo>
                  <a:pt x="2222653" y="112658"/>
                  <a:pt x="2227347" y="110311"/>
                  <a:pt x="2229694" y="110311"/>
                </a:cubicBezTo>
                <a:cubicBezTo>
                  <a:pt x="2232041" y="112658"/>
                  <a:pt x="2239082" y="110311"/>
                  <a:pt x="2246123" y="110311"/>
                </a:cubicBezTo>
                <a:close/>
                <a:moveTo>
                  <a:pt x="2379905" y="77453"/>
                </a:moveTo>
                <a:cubicBezTo>
                  <a:pt x="2377558" y="75105"/>
                  <a:pt x="2377558" y="72758"/>
                  <a:pt x="2375211" y="70411"/>
                </a:cubicBezTo>
                <a:cubicBezTo>
                  <a:pt x="2372864" y="68064"/>
                  <a:pt x="2372864" y="65717"/>
                  <a:pt x="2370517" y="61023"/>
                </a:cubicBezTo>
                <a:cubicBezTo>
                  <a:pt x="2368170" y="58676"/>
                  <a:pt x="2368170" y="56329"/>
                  <a:pt x="2365823" y="53982"/>
                </a:cubicBezTo>
                <a:cubicBezTo>
                  <a:pt x="2363476" y="51635"/>
                  <a:pt x="2363476" y="51635"/>
                  <a:pt x="2361129" y="49288"/>
                </a:cubicBezTo>
                <a:cubicBezTo>
                  <a:pt x="2363476" y="46941"/>
                  <a:pt x="2365823" y="42247"/>
                  <a:pt x="2365823" y="37553"/>
                </a:cubicBezTo>
                <a:cubicBezTo>
                  <a:pt x="2370517" y="37553"/>
                  <a:pt x="2375211" y="39900"/>
                  <a:pt x="2379905" y="39900"/>
                </a:cubicBezTo>
                <a:cubicBezTo>
                  <a:pt x="2379905" y="39900"/>
                  <a:pt x="2379905" y="39900"/>
                  <a:pt x="2382252" y="39900"/>
                </a:cubicBezTo>
                <a:cubicBezTo>
                  <a:pt x="2391640" y="42247"/>
                  <a:pt x="2401029" y="46941"/>
                  <a:pt x="2410417" y="49288"/>
                </a:cubicBezTo>
                <a:cubicBezTo>
                  <a:pt x="2412764" y="49288"/>
                  <a:pt x="2417458" y="51635"/>
                  <a:pt x="2419805" y="51635"/>
                </a:cubicBezTo>
                <a:cubicBezTo>
                  <a:pt x="2426846" y="53982"/>
                  <a:pt x="2433887" y="58676"/>
                  <a:pt x="2440928" y="61023"/>
                </a:cubicBezTo>
                <a:cubicBezTo>
                  <a:pt x="2443275" y="63370"/>
                  <a:pt x="2445622" y="63370"/>
                  <a:pt x="2447970" y="65717"/>
                </a:cubicBezTo>
                <a:cubicBezTo>
                  <a:pt x="2452664" y="68064"/>
                  <a:pt x="2455011" y="70411"/>
                  <a:pt x="2459705" y="72758"/>
                </a:cubicBezTo>
                <a:cubicBezTo>
                  <a:pt x="2457358" y="75105"/>
                  <a:pt x="2457358" y="77453"/>
                  <a:pt x="2457358" y="82147"/>
                </a:cubicBezTo>
                <a:cubicBezTo>
                  <a:pt x="2457358" y="82147"/>
                  <a:pt x="2457358" y="82147"/>
                  <a:pt x="2457358" y="82147"/>
                </a:cubicBezTo>
                <a:cubicBezTo>
                  <a:pt x="2452664" y="82147"/>
                  <a:pt x="2447970" y="82147"/>
                  <a:pt x="2440928" y="82147"/>
                </a:cubicBezTo>
                <a:cubicBezTo>
                  <a:pt x="2436234" y="82147"/>
                  <a:pt x="2429193" y="82147"/>
                  <a:pt x="2424499" y="82147"/>
                </a:cubicBezTo>
                <a:cubicBezTo>
                  <a:pt x="2412764" y="82147"/>
                  <a:pt x="2401029" y="84494"/>
                  <a:pt x="2389293" y="84494"/>
                </a:cubicBezTo>
                <a:cubicBezTo>
                  <a:pt x="2386946" y="84494"/>
                  <a:pt x="2384599" y="84494"/>
                  <a:pt x="2382252" y="84494"/>
                </a:cubicBezTo>
                <a:cubicBezTo>
                  <a:pt x="2382252" y="82147"/>
                  <a:pt x="2379905" y="82147"/>
                  <a:pt x="2379905" y="79800"/>
                </a:cubicBezTo>
                <a:cubicBezTo>
                  <a:pt x="2384599" y="82147"/>
                  <a:pt x="2382252" y="79800"/>
                  <a:pt x="2379905" y="77453"/>
                </a:cubicBezTo>
                <a:close/>
                <a:moveTo>
                  <a:pt x="2417458" y="39900"/>
                </a:moveTo>
                <a:cubicBezTo>
                  <a:pt x="2424499" y="39900"/>
                  <a:pt x="2431540" y="42247"/>
                  <a:pt x="2438581" y="42247"/>
                </a:cubicBezTo>
                <a:cubicBezTo>
                  <a:pt x="2440928" y="44594"/>
                  <a:pt x="2445622" y="46941"/>
                  <a:pt x="2447970" y="49288"/>
                </a:cubicBezTo>
                <a:cubicBezTo>
                  <a:pt x="2450317" y="51635"/>
                  <a:pt x="2450317" y="51635"/>
                  <a:pt x="2452664" y="53982"/>
                </a:cubicBezTo>
                <a:cubicBezTo>
                  <a:pt x="2457358" y="56329"/>
                  <a:pt x="2459705" y="61023"/>
                  <a:pt x="2464399" y="63370"/>
                </a:cubicBezTo>
                <a:cubicBezTo>
                  <a:pt x="2466746" y="65717"/>
                  <a:pt x="2466746" y="65717"/>
                  <a:pt x="2469093" y="68064"/>
                </a:cubicBezTo>
                <a:cubicBezTo>
                  <a:pt x="2469093" y="68064"/>
                  <a:pt x="2469093" y="70411"/>
                  <a:pt x="2471440" y="70411"/>
                </a:cubicBezTo>
                <a:cubicBezTo>
                  <a:pt x="2469093" y="72758"/>
                  <a:pt x="2469093" y="72758"/>
                  <a:pt x="2466746" y="75105"/>
                </a:cubicBezTo>
                <a:cubicBezTo>
                  <a:pt x="2462052" y="72758"/>
                  <a:pt x="2459705" y="70411"/>
                  <a:pt x="2455011" y="68064"/>
                </a:cubicBezTo>
                <a:cubicBezTo>
                  <a:pt x="2452664" y="65717"/>
                  <a:pt x="2447970" y="65717"/>
                  <a:pt x="2445622" y="63370"/>
                </a:cubicBezTo>
                <a:cubicBezTo>
                  <a:pt x="2438581" y="61023"/>
                  <a:pt x="2431540" y="56329"/>
                  <a:pt x="2426846" y="53982"/>
                </a:cubicBezTo>
                <a:cubicBezTo>
                  <a:pt x="2424499" y="53982"/>
                  <a:pt x="2422152" y="51635"/>
                  <a:pt x="2417458" y="51635"/>
                </a:cubicBezTo>
                <a:cubicBezTo>
                  <a:pt x="2408070" y="49288"/>
                  <a:pt x="2398681" y="44594"/>
                  <a:pt x="2389293" y="42247"/>
                </a:cubicBezTo>
                <a:cubicBezTo>
                  <a:pt x="2389293" y="42247"/>
                  <a:pt x="2386946" y="42247"/>
                  <a:pt x="2386946" y="42247"/>
                </a:cubicBezTo>
                <a:cubicBezTo>
                  <a:pt x="2377558" y="37553"/>
                  <a:pt x="2372864" y="37553"/>
                  <a:pt x="2370517" y="37553"/>
                </a:cubicBezTo>
                <a:cubicBezTo>
                  <a:pt x="2375211" y="37553"/>
                  <a:pt x="2379905" y="37553"/>
                  <a:pt x="2384599" y="37553"/>
                </a:cubicBezTo>
                <a:cubicBezTo>
                  <a:pt x="2396334" y="37553"/>
                  <a:pt x="2405723" y="37553"/>
                  <a:pt x="2417458" y="39900"/>
                </a:cubicBezTo>
                <a:close/>
                <a:moveTo>
                  <a:pt x="2548892" y="82147"/>
                </a:moveTo>
                <a:cubicBezTo>
                  <a:pt x="2572363" y="82147"/>
                  <a:pt x="2593486" y="82147"/>
                  <a:pt x="2616957" y="82147"/>
                </a:cubicBezTo>
                <a:cubicBezTo>
                  <a:pt x="2635733" y="82147"/>
                  <a:pt x="2652163" y="82147"/>
                  <a:pt x="2670939" y="82147"/>
                </a:cubicBezTo>
                <a:cubicBezTo>
                  <a:pt x="2670939" y="82147"/>
                  <a:pt x="2673286" y="82147"/>
                  <a:pt x="2673286" y="82147"/>
                </a:cubicBezTo>
                <a:cubicBezTo>
                  <a:pt x="2677980" y="82147"/>
                  <a:pt x="2680327" y="84494"/>
                  <a:pt x="2685021" y="84494"/>
                </a:cubicBezTo>
                <a:cubicBezTo>
                  <a:pt x="2729615" y="96229"/>
                  <a:pt x="2774209" y="107964"/>
                  <a:pt x="2818803" y="122046"/>
                </a:cubicBezTo>
                <a:cubicBezTo>
                  <a:pt x="2821150" y="122046"/>
                  <a:pt x="2825844" y="124393"/>
                  <a:pt x="2828191" y="124393"/>
                </a:cubicBezTo>
                <a:cubicBezTo>
                  <a:pt x="2846967" y="131435"/>
                  <a:pt x="2868091" y="136129"/>
                  <a:pt x="2886867" y="143170"/>
                </a:cubicBezTo>
                <a:cubicBezTo>
                  <a:pt x="2889214" y="143170"/>
                  <a:pt x="2889214" y="145517"/>
                  <a:pt x="2891561" y="145517"/>
                </a:cubicBezTo>
                <a:cubicBezTo>
                  <a:pt x="2889214" y="145517"/>
                  <a:pt x="2889214" y="145517"/>
                  <a:pt x="2886867" y="147864"/>
                </a:cubicBezTo>
                <a:cubicBezTo>
                  <a:pt x="2879826" y="150211"/>
                  <a:pt x="2875132" y="152558"/>
                  <a:pt x="2868091" y="154905"/>
                </a:cubicBezTo>
                <a:cubicBezTo>
                  <a:pt x="2858703" y="157252"/>
                  <a:pt x="2851661" y="161946"/>
                  <a:pt x="2842273" y="164293"/>
                </a:cubicBezTo>
                <a:cubicBezTo>
                  <a:pt x="2835232" y="166640"/>
                  <a:pt x="2830538" y="168987"/>
                  <a:pt x="2823497" y="171334"/>
                </a:cubicBezTo>
                <a:cubicBezTo>
                  <a:pt x="2814109" y="176028"/>
                  <a:pt x="2804721" y="180723"/>
                  <a:pt x="2795332" y="183070"/>
                </a:cubicBezTo>
                <a:cubicBezTo>
                  <a:pt x="2790638" y="185417"/>
                  <a:pt x="2785944" y="187764"/>
                  <a:pt x="2778903" y="190111"/>
                </a:cubicBezTo>
                <a:cubicBezTo>
                  <a:pt x="2767168" y="194805"/>
                  <a:pt x="2755433" y="201846"/>
                  <a:pt x="2743697" y="208887"/>
                </a:cubicBezTo>
                <a:cubicBezTo>
                  <a:pt x="2741350" y="211234"/>
                  <a:pt x="2739003" y="211234"/>
                  <a:pt x="2736656" y="213581"/>
                </a:cubicBezTo>
                <a:cubicBezTo>
                  <a:pt x="2727268" y="218275"/>
                  <a:pt x="2720227" y="222969"/>
                  <a:pt x="2710839" y="230011"/>
                </a:cubicBezTo>
                <a:cubicBezTo>
                  <a:pt x="2706145" y="225316"/>
                  <a:pt x="2701450" y="220622"/>
                  <a:pt x="2694409" y="220622"/>
                </a:cubicBezTo>
                <a:cubicBezTo>
                  <a:pt x="2689715" y="220622"/>
                  <a:pt x="2682674" y="222969"/>
                  <a:pt x="2680327" y="227664"/>
                </a:cubicBezTo>
                <a:cubicBezTo>
                  <a:pt x="2668592" y="215928"/>
                  <a:pt x="2656857" y="206540"/>
                  <a:pt x="2645121" y="197152"/>
                </a:cubicBezTo>
                <a:cubicBezTo>
                  <a:pt x="2642774" y="197152"/>
                  <a:pt x="2642774" y="194805"/>
                  <a:pt x="2640427" y="192458"/>
                </a:cubicBezTo>
                <a:cubicBezTo>
                  <a:pt x="2635733" y="187764"/>
                  <a:pt x="2631039" y="183070"/>
                  <a:pt x="2623998" y="180723"/>
                </a:cubicBezTo>
                <a:cubicBezTo>
                  <a:pt x="2619304" y="178376"/>
                  <a:pt x="2616957" y="173681"/>
                  <a:pt x="2612263" y="171334"/>
                </a:cubicBezTo>
                <a:cubicBezTo>
                  <a:pt x="2607569" y="168987"/>
                  <a:pt x="2602875" y="164293"/>
                  <a:pt x="2598180" y="161946"/>
                </a:cubicBezTo>
                <a:cubicBezTo>
                  <a:pt x="2593486" y="159599"/>
                  <a:pt x="2588792" y="154905"/>
                  <a:pt x="2584098" y="152558"/>
                </a:cubicBezTo>
                <a:cubicBezTo>
                  <a:pt x="2579404" y="150211"/>
                  <a:pt x="2574710" y="147864"/>
                  <a:pt x="2572363" y="143170"/>
                </a:cubicBezTo>
                <a:cubicBezTo>
                  <a:pt x="2567669" y="140823"/>
                  <a:pt x="2562975" y="136129"/>
                  <a:pt x="2558281" y="133782"/>
                </a:cubicBezTo>
                <a:cubicBezTo>
                  <a:pt x="2553587" y="131435"/>
                  <a:pt x="2548892" y="129088"/>
                  <a:pt x="2546545" y="126741"/>
                </a:cubicBezTo>
                <a:cubicBezTo>
                  <a:pt x="2541851" y="124393"/>
                  <a:pt x="2537157" y="119699"/>
                  <a:pt x="2532463" y="117352"/>
                </a:cubicBezTo>
                <a:cubicBezTo>
                  <a:pt x="2527769" y="115005"/>
                  <a:pt x="2523075" y="112658"/>
                  <a:pt x="2520728" y="110311"/>
                </a:cubicBezTo>
                <a:cubicBezTo>
                  <a:pt x="2516034" y="107964"/>
                  <a:pt x="2511340" y="105617"/>
                  <a:pt x="2506646" y="100923"/>
                </a:cubicBezTo>
                <a:cubicBezTo>
                  <a:pt x="2504299" y="98576"/>
                  <a:pt x="2499605" y="96229"/>
                  <a:pt x="2497258" y="96229"/>
                </a:cubicBezTo>
                <a:cubicBezTo>
                  <a:pt x="2497258" y="93882"/>
                  <a:pt x="2499605" y="91535"/>
                  <a:pt x="2499605" y="86841"/>
                </a:cubicBezTo>
                <a:cubicBezTo>
                  <a:pt x="2499605" y="86841"/>
                  <a:pt x="2499605" y="86841"/>
                  <a:pt x="2499605" y="86841"/>
                </a:cubicBezTo>
                <a:cubicBezTo>
                  <a:pt x="2506646" y="86841"/>
                  <a:pt x="2513687" y="86841"/>
                  <a:pt x="2518381" y="86841"/>
                </a:cubicBezTo>
                <a:cubicBezTo>
                  <a:pt x="2530116" y="82147"/>
                  <a:pt x="2539504" y="82147"/>
                  <a:pt x="2548892" y="82147"/>
                </a:cubicBezTo>
                <a:close/>
                <a:moveTo>
                  <a:pt x="2929114" y="138476"/>
                </a:moveTo>
                <a:cubicBezTo>
                  <a:pt x="2938502" y="136129"/>
                  <a:pt x="2945543" y="133782"/>
                  <a:pt x="2954932" y="131435"/>
                </a:cubicBezTo>
                <a:cubicBezTo>
                  <a:pt x="2961973" y="129088"/>
                  <a:pt x="2966667" y="129088"/>
                  <a:pt x="2973708" y="129088"/>
                </a:cubicBezTo>
                <a:cubicBezTo>
                  <a:pt x="2980749" y="126741"/>
                  <a:pt x="2990137" y="126741"/>
                  <a:pt x="2997178" y="124393"/>
                </a:cubicBezTo>
                <a:cubicBezTo>
                  <a:pt x="3004219" y="124393"/>
                  <a:pt x="3011261" y="124393"/>
                  <a:pt x="3015955" y="122046"/>
                </a:cubicBezTo>
                <a:cubicBezTo>
                  <a:pt x="3015955" y="122046"/>
                  <a:pt x="3018302" y="122046"/>
                  <a:pt x="3018302" y="122046"/>
                </a:cubicBezTo>
                <a:cubicBezTo>
                  <a:pt x="3018302" y="129088"/>
                  <a:pt x="3022996" y="133782"/>
                  <a:pt x="3027690" y="138476"/>
                </a:cubicBezTo>
                <a:cubicBezTo>
                  <a:pt x="3027690" y="138476"/>
                  <a:pt x="3027690" y="138476"/>
                  <a:pt x="3027690" y="138476"/>
                </a:cubicBezTo>
                <a:cubicBezTo>
                  <a:pt x="3027690" y="140823"/>
                  <a:pt x="3025343" y="143170"/>
                  <a:pt x="3025343" y="143170"/>
                </a:cubicBezTo>
                <a:cubicBezTo>
                  <a:pt x="3025343" y="145517"/>
                  <a:pt x="3022996" y="147864"/>
                  <a:pt x="3022996" y="150211"/>
                </a:cubicBezTo>
                <a:cubicBezTo>
                  <a:pt x="3022996" y="152558"/>
                  <a:pt x="3020649" y="154905"/>
                  <a:pt x="3020649" y="154905"/>
                </a:cubicBezTo>
                <a:cubicBezTo>
                  <a:pt x="3020649" y="157252"/>
                  <a:pt x="3018302" y="159599"/>
                  <a:pt x="3018302" y="164293"/>
                </a:cubicBezTo>
                <a:cubicBezTo>
                  <a:pt x="3018302" y="166640"/>
                  <a:pt x="3015955" y="168987"/>
                  <a:pt x="3015955" y="168987"/>
                </a:cubicBezTo>
                <a:cubicBezTo>
                  <a:pt x="3015955" y="171334"/>
                  <a:pt x="3013608" y="176028"/>
                  <a:pt x="3013608" y="178376"/>
                </a:cubicBezTo>
                <a:cubicBezTo>
                  <a:pt x="3013608" y="180723"/>
                  <a:pt x="3013608" y="180723"/>
                  <a:pt x="3011261" y="183070"/>
                </a:cubicBezTo>
                <a:cubicBezTo>
                  <a:pt x="3011261" y="185417"/>
                  <a:pt x="3011261" y="187764"/>
                  <a:pt x="3008914" y="190111"/>
                </a:cubicBezTo>
                <a:cubicBezTo>
                  <a:pt x="2999525" y="185417"/>
                  <a:pt x="2990137" y="180723"/>
                  <a:pt x="2980749" y="178376"/>
                </a:cubicBezTo>
                <a:cubicBezTo>
                  <a:pt x="2973708" y="176028"/>
                  <a:pt x="2969014" y="173681"/>
                  <a:pt x="2961973" y="171334"/>
                </a:cubicBezTo>
                <a:cubicBezTo>
                  <a:pt x="2940849" y="161946"/>
                  <a:pt x="2917379" y="152558"/>
                  <a:pt x="2896255" y="145517"/>
                </a:cubicBezTo>
                <a:cubicBezTo>
                  <a:pt x="2896255" y="145517"/>
                  <a:pt x="2893908" y="145517"/>
                  <a:pt x="2893908" y="145517"/>
                </a:cubicBezTo>
                <a:cubicBezTo>
                  <a:pt x="2898602" y="143170"/>
                  <a:pt x="2905644" y="143170"/>
                  <a:pt x="2910338" y="140823"/>
                </a:cubicBezTo>
                <a:cubicBezTo>
                  <a:pt x="2917379" y="140823"/>
                  <a:pt x="2924420" y="138476"/>
                  <a:pt x="2929114" y="138476"/>
                </a:cubicBezTo>
                <a:close/>
                <a:moveTo>
                  <a:pt x="3114531" y="145517"/>
                </a:moveTo>
                <a:cubicBezTo>
                  <a:pt x="3126266" y="150211"/>
                  <a:pt x="3138001" y="152558"/>
                  <a:pt x="3152083" y="157252"/>
                </a:cubicBezTo>
                <a:cubicBezTo>
                  <a:pt x="3159125" y="159599"/>
                  <a:pt x="3166166" y="161946"/>
                  <a:pt x="3173207" y="164293"/>
                </a:cubicBezTo>
                <a:cubicBezTo>
                  <a:pt x="3184942" y="168987"/>
                  <a:pt x="3194330" y="171334"/>
                  <a:pt x="3206066" y="176028"/>
                </a:cubicBezTo>
                <a:cubicBezTo>
                  <a:pt x="3213106" y="178376"/>
                  <a:pt x="3220148" y="180723"/>
                  <a:pt x="3229536" y="185417"/>
                </a:cubicBezTo>
                <a:cubicBezTo>
                  <a:pt x="3236577" y="187764"/>
                  <a:pt x="3243618" y="192458"/>
                  <a:pt x="3253007" y="194805"/>
                </a:cubicBezTo>
                <a:cubicBezTo>
                  <a:pt x="3255353" y="197152"/>
                  <a:pt x="3257701" y="197152"/>
                  <a:pt x="3260047" y="199499"/>
                </a:cubicBezTo>
                <a:cubicBezTo>
                  <a:pt x="3264742" y="204193"/>
                  <a:pt x="3267089" y="206540"/>
                  <a:pt x="3271783" y="211234"/>
                </a:cubicBezTo>
                <a:cubicBezTo>
                  <a:pt x="3276477" y="215928"/>
                  <a:pt x="3283518" y="220622"/>
                  <a:pt x="3288212" y="227664"/>
                </a:cubicBezTo>
                <a:cubicBezTo>
                  <a:pt x="3290559" y="230011"/>
                  <a:pt x="3295253" y="234705"/>
                  <a:pt x="3297600" y="237052"/>
                </a:cubicBezTo>
                <a:cubicBezTo>
                  <a:pt x="3299947" y="241746"/>
                  <a:pt x="3304641" y="244093"/>
                  <a:pt x="3306988" y="248787"/>
                </a:cubicBezTo>
                <a:cubicBezTo>
                  <a:pt x="3309336" y="253481"/>
                  <a:pt x="3314030" y="255828"/>
                  <a:pt x="3316377" y="260522"/>
                </a:cubicBezTo>
                <a:cubicBezTo>
                  <a:pt x="3318724" y="265216"/>
                  <a:pt x="3323418" y="267563"/>
                  <a:pt x="3325765" y="272257"/>
                </a:cubicBezTo>
                <a:cubicBezTo>
                  <a:pt x="3328112" y="276951"/>
                  <a:pt x="3332806" y="281646"/>
                  <a:pt x="3335153" y="286340"/>
                </a:cubicBezTo>
                <a:cubicBezTo>
                  <a:pt x="3337500" y="288687"/>
                  <a:pt x="3339847" y="293381"/>
                  <a:pt x="3342194" y="295728"/>
                </a:cubicBezTo>
                <a:cubicBezTo>
                  <a:pt x="3335153" y="295728"/>
                  <a:pt x="3325765" y="295728"/>
                  <a:pt x="3318724" y="295728"/>
                </a:cubicBezTo>
                <a:cubicBezTo>
                  <a:pt x="3314030" y="295728"/>
                  <a:pt x="3306988" y="295728"/>
                  <a:pt x="3302294" y="298075"/>
                </a:cubicBezTo>
                <a:cubicBezTo>
                  <a:pt x="3292906" y="298075"/>
                  <a:pt x="3281171" y="300422"/>
                  <a:pt x="3271783" y="300422"/>
                </a:cubicBezTo>
                <a:cubicBezTo>
                  <a:pt x="3264742" y="300422"/>
                  <a:pt x="3257701" y="302769"/>
                  <a:pt x="3253007" y="302769"/>
                </a:cubicBezTo>
                <a:cubicBezTo>
                  <a:pt x="3248312" y="302769"/>
                  <a:pt x="3243618" y="305116"/>
                  <a:pt x="3238924" y="305116"/>
                </a:cubicBezTo>
                <a:cubicBezTo>
                  <a:pt x="3236577" y="302769"/>
                  <a:pt x="3234230" y="302769"/>
                  <a:pt x="3231883" y="300422"/>
                </a:cubicBezTo>
                <a:cubicBezTo>
                  <a:pt x="3217801" y="293381"/>
                  <a:pt x="3206066" y="286340"/>
                  <a:pt x="3191983" y="279299"/>
                </a:cubicBezTo>
                <a:cubicBezTo>
                  <a:pt x="3182595" y="274604"/>
                  <a:pt x="3175554" y="269910"/>
                  <a:pt x="3166166" y="265216"/>
                </a:cubicBezTo>
                <a:cubicBezTo>
                  <a:pt x="3152083" y="258175"/>
                  <a:pt x="3138001" y="251134"/>
                  <a:pt x="3126266" y="244093"/>
                </a:cubicBezTo>
                <a:cubicBezTo>
                  <a:pt x="3116878" y="239399"/>
                  <a:pt x="3109837" y="234705"/>
                  <a:pt x="3100449" y="232358"/>
                </a:cubicBezTo>
                <a:cubicBezTo>
                  <a:pt x="3086366" y="225316"/>
                  <a:pt x="3072284" y="218275"/>
                  <a:pt x="3058202" y="211234"/>
                </a:cubicBezTo>
                <a:cubicBezTo>
                  <a:pt x="3051160" y="208887"/>
                  <a:pt x="3044119" y="204193"/>
                  <a:pt x="3034731" y="201846"/>
                </a:cubicBezTo>
                <a:cubicBezTo>
                  <a:pt x="3030037" y="199499"/>
                  <a:pt x="3022996" y="197152"/>
                  <a:pt x="3018302" y="194805"/>
                </a:cubicBezTo>
                <a:cubicBezTo>
                  <a:pt x="3018302" y="192458"/>
                  <a:pt x="3018302" y="190111"/>
                  <a:pt x="3020649" y="187764"/>
                </a:cubicBezTo>
                <a:cubicBezTo>
                  <a:pt x="3020649" y="185417"/>
                  <a:pt x="3022996" y="183070"/>
                  <a:pt x="3022996" y="180723"/>
                </a:cubicBezTo>
                <a:cubicBezTo>
                  <a:pt x="3022996" y="178376"/>
                  <a:pt x="3025343" y="176028"/>
                  <a:pt x="3025343" y="171334"/>
                </a:cubicBezTo>
                <a:cubicBezTo>
                  <a:pt x="3025343" y="168987"/>
                  <a:pt x="3027690" y="166640"/>
                  <a:pt x="3027690" y="164293"/>
                </a:cubicBezTo>
                <a:cubicBezTo>
                  <a:pt x="3027690" y="161946"/>
                  <a:pt x="3030037" y="159599"/>
                  <a:pt x="3030037" y="157252"/>
                </a:cubicBezTo>
                <a:cubicBezTo>
                  <a:pt x="3030037" y="154905"/>
                  <a:pt x="3032384" y="152558"/>
                  <a:pt x="3032384" y="152558"/>
                </a:cubicBezTo>
                <a:cubicBezTo>
                  <a:pt x="3032384" y="150211"/>
                  <a:pt x="3034731" y="147864"/>
                  <a:pt x="3034731" y="145517"/>
                </a:cubicBezTo>
                <a:cubicBezTo>
                  <a:pt x="3034731" y="143170"/>
                  <a:pt x="3037078" y="143170"/>
                  <a:pt x="3037078" y="140823"/>
                </a:cubicBezTo>
                <a:cubicBezTo>
                  <a:pt x="3039425" y="140823"/>
                  <a:pt x="3041772" y="143170"/>
                  <a:pt x="3044119" y="143170"/>
                </a:cubicBezTo>
                <a:cubicBezTo>
                  <a:pt x="3053508" y="143170"/>
                  <a:pt x="3060548" y="138476"/>
                  <a:pt x="3062896" y="129088"/>
                </a:cubicBezTo>
                <a:cubicBezTo>
                  <a:pt x="3074631" y="133782"/>
                  <a:pt x="3086366" y="136129"/>
                  <a:pt x="3100449" y="140823"/>
                </a:cubicBezTo>
                <a:cubicBezTo>
                  <a:pt x="3102795" y="140823"/>
                  <a:pt x="3107489" y="143170"/>
                  <a:pt x="3114531" y="145517"/>
                </a:cubicBezTo>
                <a:close/>
                <a:moveTo>
                  <a:pt x="3396176" y="295728"/>
                </a:moveTo>
                <a:cubicBezTo>
                  <a:pt x="3403217" y="295728"/>
                  <a:pt x="3407911" y="295728"/>
                  <a:pt x="3414953" y="298075"/>
                </a:cubicBezTo>
                <a:cubicBezTo>
                  <a:pt x="3419647" y="298075"/>
                  <a:pt x="3424341" y="298075"/>
                  <a:pt x="3429035" y="298075"/>
                </a:cubicBezTo>
                <a:cubicBezTo>
                  <a:pt x="3433729" y="298075"/>
                  <a:pt x="3438423" y="298075"/>
                  <a:pt x="3440770" y="300422"/>
                </a:cubicBezTo>
                <a:cubicBezTo>
                  <a:pt x="3447811" y="300422"/>
                  <a:pt x="3452505" y="302769"/>
                  <a:pt x="3459546" y="302769"/>
                </a:cubicBezTo>
                <a:cubicBezTo>
                  <a:pt x="3461894" y="302769"/>
                  <a:pt x="3461894" y="302769"/>
                  <a:pt x="3464241" y="302769"/>
                </a:cubicBezTo>
                <a:cubicBezTo>
                  <a:pt x="3466588" y="302769"/>
                  <a:pt x="3468935" y="302769"/>
                  <a:pt x="3471282" y="302769"/>
                </a:cubicBezTo>
                <a:cubicBezTo>
                  <a:pt x="3471282" y="302769"/>
                  <a:pt x="3471282" y="305116"/>
                  <a:pt x="3471282" y="305116"/>
                </a:cubicBezTo>
                <a:cubicBezTo>
                  <a:pt x="3471282" y="316851"/>
                  <a:pt x="3480670" y="326239"/>
                  <a:pt x="3492405" y="326239"/>
                </a:cubicBezTo>
                <a:cubicBezTo>
                  <a:pt x="3494752" y="326239"/>
                  <a:pt x="3497099" y="326239"/>
                  <a:pt x="3499446" y="323892"/>
                </a:cubicBezTo>
                <a:cubicBezTo>
                  <a:pt x="3501793" y="326239"/>
                  <a:pt x="3504140" y="328586"/>
                  <a:pt x="3506487" y="328586"/>
                </a:cubicBezTo>
                <a:cubicBezTo>
                  <a:pt x="3508834" y="330934"/>
                  <a:pt x="3511182" y="333281"/>
                  <a:pt x="3513528" y="335628"/>
                </a:cubicBezTo>
                <a:cubicBezTo>
                  <a:pt x="3527611" y="349710"/>
                  <a:pt x="3541693" y="361445"/>
                  <a:pt x="3555775" y="375527"/>
                </a:cubicBezTo>
                <a:cubicBezTo>
                  <a:pt x="3555775" y="375527"/>
                  <a:pt x="3558123" y="377874"/>
                  <a:pt x="3558123" y="377874"/>
                </a:cubicBezTo>
                <a:cubicBezTo>
                  <a:pt x="3572205" y="391957"/>
                  <a:pt x="3586287" y="408386"/>
                  <a:pt x="3600369" y="422468"/>
                </a:cubicBezTo>
                <a:cubicBezTo>
                  <a:pt x="3602716" y="424815"/>
                  <a:pt x="3602716" y="424815"/>
                  <a:pt x="3605064" y="427162"/>
                </a:cubicBezTo>
                <a:cubicBezTo>
                  <a:pt x="3609758" y="431857"/>
                  <a:pt x="3612104" y="436551"/>
                  <a:pt x="3616799" y="441245"/>
                </a:cubicBezTo>
                <a:cubicBezTo>
                  <a:pt x="3621493" y="448286"/>
                  <a:pt x="3626187" y="452980"/>
                  <a:pt x="3630881" y="460021"/>
                </a:cubicBezTo>
                <a:cubicBezTo>
                  <a:pt x="3633228" y="462368"/>
                  <a:pt x="3633228" y="464715"/>
                  <a:pt x="3635575" y="467062"/>
                </a:cubicBezTo>
                <a:cubicBezTo>
                  <a:pt x="3633228" y="469409"/>
                  <a:pt x="3633228" y="471756"/>
                  <a:pt x="3630881" y="474103"/>
                </a:cubicBezTo>
                <a:cubicBezTo>
                  <a:pt x="3623840" y="471756"/>
                  <a:pt x="3619146" y="469409"/>
                  <a:pt x="3612104" y="467062"/>
                </a:cubicBezTo>
                <a:cubicBezTo>
                  <a:pt x="3607410" y="464715"/>
                  <a:pt x="3600369" y="462368"/>
                  <a:pt x="3595675" y="462368"/>
                </a:cubicBezTo>
                <a:cubicBezTo>
                  <a:pt x="3583940" y="457674"/>
                  <a:pt x="3569858" y="455327"/>
                  <a:pt x="3558123" y="450633"/>
                </a:cubicBezTo>
                <a:cubicBezTo>
                  <a:pt x="3553428" y="448286"/>
                  <a:pt x="3546387" y="448286"/>
                  <a:pt x="3541693" y="445939"/>
                </a:cubicBezTo>
                <a:cubicBezTo>
                  <a:pt x="3525264" y="441245"/>
                  <a:pt x="3511182" y="438898"/>
                  <a:pt x="3494752" y="434204"/>
                </a:cubicBezTo>
                <a:cubicBezTo>
                  <a:pt x="3492405" y="434204"/>
                  <a:pt x="3490058" y="431857"/>
                  <a:pt x="3485364" y="431857"/>
                </a:cubicBezTo>
                <a:cubicBezTo>
                  <a:pt x="3473629" y="429510"/>
                  <a:pt x="3459546" y="427162"/>
                  <a:pt x="3447811" y="424815"/>
                </a:cubicBezTo>
                <a:cubicBezTo>
                  <a:pt x="3447811" y="424815"/>
                  <a:pt x="3447811" y="422468"/>
                  <a:pt x="3447811" y="422468"/>
                </a:cubicBezTo>
                <a:cubicBezTo>
                  <a:pt x="3447811" y="410733"/>
                  <a:pt x="3438423" y="401345"/>
                  <a:pt x="3426688" y="401345"/>
                </a:cubicBezTo>
                <a:cubicBezTo>
                  <a:pt x="3424341" y="401345"/>
                  <a:pt x="3419647" y="401345"/>
                  <a:pt x="3417300" y="403692"/>
                </a:cubicBezTo>
                <a:cubicBezTo>
                  <a:pt x="3414953" y="398998"/>
                  <a:pt x="3412605" y="394304"/>
                  <a:pt x="3410259" y="389610"/>
                </a:cubicBezTo>
                <a:cubicBezTo>
                  <a:pt x="3407911" y="387263"/>
                  <a:pt x="3405565" y="382569"/>
                  <a:pt x="3405565" y="380222"/>
                </a:cubicBezTo>
                <a:cubicBezTo>
                  <a:pt x="3400870" y="373180"/>
                  <a:pt x="3396176" y="366139"/>
                  <a:pt x="3393829" y="359098"/>
                </a:cubicBezTo>
                <a:cubicBezTo>
                  <a:pt x="3391482" y="356751"/>
                  <a:pt x="3389135" y="352057"/>
                  <a:pt x="3386788" y="349710"/>
                </a:cubicBezTo>
                <a:cubicBezTo>
                  <a:pt x="3382094" y="342669"/>
                  <a:pt x="3377400" y="335628"/>
                  <a:pt x="3372706" y="328586"/>
                </a:cubicBezTo>
                <a:cubicBezTo>
                  <a:pt x="3370359" y="326239"/>
                  <a:pt x="3370359" y="323892"/>
                  <a:pt x="3368012" y="321545"/>
                </a:cubicBezTo>
                <a:cubicBezTo>
                  <a:pt x="3360970" y="312157"/>
                  <a:pt x="3356276" y="305116"/>
                  <a:pt x="3349235" y="295728"/>
                </a:cubicBezTo>
                <a:cubicBezTo>
                  <a:pt x="3349235" y="295728"/>
                  <a:pt x="3349235" y="295728"/>
                  <a:pt x="3349235" y="293381"/>
                </a:cubicBezTo>
                <a:cubicBezTo>
                  <a:pt x="3356276" y="293381"/>
                  <a:pt x="3363318" y="293381"/>
                  <a:pt x="3370359" y="293381"/>
                </a:cubicBezTo>
                <a:cubicBezTo>
                  <a:pt x="3375053" y="295728"/>
                  <a:pt x="3386788" y="295728"/>
                  <a:pt x="3396176" y="295728"/>
                </a:cubicBezTo>
                <a:close/>
                <a:moveTo>
                  <a:pt x="3694251" y="495227"/>
                </a:moveTo>
                <a:cubicBezTo>
                  <a:pt x="3703639" y="497574"/>
                  <a:pt x="3713027" y="499921"/>
                  <a:pt x="3722416" y="502268"/>
                </a:cubicBezTo>
                <a:cubicBezTo>
                  <a:pt x="3722416" y="502268"/>
                  <a:pt x="3724763" y="502268"/>
                  <a:pt x="3724763" y="502268"/>
                </a:cubicBezTo>
                <a:cubicBezTo>
                  <a:pt x="3809256" y="528085"/>
                  <a:pt x="3893750" y="567985"/>
                  <a:pt x="3973550" y="617273"/>
                </a:cubicBezTo>
                <a:cubicBezTo>
                  <a:pt x="3989979" y="631355"/>
                  <a:pt x="4008755" y="645438"/>
                  <a:pt x="4025185" y="661867"/>
                </a:cubicBezTo>
                <a:cubicBezTo>
                  <a:pt x="4029879" y="664214"/>
                  <a:pt x="4032226" y="668908"/>
                  <a:pt x="4036920" y="671255"/>
                </a:cubicBezTo>
                <a:cubicBezTo>
                  <a:pt x="4048655" y="680643"/>
                  <a:pt x="4058043" y="690032"/>
                  <a:pt x="4069778" y="699420"/>
                </a:cubicBezTo>
                <a:cubicBezTo>
                  <a:pt x="4076820" y="704114"/>
                  <a:pt x="4081514" y="711155"/>
                  <a:pt x="4088555" y="715849"/>
                </a:cubicBezTo>
                <a:cubicBezTo>
                  <a:pt x="4097943" y="725237"/>
                  <a:pt x="4107331" y="734626"/>
                  <a:pt x="4116719" y="741667"/>
                </a:cubicBezTo>
                <a:cubicBezTo>
                  <a:pt x="4123761" y="748708"/>
                  <a:pt x="4130802" y="755749"/>
                  <a:pt x="4140190" y="762790"/>
                </a:cubicBezTo>
                <a:cubicBezTo>
                  <a:pt x="4147231" y="769831"/>
                  <a:pt x="4156619" y="779219"/>
                  <a:pt x="4163660" y="786261"/>
                </a:cubicBezTo>
                <a:cubicBezTo>
                  <a:pt x="4177743" y="800343"/>
                  <a:pt x="4191825" y="816772"/>
                  <a:pt x="4205907" y="833202"/>
                </a:cubicBezTo>
                <a:cubicBezTo>
                  <a:pt x="4210601" y="837896"/>
                  <a:pt x="4212948" y="842590"/>
                  <a:pt x="4217643" y="844937"/>
                </a:cubicBezTo>
                <a:cubicBezTo>
                  <a:pt x="4227031" y="854325"/>
                  <a:pt x="4234072" y="863713"/>
                  <a:pt x="4243460" y="873101"/>
                </a:cubicBezTo>
                <a:cubicBezTo>
                  <a:pt x="4243460" y="873101"/>
                  <a:pt x="4243460" y="873101"/>
                  <a:pt x="4243460" y="873101"/>
                </a:cubicBezTo>
                <a:cubicBezTo>
                  <a:pt x="4241113" y="870754"/>
                  <a:pt x="4238766" y="870754"/>
                  <a:pt x="4236419" y="868407"/>
                </a:cubicBezTo>
                <a:cubicBezTo>
                  <a:pt x="4231725" y="863713"/>
                  <a:pt x="4224684" y="859019"/>
                  <a:pt x="4219990" y="854325"/>
                </a:cubicBezTo>
                <a:cubicBezTo>
                  <a:pt x="4215296" y="849631"/>
                  <a:pt x="4210601" y="844937"/>
                  <a:pt x="4205907" y="842590"/>
                </a:cubicBezTo>
                <a:cubicBezTo>
                  <a:pt x="4201213" y="837896"/>
                  <a:pt x="4194172" y="833202"/>
                  <a:pt x="4189478" y="828507"/>
                </a:cubicBezTo>
                <a:cubicBezTo>
                  <a:pt x="4184784" y="823813"/>
                  <a:pt x="4180090" y="819119"/>
                  <a:pt x="4175395" y="816772"/>
                </a:cubicBezTo>
                <a:cubicBezTo>
                  <a:pt x="4170701" y="812078"/>
                  <a:pt x="4163660" y="807384"/>
                  <a:pt x="4158966" y="805037"/>
                </a:cubicBezTo>
                <a:cubicBezTo>
                  <a:pt x="4154272" y="800343"/>
                  <a:pt x="4149578" y="797996"/>
                  <a:pt x="4142537" y="793302"/>
                </a:cubicBezTo>
                <a:cubicBezTo>
                  <a:pt x="4137843" y="788608"/>
                  <a:pt x="4130802" y="786261"/>
                  <a:pt x="4126108" y="781566"/>
                </a:cubicBezTo>
                <a:cubicBezTo>
                  <a:pt x="4121414" y="776872"/>
                  <a:pt x="4114372" y="774525"/>
                  <a:pt x="4109678" y="769831"/>
                </a:cubicBezTo>
                <a:cubicBezTo>
                  <a:pt x="4104984" y="765137"/>
                  <a:pt x="4097943" y="762790"/>
                  <a:pt x="4093249" y="758096"/>
                </a:cubicBezTo>
                <a:cubicBezTo>
                  <a:pt x="4088555" y="753402"/>
                  <a:pt x="4081514" y="751055"/>
                  <a:pt x="4076820" y="746361"/>
                </a:cubicBezTo>
                <a:cubicBezTo>
                  <a:pt x="4072126" y="744014"/>
                  <a:pt x="4067432" y="739320"/>
                  <a:pt x="4060390" y="736973"/>
                </a:cubicBezTo>
                <a:cubicBezTo>
                  <a:pt x="4055696" y="732279"/>
                  <a:pt x="4048655" y="729931"/>
                  <a:pt x="4043961" y="725237"/>
                </a:cubicBezTo>
                <a:cubicBezTo>
                  <a:pt x="4039267" y="722890"/>
                  <a:pt x="4034573" y="718196"/>
                  <a:pt x="4027532" y="715849"/>
                </a:cubicBezTo>
                <a:cubicBezTo>
                  <a:pt x="4020491" y="711155"/>
                  <a:pt x="4015797" y="708808"/>
                  <a:pt x="4008755" y="706461"/>
                </a:cubicBezTo>
                <a:cubicBezTo>
                  <a:pt x="4004061" y="704114"/>
                  <a:pt x="3999367" y="699420"/>
                  <a:pt x="3992326" y="697073"/>
                </a:cubicBezTo>
                <a:cubicBezTo>
                  <a:pt x="3985285" y="694726"/>
                  <a:pt x="3980591" y="690032"/>
                  <a:pt x="3973550" y="687685"/>
                </a:cubicBezTo>
                <a:cubicBezTo>
                  <a:pt x="3968856" y="685338"/>
                  <a:pt x="3964161" y="682991"/>
                  <a:pt x="3957120" y="678296"/>
                </a:cubicBezTo>
                <a:cubicBezTo>
                  <a:pt x="3952426" y="675949"/>
                  <a:pt x="3947732" y="673602"/>
                  <a:pt x="3943038" y="671255"/>
                </a:cubicBezTo>
                <a:cubicBezTo>
                  <a:pt x="3943038" y="671255"/>
                  <a:pt x="3943038" y="671255"/>
                  <a:pt x="3940691" y="668908"/>
                </a:cubicBezTo>
                <a:cubicBezTo>
                  <a:pt x="3933650" y="664214"/>
                  <a:pt x="3924262" y="657173"/>
                  <a:pt x="3917220" y="652479"/>
                </a:cubicBezTo>
                <a:cubicBezTo>
                  <a:pt x="3910180" y="647785"/>
                  <a:pt x="3900791" y="640744"/>
                  <a:pt x="3893750" y="636050"/>
                </a:cubicBezTo>
                <a:cubicBezTo>
                  <a:pt x="3886709" y="631355"/>
                  <a:pt x="3877321" y="624314"/>
                  <a:pt x="3870279" y="619620"/>
                </a:cubicBezTo>
                <a:cubicBezTo>
                  <a:pt x="3863239" y="614926"/>
                  <a:pt x="3853850" y="607885"/>
                  <a:pt x="3846809" y="603191"/>
                </a:cubicBezTo>
                <a:cubicBezTo>
                  <a:pt x="3839768" y="598497"/>
                  <a:pt x="3830380" y="593803"/>
                  <a:pt x="3823339" y="586762"/>
                </a:cubicBezTo>
                <a:cubicBezTo>
                  <a:pt x="3816298" y="582068"/>
                  <a:pt x="3806909" y="575026"/>
                  <a:pt x="3799868" y="570332"/>
                </a:cubicBezTo>
                <a:cubicBezTo>
                  <a:pt x="3792827" y="565638"/>
                  <a:pt x="3783439" y="560944"/>
                  <a:pt x="3776398" y="556250"/>
                </a:cubicBezTo>
                <a:cubicBezTo>
                  <a:pt x="3767010" y="551556"/>
                  <a:pt x="3759968" y="546862"/>
                  <a:pt x="3750580" y="539821"/>
                </a:cubicBezTo>
                <a:cubicBezTo>
                  <a:pt x="3743539" y="535127"/>
                  <a:pt x="3734151" y="530433"/>
                  <a:pt x="3724763" y="525738"/>
                </a:cubicBezTo>
                <a:cubicBezTo>
                  <a:pt x="3715375" y="521044"/>
                  <a:pt x="3708333" y="516350"/>
                  <a:pt x="3698945" y="511656"/>
                </a:cubicBezTo>
                <a:cubicBezTo>
                  <a:pt x="3691904" y="506962"/>
                  <a:pt x="3682516" y="502268"/>
                  <a:pt x="3673128" y="497574"/>
                </a:cubicBezTo>
                <a:cubicBezTo>
                  <a:pt x="3668434" y="495227"/>
                  <a:pt x="3666086" y="492880"/>
                  <a:pt x="3661392" y="490533"/>
                </a:cubicBezTo>
                <a:cubicBezTo>
                  <a:pt x="3661392" y="490533"/>
                  <a:pt x="3661392" y="488186"/>
                  <a:pt x="3663740" y="488186"/>
                </a:cubicBezTo>
                <a:cubicBezTo>
                  <a:pt x="3670781" y="490533"/>
                  <a:pt x="3677822" y="490533"/>
                  <a:pt x="3682516" y="492880"/>
                </a:cubicBezTo>
                <a:cubicBezTo>
                  <a:pt x="3687210" y="492880"/>
                  <a:pt x="3689557" y="492880"/>
                  <a:pt x="3694251" y="495227"/>
                </a:cubicBezTo>
                <a:close/>
                <a:moveTo>
                  <a:pt x="4299789" y="952901"/>
                </a:moveTo>
                <a:cubicBezTo>
                  <a:pt x="4306830" y="962289"/>
                  <a:pt x="4316218" y="971677"/>
                  <a:pt x="4323260" y="983412"/>
                </a:cubicBezTo>
                <a:cubicBezTo>
                  <a:pt x="4327954" y="990454"/>
                  <a:pt x="4332648" y="995148"/>
                  <a:pt x="4337342" y="1002189"/>
                </a:cubicBezTo>
                <a:cubicBezTo>
                  <a:pt x="4344383" y="1011577"/>
                  <a:pt x="4351424" y="1020965"/>
                  <a:pt x="4358465" y="1030353"/>
                </a:cubicBezTo>
                <a:cubicBezTo>
                  <a:pt x="4363159" y="1037394"/>
                  <a:pt x="4367854" y="1044436"/>
                  <a:pt x="4372548" y="1051477"/>
                </a:cubicBezTo>
                <a:cubicBezTo>
                  <a:pt x="4379589" y="1060865"/>
                  <a:pt x="4384283" y="1070253"/>
                  <a:pt x="4391324" y="1079641"/>
                </a:cubicBezTo>
                <a:cubicBezTo>
                  <a:pt x="4396018" y="1086683"/>
                  <a:pt x="4400712" y="1093724"/>
                  <a:pt x="4405406" y="1100765"/>
                </a:cubicBezTo>
                <a:cubicBezTo>
                  <a:pt x="4412447" y="1110153"/>
                  <a:pt x="4417141" y="1119541"/>
                  <a:pt x="4424183" y="1128929"/>
                </a:cubicBezTo>
                <a:cubicBezTo>
                  <a:pt x="4428877" y="1135970"/>
                  <a:pt x="4433571" y="1143012"/>
                  <a:pt x="4438265" y="1150053"/>
                </a:cubicBezTo>
                <a:cubicBezTo>
                  <a:pt x="4438265" y="1152400"/>
                  <a:pt x="4440612" y="1154747"/>
                  <a:pt x="4440612" y="1154747"/>
                </a:cubicBezTo>
                <a:cubicBezTo>
                  <a:pt x="4414795" y="1119541"/>
                  <a:pt x="4386630" y="1086683"/>
                  <a:pt x="4358465" y="1053824"/>
                </a:cubicBezTo>
                <a:cubicBezTo>
                  <a:pt x="4346730" y="1039742"/>
                  <a:pt x="4334995" y="1025659"/>
                  <a:pt x="4320913" y="1011577"/>
                </a:cubicBezTo>
                <a:cubicBezTo>
                  <a:pt x="4318566" y="1009230"/>
                  <a:pt x="4313872" y="1004536"/>
                  <a:pt x="4311524" y="1002189"/>
                </a:cubicBezTo>
                <a:cubicBezTo>
                  <a:pt x="4302136" y="992801"/>
                  <a:pt x="4292748" y="981065"/>
                  <a:pt x="4283360" y="971677"/>
                </a:cubicBezTo>
                <a:cubicBezTo>
                  <a:pt x="4278666" y="966983"/>
                  <a:pt x="4273972" y="962289"/>
                  <a:pt x="4269277" y="957595"/>
                </a:cubicBezTo>
                <a:cubicBezTo>
                  <a:pt x="4259889" y="948207"/>
                  <a:pt x="4252848" y="938819"/>
                  <a:pt x="4243460" y="931777"/>
                </a:cubicBezTo>
                <a:cubicBezTo>
                  <a:pt x="4238766" y="927083"/>
                  <a:pt x="4234072" y="922389"/>
                  <a:pt x="4227031" y="917695"/>
                </a:cubicBezTo>
                <a:cubicBezTo>
                  <a:pt x="4222337" y="913001"/>
                  <a:pt x="4219990" y="910654"/>
                  <a:pt x="4215296" y="905960"/>
                </a:cubicBezTo>
                <a:cubicBezTo>
                  <a:pt x="4217643" y="905960"/>
                  <a:pt x="4217643" y="903613"/>
                  <a:pt x="4219990" y="903613"/>
                </a:cubicBezTo>
                <a:cubicBezTo>
                  <a:pt x="4219990" y="903613"/>
                  <a:pt x="4222337" y="903613"/>
                  <a:pt x="4222337" y="901266"/>
                </a:cubicBezTo>
                <a:cubicBezTo>
                  <a:pt x="4224684" y="901266"/>
                  <a:pt x="4227031" y="898919"/>
                  <a:pt x="4229378" y="898919"/>
                </a:cubicBezTo>
                <a:cubicBezTo>
                  <a:pt x="4229378" y="898919"/>
                  <a:pt x="4229378" y="898919"/>
                  <a:pt x="4229378" y="898919"/>
                </a:cubicBezTo>
                <a:cubicBezTo>
                  <a:pt x="4231725" y="908307"/>
                  <a:pt x="4238766" y="913001"/>
                  <a:pt x="4248154" y="913001"/>
                </a:cubicBezTo>
                <a:cubicBezTo>
                  <a:pt x="4252848" y="913001"/>
                  <a:pt x="4257542" y="910654"/>
                  <a:pt x="4259889" y="908307"/>
                </a:cubicBezTo>
                <a:cubicBezTo>
                  <a:pt x="4266931" y="917695"/>
                  <a:pt x="4276319" y="927083"/>
                  <a:pt x="4283360" y="938819"/>
                </a:cubicBezTo>
                <a:cubicBezTo>
                  <a:pt x="4292748" y="941166"/>
                  <a:pt x="4295095" y="945860"/>
                  <a:pt x="4299789" y="952901"/>
                </a:cubicBezTo>
                <a:close/>
                <a:moveTo>
                  <a:pt x="4487553" y="1218117"/>
                </a:moveTo>
                <a:cubicBezTo>
                  <a:pt x="4492247" y="1225158"/>
                  <a:pt x="4496941" y="1229852"/>
                  <a:pt x="4499288" y="1236893"/>
                </a:cubicBezTo>
                <a:cubicBezTo>
                  <a:pt x="4506329" y="1246282"/>
                  <a:pt x="4511023" y="1253323"/>
                  <a:pt x="4518065" y="1262711"/>
                </a:cubicBezTo>
                <a:cubicBezTo>
                  <a:pt x="4522759" y="1267405"/>
                  <a:pt x="4525106" y="1274446"/>
                  <a:pt x="4529800" y="1279140"/>
                </a:cubicBezTo>
                <a:cubicBezTo>
                  <a:pt x="4534494" y="1288529"/>
                  <a:pt x="4541535" y="1297917"/>
                  <a:pt x="4546229" y="1304958"/>
                </a:cubicBezTo>
                <a:cubicBezTo>
                  <a:pt x="4550923" y="1309652"/>
                  <a:pt x="4553270" y="1316693"/>
                  <a:pt x="4557964" y="1321387"/>
                </a:cubicBezTo>
                <a:cubicBezTo>
                  <a:pt x="4557964" y="1323734"/>
                  <a:pt x="4560311" y="1326081"/>
                  <a:pt x="4560311" y="1326081"/>
                </a:cubicBezTo>
                <a:cubicBezTo>
                  <a:pt x="4557964" y="1328428"/>
                  <a:pt x="4557964" y="1333122"/>
                  <a:pt x="4557964" y="1335469"/>
                </a:cubicBezTo>
                <a:cubicBezTo>
                  <a:pt x="4557964" y="1347205"/>
                  <a:pt x="4567353" y="1356593"/>
                  <a:pt x="4579088" y="1356593"/>
                </a:cubicBezTo>
                <a:cubicBezTo>
                  <a:pt x="4579088" y="1356593"/>
                  <a:pt x="4579088" y="1356593"/>
                  <a:pt x="4581435" y="1356593"/>
                </a:cubicBezTo>
                <a:cubicBezTo>
                  <a:pt x="4583782" y="1358940"/>
                  <a:pt x="4586129" y="1361287"/>
                  <a:pt x="4586129" y="1365981"/>
                </a:cubicBezTo>
                <a:cubicBezTo>
                  <a:pt x="4590823" y="1373022"/>
                  <a:pt x="4595517" y="1382410"/>
                  <a:pt x="4600211" y="1389451"/>
                </a:cubicBezTo>
                <a:cubicBezTo>
                  <a:pt x="4600211" y="1391799"/>
                  <a:pt x="4602558" y="1394146"/>
                  <a:pt x="4602558" y="1396493"/>
                </a:cubicBezTo>
                <a:cubicBezTo>
                  <a:pt x="4607252" y="1405881"/>
                  <a:pt x="4609599" y="1415269"/>
                  <a:pt x="4614294" y="1424657"/>
                </a:cubicBezTo>
                <a:cubicBezTo>
                  <a:pt x="4616640" y="1431698"/>
                  <a:pt x="4618988" y="1436392"/>
                  <a:pt x="4621334" y="1443434"/>
                </a:cubicBezTo>
                <a:cubicBezTo>
                  <a:pt x="4623682" y="1450475"/>
                  <a:pt x="4626029" y="1459863"/>
                  <a:pt x="4630723" y="1466904"/>
                </a:cubicBezTo>
                <a:cubicBezTo>
                  <a:pt x="4630723" y="1466904"/>
                  <a:pt x="4630723" y="1466904"/>
                  <a:pt x="4630723" y="1466904"/>
                </a:cubicBezTo>
                <a:cubicBezTo>
                  <a:pt x="4628376" y="1462210"/>
                  <a:pt x="4623682" y="1457516"/>
                  <a:pt x="4621334" y="1450475"/>
                </a:cubicBezTo>
                <a:cubicBezTo>
                  <a:pt x="4616640" y="1441087"/>
                  <a:pt x="4609599" y="1434045"/>
                  <a:pt x="4604905" y="1424657"/>
                </a:cubicBezTo>
                <a:cubicBezTo>
                  <a:pt x="4602558" y="1419963"/>
                  <a:pt x="4597864" y="1415269"/>
                  <a:pt x="4595517" y="1410575"/>
                </a:cubicBezTo>
                <a:cubicBezTo>
                  <a:pt x="4590823" y="1403534"/>
                  <a:pt x="4586129" y="1398840"/>
                  <a:pt x="4581435" y="1391799"/>
                </a:cubicBezTo>
                <a:cubicBezTo>
                  <a:pt x="4581435" y="1391799"/>
                  <a:pt x="4581435" y="1389451"/>
                  <a:pt x="4581435" y="1389451"/>
                </a:cubicBezTo>
                <a:cubicBezTo>
                  <a:pt x="4576741" y="1377716"/>
                  <a:pt x="4569699" y="1365981"/>
                  <a:pt x="4565005" y="1354246"/>
                </a:cubicBezTo>
                <a:cubicBezTo>
                  <a:pt x="4562658" y="1349552"/>
                  <a:pt x="4560311" y="1342511"/>
                  <a:pt x="4555617" y="1337817"/>
                </a:cubicBezTo>
                <a:cubicBezTo>
                  <a:pt x="4546229" y="1321387"/>
                  <a:pt x="4536841" y="1302611"/>
                  <a:pt x="4527453" y="1286181"/>
                </a:cubicBezTo>
                <a:cubicBezTo>
                  <a:pt x="4518065" y="1269752"/>
                  <a:pt x="4508676" y="1250976"/>
                  <a:pt x="4499288" y="1234546"/>
                </a:cubicBezTo>
                <a:cubicBezTo>
                  <a:pt x="4494594" y="1227505"/>
                  <a:pt x="4492247" y="1222811"/>
                  <a:pt x="4487553" y="1215770"/>
                </a:cubicBezTo>
                <a:cubicBezTo>
                  <a:pt x="4482859" y="1206382"/>
                  <a:pt x="4478165" y="1199341"/>
                  <a:pt x="4471124" y="1189953"/>
                </a:cubicBezTo>
                <a:cubicBezTo>
                  <a:pt x="4471124" y="1189953"/>
                  <a:pt x="4471124" y="1192300"/>
                  <a:pt x="4473471" y="1192300"/>
                </a:cubicBezTo>
                <a:cubicBezTo>
                  <a:pt x="4475818" y="1201688"/>
                  <a:pt x="4480512" y="1211076"/>
                  <a:pt x="4487553" y="1218117"/>
                </a:cubicBezTo>
                <a:close/>
                <a:moveTo>
                  <a:pt x="4616640" y="1412922"/>
                </a:moveTo>
                <a:cubicBezTo>
                  <a:pt x="4621334" y="1424657"/>
                  <a:pt x="4628376" y="1434045"/>
                  <a:pt x="4633070" y="1445781"/>
                </a:cubicBezTo>
                <a:cubicBezTo>
                  <a:pt x="4637764" y="1455169"/>
                  <a:pt x="4642458" y="1464557"/>
                  <a:pt x="4647152" y="1473945"/>
                </a:cubicBezTo>
                <a:cubicBezTo>
                  <a:pt x="4651846" y="1483333"/>
                  <a:pt x="4656540" y="1492722"/>
                  <a:pt x="4658887" y="1502110"/>
                </a:cubicBezTo>
                <a:cubicBezTo>
                  <a:pt x="4656540" y="1499763"/>
                  <a:pt x="4656540" y="1495069"/>
                  <a:pt x="4654193" y="1492722"/>
                </a:cubicBezTo>
                <a:cubicBezTo>
                  <a:pt x="4651846" y="1488027"/>
                  <a:pt x="4649499" y="1483333"/>
                  <a:pt x="4647152" y="1478639"/>
                </a:cubicBezTo>
                <a:cubicBezTo>
                  <a:pt x="4637764" y="1462210"/>
                  <a:pt x="4628376" y="1443434"/>
                  <a:pt x="4618988" y="1427004"/>
                </a:cubicBezTo>
                <a:cubicBezTo>
                  <a:pt x="4611946" y="1408228"/>
                  <a:pt x="4602558" y="1391799"/>
                  <a:pt x="4593170" y="1373022"/>
                </a:cubicBezTo>
                <a:cubicBezTo>
                  <a:pt x="4593170" y="1373022"/>
                  <a:pt x="4593170" y="1373022"/>
                  <a:pt x="4593170" y="1370675"/>
                </a:cubicBezTo>
                <a:cubicBezTo>
                  <a:pt x="4595517" y="1375369"/>
                  <a:pt x="4597864" y="1380063"/>
                  <a:pt x="4600211" y="1384757"/>
                </a:cubicBezTo>
                <a:cubicBezTo>
                  <a:pt x="4607252" y="1394146"/>
                  <a:pt x="4611946" y="1403534"/>
                  <a:pt x="4616640" y="1412922"/>
                </a:cubicBezTo>
                <a:close/>
                <a:moveTo>
                  <a:pt x="4719911" y="1640586"/>
                </a:moveTo>
                <a:cubicBezTo>
                  <a:pt x="4722257" y="1647627"/>
                  <a:pt x="4724605" y="1652321"/>
                  <a:pt x="4726952" y="1659362"/>
                </a:cubicBezTo>
                <a:cubicBezTo>
                  <a:pt x="4729299" y="1664056"/>
                  <a:pt x="4731646" y="1668750"/>
                  <a:pt x="4731646" y="1673444"/>
                </a:cubicBezTo>
                <a:cubicBezTo>
                  <a:pt x="4729299" y="1666403"/>
                  <a:pt x="4726952" y="1661709"/>
                  <a:pt x="4724605" y="1654668"/>
                </a:cubicBezTo>
                <a:cubicBezTo>
                  <a:pt x="4722257" y="1649974"/>
                  <a:pt x="4719911" y="1645280"/>
                  <a:pt x="4719911" y="1640586"/>
                </a:cubicBezTo>
                <a:cubicBezTo>
                  <a:pt x="4717563" y="1640586"/>
                  <a:pt x="4717563" y="1638238"/>
                  <a:pt x="4717563" y="1635891"/>
                </a:cubicBezTo>
                <a:cubicBezTo>
                  <a:pt x="4712869" y="1626503"/>
                  <a:pt x="4710522" y="1614768"/>
                  <a:pt x="4705828" y="1605380"/>
                </a:cubicBezTo>
                <a:cubicBezTo>
                  <a:pt x="4705828" y="1607727"/>
                  <a:pt x="4708175" y="1610074"/>
                  <a:pt x="4708175" y="1612421"/>
                </a:cubicBezTo>
                <a:cubicBezTo>
                  <a:pt x="4710522" y="1621809"/>
                  <a:pt x="4715216" y="1631197"/>
                  <a:pt x="4719911" y="1640586"/>
                </a:cubicBezTo>
                <a:close/>
                <a:moveTo>
                  <a:pt x="4809098" y="2060707"/>
                </a:moveTo>
                <a:cubicBezTo>
                  <a:pt x="4809098" y="2063054"/>
                  <a:pt x="4809098" y="2063054"/>
                  <a:pt x="4809098" y="2060707"/>
                </a:cubicBezTo>
                <a:cubicBezTo>
                  <a:pt x="4809098" y="2077136"/>
                  <a:pt x="4809098" y="2088871"/>
                  <a:pt x="4809098" y="2102954"/>
                </a:cubicBezTo>
                <a:cubicBezTo>
                  <a:pt x="4809098" y="2100607"/>
                  <a:pt x="4809098" y="2098260"/>
                  <a:pt x="4809098" y="2098260"/>
                </a:cubicBezTo>
                <a:cubicBezTo>
                  <a:pt x="4809098" y="2093565"/>
                  <a:pt x="4809098" y="2086524"/>
                  <a:pt x="4809098" y="2081830"/>
                </a:cubicBezTo>
                <a:cubicBezTo>
                  <a:pt x="4809098" y="2074789"/>
                  <a:pt x="4809098" y="2067748"/>
                  <a:pt x="4806751" y="2063054"/>
                </a:cubicBezTo>
                <a:cubicBezTo>
                  <a:pt x="4806751" y="2058360"/>
                  <a:pt x="4806751" y="2053666"/>
                  <a:pt x="4806751" y="2046624"/>
                </a:cubicBezTo>
                <a:cubicBezTo>
                  <a:pt x="4806751" y="2039583"/>
                  <a:pt x="4806751" y="2034889"/>
                  <a:pt x="4804404" y="2027848"/>
                </a:cubicBezTo>
                <a:cubicBezTo>
                  <a:pt x="4804404" y="2023154"/>
                  <a:pt x="4804404" y="2018460"/>
                  <a:pt x="4802057" y="2013766"/>
                </a:cubicBezTo>
                <a:cubicBezTo>
                  <a:pt x="4802057" y="2006725"/>
                  <a:pt x="4802057" y="1999684"/>
                  <a:pt x="4799710" y="1994990"/>
                </a:cubicBezTo>
                <a:cubicBezTo>
                  <a:pt x="4799710" y="1992643"/>
                  <a:pt x="4799710" y="1990295"/>
                  <a:pt x="4799710" y="1985601"/>
                </a:cubicBezTo>
                <a:cubicBezTo>
                  <a:pt x="4802057" y="1990295"/>
                  <a:pt x="4806751" y="1992643"/>
                  <a:pt x="4811445" y="1992643"/>
                </a:cubicBezTo>
                <a:cubicBezTo>
                  <a:pt x="4811445" y="1994990"/>
                  <a:pt x="4811445" y="1997337"/>
                  <a:pt x="4811445" y="1999684"/>
                </a:cubicBezTo>
                <a:cubicBezTo>
                  <a:pt x="4811445" y="2002031"/>
                  <a:pt x="4811445" y="2004378"/>
                  <a:pt x="4811445" y="2004378"/>
                </a:cubicBezTo>
                <a:cubicBezTo>
                  <a:pt x="4811445" y="2009072"/>
                  <a:pt x="4811445" y="2011419"/>
                  <a:pt x="4811445" y="2016113"/>
                </a:cubicBezTo>
                <a:cubicBezTo>
                  <a:pt x="4811445" y="2016113"/>
                  <a:pt x="4811445" y="2016113"/>
                  <a:pt x="4811445" y="2016113"/>
                </a:cubicBezTo>
                <a:cubicBezTo>
                  <a:pt x="4809098" y="2018460"/>
                  <a:pt x="4806751" y="2023154"/>
                  <a:pt x="4806751" y="2027848"/>
                </a:cubicBezTo>
                <a:cubicBezTo>
                  <a:pt x="4806751" y="2032542"/>
                  <a:pt x="4809098" y="2034889"/>
                  <a:pt x="4809098" y="2037236"/>
                </a:cubicBezTo>
                <a:cubicBezTo>
                  <a:pt x="4809098" y="2037236"/>
                  <a:pt x="4809098" y="2039583"/>
                  <a:pt x="4809098" y="2039583"/>
                </a:cubicBezTo>
                <a:cubicBezTo>
                  <a:pt x="4809098" y="2048971"/>
                  <a:pt x="4809098" y="2056013"/>
                  <a:pt x="4809098" y="2060707"/>
                </a:cubicBezTo>
                <a:close/>
                <a:moveTo>
                  <a:pt x="4802057" y="2161630"/>
                </a:moveTo>
                <a:cubicBezTo>
                  <a:pt x="4804404" y="2185100"/>
                  <a:pt x="4809098" y="2208571"/>
                  <a:pt x="4809098" y="2232041"/>
                </a:cubicBezTo>
                <a:cubicBezTo>
                  <a:pt x="4809098" y="2232041"/>
                  <a:pt x="4809098" y="2232041"/>
                  <a:pt x="4809098" y="2232041"/>
                </a:cubicBezTo>
                <a:cubicBezTo>
                  <a:pt x="4811445" y="2246123"/>
                  <a:pt x="4811445" y="2262553"/>
                  <a:pt x="4811445" y="2276635"/>
                </a:cubicBezTo>
                <a:cubicBezTo>
                  <a:pt x="4811445" y="2276635"/>
                  <a:pt x="4809098" y="2276635"/>
                  <a:pt x="4809098" y="2276635"/>
                </a:cubicBezTo>
                <a:cubicBezTo>
                  <a:pt x="4809098" y="2276635"/>
                  <a:pt x="4809098" y="2276635"/>
                  <a:pt x="4809098" y="2276635"/>
                </a:cubicBezTo>
                <a:cubicBezTo>
                  <a:pt x="4806751" y="2257859"/>
                  <a:pt x="4806751" y="2239082"/>
                  <a:pt x="4804404" y="2220306"/>
                </a:cubicBezTo>
                <a:cubicBezTo>
                  <a:pt x="4804404" y="2213265"/>
                  <a:pt x="4802057" y="2206224"/>
                  <a:pt x="4802057" y="2196836"/>
                </a:cubicBezTo>
                <a:cubicBezTo>
                  <a:pt x="4799710" y="2180406"/>
                  <a:pt x="4797363" y="2161630"/>
                  <a:pt x="4795016" y="2145201"/>
                </a:cubicBezTo>
                <a:cubicBezTo>
                  <a:pt x="4797363" y="2147548"/>
                  <a:pt x="4799710" y="2147548"/>
                  <a:pt x="4799710" y="2149895"/>
                </a:cubicBezTo>
                <a:cubicBezTo>
                  <a:pt x="4799710" y="2149895"/>
                  <a:pt x="4799710" y="2152242"/>
                  <a:pt x="4799710" y="2152242"/>
                </a:cubicBezTo>
                <a:cubicBezTo>
                  <a:pt x="4799710" y="2156936"/>
                  <a:pt x="4802057" y="2159283"/>
                  <a:pt x="4802057" y="2161630"/>
                </a:cubicBezTo>
                <a:close/>
                <a:moveTo>
                  <a:pt x="4785628" y="2145201"/>
                </a:moveTo>
                <a:cubicBezTo>
                  <a:pt x="4783281" y="2131118"/>
                  <a:pt x="4778587" y="2119383"/>
                  <a:pt x="4776240" y="2105301"/>
                </a:cubicBezTo>
                <a:cubicBezTo>
                  <a:pt x="4776240" y="2102954"/>
                  <a:pt x="4773892" y="2100607"/>
                  <a:pt x="4773892" y="2098260"/>
                </a:cubicBezTo>
                <a:cubicBezTo>
                  <a:pt x="4769198" y="2084177"/>
                  <a:pt x="4766852" y="2072442"/>
                  <a:pt x="4762157" y="2060707"/>
                </a:cubicBezTo>
                <a:cubicBezTo>
                  <a:pt x="4762157" y="2060707"/>
                  <a:pt x="4762157" y="2060707"/>
                  <a:pt x="4762157" y="2060707"/>
                </a:cubicBezTo>
                <a:cubicBezTo>
                  <a:pt x="4757463" y="2048971"/>
                  <a:pt x="4752769" y="2037236"/>
                  <a:pt x="4748075" y="2025501"/>
                </a:cubicBezTo>
                <a:cubicBezTo>
                  <a:pt x="4748075" y="2023154"/>
                  <a:pt x="4745728" y="2020807"/>
                  <a:pt x="4745728" y="2018460"/>
                </a:cubicBezTo>
                <a:cubicBezTo>
                  <a:pt x="4741034" y="2006725"/>
                  <a:pt x="4736340" y="1997337"/>
                  <a:pt x="4731646" y="1985601"/>
                </a:cubicBezTo>
                <a:cubicBezTo>
                  <a:pt x="4731646" y="1983254"/>
                  <a:pt x="4729299" y="1980907"/>
                  <a:pt x="4729299" y="1980907"/>
                </a:cubicBezTo>
                <a:cubicBezTo>
                  <a:pt x="4724605" y="1971519"/>
                  <a:pt x="4719911" y="1962131"/>
                  <a:pt x="4715216" y="1952743"/>
                </a:cubicBezTo>
                <a:cubicBezTo>
                  <a:pt x="4715216" y="1950396"/>
                  <a:pt x="4712869" y="1950396"/>
                  <a:pt x="4712869" y="1948049"/>
                </a:cubicBezTo>
                <a:cubicBezTo>
                  <a:pt x="4708175" y="1938660"/>
                  <a:pt x="4701134" y="1929272"/>
                  <a:pt x="4696440" y="1919884"/>
                </a:cubicBezTo>
                <a:cubicBezTo>
                  <a:pt x="4694093" y="1917537"/>
                  <a:pt x="4694093" y="1915190"/>
                  <a:pt x="4691746" y="1915190"/>
                </a:cubicBezTo>
                <a:cubicBezTo>
                  <a:pt x="4689399" y="1912843"/>
                  <a:pt x="4687052" y="1908149"/>
                  <a:pt x="4684705" y="1905802"/>
                </a:cubicBezTo>
                <a:cubicBezTo>
                  <a:pt x="4689399" y="1901108"/>
                  <a:pt x="4691746" y="1896413"/>
                  <a:pt x="4691746" y="1889372"/>
                </a:cubicBezTo>
                <a:cubicBezTo>
                  <a:pt x="4691746" y="1877637"/>
                  <a:pt x="4682358" y="1868249"/>
                  <a:pt x="4670623" y="1868249"/>
                </a:cubicBezTo>
                <a:cubicBezTo>
                  <a:pt x="4670623" y="1868249"/>
                  <a:pt x="4668275" y="1868249"/>
                  <a:pt x="4668275" y="1868249"/>
                </a:cubicBezTo>
                <a:cubicBezTo>
                  <a:pt x="4665929" y="1856514"/>
                  <a:pt x="4665929" y="1847126"/>
                  <a:pt x="4663581" y="1837737"/>
                </a:cubicBezTo>
                <a:cubicBezTo>
                  <a:pt x="4663581" y="1835390"/>
                  <a:pt x="4663581" y="1833043"/>
                  <a:pt x="4663581" y="1830696"/>
                </a:cubicBezTo>
                <a:cubicBezTo>
                  <a:pt x="4663581" y="1826002"/>
                  <a:pt x="4661234" y="1821308"/>
                  <a:pt x="4661234" y="1816614"/>
                </a:cubicBezTo>
                <a:cubicBezTo>
                  <a:pt x="4661234" y="1811920"/>
                  <a:pt x="4658887" y="1807226"/>
                  <a:pt x="4658887" y="1802532"/>
                </a:cubicBezTo>
                <a:cubicBezTo>
                  <a:pt x="4658887" y="1800185"/>
                  <a:pt x="4658887" y="1797838"/>
                  <a:pt x="4658887" y="1795491"/>
                </a:cubicBezTo>
                <a:cubicBezTo>
                  <a:pt x="4658887" y="1795491"/>
                  <a:pt x="4658887" y="1795491"/>
                  <a:pt x="4658887" y="1795491"/>
                </a:cubicBezTo>
                <a:cubicBezTo>
                  <a:pt x="4661234" y="1795491"/>
                  <a:pt x="4663581" y="1795491"/>
                  <a:pt x="4663581" y="1793144"/>
                </a:cubicBezTo>
                <a:cubicBezTo>
                  <a:pt x="4670623" y="1804879"/>
                  <a:pt x="4675317" y="1816614"/>
                  <a:pt x="4682358" y="1828349"/>
                </a:cubicBezTo>
                <a:cubicBezTo>
                  <a:pt x="4684705" y="1833043"/>
                  <a:pt x="4687052" y="1837737"/>
                  <a:pt x="4689399" y="1842432"/>
                </a:cubicBezTo>
                <a:cubicBezTo>
                  <a:pt x="4696440" y="1854167"/>
                  <a:pt x="4701134" y="1868249"/>
                  <a:pt x="4708175" y="1882331"/>
                </a:cubicBezTo>
                <a:cubicBezTo>
                  <a:pt x="4710522" y="1889372"/>
                  <a:pt x="4712869" y="1896413"/>
                  <a:pt x="4717563" y="1901108"/>
                </a:cubicBezTo>
                <a:cubicBezTo>
                  <a:pt x="4722257" y="1912843"/>
                  <a:pt x="4726952" y="1926925"/>
                  <a:pt x="4731646" y="1938660"/>
                </a:cubicBezTo>
                <a:cubicBezTo>
                  <a:pt x="4733993" y="1945702"/>
                  <a:pt x="4736340" y="1952743"/>
                  <a:pt x="4738687" y="1959784"/>
                </a:cubicBezTo>
                <a:cubicBezTo>
                  <a:pt x="4743381" y="1973866"/>
                  <a:pt x="4748075" y="1987948"/>
                  <a:pt x="4752769" y="2002031"/>
                </a:cubicBezTo>
                <a:cubicBezTo>
                  <a:pt x="4755116" y="2006725"/>
                  <a:pt x="4757463" y="2013766"/>
                  <a:pt x="4757463" y="2018460"/>
                </a:cubicBezTo>
                <a:cubicBezTo>
                  <a:pt x="4764504" y="2039583"/>
                  <a:pt x="4769198" y="2058360"/>
                  <a:pt x="4773892" y="2079483"/>
                </a:cubicBezTo>
                <a:cubicBezTo>
                  <a:pt x="4773892" y="2081830"/>
                  <a:pt x="4776240" y="2086524"/>
                  <a:pt x="4776240" y="2088871"/>
                </a:cubicBezTo>
                <a:cubicBezTo>
                  <a:pt x="4778587" y="2107648"/>
                  <a:pt x="4783281" y="2126424"/>
                  <a:pt x="4785628" y="2145201"/>
                </a:cubicBezTo>
                <a:cubicBezTo>
                  <a:pt x="4787975" y="2152242"/>
                  <a:pt x="4790322" y="2159283"/>
                  <a:pt x="4790322" y="2166324"/>
                </a:cubicBezTo>
                <a:cubicBezTo>
                  <a:pt x="4790322" y="2171018"/>
                  <a:pt x="4792669" y="2175712"/>
                  <a:pt x="4792669" y="2180406"/>
                </a:cubicBezTo>
                <a:cubicBezTo>
                  <a:pt x="4790322" y="2168671"/>
                  <a:pt x="4787975" y="2159283"/>
                  <a:pt x="4785628" y="2149895"/>
                </a:cubicBezTo>
                <a:cubicBezTo>
                  <a:pt x="4785628" y="2147548"/>
                  <a:pt x="4785628" y="2147548"/>
                  <a:pt x="4785628" y="2145201"/>
                </a:cubicBezTo>
                <a:close/>
                <a:moveTo>
                  <a:pt x="4672970" y="1950396"/>
                </a:moveTo>
                <a:cubicBezTo>
                  <a:pt x="4672970" y="1959784"/>
                  <a:pt x="4675317" y="1969172"/>
                  <a:pt x="4675317" y="1978560"/>
                </a:cubicBezTo>
                <a:cubicBezTo>
                  <a:pt x="4675317" y="1987948"/>
                  <a:pt x="4677664" y="1994990"/>
                  <a:pt x="4677664" y="2004378"/>
                </a:cubicBezTo>
                <a:cubicBezTo>
                  <a:pt x="4677664" y="2013766"/>
                  <a:pt x="4680011" y="2020807"/>
                  <a:pt x="4680011" y="2030195"/>
                </a:cubicBezTo>
                <a:cubicBezTo>
                  <a:pt x="4680011" y="2039583"/>
                  <a:pt x="4682358" y="2046624"/>
                  <a:pt x="4682358" y="2056013"/>
                </a:cubicBezTo>
                <a:cubicBezTo>
                  <a:pt x="4682358" y="2065401"/>
                  <a:pt x="4684705" y="2072442"/>
                  <a:pt x="4684705" y="2081830"/>
                </a:cubicBezTo>
                <a:cubicBezTo>
                  <a:pt x="4684705" y="2088871"/>
                  <a:pt x="4687052" y="2098260"/>
                  <a:pt x="4687052" y="2105301"/>
                </a:cubicBezTo>
                <a:cubicBezTo>
                  <a:pt x="4689399" y="2114689"/>
                  <a:pt x="4689399" y="2121730"/>
                  <a:pt x="4691746" y="2128771"/>
                </a:cubicBezTo>
                <a:cubicBezTo>
                  <a:pt x="4691746" y="2135812"/>
                  <a:pt x="4694093" y="2142853"/>
                  <a:pt x="4694093" y="2149895"/>
                </a:cubicBezTo>
                <a:cubicBezTo>
                  <a:pt x="4696440" y="2159283"/>
                  <a:pt x="4696440" y="2166324"/>
                  <a:pt x="4698787" y="2175712"/>
                </a:cubicBezTo>
                <a:cubicBezTo>
                  <a:pt x="4698787" y="2182753"/>
                  <a:pt x="4701134" y="2189794"/>
                  <a:pt x="4701134" y="2194489"/>
                </a:cubicBezTo>
                <a:cubicBezTo>
                  <a:pt x="4703481" y="2203877"/>
                  <a:pt x="4703481" y="2213265"/>
                  <a:pt x="4705828" y="2220306"/>
                </a:cubicBezTo>
                <a:cubicBezTo>
                  <a:pt x="4705828" y="2225000"/>
                  <a:pt x="4708175" y="2232041"/>
                  <a:pt x="4708175" y="2236735"/>
                </a:cubicBezTo>
                <a:cubicBezTo>
                  <a:pt x="4710522" y="2243776"/>
                  <a:pt x="4710522" y="2250818"/>
                  <a:pt x="4712869" y="2257859"/>
                </a:cubicBezTo>
                <a:cubicBezTo>
                  <a:pt x="4703481" y="2260206"/>
                  <a:pt x="4696440" y="2267247"/>
                  <a:pt x="4696440" y="2276635"/>
                </a:cubicBezTo>
                <a:cubicBezTo>
                  <a:pt x="4696440" y="2288370"/>
                  <a:pt x="4705828" y="2297759"/>
                  <a:pt x="4717563" y="2297759"/>
                </a:cubicBezTo>
                <a:cubicBezTo>
                  <a:pt x="4719911" y="2297759"/>
                  <a:pt x="4719911" y="2297759"/>
                  <a:pt x="4722257" y="2297759"/>
                </a:cubicBezTo>
                <a:cubicBezTo>
                  <a:pt x="4722257" y="2302453"/>
                  <a:pt x="4724605" y="2304800"/>
                  <a:pt x="4724605" y="2309494"/>
                </a:cubicBezTo>
                <a:cubicBezTo>
                  <a:pt x="4724605" y="2309494"/>
                  <a:pt x="4724605" y="2311841"/>
                  <a:pt x="4724605" y="2311841"/>
                </a:cubicBezTo>
                <a:cubicBezTo>
                  <a:pt x="4724605" y="2316535"/>
                  <a:pt x="4726952" y="2318882"/>
                  <a:pt x="4726952" y="2323576"/>
                </a:cubicBezTo>
                <a:cubicBezTo>
                  <a:pt x="4726952" y="2325923"/>
                  <a:pt x="4726952" y="2325923"/>
                  <a:pt x="4726952" y="2328270"/>
                </a:cubicBezTo>
                <a:cubicBezTo>
                  <a:pt x="4726952" y="2332964"/>
                  <a:pt x="4729299" y="2335311"/>
                  <a:pt x="4729299" y="2340005"/>
                </a:cubicBezTo>
                <a:cubicBezTo>
                  <a:pt x="4729299" y="2342352"/>
                  <a:pt x="4729299" y="2342352"/>
                  <a:pt x="4731646" y="2344700"/>
                </a:cubicBezTo>
                <a:cubicBezTo>
                  <a:pt x="4731646" y="2347047"/>
                  <a:pt x="4733993" y="2351741"/>
                  <a:pt x="4733993" y="2354088"/>
                </a:cubicBezTo>
                <a:cubicBezTo>
                  <a:pt x="4733993" y="2356435"/>
                  <a:pt x="4733993" y="2356435"/>
                  <a:pt x="4736340" y="2358782"/>
                </a:cubicBezTo>
                <a:cubicBezTo>
                  <a:pt x="4736340" y="2361129"/>
                  <a:pt x="4738687" y="2363476"/>
                  <a:pt x="4738687" y="2368170"/>
                </a:cubicBezTo>
                <a:cubicBezTo>
                  <a:pt x="4738687" y="2370517"/>
                  <a:pt x="4738687" y="2370517"/>
                  <a:pt x="4741034" y="2372864"/>
                </a:cubicBezTo>
                <a:cubicBezTo>
                  <a:pt x="4741034" y="2375211"/>
                  <a:pt x="4743381" y="2377558"/>
                  <a:pt x="4743381" y="2379905"/>
                </a:cubicBezTo>
                <a:cubicBezTo>
                  <a:pt x="4743381" y="2382252"/>
                  <a:pt x="4743381" y="2382252"/>
                  <a:pt x="4745728" y="2384599"/>
                </a:cubicBezTo>
                <a:cubicBezTo>
                  <a:pt x="4745728" y="2386946"/>
                  <a:pt x="4748075" y="2389293"/>
                  <a:pt x="4748075" y="2391640"/>
                </a:cubicBezTo>
                <a:cubicBezTo>
                  <a:pt x="4748075" y="2393987"/>
                  <a:pt x="4750422" y="2393987"/>
                  <a:pt x="4750422" y="2396334"/>
                </a:cubicBezTo>
                <a:cubicBezTo>
                  <a:pt x="4750422" y="2398681"/>
                  <a:pt x="4752769" y="2401028"/>
                  <a:pt x="4752769" y="2403376"/>
                </a:cubicBezTo>
                <a:cubicBezTo>
                  <a:pt x="4752769" y="2405723"/>
                  <a:pt x="4755116" y="2405723"/>
                  <a:pt x="4755116" y="2408070"/>
                </a:cubicBezTo>
                <a:cubicBezTo>
                  <a:pt x="4755116" y="2410417"/>
                  <a:pt x="4757463" y="2412764"/>
                  <a:pt x="4757463" y="2412764"/>
                </a:cubicBezTo>
                <a:cubicBezTo>
                  <a:pt x="4757463" y="2415111"/>
                  <a:pt x="4759810" y="2415111"/>
                  <a:pt x="4759810" y="2417458"/>
                </a:cubicBezTo>
                <a:cubicBezTo>
                  <a:pt x="4759810" y="2419805"/>
                  <a:pt x="4762157" y="2419805"/>
                  <a:pt x="4762157" y="2422152"/>
                </a:cubicBezTo>
                <a:cubicBezTo>
                  <a:pt x="4762157" y="2422152"/>
                  <a:pt x="4764504" y="2424499"/>
                  <a:pt x="4764504" y="2424499"/>
                </a:cubicBezTo>
                <a:cubicBezTo>
                  <a:pt x="4764504" y="2426846"/>
                  <a:pt x="4766852" y="2426846"/>
                  <a:pt x="4766852" y="2429193"/>
                </a:cubicBezTo>
                <a:cubicBezTo>
                  <a:pt x="4766852" y="2429193"/>
                  <a:pt x="4769198" y="2431540"/>
                  <a:pt x="4769198" y="2431540"/>
                </a:cubicBezTo>
                <a:cubicBezTo>
                  <a:pt x="4769198" y="2431540"/>
                  <a:pt x="4771546" y="2433887"/>
                  <a:pt x="4771546" y="2433887"/>
                </a:cubicBezTo>
                <a:cubicBezTo>
                  <a:pt x="4771546" y="2433887"/>
                  <a:pt x="4771546" y="2433887"/>
                  <a:pt x="4771546" y="2433887"/>
                </a:cubicBezTo>
                <a:cubicBezTo>
                  <a:pt x="4769198" y="2436234"/>
                  <a:pt x="4769198" y="2438581"/>
                  <a:pt x="4769198" y="2443275"/>
                </a:cubicBezTo>
                <a:cubicBezTo>
                  <a:pt x="4769198" y="2445622"/>
                  <a:pt x="4769198" y="2450317"/>
                  <a:pt x="4771546" y="2452664"/>
                </a:cubicBezTo>
                <a:cubicBezTo>
                  <a:pt x="4771546" y="2452664"/>
                  <a:pt x="4769198" y="2452664"/>
                  <a:pt x="4769198" y="2452664"/>
                </a:cubicBezTo>
                <a:cubicBezTo>
                  <a:pt x="4766852" y="2452664"/>
                  <a:pt x="4766852" y="2455011"/>
                  <a:pt x="4764504" y="2455011"/>
                </a:cubicBezTo>
                <a:cubicBezTo>
                  <a:pt x="4762157" y="2455011"/>
                  <a:pt x="4757463" y="2457358"/>
                  <a:pt x="4755116" y="2457358"/>
                </a:cubicBezTo>
                <a:cubicBezTo>
                  <a:pt x="4752769" y="2457358"/>
                  <a:pt x="4752769" y="2457358"/>
                  <a:pt x="4750422" y="2457358"/>
                </a:cubicBezTo>
                <a:cubicBezTo>
                  <a:pt x="4745728" y="2457358"/>
                  <a:pt x="4741034" y="2457358"/>
                  <a:pt x="4736340" y="2457358"/>
                </a:cubicBezTo>
                <a:cubicBezTo>
                  <a:pt x="4733993" y="2457358"/>
                  <a:pt x="4731646" y="2457358"/>
                  <a:pt x="4729299" y="2457358"/>
                </a:cubicBezTo>
                <a:cubicBezTo>
                  <a:pt x="4729299" y="2457358"/>
                  <a:pt x="4729299" y="2457358"/>
                  <a:pt x="4729299" y="2455011"/>
                </a:cubicBezTo>
                <a:cubicBezTo>
                  <a:pt x="4729299" y="2443275"/>
                  <a:pt x="4719911" y="2433887"/>
                  <a:pt x="4708175" y="2433887"/>
                </a:cubicBezTo>
                <a:cubicBezTo>
                  <a:pt x="4705828" y="2433887"/>
                  <a:pt x="4705828" y="2433887"/>
                  <a:pt x="4703481" y="2433887"/>
                </a:cubicBezTo>
                <a:cubicBezTo>
                  <a:pt x="4701134" y="2419805"/>
                  <a:pt x="4696440" y="2408070"/>
                  <a:pt x="4694093" y="2393987"/>
                </a:cubicBezTo>
                <a:cubicBezTo>
                  <a:pt x="4694093" y="2391640"/>
                  <a:pt x="4694093" y="2389293"/>
                  <a:pt x="4691746" y="2384599"/>
                </a:cubicBezTo>
                <a:cubicBezTo>
                  <a:pt x="4689399" y="2377558"/>
                  <a:pt x="4689399" y="2370517"/>
                  <a:pt x="4687052" y="2361129"/>
                </a:cubicBezTo>
                <a:cubicBezTo>
                  <a:pt x="4687052" y="2356435"/>
                  <a:pt x="4684705" y="2354088"/>
                  <a:pt x="4684705" y="2349394"/>
                </a:cubicBezTo>
                <a:cubicBezTo>
                  <a:pt x="4684705" y="2342352"/>
                  <a:pt x="4682358" y="2335311"/>
                  <a:pt x="4682358" y="2328270"/>
                </a:cubicBezTo>
                <a:cubicBezTo>
                  <a:pt x="4682358" y="2323576"/>
                  <a:pt x="4680011" y="2318882"/>
                  <a:pt x="4680011" y="2314188"/>
                </a:cubicBezTo>
                <a:cubicBezTo>
                  <a:pt x="4680011" y="2307147"/>
                  <a:pt x="4677664" y="2300106"/>
                  <a:pt x="4677664" y="2293064"/>
                </a:cubicBezTo>
                <a:cubicBezTo>
                  <a:pt x="4677664" y="2288370"/>
                  <a:pt x="4675317" y="2283676"/>
                  <a:pt x="4675317" y="2278982"/>
                </a:cubicBezTo>
                <a:cubicBezTo>
                  <a:pt x="4675317" y="2271941"/>
                  <a:pt x="4672970" y="2264900"/>
                  <a:pt x="4672970" y="2260206"/>
                </a:cubicBezTo>
                <a:cubicBezTo>
                  <a:pt x="4672970" y="2255512"/>
                  <a:pt x="4672970" y="2250818"/>
                  <a:pt x="4670623" y="2246123"/>
                </a:cubicBezTo>
                <a:cubicBezTo>
                  <a:pt x="4670623" y="2239082"/>
                  <a:pt x="4668275" y="2232041"/>
                  <a:pt x="4668275" y="2227347"/>
                </a:cubicBezTo>
                <a:cubicBezTo>
                  <a:pt x="4668275" y="2222653"/>
                  <a:pt x="4668275" y="2215612"/>
                  <a:pt x="4665929" y="2210918"/>
                </a:cubicBezTo>
                <a:cubicBezTo>
                  <a:pt x="4665929" y="2203877"/>
                  <a:pt x="4663581" y="2196836"/>
                  <a:pt x="4663581" y="2192142"/>
                </a:cubicBezTo>
                <a:cubicBezTo>
                  <a:pt x="4663581" y="2187447"/>
                  <a:pt x="4663581" y="2180406"/>
                  <a:pt x="4661234" y="2175712"/>
                </a:cubicBezTo>
                <a:cubicBezTo>
                  <a:pt x="4661234" y="2168671"/>
                  <a:pt x="4661234" y="2161630"/>
                  <a:pt x="4658887" y="2154589"/>
                </a:cubicBezTo>
                <a:cubicBezTo>
                  <a:pt x="4658887" y="2149895"/>
                  <a:pt x="4658887" y="2142853"/>
                  <a:pt x="4658887" y="2138159"/>
                </a:cubicBezTo>
                <a:cubicBezTo>
                  <a:pt x="4658887" y="2131118"/>
                  <a:pt x="4658887" y="2124077"/>
                  <a:pt x="4658887" y="2117036"/>
                </a:cubicBezTo>
                <a:cubicBezTo>
                  <a:pt x="4658887" y="2112342"/>
                  <a:pt x="4658887" y="2105301"/>
                  <a:pt x="4658887" y="2100607"/>
                </a:cubicBezTo>
                <a:cubicBezTo>
                  <a:pt x="4658887" y="2093565"/>
                  <a:pt x="4658887" y="2086524"/>
                  <a:pt x="4658887" y="2079483"/>
                </a:cubicBezTo>
                <a:cubicBezTo>
                  <a:pt x="4658887" y="2074789"/>
                  <a:pt x="4658887" y="2067748"/>
                  <a:pt x="4658887" y="2063054"/>
                </a:cubicBezTo>
                <a:cubicBezTo>
                  <a:pt x="4658887" y="2056013"/>
                  <a:pt x="4658887" y="2048971"/>
                  <a:pt x="4658887" y="2041930"/>
                </a:cubicBezTo>
                <a:cubicBezTo>
                  <a:pt x="4658887" y="2034889"/>
                  <a:pt x="4658887" y="2030195"/>
                  <a:pt x="4658887" y="2023154"/>
                </a:cubicBezTo>
                <a:cubicBezTo>
                  <a:pt x="4658887" y="2016113"/>
                  <a:pt x="4658887" y="2009072"/>
                  <a:pt x="4658887" y="2002031"/>
                </a:cubicBezTo>
                <a:cubicBezTo>
                  <a:pt x="4658887" y="1994990"/>
                  <a:pt x="4658887" y="1990295"/>
                  <a:pt x="4658887" y="1983254"/>
                </a:cubicBezTo>
                <a:cubicBezTo>
                  <a:pt x="4658887" y="1976213"/>
                  <a:pt x="4658887" y="1969172"/>
                  <a:pt x="4658887" y="1962131"/>
                </a:cubicBezTo>
                <a:cubicBezTo>
                  <a:pt x="4658887" y="1955090"/>
                  <a:pt x="4658887" y="1950396"/>
                  <a:pt x="4658887" y="1943354"/>
                </a:cubicBezTo>
                <a:cubicBezTo>
                  <a:pt x="4658887" y="1936313"/>
                  <a:pt x="4658887" y="1929272"/>
                  <a:pt x="4658887" y="1922231"/>
                </a:cubicBezTo>
                <a:cubicBezTo>
                  <a:pt x="4658887" y="1915190"/>
                  <a:pt x="4658887" y="1910496"/>
                  <a:pt x="4658887" y="1903455"/>
                </a:cubicBezTo>
                <a:cubicBezTo>
                  <a:pt x="4658887" y="1901108"/>
                  <a:pt x="4658887" y="1898761"/>
                  <a:pt x="4658887" y="1894066"/>
                </a:cubicBezTo>
                <a:cubicBezTo>
                  <a:pt x="4658887" y="1894066"/>
                  <a:pt x="4658887" y="1894066"/>
                  <a:pt x="4658887" y="1894066"/>
                </a:cubicBezTo>
                <a:cubicBezTo>
                  <a:pt x="4658887" y="1901108"/>
                  <a:pt x="4658887" y="1905802"/>
                  <a:pt x="4661234" y="1912843"/>
                </a:cubicBezTo>
                <a:cubicBezTo>
                  <a:pt x="4670623" y="1933966"/>
                  <a:pt x="4670623" y="1943354"/>
                  <a:pt x="4672970" y="1950396"/>
                </a:cubicBezTo>
                <a:close/>
                <a:moveTo>
                  <a:pt x="4809098" y="2710839"/>
                </a:moveTo>
                <a:cubicBezTo>
                  <a:pt x="4809098" y="2724921"/>
                  <a:pt x="4806751" y="2739003"/>
                  <a:pt x="4804404" y="2750738"/>
                </a:cubicBezTo>
                <a:cubicBezTo>
                  <a:pt x="4804404" y="2755433"/>
                  <a:pt x="4804404" y="2760127"/>
                  <a:pt x="4802057" y="2764821"/>
                </a:cubicBezTo>
                <a:cubicBezTo>
                  <a:pt x="4799710" y="2783597"/>
                  <a:pt x="4797363" y="2800026"/>
                  <a:pt x="4795016" y="2818803"/>
                </a:cubicBezTo>
                <a:cubicBezTo>
                  <a:pt x="4795016" y="2823497"/>
                  <a:pt x="4792669" y="2828191"/>
                  <a:pt x="4792669" y="2832885"/>
                </a:cubicBezTo>
                <a:cubicBezTo>
                  <a:pt x="4790322" y="2846967"/>
                  <a:pt x="4787975" y="2861050"/>
                  <a:pt x="4785628" y="2872785"/>
                </a:cubicBezTo>
                <a:cubicBezTo>
                  <a:pt x="4785628" y="2879826"/>
                  <a:pt x="4783281" y="2884520"/>
                  <a:pt x="4783281" y="2891561"/>
                </a:cubicBezTo>
                <a:cubicBezTo>
                  <a:pt x="4780934" y="2903296"/>
                  <a:pt x="4778587" y="2915032"/>
                  <a:pt x="4776240" y="2926767"/>
                </a:cubicBezTo>
                <a:cubicBezTo>
                  <a:pt x="4773892" y="2933808"/>
                  <a:pt x="4773892" y="2940849"/>
                  <a:pt x="4771546" y="2947890"/>
                </a:cubicBezTo>
                <a:cubicBezTo>
                  <a:pt x="4769198" y="2959626"/>
                  <a:pt x="4766852" y="2969014"/>
                  <a:pt x="4764504" y="2980749"/>
                </a:cubicBezTo>
                <a:cubicBezTo>
                  <a:pt x="4762157" y="2987790"/>
                  <a:pt x="4762157" y="2994831"/>
                  <a:pt x="4759810" y="3001873"/>
                </a:cubicBezTo>
                <a:cubicBezTo>
                  <a:pt x="4757463" y="3011261"/>
                  <a:pt x="4755116" y="3022996"/>
                  <a:pt x="4752769" y="3032384"/>
                </a:cubicBezTo>
                <a:cubicBezTo>
                  <a:pt x="4750422" y="3039425"/>
                  <a:pt x="4750422" y="3046466"/>
                  <a:pt x="4748075" y="3053507"/>
                </a:cubicBezTo>
                <a:cubicBezTo>
                  <a:pt x="4745728" y="3062896"/>
                  <a:pt x="4743381" y="3074631"/>
                  <a:pt x="4741034" y="3084019"/>
                </a:cubicBezTo>
                <a:cubicBezTo>
                  <a:pt x="4738687" y="3091060"/>
                  <a:pt x="4736340" y="3098101"/>
                  <a:pt x="4736340" y="3105142"/>
                </a:cubicBezTo>
                <a:cubicBezTo>
                  <a:pt x="4733993" y="3114531"/>
                  <a:pt x="4731646" y="3126266"/>
                  <a:pt x="4726952" y="3135654"/>
                </a:cubicBezTo>
                <a:cubicBezTo>
                  <a:pt x="4724605" y="3142695"/>
                  <a:pt x="4722257" y="3149737"/>
                  <a:pt x="4719911" y="3156777"/>
                </a:cubicBezTo>
                <a:cubicBezTo>
                  <a:pt x="4717563" y="3168513"/>
                  <a:pt x="4712869" y="3177901"/>
                  <a:pt x="4710522" y="3187289"/>
                </a:cubicBezTo>
                <a:cubicBezTo>
                  <a:pt x="4708175" y="3194330"/>
                  <a:pt x="4705828" y="3201371"/>
                  <a:pt x="4703481" y="3208413"/>
                </a:cubicBezTo>
                <a:cubicBezTo>
                  <a:pt x="4698787" y="3220148"/>
                  <a:pt x="4696440" y="3231883"/>
                  <a:pt x="4691746" y="3243618"/>
                </a:cubicBezTo>
                <a:cubicBezTo>
                  <a:pt x="4689399" y="3248312"/>
                  <a:pt x="4687052" y="3255354"/>
                  <a:pt x="4687052" y="3260048"/>
                </a:cubicBezTo>
                <a:cubicBezTo>
                  <a:pt x="4687052" y="3260048"/>
                  <a:pt x="4687052" y="3260048"/>
                  <a:pt x="4687052" y="3260048"/>
                </a:cubicBezTo>
                <a:cubicBezTo>
                  <a:pt x="4689399" y="3250659"/>
                  <a:pt x="4691746" y="3241271"/>
                  <a:pt x="4694093" y="3231883"/>
                </a:cubicBezTo>
                <a:cubicBezTo>
                  <a:pt x="4698787" y="3217801"/>
                  <a:pt x="4703481" y="3203718"/>
                  <a:pt x="4705828" y="3187289"/>
                </a:cubicBezTo>
                <a:cubicBezTo>
                  <a:pt x="4710522" y="3168513"/>
                  <a:pt x="4715216" y="3149737"/>
                  <a:pt x="4719911" y="3130960"/>
                </a:cubicBezTo>
                <a:cubicBezTo>
                  <a:pt x="4724605" y="3116878"/>
                  <a:pt x="4726952" y="3100448"/>
                  <a:pt x="4731646" y="3086366"/>
                </a:cubicBezTo>
                <a:cubicBezTo>
                  <a:pt x="4736340" y="3067590"/>
                  <a:pt x="4741034" y="3046466"/>
                  <a:pt x="4743381" y="3027690"/>
                </a:cubicBezTo>
                <a:cubicBezTo>
                  <a:pt x="4745728" y="3013608"/>
                  <a:pt x="4750422" y="2999525"/>
                  <a:pt x="4752769" y="2983096"/>
                </a:cubicBezTo>
                <a:cubicBezTo>
                  <a:pt x="4757463" y="2961973"/>
                  <a:pt x="4759810" y="2943196"/>
                  <a:pt x="4764504" y="2922073"/>
                </a:cubicBezTo>
                <a:cubicBezTo>
                  <a:pt x="4766852" y="2907991"/>
                  <a:pt x="4769198" y="2893908"/>
                  <a:pt x="4771546" y="2879826"/>
                </a:cubicBezTo>
                <a:cubicBezTo>
                  <a:pt x="4773892" y="2856356"/>
                  <a:pt x="4778587" y="2835232"/>
                  <a:pt x="4780934" y="2811762"/>
                </a:cubicBezTo>
                <a:cubicBezTo>
                  <a:pt x="4783281" y="2800026"/>
                  <a:pt x="4785628" y="2785944"/>
                  <a:pt x="4785628" y="2774209"/>
                </a:cubicBezTo>
                <a:cubicBezTo>
                  <a:pt x="4787975" y="2746044"/>
                  <a:pt x="4792669" y="2717880"/>
                  <a:pt x="4795016" y="2687368"/>
                </a:cubicBezTo>
                <a:cubicBezTo>
                  <a:pt x="4795016" y="2680327"/>
                  <a:pt x="4797363" y="2673286"/>
                  <a:pt x="4797363" y="2666245"/>
                </a:cubicBezTo>
                <a:cubicBezTo>
                  <a:pt x="4797363" y="2661551"/>
                  <a:pt x="4797363" y="2654510"/>
                  <a:pt x="4799710" y="2649816"/>
                </a:cubicBezTo>
                <a:cubicBezTo>
                  <a:pt x="4802057" y="2652163"/>
                  <a:pt x="4802057" y="2654510"/>
                  <a:pt x="4804404" y="2656857"/>
                </a:cubicBezTo>
                <a:cubicBezTo>
                  <a:pt x="4804404" y="2666245"/>
                  <a:pt x="4802057" y="2675633"/>
                  <a:pt x="4802057" y="2685021"/>
                </a:cubicBezTo>
                <a:cubicBezTo>
                  <a:pt x="4809098" y="2699103"/>
                  <a:pt x="4809098" y="2706145"/>
                  <a:pt x="4809098" y="2710839"/>
                </a:cubicBezTo>
                <a:close/>
                <a:moveTo>
                  <a:pt x="4696440" y="3262394"/>
                </a:moveTo>
                <a:cubicBezTo>
                  <a:pt x="4698787" y="3253006"/>
                  <a:pt x="4701134" y="3245965"/>
                  <a:pt x="4705828" y="3236577"/>
                </a:cubicBezTo>
                <a:cubicBezTo>
                  <a:pt x="4708175" y="3231883"/>
                  <a:pt x="4708175" y="3227189"/>
                  <a:pt x="4710522" y="3222495"/>
                </a:cubicBezTo>
                <a:cubicBezTo>
                  <a:pt x="4710522" y="3224842"/>
                  <a:pt x="4708175" y="3227189"/>
                  <a:pt x="4708175" y="3229536"/>
                </a:cubicBezTo>
                <a:cubicBezTo>
                  <a:pt x="4708175" y="3231883"/>
                  <a:pt x="4708175" y="3234230"/>
                  <a:pt x="4710522" y="3238924"/>
                </a:cubicBezTo>
                <a:cubicBezTo>
                  <a:pt x="4703481" y="3253006"/>
                  <a:pt x="4698787" y="3264742"/>
                  <a:pt x="4691746" y="3278824"/>
                </a:cubicBezTo>
                <a:cubicBezTo>
                  <a:pt x="4691746" y="3276477"/>
                  <a:pt x="4691746" y="3276477"/>
                  <a:pt x="4694093" y="3274130"/>
                </a:cubicBezTo>
                <a:cubicBezTo>
                  <a:pt x="4691746" y="3271783"/>
                  <a:pt x="4694093" y="3267089"/>
                  <a:pt x="4696440" y="3262394"/>
                </a:cubicBezTo>
                <a:close/>
                <a:moveTo>
                  <a:pt x="4480512" y="3722416"/>
                </a:moveTo>
                <a:cubicBezTo>
                  <a:pt x="4473471" y="3731804"/>
                  <a:pt x="4466430" y="3741192"/>
                  <a:pt x="4459388" y="3748233"/>
                </a:cubicBezTo>
                <a:cubicBezTo>
                  <a:pt x="4454694" y="3752927"/>
                  <a:pt x="4450000" y="3757621"/>
                  <a:pt x="4445306" y="3762315"/>
                </a:cubicBezTo>
                <a:cubicBezTo>
                  <a:pt x="4438265" y="3769357"/>
                  <a:pt x="4431224" y="3776398"/>
                  <a:pt x="4424183" y="3783439"/>
                </a:cubicBezTo>
                <a:cubicBezTo>
                  <a:pt x="4419489" y="3788133"/>
                  <a:pt x="4414795" y="3792827"/>
                  <a:pt x="4410100" y="3797521"/>
                </a:cubicBezTo>
                <a:cubicBezTo>
                  <a:pt x="4403059" y="3804562"/>
                  <a:pt x="4396018" y="3811604"/>
                  <a:pt x="4388977" y="3816298"/>
                </a:cubicBezTo>
                <a:cubicBezTo>
                  <a:pt x="4384283" y="3820992"/>
                  <a:pt x="4381936" y="3823339"/>
                  <a:pt x="4377242" y="3825686"/>
                </a:cubicBezTo>
                <a:cubicBezTo>
                  <a:pt x="4379589" y="3820992"/>
                  <a:pt x="4384283" y="3818645"/>
                  <a:pt x="4386630" y="3813950"/>
                </a:cubicBezTo>
                <a:cubicBezTo>
                  <a:pt x="4391324" y="3806909"/>
                  <a:pt x="4398365" y="3799868"/>
                  <a:pt x="4403059" y="3792827"/>
                </a:cubicBezTo>
                <a:cubicBezTo>
                  <a:pt x="4407753" y="3785786"/>
                  <a:pt x="4412447" y="3781092"/>
                  <a:pt x="4417141" y="3774051"/>
                </a:cubicBezTo>
                <a:cubicBezTo>
                  <a:pt x="4424183" y="3764663"/>
                  <a:pt x="4431224" y="3755274"/>
                  <a:pt x="4438265" y="3743539"/>
                </a:cubicBezTo>
                <a:cubicBezTo>
                  <a:pt x="4445306" y="3734151"/>
                  <a:pt x="4450000" y="3727110"/>
                  <a:pt x="4457041" y="3717722"/>
                </a:cubicBezTo>
                <a:cubicBezTo>
                  <a:pt x="4464082" y="3708333"/>
                  <a:pt x="4471124" y="3698945"/>
                  <a:pt x="4475818" y="3689557"/>
                </a:cubicBezTo>
                <a:cubicBezTo>
                  <a:pt x="4480512" y="3682516"/>
                  <a:pt x="4482859" y="3677822"/>
                  <a:pt x="4487553" y="3670781"/>
                </a:cubicBezTo>
                <a:cubicBezTo>
                  <a:pt x="4487553" y="3668434"/>
                  <a:pt x="4489900" y="3668434"/>
                  <a:pt x="4489900" y="3666087"/>
                </a:cubicBezTo>
                <a:cubicBezTo>
                  <a:pt x="4489900" y="3666087"/>
                  <a:pt x="4489900" y="3666087"/>
                  <a:pt x="4489900" y="3666087"/>
                </a:cubicBezTo>
                <a:cubicBezTo>
                  <a:pt x="4494594" y="3659045"/>
                  <a:pt x="4499288" y="3654351"/>
                  <a:pt x="4503982" y="3647310"/>
                </a:cubicBezTo>
                <a:cubicBezTo>
                  <a:pt x="4508676" y="3642616"/>
                  <a:pt x="4511023" y="3637922"/>
                  <a:pt x="4513371" y="3633228"/>
                </a:cubicBezTo>
                <a:cubicBezTo>
                  <a:pt x="4515717" y="3630881"/>
                  <a:pt x="4515717" y="3628534"/>
                  <a:pt x="4518065" y="3626187"/>
                </a:cubicBezTo>
                <a:cubicBezTo>
                  <a:pt x="4520412" y="3621493"/>
                  <a:pt x="4522759" y="3619146"/>
                  <a:pt x="4527453" y="3614451"/>
                </a:cubicBezTo>
                <a:cubicBezTo>
                  <a:pt x="4536841" y="3602716"/>
                  <a:pt x="4543882" y="3590981"/>
                  <a:pt x="4553270" y="3576899"/>
                </a:cubicBezTo>
                <a:cubicBezTo>
                  <a:pt x="4555617" y="3574552"/>
                  <a:pt x="4555617" y="3572205"/>
                  <a:pt x="4557964" y="3569858"/>
                </a:cubicBezTo>
                <a:cubicBezTo>
                  <a:pt x="4565005" y="3560470"/>
                  <a:pt x="4572047" y="3548734"/>
                  <a:pt x="4579088" y="3536999"/>
                </a:cubicBezTo>
                <a:cubicBezTo>
                  <a:pt x="4581435" y="3539346"/>
                  <a:pt x="4581435" y="3541693"/>
                  <a:pt x="4586129" y="3544040"/>
                </a:cubicBezTo>
                <a:cubicBezTo>
                  <a:pt x="4583782" y="3551081"/>
                  <a:pt x="4579088" y="3555775"/>
                  <a:pt x="4576741" y="3562816"/>
                </a:cubicBezTo>
                <a:cubicBezTo>
                  <a:pt x="4572047" y="3569858"/>
                  <a:pt x="4567353" y="3579246"/>
                  <a:pt x="4562658" y="3586287"/>
                </a:cubicBezTo>
                <a:cubicBezTo>
                  <a:pt x="4553270" y="3605063"/>
                  <a:pt x="4541535" y="3623840"/>
                  <a:pt x="4529800" y="3642616"/>
                </a:cubicBezTo>
                <a:cubicBezTo>
                  <a:pt x="4527453" y="3640269"/>
                  <a:pt x="4522759" y="3640269"/>
                  <a:pt x="4520412" y="3640269"/>
                </a:cubicBezTo>
                <a:cubicBezTo>
                  <a:pt x="4508676" y="3640269"/>
                  <a:pt x="4499288" y="3649657"/>
                  <a:pt x="4499288" y="3661392"/>
                </a:cubicBezTo>
                <a:cubicBezTo>
                  <a:pt x="4499288" y="3668434"/>
                  <a:pt x="4501635" y="3673128"/>
                  <a:pt x="4506329" y="3677822"/>
                </a:cubicBezTo>
                <a:cubicBezTo>
                  <a:pt x="4499288" y="3687210"/>
                  <a:pt x="4494594" y="3696598"/>
                  <a:pt x="4487553" y="3703639"/>
                </a:cubicBezTo>
                <a:cubicBezTo>
                  <a:pt x="4487553" y="3713028"/>
                  <a:pt x="4485206" y="3717722"/>
                  <a:pt x="4480512" y="3722416"/>
                </a:cubicBezTo>
                <a:close/>
                <a:moveTo>
                  <a:pt x="4316218" y="3898444"/>
                </a:moveTo>
                <a:cubicBezTo>
                  <a:pt x="4313872" y="3900791"/>
                  <a:pt x="4311524" y="3903138"/>
                  <a:pt x="4309178" y="3905485"/>
                </a:cubicBezTo>
                <a:cubicBezTo>
                  <a:pt x="4297442" y="3919567"/>
                  <a:pt x="4283360" y="3931303"/>
                  <a:pt x="4271625" y="3945385"/>
                </a:cubicBezTo>
                <a:cubicBezTo>
                  <a:pt x="4266931" y="3950079"/>
                  <a:pt x="4262237" y="3954773"/>
                  <a:pt x="4259889" y="3959468"/>
                </a:cubicBezTo>
                <a:cubicBezTo>
                  <a:pt x="4252848" y="3966508"/>
                  <a:pt x="4245807" y="3973550"/>
                  <a:pt x="4238766" y="3980591"/>
                </a:cubicBezTo>
                <a:cubicBezTo>
                  <a:pt x="4238766" y="3975897"/>
                  <a:pt x="4236419" y="3973550"/>
                  <a:pt x="4234072" y="3971203"/>
                </a:cubicBezTo>
                <a:cubicBezTo>
                  <a:pt x="4243460" y="3961814"/>
                  <a:pt x="4255195" y="3952426"/>
                  <a:pt x="4264583" y="3943038"/>
                </a:cubicBezTo>
                <a:cubicBezTo>
                  <a:pt x="4269277" y="3938344"/>
                  <a:pt x="4271625" y="3935997"/>
                  <a:pt x="4276319" y="3931303"/>
                </a:cubicBezTo>
                <a:cubicBezTo>
                  <a:pt x="4288054" y="3919567"/>
                  <a:pt x="4299789" y="3907832"/>
                  <a:pt x="4311524" y="3893750"/>
                </a:cubicBezTo>
                <a:cubicBezTo>
                  <a:pt x="4313872" y="3891403"/>
                  <a:pt x="4316218" y="3889056"/>
                  <a:pt x="4320913" y="3884362"/>
                </a:cubicBezTo>
                <a:cubicBezTo>
                  <a:pt x="4327954" y="3874974"/>
                  <a:pt x="4337342" y="3867932"/>
                  <a:pt x="4344383" y="3858544"/>
                </a:cubicBezTo>
                <a:cubicBezTo>
                  <a:pt x="4346730" y="3856197"/>
                  <a:pt x="4349077" y="3856197"/>
                  <a:pt x="4351424" y="3853850"/>
                </a:cubicBezTo>
                <a:cubicBezTo>
                  <a:pt x="4356118" y="3849156"/>
                  <a:pt x="4360812" y="3846809"/>
                  <a:pt x="4367854" y="3842115"/>
                </a:cubicBezTo>
                <a:cubicBezTo>
                  <a:pt x="4367854" y="3842115"/>
                  <a:pt x="4367854" y="3842115"/>
                  <a:pt x="4367854" y="3842115"/>
                </a:cubicBezTo>
                <a:cubicBezTo>
                  <a:pt x="4365507" y="3844462"/>
                  <a:pt x="4363159" y="3849156"/>
                  <a:pt x="4360812" y="3851503"/>
                </a:cubicBezTo>
                <a:cubicBezTo>
                  <a:pt x="4344383" y="3865586"/>
                  <a:pt x="4330301" y="3882015"/>
                  <a:pt x="4316218" y="3898444"/>
                </a:cubicBezTo>
                <a:close/>
                <a:moveTo>
                  <a:pt x="4170701" y="4041614"/>
                </a:moveTo>
                <a:cubicBezTo>
                  <a:pt x="4163660" y="4051002"/>
                  <a:pt x="4154272" y="4060390"/>
                  <a:pt x="4147231" y="4069779"/>
                </a:cubicBezTo>
                <a:cubicBezTo>
                  <a:pt x="4140190" y="4076820"/>
                  <a:pt x="4133149" y="4086208"/>
                  <a:pt x="4126108" y="4093249"/>
                </a:cubicBezTo>
                <a:cubicBezTo>
                  <a:pt x="4119067" y="4102637"/>
                  <a:pt x="4109678" y="4112026"/>
                  <a:pt x="4100290" y="4121414"/>
                </a:cubicBezTo>
                <a:cubicBezTo>
                  <a:pt x="4093249" y="4128455"/>
                  <a:pt x="4086208" y="4137843"/>
                  <a:pt x="4079167" y="4144884"/>
                </a:cubicBezTo>
                <a:cubicBezTo>
                  <a:pt x="4069778" y="4154272"/>
                  <a:pt x="4062738" y="4163660"/>
                  <a:pt x="4053349" y="4173049"/>
                </a:cubicBezTo>
                <a:cubicBezTo>
                  <a:pt x="4046308" y="4180090"/>
                  <a:pt x="4039267" y="4187131"/>
                  <a:pt x="4032226" y="4194172"/>
                </a:cubicBezTo>
                <a:cubicBezTo>
                  <a:pt x="4022837" y="4203560"/>
                  <a:pt x="4013449" y="4212948"/>
                  <a:pt x="4004061" y="4222337"/>
                </a:cubicBezTo>
                <a:cubicBezTo>
                  <a:pt x="3997020" y="4229378"/>
                  <a:pt x="3989979" y="4236419"/>
                  <a:pt x="3982938" y="4243460"/>
                </a:cubicBezTo>
                <a:cubicBezTo>
                  <a:pt x="3973550" y="4252848"/>
                  <a:pt x="3964161" y="4262236"/>
                  <a:pt x="3954773" y="4271625"/>
                </a:cubicBezTo>
                <a:cubicBezTo>
                  <a:pt x="3947732" y="4278666"/>
                  <a:pt x="3940691" y="4283360"/>
                  <a:pt x="3935997" y="4290401"/>
                </a:cubicBezTo>
                <a:cubicBezTo>
                  <a:pt x="3926609" y="4299789"/>
                  <a:pt x="3917220" y="4309177"/>
                  <a:pt x="3905485" y="4316219"/>
                </a:cubicBezTo>
                <a:cubicBezTo>
                  <a:pt x="3898444" y="4323260"/>
                  <a:pt x="3891403" y="4327954"/>
                  <a:pt x="3886709" y="4334995"/>
                </a:cubicBezTo>
                <a:cubicBezTo>
                  <a:pt x="3877321" y="4344383"/>
                  <a:pt x="3865585" y="4353771"/>
                  <a:pt x="3856197" y="4360812"/>
                </a:cubicBezTo>
                <a:cubicBezTo>
                  <a:pt x="3849156" y="4365506"/>
                  <a:pt x="3844462" y="4372548"/>
                  <a:pt x="3837421" y="4377242"/>
                </a:cubicBezTo>
                <a:cubicBezTo>
                  <a:pt x="3830380" y="4381936"/>
                  <a:pt x="3825686" y="4386630"/>
                  <a:pt x="3818645" y="4393671"/>
                </a:cubicBezTo>
                <a:cubicBezTo>
                  <a:pt x="3813950" y="4396018"/>
                  <a:pt x="3809256" y="4398365"/>
                  <a:pt x="3804562" y="4400712"/>
                </a:cubicBezTo>
                <a:cubicBezTo>
                  <a:pt x="3799868" y="4403059"/>
                  <a:pt x="3795174" y="4405406"/>
                  <a:pt x="3790480" y="4407753"/>
                </a:cubicBezTo>
                <a:cubicBezTo>
                  <a:pt x="3783439" y="4410100"/>
                  <a:pt x="3774051" y="4414794"/>
                  <a:pt x="3767010" y="4417142"/>
                </a:cubicBezTo>
                <a:cubicBezTo>
                  <a:pt x="3762316" y="4419489"/>
                  <a:pt x="3759968" y="4419489"/>
                  <a:pt x="3755274" y="4421836"/>
                </a:cubicBezTo>
                <a:cubicBezTo>
                  <a:pt x="3748233" y="4424183"/>
                  <a:pt x="3743539" y="4426530"/>
                  <a:pt x="3736498" y="4428877"/>
                </a:cubicBezTo>
                <a:cubicBezTo>
                  <a:pt x="3736498" y="4426530"/>
                  <a:pt x="3734151" y="4426530"/>
                  <a:pt x="3734151" y="4424183"/>
                </a:cubicBezTo>
                <a:cubicBezTo>
                  <a:pt x="3741192" y="4419489"/>
                  <a:pt x="3748233" y="4412447"/>
                  <a:pt x="3755274" y="4405406"/>
                </a:cubicBezTo>
                <a:cubicBezTo>
                  <a:pt x="3767010" y="4396018"/>
                  <a:pt x="3776398" y="4388977"/>
                  <a:pt x="3788133" y="4379589"/>
                </a:cubicBezTo>
                <a:cubicBezTo>
                  <a:pt x="3799868" y="4370201"/>
                  <a:pt x="3813950" y="4358466"/>
                  <a:pt x="3825686" y="4349077"/>
                </a:cubicBezTo>
                <a:cubicBezTo>
                  <a:pt x="3835074" y="4339689"/>
                  <a:pt x="3844462" y="4332648"/>
                  <a:pt x="3856197" y="4323260"/>
                </a:cubicBezTo>
                <a:cubicBezTo>
                  <a:pt x="3870279" y="4311525"/>
                  <a:pt x="3882015" y="4299789"/>
                  <a:pt x="3896097" y="4288054"/>
                </a:cubicBezTo>
                <a:cubicBezTo>
                  <a:pt x="3905485" y="4281013"/>
                  <a:pt x="3912526" y="4271625"/>
                  <a:pt x="3921915" y="4264584"/>
                </a:cubicBezTo>
                <a:cubicBezTo>
                  <a:pt x="3935997" y="4250501"/>
                  <a:pt x="3952426" y="4236419"/>
                  <a:pt x="3966509" y="4219990"/>
                </a:cubicBezTo>
                <a:cubicBezTo>
                  <a:pt x="3973550" y="4212948"/>
                  <a:pt x="3980591" y="4208254"/>
                  <a:pt x="3985285" y="4201213"/>
                </a:cubicBezTo>
                <a:cubicBezTo>
                  <a:pt x="4022837" y="4163660"/>
                  <a:pt x="4060390" y="4123761"/>
                  <a:pt x="4097943" y="4081514"/>
                </a:cubicBezTo>
                <a:cubicBezTo>
                  <a:pt x="4100290" y="4079167"/>
                  <a:pt x="4104984" y="4076820"/>
                  <a:pt x="4107331" y="4074473"/>
                </a:cubicBezTo>
                <a:cubicBezTo>
                  <a:pt x="4114372" y="4067431"/>
                  <a:pt x="4123761" y="4062737"/>
                  <a:pt x="4130802" y="4055696"/>
                </a:cubicBezTo>
                <a:cubicBezTo>
                  <a:pt x="4140190" y="4048655"/>
                  <a:pt x="4149578" y="4039267"/>
                  <a:pt x="4158966" y="4032226"/>
                </a:cubicBezTo>
                <a:cubicBezTo>
                  <a:pt x="4166007" y="4025185"/>
                  <a:pt x="4175395" y="4018144"/>
                  <a:pt x="4182437" y="4013449"/>
                </a:cubicBezTo>
                <a:cubicBezTo>
                  <a:pt x="4184784" y="4011102"/>
                  <a:pt x="4187131" y="4011102"/>
                  <a:pt x="4187131" y="4008755"/>
                </a:cubicBezTo>
                <a:lnTo>
                  <a:pt x="4187131" y="4008755"/>
                </a:lnTo>
                <a:cubicBezTo>
                  <a:pt x="4187131" y="4011102"/>
                  <a:pt x="4187131" y="4013449"/>
                  <a:pt x="4189478" y="4015796"/>
                </a:cubicBezTo>
                <a:cubicBezTo>
                  <a:pt x="4189478" y="4015796"/>
                  <a:pt x="4187131" y="4018144"/>
                  <a:pt x="4187131" y="4018144"/>
                </a:cubicBezTo>
                <a:cubicBezTo>
                  <a:pt x="4184784" y="4025185"/>
                  <a:pt x="4177743" y="4034573"/>
                  <a:pt x="4170701" y="4041614"/>
                </a:cubicBezTo>
                <a:close/>
                <a:moveTo>
                  <a:pt x="3675475" y="4480512"/>
                </a:moveTo>
                <a:cubicBezTo>
                  <a:pt x="3666086" y="4489900"/>
                  <a:pt x="3654351" y="4499288"/>
                  <a:pt x="3644963" y="4508676"/>
                </a:cubicBezTo>
                <a:cubicBezTo>
                  <a:pt x="3642616" y="4511024"/>
                  <a:pt x="3637922" y="4513370"/>
                  <a:pt x="3635575" y="4518064"/>
                </a:cubicBezTo>
                <a:cubicBezTo>
                  <a:pt x="3628534" y="4525106"/>
                  <a:pt x="3621493" y="4529800"/>
                  <a:pt x="3612104" y="4536841"/>
                </a:cubicBezTo>
                <a:cubicBezTo>
                  <a:pt x="3607410" y="4541535"/>
                  <a:pt x="3602716" y="4543882"/>
                  <a:pt x="3598022" y="4548576"/>
                </a:cubicBezTo>
                <a:cubicBezTo>
                  <a:pt x="3590981" y="4553270"/>
                  <a:pt x="3583940" y="4560311"/>
                  <a:pt x="3576899" y="4565005"/>
                </a:cubicBezTo>
                <a:cubicBezTo>
                  <a:pt x="3574552" y="4567352"/>
                  <a:pt x="3572205" y="4569700"/>
                  <a:pt x="3569858" y="4569700"/>
                </a:cubicBezTo>
                <a:cubicBezTo>
                  <a:pt x="3525264" y="4595517"/>
                  <a:pt x="3478323" y="4621335"/>
                  <a:pt x="3431382" y="4642458"/>
                </a:cubicBezTo>
                <a:cubicBezTo>
                  <a:pt x="3429035" y="4635417"/>
                  <a:pt x="3421994" y="4630723"/>
                  <a:pt x="3414953" y="4630723"/>
                </a:cubicBezTo>
                <a:cubicBezTo>
                  <a:pt x="3403217" y="4630723"/>
                  <a:pt x="3393829" y="4640111"/>
                  <a:pt x="3393829" y="4651846"/>
                </a:cubicBezTo>
                <a:cubicBezTo>
                  <a:pt x="3393829" y="4651846"/>
                  <a:pt x="3393829" y="4654193"/>
                  <a:pt x="3393829" y="4654193"/>
                </a:cubicBezTo>
                <a:cubicBezTo>
                  <a:pt x="3389135" y="4654193"/>
                  <a:pt x="3386788" y="4654193"/>
                  <a:pt x="3382094" y="4654193"/>
                </a:cubicBezTo>
                <a:cubicBezTo>
                  <a:pt x="3363318" y="4654193"/>
                  <a:pt x="3342194" y="4649499"/>
                  <a:pt x="3323418" y="4640111"/>
                </a:cubicBezTo>
                <a:cubicBezTo>
                  <a:pt x="3330459" y="4637764"/>
                  <a:pt x="3337500" y="4635417"/>
                  <a:pt x="3342194" y="4633070"/>
                </a:cubicBezTo>
                <a:cubicBezTo>
                  <a:pt x="3349235" y="4630723"/>
                  <a:pt x="3356276" y="4628376"/>
                  <a:pt x="3363318" y="4623681"/>
                </a:cubicBezTo>
                <a:cubicBezTo>
                  <a:pt x="3375053" y="4618987"/>
                  <a:pt x="3386788" y="4614293"/>
                  <a:pt x="3398523" y="4607252"/>
                </a:cubicBezTo>
                <a:cubicBezTo>
                  <a:pt x="3407911" y="4602558"/>
                  <a:pt x="3414953" y="4600211"/>
                  <a:pt x="3424341" y="4595517"/>
                </a:cubicBezTo>
                <a:cubicBezTo>
                  <a:pt x="3433729" y="4590823"/>
                  <a:pt x="3445464" y="4586129"/>
                  <a:pt x="3454852" y="4581435"/>
                </a:cubicBezTo>
                <a:cubicBezTo>
                  <a:pt x="3464241" y="4576741"/>
                  <a:pt x="3471282" y="4572047"/>
                  <a:pt x="3480670" y="4569700"/>
                </a:cubicBezTo>
                <a:cubicBezTo>
                  <a:pt x="3490058" y="4565005"/>
                  <a:pt x="3499446" y="4560311"/>
                  <a:pt x="3508834" y="4555617"/>
                </a:cubicBezTo>
                <a:cubicBezTo>
                  <a:pt x="3518223" y="4550923"/>
                  <a:pt x="3527611" y="4546229"/>
                  <a:pt x="3534652" y="4541535"/>
                </a:cubicBezTo>
                <a:cubicBezTo>
                  <a:pt x="3544040" y="4536841"/>
                  <a:pt x="3553428" y="4532147"/>
                  <a:pt x="3562817" y="4527453"/>
                </a:cubicBezTo>
                <a:cubicBezTo>
                  <a:pt x="3572205" y="4522759"/>
                  <a:pt x="3581593" y="4518064"/>
                  <a:pt x="3588634" y="4513370"/>
                </a:cubicBezTo>
                <a:cubicBezTo>
                  <a:pt x="3598022" y="4508676"/>
                  <a:pt x="3607410" y="4503982"/>
                  <a:pt x="3614452" y="4499288"/>
                </a:cubicBezTo>
                <a:cubicBezTo>
                  <a:pt x="3623840" y="4494594"/>
                  <a:pt x="3630881" y="4489900"/>
                  <a:pt x="3640269" y="4482859"/>
                </a:cubicBezTo>
                <a:cubicBezTo>
                  <a:pt x="3649657" y="4478165"/>
                  <a:pt x="3659045" y="4473471"/>
                  <a:pt x="3666086" y="4466429"/>
                </a:cubicBezTo>
                <a:cubicBezTo>
                  <a:pt x="3675475" y="4461735"/>
                  <a:pt x="3682516" y="4457041"/>
                  <a:pt x="3691904" y="4450000"/>
                </a:cubicBezTo>
                <a:cubicBezTo>
                  <a:pt x="3696598" y="4447653"/>
                  <a:pt x="3701292" y="4445306"/>
                  <a:pt x="3703639" y="4442959"/>
                </a:cubicBezTo>
                <a:cubicBezTo>
                  <a:pt x="3703639" y="4442959"/>
                  <a:pt x="3703639" y="4445306"/>
                  <a:pt x="3705986" y="4445306"/>
                </a:cubicBezTo>
                <a:cubicBezTo>
                  <a:pt x="3698945" y="4452347"/>
                  <a:pt x="3691904" y="4459388"/>
                  <a:pt x="3684863" y="4466429"/>
                </a:cubicBezTo>
                <a:cubicBezTo>
                  <a:pt x="3682516" y="4473471"/>
                  <a:pt x="3677822" y="4478165"/>
                  <a:pt x="3675475" y="4480512"/>
                </a:cubicBezTo>
                <a:close/>
                <a:moveTo>
                  <a:pt x="3278824" y="4656540"/>
                </a:moveTo>
                <a:cubicBezTo>
                  <a:pt x="3269436" y="4661234"/>
                  <a:pt x="3257701" y="4663582"/>
                  <a:pt x="3248312" y="4668276"/>
                </a:cubicBezTo>
                <a:cubicBezTo>
                  <a:pt x="3238924" y="4670622"/>
                  <a:pt x="3231883" y="4675317"/>
                  <a:pt x="3222495" y="4677664"/>
                </a:cubicBezTo>
                <a:cubicBezTo>
                  <a:pt x="3210760" y="4682358"/>
                  <a:pt x="3201371" y="4684705"/>
                  <a:pt x="3189636" y="4689399"/>
                </a:cubicBezTo>
                <a:cubicBezTo>
                  <a:pt x="3180248" y="4691746"/>
                  <a:pt x="3173207" y="4696440"/>
                  <a:pt x="3163819" y="4698787"/>
                </a:cubicBezTo>
                <a:cubicBezTo>
                  <a:pt x="3152083" y="4703481"/>
                  <a:pt x="3142695" y="4705828"/>
                  <a:pt x="3130960" y="4710522"/>
                </a:cubicBezTo>
                <a:cubicBezTo>
                  <a:pt x="3121572" y="4712869"/>
                  <a:pt x="3114531" y="4715216"/>
                  <a:pt x="3105143" y="4717563"/>
                </a:cubicBezTo>
                <a:cubicBezTo>
                  <a:pt x="3093407" y="4722258"/>
                  <a:pt x="3084019" y="4724605"/>
                  <a:pt x="3072284" y="4726952"/>
                </a:cubicBezTo>
                <a:cubicBezTo>
                  <a:pt x="3062896" y="4729299"/>
                  <a:pt x="3055854" y="4731646"/>
                  <a:pt x="3046466" y="4733993"/>
                </a:cubicBezTo>
                <a:cubicBezTo>
                  <a:pt x="3034731" y="4736340"/>
                  <a:pt x="3022996" y="4741034"/>
                  <a:pt x="3011261" y="4743381"/>
                </a:cubicBezTo>
                <a:cubicBezTo>
                  <a:pt x="3004219" y="4745728"/>
                  <a:pt x="2994831" y="4748075"/>
                  <a:pt x="2987790" y="4750422"/>
                </a:cubicBezTo>
                <a:cubicBezTo>
                  <a:pt x="2976055" y="4752769"/>
                  <a:pt x="2964320" y="4755116"/>
                  <a:pt x="2952585" y="4759810"/>
                </a:cubicBezTo>
                <a:cubicBezTo>
                  <a:pt x="2945543" y="4762157"/>
                  <a:pt x="2936155" y="4764504"/>
                  <a:pt x="2929114" y="4766851"/>
                </a:cubicBezTo>
                <a:cubicBezTo>
                  <a:pt x="2917379" y="4769199"/>
                  <a:pt x="2905644" y="4771545"/>
                  <a:pt x="2893908" y="4773893"/>
                </a:cubicBezTo>
                <a:cubicBezTo>
                  <a:pt x="2886867" y="4776239"/>
                  <a:pt x="2877479" y="4776239"/>
                  <a:pt x="2870438" y="4778587"/>
                </a:cubicBezTo>
                <a:cubicBezTo>
                  <a:pt x="2856355" y="4780934"/>
                  <a:pt x="2844620" y="4783281"/>
                  <a:pt x="2830538" y="4785628"/>
                </a:cubicBezTo>
                <a:cubicBezTo>
                  <a:pt x="2830538" y="4783281"/>
                  <a:pt x="2828191" y="4778587"/>
                  <a:pt x="2825844" y="4776239"/>
                </a:cubicBezTo>
                <a:cubicBezTo>
                  <a:pt x="2828191" y="4773893"/>
                  <a:pt x="2828191" y="4773893"/>
                  <a:pt x="2830538" y="4771545"/>
                </a:cubicBezTo>
                <a:cubicBezTo>
                  <a:pt x="2832885" y="4769199"/>
                  <a:pt x="2837579" y="4766851"/>
                  <a:pt x="2839926" y="4762157"/>
                </a:cubicBezTo>
                <a:cubicBezTo>
                  <a:pt x="2844620" y="4757463"/>
                  <a:pt x="2846967" y="4755116"/>
                  <a:pt x="2851661" y="4750422"/>
                </a:cubicBezTo>
                <a:cubicBezTo>
                  <a:pt x="2854008" y="4748075"/>
                  <a:pt x="2856355" y="4745728"/>
                  <a:pt x="2861050" y="4741034"/>
                </a:cubicBezTo>
                <a:cubicBezTo>
                  <a:pt x="2865744" y="4736340"/>
                  <a:pt x="2868091" y="4731646"/>
                  <a:pt x="2872785" y="4729299"/>
                </a:cubicBezTo>
                <a:cubicBezTo>
                  <a:pt x="2875132" y="4726952"/>
                  <a:pt x="2877479" y="4722258"/>
                  <a:pt x="2879826" y="4719911"/>
                </a:cubicBezTo>
                <a:cubicBezTo>
                  <a:pt x="2884520" y="4715216"/>
                  <a:pt x="2886867" y="4710522"/>
                  <a:pt x="2891561" y="4705828"/>
                </a:cubicBezTo>
                <a:cubicBezTo>
                  <a:pt x="2893908" y="4703481"/>
                  <a:pt x="2896255" y="4698787"/>
                  <a:pt x="2898602" y="4696440"/>
                </a:cubicBezTo>
                <a:cubicBezTo>
                  <a:pt x="2903296" y="4691746"/>
                  <a:pt x="2905644" y="4684705"/>
                  <a:pt x="2910338" y="4680011"/>
                </a:cubicBezTo>
                <a:cubicBezTo>
                  <a:pt x="2912685" y="4677664"/>
                  <a:pt x="2915032" y="4672970"/>
                  <a:pt x="2917379" y="4670622"/>
                </a:cubicBezTo>
                <a:cubicBezTo>
                  <a:pt x="2922073" y="4665928"/>
                  <a:pt x="2924420" y="4658887"/>
                  <a:pt x="2929114" y="4651846"/>
                </a:cubicBezTo>
                <a:cubicBezTo>
                  <a:pt x="2931461" y="4649499"/>
                  <a:pt x="2933808" y="4644805"/>
                  <a:pt x="2936155" y="4642458"/>
                </a:cubicBezTo>
                <a:cubicBezTo>
                  <a:pt x="2940849" y="4635417"/>
                  <a:pt x="2945543" y="4628376"/>
                  <a:pt x="2947890" y="4623681"/>
                </a:cubicBezTo>
                <a:cubicBezTo>
                  <a:pt x="2947890" y="4621335"/>
                  <a:pt x="2950237" y="4621335"/>
                  <a:pt x="2950237" y="4621335"/>
                </a:cubicBezTo>
                <a:cubicBezTo>
                  <a:pt x="2954932" y="4621335"/>
                  <a:pt x="2961973" y="4621335"/>
                  <a:pt x="2966667" y="4621335"/>
                </a:cubicBezTo>
                <a:cubicBezTo>
                  <a:pt x="2973708" y="4621335"/>
                  <a:pt x="2983096" y="4621335"/>
                  <a:pt x="2990137" y="4618987"/>
                </a:cubicBezTo>
                <a:cubicBezTo>
                  <a:pt x="3001872" y="4618987"/>
                  <a:pt x="3013608" y="4616641"/>
                  <a:pt x="3022996" y="4616641"/>
                </a:cubicBezTo>
                <a:cubicBezTo>
                  <a:pt x="3032384" y="4616641"/>
                  <a:pt x="3039425" y="4614293"/>
                  <a:pt x="3048813" y="4614293"/>
                </a:cubicBezTo>
                <a:cubicBezTo>
                  <a:pt x="3060548" y="4614293"/>
                  <a:pt x="3069937" y="4611946"/>
                  <a:pt x="3081672" y="4611946"/>
                </a:cubicBezTo>
                <a:cubicBezTo>
                  <a:pt x="3091060" y="4611946"/>
                  <a:pt x="3098101" y="4609599"/>
                  <a:pt x="3107489" y="4609599"/>
                </a:cubicBezTo>
                <a:cubicBezTo>
                  <a:pt x="3116878" y="4607252"/>
                  <a:pt x="3128613" y="4607252"/>
                  <a:pt x="3138001" y="4604905"/>
                </a:cubicBezTo>
                <a:cubicBezTo>
                  <a:pt x="3147389" y="4604905"/>
                  <a:pt x="3154430" y="4602558"/>
                  <a:pt x="3163819" y="4600211"/>
                </a:cubicBezTo>
                <a:cubicBezTo>
                  <a:pt x="3173207" y="4597864"/>
                  <a:pt x="3184942" y="4597864"/>
                  <a:pt x="3194330" y="4595517"/>
                </a:cubicBezTo>
                <a:cubicBezTo>
                  <a:pt x="3203718" y="4593170"/>
                  <a:pt x="3210760" y="4593170"/>
                  <a:pt x="3217801" y="4590823"/>
                </a:cubicBezTo>
                <a:cubicBezTo>
                  <a:pt x="3224842" y="4588476"/>
                  <a:pt x="3231883" y="4588476"/>
                  <a:pt x="3238924" y="4588476"/>
                </a:cubicBezTo>
                <a:cubicBezTo>
                  <a:pt x="3264742" y="4611946"/>
                  <a:pt x="3290559" y="4628376"/>
                  <a:pt x="3316377" y="4640111"/>
                </a:cubicBezTo>
                <a:cubicBezTo>
                  <a:pt x="3311683" y="4642458"/>
                  <a:pt x="3306988" y="4642458"/>
                  <a:pt x="3304641" y="4644805"/>
                </a:cubicBezTo>
                <a:cubicBezTo>
                  <a:pt x="3295253" y="4649499"/>
                  <a:pt x="3288212" y="4654193"/>
                  <a:pt x="3278824" y="4656540"/>
                </a:cubicBezTo>
                <a:close/>
                <a:moveTo>
                  <a:pt x="2713186" y="4813792"/>
                </a:moveTo>
                <a:cubicBezTo>
                  <a:pt x="2708492" y="4813792"/>
                  <a:pt x="2703797" y="4813792"/>
                  <a:pt x="2701450" y="4813792"/>
                </a:cubicBezTo>
                <a:cubicBezTo>
                  <a:pt x="2701450" y="4813792"/>
                  <a:pt x="2703797" y="4813792"/>
                  <a:pt x="2703797" y="4813792"/>
                </a:cubicBezTo>
                <a:cubicBezTo>
                  <a:pt x="2713186" y="4811445"/>
                  <a:pt x="2720227" y="4811445"/>
                  <a:pt x="2729615" y="4809098"/>
                </a:cubicBezTo>
                <a:cubicBezTo>
                  <a:pt x="2739003" y="4806751"/>
                  <a:pt x="2748391" y="4806751"/>
                  <a:pt x="2757780" y="4804404"/>
                </a:cubicBezTo>
                <a:cubicBezTo>
                  <a:pt x="2760127" y="4804404"/>
                  <a:pt x="2762474" y="4804404"/>
                  <a:pt x="2764821" y="4804404"/>
                </a:cubicBezTo>
                <a:cubicBezTo>
                  <a:pt x="2762474" y="4806751"/>
                  <a:pt x="2760127" y="4811445"/>
                  <a:pt x="2760127" y="4818486"/>
                </a:cubicBezTo>
                <a:cubicBezTo>
                  <a:pt x="2750738" y="4818486"/>
                  <a:pt x="2739003" y="4818486"/>
                  <a:pt x="2729615" y="4818486"/>
                </a:cubicBezTo>
                <a:cubicBezTo>
                  <a:pt x="2724921" y="4813792"/>
                  <a:pt x="2717880" y="4813792"/>
                  <a:pt x="2713186" y="4813792"/>
                </a:cubicBezTo>
                <a:close/>
                <a:moveTo>
                  <a:pt x="2480828" y="4830222"/>
                </a:moveTo>
                <a:cubicBezTo>
                  <a:pt x="2469093" y="4830222"/>
                  <a:pt x="2455011" y="4830222"/>
                  <a:pt x="2443275" y="4832569"/>
                </a:cubicBezTo>
                <a:cubicBezTo>
                  <a:pt x="2438581" y="4832569"/>
                  <a:pt x="2431540" y="4832569"/>
                  <a:pt x="2426846" y="4832569"/>
                </a:cubicBezTo>
                <a:cubicBezTo>
                  <a:pt x="2408070" y="4832569"/>
                  <a:pt x="2389293" y="4832569"/>
                  <a:pt x="2370517" y="4832569"/>
                </a:cubicBezTo>
                <a:cubicBezTo>
                  <a:pt x="2351741" y="4832569"/>
                  <a:pt x="2332964" y="4832569"/>
                  <a:pt x="2314188" y="4832569"/>
                </a:cubicBezTo>
                <a:cubicBezTo>
                  <a:pt x="2307147" y="4832569"/>
                  <a:pt x="2302453" y="4832569"/>
                  <a:pt x="2297759" y="4832569"/>
                </a:cubicBezTo>
                <a:cubicBezTo>
                  <a:pt x="2283676" y="4832569"/>
                  <a:pt x="2271941" y="4832569"/>
                  <a:pt x="2257859" y="4830222"/>
                </a:cubicBezTo>
                <a:cubicBezTo>
                  <a:pt x="2250818" y="4830222"/>
                  <a:pt x="2243776" y="4830222"/>
                  <a:pt x="2236735" y="4827875"/>
                </a:cubicBezTo>
                <a:cubicBezTo>
                  <a:pt x="2225000" y="4827875"/>
                  <a:pt x="2213265" y="4825528"/>
                  <a:pt x="2201530" y="4825528"/>
                </a:cubicBezTo>
                <a:cubicBezTo>
                  <a:pt x="2194488" y="4825528"/>
                  <a:pt x="2187447" y="4823180"/>
                  <a:pt x="2180406" y="4823180"/>
                </a:cubicBezTo>
                <a:cubicBezTo>
                  <a:pt x="2168671" y="4823180"/>
                  <a:pt x="2156936" y="4820834"/>
                  <a:pt x="2147548" y="4820834"/>
                </a:cubicBezTo>
                <a:cubicBezTo>
                  <a:pt x="2140506" y="4820834"/>
                  <a:pt x="2131118" y="4818486"/>
                  <a:pt x="2124077" y="4818486"/>
                </a:cubicBezTo>
                <a:cubicBezTo>
                  <a:pt x="2112342" y="4818486"/>
                  <a:pt x="2102954" y="4816140"/>
                  <a:pt x="2091218" y="4813792"/>
                </a:cubicBezTo>
                <a:cubicBezTo>
                  <a:pt x="2084177" y="4813792"/>
                  <a:pt x="2074789" y="4811445"/>
                  <a:pt x="2067748" y="4811445"/>
                </a:cubicBezTo>
                <a:cubicBezTo>
                  <a:pt x="2056013" y="4809098"/>
                  <a:pt x="2046624" y="4809098"/>
                  <a:pt x="2034889" y="4806751"/>
                </a:cubicBezTo>
                <a:cubicBezTo>
                  <a:pt x="2027848" y="4804404"/>
                  <a:pt x="2018460" y="4804404"/>
                  <a:pt x="2011419" y="4802057"/>
                </a:cubicBezTo>
                <a:cubicBezTo>
                  <a:pt x="2002031" y="4799710"/>
                  <a:pt x="1990295" y="4799710"/>
                  <a:pt x="1980907" y="4797363"/>
                </a:cubicBezTo>
                <a:cubicBezTo>
                  <a:pt x="1973866" y="4795016"/>
                  <a:pt x="1964478" y="4795016"/>
                  <a:pt x="1957437" y="4792669"/>
                </a:cubicBezTo>
                <a:cubicBezTo>
                  <a:pt x="1952743" y="4792669"/>
                  <a:pt x="1945702" y="4790322"/>
                  <a:pt x="1941007" y="4790322"/>
                </a:cubicBezTo>
                <a:cubicBezTo>
                  <a:pt x="1941007" y="4790322"/>
                  <a:pt x="1941007" y="4790322"/>
                  <a:pt x="1941007" y="4790322"/>
                </a:cubicBezTo>
                <a:cubicBezTo>
                  <a:pt x="1950396" y="4790322"/>
                  <a:pt x="1957437" y="4790322"/>
                  <a:pt x="1966825" y="4790322"/>
                </a:cubicBezTo>
                <a:cubicBezTo>
                  <a:pt x="1983254" y="4790322"/>
                  <a:pt x="1999684" y="4790322"/>
                  <a:pt x="2016113" y="4787975"/>
                </a:cubicBezTo>
                <a:cubicBezTo>
                  <a:pt x="2018460" y="4787975"/>
                  <a:pt x="2018460" y="4787975"/>
                  <a:pt x="2020807" y="4787975"/>
                </a:cubicBezTo>
                <a:cubicBezTo>
                  <a:pt x="2034889" y="4790322"/>
                  <a:pt x="2048972" y="4792669"/>
                  <a:pt x="2063054" y="4795016"/>
                </a:cubicBezTo>
                <a:cubicBezTo>
                  <a:pt x="2079483" y="4797363"/>
                  <a:pt x="2095913" y="4799710"/>
                  <a:pt x="2112342" y="4802057"/>
                </a:cubicBezTo>
                <a:cubicBezTo>
                  <a:pt x="2126424" y="4804404"/>
                  <a:pt x="2140506" y="4806751"/>
                  <a:pt x="2152242" y="4806751"/>
                </a:cubicBezTo>
                <a:cubicBezTo>
                  <a:pt x="2168671" y="4809098"/>
                  <a:pt x="2187447" y="4809098"/>
                  <a:pt x="2203877" y="4811445"/>
                </a:cubicBezTo>
                <a:cubicBezTo>
                  <a:pt x="2215612" y="4811445"/>
                  <a:pt x="2229694" y="4813792"/>
                  <a:pt x="2241429" y="4816140"/>
                </a:cubicBezTo>
                <a:cubicBezTo>
                  <a:pt x="2260206" y="4818486"/>
                  <a:pt x="2281329" y="4818486"/>
                  <a:pt x="2300106" y="4818486"/>
                </a:cubicBezTo>
                <a:cubicBezTo>
                  <a:pt x="2309494" y="4818486"/>
                  <a:pt x="2321229" y="4820834"/>
                  <a:pt x="2330617" y="4820834"/>
                </a:cubicBezTo>
                <a:cubicBezTo>
                  <a:pt x="2361129" y="4820834"/>
                  <a:pt x="2391640" y="4823180"/>
                  <a:pt x="2422152" y="4823180"/>
                </a:cubicBezTo>
                <a:lnTo>
                  <a:pt x="2422152" y="4823180"/>
                </a:lnTo>
                <a:cubicBezTo>
                  <a:pt x="2443275" y="4823180"/>
                  <a:pt x="2462052" y="4823180"/>
                  <a:pt x="2483175" y="4823180"/>
                </a:cubicBezTo>
                <a:cubicBezTo>
                  <a:pt x="2490216" y="4823180"/>
                  <a:pt x="2497258" y="4823180"/>
                  <a:pt x="2501952" y="4823180"/>
                </a:cubicBezTo>
                <a:cubicBezTo>
                  <a:pt x="2516034" y="4823180"/>
                  <a:pt x="2530116" y="4823180"/>
                  <a:pt x="2541851" y="4820834"/>
                </a:cubicBezTo>
                <a:cubicBezTo>
                  <a:pt x="2548892" y="4820834"/>
                  <a:pt x="2558281" y="4820834"/>
                  <a:pt x="2565322" y="4818486"/>
                </a:cubicBezTo>
                <a:cubicBezTo>
                  <a:pt x="2577057" y="4818486"/>
                  <a:pt x="2588792" y="4816140"/>
                  <a:pt x="2602875" y="4816140"/>
                </a:cubicBezTo>
                <a:cubicBezTo>
                  <a:pt x="2609916" y="4816140"/>
                  <a:pt x="2619304" y="4813792"/>
                  <a:pt x="2626345" y="4813792"/>
                </a:cubicBezTo>
                <a:cubicBezTo>
                  <a:pt x="2628692" y="4813792"/>
                  <a:pt x="2633386" y="4813792"/>
                  <a:pt x="2635733" y="4813792"/>
                </a:cubicBezTo>
                <a:cubicBezTo>
                  <a:pt x="2628692" y="4813792"/>
                  <a:pt x="2621651" y="4816140"/>
                  <a:pt x="2612263" y="4816140"/>
                </a:cubicBezTo>
                <a:cubicBezTo>
                  <a:pt x="2600528" y="4818486"/>
                  <a:pt x="2591139" y="4818486"/>
                  <a:pt x="2579404" y="4820834"/>
                </a:cubicBezTo>
                <a:cubicBezTo>
                  <a:pt x="2562975" y="4823180"/>
                  <a:pt x="2548892" y="4823180"/>
                  <a:pt x="2532463" y="4825528"/>
                </a:cubicBezTo>
                <a:cubicBezTo>
                  <a:pt x="2523075" y="4825528"/>
                  <a:pt x="2513687" y="4825528"/>
                  <a:pt x="2501952" y="4827875"/>
                </a:cubicBezTo>
                <a:cubicBezTo>
                  <a:pt x="2497258" y="4830222"/>
                  <a:pt x="2487869" y="4830222"/>
                  <a:pt x="2480828" y="4830222"/>
                </a:cubicBezTo>
                <a:close/>
                <a:moveTo>
                  <a:pt x="1854167" y="4773893"/>
                </a:moveTo>
                <a:cubicBezTo>
                  <a:pt x="1854167" y="4773893"/>
                  <a:pt x="1854167" y="4773893"/>
                  <a:pt x="1854167" y="4773893"/>
                </a:cubicBezTo>
                <a:cubicBezTo>
                  <a:pt x="1858861" y="4773893"/>
                  <a:pt x="1863555" y="4776239"/>
                  <a:pt x="1870596" y="4776239"/>
                </a:cubicBezTo>
                <a:cubicBezTo>
                  <a:pt x="1872943" y="4776239"/>
                  <a:pt x="1875290" y="4778587"/>
                  <a:pt x="1877637" y="4778587"/>
                </a:cubicBezTo>
                <a:cubicBezTo>
                  <a:pt x="1875290" y="4778587"/>
                  <a:pt x="1872943" y="4778587"/>
                  <a:pt x="1870596" y="4776239"/>
                </a:cubicBezTo>
                <a:cubicBezTo>
                  <a:pt x="1863555" y="4778587"/>
                  <a:pt x="1858861" y="4776239"/>
                  <a:pt x="1854167" y="4773893"/>
                </a:cubicBezTo>
                <a:close/>
                <a:moveTo>
                  <a:pt x="1767326" y="4745728"/>
                </a:moveTo>
                <a:cubicBezTo>
                  <a:pt x="1762632" y="4743381"/>
                  <a:pt x="1755591" y="4743381"/>
                  <a:pt x="1750897" y="4741034"/>
                </a:cubicBezTo>
                <a:cubicBezTo>
                  <a:pt x="1746203" y="4738687"/>
                  <a:pt x="1741508" y="4736340"/>
                  <a:pt x="1736814" y="4733993"/>
                </a:cubicBezTo>
                <a:cubicBezTo>
                  <a:pt x="1732120" y="4731646"/>
                  <a:pt x="1727426" y="4729299"/>
                  <a:pt x="1722732" y="4726952"/>
                </a:cubicBezTo>
                <a:cubicBezTo>
                  <a:pt x="1722732" y="4726952"/>
                  <a:pt x="1720385" y="4724605"/>
                  <a:pt x="1720385" y="4724605"/>
                </a:cubicBezTo>
                <a:cubicBezTo>
                  <a:pt x="1720385" y="4724605"/>
                  <a:pt x="1720385" y="4722258"/>
                  <a:pt x="1720385" y="4722258"/>
                </a:cubicBezTo>
                <a:cubicBezTo>
                  <a:pt x="1729773" y="4724605"/>
                  <a:pt x="1741508" y="4729299"/>
                  <a:pt x="1750897" y="4731646"/>
                </a:cubicBezTo>
                <a:cubicBezTo>
                  <a:pt x="1764979" y="4736340"/>
                  <a:pt x="1776714" y="4738687"/>
                  <a:pt x="1790797" y="4743381"/>
                </a:cubicBezTo>
                <a:cubicBezTo>
                  <a:pt x="1807226" y="4748075"/>
                  <a:pt x="1821308" y="4750422"/>
                  <a:pt x="1837737" y="4755116"/>
                </a:cubicBezTo>
                <a:cubicBezTo>
                  <a:pt x="1842431" y="4755116"/>
                  <a:pt x="1844778" y="4757463"/>
                  <a:pt x="1849473" y="4757463"/>
                </a:cubicBezTo>
                <a:cubicBezTo>
                  <a:pt x="1851820" y="4757463"/>
                  <a:pt x="1851820" y="4759810"/>
                  <a:pt x="1854167" y="4759810"/>
                </a:cubicBezTo>
                <a:cubicBezTo>
                  <a:pt x="1858861" y="4762157"/>
                  <a:pt x="1861208" y="4764504"/>
                  <a:pt x="1865902" y="4766851"/>
                </a:cubicBezTo>
                <a:cubicBezTo>
                  <a:pt x="1870596" y="4769199"/>
                  <a:pt x="1872943" y="4771545"/>
                  <a:pt x="1877637" y="4771545"/>
                </a:cubicBezTo>
                <a:cubicBezTo>
                  <a:pt x="1882331" y="4773893"/>
                  <a:pt x="1884678" y="4776239"/>
                  <a:pt x="1889372" y="4778587"/>
                </a:cubicBezTo>
                <a:cubicBezTo>
                  <a:pt x="1891719" y="4780934"/>
                  <a:pt x="1894066" y="4780934"/>
                  <a:pt x="1898761" y="4783281"/>
                </a:cubicBezTo>
                <a:cubicBezTo>
                  <a:pt x="1898761" y="4783281"/>
                  <a:pt x="1898761" y="4785628"/>
                  <a:pt x="1898761" y="4785628"/>
                </a:cubicBezTo>
                <a:cubicBezTo>
                  <a:pt x="1894066" y="4783281"/>
                  <a:pt x="1887025" y="4783281"/>
                  <a:pt x="1882331" y="4780934"/>
                </a:cubicBezTo>
                <a:cubicBezTo>
                  <a:pt x="1872943" y="4778587"/>
                  <a:pt x="1863555" y="4776239"/>
                  <a:pt x="1856514" y="4773893"/>
                </a:cubicBezTo>
                <a:cubicBezTo>
                  <a:pt x="1856514" y="4773893"/>
                  <a:pt x="1854167" y="4773893"/>
                  <a:pt x="1854167" y="4773893"/>
                </a:cubicBezTo>
                <a:cubicBezTo>
                  <a:pt x="1851820" y="4766851"/>
                  <a:pt x="1844778" y="4759810"/>
                  <a:pt x="1835390" y="4759810"/>
                </a:cubicBezTo>
                <a:cubicBezTo>
                  <a:pt x="1830696" y="4759810"/>
                  <a:pt x="1826002" y="4762157"/>
                  <a:pt x="1823655" y="4764504"/>
                </a:cubicBezTo>
                <a:cubicBezTo>
                  <a:pt x="1816614" y="4762157"/>
                  <a:pt x="1807226" y="4759810"/>
                  <a:pt x="1800185" y="4757463"/>
                </a:cubicBezTo>
                <a:cubicBezTo>
                  <a:pt x="1788449" y="4752769"/>
                  <a:pt x="1776714" y="4750422"/>
                  <a:pt x="1767326" y="4745728"/>
                </a:cubicBezTo>
                <a:close/>
                <a:moveTo>
                  <a:pt x="1614768" y="4691746"/>
                </a:moveTo>
                <a:cubicBezTo>
                  <a:pt x="1610074" y="4691746"/>
                  <a:pt x="1607727" y="4689399"/>
                  <a:pt x="1603033" y="4687052"/>
                </a:cubicBezTo>
                <a:cubicBezTo>
                  <a:pt x="1600686" y="4684705"/>
                  <a:pt x="1595992" y="4684705"/>
                  <a:pt x="1593645" y="4682358"/>
                </a:cubicBezTo>
                <a:cubicBezTo>
                  <a:pt x="1586603" y="4680011"/>
                  <a:pt x="1579562" y="4677664"/>
                  <a:pt x="1572521" y="4672970"/>
                </a:cubicBezTo>
                <a:cubicBezTo>
                  <a:pt x="1560786" y="4668276"/>
                  <a:pt x="1546704" y="4661234"/>
                  <a:pt x="1534968" y="4656540"/>
                </a:cubicBezTo>
                <a:cubicBezTo>
                  <a:pt x="1530274" y="4654193"/>
                  <a:pt x="1523233" y="4651846"/>
                  <a:pt x="1518539" y="4649499"/>
                </a:cubicBezTo>
                <a:cubicBezTo>
                  <a:pt x="1502110" y="4642458"/>
                  <a:pt x="1485680" y="4633070"/>
                  <a:pt x="1466904" y="4626029"/>
                </a:cubicBezTo>
                <a:cubicBezTo>
                  <a:pt x="1464557" y="4626029"/>
                  <a:pt x="1464557" y="4623681"/>
                  <a:pt x="1462210" y="4623681"/>
                </a:cubicBezTo>
                <a:cubicBezTo>
                  <a:pt x="1443434" y="4614293"/>
                  <a:pt x="1424657" y="4607252"/>
                  <a:pt x="1408228" y="4597864"/>
                </a:cubicBezTo>
                <a:cubicBezTo>
                  <a:pt x="1403534" y="4595517"/>
                  <a:pt x="1398840" y="4593170"/>
                  <a:pt x="1396493" y="4590823"/>
                </a:cubicBezTo>
                <a:cubicBezTo>
                  <a:pt x="1382410" y="4583782"/>
                  <a:pt x="1368328" y="4576741"/>
                  <a:pt x="1354246" y="4569700"/>
                </a:cubicBezTo>
                <a:cubicBezTo>
                  <a:pt x="1347205" y="4567352"/>
                  <a:pt x="1342511" y="4562658"/>
                  <a:pt x="1335469" y="4557964"/>
                </a:cubicBezTo>
                <a:cubicBezTo>
                  <a:pt x="1323734" y="4550923"/>
                  <a:pt x="1311999" y="4546229"/>
                  <a:pt x="1302611" y="4539188"/>
                </a:cubicBezTo>
                <a:cubicBezTo>
                  <a:pt x="1295570" y="4534494"/>
                  <a:pt x="1288529" y="4529800"/>
                  <a:pt x="1279140" y="4525106"/>
                </a:cubicBezTo>
                <a:cubicBezTo>
                  <a:pt x="1274446" y="4522759"/>
                  <a:pt x="1269752" y="4520412"/>
                  <a:pt x="1265058" y="4515718"/>
                </a:cubicBezTo>
                <a:cubicBezTo>
                  <a:pt x="1269752" y="4513370"/>
                  <a:pt x="1272099" y="4511024"/>
                  <a:pt x="1274446" y="4508676"/>
                </a:cubicBezTo>
                <a:cubicBezTo>
                  <a:pt x="1286181" y="4515718"/>
                  <a:pt x="1297917" y="4522759"/>
                  <a:pt x="1309652" y="4529800"/>
                </a:cubicBezTo>
                <a:cubicBezTo>
                  <a:pt x="1314346" y="4532147"/>
                  <a:pt x="1316693" y="4534494"/>
                  <a:pt x="1321387" y="4536841"/>
                </a:cubicBezTo>
                <a:cubicBezTo>
                  <a:pt x="1335469" y="4543882"/>
                  <a:pt x="1349552" y="4553270"/>
                  <a:pt x="1363634" y="4560311"/>
                </a:cubicBezTo>
                <a:cubicBezTo>
                  <a:pt x="1370675" y="4562658"/>
                  <a:pt x="1375369" y="4567352"/>
                  <a:pt x="1382410" y="4569700"/>
                </a:cubicBezTo>
                <a:cubicBezTo>
                  <a:pt x="1394146" y="4576741"/>
                  <a:pt x="1405881" y="4581435"/>
                  <a:pt x="1417616" y="4588476"/>
                </a:cubicBezTo>
                <a:cubicBezTo>
                  <a:pt x="1424657" y="4593170"/>
                  <a:pt x="1431698" y="4595517"/>
                  <a:pt x="1438739" y="4600211"/>
                </a:cubicBezTo>
                <a:cubicBezTo>
                  <a:pt x="1450475" y="4604905"/>
                  <a:pt x="1459863" y="4611946"/>
                  <a:pt x="1471598" y="4616641"/>
                </a:cubicBezTo>
                <a:cubicBezTo>
                  <a:pt x="1478639" y="4621335"/>
                  <a:pt x="1488028" y="4623681"/>
                  <a:pt x="1495069" y="4628376"/>
                </a:cubicBezTo>
                <a:cubicBezTo>
                  <a:pt x="1506804" y="4633070"/>
                  <a:pt x="1516192" y="4637764"/>
                  <a:pt x="1527927" y="4642458"/>
                </a:cubicBezTo>
                <a:cubicBezTo>
                  <a:pt x="1534968" y="4647152"/>
                  <a:pt x="1544357" y="4649499"/>
                  <a:pt x="1551398" y="4654193"/>
                </a:cubicBezTo>
                <a:cubicBezTo>
                  <a:pt x="1560786" y="4658887"/>
                  <a:pt x="1572521" y="4663582"/>
                  <a:pt x="1581909" y="4668276"/>
                </a:cubicBezTo>
                <a:cubicBezTo>
                  <a:pt x="1591298" y="4670622"/>
                  <a:pt x="1598339" y="4675317"/>
                  <a:pt x="1607727" y="4677664"/>
                </a:cubicBezTo>
                <a:cubicBezTo>
                  <a:pt x="1617115" y="4682358"/>
                  <a:pt x="1628850" y="4687052"/>
                  <a:pt x="1638239" y="4689399"/>
                </a:cubicBezTo>
                <a:cubicBezTo>
                  <a:pt x="1647627" y="4691746"/>
                  <a:pt x="1654668" y="4696440"/>
                  <a:pt x="1664056" y="4698787"/>
                </a:cubicBezTo>
                <a:cubicBezTo>
                  <a:pt x="1671097" y="4701134"/>
                  <a:pt x="1675791" y="4703481"/>
                  <a:pt x="1682832" y="4705828"/>
                </a:cubicBezTo>
                <a:cubicBezTo>
                  <a:pt x="1682832" y="4705828"/>
                  <a:pt x="1682832" y="4705828"/>
                  <a:pt x="1682832" y="4705828"/>
                </a:cubicBezTo>
                <a:cubicBezTo>
                  <a:pt x="1671097" y="4703481"/>
                  <a:pt x="1659362" y="4698787"/>
                  <a:pt x="1647627" y="4696440"/>
                </a:cubicBezTo>
                <a:cubicBezTo>
                  <a:pt x="1635891" y="4696440"/>
                  <a:pt x="1626503" y="4694093"/>
                  <a:pt x="1614768" y="4691746"/>
                </a:cubicBezTo>
                <a:close/>
                <a:moveTo>
                  <a:pt x="1201688" y="4492247"/>
                </a:moveTo>
                <a:cubicBezTo>
                  <a:pt x="1196994" y="4489900"/>
                  <a:pt x="1192300" y="4489900"/>
                  <a:pt x="1187605" y="4487553"/>
                </a:cubicBezTo>
                <a:cubicBezTo>
                  <a:pt x="1182911" y="4485206"/>
                  <a:pt x="1180564" y="4485206"/>
                  <a:pt x="1175870" y="4482859"/>
                </a:cubicBezTo>
                <a:cubicBezTo>
                  <a:pt x="1171176" y="4480512"/>
                  <a:pt x="1166482" y="4480512"/>
                  <a:pt x="1161788" y="4478165"/>
                </a:cubicBezTo>
                <a:cubicBezTo>
                  <a:pt x="1157094" y="4475818"/>
                  <a:pt x="1154747" y="4475818"/>
                  <a:pt x="1150053" y="4473471"/>
                </a:cubicBezTo>
                <a:cubicBezTo>
                  <a:pt x="1145359" y="4471123"/>
                  <a:pt x="1140665" y="4468777"/>
                  <a:pt x="1135971" y="4466429"/>
                </a:cubicBezTo>
                <a:cubicBezTo>
                  <a:pt x="1131276" y="4464083"/>
                  <a:pt x="1126582" y="4461735"/>
                  <a:pt x="1124235" y="4461735"/>
                </a:cubicBezTo>
                <a:cubicBezTo>
                  <a:pt x="1119541" y="4459388"/>
                  <a:pt x="1114847" y="4457041"/>
                  <a:pt x="1110153" y="4454694"/>
                </a:cubicBezTo>
                <a:cubicBezTo>
                  <a:pt x="1105459" y="4452347"/>
                  <a:pt x="1100765" y="4450000"/>
                  <a:pt x="1098418" y="4447653"/>
                </a:cubicBezTo>
                <a:cubicBezTo>
                  <a:pt x="1093724" y="4445306"/>
                  <a:pt x="1089030" y="4442959"/>
                  <a:pt x="1086683" y="4440612"/>
                </a:cubicBezTo>
                <a:cubicBezTo>
                  <a:pt x="1081988" y="4438265"/>
                  <a:pt x="1077294" y="4435918"/>
                  <a:pt x="1074947" y="4433571"/>
                </a:cubicBezTo>
                <a:cubicBezTo>
                  <a:pt x="1070253" y="4431224"/>
                  <a:pt x="1065559" y="4428877"/>
                  <a:pt x="1063212" y="4426530"/>
                </a:cubicBezTo>
                <a:cubicBezTo>
                  <a:pt x="1063212" y="4426530"/>
                  <a:pt x="1063212" y="4426530"/>
                  <a:pt x="1063212" y="4426530"/>
                </a:cubicBezTo>
                <a:cubicBezTo>
                  <a:pt x="1065559" y="4424183"/>
                  <a:pt x="1065559" y="4421836"/>
                  <a:pt x="1065559" y="4419489"/>
                </a:cubicBezTo>
                <a:cubicBezTo>
                  <a:pt x="1067906" y="4419489"/>
                  <a:pt x="1070253" y="4421836"/>
                  <a:pt x="1070253" y="4421836"/>
                </a:cubicBezTo>
                <a:cubicBezTo>
                  <a:pt x="1074947" y="4424183"/>
                  <a:pt x="1079641" y="4426530"/>
                  <a:pt x="1081988" y="4428877"/>
                </a:cubicBezTo>
                <a:cubicBezTo>
                  <a:pt x="1089030" y="4433571"/>
                  <a:pt x="1098418" y="4438265"/>
                  <a:pt x="1105459" y="4440612"/>
                </a:cubicBezTo>
                <a:cubicBezTo>
                  <a:pt x="1107806" y="4442959"/>
                  <a:pt x="1112500" y="4445306"/>
                  <a:pt x="1114847" y="4445306"/>
                </a:cubicBezTo>
                <a:cubicBezTo>
                  <a:pt x="1126582" y="4450000"/>
                  <a:pt x="1138318" y="4457041"/>
                  <a:pt x="1147706" y="4461735"/>
                </a:cubicBezTo>
                <a:cubicBezTo>
                  <a:pt x="1150053" y="4461735"/>
                  <a:pt x="1152400" y="4464083"/>
                  <a:pt x="1154747" y="4464083"/>
                </a:cubicBezTo>
                <a:cubicBezTo>
                  <a:pt x="1164135" y="4468777"/>
                  <a:pt x="1173523" y="4473471"/>
                  <a:pt x="1182911" y="4475818"/>
                </a:cubicBezTo>
                <a:cubicBezTo>
                  <a:pt x="1185258" y="4478165"/>
                  <a:pt x="1189953" y="4478165"/>
                  <a:pt x="1192300" y="4480512"/>
                </a:cubicBezTo>
                <a:cubicBezTo>
                  <a:pt x="1192300" y="4480512"/>
                  <a:pt x="1192300" y="4480512"/>
                  <a:pt x="1194647" y="4480512"/>
                </a:cubicBezTo>
                <a:cubicBezTo>
                  <a:pt x="1201688" y="4485206"/>
                  <a:pt x="1208729" y="4489900"/>
                  <a:pt x="1218117" y="4494594"/>
                </a:cubicBezTo>
                <a:cubicBezTo>
                  <a:pt x="1218117" y="4494594"/>
                  <a:pt x="1215770" y="4494594"/>
                  <a:pt x="1215770" y="4494594"/>
                </a:cubicBezTo>
                <a:cubicBezTo>
                  <a:pt x="1208729" y="4494594"/>
                  <a:pt x="1204035" y="4492247"/>
                  <a:pt x="1201688" y="4492247"/>
                </a:cubicBezTo>
                <a:close/>
                <a:moveTo>
                  <a:pt x="999842" y="4356118"/>
                </a:moveTo>
                <a:cubicBezTo>
                  <a:pt x="997495" y="4356118"/>
                  <a:pt x="995148" y="4353771"/>
                  <a:pt x="995148" y="4353771"/>
                </a:cubicBezTo>
                <a:cubicBezTo>
                  <a:pt x="992801" y="4346730"/>
                  <a:pt x="985760" y="4342036"/>
                  <a:pt x="976371" y="4342036"/>
                </a:cubicBezTo>
                <a:cubicBezTo>
                  <a:pt x="976371" y="4342036"/>
                  <a:pt x="974024" y="4342036"/>
                  <a:pt x="974024" y="4342036"/>
                </a:cubicBezTo>
                <a:cubicBezTo>
                  <a:pt x="971677" y="4342036"/>
                  <a:pt x="971677" y="4339689"/>
                  <a:pt x="969330" y="4339689"/>
                </a:cubicBezTo>
                <a:cubicBezTo>
                  <a:pt x="969330" y="4339689"/>
                  <a:pt x="966983" y="4339689"/>
                  <a:pt x="966983" y="4337342"/>
                </a:cubicBezTo>
                <a:cubicBezTo>
                  <a:pt x="969330" y="4334995"/>
                  <a:pt x="971677" y="4334995"/>
                  <a:pt x="971677" y="4332648"/>
                </a:cubicBezTo>
                <a:cubicBezTo>
                  <a:pt x="985760" y="4342036"/>
                  <a:pt x="999842" y="4353771"/>
                  <a:pt x="1016271" y="4363160"/>
                </a:cubicBezTo>
                <a:cubicBezTo>
                  <a:pt x="1011577" y="4360812"/>
                  <a:pt x="1009230" y="4360812"/>
                  <a:pt x="1004536" y="4358466"/>
                </a:cubicBezTo>
                <a:cubicBezTo>
                  <a:pt x="1002189" y="4358466"/>
                  <a:pt x="1002189" y="4356118"/>
                  <a:pt x="999842" y="4356118"/>
                </a:cubicBezTo>
                <a:close/>
                <a:moveTo>
                  <a:pt x="910654" y="4266930"/>
                </a:moveTo>
                <a:cubicBezTo>
                  <a:pt x="901266" y="4257542"/>
                  <a:pt x="889531" y="4248154"/>
                  <a:pt x="880142" y="4238766"/>
                </a:cubicBezTo>
                <a:cubicBezTo>
                  <a:pt x="873101" y="4231725"/>
                  <a:pt x="866060" y="4224684"/>
                  <a:pt x="856672" y="4217643"/>
                </a:cubicBezTo>
                <a:cubicBezTo>
                  <a:pt x="847284" y="4208254"/>
                  <a:pt x="837896" y="4198866"/>
                  <a:pt x="828507" y="4189478"/>
                </a:cubicBezTo>
                <a:cubicBezTo>
                  <a:pt x="821466" y="4182437"/>
                  <a:pt x="816772" y="4177743"/>
                  <a:pt x="809731" y="4170702"/>
                </a:cubicBezTo>
                <a:cubicBezTo>
                  <a:pt x="814425" y="4173049"/>
                  <a:pt x="819119" y="4177743"/>
                  <a:pt x="823813" y="4180090"/>
                </a:cubicBezTo>
                <a:cubicBezTo>
                  <a:pt x="830854" y="4184784"/>
                  <a:pt x="837896" y="4189478"/>
                  <a:pt x="844937" y="4196519"/>
                </a:cubicBezTo>
                <a:cubicBezTo>
                  <a:pt x="856672" y="4203560"/>
                  <a:pt x="868407" y="4210602"/>
                  <a:pt x="877795" y="4217643"/>
                </a:cubicBezTo>
                <a:cubicBezTo>
                  <a:pt x="884837" y="4222337"/>
                  <a:pt x="891878" y="4227031"/>
                  <a:pt x="898919" y="4231725"/>
                </a:cubicBezTo>
                <a:cubicBezTo>
                  <a:pt x="913001" y="4238766"/>
                  <a:pt x="924736" y="4248154"/>
                  <a:pt x="938819" y="4255195"/>
                </a:cubicBezTo>
                <a:cubicBezTo>
                  <a:pt x="943513" y="4257542"/>
                  <a:pt x="948207" y="4262236"/>
                  <a:pt x="955248" y="4264584"/>
                </a:cubicBezTo>
                <a:cubicBezTo>
                  <a:pt x="969330" y="4271625"/>
                  <a:pt x="981065" y="4278666"/>
                  <a:pt x="995148" y="4285707"/>
                </a:cubicBezTo>
                <a:cubicBezTo>
                  <a:pt x="992801" y="4288054"/>
                  <a:pt x="992801" y="4290401"/>
                  <a:pt x="992801" y="4295095"/>
                </a:cubicBezTo>
                <a:cubicBezTo>
                  <a:pt x="992801" y="4299789"/>
                  <a:pt x="995148" y="4302136"/>
                  <a:pt x="997495" y="4306830"/>
                </a:cubicBezTo>
                <a:cubicBezTo>
                  <a:pt x="995148" y="4309177"/>
                  <a:pt x="990454" y="4311525"/>
                  <a:pt x="988107" y="4311525"/>
                </a:cubicBezTo>
                <a:cubicBezTo>
                  <a:pt x="985760" y="4311525"/>
                  <a:pt x="985760" y="4313871"/>
                  <a:pt x="983412" y="4313871"/>
                </a:cubicBezTo>
                <a:cubicBezTo>
                  <a:pt x="981065" y="4316219"/>
                  <a:pt x="976371" y="4316219"/>
                  <a:pt x="974024" y="4318565"/>
                </a:cubicBezTo>
                <a:cubicBezTo>
                  <a:pt x="971677" y="4309177"/>
                  <a:pt x="964636" y="4304483"/>
                  <a:pt x="955248" y="4304483"/>
                </a:cubicBezTo>
                <a:cubicBezTo>
                  <a:pt x="952901" y="4304483"/>
                  <a:pt x="952901" y="4304483"/>
                  <a:pt x="950554" y="4304483"/>
                </a:cubicBezTo>
                <a:cubicBezTo>
                  <a:pt x="943513" y="4299789"/>
                  <a:pt x="938819" y="4295095"/>
                  <a:pt x="931777" y="4288054"/>
                </a:cubicBezTo>
                <a:cubicBezTo>
                  <a:pt x="927083" y="4278666"/>
                  <a:pt x="920042" y="4271625"/>
                  <a:pt x="910654" y="4266930"/>
                </a:cubicBezTo>
                <a:close/>
                <a:moveTo>
                  <a:pt x="739320" y="4116720"/>
                </a:moveTo>
                <a:cubicBezTo>
                  <a:pt x="736973" y="4116720"/>
                  <a:pt x="736973" y="4114372"/>
                  <a:pt x="734626" y="4114372"/>
                </a:cubicBezTo>
                <a:cubicBezTo>
                  <a:pt x="718196" y="4100290"/>
                  <a:pt x="699420" y="4086208"/>
                  <a:pt x="682991" y="4069779"/>
                </a:cubicBezTo>
                <a:cubicBezTo>
                  <a:pt x="678296" y="4065085"/>
                  <a:pt x="675949" y="4062737"/>
                  <a:pt x="671255" y="4058043"/>
                </a:cubicBezTo>
                <a:cubicBezTo>
                  <a:pt x="659520" y="4046308"/>
                  <a:pt x="645438" y="4034573"/>
                  <a:pt x="633703" y="4022838"/>
                </a:cubicBezTo>
                <a:cubicBezTo>
                  <a:pt x="626661" y="4015796"/>
                  <a:pt x="621967" y="4011102"/>
                  <a:pt x="614926" y="4004061"/>
                </a:cubicBezTo>
                <a:cubicBezTo>
                  <a:pt x="610232" y="3999367"/>
                  <a:pt x="603191" y="3992326"/>
                  <a:pt x="598497" y="3987632"/>
                </a:cubicBezTo>
                <a:cubicBezTo>
                  <a:pt x="600844" y="3982938"/>
                  <a:pt x="603191" y="3978244"/>
                  <a:pt x="603191" y="3973550"/>
                </a:cubicBezTo>
                <a:cubicBezTo>
                  <a:pt x="603191" y="3973550"/>
                  <a:pt x="603191" y="3971203"/>
                  <a:pt x="603191" y="3971203"/>
                </a:cubicBezTo>
                <a:cubicBezTo>
                  <a:pt x="603191" y="3971203"/>
                  <a:pt x="605538" y="3971203"/>
                  <a:pt x="605538" y="3971203"/>
                </a:cubicBezTo>
                <a:cubicBezTo>
                  <a:pt x="605538" y="3971203"/>
                  <a:pt x="607885" y="3971203"/>
                  <a:pt x="607885" y="3971203"/>
                </a:cubicBezTo>
                <a:cubicBezTo>
                  <a:pt x="610232" y="3971203"/>
                  <a:pt x="610232" y="3968856"/>
                  <a:pt x="612579" y="3968856"/>
                </a:cubicBezTo>
                <a:cubicBezTo>
                  <a:pt x="612579" y="3968856"/>
                  <a:pt x="614926" y="3968856"/>
                  <a:pt x="614926" y="3966508"/>
                </a:cubicBezTo>
                <a:cubicBezTo>
                  <a:pt x="614926" y="3966508"/>
                  <a:pt x="617273" y="3964162"/>
                  <a:pt x="617273" y="3964162"/>
                </a:cubicBezTo>
                <a:cubicBezTo>
                  <a:pt x="621967" y="3971203"/>
                  <a:pt x="629008" y="3978244"/>
                  <a:pt x="633703" y="3985285"/>
                </a:cubicBezTo>
                <a:cubicBezTo>
                  <a:pt x="643091" y="3997020"/>
                  <a:pt x="652479" y="4008755"/>
                  <a:pt x="664214" y="4020490"/>
                </a:cubicBezTo>
                <a:cubicBezTo>
                  <a:pt x="668908" y="4027532"/>
                  <a:pt x="675949" y="4032226"/>
                  <a:pt x="680643" y="4039267"/>
                </a:cubicBezTo>
                <a:cubicBezTo>
                  <a:pt x="694726" y="4055696"/>
                  <a:pt x="708808" y="4069779"/>
                  <a:pt x="722890" y="4086208"/>
                </a:cubicBezTo>
                <a:cubicBezTo>
                  <a:pt x="725237" y="4088555"/>
                  <a:pt x="725237" y="4090902"/>
                  <a:pt x="727584" y="4093249"/>
                </a:cubicBezTo>
                <a:cubicBezTo>
                  <a:pt x="744014" y="4109678"/>
                  <a:pt x="760443" y="4128455"/>
                  <a:pt x="776872" y="4144884"/>
                </a:cubicBezTo>
                <a:cubicBezTo>
                  <a:pt x="781566" y="4149578"/>
                  <a:pt x="783914" y="4151925"/>
                  <a:pt x="788608" y="4156619"/>
                </a:cubicBezTo>
                <a:cubicBezTo>
                  <a:pt x="790955" y="4158966"/>
                  <a:pt x="793302" y="4161313"/>
                  <a:pt x="795649" y="4163660"/>
                </a:cubicBezTo>
                <a:cubicBezTo>
                  <a:pt x="793302" y="4161313"/>
                  <a:pt x="790955" y="4161313"/>
                  <a:pt x="788608" y="4158966"/>
                </a:cubicBezTo>
                <a:cubicBezTo>
                  <a:pt x="772178" y="4140190"/>
                  <a:pt x="755749" y="4128455"/>
                  <a:pt x="739320" y="4116720"/>
                </a:cubicBezTo>
                <a:close/>
                <a:moveTo>
                  <a:pt x="539821" y="3907832"/>
                </a:moveTo>
                <a:cubicBezTo>
                  <a:pt x="532780" y="3896097"/>
                  <a:pt x="525738" y="3886709"/>
                  <a:pt x="518697" y="3874974"/>
                </a:cubicBezTo>
                <a:cubicBezTo>
                  <a:pt x="514003" y="3867932"/>
                  <a:pt x="509309" y="3860891"/>
                  <a:pt x="504615" y="3853850"/>
                </a:cubicBezTo>
                <a:cubicBezTo>
                  <a:pt x="497574" y="3844462"/>
                  <a:pt x="490533" y="3832727"/>
                  <a:pt x="485839" y="3823339"/>
                </a:cubicBezTo>
                <a:cubicBezTo>
                  <a:pt x="481145" y="3816298"/>
                  <a:pt x="476450" y="3809256"/>
                  <a:pt x="471756" y="3802215"/>
                </a:cubicBezTo>
                <a:cubicBezTo>
                  <a:pt x="464715" y="3792827"/>
                  <a:pt x="460021" y="3783439"/>
                  <a:pt x="452980" y="3771704"/>
                </a:cubicBezTo>
                <a:cubicBezTo>
                  <a:pt x="448286" y="3764663"/>
                  <a:pt x="443592" y="3755274"/>
                  <a:pt x="438898" y="3748233"/>
                </a:cubicBezTo>
                <a:cubicBezTo>
                  <a:pt x="434204" y="3738845"/>
                  <a:pt x="427162" y="3729457"/>
                  <a:pt x="422468" y="3717722"/>
                </a:cubicBezTo>
                <a:cubicBezTo>
                  <a:pt x="417774" y="3710680"/>
                  <a:pt x="413080" y="3701292"/>
                  <a:pt x="408386" y="3694251"/>
                </a:cubicBezTo>
                <a:cubicBezTo>
                  <a:pt x="403692" y="3684863"/>
                  <a:pt x="396651" y="3675475"/>
                  <a:pt x="391957" y="3663740"/>
                </a:cubicBezTo>
                <a:cubicBezTo>
                  <a:pt x="387263" y="3654351"/>
                  <a:pt x="382569" y="3647310"/>
                  <a:pt x="377874" y="3637922"/>
                </a:cubicBezTo>
                <a:cubicBezTo>
                  <a:pt x="373180" y="3628534"/>
                  <a:pt x="366139" y="3616799"/>
                  <a:pt x="361445" y="3607411"/>
                </a:cubicBezTo>
                <a:cubicBezTo>
                  <a:pt x="356751" y="3598022"/>
                  <a:pt x="352057" y="3590981"/>
                  <a:pt x="347363" y="3581593"/>
                </a:cubicBezTo>
                <a:cubicBezTo>
                  <a:pt x="347363" y="3581593"/>
                  <a:pt x="347363" y="3579246"/>
                  <a:pt x="347363" y="3579246"/>
                </a:cubicBezTo>
                <a:cubicBezTo>
                  <a:pt x="345016" y="3569858"/>
                  <a:pt x="340322" y="3560470"/>
                  <a:pt x="335628" y="3551081"/>
                </a:cubicBezTo>
                <a:cubicBezTo>
                  <a:pt x="335628" y="3548734"/>
                  <a:pt x="335628" y="3548734"/>
                  <a:pt x="333281" y="3546387"/>
                </a:cubicBezTo>
                <a:cubicBezTo>
                  <a:pt x="328587" y="3536999"/>
                  <a:pt x="326239" y="3525264"/>
                  <a:pt x="321545" y="3513529"/>
                </a:cubicBezTo>
                <a:cubicBezTo>
                  <a:pt x="321545" y="3513529"/>
                  <a:pt x="321545" y="3513529"/>
                  <a:pt x="321545" y="3513529"/>
                </a:cubicBezTo>
                <a:cubicBezTo>
                  <a:pt x="326239" y="3520570"/>
                  <a:pt x="328587" y="3527611"/>
                  <a:pt x="333281" y="3534652"/>
                </a:cubicBezTo>
                <a:cubicBezTo>
                  <a:pt x="337975" y="3544040"/>
                  <a:pt x="345016" y="3553428"/>
                  <a:pt x="349710" y="3565164"/>
                </a:cubicBezTo>
                <a:cubicBezTo>
                  <a:pt x="356751" y="3576899"/>
                  <a:pt x="361445" y="3586287"/>
                  <a:pt x="368486" y="3598022"/>
                </a:cubicBezTo>
                <a:cubicBezTo>
                  <a:pt x="373180" y="3607411"/>
                  <a:pt x="380222" y="3616799"/>
                  <a:pt x="384916" y="3626187"/>
                </a:cubicBezTo>
                <a:cubicBezTo>
                  <a:pt x="391957" y="3637922"/>
                  <a:pt x="398998" y="3647310"/>
                  <a:pt x="406039" y="3659045"/>
                </a:cubicBezTo>
                <a:cubicBezTo>
                  <a:pt x="413080" y="3668434"/>
                  <a:pt x="417774" y="3677822"/>
                  <a:pt x="422468" y="3687210"/>
                </a:cubicBezTo>
                <a:cubicBezTo>
                  <a:pt x="429509" y="3698945"/>
                  <a:pt x="436551" y="3708333"/>
                  <a:pt x="443592" y="3720068"/>
                </a:cubicBezTo>
                <a:cubicBezTo>
                  <a:pt x="450633" y="3729457"/>
                  <a:pt x="455327" y="3738845"/>
                  <a:pt x="462368" y="3748233"/>
                </a:cubicBezTo>
                <a:cubicBezTo>
                  <a:pt x="469409" y="3759969"/>
                  <a:pt x="476450" y="3769357"/>
                  <a:pt x="485839" y="3781092"/>
                </a:cubicBezTo>
                <a:cubicBezTo>
                  <a:pt x="492880" y="3790480"/>
                  <a:pt x="497574" y="3799868"/>
                  <a:pt x="504615" y="3806909"/>
                </a:cubicBezTo>
                <a:cubicBezTo>
                  <a:pt x="511656" y="3818645"/>
                  <a:pt x="521044" y="3828033"/>
                  <a:pt x="528085" y="3839768"/>
                </a:cubicBezTo>
                <a:cubicBezTo>
                  <a:pt x="535127" y="3849156"/>
                  <a:pt x="539821" y="3856197"/>
                  <a:pt x="546862" y="3865586"/>
                </a:cubicBezTo>
                <a:cubicBezTo>
                  <a:pt x="553903" y="3877321"/>
                  <a:pt x="563291" y="3886709"/>
                  <a:pt x="572679" y="3898444"/>
                </a:cubicBezTo>
                <a:cubicBezTo>
                  <a:pt x="579721" y="3905485"/>
                  <a:pt x="584415" y="3914873"/>
                  <a:pt x="591456" y="3921915"/>
                </a:cubicBezTo>
                <a:cubicBezTo>
                  <a:pt x="600844" y="3933650"/>
                  <a:pt x="610232" y="3943038"/>
                  <a:pt x="617273" y="3954773"/>
                </a:cubicBezTo>
                <a:cubicBezTo>
                  <a:pt x="617273" y="3954773"/>
                  <a:pt x="617273" y="3954773"/>
                  <a:pt x="617273" y="3954773"/>
                </a:cubicBezTo>
                <a:cubicBezTo>
                  <a:pt x="617273" y="3954773"/>
                  <a:pt x="614926" y="3954773"/>
                  <a:pt x="614926" y="3957120"/>
                </a:cubicBezTo>
                <a:cubicBezTo>
                  <a:pt x="612579" y="3957120"/>
                  <a:pt x="612579" y="3959468"/>
                  <a:pt x="610232" y="3959468"/>
                </a:cubicBezTo>
                <a:cubicBezTo>
                  <a:pt x="610232" y="3959468"/>
                  <a:pt x="607885" y="3959468"/>
                  <a:pt x="607885" y="3961814"/>
                </a:cubicBezTo>
                <a:cubicBezTo>
                  <a:pt x="605538" y="3961814"/>
                  <a:pt x="605538" y="3964162"/>
                  <a:pt x="603191" y="3964162"/>
                </a:cubicBezTo>
                <a:cubicBezTo>
                  <a:pt x="603191" y="3964162"/>
                  <a:pt x="603191" y="3964162"/>
                  <a:pt x="603191" y="3964162"/>
                </a:cubicBezTo>
                <a:cubicBezTo>
                  <a:pt x="600844" y="3954773"/>
                  <a:pt x="593803" y="3947732"/>
                  <a:pt x="584415" y="3947732"/>
                </a:cubicBezTo>
                <a:cubicBezTo>
                  <a:pt x="579721" y="3947732"/>
                  <a:pt x="577373" y="3950079"/>
                  <a:pt x="572679" y="3952426"/>
                </a:cubicBezTo>
                <a:cubicBezTo>
                  <a:pt x="565638" y="3940691"/>
                  <a:pt x="556250" y="3931303"/>
                  <a:pt x="549209" y="3919567"/>
                </a:cubicBezTo>
                <a:cubicBezTo>
                  <a:pt x="546862" y="3917221"/>
                  <a:pt x="542168" y="3912527"/>
                  <a:pt x="539821" y="3907832"/>
                </a:cubicBezTo>
                <a:close/>
                <a:moveTo>
                  <a:pt x="279299" y="3436076"/>
                </a:moveTo>
                <a:cubicBezTo>
                  <a:pt x="276951" y="3433729"/>
                  <a:pt x="274604" y="3429035"/>
                  <a:pt x="272257" y="3424341"/>
                </a:cubicBezTo>
                <a:cubicBezTo>
                  <a:pt x="269910" y="3417300"/>
                  <a:pt x="267563" y="3410258"/>
                  <a:pt x="262869" y="3403217"/>
                </a:cubicBezTo>
                <a:cubicBezTo>
                  <a:pt x="258175" y="3393829"/>
                  <a:pt x="253481" y="3382094"/>
                  <a:pt x="248787" y="3372706"/>
                </a:cubicBezTo>
                <a:cubicBezTo>
                  <a:pt x="244093" y="3363318"/>
                  <a:pt x="239399" y="3351582"/>
                  <a:pt x="237052" y="3342194"/>
                </a:cubicBezTo>
                <a:cubicBezTo>
                  <a:pt x="232358" y="3332806"/>
                  <a:pt x="227664" y="3321071"/>
                  <a:pt x="225316" y="3311683"/>
                </a:cubicBezTo>
                <a:cubicBezTo>
                  <a:pt x="220622" y="3302295"/>
                  <a:pt x="218275" y="3290559"/>
                  <a:pt x="213581" y="3281171"/>
                </a:cubicBezTo>
                <a:cubicBezTo>
                  <a:pt x="208887" y="3271783"/>
                  <a:pt x="206540" y="3260048"/>
                  <a:pt x="201846" y="3250659"/>
                </a:cubicBezTo>
                <a:cubicBezTo>
                  <a:pt x="197152" y="3238924"/>
                  <a:pt x="194805" y="3229536"/>
                  <a:pt x="190111" y="3217801"/>
                </a:cubicBezTo>
                <a:cubicBezTo>
                  <a:pt x="185417" y="3208413"/>
                  <a:pt x="183070" y="3196677"/>
                  <a:pt x="178376" y="3187289"/>
                </a:cubicBezTo>
                <a:cubicBezTo>
                  <a:pt x="173681" y="3175554"/>
                  <a:pt x="171334" y="3163819"/>
                  <a:pt x="166640" y="3154431"/>
                </a:cubicBezTo>
                <a:cubicBezTo>
                  <a:pt x="161946" y="3145042"/>
                  <a:pt x="159599" y="3133307"/>
                  <a:pt x="154905" y="3123919"/>
                </a:cubicBezTo>
                <a:cubicBezTo>
                  <a:pt x="150211" y="3112184"/>
                  <a:pt x="147864" y="3100448"/>
                  <a:pt x="143170" y="3088713"/>
                </a:cubicBezTo>
                <a:cubicBezTo>
                  <a:pt x="140823" y="3081672"/>
                  <a:pt x="138476" y="3074631"/>
                  <a:pt x="136129" y="3069937"/>
                </a:cubicBezTo>
                <a:cubicBezTo>
                  <a:pt x="138476" y="3074631"/>
                  <a:pt x="140823" y="3079325"/>
                  <a:pt x="143170" y="3084019"/>
                </a:cubicBezTo>
                <a:cubicBezTo>
                  <a:pt x="147864" y="3093407"/>
                  <a:pt x="150211" y="3100448"/>
                  <a:pt x="154905" y="3109836"/>
                </a:cubicBezTo>
                <a:cubicBezTo>
                  <a:pt x="159599" y="3119225"/>
                  <a:pt x="161946" y="3128613"/>
                  <a:pt x="166640" y="3135654"/>
                </a:cubicBezTo>
                <a:cubicBezTo>
                  <a:pt x="171334" y="3142695"/>
                  <a:pt x="173681" y="3152083"/>
                  <a:pt x="178376" y="3159125"/>
                </a:cubicBezTo>
                <a:cubicBezTo>
                  <a:pt x="180723" y="3163819"/>
                  <a:pt x="183070" y="3168513"/>
                  <a:pt x="185417" y="3173207"/>
                </a:cubicBezTo>
                <a:cubicBezTo>
                  <a:pt x="187764" y="3182595"/>
                  <a:pt x="192458" y="3191983"/>
                  <a:pt x="194805" y="3201371"/>
                </a:cubicBezTo>
                <a:cubicBezTo>
                  <a:pt x="197152" y="3208413"/>
                  <a:pt x="199499" y="3215454"/>
                  <a:pt x="201846" y="3222495"/>
                </a:cubicBezTo>
                <a:cubicBezTo>
                  <a:pt x="208887" y="3241271"/>
                  <a:pt x="213581" y="3257700"/>
                  <a:pt x="220622" y="3276477"/>
                </a:cubicBezTo>
                <a:cubicBezTo>
                  <a:pt x="222969" y="3285865"/>
                  <a:pt x="227664" y="3292906"/>
                  <a:pt x="230011" y="3302295"/>
                </a:cubicBezTo>
                <a:cubicBezTo>
                  <a:pt x="237052" y="3318724"/>
                  <a:pt x="241746" y="3335153"/>
                  <a:pt x="248787" y="3349235"/>
                </a:cubicBezTo>
                <a:cubicBezTo>
                  <a:pt x="253481" y="3358623"/>
                  <a:pt x="255828" y="3368012"/>
                  <a:pt x="260522" y="3377400"/>
                </a:cubicBezTo>
                <a:cubicBezTo>
                  <a:pt x="267563" y="3391482"/>
                  <a:pt x="272257" y="3407912"/>
                  <a:pt x="279299" y="3421994"/>
                </a:cubicBezTo>
                <a:cubicBezTo>
                  <a:pt x="283993" y="3431382"/>
                  <a:pt x="288687" y="3440770"/>
                  <a:pt x="291034" y="3450158"/>
                </a:cubicBezTo>
                <a:cubicBezTo>
                  <a:pt x="295728" y="3459547"/>
                  <a:pt x="300422" y="3468935"/>
                  <a:pt x="305116" y="3480670"/>
                </a:cubicBezTo>
                <a:cubicBezTo>
                  <a:pt x="305116" y="3480670"/>
                  <a:pt x="305116" y="3480670"/>
                  <a:pt x="305116" y="3480670"/>
                </a:cubicBezTo>
                <a:cubicBezTo>
                  <a:pt x="300422" y="3475976"/>
                  <a:pt x="298075" y="3468935"/>
                  <a:pt x="295728" y="3464241"/>
                </a:cubicBezTo>
                <a:cubicBezTo>
                  <a:pt x="288687" y="3452505"/>
                  <a:pt x="283993" y="3445464"/>
                  <a:pt x="279299" y="3436076"/>
                </a:cubicBezTo>
                <a:close/>
                <a:moveTo>
                  <a:pt x="110311" y="3037078"/>
                </a:moveTo>
                <a:cubicBezTo>
                  <a:pt x="107964" y="3032384"/>
                  <a:pt x="107964" y="3027690"/>
                  <a:pt x="105617" y="3025343"/>
                </a:cubicBezTo>
                <a:cubicBezTo>
                  <a:pt x="107964" y="3025343"/>
                  <a:pt x="112658" y="3022996"/>
                  <a:pt x="115005" y="3020649"/>
                </a:cubicBezTo>
                <a:cubicBezTo>
                  <a:pt x="117352" y="3022996"/>
                  <a:pt x="117352" y="3025343"/>
                  <a:pt x="119699" y="3030037"/>
                </a:cubicBezTo>
                <a:cubicBezTo>
                  <a:pt x="115005" y="3030037"/>
                  <a:pt x="112658" y="3034731"/>
                  <a:pt x="110311" y="3037078"/>
                </a:cubicBezTo>
                <a:close/>
                <a:moveTo>
                  <a:pt x="89188" y="2947890"/>
                </a:moveTo>
                <a:cubicBezTo>
                  <a:pt x="86841" y="2943196"/>
                  <a:pt x="86841" y="2938502"/>
                  <a:pt x="84494" y="2936155"/>
                </a:cubicBezTo>
                <a:cubicBezTo>
                  <a:pt x="82147" y="2926767"/>
                  <a:pt x="79800" y="2919726"/>
                  <a:pt x="77453" y="2910338"/>
                </a:cubicBezTo>
                <a:cubicBezTo>
                  <a:pt x="77453" y="2907991"/>
                  <a:pt x="75105" y="2903296"/>
                  <a:pt x="75105" y="2898602"/>
                </a:cubicBezTo>
                <a:cubicBezTo>
                  <a:pt x="70411" y="2886867"/>
                  <a:pt x="68064" y="2872785"/>
                  <a:pt x="65717" y="2861050"/>
                </a:cubicBezTo>
                <a:cubicBezTo>
                  <a:pt x="65717" y="2858703"/>
                  <a:pt x="65717" y="2856356"/>
                  <a:pt x="63370" y="2854009"/>
                </a:cubicBezTo>
                <a:cubicBezTo>
                  <a:pt x="61023" y="2849314"/>
                  <a:pt x="61023" y="2842273"/>
                  <a:pt x="58676" y="2837579"/>
                </a:cubicBezTo>
                <a:cubicBezTo>
                  <a:pt x="58676" y="2839926"/>
                  <a:pt x="61023" y="2839926"/>
                  <a:pt x="61023" y="2842273"/>
                </a:cubicBezTo>
                <a:cubicBezTo>
                  <a:pt x="61023" y="2844620"/>
                  <a:pt x="63370" y="2844620"/>
                  <a:pt x="63370" y="2846967"/>
                </a:cubicBezTo>
                <a:cubicBezTo>
                  <a:pt x="65717" y="2858703"/>
                  <a:pt x="68064" y="2868091"/>
                  <a:pt x="72758" y="2879826"/>
                </a:cubicBezTo>
                <a:cubicBezTo>
                  <a:pt x="75105" y="2884520"/>
                  <a:pt x="75105" y="2891561"/>
                  <a:pt x="77453" y="2896255"/>
                </a:cubicBezTo>
                <a:cubicBezTo>
                  <a:pt x="82147" y="2917379"/>
                  <a:pt x="89188" y="2936155"/>
                  <a:pt x="96229" y="2954932"/>
                </a:cubicBezTo>
                <a:cubicBezTo>
                  <a:pt x="96229" y="2954932"/>
                  <a:pt x="96229" y="2954932"/>
                  <a:pt x="96229" y="2954932"/>
                </a:cubicBezTo>
                <a:cubicBezTo>
                  <a:pt x="98576" y="2961973"/>
                  <a:pt x="100923" y="2969014"/>
                  <a:pt x="103270" y="2976055"/>
                </a:cubicBezTo>
                <a:cubicBezTo>
                  <a:pt x="103270" y="2978402"/>
                  <a:pt x="103270" y="2978402"/>
                  <a:pt x="103270" y="2980749"/>
                </a:cubicBezTo>
                <a:cubicBezTo>
                  <a:pt x="100923" y="2976055"/>
                  <a:pt x="100923" y="2973708"/>
                  <a:pt x="98576" y="2969014"/>
                </a:cubicBezTo>
                <a:cubicBezTo>
                  <a:pt x="93882" y="2961973"/>
                  <a:pt x="91535" y="2954932"/>
                  <a:pt x="89188" y="2947890"/>
                </a:cubicBezTo>
                <a:close/>
                <a:moveTo>
                  <a:pt x="32859" y="2255512"/>
                </a:moveTo>
                <a:cubicBezTo>
                  <a:pt x="35206" y="2248470"/>
                  <a:pt x="35206" y="2241429"/>
                  <a:pt x="37553" y="2236735"/>
                </a:cubicBezTo>
                <a:cubicBezTo>
                  <a:pt x="39900" y="2232041"/>
                  <a:pt x="39900" y="2225000"/>
                  <a:pt x="42247" y="2220306"/>
                </a:cubicBezTo>
                <a:cubicBezTo>
                  <a:pt x="44594" y="2213265"/>
                  <a:pt x="44594" y="2206224"/>
                  <a:pt x="46941" y="2201530"/>
                </a:cubicBezTo>
                <a:cubicBezTo>
                  <a:pt x="49288" y="2194489"/>
                  <a:pt x="49288" y="2189794"/>
                  <a:pt x="51635" y="2182753"/>
                </a:cubicBezTo>
                <a:cubicBezTo>
                  <a:pt x="53982" y="2175712"/>
                  <a:pt x="56329" y="2168671"/>
                  <a:pt x="56329" y="2163977"/>
                </a:cubicBezTo>
                <a:cubicBezTo>
                  <a:pt x="58676" y="2156936"/>
                  <a:pt x="58676" y="2152242"/>
                  <a:pt x="61023" y="2145201"/>
                </a:cubicBezTo>
                <a:cubicBezTo>
                  <a:pt x="63370" y="2138159"/>
                  <a:pt x="65717" y="2131118"/>
                  <a:pt x="68064" y="2124077"/>
                </a:cubicBezTo>
                <a:cubicBezTo>
                  <a:pt x="70411" y="2117036"/>
                  <a:pt x="72758" y="2112342"/>
                  <a:pt x="75105" y="2105301"/>
                </a:cubicBezTo>
                <a:cubicBezTo>
                  <a:pt x="77453" y="2098260"/>
                  <a:pt x="79800" y="2091218"/>
                  <a:pt x="82147" y="2084177"/>
                </a:cubicBezTo>
                <a:cubicBezTo>
                  <a:pt x="84494" y="2077136"/>
                  <a:pt x="86841" y="2072442"/>
                  <a:pt x="89188" y="2065401"/>
                </a:cubicBezTo>
                <a:cubicBezTo>
                  <a:pt x="91535" y="2058360"/>
                  <a:pt x="93882" y="2051319"/>
                  <a:pt x="98576" y="2044277"/>
                </a:cubicBezTo>
                <a:cubicBezTo>
                  <a:pt x="100923" y="2037236"/>
                  <a:pt x="103270" y="2032542"/>
                  <a:pt x="105617" y="2025501"/>
                </a:cubicBezTo>
                <a:cubicBezTo>
                  <a:pt x="107964" y="2018460"/>
                  <a:pt x="112658" y="2011419"/>
                  <a:pt x="115005" y="2004378"/>
                </a:cubicBezTo>
                <a:cubicBezTo>
                  <a:pt x="117352" y="1997337"/>
                  <a:pt x="119699" y="1992643"/>
                  <a:pt x="124393" y="1985601"/>
                </a:cubicBezTo>
                <a:cubicBezTo>
                  <a:pt x="129088" y="1978560"/>
                  <a:pt x="131435" y="1971519"/>
                  <a:pt x="136129" y="1964478"/>
                </a:cubicBezTo>
                <a:cubicBezTo>
                  <a:pt x="138476" y="1957437"/>
                  <a:pt x="143170" y="1952743"/>
                  <a:pt x="145517" y="1945702"/>
                </a:cubicBezTo>
                <a:cubicBezTo>
                  <a:pt x="150211" y="1938660"/>
                  <a:pt x="152558" y="1931619"/>
                  <a:pt x="157252" y="1924578"/>
                </a:cubicBezTo>
                <a:cubicBezTo>
                  <a:pt x="161946" y="1919884"/>
                  <a:pt x="164293" y="1915190"/>
                  <a:pt x="166640" y="1908149"/>
                </a:cubicBezTo>
                <a:cubicBezTo>
                  <a:pt x="171334" y="1901108"/>
                  <a:pt x="176028" y="1891719"/>
                  <a:pt x="180723" y="1884678"/>
                </a:cubicBezTo>
                <a:cubicBezTo>
                  <a:pt x="185417" y="1879984"/>
                  <a:pt x="187764" y="1875290"/>
                  <a:pt x="192458" y="1868249"/>
                </a:cubicBezTo>
                <a:cubicBezTo>
                  <a:pt x="194805" y="1863555"/>
                  <a:pt x="199499" y="1856514"/>
                  <a:pt x="204193" y="1851820"/>
                </a:cubicBezTo>
                <a:cubicBezTo>
                  <a:pt x="218275" y="1844779"/>
                  <a:pt x="232358" y="1842432"/>
                  <a:pt x="246440" y="1842432"/>
                </a:cubicBezTo>
                <a:cubicBezTo>
                  <a:pt x="258175" y="1842432"/>
                  <a:pt x="267563" y="1844779"/>
                  <a:pt x="276951" y="1847126"/>
                </a:cubicBezTo>
                <a:cubicBezTo>
                  <a:pt x="276951" y="1849473"/>
                  <a:pt x="274604" y="1851820"/>
                  <a:pt x="274604" y="1854167"/>
                </a:cubicBezTo>
                <a:cubicBezTo>
                  <a:pt x="274604" y="1865902"/>
                  <a:pt x="283993" y="1875290"/>
                  <a:pt x="295728" y="1875290"/>
                </a:cubicBezTo>
                <a:cubicBezTo>
                  <a:pt x="300422" y="1875290"/>
                  <a:pt x="305116" y="1872943"/>
                  <a:pt x="307463" y="1870596"/>
                </a:cubicBezTo>
                <a:cubicBezTo>
                  <a:pt x="286340" y="2027848"/>
                  <a:pt x="269910" y="2180406"/>
                  <a:pt x="255828" y="2311841"/>
                </a:cubicBezTo>
                <a:cubicBezTo>
                  <a:pt x="255828" y="2314188"/>
                  <a:pt x="255828" y="2316535"/>
                  <a:pt x="255828" y="2318882"/>
                </a:cubicBezTo>
                <a:cubicBezTo>
                  <a:pt x="253481" y="2332964"/>
                  <a:pt x="253481" y="2347047"/>
                  <a:pt x="251134" y="2361129"/>
                </a:cubicBezTo>
                <a:cubicBezTo>
                  <a:pt x="251134" y="2363476"/>
                  <a:pt x="251134" y="2363476"/>
                  <a:pt x="251134" y="2365823"/>
                </a:cubicBezTo>
                <a:cubicBezTo>
                  <a:pt x="248787" y="2379905"/>
                  <a:pt x="248787" y="2393987"/>
                  <a:pt x="246440" y="2408070"/>
                </a:cubicBezTo>
                <a:cubicBezTo>
                  <a:pt x="246440" y="2408070"/>
                  <a:pt x="246440" y="2408070"/>
                  <a:pt x="246440" y="2408070"/>
                </a:cubicBezTo>
                <a:cubicBezTo>
                  <a:pt x="244093" y="2422152"/>
                  <a:pt x="244093" y="2436234"/>
                  <a:pt x="241746" y="2450317"/>
                </a:cubicBezTo>
                <a:cubicBezTo>
                  <a:pt x="241746" y="2450317"/>
                  <a:pt x="241746" y="2450317"/>
                  <a:pt x="241746" y="2450317"/>
                </a:cubicBezTo>
                <a:cubicBezTo>
                  <a:pt x="241746" y="2457358"/>
                  <a:pt x="239399" y="2466746"/>
                  <a:pt x="239399" y="2473787"/>
                </a:cubicBezTo>
                <a:cubicBezTo>
                  <a:pt x="239399" y="2473787"/>
                  <a:pt x="239399" y="2473787"/>
                  <a:pt x="239399" y="2473787"/>
                </a:cubicBezTo>
                <a:cubicBezTo>
                  <a:pt x="237052" y="2473787"/>
                  <a:pt x="232358" y="2473787"/>
                  <a:pt x="230011" y="2476134"/>
                </a:cubicBezTo>
                <a:cubicBezTo>
                  <a:pt x="225316" y="2469093"/>
                  <a:pt x="222969" y="2462052"/>
                  <a:pt x="218275" y="2455011"/>
                </a:cubicBezTo>
                <a:cubicBezTo>
                  <a:pt x="215928" y="2447969"/>
                  <a:pt x="211234" y="2443275"/>
                  <a:pt x="208887" y="2436234"/>
                </a:cubicBezTo>
                <a:cubicBezTo>
                  <a:pt x="206540" y="2431540"/>
                  <a:pt x="201846" y="2424499"/>
                  <a:pt x="199499" y="2419805"/>
                </a:cubicBezTo>
                <a:cubicBezTo>
                  <a:pt x="194805" y="2412764"/>
                  <a:pt x="192458" y="2408070"/>
                  <a:pt x="190111" y="2401028"/>
                </a:cubicBezTo>
                <a:cubicBezTo>
                  <a:pt x="187764" y="2396334"/>
                  <a:pt x="185417" y="2391640"/>
                  <a:pt x="180723" y="2386946"/>
                </a:cubicBezTo>
                <a:cubicBezTo>
                  <a:pt x="178376" y="2379905"/>
                  <a:pt x="173681" y="2375211"/>
                  <a:pt x="171334" y="2370517"/>
                </a:cubicBezTo>
                <a:cubicBezTo>
                  <a:pt x="168987" y="2365823"/>
                  <a:pt x="166640" y="2361129"/>
                  <a:pt x="164293" y="2356435"/>
                </a:cubicBezTo>
                <a:cubicBezTo>
                  <a:pt x="161946" y="2351741"/>
                  <a:pt x="157252" y="2347047"/>
                  <a:pt x="154905" y="2340005"/>
                </a:cubicBezTo>
                <a:cubicBezTo>
                  <a:pt x="152558" y="2335311"/>
                  <a:pt x="150211" y="2332964"/>
                  <a:pt x="147864" y="2328270"/>
                </a:cubicBezTo>
                <a:cubicBezTo>
                  <a:pt x="145517" y="2323576"/>
                  <a:pt x="140823" y="2318882"/>
                  <a:pt x="138476" y="2314188"/>
                </a:cubicBezTo>
                <a:cubicBezTo>
                  <a:pt x="136129" y="2311841"/>
                  <a:pt x="133782" y="2307147"/>
                  <a:pt x="131435" y="2304800"/>
                </a:cubicBezTo>
                <a:cubicBezTo>
                  <a:pt x="126741" y="2300106"/>
                  <a:pt x="124393" y="2295411"/>
                  <a:pt x="119699" y="2290717"/>
                </a:cubicBezTo>
                <a:cubicBezTo>
                  <a:pt x="117352" y="2288370"/>
                  <a:pt x="115005" y="2286023"/>
                  <a:pt x="112658" y="2283676"/>
                </a:cubicBezTo>
                <a:cubicBezTo>
                  <a:pt x="112658" y="2283676"/>
                  <a:pt x="110311" y="2281329"/>
                  <a:pt x="110311" y="2281329"/>
                </a:cubicBezTo>
                <a:cubicBezTo>
                  <a:pt x="115005" y="2276635"/>
                  <a:pt x="115005" y="2271941"/>
                  <a:pt x="115005" y="2267247"/>
                </a:cubicBezTo>
                <a:cubicBezTo>
                  <a:pt x="115005" y="2255512"/>
                  <a:pt x="105617" y="2246123"/>
                  <a:pt x="93882" y="2246123"/>
                </a:cubicBezTo>
                <a:cubicBezTo>
                  <a:pt x="86841" y="2246123"/>
                  <a:pt x="82147" y="2250818"/>
                  <a:pt x="77453" y="2255512"/>
                </a:cubicBezTo>
                <a:cubicBezTo>
                  <a:pt x="72758" y="2253165"/>
                  <a:pt x="70411" y="2253165"/>
                  <a:pt x="65717" y="2253165"/>
                </a:cubicBezTo>
                <a:cubicBezTo>
                  <a:pt x="63370" y="2253165"/>
                  <a:pt x="58676" y="2253165"/>
                  <a:pt x="56329" y="2255512"/>
                </a:cubicBezTo>
                <a:cubicBezTo>
                  <a:pt x="56329" y="2255512"/>
                  <a:pt x="53982" y="2255512"/>
                  <a:pt x="53982" y="2255512"/>
                </a:cubicBezTo>
                <a:cubicBezTo>
                  <a:pt x="51635" y="2257859"/>
                  <a:pt x="49288" y="2257859"/>
                  <a:pt x="44594" y="2260206"/>
                </a:cubicBezTo>
                <a:cubicBezTo>
                  <a:pt x="44594" y="2260206"/>
                  <a:pt x="44594" y="2260206"/>
                  <a:pt x="42247" y="2262553"/>
                </a:cubicBezTo>
                <a:cubicBezTo>
                  <a:pt x="39900" y="2264900"/>
                  <a:pt x="37553" y="2267247"/>
                  <a:pt x="35206" y="2269594"/>
                </a:cubicBezTo>
                <a:cubicBezTo>
                  <a:pt x="35206" y="2269594"/>
                  <a:pt x="35206" y="2269594"/>
                  <a:pt x="35206" y="2269594"/>
                </a:cubicBezTo>
                <a:cubicBezTo>
                  <a:pt x="35206" y="2271941"/>
                  <a:pt x="32859" y="2271941"/>
                  <a:pt x="32859" y="2274288"/>
                </a:cubicBezTo>
                <a:cubicBezTo>
                  <a:pt x="32859" y="2274288"/>
                  <a:pt x="32859" y="2274288"/>
                  <a:pt x="30512" y="2274288"/>
                </a:cubicBezTo>
                <a:cubicBezTo>
                  <a:pt x="30512" y="2271941"/>
                  <a:pt x="30512" y="2269594"/>
                  <a:pt x="30512" y="2267247"/>
                </a:cubicBezTo>
                <a:cubicBezTo>
                  <a:pt x="30512" y="2267247"/>
                  <a:pt x="32859" y="2260206"/>
                  <a:pt x="32859" y="2255512"/>
                </a:cubicBezTo>
                <a:close/>
                <a:moveTo>
                  <a:pt x="89188" y="1957437"/>
                </a:moveTo>
                <a:cubicBezTo>
                  <a:pt x="91535" y="1952743"/>
                  <a:pt x="91535" y="1950396"/>
                  <a:pt x="93882" y="1945702"/>
                </a:cubicBezTo>
                <a:cubicBezTo>
                  <a:pt x="93882" y="1943354"/>
                  <a:pt x="93882" y="1943354"/>
                  <a:pt x="96229" y="1941007"/>
                </a:cubicBezTo>
                <a:cubicBezTo>
                  <a:pt x="96229" y="1943354"/>
                  <a:pt x="96229" y="1945702"/>
                  <a:pt x="93882" y="1948049"/>
                </a:cubicBezTo>
                <a:cubicBezTo>
                  <a:pt x="91535" y="1959784"/>
                  <a:pt x="89188" y="1971519"/>
                  <a:pt x="86841" y="1983254"/>
                </a:cubicBezTo>
                <a:cubicBezTo>
                  <a:pt x="86841" y="1983254"/>
                  <a:pt x="84494" y="1983254"/>
                  <a:pt x="82147" y="1983254"/>
                </a:cubicBezTo>
                <a:cubicBezTo>
                  <a:pt x="82147" y="1983254"/>
                  <a:pt x="79800" y="1983254"/>
                  <a:pt x="79800" y="1983254"/>
                </a:cubicBezTo>
                <a:cubicBezTo>
                  <a:pt x="79800" y="1980907"/>
                  <a:pt x="82147" y="1980907"/>
                  <a:pt x="82147" y="1978560"/>
                </a:cubicBezTo>
                <a:cubicBezTo>
                  <a:pt x="82147" y="1971519"/>
                  <a:pt x="84494" y="1964478"/>
                  <a:pt x="89188" y="1957437"/>
                </a:cubicBezTo>
                <a:close/>
                <a:moveTo>
                  <a:pt x="117352" y="1861208"/>
                </a:moveTo>
                <a:cubicBezTo>
                  <a:pt x="119699" y="1849473"/>
                  <a:pt x="124393" y="1835390"/>
                  <a:pt x="126741" y="1823655"/>
                </a:cubicBezTo>
                <a:cubicBezTo>
                  <a:pt x="131435" y="1807226"/>
                  <a:pt x="136129" y="1793144"/>
                  <a:pt x="140823" y="1776714"/>
                </a:cubicBezTo>
                <a:cubicBezTo>
                  <a:pt x="145517" y="1764979"/>
                  <a:pt x="147864" y="1753244"/>
                  <a:pt x="152558" y="1739161"/>
                </a:cubicBezTo>
                <a:cubicBezTo>
                  <a:pt x="154905" y="1734467"/>
                  <a:pt x="154905" y="1729773"/>
                  <a:pt x="157252" y="1725079"/>
                </a:cubicBezTo>
                <a:cubicBezTo>
                  <a:pt x="159599" y="1718038"/>
                  <a:pt x="161946" y="1710997"/>
                  <a:pt x="164293" y="1706303"/>
                </a:cubicBezTo>
                <a:cubicBezTo>
                  <a:pt x="168987" y="1696915"/>
                  <a:pt x="171334" y="1685179"/>
                  <a:pt x="176028" y="1675791"/>
                </a:cubicBezTo>
                <a:cubicBezTo>
                  <a:pt x="178376" y="1666403"/>
                  <a:pt x="183070" y="1659362"/>
                  <a:pt x="187764" y="1649974"/>
                </a:cubicBezTo>
                <a:cubicBezTo>
                  <a:pt x="192458" y="1640586"/>
                  <a:pt x="197152" y="1628850"/>
                  <a:pt x="201846" y="1619462"/>
                </a:cubicBezTo>
                <a:cubicBezTo>
                  <a:pt x="206540" y="1610074"/>
                  <a:pt x="208887" y="1603033"/>
                  <a:pt x="213581" y="1593645"/>
                </a:cubicBezTo>
                <a:cubicBezTo>
                  <a:pt x="218275" y="1584256"/>
                  <a:pt x="222969" y="1572521"/>
                  <a:pt x="227664" y="1563133"/>
                </a:cubicBezTo>
                <a:cubicBezTo>
                  <a:pt x="232358" y="1553745"/>
                  <a:pt x="234705" y="1546704"/>
                  <a:pt x="239399" y="1537315"/>
                </a:cubicBezTo>
                <a:cubicBezTo>
                  <a:pt x="244093" y="1527927"/>
                  <a:pt x="248787" y="1516192"/>
                  <a:pt x="255828" y="1506804"/>
                </a:cubicBezTo>
                <a:cubicBezTo>
                  <a:pt x="260522" y="1499763"/>
                  <a:pt x="262869" y="1490375"/>
                  <a:pt x="267563" y="1483333"/>
                </a:cubicBezTo>
                <a:cubicBezTo>
                  <a:pt x="272257" y="1471598"/>
                  <a:pt x="279299" y="1462210"/>
                  <a:pt x="283993" y="1450475"/>
                </a:cubicBezTo>
                <a:cubicBezTo>
                  <a:pt x="283993" y="1450475"/>
                  <a:pt x="283993" y="1450475"/>
                  <a:pt x="283993" y="1450475"/>
                </a:cubicBezTo>
                <a:cubicBezTo>
                  <a:pt x="283993" y="1455169"/>
                  <a:pt x="281646" y="1457516"/>
                  <a:pt x="281646" y="1462210"/>
                </a:cubicBezTo>
                <a:cubicBezTo>
                  <a:pt x="279299" y="1471598"/>
                  <a:pt x="276951" y="1478639"/>
                  <a:pt x="276951" y="1488027"/>
                </a:cubicBezTo>
                <a:cubicBezTo>
                  <a:pt x="274604" y="1495069"/>
                  <a:pt x="274604" y="1499763"/>
                  <a:pt x="272257" y="1506804"/>
                </a:cubicBezTo>
                <a:cubicBezTo>
                  <a:pt x="269910" y="1516192"/>
                  <a:pt x="267563" y="1525580"/>
                  <a:pt x="267563" y="1534968"/>
                </a:cubicBezTo>
                <a:cubicBezTo>
                  <a:pt x="267563" y="1539662"/>
                  <a:pt x="265216" y="1546704"/>
                  <a:pt x="265216" y="1551398"/>
                </a:cubicBezTo>
                <a:cubicBezTo>
                  <a:pt x="262869" y="1563133"/>
                  <a:pt x="260522" y="1572521"/>
                  <a:pt x="258175" y="1584256"/>
                </a:cubicBezTo>
                <a:cubicBezTo>
                  <a:pt x="258175" y="1588950"/>
                  <a:pt x="255828" y="1591297"/>
                  <a:pt x="255828" y="1595992"/>
                </a:cubicBezTo>
                <a:cubicBezTo>
                  <a:pt x="251134" y="1619462"/>
                  <a:pt x="246440" y="1642933"/>
                  <a:pt x="241746" y="1664056"/>
                </a:cubicBezTo>
                <a:cubicBezTo>
                  <a:pt x="241746" y="1664056"/>
                  <a:pt x="239399" y="1664056"/>
                  <a:pt x="239399" y="1664056"/>
                </a:cubicBezTo>
                <a:cubicBezTo>
                  <a:pt x="227664" y="1664056"/>
                  <a:pt x="218275" y="1673444"/>
                  <a:pt x="218275" y="1685179"/>
                </a:cubicBezTo>
                <a:cubicBezTo>
                  <a:pt x="218275" y="1692221"/>
                  <a:pt x="220622" y="1696915"/>
                  <a:pt x="225316" y="1699262"/>
                </a:cubicBezTo>
                <a:cubicBezTo>
                  <a:pt x="220622" y="1703956"/>
                  <a:pt x="218275" y="1708650"/>
                  <a:pt x="213581" y="1713344"/>
                </a:cubicBezTo>
                <a:cubicBezTo>
                  <a:pt x="211234" y="1718038"/>
                  <a:pt x="208887" y="1720385"/>
                  <a:pt x="206540" y="1725079"/>
                </a:cubicBezTo>
                <a:cubicBezTo>
                  <a:pt x="201846" y="1732120"/>
                  <a:pt x="197152" y="1739161"/>
                  <a:pt x="192458" y="1746203"/>
                </a:cubicBezTo>
                <a:cubicBezTo>
                  <a:pt x="190111" y="1750897"/>
                  <a:pt x="187764" y="1755591"/>
                  <a:pt x="183070" y="1760285"/>
                </a:cubicBezTo>
                <a:cubicBezTo>
                  <a:pt x="178376" y="1767326"/>
                  <a:pt x="173681" y="1774367"/>
                  <a:pt x="171334" y="1781408"/>
                </a:cubicBezTo>
                <a:cubicBezTo>
                  <a:pt x="168987" y="1786102"/>
                  <a:pt x="166640" y="1790796"/>
                  <a:pt x="161946" y="1797838"/>
                </a:cubicBezTo>
                <a:cubicBezTo>
                  <a:pt x="157252" y="1804879"/>
                  <a:pt x="154905" y="1811920"/>
                  <a:pt x="150211" y="1818961"/>
                </a:cubicBezTo>
                <a:cubicBezTo>
                  <a:pt x="145517" y="1821308"/>
                  <a:pt x="143170" y="1828349"/>
                  <a:pt x="140823" y="1833043"/>
                </a:cubicBezTo>
                <a:cubicBezTo>
                  <a:pt x="138476" y="1840084"/>
                  <a:pt x="133782" y="1847126"/>
                  <a:pt x="131435" y="1856514"/>
                </a:cubicBezTo>
                <a:cubicBezTo>
                  <a:pt x="129088" y="1863555"/>
                  <a:pt x="126741" y="1868249"/>
                  <a:pt x="124393" y="1875290"/>
                </a:cubicBezTo>
                <a:cubicBezTo>
                  <a:pt x="124393" y="1877637"/>
                  <a:pt x="124393" y="1877637"/>
                  <a:pt x="122046" y="1879984"/>
                </a:cubicBezTo>
                <a:cubicBezTo>
                  <a:pt x="119699" y="1884678"/>
                  <a:pt x="117352" y="1887025"/>
                  <a:pt x="115005" y="1891719"/>
                </a:cubicBezTo>
                <a:cubicBezTo>
                  <a:pt x="112658" y="1894066"/>
                  <a:pt x="112658" y="1898761"/>
                  <a:pt x="110311" y="1901108"/>
                </a:cubicBezTo>
                <a:cubicBezTo>
                  <a:pt x="107964" y="1905802"/>
                  <a:pt x="105617" y="1912843"/>
                  <a:pt x="100923" y="1919884"/>
                </a:cubicBezTo>
                <a:cubicBezTo>
                  <a:pt x="100923" y="1919884"/>
                  <a:pt x="100923" y="1919884"/>
                  <a:pt x="100923" y="1919884"/>
                </a:cubicBezTo>
                <a:cubicBezTo>
                  <a:pt x="103270" y="1915190"/>
                  <a:pt x="103270" y="1910496"/>
                  <a:pt x="105617" y="1903455"/>
                </a:cubicBezTo>
                <a:cubicBezTo>
                  <a:pt x="107964" y="1889372"/>
                  <a:pt x="112658" y="1875290"/>
                  <a:pt x="117352" y="1861208"/>
                </a:cubicBezTo>
                <a:close/>
                <a:moveTo>
                  <a:pt x="291034" y="1417616"/>
                </a:moveTo>
                <a:cubicBezTo>
                  <a:pt x="293381" y="1408228"/>
                  <a:pt x="295728" y="1396493"/>
                  <a:pt x="298075" y="1387104"/>
                </a:cubicBezTo>
                <a:cubicBezTo>
                  <a:pt x="298075" y="1382410"/>
                  <a:pt x="300422" y="1380063"/>
                  <a:pt x="300422" y="1375369"/>
                </a:cubicBezTo>
                <a:cubicBezTo>
                  <a:pt x="300422" y="1373022"/>
                  <a:pt x="300422" y="1370675"/>
                  <a:pt x="302769" y="1368328"/>
                </a:cubicBezTo>
                <a:cubicBezTo>
                  <a:pt x="302769" y="1368328"/>
                  <a:pt x="302769" y="1368328"/>
                  <a:pt x="302769" y="1368328"/>
                </a:cubicBezTo>
                <a:cubicBezTo>
                  <a:pt x="305116" y="1363634"/>
                  <a:pt x="307463" y="1358940"/>
                  <a:pt x="312157" y="1354246"/>
                </a:cubicBezTo>
                <a:cubicBezTo>
                  <a:pt x="323892" y="1354246"/>
                  <a:pt x="330934" y="1344858"/>
                  <a:pt x="330934" y="1333122"/>
                </a:cubicBezTo>
                <a:cubicBezTo>
                  <a:pt x="330934" y="1330775"/>
                  <a:pt x="330934" y="1328428"/>
                  <a:pt x="328587" y="1326081"/>
                </a:cubicBezTo>
                <a:cubicBezTo>
                  <a:pt x="330934" y="1323734"/>
                  <a:pt x="330934" y="1321387"/>
                  <a:pt x="333281" y="1319040"/>
                </a:cubicBezTo>
                <a:cubicBezTo>
                  <a:pt x="337975" y="1311999"/>
                  <a:pt x="345016" y="1302611"/>
                  <a:pt x="349710" y="1295570"/>
                </a:cubicBezTo>
                <a:cubicBezTo>
                  <a:pt x="354404" y="1288529"/>
                  <a:pt x="359098" y="1283834"/>
                  <a:pt x="363792" y="1276793"/>
                </a:cubicBezTo>
                <a:cubicBezTo>
                  <a:pt x="366139" y="1274446"/>
                  <a:pt x="370833" y="1269752"/>
                  <a:pt x="375527" y="1267405"/>
                </a:cubicBezTo>
                <a:cubicBezTo>
                  <a:pt x="380222" y="1262711"/>
                  <a:pt x="384916" y="1258017"/>
                  <a:pt x="389610" y="1255670"/>
                </a:cubicBezTo>
                <a:cubicBezTo>
                  <a:pt x="391957" y="1253323"/>
                  <a:pt x="394304" y="1253323"/>
                  <a:pt x="396651" y="1250976"/>
                </a:cubicBezTo>
                <a:cubicBezTo>
                  <a:pt x="391957" y="1258017"/>
                  <a:pt x="389610" y="1262711"/>
                  <a:pt x="384916" y="1269752"/>
                </a:cubicBezTo>
                <a:cubicBezTo>
                  <a:pt x="377874" y="1279140"/>
                  <a:pt x="373180" y="1288529"/>
                  <a:pt x="366139" y="1300264"/>
                </a:cubicBezTo>
                <a:cubicBezTo>
                  <a:pt x="361445" y="1309652"/>
                  <a:pt x="354404" y="1316693"/>
                  <a:pt x="349710" y="1326081"/>
                </a:cubicBezTo>
                <a:cubicBezTo>
                  <a:pt x="342669" y="1335469"/>
                  <a:pt x="337975" y="1344858"/>
                  <a:pt x="333281" y="1356593"/>
                </a:cubicBezTo>
                <a:cubicBezTo>
                  <a:pt x="328587" y="1365981"/>
                  <a:pt x="323892" y="1373022"/>
                  <a:pt x="319198" y="1382410"/>
                </a:cubicBezTo>
                <a:cubicBezTo>
                  <a:pt x="314504" y="1391799"/>
                  <a:pt x="307463" y="1403534"/>
                  <a:pt x="302769" y="1412922"/>
                </a:cubicBezTo>
                <a:cubicBezTo>
                  <a:pt x="298075" y="1422310"/>
                  <a:pt x="293381" y="1429351"/>
                  <a:pt x="288687" y="1438740"/>
                </a:cubicBezTo>
                <a:cubicBezTo>
                  <a:pt x="288687" y="1438740"/>
                  <a:pt x="286340" y="1441087"/>
                  <a:pt x="286340" y="1441087"/>
                </a:cubicBezTo>
                <a:cubicBezTo>
                  <a:pt x="286340" y="1438740"/>
                  <a:pt x="286340" y="1438740"/>
                  <a:pt x="286340" y="1436392"/>
                </a:cubicBezTo>
                <a:cubicBezTo>
                  <a:pt x="288687" y="1427004"/>
                  <a:pt x="291034" y="1422310"/>
                  <a:pt x="291034" y="1417616"/>
                </a:cubicBezTo>
                <a:close/>
                <a:moveTo>
                  <a:pt x="335628" y="1297917"/>
                </a:moveTo>
                <a:cubicBezTo>
                  <a:pt x="337975" y="1293223"/>
                  <a:pt x="342669" y="1288529"/>
                  <a:pt x="345016" y="1283834"/>
                </a:cubicBezTo>
                <a:cubicBezTo>
                  <a:pt x="347363" y="1279140"/>
                  <a:pt x="352057" y="1274446"/>
                  <a:pt x="354404" y="1269752"/>
                </a:cubicBezTo>
                <a:cubicBezTo>
                  <a:pt x="356751" y="1265058"/>
                  <a:pt x="361445" y="1260364"/>
                  <a:pt x="363792" y="1255670"/>
                </a:cubicBezTo>
                <a:cubicBezTo>
                  <a:pt x="366139" y="1250976"/>
                  <a:pt x="370833" y="1246282"/>
                  <a:pt x="373180" y="1241588"/>
                </a:cubicBezTo>
                <a:cubicBezTo>
                  <a:pt x="377874" y="1236893"/>
                  <a:pt x="380222" y="1232199"/>
                  <a:pt x="384916" y="1227505"/>
                </a:cubicBezTo>
                <a:cubicBezTo>
                  <a:pt x="387263" y="1222811"/>
                  <a:pt x="391957" y="1220464"/>
                  <a:pt x="394304" y="1215770"/>
                </a:cubicBezTo>
                <a:cubicBezTo>
                  <a:pt x="398998" y="1211076"/>
                  <a:pt x="401345" y="1206382"/>
                  <a:pt x="406039" y="1201688"/>
                </a:cubicBezTo>
                <a:cubicBezTo>
                  <a:pt x="408386" y="1196994"/>
                  <a:pt x="413080" y="1194647"/>
                  <a:pt x="415427" y="1189953"/>
                </a:cubicBezTo>
                <a:cubicBezTo>
                  <a:pt x="420121" y="1185259"/>
                  <a:pt x="424815" y="1180564"/>
                  <a:pt x="427162" y="1175870"/>
                </a:cubicBezTo>
                <a:cubicBezTo>
                  <a:pt x="429509" y="1171176"/>
                  <a:pt x="434204" y="1168829"/>
                  <a:pt x="436551" y="1164135"/>
                </a:cubicBezTo>
                <a:cubicBezTo>
                  <a:pt x="436551" y="1161788"/>
                  <a:pt x="438898" y="1161788"/>
                  <a:pt x="438898" y="1161788"/>
                </a:cubicBezTo>
                <a:cubicBezTo>
                  <a:pt x="438898" y="1164135"/>
                  <a:pt x="441245" y="1166482"/>
                  <a:pt x="443592" y="1168829"/>
                </a:cubicBezTo>
                <a:cubicBezTo>
                  <a:pt x="438898" y="1173523"/>
                  <a:pt x="436551" y="1178217"/>
                  <a:pt x="431857" y="1182911"/>
                </a:cubicBezTo>
                <a:cubicBezTo>
                  <a:pt x="427162" y="1187606"/>
                  <a:pt x="422468" y="1192300"/>
                  <a:pt x="420121" y="1196994"/>
                </a:cubicBezTo>
                <a:cubicBezTo>
                  <a:pt x="413080" y="1206382"/>
                  <a:pt x="406039" y="1215770"/>
                  <a:pt x="398998" y="1225158"/>
                </a:cubicBezTo>
                <a:cubicBezTo>
                  <a:pt x="394304" y="1229852"/>
                  <a:pt x="389610" y="1236893"/>
                  <a:pt x="384916" y="1241588"/>
                </a:cubicBezTo>
                <a:cubicBezTo>
                  <a:pt x="377874" y="1248629"/>
                  <a:pt x="373180" y="1258017"/>
                  <a:pt x="366139" y="1267405"/>
                </a:cubicBezTo>
                <a:cubicBezTo>
                  <a:pt x="363792" y="1269752"/>
                  <a:pt x="361445" y="1272099"/>
                  <a:pt x="361445" y="1274446"/>
                </a:cubicBezTo>
                <a:cubicBezTo>
                  <a:pt x="359098" y="1276793"/>
                  <a:pt x="354404" y="1281487"/>
                  <a:pt x="352057" y="1283834"/>
                </a:cubicBezTo>
                <a:cubicBezTo>
                  <a:pt x="347363" y="1288529"/>
                  <a:pt x="342669" y="1293223"/>
                  <a:pt x="337975" y="1297917"/>
                </a:cubicBezTo>
                <a:cubicBezTo>
                  <a:pt x="333281" y="1302611"/>
                  <a:pt x="330934" y="1307305"/>
                  <a:pt x="326239" y="1311999"/>
                </a:cubicBezTo>
                <a:cubicBezTo>
                  <a:pt x="323892" y="1314346"/>
                  <a:pt x="321545" y="1316693"/>
                  <a:pt x="319198" y="1319040"/>
                </a:cubicBezTo>
                <a:cubicBezTo>
                  <a:pt x="319198" y="1319040"/>
                  <a:pt x="319198" y="1319040"/>
                  <a:pt x="319198" y="1319040"/>
                </a:cubicBezTo>
                <a:cubicBezTo>
                  <a:pt x="319198" y="1316693"/>
                  <a:pt x="321545" y="1316693"/>
                  <a:pt x="321545" y="1314346"/>
                </a:cubicBezTo>
                <a:cubicBezTo>
                  <a:pt x="330934" y="1309652"/>
                  <a:pt x="333281" y="1302611"/>
                  <a:pt x="335628" y="1297917"/>
                </a:cubicBezTo>
                <a:close/>
                <a:moveTo>
                  <a:pt x="525738" y="1086683"/>
                </a:moveTo>
                <a:cubicBezTo>
                  <a:pt x="528085" y="1084335"/>
                  <a:pt x="530433" y="1081988"/>
                  <a:pt x="532780" y="1079641"/>
                </a:cubicBezTo>
                <a:cubicBezTo>
                  <a:pt x="537474" y="1074947"/>
                  <a:pt x="544515" y="1070253"/>
                  <a:pt x="551556" y="1065559"/>
                </a:cubicBezTo>
                <a:cubicBezTo>
                  <a:pt x="553903" y="1063212"/>
                  <a:pt x="556250" y="1063212"/>
                  <a:pt x="558597" y="1060865"/>
                </a:cubicBezTo>
                <a:cubicBezTo>
                  <a:pt x="565638" y="1053824"/>
                  <a:pt x="575026" y="1049130"/>
                  <a:pt x="582068" y="1044436"/>
                </a:cubicBezTo>
                <a:cubicBezTo>
                  <a:pt x="582068" y="1044436"/>
                  <a:pt x="582068" y="1044436"/>
                  <a:pt x="582068" y="1044436"/>
                </a:cubicBezTo>
                <a:cubicBezTo>
                  <a:pt x="598497" y="1032700"/>
                  <a:pt x="614926" y="1020965"/>
                  <a:pt x="633703" y="1011577"/>
                </a:cubicBezTo>
                <a:cubicBezTo>
                  <a:pt x="636050" y="1011577"/>
                  <a:pt x="636050" y="1009230"/>
                  <a:pt x="638397" y="1009230"/>
                </a:cubicBezTo>
                <a:cubicBezTo>
                  <a:pt x="645438" y="1004536"/>
                  <a:pt x="652479" y="1002189"/>
                  <a:pt x="659520" y="997495"/>
                </a:cubicBezTo>
                <a:cubicBezTo>
                  <a:pt x="661867" y="995148"/>
                  <a:pt x="664214" y="995148"/>
                  <a:pt x="666561" y="992801"/>
                </a:cubicBezTo>
                <a:cubicBezTo>
                  <a:pt x="666561" y="992801"/>
                  <a:pt x="668908" y="992801"/>
                  <a:pt x="668908" y="992801"/>
                </a:cubicBezTo>
                <a:cubicBezTo>
                  <a:pt x="671255" y="995148"/>
                  <a:pt x="671255" y="997495"/>
                  <a:pt x="673602" y="997495"/>
                </a:cubicBezTo>
                <a:cubicBezTo>
                  <a:pt x="668908" y="1002189"/>
                  <a:pt x="666561" y="1006883"/>
                  <a:pt x="661867" y="1011577"/>
                </a:cubicBezTo>
                <a:cubicBezTo>
                  <a:pt x="657173" y="1018618"/>
                  <a:pt x="650132" y="1025659"/>
                  <a:pt x="645438" y="1035047"/>
                </a:cubicBezTo>
                <a:cubicBezTo>
                  <a:pt x="638397" y="1044436"/>
                  <a:pt x="631355" y="1053824"/>
                  <a:pt x="624314" y="1065559"/>
                </a:cubicBezTo>
                <a:cubicBezTo>
                  <a:pt x="619620" y="1072600"/>
                  <a:pt x="612579" y="1081988"/>
                  <a:pt x="607885" y="1089030"/>
                </a:cubicBezTo>
                <a:cubicBezTo>
                  <a:pt x="600844" y="1098418"/>
                  <a:pt x="596150" y="1105459"/>
                  <a:pt x="589109" y="1114847"/>
                </a:cubicBezTo>
                <a:cubicBezTo>
                  <a:pt x="575026" y="1135970"/>
                  <a:pt x="558597" y="1159441"/>
                  <a:pt x="544515" y="1182911"/>
                </a:cubicBezTo>
                <a:cubicBezTo>
                  <a:pt x="542168" y="1180564"/>
                  <a:pt x="537474" y="1180564"/>
                  <a:pt x="535127" y="1180564"/>
                </a:cubicBezTo>
                <a:cubicBezTo>
                  <a:pt x="523391" y="1180564"/>
                  <a:pt x="514003" y="1189953"/>
                  <a:pt x="514003" y="1201688"/>
                </a:cubicBezTo>
                <a:cubicBezTo>
                  <a:pt x="514003" y="1201688"/>
                  <a:pt x="514003" y="1204035"/>
                  <a:pt x="514003" y="1204035"/>
                </a:cubicBezTo>
                <a:cubicBezTo>
                  <a:pt x="511656" y="1204035"/>
                  <a:pt x="506962" y="1204035"/>
                  <a:pt x="504615" y="1206382"/>
                </a:cubicBezTo>
                <a:cubicBezTo>
                  <a:pt x="502268" y="1206382"/>
                  <a:pt x="497574" y="1208729"/>
                  <a:pt x="495227" y="1208729"/>
                </a:cubicBezTo>
                <a:cubicBezTo>
                  <a:pt x="488186" y="1211076"/>
                  <a:pt x="483492" y="1211076"/>
                  <a:pt x="476450" y="1213423"/>
                </a:cubicBezTo>
                <a:cubicBezTo>
                  <a:pt x="471756" y="1215770"/>
                  <a:pt x="469409" y="1215770"/>
                  <a:pt x="464715" y="1218117"/>
                </a:cubicBezTo>
                <a:cubicBezTo>
                  <a:pt x="460021" y="1220464"/>
                  <a:pt x="452980" y="1222811"/>
                  <a:pt x="448286" y="1225158"/>
                </a:cubicBezTo>
                <a:cubicBezTo>
                  <a:pt x="445939" y="1225158"/>
                  <a:pt x="443592" y="1227505"/>
                  <a:pt x="441245" y="1227505"/>
                </a:cubicBezTo>
                <a:cubicBezTo>
                  <a:pt x="445939" y="1211076"/>
                  <a:pt x="450633" y="1196994"/>
                  <a:pt x="455327" y="1182911"/>
                </a:cubicBezTo>
                <a:cubicBezTo>
                  <a:pt x="457674" y="1182911"/>
                  <a:pt x="457674" y="1182911"/>
                  <a:pt x="460021" y="1182911"/>
                </a:cubicBezTo>
                <a:cubicBezTo>
                  <a:pt x="471756" y="1182911"/>
                  <a:pt x="481145" y="1173523"/>
                  <a:pt x="481145" y="1161788"/>
                </a:cubicBezTo>
                <a:cubicBezTo>
                  <a:pt x="481145" y="1154747"/>
                  <a:pt x="478797" y="1150053"/>
                  <a:pt x="474103" y="1147706"/>
                </a:cubicBezTo>
                <a:cubicBezTo>
                  <a:pt x="483492" y="1135970"/>
                  <a:pt x="492880" y="1124235"/>
                  <a:pt x="502268" y="1114847"/>
                </a:cubicBezTo>
                <a:cubicBezTo>
                  <a:pt x="504615" y="1112500"/>
                  <a:pt x="506962" y="1110153"/>
                  <a:pt x="509309" y="1107806"/>
                </a:cubicBezTo>
                <a:cubicBezTo>
                  <a:pt x="516350" y="1093724"/>
                  <a:pt x="521044" y="1091377"/>
                  <a:pt x="525738" y="1086683"/>
                </a:cubicBezTo>
                <a:close/>
                <a:moveTo>
                  <a:pt x="851978" y="760443"/>
                </a:moveTo>
                <a:cubicBezTo>
                  <a:pt x="859019" y="753402"/>
                  <a:pt x="866060" y="748708"/>
                  <a:pt x="873101" y="741667"/>
                </a:cubicBezTo>
                <a:cubicBezTo>
                  <a:pt x="882489" y="734626"/>
                  <a:pt x="891878" y="727584"/>
                  <a:pt x="901266" y="718196"/>
                </a:cubicBezTo>
                <a:cubicBezTo>
                  <a:pt x="908307" y="713502"/>
                  <a:pt x="915348" y="706461"/>
                  <a:pt x="922389" y="701767"/>
                </a:cubicBezTo>
                <a:cubicBezTo>
                  <a:pt x="931777" y="694726"/>
                  <a:pt x="941166" y="685338"/>
                  <a:pt x="952901" y="678296"/>
                </a:cubicBezTo>
                <a:cubicBezTo>
                  <a:pt x="955248" y="678296"/>
                  <a:pt x="955248" y="675949"/>
                  <a:pt x="957595" y="675949"/>
                </a:cubicBezTo>
                <a:cubicBezTo>
                  <a:pt x="938819" y="706461"/>
                  <a:pt x="920042" y="739320"/>
                  <a:pt x="901266" y="774525"/>
                </a:cubicBezTo>
                <a:cubicBezTo>
                  <a:pt x="901266" y="776872"/>
                  <a:pt x="898919" y="779219"/>
                  <a:pt x="898919" y="781566"/>
                </a:cubicBezTo>
                <a:cubicBezTo>
                  <a:pt x="898919" y="781566"/>
                  <a:pt x="898919" y="783914"/>
                  <a:pt x="896572" y="783914"/>
                </a:cubicBezTo>
                <a:cubicBezTo>
                  <a:pt x="889531" y="783914"/>
                  <a:pt x="884837" y="783914"/>
                  <a:pt x="877795" y="786261"/>
                </a:cubicBezTo>
                <a:cubicBezTo>
                  <a:pt x="873101" y="786261"/>
                  <a:pt x="868407" y="788608"/>
                  <a:pt x="863713" y="788608"/>
                </a:cubicBezTo>
                <a:cubicBezTo>
                  <a:pt x="856672" y="790955"/>
                  <a:pt x="847284" y="790955"/>
                  <a:pt x="840243" y="793302"/>
                </a:cubicBezTo>
                <a:cubicBezTo>
                  <a:pt x="835549" y="793302"/>
                  <a:pt x="830854" y="795649"/>
                  <a:pt x="826160" y="795649"/>
                </a:cubicBezTo>
                <a:cubicBezTo>
                  <a:pt x="826160" y="795649"/>
                  <a:pt x="823813" y="795649"/>
                  <a:pt x="823813" y="795649"/>
                </a:cubicBezTo>
                <a:cubicBezTo>
                  <a:pt x="823813" y="793302"/>
                  <a:pt x="821466" y="790955"/>
                  <a:pt x="819119" y="788608"/>
                </a:cubicBezTo>
                <a:cubicBezTo>
                  <a:pt x="821466" y="786261"/>
                  <a:pt x="823813" y="783914"/>
                  <a:pt x="828507" y="781566"/>
                </a:cubicBezTo>
                <a:cubicBezTo>
                  <a:pt x="833201" y="774525"/>
                  <a:pt x="842590" y="767484"/>
                  <a:pt x="851978" y="760443"/>
                </a:cubicBezTo>
                <a:close/>
                <a:moveTo>
                  <a:pt x="999842" y="640744"/>
                </a:moveTo>
                <a:cubicBezTo>
                  <a:pt x="1004536" y="636050"/>
                  <a:pt x="1011577" y="633703"/>
                  <a:pt x="1016271" y="629008"/>
                </a:cubicBezTo>
                <a:cubicBezTo>
                  <a:pt x="1028006" y="619620"/>
                  <a:pt x="1039742" y="612579"/>
                  <a:pt x="1051477" y="603191"/>
                </a:cubicBezTo>
                <a:cubicBezTo>
                  <a:pt x="1053824" y="600844"/>
                  <a:pt x="1058518" y="598497"/>
                  <a:pt x="1060865" y="596150"/>
                </a:cubicBezTo>
                <a:cubicBezTo>
                  <a:pt x="1105459" y="565638"/>
                  <a:pt x="1150053" y="535127"/>
                  <a:pt x="1196994" y="506962"/>
                </a:cubicBezTo>
                <a:cubicBezTo>
                  <a:pt x="1201688" y="504615"/>
                  <a:pt x="1206382" y="499921"/>
                  <a:pt x="1211076" y="497574"/>
                </a:cubicBezTo>
                <a:cubicBezTo>
                  <a:pt x="1222811" y="490533"/>
                  <a:pt x="1232199" y="483492"/>
                  <a:pt x="1243935" y="478797"/>
                </a:cubicBezTo>
                <a:cubicBezTo>
                  <a:pt x="1250976" y="474103"/>
                  <a:pt x="1258017" y="469409"/>
                  <a:pt x="1265058" y="467062"/>
                </a:cubicBezTo>
                <a:cubicBezTo>
                  <a:pt x="1265058" y="467062"/>
                  <a:pt x="1265058" y="467062"/>
                  <a:pt x="1265058" y="467062"/>
                </a:cubicBezTo>
                <a:cubicBezTo>
                  <a:pt x="1267405" y="478797"/>
                  <a:pt x="1267405" y="492880"/>
                  <a:pt x="1269752" y="506962"/>
                </a:cubicBezTo>
                <a:cubicBezTo>
                  <a:pt x="1269752" y="509309"/>
                  <a:pt x="1269752" y="511656"/>
                  <a:pt x="1269752" y="514003"/>
                </a:cubicBezTo>
                <a:cubicBezTo>
                  <a:pt x="1260364" y="516350"/>
                  <a:pt x="1253323" y="523391"/>
                  <a:pt x="1253323" y="532780"/>
                </a:cubicBezTo>
                <a:cubicBezTo>
                  <a:pt x="1253323" y="537474"/>
                  <a:pt x="1255670" y="539821"/>
                  <a:pt x="1255670" y="542168"/>
                </a:cubicBezTo>
                <a:cubicBezTo>
                  <a:pt x="1225158" y="563291"/>
                  <a:pt x="1192300" y="584415"/>
                  <a:pt x="1161788" y="605538"/>
                </a:cubicBezTo>
                <a:cubicBezTo>
                  <a:pt x="1152400" y="612579"/>
                  <a:pt x="1145359" y="617273"/>
                  <a:pt x="1135971" y="624314"/>
                </a:cubicBezTo>
                <a:cubicBezTo>
                  <a:pt x="1126582" y="631355"/>
                  <a:pt x="1117194" y="638397"/>
                  <a:pt x="1107806" y="645438"/>
                </a:cubicBezTo>
                <a:cubicBezTo>
                  <a:pt x="1098418" y="652479"/>
                  <a:pt x="1086683" y="661867"/>
                  <a:pt x="1077294" y="668908"/>
                </a:cubicBezTo>
                <a:cubicBezTo>
                  <a:pt x="1070253" y="673602"/>
                  <a:pt x="1063212" y="680643"/>
                  <a:pt x="1053824" y="685338"/>
                </a:cubicBezTo>
                <a:cubicBezTo>
                  <a:pt x="1044436" y="692379"/>
                  <a:pt x="1032700" y="701767"/>
                  <a:pt x="1023312" y="711155"/>
                </a:cubicBezTo>
                <a:cubicBezTo>
                  <a:pt x="1016271" y="715849"/>
                  <a:pt x="1009230" y="722890"/>
                  <a:pt x="1002189" y="727584"/>
                </a:cubicBezTo>
                <a:cubicBezTo>
                  <a:pt x="992801" y="734626"/>
                  <a:pt x="981065" y="744014"/>
                  <a:pt x="971677" y="753402"/>
                </a:cubicBezTo>
                <a:cubicBezTo>
                  <a:pt x="964636" y="760443"/>
                  <a:pt x="957595" y="765137"/>
                  <a:pt x="950554" y="772178"/>
                </a:cubicBezTo>
                <a:cubicBezTo>
                  <a:pt x="948207" y="774525"/>
                  <a:pt x="945860" y="776872"/>
                  <a:pt x="941166" y="779219"/>
                </a:cubicBezTo>
                <a:cubicBezTo>
                  <a:pt x="929430" y="779219"/>
                  <a:pt x="920042" y="779219"/>
                  <a:pt x="908307" y="779219"/>
                </a:cubicBezTo>
                <a:cubicBezTo>
                  <a:pt x="903613" y="779219"/>
                  <a:pt x="901266" y="779219"/>
                  <a:pt x="896572" y="779219"/>
                </a:cubicBezTo>
                <a:cubicBezTo>
                  <a:pt x="894225" y="779219"/>
                  <a:pt x="894225" y="779219"/>
                  <a:pt x="891878" y="779219"/>
                </a:cubicBezTo>
                <a:cubicBezTo>
                  <a:pt x="894225" y="774525"/>
                  <a:pt x="896572" y="769831"/>
                  <a:pt x="901266" y="762790"/>
                </a:cubicBezTo>
                <a:cubicBezTo>
                  <a:pt x="903613" y="758096"/>
                  <a:pt x="905960" y="753402"/>
                  <a:pt x="908307" y="748708"/>
                </a:cubicBezTo>
                <a:cubicBezTo>
                  <a:pt x="913001" y="741667"/>
                  <a:pt x="917695" y="732279"/>
                  <a:pt x="922389" y="725237"/>
                </a:cubicBezTo>
                <a:cubicBezTo>
                  <a:pt x="924736" y="720543"/>
                  <a:pt x="927083" y="715849"/>
                  <a:pt x="929430" y="711155"/>
                </a:cubicBezTo>
                <a:cubicBezTo>
                  <a:pt x="934124" y="704114"/>
                  <a:pt x="938819" y="694726"/>
                  <a:pt x="943513" y="687685"/>
                </a:cubicBezTo>
                <a:cubicBezTo>
                  <a:pt x="945860" y="682991"/>
                  <a:pt x="948207" y="678296"/>
                  <a:pt x="950554" y="673602"/>
                </a:cubicBezTo>
                <a:cubicBezTo>
                  <a:pt x="952901" y="671255"/>
                  <a:pt x="952901" y="668908"/>
                  <a:pt x="955248" y="666561"/>
                </a:cubicBezTo>
                <a:cubicBezTo>
                  <a:pt x="959942" y="664214"/>
                  <a:pt x="962289" y="661867"/>
                  <a:pt x="966983" y="657173"/>
                </a:cubicBezTo>
                <a:cubicBezTo>
                  <a:pt x="978718" y="657173"/>
                  <a:pt x="990454" y="650132"/>
                  <a:pt x="999842" y="640744"/>
                </a:cubicBezTo>
                <a:close/>
                <a:moveTo>
                  <a:pt x="1330775" y="492880"/>
                </a:moveTo>
                <a:cubicBezTo>
                  <a:pt x="1340164" y="485839"/>
                  <a:pt x="1349552" y="478797"/>
                  <a:pt x="1358940" y="471756"/>
                </a:cubicBezTo>
                <a:cubicBezTo>
                  <a:pt x="1368328" y="464715"/>
                  <a:pt x="1375369" y="457674"/>
                  <a:pt x="1384757" y="452980"/>
                </a:cubicBezTo>
                <a:cubicBezTo>
                  <a:pt x="1394146" y="445939"/>
                  <a:pt x="1403534" y="438898"/>
                  <a:pt x="1412922" y="431857"/>
                </a:cubicBezTo>
                <a:cubicBezTo>
                  <a:pt x="1419963" y="424815"/>
                  <a:pt x="1429351" y="420121"/>
                  <a:pt x="1436392" y="413080"/>
                </a:cubicBezTo>
                <a:cubicBezTo>
                  <a:pt x="1445781" y="406039"/>
                  <a:pt x="1455169" y="398998"/>
                  <a:pt x="1464557" y="391957"/>
                </a:cubicBezTo>
                <a:cubicBezTo>
                  <a:pt x="1471598" y="387263"/>
                  <a:pt x="1480986" y="380222"/>
                  <a:pt x="1488028" y="375527"/>
                </a:cubicBezTo>
                <a:cubicBezTo>
                  <a:pt x="1497416" y="368486"/>
                  <a:pt x="1506804" y="363792"/>
                  <a:pt x="1516192" y="356751"/>
                </a:cubicBezTo>
                <a:cubicBezTo>
                  <a:pt x="1523233" y="352057"/>
                  <a:pt x="1532621" y="345016"/>
                  <a:pt x="1539662" y="340322"/>
                </a:cubicBezTo>
                <a:cubicBezTo>
                  <a:pt x="1546704" y="335628"/>
                  <a:pt x="1556092" y="330934"/>
                  <a:pt x="1563133" y="326239"/>
                </a:cubicBezTo>
                <a:cubicBezTo>
                  <a:pt x="1567827" y="323892"/>
                  <a:pt x="1572521" y="321545"/>
                  <a:pt x="1579562" y="319198"/>
                </a:cubicBezTo>
                <a:cubicBezTo>
                  <a:pt x="1588950" y="314504"/>
                  <a:pt x="1598339" y="312157"/>
                  <a:pt x="1607727" y="307463"/>
                </a:cubicBezTo>
                <a:cubicBezTo>
                  <a:pt x="1617115" y="302769"/>
                  <a:pt x="1626503" y="300422"/>
                  <a:pt x="1638239" y="295728"/>
                </a:cubicBezTo>
                <a:cubicBezTo>
                  <a:pt x="1642933" y="293381"/>
                  <a:pt x="1647627" y="293381"/>
                  <a:pt x="1649974" y="291034"/>
                </a:cubicBezTo>
                <a:cubicBezTo>
                  <a:pt x="1649974" y="293381"/>
                  <a:pt x="1652321" y="293381"/>
                  <a:pt x="1652321" y="295728"/>
                </a:cubicBezTo>
                <a:cubicBezTo>
                  <a:pt x="1652321" y="295728"/>
                  <a:pt x="1649974" y="298075"/>
                  <a:pt x="1649974" y="298075"/>
                </a:cubicBezTo>
                <a:cubicBezTo>
                  <a:pt x="1645280" y="302769"/>
                  <a:pt x="1638239" y="307463"/>
                  <a:pt x="1633544" y="309810"/>
                </a:cubicBezTo>
                <a:cubicBezTo>
                  <a:pt x="1628850" y="314504"/>
                  <a:pt x="1621809" y="319198"/>
                  <a:pt x="1617115" y="323892"/>
                </a:cubicBezTo>
                <a:cubicBezTo>
                  <a:pt x="1612421" y="328586"/>
                  <a:pt x="1607727" y="333281"/>
                  <a:pt x="1600686" y="337975"/>
                </a:cubicBezTo>
                <a:cubicBezTo>
                  <a:pt x="1595992" y="342669"/>
                  <a:pt x="1588950" y="347363"/>
                  <a:pt x="1584256" y="352057"/>
                </a:cubicBezTo>
                <a:cubicBezTo>
                  <a:pt x="1579562" y="356751"/>
                  <a:pt x="1574868" y="361445"/>
                  <a:pt x="1570174" y="366139"/>
                </a:cubicBezTo>
                <a:cubicBezTo>
                  <a:pt x="1565480" y="370833"/>
                  <a:pt x="1558439" y="375527"/>
                  <a:pt x="1553745" y="380222"/>
                </a:cubicBezTo>
                <a:cubicBezTo>
                  <a:pt x="1549051" y="384916"/>
                  <a:pt x="1544357" y="389610"/>
                  <a:pt x="1539662" y="394304"/>
                </a:cubicBezTo>
                <a:cubicBezTo>
                  <a:pt x="1534968" y="398998"/>
                  <a:pt x="1527927" y="406039"/>
                  <a:pt x="1523233" y="410733"/>
                </a:cubicBezTo>
                <a:cubicBezTo>
                  <a:pt x="1518539" y="415427"/>
                  <a:pt x="1513845" y="420121"/>
                  <a:pt x="1509151" y="424815"/>
                </a:cubicBezTo>
                <a:cubicBezTo>
                  <a:pt x="1502110" y="429510"/>
                  <a:pt x="1497416" y="436551"/>
                  <a:pt x="1490375" y="441245"/>
                </a:cubicBezTo>
                <a:cubicBezTo>
                  <a:pt x="1485680" y="445939"/>
                  <a:pt x="1480986" y="450633"/>
                  <a:pt x="1476292" y="455327"/>
                </a:cubicBezTo>
                <a:cubicBezTo>
                  <a:pt x="1469251" y="462368"/>
                  <a:pt x="1464557" y="467062"/>
                  <a:pt x="1457516" y="474103"/>
                </a:cubicBezTo>
                <a:cubicBezTo>
                  <a:pt x="1455169" y="476450"/>
                  <a:pt x="1450475" y="481145"/>
                  <a:pt x="1448128" y="483492"/>
                </a:cubicBezTo>
                <a:cubicBezTo>
                  <a:pt x="1445781" y="483492"/>
                  <a:pt x="1443434" y="485839"/>
                  <a:pt x="1441087" y="485839"/>
                </a:cubicBezTo>
                <a:cubicBezTo>
                  <a:pt x="1434045" y="488186"/>
                  <a:pt x="1424657" y="490533"/>
                  <a:pt x="1417616" y="492880"/>
                </a:cubicBezTo>
                <a:cubicBezTo>
                  <a:pt x="1410575" y="495227"/>
                  <a:pt x="1401187" y="497574"/>
                  <a:pt x="1394146" y="499921"/>
                </a:cubicBezTo>
                <a:cubicBezTo>
                  <a:pt x="1387104" y="502268"/>
                  <a:pt x="1377716" y="504615"/>
                  <a:pt x="1370675" y="506962"/>
                </a:cubicBezTo>
                <a:cubicBezTo>
                  <a:pt x="1363634" y="509309"/>
                  <a:pt x="1354246" y="511656"/>
                  <a:pt x="1347205" y="514003"/>
                </a:cubicBezTo>
                <a:cubicBezTo>
                  <a:pt x="1340164" y="516350"/>
                  <a:pt x="1330775" y="518697"/>
                  <a:pt x="1323734" y="523391"/>
                </a:cubicBezTo>
                <a:cubicBezTo>
                  <a:pt x="1316693" y="525738"/>
                  <a:pt x="1307305" y="528085"/>
                  <a:pt x="1300264" y="532780"/>
                </a:cubicBezTo>
                <a:cubicBezTo>
                  <a:pt x="1297917" y="532780"/>
                  <a:pt x="1295570" y="535127"/>
                  <a:pt x="1293223" y="535127"/>
                </a:cubicBezTo>
                <a:cubicBezTo>
                  <a:pt x="1293223" y="532780"/>
                  <a:pt x="1290876" y="532780"/>
                  <a:pt x="1290876" y="530433"/>
                </a:cubicBezTo>
                <a:cubicBezTo>
                  <a:pt x="1295570" y="525738"/>
                  <a:pt x="1300264" y="523391"/>
                  <a:pt x="1304958" y="518697"/>
                </a:cubicBezTo>
                <a:cubicBezTo>
                  <a:pt x="1314346" y="506962"/>
                  <a:pt x="1321387" y="499921"/>
                  <a:pt x="1330775" y="492880"/>
                </a:cubicBezTo>
                <a:close/>
                <a:moveTo>
                  <a:pt x="1722732" y="258175"/>
                </a:moveTo>
                <a:cubicBezTo>
                  <a:pt x="1732120" y="253481"/>
                  <a:pt x="1741508" y="251134"/>
                  <a:pt x="1750897" y="246440"/>
                </a:cubicBezTo>
                <a:cubicBezTo>
                  <a:pt x="1757938" y="244093"/>
                  <a:pt x="1764979" y="241746"/>
                  <a:pt x="1772020" y="237052"/>
                </a:cubicBezTo>
                <a:cubicBezTo>
                  <a:pt x="1781408" y="234705"/>
                  <a:pt x="1790797" y="230011"/>
                  <a:pt x="1800185" y="227664"/>
                </a:cubicBezTo>
                <a:cubicBezTo>
                  <a:pt x="1807226" y="225316"/>
                  <a:pt x="1814267" y="222969"/>
                  <a:pt x="1823655" y="218275"/>
                </a:cubicBezTo>
                <a:cubicBezTo>
                  <a:pt x="1833043" y="215928"/>
                  <a:pt x="1842431" y="211234"/>
                  <a:pt x="1849473" y="208887"/>
                </a:cubicBezTo>
                <a:cubicBezTo>
                  <a:pt x="1856514" y="206540"/>
                  <a:pt x="1865902" y="204193"/>
                  <a:pt x="1872943" y="201846"/>
                </a:cubicBezTo>
                <a:cubicBezTo>
                  <a:pt x="1882331" y="199499"/>
                  <a:pt x="1891719" y="197152"/>
                  <a:pt x="1898761" y="192458"/>
                </a:cubicBezTo>
                <a:cubicBezTo>
                  <a:pt x="1905802" y="190111"/>
                  <a:pt x="1915190" y="187764"/>
                  <a:pt x="1922231" y="185417"/>
                </a:cubicBezTo>
                <a:cubicBezTo>
                  <a:pt x="1931619" y="183070"/>
                  <a:pt x="1941007" y="180723"/>
                  <a:pt x="1948049" y="178376"/>
                </a:cubicBezTo>
                <a:cubicBezTo>
                  <a:pt x="1955090" y="176028"/>
                  <a:pt x="1964478" y="173681"/>
                  <a:pt x="1971519" y="171334"/>
                </a:cubicBezTo>
                <a:cubicBezTo>
                  <a:pt x="1980907" y="168987"/>
                  <a:pt x="1987948" y="166640"/>
                  <a:pt x="1997336" y="164293"/>
                </a:cubicBezTo>
                <a:cubicBezTo>
                  <a:pt x="2004378" y="161946"/>
                  <a:pt x="2013766" y="159599"/>
                  <a:pt x="2023154" y="157252"/>
                </a:cubicBezTo>
                <a:cubicBezTo>
                  <a:pt x="2032542" y="154905"/>
                  <a:pt x="2039583" y="152558"/>
                  <a:pt x="2048972" y="150211"/>
                </a:cubicBezTo>
                <a:cubicBezTo>
                  <a:pt x="2058360" y="147864"/>
                  <a:pt x="2065401" y="145517"/>
                  <a:pt x="2074789" y="143170"/>
                </a:cubicBezTo>
                <a:cubicBezTo>
                  <a:pt x="2084177" y="140823"/>
                  <a:pt x="2091218" y="138476"/>
                  <a:pt x="2100607" y="138476"/>
                </a:cubicBezTo>
                <a:cubicBezTo>
                  <a:pt x="2109995" y="136129"/>
                  <a:pt x="2117036" y="133782"/>
                  <a:pt x="2126424" y="131435"/>
                </a:cubicBezTo>
                <a:cubicBezTo>
                  <a:pt x="2133465" y="129088"/>
                  <a:pt x="2142854" y="129088"/>
                  <a:pt x="2149895" y="126741"/>
                </a:cubicBezTo>
                <a:cubicBezTo>
                  <a:pt x="2159283" y="124393"/>
                  <a:pt x="2168671" y="122046"/>
                  <a:pt x="2175712" y="122046"/>
                </a:cubicBezTo>
                <a:cubicBezTo>
                  <a:pt x="2182753" y="119699"/>
                  <a:pt x="2189794" y="119699"/>
                  <a:pt x="2199183" y="117352"/>
                </a:cubicBezTo>
                <a:cubicBezTo>
                  <a:pt x="2203877" y="117352"/>
                  <a:pt x="2208571" y="115005"/>
                  <a:pt x="2215612" y="115005"/>
                </a:cubicBezTo>
                <a:cubicBezTo>
                  <a:pt x="2234388" y="129088"/>
                  <a:pt x="2253165" y="143170"/>
                  <a:pt x="2271941" y="159599"/>
                </a:cubicBezTo>
                <a:cubicBezTo>
                  <a:pt x="2271941" y="159599"/>
                  <a:pt x="2274288" y="161946"/>
                  <a:pt x="2274288" y="161946"/>
                </a:cubicBezTo>
                <a:cubicBezTo>
                  <a:pt x="2278982" y="166640"/>
                  <a:pt x="2286023" y="173681"/>
                  <a:pt x="2290717" y="178376"/>
                </a:cubicBezTo>
                <a:cubicBezTo>
                  <a:pt x="2293064" y="180723"/>
                  <a:pt x="2293064" y="180723"/>
                  <a:pt x="2295412" y="183070"/>
                </a:cubicBezTo>
                <a:cubicBezTo>
                  <a:pt x="2300106" y="187764"/>
                  <a:pt x="2304800" y="194805"/>
                  <a:pt x="2311841" y="199499"/>
                </a:cubicBezTo>
                <a:cubicBezTo>
                  <a:pt x="2314188" y="201846"/>
                  <a:pt x="2316535" y="204193"/>
                  <a:pt x="2316535" y="206540"/>
                </a:cubicBezTo>
                <a:cubicBezTo>
                  <a:pt x="2321229" y="211234"/>
                  <a:pt x="2325923" y="215928"/>
                  <a:pt x="2330617" y="222969"/>
                </a:cubicBezTo>
                <a:cubicBezTo>
                  <a:pt x="2332964" y="225316"/>
                  <a:pt x="2335311" y="227664"/>
                  <a:pt x="2337658" y="232358"/>
                </a:cubicBezTo>
                <a:cubicBezTo>
                  <a:pt x="2342352" y="237052"/>
                  <a:pt x="2344699" y="241746"/>
                  <a:pt x="2349394" y="246440"/>
                </a:cubicBezTo>
                <a:cubicBezTo>
                  <a:pt x="2351741" y="248787"/>
                  <a:pt x="2351741" y="251134"/>
                  <a:pt x="2354088" y="251134"/>
                </a:cubicBezTo>
                <a:cubicBezTo>
                  <a:pt x="2351741" y="251134"/>
                  <a:pt x="2347047" y="251134"/>
                  <a:pt x="2344699" y="251134"/>
                </a:cubicBezTo>
                <a:cubicBezTo>
                  <a:pt x="2330617" y="248787"/>
                  <a:pt x="2316535" y="248787"/>
                  <a:pt x="2304800" y="246440"/>
                </a:cubicBezTo>
                <a:cubicBezTo>
                  <a:pt x="2297759" y="246440"/>
                  <a:pt x="2290717" y="246440"/>
                  <a:pt x="2283676" y="244093"/>
                </a:cubicBezTo>
                <a:cubicBezTo>
                  <a:pt x="2267247" y="241746"/>
                  <a:pt x="2250818" y="241746"/>
                  <a:pt x="2234388" y="239399"/>
                </a:cubicBezTo>
                <a:cubicBezTo>
                  <a:pt x="2227347" y="239399"/>
                  <a:pt x="2220306" y="239399"/>
                  <a:pt x="2210918" y="239399"/>
                </a:cubicBezTo>
                <a:cubicBezTo>
                  <a:pt x="2194488" y="239399"/>
                  <a:pt x="2178059" y="237052"/>
                  <a:pt x="2163977" y="237052"/>
                </a:cubicBezTo>
                <a:cubicBezTo>
                  <a:pt x="2140506" y="237052"/>
                  <a:pt x="2117036" y="237052"/>
                  <a:pt x="2093565" y="237052"/>
                </a:cubicBezTo>
                <a:cubicBezTo>
                  <a:pt x="2074789" y="237052"/>
                  <a:pt x="2058360" y="237052"/>
                  <a:pt x="2039583" y="237052"/>
                </a:cubicBezTo>
                <a:cubicBezTo>
                  <a:pt x="2032542" y="237052"/>
                  <a:pt x="2027848" y="237052"/>
                  <a:pt x="2020807" y="237052"/>
                </a:cubicBezTo>
                <a:cubicBezTo>
                  <a:pt x="2009072" y="237052"/>
                  <a:pt x="1997336" y="237052"/>
                  <a:pt x="1985601" y="239399"/>
                </a:cubicBezTo>
                <a:cubicBezTo>
                  <a:pt x="1978560" y="239399"/>
                  <a:pt x="1971519" y="239399"/>
                  <a:pt x="1964478" y="241746"/>
                </a:cubicBezTo>
                <a:cubicBezTo>
                  <a:pt x="1955090" y="241746"/>
                  <a:pt x="1943355" y="241746"/>
                  <a:pt x="1933966" y="244093"/>
                </a:cubicBezTo>
                <a:cubicBezTo>
                  <a:pt x="1926925" y="244093"/>
                  <a:pt x="1917537" y="246440"/>
                  <a:pt x="1910496" y="246440"/>
                </a:cubicBezTo>
                <a:cubicBezTo>
                  <a:pt x="1901108" y="246440"/>
                  <a:pt x="1891719" y="248787"/>
                  <a:pt x="1882331" y="248787"/>
                </a:cubicBezTo>
                <a:cubicBezTo>
                  <a:pt x="1875290" y="248787"/>
                  <a:pt x="1865902" y="251134"/>
                  <a:pt x="1858861" y="251134"/>
                </a:cubicBezTo>
                <a:cubicBezTo>
                  <a:pt x="1849473" y="251134"/>
                  <a:pt x="1840084" y="253481"/>
                  <a:pt x="1830696" y="253481"/>
                </a:cubicBezTo>
                <a:cubicBezTo>
                  <a:pt x="1823655" y="253481"/>
                  <a:pt x="1814267" y="255828"/>
                  <a:pt x="1807226" y="255828"/>
                </a:cubicBezTo>
                <a:cubicBezTo>
                  <a:pt x="1797838" y="258175"/>
                  <a:pt x="1788449" y="258175"/>
                  <a:pt x="1779061" y="260522"/>
                </a:cubicBezTo>
                <a:cubicBezTo>
                  <a:pt x="1772020" y="262869"/>
                  <a:pt x="1762632" y="262869"/>
                  <a:pt x="1755591" y="265216"/>
                </a:cubicBezTo>
                <a:cubicBezTo>
                  <a:pt x="1746203" y="267563"/>
                  <a:pt x="1736814" y="267563"/>
                  <a:pt x="1729773" y="269910"/>
                </a:cubicBezTo>
                <a:cubicBezTo>
                  <a:pt x="1722732" y="272257"/>
                  <a:pt x="1713344" y="272257"/>
                  <a:pt x="1706303" y="274604"/>
                </a:cubicBezTo>
                <a:cubicBezTo>
                  <a:pt x="1701609" y="274604"/>
                  <a:pt x="1699262" y="276951"/>
                  <a:pt x="1694567" y="276951"/>
                </a:cubicBezTo>
                <a:cubicBezTo>
                  <a:pt x="1694567" y="276951"/>
                  <a:pt x="1694567" y="274604"/>
                  <a:pt x="1694567" y="274604"/>
                </a:cubicBezTo>
                <a:cubicBezTo>
                  <a:pt x="1699262" y="272257"/>
                  <a:pt x="1703956" y="269910"/>
                  <a:pt x="1708650" y="269910"/>
                </a:cubicBezTo>
                <a:cubicBezTo>
                  <a:pt x="1708650" y="265216"/>
                  <a:pt x="1715691" y="260522"/>
                  <a:pt x="1722732" y="258175"/>
                </a:cubicBezTo>
                <a:close/>
                <a:moveTo>
                  <a:pt x="2386946" y="227664"/>
                </a:moveTo>
                <a:cubicBezTo>
                  <a:pt x="2391640" y="218275"/>
                  <a:pt x="2396334" y="211234"/>
                  <a:pt x="2398681" y="201846"/>
                </a:cubicBezTo>
                <a:cubicBezTo>
                  <a:pt x="2398681" y="199499"/>
                  <a:pt x="2401029" y="199499"/>
                  <a:pt x="2401029" y="197152"/>
                </a:cubicBezTo>
                <a:cubicBezTo>
                  <a:pt x="2403376" y="190111"/>
                  <a:pt x="2408070" y="183070"/>
                  <a:pt x="2412764" y="178376"/>
                </a:cubicBezTo>
                <a:cubicBezTo>
                  <a:pt x="2412764" y="176028"/>
                  <a:pt x="2415111" y="176028"/>
                  <a:pt x="2415111" y="173681"/>
                </a:cubicBezTo>
                <a:cubicBezTo>
                  <a:pt x="2415111" y="176028"/>
                  <a:pt x="2417458" y="178376"/>
                  <a:pt x="2417458" y="180723"/>
                </a:cubicBezTo>
                <a:cubicBezTo>
                  <a:pt x="2419805" y="185417"/>
                  <a:pt x="2419805" y="190111"/>
                  <a:pt x="2422152" y="194805"/>
                </a:cubicBezTo>
                <a:cubicBezTo>
                  <a:pt x="2422152" y="197152"/>
                  <a:pt x="2424499" y="201846"/>
                  <a:pt x="2424499" y="204193"/>
                </a:cubicBezTo>
                <a:cubicBezTo>
                  <a:pt x="2412764" y="204193"/>
                  <a:pt x="2405723" y="213581"/>
                  <a:pt x="2405723" y="225316"/>
                </a:cubicBezTo>
                <a:cubicBezTo>
                  <a:pt x="2405723" y="227664"/>
                  <a:pt x="2405723" y="232358"/>
                  <a:pt x="2408070" y="234705"/>
                </a:cubicBezTo>
                <a:cubicBezTo>
                  <a:pt x="2405723" y="237052"/>
                  <a:pt x="2401029" y="239399"/>
                  <a:pt x="2398681" y="239399"/>
                </a:cubicBezTo>
                <a:cubicBezTo>
                  <a:pt x="2396334" y="241746"/>
                  <a:pt x="2393987" y="241746"/>
                  <a:pt x="2393987" y="244093"/>
                </a:cubicBezTo>
                <a:cubicBezTo>
                  <a:pt x="2393987" y="244093"/>
                  <a:pt x="2391640" y="244093"/>
                  <a:pt x="2391640" y="246440"/>
                </a:cubicBezTo>
                <a:cubicBezTo>
                  <a:pt x="2389293" y="244093"/>
                  <a:pt x="2386946" y="241746"/>
                  <a:pt x="2384599" y="239399"/>
                </a:cubicBezTo>
                <a:cubicBezTo>
                  <a:pt x="2384599" y="239399"/>
                  <a:pt x="2384599" y="237052"/>
                  <a:pt x="2386946" y="237052"/>
                </a:cubicBezTo>
                <a:cubicBezTo>
                  <a:pt x="2384599" y="232358"/>
                  <a:pt x="2386946" y="230011"/>
                  <a:pt x="2386946" y="227664"/>
                </a:cubicBezTo>
                <a:close/>
                <a:moveTo>
                  <a:pt x="2412764" y="157252"/>
                </a:moveTo>
                <a:cubicBezTo>
                  <a:pt x="2410417" y="152558"/>
                  <a:pt x="2410417" y="150211"/>
                  <a:pt x="2408070" y="145517"/>
                </a:cubicBezTo>
                <a:cubicBezTo>
                  <a:pt x="2408070" y="140823"/>
                  <a:pt x="2405723" y="138476"/>
                  <a:pt x="2403376" y="133782"/>
                </a:cubicBezTo>
                <a:cubicBezTo>
                  <a:pt x="2401029" y="129088"/>
                  <a:pt x="2401029" y="126741"/>
                  <a:pt x="2398681" y="122046"/>
                </a:cubicBezTo>
                <a:cubicBezTo>
                  <a:pt x="2396334" y="117352"/>
                  <a:pt x="2396334" y="115005"/>
                  <a:pt x="2393987" y="110311"/>
                </a:cubicBezTo>
                <a:cubicBezTo>
                  <a:pt x="2391640" y="107964"/>
                  <a:pt x="2391640" y="103270"/>
                  <a:pt x="2389293" y="100923"/>
                </a:cubicBezTo>
                <a:cubicBezTo>
                  <a:pt x="2386946" y="98576"/>
                  <a:pt x="2386946" y="93882"/>
                  <a:pt x="2384599" y="91535"/>
                </a:cubicBezTo>
                <a:cubicBezTo>
                  <a:pt x="2384599" y="91535"/>
                  <a:pt x="2384599" y="89188"/>
                  <a:pt x="2382252" y="89188"/>
                </a:cubicBezTo>
                <a:cubicBezTo>
                  <a:pt x="2389293" y="89188"/>
                  <a:pt x="2393987" y="89188"/>
                  <a:pt x="2401029" y="86841"/>
                </a:cubicBezTo>
                <a:cubicBezTo>
                  <a:pt x="2408070" y="86841"/>
                  <a:pt x="2415111" y="84494"/>
                  <a:pt x="2422152" y="84494"/>
                </a:cubicBezTo>
                <a:cubicBezTo>
                  <a:pt x="2431540" y="84494"/>
                  <a:pt x="2440928" y="82147"/>
                  <a:pt x="2450317" y="82147"/>
                </a:cubicBezTo>
                <a:cubicBezTo>
                  <a:pt x="2450317" y="82147"/>
                  <a:pt x="2452664" y="82147"/>
                  <a:pt x="2455011" y="82147"/>
                </a:cubicBezTo>
                <a:cubicBezTo>
                  <a:pt x="2455011" y="86841"/>
                  <a:pt x="2457358" y="91535"/>
                  <a:pt x="2459705" y="93882"/>
                </a:cubicBezTo>
                <a:cubicBezTo>
                  <a:pt x="2459705" y="93882"/>
                  <a:pt x="2459705" y="93882"/>
                  <a:pt x="2457358" y="96229"/>
                </a:cubicBezTo>
                <a:cubicBezTo>
                  <a:pt x="2455011" y="98576"/>
                  <a:pt x="2452664" y="103270"/>
                  <a:pt x="2450317" y="105617"/>
                </a:cubicBezTo>
                <a:cubicBezTo>
                  <a:pt x="2447970" y="107964"/>
                  <a:pt x="2445622" y="110311"/>
                  <a:pt x="2443275" y="112658"/>
                </a:cubicBezTo>
                <a:cubicBezTo>
                  <a:pt x="2440928" y="115005"/>
                  <a:pt x="2438581" y="119699"/>
                  <a:pt x="2436234" y="122046"/>
                </a:cubicBezTo>
                <a:cubicBezTo>
                  <a:pt x="2433887" y="124393"/>
                  <a:pt x="2431540" y="126741"/>
                  <a:pt x="2429193" y="131435"/>
                </a:cubicBezTo>
                <a:cubicBezTo>
                  <a:pt x="2426846" y="133782"/>
                  <a:pt x="2424499" y="138476"/>
                  <a:pt x="2422152" y="143170"/>
                </a:cubicBezTo>
                <a:cubicBezTo>
                  <a:pt x="2419805" y="145517"/>
                  <a:pt x="2417458" y="150211"/>
                  <a:pt x="2415111" y="152558"/>
                </a:cubicBezTo>
                <a:cubicBezTo>
                  <a:pt x="2412764" y="157252"/>
                  <a:pt x="2410417" y="159599"/>
                  <a:pt x="2408070" y="164293"/>
                </a:cubicBezTo>
                <a:cubicBezTo>
                  <a:pt x="2408070" y="164293"/>
                  <a:pt x="2408070" y="166640"/>
                  <a:pt x="2405723" y="166640"/>
                </a:cubicBezTo>
                <a:cubicBezTo>
                  <a:pt x="2405723" y="166640"/>
                  <a:pt x="2405723" y="166640"/>
                  <a:pt x="2405723" y="166640"/>
                </a:cubicBezTo>
                <a:cubicBezTo>
                  <a:pt x="2415111" y="166640"/>
                  <a:pt x="2415111" y="161946"/>
                  <a:pt x="2412764" y="157252"/>
                </a:cubicBezTo>
                <a:close/>
                <a:moveTo>
                  <a:pt x="2518381" y="103270"/>
                </a:moveTo>
                <a:cubicBezTo>
                  <a:pt x="2539504" y="115005"/>
                  <a:pt x="2560628" y="129088"/>
                  <a:pt x="2579404" y="143170"/>
                </a:cubicBezTo>
                <a:cubicBezTo>
                  <a:pt x="2581751" y="145517"/>
                  <a:pt x="2584098" y="147864"/>
                  <a:pt x="2586445" y="147864"/>
                </a:cubicBezTo>
                <a:cubicBezTo>
                  <a:pt x="2593486" y="152558"/>
                  <a:pt x="2598180" y="157252"/>
                  <a:pt x="2605222" y="161946"/>
                </a:cubicBezTo>
                <a:cubicBezTo>
                  <a:pt x="2607569" y="164293"/>
                  <a:pt x="2612263" y="166640"/>
                  <a:pt x="2614610" y="168987"/>
                </a:cubicBezTo>
                <a:cubicBezTo>
                  <a:pt x="2621651" y="173681"/>
                  <a:pt x="2626345" y="178376"/>
                  <a:pt x="2633386" y="183070"/>
                </a:cubicBezTo>
                <a:cubicBezTo>
                  <a:pt x="2635733" y="185417"/>
                  <a:pt x="2640427" y="187764"/>
                  <a:pt x="2642774" y="190111"/>
                </a:cubicBezTo>
                <a:cubicBezTo>
                  <a:pt x="2649816" y="194805"/>
                  <a:pt x="2654510" y="199499"/>
                  <a:pt x="2661551" y="204193"/>
                </a:cubicBezTo>
                <a:cubicBezTo>
                  <a:pt x="2663898" y="206540"/>
                  <a:pt x="2668592" y="208887"/>
                  <a:pt x="2670939" y="213581"/>
                </a:cubicBezTo>
                <a:cubicBezTo>
                  <a:pt x="2675633" y="218275"/>
                  <a:pt x="2680327" y="222969"/>
                  <a:pt x="2685021" y="225316"/>
                </a:cubicBezTo>
                <a:cubicBezTo>
                  <a:pt x="2682674" y="227664"/>
                  <a:pt x="2680327" y="232358"/>
                  <a:pt x="2680327" y="234705"/>
                </a:cubicBezTo>
                <a:cubicBezTo>
                  <a:pt x="2675633" y="234705"/>
                  <a:pt x="2673286" y="234705"/>
                  <a:pt x="2668592" y="234705"/>
                </a:cubicBezTo>
                <a:cubicBezTo>
                  <a:pt x="2656857" y="232358"/>
                  <a:pt x="2642774" y="232358"/>
                  <a:pt x="2631039" y="230011"/>
                </a:cubicBezTo>
                <a:cubicBezTo>
                  <a:pt x="2616957" y="227664"/>
                  <a:pt x="2602875" y="227664"/>
                  <a:pt x="2588792" y="227664"/>
                </a:cubicBezTo>
                <a:cubicBezTo>
                  <a:pt x="2579404" y="227664"/>
                  <a:pt x="2572363" y="225316"/>
                  <a:pt x="2562975" y="225316"/>
                </a:cubicBezTo>
                <a:cubicBezTo>
                  <a:pt x="2539504" y="222969"/>
                  <a:pt x="2518381" y="222969"/>
                  <a:pt x="2494910" y="222969"/>
                </a:cubicBezTo>
                <a:cubicBezTo>
                  <a:pt x="2490216" y="222969"/>
                  <a:pt x="2485522" y="222969"/>
                  <a:pt x="2480828" y="222969"/>
                </a:cubicBezTo>
                <a:cubicBezTo>
                  <a:pt x="2469093" y="222969"/>
                  <a:pt x="2457358" y="222969"/>
                  <a:pt x="2447970" y="222969"/>
                </a:cubicBezTo>
                <a:cubicBezTo>
                  <a:pt x="2447970" y="213581"/>
                  <a:pt x="2443275" y="206540"/>
                  <a:pt x="2433887" y="204193"/>
                </a:cubicBezTo>
                <a:cubicBezTo>
                  <a:pt x="2433887" y="204193"/>
                  <a:pt x="2433887" y="201846"/>
                  <a:pt x="2433887" y="201846"/>
                </a:cubicBezTo>
                <a:cubicBezTo>
                  <a:pt x="2436234" y="197152"/>
                  <a:pt x="2436234" y="192458"/>
                  <a:pt x="2438581" y="187764"/>
                </a:cubicBezTo>
                <a:cubicBezTo>
                  <a:pt x="2438581" y="185417"/>
                  <a:pt x="2440928" y="183070"/>
                  <a:pt x="2440928" y="180723"/>
                </a:cubicBezTo>
                <a:cubicBezTo>
                  <a:pt x="2443275" y="176028"/>
                  <a:pt x="2443275" y="171334"/>
                  <a:pt x="2445622" y="166640"/>
                </a:cubicBezTo>
                <a:cubicBezTo>
                  <a:pt x="2445622" y="164293"/>
                  <a:pt x="2447970" y="164293"/>
                  <a:pt x="2447970" y="161946"/>
                </a:cubicBezTo>
                <a:cubicBezTo>
                  <a:pt x="2450317" y="154905"/>
                  <a:pt x="2452664" y="150211"/>
                  <a:pt x="2455011" y="143170"/>
                </a:cubicBezTo>
                <a:cubicBezTo>
                  <a:pt x="2455011" y="140823"/>
                  <a:pt x="2457358" y="138476"/>
                  <a:pt x="2457358" y="136129"/>
                </a:cubicBezTo>
                <a:cubicBezTo>
                  <a:pt x="2459705" y="131435"/>
                  <a:pt x="2459705" y="129088"/>
                  <a:pt x="2462052" y="126741"/>
                </a:cubicBezTo>
                <a:cubicBezTo>
                  <a:pt x="2464399" y="124393"/>
                  <a:pt x="2464399" y="119699"/>
                  <a:pt x="2466746" y="117352"/>
                </a:cubicBezTo>
                <a:cubicBezTo>
                  <a:pt x="2466746" y="115005"/>
                  <a:pt x="2469093" y="112658"/>
                  <a:pt x="2469093" y="112658"/>
                </a:cubicBezTo>
                <a:cubicBezTo>
                  <a:pt x="2471440" y="110311"/>
                  <a:pt x="2471440" y="105617"/>
                  <a:pt x="2473787" y="103270"/>
                </a:cubicBezTo>
                <a:cubicBezTo>
                  <a:pt x="2473787" y="103270"/>
                  <a:pt x="2473787" y="103270"/>
                  <a:pt x="2473787" y="103270"/>
                </a:cubicBezTo>
                <a:cubicBezTo>
                  <a:pt x="2476134" y="105617"/>
                  <a:pt x="2478481" y="105617"/>
                  <a:pt x="2483175" y="105617"/>
                </a:cubicBezTo>
                <a:cubicBezTo>
                  <a:pt x="2490216" y="105617"/>
                  <a:pt x="2497258" y="100923"/>
                  <a:pt x="2499605" y="96229"/>
                </a:cubicBezTo>
                <a:cubicBezTo>
                  <a:pt x="2501952" y="98576"/>
                  <a:pt x="2506646" y="98576"/>
                  <a:pt x="2508993" y="100923"/>
                </a:cubicBezTo>
                <a:cubicBezTo>
                  <a:pt x="2511340" y="100923"/>
                  <a:pt x="2513687" y="103270"/>
                  <a:pt x="2518381" y="103270"/>
                </a:cubicBezTo>
                <a:close/>
                <a:moveTo>
                  <a:pt x="2743697" y="213581"/>
                </a:moveTo>
                <a:cubicBezTo>
                  <a:pt x="2753086" y="208887"/>
                  <a:pt x="2762474" y="204193"/>
                  <a:pt x="2771862" y="197152"/>
                </a:cubicBezTo>
                <a:cubicBezTo>
                  <a:pt x="2776556" y="194805"/>
                  <a:pt x="2781250" y="192458"/>
                  <a:pt x="2785944" y="190111"/>
                </a:cubicBezTo>
                <a:cubicBezTo>
                  <a:pt x="2795332" y="185417"/>
                  <a:pt x="2807068" y="180723"/>
                  <a:pt x="2818803" y="176028"/>
                </a:cubicBezTo>
                <a:cubicBezTo>
                  <a:pt x="2823497" y="173681"/>
                  <a:pt x="2825844" y="173681"/>
                  <a:pt x="2830538" y="171334"/>
                </a:cubicBezTo>
                <a:cubicBezTo>
                  <a:pt x="2844620" y="164293"/>
                  <a:pt x="2858703" y="159599"/>
                  <a:pt x="2872785" y="154905"/>
                </a:cubicBezTo>
                <a:cubicBezTo>
                  <a:pt x="2875132" y="154905"/>
                  <a:pt x="2877479" y="152558"/>
                  <a:pt x="2882173" y="152558"/>
                </a:cubicBezTo>
                <a:cubicBezTo>
                  <a:pt x="2886867" y="150211"/>
                  <a:pt x="2891561" y="150211"/>
                  <a:pt x="2898602" y="147864"/>
                </a:cubicBezTo>
                <a:cubicBezTo>
                  <a:pt x="2900949" y="147864"/>
                  <a:pt x="2905644" y="150211"/>
                  <a:pt x="2907991" y="150211"/>
                </a:cubicBezTo>
                <a:cubicBezTo>
                  <a:pt x="2924420" y="157252"/>
                  <a:pt x="2940849" y="161946"/>
                  <a:pt x="2959626" y="168987"/>
                </a:cubicBezTo>
                <a:cubicBezTo>
                  <a:pt x="2966667" y="171334"/>
                  <a:pt x="2973708" y="173681"/>
                  <a:pt x="2978402" y="178376"/>
                </a:cubicBezTo>
                <a:cubicBezTo>
                  <a:pt x="2992484" y="183070"/>
                  <a:pt x="3004219" y="190111"/>
                  <a:pt x="3018302" y="194805"/>
                </a:cubicBezTo>
                <a:cubicBezTo>
                  <a:pt x="3018302" y="194805"/>
                  <a:pt x="3018302" y="197152"/>
                  <a:pt x="3018302" y="197152"/>
                </a:cubicBezTo>
                <a:cubicBezTo>
                  <a:pt x="3018302" y="199499"/>
                  <a:pt x="3018302" y="199499"/>
                  <a:pt x="3015955" y="201846"/>
                </a:cubicBezTo>
                <a:cubicBezTo>
                  <a:pt x="3015955" y="206540"/>
                  <a:pt x="3013608" y="208887"/>
                  <a:pt x="3013608" y="213581"/>
                </a:cubicBezTo>
                <a:cubicBezTo>
                  <a:pt x="3013608" y="215928"/>
                  <a:pt x="3013608" y="215928"/>
                  <a:pt x="3013608" y="218275"/>
                </a:cubicBezTo>
                <a:cubicBezTo>
                  <a:pt x="3013608" y="222969"/>
                  <a:pt x="3011261" y="227664"/>
                  <a:pt x="3011261" y="234705"/>
                </a:cubicBezTo>
                <a:cubicBezTo>
                  <a:pt x="3011261" y="234705"/>
                  <a:pt x="3011261" y="237052"/>
                  <a:pt x="3011261" y="237052"/>
                </a:cubicBezTo>
                <a:cubicBezTo>
                  <a:pt x="3006567" y="267563"/>
                  <a:pt x="3001872" y="298075"/>
                  <a:pt x="2997178" y="330934"/>
                </a:cubicBezTo>
                <a:cubicBezTo>
                  <a:pt x="2997178" y="330934"/>
                  <a:pt x="2997178" y="333281"/>
                  <a:pt x="2997178" y="333281"/>
                </a:cubicBezTo>
                <a:cubicBezTo>
                  <a:pt x="2997178" y="337975"/>
                  <a:pt x="2994831" y="345016"/>
                  <a:pt x="2994831" y="349710"/>
                </a:cubicBezTo>
                <a:cubicBezTo>
                  <a:pt x="2994831" y="354404"/>
                  <a:pt x="2994831" y="356751"/>
                  <a:pt x="2992484" y="361445"/>
                </a:cubicBezTo>
                <a:cubicBezTo>
                  <a:pt x="2992484" y="363792"/>
                  <a:pt x="2992484" y="366139"/>
                  <a:pt x="2992484" y="370833"/>
                </a:cubicBezTo>
                <a:cubicBezTo>
                  <a:pt x="2980749" y="370833"/>
                  <a:pt x="2971361" y="370833"/>
                  <a:pt x="2959626" y="370833"/>
                </a:cubicBezTo>
                <a:cubicBezTo>
                  <a:pt x="2959626" y="370833"/>
                  <a:pt x="2957279" y="370833"/>
                  <a:pt x="2957279" y="370833"/>
                </a:cubicBezTo>
                <a:cubicBezTo>
                  <a:pt x="2945543" y="363792"/>
                  <a:pt x="2933808" y="356751"/>
                  <a:pt x="2922073" y="349710"/>
                </a:cubicBezTo>
                <a:cubicBezTo>
                  <a:pt x="2907991" y="342669"/>
                  <a:pt x="2893908" y="333281"/>
                  <a:pt x="2882173" y="326239"/>
                </a:cubicBezTo>
                <a:cubicBezTo>
                  <a:pt x="2865744" y="316851"/>
                  <a:pt x="2849314" y="307463"/>
                  <a:pt x="2832885" y="298075"/>
                </a:cubicBezTo>
                <a:cubicBezTo>
                  <a:pt x="2816456" y="288687"/>
                  <a:pt x="2800027" y="281646"/>
                  <a:pt x="2783597" y="272257"/>
                </a:cubicBezTo>
                <a:cubicBezTo>
                  <a:pt x="2776556" y="267563"/>
                  <a:pt x="2769515" y="265216"/>
                  <a:pt x="2762474" y="262869"/>
                </a:cubicBezTo>
                <a:cubicBezTo>
                  <a:pt x="2753086" y="258175"/>
                  <a:pt x="2741350" y="253481"/>
                  <a:pt x="2731962" y="248787"/>
                </a:cubicBezTo>
                <a:cubicBezTo>
                  <a:pt x="2731962" y="246440"/>
                  <a:pt x="2734309" y="244093"/>
                  <a:pt x="2734309" y="241746"/>
                </a:cubicBezTo>
                <a:cubicBezTo>
                  <a:pt x="2734309" y="237052"/>
                  <a:pt x="2731962" y="234705"/>
                  <a:pt x="2731962" y="232358"/>
                </a:cubicBezTo>
                <a:cubicBezTo>
                  <a:pt x="2734309" y="230011"/>
                  <a:pt x="2739003" y="227664"/>
                  <a:pt x="2741350" y="225316"/>
                </a:cubicBezTo>
                <a:cubicBezTo>
                  <a:pt x="2731962" y="220622"/>
                  <a:pt x="2736656" y="218275"/>
                  <a:pt x="2743697" y="213581"/>
                </a:cubicBezTo>
                <a:close/>
                <a:moveTo>
                  <a:pt x="3041772" y="208887"/>
                </a:moveTo>
                <a:cubicBezTo>
                  <a:pt x="3058202" y="215928"/>
                  <a:pt x="3072284" y="222969"/>
                  <a:pt x="3088713" y="230011"/>
                </a:cubicBezTo>
                <a:cubicBezTo>
                  <a:pt x="3095754" y="234705"/>
                  <a:pt x="3105143" y="237052"/>
                  <a:pt x="3112184" y="241746"/>
                </a:cubicBezTo>
                <a:cubicBezTo>
                  <a:pt x="3126266" y="248787"/>
                  <a:pt x="3140348" y="255828"/>
                  <a:pt x="3156778" y="262869"/>
                </a:cubicBezTo>
                <a:cubicBezTo>
                  <a:pt x="3163819" y="267563"/>
                  <a:pt x="3173207" y="272257"/>
                  <a:pt x="3180248" y="276951"/>
                </a:cubicBezTo>
                <a:cubicBezTo>
                  <a:pt x="3194330" y="283993"/>
                  <a:pt x="3208412" y="291034"/>
                  <a:pt x="3222495" y="300422"/>
                </a:cubicBezTo>
                <a:cubicBezTo>
                  <a:pt x="3227189" y="302769"/>
                  <a:pt x="3229536" y="305116"/>
                  <a:pt x="3234230" y="307463"/>
                </a:cubicBezTo>
                <a:cubicBezTo>
                  <a:pt x="3229536" y="307463"/>
                  <a:pt x="3224842" y="309810"/>
                  <a:pt x="3222495" y="309810"/>
                </a:cubicBezTo>
                <a:cubicBezTo>
                  <a:pt x="3215454" y="312157"/>
                  <a:pt x="3208412" y="312157"/>
                  <a:pt x="3201371" y="314504"/>
                </a:cubicBezTo>
                <a:cubicBezTo>
                  <a:pt x="3191983" y="316851"/>
                  <a:pt x="3182595" y="319198"/>
                  <a:pt x="3173207" y="321545"/>
                </a:cubicBezTo>
                <a:cubicBezTo>
                  <a:pt x="3166166" y="323892"/>
                  <a:pt x="3159125" y="326239"/>
                  <a:pt x="3152083" y="328586"/>
                </a:cubicBezTo>
                <a:cubicBezTo>
                  <a:pt x="3142695" y="330934"/>
                  <a:pt x="3133307" y="333281"/>
                  <a:pt x="3126266" y="335628"/>
                </a:cubicBezTo>
                <a:cubicBezTo>
                  <a:pt x="3119225" y="337975"/>
                  <a:pt x="3112184" y="340322"/>
                  <a:pt x="3105143" y="342669"/>
                </a:cubicBezTo>
                <a:cubicBezTo>
                  <a:pt x="3095754" y="345016"/>
                  <a:pt x="3088713" y="349710"/>
                  <a:pt x="3079325" y="352057"/>
                </a:cubicBezTo>
                <a:cubicBezTo>
                  <a:pt x="3072284" y="354404"/>
                  <a:pt x="3065243" y="359098"/>
                  <a:pt x="3058202" y="361445"/>
                </a:cubicBezTo>
                <a:cubicBezTo>
                  <a:pt x="3048813" y="366139"/>
                  <a:pt x="3041772" y="368486"/>
                  <a:pt x="3032384" y="373180"/>
                </a:cubicBezTo>
                <a:cubicBezTo>
                  <a:pt x="3030037" y="373180"/>
                  <a:pt x="3027690" y="375527"/>
                  <a:pt x="3025343" y="375527"/>
                </a:cubicBezTo>
                <a:cubicBezTo>
                  <a:pt x="3020649" y="375527"/>
                  <a:pt x="3018302" y="375527"/>
                  <a:pt x="3013608" y="375527"/>
                </a:cubicBezTo>
                <a:cubicBezTo>
                  <a:pt x="3004219" y="375527"/>
                  <a:pt x="2997178" y="375527"/>
                  <a:pt x="2987790" y="375527"/>
                </a:cubicBezTo>
                <a:cubicBezTo>
                  <a:pt x="2994831" y="314504"/>
                  <a:pt x="3004219" y="255828"/>
                  <a:pt x="3013608" y="206540"/>
                </a:cubicBezTo>
                <a:cubicBezTo>
                  <a:pt x="3013608" y="204193"/>
                  <a:pt x="3013608" y="201846"/>
                  <a:pt x="3015955" y="199499"/>
                </a:cubicBezTo>
                <a:cubicBezTo>
                  <a:pt x="3015955" y="199499"/>
                  <a:pt x="3015955" y="199499"/>
                  <a:pt x="3015955" y="199499"/>
                </a:cubicBezTo>
                <a:cubicBezTo>
                  <a:pt x="3018302" y="199499"/>
                  <a:pt x="3020649" y="201846"/>
                  <a:pt x="3022996" y="201846"/>
                </a:cubicBezTo>
                <a:cubicBezTo>
                  <a:pt x="3027690" y="201846"/>
                  <a:pt x="3034731" y="204193"/>
                  <a:pt x="3041772" y="208887"/>
                </a:cubicBezTo>
                <a:close/>
                <a:moveTo>
                  <a:pt x="3269436" y="300422"/>
                </a:moveTo>
                <a:cubicBezTo>
                  <a:pt x="3281171" y="298075"/>
                  <a:pt x="3290559" y="298075"/>
                  <a:pt x="3302294" y="298075"/>
                </a:cubicBezTo>
                <a:cubicBezTo>
                  <a:pt x="3306988" y="298075"/>
                  <a:pt x="3311683" y="298075"/>
                  <a:pt x="3316377" y="295728"/>
                </a:cubicBezTo>
                <a:cubicBezTo>
                  <a:pt x="3323418" y="295728"/>
                  <a:pt x="3332806" y="295728"/>
                  <a:pt x="3339847" y="295728"/>
                </a:cubicBezTo>
                <a:cubicBezTo>
                  <a:pt x="3339847" y="295728"/>
                  <a:pt x="3339847" y="295728"/>
                  <a:pt x="3339847" y="295728"/>
                </a:cubicBezTo>
                <a:cubicBezTo>
                  <a:pt x="3344541" y="302769"/>
                  <a:pt x="3351582" y="312157"/>
                  <a:pt x="3356276" y="319198"/>
                </a:cubicBezTo>
                <a:cubicBezTo>
                  <a:pt x="3358624" y="321545"/>
                  <a:pt x="3360970" y="326239"/>
                  <a:pt x="3363318" y="328586"/>
                </a:cubicBezTo>
                <a:cubicBezTo>
                  <a:pt x="3368012" y="335628"/>
                  <a:pt x="3370359" y="340322"/>
                  <a:pt x="3375053" y="347363"/>
                </a:cubicBezTo>
                <a:cubicBezTo>
                  <a:pt x="3377400" y="352057"/>
                  <a:pt x="3379747" y="354404"/>
                  <a:pt x="3382094" y="359098"/>
                </a:cubicBezTo>
                <a:cubicBezTo>
                  <a:pt x="3386788" y="366139"/>
                  <a:pt x="3389135" y="370833"/>
                  <a:pt x="3393829" y="377874"/>
                </a:cubicBezTo>
                <a:cubicBezTo>
                  <a:pt x="3396176" y="382569"/>
                  <a:pt x="3398523" y="384916"/>
                  <a:pt x="3400870" y="389610"/>
                </a:cubicBezTo>
                <a:cubicBezTo>
                  <a:pt x="3403217" y="394304"/>
                  <a:pt x="3405565" y="398998"/>
                  <a:pt x="3410259" y="406039"/>
                </a:cubicBezTo>
                <a:cubicBezTo>
                  <a:pt x="3407911" y="408386"/>
                  <a:pt x="3405565" y="408386"/>
                  <a:pt x="3405565" y="410733"/>
                </a:cubicBezTo>
                <a:cubicBezTo>
                  <a:pt x="3396176" y="403692"/>
                  <a:pt x="3386788" y="398998"/>
                  <a:pt x="3377400" y="391957"/>
                </a:cubicBezTo>
                <a:cubicBezTo>
                  <a:pt x="3370359" y="387263"/>
                  <a:pt x="3363318" y="382569"/>
                  <a:pt x="3356276" y="377874"/>
                </a:cubicBezTo>
                <a:cubicBezTo>
                  <a:pt x="3342194" y="368486"/>
                  <a:pt x="3328112" y="361445"/>
                  <a:pt x="3314030" y="352057"/>
                </a:cubicBezTo>
                <a:cubicBezTo>
                  <a:pt x="3306988" y="347363"/>
                  <a:pt x="3297600" y="342669"/>
                  <a:pt x="3290559" y="337975"/>
                </a:cubicBezTo>
                <a:cubicBezTo>
                  <a:pt x="3276477" y="330934"/>
                  <a:pt x="3264742" y="321545"/>
                  <a:pt x="3250659" y="314504"/>
                </a:cubicBezTo>
                <a:cubicBezTo>
                  <a:pt x="3245965" y="312157"/>
                  <a:pt x="3241271" y="307463"/>
                  <a:pt x="3234230" y="305116"/>
                </a:cubicBezTo>
                <a:cubicBezTo>
                  <a:pt x="3238924" y="305116"/>
                  <a:pt x="3243618" y="302769"/>
                  <a:pt x="3248312" y="302769"/>
                </a:cubicBezTo>
                <a:cubicBezTo>
                  <a:pt x="3257701" y="302769"/>
                  <a:pt x="3262395" y="302769"/>
                  <a:pt x="3269436" y="300422"/>
                </a:cubicBezTo>
                <a:close/>
                <a:moveTo>
                  <a:pt x="3480670" y="436551"/>
                </a:moveTo>
                <a:cubicBezTo>
                  <a:pt x="3492405" y="438898"/>
                  <a:pt x="3504140" y="441245"/>
                  <a:pt x="3515876" y="445939"/>
                </a:cubicBezTo>
                <a:cubicBezTo>
                  <a:pt x="3532305" y="450633"/>
                  <a:pt x="3548734" y="455327"/>
                  <a:pt x="3562817" y="457674"/>
                </a:cubicBezTo>
                <a:cubicBezTo>
                  <a:pt x="3572205" y="460021"/>
                  <a:pt x="3581593" y="462368"/>
                  <a:pt x="3590981" y="464715"/>
                </a:cubicBezTo>
                <a:cubicBezTo>
                  <a:pt x="3600369" y="467062"/>
                  <a:pt x="3607410" y="469409"/>
                  <a:pt x="3616799" y="471756"/>
                </a:cubicBezTo>
                <a:cubicBezTo>
                  <a:pt x="3621493" y="471756"/>
                  <a:pt x="3623840" y="474103"/>
                  <a:pt x="3628534" y="474103"/>
                </a:cubicBezTo>
                <a:cubicBezTo>
                  <a:pt x="3628534" y="476450"/>
                  <a:pt x="3628534" y="476450"/>
                  <a:pt x="3628534" y="478797"/>
                </a:cubicBezTo>
                <a:cubicBezTo>
                  <a:pt x="3628534" y="483492"/>
                  <a:pt x="3630881" y="488186"/>
                  <a:pt x="3633228" y="490533"/>
                </a:cubicBezTo>
                <a:cubicBezTo>
                  <a:pt x="3633228" y="490533"/>
                  <a:pt x="3630881" y="492880"/>
                  <a:pt x="3630881" y="492880"/>
                </a:cubicBezTo>
                <a:cubicBezTo>
                  <a:pt x="3628534" y="495227"/>
                  <a:pt x="3626187" y="497574"/>
                  <a:pt x="3623840" y="497574"/>
                </a:cubicBezTo>
                <a:cubicBezTo>
                  <a:pt x="3621493" y="499921"/>
                  <a:pt x="3619146" y="502268"/>
                  <a:pt x="3616799" y="504615"/>
                </a:cubicBezTo>
                <a:cubicBezTo>
                  <a:pt x="3614452" y="506962"/>
                  <a:pt x="3612104" y="509309"/>
                  <a:pt x="3612104" y="511656"/>
                </a:cubicBezTo>
                <a:cubicBezTo>
                  <a:pt x="3609758" y="514003"/>
                  <a:pt x="3607410" y="516350"/>
                  <a:pt x="3605064" y="518697"/>
                </a:cubicBezTo>
                <a:cubicBezTo>
                  <a:pt x="3602716" y="521044"/>
                  <a:pt x="3602716" y="523391"/>
                  <a:pt x="3600369" y="523391"/>
                </a:cubicBezTo>
                <a:cubicBezTo>
                  <a:pt x="3600369" y="523391"/>
                  <a:pt x="3598022" y="525738"/>
                  <a:pt x="3598022" y="525738"/>
                </a:cubicBezTo>
                <a:cubicBezTo>
                  <a:pt x="3590981" y="523391"/>
                  <a:pt x="3586287" y="521044"/>
                  <a:pt x="3579246" y="518697"/>
                </a:cubicBezTo>
                <a:cubicBezTo>
                  <a:pt x="3567511" y="514003"/>
                  <a:pt x="3555775" y="509309"/>
                  <a:pt x="3541693" y="504615"/>
                </a:cubicBezTo>
                <a:cubicBezTo>
                  <a:pt x="3522917" y="497574"/>
                  <a:pt x="3504140" y="490533"/>
                  <a:pt x="3483017" y="485839"/>
                </a:cubicBezTo>
                <a:cubicBezTo>
                  <a:pt x="3471282" y="483492"/>
                  <a:pt x="3461894" y="478797"/>
                  <a:pt x="3450158" y="474103"/>
                </a:cubicBezTo>
                <a:cubicBezTo>
                  <a:pt x="3443117" y="471756"/>
                  <a:pt x="3436076" y="469409"/>
                  <a:pt x="3429035" y="467062"/>
                </a:cubicBezTo>
                <a:cubicBezTo>
                  <a:pt x="3429035" y="462368"/>
                  <a:pt x="3429035" y="457674"/>
                  <a:pt x="3429035" y="452980"/>
                </a:cubicBezTo>
                <a:cubicBezTo>
                  <a:pt x="3429035" y="452980"/>
                  <a:pt x="3429035" y="452980"/>
                  <a:pt x="3429035" y="452980"/>
                </a:cubicBezTo>
                <a:cubicBezTo>
                  <a:pt x="3429035" y="448286"/>
                  <a:pt x="3429035" y="443592"/>
                  <a:pt x="3426688" y="436551"/>
                </a:cubicBezTo>
                <a:cubicBezTo>
                  <a:pt x="3433729" y="436551"/>
                  <a:pt x="3440770" y="429510"/>
                  <a:pt x="3443117" y="422468"/>
                </a:cubicBezTo>
                <a:cubicBezTo>
                  <a:pt x="3447811" y="422468"/>
                  <a:pt x="3450158" y="424815"/>
                  <a:pt x="3454852" y="424815"/>
                </a:cubicBezTo>
                <a:cubicBezTo>
                  <a:pt x="3461894" y="431857"/>
                  <a:pt x="3471282" y="434204"/>
                  <a:pt x="3480670" y="436551"/>
                </a:cubicBezTo>
                <a:close/>
                <a:moveTo>
                  <a:pt x="3705986" y="516350"/>
                </a:moveTo>
                <a:cubicBezTo>
                  <a:pt x="3720069" y="523391"/>
                  <a:pt x="3731804" y="530433"/>
                  <a:pt x="3745886" y="539821"/>
                </a:cubicBezTo>
                <a:cubicBezTo>
                  <a:pt x="3750580" y="542168"/>
                  <a:pt x="3755274" y="546862"/>
                  <a:pt x="3762316" y="549209"/>
                </a:cubicBezTo>
                <a:cubicBezTo>
                  <a:pt x="3774051" y="556250"/>
                  <a:pt x="3783439" y="563291"/>
                  <a:pt x="3795174" y="570332"/>
                </a:cubicBezTo>
                <a:cubicBezTo>
                  <a:pt x="3802215" y="575026"/>
                  <a:pt x="3806909" y="577373"/>
                  <a:pt x="3813950" y="582068"/>
                </a:cubicBezTo>
                <a:cubicBezTo>
                  <a:pt x="3823339" y="589109"/>
                  <a:pt x="3835074" y="596150"/>
                  <a:pt x="3844462" y="600844"/>
                </a:cubicBezTo>
                <a:cubicBezTo>
                  <a:pt x="3851503" y="605538"/>
                  <a:pt x="3856197" y="607885"/>
                  <a:pt x="3863239" y="612579"/>
                </a:cubicBezTo>
                <a:cubicBezTo>
                  <a:pt x="3872627" y="619620"/>
                  <a:pt x="3882015" y="626661"/>
                  <a:pt x="3891403" y="631355"/>
                </a:cubicBezTo>
                <a:cubicBezTo>
                  <a:pt x="3898444" y="636050"/>
                  <a:pt x="3903138" y="640744"/>
                  <a:pt x="3910180" y="645438"/>
                </a:cubicBezTo>
                <a:cubicBezTo>
                  <a:pt x="3919568" y="652479"/>
                  <a:pt x="3928956" y="659520"/>
                  <a:pt x="3938344" y="664214"/>
                </a:cubicBezTo>
                <a:cubicBezTo>
                  <a:pt x="3938344" y="664214"/>
                  <a:pt x="3938344" y="664214"/>
                  <a:pt x="3938344" y="664214"/>
                </a:cubicBezTo>
                <a:cubicBezTo>
                  <a:pt x="3935997" y="661867"/>
                  <a:pt x="3931303" y="661867"/>
                  <a:pt x="3928956" y="659520"/>
                </a:cubicBezTo>
                <a:cubicBezTo>
                  <a:pt x="3921915" y="657173"/>
                  <a:pt x="3914874" y="652479"/>
                  <a:pt x="3910180" y="650132"/>
                </a:cubicBezTo>
                <a:cubicBezTo>
                  <a:pt x="3905485" y="647785"/>
                  <a:pt x="3900791" y="645438"/>
                  <a:pt x="3896097" y="643091"/>
                </a:cubicBezTo>
                <a:cubicBezTo>
                  <a:pt x="3889056" y="640744"/>
                  <a:pt x="3882015" y="636050"/>
                  <a:pt x="3874974" y="633703"/>
                </a:cubicBezTo>
                <a:cubicBezTo>
                  <a:pt x="3870279" y="631355"/>
                  <a:pt x="3865585" y="629008"/>
                  <a:pt x="3860891" y="626661"/>
                </a:cubicBezTo>
                <a:cubicBezTo>
                  <a:pt x="3853850" y="624314"/>
                  <a:pt x="3846809" y="621967"/>
                  <a:pt x="3839768" y="617273"/>
                </a:cubicBezTo>
                <a:cubicBezTo>
                  <a:pt x="3835074" y="614926"/>
                  <a:pt x="3830380" y="614926"/>
                  <a:pt x="3825686" y="612579"/>
                </a:cubicBezTo>
                <a:cubicBezTo>
                  <a:pt x="3818645" y="610232"/>
                  <a:pt x="3809256" y="607885"/>
                  <a:pt x="3799868" y="603191"/>
                </a:cubicBezTo>
                <a:cubicBezTo>
                  <a:pt x="3797521" y="600844"/>
                  <a:pt x="3792827" y="600844"/>
                  <a:pt x="3790480" y="598497"/>
                </a:cubicBezTo>
                <a:cubicBezTo>
                  <a:pt x="3778745" y="596150"/>
                  <a:pt x="3769357" y="591456"/>
                  <a:pt x="3757622" y="589109"/>
                </a:cubicBezTo>
                <a:cubicBezTo>
                  <a:pt x="3757622" y="589109"/>
                  <a:pt x="3755274" y="589109"/>
                  <a:pt x="3752927" y="589109"/>
                </a:cubicBezTo>
                <a:cubicBezTo>
                  <a:pt x="3748233" y="586762"/>
                  <a:pt x="3741192" y="586762"/>
                  <a:pt x="3736498" y="584415"/>
                </a:cubicBezTo>
                <a:cubicBezTo>
                  <a:pt x="3736498" y="582068"/>
                  <a:pt x="3736498" y="582068"/>
                  <a:pt x="3736498" y="579720"/>
                </a:cubicBezTo>
                <a:cubicBezTo>
                  <a:pt x="3736498" y="567985"/>
                  <a:pt x="3727110" y="558597"/>
                  <a:pt x="3715375" y="558597"/>
                </a:cubicBezTo>
                <a:cubicBezTo>
                  <a:pt x="3710681" y="558597"/>
                  <a:pt x="3708333" y="560944"/>
                  <a:pt x="3705986" y="560944"/>
                </a:cubicBezTo>
                <a:cubicBezTo>
                  <a:pt x="3698945" y="551556"/>
                  <a:pt x="3694251" y="542168"/>
                  <a:pt x="3687210" y="535127"/>
                </a:cubicBezTo>
                <a:cubicBezTo>
                  <a:pt x="3687210" y="535127"/>
                  <a:pt x="3687210" y="535127"/>
                  <a:pt x="3687210" y="535127"/>
                </a:cubicBezTo>
                <a:cubicBezTo>
                  <a:pt x="3677822" y="521044"/>
                  <a:pt x="3668434" y="509309"/>
                  <a:pt x="3659045" y="495227"/>
                </a:cubicBezTo>
                <a:cubicBezTo>
                  <a:pt x="3659045" y="495227"/>
                  <a:pt x="3659045" y="495227"/>
                  <a:pt x="3659045" y="495227"/>
                </a:cubicBezTo>
                <a:cubicBezTo>
                  <a:pt x="3661392" y="492880"/>
                  <a:pt x="3663740" y="490533"/>
                  <a:pt x="3666086" y="488186"/>
                </a:cubicBezTo>
                <a:cubicBezTo>
                  <a:pt x="3677822" y="495227"/>
                  <a:pt x="3687210" y="499921"/>
                  <a:pt x="3698945" y="506962"/>
                </a:cubicBezTo>
                <a:cubicBezTo>
                  <a:pt x="3698945" y="511656"/>
                  <a:pt x="3701292" y="514003"/>
                  <a:pt x="3705986" y="516350"/>
                </a:cubicBezTo>
                <a:close/>
                <a:moveTo>
                  <a:pt x="3980591" y="692379"/>
                </a:moveTo>
                <a:cubicBezTo>
                  <a:pt x="3985285" y="694726"/>
                  <a:pt x="3989979" y="697073"/>
                  <a:pt x="3994673" y="701767"/>
                </a:cubicBezTo>
                <a:cubicBezTo>
                  <a:pt x="4001714" y="706461"/>
                  <a:pt x="4006408" y="708808"/>
                  <a:pt x="4013449" y="713502"/>
                </a:cubicBezTo>
                <a:cubicBezTo>
                  <a:pt x="4018143" y="715849"/>
                  <a:pt x="4022837" y="718196"/>
                  <a:pt x="4027532" y="722890"/>
                </a:cubicBezTo>
                <a:cubicBezTo>
                  <a:pt x="4034573" y="727584"/>
                  <a:pt x="4039267" y="729931"/>
                  <a:pt x="4046308" y="734626"/>
                </a:cubicBezTo>
                <a:cubicBezTo>
                  <a:pt x="4051002" y="736973"/>
                  <a:pt x="4055696" y="741667"/>
                  <a:pt x="4060390" y="744014"/>
                </a:cubicBezTo>
                <a:cubicBezTo>
                  <a:pt x="4067432" y="748708"/>
                  <a:pt x="4072126" y="753402"/>
                  <a:pt x="4079167" y="755749"/>
                </a:cubicBezTo>
                <a:cubicBezTo>
                  <a:pt x="4083861" y="758096"/>
                  <a:pt x="4088555" y="762790"/>
                  <a:pt x="4093249" y="765137"/>
                </a:cubicBezTo>
                <a:cubicBezTo>
                  <a:pt x="4100290" y="769831"/>
                  <a:pt x="4104984" y="774525"/>
                  <a:pt x="4112025" y="779219"/>
                </a:cubicBezTo>
                <a:cubicBezTo>
                  <a:pt x="4116719" y="781566"/>
                  <a:pt x="4121414" y="786261"/>
                  <a:pt x="4126108" y="788608"/>
                </a:cubicBezTo>
                <a:cubicBezTo>
                  <a:pt x="4137843" y="795649"/>
                  <a:pt x="4147231" y="805037"/>
                  <a:pt x="4156619" y="812078"/>
                </a:cubicBezTo>
                <a:cubicBezTo>
                  <a:pt x="4161313" y="816772"/>
                  <a:pt x="4166007" y="819119"/>
                  <a:pt x="4170701" y="823813"/>
                </a:cubicBezTo>
                <a:cubicBezTo>
                  <a:pt x="4175395" y="828507"/>
                  <a:pt x="4182437" y="833202"/>
                  <a:pt x="4187131" y="837896"/>
                </a:cubicBezTo>
                <a:cubicBezTo>
                  <a:pt x="4191825" y="842590"/>
                  <a:pt x="4196519" y="847284"/>
                  <a:pt x="4203560" y="851978"/>
                </a:cubicBezTo>
                <a:cubicBezTo>
                  <a:pt x="4208254" y="856672"/>
                  <a:pt x="4212948" y="861366"/>
                  <a:pt x="4217643" y="866060"/>
                </a:cubicBezTo>
                <a:cubicBezTo>
                  <a:pt x="4222337" y="870754"/>
                  <a:pt x="4227031" y="875448"/>
                  <a:pt x="4231725" y="880142"/>
                </a:cubicBezTo>
                <a:cubicBezTo>
                  <a:pt x="4231725" y="880142"/>
                  <a:pt x="4231725" y="880142"/>
                  <a:pt x="4231725" y="880142"/>
                </a:cubicBezTo>
                <a:cubicBezTo>
                  <a:pt x="4229378" y="884836"/>
                  <a:pt x="4227031" y="887184"/>
                  <a:pt x="4227031" y="891878"/>
                </a:cubicBezTo>
                <a:cubicBezTo>
                  <a:pt x="4227031" y="894225"/>
                  <a:pt x="4227031" y="894225"/>
                  <a:pt x="4227031" y="896572"/>
                </a:cubicBezTo>
                <a:cubicBezTo>
                  <a:pt x="4227031" y="896572"/>
                  <a:pt x="4227031" y="896572"/>
                  <a:pt x="4227031" y="896572"/>
                </a:cubicBezTo>
                <a:cubicBezTo>
                  <a:pt x="4224684" y="896572"/>
                  <a:pt x="4222337" y="898919"/>
                  <a:pt x="4222337" y="898919"/>
                </a:cubicBezTo>
                <a:cubicBezTo>
                  <a:pt x="4219990" y="898919"/>
                  <a:pt x="4219990" y="901266"/>
                  <a:pt x="4217643" y="901266"/>
                </a:cubicBezTo>
                <a:cubicBezTo>
                  <a:pt x="4215296" y="901266"/>
                  <a:pt x="4215296" y="903613"/>
                  <a:pt x="4212948" y="903613"/>
                </a:cubicBezTo>
                <a:cubicBezTo>
                  <a:pt x="4208254" y="898919"/>
                  <a:pt x="4203560" y="894225"/>
                  <a:pt x="4201213" y="891878"/>
                </a:cubicBezTo>
                <a:cubicBezTo>
                  <a:pt x="4196519" y="887184"/>
                  <a:pt x="4189478" y="882489"/>
                  <a:pt x="4184784" y="875448"/>
                </a:cubicBezTo>
                <a:cubicBezTo>
                  <a:pt x="4175395" y="868407"/>
                  <a:pt x="4168355" y="859019"/>
                  <a:pt x="4158966" y="851978"/>
                </a:cubicBezTo>
                <a:cubicBezTo>
                  <a:pt x="4151925" y="847284"/>
                  <a:pt x="4147231" y="840243"/>
                  <a:pt x="4140190" y="835549"/>
                </a:cubicBezTo>
                <a:cubicBezTo>
                  <a:pt x="4133149" y="828507"/>
                  <a:pt x="4123761" y="821466"/>
                  <a:pt x="4116719" y="814425"/>
                </a:cubicBezTo>
                <a:cubicBezTo>
                  <a:pt x="4109678" y="809731"/>
                  <a:pt x="4102637" y="802690"/>
                  <a:pt x="4097943" y="797996"/>
                </a:cubicBezTo>
                <a:cubicBezTo>
                  <a:pt x="4090902" y="790955"/>
                  <a:pt x="4081514" y="783914"/>
                  <a:pt x="4074473" y="776872"/>
                </a:cubicBezTo>
                <a:cubicBezTo>
                  <a:pt x="4067432" y="772178"/>
                  <a:pt x="4060390" y="765137"/>
                  <a:pt x="4053349" y="760443"/>
                </a:cubicBezTo>
                <a:cubicBezTo>
                  <a:pt x="4046308" y="753402"/>
                  <a:pt x="4036920" y="746361"/>
                  <a:pt x="4029879" y="741667"/>
                </a:cubicBezTo>
                <a:cubicBezTo>
                  <a:pt x="4022837" y="736973"/>
                  <a:pt x="4015797" y="729931"/>
                  <a:pt x="4008755" y="725237"/>
                </a:cubicBezTo>
                <a:cubicBezTo>
                  <a:pt x="4001714" y="718196"/>
                  <a:pt x="3992326" y="713502"/>
                  <a:pt x="3985285" y="706461"/>
                </a:cubicBezTo>
                <a:cubicBezTo>
                  <a:pt x="3978244" y="701767"/>
                  <a:pt x="3971203" y="694726"/>
                  <a:pt x="3961814" y="690032"/>
                </a:cubicBezTo>
                <a:cubicBezTo>
                  <a:pt x="3957120" y="687685"/>
                  <a:pt x="3952426" y="682991"/>
                  <a:pt x="3947732" y="680643"/>
                </a:cubicBezTo>
                <a:cubicBezTo>
                  <a:pt x="3950079" y="682991"/>
                  <a:pt x="3954773" y="682991"/>
                  <a:pt x="3957120" y="685338"/>
                </a:cubicBezTo>
                <a:cubicBezTo>
                  <a:pt x="3966509" y="685338"/>
                  <a:pt x="3973550" y="687685"/>
                  <a:pt x="3980591" y="692379"/>
                </a:cubicBezTo>
                <a:close/>
                <a:moveTo>
                  <a:pt x="4292748" y="981065"/>
                </a:moveTo>
                <a:cubicBezTo>
                  <a:pt x="4302136" y="990454"/>
                  <a:pt x="4311524" y="999842"/>
                  <a:pt x="4320913" y="1011577"/>
                </a:cubicBezTo>
                <a:cubicBezTo>
                  <a:pt x="4325607" y="1016271"/>
                  <a:pt x="4327954" y="1020965"/>
                  <a:pt x="4332648" y="1025659"/>
                </a:cubicBezTo>
                <a:cubicBezTo>
                  <a:pt x="4339689" y="1035047"/>
                  <a:pt x="4349077" y="1044436"/>
                  <a:pt x="4356118" y="1051477"/>
                </a:cubicBezTo>
                <a:cubicBezTo>
                  <a:pt x="4360812" y="1056171"/>
                  <a:pt x="4365507" y="1060865"/>
                  <a:pt x="4370201" y="1067906"/>
                </a:cubicBezTo>
                <a:cubicBezTo>
                  <a:pt x="4377242" y="1077294"/>
                  <a:pt x="4384283" y="1084335"/>
                  <a:pt x="4391324" y="1093724"/>
                </a:cubicBezTo>
                <a:cubicBezTo>
                  <a:pt x="4396018" y="1098418"/>
                  <a:pt x="4400712" y="1105459"/>
                  <a:pt x="4405406" y="1110153"/>
                </a:cubicBezTo>
                <a:cubicBezTo>
                  <a:pt x="4412447" y="1119541"/>
                  <a:pt x="4419489" y="1126582"/>
                  <a:pt x="4426530" y="1135970"/>
                </a:cubicBezTo>
                <a:cubicBezTo>
                  <a:pt x="4431224" y="1140665"/>
                  <a:pt x="4435918" y="1147706"/>
                  <a:pt x="4440612" y="1152400"/>
                </a:cubicBezTo>
                <a:cubicBezTo>
                  <a:pt x="4447653" y="1159441"/>
                  <a:pt x="4452347" y="1168829"/>
                  <a:pt x="4459388" y="1175870"/>
                </a:cubicBezTo>
                <a:cubicBezTo>
                  <a:pt x="4459388" y="1175870"/>
                  <a:pt x="4459388" y="1175870"/>
                  <a:pt x="4459388" y="1178217"/>
                </a:cubicBezTo>
                <a:cubicBezTo>
                  <a:pt x="4464082" y="1185259"/>
                  <a:pt x="4468776" y="1192300"/>
                  <a:pt x="4473471" y="1201688"/>
                </a:cubicBezTo>
                <a:cubicBezTo>
                  <a:pt x="4478165" y="1211076"/>
                  <a:pt x="4485206" y="1220464"/>
                  <a:pt x="4489900" y="1229852"/>
                </a:cubicBezTo>
                <a:cubicBezTo>
                  <a:pt x="4494594" y="1236893"/>
                  <a:pt x="4499288" y="1246282"/>
                  <a:pt x="4503982" y="1253323"/>
                </a:cubicBezTo>
                <a:cubicBezTo>
                  <a:pt x="4508676" y="1262711"/>
                  <a:pt x="4513371" y="1272099"/>
                  <a:pt x="4520412" y="1281487"/>
                </a:cubicBezTo>
                <a:cubicBezTo>
                  <a:pt x="4525106" y="1288529"/>
                  <a:pt x="4529800" y="1297917"/>
                  <a:pt x="4532147" y="1304958"/>
                </a:cubicBezTo>
                <a:cubicBezTo>
                  <a:pt x="4536841" y="1314346"/>
                  <a:pt x="4541535" y="1323734"/>
                  <a:pt x="4546229" y="1333122"/>
                </a:cubicBezTo>
                <a:cubicBezTo>
                  <a:pt x="4550923" y="1340164"/>
                  <a:pt x="4555617" y="1349552"/>
                  <a:pt x="4557964" y="1356593"/>
                </a:cubicBezTo>
                <a:cubicBezTo>
                  <a:pt x="4562658" y="1365981"/>
                  <a:pt x="4567353" y="1375369"/>
                  <a:pt x="4572047" y="1384757"/>
                </a:cubicBezTo>
                <a:cubicBezTo>
                  <a:pt x="4572047" y="1384757"/>
                  <a:pt x="4572047" y="1384757"/>
                  <a:pt x="4572047" y="1387104"/>
                </a:cubicBezTo>
                <a:cubicBezTo>
                  <a:pt x="4569699" y="1382410"/>
                  <a:pt x="4567353" y="1380063"/>
                  <a:pt x="4565005" y="1375369"/>
                </a:cubicBezTo>
                <a:cubicBezTo>
                  <a:pt x="4546229" y="1349552"/>
                  <a:pt x="4525106" y="1323734"/>
                  <a:pt x="4503982" y="1300264"/>
                </a:cubicBezTo>
                <a:cubicBezTo>
                  <a:pt x="4501635" y="1295570"/>
                  <a:pt x="4496941" y="1293223"/>
                  <a:pt x="4492247" y="1288529"/>
                </a:cubicBezTo>
                <a:cubicBezTo>
                  <a:pt x="4485206" y="1281487"/>
                  <a:pt x="4480512" y="1274446"/>
                  <a:pt x="4473471" y="1267405"/>
                </a:cubicBezTo>
                <a:cubicBezTo>
                  <a:pt x="4433571" y="1211076"/>
                  <a:pt x="4391324" y="1159441"/>
                  <a:pt x="4346730" y="1107806"/>
                </a:cubicBezTo>
                <a:cubicBezTo>
                  <a:pt x="4346730" y="1107806"/>
                  <a:pt x="4344383" y="1105459"/>
                  <a:pt x="4344383" y="1105459"/>
                </a:cubicBezTo>
                <a:cubicBezTo>
                  <a:pt x="4332648" y="1091377"/>
                  <a:pt x="4318566" y="1077294"/>
                  <a:pt x="4306830" y="1063212"/>
                </a:cubicBezTo>
                <a:cubicBezTo>
                  <a:pt x="4304483" y="1060865"/>
                  <a:pt x="4302136" y="1058518"/>
                  <a:pt x="4299789" y="1056171"/>
                </a:cubicBezTo>
                <a:cubicBezTo>
                  <a:pt x="4288054" y="1044436"/>
                  <a:pt x="4276319" y="1032700"/>
                  <a:pt x="4264583" y="1020965"/>
                </a:cubicBezTo>
                <a:cubicBezTo>
                  <a:pt x="4259889" y="1016271"/>
                  <a:pt x="4255195" y="1011577"/>
                  <a:pt x="4250501" y="1006883"/>
                </a:cubicBezTo>
                <a:cubicBezTo>
                  <a:pt x="4241113" y="997495"/>
                  <a:pt x="4231725" y="988107"/>
                  <a:pt x="4222337" y="981065"/>
                </a:cubicBezTo>
                <a:cubicBezTo>
                  <a:pt x="4215296" y="974024"/>
                  <a:pt x="4208254" y="969330"/>
                  <a:pt x="4201213" y="964636"/>
                </a:cubicBezTo>
                <a:cubicBezTo>
                  <a:pt x="4198866" y="962289"/>
                  <a:pt x="4194172" y="959942"/>
                  <a:pt x="4191825" y="957595"/>
                </a:cubicBezTo>
                <a:cubicBezTo>
                  <a:pt x="4194172" y="955248"/>
                  <a:pt x="4196519" y="950554"/>
                  <a:pt x="4196519" y="945860"/>
                </a:cubicBezTo>
                <a:cubicBezTo>
                  <a:pt x="4196519" y="941166"/>
                  <a:pt x="4194172" y="934125"/>
                  <a:pt x="4189478" y="931777"/>
                </a:cubicBezTo>
                <a:cubicBezTo>
                  <a:pt x="4189478" y="931777"/>
                  <a:pt x="4191825" y="929430"/>
                  <a:pt x="4191825" y="929430"/>
                </a:cubicBezTo>
                <a:cubicBezTo>
                  <a:pt x="4194172" y="927083"/>
                  <a:pt x="4194172" y="927083"/>
                  <a:pt x="4196519" y="924736"/>
                </a:cubicBezTo>
                <a:cubicBezTo>
                  <a:pt x="4198866" y="922389"/>
                  <a:pt x="4201213" y="920042"/>
                  <a:pt x="4203560" y="920042"/>
                </a:cubicBezTo>
                <a:cubicBezTo>
                  <a:pt x="4203560" y="920042"/>
                  <a:pt x="4205907" y="917695"/>
                  <a:pt x="4208254" y="917695"/>
                </a:cubicBezTo>
                <a:cubicBezTo>
                  <a:pt x="4210601" y="915348"/>
                  <a:pt x="4212948" y="913001"/>
                  <a:pt x="4215296" y="913001"/>
                </a:cubicBezTo>
                <a:cubicBezTo>
                  <a:pt x="4215296" y="913001"/>
                  <a:pt x="4217643" y="910654"/>
                  <a:pt x="4217643" y="910654"/>
                </a:cubicBezTo>
                <a:cubicBezTo>
                  <a:pt x="4219990" y="910654"/>
                  <a:pt x="4219990" y="908307"/>
                  <a:pt x="4222337" y="908307"/>
                </a:cubicBezTo>
                <a:cubicBezTo>
                  <a:pt x="4245807" y="929430"/>
                  <a:pt x="4266931" y="952901"/>
                  <a:pt x="4288054" y="976371"/>
                </a:cubicBezTo>
                <a:cubicBezTo>
                  <a:pt x="4285707" y="974024"/>
                  <a:pt x="4288054" y="978718"/>
                  <a:pt x="4292748" y="981065"/>
                </a:cubicBezTo>
                <a:close/>
                <a:moveTo>
                  <a:pt x="4618988" y="1438740"/>
                </a:moveTo>
                <a:cubicBezTo>
                  <a:pt x="4616640" y="1431698"/>
                  <a:pt x="4614294" y="1424657"/>
                  <a:pt x="4611946" y="1419963"/>
                </a:cubicBezTo>
                <a:cubicBezTo>
                  <a:pt x="4609599" y="1415269"/>
                  <a:pt x="4607252" y="1408228"/>
                  <a:pt x="4604905" y="1403534"/>
                </a:cubicBezTo>
                <a:cubicBezTo>
                  <a:pt x="4607252" y="1408228"/>
                  <a:pt x="4609599" y="1410575"/>
                  <a:pt x="4611946" y="1415269"/>
                </a:cubicBezTo>
                <a:cubicBezTo>
                  <a:pt x="4614294" y="1419963"/>
                  <a:pt x="4616640" y="1424657"/>
                  <a:pt x="4618988" y="1429351"/>
                </a:cubicBezTo>
                <a:cubicBezTo>
                  <a:pt x="4621334" y="1434045"/>
                  <a:pt x="4623682" y="1441087"/>
                  <a:pt x="4626029" y="1445781"/>
                </a:cubicBezTo>
                <a:cubicBezTo>
                  <a:pt x="4628376" y="1450475"/>
                  <a:pt x="4628376" y="1452822"/>
                  <a:pt x="4630723" y="1457516"/>
                </a:cubicBezTo>
                <a:cubicBezTo>
                  <a:pt x="4640111" y="1478639"/>
                  <a:pt x="4649499" y="1499763"/>
                  <a:pt x="4656540" y="1520886"/>
                </a:cubicBezTo>
                <a:cubicBezTo>
                  <a:pt x="4654193" y="1518539"/>
                  <a:pt x="4654193" y="1516192"/>
                  <a:pt x="4651846" y="1513845"/>
                </a:cubicBezTo>
                <a:cubicBezTo>
                  <a:pt x="4649499" y="1509151"/>
                  <a:pt x="4644805" y="1504457"/>
                  <a:pt x="4642458" y="1497416"/>
                </a:cubicBezTo>
                <a:cubicBezTo>
                  <a:pt x="4637764" y="1490375"/>
                  <a:pt x="4635417" y="1483333"/>
                  <a:pt x="4630723" y="1478639"/>
                </a:cubicBezTo>
                <a:cubicBezTo>
                  <a:pt x="4628376" y="1473945"/>
                  <a:pt x="4628376" y="1471598"/>
                  <a:pt x="4626029" y="1466904"/>
                </a:cubicBezTo>
                <a:cubicBezTo>
                  <a:pt x="4623682" y="1455169"/>
                  <a:pt x="4621334" y="1445781"/>
                  <a:pt x="4618988" y="1438740"/>
                </a:cubicBezTo>
                <a:close/>
                <a:moveTo>
                  <a:pt x="4635417" y="1457516"/>
                </a:moveTo>
                <a:cubicBezTo>
                  <a:pt x="4642458" y="1471598"/>
                  <a:pt x="4651846" y="1488027"/>
                  <a:pt x="4658887" y="1502110"/>
                </a:cubicBezTo>
                <a:cubicBezTo>
                  <a:pt x="4658887" y="1504457"/>
                  <a:pt x="4661234" y="1506804"/>
                  <a:pt x="4661234" y="1509151"/>
                </a:cubicBezTo>
                <a:cubicBezTo>
                  <a:pt x="4668275" y="1523233"/>
                  <a:pt x="4672970" y="1534968"/>
                  <a:pt x="4680011" y="1549051"/>
                </a:cubicBezTo>
                <a:cubicBezTo>
                  <a:pt x="4680011" y="1549051"/>
                  <a:pt x="4680011" y="1551398"/>
                  <a:pt x="4680011" y="1551398"/>
                </a:cubicBezTo>
                <a:cubicBezTo>
                  <a:pt x="4682358" y="1558439"/>
                  <a:pt x="4684705" y="1563133"/>
                  <a:pt x="4687052" y="1570174"/>
                </a:cubicBezTo>
                <a:cubicBezTo>
                  <a:pt x="4691746" y="1579562"/>
                  <a:pt x="4694093" y="1588950"/>
                  <a:pt x="4698787" y="1598339"/>
                </a:cubicBezTo>
                <a:cubicBezTo>
                  <a:pt x="4701134" y="1603033"/>
                  <a:pt x="4703481" y="1610074"/>
                  <a:pt x="4705828" y="1614768"/>
                </a:cubicBezTo>
                <a:cubicBezTo>
                  <a:pt x="4696440" y="1593645"/>
                  <a:pt x="4687052" y="1574868"/>
                  <a:pt x="4675317" y="1553745"/>
                </a:cubicBezTo>
                <a:cubicBezTo>
                  <a:pt x="4672970" y="1549051"/>
                  <a:pt x="4670623" y="1544357"/>
                  <a:pt x="4668275" y="1539662"/>
                </a:cubicBezTo>
                <a:cubicBezTo>
                  <a:pt x="4665929" y="1537315"/>
                  <a:pt x="4665929" y="1534968"/>
                  <a:pt x="4663581" y="1532621"/>
                </a:cubicBezTo>
                <a:cubicBezTo>
                  <a:pt x="4654193" y="1509151"/>
                  <a:pt x="4644805" y="1483333"/>
                  <a:pt x="4633070" y="1459863"/>
                </a:cubicBezTo>
                <a:cubicBezTo>
                  <a:pt x="4630723" y="1455169"/>
                  <a:pt x="4628376" y="1450475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30723" y="1450475"/>
                  <a:pt x="4633070" y="1455169"/>
                  <a:pt x="4635417" y="1457516"/>
                </a:cubicBezTo>
                <a:close/>
                <a:moveTo>
                  <a:pt x="4799710" y="2011419"/>
                </a:moveTo>
                <a:cubicBezTo>
                  <a:pt x="4799710" y="2016113"/>
                  <a:pt x="4799710" y="2020807"/>
                  <a:pt x="4799710" y="2025501"/>
                </a:cubicBezTo>
                <a:cubicBezTo>
                  <a:pt x="4799710" y="2032542"/>
                  <a:pt x="4799710" y="2039583"/>
                  <a:pt x="4802057" y="2046624"/>
                </a:cubicBezTo>
                <a:cubicBezTo>
                  <a:pt x="4802057" y="2051319"/>
                  <a:pt x="4802057" y="2053666"/>
                  <a:pt x="4802057" y="2058360"/>
                </a:cubicBezTo>
                <a:cubicBezTo>
                  <a:pt x="4802057" y="2067748"/>
                  <a:pt x="4804404" y="2077136"/>
                  <a:pt x="4804404" y="2086524"/>
                </a:cubicBezTo>
                <a:cubicBezTo>
                  <a:pt x="4804404" y="2088871"/>
                  <a:pt x="4804404" y="2091218"/>
                  <a:pt x="4804404" y="2093565"/>
                </a:cubicBezTo>
                <a:cubicBezTo>
                  <a:pt x="4804404" y="2093565"/>
                  <a:pt x="4804404" y="2093565"/>
                  <a:pt x="4804404" y="2093565"/>
                </a:cubicBezTo>
                <a:cubicBezTo>
                  <a:pt x="4804404" y="2091218"/>
                  <a:pt x="4804404" y="2091218"/>
                  <a:pt x="4804404" y="2088871"/>
                </a:cubicBezTo>
                <a:cubicBezTo>
                  <a:pt x="4802057" y="2060707"/>
                  <a:pt x="4797363" y="2034889"/>
                  <a:pt x="4792669" y="2006725"/>
                </a:cubicBezTo>
                <a:cubicBezTo>
                  <a:pt x="4792669" y="2002031"/>
                  <a:pt x="4790322" y="1997337"/>
                  <a:pt x="4790322" y="1992643"/>
                </a:cubicBezTo>
                <a:cubicBezTo>
                  <a:pt x="4785628" y="1966825"/>
                  <a:pt x="4780934" y="1938660"/>
                  <a:pt x="4776240" y="1912843"/>
                </a:cubicBezTo>
                <a:cubicBezTo>
                  <a:pt x="4776240" y="1908149"/>
                  <a:pt x="4773892" y="1903455"/>
                  <a:pt x="4773892" y="1901108"/>
                </a:cubicBezTo>
                <a:cubicBezTo>
                  <a:pt x="4771546" y="1894066"/>
                  <a:pt x="4771546" y="1884678"/>
                  <a:pt x="4769198" y="1877637"/>
                </a:cubicBezTo>
                <a:cubicBezTo>
                  <a:pt x="4773892" y="1879984"/>
                  <a:pt x="4778587" y="1882331"/>
                  <a:pt x="4783281" y="1882331"/>
                </a:cubicBezTo>
                <a:cubicBezTo>
                  <a:pt x="4783281" y="1882331"/>
                  <a:pt x="4785628" y="1882331"/>
                  <a:pt x="4785628" y="1882331"/>
                </a:cubicBezTo>
                <a:cubicBezTo>
                  <a:pt x="4785628" y="1884678"/>
                  <a:pt x="4785628" y="1887025"/>
                  <a:pt x="4785628" y="1889372"/>
                </a:cubicBezTo>
                <a:cubicBezTo>
                  <a:pt x="4785628" y="1891719"/>
                  <a:pt x="4785628" y="1896413"/>
                  <a:pt x="4787975" y="1898761"/>
                </a:cubicBezTo>
                <a:cubicBezTo>
                  <a:pt x="4787975" y="1903455"/>
                  <a:pt x="4790322" y="1910496"/>
                  <a:pt x="4790322" y="1917537"/>
                </a:cubicBezTo>
                <a:cubicBezTo>
                  <a:pt x="4790322" y="1922231"/>
                  <a:pt x="4790322" y="1926925"/>
                  <a:pt x="4792669" y="1929272"/>
                </a:cubicBezTo>
                <a:cubicBezTo>
                  <a:pt x="4792669" y="1933966"/>
                  <a:pt x="4795016" y="1941007"/>
                  <a:pt x="4795016" y="1945702"/>
                </a:cubicBezTo>
                <a:cubicBezTo>
                  <a:pt x="4795016" y="1950396"/>
                  <a:pt x="4795016" y="1955090"/>
                  <a:pt x="4797363" y="1959784"/>
                </a:cubicBezTo>
                <a:cubicBezTo>
                  <a:pt x="4797363" y="1962131"/>
                  <a:pt x="4797363" y="1964478"/>
                  <a:pt x="4797363" y="1964478"/>
                </a:cubicBezTo>
                <a:cubicBezTo>
                  <a:pt x="4797363" y="1966825"/>
                  <a:pt x="4795016" y="1969172"/>
                  <a:pt x="4795016" y="1971519"/>
                </a:cubicBezTo>
                <a:cubicBezTo>
                  <a:pt x="4795016" y="1976213"/>
                  <a:pt x="4797363" y="1978560"/>
                  <a:pt x="4797363" y="1980907"/>
                </a:cubicBezTo>
                <a:cubicBezTo>
                  <a:pt x="4797363" y="1983254"/>
                  <a:pt x="4797363" y="1985601"/>
                  <a:pt x="4797363" y="1990295"/>
                </a:cubicBezTo>
                <a:cubicBezTo>
                  <a:pt x="4797363" y="1999684"/>
                  <a:pt x="4797363" y="2006725"/>
                  <a:pt x="4799710" y="2011419"/>
                </a:cubicBezTo>
                <a:close/>
                <a:moveTo>
                  <a:pt x="4799710" y="2084177"/>
                </a:moveTo>
                <a:cubicBezTo>
                  <a:pt x="4797363" y="2077136"/>
                  <a:pt x="4795016" y="2067748"/>
                  <a:pt x="4795016" y="2060707"/>
                </a:cubicBezTo>
                <a:cubicBezTo>
                  <a:pt x="4795016" y="2056013"/>
                  <a:pt x="4792669" y="2051319"/>
                  <a:pt x="4792669" y="2048971"/>
                </a:cubicBezTo>
                <a:cubicBezTo>
                  <a:pt x="4790322" y="2041930"/>
                  <a:pt x="4787975" y="2032542"/>
                  <a:pt x="4785628" y="2025501"/>
                </a:cubicBezTo>
                <a:cubicBezTo>
                  <a:pt x="4785628" y="2020807"/>
                  <a:pt x="4783281" y="2018460"/>
                  <a:pt x="4783281" y="2013766"/>
                </a:cubicBezTo>
                <a:cubicBezTo>
                  <a:pt x="4780934" y="2009072"/>
                  <a:pt x="4780934" y="2004378"/>
                  <a:pt x="4778587" y="1999684"/>
                </a:cubicBezTo>
                <a:cubicBezTo>
                  <a:pt x="4783281" y="1997337"/>
                  <a:pt x="4785628" y="1994990"/>
                  <a:pt x="4787975" y="1990295"/>
                </a:cubicBezTo>
                <a:cubicBezTo>
                  <a:pt x="4787975" y="1990295"/>
                  <a:pt x="4787975" y="1990295"/>
                  <a:pt x="4787975" y="1990295"/>
                </a:cubicBezTo>
                <a:cubicBezTo>
                  <a:pt x="4790322" y="1999684"/>
                  <a:pt x="4792669" y="2011419"/>
                  <a:pt x="4795016" y="2020807"/>
                </a:cubicBezTo>
                <a:cubicBezTo>
                  <a:pt x="4797363" y="2027848"/>
                  <a:pt x="4797363" y="2034889"/>
                  <a:pt x="4799710" y="2041930"/>
                </a:cubicBezTo>
                <a:cubicBezTo>
                  <a:pt x="4802057" y="2051319"/>
                  <a:pt x="4802057" y="2060707"/>
                  <a:pt x="4804404" y="2072442"/>
                </a:cubicBezTo>
                <a:cubicBezTo>
                  <a:pt x="4804404" y="2079483"/>
                  <a:pt x="4806751" y="2086524"/>
                  <a:pt x="4806751" y="2093565"/>
                </a:cubicBezTo>
                <a:cubicBezTo>
                  <a:pt x="4806751" y="2098260"/>
                  <a:pt x="4806751" y="2100607"/>
                  <a:pt x="4809098" y="2105301"/>
                </a:cubicBezTo>
                <a:cubicBezTo>
                  <a:pt x="4809098" y="2102954"/>
                  <a:pt x="4809098" y="2102954"/>
                  <a:pt x="4809098" y="2100607"/>
                </a:cubicBezTo>
                <a:cubicBezTo>
                  <a:pt x="4799710" y="2091218"/>
                  <a:pt x="4799710" y="2088871"/>
                  <a:pt x="4799710" y="2084177"/>
                </a:cubicBezTo>
                <a:close/>
                <a:moveTo>
                  <a:pt x="4787975" y="2074789"/>
                </a:moveTo>
                <a:cubicBezTo>
                  <a:pt x="4787975" y="2079483"/>
                  <a:pt x="4790322" y="2081830"/>
                  <a:pt x="4790322" y="2086524"/>
                </a:cubicBezTo>
                <a:cubicBezTo>
                  <a:pt x="4792669" y="2095912"/>
                  <a:pt x="4792669" y="2107648"/>
                  <a:pt x="4795016" y="2117036"/>
                </a:cubicBezTo>
                <a:cubicBezTo>
                  <a:pt x="4792669" y="2119383"/>
                  <a:pt x="4792669" y="2119383"/>
                  <a:pt x="4790322" y="2121730"/>
                </a:cubicBezTo>
                <a:cubicBezTo>
                  <a:pt x="4790322" y="2119383"/>
                  <a:pt x="4790322" y="2119383"/>
                  <a:pt x="4790322" y="2117036"/>
                </a:cubicBezTo>
                <a:cubicBezTo>
                  <a:pt x="4787975" y="2100607"/>
                  <a:pt x="4785628" y="2084177"/>
                  <a:pt x="4783281" y="2067748"/>
                </a:cubicBezTo>
                <a:cubicBezTo>
                  <a:pt x="4780934" y="2058360"/>
                  <a:pt x="4780934" y="2048971"/>
                  <a:pt x="4778587" y="2037236"/>
                </a:cubicBezTo>
                <a:cubicBezTo>
                  <a:pt x="4776240" y="2027848"/>
                  <a:pt x="4776240" y="2016113"/>
                  <a:pt x="4773892" y="2006725"/>
                </a:cubicBezTo>
                <a:cubicBezTo>
                  <a:pt x="4773892" y="2006725"/>
                  <a:pt x="4773892" y="2009072"/>
                  <a:pt x="4773892" y="2009072"/>
                </a:cubicBezTo>
                <a:cubicBezTo>
                  <a:pt x="4778587" y="2032542"/>
                  <a:pt x="4783281" y="2053666"/>
                  <a:pt x="4787975" y="2074789"/>
                </a:cubicBezTo>
                <a:close/>
                <a:moveTo>
                  <a:pt x="4799710" y="2203877"/>
                </a:moveTo>
                <a:cubicBezTo>
                  <a:pt x="4799710" y="2210918"/>
                  <a:pt x="4802057" y="2217959"/>
                  <a:pt x="4802057" y="2225000"/>
                </a:cubicBezTo>
                <a:cubicBezTo>
                  <a:pt x="4802057" y="2227347"/>
                  <a:pt x="4802057" y="2227347"/>
                  <a:pt x="4802057" y="2229694"/>
                </a:cubicBezTo>
                <a:cubicBezTo>
                  <a:pt x="4802057" y="2229694"/>
                  <a:pt x="4802057" y="2227347"/>
                  <a:pt x="4802057" y="2227347"/>
                </a:cubicBezTo>
                <a:cubicBezTo>
                  <a:pt x="4799710" y="2220306"/>
                  <a:pt x="4799710" y="2213265"/>
                  <a:pt x="4799710" y="2203877"/>
                </a:cubicBezTo>
                <a:cubicBezTo>
                  <a:pt x="4797363" y="2189794"/>
                  <a:pt x="4792669" y="2173365"/>
                  <a:pt x="4790322" y="2159283"/>
                </a:cubicBezTo>
                <a:cubicBezTo>
                  <a:pt x="4787975" y="2149895"/>
                  <a:pt x="4787975" y="2142853"/>
                  <a:pt x="4785628" y="2133465"/>
                </a:cubicBezTo>
                <a:cubicBezTo>
                  <a:pt x="4783281" y="2119383"/>
                  <a:pt x="4780934" y="2105301"/>
                  <a:pt x="4776240" y="2093565"/>
                </a:cubicBezTo>
                <a:cubicBezTo>
                  <a:pt x="4773892" y="2084177"/>
                  <a:pt x="4771546" y="2077136"/>
                  <a:pt x="4769198" y="2067748"/>
                </a:cubicBezTo>
                <a:cubicBezTo>
                  <a:pt x="4766852" y="2056013"/>
                  <a:pt x="4762157" y="2041930"/>
                  <a:pt x="4759810" y="2030195"/>
                </a:cubicBezTo>
                <a:cubicBezTo>
                  <a:pt x="4757463" y="2020807"/>
                  <a:pt x="4755116" y="2013766"/>
                  <a:pt x="4752769" y="2004378"/>
                </a:cubicBezTo>
                <a:cubicBezTo>
                  <a:pt x="4748075" y="1992643"/>
                  <a:pt x="4745728" y="1978560"/>
                  <a:pt x="4741034" y="1966825"/>
                </a:cubicBezTo>
                <a:cubicBezTo>
                  <a:pt x="4738687" y="1959784"/>
                  <a:pt x="4736340" y="1950396"/>
                  <a:pt x="4731646" y="1943354"/>
                </a:cubicBezTo>
                <a:cubicBezTo>
                  <a:pt x="4726952" y="1931619"/>
                  <a:pt x="4722257" y="1917537"/>
                  <a:pt x="4717563" y="1905802"/>
                </a:cubicBezTo>
                <a:cubicBezTo>
                  <a:pt x="4715216" y="1898761"/>
                  <a:pt x="4712869" y="1891719"/>
                  <a:pt x="4708175" y="1884678"/>
                </a:cubicBezTo>
                <a:cubicBezTo>
                  <a:pt x="4701134" y="1868249"/>
                  <a:pt x="4694093" y="1851820"/>
                  <a:pt x="4684705" y="1837737"/>
                </a:cubicBezTo>
                <a:cubicBezTo>
                  <a:pt x="4684705" y="1835390"/>
                  <a:pt x="4682358" y="1833043"/>
                  <a:pt x="4682358" y="1830696"/>
                </a:cubicBezTo>
                <a:cubicBezTo>
                  <a:pt x="4675317" y="1818961"/>
                  <a:pt x="4668275" y="1804879"/>
                  <a:pt x="4661234" y="1793144"/>
                </a:cubicBezTo>
                <a:cubicBezTo>
                  <a:pt x="4661234" y="1793144"/>
                  <a:pt x="4663581" y="1793144"/>
                  <a:pt x="4663581" y="1790796"/>
                </a:cubicBezTo>
                <a:cubicBezTo>
                  <a:pt x="4665929" y="1793144"/>
                  <a:pt x="4665929" y="1795491"/>
                  <a:pt x="4668275" y="1795491"/>
                </a:cubicBezTo>
                <a:cubicBezTo>
                  <a:pt x="4670623" y="1797838"/>
                  <a:pt x="4672970" y="1802532"/>
                  <a:pt x="4677664" y="1804879"/>
                </a:cubicBezTo>
                <a:cubicBezTo>
                  <a:pt x="4680011" y="1807226"/>
                  <a:pt x="4682358" y="1811920"/>
                  <a:pt x="4684705" y="1814267"/>
                </a:cubicBezTo>
                <a:cubicBezTo>
                  <a:pt x="4687052" y="1818961"/>
                  <a:pt x="4689399" y="1821308"/>
                  <a:pt x="4691746" y="1826002"/>
                </a:cubicBezTo>
                <a:cubicBezTo>
                  <a:pt x="4694093" y="1828349"/>
                  <a:pt x="4696440" y="1833043"/>
                  <a:pt x="4698787" y="1835390"/>
                </a:cubicBezTo>
                <a:cubicBezTo>
                  <a:pt x="4701134" y="1840084"/>
                  <a:pt x="4703481" y="1844779"/>
                  <a:pt x="4705828" y="1849473"/>
                </a:cubicBezTo>
                <a:cubicBezTo>
                  <a:pt x="4708175" y="1854167"/>
                  <a:pt x="4710522" y="1856514"/>
                  <a:pt x="4712869" y="1861208"/>
                </a:cubicBezTo>
                <a:cubicBezTo>
                  <a:pt x="4715216" y="1865902"/>
                  <a:pt x="4717563" y="1872943"/>
                  <a:pt x="4722257" y="1877637"/>
                </a:cubicBezTo>
                <a:cubicBezTo>
                  <a:pt x="4724605" y="1879984"/>
                  <a:pt x="4726952" y="1884678"/>
                  <a:pt x="4726952" y="1887025"/>
                </a:cubicBezTo>
                <a:cubicBezTo>
                  <a:pt x="4729299" y="1894066"/>
                  <a:pt x="4733993" y="1898761"/>
                  <a:pt x="4736340" y="1905802"/>
                </a:cubicBezTo>
                <a:cubicBezTo>
                  <a:pt x="4738687" y="1908149"/>
                  <a:pt x="4738687" y="1912843"/>
                  <a:pt x="4741034" y="1915190"/>
                </a:cubicBezTo>
                <a:cubicBezTo>
                  <a:pt x="4743381" y="1922231"/>
                  <a:pt x="4748075" y="1931619"/>
                  <a:pt x="4750422" y="1938660"/>
                </a:cubicBezTo>
                <a:cubicBezTo>
                  <a:pt x="4750422" y="1941007"/>
                  <a:pt x="4752769" y="1943354"/>
                  <a:pt x="4752769" y="1945702"/>
                </a:cubicBezTo>
                <a:cubicBezTo>
                  <a:pt x="4755116" y="1950396"/>
                  <a:pt x="4755116" y="1955090"/>
                  <a:pt x="4757463" y="1959784"/>
                </a:cubicBezTo>
                <a:cubicBezTo>
                  <a:pt x="4750422" y="1962131"/>
                  <a:pt x="4745728" y="1969172"/>
                  <a:pt x="4745728" y="1978560"/>
                </a:cubicBezTo>
                <a:cubicBezTo>
                  <a:pt x="4745728" y="1990295"/>
                  <a:pt x="4755116" y="1999684"/>
                  <a:pt x="4766852" y="1999684"/>
                </a:cubicBezTo>
                <a:cubicBezTo>
                  <a:pt x="4766852" y="1999684"/>
                  <a:pt x="4769198" y="1999684"/>
                  <a:pt x="4769198" y="1999684"/>
                </a:cubicBezTo>
                <a:cubicBezTo>
                  <a:pt x="4771546" y="2018460"/>
                  <a:pt x="4776240" y="2034889"/>
                  <a:pt x="4778587" y="2053666"/>
                </a:cubicBezTo>
                <a:cubicBezTo>
                  <a:pt x="4780934" y="2060707"/>
                  <a:pt x="4780934" y="2070095"/>
                  <a:pt x="4783281" y="2077136"/>
                </a:cubicBezTo>
                <a:cubicBezTo>
                  <a:pt x="4785628" y="2093565"/>
                  <a:pt x="4787975" y="2109995"/>
                  <a:pt x="4790322" y="2126424"/>
                </a:cubicBezTo>
                <a:cubicBezTo>
                  <a:pt x="4790322" y="2128771"/>
                  <a:pt x="4787975" y="2131118"/>
                  <a:pt x="4787975" y="2133465"/>
                </a:cubicBezTo>
                <a:cubicBezTo>
                  <a:pt x="4787975" y="2138159"/>
                  <a:pt x="4790322" y="2142853"/>
                  <a:pt x="4792669" y="2145201"/>
                </a:cubicBezTo>
                <a:cubicBezTo>
                  <a:pt x="4792669" y="2147548"/>
                  <a:pt x="4792669" y="2149895"/>
                  <a:pt x="4792669" y="2152242"/>
                </a:cubicBezTo>
                <a:cubicBezTo>
                  <a:pt x="4795016" y="2168671"/>
                  <a:pt x="4797363" y="2187447"/>
                  <a:pt x="4799710" y="2203877"/>
                </a:cubicBezTo>
                <a:close/>
                <a:moveTo>
                  <a:pt x="4656540" y="1816614"/>
                </a:moveTo>
                <a:cubicBezTo>
                  <a:pt x="4656540" y="1818961"/>
                  <a:pt x="4656540" y="1823655"/>
                  <a:pt x="4658887" y="1826002"/>
                </a:cubicBezTo>
                <a:cubicBezTo>
                  <a:pt x="4658887" y="1833043"/>
                  <a:pt x="4661234" y="1840084"/>
                  <a:pt x="4661234" y="1847126"/>
                </a:cubicBezTo>
                <a:cubicBezTo>
                  <a:pt x="4661234" y="1849473"/>
                  <a:pt x="4661234" y="1851820"/>
                  <a:pt x="4661234" y="1854167"/>
                </a:cubicBezTo>
                <a:cubicBezTo>
                  <a:pt x="4661234" y="1858861"/>
                  <a:pt x="4663581" y="1863555"/>
                  <a:pt x="4663581" y="1868249"/>
                </a:cubicBezTo>
                <a:cubicBezTo>
                  <a:pt x="4661234" y="1868249"/>
                  <a:pt x="4658887" y="1870596"/>
                  <a:pt x="4656540" y="1870596"/>
                </a:cubicBezTo>
                <a:cubicBezTo>
                  <a:pt x="4656540" y="1870596"/>
                  <a:pt x="4654193" y="1868249"/>
                  <a:pt x="4654193" y="1868249"/>
                </a:cubicBezTo>
                <a:cubicBezTo>
                  <a:pt x="4651846" y="1863555"/>
                  <a:pt x="4647152" y="1858861"/>
                  <a:pt x="4644805" y="1854167"/>
                </a:cubicBezTo>
                <a:cubicBezTo>
                  <a:pt x="4640111" y="1849473"/>
                  <a:pt x="4635417" y="1842432"/>
                  <a:pt x="4630723" y="1837737"/>
                </a:cubicBezTo>
                <a:cubicBezTo>
                  <a:pt x="4628376" y="1833043"/>
                  <a:pt x="4623682" y="1830696"/>
                  <a:pt x="4621334" y="1826002"/>
                </a:cubicBezTo>
                <a:cubicBezTo>
                  <a:pt x="4616640" y="1818961"/>
                  <a:pt x="4611946" y="1814267"/>
                  <a:pt x="4604905" y="1809573"/>
                </a:cubicBezTo>
                <a:cubicBezTo>
                  <a:pt x="4602558" y="1807226"/>
                  <a:pt x="4600211" y="1802532"/>
                  <a:pt x="4595517" y="1800185"/>
                </a:cubicBezTo>
                <a:cubicBezTo>
                  <a:pt x="4588476" y="1793144"/>
                  <a:pt x="4581435" y="1786102"/>
                  <a:pt x="4574393" y="1779061"/>
                </a:cubicBezTo>
                <a:cubicBezTo>
                  <a:pt x="4572047" y="1776714"/>
                  <a:pt x="4572047" y="1776714"/>
                  <a:pt x="4569699" y="1774367"/>
                </a:cubicBezTo>
                <a:cubicBezTo>
                  <a:pt x="4560311" y="1767326"/>
                  <a:pt x="4553270" y="1760285"/>
                  <a:pt x="4543882" y="1753244"/>
                </a:cubicBezTo>
                <a:cubicBezTo>
                  <a:pt x="4541535" y="1750897"/>
                  <a:pt x="4539188" y="1750897"/>
                  <a:pt x="4536841" y="1748550"/>
                </a:cubicBezTo>
                <a:cubicBezTo>
                  <a:pt x="4529800" y="1743855"/>
                  <a:pt x="4522759" y="1739161"/>
                  <a:pt x="4515717" y="1734467"/>
                </a:cubicBezTo>
                <a:cubicBezTo>
                  <a:pt x="4511023" y="1732120"/>
                  <a:pt x="4508676" y="1729773"/>
                  <a:pt x="4503982" y="1727426"/>
                </a:cubicBezTo>
                <a:cubicBezTo>
                  <a:pt x="4499288" y="1722732"/>
                  <a:pt x="4492247" y="1720385"/>
                  <a:pt x="4487553" y="1715691"/>
                </a:cubicBezTo>
                <a:cubicBezTo>
                  <a:pt x="4482859" y="1713344"/>
                  <a:pt x="4480512" y="1710997"/>
                  <a:pt x="4475818" y="1708650"/>
                </a:cubicBezTo>
                <a:cubicBezTo>
                  <a:pt x="4478165" y="1706303"/>
                  <a:pt x="4478165" y="1703956"/>
                  <a:pt x="4478165" y="1699262"/>
                </a:cubicBezTo>
                <a:cubicBezTo>
                  <a:pt x="4478165" y="1699262"/>
                  <a:pt x="4478165" y="1699262"/>
                  <a:pt x="4478165" y="1699262"/>
                </a:cubicBezTo>
                <a:cubicBezTo>
                  <a:pt x="4480512" y="1699262"/>
                  <a:pt x="4482859" y="1699262"/>
                  <a:pt x="4487553" y="1699262"/>
                </a:cubicBezTo>
                <a:cubicBezTo>
                  <a:pt x="4494594" y="1699262"/>
                  <a:pt x="4501635" y="1699262"/>
                  <a:pt x="4508676" y="1701609"/>
                </a:cubicBezTo>
                <a:cubicBezTo>
                  <a:pt x="4511023" y="1701609"/>
                  <a:pt x="4513371" y="1701609"/>
                  <a:pt x="4513371" y="1701609"/>
                </a:cubicBezTo>
                <a:cubicBezTo>
                  <a:pt x="4518065" y="1701609"/>
                  <a:pt x="4522759" y="1703956"/>
                  <a:pt x="4529800" y="1703956"/>
                </a:cubicBezTo>
                <a:cubicBezTo>
                  <a:pt x="4532147" y="1703956"/>
                  <a:pt x="4534494" y="1706303"/>
                  <a:pt x="4536841" y="1706303"/>
                </a:cubicBezTo>
                <a:cubicBezTo>
                  <a:pt x="4541535" y="1708650"/>
                  <a:pt x="4546229" y="1708650"/>
                  <a:pt x="4550923" y="1710997"/>
                </a:cubicBezTo>
                <a:cubicBezTo>
                  <a:pt x="4553270" y="1710997"/>
                  <a:pt x="4555617" y="1713344"/>
                  <a:pt x="4557964" y="1713344"/>
                </a:cubicBezTo>
                <a:cubicBezTo>
                  <a:pt x="4562658" y="1715691"/>
                  <a:pt x="4567353" y="1718038"/>
                  <a:pt x="4572047" y="1720385"/>
                </a:cubicBezTo>
                <a:cubicBezTo>
                  <a:pt x="4574393" y="1720385"/>
                  <a:pt x="4574393" y="1722732"/>
                  <a:pt x="4576741" y="1722732"/>
                </a:cubicBezTo>
                <a:cubicBezTo>
                  <a:pt x="4581435" y="1725079"/>
                  <a:pt x="4586129" y="1727426"/>
                  <a:pt x="4590823" y="1729773"/>
                </a:cubicBezTo>
                <a:cubicBezTo>
                  <a:pt x="4593170" y="1729773"/>
                  <a:pt x="4595517" y="1732120"/>
                  <a:pt x="4595517" y="1734467"/>
                </a:cubicBezTo>
                <a:cubicBezTo>
                  <a:pt x="4600211" y="1736814"/>
                  <a:pt x="4604905" y="1741508"/>
                  <a:pt x="4609599" y="1743855"/>
                </a:cubicBezTo>
                <a:cubicBezTo>
                  <a:pt x="4611946" y="1746203"/>
                  <a:pt x="4614294" y="1746203"/>
                  <a:pt x="4616640" y="1748550"/>
                </a:cubicBezTo>
                <a:cubicBezTo>
                  <a:pt x="4621334" y="1750897"/>
                  <a:pt x="4626029" y="1755591"/>
                  <a:pt x="4628376" y="1757938"/>
                </a:cubicBezTo>
                <a:cubicBezTo>
                  <a:pt x="4628376" y="1757938"/>
                  <a:pt x="4630723" y="1760285"/>
                  <a:pt x="4630723" y="1760285"/>
                </a:cubicBezTo>
                <a:cubicBezTo>
                  <a:pt x="4628376" y="1764979"/>
                  <a:pt x="4626029" y="1769673"/>
                  <a:pt x="4626029" y="1774367"/>
                </a:cubicBezTo>
                <a:cubicBezTo>
                  <a:pt x="4626029" y="1786102"/>
                  <a:pt x="4635417" y="1795491"/>
                  <a:pt x="4647152" y="1795491"/>
                </a:cubicBezTo>
                <a:cubicBezTo>
                  <a:pt x="4647152" y="1795491"/>
                  <a:pt x="4649499" y="1795491"/>
                  <a:pt x="4649499" y="1795491"/>
                </a:cubicBezTo>
                <a:cubicBezTo>
                  <a:pt x="4649499" y="1797838"/>
                  <a:pt x="4649499" y="1800185"/>
                  <a:pt x="4649499" y="1802532"/>
                </a:cubicBezTo>
                <a:cubicBezTo>
                  <a:pt x="4654193" y="1804879"/>
                  <a:pt x="4656540" y="1811920"/>
                  <a:pt x="4656540" y="1816614"/>
                </a:cubicBezTo>
                <a:close/>
                <a:moveTo>
                  <a:pt x="4668275" y="2100607"/>
                </a:moveTo>
                <a:cubicBezTo>
                  <a:pt x="4668275" y="2107648"/>
                  <a:pt x="4668275" y="2114689"/>
                  <a:pt x="4668275" y="2121730"/>
                </a:cubicBezTo>
                <a:cubicBezTo>
                  <a:pt x="4668275" y="2126424"/>
                  <a:pt x="4668275" y="2131118"/>
                  <a:pt x="4668275" y="2135812"/>
                </a:cubicBezTo>
                <a:cubicBezTo>
                  <a:pt x="4668275" y="2142853"/>
                  <a:pt x="4668275" y="2149895"/>
                  <a:pt x="4670623" y="2156936"/>
                </a:cubicBezTo>
                <a:cubicBezTo>
                  <a:pt x="4670623" y="2161630"/>
                  <a:pt x="4670623" y="2166324"/>
                  <a:pt x="4670623" y="2171018"/>
                </a:cubicBezTo>
                <a:cubicBezTo>
                  <a:pt x="4670623" y="2178059"/>
                  <a:pt x="4670623" y="2185100"/>
                  <a:pt x="4672970" y="2192142"/>
                </a:cubicBezTo>
                <a:cubicBezTo>
                  <a:pt x="4672970" y="2196836"/>
                  <a:pt x="4672970" y="2201530"/>
                  <a:pt x="4675317" y="2206224"/>
                </a:cubicBezTo>
                <a:cubicBezTo>
                  <a:pt x="4675317" y="2213265"/>
                  <a:pt x="4677664" y="2220306"/>
                  <a:pt x="4677664" y="2227347"/>
                </a:cubicBezTo>
                <a:cubicBezTo>
                  <a:pt x="4677664" y="2232041"/>
                  <a:pt x="4677664" y="2236735"/>
                  <a:pt x="4680011" y="2241429"/>
                </a:cubicBezTo>
                <a:cubicBezTo>
                  <a:pt x="4680011" y="2248470"/>
                  <a:pt x="4682358" y="2255512"/>
                  <a:pt x="4682358" y="2262553"/>
                </a:cubicBezTo>
                <a:cubicBezTo>
                  <a:pt x="4682358" y="2267247"/>
                  <a:pt x="4684705" y="2271941"/>
                  <a:pt x="4684705" y="2278982"/>
                </a:cubicBezTo>
                <a:cubicBezTo>
                  <a:pt x="4684705" y="2286023"/>
                  <a:pt x="4687052" y="2290717"/>
                  <a:pt x="4687052" y="2297759"/>
                </a:cubicBezTo>
                <a:cubicBezTo>
                  <a:pt x="4687052" y="2302453"/>
                  <a:pt x="4689399" y="2307147"/>
                  <a:pt x="4689399" y="2311841"/>
                </a:cubicBezTo>
                <a:cubicBezTo>
                  <a:pt x="4689399" y="2318882"/>
                  <a:pt x="4691746" y="2323576"/>
                  <a:pt x="4691746" y="2330617"/>
                </a:cubicBezTo>
                <a:cubicBezTo>
                  <a:pt x="4691746" y="2335311"/>
                  <a:pt x="4694093" y="2340005"/>
                  <a:pt x="4694093" y="2344700"/>
                </a:cubicBezTo>
                <a:cubicBezTo>
                  <a:pt x="4694093" y="2349394"/>
                  <a:pt x="4696440" y="2356435"/>
                  <a:pt x="4696440" y="2361129"/>
                </a:cubicBezTo>
                <a:cubicBezTo>
                  <a:pt x="4696440" y="2365823"/>
                  <a:pt x="4698787" y="2370517"/>
                  <a:pt x="4698787" y="2375211"/>
                </a:cubicBezTo>
                <a:cubicBezTo>
                  <a:pt x="4698787" y="2379905"/>
                  <a:pt x="4701134" y="2386946"/>
                  <a:pt x="4701134" y="2391640"/>
                </a:cubicBezTo>
                <a:cubicBezTo>
                  <a:pt x="4701134" y="2396334"/>
                  <a:pt x="4703481" y="2401028"/>
                  <a:pt x="4703481" y="2405723"/>
                </a:cubicBezTo>
                <a:cubicBezTo>
                  <a:pt x="4703481" y="2410417"/>
                  <a:pt x="4705828" y="2415111"/>
                  <a:pt x="4705828" y="2419805"/>
                </a:cubicBezTo>
                <a:cubicBezTo>
                  <a:pt x="4705828" y="2424499"/>
                  <a:pt x="4708175" y="2426846"/>
                  <a:pt x="4708175" y="2431540"/>
                </a:cubicBezTo>
                <a:cubicBezTo>
                  <a:pt x="4705828" y="2431540"/>
                  <a:pt x="4703481" y="2433887"/>
                  <a:pt x="4701134" y="2433887"/>
                </a:cubicBezTo>
                <a:cubicBezTo>
                  <a:pt x="4698787" y="2431540"/>
                  <a:pt x="4698787" y="2429193"/>
                  <a:pt x="4696440" y="2426846"/>
                </a:cubicBezTo>
                <a:cubicBezTo>
                  <a:pt x="4694093" y="2424499"/>
                  <a:pt x="4694093" y="2422152"/>
                  <a:pt x="4691746" y="2422152"/>
                </a:cubicBezTo>
                <a:cubicBezTo>
                  <a:pt x="4689399" y="2419805"/>
                  <a:pt x="4687052" y="2417458"/>
                  <a:pt x="4687052" y="2412764"/>
                </a:cubicBezTo>
                <a:cubicBezTo>
                  <a:pt x="4684705" y="2410417"/>
                  <a:pt x="4684705" y="2408070"/>
                  <a:pt x="4682358" y="2408070"/>
                </a:cubicBezTo>
                <a:cubicBezTo>
                  <a:pt x="4680011" y="2405723"/>
                  <a:pt x="4677664" y="2401028"/>
                  <a:pt x="4677664" y="2398681"/>
                </a:cubicBezTo>
                <a:cubicBezTo>
                  <a:pt x="4677664" y="2396334"/>
                  <a:pt x="4675317" y="2393987"/>
                  <a:pt x="4675317" y="2391640"/>
                </a:cubicBezTo>
                <a:cubicBezTo>
                  <a:pt x="4672970" y="2389293"/>
                  <a:pt x="4670623" y="2384599"/>
                  <a:pt x="4670623" y="2382252"/>
                </a:cubicBezTo>
                <a:cubicBezTo>
                  <a:pt x="4670623" y="2379905"/>
                  <a:pt x="4668275" y="2377558"/>
                  <a:pt x="4668275" y="2375211"/>
                </a:cubicBezTo>
                <a:cubicBezTo>
                  <a:pt x="4665929" y="2372864"/>
                  <a:pt x="4665929" y="2368170"/>
                  <a:pt x="4663581" y="2365823"/>
                </a:cubicBezTo>
                <a:cubicBezTo>
                  <a:pt x="4663581" y="2363476"/>
                  <a:pt x="4661234" y="2361129"/>
                  <a:pt x="4661234" y="2358782"/>
                </a:cubicBezTo>
                <a:cubicBezTo>
                  <a:pt x="4658887" y="2354088"/>
                  <a:pt x="4658887" y="2351741"/>
                  <a:pt x="4656540" y="2347047"/>
                </a:cubicBezTo>
                <a:cubicBezTo>
                  <a:pt x="4656540" y="2344700"/>
                  <a:pt x="4654193" y="2342352"/>
                  <a:pt x="4654193" y="2340005"/>
                </a:cubicBezTo>
                <a:cubicBezTo>
                  <a:pt x="4651846" y="2335311"/>
                  <a:pt x="4651846" y="2332964"/>
                  <a:pt x="4649499" y="2328270"/>
                </a:cubicBezTo>
                <a:cubicBezTo>
                  <a:pt x="4649499" y="2325923"/>
                  <a:pt x="4647152" y="2323576"/>
                  <a:pt x="4647152" y="2321229"/>
                </a:cubicBezTo>
                <a:cubicBezTo>
                  <a:pt x="4644805" y="2316535"/>
                  <a:pt x="4644805" y="2314188"/>
                  <a:pt x="4642458" y="2309494"/>
                </a:cubicBezTo>
                <a:cubicBezTo>
                  <a:pt x="4642458" y="2307147"/>
                  <a:pt x="4640111" y="2304800"/>
                  <a:pt x="4640111" y="2302453"/>
                </a:cubicBezTo>
                <a:cubicBezTo>
                  <a:pt x="4637764" y="2297759"/>
                  <a:pt x="4637764" y="2295411"/>
                  <a:pt x="4635417" y="2290717"/>
                </a:cubicBezTo>
                <a:cubicBezTo>
                  <a:pt x="4635417" y="2288370"/>
                  <a:pt x="4633070" y="2286023"/>
                  <a:pt x="4633070" y="2283676"/>
                </a:cubicBezTo>
                <a:cubicBezTo>
                  <a:pt x="4630723" y="2278982"/>
                  <a:pt x="4630723" y="2276635"/>
                  <a:pt x="4628376" y="2271941"/>
                </a:cubicBezTo>
                <a:cubicBezTo>
                  <a:pt x="4628376" y="2269594"/>
                  <a:pt x="4626029" y="2267247"/>
                  <a:pt x="4626029" y="2264900"/>
                </a:cubicBezTo>
                <a:cubicBezTo>
                  <a:pt x="4623682" y="2262553"/>
                  <a:pt x="4623682" y="2257859"/>
                  <a:pt x="4621334" y="2255512"/>
                </a:cubicBezTo>
                <a:cubicBezTo>
                  <a:pt x="4621334" y="2253165"/>
                  <a:pt x="4618988" y="2248470"/>
                  <a:pt x="4618988" y="2246123"/>
                </a:cubicBezTo>
                <a:cubicBezTo>
                  <a:pt x="4618988" y="2243776"/>
                  <a:pt x="4616640" y="2239082"/>
                  <a:pt x="4616640" y="2236735"/>
                </a:cubicBezTo>
                <a:cubicBezTo>
                  <a:pt x="4616640" y="2234388"/>
                  <a:pt x="4614294" y="2229694"/>
                  <a:pt x="4611946" y="2227347"/>
                </a:cubicBezTo>
                <a:cubicBezTo>
                  <a:pt x="4611946" y="2225000"/>
                  <a:pt x="4609599" y="2220306"/>
                  <a:pt x="4609599" y="2217959"/>
                </a:cubicBezTo>
                <a:cubicBezTo>
                  <a:pt x="4607252" y="2215612"/>
                  <a:pt x="4607252" y="2210918"/>
                  <a:pt x="4604905" y="2208571"/>
                </a:cubicBezTo>
                <a:cubicBezTo>
                  <a:pt x="4604905" y="2206224"/>
                  <a:pt x="4602558" y="2203877"/>
                  <a:pt x="4602558" y="2201530"/>
                </a:cubicBezTo>
                <a:cubicBezTo>
                  <a:pt x="4600211" y="2196836"/>
                  <a:pt x="4600211" y="2194489"/>
                  <a:pt x="4597864" y="2189794"/>
                </a:cubicBezTo>
                <a:cubicBezTo>
                  <a:pt x="4604905" y="2187447"/>
                  <a:pt x="4611946" y="2180406"/>
                  <a:pt x="4611946" y="2171018"/>
                </a:cubicBezTo>
                <a:cubicBezTo>
                  <a:pt x="4611946" y="2159283"/>
                  <a:pt x="4602558" y="2149895"/>
                  <a:pt x="4590823" y="2149895"/>
                </a:cubicBezTo>
                <a:cubicBezTo>
                  <a:pt x="4588476" y="2149895"/>
                  <a:pt x="4588476" y="2149895"/>
                  <a:pt x="4586129" y="2149895"/>
                </a:cubicBezTo>
                <a:cubicBezTo>
                  <a:pt x="4583782" y="2140506"/>
                  <a:pt x="4579088" y="2131118"/>
                  <a:pt x="4576741" y="2119383"/>
                </a:cubicBezTo>
                <a:cubicBezTo>
                  <a:pt x="4576741" y="2117036"/>
                  <a:pt x="4574393" y="2112342"/>
                  <a:pt x="4574393" y="2109995"/>
                </a:cubicBezTo>
                <a:cubicBezTo>
                  <a:pt x="4572047" y="2105301"/>
                  <a:pt x="4572047" y="2100607"/>
                  <a:pt x="4569699" y="2093565"/>
                </a:cubicBezTo>
                <a:cubicBezTo>
                  <a:pt x="4569699" y="2091218"/>
                  <a:pt x="4567353" y="2086524"/>
                  <a:pt x="4567353" y="2084177"/>
                </a:cubicBezTo>
                <a:cubicBezTo>
                  <a:pt x="4565005" y="2079483"/>
                  <a:pt x="4565005" y="2072442"/>
                  <a:pt x="4562658" y="2067748"/>
                </a:cubicBezTo>
                <a:cubicBezTo>
                  <a:pt x="4562658" y="2065401"/>
                  <a:pt x="4562658" y="2063054"/>
                  <a:pt x="4560311" y="2060707"/>
                </a:cubicBezTo>
                <a:cubicBezTo>
                  <a:pt x="4532147" y="1959784"/>
                  <a:pt x="4503982" y="1844779"/>
                  <a:pt x="4471124" y="1706303"/>
                </a:cubicBezTo>
                <a:cubicBezTo>
                  <a:pt x="4475818" y="1703956"/>
                  <a:pt x="4480512" y="1701609"/>
                  <a:pt x="4482859" y="1696915"/>
                </a:cubicBezTo>
                <a:cubicBezTo>
                  <a:pt x="4487553" y="1699262"/>
                  <a:pt x="4489900" y="1701609"/>
                  <a:pt x="4494594" y="1703956"/>
                </a:cubicBezTo>
                <a:cubicBezTo>
                  <a:pt x="4499288" y="1706303"/>
                  <a:pt x="4503982" y="1710997"/>
                  <a:pt x="4508676" y="1713344"/>
                </a:cubicBezTo>
                <a:cubicBezTo>
                  <a:pt x="4513371" y="1715691"/>
                  <a:pt x="4518065" y="1718038"/>
                  <a:pt x="4522759" y="1722732"/>
                </a:cubicBezTo>
                <a:cubicBezTo>
                  <a:pt x="4527453" y="1725079"/>
                  <a:pt x="4532147" y="1729773"/>
                  <a:pt x="4536841" y="1734467"/>
                </a:cubicBezTo>
                <a:cubicBezTo>
                  <a:pt x="4541535" y="1736814"/>
                  <a:pt x="4543882" y="1739161"/>
                  <a:pt x="4548576" y="1743855"/>
                </a:cubicBezTo>
                <a:cubicBezTo>
                  <a:pt x="4553270" y="1748550"/>
                  <a:pt x="4557964" y="1753244"/>
                  <a:pt x="4565005" y="1757938"/>
                </a:cubicBezTo>
                <a:cubicBezTo>
                  <a:pt x="4569699" y="1760285"/>
                  <a:pt x="4572047" y="1764979"/>
                  <a:pt x="4576741" y="1767326"/>
                </a:cubicBezTo>
                <a:cubicBezTo>
                  <a:pt x="4581435" y="1772020"/>
                  <a:pt x="4588476" y="1776714"/>
                  <a:pt x="4593170" y="1783755"/>
                </a:cubicBezTo>
                <a:cubicBezTo>
                  <a:pt x="4595517" y="1786102"/>
                  <a:pt x="4600211" y="1788449"/>
                  <a:pt x="4602558" y="1793144"/>
                </a:cubicBezTo>
                <a:cubicBezTo>
                  <a:pt x="4609599" y="1800185"/>
                  <a:pt x="4614294" y="1807226"/>
                  <a:pt x="4618988" y="1811920"/>
                </a:cubicBezTo>
                <a:cubicBezTo>
                  <a:pt x="4621334" y="1814267"/>
                  <a:pt x="4623682" y="1816614"/>
                  <a:pt x="4626029" y="1818961"/>
                </a:cubicBezTo>
                <a:cubicBezTo>
                  <a:pt x="4637764" y="1833043"/>
                  <a:pt x="4649499" y="1847126"/>
                  <a:pt x="4658887" y="1863555"/>
                </a:cubicBezTo>
                <a:cubicBezTo>
                  <a:pt x="4654193" y="1868249"/>
                  <a:pt x="4649499" y="1872943"/>
                  <a:pt x="4649499" y="1879984"/>
                </a:cubicBezTo>
                <a:cubicBezTo>
                  <a:pt x="4649499" y="1891719"/>
                  <a:pt x="4658887" y="1898761"/>
                  <a:pt x="4668275" y="1898761"/>
                </a:cubicBezTo>
                <a:cubicBezTo>
                  <a:pt x="4668275" y="1929272"/>
                  <a:pt x="4665929" y="1959784"/>
                  <a:pt x="4668275" y="1990295"/>
                </a:cubicBezTo>
                <a:cubicBezTo>
                  <a:pt x="4668275" y="1992643"/>
                  <a:pt x="4668275" y="1994990"/>
                  <a:pt x="4668275" y="1999684"/>
                </a:cubicBezTo>
                <a:cubicBezTo>
                  <a:pt x="4668275" y="2006725"/>
                  <a:pt x="4668275" y="2013766"/>
                  <a:pt x="4668275" y="2023154"/>
                </a:cubicBezTo>
                <a:cubicBezTo>
                  <a:pt x="4668275" y="2027848"/>
                  <a:pt x="4668275" y="2034889"/>
                  <a:pt x="4668275" y="2039583"/>
                </a:cubicBezTo>
                <a:cubicBezTo>
                  <a:pt x="4668275" y="2046624"/>
                  <a:pt x="4668275" y="2051319"/>
                  <a:pt x="4668275" y="2058360"/>
                </a:cubicBezTo>
                <a:cubicBezTo>
                  <a:pt x="4668275" y="2065401"/>
                  <a:pt x="4668275" y="2072442"/>
                  <a:pt x="4668275" y="2077136"/>
                </a:cubicBezTo>
                <a:cubicBezTo>
                  <a:pt x="4665929" y="2091218"/>
                  <a:pt x="4668275" y="2095912"/>
                  <a:pt x="4668275" y="2100607"/>
                </a:cubicBezTo>
                <a:close/>
                <a:moveTo>
                  <a:pt x="4757463" y="2464399"/>
                </a:moveTo>
                <a:cubicBezTo>
                  <a:pt x="4759810" y="2464399"/>
                  <a:pt x="4759810" y="2464399"/>
                  <a:pt x="4762157" y="2464399"/>
                </a:cubicBezTo>
                <a:cubicBezTo>
                  <a:pt x="4766852" y="2464399"/>
                  <a:pt x="4769198" y="2462052"/>
                  <a:pt x="4773892" y="2462052"/>
                </a:cubicBezTo>
                <a:cubicBezTo>
                  <a:pt x="4773892" y="2462052"/>
                  <a:pt x="4776240" y="2462052"/>
                  <a:pt x="4776240" y="2462052"/>
                </a:cubicBezTo>
                <a:cubicBezTo>
                  <a:pt x="4776240" y="2462052"/>
                  <a:pt x="4776240" y="2462052"/>
                  <a:pt x="4776240" y="2462052"/>
                </a:cubicBezTo>
                <a:cubicBezTo>
                  <a:pt x="4776240" y="2462052"/>
                  <a:pt x="4773892" y="2462052"/>
                  <a:pt x="4773892" y="2462052"/>
                </a:cubicBezTo>
                <a:cubicBezTo>
                  <a:pt x="4769198" y="2464399"/>
                  <a:pt x="4762157" y="2466746"/>
                  <a:pt x="4757463" y="2469093"/>
                </a:cubicBezTo>
                <a:cubicBezTo>
                  <a:pt x="4755116" y="2469093"/>
                  <a:pt x="4752769" y="2471440"/>
                  <a:pt x="4750422" y="2471440"/>
                </a:cubicBezTo>
                <a:cubicBezTo>
                  <a:pt x="4745728" y="2473787"/>
                  <a:pt x="4741034" y="2473787"/>
                  <a:pt x="4733993" y="2476134"/>
                </a:cubicBezTo>
                <a:cubicBezTo>
                  <a:pt x="4731646" y="2476134"/>
                  <a:pt x="4729299" y="2476134"/>
                  <a:pt x="4729299" y="2476134"/>
                </a:cubicBezTo>
                <a:cubicBezTo>
                  <a:pt x="4729299" y="2476134"/>
                  <a:pt x="4729299" y="2476134"/>
                  <a:pt x="4729299" y="2476134"/>
                </a:cubicBezTo>
                <a:cubicBezTo>
                  <a:pt x="4731646" y="2473787"/>
                  <a:pt x="4731646" y="2471440"/>
                  <a:pt x="4733993" y="2466746"/>
                </a:cubicBezTo>
                <a:cubicBezTo>
                  <a:pt x="4736340" y="2466746"/>
                  <a:pt x="4738687" y="2466746"/>
                  <a:pt x="4741034" y="2466746"/>
                </a:cubicBezTo>
                <a:cubicBezTo>
                  <a:pt x="4745728" y="2464399"/>
                  <a:pt x="4752769" y="2464399"/>
                  <a:pt x="4757463" y="2464399"/>
                </a:cubicBezTo>
                <a:close/>
                <a:moveTo>
                  <a:pt x="4816139" y="2602875"/>
                </a:moveTo>
                <a:cubicBezTo>
                  <a:pt x="4816139" y="2612263"/>
                  <a:pt x="4816139" y="2621651"/>
                  <a:pt x="4813793" y="2631039"/>
                </a:cubicBezTo>
                <a:cubicBezTo>
                  <a:pt x="4811445" y="2633386"/>
                  <a:pt x="4809098" y="2635733"/>
                  <a:pt x="4806751" y="2638080"/>
                </a:cubicBezTo>
                <a:cubicBezTo>
                  <a:pt x="4809098" y="2614610"/>
                  <a:pt x="4811445" y="2588792"/>
                  <a:pt x="4811445" y="2565322"/>
                </a:cubicBezTo>
                <a:cubicBezTo>
                  <a:pt x="4811445" y="2562975"/>
                  <a:pt x="4811445" y="2562975"/>
                  <a:pt x="4811445" y="2560628"/>
                </a:cubicBezTo>
                <a:cubicBezTo>
                  <a:pt x="4811445" y="2560628"/>
                  <a:pt x="4813793" y="2560628"/>
                  <a:pt x="4816139" y="2560628"/>
                </a:cubicBezTo>
                <a:cubicBezTo>
                  <a:pt x="4816139" y="2567669"/>
                  <a:pt x="4816139" y="2574710"/>
                  <a:pt x="4816139" y="2579404"/>
                </a:cubicBezTo>
                <a:cubicBezTo>
                  <a:pt x="4816139" y="2588792"/>
                  <a:pt x="4816139" y="2595833"/>
                  <a:pt x="4816139" y="2602875"/>
                </a:cubicBezTo>
                <a:close/>
                <a:moveTo>
                  <a:pt x="4799710" y="2703798"/>
                </a:moveTo>
                <a:cubicBezTo>
                  <a:pt x="4797363" y="2724921"/>
                  <a:pt x="4795016" y="2748391"/>
                  <a:pt x="4792669" y="2769515"/>
                </a:cubicBezTo>
                <a:cubicBezTo>
                  <a:pt x="4790322" y="2783597"/>
                  <a:pt x="4790322" y="2797679"/>
                  <a:pt x="4787975" y="2811762"/>
                </a:cubicBezTo>
                <a:cubicBezTo>
                  <a:pt x="4785628" y="2832885"/>
                  <a:pt x="4783281" y="2854009"/>
                  <a:pt x="4778587" y="2875132"/>
                </a:cubicBezTo>
                <a:cubicBezTo>
                  <a:pt x="4776240" y="2889214"/>
                  <a:pt x="4773892" y="2903296"/>
                  <a:pt x="4771546" y="2917379"/>
                </a:cubicBezTo>
                <a:cubicBezTo>
                  <a:pt x="4769198" y="2938502"/>
                  <a:pt x="4764504" y="2959626"/>
                  <a:pt x="4759810" y="2978402"/>
                </a:cubicBezTo>
                <a:cubicBezTo>
                  <a:pt x="4757463" y="2992484"/>
                  <a:pt x="4755116" y="3006567"/>
                  <a:pt x="4752769" y="3018302"/>
                </a:cubicBezTo>
                <a:cubicBezTo>
                  <a:pt x="4748075" y="3039425"/>
                  <a:pt x="4743381" y="3060549"/>
                  <a:pt x="4738687" y="3081672"/>
                </a:cubicBezTo>
                <a:cubicBezTo>
                  <a:pt x="4736340" y="3093407"/>
                  <a:pt x="4733993" y="3107490"/>
                  <a:pt x="4729299" y="3119225"/>
                </a:cubicBezTo>
                <a:cubicBezTo>
                  <a:pt x="4724605" y="3142695"/>
                  <a:pt x="4717563" y="3166166"/>
                  <a:pt x="4710522" y="3187289"/>
                </a:cubicBezTo>
                <a:cubicBezTo>
                  <a:pt x="4708175" y="3196677"/>
                  <a:pt x="4705828" y="3208413"/>
                  <a:pt x="4703481" y="3217801"/>
                </a:cubicBezTo>
                <a:cubicBezTo>
                  <a:pt x="4696440" y="3243618"/>
                  <a:pt x="4687052" y="3269436"/>
                  <a:pt x="4680011" y="3295253"/>
                </a:cubicBezTo>
                <a:cubicBezTo>
                  <a:pt x="4677664" y="3295253"/>
                  <a:pt x="4677664" y="3295253"/>
                  <a:pt x="4675317" y="3295253"/>
                </a:cubicBezTo>
                <a:cubicBezTo>
                  <a:pt x="4672970" y="3295253"/>
                  <a:pt x="4670623" y="3295253"/>
                  <a:pt x="4670623" y="3295253"/>
                </a:cubicBezTo>
                <a:cubicBezTo>
                  <a:pt x="4670623" y="3295253"/>
                  <a:pt x="4670623" y="3295253"/>
                  <a:pt x="4670623" y="3295253"/>
                </a:cubicBezTo>
                <a:cubicBezTo>
                  <a:pt x="4670623" y="3292906"/>
                  <a:pt x="4668275" y="3288212"/>
                  <a:pt x="4668275" y="3283518"/>
                </a:cubicBezTo>
                <a:cubicBezTo>
                  <a:pt x="4668275" y="3278824"/>
                  <a:pt x="4665929" y="3276477"/>
                  <a:pt x="4665929" y="3271783"/>
                </a:cubicBezTo>
                <a:cubicBezTo>
                  <a:pt x="4665929" y="3267089"/>
                  <a:pt x="4663581" y="3264742"/>
                  <a:pt x="4663581" y="3260048"/>
                </a:cubicBezTo>
                <a:cubicBezTo>
                  <a:pt x="4663581" y="3255354"/>
                  <a:pt x="4661234" y="3253006"/>
                  <a:pt x="4661234" y="3248312"/>
                </a:cubicBezTo>
                <a:cubicBezTo>
                  <a:pt x="4661234" y="3243618"/>
                  <a:pt x="4661234" y="3238924"/>
                  <a:pt x="4658887" y="3234230"/>
                </a:cubicBezTo>
                <a:cubicBezTo>
                  <a:pt x="4658887" y="3229536"/>
                  <a:pt x="4658887" y="3224842"/>
                  <a:pt x="4656540" y="3220148"/>
                </a:cubicBezTo>
                <a:cubicBezTo>
                  <a:pt x="4656540" y="3215454"/>
                  <a:pt x="4656540" y="3210759"/>
                  <a:pt x="4656540" y="3206065"/>
                </a:cubicBezTo>
                <a:cubicBezTo>
                  <a:pt x="4656540" y="3201371"/>
                  <a:pt x="4656540" y="3196677"/>
                  <a:pt x="4654193" y="3191983"/>
                </a:cubicBezTo>
                <a:cubicBezTo>
                  <a:pt x="4654193" y="3187289"/>
                  <a:pt x="4654193" y="3182595"/>
                  <a:pt x="4654193" y="3175554"/>
                </a:cubicBezTo>
                <a:cubicBezTo>
                  <a:pt x="4654193" y="3170860"/>
                  <a:pt x="4654193" y="3166166"/>
                  <a:pt x="4654193" y="3159125"/>
                </a:cubicBezTo>
                <a:cubicBezTo>
                  <a:pt x="4654193" y="3149737"/>
                  <a:pt x="4654193" y="3138001"/>
                  <a:pt x="4651846" y="3128613"/>
                </a:cubicBezTo>
                <a:cubicBezTo>
                  <a:pt x="4651846" y="3128613"/>
                  <a:pt x="4651846" y="3128613"/>
                  <a:pt x="4651846" y="3126266"/>
                </a:cubicBezTo>
                <a:cubicBezTo>
                  <a:pt x="4651846" y="3121572"/>
                  <a:pt x="4651846" y="3116878"/>
                  <a:pt x="4651846" y="3112184"/>
                </a:cubicBezTo>
                <a:cubicBezTo>
                  <a:pt x="4661234" y="3112184"/>
                  <a:pt x="4670623" y="3102796"/>
                  <a:pt x="4670623" y="3091060"/>
                </a:cubicBezTo>
                <a:cubicBezTo>
                  <a:pt x="4670623" y="3084019"/>
                  <a:pt x="4665929" y="3076978"/>
                  <a:pt x="4661234" y="3074631"/>
                </a:cubicBezTo>
                <a:cubicBezTo>
                  <a:pt x="4668275" y="3062896"/>
                  <a:pt x="4675317" y="3051160"/>
                  <a:pt x="4680011" y="3039425"/>
                </a:cubicBezTo>
                <a:cubicBezTo>
                  <a:pt x="4682358" y="3037078"/>
                  <a:pt x="4682358" y="3034731"/>
                  <a:pt x="4684705" y="3030037"/>
                </a:cubicBezTo>
                <a:cubicBezTo>
                  <a:pt x="4691746" y="3015955"/>
                  <a:pt x="4696440" y="3004220"/>
                  <a:pt x="4703481" y="2990137"/>
                </a:cubicBezTo>
                <a:cubicBezTo>
                  <a:pt x="4708175" y="2985443"/>
                  <a:pt x="4712869" y="2980749"/>
                  <a:pt x="4712869" y="2973708"/>
                </a:cubicBezTo>
                <a:cubicBezTo>
                  <a:pt x="4712869" y="2973708"/>
                  <a:pt x="4712869" y="2971361"/>
                  <a:pt x="4712869" y="2971361"/>
                </a:cubicBezTo>
                <a:cubicBezTo>
                  <a:pt x="4712869" y="2969014"/>
                  <a:pt x="4715216" y="2966667"/>
                  <a:pt x="4715216" y="2966667"/>
                </a:cubicBezTo>
                <a:cubicBezTo>
                  <a:pt x="4722257" y="2947890"/>
                  <a:pt x="4729299" y="2929114"/>
                  <a:pt x="4736340" y="2910338"/>
                </a:cubicBezTo>
                <a:cubicBezTo>
                  <a:pt x="4736340" y="2907991"/>
                  <a:pt x="4738687" y="2905643"/>
                  <a:pt x="4738687" y="2903296"/>
                </a:cubicBezTo>
                <a:cubicBezTo>
                  <a:pt x="4745728" y="2884520"/>
                  <a:pt x="4752769" y="2863397"/>
                  <a:pt x="4757463" y="2844620"/>
                </a:cubicBezTo>
                <a:cubicBezTo>
                  <a:pt x="4757463" y="2842273"/>
                  <a:pt x="4757463" y="2842273"/>
                  <a:pt x="4759810" y="2839926"/>
                </a:cubicBezTo>
                <a:cubicBezTo>
                  <a:pt x="4766852" y="2818803"/>
                  <a:pt x="4771546" y="2797679"/>
                  <a:pt x="4776240" y="2776556"/>
                </a:cubicBezTo>
                <a:cubicBezTo>
                  <a:pt x="4776240" y="2771862"/>
                  <a:pt x="4778587" y="2769515"/>
                  <a:pt x="4778587" y="2764821"/>
                </a:cubicBezTo>
                <a:cubicBezTo>
                  <a:pt x="4783281" y="2743697"/>
                  <a:pt x="4787975" y="2722574"/>
                  <a:pt x="4792669" y="2701451"/>
                </a:cubicBezTo>
                <a:cubicBezTo>
                  <a:pt x="4792669" y="2696756"/>
                  <a:pt x="4795016" y="2694409"/>
                  <a:pt x="4795016" y="2689715"/>
                </a:cubicBezTo>
                <a:cubicBezTo>
                  <a:pt x="4799710" y="2668592"/>
                  <a:pt x="4802057" y="2645121"/>
                  <a:pt x="4804404" y="2621651"/>
                </a:cubicBezTo>
                <a:cubicBezTo>
                  <a:pt x="4804404" y="2619304"/>
                  <a:pt x="4804404" y="2619304"/>
                  <a:pt x="4804404" y="2616957"/>
                </a:cubicBezTo>
                <a:cubicBezTo>
                  <a:pt x="4806751" y="2595833"/>
                  <a:pt x="4809098" y="2574710"/>
                  <a:pt x="4811445" y="2553587"/>
                </a:cubicBezTo>
                <a:cubicBezTo>
                  <a:pt x="4811445" y="2553587"/>
                  <a:pt x="4811445" y="2553587"/>
                  <a:pt x="4811445" y="2553587"/>
                </a:cubicBezTo>
                <a:cubicBezTo>
                  <a:pt x="4811445" y="2562975"/>
                  <a:pt x="4809098" y="2574710"/>
                  <a:pt x="4809098" y="2584098"/>
                </a:cubicBezTo>
                <a:cubicBezTo>
                  <a:pt x="4809098" y="2600527"/>
                  <a:pt x="4806751" y="2619304"/>
                  <a:pt x="4806751" y="2635733"/>
                </a:cubicBezTo>
                <a:cubicBezTo>
                  <a:pt x="4806751" y="2638080"/>
                  <a:pt x="4804404" y="2640427"/>
                  <a:pt x="4804404" y="2642774"/>
                </a:cubicBezTo>
                <a:cubicBezTo>
                  <a:pt x="4804404" y="2645121"/>
                  <a:pt x="4804404" y="2645121"/>
                  <a:pt x="4804404" y="2645121"/>
                </a:cubicBezTo>
                <a:cubicBezTo>
                  <a:pt x="4804404" y="2649816"/>
                  <a:pt x="4804404" y="2652163"/>
                  <a:pt x="4804404" y="2656857"/>
                </a:cubicBezTo>
                <a:cubicBezTo>
                  <a:pt x="4804404" y="2675633"/>
                  <a:pt x="4802057" y="2689715"/>
                  <a:pt x="4799710" y="2703798"/>
                </a:cubicBezTo>
                <a:close/>
                <a:moveTo>
                  <a:pt x="4450000" y="3731804"/>
                </a:moveTo>
                <a:cubicBezTo>
                  <a:pt x="4438265" y="3750580"/>
                  <a:pt x="4424183" y="3767009"/>
                  <a:pt x="4412447" y="3783439"/>
                </a:cubicBezTo>
                <a:cubicBezTo>
                  <a:pt x="4410100" y="3788133"/>
                  <a:pt x="4405406" y="3792827"/>
                  <a:pt x="4403059" y="3797521"/>
                </a:cubicBezTo>
                <a:cubicBezTo>
                  <a:pt x="4393671" y="3809256"/>
                  <a:pt x="4384283" y="3823339"/>
                  <a:pt x="4372548" y="3835074"/>
                </a:cubicBezTo>
                <a:cubicBezTo>
                  <a:pt x="4367854" y="3839768"/>
                  <a:pt x="4360812" y="3844462"/>
                  <a:pt x="4356118" y="3849156"/>
                </a:cubicBezTo>
                <a:cubicBezTo>
                  <a:pt x="4353771" y="3851503"/>
                  <a:pt x="4351424" y="3851503"/>
                  <a:pt x="4351424" y="3853850"/>
                </a:cubicBezTo>
                <a:cubicBezTo>
                  <a:pt x="4356118" y="3849156"/>
                  <a:pt x="4358465" y="3844462"/>
                  <a:pt x="4363159" y="3839768"/>
                </a:cubicBezTo>
                <a:cubicBezTo>
                  <a:pt x="4365507" y="3835074"/>
                  <a:pt x="4370201" y="3832727"/>
                  <a:pt x="4372548" y="3828033"/>
                </a:cubicBezTo>
                <a:cubicBezTo>
                  <a:pt x="4384283" y="3816298"/>
                  <a:pt x="4393671" y="3802215"/>
                  <a:pt x="4405406" y="3788133"/>
                </a:cubicBezTo>
                <a:cubicBezTo>
                  <a:pt x="4407753" y="3783439"/>
                  <a:pt x="4412447" y="3778745"/>
                  <a:pt x="4414795" y="3774051"/>
                </a:cubicBezTo>
                <a:cubicBezTo>
                  <a:pt x="4428877" y="3757621"/>
                  <a:pt x="4440612" y="3741192"/>
                  <a:pt x="4452347" y="3722416"/>
                </a:cubicBezTo>
                <a:cubicBezTo>
                  <a:pt x="4454694" y="3720068"/>
                  <a:pt x="4454694" y="3717722"/>
                  <a:pt x="4457041" y="3715374"/>
                </a:cubicBezTo>
                <a:cubicBezTo>
                  <a:pt x="4459388" y="3710680"/>
                  <a:pt x="4461736" y="3708333"/>
                  <a:pt x="4464082" y="3703639"/>
                </a:cubicBezTo>
                <a:cubicBezTo>
                  <a:pt x="4468776" y="3698945"/>
                  <a:pt x="4471124" y="3694251"/>
                  <a:pt x="4475818" y="3689557"/>
                </a:cubicBezTo>
                <a:cubicBezTo>
                  <a:pt x="4478165" y="3687210"/>
                  <a:pt x="4478165" y="3687210"/>
                  <a:pt x="4480512" y="3684863"/>
                </a:cubicBezTo>
                <a:cubicBezTo>
                  <a:pt x="4473471" y="3696598"/>
                  <a:pt x="4464082" y="3708333"/>
                  <a:pt x="4457041" y="3720068"/>
                </a:cubicBezTo>
                <a:cubicBezTo>
                  <a:pt x="4454694" y="3724763"/>
                  <a:pt x="4452347" y="3727110"/>
                  <a:pt x="4450000" y="3731804"/>
                </a:cubicBezTo>
                <a:close/>
                <a:moveTo>
                  <a:pt x="4306830" y="3896097"/>
                </a:moveTo>
                <a:cubicBezTo>
                  <a:pt x="4302136" y="3900791"/>
                  <a:pt x="4295095" y="3907832"/>
                  <a:pt x="4290401" y="3912527"/>
                </a:cubicBezTo>
                <a:cubicBezTo>
                  <a:pt x="4283360" y="3919567"/>
                  <a:pt x="4278666" y="3924262"/>
                  <a:pt x="4271625" y="3931303"/>
                </a:cubicBezTo>
                <a:cubicBezTo>
                  <a:pt x="4266931" y="3935997"/>
                  <a:pt x="4259889" y="3943038"/>
                  <a:pt x="4255195" y="3947732"/>
                </a:cubicBezTo>
                <a:cubicBezTo>
                  <a:pt x="4248154" y="3952426"/>
                  <a:pt x="4243460" y="3959468"/>
                  <a:pt x="4236419" y="3964162"/>
                </a:cubicBezTo>
                <a:cubicBezTo>
                  <a:pt x="4234072" y="3966508"/>
                  <a:pt x="4231725" y="3966508"/>
                  <a:pt x="4231725" y="3968856"/>
                </a:cubicBezTo>
                <a:cubicBezTo>
                  <a:pt x="4231725" y="3968856"/>
                  <a:pt x="4229378" y="3968856"/>
                  <a:pt x="4229378" y="3966508"/>
                </a:cubicBezTo>
                <a:cubicBezTo>
                  <a:pt x="4231725" y="3964162"/>
                  <a:pt x="4234072" y="3959468"/>
                  <a:pt x="4236419" y="3957120"/>
                </a:cubicBezTo>
                <a:cubicBezTo>
                  <a:pt x="4241113" y="3947732"/>
                  <a:pt x="4248154" y="3940691"/>
                  <a:pt x="4252848" y="3931303"/>
                </a:cubicBezTo>
                <a:cubicBezTo>
                  <a:pt x="4257542" y="3924262"/>
                  <a:pt x="4262237" y="3917221"/>
                  <a:pt x="4266931" y="3907832"/>
                </a:cubicBezTo>
                <a:cubicBezTo>
                  <a:pt x="4269277" y="3905485"/>
                  <a:pt x="4271625" y="3900791"/>
                  <a:pt x="4273972" y="3898444"/>
                </a:cubicBezTo>
                <a:cubicBezTo>
                  <a:pt x="4273972" y="3898444"/>
                  <a:pt x="4276319" y="3898444"/>
                  <a:pt x="4276319" y="3898444"/>
                </a:cubicBezTo>
                <a:cubicBezTo>
                  <a:pt x="4281013" y="3896097"/>
                  <a:pt x="4283360" y="3893750"/>
                  <a:pt x="4288054" y="3891403"/>
                </a:cubicBezTo>
                <a:cubicBezTo>
                  <a:pt x="4297442" y="3886709"/>
                  <a:pt x="4306830" y="3882015"/>
                  <a:pt x="4313872" y="3874974"/>
                </a:cubicBezTo>
                <a:cubicBezTo>
                  <a:pt x="4318566" y="3872627"/>
                  <a:pt x="4323260" y="3867932"/>
                  <a:pt x="4327954" y="3865586"/>
                </a:cubicBezTo>
                <a:cubicBezTo>
                  <a:pt x="4330301" y="3863238"/>
                  <a:pt x="4334995" y="3860891"/>
                  <a:pt x="4337342" y="3858544"/>
                </a:cubicBezTo>
                <a:cubicBezTo>
                  <a:pt x="4332648" y="3863238"/>
                  <a:pt x="4327954" y="3867932"/>
                  <a:pt x="4323260" y="3872627"/>
                </a:cubicBezTo>
                <a:cubicBezTo>
                  <a:pt x="4318566" y="3884362"/>
                  <a:pt x="4311524" y="3889056"/>
                  <a:pt x="4306830" y="3896097"/>
                </a:cubicBezTo>
                <a:close/>
                <a:moveTo>
                  <a:pt x="4166007" y="4027532"/>
                </a:moveTo>
                <a:cubicBezTo>
                  <a:pt x="4154272" y="4036920"/>
                  <a:pt x="4142537" y="4046308"/>
                  <a:pt x="4130802" y="4055696"/>
                </a:cubicBezTo>
                <a:cubicBezTo>
                  <a:pt x="4123761" y="4060390"/>
                  <a:pt x="4119067" y="4065085"/>
                  <a:pt x="4114372" y="4069779"/>
                </a:cubicBezTo>
                <a:cubicBezTo>
                  <a:pt x="4112025" y="4072125"/>
                  <a:pt x="4109678" y="4072125"/>
                  <a:pt x="4109678" y="4074473"/>
                </a:cubicBezTo>
                <a:cubicBezTo>
                  <a:pt x="4112025" y="4072125"/>
                  <a:pt x="4114372" y="4069779"/>
                  <a:pt x="4116719" y="4067431"/>
                </a:cubicBezTo>
                <a:cubicBezTo>
                  <a:pt x="4123761" y="4060390"/>
                  <a:pt x="4130802" y="4051002"/>
                  <a:pt x="4137843" y="4043961"/>
                </a:cubicBezTo>
                <a:cubicBezTo>
                  <a:pt x="4151925" y="4027532"/>
                  <a:pt x="4163660" y="4013449"/>
                  <a:pt x="4177743" y="3997020"/>
                </a:cubicBezTo>
                <a:cubicBezTo>
                  <a:pt x="4187131" y="3987632"/>
                  <a:pt x="4194172" y="3975897"/>
                  <a:pt x="4201213" y="3966508"/>
                </a:cubicBezTo>
                <a:cubicBezTo>
                  <a:pt x="4205907" y="3961814"/>
                  <a:pt x="4210601" y="3954773"/>
                  <a:pt x="4215296" y="3950079"/>
                </a:cubicBezTo>
                <a:cubicBezTo>
                  <a:pt x="4215296" y="3954773"/>
                  <a:pt x="4215296" y="3961814"/>
                  <a:pt x="4217643" y="3966508"/>
                </a:cubicBezTo>
                <a:cubicBezTo>
                  <a:pt x="4208254" y="3968856"/>
                  <a:pt x="4201213" y="3975897"/>
                  <a:pt x="4201213" y="3985285"/>
                </a:cubicBezTo>
                <a:cubicBezTo>
                  <a:pt x="4201213" y="3987632"/>
                  <a:pt x="4201213" y="3989979"/>
                  <a:pt x="4203560" y="3994673"/>
                </a:cubicBezTo>
                <a:cubicBezTo>
                  <a:pt x="4201213" y="3997020"/>
                  <a:pt x="4198866" y="4001714"/>
                  <a:pt x="4196519" y="4006408"/>
                </a:cubicBezTo>
                <a:cubicBezTo>
                  <a:pt x="4191825" y="4011102"/>
                  <a:pt x="4187131" y="4015796"/>
                  <a:pt x="4182437" y="4020490"/>
                </a:cubicBezTo>
                <a:cubicBezTo>
                  <a:pt x="4175395" y="4020490"/>
                  <a:pt x="4170701" y="4025185"/>
                  <a:pt x="4166007" y="4027532"/>
                </a:cubicBezTo>
                <a:close/>
                <a:moveTo>
                  <a:pt x="4048655" y="4135496"/>
                </a:moveTo>
                <a:cubicBezTo>
                  <a:pt x="4036920" y="4147231"/>
                  <a:pt x="4025185" y="4161313"/>
                  <a:pt x="4013449" y="4173049"/>
                </a:cubicBezTo>
                <a:cubicBezTo>
                  <a:pt x="4004061" y="4182437"/>
                  <a:pt x="3994673" y="4191825"/>
                  <a:pt x="3987632" y="4201213"/>
                </a:cubicBezTo>
                <a:cubicBezTo>
                  <a:pt x="3973550" y="4215296"/>
                  <a:pt x="3959467" y="4227031"/>
                  <a:pt x="3947732" y="4241113"/>
                </a:cubicBezTo>
                <a:cubicBezTo>
                  <a:pt x="3940691" y="4248154"/>
                  <a:pt x="3931303" y="4255195"/>
                  <a:pt x="3924262" y="4264584"/>
                </a:cubicBezTo>
                <a:cubicBezTo>
                  <a:pt x="3907832" y="4281013"/>
                  <a:pt x="3891403" y="4295095"/>
                  <a:pt x="3874974" y="4309177"/>
                </a:cubicBezTo>
                <a:cubicBezTo>
                  <a:pt x="3870279" y="4313871"/>
                  <a:pt x="3865585" y="4318565"/>
                  <a:pt x="3858544" y="4323260"/>
                </a:cubicBezTo>
                <a:cubicBezTo>
                  <a:pt x="3818645" y="4358466"/>
                  <a:pt x="3781092" y="4391324"/>
                  <a:pt x="3738845" y="4421836"/>
                </a:cubicBezTo>
                <a:cubicBezTo>
                  <a:pt x="3734151" y="4417142"/>
                  <a:pt x="3729457" y="4414794"/>
                  <a:pt x="3724763" y="4414794"/>
                </a:cubicBezTo>
                <a:cubicBezTo>
                  <a:pt x="3713027" y="4414794"/>
                  <a:pt x="3703639" y="4424183"/>
                  <a:pt x="3703639" y="4435918"/>
                </a:cubicBezTo>
                <a:cubicBezTo>
                  <a:pt x="3703639" y="4438265"/>
                  <a:pt x="3703639" y="4440612"/>
                  <a:pt x="3705986" y="4442959"/>
                </a:cubicBezTo>
                <a:cubicBezTo>
                  <a:pt x="3562817" y="4511024"/>
                  <a:pt x="3407911" y="4560311"/>
                  <a:pt x="3243618" y="4588476"/>
                </a:cubicBezTo>
                <a:cubicBezTo>
                  <a:pt x="3238924" y="4583782"/>
                  <a:pt x="3231883" y="4579088"/>
                  <a:pt x="3227189" y="4572047"/>
                </a:cubicBezTo>
                <a:cubicBezTo>
                  <a:pt x="3215454" y="4557964"/>
                  <a:pt x="3201371" y="4543882"/>
                  <a:pt x="3189636" y="4529800"/>
                </a:cubicBezTo>
                <a:cubicBezTo>
                  <a:pt x="3189636" y="4529800"/>
                  <a:pt x="3189636" y="4529800"/>
                  <a:pt x="3189636" y="4529800"/>
                </a:cubicBezTo>
                <a:cubicBezTo>
                  <a:pt x="3182595" y="4522759"/>
                  <a:pt x="3177901" y="4515718"/>
                  <a:pt x="3173207" y="4506329"/>
                </a:cubicBezTo>
                <a:cubicBezTo>
                  <a:pt x="3173207" y="4503982"/>
                  <a:pt x="3170860" y="4503982"/>
                  <a:pt x="3170860" y="4501635"/>
                </a:cubicBezTo>
                <a:cubicBezTo>
                  <a:pt x="3267089" y="4475818"/>
                  <a:pt x="3360970" y="4445306"/>
                  <a:pt x="3452505" y="4407753"/>
                </a:cubicBezTo>
                <a:cubicBezTo>
                  <a:pt x="3548734" y="4370201"/>
                  <a:pt x="3642616" y="4325607"/>
                  <a:pt x="3734151" y="4278666"/>
                </a:cubicBezTo>
                <a:cubicBezTo>
                  <a:pt x="3741192" y="4276319"/>
                  <a:pt x="3750580" y="4273972"/>
                  <a:pt x="3757622" y="4271625"/>
                </a:cubicBezTo>
                <a:cubicBezTo>
                  <a:pt x="3764662" y="4269278"/>
                  <a:pt x="3769357" y="4266930"/>
                  <a:pt x="3776398" y="4264584"/>
                </a:cubicBezTo>
                <a:cubicBezTo>
                  <a:pt x="3790480" y="4257542"/>
                  <a:pt x="3806909" y="4252848"/>
                  <a:pt x="3820992" y="4245807"/>
                </a:cubicBezTo>
                <a:cubicBezTo>
                  <a:pt x="3830380" y="4241113"/>
                  <a:pt x="3837421" y="4238766"/>
                  <a:pt x="3846809" y="4234072"/>
                </a:cubicBezTo>
                <a:cubicBezTo>
                  <a:pt x="3858544" y="4229378"/>
                  <a:pt x="3872627" y="4222337"/>
                  <a:pt x="3884362" y="4217643"/>
                </a:cubicBezTo>
                <a:cubicBezTo>
                  <a:pt x="3893750" y="4212948"/>
                  <a:pt x="3900791" y="4208254"/>
                  <a:pt x="3910180" y="4203560"/>
                </a:cubicBezTo>
                <a:cubicBezTo>
                  <a:pt x="3921915" y="4196519"/>
                  <a:pt x="3933650" y="4191825"/>
                  <a:pt x="3945385" y="4184784"/>
                </a:cubicBezTo>
                <a:cubicBezTo>
                  <a:pt x="3954773" y="4180090"/>
                  <a:pt x="3961814" y="4175396"/>
                  <a:pt x="3971203" y="4170702"/>
                </a:cubicBezTo>
                <a:cubicBezTo>
                  <a:pt x="3982938" y="4163660"/>
                  <a:pt x="3994673" y="4158966"/>
                  <a:pt x="4004061" y="4151925"/>
                </a:cubicBezTo>
                <a:cubicBezTo>
                  <a:pt x="4013449" y="4147231"/>
                  <a:pt x="4020491" y="4142537"/>
                  <a:pt x="4029879" y="4135496"/>
                </a:cubicBezTo>
                <a:cubicBezTo>
                  <a:pt x="4041614" y="4128455"/>
                  <a:pt x="4051002" y="4121414"/>
                  <a:pt x="4062738" y="4114372"/>
                </a:cubicBezTo>
                <a:cubicBezTo>
                  <a:pt x="4069778" y="4109678"/>
                  <a:pt x="4079167" y="4102637"/>
                  <a:pt x="4086208" y="4097943"/>
                </a:cubicBezTo>
                <a:cubicBezTo>
                  <a:pt x="4090902" y="4095596"/>
                  <a:pt x="4095596" y="4090902"/>
                  <a:pt x="4100290" y="4088555"/>
                </a:cubicBezTo>
                <a:cubicBezTo>
                  <a:pt x="4095596" y="4095596"/>
                  <a:pt x="4088555" y="4100290"/>
                  <a:pt x="4083861" y="4107331"/>
                </a:cubicBezTo>
                <a:cubicBezTo>
                  <a:pt x="4067432" y="4114372"/>
                  <a:pt x="4058043" y="4126108"/>
                  <a:pt x="4048655" y="4135496"/>
                </a:cubicBezTo>
                <a:close/>
                <a:moveTo>
                  <a:pt x="3663740" y="4468777"/>
                </a:moveTo>
                <a:cubicBezTo>
                  <a:pt x="3654351" y="4473471"/>
                  <a:pt x="3644963" y="4478165"/>
                  <a:pt x="3637922" y="4485206"/>
                </a:cubicBezTo>
                <a:cubicBezTo>
                  <a:pt x="3628534" y="4489900"/>
                  <a:pt x="3621493" y="4494594"/>
                  <a:pt x="3612104" y="4499288"/>
                </a:cubicBezTo>
                <a:cubicBezTo>
                  <a:pt x="3602716" y="4503982"/>
                  <a:pt x="3593328" y="4508676"/>
                  <a:pt x="3583940" y="4513370"/>
                </a:cubicBezTo>
                <a:cubicBezTo>
                  <a:pt x="3574552" y="4518064"/>
                  <a:pt x="3567511" y="4522759"/>
                  <a:pt x="3558123" y="4527453"/>
                </a:cubicBezTo>
                <a:cubicBezTo>
                  <a:pt x="3548734" y="4532147"/>
                  <a:pt x="3539346" y="4536841"/>
                  <a:pt x="3529958" y="4541535"/>
                </a:cubicBezTo>
                <a:cubicBezTo>
                  <a:pt x="3520570" y="4546229"/>
                  <a:pt x="3513528" y="4550923"/>
                  <a:pt x="3504140" y="4555617"/>
                </a:cubicBezTo>
                <a:cubicBezTo>
                  <a:pt x="3494752" y="4560311"/>
                  <a:pt x="3485364" y="4565005"/>
                  <a:pt x="3475976" y="4569700"/>
                </a:cubicBezTo>
                <a:cubicBezTo>
                  <a:pt x="3466588" y="4574394"/>
                  <a:pt x="3459546" y="4579088"/>
                  <a:pt x="3450158" y="4581435"/>
                </a:cubicBezTo>
                <a:cubicBezTo>
                  <a:pt x="3440770" y="4586129"/>
                  <a:pt x="3431382" y="4590823"/>
                  <a:pt x="3419647" y="4595517"/>
                </a:cubicBezTo>
                <a:cubicBezTo>
                  <a:pt x="3410259" y="4600211"/>
                  <a:pt x="3403217" y="4602558"/>
                  <a:pt x="3393829" y="4607252"/>
                </a:cubicBezTo>
                <a:cubicBezTo>
                  <a:pt x="3384441" y="4611946"/>
                  <a:pt x="3372706" y="4616641"/>
                  <a:pt x="3363318" y="4621335"/>
                </a:cubicBezTo>
                <a:cubicBezTo>
                  <a:pt x="3353929" y="4626029"/>
                  <a:pt x="3346888" y="4628376"/>
                  <a:pt x="3337500" y="4633070"/>
                </a:cubicBezTo>
                <a:cubicBezTo>
                  <a:pt x="3332806" y="4635417"/>
                  <a:pt x="3325765" y="4637764"/>
                  <a:pt x="3321071" y="4640111"/>
                </a:cubicBezTo>
                <a:cubicBezTo>
                  <a:pt x="3295253" y="4628376"/>
                  <a:pt x="3269436" y="4611946"/>
                  <a:pt x="3243618" y="4588476"/>
                </a:cubicBezTo>
                <a:cubicBezTo>
                  <a:pt x="3245965" y="4588476"/>
                  <a:pt x="3248312" y="4588476"/>
                  <a:pt x="3253007" y="4586129"/>
                </a:cubicBezTo>
                <a:cubicBezTo>
                  <a:pt x="3260047" y="4583782"/>
                  <a:pt x="3269436" y="4583782"/>
                  <a:pt x="3276477" y="4581435"/>
                </a:cubicBezTo>
                <a:cubicBezTo>
                  <a:pt x="3285865" y="4579088"/>
                  <a:pt x="3297600" y="4576741"/>
                  <a:pt x="3306988" y="4574394"/>
                </a:cubicBezTo>
                <a:cubicBezTo>
                  <a:pt x="3314030" y="4572047"/>
                  <a:pt x="3323418" y="4569700"/>
                  <a:pt x="3330459" y="4569700"/>
                </a:cubicBezTo>
                <a:cubicBezTo>
                  <a:pt x="3339847" y="4567352"/>
                  <a:pt x="3351582" y="4565005"/>
                  <a:pt x="3360970" y="4562658"/>
                </a:cubicBezTo>
                <a:cubicBezTo>
                  <a:pt x="3368012" y="4560311"/>
                  <a:pt x="3377400" y="4557964"/>
                  <a:pt x="3384441" y="4555617"/>
                </a:cubicBezTo>
                <a:cubicBezTo>
                  <a:pt x="3393829" y="4553270"/>
                  <a:pt x="3405565" y="4550923"/>
                  <a:pt x="3414953" y="4548576"/>
                </a:cubicBezTo>
                <a:cubicBezTo>
                  <a:pt x="3421994" y="4546229"/>
                  <a:pt x="3431382" y="4543882"/>
                  <a:pt x="3438423" y="4541535"/>
                </a:cubicBezTo>
                <a:cubicBezTo>
                  <a:pt x="3447811" y="4539188"/>
                  <a:pt x="3457200" y="4536841"/>
                  <a:pt x="3468935" y="4532147"/>
                </a:cubicBezTo>
                <a:cubicBezTo>
                  <a:pt x="3475976" y="4529800"/>
                  <a:pt x="3483017" y="4527453"/>
                  <a:pt x="3492405" y="4525106"/>
                </a:cubicBezTo>
                <a:cubicBezTo>
                  <a:pt x="3501793" y="4522759"/>
                  <a:pt x="3511182" y="4518064"/>
                  <a:pt x="3520570" y="4515718"/>
                </a:cubicBezTo>
                <a:cubicBezTo>
                  <a:pt x="3527611" y="4513370"/>
                  <a:pt x="3534652" y="4511024"/>
                  <a:pt x="3541693" y="4508676"/>
                </a:cubicBezTo>
                <a:cubicBezTo>
                  <a:pt x="3551081" y="4506329"/>
                  <a:pt x="3560469" y="4501635"/>
                  <a:pt x="3569858" y="4499288"/>
                </a:cubicBezTo>
                <a:cubicBezTo>
                  <a:pt x="3576899" y="4496941"/>
                  <a:pt x="3583940" y="4494594"/>
                  <a:pt x="3590981" y="4489900"/>
                </a:cubicBezTo>
                <a:cubicBezTo>
                  <a:pt x="3600369" y="4485206"/>
                  <a:pt x="3609758" y="4482859"/>
                  <a:pt x="3619146" y="4478165"/>
                </a:cubicBezTo>
                <a:cubicBezTo>
                  <a:pt x="3626187" y="4475818"/>
                  <a:pt x="3633228" y="4471123"/>
                  <a:pt x="3640269" y="4468777"/>
                </a:cubicBezTo>
                <a:cubicBezTo>
                  <a:pt x="3649657" y="4464083"/>
                  <a:pt x="3659045" y="4461735"/>
                  <a:pt x="3668434" y="4457041"/>
                </a:cubicBezTo>
                <a:cubicBezTo>
                  <a:pt x="3675475" y="4454694"/>
                  <a:pt x="3682516" y="4450000"/>
                  <a:pt x="3689557" y="4447653"/>
                </a:cubicBezTo>
                <a:cubicBezTo>
                  <a:pt x="3694251" y="4445306"/>
                  <a:pt x="3698945" y="4442959"/>
                  <a:pt x="3703639" y="4440612"/>
                </a:cubicBezTo>
                <a:cubicBezTo>
                  <a:pt x="3703639" y="4440612"/>
                  <a:pt x="3703639" y="4440612"/>
                  <a:pt x="3703639" y="4440612"/>
                </a:cubicBezTo>
                <a:cubicBezTo>
                  <a:pt x="3698945" y="4442959"/>
                  <a:pt x="3694251" y="4447653"/>
                  <a:pt x="3687210" y="4450000"/>
                </a:cubicBezTo>
                <a:cubicBezTo>
                  <a:pt x="3680169" y="4459388"/>
                  <a:pt x="3670781" y="4464083"/>
                  <a:pt x="3663740" y="4468777"/>
                </a:cubicBezTo>
                <a:close/>
                <a:moveTo>
                  <a:pt x="2936155" y="4647152"/>
                </a:moveTo>
                <a:cubicBezTo>
                  <a:pt x="2933808" y="4651846"/>
                  <a:pt x="2929114" y="4656540"/>
                  <a:pt x="2926767" y="4661234"/>
                </a:cubicBezTo>
                <a:cubicBezTo>
                  <a:pt x="2924420" y="4665928"/>
                  <a:pt x="2922073" y="4670622"/>
                  <a:pt x="2917379" y="4672970"/>
                </a:cubicBezTo>
                <a:cubicBezTo>
                  <a:pt x="2915032" y="4677664"/>
                  <a:pt x="2910338" y="4682358"/>
                  <a:pt x="2907991" y="4687052"/>
                </a:cubicBezTo>
                <a:cubicBezTo>
                  <a:pt x="2905644" y="4691746"/>
                  <a:pt x="2903296" y="4694093"/>
                  <a:pt x="2898602" y="4698787"/>
                </a:cubicBezTo>
                <a:cubicBezTo>
                  <a:pt x="2893908" y="4703481"/>
                  <a:pt x="2891561" y="4708175"/>
                  <a:pt x="2889214" y="4712869"/>
                </a:cubicBezTo>
                <a:cubicBezTo>
                  <a:pt x="2886867" y="4717563"/>
                  <a:pt x="2884520" y="4719911"/>
                  <a:pt x="2879826" y="4724605"/>
                </a:cubicBezTo>
                <a:cubicBezTo>
                  <a:pt x="2875132" y="4729299"/>
                  <a:pt x="2872785" y="4733993"/>
                  <a:pt x="2868091" y="4736340"/>
                </a:cubicBezTo>
                <a:cubicBezTo>
                  <a:pt x="2865744" y="4738687"/>
                  <a:pt x="2863397" y="4743381"/>
                  <a:pt x="2858703" y="4745728"/>
                </a:cubicBezTo>
                <a:cubicBezTo>
                  <a:pt x="2854008" y="4750422"/>
                  <a:pt x="2851661" y="4752769"/>
                  <a:pt x="2846967" y="4757463"/>
                </a:cubicBezTo>
                <a:cubicBezTo>
                  <a:pt x="2844620" y="4759810"/>
                  <a:pt x="2842273" y="4762157"/>
                  <a:pt x="2837579" y="4766851"/>
                </a:cubicBezTo>
                <a:cubicBezTo>
                  <a:pt x="2832885" y="4771545"/>
                  <a:pt x="2830538" y="4773893"/>
                  <a:pt x="2825844" y="4778587"/>
                </a:cubicBezTo>
                <a:cubicBezTo>
                  <a:pt x="2821150" y="4776239"/>
                  <a:pt x="2816456" y="4773893"/>
                  <a:pt x="2811762" y="4773893"/>
                </a:cubicBezTo>
                <a:cubicBezTo>
                  <a:pt x="2802374" y="4773893"/>
                  <a:pt x="2795332" y="4778587"/>
                  <a:pt x="2792985" y="4787975"/>
                </a:cubicBezTo>
                <a:cubicBezTo>
                  <a:pt x="2781250" y="4785628"/>
                  <a:pt x="2769515" y="4780934"/>
                  <a:pt x="2757780" y="4776239"/>
                </a:cubicBezTo>
                <a:cubicBezTo>
                  <a:pt x="2753086" y="4773893"/>
                  <a:pt x="2748391" y="4771545"/>
                  <a:pt x="2741350" y="4769199"/>
                </a:cubicBezTo>
                <a:cubicBezTo>
                  <a:pt x="2743697" y="4769199"/>
                  <a:pt x="2743697" y="4766851"/>
                  <a:pt x="2746044" y="4766851"/>
                </a:cubicBezTo>
                <a:cubicBezTo>
                  <a:pt x="2750738" y="4764504"/>
                  <a:pt x="2755433" y="4759810"/>
                  <a:pt x="2760127" y="4757463"/>
                </a:cubicBezTo>
                <a:cubicBezTo>
                  <a:pt x="2764821" y="4755116"/>
                  <a:pt x="2767168" y="4752769"/>
                  <a:pt x="2771862" y="4748075"/>
                </a:cubicBezTo>
                <a:cubicBezTo>
                  <a:pt x="2778903" y="4743381"/>
                  <a:pt x="2783597" y="4738687"/>
                  <a:pt x="2790638" y="4731646"/>
                </a:cubicBezTo>
                <a:cubicBezTo>
                  <a:pt x="2795332" y="4726952"/>
                  <a:pt x="2800027" y="4722258"/>
                  <a:pt x="2804721" y="4717563"/>
                </a:cubicBezTo>
                <a:cubicBezTo>
                  <a:pt x="2809415" y="4712869"/>
                  <a:pt x="2814109" y="4708175"/>
                  <a:pt x="2818803" y="4703481"/>
                </a:cubicBezTo>
                <a:cubicBezTo>
                  <a:pt x="2823497" y="4698787"/>
                  <a:pt x="2825844" y="4696440"/>
                  <a:pt x="2830538" y="4691746"/>
                </a:cubicBezTo>
                <a:cubicBezTo>
                  <a:pt x="2835232" y="4687052"/>
                  <a:pt x="2839926" y="4682358"/>
                  <a:pt x="2844620" y="4677664"/>
                </a:cubicBezTo>
                <a:cubicBezTo>
                  <a:pt x="2849314" y="4672970"/>
                  <a:pt x="2851661" y="4670622"/>
                  <a:pt x="2856355" y="4665928"/>
                </a:cubicBezTo>
                <a:cubicBezTo>
                  <a:pt x="2861050" y="4661234"/>
                  <a:pt x="2865744" y="4656540"/>
                  <a:pt x="2870438" y="4651846"/>
                </a:cubicBezTo>
                <a:cubicBezTo>
                  <a:pt x="2875132" y="4647152"/>
                  <a:pt x="2877479" y="4642458"/>
                  <a:pt x="2882173" y="4637764"/>
                </a:cubicBezTo>
                <a:cubicBezTo>
                  <a:pt x="2886867" y="4633070"/>
                  <a:pt x="2889214" y="4628376"/>
                  <a:pt x="2893908" y="4623681"/>
                </a:cubicBezTo>
                <a:cubicBezTo>
                  <a:pt x="2898602" y="4623681"/>
                  <a:pt x="2903296" y="4623681"/>
                  <a:pt x="2910338" y="4623681"/>
                </a:cubicBezTo>
                <a:cubicBezTo>
                  <a:pt x="2917379" y="4623681"/>
                  <a:pt x="2924420" y="4623681"/>
                  <a:pt x="2929114" y="4623681"/>
                </a:cubicBezTo>
                <a:cubicBezTo>
                  <a:pt x="2936155" y="4623681"/>
                  <a:pt x="2940849" y="4623681"/>
                  <a:pt x="2947890" y="4623681"/>
                </a:cubicBezTo>
                <a:cubicBezTo>
                  <a:pt x="2945543" y="4628376"/>
                  <a:pt x="2943196" y="4630723"/>
                  <a:pt x="2940849" y="4635417"/>
                </a:cubicBezTo>
                <a:cubicBezTo>
                  <a:pt x="2940849" y="4637764"/>
                  <a:pt x="2938502" y="4642458"/>
                  <a:pt x="2936155" y="4647152"/>
                </a:cubicBezTo>
                <a:close/>
                <a:moveTo>
                  <a:pt x="2788291" y="4797363"/>
                </a:moveTo>
                <a:cubicBezTo>
                  <a:pt x="2790638" y="4797363"/>
                  <a:pt x="2792985" y="4797363"/>
                  <a:pt x="2795332" y="4795016"/>
                </a:cubicBezTo>
                <a:cubicBezTo>
                  <a:pt x="2795332" y="4797363"/>
                  <a:pt x="2795332" y="4799710"/>
                  <a:pt x="2797679" y="4802057"/>
                </a:cubicBezTo>
                <a:cubicBezTo>
                  <a:pt x="2797679" y="4802057"/>
                  <a:pt x="2795332" y="4804404"/>
                  <a:pt x="2795332" y="4804404"/>
                </a:cubicBezTo>
                <a:cubicBezTo>
                  <a:pt x="2792985" y="4802057"/>
                  <a:pt x="2790638" y="4799710"/>
                  <a:pt x="2788291" y="4797363"/>
                </a:cubicBezTo>
                <a:close/>
                <a:moveTo>
                  <a:pt x="2729615" y="4804404"/>
                </a:moveTo>
                <a:cubicBezTo>
                  <a:pt x="2720227" y="4806751"/>
                  <a:pt x="2710839" y="4806751"/>
                  <a:pt x="2701450" y="4809098"/>
                </a:cubicBezTo>
                <a:cubicBezTo>
                  <a:pt x="2699103" y="4809098"/>
                  <a:pt x="2696756" y="4809098"/>
                  <a:pt x="2696756" y="4809098"/>
                </a:cubicBezTo>
                <a:cubicBezTo>
                  <a:pt x="2696756" y="4806751"/>
                  <a:pt x="2696756" y="4802057"/>
                  <a:pt x="2694409" y="4799710"/>
                </a:cubicBezTo>
                <a:cubicBezTo>
                  <a:pt x="2696756" y="4797363"/>
                  <a:pt x="2699103" y="4797363"/>
                  <a:pt x="2703797" y="4795016"/>
                </a:cubicBezTo>
                <a:cubicBezTo>
                  <a:pt x="2708492" y="4792669"/>
                  <a:pt x="2713186" y="4790322"/>
                  <a:pt x="2715533" y="4787975"/>
                </a:cubicBezTo>
                <a:cubicBezTo>
                  <a:pt x="2720227" y="4785628"/>
                  <a:pt x="2722574" y="4783281"/>
                  <a:pt x="2727268" y="4780934"/>
                </a:cubicBezTo>
                <a:cubicBezTo>
                  <a:pt x="2731962" y="4778587"/>
                  <a:pt x="2736656" y="4773893"/>
                  <a:pt x="2739003" y="4771545"/>
                </a:cubicBezTo>
                <a:cubicBezTo>
                  <a:pt x="2741350" y="4769199"/>
                  <a:pt x="2741350" y="4769199"/>
                  <a:pt x="2743697" y="4766851"/>
                </a:cubicBezTo>
                <a:cubicBezTo>
                  <a:pt x="2748391" y="4769199"/>
                  <a:pt x="2750738" y="4769199"/>
                  <a:pt x="2753086" y="4771545"/>
                </a:cubicBezTo>
                <a:cubicBezTo>
                  <a:pt x="2760127" y="4773893"/>
                  <a:pt x="2767168" y="4778587"/>
                  <a:pt x="2774209" y="4780934"/>
                </a:cubicBezTo>
                <a:cubicBezTo>
                  <a:pt x="2778903" y="4783281"/>
                  <a:pt x="2785944" y="4783281"/>
                  <a:pt x="2790638" y="4785628"/>
                </a:cubicBezTo>
                <a:cubicBezTo>
                  <a:pt x="2790638" y="4785628"/>
                  <a:pt x="2792985" y="4785628"/>
                  <a:pt x="2792985" y="4785628"/>
                </a:cubicBezTo>
                <a:cubicBezTo>
                  <a:pt x="2792985" y="4787975"/>
                  <a:pt x="2792985" y="4787975"/>
                  <a:pt x="2792985" y="4790322"/>
                </a:cubicBezTo>
                <a:cubicBezTo>
                  <a:pt x="2792985" y="4790322"/>
                  <a:pt x="2792985" y="4792669"/>
                  <a:pt x="2792985" y="4792669"/>
                </a:cubicBezTo>
                <a:cubicBezTo>
                  <a:pt x="2790638" y="4792669"/>
                  <a:pt x="2785944" y="4792669"/>
                  <a:pt x="2783597" y="4795016"/>
                </a:cubicBezTo>
                <a:cubicBezTo>
                  <a:pt x="2783597" y="4795016"/>
                  <a:pt x="2781250" y="4795016"/>
                  <a:pt x="2781250" y="4795016"/>
                </a:cubicBezTo>
                <a:cubicBezTo>
                  <a:pt x="2778903" y="4795016"/>
                  <a:pt x="2778903" y="4795016"/>
                  <a:pt x="2776556" y="4795016"/>
                </a:cubicBezTo>
                <a:cubicBezTo>
                  <a:pt x="2771862" y="4795016"/>
                  <a:pt x="2769515" y="4797363"/>
                  <a:pt x="2767168" y="4797363"/>
                </a:cubicBezTo>
                <a:cubicBezTo>
                  <a:pt x="2762474" y="4797363"/>
                  <a:pt x="2760127" y="4799710"/>
                  <a:pt x="2755433" y="4799710"/>
                </a:cubicBezTo>
                <a:cubicBezTo>
                  <a:pt x="2748391" y="4802057"/>
                  <a:pt x="2739003" y="4804404"/>
                  <a:pt x="2729615" y="4804404"/>
                </a:cubicBezTo>
                <a:close/>
                <a:moveTo>
                  <a:pt x="2607569" y="4816140"/>
                </a:moveTo>
                <a:cubicBezTo>
                  <a:pt x="2595833" y="4816140"/>
                  <a:pt x="2584098" y="4818486"/>
                  <a:pt x="2572363" y="4818486"/>
                </a:cubicBezTo>
                <a:cubicBezTo>
                  <a:pt x="2562975" y="4818486"/>
                  <a:pt x="2555934" y="4818486"/>
                  <a:pt x="2546545" y="4820834"/>
                </a:cubicBezTo>
                <a:cubicBezTo>
                  <a:pt x="2532463" y="4820834"/>
                  <a:pt x="2520728" y="4823180"/>
                  <a:pt x="2506646" y="4823180"/>
                </a:cubicBezTo>
                <a:cubicBezTo>
                  <a:pt x="2499605" y="4823180"/>
                  <a:pt x="2492563" y="4823180"/>
                  <a:pt x="2485522" y="4823180"/>
                </a:cubicBezTo>
                <a:cubicBezTo>
                  <a:pt x="2464399" y="4823180"/>
                  <a:pt x="2445622" y="4823180"/>
                  <a:pt x="2424499" y="4823180"/>
                </a:cubicBezTo>
                <a:cubicBezTo>
                  <a:pt x="2424499" y="4823180"/>
                  <a:pt x="2424499" y="4823180"/>
                  <a:pt x="2424499" y="4823180"/>
                </a:cubicBezTo>
                <a:cubicBezTo>
                  <a:pt x="2288370" y="4823180"/>
                  <a:pt x="2154589" y="4811445"/>
                  <a:pt x="2023154" y="4790322"/>
                </a:cubicBezTo>
                <a:cubicBezTo>
                  <a:pt x="2081830" y="4785628"/>
                  <a:pt x="2142854" y="4773893"/>
                  <a:pt x="2203877" y="4755116"/>
                </a:cubicBezTo>
                <a:cubicBezTo>
                  <a:pt x="2215612" y="4757463"/>
                  <a:pt x="2229694" y="4762157"/>
                  <a:pt x="2241429" y="4764504"/>
                </a:cubicBezTo>
                <a:cubicBezTo>
                  <a:pt x="2250818" y="4766851"/>
                  <a:pt x="2257859" y="4766851"/>
                  <a:pt x="2267247" y="4769199"/>
                </a:cubicBezTo>
                <a:cubicBezTo>
                  <a:pt x="2281329" y="4771545"/>
                  <a:pt x="2297759" y="4776239"/>
                  <a:pt x="2311841" y="4778587"/>
                </a:cubicBezTo>
                <a:cubicBezTo>
                  <a:pt x="2321229" y="4780934"/>
                  <a:pt x="2330617" y="4780934"/>
                  <a:pt x="2340005" y="4783281"/>
                </a:cubicBezTo>
                <a:cubicBezTo>
                  <a:pt x="2354088" y="4785628"/>
                  <a:pt x="2368170" y="4787975"/>
                  <a:pt x="2384599" y="4790322"/>
                </a:cubicBezTo>
                <a:cubicBezTo>
                  <a:pt x="2393987" y="4792669"/>
                  <a:pt x="2403376" y="4792669"/>
                  <a:pt x="2412764" y="4795016"/>
                </a:cubicBezTo>
                <a:cubicBezTo>
                  <a:pt x="2426846" y="4797363"/>
                  <a:pt x="2440928" y="4799710"/>
                  <a:pt x="2455011" y="4799710"/>
                </a:cubicBezTo>
                <a:cubicBezTo>
                  <a:pt x="2464399" y="4799710"/>
                  <a:pt x="2473787" y="4802057"/>
                  <a:pt x="2483175" y="4802057"/>
                </a:cubicBezTo>
                <a:cubicBezTo>
                  <a:pt x="2497258" y="4804404"/>
                  <a:pt x="2511340" y="4804404"/>
                  <a:pt x="2525422" y="4806751"/>
                </a:cubicBezTo>
                <a:cubicBezTo>
                  <a:pt x="2534810" y="4806751"/>
                  <a:pt x="2546545" y="4809098"/>
                  <a:pt x="2555934" y="4809098"/>
                </a:cubicBezTo>
                <a:cubicBezTo>
                  <a:pt x="2570016" y="4809098"/>
                  <a:pt x="2584098" y="4811445"/>
                  <a:pt x="2595833" y="4811445"/>
                </a:cubicBezTo>
                <a:cubicBezTo>
                  <a:pt x="2605222" y="4811445"/>
                  <a:pt x="2616957" y="4811445"/>
                  <a:pt x="2626345" y="4811445"/>
                </a:cubicBezTo>
                <a:cubicBezTo>
                  <a:pt x="2638080" y="4811445"/>
                  <a:pt x="2649816" y="4811445"/>
                  <a:pt x="2661551" y="4811445"/>
                </a:cubicBezTo>
                <a:cubicBezTo>
                  <a:pt x="2661551" y="4811445"/>
                  <a:pt x="2661551" y="4811445"/>
                  <a:pt x="2661551" y="4811445"/>
                </a:cubicBezTo>
                <a:cubicBezTo>
                  <a:pt x="2654510" y="4811445"/>
                  <a:pt x="2645121" y="4813792"/>
                  <a:pt x="2638080" y="4813792"/>
                </a:cubicBezTo>
                <a:cubicBezTo>
                  <a:pt x="2623998" y="4813792"/>
                  <a:pt x="2616957" y="4816140"/>
                  <a:pt x="2607569" y="4816140"/>
                </a:cubicBezTo>
                <a:close/>
                <a:moveTo>
                  <a:pt x="1769673" y="4733993"/>
                </a:moveTo>
                <a:cubicBezTo>
                  <a:pt x="1753244" y="4729299"/>
                  <a:pt x="1736814" y="4724605"/>
                  <a:pt x="1722732" y="4719911"/>
                </a:cubicBezTo>
                <a:cubicBezTo>
                  <a:pt x="1722732" y="4717563"/>
                  <a:pt x="1722732" y="4717563"/>
                  <a:pt x="1722732" y="4715216"/>
                </a:cubicBezTo>
                <a:cubicBezTo>
                  <a:pt x="1722732" y="4703481"/>
                  <a:pt x="1713344" y="4694093"/>
                  <a:pt x="1701609" y="4694093"/>
                </a:cubicBezTo>
                <a:cubicBezTo>
                  <a:pt x="1696915" y="4694093"/>
                  <a:pt x="1692220" y="4696440"/>
                  <a:pt x="1687526" y="4698787"/>
                </a:cubicBezTo>
                <a:cubicBezTo>
                  <a:pt x="1678138" y="4689399"/>
                  <a:pt x="1668750" y="4680011"/>
                  <a:pt x="1659362" y="4668276"/>
                </a:cubicBezTo>
                <a:cubicBezTo>
                  <a:pt x="1657015" y="4665928"/>
                  <a:pt x="1652321" y="4661234"/>
                  <a:pt x="1649974" y="4656540"/>
                </a:cubicBezTo>
                <a:cubicBezTo>
                  <a:pt x="1645280" y="4651846"/>
                  <a:pt x="1642933" y="4647152"/>
                  <a:pt x="1638239" y="4642458"/>
                </a:cubicBezTo>
                <a:cubicBezTo>
                  <a:pt x="1633544" y="4637764"/>
                  <a:pt x="1631197" y="4633070"/>
                  <a:pt x="1626503" y="4628376"/>
                </a:cubicBezTo>
                <a:cubicBezTo>
                  <a:pt x="1624156" y="4623681"/>
                  <a:pt x="1619462" y="4618987"/>
                  <a:pt x="1617115" y="4614293"/>
                </a:cubicBezTo>
                <a:cubicBezTo>
                  <a:pt x="1612421" y="4609599"/>
                  <a:pt x="1610074" y="4602558"/>
                  <a:pt x="1605380" y="4597864"/>
                </a:cubicBezTo>
                <a:cubicBezTo>
                  <a:pt x="1603033" y="4593170"/>
                  <a:pt x="1598339" y="4588476"/>
                  <a:pt x="1595992" y="4583782"/>
                </a:cubicBezTo>
                <a:cubicBezTo>
                  <a:pt x="1591298" y="4579088"/>
                  <a:pt x="1588950" y="4572047"/>
                  <a:pt x="1584256" y="4565005"/>
                </a:cubicBezTo>
                <a:cubicBezTo>
                  <a:pt x="1581909" y="4560311"/>
                  <a:pt x="1577215" y="4553270"/>
                  <a:pt x="1574868" y="4548576"/>
                </a:cubicBezTo>
                <a:cubicBezTo>
                  <a:pt x="1572521" y="4541535"/>
                  <a:pt x="1567827" y="4536841"/>
                  <a:pt x="1565480" y="4529800"/>
                </a:cubicBezTo>
                <a:cubicBezTo>
                  <a:pt x="1563133" y="4522759"/>
                  <a:pt x="1558439" y="4518064"/>
                  <a:pt x="1556092" y="4511024"/>
                </a:cubicBezTo>
                <a:cubicBezTo>
                  <a:pt x="1553745" y="4503982"/>
                  <a:pt x="1549051" y="4496941"/>
                  <a:pt x="1546704" y="4492247"/>
                </a:cubicBezTo>
                <a:cubicBezTo>
                  <a:pt x="1546704" y="4492247"/>
                  <a:pt x="1546704" y="4492247"/>
                  <a:pt x="1546704" y="4489900"/>
                </a:cubicBezTo>
                <a:cubicBezTo>
                  <a:pt x="1546704" y="4489900"/>
                  <a:pt x="1549051" y="4487553"/>
                  <a:pt x="1549051" y="4487553"/>
                </a:cubicBezTo>
                <a:cubicBezTo>
                  <a:pt x="1553745" y="4492247"/>
                  <a:pt x="1556092" y="4496941"/>
                  <a:pt x="1560786" y="4501635"/>
                </a:cubicBezTo>
                <a:cubicBezTo>
                  <a:pt x="1563133" y="4503982"/>
                  <a:pt x="1565480" y="4508676"/>
                  <a:pt x="1570174" y="4511024"/>
                </a:cubicBezTo>
                <a:cubicBezTo>
                  <a:pt x="1574868" y="4518064"/>
                  <a:pt x="1581909" y="4522759"/>
                  <a:pt x="1586603" y="4529800"/>
                </a:cubicBezTo>
                <a:cubicBezTo>
                  <a:pt x="1588950" y="4532147"/>
                  <a:pt x="1593645" y="4536841"/>
                  <a:pt x="1595992" y="4539188"/>
                </a:cubicBezTo>
                <a:cubicBezTo>
                  <a:pt x="1600686" y="4543882"/>
                  <a:pt x="1605380" y="4550923"/>
                  <a:pt x="1610074" y="4555617"/>
                </a:cubicBezTo>
                <a:cubicBezTo>
                  <a:pt x="1612421" y="4560311"/>
                  <a:pt x="1617115" y="4562658"/>
                  <a:pt x="1619462" y="4567352"/>
                </a:cubicBezTo>
                <a:cubicBezTo>
                  <a:pt x="1624156" y="4572047"/>
                  <a:pt x="1628850" y="4576741"/>
                  <a:pt x="1633544" y="4581435"/>
                </a:cubicBezTo>
                <a:cubicBezTo>
                  <a:pt x="1635891" y="4586129"/>
                  <a:pt x="1640586" y="4588476"/>
                  <a:pt x="1645280" y="4590823"/>
                </a:cubicBezTo>
                <a:cubicBezTo>
                  <a:pt x="1649974" y="4595517"/>
                  <a:pt x="1654668" y="4600211"/>
                  <a:pt x="1659362" y="4604905"/>
                </a:cubicBezTo>
                <a:cubicBezTo>
                  <a:pt x="1664056" y="4607252"/>
                  <a:pt x="1666403" y="4611946"/>
                  <a:pt x="1671097" y="4614293"/>
                </a:cubicBezTo>
                <a:cubicBezTo>
                  <a:pt x="1675791" y="4618987"/>
                  <a:pt x="1680485" y="4623681"/>
                  <a:pt x="1685179" y="4626029"/>
                </a:cubicBezTo>
                <a:cubicBezTo>
                  <a:pt x="1689873" y="4628376"/>
                  <a:pt x="1692220" y="4633070"/>
                  <a:pt x="1696915" y="4635417"/>
                </a:cubicBezTo>
                <a:cubicBezTo>
                  <a:pt x="1701609" y="4640111"/>
                  <a:pt x="1706303" y="4642458"/>
                  <a:pt x="1708650" y="4647152"/>
                </a:cubicBezTo>
                <a:cubicBezTo>
                  <a:pt x="1713344" y="4649499"/>
                  <a:pt x="1715691" y="4654193"/>
                  <a:pt x="1720385" y="4656540"/>
                </a:cubicBezTo>
                <a:cubicBezTo>
                  <a:pt x="1725079" y="4661234"/>
                  <a:pt x="1729773" y="4663582"/>
                  <a:pt x="1732120" y="4668276"/>
                </a:cubicBezTo>
                <a:cubicBezTo>
                  <a:pt x="1736814" y="4670622"/>
                  <a:pt x="1739161" y="4675317"/>
                  <a:pt x="1743856" y="4677664"/>
                </a:cubicBezTo>
                <a:cubicBezTo>
                  <a:pt x="1748550" y="4680011"/>
                  <a:pt x="1753244" y="4684705"/>
                  <a:pt x="1755591" y="4687052"/>
                </a:cubicBezTo>
                <a:cubicBezTo>
                  <a:pt x="1760285" y="4689399"/>
                  <a:pt x="1762632" y="4691746"/>
                  <a:pt x="1767326" y="4696440"/>
                </a:cubicBezTo>
                <a:cubicBezTo>
                  <a:pt x="1772020" y="4698787"/>
                  <a:pt x="1776714" y="4703481"/>
                  <a:pt x="1779061" y="4705828"/>
                </a:cubicBezTo>
                <a:cubicBezTo>
                  <a:pt x="1783755" y="4708175"/>
                  <a:pt x="1786102" y="4710522"/>
                  <a:pt x="1790797" y="4712869"/>
                </a:cubicBezTo>
                <a:cubicBezTo>
                  <a:pt x="1795491" y="4715216"/>
                  <a:pt x="1797838" y="4717563"/>
                  <a:pt x="1802532" y="4722258"/>
                </a:cubicBezTo>
                <a:cubicBezTo>
                  <a:pt x="1807226" y="4724605"/>
                  <a:pt x="1809573" y="4726952"/>
                  <a:pt x="1814267" y="4729299"/>
                </a:cubicBezTo>
                <a:cubicBezTo>
                  <a:pt x="1818961" y="4731646"/>
                  <a:pt x="1821308" y="4733993"/>
                  <a:pt x="1826002" y="4736340"/>
                </a:cubicBezTo>
                <a:cubicBezTo>
                  <a:pt x="1830696" y="4738687"/>
                  <a:pt x="1833043" y="4741034"/>
                  <a:pt x="1837737" y="4743381"/>
                </a:cubicBezTo>
                <a:cubicBezTo>
                  <a:pt x="1842431" y="4745728"/>
                  <a:pt x="1844778" y="4748075"/>
                  <a:pt x="1849473" y="4750422"/>
                </a:cubicBezTo>
                <a:cubicBezTo>
                  <a:pt x="1849473" y="4750422"/>
                  <a:pt x="1849473" y="4750422"/>
                  <a:pt x="1849473" y="4750422"/>
                </a:cubicBezTo>
                <a:cubicBezTo>
                  <a:pt x="1830696" y="4745728"/>
                  <a:pt x="1811920" y="4741034"/>
                  <a:pt x="1793144" y="4736340"/>
                </a:cubicBezTo>
                <a:cubicBezTo>
                  <a:pt x="1783755" y="4738687"/>
                  <a:pt x="1776714" y="4736340"/>
                  <a:pt x="1769673" y="4733993"/>
                </a:cubicBezTo>
                <a:close/>
                <a:moveTo>
                  <a:pt x="1642933" y="4691746"/>
                </a:moveTo>
                <a:cubicBezTo>
                  <a:pt x="1631197" y="4687052"/>
                  <a:pt x="1621809" y="4682358"/>
                  <a:pt x="1610074" y="4677664"/>
                </a:cubicBezTo>
                <a:cubicBezTo>
                  <a:pt x="1603033" y="4675317"/>
                  <a:pt x="1593645" y="4670622"/>
                  <a:pt x="1586603" y="4668276"/>
                </a:cubicBezTo>
                <a:cubicBezTo>
                  <a:pt x="1574868" y="4663582"/>
                  <a:pt x="1563133" y="4658887"/>
                  <a:pt x="1551398" y="4651846"/>
                </a:cubicBezTo>
                <a:cubicBezTo>
                  <a:pt x="1544357" y="4649499"/>
                  <a:pt x="1537315" y="4647152"/>
                  <a:pt x="1532621" y="4642458"/>
                </a:cubicBezTo>
                <a:cubicBezTo>
                  <a:pt x="1513845" y="4633070"/>
                  <a:pt x="1495069" y="4626029"/>
                  <a:pt x="1476292" y="4616641"/>
                </a:cubicBezTo>
                <a:cubicBezTo>
                  <a:pt x="1473945" y="4616641"/>
                  <a:pt x="1473945" y="4614293"/>
                  <a:pt x="1471598" y="4614293"/>
                </a:cubicBezTo>
                <a:cubicBezTo>
                  <a:pt x="1455169" y="4607252"/>
                  <a:pt x="1438739" y="4597864"/>
                  <a:pt x="1419963" y="4588476"/>
                </a:cubicBezTo>
                <a:cubicBezTo>
                  <a:pt x="1415269" y="4586129"/>
                  <a:pt x="1408228" y="4581435"/>
                  <a:pt x="1403534" y="4579088"/>
                </a:cubicBezTo>
                <a:cubicBezTo>
                  <a:pt x="1391799" y="4572047"/>
                  <a:pt x="1377716" y="4565005"/>
                  <a:pt x="1365981" y="4560311"/>
                </a:cubicBezTo>
                <a:cubicBezTo>
                  <a:pt x="1358940" y="4555617"/>
                  <a:pt x="1351899" y="4553270"/>
                  <a:pt x="1347205" y="4548576"/>
                </a:cubicBezTo>
                <a:cubicBezTo>
                  <a:pt x="1335469" y="4541535"/>
                  <a:pt x="1323734" y="4536841"/>
                  <a:pt x="1311999" y="4529800"/>
                </a:cubicBezTo>
                <a:cubicBezTo>
                  <a:pt x="1304958" y="4525106"/>
                  <a:pt x="1297917" y="4520412"/>
                  <a:pt x="1290876" y="4518064"/>
                </a:cubicBezTo>
                <a:cubicBezTo>
                  <a:pt x="1286181" y="4515718"/>
                  <a:pt x="1279140" y="4511024"/>
                  <a:pt x="1274446" y="4508676"/>
                </a:cubicBezTo>
                <a:cubicBezTo>
                  <a:pt x="1274446" y="4506329"/>
                  <a:pt x="1276793" y="4503982"/>
                  <a:pt x="1276793" y="4503982"/>
                </a:cubicBezTo>
                <a:cubicBezTo>
                  <a:pt x="1279140" y="4503982"/>
                  <a:pt x="1281487" y="4503982"/>
                  <a:pt x="1286181" y="4503982"/>
                </a:cubicBezTo>
                <a:cubicBezTo>
                  <a:pt x="1290876" y="4503982"/>
                  <a:pt x="1295570" y="4506329"/>
                  <a:pt x="1300264" y="4506329"/>
                </a:cubicBezTo>
                <a:cubicBezTo>
                  <a:pt x="1314346" y="4508676"/>
                  <a:pt x="1328428" y="4508676"/>
                  <a:pt x="1340164" y="4508676"/>
                </a:cubicBezTo>
                <a:lnTo>
                  <a:pt x="1340164" y="4508676"/>
                </a:lnTo>
                <a:cubicBezTo>
                  <a:pt x="1340164" y="4508676"/>
                  <a:pt x="1342511" y="4508676"/>
                  <a:pt x="1342511" y="4508676"/>
                </a:cubicBezTo>
                <a:cubicBezTo>
                  <a:pt x="1349552" y="4508676"/>
                  <a:pt x="1356593" y="4508676"/>
                  <a:pt x="1363634" y="4508676"/>
                </a:cubicBezTo>
                <a:cubicBezTo>
                  <a:pt x="1365981" y="4508676"/>
                  <a:pt x="1368328" y="4508676"/>
                  <a:pt x="1370675" y="4508676"/>
                </a:cubicBezTo>
                <a:cubicBezTo>
                  <a:pt x="1377716" y="4508676"/>
                  <a:pt x="1382410" y="4508676"/>
                  <a:pt x="1389452" y="4506329"/>
                </a:cubicBezTo>
                <a:cubicBezTo>
                  <a:pt x="1391799" y="4506329"/>
                  <a:pt x="1394146" y="4506329"/>
                  <a:pt x="1394146" y="4506329"/>
                </a:cubicBezTo>
                <a:cubicBezTo>
                  <a:pt x="1401187" y="4506329"/>
                  <a:pt x="1405881" y="4503982"/>
                  <a:pt x="1412922" y="4503982"/>
                </a:cubicBezTo>
                <a:cubicBezTo>
                  <a:pt x="1415269" y="4503982"/>
                  <a:pt x="1415269" y="4503982"/>
                  <a:pt x="1417616" y="4503982"/>
                </a:cubicBezTo>
                <a:cubicBezTo>
                  <a:pt x="1424657" y="4503982"/>
                  <a:pt x="1431698" y="4501635"/>
                  <a:pt x="1438739" y="4501635"/>
                </a:cubicBezTo>
                <a:cubicBezTo>
                  <a:pt x="1438739" y="4501635"/>
                  <a:pt x="1441087" y="4501635"/>
                  <a:pt x="1441087" y="4501635"/>
                </a:cubicBezTo>
                <a:cubicBezTo>
                  <a:pt x="1448128" y="4499288"/>
                  <a:pt x="1455169" y="4499288"/>
                  <a:pt x="1462210" y="4496941"/>
                </a:cubicBezTo>
                <a:cubicBezTo>
                  <a:pt x="1462210" y="4496941"/>
                  <a:pt x="1464557" y="4496941"/>
                  <a:pt x="1464557" y="4496941"/>
                </a:cubicBezTo>
                <a:cubicBezTo>
                  <a:pt x="1471598" y="4494594"/>
                  <a:pt x="1478639" y="4492247"/>
                  <a:pt x="1488028" y="4489900"/>
                </a:cubicBezTo>
                <a:cubicBezTo>
                  <a:pt x="1488028" y="4489900"/>
                  <a:pt x="1488028" y="4489900"/>
                  <a:pt x="1490375" y="4489900"/>
                </a:cubicBezTo>
                <a:cubicBezTo>
                  <a:pt x="1497416" y="4487553"/>
                  <a:pt x="1506804" y="4485206"/>
                  <a:pt x="1513845" y="4482859"/>
                </a:cubicBezTo>
                <a:cubicBezTo>
                  <a:pt x="1513845" y="4482859"/>
                  <a:pt x="1516192" y="4482859"/>
                  <a:pt x="1516192" y="4482859"/>
                </a:cubicBezTo>
                <a:cubicBezTo>
                  <a:pt x="1516192" y="4482859"/>
                  <a:pt x="1518539" y="4482859"/>
                  <a:pt x="1518539" y="4480512"/>
                </a:cubicBezTo>
                <a:cubicBezTo>
                  <a:pt x="1520886" y="4482859"/>
                  <a:pt x="1520886" y="4485206"/>
                  <a:pt x="1523233" y="4487553"/>
                </a:cubicBezTo>
                <a:cubicBezTo>
                  <a:pt x="1527927" y="4492247"/>
                  <a:pt x="1532621" y="4494594"/>
                  <a:pt x="1537315" y="4494594"/>
                </a:cubicBezTo>
                <a:cubicBezTo>
                  <a:pt x="1539662" y="4494594"/>
                  <a:pt x="1542009" y="4494594"/>
                  <a:pt x="1544357" y="4492247"/>
                </a:cubicBezTo>
                <a:cubicBezTo>
                  <a:pt x="1553745" y="4513370"/>
                  <a:pt x="1565480" y="4532147"/>
                  <a:pt x="1574868" y="4548576"/>
                </a:cubicBezTo>
                <a:cubicBezTo>
                  <a:pt x="1577215" y="4550923"/>
                  <a:pt x="1577215" y="4555617"/>
                  <a:pt x="1579562" y="4557964"/>
                </a:cubicBezTo>
                <a:cubicBezTo>
                  <a:pt x="1584256" y="4567352"/>
                  <a:pt x="1588950" y="4574394"/>
                  <a:pt x="1595992" y="4583782"/>
                </a:cubicBezTo>
                <a:cubicBezTo>
                  <a:pt x="1598339" y="4588476"/>
                  <a:pt x="1600686" y="4590823"/>
                  <a:pt x="1603033" y="4595517"/>
                </a:cubicBezTo>
                <a:cubicBezTo>
                  <a:pt x="1607727" y="4602558"/>
                  <a:pt x="1612421" y="4609599"/>
                  <a:pt x="1617115" y="4616641"/>
                </a:cubicBezTo>
                <a:cubicBezTo>
                  <a:pt x="1619462" y="4621335"/>
                  <a:pt x="1621809" y="4623681"/>
                  <a:pt x="1626503" y="4628376"/>
                </a:cubicBezTo>
                <a:cubicBezTo>
                  <a:pt x="1631197" y="4635417"/>
                  <a:pt x="1635891" y="4640111"/>
                  <a:pt x="1638239" y="4644805"/>
                </a:cubicBezTo>
                <a:cubicBezTo>
                  <a:pt x="1640586" y="4649499"/>
                  <a:pt x="1645280" y="4651846"/>
                  <a:pt x="1647627" y="4656540"/>
                </a:cubicBezTo>
                <a:cubicBezTo>
                  <a:pt x="1652321" y="4661234"/>
                  <a:pt x="1654668" y="4665928"/>
                  <a:pt x="1659362" y="4670622"/>
                </a:cubicBezTo>
                <a:cubicBezTo>
                  <a:pt x="1661709" y="4675317"/>
                  <a:pt x="1666403" y="4677664"/>
                  <a:pt x="1668750" y="4682358"/>
                </a:cubicBezTo>
                <a:cubicBezTo>
                  <a:pt x="1673444" y="4687052"/>
                  <a:pt x="1675791" y="4691746"/>
                  <a:pt x="1680485" y="4694093"/>
                </a:cubicBezTo>
                <a:cubicBezTo>
                  <a:pt x="1682832" y="4696440"/>
                  <a:pt x="1685179" y="4698787"/>
                  <a:pt x="1689873" y="4703481"/>
                </a:cubicBezTo>
                <a:cubicBezTo>
                  <a:pt x="1687526" y="4705828"/>
                  <a:pt x="1687526" y="4705828"/>
                  <a:pt x="1685179" y="4708175"/>
                </a:cubicBezTo>
                <a:cubicBezTo>
                  <a:pt x="1680485" y="4705828"/>
                  <a:pt x="1675791" y="4705828"/>
                  <a:pt x="1671097" y="4703481"/>
                </a:cubicBezTo>
                <a:cubicBezTo>
                  <a:pt x="1661709" y="4698787"/>
                  <a:pt x="1652321" y="4696440"/>
                  <a:pt x="1642933" y="4691746"/>
                </a:cubicBezTo>
                <a:close/>
                <a:moveTo>
                  <a:pt x="1161788" y="4466429"/>
                </a:moveTo>
                <a:cubicBezTo>
                  <a:pt x="1157094" y="4464083"/>
                  <a:pt x="1150053" y="4461735"/>
                  <a:pt x="1145359" y="4459388"/>
                </a:cubicBezTo>
                <a:cubicBezTo>
                  <a:pt x="1138318" y="4457041"/>
                  <a:pt x="1133623" y="4452347"/>
                  <a:pt x="1126582" y="4450000"/>
                </a:cubicBezTo>
                <a:cubicBezTo>
                  <a:pt x="1121888" y="4447653"/>
                  <a:pt x="1117194" y="4445306"/>
                  <a:pt x="1110153" y="4442959"/>
                </a:cubicBezTo>
                <a:cubicBezTo>
                  <a:pt x="1103112" y="4440612"/>
                  <a:pt x="1098418" y="4435918"/>
                  <a:pt x="1091377" y="4433571"/>
                </a:cubicBezTo>
                <a:cubicBezTo>
                  <a:pt x="1086683" y="4431224"/>
                  <a:pt x="1081988" y="4428877"/>
                  <a:pt x="1077294" y="4426530"/>
                </a:cubicBezTo>
                <a:cubicBezTo>
                  <a:pt x="1072600" y="4424183"/>
                  <a:pt x="1067906" y="4421836"/>
                  <a:pt x="1063212" y="4417142"/>
                </a:cubicBezTo>
                <a:cubicBezTo>
                  <a:pt x="1063212" y="4417142"/>
                  <a:pt x="1063212" y="4417142"/>
                  <a:pt x="1063212" y="4417142"/>
                </a:cubicBezTo>
                <a:cubicBezTo>
                  <a:pt x="1063212" y="4407753"/>
                  <a:pt x="1056171" y="4400712"/>
                  <a:pt x="1049130" y="4398365"/>
                </a:cubicBezTo>
                <a:cubicBezTo>
                  <a:pt x="1051477" y="4398365"/>
                  <a:pt x="1056171" y="4396018"/>
                  <a:pt x="1056171" y="4393671"/>
                </a:cubicBezTo>
                <a:cubicBezTo>
                  <a:pt x="1063212" y="4398365"/>
                  <a:pt x="1072600" y="4403059"/>
                  <a:pt x="1079641" y="4410100"/>
                </a:cubicBezTo>
                <a:cubicBezTo>
                  <a:pt x="1084336" y="4412447"/>
                  <a:pt x="1086683" y="4414794"/>
                  <a:pt x="1091377" y="4417142"/>
                </a:cubicBezTo>
                <a:cubicBezTo>
                  <a:pt x="1100765" y="4424183"/>
                  <a:pt x="1112500" y="4431224"/>
                  <a:pt x="1121888" y="4438265"/>
                </a:cubicBezTo>
                <a:cubicBezTo>
                  <a:pt x="1128929" y="4442959"/>
                  <a:pt x="1135971" y="4447653"/>
                  <a:pt x="1140665" y="4452347"/>
                </a:cubicBezTo>
                <a:cubicBezTo>
                  <a:pt x="1150053" y="4459388"/>
                  <a:pt x="1161788" y="4466429"/>
                  <a:pt x="1171176" y="4471123"/>
                </a:cubicBezTo>
                <a:cubicBezTo>
                  <a:pt x="1175870" y="4473471"/>
                  <a:pt x="1178217" y="4475818"/>
                  <a:pt x="1182911" y="4478165"/>
                </a:cubicBezTo>
                <a:cubicBezTo>
                  <a:pt x="1180564" y="4478165"/>
                  <a:pt x="1180564" y="4478165"/>
                  <a:pt x="1178217" y="4475818"/>
                </a:cubicBezTo>
                <a:cubicBezTo>
                  <a:pt x="1173523" y="4471123"/>
                  <a:pt x="1166482" y="4468777"/>
                  <a:pt x="1161788" y="4466429"/>
                </a:cubicBezTo>
                <a:close/>
                <a:moveTo>
                  <a:pt x="985760" y="4311525"/>
                </a:moveTo>
                <a:cubicBezTo>
                  <a:pt x="990454" y="4309177"/>
                  <a:pt x="995148" y="4306830"/>
                  <a:pt x="999842" y="4304483"/>
                </a:cubicBezTo>
                <a:cubicBezTo>
                  <a:pt x="999842" y="4304483"/>
                  <a:pt x="999842" y="4304483"/>
                  <a:pt x="999842" y="4304483"/>
                </a:cubicBezTo>
                <a:cubicBezTo>
                  <a:pt x="1004536" y="4309177"/>
                  <a:pt x="1009230" y="4311525"/>
                  <a:pt x="1016271" y="4311525"/>
                </a:cubicBezTo>
                <a:cubicBezTo>
                  <a:pt x="1020965" y="4311525"/>
                  <a:pt x="1025659" y="4309177"/>
                  <a:pt x="1030353" y="4306830"/>
                </a:cubicBezTo>
                <a:cubicBezTo>
                  <a:pt x="1039742" y="4316219"/>
                  <a:pt x="1049130" y="4325607"/>
                  <a:pt x="1058518" y="4334995"/>
                </a:cubicBezTo>
                <a:cubicBezTo>
                  <a:pt x="1058518" y="4337342"/>
                  <a:pt x="1058518" y="4337342"/>
                  <a:pt x="1056171" y="4339689"/>
                </a:cubicBezTo>
                <a:cubicBezTo>
                  <a:pt x="1056171" y="4342036"/>
                  <a:pt x="1053824" y="4346730"/>
                  <a:pt x="1053824" y="4349077"/>
                </a:cubicBezTo>
                <a:cubicBezTo>
                  <a:pt x="1053824" y="4351424"/>
                  <a:pt x="1051477" y="4353771"/>
                  <a:pt x="1051477" y="4356118"/>
                </a:cubicBezTo>
                <a:cubicBezTo>
                  <a:pt x="1051477" y="4356118"/>
                  <a:pt x="1051477" y="4358466"/>
                  <a:pt x="1049130" y="4358466"/>
                </a:cubicBezTo>
                <a:cubicBezTo>
                  <a:pt x="1046783" y="4358466"/>
                  <a:pt x="1044436" y="4356118"/>
                  <a:pt x="1042089" y="4356118"/>
                </a:cubicBezTo>
                <a:cubicBezTo>
                  <a:pt x="1035047" y="4356118"/>
                  <a:pt x="1030353" y="4358466"/>
                  <a:pt x="1028006" y="4363160"/>
                </a:cubicBezTo>
                <a:cubicBezTo>
                  <a:pt x="1023312" y="4358466"/>
                  <a:pt x="1016271" y="4353771"/>
                  <a:pt x="1011577" y="4349077"/>
                </a:cubicBezTo>
                <a:cubicBezTo>
                  <a:pt x="999842" y="4339689"/>
                  <a:pt x="988107" y="4330301"/>
                  <a:pt x="978718" y="4320913"/>
                </a:cubicBezTo>
                <a:cubicBezTo>
                  <a:pt x="978718" y="4320913"/>
                  <a:pt x="978718" y="4320913"/>
                  <a:pt x="978718" y="4318565"/>
                </a:cubicBezTo>
                <a:cubicBezTo>
                  <a:pt x="978718" y="4316219"/>
                  <a:pt x="978718" y="4316219"/>
                  <a:pt x="978718" y="4313871"/>
                </a:cubicBezTo>
                <a:cubicBezTo>
                  <a:pt x="981065" y="4313871"/>
                  <a:pt x="983412" y="4311525"/>
                  <a:pt x="983412" y="4311525"/>
                </a:cubicBezTo>
                <a:cubicBezTo>
                  <a:pt x="983412" y="4313871"/>
                  <a:pt x="985760" y="4313871"/>
                  <a:pt x="985760" y="4311525"/>
                </a:cubicBezTo>
                <a:close/>
                <a:moveTo>
                  <a:pt x="955248" y="4259889"/>
                </a:moveTo>
                <a:cubicBezTo>
                  <a:pt x="943513" y="4252848"/>
                  <a:pt x="931777" y="4248154"/>
                  <a:pt x="922389" y="4241113"/>
                </a:cubicBezTo>
                <a:cubicBezTo>
                  <a:pt x="915348" y="4236419"/>
                  <a:pt x="905960" y="4231725"/>
                  <a:pt x="898919" y="4227031"/>
                </a:cubicBezTo>
                <a:cubicBezTo>
                  <a:pt x="887184" y="4219990"/>
                  <a:pt x="875448" y="4212948"/>
                  <a:pt x="863713" y="4205908"/>
                </a:cubicBezTo>
                <a:cubicBezTo>
                  <a:pt x="856672" y="4201213"/>
                  <a:pt x="849631" y="4196519"/>
                  <a:pt x="842590" y="4191825"/>
                </a:cubicBezTo>
                <a:cubicBezTo>
                  <a:pt x="830854" y="4182437"/>
                  <a:pt x="816772" y="4175396"/>
                  <a:pt x="805037" y="4166007"/>
                </a:cubicBezTo>
                <a:cubicBezTo>
                  <a:pt x="805037" y="4166007"/>
                  <a:pt x="802690" y="4166007"/>
                  <a:pt x="802690" y="4163660"/>
                </a:cubicBezTo>
                <a:cubicBezTo>
                  <a:pt x="795649" y="4156619"/>
                  <a:pt x="786261" y="4147231"/>
                  <a:pt x="779219" y="4140190"/>
                </a:cubicBezTo>
                <a:cubicBezTo>
                  <a:pt x="772178" y="4133149"/>
                  <a:pt x="765137" y="4123761"/>
                  <a:pt x="755749" y="4116720"/>
                </a:cubicBezTo>
                <a:cubicBezTo>
                  <a:pt x="746361" y="4107331"/>
                  <a:pt x="736973" y="4097943"/>
                  <a:pt x="729931" y="4088555"/>
                </a:cubicBezTo>
                <a:cubicBezTo>
                  <a:pt x="722890" y="4081514"/>
                  <a:pt x="715849" y="4072125"/>
                  <a:pt x="706461" y="4062737"/>
                </a:cubicBezTo>
                <a:cubicBezTo>
                  <a:pt x="697073" y="4053349"/>
                  <a:pt x="690032" y="4043961"/>
                  <a:pt x="680643" y="4034573"/>
                </a:cubicBezTo>
                <a:cubicBezTo>
                  <a:pt x="673602" y="4025185"/>
                  <a:pt x="666561" y="4018144"/>
                  <a:pt x="659520" y="4008755"/>
                </a:cubicBezTo>
                <a:cubicBezTo>
                  <a:pt x="652479" y="3999367"/>
                  <a:pt x="643091" y="3989979"/>
                  <a:pt x="636050" y="3980591"/>
                </a:cubicBezTo>
                <a:cubicBezTo>
                  <a:pt x="629008" y="3973550"/>
                  <a:pt x="624314" y="3966508"/>
                  <a:pt x="619620" y="3959468"/>
                </a:cubicBezTo>
                <a:cubicBezTo>
                  <a:pt x="619620" y="3959468"/>
                  <a:pt x="619620" y="3959468"/>
                  <a:pt x="621967" y="3957120"/>
                </a:cubicBezTo>
                <a:cubicBezTo>
                  <a:pt x="624314" y="3954773"/>
                  <a:pt x="624314" y="3954773"/>
                  <a:pt x="626661" y="3952426"/>
                </a:cubicBezTo>
                <a:cubicBezTo>
                  <a:pt x="626661" y="3952426"/>
                  <a:pt x="629008" y="3950079"/>
                  <a:pt x="629008" y="3950079"/>
                </a:cubicBezTo>
                <a:cubicBezTo>
                  <a:pt x="631355" y="3947732"/>
                  <a:pt x="631355" y="3947732"/>
                  <a:pt x="633703" y="3945385"/>
                </a:cubicBezTo>
                <a:cubicBezTo>
                  <a:pt x="633703" y="3945385"/>
                  <a:pt x="636050" y="3943038"/>
                  <a:pt x="636050" y="3943038"/>
                </a:cubicBezTo>
                <a:cubicBezTo>
                  <a:pt x="638397" y="3940691"/>
                  <a:pt x="638397" y="3938344"/>
                  <a:pt x="640744" y="3938344"/>
                </a:cubicBezTo>
                <a:cubicBezTo>
                  <a:pt x="640744" y="3938344"/>
                  <a:pt x="643091" y="3935997"/>
                  <a:pt x="643091" y="3935997"/>
                </a:cubicBezTo>
                <a:cubicBezTo>
                  <a:pt x="645438" y="3933650"/>
                  <a:pt x="645438" y="3931303"/>
                  <a:pt x="647785" y="3928956"/>
                </a:cubicBezTo>
                <a:cubicBezTo>
                  <a:pt x="647785" y="3928956"/>
                  <a:pt x="650132" y="3926609"/>
                  <a:pt x="650132" y="3926609"/>
                </a:cubicBezTo>
                <a:cubicBezTo>
                  <a:pt x="652479" y="3924262"/>
                  <a:pt x="652479" y="3921915"/>
                  <a:pt x="654826" y="3919567"/>
                </a:cubicBezTo>
                <a:cubicBezTo>
                  <a:pt x="654826" y="3917221"/>
                  <a:pt x="657173" y="3917221"/>
                  <a:pt x="657173" y="3914873"/>
                </a:cubicBezTo>
                <a:cubicBezTo>
                  <a:pt x="659520" y="3912527"/>
                  <a:pt x="659520" y="3910179"/>
                  <a:pt x="661867" y="3907832"/>
                </a:cubicBezTo>
                <a:cubicBezTo>
                  <a:pt x="661867" y="3905485"/>
                  <a:pt x="664214" y="3905485"/>
                  <a:pt x="664214" y="3903138"/>
                </a:cubicBezTo>
                <a:cubicBezTo>
                  <a:pt x="666561" y="3900791"/>
                  <a:pt x="666561" y="3898444"/>
                  <a:pt x="668908" y="3896097"/>
                </a:cubicBezTo>
                <a:cubicBezTo>
                  <a:pt x="668908" y="3893750"/>
                  <a:pt x="671255" y="3893750"/>
                  <a:pt x="671255" y="3891403"/>
                </a:cubicBezTo>
                <a:cubicBezTo>
                  <a:pt x="673602" y="3889056"/>
                  <a:pt x="673602" y="3886709"/>
                  <a:pt x="675949" y="3882015"/>
                </a:cubicBezTo>
                <a:cubicBezTo>
                  <a:pt x="675949" y="3879668"/>
                  <a:pt x="678296" y="3877321"/>
                  <a:pt x="678296" y="3877321"/>
                </a:cubicBezTo>
                <a:cubicBezTo>
                  <a:pt x="680643" y="3874974"/>
                  <a:pt x="680643" y="3872627"/>
                  <a:pt x="682991" y="3867932"/>
                </a:cubicBezTo>
                <a:cubicBezTo>
                  <a:pt x="682991" y="3865586"/>
                  <a:pt x="685338" y="3863238"/>
                  <a:pt x="685338" y="3860891"/>
                </a:cubicBezTo>
                <a:cubicBezTo>
                  <a:pt x="685338" y="3858544"/>
                  <a:pt x="687685" y="3856197"/>
                  <a:pt x="687685" y="3853850"/>
                </a:cubicBezTo>
                <a:cubicBezTo>
                  <a:pt x="690032" y="3853850"/>
                  <a:pt x="692379" y="3856197"/>
                  <a:pt x="694726" y="3856197"/>
                </a:cubicBezTo>
                <a:cubicBezTo>
                  <a:pt x="699420" y="3856197"/>
                  <a:pt x="701767" y="3856197"/>
                  <a:pt x="704114" y="3853850"/>
                </a:cubicBezTo>
                <a:cubicBezTo>
                  <a:pt x="706461" y="3856197"/>
                  <a:pt x="706461" y="3858544"/>
                  <a:pt x="708808" y="3860891"/>
                </a:cubicBezTo>
                <a:cubicBezTo>
                  <a:pt x="718196" y="3874974"/>
                  <a:pt x="727584" y="3889056"/>
                  <a:pt x="734626" y="3903138"/>
                </a:cubicBezTo>
                <a:cubicBezTo>
                  <a:pt x="746361" y="3921915"/>
                  <a:pt x="758096" y="3940691"/>
                  <a:pt x="769831" y="3959468"/>
                </a:cubicBezTo>
                <a:cubicBezTo>
                  <a:pt x="772178" y="3961814"/>
                  <a:pt x="774525" y="3964162"/>
                  <a:pt x="774525" y="3968856"/>
                </a:cubicBezTo>
                <a:cubicBezTo>
                  <a:pt x="788608" y="3989979"/>
                  <a:pt x="800343" y="4008755"/>
                  <a:pt x="814425" y="4027532"/>
                </a:cubicBezTo>
                <a:cubicBezTo>
                  <a:pt x="816772" y="4032226"/>
                  <a:pt x="821466" y="4036920"/>
                  <a:pt x="823813" y="4041614"/>
                </a:cubicBezTo>
                <a:cubicBezTo>
                  <a:pt x="833201" y="4055696"/>
                  <a:pt x="844937" y="4069779"/>
                  <a:pt x="854325" y="4086208"/>
                </a:cubicBezTo>
                <a:cubicBezTo>
                  <a:pt x="859019" y="4093249"/>
                  <a:pt x="863713" y="4097943"/>
                  <a:pt x="868407" y="4104984"/>
                </a:cubicBezTo>
                <a:cubicBezTo>
                  <a:pt x="877795" y="4116720"/>
                  <a:pt x="887184" y="4130802"/>
                  <a:pt x="896572" y="4142537"/>
                </a:cubicBezTo>
                <a:cubicBezTo>
                  <a:pt x="901266" y="4149578"/>
                  <a:pt x="905960" y="4154272"/>
                  <a:pt x="910654" y="4161313"/>
                </a:cubicBezTo>
                <a:cubicBezTo>
                  <a:pt x="920042" y="4173049"/>
                  <a:pt x="929430" y="4184784"/>
                  <a:pt x="936472" y="4196519"/>
                </a:cubicBezTo>
                <a:cubicBezTo>
                  <a:pt x="941166" y="4203560"/>
                  <a:pt x="945860" y="4208254"/>
                  <a:pt x="950554" y="4215296"/>
                </a:cubicBezTo>
                <a:cubicBezTo>
                  <a:pt x="959942" y="4227031"/>
                  <a:pt x="969330" y="4236419"/>
                  <a:pt x="976371" y="4248154"/>
                </a:cubicBezTo>
                <a:cubicBezTo>
                  <a:pt x="981065" y="4252848"/>
                  <a:pt x="985760" y="4259889"/>
                  <a:pt x="990454" y="4264584"/>
                </a:cubicBezTo>
                <a:cubicBezTo>
                  <a:pt x="995148" y="4269278"/>
                  <a:pt x="999842" y="4276319"/>
                  <a:pt x="1004536" y="4281013"/>
                </a:cubicBezTo>
                <a:cubicBezTo>
                  <a:pt x="1002189" y="4283360"/>
                  <a:pt x="1002189" y="4283360"/>
                  <a:pt x="999842" y="4285707"/>
                </a:cubicBezTo>
                <a:cubicBezTo>
                  <a:pt x="992801" y="4283360"/>
                  <a:pt x="988107" y="4278666"/>
                  <a:pt x="983412" y="4276319"/>
                </a:cubicBezTo>
                <a:cubicBezTo>
                  <a:pt x="971677" y="4269278"/>
                  <a:pt x="964636" y="4264584"/>
                  <a:pt x="955248" y="4259889"/>
                </a:cubicBezTo>
                <a:close/>
                <a:moveTo>
                  <a:pt x="591456" y="3924262"/>
                </a:moveTo>
                <a:cubicBezTo>
                  <a:pt x="584415" y="3914873"/>
                  <a:pt x="577373" y="3905485"/>
                  <a:pt x="570332" y="3896097"/>
                </a:cubicBezTo>
                <a:cubicBezTo>
                  <a:pt x="563291" y="3886709"/>
                  <a:pt x="556250" y="3877321"/>
                  <a:pt x="546862" y="3867932"/>
                </a:cubicBezTo>
                <a:cubicBezTo>
                  <a:pt x="539821" y="3858544"/>
                  <a:pt x="532780" y="3849156"/>
                  <a:pt x="525738" y="3839768"/>
                </a:cubicBezTo>
                <a:cubicBezTo>
                  <a:pt x="518697" y="3830380"/>
                  <a:pt x="511656" y="3820992"/>
                  <a:pt x="504615" y="3809256"/>
                </a:cubicBezTo>
                <a:cubicBezTo>
                  <a:pt x="497574" y="3799868"/>
                  <a:pt x="490533" y="3790480"/>
                  <a:pt x="483492" y="3778745"/>
                </a:cubicBezTo>
                <a:cubicBezTo>
                  <a:pt x="476450" y="3769357"/>
                  <a:pt x="469409" y="3757621"/>
                  <a:pt x="462368" y="3748233"/>
                </a:cubicBezTo>
                <a:cubicBezTo>
                  <a:pt x="455327" y="3738845"/>
                  <a:pt x="448286" y="3727110"/>
                  <a:pt x="443592" y="3717722"/>
                </a:cubicBezTo>
                <a:cubicBezTo>
                  <a:pt x="436551" y="3708333"/>
                  <a:pt x="429509" y="3696598"/>
                  <a:pt x="424815" y="3687210"/>
                </a:cubicBezTo>
                <a:cubicBezTo>
                  <a:pt x="417774" y="3677822"/>
                  <a:pt x="413080" y="3666087"/>
                  <a:pt x="406039" y="3656698"/>
                </a:cubicBezTo>
                <a:cubicBezTo>
                  <a:pt x="398998" y="3647310"/>
                  <a:pt x="394304" y="3635575"/>
                  <a:pt x="387263" y="3626187"/>
                </a:cubicBezTo>
                <a:cubicBezTo>
                  <a:pt x="380222" y="3616799"/>
                  <a:pt x="375527" y="3605063"/>
                  <a:pt x="368486" y="3595675"/>
                </a:cubicBezTo>
                <a:cubicBezTo>
                  <a:pt x="361445" y="3586287"/>
                  <a:pt x="356751" y="3574552"/>
                  <a:pt x="349710" y="3565164"/>
                </a:cubicBezTo>
                <a:cubicBezTo>
                  <a:pt x="342669" y="3553428"/>
                  <a:pt x="337975" y="3544040"/>
                  <a:pt x="333281" y="3532305"/>
                </a:cubicBezTo>
                <a:cubicBezTo>
                  <a:pt x="328587" y="3525264"/>
                  <a:pt x="326239" y="3518223"/>
                  <a:pt x="321545" y="3511182"/>
                </a:cubicBezTo>
                <a:cubicBezTo>
                  <a:pt x="321545" y="3511182"/>
                  <a:pt x="321545" y="3511182"/>
                  <a:pt x="321545" y="3511182"/>
                </a:cubicBezTo>
                <a:cubicBezTo>
                  <a:pt x="323892" y="3515876"/>
                  <a:pt x="328587" y="3520570"/>
                  <a:pt x="330934" y="3525264"/>
                </a:cubicBezTo>
                <a:cubicBezTo>
                  <a:pt x="335628" y="3532305"/>
                  <a:pt x="340322" y="3539346"/>
                  <a:pt x="347363" y="3546387"/>
                </a:cubicBezTo>
                <a:cubicBezTo>
                  <a:pt x="354404" y="3553428"/>
                  <a:pt x="359098" y="3562816"/>
                  <a:pt x="366139" y="3569858"/>
                </a:cubicBezTo>
                <a:cubicBezTo>
                  <a:pt x="370833" y="3576899"/>
                  <a:pt x="377874" y="3583940"/>
                  <a:pt x="382569" y="3588634"/>
                </a:cubicBezTo>
                <a:cubicBezTo>
                  <a:pt x="389610" y="3595675"/>
                  <a:pt x="396651" y="3602716"/>
                  <a:pt x="403692" y="3612105"/>
                </a:cubicBezTo>
                <a:cubicBezTo>
                  <a:pt x="408386" y="3619146"/>
                  <a:pt x="415427" y="3623840"/>
                  <a:pt x="420121" y="3630881"/>
                </a:cubicBezTo>
                <a:cubicBezTo>
                  <a:pt x="427162" y="3637922"/>
                  <a:pt x="434204" y="3644963"/>
                  <a:pt x="443592" y="3652004"/>
                </a:cubicBezTo>
                <a:cubicBezTo>
                  <a:pt x="450633" y="3656698"/>
                  <a:pt x="455327" y="3663740"/>
                  <a:pt x="462368" y="3668434"/>
                </a:cubicBezTo>
                <a:cubicBezTo>
                  <a:pt x="469409" y="3675475"/>
                  <a:pt x="478797" y="3682516"/>
                  <a:pt x="485839" y="3689557"/>
                </a:cubicBezTo>
                <a:cubicBezTo>
                  <a:pt x="492880" y="3694251"/>
                  <a:pt x="497574" y="3698945"/>
                  <a:pt x="504615" y="3705986"/>
                </a:cubicBezTo>
                <a:cubicBezTo>
                  <a:pt x="514003" y="3713028"/>
                  <a:pt x="523391" y="3720068"/>
                  <a:pt x="530433" y="3727110"/>
                </a:cubicBezTo>
                <a:cubicBezTo>
                  <a:pt x="537474" y="3731804"/>
                  <a:pt x="542168" y="3736498"/>
                  <a:pt x="549209" y="3741192"/>
                </a:cubicBezTo>
                <a:cubicBezTo>
                  <a:pt x="558597" y="3748233"/>
                  <a:pt x="570332" y="3755274"/>
                  <a:pt x="582068" y="3762315"/>
                </a:cubicBezTo>
                <a:cubicBezTo>
                  <a:pt x="586762" y="3764663"/>
                  <a:pt x="591456" y="3769357"/>
                  <a:pt x="596150" y="3771704"/>
                </a:cubicBezTo>
                <a:cubicBezTo>
                  <a:pt x="612579" y="3781092"/>
                  <a:pt x="626661" y="3790480"/>
                  <a:pt x="643091" y="3799868"/>
                </a:cubicBezTo>
                <a:cubicBezTo>
                  <a:pt x="647785" y="3802215"/>
                  <a:pt x="652479" y="3804562"/>
                  <a:pt x="657173" y="3806909"/>
                </a:cubicBezTo>
                <a:cubicBezTo>
                  <a:pt x="661867" y="3811604"/>
                  <a:pt x="664214" y="3813950"/>
                  <a:pt x="668908" y="3818645"/>
                </a:cubicBezTo>
                <a:cubicBezTo>
                  <a:pt x="666561" y="3823339"/>
                  <a:pt x="664214" y="3825686"/>
                  <a:pt x="664214" y="3832727"/>
                </a:cubicBezTo>
                <a:cubicBezTo>
                  <a:pt x="664214" y="3842115"/>
                  <a:pt x="668908" y="3849156"/>
                  <a:pt x="675949" y="3851503"/>
                </a:cubicBezTo>
                <a:cubicBezTo>
                  <a:pt x="675949" y="3853850"/>
                  <a:pt x="673602" y="3856197"/>
                  <a:pt x="673602" y="3858544"/>
                </a:cubicBezTo>
                <a:cubicBezTo>
                  <a:pt x="673602" y="3860891"/>
                  <a:pt x="671255" y="3863238"/>
                  <a:pt x="671255" y="3865586"/>
                </a:cubicBezTo>
                <a:cubicBezTo>
                  <a:pt x="668908" y="3867932"/>
                  <a:pt x="668908" y="3870280"/>
                  <a:pt x="666561" y="3872627"/>
                </a:cubicBezTo>
                <a:cubicBezTo>
                  <a:pt x="666561" y="3874974"/>
                  <a:pt x="664214" y="3877321"/>
                  <a:pt x="664214" y="3879668"/>
                </a:cubicBezTo>
                <a:cubicBezTo>
                  <a:pt x="664214" y="3882015"/>
                  <a:pt x="661867" y="3884362"/>
                  <a:pt x="661867" y="3886709"/>
                </a:cubicBezTo>
                <a:cubicBezTo>
                  <a:pt x="661867" y="3889056"/>
                  <a:pt x="659520" y="3891403"/>
                  <a:pt x="659520" y="3893750"/>
                </a:cubicBezTo>
                <a:cubicBezTo>
                  <a:pt x="659520" y="3896097"/>
                  <a:pt x="657173" y="3898444"/>
                  <a:pt x="657173" y="3900791"/>
                </a:cubicBezTo>
                <a:cubicBezTo>
                  <a:pt x="657173" y="3903138"/>
                  <a:pt x="654826" y="3905485"/>
                  <a:pt x="654826" y="3907832"/>
                </a:cubicBezTo>
                <a:cubicBezTo>
                  <a:pt x="654826" y="3910179"/>
                  <a:pt x="652479" y="3912527"/>
                  <a:pt x="652479" y="3912527"/>
                </a:cubicBezTo>
                <a:cubicBezTo>
                  <a:pt x="652479" y="3914873"/>
                  <a:pt x="650132" y="3917221"/>
                  <a:pt x="650132" y="3919567"/>
                </a:cubicBezTo>
                <a:cubicBezTo>
                  <a:pt x="650132" y="3921915"/>
                  <a:pt x="647785" y="3921915"/>
                  <a:pt x="647785" y="3924262"/>
                </a:cubicBezTo>
                <a:cubicBezTo>
                  <a:pt x="645438" y="3926609"/>
                  <a:pt x="645438" y="3928956"/>
                  <a:pt x="645438" y="3928956"/>
                </a:cubicBezTo>
                <a:cubicBezTo>
                  <a:pt x="645438" y="3931303"/>
                  <a:pt x="643091" y="3931303"/>
                  <a:pt x="643091" y="3933650"/>
                </a:cubicBezTo>
                <a:cubicBezTo>
                  <a:pt x="640744" y="3935997"/>
                  <a:pt x="640744" y="3935997"/>
                  <a:pt x="638397" y="3938344"/>
                </a:cubicBezTo>
                <a:cubicBezTo>
                  <a:pt x="638397" y="3940691"/>
                  <a:pt x="636050" y="3940691"/>
                  <a:pt x="636050" y="3940691"/>
                </a:cubicBezTo>
                <a:cubicBezTo>
                  <a:pt x="633703" y="3943038"/>
                  <a:pt x="633703" y="3943038"/>
                  <a:pt x="631355" y="3945385"/>
                </a:cubicBezTo>
                <a:cubicBezTo>
                  <a:pt x="631355" y="3945385"/>
                  <a:pt x="629008" y="3947732"/>
                  <a:pt x="629008" y="3947732"/>
                </a:cubicBezTo>
                <a:cubicBezTo>
                  <a:pt x="626661" y="3950079"/>
                  <a:pt x="626661" y="3950079"/>
                  <a:pt x="624314" y="3952426"/>
                </a:cubicBezTo>
                <a:cubicBezTo>
                  <a:pt x="624314" y="3952426"/>
                  <a:pt x="621967" y="3954773"/>
                  <a:pt x="621967" y="3954773"/>
                </a:cubicBezTo>
                <a:cubicBezTo>
                  <a:pt x="621967" y="3954773"/>
                  <a:pt x="619620" y="3957120"/>
                  <a:pt x="619620" y="3957120"/>
                </a:cubicBezTo>
                <a:cubicBezTo>
                  <a:pt x="619620" y="3954773"/>
                  <a:pt x="617273" y="3954773"/>
                  <a:pt x="617273" y="3952426"/>
                </a:cubicBezTo>
                <a:cubicBezTo>
                  <a:pt x="607885" y="3943038"/>
                  <a:pt x="598497" y="3933650"/>
                  <a:pt x="591456" y="3924262"/>
                </a:cubicBezTo>
                <a:close/>
                <a:moveTo>
                  <a:pt x="274604" y="3400870"/>
                </a:moveTo>
                <a:cubicBezTo>
                  <a:pt x="267563" y="3384441"/>
                  <a:pt x="260522" y="3370359"/>
                  <a:pt x="255828" y="3353929"/>
                </a:cubicBezTo>
                <a:cubicBezTo>
                  <a:pt x="251134" y="3344541"/>
                  <a:pt x="248787" y="3335153"/>
                  <a:pt x="244093" y="3323418"/>
                </a:cubicBezTo>
                <a:cubicBezTo>
                  <a:pt x="239399" y="3309335"/>
                  <a:pt x="232358" y="3295253"/>
                  <a:pt x="227664" y="3281171"/>
                </a:cubicBezTo>
                <a:cubicBezTo>
                  <a:pt x="222969" y="3269436"/>
                  <a:pt x="220622" y="3260048"/>
                  <a:pt x="215928" y="3248312"/>
                </a:cubicBezTo>
                <a:cubicBezTo>
                  <a:pt x="211234" y="3234230"/>
                  <a:pt x="206540" y="3220148"/>
                  <a:pt x="201846" y="3208413"/>
                </a:cubicBezTo>
                <a:cubicBezTo>
                  <a:pt x="199499" y="3201371"/>
                  <a:pt x="197152" y="3191983"/>
                  <a:pt x="192458" y="3184942"/>
                </a:cubicBezTo>
                <a:cubicBezTo>
                  <a:pt x="192458" y="3184942"/>
                  <a:pt x="192458" y="3187289"/>
                  <a:pt x="192458" y="3187289"/>
                </a:cubicBezTo>
                <a:cubicBezTo>
                  <a:pt x="197152" y="3194330"/>
                  <a:pt x="199499" y="3203718"/>
                  <a:pt x="204193" y="3210759"/>
                </a:cubicBezTo>
                <a:cubicBezTo>
                  <a:pt x="208887" y="3220148"/>
                  <a:pt x="213581" y="3229536"/>
                  <a:pt x="218275" y="3236577"/>
                </a:cubicBezTo>
                <a:cubicBezTo>
                  <a:pt x="222969" y="3243618"/>
                  <a:pt x="227664" y="3253006"/>
                  <a:pt x="232358" y="3260048"/>
                </a:cubicBezTo>
                <a:cubicBezTo>
                  <a:pt x="237052" y="3269436"/>
                  <a:pt x="241746" y="3278824"/>
                  <a:pt x="248787" y="3288212"/>
                </a:cubicBezTo>
                <a:cubicBezTo>
                  <a:pt x="253481" y="3295253"/>
                  <a:pt x="258175" y="3304641"/>
                  <a:pt x="262869" y="3311683"/>
                </a:cubicBezTo>
                <a:cubicBezTo>
                  <a:pt x="267563" y="3321071"/>
                  <a:pt x="274604" y="3330459"/>
                  <a:pt x="279299" y="3339847"/>
                </a:cubicBezTo>
                <a:cubicBezTo>
                  <a:pt x="283993" y="3346888"/>
                  <a:pt x="288687" y="3356276"/>
                  <a:pt x="293381" y="3363318"/>
                </a:cubicBezTo>
                <a:cubicBezTo>
                  <a:pt x="298075" y="3372706"/>
                  <a:pt x="305116" y="3382094"/>
                  <a:pt x="312157" y="3391482"/>
                </a:cubicBezTo>
                <a:cubicBezTo>
                  <a:pt x="316851" y="3398523"/>
                  <a:pt x="321545" y="3405564"/>
                  <a:pt x="326239" y="3412606"/>
                </a:cubicBezTo>
                <a:cubicBezTo>
                  <a:pt x="333281" y="3421994"/>
                  <a:pt x="337975" y="3431382"/>
                  <a:pt x="345016" y="3440770"/>
                </a:cubicBezTo>
                <a:cubicBezTo>
                  <a:pt x="349710" y="3447811"/>
                  <a:pt x="354404" y="3454853"/>
                  <a:pt x="359098" y="3461893"/>
                </a:cubicBezTo>
                <a:cubicBezTo>
                  <a:pt x="366139" y="3471282"/>
                  <a:pt x="373180" y="3480670"/>
                  <a:pt x="380222" y="3490058"/>
                </a:cubicBezTo>
                <a:cubicBezTo>
                  <a:pt x="384916" y="3497099"/>
                  <a:pt x="389610" y="3504140"/>
                  <a:pt x="396651" y="3511182"/>
                </a:cubicBezTo>
                <a:cubicBezTo>
                  <a:pt x="403692" y="3520570"/>
                  <a:pt x="410733" y="3529958"/>
                  <a:pt x="417774" y="3539346"/>
                </a:cubicBezTo>
                <a:cubicBezTo>
                  <a:pt x="422468" y="3546387"/>
                  <a:pt x="427162" y="3553428"/>
                  <a:pt x="434204" y="3560470"/>
                </a:cubicBezTo>
                <a:cubicBezTo>
                  <a:pt x="441245" y="3569858"/>
                  <a:pt x="450633" y="3579246"/>
                  <a:pt x="457674" y="3588634"/>
                </a:cubicBezTo>
                <a:cubicBezTo>
                  <a:pt x="462368" y="3595675"/>
                  <a:pt x="469409" y="3602716"/>
                  <a:pt x="474103" y="3607411"/>
                </a:cubicBezTo>
                <a:cubicBezTo>
                  <a:pt x="481145" y="3616799"/>
                  <a:pt x="490533" y="3626187"/>
                  <a:pt x="497574" y="3635575"/>
                </a:cubicBezTo>
                <a:cubicBezTo>
                  <a:pt x="502268" y="3642616"/>
                  <a:pt x="509309" y="3647310"/>
                  <a:pt x="514003" y="3654351"/>
                </a:cubicBezTo>
                <a:cubicBezTo>
                  <a:pt x="523391" y="3663740"/>
                  <a:pt x="532780" y="3673128"/>
                  <a:pt x="539821" y="3682516"/>
                </a:cubicBezTo>
                <a:cubicBezTo>
                  <a:pt x="544515" y="3687210"/>
                  <a:pt x="549209" y="3694251"/>
                  <a:pt x="556250" y="3698945"/>
                </a:cubicBezTo>
                <a:cubicBezTo>
                  <a:pt x="565638" y="3708333"/>
                  <a:pt x="575026" y="3720068"/>
                  <a:pt x="586762" y="3729457"/>
                </a:cubicBezTo>
                <a:cubicBezTo>
                  <a:pt x="591456" y="3734151"/>
                  <a:pt x="596150" y="3738845"/>
                  <a:pt x="600844" y="3743539"/>
                </a:cubicBezTo>
                <a:cubicBezTo>
                  <a:pt x="612579" y="3755274"/>
                  <a:pt x="626661" y="3769357"/>
                  <a:pt x="638397" y="3781092"/>
                </a:cubicBezTo>
                <a:cubicBezTo>
                  <a:pt x="640744" y="3783439"/>
                  <a:pt x="643091" y="3785786"/>
                  <a:pt x="645438" y="3788133"/>
                </a:cubicBezTo>
                <a:cubicBezTo>
                  <a:pt x="650132" y="3792827"/>
                  <a:pt x="654826" y="3797521"/>
                  <a:pt x="659520" y="3802215"/>
                </a:cubicBezTo>
                <a:cubicBezTo>
                  <a:pt x="532780" y="3731804"/>
                  <a:pt x="417774" y="3633228"/>
                  <a:pt x="330934" y="3511182"/>
                </a:cubicBezTo>
                <a:cubicBezTo>
                  <a:pt x="335628" y="3506487"/>
                  <a:pt x="337975" y="3501793"/>
                  <a:pt x="337975" y="3494752"/>
                </a:cubicBezTo>
                <a:cubicBezTo>
                  <a:pt x="337975" y="3483017"/>
                  <a:pt x="328587" y="3473629"/>
                  <a:pt x="316851" y="3473629"/>
                </a:cubicBezTo>
                <a:cubicBezTo>
                  <a:pt x="314504" y="3473629"/>
                  <a:pt x="312157" y="3473629"/>
                  <a:pt x="309810" y="3475976"/>
                </a:cubicBezTo>
                <a:cubicBezTo>
                  <a:pt x="302769" y="3459547"/>
                  <a:pt x="293381" y="3440770"/>
                  <a:pt x="286340" y="3424341"/>
                </a:cubicBezTo>
                <a:cubicBezTo>
                  <a:pt x="279299" y="3417300"/>
                  <a:pt x="276951" y="3410258"/>
                  <a:pt x="274604" y="3400870"/>
                </a:cubicBezTo>
                <a:close/>
                <a:moveTo>
                  <a:pt x="166640" y="3130960"/>
                </a:moveTo>
                <a:cubicBezTo>
                  <a:pt x="161946" y="3121572"/>
                  <a:pt x="157252" y="3112184"/>
                  <a:pt x="154905" y="3102796"/>
                </a:cubicBezTo>
                <a:cubicBezTo>
                  <a:pt x="152558" y="3095754"/>
                  <a:pt x="147864" y="3086366"/>
                  <a:pt x="145517" y="3079325"/>
                </a:cubicBezTo>
                <a:cubicBezTo>
                  <a:pt x="143170" y="3074631"/>
                  <a:pt x="140823" y="3069937"/>
                  <a:pt x="138476" y="3065243"/>
                </a:cubicBezTo>
                <a:cubicBezTo>
                  <a:pt x="138476" y="3065243"/>
                  <a:pt x="138476" y="3065243"/>
                  <a:pt x="138476" y="3065243"/>
                </a:cubicBezTo>
                <a:cubicBezTo>
                  <a:pt x="138476" y="3067590"/>
                  <a:pt x="140823" y="3067590"/>
                  <a:pt x="140823" y="3069937"/>
                </a:cubicBezTo>
                <a:cubicBezTo>
                  <a:pt x="143170" y="3074631"/>
                  <a:pt x="145517" y="3079325"/>
                  <a:pt x="150211" y="3084019"/>
                </a:cubicBezTo>
                <a:cubicBezTo>
                  <a:pt x="152558" y="3088713"/>
                  <a:pt x="154905" y="3091060"/>
                  <a:pt x="157252" y="3095754"/>
                </a:cubicBezTo>
                <a:cubicBezTo>
                  <a:pt x="161946" y="3107490"/>
                  <a:pt x="164293" y="3119225"/>
                  <a:pt x="168987" y="3130960"/>
                </a:cubicBezTo>
                <a:cubicBezTo>
                  <a:pt x="168987" y="3130960"/>
                  <a:pt x="168987" y="3130960"/>
                  <a:pt x="168987" y="3133307"/>
                </a:cubicBezTo>
                <a:cubicBezTo>
                  <a:pt x="171334" y="3142695"/>
                  <a:pt x="176028" y="3154431"/>
                  <a:pt x="178376" y="3163819"/>
                </a:cubicBezTo>
                <a:cubicBezTo>
                  <a:pt x="178376" y="3161472"/>
                  <a:pt x="176028" y="3161472"/>
                  <a:pt x="176028" y="3159125"/>
                </a:cubicBezTo>
                <a:cubicBezTo>
                  <a:pt x="173681" y="3147389"/>
                  <a:pt x="171334" y="3138001"/>
                  <a:pt x="166640" y="3130960"/>
                </a:cubicBezTo>
                <a:close/>
                <a:moveTo>
                  <a:pt x="82147" y="2912685"/>
                </a:moveTo>
                <a:cubicBezTo>
                  <a:pt x="79800" y="2907991"/>
                  <a:pt x="79800" y="2900949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3397"/>
                  <a:pt x="68064" y="2858703"/>
                  <a:pt x="68064" y="2856356"/>
                </a:cubicBezTo>
                <a:cubicBezTo>
                  <a:pt x="68064" y="2856356"/>
                  <a:pt x="68064" y="2856356"/>
                  <a:pt x="68064" y="2856356"/>
                </a:cubicBezTo>
                <a:cubicBezTo>
                  <a:pt x="68064" y="2858703"/>
                  <a:pt x="70411" y="2861050"/>
                  <a:pt x="70411" y="2865744"/>
                </a:cubicBezTo>
                <a:cubicBezTo>
                  <a:pt x="72758" y="2875132"/>
                  <a:pt x="75105" y="2884520"/>
                  <a:pt x="77453" y="2893908"/>
                </a:cubicBezTo>
                <a:cubicBezTo>
                  <a:pt x="79800" y="2900949"/>
                  <a:pt x="79800" y="2905643"/>
                  <a:pt x="82147" y="2912685"/>
                </a:cubicBezTo>
                <a:cubicBezTo>
                  <a:pt x="84494" y="2922073"/>
                  <a:pt x="86841" y="2931461"/>
                  <a:pt x="91535" y="2940849"/>
                </a:cubicBezTo>
                <a:cubicBezTo>
                  <a:pt x="91535" y="2945543"/>
                  <a:pt x="93882" y="2947890"/>
                  <a:pt x="93882" y="2950237"/>
                </a:cubicBezTo>
                <a:cubicBezTo>
                  <a:pt x="93882" y="2947890"/>
                  <a:pt x="91535" y="2945543"/>
                  <a:pt x="91535" y="2943196"/>
                </a:cubicBezTo>
                <a:cubicBezTo>
                  <a:pt x="86841" y="2933808"/>
                  <a:pt x="84494" y="2924420"/>
                  <a:pt x="82147" y="2912685"/>
                </a:cubicBezTo>
                <a:close/>
                <a:moveTo>
                  <a:pt x="44594" y="2774209"/>
                </a:moveTo>
                <a:cubicBezTo>
                  <a:pt x="44594" y="2774209"/>
                  <a:pt x="44594" y="2774209"/>
                  <a:pt x="44594" y="2774209"/>
                </a:cubicBezTo>
                <a:cubicBezTo>
                  <a:pt x="46941" y="2788291"/>
                  <a:pt x="49288" y="2802374"/>
                  <a:pt x="53982" y="2818803"/>
                </a:cubicBezTo>
                <a:cubicBezTo>
                  <a:pt x="53982" y="2823497"/>
                  <a:pt x="56329" y="2825844"/>
                  <a:pt x="56329" y="2830538"/>
                </a:cubicBezTo>
                <a:cubicBezTo>
                  <a:pt x="56329" y="2832885"/>
                  <a:pt x="58676" y="2835232"/>
                  <a:pt x="58676" y="2837579"/>
                </a:cubicBezTo>
                <a:cubicBezTo>
                  <a:pt x="56329" y="2832885"/>
                  <a:pt x="56329" y="2828191"/>
                  <a:pt x="53982" y="2825844"/>
                </a:cubicBezTo>
                <a:cubicBezTo>
                  <a:pt x="53982" y="2825844"/>
                  <a:pt x="53982" y="2823497"/>
                  <a:pt x="53982" y="2823497"/>
                </a:cubicBezTo>
                <a:cubicBezTo>
                  <a:pt x="53982" y="2818803"/>
                  <a:pt x="51635" y="2814109"/>
                  <a:pt x="51635" y="2809415"/>
                </a:cubicBezTo>
                <a:cubicBezTo>
                  <a:pt x="51635" y="2807068"/>
                  <a:pt x="51635" y="2802374"/>
                  <a:pt x="49288" y="2800026"/>
                </a:cubicBezTo>
                <a:cubicBezTo>
                  <a:pt x="46941" y="2790638"/>
                  <a:pt x="46941" y="2783597"/>
                  <a:pt x="44594" y="2774209"/>
                </a:cubicBezTo>
                <a:close/>
                <a:moveTo>
                  <a:pt x="25818" y="2323576"/>
                </a:moveTo>
                <a:cubicBezTo>
                  <a:pt x="25818" y="2321229"/>
                  <a:pt x="25818" y="2318882"/>
                  <a:pt x="25818" y="2316535"/>
                </a:cubicBezTo>
                <a:cubicBezTo>
                  <a:pt x="30512" y="2316535"/>
                  <a:pt x="35206" y="2314188"/>
                  <a:pt x="37553" y="2311841"/>
                </a:cubicBezTo>
                <a:lnTo>
                  <a:pt x="37553" y="2311841"/>
                </a:lnTo>
                <a:cubicBezTo>
                  <a:pt x="37553" y="2314188"/>
                  <a:pt x="39900" y="2316535"/>
                  <a:pt x="39900" y="2318882"/>
                </a:cubicBezTo>
                <a:cubicBezTo>
                  <a:pt x="39900" y="2321229"/>
                  <a:pt x="42247" y="2321229"/>
                  <a:pt x="42247" y="2323576"/>
                </a:cubicBezTo>
                <a:cubicBezTo>
                  <a:pt x="42247" y="2325923"/>
                  <a:pt x="44594" y="2330617"/>
                  <a:pt x="44594" y="2332964"/>
                </a:cubicBezTo>
                <a:cubicBezTo>
                  <a:pt x="46941" y="2337658"/>
                  <a:pt x="46941" y="2340005"/>
                  <a:pt x="46941" y="2342352"/>
                </a:cubicBezTo>
                <a:cubicBezTo>
                  <a:pt x="46941" y="2347047"/>
                  <a:pt x="49288" y="2351741"/>
                  <a:pt x="49288" y="2354088"/>
                </a:cubicBezTo>
                <a:cubicBezTo>
                  <a:pt x="49288" y="2356435"/>
                  <a:pt x="49288" y="2358782"/>
                  <a:pt x="49288" y="2361129"/>
                </a:cubicBezTo>
                <a:cubicBezTo>
                  <a:pt x="49288" y="2365823"/>
                  <a:pt x="51635" y="2372864"/>
                  <a:pt x="51635" y="2377558"/>
                </a:cubicBezTo>
                <a:cubicBezTo>
                  <a:pt x="51635" y="2379905"/>
                  <a:pt x="51635" y="2382252"/>
                  <a:pt x="51635" y="2384599"/>
                </a:cubicBezTo>
                <a:cubicBezTo>
                  <a:pt x="51635" y="2391640"/>
                  <a:pt x="53982" y="2398681"/>
                  <a:pt x="53982" y="2405723"/>
                </a:cubicBezTo>
                <a:cubicBezTo>
                  <a:pt x="53982" y="2405723"/>
                  <a:pt x="53982" y="2408070"/>
                  <a:pt x="53982" y="2408070"/>
                </a:cubicBezTo>
                <a:cubicBezTo>
                  <a:pt x="53982" y="2417458"/>
                  <a:pt x="56329" y="2426846"/>
                  <a:pt x="56329" y="2436234"/>
                </a:cubicBezTo>
                <a:cubicBezTo>
                  <a:pt x="56329" y="2447969"/>
                  <a:pt x="58676" y="2459705"/>
                  <a:pt x="58676" y="2471440"/>
                </a:cubicBezTo>
                <a:cubicBezTo>
                  <a:pt x="58676" y="2473787"/>
                  <a:pt x="58676" y="2473787"/>
                  <a:pt x="58676" y="2476134"/>
                </a:cubicBezTo>
                <a:cubicBezTo>
                  <a:pt x="58676" y="2487869"/>
                  <a:pt x="61023" y="2501952"/>
                  <a:pt x="63370" y="2516034"/>
                </a:cubicBezTo>
                <a:cubicBezTo>
                  <a:pt x="63370" y="2516034"/>
                  <a:pt x="63370" y="2518381"/>
                  <a:pt x="63370" y="2518381"/>
                </a:cubicBezTo>
                <a:cubicBezTo>
                  <a:pt x="65717" y="2532463"/>
                  <a:pt x="65717" y="2546545"/>
                  <a:pt x="68064" y="2562975"/>
                </a:cubicBezTo>
                <a:cubicBezTo>
                  <a:pt x="68064" y="2562975"/>
                  <a:pt x="68064" y="2562975"/>
                  <a:pt x="68064" y="2562975"/>
                </a:cubicBezTo>
                <a:cubicBezTo>
                  <a:pt x="70411" y="2572363"/>
                  <a:pt x="70411" y="2581751"/>
                  <a:pt x="72758" y="2591139"/>
                </a:cubicBezTo>
                <a:cubicBezTo>
                  <a:pt x="63370" y="2593486"/>
                  <a:pt x="58676" y="2600527"/>
                  <a:pt x="56329" y="2607569"/>
                </a:cubicBezTo>
                <a:cubicBezTo>
                  <a:pt x="53982" y="2607569"/>
                  <a:pt x="51635" y="2605222"/>
                  <a:pt x="49288" y="2605222"/>
                </a:cubicBezTo>
                <a:cubicBezTo>
                  <a:pt x="51635" y="2602875"/>
                  <a:pt x="53982" y="2598180"/>
                  <a:pt x="53982" y="2593486"/>
                </a:cubicBezTo>
                <a:cubicBezTo>
                  <a:pt x="53982" y="2586445"/>
                  <a:pt x="49288" y="2579404"/>
                  <a:pt x="44594" y="2577057"/>
                </a:cubicBezTo>
                <a:cubicBezTo>
                  <a:pt x="44594" y="2577057"/>
                  <a:pt x="44594" y="2577057"/>
                  <a:pt x="44594" y="2574710"/>
                </a:cubicBezTo>
                <a:cubicBezTo>
                  <a:pt x="44594" y="2570016"/>
                  <a:pt x="42247" y="2567669"/>
                  <a:pt x="42247" y="2565322"/>
                </a:cubicBezTo>
                <a:cubicBezTo>
                  <a:pt x="42247" y="2565322"/>
                  <a:pt x="42247" y="2562975"/>
                  <a:pt x="42247" y="2562975"/>
                </a:cubicBezTo>
                <a:cubicBezTo>
                  <a:pt x="42247" y="2555934"/>
                  <a:pt x="37553" y="2548892"/>
                  <a:pt x="32859" y="2546545"/>
                </a:cubicBezTo>
                <a:cubicBezTo>
                  <a:pt x="32859" y="2546545"/>
                  <a:pt x="32859" y="2544198"/>
                  <a:pt x="32859" y="2544198"/>
                </a:cubicBezTo>
                <a:cubicBezTo>
                  <a:pt x="39900" y="2541851"/>
                  <a:pt x="42247" y="2534810"/>
                  <a:pt x="42247" y="2527769"/>
                </a:cubicBezTo>
                <a:cubicBezTo>
                  <a:pt x="42247" y="2518381"/>
                  <a:pt x="37553" y="2511340"/>
                  <a:pt x="30512" y="2508993"/>
                </a:cubicBezTo>
                <a:cubicBezTo>
                  <a:pt x="30512" y="2506646"/>
                  <a:pt x="30512" y="2504299"/>
                  <a:pt x="30512" y="2501952"/>
                </a:cubicBezTo>
                <a:cubicBezTo>
                  <a:pt x="37553" y="2499605"/>
                  <a:pt x="42247" y="2492563"/>
                  <a:pt x="42247" y="2483175"/>
                </a:cubicBezTo>
                <a:cubicBezTo>
                  <a:pt x="42247" y="2478481"/>
                  <a:pt x="39900" y="2473787"/>
                  <a:pt x="37553" y="2469093"/>
                </a:cubicBezTo>
                <a:cubicBezTo>
                  <a:pt x="37553" y="2469093"/>
                  <a:pt x="37553" y="2466746"/>
                  <a:pt x="37553" y="2466746"/>
                </a:cubicBezTo>
                <a:cubicBezTo>
                  <a:pt x="42247" y="2462052"/>
                  <a:pt x="44594" y="2457358"/>
                  <a:pt x="44594" y="2452664"/>
                </a:cubicBezTo>
                <a:cubicBezTo>
                  <a:pt x="44594" y="2443275"/>
                  <a:pt x="37553" y="2433887"/>
                  <a:pt x="28165" y="2433887"/>
                </a:cubicBezTo>
                <a:cubicBezTo>
                  <a:pt x="28165" y="2408070"/>
                  <a:pt x="25818" y="2384599"/>
                  <a:pt x="25818" y="2363476"/>
                </a:cubicBezTo>
                <a:cubicBezTo>
                  <a:pt x="35206" y="2361129"/>
                  <a:pt x="39900" y="2354088"/>
                  <a:pt x="39900" y="2344700"/>
                </a:cubicBezTo>
                <a:cubicBezTo>
                  <a:pt x="42247" y="2332964"/>
                  <a:pt x="35206" y="2325923"/>
                  <a:pt x="25818" y="2323576"/>
                </a:cubicBezTo>
                <a:close/>
                <a:moveTo>
                  <a:pt x="35206" y="2274288"/>
                </a:moveTo>
                <a:cubicBezTo>
                  <a:pt x="35206" y="2274288"/>
                  <a:pt x="37553" y="2271941"/>
                  <a:pt x="37553" y="2271941"/>
                </a:cubicBezTo>
                <a:cubicBezTo>
                  <a:pt x="37553" y="2271941"/>
                  <a:pt x="39900" y="2269594"/>
                  <a:pt x="39900" y="2269594"/>
                </a:cubicBezTo>
                <a:cubicBezTo>
                  <a:pt x="39900" y="2269594"/>
                  <a:pt x="42247" y="2267247"/>
                  <a:pt x="42247" y="2267247"/>
                </a:cubicBezTo>
                <a:cubicBezTo>
                  <a:pt x="42247" y="2267247"/>
                  <a:pt x="44594" y="2264900"/>
                  <a:pt x="44594" y="2264900"/>
                </a:cubicBezTo>
                <a:cubicBezTo>
                  <a:pt x="44594" y="2264900"/>
                  <a:pt x="46941" y="2262553"/>
                  <a:pt x="46941" y="2262553"/>
                </a:cubicBezTo>
                <a:cubicBezTo>
                  <a:pt x="46941" y="2262553"/>
                  <a:pt x="49288" y="2262553"/>
                  <a:pt x="49288" y="2260206"/>
                </a:cubicBezTo>
                <a:cubicBezTo>
                  <a:pt x="51635" y="2260206"/>
                  <a:pt x="51635" y="2260206"/>
                  <a:pt x="53982" y="2257859"/>
                </a:cubicBezTo>
                <a:cubicBezTo>
                  <a:pt x="53982" y="2257859"/>
                  <a:pt x="56329" y="2257859"/>
                  <a:pt x="56329" y="2257859"/>
                </a:cubicBezTo>
                <a:cubicBezTo>
                  <a:pt x="58676" y="2257859"/>
                  <a:pt x="61023" y="2257859"/>
                  <a:pt x="63370" y="2257859"/>
                </a:cubicBezTo>
                <a:cubicBezTo>
                  <a:pt x="68064" y="2257859"/>
                  <a:pt x="70411" y="2257859"/>
                  <a:pt x="75105" y="2260206"/>
                </a:cubicBezTo>
                <a:cubicBezTo>
                  <a:pt x="72758" y="2262553"/>
                  <a:pt x="70411" y="2267247"/>
                  <a:pt x="70411" y="2269594"/>
                </a:cubicBezTo>
                <a:cubicBezTo>
                  <a:pt x="70411" y="2281329"/>
                  <a:pt x="79800" y="2290717"/>
                  <a:pt x="91535" y="2290717"/>
                </a:cubicBezTo>
                <a:cubicBezTo>
                  <a:pt x="96229" y="2290717"/>
                  <a:pt x="100923" y="2288370"/>
                  <a:pt x="105617" y="2286023"/>
                </a:cubicBezTo>
                <a:cubicBezTo>
                  <a:pt x="105617" y="2288370"/>
                  <a:pt x="107964" y="2288370"/>
                  <a:pt x="107964" y="2288370"/>
                </a:cubicBezTo>
                <a:cubicBezTo>
                  <a:pt x="107964" y="2288370"/>
                  <a:pt x="110311" y="2290717"/>
                  <a:pt x="110311" y="2290717"/>
                </a:cubicBezTo>
                <a:cubicBezTo>
                  <a:pt x="115005" y="2295411"/>
                  <a:pt x="119699" y="2302453"/>
                  <a:pt x="124393" y="2309494"/>
                </a:cubicBezTo>
                <a:cubicBezTo>
                  <a:pt x="124393" y="2309494"/>
                  <a:pt x="126741" y="2311841"/>
                  <a:pt x="126741" y="2314188"/>
                </a:cubicBezTo>
                <a:cubicBezTo>
                  <a:pt x="131435" y="2321229"/>
                  <a:pt x="136129" y="2328270"/>
                  <a:pt x="140823" y="2335311"/>
                </a:cubicBezTo>
                <a:cubicBezTo>
                  <a:pt x="140823" y="2335311"/>
                  <a:pt x="143170" y="2337658"/>
                  <a:pt x="143170" y="2337658"/>
                </a:cubicBezTo>
                <a:cubicBezTo>
                  <a:pt x="147864" y="2344700"/>
                  <a:pt x="152558" y="2354088"/>
                  <a:pt x="159599" y="2361129"/>
                </a:cubicBezTo>
                <a:cubicBezTo>
                  <a:pt x="161946" y="2363476"/>
                  <a:pt x="161946" y="2365823"/>
                  <a:pt x="164293" y="2368170"/>
                </a:cubicBezTo>
                <a:cubicBezTo>
                  <a:pt x="168987" y="2375211"/>
                  <a:pt x="173681" y="2382252"/>
                  <a:pt x="178376" y="2389293"/>
                </a:cubicBezTo>
                <a:cubicBezTo>
                  <a:pt x="180723" y="2393987"/>
                  <a:pt x="183070" y="2398681"/>
                  <a:pt x="185417" y="2401028"/>
                </a:cubicBezTo>
                <a:cubicBezTo>
                  <a:pt x="190111" y="2408070"/>
                  <a:pt x="192458" y="2415111"/>
                  <a:pt x="197152" y="2419805"/>
                </a:cubicBezTo>
                <a:cubicBezTo>
                  <a:pt x="206540" y="2436234"/>
                  <a:pt x="215928" y="2455011"/>
                  <a:pt x="227664" y="2473787"/>
                </a:cubicBezTo>
                <a:cubicBezTo>
                  <a:pt x="222969" y="2478481"/>
                  <a:pt x="218275" y="2483175"/>
                  <a:pt x="218275" y="2490216"/>
                </a:cubicBezTo>
                <a:cubicBezTo>
                  <a:pt x="218275" y="2494910"/>
                  <a:pt x="220622" y="2499605"/>
                  <a:pt x="222969" y="2504299"/>
                </a:cubicBezTo>
                <a:cubicBezTo>
                  <a:pt x="199499" y="2527769"/>
                  <a:pt x="178376" y="2546545"/>
                  <a:pt x="159599" y="2562975"/>
                </a:cubicBezTo>
                <a:cubicBezTo>
                  <a:pt x="157252" y="2565322"/>
                  <a:pt x="154905" y="2567669"/>
                  <a:pt x="152558" y="2570016"/>
                </a:cubicBezTo>
                <a:cubicBezTo>
                  <a:pt x="150211" y="2572363"/>
                  <a:pt x="145517" y="2574710"/>
                  <a:pt x="143170" y="2577057"/>
                </a:cubicBezTo>
                <a:cubicBezTo>
                  <a:pt x="140823" y="2579404"/>
                  <a:pt x="136129" y="2581751"/>
                  <a:pt x="133782" y="2584098"/>
                </a:cubicBezTo>
                <a:cubicBezTo>
                  <a:pt x="131435" y="2586445"/>
                  <a:pt x="129088" y="2586445"/>
                  <a:pt x="124393" y="2588792"/>
                </a:cubicBezTo>
                <a:cubicBezTo>
                  <a:pt x="122046" y="2591139"/>
                  <a:pt x="117352" y="2593486"/>
                  <a:pt x="115005" y="2593486"/>
                </a:cubicBezTo>
                <a:cubicBezTo>
                  <a:pt x="112658" y="2595833"/>
                  <a:pt x="110311" y="2595833"/>
                  <a:pt x="107964" y="2595833"/>
                </a:cubicBezTo>
                <a:cubicBezTo>
                  <a:pt x="105617" y="2595833"/>
                  <a:pt x="103270" y="2598180"/>
                  <a:pt x="100923" y="2598180"/>
                </a:cubicBezTo>
                <a:cubicBezTo>
                  <a:pt x="98576" y="2591139"/>
                  <a:pt x="91535" y="2584098"/>
                  <a:pt x="82147" y="2584098"/>
                </a:cubicBezTo>
                <a:cubicBezTo>
                  <a:pt x="82147" y="2584098"/>
                  <a:pt x="79800" y="2584098"/>
                  <a:pt x="79800" y="2584098"/>
                </a:cubicBezTo>
                <a:cubicBezTo>
                  <a:pt x="77453" y="2574710"/>
                  <a:pt x="77453" y="2565322"/>
                  <a:pt x="75105" y="2555934"/>
                </a:cubicBezTo>
                <a:cubicBezTo>
                  <a:pt x="75105" y="2555934"/>
                  <a:pt x="75105" y="2555934"/>
                  <a:pt x="75105" y="2553587"/>
                </a:cubicBezTo>
                <a:cubicBezTo>
                  <a:pt x="72758" y="2539504"/>
                  <a:pt x="70411" y="2523075"/>
                  <a:pt x="70411" y="2508993"/>
                </a:cubicBezTo>
                <a:cubicBezTo>
                  <a:pt x="70411" y="2508993"/>
                  <a:pt x="70411" y="2508993"/>
                  <a:pt x="70411" y="2506646"/>
                </a:cubicBezTo>
                <a:cubicBezTo>
                  <a:pt x="68064" y="2492563"/>
                  <a:pt x="68064" y="2478481"/>
                  <a:pt x="65717" y="2466746"/>
                </a:cubicBezTo>
                <a:cubicBezTo>
                  <a:pt x="65717" y="2466746"/>
                  <a:pt x="65717" y="2466746"/>
                  <a:pt x="65717" y="2466746"/>
                </a:cubicBezTo>
                <a:cubicBezTo>
                  <a:pt x="65717" y="2452664"/>
                  <a:pt x="63370" y="2440928"/>
                  <a:pt x="63370" y="2429193"/>
                </a:cubicBezTo>
                <a:cubicBezTo>
                  <a:pt x="61023" y="2412764"/>
                  <a:pt x="61023" y="2398681"/>
                  <a:pt x="58676" y="2384599"/>
                </a:cubicBezTo>
                <a:cubicBezTo>
                  <a:pt x="58676" y="2382252"/>
                  <a:pt x="58676" y="2377558"/>
                  <a:pt x="58676" y="2375211"/>
                </a:cubicBezTo>
                <a:cubicBezTo>
                  <a:pt x="58676" y="2370517"/>
                  <a:pt x="58676" y="2368170"/>
                  <a:pt x="56329" y="2363476"/>
                </a:cubicBezTo>
                <a:cubicBezTo>
                  <a:pt x="56329" y="2358782"/>
                  <a:pt x="56329" y="2356435"/>
                  <a:pt x="53982" y="2351741"/>
                </a:cubicBezTo>
                <a:cubicBezTo>
                  <a:pt x="53982" y="2349394"/>
                  <a:pt x="53982" y="2344700"/>
                  <a:pt x="51635" y="2342352"/>
                </a:cubicBezTo>
                <a:cubicBezTo>
                  <a:pt x="51635" y="2340005"/>
                  <a:pt x="51635" y="2335311"/>
                  <a:pt x="49288" y="2332964"/>
                </a:cubicBezTo>
                <a:cubicBezTo>
                  <a:pt x="49288" y="2337658"/>
                  <a:pt x="46941" y="2335311"/>
                  <a:pt x="46941" y="2332964"/>
                </a:cubicBezTo>
                <a:cubicBezTo>
                  <a:pt x="46941" y="2330617"/>
                  <a:pt x="44594" y="2325923"/>
                  <a:pt x="44594" y="2323576"/>
                </a:cubicBezTo>
                <a:cubicBezTo>
                  <a:pt x="44594" y="2321229"/>
                  <a:pt x="42247" y="2318882"/>
                  <a:pt x="42247" y="2316535"/>
                </a:cubicBezTo>
                <a:cubicBezTo>
                  <a:pt x="42247" y="2314188"/>
                  <a:pt x="39900" y="2311841"/>
                  <a:pt x="39900" y="2309494"/>
                </a:cubicBezTo>
                <a:cubicBezTo>
                  <a:pt x="44594" y="2307147"/>
                  <a:pt x="46941" y="2302453"/>
                  <a:pt x="46941" y="2297759"/>
                </a:cubicBezTo>
                <a:cubicBezTo>
                  <a:pt x="46941" y="2288370"/>
                  <a:pt x="42247" y="2281329"/>
                  <a:pt x="32859" y="2278982"/>
                </a:cubicBezTo>
                <a:cubicBezTo>
                  <a:pt x="32859" y="2278982"/>
                  <a:pt x="32859" y="2278982"/>
                  <a:pt x="32859" y="2278982"/>
                </a:cubicBezTo>
                <a:cubicBezTo>
                  <a:pt x="35206" y="2276635"/>
                  <a:pt x="35206" y="2276635"/>
                  <a:pt x="35206" y="2274288"/>
                </a:cubicBezTo>
                <a:close/>
                <a:moveTo>
                  <a:pt x="241746" y="2443275"/>
                </a:moveTo>
                <a:cubicBezTo>
                  <a:pt x="241746" y="2431540"/>
                  <a:pt x="244093" y="2417458"/>
                  <a:pt x="246440" y="2405723"/>
                </a:cubicBezTo>
                <a:cubicBezTo>
                  <a:pt x="246440" y="2403376"/>
                  <a:pt x="246440" y="2401028"/>
                  <a:pt x="246440" y="2398681"/>
                </a:cubicBezTo>
                <a:cubicBezTo>
                  <a:pt x="246440" y="2386946"/>
                  <a:pt x="248787" y="2375211"/>
                  <a:pt x="251134" y="2361129"/>
                </a:cubicBezTo>
                <a:cubicBezTo>
                  <a:pt x="251134" y="2356435"/>
                  <a:pt x="251134" y="2354088"/>
                  <a:pt x="251134" y="2349394"/>
                </a:cubicBezTo>
                <a:cubicBezTo>
                  <a:pt x="251134" y="2337658"/>
                  <a:pt x="253481" y="2325923"/>
                  <a:pt x="253481" y="2314188"/>
                </a:cubicBezTo>
                <a:cubicBezTo>
                  <a:pt x="253481" y="2309494"/>
                  <a:pt x="253481" y="2304800"/>
                  <a:pt x="255828" y="2300106"/>
                </a:cubicBezTo>
                <a:cubicBezTo>
                  <a:pt x="258175" y="2290717"/>
                  <a:pt x="258175" y="2278982"/>
                  <a:pt x="260522" y="2267247"/>
                </a:cubicBezTo>
                <a:cubicBezTo>
                  <a:pt x="260522" y="2260206"/>
                  <a:pt x="262869" y="2255512"/>
                  <a:pt x="262869" y="2248470"/>
                </a:cubicBezTo>
                <a:cubicBezTo>
                  <a:pt x="262869" y="2239082"/>
                  <a:pt x="265216" y="2227347"/>
                  <a:pt x="265216" y="2217959"/>
                </a:cubicBezTo>
                <a:cubicBezTo>
                  <a:pt x="265216" y="2210918"/>
                  <a:pt x="267563" y="2201530"/>
                  <a:pt x="267563" y="2194489"/>
                </a:cubicBezTo>
                <a:cubicBezTo>
                  <a:pt x="267563" y="2185100"/>
                  <a:pt x="269910" y="2175712"/>
                  <a:pt x="269910" y="2166324"/>
                </a:cubicBezTo>
                <a:cubicBezTo>
                  <a:pt x="269910" y="2156936"/>
                  <a:pt x="272257" y="2147548"/>
                  <a:pt x="272257" y="2138159"/>
                </a:cubicBezTo>
                <a:cubicBezTo>
                  <a:pt x="272257" y="2131118"/>
                  <a:pt x="274604" y="2121730"/>
                  <a:pt x="274604" y="2114689"/>
                </a:cubicBezTo>
                <a:cubicBezTo>
                  <a:pt x="276951" y="2102954"/>
                  <a:pt x="276951" y="2091218"/>
                  <a:pt x="279299" y="2081830"/>
                </a:cubicBezTo>
                <a:cubicBezTo>
                  <a:pt x="279299" y="2074789"/>
                  <a:pt x="281646" y="2070095"/>
                  <a:pt x="281646" y="2063054"/>
                </a:cubicBezTo>
                <a:cubicBezTo>
                  <a:pt x="283993" y="2048971"/>
                  <a:pt x="283993" y="2037236"/>
                  <a:pt x="286340" y="2023154"/>
                </a:cubicBezTo>
                <a:cubicBezTo>
                  <a:pt x="286340" y="2018460"/>
                  <a:pt x="288687" y="2013766"/>
                  <a:pt x="288687" y="2009072"/>
                </a:cubicBezTo>
                <a:cubicBezTo>
                  <a:pt x="291034" y="1994990"/>
                  <a:pt x="293381" y="1978560"/>
                  <a:pt x="293381" y="1964478"/>
                </a:cubicBezTo>
                <a:cubicBezTo>
                  <a:pt x="293381" y="1962131"/>
                  <a:pt x="293381" y="1957437"/>
                  <a:pt x="295728" y="1955090"/>
                </a:cubicBezTo>
                <a:cubicBezTo>
                  <a:pt x="298075" y="1936313"/>
                  <a:pt x="300422" y="1919884"/>
                  <a:pt x="302769" y="1901108"/>
                </a:cubicBezTo>
                <a:cubicBezTo>
                  <a:pt x="302769" y="1901108"/>
                  <a:pt x="302769" y="1898761"/>
                  <a:pt x="302769" y="1898761"/>
                </a:cubicBezTo>
                <a:cubicBezTo>
                  <a:pt x="302769" y="1889372"/>
                  <a:pt x="305116" y="1882331"/>
                  <a:pt x="305116" y="1872943"/>
                </a:cubicBezTo>
                <a:cubicBezTo>
                  <a:pt x="309810" y="1868249"/>
                  <a:pt x="312157" y="1863555"/>
                  <a:pt x="312157" y="1858861"/>
                </a:cubicBezTo>
                <a:cubicBezTo>
                  <a:pt x="312157" y="1854167"/>
                  <a:pt x="309810" y="1851820"/>
                  <a:pt x="309810" y="1849473"/>
                </a:cubicBezTo>
                <a:cubicBezTo>
                  <a:pt x="309810" y="1847126"/>
                  <a:pt x="309810" y="1842432"/>
                  <a:pt x="312157" y="1840084"/>
                </a:cubicBezTo>
                <a:cubicBezTo>
                  <a:pt x="349710" y="1795491"/>
                  <a:pt x="389610" y="1753244"/>
                  <a:pt x="431857" y="1713344"/>
                </a:cubicBezTo>
                <a:cubicBezTo>
                  <a:pt x="434204" y="1713344"/>
                  <a:pt x="434204" y="1715691"/>
                  <a:pt x="436551" y="1715691"/>
                </a:cubicBezTo>
                <a:cubicBezTo>
                  <a:pt x="434204" y="1718038"/>
                  <a:pt x="434204" y="1722732"/>
                  <a:pt x="434204" y="1725079"/>
                </a:cubicBezTo>
                <a:cubicBezTo>
                  <a:pt x="434204" y="1734467"/>
                  <a:pt x="438898" y="1741508"/>
                  <a:pt x="448286" y="1743855"/>
                </a:cubicBezTo>
                <a:cubicBezTo>
                  <a:pt x="443592" y="1757938"/>
                  <a:pt x="441245" y="1772020"/>
                  <a:pt x="436551" y="1783755"/>
                </a:cubicBezTo>
                <a:cubicBezTo>
                  <a:pt x="434204" y="1790796"/>
                  <a:pt x="431857" y="1797838"/>
                  <a:pt x="429509" y="1802532"/>
                </a:cubicBezTo>
                <a:cubicBezTo>
                  <a:pt x="427162" y="1807226"/>
                  <a:pt x="427162" y="1811920"/>
                  <a:pt x="424815" y="1818961"/>
                </a:cubicBezTo>
                <a:cubicBezTo>
                  <a:pt x="373180" y="1997337"/>
                  <a:pt x="326239" y="2168671"/>
                  <a:pt x="283993" y="2321229"/>
                </a:cubicBezTo>
                <a:cubicBezTo>
                  <a:pt x="276951" y="2344700"/>
                  <a:pt x="272257" y="2365823"/>
                  <a:pt x="265216" y="2389293"/>
                </a:cubicBezTo>
                <a:cubicBezTo>
                  <a:pt x="262869" y="2396334"/>
                  <a:pt x="260522" y="2403376"/>
                  <a:pt x="260522" y="2410417"/>
                </a:cubicBezTo>
                <a:cubicBezTo>
                  <a:pt x="260522" y="2415111"/>
                  <a:pt x="258175" y="2417458"/>
                  <a:pt x="258175" y="2422152"/>
                </a:cubicBezTo>
                <a:cubicBezTo>
                  <a:pt x="255828" y="2431540"/>
                  <a:pt x="253481" y="2443275"/>
                  <a:pt x="248787" y="2452664"/>
                </a:cubicBezTo>
                <a:cubicBezTo>
                  <a:pt x="248787" y="2457358"/>
                  <a:pt x="246440" y="2459705"/>
                  <a:pt x="246440" y="2464399"/>
                </a:cubicBezTo>
                <a:cubicBezTo>
                  <a:pt x="244093" y="2469093"/>
                  <a:pt x="244093" y="2473787"/>
                  <a:pt x="241746" y="2478481"/>
                </a:cubicBezTo>
                <a:cubicBezTo>
                  <a:pt x="241746" y="2478481"/>
                  <a:pt x="241746" y="2478481"/>
                  <a:pt x="239399" y="2478481"/>
                </a:cubicBezTo>
                <a:cubicBezTo>
                  <a:pt x="239399" y="2469093"/>
                  <a:pt x="241746" y="2459705"/>
                  <a:pt x="241746" y="2450317"/>
                </a:cubicBezTo>
                <a:cubicBezTo>
                  <a:pt x="241746" y="2445622"/>
                  <a:pt x="241746" y="2443275"/>
                  <a:pt x="241746" y="2443275"/>
                </a:cubicBezTo>
                <a:close/>
                <a:moveTo>
                  <a:pt x="307463" y="1842432"/>
                </a:moveTo>
                <a:cubicBezTo>
                  <a:pt x="307463" y="1842432"/>
                  <a:pt x="309810" y="1840084"/>
                  <a:pt x="309810" y="1840084"/>
                </a:cubicBezTo>
                <a:cubicBezTo>
                  <a:pt x="309810" y="1840084"/>
                  <a:pt x="309810" y="1842432"/>
                  <a:pt x="307463" y="1842432"/>
                </a:cubicBezTo>
                <a:cubicBezTo>
                  <a:pt x="309810" y="1842432"/>
                  <a:pt x="307463" y="1842432"/>
                  <a:pt x="307463" y="1842432"/>
                </a:cubicBezTo>
                <a:close/>
                <a:moveTo>
                  <a:pt x="206540" y="1844779"/>
                </a:moveTo>
                <a:cubicBezTo>
                  <a:pt x="208887" y="1840084"/>
                  <a:pt x="213581" y="1835390"/>
                  <a:pt x="215928" y="1830696"/>
                </a:cubicBezTo>
                <a:cubicBezTo>
                  <a:pt x="222969" y="1821308"/>
                  <a:pt x="230011" y="1811920"/>
                  <a:pt x="237052" y="1802532"/>
                </a:cubicBezTo>
                <a:cubicBezTo>
                  <a:pt x="239399" y="1797838"/>
                  <a:pt x="241746" y="1795491"/>
                  <a:pt x="244093" y="1790796"/>
                </a:cubicBezTo>
                <a:cubicBezTo>
                  <a:pt x="251134" y="1781408"/>
                  <a:pt x="258175" y="1772020"/>
                  <a:pt x="265216" y="1760285"/>
                </a:cubicBezTo>
                <a:cubicBezTo>
                  <a:pt x="267563" y="1764979"/>
                  <a:pt x="269910" y="1772020"/>
                  <a:pt x="269910" y="1776714"/>
                </a:cubicBezTo>
                <a:cubicBezTo>
                  <a:pt x="269910" y="1779061"/>
                  <a:pt x="272257" y="1781408"/>
                  <a:pt x="272257" y="1783755"/>
                </a:cubicBezTo>
                <a:cubicBezTo>
                  <a:pt x="274604" y="1788449"/>
                  <a:pt x="274604" y="1795491"/>
                  <a:pt x="276951" y="1800185"/>
                </a:cubicBezTo>
                <a:cubicBezTo>
                  <a:pt x="276951" y="1802532"/>
                  <a:pt x="279299" y="1807226"/>
                  <a:pt x="279299" y="1811920"/>
                </a:cubicBezTo>
                <a:cubicBezTo>
                  <a:pt x="281646" y="1816614"/>
                  <a:pt x="281646" y="1821308"/>
                  <a:pt x="283993" y="1828349"/>
                </a:cubicBezTo>
                <a:cubicBezTo>
                  <a:pt x="283993" y="1830696"/>
                  <a:pt x="286340" y="1835390"/>
                  <a:pt x="286340" y="1840084"/>
                </a:cubicBezTo>
                <a:cubicBezTo>
                  <a:pt x="281646" y="1842432"/>
                  <a:pt x="276951" y="1844779"/>
                  <a:pt x="274604" y="1849473"/>
                </a:cubicBezTo>
                <a:cubicBezTo>
                  <a:pt x="265216" y="1844779"/>
                  <a:pt x="253481" y="1842432"/>
                  <a:pt x="241746" y="1842432"/>
                </a:cubicBezTo>
                <a:cubicBezTo>
                  <a:pt x="227664" y="1842432"/>
                  <a:pt x="213581" y="1844779"/>
                  <a:pt x="201846" y="1851820"/>
                </a:cubicBezTo>
                <a:cubicBezTo>
                  <a:pt x="204193" y="1847126"/>
                  <a:pt x="206540" y="1844779"/>
                  <a:pt x="206540" y="1844779"/>
                </a:cubicBezTo>
                <a:close/>
                <a:moveTo>
                  <a:pt x="241746" y="1725079"/>
                </a:moveTo>
                <a:cubicBezTo>
                  <a:pt x="234705" y="1729773"/>
                  <a:pt x="230011" y="1736814"/>
                  <a:pt x="222969" y="1741508"/>
                </a:cubicBezTo>
                <a:cubicBezTo>
                  <a:pt x="222969" y="1741508"/>
                  <a:pt x="220622" y="1743855"/>
                  <a:pt x="218275" y="1743855"/>
                </a:cubicBezTo>
                <a:cubicBezTo>
                  <a:pt x="211234" y="1750897"/>
                  <a:pt x="206540" y="1757938"/>
                  <a:pt x="199499" y="1762632"/>
                </a:cubicBezTo>
                <a:cubicBezTo>
                  <a:pt x="199499" y="1762632"/>
                  <a:pt x="199499" y="1762632"/>
                  <a:pt x="197152" y="1764979"/>
                </a:cubicBezTo>
                <a:cubicBezTo>
                  <a:pt x="192458" y="1774367"/>
                  <a:pt x="187764" y="1781408"/>
                  <a:pt x="180723" y="1788449"/>
                </a:cubicBezTo>
                <a:cubicBezTo>
                  <a:pt x="180723" y="1788449"/>
                  <a:pt x="180723" y="1788449"/>
                  <a:pt x="178376" y="1790796"/>
                </a:cubicBezTo>
                <a:cubicBezTo>
                  <a:pt x="171334" y="1797838"/>
                  <a:pt x="166640" y="1807226"/>
                  <a:pt x="159599" y="1816614"/>
                </a:cubicBezTo>
                <a:cubicBezTo>
                  <a:pt x="154905" y="1823655"/>
                  <a:pt x="147864" y="1833043"/>
                  <a:pt x="143170" y="1840084"/>
                </a:cubicBezTo>
                <a:cubicBezTo>
                  <a:pt x="143170" y="1842432"/>
                  <a:pt x="140823" y="1844779"/>
                  <a:pt x="140823" y="1847126"/>
                </a:cubicBezTo>
                <a:cubicBezTo>
                  <a:pt x="136129" y="1851820"/>
                  <a:pt x="133782" y="1858861"/>
                  <a:pt x="131435" y="1863555"/>
                </a:cubicBezTo>
                <a:cubicBezTo>
                  <a:pt x="131435" y="1863555"/>
                  <a:pt x="131435" y="1863555"/>
                  <a:pt x="131435" y="1863555"/>
                </a:cubicBezTo>
                <a:cubicBezTo>
                  <a:pt x="131435" y="1861208"/>
                  <a:pt x="133782" y="1858861"/>
                  <a:pt x="133782" y="1856514"/>
                </a:cubicBezTo>
                <a:cubicBezTo>
                  <a:pt x="136129" y="1849473"/>
                  <a:pt x="140823" y="1840084"/>
                  <a:pt x="143170" y="1833043"/>
                </a:cubicBezTo>
                <a:cubicBezTo>
                  <a:pt x="145517" y="1828349"/>
                  <a:pt x="147864" y="1821308"/>
                  <a:pt x="150211" y="1816614"/>
                </a:cubicBezTo>
                <a:cubicBezTo>
                  <a:pt x="154905" y="1809573"/>
                  <a:pt x="157252" y="1802532"/>
                  <a:pt x="161946" y="1795491"/>
                </a:cubicBezTo>
                <a:cubicBezTo>
                  <a:pt x="164293" y="1790796"/>
                  <a:pt x="166640" y="1786102"/>
                  <a:pt x="168987" y="1779061"/>
                </a:cubicBezTo>
                <a:cubicBezTo>
                  <a:pt x="173681" y="1772020"/>
                  <a:pt x="178376" y="1764979"/>
                  <a:pt x="183070" y="1757938"/>
                </a:cubicBezTo>
                <a:cubicBezTo>
                  <a:pt x="185417" y="1755591"/>
                  <a:pt x="187764" y="1750897"/>
                  <a:pt x="190111" y="1746203"/>
                </a:cubicBezTo>
                <a:cubicBezTo>
                  <a:pt x="194805" y="1739161"/>
                  <a:pt x="201846" y="1729773"/>
                  <a:pt x="206540" y="1722732"/>
                </a:cubicBezTo>
                <a:cubicBezTo>
                  <a:pt x="208887" y="1720385"/>
                  <a:pt x="211234" y="1715691"/>
                  <a:pt x="213581" y="1713344"/>
                </a:cubicBezTo>
                <a:cubicBezTo>
                  <a:pt x="218275" y="1708650"/>
                  <a:pt x="220622" y="1703956"/>
                  <a:pt x="225316" y="1699262"/>
                </a:cubicBezTo>
                <a:cubicBezTo>
                  <a:pt x="227664" y="1701609"/>
                  <a:pt x="232358" y="1703956"/>
                  <a:pt x="234705" y="1703956"/>
                </a:cubicBezTo>
                <a:cubicBezTo>
                  <a:pt x="237052" y="1703956"/>
                  <a:pt x="239399" y="1703956"/>
                  <a:pt x="241746" y="1701609"/>
                </a:cubicBezTo>
                <a:cubicBezTo>
                  <a:pt x="244093" y="1703956"/>
                  <a:pt x="244093" y="1706303"/>
                  <a:pt x="246440" y="1710997"/>
                </a:cubicBezTo>
                <a:cubicBezTo>
                  <a:pt x="246440" y="1713344"/>
                  <a:pt x="248787" y="1713344"/>
                  <a:pt x="248787" y="1715691"/>
                </a:cubicBezTo>
                <a:cubicBezTo>
                  <a:pt x="248787" y="1715691"/>
                  <a:pt x="248787" y="1718038"/>
                  <a:pt x="248787" y="1718038"/>
                </a:cubicBezTo>
                <a:cubicBezTo>
                  <a:pt x="246440" y="1720385"/>
                  <a:pt x="246440" y="1720385"/>
                  <a:pt x="244093" y="1720385"/>
                </a:cubicBezTo>
                <a:cubicBezTo>
                  <a:pt x="246440" y="1722732"/>
                  <a:pt x="244093" y="1725079"/>
                  <a:pt x="241746" y="1725079"/>
                </a:cubicBezTo>
                <a:close/>
                <a:moveTo>
                  <a:pt x="105617" y="1917537"/>
                </a:moveTo>
                <a:cubicBezTo>
                  <a:pt x="103270" y="1924578"/>
                  <a:pt x="100923" y="1933966"/>
                  <a:pt x="96229" y="1943354"/>
                </a:cubicBezTo>
                <a:cubicBezTo>
                  <a:pt x="93882" y="1950396"/>
                  <a:pt x="91535" y="1957437"/>
                  <a:pt x="89188" y="1964478"/>
                </a:cubicBezTo>
                <a:cubicBezTo>
                  <a:pt x="89188" y="1966825"/>
                  <a:pt x="86841" y="1969172"/>
                  <a:pt x="86841" y="1973866"/>
                </a:cubicBezTo>
                <a:cubicBezTo>
                  <a:pt x="91535" y="1962131"/>
                  <a:pt x="93882" y="1952743"/>
                  <a:pt x="96229" y="1943354"/>
                </a:cubicBezTo>
                <a:cubicBezTo>
                  <a:pt x="96229" y="1938660"/>
                  <a:pt x="98576" y="1933966"/>
                  <a:pt x="98576" y="1929272"/>
                </a:cubicBezTo>
                <a:cubicBezTo>
                  <a:pt x="98576" y="1926925"/>
                  <a:pt x="100923" y="1924578"/>
                  <a:pt x="100923" y="1924578"/>
                </a:cubicBezTo>
                <a:cubicBezTo>
                  <a:pt x="103270" y="1919884"/>
                  <a:pt x="105617" y="1917537"/>
                  <a:pt x="105617" y="1912843"/>
                </a:cubicBezTo>
                <a:cubicBezTo>
                  <a:pt x="107964" y="1905802"/>
                  <a:pt x="110311" y="1901108"/>
                  <a:pt x="115005" y="1894066"/>
                </a:cubicBezTo>
                <a:cubicBezTo>
                  <a:pt x="115005" y="1894066"/>
                  <a:pt x="115005" y="1896413"/>
                  <a:pt x="115005" y="1896413"/>
                </a:cubicBezTo>
                <a:cubicBezTo>
                  <a:pt x="112658" y="1905802"/>
                  <a:pt x="110311" y="1912843"/>
                  <a:pt x="105617" y="1917537"/>
                </a:cubicBezTo>
                <a:close/>
                <a:moveTo>
                  <a:pt x="58676" y="2037236"/>
                </a:moveTo>
                <a:cubicBezTo>
                  <a:pt x="58676" y="2037236"/>
                  <a:pt x="58676" y="2034889"/>
                  <a:pt x="58676" y="2037236"/>
                </a:cubicBezTo>
                <a:cubicBezTo>
                  <a:pt x="56329" y="2034889"/>
                  <a:pt x="56329" y="2032542"/>
                  <a:pt x="56329" y="2030195"/>
                </a:cubicBezTo>
                <a:cubicBezTo>
                  <a:pt x="56329" y="2030195"/>
                  <a:pt x="56329" y="2030195"/>
                  <a:pt x="56329" y="2027848"/>
                </a:cubicBez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27848"/>
                  <a:pt x="58676" y="2027848"/>
                  <a:pt x="58676" y="2027848"/>
                </a:cubicBezTo>
                <a:cubicBezTo>
                  <a:pt x="61023" y="2030195"/>
                  <a:pt x="61023" y="2032542"/>
                  <a:pt x="58676" y="2037236"/>
                </a:cubicBezTo>
                <a:close/>
                <a:moveTo>
                  <a:pt x="248787" y="1621809"/>
                </a:moveTo>
                <a:cubicBezTo>
                  <a:pt x="251134" y="1612421"/>
                  <a:pt x="253481" y="1600686"/>
                  <a:pt x="255828" y="1591297"/>
                </a:cubicBezTo>
                <a:cubicBezTo>
                  <a:pt x="255828" y="1586603"/>
                  <a:pt x="258175" y="1579562"/>
                  <a:pt x="258175" y="1574868"/>
                </a:cubicBezTo>
                <a:cubicBezTo>
                  <a:pt x="260522" y="1565480"/>
                  <a:pt x="262869" y="1556092"/>
                  <a:pt x="262869" y="1546704"/>
                </a:cubicBezTo>
                <a:cubicBezTo>
                  <a:pt x="265216" y="1539662"/>
                  <a:pt x="265216" y="1532621"/>
                  <a:pt x="267563" y="1527927"/>
                </a:cubicBezTo>
                <a:cubicBezTo>
                  <a:pt x="269910" y="1520886"/>
                  <a:pt x="269910" y="1511498"/>
                  <a:pt x="272257" y="1504457"/>
                </a:cubicBezTo>
                <a:cubicBezTo>
                  <a:pt x="274604" y="1497416"/>
                  <a:pt x="274604" y="1490375"/>
                  <a:pt x="276951" y="1483333"/>
                </a:cubicBezTo>
                <a:cubicBezTo>
                  <a:pt x="279299" y="1476292"/>
                  <a:pt x="279299" y="1469251"/>
                  <a:pt x="281646" y="1462210"/>
                </a:cubicBezTo>
                <a:cubicBezTo>
                  <a:pt x="281646" y="1457516"/>
                  <a:pt x="283993" y="1452822"/>
                  <a:pt x="283993" y="1448128"/>
                </a:cubicBezTo>
                <a:cubicBezTo>
                  <a:pt x="286340" y="1443434"/>
                  <a:pt x="288687" y="1436392"/>
                  <a:pt x="293381" y="1431698"/>
                </a:cubicBezTo>
                <a:cubicBezTo>
                  <a:pt x="300422" y="1419963"/>
                  <a:pt x="305116" y="1408228"/>
                  <a:pt x="312157" y="1398840"/>
                </a:cubicBezTo>
                <a:cubicBezTo>
                  <a:pt x="316851" y="1391799"/>
                  <a:pt x="319198" y="1384757"/>
                  <a:pt x="323892" y="1377716"/>
                </a:cubicBezTo>
                <a:cubicBezTo>
                  <a:pt x="330934" y="1365981"/>
                  <a:pt x="337975" y="1354246"/>
                  <a:pt x="345016" y="1340164"/>
                </a:cubicBezTo>
                <a:cubicBezTo>
                  <a:pt x="349710" y="1333122"/>
                  <a:pt x="352057" y="1328428"/>
                  <a:pt x="356751" y="1321387"/>
                </a:cubicBezTo>
                <a:cubicBezTo>
                  <a:pt x="366139" y="1304958"/>
                  <a:pt x="377874" y="1288529"/>
                  <a:pt x="387263" y="1272099"/>
                </a:cubicBezTo>
                <a:cubicBezTo>
                  <a:pt x="387263" y="1269752"/>
                  <a:pt x="389610" y="1269752"/>
                  <a:pt x="389610" y="1267405"/>
                </a:cubicBezTo>
                <a:cubicBezTo>
                  <a:pt x="394304" y="1260364"/>
                  <a:pt x="396651" y="1255670"/>
                  <a:pt x="401345" y="1250976"/>
                </a:cubicBezTo>
                <a:cubicBezTo>
                  <a:pt x="401345" y="1250976"/>
                  <a:pt x="403692" y="1248629"/>
                  <a:pt x="403692" y="1248629"/>
                </a:cubicBezTo>
                <a:cubicBezTo>
                  <a:pt x="408386" y="1246282"/>
                  <a:pt x="413080" y="1241588"/>
                  <a:pt x="417774" y="1239241"/>
                </a:cubicBezTo>
                <a:cubicBezTo>
                  <a:pt x="422468" y="1236893"/>
                  <a:pt x="427162" y="1234546"/>
                  <a:pt x="431857" y="1232199"/>
                </a:cubicBezTo>
                <a:cubicBezTo>
                  <a:pt x="434204" y="1229852"/>
                  <a:pt x="436551" y="1229852"/>
                  <a:pt x="438898" y="1227505"/>
                </a:cubicBezTo>
                <a:cubicBezTo>
                  <a:pt x="436551" y="1232199"/>
                  <a:pt x="436551" y="1236893"/>
                  <a:pt x="434204" y="1241588"/>
                </a:cubicBezTo>
                <a:cubicBezTo>
                  <a:pt x="431857" y="1246282"/>
                  <a:pt x="431857" y="1250976"/>
                  <a:pt x="429509" y="1255670"/>
                </a:cubicBezTo>
                <a:cubicBezTo>
                  <a:pt x="427162" y="1260364"/>
                  <a:pt x="427162" y="1265058"/>
                  <a:pt x="424815" y="1269752"/>
                </a:cubicBezTo>
                <a:cubicBezTo>
                  <a:pt x="422468" y="1274446"/>
                  <a:pt x="422468" y="1279140"/>
                  <a:pt x="420121" y="1283834"/>
                </a:cubicBezTo>
                <a:cubicBezTo>
                  <a:pt x="417774" y="1288529"/>
                  <a:pt x="417774" y="1293223"/>
                  <a:pt x="415427" y="1297917"/>
                </a:cubicBezTo>
                <a:cubicBezTo>
                  <a:pt x="413080" y="1302611"/>
                  <a:pt x="413080" y="1307305"/>
                  <a:pt x="410733" y="1311999"/>
                </a:cubicBezTo>
                <a:cubicBezTo>
                  <a:pt x="408386" y="1316693"/>
                  <a:pt x="408386" y="1321387"/>
                  <a:pt x="406039" y="1326081"/>
                </a:cubicBezTo>
                <a:cubicBezTo>
                  <a:pt x="403692" y="1330775"/>
                  <a:pt x="403692" y="1335469"/>
                  <a:pt x="401345" y="1342511"/>
                </a:cubicBezTo>
                <a:cubicBezTo>
                  <a:pt x="398998" y="1347205"/>
                  <a:pt x="398998" y="1351899"/>
                  <a:pt x="396651" y="1356593"/>
                </a:cubicBezTo>
                <a:cubicBezTo>
                  <a:pt x="394304" y="1361287"/>
                  <a:pt x="394304" y="1368328"/>
                  <a:pt x="391957" y="1373022"/>
                </a:cubicBezTo>
                <a:cubicBezTo>
                  <a:pt x="389610" y="1377716"/>
                  <a:pt x="389610" y="1382410"/>
                  <a:pt x="387263" y="1387104"/>
                </a:cubicBezTo>
                <a:cubicBezTo>
                  <a:pt x="387263" y="1391799"/>
                  <a:pt x="384916" y="1394146"/>
                  <a:pt x="384916" y="1398840"/>
                </a:cubicBezTo>
                <a:cubicBezTo>
                  <a:pt x="377874" y="1410575"/>
                  <a:pt x="368486" y="1422310"/>
                  <a:pt x="361445" y="1434045"/>
                </a:cubicBezTo>
                <a:cubicBezTo>
                  <a:pt x="356751" y="1441087"/>
                  <a:pt x="352057" y="1450475"/>
                  <a:pt x="347363" y="1457516"/>
                </a:cubicBezTo>
                <a:cubicBezTo>
                  <a:pt x="340322" y="1469251"/>
                  <a:pt x="333281" y="1480986"/>
                  <a:pt x="326239" y="1495069"/>
                </a:cubicBezTo>
                <a:cubicBezTo>
                  <a:pt x="321545" y="1504457"/>
                  <a:pt x="316851" y="1513845"/>
                  <a:pt x="309810" y="1523233"/>
                </a:cubicBezTo>
                <a:cubicBezTo>
                  <a:pt x="302769" y="1534968"/>
                  <a:pt x="298075" y="1546704"/>
                  <a:pt x="291034" y="1556092"/>
                </a:cubicBezTo>
                <a:cubicBezTo>
                  <a:pt x="286340" y="1565480"/>
                  <a:pt x="279299" y="1577215"/>
                  <a:pt x="274604" y="1586603"/>
                </a:cubicBezTo>
                <a:cubicBezTo>
                  <a:pt x="269910" y="1598339"/>
                  <a:pt x="262869" y="1607727"/>
                  <a:pt x="258175" y="1619462"/>
                </a:cubicBezTo>
                <a:cubicBezTo>
                  <a:pt x="253481" y="1631197"/>
                  <a:pt x="246440" y="1640586"/>
                  <a:pt x="241746" y="1652321"/>
                </a:cubicBezTo>
                <a:cubicBezTo>
                  <a:pt x="239399" y="1657015"/>
                  <a:pt x="237052" y="1661709"/>
                  <a:pt x="234705" y="1668750"/>
                </a:cubicBezTo>
                <a:cubicBezTo>
                  <a:pt x="234705" y="1668750"/>
                  <a:pt x="232358" y="1668750"/>
                  <a:pt x="230011" y="1668750"/>
                </a:cubicBezTo>
                <a:cubicBezTo>
                  <a:pt x="232358" y="1659362"/>
                  <a:pt x="234705" y="1649974"/>
                  <a:pt x="234705" y="1640586"/>
                </a:cubicBezTo>
                <a:cubicBezTo>
                  <a:pt x="246440" y="1631197"/>
                  <a:pt x="248787" y="1626503"/>
                  <a:pt x="248787" y="1621809"/>
                </a:cubicBezTo>
                <a:close/>
                <a:moveTo>
                  <a:pt x="382569" y="1260364"/>
                </a:moveTo>
                <a:cubicBezTo>
                  <a:pt x="377874" y="1262711"/>
                  <a:pt x="375527" y="1265058"/>
                  <a:pt x="370833" y="1269752"/>
                </a:cubicBezTo>
                <a:cubicBezTo>
                  <a:pt x="375527" y="1262711"/>
                  <a:pt x="380222" y="1255670"/>
                  <a:pt x="384916" y="1248629"/>
                </a:cubicBezTo>
                <a:cubicBezTo>
                  <a:pt x="389610" y="1241588"/>
                  <a:pt x="396651" y="1234546"/>
                  <a:pt x="401345" y="1225158"/>
                </a:cubicBezTo>
                <a:cubicBezTo>
                  <a:pt x="408386" y="1218117"/>
                  <a:pt x="413080" y="1211076"/>
                  <a:pt x="420121" y="1201688"/>
                </a:cubicBezTo>
                <a:cubicBezTo>
                  <a:pt x="427162" y="1194647"/>
                  <a:pt x="431857" y="1187606"/>
                  <a:pt x="438898" y="1180564"/>
                </a:cubicBezTo>
                <a:cubicBezTo>
                  <a:pt x="441245" y="1175870"/>
                  <a:pt x="445939" y="1171176"/>
                  <a:pt x="450633" y="1168829"/>
                </a:cubicBezTo>
                <a:cubicBezTo>
                  <a:pt x="450633" y="1168829"/>
                  <a:pt x="450633" y="1168829"/>
                  <a:pt x="450633" y="1168829"/>
                </a:cubicBezTo>
                <a:cubicBezTo>
                  <a:pt x="445939" y="1175870"/>
                  <a:pt x="441245" y="1180564"/>
                  <a:pt x="438898" y="1187606"/>
                </a:cubicBezTo>
                <a:cubicBezTo>
                  <a:pt x="434204" y="1196994"/>
                  <a:pt x="427162" y="1204035"/>
                  <a:pt x="422468" y="1213423"/>
                </a:cubicBezTo>
                <a:cubicBezTo>
                  <a:pt x="415427" y="1222811"/>
                  <a:pt x="410733" y="1232199"/>
                  <a:pt x="403692" y="1241588"/>
                </a:cubicBezTo>
                <a:cubicBezTo>
                  <a:pt x="403692" y="1241588"/>
                  <a:pt x="403692" y="1243935"/>
                  <a:pt x="401345" y="1243935"/>
                </a:cubicBezTo>
                <a:cubicBezTo>
                  <a:pt x="398998" y="1246282"/>
                  <a:pt x="396651" y="1246282"/>
                  <a:pt x="394304" y="1248629"/>
                </a:cubicBezTo>
                <a:cubicBezTo>
                  <a:pt x="389610" y="1253323"/>
                  <a:pt x="384916" y="1258017"/>
                  <a:pt x="382569" y="1260364"/>
                </a:cubicBezTo>
                <a:close/>
                <a:moveTo>
                  <a:pt x="337975" y="1311999"/>
                </a:moveTo>
                <a:cubicBezTo>
                  <a:pt x="335628" y="1316693"/>
                  <a:pt x="330934" y="1321387"/>
                  <a:pt x="328587" y="1326081"/>
                </a:cubicBezTo>
                <a:cubicBezTo>
                  <a:pt x="328587" y="1323734"/>
                  <a:pt x="326239" y="1321387"/>
                  <a:pt x="323892" y="1319040"/>
                </a:cubicBezTo>
                <a:cubicBezTo>
                  <a:pt x="326239" y="1316693"/>
                  <a:pt x="326239" y="1314346"/>
                  <a:pt x="328587" y="1311999"/>
                </a:cubicBezTo>
                <a:cubicBezTo>
                  <a:pt x="330934" y="1309652"/>
                  <a:pt x="333281" y="1304958"/>
                  <a:pt x="335628" y="1302611"/>
                </a:cubicBezTo>
                <a:cubicBezTo>
                  <a:pt x="340322" y="1297917"/>
                  <a:pt x="342669" y="1293223"/>
                  <a:pt x="347363" y="1290876"/>
                </a:cubicBezTo>
                <a:cubicBezTo>
                  <a:pt x="349710" y="1288529"/>
                  <a:pt x="352057" y="1283834"/>
                  <a:pt x="356751" y="1281487"/>
                </a:cubicBezTo>
                <a:cubicBezTo>
                  <a:pt x="354404" y="1283834"/>
                  <a:pt x="354404" y="1286181"/>
                  <a:pt x="352057" y="1288529"/>
                </a:cubicBezTo>
                <a:cubicBezTo>
                  <a:pt x="349710" y="1297917"/>
                  <a:pt x="345016" y="1304958"/>
                  <a:pt x="337975" y="1311999"/>
                </a:cubicBezTo>
                <a:close/>
                <a:moveTo>
                  <a:pt x="462368" y="1213423"/>
                </a:moveTo>
                <a:cubicBezTo>
                  <a:pt x="467062" y="1211076"/>
                  <a:pt x="471756" y="1208729"/>
                  <a:pt x="476450" y="1206382"/>
                </a:cubicBezTo>
                <a:cubicBezTo>
                  <a:pt x="481145" y="1204035"/>
                  <a:pt x="485839" y="1204035"/>
                  <a:pt x="490533" y="1201688"/>
                </a:cubicBezTo>
                <a:cubicBezTo>
                  <a:pt x="495227" y="1199341"/>
                  <a:pt x="499921" y="1199341"/>
                  <a:pt x="504615" y="1196994"/>
                </a:cubicBezTo>
                <a:cubicBezTo>
                  <a:pt x="506962" y="1196994"/>
                  <a:pt x="511656" y="1196994"/>
                  <a:pt x="514003" y="1194647"/>
                </a:cubicBezTo>
                <a:cubicBezTo>
                  <a:pt x="514003" y="1199341"/>
                  <a:pt x="516350" y="1204035"/>
                  <a:pt x="521044" y="1206382"/>
                </a:cubicBezTo>
                <a:cubicBezTo>
                  <a:pt x="511656" y="1218117"/>
                  <a:pt x="504615" y="1229852"/>
                  <a:pt x="495227" y="1241588"/>
                </a:cubicBezTo>
                <a:cubicBezTo>
                  <a:pt x="492880" y="1243935"/>
                  <a:pt x="490533" y="1248629"/>
                  <a:pt x="488186" y="1250976"/>
                </a:cubicBezTo>
                <a:cubicBezTo>
                  <a:pt x="474103" y="1269752"/>
                  <a:pt x="460021" y="1290876"/>
                  <a:pt x="445939" y="1309652"/>
                </a:cubicBezTo>
                <a:cubicBezTo>
                  <a:pt x="445939" y="1309652"/>
                  <a:pt x="445939" y="1309652"/>
                  <a:pt x="445939" y="1309652"/>
                </a:cubicBezTo>
                <a:cubicBezTo>
                  <a:pt x="431857" y="1328428"/>
                  <a:pt x="420121" y="1349552"/>
                  <a:pt x="406039" y="1368328"/>
                </a:cubicBezTo>
                <a:cubicBezTo>
                  <a:pt x="401345" y="1375369"/>
                  <a:pt x="398998" y="1380063"/>
                  <a:pt x="394304" y="1387104"/>
                </a:cubicBezTo>
                <a:cubicBezTo>
                  <a:pt x="394304" y="1387104"/>
                  <a:pt x="394304" y="1387104"/>
                  <a:pt x="394304" y="1387104"/>
                </a:cubicBezTo>
                <a:cubicBezTo>
                  <a:pt x="394304" y="1382410"/>
                  <a:pt x="396651" y="1380063"/>
                  <a:pt x="396651" y="1375369"/>
                </a:cubicBezTo>
                <a:cubicBezTo>
                  <a:pt x="396651" y="1373022"/>
                  <a:pt x="396651" y="1370675"/>
                  <a:pt x="398998" y="1368328"/>
                </a:cubicBezTo>
                <a:cubicBezTo>
                  <a:pt x="401345" y="1361287"/>
                  <a:pt x="403692" y="1351899"/>
                  <a:pt x="406039" y="1344858"/>
                </a:cubicBezTo>
                <a:cubicBezTo>
                  <a:pt x="406039" y="1342511"/>
                  <a:pt x="406039" y="1340164"/>
                  <a:pt x="408386" y="1340164"/>
                </a:cubicBezTo>
                <a:cubicBezTo>
                  <a:pt x="410733" y="1333122"/>
                  <a:pt x="413080" y="1323734"/>
                  <a:pt x="415427" y="1316693"/>
                </a:cubicBezTo>
                <a:cubicBezTo>
                  <a:pt x="415427" y="1314346"/>
                  <a:pt x="415427" y="1314346"/>
                  <a:pt x="417774" y="1311999"/>
                </a:cubicBezTo>
                <a:cubicBezTo>
                  <a:pt x="420121" y="1302611"/>
                  <a:pt x="422468" y="1295570"/>
                  <a:pt x="424815" y="1288529"/>
                </a:cubicBezTo>
                <a:cubicBezTo>
                  <a:pt x="424815" y="1286181"/>
                  <a:pt x="424815" y="1286181"/>
                  <a:pt x="427162" y="1283834"/>
                </a:cubicBezTo>
                <a:cubicBezTo>
                  <a:pt x="429509" y="1276793"/>
                  <a:pt x="431857" y="1267405"/>
                  <a:pt x="434204" y="1260364"/>
                </a:cubicBezTo>
                <a:cubicBezTo>
                  <a:pt x="434204" y="1260364"/>
                  <a:pt x="434204" y="1258017"/>
                  <a:pt x="434204" y="1258017"/>
                </a:cubicBezTo>
                <a:cubicBezTo>
                  <a:pt x="436551" y="1248629"/>
                  <a:pt x="438898" y="1241588"/>
                  <a:pt x="441245" y="1232199"/>
                </a:cubicBezTo>
                <a:cubicBezTo>
                  <a:pt x="441245" y="1232199"/>
                  <a:pt x="441245" y="1229852"/>
                  <a:pt x="441245" y="1229852"/>
                </a:cubicBezTo>
                <a:cubicBezTo>
                  <a:pt x="441245" y="1227505"/>
                  <a:pt x="443592" y="1225158"/>
                  <a:pt x="443592" y="1220464"/>
                </a:cubicBezTo>
                <a:cubicBezTo>
                  <a:pt x="445939" y="1220464"/>
                  <a:pt x="445939" y="1218117"/>
                  <a:pt x="448286" y="1218117"/>
                </a:cubicBezTo>
                <a:cubicBezTo>
                  <a:pt x="452980" y="1218117"/>
                  <a:pt x="457674" y="1215770"/>
                  <a:pt x="462368" y="1213423"/>
                </a:cubicBezTo>
                <a:close/>
                <a:moveTo>
                  <a:pt x="577373" y="1133623"/>
                </a:moveTo>
                <a:cubicBezTo>
                  <a:pt x="584415" y="1121888"/>
                  <a:pt x="591456" y="1112500"/>
                  <a:pt x="598497" y="1100765"/>
                </a:cubicBezTo>
                <a:cubicBezTo>
                  <a:pt x="603191" y="1093724"/>
                  <a:pt x="607885" y="1086683"/>
                  <a:pt x="612579" y="1079641"/>
                </a:cubicBezTo>
                <a:cubicBezTo>
                  <a:pt x="621967" y="1067906"/>
                  <a:pt x="629008" y="1056171"/>
                  <a:pt x="638397" y="1044436"/>
                </a:cubicBezTo>
                <a:cubicBezTo>
                  <a:pt x="643091" y="1039742"/>
                  <a:pt x="645438" y="1032700"/>
                  <a:pt x="650132" y="1028006"/>
                </a:cubicBezTo>
                <a:cubicBezTo>
                  <a:pt x="657173" y="1016271"/>
                  <a:pt x="666561" y="1006883"/>
                  <a:pt x="673602" y="995148"/>
                </a:cubicBezTo>
                <a:cubicBezTo>
                  <a:pt x="668908" y="1002189"/>
                  <a:pt x="666561" y="1006883"/>
                  <a:pt x="661867" y="1013924"/>
                </a:cubicBezTo>
                <a:cubicBezTo>
                  <a:pt x="657173" y="1020965"/>
                  <a:pt x="654826" y="1028006"/>
                  <a:pt x="650132" y="1032700"/>
                </a:cubicBezTo>
                <a:cubicBezTo>
                  <a:pt x="645438" y="1042089"/>
                  <a:pt x="638397" y="1051477"/>
                  <a:pt x="633703" y="1063212"/>
                </a:cubicBezTo>
                <a:cubicBezTo>
                  <a:pt x="629008" y="1070253"/>
                  <a:pt x="626661" y="1077294"/>
                  <a:pt x="621967" y="1081988"/>
                </a:cubicBezTo>
                <a:cubicBezTo>
                  <a:pt x="617273" y="1089030"/>
                  <a:pt x="612579" y="1096071"/>
                  <a:pt x="610232" y="1105459"/>
                </a:cubicBezTo>
                <a:cubicBezTo>
                  <a:pt x="603191" y="1114847"/>
                  <a:pt x="593803" y="1124235"/>
                  <a:pt x="586762" y="1133623"/>
                </a:cubicBezTo>
                <a:cubicBezTo>
                  <a:pt x="575026" y="1147706"/>
                  <a:pt x="560944" y="1164135"/>
                  <a:pt x="549209" y="1178217"/>
                </a:cubicBezTo>
                <a:cubicBezTo>
                  <a:pt x="549209" y="1178217"/>
                  <a:pt x="549209" y="1178217"/>
                  <a:pt x="549209" y="1178217"/>
                </a:cubicBezTo>
                <a:cubicBezTo>
                  <a:pt x="553903" y="1171176"/>
                  <a:pt x="558597" y="1164135"/>
                  <a:pt x="563291" y="1157094"/>
                </a:cubicBezTo>
                <a:cubicBezTo>
                  <a:pt x="565638" y="1147706"/>
                  <a:pt x="570332" y="1140665"/>
                  <a:pt x="577373" y="1133623"/>
                </a:cubicBezTo>
                <a:close/>
                <a:moveTo>
                  <a:pt x="847284" y="790955"/>
                </a:moveTo>
                <a:cubicBezTo>
                  <a:pt x="856672" y="788608"/>
                  <a:pt x="863713" y="788608"/>
                  <a:pt x="873101" y="786261"/>
                </a:cubicBezTo>
                <a:cubicBezTo>
                  <a:pt x="877795" y="786261"/>
                  <a:pt x="880142" y="786261"/>
                  <a:pt x="884837" y="786261"/>
                </a:cubicBezTo>
                <a:cubicBezTo>
                  <a:pt x="887184" y="786261"/>
                  <a:pt x="889531" y="786261"/>
                  <a:pt x="891878" y="786261"/>
                </a:cubicBezTo>
                <a:cubicBezTo>
                  <a:pt x="887184" y="797996"/>
                  <a:pt x="880142" y="807384"/>
                  <a:pt x="873101" y="819119"/>
                </a:cubicBezTo>
                <a:cubicBezTo>
                  <a:pt x="868407" y="826160"/>
                  <a:pt x="866060" y="833202"/>
                  <a:pt x="861366" y="840243"/>
                </a:cubicBezTo>
                <a:cubicBezTo>
                  <a:pt x="859019" y="842590"/>
                  <a:pt x="859019" y="844937"/>
                  <a:pt x="856672" y="847284"/>
                </a:cubicBezTo>
                <a:cubicBezTo>
                  <a:pt x="854325" y="844937"/>
                  <a:pt x="851978" y="844937"/>
                  <a:pt x="847284" y="844937"/>
                </a:cubicBezTo>
                <a:cubicBezTo>
                  <a:pt x="835549" y="844937"/>
                  <a:pt x="826160" y="854325"/>
                  <a:pt x="826160" y="866060"/>
                </a:cubicBezTo>
                <a:cubicBezTo>
                  <a:pt x="826160" y="870754"/>
                  <a:pt x="826160" y="873101"/>
                  <a:pt x="828507" y="875448"/>
                </a:cubicBezTo>
                <a:cubicBezTo>
                  <a:pt x="819119" y="880142"/>
                  <a:pt x="812078" y="884836"/>
                  <a:pt x="802690" y="891878"/>
                </a:cubicBezTo>
                <a:cubicBezTo>
                  <a:pt x="797996" y="894225"/>
                  <a:pt x="793302" y="898919"/>
                  <a:pt x="788608" y="901266"/>
                </a:cubicBezTo>
                <a:cubicBezTo>
                  <a:pt x="779219" y="908307"/>
                  <a:pt x="769831" y="913001"/>
                  <a:pt x="760443" y="920042"/>
                </a:cubicBezTo>
                <a:cubicBezTo>
                  <a:pt x="755749" y="924736"/>
                  <a:pt x="748708" y="927083"/>
                  <a:pt x="744014" y="931777"/>
                </a:cubicBezTo>
                <a:cubicBezTo>
                  <a:pt x="736973" y="936472"/>
                  <a:pt x="727584" y="943513"/>
                  <a:pt x="720543" y="948207"/>
                </a:cubicBezTo>
                <a:cubicBezTo>
                  <a:pt x="713502" y="952901"/>
                  <a:pt x="708808" y="957595"/>
                  <a:pt x="704114" y="962289"/>
                </a:cubicBezTo>
                <a:cubicBezTo>
                  <a:pt x="701767" y="964636"/>
                  <a:pt x="699420" y="966983"/>
                  <a:pt x="697073" y="966983"/>
                </a:cubicBezTo>
                <a:cubicBezTo>
                  <a:pt x="694726" y="964636"/>
                  <a:pt x="694726" y="964636"/>
                  <a:pt x="692379" y="962289"/>
                </a:cubicBezTo>
                <a:lnTo>
                  <a:pt x="692379" y="962289"/>
                </a:lnTo>
                <a:cubicBezTo>
                  <a:pt x="692379" y="962289"/>
                  <a:pt x="692379" y="962289"/>
                  <a:pt x="692379" y="962289"/>
                </a:cubicBezTo>
                <a:cubicBezTo>
                  <a:pt x="697073" y="955248"/>
                  <a:pt x="701767" y="948207"/>
                  <a:pt x="706461" y="938819"/>
                </a:cubicBezTo>
                <a:cubicBezTo>
                  <a:pt x="711155" y="931777"/>
                  <a:pt x="715849" y="922389"/>
                  <a:pt x="722890" y="915348"/>
                </a:cubicBezTo>
                <a:cubicBezTo>
                  <a:pt x="727584" y="908307"/>
                  <a:pt x="732279" y="901266"/>
                  <a:pt x="736973" y="894225"/>
                </a:cubicBezTo>
                <a:cubicBezTo>
                  <a:pt x="741667" y="887184"/>
                  <a:pt x="746361" y="880142"/>
                  <a:pt x="751055" y="873101"/>
                </a:cubicBezTo>
                <a:cubicBezTo>
                  <a:pt x="762790" y="856672"/>
                  <a:pt x="774525" y="840243"/>
                  <a:pt x="786261" y="823813"/>
                </a:cubicBezTo>
                <a:cubicBezTo>
                  <a:pt x="788608" y="826160"/>
                  <a:pt x="793302" y="826160"/>
                  <a:pt x="797996" y="826160"/>
                </a:cubicBezTo>
                <a:cubicBezTo>
                  <a:pt x="809731" y="826160"/>
                  <a:pt x="819119" y="816772"/>
                  <a:pt x="819119" y="805037"/>
                </a:cubicBezTo>
                <a:cubicBezTo>
                  <a:pt x="819119" y="802690"/>
                  <a:pt x="819119" y="802690"/>
                  <a:pt x="819119" y="800343"/>
                </a:cubicBezTo>
                <a:cubicBezTo>
                  <a:pt x="823813" y="797996"/>
                  <a:pt x="830854" y="797996"/>
                  <a:pt x="835549" y="795649"/>
                </a:cubicBezTo>
                <a:cubicBezTo>
                  <a:pt x="840243" y="793302"/>
                  <a:pt x="844937" y="793302"/>
                  <a:pt x="847284" y="790955"/>
                </a:cubicBezTo>
                <a:close/>
                <a:moveTo>
                  <a:pt x="971677" y="760443"/>
                </a:moveTo>
                <a:cubicBezTo>
                  <a:pt x="983412" y="751055"/>
                  <a:pt x="992801" y="741667"/>
                  <a:pt x="1004536" y="734626"/>
                </a:cubicBezTo>
                <a:cubicBezTo>
                  <a:pt x="1011577" y="727584"/>
                  <a:pt x="1020965" y="722890"/>
                  <a:pt x="1028006" y="715849"/>
                </a:cubicBezTo>
                <a:cubicBezTo>
                  <a:pt x="1037395" y="708808"/>
                  <a:pt x="1046783" y="699420"/>
                  <a:pt x="1058518" y="692379"/>
                </a:cubicBezTo>
                <a:cubicBezTo>
                  <a:pt x="1067906" y="685338"/>
                  <a:pt x="1074947" y="680643"/>
                  <a:pt x="1084336" y="673602"/>
                </a:cubicBezTo>
                <a:cubicBezTo>
                  <a:pt x="1093724" y="666561"/>
                  <a:pt x="1103112" y="659520"/>
                  <a:pt x="1112500" y="652479"/>
                </a:cubicBezTo>
                <a:cubicBezTo>
                  <a:pt x="1121888" y="645438"/>
                  <a:pt x="1128929" y="640744"/>
                  <a:pt x="1138318" y="633703"/>
                </a:cubicBezTo>
                <a:cubicBezTo>
                  <a:pt x="1147706" y="626661"/>
                  <a:pt x="1157094" y="619620"/>
                  <a:pt x="1166482" y="612579"/>
                </a:cubicBezTo>
                <a:cubicBezTo>
                  <a:pt x="1175870" y="605538"/>
                  <a:pt x="1182911" y="600844"/>
                  <a:pt x="1192300" y="593803"/>
                </a:cubicBezTo>
                <a:cubicBezTo>
                  <a:pt x="1201688" y="586762"/>
                  <a:pt x="1211076" y="579720"/>
                  <a:pt x="1220464" y="575026"/>
                </a:cubicBezTo>
                <a:cubicBezTo>
                  <a:pt x="1229852" y="570332"/>
                  <a:pt x="1236894" y="563291"/>
                  <a:pt x="1246282" y="558597"/>
                </a:cubicBezTo>
                <a:cubicBezTo>
                  <a:pt x="1250976" y="556250"/>
                  <a:pt x="1255670" y="551556"/>
                  <a:pt x="1262711" y="549209"/>
                </a:cubicBezTo>
                <a:cubicBezTo>
                  <a:pt x="1262711" y="551556"/>
                  <a:pt x="1265058" y="551556"/>
                  <a:pt x="1267405" y="553903"/>
                </a:cubicBezTo>
                <a:cubicBezTo>
                  <a:pt x="1260364" y="563291"/>
                  <a:pt x="1253323" y="575026"/>
                  <a:pt x="1243935" y="586762"/>
                </a:cubicBezTo>
                <a:cubicBezTo>
                  <a:pt x="1234546" y="600844"/>
                  <a:pt x="1225158" y="612579"/>
                  <a:pt x="1215770" y="626661"/>
                </a:cubicBezTo>
                <a:cubicBezTo>
                  <a:pt x="1204035" y="643091"/>
                  <a:pt x="1194647" y="659520"/>
                  <a:pt x="1182911" y="675949"/>
                </a:cubicBezTo>
                <a:cubicBezTo>
                  <a:pt x="1173523" y="690032"/>
                  <a:pt x="1166482" y="701767"/>
                  <a:pt x="1157094" y="715849"/>
                </a:cubicBezTo>
                <a:cubicBezTo>
                  <a:pt x="1145359" y="734626"/>
                  <a:pt x="1133623" y="753402"/>
                  <a:pt x="1121888" y="772178"/>
                </a:cubicBezTo>
                <a:cubicBezTo>
                  <a:pt x="1114847" y="781566"/>
                  <a:pt x="1110153" y="793302"/>
                  <a:pt x="1103112" y="802690"/>
                </a:cubicBezTo>
                <a:cubicBezTo>
                  <a:pt x="1103112" y="802690"/>
                  <a:pt x="1100765" y="802690"/>
                  <a:pt x="1100765" y="802690"/>
                </a:cubicBezTo>
                <a:cubicBezTo>
                  <a:pt x="1096071" y="802690"/>
                  <a:pt x="1091377" y="800343"/>
                  <a:pt x="1086683" y="800343"/>
                </a:cubicBezTo>
                <a:cubicBezTo>
                  <a:pt x="1081988" y="800343"/>
                  <a:pt x="1074947" y="797996"/>
                  <a:pt x="1070253" y="797996"/>
                </a:cubicBezTo>
                <a:cubicBezTo>
                  <a:pt x="1065559" y="797996"/>
                  <a:pt x="1063212" y="795649"/>
                  <a:pt x="1058518" y="795649"/>
                </a:cubicBezTo>
                <a:cubicBezTo>
                  <a:pt x="1051477" y="795649"/>
                  <a:pt x="1046783" y="793302"/>
                  <a:pt x="1039742" y="793302"/>
                </a:cubicBezTo>
                <a:cubicBezTo>
                  <a:pt x="1037395" y="793302"/>
                  <a:pt x="1035047" y="793302"/>
                  <a:pt x="1030353" y="790955"/>
                </a:cubicBezTo>
                <a:cubicBezTo>
                  <a:pt x="1023312" y="790955"/>
                  <a:pt x="1016271" y="788608"/>
                  <a:pt x="1009230" y="788608"/>
                </a:cubicBezTo>
                <a:cubicBezTo>
                  <a:pt x="1006883" y="788608"/>
                  <a:pt x="1004536" y="788608"/>
                  <a:pt x="1002189" y="788608"/>
                </a:cubicBezTo>
                <a:cubicBezTo>
                  <a:pt x="995148" y="788608"/>
                  <a:pt x="988107" y="788608"/>
                  <a:pt x="981065" y="786261"/>
                </a:cubicBezTo>
                <a:cubicBezTo>
                  <a:pt x="978718" y="786261"/>
                  <a:pt x="976371" y="786261"/>
                  <a:pt x="974024" y="786261"/>
                </a:cubicBezTo>
                <a:cubicBezTo>
                  <a:pt x="964636" y="786261"/>
                  <a:pt x="955248" y="786261"/>
                  <a:pt x="948207" y="786261"/>
                </a:cubicBezTo>
                <a:cubicBezTo>
                  <a:pt x="948207" y="786261"/>
                  <a:pt x="945860" y="786261"/>
                  <a:pt x="945860" y="786261"/>
                </a:cubicBezTo>
                <a:cubicBezTo>
                  <a:pt x="948207" y="783914"/>
                  <a:pt x="948207" y="783914"/>
                  <a:pt x="950554" y="781566"/>
                </a:cubicBezTo>
                <a:cubicBezTo>
                  <a:pt x="957595" y="772178"/>
                  <a:pt x="964636" y="765137"/>
                  <a:pt x="971677" y="760443"/>
                </a:cubicBezTo>
                <a:close/>
                <a:moveTo>
                  <a:pt x="1478639" y="450633"/>
                </a:moveTo>
                <a:cubicBezTo>
                  <a:pt x="1483333" y="445939"/>
                  <a:pt x="1488028" y="441245"/>
                  <a:pt x="1492722" y="436551"/>
                </a:cubicBezTo>
                <a:cubicBezTo>
                  <a:pt x="1497416" y="431857"/>
                  <a:pt x="1504457" y="424815"/>
                  <a:pt x="1509151" y="420121"/>
                </a:cubicBezTo>
                <a:cubicBezTo>
                  <a:pt x="1513845" y="415427"/>
                  <a:pt x="1518539" y="410733"/>
                  <a:pt x="1523233" y="406039"/>
                </a:cubicBezTo>
                <a:cubicBezTo>
                  <a:pt x="1527927" y="401345"/>
                  <a:pt x="1534968" y="394304"/>
                  <a:pt x="1539662" y="389610"/>
                </a:cubicBezTo>
                <a:cubicBezTo>
                  <a:pt x="1544357" y="384916"/>
                  <a:pt x="1549051" y="380222"/>
                  <a:pt x="1553745" y="377874"/>
                </a:cubicBezTo>
                <a:cubicBezTo>
                  <a:pt x="1558439" y="373180"/>
                  <a:pt x="1565480" y="368486"/>
                  <a:pt x="1570174" y="361445"/>
                </a:cubicBezTo>
                <a:cubicBezTo>
                  <a:pt x="1574868" y="356751"/>
                  <a:pt x="1579562" y="354404"/>
                  <a:pt x="1584256" y="349710"/>
                </a:cubicBezTo>
                <a:cubicBezTo>
                  <a:pt x="1588950" y="345016"/>
                  <a:pt x="1595992" y="340322"/>
                  <a:pt x="1600686" y="335628"/>
                </a:cubicBezTo>
                <a:cubicBezTo>
                  <a:pt x="1605380" y="330934"/>
                  <a:pt x="1610074" y="328586"/>
                  <a:pt x="1614768" y="323892"/>
                </a:cubicBezTo>
                <a:cubicBezTo>
                  <a:pt x="1619462" y="319198"/>
                  <a:pt x="1626503" y="314504"/>
                  <a:pt x="1631197" y="309810"/>
                </a:cubicBezTo>
                <a:cubicBezTo>
                  <a:pt x="1635891" y="305116"/>
                  <a:pt x="1640586" y="302769"/>
                  <a:pt x="1645280" y="298075"/>
                </a:cubicBezTo>
                <a:cubicBezTo>
                  <a:pt x="1647627" y="295728"/>
                  <a:pt x="1647627" y="295728"/>
                  <a:pt x="1649974" y="293381"/>
                </a:cubicBezTo>
                <a:cubicBezTo>
                  <a:pt x="1649974" y="293381"/>
                  <a:pt x="1649974" y="295728"/>
                  <a:pt x="1652321" y="295728"/>
                </a:cubicBezTo>
                <a:cubicBezTo>
                  <a:pt x="1649974" y="300422"/>
                  <a:pt x="1647627" y="302769"/>
                  <a:pt x="1642933" y="307463"/>
                </a:cubicBezTo>
                <a:cubicBezTo>
                  <a:pt x="1638239" y="314504"/>
                  <a:pt x="1631197" y="321545"/>
                  <a:pt x="1626503" y="328586"/>
                </a:cubicBezTo>
                <a:cubicBezTo>
                  <a:pt x="1619462" y="337975"/>
                  <a:pt x="1614768" y="345016"/>
                  <a:pt x="1607727" y="354404"/>
                </a:cubicBezTo>
                <a:cubicBezTo>
                  <a:pt x="1603033" y="361445"/>
                  <a:pt x="1595992" y="368486"/>
                  <a:pt x="1591298" y="375527"/>
                </a:cubicBezTo>
                <a:cubicBezTo>
                  <a:pt x="1584256" y="384916"/>
                  <a:pt x="1579562" y="394304"/>
                  <a:pt x="1572521" y="403692"/>
                </a:cubicBezTo>
                <a:cubicBezTo>
                  <a:pt x="1567827" y="410733"/>
                  <a:pt x="1563133" y="417774"/>
                  <a:pt x="1556092" y="427162"/>
                </a:cubicBezTo>
                <a:cubicBezTo>
                  <a:pt x="1551398" y="436551"/>
                  <a:pt x="1544357" y="445939"/>
                  <a:pt x="1539662" y="455327"/>
                </a:cubicBezTo>
                <a:cubicBezTo>
                  <a:pt x="1539662" y="455327"/>
                  <a:pt x="1539662" y="455327"/>
                  <a:pt x="1539662" y="455327"/>
                </a:cubicBezTo>
                <a:cubicBezTo>
                  <a:pt x="1530274" y="457674"/>
                  <a:pt x="1523233" y="460021"/>
                  <a:pt x="1513845" y="462368"/>
                </a:cubicBezTo>
                <a:cubicBezTo>
                  <a:pt x="1506804" y="464715"/>
                  <a:pt x="1497416" y="467062"/>
                  <a:pt x="1490375" y="469409"/>
                </a:cubicBezTo>
                <a:cubicBezTo>
                  <a:pt x="1480986" y="471756"/>
                  <a:pt x="1473945" y="474103"/>
                  <a:pt x="1464557" y="476450"/>
                </a:cubicBezTo>
                <a:cubicBezTo>
                  <a:pt x="1459863" y="478797"/>
                  <a:pt x="1455169" y="478797"/>
                  <a:pt x="1450475" y="481145"/>
                </a:cubicBezTo>
                <a:cubicBezTo>
                  <a:pt x="1452822" y="478797"/>
                  <a:pt x="1455169" y="476450"/>
                  <a:pt x="1457516" y="474103"/>
                </a:cubicBezTo>
                <a:cubicBezTo>
                  <a:pt x="1466904" y="462368"/>
                  <a:pt x="1473945" y="455327"/>
                  <a:pt x="1478639" y="450633"/>
                </a:cubicBezTo>
                <a:close/>
                <a:moveTo>
                  <a:pt x="1722732" y="269910"/>
                </a:moveTo>
                <a:cubicBezTo>
                  <a:pt x="1732120" y="267563"/>
                  <a:pt x="1741508" y="267563"/>
                  <a:pt x="1750897" y="265216"/>
                </a:cubicBezTo>
                <a:cubicBezTo>
                  <a:pt x="1757938" y="262869"/>
                  <a:pt x="1764979" y="262869"/>
                  <a:pt x="1774367" y="260522"/>
                </a:cubicBezTo>
                <a:cubicBezTo>
                  <a:pt x="1783755" y="258175"/>
                  <a:pt x="1793144" y="258175"/>
                  <a:pt x="1802532" y="255828"/>
                </a:cubicBezTo>
                <a:cubicBezTo>
                  <a:pt x="1809573" y="255828"/>
                  <a:pt x="1818961" y="253481"/>
                  <a:pt x="1826002" y="253481"/>
                </a:cubicBezTo>
                <a:cubicBezTo>
                  <a:pt x="1835390" y="251134"/>
                  <a:pt x="1844778" y="251134"/>
                  <a:pt x="1854167" y="251134"/>
                </a:cubicBezTo>
                <a:cubicBezTo>
                  <a:pt x="1861208" y="251134"/>
                  <a:pt x="1870596" y="248787"/>
                  <a:pt x="1877637" y="248787"/>
                </a:cubicBezTo>
                <a:cubicBezTo>
                  <a:pt x="1887025" y="248787"/>
                  <a:pt x="1896414" y="246440"/>
                  <a:pt x="1908149" y="246440"/>
                </a:cubicBezTo>
                <a:cubicBezTo>
                  <a:pt x="1915190" y="246440"/>
                  <a:pt x="1924578" y="244093"/>
                  <a:pt x="1931619" y="244093"/>
                </a:cubicBezTo>
                <a:cubicBezTo>
                  <a:pt x="1941007" y="244093"/>
                  <a:pt x="1952743" y="241746"/>
                  <a:pt x="1962131" y="241746"/>
                </a:cubicBezTo>
                <a:cubicBezTo>
                  <a:pt x="1969172" y="241746"/>
                  <a:pt x="1978560" y="241746"/>
                  <a:pt x="1985601" y="239399"/>
                </a:cubicBezTo>
                <a:cubicBezTo>
                  <a:pt x="1997336" y="239399"/>
                  <a:pt x="2006725" y="239399"/>
                  <a:pt x="2018460" y="237052"/>
                </a:cubicBezTo>
                <a:cubicBezTo>
                  <a:pt x="2025501" y="237052"/>
                  <a:pt x="2032542" y="237052"/>
                  <a:pt x="2039583" y="237052"/>
                </a:cubicBezTo>
                <a:cubicBezTo>
                  <a:pt x="2058360" y="237052"/>
                  <a:pt x="2074789" y="237052"/>
                  <a:pt x="2093565" y="237052"/>
                </a:cubicBezTo>
                <a:cubicBezTo>
                  <a:pt x="2117036" y="237052"/>
                  <a:pt x="2140506" y="237052"/>
                  <a:pt x="2163977" y="237052"/>
                </a:cubicBezTo>
                <a:cubicBezTo>
                  <a:pt x="2171018" y="237052"/>
                  <a:pt x="2175712" y="237052"/>
                  <a:pt x="2182753" y="237052"/>
                </a:cubicBezTo>
                <a:cubicBezTo>
                  <a:pt x="2199183" y="237052"/>
                  <a:pt x="2217959" y="239399"/>
                  <a:pt x="2234388" y="239399"/>
                </a:cubicBezTo>
                <a:cubicBezTo>
                  <a:pt x="2241429" y="239399"/>
                  <a:pt x="2250818" y="241746"/>
                  <a:pt x="2257859" y="241746"/>
                </a:cubicBezTo>
                <a:cubicBezTo>
                  <a:pt x="2274288" y="241746"/>
                  <a:pt x="2288370" y="244093"/>
                  <a:pt x="2304800" y="246440"/>
                </a:cubicBezTo>
                <a:cubicBezTo>
                  <a:pt x="2314188" y="246440"/>
                  <a:pt x="2323576" y="248787"/>
                  <a:pt x="2332964" y="248787"/>
                </a:cubicBezTo>
                <a:cubicBezTo>
                  <a:pt x="2340005" y="248787"/>
                  <a:pt x="2347047" y="251134"/>
                  <a:pt x="2354088" y="251134"/>
                </a:cubicBezTo>
                <a:cubicBezTo>
                  <a:pt x="2354088" y="251134"/>
                  <a:pt x="2354088" y="251134"/>
                  <a:pt x="2354088" y="253481"/>
                </a:cubicBezTo>
                <a:cubicBezTo>
                  <a:pt x="2354088" y="260522"/>
                  <a:pt x="2358782" y="267563"/>
                  <a:pt x="2363476" y="269910"/>
                </a:cubicBezTo>
                <a:cubicBezTo>
                  <a:pt x="2358782" y="276951"/>
                  <a:pt x="2356435" y="286340"/>
                  <a:pt x="2351741" y="293381"/>
                </a:cubicBezTo>
                <a:cubicBezTo>
                  <a:pt x="2349394" y="298075"/>
                  <a:pt x="2347047" y="302769"/>
                  <a:pt x="2344699" y="307463"/>
                </a:cubicBezTo>
                <a:cubicBezTo>
                  <a:pt x="2340005" y="316851"/>
                  <a:pt x="2335311" y="326239"/>
                  <a:pt x="2330617" y="335628"/>
                </a:cubicBezTo>
                <a:cubicBezTo>
                  <a:pt x="2328270" y="340322"/>
                  <a:pt x="2325923" y="345016"/>
                  <a:pt x="2323576" y="349710"/>
                </a:cubicBezTo>
                <a:cubicBezTo>
                  <a:pt x="2318882" y="359098"/>
                  <a:pt x="2314188" y="370833"/>
                  <a:pt x="2309494" y="380222"/>
                </a:cubicBezTo>
                <a:cubicBezTo>
                  <a:pt x="2307147" y="384916"/>
                  <a:pt x="2304800" y="389610"/>
                  <a:pt x="2304800" y="394304"/>
                </a:cubicBezTo>
                <a:cubicBezTo>
                  <a:pt x="2295412" y="394304"/>
                  <a:pt x="2283676" y="391957"/>
                  <a:pt x="2274288" y="391957"/>
                </a:cubicBezTo>
                <a:cubicBezTo>
                  <a:pt x="2255512" y="389610"/>
                  <a:pt x="2234388" y="389610"/>
                  <a:pt x="2215612" y="389610"/>
                </a:cubicBezTo>
                <a:cubicBezTo>
                  <a:pt x="2203877" y="389610"/>
                  <a:pt x="2192141" y="387263"/>
                  <a:pt x="2180406" y="387263"/>
                </a:cubicBezTo>
                <a:cubicBezTo>
                  <a:pt x="2149895" y="387263"/>
                  <a:pt x="2117036" y="384916"/>
                  <a:pt x="2086524" y="384916"/>
                </a:cubicBezTo>
                <a:cubicBezTo>
                  <a:pt x="2067748" y="384916"/>
                  <a:pt x="2051319" y="384916"/>
                  <a:pt x="2032542" y="384916"/>
                </a:cubicBezTo>
                <a:cubicBezTo>
                  <a:pt x="2025501" y="384916"/>
                  <a:pt x="2020807" y="384916"/>
                  <a:pt x="2013766" y="384916"/>
                </a:cubicBezTo>
                <a:cubicBezTo>
                  <a:pt x="2002031" y="384916"/>
                  <a:pt x="1990295" y="384916"/>
                  <a:pt x="1978560" y="384916"/>
                </a:cubicBezTo>
                <a:cubicBezTo>
                  <a:pt x="1971519" y="384916"/>
                  <a:pt x="1964478" y="384916"/>
                  <a:pt x="1957437" y="384916"/>
                </a:cubicBezTo>
                <a:cubicBezTo>
                  <a:pt x="1945702" y="384916"/>
                  <a:pt x="1936313" y="384916"/>
                  <a:pt x="1924578" y="387263"/>
                </a:cubicBezTo>
                <a:cubicBezTo>
                  <a:pt x="1919884" y="387263"/>
                  <a:pt x="1915190" y="387263"/>
                  <a:pt x="1912843" y="387263"/>
                </a:cubicBezTo>
                <a:cubicBezTo>
                  <a:pt x="1908149" y="384916"/>
                  <a:pt x="1903455" y="380222"/>
                  <a:pt x="1898761" y="377874"/>
                </a:cubicBezTo>
                <a:cubicBezTo>
                  <a:pt x="1896414" y="375527"/>
                  <a:pt x="1891719" y="373180"/>
                  <a:pt x="1889372" y="370833"/>
                </a:cubicBezTo>
                <a:cubicBezTo>
                  <a:pt x="1882331" y="366139"/>
                  <a:pt x="1872943" y="361445"/>
                  <a:pt x="1865902" y="356751"/>
                </a:cubicBezTo>
                <a:cubicBezTo>
                  <a:pt x="1861208" y="354404"/>
                  <a:pt x="1858861" y="352057"/>
                  <a:pt x="1854167" y="349710"/>
                </a:cubicBezTo>
                <a:cubicBezTo>
                  <a:pt x="1847125" y="345016"/>
                  <a:pt x="1840084" y="340322"/>
                  <a:pt x="1833043" y="337975"/>
                </a:cubicBezTo>
                <a:cubicBezTo>
                  <a:pt x="1828349" y="335628"/>
                  <a:pt x="1826002" y="333281"/>
                  <a:pt x="1821308" y="330934"/>
                </a:cubicBezTo>
                <a:cubicBezTo>
                  <a:pt x="1814267" y="326239"/>
                  <a:pt x="1807226" y="323892"/>
                  <a:pt x="1800185" y="319198"/>
                </a:cubicBezTo>
                <a:cubicBezTo>
                  <a:pt x="1795491" y="316851"/>
                  <a:pt x="1793144" y="314504"/>
                  <a:pt x="1788449" y="314504"/>
                </a:cubicBezTo>
                <a:cubicBezTo>
                  <a:pt x="1781408" y="312157"/>
                  <a:pt x="1774367" y="307463"/>
                  <a:pt x="1767326" y="305116"/>
                </a:cubicBezTo>
                <a:cubicBezTo>
                  <a:pt x="1762632" y="302769"/>
                  <a:pt x="1757938" y="300422"/>
                  <a:pt x="1753244" y="300422"/>
                </a:cubicBezTo>
                <a:cubicBezTo>
                  <a:pt x="1746203" y="298075"/>
                  <a:pt x="1741508" y="295728"/>
                  <a:pt x="1734467" y="293381"/>
                </a:cubicBezTo>
                <a:cubicBezTo>
                  <a:pt x="1729773" y="291034"/>
                  <a:pt x="1725079" y="291034"/>
                  <a:pt x="1720385" y="288687"/>
                </a:cubicBezTo>
                <a:cubicBezTo>
                  <a:pt x="1713344" y="286340"/>
                  <a:pt x="1708650" y="283993"/>
                  <a:pt x="1701609" y="281646"/>
                </a:cubicBezTo>
                <a:cubicBezTo>
                  <a:pt x="1696915" y="279299"/>
                  <a:pt x="1692220" y="279299"/>
                  <a:pt x="1687526" y="276951"/>
                </a:cubicBezTo>
                <a:cubicBezTo>
                  <a:pt x="1687526" y="276951"/>
                  <a:pt x="1687526" y="276951"/>
                  <a:pt x="1687526" y="276951"/>
                </a:cubicBezTo>
                <a:cubicBezTo>
                  <a:pt x="1687526" y="274604"/>
                  <a:pt x="1687526" y="274604"/>
                  <a:pt x="1687526" y="272257"/>
                </a:cubicBezTo>
                <a:cubicBezTo>
                  <a:pt x="1687526" y="272257"/>
                  <a:pt x="1687526" y="269910"/>
                  <a:pt x="1687526" y="269910"/>
                </a:cubicBezTo>
                <a:cubicBezTo>
                  <a:pt x="1692220" y="269910"/>
                  <a:pt x="1696915" y="267563"/>
                  <a:pt x="1699262" y="267563"/>
                </a:cubicBezTo>
                <a:cubicBezTo>
                  <a:pt x="1708650" y="274604"/>
                  <a:pt x="1715691" y="272257"/>
                  <a:pt x="1722732" y="269910"/>
                </a:cubicBezTo>
                <a:close/>
                <a:moveTo>
                  <a:pt x="2419805" y="183070"/>
                </a:moveTo>
                <a:cubicBezTo>
                  <a:pt x="2419805" y="180723"/>
                  <a:pt x="2417458" y="176028"/>
                  <a:pt x="2417458" y="173681"/>
                </a:cubicBezTo>
                <a:cubicBezTo>
                  <a:pt x="2417458" y="173681"/>
                  <a:pt x="2417458" y="173681"/>
                  <a:pt x="2417458" y="173681"/>
                </a:cubicBezTo>
                <a:cubicBezTo>
                  <a:pt x="2419805" y="168987"/>
                  <a:pt x="2422152" y="164293"/>
                  <a:pt x="2426846" y="159599"/>
                </a:cubicBezTo>
                <a:cubicBezTo>
                  <a:pt x="2429193" y="157252"/>
                  <a:pt x="2431540" y="154905"/>
                  <a:pt x="2431540" y="150211"/>
                </a:cubicBezTo>
                <a:cubicBezTo>
                  <a:pt x="2433887" y="145517"/>
                  <a:pt x="2436234" y="143170"/>
                  <a:pt x="2438581" y="138476"/>
                </a:cubicBezTo>
                <a:cubicBezTo>
                  <a:pt x="2440928" y="136129"/>
                  <a:pt x="2443275" y="133782"/>
                  <a:pt x="2443275" y="129088"/>
                </a:cubicBezTo>
                <a:cubicBezTo>
                  <a:pt x="2445622" y="126741"/>
                  <a:pt x="2447970" y="122046"/>
                  <a:pt x="2450317" y="119699"/>
                </a:cubicBezTo>
                <a:cubicBezTo>
                  <a:pt x="2452664" y="117352"/>
                  <a:pt x="2455011" y="115005"/>
                  <a:pt x="2457358" y="112658"/>
                </a:cubicBezTo>
                <a:cubicBezTo>
                  <a:pt x="2459705" y="110311"/>
                  <a:pt x="2462052" y="105617"/>
                  <a:pt x="2464399" y="103270"/>
                </a:cubicBezTo>
                <a:cubicBezTo>
                  <a:pt x="2464399" y="103270"/>
                  <a:pt x="2466746" y="100923"/>
                  <a:pt x="2466746" y="100923"/>
                </a:cubicBezTo>
                <a:cubicBezTo>
                  <a:pt x="2466746" y="100923"/>
                  <a:pt x="2469093" y="100923"/>
                  <a:pt x="2469093" y="103270"/>
                </a:cubicBezTo>
                <a:cubicBezTo>
                  <a:pt x="2469093" y="105617"/>
                  <a:pt x="2466746" y="107964"/>
                  <a:pt x="2466746" y="110311"/>
                </a:cubicBezTo>
                <a:cubicBezTo>
                  <a:pt x="2466746" y="112658"/>
                  <a:pt x="2464399" y="115005"/>
                  <a:pt x="2464399" y="117352"/>
                </a:cubicBezTo>
                <a:cubicBezTo>
                  <a:pt x="2462052" y="119699"/>
                  <a:pt x="2462052" y="122046"/>
                  <a:pt x="2459705" y="124393"/>
                </a:cubicBezTo>
                <a:cubicBezTo>
                  <a:pt x="2459705" y="126741"/>
                  <a:pt x="2457358" y="129088"/>
                  <a:pt x="2457358" y="131435"/>
                </a:cubicBezTo>
                <a:cubicBezTo>
                  <a:pt x="2457358" y="133782"/>
                  <a:pt x="2455011" y="136129"/>
                  <a:pt x="2452664" y="140823"/>
                </a:cubicBezTo>
                <a:cubicBezTo>
                  <a:pt x="2452664" y="143170"/>
                  <a:pt x="2450317" y="145517"/>
                  <a:pt x="2450317" y="147864"/>
                </a:cubicBezTo>
                <a:cubicBezTo>
                  <a:pt x="2450317" y="150211"/>
                  <a:pt x="2447970" y="154905"/>
                  <a:pt x="2447970" y="157252"/>
                </a:cubicBezTo>
                <a:cubicBezTo>
                  <a:pt x="2447970" y="159599"/>
                  <a:pt x="2445622" y="161946"/>
                  <a:pt x="2445622" y="166640"/>
                </a:cubicBezTo>
                <a:cubicBezTo>
                  <a:pt x="2443275" y="168987"/>
                  <a:pt x="2443275" y="173681"/>
                  <a:pt x="2440928" y="176028"/>
                </a:cubicBezTo>
                <a:cubicBezTo>
                  <a:pt x="2440928" y="178376"/>
                  <a:pt x="2438581" y="180723"/>
                  <a:pt x="2438581" y="185417"/>
                </a:cubicBezTo>
                <a:cubicBezTo>
                  <a:pt x="2436234" y="190111"/>
                  <a:pt x="2436234" y="192458"/>
                  <a:pt x="2433887" y="197152"/>
                </a:cubicBezTo>
                <a:cubicBezTo>
                  <a:pt x="2433887" y="199499"/>
                  <a:pt x="2431540" y="204193"/>
                  <a:pt x="2431540" y="206540"/>
                </a:cubicBezTo>
                <a:cubicBezTo>
                  <a:pt x="2431540" y="206540"/>
                  <a:pt x="2431540" y="208887"/>
                  <a:pt x="2431540" y="208887"/>
                </a:cubicBezTo>
                <a:cubicBezTo>
                  <a:pt x="2429193" y="208887"/>
                  <a:pt x="2429193" y="208887"/>
                  <a:pt x="2426846" y="208887"/>
                </a:cubicBezTo>
                <a:cubicBezTo>
                  <a:pt x="2426846" y="204193"/>
                  <a:pt x="2424499" y="201846"/>
                  <a:pt x="2424499" y="197152"/>
                </a:cubicBezTo>
                <a:cubicBezTo>
                  <a:pt x="2422152" y="190111"/>
                  <a:pt x="2422152" y="185417"/>
                  <a:pt x="2419805" y="183070"/>
                </a:cubicBezTo>
                <a:close/>
                <a:moveTo>
                  <a:pt x="2513687" y="227664"/>
                </a:moveTo>
                <a:cubicBezTo>
                  <a:pt x="2527769" y="227664"/>
                  <a:pt x="2541851" y="227664"/>
                  <a:pt x="2555934" y="230011"/>
                </a:cubicBezTo>
                <a:cubicBezTo>
                  <a:pt x="2565322" y="230011"/>
                  <a:pt x="2574710" y="232358"/>
                  <a:pt x="2581751" y="232358"/>
                </a:cubicBezTo>
                <a:cubicBezTo>
                  <a:pt x="2595833" y="232358"/>
                  <a:pt x="2607569" y="234705"/>
                  <a:pt x="2621651" y="234705"/>
                </a:cubicBezTo>
                <a:cubicBezTo>
                  <a:pt x="2631039" y="234705"/>
                  <a:pt x="2640427" y="237052"/>
                  <a:pt x="2647469" y="237052"/>
                </a:cubicBezTo>
                <a:cubicBezTo>
                  <a:pt x="2656857" y="237052"/>
                  <a:pt x="2666245" y="239399"/>
                  <a:pt x="2675633" y="239399"/>
                </a:cubicBezTo>
                <a:cubicBezTo>
                  <a:pt x="2666245" y="239399"/>
                  <a:pt x="2656857" y="239399"/>
                  <a:pt x="2647469" y="239399"/>
                </a:cubicBezTo>
                <a:cubicBezTo>
                  <a:pt x="2623998" y="239399"/>
                  <a:pt x="2602875" y="239399"/>
                  <a:pt x="2579404" y="239399"/>
                </a:cubicBezTo>
                <a:cubicBezTo>
                  <a:pt x="2572363" y="239399"/>
                  <a:pt x="2562975" y="239399"/>
                  <a:pt x="2555934" y="239399"/>
                </a:cubicBezTo>
                <a:cubicBezTo>
                  <a:pt x="2541851" y="239399"/>
                  <a:pt x="2525422" y="239399"/>
                  <a:pt x="2511340" y="241746"/>
                </a:cubicBezTo>
                <a:cubicBezTo>
                  <a:pt x="2501952" y="241746"/>
                  <a:pt x="2492563" y="244093"/>
                  <a:pt x="2483175" y="244093"/>
                </a:cubicBezTo>
                <a:cubicBezTo>
                  <a:pt x="2469093" y="244093"/>
                  <a:pt x="2457358" y="246440"/>
                  <a:pt x="2443275" y="246440"/>
                </a:cubicBezTo>
                <a:cubicBezTo>
                  <a:pt x="2440928" y="246440"/>
                  <a:pt x="2438581" y="246440"/>
                  <a:pt x="2433887" y="246440"/>
                </a:cubicBezTo>
                <a:cubicBezTo>
                  <a:pt x="2433887" y="244093"/>
                  <a:pt x="2433887" y="241746"/>
                  <a:pt x="2431540" y="239399"/>
                </a:cubicBezTo>
                <a:cubicBezTo>
                  <a:pt x="2431540" y="239399"/>
                  <a:pt x="2431540" y="239399"/>
                  <a:pt x="2431540" y="239399"/>
                </a:cubicBezTo>
                <a:cubicBezTo>
                  <a:pt x="2436234" y="237052"/>
                  <a:pt x="2440928" y="230011"/>
                  <a:pt x="2440928" y="222969"/>
                </a:cubicBezTo>
                <a:cubicBezTo>
                  <a:pt x="2457358" y="222969"/>
                  <a:pt x="2471440" y="222969"/>
                  <a:pt x="2487869" y="222969"/>
                </a:cubicBezTo>
                <a:cubicBezTo>
                  <a:pt x="2499605" y="227664"/>
                  <a:pt x="2506646" y="227664"/>
                  <a:pt x="2513687" y="227664"/>
                </a:cubicBezTo>
                <a:close/>
                <a:moveTo>
                  <a:pt x="2839926" y="309810"/>
                </a:moveTo>
                <a:cubicBezTo>
                  <a:pt x="2854008" y="316851"/>
                  <a:pt x="2865744" y="323892"/>
                  <a:pt x="2879826" y="330934"/>
                </a:cubicBezTo>
                <a:cubicBezTo>
                  <a:pt x="2889214" y="335628"/>
                  <a:pt x="2900949" y="342669"/>
                  <a:pt x="2910338" y="347363"/>
                </a:cubicBezTo>
                <a:cubicBezTo>
                  <a:pt x="2922073" y="354404"/>
                  <a:pt x="2933808" y="361445"/>
                  <a:pt x="2945543" y="368486"/>
                </a:cubicBezTo>
                <a:cubicBezTo>
                  <a:pt x="2929114" y="368486"/>
                  <a:pt x="2910338" y="368486"/>
                  <a:pt x="2891561" y="368486"/>
                </a:cubicBezTo>
                <a:cubicBezTo>
                  <a:pt x="2884520" y="368486"/>
                  <a:pt x="2877479" y="368486"/>
                  <a:pt x="2870438" y="368486"/>
                </a:cubicBezTo>
                <a:cubicBezTo>
                  <a:pt x="2856355" y="368486"/>
                  <a:pt x="2844620" y="368486"/>
                  <a:pt x="2830538" y="370833"/>
                </a:cubicBezTo>
                <a:cubicBezTo>
                  <a:pt x="2823497" y="370833"/>
                  <a:pt x="2816456" y="370833"/>
                  <a:pt x="2809415" y="373180"/>
                </a:cubicBezTo>
                <a:cubicBezTo>
                  <a:pt x="2797679" y="373180"/>
                  <a:pt x="2783597" y="375527"/>
                  <a:pt x="2769515" y="375527"/>
                </a:cubicBezTo>
                <a:cubicBezTo>
                  <a:pt x="2762474" y="375527"/>
                  <a:pt x="2755433" y="377874"/>
                  <a:pt x="2748391" y="377874"/>
                </a:cubicBezTo>
                <a:cubicBezTo>
                  <a:pt x="2736656" y="377874"/>
                  <a:pt x="2722574" y="380222"/>
                  <a:pt x="2710839" y="380222"/>
                </a:cubicBezTo>
                <a:cubicBezTo>
                  <a:pt x="2703797" y="380222"/>
                  <a:pt x="2696756" y="382569"/>
                  <a:pt x="2689715" y="382569"/>
                </a:cubicBezTo>
                <a:cubicBezTo>
                  <a:pt x="2675633" y="384916"/>
                  <a:pt x="2663898" y="384916"/>
                  <a:pt x="2649816" y="387263"/>
                </a:cubicBezTo>
                <a:cubicBezTo>
                  <a:pt x="2642774" y="387263"/>
                  <a:pt x="2635733" y="389610"/>
                  <a:pt x="2628692" y="389610"/>
                </a:cubicBezTo>
                <a:cubicBezTo>
                  <a:pt x="2614610" y="391957"/>
                  <a:pt x="2602875" y="391957"/>
                  <a:pt x="2588792" y="394304"/>
                </a:cubicBezTo>
                <a:cubicBezTo>
                  <a:pt x="2581751" y="394304"/>
                  <a:pt x="2574710" y="396651"/>
                  <a:pt x="2570016" y="396651"/>
                </a:cubicBezTo>
                <a:cubicBezTo>
                  <a:pt x="2555934" y="398998"/>
                  <a:pt x="2541851" y="401345"/>
                  <a:pt x="2527769" y="403692"/>
                </a:cubicBezTo>
                <a:cubicBezTo>
                  <a:pt x="2520728" y="403692"/>
                  <a:pt x="2516034" y="406039"/>
                  <a:pt x="2508993" y="406039"/>
                </a:cubicBezTo>
                <a:cubicBezTo>
                  <a:pt x="2501952" y="408386"/>
                  <a:pt x="2492563" y="408386"/>
                  <a:pt x="2485522" y="410733"/>
                </a:cubicBezTo>
                <a:cubicBezTo>
                  <a:pt x="2483175" y="403692"/>
                  <a:pt x="2478481" y="396651"/>
                  <a:pt x="2471440" y="396651"/>
                </a:cubicBezTo>
                <a:cubicBezTo>
                  <a:pt x="2471440" y="396651"/>
                  <a:pt x="2471440" y="396651"/>
                  <a:pt x="2473787" y="396651"/>
                </a:cubicBezTo>
                <a:cubicBezTo>
                  <a:pt x="2478481" y="391957"/>
                  <a:pt x="2485522" y="387263"/>
                  <a:pt x="2490216" y="382569"/>
                </a:cubicBezTo>
                <a:cubicBezTo>
                  <a:pt x="2494910" y="377874"/>
                  <a:pt x="2499605" y="375527"/>
                  <a:pt x="2504299" y="370833"/>
                </a:cubicBezTo>
                <a:cubicBezTo>
                  <a:pt x="2508993" y="366139"/>
                  <a:pt x="2516034" y="361445"/>
                  <a:pt x="2520728" y="356751"/>
                </a:cubicBezTo>
                <a:cubicBezTo>
                  <a:pt x="2525422" y="352057"/>
                  <a:pt x="2530116" y="349710"/>
                  <a:pt x="2534810" y="347363"/>
                </a:cubicBezTo>
                <a:cubicBezTo>
                  <a:pt x="2539504" y="342669"/>
                  <a:pt x="2546545" y="337975"/>
                  <a:pt x="2551239" y="335628"/>
                </a:cubicBezTo>
                <a:cubicBezTo>
                  <a:pt x="2555934" y="333281"/>
                  <a:pt x="2560628" y="328586"/>
                  <a:pt x="2565322" y="326239"/>
                </a:cubicBezTo>
                <a:cubicBezTo>
                  <a:pt x="2570016" y="321545"/>
                  <a:pt x="2577057" y="319198"/>
                  <a:pt x="2581751" y="314504"/>
                </a:cubicBezTo>
                <a:cubicBezTo>
                  <a:pt x="2586445" y="309810"/>
                  <a:pt x="2593486" y="307463"/>
                  <a:pt x="2598180" y="302769"/>
                </a:cubicBezTo>
                <a:cubicBezTo>
                  <a:pt x="2602875" y="300422"/>
                  <a:pt x="2607569" y="295728"/>
                  <a:pt x="2612263" y="293381"/>
                </a:cubicBezTo>
                <a:cubicBezTo>
                  <a:pt x="2635733" y="276951"/>
                  <a:pt x="2661551" y="262869"/>
                  <a:pt x="2685021" y="248787"/>
                </a:cubicBezTo>
                <a:cubicBezTo>
                  <a:pt x="2687368" y="253481"/>
                  <a:pt x="2694409" y="258175"/>
                  <a:pt x="2701450" y="258175"/>
                </a:cubicBezTo>
                <a:cubicBezTo>
                  <a:pt x="2708492" y="258175"/>
                  <a:pt x="2715533" y="253481"/>
                  <a:pt x="2720227" y="246440"/>
                </a:cubicBezTo>
                <a:cubicBezTo>
                  <a:pt x="2753086" y="260522"/>
                  <a:pt x="2783597" y="276951"/>
                  <a:pt x="2816456" y="293381"/>
                </a:cubicBezTo>
                <a:cubicBezTo>
                  <a:pt x="2823497" y="302769"/>
                  <a:pt x="2830538" y="305116"/>
                  <a:pt x="2839926" y="309810"/>
                </a:cubicBezTo>
                <a:close/>
                <a:moveTo>
                  <a:pt x="3055854" y="359098"/>
                </a:moveTo>
                <a:cubicBezTo>
                  <a:pt x="3062896" y="356751"/>
                  <a:pt x="3069937" y="352057"/>
                  <a:pt x="3076978" y="349710"/>
                </a:cubicBezTo>
                <a:cubicBezTo>
                  <a:pt x="3086366" y="347363"/>
                  <a:pt x="3093407" y="342669"/>
                  <a:pt x="3102795" y="340322"/>
                </a:cubicBezTo>
                <a:cubicBezTo>
                  <a:pt x="3109837" y="337975"/>
                  <a:pt x="3116878" y="335628"/>
                  <a:pt x="3123919" y="333281"/>
                </a:cubicBezTo>
                <a:cubicBezTo>
                  <a:pt x="3133307" y="330934"/>
                  <a:pt x="3142695" y="328586"/>
                  <a:pt x="3149736" y="326239"/>
                </a:cubicBezTo>
                <a:cubicBezTo>
                  <a:pt x="3156778" y="323892"/>
                  <a:pt x="3163819" y="321545"/>
                  <a:pt x="3170860" y="319198"/>
                </a:cubicBezTo>
                <a:cubicBezTo>
                  <a:pt x="3180248" y="316851"/>
                  <a:pt x="3189636" y="314504"/>
                  <a:pt x="3199024" y="312157"/>
                </a:cubicBezTo>
                <a:cubicBezTo>
                  <a:pt x="3206066" y="309810"/>
                  <a:pt x="3213106" y="309810"/>
                  <a:pt x="3217801" y="307463"/>
                </a:cubicBezTo>
                <a:cubicBezTo>
                  <a:pt x="3222495" y="307463"/>
                  <a:pt x="3227189" y="305116"/>
                  <a:pt x="3231883" y="305116"/>
                </a:cubicBezTo>
                <a:cubicBezTo>
                  <a:pt x="3236577" y="307463"/>
                  <a:pt x="3241271" y="309810"/>
                  <a:pt x="3243618" y="312157"/>
                </a:cubicBezTo>
                <a:cubicBezTo>
                  <a:pt x="3257701" y="319198"/>
                  <a:pt x="3271783" y="328586"/>
                  <a:pt x="3283518" y="335628"/>
                </a:cubicBezTo>
                <a:cubicBezTo>
                  <a:pt x="3292906" y="340322"/>
                  <a:pt x="3302294" y="347363"/>
                  <a:pt x="3309336" y="352057"/>
                </a:cubicBezTo>
                <a:cubicBezTo>
                  <a:pt x="3323418" y="359098"/>
                  <a:pt x="3335153" y="368486"/>
                  <a:pt x="3349235" y="375527"/>
                </a:cubicBezTo>
                <a:cubicBezTo>
                  <a:pt x="3358624" y="382569"/>
                  <a:pt x="3368012" y="387263"/>
                  <a:pt x="3377400" y="394304"/>
                </a:cubicBezTo>
                <a:cubicBezTo>
                  <a:pt x="3384441" y="398998"/>
                  <a:pt x="3391482" y="403692"/>
                  <a:pt x="3400870" y="408386"/>
                </a:cubicBezTo>
                <a:cubicBezTo>
                  <a:pt x="3400870" y="410733"/>
                  <a:pt x="3398523" y="410733"/>
                  <a:pt x="3398523" y="413080"/>
                </a:cubicBezTo>
                <a:cubicBezTo>
                  <a:pt x="3393829" y="413080"/>
                  <a:pt x="3389135" y="410733"/>
                  <a:pt x="3384441" y="410733"/>
                </a:cubicBezTo>
                <a:cubicBezTo>
                  <a:pt x="3377400" y="408386"/>
                  <a:pt x="3368012" y="408386"/>
                  <a:pt x="3360970" y="406039"/>
                </a:cubicBezTo>
                <a:cubicBezTo>
                  <a:pt x="3349235" y="403692"/>
                  <a:pt x="3339847" y="401345"/>
                  <a:pt x="3328112" y="398998"/>
                </a:cubicBezTo>
                <a:cubicBezTo>
                  <a:pt x="3321071" y="396651"/>
                  <a:pt x="3311683" y="396651"/>
                  <a:pt x="3304641" y="394304"/>
                </a:cubicBezTo>
                <a:cubicBezTo>
                  <a:pt x="3292906" y="391957"/>
                  <a:pt x="3281171" y="391957"/>
                  <a:pt x="3271783" y="389610"/>
                </a:cubicBezTo>
                <a:cubicBezTo>
                  <a:pt x="3264742" y="387263"/>
                  <a:pt x="3255353" y="387263"/>
                  <a:pt x="3248312" y="384916"/>
                </a:cubicBezTo>
                <a:cubicBezTo>
                  <a:pt x="3236577" y="382569"/>
                  <a:pt x="3224842" y="382569"/>
                  <a:pt x="3213106" y="380222"/>
                </a:cubicBezTo>
                <a:cubicBezTo>
                  <a:pt x="3206066" y="380222"/>
                  <a:pt x="3196677" y="377874"/>
                  <a:pt x="3189636" y="377874"/>
                </a:cubicBezTo>
                <a:cubicBezTo>
                  <a:pt x="3177901" y="375527"/>
                  <a:pt x="3166166" y="375527"/>
                  <a:pt x="3154430" y="375527"/>
                </a:cubicBezTo>
                <a:cubicBezTo>
                  <a:pt x="3147389" y="375527"/>
                  <a:pt x="3138001" y="373180"/>
                  <a:pt x="3130960" y="373180"/>
                </a:cubicBezTo>
                <a:cubicBezTo>
                  <a:pt x="3119225" y="373180"/>
                  <a:pt x="3105143" y="370833"/>
                  <a:pt x="3093407" y="370833"/>
                </a:cubicBezTo>
                <a:cubicBezTo>
                  <a:pt x="3086366" y="370833"/>
                  <a:pt x="3079325" y="370833"/>
                  <a:pt x="3072284" y="368486"/>
                </a:cubicBezTo>
                <a:cubicBezTo>
                  <a:pt x="3058202" y="368486"/>
                  <a:pt x="3046466" y="368486"/>
                  <a:pt x="3032384" y="366139"/>
                </a:cubicBezTo>
                <a:cubicBezTo>
                  <a:pt x="3030037" y="366139"/>
                  <a:pt x="3030037" y="366139"/>
                  <a:pt x="3027690" y="366139"/>
                </a:cubicBezTo>
                <a:cubicBezTo>
                  <a:pt x="3030037" y="366139"/>
                  <a:pt x="3030037" y="363792"/>
                  <a:pt x="3032384" y="363792"/>
                </a:cubicBezTo>
                <a:cubicBezTo>
                  <a:pt x="3039425" y="366139"/>
                  <a:pt x="3046466" y="363792"/>
                  <a:pt x="3055854" y="359098"/>
                </a:cubicBezTo>
                <a:close/>
                <a:moveTo>
                  <a:pt x="3424341" y="460021"/>
                </a:moveTo>
                <a:cubicBezTo>
                  <a:pt x="3424341" y="464715"/>
                  <a:pt x="3424341" y="469409"/>
                  <a:pt x="3424341" y="474103"/>
                </a:cubicBezTo>
                <a:cubicBezTo>
                  <a:pt x="3400870" y="467062"/>
                  <a:pt x="3379747" y="460021"/>
                  <a:pt x="3356276" y="455327"/>
                </a:cubicBezTo>
                <a:cubicBezTo>
                  <a:pt x="3325765" y="448286"/>
                  <a:pt x="3295253" y="441245"/>
                  <a:pt x="3264742" y="434204"/>
                </a:cubicBezTo>
                <a:cubicBezTo>
                  <a:pt x="3255353" y="431857"/>
                  <a:pt x="3243618" y="429510"/>
                  <a:pt x="3234230" y="429510"/>
                </a:cubicBezTo>
                <a:cubicBezTo>
                  <a:pt x="3213106" y="424815"/>
                  <a:pt x="3191983" y="420121"/>
                  <a:pt x="3170860" y="417774"/>
                </a:cubicBezTo>
                <a:cubicBezTo>
                  <a:pt x="3159125" y="415427"/>
                  <a:pt x="3147389" y="415427"/>
                  <a:pt x="3135654" y="413080"/>
                </a:cubicBezTo>
                <a:cubicBezTo>
                  <a:pt x="3114531" y="410733"/>
                  <a:pt x="3095754" y="406039"/>
                  <a:pt x="3074631" y="403692"/>
                </a:cubicBezTo>
                <a:cubicBezTo>
                  <a:pt x="3062896" y="401345"/>
                  <a:pt x="3048813" y="401345"/>
                  <a:pt x="3037078" y="398998"/>
                </a:cubicBezTo>
                <a:cubicBezTo>
                  <a:pt x="3022996" y="396651"/>
                  <a:pt x="3011261" y="396651"/>
                  <a:pt x="2997178" y="394304"/>
                </a:cubicBezTo>
                <a:cubicBezTo>
                  <a:pt x="2997178" y="394304"/>
                  <a:pt x="2997178" y="394304"/>
                  <a:pt x="2997178" y="394304"/>
                </a:cubicBezTo>
                <a:cubicBezTo>
                  <a:pt x="2997178" y="391957"/>
                  <a:pt x="2997178" y="389610"/>
                  <a:pt x="2994831" y="387263"/>
                </a:cubicBezTo>
                <a:cubicBezTo>
                  <a:pt x="2997178" y="384916"/>
                  <a:pt x="2999525" y="384916"/>
                  <a:pt x="3001872" y="382569"/>
                </a:cubicBezTo>
                <a:cubicBezTo>
                  <a:pt x="3006567" y="380222"/>
                  <a:pt x="3011261" y="377874"/>
                  <a:pt x="3015955" y="375527"/>
                </a:cubicBezTo>
                <a:cubicBezTo>
                  <a:pt x="3027690" y="375527"/>
                  <a:pt x="3039425" y="375527"/>
                  <a:pt x="3051160" y="377874"/>
                </a:cubicBezTo>
                <a:cubicBezTo>
                  <a:pt x="3055854" y="377874"/>
                  <a:pt x="3060548" y="377874"/>
                  <a:pt x="3065243" y="377874"/>
                </a:cubicBezTo>
                <a:cubicBezTo>
                  <a:pt x="3081672" y="377874"/>
                  <a:pt x="3098101" y="380222"/>
                  <a:pt x="3114531" y="380222"/>
                </a:cubicBezTo>
                <a:cubicBezTo>
                  <a:pt x="3119225" y="380222"/>
                  <a:pt x="3121572" y="380222"/>
                  <a:pt x="3126266" y="380222"/>
                </a:cubicBezTo>
                <a:cubicBezTo>
                  <a:pt x="3142695" y="382569"/>
                  <a:pt x="3159125" y="382569"/>
                  <a:pt x="3175554" y="384916"/>
                </a:cubicBezTo>
                <a:cubicBezTo>
                  <a:pt x="3177901" y="384916"/>
                  <a:pt x="3182595" y="384916"/>
                  <a:pt x="3184942" y="384916"/>
                </a:cubicBezTo>
                <a:cubicBezTo>
                  <a:pt x="3199024" y="387263"/>
                  <a:pt x="3213106" y="387263"/>
                  <a:pt x="3229536" y="389610"/>
                </a:cubicBezTo>
                <a:cubicBezTo>
                  <a:pt x="3234230" y="389610"/>
                  <a:pt x="3238924" y="389610"/>
                  <a:pt x="3243618" y="391957"/>
                </a:cubicBezTo>
                <a:cubicBezTo>
                  <a:pt x="3257701" y="394304"/>
                  <a:pt x="3271783" y="396651"/>
                  <a:pt x="3283518" y="398998"/>
                </a:cubicBezTo>
                <a:cubicBezTo>
                  <a:pt x="3288212" y="398998"/>
                  <a:pt x="3295253" y="401345"/>
                  <a:pt x="3299947" y="401345"/>
                </a:cubicBezTo>
                <a:cubicBezTo>
                  <a:pt x="3311683" y="403692"/>
                  <a:pt x="3321071" y="406039"/>
                  <a:pt x="3332806" y="408386"/>
                </a:cubicBezTo>
                <a:cubicBezTo>
                  <a:pt x="3342194" y="410733"/>
                  <a:pt x="3349235" y="410733"/>
                  <a:pt x="3358624" y="413080"/>
                </a:cubicBezTo>
                <a:cubicBezTo>
                  <a:pt x="3365664" y="415427"/>
                  <a:pt x="3375053" y="415427"/>
                  <a:pt x="3382094" y="417774"/>
                </a:cubicBezTo>
                <a:cubicBezTo>
                  <a:pt x="3386788" y="417774"/>
                  <a:pt x="3391482" y="420121"/>
                  <a:pt x="3396176" y="420121"/>
                </a:cubicBezTo>
                <a:cubicBezTo>
                  <a:pt x="3396176" y="420121"/>
                  <a:pt x="3396176" y="422468"/>
                  <a:pt x="3396176" y="422468"/>
                </a:cubicBezTo>
                <a:cubicBezTo>
                  <a:pt x="3396176" y="434204"/>
                  <a:pt x="3405565" y="443592"/>
                  <a:pt x="3417300" y="443592"/>
                </a:cubicBezTo>
                <a:cubicBezTo>
                  <a:pt x="3417300" y="443592"/>
                  <a:pt x="3417300" y="443592"/>
                  <a:pt x="3417300" y="443592"/>
                </a:cubicBezTo>
                <a:cubicBezTo>
                  <a:pt x="3417300" y="445939"/>
                  <a:pt x="3417300" y="445939"/>
                  <a:pt x="3417300" y="448286"/>
                </a:cubicBezTo>
                <a:cubicBezTo>
                  <a:pt x="3424341" y="450633"/>
                  <a:pt x="3424341" y="455327"/>
                  <a:pt x="3424341" y="460021"/>
                </a:cubicBezTo>
                <a:close/>
                <a:moveTo>
                  <a:pt x="3544040" y="514003"/>
                </a:moveTo>
                <a:cubicBezTo>
                  <a:pt x="3560469" y="521044"/>
                  <a:pt x="3576899" y="525738"/>
                  <a:pt x="3593328" y="532780"/>
                </a:cubicBezTo>
                <a:cubicBezTo>
                  <a:pt x="3593328" y="535127"/>
                  <a:pt x="3590981" y="535127"/>
                  <a:pt x="3590981" y="537474"/>
                </a:cubicBezTo>
                <a:cubicBezTo>
                  <a:pt x="3588634" y="539821"/>
                  <a:pt x="3588634" y="539821"/>
                  <a:pt x="3586287" y="542168"/>
                </a:cubicBezTo>
                <a:cubicBezTo>
                  <a:pt x="3583940" y="546862"/>
                  <a:pt x="3579246" y="549209"/>
                  <a:pt x="3576899" y="553903"/>
                </a:cubicBezTo>
                <a:cubicBezTo>
                  <a:pt x="3576899" y="553903"/>
                  <a:pt x="3574552" y="556250"/>
                  <a:pt x="3574552" y="556250"/>
                </a:cubicBezTo>
                <a:cubicBezTo>
                  <a:pt x="3558123" y="577373"/>
                  <a:pt x="3541693" y="600844"/>
                  <a:pt x="3525264" y="626661"/>
                </a:cubicBezTo>
                <a:cubicBezTo>
                  <a:pt x="3525264" y="626661"/>
                  <a:pt x="3525264" y="626661"/>
                  <a:pt x="3525264" y="626661"/>
                </a:cubicBezTo>
                <a:cubicBezTo>
                  <a:pt x="3520570" y="633703"/>
                  <a:pt x="3515876" y="640744"/>
                  <a:pt x="3513528" y="645438"/>
                </a:cubicBezTo>
                <a:cubicBezTo>
                  <a:pt x="3513528" y="645438"/>
                  <a:pt x="3511182" y="647785"/>
                  <a:pt x="3511182" y="647785"/>
                </a:cubicBezTo>
                <a:cubicBezTo>
                  <a:pt x="3506487" y="654826"/>
                  <a:pt x="3504140" y="659520"/>
                  <a:pt x="3499446" y="666561"/>
                </a:cubicBezTo>
                <a:cubicBezTo>
                  <a:pt x="3499446" y="668908"/>
                  <a:pt x="3497099" y="668908"/>
                  <a:pt x="3497099" y="671255"/>
                </a:cubicBezTo>
                <a:cubicBezTo>
                  <a:pt x="3494752" y="675949"/>
                  <a:pt x="3490058" y="682991"/>
                  <a:pt x="3487711" y="687685"/>
                </a:cubicBezTo>
                <a:cubicBezTo>
                  <a:pt x="3485364" y="690032"/>
                  <a:pt x="3485364" y="692379"/>
                  <a:pt x="3483017" y="694726"/>
                </a:cubicBezTo>
                <a:cubicBezTo>
                  <a:pt x="3480670" y="699420"/>
                  <a:pt x="3475976" y="706461"/>
                  <a:pt x="3473629" y="711155"/>
                </a:cubicBezTo>
                <a:cubicBezTo>
                  <a:pt x="3471282" y="713502"/>
                  <a:pt x="3471282" y="715849"/>
                  <a:pt x="3468935" y="720543"/>
                </a:cubicBezTo>
                <a:cubicBezTo>
                  <a:pt x="3466588" y="725237"/>
                  <a:pt x="3461894" y="732279"/>
                  <a:pt x="3459546" y="736973"/>
                </a:cubicBezTo>
                <a:cubicBezTo>
                  <a:pt x="3457200" y="739320"/>
                  <a:pt x="3454852" y="744014"/>
                  <a:pt x="3454852" y="746361"/>
                </a:cubicBezTo>
                <a:cubicBezTo>
                  <a:pt x="3454852" y="746361"/>
                  <a:pt x="3454852" y="746361"/>
                  <a:pt x="3454852" y="746361"/>
                </a:cubicBezTo>
                <a:cubicBezTo>
                  <a:pt x="3452505" y="744014"/>
                  <a:pt x="3450158" y="744014"/>
                  <a:pt x="3445464" y="744014"/>
                </a:cubicBezTo>
                <a:cubicBezTo>
                  <a:pt x="3445464" y="732279"/>
                  <a:pt x="3445464" y="722890"/>
                  <a:pt x="3445464" y="711155"/>
                </a:cubicBezTo>
                <a:cubicBezTo>
                  <a:pt x="3445464" y="706461"/>
                  <a:pt x="3445464" y="701767"/>
                  <a:pt x="3445464" y="697073"/>
                </a:cubicBezTo>
                <a:cubicBezTo>
                  <a:pt x="3445464" y="685338"/>
                  <a:pt x="3445464" y="675949"/>
                  <a:pt x="3445464" y="664214"/>
                </a:cubicBezTo>
                <a:cubicBezTo>
                  <a:pt x="3445464" y="654826"/>
                  <a:pt x="3445464" y="647785"/>
                  <a:pt x="3445464" y="638397"/>
                </a:cubicBezTo>
                <a:cubicBezTo>
                  <a:pt x="3445464" y="631355"/>
                  <a:pt x="3445464" y="624314"/>
                  <a:pt x="3445464" y="617273"/>
                </a:cubicBezTo>
                <a:cubicBezTo>
                  <a:pt x="3445464" y="605538"/>
                  <a:pt x="3445464" y="593803"/>
                  <a:pt x="3443117" y="582068"/>
                </a:cubicBezTo>
                <a:cubicBezTo>
                  <a:pt x="3443117" y="579720"/>
                  <a:pt x="3443117" y="577373"/>
                  <a:pt x="3443117" y="575026"/>
                </a:cubicBezTo>
                <a:cubicBezTo>
                  <a:pt x="3440770" y="537474"/>
                  <a:pt x="3438423" y="504615"/>
                  <a:pt x="3436076" y="471756"/>
                </a:cubicBezTo>
                <a:cubicBezTo>
                  <a:pt x="3473629" y="483492"/>
                  <a:pt x="3511182" y="495227"/>
                  <a:pt x="3548734" y="509309"/>
                </a:cubicBezTo>
                <a:cubicBezTo>
                  <a:pt x="3541693" y="511656"/>
                  <a:pt x="3541693" y="511656"/>
                  <a:pt x="3544040" y="514003"/>
                </a:cubicBezTo>
                <a:close/>
                <a:moveTo>
                  <a:pt x="3600369" y="525738"/>
                </a:moveTo>
                <a:cubicBezTo>
                  <a:pt x="3602716" y="521044"/>
                  <a:pt x="3607410" y="518697"/>
                  <a:pt x="3609758" y="514003"/>
                </a:cubicBezTo>
                <a:cubicBezTo>
                  <a:pt x="3609758" y="514003"/>
                  <a:pt x="3609758" y="514003"/>
                  <a:pt x="3609758" y="514003"/>
                </a:cubicBezTo>
                <a:cubicBezTo>
                  <a:pt x="3614452" y="509309"/>
                  <a:pt x="3616799" y="506962"/>
                  <a:pt x="3621493" y="502268"/>
                </a:cubicBezTo>
                <a:cubicBezTo>
                  <a:pt x="3621493" y="502268"/>
                  <a:pt x="3621493" y="502268"/>
                  <a:pt x="3621493" y="502268"/>
                </a:cubicBezTo>
                <a:cubicBezTo>
                  <a:pt x="3623840" y="499921"/>
                  <a:pt x="3626187" y="497574"/>
                  <a:pt x="3628534" y="495227"/>
                </a:cubicBezTo>
                <a:cubicBezTo>
                  <a:pt x="3633228" y="499921"/>
                  <a:pt x="3637922" y="502268"/>
                  <a:pt x="3642616" y="502268"/>
                </a:cubicBezTo>
                <a:cubicBezTo>
                  <a:pt x="3644963" y="502268"/>
                  <a:pt x="3647310" y="502268"/>
                  <a:pt x="3652004" y="499921"/>
                </a:cubicBezTo>
                <a:cubicBezTo>
                  <a:pt x="3656698" y="506962"/>
                  <a:pt x="3661392" y="514003"/>
                  <a:pt x="3666086" y="521044"/>
                </a:cubicBezTo>
                <a:cubicBezTo>
                  <a:pt x="3670781" y="528085"/>
                  <a:pt x="3675475" y="532780"/>
                  <a:pt x="3680169" y="539821"/>
                </a:cubicBezTo>
                <a:cubicBezTo>
                  <a:pt x="3684863" y="546862"/>
                  <a:pt x="3689557" y="553903"/>
                  <a:pt x="3694251" y="563291"/>
                </a:cubicBezTo>
                <a:cubicBezTo>
                  <a:pt x="3694251" y="565638"/>
                  <a:pt x="3696598" y="565638"/>
                  <a:pt x="3696598" y="567985"/>
                </a:cubicBezTo>
                <a:cubicBezTo>
                  <a:pt x="3694251" y="570332"/>
                  <a:pt x="3691904" y="572679"/>
                  <a:pt x="3689557" y="575026"/>
                </a:cubicBezTo>
                <a:cubicBezTo>
                  <a:pt x="3677822" y="570332"/>
                  <a:pt x="3668434" y="565638"/>
                  <a:pt x="3656698" y="560944"/>
                </a:cubicBezTo>
                <a:cubicBezTo>
                  <a:pt x="3644963" y="556250"/>
                  <a:pt x="3633228" y="549209"/>
                  <a:pt x="3621493" y="544515"/>
                </a:cubicBezTo>
                <a:cubicBezTo>
                  <a:pt x="3612104" y="539821"/>
                  <a:pt x="3600369" y="537474"/>
                  <a:pt x="3590981" y="532780"/>
                </a:cubicBezTo>
                <a:cubicBezTo>
                  <a:pt x="3595675" y="530433"/>
                  <a:pt x="3598022" y="530433"/>
                  <a:pt x="3600369" y="525738"/>
                </a:cubicBezTo>
                <a:cubicBezTo>
                  <a:pt x="3598022" y="528085"/>
                  <a:pt x="3600369" y="528085"/>
                  <a:pt x="3600369" y="525738"/>
                </a:cubicBezTo>
                <a:close/>
                <a:moveTo>
                  <a:pt x="3750580" y="593803"/>
                </a:moveTo>
                <a:cubicBezTo>
                  <a:pt x="3757622" y="596150"/>
                  <a:pt x="3764662" y="598497"/>
                  <a:pt x="3769357" y="600844"/>
                </a:cubicBezTo>
                <a:cubicBezTo>
                  <a:pt x="3774051" y="603191"/>
                  <a:pt x="3781092" y="603191"/>
                  <a:pt x="3785786" y="605538"/>
                </a:cubicBezTo>
                <a:cubicBezTo>
                  <a:pt x="3792827" y="607885"/>
                  <a:pt x="3799868" y="610232"/>
                  <a:pt x="3804562" y="612579"/>
                </a:cubicBezTo>
                <a:cubicBezTo>
                  <a:pt x="3809256" y="614926"/>
                  <a:pt x="3816298" y="617273"/>
                  <a:pt x="3820992" y="617273"/>
                </a:cubicBezTo>
                <a:cubicBezTo>
                  <a:pt x="3828033" y="619620"/>
                  <a:pt x="3832727" y="621967"/>
                  <a:pt x="3839768" y="624314"/>
                </a:cubicBezTo>
                <a:cubicBezTo>
                  <a:pt x="3844462" y="626661"/>
                  <a:pt x="3851503" y="629008"/>
                  <a:pt x="3856197" y="631355"/>
                </a:cubicBezTo>
                <a:cubicBezTo>
                  <a:pt x="3863239" y="633703"/>
                  <a:pt x="3867933" y="636050"/>
                  <a:pt x="3874974" y="638397"/>
                </a:cubicBezTo>
                <a:cubicBezTo>
                  <a:pt x="3879668" y="640744"/>
                  <a:pt x="3886709" y="643091"/>
                  <a:pt x="3891403" y="645438"/>
                </a:cubicBezTo>
                <a:cubicBezTo>
                  <a:pt x="3898444" y="647785"/>
                  <a:pt x="3903138" y="650132"/>
                  <a:pt x="3910180" y="654826"/>
                </a:cubicBezTo>
                <a:cubicBezTo>
                  <a:pt x="3914874" y="657173"/>
                  <a:pt x="3919568" y="659520"/>
                  <a:pt x="3926609" y="661867"/>
                </a:cubicBezTo>
                <a:cubicBezTo>
                  <a:pt x="3931303" y="664214"/>
                  <a:pt x="3935997" y="666561"/>
                  <a:pt x="3940691" y="668908"/>
                </a:cubicBezTo>
                <a:cubicBezTo>
                  <a:pt x="3943038" y="671255"/>
                  <a:pt x="3947732" y="673602"/>
                  <a:pt x="3950079" y="675949"/>
                </a:cubicBezTo>
                <a:cubicBezTo>
                  <a:pt x="3959467" y="682991"/>
                  <a:pt x="3968856" y="690032"/>
                  <a:pt x="3975897" y="697073"/>
                </a:cubicBezTo>
                <a:cubicBezTo>
                  <a:pt x="3982938" y="701767"/>
                  <a:pt x="3987632" y="706461"/>
                  <a:pt x="3994673" y="711155"/>
                </a:cubicBezTo>
                <a:cubicBezTo>
                  <a:pt x="4004061" y="718196"/>
                  <a:pt x="4013449" y="725237"/>
                  <a:pt x="4020491" y="732279"/>
                </a:cubicBezTo>
                <a:cubicBezTo>
                  <a:pt x="4027532" y="736973"/>
                  <a:pt x="4032226" y="741667"/>
                  <a:pt x="4036920" y="746361"/>
                </a:cubicBezTo>
                <a:cubicBezTo>
                  <a:pt x="4046308" y="753402"/>
                  <a:pt x="4055696" y="760443"/>
                  <a:pt x="4062738" y="767484"/>
                </a:cubicBezTo>
                <a:cubicBezTo>
                  <a:pt x="4067432" y="772178"/>
                  <a:pt x="4074473" y="776872"/>
                  <a:pt x="4079167" y="781566"/>
                </a:cubicBezTo>
                <a:cubicBezTo>
                  <a:pt x="4088555" y="788608"/>
                  <a:pt x="4097943" y="795649"/>
                  <a:pt x="4104984" y="805037"/>
                </a:cubicBezTo>
                <a:cubicBezTo>
                  <a:pt x="4109678" y="809731"/>
                  <a:pt x="4114372" y="814425"/>
                  <a:pt x="4121414" y="819119"/>
                </a:cubicBezTo>
                <a:cubicBezTo>
                  <a:pt x="4130802" y="828507"/>
                  <a:pt x="4140190" y="835549"/>
                  <a:pt x="4149578" y="844937"/>
                </a:cubicBezTo>
                <a:cubicBezTo>
                  <a:pt x="4154272" y="849631"/>
                  <a:pt x="4158966" y="851978"/>
                  <a:pt x="4163660" y="856672"/>
                </a:cubicBezTo>
                <a:cubicBezTo>
                  <a:pt x="4175395" y="866060"/>
                  <a:pt x="4184784" y="875448"/>
                  <a:pt x="4194172" y="887184"/>
                </a:cubicBezTo>
                <a:cubicBezTo>
                  <a:pt x="4196519" y="889531"/>
                  <a:pt x="4198866" y="891878"/>
                  <a:pt x="4203560" y="894225"/>
                </a:cubicBezTo>
                <a:cubicBezTo>
                  <a:pt x="4205907" y="896572"/>
                  <a:pt x="4210601" y="901266"/>
                  <a:pt x="4212948" y="903613"/>
                </a:cubicBezTo>
                <a:cubicBezTo>
                  <a:pt x="4210601" y="903613"/>
                  <a:pt x="4210601" y="905960"/>
                  <a:pt x="4208254" y="905960"/>
                </a:cubicBezTo>
                <a:cubicBezTo>
                  <a:pt x="4205907" y="908307"/>
                  <a:pt x="4203560" y="908307"/>
                  <a:pt x="4201213" y="910654"/>
                </a:cubicBezTo>
                <a:cubicBezTo>
                  <a:pt x="4201213" y="910654"/>
                  <a:pt x="4198866" y="913001"/>
                  <a:pt x="4198866" y="913001"/>
                </a:cubicBezTo>
                <a:cubicBezTo>
                  <a:pt x="4194172" y="917695"/>
                  <a:pt x="4187131" y="922389"/>
                  <a:pt x="4182437" y="927083"/>
                </a:cubicBezTo>
                <a:cubicBezTo>
                  <a:pt x="4177743" y="924736"/>
                  <a:pt x="4175395" y="922389"/>
                  <a:pt x="4170701" y="922389"/>
                </a:cubicBezTo>
                <a:cubicBezTo>
                  <a:pt x="4166007" y="922389"/>
                  <a:pt x="4161313" y="924736"/>
                  <a:pt x="4156619" y="927083"/>
                </a:cubicBezTo>
                <a:cubicBezTo>
                  <a:pt x="4144884" y="915348"/>
                  <a:pt x="4133149" y="903613"/>
                  <a:pt x="4121414" y="894225"/>
                </a:cubicBezTo>
                <a:cubicBezTo>
                  <a:pt x="4119067" y="894225"/>
                  <a:pt x="4119067" y="891878"/>
                  <a:pt x="4116719" y="891878"/>
                </a:cubicBezTo>
                <a:cubicBezTo>
                  <a:pt x="4100290" y="875448"/>
                  <a:pt x="4081514" y="859019"/>
                  <a:pt x="4062738" y="842590"/>
                </a:cubicBezTo>
                <a:cubicBezTo>
                  <a:pt x="4058043" y="837896"/>
                  <a:pt x="4051002" y="833202"/>
                  <a:pt x="4046308" y="828507"/>
                </a:cubicBezTo>
                <a:cubicBezTo>
                  <a:pt x="4034573" y="816772"/>
                  <a:pt x="4020491" y="807384"/>
                  <a:pt x="4008755" y="795649"/>
                </a:cubicBezTo>
                <a:cubicBezTo>
                  <a:pt x="4001714" y="788608"/>
                  <a:pt x="3994673" y="783914"/>
                  <a:pt x="3985285" y="776872"/>
                </a:cubicBezTo>
                <a:cubicBezTo>
                  <a:pt x="3973550" y="767484"/>
                  <a:pt x="3961814" y="758096"/>
                  <a:pt x="3950079" y="748708"/>
                </a:cubicBezTo>
                <a:cubicBezTo>
                  <a:pt x="3943038" y="741667"/>
                  <a:pt x="3933650" y="736973"/>
                  <a:pt x="3926609" y="729931"/>
                </a:cubicBezTo>
                <a:cubicBezTo>
                  <a:pt x="3914874" y="720543"/>
                  <a:pt x="3903138" y="713502"/>
                  <a:pt x="3893750" y="704114"/>
                </a:cubicBezTo>
                <a:cubicBezTo>
                  <a:pt x="3884362" y="697073"/>
                  <a:pt x="3877321" y="692379"/>
                  <a:pt x="3867933" y="685338"/>
                </a:cubicBezTo>
                <a:cubicBezTo>
                  <a:pt x="3856197" y="678296"/>
                  <a:pt x="3844462" y="668908"/>
                  <a:pt x="3835074" y="661867"/>
                </a:cubicBezTo>
                <a:cubicBezTo>
                  <a:pt x="3825686" y="654826"/>
                  <a:pt x="3816298" y="650132"/>
                  <a:pt x="3809256" y="643091"/>
                </a:cubicBezTo>
                <a:cubicBezTo>
                  <a:pt x="3797521" y="636050"/>
                  <a:pt x="3785786" y="629008"/>
                  <a:pt x="3774051" y="619620"/>
                </a:cubicBezTo>
                <a:cubicBezTo>
                  <a:pt x="3764662" y="614926"/>
                  <a:pt x="3755274" y="607885"/>
                  <a:pt x="3745886" y="603191"/>
                </a:cubicBezTo>
                <a:cubicBezTo>
                  <a:pt x="3738845" y="598497"/>
                  <a:pt x="3731804" y="593803"/>
                  <a:pt x="3724763" y="591456"/>
                </a:cubicBezTo>
                <a:cubicBezTo>
                  <a:pt x="3724763" y="591456"/>
                  <a:pt x="3724763" y="589109"/>
                  <a:pt x="3727110" y="586762"/>
                </a:cubicBezTo>
                <a:cubicBezTo>
                  <a:pt x="3727110" y="586762"/>
                  <a:pt x="3729457" y="586762"/>
                  <a:pt x="3729457" y="586762"/>
                </a:cubicBezTo>
                <a:cubicBezTo>
                  <a:pt x="3738845" y="591456"/>
                  <a:pt x="3745886" y="593803"/>
                  <a:pt x="3750580" y="593803"/>
                </a:cubicBezTo>
                <a:close/>
                <a:moveTo>
                  <a:pt x="4219990" y="983412"/>
                </a:moveTo>
                <a:cubicBezTo>
                  <a:pt x="4227031" y="990454"/>
                  <a:pt x="4236419" y="997495"/>
                  <a:pt x="4243460" y="1004536"/>
                </a:cubicBezTo>
                <a:cubicBezTo>
                  <a:pt x="4250501" y="1011577"/>
                  <a:pt x="4255195" y="1016271"/>
                  <a:pt x="4262237" y="1023312"/>
                </a:cubicBezTo>
                <a:cubicBezTo>
                  <a:pt x="4269277" y="1030353"/>
                  <a:pt x="4276319" y="1037394"/>
                  <a:pt x="4285707" y="1046783"/>
                </a:cubicBezTo>
                <a:cubicBezTo>
                  <a:pt x="4292748" y="1053824"/>
                  <a:pt x="4297442" y="1058518"/>
                  <a:pt x="4304483" y="1065559"/>
                </a:cubicBezTo>
                <a:cubicBezTo>
                  <a:pt x="4311524" y="1072600"/>
                  <a:pt x="4318566" y="1081988"/>
                  <a:pt x="4325607" y="1089030"/>
                </a:cubicBezTo>
                <a:cubicBezTo>
                  <a:pt x="4332648" y="1096071"/>
                  <a:pt x="4337342" y="1100765"/>
                  <a:pt x="4344383" y="1107806"/>
                </a:cubicBezTo>
                <a:cubicBezTo>
                  <a:pt x="4351424" y="1114847"/>
                  <a:pt x="4358465" y="1124235"/>
                  <a:pt x="4365507" y="1133623"/>
                </a:cubicBezTo>
                <a:cubicBezTo>
                  <a:pt x="4370201" y="1140665"/>
                  <a:pt x="4377242" y="1145359"/>
                  <a:pt x="4381936" y="1152400"/>
                </a:cubicBezTo>
                <a:cubicBezTo>
                  <a:pt x="4388977" y="1161788"/>
                  <a:pt x="4396018" y="1168829"/>
                  <a:pt x="4403059" y="1178217"/>
                </a:cubicBezTo>
                <a:cubicBezTo>
                  <a:pt x="4407753" y="1185259"/>
                  <a:pt x="4414795" y="1192300"/>
                  <a:pt x="4419489" y="1196994"/>
                </a:cubicBezTo>
                <a:cubicBezTo>
                  <a:pt x="4426530" y="1206382"/>
                  <a:pt x="4433571" y="1215770"/>
                  <a:pt x="4440612" y="1225158"/>
                </a:cubicBezTo>
                <a:cubicBezTo>
                  <a:pt x="4445306" y="1232199"/>
                  <a:pt x="4450000" y="1239241"/>
                  <a:pt x="4454694" y="1243935"/>
                </a:cubicBezTo>
                <a:cubicBezTo>
                  <a:pt x="4457041" y="1246282"/>
                  <a:pt x="4459388" y="1248629"/>
                  <a:pt x="4459388" y="1250976"/>
                </a:cubicBezTo>
                <a:cubicBezTo>
                  <a:pt x="4457041" y="1248629"/>
                  <a:pt x="4454694" y="1246282"/>
                  <a:pt x="4452347" y="1243935"/>
                </a:cubicBezTo>
                <a:cubicBezTo>
                  <a:pt x="4445306" y="1236893"/>
                  <a:pt x="4438265" y="1229852"/>
                  <a:pt x="4431224" y="1222811"/>
                </a:cubicBezTo>
                <a:cubicBezTo>
                  <a:pt x="4426530" y="1218117"/>
                  <a:pt x="4421835" y="1213423"/>
                  <a:pt x="4417141" y="1208729"/>
                </a:cubicBezTo>
                <a:cubicBezTo>
                  <a:pt x="4410100" y="1201688"/>
                  <a:pt x="4403059" y="1194647"/>
                  <a:pt x="4396018" y="1187606"/>
                </a:cubicBezTo>
                <a:cubicBezTo>
                  <a:pt x="4391324" y="1182911"/>
                  <a:pt x="4386630" y="1178217"/>
                  <a:pt x="4381936" y="1175870"/>
                </a:cubicBezTo>
                <a:cubicBezTo>
                  <a:pt x="4372548" y="1168829"/>
                  <a:pt x="4365507" y="1161788"/>
                  <a:pt x="4356118" y="1154747"/>
                </a:cubicBezTo>
                <a:cubicBezTo>
                  <a:pt x="4351424" y="1152400"/>
                  <a:pt x="4349077" y="1147706"/>
                  <a:pt x="4344383" y="1145359"/>
                </a:cubicBezTo>
                <a:cubicBezTo>
                  <a:pt x="4337342" y="1138318"/>
                  <a:pt x="4330301" y="1133623"/>
                  <a:pt x="4320913" y="1126582"/>
                </a:cubicBezTo>
                <a:cubicBezTo>
                  <a:pt x="4323260" y="1124235"/>
                  <a:pt x="4325607" y="1119541"/>
                  <a:pt x="4325607" y="1114847"/>
                </a:cubicBezTo>
                <a:cubicBezTo>
                  <a:pt x="4325607" y="1103112"/>
                  <a:pt x="4316218" y="1093724"/>
                  <a:pt x="4304483" y="1093724"/>
                </a:cubicBezTo>
                <a:cubicBezTo>
                  <a:pt x="4299789" y="1093724"/>
                  <a:pt x="4295095" y="1096071"/>
                  <a:pt x="4290401" y="1098418"/>
                </a:cubicBezTo>
                <a:cubicBezTo>
                  <a:pt x="4288054" y="1096071"/>
                  <a:pt x="4285707" y="1093724"/>
                  <a:pt x="4283360" y="1089030"/>
                </a:cubicBezTo>
                <a:cubicBezTo>
                  <a:pt x="4271625" y="1072600"/>
                  <a:pt x="4259889" y="1056171"/>
                  <a:pt x="4248154" y="1037394"/>
                </a:cubicBezTo>
                <a:cubicBezTo>
                  <a:pt x="4236419" y="1020965"/>
                  <a:pt x="4224684" y="1006883"/>
                  <a:pt x="4212948" y="990454"/>
                </a:cubicBezTo>
                <a:cubicBezTo>
                  <a:pt x="4203560" y="978718"/>
                  <a:pt x="4194172" y="966983"/>
                  <a:pt x="4184784" y="955248"/>
                </a:cubicBezTo>
                <a:cubicBezTo>
                  <a:pt x="4184784" y="955248"/>
                  <a:pt x="4187131" y="955248"/>
                  <a:pt x="4187131" y="952901"/>
                </a:cubicBezTo>
                <a:cubicBezTo>
                  <a:pt x="4191825" y="955248"/>
                  <a:pt x="4194172" y="959942"/>
                  <a:pt x="4198866" y="962289"/>
                </a:cubicBezTo>
                <a:cubicBezTo>
                  <a:pt x="4205907" y="971677"/>
                  <a:pt x="4212948" y="978718"/>
                  <a:pt x="4219990" y="983412"/>
                </a:cubicBezTo>
                <a:close/>
                <a:moveTo>
                  <a:pt x="4804404" y="1931619"/>
                </a:moveTo>
                <a:cubicBezTo>
                  <a:pt x="4802057" y="1922231"/>
                  <a:pt x="4799710" y="1912843"/>
                  <a:pt x="4797363" y="1905802"/>
                </a:cubicBezTo>
                <a:cubicBezTo>
                  <a:pt x="4797363" y="1903455"/>
                  <a:pt x="4795016" y="1898761"/>
                  <a:pt x="4795016" y="1896413"/>
                </a:cubicBezTo>
                <a:cubicBezTo>
                  <a:pt x="4792669" y="1891719"/>
                  <a:pt x="4792669" y="1889372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7363" y="1896413"/>
                  <a:pt x="4799710" y="1910496"/>
                  <a:pt x="4802057" y="1922231"/>
                </a:cubicBezTo>
                <a:cubicBezTo>
                  <a:pt x="4802057" y="1924578"/>
                  <a:pt x="4804404" y="1929272"/>
                  <a:pt x="4804404" y="1931619"/>
                </a:cubicBezTo>
                <a:cubicBezTo>
                  <a:pt x="4804404" y="1931619"/>
                  <a:pt x="4804404" y="1931619"/>
                  <a:pt x="4804404" y="1931619"/>
                </a:cubicBezTo>
                <a:close/>
                <a:moveTo>
                  <a:pt x="4771546" y="1894066"/>
                </a:moveTo>
                <a:cubicBezTo>
                  <a:pt x="4776240" y="1919884"/>
                  <a:pt x="4783281" y="1948049"/>
                  <a:pt x="4787975" y="1973866"/>
                </a:cubicBezTo>
                <a:cubicBezTo>
                  <a:pt x="4787975" y="1976213"/>
                  <a:pt x="4787975" y="1976213"/>
                  <a:pt x="4787975" y="1978560"/>
                </a:cubicBezTo>
                <a:cubicBezTo>
                  <a:pt x="4787975" y="1978560"/>
                  <a:pt x="4787975" y="1978560"/>
                  <a:pt x="4787975" y="1978560"/>
                </a:cubicBezTo>
                <a:cubicBezTo>
                  <a:pt x="4787975" y="1973866"/>
                  <a:pt x="4785628" y="1966825"/>
                  <a:pt x="4780934" y="1964478"/>
                </a:cubicBezTo>
                <a:cubicBezTo>
                  <a:pt x="4778587" y="1952743"/>
                  <a:pt x="4776240" y="1941007"/>
                  <a:pt x="4773892" y="1929272"/>
                </a:cubicBezTo>
                <a:cubicBezTo>
                  <a:pt x="4771546" y="1924578"/>
                  <a:pt x="4771546" y="1917537"/>
                  <a:pt x="4769198" y="1912843"/>
                </a:cubicBezTo>
                <a:cubicBezTo>
                  <a:pt x="4766852" y="1903455"/>
                  <a:pt x="4764504" y="1891719"/>
                  <a:pt x="4762157" y="1882331"/>
                </a:cubicBezTo>
                <a:cubicBezTo>
                  <a:pt x="4759810" y="1875290"/>
                  <a:pt x="4759810" y="1870596"/>
                  <a:pt x="4757463" y="1863555"/>
                </a:cubicBezTo>
                <a:cubicBezTo>
                  <a:pt x="4755116" y="1854167"/>
                  <a:pt x="4752769" y="1844779"/>
                  <a:pt x="4748075" y="1835390"/>
                </a:cubicBezTo>
                <a:cubicBezTo>
                  <a:pt x="4745728" y="1828349"/>
                  <a:pt x="4743381" y="1823655"/>
                  <a:pt x="4743381" y="1816614"/>
                </a:cubicBezTo>
                <a:cubicBezTo>
                  <a:pt x="4741034" y="1807226"/>
                  <a:pt x="4736340" y="1797838"/>
                  <a:pt x="4733993" y="1786102"/>
                </a:cubicBezTo>
                <a:cubicBezTo>
                  <a:pt x="4731646" y="1781408"/>
                  <a:pt x="4729299" y="1774367"/>
                  <a:pt x="4729299" y="1769673"/>
                </a:cubicBezTo>
                <a:cubicBezTo>
                  <a:pt x="4726952" y="1760285"/>
                  <a:pt x="4722257" y="1753244"/>
                  <a:pt x="4719911" y="1743855"/>
                </a:cubicBezTo>
                <a:cubicBezTo>
                  <a:pt x="4726952" y="1741508"/>
                  <a:pt x="4731646" y="1734467"/>
                  <a:pt x="4731646" y="1725079"/>
                </a:cubicBezTo>
                <a:cubicBezTo>
                  <a:pt x="4731646" y="1713344"/>
                  <a:pt x="4722257" y="1703956"/>
                  <a:pt x="4710522" y="1703956"/>
                </a:cubicBezTo>
                <a:cubicBezTo>
                  <a:pt x="4708175" y="1703956"/>
                  <a:pt x="4708175" y="1703956"/>
                  <a:pt x="4705828" y="1703956"/>
                </a:cubicBezTo>
                <a:cubicBezTo>
                  <a:pt x="4703481" y="1694568"/>
                  <a:pt x="4701134" y="1682832"/>
                  <a:pt x="4696440" y="1673444"/>
                </a:cubicBezTo>
                <a:cubicBezTo>
                  <a:pt x="4694093" y="1666403"/>
                  <a:pt x="4691746" y="1659362"/>
                  <a:pt x="4691746" y="1652321"/>
                </a:cubicBezTo>
                <a:cubicBezTo>
                  <a:pt x="4689399" y="1642933"/>
                  <a:pt x="4687052" y="1633544"/>
                  <a:pt x="4682358" y="1621809"/>
                </a:cubicBezTo>
                <a:cubicBezTo>
                  <a:pt x="4696440" y="1647627"/>
                  <a:pt x="4710522" y="1673444"/>
                  <a:pt x="4724605" y="1699262"/>
                </a:cubicBezTo>
                <a:cubicBezTo>
                  <a:pt x="4724605" y="1701609"/>
                  <a:pt x="4726952" y="1703956"/>
                  <a:pt x="4726952" y="1706303"/>
                </a:cubicBezTo>
                <a:cubicBezTo>
                  <a:pt x="4733993" y="1732120"/>
                  <a:pt x="4741034" y="1757938"/>
                  <a:pt x="4748075" y="1783755"/>
                </a:cubicBezTo>
                <a:cubicBezTo>
                  <a:pt x="4750422" y="1788449"/>
                  <a:pt x="4750422" y="1793144"/>
                  <a:pt x="4752769" y="1797838"/>
                </a:cubicBezTo>
                <a:cubicBezTo>
                  <a:pt x="4757463" y="1816614"/>
                  <a:pt x="4762157" y="1835390"/>
                  <a:pt x="4766852" y="1854167"/>
                </a:cubicBezTo>
                <a:cubicBezTo>
                  <a:pt x="4766852" y="1854167"/>
                  <a:pt x="4766852" y="1854167"/>
                  <a:pt x="4766852" y="1856514"/>
                </a:cubicBezTo>
                <a:cubicBezTo>
                  <a:pt x="4766852" y="1861208"/>
                  <a:pt x="4769198" y="1863555"/>
                  <a:pt x="4769198" y="1865902"/>
                </a:cubicBezTo>
                <a:cubicBezTo>
                  <a:pt x="4769198" y="1868249"/>
                  <a:pt x="4771546" y="1872943"/>
                  <a:pt x="4771546" y="1875290"/>
                </a:cubicBezTo>
                <a:cubicBezTo>
                  <a:pt x="4769198" y="1887025"/>
                  <a:pt x="4769198" y="1891719"/>
                  <a:pt x="4771546" y="1894066"/>
                </a:cubicBezTo>
                <a:close/>
                <a:moveTo>
                  <a:pt x="4799710" y="2065401"/>
                </a:moveTo>
                <a:cubicBezTo>
                  <a:pt x="4797363" y="2056013"/>
                  <a:pt x="4797363" y="2044277"/>
                  <a:pt x="4795016" y="2034889"/>
                </a:cubicBezTo>
                <a:cubicBezTo>
                  <a:pt x="4795016" y="2032542"/>
                  <a:pt x="4795016" y="2030195"/>
                  <a:pt x="4792669" y="2025501"/>
                </a:cubicBezTo>
                <a:cubicBezTo>
                  <a:pt x="4790322" y="2013766"/>
                  <a:pt x="4787975" y="1999684"/>
                  <a:pt x="4785628" y="1987948"/>
                </a:cubicBezTo>
                <a:cubicBezTo>
                  <a:pt x="4785628" y="1985601"/>
                  <a:pt x="4787975" y="1983254"/>
                  <a:pt x="4787975" y="1980907"/>
                </a:cubicBezTo>
                <a:cubicBezTo>
                  <a:pt x="4792669" y="2006725"/>
                  <a:pt x="4797363" y="2034889"/>
                  <a:pt x="4799710" y="2060707"/>
                </a:cubicBezTo>
                <a:cubicBezTo>
                  <a:pt x="4799710" y="2060707"/>
                  <a:pt x="4799710" y="2063054"/>
                  <a:pt x="4799710" y="2065401"/>
                </a:cubicBezTo>
                <a:close/>
                <a:moveTo>
                  <a:pt x="4752769" y="1941007"/>
                </a:moveTo>
                <a:cubicBezTo>
                  <a:pt x="4750422" y="1936313"/>
                  <a:pt x="4748075" y="1929272"/>
                  <a:pt x="4745728" y="1924578"/>
                </a:cubicBezTo>
                <a:cubicBezTo>
                  <a:pt x="4743381" y="1919884"/>
                  <a:pt x="4741034" y="1915190"/>
                  <a:pt x="4741034" y="1910496"/>
                </a:cubicBezTo>
                <a:cubicBezTo>
                  <a:pt x="4738687" y="1905802"/>
                  <a:pt x="4736340" y="1898761"/>
                  <a:pt x="4733993" y="1894066"/>
                </a:cubicBezTo>
                <a:cubicBezTo>
                  <a:pt x="4731646" y="1889372"/>
                  <a:pt x="4729299" y="1884678"/>
                  <a:pt x="4729299" y="1882331"/>
                </a:cubicBezTo>
                <a:cubicBezTo>
                  <a:pt x="4726952" y="1877637"/>
                  <a:pt x="4724605" y="1872943"/>
                  <a:pt x="4722257" y="1868249"/>
                </a:cubicBezTo>
                <a:cubicBezTo>
                  <a:pt x="4719911" y="1863555"/>
                  <a:pt x="4717563" y="1861208"/>
                  <a:pt x="4715216" y="1856514"/>
                </a:cubicBezTo>
                <a:cubicBezTo>
                  <a:pt x="4712869" y="1851820"/>
                  <a:pt x="4710522" y="1847126"/>
                  <a:pt x="4705828" y="1842432"/>
                </a:cubicBezTo>
                <a:cubicBezTo>
                  <a:pt x="4703481" y="1840084"/>
                  <a:pt x="4701134" y="1835390"/>
                  <a:pt x="4698787" y="1833043"/>
                </a:cubicBezTo>
                <a:cubicBezTo>
                  <a:pt x="4696440" y="1828349"/>
                  <a:pt x="4691746" y="1823655"/>
                  <a:pt x="4689399" y="1818961"/>
                </a:cubicBezTo>
                <a:cubicBezTo>
                  <a:pt x="4687052" y="1816614"/>
                  <a:pt x="4684705" y="1814267"/>
                  <a:pt x="4682358" y="1809573"/>
                </a:cubicBezTo>
                <a:cubicBezTo>
                  <a:pt x="4677664" y="1804879"/>
                  <a:pt x="4675317" y="1800185"/>
                  <a:pt x="4670623" y="1795491"/>
                </a:cubicBezTo>
                <a:cubicBezTo>
                  <a:pt x="4668275" y="1793144"/>
                  <a:pt x="4668275" y="1793144"/>
                  <a:pt x="4665929" y="1790796"/>
                </a:cubicBezTo>
                <a:cubicBezTo>
                  <a:pt x="4665929" y="1790796"/>
                  <a:pt x="4663581" y="1788449"/>
                  <a:pt x="4663581" y="1788449"/>
                </a:cubicBezTo>
                <a:cubicBezTo>
                  <a:pt x="4668275" y="1783755"/>
                  <a:pt x="4668275" y="1779061"/>
                  <a:pt x="4668275" y="1774367"/>
                </a:cubicBezTo>
                <a:cubicBezTo>
                  <a:pt x="4668275" y="1767326"/>
                  <a:pt x="4665929" y="1762632"/>
                  <a:pt x="4658887" y="1757938"/>
                </a:cubicBezTo>
                <a:cubicBezTo>
                  <a:pt x="4658887" y="1757938"/>
                  <a:pt x="4658887" y="1755591"/>
                  <a:pt x="4661234" y="1755591"/>
                </a:cubicBezTo>
                <a:cubicBezTo>
                  <a:pt x="4661234" y="1753244"/>
                  <a:pt x="4663581" y="1753244"/>
                  <a:pt x="4663581" y="1753244"/>
                </a:cubicBezTo>
                <a:cubicBezTo>
                  <a:pt x="4665929" y="1750897"/>
                  <a:pt x="4665929" y="1750897"/>
                  <a:pt x="4668275" y="1748550"/>
                </a:cubicBezTo>
                <a:cubicBezTo>
                  <a:pt x="4668275" y="1748550"/>
                  <a:pt x="4670623" y="1746203"/>
                  <a:pt x="4670623" y="1746203"/>
                </a:cubicBezTo>
                <a:cubicBezTo>
                  <a:pt x="4670623" y="1746203"/>
                  <a:pt x="4672970" y="1743855"/>
                  <a:pt x="4672970" y="1743855"/>
                </a:cubicBezTo>
                <a:cubicBezTo>
                  <a:pt x="4672970" y="1743855"/>
                  <a:pt x="4675317" y="1741508"/>
                  <a:pt x="4677664" y="1741508"/>
                </a:cubicBezTo>
                <a:cubicBezTo>
                  <a:pt x="4677664" y="1741508"/>
                  <a:pt x="4680011" y="1739161"/>
                  <a:pt x="4680011" y="1739161"/>
                </a:cubicBezTo>
                <a:cubicBezTo>
                  <a:pt x="4682358" y="1739161"/>
                  <a:pt x="4682358" y="1736814"/>
                  <a:pt x="4684705" y="1736814"/>
                </a:cubicBezTo>
                <a:cubicBezTo>
                  <a:pt x="4684705" y="1736814"/>
                  <a:pt x="4684705" y="1736814"/>
                  <a:pt x="4684705" y="1736814"/>
                </a:cubicBezTo>
                <a:cubicBezTo>
                  <a:pt x="4687052" y="1746203"/>
                  <a:pt x="4694093" y="1753244"/>
                  <a:pt x="4703481" y="1753244"/>
                </a:cubicBezTo>
                <a:cubicBezTo>
                  <a:pt x="4705828" y="1753244"/>
                  <a:pt x="4705828" y="1753244"/>
                  <a:pt x="4708175" y="1753244"/>
                </a:cubicBezTo>
                <a:cubicBezTo>
                  <a:pt x="4712869" y="1767326"/>
                  <a:pt x="4715216" y="1779061"/>
                  <a:pt x="4719911" y="1793144"/>
                </a:cubicBezTo>
                <a:cubicBezTo>
                  <a:pt x="4722257" y="1800185"/>
                  <a:pt x="4722257" y="1807226"/>
                  <a:pt x="4724605" y="1811920"/>
                </a:cubicBezTo>
                <a:cubicBezTo>
                  <a:pt x="4726952" y="1826002"/>
                  <a:pt x="4731646" y="1837737"/>
                  <a:pt x="4733993" y="1851820"/>
                </a:cubicBezTo>
                <a:cubicBezTo>
                  <a:pt x="4736340" y="1861208"/>
                  <a:pt x="4738687" y="1868249"/>
                  <a:pt x="4741034" y="1877637"/>
                </a:cubicBezTo>
                <a:cubicBezTo>
                  <a:pt x="4743381" y="1889372"/>
                  <a:pt x="4745728" y="1901108"/>
                  <a:pt x="4748075" y="1912843"/>
                </a:cubicBezTo>
                <a:cubicBezTo>
                  <a:pt x="4750422" y="1922231"/>
                  <a:pt x="4752769" y="1931619"/>
                  <a:pt x="4755116" y="1943354"/>
                </a:cubicBezTo>
                <a:cubicBezTo>
                  <a:pt x="4757463" y="1950396"/>
                  <a:pt x="4757463" y="1957437"/>
                  <a:pt x="4759810" y="1962131"/>
                </a:cubicBezTo>
                <a:cubicBezTo>
                  <a:pt x="4759810" y="1962131"/>
                  <a:pt x="4759810" y="1962131"/>
                  <a:pt x="4759810" y="1962131"/>
                </a:cubicBezTo>
                <a:cubicBezTo>
                  <a:pt x="4759810" y="1959784"/>
                  <a:pt x="4759810" y="1959784"/>
                  <a:pt x="4757463" y="1957437"/>
                </a:cubicBezTo>
                <a:cubicBezTo>
                  <a:pt x="4757463" y="1950396"/>
                  <a:pt x="4755116" y="1945702"/>
                  <a:pt x="4752769" y="1941007"/>
                </a:cubicBezTo>
                <a:close/>
                <a:moveTo>
                  <a:pt x="4623682" y="1746203"/>
                </a:moveTo>
                <a:cubicBezTo>
                  <a:pt x="4621334" y="1743855"/>
                  <a:pt x="4618988" y="1741508"/>
                  <a:pt x="4616640" y="1739161"/>
                </a:cubicBezTo>
                <a:cubicBezTo>
                  <a:pt x="4614294" y="1736814"/>
                  <a:pt x="4609599" y="1734467"/>
                  <a:pt x="4604905" y="1732120"/>
                </a:cubicBezTo>
                <a:cubicBezTo>
                  <a:pt x="4602558" y="1729773"/>
                  <a:pt x="4600211" y="1727426"/>
                  <a:pt x="4595517" y="1727426"/>
                </a:cubicBezTo>
                <a:cubicBezTo>
                  <a:pt x="4590823" y="1725079"/>
                  <a:pt x="4588476" y="1722732"/>
                  <a:pt x="4583782" y="1720385"/>
                </a:cubicBezTo>
                <a:cubicBezTo>
                  <a:pt x="4581435" y="1718038"/>
                  <a:pt x="4579088" y="1718038"/>
                  <a:pt x="4574393" y="1715691"/>
                </a:cubicBezTo>
                <a:cubicBezTo>
                  <a:pt x="4569699" y="1713344"/>
                  <a:pt x="4567353" y="1713344"/>
                  <a:pt x="4562658" y="1710997"/>
                </a:cubicBezTo>
                <a:cubicBezTo>
                  <a:pt x="4560311" y="1710997"/>
                  <a:pt x="4557964" y="1708650"/>
                  <a:pt x="4553270" y="1708650"/>
                </a:cubicBezTo>
                <a:cubicBezTo>
                  <a:pt x="4548576" y="1706303"/>
                  <a:pt x="4543882" y="1706303"/>
                  <a:pt x="4541535" y="1703956"/>
                </a:cubicBezTo>
                <a:cubicBezTo>
                  <a:pt x="4539188" y="1703956"/>
                  <a:pt x="4536841" y="1701609"/>
                  <a:pt x="4534494" y="1701609"/>
                </a:cubicBezTo>
                <a:cubicBezTo>
                  <a:pt x="4529800" y="1701609"/>
                  <a:pt x="4525106" y="1699262"/>
                  <a:pt x="4520412" y="1699262"/>
                </a:cubicBezTo>
                <a:cubicBezTo>
                  <a:pt x="4518065" y="1699262"/>
                  <a:pt x="4515717" y="1699262"/>
                  <a:pt x="4513371" y="1696915"/>
                </a:cubicBezTo>
                <a:cubicBezTo>
                  <a:pt x="4506329" y="1696915"/>
                  <a:pt x="4499288" y="1694568"/>
                  <a:pt x="4492247" y="1694568"/>
                </a:cubicBezTo>
                <a:cubicBezTo>
                  <a:pt x="4489900" y="1694568"/>
                  <a:pt x="4485206" y="1694568"/>
                  <a:pt x="4482859" y="1694568"/>
                </a:cubicBezTo>
                <a:cubicBezTo>
                  <a:pt x="4480512" y="1685179"/>
                  <a:pt x="4473471" y="1678138"/>
                  <a:pt x="4464082" y="1678138"/>
                </a:cubicBezTo>
                <a:cubicBezTo>
                  <a:pt x="4461736" y="1678138"/>
                  <a:pt x="4459388" y="1678138"/>
                  <a:pt x="4457041" y="1680485"/>
                </a:cubicBezTo>
                <a:cubicBezTo>
                  <a:pt x="4452347" y="1664056"/>
                  <a:pt x="4445306" y="1649974"/>
                  <a:pt x="4440612" y="1633544"/>
                </a:cubicBezTo>
                <a:cubicBezTo>
                  <a:pt x="4431224" y="1607727"/>
                  <a:pt x="4421835" y="1581909"/>
                  <a:pt x="4412447" y="1556092"/>
                </a:cubicBezTo>
                <a:cubicBezTo>
                  <a:pt x="4403059" y="1530274"/>
                  <a:pt x="4393671" y="1504457"/>
                  <a:pt x="4384283" y="1478639"/>
                </a:cubicBezTo>
                <a:cubicBezTo>
                  <a:pt x="4384283" y="1478639"/>
                  <a:pt x="4384283" y="1478639"/>
                  <a:pt x="4384283" y="1476292"/>
                </a:cubicBezTo>
                <a:cubicBezTo>
                  <a:pt x="4374895" y="1450475"/>
                  <a:pt x="4365507" y="1424657"/>
                  <a:pt x="4356118" y="1401187"/>
                </a:cubicBezTo>
                <a:cubicBezTo>
                  <a:pt x="4353771" y="1396493"/>
                  <a:pt x="4353771" y="1394146"/>
                  <a:pt x="4351424" y="1389451"/>
                </a:cubicBezTo>
                <a:cubicBezTo>
                  <a:pt x="4344383" y="1368328"/>
                  <a:pt x="4334995" y="1344858"/>
                  <a:pt x="4327954" y="1323734"/>
                </a:cubicBezTo>
                <a:cubicBezTo>
                  <a:pt x="4325607" y="1319040"/>
                  <a:pt x="4323260" y="1311999"/>
                  <a:pt x="4320913" y="1307305"/>
                </a:cubicBezTo>
                <a:cubicBezTo>
                  <a:pt x="4313872" y="1286181"/>
                  <a:pt x="4306830" y="1267405"/>
                  <a:pt x="4297442" y="1246282"/>
                </a:cubicBezTo>
                <a:cubicBezTo>
                  <a:pt x="4295095" y="1239241"/>
                  <a:pt x="4292748" y="1232199"/>
                  <a:pt x="4288054" y="1225158"/>
                </a:cubicBezTo>
                <a:cubicBezTo>
                  <a:pt x="4288054" y="1222811"/>
                  <a:pt x="4285707" y="1220464"/>
                  <a:pt x="4285707" y="1220464"/>
                </a:cubicBezTo>
                <a:cubicBezTo>
                  <a:pt x="4290401" y="1222811"/>
                  <a:pt x="4295095" y="1227505"/>
                  <a:pt x="4299789" y="1229852"/>
                </a:cubicBezTo>
                <a:cubicBezTo>
                  <a:pt x="4297442" y="1232199"/>
                  <a:pt x="4297442" y="1236893"/>
                  <a:pt x="4297442" y="1239241"/>
                </a:cubicBezTo>
                <a:cubicBezTo>
                  <a:pt x="4297442" y="1250976"/>
                  <a:pt x="4306830" y="1260364"/>
                  <a:pt x="4318566" y="1260364"/>
                </a:cubicBezTo>
                <a:cubicBezTo>
                  <a:pt x="4325607" y="1260364"/>
                  <a:pt x="4330301" y="1258017"/>
                  <a:pt x="4334995" y="1253323"/>
                </a:cubicBezTo>
                <a:cubicBezTo>
                  <a:pt x="4372548" y="1281487"/>
                  <a:pt x="4410100" y="1309652"/>
                  <a:pt x="4445306" y="1342511"/>
                </a:cubicBezTo>
                <a:cubicBezTo>
                  <a:pt x="4445306" y="1342511"/>
                  <a:pt x="4445306" y="1342511"/>
                  <a:pt x="4445306" y="1344858"/>
                </a:cubicBezTo>
                <a:cubicBezTo>
                  <a:pt x="4461736" y="1373022"/>
                  <a:pt x="4478165" y="1403534"/>
                  <a:pt x="4492247" y="1431698"/>
                </a:cubicBezTo>
                <a:cubicBezTo>
                  <a:pt x="4501635" y="1450475"/>
                  <a:pt x="4513371" y="1469251"/>
                  <a:pt x="4522759" y="1490375"/>
                </a:cubicBezTo>
                <a:cubicBezTo>
                  <a:pt x="4534494" y="1511498"/>
                  <a:pt x="4546229" y="1534968"/>
                  <a:pt x="4555617" y="1556092"/>
                </a:cubicBezTo>
                <a:cubicBezTo>
                  <a:pt x="4562658" y="1572521"/>
                  <a:pt x="4569699" y="1586603"/>
                  <a:pt x="4576741" y="1603033"/>
                </a:cubicBezTo>
                <a:cubicBezTo>
                  <a:pt x="4586129" y="1624156"/>
                  <a:pt x="4595517" y="1645280"/>
                  <a:pt x="4604905" y="1666403"/>
                </a:cubicBezTo>
                <a:cubicBezTo>
                  <a:pt x="4611946" y="1682832"/>
                  <a:pt x="4618988" y="1699262"/>
                  <a:pt x="4623682" y="1713344"/>
                </a:cubicBezTo>
                <a:cubicBezTo>
                  <a:pt x="4630723" y="1729773"/>
                  <a:pt x="4637764" y="1743855"/>
                  <a:pt x="4642458" y="1760285"/>
                </a:cubicBezTo>
                <a:cubicBezTo>
                  <a:pt x="4640111" y="1760285"/>
                  <a:pt x="4637764" y="1762632"/>
                  <a:pt x="4637764" y="1764979"/>
                </a:cubicBezTo>
                <a:cubicBezTo>
                  <a:pt x="4635417" y="1762632"/>
                  <a:pt x="4635417" y="1762632"/>
                  <a:pt x="4633070" y="1760285"/>
                </a:cubicBezTo>
                <a:cubicBezTo>
                  <a:pt x="4630723" y="1750897"/>
                  <a:pt x="4626029" y="1748550"/>
                  <a:pt x="4623682" y="1746203"/>
                </a:cubicBezTo>
                <a:close/>
                <a:moveTo>
                  <a:pt x="4541535" y="2027848"/>
                </a:moveTo>
                <a:cubicBezTo>
                  <a:pt x="4541535" y="2032542"/>
                  <a:pt x="4543882" y="2034889"/>
                  <a:pt x="4543882" y="2039583"/>
                </a:cubicBezTo>
                <a:cubicBezTo>
                  <a:pt x="4546229" y="2044277"/>
                  <a:pt x="4546229" y="2051319"/>
                  <a:pt x="4548576" y="2056013"/>
                </a:cubicBezTo>
                <a:cubicBezTo>
                  <a:pt x="4548576" y="2058360"/>
                  <a:pt x="4548576" y="2058360"/>
                  <a:pt x="4550923" y="2060707"/>
                </a:cubicBezTo>
                <a:cubicBezTo>
                  <a:pt x="4560311" y="2095912"/>
                  <a:pt x="4572047" y="2131118"/>
                  <a:pt x="4581435" y="2163977"/>
                </a:cubicBezTo>
                <a:cubicBezTo>
                  <a:pt x="4574393" y="2166324"/>
                  <a:pt x="4567353" y="2173365"/>
                  <a:pt x="4567353" y="2182753"/>
                </a:cubicBezTo>
                <a:cubicBezTo>
                  <a:pt x="4567353" y="2194489"/>
                  <a:pt x="4576741" y="2203877"/>
                  <a:pt x="4588476" y="2203877"/>
                </a:cubicBezTo>
                <a:cubicBezTo>
                  <a:pt x="4590823" y="2203877"/>
                  <a:pt x="4593170" y="2203877"/>
                  <a:pt x="4593170" y="2203877"/>
                </a:cubicBezTo>
                <a:cubicBezTo>
                  <a:pt x="4597864" y="2215612"/>
                  <a:pt x="4600211" y="2227347"/>
                  <a:pt x="4604905" y="2241429"/>
                </a:cubicBezTo>
                <a:cubicBezTo>
                  <a:pt x="4604905" y="2241429"/>
                  <a:pt x="4604905" y="2243776"/>
                  <a:pt x="4604905" y="2243776"/>
                </a:cubicBezTo>
                <a:cubicBezTo>
                  <a:pt x="4607252" y="2248470"/>
                  <a:pt x="4609599" y="2255512"/>
                  <a:pt x="4609599" y="2260206"/>
                </a:cubicBezTo>
                <a:cubicBezTo>
                  <a:pt x="4609599" y="2260206"/>
                  <a:pt x="4609599" y="2262553"/>
                  <a:pt x="4609599" y="2262553"/>
                </a:cubicBezTo>
                <a:cubicBezTo>
                  <a:pt x="4611946" y="2267247"/>
                  <a:pt x="4614294" y="2271941"/>
                  <a:pt x="4614294" y="2276635"/>
                </a:cubicBezTo>
                <a:cubicBezTo>
                  <a:pt x="4614294" y="2278982"/>
                  <a:pt x="4614294" y="2278982"/>
                  <a:pt x="4616640" y="2281329"/>
                </a:cubicBezTo>
                <a:cubicBezTo>
                  <a:pt x="4618988" y="2286023"/>
                  <a:pt x="4621334" y="2290717"/>
                  <a:pt x="4621334" y="2295411"/>
                </a:cubicBezTo>
                <a:cubicBezTo>
                  <a:pt x="4621334" y="2297759"/>
                  <a:pt x="4623682" y="2297759"/>
                  <a:pt x="4623682" y="2300106"/>
                </a:cubicBezTo>
                <a:cubicBezTo>
                  <a:pt x="4626029" y="2304800"/>
                  <a:pt x="4626029" y="2309494"/>
                  <a:pt x="4628376" y="2314188"/>
                </a:cubicBezTo>
                <a:cubicBezTo>
                  <a:pt x="4628376" y="2316535"/>
                  <a:pt x="4630723" y="2318882"/>
                  <a:pt x="4630723" y="2321229"/>
                </a:cubicBezTo>
                <a:cubicBezTo>
                  <a:pt x="4633070" y="2325923"/>
                  <a:pt x="4633070" y="2328270"/>
                  <a:pt x="4635417" y="2332964"/>
                </a:cubicBezTo>
                <a:cubicBezTo>
                  <a:pt x="4635417" y="2335311"/>
                  <a:pt x="4637764" y="2337658"/>
                  <a:pt x="4637764" y="2340005"/>
                </a:cubicBezTo>
                <a:cubicBezTo>
                  <a:pt x="4640111" y="2344700"/>
                  <a:pt x="4640111" y="2347047"/>
                  <a:pt x="4642458" y="2351741"/>
                </a:cubicBezTo>
                <a:cubicBezTo>
                  <a:pt x="4642458" y="2354088"/>
                  <a:pt x="4644805" y="2356435"/>
                  <a:pt x="4644805" y="2358782"/>
                </a:cubicBezTo>
                <a:cubicBezTo>
                  <a:pt x="4647152" y="2361129"/>
                  <a:pt x="4647152" y="2365823"/>
                  <a:pt x="4649499" y="2368170"/>
                </a:cubicBezTo>
                <a:cubicBezTo>
                  <a:pt x="4649499" y="2370517"/>
                  <a:pt x="4651846" y="2372864"/>
                  <a:pt x="4651846" y="2375211"/>
                </a:cubicBezTo>
                <a:cubicBezTo>
                  <a:pt x="4654193" y="2377558"/>
                  <a:pt x="4654193" y="2382252"/>
                  <a:pt x="4656540" y="2384599"/>
                </a:cubicBezTo>
                <a:cubicBezTo>
                  <a:pt x="4658887" y="2386946"/>
                  <a:pt x="4658887" y="2389293"/>
                  <a:pt x="4661234" y="2391640"/>
                </a:cubicBezTo>
                <a:cubicBezTo>
                  <a:pt x="4663581" y="2393987"/>
                  <a:pt x="4663581" y="2396334"/>
                  <a:pt x="4665929" y="2401028"/>
                </a:cubicBezTo>
                <a:cubicBezTo>
                  <a:pt x="4668275" y="2403376"/>
                  <a:pt x="4668275" y="2405723"/>
                  <a:pt x="4670623" y="2408070"/>
                </a:cubicBezTo>
                <a:cubicBezTo>
                  <a:pt x="4672970" y="2410417"/>
                  <a:pt x="4672970" y="2412764"/>
                  <a:pt x="4675317" y="2415111"/>
                </a:cubicBezTo>
                <a:cubicBezTo>
                  <a:pt x="4677664" y="2417458"/>
                  <a:pt x="4677664" y="2419805"/>
                  <a:pt x="4680011" y="2422152"/>
                </a:cubicBezTo>
                <a:cubicBezTo>
                  <a:pt x="4682358" y="2424499"/>
                  <a:pt x="4682358" y="2426846"/>
                  <a:pt x="4684705" y="2429193"/>
                </a:cubicBezTo>
                <a:cubicBezTo>
                  <a:pt x="4687052" y="2431540"/>
                  <a:pt x="4687052" y="2433887"/>
                  <a:pt x="4689399" y="2436234"/>
                </a:cubicBezTo>
                <a:cubicBezTo>
                  <a:pt x="4691746" y="2438581"/>
                  <a:pt x="4691746" y="2440928"/>
                  <a:pt x="4694093" y="2440928"/>
                </a:cubicBezTo>
                <a:cubicBezTo>
                  <a:pt x="4696440" y="2443275"/>
                  <a:pt x="4696440" y="2445622"/>
                  <a:pt x="4698787" y="2445622"/>
                </a:cubicBezTo>
                <a:cubicBezTo>
                  <a:pt x="4696440" y="2447969"/>
                  <a:pt x="4694093" y="2450317"/>
                  <a:pt x="4691746" y="2455011"/>
                </a:cubicBezTo>
                <a:cubicBezTo>
                  <a:pt x="4691746" y="2455011"/>
                  <a:pt x="4691746" y="2455011"/>
                  <a:pt x="4689399" y="2455011"/>
                </a:cubicBezTo>
                <a:cubicBezTo>
                  <a:pt x="4687052" y="2455011"/>
                  <a:pt x="4684705" y="2452664"/>
                  <a:pt x="4684705" y="2452664"/>
                </a:cubicBezTo>
                <a:cubicBezTo>
                  <a:pt x="4682358" y="2452664"/>
                  <a:pt x="4680011" y="2450317"/>
                  <a:pt x="4677664" y="2450317"/>
                </a:cubicBezTo>
                <a:cubicBezTo>
                  <a:pt x="4675317" y="2450317"/>
                  <a:pt x="4672970" y="2447969"/>
                  <a:pt x="4672970" y="2447969"/>
                </a:cubicBezTo>
                <a:cubicBezTo>
                  <a:pt x="4670623" y="2447969"/>
                  <a:pt x="4668275" y="2445622"/>
                  <a:pt x="4665929" y="2445622"/>
                </a:cubicBezTo>
                <a:cubicBezTo>
                  <a:pt x="4663581" y="2445622"/>
                  <a:pt x="4661234" y="2443275"/>
                  <a:pt x="4661234" y="2443275"/>
                </a:cubicBezTo>
                <a:cubicBezTo>
                  <a:pt x="4658887" y="2440928"/>
                  <a:pt x="4656540" y="2440928"/>
                  <a:pt x="4654193" y="2438581"/>
                </a:cubicBezTo>
                <a:cubicBezTo>
                  <a:pt x="4651846" y="2438581"/>
                  <a:pt x="4649499" y="2436234"/>
                  <a:pt x="4649499" y="2436234"/>
                </a:cubicBezTo>
                <a:cubicBezTo>
                  <a:pt x="4647152" y="2433887"/>
                  <a:pt x="4644805" y="2433887"/>
                  <a:pt x="4640111" y="2431540"/>
                </a:cubicBezTo>
                <a:cubicBezTo>
                  <a:pt x="4637764" y="2429193"/>
                  <a:pt x="4635417" y="2429193"/>
                  <a:pt x="4635417" y="2429193"/>
                </a:cubicBezTo>
                <a:cubicBezTo>
                  <a:pt x="4633070" y="2426846"/>
                  <a:pt x="4630723" y="2424499"/>
                  <a:pt x="4626029" y="2424499"/>
                </a:cubicBezTo>
                <a:cubicBezTo>
                  <a:pt x="4623682" y="2422152"/>
                  <a:pt x="4621334" y="2422152"/>
                  <a:pt x="4618988" y="2419805"/>
                </a:cubicBezTo>
                <a:cubicBezTo>
                  <a:pt x="4616640" y="2417458"/>
                  <a:pt x="4614294" y="2415111"/>
                  <a:pt x="4609599" y="2415111"/>
                </a:cubicBezTo>
                <a:cubicBezTo>
                  <a:pt x="4607252" y="2412764"/>
                  <a:pt x="4604905" y="2412764"/>
                  <a:pt x="4602558" y="2410417"/>
                </a:cubicBezTo>
                <a:cubicBezTo>
                  <a:pt x="4600211" y="2408070"/>
                  <a:pt x="4597864" y="2405723"/>
                  <a:pt x="4593170" y="2403376"/>
                </a:cubicBezTo>
                <a:cubicBezTo>
                  <a:pt x="4590823" y="2401028"/>
                  <a:pt x="4588476" y="2401028"/>
                  <a:pt x="4586129" y="2398681"/>
                </a:cubicBezTo>
                <a:cubicBezTo>
                  <a:pt x="4583782" y="2396334"/>
                  <a:pt x="4579088" y="2393987"/>
                  <a:pt x="4576741" y="2391640"/>
                </a:cubicBezTo>
                <a:cubicBezTo>
                  <a:pt x="4574393" y="2389293"/>
                  <a:pt x="4572047" y="2389293"/>
                  <a:pt x="4569699" y="2386946"/>
                </a:cubicBezTo>
                <a:cubicBezTo>
                  <a:pt x="4567353" y="2384599"/>
                  <a:pt x="4562658" y="2382252"/>
                  <a:pt x="4560311" y="2379905"/>
                </a:cubicBezTo>
                <a:cubicBezTo>
                  <a:pt x="4557964" y="2377558"/>
                  <a:pt x="4555617" y="2375211"/>
                  <a:pt x="4553270" y="2372864"/>
                </a:cubicBezTo>
                <a:cubicBezTo>
                  <a:pt x="4550923" y="2370517"/>
                  <a:pt x="4546229" y="2368170"/>
                  <a:pt x="4543882" y="2365823"/>
                </a:cubicBezTo>
                <a:cubicBezTo>
                  <a:pt x="4541535" y="2363476"/>
                  <a:pt x="4539188" y="2361129"/>
                  <a:pt x="4536841" y="2358782"/>
                </a:cubicBezTo>
                <a:cubicBezTo>
                  <a:pt x="4534494" y="2356435"/>
                  <a:pt x="4529800" y="2354088"/>
                  <a:pt x="4527453" y="2349394"/>
                </a:cubicBezTo>
                <a:cubicBezTo>
                  <a:pt x="4525106" y="2347047"/>
                  <a:pt x="4522759" y="2344700"/>
                  <a:pt x="4520412" y="2342352"/>
                </a:cubicBezTo>
                <a:cubicBezTo>
                  <a:pt x="4518065" y="2340005"/>
                  <a:pt x="4513371" y="2335311"/>
                  <a:pt x="4511023" y="2332964"/>
                </a:cubicBezTo>
                <a:cubicBezTo>
                  <a:pt x="4508676" y="2330617"/>
                  <a:pt x="4506329" y="2328270"/>
                  <a:pt x="4503982" y="2325923"/>
                </a:cubicBezTo>
                <a:cubicBezTo>
                  <a:pt x="4499288" y="2323576"/>
                  <a:pt x="4496941" y="2318882"/>
                  <a:pt x="4492247" y="2314188"/>
                </a:cubicBezTo>
                <a:cubicBezTo>
                  <a:pt x="4489900" y="2311841"/>
                  <a:pt x="4487553" y="2309494"/>
                  <a:pt x="4485206" y="2307147"/>
                </a:cubicBezTo>
                <a:cubicBezTo>
                  <a:pt x="4482859" y="2304800"/>
                  <a:pt x="4482859" y="2304800"/>
                  <a:pt x="4480512" y="2302453"/>
                </a:cubicBezTo>
                <a:cubicBezTo>
                  <a:pt x="4482859" y="2297759"/>
                  <a:pt x="4485206" y="2293064"/>
                  <a:pt x="4485206" y="2288370"/>
                </a:cubicBezTo>
                <a:cubicBezTo>
                  <a:pt x="4485206" y="2276635"/>
                  <a:pt x="4475818" y="2267247"/>
                  <a:pt x="4464082" y="2267247"/>
                </a:cubicBezTo>
                <a:cubicBezTo>
                  <a:pt x="4459388" y="2267247"/>
                  <a:pt x="4454694" y="2269594"/>
                  <a:pt x="4450000" y="2271941"/>
                </a:cubicBezTo>
                <a:cubicBezTo>
                  <a:pt x="4445306" y="2267247"/>
                  <a:pt x="4440612" y="2262553"/>
                  <a:pt x="4438265" y="2257859"/>
                </a:cubicBezTo>
                <a:cubicBezTo>
                  <a:pt x="4435918" y="2255512"/>
                  <a:pt x="4431224" y="2250818"/>
                  <a:pt x="4428877" y="2248470"/>
                </a:cubicBezTo>
                <a:cubicBezTo>
                  <a:pt x="4428877" y="2248470"/>
                  <a:pt x="4426530" y="2246123"/>
                  <a:pt x="4426530" y="2246123"/>
                </a:cubicBezTo>
                <a:cubicBezTo>
                  <a:pt x="4421835" y="2241429"/>
                  <a:pt x="4417141" y="2234388"/>
                  <a:pt x="4410100" y="2229694"/>
                </a:cubicBezTo>
                <a:cubicBezTo>
                  <a:pt x="4407753" y="2227347"/>
                  <a:pt x="4405406" y="2225000"/>
                  <a:pt x="4405406" y="2222653"/>
                </a:cubicBezTo>
                <a:cubicBezTo>
                  <a:pt x="4400712" y="2217959"/>
                  <a:pt x="4396018" y="2213265"/>
                  <a:pt x="4393671" y="2208571"/>
                </a:cubicBezTo>
                <a:cubicBezTo>
                  <a:pt x="4391324" y="2206224"/>
                  <a:pt x="4391324" y="2206224"/>
                  <a:pt x="4388977" y="2203877"/>
                </a:cubicBezTo>
                <a:cubicBezTo>
                  <a:pt x="4372548" y="2185100"/>
                  <a:pt x="4353771" y="2163977"/>
                  <a:pt x="4334995" y="2142853"/>
                </a:cubicBezTo>
                <a:cubicBezTo>
                  <a:pt x="4334995" y="2142853"/>
                  <a:pt x="4334995" y="2142853"/>
                  <a:pt x="4334995" y="2142853"/>
                </a:cubicBezTo>
                <a:cubicBezTo>
                  <a:pt x="4309178" y="2112342"/>
                  <a:pt x="4281013" y="2079483"/>
                  <a:pt x="4250501" y="2041930"/>
                </a:cubicBezTo>
                <a:cubicBezTo>
                  <a:pt x="4250501" y="2041930"/>
                  <a:pt x="4250501" y="2041930"/>
                  <a:pt x="4248154" y="2039583"/>
                </a:cubicBezTo>
                <a:cubicBezTo>
                  <a:pt x="4234072" y="2020807"/>
                  <a:pt x="4217643" y="2002031"/>
                  <a:pt x="4203560" y="1983254"/>
                </a:cubicBezTo>
                <a:cubicBezTo>
                  <a:pt x="4198866" y="1978560"/>
                  <a:pt x="4194172" y="1971519"/>
                  <a:pt x="4189478" y="1964478"/>
                </a:cubicBezTo>
                <a:cubicBezTo>
                  <a:pt x="4187131" y="1959784"/>
                  <a:pt x="4182437" y="1955090"/>
                  <a:pt x="4180090" y="1950396"/>
                </a:cubicBezTo>
                <a:cubicBezTo>
                  <a:pt x="4175395" y="1943354"/>
                  <a:pt x="4168355" y="1936313"/>
                  <a:pt x="4161313" y="1926925"/>
                </a:cubicBezTo>
                <a:cubicBezTo>
                  <a:pt x="4158966" y="1924578"/>
                  <a:pt x="4156619" y="1919884"/>
                  <a:pt x="4154272" y="1917537"/>
                </a:cubicBezTo>
                <a:cubicBezTo>
                  <a:pt x="4149578" y="1910496"/>
                  <a:pt x="4144884" y="1905802"/>
                  <a:pt x="4140190" y="1898761"/>
                </a:cubicBezTo>
                <a:cubicBezTo>
                  <a:pt x="4144884" y="1894066"/>
                  <a:pt x="4147231" y="1889372"/>
                  <a:pt x="4147231" y="1882331"/>
                </a:cubicBezTo>
                <a:cubicBezTo>
                  <a:pt x="4147231" y="1877637"/>
                  <a:pt x="4144884" y="1872943"/>
                  <a:pt x="4142537" y="1868249"/>
                </a:cubicBezTo>
                <a:cubicBezTo>
                  <a:pt x="4151925" y="1858861"/>
                  <a:pt x="4161313" y="1849473"/>
                  <a:pt x="4173049" y="1840084"/>
                </a:cubicBezTo>
                <a:cubicBezTo>
                  <a:pt x="4175395" y="1837737"/>
                  <a:pt x="4175395" y="1837737"/>
                  <a:pt x="4177743" y="1835390"/>
                </a:cubicBezTo>
                <a:cubicBezTo>
                  <a:pt x="4182437" y="1830696"/>
                  <a:pt x="4189478" y="1823655"/>
                  <a:pt x="4194172" y="1818961"/>
                </a:cubicBezTo>
                <a:cubicBezTo>
                  <a:pt x="4196519" y="1816614"/>
                  <a:pt x="4198866" y="1814267"/>
                  <a:pt x="4201213" y="1811920"/>
                </a:cubicBezTo>
                <a:cubicBezTo>
                  <a:pt x="4205907" y="1807226"/>
                  <a:pt x="4210601" y="1804879"/>
                  <a:pt x="4215296" y="1800185"/>
                </a:cubicBezTo>
                <a:cubicBezTo>
                  <a:pt x="4217643" y="1797838"/>
                  <a:pt x="4219990" y="1795491"/>
                  <a:pt x="4224684" y="1793144"/>
                </a:cubicBezTo>
                <a:cubicBezTo>
                  <a:pt x="4229378" y="1790796"/>
                  <a:pt x="4234072" y="1786102"/>
                  <a:pt x="4238766" y="1783755"/>
                </a:cubicBezTo>
                <a:cubicBezTo>
                  <a:pt x="4241113" y="1781408"/>
                  <a:pt x="4245807" y="1779061"/>
                  <a:pt x="4248154" y="1776714"/>
                </a:cubicBezTo>
                <a:cubicBezTo>
                  <a:pt x="4252848" y="1774367"/>
                  <a:pt x="4255195" y="1769673"/>
                  <a:pt x="4259889" y="1767326"/>
                </a:cubicBezTo>
                <a:cubicBezTo>
                  <a:pt x="4262237" y="1764979"/>
                  <a:pt x="4266931" y="1762632"/>
                  <a:pt x="4269277" y="1760285"/>
                </a:cubicBezTo>
                <a:cubicBezTo>
                  <a:pt x="4273972" y="1757938"/>
                  <a:pt x="4276319" y="1755591"/>
                  <a:pt x="4281013" y="1753244"/>
                </a:cubicBezTo>
                <a:cubicBezTo>
                  <a:pt x="4283360" y="1750897"/>
                  <a:pt x="4288054" y="1748550"/>
                  <a:pt x="4290401" y="1746203"/>
                </a:cubicBezTo>
                <a:cubicBezTo>
                  <a:pt x="4295095" y="1743855"/>
                  <a:pt x="4297442" y="1741508"/>
                  <a:pt x="4302136" y="1739161"/>
                </a:cubicBezTo>
                <a:cubicBezTo>
                  <a:pt x="4304483" y="1736814"/>
                  <a:pt x="4309178" y="1734467"/>
                  <a:pt x="4311524" y="1734467"/>
                </a:cubicBezTo>
                <a:cubicBezTo>
                  <a:pt x="4316218" y="1732120"/>
                  <a:pt x="4318566" y="1729773"/>
                  <a:pt x="4323260" y="1729773"/>
                </a:cubicBezTo>
                <a:cubicBezTo>
                  <a:pt x="4325607" y="1727426"/>
                  <a:pt x="4330301" y="1727426"/>
                  <a:pt x="4332648" y="1725079"/>
                </a:cubicBezTo>
                <a:cubicBezTo>
                  <a:pt x="4334995" y="1722732"/>
                  <a:pt x="4339689" y="1722732"/>
                  <a:pt x="4344383" y="1720385"/>
                </a:cubicBezTo>
                <a:cubicBezTo>
                  <a:pt x="4346730" y="1718038"/>
                  <a:pt x="4351424" y="1718038"/>
                  <a:pt x="4353771" y="1715691"/>
                </a:cubicBezTo>
                <a:cubicBezTo>
                  <a:pt x="4356118" y="1713344"/>
                  <a:pt x="4360812" y="1713344"/>
                  <a:pt x="4363159" y="1710997"/>
                </a:cubicBezTo>
                <a:cubicBezTo>
                  <a:pt x="4365507" y="1708650"/>
                  <a:pt x="4370201" y="1708650"/>
                  <a:pt x="4372548" y="1708650"/>
                </a:cubicBezTo>
                <a:cubicBezTo>
                  <a:pt x="4374895" y="1708650"/>
                  <a:pt x="4379589" y="1706303"/>
                  <a:pt x="4381936" y="1706303"/>
                </a:cubicBezTo>
                <a:cubicBezTo>
                  <a:pt x="4384283" y="1706303"/>
                  <a:pt x="4388977" y="1703956"/>
                  <a:pt x="4391324" y="1703956"/>
                </a:cubicBezTo>
                <a:cubicBezTo>
                  <a:pt x="4393671" y="1703956"/>
                  <a:pt x="4398365" y="1701609"/>
                  <a:pt x="4400712" y="1701609"/>
                </a:cubicBezTo>
                <a:cubicBezTo>
                  <a:pt x="4403059" y="1701609"/>
                  <a:pt x="4407753" y="1699262"/>
                  <a:pt x="4410100" y="1699262"/>
                </a:cubicBezTo>
                <a:cubicBezTo>
                  <a:pt x="4412447" y="1699262"/>
                  <a:pt x="4417141" y="1699262"/>
                  <a:pt x="4419489" y="1696915"/>
                </a:cubicBezTo>
                <a:cubicBezTo>
                  <a:pt x="4421835" y="1696915"/>
                  <a:pt x="4426530" y="1696915"/>
                  <a:pt x="4428877" y="1694568"/>
                </a:cubicBezTo>
                <a:cubicBezTo>
                  <a:pt x="4431224" y="1694568"/>
                  <a:pt x="4435918" y="1694568"/>
                  <a:pt x="4438265" y="1694568"/>
                </a:cubicBezTo>
                <a:cubicBezTo>
                  <a:pt x="4438265" y="1694568"/>
                  <a:pt x="4440612" y="1694568"/>
                  <a:pt x="4440612" y="1694568"/>
                </a:cubicBezTo>
                <a:cubicBezTo>
                  <a:pt x="4440612" y="1706303"/>
                  <a:pt x="4450000" y="1713344"/>
                  <a:pt x="4461736" y="1713344"/>
                </a:cubicBezTo>
                <a:cubicBezTo>
                  <a:pt x="4464082" y="1713344"/>
                  <a:pt x="4464082" y="1713344"/>
                  <a:pt x="4464082" y="1713344"/>
                </a:cubicBezTo>
                <a:cubicBezTo>
                  <a:pt x="4489900" y="1826002"/>
                  <a:pt x="4513371" y="1924578"/>
                  <a:pt x="4536841" y="2011419"/>
                </a:cubicBezTo>
                <a:cubicBezTo>
                  <a:pt x="4539188" y="2020807"/>
                  <a:pt x="4541535" y="2023154"/>
                  <a:pt x="4541535" y="2027848"/>
                </a:cubicBezTo>
                <a:close/>
                <a:moveTo>
                  <a:pt x="4731646" y="2476134"/>
                </a:moveTo>
                <a:cubicBezTo>
                  <a:pt x="4738687" y="2473787"/>
                  <a:pt x="4748075" y="2473787"/>
                  <a:pt x="4755116" y="2471440"/>
                </a:cubicBezTo>
                <a:cubicBezTo>
                  <a:pt x="4757463" y="2471440"/>
                  <a:pt x="4759810" y="2469093"/>
                  <a:pt x="4762157" y="2469093"/>
                </a:cubicBezTo>
                <a:cubicBezTo>
                  <a:pt x="4766852" y="2466746"/>
                  <a:pt x="4771546" y="2464399"/>
                  <a:pt x="4776240" y="2464399"/>
                </a:cubicBezTo>
                <a:cubicBezTo>
                  <a:pt x="4776240" y="2464399"/>
                  <a:pt x="4778587" y="2464399"/>
                  <a:pt x="4778587" y="2462052"/>
                </a:cubicBezTo>
                <a:cubicBezTo>
                  <a:pt x="4778587" y="2464399"/>
                  <a:pt x="4780934" y="2464399"/>
                  <a:pt x="4780934" y="2466746"/>
                </a:cubicBezTo>
                <a:cubicBezTo>
                  <a:pt x="4778587" y="2471440"/>
                  <a:pt x="4776240" y="2473787"/>
                  <a:pt x="4776240" y="2480828"/>
                </a:cubicBezTo>
                <a:cubicBezTo>
                  <a:pt x="4776240" y="2485522"/>
                  <a:pt x="4778587" y="2487869"/>
                  <a:pt x="4778587" y="2490216"/>
                </a:cubicBezTo>
                <a:cubicBezTo>
                  <a:pt x="4778587" y="2492563"/>
                  <a:pt x="4776240" y="2494910"/>
                  <a:pt x="4776240" y="2497258"/>
                </a:cubicBezTo>
                <a:cubicBezTo>
                  <a:pt x="4776240" y="2499605"/>
                  <a:pt x="4776240" y="2499605"/>
                  <a:pt x="4776240" y="2501952"/>
                </a:cubicBezTo>
                <a:cubicBezTo>
                  <a:pt x="4776240" y="2501952"/>
                  <a:pt x="4776240" y="2504299"/>
                  <a:pt x="4776240" y="2504299"/>
                </a:cubicBezTo>
                <a:cubicBezTo>
                  <a:pt x="4773892" y="2504299"/>
                  <a:pt x="4773892" y="2504299"/>
                  <a:pt x="4771546" y="2504299"/>
                </a:cubicBezTo>
                <a:cubicBezTo>
                  <a:pt x="4762157" y="2504299"/>
                  <a:pt x="4752769" y="2511340"/>
                  <a:pt x="4752769" y="2523075"/>
                </a:cubicBezTo>
                <a:cubicBezTo>
                  <a:pt x="4752769" y="2523075"/>
                  <a:pt x="4752769" y="2523075"/>
                  <a:pt x="4752769" y="2523075"/>
                </a:cubicBezTo>
                <a:cubicBezTo>
                  <a:pt x="4752769" y="2523075"/>
                  <a:pt x="4750422" y="2523075"/>
                  <a:pt x="4750422" y="2520728"/>
                </a:cubicBezTo>
                <a:cubicBezTo>
                  <a:pt x="4748075" y="2520728"/>
                  <a:pt x="4748075" y="2518381"/>
                  <a:pt x="4745728" y="2518381"/>
                </a:cubicBezTo>
                <a:cubicBezTo>
                  <a:pt x="4745728" y="2518381"/>
                  <a:pt x="4743381" y="2516034"/>
                  <a:pt x="4743381" y="2516034"/>
                </a:cubicBezTo>
                <a:cubicBezTo>
                  <a:pt x="4741034" y="2516034"/>
                  <a:pt x="4741034" y="2513687"/>
                  <a:pt x="4738687" y="2513687"/>
                </a:cubicBezTo>
                <a:cubicBezTo>
                  <a:pt x="4738687" y="2513687"/>
                  <a:pt x="4736340" y="2511340"/>
                  <a:pt x="4736340" y="2511340"/>
                </a:cubicBezTo>
                <a:cubicBezTo>
                  <a:pt x="4733993" y="2511340"/>
                  <a:pt x="4733993" y="2508993"/>
                  <a:pt x="4731646" y="2508993"/>
                </a:cubicBezTo>
                <a:cubicBezTo>
                  <a:pt x="4731646" y="2508993"/>
                  <a:pt x="4729299" y="2506646"/>
                  <a:pt x="4729299" y="2506646"/>
                </a:cubicBezTo>
                <a:cubicBezTo>
                  <a:pt x="4726952" y="2504299"/>
                  <a:pt x="4726952" y="2504299"/>
                  <a:pt x="4724605" y="2501952"/>
                </a:cubicBezTo>
                <a:cubicBezTo>
                  <a:pt x="4724605" y="2501952"/>
                  <a:pt x="4722257" y="2499605"/>
                  <a:pt x="4722257" y="2499605"/>
                </a:cubicBezTo>
                <a:cubicBezTo>
                  <a:pt x="4726952" y="2494910"/>
                  <a:pt x="4729299" y="2490216"/>
                  <a:pt x="4729299" y="2483175"/>
                </a:cubicBezTo>
                <a:cubicBezTo>
                  <a:pt x="4729299" y="2483175"/>
                  <a:pt x="4729299" y="2483175"/>
                  <a:pt x="4729299" y="2483175"/>
                </a:cubicBezTo>
                <a:cubicBezTo>
                  <a:pt x="4729299" y="2483175"/>
                  <a:pt x="4729299" y="2483175"/>
                  <a:pt x="4731646" y="2483175"/>
                </a:cubicBezTo>
                <a:cubicBezTo>
                  <a:pt x="4729299" y="2476134"/>
                  <a:pt x="4729299" y="2476134"/>
                  <a:pt x="4731646" y="2476134"/>
                </a:cubicBezTo>
                <a:cubicBezTo>
                  <a:pt x="4731646" y="2476134"/>
                  <a:pt x="4731646" y="2476134"/>
                  <a:pt x="4731646" y="2476134"/>
                </a:cubicBezTo>
                <a:close/>
                <a:moveTo>
                  <a:pt x="4816139" y="2494910"/>
                </a:moveTo>
                <a:cubicBezTo>
                  <a:pt x="4816139" y="2504299"/>
                  <a:pt x="4816139" y="2513687"/>
                  <a:pt x="4816139" y="2520728"/>
                </a:cubicBezTo>
                <a:cubicBezTo>
                  <a:pt x="4816139" y="2520728"/>
                  <a:pt x="4813793" y="2520728"/>
                  <a:pt x="4813793" y="2520728"/>
                </a:cubicBezTo>
                <a:cubicBezTo>
                  <a:pt x="4813793" y="2506646"/>
                  <a:pt x="4813793" y="2492563"/>
                  <a:pt x="4816139" y="2478481"/>
                </a:cubicBezTo>
                <a:cubicBezTo>
                  <a:pt x="4816139" y="2476134"/>
                  <a:pt x="4816139" y="2476134"/>
                  <a:pt x="4816139" y="2476134"/>
                </a:cubicBezTo>
                <a:cubicBezTo>
                  <a:pt x="4816139" y="2476134"/>
                  <a:pt x="4816139" y="2473787"/>
                  <a:pt x="4816139" y="2473787"/>
                </a:cubicBezTo>
                <a:cubicBezTo>
                  <a:pt x="4816139" y="2471440"/>
                  <a:pt x="4816139" y="2469093"/>
                  <a:pt x="4816139" y="2466746"/>
                </a:cubicBezTo>
                <a:cubicBezTo>
                  <a:pt x="4816139" y="2466746"/>
                  <a:pt x="4816139" y="2466746"/>
                  <a:pt x="4816139" y="2466746"/>
                </a:cubicBezTo>
                <a:cubicBezTo>
                  <a:pt x="4816139" y="2469093"/>
                  <a:pt x="4816139" y="2471440"/>
                  <a:pt x="4816139" y="2473787"/>
                </a:cubicBezTo>
                <a:cubicBezTo>
                  <a:pt x="4816139" y="2480828"/>
                  <a:pt x="4816139" y="2487869"/>
                  <a:pt x="4816139" y="2494910"/>
                </a:cubicBezTo>
                <a:close/>
                <a:moveTo>
                  <a:pt x="4785628" y="2722574"/>
                </a:moveTo>
                <a:cubicBezTo>
                  <a:pt x="4785628" y="2727268"/>
                  <a:pt x="4783281" y="2731962"/>
                  <a:pt x="4783281" y="2736656"/>
                </a:cubicBezTo>
                <a:cubicBezTo>
                  <a:pt x="4780934" y="2748391"/>
                  <a:pt x="4778587" y="2762474"/>
                  <a:pt x="4776240" y="2774209"/>
                </a:cubicBezTo>
                <a:cubicBezTo>
                  <a:pt x="4773892" y="2778903"/>
                  <a:pt x="4773892" y="2783597"/>
                  <a:pt x="4771546" y="2790638"/>
                </a:cubicBezTo>
                <a:cubicBezTo>
                  <a:pt x="4766852" y="2807068"/>
                  <a:pt x="4764504" y="2821150"/>
                  <a:pt x="4759810" y="2837579"/>
                </a:cubicBezTo>
                <a:cubicBezTo>
                  <a:pt x="4759810" y="2837579"/>
                  <a:pt x="4759810" y="2839926"/>
                  <a:pt x="4759810" y="2839926"/>
                </a:cubicBezTo>
                <a:cubicBezTo>
                  <a:pt x="4755116" y="2856356"/>
                  <a:pt x="4750422" y="2870438"/>
                  <a:pt x="4745728" y="2886867"/>
                </a:cubicBezTo>
                <a:cubicBezTo>
                  <a:pt x="4743381" y="2891561"/>
                  <a:pt x="4743381" y="2896255"/>
                  <a:pt x="4741034" y="2900949"/>
                </a:cubicBezTo>
                <a:cubicBezTo>
                  <a:pt x="4736340" y="2912685"/>
                  <a:pt x="4733993" y="2924420"/>
                  <a:pt x="4729299" y="2933808"/>
                </a:cubicBezTo>
                <a:cubicBezTo>
                  <a:pt x="4726952" y="2938502"/>
                  <a:pt x="4726952" y="2943196"/>
                  <a:pt x="4724605" y="2947890"/>
                </a:cubicBezTo>
                <a:cubicBezTo>
                  <a:pt x="4722257" y="2954932"/>
                  <a:pt x="4717563" y="2964320"/>
                  <a:pt x="4715216" y="2971361"/>
                </a:cubicBezTo>
                <a:cubicBezTo>
                  <a:pt x="4712869" y="2966667"/>
                  <a:pt x="4710522" y="2961973"/>
                  <a:pt x="4705828" y="2959626"/>
                </a:cubicBezTo>
                <a:cubicBezTo>
                  <a:pt x="4710522" y="2950237"/>
                  <a:pt x="4715216" y="2938502"/>
                  <a:pt x="4719911" y="2929114"/>
                </a:cubicBezTo>
                <a:cubicBezTo>
                  <a:pt x="4722257" y="2924420"/>
                  <a:pt x="4722257" y="2922073"/>
                  <a:pt x="4724605" y="2917379"/>
                </a:cubicBezTo>
                <a:cubicBezTo>
                  <a:pt x="4731646" y="2900949"/>
                  <a:pt x="4738687" y="2884520"/>
                  <a:pt x="4745728" y="2865744"/>
                </a:cubicBezTo>
                <a:cubicBezTo>
                  <a:pt x="4748075" y="2863397"/>
                  <a:pt x="4748075" y="2858703"/>
                  <a:pt x="4748075" y="2856356"/>
                </a:cubicBezTo>
                <a:cubicBezTo>
                  <a:pt x="4755116" y="2839926"/>
                  <a:pt x="4759810" y="2823497"/>
                  <a:pt x="4764504" y="2807068"/>
                </a:cubicBezTo>
                <a:cubicBezTo>
                  <a:pt x="4764504" y="2804721"/>
                  <a:pt x="4766852" y="2800026"/>
                  <a:pt x="4766852" y="2797679"/>
                </a:cubicBezTo>
                <a:cubicBezTo>
                  <a:pt x="4771546" y="2778903"/>
                  <a:pt x="4776240" y="2760127"/>
                  <a:pt x="4780934" y="2741350"/>
                </a:cubicBezTo>
                <a:cubicBezTo>
                  <a:pt x="4780934" y="2736656"/>
                  <a:pt x="4783281" y="2731962"/>
                  <a:pt x="4783281" y="2727268"/>
                </a:cubicBezTo>
                <a:cubicBezTo>
                  <a:pt x="4787975" y="2708492"/>
                  <a:pt x="4792669" y="2687368"/>
                  <a:pt x="4795016" y="2668592"/>
                </a:cubicBezTo>
                <a:cubicBezTo>
                  <a:pt x="4795016" y="2668592"/>
                  <a:pt x="4795016" y="2668592"/>
                  <a:pt x="4795016" y="2668592"/>
                </a:cubicBezTo>
                <a:cubicBezTo>
                  <a:pt x="4792669" y="2689715"/>
                  <a:pt x="4790322" y="2706145"/>
                  <a:pt x="4785628" y="2722574"/>
                </a:cubicBezTo>
                <a:close/>
                <a:moveTo>
                  <a:pt x="4682358" y="3037078"/>
                </a:moveTo>
                <a:cubicBezTo>
                  <a:pt x="4680011" y="3041772"/>
                  <a:pt x="4677664" y="3046466"/>
                  <a:pt x="4675317" y="3048813"/>
                </a:cubicBezTo>
                <a:cubicBezTo>
                  <a:pt x="4670623" y="3058201"/>
                  <a:pt x="4663581" y="3069937"/>
                  <a:pt x="4658887" y="3079325"/>
                </a:cubicBezTo>
                <a:cubicBezTo>
                  <a:pt x="4658887" y="3079325"/>
                  <a:pt x="4658887" y="3079325"/>
                  <a:pt x="4656540" y="3079325"/>
                </a:cubicBezTo>
                <a:cubicBezTo>
                  <a:pt x="4658887" y="3072284"/>
                  <a:pt x="4661234" y="3062896"/>
                  <a:pt x="4665929" y="3055855"/>
                </a:cubicBezTo>
                <a:cubicBezTo>
                  <a:pt x="4668275" y="3048813"/>
                  <a:pt x="4670623" y="3044119"/>
                  <a:pt x="4672970" y="3037078"/>
                </a:cubicBezTo>
                <a:cubicBezTo>
                  <a:pt x="4677664" y="3025343"/>
                  <a:pt x="4682358" y="3011261"/>
                  <a:pt x="4687052" y="2999525"/>
                </a:cubicBezTo>
                <a:cubicBezTo>
                  <a:pt x="4689399" y="2999525"/>
                  <a:pt x="4691746" y="2999525"/>
                  <a:pt x="4691746" y="2999525"/>
                </a:cubicBezTo>
                <a:cubicBezTo>
                  <a:pt x="4694093" y="2999525"/>
                  <a:pt x="4698787" y="2999525"/>
                  <a:pt x="4701134" y="2997178"/>
                </a:cubicBezTo>
                <a:cubicBezTo>
                  <a:pt x="4701134" y="2997178"/>
                  <a:pt x="4701134" y="2997178"/>
                  <a:pt x="4701134" y="2997178"/>
                </a:cubicBezTo>
                <a:cubicBezTo>
                  <a:pt x="4694093" y="3011261"/>
                  <a:pt x="4689399" y="3022996"/>
                  <a:pt x="4682358" y="3037078"/>
                </a:cubicBezTo>
                <a:close/>
                <a:moveTo>
                  <a:pt x="4651846" y="3145042"/>
                </a:moveTo>
                <a:cubicBezTo>
                  <a:pt x="4651846" y="3152083"/>
                  <a:pt x="4651846" y="3159125"/>
                  <a:pt x="4651846" y="3163819"/>
                </a:cubicBezTo>
                <a:cubicBezTo>
                  <a:pt x="4651846" y="3168513"/>
                  <a:pt x="4651846" y="3173207"/>
                  <a:pt x="4651846" y="3177901"/>
                </a:cubicBezTo>
                <a:cubicBezTo>
                  <a:pt x="4651846" y="3182595"/>
                  <a:pt x="4651846" y="3189636"/>
                  <a:pt x="4651846" y="3194330"/>
                </a:cubicBezTo>
                <a:cubicBezTo>
                  <a:pt x="4651846" y="3199024"/>
                  <a:pt x="4651846" y="3203718"/>
                  <a:pt x="4654193" y="3210759"/>
                </a:cubicBezTo>
                <a:cubicBezTo>
                  <a:pt x="4654193" y="3215454"/>
                  <a:pt x="4654193" y="3220148"/>
                  <a:pt x="4654193" y="3224842"/>
                </a:cubicBezTo>
                <a:cubicBezTo>
                  <a:pt x="4654193" y="3229536"/>
                  <a:pt x="4656540" y="3236577"/>
                  <a:pt x="4656540" y="3241271"/>
                </a:cubicBezTo>
                <a:cubicBezTo>
                  <a:pt x="4656540" y="3243618"/>
                  <a:pt x="4656540" y="3248312"/>
                  <a:pt x="4658887" y="3250659"/>
                </a:cubicBezTo>
                <a:cubicBezTo>
                  <a:pt x="4658887" y="3257700"/>
                  <a:pt x="4661234" y="3264742"/>
                  <a:pt x="4661234" y="3269436"/>
                </a:cubicBezTo>
                <a:cubicBezTo>
                  <a:pt x="4661234" y="3271783"/>
                  <a:pt x="4661234" y="3271783"/>
                  <a:pt x="4661234" y="3274130"/>
                </a:cubicBezTo>
                <a:cubicBezTo>
                  <a:pt x="4663581" y="3281171"/>
                  <a:pt x="4663581" y="3288212"/>
                  <a:pt x="4665929" y="3295253"/>
                </a:cubicBezTo>
                <a:cubicBezTo>
                  <a:pt x="4658887" y="3297600"/>
                  <a:pt x="4651846" y="3304641"/>
                  <a:pt x="4651846" y="3314030"/>
                </a:cubicBezTo>
                <a:cubicBezTo>
                  <a:pt x="4651846" y="3321071"/>
                  <a:pt x="4654193" y="3325765"/>
                  <a:pt x="4658887" y="3328112"/>
                </a:cubicBezTo>
                <a:cubicBezTo>
                  <a:pt x="4614294" y="3407912"/>
                  <a:pt x="4562658" y="3483017"/>
                  <a:pt x="4503982" y="3551081"/>
                </a:cubicBezTo>
                <a:cubicBezTo>
                  <a:pt x="4501635" y="3548734"/>
                  <a:pt x="4496941" y="3546387"/>
                  <a:pt x="4492247" y="3546387"/>
                </a:cubicBezTo>
                <a:cubicBezTo>
                  <a:pt x="4480512" y="3546387"/>
                  <a:pt x="4471124" y="3555775"/>
                  <a:pt x="4471124" y="3567510"/>
                </a:cubicBezTo>
                <a:cubicBezTo>
                  <a:pt x="4471124" y="3572205"/>
                  <a:pt x="4473471" y="3579246"/>
                  <a:pt x="4478165" y="3581593"/>
                </a:cubicBezTo>
                <a:cubicBezTo>
                  <a:pt x="4457041" y="3605063"/>
                  <a:pt x="4435918" y="3626187"/>
                  <a:pt x="4414795" y="3647310"/>
                </a:cubicBezTo>
                <a:cubicBezTo>
                  <a:pt x="4419489" y="3640269"/>
                  <a:pt x="4421835" y="3633228"/>
                  <a:pt x="4426530" y="3623840"/>
                </a:cubicBezTo>
                <a:cubicBezTo>
                  <a:pt x="4431224" y="3614451"/>
                  <a:pt x="4435918" y="3607411"/>
                  <a:pt x="4440612" y="3598022"/>
                </a:cubicBezTo>
                <a:cubicBezTo>
                  <a:pt x="4445306" y="3588634"/>
                  <a:pt x="4450000" y="3579246"/>
                  <a:pt x="4454694" y="3569858"/>
                </a:cubicBezTo>
                <a:cubicBezTo>
                  <a:pt x="4459388" y="3560470"/>
                  <a:pt x="4464082" y="3551081"/>
                  <a:pt x="4468776" y="3539346"/>
                </a:cubicBezTo>
                <a:cubicBezTo>
                  <a:pt x="4473471" y="3529958"/>
                  <a:pt x="4478165" y="3522917"/>
                  <a:pt x="4480512" y="3513529"/>
                </a:cubicBezTo>
                <a:cubicBezTo>
                  <a:pt x="4487553" y="3499446"/>
                  <a:pt x="4494594" y="3485364"/>
                  <a:pt x="4499288" y="3471282"/>
                </a:cubicBezTo>
                <a:cubicBezTo>
                  <a:pt x="4501635" y="3466588"/>
                  <a:pt x="4503982" y="3461893"/>
                  <a:pt x="4506329" y="3457199"/>
                </a:cubicBezTo>
                <a:cubicBezTo>
                  <a:pt x="4515717" y="3438423"/>
                  <a:pt x="4522759" y="3419647"/>
                  <a:pt x="4532147" y="3398523"/>
                </a:cubicBezTo>
                <a:cubicBezTo>
                  <a:pt x="4534494" y="3396176"/>
                  <a:pt x="4534494" y="3391482"/>
                  <a:pt x="4536841" y="3389135"/>
                </a:cubicBezTo>
                <a:cubicBezTo>
                  <a:pt x="4543882" y="3372706"/>
                  <a:pt x="4550923" y="3356276"/>
                  <a:pt x="4557964" y="3339847"/>
                </a:cubicBezTo>
                <a:cubicBezTo>
                  <a:pt x="4560311" y="3335153"/>
                  <a:pt x="4562658" y="3328112"/>
                  <a:pt x="4565005" y="3323418"/>
                </a:cubicBezTo>
                <a:cubicBezTo>
                  <a:pt x="4569699" y="3309335"/>
                  <a:pt x="4576741" y="3295253"/>
                  <a:pt x="4581435" y="3278824"/>
                </a:cubicBezTo>
                <a:cubicBezTo>
                  <a:pt x="4583782" y="3271783"/>
                  <a:pt x="4586129" y="3267089"/>
                  <a:pt x="4588476" y="3260048"/>
                </a:cubicBezTo>
                <a:cubicBezTo>
                  <a:pt x="4593170" y="3245965"/>
                  <a:pt x="4600211" y="3231883"/>
                  <a:pt x="4604905" y="3217801"/>
                </a:cubicBezTo>
                <a:cubicBezTo>
                  <a:pt x="4607252" y="3210759"/>
                  <a:pt x="4609599" y="3203718"/>
                  <a:pt x="4611946" y="3196677"/>
                </a:cubicBezTo>
                <a:cubicBezTo>
                  <a:pt x="4616640" y="3182595"/>
                  <a:pt x="4621334" y="3170860"/>
                  <a:pt x="4626029" y="3156777"/>
                </a:cubicBezTo>
                <a:cubicBezTo>
                  <a:pt x="4628376" y="3149737"/>
                  <a:pt x="4630723" y="3142695"/>
                  <a:pt x="4633070" y="3133307"/>
                </a:cubicBezTo>
                <a:cubicBezTo>
                  <a:pt x="4635417" y="3126266"/>
                  <a:pt x="4637764" y="3116878"/>
                  <a:pt x="4640111" y="3109836"/>
                </a:cubicBezTo>
                <a:cubicBezTo>
                  <a:pt x="4642458" y="3109836"/>
                  <a:pt x="4642458" y="3109836"/>
                  <a:pt x="4644805" y="3109836"/>
                </a:cubicBezTo>
                <a:cubicBezTo>
                  <a:pt x="4644805" y="3114531"/>
                  <a:pt x="4644805" y="3121572"/>
                  <a:pt x="4644805" y="3126266"/>
                </a:cubicBezTo>
                <a:cubicBezTo>
                  <a:pt x="4651846" y="3138001"/>
                  <a:pt x="4651846" y="3140348"/>
                  <a:pt x="4651846" y="3145042"/>
                </a:cubicBezTo>
                <a:close/>
                <a:moveTo>
                  <a:pt x="4694093" y="3290559"/>
                </a:moveTo>
                <a:cubicBezTo>
                  <a:pt x="4696440" y="3285865"/>
                  <a:pt x="4698787" y="3278824"/>
                  <a:pt x="4701134" y="3274130"/>
                </a:cubicBezTo>
                <a:cubicBezTo>
                  <a:pt x="4698787" y="3283518"/>
                  <a:pt x="4694093" y="3295253"/>
                  <a:pt x="4691746" y="3304641"/>
                </a:cubicBezTo>
                <a:cubicBezTo>
                  <a:pt x="4691746" y="3304641"/>
                  <a:pt x="4689399" y="3302295"/>
                  <a:pt x="4689399" y="3302295"/>
                </a:cubicBezTo>
                <a:cubicBezTo>
                  <a:pt x="4689399" y="3302295"/>
                  <a:pt x="4689399" y="3299947"/>
                  <a:pt x="4691746" y="3299947"/>
                </a:cubicBezTo>
                <a:cubicBezTo>
                  <a:pt x="4691746" y="3295253"/>
                  <a:pt x="4694093" y="3292906"/>
                  <a:pt x="4694093" y="3290559"/>
                </a:cubicBezTo>
                <a:close/>
                <a:moveTo>
                  <a:pt x="4635417" y="3452505"/>
                </a:moveTo>
                <a:cubicBezTo>
                  <a:pt x="4633070" y="3457199"/>
                  <a:pt x="4633070" y="3459547"/>
                  <a:pt x="4630723" y="3464241"/>
                </a:cubicBezTo>
                <a:lnTo>
                  <a:pt x="4630723" y="3464241"/>
                </a:lnTo>
                <a:lnTo>
                  <a:pt x="4630723" y="3464241"/>
                </a:lnTo>
                <a:cubicBezTo>
                  <a:pt x="4630723" y="3459547"/>
                  <a:pt x="4633070" y="3454853"/>
                  <a:pt x="4635417" y="3452505"/>
                </a:cubicBezTo>
                <a:cubicBezTo>
                  <a:pt x="4635417" y="3450158"/>
                  <a:pt x="4635417" y="3450158"/>
                  <a:pt x="4637764" y="3447811"/>
                </a:cubicBezTo>
                <a:cubicBezTo>
                  <a:pt x="4637764" y="3447811"/>
                  <a:pt x="4637764" y="3445464"/>
                  <a:pt x="4637764" y="3445464"/>
                </a:cubicBezTo>
                <a:cubicBezTo>
                  <a:pt x="4637764" y="3445464"/>
                  <a:pt x="4637764" y="3445464"/>
                  <a:pt x="4637764" y="3445464"/>
                </a:cubicBezTo>
                <a:cubicBezTo>
                  <a:pt x="4635417" y="3447811"/>
                  <a:pt x="4635417" y="3450158"/>
                  <a:pt x="4635417" y="3452505"/>
                </a:cubicBezTo>
                <a:close/>
                <a:moveTo>
                  <a:pt x="4579088" y="3532305"/>
                </a:moveTo>
                <a:cubicBezTo>
                  <a:pt x="4579088" y="3534652"/>
                  <a:pt x="4579088" y="3536999"/>
                  <a:pt x="4581435" y="3539346"/>
                </a:cubicBezTo>
                <a:cubicBezTo>
                  <a:pt x="4557964" y="3576899"/>
                  <a:pt x="4534494" y="3612105"/>
                  <a:pt x="4508676" y="3647310"/>
                </a:cubicBezTo>
                <a:cubicBezTo>
                  <a:pt x="4513371" y="3640269"/>
                  <a:pt x="4515717" y="3635575"/>
                  <a:pt x="4520412" y="3628534"/>
                </a:cubicBezTo>
                <a:cubicBezTo>
                  <a:pt x="4525106" y="3621493"/>
                  <a:pt x="4529800" y="3612105"/>
                  <a:pt x="4534494" y="3605063"/>
                </a:cubicBezTo>
                <a:cubicBezTo>
                  <a:pt x="4539188" y="3598022"/>
                  <a:pt x="4541535" y="3590981"/>
                  <a:pt x="4546229" y="3583940"/>
                </a:cubicBezTo>
                <a:cubicBezTo>
                  <a:pt x="4550923" y="3576899"/>
                  <a:pt x="4555617" y="3567510"/>
                  <a:pt x="4560311" y="3560470"/>
                </a:cubicBezTo>
                <a:cubicBezTo>
                  <a:pt x="4565005" y="3553428"/>
                  <a:pt x="4567353" y="3546387"/>
                  <a:pt x="4572047" y="3539346"/>
                </a:cubicBezTo>
                <a:cubicBezTo>
                  <a:pt x="4576741" y="3532305"/>
                  <a:pt x="4581435" y="3522917"/>
                  <a:pt x="4586129" y="3515876"/>
                </a:cubicBezTo>
                <a:cubicBezTo>
                  <a:pt x="4590823" y="3508834"/>
                  <a:pt x="4593170" y="3501793"/>
                  <a:pt x="4597864" y="3494752"/>
                </a:cubicBezTo>
                <a:cubicBezTo>
                  <a:pt x="4600211" y="3490058"/>
                  <a:pt x="4602558" y="3483017"/>
                  <a:pt x="4607252" y="3478323"/>
                </a:cubicBezTo>
                <a:cubicBezTo>
                  <a:pt x="4607252" y="3480670"/>
                  <a:pt x="4604905" y="3483017"/>
                  <a:pt x="4604905" y="3485364"/>
                </a:cubicBezTo>
                <a:cubicBezTo>
                  <a:pt x="4604905" y="3490058"/>
                  <a:pt x="4607252" y="3494752"/>
                  <a:pt x="4609599" y="3497099"/>
                </a:cubicBezTo>
                <a:cubicBezTo>
                  <a:pt x="4604905" y="3504140"/>
                  <a:pt x="4602558" y="3508834"/>
                  <a:pt x="4600211" y="3515876"/>
                </a:cubicBezTo>
                <a:cubicBezTo>
                  <a:pt x="4586129" y="3513529"/>
                  <a:pt x="4579088" y="3522917"/>
                  <a:pt x="4579088" y="3532305"/>
                </a:cubicBezTo>
                <a:close/>
                <a:moveTo>
                  <a:pt x="4433571" y="3743539"/>
                </a:moveTo>
                <a:cubicBezTo>
                  <a:pt x="4428877" y="3750580"/>
                  <a:pt x="4424183" y="3757621"/>
                  <a:pt x="4419489" y="3762315"/>
                </a:cubicBezTo>
                <a:cubicBezTo>
                  <a:pt x="4414795" y="3769357"/>
                  <a:pt x="4407753" y="3776398"/>
                  <a:pt x="4403059" y="3783439"/>
                </a:cubicBezTo>
                <a:cubicBezTo>
                  <a:pt x="4398365" y="3790480"/>
                  <a:pt x="4393671" y="3795174"/>
                  <a:pt x="4388977" y="3802215"/>
                </a:cubicBezTo>
                <a:cubicBezTo>
                  <a:pt x="4384283" y="3809256"/>
                  <a:pt x="4377242" y="3816298"/>
                  <a:pt x="4372548" y="3820992"/>
                </a:cubicBezTo>
                <a:cubicBezTo>
                  <a:pt x="4367854" y="3828033"/>
                  <a:pt x="4363159" y="3832727"/>
                  <a:pt x="4356118" y="3839768"/>
                </a:cubicBezTo>
                <a:cubicBezTo>
                  <a:pt x="4351424" y="3844462"/>
                  <a:pt x="4346730" y="3851503"/>
                  <a:pt x="4342036" y="3856197"/>
                </a:cubicBezTo>
                <a:cubicBezTo>
                  <a:pt x="4339689" y="3858544"/>
                  <a:pt x="4337342" y="3858544"/>
                  <a:pt x="4337342" y="3860891"/>
                </a:cubicBezTo>
                <a:cubicBezTo>
                  <a:pt x="4330301" y="3865586"/>
                  <a:pt x="4323260" y="3870280"/>
                  <a:pt x="4316218" y="3874974"/>
                </a:cubicBezTo>
                <a:cubicBezTo>
                  <a:pt x="4309178" y="3879668"/>
                  <a:pt x="4304483" y="3882015"/>
                  <a:pt x="4297442" y="3886709"/>
                </a:cubicBezTo>
                <a:cubicBezTo>
                  <a:pt x="4290401" y="3891403"/>
                  <a:pt x="4283360" y="3896097"/>
                  <a:pt x="4276319" y="3898444"/>
                </a:cubicBezTo>
                <a:cubicBezTo>
                  <a:pt x="4276319" y="3898444"/>
                  <a:pt x="4273972" y="3898444"/>
                  <a:pt x="4273972" y="3900791"/>
                </a:cubicBezTo>
                <a:cubicBezTo>
                  <a:pt x="4276319" y="3896097"/>
                  <a:pt x="4278666" y="3891403"/>
                  <a:pt x="4283360" y="3886709"/>
                </a:cubicBezTo>
                <a:cubicBezTo>
                  <a:pt x="4285707" y="3884362"/>
                  <a:pt x="4285707" y="3884362"/>
                  <a:pt x="4285707" y="3882015"/>
                </a:cubicBezTo>
                <a:cubicBezTo>
                  <a:pt x="4292748" y="3874974"/>
                  <a:pt x="4302136" y="3870280"/>
                  <a:pt x="4309178" y="3863238"/>
                </a:cubicBezTo>
                <a:cubicBezTo>
                  <a:pt x="4313872" y="3860891"/>
                  <a:pt x="4316218" y="3856197"/>
                  <a:pt x="4320913" y="3853850"/>
                </a:cubicBezTo>
                <a:cubicBezTo>
                  <a:pt x="4332648" y="3844462"/>
                  <a:pt x="4344383" y="3835074"/>
                  <a:pt x="4353771" y="3823339"/>
                </a:cubicBezTo>
                <a:cubicBezTo>
                  <a:pt x="4358465" y="3818645"/>
                  <a:pt x="4363159" y="3813950"/>
                  <a:pt x="4370201" y="3809256"/>
                </a:cubicBezTo>
                <a:cubicBezTo>
                  <a:pt x="4377242" y="3802215"/>
                  <a:pt x="4384283" y="3795174"/>
                  <a:pt x="4391324" y="3788133"/>
                </a:cubicBezTo>
                <a:cubicBezTo>
                  <a:pt x="4396018" y="3783439"/>
                  <a:pt x="4403059" y="3776398"/>
                  <a:pt x="4407753" y="3771704"/>
                </a:cubicBezTo>
                <a:cubicBezTo>
                  <a:pt x="4414795" y="3764663"/>
                  <a:pt x="4419489" y="3757621"/>
                  <a:pt x="4426530" y="3750580"/>
                </a:cubicBezTo>
                <a:cubicBezTo>
                  <a:pt x="4431224" y="3743539"/>
                  <a:pt x="4438265" y="3738845"/>
                  <a:pt x="4442959" y="3731804"/>
                </a:cubicBezTo>
                <a:cubicBezTo>
                  <a:pt x="4445306" y="3729457"/>
                  <a:pt x="4450000" y="3724763"/>
                  <a:pt x="4452347" y="3722416"/>
                </a:cubicBezTo>
                <a:cubicBezTo>
                  <a:pt x="4452347" y="3722416"/>
                  <a:pt x="4450000" y="3724763"/>
                  <a:pt x="4450000" y="3724763"/>
                </a:cubicBezTo>
                <a:cubicBezTo>
                  <a:pt x="4445306" y="3729457"/>
                  <a:pt x="4440612" y="3736498"/>
                  <a:pt x="4433571" y="3743539"/>
                </a:cubicBezTo>
                <a:close/>
                <a:moveTo>
                  <a:pt x="4170701" y="3997020"/>
                </a:moveTo>
                <a:cubicBezTo>
                  <a:pt x="4158966" y="4011102"/>
                  <a:pt x="4149578" y="4022838"/>
                  <a:pt x="4137843" y="4034573"/>
                </a:cubicBezTo>
                <a:cubicBezTo>
                  <a:pt x="4128455" y="4046308"/>
                  <a:pt x="4119067" y="4055696"/>
                  <a:pt x="4109678" y="4067431"/>
                </a:cubicBezTo>
                <a:cubicBezTo>
                  <a:pt x="4107331" y="4072125"/>
                  <a:pt x="4102637" y="4074473"/>
                  <a:pt x="4100290" y="4079167"/>
                </a:cubicBezTo>
                <a:cubicBezTo>
                  <a:pt x="4093249" y="4083861"/>
                  <a:pt x="4086208" y="4088555"/>
                  <a:pt x="4081514" y="4093249"/>
                </a:cubicBezTo>
                <a:cubicBezTo>
                  <a:pt x="4074473" y="4097943"/>
                  <a:pt x="4065084" y="4104984"/>
                  <a:pt x="4058043" y="4109678"/>
                </a:cubicBezTo>
                <a:cubicBezTo>
                  <a:pt x="4048655" y="4116720"/>
                  <a:pt x="4039267" y="4121414"/>
                  <a:pt x="4029879" y="4128455"/>
                </a:cubicBezTo>
                <a:cubicBezTo>
                  <a:pt x="4020491" y="4135496"/>
                  <a:pt x="4011102" y="4140190"/>
                  <a:pt x="4001714" y="4147231"/>
                </a:cubicBezTo>
                <a:cubicBezTo>
                  <a:pt x="3992326" y="4151925"/>
                  <a:pt x="3982938" y="4156619"/>
                  <a:pt x="3975897" y="4163660"/>
                </a:cubicBezTo>
                <a:cubicBezTo>
                  <a:pt x="3964161" y="4170702"/>
                  <a:pt x="3954773" y="4175396"/>
                  <a:pt x="3943038" y="4182437"/>
                </a:cubicBezTo>
                <a:cubicBezTo>
                  <a:pt x="3933650" y="4187131"/>
                  <a:pt x="3926609" y="4191825"/>
                  <a:pt x="3917220" y="4196519"/>
                </a:cubicBezTo>
                <a:cubicBezTo>
                  <a:pt x="3905485" y="4203560"/>
                  <a:pt x="3893750" y="4208254"/>
                  <a:pt x="3882015" y="4215296"/>
                </a:cubicBezTo>
                <a:cubicBezTo>
                  <a:pt x="3872627" y="4219990"/>
                  <a:pt x="3863239" y="4224684"/>
                  <a:pt x="3856197" y="4227031"/>
                </a:cubicBezTo>
                <a:cubicBezTo>
                  <a:pt x="3844462" y="4231725"/>
                  <a:pt x="3832727" y="4238766"/>
                  <a:pt x="3820992" y="4243460"/>
                </a:cubicBezTo>
                <a:cubicBezTo>
                  <a:pt x="3811603" y="4248154"/>
                  <a:pt x="3802215" y="4250501"/>
                  <a:pt x="3790480" y="4255195"/>
                </a:cubicBezTo>
                <a:cubicBezTo>
                  <a:pt x="3778745" y="4259889"/>
                  <a:pt x="3767010" y="4264584"/>
                  <a:pt x="3755274" y="4269278"/>
                </a:cubicBezTo>
                <a:cubicBezTo>
                  <a:pt x="3750580" y="4271625"/>
                  <a:pt x="3748233" y="4271625"/>
                  <a:pt x="3743539" y="4273972"/>
                </a:cubicBezTo>
                <a:cubicBezTo>
                  <a:pt x="3785786" y="4250501"/>
                  <a:pt x="3830380" y="4227031"/>
                  <a:pt x="3870279" y="4201213"/>
                </a:cubicBezTo>
                <a:cubicBezTo>
                  <a:pt x="3886709" y="4191825"/>
                  <a:pt x="3903138" y="4180090"/>
                  <a:pt x="3919568" y="4170702"/>
                </a:cubicBezTo>
                <a:cubicBezTo>
                  <a:pt x="3924262" y="4166007"/>
                  <a:pt x="3931303" y="4163660"/>
                  <a:pt x="3935997" y="4158966"/>
                </a:cubicBezTo>
                <a:cubicBezTo>
                  <a:pt x="3945385" y="4151925"/>
                  <a:pt x="3957120" y="4144884"/>
                  <a:pt x="3966509" y="4137843"/>
                </a:cubicBezTo>
                <a:cubicBezTo>
                  <a:pt x="3973550" y="4133149"/>
                  <a:pt x="3980591" y="4128455"/>
                  <a:pt x="3985285" y="4123761"/>
                </a:cubicBezTo>
                <a:cubicBezTo>
                  <a:pt x="3994673" y="4116720"/>
                  <a:pt x="4004061" y="4112026"/>
                  <a:pt x="4013449" y="4104984"/>
                </a:cubicBezTo>
                <a:cubicBezTo>
                  <a:pt x="4020491" y="4100290"/>
                  <a:pt x="4027532" y="4095596"/>
                  <a:pt x="4034573" y="4090902"/>
                </a:cubicBezTo>
                <a:cubicBezTo>
                  <a:pt x="4043961" y="4083861"/>
                  <a:pt x="4051002" y="4079167"/>
                  <a:pt x="4060390" y="4072125"/>
                </a:cubicBezTo>
                <a:cubicBezTo>
                  <a:pt x="4067432" y="4067431"/>
                  <a:pt x="4074473" y="4062737"/>
                  <a:pt x="4081514" y="4055696"/>
                </a:cubicBezTo>
                <a:cubicBezTo>
                  <a:pt x="4090902" y="4048655"/>
                  <a:pt x="4097943" y="4043961"/>
                  <a:pt x="4107331" y="4036920"/>
                </a:cubicBezTo>
                <a:cubicBezTo>
                  <a:pt x="4114372" y="4032226"/>
                  <a:pt x="4121414" y="4025185"/>
                  <a:pt x="4126108" y="4020490"/>
                </a:cubicBezTo>
                <a:cubicBezTo>
                  <a:pt x="4133149" y="4013449"/>
                  <a:pt x="4142537" y="4006408"/>
                  <a:pt x="4149578" y="4001714"/>
                </a:cubicBezTo>
                <a:cubicBezTo>
                  <a:pt x="4156619" y="3997020"/>
                  <a:pt x="4163660" y="3989979"/>
                  <a:pt x="4168355" y="3985285"/>
                </a:cubicBezTo>
                <a:cubicBezTo>
                  <a:pt x="4175395" y="3978244"/>
                  <a:pt x="4184784" y="3971203"/>
                  <a:pt x="4191825" y="3966508"/>
                </a:cubicBezTo>
                <a:cubicBezTo>
                  <a:pt x="4198866" y="3961814"/>
                  <a:pt x="4205907" y="3954773"/>
                  <a:pt x="4210601" y="3950079"/>
                </a:cubicBezTo>
                <a:cubicBezTo>
                  <a:pt x="4210601" y="3950079"/>
                  <a:pt x="4212948" y="3947732"/>
                  <a:pt x="4212948" y="3947732"/>
                </a:cubicBezTo>
                <a:cubicBezTo>
                  <a:pt x="4212948" y="3950079"/>
                  <a:pt x="4212948" y="3950079"/>
                  <a:pt x="4212948" y="3952426"/>
                </a:cubicBezTo>
                <a:cubicBezTo>
                  <a:pt x="4208254" y="3959468"/>
                  <a:pt x="4203560" y="3964162"/>
                  <a:pt x="4198866" y="3971203"/>
                </a:cubicBezTo>
                <a:cubicBezTo>
                  <a:pt x="4189478" y="3973550"/>
                  <a:pt x="4180090" y="3985285"/>
                  <a:pt x="4170701" y="3997020"/>
                </a:cubicBezTo>
                <a:close/>
                <a:moveTo>
                  <a:pt x="3680169" y="4302136"/>
                </a:moveTo>
                <a:cubicBezTo>
                  <a:pt x="3673128" y="4306830"/>
                  <a:pt x="3663740" y="4309177"/>
                  <a:pt x="3656698" y="4313871"/>
                </a:cubicBezTo>
                <a:cubicBezTo>
                  <a:pt x="3647310" y="4318565"/>
                  <a:pt x="3637922" y="4323260"/>
                  <a:pt x="3628534" y="4327954"/>
                </a:cubicBezTo>
                <a:cubicBezTo>
                  <a:pt x="3621493" y="4332648"/>
                  <a:pt x="3612104" y="4334995"/>
                  <a:pt x="3605064" y="4339689"/>
                </a:cubicBezTo>
                <a:cubicBezTo>
                  <a:pt x="3595675" y="4344383"/>
                  <a:pt x="3586287" y="4349077"/>
                  <a:pt x="3576899" y="4353771"/>
                </a:cubicBezTo>
                <a:cubicBezTo>
                  <a:pt x="3569858" y="4358466"/>
                  <a:pt x="3560469" y="4360812"/>
                  <a:pt x="3553428" y="4365506"/>
                </a:cubicBezTo>
                <a:cubicBezTo>
                  <a:pt x="3544040" y="4370201"/>
                  <a:pt x="3534652" y="4374895"/>
                  <a:pt x="3522917" y="4377242"/>
                </a:cubicBezTo>
                <a:cubicBezTo>
                  <a:pt x="3515876" y="4379589"/>
                  <a:pt x="3506487" y="4384283"/>
                  <a:pt x="3499446" y="4386630"/>
                </a:cubicBezTo>
                <a:cubicBezTo>
                  <a:pt x="3490058" y="4391324"/>
                  <a:pt x="3480670" y="4393671"/>
                  <a:pt x="3468935" y="4398365"/>
                </a:cubicBezTo>
                <a:cubicBezTo>
                  <a:pt x="3459546" y="4400712"/>
                  <a:pt x="3452505" y="4405406"/>
                  <a:pt x="3443117" y="4407753"/>
                </a:cubicBezTo>
                <a:cubicBezTo>
                  <a:pt x="3433729" y="4412447"/>
                  <a:pt x="3421994" y="4414794"/>
                  <a:pt x="3412605" y="4419489"/>
                </a:cubicBezTo>
                <a:cubicBezTo>
                  <a:pt x="3403217" y="4421836"/>
                  <a:pt x="3396176" y="4426530"/>
                  <a:pt x="3386788" y="4428877"/>
                </a:cubicBezTo>
                <a:cubicBezTo>
                  <a:pt x="3377400" y="4433571"/>
                  <a:pt x="3365664" y="4435918"/>
                  <a:pt x="3356276" y="4440612"/>
                </a:cubicBezTo>
                <a:cubicBezTo>
                  <a:pt x="3346888" y="4442959"/>
                  <a:pt x="3339847" y="4447653"/>
                  <a:pt x="3330459" y="4450000"/>
                </a:cubicBezTo>
                <a:cubicBezTo>
                  <a:pt x="3321071" y="4452347"/>
                  <a:pt x="3309336" y="4457041"/>
                  <a:pt x="3299947" y="4459388"/>
                </a:cubicBezTo>
                <a:cubicBezTo>
                  <a:pt x="3290559" y="4461735"/>
                  <a:pt x="3283518" y="4464083"/>
                  <a:pt x="3274130" y="4466429"/>
                </a:cubicBezTo>
                <a:cubicBezTo>
                  <a:pt x="3264742" y="4468777"/>
                  <a:pt x="3253007" y="4473471"/>
                  <a:pt x="3243618" y="4475818"/>
                </a:cubicBezTo>
                <a:cubicBezTo>
                  <a:pt x="3234230" y="4478165"/>
                  <a:pt x="3227189" y="4480512"/>
                  <a:pt x="3217801" y="4482859"/>
                </a:cubicBezTo>
                <a:cubicBezTo>
                  <a:pt x="3208412" y="4485206"/>
                  <a:pt x="3196677" y="4489900"/>
                  <a:pt x="3184942" y="4492247"/>
                </a:cubicBezTo>
                <a:cubicBezTo>
                  <a:pt x="3177901" y="4494594"/>
                  <a:pt x="3170860" y="4496941"/>
                  <a:pt x="3166166" y="4496941"/>
                </a:cubicBezTo>
                <a:cubicBezTo>
                  <a:pt x="3166166" y="4496941"/>
                  <a:pt x="3166166" y="4496941"/>
                  <a:pt x="3166166" y="4496941"/>
                </a:cubicBezTo>
                <a:cubicBezTo>
                  <a:pt x="3161472" y="4489900"/>
                  <a:pt x="3156778" y="4485206"/>
                  <a:pt x="3152083" y="4478165"/>
                </a:cubicBezTo>
                <a:cubicBezTo>
                  <a:pt x="3149736" y="4473471"/>
                  <a:pt x="3147389" y="4471123"/>
                  <a:pt x="3145042" y="4466429"/>
                </a:cubicBezTo>
                <a:cubicBezTo>
                  <a:pt x="3142695" y="4461735"/>
                  <a:pt x="3138001" y="4457041"/>
                  <a:pt x="3135654" y="4450000"/>
                </a:cubicBezTo>
                <a:cubicBezTo>
                  <a:pt x="3133307" y="4445306"/>
                  <a:pt x="3130960" y="4440612"/>
                  <a:pt x="3126266" y="4435918"/>
                </a:cubicBezTo>
                <a:cubicBezTo>
                  <a:pt x="3123919" y="4431224"/>
                  <a:pt x="3119225" y="4426530"/>
                  <a:pt x="3116878" y="4421836"/>
                </a:cubicBezTo>
                <a:cubicBezTo>
                  <a:pt x="3114531" y="4417142"/>
                  <a:pt x="3112184" y="4412447"/>
                  <a:pt x="3107489" y="4407753"/>
                </a:cubicBezTo>
                <a:cubicBezTo>
                  <a:pt x="3105143" y="4403059"/>
                  <a:pt x="3102795" y="4398365"/>
                  <a:pt x="3100449" y="4393671"/>
                </a:cubicBezTo>
                <a:cubicBezTo>
                  <a:pt x="3098101" y="4388977"/>
                  <a:pt x="3095754" y="4384283"/>
                  <a:pt x="3093407" y="4379589"/>
                </a:cubicBezTo>
                <a:cubicBezTo>
                  <a:pt x="3098101" y="4377242"/>
                  <a:pt x="3102795" y="4370201"/>
                  <a:pt x="3102795" y="4363160"/>
                </a:cubicBezTo>
                <a:cubicBezTo>
                  <a:pt x="3109837" y="4363160"/>
                  <a:pt x="3116878" y="4363160"/>
                  <a:pt x="3123919" y="4365506"/>
                </a:cubicBezTo>
                <a:cubicBezTo>
                  <a:pt x="3130960" y="4365506"/>
                  <a:pt x="3140348" y="4367854"/>
                  <a:pt x="3147389" y="4367854"/>
                </a:cubicBezTo>
                <a:cubicBezTo>
                  <a:pt x="3168513" y="4367854"/>
                  <a:pt x="3189636" y="4370201"/>
                  <a:pt x="3213106" y="4370201"/>
                </a:cubicBezTo>
                <a:lnTo>
                  <a:pt x="3213106" y="4370201"/>
                </a:lnTo>
                <a:cubicBezTo>
                  <a:pt x="3386788" y="4370201"/>
                  <a:pt x="3558123" y="4339689"/>
                  <a:pt x="3722416" y="4281013"/>
                </a:cubicBezTo>
                <a:cubicBezTo>
                  <a:pt x="3717721" y="4283360"/>
                  <a:pt x="3713027" y="4285707"/>
                  <a:pt x="3708333" y="4288054"/>
                </a:cubicBezTo>
                <a:cubicBezTo>
                  <a:pt x="3698945" y="4292748"/>
                  <a:pt x="3689557" y="4297442"/>
                  <a:pt x="3680169" y="4302136"/>
                </a:cubicBezTo>
                <a:close/>
                <a:moveTo>
                  <a:pt x="3177901" y="4520412"/>
                </a:moveTo>
                <a:cubicBezTo>
                  <a:pt x="3180248" y="4522759"/>
                  <a:pt x="3182595" y="4527453"/>
                  <a:pt x="3184942" y="4529800"/>
                </a:cubicBezTo>
                <a:cubicBezTo>
                  <a:pt x="3189636" y="4534494"/>
                  <a:pt x="3191983" y="4539188"/>
                  <a:pt x="3196677" y="4543882"/>
                </a:cubicBezTo>
                <a:cubicBezTo>
                  <a:pt x="3199024" y="4546229"/>
                  <a:pt x="3201371" y="4548576"/>
                  <a:pt x="3203718" y="4553270"/>
                </a:cubicBezTo>
                <a:cubicBezTo>
                  <a:pt x="3210760" y="4560311"/>
                  <a:pt x="3215454" y="4567352"/>
                  <a:pt x="3222495" y="4574394"/>
                </a:cubicBezTo>
                <a:cubicBezTo>
                  <a:pt x="3227189" y="4579088"/>
                  <a:pt x="3231883" y="4583782"/>
                  <a:pt x="3238924" y="4588476"/>
                </a:cubicBezTo>
                <a:cubicBezTo>
                  <a:pt x="3145042" y="4604905"/>
                  <a:pt x="3051160" y="4616641"/>
                  <a:pt x="2952585" y="4621335"/>
                </a:cubicBezTo>
                <a:cubicBezTo>
                  <a:pt x="2952585" y="4618987"/>
                  <a:pt x="2954932" y="4618987"/>
                  <a:pt x="2954932" y="4616641"/>
                </a:cubicBezTo>
                <a:cubicBezTo>
                  <a:pt x="2959626" y="4609599"/>
                  <a:pt x="2964320" y="4602558"/>
                  <a:pt x="2969014" y="4593170"/>
                </a:cubicBezTo>
                <a:cubicBezTo>
                  <a:pt x="2971361" y="4590823"/>
                  <a:pt x="2971361" y="4588476"/>
                  <a:pt x="2973708" y="4583782"/>
                </a:cubicBezTo>
                <a:cubicBezTo>
                  <a:pt x="2978402" y="4574394"/>
                  <a:pt x="2983096" y="4565005"/>
                  <a:pt x="2987790" y="4555617"/>
                </a:cubicBezTo>
                <a:cubicBezTo>
                  <a:pt x="2987790" y="4553270"/>
                  <a:pt x="2990137" y="4553270"/>
                  <a:pt x="2990137" y="4550923"/>
                </a:cubicBezTo>
                <a:cubicBezTo>
                  <a:pt x="2992484" y="4546229"/>
                  <a:pt x="2994831" y="4543882"/>
                  <a:pt x="2994831" y="4539188"/>
                </a:cubicBezTo>
                <a:cubicBezTo>
                  <a:pt x="3051160" y="4527453"/>
                  <a:pt x="3105143" y="4515718"/>
                  <a:pt x="3159125" y="4499288"/>
                </a:cubicBezTo>
                <a:cubicBezTo>
                  <a:pt x="3161472" y="4501635"/>
                  <a:pt x="3161472" y="4503982"/>
                  <a:pt x="3163819" y="4503982"/>
                </a:cubicBezTo>
                <a:cubicBezTo>
                  <a:pt x="3170860" y="4511024"/>
                  <a:pt x="3175554" y="4515718"/>
                  <a:pt x="3177901" y="4520412"/>
                </a:cubicBezTo>
                <a:close/>
                <a:moveTo>
                  <a:pt x="2872785" y="4649499"/>
                </a:moveTo>
                <a:cubicBezTo>
                  <a:pt x="2870438" y="4654193"/>
                  <a:pt x="2865744" y="4656540"/>
                  <a:pt x="2863397" y="4661234"/>
                </a:cubicBezTo>
                <a:cubicBezTo>
                  <a:pt x="2858703" y="4665928"/>
                  <a:pt x="2854008" y="4670622"/>
                  <a:pt x="2849314" y="4677664"/>
                </a:cubicBezTo>
                <a:cubicBezTo>
                  <a:pt x="2844620" y="4682358"/>
                  <a:pt x="2842273" y="4684705"/>
                  <a:pt x="2837579" y="4689399"/>
                </a:cubicBezTo>
                <a:cubicBezTo>
                  <a:pt x="2832885" y="4694093"/>
                  <a:pt x="2828191" y="4698787"/>
                  <a:pt x="2823497" y="4703481"/>
                </a:cubicBezTo>
                <a:cubicBezTo>
                  <a:pt x="2818803" y="4708175"/>
                  <a:pt x="2816456" y="4710522"/>
                  <a:pt x="2811762" y="4715216"/>
                </a:cubicBezTo>
                <a:cubicBezTo>
                  <a:pt x="2807068" y="4719911"/>
                  <a:pt x="2802374" y="4722258"/>
                  <a:pt x="2800027" y="4726952"/>
                </a:cubicBezTo>
                <a:cubicBezTo>
                  <a:pt x="2795332" y="4731646"/>
                  <a:pt x="2792985" y="4733993"/>
                  <a:pt x="2788291" y="4736340"/>
                </a:cubicBezTo>
                <a:cubicBezTo>
                  <a:pt x="2783597" y="4738687"/>
                  <a:pt x="2781250" y="4743381"/>
                  <a:pt x="2776556" y="4745728"/>
                </a:cubicBezTo>
                <a:cubicBezTo>
                  <a:pt x="2771862" y="4748075"/>
                  <a:pt x="2769515" y="4752769"/>
                  <a:pt x="2764821" y="4755116"/>
                </a:cubicBezTo>
                <a:cubicBezTo>
                  <a:pt x="2760127" y="4757463"/>
                  <a:pt x="2757780" y="4762157"/>
                  <a:pt x="2753086" y="4764504"/>
                </a:cubicBezTo>
                <a:cubicBezTo>
                  <a:pt x="2750738" y="4766851"/>
                  <a:pt x="2748391" y="4766851"/>
                  <a:pt x="2746044" y="4769199"/>
                </a:cubicBezTo>
                <a:cubicBezTo>
                  <a:pt x="2743697" y="4769199"/>
                  <a:pt x="2743697" y="4769199"/>
                  <a:pt x="2741350" y="4766851"/>
                </a:cubicBezTo>
                <a:cubicBezTo>
                  <a:pt x="2736656" y="4764504"/>
                  <a:pt x="2729615" y="4762157"/>
                  <a:pt x="2724921" y="4759810"/>
                </a:cubicBezTo>
                <a:cubicBezTo>
                  <a:pt x="2717880" y="4757463"/>
                  <a:pt x="2710839" y="4752769"/>
                  <a:pt x="2703797" y="4748075"/>
                </a:cubicBezTo>
                <a:cubicBezTo>
                  <a:pt x="2701450" y="4748075"/>
                  <a:pt x="2701450" y="4745728"/>
                  <a:pt x="2699103" y="4745728"/>
                </a:cubicBezTo>
                <a:cubicBezTo>
                  <a:pt x="2699103" y="4743381"/>
                  <a:pt x="2699103" y="4741034"/>
                  <a:pt x="2701450" y="4738687"/>
                </a:cubicBezTo>
                <a:cubicBezTo>
                  <a:pt x="2701450" y="4733993"/>
                  <a:pt x="2703797" y="4731646"/>
                  <a:pt x="2703797" y="4726952"/>
                </a:cubicBezTo>
                <a:cubicBezTo>
                  <a:pt x="2703797" y="4722258"/>
                  <a:pt x="2706145" y="4717563"/>
                  <a:pt x="2706145" y="4712869"/>
                </a:cubicBezTo>
                <a:cubicBezTo>
                  <a:pt x="2706145" y="4708175"/>
                  <a:pt x="2708492" y="4703481"/>
                  <a:pt x="2708492" y="4701134"/>
                </a:cubicBezTo>
                <a:cubicBezTo>
                  <a:pt x="2708492" y="4696440"/>
                  <a:pt x="2710839" y="4691746"/>
                  <a:pt x="2710839" y="4684705"/>
                </a:cubicBezTo>
                <a:cubicBezTo>
                  <a:pt x="2710839" y="4680011"/>
                  <a:pt x="2713186" y="4675317"/>
                  <a:pt x="2713186" y="4672970"/>
                </a:cubicBezTo>
                <a:cubicBezTo>
                  <a:pt x="2713186" y="4668276"/>
                  <a:pt x="2715533" y="4661234"/>
                  <a:pt x="2715533" y="4654193"/>
                </a:cubicBezTo>
                <a:cubicBezTo>
                  <a:pt x="2715533" y="4649499"/>
                  <a:pt x="2717880" y="4647152"/>
                  <a:pt x="2717880" y="4642458"/>
                </a:cubicBezTo>
                <a:cubicBezTo>
                  <a:pt x="2717880" y="4637764"/>
                  <a:pt x="2720227" y="4633070"/>
                  <a:pt x="2720227" y="4628376"/>
                </a:cubicBezTo>
                <a:cubicBezTo>
                  <a:pt x="2720227" y="4628376"/>
                  <a:pt x="2722574" y="4628376"/>
                  <a:pt x="2722574" y="4628376"/>
                </a:cubicBezTo>
                <a:cubicBezTo>
                  <a:pt x="2727268" y="4628376"/>
                  <a:pt x="2731962" y="4626029"/>
                  <a:pt x="2736656" y="4623681"/>
                </a:cubicBezTo>
                <a:cubicBezTo>
                  <a:pt x="2736656" y="4623681"/>
                  <a:pt x="2736656" y="4623681"/>
                  <a:pt x="2736656" y="4623681"/>
                </a:cubicBezTo>
                <a:cubicBezTo>
                  <a:pt x="2746044" y="4623681"/>
                  <a:pt x="2755433" y="4626029"/>
                  <a:pt x="2764821" y="4626029"/>
                </a:cubicBezTo>
                <a:cubicBezTo>
                  <a:pt x="2792985" y="4628376"/>
                  <a:pt x="2823497" y="4628376"/>
                  <a:pt x="2851661" y="4628376"/>
                </a:cubicBezTo>
                <a:cubicBezTo>
                  <a:pt x="2865744" y="4628376"/>
                  <a:pt x="2877479" y="4628376"/>
                  <a:pt x="2891561" y="4628376"/>
                </a:cubicBezTo>
                <a:cubicBezTo>
                  <a:pt x="2889214" y="4630723"/>
                  <a:pt x="2886867" y="4633070"/>
                  <a:pt x="2886867" y="4635417"/>
                </a:cubicBezTo>
                <a:cubicBezTo>
                  <a:pt x="2884520" y="4637764"/>
                  <a:pt x="2879826" y="4642458"/>
                  <a:pt x="2872785" y="4649499"/>
                </a:cubicBezTo>
                <a:close/>
                <a:moveTo>
                  <a:pt x="2727268" y="4778587"/>
                </a:moveTo>
                <a:cubicBezTo>
                  <a:pt x="2722574" y="4780934"/>
                  <a:pt x="2717880" y="4783281"/>
                  <a:pt x="2715533" y="4785628"/>
                </a:cubicBezTo>
                <a:cubicBezTo>
                  <a:pt x="2710839" y="4787975"/>
                  <a:pt x="2708492" y="4790322"/>
                  <a:pt x="2703797" y="4792669"/>
                </a:cubicBezTo>
                <a:cubicBezTo>
                  <a:pt x="2701450" y="4795016"/>
                  <a:pt x="2699103" y="4795016"/>
                  <a:pt x="2694409" y="4797363"/>
                </a:cubicBezTo>
                <a:cubicBezTo>
                  <a:pt x="2692062" y="4795016"/>
                  <a:pt x="2689715" y="4790322"/>
                  <a:pt x="2685021" y="4790322"/>
                </a:cubicBezTo>
                <a:cubicBezTo>
                  <a:pt x="2685021" y="4790322"/>
                  <a:pt x="2685021" y="4790322"/>
                  <a:pt x="2685021" y="4790322"/>
                </a:cubicBezTo>
                <a:cubicBezTo>
                  <a:pt x="2685021" y="4787975"/>
                  <a:pt x="2687368" y="4783281"/>
                  <a:pt x="2687368" y="4780934"/>
                </a:cubicBezTo>
                <a:cubicBezTo>
                  <a:pt x="2687368" y="4776239"/>
                  <a:pt x="2689715" y="4773893"/>
                  <a:pt x="2689715" y="4771545"/>
                </a:cubicBezTo>
                <a:cubicBezTo>
                  <a:pt x="2689715" y="4769199"/>
                  <a:pt x="2692062" y="4764504"/>
                  <a:pt x="2692062" y="4759810"/>
                </a:cubicBezTo>
                <a:cubicBezTo>
                  <a:pt x="2692062" y="4755116"/>
                  <a:pt x="2694409" y="4752769"/>
                  <a:pt x="2694409" y="4748075"/>
                </a:cubicBezTo>
                <a:cubicBezTo>
                  <a:pt x="2694409" y="4748075"/>
                  <a:pt x="2694409" y="4745728"/>
                  <a:pt x="2694409" y="4745728"/>
                </a:cubicBezTo>
                <a:cubicBezTo>
                  <a:pt x="2694409" y="4745728"/>
                  <a:pt x="2696756" y="4745728"/>
                  <a:pt x="2696756" y="4748075"/>
                </a:cubicBezTo>
                <a:cubicBezTo>
                  <a:pt x="2701450" y="4750422"/>
                  <a:pt x="2708492" y="4752769"/>
                  <a:pt x="2713186" y="4755116"/>
                </a:cubicBezTo>
                <a:cubicBezTo>
                  <a:pt x="2720227" y="4759810"/>
                  <a:pt x="2727268" y="4762157"/>
                  <a:pt x="2734309" y="4766851"/>
                </a:cubicBezTo>
                <a:cubicBezTo>
                  <a:pt x="2736656" y="4766851"/>
                  <a:pt x="2736656" y="4769199"/>
                  <a:pt x="2739003" y="4769199"/>
                </a:cubicBezTo>
                <a:cubicBezTo>
                  <a:pt x="2736656" y="4769199"/>
                  <a:pt x="2736656" y="4771545"/>
                  <a:pt x="2734309" y="4771545"/>
                </a:cubicBezTo>
                <a:cubicBezTo>
                  <a:pt x="2734309" y="4773893"/>
                  <a:pt x="2731962" y="4776239"/>
                  <a:pt x="2727268" y="4778587"/>
                </a:cubicBezTo>
                <a:close/>
                <a:moveTo>
                  <a:pt x="2572363" y="4806751"/>
                </a:moveTo>
                <a:cubicBezTo>
                  <a:pt x="2555934" y="4806751"/>
                  <a:pt x="2539504" y="4804404"/>
                  <a:pt x="2523075" y="4804404"/>
                </a:cubicBezTo>
                <a:cubicBezTo>
                  <a:pt x="2513687" y="4804404"/>
                  <a:pt x="2504299" y="4802057"/>
                  <a:pt x="2494910" y="4802057"/>
                </a:cubicBezTo>
                <a:cubicBezTo>
                  <a:pt x="2480828" y="4799710"/>
                  <a:pt x="2466746" y="4799710"/>
                  <a:pt x="2452664" y="4797363"/>
                </a:cubicBezTo>
                <a:cubicBezTo>
                  <a:pt x="2443275" y="4797363"/>
                  <a:pt x="2433887" y="4795016"/>
                  <a:pt x="2422152" y="4792669"/>
                </a:cubicBezTo>
                <a:cubicBezTo>
                  <a:pt x="2408070" y="4790322"/>
                  <a:pt x="2393987" y="4790322"/>
                  <a:pt x="2379905" y="4787975"/>
                </a:cubicBezTo>
                <a:cubicBezTo>
                  <a:pt x="2370517" y="4785628"/>
                  <a:pt x="2361129" y="4785628"/>
                  <a:pt x="2349394" y="4783281"/>
                </a:cubicBezTo>
                <a:cubicBezTo>
                  <a:pt x="2335311" y="4780934"/>
                  <a:pt x="2321229" y="4778587"/>
                  <a:pt x="2307147" y="4776239"/>
                </a:cubicBezTo>
                <a:cubicBezTo>
                  <a:pt x="2297759" y="4773893"/>
                  <a:pt x="2288370" y="4771545"/>
                  <a:pt x="2278982" y="4769199"/>
                </a:cubicBezTo>
                <a:cubicBezTo>
                  <a:pt x="2264900" y="4766851"/>
                  <a:pt x="2250818" y="4764504"/>
                  <a:pt x="2236735" y="4759810"/>
                </a:cubicBezTo>
                <a:cubicBezTo>
                  <a:pt x="2227347" y="4757463"/>
                  <a:pt x="2217959" y="4755116"/>
                  <a:pt x="2208571" y="4752769"/>
                </a:cubicBezTo>
                <a:cubicBezTo>
                  <a:pt x="2206224" y="4752769"/>
                  <a:pt x="2203877" y="4750422"/>
                  <a:pt x="2201530" y="4750422"/>
                </a:cubicBezTo>
                <a:cubicBezTo>
                  <a:pt x="2213265" y="4745728"/>
                  <a:pt x="2222653" y="4743381"/>
                  <a:pt x="2234388" y="4738687"/>
                </a:cubicBezTo>
                <a:cubicBezTo>
                  <a:pt x="2267247" y="4726952"/>
                  <a:pt x="2302453" y="4712869"/>
                  <a:pt x="2335311" y="4694093"/>
                </a:cubicBezTo>
                <a:cubicBezTo>
                  <a:pt x="2342352" y="4691746"/>
                  <a:pt x="2347047" y="4687052"/>
                  <a:pt x="2354088" y="4684705"/>
                </a:cubicBezTo>
                <a:cubicBezTo>
                  <a:pt x="2358782" y="4682358"/>
                  <a:pt x="2363476" y="4680011"/>
                  <a:pt x="2368170" y="4677664"/>
                </a:cubicBezTo>
                <a:cubicBezTo>
                  <a:pt x="2375211" y="4672970"/>
                  <a:pt x="2382252" y="4668276"/>
                  <a:pt x="2391640" y="4665928"/>
                </a:cubicBezTo>
                <a:cubicBezTo>
                  <a:pt x="2396334" y="4663582"/>
                  <a:pt x="2398681" y="4661234"/>
                  <a:pt x="2403376" y="4658887"/>
                </a:cubicBezTo>
                <a:cubicBezTo>
                  <a:pt x="2410417" y="4654193"/>
                  <a:pt x="2417458" y="4649499"/>
                  <a:pt x="2424499" y="4647152"/>
                </a:cubicBezTo>
                <a:cubicBezTo>
                  <a:pt x="2429193" y="4644805"/>
                  <a:pt x="2431540" y="4642458"/>
                  <a:pt x="2436234" y="4640111"/>
                </a:cubicBezTo>
                <a:cubicBezTo>
                  <a:pt x="2440928" y="4637764"/>
                  <a:pt x="2447970" y="4633070"/>
                  <a:pt x="2452664" y="4628376"/>
                </a:cubicBezTo>
                <a:cubicBezTo>
                  <a:pt x="2457358" y="4626029"/>
                  <a:pt x="2464399" y="4621335"/>
                  <a:pt x="2469093" y="4618987"/>
                </a:cubicBezTo>
                <a:cubicBezTo>
                  <a:pt x="2473787" y="4616641"/>
                  <a:pt x="2476134" y="4614293"/>
                  <a:pt x="2480828" y="4609599"/>
                </a:cubicBezTo>
                <a:cubicBezTo>
                  <a:pt x="2483175" y="4609599"/>
                  <a:pt x="2483175" y="4607252"/>
                  <a:pt x="2485522" y="4607252"/>
                </a:cubicBezTo>
                <a:cubicBezTo>
                  <a:pt x="2490216" y="4611946"/>
                  <a:pt x="2494910" y="4616641"/>
                  <a:pt x="2501952" y="4616641"/>
                </a:cubicBezTo>
                <a:cubicBezTo>
                  <a:pt x="2506646" y="4616641"/>
                  <a:pt x="2513687" y="4614293"/>
                  <a:pt x="2516034" y="4609599"/>
                </a:cubicBezTo>
                <a:cubicBezTo>
                  <a:pt x="2537157" y="4630723"/>
                  <a:pt x="2560628" y="4649499"/>
                  <a:pt x="2581751" y="4665928"/>
                </a:cubicBezTo>
                <a:cubicBezTo>
                  <a:pt x="2586445" y="4668276"/>
                  <a:pt x="2588792" y="4670622"/>
                  <a:pt x="2593486" y="4672970"/>
                </a:cubicBezTo>
                <a:cubicBezTo>
                  <a:pt x="2602875" y="4680011"/>
                  <a:pt x="2612263" y="4687052"/>
                  <a:pt x="2621651" y="4694093"/>
                </a:cubicBezTo>
                <a:cubicBezTo>
                  <a:pt x="2626345" y="4696440"/>
                  <a:pt x="2631039" y="4701134"/>
                  <a:pt x="2635733" y="4703481"/>
                </a:cubicBezTo>
                <a:cubicBezTo>
                  <a:pt x="2645121" y="4708175"/>
                  <a:pt x="2652163" y="4715216"/>
                  <a:pt x="2661551" y="4719911"/>
                </a:cubicBezTo>
                <a:cubicBezTo>
                  <a:pt x="2666245" y="4722258"/>
                  <a:pt x="2670939" y="4726952"/>
                  <a:pt x="2677980" y="4729299"/>
                </a:cubicBezTo>
                <a:cubicBezTo>
                  <a:pt x="2685021" y="4733993"/>
                  <a:pt x="2689715" y="4736340"/>
                  <a:pt x="2696756" y="4741034"/>
                </a:cubicBezTo>
                <a:cubicBezTo>
                  <a:pt x="2696756" y="4743381"/>
                  <a:pt x="2696756" y="4743381"/>
                  <a:pt x="2696756" y="4745728"/>
                </a:cubicBezTo>
                <a:cubicBezTo>
                  <a:pt x="2696756" y="4748075"/>
                  <a:pt x="2694409" y="4750422"/>
                  <a:pt x="2694409" y="4752769"/>
                </a:cubicBezTo>
                <a:cubicBezTo>
                  <a:pt x="2692062" y="4757463"/>
                  <a:pt x="2692062" y="4762157"/>
                  <a:pt x="2689715" y="4766851"/>
                </a:cubicBezTo>
                <a:cubicBezTo>
                  <a:pt x="2689715" y="4769199"/>
                  <a:pt x="2687368" y="4771545"/>
                  <a:pt x="2687368" y="4776239"/>
                </a:cubicBezTo>
                <a:cubicBezTo>
                  <a:pt x="2685021" y="4780934"/>
                  <a:pt x="2685021" y="4783281"/>
                  <a:pt x="2682674" y="4787975"/>
                </a:cubicBezTo>
                <a:cubicBezTo>
                  <a:pt x="2680327" y="4787975"/>
                  <a:pt x="2677980" y="4785628"/>
                  <a:pt x="2675633" y="4785628"/>
                </a:cubicBezTo>
                <a:cubicBezTo>
                  <a:pt x="2663898" y="4785628"/>
                  <a:pt x="2656857" y="4795016"/>
                  <a:pt x="2654510" y="4804404"/>
                </a:cubicBezTo>
                <a:cubicBezTo>
                  <a:pt x="2633386" y="4804404"/>
                  <a:pt x="2612263" y="4804404"/>
                  <a:pt x="2593486" y="4804404"/>
                </a:cubicBezTo>
                <a:cubicBezTo>
                  <a:pt x="2588792" y="4809098"/>
                  <a:pt x="2581751" y="4806751"/>
                  <a:pt x="2572363" y="4806751"/>
                </a:cubicBezTo>
                <a:close/>
                <a:moveTo>
                  <a:pt x="1898761" y="4780934"/>
                </a:moveTo>
                <a:cubicBezTo>
                  <a:pt x="1884678" y="4773893"/>
                  <a:pt x="1870596" y="4766851"/>
                  <a:pt x="1856514" y="4759810"/>
                </a:cubicBezTo>
                <a:cubicBezTo>
                  <a:pt x="1863555" y="4762157"/>
                  <a:pt x="1872943" y="4764504"/>
                  <a:pt x="1879984" y="4764504"/>
                </a:cubicBezTo>
                <a:cubicBezTo>
                  <a:pt x="1889372" y="4766851"/>
                  <a:pt x="1901108" y="4769199"/>
                  <a:pt x="1910496" y="4771545"/>
                </a:cubicBezTo>
                <a:cubicBezTo>
                  <a:pt x="1905802" y="4771545"/>
                  <a:pt x="1901108" y="4776239"/>
                  <a:pt x="1898761" y="4780934"/>
                </a:cubicBezTo>
                <a:close/>
                <a:moveTo>
                  <a:pt x="1847125" y="4752769"/>
                </a:moveTo>
                <a:cubicBezTo>
                  <a:pt x="1840084" y="4748075"/>
                  <a:pt x="1833043" y="4745728"/>
                  <a:pt x="1826002" y="4741034"/>
                </a:cubicBezTo>
                <a:cubicBezTo>
                  <a:pt x="1823655" y="4738687"/>
                  <a:pt x="1821308" y="4736340"/>
                  <a:pt x="1816614" y="4736340"/>
                </a:cubicBezTo>
                <a:cubicBezTo>
                  <a:pt x="1811920" y="4733993"/>
                  <a:pt x="1807226" y="4729299"/>
                  <a:pt x="1802532" y="4726952"/>
                </a:cubicBezTo>
                <a:cubicBezTo>
                  <a:pt x="1797838" y="4724605"/>
                  <a:pt x="1795491" y="4722258"/>
                  <a:pt x="1790797" y="4719911"/>
                </a:cubicBezTo>
                <a:cubicBezTo>
                  <a:pt x="1786102" y="4717563"/>
                  <a:pt x="1783755" y="4715216"/>
                  <a:pt x="1779061" y="4712869"/>
                </a:cubicBezTo>
                <a:cubicBezTo>
                  <a:pt x="1774367" y="4710522"/>
                  <a:pt x="1769673" y="4705828"/>
                  <a:pt x="1764979" y="4703481"/>
                </a:cubicBezTo>
                <a:cubicBezTo>
                  <a:pt x="1762632" y="4701134"/>
                  <a:pt x="1757938" y="4698787"/>
                  <a:pt x="1755591" y="4696440"/>
                </a:cubicBezTo>
                <a:cubicBezTo>
                  <a:pt x="1750897" y="4694093"/>
                  <a:pt x="1746203" y="4689399"/>
                  <a:pt x="1741508" y="4684705"/>
                </a:cubicBezTo>
                <a:cubicBezTo>
                  <a:pt x="1739161" y="4682358"/>
                  <a:pt x="1734467" y="4680011"/>
                  <a:pt x="1732120" y="4677664"/>
                </a:cubicBezTo>
                <a:cubicBezTo>
                  <a:pt x="1727426" y="4672970"/>
                  <a:pt x="1722732" y="4670622"/>
                  <a:pt x="1718038" y="4665928"/>
                </a:cubicBezTo>
                <a:cubicBezTo>
                  <a:pt x="1715691" y="4663582"/>
                  <a:pt x="1710997" y="4661234"/>
                  <a:pt x="1708650" y="4658887"/>
                </a:cubicBezTo>
                <a:cubicBezTo>
                  <a:pt x="1703956" y="4654193"/>
                  <a:pt x="1699262" y="4649499"/>
                  <a:pt x="1694567" y="4647152"/>
                </a:cubicBezTo>
                <a:cubicBezTo>
                  <a:pt x="1692220" y="4644805"/>
                  <a:pt x="1687526" y="4642458"/>
                  <a:pt x="1685179" y="4637764"/>
                </a:cubicBezTo>
                <a:cubicBezTo>
                  <a:pt x="1680485" y="4633070"/>
                  <a:pt x="1675791" y="4628376"/>
                  <a:pt x="1671097" y="4623681"/>
                </a:cubicBezTo>
                <a:cubicBezTo>
                  <a:pt x="1668750" y="4621335"/>
                  <a:pt x="1664056" y="4616641"/>
                  <a:pt x="1661709" y="4614293"/>
                </a:cubicBezTo>
                <a:cubicBezTo>
                  <a:pt x="1657015" y="4609599"/>
                  <a:pt x="1652321" y="4604905"/>
                  <a:pt x="1647627" y="4600211"/>
                </a:cubicBezTo>
                <a:cubicBezTo>
                  <a:pt x="1645280" y="4597864"/>
                  <a:pt x="1640586" y="4593170"/>
                  <a:pt x="1638239" y="4590823"/>
                </a:cubicBezTo>
                <a:cubicBezTo>
                  <a:pt x="1633544" y="4586129"/>
                  <a:pt x="1628850" y="4581435"/>
                  <a:pt x="1624156" y="4576741"/>
                </a:cubicBezTo>
                <a:cubicBezTo>
                  <a:pt x="1619462" y="4572047"/>
                  <a:pt x="1617115" y="4569700"/>
                  <a:pt x="1612421" y="4565005"/>
                </a:cubicBezTo>
                <a:cubicBezTo>
                  <a:pt x="1607727" y="4560311"/>
                  <a:pt x="1603033" y="4555617"/>
                  <a:pt x="1598339" y="4550923"/>
                </a:cubicBezTo>
                <a:cubicBezTo>
                  <a:pt x="1593645" y="4546229"/>
                  <a:pt x="1591298" y="4543882"/>
                  <a:pt x="1586603" y="4539188"/>
                </a:cubicBezTo>
                <a:cubicBezTo>
                  <a:pt x="1581909" y="4534494"/>
                  <a:pt x="1577215" y="4529800"/>
                  <a:pt x="1574868" y="4525106"/>
                </a:cubicBezTo>
                <a:cubicBezTo>
                  <a:pt x="1570174" y="4520412"/>
                  <a:pt x="1567827" y="4515718"/>
                  <a:pt x="1563133" y="4511024"/>
                </a:cubicBezTo>
                <a:cubicBezTo>
                  <a:pt x="1558439" y="4506329"/>
                  <a:pt x="1556092" y="4501635"/>
                  <a:pt x="1551398" y="4496941"/>
                </a:cubicBezTo>
                <a:cubicBezTo>
                  <a:pt x="1551398" y="4496941"/>
                  <a:pt x="1551398" y="4496941"/>
                  <a:pt x="1551398" y="4494594"/>
                </a:cubicBezTo>
                <a:cubicBezTo>
                  <a:pt x="1553745" y="4492247"/>
                  <a:pt x="1553745" y="4492247"/>
                  <a:pt x="1553745" y="4489900"/>
                </a:cubicBezTo>
                <a:cubicBezTo>
                  <a:pt x="1558439" y="4492247"/>
                  <a:pt x="1560786" y="4494594"/>
                  <a:pt x="1565480" y="4496941"/>
                </a:cubicBezTo>
                <a:cubicBezTo>
                  <a:pt x="1579562" y="4503982"/>
                  <a:pt x="1591298" y="4513370"/>
                  <a:pt x="1605380" y="4520412"/>
                </a:cubicBezTo>
                <a:cubicBezTo>
                  <a:pt x="1614768" y="4525106"/>
                  <a:pt x="1624156" y="4532147"/>
                  <a:pt x="1635891" y="4536841"/>
                </a:cubicBezTo>
                <a:cubicBezTo>
                  <a:pt x="1649974" y="4543882"/>
                  <a:pt x="1661709" y="4550923"/>
                  <a:pt x="1675791" y="4557964"/>
                </a:cubicBezTo>
                <a:cubicBezTo>
                  <a:pt x="1687526" y="4562658"/>
                  <a:pt x="1696915" y="4569700"/>
                  <a:pt x="1708650" y="4574394"/>
                </a:cubicBezTo>
                <a:cubicBezTo>
                  <a:pt x="1720385" y="4581435"/>
                  <a:pt x="1734467" y="4586129"/>
                  <a:pt x="1746203" y="4593170"/>
                </a:cubicBezTo>
                <a:cubicBezTo>
                  <a:pt x="1757938" y="4600211"/>
                  <a:pt x="1772020" y="4604905"/>
                  <a:pt x="1783755" y="4611946"/>
                </a:cubicBezTo>
                <a:cubicBezTo>
                  <a:pt x="1795491" y="4616641"/>
                  <a:pt x="1804879" y="4621335"/>
                  <a:pt x="1816614" y="4626029"/>
                </a:cubicBezTo>
                <a:cubicBezTo>
                  <a:pt x="1837737" y="4635417"/>
                  <a:pt x="1858861" y="4644805"/>
                  <a:pt x="1879984" y="4654193"/>
                </a:cubicBezTo>
                <a:cubicBezTo>
                  <a:pt x="1882331" y="4654193"/>
                  <a:pt x="1884678" y="4656540"/>
                  <a:pt x="1887025" y="4656540"/>
                </a:cubicBezTo>
                <a:cubicBezTo>
                  <a:pt x="1910496" y="4665928"/>
                  <a:pt x="1933966" y="4675317"/>
                  <a:pt x="1957437" y="4684705"/>
                </a:cubicBezTo>
                <a:cubicBezTo>
                  <a:pt x="1962131" y="4687052"/>
                  <a:pt x="1966825" y="4687052"/>
                  <a:pt x="1969172" y="4689399"/>
                </a:cubicBezTo>
                <a:cubicBezTo>
                  <a:pt x="1987948" y="4696440"/>
                  <a:pt x="2009072" y="4703481"/>
                  <a:pt x="2027848" y="4710522"/>
                </a:cubicBezTo>
                <a:cubicBezTo>
                  <a:pt x="2034889" y="4712869"/>
                  <a:pt x="2041930" y="4715216"/>
                  <a:pt x="2046624" y="4717563"/>
                </a:cubicBezTo>
                <a:cubicBezTo>
                  <a:pt x="2063054" y="4722258"/>
                  <a:pt x="2081830" y="4729299"/>
                  <a:pt x="2098260" y="4733993"/>
                </a:cubicBezTo>
                <a:cubicBezTo>
                  <a:pt x="2105301" y="4736340"/>
                  <a:pt x="2114689" y="4738687"/>
                  <a:pt x="2121730" y="4741034"/>
                </a:cubicBezTo>
                <a:cubicBezTo>
                  <a:pt x="2138159" y="4745728"/>
                  <a:pt x="2154589" y="4750422"/>
                  <a:pt x="2171018" y="4755116"/>
                </a:cubicBezTo>
                <a:cubicBezTo>
                  <a:pt x="2180406" y="4757463"/>
                  <a:pt x="2187447" y="4759810"/>
                  <a:pt x="2196835" y="4762157"/>
                </a:cubicBezTo>
                <a:cubicBezTo>
                  <a:pt x="2199183" y="4762157"/>
                  <a:pt x="2201530" y="4762157"/>
                  <a:pt x="2201530" y="4764504"/>
                </a:cubicBezTo>
                <a:cubicBezTo>
                  <a:pt x="2196835" y="4766851"/>
                  <a:pt x="2192141" y="4766851"/>
                  <a:pt x="2187447" y="4769199"/>
                </a:cubicBezTo>
                <a:cubicBezTo>
                  <a:pt x="2180406" y="4771545"/>
                  <a:pt x="2175712" y="4773893"/>
                  <a:pt x="2168671" y="4773893"/>
                </a:cubicBezTo>
                <a:cubicBezTo>
                  <a:pt x="2163977" y="4776239"/>
                  <a:pt x="2159283" y="4776239"/>
                  <a:pt x="2154589" y="4778587"/>
                </a:cubicBezTo>
                <a:cubicBezTo>
                  <a:pt x="2147548" y="4780934"/>
                  <a:pt x="2142854" y="4780934"/>
                  <a:pt x="2135812" y="4783281"/>
                </a:cubicBezTo>
                <a:cubicBezTo>
                  <a:pt x="2131118" y="4785628"/>
                  <a:pt x="2126424" y="4785628"/>
                  <a:pt x="2119383" y="4785628"/>
                </a:cubicBezTo>
                <a:cubicBezTo>
                  <a:pt x="2112342" y="4785628"/>
                  <a:pt x="2107648" y="4787975"/>
                  <a:pt x="2100607" y="4790322"/>
                </a:cubicBezTo>
                <a:cubicBezTo>
                  <a:pt x="2095913" y="4790322"/>
                  <a:pt x="2088871" y="4792669"/>
                  <a:pt x="2084177" y="4792669"/>
                </a:cubicBezTo>
                <a:cubicBezTo>
                  <a:pt x="2079483" y="4792669"/>
                  <a:pt x="2072442" y="4795016"/>
                  <a:pt x="2067748" y="4795016"/>
                </a:cubicBezTo>
                <a:cubicBezTo>
                  <a:pt x="2060707" y="4795016"/>
                  <a:pt x="2056013" y="4797363"/>
                  <a:pt x="2048972" y="4797363"/>
                </a:cubicBezTo>
                <a:cubicBezTo>
                  <a:pt x="2044277" y="4797363"/>
                  <a:pt x="2039583" y="4799710"/>
                  <a:pt x="2034889" y="4799710"/>
                </a:cubicBezTo>
                <a:cubicBezTo>
                  <a:pt x="2030195" y="4799710"/>
                  <a:pt x="2023154" y="4799710"/>
                  <a:pt x="2018460" y="4799710"/>
                </a:cubicBezTo>
                <a:cubicBezTo>
                  <a:pt x="1990295" y="4795016"/>
                  <a:pt x="1962131" y="4790322"/>
                  <a:pt x="1933966" y="4783281"/>
                </a:cubicBezTo>
                <a:cubicBezTo>
                  <a:pt x="1931619" y="4780934"/>
                  <a:pt x="1926925" y="4780934"/>
                  <a:pt x="1924578" y="4780934"/>
                </a:cubicBezTo>
                <a:cubicBezTo>
                  <a:pt x="1924578" y="4780934"/>
                  <a:pt x="1922231" y="4780934"/>
                  <a:pt x="1922231" y="4780934"/>
                </a:cubicBezTo>
                <a:cubicBezTo>
                  <a:pt x="1901108" y="4776239"/>
                  <a:pt x="1879984" y="4771545"/>
                  <a:pt x="1856514" y="4766851"/>
                </a:cubicBezTo>
                <a:cubicBezTo>
                  <a:pt x="1856514" y="4766851"/>
                  <a:pt x="1854167" y="4766851"/>
                  <a:pt x="1854167" y="4764504"/>
                </a:cubicBezTo>
                <a:cubicBezTo>
                  <a:pt x="1847125" y="4752769"/>
                  <a:pt x="1847125" y="4752769"/>
                  <a:pt x="1847125" y="4752769"/>
                </a:cubicBezTo>
                <a:close/>
                <a:moveTo>
                  <a:pt x="1492722" y="4485206"/>
                </a:moveTo>
                <a:cubicBezTo>
                  <a:pt x="1490375" y="4485206"/>
                  <a:pt x="1485680" y="4487553"/>
                  <a:pt x="1483333" y="4487553"/>
                </a:cubicBezTo>
                <a:cubicBezTo>
                  <a:pt x="1478639" y="4489900"/>
                  <a:pt x="1473945" y="4489900"/>
                  <a:pt x="1469251" y="4492247"/>
                </a:cubicBezTo>
                <a:cubicBezTo>
                  <a:pt x="1466904" y="4492247"/>
                  <a:pt x="1462210" y="4494594"/>
                  <a:pt x="1459863" y="4494594"/>
                </a:cubicBezTo>
                <a:cubicBezTo>
                  <a:pt x="1455169" y="4494594"/>
                  <a:pt x="1450475" y="4496941"/>
                  <a:pt x="1445781" y="4496941"/>
                </a:cubicBezTo>
                <a:cubicBezTo>
                  <a:pt x="1443434" y="4496941"/>
                  <a:pt x="1438739" y="4499288"/>
                  <a:pt x="1436392" y="4499288"/>
                </a:cubicBezTo>
                <a:cubicBezTo>
                  <a:pt x="1431698" y="4499288"/>
                  <a:pt x="1427004" y="4501635"/>
                  <a:pt x="1422310" y="4501635"/>
                </a:cubicBezTo>
                <a:cubicBezTo>
                  <a:pt x="1419963" y="4501635"/>
                  <a:pt x="1415269" y="4503982"/>
                  <a:pt x="1412922" y="4503982"/>
                </a:cubicBezTo>
                <a:cubicBezTo>
                  <a:pt x="1408228" y="4503982"/>
                  <a:pt x="1403534" y="4506329"/>
                  <a:pt x="1396493" y="4506329"/>
                </a:cubicBezTo>
                <a:cubicBezTo>
                  <a:pt x="1394146" y="4506329"/>
                  <a:pt x="1391799" y="4506329"/>
                  <a:pt x="1387104" y="4506329"/>
                </a:cubicBezTo>
                <a:cubicBezTo>
                  <a:pt x="1382410" y="4506329"/>
                  <a:pt x="1375369" y="4506329"/>
                  <a:pt x="1370675" y="4506329"/>
                </a:cubicBezTo>
                <a:cubicBezTo>
                  <a:pt x="1368328" y="4506329"/>
                  <a:pt x="1365981" y="4506329"/>
                  <a:pt x="1363634" y="4506329"/>
                </a:cubicBezTo>
                <a:cubicBezTo>
                  <a:pt x="1356593" y="4506329"/>
                  <a:pt x="1347205" y="4506329"/>
                  <a:pt x="1340164" y="4506329"/>
                </a:cubicBezTo>
                <a:cubicBezTo>
                  <a:pt x="1326081" y="4506329"/>
                  <a:pt x="1311999" y="4506329"/>
                  <a:pt x="1297917" y="4503982"/>
                </a:cubicBezTo>
                <a:cubicBezTo>
                  <a:pt x="1293223" y="4503982"/>
                  <a:pt x="1288529" y="4501635"/>
                  <a:pt x="1286181" y="4501635"/>
                </a:cubicBezTo>
                <a:cubicBezTo>
                  <a:pt x="1283834" y="4501635"/>
                  <a:pt x="1281487" y="4501635"/>
                  <a:pt x="1276793" y="4501635"/>
                </a:cubicBezTo>
                <a:cubicBezTo>
                  <a:pt x="1276793" y="4501635"/>
                  <a:pt x="1276793" y="4499288"/>
                  <a:pt x="1276793" y="4499288"/>
                </a:cubicBezTo>
                <a:cubicBezTo>
                  <a:pt x="1276793" y="4487553"/>
                  <a:pt x="1267405" y="4478165"/>
                  <a:pt x="1255670" y="4478165"/>
                </a:cubicBezTo>
                <a:cubicBezTo>
                  <a:pt x="1248629" y="4478165"/>
                  <a:pt x="1243935" y="4480512"/>
                  <a:pt x="1241588" y="4485206"/>
                </a:cubicBezTo>
                <a:cubicBezTo>
                  <a:pt x="1227505" y="4473471"/>
                  <a:pt x="1211076" y="4461735"/>
                  <a:pt x="1196994" y="4450000"/>
                </a:cubicBezTo>
                <a:cubicBezTo>
                  <a:pt x="1192300" y="4445306"/>
                  <a:pt x="1187605" y="4440612"/>
                  <a:pt x="1182911" y="4438265"/>
                </a:cubicBezTo>
                <a:cubicBezTo>
                  <a:pt x="1175870" y="4433571"/>
                  <a:pt x="1171176" y="4426530"/>
                  <a:pt x="1164135" y="4421836"/>
                </a:cubicBezTo>
                <a:cubicBezTo>
                  <a:pt x="1168829" y="4424183"/>
                  <a:pt x="1173523" y="4424183"/>
                  <a:pt x="1178217" y="4426530"/>
                </a:cubicBezTo>
                <a:cubicBezTo>
                  <a:pt x="1185258" y="4428877"/>
                  <a:pt x="1194647" y="4431224"/>
                  <a:pt x="1201688" y="4433571"/>
                </a:cubicBezTo>
                <a:cubicBezTo>
                  <a:pt x="1211076" y="4435918"/>
                  <a:pt x="1220464" y="4438265"/>
                  <a:pt x="1232199" y="4440612"/>
                </a:cubicBezTo>
                <a:cubicBezTo>
                  <a:pt x="1239241" y="4442959"/>
                  <a:pt x="1248629" y="4445306"/>
                  <a:pt x="1255670" y="4447653"/>
                </a:cubicBezTo>
                <a:cubicBezTo>
                  <a:pt x="1265058" y="4450000"/>
                  <a:pt x="1276793" y="4452347"/>
                  <a:pt x="1286181" y="4454694"/>
                </a:cubicBezTo>
                <a:cubicBezTo>
                  <a:pt x="1293223" y="4457041"/>
                  <a:pt x="1300264" y="4457041"/>
                  <a:pt x="1309652" y="4459388"/>
                </a:cubicBezTo>
                <a:cubicBezTo>
                  <a:pt x="1321387" y="4461735"/>
                  <a:pt x="1333122" y="4461735"/>
                  <a:pt x="1342511" y="4464083"/>
                </a:cubicBezTo>
                <a:cubicBezTo>
                  <a:pt x="1349552" y="4464083"/>
                  <a:pt x="1356593" y="4466429"/>
                  <a:pt x="1363634" y="4466429"/>
                </a:cubicBezTo>
                <a:cubicBezTo>
                  <a:pt x="1375369" y="4468777"/>
                  <a:pt x="1389452" y="4468777"/>
                  <a:pt x="1401187" y="4468777"/>
                </a:cubicBezTo>
                <a:cubicBezTo>
                  <a:pt x="1405881" y="4468777"/>
                  <a:pt x="1412922" y="4468777"/>
                  <a:pt x="1417616" y="4471123"/>
                </a:cubicBezTo>
                <a:cubicBezTo>
                  <a:pt x="1436392" y="4471123"/>
                  <a:pt x="1455169" y="4473471"/>
                  <a:pt x="1471598" y="4473471"/>
                </a:cubicBezTo>
                <a:lnTo>
                  <a:pt x="1471598" y="4473471"/>
                </a:lnTo>
                <a:cubicBezTo>
                  <a:pt x="1471598" y="4473471"/>
                  <a:pt x="1471598" y="4473471"/>
                  <a:pt x="1473945" y="4473471"/>
                </a:cubicBezTo>
                <a:cubicBezTo>
                  <a:pt x="1488028" y="4473471"/>
                  <a:pt x="1502110" y="4473471"/>
                  <a:pt x="1513845" y="4471123"/>
                </a:cubicBezTo>
                <a:cubicBezTo>
                  <a:pt x="1513845" y="4471123"/>
                  <a:pt x="1513845" y="4473471"/>
                  <a:pt x="1513845" y="4473471"/>
                </a:cubicBezTo>
                <a:cubicBezTo>
                  <a:pt x="1511498" y="4473471"/>
                  <a:pt x="1509151" y="4475818"/>
                  <a:pt x="1506804" y="4475818"/>
                </a:cubicBezTo>
                <a:cubicBezTo>
                  <a:pt x="1502110" y="4482859"/>
                  <a:pt x="1497416" y="4485206"/>
                  <a:pt x="1492722" y="4485206"/>
                </a:cubicBezTo>
                <a:close/>
                <a:moveTo>
                  <a:pt x="1220464" y="4496941"/>
                </a:moveTo>
                <a:cubicBezTo>
                  <a:pt x="1213423" y="4492247"/>
                  <a:pt x="1206382" y="4489900"/>
                  <a:pt x="1201688" y="4485206"/>
                </a:cubicBezTo>
                <a:cubicBezTo>
                  <a:pt x="1206382" y="4487553"/>
                  <a:pt x="1211076" y="4489900"/>
                  <a:pt x="1215770" y="4489900"/>
                </a:cubicBezTo>
                <a:cubicBezTo>
                  <a:pt x="1220464" y="4492247"/>
                  <a:pt x="1225158" y="4494594"/>
                  <a:pt x="1229852" y="4494594"/>
                </a:cubicBezTo>
                <a:cubicBezTo>
                  <a:pt x="1232199" y="4494594"/>
                  <a:pt x="1232199" y="4496941"/>
                  <a:pt x="1234546" y="4496941"/>
                </a:cubicBezTo>
                <a:cubicBezTo>
                  <a:pt x="1234546" y="4496941"/>
                  <a:pt x="1234546" y="4499288"/>
                  <a:pt x="1234546" y="4499288"/>
                </a:cubicBezTo>
                <a:cubicBezTo>
                  <a:pt x="1232199" y="4499288"/>
                  <a:pt x="1227505" y="4496941"/>
                  <a:pt x="1225158" y="4496941"/>
                </a:cubicBezTo>
                <a:cubicBezTo>
                  <a:pt x="1225158" y="4496941"/>
                  <a:pt x="1222811" y="4496941"/>
                  <a:pt x="1220464" y="4496941"/>
                </a:cubicBezTo>
                <a:close/>
                <a:moveTo>
                  <a:pt x="1145359" y="4447653"/>
                </a:moveTo>
                <a:cubicBezTo>
                  <a:pt x="1135971" y="4442959"/>
                  <a:pt x="1128929" y="4435918"/>
                  <a:pt x="1119541" y="4431224"/>
                </a:cubicBezTo>
                <a:cubicBezTo>
                  <a:pt x="1114847" y="4428877"/>
                  <a:pt x="1110153" y="4424183"/>
                  <a:pt x="1105459" y="4421836"/>
                </a:cubicBezTo>
                <a:cubicBezTo>
                  <a:pt x="1110153" y="4424183"/>
                  <a:pt x="1117194" y="4428877"/>
                  <a:pt x="1121888" y="4431224"/>
                </a:cubicBezTo>
                <a:cubicBezTo>
                  <a:pt x="1138318" y="4440612"/>
                  <a:pt x="1154747" y="4450000"/>
                  <a:pt x="1171176" y="4459388"/>
                </a:cubicBezTo>
                <a:cubicBezTo>
                  <a:pt x="1180564" y="4464083"/>
                  <a:pt x="1192300" y="4471123"/>
                  <a:pt x="1201688" y="4475818"/>
                </a:cubicBezTo>
                <a:cubicBezTo>
                  <a:pt x="1213423" y="4480512"/>
                  <a:pt x="1222811" y="4487553"/>
                  <a:pt x="1234546" y="4494594"/>
                </a:cubicBezTo>
                <a:cubicBezTo>
                  <a:pt x="1234546" y="4494594"/>
                  <a:pt x="1234546" y="4494594"/>
                  <a:pt x="1234546" y="4494594"/>
                </a:cubicBezTo>
                <a:cubicBezTo>
                  <a:pt x="1232199" y="4494594"/>
                  <a:pt x="1232199" y="4492247"/>
                  <a:pt x="1229852" y="4492247"/>
                </a:cubicBezTo>
                <a:cubicBezTo>
                  <a:pt x="1225158" y="4489900"/>
                  <a:pt x="1218117" y="4487553"/>
                  <a:pt x="1213423" y="4485206"/>
                </a:cubicBezTo>
                <a:cubicBezTo>
                  <a:pt x="1206382" y="4482859"/>
                  <a:pt x="1201688" y="4480512"/>
                  <a:pt x="1194647" y="4478165"/>
                </a:cubicBezTo>
                <a:cubicBezTo>
                  <a:pt x="1194647" y="4478165"/>
                  <a:pt x="1192300" y="4478165"/>
                  <a:pt x="1192300" y="4475818"/>
                </a:cubicBezTo>
                <a:cubicBezTo>
                  <a:pt x="1185258" y="4471123"/>
                  <a:pt x="1178217" y="4466429"/>
                  <a:pt x="1171176" y="4461735"/>
                </a:cubicBezTo>
                <a:cubicBezTo>
                  <a:pt x="1164135" y="4459388"/>
                  <a:pt x="1154747" y="4454694"/>
                  <a:pt x="1145359" y="4447653"/>
                </a:cubicBezTo>
                <a:close/>
                <a:moveTo>
                  <a:pt x="1006883" y="4349077"/>
                </a:moveTo>
                <a:cubicBezTo>
                  <a:pt x="1013924" y="4353771"/>
                  <a:pt x="1018618" y="4358466"/>
                  <a:pt x="1025659" y="4363160"/>
                </a:cubicBezTo>
                <a:cubicBezTo>
                  <a:pt x="1025659" y="4363160"/>
                  <a:pt x="1025659" y="4365506"/>
                  <a:pt x="1023312" y="4365506"/>
                </a:cubicBezTo>
                <a:cubicBezTo>
                  <a:pt x="1006883" y="4353771"/>
                  <a:pt x="988107" y="4342036"/>
                  <a:pt x="971677" y="4330301"/>
                </a:cubicBezTo>
                <a:cubicBezTo>
                  <a:pt x="974024" y="4327954"/>
                  <a:pt x="974024" y="4325607"/>
                  <a:pt x="974024" y="4323260"/>
                </a:cubicBezTo>
                <a:cubicBezTo>
                  <a:pt x="976371" y="4325607"/>
                  <a:pt x="978718" y="4327954"/>
                  <a:pt x="981065" y="4330301"/>
                </a:cubicBezTo>
                <a:cubicBezTo>
                  <a:pt x="992801" y="4337342"/>
                  <a:pt x="999842" y="4344383"/>
                  <a:pt x="1006883" y="4349077"/>
                </a:cubicBezTo>
                <a:close/>
                <a:moveTo>
                  <a:pt x="1053824" y="4346730"/>
                </a:moveTo>
                <a:cubicBezTo>
                  <a:pt x="1053824" y="4344383"/>
                  <a:pt x="1056171" y="4339689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60865" y="4339689"/>
                  <a:pt x="1065559" y="4344383"/>
                  <a:pt x="1070253" y="4349077"/>
                </a:cubicBezTo>
                <a:cubicBezTo>
                  <a:pt x="1074947" y="4353771"/>
                  <a:pt x="1081988" y="4360812"/>
                  <a:pt x="1086683" y="4365506"/>
                </a:cubicBezTo>
                <a:cubicBezTo>
                  <a:pt x="1100765" y="4377242"/>
                  <a:pt x="1114847" y="4391324"/>
                  <a:pt x="1128929" y="4403059"/>
                </a:cubicBezTo>
                <a:cubicBezTo>
                  <a:pt x="1135971" y="4410100"/>
                  <a:pt x="1143012" y="4414794"/>
                  <a:pt x="1150053" y="4421836"/>
                </a:cubicBezTo>
                <a:cubicBezTo>
                  <a:pt x="1147706" y="4421836"/>
                  <a:pt x="1143012" y="4419489"/>
                  <a:pt x="1140665" y="4419489"/>
                </a:cubicBezTo>
                <a:cubicBezTo>
                  <a:pt x="1133623" y="4417142"/>
                  <a:pt x="1126582" y="4414794"/>
                  <a:pt x="1119541" y="4410100"/>
                </a:cubicBezTo>
                <a:cubicBezTo>
                  <a:pt x="1110153" y="4405406"/>
                  <a:pt x="1098418" y="4403059"/>
                  <a:pt x="1089030" y="4398365"/>
                </a:cubicBezTo>
                <a:cubicBezTo>
                  <a:pt x="1081988" y="4396018"/>
                  <a:pt x="1077294" y="4393671"/>
                  <a:pt x="1070253" y="4388977"/>
                </a:cubicBezTo>
                <a:cubicBezTo>
                  <a:pt x="1065559" y="4386630"/>
                  <a:pt x="1060865" y="4384283"/>
                  <a:pt x="1056171" y="4381936"/>
                </a:cubicBezTo>
                <a:cubicBezTo>
                  <a:pt x="1056171" y="4379589"/>
                  <a:pt x="1058518" y="4377242"/>
                  <a:pt x="1058518" y="4374895"/>
                </a:cubicBezTo>
                <a:cubicBezTo>
                  <a:pt x="1058518" y="4367854"/>
                  <a:pt x="1053824" y="4360812"/>
                  <a:pt x="1046783" y="4356118"/>
                </a:cubicBezTo>
                <a:cubicBezTo>
                  <a:pt x="1046783" y="4353771"/>
                  <a:pt x="1046783" y="4353771"/>
                  <a:pt x="1049130" y="4351424"/>
                </a:cubicBezTo>
                <a:cubicBezTo>
                  <a:pt x="1053824" y="4351424"/>
                  <a:pt x="1053824" y="4349077"/>
                  <a:pt x="1053824" y="4346730"/>
                </a:cubicBezTo>
                <a:close/>
                <a:moveTo>
                  <a:pt x="974024" y="4241113"/>
                </a:moveTo>
                <a:cubicBezTo>
                  <a:pt x="966983" y="4234072"/>
                  <a:pt x="962289" y="4227031"/>
                  <a:pt x="955248" y="4219990"/>
                </a:cubicBezTo>
                <a:cubicBezTo>
                  <a:pt x="924736" y="4182437"/>
                  <a:pt x="896572" y="4144884"/>
                  <a:pt x="866060" y="4102637"/>
                </a:cubicBezTo>
                <a:cubicBezTo>
                  <a:pt x="861366" y="4095596"/>
                  <a:pt x="856672" y="4088555"/>
                  <a:pt x="849631" y="4081514"/>
                </a:cubicBezTo>
                <a:cubicBezTo>
                  <a:pt x="842590" y="4072125"/>
                  <a:pt x="835549" y="4060390"/>
                  <a:pt x="828507" y="4051002"/>
                </a:cubicBezTo>
                <a:cubicBezTo>
                  <a:pt x="821466" y="4041614"/>
                  <a:pt x="816772" y="4032226"/>
                  <a:pt x="809731" y="4022838"/>
                </a:cubicBezTo>
                <a:cubicBezTo>
                  <a:pt x="802690" y="4013449"/>
                  <a:pt x="795649" y="4004061"/>
                  <a:pt x="790955" y="3992326"/>
                </a:cubicBezTo>
                <a:cubicBezTo>
                  <a:pt x="783914" y="3982938"/>
                  <a:pt x="776872" y="3971203"/>
                  <a:pt x="769831" y="3961814"/>
                </a:cubicBezTo>
                <a:cubicBezTo>
                  <a:pt x="762790" y="3952426"/>
                  <a:pt x="758096" y="3943038"/>
                  <a:pt x="751055" y="3931303"/>
                </a:cubicBezTo>
                <a:cubicBezTo>
                  <a:pt x="744014" y="3919567"/>
                  <a:pt x="736973" y="3910179"/>
                  <a:pt x="729931" y="3898444"/>
                </a:cubicBezTo>
                <a:cubicBezTo>
                  <a:pt x="725237" y="3889056"/>
                  <a:pt x="718196" y="3879668"/>
                  <a:pt x="713502" y="3870280"/>
                </a:cubicBezTo>
                <a:cubicBezTo>
                  <a:pt x="708808" y="3863238"/>
                  <a:pt x="704114" y="3856197"/>
                  <a:pt x="699420" y="3849156"/>
                </a:cubicBezTo>
                <a:cubicBezTo>
                  <a:pt x="701767" y="3846809"/>
                  <a:pt x="704114" y="3846809"/>
                  <a:pt x="704114" y="3844462"/>
                </a:cubicBezTo>
                <a:cubicBezTo>
                  <a:pt x="706461" y="3846809"/>
                  <a:pt x="708808" y="3846809"/>
                  <a:pt x="713502" y="3849156"/>
                </a:cubicBezTo>
                <a:cubicBezTo>
                  <a:pt x="720543" y="3853850"/>
                  <a:pt x="725237" y="3856197"/>
                  <a:pt x="732279" y="3860891"/>
                </a:cubicBezTo>
                <a:cubicBezTo>
                  <a:pt x="741667" y="3865586"/>
                  <a:pt x="748708" y="3870280"/>
                  <a:pt x="758096" y="3874974"/>
                </a:cubicBezTo>
                <a:cubicBezTo>
                  <a:pt x="765137" y="3877321"/>
                  <a:pt x="769831" y="3882015"/>
                  <a:pt x="776872" y="3884362"/>
                </a:cubicBezTo>
                <a:cubicBezTo>
                  <a:pt x="786261" y="3889056"/>
                  <a:pt x="795649" y="3893750"/>
                  <a:pt x="802690" y="3898444"/>
                </a:cubicBezTo>
                <a:cubicBezTo>
                  <a:pt x="809731" y="3900791"/>
                  <a:pt x="814425" y="3905485"/>
                  <a:pt x="821466" y="3907832"/>
                </a:cubicBezTo>
                <a:cubicBezTo>
                  <a:pt x="830854" y="3912527"/>
                  <a:pt x="840243" y="3917221"/>
                  <a:pt x="849631" y="3919567"/>
                </a:cubicBezTo>
                <a:cubicBezTo>
                  <a:pt x="854325" y="3921915"/>
                  <a:pt x="861366" y="3924262"/>
                  <a:pt x="866060" y="3926609"/>
                </a:cubicBezTo>
                <a:cubicBezTo>
                  <a:pt x="875448" y="3931303"/>
                  <a:pt x="887184" y="3935997"/>
                  <a:pt x="896572" y="3938344"/>
                </a:cubicBezTo>
                <a:cubicBezTo>
                  <a:pt x="901266" y="3940691"/>
                  <a:pt x="905960" y="3943038"/>
                  <a:pt x="913001" y="3945385"/>
                </a:cubicBezTo>
                <a:cubicBezTo>
                  <a:pt x="927083" y="3950079"/>
                  <a:pt x="938819" y="3954773"/>
                  <a:pt x="952901" y="3959468"/>
                </a:cubicBezTo>
                <a:cubicBezTo>
                  <a:pt x="955248" y="3959468"/>
                  <a:pt x="957595" y="3961814"/>
                  <a:pt x="959942" y="3961814"/>
                </a:cubicBezTo>
                <a:cubicBezTo>
                  <a:pt x="976371" y="3966508"/>
                  <a:pt x="992801" y="3973550"/>
                  <a:pt x="1009230" y="3978244"/>
                </a:cubicBezTo>
                <a:cubicBezTo>
                  <a:pt x="1009230" y="3978244"/>
                  <a:pt x="1009230" y="3978244"/>
                  <a:pt x="1009230" y="3978244"/>
                </a:cubicBezTo>
                <a:cubicBezTo>
                  <a:pt x="1018618" y="3980591"/>
                  <a:pt x="1030353" y="3982938"/>
                  <a:pt x="1039742" y="3987632"/>
                </a:cubicBezTo>
                <a:cubicBezTo>
                  <a:pt x="1039742" y="3989979"/>
                  <a:pt x="1039742" y="3989979"/>
                  <a:pt x="1039742" y="3992326"/>
                </a:cubicBezTo>
                <a:cubicBezTo>
                  <a:pt x="1039742" y="4001714"/>
                  <a:pt x="1046783" y="4011102"/>
                  <a:pt x="1056171" y="4011102"/>
                </a:cubicBezTo>
                <a:cubicBezTo>
                  <a:pt x="1051477" y="4041614"/>
                  <a:pt x="1049130" y="4072125"/>
                  <a:pt x="1044436" y="4102637"/>
                </a:cubicBezTo>
                <a:cubicBezTo>
                  <a:pt x="1044436" y="4107331"/>
                  <a:pt x="1042089" y="4112026"/>
                  <a:pt x="1042089" y="4116720"/>
                </a:cubicBezTo>
                <a:cubicBezTo>
                  <a:pt x="1042089" y="4123761"/>
                  <a:pt x="1039742" y="4128455"/>
                  <a:pt x="1039742" y="4135496"/>
                </a:cubicBezTo>
                <a:cubicBezTo>
                  <a:pt x="1039742" y="4142537"/>
                  <a:pt x="1037395" y="4149578"/>
                  <a:pt x="1037395" y="4156619"/>
                </a:cubicBezTo>
                <a:cubicBezTo>
                  <a:pt x="1037395" y="4163660"/>
                  <a:pt x="1035047" y="4168354"/>
                  <a:pt x="1035047" y="4175396"/>
                </a:cubicBezTo>
                <a:cubicBezTo>
                  <a:pt x="1035047" y="4182437"/>
                  <a:pt x="1032700" y="4189478"/>
                  <a:pt x="1032700" y="4194172"/>
                </a:cubicBezTo>
                <a:cubicBezTo>
                  <a:pt x="1032700" y="4201213"/>
                  <a:pt x="1030353" y="4205908"/>
                  <a:pt x="1030353" y="4212948"/>
                </a:cubicBezTo>
                <a:cubicBezTo>
                  <a:pt x="1030353" y="4219990"/>
                  <a:pt x="1028006" y="4224684"/>
                  <a:pt x="1028006" y="4231725"/>
                </a:cubicBezTo>
                <a:cubicBezTo>
                  <a:pt x="1028006" y="4238766"/>
                  <a:pt x="1025659" y="4243460"/>
                  <a:pt x="1025659" y="4250501"/>
                </a:cubicBezTo>
                <a:cubicBezTo>
                  <a:pt x="1025659" y="4255195"/>
                  <a:pt x="1023312" y="4262236"/>
                  <a:pt x="1023312" y="4266930"/>
                </a:cubicBezTo>
                <a:cubicBezTo>
                  <a:pt x="1023312" y="4271625"/>
                  <a:pt x="1020965" y="4276319"/>
                  <a:pt x="1020965" y="4278666"/>
                </a:cubicBezTo>
                <a:cubicBezTo>
                  <a:pt x="1020965" y="4278666"/>
                  <a:pt x="1018618" y="4278666"/>
                  <a:pt x="1018618" y="4278666"/>
                </a:cubicBezTo>
                <a:cubicBezTo>
                  <a:pt x="1013924" y="4278666"/>
                  <a:pt x="1009230" y="4281013"/>
                  <a:pt x="1006883" y="4283360"/>
                </a:cubicBezTo>
                <a:cubicBezTo>
                  <a:pt x="1004536" y="4281013"/>
                  <a:pt x="1002189" y="4276319"/>
                  <a:pt x="997495" y="4273972"/>
                </a:cubicBezTo>
                <a:cubicBezTo>
                  <a:pt x="988107" y="4257542"/>
                  <a:pt x="981065" y="4250501"/>
                  <a:pt x="974024" y="4241113"/>
                </a:cubicBezTo>
                <a:close/>
                <a:moveTo>
                  <a:pt x="640744" y="3785786"/>
                </a:moveTo>
                <a:cubicBezTo>
                  <a:pt x="631355" y="3776398"/>
                  <a:pt x="621967" y="3767009"/>
                  <a:pt x="614926" y="3759969"/>
                </a:cubicBezTo>
                <a:cubicBezTo>
                  <a:pt x="607885" y="3752927"/>
                  <a:pt x="603191" y="3748233"/>
                  <a:pt x="596150" y="3741192"/>
                </a:cubicBezTo>
                <a:cubicBezTo>
                  <a:pt x="586762" y="3731804"/>
                  <a:pt x="577373" y="3722416"/>
                  <a:pt x="567985" y="3713028"/>
                </a:cubicBezTo>
                <a:cubicBezTo>
                  <a:pt x="563291" y="3708333"/>
                  <a:pt x="556250" y="3701292"/>
                  <a:pt x="551556" y="3696598"/>
                </a:cubicBezTo>
                <a:cubicBezTo>
                  <a:pt x="542168" y="3684863"/>
                  <a:pt x="532780" y="3675475"/>
                  <a:pt x="523391" y="3663740"/>
                </a:cubicBezTo>
                <a:cubicBezTo>
                  <a:pt x="518697" y="3659045"/>
                  <a:pt x="514003" y="3654351"/>
                  <a:pt x="509309" y="3649657"/>
                </a:cubicBezTo>
                <a:cubicBezTo>
                  <a:pt x="497574" y="3635575"/>
                  <a:pt x="485839" y="3623840"/>
                  <a:pt x="474103" y="3609757"/>
                </a:cubicBezTo>
                <a:cubicBezTo>
                  <a:pt x="471756" y="3607411"/>
                  <a:pt x="469409" y="3605063"/>
                  <a:pt x="467062" y="3602716"/>
                </a:cubicBezTo>
                <a:cubicBezTo>
                  <a:pt x="452980" y="3586287"/>
                  <a:pt x="441245" y="3569858"/>
                  <a:pt x="427162" y="3553428"/>
                </a:cubicBezTo>
                <a:cubicBezTo>
                  <a:pt x="427162" y="3553428"/>
                  <a:pt x="427162" y="3551081"/>
                  <a:pt x="424815" y="3551081"/>
                </a:cubicBezTo>
                <a:cubicBezTo>
                  <a:pt x="413080" y="3534652"/>
                  <a:pt x="401345" y="3520570"/>
                  <a:pt x="389610" y="3504140"/>
                </a:cubicBezTo>
                <a:cubicBezTo>
                  <a:pt x="384916" y="3499446"/>
                  <a:pt x="382569" y="3494752"/>
                  <a:pt x="377874" y="3487711"/>
                </a:cubicBezTo>
                <a:cubicBezTo>
                  <a:pt x="368486" y="3475976"/>
                  <a:pt x="361445" y="3464241"/>
                  <a:pt x="354404" y="3454853"/>
                </a:cubicBezTo>
                <a:cubicBezTo>
                  <a:pt x="349710" y="3447811"/>
                  <a:pt x="345016" y="3443117"/>
                  <a:pt x="340322" y="3436076"/>
                </a:cubicBezTo>
                <a:cubicBezTo>
                  <a:pt x="333281" y="3426688"/>
                  <a:pt x="326239" y="3414952"/>
                  <a:pt x="319198" y="3405564"/>
                </a:cubicBezTo>
                <a:cubicBezTo>
                  <a:pt x="314504" y="3398523"/>
                  <a:pt x="309810" y="3391482"/>
                  <a:pt x="305116" y="3384441"/>
                </a:cubicBezTo>
                <a:cubicBezTo>
                  <a:pt x="298075" y="3375053"/>
                  <a:pt x="293381" y="3365665"/>
                  <a:pt x="286340" y="3356276"/>
                </a:cubicBezTo>
                <a:cubicBezTo>
                  <a:pt x="281646" y="3349235"/>
                  <a:pt x="276951" y="3342194"/>
                  <a:pt x="272257" y="3335153"/>
                </a:cubicBezTo>
                <a:cubicBezTo>
                  <a:pt x="267563" y="3325765"/>
                  <a:pt x="260522" y="3316377"/>
                  <a:pt x="255828" y="3306989"/>
                </a:cubicBezTo>
                <a:cubicBezTo>
                  <a:pt x="251134" y="3299947"/>
                  <a:pt x="246440" y="3292906"/>
                  <a:pt x="241746" y="3283518"/>
                </a:cubicBezTo>
                <a:cubicBezTo>
                  <a:pt x="237052" y="3274130"/>
                  <a:pt x="230011" y="3264742"/>
                  <a:pt x="225316" y="3255354"/>
                </a:cubicBezTo>
                <a:cubicBezTo>
                  <a:pt x="220622" y="3248312"/>
                  <a:pt x="215928" y="3238924"/>
                  <a:pt x="213581" y="3231883"/>
                </a:cubicBezTo>
                <a:cubicBezTo>
                  <a:pt x="208887" y="3222495"/>
                  <a:pt x="204193" y="3213107"/>
                  <a:pt x="199499" y="3203718"/>
                </a:cubicBezTo>
                <a:cubicBezTo>
                  <a:pt x="194805" y="3196677"/>
                  <a:pt x="192458" y="3187289"/>
                  <a:pt x="187764" y="3180248"/>
                </a:cubicBezTo>
                <a:cubicBezTo>
                  <a:pt x="185417" y="3175554"/>
                  <a:pt x="183070" y="3173207"/>
                  <a:pt x="183070" y="3168513"/>
                </a:cubicBezTo>
                <a:cubicBezTo>
                  <a:pt x="178376" y="3156777"/>
                  <a:pt x="173681" y="3145042"/>
                  <a:pt x="171334" y="3133307"/>
                </a:cubicBezTo>
                <a:cubicBezTo>
                  <a:pt x="166640" y="3121572"/>
                  <a:pt x="164293" y="3109836"/>
                  <a:pt x="159599" y="3098101"/>
                </a:cubicBezTo>
                <a:cubicBezTo>
                  <a:pt x="159599" y="3095754"/>
                  <a:pt x="159599" y="3095754"/>
                  <a:pt x="157252" y="3093407"/>
                </a:cubicBezTo>
                <a:cubicBezTo>
                  <a:pt x="157252" y="3093407"/>
                  <a:pt x="157252" y="3093407"/>
                  <a:pt x="157252" y="3093407"/>
                </a:cubicBezTo>
                <a:cubicBezTo>
                  <a:pt x="159599" y="3098101"/>
                  <a:pt x="164293" y="3102796"/>
                  <a:pt x="166640" y="3105142"/>
                </a:cubicBezTo>
                <a:cubicBezTo>
                  <a:pt x="171334" y="3109836"/>
                  <a:pt x="176028" y="3114531"/>
                  <a:pt x="178376" y="3119225"/>
                </a:cubicBezTo>
                <a:cubicBezTo>
                  <a:pt x="180723" y="3123919"/>
                  <a:pt x="185417" y="3126266"/>
                  <a:pt x="187764" y="3130960"/>
                </a:cubicBezTo>
                <a:cubicBezTo>
                  <a:pt x="192458" y="3135654"/>
                  <a:pt x="197152" y="3140348"/>
                  <a:pt x="201846" y="3142695"/>
                </a:cubicBezTo>
                <a:cubicBezTo>
                  <a:pt x="201846" y="3142695"/>
                  <a:pt x="204193" y="3145042"/>
                  <a:pt x="204193" y="3145042"/>
                </a:cubicBezTo>
                <a:cubicBezTo>
                  <a:pt x="204193" y="3147389"/>
                  <a:pt x="206540" y="3147389"/>
                  <a:pt x="206540" y="3149737"/>
                </a:cubicBezTo>
                <a:cubicBezTo>
                  <a:pt x="211234" y="3156777"/>
                  <a:pt x="213581" y="3163819"/>
                  <a:pt x="218275" y="3168513"/>
                </a:cubicBezTo>
                <a:cubicBezTo>
                  <a:pt x="222969" y="3175554"/>
                  <a:pt x="225316" y="3180248"/>
                  <a:pt x="230011" y="3187289"/>
                </a:cubicBezTo>
                <a:cubicBezTo>
                  <a:pt x="234705" y="3194330"/>
                  <a:pt x="237052" y="3201371"/>
                  <a:pt x="241746" y="3206065"/>
                </a:cubicBezTo>
                <a:cubicBezTo>
                  <a:pt x="246440" y="3213107"/>
                  <a:pt x="248787" y="3217801"/>
                  <a:pt x="253481" y="3224842"/>
                </a:cubicBezTo>
                <a:cubicBezTo>
                  <a:pt x="258175" y="3231883"/>
                  <a:pt x="260522" y="3238924"/>
                  <a:pt x="265216" y="3243618"/>
                </a:cubicBezTo>
                <a:cubicBezTo>
                  <a:pt x="269910" y="3250659"/>
                  <a:pt x="272257" y="3255354"/>
                  <a:pt x="276951" y="3262394"/>
                </a:cubicBezTo>
                <a:cubicBezTo>
                  <a:pt x="281646" y="3269436"/>
                  <a:pt x="286340" y="3274130"/>
                  <a:pt x="291034" y="3281171"/>
                </a:cubicBezTo>
                <a:cubicBezTo>
                  <a:pt x="295728" y="3288212"/>
                  <a:pt x="300422" y="3292906"/>
                  <a:pt x="302769" y="3299947"/>
                </a:cubicBezTo>
                <a:cubicBezTo>
                  <a:pt x="307463" y="3306989"/>
                  <a:pt x="312157" y="3311683"/>
                  <a:pt x="316851" y="3318724"/>
                </a:cubicBezTo>
                <a:cubicBezTo>
                  <a:pt x="321545" y="3325765"/>
                  <a:pt x="326239" y="3330459"/>
                  <a:pt x="328587" y="3337500"/>
                </a:cubicBezTo>
                <a:cubicBezTo>
                  <a:pt x="333281" y="3344541"/>
                  <a:pt x="337975" y="3349235"/>
                  <a:pt x="342669" y="3356276"/>
                </a:cubicBezTo>
                <a:cubicBezTo>
                  <a:pt x="347363" y="3360971"/>
                  <a:pt x="352057" y="3368012"/>
                  <a:pt x="356751" y="3372706"/>
                </a:cubicBezTo>
                <a:cubicBezTo>
                  <a:pt x="361445" y="3379747"/>
                  <a:pt x="366139" y="3384441"/>
                  <a:pt x="373180" y="3391482"/>
                </a:cubicBezTo>
                <a:cubicBezTo>
                  <a:pt x="377874" y="3396176"/>
                  <a:pt x="382569" y="3403217"/>
                  <a:pt x="387263" y="3407912"/>
                </a:cubicBezTo>
                <a:cubicBezTo>
                  <a:pt x="391957" y="3414952"/>
                  <a:pt x="398998" y="3421994"/>
                  <a:pt x="403692" y="3426688"/>
                </a:cubicBezTo>
                <a:cubicBezTo>
                  <a:pt x="408386" y="3431382"/>
                  <a:pt x="413080" y="3436076"/>
                  <a:pt x="415427" y="3440770"/>
                </a:cubicBezTo>
                <a:cubicBezTo>
                  <a:pt x="422468" y="3447811"/>
                  <a:pt x="429509" y="3454853"/>
                  <a:pt x="434204" y="3461893"/>
                </a:cubicBezTo>
                <a:cubicBezTo>
                  <a:pt x="438898" y="3466588"/>
                  <a:pt x="441245" y="3471282"/>
                  <a:pt x="445939" y="3473629"/>
                </a:cubicBezTo>
                <a:cubicBezTo>
                  <a:pt x="455327" y="3485364"/>
                  <a:pt x="467062" y="3494752"/>
                  <a:pt x="478797" y="3506487"/>
                </a:cubicBezTo>
                <a:cubicBezTo>
                  <a:pt x="481145" y="3508834"/>
                  <a:pt x="483492" y="3511182"/>
                  <a:pt x="488186" y="3513529"/>
                </a:cubicBezTo>
                <a:cubicBezTo>
                  <a:pt x="490533" y="3518223"/>
                  <a:pt x="495227" y="3525264"/>
                  <a:pt x="497574" y="3529958"/>
                </a:cubicBezTo>
                <a:cubicBezTo>
                  <a:pt x="504615" y="3541693"/>
                  <a:pt x="511656" y="3553428"/>
                  <a:pt x="518697" y="3565164"/>
                </a:cubicBezTo>
                <a:cubicBezTo>
                  <a:pt x="525738" y="3579246"/>
                  <a:pt x="535127" y="3593328"/>
                  <a:pt x="542168" y="3605063"/>
                </a:cubicBezTo>
                <a:cubicBezTo>
                  <a:pt x="549209" y="3616799"/>
                  <a:pt x="556250" y="3628534"/>
                  <a:pt x="563291" y="3640269"/>
                </a:cubicBezTo>
                <a:cubicBezTo>
                  <a:pt x="570332" y="3654351"/>
                  <a:pt x="579721" y="3666087"/>
                  <a:pt x="586762" y="3680169"/>
                </a:cubicBezTo>
                <a:cubicBezTo>
                  <a:pt x="593803" y="3691904"/>
                  <a:pt x="600844" y="3701292"/>
                  <a:pt x="607885" y="3713028"/>
                </a:cubicBezTo>
                <a:cubicBezTo>
                  <a:pt x="617273" y="3727110"/>
                  <a:pt x="624314" y="3738845"/>
                  <a:pt x="633703" y="3752927"/>
                </a:cubicBezTo>
                <a:cubicBezTo>
                  <a:pt x="640744" y="3764663"/>
                  <a:pt x="647785" y="3774051"/>
                  <a:pt x="654826" y="3783439"/>
                </a:cubicBezTo>
                <a:cubicBezTo>
                  <a:pt x="659520" y="3790480"/>
                  <a:pt x="664214" y="3797521"/>
                  <a:pt x="668908" y="3804562"/>
                </a:cubicBezTo>
                <a:cubicBezTo>
                  <a:pt x="664214" y="3802215"/>
                  <a:pt x="661867" y="3799868"/>
                  <a:pt x="657173" y="3797521"/>
                </a:cubicBezTo>
                <a:cubicBezTo>
                  <a:pt x="657173" y="3797521"/>
                  <a:pt x="657173" y="3797521"/>
                  <a:pt x="654826" y="3795174"/>
                </a:cubicBezTo>
                <a:cubicBezTo>
                  <a:pt x="652479" y="3799868"/>
                  <a:pt x="645438" y="3792827"/>
                  <a:pt x="640744" y="3785786"/>
                </a:cubicBezTo>
                <a:close/>
                <a:moveTo>
                  <a:pt x="147864" y="3076978"/>
                </a:moveTo>
                <a:cubicBezTo>
                  <a:pt x="145517" y="3072284"/>
                  <a:pt x="143170" y="3067590"/>
                  <a:pt x="138476" y="3062896"/>
                </a:cubicBezTo>
                <a:cubicBezTo>
                  <a:pt x="140823" y="3060549"/>
                  <a:pt x="143170" y="3058201"/>
                  <a:pt x="145517" y="3055855"/>
                </a:cubicBezTo>
                <a:cubicBezTo>
                  <a:pt x="147864" y="3065243"/>
                  <a:pt x="152558" y="3076978"/>
                  <a:pt x="154905" y="3086366"/>
                </a:cubicBezTo>
                <a:cubicBezTo>
                  <a:pt x="154905" y="3086366"/>
                  <a:pt x="154905" y="3086366"/>
                  <a:pt x="154905" y="3086366"/>
                </a:cubicBezTo>
                <a:cubicBezTo>
                  <a:pt x="152558" y="3081672"/>
                  <a:pt x="150211" y="3079325"/>
                  <a:pt x="147864" y="3076978"/>
                </a:cubicBezTo>
                <a:close/>
                <a:moveTo>
                  <a:pt x="103270" y="2983096"/>
                </a:moveTo>
                <a:cubicBezTo>
                  <a:pt x="103270" y="2983096"/>
                  <a:pt x="103270" y="2980749"/>
                  <a:pt x="103270" y="2980749"/>
                </a:cubicBezTo>
                <a:cubicBezTo>
                  <a:pt x="103270" y="2983096"/>
                  <a:pt x="105617" y="2985443"/>
                  <a:pt x="105617" y="2987790"/>
                </a:cubicBezTo>
                <a:cubicBezTo>
                  <a:pt x="105617" y="2987790"/>
                  <a:pt x="103270" y="2987790"/>
                  <a:pt x="103270" y="2987790"/>
                </a:cubicBezTo>
                <a:cubicBezTo>
                  <a:pt x="103270" y="2985443"/>
                  <a:pt x="103270" y="2985443"/>
                  <a:pt x="103270" y="2983096"/>
                </a:cubicBezTo>
                <a:cubicBezTo>
                  <a:pt x="103270" y="2985443"/>
                  <a:pt x="103270" y="2985443"/>
                  <a:pt x="103270" y="2983096"/>
                </a:cubicBezTo>
                <a:close/>
                <a:moveTo>
                  <a:pt x="91535" y="2943196"/>
                </a:moveTo>
                <a:cubicBezTo>
                  <a:pt x="89188" y="2933808"/>
                  <a:pt x="86841" y="2924420"/>
                  <a:pt x="82147" y="2915032"/>
                </a:cubicBezTo>
                <a:cubicBezTo>
                  <a:pt x="79800" y="2907991"/>
                  <a:pt x="77453" y="2903296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5744"/>
                  <a:pt x="70411" y="2863397"/>
                  <a:pt x="68064" y="2861050"/>
                </a:cubicBezTo>
                <a:cubicBezTo>
                  <a:pt x="68064" y="2861050"/>
                  <a:pt x="70411" y="2863397"/>
                  <a:pt x="70411" y="2863397"/>
                </a:cubicBezTo>
                <a:cubicBezTo>
                  <a:pt x="72758" y="2865744"/>
                  <a:pt x="75105" y="2870438"/>
                  <a:pt x="77453" y="2872785"/>
                </a:cubicBezTo>
                <a:cubicBezTo>
                  <a:pt x="77453" y="2872785"/>
                  <a:pt x="77453" y="2872785"/>
                  <a:pt x="77453" y="2875132"/>
                </a:cubicBezTo>
                <a:cubicBezTo>
                  <a:pt x="79800" y="2879826"/>
                  <a:pt x="79800" y="2884520"/>
                  <a:pt x="82147" y="2891561"/>
                </a:cubicBezTo>
                <a:cubicBezTo>
                  <a:pt x="82147" y="2891561"/>
                  <a:pt x="82147" y="2893908"/>
                  <a:pt x="82147" y="2893908"/>
                </a:cubicBezTo>
                <a:cubicBezTo>
                  <a:pt x="82147" y="2893908"/>
                  <a:pt x="82147" y="2896255"/>
                  <a:pt x="82147" y="2896255"/>
                </a:cubicBezTo>
                <a:cubicBezTo>
                  <a:pt x="82147" y="2900949"/>
                  <a:pt x="84494" y="2905643"/>
                  <a:pt x="86841" y="2910338"/>
                </a:cubicBezTo>
                <a:cubicBezTo>
                  <a:pt x="86841" y="2910338"/>
                  <a:pt x="86841" y="2910338"/>
                  <a:pt x="86841" y="2910338"/>
                </a:cubicBezTo>
                <a:cubicBezTo>
                  <a:pt x="89188" y="2919726"/>
                  <a:pt x="91535" y="2929114"/>
                  <a:pt x="93882" y="2936155"/>
                </a:cubicBezTo>
                <a:cubicBezTo>
                  <a:pt x="96229" y="2943196"/>
                  <a:pt x="98576" y="2950237"/>
                  <a:pt x="98576" y="2957279"/>
                </a:cubicBezTo>
                <a:cubicBezTo>
                  <a:pt x="98576" y="2959626"/>
                  <a:pt x="98576" y="2961973"/>
                  <a:pt x="98576" y="2964320"/>
                </a:cubicBezTo>
                <a:cubicBezTo>
                  <a:pt x="98576" y="2964320"/>
                  <a:pt x="98576" y="2964320"/>
                  <a:pt x="98576" y="2964320"/>
                </a:cubicBezTo>
                <a:cubicBezTo>
                  <a:pt x="98576" y="2961973"/>
                  <a:pt x="96229" y="2959626"/>
                  <a:pt x="96229" y="2959626"/>
                </a:cubicBezTo>
                <a:cubicBezTo>
                  <a:pt x="96229" y="2954932"/>
                  <a:pt x="93882" y="2947890"/>
                  <a:pt x="91535" y="2943196"/>
                </a:cubicBezTo>
                <a:close/>
                <a:moveTo>
                  <a:pt x="112658" y="2600527"/>
                </a:moveTo>
                <a:cubicBezTo>
                  <a:pt x="117352" y="2598180"/>
                  <a:pt x="122046" y="2595833"/>
                  <a:pt x="126741" y="2591139"/>
                </a:cubicBezTo>
                <a:cubicBezTo>
                  <a:pt x="126741" y="2591139"/>
                  <a:pt x="129088" y="2591139"/>
                  <a:pt x="129088" y="2588792"/>
                </a:cubicBezTo>
                <a:cubicBezTo>
                  <a:pt x="140823" y="2581751"/>
                  <a:pt x="154905" y="2570016"/>
                  <a:pt x="168987" y="2558281"/>
                </a:cubicBezTo>
                <a:cubicBezTo>
                  <a:pt x="171334" y="2555934"/>
                  <a:pt x="171334" y="2555934"/>
                  <a:pt x="173681" y="2553587"/>
                </a:cubicBezTo>
                <a:cubicBezTo>
                  <a:pt x="178376" y="2548892"/>
                  <a:pt x="185417" y="2544198"/>
                  <a:pt x="190111" y="2539504"/>
                </a:cubicBezTo>
                <a:cubicBezTo>
                  <a:pt x="192458" y="2537157"/>
                  <a:pt x="194805" y="2534810"/>
                  <a:pt x="199499" y="2532463"/>
                </a:cubicBezTo>
                <a:cubicBezTo>
                  <a:pt x="204193" y="2527769"/>
                  <a:pt x="208887" y="2523075"/>
                  <a:pt x="213581" y="2518381"/>
                </a:cubicBezTo>
                <a:cubicBezTo>
                  <a:pt x="215928" y="2516034"/>
                  <a:pt x="220622" y="2511340"/>
                  <a:pt x="222969" y="2508993"/>
                </a:cubicBezTo>
                <a:cubicBezTo>
                  <a:pt x="225316" y="2511340"/>
                  <a:pt x="227664" y="2511340"/>
                  <a:pt x="230011" y="2513687"/>
                </a:cubicBezTo>
                <a:cubicBezTo>
                  <a:pt x="230011" y="2518381"/>
                  <a:pt x="227664" y="2523075"/>
                  <a:pt x="227664" y="2527769"/>
                </a:cubicBezTo>
                <a:cubicBezTo>
                  <a:pt x="225316" y="2537157"/>
                  <a:pt x="222969" y="2544198"/>
                  <a:pt x="220622" y="2553587"/>
                </a:cubicBezTo>
                <a:cubicBezTo>
                  <a:pt x="220622" y="2555934"/>
                  <a:pt x="220622" y="2555934"/>
                  <a:pt x="220622" y="2558281"/>
                </a:cubicBezTo>
                <a:cubicBezTo>
                  <a:pt x="208887" y="2605222"/>
                  <a:pt x="194805" y="2649816"/>
                  <a:pt x="183070" y="2692062"/>
                </a:cubicBezTo>
                <a:cubicBezTo>
                  <a:pt x="183070" y="2694409"/>
                  <a:pt x="183070" y="2696756"/>
                  <a:pt x="180723" y="2696756"/>
                </a:cubicBezTo>
                <a:cubicBezTo>
                  <a:pt x="178376" y="2696756"/>
                  <a:pt x="178376" y="2696756"/>
                  <a:pt x="176028" y="2696756"/>
                </a:cubicBezTo>
                <a:cubicBezTo>
                  <a:pt x="171334" y="2696756"/>
                  <a:pt x="166640" y="2699103"/>
                  <a:pt x="161946" y="2701451"/>
                </a:cubicBezTo>
                <a:cubicBezTo>
                  <a:pt x="159599" y="2699103"/>
                  <a:pt x="154905" y="2694409"/>
                  <a:pt x="152558" y="2692062"/>
                </a:cubicBezTo>
                <a:cubicBezTo>
                  <a:pt x="150211" y="2689715"/>
                  <a:pt x="147864" y="2689715"/>
                  <a:pt x="147864" y="2687368"/>
                </a:cubicBezTo>
                <a:cubicBezTo>
                  <a:pt x="138476" y="2677980"/>
                  <a:pt x="131435" y="2668592"/>
                  <a:pt x="122046" y="2661551"/>
                </a:cubicBezTo>
                <a:cubicBezTo>
                  <a:pt x="119699" y="2659204"/>
                  <a:pt x="117352" y="2656857"/>
                  <a:pt x="115005" y="2654510"/>
                </a:cubicBezTo>
                <a:cubicBezTo>
                  <a:pt x="110311" y="2647468"/>
                  <a:pt x="103270" y="2642774"/>
                  <a:pt x="98576" y="2635733"/>
                </a:cubicBezTo>
                <a:cubicBezTo>
                  <a:pt x="96229" y="2633386"/>
                  <a:pt x="93882" y="2631039"/>
                  <a:pt x="91535" y="2626345"/>
                </a:cubicBezTo>
                <a:cubicBezTo>
                  <a:pt x="91535" y="2626345"/>
                  <a:pt x="91535" y="2626345"/>
                  <a:pt x="91535" y="2623998"/>
                </a:cubicBezTo>
                <a:cubicBezTo>
                  <a:pt x="96229" y="2619304"/>
                  <a:pt x="98576" y="2614610"/>
                  <a:pt x="98576" y="2609916"/>
                </a:cubicBezTo>
                <a:cubicBezTo>
                  <a:pt x="98576" y="2607569"/>
                  <a:pt x="98576" y="2607569"/>
                  <a:pt x="98576" y="2605222"/>
                </a:cubicBezTo>
                <a:cubicBezTo>
                  <a:pt x="100923" y="2602875"/>
                  <a:pt x="105617" y="2602875"/>
                  <a:pt x="107964" y="2600527"/>
                </a:cubicBezTo>
                <a:cubicBezTo>
                  <a:pt x="107964" y="2602875"/>
                  <a:pt x="110311" y="2600527"/>
                  <a:pt x="112658" y="2600527"/>
                </a:cubicBezTo>
                <a:close/>
                <a:moveTo>
                  <a:pt x="286340" y="2321229"/>
                </a:moveTo>
                <a:cubicBezTo>
                  <a:pt x="309810" y="2232041"/>
                  <a:pt x="335628" y="2135812"/>
                  <a:pt x="363792" y="2034889"/>
                </a:cubicBezTo>
                <a:cubicBezTo>
                  <a:pt x="384916" y="1962131"/>
                  <a:pt x="406039" y="1887025"/>
                  <a:pt x="427162" y="1809573"/>
                </a:cubicBezTo>
                <a:cubicBezTo>
                  <a:pt x="427162" y="1807226"/>
                  <a:pt x="429509" y="1804879"/>
                  <a:pt x="429509" y="1802532"/>
                </a:cubicBezTo>
                <a:cubicBezTo>
                  <a:pt x="431857" y="1790796"/>
                  <a:pt x="436551" y="1779061"/>
                  <a:pt x="441245" y="1767326"/>
                </a:cubicBezTo>
                <a:cubicBezTo>
                  <a:pt x="443592" y="1757938"/>
                  <a:pt x="445939" y="1750897"/>
                  <a:pt x="448286" y="1741508"/>
                </a:cubicBezTo>
                <a:cubicBezTo>
                  <a:pt x="450633" y="1741508"/>
                  <a:pt x="450633" y="1741508"/>
                  <a:pt x="452980" y="1741508"/>
                </a:cubicBezTo>
                <a:cubicBezTo>
                  <a:pt x="464715" y="1741508"/>
                  <a:pt x="471756" y="1732120"/>
                  <a:pt x="471756" y="1722732"/>
                </a:cubicBezTo>
                <a:cubicBezTo>
                  <a:pt x="483492" y="1722732"/>
                  <a:pt x="492880" y="1722732"/>
                  <a:pt x="504615" y="1725079"/>
                </a:cubicBezTo>
                <a:cubicBezTo>
                  <a:pt x="509309" y="1725079"/>
                  <a:pt x="516350" y="1727426"/>
                  <a:pt x="521044" y="1727426"/>
                </a:cubicBezTo>
                <a:cubicBezTo>
                  <a:pt x="532780" y="1727426"/>
                  <a:pt x="542168" y="1729773"/>
                  <a:pt x="553903" y="1732120"/>
                </a:cubicBezTo>
                <a:cubicBezTo>
                  <a:pt x="560944" y="1732120"/>
                  <a:pt x="567985" y="1734467"/>
                  <a:pt x="575026" y="1736814"/>
                </a:cubicBezTo>
                <a:cubicBezTo>
                  <a:pt x="584415" y="1739161"/>
                  <a:pt x="593803" y="1739161"/>
                  <a:pt x="605538" y="1741508"/>
                </a:cubicBezTo>
                <a:cubicBezTo>
                  <a:pt x="614926" y="1743855"/>
                  <a:pt x="621967" y="1746203"/>
                  <a:pt x="631355" y="1748550"/>
                </a:cubicBezTo>
                <a:cubicBezTo>
                  <a:pt x="640744" y="1750897"/>
                  <a:pt x="647785" y="1753244"/>
                  <a:pt x="657173" y="1755591"/>
                </a:cubicBezTo>
                <a:cubicBezTo>
                  <a:pt x="666561" y="1757938"/>
                  <a:pt x="675949" y="1760285"/>
                  <a:pt x="682991" y="1762632"/>
                </a:cubicBezTo>
                <a:cubicBezTo>
                  <a:pt x="690032" y="1764979"/>
                  <a:pt x="699420" y="1767326"/>
                  <a:pt x="706461" y="1769673"/>
                </a:cubicBezTo>
                <a:cubicBezTo>
                  <a:pt x="715849" y="1772020"/>
                  <a:pt x="725237" y="1776714"/>
                  <a:pt x="734626" y="1779061"/>
                </a:cubicBezTo>
                <a:cubicBezTo>
                  <a:pt x="741667" y="1781408"/>
                  <a:pt x="751055" y="1783755"/>
                  <a:pt x="758096" y="1786102"/>
                </a:cubicBezTo>
                <a:cubicBezTo>
                  <a:pt x="767484" y="1790796"/>
                  <a:pt x="779219" y="1793144"/>
                  <a:pt x="788608" y="1797838"/>
                </a:cubicBezTo>
                <a:cubicBezTo>
                  <a:pt x="795649" y="1800185"/>
                  <a:pt x="802690" y="1802532"/>
                  <a:pt x="809731" y="1804879"/>
                </a:cubicBezTo>
                <a:cubicBezTo>
                  <a:pt x="821466" y="1809573"/>
                  <a:pt x="833201" y="1814267"/>
                  <a:pt x="844937" y="1818961"/>
                </a:cubicBezTo>
                <a:cubicBezTo>
                  <a:pt x="851978" y="1821308"/>
                  <a:pt x="856672" y="1823655"/>
                  <a:pt x="863713" y="1826002"/>
                </a:cubicBezTo>
                <a:cubicBezTo>
                  <a:pt x="875448" y="1830696"/>
                  <a:pt x="889531" y="1837737"/>
                  <a:pt x="901266" y="1842432"/>
                </a:cubicBezTo>
                <a:cubicBezTo>
                  <a:pt x="905960" y="1844779"/>
                  <a:pt x="910654" y="1847126"/>
                  <a:pt x="917695" y="1849473"/>
                </a:cubicBezTo>
                <a:cubicBezTo>
                  <a:pt x="931777" y="1856514"/>
                  <a:pt x="943513" y="1861208"/>
                  <a:pt x="957595" y="1868249"/>
                </a:cubicBezTo>
                <a:cubicBezTo>
                  <a:pt x="962289" y="1870596"/>
                  <a:pt x="966983" y="1872943"/>
                  <a:pt x="971677" y="1875290"/>
                </a:cubicBezTo>
                <a:cubicBezTo>
                  <a:pt x="985760" y="1882331"/>
                  <a:pt x="1002189" y="1889372"/>
                  <a:pt x="1016271" y="1898761"/>
                </a:cubicBezTo>
                <a:cubicBezTo>
                  <a:pt x="1018618" y="1901108"/>
                  <a:pt x="1023312" y="1901108"/>
                  <a:pt x="1025659" y="1903455"/>
                </a:cubicBezTo>
                <a:cubicBezTo>
                  <a:pt x="1042089" y="1912843"/>
                  <a:pt x="1058518" y="1919884"/>
                  <a:pt x="1074947" y="1929272"/>
                </a:cubicBezTo>
                <a:cubicBezTo>
                  <a:pt x="1077294" y="1929272"/>
                  <a:pt x="1077294" y="1931619"/>
                  <a:pt x="1079641" y="1931619"/>
                </a:cubicBezTo>
                <a:cubicBezTo>
                  <a:pt x="1098418" y="1941007"/>
                  <a:pt x="1114847" y="1950396"/>
                  <a:pt x="1133623" y="1962131"/>
                </a:cubicBezTo>
                <a:cubicBezTo>
                  <a:pt x="1133623" y="1962131"/>
                  <a:pt x="1133623" y="1962131"/>
                  <a:pt x="1133623" y="1962131"/>
                </a:cubicBezTo>
                <a:cubicBezTo>
                  <a:pt x="1182911" y="1990295"/>
                  <a:pt x="1229852" y="2018460"/>
                  <a:pt x="1279140" y="2048971"/>
                </a:cubicBezTo>
                <a:cubicBezTo>
                  <a:pt x="1276793" y="2051319"/>
                  <a:pt x="1276793" y="2056013"/>
                  <a:pt x="1276793" y="2058360"/>
                </a:cubicBezTo>
                <a:cubicBezTo>
                  <a:pt x="1276793" y="2060707"/>
                  <a:pt x="1276793" y="2063054"/>
                  <a:pt x="1279140" y="2065401"/>
                </a:cubicBezTo>
                <a:cubicBezTo>
                  <a:pt x="1138318" y="2124077"/>
                  <a:pt x="1006883" y="2180406"/>
                  <a:pt x="877795" y="2236735"/>
                </a:cubicBezTo>
                <a:cubicBezTo>
                  <a:pt x="828507" y="2257859"/>
                  <a:pt x="781566" y="2278982"/>
                  <a:pt x="734626" y="2297759"/>
                </a:cubicBezTo>
                <a:cubicBezTo>
                  <a:pt x="722890" y="2302453"/>
                  <a:pt x="708808" y="2309494"/>
                  <a:pt x="697073" y="2314188"/>
                </a:cubicBezTo>
                <a:cubicBezTo>
                  <a:pt x="694726" y="2307147"/>
                  <a:pt x="687685" y="2302453"/>
                  <a:pt x="678296" y="2302453"/>
                </a:cubicBezTo>
                <a:cubicBezTo>
                  <a:pt x="666561" y="2302453"/>
                  <a:pt x="657173" y="2311841"/>
                  <a:pt x="657173" y="2323576"/>
                </a:cubicBezTo>
                <a:cubicBezTo>
                  <a:pt x="657173" y="2325923"/>
                  <a:pt x="657173" y="2328270"/>
                  <a:pt x="659520" y="2330617"/>
                </a:cubicBezTo>
                <a:cubicBezTo>
                  <a:pt x="586762" y="2361129"/>
                  <a:pt x="514003" y="2391640"/>
                  <a:pt x="445939" y="2419805"/>
                </a:cubicBezTo>
                <a:cubicBezTo>
                  <a:pt x="443592" y="2419805"/>
                  <a:pt x="443592" y="2419805"/>
                  <a:pt x="441245" y="2422152"/>
                </a:cubicBezTo>
                <a:cubicBezTo>
                  <a:pt x="424815" y="2429193"/>
                  <a:pt x="408386" y="2436234"/>
                  <a:pt x="389610" y="2440928"/>
                </a:cubicBezTo>
                <a:cubicBezTo>
                  <a:pt x="384916" y="2443275"/>
                  <a:pt x="380222" y="2443275"/>
                  <a:pt x="375527" y="2445622"/>
                </a:cubicBezTo>
                <a:cubicBezTo>
                  <a:pt x="361445" y="2450317"/>
                  <a:pt x="349710" y="2455011"/>
                  <a:pt x="335628" y="2459705"/>
                </a:cubicBezTo>
                <a:cubicBezTo>
                  <a:pt x="328587" y="2462052"/>
                  <a:pt x="323892" y="2464399"/>
                  <a:pt x="319198" y="2466746"/>
                </a:cubicBezTo>
                <a:cubicBezTo>
                  <a:pt x="307463" y="2471440"/>
                  <a:pt x="295728" y="2473787"/>
                  <a:pt x="286340" y="2478481"/>
                </a:cubicBezTo>
                <a:cubicBezTo>
                  <a:pt x="279299" y="2480828"/>
                  <a:pt x="272257" y="2483175"/>
                  <a:pt x="265216" y="2485522"/>
                </a:cubicBezTo>
                <a:cubicBezTo>
                  <a:pt x="262869" y="2485522"/>
                  <a:pt x="258175" y="2487869"/>
                  <a:pt x="255828" y="2487869"/>
                </a:cubicBezTo>
                <a:cubicBezTo>
                  <a:pt x="253481" y="2483175"/>
                  <a:pt x="248787" y="2478481"/>
                  <a:pt x="244093" y="2476134"/>
                </a:cubicBezTo>
                <a:cubicBezTo>
                  <a:pt x="253481" y="2440928"/>
                  <a:pt x="262869" y="2405723"/>
                  <a:pt x="272257" y="2370517"/>
                </a:cubicBezTo>
                <a:cubicBezTo>
                  <a:pt x="276951" y="2354088"/>
                  <a:pt x="281646" y="2337658"/>
                  <a:pt x="286340" y="2321229"/>
                </a:cubicBezTo>
                <a:close/>
                <a:moveTo>
                  <a:pt x="283993" y="1809573"/>
                </a:moveTo>
                <a:cubicBezTo>
                  <a:pt x="283993" y="1804879"/>
                  <a:pt x="281646" y="1802532"/>
                  <a:pt x="281646" y="1797838"/>
                </a:cubicBezTo>
                <a:cubicBezTo>
                  <a:pt x="279299" y="1793144"/>
                  <a:pt x="279299" y="1788449"/>
                  <a:pt x="276951" y="1783755"/>
                </a:cubicBezTo>
                <a:cubicBezTo>
                  <a:pt x="276951" y="1781408"/>
                  <a:pt x="274604" y="1776714"/>
                  <a:pt x="274604" y="1774367"/>
                </a:cubicBezTo>
                <a:cubicBezTo>
                  <a:pt x="272257" y="1769673"/>
                  <a:pt x="272257" y="1762632"/>
                  <a:pt x="269910" y="1757938"/>
                </a:cubicBezTo>
                <a:cubicBezTo>
                  <a:pt x="269910" y="1757938"/>
                  <a:pt x="269910" y="1757938"/>
                  <a:pt x="269910" y="1755591"/>
                </a:cubicBezTo>
                <a:cubicBezTo>
                  <a:pt x="272257" y="1753244"/>
                  <a:pt x="274604" y="1748550"/>
                  <a:pt x="276951" y="1746203"/>
                </a:cubicBezTo>
                <a:cubicBezTo>
                  <a:pt x="279299" y="1743855"/>
                  <a:pt x="279299" y="1741508"/>
                  <a:pt x="281646" y="1741508"/>
                </a:cubicBezTo>
                <a:cubicBezTo>
                  <a:pt x="291034" y="1729773"/>
                  <a:pt x="298075" y="1718038"/>
                  <a:pt x="307463" y="1706303"/>
                </a:cubicBezTo>
                <a:cubicBezTo>
                  <a:pt x="312157" y="1701609"/>
                  <a:pt x="314504" y="1696915"/>
                  <a:pt x="319198" y="1692221"/>
                </a:cubicBezTo>
                <a:cubicBezTo>
                  <a:pt x="321545" y="1687526"/>
                  <a:pt x="326239" y="1685179"/>
                  <a:pt x="328587" y="1680485"/>
                </a:cubicBezTo>
                <a:cubicBezTo>
                  <a:pt x="330934" y="1682832"/>
                  <a:pt x="333281" y="1682832"/>
                  <a:pt x="335628" y="1682832"/>
                </a:cubicBezTo>
                <a:cubicBezTo>
                  <a:pt x="335628" y="1682832"/>
                  <a:pt x="335628" y="1685179"/>
                  <a:pt x="335628" y="1685179"/>
                </a:cubicBezTo>
                <a:cubicBezTo>
                  <a:pt x="333281" y="1696915"/>
                  <a:pt x="330934" y="1710997"/>
                  <a:pt x="328587" y="1722732"/>
                </a:cubicBezTo>
                <a:cubicBezTo>
                  <a:pt x="328587" y="1727426"/>
                  <a:pt x="326239" y="1734467"/>
                  <a:pt x="326239" y="1739161"/>
                </a:cubicBezTo>
                <a:cubicBezTo>
                  <a:pt x="323892" y="1753244"/>
                  <a:pt x="321545" y="1764979"/>
                  <a:pt x="319198" y="1779061"/>
                </a:cubicBezTo>
                <a:cubicBezTo>
                  <a:pt x="314504" y="1795491"/>
                  <a:pt x="307463" y="1811920"/>
                  <a:pt x="302769" y="1830696"/>
                </a:cubicBezTo>
                <a:lnTo>
                  <a:pt x="300422" y="1835390"/>
                </a:lnTo>
                <a:cubicBezTo>
                  <a:pt x="298075" y="1835390"/>
                  <a:pt x="295728" y="1835390"/>
                  <a:pt x="295728" y="1835390"/>
                </a:cubicBezTo>
                <a:cubicBezTo>
                  <a:pt x="293381" y="1835390"/>
                  <a:pt x="293381" y="1835390"/>
                  <a:pt x="291034" y="1835390"/>
                </a:cubicBezTo>
                <a:cubicBezTo>
                  <a:pt x="291034" y="1830696"/>
                  <a:pt x="288687" y="1828349"/>
                  <a:pt x="288687" y="1823655"/>
                </a:cubicBezTo>
                <a:cubicBezTo>
                  <a:pt x="286340" y="1821308"/>
                  <a:pt x="283993" y="1816614"/>
                  <a:pt x="283993" y="1809573"/>
                </a:cubicBezTo>
                <a:close/>
                <a:moveTo>
                  <a:pt x="295728" y="1687526"/>
                </a:moveTo>
                <a:cubicBezTo>
                  <a:pt x="293381" y="1689873"/>
                  <a:pt x="291034" y="1689873"/>
                  <a:pt x="288687" y="1692221"/>
                </a:cubicBezTo>
                <a:cubicBezTo>
                  <a:pt x="283993" y="1696915"/>
                  <a:pt x="276951" y="1699262"/>
                  <a:pt x="272257" y="1703956"/>
                </a:cubicBezTo>
                <a:cubicBezTo>
                  <a:pt x="269910" y="1706303"/>
                  <a:pt x="267563" y="1706303"/>
                  <a:pt x="265216" y="1708650"/>
                </a:cubicBezTo>
                <a:cubicBezTo>
                  <a:pt x="260522" y="1710997"/>
                  <a:pt x="258175" y="1715691"/>
                  <a:pt x="253481" y="1718038"/>
                </a:cubicBezTo>
                <a:cubicBezTo>
                  <a:pt x="251134" y="1713344"/>
                  <a:pt x="248787" y="1706303"/>
                  <a:pt x="246440" y="1701609"/>
                </a:cubicBezTo>
                <a:cubicBezTo>
                  <a:pt x="253481" y="1699262"/>
                  <a:pt x="258175" y="1692221"/>
                  <a:pt x="258175" y="1685179"/>
                </a:cubicBezTo>
                <a:cubicBezTo>
                  <a:pt x="258175" y="1678138"/>
                  <a:pt x="253481" y="1671097"/>
                  <a:pt x="246440" y="1668750"/>
                </a:cubicBezTo>
                <a:cubicBezTo>
                  <a:pt x="253481" y="1654668"/>
                  <a:pt x="260522" y="1638238"/>
                  <a:pt x="269910" y="1624156"/>
                </a:cubicBezTo>
                <a:cubicBezTo>
                  <a:pt x="269910" y="1621809"/>
                  <a:pt x="272257" y="1621809"/>
                  <a:pt x="272257" y="1619462"/>
                </a:cubicBezTo>
                <a:cubicBezTo>
                  <a:pt x="281646" y="1600686"/>
                  <a:pt x="291034" y="1581909"/>
                  <a:pt x="302769" y="1563133"/>
                </a:cubicBezTo>
                <a:cubicBezTo>
                  <a:pt x="305116" y="1558439"/>
                  <a:pt x="307463" y="1553745"/>
                  <a:pt x="309810" y="1549051"/>
                </a:cubicBezTo>
                <a:cubicBezTo>
                  <a:pt x="319198" y="1532621"/>
                  <a:pt x="326239" y="1516192"/>
                  <a:pt x="335628" y="1502110"/>
                </a:cubicBezTo>
                <a:cubicBezTo>
                  <a:pt x="337975" y="1495069"/>
                  <a:pt x="342669" y="1490375"/>
                  <a:pt x="347363" y="1483333"/>
                </a:cubicBezTo>
                <a:cubicBezTo>
                  <a:pt x="356751" y="1469251"/>
                  <a:pt x="363792" y="1455169"/>
                  <a:pt x="373180" y="1441087"/>
                </a:cubicBezTo>
                <a:cubicBezTo>
                  <a:pt x="377874" y="1434045"/>
                  <a:pt x="382569" y="1427004"/>
                  <a:pt x="384916" y="1419963"/>
                </a:cubicBezTo>
                <a:cubicBezTo>
                  <a:pt x="387263" y="1415269"/>
                  <a:pt x="389610" y="1410575"/>
                  <a:pt x="394304" y="1405881"/>
                </a:cubicBezTo>
                <a:cubicBezTo>
                  <a:pt x="394304" y="1410575"/>
                  <a:pt x="391957" y="1415269"/>
                  <a:pt x="391957" y="1419963"/>
                </a:cubicBezTo>
                <a:cubicBezTo>
                  <a:pt x="389610" y="1424657"/>
                  <a:pt x="389610" y="1431698"/>
                  <a:pt x="387263" y="1436392"/>
                </a:cubicBezTo>
                <a:cubicBezTo>
                  <a:pt x="384916" y="1441087"/>
                  <a:pt x="384916" y="1448128"/>
                  <a:pt x="382569" y="1452822"/>
                </a:cubicBezTo>
                <a:cubicBezTo>
                  <a:pt x="380222" y="1457516"/>
                  <a:pt x="380222" y="1464557"/>
                  <a:pt x="377874" y="1469251"/>
                </a:cubicBezTo>
                <a:cubicBezTo>
                  <a:pt x="377874" y="1469251"/>
                  <a:pt x="375527" y="1476292"/>
                  <a:pt x="375527" y="1480986"/>
                </a:cubicBezTo>
                <a:cubicBezTo>
                  <a:pt x="375527" y="1485680"/>
                  <a:pt x="373180" y="1490375"/>
                  <a:pt x="373180" y="1495069"/>
                </a:cubicBezTo>
                <a:cubicBezTo>
                  <a:pt x="370833" y="1502110"/>
                  <a:pt x="370833" y="1509151"/>
                  <a:pt x="368486" y="1516192"/>
                </a:cubicBezTo>
                <a:cubicBezTo>
                  <a:pt x="368486" y="1518539"/>
                  <a:pt x="366139" y="1520886"/>
                  <a:pt x="366139" y="1525580"/>
                </a:cubicBezTo>
                <a:cubicBezTo>
                  <a:pt x="356751" y="1563133"/>
                  <a:pt x="349710" y="1605380"/>
                  <a:pt x="340322" y="1647627"/>
                </a:cubicBezTo>
                <a:cubicBezTo>
                  <a:pt x="340322" y="1647627"/>
                  <a:pt x="337975" y="1647627"/>
                  <a:pt x="337975" y="1647627"/>
                </a:cubicBezTo>
                <a:cubicBezTo>
                  <a:pt x="326239" y="1647627"/>
                  <a:pt x="316851" y="1657015"/>
                  <a:pt x="316851" y="1668750"/>
                </a:cubicBezTo>
                <a:cubicBezTo>
                  <a:pt x="316851" y="1671097"/>
                  <a:pt x="316851" y="1673444"/>
                  <a:pt x="319198" y="1675791"/>
                </a:cubicBezTo>
                <a:cubicBezTo>
                  <a:pt x="316851" y="1675791"/>
                  <a:pt x="314504" y="1678138"/>
                  <a:pt x="312157" y="1678138"/>
                </a:cubicBezTo>
                <a:cubicBezTo>
                  <a:pt x="305116" y="1680485"/>
                  <a:pt x="300422" y="1682832"/>
                  <a:pt x="295728" y="1687526"/>
                </a:cubicBezTo>
                <a:close/>
                <a:moveTo>
                  <a:pt x="424815" y="1351899"/>
                </a:moveTo>
                <a:cubicBezTo>
                  <a:pt x="431857" y="1340164"/>
                  <a:pt x="441245" y="1326081"/>
                  <a:pt x="448286" y="1314346"/>
                </a:cubicBezTo>
                <a:cubicBezTo>
                  <a:pt x="452980" y="1304958"/>
                  <a:pt x="460021" y="1297917"/>
                  <a:pt x="464715" y="1288529"/>
                </a:cubicBezTo>
                <a:cubicBezTo>
                  <a:pt x="471756" y="1276793"/>
                  <a:pt x="481145" y="1265058"/>
                  <a:pt x="488186" y="1253323"/>
                </a:cubicBezTo>
                <a:cubicBezTo>
                  <a:pt x="495227" y="1243935"/>
                  <a:pt x="502268" y="1234546"/>
                  <a:pt x="509309" y="1225158"/>
                </a:cubicBezTo>
                <a:cubicBezTo>
                  <a:pt x="514003" y="1218117"/>
                  <a:pt x="518697" y="1213423"/>
                  <a:pt x="523391" y="1206382"/>
                </a:cubicBezTo>
                <a:cubicBezTo>
                  <a:pt x="523391" y="1206382"/>
                  <a:pt x="525738" y="1208729"/>
                  <a:pt x="525738" y="1208729"/>
                </a:cubicBezTo>
                <a:cubicBezTo>
                  <a:pt x="523391" y="1218117"/>
                  <a:pt x="518697" y="1225158"/>
                  <a:pt x="516350" y="1234546"/>
                </a:cubicBezTo>
                <a:cubicBezTo>
                  <a:pt x="511656" y="1248629"/>
                  <a:pt x="504615" y="1260364"/>
                  <a:pt x="499921" y="1274446"/>
                </a:cubicBezTo>
                <a:cubicBezTo>
                  <a:pt x="495227" y="1288529"/>
                  <a:pt x="490533" y="1302611"/>
                  <a:pt x="483492" y="1314346"/>
                </a:cubicBezTo>
                <a:cubicBezTo>
                  <a:pt x="478797" y="1328428"/>
                  <a:pt x="474103" y="1340164"/>
                  <a:pt x="469409" y="1354246"/>
                </a:cubicBezTo>
                <a:cubicBezTo>
                  <a:pt x="464715" y="1368328"/>
                  <a:pt x="457674" y="1382410"/>
                  <a:pt x="452980" y="1396493"/>
                </a:cubicBezTo>
                <a:cubicBezTo>
                  <a:pt x="450633" y="1403534"/>
                  <a:pt x="448286" y="1408228"/>
                  <a:pt x="445939" y="1415269"/>
                </a:cubicBezTo>
                <a:cubicBezTo>
                  <a:pt x="443592" y="1419963"/>
                  <a:pt x="441245" y="1424657"/>
                  <a:pt x="438898" y="1429351"/>
                </a:cubicBezTo>
                <a:cubicBezTo>
                  <a:pt x="431857" y="1443434"/>
                  <a:pt x="427162" y="1455169"/>
                  <a:pt x="420121" y="1469251"/>
                </a:cubicBezTo>
                <a:cubicBezTo>
                  <a:pt x="417774" y="1476292"/>
                  <a:pt x="413080" y="1483333"/>
                  <a:pt x="410733" y="1492722"/>
                </a:cubicBezTo>
                <a:cubicBezTo>
                  <a:pt x="403692" y="1506804"/>
                  <a:pt x="398998" y="1518539"/>
                  <a:pt x="391957" y="1532621"/>
                </a:cubicBezTo>
                <a:cubicBezTo>
                  <a:pt x="387263" y="1539662"/>
                  <a:pt x="384916" y="1549051"/>
                  <a:pt x="380222" y="1558439"/>
                </a:cubicBezTo>
                <a:cubicBezTo>
                  <a:pt x="375527" y="1570174"/>
                  <a:pt x="368486" y="1584256"/>
                  <a:pt x="363792" y="1598339"/>
                </a:cubicBezTo>
                <a:cubicBezTo>
                  <a:pt x="359098" y="1607727"/>
                  <a:pt x="356751" y="1617115"/>
                  <a:pt x="352057" y="1626503"/>
                </a:cubicBezTo>
                <a:cubicBezTo>
                  <a:pt x="349710" y="1633544"/>
                  <a:pt x="345016" y="1642933"/>
                  <a:pt x="342669" y="1649974"/>
                </a:cubicBezTo>
                <a:cubicBezTo>
                  <a:pt x="342669" y="1649974"/>
                  <a:pt x="340322" y="1649974"/>
                  <a:pt x="340322" y="1649974"/>
                </a:cubicBezTo>
                <a:cubicBezTo>
                  <a:pt x="342669" y="1640586"/>
                  <a:pt x="342669" y="1633544"/>
                  <a:pt x="345016" y="1624156"/>
                </a:cubicBezTo>
                <a:cubicBezTo>
                  <a:pt x="345016" y="1619462"/>
                  <a:pt x="347363" y="1617115"/>
                  <a:pt x="347363" y="1612421"/>
                </a:cubicBezTo>
                <a:cubicBezTo>
                  <a:pt x="349710" y="1603033"/>
                  <a:pt x="349710" y="1595992"/>
                  <a:pt x="352057" y="1586603"/>
                </a:cubicBezTo>
                <a:cubicBezTo>
                  <a:pt x="352057" y="1581909"/>
                  <a:pt x="354404" y="1579562"/>
                  <a:pt x="354404" y="1574868"/>
                </a:cubicBezTo>
                <a:cubicBezTo>
                  <a:pt x="356751" y="1565480"/>
                  <a:pt x="359098" y="1556092"/>
                  <a:pt x="359098" y="1549051"/>
                </a:cubicBezTo>
                <a:cubicBezTo>
                  <a:pt x="359098" y="1546704"/>
                  <a:pt x="361445" y="1544357"/>
                  <a:pt x="361445" y="1539662"/>
                </a:cubicBezTo>
                <a:cubicBezTo>
                  <a:pt x="363792" y="1530274"/>
                  <a:pt x="366139" y="1520886"/>
                  <a:pt x="366139" y="1513845"/>
                </a:cubicBezTo>
                <a:cubicBezTo>
                  <a:pt x="366139" y="1511498"/>
                  <a:pt x="368486" y="1509151"/>
                  <a:pt x="368486" y="1506804"/>
                </a:cubicBezTo>
                <a:cubicBezTo>
                  <a:pt x="370833" y="1497416"/>
                  <a:pt x="373180" y="1488027"/>
                  <a:pt x="373180" y="1480986"/>
                </a:cubicBezTo>
                <a:cubicBezTo>
                  <a:pt x="373180" y="1478639"/>
                  <a:pt x="373180" y="1476292"/>
                  <a:pt x="375527" y="1473945"/>
                </a:cubicBezTo>
                <a:cubicBezTo>
                  <a:pt x="377874" y="1464557"/>
                  <a:pt x="380222" y="1457516"/>
                  <a:pt x="382569" y="1448128"/>
                </a:cubicBezTo>
                <a:cubicBezTo>
                  <a:pt x="382569" y="1445781"/>
                  <a:pt x="382569" y="1443434"/>
                  <a:pt x="384916" y="1441087"/>
                </a:cubicBezTo>
                <a:cubicBezTo>
                  <a:pt x="387263" y="1431698"/>
                  <a:pt x="389610" y="1424657"/>
                  <a:pt x="391957" y="1415269"/>
                </a:cubicBezTo>
                <a:cubicBezTo>
                  <a:pt x="391957" y="1412922"/>
                  <a:pt x="391957" y="1410575"/>
                  <a:pt x="394304" y="1408228"/>
                </a:cubicBezTo>
                <a:cubicBezTo>
                  <a:pt x="394304" y="1405881"/>
                  <a:pt x="396651" y="1403534"/>
                  <a:pt x="396651" y="1398840"/>
                </a:cubicBezTo>
                <a:cubicBezTo>
                  <a:pt x="401345" y="1391799"/>
                  <a:pt x="406039" y="1384757"/>
                  <a:pt x="410733" y="1377716"/>
                </a:cubicBezTo>
                <a:cubicBezTo>
                  <a:pt x="415427" y="1365981"/>
                  <a:pt x="420121" y="1358940"/>
                  <a:pt x="424815" y="1351899"/>
                </a:cubicBezTo>
                <a:close/>
                <a:moveTo>
                  <a:pt x="640744" y="1056171"/>
                </a:moveTo>
                <a:cubicBezTo>
                  <a:pt x="645438" y="1049130"/>
                  <a:pt x="650132" y="1042089"/>
                  <a:pt x="654826" y="1032700"/>
                </a:cubicBezTo>
                <a:cubicBezTo>
                  <a:pt x="659520" y="1023312"/>
                  <a:pt x="664214" y="1016271"/>
                  <a:pt x="671255" y="1006883"/>
                </a:cubicBezTo>
                <a:cubicBezTo>
                  <a:pt x="673602" y="1002189"/>
                  <a:pt x="675949" y="999842"/>
                  <a:pt x="678296" y="995148"/>
                </a:cubicBezTo>
                <a:cubicBezTo>
                  <a:pt x="680643" y="997495"/>
                  <a:pt x="685338" y="997495"/>
                  <a:pt x="687685" y="997495"/>
                </a:cubicBezTo>
                <a:cubicBezTo>
                  <a:pt x="699420" y="997495"/>
                  <a:pt x="708808" y="988107"/>
                  <a:pt x="708808" y="976371"/>
                </a:cubicBezTo>
                <a:cubicBezTo>
                  <a:pt x="708808" y="971677"/>
                  <a:pt x="706461" y="969330"/>
                  <a:pt x="704114" y="964636"/>
                </a:cubicBezTo>
                <a:cubicBezTo>
                  <a:pt x="711155" y="959942"/>
                  <a:pt x="718196" y="952901"/>
                  <a:pt x="727584" y="948207"/>
                </a:cubicBezTo>
                <a:cubicBezTo>
                  <a:pt x="732279" y="945860"/>
                  <a:pt x="734626" y="943513"/>
                  <a:pt x="739320" y="938819"/>
                </a:cubicBezTo>
                <a:cubicBezTo>
                  <a:pt x="748708" y="931777"/>
                  <a:pt x="758096" y="924736"/>
                  <a:pt x="767484" y="920042"/>
                </a:cubicBezTo>
                <a:cubicBezTo>
                  <a:pt x="772178" y="917695"/>
                  <a:pt x="776872" y="913001"/>
                  <a:pt x="783914" y="910654"/>
                </a:cubicBezTo>
                <a:cubicBezTo>
                  <a:pt x="793302" y="905960"/>
                  <a:pt x="800343" y="898919"/>
                  <a:pt x="809731" y="894225"/>
                </a:cubicBezTo>
                <a:cubicBezTo>
                  <a:pt x="814425" y="889531"/>
                  <a:pt x="821466" y="887184"/>
                  <a:pt x="826160" y="882489"/>
                </a:cubicBezTo>
                <a:cubicBezTo>
                  <a:pt x="830854" y="880142"/>
                  <a:pt x="833201" y="877795"/>
                  <a:pt x="837896" y="875448"/>
                </a:cubicBezTo>
                <a:cubicBezTo>
                  <a:pt x="837896" y="875448"/>
                  <a:pt x="837896" y="875448"/>
                  <a:pt x="837896" y="877795"/>
                </a:cubicBezTo>
                <a:cubicBezTo>
                  <a:pt x="821466" y="894225"/>
                  <a:pt x="802690" y="908307"/>
                  <a:pt x="786261" y="924736"/>
                </a:cubicBezTo>
                <a:cubicBezTo>
                  <a:pt x="779219" y="931777"/>
                  <a:pt x="772178" y="936472"/>
                  <a:pt x="767484" y="943513"/>
                </a:cubicBezTo>
                <a:cubicBezTo>
                  <a:pt x="741667" y="969330"/>
                  <a:pt x="713502" y="995148"/>
                  <a:pt x="687685" y="1020965"/>
                </a:cubicBezTo>
                <a:cubicBezTo>
                  <a:pt x="680643" y="1028006"/>
                  <a:pt x="675949" y="1035047"/>
                  <a:pt x="668908" y="1042089"/>
                </a:cubicBezTo>
                <a:cubicBezTo>
                  <a:pt x="650132" y="1060865"/>
                  <a:pt x="633703" y="1079641"/>
                  <a:pt x="614926" y="1100765"/>
                </a:cubicBezTo>
                <a:cubicBezTo>
                  <a:pt x="617273" y="1096071"/>
                  <a:pt x="621967" y="1089030"/>
                  <a:pt x="624314" y="1084335"/>
                </a:cubicBezTo>
                <a:cubicBezTo>
                  <a:pt x="629008" y="1072600"/>
                  <a:pt x="633703" y="1063212"/>
                  <a:pt x="640744" y="1056171"/>
                </a:cubicBezTo>
                <a:close/>
                <a:moveTo>
                  <a:pt x="910654" y="812078"/>
                </a:moveTo>
                <a:cubicBezTo>
                  <a:pt x="922389" y="802690"/>
                  <a:pt x="934124" y="793302"/>
                  <a:pt x="945860" y="781566"/>
                </a:cubicBezTo>
                <a:cubicBezTo>
                  <a:pt x="948207" y="781566"/>
                  <a:pt x="948207" y="781566"/>
                  <a:pt x="950554" y="781566"/>
                </a:cubicBezTo>
                <a:cubicBezTo>
                  <a:pt x="959942" y="781566"/>
                  <a:pt x="969330" y="781566"/>
                  <a:pt x="976371" y="781566"/>
                </a:cubicBezTo>
                <a:cubicBezTo>
                  <a:pt x="978718" y="781566"/>
                  <a:pt x="983412" y="781566"/>
                  <a:pt x="985760" y="781566"/>
                </a:cubicBezTo>
                <a:cubicBezTo>
                  <a:pt x="992801" y="781566"/>
                  <a:pt x="997495" y="781566"/>
                  <a:pt x="1004536" y="783914"/>
                </a:cubicBezTo>
                <a:cubicBezTo>
                  <a:pt x="1006883" y="783914"/>
                  <a:pt x="1011577" y="783914"/>
                  <a:pt x="1013924" y="783914"/>
                </a:cubicBezTo>
                <a:cubicBezTo>
                  <a:pt x="1020965" y="783914"/>
                  <a:pt x="1025659" y="783914"/>
                  <a:pt x="1032700" y="786261"/>
                </a:cubicBezTo>
                <a:cubicBezTo>
                  <a:pt x="1035047" y="786261"/>
                  <a:pt x="1039742" y="786261"/>
                  <a:pt x="1042089" y="788608"/>
                </a:cubicBezTo>
                <a:cubicBezTo>
                  <a:pt x="1049130" y="788608"/>
                  <a:pt x="1053824" y="790955"/>
                  <a:pt x="1060865" y="790955"/>
                </a:cubicBezTo>
                <a:cubicBezTo>
                  <a:pt x="1063212" y="790955"/>
                  <a:pt x="1067906" y="793302"/>
                  <a:pt x="1070253" y="793302"/>
                </a:cubicBezTo>
                <a:cubicBezTo>
                  <a:pt x="1074947" y="793302"/>
                  <a:pt x="1081988" y="795649"/>
                  <a:pt x="1086683" y="795649"/>
                </a:cubicBezTo>
                <a:cubicBezTo>
                  <a:pt x="1091377" y="795649"/>
                  <a:pt x="1093724" y="797996"/>
                  <a:pt x="1098418" y="797996"/>
                </a:cubicBezTo>
                <a:cubicBezTo>
                  <a:pt x="1100765" y="797996"/>
                  <a:pt x="1100765" y="797996"/>
                  <a:pt x="1103112" y="797996"/>
                </a:cubicBezTo>
                <a:cubicBezTo>
                  <a:pt x="1103112" y="797996"/>
                  <a:pt x="1100765" y="800343"/>
                  <a:pt x="1100765" y="800343"/>
                </a:cubicBezTo>
                <a:cubicBezTo>
                  <a:pt x="1086683" y="823813"/>
                  <a:pt x="1074947" y="844937"/>
                  <a:pt x="1060865" y="868407"/>
                </a:cubicBezTo>
                <a:cubicBezTo>
                  <a:pt x="1056171" y="877795"/>
                  <a:pt x="1051477" y="884836"/>
                  <a:pt x="1046783" y="894225"/>
                </a:cubicBezTo>
                <a:cubicBezTo>
                  <a:pt x="1039742" y="905960"/>
                  <a:pt x="1035047" y="915348"/>
                  <a:pt x="1028006" y="927083"/>
                </a:cubicBezTo>
                <a:cubicBezTo>
                  <a:pt x="997495" y="952901"/>
                  <a:pt x="964636" y="978718"/>
                  <a:pt x="934124" y="1004536"/>
                </a:cubicBezTo>
                <a:cubicBezTo>
                  <a:pt x="934124" y="1004536"/>
                  <a:pt x="931777" y="1006883"/>
                  <a:pt x="931777" y="1006883"/>
                </a:cubicBezTo>
                <a:cubicBezTo>
                  <a:pt x="913001" y="1023312"/>
                  <a:pt x="896572" y="1037394"/>
                  <a:pt x="880142" y="1053824"/>
                </a:cubicBezTo>
                <a:cubicBezTo>
                  <a:pt x="875448" y="1056171"/>
                  <a:pt x="873101" y="1060865"/>
                  <a:pt x="868407" y="1063212"/>
                </a:cubicBezTo>
                <a:cubicBezTo>
                  <a:pt x="863713" y="1067906"/>
                  <a:pt x="856672" y="1072600"/>
                  <a:pt x="851978" y="1077294"/>
                </a:cubicBezTo>
                <a:cubicBezTo>
                  <a:pt x="851978" y="1077294"/>
                  <a:pt x="851978" y="1074947"/>
                  <a:pt x="851978" y="1074947"/>
                </a:cubicBezTo>
                <a:cubicBezTo>
                  <a:pt x="851978" y="1065559"/>
                  <a:pt x="851978" y="1056171"/>
                  <a:pt x="851978" y="1046783"/>
                </a:cubicBezTo>
                <a:cubicBezTo>
                  <a:pt x="851978" y="1032700"/>
                  <a:pt x="851978" y="1016271"/>
                  <a:pt x="851978" y="1002189"/>
                </a:cubicBezTo>
                <a:cubicBezTo>
                  <a:pt x="851978" y="999842"/>
                  <a:pt x="851978" y="999842"/>
                  <a:pt x="851978" y="997495"/>
                </a:cubicBezTo>
                <a:cubicBezTo>
                  <a:pt x="851978" y="957595"/>
                  <a:pt x="851978" y="917695"/>
                  <a:pt x="851978" y="880142"/>
                </a:cubicBezTo>
                <a:cubicBezTo>
                  <a:pt x="863713" y="880142"/>
                  <a:pt x="870754" y="870754"/>
                  <a:pt x="870754" y="859019"/>
                </a:cubicBezTo>
                <a:cubicBezTo>
                  <a:pt x="870754" y="854325"/>
                  <a:pt x="868407" y="849631"/>
                  <a:pt x="866060" y="847284"/>
                </a:cubicBezTo>
                <a:cubicBezTo>
                  <a:pt x="877795" y="835549"/>
                  <a:pt x="889531" y="826160"/>
                  <a:pt x="901266" y="814425"/>
                </a:cubicBezTo>
                <a:cubicBezTo>
                  <a:pt x="903613" y="816772"/>
                  <a:pt x="908307" y="814425"/>
                  <a:pt x="910654" y="812078"/>
                </a:cubicBezTo>
                <a:close/>
                <a:moveTo>
                  <a:pt x="1157094" y="713502"/>
                </a:moveTo>
                <a:cubicBezTo>
                  <a:pt x="1173523" y="687685"/>
                  <a:pt x="1189953" y="664214"/>
                  <a:pt x="1206382" y="638397"/>
                </a:cubicBezTo>
                <a:cubicBezTo>
                  <a:pt x="1208729" y="633703"/>
                  <a:pt x="1213423" y="629008"/>
                  <a:pt x="1215770" y="624314"/>
                </a:cubicBezTo>
                <a:cubicBezTo>
                  <a:pt x="1232199" y="600844"/>
                  <a:pt x="1248629" y="577373"/>
                  <a:pt x="1265058" y="553903"/>
                </a:cubicBezTo>
                <a:cubicBezTo>
                  <a:pt x="1267405" y="556250"/>
                  <a:pt x="1272099" y="556250"/>
                  <a:pt x="1276793" y="556250"/>
                </a:cubicBezTo>
                <a:cubicBezTo>
                  <a:pt x="1288529" y="556250"/>
                  <a:pt x="1297917" y="546862"/>
                  <a:pt x="1297917" y="535127"/>
                </a:cubicBezTo>
                <a:cubicBezTo>
                  <a:pt x="1297917" y="532780"/>
                  <a:pt x="1297917" y="530433"/>
                  <a:pt x="1295570" y="528085"/>
                </a:cubicBezTo>
                <a:cubicBezTo>
                  <a:pt x="1344858" y="509309"/>
                  <a:pt x="1396493" y="492880"/>
                  <a:pt x="1448128" y="476450"/>
                </a:cubicBezTo>
                <a:cubicBezTo>
                  <a:pt x="1448128" y="476450"/>
                  <a:pt x="1448128" y="476450"/>
                  <a:pt x="1448128" y="476450"/>
                </a:cubicBezTo>
                <a:cubicBezTo>
                  <a:pt x="1441087" y="483492"/>
                  <a:pt x="1436392" y="490533"/>
                  <a:pt x="1429351" y="495227"/>
                </a:cubicBezTo>
                <a:cubicBezTo>
                  <a:pt x="1424657" y="499921"/>
                  <a:pt x="1419963" y="504615"/>
                  <a:pt x="1417616" y="509309"/>
                </a:cubicBezTo>
                <a:cubicBezTo>
                  <a:pt x="1410575" y="516350"/>
                  <a:pt x="1405881" y="523391"/>
                  <a:pt x="1398840" y="530433"/>
                </a:cubicBezTo>
                <a:cubicBezTo>
                  <a:pt x="1394146" y="535127"/>
                  <a:pt x="1389452" y="539821"/>
                  <a:pt x="1387104" y="544515"/>
                </a:cubicBezTo>
                <a:cubicBezTo>
                  <a:pt x="1380063" y="551556"/>
                  <a:pt x="1375369" y="558597"/>
                  <a:pt x="1368328" y="565638"/>
                </a:cubicBezTo>
                <a:cubicBezTo>
                  <a:pt x="1363634" y="570332"/>
                  <a:pt x="1361287" y="575026"/>
                  <a:pt x="1356593" y="579720"/>
                </a:cubicBezTo>
                <a:cubicBezTo>
                  <a:pt x="1349552" y="586762"/>
                  <a:pt x="1344858" y="593803"/>
                  <a:pt x="1337816" y="600844"/>
                </a:cubicBezTo>
                <a:cubicBezTo>
                  <a:pt x="1333122" y="605538"/>
                  <a:pt x="1328428" y="610232"/>
                  <a:pt x="1326081" y="614926"/>
                </a:cubicBezTo>
                <a:cubicBezTo>
                  <a:pt x="1319040" y="621967"/>
                  <a:pt x="1314346" y="629008"/>
                  <a:pt x="1309652" y="636050"/>
                </a:cubicBezTo>
                <a:cubicBezTo>
                  <a:pt x="1304958" y="640744"/>
                  <a:pt x="1300264" y="647785"/>
                  <a:pt x="1295570" y="652479"/>
                </a:cubicBezTo>
                <a:cubicBezTo>
                  <a:pt x="1290876" y="659520"/>
                  <a:pt x="1286181" y="664214"/>
                  <a:pt x="1281487" y="671255"/>
                </a:cubicBezTo>
                <a:cubicBezTo>
                  <a:pt x="1276793" y="678296"/>
                  <a:pt x="1269752" y="685338"/>
                  <a:pt x="1265058" y="690032"/>
                </a:cubicBezTo>
                <a:cubicBezTo>
                  <a:pt x="1262711" y="694726"/>
                  <a:pt x="1258017" y="697073"/>
                  <a:pt x="1255670" y="701767"/>
                </a:cubicBezTo>
                <a:cubicBezTo>
                  <a:pt x="1232199" y="732279"/>
                  <a:pt x="1206382" y="765137"/>
                  <a:pt x="1182911" y="797996"/>
                </a:cubicBezTo>
                <a:cubicBezTo>
                  <a:pt x="1180564" y="795649"/>
                  <a:pt x="1175870" y="793302"/>
                  <a:pt x="1171176" y="793302"/>
                </a:cubicBezTo>
                <a:cubicBezTo>
                  <a:pt x="1161788" y="793302"/>
                  <a:pt x="1154747" y="797996"/>
                  <a:pt x="1152400" y="807384"/>
                </a:cubicBezTo>
                <a:cubicBezTo>
                  <a:pt x="1150053" y="807384"/>
                  <a:pt x="1145359" y="805037"/>
                  <a:pt x="1143012" y="805037"/>
                </a:cubicBezTo>
                <a:cubicBezTo>
                  <a:pt x="1140665" y="805037"/>
                  <a:pt x="1135971" y="802690"/>
                  <a:pt x="1133623" y="802690"/>
                </a:cubicBezTo>
                <a:cubicBezTo>
                  <a:pt x="1128929" y="800343"/>
                  <a:pt x="1121888" y="800343"/>
                  <a:pt x="1117194" y="797996"/>
                </a:cubicBezTo>
                <a:cubicBezTo>
                  <a:pt x="1114847" y="797996"/>
                  <a:pt x="1110153" y="795649"/>
                  <a:pt x="1107806" y="795649"/>
                </a:cubicBezTo>
                <a:cubicBezTo>
                  <a:pt x="1119541" y="776872"/>
                  <a:pt x="1131276" y="758096"/>
                  <a:pt x="1140665" y="741667"/>
                </a:cubicBezTo>
                <a:cubicBezTo>
                  <a:pt x="1143012" y="734626"/>
                  <a:pt x="1150053" y="722890"/>
                  <a:pt x="1157094" y="713502"/>
                </a:cubicBezTo>
                <a:close/>
                <a:moveTo>
                  <a:pt x="1633544" y="323892"/>
                </a:moveTo>
                <a:cubicBezTo>
                  <a:pt x="1640586" y="314504"/>
                  <a:pt x="1649974" y="305116"/>
                  <a:pt x="1657015" y="295728"/>
                </a:cubicBezTo>
                <a:cubicBezTo>
                  <a:pt x="1657015" y="295728"/>
                  <a:pt x="1657015" y="295728"/>
                  <a:pt x="1657015" y="295728"/>
                </a:cubicBezTo>
                <a:cubicBezTo>
                  <a:pt x="1659362" y="298075"/>
                  <a:pt x="1664056" y="300422"/>
                  <a:pt x="1668750" y="300422"/>
                </a:cubicBezTo>
                <a:cubicBezTo>
                  <a:pt x="1678138" y="300422"/>
                  <a:pt x="1685179" y="295728"/>
                  <a:pt x="1687526" y="286340"/>
                </a:cubicBezTo>
                <a:cubicBezTo>
                  <a:pt x="1692220" y="288687"/>
                  <a:pt x="1696915" y="288687"/>
                  <a:pt x="1699262" y="291034"/>
                </a:cubicBezTo>
                <a:cubicBezTo>
                  <a:pt x="1701609" y="291034"/>
                  <a:pt x="1703956" y="293381"/>
                  <a:pt x="1703956" y="293381"/>
                </a:cubicBezTo>
                <a:cubicBezTo>
                  <a:pt x="1713344" y="295728"/>
                  <a:pt x="1720385" y="300422"/>
                  <a:pt x="1729773" y="302769"/>
                </a:cubicBezTo>
                <a:cubicBezTo>
                  <a:pt x="1732120" y="302769"/>
                  <a:pt x="1734467" y="305116"/>
                  <a:pt x="1736814" y="305116"/>
                </a:cubicBezTo>
                <a:cubicBezTo>
                  <a:pt x="1743856" y="307463"/>
                  <a:pt x="1753244" y="312157"/>
                  <a:pt x="1760285" y="314504"/>
                </a:cubicBezTo>
                <a:cubicBezTo>
                  <a:pt x="1762632" y="316851"/>
                  <a:pt x="1767326" y="316851"/>
                  <a:pt x="1769673" y="319198"/>
                </a:cubicBezTo>
                <a:cubicBezTo>
                  <a:pt x="1776714" y="321545"/>
                  <a:pt x="1783755" y="326239"/>
                  <a:pt x="1790797" y="328586"/>
                </a:cubicBezTo>
                <a:cubicBezTo>
                  <a:pt x="1802532" y="333281"/>
                  <a:pt x="1811920" y="340322"/>
                  <a:pt x="1823655" y="345016"/>
                </a:cubicBezTo>
                <a:cubicBezTo>
                  <a:pt x="1823655" y="345016"/>
                  <a:pt x="1823655" y="345016"/>
                  <a:pt x="1826002" y="345016"/>
                </a:cubicBezTo>
                <a:cubicBezTo>
                  <a:pt x="1835390" y="349710"/>
                  <a:pt x="1847125" y="356751"/>
                  <a:pt x="1856514" y="363792"/>
                </a:cubicBezTo>
                <a:cubicBezTo>
                  <a:pt x="1858861" y="366139"/>
                  <a:pt x="1861208" y="366139"/>
                  <a:pt x="1863555" y="368486"/>
                </a:cubicBezTo>
                <a:cubicBezTo>
                  <a:pt x="1872943" y="373180"/>
                  <a:pt x="1879984" y="377874"/>
                  <a:pt x="1889372" y="384916"/>
                </a:cubicBezTo>
                <a:cubicBezTo>
                  <a:pt x="1891719" y="387263"/>
                  <a:pt x="1894066" y="389610"/>
                  <a:pt x="1898761" y="391957"/>
                </a:cubicBezTo>
                <a:cubicBezTo>
                  <a:pt x="1901108" y="391957"/>
                  <a:pt x="1901108" y="394304"/>
                  <a:pt x="1903455" y="394304"/>
                </a:cubicBezTo>
                <a:cubicBezTo>
                  <a:pt x="1901108" y="394304"/>
                  <a:pt x="1898761" y="394304"/>
                  <a:pt x="1896414" y="394304"/>
                </a:cubicBezTo>
                <a:cubicBezTo>
                  <a:pt x="1887025" y="394304"/>
                  <a:pt x="1875290" y="396651"/>
                  <a:pt x="1865902" y="396651"/>
                </a:cubicBezTo>
                <a:cubicBezTo>
                  <a:pt x="1858861" y="396651"/>
                  <a:pt x="1849473" y="398998"/>
                  <a:pt x="1842431" y="398998"/>
                </a:cubicBezTo>
                <a:cubicBezTo>
                  <a:pt x="1833043" y="398998"/>
                  <a:pt x="1823655" y="401345"/>
                  <a:pt x="1814267" y="401345"/>
                </a:cubicBezTo>
                <a:cubicBezTo>
                  <a:pt x="1807226" y="401345"/>
                  <a:pt x="1797838" y="403692"/>
                  <a:pt x="1790797" y="403692"/>
                </a:cubicBezTo>
                <a:cubicBezTo>
                  <a:pt x="1781408" y="403692"/>
                  <a:pt x="1772020" y="406039"/>
                  <a:pt x="1762632" y="406039"/>
                </a:cubicBezTo>
                <a:cubicBezTo>
                  <a:pt x="1755591" y="406039"/>
                  <a:pt x="1746203" y="408386"/>
                  <a:pt x="1739161" y="408386"/>
                </a:cubicBezTo>
                <a:cubicBezTo>
                  <a:pt x="1729773" y="410733"/>
                  <a:pt x="1720385" y="410733"/>
                  <a:pt x="1710997" y="413080"/>
                </a:cubicBezTo>
                <a:cubicBezTo>
                  <a:pt x="1703956" y="415427"/>
                  <a:pt x="1694567" y="415427"/>
                  <a:pt x="1687526" y="417774"/>
                </a:cubicBezTo>
                <a:cubicBezTo>
                  <a:pt x="1678138" y="420121"/>
                  <a:pt x="1668750" y="420121"/>
                  <a:pt x="1659362" y="422468"/>
                </a:cubicBezTo>
                <a:cubicBezTo>
                  <a:pt x="1652321" y="424815"/>
                  <a:pt x="1642933" y="424815"/>
                  <a:pt x="1635891" y="427162"/>
                </a:cubicBezTo>
                <a:cubicBezTo>
                  <a:pt x="1626503" y="429510"/>
                  <a:pt x="1617115" y="429510"/>
                  <a:pt x="1610074" y="431857"/>
                </a:cubicBezTo>
                <a:cubicBezTo>
                  <a:pt x="1603033" y="434204"/>
                  <a:pt x="1593645" y="434204"/>
                  <a:pt x="1586603" y="436551"/>
                </a:cubicBezTo>
                <a:cubicBezTo>
                  <a:pt x="1577215" y="438898"/>
                  <a:pt x="1570174" y="441245"/>
                  <a:pt x="1560786" y="441245"/>
                </a:cubicBezTo>
                <a:cubicBezTo>
                  <a:pt x="1553745" y="443592"/>
                  <a:pt x="1546704" y="443592"/>
                  <a:pt x="1539662" y="445939"/>
                </a:cubicBezTo>
                <a:cubicBezTo>
                  <a:pt x="1567827" y="403692"/>
                  <a:pt x="1593645" y="363792"/>
                  <a:pt x="1621809" y="326239"/>
                </a:cubicBezTo>
                <a:cubicBezTo>
                  <a:pt x="1631197" y="330934"/>
                  <a:pt x="1631197" y="326239"/>
                  <a:pt x="1633544" y="323892"/>
                </a:cubicBezTo>
                <a:close/>
                <a:moveTo>
                  <a:pt x="1924578" y="396651"/>
                </a:moveTo>
                <a:cubicBezTo>
                  <a:pt x="1955090" y="394304"/>
                  <a:pt x="1985601" y="394304"/>
                  <a:pt x="2016113" y="391957"/>
                </a:cubicBezTo>
                <a:cubicBezTo>
                  <a:pt x="2039583" y="391957"/>
                  <a:pt x="2063054" y="391957"/>
                  <a:pt x="2086524" y="391957"/>
                </a:cubicBezTo>
                <a:cubicBezTo>
                  <a:pt x="2117036" y="391957"/>
                  <a:pt x="2149895" y="391957"/>
                  <a:pt x="2180406" y="394304"/>
                </a:cubicBezTo>
                <a:cubicBezTo>
                  <a:pt x="2192141" y="394304"/>
                  <a:pt x="2201530" y="396651"/>
                  <a:pt x="2213265" y="396651"/>
                </a:cubicBezTo>
                <a:cubicBezTo>
                  <a:pt x="2234388" y="396651"/>
                  <a:pt x="2255512" y="398998"/>
                  <a:pt x="2274288" y="398998"/>
                </a:cubicBezTo>
                <a:cubicBezTo>
                  <a:pt x="2283676" y="398998"/>
                  <a:pt x="2295412" y="401345"/>
                  <a:pt x="2304800" y="401345"/>
                </a:cubicBezTo>
                <a:cubicBezTo>
                  <a:pt x="2304800" y="403692"/>
                  <a:pt x="2304800" y="403692"/>
                  <a:pt x="2302453" y="406039"/>
                </a:cubicBezTo>
                <a:cubicBezTo>
                  <a:pt x="2297759" y="415427"/>
                  <a:pt x="2295412" y="424815"/>
                  <a:pt x="2290717" y="434204"/>
                </a:cubicBezTo>
                <a:cubicBezTo>
                  <a:pt x="2286023" y="443592"/>
                  <a:pt x="2283676" y="455327"/>
                  <a:pt x="2278982" y="464715"/>
                </a:cubicBezTo>
                <a:cubicBezTo>
                  <a:pt x="2269594" y="467062"/>
                  <a:pt x="2257859" y="469409"/>
                  <a:pt x="2248471" y="474103"/>
                </a:cubicBezTo>
                <a:cubicBezTo>
                  <a:pt x="2229694" y="478797"/>
                  <a:pt x="2210918" y="485839"/>
                  <a:pt x="2192141" y="492880"/>
                </a:cubicBezTo>
                <a:cubicBezTo>
                  <a:pt x="2175712" y="497574"/>
                  <a:pt x="2159283" y="502268"/>
                  <a:pt x="2142854" y="509309"/>
                </a:cubicBezTo>
                <a:cubicBezTo>
                  <a:pt x="2124077" y="516350"/>
                  <a:pt x="2105301" y="523391"/>
                  <a:pt x="2086524" y="528085"/>
                </a:cubicBezTo>
                <a:cubicBezTo>
                  <a:pt x="2084177" y="528085"/>
                  <a:pt x="2084177" y="528085"/>
                  <a:pt x="2081830" y="530433"/>
                </a:cubicBezTo>
                <a:cubicBezTo>
                  <a:pt x="2065401" y="516350"/>
                  <a:pt x="2051319" y="502268"/>
                  <a:pt x="2034889" y="490533"/>
                </a:cubicBezTo>
                <a:cubicBezTo>
                  <a:pt x="2034889" y="490533"/>
                  <a:pt x="2032542" y="488186"/>
                  <a:pt x="2032542" y="488186"/>
                </a:cubicBezTo>
                <a:cubicBezTo>
                  <a:pt x="2023154" y="478797"/>
                  <a:pt x="2011419" y="471756"/>
                  <a:pt x="2002031" y="462368"/>
                </a:cubicBezTo>
                <a:cubicBezTo>
                  <a:pt x="1999684" y="460021"/>
                  <a:pt x="1997336" y="460021"/>
                  <a:pt x="1994989" y="457674"/>
                </a:cubicBezTo>
                <a:cubicBezTo>
                  <a:pt x="1985601" y="450633"/>
                  <a:pt x="1976213" y="443592"/>
                  <a:pt x="1966825" y="436551"/>
                </a:cubicBezTo>
                <a:cubicBezTo>
                  <a:pt x="1964478" y="434204"/>
                  <a:pt x="1962131" y="431857"/>
                  <a:pt x="1959784" y="429510"/>
                </a:cubicBezTo>
                <a:cubicBezTo>
                  <a:pt x="1950396" y="422468"/>
                  <a:pt x="1943355" y="417774"/>
                  <a:pt x="1933966" y="410733"/>
                </a:cubicBezTo>
                <a:cubicBezTo>
                  <a:pt x="1931619" y="408386"/>
                  <a:pt x="1926925" y="406039"/>
                  <a:pt x="1924578" y="403692"/>
                </a:cubicBezTo>
                <a:cubicBezTo>
                  <a:pt x="1922231" y="401345"/>
                  <a:pt x="1919884" y="401345"/>
                  <a:pt x="1917537" y="398998"/>
                </a:cubicBezTo>
                <a:cubicBezTo>
                  <a:pt x="1919884" y="398998"/>
                  <a:pt x="1922231" y="398998"/>
                  <a:pt x="1924578" y="398998"/>
                </a:cubicBezTo>
                <a:cubicBezTo>
                  <a:pt x="1924578" y="396651"/>
                  <a:pt x="1924578" y="396651"/>
                  <a:pt x="1924578" y="396651"/>
                </a:cubicBezTo>
                <a:close/>
                <a:moveTo>
                  <a:pt x="2314188" y="384916"/>
                </a:moveTo>
                <a:cubicBezTo>
                  <a:pt x="2330617" y="345016"/>
                  <a:pt x="2349394" y="307463"/>
                  <a:pt x="2365823" y="274604"/>
                </a:cubicBezTo>
                <a:cubicBezTo>
                  <a:pt x="2368170" y="274604"/>
                  <a:pt x="2370517" y="274604"/>
                  <a:pt x="2370517" y="276951"/>
                </a:cubicBezTo>
                <a:cubicBezTo>
                  <a:pt x="2372864" y="281646"/>
                  <a:pt x="2375211" y="283993"/>
                  <a:pt x="2379905" y="288687"/>
                </a:cubicBezTo>
                <a:cubicBezTo>
                  <a:pt x="2382252" y="293381"/>
                  <a:pt x="2386946" y="298075"/>
                  <a:pt x="2389293" y="302769"/>
                </a:cubicBezTo>
                <a:cubicBezTo>
                  <a:pt x="2393987" y="307463"/>
                  <a:pt x="2396334" y="314504"/>
                  <a:pt x="2401029" y="319198"/>
                </a:cubicBezTo>
                <a:cubicBezTo>
                  <a:pt x="2403376" y="323892"/>
                  <a:pt x="2405723" y="326239"/>
                  <a:pt x="2408070" y="330934"/>
                </a:cubicBezTo>
                <a:cubicBezTo>
                  <a:pt x="2412764" y="337975"/>
                  <a:pt x="2417458" y="345016"/>
                  <a:pt x="2422152" y="349710"/>
                </a:cubicBezTo>
                <a:cubicBezTo>
                  <a:pt x="2424499" y="354404"/>
                  <a:pt x="2426846" y="356751"/>
                  <a:pt x="2429193" y="361445"/>
                </a:cubicBezTo>
                <a:cubicBezTo>
                  <a:pt x="2433887" y="368486"/>
                  <a:pt x="2438581" y="375527"/>
                  <a:pt x="2443275" y="384916"/>
                </a:cubicBezTo>
                <a:cubicBezTo>
                  <a:pt x="2445622" y="387263"/>
                  <a:pt x="2447970" y="391957"/>
                  <a:pt x="2450317" y="394304"/>
                </a:cubicBezTo>
                <a:cubicBezTo>
                  <a:pt x="2452664" y="396651"/>
                  <a:pt x="2452664" y="398998"/>
                  <a:pt x="2455011" y="403692"/>
                </a:cubicBezTo>
                <a:cubicBezTo>
                  <a:pt x="2450317" y="406039"/>
                  <a:pt x="2447970" y="410733"/>
                  <a:pt x="2445622" y="417774"/>
                </a:cubicBezTo>
                <a:cubicBezTo>
                  <a:pt x="2440928" y="417774"/>
                  <a:pt x="2433887" y="415427"/>
                  <a:pt x="2429193" y="415427"/>
                </a:cubicBezTo>
                <a:cubicBezTo>
                  <a:pt x="2410417" y="413080"/>
                  <a:pt x="2389293" y="410733"/>
                  <a:pt x="2370517" y="408386"/>
                </a:cubicBezTo>
                <a:cubicBezTo>
                  <a:pt x="2356435" y="406039"/>
                  <a:pt x="2340005" y="406039"/>
                  <a:pt x="2325923" y="403692"/>
                </a:cubicBezTo>
                <a:cubicBezTo>
                  <a:pt x="2318882" y="403692"/>
                  <a:pt x="2314188" y="403692"/>
                  <a:pt x="2307147" y="401345"/>
                </a:cubicBezTo>
                <a:cubicBezTo>
                  <a:pt x="2307147" y="401345"/>
                  <a:pt x="2307147" y="401345"/>
                  <a:pt x="2307147" y="401345"/>
                </a:cubicBezTo>
                <a:cubicBezTo>
                  <a:pt x="2309494" y="394304"/>
                  <a:pt x="2311841" y="389610"/>
                  <a:pt x="2314188" y="384916"/>
                </a:cubicBezTo>
                <a:close/>
                <a:moveTo>
                  <a:pt x="2579404" y="241746"/>
                </a:moveTo>
                <a:cubicBezTo>
                  <a:pt x="2581751" y="241746"/>
                  <a:pt x="2581751" y="241746"/>
                  <a:pt x="2579404" y="241746"/>
                </a:cubicBezTo>
                <a:cubicBezTo>
                  <a:pt x="2605222" y="241746"/>
                  <a:pt x="2626345" y="241746"/>
                  <a:pt x="2649816" y="241746"/>
                </a:cubicBezTo>
                <a:cubicBezTo>
                  <a:pt x="2659204" y="241746"/>
                  <a:pt x="2668592" y="241746"/>
                  <a:pt x="2677980" y="241746"/>
                </a:cubicBezTo>
                <a:cubicBezTo>
                  <a:pt x="2677980" y="244093"/>
                  <a:pt x="2677980" y="246440"/>
                  <a:pt x="2680327" y="251134"/>
                </a:cubicBezTo>
                <a:cubicBezTo>
                  <a:pt x="2675633" y="253481"/>
                  <a:pt x="2670939" y="255828"/>
                  <a:pt x="2666245" y="258175"/>
                </a:cubicBezTo>
                <a:cubicBezTo>
                  <a:pt x="2661551" y="260522"/>
                  <a:pt x="2656857" y="262869"/>
                  <a:pt x="2654510" y="265216"/>
                </a:cubicBezTo>
                <a:cubicBezTo>
                  <a:pt x="2649816" y="267563"/>
                  <a:pt x="2642774" y="272257"/>
                  <a:pt x="2638080" y="274604"/>
                </a:cubicBezTo>
                <a:cubicBezTo>
                  <a:pt x="2633386" y="276951"/>
                  <a:pt x="2628692" y="279299"/>
                  <a:pt x="2626345" y="281646"/>
                </a:cubicBezTo>
                <a:cubicBezTo>
                  <a:pt x="2619304" y="286340"/>
                  <a:pt x="2614610" y="288687"/>
                  <a:pt x="2607569" y="293381"/>
                </a:cubicBezTo>
                <a:cubicBezTo>
                  <a:pt x="2602875" y="295728"/>
                  <a:pt x="2600528" y="298075"/>
                  <a:pt x="2595833" y="300422"/>
                </a:cubicBezTo>
                <a:cubicBezTo>
                  <a:pt x="2588792" y="305116"/>
                  <a:pt x="2584098" y="307463"/>
                  <a:pt x="2577057" y="312157"/>
                </a:cubicBezTo>
                <a:cubicBezTo>
                  <a:pt x="2572363" y="314504"/>
                  <a:pt x="2570016" y="316851"/>
                  <a:pt x="2565322" y="321545"/>
                </a:cubicBezTo>
                <a:cubicBezTo>
                  <a:pt x="2558281" y="326239"/>
                  <a:pt x="2553587" y="330934"/>
                  <a:pt x="2546545" y="335628"/>
                </a:cubicBezTo>
                <a:cubicBezTo>
                  <a:pt x="2541851" y="337975"/>
                  <a:pt x="2539504" y="340322"/>
                  <a:pt x="2534810" y="345016"/>
                </a:cubicBezTo>
                <a:cubicBezTo>
                  <a:pt x="2527769" y="349710"/>
                  <a:pt x="2523075" y="354404"/>
                  <a:pt x="2516034" y="359098"/>
                </a:cubicBezTo>
                <a:cubicBezTo>
                  <a:pt x="2513687" y="361445"/>
                  <a:pt x="2511340" y="363792"/>
                  <a:pt x="2506646" y="366139"/>
                </a:cubicBezTo>
                <a:cubicBezTo>
                  <a:pt x="2499605" y="370833"/>
                  <a:pt x="2492563" y="377874"/>
                  <a:pt x="2485522" y="382569"/>
                </a:cubicBezTo>
                <a:cubicBezTo>
                  <a:pt x="2485522" y="382569"/>
                  <a:pt x="2485522" y="382569"/>
                  <a:pt x="2483175" y="384916"/>
                </a:cubicBezTo>
                <a:cubicBezTo>
                  <a:pt x="2478481" y="389610"/>
                  <a:pt x="2471440" y="394304"/>
                  <a:pt x="2466746" y="398998"/>
                </a:cubicBezTo>
                <a:cubicBezTo>
                  <a:pt x="2466746" y="398998"/>
                  <a:pt x="2464399" y="398998"/>
                  <a:pt x="2464399" y="398998"/>
                </a:cubicBezTo>
                <a:cubicBezTo>
                  <a:pt x="2464399" y="398998"/>
                  <a:pt x="2462052" y="398998"/>
                  <a:pt x="2462052" y="398998"/>
                </a:cubicBezTo>
                <a:cubicBezTo>
                  <a:pt x="2455011" y="352057"/>
                  <a:pt x="2445622" y="307463"/>
                  <a:pt x="2438581" y="265216"/>
                </a:cubicBezTo>
                <a:cubicBezTo>
                  <a:pt x="2438581" y="265216"/>
                  <a:pt x="2438581" y="265216"/>
                  <a:pt x="2438581" y="262869"/>
                </a:cubicBezTo>
                <a:cubicBezTo>
                  <a:pt x="2438581" y="258175"/>
                  <a:pt x="2436234" y="253481"/>
                  <a:pt x="2436234" y="248787"/>
                </a:cubicBezTo>
                <a:cubicBezTo>
                  <a:pt x="2438581" y="248787"/>
                  <a:pt x="2440928" y="248787"/>
                  <a:pt x="2443275" y="248787"/>
                </a:cubicBezTo>
                <a:cubicBezTo>
                  <a:pt x="2490216" y="246440"/>
                  <a:pt x="2534810" y="244093"/>
                  <a:pt x="2579404" y="241746"/>
                </a:cubicBezTo>
                <a:close/>
                <a:moveTo>
                  <a:pt x="2530116" y="408386"/>
                </a:moveTo>
                <a:cubicBezTo>
                  <a:pt x="2544198" y="406039"/>
                  <a:pt x="2555934" y="403692"/>
                  <a:pt x="2570016" y="401345"/>
                </a:cubicBezTo>
                <a:cubicBezTo>
                  <a:pt x="2577057" y="401345"/>
                  <a:pt x="2584098" y="398998"/>
                  <a:pt x="2591139" y="398998"/>
                </a:cubicBezTo>
                <a:cubicBezTo>
                  <a:pt x="2605222" y="396651"/>
                  <a:pt x="2616957" y="394304"/>
                  <a:pt x="2631039" y="394304"/>
                </a:cubicBezTo>
                <a:cubicBezTo>
                  <a:pt x="2638080" y="394304"/>
                  <a:pt x="2645121" y="391957"/>
                  <a:pt x="2652163" y="391957"/>
                </a:cubicBezTo>
                <a:cubicBezTo>
                  <a:pt x="2666245" y="389610"/>
                  <a:pt x="2680327" y="389610"/>
                  <a:pt x="2692062" y="387263"/>
                </a:cubicBezTo>
                <a:cubicBezTo>
                  <a:pt x="2699103" y="387263"/>
                  <a:pt x="2706145" y="384916"/>
                  <a:pt x="2710839" y="384916"/>
                </a:cubicBezTo>
                <a:cubicBezTo>
                  <a:pt x="2724921" y="382569"/>
                  <a:pt x="2739003" y="382569"/>
                  <a:pt x="2753086" y="380222"/>
                </a:cubicBezTo>
                <a:cubicBezTo>
                  <a:pt x="2760127" y="380222"/>
                  <a:pt x="2764821" y="380222"/>
                  <a:pt x="2771862" y="377874"/>
                </a:cubicBezTo>
                <a:cubicBezTo>
                  <a:pt x="2785944" y="377874"/>
                  <a:pt x="2800027" y="375527"/>
                  <a:pt x="2814109" y="375527"/>
                </a:cubicBezTo>
                <a:cubicBezTo>
                  <a:pt x="2821150" y="375527"/>
                  <a:pt x="2825844" y="375527"/>
                  <a:pt x="2832885" y="375527"/>
                </a:cubicBezTo>
                <a:cubicBezTo>
                  <a:pt x="2846967" y="375527"/>
                  <a:pt x="2861050" y="375527"/>
                  <a:pt x="2875132" y="373180"/>
                </a:cubicBezTo>
                <a:cubicBezTo>
                  <a:pt x="2879826" y="373180"/>
                  <a:pt x="2886867" y="373180"/>
                  <a:pt x="2891561" y="373180"/>
                </a:cubicBezTo>
                <a:cubicBezTo>
                  <a:pt x="2910338" y="373180"/>
                  <a:pt x="2929114" y="373180"/>
                  <a:pt x="2947890" y="373180"/>
                </a:cubicBezTo>
                <a:cubicBezTo>
                  <a:pt x="2952585" y="375527"/>
                  <a:pt x="2959626" y="380222"/>
                  <a:pt x="2964320" y="382569"/>
                </a:cubicBezTo>
                <a:cubicBezTo>
                  <a:pt x="2961973" y="384916"/>
                  <a:pt x="2961973" y="389610"/>
                  <a:pt x="2961973" y="391957"/>
                </a:cubicBezTo>
                <a:cubicBezTo>
                  <a:pt x="2961973" y="391957"/>
                  <a:pt x="2961973" y="394304"/>
                  <a:pt x="2961973" y="394304"/>
                </a:cubicBezTo>
                <a:cubicBezTo>
                  <a:pt x="2959626" y="394304"/>
                  <a:pt x="2957279" y="394304"/>
                  <a:pt x="2952585" y="396651"/>
                </a:cubicBezTo>
                <a:cubicBezTo>
                  <a:pt x="2945543" y="396651"/>
                  <a:pt x="2940849" y="398998"/>
                  <a:pt x="2933808" y="398998"/>
                </a:cubicBezTo>
                <a:cubicBezTo>
                  <a:pt x="2924420" y="401345"/>
                  <a:pt x="2915032" y="401345"/>
                  <a:pt x="2905644" y="403692"/>
                </a:cubicBezTo>
                <a:cubicBezTo>
                  <a:pt x="2898602" y="403692"/>
                  <a:pt x="2893908" y="406039"/>
                  <a:pt x="2886867" y="406039"/>
                </a:cubicBezTo>
                <a:cubicBezTo>
                  <a:pt x="2877479" y="408386"/>
                  <a:pt x="2868091" y="410733"/>
                  <a:pt x="2856355" y="413080"/>
                </a:cubicBezTo>
                <a:cubicBezTo>
                  <a:pt x="2851661" y="413080"/>
                  <a:pt x="2844620" y="415427"/>
                  <a:pt x="2839926" y="415427"/>
                </a:cubicBezTo>
                <a:cubicBezTo>
                  <a:pt x="2830538" y="417774"/>
                  <a:pt x="2818803" y="420121"/>
                  <a:pt x="2809415" y="422468"/>
                </a:cubicBezTo>
                <a:cubicBezTo>
                  <a:pt x="2804721" y="424815"/>
                  <a:pt x="2797679" y="424815"/>
                  <a:pt x="2792985" y="427162"/>
                </a:cubicBezTo>
                <a:cubicBezTo>
                  <a:pt x="2781250" y="429510"/>
                  <a:pt x="2769515" y="431857"/>
                  <a:pt x="2757780" y="436551"/>
                </a:cubicBezTo>
                <a:cubicBezTo>
                  <a:pt x="2753086" y="436551"/>
                  <a:pt x="2748391" y="438898"/>
                  <a:pt x="2746044" y="438898"/>
                </a:cubicBezTo>
                <a:cubicBezTo>
                  <a:pt x="2731962" y="443592"/>
                  <a:pt x="2717880" y="445939"/>
                  <a:pt x="2703797" y="450633"/>
                </a:cubicBezTo>
                <a:cubicBezTo>
                  <a:pt x="2701450" y="450633"/>
                  <a:pt x="2701450" y="450633"/>
                  <a:pt x="2699103" y="452980"/>
                </a:cubicBezTo>
                <a:cubicBezTo>
                  <a:pt x="2689715" y="455327"/>
                  <a:pt x="2677980" y="460021"/>
                  <a:pt x="2668592" y="462368"/>
                </a:cubicBezTo>
                <a:cubicBezTo>
                  <a:pt x="2663898" y="460021"/>
                  <a:pt x="2656857" y="460021"/>
                  <a:pt x="2652163" y="457674"/>
                </a:cubicBezTo>
                <a:cubicBezTo>
                  <a:pt x="2642774" y="455327"/>
                  <a:pt x="2635733" y="452980"/>
                  <a:pt x="2626345" y="450633"/>
                </a:cubicBezTo>
                <a:cubicBezTo>
                  <a:pt x="2614610" y="448286"/>
                  <a:pt x="2602875" y="445939"/>
                  <a:pt x="2591139" y="441245"/>
                </a:cubicBezTo>
                <a:cubicBezTo>
                  <a:pt x="2581751" y="438898"/>
                  <a:pt x="2574710" y="436551"/>
                  <a:pt x="2565322" y="436551"/>
                </a:cubicBezTo>
                <a:cubicBezTo>
                  <a:pt x="2553587" y="434204"/>
                  <a:pt x="2541851" y="431857"/>
                  <a:pt x="2530116" y="429510"/>
                </a:cubicBezTo>
                <a:cubicBezTo>
                  <a:pt x="2523075" y="427162"/>
                  <a:pt x="2513687" y="427162"/>
                  <a:pt x="2506646" y="424815"/>
                </a:cubicBezTo>
                <a:cubicBezTo>
                  <a:pt x="2499605" y="422468"/>
                  <a:pt x="2494910" y="422468"/>
                  <a:pt x="2487869" y="420121"/>
                </a:cubicBezTo>
                <a:cubicBezTo>
                  <a:pt x="2487869" y="420121"/>
                  <a:pt x="2487869" y="417774"/>
                  <a:pt x="2487869" y="417774"/>
                </a:cubicBezTo>
                <a:cubicBezTo>
                  <a:pt x="2487869" y="417774"/>
                  <a:pt x="2487869" y="415427"/>
                  <a:pt x="2487869" y="415427"/>
                </a:cubicBezTo>
                <a:cubicBezTo>
                  <a:pt x="2494910" y="415427"/>
                  <a:pt x="2499605" y="413080"/>
                  <a:pt x="2506646" y="413080"/>
                </a:cubicBezTo>
                <a:cubicBezTo>
                  <a:pt x="2513687" y="410733"/>
                  <a:pt x="2520728" y="410733"/>
                  <a:pt x="2530116" y="408386"/>
                </a:cubicBezTo>
                <a:close/>
                <a:moveTo>
                  <a:pt x="3079325" y="403692"/>
                </a:moveTo>
                <a:cubicBezTo>
                  <a:pt x="3095754" y="406039"/>
                  <a:pt x="3112184" y="408386"/>
                  <a:pt x="3128613" y="410733"/>
                </a:cubicBezTo>
                <a:cubicBezTo>
                  <a:pt x="3142695" y="413080"/>
                  <a:pt x="3159125" y="415427"/>
                  <a:pt x="3173207" y="417774"/>
                </a:cubicBezTo>
                <a:cubicBezTo>
                  <a:pt x="3191983" y="420121"/>
                  <a:pt x="3208412" y="424815"/>
                  <a:pt x="3227189" y="427162"/>
                </a:cubicBezTo>
                <a:cubicBezTo>
                  <a:pt x="3241271" y="429510"/>
                  <a:pt x="3255353" y="431857"/>
                  <a:pt x="3267089" y="434204"/>
                </a:cubicBezTo>
                <a:cubicBezTo>
                  <a:pt x="3288212" y="438898"/>
                  <a:pt x="3309336" y="443592"/>
                  <a:pt x="3330459" y="448286"/>
                </a:cubicBezTo>
                <a:cubicBezTo>
                  <a:pt x="3339847" y="450633"/>
                  <a:pt x="3349235" y="452980"/>
                  <a:pt x="3360970" y="455327"/>
                </a:cubicBezTo>
                <a:cubicBezTo>
                  <a:pt x="3382094" y="460021"/>
                  <a:pt x="3405565" y="467062"/>
                  <a:pt x="3426688" y="474103"/>
                </a:cubicBezTo>
                <a:cubicBezTo>
                  <a:pt x="3431382" y="544515"/>
                  <a:pt x="3436076" y="624314"/>
                  <a:pt x="3438423" y="718196"/>
                </a:cubicBezTo>
                <a:cubicBezTo>
                  <a:pt x="3438423" y="718196"/>
                  <a:pt x="3438423" y="720543"/>
                  <a:pt x="3438423" y="720543"/>
                </a:cubicBezTo>
                <a:cubicBezTo>
                  <a:pt x="3438423" y="729931"/>
                  <a:pt x="3438423" y="739320"/>
                  <a:pt x="3438423" y="748708"/>
                </a:cubicBezTo>
                <a:cubicBezTo>
                  <a:pt x="3431382" y="748708"/>
                  <a:pt x="3426688" y="753402"/>
                  <a:pt x="3421994" y="758096"/>
                </a:cubicBezTo>
                <a:cubicBezTo>
                  <a:pt x="3419647" y="755749"/>
                  <a:pt x="3417300" y="755749"/>
                  <a:pt x="3412605" y="753402"/>
                </a:cubicBezTo>
                <a:cubicBezTo>
                  <a:pt x="3400870" y="746361"/>
                  <a:pt x="3389135" y="741667"/>
                  <a:pt x="3377400" y="734626"/>
                </a:cubicBezTo>
                <a:cubicBezTo>
                  <a:pt x="3370359" y="729931"/>
                  <a:pt x="3360970" y="725237"/>
                  <a:pt x="3353929" y="722890"/>
                </a:cubicBezTo>
                <a:cubicBezTo>
                  <a:pt x="3342194" y="715849"/>
                  <a:pt x="3330459" y="711155"/>
                  <a:pt x="3318724" y="704114"/>
                </a:cubicBezTo>
                <a:cubicBezTo>
                  <a:pt x="3311683" y="701767"/>
                  <a:pt x="3306988" y="697073"/>
                  <a:pt x="3299947" y="694726"/>
                </a:cubicBezTo>
                <a:cubicBezTo>
                  <a:pt x="3255353" y="673602"/>
                  <a:pt x="3208412" y="652479"/>
                  <a:pt x="3163819" y="631355"/>
                </a:cubicBezTo>
                <a:cubicBezTo>
                  <a:pt x="3154430" y="626661"/>
                  <a:pt x="3147389" y="624314"/>
                  <a:pt x="3138001" y="619620"/>
                </a:cubicBezTo>
                <a:cubicBezTo>
                  <a:pt x="3126266" y="614926"/>
                  <a:pt x="3116878" y="610232"/>
                  <a:pt x="3105143" y="605538"/>
                </a:cubicBezTo>
                <a:cubicBezTo>
                  <a:pt x="3102795" y="603191"/>
                  <a:pt x="3098101" y="603191"/>
                  <a:pt x="3095754" y="600844"/>
                </a:cubicBezTo>
                <a:cubicBezTo>
                  <a:pt x="3095754" y="598497"/>
                  <a:pt x="3093407" y="596150"/>
                  <a:pt x="3093407" y="596150"/>
                </a:cubicBezTo>
                <a:cubicBezTo>
                  <a:pt x="3091060" y="589109"/>
                  <a:pt x="3086366" y="584415"/>
                  <a:pt x="3084019" y="577373"/>
                </a:cubicBezTo>
                <a:cubicBezTo>
                  <a:pt x="3079325" y="565638"/>
                  <a:pt x="3072284" y="553903"/>
                  <a:pt x="3067590" y="542168"/>
                </a:cubicBezTo>
                <a:cubicBezTo>
                  <a:pt x="3062896" y="535127"/>
                  <a:pt x="3058202" y="525738"/>
                  <a:pt x="3055854" y="518697"/>
                </a:cubicBezTo>
                <a:cubicBezTo>
                  <a:pt x="3051160" y="509309"/>
                  <a:pt x="3046466" y="499921"/>
                  <a:pt x="3041772" y="490533"/>
                </a:cubicBezTo>
                <a:cubicBezTo>
                  <a:pt x="3037078" y="481145"/>
                  <a:pt x="3032384" y="471756"/>
                  <a:pt x="3027690" y="462368"/>
                </a:cubicBezTo>
                <a:cubicBezTo>
                  <a:pt x="3022996" y="455327"/>
                  <a:pt x="3020649" y="448286"/>
                  <a:pt x="3015955" y="438898"/>
                </a:cubicBezTo>
                <a:cubicBezTo>
                  <a:pt x="3011261" y="429510"/>
                  <a:pt x="3004219" y="417774"/>
                  <a:pt x="2999525" y="408386"/>
                </a:cubicBezTo>
                <a:cubicBezTo>
                  <a:pt x="2999525" y="408386"/>
                  <a:pt x="2999525" y="406039"/>
                  <a:pt x="2997178" y="406039"/>
                </a:cubicBezTo>
                <a:cubicBezTo>
                  <a:pt x="3001872" y="403692"/>
                  <a:pt x="3006567" y="398998"/>
                  <a:pt x="3006567" y="391957"/>
                </a:cubicBezTo>
                <a:cubicBezTo>
                  <a:pt x="3015955" y="391957"/>
                  <a:pt x="3025343" y="394304"/>
                  <a:pt x="3034731" y="394304"/>
                </a:cubicBezTo>
                <a:cubicBezTo>
                  <a:pt x="3046466" y="398998"/>
                  <a:pt x="3062896" y="401345"/>
                  <a:pt x="3079325" y="403692"/>
                </a:cubicBezTo>
                <a:close/>
                <a:moveTo>
                  <a:pt x="3574552" y="558597"/>
                </a:moveTo>
                <a:cubicBezTo>
                  <a:pt x="3576899" y="556250"/>
                  <a:pt x="3576899" y="556250"/>
                  <a:pt x="3579246" y="553903"/>
                </a:cubicBezTo>
                <a:cubicBezTo>
                  <a:pt x="3581593" y="551556"/>
                  <a:pt x="3583940" y="546862"/>
                  <a:pt x="3588634" y="544515"/>
                </a:cubicBezTo>
                <a:cubicBezTo>
                  <a:pt x="3588634" y="544515"/>
                  <a:pt x="3590981" y="542168"/>
                  <a:pt x="3590981" y="542168"/>
                </a:cubicBezTo>
                <a:cubicBezTo>
                  <a:pt x="3593328" y="539821"/>
                  <a:pt x="3595675" y="537474"/>
                  <a:pt x="3595675" y="535127"/>
                </a:cubicBezTo>
                <a:cubicBezTo>
                  <a:pt x="3607410" y="539821"/>
                  <a:pt x="3616799" y="542168"/>
                  <a:pt x="3628534" y="546862"/>
                </a:cubicBezTo>
                <a:cubicBezTo>
                  <a:pt x="3635575" y="549209"/>
                  <a:pt x="3642616" y="553903"/>
                  <a:pt x="3647310" y="556250"/>
                </a:cubicBezTo>
                <a:cubicBezTo>
                  <a:pt x="3663740" y="563291"/>
                  <a:pt x="3677822" y="570332"/>
                  <a:pt x="3694251" y="577373"/>
                </a:cubicBezTo>
                <a:cubicBezTo>
                  <a:pt x="3694251" y="579720"/>
                  <a:pt x="3691904" y="582068"/>
                  <a:pt x="3691904" y="584415"/>
                </a:cubicBezTo>
                <a:cubicBezTo>
                  <a:pt x="3691904" y="591456"/>
                  <a:pt x="3696598" y="598497"/>
                  <a:pt x="3703639" y="603191"/>
                </a:cubicBezTo>
                <a:lnTo>
                  <a:pt x="3703639" y="603191"/>
                </a:lnTo>
                <a:cubicBezTo>
                  <a:pt x="3703639" y="605538"/>
                  <a:pt x="3701292" y="607885"/>
                  <a:pt x="3701292" y="610232"/>
                </a:cubicBezTo>
                <a:cubicBezTo>
                  <a:pt x="3698945" y="614926"/>
                  <a:pt x="3698945" y="617273"/>
                  <a:pt x="3696598" y="621967"/>
                </a:cubicBezTo>
                <a:cubicBezTo>
                  <a:pt x="3696598" y="624314"/>
                  <a:pt x="3694251" y="626661"/>
                  <a:pt x="3694251" y="629008"/>
                </a:cubicBezTo>
                <a:cubicBezTo>
                  <a:pt x="3691904" y="633703"/>
                  <a:pt x="3691904" y="638397"/>
                  <a:pt x="3689557" y="640744"/>
                </a:cubicBezTo>
                <a:cubicBezTo>
                  <a:pt x="3689557" y="643091"/>
                  <a:pt x="3687210" y="645438"/>
                  <a:pt x="3687210" y="647785"/>
                </a:cubicBezTo>
                <a:cubicBezTo>
                  <a:pt x="3684863" y="652479"/>
                  <a:pt x="3684863" y="657173"/>
                  <a:pt x="3682516" y="661867"/>
                </a:cubicBezTo>
                <a:cubicBezTo>
                  <a:pt x="3682516" y="664214"/>
                  <a:pt x="3680169" y="666561"/>
                  <a:pt x="3680169" y="666561"/>
                </a:cubicBezTo>
                <a:cubicBezTo>
                  <a:pt x="3677822" y="671255"/>
                  <a:pt x="3675475" y="678296"/>
                  <a:pt x="3675475" y="682991"/>
                </a:cubicBezTo>
                <a:cubicBezTo>
                  <a:pt x="3675475" y="682991"/>
                  <a:pt x="3675475" y="685338"/>
                  <a:pt x="3675475" y="687685"/>
                </a:cubicBezTo>
                <a:cubicBezTo>
                  <a:pt x="3673128" y="694726"/>
                  <a:pt x="3670781" y="699420"/>
                  <a:pt x="3668434" y="706461"/>
                </a:cubicBezTo>
                <a:cubicBezTo>
                  <a:pt x="3668434" y="706461"/>
                  <a:pt x="3668434" y="708808"/>
                  <a:pt x="3668434" y="708808"/>
                </a:cubicBezTo>
                <a:cubicBezTo>
                  <a:pt x="3659045" y="739320"/>
                  <a:pt x="3649657" y="772178"/>
                  <a:pt x="3642616" y="807384"/>
                </a:cubicBezTo>
                <a:cubicBezTo>
                  <a:pt x="3637922" y="807384"/>
                  <a:pt x="3633228" y="805037"/>
                  <a:pt x="3630881" y="805037"/>
                </a:cubicBezTo>
                <a:cubicBezTo>
                  <a:pt x="3623840" y="802690"/>
                  <a:pt x="3614452" y="800343"/>
                  <a:pt x="3607410" y="800343"/>
                </a:cubicBezTo>
                <a:cubicBezTo>
                  <a:pt x="3595675" y="797996"/>
                  <a:pt x="3583940" y="795649"/>
                  <a:pt x="3569858" y="790955"/>
                </a:cubicBezTo>
                <a:cubicBezTo>
                  <a:pt x="3565163" y="788608"/>
                  <a:pt x="3558123" y="788608"/>
                  <a:pt x="3553428" y="788608"/>
                </a:cubicBezTo>
                <a:cubicBezTo>
                  <a:pt x="3539346" y="786261"/>
                  <a:pt x="3522917" y="781566"/>
                  <a:pt x="3508834" y="779219"/>
                </a:cubicBezTo>
                <a:cubicBezTo>
                  <a:pt x="3506487" y="779219"/>
                  <a:pt x="3501793" y="779219"/>
                  <a:pt x="3499446" y="776872"/>
                </a:cubicBezTo>
                <a:cubicBezTo>
                  <a:pt x="3487711" y="774525"/>
                  <a:pt x="3475976" y="772178"/>
                  <a:pt x="3464241" y="772178"/>
                </a:cubicBezTo>
                <a:cubicBezTo>
                  <a:pt x="3464241" y="772178"/>
                  <a:pt x="3464241" y="769831"/>
                  <a:pt x="3464241" y="769831"/>
                </a:cubicBezTo>
                <a:cubicBezTo>
                  <a:pt x="3464241" y="762790"/>
                  <a:pt x="3459546" y="755749"/>
                  <a:pt x="3454852" y="753402"/>
                </a:cubicBezTo>
                <a:cubicBezTo>
                  <a:pt x="3497099" y="675949"/>
                  <a:pt x="3534652" y="614926"/>
                  <a:pt x="3572205" y="567985"/>
                </a:cubicBezTo>
                <a:cubicBezTo>
                  <a:pt x="3569858" y="563291"/>
                  <a:pt x="3572205" y="560944"/>
                  <a:pt x="3574552" y="558597"/>
                </a:cubicBezTo>
                <a:close/>
                <a:moveTo>
                  <a:pt x="3776398" y="624314"/>
                </a:moveTo>
                <a:cubicBezTo>
                  <a:pt x="3785786" y="631355"/>
                  <a:pt x="3797521" y="638397"/>
                  <a:pt x="3806909" y="645438"/>
                </a:cubicBezTo>
                <a:cubicBezTo>
                  <a:pt x="3816298" y="652479"/>
                  <a:pt x="3828033" y="659520"/>
                  <a:pt x="3837421" y="666561"/>
                </a:cubicBezTo>
                <a:cubicBezTo>
                  <a:pt x="3846809" y="673602"/>
                  <a:pt x="3856197" y="680643"/>
                  <a:pt x="3867933" y="687685"/>
                </a:cubicBezTo>
                <a:cubicBezTo>
                  <a:pt x="3877321" y="694726"/>
                  <a:pt x="3889056" y="701767"/>
                  <a:pt x="3898444" y="708808"/>
                </a:cubicBezTo>
                <a:cubicBezTo>
                  <a:pt x="3907832" y="715849"/>
                  <a:pt x="3917220" y="722890"/>
                  <a:pt x="3928956" y="729931"/>
                </a:cubicBezTo>
                <a:cubicBezTo>
                  <a:pt x="3938344" y="736973"/>
                  <a:pt x="3947732" y="744014"/>
                  <a:pt x="3957120" y="751055"/>
                </a:cubicBezTo>
                <a:cubicBezTo>
                  <a:pt x="3966509" y="758096"/>
                  <a:pt x="3975897" y="767484"/>
                  <a:pt x="3987632" y="774525"/>
                </a:cubicBezTo>
                <a:cubicBezTo>
                  <a:pt x="3997020" y="781566"/>
                  <a:pt x="4006408" y="788608"/>
                  <a:pt x="4013449" y="795649"/>
                </a:cubicBezTo>
                <a:cubicBezTo>
                  <a:pt x="4022837" y="805037"/>
                  <a:pt x="4034573" y="812078"/>
                  <a:pt x="4043961" y="821466"/>
                </a:cubicBezTo>
                <a:cubicBezTo>
                  <a:pt x="4053349" y="828507"/>
                  <a:pt x="4060390" y="835549"/>
                  <a:pt x="4069778" y="842590"/>
                </a:cubicBezTo>
                <a:cubicBezTo>
                  <a:pt x="4081514" y="851978"/>
                  <a:pt x="4093249" y="863713"/>
                  <a:pt x="4102637" y="873101"/>
                </a:cubicBezTo>
                <a:cubicBezTo>
                  <a:pt x="4109678" y="880142"/>
                  <a:pt x="4116719" y="884836"/>
                  <a:pt x="4123761" y="891878"/>
                </a:cubicBezTo>
                <a:cubicBezTo>
                  <a:pt x="4135496" y="903613"/>
                  <a:pt x="4149578" y="915348"/>
                  <a:pt x="4161313" y="929430"/>
                </a:cubicBezTo>
                <a:cubicBezTo>
                  <a:pt x="4158966" y="934125"/>
                  <a:pt x="4156619" y="938819"/>
                  <a:pt x="4156619" y="943513"/>
                </a:cubicBezTo>
                <a:cubicBezTo>
                  <a:pt x="4156619" y="955248"/>
                  <a:pt x="4166007" y="964636"/>
                  <a:pt x="4177743" y="964636"/>
                </a:cubicBezTo>
                <a:cubicBezTo>
                  <a:pt x="4180090" y="964636"/>
                  <a:pt x="4182437" y="964636"/>
                  <a:pt x="4184784" y="962289"/>
                </a:cubicBezTo>
                <a:cubicBezTo>
                  <a:pt x="4198866" y="992801"/>
                  <a:pt x="4210601" y="1020965"/>
                  <a:pt x="4222337" y="1051477"/>
                </a:cubicBezTo>
                <a:cubicBezTo>
                  <a:pt x="4191825" y="1032700"/>
                  <a:pt x="4161313" y="1013924"/>
                  <a:pt x="4130802" y="995148"/>
                </a:cubicBezTo>
                <a:cubicBezTo>
                  <a:pt x="4130802" y="995148"/>
                  <a:pt x="4128455" y="995148"/>
                  <a:pt x="4128455" y="992801"/>
                </a:cubicBezTo>
                <a:cubicBezTo>
                  <a:pt x="4114372" y="983412"/>
                  <a:pt x="4097943" y="976371"/>
                  <a:pt x="4081514" y="966983"/>
                </a:cubicBezTo>
                <a:cubicBezTo>
                  <a:pt x="4081514" y="966983"/>
                  <a:pt x="4079167" y="964636"/>
                  <a:pt x="4076820" y="964636"/>
                </a:cubicBezTo>
                <a:cubicBezTo>
                  <a:pt x="4060390" y="955248"/>
                  <a:pt x="4043961" y="948207"/>
                  <a:pt x="4027532" y="938819"/>
                </a:cubicBezTo>
                <a:cubicBezTo>
                  <a:pt x="4027532" y="938819"/>
                  <a:pt x="4027532" y="938819"/>
                  <a:pt x="4027532" y="938819"/>
                </a:cubicBezTo>
                <a:cubicBezTo>
                  <a:pt x="4018143" y="934125"/>
                  <a:pt x="4006408" y="929430"/>
                  <a:pt x="3997020" y="924736"/>
                </a:cubicBezTo>
                <a:cubicBezTo>
                  <a:pt x="3980591" y="901266"/>
                  <a:pt x="3964161" y="880142"/>
                  <a:pt x="3947732" y="856672"/>
                </a:cubicBezTo>
                <a:cubicBezTo>
                  <a:pt x="3943038" y="851978"/>
                  <a:pt x="3940691" y="847284"/>
                  <a:pt x="3935997" y="842590"/>
                </a:cubicBezTo>
                <a:cubicBezTo>
                  <a:pt x="3921915" y="823813"/>
                  <a:pt x="3907832" y="805037"/>
                  <a:pt x="3893750" y="788608"/>
                </a:cubicBezTo>
                <a:cubicBezTo>
                  <a:pt x="3886709" y="779219"/>
                  <a:pt x="3879668" y="772178"/>
                  <a:pt x="3872627" y="762790"/>
                </a:cubicBezTo>
                <a:cubicBezTo>
                  <a:pt x="3860891" y="748708"/>
                  <a:pt x="3849156" y="732279"/>
                  <a:pt x="3837421" y="718196"/>
                </a:cubicBezTo>
                <a:cubicBezTo>
                  <a:pt x="3830380" y="708808"/>
                  <a:pt x="3820992" y="699420"/>
                  <a:pt x="3813950" y="690032"/>
                </a:cubicBezTo>
                <a:cubicBezTo>
                  <a:pt x="3802215" y="675949"/>
                  <a:pt x="3790480" y="661867"/>
                  <a:pt x="3778745" y="650132"/>
                </a:cubicBezTo>
                <a:cubicBezTo>
                  <a:pt x="3769357" y="640744"/>
                  <a:pt x="3762316" y="631355"/>
                  <a:pt x="3752927" y="621967"/>
                </a:cubicBezTo>
                <a:cubicBezTo>
                  <a:pt x="3745886" y="612579"/>
                  <a:pt x="3738845" y="605538"/>
                  <a:pt x="3731804" y="596150"/>
                </a:cubicBezTo>
                <a:cubicBezTo>
                  <a:pt x="3731804" y="596150"/>
                  <a:pt x="3734151" y="593803"/>
                  <a:pt x="3734151" y="593803"/>
                </a:cubicBezTo>
                <a:cubicBezTo>
                  <a:pt x="3738845" y="598497"/>
                  <a:pt x="3745886" y="600844"/>
                  <a:pt x="3750580" y="605538"/>
                </a:cubicBezTo>
                <a:cubicBezTo>
                  <a:pt x="3755274" y="612579"/>
                  <a:pt x="3767010" y="617273"/>
                  <a:pt x="3776398" y="624314"/>
                </a:cubicBezTo>
                <a:close/>
                <a:moveTo>
                  <a:pt x="4248154" y="1042089"/>
                </a:moveTo>
                <a:cubicBezTo>
                  <a:pt x="4262237" y="1060865"/>
                  <a:pt x="4276319" y="1081988"/>
                  <a:pt x="4290401" y="1100765"/>
                </a:cubicBezTo>
                <a:cubicBezTo>
                  <a:pt x="4290401" y="1100765"/>
                  <a:pt x="4290401" y="1103112"/>
                  <a:pt x="4292748" y="1103112"/>
                </a:cubicBezTo>
                <a:cubicBezTo>
                  <a:pt x="4292748" y="1103112"/>
                  <a:pt x="4292748" y="1103112"/>
                  <a:pt x="4292748" y="1103112"/>
                </a:cubicBezTo>
                <a:cubicBezTo>
                  <a:pt x="4269277" y="1086683"/>
                  <a:pt x="4248154" y="1070253"/>
                  <a:pt x="4222337" y="1053824"/>
                </a:cubicBezTo>
                <a:cubicBezTo>
                  <a:pt x="4217643" y="1042089"/>
                  <a:pt x="4212948" y="1030353"/>
                  <a:pt x="4208254" y="1018618"/>
                </a:cubicBezTo>
                <a:cubicBezTo>
                  <a:pt x="4205907" y="1011577"/>
                  <a:pt x="4201213" y="1002189"/>
                  <a:pt x="4198866" y="995148"/>
                </a:cubicBezTo>
                <a:cubicBezTo>
                  <a:pt x="4194172" y="983412"/>
                  <a:pt x="4189478" y="971677"/>
                  <a:pt x="4184784" y="962289"/>
                </a:cubicBezTo>
                <a:cubicBezTo>
                  <a:pt x="4184784" y="962289"/>
                  <a:pt x="4187131" y="959942"/>
                  <a:pt x="4187131" y="959942"/>
                </a:cubicBezTo>
                <a:cubicBezTo>
                  <a:pt x="4198866" y="974024"/>
                  <a:pt x="4210601" y="988107"/>
                  <a:pt x="4219990" y="1004536"/>
                </a:cubicBezTo>
                <a:cubicBezTo>
                  <a:pt x="4227031" y="1016271"/>
                  <a:pt x="4238766" y="1028006"/>
                  <a:pt x="4248154" y="1042089"/>
                </a:cubicBezTo>
                <a:close/>
                <a:moveTo>
                  <a:pt x="4466430" y="1262711"/>
                </a:moveTo>
                <a:cubicBezTo>
                  <a:pt x="4468776" y="1267405"/>
                  <a:pt x="4471124" y="1269752"/>
                  <a:pt x="4473471" y="1274446"/>
                </a:cubicBezTo>
                <a:cubicBezTo>
                  <a:pt x="4478165" y="1281487"/>
                  <a:pt x="4482859" y="1288529"/>
                  <a:pt x="4487553" y="1295570"/>
                </a:cubicBezTo>
                <a:cubicBezTo>
                  <a:pt x="4494594" y="1304958"/>
                  <a:pt x="4501635" y="1316693"/>
                  <a:pt x="4508676" y="1326081"/>
                </a:cubicBezTo>
                <a:cubicBezTo>
                  <a:pt x="4513371" y="1333122"/>
                  <a:pt x="4518065" y="1340164"/>
                  <a:pt x="4522759" y="1344858"/>
                </a:cubicBezTo>
                <a:cubicBezTo>
                  <a:pt x="4529800" y="1356593"/>
                  <a:pt x="4536841" y="1365981"/>
                  <a:pt x="4541535" y="1377716"/>
                </a:cubicBezTo>
                <a:cubicBezTo>
                  <a:pt x="4546229" y="1384757"/>
                  <a:pt x="4548576" y="1389451"/>
                  <a:pt x="4553270" y="1396493"/>
                </a:cubicBezTo>
                <a:cubicBezTo>
                  <a:pt x="4560311" y="1408228"/>
                  <a:pt x="4567353" y="1419963"/>
                  <a:pt x="4572047" y="1431698"/>
                </a:cubicBezTo>
                <a:cubicBezTo>
                  <a:pt x="4574393" y="1438740"/>
                  <a:pt x="4579088" y="1443434"/>
                  <a:pt x="4581435" y="1450475"/>
                </a:cubicBezTo>
                <a:cubicBezTo>
                  <a:pt x="4588476" y="1462210"/>
                  <a:pt x="4593170" y="1473945"/>
                  <a:pt x="4600211" y="1485680"/>
                </a:cubicBezTo>
                <a:cubicBezTo>
                  <a:pt x="4588476" y="1471598"/>
                  <a:pt x="4579088" y="1455169"/>
                  <a:pt x="4567353" y="1441087"/>
                </a:cubicBezTo>
                <a:cubicBezTo>
                  <a:pt x="4565005" y="1438740"/>
                  <a:pt x="4565005" y="1438740"/>
                  <a:pt x="4562658" y="1436392"/>
                </a:cubicBezTo>
                <a:cubicBezTo>
                  <a:pt x="4555617" y="1427004"/>
                  <a:pt x="4546229" y="1417616"/>
                  <a:pt x="4539188" y="1408228"/>
                </a:cubicBezTo>
                <a:cubicBezTo>
                  <a:pt x="4536841" y="1403534"/>
                  <a:pt x="4532147" y="1398840"/>
                  <a:pt x="4527453" y="1394146"/>
                </a:cubicBezTo>
                <a:cubicBezTo>
                  <a:pt x="4520412" y="1387104"/>
                  <a:pt x="4513371" y="1377716"/>
                  <a:pt x="4506329" y="1370675"/>
                </a:cubicBezTo>
                <a:cubicBezTo>
                  <a:pt x="4501635" y="1363634"/>
                  <a:pt x="4496941" y="1358940"/>
                  <a:pt x="4489900" y="1351899"/>
                </a:cubicBezTo>
                <a:cubicBezTo>
                  <a:pt x="4482859" y="1344858"/>
                  <a:pt x="4478165" y="1337817"/>
                  <a:pt x="4471124" y="1330775"/>
                </a:cubicBezTo>
                <a:cubicBezTo>
                  <a:pt x="4464082" y="1323734"/>
                  <a:pt x="4457041" y="1316693"/>
                  <a:pt x="4450000" y="1307305"/>
                </a:cubicBezTo>
                <a:cubicBezTo>
                  <a:pt x="4445306" y="1302611"/>
                  <a:pt x="4440612" y="1297917"/>
                  <a:pt x="4435918" y="1293223"/>
                </a:cubicBezTo>
                <a:cubicBezTo>
                  <a:pt x="4428877" y="1286181"/>
                  <a:pt x="4419489" y="1276793"/>
                  <a:pt x="4412447" y="1269752"/>
                </a:cubicBezTo>
                <a:cubicBezTo>
                  <a:pt x="4414795" y="1265058"/>
                  <a:pt x="4417141" y="1262711"/>
                  <a:pt x="4417141" y="1255670"/>
                </a:cubicBezTo>
                <a:cubicBezTo>
                  <a:pt x="4417141" y="1243935"/>
                  <a:pt x="4407753" y="1234546"/>
                  <a:pt x="4396018" y="1234546"/>
                </a:cubicBezTo>
                <a:cubicBezTo>
                  <a:pt x="4391324" y="1234546"/>
                  <a:pt x="4386630" y="1236893"/>
                  <a:pt x="4381936" y="1239241"/>
                </a:cubicBezTo>
                <a:cubicBezTo>
                  <a:pt x="4381936" y="1239241"/>
                  <a:pt x="4381936" y="1236893"/>
                  <a:pt x="4379589" y="1236893"/>
                </a:cubicBezTo>
                <a:cubicBezTo>
                  <a:pt x="4370201" y="1220464"/>
                  <a:pt x="4358465" y="1206382"/>
                  <a:pt x="4349077" y="1189953"/>
                </a:cubicBezTo>
                <a:cubicBezTo>
                  <a:pt x="4337342" y="1171176"/>
                  <a:pt x="4325607" y="1154747"/>
                  <a:pt x="4313872" y="1135970"/>
                </a:cubicBezTo>
                <a:cubicBezTo>
                  <a:pt x="4311524" y="1133623"/>
                  <a:pt x="4311524" y="1131276"/>
                  <a:pt x="4309178" y="1131276"/>
                </a:cubicBezTo>
                <a:cubicBezTo>
                  <a:pt x="4311524" y="1128929"/>
                  <a:pt x="4313872" y="1128929"/>
                  <a:pt x="4316218" y="1126582"/>
                </a:cubicBezTo>
                <a:cubicBezTo>
                  <a:pt x="4365507" y="1166482"/>
                  <a:pt x="4412447" y="1208729"/>
                  <a:pt x="4457041" y="1255670"/>
                </a:cubicBezTo>
                <a:cubicBezTo>
                  <a:pt x="4461736" y="1258017"/>
                  <a:pt x="4464082" y="1260364"/>
                  <a:pt x="4466430" y="1262711"/>
                </a:cubicBezTo>
                <a:close/>
                <a:moveTo>
                  <a:pt x="4658887" y="1558439"/>
                </a:moveTo>
                <a:cubicBezTo>
                  <a:pt x="4656540" y="1549051"/>
                  <a:pt x="4654193" y="1539662"/>
                  <a:pt x="4649499" y="1530274"/>
                </a:cubicBezTo>
                <a:cubicBezTo>
                  <a:pt x="4647152" y="1523233"/>
                  <a:pt x="4644805" y="1516192"/>
                  <a:pt x="4642458" y="1509151"/>
                </a:cubicBezTo>
                <a:cubicBezTo>
                  <a:pt x="4640111" y="1499763"/>
                  <a:pt x="4635417" y="1490375"/>
                  <a:pt x="4633070" y="1483333"/>
                </a:cubicBezTo>
                <a:cubicBezTo>
                  <a:pt x="4633070" y="1483333"/>
                  <a:pt x="4633070" y="1483333"/>
                  <a:pt x="4633070" y="1483333"/>
                </a:cubicBezTo>
                <a:cubicBezTo>
                  <a:pt x="4642458" y="1499763"/>
                  <a:pt x="4651846" y="1516192"/>
                  <a:pt x="4661234" y="1532621"/>
                </a:cubicBezTo>
                <a:cubicBezTo>
                  <a:pt x="4661234" y="1532621"/>
                  <a:pt x="4661234" y="1534968"/>
                  <a:pt x="4661234" y="1534968"/>
                </a:cubicBezTo>
                <a:cubicBezTo>
                  <a:pt x="4670623" y="1560786"/>
                  <a:pt x="4680011" y="1586603"/>
                  <a:pt x="4689399" y="1612421"/>
                </a:cubicBezTo>
                <a:cubicBezTo>
                  <a:pt x="4689399" y="1614768"/>
                  <a:pt x="4691746" y="1617115"/>
                  <a:pt x="4691746" y="1619462"/>
                </a:cubicBezTo>
                <a:cubicBezTo>
                  <a:pt x="4696440" y="1631197"/>
                  <a:pt x="4698787" y="1645280"/>
                  <a:pt x="4703481" y="1657015"/>
                </a:cubicBezTo>
                <a:cubicBezTo>
                  <a:pt x="4698787" y="1649974"/>
                  <a:pt x="4694093" y="1640586"/>
                  <a:pt x="4691746" y="1633544"/>
                </a:cubicBezTo>
                <a:cubicBezTo>
                  <a:pt x="4691746" y="1633544"/>
                  <a:pt x="4691746" y="1633544"/>
                  <a:pt x="4691746" y="1633544"/>
                </a:cubicBezTo>
                <a:cubicBezTo>
                  <a:pt x="4682358" y="1617115"/>
                  <a:pt x="4675317" y="1603033"/>
                  <a:pt x="4665929" y="1586603"/>
                </a:cubicBezTo>
                <a:cubicBezTo>
                  <a:pt x="4665929" y="1584256"/>
                  <a:pt x="4663581" y="1579562"/>
                  <a:pt x="4663581" y="1577215"/>
                </a:cubicBezTo>
                <a:cubicBezTo>
                  <a:pt x="4663581" y="1572521"/>
                  <a:pt x="4661234" y="1565480"/>
                  <a:pt x="4658887" y="1558439"/>
                </a:cubicBezTo>
                <a:close/>
                <a:moveTo>
                  <a:pt x="4724605" y="1661709"/>
                </a:moveTo>
                <a:cubicBezTo>
                  <a:pt x="4729299" y="1675791"/>
                  <a:pt x="4733993" y="1689873"/>
                  <a:pt x="4738687" y="1701609"/>
                </a:cubicBezTo>
                <a:cubicBezTo>
                  <a:pt x="4741034" y="1710997"/>
                  <a:pt x="4743381" y="1718038"/>
                  <a:pt x="4745728" y="1727426"/>
                </a:cubicBezTo>
                <a:cubicBezTo>
                  <a:pt x="4750422" y="1741508"/>
                  <a:pt x="4755116" y="1757938"/>
                  <a:pt x="4759810" y="1774367"/>
                </a:cubicBezTo>
                <a:cubicBezTo>
                  <a:pt x="4759810" y="1774367"/>
                  <a:pt x="4759810" y="1774367"/>
                  <a:pt x="4759810" y="1774367"/>
                </a:cubicBezTo>
                <a:cubicBezTo>
                  <a:pt x="4752769" y="1755591"/>
                  <a:pt x="4745728" y="1739161"/>
                  <a:pt x="4738687" y="1720385"/>
                </a:cubicBezTo>
                <a:cubicBezTo>
                  <a:pt x="4738687" y="1720385"/>
                  <a:pt x="4738687" y="1720385"/>
                  <a:pt x="4738687" y="1720385"/>
                </a:cubicBezTo>
                <a:cubicBezTo>
                  <a:pt x="4731646" y="1706303"/>
                  <a:pt x="4726952" y="1692221"/>
                  <a:pt x="4719911" y="1680485"/>
                </a:cubicBezTo>
                <a:cubicBezTo>
                  <a:pt x="4719911" y="1680485"/>
                  <a:pt x="4719911" y="1678138"/>
                  <a:pt x="4719911" y="1678138"/>
                </a:cubicBezTo>
                <a:cubicBezTo>
                  <a:pt x="4719911" y="1678138"/>
                  <a:pt x="4719911" y="1678138"/>
                  <a:pt x="4719911" y="1678138"/>
                </a:cubicBezTo>
                <a:cubicBezTo>
                  <a:pt x="4715216" y="1666403"/>
                  <a:pt x="4712869" y="1654668"/>
                  <a:pt x="4708175" y="1640586"/>
                </a:cubicBezTo>
                <a:cubicBezTo>
                  <a:pt x="4708175" y="1638238"/>
                  <a:pt x="4705828" y="1635891"/>
                  <a:pt x="4705828" y="1631197"/>
                </a:cubicBezTo>
                <a:cubicBezTo>
                  <a:pt x="4696440" y="1603033"/>
                  <a:pt x="4687052" y="1577215"/>
                  <a:pt x="4677664" y="1551398"/>
                </a:cubicBezTo>
                <a:cubicBezTo>
                  <a:pt x="4677664" y="1549051"/>
                  <a:pt x="4675317" y="1549051"/>
                  <a:pt x="4675317" y="1546704"/>
                </a:cubicBezTo>
                <a:cubicBezTo>
                  <a:pt x="4691746" y="1577215"/>
                  <a:pt x="4705828" y="1607727"/>
                  <a:pt x="4719911" y="1638238"/>
                </a:cubicBezTo>
                <a:cubicBezTo>
                  <a:pt x="4717563" y="1645280"/>
                  <a:pt x="4719911" y="1654668"/>
                  <a:pt x="4724605" y="1661709"/>
                </a:cubicBezTo>
                <a:close/>
                <a:moveTo>
                  <a:pt x="4689399" y="1664056"/>
                </a:moveTo>
                <a:cubicBezTo>
                  <a:pt x="4691746" y="1671097"/>
                  <a:pt x="4694093" y="1678138"/>
                  <a:pt x="4696440" y="1687526"/>
                </a:cubicBezTo>
                <a:cubicBezTo>
                  <a:pt x="4696440" y="1689873"/>
                  <a:pt x="4698787" y="1692221"/>
                  <a:pt x="4698787" y="1696915"/>
                </a:cubicBezTo>
                <a:cubicBezTo>
                  <a:pt x="4696440" y="1692221"/>
                  <a:pt x="4696440" y="1689873"/>
                  <a:pt x="4694093" y="1685179"/>
                </a:cubicBezTo>
                <a:cubicBezTo>
                  <a:pt x="4691746" y="1678138"/>
                  <a:pt x="4689399" y="1668750"/>
                  <a:pt x="4687052" y="1661709"/>
                </a:cubicBezTo>
                <a:cubicBezTo>
                  <a:pt x="4684705" y="1652321"/>
                  <a:pt x="4680011" y="1640586"/>
                  <a:pt x="4675317" y="1631197"/>
                </a:cubicBezTo>
                <a:cubicBezTo>
                  <a:pt x="4672970" y="1624156"/>
                  <a:pt x="4670623" y="1614768"/>
                  <a:pt x="4665929" y="1607727"/>
                </a:cubicBezTo>
                <a:cubicBezTo>
                  <a:pt x="4665929" y="1607727"/>
                  <a:pt x="4665929" y="1607727"/>
                  <a:pt x="4665929" y="1607727"/>
                </a:cubicBezTo>
                <a:cubicBezTo>
                  <a:pt x="4670623" y="1614768"/>
                  <a:pt x="4672970" y="1619462"/>
                  <a:pt x="4677664" y="1626503"/>
                </a:cubicBezTo>
                <a:cubicBezTo>
                  <a:pt x="4680011" y="1631197"/>
                  <a:pt x="4680011" y="1635891"/>
                  <a:pt x="4682358" y="1640586"/>
                </a:cubicBezTo>
                <a:cubicBezTo>
                  <a:pt x="4684705" y="1645280"/>
                  <a:pt x="4687052" y="1654668"/>
                  <a:pt x="4689399" y="1664056"/>
                </a:cubicBezTo>
                <a:close/>
                <a:moveTo>
                  <a:pt x="4680011" y="1736814"/>
                </a:moveTo>
                <a:cubicBezTo>
                  <a:pt x="4680011" y="1739161"/>
                  <a:pt x="4680011" y="1739161"/>
                  <a:pt x="4680011" y="1736814"/>
                </a:cubicBezTo>
                <a:cubicBezTo>
                  <a:pt x="4672970" y="1741508"/>
                  <a:pt x="4668275" y="1746203"/>
                  <a:pt x="4663581" y="1753244"/>
                </a:cubicBezTo>
                <a:cubicBezTo>
                  <a:pt x="4663581" y="1753244"/>
                  <a:pt x="4663581" y="1755591"/>
                  <a:pt x="4661234" y="1755591"/>
                </a:cubicBezTo>
                <a:cubicBezTo>
                  <a:pt x="4661234" y="1755591"/>
                  <a:pt x="4661234" y="1757938"/>
                  <a:pt x="4658887" y="1757938"/>
                </a:cubicBezTo>
                <a:cubicBezTo>
                  <a:pt x="4656540" y="1755591"/>
                  <a:pt x="4651846" y="1755591"/>
                  <a:pt x="4649499" y="1755591"/>
                </a:cubicBezTo>
                <a:cubicBezTo>
                  <a:pt x="4647152" y="1755591"/>
                  <a:pt x="4644805" y="1755591"/>
                  <a:pt x="4642458" y="1757938"/>
                </a:cubicBezTo>
                <a:cubicBezTo>
                  <a:pt x="4633070" y="1736814"/>
                  <a:pt x="4626029" y="1715691"/>
                  <a:pt x="4616640" y="1694568"/>
                </a:cubicBezTo>
                <a:cubicBezTo>
                  <a:pt x="4611946" y="1685179"/>
                  <a:pt x="4609599" y="1673444"/>
                  <a:pt x="4604905" y="1664056"/>
                </a:cubicBezTo>
                <a:cubicBezTo>
                  <a:pt x="4588476" y="1626503"/>
                  <a:pt x="4572047" y="1591297"/>
                  <a:pt x="4555617" y="1556092"/>
                </a:cubicBezTo>
                <a:cubicBezTo>
                  <a:pt x="4550923" y="1544357"/>
                  <a:pt x="4543882" y="1532621"/>
                  <a:pt x="4539188" y="1520886"/>
                </a:cubicBezTo>
                <a:cubicBezTo>
                  <a:pt x="4527453" y="1497416"/>
                  <a:pt x="4515717" y="1471598"/>
                  <a:pt x="4503982" y="1448128"/>
                </a:cubicBezTo>
                <a:cubicBezTo>
                  <a:pt x="4496941" y="1434045"/>
                  <a:pt x="4487553" y="1419963"/>
                  <a:pt x="4480512" y="1405881"/>
                </a:cubicBezTo>
                <a:cubicBezTo>
                  <a:pt x="4468776" y="1387104"/>
                  <a:pt x="4459388" y="1365981"/>
                  <a:pt x="4447653" y="1347205"/>
                </a:cubicBezTo>
                <a:cubicBezTo>
                  <a:pt x="4522759" y="1415269"/>
                  <a:pt x="4588476" y="1490375"/>
                  <a:pt x="4642458" y="1572521"/>
                </a:cubicBezTo>
                <a:cubicBezTo>
                  <a:pt x="4658887" y="1607727"/>
                  <a:pt x="4672970" y="1640586"/>
                  <a:pt x="4687052" y="1675791"/>
                </a:cubicBezTo>
                <a:cubicBezTo>
                  <a:pt x="4689399" y="1682832"/>
                  <a:pt x="4691746" y="1687526"/>
                  <a:pt x="4694093" y="1694568"/>
                </a:cubicBezTo>
                <a:cubicBezTo>
                  <a:pt x="4696440" y="1701609"/>
                  <a:pt x="4698787" y="1708650"/>
                  <a:pt x="4701134" y="1715691"/>
                </a:cubicBezTo>
                <a:cubicBezTo>
                  <a:pt x="4694093" y="1718038"/>
                  <a:pt x="4689399" y="1725079"/>
                  <a:pt x="4689399" y="1734467"/>
                </a:cubicBezTo>
                <a:cubicBezTo>
                  <a:pt x="4689399" y="1734467"/>
                  <a:pt x="4689399" y="1736814"/>
                  <a:pt x="4689399" y="1736814"/>
                </a:cubicBezTo>
                <a:cubicBezTo>
                  <a:pt x="4689399" y="1736814"/>
                  <a:pt x="4687052" y="1736814"/>
                  <a:pt x="4687052" y="1736814"/>
                </a:cubicBezTo>
                <a:cubicBezTo>
                  <a:pt x="4684705" y="1734467"/>
                  <a:pt x="4682358" y="1736814"/>
                  <a:pt x="4680011" y="1736814"/>
                </a:cubicBezTo>
                <a:close/>
                <a:moveTo>
                  <a:pt x="4318566" y="1218117"/>
                </a:moveTo>
                <a:cubicBezTo>
                  <a:pt x="4311524" y="1218117"/>
                  <a:pt x="4306830" y="1220464"/>
                  <a:pt x="4302136" y="1227505"/>
                </a:cubicBezTo>
                <a:cubicBezTo>
                  <a:pt x="4297442" y="1225158"/>
                  <a:pt x="4292748" y="1220464"/>
                  <a:pt x="4285707" y="1218117"/>
                </a:cubicBezTo>
                <a:cubicBezTo>
                  <a:pt x="4278666" y="1201688"/>
                  <a:pt x="4273972" y="1187606"/>
                  <a:pt x="4266931" y="1171176"/>
                </a:cubicBezTo>
                <a:cubicBezTo>
                  <a:pt x="4264583" y="1164135"/>
                  <a:pt x="4259889" y="1154747"/>
                  <a:pt x="4257542" y="1147706"/>
                </a:cubicBezTo>
                <a:cubicBezTo>
                  <a:pt x="4257542" y="1145359"/>
                  <a:pt x="4255195" y="1143012"/>
                  <a:pt x="4255195" y="1140665"/>
                </a:cubicBezTo>
                <a:cubicBezTo>
                  <a:pt x="4281013" y="1159441"/>
                  <a:pt x="4306830" y="1180564"/>
                  <a:pt x="4332648" y="1201688"/>
                </a:cubicBezTo>
                <a:cubicBezTo>
                  <a:pt x="4349077" y="1215770"/>
                  <a:pt x="4365507" y="1229852"/>
                  <a:pt x="4381936" y="1243935"/>
                </a:cubicBezTo>
                <a:cubicBezTo>
                  <a:pt x="4379589" y="1246282"/>
                  <a:pt x="4377242" y="1250976"/>
                  <a:pt x="4377242" y="1255670"/>
                </a:cubicBezTo>
                <a:cubicBezTo>
                  <a:pt x="4377242" y="1267405"/>
                  <a:pt x="4386630" y="1276793"/>
                  <a:pt x="4398365" y="1276793"/>
                </a:cubicBezTo>
                <a:cubicBezTo>
                  <a:pt x="4400712" y="1276793"/>
                  <a:pt x="4400712" y="1276793"/>
                  <a:pt x="4403059" y="1276793"/>
                </a:cubicBezTo>
                <a:cubicBezTo>
                  <a:pt x="4407753" y="1286181"/>
                  <a:pt x="4414795" y="1295570"/>
                  <a:pt x="4419489" y="1304958"/>
                </a:cubicBezTo>
                <a:cubicBezTo>
                  <a:pt x="4426530" y="1316693"/>
                  <a:pt x="4433571" y="1326081"/>
                  <a:pt x="4438265" y="1337817"/>
                </a:cubicBezTo>
                <a:cubicBezTo>
                  <a:pt x="4405406" y="1307305"/>
                  <a:pt x="4370201" y="1279140"/>
                  <a:pt x="4332648" y="1253323"/>
                </a:cubicBezTo>
                <a:cubicBezTo>
                  <a:pt x="4334995" y="1250976"/>
                  <a:pt x="4337342" y="1246282"/>
                  <a:pt x="4337342" y="1241588"/>
                </a:cubicBezTo>
                <a:cubicBezTo>
                  <a:pt x="4337342" y="1227505"/>
                  <a:pt x="4327954" y="1218117"/>
                  <a:pt x="4318566" y="1218117"/>
                </a:cubicBezTo>
                <a:close/>
                <a:moveTo>
                  <a:pt x="4426530" y="1701609"/>
                </a:moveTo>
                <a:cubicBezTo>
                  <a:pt x="4424183" y="1701609"/>
                  <a:pt x="4419489" y="1701609"/>
                  <a:pt x="4417141" y="1701609"/>
                </a:cubicBezTo>
                <a:cubicBezTo>
                  <a:pt x="4414795" y="1701609"/>
                  <a:pt x="4412447" y="1701609"/>
                  <a:pt x="4410100" y="1703956"/>
                </a:cubicBezTo>
                <a:cubicBezTo>
                  <a:pt x="4405406" y="1703956"/>
                  <a:pt x="4403059" y="1706303"/>
                  <a:pt x="4398365" y="1706303"/>
                </a:cubicBezTo>
                <a:cubicBezTo>
                  <a:pt x="4396018" y="1706303"/>
                  <a:pt x="4393671" y="1708650"/>
                  <a:pt x="4391324" y="1708650"/>
                </a:cubicBezTo>
                <a:cubicBezTo>
                  <a:pt x="4386630" y="1708650"/>
                  <a:pt x="4384283" y="1710997"/>
                  <a:pt x="4379589" y="1710997"/>
                </a:cubicBezTo>
                <a:cubicBezTo>
                  <a:pt x="4377242" y="1710997"/>
                  <a:pt x="4374895" y="1713344"/>
                  <a:pt x="4372548" y="1713344"/>
                </a:cubicBezTo>
                <a:cubicBezTo>
                  <a:pt x="4367854" y="1715691"/>
                  <a:pt x="4365507" y="1715691"/>
                  <a:pt x="4360812" y="1718038"/>
                </a:cubicBezTo>
                <a:cubicBezTo>
                  <a:pt x="4358465" y="1718038"/>
                  <a:pt x="4356118" y="1720385"/>
                  <a:pt x="4353771" y="1720385"/>
                </a:cubicBezTo>
                <a:cubicBezTo>
                  <a:pt x="4349077" y="1722732"/>
                  <a:pt x="4344383" y="1722732"/>
                  <a:pt x="4342036" y="1725079"/>
                </a:cubicBezTo>
                <a:cubicBezTo>
                  <a:pt x="4339689" y="1725079"/>
                  <a:pt x="4337342" y="1727426"/>
                  <a:pt x="4334995" y="1729773"/>
                </a:cubicBezTo>
                <a:cubicBezTo>
                  <a:pt x="4330301" y="1732120"/>
                  <a:pt x="4325607" y="1734467"/>
                  <a:pt x="4323260" y="1736814"/>
                </a:cubicBezTo>
                <a:cubicBezTo>
                  <a:pt x="4320913" y="1739161"/>
                  <a:pt x="4318566" y="1739161"/>
                  <a:pt x="4316218" y="1741508"/>
                </a:cubicBezTo>
                <a:cubicBezTo>
                  <a:pt x="4311524" y="1743855"/>
                  <a:pt x="4306830" y="1746203"/>
                  <a:pt x="4304483" y="1748550"/>
                </a:cubicBezTo>
                <a:cubicBezTo>
                  <a:pt x="4302136" y="1750897"/>
                  <a:pt x="4299789" y="1750897"/>
                  <a:pt x="4297442" y="1753244"/>
                </a:cubicBezTo>
                <a:cubicBezTo>
                  <a:pt x="4292748" y="1755591"/>
                  <a:pt x="4288054" y="1757938"/>
                  <a:pt x="4283360" y="1762632"/>
                </a:cubicBezTo>
                <a:cubicBezTo>
                  <a:pt x="4281013" y="1764979"/>
                  <a:pt x="4278666" y="1764979"/>
                  <a:pt x="4276319" y="1767326"/>
                </a:cubicBezTo>
                <a:cubicBezTo>
                  <a:pt x="4271625" y="1769673"/>
                  <a:pt x="4266931" y="1774367"/>
                  <a:pt x="4262237" y="1776714"/>
                </a:cubicBezTo>
                <a:cubicBezTo>
                  <a:pt x="4259889" y="1779061"/>
                  <a:pt x="4257542" y="1779061"/>
                  <a:pt x="4257542" y="1781408"/>
                </a:cubicBezTo>
                <a:cubicBezTo>
                  <a:pt x="4252848" y="1786102"/>
                  <a:pt x="4248154" y="1788449"/>
                  <a:pt x="4241113" y="1793144"/>
                </a:cubicBezTo>
                <a:cubicBezTo>
                  <a:pt x="4238766" y="1793144"/>
                  <a:pt x="4238766" y="1795491"/>
                  <a:pt x="4238766" y="1795491"/>
                </a:cubicBezTo>
                <a:cubicBezTo>
                  <a:pt x="4231725" y="1800185"/>
                  <a:pt x="4227031" y="1804879"/>
                  <a:pt x="4219990" y="1809573"/>
                </a:cubicBezTo>
                <a:cubicBezTo>
                  <a:pt x="4219990" y="1809573"/>
                  <a:pt x="4217643" y="1811920"/>
                  <a:pt x="4217643" y="1811920"/>
                </a:cubicBezTo>
                <a:cubicBezTo>
                  <a:pt x="4210601" y="1816614"/>
                  <a:pt x="4205907" y="1821308"/>
                  <a:pt x="4198866" y="1828349"/>
                </a:cubicBezTo>
                <a:cubicBezTo>
                  <a:pt x="4198866" y="1828349"/>
                  <a:pt x="4196519" y="1830696"/>
                  <a:pt x="4196519" y="1830696"/>
                </a:cubicBezTo>
                <a:cubicBezTo>
                  <a:pt x="4180090" y="1844779"/>
                  <a:pt x="4163660" y="1861208"/>
                  <a:pt x="4147231" y="1877637"/>
                </a:cubicBezTo>
                <a:cubicBezTo>
                  <a:pt x="4142537" y="1875290"/>
                  <a:pt x="4140190" y="1872943"/>
                  <a:pt x="4133149" y="1872943"/>
                </a:cubicBezTo>
                <a:cubicBezTo>
                  <a:pt x="4126108" y="1872943"/>
                  <a:pt x="4119067" y="1877637"/>
                  <a:pt x="4116719" y="1882331"/>
                </a:cubicBezTo>
                <a:cubicBezTo>
                  <a:pt x="4060390" y="1851820"/>
                  <a:pt x="4001714" y="1823655"/>
                  <a:pt x="3940691" y="1793144"/>
                </a:cubicBezTo>
                <a:cubicBezTo>
                  <a:pt x="3933650" y="1790796"/>
                  <a:pt x="3928956" y="1786102"/>
                  <a:pt x="3921915" y="1783755"/>
                </a:cubicBezTo>
                <a:cubicBezTo>
                  <a:pt x="3910180" y="1779061"/>
                  <a:pt x="3896097" y="1772020"/>
                  <a:pt x="3884362" y="1767326"/>
                </a:cubicBezTo>
                <a:cubicBezTo>
                  <a:pt x="3872627" y="1762632"/>
                  <a:pt x="3860891" y="1755591"/>
                  <a:pt x="3846809" y="1750897"/>
                </a:cubicBezTo>
                <a:cubicBezTo>
                  <a:pt x="3837421" y="1746203"/>
                  <a:pt x="3825686" y="1741508"/>
                  <a:pt x="3816298" y="1736814"/>
                </a:cubicBezTo>
                <a:cubicBezTo>
                  <a:pt x="3802215" y="1729773"/>
                  <a:pt x="3785786" y="1722732"/>
                  <a:pt x="3771704" y="1715691"/>
                </a:cubicBezTo>
                <a:cubicBezTo>
                  <a:pt x="3762316" y="1710997"/>
                  <a:pt x="3752927" y="1708650"/>
                  <a:pt x="3745886" y="1703956"/>
                </a:cubicBezTo>
                <a:cubicBezTo>
                  <a:pt x="3729457" y="1696915"/>
                  <a:pt x="3713027" y="1689873"/>
                  <a:pt x="3696598" y="1682832"/>
                </a:cubicBezTo>
                <a:cubicBezTo>
                  <a:pt x="3689557" y="1680485"/>
                  <a:pt x="3680169" y="1675791"/>
                  <a:pt x="3673128" y="1673444"/>
                </a:cubicBezTo>
                <a:cubicBezTo>
                  <a:pt x="3654351" y="1666403"/>
                  <a:pt x="3637922" y="1659362"/>
                  <a:pt x="3619146" y="1652321"/>
                </a:cubicBezTo>
                <a:cubicBezTo>
                  <a:pt x="3612104" y="1649974"/>
                  <a:pt x="3605064" y="1647627"/>
                  <a:pt x="3598022" y="1642933"/>
                </a:cubicBezTo>
                <a:cubicBezTo>
                  <a:pt x="3583940" y="1638238"/>
                  <a:pt x="3572205" y="1633544"/>
                  <a:pt x="3558123" y="1626503"/>
                </a:cubicBezTo>
                <a:cubicBezTo>
                  <a:pt x="3558123" y="1624156"/>
                  <a:pt x="3560469" y="1621809"/>
                  <a:pt x="3560469" y="1619462"/>
                </a:cubicBezTo>
                <a:cubicBezTo>
                  <a:pt x="3560469" y="1617115"/>
                  <a:pt x="3560469" y="1617115"/>
                  <a:pt x="3560469" y="1614768"/>
                </a:cubicBezTo>
                <a:cubicBezTo>
                  <a:pt x="3562817" y="1614768"/>
                  <a:pt x="3567511" y="1612421"/>
                  <a:pt x="3569858" y="1612421"/>
                </a:cubicBezTo>
                <a:cubicBezTo>
                  <a:pt x="3579246" y="1610074"/>
                  <a:pt x="3588634" y="1607727"/>
                  <a:pt x="3595675" y="1605380"/>
                </a:cubicBezTo>
                <a:cubicBezTo>
                  <a:pt x="3605064" y="1603033"/>
                  <a:pt x="3614452" y="1600686"/>
                  <a:pt x="3621493" y="1598339"/>
                </a:cubicBezTo>
                <a:cubicBezTo>
                  <a:pt x="3630881" y="1595992"/>
                  <a:pt x="3640269" y="1593645"/>
                  <a:pt x="3647310" y="1591297"/>
                </a:cubicBezTo>
                <a:cubicBezTo>
                  <a:pt x="3656698" y="1588950"/>
                  <a:pt x="3666086" y="1586603"/>
                  <a:pt x="3673128" y="1584256"/>
                </a:cubicBezTo>
                <a:cubicBezTo>
                  <a:pt x="3682516" y="1581909"/>
                  <a:pt x="3689557" y="1579562"/>
                  <a:pt x="3698945" y="1579562"/>
                </a:cubicBezTo>
                <a:cubicBezTo>
                  <a:pt x="3708333" y="1577215"/>
                  <a:pt x="3717721" y="1577215"/>
                  <a:pt x="3727110" y="1574868"/>
                </a:cubicBezTo>
                <a:cubicBezTo>
                  <a:pt x="3736498" y="1572521"/>
                  <a:pt x="3743539" y="1572521"/>
                  <a:pt x="3752927" y="1570174"/>
                </a:cubicBezTo>
                <a:cubicBezTo>
                  <a:pt x="3762316" y="1567827"/>
                  <a:pt x="3771704" y="1567827"/>
                  <a:pt x="3781092" y="1565480"/>
                </a:cubicBezTo>
                <a:cubicBezTo>
                  <a:pt x="3788133" y="1565480"/>
                  <a:pt x="3797521" y="1563133"/>
                  <a:pt x="3804562" y="1563133"/>
                </a:cubicBezTo>
                <a:cubicBezTo>
                  <a:pt x="3813950" y="1560786"/>
                  <a:pt x="3825686" y="1560786"/>
                  <a:pt x="3835074" y="1560786"/>
                </a:cubicBezTo>
                <a:cubicBezTo>
                  <a:pt x="3842115" y="1560786"/>
                  <a:pt x="3849156" y="1558439"/>
                  <a:pt x="3856197" y="1558439"/>
                </a:cubicBezTo>
                <a:cubicBezTo>
                  <a:pt x="3867933" y="1558439"/>
                  <a:pt x="3879668" y="1556092"/>
                  <a:pt x="3889056" y="1556092"/>
                </a:cubicBezTo>
                <a:cubicBezTo>
                  <a:pt x="3893750" y="1556092"/>
                  <a:pt x="3900791" y="1556092"/>
                  <a:pt x="3907832" y="1556092"/>
                </a:cubicBezTo>
                <a:cubicBezTo>
                  <a:pt x="3924262" y="1556092"/>
                  <a:pt x="3943038" y="1556092"/>
                  <a:pt x="3959467" y="1556092"/>
                </a:cubicBezTo>
                <a:cubicBezTo>
                  <a:pt x="3971203" y="1556092"/>
                  <a:pt x="3985285" y="1556092"/>
                  <a:pt x="3997020" y="1556092"/>
                </a:cubicBezTo>
                <a:cubicBezTo>
                  <a:pt x="4001714" y="1556092"/>
                  <a:pt x="4004061" y="1556092"/>
                  <a:pt x="4008755" y="1556092"/>
                </a:cubicBezTo>
                <a:cubicBezTo>
                  <a:pt x="4018143" y="1556092"/>
                  <a:pt x="4025185" y="1556092"/>
                  <a:pt x="4034573" y="1558439"/>
                </a:cubicBezTo>
                <a:cubicBezTo>
                  <a:pt x="4039267" y="1558439"/>
                  <a:pt x="4043961" y="1558439"/>
                  <a:pt x="4048655" y="1558439"/>
                </a:cubicBezTo>
                <a:cubicBezTo>
                  <a:pt x="4055696" y="1558439"/>
                  <a:pt x="4062738" y="1558439"/>
                  <a:pt x="4072126" y="1560786"/>
                </a:cubicBezTo>
                <a:cubicBezTo>
                  <a:pt x="4076820" y="1560786"/>
                  <a:pt x="4081514" y="1560786"/>
                  <a:pt x="4086208" y="1563133"/>
                </a:cubicBezTo>
                <a:cubicBezTo>
                  <a:pt x="4093249" y="1563133"/>
                  <a:pt x="4100290" y="1565480"/>
                  <a:pt x="4107331" y="1565480"/>
                </a:cubicBezTo>
                <a:cubicBezTo>
                  <a:pt x="4112025" y="1565480"/>
                  <a:pt x="4116719" y="1567827"/>
                  <a:pt x="4121414" y="1567827"/>
                </a:cubicBezTo>
                <a:cubicBezTo>
                  <a:pt x="4128455" y="1567827"/>
                  <a:pt x="4135496" y="1570174"/>
                  <a:pt x="4140190" y="1570174"/>
                </a:cubicBezTo>
                <a:cubicBezTo>
                  <a:pt x="4144884" y="1570174"/>
                  <a:pt x="4149578" y="1572521"/>
                  <a:pt x="4154272" y="1572521"/>
                </a:cubicBezTo>
                <a:cubicBezTo>
                  <a:pt x="4161313" y="1574868"/>
                  <a:pt x="4168355" y="1574868"/>
                  <a:pt x="4173049" y="1577215"/>
                </a:cubicBezTo>
                <a:cubicBezTo>
                  <a:pt x="4177743" y="1577215"/>
                  <a:pt x="4182437" y="1579562"/>
                  <a:pt x="4187131" y="1579562"/>
                </a:cubicBezTo>
                <a:cubicBezTo>
                  <a:pt x="4194172" y="1581909"/>
                  <a:pt x="4198866" y="1581909"/>
                  <a:pt x="4205907" y="1584256"/>
                </a:cubicBezTo>
                <a:cubicBezTo>
                  <a:pt x="4210601" y="1586603"/>
                  <a:pt x="4215296" y="1586603"/>
                  <a:pt x="4219990" y="1588950"/>
                </a:cubicBezTo>
                <a:cubicBezTo>
                  <a:pt x="4224684" y="1591297"/>
                  <a:pt x="4231725" y="1591297"/>
                  <a:pt x="4236419" y="1593645"/>
                </a:cubicBezTo>
                <a:cubicBezTo>
                  <a:pt x="4241113" y="1595992"/>
                  <a:pt x="4245807" y="1595992"/>
                  <a:pt x="4250501" y="1598339"/>
                </a:cubicBezTo>
                <a:cubicBezTo>
                  <a:pt x="4255195" y="1600686"/>
                  <a:pt x="4262237" y="1600686"/>
                  <a:pt x="4266931" y="1603033"/>
                </a:cubicBezTo>
                <a:cubicBezTo>
                  <a:pt x="4271625" y="1605380"/>
                  <a:pt x="4276319" y="1607727"/>
                  <a:pt x="4281013" y="1607727"/>
                </a:cubicBezTo>
                <a:cubicBezTo>
                  <a:pt x="4285707" y="1610074"/>
                  <a:pt x="4290401" y="1612421"/>
                  <a:pt x="4297442" y="1612421"/>
                </a:cubicBezTo>
                <a:cubicBezTo>
                  <a:pt x="4302136" y="1614768"/>
                  <a:pt x="4306830" y="1617115"/>
                  <a:pt x="4311524" y="1619462"/>
                </a:cubicBezTo>
                <a:cubicBezTo>
                  <a:pt x="4316218" y="1621809"/>
                  <a:pt x="4320913" y="1624156"/>
                  <a:pt x="4325607" y="1626503"/>
                </a:cubicBezTo>
                <a:cubicBezTo>
                  <a:pt x="4330301" y="1628850"/>
                  <a:pt x="4334995" y="1631197"/>
                  <a:pt x="4339689" y="1633544"/>
                </a:cubicBezTo>
                <a:cubicBezTo>
                  <a:pt x="4344383" y="1635891"/>
                  <a:pt x="4349077" y="1638238"/>
                  <a:pt x="4353771" y="1640586"/>
                </a:cubicBezTo>
                <a:cubicBezTo>
                  <a:pt x="4358465" y="1642933"/>
                  <a:pt x="4363159" y="1645280"/>
                  <a:pt x="4367854" y="1647627"/>
                </a:cubicBezTo>
                <a:cubicBezTo>
                  <a:pt x="4372548" y="1649974"/>
                  <a:pt x="4377242" y="1652321"/>
                  <a:pt x="4381936" y="1654668"/>
                </a:cubicBezTo>
                <a:cubicBezTo>
                  <a:pt x="4386630" y="1657015"/>
                  <a:pt x="4391324" y="1659362"/>
                  <a:pt x="4396018" y="1664056"/>
                </a:cubicBezTo>
                <a:cubicBezTo>
                  <a:pt x="4400712" y="1666403"/>
                  <a:pt x="4405406" y="1668750"/>
                  <a:pt x="4407753" y="1671097"/>
                </a:cubicBezTo>
                <a:cubicBezTo>
                  <a:pt x="4412447" y="1673444"/>
                  <a:pt x="4417141" y="1678138"/>
                  <a:pt x="4421835" y="1680485"/>
                </a:cubicBezTo>
                <a:cubicBezTo>
                  <a:pt x="4426530" y="1682832"/>
                  <a:pt x="4428877" y="1685179"/>
                  <a:pt x="4433571" y="1687526"/>
                </a:cubicBezTo>
                <a:cubicBezTo>
                  <a:pt x="4435918" y="1689873"/>
                  <a:pt x="4440612" y="1692221"/>
                  <a:pt x="4442959" y="1694568"/>
                </a:cubicBezTo>
                <a:cubicBezTo>
                  <a:pt x="4440612" y="1696915"/>
                  <a:pt x="4440612" y="1701609"/>
                  <a:pt x="4440612" y="1703956"/>
                </a:cubicBezTo>
                <a:cubicBezTo>
                  <a:pt x="4438265" y="1703956"/>
                  <a:pt x="4435918" y="1703956"/>
                  <a:pt x="4433571" y="1703956"/>
                </a:cubicBezTo>
                <a:cubicBezTo>
                  <a:pt x="4433571" y="1699262"/>
                  <a:pt x="4431224" y="1701609"/>
                  <a:pt x="4426530" y="1701609"/>
                </a:cubicBezTo>
                <a:close/>
                <a:moveTo>
                  <a:pt x="4154272" y="1924578"/>
                </a:moveTo>
                <a:cubicBezTo>
                  <a:pt x="4161313" y="1933966"/>
                  <a:pt x="4166007" y="1941007"/>
                  <a:pt x="4173049" y="1950396"/>
                </a:cubicBezTo>
                <a:cubicBezTo>
                  <a:pt x="4175395" y="1952743"/>
                  <a:pt x="4177743" y="1955090"/>
                  <a:pt x="4180090" y="1959784"/>
                </a:cubicBezTo>
                <a:cubicBezTo>
                  <a:pt x="4184784" y="1966825"/>
                  <a:pt x="4191825" y="1973866"/>
                  <a:pt x="4196519" y="1980907"/>
                </a:cubicBezTo>
                <a:cubicBezTo>
                  <a:pt x="4198866" y="1983254"/>
                  <a:pt x="4201213" y="1987948"/>
                  <a:pt x="4203560" y="1990295"/>
                </a:cubicBezTo>
                <a:cubicBezTo>
                  <a:pt x="4208254" y="1997337"/>
                  <a:pt x="4212948" y="2002031"/>
                  <a:pt x="4217643" y="2009072"/>
                </a:cubicBezTo>
                <a:cubicBezTo>
                  <a:pt x="4219990" y="2013766"/>
                  <a:pt x="4222337" y="2016113"/>
                  <a:pt x="4227031" y="2020807"/>
                </a:cubicBezTo>
                <a:cubicBezTo>
                  <a:pt x="4231725" y="2025501"/>
                  <a:pt x="4236419" y="2032542"/>
                  <a:pt x="4241113" y="2037236"/>
                </a:cubicBezTo>
                <a:cubicBezTo>
                  <a:pt x="4243460" y="2041930"/>
                  <a:pt x="4248154" y="2046624"/>
                  <a:pt x="4250501" y="2048971"/>
                </a:cubicBezTo>
                <a:cubicBezTo>
                  <a:pt x="4255195" y="2053666"/>
                  <a:pt x="4257542" y="2058360"/>
                  <a:pt x="4262237" y="2063054"/>
                </a:cubicBezTo>
                <a:cubicBezTo>
                  <a:pt x="4264583" y="2067748"/>
                  <a:pt x="4269277" y="2072442"/>
                  <a:pt x="4271625" y="2077136"/>
                </a:cubicBezTo>
                <a:cubicBezTo>
                  <a:pt x="4273972" y="2081830"/>
                  <a:pt x="4278666" y="2086524"/>
                  <a:pt x="4281013" y="2088871"/>
                </a:cubicBezTo>
                <a:cubicBezTo>
                  <a:pt x="4285707" y="2093565"/>
                  <a:pt x="4288054" y="2098260"/>
                  <a:pt x="4292748" y="2102954"/>
                </a:cubicBezTo>
                <a:cubicBezTo>
                  <a:pt x="4295095" y="2107648"/>
                  <a:pt x="4299789" y="2109995"/>
                  <a:pt x="4302136" y="2114689"/>
                </a:cubicBezTo>
                <a:cubicBezTo>
                  <a:pt x="4306830" y="2119383"/>
                  <a:pt x="4309178" y="2124077"/>
                  <a:pt x="4313872" y="2128771"/>
                </a:cubicBezTo>
                <a:cubicBezTo>
                  <a:pt x="4316218" y="2131118"/>
                  <a:pt x="4318566" y="2135812"/>
                  <a:pt x="4320913" y="2138159"/>
                </a:cubicBezTo>
                <a:cubicBezTo>
                  <a:pt x="4325607" y="2142853"/>
                  <a:pt x="4327954" y="2147548"/>
                  <a:pt x="4332648" y="2152242"/>
                </a:cubicBezTo>
                <a:cubicBezTo>
                  <a:pt x="4334995" y="2154589"/>
                  <a:pt x="4337342" y="2156936"/>
                  <a:pt x="4339689" y="2161630"/>
                </a:cubicBezTo>
                <a:cubicBezTo>
                  <a:pt x="4344383" y="2166324"/>
                  <a:pt x="4349077" y="2171018"/>
                  <a:pt x="4351424" y="2175712"/>
                </a:cubicBezTo>
                <a:cubicBezTo>
                  <a:pt x="4353771" y="2178059"/>
                  <a:pt x="4356118" y="2180406"/>
                  <a:pt x="4358465" y="2182753"/>
                </a:cubicBezTo>
                <a:cubicBezTo>
                  <a:pt x="4363159" y="2187447"/>
                  <a:pt x="4367854" y="2192142"/>
                  <a:pt x="4370201" y="2196836"/>
                </a:cubicBezTo>
                <a:cubicBezTo>
                  <a:pt x="4372548" y="2199183"/>
                  <a:pt x="4374895" y="2201530"/>
                  <a:pt x="4377242" y="2203877"/>
                </a:cubicBezTo>
                <a:cubicBezTo>
                  <a:pt x="4381936" y="2208571"/>
                  <a:pt x="4386630" y="2213265"/>
                  <a:pt x="4388977" y="2217959"/>
                </a:cubicBezTo>
                <a:cubicBezTo>
                  <a:pt x="4391324" y="2220306"/>
                  <a:pt x="4393671" y="2222653"/>
                  <a:pt x="4396018" y="2225000"/>
                </a:cubicBezTo>
                <a:cubicBezTo>
                  <a:pt x="4400712" y="2229694"/>
                  <a:pt x="4405406" y="2234388"/>
                  <a:pt x="4407753" y="2239082"/>
                </a:cubicBezTo>
                <a:cubicBezTo>
                  <a:pt x="4410100" y="2241429"/>
                  <a:pt x="4410100" y="2243776"/>
                  <a:pt x="4412447" y="2243776"/>
                </a:cubicBezTo>
                <a:cubicBezTo>
                  <a:pt x="4417141" y="2248470"/>
                  <a:pt x="4421835" y="2253165"/>
                  <a:pt x="4424183" y="2257859"/>
                </a:cubicBezTo>
                <a:cubicBezTo>
                  <a:pt x="4426530" y="2260206"/>
                  <a:pt x="4426530" y="2260206"/>
                  <a:pt x="4428877" y="2262553"/>
                </a:cubicBezTo>
                <a:cubicBezTo>
                  <a:pt x="4433571" y="2267247"/>
                  <a:pt x="4438265" y="2271941"/>
                  <a:pt x="4442959" y="2276635"/>
                </a:cubicBezTo>
                <a:cubicBezTo>
                  <a:pt x="4442959" y="2278982"/>
                  <a:pt x="4445306" y="2278982"/>
                  <a:pt x="4445306" y="2278982"/>
                </a:cubicBezTo>
                <a:cubicBezTo>
                  <a:pt x="4442959" y="2283676"/>
                  <a:pt x="4440612" y="2288370"/>
                  <a:pt x="4440612" y="2293064"/>
                </a:cubicBezTo>
                <a:cubicBezTo>
                  <a:pt x="4440612" y="2304800"/>
                  <a:pt x="4450000" y="2314188"/>
                  <a:pt x="4461736" y="2314188"/>
                </a:cubicBezTo>
                <a:cubicBezTo>
                  <a:pt x="4466430" y="2314188"/>
                  <a:pt x="4471124" y="2311841"/>
                  <a:pt x="4475818" y="2309494"/>
                </a:cubicBezTo>
                <a:cubicBezTo>
                  <a:pt x="4478165" y="2311841"/>
                  <a:pt x="4480512" y="2311841"/>
                  <a:pt x="4480512" y="2314188"/>
                </a:cubicBezTo>
                <a:cubicBezTo>
                  <a:pt x="4480512" y="2314188"/>
                  <a:pt x="4482859" y="2316535"/>
                  <a:pt x="4482859" y="2316535"/>
                </a:cubicBezTo>
                <a:cubicBezTo>
                  <a:pt x="4487553" y="2321229"/>
                  <a:pt x="4494594" y="2328270"/>
                  <a:pt x="4499288" y="2332964"/>
                </a:cubicBezTo>
                <a:cubicBezTo>
                  <a:pt x="4499288" y="2332964"/>
                  <a:pt x="4501635" y="2335311"/>
                  <a:pt x="4501635" y="2335311"/>
                </a:cubicBezTo>
                <a:cubicBezTo>
                  <a:pt x="4506329" y="2340005"/>
                  <a:pt x="4511023" y="2344700"/>
                  <a:pt x="4518065" y="2349394"/>
                </a:cubicBezTo>
                <a:cubicBezTo>
                  <a:pt x="4518065" y="2349394"/>
                  <a:pt x="4520412" y="2351741"/>
                  <a:pt x="4520412" y="2351741"/>
                </a:cubicBezTo>
                <a:cubicBezTo>
                  <a:pt x="4525106" y="2356435"/>
                  <a:pt x="4529800" y="2361129"/>
                  <a:pt x="4534494" y="2363476"/>
                </a:cubicBezTo>
                <a:cubicBezTo>
                  <a:pt x="4536841" y="2365823"/>
                  <a:pt x="4536841" y="2365823"/>
                  <a:pt x="4539188" y="2368170"/>
                </a:cubicBezTo>
                <a:cubicBezTo>
                  <a:pt x="4543882" y="2372864"/>
                  <a:pt x="4548576" y="2375211"/>
                  <a:pt x="4550923" y="2379905"/>
                </a:cubicBezTo>
                <a:cubicBezTo>
                  <a:pt x="4553270" y="2382252"/>
                  <a:pt x="4553270" y="2382252"/>
                  <a:pt x="4555617" y="2384599"/>
                </a:cubicBezTo>
                <a:cubicBezTo>
                  <a:pt x="4560311" y="2386946"/>
                  <a:pt x="4562658" y="2391640"/>
                  <a:pt x="4567353" y="2393987"/>
                </a:cubicBezTo>
                <a:cubicBezTo>
                  <a:pt x="4569699" y="2396334"/>
                  <a:pt x="4569699" y="2396334"/>
                  <a:pt x="4572047" y="2398681"/>
                </a:cubicBezTo>
                <a:cubicBezTo>
                  <a:pt x="4576741" y="2401028"/>
                  <a:pt x="4579088" y="2403376"/>
                  <a:pt x="4583782" y="2408070"/>
                </a:cubicBezTo>
                <a:cubicBezTo>
                  <a:pt x="4586129" y="2410417"/>
                  <a:pt x="4588476" y="2410417"/>
                  <a:pt x="4588476" y="2412764"/>
                </a:cubicBezTo>
                <a:cubicBezTo>
                  <a:pt x="4590823" y="2415111"/>
                  <a:pt x="4595517" y="2417458"/>
                  <a:pt x="4597864" y="2419805"/>
                </a:cubicBezTo>
                <a:cubicBezTo>
                  <a:pt x="4600211" y="2422152"/>
                  <a:pt x="4602558" y="2422152"/>
                  <a:pt x="4604905" y="2424499"/>
                </a:cubicBezTo>
                <a:cubicBezTo>
                  <a:pt x="4607252" y="2426846"/>
                  <a:pt x="4611946" y="2429193"/>
                  <a:pt x="4614294" y="2431540"/>
                </a:cubicBezTo>
                <a:cubicBezTo>
                  <a:pt x="4616640" y="2433887"/>
                  <a:pt x="4618988" y="2433887"/>
                  <a:pt x="4621334" y="2436234"/>
                </a:cubicBezTo>
                <a:cubicBezTo>
                  <a:pt x="4623682" y="2438581"/>
                  <a:pt x="4626029" y="2438581"/>
                  <a:pt x="4630723" y="2440928"/>
                </a:cubicBezTo>
                <a:cubicBezTo>
                  <a:pt x="4633070" y="2443275"/>
                  <a:pt x="4635417" y="2443275"/>
                  <a:pt x="4637764" y="2443275"/>
                </a:cubicBezTo>
                <a:cubicBezTo>
                  <a:pt x="4640111" y="2445622"/>
                  <a:pt x="4642458" y="2445622"/>
                  <a:pt x="4644805" y="2447969"/>
                </a:cubicBezTo>
                <a:cubicBezTo>
                  <a:pt x="4647152" y="2447969"/>
                  <a:pt x="4649499" y="2450317"/>
                  <a:pt x="4651846" y="2450317"/>
                </a:cubicBezTo>
                <a:cubicBezTo>
                  <a:pt x="4654193" y="2452664"/>
                  <a:pt x="4656540" y="2452664"/>
                  <a:pt x="4658887" y="2455011"/>
                </a:cubicBezTo>
                <a:cubicBezTo>
                  <a:pt x="4661234" y="2455011"/>
                  <a:pt x="4663581" y="2457358"/>
                  <a:pt x="4665929" y="2457358"/>
                </a:cubicBezTo>
                <a:cubicBezTo>
                  <a:pt x="4668275" y="2457358"/>
                  <a:pt x="4670623" y="2459705"/>
                  <a:pt x="4672970" y="2459705"/>
                </a:cubicBezTo>
                <a:cubicBezTo>
                  <a:pt x="4675317" y="2459705"/>
                  <a:pt x="4677664" y="2462052"/>
                  <a:pt x="4680011" y="2462052"/>
                </a:cubicBezTo>
                <a:cubicBezTo>
                  <a:pt x="4682358" y="2462052"/>
                  <a:pt x="4684705" y="2464399"/>
                  <a:pt x="4687052" y="2464399"/>
                </a:cubicBezTo>
                <a:cubicBezTo>
                  <a:pt x="4689399" y="2464399"/>
                  <a:pt x="4691746" y="2466746"/>
                  <a:pt x="4694093" y="2466746"/>
                </a:cubicBezTo>
                <a:cubicBezTo>
                  <a:pt x="4694093" y="2466746"/>
                  <a:pt x="4694093" y="2466746"/>
                  <a:pt x="4696440" y="2466746"/>
                </a:cubicBezTo>
                <a:cubicBezTo>
                  <a:pt x="4696440" y="2469093"/>
                  <a:pt x="4696440" y="2469093"/>
                  <a:pt x="4696440" y="2471440"/>
                </a:cubicBezTo>
                <a:cubicBezTo>
                  <a:pt x="4696440" y="2471440"/>
                  <a:pt x="4696440" y="2471440"/>
                  <a:pt x="4696440" y="2471440"/>
                </a:cubicBezTo>
                <a:cubicBezTo>
                  <a:pt x="4694093" y="2473787"/>
                  <a:pt x="4691746" y="2476134"/>
                  <a:pt x="4691746" y="2478481"/>
                </a:cubicBezTo>
                <a:lnTo>
                  <a:pt x="4684705" y="2480828"/>
                </a:lnTo>
                <a:cubicBezTo>
                  <a:pt x="4677664" y="2483175"/>
                  <a:pt x="4668275" y="2485522"/>
                  <a:pt x="4661234" y="2490216"/>
                </a:cubicBezTo>
                <a:cubicBezTo>
                  <a:pt x="4647152" y="2494910"/>
                  <a:pt x="4635417" y="2499605"/>
                  <a:pt x="4621334" y="2504299"/>
                </a:cubicBezTo>
                <a:cubicBezTo>
                  <a:pt x="4618988" y="2497258"/>
                  <a:pt x="4611946" y="2492563"/>
                  <a:pt x="4602558" y="2492563"/>
                </a:cubicBezTo>
                <a:cubicBezTo>
                  <a:pt x="4595517" y="2492563"/>
                  <a:pt x="4590823" y="2494910"/>
                  <a:pt x="4586129" y="2499605"/>
                </a:cubicBezTo>
                <a:cubicBezTo>
                  <a:pt x="4572047" y="2487869"/>
                  <a:pt x="4555617" y="2478481"/>
                  <a:pt x="4541535" y="2464399"/>
                </a:cubicBezTo>
                <a:cubicBezTo>
                  <a:pt x="4539188" y="2462052"/>
                  <a:pt x="4536841" y="2459705"/>
                  <a:pt x="4534494" y="2457358"/>
                </a:cubicBezTo>
                <a:cubicBezTo>
                  <a:pt x="4527453" y="2450317"/>
                  <a:pt x="4520412" y="2443275"/>
                  <a:pt x="4511023" y="2436234"/>
                </a:cubicBezTo>
                <a:cubicBezTo>
                  <a:pt x="4508676" y="2433887"/>
                  <a:pt x="4503982" y="2429193"/>
                  <a:pt x="4501635" y="2426846"/>
                </a:cubicBezTo>
                <a:cubicBezTo>
                  <a:pt x="4494594" y="2419805"/>
                  <a:pt x="4487553" y="2412764"/>
                  <a:pt x="4480512" y="2405723"/>
                </a:cubicBezTo>
                <a:cubicBezTo>
                  <a:pt x="4475818" y="2401028"/>
                  <a:pt x="4473471" y="2398681"/>
                  <a:pt x="4468776" y="2393987"/>
                </a:cubicBezTo>
                <a:cubicBezTo>
                  <a:pt x="4461736" y="2386946"/>
                  <a:pt x="4457041" y="2379905"/>
                  <a:pt x="4450000" y="2372864"/>
                </a:cubicBezTo>
                <a:cubicBezTo>
                  <a:pt x="4445306" y="2368170"/>
                  <a:pt x="4442959" y="2363476"/>
                  <a:pt x="4438265" y="2358782"/>
                </a:cubicBezTo>
                <a:cubicBezTo>
                  <a:pt x="4431224" y="2351741"/>
                  <a:pt x="4426530" y="2344700"/>
                  <a:pt x="4419489" y="2337658"/>
                </a:cubicBezTo>
                <a:cubicBezTo>
                  <a:pt x="4414795" y="2332964"/>
                  <a:pt x="4412447" y="2328270"/>
                  <a:pt x="4407753" y="2323576"/>
                </a:cubicBezTo>
                <a:cubicBezTo>
                  <a:pt x="4403059" y="2316535"/>
                  <a:pt x="4396018" y="2309494"/>
                  <a:pt x="4391324" y="2302453"/>
                </a:cubicBezTo>
                <a:cubicBezTo>
                  <a:pt x="4386630" y="2297759"/>
                  <a:pt x="4384283" y="2290717"/>
                  <a:pt x="4379589" y="2286023"/>
                </a:cubicBezTo>
                <a:cubicBezTo>
                  <a:pt x="4374895" y="2278982"/>
                  <a:pt x="4367854" y="2271941"/>
                  <a:pt x="4363159" y="2262553"/>
                </a:cubicBezTo>
                <a:cubicBezTo>
                  <a:pt x="4358465" y="2257859"/>
                  <a:pt x="4353771" y="2250818"/>
                  <a:pt x="4351424" y="2243776"/>
                </a:cubicBezTo>
                <a:cubicBezTo>
                  <a:pt x="4346730" y="2236735"/>
                  <a:pt x="4339689" y="2229694"/>
                  <a:pt x="4334995" y="2220306"/>
                </a:cubicBezTo>
                <a:cubicBezTo>
                  <a:pt x="4330301" y="2213265"/>
                  <a:pt x="4325607" y="2208571"/>
                  <a:pt x="4323260" y="2201530"/>
                </a:cubicBezTo>
                <a:cubicBezTo>
                  <a:pt x="4318566" y="2194489"/>
                  <a:pt x="4311524" y="2185100"/>
                  <a:pt x="4306830" y="2178059"/>
                </a:cubicBezTo>
                <a:cubicBezTo>
                  <a:pt x="4302136" y="2171018"/>
                  <a:pt x="4297442" y="2163977"/>
                  <a:pt x="4292748" y="2156936"/>
                </a:cubicBezTo>
                <a:cubicBezTo>
                  <a:pt x="4288054" y="2149895"/>
                  <a:pt x="4283360" y="2140506"/>
                  <a:pt x="4276319" y="2133465"/>
                </a:cubicBezTo>
                <a:cubicBezTo>
                  <a:pt x="4271625" y="2126424"/>
                  <a:pt x="4266931" y="2119383"/>
                  <a:pt x="4262237" y="2112342"/>
                </a:cubicBezTo>
                <a:cubicBezTo>
                  <a:pt x="4257542" y="2105301"/>
                  <a:pt x="4252848" y="2095912"/>
                  <a:pt x="4245807" y="2088871"/>
                </a:cubicBezTo>
                <a:cubicBezTo>
                  <a:pt x="4241113" y="2081830"/>
                  <a:pt x="4236419" y="2074789"/>
                  <a:pt x="4231725" y="2067748"/>
                </a:cubicBezTo>
                <a:cubicBezTo>
                  <a:pt x="4227031" y="2058360"/>
                  <a:pt x="4222337" y="2051319"/>
                  <a:pt x="4215296" y="2041930"/>
                </a:cubicBezTo>
                <a:cubicBezTo>
                  <a:pt x="4210601" y="2034889"/>
                  <a:pt x="4205907" y="2027848"/>
                  <a:pt x="4201213" y="2018460"/>
                </a:cubicBezTo>
                <a:cubicBezTo>
                  <a:pt x="4196519" y="2011419"/>
                  <a:pt x="4191825" y="2002031"/>
                  <a:pt x="4187131" y="1994990"/>
                </a:cubicBezTo>
                <a:cubicBezTo>
                  <a:pt x="4182437" y="1987948"/>
                  <a:pt x="4177743" y="1978560"/>
                  <a:pt x="4173049" y="1971519"/>
                </a:cubicBezTo>
                <a:cubicBezTo>
                  <a:pt x="4168355" y="1962131"/>
                  <a:pt x="4163660" y="1955090"/>
                  <a:pt x="4158966" y="1945702"/>
                </a:cubicBezTo>
                <a:cubicBezTo>
                  <a:pt x="4154272" y="1938660"/>
                  <a:pt x="4149578" y="1929272"/>
                  <a:pt x="4144884" y="1922231"/>
                </a:cubicBezTo>
                <a:cubicBezTo>
                  <a:pt x="4142537" y="1917537"/>
                  <a:pt x="4140190" y="1912843"/>
                  <a:pt x="4137843" y="1908149"/>
                </a:cubicBezTo>
                <a:cubicBezTo>
                  <a:pt x="4137843" y="1908149"/>
                  <a:pt x="4137843" y="1908149"/>
                  <a:pt x="4137843" y="1908149"/>
                </a:cubicBezTo>
                <a:cubicBezTo>
                  <a:pt x="4142537" y="1912843"/>
                  <a:pt x="4144884" y="1917537"/>
                  <a:pt x="4149578" y="1922231"/>
                </a:cubicBezTo>
                <a:cubicBezTo>
                  <a:pt x="4151925" y="1919884"/>
                  <a:pt x="4154272" y="1922231"/>
                  <a:pt x="4154272" y="1924578"/>
                </a:cubicBezTo>
                <a:close/>
                <a:moveTo>
                  <a:pt x="4724605" y="2499605"/>
                </a:moveTo>
                <a:cubicBezTo>
                  <a:pt x="4724605" y="2499605"/>
                  <a:pt x="4726952" y="2501952"/>
                  <a:pt x="4726952" y="2501952"/>
                </a:cubicBezTo>
                <a:cubicBezTo>
                  <a:pt x="4729299" y="2504299"/>
                  <a:pt x="4729299" y="2504299"/>
                  <a:pt x="4731646" y="2506646"/>
                </a:cubicBezTo>
                <a:cubicBezTo>
                  <a:pt x="4731646" y="2506646"/>
                  <a:pt x="4733993" y="2508993"/>
                  <a:pt x="4733993" y="2508993"/>
                </a:cubicBezTo>
                <a:cubicBezTo>
                  <a:pt x="4736340" y="2508993"/>
                  <a:pt x="4736340" y="2511340"/>
                  <a:pt x="4738687" y="2511340"/>
                </a:cubicBezTo>
                <a:cubicBezTo>
                  <a:pt x="4738687" y="2511340"/>
                  <a:pt x="4741034" y="2513687"/>
                  <a:pt x="4741034" y="2513687"/>
                </a:cubicBezTo>
                <a:cubicBezTo>
                  <a:pt x="4743381" y="2513687"/>
                  <a:pt x="4743381" y="2516034"/>
                  <a:pt x="4745728" y="2516034"/>
                </a:cubicBezTo>
                <a:cubicBezTo>
                  <a:pt x="4745728" y="2516034"/>
                  <a:pt x="4748075" y="2516034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23075"/>
                  <a:pt x="4750422" y="2527769"/>
                  <a:pt x="4752769" y="2530116"/>
                </a:cubicBezTo>
                <a:cubicBezTo>
                  <a:pt x="4750422" y="2532463"/>
                  <a:pt x="4748075" y="2532463"/>
                  <a:pt x="4745728" y="2534810"/>
                </a:cubicBezTo>
                <a:cubicBezTo>
                  <a:pt x="4743381" y="2534810"/>
                  <a:pt x="4741034" y="2537157"/>
                  <a:pt x="4738687" y="2537157"/>
                </a:cubicBezTo>
                <a:cubicBezTo>
                  <a:pt x="4733993" y="2539504"/>
                  <a:pt x="4731646" y="2539504"/>
                  <a:pt x="4726952" y="2539504"/>
                </a:cubicBezTo>
                <a:cubicBezTo>
                  <a:pt x="4724605" y="2539504"/>
                  <a:pt x="4722257" y="2541851"/>
                  <a:pt x="4719911" y="2541851"/>
                </a:cubicBezTo>
                <a:cubicBezTo>
                  <a:pt x="4712869" y="2541851"/>
                  <a:pt x="4708175" y="2544198"/>
                  <a:pt x="4701134" y="2544198"/>
                </a:cubicBezTo>
                <a:cubicBezTo>
                  <a:pt x="4701134" y="2544198"/>
                  <a:pt x="4701134" y="2544198"/>
                  <a:pt x="4701134" y="2544198"/>
                </a:cubicBezTo>
                <a:cubicBezTo>
                  <a:pt x="4696440" y="2544198"/>
                  <a:pt x="4691746" y="2544198"/>
                  <a:pt x="4687052" y="2544198"/>
                </a:cubicBezTo>
                <a:cubicBezTo>
                  <a:pt x="4684705" y="2544198"/>
                  <a:pt x="4684705" y="2544198"/>
                  <a:pt x="4682358" y="2544198"/>
                </a:cubicBezTo>
                <a:cubicBezTo>
                  <a:pt x="4680011" y="2544198"/>
                  <a:pt x="4675317" y="2544198"/>
                  <a:pt x="4672970" y="2541851"/>
                </a:cubicBezTo>
                <a:cubicBezTo>
                  <a:pt x="4670623" y="2541851"/>
                  <a:pt x="4670623" y="2541851"/>
                  <a:pt x="4668275" y="2539504"/>
                </a:cubicBezTo>
                <a:cubicBezTo>
                  <a:pt x="4665929" y="2539504"/>
                  <a:pt x="4663581" y="2537157"/>
                  <a:pt x="4658887" y="2537157"/>
                </a:cubicBezTo>
                <a:cubicBezTo>
                  <a:pt x="4656540" y="2537157"/>
                  <a:pt x="4654193" y="2534810"/>
                  <a:pt x="4654193" y="2534810"/>
                </a:cubicBezTo>
                <a:cubicBezTo>
                  <a:pt x="4651846" y="2534810"/>
                  <a:pt x="4649499" y="2532463"/>
                  <a:pt x="4647152" y="2532463"/>
                </a:cubicBezTo>
                <a:cubicBezTo>
                  <a:pt x="4644805" y="2532463"/>
                  <a:pt x="4642458" y="2530116"/>
                  <a:pt x="4640111" y="2530116"/>
                </a:cubicBezTo>
                <a:cubicBezTo>
                  <a:pt x="4637764" y="2530116"/>
                  <a:pt x="4635417" y="2527769"/>
                  <a:pt x="4633070" y="2527769"/>
                </a:cubicBezTo>
                <a:cubicBezTo>
                  <a:pt x="4630723" y="2527769"/>
                  <a:pt x="4628376" y="2525422"/>
                  <a:pt x="4626029" y="2525422"/>
                </a:cubicBezTo>
                <a:cubicBezTo>
                  <a:pt x="4623682" y="2523075"/>
                  <a:pt x="4621334" y="2523075"/>
                  <a:pt x="4618988" y="2520728"/>
                </a:cubicBezTo>
                <a:cubicBezTo>
                  <a:pt x="4616640" y="2518381"/>
                  <a:pt x="4614294" y="2518381"/>
                  <a:pt x="4611946" y="2516034"/>
                </a:cubicBezTo>
                <a:cubicBezTo>
                  <a:pt x="4609599" y="2516034"/>
                  <a:pt x="4609599" y="2513687"/>
                  <a:pt x="4607252" y="2513687"/>
                </a:cubicBezTo>
                <a:cubicBezTo>
                  <a:pt x="4609599" y="2511340"/>
                  <a:pt x="4611946" y="2506646"/>
                  <a:pt x="4611946" y="2501952"/>
                </a:cubicBezTo>
                <a:cubicBezTo>
                  <a:pt x="4611946" y="2501952"/>
                  <a:pt x="4611946" y="2499605"/>
                  <a:pt x="4611946" y="2499605"/>
                </a:cubicBezTo>
                <a:cubicBezTo>
                  <a:pt x="4616640" y="2499605"/>
                  <a:pt x="4618988" y="2497258"/>
                  <a:pt x="4623682" y="2497258"/>
                </a:cubicBezTo>
                <a:cubicBezTo>
                  <a:pt x="4630723" y="2494910"/>
                  <a:pt x="4637764" y="2494910"/>
                  <a:pt x="4644805" y="2492563"/>
                </a:cubicBezTo>
                <a:cubicBezTo>
                  <a:pt x="4647152" y="2492563"/>
                  <a:pt x="4649499" y="2492563"/>
                  <a:pt x="4651846" y="2490216"/>
                </a:cubicBezTo>
                <a:cubicBezTo>
                  <a:pt x="4663581" y="2487869"/>
                  <a:pt x="4672970" y="2485522"/>
                  <a:pt x="4684705" y="2480828"/>
                </a:cubicBezTo>
                <a:cubicBezTo>
                  <a:pt x="4687052" y="2487869"/>
                  <a:pt x="4694093" y="2494910"/>
                  <a:pt x="4703481" y="2494910"/>
                </a:cubicBezTo>
                <a:cubicBezTo>
                  <a:pt x="4708175" y="2494910"/>
                  <a:pt x="4710522" y="2492563"/>
                  <a:pt x="4715216" y="2490216"/>
                </a:cubicBezTo>
                <a:cubicBezTo>
                  <a:pt x="4715216" y="2490216"/>
                  <a:pt x="4717563" y="2492563"/>
                  <a:pt x="4717563" y="2492563"/>
                </a:cubicBezTo>
                <a:cubicBezTo>
                  <a:pt x="4722257" y="2497258"/>
                  <a:pt x="4722257" y="2499605"/>
                  <a:pt x="4724605" y="2499605"/>
                </a:cubicBezTo>
                <a:close/>
                <a:moveTo>
                  <a:pt x="4804404" y="2600527"/>
                </a:moveTo>
                <a:cubicBezTo>
                  <a:pt x="4802057" y="2614610"/>
                  <a:pt x="4799710" y="2628692"/>
                  <a:pt x="4797363" y="2642774"/>
                </a:cubicBezTo>
                <a:cubicBezTo>
                  <a:pt x="4795016" y="2652163"/>
                  <a:pt x="4795016" y="2661551"/>
                  <a:pt x="4792669" y="2670939"/>
                </a:cubicBezTo>
                <a:cubicBezTo>
                  <a:pt x="4790322" y="2685021"/>
                  <a:pt x="4787975" y="2699103"/>
                  <a:pt x="4783281" y="2715533"/>
                </a:cubicBezTo>
                <a:cubicBezTo>
                  <a:pt x="4780934" y="2722574"/>
                  <a:pt x="4780934" y="2731962"/>
                  <a:pt x="4778587" y="2739003"/>
                </a:cubicBezTo>
                <a:cubicBezTo>
                  <a:pt x="4773892" y="2757780"/>
                  <a:pt x="4769198" y="2774209"/>
                  <a:pt x="4764504" y="2790638"/>
                </a:cubicBezTo>
                <a:cubicBezTo>
                  <a:pt x="4764504" y="2795332"/>
                  <a:pt x="4762157" y="2800026"/>
                  <a:pt x="4762157" y="2802374"/>
                </a:cubicBezTo>
                <a:cubicBezTo>
                  <a:pt x="4755116" y="2823497"/>
                  <a:pt x="4748075" y="2844620"/>
                  <a:pt x="4741034" y="2863397"/>
                </a:cubicBezTo>
                <a:cubicBezTo>
                  <a:pt x="4738687" y="2868091"/>
                  <a:pt x="4736340" y="2872785"/>
                  <a:pt x="4733993" y="2879826"/>
                </a:cubicBezTo>
                <a:cubicBezTo>
                  <a:pt x="4729299" y="2893908"/>
                  <a:pt x="4722257" y="2907991"/>
                  <a:pt x="4717563" y="2922073"/>
                </a:cubicBezTo>
                <a:cubicBezTo>
                  <a:pt x="4715216" y="2929114"/>
                  <a:pt x="4710522" y="2936155"/>
                  <a:pt x="4705828" y="2943196"/>
                </a:cubicBezTo>
                <a:cubicBezTo>
                  <a:pt x="4703481" y="2947890"/>
                  <a:pt x="4701134" y="2954932"/>
                  <a:pt x="4698787" y="2959626"/>
                </a:cubicBezTo>
                <a:cubicBezTo>
                  <a:pt x="4696440" y="2959626"/>
                  <a:pt x="4696440" y="2959626"/>
                  <a:pt x="4694093" y="2959626"/>
                </a:cubicBezTo>
                <a:cubicBezTo>
                  <a:pt x="4694093" y="2954932"/>
                  <a:pt x="4696440" y="2950237"/>
                  <a:pt x="4696440" y="2945543"/>
                </a:cubicBezTo>
                <a:cubicBezTo>
                  <a:pt x="4696440" y="2945543"/>
                  <a:pt x="4696440" y="2943196"/>
                  <a:pt x="4696440" y="2943196"/>
                </a:cubicBezTo>
                <a:cubicBezTo>
                  <a:pt x="4698787" y="2933808"/>
                  <a:pt x="4698787" y="2924420"/>
                  <a:pt x="4701134" y="2917379"/>
                </a:cubicBezTo>
                <a:cubicBezTo>
                  <a:pt x="4701134" y="2915032"/>
                  <a:pt x="4701134" y="2910338"/>
                  <a:pt x="4703481" y="2907991"/>
                </a:cubicBezTo>
                <a:cubicBezTo>
                  <a:pt x="4705828" y="2900949"/>
                  <a:pt x="4705828" y="2893908"/>
                  <a:pt x="4705828" y="2886867"/>
                </a:cubicBezTo>
                <a:cubicBezTo>
                  <a:pt x="4705828" y="2882173"/>
                  <a:pt x="4708175" y="2877479"/>
                  <a:pt x="4708175" y="2872785"/>
                </a:cubicBezTo>
                <a:cubicBezTo>
                  <a:pt x="4708175" y="2868091"/>
                  <a:pt x="4710522" y="2861050"/>
                  <a:pt x="4710522" y="2856356"/>
                </a:cubicBezTo>
                <a:cubicBezTo>
                  <a:pt x="4710522" y="2849314"/>
                  <a:pt x="4712869" y="2844620"/>
                  <a:pt x="4712869" y="2837579"/>
                </a:cubicBezTo>
                <a:cubicBezTo>
                  <a:pt x="4712869" y="2832885"/>
                  <a:pt x="4715216" y="2828191"/>
                  <a:pt x="4715216" y="2823497"/>
                </a:cubicBezTo>
                <a:cubicBezTo>
                  <a:pt x="4717563" y="2816456"/>
                  <a:pt x="4717563" y="2809415"/>
                  <a:pt x="4719911" y="2802374"/>
                </a:cubicBezTo>
                <a:cubicBezTo>
                  <a:pt x="4719911" y="2800026"/>
                  <a:pt x="4719911" y="2795332"/>
                  <a:pt x="4722257" y="2792985"/>
                </a:cubicBezTo>
                <a:cubicBezTo>
                  <a:pt x="4724605" y="2785944"/>
                  <a:pt x="4724605" y="2776556"/>
                  <a:pt x="4726952" y="2769515"/>
                </a:cubicBezTo>
                <a:cubicBezTo>
                  <a:pt x="4726952" y="2767168"/>
                  <a:pt x="4726952" y="2764821"/>
                  <a:pt x="4729299" y="2762474"/>
                </a:cubicBezTo>
                <a:cubicBezTo>
                  <a:pt x="4731646" y="2753085"/>
                  <a:pt x="4731646" y="2746044"/>
                  <a:pt x="4733993" y="2736656"/>
                </a:cubicBezTo>
                <a:cubicBezTo>
                  <a:pt x="4733993" y="2734309"/>
                  <a:pt x="4733993" y="2731962"/>
                  <a:pt x="4736340" y="2729615"/>
                </a:cubicBezTo>
                <a:cubicBezTo>
                  <a:pt x="4738687" y="2720227"/>
                  <a:pt x="4738687" y="2713186"/>
                  <a:pt x="4741034" y="2703798"/>
                </a:cubicBezTo>
                <a:cubicBezTo>
                  <a:pt x="4741034" y="2703798"/>
                  <a:pt x="4741034" y="2703798"/>
                  <a:pt x="4741034" y="2701451"/>
                </a:cubicBezTo>
                <a:cubicBezTo>
                  <a:pt x="4750422" y="2652163"/>
                  <a:pt x="4759810" y="2605222"/>
                  <a:pt x="4771546" y="2562975"/>
                </a:cubicBezTo>
                <a:cubicBezTo>
                  <a:pt x="4771546" y="2560628"/>
                  <a:pt x="4773892" y="2555934"/>
                  <a:pt x="4773892" y="2553587"/>
                </a:cubicBezTo>
                <a:cubicBezTo>
                  <a:pt x="4776240" y="2548892"/>
                  <a:pt x="4776240" y="2544198"/>
                  <a:pt x="4778587" y="2539504"/>
                </a:cubicBezTo>
                <a:cubicBezTo>
                  <a:pt x="4778587" y="2537157"/>
                  <a:pt x="4778587" y="2537157"/>
                  <a:pt x="4780934" y="2534810"/>
                </a:cubicBezTo>
                <a:cubicBezTo>
                  <a:pt x="4787975" y="2532463"/>
                  <a:pt x="4792669" y="2525422"/>
                  <a:pt x="4792669" y="2516034"/>
                </a:cubicBezTo>
                <a:cubicBezTo>
                  <a:pt x="4792669" y="2511340"/>
                  <a:pt x="4790322" y="2508993"/>
                  <a:pt x="4787975" y="2504299"/>
                </a:cubicBezTo>
                <a:cubicBezTo>
                  <a:pt x="4787975" y="2501952"/>
                  <a:pt x="4787975" y="2499605"/>
                  <a:pt x="4790322" y="2499605"/>
                </a:cubicBezTo>
                <a:cubicBezTo>
                  <a:pt x="4790322" y="2497258"/>
                  <a:pt x="4792669" y="2494910"/>
                  <a:pt x="4792669" y="2492563"/>
                </a:cubicBezTo>
                <a:cubicBezTo>
                  <a:pt x="4795016" y="2492563"/>
                  <a:pt x="4795016" y="2492563"/>
                  <a:pt x="4797363" y="2492563"/>
                </a:cubicBezTo>
                <a:cubicBezTo>
                  <a:pt x="4804404" y="2492563"/>
                  <a:pt x="4811445" y="2487869"/>
                  <a:pt x="4813793" y="2483175"/>
                </a:cubicBezTo>
                <a:cubicBezTo>
                  <a:pt x="4813793" y="2485522"/>
                  <a:pt x="4813793" y="2487869"/>
                  <a:pt x="4813793" y="2492563"/>
                </a:cubicBezTo>
                <a:cubicBezTo>
                  <a:pt x="4813793" y="2501952"/>
                  <a:pt x="4813793" y="2511340"/>
                  <a:pt x="4811445" y="2520728"/>
                </a:cubicBezTo>
                <a:cubicBezTo>
                  <a:pt x="4804404" y="2523075"/>
                  <a:pt x="4799710" y="2530116"/>
                  <a:pt x="4799710" y="2539504"/>
                </a:cubicBezTo>
                <a:cubicBezTo>
                  <a:pt x="4799710" y="2546545"/>
                  <a:pt x="4802057" y="2551240"/>
                  <a:pt x="4806751" y="2555934"/>
                </a:cubicBezTo>
                <a:cubicBezTo>
                  <a:pt x="4806751" y="2560628"/>
                  <a:pt x="4806751" y="2562975"/>
                  <a:pt x="4804404" y="2567669"/>
                </a:cubicBezTo>
                <a:cubicBezTo>
                  <a:pt x="4806751" y="2579404"/>
                  <a:pt x="4806751" y="2591139"/>
                  <a:pt x="4804404" y="2600527"/>
                </a:cubicBezTo>
                <a:close/>
                <a:moveTo>
                  <a:pt x="4665929" y="3051160"/>
                </a:moveTo>
                <a:cubicBezTo>
                  <a:pt x="4663581" y="3060549"/>
                  <a:pt x="4658887" y="3069937"/>
                  <a:pt x="4656540" y="3076978"/>
                </a:cubicBezTo>
                <a:cubicBezTo>
                  <a:pt x="4654193" y="3076978"/>
                  <a:pt x="4651846" y="3076978"/>
                  <a:pt x="4649499" y="3076978"/>
                </a:cubicBezTo>
                <a:cubicBezTo>
                  <a:pt x="4649499" y="3076978"/>
                  <a:pt x="4649499" y="3076978"/>
                  <a:pt x="4647152" y="3076978"/>
                </a:cubicBezTo>
                <a:cubicBezTo>
                  <a:pt x="4647152" y="3074631"/>
                  <a:pt x="4647152" y="3072284"/>
                  <a:pt x="4647152" y="3069937"/>
                </a:cubicBezTo>
                <a:cubicBezTo>
                  <a:pt x="4647152" y="3065243"/>
                  <a:pt x="4647152" y="3060549"/>
                  <a:pt x="4647152" y="3058201"/>
                </a:cubicBezTo>
                <a:cubicBezTo>
                  <a:pt x="4647152" y="3053507"/>
                  <a:pt x="4647152" y="3048813"/>
                  <a:pt x="4644805" y="3044119"/>
                </a:cubicBezTo>
                <a:cubicBezTo>
                  <a:pt x="4644805" y="3041772"/>
                  <a:pt x="4644805" y="3039425"/>
                  <a:pt x="4644805" y="3037078"/>
                </a:cubicBezTo>
                <a:cubicBezTo>
                  <a:pt x="4644805" y="3027690"/>
                  <a:pt x="4642458" y="3015955"/>
                  <a:pt x="4642458" y="3004220"/>
                </a:cubicBezTo>
                <a:cubicBezTo>
                  <a:pt x="4651846" y="3004220"/>
                  <a:pt x="4658887" y="2997178"/>
                  <a:pt x="4658887" y="2987790"/>
                </a:cubicBezTo>
                <a:cubicBezTo>
                  <a:pt x="4658887" y="2987790"/>
                  <a:pt x="4661234" y="2987790"/>
                  <a:pt x="4661234" y="2987790"/>
                </a:cubicBezTo>
                <a:cubicBezTo>
                  <a:pt x="4661234" y="2987790"/>
                  <a:pt x="4661234" y="2987790"/>
                  <a:pt x="4663581" y="2987790"/>
                </a:cubicBezTo>
                <a:cubicBezTo>
                  <a:pt x="4665929" y="2987790"/>
                  <a:pt x="4668275" y="2987790"/>
                  <a:pt x="4670623" y="2987790"/>
                </a:cubicBezTo>
                <a:cubicBezTo>
                  <a:pt x="4672970" y="2992484"/>
                  <a:pt x="4677664" y="2997178"/>
                  <a:pt x="4682358" y="2999525"/>
                </a:cubicBezTo>
                <a:cubicBezTo>
                  <a:pt x="4677664" y="3013608"/>
                  <a:pt x="4672970" y="3025343"/>
                  <a:pt x="4668275" y="3039425"/>
                </a:cubicBezTo>
                <a:cubicBezTo>
                  <a:pt x="4670623" y="3041772"/>
                  <a:pt x="4668275" y="3046466"/>
                  <a:pt x="4665929" y="3051160"/>
                </a:cubicBezTo>
                <a:close/>
                <a:moveTo>
                  <a:pt x="4595517" y="3243618"/>
                </a:moveTo>
                <a:cubicBezTo>
                  <a:pt x="4593170" y="3248312"/>
                  <a:pt x="4590823" y="3253006"/>
                  <a:pt x="4590823" y="3257700"/>
                </a:cubicBezTo>
                <a:cubicBezTo>
                  <a:pt x="4576741" y="3292906"/>
                  <a:pt x="4565005" y="3325765"/>
                  <a:pt x="4550923" y="3358623"/>
                </a:cubicBezTo>
                <a:cubicBezTo>
                  <a:pt x="4548576" y="3363318"/>
                  <a:pt x="4546229" y="3368012"/>
                  <a:pt x="4543882" y="3372706"/>
                </a:cubicBezTo>
                <a:cubicBezTo>
                  <a:pt x="4529800" y="3405564"/>
                  <a:pt x="4515717" y="3438423"/>
                  <a:pt x="4501635" y="3471282"/>
                </a:cubicBezTo>
                <a:cubicBezTo>
                  <a:pt x="4499288" y="3475976"/>
                  <a:pt x="4496941" y="3480670"/>
                  <a:pt x="4496941" y="3485364"/>
                </a:cubicBezTo>
                <a:cubicBezTo>
                  <a:pt x="4482859" y="3518223"/>
                  <a:pt x="4466430" y="3551081"/>
                  <a:pt x="4450000" y="3581593"/>
                </a:cubicBezTo>
                <a:cubicBezTo>
                  <a:pt x="4447653" y="3586287"/>
                  <a:pt x="4445306" y="3588634"/>
                  <a:pt x="4445306" y="3593328"/>
                </a:cubicBezTo>
                <a:cubicBezTo>
                  <a:pt x="4435918" y="3614451"/>
                  <a:pt x="4424183" y="3633228"/>
                  <a:pt x="4414795" y="3652004"/>
                </a:cubicBezTo>
                <a:cubicBezTo>
                  <a:pt x="4374895" y="3689557"/>
                  <a:pt x="4334995" y="3724763"/>
                  <a:pt x="4290401" y="3757621"/>
                </a:cubicBezTo>
                <a:cubicBezTo>
                  <a:pt x="4292748" y="3752927"/>
                  <a:pt x="4297442" y="3748233"/>
                  <a:pt x="4299789" y="3743539"/>
                </a:cubicBezTo>
                <a:cubicBezTo>
                  <a:pt x="4313872" y="3724763"/>
                  <a:pt x="4327954" y="3705986"/>
                  <a:pt x="4339689" y="3684863"/>
                </a:cubicBezTo>
                <a:cubicBezTo>
                  <a:pt x="4349077" y="3673128"/>
                  <a:pt x="4356118" y="3659045"/>
                  <a:pt x="4365507" y="3647310"/>
                </a:cubicBezTo>
                <a:cubicBezTo>
                  <a:pt x="4377242" y="3628534"/>
                  <a:pt x="4388977" y="3612105"/>
                  <a:pt x="4400712" y="3593328"/>
                </a:cubicBezTo>
                <a:cubicBezTo>
                  <a:pt x="4410100" y="3579246"/>
                  <a:pt x="4417141" y="3565164"/>
                  <a:pt x="4426530" y="3551081"/>
                </a:cubicBezTo>
                <a:cubicBezTo>
                  <a:pt x="4435918" y="3534652"/>
                  <a:pt x="4447653" y="3515876"/>
                  <a:pt x="4457041" y="3499446"/>
                </a:cubicBezTo>
                <a:cubicBezTo>
                  <a:pt x="4464082" y="3485364"/>
                  <a:pt x="4473471" y="3471282"/>
                  <a:pt x="4480512" y="3457199"/>
                </a:cubicBezTo>
                <a:cubicBezTo>
                  <a:pt x="4489900" y="3440770"/>
                  <a:pt x="4499288" y="3421994"/>
                  <a:pt x="4508676" y="3405564"/>
                </a:cubicBezTo>
                <a:cubicBezTo>
                  <a:pt x="4515717" y="3391482"/>
                  <a:pt x="4522759" y="3375053"/>
                  <a:pt x="4532147" y="3360971"/>
                </a:cubicBezTo>
                <a:cubicBezTo>
                  <a:pt x="4541535" y="3342194"/>
                  <a:pt x="4550923" y="3325765"/>
                  <a:pt x="4557964" y="3306989"/>
                </a:cubicBezTo>
                <a:cubicBezTo>
                  <a:pt x="4565005" y="3292906"/>
                  <a:pt x="4572047" y="3276477"/>
                  <a:pt x="4579088" y="3262394"/>
                </a:cubicBezTo>
                <a:cubicBezTo>
                  <a:pt x="4586129" y="3243618"/>
                  <a:pt x="4595517" y="3227189"/>
                  <a:pt x="4602558" y="3208413"/>
                </a:cubicBezTo>
                <a:cubicBezTo>
                  <a:pt x="4609599" y="3191983"/>
                  <a:pt x="4616640" y="3177901"/>
                  <a:pt x="4621334" y="3161472"/>
                </a:cubicBezTo>
                <a:cubicBezTo>
                  <a:pt x="4626029" y="3149737"/>
                  <a:pt x="4630723" y="3138001"/>
                  <a:pt x="4635417" y="3128613"/>
                </a:cubicBezTo>
                <a:cubicBezTo>
                  <a:pt x="4635417" y="3130960"/>
                  <a:pt x="4635417" y="3130960"/>
                  <a:pt x="4633070" y="3133307"/>
                </a:cubicBezTo>
                <a:cubicBezTo>
                  <a:pt x="4623682" y="3175554"/>
                  <a:pt x="4609599" y="3210759"/>
                  <a:pt x="4595517" y="3243618"/>
                </a:cubicBezTo>
                <a:close/>
                <a:moveTo>
                  <a:pt x="4494594" y="3590981"/>
                </a:moveTo>
                <a:cubicBezTo>
                  <a:pt x="4506329" y="3590981"/>
                  <a:pt x="4515717" y="3581593"/>
                  <a:pt x="4515717" y="3569858"/>
                </a:cubicBezTo>
                <a:cubicBezTo>
                  <a:pt x="4515717" y="3562816"/>
                  <a:pt x="4513371" y="3558122"/>
                  <a:pt x="4508676" y="3555775"/>
                </a:cubicBezTo>
                <a:cubicBezTo>
                  <a:pt x="4567353" y="3487711"/>
                  <a:pt x="4618988" y="3412606"/>
                  <a:pt x="4663581" y="3332806"/>
                </a:cubicBezTo>
                <a:cubicBezTo>
                  <a:pt x="4663581" y="3335153"/>
                  <a:pt x="4663581" y="3337500"/>
                  <a:pt x="4665929" y="3339847"/>
                </a:cubicBezTo>
                <a:cubicBezTo>
                  <a:pt x="4656540" y="3360971"/>
                  <a:pt x="4647152" y="3382094"/>
                  <a:pt x="4637764" y="3400870"/>
                </a:cubicBezTo>
                <a:cubicBezTo>
                  <a:pt x="4588476" y="3492405"/>
                  <a:pt x="4529800" y="3583940"/>
                  <a:pt x="4464082" y="3668434"/>
                </a:cubicBezTo>
                <a:cubicBezTo>
                  <a:pt x="4464082" y="3668434"/>
                  <a:pt x="4464082" y="3670781"/>
                  <a:pt x="4461736" y="3670781"/>
                </a:cubicBezTo>
                <a:cubicBezTo>
                  <a:pt x="4450000" y="3687210"/>
                  <a:pt x="4435918" y="3703639"/>
                  <a:pt x="4424183" y="3720068"/>
                </a:cubicBezTo>
                <a:cubicBezTo>
                  <a:pt x="4421835" y="3722416"/>
                  <a:pt x="4421835" y="3722416"/>
                  <a:pt x="4419489" y="3724763"/>
                </a:cubicBezTo>
                <a:cubicBezTo>
                  <a:pt x="4407753" y="3738845"/>
                  <a:pt x="4393671" y="3755274"/>
                  <a:pt x="4381936" y="3769357"/>
                </a:cubicBezTo>
                <a:cubicBezTo>
                  <a:pt x="4379589" y="3771704"/>
                  <a:pt x="4377242" y="3774051"/>
                  <a:pt x="4374895" y="3776398"/>
                </a:cubicBezTo>
                <a:cubicBezTo>
                  <a:pt x="4363159" y="3790480"/>
                  <a:pt x="4349077" y="3804562"/>
                  <a:pt x="4337342" y="3816298"/>
                </a:cubicBezTo>
                <a:cubicBezTo>
                  <a:pt x="4334995" y="3818645"/>
                  <a:pt x="4332648" y="3823339"/>
                  <a:pt x="4327954" y="3825686"/>
                </a:cubicBezTo>
                <a:cubicBezTo>
                  <a:pt x="4320913" y="3832727"/>
                  <a:pt x="4313872" y="3842115"/>
                  <a:pt x="4304483" y="3849156"/>
                </a:cubicBezTo>
                <a:cubicBezTo>
                  <a:pt x="4306830" y="3844462"/>
                  <a:pt x="4309178" y="3842115"/>
                  <a:pt x="4311524" y="3837421"/>
                </a:cubicBezTo>
                <a:cubicBezTo>
                  <a:pt x="4316218" y="3830380"/>
                  <a:pt x="4320913" y="3820992"/>
                  <a:pt x="4325607" y="3813950"/>
                </a:cubicBezTo>
                <a:cubicBezTo>
                  <a:pt x="4330301" y="3804562"/>
                  <a:pt x="4337342" y="3795174"/>
                  <a:pt x="4342036" y="3785786"/>
                </a:cubicBezTo>
                <a:cubicBezTo>
                  <a:pt x="4346730" y="3778745"/>
                  <a:pt x="4351424" y="3769357"/>
                  <a:pt x="4356118" y="3762315"/>
                </a:cubicBezTo>
                <a:cubicBezTo>
                  <a:pt x="4360812" y="3752927"/>
                  <a:pt x="4367854" y="3743539"/>
                  <a:pt x="4372548" y="3734151"/>
                </a:cubicBezTo>
                <a:cubicBezTo>
                  <a:pt x="4377242" y="3727110"/>
                  <a:pt x="4381936" y="3717722"/>
                  <a:pt x="4386630" y="3710680"/>
                </a:cubicBezTo>
                <a:cubicBezTo>
                  <a:pt x="4391324" y="3701292"/>
                  <a:pt x="4396018" y="3691904"/>
                  <a:pt x="4403059" y="3682516"/>
                </a:cubicBezTo>
                <a:cubicBezTo>
                  <a:pt x="4407753" y="3673128"/>
                  <a:pt x="4412447" y="3666087"/>
                  <a:pt x="4417141" y="3656698"/>
                </a:cubicBezTo>
                <a:cubicBezTo>
                  <a:pt x="4417141" y="3656698"/>
                  <a:pt x="4417141" y="3656698"/>
                  <a:pt x="4417141" y="3654351"/>
                </a:cubicBezTo>
                <a:cubicBezTo>
                  <a:pt x="4440612" y="3630881"/>
                  <a:pt x="4464082" y="3607411"/>
                  <a:pt x="4485206" y="3583940"/>
                </a:cubicBezTo>
                <a:cubicBezTo>
                  <a:pt x="4485206" y="3588634"/>
                  <a:pt x="4489900" y="3590981"/>
                  <a:pt x="4494594" y="3590981"/>
                </a:cubicBezTo>
                <a:close/>
                <a:moveTo>
                  <a:pt x="4665929" y="3377400"/>
                </a:moveTo>
                <a:cubicBezTo>
                  <a:pt x="4663581" y="3386788"/>
                  <a:pt x="4658887" y="3393829"/>
                  <a:pt x="4656540" y="3403217"/>
                </a:cubicBezTo>
                <a:cubicBezTo>
                  <a:pt x="4654193" y="3410258"/>
                  <a:pt x="4649499" y="3417300"/>
                  <a:pt x="4647152" y="3421994"/>
                </a:cubicBezTo>
                <a:lnTo>
                  <a:pt x="4647152" y="3421994"/>
                </a:lnTo>
                <a:cubicBezTo>
                  <a:pt x="4647152" y="3419647"/>
                  <a:pt x="4649499" y="3417300"/>
                  <a:pt x="4649499" y="3414952"/>
                </a:cubicBezTo>
                <a:cubicBezTo>
                  <a:pt x="4651846" y="3405564"/>
                  <a:pt x="4654193" y="3398523"/>
                  <a:pt x="4658887" y="3389135"/>
                </a:cubicBezTo>
                <a:cubicBezTo>
                  <a:pt x="4658887" y="3389135"/>
                  <a:pt x="4658887" y="3386788"/>
                  <a:pt x="4658887" y="3386788"/>
                </a:cubicBezTo>
                <a:cubicBezTo>
                  <a:pt x="4661234" y="3377400"/>
                  <a:pt x="4663581" y="3368012"/>
                  <a:pt x="4665929" y="3360971"/>
                </a:cubicBezTo>
                <a:cubicBezTo>
                  <a:pt x="4665929" y="3358623"/>
                  <a:pt x="4668275" y="3356276"/>
                  <a:pt x="4668275" y="3351582"/>
                </a:cubicBezTo>
                <a:cubicBezTo>
                  <a:pt x="4668275" y="3349235"/>
                  <a:pt x="4668275" y="3346888"/>
                  <a:pt x="4670623" y="3344541"/>
                </a:cubicBezTo>
                <a:cubicBezTo>
                  <a:pt x="4672970" y="3346888"/>
                  <a:pt x="4675317" y="3346888"/>
                  <a:pt x="4677664" y="3349235"/>
                </a:cubicBezTo>
                <a:cubicBezTo>
                  <a:pt x="4675317" y="3353929"/>
                  <a:pt x="4672970" y="3360971"/>
                  <a:pt x="4670623" y="3365665"/>
                </a:cubicBezTo>
                <a:cubicBezTo>
                  <a:pt x="4668275" y="3370359"/>
                  <a:pt x="4668275" y="3372706"/>
                  <a:pt x="4665929" y="3377400"/>
                </a:cubicBezTo>
                <a:close/>
                <a:moveTo>
                  <a:pt x="4623682" y="3461893"/>
                </a:moveTo>
                <a:cubicBezTo>
                  <a:pt x="4616640" y="3461893"/>
                  <a:pt x="4609599" y="3466588"/>
                  <a:pt x="4607252" y="3471282"/>
                </a:cubicBezTo>
                <a:cubicBezTo>
                  <a:pt x="4607252" y="3468935"/>
                  <a:pt x="4609599" y="3468935"/>
                  <a:pt x="4609599" y="3466588"/>
                </a:cubicBezTo>
                <a:cubicBezTo>
                  <a:pt x="4614294" y="3459547"/>
                  <a:pt x="4616640" y="3452505"/>
                  <a:pt x="4621334" y="3443117"/>
                </a:cubicBezTo>
                <a:cubicBezTo>
                  <a:pt x="4626029" y="3433729"/>
                  <a:pt x="4628376" y="3426688"/>
                  <a:pt x="4633070" y="3417300"/>
                </a:cubicBezTo>
                <a:cubicBezTo>
                  <a:pt x="4635417" y="3410258"/>
                  <a:pt x="4640111" y="3403217"/>
                  <a:pt x="4642458" y="3396176"/>
                </a:cubicBezTo>
                <a:cubicBezTo>
                  <a:pt x="4649499" y="3382094"/>
                  <a:pt x="4658887" y="3368012"/>
                  <a:pt x="4665929" y="3351582"/>
                </a:cubicBezTo>
                <a:cubicBezTo>
                  <a:pt x="4663581" y="3358623"/>
                  <a:pt x="4663581" y="3363318"/>
                  <a:pt x="4661234" y="3368012"/>
                </a:cubicBezTo>
                <a:cubicBezTo>
                  <a:pt x="4661234" y="3372706"/>
                  <a:pt x="4658887" y="3375053"/>
                  <a:pt x="4656540" y="3379747"/>
                </a:cubicBezTo>
                <a:cubicBezTo>
                  <a:pt x="4654193" y="3386788"/>
                  <a:pt x="4651846" y="3391482"/>
                  <a:pt x="4651846" y="3396176"/>
                </a:cubicBezTo>
                <a:cubicBezTo>
                  <a:pt x="4651846" y="3400870"/>
                  <a:pt x="4649499" y="3403217"/>
                  <a:pt x="4647152" y="3407912"/>
                </a:cubicBezTo>
                <a:cubicBezTo>
                  <a:pt x="4644805" y="3412606"/>
                  <a:pt x="4642458" y="3419647"/>
                  <a:pt x="4642458" y="3424341"/>
                </a:cubicBezTo>
                <a:cubicBezTo>
                  <a:pt x="4640111" y="3429035"/>
                  <a:pt x="4640111" y="3431382"/>
                  <a:pt x="4637764" y="3433729"/>
                </a:cubicBezTo>
                <a:cubicBezTo>
                  <a:pt x="4637764" y="3436076"/>
                  <a:pt x="4637764" y="3436076"/>
                  <a:pt x="4635417" y="3438423"/>
                </a:cubicBezTo>
                <a:cubicBezTo>
                  <a:pt x="4630723" y="3450158"/>
                  <a:pt x="4628376" y="3457199"/>
                  <a:pt x="4623682" y="3461893"/>
                </a:cubicBezTo>
                <a:cubicBezTo>
                  <a:pt x="4623682" y="3461893"/>
                  <a:pt x="4623682" y="3461893"/>
                  <a:pt x="4623682" y="3461893"/>
                </a:cubicBezTo>
                <a:close/>
                <a:moveTo>
                  <a:pt x="4532147" y="3605063"/>
                </a:moveTo>
                <a:cubicBezTo>
                  <a:pt x="4520412" y="3623840"/>
                  <a:pt x="4511023" y="3640269"/>
                  <a:pt x="4499288" y="3659045"/>
                </a:cubicBezTo>
                <a:cubicBezTo>
                  <a:pt x="4496941" y="3661392"/>
                  <a:pt x="4496941" y="3663740"/>
                  <a:pt x="4494594" y="3666087"/>
                </a:cubicBezTo>
                <a:cubicBezTo>
                  <a:pt x="4489900" y="3670781"/>
                  <a:pt x="4485206" y="3677822"/>
                  <a:pt x="4482859" y="3682516"/>
                </a:cubicBezTo>
                <a:cubicBezTo>
                  <a:pt x="4485206" y="3677822"/>
                  <a:pt x="4487553" y="3675475"/>
                  <a:pt x="4489900" y="3670781"/>
                </a:cubicBezTo>
                <a:cubicBezTo>
                  <a:pt x="4492247" y="3666087"/>
                  <a:pt x="4496941" y="3661392"/>
                  <a:pt x="4499288" y="3654351"/>
                </a:cubicBezTo>
                <a:cubicBezTo>
                  <a:pt x="4508676" y="3637922"/>
                  <a:pt x="4520412" y="3623840"/>
                  <a:pt x="4529800" y="3607411"/>
                </a:cubicBezTo>
                <a:cubicBezTo>
                  <a:pt x="4532147" y="3605063"/>
                  <a:pt x="4532147" y="3602716"/>
                  <a:pt x="4534494" y="3600369"/>
                </a:cubicBezTo>
                <a:cubicBezTo>
                  <a:pt x="4543882" y="3586287"/>
                  <a:pt x="4550923" y="3572205"/>
                  <a:pt x="4560311" y="3558122"/>
                </a:cubicBezTo>
                <a:cubicBezTo>
                  <a:pt x="4550923" y="3572205"/>
                  <a:pt x="4543882" y="3588634"/>
                  <a:pt x="4534494" y="3602716"/>
                </a:cubicBezTo>
                <a:cubicBezTo>
                  <a:pt x="4532147" y="3602716"/>
                  <a:pt x="4532147" y="3605063"/>
                  <a:pt x="4532147" y="3605063"/>
                </a:cubicBezTo>
                <a:close/>
                <a:moveTo>
                  <a:pt x="4323260" y="3846809"/>
                </a:moveTo>
                <a:cubicBezTo>
                  <a:pt x="4313872" y="3856197"/>
                  <a:pt x="4302136" y="3863238"/>
                  <a:pt x="4292748" y="3872627"/>
                </a:cubicBezTo>
                <a:cubicBezTo>
                  <a:pt x="4290401" y="3872627"/>
                  <a:pt x="4290401" y="3874974"/>
                  <a:pt x="4288054" y="3874974"/>
                </a:cubicBezTo>
                <a:cubicBezTo>
                  <a:pt x="4290401" y="3870280"/>
                  <a:pt x="4292748" y="3865586"/>
                  <a:pt x="4295095" y="3863238"/>
                </a:cubicBezTo>
                <a:cubicBezTo>
                  <a:pt x="4297442" y="3860891"/>
                  <a:pt x="4297442" y="3858544"/>
                  <a:pt x="4299789" y="3856197"/>
                </a:cubicBezTo>
                <a:cubicBezTo>
                  <a:pt x="4330301" y="3825686"/>
                  <a:pt x="4358465" y="3795174"/>
                  <a:pt x="4384283" y="3764663"/>
                </a:cubicBezTo>
                <a:cubicBezTo>
                  <a:pt x="4384283" y="3764663"/>
                  <a:pt x="4384283" y="3764663"/>
                  <a:pt x="4386630" y="3762315"/>
                </a:cubicBezTo>
                <a:cubicBezTo>
                  <a:pt x="4400712" y="3745886"/>
                  <a:pt x="4417141" y="3727110"/>
                  <a:pt x="4431224" y="3710680"/>
                </a:cubicBezTo>
                <a:cubicBezTo>
                  <a:pt x="4433571" y="3708333"/>
                  <a:pt x="4435918" y="3703639"/>
                  <a:pt x="4438265" y="3701292"/>
                </a:cubicBezTo>
                <a:cubicBezTo>
                  <a:pt x="4450000" y="3687210"/>
                  <a:pt x="4461736" y="3670781"/>
                  <a:pt x="4473471" y="3656698"/>
                </a:cubicBezTo>
                <a:cubicBezTo>
                  <a:pt x="4475818" y="3652004"/>
                  <a:pt x="4480512" y="3647310"/>
                  <a:pt x="4482859" y="3642616"/>
                </a:cubicBezTo>
                <a:cubicBezTo>
                  <a:pt x="4492247" y="3628534"/>
                  <a:pt x="4503982" y="3614451"/>
                  <a:pt x="4513371" y="3600369"/>
                </a:cubicBezTo>
                <a:cubicBezTo>
                  <a:pt x="4518065" y="3595675"/>
                  <a:pt x="4520412" y="3588634"/>
                  <a:pt x="4525106" y="3583940"/>
                </a:cubicBezTo>
                <a:cubicBezTo>
                  <a:pt x="4534494" y="3569858"/>
                  <a:pt x="4543882" y="3558122"/>
                  <a:pt x="4553270" y="3544040"/>
                </a:cubicBezTo>
                <a:cubicBezTo>
                  <a:pt x="4557964" y="3536999"/>
                  <a:pt x="4560311" y="3532305"/>
                  <a:pt x="4565005" y="3525264"/>
                </a:cubicBezTo>
                <a:cubicBezTo>
                  <a:pt x="4569699" y="3518223"/>
                  <a:pt x="4574393" y="3511182"/>
                  <a:pt x="4579088" y="3504140"/>
                </a:cubicBezTo>
                <a:cubicBezTo>
                  <a:pt x="4583782" y="3497099"/>
                  <a:pt x="4588476" y="3490058"/>
                  <a:pt x="4593170" y="3483017"/>
                </a:cubicBezTo>
                <a:cubicBezTo>
                  <a:pt x="4595517" y="3478323"/>
                  <a:pt x="4597864" y="3475976"/>
                  <a:pt x="4600211" y="3471282"/>
                </a:cubicBezTo>
                <a:cubicBezTo>
                  <a:pt x="4609599" y="3457199"/>
                  <a:pt x="4616640" y="3443117"/>
                  <a:pt x="4626029" y="3429035"/>
                </a:cubicBezTo>
                <a:cubicBezTo>
                  <a:pt x="4623682" y="3433729"/>
                  <a:pt x="4621334" y="3436076"/>
                  <a:pt x="4621334" y="3440770"/>
                </a:cubicBezTo>
                <a:cubicBezTo>
                  <a:pt x="4618988" y="3445464"/>
                  <a:pt x="4616640" y="3452505"/>
                  <a:pt x="4611946" y="3457199"/>
                </a:cubicBezTo>
                <a:cubicBezTo>
                  <a:pt x="4607252" y="3466588"/>
                  <a:pt x="4602558" y="3475976"/>
                  <a:pt x="4597864" y="3485364"/>
                </a:cubicBezTo>
                <a:cubicBezTo>
                  <a:pt x="4595517" y="3492405"/>
                  <a:pt x="4590823" y="3497099"/>
                  <a:pt x="4588476" y="3504140"/>
                </a:cubicBezTo>
                <a:cubicBezTo>
                  <a:pt x="4583782" y="3513529"/>
                  <a:pt x="4579088" y="3520570"/>
                  <a:pt x="4574393" y="3529958"/>
                </a:cubicBezTo>
                <a:cubicBezTo>
                  <a:pt x="4569699" y="3536999"/>
                  <a:pt x="4567353" y="3544040"/>
                  <a:pt x="4562658" y="3548734"/>
                </a:cubicBezTo>
                <a:cubicBezTo>
                  <a:pt x="4557964" y="3555775"/>
                  <a:pt x="4553270" y="3565164"/>
                  <a:pt x="4548576" y="3572205"/>
                </a:cubicBezTo>
                <a:cubicBezTo>
                  <a:pt x="4543882" y="3579246"/>
                  <a:pt x="4541535" y="3586287"/>
                  <a:pt x="4536841" y="3593328"/>
                </a:cubicBezTo>
                <a:cubicBezTo>
                  <a:pt x="4532147" y="3600369"/>
                  <a:pt x="4527453" y="3609757"/>
                  <a:pt x="4522759" y="3616799"/>
                </a:cubicBezTo>
                <a:cubicBezTo>
                  <a:pt x="4518065" y="3623840"/>
                  <a:pt x="4513371" y="3630881"/>
                  <a:pt x="4511023" y="3637922"/>
                </a:cubicBezTo>
                <a:cubicBezTo>
                  <a:pt x="4506329" y="3644963"/>
                  <a:pt x="4501635" y="3652004"/>
                  <a:pt x="4496941" y="3659045"/>
                </a:cubicBezTo>
                <a:cubicBezTo>
                  <a:pt x="4492247" y="3666087"/>
                  <a:pt x="4487553" y="3673128"/>
                  <a:pt x="4482859" y="3680169"/>
                </a:cubicBezTo>
                <a:cubicBezTo>
                  <a:pt x="4478165" y="3687210"/>
                  <a:pt x="4473471" y="3694251"/>
                  <a:pt x="4468776" y="3698945"/>
                </a:cubicBezTo>
                <a:cubicBezTo>
                  <a:pt x="4426530" y="3750580"/>
                  <a:pt x="4379589" y="3797521"/>
                  <a:pt x="4330301" y="3842115"/>
                </a:cubicBezTo>
                <a:cubicBezTo>
                  <a:pt x="4325607" y="3844462"/>
                  <a:pt x="4325607" y="3844462"/>
                  <a:pt x="4323260" y="3846809"/>
                </a:cubicBezTo>
                <a:close/>
                <a:moveTo>
                  <a:pt x="4278666" y="3891403"/>
                </a:moveTo>
                <a:cubicBezTo>
                  <a:pt x="4276319" y="3893750"/>
                  <a:pt x="4273972" y="3898444"/>
                  <a:pt x="4271625" y="3900791"/>
                </a:cubicBezTo>
                <a:cubicBezTo>
                  <a:pt x="4266931" y="3903138"/>
                  <a:pt x="4262237" y="3905485"/>
                  <a:pt x="4259889" y="3907832"/>
                </a:cubicBezTo>
                <a:cubicBezTo>
                  <a:pt x="4257542" y="3907832"/>
                  <a:pt x="4255195" y="3910179"/>
                  <a:pt x="4252848" y="3910179"/>
                </a:cubicBezTo>
                <a:cubicBezTo>
                  <a:pt x="4252848" y="3910179"/>
                  <a:pt x="4252848" y="3907832"/>
                  <a:pt x="4250501" y="3907832"/>
                </a:cubicBezTo>
                <a:cubicBezTo>
                  <a:pt x="4255195" y="3905485"/>
                  <a:pt x="4259889" y="3900791"/>
                  <a:pt x="4264583" y="3898444"/>
                </a:cubicBezTo>
                <a:cubicBezTo>
                  <a:pt x="4269277" y="3893750"/>
                  <a:pt x="4273972" y="3891403"/>
                  <a:pt x="4278666" y="3886709"/>
                </a:cubicBezTo>
                <a:cubicBezTo>
                  <a:pt x="4278666" y="3886709"/>
                  <a:pt x="4281013" y="3884362"/>
                  <a:pt x="4281013" y="3884362"/>
                </a:cubicBezTo>
                <a:cubicBezTo>
                  <a:pt x="4281013" y="3886709"/>
                  <a:pt x="4278666" y="3886709"/>
                  <a:pt x="4278666" y="3889056"/>
                </a:cubicBezTo>
                <a:cubicBezTo>
                  <a:pt x="4278666" y="3889056"/>
                  <a:pt x="4278666" y="3891403"/>
                  <a:pt x="4278666" y="3891403"/>
                </a:cubicBezTo>
                <a:close/>
                <a:moveTo>
                  <a:pt x="4182437" y="3966508"/>
                </a:moveTo>
                <a:cubicBezTo>
                  <a:pt x="4175395" y="3973550"/>
                  <a:pt x="4168355" y="3978244"/>
                  <a:pt x="4161313" y="3985285"/>
                </a:cubicBezTo>
                <a:cubicBezTo>
                  <a:pt x="4154272" y="3992326"/>
                  <a:pt x="4147231" y="3997020"/>
                  <a:pt x="4140190" y="4004061"/>
                </a:cubicBezTo>
                <a:cubicBezTo>
                  <a:pt x="4133149" y="4011102"/>
                  <a:pt x="4126108" y="4015796"/>
                  <a:pt x="4116719" y="4022838"/>
                </a:cubicBezTo>
                <a:cubicBezTo>
                  <a:pt x="4109678" y="4027532"/>
                  <a:pt x="4102637" y="4034573"/>
                  <a:pt x="4095596" y="4039267"/>
                </a:cubicBezTo>
                <a:cubicBezTo>
                  <a:pt x="4088555" y="4046308"/>
                  <a:pt x="4079167" y="4051002"/>
                  <a:pt x="4072126" y="4058043"/>
                </a:cubicBezTo>
                <a:cubicBezTo>
                  <a:pt x="4065084" y="4062737"/>
                  <a:pt x="4058043" y="4069779"/>
                  <a:pt x="4051002" y="4074473"/>
                </a:cubicBezTo>
                <a:cubicBezTo>
                  <a:pt x="4043961" y="4081514"/>
                  <a:pt x="4034573" y="4086208"/>
                  <a:pt x="4027532" y="4093249"/>
                </a:cubicBezTo>
                <a:cubicBezTo>
                  <a:pt x="4020491" y="4097943"/>
                  <a:pt x="4013449" y="4104984"/>
                  <a:pt x="4004061" y="4109678"/>
                </a:cubicBezTo>
                <a:cubicBezTo>
                  <a:pt x="3997020" y="4114372"/>
                  <a:pt x="3987632" y="4121414"/>
                  <a:pt x="3980591" y="4126108"/>
                </a:cubicBezTo>
                <a:cubicBezTo>
                  <a:pt x="3973550" y="4130802"/>
                  <a:pt x="3966509" y="4135496"/>
                  <a:pt x="3957120" y="4142537"/>
                </a:cubicBezTo>
                <a:cubicBezTo>
                  <a:pt x="3947732" y="4147231"/>
                  <a:pt x="3940691" y="4154272"/>
                  <a:pt x="3931303" y="4158966"/>
                </a:cubicBezTo>
                <a:cubicBezTo>
                  <a:pt x="3924262" y="4163660"/>
                  <a:pt x="3917220" y="4168354"/>
                  <a:pt x="3907832" y="4173049"/>
                </a:cubicBezTo>
                <a:cubicBezTo>
                  <a:pt x="3898444" y="4177743"/>
                  <a:pt x="3891403" y="4184784"/>
                  <a:pt x="3882015" y="4189478"/>
                </a:cubicBezTo>
                <a:cubicBezTo>
                  <a:pt x="3874974" y="4194172"/>
                  <a:pt x="3865585" y="4198866"/>
                  <a:pt x="3858544" y="4203560"/>
                </a:cubicBezTo>
                <a:cubicBezTo>
                  <a:pt x="3849156" y="4208254"/>
                  <a:pt x="3842115" y="4215296"/>
                  <a:pt x="3832727" y="4219990"/>
                </a:cubicBezTo>
                <a:cubicBezTo>
                  <a:pt x="3825686" y="4224684"/>
                  <a:pt x="3816298" y="4229378"/>
                  <a:pt x="3809256" y="4234072"/>
                </a:cubicBezTo>
                <a:cubicBezTo>
                  <a:pt x="3799868" y="4238766"/>
                  <a:pt x="3790480" y="4243460"/>
                  <a:pt x="3783439" y="4250501"/>
                </a:cubicBezTo>
                <a:cubicBezTo>
                  <a:pt x="3776398" y="4255195"/>
                  <a:pt x="3767010" y="4259889"/>
                  <a:pt x="3759968" y="4264584"/>
                </a:cubicBezTo>
                <a:cubicBezTo>
                  <a:pt x="3752927" y="4269278"/>
                  <a:pt x="3743539" y="4273972"/>
                  <a:pt x="3736498" y="4278666"/>
                </a:cubicBezTo>
                <a:cubicBezTo>
                  <a:pt x="3731804" y="4281013"/>
                  <a:pt x="3727110" y="4283360"/>
                  <a:pt x="3722416" y="4283360"/>
                </a:cubicBezTo>
                <a:cubicBezTo>
                  <a:pt x="3713027" y="4288054"/>
                  <a:pt x="3701292" y="4290401"/>
                  <a:pt x="3691904" y="4295095"/>
                </a:cubicBezTo>
                <a:cubicBezTo>
                  <a:pt x="3677822" y="4299789"/>
                  <a:pt x="3661392" y="4304483"/>
                  <a:pt x="3647310" y="4309177"/>
                </a:cubicBezTo>
                <a:cubicBezTo>
                  <a:pt x="3640269" y="4311525"/>
                  <a:pt x="3633228" y="4313871"/>
                  <a:pt x="3626187" y="4316219"/>
                </a:cubicBezTo>
                <a:cubicBezTo>
                  <a:pt x="3612104" y="4320913"/>
                  <a:pt x="3595675" y="4323260"/>
                  <a:pt x="3581593" y="4327954"/>
                </a:cubicBezTo>
                <a:cubicBezTo>
                  <a:pt x="3574552" y="4330301"/>
                  <a:pt x="3567511" y="4332648"/>
                  <a:pt x="3560469" y="4332648"/>
                </a:cubicBezTo>
                <a:cubicBezTo>
                  <a:pt x="3541693" y="4337342"/>
                  <a:pt x="3520570" y="4342036"/>
                  <a:pt x="3501793" y="4344383"/>
                </a:cubicBezTo>
                <a:cubicBezTo>
                  <a:pt x="3499446" y="4344383"/>
                  <a:pt x="3497099" y="4344383"/>
                  <a:pt x="3494752" y="4346730"/>
                </a:cubicBezTo>
                <a:cubicBezTo>
                  <a:pt x="3403217" y="4363160"/>
                  <a:pt x="3311683" y="4372548"/>
                  <a:pt x="3220148" y="4372548"/>
                </a:cubicBezTo>
                <a:cubicBezTo>
                  <a:pt x="3199024" y="4372548"/>
                  <a:pt x="3177901" y="4372548"/>
                  <a:pt x="3156778" y="4370201"/>
                </a:cubicBezTo>
                <a:cubicBezTo>
                  <a:pt x="3149736" y="4370201"/>
                  <a:pt x="3142695" y="4370201"/>
                  <a:pt x="3135654" y="4367854"/>
                </a:cubicBezTo>
                <a:cubicBezTo>
                  <a:pt x="3126266" y="4367854"/>
                  <a:pt x="3119225" y="4367854"/>
                  <a:pt x="3109837" y="4365506"/>
                </a:cubicBezTo>
                <a:cubicBezTo>
                  <a:pt x="3109837" y="4365506"/>
                  <a:pt x="3109837" y="4365506"/>
                  <a:pt x="3109837" y="4365506"/>
                </a:cubicBezTo>
                <a:cubicBezTo>
                  <a:pt x="3109837" y="4365506"/>
                  <a:pt x="3109837" y="4365506"/>
                  <a:pt x="3109837" y="4363160"/>
                </a:cubicBezTo>
                <a:cubicBezTo>
                  <a:pt x="3116878" y="4363160"/>
                  <a:pt x="3126266" y="4360812"/>
                  <a:pt x="3133307" y="4360812"/>
                </a:cubicBezTo>
                <a:cubicBezTo>
                  <a:pt x="3147389" y="4358466"/>
                  <a:pt x="3161472" y="4358466"/>
                  <a:pt x="3173207" y="4356118"/>
                </a:cubicBezTo>
                <a:cubicBezTo>
                  <a:pt x="3187289" y="4353771"/>
                  <a:pt x="3199024" y="4351424"/>
                  <a:pt x="3210760" y="4349077"/>
                </a:cubicBezTo>
                <a:cubicBezTo>
                  <a:pt x="3224842" y="4346730"/>
                  <a:pt x="3238924" y="4344383"/>
                  <a:pt x="3250659" y="4342036"/>
                </a:cubicBezTo>
                <a:cubicBezTo>
                  <a:pt x="3257701" y="4339689"/>
                  <a:pt x="3264742" y="4339689"/>
                  <a:pt x="3271783" y="4337342"/>
                </a:cubicBezTo>
                <a:cubicBezTo>
                  <a:pt x="3285865" y="4334995"/>
                  <a:pt x="3302294" y="4332648"/>
                  <a:pt x="3316377" y="4330301"/>
                </a:cubicBezTo>
                <a:cubicBezTo>
                  <a:pt x="3330459" y="4327954"/>
                  <a:pt x="3346888" y="4323260"/>
                  <a:pt x="3360970" y="4320913"/>
                </a:cubicBezTo>
                <a:cubicBezTo>
                  <a:pt x="3377400" y="4318565"/>
                  <a:pt x="3396176" y="4313871"/>
                  <a:pt x="3412605" y="4309177"/>
                </a:cubicBezTo>
                <a:cubicBezTo>
                  <a:pt x="3426688" y="4306830"/>
                  <a:pt x="3440770" y="4302136"/>
                  <a:pt x="3457200" y="4297442"/>
                </a:cubicBezTo>
                <a:cubicBezTo>
                  <a:pt x="3473629" y="4292748"/>
                  <a:pt x="3490058" y="4290401"/>
                  <a:pt x="3506487" y="4285707"/>
                </a:cubicBezTo>
                <a:cubicBezTo>
                  <a:pt x="3520570" y="4281013"/>
                  <a:pt x="3534652" y="4276319"/>
                  <a:pt x="3548734" y="4273972"/>
                </a:cubicBezTo>
                <a:cubicBezTo>
                  <a:pt x="3565163" y="4269278"/>
                  <a:pt x="3581593" y="4264584"/>
                  <a:pt x="3598022" y="4259889"/>
                </a:cubicBezTo>
                <a:cubicBezTo>
                  <a:pt x="3612104" y="4255195"/>
                  <a:pt x="3626187" y="4250501"/>
                  <a:pt x="3640269" y="4245807"/>
                </a:cubicBezTo>
                <a:cubicBezTo>
                  <a:pt x="3656698" y="4241113"/>
                  <a:pt x="3670781" y="4236419"/>
                  <a:pt x="3687210" y="4229378"/>
                </a:cubicBezTo>
                <a:cubicBezTo>
                  <a:pt x="3701292" y="4224684"/>
                  <a:pt x="3715375" y="4219990"/>
                  <a:pt x="3727110" y="4212948"/>
                </a:cubicBezTo>
                <a:cubicBezTo>
                  <a:pt x="3743539" y="4208254"/>
                  <a:pt x="3757622" y="4201213"/>
                  <a:pt x="3771704" y="4194172"/>
                </a:cubicBezTo>
                <a:cubicBezTo>
                  <a:pt x="3785786" y="4189478"/>
                  <a:pt x="3797521" y="4182437"/>
                  <a:pt x="3811603" y="4177743"/>
                </a:cubicBezTo>
                <a:cubicBezTo>
                  <a:pt x="3825686" y="4170702"/>
                  <a:pt x="3842115" y="4166007"/>
                  <a:pt x="3856197" y="4158966"/>
                </a:cubicBezTo>
                <a:cubicBezTo>
                  <a:pt x="3870279" y="4151925"/>
                  <a:pt x="3882015" y="4147231"/>
                  <a:pt x="3893750" y="4140190"/>
                </a:cubicBezTo>
                <a:cubicBezTo>
                  <a:pt x="3907832" y="4133149"/>
                  <a:pt x="3921915" y="4126108"/>
                  <a:pt x="3935997" y="4119066"/>
                </a:cubicBezTo>
                <a:cubicBezTo>
                  <a:pt x="3947732" y="4112026"/>
                  <a:pt x="3961814" y="4104984"/>
                  <a:pt x="3973550" y="4097943"/>
                </a:cubicBezTo>
                <a:cubicBezTo>
                  <a:pt x="3987632" y="4090902"/>
                  <a:pt x="4001714" y="4083861"/>
                  <a:pt x="4013449" y="4074473"/>
                </a:cubicBezTo>
                <a:cubicBezTo>
                  <a:pt x="4025185" y="4067431"/>
                  <a:pt x="4036920" y="4060390"/>
                  <a:pt x="4048655" y="4053349"/>
                </a:cubicBezTo>
                <a:cubicBezTo>
                  <a:pt x="4062738" y="4046308"/>
                  <a:pt x="4074473" y="4036920"/>
                  <a:pt x="4086208" y="4029879"/>
                </a:cubicBezTo>
                <a:cubicBezTo>
                  <a:pt x="4097943" y="4022838"/>
                  <a:pt x="4109678" y="4013449"/>
                  <a:pt x="4121414" y="4006408"/>
                </a:cubicBezTo>
                <a:cubicBezTo>
                  <a:pt x="4133149" y="3997020"/>
                  <a:pt x="4144884" y="3989979"/>
                  <a:pt x="4158966" y="3980591"/>
                </a:cubicBezTo>
                <a:cubicBezTo>
                  <a:pt x="4170701" y="3971203"/>
                  <a:pt x="4182437" y="3964162"/>
                  <a:pt x="4191825" y="3954773"/>
                </a:cubicBezTo>
                <a:cubicBezTo>
                  <a:pt x="4198866" y="3950079"/>
                  <a:pt x="4205907" y="3943038"/>
                  <a:pt x="4215296" y="3938344"/>
                </a:cubicBezTo>
                <a:cubicBezTo>
                  <a:pt x="4212948" y="3940691"/>
                  <a:pt x="4208254" y="3943038"/>
                  <a:pt x="4205907" y="3947732"/>
                </a:cubicBezTo>
                <a:cubicBezTo>
                  <a:pt x="4196519" y="3952426"/>
                  <a:pt x="4189478" y="3959468"/>
                  <a:pt x="4182437" y="3966508"/>
                </a:cubicBezTo>
                <a:close/>
                <a:moveTo>
                  <a:pt x="3098101" y="4396018"/>
                </a:moveTo>
                <a:cubicBezTo>
                  <a:pt x="3100449" y="4403059"/>
                  <a:pt x="3105143" y="4407753"/>
                  <a:pt x="3107489" y="4412447"/>
                </a:cubicBezTo>
                <a:cubicBezTo>
                  <a:pt x="3109837" y="4417142"/>
                  <a:pt x="3112184" y="4421836"/>
                  <a:pt x="3114531" y="4424183"/>
                </a:cubicBezTo>
                <a:cubicBezTo>
                  <a:pt x="3116878" y="4428877"/>
                  <a:pt x="3121572" y="4435918"/>
                  <a:pt x="3123919" y="4440612"/>
                </a:cubicBezTo>
                <a:cubicBezTo>
                  <a:pt x="3126266" y="4445306"/>
                  <a:pt x="3128613" y="4447653"/>
                  <a:pt x="3130960" y="4452347"/>
                </a:cubicBezTo>
                <a:cubicBezTo>
                  <a:pt x="3133307" y="4457041"/>
                  <a:pt x="3138001" y="4461735"/>
                  <a:pt x="3140348" y="4468777"/>
                </a:cubicBezTo>
                <a:cubicBezTo>
                  <a:pt x="3142695" y="4473471"/>
                  <a:pt x="3145042" y="4475818"/>
                  <a:pt x="3147389" y="4480512"/>
                </a:cubicBezTo>
                <a:cubicBezTo>
                  <a:pt x="3149736" y="4485206"/>
                  <a:pt x="3154430" y="4489900"/>
                  <a:pt x="3156778" y="4494594"/>
                </a:cubicBezTo>
                <a:cubicBezTo>
                  <a:pt x="3156778" y="4496941"/>
                  <a:pt x="3159125" y="4496941"/>
                  <a:pt x="3159125" y="4499288"/>
                </a:cubicBezTo>
                <a:cubicBezTo>
                  <a:pt x="3156778" y="4499288"/>
                  <a:pt x="3156778" y="4499288"/>
                  <a:pt x="3154430" y="4499288"/>
                </a:cubicBezTo>
                <a:cubicBezTo>
                  <a:pt x="3142695" y="4501635"/>
                  <a:pt x="3133307" y="4503982"/>
                  <a:pt x="3121572" y="4508676"/>
                </a:cubicBezTo>
                <a:cubicBezTo>
                  <a:pt x="3112184" y="4511024"/>
                  <a:pt x="3105143" y="4513370"/>
                  <a:pt x="3095754" y="4515718"/>
                </a:cubicBezTo>
                <a:cubicBezTo>
                  <a:pt x="3084019" y="4518064"/>
                  <a:pt x="3074631" y="4520412"/>
                  <a:pt x="3062896" y="4522759"/>
                </a:cubicBezTo>
                <a:cubicBezTo>
                  <a:pt x="3053508" y="4525106"/>
                  <a:pt x="3046466" y="4527453"/>
                  <a:pt x="3037078" y="4529800"/>
                </a:cubicBezTo>
                <a:cubicBezTo>
                  <a:pt x="3025343" y="4532147"/>
                  <a:pt x="3015955" y="4534494"/>
                  <a:pt x="3004219" y="4536841"/>
                </a:cubicBezTo>
                <a:cubicBezTo>
                  <a:pt x="3001872" y="4536841"/>
                  <a:pt x="2997178" y="4539188"/>
                  <a:pt x="2994831" y="4539188"/>
                </a:cubicBezTo>
                <a:cubicBezTo>
                  <a:pt x="3004219" y="4520412"/>
                  <a:pt x="3013608" y="4501635"/>
                  <a:pt x="3025343" y="4480512"/>
                </a:cubicBezTo>
                <a:cubicBezTo>
                  <a:pt x="3025343" y="4480512"/>
                  <a:pt x="3025343" y="4480512"/>
                  <a:pt x="3025343" y="4480512"/>
                </a:cubicBezTo>
                <a:cubicBezTo>
                  <a:pt x="3030037" y="4468777"/>
                  <a:pt x="3037078" y="4457041"/>
                  <a:pt x="3044119" y="4442959"/>
                </a:cubicBezTo>
                <a:cubicBezTo>
                  <a:pt x="3046466" y="4435918"/>
                  <a:pt x="3048813" y="4431224"/>
                  <a:pt x="3053508" y="4424183"/>
                </a:cubicBezTo>
                <a:cubicBezTo>
                  <a:pt x="3055854" y="4417142"/>
                  <a:pt x="3060548" y="4410100"/>
                  <a:pt x="3062896" y="4403059"/>
                </a:cubicBezTo>
                <a:cubicBezTo>
                  <a:pt x="3065243" y="4396018"/>
                  <a:pt x="3069937" y="4386630"/>
                  <a:pt x="3072284" y="4379589"/>
                </a:cubicBezTo>
                <a:cubicBezTo>
                  <a:pt x="3074631" y="4379589"/>
                  <a:pt x="3076978" y="4381936"/>
                  <a:pt x="3079325" y="4381936"/>
                </a:cubicBezTo>
                <a:cubicBezTo>
                  <a:pt x="3081672" y="4381936"/>
                  <a:pt x="3084019" y="4381936"/>
                  <a:pt x="3088713" y="4379589"/>
                </a:cubicBezTo>
                <a:cubicBezTo>
                  <a:pt x="3088713" y="4379589"/>
                  <a:pt x="3088713" y="4379589"/>
                  <a:pt x="3088713" y="4381936"/>
                </a:cubicBezTo>
                <a:cubicBezTo>
                  <a:pt x="3095754" y="4386630"/>
                  <a:pt x="3095754" y="4391324"/>
                  <a:pt x="3098101" y="4396018"/>
                </a:cubicBezTo>
                <a:close/>
                <a:moveTo>
                  <a:pt x="2980749" y="4572047"/>
                </a:moveTo>
                <a:cubicBezTo>
                  <a:pt x="2978402" y="4576741"/>
                  <a:pt x="2976055" y="4581435"/>
                  <a:pt x="2973708" y="4586129"/>
                </a:cubicBezTo>
                <a:cubicBezTo>
                  <a:pt x="2971361" y="4590823"/>
                  <a:pt x="2966667" y="4597864"/>
                  <a:pt x="2964320" y="4602558"/>
                </a:cubicBezTo>
                <a:cubicBezTo>
                  <a:pt x="2961973" y="4607252"/>
                  <a:pt x="2959626" y="4611946"/>
                  <a:pt x="2957279" y="4616641"/>
                </a:cubicBezTo>
                <a:cubicBezTo>
                  <a:pt x="2957279" y="4616641"/>
                  <a:pt x="2954932" y="4618987"/>
                  <a:pt x="2954932" y="4618987"/>
                </a:cubicBezTo>
                <a:cubicBezTo>
                  <a:pt x="2936155" y="4618987"/>
                  <a:pt x="2919726" y="4621335"/>
                  <a:pt x="2900949" y="4621335"/>
                </a:cubicBezTo>
                <a:cubicBezTo>
                  <a:pt x="2905644" y="4616641"/>
                  <a:pt x="2907991" y="4611946"/>
                  <a:pt x="2912685" y="4607252"/>
                </a:cubicBezTo>
                <a:cubicBezTo>
                  <a:pt x="2917379" y="4602558"/>
                  <a:pt x="2922073" y="4597864"/>
                  <a:pt x="2926767" y="4590823"/>
                </a:cubicBezTo>
                <a:cubicBezTo>
                  <a:pt x="2931461" y="4586129"/>
                  <a:pt x="2933808" y="4581435"/>
                  <a:pt x="2938502" y="4574394"/>
                </a:cubicBezTo>
                <a:cubicBezTo>
                  <a:pt x="2943196" y="4569700"/>
                  <a:pt x="2947890" y="4562658"/>
                  <a:pt x="2952585" y="4557964"/>
                </a:cubicBezTo>
                <a:cubicBezTo>
                  <a:pt x="2954932" y="4553270"/>
                  <a:pt x="2959626" y="4550923"/>
                  <a:pt x="2961973" y="4546229"/>
                </a:cubicBezTo>
                <a:cubicBezTo>
                  <a:pt x="2971361" y="4543882"/>
                  <a:pt x="2983096" y="4541535"/>
                  <a:pt x="2992484" y="4541535"/>
                </a:cubicBezTo>
                <a:cubicBezTo>
                  <a:pt x="2994831" y="4541535"/>
                  <a:pt x="2999525" y="4539188"/>
                  <a:pt x="3001872" y="4539188"/>
                </a:cubicBezTo>
                <a:cubicBezTo>
                  <a:pt x="2999525" y="4543882"/>
                  <a:pt x="2997178" y="4548576"/>
                  <a:pt x="2994831" y="4550923"/>
                </a:cubicBezTo>
                <a:cubicBezTo>
                  <a:pt x="2987790" y="4560311"/>
                  <a:pt x="2983096" y="4565005"/>
                  <a:pt x="2980749" y="4572047"/>
                </a:cubicBezTo>
                <a:close/>
                <a:moveTo>
                  <a:pt x="2769515" y="4621335"/>
                </a:moveTo>
                <a:cubicBezTo>
                  <a:pt x="2760127" y="4621335"/>
                  <a:pt x="2750738" y="4621335"/>
                  <a:pt x="2741350" y="4618987"/>
                </a:cubicBezTo>
                <a:cubicBezTo>
                  <a:pt x="2743697" y="4614293"/>
                  <a:pt x="2746044" y="4611946"/>
                  <a:pt x="2746044" y="4604905"/>
                </a:cubicBezTo>
                <a:cubicBezTo>
                  <a:pt x="2746044" y="4595517"/>
                  <a:pt x="2739003" y="4588476"/>
                  <a:pt x="2729615" y="4586129"/>
                </a:cubicBezTo>
                <a:cubicBezTo>
                  <a:pt x="2729615" y="4583782"/>
                  <a:pt x="2729615" y="4583782"/>
                  <a:pt x="2729615" y="4581435"/>
                </a:cubicBezTo>
                <a:cubicBezTo>
                  <a:pt x="2734309" y="4581435"/>
                  <a:pt x="2741350" y="4581435"/>
                  <a:pt x="2746044" y="4579088"/>
                </a:cubicBezTo>
                <a:cubicBezTo>
                  <a:pt x="2757780" y="4576741"/>
                  <a:pt x="2767168" y="4576741"/>
                  <a:pt x="2778903" y="4574394"/>
                </a:cubicBezTo>
                <a:cubicBezTo>
                  <a:pt x="2788291" y="4574394"/>
                  <a:pt x="2797679" y="4572047"/>
                  <a:pt x="2804721" y="4572047"/>
                </a:cubicBezTo>
                <a:cubicBezTo>
                  <a:pt x="2816456" y="4569700"/>
                  <a:pt x="2828191" y="4569700"/>
                  <a:pt x="2839926" y="4567352"/>
                </a:cubicBezTo>
                <a:cubicBezTo>
                  <a:pt x="2846967" y="4565005"/>
                  <a:pt x="2856355" y="4565005"/>
                  <a:pt x="2863397" y="4562658"/>
                </a:cubicBezTo>
                <a:cubicBezTo>
                  <a:pt x="2877479" y="4560311"/>
                  <a:pt x="2889214" y="4557964"/>
                  <a:pt x="2903296" y="4555617"/>
                </a:cubicBezTo>
                <a:cubicBezTo>
                  <a:pt x="2910338" y="4555617"/>
                  <a:pt x="2917379" y="4553270"/>
                  <a:pt x="2922073" y="4553270"/>
                </a:cubicBezTo>
                <a:cubicBezTo>
                  <a:pt x="2931461" y="4550923"/>
                  <a:pt x="2940849" y="4550923"/>
                  <a:pt x="2947890" y="4548576"/>
                </a:cubicBezTo>
                <a:cubicBezTo>
                  <a:pt x="2945543" y="4550923"/>
                  <a:pt x="2943196" y="4553270"/>
                  <a:pt x="2940849" y="4555617"/>
                </a:cubicBezTo>
                <a:cubicBezTo>
                  <a:pt x="2940849" y="4555617"/>
                  <a:pt x="2938502" y="4557964"/>
                  <a:pt x="2938502" y="4557964"/>
                </a:cubicBezTo>
                <a:cubicBezTo>
                  <a:pt x="2931461" y="4567352"/>
                  <a:pt x="2924420" y="4576741"/>
                  <a:pt x="2915032" y="4586129"/>
                </a:cubicBezTo>
                <a:cubicBezTo>
                  <a:pt x="2912685" y="4588476"/>
                  <a:pt x="2910338" y="4590823"/>
                  <a:pt x="2907991" y="4593170"/>
                </a:cubicBezTo>
                <a:cubicBezTo>
                  <a:pt x="2900949" y="4600211"/>
                  <a:pt x="2896255" y="4609599"/>
                  <a:pt x="2889214" y="4616641"/>
                </a:cubicBezTo>
                <a:cubicBezTo>
                  <a:pt x="2889214" y="4616641"/>
                  <a:pt x="2889214" y="4616641"/>
                  <a:pt x="2886867" y="4618987"/>
                </a:cubicBezTo>
                <a:cubicBezTo>
                  <a:pt x="2872785" y="4618987"/>
                  <a:pt x="2858703" y="4618987"/>
                  <a:pt x="2844620" y="4618987"/>
                </a:cubicBezTo>
                <a:cubicBezTo>
                  <a:pt x="2825844" y="4623681"/>
                  <a:pt x="2797679" y="4621335"/>
                  <a:pt x="2769515" y="4621335"/>
                </a:cubicBezTo>
                <a:close/>
                <a:moveTo>
                  <a:pt x="2720227" y="4640111"/>
                </a:moveTo>
                <a:cubicBezTo>
                  <a:pt x="2717880" y="4649499"/>
                  <a:pt x="2715533" y="4658887"/>
                  <a:pt x="2715533" y="4668276"/>
                </a:cubicBezTo>
                <a:cubicBezTo>
                  <a:pt x="2715533" y="4668276"/>
                  <a:pt x="2715533" y="4668276"/>
                  <a:pt x="2715533" y="4670622"/>
                </a:cubicBezTo>
                <a:cubicBezTo>
                  <a:pt x="2713186" y="4680011"/>
                  <a:pt x="2710839" y="4689399"/>
                  <a:pt x="2710839" y="4698787"/>
                </a:cubicBezTo>
                <a:cubicBezTo>
                  <a:pt x="2710839" y="4698787"/>
                  <a:pt x="2710839" y="4701134"/>
                  <a:pt x="2710839" y="4701134"/>
                </a:cubicBezTo>
                <a:cubicBezTo>
                  <a:pt x="2708492" y="4708175"/>
                  <a:pt x="2706145" y="4717563"/>
                  <a:pt x="2706145" y="4724605"/>
                </a:cubicBezTo>
                <a:cubicBezTo>
                  <a:pt x="2706145" y="4726952"/>
                  <a:pt x="2706145" y="4729299"/>
                  <a:pt x="2703797" y="4731646"/>
                </a:cubicBezTo>
                <a:cubicBezTo>
                  <a:pt x="2703797" y="4736340"/>
                  <a:pt x="2701450" y="4738687"/>
                  <a:pt x="2701450" y="4743381"/>
                </a:cubicBezTo>
                <a:cubicBezTo>
                  <a:pt x="2696756" y="4741034"/>
                  <a:pt x="2694409" y="4738687"/>
                  <a:pt x="2689715" y="4736340"/>
                </a:cubicBezTo>
                <a:cubicBezTo>
                  <a:pt x="2682674" y="4731646"/>
                  <a:pt x="2675633" y="4729299"/>
                  <a:pt x="2668592" y="4724605"/>
                </a:cubicBezTo>
                <a:cubicBezTo>
                  <a:pt x="2663898" y="4719911"/>
                  <a:pt x="2656857" y="4717563"/>
                  <a:pt x="2649816" y="4712869"/>
                </a:cubicBezTo>
                <a:cubicBezTo>
                  <a:pt x="2642774" y="4708175"/>
                  <a:pt x="2635733" y="4703481"/>
                  <a:pt x="2628692" y="4698787"/>
                </a:cubicBezTo>
                <a:cubicBezTo>
                  <a:pt x="2621651" y="4694093"/>
                  <a:pt x="2616957" y="4689399"/>
                  <a:pt x="2609916" y="4684705"/>
                </a:cubicBezTo>
                <a:cubicBezTo>
                  <a:pt x="2602875" y="4680011"/>
                  <a:pt x="2595833" y="4675317"/>
                  <a:pt x="2588792" y="4668276"/>
                </a:cubicBezTo>
                <a:cubicBezTo>
                  <a:pt x="2581751" y="4663582"/>
                  <a:pt x="2574710" y="4656540"/>
                  <a:pt x="2570016" y="4651846"/>
                </a:cubicBezTo>
                <a:cubicBezTo>
                  <a:pt x="2562975" y="4647152"/>
                  <a:pt x="2555934" y="4640111"/>
                  <a:pt x="2548892" y="4635417"/>
                </a:cubicBezTo>
                <a:cubicBezTo>
                  <a:pt x="2541851" y="4628376"/>
                  <a:pt x="2534810" y="4623681"/>
                  <a:pt x="2527769" y="4616641"/>
                </a:cubicBezTo>
                <a:cubicBezTo>
                  <a:pt x="2525422" y="4614293"/>
                  <a:pt x="2523075" y="4611946"/>
                  <a:pt x="2520728" y="4611946"/>
                </a:cubicBezTo>
                <a:cubicBezTo>
                  <a:pt x="2523075" y="4609599"/>
                  <a:pt x="2525422" y="4607252"/>
                  <a:pt x="2525422" y="4602558"/>
                </a:cubicBezTo>
                <a:cubicBezTo>
                  <a:pt x="2534810" y="4604905"/>
                  <a:pt x="2546545" y="4604905"/>
                  <a:pt x="2555934" y="4607252"/>
                </a:cubicBezTo>
                <a:cubicBezTo>
                  <a:pt x="2570016" y="4609599"/>
                  <a:pt x="2581751" y="4611946"/>
                  <a:pt x="2595833" y="4611946"/>
                </a:cubicBezTo>
                <a:cubicBezTo>
                  <a:pt x="2614610" y="4614293"/>
                  <a:pt x="2631039" y="4614293"/>
                  <a:pt x="2649816" y="4616641"/>
                </a:cubicBezTo>
                <a:cubicBezTo>
                  <a:pt x="2661551" y="4616641"/>
                  <a:pt x="2673286" y="4618987"/>
                  <a:pt x="2685021" y="4618987"/>
                </a:cubicBezTo>
                <a:cubicBezTo>
                  <a:pt x="2696756" y="4618987"/>
                  <a:pt x="2706145" y="4621335"/>
                  <a:pt x="2715533" y="4621335"/>
                </a:cubicBezTo>
                <a:cubicBezTo>
                  <a:pt x="2717880" y="4623681"/>
                  <a:pt x="2722574" y="4626029"/>
                  <a:pt x="2724921" y="4626029"/>
                </a:cubicBezTo>
                <a:cubicBezTo>
                  <a:pt x="2722574" y="4630723"/>
                  <a:pt x="2720227" y="4635417"/>
                  <a:pt x="2720227" y="4640111"/>
                </a:cubicBezTo>
                <a:cubicBezTo>
                  <a:pt x="2720227" y="4640111"/>
                  <a:pt x="2720227" y="4640111"/>
                  <a:pt x="2720227" y="4640111"/>
                </a:cubicBezTo>
                <a:close/>
                <a:moveTo>
                  <a:pt x="2469093" y="4621335"/>
                </a:moveTo>
                <a:cubicBezTo>
                  <a:pt x="2462052" y="4626029"/>
                  <a:pt x="2457358" y="4628376"/>
                  <a:pt x="2450317" y="4633070"/>
                </a:cubicBezTo>
                <a:cubicBezTo>
                  <a:pt x="2445622" y="4635417"/>
                  <a:pt x="2440928" y="4640111"/>
                  <a:pt x="2433887" y="4642458"/>
                </a:cubicBezTo>
                <a:cubicBezTo>
                  <a:pt x="2426846" y="4647152"/>
                  <a:pt x="2422152" y="4649499"/>
                  <a:pt x="2415111" y="4651846"/>
                </a:cubicBezTo>
                <a:cubicBezTo>
                  <a:pt x="2410417" y="4654193"/>
                  <a:pt x="2403376" y="4658887"/>
                  <a:pt x="2398681" y="4661234"/>
                </a:cubicBezTo>
                <a:cubicBezTo>
                  <a:pt x="2393987" y="4663582"/>
                  <a:pt x="2386946" y="4668276"/>
                  <a:pt x="2382252" y="4670622"/>
                </a:cubicBezTo>
                <a:cubicBezTo>
                  <a:pt x="2377558" y="4672970"/>
                  <a:pt x="2370517" y="4677664"/>
                  <a:pt x="2365823" y="4680011"/>
                </a:cubicBezTo>
                <a:cubicBezTo>
                  <a:pt x="2361129" y="4682358"/>
                  <a:pt x="2354088" y="4684705"/>
                  <a:pt x="2349394" y="4689399"/>
                </a:cubicBezTo>
                <a:cubicBezTo>
                  <a:pt x="2342352" y="4691746"/>
                  <a:pt x="2337658" y="4696440"/>
                  <a:pt x="2330617" y="4698787"/>
                </a:cubicBezTo>
                <a:cubicBezTo>
                  <a:pt x="2325923" y="4701134"/>
                  <a:pt x="2318882" y="4703481"/>
                  <a:pt x="2314188" y="4705828"/>
                </a:cubicBezTo>
                <a:cubicBezTo>
                  <a:pt x="2307147" y="4708175"/>
                  <a:pt x="2302453" y="4710522"/>
                  <a:pt x="2295412" y="4715216"/>
                </a:cubicBezTo>
                <a:cubicBezTo>
                  <a:pt x="2290717" y="4717563"/>
                  <a:pt x="2286023" y="4719911"/>
                  <a:pt x="2278982" y="4722258"/>
                </a:cubicBezTo>
                <a:cubicBezTo>
                  <a:pt x="2271941" y="4724605"/>
                  <a:pt x="2267247" y="4726952"/>
                  <a:pt x="2260206" y="4729299"/>
                </a:cubicBezTo>
                <a:cubicBezTo>
                  <a:pt x="2255512" y="4731646"/>
                  <a:pt x="2250818" y="4733993"/>
                  <a:pt x="2246123" y="4733993"/>
                </a:cubicBezTo>
                <a:cubicBezTo>
                  <a:pt x="2239082" y="4736340"/>
                  <a:pt x="2234388" y="4738687"/>
                  <a:pt x="2227347" y="4741034"/>
                </a:cubicBezTo>
                <a:cubicBezTo>
                  <a:pt x="2222653" y="4743381"/>
                  <a:pt x="2217959" y="4743381"/>
                  <a:pt x="2210918" y="4745728"/>
                </a:cubicBezTo>
                <a:cubicBezTo>
                  <a:pt x="2206224" y="4748075"/>
                  <a:pt x="2201530" y="4750422"/>
                  <a:pt x="2194488" y="4750422"/>
                </a:cubicBezTo>
                <a:cubicBezTo>
                  <a:pt x="2182753" y="4748075"/>
                  <a:pt x="2173365" y="4745728"/>
                  <a:pt x="2161630" y="4743381"/>
                </a:cubicBezTo>
                <a:cubicBezTo>
                  <a:pt x="2152242" y="4741034"/>
                  <a:pt x="2140506" y="4738687"/>
                  <a:pt x="2131118" y="4733993"/>
                </a:cubicBezTo>
                <a:cubicBezTo>
                  <a:pt x="2117036" y="4729299"/>
                  <a:pt x="2102954" y="4726952"/>
                  <a:pt x="2088871" y="4722258"/>
                </a:cubicBezTo>
                <a:cubicBezTo>
                  <a:pt x="2079483" y="4719911"/>
                  <a:pt x="2067748" y="4715216"/>
                  <a:pt x="2058360" y="4712869"/>
                </a:cubicBezTo>
                <a:cubicBezTo>
                  <a:pt x="2044277" y="4708175"/>
                  <a:pt x="2030195" y="4703481"/>
                  <a:pt x="2016113" y="4698787"/>
                </a:cubicBezTo>
                <a:cubicBezTo>
                  <a:pt x="2006725" y="4696440"/>
                  <a:pt x="1994989" y="4691746"/>
                  <a:pt x="1985601" y="4689399"/>
                </a:cubicBezTo>
                <a:cubicBezTo>
                  <a:pt x="1971519" y="4684705"/>
                  <a:pt x="1957437" y="4680011"/>
                  <a:pt x="1943355" y="4675317"/>
                </a:cubicBezTo>
                <a:cubicBezTo>
                  <a:pt x="1933966" y="4670622"/>
                  <a:pt x="1922231" y="4668276"/>
                  <a:pt x="1912843" y="4663582"/>
                </a:cubicBezTo>
                <a:cubicBezTo>
                  <a:pt x="1898761" y="4658887"/>
                  <a:pt x="1887025" y="4654193"/>
                  <a:pt x="1872943" y="4647152"/>
                </a:cubicBezTo>
                <a:cubicBezTo>
                  <a:pt x="1863555" y="4642458"/>
                  <a:pt x="1851820" y="4637764"/>
                  <a:pt x="1842431" y="4633070"/>
                </a:cubicBezTo>
                <a:cubicBezTo>
                  <a:pt x="1828349" y="4628376"/>
                  <a:pt x="1816614" y="4621335"/>
                  <a:pt x="1802532" y="4616641"/>
                </a:cubicBezTo>
                <a:cubicBezTo>
                  <a:pt x="1793144" y="4611946"/>
                  <a:pt x="1781408" y="4607252"/>
                  <a:pt x="1772020" y="4602558"/>
                </a:cubicBezTo>
                <a:cubicBezTo>
                  <a:pt x="1757938" y="4595517"/>
                  <a:pt x="1746203" y="4590823"/>
                  <a:pt x="1732120" y="4583782"/>
                </a:cubicBezTo>
                <a:cubicBezTo>
                  <a:pt x="1722732" y="4579088"/>
                  <a:pt x="1710997" y="4574394"/>
                  <a:pt x="1701609" y="4567352"/>
                </a:cubicBezTo>
                <a:cubicBezTo>
                  <a:pt x="1689873" y="4560311"/>
                  <a:pt x="1675791" y="4555617"/>
                  <a:pt x="1664056" y="4548576"/>
                </a:cubicBezTo>
                <a:cubicBezTo>
                  <a:pt x="1654668" y="4543882"/>
                  <a:pt x="1642933" y="4536841"/>
                  <a:pt x="1633544" y="4532147"/>
                </a:cubicBezTo>
                <a:cubicBezTo>
                  <a:pt x="1621809" y="4525106"/>
                  <a:pt x="1607727" y="4518064"/>
                  <a:pt x="1595992" y="4511024"/>
                </a:cubicBezTo>
                <a:cubicBezTo>
                  <a:pt x="1586603" y="4506329"/>
                  <a:pt x="1574868" y="4499288"/>
                  <a:pt x="1565480" y="4492247"/>
                </a:cubicBezTo>
                <a:cubicBezTo>
                  <a:pt x="1558439" y="4487553"/>
                  <a:pt x="1551398" y="4485206"/>
                  <a:pt x="1546704" y="4480512"/>
                </a:cubicBezTo>
                <a:cubicBezTo>
                  <a:pt x="1546704" y="4480512"/>
                  <a:pt x="1546704" y="4478165"/>
                  <a:pt x="1546704" y="4478165"/>
                </a:cubicBezTo>
                <a:cubicBezTo>
                  <a:pt x="1558439" y="4482859"/>
                  <a:pt x="1570174" y="4485206"/>
                  <a:pt x="1581909" y="4489900"/>
                </a:cubicBezTo>
                <a:cubicBezTo>
                  <a:pt x="1595992" y="4494594"/>
                  <a:pt x="1610074" y="4499288"/>
                  <a:pt x="1624156" y="4503982"/>
                </a:cubicBezTo>
                <a:cubicBezTo>
                  <a:pt x="1642933" y="4508676"/>
                  <a:pt x="1659362" y="4513370"/>
                  <a:pt x="1678138" y="4518064"/>
                </a:cubicBezTo>
                <a:cubicBezTo>
                  <a:pt x="1692220" y="4522759"/>
                  <a:pt x="1706303" y="4525106"/>
                  <a:pt x="1720385" y="4529800"/>
                </a:cubicBezTo>
                <a:cubicBezTo>
                  <a:pt x="1739161" y="4534494"/>
                  <a:pt x="1757938" y="4539188"/>
                  <a:pt x="1776714" y="4541535"/>
                </a:cubicBezTo>
                <a:cubicBezTo>
                  <a:pt x="1790797" y="4543882"/>
                  <a:pt x="1804879" y="4548576"/>
                  <a:pt x="1818961" y="4550923"/>
                </a:cubicBezTo>
                <a:cubicBezTo>
                  <a:pt x="1837737" y="4555617"/>
                  <a:pt x="1858861" y="4557964"/>
                  <a:pt x="1877637" y="4560311"/>
                </a:cubicBezTo>
                <a:cubicBezTo>
                  <a:pt x="1891719" y="4562658"/>
                  <a:pt x="1905802" y="4565005"/>
                  <a:pt x="1919884" y="4567352"/>
                </a:cubicBezTo>
                <a:cubicBezTo>
                  <a:pt x="1941007" y="4569700"/>
                  <a:pt x="1959784" y="4572047"/>
                  <a:pt x="1980907" y="4576741"/>
                </a:cubicBezTo>
                <a:cubicBezTo>
                  <a:pt x="1994989" y="4579088"/>
                  <a:pt x="2009072" y="4581435"/>
                  <a:pt x="2020807" y="4581435"/>
                </a:cubicBezTo>
                <a:cubicBezTo>
                  <a:pt x="2041930" y="4583782"/>
                  <a:pt x="2063054" y="4586129"/>
                  <a:pt x="2084177" y="4588476"/>
                </a:cubicBezTo>
                <a:cubicBezTo>
                  <a:pt x="2098260" y="4588476"/>
                  <a:pt x="2109995" y="4590823"/>
                  <a:pt x="2124077" y="4593170"/>
                </a:cubicBezTo>
                <a:cubicBezTo>
                  <a:pt x="2147548" y="4595517"/>
                  <a:pt x="2171018" y="4595517"/>
                  <a:pt x="2194488" y="4597864"/>
                </a:cubicBezTo>
                <a:cubicBezTo>
                  <a:pt x="2206224" y="4597864"/>
                  <a:pt x="2217959" y="4600211"/>
                  <a:pt x="2229694" y="4600211"/>
                </a:cubicBezTo>
                <a:cubicBezTo>
                  <a:pt x="2264900" y="4602558"/>
                  <a:pt x="2300106" y="4602558"/>
                  <a:pt x="2332964" y="4602558"/>
                </a:cubicBezTo>
                <a:lnTo>
                  <a:pt x="2332964" y="4602558"/>
                </a:lnTo>
                <a:cubicBezTo>
                  <a:pt x="2332964" y="4602558"/>
                  <a:pt x="2332964" y="4602558"/>
                  <a:pt x="2332964" y="4602558"/>
                </a:cubicBezTo>
                <a:cubicBezTo>
                  <a:pt x="2358782" y="4602558"/>
                  <a:pt x="2386946" y="4602558"/>
                  <a:pt x="2412764" y="4600211"/>
                </a:cubicBezTo>
                <a:cubicBezTo>
                  <a:pt x="2422152" y="4600211"/>
                  <a:pt x="2429193" y="4600211"/>
                  <a:pt x="2438581" y="4597864"/>
                </a:cubicBezTo>
                <a:cubicBezTo>
                  <a:pt x="2450317" y="4597864"/>
                  <a:pt x="2464399" y="4597864"/>
                  <a:pt x="2476134" y="4595517"/>
                </a:cubicBezTo>
                <a:cubicBezTo>
                  <a:pt x="2476134" y="4597864"/>
                  <a:pt x="2478481" y="4602558"/>
                  <a:pt x="2478481" y="4604905"/>
                </a:cubicBezTo>
                <a:cubicBezTo>
                  <a:pt x="2478481" y="4604905"/>
                  <a:pt x="2476134" y="4607252"/>
                  <a:pt x="2476134" y="4607252"/>
                </a:cubicBezTo>
                <a:cubicBezTo>
                  <a:pt x="2478481" y="4614293"/>
                  <a:pt x="2473787" y="4616641"/>
                  <a:pt x="2469093" y="4621335"/>
                </a:cubicBezTo>
                <a:close/>
                <a:moveTo>
                  <a:pt x="1415269" y="4475818"/>
                </a:moveTo>
                <a:cubicBezTo>
                  <a:pt x="1408228" y="4475818"/>
                  <a:pt x="1401187" y="4473471"/>
                  <a:pt x="1396493" y="4473471"/>
                </a:cubicBezTo>
                <a:cubicBezTo>
                  <a:pt x="1384757" y="4473471"/>
                  <a:pt x="1373022" y="4471123"/>
                  <a:pt x="1361287" y="4471123"/>
                </a:cubicBezTo>
                <a:cubicBezTo>
                  <a:pt x="1351899" y="4471123"/>
                  <a:pt x="1342511" y="4468777"/>
                  <a:pt x="1333122" y="4466429"/>
                </a:cubicBezTo>
                <a:cubicBezTo>
                  <a:pt x="1323734" y="4464083"/>
                  <a:pt x="1314346" y="4464083"/>
                  <a:pt x="1304958" y="4461735"/>
                </a:cubicBezTo>
                <a:cubicBezTo>
                  <a:pt x="1295570" y="4459388"/>
                  <a:pt x="1286181" y="4457041"/>
                  <a:pt x="1276793" y="4457041"/>
                </a:cubicBezTo>
                <a:cubicBezTo>
                  <a:pt x="1267405" y="4454694"/>
                  <a:pt x="1258017" y="4454694"/>
                  <a:pt x="1248629" y="4452347"/>
                </a:cubicBezTo>
                <a:cubicBezTo>
                  <a:pt x="1239241" y="4450000"/>
                  <a:pt x="1232199" y="4447653"/>
                  <a:pt x="1222811" y="4445306"/>
                </a:cubicBezTo>
                <a:cubicBezTo>
                  <a:pt x="1213423" y="4442959"/>
                  <a:pt x="1204035" y="4440612"/>
                  <a:pt x="1194647" y="4438265"/>
                </a:cubicBezTo>
                <a:cubicBezTo>
                  <a:pt x="1187605" y="4435918"/>
                  <a:pt x="1178217" y="4433571"/>
                  <a:pt x="1171176" y="4431224"/>
                </a:cubicBezTo>
                <a:cubicBezTo>
                  <a:pt x="1166482" y="4428877"/>
                  <a:pt x="1161788" y="4428877"/>
                  <a:pt x="1154747" y="4426530"/>
                </a:cubicBezTo>
                <a:cubicBezTo>
                  <a:pt x="1147706" y="4419489"/>
                  <a:pt x="1140665" y="4414794"/>
                  <a:pt x="1131276" y="4407753"/>
                </a:cubicBezTo>
                <a:cubicBezTo>
                  <a:pt x="1124235" y="4400712"/>
                  <a:pt x="1117194" y="4393671"/>
                  <a:pt x="1110153" y="4388977"/>
                </a:cubicBezTo>
                <a:cubicBezTo>
                  <a:pt x="1098418" y="4377242"/>
                  <a:pt x="1084336" y="4365506"/>
                  <a:pt x="1072600" y="4353771"/>
                </a:cubicBezTo>
                <a:cubicBezTo>
                  <a:pt x="1065559" y="4349077"/>
                  <a:pt x="1060865" y="4342036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56171" y="4332648"/>
                  <a:pt x="1058518" y="4327954"/>
                  <a:pt x="1058518" y="4325607"/>
                </a:cubicBezTo>
                <a:cubicBezTo>
                  <a:pt x="1058518" y="4323260"/>
                  <a:pt x="1058518" y="4323260"/>
                  <a:pt x="1058518" y="4320913"/>
                </a:cubicBezTo>
                <a:cubicBezTo>
                  <a:pt x="1063212" y="4323260"/>
                  <a:pt x="1067906" y="4325607"/>
                  <a:pt x="1072600" y="4327954"/>
                </a:cubicBezTo>
                <a:cubicBezTo>
                  <a:pt x="1084336" y="4332648"/>
                  <a:pt x="1096071" y="4339689"/>
                  <a:pt x="1107806" y="4344383"/>
                </a:cubicBezTo>
                <a:cubicBezTo>
                  <a:pt x="1117194" y="4349077"/>
                  <a:pt x="1124235" y="4351424"/>
                  <a:pt x="1133623" y="4356118"/>
                </a:cubicBezTo>
                <a:cubicBezTo>
                  <a:pt x="1145359" y="4360812"/>
                  <a:pt x="1159441" y="4365506"/>
                  <a:pt x="1171176" y="4372548"/>
                </a:cubicBezTo>
                <a:cubicBezTo>
                  <a:pt x="1180564" y="4374895"/>
                  <a:pt x="1187605" y="4379589"/>
                  <a:pt x="1196994" y="4381936"/>
                </a:cubicBezTo>
                <a:cubicBezTo>
                  <a:pt x="1211076" y="4386630"/>
                  <a:pt x="1225158" y="4391324"/>
                  <a:pt x="1239241" y="4398365"/>
                </a:cubicBezTo>
                <a:cubicBezTo>
                  <a:pt x="1246282" y="4400712"/>
                  <a:pt x="1253323" y="4403059"/>
                  <a:pt x="1262711" y="4407753"/>
                </a:cubicBezTo>
                <a:cubicBezTo>
                  <a:pt x="1281487" y="4414794"/>
                  <a:pt x="1300264" y="4419489"/>
                  <a:pt x="1316693" y="4426530"/>
                </a:cubicBezTo>
                <a:cubicBezTo>
                  <a:pt x="1319040" y="4426530"/>
                  <a:pt x="1323734" y="4428877"/>
                  <a:pt x="1326081" y="4428877"/>
                </a:cubicBezTo>
                <a:cubicBezTo>
                  <a:pt x="1347205" y="4435918"/>
                  <a:pt x="1370675" y="4442959"/>
                  <a:pt x="1391799" y="4447653"/>
                </a:cubicBezTo>
                <a:cubicBezTo>
                  <a:pt x="1398840" y="4450000"/>
                  <a:pt x="1403534" y="4450000"/>
                  <a:pt x="1410575" y="4452347"/>
                </a:cubicBezTo>
                <a:cubicBezTo>
                  <a:pt x="1427004" y="4457041"/>
                  <a:pt x="1443434" y="4459388"/>
                  <a:pt x="1459863" y="4464083"/>
                </a:cubicBezTo>
                <a:cubicBezTo>
                  <a:pt x="1469251" y="4466429"/>
                  <a:pt x="1476292" y="4466429"/>
                  <a:pt x="1485680" y="4468777"/>
                </a:cubicBezTo>
                <a:cubicBezTo>
                  <a:pt x="1495069" y="4471123"/>
                  <a:pt x="1502110" y="4471123"/>
                  <a:pt x="1511498" y="4473471"/>
                </a:cubicBezTo>
                <a:cubicBezTo>
                  <a:pt x="1511498" y="4473471"/>
                  <a:pt x="1511498" y="4475818"/>
                  <a:pt x="1511498" y="4475818"/>
                </a:cubicBezTo>
                <a:cubicBezTo>
                  <a:pt x="1511498" y="4475818"/>
                  <a:pt x="1511498" y="4478165"/>
                  <a:pt x="1511498" y="4478165"/>
                </a:cubicBezTo>
                <a:cubicBezTo>
                  <a:pt x="1497416" y="4478165"/>
                  <a:pt x="1483333" y="4480512"/>
                  <a:pt x="1469251" y="4480512"/>
                </a:cubicBezTo>
                <a:cubicBezTo>
                  <a:pt x="1452822" y="4475818"/>
                  <a:pt x="1434045" y="4475818"/>
                  <a:pt x="1415269" y="4475818"/>
                </a:cubicBezTo>
                <a:close/>
                <a:moveTo>
                  <a:pt x="1218117" y="4473471"/>
                </a:moveTo>
                <a:cubicBezTo>
                  <a:pt x="1225158" y="4478165"/>
                  <a:pt x="1232199" y="4485206"/>
                  <a:pt x="1239241" y="4489900"/>
                </a:cubicBezTo>
                <a:cubicBezTo>
                  <a:pt x="1239241" y="4489900"/>
                  <a:pt x="1239241" y="4489900"/>
                  <a:pt x="1239241" y="4492247"/>
                </a:cubicBezTo>
                <a:cubicBezTo>
                  <a:pt x="1227505" y="4487553"/>
                  <a:pt x="1218117" y="4480512"/>
                  <a:pt x="1206382" y="4475818"/>
                </a:cubicBezTo>
                <a:cubicBezTo>
                  <a:pt x="1196994" y="4471123"/>
                  <a:pt x="1185258" y="4464083"/>
                  <a:pt x="1175870" y="4459388"/>
                </a:cubicBezTo>
                <a:cubicBezTo>
                  <a:pt x="1159441" y="4450000"/>
                  <a:pt x="1143012" y="4440612"/>
                  <a:pt x="1126582" y="4431224"/>
                </a:cubicBezTo>
                <a:cubicBezTo>
                  <a:pt x="1117194" y="4426530"/>
                  <a:pt x="1110153" y="4421836"/>
                  <a:pt x="1100765" y="4417142"/>
                </a:cubicBezTo>
                <a:cubicBezTo>
                  <a:pt x="1093724" y="4412447"/>
                  <a:pt x="1089030" y="4407753"/>
                  <a:pt x="1081988" y="4405406"/>
                </a:cubicBezTo>
                <a:cubicBezTo>
                  <a:pt x="1079641" y="4403059"/>
                  <a:pt x="1074947" y="4400712"/>
                  <a:pt x="1072600" y="4398365"/>
                </a:cubicBezTo>
                <a:cubicBezTo>
                  <a:pt x="1067906" y="4396018"/>
                  <a:pt x="1063212" y="4391324"/>
                  <a:pt x="1060865" y="4388977"/>
                </a:cubicBezTo>
                <a:cubicBezTo>
                  <a:pt x="1060865" y="4388977"/>
                  <a:pt x="1060865" y="4388977"/>
                  <a:pt x="1060865" y="4386630"/>
                </a:cubicBezTo>
                <a:cubicBezTo>
                  <a:pt x="1065559" y="4388977"/>
                  <a:pt x="1067906" y="4388977"/>
                  <a:pt x="1072600" y="4391324"/>
                </a:cubicBezTo>
                <a:cubicBezTo>
                  <a:pt x="1079641" y="4396018"/>
                  <a:pt x="1089030" y="4398365"/>
                  <a:pt x="1098418" y="4403059"/>
                </a:cubicBezTo>
                <a:cubicBezTo>
                  <a:pt x="1107806" y="4407753"/>
                  <a:pt x="1117194" y="4410100"/>
                  <a:pt x="1124235" y="4412447"/>
                </a:cubicBezTo>
                <a:cubicBezTo>
                  <a:pt x="1131276" y="4414794"/>
                  <a:pt x="1140665" y="4419489"/>
                  <a:pt x="1150053" y="4421836"/>
                </a:cubicBezTo>
                <a:cubicBezTo>
                  <a:pt x="1152400" y="4421836"/>
                  <a:pt x="1157094" y="4424183"/>
                  <a:pt x="1159441" y="4424183"/>
                </a:cubicBezTo>
                <a:cubicBezTo>
                  <a:pt x="1171176" y="4433571"/>
                  <a:pt x="1182911" y="4442959"/>
                  <a:pt x="1192300" y="4452347"/>
                </a:cubicBezTo>
                <a:cubicBezTo>
                  <a:pt x="1199341" y="4461735"/>
                  <a:pt x="1208729" y="4468777"/>
                  <a:pt x="1218117" y="4473471"/>
                </a:cubicBezTo>
                <a:close/>
                <a:moveTo>
                  <a:pt x="1039742" y="4154272"/>
                </a:moveTo>
                <a:cubicBezTo>
                  <a:pt x="1039742" y="4151925"/>
                  <a:pt x="1039742" y="4147231"/>
                  <a:pt x="1042089" y="4144884"/>
                </a:cubicBezTo>
                <a:cubicBezTo>
                  <a:pt x="1044436" y="4135496"/>
                  <a:pt x="1044436" y="4126108"/>
                  <a:pt x="1046783" y="4116720"/>
                </a:cubicBezTo>
                <a:cubicBezTo>
                  <a:pt x="1046783" y="4114372"/>
                  <a:pt x="1046783" y="4112026"/>
                  <a:pt x="1046783" y="4109678"/>
                </a:cubicBezTo>
                <a:cubicBezTo>
                  <a:pt x="1049130" y="4097943"/>
                  <a:pt x="1049130" y="4086208"/>
                  <a:pt x="1051477" y="4076820"/>
                </a:cubicBezTo>
                <a:cubicBezTo>
                  <a:pt x="1051477" y="4076820"/>
                  <a:pt x="1051477" y="4074473"/>
                  <a:pt x="1051477" y="4074473"/>
                </a:cubicBezTo>
                <a:cubicBezTo>
                  <a:pt x="1053824" y="4060390"/>
                  <a:pt x="1053824" y="4048655"/>
                  <a:pt x="1056171" y="4034573"/>
                </a:cubicBezTo>
                <a:cubicBezTo>
                  <a:pt x="1056171" y="4032226"/>
                  <a:pt x="1056171" y="4029879"/>
                  <a:pt x="1056171" y="4029879"/>
                </a:cubicBezTo>
                <a:cubicBezTo>
                  <a:pt x="1056171" y="4025185"/>
                  <a:pt x="1058518" y="4018144"/>
                  <a:pt x="1058518" y="4013449"/>
                </a:cubicBezTo>
                <a:cubicBezTo>
                  <a:pt x="1058518" y="4013449"/>
                  <a:pt x="1058518" y="4013449"/>
                  <a:pt x="1060865" y="4013449"/>
                </a:cubicBezTo>
                <a:cubicBezTo>
                  <a:pt x="1065559" y="4013449"/>
                  <a:pt x="1070253" y="4011102"/>
                  <a:pt x="1072600" y="4008755"/>
                </a:cubicBezTo>
                <a:cubicBezTo>
                  <a:pt x="1079641" y="4015796"/>
                  <a:pt x="1084336" y="4022838"/>
                  <a:pt x="1091377" y="4032226"/>
                </a:cubicBezTo>
                <a:cubicBezTo>
                  <a:pt x="1096071" y="4036920"/>
                  <a:pt x="1098418" y="4041614"/>
                  <a:pt x="1103112" y="4046308"/>
                </a:cubicBezTo>
                <a:cubicBezTo>
                  <a:pt x="1096071" y="4104984"/>
                  <a:pt x="1091377" y="4156619"/>
                  <a:pt x="1084336" y="4203560"/>
                </a:cubicBezTo>
                <a:cubicBezTo>
                  <a:pt x="1084336" y="4203560"/>
                  <a:pt x="1081988" y="4203560"/>
                  <a:pt x="1081988" y="4203560"/>
                </a:cubicBezTo>
                <a:cubicBezTo>
                  <a:pt x="1070253" y="4203560"/>
                  <a:pt x="1060865" y="4212948"/>
                  <a:pt x="1060865" y="4224684"/>
                </a:cubicBezTo>
                <a:cubicBezTo>
                  <a:pt x="1060865" y="4234072"/>
                  <a:pt x="1067906" y="4241113"/>
                  <a:pt x="1077294" y="4243460"/>
                </a:cubicBezTo>
                <a:cubicBezTo>
                  <a:pt x="1077294" y="4245807"/>
                  <a:pt x="1077294" y="4248154"/>
                  <a:pt x="1077294" y="4250501"/>
                </a:cubicBezTo>
                <a:cubicBezTo>
                  <a:pt x="1077294" y="4250501"/>
                  <a:pt x="1077294" y="4250501"/>
                  <a:pt x="1077294" y="4252848"/>
                </a:cubicBezTo>
                <a:cubicBezTo>
                  <a:pt x="1074947" y="4259889"/>
                  <a:pt x="1074947" y="4266930"/>
                  <a:pt x="1072600" y="4276319"/>
                </a:cubicBezTo>
                <a:cubicBezTo>
                  <a:pt x="1072600" y="4278666"/>
                  <a:pt x="1072600" y="4281013"/>
                  <a:pt x="1070253" y="4283360"/>
                </a:cubicBezTo>
                <a:cubicBezTo>
                  <a:pt x="1070253" y="4288054"/>
                  <a:pt x="1067906" y="4292748"/>
                  <a:pt x="1067906" y="4299789"/>
                </a:cubicBezTo>
                <a:cubicBezTo>
                  <a:pt x="1067906" y="4302136"/>
                  <a:pt x="1065559" y="4304483"/>
                  <a:pt x="1065559" y="4306830"/>
                </a:cubicBezTo>
                <a:cubicBezTo>
                  <a:pt x="1065559" y="4311525"/>
                  <a:pt x="1063212" y="4316219"/>
                  <a:pt x="1063212" y="4318565"/>
                </a:cubicBezTo>
                <a:cubicBezTo>
                  <a:pt x="1063212" y="4320913"/>
                  <a:pt x="1063212" y="4320913"/>
                  <a:pt x="1063212" y="4323260"/>
                </a:cubicBezTo>
                <a:cubicBezTo>
                  <a:pt x="1053824" y="4318565"/>
                  <a:pt x="1044436" y="4313871"/>
                  <a:pt x="1035047" y="4309177"/>
                </a:cubicBezTo>
                <a:cubicBezTo>
                  <a:pt x="1035047" y="4306830"/>
                  <a:pt x="1037395" y="4304483"/>
                  <a:pt x="1037395" y="4299789"/>
                </a:cubicBezTo>
                <a:cubicBezTo>
                  <a:pt x="1037395" y="4290401"/>
                  <a:pt x="1030353" y="4283360"/>
                  <a:pt x="1020965" y="4281013"/>
                </a:cubicBezTo>
                <a:cubicBezTo>
                  <a:pt x="1025659" y="4252848"/>
                  <a:pt x="1032700" y="4219990"/>
                  <a:pt x="1037395" y="4184784"/>
                </a:cubicBezTo>
                <a:cubicBezTo>
                  <a:pt x="1037395" y="4168354"/>
                  <a:pt x="1039742" y="4161313"/>
                  <a:pt x="1039742" y="4154272"/>
                </a:cubicBezTo>
                <a:close/>
                <a:moveTo>
                  <a:pt x="1009230" y="3973550"/>
                </a:moveTo>
                <a:cubicBezTo>
                  <a:pt x="999842" y="3971203"/>
                  <a:pt x="988107" y="3966508"/>
                  <a:pt x="978718" y="3964162"/>
                </a:cubicBezTo>
                <a:cubicBezTo>
                  <a:pt x="971677" y="3961814"/>
                  <a:pt x="964636" y="3959468"/>
                  <a:pt x="957595" y="3957120"/>
                </a:cubicBezTo>
                <a:cubicBezTo>
                  <a:pt x="943513" y="3952426"/>
                  <a:pt x="927083" y="3947732"/>
                  <a:pt x="913001" y="3940691"/>
                </a:cubicBezTo>
                <a:cubicBezTo>
                  <a:pt x="908307" y="3938344"/>
                  <a:pt x="903613" y="3935997"/>
                  <a:pt x="898919" y="3935997"/>
                </a:cubicBezTo>
                <a:cubicBezTo>
                  <a:pt x="887184" y="3931303"/>
                  <a:pt x="877795" y="3926609"/>
                  <a:pt x="866060" y="3921915"/>
                </a:cubicBezTo>
                <a:cubicBezTo>
                  <a:pt x="861366" y="3919567"/>
                  <a:pt x="854325" y="3917221"/>
                  <a:pt x="849631" y="3914873"/>
                </a:cubicBezTo>
                <a:cubicBezTo>
                  <a:pt x="840243" y="3910179"/>
                  <a:pt x="830854" y="3905485"/>
                  <a:pt x="821466" y="3903138"/>
                </a:cubicBezTo>
                <a:cubicBezTo>
                  <a:pt x="814425" y="3900791"/>
                  <a:pt x="809731" y="3896097"/>
                  <a:pt x="802690" y="3893750"/>
                </a:cubicBezTo>
                <a:cubicBezTo>
                  <a:pt x="793302" y="3889056"/>
                  <a:pt x="783914" y="3884362"/>
                  <a:pt x="776872" y="3882015"/>
                </a:cubicBezTo>
                <a:cubicBezTo>
                  <a:pt x="769831" y="3879668"/>
                  <a:pt x="765137" y="3874974"/>
                  <a:pt x="758096" y="3872627"/>
                </a:cubicBezTo>
                <a:cubicBezTo>
                  <a:pt x="748708" y="3867932"/>
                  <a:pt x="741667" y="3863238"/>
                  <a:pt x="732279" y="3858544"/>
                </a:cubicBezTo>
                <a:cubicBezTo>
                  <a:pt x="725237" y="3853850"/>
                  <a:pt x="720543" y="3851503"/>
                  <a:pt x="713502" y="3846809"/>
                </a:cubicBezTo>
                <a:cubicBezTo>
                  <a:pt x="711155" y="3844462"/>
                  <a:pt x="708808" y="3844462"/>
                  <a:pt x="706461" y="3842115"/>
                </a:cubicBezTo>
                <a:cubicBezTo>
                  <a:pt x="708808" y="3839768"/>
                  <a:pt x="708808" y="3837421"/>
                  <a:pt x="708808" y="3832727"/>
                </a:cubicBezTo>
                <a:cubicBezTo>
                  <a:pt x="708808" y="3832727"/>
                  <a:pt x="708808" y="3832727"/>
                  <a:pt x="711155" y="3832727"/>
                </a:cubicBezTo>
                <a:cubicBezTo>
                  <a:pt x="711155" y="3832727"/>
                  <a:pt x="711155" y="3832727"/>
                  <a:pt x="711155" y="3832727"/>
                </a:cubicBezTo>
                <a:cubicBezTo>
                  <a:pt x="821466" y="3884362"/>
                  <a:pt x="938819" y="3912527"/>
                  <a:pt x="1056171" y="3914873"/>
                </a:cubicBezTo>
                <a:cubicBezTo>
                  <a:pt x="1056171" y="3914873"/>
                  <a:pt x="1056171" y="3914873"/>
                  <a:pt x="1056171" y="3917221"/>
                </a:cubicBezTo>
                <a:cubicBezTo>
                  <a:pt x="1056171" y="3928956"/>
                  <a:pt x="1056171" y="3940691"/>
                  <a:pt x="1058518" y="3952426"/>
                </a:cubicBezTo>
                <a:cubicBezTo>
                  <a:pt x="1058518" y="3957120"/>
                  <a:pt x="1058518" y="3964162"/>
                  <a:pt x="1058518" y="3968856"/>
                </a:cubicBezTo>
                <a:cubicBezTo>
                  <a:pt x="1051477" y="3968856"/>
                  <a:pt x="1044436" y="3975897"/>
                  <a:pt x="1042089" y="3982938"/>
                </a:cubicBezTo>
                <a:cubicBezTo>
                  <a:pt x="1042089" y="3982938"/>
                  <a:pt x="1042089" y="3982938"/>
                  <a:pt x="1042089" y="3982938"/>
                </a:cubicBezTo>
                <a:cubicBezTo>
                  <a:pt x="1030353" y="3980591"/>
                  <a:pt x="1020965" y="3978244"/>
                  <a:pt x="1009230" y="3973550"/>
                </a:cubicBezTo>
                <a:close/>
                <a:moveTo>
                  <a:pt x="640744" y="3762315"/>
                </a:moveTo>
                <a:cubicBezTo>
                  <a:pt x="631355" y="3748233"/>
                  <a:pt x="621967" y="3734151"/>
                  <a:pt x="614926" y="3720068"/>
                </a:cubicBezTo>
                <a:cubicBezTo>
                  <a:pt x="607885" y="3710680"/>
                  <a:pt x="600844" y="3698945"/>
                  <a:pt x="596150" y="3689557"/>
                </a:cubicBezTo>
                <a:cubicBezTo>
                  <a:pt x="586762" y="3675475"/>
                  <a:pt x="579721" y="3661392"/>
                  <a:pt x="570332" y="3647310"/>
                </a:cubicBezTo>
                <a:cubicBezTo>
                  <a:pt x="563291" y="3635575"/>
                  <a:pt x="556250" y="3626187"/>
                  <a:pt x="549209" y="3614451"/>
                </a:cubicBezTo>
                <a:cubicBezTo>
                  <a:pt x="539821" y="3600369"/>
                  <a:pt x="532780" y="3586287"/>
                  <a:pt x="523391" y="3572205"/>
                </a:cubicBezTo>
                <a:cubicBezTo>
                  <a:pt x="516350" y="3560470"/>
                  <a:pt x="509309" y="3551081"/>
                  <a:pt x="502268" y="3539346"/>
                </a:cubicBezTo>
                <a:cubicBezTo>
                  <a:pt x="499921" y="3534652"/>
                  <a:pt x="497574" y="3529958"/>
                  <a:pt x="495227" y="3527611"/>
                </a:cubicBezTo>
                <a:cubicBezTo>
                  <a:pt x="502268" y="3534652"/>
                  <a:pt x="509309" y="3541693"/>
                  <a:pt x="516350" y="3548734"/>
                </a:cubicBezTo>
                <a:cubicBezTo>
                  <a:pt x="518697" y="3551081"/>
                  <a:pt x="521044" y="3553428"/>
                  <a:pt x="523391" y="3555775"/>
                </a:cubicBezTo>
                <a:cubicBezTo>
                  <a:pt x="532780" y="3565164"/>
                  <a:pt x="542168" y="3572205"/>
                  <a:pt x="551556" y="3581593"/>
                </a:cubicBezTo>
                <a:cubicBezTo>
                  <a:pt x="553903" y="3583940"/>
                  <a:pt x="556250" y="3586287"/>
                  <a:pt x="558597" y="3588634"/>
                </a:cubicBezTo>
                <a:cubicBezTo>
                  <a:pt x="567985" y="3598022"/>
                  <a:pt x="577373" y="3605063"/>
                  <a:pt x="586762" y="3614451"/>
                </a:cubicBezTo>
                <a:cubicBezTo>
                  <a:pt x="589109" y="3616799"/>
                  <a:pt x="591456" y="3619146"/>
                  <a:pt x="593803" y="3619146"/>
                </a:cubicBezTo>
                <a:cubicBezTo>
                  <a:pt x="596150" y="3623840"/>
                  <a:pt x="600844" y="3626187"/>
                  <a:pt x="603191" y="3628534"/>
                </a:cubicBezTo>
                <a:cubicBezTo>
                  <a:pt x="610232" y="3633228"/>
                  <a:pt x="614926" y="3640269"/>
                  <a:pt x="621967" y="3644963"/>
                </a:cubicBezTo>
                <a:cubicBezTo>
                  <a:pt x="624314" y="3647310"/>
                  <a:pt x="626661" y="3649657"/>
                  <a:pt x="629008" y="3652004"/>
                </a:cubicBezTo>
                <a:cubicBezTo>
                  <a:pt x="638397" y="3659045"/>
                  <a:pt x="647785" y="3668434"/>
                  <a:pt x="657173" y="3675475"/>
                </a:cubicBezTo>
                <a:cubicBezTo>
                  <a:pt x="657173" y="3675475"/>
                  <a:pt x="659520" y="3677822"/>
                  <a:pt x="659520" y="3677822"/>
                </a:cubicBezTo>
                <a:cubicBezTo>
                  <a:pt x="661867" y="3691904"/>
                  <a:pt x="664214" y="3705986"/>
                  <a:pt x="664214" y="3717722"/>
                </a:cubicBezTo>
                <a:cubicBezTo>
                  <a:pt x="664214" y="3722416"/>
                  <a:pt x="666561" y="3724763"/>
                  <a:pt x="666561" y="3729457"/>
                </a:cubicBezTo>
                <a:cubicBezTo>
                  <a:pt x="668908" y="3745886"/>
                  <a:pt x="671255" y="3762315"/>
                  <a:pt x="673602" y="3778745"/>
                </a:cubicBezTo>
                <a:cubicBezTo>
                  <a:pt x="673602" y="3783439"/>
                  <a:pt x="675949" y="3785786"/>
                  <a:pt x="675949" y="3790480"/>
                </a:cubicBezTo>
                <a:cubicBezTo>
                  <a:pt x="678296" y="3799868"/>
                  <a:pt x="678296" y="3809256"/>
                  <a:pt x="680643" y="3820992"/>
                </a:cubicBezTo>
                <a:cubicBezTo>
                  <a:pt x="678296" y="3820992"/>
                  <a:pt x="678296" y="3820992"/>
                  <a:pt x="675949" y="3823339"/>
                </a:cubicBezTo>
                <a:cubicBezTo>
                  <a:pt x="675949" y="3823339"/>
                  <a:pt x="673602" y="3823339"/>
                  <a:pt x="673602" y="3820992"/>
                </a:cubicBezTo>
                <a:cubicBezTo>
                  <a:pt x="668908" y="3813950"/>
                  <a:pt x="661867" y="3804562"/>
                  <a:pt x="657173" y="3797521"/>
                </a:cubicBezTo>
                <a:cubicBezTo>
                  <a:pt x="654826" y="3781092"/>
                  <a:pt x="647785" y="3771704"/>
                  <a:pt x="640744" y="3762315"/>
                </a:cubicBezTo>
                <a:close/>
                <a:moveTo>
                  <a:pt x="441245" y="3471282"/>
                </a:moveTo>
                <a:cubicBezTo>
                  <a:pt x="429509" y="3457199"/>
                  <a:pt x="415427" y="3443117"/>
                  <a:pt x="403692" y="3429035"/>
                </a:cubicBezTo>
                <a:cubicBezTo>
                  <a:pt x="401345" y="3426688"/>
                  <a:pt x="396651" y="3421994"/>
                  <a:pt x="394304" y="3419647"/>
                </a:cubicBezTo>
                <a:cubicBezTo>
                  <a:pt x="380222" y="3403217"/>
                  <a:pt x="368486" y="3386788"/>
                  <a:pt x="354404" y="3372706"/>
                </a:cubicBezTo>
                <a:cubicBezTo>
                  <a:pt x="352057" y="3370359"/>
                  <a:pt x="349710" y="3365665"/>
                  <a:pt x="347363" y="3363318"/>
                </a:cubicBezTo>
                <a:cubicBezTo>
                  <a:pt x="335628" y="3349235"/>
                  <a:pt x="326239" y="3335153"/>
                  <a:pt x="314504" y="3318724"/>
                </a:cubicBezTo>
                <a:cubicBezTo>
                  <a:pt x="312157" y="3316377"/>
                  <a:pt x="309810" y="3311683"/>
                  <a:pt x="307463" y="3309335"/>
                </a:cubicBezTo>
                <a:cubicBezTo>
                  <a:pt x="295728" y="3292906"/>
                  <a:pt x="283993" y="3276477"/>
                  <a:pt x="272257" y="3257700"/>
                </a:cubicBezTo>
                <a:cubicBezTo>
                  <a:pt x="269910" y="3253006"/>
                  <a:pt x="267563" y="3250659"/>
                  <a:pt x="265216" y="3245965"/>
                </a:cubicBezTo>
                <a:cubicBezTo>
                  <a:pt x="255828" y="3229536"/>
                  <a:pt x="244093" y="3213107"/>
                  <a:pt x="234705" y="3196677"/>
                </a:cubicBezTo>
                <a:cubicBezTo>
                  <a:pt x="234705" y="3196677"/>
                  <a:pt x="234705" y="3194330"/>
                  <a:pt x="232358" y="3194330"/>
                </a:cubicBezTo>
                <a:cubicBezTo>
                  <a:pt x="298075" y="3304641"/>
                  <a:pt x="377874" y="3405564"/>
                  <a:pt x="469409" y="3492405"/>
                </a:cubicBezTo>
                <a:cubicBezTo>
                  <a:pt x="469409" y="3494752"/>
                  <a:pt x="471756" y="3494752"/>
                  <a:pt x="471756" y="3497099"/>
                </a:cubicBezTo>
                <a:cubicBezTo>
                  <a:pt x="476450" y="3506487"/>
                  <a:pt x="481145" y="3513529"/>
                  <a:pt x="485839" y="3522917"/>
                </a:cubicBezTo>
                <a:cubicBezTo>
                  <a:pt x="471756" y="3508834"/>
                  <a:pt x="457674" y="3494752"/>
                  <a:pt x="443592" y="3480670"/>
                </a:cubicBezTo>
                <a:cubicBezTo>
                  <a:pt x="445939" y="3475976"/>
                  <a:pt x="443592" y="3473629"/>
                  <a:pt x="441245" y="3471282"/>
                </a:cubicBezTo>
                <a:close/>
                <a:moveTo>
                  <a:pt x="192458" y="3130960"/>
                </a:moveTo>
                <a:cubicBezTo>
                  <a:pt x="187764" y="3126266"/>
                  <a:pt x="183070" y="3121572"/>
                  <a:pt x="178376" y="3114531"/>
                </a:cubicBezTo>
                <a:cubicBezTo>
                  <a:pt x="176028" y="3112184"/>
                  <a:pt x="171334" y="3107490"/>
                  <a:pt x="168987" y="3105142"/>
                </a:cubicBezTo>
                <a:cubicBezTo>
                  <a:pt x="166640" y="3100448"/>
                  <a:pt x="161946" y="3095754"/>
                  <a:pt x="159599" y="3091060"/>
                </a:cubicBezTo>
                <a:cubicBezTo>
                  <a:pt x="157252" y="3081672"/>
                  <a:pt x="152558" y="3069937"/>
                  <a:pt x="150211" y="3060549"/>
                </a:cubicBezTo>
                <a:cubicBezTo>
                  <a:pt x="150211" y="3058201"/>
                  <a:pt x="147864" y="3055855"/>
                  <a:pt x="147864" y="3053507"/>
                </a:cubicBezTo>
                <a:cubicBezTo>
                  <a:pt x="147864" y="3051160"/>
                  <a:pt x="150211" y="3048813"/>
                  <a:pt x="150211" y="3046466"/>
                </a:cubicBezTo>
                <a:cubicBezTo>
                  <a:pt x="150211" y="3039425"/>
                  <a:pt x="145517" y="3034731"/>
                  <a:pt x="140823" y="3030037"/>
                </a:cubicBezTo>
                <a:cubicBezTo>
                  <a:pt x="140823" y="3030037"/>
                  <a:pt x="140823" y="3027690"/>
                  <a:pt x="140823" y="3027690"/>
                </a:cubicBezTo>
                <a:cubicBezTo>
                  <a:pt x="136129" y="3013608"/>
                  <a:pt x="133782" y="3001873"/>
                  <a:pt x="129088" y="2987790"/>
                </a:cubicBezTo>
                <a:cubicBezTo>
                  <a:pt x="126741" y="2976055"/>
                  <a:pt x="122046" y="2964320"/>
                  <a:pt x="119699" y="2952584"/>
                </a:cubicBezTo>
                <a:cubicBezTo>
                  <a:pt x="117352" y="2945543"/>
                  <a:pt x="115005" y="2936155"/>
                  <a:pt x="112658" y="2929114"/>
                </a:cubicBezTo>
                <a:cubicBezTo>
                  <a:pt x="112658" y="2931461"/>
                  <a:pt x="115005" y="2933808"/>
                  <a:pt x="115005" y="2933808"/>
                </a:cubicBezTo>
                <a:cubicBezTo>
                  <a:pt x="117352" y="2940849"/>
                  <a:pt x="119699" y="2947890"/>
                  <a:pt x="122046" y="2952584"/>
                </a:cubicBezTo>
                <a:cubicBezTo>
                  <a:pt x="124393" y="2959626"/>
                  <a:pt x="126741" y="2966667"/>
                  <a:pt x="129088" y="2973708"/>
                </a:cubicBezTo>
                <a:cubicBezTo>
                  <a:pt x="131435" y="2980749"/>
                  <a:pt x="133782" y="2987790"/>
                  <a:pt x="136129" y="2992484"/>
                </a:cubicBezTo>
                <a:cubicBezTo>
                  <a:pt x="138476" y="2999525"/>
                  <a:pt x="140823" y="3006567"/>
                  <a:pt x="145517" y="3013608"/>
                </a:cubicBezTo>
                <a:cubicBezTo>
                  <a:pt x="147864" y="3020649"/>
                  <a:pt x="150211" y="3027690"/>
                  <a:pt x="154905" y="3032384"/>
                </a:cubicBezTo>
                <a:cubicBezTo>
                  <a:pt x="157252" y="3039425"/>
                  <a:pt x="161946" y="3046466"/>
                  <a:pt x="164293" y="3053507"/>
                </a:cubicBezTo>
                <a:cubicBezTo>
                  <a:pt x="166640" y="3060549"/>
                  <a:pt x="171334" y="3067590"/>
                  <a:pt x="173681" y="3072284"/>
                </a:cubicBezTo>
                <a:cubicBezTo>
                  <a:pt x="176028" y="3079325"/>
                  <a:pt x="180723" y="3086366"/>
                  <a:pt x="183070" y="3093407"/>
                </a:cubicBezTo>
                <a:cubicBezTo>
                  <a:pt x="185417" y="3100448"/>
                  <a:pt x="190111" y="3107490"/>
                  <a:pt x="192458" y="3112184"/>
                </a:cubicBezTo>
                <a:cubicBezTo>
                  <a:pt x="194805" y="3119225"/>
                  <a:pt x="199499" y="3126266"/>
                  <a:pt x="201846" y="3133307"/>
                </a:cubicBezTo>
                <a:cubicBezTo>
                  <a:pt x="204193" y="3135654"/>
                  <a:pt x="204193" y="3140348"/>
                  <a:pt x="206540" y="3142695"/>
                </a:cubicBezTo>
                <a:cubicBezTo>
                  <a:pt x="204193" y="3140348"/>
                  <a:pt x="204193" y="3140348"/>
                  <a:pt x="201846" y="3138001"/>
                </a:cubicBezTo>
                <a:cubicBezTo>
                  <a:pt x="199499" y="3135654"/>
                  <a:pt x="194805" y="3133307"/>
                  <a:pt x="192458" y="3130960"/>
                </a:cubicBezTo>
                <a:close/>
                <a:moveTo>
                  <a:pt x="96229" y="2936155"/>
                </a:moveTo>
                <a:cubicBezTo>
                  <a:pt x="93882" y="2929114"/>
                  <a:pt x="91535" y="2919726"/>
                  <a:pt x="89188" y="2912685"/>
                </a:cubicBezTo>
                <a:cubicBezTo>
                  <a:pt x="91535" y="2915032"/>
                  <a:pt x="96229" y="2917379"/>
                  <a:pt x="100923" y="2917379"/>
                </a:cubicBezTo>
                <a:cubicBezTo>
                  <a:pt x="100923" y="2919726"/>
                  <a:pt x="100923" y="2919726"/>
                  <a:pt x="100923" y="2922073"/>
                </a:cubicBezTo>
                <a:cubicBezTo>
                  <a:pt x="100923" y="2924420"/>
                  <a:pt x="100923" y="2926767"/>
                  <a:pt x="100923" y="2929114"/>
                </a:cubicBezTo>
                <a:cubicBezTo>
                  <a:pt x="100923" y="2931461"/>
                  <a:pt x="100923" y="2933808"/>
                  <a:pt x="100923" y="2938502"/>
                </a:cubicBezTo>
                <a:cubicBezTo>
                  <a:pt x="100923" y="2943196"/>
                  <a:pt x="100923" y="2947890"/>
                  <a:pt x="100923" y="2954932"/>
                </a:cubicBezTo>
                <a:cubicBezTo>
                  <a:pt x="100923" y="2952584"/>
                  <a:pt x="98576" y="2947890"/>
                  <a:pt x="98576" y="2945543"/>
                </a:cubicBezTo>
                <a:cubicBezTo>
                  <a:pt x="98576" y="2940849"/>
                  <a:pt x="98576" y="2938502"/>
                  <a:pt x="96229" y="2936155"/>
                </a:cubicBezTo>
                <a:close/>
                <a:moveTo>
                  <a:pt x="58676" y="2821150"/>
                </a:moveTo>
                <a:cubicBezTo>
                  <a:pt x="58676" y="2816456"/>
                  <a:pt x="56329" y="2811762"/>
                  <a:pt x="53982" y="2807068"/>
                </a:cubicBezTo>
                <a:cubicBezTo>
                  <a:pt x="51635" y="2792985"/>
                  <a:pt x="49288" y="2781250"/>
                  <a:pt x="46941" y="2767168"/>
                </a:cubicBezTo>
                <a:cubicBezTo>
                  <a:pt x="46941" y="2764821"/>
                  <a:pt x="46941" y="2762474"/>
                  <a:pt x="46941" y="2762474"/>
                </a:cubicBezTo>
                <a:cubicBezTo>
                  <a:pt x="44594" y="2753085"/>
                  <a:pt x="44594" y="2743697"/>
                  <a:pt x="42247" y="2734309"/>
                </a:cubicBezTo>
                <a:cubicBezTo>
                  <a:pt x="42247" y="2734309"/>
                  <a:pt x="42247" y="2734309"/>
                  <a:pt x="44594" y="2734309"/>
                </a:cubicBezTo>
                <a:cubicBezTo>
                  <a:pt x="51635" y="2781250"/>
                  <a:pt x="61023" y="2825844"/>
                  <a:pt x="75105" y="2858703"/>
                </a:cubicBezTo>
                <a:cubicBezTo>
                  <a:pt x="75105" y="2861050"/>
                  <a:pt x="77453" y="2863397"/>
                  <a:pt x="77453" y="2868091"/>
                </a:cubicBezTo>
                <a:cubicBezTo>
                  <a:pt x="77453" y="2870438"/>
                  <a:pt x="77453" y="2872785"/>
                  <a:pt x="79800" y="2875132"/>
                </a:cubicBezTo>
                <a:cubicBezTo>
                  <a:pt x="77453" y="2870438"/>
                  <a:pt x="72758" y="2865744"/>
                  <a:pt x="70411" y="2858703"/>
                </a:cubicBezTo>
                <a:cubicBezTo>
                  <a:pt x="70411" y="2856356"/>
                  <a:pt x="70411" y="2856356"/>
                  <a:pt x="68064" y="2854009"/>
                </a:cubicBezTo>
                <a:cubicBezTo>
                  <a:pt x="63370" y="2842273"/>
                  <a:pt x="61023" y="2830538"/>
                  <a:pt x="58676" y="2821150"/>
                </a:cubicBezTo>
                <a:close/>
                <a:moveTo>
                  <a:pt x="58676" y="2609916"/>
                </a:moveTo>
                <a:lnTo>
                  <a:pt x="58676" y="2609916"/>
                </a:lnTo>
                <a:cubicBezTo>
                  <a:pt x="58676" y="2612263"/>
                  <a:pt x="58676" y="2612263"/>
                  <a:pt x="58676" y="2609916"/>
                </a:cubicBezTo>
                <a:cubicBezTo>
                  <a:pt x="58676" y="2621651"/>
                  <a:pt x="68064" y="2631039"/>
                  <a:pt x="77453" y="2631039"/>
                </a:cubicBezTo>
                <a:cubicBezTo>
                  <a:pt x="77453" y="2633386"/>
                  <a:pt x="77453" y="2638080"/>
                  <a:pt x="77453" y="2640427"/>
                </a:cubicBezTo>
                <a:cubicBezTo>
                  <a:pt x="77453" y="2645121"/>
                  <a:pt x="77453" y="2647468"/>
                  <a:pt x="77453" y="2652163"/>
                </a:cubicBezTo>
                <a:cubicBezTo>
                  <a:pt x="77453" y="2652163"/>
                  <a:pt x="77453" y="2652163"/>
                  <a:pt x="77453" y="2652163"/>
                </a:cubicBezTo>
                <a:cubicBezTo>
                  <a:pt x="77453" y="2656857"/>
                  <a:pt x="77453" y="2663898"/>
                  <a:pt x="77453" y="2668592"/>
                </a:cubicBezTo>
                <a:cubicBezTo>
                  <a:pt x="77453" y="2668592"/>
                  <a:pt x="77453" y="2670939"/>
                  <a:pt x="77453" y="2670939"/>
                </a:cubicBezTo>
                <a:cubicBezTo>
                  <a:pt x="77453" y="2675633"/>
                  <a:pt x="77453" y="2680327"/>
                  <a:pt x="77453" y="2685021"/>
                </a:cubicBezTo>
                <a:cubicBezTo>
                  <a:pt x="77453" y="2685021"/>
                  <a:pt x="77453" y="2687368"/>
                  <a:pt x="77453" y="2687368"/>
                </a:cubicBezTo>
                <a:cubicBezTo>
                  <a:pt x="77453" y="2692062"/>
                  <a:pt x="77453" y="2696756"/>
                  <a:pt x="77453" y="2701451"/>
                </a:cubicBezTo>
                <a:cubicBezTo>
                  <a:pt x="77453" y="2703798"/>
                  <a:pt x="77453" y="2706145"/>
                  <a:pt x="77453" y="2708492"/>
                </a:cubicBezTo>
                <a:cubicBezTo>
                  <a:pt x="77453" y="2710839"/>
                  <a:pt x="77453" y="2715533"/>
                  <a:pt x="77453" y="2717880"/>
                </a:cubicBezTo>
                <a:cubicBezTo>
                  <a:pt x="77453" y="2720227"/>
                  <a:pt x="77453" y="2724921"/>
                  <a:pt x="77453" y="2727268"/>
                </a:cubicBezTo>
                <a:cubicBezTo>
                  <a:pt x="77453" y="2729615"/>
                  <a:pt x="77453" y="2729615"/>
                  <a:pt x="77453" y="2731962"/>
                </a:cubicBezTo>
                <a:cubicBezTo>
                  <a:pt x="75105" y="2731962"/>
                  <a:pt x="75105" y="2731962"/>
                  <a:pt x="72758" y="2731962"/>
                </a:cubicBezTo>
                <a:cubicBezTo>
                  <a:pt x="70411" y="2727268"/>
                  <a:pt x="70411" y="2724921"/>
                  <a:pt x="68064" y="2720227"/>
                </a:cubicBezTo>
                <a:cubicBezTo>
                  <a:pt x="72758" y="2717880"/>
                  <a:pt x="70411" y="2713186"/>
                  <a:pt x="70411" y="2708492"/>
                </a:cubicBezTo>
                <a:cubicBezTo>
                  <a:pt x="68064" y="2699103"/>
                  <a:pt x="65717" y="2689715"/>
                  <a:pt x="61023" y="2680327"/>
                </a:cubicBezTo>
                <a:cubicBezTo>
                  <a:pt x="61023" y="2677980"/>
                  <a:pt x="63370" y="2675633"/>
                  <a:pt x="63370" y="2673286"/>
                </a:cubicBezTo>
                <a:cubicBezTo>
                  <a:pt x="63370" y="2666245"/>
                  <a:pt x="61023" y="2661551"/>
                  <a:pt x="56329" y="2656857"/>
                </a:cubicBezTo>
                <a:cubicBezTo>
                  <a:pt x="53982" y="2647468"/>
                  <a:pt x="51635" y="2638080"/>
                  <a:pt x="49288" y="2628692"/>
                </a:cubicBezTo>
                <a:cubicBezTo>
                  <a:pt x="49288" y="2626345"/>
                  <a:pt x="49288" y="2626345"/>
                  <a:pt x="49288" y="2623998"/>
                </a:cubicBezTo>
                <a:cubicBezTo>
                  <a:pt x="49288" y="2619304"/>
                  <a:pt x="46941" y="2614610"/>
                  <a:pt x="44594" y="2609916"/>
                </a:cubicBezTo>
                <a:cubicBezTo>
                  <a:pt x="46941" y="2609916"/>
                  <a:pt x="51635" y="2607569"/>
                  <a:pt x="53982" y="2605222"/>
                </a:cubicBezTo>
                <a:cubicBezTo>
                  <a:pt x="53982" y="2605222"/>
                  <a:pt x="53982" y="2605222"/>
                  <a:pt x="53982" y="2605222"/>
                </a:cubicBezTo>
                <a:cubicBezTo>
                  <a:pt x="53982" y="2609916"/>
                  <a:pt x="56329" y="2609916"/>
                  <a:pt x="58676" y="2609916"/>
                </a:cubicBezTo>
                <a:close/>
                <a:moveTo>
                  <a:pt x="100923" y="2640427"/>
                </a:moveTo>
                <a:cubicBezTo>
                  <a:pt x="105617" y="2645121"/>
                  <a:pt x="110311" y="2652163"/>
                  <a:pt x="117352" y="2656857"/>
                </a:cubicBezTo>
                <a:cubicBezTo>
                  <a:pt x="119699" y="2659204"/>
                  <a:pt x="122046" y="2661551"/>
                  <a:pt x="124393" y="2663898"/>
                </a:cubicBezTo>
                <a:cubicBezTo>
                  <a:pt x="131435" y="2673286"/>
                  <a:pt x="140823" y="2680327"/>
                  <a:pt x="147864" y="2689715"/>
                </a:cubicBezTo>
                <a:cubicBezTo>
                  <a:pt x="147864" y="2692062"/>
                  <a:pt x="150211" y="2692062"/>
                  <a:pt x="152558" y="2692062"/>
                </a:cubicBezTo>
                <a:cubicBezTo>
                  <a:pt x="157252" y="2694409"/>
                  <a:pt x="159599" y="2699103"/>
                  <a:pt x="164293" y="2701451"/>
                </a:cubicBezTo>
                <a:cubicBezTo>
                  <a:pt x="161946" y="2703798"/>
                  <a:pt x="161946" y="2703798"/>
                  <a:pt x="161946" y="2706145"/>
                </a:cubicBezTo>
                <a:cubicBezTo>
                  <a:pt x="159599" y="2706145"/>
                  <a:pt x="159599" y="2706145"/>
                  <a:pt x="157252" y="2703798"/>
                </a:cubicBezTo>
                <a:cubicBezTo>
                  <a:pt x="154905" y="2701451"/>
                  <a:pt x="150211" y="2701451"/>
                  <a:pt x="147864" y="2699103"/>
                </a:cubicBezTo>
                <a:cubicBezTo>
                  <a:pt x="145517" y="2696756"/>
                  <a:pt x="140823" y="2694409"/>
                  <a:pt x="138476" y="2694409"/>
                </a:cubicBezTo>
                <a:cubicBezTo>
                  <a:pt x="140823" y="2692062"/>
                  <a:pt x="140823" y="2689715"/>
                  <a:pt x="140823" y="2685021"/>
                </a:cubicBezTo>
                <a:cubicBezTo>
                  <a:pt x="140823" y="2673286"/>
                  <a:pt x="131435" y="2663898"/>
                  <a:pt x="119699" y="2663898"/>
                </a:cubicBezTo>
                <a:cubicBezTo>
                  <a:pt x="117352" y="2663898"/>
                  <a:pt x="115005" y="2663898"/>
                  <a:pt x="110311" y="2666245"/>
                </a:cubicBezTo>
                <a:cubicBezTo>
                  <a:pt x="107964" y="2659204"/>
                  <a:pt x="103270" y="2654510"/>
                  <a:pt x="100923" y="2647468"/>
                </a:cubicBezTo>
                <a:cubicBezTo>
                  <a:pt x="96229" y="2647468"/>
                  <a:pt x="93882" y="2642774"/>
                  <a:pt x="93882" y="2638080"/>
                </a:cubicBezTo>
                <a:cubicBezTo>
                  <a:pt x="91535" y="2635733"/>
                  <a:pt x="91535" y="2631039"/>
                  <a:pt x="89188" y="2628692"/>
                </a:cubicBezTo>
                <a:cubicBezTo>
                  <a:pt x="89188" y="2628692"/>
                  <a:pt x="91535" y="2628692"/>
                  <a:pt x="91535" y="2626345"/>
                </a:cubicBezTo>
                <a:cubicBezTo>
                  <a:pt x="91535" y="2626345"/>
                  <a:pt x="93882" y="2628692"/>
                  <a:pt x="93882" y="2628692"/>
                </a:cubicBezTo>
                <a:cubicBezTo>
                  <a:pt x="93882" y="2633386"/>
                  <a:pt x="96229" y="2635733"/>
                  <a:pt x="100923" y="2640427"/>
                </a:cubicBezTo>
                <a:close/>
                <a:moveTo>
                  <a:pt x="199499" y="2638080"/>
                </a:moveTo>
                <a:cubicBezTo>
                  <a:pt x="201846" y="2628692"/>
                  <a:pt x="204193" y="2619304"/>
                  <a:pt x="206540" y="2609916"/>
                </a:cubicBezTo>
                <a:cubicBezTo>
                  <a:pt x="208887" y="2598180"/>
                  <a:pt x="213581" y="2586445"/>
                  <a:pt x="215928" y="2574710"/>
                </a:cubicBezTo>
                <a:cubicBezTo>
                  <a:pt x="218275" y="2567669"/>
                  <a:pt x="220622" y="2560628"/>
                  <a:pt x="220622" y="2553587"/>
                </a:cubicBezTo>
                <a:cubicBezTo>
                  <a:pt x="225316" y="2539504"/>
                  <a:pt x="227664" y="2525422"/>
                  <a:pt x="232358" y="2513687"/>
                </a:cubicBezTo>
                <a:cubicBezTo>
                  <a:pt x="232358" y="2513687"/>
                  <a:pt x="234705" y="2513687"/>
                  <a:pt x="234705" y="2513687"/>
                </a:cubicBezTo>
                <a:cubicBezTo>
                  <a:pt x="234705" y="2520728"/>
                  <a:pt x="234705" y="2527769"/>
                  <a:pt x="234705" y="2534810"/>
                </a:cubicBezTo>
                <a:cubicBezTo>
                  <a:pt x="234705" y="2544198"/>
                  <a:pt x="234705" y="2553587"/>
                  <a:pt x="234705" y="2560628"/>
                </a:cubicBezTo>
                <a:cubicBezTo>
                  <a:pt x="234705" y="2572363"/>
                  <a:pt x="234705" y="2584098"/>
                  <a:pt x="234705" y="2595833"/>
                </a:cubicBezTo>
                <a:cubicBezTo>
                  <a:pt x="234705" y="2605222"/>
                  <a:pt x="234705" y="2616957"/>
                  <a:pt x="234705" y="2626345"/>
                </a:cubicBezTo>
                <a:cubicBezTo>
                  <a:pt x="234705" y="2635733"/>
                  <a:pt x="234705" y="2645121"/>
                  <a:pt x="234705" y="2654510"/>
                </a:cubicBezTo>
                <a:cubicBezTo>
                  <a:pt x="234705" y="2682674"/>
                  <a:pt x="234705" y="2713186"/>
                  <a:pt x="234705" y="2743697"/>
                </a:cubicBezTo>
                <a:cubicBezTo>
                  <a:pt x="230011" y="2743697"/>
                  <a:pt x="222969" y="2746044"/>
                  <a:pt x="220622" y="2750738"/>
                </a:cubicBezTo>
                <a:cubicBezTo>
                  <a:pt x="218275" y="2748391"/>
                  <a:pt x="218275" y="2748391"/>
                  <a:pt x="215928" y="2748391"/>
                </a:cubicBezTo>
                <a:cubicBezTo>
                  <a:pt x="213581" y="2746044"/>
                  <a:pt x="208887" y="2743697"/>
                  <a:pt x="206540" y="2741350"/>
                </a:cubicBezTo>
                <a:cubicBezTo>
                  <a:pt x="201846" y="2739003"/>
                  <a:pt x="199499" y="2734309"/>
                  <a:pt x="194805" y="2731962"/>
                </a:cubicBezTo>
                <a:cubicBezTo>
                  <a:pt x="197152" y="2729615"/>
                  <a:pt x="199499" y="2724921"/>
                  <a:pt x="199499" y="2720227"/>
                </a:cubicBezTo>
                <a:cubicBezTo>
                  <a:pt x="199499" y="2710839"/>
                  <a:pt x="192458" y="2703798"/>
                  <a:pt x="185417" y="2701451"/>
                </a:cubicBezTo>
                <a:cubicBezTo>
                  <a:pt x="187764" y="2689715"/>
                  <a:pt x="192458" y="2680327"/>
                  <a:pt x="194805" y="2668592"/>
                </a:cubicBezTo>
                <a:cubicBezTo>
                  <a:pt x="194805" y="2656857"/>
                  <a:pt x="197152" y="2647468"/>
                  <a:pt x="199499" y="2638080"/>
                </a:cubicBezTo>
                <a:close/>
                <a:moveTo>
                  <a:pt x="286340" y="2480828"/>
                </a:moveTo>
                <a:cubicBezTo>
                  <a:pt x="293381" y="2478481"/>
                  <a:pt x="300422" y="2476134"/>
                  <a:pt x="305116" y="2473787"/>
                </a:cubicBezTo>
                <a:cubicBezTo>
                  <a:pt x="314504" y="2469093"/>
                  <a:pt x="326239" y="2466746"/>
                  <a:pt x="335628" y="2462052"/>
                </a:cubicBezTo>
                <a:cubicBezTo>
                  <a:pt x="340322" y="2459705"/>
                  <a:pt x="345016" y="2457358"/>
                  <a:pt x="352057" y="2457358"/>
                </a:cubicBezTo>
                <a:cubicBezTo>
                  <a:pt x="363792" y="2452664"/>
                  <a:pt x="377874" y="2447969"/>
                  <a:pt x="389610" y="2443275"/>
                </a:cubicBezTo>
                <a:cubicBezTo>
                  <a:pt x="391957" y="2443275"/>
                  <a:pt x="396651" y="2440928"/>
                  <a:pt x="398998" y="2440928"/>
                </a:cubicBezTo>
                <a:cubicBezTo>
                  <a:pt x="413080" y="2436234"/>
                  <a:pt x="429509" y="2429193"/>
                  <a:pt x="443592" y="2422152"/>
                </a:cubicBezTo>
                <a:cubicBezTo>
                  <a:pt x="445939" y="2422152"/>
                  <a:pt x="448286" y="2419805"/>
                  <a:pt x="450633" y="2419805"/>
                </a:cubicBezTo>
                <a:cubicBezTo>
                  <a:pt x="467062" y="2412764"/>
                  <a:pt x="483492" y="2408070"/>
                  <a:pt x="497574" y="2401028"/>
                </a:cubicBezTo>
                <a:cubicBezTo>
                  <a:pt x="502268" y="2398681"/>
                  <a:pt x="509309" y="2396334"/>
                  <a:pt x="514003" y="2393987"/>
                </a:cubicBezTo>
                <a:cubicBezTo>
                  <a:pt x="528085" y="2389293"/>
                  <a:pt x="539821" y="2382252"/>
                  <a:pt x="553903" y="2377558"/>
                </a:cubicBezTo>
                <a:cubicBezTo>
                  <a:pt x="567985" y="2372864"/>
                  <a:pt x="582068" y="2365823"/>
                  <a:pt x="596150" y="2361129"/>
                </a:cubicBezTo>
                <a:cubicBezTo>
                  <a:pt x="600844" y="2358782"/>
                  <a:pt x="607885" y="2356435"/>
                  <a:pt x="612579" y="2354088"/>
                </a:cubicBezTo>
                <a:cubicBezTo>
                  <a:pt x="626661" y="2349394"/>
                  <a:pt x="640744" y="2342352"/>
                  <a:pt x="652479" y="2337658"/>
                </a:cubicBezTo>
                <a:cubicBezTo>
                  <a:pt x="654826" y="2344700"/>
                  <a:pt x="661867" y="2349394"/>
                  <a:pt x="671255" y="2349394"/>
                </a:cubicBezTo>
                <a:cubicBezTo>
                  <a:pt x="682991" y="2349394"/>
                  <a:pt x="692379" y="2340005"/>
                  <a:pt x="692379" y="2328270"/>
                </a:cubicBezTo>
                <a:cubicBezTo>
                  <a:pt x="692379" y="2325923"/>
                  <a:pt x="692379" y="2323576"/>
                  <a:pt x="690032" y="2321229"/>
                </a:cubicBezTo>
                <a:cubicBezTo>
                  <a:pt x="748708" y="2295411"/>
                  <a:pt x="807384" y="2269594"/>
                  <a:pt x="870754" y="2243776"/>
                </a:cubicBezTo>
                <a:cubicBezTo>
                  <a:pt x="971677" y="2201530"/>
                  <a:pt x="1074947" y="2156936"/>
                  <a:pt x="1180564" y="2109995"/>
                </a:cubicBezTo>
                <a:cubicBezTo>
                  <a:pt x="1189953" y="2105301"/>
                  <a:pt x="1199341" y="2102954"/>
                  <a:pt x="1208729" y="2098260"/>
                </a:cubicBezTo>
                <a:cubicBezTo>
                  <a:pt x="1229852" y="2088871"/>
                  <a:pt x="1248629" y="2081830"/>
                  <a:pt x="1269752" y="2072442"/>
                </a:cubicBezTo>
                <a:cubicBezTo>
                  <a:pt x="1272099" y="2074789"/>
                  <a:pt x="1274446" y="2077136"/>
                  <a:pt x="1276793" y="2079483"/>
                </a:cubicBezTo>
                <a:cubicBezTo>
                  <a:pt x="1258017" y="2105301"/>
                  <a:pt x="1241588" y="2131118"/>
                  <a:pt x="1222811" y="2156936"/>
                </a:cubicBezTo>
                <a:cubicBezTo>
                  <a:pt x="1215770" y="2166324"/>
                  <a:pt x="1208729" y="2178059"/>
                  <a:pt x="1201688" y="2187447"/>
                </a:cubicBezTo>
                <a:cubicBezTo>
                  <a:pt x="1173523" y="2227347"/>
                  <a:pt x="1147706" y="2267247"/>
                  <a:pt x="1121888" y="2307147"/>
                </a:cubicBezTo>
                <a:cubicBezTo>
                  <a:pt x="990454" y="2501952"/>
                  <a:pt x="873101" y="2677980"/>
                  <a:pt x="755749" y="2828191"/>
                </a:cubicBezTo>
                <a:cubicBezTo>
                  <a:pt x="755749" y="2828191"/>
                  <a:pt x="755749" y="2828191"/>
                  <a:pt x="755749" y="2830538"/>
                </a:cubicBezTo>
                <a:cubicBezTo>
                  <a:pt x="746361" y="2844620"/>
                  <a:pt x="734626" y="2856356"/>
                  <a:pt x="725237" y="2870438"/>
                </a:cubicBezTo>
                <a:cubicBezTo>
                  <a:pt x="722890" y="2872785"/>
                  <a:pt x="722890" y="2875132"/>
                  <a:pt x="720543" y="2877479"/>
                </a:cubicBezTo>
                <a:cubicBezTo>
                  <a:pt x="711155" y="2889214"/>
                  <a:pt x="701767" y="2898602"/>
                  <a:pt x="694726" y="2910338"/>
                </a:cubicBezTo>
                <a:cubicBezTo>
                  <a:pt x="692379" y="2912685"/>
                  <a:pt x="690032" y="2915032"/>
                  <a:pt x="687685" y="2917379"/>
                </a:cubicBezTo>
                <a:cubicBezTo>
                  <a:pt x="678296" y="2926767"/>
                  <a:pt x="671255" y="2938502"/>
                  <a:pt x="661867" y="2947890"/>
                </a:cubicBezTo>
                <a:cubicBezTo>
                  <a:pt x="659520" y="2950237"/>
                  <a:pt x="657173" y="2954932"/>
                  <a:pt x="654826" y="2957279"/>
                </a:cubicBezTo>
                <a:cubicBezTo>
                  <a:pt x="647785" y="2966667"/>
                  <a:pt x="638397" y="2976055"/>
                  <a:pt x="631355" y="2985443"/>
                </a:cubicBezTo>
                <a:cubicBezTo>
                  <a:pt x="629008" y="2990137"/>
                  <a:pt x="624314" y="2992484"/>
                  <a:pt x="621967" y="2997178"/>
                </a:cubicBezTo>
                <a:cubicBezTo>
                  <a:pt x="619620" y="2999525"/>
                  <a:pt x="614926" y="3004220"/>
                  <a:pt x="612579" y="3006567"/>
                </a:cubicBezTo>
                <a:cubicBezTo>
                  <a:pt x="610232" y="3004220"/>
                  <a:pt x="605538" y="3001873"/>
                  <a:pt x="600844" y="3001873"/>
                </a:cubicBezTo>
                <a:cubicBezTo>
                  <a:pt x="596150" y="3001873"/>
                  <a:pt x="593803" y="3004220"/>
                  <a:pt x="589109" y="3004220"/>
                </a:cubicBezTo>
                <a:cubicBezTo>
                  <a:pt x="579721" y="2992484"/>
                  <a:pt x="572679" y="2980749"/>
                  <a:pt x="563291" y="2969014"/>
                </a:cubicBezTo>
                <a:cubicBezTo>
                  <a:pt x="528085" y="2917379"/>
                  <a:pt x="492880" y="2868091"/>
                  <a:pt x="460021" y="2818803"/>
                </a:cubicBezTo>
                <a:cubicBezTo>
                  <a:pt x="417774" y="2757780"/>
                  <a:pt x="377874" y="2701451"/>
                  <a:pt x="340322" y="2647468"/>
                </a:cubicBezTo>
                <a:cubicBezTo>
                  <a:pt x="337975" y="2642774"/>
                  <a:pt x="335628" y="2640427"/>
                  <a:pt x="333281" y="2635733"/>
                </a:cubicBezTo>
                <a:cubicBezTo>
                  <a:pt x="326239" y="2626345"/>
                  <a:pt x="319198" y="2616957"/>
                  <a:pt x="312157" y="2607569"/>
                </a:cubicBezTo>
                <a:cubicBezTo>
                  <a:pt x="302769" y="2595833"/>
                  <a:pt x="295728" y="2584098"/>
                  <a:pt x="288687" y="2574710"/>
                </a:cubicBezTo>
                <a:cubicBezTo>
                  <a:pt x="288687" y="2574710"/>
                  <a:pt x="286340" y="2572363"/>
                  <a:pt x="286340" y="2572363"/>
                </a:cubicBezTo>
                <a:cubicBezTo>
                  <a:pt x="279299" y="2562975"/>
                  <a:pt x="272257" y="2551240"/>
                  <a:pt x="265216" y="2541851"/>
                </a:cubicBezTo>
                <a:cubicBezTo>
                  <a:pt x="262869" y="2539504"/>
                  <a:pt x="262869" y="2537157"/>
                  <a:pt x="260522" y="2534810"/>
                </a:cubicBezTo>
                <a:cubicBezTo>
                  <a:pt x="255828" y="2527769"/>
                  <a:pt x="251134" y="2520728"/>
                  <a:pt x="246440" y="2516034"/>
                </a:cubicBezTo>
                <a:cubicBezTo>
                  <a:pt x="251134" y="2511340"/>
                  <a:pt x="253481" y="2506646"/>
                  <a:pt x="253481" y="2499605"/>
                </a:cubicBezTo>
                <a:cubicBezTo>
                  <a:pt x="253481" y="2497258"/>
                  <a:pt x="253481" y="2497258"/>
                  <a:pt x="253481" y="2494910"/>
                </a:cubicBezTo>
                <a:cubicBezTo>
                  <a:pt x="255828" y="2494910"/>
                  <a:pt x="255828" y="2494910"/>
                  <a:pt x="258175" y="2492563"/>
                </a:cubicBezTo>
                <a:cubicBezTo>
                  <a:pt x="269910" y="2485522"/>
                  <a:pt x="276951" y="2483175"/>
                  <a:pt x="286340" y="2480828"/>
                </a:cubicBezTo>
                <a:close/>
                <a:moveTo>
                  <a:pt x="1227505" y="2016113"/>
                </a:moveTo>
                <a:cubicBezTo>
                  <a:pt x="1215770" y="2009072"/>
                  <a:pt x="1201688" y="1999684"/>
                  <a:pt x="1189953" y="1992643"/>
                </a:cubicBezTo>
                <a:cubicBezTo>
                  <a:pt x="1182911" y="1987948"/>
                  <a:pt x="1178217" y="1985601"/>
                  <a:pt x="1171176" y="1980907"/>
                </a:cubicBezTo>
                <a:cubicBezTo>
                  <a:pt x="1159441" y="1973866"/>
                  <a:pt x="1147706" y="1966825"/>
                  <a:pt x="1135971" y="1959784"/>
                </a:cubicBezTo>
                <a:cubicBezTo>
                  <a:pt x="1128929" y="1955090"/>
                  <a:pt x="1121888" y="1952743"/>
                  <a:pt x="1114847" y="1948049"/>
                </a:cubicBezTo>
                <a:cubicBezTo>
                  <a:pt x="1103112" y="1941007"/>
                  <a:pt x="1091377" y="1936313"/>
                  <a:pt x="1081988" y="1929272"/>
                </a:cubicBezTo>
                <a:cubicBezTo>
                  <a:pt x="1074947" y="1924578"/>
                  <a:pt x="1065559" y="1919884"/>
                  <a:pt x="1058518" y="1917537"/>
                </a:cubicBezTo>
                <a:cubicBezTo>
                  <a:pt x="1049130" y="1912843"/>
                  <a:pt x="1037395" y="1905802"/>
                  <a:pt x="1028006" y="1901108"/>
                </a:cubicBezTo>
                <a:cubicBezTo>
                  <a:pt x="1020965" y="1896413"/>
                  <a:pt x="1011577" y="1891719"/>
                  <a:pt x="1004536" y="1889372"/>
                </a:cubicBezTo>
                <a:cubicBezTo>
                  <a:pt x="995148" y="1884678"/>
                  <a:pt x="985760" y="1879984"/>
                  <a:pt x="974024" y="1872943"/>
                </a:cubicBezTo>
                <a:cubicBezTo>
                  <a:pt x="966983" y="1868249"/>
                  <a:pt x="957595" y="1865902"/>
                  <a:pt x="950554" y="1861208"/>
                </a:cubicBezTo>
                <a:cubicBezTo>
                  <a:pt x="941166" y="1856514"/>
                  <a:pt x="931777" y="1851820"/>
                  <a:pt x="920042" y="1847126"/>
                </a:cubicBezTo>
                <a:cubicBezTo>
                  <a:pt x="910654" y="1842432"/>
                  <a:pt x="903613" y="1840084"/>
                  <a:pt x="894225" y="1835390"/>
                </a:cubicBezTo>
                <a:cubicBezTo>
                  <a:pt x="884837" y="1830696"/>
                  <a:pt x="875448" y="1826002"/>
                  <a:pt x="866060" y="1823655"/>
                </a:cubicBezTo>
                <a:cubicBezTo>
                  <a:pt x="856672" y="1818961"/>
                  <a:pt x="847284" y="1816614"/>
                  <a:pt x="837896" y="1811920"/>
                </a:cubicBezTo>
                <a:cubicBezTo>
                  <a:pt x="828507" y="1807226"/>
                  <a:pt x="821466" y="1804879"/>
                  <a:pt x="812078" y="1800185"/>
                </a:cubicBezTo>
                <a:cubicBezTo>
                  <a:pt x="802690" y="1795491"/>
                  <a:pt x="793302" y="1793144"/>
                  <a:pt x="783914" y="1788449"/>
                </a:cubicBezTo>
                <a:cubicBezTo>
                  <a:pt x="774525" y="1786102"/>
                  <a:pt x="767484" y="1781408"/>
                  <a:pt x="758096" y="1779061"/>
                </a:cubicBezTo>
                <a:cubicBezTo>
                  <a:pt x="748708" y="1776714"/>
                  <a:pt x="739320" y="1772020"/>
                  <a:pt x="729931" y="1769673"/>
                </a:cubicBezTo>
                <a:cubicBezTo>
                  <a:pt x="720543" y="1767326"/>
                  <a:pt x="713502" y="1764979"/>
                  <a:pt x="704114" y="1760285"/>
                </a:cubicBezTo>
                <a:cubicBezTo>
                  <a:pt x="694726" y="1757938"/>
                  <a:pt x="685338" y="1755591"/>
                  <a:pt x="675949" y="1750897"/>
                </a:cubicBezTo>
                <a:cubicBezTo>
                  <a:pt x="668908" y="1748550"/>
                  <a:pt x="659520" y="1746203"/>
                  <a:pt x="652479" y="1743855"/>
                </a:cubicBezTo>
                <a:cubicBezTo>
                  <a:pt x="643091" y="1741508"/>
                  <a:pt x="633703" y="1739161"/>
                  <a:pt x="624314" y="1736814"/>
                </a:cubicBezTo>
                <a:cubicBezTo>
                  <a:pt x="617273" y="1734467"/>
                  <a:pt x="610232" y="1732120"/>
                  <a:pt x="603191" y="1732120"/>
                </a:cubicBezTo>
                <a:cubicBezTo>
                  <a:pt x="593803" y="1729773"/>
                  <a:pt x="582068" y="1727426"/>
                  <a:pt x="572679" y="1727426"/>
                </a:cubicBezTo>
                <a:cubicBezTo>
                  <a:pt x="565638" y="1727426"/>
                  <a:pt x="560944" y="1725079"/>
                  <a:pt x="553903" y="1725079"/>
                </a:cubicBezTo>
                <a:cubicBezTo>
                  <a:pt x="542168" y="1722732"/>
                  <a:pt x="532780" y="1722732"/>
                  <a:pt x="523391" y="1720385"/>
                </a:cubicBezTo>
                <a:cubicBezTo>
                  <a:pt x="518697" y="1720385"/>
                  <a:pt x="511656" y="1718038"/>
                  <a:pt x="506962" y="1718038"/>
                </a:cubicBezTo>
                <a:cubicBezTo>
                  <a:pt x="495227" y="1718038"/>
                  <a:pt x="485839" y="1718038"/>
                  <a:pt x="474103" y="1715691"/>
                </a:cubicBezTo>
                <a:cubicBezTo>
                  <a:pt x="474103" y="1708650"/>
                  <a:pt x="469409" y="1703956"/>
                  <a:pt x="464715" y="1699262"/>
                </a:cubicBezTo>
                <a:cubicBezTo>
                  <a:pt x="469409" y="1692221"/>
                  <a:pt x="474103" y="1685179"/>
                  <a:pt x="478797" y="1675791"/>
                </a:cubicBezTo>
                <a:cubicBezTo>
                  <a:pt x="485839" y="1666403"/>
                  <a:pt x="490533" y="1657015"/>
                  <a:pt x="497574" y="1647627"/>
                </a:cubicBezTo>
                <a:cubicBezTo>
                  <a:pt x="502268" y="1640586"/>
                  <a:pt x="509309" y="1631197"/>
                  <a:pt x="514003" y="1624156"/>
                </a:cubicBezTo>
                <a:cubicBezTo>
                  <a:pt x="701767" y="1459863"/>
                  <a:pt x="934124" y="1314346"/>
                  <a:pt x="1204035" y="1194647"/>
                </a:cubicBezTo>
                <a:cubicBezTo>
                  <a:pt x="1208729" y="1241588"/>
                  <a:pt x="1213423" y="1288529"/>
                  <a:pt x="1218117" y="1335469"/>
                </a:cubicBezTo>
                <a:cubicBezTo>
                  <a:pt x="1208729" y="1337817"/>
                  <a:pt x="1201688" y="1344858"/>
                  <a:pt x="1201688" y="1354246"/>
                </a:cubicBezTo>
                <a:cubicBezTo>
                  <a:pt x="1201688" y="1365981"/>
                  <a:pt x="1211076" y="1375369"/>
                  <a:pt x="1222811" y="1375369"/>
                </a:cubicBezTo>
                <a:cubicBezTo>
                  <a:pt x="1222811" y="1375369"/>
                  <a:pt x="1222811" y="1375369"/>
                  <a:pt x="1222811" y="1375369"/>
                </a:cubicBezTo>
                <a:cubicBezTo>
                  <a:pt x="1246282" y="1610074"/>
                  <a:pt x="1269752" y="1823655"/>
                  <a:pt x="1293223" y="2032542"/>
                </a:cubicBezTo>
                <a:cubicBezTo>
                  <a:pt x="1288529" y="2032542"/>
                  <a:pt x="1283834" y="2037236"/>
                  <a:pt x="1279140" y="2041930"/>
                </a:cubicBezTo>
                <a:cubicBezTo>
                  <a:pt x="1267405" y="2034889"/>
                  <a:pt x="1253323" y="2025501"/>
                  <a:pt x="1241588" y="2018460"/>
                </a:cubicBezTo>
                <a:cubicBezTo>
                  <a:pt x="1236894" y="2023154"/>
                  <a:pt x="1232199" y="2020807"/>
                  <a:pt x="1227505" y="2016113"/>
                </a:cubicBezTo>
                <a:close/>
                <a:moveTo>
                  <a:pt x="384916" y="1734467"/>
                </a:moveTo>
                <a:cubicBezTo>
                  <a:pt x="373180" y="1748550"/>
                  <a:pt x="361445" y="1762632"/>
                  <a:pt x="352057" y="1776714"/>
                </a:cubicBezTo>
                <a:cubicBezTo>
                  <a:pt x="342669" y="1788449"/>
                  <a:pt x="335628" y="1797838"/>
                  <a:pt x="328587" y="1809573"/>
                </a:cubicBezTo>
                <a:cubicBezTo>
                  <a:pt x="323892" y="1816614"/>
                  <a:pt x="319198" y="1821308"/>
                  <a:pt x="314504" y="1828349"/>
                </a:cubicBezTo>
                <a:cubicBezTo>
                  <a:pt x="316851" y="1814267"/>
                  <a:pt x="319198" y="1797838"/>
                  <a:pt x="321545" y="1783755"/>
                </a:cubicBezTo>
                <a:cubicBezTo>
                  <a:pt x="333281" y="1746203"/>
                  <a:pt x="347363" y="1710997"/>
                  <a:pt x="359098" y="1673444"/>
                </a:cubicBezTo>
                <a:cubicBezTo>
                  <a:pt x="361445" y="1673444"/>
                  <a:pt x="363792" y="1675791"/>
                  <a:pt x="366139" y="1675791"/>
                </a:cubicBezTo>
                <a:cubicBezTo>
                  <a:pt x="373180" y="1678138"/>
                  <a:pt x="380222" y="1680485"/>
                  <a:pt x="387263" y="1685179"/>
                </a:cubicBezTo>
                <a:cubicBezTo>
                  <a:pt x="389610" y="1685179"/>
                  <a:pt x="391957" y="1687526"/>
                  <a:pt x="394304" y="1687526"/>
                </a:cubicBezTo>
                <a:cubicBezTo>
                  <a:pt x="401345" y="1689873"/>
                  <a:pt x="408386" y="1694568"/>
                  <a:pt x="415427" y="1699262"/>
                </a:cubicBezTo>
                <a:cubicBezTo>
                  <a:pt x="415427" y="1701609"/>
                  <a:pt x="413080" y="1701609"/>
                  <a:pt x="413080" y="1703956"/>
                </a:cubicBezTo>
                <a:cubicBezTo>
                  <a:pt x="401345" y="1713344"/>
                  <a:pt x="394304" y="1725079"/>
                  <a:pt x="384916" y="1734467"/>
                </a:cubicBezTo>
                <a:close/>
                <a:moveTo>
                  <a:pt x="368486" y="1595992"/>
                </a:moveTo>
                <a:cubicBezTo>
                  <a:pt x="373180" y="1584256"/>
                  <a:pt x="377874" y="1572521"/>
                  <a:pt x="382569" y="1563133"/>
                </a:cubicBezTo>
                <a:cubicBezTo>
                  <a:pt x="387263" y="1553745"/>
                  <a:pt x="391957" y="1542009"/>
                  <a:pt x="396651" y="1532621"/>
                </a:cubicBezTo>
                <a:cubicBezTo>
                  <a:pt x="401345" y="1520886"/>
                  <a:pt x="406039" y="1511498"/>
                  <a:pt x="410733" y="1499763"/>
                </a:cubicBezTo>
                <a:cubicBezTo>
                  <a:pt x="415427" y="1490375"/>
                  <a:pt x="420121" y="1478639"/>
                  <a:pt x="424815" y="1469251"/>
                </a:cubicBezTo>
                <a:cubicBezTo>
                  <a:pt x="429509" y="1459863"/>
                  <a:pt x="434204" y="1448128"/>
                  <a:pt x="438898" y="1438740"/>
                </a:cubicBezTo>
                <a:cubicBezTo>
                  <a:pt x="438898" y="1438740"/>
                  <a:pt x="438898" y="1436392"/>
                  <a:pt x="441245" y="1436392"/>
                </a:cubicBezTo>
                <a:cubicBezTo>
                  <a:pt x="436551" y="1452822"/>
                  <a:pt x="429509" y="1466904"/>
                  <a:pt x="424815" y="1483333"/>
                </a:cubicBezTo>
                <a:cubicBezTo>
                  <a:pt x="420121" y="1492722"/>
                  <a:pt x="417774" y="1504457"/>
                  <a:pt x="413080" y="1513845"/>
                </a:cubicBezTo>
                <a:cubicBezTo>
                  <a:pt x="406039" y="1534968"/>
                  <a:pt x="398998" y="1556092"/>
                  <a:pt x="391957" y="1574868"/>
                </a:cubicBezTo>
                <a:cubicBezTo>
                  <a:pt x="389610" y="1579562"/>
                  <a:pt x="387263" y="1586603"/>
                  <a:pt x="384916" y="1591297"/>
                </a:cubicBezTo>
                <a:cubicBezTo>
                  <a:pt x="384916" y="1593645"/>
                  <a:pt x="382569" y="1598339"/>
                  <a:pt x="382569" y="1600686"/>
                </a:cubicBezTo>
                <a:cubicBezTo>
                  <a:pt x="375527" y="1610074"/>
                  <a:pt x="368486" y="1619462"/>
                  <a:pt x="361445" y="1628850"/>
                </a:cubicBezTo>
                <a:cubicBezTo>
                  <a:pt x="356751" y="1633544"/>
                  <a:pt x="354404" y="1640586"/>
                  <a:pt x="349710" y="1645280"/>
                </a:cubicBezTo>
                <a:cubicBezTo>
                  <a:pt x="349710" y="1645280"/>
                  <a:pt x="347363" y="1645280"/>
                  <a:pt x="347363" y="1642933"/>
                </a:cubicBezTo>
                <a:cubicBezTo>
                  <a:pt x="349710" y="1635891"/>
                  <a:pt x="354404" y="1628850"/>
                  <a:pt x="356751" y="1621809"/>
                </a:cubicBezTo>
                <a:cubicBezTo>
                  <a:pt x="359098" y="1617115"/>
                  <a:pt x="363792" y="1607727"/>
                  <a:pt x="368486" y="1595992"/>
                </a:cubicBezTo>
                <a:close/>
                <a:moveTo>
                  <a:pt x="582068" y="1157094"/>
                </a:moveTo>
                <a:cubicBezTo>
                  <a:pt x="586762" y="1147706"/>
                  <a:pt x="591456" y="1140665"/>
                  <a:pt x="596150" y="1131276"/>
                </a:cubicBezTo>
                <a:cubicBezTo>
                  <a:pt x="600844" y="1121888"/>
                  <a:pt x="605538" y="1114847"/>
                  <a:pt x="610232" y="1105459"/>
                </a:cubicBezTo>
                <a:cubicBezTo>
                  <a:pt x="629008" y="1084335"/>
                  <a:pt x="647785" y="1065559"/>
                  <a:pt x="666561" y="1044436"/>
                </a:cubicBezTo>
                <a:cubicBezTo>
                  <a:pt x="673602" y="1037394"/>
                  <a:pt x="680643" y="1030353"/>
                  <a:pt x="687685" y="1023312"/>
                </a:cubicBezTo>
                <a:cubicBezTo>
                  <a:pt x="713502" y="995148"/>
                  <a:pt x="741667" y="969330"/>
                  <a:pt x="767484" y="943513"/>
                </a:cubicBezTo>
                <a:cubicBezTo>
                  <a:pt x="779219" y="931777"/>
                  <a:pt x="790955" y="922389"/>
                  <a:pt x="802690" y="910654"/>
                </a:cubicBezTo>
                <a:cubicBezTo>
                  <a:pt x="814425" y="898919"/>
                  <a:pt x="826160" y="889531"/>
                  <a:pt x="837896" y="877795"/>
                </a:cubicBezTo>
                <a:cubicBezTo>
                  <a:pt x="840243" y="880142"/>
                  <a:pt x="847284" y="882489"/>
                  <a:pt x="851978" y="882489"/>
                </a:cubicBezTo>
                <a:cubicBezTo>
                  <a:pt x="851978" y="903613"/>
                  <a:pt x="851978" y="924736"/>
                  <a:pt x="851978" y="948207"/>
                </a:cubicBezTo>
                <a:cubicBezTo>
                  <a:pt x="851978" y="950554"/>
                  <a:pt x="851978" y="950554"/>
                  <a:pt x="851978" y="952901"/>
                </a:cubicBezTo>
                <a:cubicBezTo>
                  <a:pt x="851978" y="992801"/>
                  <a:pt x="851978" y="1037394"/>
                  <a:pt x="849631" y="1081988"/>
                </a:cubicBezTo>
                <a:cubicBezTo>
                  <a:pt x="840243" y="1091377"/>
                  <a:pt x="830854" y="1098418"/>
                  <a:pt x="823813" y="1105459"/>
                </a:cubicBezTo>
                <a:cubicBezTo>
                  <a:pt x="819119" y="1110153"/>
                  <a:pt x="814425" y="1114847"/>
                  <a:pt x="807384" y="1119541"/>
                </a:cubicBezTo>
                <a:cubicBezTo>
                  <a:pt x="795649" y="1131276"/>
                  <a:pt x="781566" y="1143012"/>
                  <a:pt x="769831" y="1157094"/>
                </a:cubicBezTo>
                <a:cubicBezTo>
                  <a:pt x="765137" y="1161788"/>
                  <a:pt x="758096" y="1168829"/>
                  <a:pt x="753402" y="1173523"/>
                </a:cubicBezTo>
                <a:cubicBezTo>
                  <a:pt x="744014" y="1182911"/>
                  <a:pt x="734626" y="1192300"/>
                  <a:pt x="725237" y="1201688"/>
                </a:cubicBezTo>
                <a:cubicBezTo>
                  <a:pt x="720543" y="1199341"/>
                  <a:pt x="713502" y="1199341"/>
                  <a:pt x="708808" y="1196994"/>
                </a:cubicBezTo>
                <a:cubicBezTo>
                  <a:pt x="704114" y="1194647"/>
                  <a:pt x="699420" y="1194647"/>
                  <a:pt x="694726" y="1192300"/>
                </a:cubicBezTo>
                <a:cubicBezTo>
                  <a:pt x="687685" y="1189953"/>
                  <a:pt x="682991" y="1189953"/>
                  <a:pt x="675949" y="1187606"/>
                </a:cubicBezTo>
                <a:cubicBezTo>
                  <a:pt x="671255" y="1187606"/>
                  <a:pt x="668908" y="1185259"/>
                  <a:pt x="664214" y="1185259"/>
                </a:cubicBezTo>
                <a:cubicBezTo>
                  <a:pt x="657173" y="1185259"/>
                  <a:pt x="650132" y="1182911"/>
                  <a:pt x="643091" y="1182911"/>
                </a:cubicBezTo>
                <a:cubicBezTo>
                  <a:pt x="640744" y="1182911"/>
                  <a:pt x="636050" y="1182911"/>
                  <a:pt x="633703" y="1180564"/>
                </a:cubicBezTo>
                <a:cubicBezTo>
                  <a:pt x="624314" y="1180564"/>
                  <a:pt x="614926" y="1178217"/>
                  <a:pt x="603191" y="1178217"/>
                </a:cubicBezTo>
                <a:cubicBezTo>
                  <a:pt x="591456" y="1178217"/>
                  <a:pt x="579721" y="1178217"/>
                  <a:pt x="570332" y="1180564"/>
                </a:cubicBezTo>
                <a:cubicBezTo>
                  <a:pt x="570332" y="1180564"/>
                  <a:pt x="567985" y="1180564"/>
                  <a:pt x="567985" y="1180564"/>
                </a:cubicBezTo>
                <a:cubicBezTo>
                  <a:pt x="567985" y="1180564"/>
                  <a:pt x="567985" y="1180564"/>
                  <a:pt x="567985" y="1178217"/>
                </a:cubicBezTo>
                <a:cubicBezTo>
                  <a:pt x="570332" y="1175870"/>
                  <a:pt x="577373" y="1166482"/>
                  <a:pt x="582068" y="1157094"/>
                </a:cubicBezTo>
                <a:close/>
                <a:moveTo>
                  <a:pt x="901266" y="1037394"/>
                </a:moveTo>
                <a:cubicBezTo>
                  <a:pt x="910654" y="1028006"/>
                  <a:pt x="920042" y="1020965"/>
                  <a:pt x="929430" y="1011577"/>
                </a:cubicBezTo>
                <a:cubicBezTo>
                  <a:pt x="938819" y="1004536"/>
                  <a:pt x="948207" y="995148"/>
                  <a:pt x="957595" y="988107"/>
                </a:cubicBezTo>
                <a:cubicBezTo>
                  <a:pt x="966983" y="981065"/>
                  <a:pt x="976371" y="971677"/>
                  <a:pt x="985760" y="964636"/>
                </a:cubicBezTo>
                <a:cubicBezTo>
                  <a:pt x="995148" y="957595"/>
                  <a:pt x="1004536" y="948207"/>
                  <a:pt x="1013924" y="941166"/>
                </a:cubicBezTo>
                <a:cubicBezTo>
                  <a:pt x="1016271" y="938819"/>
                  <a:pt x="1018618" y="936472"/>
                  <a:pt x="1020965" y="936472"/>
                </a:cubicBezTo>
                <a:cubicBezTo>
                  <a:pt x="1009230" y="955248"/>
                  <a:pt x="999842" y="974024"/>
                  <a:pt x="988107" y="992801"/>
                </a:cubicBezTo>
                <a:cubicBezTo>
                  <a:pt x="981065" y="1006883"/>
                  <a:pt x="974024" y="1018618"/>
                  <a:pt x="966983" y="1030353"/>
                </a:cubicBezTo>
                <a:cubicBezTo>
                  <a:pt x="966983" y="1032700"/>
                  <a:pt x="964636" y="1032700"/>
                  <a:pt x="964636" y="1035047"/>
                </a:cubicBezTo>
                <a:cubicBezTo>
                  <a:pt x="959942" y="1039742"/>
                  <a:pt x="955248" y="1046783"/>
                  <a:pt x="950554" y="1051477"/>
                </a:cubicBezTo>
                <a:cubicBezTo>
                  <a:pt x="945860" y="1058518"/>
                  <a:pt x="941166" y="1063212"/>
                  <a:pt x="934124" y="1070253"/>
                </a:cubicBezTo>
                <a:cubicBezTo>
                  <a:pt x="924736" y="1081988"/>
                  <a:pt x="913001" y="1093724"/>
                  <a:pt x="903613" y="1105459"/>
                </a:cubicBezTo>
                <a:cubicBezTo>
                  <a:pt x="898919" y="1110153"/>
                  <a:pt x="894225" y="1117194"/>
                  <a:pt x="889531" y="1121888"/>
                </a:cubicBezTo>
                <a:cubicBezTo>
                  <a:pt x="880142" y="1133623"/>
                  <a:pt x="868407" y="1145359"/>
                  <a:pt x="859019" y="1159441"/>
                </a:cubicBezTo>
                <a:cubicBezTo>
                  <a:pt x="854325" y="1164135"/>
                  <a:pt x="849631" y="1171176"/>
                  <a:pt x="844937" y="1175870"/>
                </a:cubicBezTo>
                <a:cubicBezTo>
                  <a:pt x="844937" y="1175870"/>
                  <a:pt x="844937" y="1175870"/>
                  <a:pt x="844937" y="1175870"/>
                </a:cubicBezTo>
                <a:cubicBezTo>
                  <a:pt x="844937" y="1168829"/>
                  <a:pt x="844937" y="1161788"/>
                  <a:pt x="844937" y="1154747"/>
                </a:cubicBezTo>
                <a:cubicBezTo>
                  <a:pt x="844937" y="1147706"/>
                  <a:pt x="844937" y="1143012"/>
                  <a:pt x="844937" y="1135970"/>
                </a:cubicBezTo>
                <a:cubicBezTo>
                  <a:pt x="844937" y="1124235"/>
                  <a:pt x="844937" y="1112500"/>
                  <a:pt x="844937" y="1103112"/>
                </a:cubicBezTo>
                <a:cubicBezTo>
                  <a:pt x="844937" y="1096071"/>
                  <a:pt x="844937" y="1091377"/>
                  <a:pt x="844937" y="1086683"/>
                </a:cubicBezTo>
                <a:cubicBezTo>
                  <a:pt x="854325" y="1079641"/>
                  <a:pt x="861366" y="1072600"/>
                  <a:pt x="868407" y="1063212"/>
                </a:cubicBezTo>
                <a:cubicBezTo>
                  <a:pt x="884837" y="1053824"/>
                  <a:pt x="894225" y="1044436"/>
                  <a:pt x="901266" y="1037394"/>
                </a:cubicBezTo>
                <a:close/>
                <a:moveTo>
                  <a:pt x="1077294" y="844937"/>
                </a:moveTo>
                <a:cubicBezTo>
                  <a:pt x="1084336" y="830854"/>
                  <a:pt x="1093724" y="819119"/>
                  <a:pt x="1100765" y="805037"/>
                </a:cubicBezTo>
                <a:cubicBezTo>
                  <a:pt x="1100765" y="805037"/>
                  <a:pt x="1100765" y="802690"/>
                  <a:pt x="1103112" y="802690"/>
                </a:cubicBezTo>
                <a:cubicBezTo>
                  <a:pt x="1105459" y="802690"/>
                  <a:pt x="1110153" y="805037"/>
                  <a:pt x="1112500" y="805037"/>
                </a:cubicBezTo>
                <a:cubicBezTo>
                  <a:pt x="1117194" y="805037"/>
                  <a:pt x="1121888" y="807384"/>
                  <a:pt x="1124235" y="807384"/>
                </a:cubicBezTo>
                <a:cubicBezTo>
                  <a:pt x="1128929" y="809731"/>
                  <a:pt x="1133623" y="809731"/>
                  <a:pt x="1138318" y="812078"/>
                </a:cubicBezTo>
                <a:cubicBezTo>
                  <a:pt x="1140665" y="812078"/>
                  <a:pt x="1145359" y="814425"/>
                  <a:pt x="1147706" y="814425"/>
                </a:cubicBezTo>
                <a:cubicBezTo>
                  <a:pt x="1147706" y="816772"/>
                  <a:pt x="1147706" y="816772"/>
                  <a:pt x="1147706" y="819119"/>
                </a:cubicBezTo>
                <a:cubicBezTo>
                  <a:pt x="1147706" y="823813"/>
                  <a:pt x="1150053" y="826160"/>
                  <a:pt x="1152400" y="830854"/>
                </a:cubicBezTo>
                <a:cubicBezTo>
                  <a:pt x="1138318" y="842590"/>
                  <a:pt x="1124235" y="851978"/>
                  <a:pt x="1110153" y="863713"/>
                </a:cubicBezTo>
                <a:cubicBezTo>
                  <a:pt x="1110153" y="863713"/>
                  <a:pt x="1110153" y="863713"/>
                  <a:pt x="1110153" y="863713"/>
                </a:cubicBezTo>
                <a:cubicBezTo>
                  <a:pt x="1084336" y="884836"/>
                  <a:pt x="1058518" y="903613"/>
                  <a:pt x="1032700" y="924736"/>
                </a:cubicBezTo>
                <a:cubicBezTo>
                  <a:pt x="1037395" y="915348"/>
                  <a:pt x="1044436" y="905960"/>
                  <a:pt x="1049130" y="896572"/>
                </a:cubicBezTo>
                <a:cubicBezTo>
                  <a:pt x="1056171" y="880142"/>
                  <a:pt x="1065559" y="861366"/>
                  <a:pt x="1077294" y="844937"/>
                </a:cubicBezTo>
                <a:close/>
                <a:moveTo>
                  <a:pt x="1201688" y="776872"/>
                </a:moveTo>
                <a:cubicBezTo>
                  <a:pt x="1206382" y="772178"/>
                  <a:pt x="1208729" y="767484"/>
                  <a:pt x="1213423" y="762790"/>
                </a:cubicBezTo>
                <a:cubicBezTo>
                  <a:pt x="1220464" y="753402"/>
                  <a:pt x="1227505" y="746361"/>
                  <a:pt x="1232199" y="736973"/>
                </a:cubicBezTo>
                <a:cubicBezTo>
                  <a:pt x="1236894" y="732279"/>
                  <a:pt x="1239241" y="727584"/>
                  <a:pt x="1243935" y="722890"/>
                </a:cubicBezTo>
                <a:cubicBezTo>
                  <a:pt x="1255670" y="706461"/>
                  <a:pt x="1267405" y="692379"/>
                  <a:pt x="1281487" y="675949"/>
                </a:cubicBezTo>
                <a:cubicBezTo>
                  <a:pt x="1286181" y="671255"/>
                  <a:pt x="1290876" y="664214"/>
                  <a:pt x="1295570" y="659520"/>
                </a:cubicBezTo>
                <a:cubicBezTo>
                  <a:pt x="1300264" y="654826"/>
                  <a:pt x="1304958" y="650132"/>
                  <a:pt x="1307305" y="645438"/>
                </a:cubicBezTo>
                <a:cubicBezTo>
                  <a:pt x="1314346" y="638397"/>
                  <a:pt x="1319040" y="631355"/>
                  <a:pt x="1326081" y="621967"/>
                </a:cubicBezTo>
                <a:cubicBezTo>
                  <a:pt x="1330775" y="617273"/>
                  <a:pt x="1335469" y="612579"/>
                  <a:pt x="1337816" y="607885"/>
                </a:cubicBezTo>
                <a:cubicBezTo>
                  <a:pt x="1344858" y="600844"/>
                  <a:pt x="1349552" y="593803"/>
                  <a:pt x="1356593" y="586762"/>
                </a:cubicBezTo>
                <a:cubicBezTo>
                  <a:pt x="1361287" y="582068"/>
                  <a:pt x="1365981" y="577373"/>
                  <a:pt x="1368328" y="572679"/>
                </a:cubicBezTo>
                <a:cubicBezTo>
                  <a:pt x="1375369" y="565638"/>
                  <a:pt x="1380063" y="558597"/>
                  <a:pt x="1387104" y="551556"/>
                </a:cubicBezTo>
                <a:cubicBezTo>
                  <a:pt x="1391799" y="546862"/>
                  <a:pt x="1396493" y="542168"/>
                  <a:pt x="1401187" y="537474"/>
                </a:cubicBezTo>
                <a:cubicBezTo>
                  <a:pt x="1405881" y="530433"/>
                  <a:pt x="1412922" y="523391"/>
                  <a:pt x="1419963" y="518697"/>
                </a:cubicBezTo>
                <a:cubicBezTo>
                  <a:pt x="1424657" y="514003"/>
                  <a:pt x="1429351" y="509309"/>
                  <a:pt x="1434045" y="504615"/>
                </a:cubicBezTo>
                <a:cubicBezTo>
                  <a:pt x="1441087" y="497574"/>
                  <a:pt x="1445781" y="492880"/>
                  <a:pt x="1452822" y="485839"/>
                </a:cubicBezTo>
                <a:cubicBezTo>
                  <a:pt x="1452822" y="485839"/>
                  <a:pt x="1455169" y="483492"/>
                  <a:pt x="1455169" y="483492"/>
                </a:cubicBezTo>
                <a:cubicBezTo>
                  <a:pt x="1485680" y="474103"/>
                  <a:pt x="1513845" y="467062"/>
                  <a:pt x="1544357" y="460021"/>
                </a:cubicBezTo>
                <a:cubicBezTo>
                  <a:pt x="1544357" y="460021"/>
                  <a:pt x="1544357" y="460021"/>
                  <a:pt x="1544357" y="462368"/>
                </a:cubicBezTo>
                <a:cubicBezTo>
                  <a:pt x="1539662" y="469409"/>
                  <a:pt x="1534968" y="478797"/>
                  <a:pt x="1530274" y="485839"/>
                </a:cubicBezTo>
                <a:cubicBezTo>
                  <a:pt x="1523233" y="497574"/>
                  <a:pt x="1516192" y="509309"/>
                  <a:pt x="1509151" y="518697"/>
                </a:cubicBezTo>
                <a:cubicBezTo>
                  <a:pt x="1504457" y="528085"/>
                  <a:pt x="1499763" y="535127"/>
                  <a:pt x="1495069" y="544515"/>
                </a:cubicBezTo>
                <a:cubicBezTo>
                  <a:pt x="1488028" y="556250"/>
                  <a:pt x="1480986" y="567985"/>
                  <a:pt x="1473945" y="582068"/>
                </a:cubicBezTo>
                <a:cubicBezTo>
                  <a:pt x="1469251" y="591456"/>
                  <a:pt x="1464557" y="598497"/>
                  <a:pt x="1459863" y="607885"/>
                </a:cubicBezTo>
                <a:cubicBezTo>
                  <a:pt x="1452822" y="619620"/>
                  <a:pt x="1445781" y="633703"/>
                  <a:pt x="1441087" y="645438"/>
                </a:cubicBezTo>
                <a:cubicBezTo>
                  <a:pt x="1436392" y="654826"/>
                  <a:pt x="1431698" y="664214"/>
                  <a:pt x="1424657" y="675949"/>
                </a:cubicBezTo>
                <a:cubicBezTo>
                  <a:pt x="1419963" y="682991"/>
                  <a:pt x="1417616" y="690032"/>
                  <a:pt x="1412922" y="697073"/>
                </a:cubicBezTo>
                <a:cubicBezTo>
                  <a:pt x="1408228" y="706461"/>
                  <a:pt x="1403534" y="718196"/>
                  <a:pt x="1398840" y="727584"/>
                </a:cubicBezTo>
                <a:cubicBezTo>
                  <a:pt x="1396493" y="727584"/>
                  <a:pt x="1394146" y="725237"/>
                  <a:pt x="1391799" y="725237"/>
                </a:cubicBezTo>
                <a:cubicBezTo>
                  <a:pt x="1380063" y="725237"/>
                  <a:pt x="1370675" y="734626"/>
                  <a:pt x="1370675" y="746361"/>
                </a:cubicBezTo>
                <a:cubicBezTo>
                  <a:pt x="1370675" y="748708"/>
                  <a:pt x="1370675" y="751055"/>
                  <a:pt x="1370675" y="751055"/>
                </a:cubicBezTo>
                <a:cubicBezTo>
                  <a:pt x="1363634" y="753402"/>
                  <a:pt x="1354246" y="755749"/>
                  <a:pt x="1347205" y="758096"/>
                </a:cubicBezTo>
                <a:cubicBezTo>
                  <a:pt x="1342511" y="760443"/>
                  <a:pt x="1337816" y="760443"/>
                  <a:pt x="1335469" y="762790"/>
                </a:cubicBezTo>
                <a:cubicBezTo>
                  <a:pt x="1328428" y="765137"/>
                  <a:pt x="1319040" y="767484"/>
                  <a:pt x="1311999" y="772178"/>
                </a:cubicBezTo>
                <a:cubicBezTo>
                  <a:pt x="1302611" y="776872"/>
                  <a:pt x="1290876" y="779219"/>
                  <a:pt x="1281487" y="783914"/>
                </a:cubicBezTo>
                <a:cubicBezTo>
                  <a:pt x="1272099" y="786261"/>
                  <a:pt x="1265058" y="790955"/>
                  <a:pt x="1255670" y="793302"/>
                </a:cubicBezTo>
                <a:cubicBezTo>
                  <a:pt x="1246282" y="797996"/>
                  <a:pt x="1236894" y="800343"/>
                  <a:pt x="1227505" y="805037"/>
                </a:cubicBezTo>
                <a:cubicBezTo>
                  <a:pt x="1218117" y="809731"/>
                  <a:pt x="1208729" y="812078"/>
                  <a:pt x="1199341" y="816772"/>
                </a:cubicBezTo>
                <a:cubicBezTo>
                  <a:pt x="1196994" y="819119"/>
                  <a:pt x="1192300" y="819119"/>
                  <a:pt x="1189953" y="821466"/>
                </a:cubicBezTo>
                <a:cubicBezTo>
                  <a:pt x="1187605" y="819119"/>
                  <a:pt x="1187605" y="816772"/>
                  <a:pt x="1185258" y="814425"/>
                </a:cubicBezTo>
                <a:cubicBezTo>
                  <a:pt x="1185258" y="814425"/>
                  <a:pt x="1185258" y="814425"/>
                  <a:pt x="1185258" y="814425"/>
                </a:cubicBezTo>
                <a:cubicBezTo>
                  <a:pt x="1187605" y="795649"/>
                  <a:pt x="1194647" y="786261"/>
                  <a:pt x="1201688" y="776872"/>
                </a:cubicBezTo>
                <a:close/>
                <a:moveTo>
                  <a:pt x="1938660" y="415427"/>
                </a:moveTo>
                <a:cubicBezTo>
                  <a:pt x="1948049" y="422468"/>
                  <a:pt x="1955090" y="427162"/>
                  <a:pt x="1964478" y="434204"/>
                </a:cubicBezTo>
                <a:cubicBezTo>
                  <a:pt x="1966825" y="436551"/>
                  <a:pt x="1971519" y="438898"/>
                  <a:pt x="1973866" y="441245"/>
                </a:cubicBezTo>
                <a:cubicBezTo>
                  <a:pt x="1980907" y="448286"/>
                  <a:pt x="1990295" y="452980"/>
                  <a:pt x="1997336" y="460021"/>
                </a:cubicBezTo>
                <a:cubicBezTo>
                  <a:pt x="2002031" y="462368"/>
                  <a:pt x="2004378" y="467062"/>
                  <a:pt x="2009072" y="469409"/>
                </a:cubicBezTo>
                <a:cubicBezTo>
                  <a:pt x="2016113" y="476450"/>
                  <a:pt x="2025501" y="481145"/>
                  <a:pt x="2032542" y="488186"/>
                </a:cubicBezTo>
                <a:cubicBezTo>
                  <a:pt x="2037236" y="490533"/>
                  <a:pt x="2039583" y="495227"/>
                  <a:pt x="2044277" y="497574"/>
                </a:cubicBezTo>
                <a:cubicBezTo>
                  <a:pt x="2051319" y="504615"/>
                  <a:pt x="2060707" y="511656"/>
                  <a:pt x="2067748" y="518697"/>
                </a:cubicBezTo>
                <a:cubicBezTo>
                  <a:pt x="2072442" y="521044"/>
                  <a:pt x="2074789" y="525738"/>
                  <a:pt x="2079483" y="528085"/>
                </a:cubicBezTo>
                <a:cubicBezTo>
                  <a:pt x="2063054" y="532780"/>
                  <a:pt x="2048972" y="539821"/>
                  <a:pt x="2032542" y="544515"/>
                </a:cubicBezTo>
                <a:cubicBezTo>
                  <a:pt x="2013766" y="551556"/>
                  <a:pt x="1997336" y="558597"/>
                  <a:pt x="1978560" y="565638"/>
                </a:cubicBezTo>
                <a:cubicBezTo>
                  <a:pt x="1959784" y="572679"/>
                  <a:pt x="1943355" y="579720"/>
                  <a:pt x="1924578" y="586762"/>
                </a:cubicBezTo>
                <a:cubicBezTo>
                  <a:pt x="1905802" y="593803"/>
                  <a:pt x="1889372" y="603191"/>
                  <a:pt x="1870596" y="610232"/>
                </a:cubicBezTo>
                <a:cubicBezTo>
                  <a:pt x="1851820" y="617273"/>
                  <a:pt x="1835390" y="626661"/>
                  <a:pt x="1816614" y="633703"/>
                </a:cubicBezTo>
                <a:cubicBezTo>
                  <a:pt x="1797838" y="643091"/>
                  <a:pt x="1779061" y="652479"/>
                  <a:pt x="1760285" y="659520"/>
                </a:cubicBezTo>
                <a:cubicBezTo>
                  <a:pt x="1753244" y="664214"/>
                  <a:pt x="1743856" y="666561"/>
                  <a:pt x="1736814" y="671255"/>
                </a:cubicBezTo>
                <a:cubicBezTo>
                  <a:pt x="1727426" y="671255"/>
                  <a:pt x="1718038" y="673602"/>
                  <a:pt x="1710997" y="673602"/>
                </a:cubicBezTo>
                <a:cubicBezTo>
                  <a:pt x="1699262" y="675949"/>
                  <a:pt x="1689873" y="675949"/>
                  <a:pt x="1678138" y="678296"/>
                </a:cubicBezTo>
                <a:cubicBezTo>
                  <a:pt x="1661709" y="680643"/>
                  <a:pt x="1645280" y="682991"/>
                  <a:pt x="1628850" y="685338"/>
                </a:cubicBezTo>
                <a:cubicBezTo>
                  <a:pt x="1617115" y="687685"/>
                  <a:pt x="1607727" y="690032"/>
                  <a:pt x="1595992" y="690032"/>
                </a:cubicBezTo>
                <a:cubicBezTo>
                  <a:pt x="1579562" y="692379"/>
                  <a:pt x="1563133" y="694726"/>
                  <a:pt x="1546704" y="699420"/>
                </a:cubicBezTo>
                <a:cubicBezTo>
                  <a:pt x="1534968" y="701767"/>
                  <a:pt x="1523233" y="704114"/>
                  <a:pt x="1511498" y="706461"/>
                </a:cubicBezTo>
                <a:cubicBezTo>
                  <a:pt x="1495069" y="708808"/>
                  <a:pt x="1480986" y="713502"/>
                  <a:pt x="1464557" y="715849"/>
                </a:cubicBezTo>
                <a:cubicBezTo>
                  <a:pt x="1452822" y="718196"/>
                  <a:pt x="1441087" y="720543"/>
                  <a:pt x="1429351" y="725237"/>
                </a:cubicBezTo>
                <a:cubicBezTo>
                  <a:pt x="1419963" y="727584"/>
                  <a:pt x="1412922" y="729931"/>
                  <a:pt x="1403534" y="732279"/>
                </a:cubicBezTo>
                <a:cubicBezTo>
                  <a:pt x="1401187" y="727584"/>
                  <a:pt x="1398840" y="722890"/>
                  <a:pt x="1394146" y="720543"/>
                </a:cubicBezTo>
                <a:cubicBezTo>
                  <a:pt x="1396493" y="715849"/>
                  <a:pt x="1398840" y="708808"/>
                  <a:pt x="1403534" y="704114"/>
                </a:cubicBezTo>
                <a:cubicBezTo>
                  <a:pt x="1410575" y="692379"/>
                  <a:pt x="1415269" y="678296"/>
                  <a:pt x="1422310" y="666561"/>
                </a:cubicBezTo>
                <a:cubicBezTo>
                  <a:pt x="1427004" y="654826"/>
                  <a:pt x="1434045" y="645438"/>
                  <a:pt x="1438739" y="636050"/>
                </a:cubicBezTo>
                <a:cubicBezTo>
                  <a:pt x="1445781" y="624314"/>
                  <a:pt x="1450475" y="612579"/>
                  <a:pt x="1457516" y="600844"/>
                </a:cubicBezTo>
                <a:cubicBezTo>
                  <a:pt x="1462210" y="591456"/>
                  <a:pt x="1469251" y="582068"/>
                  <a:pt x="1473945" y="572679"/>
                </a:cubicBezTo>
                <a:cubicBezTo>
                  <a:pt x="1480986" y="560944"/>
                  <a:pt x="1485680" y="549209"/>
                  <a:pt x="1492722" y="537474"/>
                </a:cubicBezTo>
                <a:cubicBezTo>
                  <a:pt x="1497416" y="528085"/>
                  <a:pt x="1502110" y="521044"/>
                  <a:pt x="1509151" y="511656"/>
                </a:cubicBezTo>
                <a:cubicBezTo>
                  <a:pt x="1516192" y="499921"/>
                  <a:pt x="1523233" y="488186"/>
                  <a:pt x="1527927" y="478797"/>
                </a:cubicBezTo>
                <a:cubicBezTo>
                  <a:pt x="1532621" y="471756"/>
                  <a:pt x="1534968" y="467062"/>
                  <a:pt x="1539662" y="460021"/>
                </a:cubicBezTo>
                <a:cubicBezTo>
                  <a:pt x="1542009" y="457674"/>
                  <a:pt x="1542009" y="455327"/>
                  <a:pt x="1544357" y="452980"/>
                </a:cubicBezTo>
                <a:cubicBezTo>
                  <a:pt x="1661709" y="424815"/>
                  <a:pt x="1786102" y="406039"/>
                  <a:pt x="1912843" y="396651"/>
                </a:cubicBezTo>
                <a:cubicBezTo>
                  <a:pt x="1919884" y="401345"/>
                  <a:pt x="1924578" y="403692"/>
                  <a:pt x="1931619" y="408386"/>
                </a:cubicBezTo>
                <a:cubicBezTo>
                  <a:pt x="1933966" y="413080"/>
                  <a:pt x="1936313" y="415427"/>
                  <a:pt x="1938660" y="415427"/>
                </a:cubicBezTo>
                <a:close/>
                <a:moveTo>
                  <a:pt x="2152242" y="506962"/>
                </a:moveTo>
                <a:cubicBezTo>
                  <a:pt x="2171018" y="499921"/>
                  <a:pt x="2192141" y="495227"/>
                  <a:pt x="2210918" y="488186"/>
                </a:cubicBezTo>
                <a:cubicBezTo>
                  <a:pt x="2225000" y="483492"/>
                  <a:pt x="2241429" y="478797"/>
                  <a:pt x="2255512" y="474103"/>
                </a:cubicBezTo>
                <a:cubicBezTo>
                  <a:pt x="2262553" y="471756"/>
                  <a:pt x="2269594" y="469409"/>
                  <a:pt x="2278982" y="467062"/>
                </a:cubicBezTo>
                <a:cubicBezTo>
                  <a:pt x="2269594" y="490533"/>
                  <a:pt x="2260206" y="516350"/>
                  <a:pt x="2253165" y="542168"/>
                </a:cubicBezTo>
                <a:cubicBezTo>
                  <a:pt x="2253165" y="544515"/>
                  <a:pt x="2250818" y="546862"/>
                  <a:pt x="2250818" y="546862"/>
                </a:cubicBezTo>
                <a:cubicBezTo>
                  <a:pt x="2246123" y="563291"/>
                  <a:pt x="2239082" y="582068"/>
                  <a:pt x="2234388" y="600844"/>
                </a:cubicBezTo>
                <a:cubicBezTo>
                  <a:pt x="2234388" y="603191"/>
                  <a:pt x="2232041" y="607885"/>
                  <a:pt x="2232041" y="610232"/>
                </a:cubicBezTo>
                <a:cubicBezTo>
                  <a:pt x="2229694" y="621967"/>
                  <a:pt x="2225000" y="631355"/>
                  <a:pt x="2222653" y="643091"/>
                </a:cubicBezTo>
                <a:cubicBezTo>
                  <a:pt x="2220306" y="643091"/>
                  <a:pt x="2220306" y="643091"/>
                  <a:pt x="2217959" y="643091"/>
                </a:cubicBezTo>
                <a:cubicBezTo>
                  <a:pt x="2213265" y="643091"/>
                  <a:pt x="2208571" y="645438"/>
                  <a:pt x="2203877" y="647785"/>
                </a:cubicBezTo>
                <a:cubicBezTo>
                  <a:pt x="2199183" y="643091"/>
                  <a:pt x="2194488" y="638397"/>
                  <a:pt x="2189794" y="633703"/>
                </a:cubicBezTo>
                <a:cubicBezTo>
                  <a:pt x="2187447" y="631355"/>
                  <a:pt x="2182753" y="626661"/>
                  <a:pt x="2180406" y="624314"/>
                </a:cubicBezTo>
                <a:cubicBezTo>
                  <a:pt x="2168671" y="612579"/>
                  <a:pt x="2159283" y="603191"/>
                  <a:pt x="2147548" y="591456"/>
                </a:cubicBezTo>
                <a:cubicBezTo>
                  <a:pt x="2147548" y="591456"/>
                  <a:pt x="2145201" y="589109"/>
                  <a:pt x="2145201" y="589109"/>
                </a:cubicBezTo>
                <a:cubicBezTo>
                  <a:pt x="2124077" y="570332"/>
                  <a:pt x="2105301" y="551556"/>
                  <a:pt x="2086524" y="532780"/>
                </a:cubicBezTo>
                <a:cubicBezTo>
                  <a:pt x="2093565" y="530433"/>
                  <a:pt x="2102954" y="528085"/>
                  <a:pt x="2109995" y="525738"/>
                </a:cubicBezTo>
                <a:cubicBezTo>
                  <a:pt x="2121730" y="516350"/>
                  <a:pt x="2135812" y="511656"/>
                  <a:pt x="2152242" y="506962"/>
                </a:cubicBezTo>
                <a:close/>
                <a:moveTo>
                  <a:pt x="2293064" y="434204"/>
                </a:moveTo>
                <a:cubicBezTo>
                  <a:pt x="2297759" y="422468"/>
                  <a:pt x="2302453" y="413080"/>
                  <a:pt x="2307147" y="401345"/>
                </a:cubicBezTo>
                <a:cubicBezTo>
                  <a:pt x="2309494" y="401345"/>
                  <a:pt x="2311841" y="401345"/>
                  <a:pt x="2314188" y="401345"/>
                </a:cubicBezTo>
                <a:cubicBezTo>
                  <a:pt x="2332964" y="403692"/>
                  <a:pt x="2351741" y="403692"/>
                  <a:pt x="2370517" y="406039"/>
                </a:cubicBezTo>
                <a:cubicBezTo>
                  <a:pt x="2384599" y="408386"/>
                  <a:pt x="2396334" y="408386"/>
                  <a:pt x="2410417" y="410733"/>
                </a:cubicBezTo>
                <a:cubicBezTo>
                  <a:pt x="2422152" y="413080"/>
                  <a:pt x="2433887" y="413080"/>
                  <a:pt x="2447970" y="415427"/>
                </a:cubicBezTo>
                <a:cubicBezTo>
                  <a:pt x="2447970" y="415427"/>
                  <a:pt x="2447970" y="415427"/>
                  <a:pt x="2447970" y="417774"/>
                </a:cubicBezTo>
                <a:cubicBezTo>
                  <a:pt x="2447970" y="417774"/>
                  <a:pt x="2447970" y="417774"/>
                  <a:pt x="2447970" y="417774"/>
                </a:cubicBezTo>
                <a:cubicBezTo>
                  <a:pt x="2445622" y="420121"/>
                  <a:pt x="2443275" y="420121"/>
                  <a:pt x="2443275" y="422468"/>
                </a:cubicBezTo>
                <a:cubicBezTo>
                  <a:pt x="2431540" y="424815"/>
                  <a:pt x="2417458" y="429510"/>
                  <a:pt x="2403376" y="431857"/>
                </a:cubicBezTo>
                <a:cubicBezTo>
                  <a:pt x="2389293" y="436551"/>
                  <a:pt x="2372864" y="438898"/>
                  <a:pt x="2358782" y="443592"/>
                </a:cubicBezTo>
                <a:cubicBezTo>
                  <a:pt x="2337658" y="448286"/>
                  <a:pt x="2318882" y="455327"/>
                  <a:pt x="2297759" y="460021"/>
                </a:cubicBezTo>
                <a:cubicBezTo>
                  <a:pt x="2293064" y="462368"/>
                  <a:pt x="2288370" y="462368"/>
                  <a:pt x="2283676" y="464715"/>
                </a:cubicBezTo>
                <a:cubicBezTo>
                  <a:pt x="2286023" y="460021"/>
                  <a:pt x="2286023" y="457674"/>
                  <a:pt x="2288370" y="452980"/>
                </a:cubicBezTo>
                <a:cubicBezTo>
                  <a:pt x="2288370" y="448286"/>
                  <a:pt x="2290717" y="441245"/>
                  <a:pt x="2293064" y="434204"/>
                </a:cubicBezTo>
                <a:close/>
                <a:moveTo>
                  <a:pt x="2530116" y="431857"/>
                </a:moveTo>
                <a:cubicBezTo>
                  <a:pt x="2541851" y="434204"/>
                  <a:pt x="2551239" y="436551"/>
                  <a:pt x="2562975" y="438898"/>
                </a:cubicBezTo>
                <a:cubicBezTo>
                  <a:pt x="2572363" y="441245"/>
                  <a:pt x="2581751" y="443592"/>
                  <a:pt x="2591139" y="445939"/>
                </a:cubicBezTo>
                <a:cubicBezTo>
                  <a:pt x="2602875" y="448286"/>
                  <a:pt x="2614610" y="450633"/>
                  <a:pt x="2623998" y="452980"/>
                </a:cubicBezTo>
                <a:cubicBezTo>
                  <a:pt x="2633386" y="455327"/>
                  <a:pt x="2642774" y="457674"/>
                  <a:pt x="2649816" y="460021"/>
                </a:cubicBezTo>
                <a:cubicBezTo>
                  <a:pt x="2654510" y="460021"/>
                  <a:pt x="2659204" y="462368"/>
                  <a:pt x="2663898" y="464715"/>
                </a:cubicBezTo>
                <a:cubicBezTo>
                  <a:pt x="2659204" y="467062"/>
                  <a:pt x="2654510" y="467062"/>
                  <a:pt x="2652163" y="469409"/>
                </a:cubicBezTo>
                <a:cubicBezTo>
                  <a:pt x="2647469" y="471756"/>
                  <a:pt x="2642774" y="471756"/>
                  <a:pt x="2638080" y="474103"/>
                </a:cubicBezTo>
                <a:cubicBezTo>
                  <a:pt x="2626345" y="478797"/>
                  <a:pt x="2614610" y="481145"/>
                  <a:pt x="2602875" y="485839"/>
                </a:cubicBezTo>
                <a:cubicBezTo>
                  <a:pt x="2600528" y="485839"/>
                  <a:pt x="2600528" y="488186"/>
                  <a:pt x="2598180" y="488186"/>
                </a:cubicBezTo>
                <a:cubicBezTo>
                  <a:pt x="2598180" y="488186"/>
                  <a:pt x="2598180" y="488186"/>
                  <a:pt x="2598180" y="488186"/>
                </a:cubicBezTo>
                <a:cubicBezTo>
                  <a:pt x="2591139" y="483492"/>
                  <a:pt x="2584098" y="481145"/>
                  <a:pt x="2577057" y="476450"/>
                </a:cubicBezTo>
                <a:cubicBezTo>
                  <a:pt x="2570016" y="471756"/>
                  <a:pt x="2562975" y="469409"/>
                  <a:pt x="2555934" y="464715"/>
                </a:cubicBezTo>
                <a:cubicBezTo>
                  <a:pt x="2548892" y="460021"/>
                  <a:pt x="2541851" y="457674"/>
                  <a:pt x="2534810" y="455327"/>
                </a:cubicBezTo>
                <a:cubicBezTo>
                  <a:pt x="2527769" y="450633"/>
                  <a:pt x="2520728" y="448286"/>
                  <a:pt x="2511340" y="443592"/>
                </a:cubicBezTo>
                <a:cubicBezTo>
                  <a:pt x="2504299" y="441245"/>
                  <a:pt x="2497258" y="436551"/>
                  <a:pt x="2490216" y="434204"/>
                </a:cubicBezTo>
                <a:cubicBezTo>
                  <a:pt x="2487869" y="434204"/>
                  <a:pt x="2485522" y="431857"/>
                  <a:pt x="2483175" y="431857"/>
                </a:cubicBezTo>
                <a:cubicBezTo>
                  <a:pt x="2483175" y="431857"/>
                  <a:pt x="2483175" y="429510"/>
                  <a:pt x="2483175" y="429510"/>
                </a:cubicBezTo>
                <a:cubicBezTo>
                  <a:pt x="2487869" y="429510"/>
                  <a:pt x="2492563" y="431857"/>
                  <a:pt x="2499605" y="431857"/>
                </a:cubicBezTo>
                <a:cubicBezTo>
                  <a:pt x="2511340" y="427162"/>
                  <a:pt x="2520728" y="429510"/>
                  <a:pt x="2530116" y="431857"/>
                </a:cubicBezTo>
                <a:close/>
                <a:moveTo>
                  <a:pt x="2699103" y="452980"/>
                </a:moveTo>
                <a:cubicBezTo>
                  <a:pt x="2708492" y="450633"/>
                  <a:pt x="2717880" y="448286"/>
                  <a:pt x="2727268" y="445939"/>
                </a:cubicBezTo>
                <a:cubicBezTo>
                  <a:pt x="2734309" y="443592"/>
                  <a:pt x="2741350" y="441245"/>
                  <a:pt x="2748391" y="441245"/>
                </a:cubicBezTo>
                <a:cubicBezTo>
                  <a:pt x="2757780" y="438898"/>
                  <a:pt x="2767168" y="436551"/>
                  <a:pt x="2776556" y="434204"/>
                </a:cubicBezTo>
                <a:cubicBezTo>
                  <a:pt x="2783597" y="431857"/>
                  <a:pt x="2790638" y="431857"/>
                  <a:pt x="2795332" y="429510"/>
                </a:cubicBezTo>
                <a:cubicBezTo>
                  <a:pt x="2804721" y="427162"/>
                  <a:pt x="2814109" y="424815"/>
                  <a:pt x="2825844" y="422468"/>
                </a:cubicBezTo>
                <a:cubicBezTo>
                  <a:pt x="2830538" y="420121"/>
                  <a:pt x="2837579" y="420121"/>
                  <a:pt x="2842273" y="417774"/>
                </a:cubicBezTo>
                <a:cubicBezTo>
                  <a:pt x="2851661" y="415427"/>
                  <a:pt x="2863397" y="413080"/>
                  <a:pt x="2872785" y="410733"/>
                </a:cubicBezTo>
                <a:cubicBezTo>
                  <a:pt x="2877479" y="410733"/>
                  <a:pt x="2884520" y="408386"/>
                  <a:pt x="2889214" y="408386"/>
                </a:cubicBezTo>
                <a:cubicBezTo>
                  <a:pt x="2898602" y="406039"/>
                  <a:pt x="2910338" y="403692"/>
                  <a:pt x="2919726" y="403692"/>
                </a:cubicBezTo>
                <a:cubicBezTo>
                  <a:pt x="2924420" y="403692"/>
                  <a:pt x="2929114" y="401345"/>
                  <a:pt x="2933808" y="401345"/>
                </a:cubicBezTo>
                <a:cubicBezTo>
                  <a:pt x="2943196" y="398998"/>
                  <a:pt x="2952585" y="398998"/>
                  <a:pt x="2961973" y="396651"/>
                </a:cubicBezTo>
                <a:cubicBezTo>
                  <a:pt x="2964320" y="406039"/>
                  <a:pt x="2971361" y="410733"/>
                  <a:pt x="2978402" y="413080"/>
                </a:cubicBezTo>
                <a:cubicBezTo>
                  <a:pt x="2978402" y="415427"/>
                  <a:pt x="2978402" y="417774"/>
                  <a:pt x="2978402" y="420121"/>
                </a:cubicBezTo>
                <a:cubicBezTo>
                  <a:pt x="2978402" y="422468"/>
                  <a:pt x="2978402" y="422468"/>
                  <a:pt x="2978402" y="424815"/>
                </a:cubicBezTo>
                <a:cubicBezTo>
                  <a:pt x="2978402" y="431857"/>
                  <a:pt x="2976055" y="441245"/>
                  <a:pt x="2976055" y="448286"/>
                </a:cubicBezTo>
                <a:cubicBezTo>
                  <a:pt x="2976055" y="450633"/>
                  <a:pt x="2976055" y="452980"/>
                  <a:pt x="2976055" y="457674"/>
                </a:cubicBezTo>
                <a:cubicBezTo>
                  <a:pt x="2976055" y="464715"/>
                  <a:pt x="2976055" y="471756"/>
                  <a:pt x="2973708" y="478797"/>
                </a:cubicBezTo>
                <a:cubicBezTo>
                  <a:pt x="2973708" y="483492"/>
                  <a:pt x="2973708" y="488186"/>
                  <a:pt x="2973708" y="492880"/>
                </a:cubicBezTo>
                <a:cubicBezTo>
                  <a:pt x="2973708" y="497574"/>
                  <a:pt x="2973708" y="502268"/>
                  <a:pt x="2973708" y="506962"/>
                </a:cubicBezTo>
                <a:cubicBezTo>
                  <a:pt x="2973708" y="514003"/>
                  <a:pt x="2973708" y="521044"/>
                  <a:pt x="2971361" y="528085"/>
                </a:cubicBezTo>
                <a:cubicBezTo>
                  <a:pt x="2971361" y="530433"/>
                  <a:pt x="2971361" y="532780"/>
                  <a:pt x="2971361" y="537474"/>
                </a:cubicBezTo>
                <a:cubicBezTo>
                  <a:pt x="2971361" y="544515"/>
                  <a:pt x="2971361" y="549209"/>
                  <a:pt x="2971361" y="556250"/>
                </a:cubicBezTo>
                <a:cubicBezTo>
                  <a:pt x="2966667" y="553903"/>
                  <a:pt x="2961973" y="553903"/>
                  <a:pt x="2957279" y="551556"/>
                </a:cubicBezTo>
                <a:cubicBezTo>
                  <a:pt x="2947890" y="549209"/>
                  <a:pt x="2938502" y="544515"/>
                  <a:pt x="2929114" y="542168"/>
                </a:cubicBezTo>
                <a:cubicBezTo>
                  <a:pt x="2917379" y="537474"/>
                  <a:pt x="2907991" y="535127"/>
                  <a:pt x="2896255" y="530433"/>
                </a:cubicBezTo>
                <a:cubicBezTo>
                  <a:pt x="2886867" y="528085"/>
                  <a:pt x="2877479" y="523391"/>
                  <a:pt x="2868091" y="521044"/>
                </a:cubicBezTo>
                <a:cubicBezTo>
                  <a:pt x="2856355" y="518697"/>
                  <a:pt x="2846967" y="514003"/>
                  <a:pt x="2835232" y="511656"/>
                </a:cubicBezTo>
                <a:cubicBezTo>
                  <a:pt x="2825844" y="509309"/>
                  <a:pt x="2816456" y="506962"/>
                  <a:pt x="2807068" y="502268"/>
                </a:cubicBezTo>
                <a:cubicBezTo>
                  <a:pt x="2795332" y="499921"/>
                  <a:pt x="2783597" y="495227"/>
                  <a:pt x="2774209" y="492880"/>
                </a:cubicBezTo>
                <a:cubicBezTo>
                  <a:pt x="2764821" y="490533"/>
                  <a:pt x="2757780" y="488186"/>
                  <a:pt x="2748391" y="485839"/>
                </a:cubicBezTo>
                <a:cubicBezTo>
                  <a:pt x="2736656" y="483492"/>
                  <a:pt x="2724921" y="478797"/>
                  <a:pt x="2713186" y="476450"/>
                </a:cubicBezTo>
                <a:cubicBezTo>
                  <a:pt x="2703797" y="474103"/>
                  <a:pt x="2696756" y="471756"/>
                  <a:pt x="2687368" y="469409"/>
                </a:cubicBezTo>
                <a:cubicBezTo>
                  <a:pt x="2682674" y="467062"/>
                  <a:pt x="2677980" y="467062"/>
                  <a:pt x="2673286" y="464715"/>
                </a:cubicBezTo>
                <a:cubicBezTo>
                  <a:pt x="2675633" y="464715"/>
                  <a:pt x="2677980" y="462368"/>
                  <a:pt x="2680327" y="462368"/>
                </a:cubicBezTo>
                <a:cubicBezTo>
                  <a:pt x="2687368" y="457674"/>
                  <a:pt x="2694409" y="455327"/>
                  <a:pt x="2699103" y="452980"/>
                </a:cubicBezTo>
                <a:close/>
                <a:moveTo>
                  <a:pt x="3008914" y="443592"/>
                </a:moveTo>
                <a:cubicBezTo>
                  <a:pt x="3013608" y="452980"/>
                  <a:pt x="3020649" y="464715"/>
                  <a:pt x="3025343" y="474103"/>
                </a:cubicBezTo>
                <a:cubicBezTo>
                  <a:pt x="3030037" y="481145"/>
                  <a:pt x="3032384" y="488186"/>
                  <a:pt x="3037078" y="495227"/>
                </a:cubicBezTo>
                <a:cubicBezTo>
                  <a:pt x="3041772" y="504615"/>
                  <a:pt x="3046466" y="514003"/>
                  <a:pt x="3051160" y="523391"/>
                </a:cubicBezTo>
                <a:cubicBezTo>
                  <a:pt x="3055854" y="530433"/>
                  <a:pt x="3058202" y="539821"/>
                  <a:pt x="3062896" y="546862"/>
                </a:cubicBezTo>
                <a:cubicBezTo>
                  <a:pt x="3067590" y="556250"/>
                  <a:pt x="3072284" y="563291"/>
                  <a:pt x="3076978" y="572679"/>
                </a:cubicBezTo>
                <a:cubicBezTo>
                  <a:pt x="3081672" y="582068"/>
                  <a:pt x="3086366" y="591456"/>
                  <a:pt x="3091060" y="600844"/>
                </a:cubicBezTo>
                <a:cubicBezTo>
                  <a:pt x="3091060" y="600844"/>
                  <a:pt x="3091060" y="603191"/>
                  <a:pt x="3093407" y="603191"/>
                </a:cubicBezTo>
                <a:cubicBezTo>
                  <a:pt x="3088713" y="600844"/>
                  <a:pt x="3084019" y="598497"/>
                  <a:pt x="3076978" y="596150"/>
                </a:cubicBezTo>
                <a:cubicBezTo>
                  <a:pt x="3067590" y="591456"/>
                  <a:pt x="3055854" y="589109"/>
                  <a:pt x="3046466" y="584415"/>
                </a:cubicBezTo>
                <a:cubicBezTo>
                  <a:pt x="3037078" y="579720"/>
                  <a:pt x="3025343" y="577373"/>
                  <a:pt x="3015955" y="572679"/>
                </a:cubicBezTo>
                <a:cubicBezTo>
                  <a:pt x="3006567" y="567985"/>
                  <a:pt x="2997178" y="565638"/>
                  <a:pt x="2987790" y="560944"/>
                </a:cubicBezTo>
                <a:cubicBezTo>
                  <a:pt x="2983096" y="558597"/>
                  <a:pt x="2976055" y="556250"/>
                  <a:pt x="2971361" y="553903"/>
                </a:cubicBezTo>
                <a:cubicBezTo>
                  <a:pt x="2971361" y="544515"/>
                  <a:pt x="2971361" y="537474"/>
                  <a:pt x="2973708" y="528085"/>
                </a:cubicBezTo>
                <a:cubicBezTo>
                  <a:pt x="2973708" y="528085"/>
                  <a:pt x="2973708" y="528085"/>
                  <a:pt x="2973708" y="525738"/>
                </a:cubicBezTo>
                <a:cubicBezTo>
                  <a:pt x="2973708" y="514003"/>
                  <a:pt x="2976055" y="504615"/>
                  <a:pt x="2976055" y="492880"/>
                </a:cubicBezTo>
                <a:cubicBezTo>
                  <a:pt x="2976055" y="492880"/>
                  <a:pt x="2976055" y="490533"/>
                  <a:pt x="2976055" y="490533"/>
                </a:cubicBezTo>
                <a:cubicBezTo>
                  <a:pt x="2976055" y="481145"/>
                  <a:pt x="2978402" y="471756"/>
                  <a:pt x="2978402" y="460021"/>
                </a:cubicBezTo>
                <a:cubicBezTo>
                  <a:pt x="2978402" y="457674"/>
                  <a:pt x="2978402" y="457674"/>
                  <a:pt x="2978402" y="455327"/>
                </a:cubicBezTo>
                <a:cubicBezTo>
                  <a:pt x="2978402" y="445939"/>
                  <a:pt x="2980749" y="436551"/>
                  <a:pt x="2980749" y="429510"/>
                </a:cubicBezTo>
                <a:cubicBezTo>
                  <a:pt x="2980749" y="427162"/>
                  <a:pt x="2980749" y="424815"/>
                  <a:pt x="2980749" y="422468"/>
                </a:cubicBezTo>
                <a:cubicBezTo>
                  <a:pt x="2980749" y="417774"/>
                  <a:pt x="2980749" y="413080"/>
                  <a:pt x="2983096" y="408386"/>
                </a:cubicBezTo>
                <a:cubicBezTo>
                  <a:pt x="2983096" y="408386"/>
                  <a:pt x="2983096" y="408386"/>
                  <a:pt x="2983096" y="408386"/>
                </a:cubicBezTo>
                <a:cubicBezTo>
                  <a:pt x="2985443" y="408386"/>
                  <a:pt x="2990137" y="408386"/>
                  <a:pt x="2992484" y="406039"/>
                </a:cubicBezTo>
                <a:cubicBezTo>
                  <a:pt x="2994831" y="410733"/>
                  <a:pt x="2997178" y="415427"/>
                  <a:pt x="3001872" y="420121"/>
                </a:cubicBezTo>
                <a:cubicBezTo>
                  <a:pt x="3004219" y="431857"/>
                  <a:pt x="3006567" y="436551"/>
                  <a:pt x="3008914" y="443592"/>
                </a:cubicBezTo>
                <a:close/>
                <a:moveTo>
                  <a:pt x="3138001" y="621967"/>
                </a:moveTo>
                <a:cubicBezTo>
                  <a:pt x="3152083" y="626661"/>
                  <a:pt x="3163819" y="633703"/>
                  <a:pt x="3175554" y="638397"/>
                </a:cubicBezTo>
                <a:cubicBezTo>
                  <a:pt x="3182595" y="640744"/>
                  <a:pt x="3189636" y="645438"/>
                  <a:pt x="3196677" y="647785"/>
                </a:cubicBezTo>
                <a:cubicBezTo>
                  <a:pt x="3217801" y="657173"/>
                  <a:pt x="3236577" y="666561"/>
                  <a:pt x="3257701" y="675949"/>
                </a:cubicBezTo>
                <a:cubicBezTo>
                  <a:pt x="3264742" y="678296"/>
                  <a:pt x="3271783" y="682991"/>
                  <a:pt x="3278824" y="685338"/>
                </a:cubicBezTo>
                <a:cubicBezTo>
                  <a:pt x="3292906" y="692379"/>
                  <a:pt x="3304641" y="697073"/>
                  <a:pt x="3318724" y="704114"/>
                </a:cubicBezTo>
                <a:cubicBezTo>
                  <a:pt x="3328112" y="708808"/>
                  <a:pt x="3335153" y="713502"/>
                  <a:pt x="3344541" y="718196"/>
                </a:cubicBezTo>
                <a:cubicBezTo>
                  <a:pt x="3356276" y="722890"/>
                  <a:pt x="3368012" y="729931"/>
                  <a:pt x="3377400" y="734626"/>
                </a:cubicBezTo>
                <a:cubicBezTo>
                  <a:pt x="3386788" y="739320"/>
                  <a:pt x="3396176" y="744014"/>
                  <a:pt x="3405565" y="748708"/>
                </a:cubicBezTo>
                <a:cubicBezTo>
                  <a:pt x="3410259" y="751055"/>
                  <a:pt x="3417300" y="753402"/>
                  <a:pt x="3421994" y="758096"/>
                </a:cubicBezTo>
                <a:cubicBezTo>
                  <a:pt x="3419647" y="760443"/>
                  <a:pt x="3419647" y="762790"/>
                  <a:pt x="3419647" y="767484"/>
                </a:cubicBezTo>
                <a:cubicBezTo>
                  <a:pt x="3419647" y="769831"/>
                  <a:pt x="3419647" y="772178"/>
                  <a:pt x="3421994" y="774525"/>
                </a:cubicBezTo>
                <a:cubicBezTo>
                  <a:pt x="3417300" y="776872"/>
                  <a:pt x="3412605" y="779219"/>
                  <a:pt x="3407911" y="779219"/>
                </a:cubicBezTo>
                <a:cubicBezTo>
                  <a:pt x="3396176" y="783914"/>
                  <a:pt x="3386788" y="786261"/>
                  <a:pt x="3375053" y="790955"/>
                </a:cubicBezTo>
                <a:cubicBezTo>
                  <a:pt x="3363318" y="795649"/>
                  <a:pt x="3351582" y="800343"/>
                  <a:pt x="3339847" y="807384"/>
                </a:cubicBezTo>
                <a:cubicBezTo>
                  <a:pt x="3330459" y="812078"/>
                  <a:pt x="3321071" y="814425"/>
                  <a:pt x="3311683" y="819119"/>
                </a:cubicBezTo>
                <a:cubicBezTo>
                  <a:pt x="3292906" y="828507"/>
                  <a:pt x="3271783" y="837896"/>
                  <a:pt x="3253007" y="847284"/>
                </a:cubicBezTo>
                <a:cubicBezTo>
                  <a:pt x="3250659" y="849631"/>
                  <a:pt x="3248312" y="849631"/>
                  <a:pt x="3243618" y="851978"/>
                </a:cubicBezTo>
                <a:cubicBezTo>
                  <a:pt x="3234230" y="856672"/>
                  <a:pt x="3227189" y="861366"/>
                  <a:pt x="3217801" y="866060"/>
                </a:cubicBezTo>
                <a:cubicBezTo>
                  <a:pt x="3201371" y="830854"/>
                  <a:pt x="3187289" y="797996"/>
                  <a:pt x="3170860" y="762790"/>
                </a:cubicBezTo>
                <a:cubicBezTo>
                  <a:pt x="3168513" y="760443"/>
                  <a:pt x="3168513" y="755749"/>
                  <a:pt x="3166166" y="753402"/>
                </a:cubicBezTo>
                <a:cubicBezTo>
                  <a:pt x="3159125" y="736973"/>
                  <a:pt x="3152083" y="722890"/>
                  <a:pt x="3145042" y="706461"/>
                </a:cubicBezTo>
                <a:cubicBezTo>
                  <a:pt x="3142695" y="701767"/>
                  <a:pt x="3142695" y="699420"/>
                  <a:pt x="3140348" y="694726"/>
                </a:cubicBezTo>
                <a:cubicBezTo>
                  <a:pt x="3133307" y="680643"/>
                  <a:pt x="3126266" y="664214"/>
                  <a:pt x="3119225" y="650132"/>
                </a:cubicBezTo>
                <a:cubicBezTo>
                  <a:pt x="3116878" y="645438"/>
                  <a:pt x="3114531" y="638397"/>
                  <a:pt x="3109837" y="633703"/>
                </a:cubicBezTo>
                <a:cubicBezTo>
                  <a:pt x="3105143" y="624314"/>
                  <a:pt x="3100449" y="614926"/>
                  <a:pt x="3095754" y="605538"/>
                </a:cubicBezTo>
                <a:cubicBezTo>
                  <a:pt x="3100449" y="607885"/>
                  <a:pt x="3107489" y="610232"/>
                  <a:pt x="3112184" y="612579"/>
                </a:cubicBezTo>
                <a:cubicBezTo>
                  <a:pt x="3121572" y="617273"/>
                  <a:pt x="3128613" y="619620"/>
                  <a:pt x="3138001" y="621967"/>
                </a:cubicBezTo>
                <a:close/>
                <a:moveTo>
                  <a:pt x="3511182" y="781566"/>
                </a:moveTo>
                <a:cubicBezTo>
                  <a:pt x="3522917" y="783914"/>
                  <a:pt x="3532305" y="786261"/>
                  <a:pt x="3544040" y="788608"/>
                </a:cubicBezTo>
                <a:cubicBezTo>
                  <a:pt x="3553428" y="790955"/>
                  <a:pt x="3562817" y="793302"/>
                  <a:pt x="3572205" y="795649"/>
                </a:cubicBezTo>
                <a:cubicBezTo>
                  <a:pt x="3583940" y="797996"/>
                  <a:pt x="3593328" y="800343"/>
                  <a:pt x="3602716" y="802690"/>
                </a:cubicBezTo>
                <a:cubicBezTo>
                  <a:pt x="3612104" y="805037"/>
                  <a:pt x="3621493" y="807384"/>
                  <a:pt x="3630881" y="809731"/>
                </a:cubicBezTo>
                <a:cubicBezTo>
                  <a:pt x="3633228" y="809731"/>
                  <a:pt x="3635575" y="809731"/>
                  <a:pt x="3635575" y="812078"/>
                </a:cubicBezTo>
                <a:cubicBezTo>
                  <a:pt x="3633228" y="816772"/>
                  <a:pt x="3633228" y="821466"/>
                  <a:pt x="3633228" y="826160"/>
                </a:cubicBezTo>
                <a:cubicBezTo>
                  <a:pt x="3630881" y="826160"/>
                  <a:pt x="3626187" y="823813"/>
                  <a:pt x="3623840" y="823813"/>
                </a:cubicBezTo>
                <a:cubicBezTo>
                  <a:pt x="3612104" y="819119"/>
                  <a:pt x="3600369" y="816772"/>
                  <a:pt x="3588634" y="812078"/>
                </a:cubicBezTo>
                <a:cubicBezTo>
                  <a:pt x="3576899" y="809731"/>
                  <a:pt x="3567511" y="805037"/>
                  <a:pt x="3555775" y="802690"/>
                </a:cubicBezTo>
                <a:cubicBezTo>
                  <a:pt x="3544040" y="797996"/>
                  <a:pt x="3532305" y="795649"/>
                  <a:pt x="3518223" y="790955"/>
                </a:cubicBezTo>
                <a:cubicBezTo>
                  <a:pt x="3506487" y="788608"/>
                  <a:pt x="3497099" y="783914"/>
                  <a:pt x="3485364" y="781566"/>
                </a:cubicBezTo>
                <a:cubicBezTo>
                  <a:pt x="3475976" y="779219"/>
                  <a:pt x="3468935" y="776872"/>
                  <a:pt x="3459546" y="774525"/>
                </a:cubicBezTo>
                <a:cubicBezTo>
                  <a:pt x="3466588" y="774525"/>
                  <a:pt x="3473629" y="776872"/>
                  <a:pt x="3480670" y="776872"/>
                </a:cubicBezTo>
                <a:cubicBezTo>
                  <a:pt x="3492405" y="776872"/>
                  <a:pt x="3501793" y="779219"/>
                  <a:pt x="3511182" y="781566"/>
                </a:cubicBezTo>
                <a:close/>
                <a:moveTo>
                  <a:pt x="3644963" y="795649"/>
                </a:moveTo>
                <a:cubicBezTo>
                  <a:pt x="3647310" y="790955"/>
                  <a:pt x="3647310" y="783914"/>
                  <a:pt x="3649657" y="779219"/>
                </a:cubicBezTo>
                <a:cubicBezTo>
                  <a:pt x="3649657" y="776872"/>
                  <a:pt x="3652004" y="772178"/>
                  <a:pt x="3652004" y="769831"/>
                </a:cubicBezTo>
                <a:cubicBezTo>
                  <a:pt x="3654351" y="765137"/>
                  <a:pt x="3654351" y="758096"/>
                  <a:pt x="3656698" y="753402"/>
                </a:cubicBezTo>
                <a:cubicBezTo>
                  <a:pt x="3656698" y="751055"/>
                  <a:pt x="3659045" y="746361"/>
                  <a:pt x="3659045" y="744014"/>
                </a:cubicBezTo>
                <a:cubicBezTo>
                  <a:pt x="3661392" y="739320"/>
                  <a:pt x="3661392" y="734626"/>
                  <a:pt x="3663740" y="729931"/>
                </a:cubicBezTo>
                <a:cubicBezTo>
                  <a:pt x="3663740" y="727584"/>
                  <a:pt x="3666086" y="725237"/>
                  <a:pt x="3666086" y="720543"/>
                </a:cubicBezTo>
                <a:cubicBezTo>
                  <a:pt x="3668434" y="715849"/>
                  <a:pt x="3668434" y="711155"/>
                  <a:pt x="3670781" y="706461"/>
                </a:cubicBezTo>
                <a:cubicBezTo>
                  <a:pt x="3670781" y="704114"/>
                  <a:pt x="3673128" y="701767"/>
                  <a:pt x="3673128" y="697073"/>
                </a:cubicBezTo>
                <a:cubicBezTo>
                  <a:pt x="3675475" y="692379"/>
                  <a:pt x="3675475" y="687685"/>
                  <a:pt x="3677822" y="682991"/>
                </a:cubicBezTo>
                <a:cubicBezTo>
                  <a:pt x="3677822" y="680643"/>
                  <a:pt x="3680169" y="678296"/>
                  <a:pt x="3680169" y="673602"/>
                </a:cubicBezTo>
                <a:cubicBezTo>
                  <a:pt x="3682516" y="668908"/>
                  <a:pt x="3682516" y="664214"/>
                  <a:pt x="3684863" y="659520"/>
                </a:cubicBezTo>
                <a:cubicBezTo>
                  <a:pt x="3684863" y="657173"/>
                  <a:pt x="3687210" y="654826"/>
                  <a:pt x="3687210" y="652479"/>
                </a:cubicBezTo>
                <a:cubicBezTo>
                  <a:pt x="3689557" y="647785"/>
                  <a:pt x="3689557" y="643091"/>
                  <a:pt x="3691904" y="640744"/>
                </a:cubicBezTo>
                <a:cubicBezTo>
                  <a:pt x="3691904" y="638397"/>
                  <a:pt x="3694251" y="636050"/>
                  <a:pt x="3694251" y="633703"/>
                </a:cubicBezTo>
                <a:cubicBezTo>
                  <a:pt x="3696598" y="629008"/>
                  <a:pt x="3696598" y="626661"/>
                  <a:pt x="3698945" y="621967"/>
                </a:cubicBezTo>
                <a:cubicBezTo>
                  <a:pt x="3698945" y="619620"/>
                  <a:pt x="3701292" y="617273"/>
                  <a:pt x="3701292" y="614926"/>
                </a:cubicBezTo>
                <a:cubicBezTo>
                  <a:pt x="3703639" y="610232"/>
                  <a:pt x="3703639" y="607885"/>
                  <a:pt x="3705986" y="603191"/>
                </a:cubicBezTo>
                <a:cubicBezTo>
                  <a:pt x="3705986" y="603191"/>
                  <a:pt x="3705986" y="603191"/>
                  <a:pt x="3705986" y="603191"/>
                </a:cubicBezTo>
                <a:cubicBezTo>
                  <a:pt x="3708333" y="603191"/>
                  <a:pt x="3710681" y="605538"/>
                  <a:pt x="3713027" y="605538"/>
                </a:cubicBezTo>
                <a:cubicBezTo>
                  <a:pt x="3717721" y="605538"/>
                  <a:pt x="3722416" y="603191"/>
                  <a:pt x="3724763" y="600844"/>
                </a:cubicBezTo>
                <a:cubicBezTo>
                  <a:pt x="3724763" y="600844"/>
                  <a:pt x="3727110" y="603191"/>
                  <a:pt x="3727110" y="603191"/>
                </a:cubicBezTo>
                <a:cubicBezTo>
                  <a:pt x="3741192" y="619620"/>
                  <a:pt x="3757622" y="636050"/>
                  <a:pt x="3771704" y="652479"/>
                </a:cubicBezTo>
                <a:cubicBezTo>
                  <a:pt x="3776398" y="657173"/>
                  <a:pt x="3781092" y="664214"/>
                  <a:pt x="3785786" y="668908"/>
                </a:cubicBezTo>
                <a:cubicBezTo>
                  <a:pt x="3799868" y="685338"/>
                  <a:pt x="3816298" y="704114"/>
                  <a:pt x="3830380" y="720543"/>
                </a:cubicBezTo>
                <a:cubicBezTo>
                  <a:pt x="3835074" y="725237"/>
                  <a:pt x="3837421" y="729931"/>
                  <a:pt x="3842115" y="734626"/>
                </a:cubicBezTo>
                <a:cubicBezTo>
                  <a:pt x="3863239" y="760443"/>
                  <a:pt x="3882015" y="786261"/>
                  <a:pt x="3903138" y="812078"/>
                </a:cubicBezTo>
                <a:cubicBezTo>
                  <a:pt x="3914874" y="828507"/>
                  <a:pt x="3928956" y="844937"/>
                  <a:pt x="3940691" y="861366"/>
                </a:cubicBezTo>
                <a:cubicBezTo>
                  <a:pt x="3945385" y="868407"/>
                  <a:pt x="3952426" y="877795"/>
                  <a:pt x="3957120" y="884836"/>
                </a:cubicBezTo>
                <a:cubicBezTo>
                  <a:pt x="3966509" y="898919"/>
                  <a:pt x="3978244" y="913001"/>
                  <a:pt x="3987632" y="927083"/>
                </a:cubicBezTo>
                <a:cubicBezTo>
                  <a:pt x="3982938" y="924736"/>
                  <a:pt x="3978244" y="922389"/>
                  <a:pt x="3973550" y="920042"/>
                </a:cubicBezTo>
                <a:cubicBezTo>
                  <a:pt x="3971203" y="920042"/>
                  <a:pt x="3971203" y="920042"/>
                  <a:pt x="3968856" y="917695"/>
                </a:cubicBezTo>
                <a:cubicBezTo>
                  <a:pt x="3952426" y="910654"/>
                  <a:pt x="3938344" y="903613"/>
                  <a:pt x="3921915" y="898919"/>
                </a:cubicBezTo>
                <a:cubicBezTo>
                  <a:pt x="3919568" y="898919"/>
                  <a:pt x="3917220" y="896572"/>
                  <a:pt x="3914874" y="896572"/>
                </a:cubicBezTo>
                <a:cubicBezTo>
                  <a:pt x="3900791" y="891878"/>
                  <a:pt x="3886709" y="884836"/>
                  <a:pt x="3870279" y="880142"/>
                </a:cubicBezTo>
                <a:cubicBezTo>
                  <a:pt x="3865585" y="877795"/>
                  <a:pt x="3863239" y="877795"/>
                  <a:pt x="3858544" y="875448"/>
                </a:cubicBezTo>
                <a:cubicBezTo>
                  <a:pt x="3844462" y="870754"/>
                  <a:pt x="3830380" y="866060"/>
                  <a:pt x="3816298" y="861366"/>
                </a:cubicBezTo>
                <a:cubicBezTo>
                  <a:pt x="3811603" y="859019"/>
                  <a:pt x="3806909" y="856672"/>
                  <a:pt x="3802215" y="856672"/>
                </a:cubicBezTo>
                <a:cubicBezTo>
                  <a:pt x="3790480" y="851978"/>
                  <a:pt x="3776398" y="849631"/>
                  <a:pt x="3764662" y="844937"/>
                </a:cubicBezTo>
                <a:cubicBezTo>
                  <a:pt x="3757622" y="842590"/>
                  <a:pt x="3750580" y="840243"/>
                  <a:pt x="3743539" y="837896"/>
                </a:cubicBezTo>
                <a:cubicBezTo>
                  <a:pt x="3731804" y="835549"/>
                  <a:pt x="3720069" y="830854"/>
                  <a:pt x="3710681" y="828507"/>
                </a:cubicBezTo>
                <a:cubicBezTo>
                  <a:pt x="3701292" y="826160"/>
                  <a:pt x="3694251" y="823813"/>
                  <a:pt x="3684863" y="821466"/>
                </a:cubicBezTo>
                <a:cubicBezTo>
                  <a:pt x="3675475" y="819119"/>
                  <a:pt x="3666086" y="816772"/>
                  <a:pt x="3654351" y="814425"/>
                </a:cubicBezTo>
                <a:cubicBezTo>
                  <a:pt x="3649657" y="812078"/>
                  <a:pt x="3642616" y="812078"/>
                  <a:pt x="3637922" y="809731"/>
                </a:cubicBezTo>
                <a:cubicBezTo>
                  <a:pt x="3637922" y="809731"/>
                  <a:pt x="3637922" y="809731"/>
                  <a:pt x="3637922" y="809731"/>
                </a:cubicBezTo>
                <a:cubicBezTo>
                  <a:pt x="3642616" y="802690"/>
                  <a:pt x="3642616" y="797996"/>
                  <a:pt x="3644963" y="795649"/>
                </a:cubicBezTo>
                <a:close/>
                <a:moveTo>
                  <a:pt x="4022837" y="943513"/>
                </a:moveTo>
                <a:cubicBezTo>
                  <a:pt x="4032226" y="948207"/>
                  <a:pt x="4041614" y="952901"/>
                  <a:pt x="4051002" y="957595"/>
                </a:cubicBezTo>
                <a:cubicBezTo>
                  <a:pt x="4058043" y="962289"/>
                  <a:pt x="4065084" y="964636"/>
                  <a:pt x="4072126" y="969330"/>
                </a:cubicBezTo>
                <a:cubicBezTo>
                  <a:pt x="4081514" y="974024"/>
                  <a:pt x="4090902" y="978718"/>
                  <a:pt x="4100290" y="985760"/>
                </a:cubicBezTo>
                <a:cubicBezTo>
                  <a:pt x="4107331" y="990454"/>
                  <a:pt x="4114372" y="992801"/>
                  <a:pt x="4121414" y="997495"/>
                </a:cubicBezTo>
                <a:cubicBezTo>
                  <a:pt x="4130802" y="1002189"/>
                  <a:pt x="4140190" y="1009230"/>
                  <a:pt x="4149578" y="1013924"/>
                </a:cubicBezTo>
                <a:cubicBezTo>
                  <a:pt x="4156619" y="1018618"/>
                  <a:pt x="4161313" y="1020965"/>
                  <a:pt x="4168355" y="1025659"/>
                </a:cubicBezTo>
                <a:cubicBezTo>
                  <a:pt x="4177743" y="1032700"/>
                  <a:pt x="4187131" y="1037394"/>
                  <a:pt x="4196519" y="1044436"/>
                </a:cubicBezTo>
                <a:cubicBezTo>
                  <a:pt x="4201213" y="1049130"/>
                  <a:pt x="4208254" y="1051477"/>
                  <a:pt x="4212948" y="1056171"/>
                </a:cubicBezTo>
                <a:cubicBezTo>
                  <a:pt x="4212948" y="1056171"/>
                  <a:pt x="4215296" y="1056171"/>
                  <a:pt x="4215296" y="1058518"/>
                </a:cubicBezTo>
                <a:cubicBezTo>
                  <a:pt x="4227031" y="1084335"/>
                  <a:pt x="4236419" y="1110153"/>
                  <a:pt x="4248154" y="1138318"/>
                </a:cubicBezTo>
                <a:cubicBezTo>
                  <a:pt x="4241113" y="1133623"/>
                  <a:pt x="4234072" y="1128929"/>
                  <a:pt x="4229378" y="1124235"/>
                </a:cubicBezTo>
                <a:cubicBezTo>
                  <a:pt x="4219990" y="1117194"/>
                  <a:pt x="4210601" y="1110153"/>
                  <a:pt x="4201213" y="1103112"/>
                </a:cubicBezTo>
                <a:cubicBezTo>
                  <a:pt x="4194172" y="1098418"/>
                  <a:pt x="4184784" y="1091377"/>
                  <a:pt x="4177743" y="1086683"/>
                </a:cubicBezTo>
                <a:cubicBezTo>
                  <a:pt x="4168355" y="1079641"/>
                  <a:pt x="4158966" y="1072600"/>
                  <a:pt x="4147231" y="1067906"/>
                </a:cubicBezTo>
                <a:cubicBezTo>
                  <a:pt x="4137843" y="1063212"/>
                  <a:pt x="4130802" y="1056171"/>
                  <a:pt x="4121414" y="1051477"/>
                </a:cubicBezTo>
                <a:cubicBezTo>
                  <a:pt x="4112025" y="1044436"/>
                  <a:pt x="4102637" y="1039742"/>
                  <a:pt x="4090902" y="1032700"/>
                </a:cubicBezTo>
                <a:cubicBezTo>
                  <a:pt x="4081514" y="1028006"/>
                  <a:pt x="4072126" y="1023312"/>
                  <a:pt x="4065084" y="1016271"/>
                </a:cubicBezTo>
                <a:cubicBezTo>
                  <a:pt x="4058043" y="1011577"/>
                  <a:pt x="4051002" y="1006883"/>
                  <a:pt x="4041614" y="1002189"/>
                </a:cubicBezTo>
                <a:cubicBezTo>
                  <a:pt x="4029879" y="983412"/>
                  <a:pt x="4015797" y="966983"/>
                  <a:pt x="4004061" y="948207"/>
                </a:cubicBezTo>
                <a:cubicBezTo>
                  <a:pt x="3999367" y="943513"/>
                  <a:pt x="3997020" y="936472"/>
                  <a:pt x="3992326" y="931777"/>
                </a:cubicBezTo>
                <a:cubicBezTo>
                  <a:pt x="3992326" y="931777"/>
                  <a:pt x="3992326" y="931777"/>
                  <a:pt x="3992326" y="931777"/>
                </a:cubicBezTo>
                <a:cubicBezTo>
                  <a:pt x="3994673" y="931777"/>
                  <a:pt x="3997020" y="934125"/>
                  <a:pt x="3999367" y="934125"/>
                </a:cubicBezTo>
                <a:cubicBezTo>
                  <a:pt x="4008755" y="936472"/>
                  <a:pt x="4015797" y="941166"/>
                  <a:pt x="4022837" y="943513"/>
                </a:cubicBezTo>
                <a:close/>
                <a:moveTo>
                  <a:pt x="4356118" y="1199341"/>
                </a:moveTo>
                <a:cubicBezTo>
                  <a:pt x="4365507" y="1213423"/>
                  <a:pt x="4372548" y="1225158"/>
                  <a:pt x="4381936" y="1239241"/>
                </a:cubicBezTo>
                <a:cubicBezTo>
                  <a:pt x="4381936" y="1239241"/>
                  <a:pt x="4381936" y="1241588"/>
                  <a:pt x="4381936" y="1241588"/>
                </a:cubicBezTo>
                <a:cubicBezTo>
                  <a:pt x="4372548" y="1232199"/>
                  <a:pt x="4363159" y="1222811"/>
                  <a:pt x="4351424" y="1215770"/>
                </a:cubicBezTo>
                <a:cubicBezTo>
                  <a:pt x="4346730" y="1211076"/>
                  <a:pt x="4339689" y="1206382"/>
                  <a:pt x="4334995" y="1201688"/>
                </a:cubicBezTo>
                <a:cubicBezTo>
                  <a:pt x="4325607" y="1192300"/>
                  <a:pt x="4313872" y="1185259"/>
                  <a:pt x="4304483" y="1175870"/>
                </a:cubicBezTo>
                <a:cubicBezTo>
                  <a:pt x="4297442" y="1171176"/>
                  <a:pt x="4290401" y="1164135"/>
                  <a:pt x="4283360" y="1159441"/>
                </a:cubicBezTo>
                <a:cubicBezTo>
                  <a:pt x="4273972" y="1152400"/>
                  <a:pt x="4264583" y="1145359"/>
                  <a:pt x="4252848" y="1135970"/>
                </a:cubicBezTo>
                <a:cubicBezTo>
                  <a:pt x="4252848" y="1135970"/>
                  <a:pt x="4252848" y="1135970"/>
                  <a:pt x="4252848" y="1135970"/>
                </a:cubicBezTo>
                <a:cubicBezTo>
                  <a:pt x="4248154" y="1121888"/>
                  <a:pt x="4241113" y="1107806"/>
                  <a:pt x="4236419" y="1093724"/>
                </a:cubicBezTo>
                <a:cubicBezTo>
                  <a:pt x="4234072" y="1084335"/>
                  <a:pt x="4229378" y="1077294"/>
                  <a:pt x="4227031" y="1070253"/>
                </a:cubicBezTo>
                <a:cubicBezTo>
                  <a:pt x="4224684" y="1065559"/>
                  <a:pt x="4222337" y="1060865"/>
                  <a:pt x="4222337" y="1056171"/>
                </a:cubicBezTo>
                <a:cubicBezTo>
                  <a:pt x="4231725" y="1063212"/>
                  <a:pt x="4238766" y="1067906"/>
                  <a:pt x="4248154" y="1074947"/>
                </a:cubicBezTo>
                <a:cubicBezTo>
                  <a:pt x="4252848" y="1077294"/>
                  <a:pt x="4257542" y="1081988"/>
                  <a:pt x="4262237" y="1084335"/>
                </a:cubicBezTo>
                <a:cubicBezTo>
                  <a:pt x="4271625" y="1091377"/>
                  <a:pt x="4281013" y="1098418"/>
                  <a:pt x="4290401" y="1105459"/>
                </a:cubicBezTo>
                <a:cubicBezTo>
                  <a:pt x="4288054" y="1107806"/>
                  <a:pt x="4285707" y="1112500"/>
                  <a:pt x="4285707" y="1117194"/>
                </a:cubicBezTo>
                <a:cubicBezTo>
                  <a:pt x="4285707" y="1128929"/>
                  <a:pt x="4295095" y="1138318"/>
                  <a:pt x="4306830" y="1138318"/>
                </a:cubicBezTo>
                <a:cubicBezTo>
                  <a:pt x="4309178" y="1138318"/>
                  <a:pt x="4311524" y="1138318"/>
                  <a:pt x="4313872" y="1135970"/>
                </a:cubicBezTo>
                <a:cubicBezTo>
                  <a:pt x="4313872" y="1138318"/>
                  <a:pt x="4316218" y="1138318"/>
                  <a:pt x="4318566" y="1140665"/>
                </a:cubicBezTo>
                <a:cubicBezTo>
                  <a:pt x="4330301" y="1159441"/>
                  <a:pt x="4342036" y="1178217"/>
                  <a:pt x="4356118" y="1199341"/>
                </a:cubicBezTo>
                <a:close/>
                <a:moveTo>
                  <a:pt x="4471124" y="1328428"/>
                </a:moveTo>
                <a:cubicBezTo>
                  <a:pt x="4473471" y="1330775"/>
                  <a:pt x="4475818" y="1333122"/>
                  <a:pt x="4478165" y="1337817"/>
                </a:cubicBezTo>
                <a:cubicBezTo>
                  <a:pt x="4487553" y="1349552"/>
                  <a:pt x="4496941" y="1358940"/>
                  <a:pt x="4508676" y="1370675"/>
                </a:cubicBezTo>
                <a:cubicBezTo>
                  <a:pt x="4508676" y="1373022"/>
                  <a:pt x="4511023" y="1373022"/>
                  <a:pt x="4513371" y="1375369"/>
                </a:cubicBezTo>
                <a:cubicBezTo>
                  <a:pt x="4548576" y="1415269"/>
                  <a:pt x="4579088" y="1455169"/>
                  <a:pt x="4607252" y="1497416"/>
                </a:cubicBezTo>
                <a:cubicBezTo>
                  <a:pt x="4609599" y="1499763"/>
                  <a:pt x="4609599" y="1502110"/>
                  <a:pt x="4611946" y="1504457"/>
                </a:cubicBezTo>
                <a:cubicBezTo>
                  <a:pt x="4618988" y="1518539"/>
                  <a:pt x="4626029" y="1534968"/>
                  <a:pt x="4633070" y="1549051"/>
                </a:cubicBezTo>
                <a:cubicBezTo>
                  <a:pt x="4635417" y="1551398"/>
                  <a:pt x="4635417" y="1556092"/>
                  <a:pt x="4637764" y="1558439"/>
                </a:cubicBezTo>
                <a:cubicBezTo>
                  <a:pt x="4637764" y="1558439"/>
                  <a:pt x="4637764" y="1560786"/>
                  <a:pt x="4637764" y="1560786"/>
                </a:cubicBezTo>
                <a:cubicBezTo>
                  <a:pt x="4583782" y="1480986"/>
                  <a:pt x="4518065" y="1405881"/>
                  <a:pt x="4442959" y="1340164"/>
                </a:cubicBezTo>
                <a:cubicBezTo>
                  <a:pt x="4433571" y="1326081"/>
                  <a:pt x="4426530" y="1311999"/>
                  <a:pt x="4417141" y="1295570"/>
                </a:cubicBezTo>
                <a:cubicBezTo>
                  <a:pt x="4412447" y="1288529"/>
                  <a:pt x="4407753" y="1281487"/>
                  <a:pt x="4405406" y="1274446"/>
                </a:cubicBezTo>
                <a:cubicBezTo>
                  <a:pt x="4407753" y="1274446"/>
                  <a:pt x="4410100" y="1272099"/>
                  <a:pt x="4412447" y="1269752"/>
                </a:cubicBezTo>
                <a:cubicBezTo>
                  <a:pt x="4419489" y="1276793"/>
                  <a:pt x="4426530" y="1283834"/>
                  <a:pt x="4433571" y="1290876"/>
                </a:cubicBezTo>
                <a:cubicBezTo>
                  <a:pt x="4435918" y="1293223"/>
                  <a:pt x="4440612" y="1297917"/>
                  <a:pt x="4442959" y="1300264"/>
                </a:cubicBezTo>
                <a:cubicBezTo>
                  <a:pt x="4452347" y="1309652"/>
                  <a:pt x="4461736" y="1319040"/>
                  <a:pt x="4471124" y="1328428"/>
                </a:cubicBezTo>
                <a:close/>
                <a:moveTo>
                  <a:pt x="4675317" y="1619462"/>
                </a:moveTo>
                <a:cubicBezTo>
                  <a:pt x="4670623" y="1612421"/>
                  <a:pt x="4668275" y="1605380"/>
                  <a:pt x="4663581" y="1598339"/>
                </a:cubicBezTo>
                <a:cubicBezTo>
                  <a:pt x="4661234" y="1591297"/>
                  <a:pt x="4656540" y="1581909"/>
                  <a:pt x="4654193" y="1574868"/>
                </a:cubicBezTo>
                <a:cubicBezTo>
                  <a:pt x="4651846" y="1570174"/>
                  <a:pt x="4649499" y="1565480"/>
                  <a:pt x="4649499" y="1558439"/>
                </a:cubicBezTo>
                <a:cubicBezTo>
                  <a:pt x="4656540" y="1567827"/>
                  <a:pt x="4661234" y="1579562"/>
                  <a:pt x="4668275" y="1588950"/>
                </a:cubicBezTo>
                <a:cubicBezTo>
                  <a:pt x="4670623" y="1598339"/>
                  <a:pt x="4672970" y="1605380"/>
                  <a:pt x="4675317" y="1614768"/>
                </a:cubicBezTo>
                <a:cubicBezTo>
                  <a:pt x="4675317" y="1614768"/>
                  <a:pt x="4675317" y="1617115"/>
                  <a:pt x="4675317" y="1619462"/>
                </a:cubicBezTo>
                <a:close/>
                <a:moveTo>
                  <a:pt x="4670623" y="1624156"/>
                </a:moveTo>
                <a:cubicBezTo>
                  <a:pt x="4675317" y="1633544"/>
                  <a:pt x="4677664" y="1645280"/>
                  <a:pt x="4682358" y="1654668"/>
                </a:cubicBezTo>
                <a:cubicBezTo>
                  <a:pt x="4684705" y="1661709"/>
                  <a:pt x="4687052" y="1671097"/>
                  <a:pt x="4691746" y="1678138"/>
                </a:cubicBezTo>
                <a:cubicBezTo>
                  <a:pt x="4691746" y="1678138"/>
                  <a:pt x="4691746" y="1680485"/>
                  <a:pt x="4691746" y="1680485"/>
                </a:cubicBezTo>
                <a:cubicBezTo>
                  <a:pt x="4691746" y="1678138"/>
                  <a:pt x="4691746" y="1678138"/>
                  <a:pt x="4689399" y="1675791"/>
                </a:cubicBezTo>
                <a:cubicBezTo>
                  <a:pt x="4687052" y="1668750"/>
                  <a:pt x="4684705" y="1661709"/>
                  <a:pt x="4680011" y="1654668"/>
                </a:cubicBezTo>
                <a:cubicBezTo>
                  <a:pt x="4675317" y="1642933"/>
                  <a:pt x="4670623" y="1633544"/>
                  <a:pt x="4665929" y="1621809"/>
                </a:cubicBezTo>
                <a:cubicBezTo>
                  <a:pt x="4663581" y="1614768"/>
                  <a:pt x="4658887" y="1605380"/>
                  <a:pt x="4656540" y="1598339"/>
                </a:cubicBezTo>
                <a:cubicBezTo>
                  <a:pt x="4654193" y="1591297"/>
                  <a:pt x="4649499" y="1581909"/>
                  <a:pt x="4647152" y="1574868"/>
                </a:cubicBezTo>
                <a:cubicBezTo>
                  <a:pt x="4651846" y="1581909"/>
                  <a:pt x="4656540" y="1588950"/>
                  <a:pt x="4661234" y="1595992"/>
                </a:cubicBezTo>
                <a:cubicBezTo>
                  <a:pt x="4661234" y="1595992"/>
                  <a:pt x="4661234" y="1595992"/>
                  <a:pt x="4661234" y="1598339"/>
                </a:cubicBezTo>
                <a:cubicBezTo>
                  <a:pt x="4663581" y="1607727"/>
                  <a:pt x="4668275" y="1614768"/>
                  <a:pt x="4670623" y="1624156"/>
                </a:cubicBezTo>
                <a:close/>
                <a:moveTo>
                  <a:pt x="4618988" y="1516192"/>
                </a:moveTo>
                <a:cubicBezTo>
                  <a:pt x="4616640" y="1513845"/>
                  <a:pt x="4616640" y="1511498"/>
                  <a:pt x="4614294" y="1509151"/>
                </a:cubicBezTo>
                <a:cubicBezTo>
                  <a:pt x="4623682" y="1523233"/>
                  <a:pt x="4633070" y="1534968"/>
                  <a:pt x="4640111" y="1549051"/>
                </a:cubicBezTo>
                <a:cubicBezTo>
                  <a:pt x="4642458" y="1556092"/>
                  <a:pt x="4644805" y="1560786"/>
                  <a:pt x="4647152" y="1567827"/>
                </a:cubicBezTo>
                <a:cubicBezTo>
                  <a:pt x="4649499" y="1574868"/>
                  <a:pt x="4651846" y="1581909"/>
                  <a:pt x="4654193" y="1588950"/>
                </a:cubicBezTo>
                <a:cubicBezTo>
                  <a:pt x="4651846" y="1586603"/>
                  <a:pt x="4651846" y="1584256"/>
                  <a:pt x="4649499" y="1581909"/>
                </a:cubicBezTo>
                <a:cubicBezTo>
                  <a:pt x="4647152" y="1577215"/>
                  <a:pt x="4642458" y="1572521"/>
                  <a:pt x="4640111" y="1567827"/>
                </a:cubicBezTo>
                <a:cubicBezTo>
                  <a:pt x="4637764" y="1560786"/>
                  <a:pt x="4633070" y="1553745"/>
                  <a:pt x="4630723" y="1544357"/>
                </a:cubicBezTo>
                <a:cubicBezTo>
                  <a:pt x="4628376" y="1537315"/>
                  <a:pt x="4623682" y="1525580"/>
                  <a:pt x="4618988" y="1516192"/>
                </a:cubicBezTo>
                <a:close/>
                <a:moveTo>
                  <a:pt x="4156619" y="1173523"/>
                </a:moveTo>
                <a:cubicBezTo>
                  <a:pt x="4166007" y="1189953"/>
                  <a:pt x="4177743" y="1204035"/>
                  <a:pt x="4187131" y="1220464"/>
                </a:cubicBezTo>
                <a:cubicBezTo>
                  <a:pt x="4191825" y="1229852"/>
                  <a:pt x="4198866" y="1239241"/>
                  <a:pt x="4203560" y="1246282"/>
                </a:cubicBezTo>
                <a:cubicBezTo>
                  <a:pt x="4212948" y="1260364"/>
                  <a:pt x="4222337" y="1276793"/>
                  <a:pt x="4231725" y="1290876"/>
                </a:cubicBezTo>
                <a:cubicBezTo>
                  <a:pt x="4236419" y="1300264"/>
                  <a:pt x="4243460" y="1309652"/>
                  <a:pt x="4248154" y="1319040"/>
                </a:cubicBezTo>
                <a:cubicBezTo>
                  <a:pt x="4257542" y="1333122"/>
                  <a:pt x="4266931" y="1347205"/>
                  <a:pt x="4273972" y="1363634"/>
                </a:cubicBezTo>
                <a:cubicBezTo>
                  <a:pt x="4278666" y="1373022"/>
                  <a:pt x="4283360" y="1382410"/>
                  <a:pt x="4290401" y="1389451"/>
                </a:cubicBezTo>
                <a:cubicBezTo>
                  <a:pt x="4299789" y="1403534"/>
                  <a:pt x="4306830" y="1417616"/>
                  <a:pt x="4316218" y="1434045"/>
                </a:cubicBezTo>
                <a:cubicBezTo>
                  <a:pt x="4320913" y="1443434"/>
                  <a:pt x="4325607" y="1450475"/>
                  <a:pt x="4330301" y="1459863"/>
                </a:cubicBezTo>
                <a:cubicBezTo>
                  <a:pt x="4337342" y="1473945"/>
                  <a:pt x="4346730" y="1488027"/>
                  <a:pt x="4353771" y="1502110"/>
                </a:cubicBezTo>
                <a:cubicBezTo>
                  <a:pt x="4358465" y="1511498"/>
                  <a:pt x="4363159" y="1520886"/>
                  <a:pt x="4370201" y="1530274"/>
                </a:cubicBezTo>
                <a:cubicBezTo>
                  <a:pt x="4377242" y="1544357"/>
                  <a:pt x="4384283" y="1556092"/>
                  <a:pt x="4391324" y="1570174"/>
                </a:cubicBezTo>
                <a:cubicBezTo>
                  <a:pt x="4396018" y="1579562"/>
                  <a:pt x="4400712" y="1588950"/>
                  <a:pt x="4407753" y="1598339"/>
                </a:cubicBezTo>
                <a:cubicBezTo>
                  <a:pt x="4414795" y="1610074"/>
                  <a:pt x="4421835" y="1624156"/>
                  <a:pt x="4428877" y="1635891"/>
                </a:cubicBezTo>
                <a:cubicBezTo>
                  <a:pt x="4433571" y="1645280"/>
                  <a:pt x="4440612" y="1657015"/>
                  <a:pt x="4445306" y="1666403"/>
                </a:cubicBezTo>
                <a:cubicBezTo>
                  <a:pt x="4447653" y="1671097"/>
                  <a:pt x="4452347" y="1678138"/>
                  <a:pt x="4454694" y="1682832"/>
                </a:cubicBezTo>
                <a:cubicBezTo>
                  <a:pt x="4452347" y="1685179"/>
                  <a:pt x="4450000" y="1685179"/>
                  <a:pt x="4450000" y="1687526"/>
                </a:cubicBezTo>
                <a:cubicBezTo>
                  <a:pt x="4447653" y="1685179"/>
                  <a:pt x="4442959" y="1682832"/>
                  <a:pt x="4440612" y="1680485"/>
                </a:cubicBezTo>
                <a:cubicBezTo>
                  <a:pt x="4435918" y="1678138"/>
                  <a:pt x="4431224" y="1673444"/>
                  <a:pt x="4426530" y="1671097"/>
                </a:cubicBezTo>
                <a:cubicBezTo>
                  <a:pt x="4421835" y="1668750"/>
                  <a:pt x="4419489" y="1666403"/>
                  <a:pt x="4414795" y="1664056"/>
                </a:cubicBezTo>
                <a:cubicBezTo>
                  <a:pt x="4410100" y="1661709"/>
                  <a:pt x="4405406" y="1657015"/>
                  <a:pt x="4398365" y="1654668"/>
                </a:cubicBezTo>
                <a:cubicBezTo>
                  <a:pt x="4393671" y="1652321"/>
                  <a:pt x="4391324" y="1649974"/>
                  <a:pt x="4386630" y="1647627"/>
                </a:cubicBezTo>
                <a:cubicBezTo>
                  <a:pt x="4381936" y="1645280"/>
                  <a:pt x="4374895" y="1642933"/>
                  <a:pt x="4370201" y="1638238"/>
                </a:cubicBezTo>
                <a:cubicBezTo>
                  <a:pt x="4365507" y="1635891"/>
                  <a:pt x="4363159" y="1633544"/>
                  <a:pt x="4358465" y="1631197"/>
                </a:cubicBezTo>
                <a:cubicBezTo>
                  <a:pt x="4353771" y="1628850"/>
                  <a:pt x="4346730" y="1626503"/>
                  <a:pt x="4342036" y="1624156"/>
                </a:cubicBezTo>
                <a:cubicBezTo>
                  <a:pt x="4337342" y="1621809"/>
                  <a:pt x="4334995" y="1619462"/>
                  <a:pt x="4330301" y="1619462"/>
                </a:cubicBezTo>
                <a:cubicBezTo>
                  <a:pt x="4325607" y="1617115"/>
                  <a:pt x="4318566" y="1614768"/>
                  <a:pt x="4311524" y="1612421"/>
                </a:cubicBezTo>
                <a:cubicBezTo>
                  <a:pt x="4306830" y="1610074"/>
                  <a:pt x="4304483" y="1610074"/>
                  <a:pt x="4299789" y="1607727"/>
                </a:cubicBezTo>
                <a:cubicBezTo>
                  <a:pt x="4292748" y="1605380"/>
                  <a:pt x="4288054" y="1603033"/>
                  <a:pt x="4281013" y="1600686"/>
                </a:cubicBezTo>
                <a:cubicBezTo>
                  <a:pt x="4276319" y="1598339"/>
                  <a:pt x="4273972" y="1598339"/>
                  <a:pt x="4269277" y="1595992"/>
                </a:cubicBezTo>
                <a:cubicBezTo>
                  <a:pt x="4262237" y="1593645"/>
                  <a:pt x="4257542" y="1591297"/>
                  <a:pt x="4250501" y="1588950"/>
                </a:cubicBezTo>
                <a:cubicBezTo>
                  <a:pt x="4245807" y="1586603"/>
                  <a:pt x="4241113" y="1586603"/>
                  <a:pt x="4238766" y="1584256"/>
                </a:cubicBezTo>
                <a:cubicBezTo>
                  <a:pt x="4231725" y="1581909"/>
                  <a:pt x="4224684" y="1579562"/>
                  <a:pt x="4219990" y="1579562"/>
                </a:cubicBezTo>
                <a:cubicBezTo>
                  <a:pt x="4215296" y="1579562"/>
                  <a:pt x="4210601" y="1577215"/>
                  <a:pt x="4208254" y="1574868"/>
                </a:cubicBezTo>
                <a:cubicBezTo>
                  <a:pt x="4201213" y="1572521"/>
                  <a:pt x="4194172" y="1572521"/>
                  <a:pt x="4187131" y="1570174"/>
                </a:cubicBezTo>
                <a:cubicBezTo>
                  <a:pt x="4182437" y="1570174"/>
                  <a:pt x="4177743" y="1567827"/>
                  <a:pt x="4173049" y="1567827"/>
                </a:cubicBezTo>
                <a:cubicBezTo>
                  <a:pt x="4166007" y="1565480"/>
                  <a:pt x="4158966" y="1565480"/>
                  <a:pt x="4151925" y="1563133"/>
                </a:cubicBezTo>
                <a:cubicBezTo>
                  <a:pt x="4147231" y="1563133"/>
                  <a:pt x="4142537" y="1560786"/>
                  <a:pt x="4137843" y="1560786"/>
                </a:cubicBezTo>
                <a:cubicBezTo>
                  <a:pt x="4130802" y="1558439"/>
                  <a:pt x="4123761" y="1558439"/>
                  <a:pt x="4116719" y="1558439"/>
                </a:cubicBezTo>
                <a:cubicBezTo>
                  <a:pt x="4112025" y="1558439"/>
                  <a:pt x="4107331" y="1556092"/>
                  <a:pt x="4102637" y="1556092"/>
                </a:cubicBezTo>
                <a:cubicBezTo>
                  <a:pt x="4095596" y="1556092"/>
                  <a:pt x="4088555" y="1553745"/>
                  <a:pt x="4081514" y="1553745"/>
                </a:cubicBezTo>
                <a:cubicBezTo>
                  <a:pt x="4076820" y="1553745"/>
                  <a:pt x="4072126" y="1553745"/>
                  <a:pt x="4067432" y="1551398"/>
                </a:cubicBezTo>
                <a:cubicBezTo>
                  <a:pt x="4060390" y="1551398"/>
                  <a:pt x="4053349" y="1549051"/>
                  <a:pt x="4043961" y="1549051"/>
                </a:cubicBezTo>
                <a:cubicBezTo>
                  <a:pt x="4039267" y="1549051"/>
                  <a:pt x="4034573" y="1549051"/>
                  <a:pt x="4029879" y="1549051"/>
                </a:cubicBezTo>
                <a:cubicBezTo>
                  <a:pt x="4022837" y="1549051"/>
                  <a:pt x="4013449" y="1549051"/>
                  <a:pt x="4006408" y="1546704"/>
                </a:cubicBezTo>
                <a:cubicBezTo>
                  <a:pt x="4001714" y="1546704"/>
                  <a:pt x="3997020" y="1546704"/>
                  <a:pt x="3994673" y="1546704"/>
                </a:cubicBezTo>
                <a:cubicBezTo>
                  <a:pt x="3982938" y="1546704"/>
                  <a:pt x="3968856" y="1546704"/>
                  <a:pt x="3957120" y="1546704"/>
                </a:cubicBezTo>
                <a:cubicBezTo>
                  <a:pt x="3940691" y="1546704"/>
                  <a:pt x="3924262" y="1546704"/>
                  <a:pt x="3905485" y="1546704"/>
                </a:cubicBezTo>
                <a:cubicBezTo>
                  <a:pt x="3898444" y="1546704"/>
                  <a:pt x="3891403" y="1546704"/>
                  <a:pt x="3884362" y="1549051"/>
                </a:cubicBezTo>
                <a:cubicBezTo>
                  <a:pt x="3874974" y="1549051"/>
                  <a:pt x="3863239" y="1549051"/>
                  <a:pt x="3853850" y="1551398"/>
                </a:cubicBezTo>
                <a:cubicBezTo>
                  <a:pt x="3844462" y="1551398"/>
                  <a:pt x="3837421" y="1553745"/>
                  <a:pt x="3828033" y="1553745"/>
                </a:cubicBezTo>
                <a:cubicBezTo>
                  <a:pt x="3818645" y="1553745"/>
                  <a:pt x="3811603" y="1556092"/>
                  <a:pt x="3802215" y="1556092"/>
                </a:cubicBezTo>
                <a:cubicBezTo>
                  <a:pt x="3792827" y="1556092"/>
                  <a:pt x="3783439" y="1558439"/>
                  <a:pt x="3774051" y="1560786"/>
                </a:cubicBezTo>
                <a:cubicBezTo>
                  <a:pt x="3767010" y="1563133"/>
                  <a:pt x="3757622" y="1563133"/>
                  <a:pt x="3750580" y="1563133"/>
                </a:cubicBezTo>
                <a:cubicBezTo>
                  <a:pt x="3741192" y="1565480"/>
                  <a:pt x="3729457" y="1567827"/>
                  <a:pt x="3720069" y="1567827"/>
                </a:cubicBezTo>
                <a:cubicBezTo>
                  <a:pt x="3713027" y="1570174"/>
                  <a:pt x="3705986" y="1570174"/>
                  <a:pt x="3698945" y="1572521"/>
                </a:cubicBezTo>
                <a:cubicBezTo>
                  <a:pt x="3687210" y="1574868"/>
                  <a:pt x="3677822" y="1577215"/>
                  <a:pt x="3666086" y="1579562"/>
                </a:cubicBezTo>
                <a:cubicBezTo>
                  <a:pt x="3659045" y="1581909"/>
                  <a:pt x="3652004" y="1581909"/>
                  <a:pt x="3644963" y="1584256"/>
                </a:cubicBezTo>
                <a:cubicBezTo>
                  <a:pt x="3633228" y="1586603"/>
                  <a:pt x="3621493" y="1591297"/>
                  <a:pt x="3609758" y="1593645"/>
                </a:cubicBezTo>
                <a:cubicBezTo>
                  <a:pt x="3605064" y="1595992"/>
                  <a:pt x="3598022" y="1595992"/>
                  <a:pt x="3593328" y="1598339"/>
                </a:cubicBezTo>
                <a:cubicBezTo>
                  <a:pt x="3581593" y="1600686"/>
                  <a:pt x="3569858" y="1605380"/>
                  <a:pt x="3558123" y="1607727"/>
                </a:cubicBezTo>
                <a:cubicBezTo>
                  <a:pt x="3555775" y="1600686"/>
                  <a:pt x="3548734" y="1595992"/>
                  <a:pt x="3541693" y="1593645"/>
                </a:cubicBezTo>
                <a:cubicBezTo>
                  <a:pt x="3544040" y="1570174"/>
                  <a:pt x="3544040" y="1546704"/>
                  <a:pt x="3546387" y="1523233"/>
                </a:cubicBezTo>
                <a:cubicBezTo>
                  <a:pt x="3546387" y="1513845"/>
                  <a:pt x="3548734" y="1504457"/>
                  <a:pt x="3548734" y="1495069"/>
                </a:cubicBezTo>
                <a:cubicBezTo>
                  <a:pt x="3551081" y="1476292"/>
                  <a:pt x="3551081" y="1457516"/>
                  <a:pt x="3553428" y="1438740"/>
                </a:cubicBezTo>
                <a:cubicBezTo>
                  <a:pt x="3555775" y="1424657"/>
                  <a:pt x="3555775" y="1410575"/>
                  <a:pt x="3558123" y="1394146"/>
                </a:cubicBezTo>
                <a:cubicBezTo>
                  <a:pt x="3560469" y="1382410"/>
                  <a:pt x="3560469" y="1368328"/>
                  <a:pt x="3562817" y="1356593"/>
                </a:cubicBezTo>
                <a:cubicBezTo>
                  <a:pt x="3565163" y="1340164"/>
                  <a:pt x="3567511" y="1323734"/>
                  <a:pt x="3567511" y="1307305"/>
                </a:cubicBezTo>
                <a:cubicBezTo>
                  <a:pt x="3567511" y="1297917"/>
                  <a:pt x="3569858" y="1288529"/>
                  <a:pt x="3569858" y="1279140"/>
                </a:cubicBezTo>
                <a:cubicBezTo>
                  <a:pt x="3572205" y="1262711"/>
                  <a:pt x="3574552" y="1246282"/>
                  <a:pt x="3576899" y="1229852"/>
                </a:cubicBezTo>
                <a:cubicBezTo>
                  <a:pt x="3576899" y="1220464"/>
                  <a:pt x="3579246" y="1213423"/>
                  <a:pt x="3579246" y="1204035"/>
                </a:cubicBezTo>
                <a:cubicBezTo>
                  <a:pt x="3581593" y="1189953"/>
                  <a:pt x="3583940" y="1175870"/>
                  <a:pt x="3583940" y="1161788"/>
                </a:cubicBezTo>
                <a:cubicBezTo>
                  <a:pt x="3586287" y="1152400"/>
                  <a:pt x="3586287" y="1140665"/>
                  <a:pt x="3588634" y="1131276"/>
                </a:cubicBezTo>
                <a:cubicBezTo>
                  <a:pt x="3590981" y="1121888"/>
                  <a:pt x="3590981" y="1112500"/>
                  <a:pt x="3593328" y="1100765"/>
                </a:cubicBezTo>
                <a:cubicBezTo>
                  <a:pt x="3595675" y="1086683"/>
                  <a:pt x="3598022" y="1072600"/>
                  <a:pt x="3600369" y="1058518"/>
                </a:cubicBezTo>
                <a:cubicBezTo>
                  <a:pt x="3602716" y="1042089"/>
                  <a:pt x="3605064" y="1025659"/>
                  <a:pt x="3607410" y="1009230"/>
                </a:cubicBezTo>
                <a:cubicBezTo>
                  <a:pt x="3607410" y="1009230"/>
                  <a:pt x="3609758" y="1009230"/>
                  <a:pt x="3609758" y="1009230"/>
                </a:cubicBezTo>
                <a:cubicBezTo>
                  <a:pt x="3621493" y="1009230"/>
                  <a:pt x="3630881" y="999842"/>
                  <a:pt x="3630881" y="988107"/>
                </a:cubicBezTo>
                <a:cubicBezTo>
                  <a:pt x="3630881" y="978718"/>
                  <a:pt x="3623840" y="971677"/>
                  <a:pt x="3614452" y="969330"/>
                </a:cubicBezTo>
                <a:cubicBezTo>
                  <a:pt x="3614452" y="964636"/>
                  <a:pt x="3616799" y="959942"/>
                  <a:pt x="3616799" y="955248"/>
                </a:cubicBezTo>
                <a:cubicBezTo>
                  <a:pt x="3616799" y="952901"/>
                  <a:pt x="3619146" y="948207"/>
                  <a:pt x="3619146" y="945860"/>
                </a:cubicBezTo>
                <a:cubicBezTo>
                  <a:pt x="3806909" y="985760"/>
                  <a:pt x="3980591" y="1046783"/>
                  <a:pt x="4133149" y="1124235"/>
                </a:cubicBezTo>
                <a:cubicBezTo>
                  <a:pt x="4137843" y="1131276"/>
                  <a:pt x="4142537" y="1138318"/>
                  <a:pt x="4147231" y="1147706"/>
                </a:cubicBezTo>
                <a:cubicBezTo>
                  <a:pt x="4147231" y="1157094"/>
                  <a:pt x="4151925" y="1164135"/>
                  <a:pt x="4156619" y="1173523"/>
                </a:cubicBezTo>
                <a:close/>
                <a:moveTo>
                  <a:pt x="3612104" y="1649974"/>
                </a:moveTo>
                <a:cubicBezTo>
                  <a:pt x="3621493" y="1654668"/>
                  <a:pt x="3630881" y="1657015"/>
                  <a:pt x="3642616" y="1661709"/>
                </a:cubicBezTo>
                <a:cubicBezTo>
                  <a:pt x="3659045" y="1668750"/>
                  <a:pt x="3675475" y="1675791"/>
                  <a:pt x="3689557" y="1680485"/>
                </a:cubicBezTo>
                <a:cubicBezTo>
                  <a:pt x="3710681" y="1689873"/>
                  <a:pt x="3731804" y="1699262"/>
                  <a:pt x="3752927" y="1708650"/>
                </a:cubicBezTo>
                <a:cubicBezTo>
                  <a:pt x="3757622" y="1710997"/>
                  <a:pt x="3762316" y="1713344"/>
                  <a:pt x="3767010" y="1713344"/>
                </a:cubicBezTo>
                <a:cubicBezTo>
                  <a:pt x="3792827" y="1725079"/>
                  <a:pt x="3816298" y="1734467"/>
                  <a:pt x="3842115" y="1746203"/>
                </a:cubicBezTo>
                <a:cubicBezTo>
                  <a:pt x="3849156" y="1748550"/>
                  <a:pt x="3856197" y="1753244"/>
                  <a:pt x="3863239" y="1755591"/>
                </a:cubicBezTo>
                <a:cubicBezTo>
                  <a:pt x="3882015" y="1762632"/>
                  <a:pt x="3898444" y="1772020"/>
                  <a:pt x="3917220" y="1781408"/>
                </a:cubicBezTo>
                <a:cubicBezTo>
                  <a:pt x="3926609" y="1786102"/>
                  <a:pt x="3935997" y="1790796"/>
                  <a:pt x="3945385" y="1795491"/>
                </a:cubicBezTo>
                <a:cubicBezTo>
                  <a:pt x="3959467" y="1802532"/>
                  <a:pt x="3975897" y="1809573"/>
                  <a:pt x="3989979" y="1816614"/>
                </a:cubicBezTo>
                <a:cubicBezTo>
                  <a:pt x="4001714" y="1821308"/>
                  <a:pt x="4011102" y="1828349"/>
                  <a:pt x="4022837" y="1833043"/>
                </a:cubicBezTo>
                <a:cubicBezTo>
                  <a:pt x="4034573" y="1840084"/>
                  <a:pt x="4048655" y="1844779"/>
                  <a:pt x="4060390" y="1851820"/>
                </a:cubicBezTo>
                <a:cubicBezTo>
                  <a:pt x="4072126" y="1858861"/>
                  <a:pt x="4083861" y="1863555"/>
                  <a:pt x="4095596" y="1870596"/>
                </a:cubicBezTo>
                <a:cubicBezTo>
                  <a:pt x="4100290" y="1872943"/>
                  <a:pt x="4107331" y="1875290"/>
                  <a:pt x="4112025" y="1879984"/>
                </a:cubicBezTo>
                <a:cubicBezTo>
                  <a:pt x="4109678" y="1882331"/>
                  <a:pt x="4109678" y="1884678"/>
                  <a:pt x="4109678" y="1889372"/>
                </a:cubicBezTo>
                <a:cubicBezTo>
                  <a:pt x="4109678" y="1894066"/>
                  <a:pt x="4112025" y="1896413"/>
                  <a:pt x="4114372" y="1901108"/>
                </a:cubicBezTo>
                <a:cubicBezTo>
                  <a:pt x="4112025" y="1903455"/>
                  <a:pt x="4107331" y="1905802"/>
                  <a:pt x="4104984" y="1908149"/>
                </a:cubicBezTo>
                <a:cubicBezTo>
                  <a:pt x="4100290" y="1910496"/>
                  <a:pt x="4095596" y="1915190"/>
                  <a:pt x="4093249" y="1917537"/>
                </a:cubicBezTo>
                <a:cubicBezTo>
                  <a:pt x="4086208" y="1922231"/>
                  <a:pt x="4079167" y="1929272"/>
                  <a:pt x="4072126" y="1933966"/>
                </a:cubicBezTo>
                <a:cubicBezTo>
                  <a:pt x="4067432" y="1938660"/>
                  <a:pt x="4060390" y="1943354"/>
                  <a:pt x="4055696" y="1945702"/>
                </a:cubicBezTo>
                <a:cubicBezTo>
                  <a:pt x="4051002" y="1950396"/>
                  <a:pt x="4043961" y="1955090"/>
                  <a:pt x="4039267" y="1959784"/>
                </a:cubicBezTo>
                <a:cubicBezTo>
                  <a:pt x="4032226" y="1964478"/>
                  <a:pt x="4025185" y="1971519"/>
                  <a:pt x="4020491" y="1976213"/>
                </a:cubicBezTo>
                <a:cubicBezTo>
                  <a:pt x="4015797" y="1980907"/>
                  <a:pt x="4011102" y="1985601"/>
                  <a:pt x="4006408" y="1990295"/>
                </a:cubicBezTo>
                <a:cubicBezTo>
                  <a:pt x="3999367" y="1997337"/>
                  <a:pt x="3989979" y="2004378"/>
                  <a:pt x="3982938" y="2011419"/>
                </a:cubicBezTo>
                <a:cubicBezTo>
                  <a:pt x="3978244" y="2016113"/>
                  <a:pt x="3975897" y="2018460"/>
                  <a:pt x="3971203" y="2023154"/>
                </a:cubicBezTo>
                <a:cubicBezTo>
                  <a:pt x="3961814" y="2032542"/>
                  <a:pt x="3952426" y="2039583"/>
                  <a:pt x="3945385" y="2048971"/>
                </a:cubicBezTo>
                <a:cubicBezTo>
                  <a:pt x="3943038" y="2051319"/>
                  <a:pt x="3940691" y="2053666"/>
                  <a:pt x="3938344" y="2056013"/>
                </a:cubicBezTo>
                <a:cubicBezTo>
                  <a:pt x="3928956" y="2065401"/>
                  <a:pt x="3917220" y="2077136"/>
                  <a:pt x="3907832" y="2086524"/>
                </a:cubicBezTo>
                <a:cubicBezTo>
                  <a:pt x="3907832" y="2086524"/>
                  <a:pt x="3907832" y="2086524"/>
                  <a:pt x="3907832" y="2086524"/>
                </a:cubicBezTo>
                <a:cubicBezTo>
                  <a:pt x="3882015" y="2112342"/>
                  <a:pt x="3856197" y="2142853"/>
                  <a:pt x="3830380" y="2173365"/>
                </a:cubicBezTo>
                <a:cubicBezTo>
                  <a:pt x="3818645" y="2187447"/>
                  <a:pt x="3806909" y="2199183"/>
                  <a:pt x="3795174" y="2213265"/>
                </a:cubicBezTo>
                <a:cubicBezTo>
                  <a:pt x="3795174" y="2215612"/>
                  <a:pt x="3792827" y="2215612"/>
                  <a:pt x="3792827" y="2217959"/>
                </a:cubicBezTo>
                <a:cubicBezTo>
                  <a:pt x="3783439" y="2229694"/>
                  <a:pt x="3771704" y="2243776"/>
                  <a:pt x="3762316" y="2257859"/>
                </a:cubicBezTo>
                <a:cubicBezTo>
                  <a:pt x="3759968" y="2260206"/>
                  <a:pt x="3757622" y="2262553"/>
                  <a:pt x="3755274" y="2267247"/>
                </a:cubicBezTo>
                <a:cubicBezTo>
                  <a:pt x="3745886" y="2278982"/>
                  <a:pt x="3736498" y="2290717"/>
                  <a:pt x="3727110" y="2304800"/>
                </a:cubicBezTo>
                <a:cubicBezTo>
                  <a:pt x="3724763" y="2309494"/>
                  <a:pt x="3720069" y="2314188"/>
                  <a:pt x="3717721" y="2316535"/>
                </a:cubicBezTo>
                <a:cubicBezTo>
                  <a:pt x="3708333" y="2328270"/>
                  <a:pt x="3701292" y="2340005"/>
                  <a:pt x="3691904" y="2351741"/>
                </a:cubicBezTo>
                <a:cubicBezTo>
                  <a:pt x="3687210" y="2358782"/>
                  <a:pt x="3680169" y="2368170"/>
                  <a:pt x="3675475" y="2375211"/>
                </a:cubicBezTo>
                <a:cubicBezTo>
                  <a:pt x="3668434" y="2384599"/>
                  <a:pt x="3661392" y="2391640"/>
                  <a:pt x="3656698" y="2401028"/>
                </a:cubicBezTo>
                <a:cubicBezTo>
                  <a:pt x="3647310" y="2412764"/>
                  <a:pt x="3637922" y="2424499"/>
                  <a:pt x="3630881" y="2438581"/>
                </a:cubicBezTo>
                <a:cubicBezTo>
                  <a:pt x="3626187" y="2443275"/>
                  <a:pt x="3623840" y="2447969"/>
                  <a:pt x="3619146" y="2455011"/>
                </a:cubicBezTo>
                <a:cubicBezTo>
                  <a:pt x="3607410" y="2473787"/>
                  <a:pt x="3593328" y="2490216"/>
                  <a:pt x="3581593" y="2508993"/>
                </a:cubicBezTo>
                <a:cubicBezTo>
                  <a:pt x="3581593" y="2508993"/>
                  <a:pt x="3581593" y="2508993"/>
                  <a:pt x="3581593" y="2508993"/>
                </a:cubicBezTo>
                <a:cubicBezTo>
                  <a:pt x="3572205" y="2523075"/>
                  <a:pt x="3560469" y="2539504"/>
                  <a:pt x="3551081" y="2553587"/>
                </a:cubicBezTo>
                <a:cubicBezTo>
                  <a:pt x="3548734" y="2551240"/>
                  <a:pt x="3544040" y="2551240"/>
                  <a:pt x="3541693" y="2551240"/>
                </a:cubicBezTo>
                <a:cubicBezTo>
                  <a:pt x="3541693" y="2551240"/>
                  <a:pt x="3541693" y="2551240"/>
                  <a:pt x="3541693" y="2548892"/>
                </a:cubicBezTo>
                <a:cubicBezTo>
                  <a:pt x="3541693" y="2516034"/>
                  <a:pt x="3539346" y="2480828"/>
                  <a:pt x="3539346" y="2447969"/>
                </a:cubicBezTo>
                <a:cubicBezTo>
                  <a:pt x="3539346" y="2436234"/>
                  <a:pt x="3539346" y="2422152"/>
                  <a:pt x="3539346" y="2410417"/>
                </a:cubicBezTo>
                <a:cubicBezTo>
                  <a:pt x="3539346" y="2382252"/>
                  <a:pt x="3536999" y="2356435"/>
                  <a:pt x="3536999" y="2328270"/>
                </a:cubicBezTo>
                <a:cubicBezTo>
                  <a:pt x="3536999" y="2309494"/>
                  <a:pt x="3536999" y="2293064"/>
                  <a:pt x="3536999" y="2274288"/>
                </a:cubicBezTo>
                <a:cubicBezTo>
                  <a:pt x="3536999" y="2253165"/>
                  <a:pt x="3536999" y="2229694"/>
                  <a:pt x="3536999" y="2208571"/>
                </a:cubicBezTo>
                <a:cubicBezTo>
                  <a:pt x="3536999" y="2187447"/>
                  <a:pt x="3536999" y="2163977"/>
                  <a:pt x="3536999" y="2142853"/>
                </a:cubicBezTo>
                <a:cubicBezTo>
                  <a:pt x="3536999" y="2124077"/>
                  <a:pt x="3536999" y="2107648"/>
                  <a:pt x="3536999" y="2088871"/>
                </a:cubicBezTo>
                <a:cubicBezTo>
                  <a:pt x="3536999" y="2060707"/>
                  <a:pt x="3536999" y="2034889"/>
                  <a:pt x="3536999" y="2006725"/>
                </a:cubicBezTo>
                <a:cubicBezTo>
                  <a:pt x="3536999" y="1994990"/>
                  <a:pt x="3536999" y="1983254"/>
                  <a:pt x="3536999" y="1971519"/>
                </a:cubicBezTo>
                <a:cubicBezTo>
                  <a:pt x="3536999" y="1931619"/>
                  <a:pt x="3539346" y="1894066"/>
                  <a:pt x="3539346" y="1854167"/>
                </a:cubicBezTo>
                <a:cubicBezTo>
                  <a:pt x="3539346" y="1835390"/>
                  <a:pt x="3539346" y="1818961"/>
                  <a:pt x="3541693" y="1800185"/>
                </a:cubicBezTo>
                <a:cubicBezTo>
                  <a:pt x="3541693" y="1779061"/>
                  <a:pt x="3544040" y="1757938"/>
                  <a:pt x="3544040" y="1736814"/>
                </a:cubicBezTo>
                <a:cubicBezTo>
                  <a:pt x="3544040" y="1715691"/>
                  <a:pt x="3546387" y="1694568"/>
                  <a:pt x="3546387" y="1673444"/>
                </a:cubicBezTo>
                <a:cubicBezTo>
                  <a:pt x="3546387" y="1664056"/>
                  <a:pt x="3546387" y="1652321"/>
                  <a:pt x="3548734" y="1642933"/>
                </a:cubicBezTo>
                <a:lnTo>
                  <a:pt x="3548734" y="1642933"/>
                </a:lnTo>
                <a:cubicBezTo>
                  <a:pt x="3558123" y="1642933"/>
                  <a:pt x="3565163" y="1638238"/>
                  <a:pt x="3567511" y="1631197"/>
                </a:cubicBezTo>
                <a:cubicBezTo>
                  <a:pt x="3569858" y="1631197"/>
                  <a:pt x="3569858" y="1631197"/>
                  <a:pt x="3572205" y="1633544"/>
                </a:cubicBezTo>
                <a:cubicBezTo>
                  <a:pt x="3574552" y="1633544"/>
                  <a:pt x="3593328" y="1640586"/>
                  <a:pt x="3612104" y="1649974"/>
                </a:cubicBezTo>
                <a:close/>
                <a:moveTo>
                  <a:pt x="4156619" y="1936313"/>
                </a:moveTo>
                <a:cubicBezTo>
                  <a:pt x="4163660" y="1950396"/>
                  <a:pt x="4173049" y="1962131"/>
                  <a:pt x="4180090" y="1976213"/>
                </a:cubicBezTo>
                <a:cubicBezTo>
                  <a:pt x="4182437" y="1978560"/>
                  <a:pt x="4182437" y="1980907"/>
                  <a:pt x="4184784" y="1985601"/>
                </a:cubicBezTo>
                <a:cubicBezTo>
                  <a:pt x="4194172" y="1999684"/>
                  <a:pt x="4203560" y="2016113"/>
                  <a:pt x="4210601" y="2030195"/>
                </a:cubicBezTo>
                <a:cubicBezTo>
                  <a:pt x="4210601" y="2030195"/>
                  <a:pt x="4212948" y="2032542"/>
                  <a:pt x="4212948" y="2032542"/>
                </a:cubicBezTo>
                <a:cubicBezTo>
                  <a:pt x="4290401" y="2159283"/>
                  <a:pt x="4365507" y="2274288"/>
                  <a:pt x="4445306" y="2365823"/>
                </a:cubicBezTo>
                <a:cubicBezTo>
                  <a:pt x="4445306" y="2368170"/>
                  <a:pt x="4447653" y="2368170"/>
                  <a:pt x="4447653" y="2370517"/>
                </a:cubicBezTo>
                <a:cubicBezTo>
                  <a:pt x="4457041" y="2379905"/>
                  <a:pt x="4464082" y="2389293"/>
                  <a:pt x="4473471" y="2398681"/>
                </a:cubicBezTo>
                <a:cubicBezTo>
                  <a:pt x="4475818" y="2401028"/>
                  <a:pt x="4478165" y="2403376"/>
                  <a:pt x="4480512" y="2405723"/>
                </a:cubicBezTo>
                <a:cubicBezTo>
                  <a:pt x="4487553" y="2412764"/>
                  <a:pt x="4494594" y="2419805"/>
                  <a:pt x="4501635" y="2429193"/>
                </a:cubicBezTo>
                <a:cubicBezTo>
                  <a:pt x="4506329" y="2431540"/>
                  <a:pt x="4508676" y="2436234"/>
                  <a:pt x="4513371" y="2438581"/>
                </a:cubicBezTo>
                <a:cubicBezTo>
                  <a:pt x="4520412" y="2445622"/>
                  <a:pt x="4525106" y="2450317"/>
                  <a:pt x="4532147" y="2457358"/>
                </a:cubicBezTo>
                <a:cubicBezTo>
                  <a:pt x="4536841" y="2462052"/>
                  <a:pt x="4541535" y="2464399"/>
                  <a:pt x="4543882" y="2466746"/>
                </a:cubicBezTo>
                <a:cubicBezTo>
                  <a:pt x="4548576" y="2471440"/>
                  <a:pt x="4555617" y="2476134"/>
                  <a:pt x="4560311" y="2480828"/>
                </a:cubicBezTo>
                <a:cubicBezTo>
                  <a:pt x="4565005" y="2483175"/>
                  <a:pt x="4569699" y="2487869"/>
                  <a:pt x="4574393" y="2490216"/>
                </a:cubicBezTo>
                <a:cubicBezTo>
                  <a:pt x="4574393" y="2490216"/>
                  <a:pt x="4574393" y="2490216"/>
                  <a:pt x="4576741" y="2490216"/>
                </a:cubicBezTo>
                <a:cubicBezTo>
                  <a:pt x="4574393" y="2492563"/>
                  <a:pt x="4572047" y="2497258"/>
                  <a:pt x="4572047" y="2501952"/>
                </a:cubicBezTo>
                <a:cubicBezTo>
                  <a:pt x="4572047" y="2504299"/>
                  <a:pt x="4572047" y="2508993"/>
                  <a:pt x="4574393" y="2511340"/>
                </a:cubicBezTo>
                <a:cubicBezTo>
                  <a:pt x="4560311" y="2518381"/>
                  <a:pt x="4548576" y="2525422"/>
                  <a:pt x="4534494" y="2532463"/>
                </a:cubicBezTo>
                <a:cubicBezTo>
                  <a:pt x="4534494" y="2532463"/>
                  <a:pt x="4534494" y="2532463"/>
                  <a:pt x="4534494" y="2532463"/>
                </a:cubicBezTo>
                <a:cubicBezTo>
                  <a:pt x="4471124" y="2567669"/>
                  <a:pt x="4405406" y="2605222"/>
                  <a:pt x="4337342" y="2647468"/>
                </a:cubicBezTo>
                <a:cubicBezTo>
                  <a:pt x="4323260" y="2656857"/>
                  <a:pt x="4306830" y="2666245"/>
                  <a:pt x="4292748" y="2675633"/>
                </a:cubicBezTo>
                <a:cubicBezTo>
                  <a:pt x="4290401" y="2677980"/>
                  <a:pt x="4288054" y="2677980"/>
                  <a:pt x="4285707" y="2680327"/>
                </a:cubicBezTo>
                <a:cubicBezTo>
                  <a:pt x="4266931" y="2692062"/>
                  <a:pt x="4248154" y="2703798"/>
                  <a:pt x="4227031" y="2717880"/>
                </a:cubicBezTo>
                <a:cubicBezTo>
                  <a:pt x="4219990" y="2722574"/>
                  <a:pt x="4215296" y="2724921"/>
                  <a:pt x="4208254" y="2729615"/>
                </a:cubicBezTo>
                <a:cubicBezTo>
                  <a:pt x="4191825" y="2739003"/>
                  <a:pt x="4175395" y="2750738"/>
                  <a:pt x="4158966" y="2760127"/>
                </a:cubicBezTo>
                <a:cubicBezTo>
                  <a:pt x="4142537" y="2769515"/>
                  <a:pt x="4128455" y="2781250"/>
                  <a:pt x="4112025" y="2790638"/>
                </a:cubicBezTo>
                <a:cubicBezTo>
                  <a:pt x="4109678" y="2792985"/>
                  <a:pt x="4107331" y="2792985"/>
                  <a:pt x="4104984" y="2795332"/>
                </a:cubicBezTo>
                <a:cubicBezTo>
                  <a:pt x="4102637" y="2790638"/>
                  <a:pt x="4095596" y="2785944"/>
                  <a:pt x="4088555" y="2785944"/>
                </a:cubicBezTo>
                <a:cubicBezTo>
                  <a:pt x="4088555" y="2774209"/>
                  <a:pt x="4088555" y="2762474"/>
                  <a:pt x="4088555" y="2750738"/>
                </a:cubicBezTo>
                <a:cubicBezTo>
                  <a:pt x="4088555" y="2729615"/>
                  <a:pt x="4088555" y="2706145"/>
                  <a:pt x="4088555" y="2685021"/>
                </a:cubicBezTo>
                <a:cubicBezTo>
                  <a:pt x="4088555" y="2663898"/>
                  <a:pt x="4088555" y="2645121"/>
                  <a:pt x="4088555" y="2623998"/>
                </a:cubicBezTo>
                <a:cubicBezTo>
                  <a:pt x="4088555" y="2605222"/>
                  <a:pt x="4088555" y="2584098"/>
                  <a:pt x="4088555" y="2565322"/>
                </a:cubicBezTo>
                <a:cubicBezTo>
                  <a:pt x="4088555" y="2539504"/>
                  <a:pt x="4088555" y="2516034"/>
                  <a:pt x="4090902" y="2490216"/>
                </a:cubicBezTo>
                <a:cubicBezTo>
                  <a:pt x="4090902" y="2459705"/>
                  <a:pt x="4090902" y="2429193"/>
                  <a:pt x="4093249" y="2401028"/>
                </a:cubicBezTo>
                <a:cubicBezTo>
                  <a:pt x="4093249" y="2377558"/>
                  <a:pt x="4095596" y="2356435"/>
                  <a:pt x="4095596" y="2332964"/>
                </a:cubicBezTo>
                <a:cubicBezTo>
                  <a:pt x="4095596" y="2316535"/>
                  <a:pt x="4097943" y="2302453"/>
                  <a:pt x="4097943" y="2286023"/>
                </a:cubicBezTo>
                <a:cubicBezTo>
                  <a:pt x="4097943" y="2262553"/>
                  <a:pt x="4100290" y="2241429"/>
                  <a:pt x="4100290" y="2217959"/>
                </a:cubicBezTo>
                <a:cubicBezTo>
                  <a:pt x="4100290" y="2203877"/>
                  <a:pt x="4102637" y="2187447"/>
                  <a:pt x="4102637" y="2173365"/>
                </a:cubicBezTo>
                <a:cubicBezTo>
                  <a:pt x="4104984" y="2149895"/>
                  <a:pt x="4104984" y="2128771"/>
                  <a:pt x="4107331" y="2105301"/>
                </a:cubicBezTo>
                <a:cubicBezTo>
                  <a:pt x="4107331" y="2091218"/>
                  <a:pt x="4109678" y="2079483"/>
                  <a:pt x="4109678" y="2065401"/>
                </a:cubicBezTo>
                <a:cubicBezTo>
                  <a:pt x="4112025" y="2041930"/>
                  <a:pt x="4112025" y="2018460"/>
                  <a:pt x="4114372" y="1994990"/>
                </a:cubicBezTo>
                <a:cubicBezTo>
                  <a:pt x="4114372" y="1983254"/>
                  <a:pt x="4116719" y="1973866"/>
                  <a:pt x="4116719" y="1962131"/>
                </a:cubicBezTo>
                <a:cubicBezTo>
                  <a:pt x="4119067" y="1943354"/>
                  <a:pt x="4121414" y="1924578"/>
                  <a:pt x="4121414" y="1905802"/>
                </a:cubicBezTo>
                <a:cubicBezTo>
                  <a:pt x="4121414" y="1905802"/>
                  <a:pt x="4121414" y="1905802"/>
                  <a:pt x="4121414" y="1905802"/>
                </a:cubicBezTo>
                <a:cubicBezTo>
                  <a:pt x="4123761" y="1905802"/>
                  <a:pt x="4128455" y="1905802"/>
                  <a:pt x="4130802" y="1903455"/>
                </a:cubicBezTo>
                <a:cubicBezTo>
                  <a:pt x="4135496" y="1910496"/>
                  <a:pt x="4137843" y="1917537"/>
                  <a:pt x="4142537" y="1924578"/>
                </a:cubicBezTo>
                <a:cubicBezTo>
                  <a:pt x="4151925" y="1929272"/>
                  <a:pt x="4154272" y="1933966"/>
                  <a:pt x="4156619" y="1936313"/>
                </a:cubicBezTo>
                <a:close/>
                <a:moveTo>
                  <a:pt x="4642458" y="2487869"/>
                </a:moveTo>
                <a:cubicBezTo>
                  <a:pt x="4656540" y="2483175"/>
                  <a:pt x="4668275" y="2478481"/>
                  <a:pt x="4682358" y="2473787"/>
                </a:cubicBezTo>
                <a:lnTo>
                  <a:pt x="4689399" y="2471440"/>
                </a:lnTo>
                <a:cubicBezTo>
                  <a:pt x="4689399" y="2473787"/>
                  <a:pt x="4689399" y="2473787"/>
                  <a:pt x="4689399" y="2476134"/>
                </a:cubicBezTo>
                <a:cubicBezTo>
                  <a:pt x="4689399" y="2478481"/>
                  <a:pt x="4689399" y="2478481"/>
                  <a:pt x="4689399" y="2480828"/>
                </a:cubicBezTo>
                <a:cubicBezTo>
                  <a:pt x="4687052" y="2480828"/>
                  <a:pt x="4687052" y="2480828"/>
                  <a:pt x="4684705" y="2483175"/>
                </a:cubicBezTo>
                <a:cubicBezTo>
                  <a:pt x="4682358" y="2483175"/>
                  <a:pt x="4680011" y="2485522"/>
                  <a:pt x="4677664" y="2485522"/>
                </a:cubicBezTo>
                <a:cubicBezTo>
                  <a:pt x="4672970" y="2487869"/>
                  <a:pt x="4665929" y="2487869"/>
                  <a:pt x="4661234" y="2490216"/>
                </a:cubicBezTo>
                <a:cubicBezTo>
                  <a:pt x="4656540" y="2490216"/>
                  <a:pt x="4654193" y="2492563"/>
                  <a:pt x="4649499" y="2492563"/>
                </a:cubicBezTo>
                <a:cubicBezTo>
                  <a:pt x="4644805" y="2494910"/>
                  <a:pt x="4637764" y="2494910"/>
                  <a:pt x="4633070" y="2497258"/>
                </a:cubicBezTo>
                <a:cubicBezTo>
                  <a:pt x="4628376" y="2497258"/>
                  <a:pt x="4623682" y="2499605"/>
                  <a:pt x="4621334" y="2499605"/>
                </a:cubicBezTo>
                <a:cubicBezTo>
                  <a:pt x="4621334" y="2499605"/>
                  <a:pt x="4618988" y="2499605"/>
                  <a:pt x="4618988" y="2499605"/>
                </a:cubicBezTo>
                <a:cubicBezTo>
                  <a:pt x="4618988" y="2499605"/>
                  <a:pt x="4618988" y="2499605"/>
                  <a:pt x="4618988" y="2499605"/>
                </a:cubicBezTo>
                <a:cubicBezTo>
                  <a:pt x="4626029" y="2497258"/>
                  <a:pt x="4633070" y="2494910"/>
                  <a:pt x="4640111" y="2492563"/>
                </a:cubicBezTo>
                <a:cubicBezTo>
                  <a:pt x="4637764" y="2490216"/>
                  <a:pt x="4640111" y="2487869"/>
                  <a:pt x="4642458" y="2487869"/>
                </a:cubicBezTo>
                <a:close/>
                <a:moveTo>
                  <a:pt x="4623682" y="2523075"/>
                </a:moveTo>
                <a:cubicBezTo>
                  <a:pt x="4626029" y="2525422"/>
                  <a:pt x="4628376" y="2525422"/>
                  <a:pt x="4630723" y="2527769"/>
                </a:cubicBezTo>
                <a:cubicBezTo>
                  <a:pt x="4633070" y="2527769"/>
                  <a:pt x="4635417" y="2530116"/>
                  <a:pt x="4637764" y="2530116"/>
                </a:cubicBezTo>
                <a:cubicBezTo>
                  <a:pt x="4640111" y="2532463"/>
                  <a:pt x="4642458" y="2532463"/>
                  <a:pt x="4644805" y="2532463"/>
                </a:cubicBezTo>
                <a:cubicBezTo>
                  <a:pt x="4647152" y="2532463"/>
                  <a:pt x="4649499" y="2534810"/>
                  <a:pt x="4651846" y="2534810"/>
                </a:cubicBezTo>
                <a:cubicBezTo>
                  <a:pt x="4654193" y="2534810"/>
                  <a:pt x="4656540" y="2537157"/>
                  <a:pt x="4658887" y="2537157"/>
                </a:cubicBezTo>
                <a:cubicBezTo>
                  <a:pt x="4661234" y="2537157"/>
                  <a:pt x="4663581" y="2539504"/>
                  <a:pt x="4665929" y="2539504"/>
                </a:cubicBezTo>
                <a:cubicBezTo>
                  <a:pt x="4668275" y="2539504"/>
                  <a:pt x="4670623" y="2541851"/>
                  <a:pt x="4672970" y="2541851"/>
                </a:cubicBezTo>
                <a:cubicBezTo>
                  <a:pt x="4675317" y="2541851"/>
                  <a:pt x="4677664" y="2541851"/>
                  <a:pt x="4677664" y="2544198"/>
                </a:cubicBezTo>
                <a:cubicBezTo>
                  <a:pt x="4680011" y="2544198"/>
                  <a:pt x="4684705" y="2544198"/>
                  <a:pt x="4687052" y="2546545"/>
                </a:cubicBezTo>
                <a:cubicBezTo>
                  <a:pt x="4689399" y="2546545"/>
                  <a:pt x="4689399" y="2546545"/>
                  <a:pt x="4691746" y="2546545"/>
                </a:cubicBezTo>
                <a:cubicBezTo>
                  <a:pt x="4696440" y="2546545"/>
                  <a:pt x="4701134" y="2546545"/>
                  <a:pt x="4703481" y="2546545"/>
                </a:cubicBezTo>
                <a:cubicBezTo>
                  <a:pt x="4703481" y="2546545"/>
                  <a:pt x="4703481" y="2546545"/>
                  <a:pt x="4703481" y="2546545"/>
                </a:cubicBezTo>
                <a:lnTo>
                  <a:pt x="4703481" y="2546545"/>
                </a:lnTo>
                <a:lnTo>
                  <a:pt x="4703481" y="2546545"/>
                </a:lnTo>
                <a:cubicBezTo>
                  <a:pt x="4710522" y="2546545"/>
                  <a:pt x="4717563" y="2546545"/>
                  <a:pt x="4722257" y="2544198"/>
                </a:cubicBezTo>
                <a:cubicBezTo>
                  <a:pt x="4724605" y="2544198"/>
                  <a:pt x="4726952" y="2544198"/>
                  <a:pt x="4726952" y="2541851"/>
                </a:cubicBezTo>
                <a:cubicBezTo>
                  <a:pt x="4731646" y="2541851"/>
                  <a:pt x="4733993" y="2539504"/>
                  <a:pt x="4738687" y="2539504"/>
                </a:cubicBezTo>
                <a:cubicBezTo>
                  <a:pt x="4741034" y="2539504"/>
                  <a:pt x="4743381" y="2537157"/>
                  <a:pt x="4745728" y="2537157"/>
                </a:cubicBezTo>
                <a:cubicBezTo>
                  <a:pt x="4748075" y="2534810"/>
                  <a:pt x="4752769" y="2534810"/>
                  <a:pt x="4755116" y="2532463"/>
                </a:cubicBezTo>
                <a:cubicBezTo>
                  <a:pt x="4757463" y="2534810"/>
                  <a:pt x="4757463" y="2534810"/>
                  <a:pt x="4759810" y="2534810"/>
                </a:cubicBezTo>
                <a:cubicBezTo>
                  <a:pt x="4759810" y="2537157"/>
                  <a:pt x="4757463" y="2539504"/>
                  <a:pt x="4757463" y="2539504"/>
                </a:cubicBezTo>
                <a:cubicBezTo>
                  <a:pt x="4755116" y="2544198"/>
                  <a:pt x="4750422" y="2551240"/>
                  <a:pt x="4748075" y="2555934"/>
                </a:cubicBezTo>
                <a:cubicBezTo>
                  <a:pt x="4743381" y="2562975"/>
                  <a:pt x="4738687" y="2570016"/>
                  <a:pt x="4736340" y="2577057"/>
                </a:cubicBezTo>
                <a:cubicBezTo>
                  <a:pt x="4733993" y="2581751"/>
                  <a:pt x="4729299" y="2588792"/>
                  <a:pt x="4726952" y="2593486"/>
                </a:cubicBezTo>
                <a:cubicBezTo>
                  <a:pt x="4722257" y="2600527"/>
                  <a:pt x="4717563" y="2607569"/>
                  <a:pt x="4712869" y="2614610"/>
                </a:cubicBezTo>
                <a:cubicBezTo>
                  <a:pt x="4708175" y="2619304"/>
                  <a:pt x="4705828" y="2626345"/>
                  <a:pt x="4701134" y="2631039"/>
                </a:cubicBezTo>
                <a:cubicBezTo>
                  <a:pt x="4696440" y="2638080"/>
                  <a:pt x="4689399" y="2647468"/>
                  <a:pt x="4684705" y="2654510"/>
                </a:cubicBezTo>
                <a:cubicBezTo>
                  <a:pt x="4680011" y="2659204"/>
                  <a:pt x="4677664" y="2663898"/>
                  <a:pt x="4675317" y="2670939"/>
                </a:cubicBezTo>
                <a:cubicBezTo>
                  <a:pt x="4668275" y="2680327"/>
                  <a:pt x="4661234" y="2689715"/>
                  <a:pt x="4656540" y="2699103"/>
                </a:cubicBezTo>
                <a:cubicBezTo>
                  <a:pt x="4654193" y="2703798"/>
                  <a:pt x="4651846" y="2706145"/>
                  <a:pt x="4647152" y="2710839"/>
                </a:cubicBezTo>
                <a:cubicBezTo>
                  <a:pt x="4628376" y="2736656"/>
                  <a:pt x="4607252" y="2764821"/>
                  <a:pt x="4583782" y="2792985"/>
                </a:cubicBezTo>
                <a:cubicBezTo>
                  <a:pt x="4581435" y="2795332"/>
                  <a:pt x="4581435" y="2797679"/>
                  <a:pt x="4579088" y="2800026"/>
                </a:cubicBezTo>
                <a:cubicBezTo>
                  <a:pt x="4574393" y="2807068"/>
                  <a:pt x="4567353" y="2814109"/>
                  <a:pt x="4560311" y="2821150"/>
                </a:cubicBezTo>
                <a:cubicBezTo>
                  <a:pt x="4557964" y="2818803"/>
                  <a:pt x="4555617" y="2818803"/>
                  <a:pt x="4550923" y="2816456"/>
                </a:cubicBezTo>
                <a:cubicBezTo>
                  <a:pt x="4550923" y="2807068"/>
                  <a:pt x="4553270" y="2797679"/>
                  <a:pt x="4553270" y="2785944"/>
                </a:cubicBezTo>
                <a:cubicBezTo>
                  <a:pt x="4553270" y="2785944"/>
                  <a:pt x="4553270" y="2783597"/>
                  <a:pt x="4553270" y="2783597"/>
                </a:cubicBezTo>
                <a:cubicBezTo>
                  <a:pt x="4555617" y="2769515"/>
                  <a:pt x="4555617" y="2755433"/>
                  <a:pt x="4557964" y="2741350"/>
                </a:cubicBezTo>
                <a:cubicBezTo>
                  <a:pt x="4557964" y="2741350"/>
                  <a:pt x="4557964" y="2741350"/>
                  <a:pt x="4557964" y="2739003"/>
                </a:cubicBezTo>
                <a:cubicBezTo>
                  <a:pt x="4565005" y="2682674"/>
                  <a:pt x="4572047" y="2631039"/>
                  <a:pt x="4581435" y="2579404"/>
                </a:cubicBezTo>
                <a:cubicBezTo>
                  <a:pt x="4581435" y="2577057"/>
                  <a:pt x="4581435" y="2577057"/>
                  <a:pt x="4581435" y="2574710"/>
                </a:cubicBezTo>
                <a:cubicBezTo>
                  <a:pt x="4581435" y="2567669"/>
                  <a:pt x="4583782" y="2560628"/>
                  <a:pt x="4586129" y="2555934"/>
                </a:cubicBezTo>
                <a:cubicBezTo>
                  <a:pt x="4586129" y="2548892"/>
                  <a:pt x="4588476" y="2544198"/>
                  <a:pt x="4588476" y="2537157"/>
                </a:cubicBezTo>
                <a:cubicBezTo>
                  <a:pt x="4588476" y="2532463"/>
                  <a:pt x="4590823" y="2527769"/>
                  <a:pt x="4590823" y="2523075"/>
                </a:cubicBezTo>
                <a:cubicBezTo>
                  <a:pt x="4590823" y="2520728"/>
                  <a:pt x="4590823" y="2520728"/>
                  <a:pt x="4590823" y="2518381"/>
                </a:cubicBezTo>
                <a:cubicBezTo>
                  <a:pt x="4590823" y="2518381"/>
                  <a:pt x="4593170" y="2518381"/>
                  <a:pt x="4593170" y="2518381"/>
                </a:cubicBezTo>
                <a:cubicBezTo>
                  <a:pt x="4600211" y="2518381"/>
                  <a:pt x="4604905" y="2516034"/>
                  <a:pt x="4609599" y="2511340"/>
                </a:cubicBezTo>
                <a:cubicBezTo>
                  <a:pt x="4611946" y="2511340"/>
                  <a:pt x="4611946" y="2513687"/>
                  <a:pt x="4614294" y="2513687"/>
                </a:cubicBezTo>
                <a:cubicBezTo>
                  <a:pt x="4618988" y="2520728"/>
                  <a:pt x="4621334" y="2520728"/>
                  <a:pt x="4623682" y="2523075"/>
                </a:cubicBezTo>
                <a:close/>
                <a:moveTo>
                  <a:pt x="4785628" y="2497258"/>
                </a:moveTo>
                <a:cubicBezTo>
                  <a:pt x="4785628" y="2497258"/>
                  <a:pt x="4785628" y="2494910"/>
                  <a:pt x="4787975" y="2494910"/>
                </a:cubicBezTo>
                <a:cubicBezTo>
                  <a:pt x="4787975" y="2494910"/>
                  <a:pt x="4787975" y="2494910"/>
                  <a:pt x="4785628" y="2497258"/>
                </a:cubicBezTo>
                <a:cubicBezTo>
                  <a:pt x="4785628" y="2497258"/>
                  <a:pt x="4785628" y="2501952"/>
                  <a:pt x="4783281" y="2504299"/>
                </a:cubicBezTo>
                <a:cubicBezTo>
                  <a:pt x="4783281" y="2504299"/>
                  <a:pt x="4783281" y="2504299"/>
                  <a:pt x="4780934" y="2504299"/>
                </a:cubicBezTo>
                <a:cubicBezTo>
                  <a:pt x="4780934" y="2504299"/>
                  <a:pt x="4780934" y="2504299"/>
                  <a:pt x="4780934" y="2501952"/>
                </a:cubicBezTo>
                <a:cubicBezTo>
                  <a:pt x="4785628" y="2499605"/>
                  <a:pt x="4785628" y="2499605"/>
                  <a:pt x="4785628" y="2497258"/>
                </a:cubicBezTo>
                <a:close/>
                <a:moveTo>
                  <a:pt x="4813793" y="2466746"/>
                </a:move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lose/>
                <a:moveTo>
                  <a:pt x="4769198" y="2567669"/>
                </a:moveTo>
                <a:cubicBezTo>
                  <a:pt x="4764504" y="2581751"/>
                  <a:pt x="4762157" y="2598180"/>
                  <a:pt x="4757463" y="2614610"/>
                </a:cubicBezTo>
                <a:cubicBezTo>
                  <a:pt x="4757463" y="2616957"/>
                  <a:pt x="4757463" y="2616957"/>
                  <a:pt x="4757463" y="2619304"/>
                </a:cubicBezTo>
                <a:cubicBezTo>
                  <a:pt x="4752769" y="2635733"/>
                  <a:pt x="4750422" y="2652163"/>
                  <a:pt x="4745728" y="2668592"/>
                </a:cubicBezTo>
                <a:cubicBezTo>
                  <a:pt x="4745728" y="2670939"/>
                  <a:pt x="4745728" y="2670939"/>
                  <a:pt x="4745728" y="2673286"/>
                </a:cubicBezTo>
                <a:cubicBezTo>
                  <a:pt x="4741034" y="2689715"/>
                  <a:pt x="4738687" y="2708492"/>
                  <a:pt x="4736340" y="2724921"/>
                </a:cubicBezTo>
                <a:cubicBezTo>
                  <a:pt x="4736340" y="2727268"/>
                  <a:pt x="4736340" y="2729615"/>
                  <a:pt x="4733993" y="2731962"/>
                </a:cubicBezTo>
                <a:cubicBezTo>
                  <a:pt x="4731646" y="2748391"/>
                  <a:pt x="4726952" y="2767168"/>
                  <a:pt x="4724605" y="2783597"/>
                </a:cubicBezTo>
                <a:cubicBezTo>
                  <a:pt x="4724605" y="2785944"/>
                  <a:pt x="4724605" y="2790638"/>
                  <a:pt x="4722257" y="2792985"/>
                </a:cubicBezTo>
                <a:cubicBezTo>
                  <a:pt x="4719911" y="2811762"/>
                  <a:pt x="4715216" y="2828191"/>
                  <a:pt x="4712869" y="2846967"/>
                </a:cubicBezTo>
                <a:cubicBezTo>
                  <a:pt x="4712869" y="2849314"/>
                  <a:pt x="4712869" y="2854009"/>
                  <a:pt x="4710522" y="2856356"/>
                </a:cubicBezTo>
                <a:cubicBezTo>
                  <a:pt x="4708175" y="2875132"/>
                  <a:pt x="4703481" y="2893908"/>
                  <a:pt x="4701134" y="2912685"/>
                </a:cubicBezTo>
                <a:cubicBezTo>
                  <a:pt x="4701134" y="2915032"/>
                  <a:pt x="4701134" y="2915032"/>
                  <a:pt x="4701134" y="2917379"/>
                </a:cubicBezTo>
                <a:cubicBezTo>
                  <a:pt x="4698787" y="2931461"/>
                  <a:pt x="4696440" y="2945543"/>
                  <a:pt x="4694093" y="2959626"/>
                </a:cubicBezTo>
                <a:cubicBezTo>
                  <a:pt x="4694093" y="2959626"/>
                  <a:pt x="4691746" y="2959626"/>
                  <a:pt x="4691746" y="2959626"/>
                </a:cubicBezTo>
                <a:cubicBezTo>
                  <a:pt x="4680011" y="2959626"/>
                  <a:pt x="4670623" y="2969014"/>
                  <a:pt x="4670623" y="2980749"/>
                </a:cubicBezTo>
                <a:cubicBezTo>
                  <a:pt x="4670623" y="2983096"/>
                  <a:pt x="4670623" y="2983096"/>
                  <a:pt x="4670623" y="2985443"/>
                </a:cubicBezTo>
                <a:cubicBezTo>
                  <a:pt x="4668275" y="2985443"/>
                  <a:pt x="4663581" y="2985443"/>
                  <a:pt x="4661234" y="2985443"/>
                </a:cubicBezTo>
                <a:cubicBezTo>
                  <a:pt x="4661234" y="2985443"/>
                  <a:pt x="4658887" y="2985443"/>
                  <a:pt x="4658887" y="2985443"/>
                </a:cubicBezTo>
                <a:cubicBezTo>
                  <a:pt x="4658887" y="2985443"/>
                  <a:pt x="4658887" y="2983096"/>
                  <a:pt x="4658887" y="2983096"/>
                </a:cubicBezTo>
                <a:cubicBezTo>
                  <a:pt x="4658887" y="2973708"/>
                  <a:pt x="4654193" y="2966667"/>
                  <a:pt x="4644805" y="2964320"/>
                </a:cubicBezTo>
                <a:lnTo>
                  <a:pt x="4649499" y="2947890"/>
                </a:lnTo>
                <a:cubicBezTo>
                  <a:pt x="4651846" y="2936155"/>
                  <a:pt x="4656540" y="2926767"/>
                  <a:pt x="4658887" y="2915032"/>
                </a:cubicBezTo>
                <a:cubicBezTo>
                  <a:pt x="4661234" y="2905643"/>
                  <a:pt x="4665929" y="2893908"/>
                  <a:pt x="4668275" y="2884520"/>
                </a:cubicBezTo>
                <a:cubicBezTo>
                  <a:pt x="4670623" y="2877479"/>
                  <a:pt x="4672970" y="2870438"/>
                  <a:pt x="4672970" y="2865744"/>
                </a:cubicBezTo>
                <a:cubicBezTo>
                  <a:pt x="4677664" y="2851662"/>
                  <a:pt x="4682358" y="2837579"/>
                  <a:pt x="4684705" y="2821150"/>
                </a:cubicBezTo>
                <a:cubicBezTo>
                  <a:pt x="4687052" y="2814109"/>
                  <a:pt x="4689399" y="2807068"/>
                  <a:pt x="4691746" y="2797679"/>
                </a:cubicBezTo>
                <a:cubicBezTo>
                  <a:pt x="4696440" y="2783597"/>
                  <a:pt x="4698787" y="2771862"/>
                  <a:pt x="4703481" y="2757780"/>
                </a:cubicBezTo>
                <a:cubicBezTo>
                  <a:pt x="4705828" y="2750738"/>
                  <a:pt x="4708175" y="2743697"/>
                  <a:pt x="4710522" y="2734309"/>
                </a:cubicBezTo>
                <a:cubicBezTo>
                  <a:pt x="4715216" y="2722574"/>
                  <a:pt x="4717563" y="2710839"/>
                  <a:pt x="4722257" y="2699103"/>
                </a:cubicBezTo>
                <a:cubicBezTo>
                  <a:pt x="4724605" y="2692062"/>
                  <a:pt x="4726952" y="2685021"/>
                  <a:pt x="4729299" y="2675633"/>
                </a:cubicBezTo>
                <a:cubicBezTo>
                  <a:pt x="4731646" y="2663898"/>
                  <a:pt x="4736340" y="2654510"/>
                  <a:pt x="4738687" y="2642774"/>
                </a:cubicBezTo>
                <a:cubicBezTo>
                  <a:pt x="4741034" y="2635733"/>
                  <a:pt x="4743381" y="2628692"/>
                  <a:pt x="4745728" y="2619304"/>
                </a:cubicBezTo>
                <a:cubicBezTo>
                  <a:pt x="4748075" y="2609916"/>
                  <a:pt x="4752769" y="2598180"/>
                  <a:pt x="4755116" y="2588792"/>
                </a:cubicBezTo>
                <a:cubicBezTo>
                  <a:pt x="4757463" y="2581751"/>
                  <a:pt x="4759810" y="2574710"/>
                  <a:pt x="4762157" y="2567669"/>
                </a:cubicBezTo>
                <a:cubicBezTo>
                  <a:pt x="4764504" y="2558281"/>
                  <a:pt x="4769198" y="2546545"/>
                  <a:pt x="4771546" y="2537157"/>
                </a:cubicBezTo>
                <a:cubicBezTo>
                  <a:pt x="4771546" y="2537157"/>
                  <a:pt x="4771546" y="2537157"/>
                  <a:pt x="4771546" y="2537157"/>
                </a:cubicBezTo>
                <a:cubicBezTo>
                  <a:pt x="4771546" y="2537157"/>
                  <a:pt x="4771546" y="2537157"/>
                  <a:pt x="4773892" y="2537157"/>
                </a:cubicBezTo>
                <a:cubicBezTo>
                  <a:pt x="4771546" y="2544198"/>
                  <a:pt x="4769198" y="2551240"/>
                  <a:pt x="4766852" y="2560628"/>
                </a:cubicBezTo>
                <a:cubicBezTo>
                  <a:pt x="4771546" y="2562975"/>
                  <a:pt x="4769198" y="2565322"/>
                  <a:pt x="4769198" y="2567669"/>
                </a:cubicBezTo>
                <a:close/>
                <a:moveTo>
                  <a:pt x="4644805" y="3032384"/>
                </a:moveTo>
                <a:cubicBezTo>
                  <a:pt x="4644805" y="3034731"/>
                  <a:pt x="4644805" y="3039425"/>
                  <a:pt x="4644805" y="3041772"/>
                </a:cubicBezTo>
                <a:cubicBezTo>
                  <a:pt x="4644805" y="3048813"/>
                  <a:pt x="4644805" y="3053507"/>
                  <a:pt x="4647152" y="3058201"/>
                </a:cubicBezTo>
                <a:cubicBezTo>
                  <a:pt x="4647152" y="3060549"/>
                  <a:pt x="4647152" y="3065243"/>
                  <a:pt x="4647152" y="3067590"/>
                </a:cubicBezTo>
                <a:cubicBezTo>
                  <a:pt x="4647152" y="3067590"/>
                  <a:pt x="4647152" y="3069937"/>
                  <a:pt x="4647152" y="3069937"/>
                </a:cubicBezTo>
                <a:cubicBezTo>
                  <a:pt x="4647152" y="3072284"/>
                  <a:pt x="4647152" y="3072284"/>
                  <a:pt x="4647152" y="3074631"/>
                </a:cubicBezTo>
                <a:cubicBezTo>
                  <a:pt x="4637764" y="3076978"/>
                  <a:pt x="4630723" y="3084019"/>
                  <a:pt x="4630723" y="3093407"/>
                </a:cubicBezTo>
                <a:cubicBezTo>
                  <a:pt x="4630723" y="3100448"/>
                  <a:pt x="4635417" y="3107490"/>
                  <a:pt x="4640111" y="3109836"/>
                </a:cubicBezTo>
                <a:cubicBezTo>
                  <a:pt x="4628376" y="3133307"/>
                  <a:pt x="4614294" y="3156777"/>
                  <a:pt x="4600211" y="3177901"/>
                </a:cubicBezTo>
                <a:cubicBezTo>
                  <a:pt x="4597864" y="3180248"/>
                  <a:pt x="4597864" y="3180248"/>
                  <a:pt x="4595517" y="3182595"/>
                </a:cubicBezTo>
                <a:cubicBezTo>
                  <a:pt x="4588476" y="3194330"/>
                  <a:pt x="4579088" y="3206065"/>
                  <a:pt x="4572047" y="3217801"/>
                </a:cubicBezTo>
                <a:cubicBezTo>
                  <a:pt x="4569699" y="3220148"/>
                  <a:pt x="4567353" y="3224842"/>
                  <a:pt x="4565005" y="3227189"/>
                </a:cubicBezTo>
                <a:cubicBezTo>
                  <a:pt x="4557964" y="3236577"/>
                  <a:pt x="4550923" y="3248312"/>
                  <a:pt x="4541535" y="3257700"/>
                </a:cubicBezTo>
                <a:cubicBezTo>
                  <a:pt x="4539188" y="3262394"/>
                  <a:pt x="4534494" y="3264742"/>
                  <a:pt x="4532147" y="3269436"/>
                </a:cubicBezTo>
                <a:cubicBezTo>
                  <a:pt x="4525106" y="3278824"/>
                  <a:pt x="4518065" y="3288212"/>
                  <a:pt x="4511023" y="3295253"/>
                </a:cubicBezTo>
                <a:cubicBezTo>
                  <a:pt x="4508676" y="3299947"/>
                  <a:pt x="4503982" y="3302295"/>
                  <a:pt x="4499288" y="3306989"/>
                </a:cubicBezTo>
                <a:cubicBezTo>
                  <a:pt x="4492247" y="3316377"/>
                  <a:pt x="4485206" y="3323418"/>
                  <a:pt x="4478165" y="3330459"/>
                </a:cubicBezTo>
                <a:cubicBezTo>
                  <a:pt x="4473471" y="3335153"/>
                  <a:pt x="4471124" y="3339847"/>
                  <a:pt x="4466430" y="3342194"/>
                </a:cubicBezTo>
                <a:cubicBezTo>
                  <a:pt x="4459388" y="3349235"/>
                  <a:pt x="4452347" y="3356276"/>
                  <a:pt x="4445306" y="3365665"/>
                </a:cubicBezTo>
                <a:cubicBezTo>
                  <a:pt x="4440612" y="3370359"/>
                  <a:pt x="4435918" y="3375053"/>
                  <a:pt x="4431224" y="3377400"/>
                </a:cubicBezTo>
                <a:cubicBezTo>
                  <a:pt x="4424183" y="3384441"/>
                  <a:pt x="4417141" y="3391482"/>
                  <a:pt x="4410100" y="3398523"/>
                </a:cubicBezTo>
                <a:cubicBezTo>
                  <a:pt x="4405406" y="3403217"/>
                  <a:pt x="4400712" y="3407912"/>
                  <a:pt x="4396018" y="3410258"/>
                </a:cubicBezTo>
                <a:cubicBezTo>
                  <a:pt x="4388977" y="3417300"/>
                  <a:pt x="4381936" y="3421994"/>
                  <a:pt x="4374895" y="3429035"/>
                </a:cubicBezTo>
                <a:cubicBezTo>
                  <a:pt x="4370201" y="3433729"/>
                  <a:pt x="4365507" y="3436076"/>
                  <a:pt x="4358465" y="3440770"/>
                </a:cubicBezTo>
                <a:cubicBezTo>
                  <a:pt x="4351424" y="3445464"/>
                  <a:pt x="4344383" y="3452505"/>
                  <a:pt x="4337342" y="3457199"/>
                </a:cubicBezTo>
                <a:cubicBezTo>
                  <a:pt x="4332648" y="3461893"/>
                  <a:pt x="4325607" y="3464241"/>
                  <a:pt x="4320913" y="3468935"/>
                </a:cubicBezTo>
                <a:cubicBezTo>
                  <a:pt x="4313872" y="3473629"/>
                  <a:pt x="4306830" y="3480670"/>
                  <a:pt x="4299789" y="3485364"/>
                </a:cubicBezTo>
                <a:cubicBezTo>
                  <a:pt x="4295095" y="3490058"/>
                  <a:pt x="4288054" y="3492405"/>
                  <a:pt x="4281013" y="3497099"/>
                </a:cubicBezTo>
                <a:cubicBezTo>
                  <a:pt x="4273972" y="3501793"/>
                  <a:pt x="4266931" y="3506487"/>
                  <a:pt x="4259889" y="3511182"/>
                </a:cubicBezTo>
                <a:cubicBezTo>
                  <a:pt x="4252848" y="3515876"/>
                  <a:pt x="4248154" y="3518223"/>
                  <a:pt x="4241113" y="3522917"/>
                </a:cubicBezTo>
                <a:cubicBezTo>
                  <a:pt x="4234072" y="3527611"/>
                  <a:pt x="4227031" y="3532305"/>
                  <a:pt x="4219990" y="3534652"/>
                </a:cubicBezTo>
                <a:cubicBezTo>
                  <a:pt x="4212948" y="3536999"/>
                  <a:pt x="4208254" y="3541693"/>
                  <a:pt x="4201213" y="3544040"/>
                </a:cubicBezTo>
                <a:cubicBezTo>
                  <a:pt x="4194172" y="3548734"/>
                  <a:pt x="4187131" y="3551081"/>
                  <a:pt x="4180090" y="3555775"/>
                </a:cubicBezTo>
                <a:cubicBezTo>
                  <a:pt x="4173049" y="3558122"/>
                  <a:pt x="4166007" y="3562816"/>
                  <a:pt x="4158966" y="3565164"/>
                </a:cubicBezTo>
                <a:cubicBezTo>
                  <a:pt x="4151925" y="3567510"/>
                  <a:pt x="4144884" y="3572205"/>
                  <a:pt x="4135496" y="3574552"/>
                </a:cubicBezTo>
                <a:cubicBezTo>
                  <a:pt x="4128455" y="3576899"/>
                  <a:pt x="4121414" y="3579246"/>
                  <a:pt x="4114372" y="3581593"/>
                </a:cubicBezTo>
                <a:cubicBezTo>
                  <a:pt x="4112025" y="3581593"/>
                  <a:pt x="4109678" y="3583940"/>
                  <a:pt x="4107331" y="3583940"/>
                </a:cubicBezTo>
                <a:cubicBezTo>
                  <a:pt x="4107331" y="3583940"/>
                  <a:pt x="4104984" y="3581593"/>
                  <a:pt x="4104984" y="3581593"/>
                </a:cubicBezTo>
                <a:cubicBezTo>
                  <a:pt x="4109678" y="3579246"/>
                  <a:pt x="4112025" y="3574552"/>
                  <a:pt x="4116719" y="3572205"/>
                </a:cubicBezTo>
                <a:cubicBezTo>
                  <a:pt x="4121414" y="3567510"/>
                  <a:pt x="4128455" y="3562816"/>
                  <a:pt x="4133149" y="3558122"/>
                </a:cubicBezTo>
                <a:cubicBezTo>
                  <a:pt x="4142537" y="3551081"/>
                  <a:pt x="4149578" y="3544040"/>
                  <a:pt x="4158966" y="3536999"/>
                </a:cubicBezTo>
                <a:cubicBezTo>
                  <a:pt x="4163660" y="3532305"/>
                  <a:pt x="4170701" y="3527611"/>
                  <a:pt x="4175395" y="3522917"/>
                </a:cubicBezTo>
                <a:cubicBezTo>
                  <a:pt x="4184784" y="3515876"/>
                  <a:pt x="4191825" y="3508834"/>
                  <a:pt x="4201213" y="3501793"/>
                </a:cubicBezTo>
                <a:cubicBezTo>
                  <a:pt x="4205907" y="3497099"/>
                  <a:pt x="4212948" y="3492405"/>
                  <a:pt x="4217643" y="3487711"/>
                </a:cubicBezTo>
                <a:cubicBezTo>
                  <a:pt x="4227031" y="3480670"/>
                  <a:pt x="4234072" y="3473629"/>
                  <a:pt x="4241113" y="3466588"/>
                </a:cubicBezTo>
                <a:cubicBezTo>
                  <a:pt x="4245807" y="3461893"/>
                  <a:pt x="4250501" y="3457199"/>
                  <a:pt x="4257542" y="3452505"/>
                </a:cubicBezTo>
                <a:cubicBezTo>
                  <a:pt x="4264583" y="3445464"/>
                  <a:pt x="4273972" y="3438423"/>
                  <a:pt x="4281013" y="3431382"/>
                </a:cubicBezTo>
                <a:cubicBezTo>
                  <a:pt x="4285707" y="3426688"/>
                  <a:pt x="4290401" y="3421994"/>
                  <a:pt x="4295095" y="3417300"/>
                </a:cubicBezTo>
                <a:cubicBezTo>
                  <a:pt x="4302136" y="3410258"/>
                  <a:pt x="4311524" y="3400870"/>
                  <a:pt x="4318566" y="3393829"/>
                </a:cubicBezTo>
                <a:cubicBezTo>
                  <a:pt x="4323260" y="3389135"/>
                  <a:pt x="4327954" y="3384441"/>
                  <a:pt x="4332648" y="3379747"/>
                </a:cubicBezTo>
                <a:cubicBezTo>
                  <a:pt x="4339689" y="3372706"/>
                  <a:pt x="4349077" y="3363318"/>
                  <a:pt x="4356118" y="3356276"/>
                </a:cubicBezTo>
                <a:cubicBezTo>
                  <a:pt x="4360812" y="3351582"/>
                  <a:pt x="4365507" y="3346888"/>
                  <a:pt x="4370201" y="3342194"/>
                </a:cubicBezTo>
                <a:cubicBezTo>
                  <a:pt x="4377242" y="3332806"/>
                  <a:pt x="4384283" y="3325765"/>
                  <a:pt x="4393671" y="3316377"/>
                </a:cubicBezTo>
                <a:cubicBezTo>
                  <a:pt x="4398365" y="3311683"/>
                  <a:pt x="4403059" y="3306989"/>
                  <a:pt x="4405406" y="3302295"/>
                </a:cubicBezTo>
                <a:cubicBezTo>
                  <a:pt x="4412447" y="3292906"/>
                  <a:pt x="4419489" y="3285865"/>
                  <a:pt x="4428877" y="3276477"/>
                </a:cubicBezTo>
                <a:cubicBezTo>
                  <a:pt x="4433571" y="3271783"/>
                  <a:pt x="4435918" y="3267089"/>
                  <a:pt x="4440612" y="3262394"/>
                </a:cubicBezTo>
                <a:cubicBezTo>
                  <a:pt x="4450000" y="3250659"/>
                  <a:pt x="4459388" y="3241271"/>
                  <a:pt x="4466430" y="3229536"/>
                </a:cubicBezTo>
                <a:cubicBezTo>
                  <a:pt x="4468776" y="3227189"/>
                  <a:pt x="4471124" y="3224842"/>
                  <a:pt x="4471124" y="3222495"/>
                </a:cubicBezTo>
                <a:cubicBezTo>
                  <a:pt x="4482859" y="3208413"/>
                  <a:pt x="4492247" y="3194330"/>
                  <a:pt x="4501635" y="3182595"/>
                </a:cubicBezTo>
                <a:cubicBezTo>
                  <a:pt x="4503982" y="3180248"/>
                  <a:pt x="4506329" y="3175554"/>
                  <a:pt x="4508676" y="3173207"/>
                </a:cubicBezTo>
                <a:cubicBezTo>
                  <a:pt x="4515717" y="3163819"/>
                  <a:pt x="4525106" y="3152083"/>
                  <a:pt x="4532147" y="3142695"/>
                </a:cubicBezTo>
                <a:cubicBezTo>
                  <a:pt x="4534494" y="3138001"/>
                  <a:pt x="4539188" y="3133307"/>
                  <a:pt x="4541535" y="3128613"/>
                </a:cubicBezTo>
                <a:cubicBezTo>
                  <a:pt x="4548576" y="3119225"/>
                  <a:pt x="4553270" y="3109836"/>
                  <a:pt x="4560311" y="3100448"/>
                </a:cubicBezTo>
                <a:cubicBezTo>
                  <a:pt x="4562658" y="3095754"/>
                  <a:pt x="4567353" y="3088713"/>
                  <a:pt x="4569699" y="3084019"/>
                </a:cubicBezTo>
                <a:cubicBezTo>
                  <a:pt x="4574393" y="3074631"/>
                  <a:pt x="4581435" y="3065243"/>
                  <a:pt x="4586129" y="3058201"/>
                </a:cubicBezTo>
                <a:cubicBezTo>
                  <a:pt x="4588476" y="3053507"/>
                  <a:pt x="4593170" y="3046466"/>
                  <a:pt x="4595517" y="3041772"/>
                </a:cubicBezTo>
                <a:cubicBezTo>
                  <a:pt x="4600211" y="3032384"/>
                  <a:pt x="4607252" y="3022996"/>
                  <a:pt x="4611946" y="3013608"/>
                </a:cubicBezTo>
                <a:cubicBezTo>
                  <a:pt x="4614294" y="3008914"/>
                  <a:pt x="4618988" y="3001873"/>
                  <a:pt x="4621334" y="2997178"/>
                </a:cubicBezTo>
                <a:cubicBezTo>
                  <a:pt x="4623682" y="2992484"/>
                  <a:pt x="4626029" y="2990137"/>
                  <a:pt x="4628376" y="2985443"/>
                </a:cubicBezTo>
                <a:cubicBezTo>
                  <a:pt x="4630723" y="2987790"/>
                  <a:pt x="4633070" y="2987790"/>
                  <a:pt x="4637764" y="2987790"/>
                </a:cubicBezTo>
                <a:cubicBezTo>
                  <a:pt x="4637764" y="2987790"/>
                  <a:pt x="4637764" y="2987790"/>
                  <a:pt x="4637764" y="2987790"/>
                </a:cubicBezTo>
                <a:cubicBezTo>
                  <a:pt x="4637764" y="2992484"/>
                  <a:pt x="4637764" y="2997178"/>
                  <a:pt x="4637764" y="2999525"/>
                </a:cubicBezTo>
                <a:cubicBezTo>
                  <a:pt x="4642458" y="3020649"/>
                  <a:pt x="4642458" y="3027690"/>
                  <a:pt x="4644805" y="3032384"/>
                </a:cubicBezTo>
                <a:close/>
                <a:moveTo>
                  <a:pt x="4604905" y="3203718"/>
                </a:moveTo>
                <a:cubicBezTo>
                  <a:pt x="4597864" y="3222495"/>
                  <a:pt x="4588476" y="3238924"/>
                  <a:pt x="4579088" y="3257700"/>
                </a:cubicBezTo>
                <a:cubicBezTo>
                  <a:pt x="4572047" y="3274130"/>
                  <a:pt x="4565005" y="3288212"/>
                  <a:pt x="4557964" y="3304641"/>
                </a:cubicBezTo>
                <a:cubicBezTo>
                  <a:pt x="4548576" y="3323418"/>
                  <a:pt x="4539188" y="3339847"/>
                  <a:pt x="4532147" y="3358623"/>
                </a:cubicBezTo>
                <a:cubicBezTo>
                  <a:pt x="4525106" y="3372706"/>
                  <a:pt x="4518065" y="3389135"/>
                  <a:pt x="4508676" y="3403217"/>
                </a:cubicBezTo>
                <a:cubicBezTo>
                  <a:pt x="4499288" y="3421994"/>
                  <a:pt x="4489900" y="3438423"/>
                  <a:pt x="4478165" y="3457199"/>
                </a:cubicBezTo>
                <a:cubicBezTo>
                  <a:pt x="4471124" y="3471282"/>
                  <a:pt x="4461736" y="3485364"/>
                  <a:pt x="4454694" y="3499446"/>
                </a:cubicBezTo>
                <a:cubicBezTo>
                  <a:pt x="4442959" y="3518223"/>
                  <a:pt x="4433571" y="3536999"/>
                  <a:pt x="4421835" y="3555775"/>
                </a:cubicBezTo>
                <a:cubicBezTo>
                  <a:pt x="4414795" y="3569858"/>
                  <a:pt x="4405406" y="3581593"/>
                  <a:pt x="4398365" y="3595675"/>
                </a:cubicBezTo>
                <a:cubicBezTo>
                  <a:pt x="4386630" y="3614451"/>
                  <a:pt x="4372548" y="3635575"/>
                  <a:pt x="4360812" y="3654351"/>
                </a:cubicBezTo>
                <a:cubicBezTo>
                  <a:pt x="4353771" y="3666087"/>
                  <a:pt x="4346730" y="3677822"/>
                  <a:pt x="4337342" y="3689557"/>
                </a:cubicBezTo>
                <a:cubicBezTo>
                  <a:pt x="4320913" y="3713028"/>
                  <a:pt x="4304483" y="3736498"/>
                  <a:pt x="4290401" y="3757621"/>
                </a:cubicBezTo>
                <a:cubicBezTo>
                  <a:pt x="4288054" y="3759969"/>
                  <a:pt x="4285707" y="3764663"/>
                  <a:pt x="4283360" y="3767009"/>
                </a:cubicBezTo>
                <a:cubicBezTo>
                  <a:pt x="4252848" y="3790480"/>
                  <a:pt x="4219990" y="3813950"/>
                  <a:pt x="4187131" y="3837421"/>
                </a:cubicBezTo>
                <a:cubicBezTo>
                  <a:pt x="4187131" y="3835074"/>
                  <a:pt x="4184784" y="3835074"/>
                  <a:pt x="4184784" y="3832727"/>
                </a:cubicBezTo>
                <a:cubicBezTo>
                  <a:pt x="4182437" y="3828033"/>
                  <a:pt x="4180090" y="3825686"/>
                  <a:pt x="4177743" y="3820992"/>
                </a:cubicBezTo>
                <a:cubicBezTo>
                  <a:pt x="4175395" y="3816298"/>
                  <a:pt x="4173049" y="3811604"/>
                  <a:pt x="4168355" y="3804562"/>
                </a:cubicBezTo>
                <a:cubicBezTo>
                  <a:pt x="4166007" y="3799868"/>
                  <a:pt x="4163660" y="3797521"/>
                  <a:pt x="4161313" y="3792827"/>
                </a:cubicBezTo>
                <a:cubicBezTo>
                  <a:pt x="4158966" y="3785786"/>
                  <a:pt x="4154272" y="3781092"/>
                  <a:pt x="4151925" y="3774051"/>
                </a:cubicBezTo>
                <a:cubicBezTo>
                  <a:pt x="4149578" y="3769357"/>
                  <a:pt x="4147231" y="3767009"/>
                  <a:pt x="4147231" y="3762315"/>
                </a:cubicBezTo>
                <a:cubicBezTo>
                  <a:pt x="4144884" y="3755274"/>
                  <a:pt x="4140190" y="3745886"/>
                  <a:pt x="4137843" y="3738845"/>
                </a:cubicBezTo>
                <a:cubicBezTo>
                  <a:pt x="4135496" y="3736498"/>
                  <a:pt x="4135496" y="3731804"/>
                  <a:pt x="4133149" y="3729457"/>
                </a:cubicBezTo>
                <a:cubicBezTo>
                  <a:pt x="4128455" y="3717722"/>
                  <a:pt x="4123761" y="3705986"/>
                  <a:pt x="4119067" y="3691904"/>
                </a:cubicBezTo>
                <a:cubicBezTo>
                  <a:pt x="4116719" y="3689557"/>
                  <a:pt x="4116719" y="3684863"/>
                  <a:pt x="4116719" y="3682516"/>
                </a:cubicBezTo>
                <a:cubicBezTo>
                  <a:pt x="4112025" y="3673128"/>
                  <a:pt x="4109678" y="3661392"/>
                  <a:pt x="4104984" y="3652004"/>
                </a:cubicBezTo>
                <a:cubicBezTo>
                  <a:pt x="4102637" y="3644963"/>
                  <a:pt x="4100290" y="3635575"/>
                  <a:pt x="4097943" y="3628534"/>
                </a:cubicBezTo>
                <a:cubicBezTo>
                  <a:pt x="4097943" y="3628534"/>
                  <a:pt x="4097943" y="3626187"/>
                  <a:pt x="4097943" y="3626187"/>
                </a:cubicBezTo>
                <a:cubicBezTo>
                  <a:pt x="4104984" y="3623840"/>
                  <a:pt x="4112025" y="3616799"/>
                  <a:pt x="4112025" y="3607411"/>
                </a:cubicBezTo>
                <a:cubicBezTo>
                  <a:pt x="4112025" y="3605063"/>
                  <a:pt x="4112025" y="3602716"/>
                  <a:pt x="4109678" y="3600369"/>
                </a:cubicBezTo>
                <a:cubicBezTo>
                  <a:pt x="4112025" y="3600369"/>
                  <a:pt x="4114372" y="3598022"/>
                  <a:pt x="4116719" y="3598022"/>
                </a:cubicBezTo>
                <a:cubicBezTo>
                  <a:pt x="4123761" y="3595675"/>
                  <a:pt x="4128455" y="3593328"/>
                  <a:pt x="4135496" y="3590981"/>
                </a:cubicBezTo>
                <a:cubicBezTo>
                  <a:pt x="4144884" y="3586287"/>
                  <a:pt x="4156619" y="3581593"/>
                  <a:pt x="4166007" y="3576899"/>
                </a:cubicBezTo>
                <a:cubicBezTo>
                  <a:pt x="4170701" y="3574552"/>
                  <a:pt x="4175395" y="3572205"/>
                  <a:pt x="4177743" y="3572205"/>
                </a:cubicBezTo>
                <a:cubicBezTo>
                  <a:pt x="4189478" y="3567510"/>
                  <a:pt x="4201213" y="3560470"/>
                  <a:pt x="4212948" y="3553428"/>
                </a:cubicBezTo>
                <a:cubicBezTo>
                  <a:pt x="4215296" y="3551081"/>
                  <a:pt x="4217643" y="3551081"/>
                  <a:pt x="4219990" y="3548734"/>
                </a:cubicBezTo>
                <a:cubicBezTo>
                  <a:pt x="4234072" y="3541693"/>
                  <a:pt x="4245807" y="3534652"/>
                  <a:pt x="4257542" y="3527611"/>
                </a:cubicBezTo>
                <a:cubicBezTo>
                  <a:pt x="4257542" y="3527611"/>
                  <a:pt x="4259889" y="3527611"/>
                  <a:pt x="4259889" y="3525264"/>
                </a:cubicBezTo>
                <a:cubicBezTo>
                  <a:pt x="4313872" y="3492405"/>
                  <a:pt x="4365507" y="3454853"/>
                  <a:pt x="4414795" y="3410258"/>
                </a:cubicBezTo>
                <a:cubicBezTo>
                  <a:pt x="4426530" y="3398523"/>
                  <a:pt x="4438265" y="3389135"/>
                  <a:pt x="4450000" y="3377400"/>
                </a:cubicBezTo>
                <a:cubicBezTo>
                  <a:pt x="4454694" y="3372706"/>
                  <a:pt x="4457041" y="3370359"/>
                  <a:pt x="4461736" y="3365665"/>
                </a:cubicBezTo>
                <a:cubicBezTo>
                  <a:pt x="4468776" y="3358623"/>
                  <a:pt x="4475818" y="3351582"/>
                  <a:pt x="4482859" y="3342194"/>
                </a:cubicBezTo>
                <a:cubicBezTo>
                  <a:pt x="4487553" y="3337500"/>
                  <a:pt x="4492247" y="3332806"/>
                  <a:pt x="4494594" y="3328112"/>
                </a:cubicBezTo>
                <a:cubicBezTo>
                  <a:pt x="4501635" y="3321071"/>
                  <a:pt x="4508676" y="3314030"/>
                  <a:pt x="4513371" y="3306989"/>
                </a:cubicBezTo>
                <a:cubicBezTo>
                  <a:pt x="4518065" y="3302295"/>
                  <a:pt x="4522759" y="3297600"/>
                  <a:pt x="4525106" y="3290559"/>
                </a:cubicBezTo>
                <a:cubicBezTo>
                  <a:pt x="4532147" y="3283518"/>
                  <a:pt x="4536841" y="3276477"/>
                  <a:pt x="4541535" y="3269436"/>
                </a:cubicBezTo>
                <a:cubicBezTo>
                  <a:pt x="4546229" y="3264742"/>
                  <a:pt x="4550923" y="3257700"/>
                  <a:pt x="4553270" y="3253006"/>
                </a:cubicBezTo>
                <a:cubicBezTo>
                  <a:pt x="4557964" y="3245965"/>
                  <a:pt x="4565005" y="3238924"/>
                  <a:pt x="4569699" y="3231883"/>
                </a:cubicBezTo>
                <a:cubicBezTo>
                  <a:pt x="4574393" y="3227189"/>
                  <a:pt x="4576741" y="3220148"/>
                  <a:pt x="4581435" y="3215454"/>
                </a:cubicBezTo>
                <a:cubicBezTo>
                  <a:pt x="4586129" y="3208413"/>
                  <a:pt x="4590823" y="3201371"/>
                  <a:pt x="4595517" y="3191983"/>
                </a:cubicBezTo>
                <a:cubicBezTo>
                  <a:pt x="4600211" y="3184942"/>
                  <a:pt x="4602558" y="3180248"/>
                  <a:pt x="4607252" y="3173207"/>
                </a:cubicBezTo>
                <a:cubicBezTo>
                  <a:pt x="4611946" y="3166166"/>
                  <a:pt x="4616640" y="3159125"/>
                  <a:pt x="4621334" y="3149737"/>
                </a:cubicBezTo>
                <a:cubicBezTo>
                  <a:pt x="4626029" y="3142695"/>
                  <a:pt x="4628376" y="3138001"/>
                  <a:pt x="4633070" y="3130960"/>
                </a:cubicBezTo>
                <a:cubicBezTo>
                  <a:pt x="4635417" y="3126266"/>
                  <a:pt x="4637764" y="3123919"/>
                  <a:pt x="4640111" y="3119225"/>
                </a:cubicBezTo>
                <a:cubicBezTo>
                  <a:pt x="4640111" y="3119225"/>
                  <a:pt x="4640111" y="3119225"/>
                  <a:pt x="4640111" y="3119225"/>
                </a:cubicBezTo>
                <a:cubicBezTo>
                  <a:pt x="4635417" y="3133307"/>
                  <a:pt x="4628376" y="3147389"/>
                  <a:pt x="4621334" y="3161472"/>
                </a:cubicBezTo>
                <a:cubicBezTo>
                  <a:pt x="4618988" y="3173207"/>
                  <a:pt x="4611946" y="3189636"/>
                  <a:pt x="4604905" y="3203718"/>
                </a:cubicBezTo>
                <a:close/>
                <a:moveTo>
                  <a:pt x="4396018" y="3689557"/>
                </a:moveTo>
                <a:cubicBezTo>
                  <a:pt x="4393671" y="3691904"/>
                  <a:pt x="4393671" y="3696598"/>
                  <a:pt x="4391324" y="3698945"/>
                </a:cubicBezTo>
                <a:cubicBezTo>
                  <a:pt x="4374895" y="3729457"/>
                  <a:pt x="4356118" y="3762315"/>
                  <a:pt x="4339689" y="3792827"/>
                </a:cubicBezTo>
                <a:cubicBezTo>
                  <a:pt x="4337342" y="3795174"/>
                  <a:pt x="4337342" y="3797521"/>
                  <a:pt x="4334995" y="3799868"/>
                </a:cubicBezTo>
                <a:cubicBezTo>
                  <a:pt x="4323260" y="3818645"/>
                  <a:pt x="4311524" y="3837421"/>
                  <a:pt x="4299789" y="3856197"/>
                </a:cubicBezTo>
                <a:cubicBezTo>
                  <a:pt x="4297442" y="3858544"/>
                  <a:pt x="4292748" y="3863238"/>
                  <a:pt x="4290401" y="3865586"/>
                </a:cubicBezTo>
                <a:cubicBezTo>
                  <a:pt x="4288054" y="3867932"/>
                  <a:pt x="4285707" y="3872627"/>
                  <a:pt x="4281013" y="3874974"/>
                </a:cubicBezTo>
                <a:cubicBezTo>
                  <a:pt x="4269277" y="3886709"/>
                  <a:pt x="4259889" y="3896097"/>
                  <a:pt x="4248154" y="3907832"/>
                </a:cubicBezTo>
                <a:cubicBezTo>
                  <a:pt x="4243460" y="3905485"/>
                  <a:pt x="4238766" y="3903138"/>
                  <a:pt x="4234072" y="3903138"/>
                </a:cubicBezTo>
                <a:cubicBezTo>
                  <a:pt x="4222337" y="3903138"/>
                  <a:pt x="4212948" y="3912527"/>
                  <a:pt x="4212948" y="3924262"/>
                </a:cubicBezTo>
                <a:cubicBezTo>
                  <a:pt x="4212948" y="3928956"/>
                  <a:pt x="4215296" y="3931303"/>
                  <a:pt x="4217643" y="3935997"/>
                </a:cubicBezTo>
                <a:cubicBezTo>
                  <a:pt x="4215296" y="3935997"/>
                  <a:pt x="4215296" y="3938344"/>
                  <a:pt x="4212948" y="3938344"/>
                </a:cubicBezTo>
                <a:cubicBezTo>
                  <a:pt x="4212948" y="3935997"/>
                  <a:pt x="4212948" y="3935997"/>
                  <a:pt x="4212948" y="3933650"/>
                </a:cubicBezTo>
                <a:cubicBezTo>
                  <a:pt x="4212948" y="3919567"/>
                  <a:pt x="4210601" y="3905485"/>
                  <a:pt x="4210601" y="3891403"/>
                </a:cubicBezTo>
                <a:cubicBezTo>
                  <a:pt x="4219990" y="3891403"/>
                  <a:pt x="4229378" y="3882015"/>
                  <a:pt x="4229378" y="3872627"/>
                </a:cubicBezTo>
                <a:cubicBezTo>
                  <a:pt x="4229378" y="3865586"/>
                  <a:pt x="4227031" y="3860891"/>
                  <a:pt x="4222337" y="3856197"/>
                </a:cubicBezTo>
                <a:cubicBezTo>
                  <a:pt x="4241113" y="3832727"/>
                  <a:pt x="4259889" y="3809256"/>
                  <a:pt x="4276319" y="3783439"/>
                </a:cubicBezTo>
                <a:cubicBezTo>
                  <a:pt x="4278666" y="3778745"/>
                  <a:pt x="4283360" y="3774051"/>
                  <a:pt x="4285707" y="3769357"/>
                </a:cubicBezTo>
                <a:cubicBezTo>
                  <a:pt x="4330301" y="3736498"/>
                  <a:pt x="4370201" y="3698945"/>
                  <a:pt x="4410100" y="3661392"/>
                </a:cubicBezTo>
                <a:cubicBezTo>
                  <a:pt x="4405406" y="3670781"/>
                  <a:pt x="4400712" y="3680169"/>
                  <a:pt x="4396018" y="3689557"/>
                </a:cubicBezTo>
                <a:close/>
                <a:moveTo>
                  <a:pt x="4257542" y="3900791"/>
                </a:moveTo>
                <a:cubicBezTo>
                  <a:pt x="4255195" y="3903138"/>
                  <a:pt x="4252848" y="3905485"/>
                  <a:pt x="4250501" y="3905485"/>
                </a:cubicBezTo>
                <a:cubicBezTo>
                  <a:pt x="4250501" y="3905485"/>
                  <a:pt x="4250501" y="3905485"/>
                  <a:pt x="4250501" y="3905485"/>
                </a:cubicBezTo>
                <a:cubicBezTo>
                  <a:pt x="4257542" y="3898444"/>
                  <a:pt x="4266931" y="3889056"/>
                  <a:pt x="4273972" y="3882015"/>
                </a:cubicBezTo>
                <a:cubicBezTo>
                  <a:pt x="4278666" y="3877321"/>
                  <a:pt x="4285707" y="3870280"/>
                  <a:pt x="4290401" y="3865586"/>
                </a:cubicBezTo>
                <a:cubicBezTo>
                  <a:pt x="4292748" y="3863238"/>
                  <a:pt x="4292748" y="3863238"/>
                  <a:pt x="4295095" y="3860891"/>
                </a:cubicBezTo>
                <a:cubicBezTo>
                  <a:pt x="4292748" y="3865586"/>
                  <a:pt x="4288054" y="3872627"/>
                  <a:pt x="4285707" y="3877321"/>
                </a:cubicBezTo>
                <a:cubicBezTo>
                  <a:pt x="4285707" y="3877321"/>
                  <a:pt x="4283360" y="3879668"/>
                  <a:pt x="4283360" y="3879668"/>
                </a:cubicBezTo>
                <a:cubicBezTo>
                  <a:pt x="4273972" y="3889056"/>
                  <a:pt x="4266931" y="3893750"/>
                  <a:pt x="4257542" y="3900791"/>
                </a:cubicBezTo>
                <a:close/>
                <a:moveTo>
                  <a:pt x="4215296" y="3943038"/>
                </a:moveTo>
                <a:cubicBezTo>
                  <a:pt x="4215296" y="3943038"/>
                  <a:pt x="4215296" y="3940691"/>
                  <a:pt x="4215296" y="3940691"/>
                </a:cubicBezTo>
                <a:cubicBezTo>
                  <a:pt x="4217643" y="3938344"/>
                  <a:pt x="4219990" y="3935997"/>
                  <a:pt x="4222337" y="3935997"/>
                </a:cubicBezTo>
                <a:cubicBezTo>
                  <a:pt x="4222337" y="3935997"/>
                  <a:pt x="4222337" y="3935997"/>
                  <a:pt x="4222337" y="3935997"/>
                </a:cubicBezTo>
                <a:cubicBezTo>
                  <a:pt x="4219990" y="3938344"/>
                  <a:pt x="4217643" y="3940691"/>
                  <a:pt x="4215296" y="3943038"/>
                </a:cubicBezTo>
                <a:cubicBezTo>
                  <a:pt x="4215296" y="3943038"/>
                  <a:pt x="4215296" y="3943038"/>
                  <a:pt x="4215296" y="3943038"/>
                </a:cubicBezTo>
                <a:close/>
                <a:moveTo>
                  <a:pt x="4144884" y="3987632"/>
                </a:moveTo>
                <a:cubicBezTo>
                  <a:pt x="4133149" y="3997020"/>
                  <a:pt x="4121414" y="4006408"/>
                  <a:pt x="4107331" y="4013449"/>
                </a:cubicBezTo>
                <a:cubicBezTo>
                  <a:pt x="4095596" y="4020490"/>
                  <a:pt x="4083861" y="4027532"/>
                  <a:pt x="4074473" y="4034573"/>
                </a:cubicBezTo>
                <a:cubicBezTo>
                  <a:pt x="4060390" y="4043961"/>
                  <a:pt x="4048655" y="4051002"/>
                  <a:pt x="4034573" y="4058043"/>
                </a:cubicBezTo>
                <a:cubicBezTo>
                  <a:pt x="4022837" y="4065085"/>
                  <a:pt x="4011102" y="4072125"/>
                  <a:pt x="3999367" y="4079167"/>
                </a:cubicBezTo>
                <a:cubicBezTo>
                  <a:pt x="3985285" y="4086208"/>
                  <a:pt x="3973550" y="4095596"/>
                  <a:pt x="3959467" y="4102637"/>
                </a:cubicBezTo>
                <a:cubicBezTo>
                  <a:pt x="3947732" y="4109678"/>
                  <a:pt x="3935997" y="4116720"/>
                  <a:pt x="3921915" y="4121414"/>
                </a:cubicBezTo>
                <a:cubicBezTo>
                  <a:pt x="3907832" y="4128455"/>
                  <a:pt x="3893750" y="4135496"/>
                  <a:pt x="3879668" y="4142537"/>
                </a:cubicBezTo>
                <a:cubicBezTo>
                  <a:pt x="3867933" y="4149578"/>
                  <a:pt x="3853850" y="4154272"/>
                  <a:pt x="3842115" y="4161313"/>
                </a:cubicBezTo>
                <a:cubicBezTo>
                  <a:pt x="3828033" y="4168354"/>
                  <a:pt x="3813950" y="4175396"/>
                  <a:pt x="3797521" y="4180090"/>
                </a:cubicBezTo>
                <a:cubicBezTo>
                  <a:pt x="3785786" y="4184784"/>
                  <a:pt x="3771704" y="4191825"/>
                  <a:pt x="3757622" y="4196519"/>
                </a:cubicBezTo>
                <a:cubicBezTo>
                  <a:pt x="3743539" y="4203560"/>
                  <a:pt x="3727110" y="4208254"/>
                  <a:pt x="3710681" y="4215296"/>
                </a:cubicBezTo>
                <a:cubicBezTo>
                  <a:pt x="3696598" y="4219990"/>
                  <a:pt x="3684863" y="4224684"/>
                  <a:pt x="3670781" y="4229378"/>
                </a:cubicBezTo>
                <a:cubicBezTo>
                  <a:pt x="3654351" y="4234072"/>
                  <a:pt x="3640269" y="4241113"/>
                  <a:pt x="3623840" y="4245807"/>
                </a:cubicBezTo>
                <a:cubicBezTo>
                  <a:pt x="3609758" y="4250501"/>
                  <a:pt x="3598022" y="4255195"/>
                  <a:pt x="3583940" y="4259889"/>
                </a:cubicBezTo>
                <a:cubicBezTo>
                  <a:pt x="3567511" y="4264584"/>
                  <a:pt x="3551081" y="4269278"/>
                  <a:pt x="3534652" y="4273972"/>
                </a:cubicBezTo>
                <a:cubicBezTo>
                  <a:pt x="3520570" y="4278666"/>
                  <a:pt x="3506487" y="4281013"/>
                  <a:pt x="3494752" y="4285707"/>
                </a:cubicBezTo>
                <a:cubicBezTo>
                  <a:pt x="3478323" y="4290401"/>
                  <a:pt x="3459546" y="4295095"/>
                  <a:pt x="3443117" y="4297442"/>
                </a:cubicBezTo>
                <a:cubicBezTo>
                  <a:pt x="3429035" y="4299789"/>
                  <a:pt x="3414953" y="4304483"/>
                  <a:pt x="3400870" y="4306830"/>
                </a:cubicBezTo>
                <a:cubicBezTo>
                  <a:pt x="3382094" y="4311525"/>
                  <a:pt x="3365664" y="4313871"/>
                  <a:pt x="3346888" y="4318565"/>
                </a:cubicBezTo>
                <a:cubicBezTo>
                  <a:pt x="3342194" y="4318565"/>
                  <a:pt x="3337500" y="4320913"/>
                  <a:pt x="3332806" y="4320913"/>
                </a:cubicBezTo>
                <a:cubicBezTo>
                  <a:pt x="3342194" y="4318565"/>
                  <a:pt x="3351582" y="4316219"/>
                  <a:pt x="3360970" y="4313871"/>
                </a:cubicBezTo>
                <a:cubicBezTo>
                  <a:pt x="3375053" y="4311525"/>
                  <a:pt x="3386788" y="4306830"/>
                  <a:pt x="3400870" y="4304483"/>
                </a:cubicBezTo>
                <a:cubicBezTo>
                  <a:pt x="3412605" y="4302136"/>
                  <a:pt x="3424341" y="4297442"/>
                  <a:pt x="3438423" y="4295095"/>
                </a:cubicBezTo>
                <a:cubicBezTo>
                  <a:pt x="3452505" y="4290401"/>
                  <a:pt x="3464241" y="4288054"/>
                  <a:pt x="3478323" y="4283360"/>
                </a:cubicBezTo>
                <a:cubicBezTo>
                  <a:pt x="3490058" y="4278666"/>
                  <a:pt x="3501793" y="4276319"/>
                  <a:pt x="3513528" y="4271625"/>
                </a:cubicBezTo>
                <a:cubicBezTo>
                  <a:pt x="3525264" y="4266930"/>
                  <a:pt x="3539346" y="4262236"/>
                  <a:pt x="3551081" y="4259889"/>
                </a:cubicBezTo>
                <a:cubicBezTo>
                  <a:pt x="3562817" y="4255195"/>
                  <a:pt x="3574552" y="4250501"/>
                  <a:pt x="3586287" y="4245807"/>
                </a:cubicBezTo>
                <a:cubicBezTo>
                  <a:pt x="3598022" y="4241113"/>
                  <a:pt x="3612104" y="4236419"/>
                  <a:pt x="3623840" y="4231725"/>
                </a:cubicBezTo>
                <a:cubicBezTo>
                  <a:pt x="3635575" y="4227031"/>
                  <a:pt x="3647310" y="4222337"/>
                  <a:pt x="3659045" y="4217643"/>
                </a:cubicBezTo>
                <a:cubicBezTo>
                  <a:pt x="3670781" y="4212948"/>
                  <a:pt x="3682516" y="4208254"/>
                  <a:pt x="3696598" y="4201213"/>
                </a:cubicBezTo>
                <a:cubicBezTo>
                  <a:pt x="3708333" y="4196519"/>
                  <a:pt x="3720069" y="4189478"/>
                  <a:pt x="3731804" y="4184784"/>
                </a:cubicBezTo>
                <a:cubicBezTo>
                  <a:pt x="3743539" y="4180090"/>
                  <a:pt x="3755274" y="4173049"/>
                  <a:pt x="3767010" y="4168354"/>
                </a:cubicBezTo>
                <a:cubicBezTo>
                  <a:pt x="3771704" y="4166007"/>
                  <a:pt x="3776398" y="4163660"/>
                  <a:pt x="3781092" y="4161313"/>
                </a:cubicBezTo>
                <a:cubicBezTo>
                  <a:pt x="3785786" y="4158966"/>
                  <a:pt x="3788133" y="4158966"/>
                  <a:pt x="3792827" y="4156619"/>
                </a:cubicBezTo>
                <a:cubicBezTo>
                  <a:pt x="3804562" y="4151925"/>
                  <a:pt x="3818645" y="4147231"/>
                  <a:pt x="3830380" y="4142537"/>
                </a:cubicBezTo>
                <a:cubicBezTo>
                  <a:pt x="3842115" y="4137843"/>
                  <a:pt x="3851503" y="4133149"/>
                  <a:pt x="3863239" y="4130802"/>
                </a:cubicBezTo>
                <a:cubicBezTo>
                  <a:pt x="3874974" y="4126108"/>
                  <a:pt x="3889056" y="4121414"/>
                  <a:pt x="3900791" y="4114372"/>
                </a:cubicBezTo>
                <a:cubicBezTo>
                  <a:pt x="3910180" y="4109678"/>
                  <a:pt x="3921915" y="4104984"/>
                  <a:pt x="3931303" y="4100290"/>
                </a:cubicBezTo>
                <a:cubicBezTo>
                  <a:pt x="3943038" y="4095596"/>
                  <a:pt x="3954773" y="4088555"/>
                  <a:pt x="3966509" y="4083861"/>
                </a:cubicBezTo>
                <a:cubicBezTo>
                  <a:pt x="3975897" y="4079167"/>
                  <a:pt x="3987632" y="4074473"/>
                  <a:pt x="3997020" y="4069779"/>
                </a:cubicBezTo>
                <a:cubicBezTo>
                  <a:pt x="4008755" y="4062737"/>
                  <a:pt x="4020491" y="4058043"/>
                  <a:pt x="4032226" y="4051002"/>
                </a:cubicBezTo>
                <a:cubicBezTo>
                  <a:pt x="4041614" y="4046308"/>
                  <a:pt x="4051002" y="4041614"/>
                  <a:pt x="4060390" y="4034573"/>
                </a:cubicBezTo>
                <a:cubicBezTo>
                  <a:pt x="4072126" y="4027532"/>
                  <a:pt x="4083861" y="4020490"/>
                  <a:pt x="4095596" y="4013449"/>
                </a:cubicBezTo>
                <a:cubicBezTo>
                  <a:pt x="4104984" y="4008755"/>
                  <a:pt x="4114372" y="4001714"/>
                  <a:pt x="4123761" y="3997020"/>
                </a:cubicBezTo>
                <a:cubicBezTo>
                  <a:pt x="4135496" y="3989979"/>
                  <a:pt x="4144884" y="3982938"/>
                  <a:pt x="4156619" y="3975897"/>
                </a:cubicBezTo>
                <a:cubicBezTo>
                  <a:pt x="4166007" y="3971203"/>
                  <a:pt x="4173049" y="3964162"/>
                  <a:pt x="4182437" y="3959468"/>
                </a:cubicBezTo>
                <a:cubicBezTo>
                  <a:pt x="4180090" y="3961814"/>
                  <a:pt x="4180090" y="3961814"/>
                  <a:pt x="4177743" y="3964162"/>
                </a:cubicBezTo>
                <a:cubicBezTo>
                  <a:pt x="4166007" y="3971203"/>
                  <a:pt x="4156619" y="3978244"/>
                  <a:pt x="4144884" y="3987632"/>
                </a:cubicBezTo>
                <a:close/>
                <a:moveTo>
                  <a:pt x="3123919" y="4356118"/>
                </a:moveTo>
                <a:cubicBezTo>
                  <a:pt x="3116878" y="4356118"/>
                  <a:pt x="3109837" y="4358466"/>
                  <a:pt x="3102795" y="4358466"/>
                </a:cubicBezTo>
                <a:cubicBezTo>
                  <a:pt x="3102795" y="4358466"/>
                  <a:pt x="3102795" y="4358466"/>
                  <a:pt x="3102795" y="4358466"/>
                </a:cubicBezTo>
                <a:cubicBezTo>
                  <a:pt x="3107489" y="4358466"/>
                  <a:pt x="3112184" y="4358466"/>
                  <a:pt x="3114531" y="4356118"/>
                </a:cubicBezTo>
                <a:cubicBezTo>
                  <a:pt x="3130960" y="4353771"/>
                  <a:pt x="3145042" y="4351424"/>
                  <a:pt x="3161472" y="4351424"/>
                </a:cubicBezTo>
                <a:cubicBezTo>
                  <a:pt x="3166166" y="4351424"/>
                  <a:pt x="3173207" y="4349077"/>
                  <a:pt x="3177901" y="4349077"/>
                </a:cubicBezTo>
                <a:cubicBezTo>
                  <a:pt x="3173207" y="4349077"/>
                  <a:pt x="3170860" y="4351424"/>
                  <a:pt x="3166166" y="4351424"/>
                </a:cubicBezTo>
                <a:cubicBezTo>
                  <a:pt x="3152083" y="4353771"/>
                  <a:pt x="3138001" y="4356118"/>
                  <a:pt x="3123919" y="4356118"/>
                </a:cubicBezTo>
                <a:close/>
                <a:moveTo>
                  <a:pt x="3062896" y="4407753"/>
                </a:moveTo>
                <a:cubicBezTo>
                  <a:pt x="3060548" y="4414794"/>
                  <a:pt x="3055854" y="4421836"/>
                  <a:pt x="3053508" y="4426530"/>
                </a:cubicBezTo>
                <a:cubicBezTo>
                  <a:pt x="3051160" y="4433571"/>
                  <a:pt x="3046466" y="4438265"/>
                  <a:pt x="3044119" y="4445306"/>
                </a:cubicBezTo>
                <a:cubicBezTo>
                  <a:pt x="3041772" y="4452347"/>
                  <a:pt x="3037078" y="4459388"/>
                  <a:pt x="3034731" y="4464083"/>
                </a:cubicBezTo>
                <a:cubicBezTo>
                  <a:pt x="3032384" y="4471123"/>
                  <a:pt x="3030037" y="4475818"/>
                  <a:pt x="3025343" y="4482859"/>
                </a:cubicBezTo>
                <a:cubicBezTo>
                  <a:pt x="3022996" y="4489900"/>
                  <a:pt x="3018302" y="4494594"/>
                  <a:pt x="3015955" y="4501635"/>
                </a:cubicBezTo>
                <a:cubicBezTo>
                  <a:pt x="3013608" y="4506329"/>
                  <a:pt x="3011261" y="4513370"/>
                  <a:pt x="3006567" y="4518064"/>
                </a:cubicBezTo>
                <a:cubicBezTo>
                  <a:pt x="3004219" y="4525106"/>
                  <a:pt x="2999525" y="4529800"/>
                  <a:pt x="2997178" y="4536841"/>
                </a:cubicBezTo>
                <a:cubicBezTo>
                  <a:pt x="2997178" y="4536841"/>
                  <a:pt x="2997178" y="4536841"/>
                  <a:pt x="2997178" y="4539188"/>
                </a:cubicBezTo>
                <a:cubicBezTo>
                  <a:pt x="2992484" y="4539188"/>
                  <a:pt x="2987790" y="4541535"/>
                  <a:pt x="2983096" y="4541535"/>
                </a:cubicBezTo>
                <a:cubicBezTo>
                  <a:pt x="2973708" y="4543882"/>
                  <a:pt x="2966667" y="4543882"/>
                  <a:pt x="2957279" y="4546229"/>
                </a:cubicBezTo>
                <a:cubicBezTo>
                  <a:pt x="2957279" y="4546229"/>
                  <a:pt x="2959626" y="4543882"/>
                  <a:pt x="2959626" y="4543882"/>
                </a:cubicBezTo>
                <a:cubicBezTo>
                  <a:pt x="2964320" y="4536841"/>
                  <a:pt x="2969014" y="4532147"/>
                  <a:pt x="2973708" y="4525106"/>
                </a:cubicBezTo>
                <a:cubicBezTo>
                  <a:pt x="2978402" y="4520412"/>
                  <a:pt x="2983096" y="4513370"/>
                  <a:pt x="2985443" y="4508676"/>
                </a:cubicBezTo>
                <a:cubicBezTo>
                  <a:pt x="2990137" y="4501635"/>
                  <a:pt x="2994831" y="4496941"/>
                  <a:pt x="2999525" y="4489900"/>
                </a:cubicBezTo>
                <a:cubicBezTo>
                  <a:pt x="3004219" y="4485206"/>
                  <a:pt x="3006567" y="4478165"/>
                  <a:pt x="3011261" y="4471123"/>
                </a:cubicBezTo>
                <a:cubicBezTo>
                  <a:pt x="3015955" y="4464083"/>
                  <a:pt x="3020649" y="4457041"/>
                  <a:pt x="3025343" y="4450000"/>
                </a:cubicBezTo>
                <a:cubicBezTo>
                  <a:pt x="3030037" y="4442959"/>
                  <a:pt x="3034731" y="4438265"/>
                  <a:pt x="3037078" y="4431224"/>
                </a:cubicBezTo>
                <a:cubicBezTo>
                  <a:pt x="3041772" y="4424183"/>
                  <a:pt x="3046466" y="4417142"/>
                  <a:pt x="3051160" y="4410100"/>
                </a:cubicBezTo>
                <a:cubicBezTo>
                  <a:pt x="3055854" y="4403059"/>
                  <a:pt x="3058202" y="4398365"/>
                  <a:pt x="3062896" y="4391324"/>
                </a:cubicBezTo>
                <a:cubicBezTo>
                  <a:pt x="3065243" y="4386630"/>
                  <a:pt x="3067590" y="4384283"/>
                  <a:pt x="3069937" y="4379589"/>
                </a:cubicBezTo>
                <a:cubicBezTo>
                  <a:pt x="3069937" y="4379589"/>
                  <a:pt x="3069937" y="4379589"/>
                  <a:pt x="3069937" y="4379589"/>
                </a:cubicBezTo>
                <a:cubicBezTo>
                  <a:pt x="3067590" y="4381936"/>
                  <a:pt x="3067590" y="4384283"/>
                  <a:pt x="3067590" y="4386630"/>
                </a:cubicBezTo>
                <a:cubicBezTo>
                  <a:pt x="3067590" y="4393671"/>
                  <a:pt x="3065243" y="4400712"/>
                  <a:pt x="3062896" y="4407753"/>
                </a:cubicBezTo>
                <a:close/>
                <a:moveTo>
                  <a:pt x="2924420" y="4553270"/>
                </a:moveTo>
                <a:cubicBezTo>
                  <a:pt x="2912685" y="4555617"/>
                  <a:pt x="2900949" y="4557964"/>
                  <a:pt x="2889214" y="4557964"/>
                </a:cubicBezTo>
                <a:cubicBezTo>
                  <a:pt x="2879826" y="4560311"/>
                  <a:pt x="2872785" y="4560311"/>
                  <a:pt x="2863397" y="4562658"/>
                </a:cubicBezTo>
                <a:cubicBezTo>
                  <a:pt x="2851661" y="4565005"/>
                  <a:pt x="2839926" y="4565005"/>
                  <a:pt x="2828191" y="4567352"/>
                </a:cubicBezTo>
                <a:cubicBezTo>
                  <a:pt x="2818803" y="4567352"/>
                  <a:pt x="2811762" y="4569700"/>
                  <a:pt x="2804721" y="4572047"/>
                </a:cubicBezTo>
                <a:cubicBezTo>
                  <a:pt x="2792985" y="4574394"/>
                  <a:pt x="2781250" y="4574394"/>
                  <a:pt x="2769515" y="4576741"/>
                </a:cubicBezTo>
                <a:cubicBezTo>
                  <a:pt x="2762474" y="4576741"/>
                  <a:pt x="2753086" y="4579088"/>
                  <a:pt x="2746044" y="4579088"/>
                </a:cubicBezTo>
                <a:cubicBezTo>
                  <a:pt x="2741350" y="4579088"/>
                  <a:pt x="2736656" y="4579088"/>
                  <a:pt x="2731962" y="4581435"/>
                </a:cubicBezTo>
                <a:cubicBezTo>
                  <a:pt x="2743697" y="4520412"/>
                  <a:pt x="2753086" y="4452347"/>
                  <a:pt x="2764821" y="4374895"/>
                </a:cubicBezTo>
                <a:cubicBezTo>
                  <a:pt x="2778903" y="4374895"/>
                  <a:pt x="2792985" y="4374895"/>
                  <a:pt x="2807068" y="4374895"/>
                </a:cubicBezTo>
                <a:lnTo>
                  <a:pt x="2807068" y="4374895"/>
                </a:lnTo>
                <a:cubicBezTo>
                  <a:pt x="2807068" y="4374895"/>
                  <a:pt x="2807068" y="4374895"/>
                  <a:pt x="2807068" y="4374895"/>
                </a:cubicBezTo>
                <a:cubicBezTo>
                  <a:pt x="2807068" y="4374895"/>
                  <a:pt x="2807068" y="4374895"/>
                  <a:pt x="2807068" y="4374895"/>
                </a:cubicBezTo>
                <a:cubicBezTo>
                  <a:pt x="2842273" y="4374895"/>
                  <a:pt x="2875132" y="4374895"/>
                  <a:pt x="2910338" y="4372548"/>
                </a:cubicBezTo>
                <a:cubicBezTo>
                  <a:pt x="2924420" y="4372548"/>
                  <a:pt x="2936155" y="4370201"/>
                  <a:pt x="2950237" y="4370201"/>
                </a:cubicBezTo>
                <a:cubicBezTo>
                  <a:pt x="2971361" y="4370201"/>
                  <a:pt x="2992484" y="4367854"/>
                  <a:pt x="3013608" y="4367854"/>
                </a:cubicBezTo>
                <a:cubicBezTo>
                  <a:pt x="3027690" y="4367854"/>
                  <a:pt x="3044119" y="4365506"/>
                  <a:pt x="3058202" y="4363160"/>
                </a:cubicBezTo>
                <a:cubicBezTo>
                  <a:pt x="3060548" y="4363160"/>
                  <a:pt x="3060548" y="4363160"/>
                  <a:pt x="3062896" y="4363160"/>
                </a:cubicBezTo>
                <a:cubicBezTo>
                  <a:pt x="3062896" y="4363160"/>
                  <a:pt x="3062896" y="4363160"/>
                  <a:pt x="3062896" y="4363160"/>
                </a:cubicBezTo>
                <a:cubicBezTo>
                  <a:pt x="3062896" y="4370201"/>
                  <a:pt x="3067590" y="4374895"/>
                  <a:pt x="3072284" y="4379589"/>
                </a:cubicBezTo>
                <a:cubicBezTo>
                  <a:pt x="3032384" y="4442959"/>
                  <a:pt x="2994831" y="4499288"/>
                  <a:pt x="2957279" y="4548576"/>
                </a:cubicBezTo>
                <a:cubicBezTo>
                  <a:pt x="2954932" y="4548576"/>
                  <a:pt x="2952585" y="4548576"/>
                  <a:pt x="2952585" y="4548576"/>
                </a:cubicBezTo>
                <a:cubicBezTo>
                  <a:pt x="2943196" y="4550923"/>
                  <a:pt x="2933808" y="4553270"/>
                  <a:pt x="2924420" y="4553270"/>
                </a:cubicBezTo>
                <a:close/>
                <a:moveTo>
                  <a:pt x="2649816" y="4614293"/>
                </a:moveTo>
                <a:cubicBezTo>
                  <a:pt x="2631039" y="4611946"/>
                  <a:pt x="2614610" y="4611946"/>
                  <a:pt x="2595833" y="4609599"/>
                </a:cubicBezTo>
                <a:cubicBezTo>
                  <a:pt x="2584098" y="4607252"/>
                  <a:pt x="2572363" y="4607252"/>
                  <a:pt x="2560628" y="4604905"/>
                </a:cubicBezTo>
                <a:cubicBezTo>
                  <a:pt x="2548892" y="4602558"/>
                  <a:pt x="2537157" y="4602558"/>
                  <a:pt x="2525422" y="4600211"/>
                </a:cubicBezTo>
                <a:cubicBezTo>
                  <a:pt x="2525422" y="4600211"/>
                  <a:pt x="2525422" y="4600211"/>
                  <a:pt x="2525422" y="4597864"/>
                </a:cubicBezTo>
                <a:cubicBezTo>
                  <a:pt x="2530116" y="4597864"/>
                  <a:pt x="2537157" y="4597864"/>
                  <a:pt x="2541851" y="4597864"/>
                </a:cubicBezTo>
                <a:cubicBezTo>
                  <a:pt x="2551239" y="4597864"/>
                  <a:pt x="2560628" y="4597864"/>
                  <a:pt x="2570016" y="4597864"/>
                </a:cubicBezTo>
                <a:cubicBezTo>
                  <a:pt x="2581751" y="4597864"/>
                  <a:pt x="2591139" y="4595517"/>
                  <a:pt x="2602875" y="4595517"/>
                </a:cubicBezTo>
                <a:cubicBezTo>
                  <a:pt x="2612263" y="4595517"/>
                  <a:pt x="2621651" y="4595517"/>
                  <a:pt x="2631039" y="4593170"/>
                </a:cubicBezTo>
                <a:cubicBezTo>
                  <a:pt x="2642774" y="4593170"/>
                  <a:pt x="2652163" y="4590823"/>
                  <a:pt x="2663898" y="4590823"/>
                </a:cubicBezTo>
                <a:cubicBezTo>
                  <a:pt x="2673286" y="4590823"/>
                  <a:pt x="2682674" y="4588476"/>
                  <a:pt x="2692062" y="4588476"/>
                </a:cubicBezTo>
                <a:cubicBezTo>
                  <a:pt x="2703797" y="4588476"/>
                  <a:pt x="2713186" y="4586129"/>
                  <a:pt x="2724921" y="4586129"/>
                </a:cubicBezTo>
                <a:cubicBezTo>
                  <a:pt x="2727268" y="4586129"/>
                  <a:pt x="2731962" y="4586129"/>
                  <a:pt x="2734309" y="4586129"/>
                </a:cubicBezTo>
                <a:cubicBezTo>
                  <a:pt x="2734309" y="4586129"/>
                  <a:pt x="2734309" y="4588476"/>
                  <a:pt x="2734309" y="4590823"/>
                </a:cubicBezTo>
                <a:cubicBezTo>
                  <a:pt x="2734309" y="4590823"/>
                  <a:pt x="2731962" y="4590823"/>
                  <a:pt x="2731962" y="4590823"/>
                </a:cubicBezTo>
                <a:cubicBezTo>
                  <a:pt x="2720227" y="4590823"/>
                  <a:pt x="2710839" y="4600211"/>
                  <a:pt x="2710839" y="4611946"/>
                </a:cubicBezTo>
                <a:cubicBezTo>
                  <a:pt x="2710839" y="4616641"/>
                  <a:pt x="2713186" y="4621335"/>
                  <a:pt x="2715533" y="4623681"/>
                </a:cubicBezTo>
                <a:cubicBezTo>
                  <a:pt x="2706145" y="4623681"/>
                  <a:pt x="2696756" y="4623681"/>
                  <a:pt x="2687368" y="4621335"/>
                </a:cubicBezTo>
                <a:cubicBezTo>
                  <a:pt x="2670939" y="4616641"/>
                  <a:pt x="2659204" y="4614293"/>
                  <a:pt x="2649816" y="4614293"/>
                </a:cubicBezTo>
                <a:close/>
                <a:moveTo>
                  <a:pt x="2422152" y="4600211"/>
                </a:moveTo>
                <a:cubicBezTo>
                  <a:pt x="2393987" y="4600211"/>
                  <a:pt x="2368170" y="4602558"/>
                  <a:pt x="2340005" y="4602558"/>
                </a:cubicBezTo>
                <a:cubicBezTo>
                  <a:pt x="2304800" y="4602558"/>
                  <a:pt x="2269594" y="4602558"/>
                  <a:pt x="2236735" y="4600211"/>
                </a:cubicBezTo>
                <a:cubicBezTo>
                  <a:pt x="2227347" y="4600211"/>
                  <a:pt x="2215612" y="4597864"/>
                  <a:pt x="2206224" y="4597864"/>
                </a:cubicBezTo>
                <a:cubicBezTo>
                  <a:pt x="2182753" y="4595517"/>
                  <a:pt x="2156936" y="4595517"/>
                  <a:pt x="2133465" y="4593170"/>
                </a:cubicBezTo>
                <a:cubicBezTo>
                  <a:pt x="2121730" y="4593170"/>
                  <a:pt x="2107648" y="4590823"/>
                  <a:pt x="2095913" y="4588476"/>
                </a:cubicBezTo>
                <a:cubicBezTo>
                  <a:pt x="2074789" y="4586129"/>
                  <a:pt x="2053666" y="4583782"/>
                  <a:pt x="2032542" y="4581435"/>
                </a:cubicBezTo>
                <a:cubicBezTo>
                  <a:pt x="2018460" y="4579088"/>
                  <a:pt x="2006725" y="4576741"/>
                  <a:pt x="1992642" y="4576741"/>
                </a:cubicBezTo>
                <a:cubicBezTo>
                  <a:pt x="1971519" y="4574394"/>
                  <a:pt x="1952743" y="4572047"/>
                  <a:pt x="1931619" y="4567352"/>
                </a:cubicBezTo>
                <a:cubicBezTo>
                  <a:pt x="1917537" y="4565005"/>
                  <a:pt x="1903455" y="4562658"/>
                  <a:pt x="1889372" y="4560311"/>
                </a:cubicBezTo>
                <a:cubicBezTo>
                  <a:pt x="1870596" y="4557964"/>
                  <a:pt x="1849473" y="4553270"/>
                  <a:pt x="1830696" y="4550923"/>
                </a:cubicBezTo>
                <a:cubicBezTo>
                  <a:pt x="1816614" y="4548576"/>
                  <a:pt x="1802532" y="4543882"/>
                  <a:pt x="1788449" y="4541535"/>
                </a:cubicBezTo>
                <a:cubicBezTo>
                  <a:pt x="1769673" y="4536841"/>
                  <a:pt x="1750897" y="4534494"/>
                  <a:pt x="1732120" y="4529800"/>
                </a:cubicBezTo>
                <a:cubicBezTo>
                  <a:pt x="1718038" y="4527453"/>
                  <a:pt x="1703956" y="4522759"/>
                  <a:pt x="1687526" y="4518064"/>
                </a:cubicBezTo>
                <a:cubicBezTo>
                  <a:pt x="1668750" y="4513370"/>
                  <a:pt x="1652321" y="4508676"/>
                  <a:pt x="1633544" y="4503982"/>
                </a:cubicBezTo>
                <a:cubicBezTo>
                  <a:pt x="1619462" y="4499288"/>
                  <a:pt x="1603033" y="4494594"/>
                  <a:pt x="1588950" y="4489900"/>
                </a:cubicBezTo>
                <a:cubicBezTo>
                  <a:pt x="1577215" y="4487553"/>
                  <a:pt x="1567827" y="4482859"/>
                  <a:pt x="1556092" y="4480512"/>
                </a:cubicBezTo>
                <a:cubicBezTo>
                  <a:pt x="1556092" y="4480512"/>
                  <a:pt x="1556092" y="4478165"/>
                  <a:pt x="1556092" y="4478165"/>
                </a:cubicBezTo>
                <a:cubicBezTo>
                  <a:pt x="1560786" y="4478165"/>
                  <a:pt x="1565480" y="4480512"/>
                  <a:pt x="1570174" y="4480512"/>
                </a:cubicBezTo>
                <a:cubicBezTo>
                  <a:pt x="1579562" y="4480512"/>
                  <a:pt x="1586603" y="4482859"/>
                  <a:pt x="1595992" y="4482859"/>
                </a:cubicBezTo>
                <a:cubicBezTo>
                  <a:pt x="1607727" y="4485206"/>
                  <a:pt x="1619462" y="4485206"/>
                  <a:pt x="1631197" y="4485206"/>
                </a:cubicBezTo>
                <a:cubicBezTo>
                  <a:pt x="1638239" y="4485206"/>
                  <a:pt x="1647627" y="4487553"/>
                  <a:pt x="1654668" y="4487553"/>
                </a:cubicBezTo>
                <a:cubicBezTo>
                  <a:pt x="1668750" y="4487553"/>
                  <a:pt x="1682832" y="4489900"/>
                  <a:pt x="1694567" y="4489900"/>
                </a:cubicBezTo>
                <a:cubicBezTo>
                  <a:pt x="1701609" y="4489900"/>
                  <a:pt x="1708650" y="4489900"/>
                  <a:pt x="1715691" y="4489900"/>
                </a:cubicBezTo>
                <a:cubicBezTo>
                  <a:pt x="1736814" y="4489900"/>
                  <a:pt x="1755591" y="4489900"/>
                  <a:pt x="1776714" y="4489900"/>
                </a:cubicBezTo>
                <a:cubicBezTo>
                  <a:pt x="1922231" y="4489900"/>
                  <a:pt x="2074789" y="4473471"/>
                  <a:pt x="2232041" y="4438265"/>
                </a:cubicBezTo>
                <a:cubicBezTo>
                  <a:pt x="2241429" y="4442959"/>
                  <a:pt x="2248471" y="4450000"/>
                  <a:pt x="2257859" y="4457041"/>
                </a:cubicBezTo>
                <a:cubicBezTo>
                  <a:pt x="2264900" y="4461735"/>
                  <a:pt x="2271941" y="4466429"/>
                  <a:pt x="2278982" y="4471123"/>
                </a:cubicBezTo>
                <a:cubicBezTo>
                  <a:pt x="2293064" y="4480512"/>
                  <a:pt x="2307147" y="4489900"/>
                  <a:pt x="2321229" y="4496941"/>
                </a:cubicBezTo>
                <a:cubicBezTo>
                  <a:pt x="2328270" y="4501635"/>
                  <a:pt x="2335311" y="4506329"/>
                  <a:pt x="2342352" y="4508676"/>
                </a:cubicBezTo>
                <a:cubicBezTo>
                  <a:pt x="2356435" y="4515718"/>
                  <a:pt x="2368170" y="4525106"/>
                  <a:pt x="2382252" y="4532147"/>
                </a:cubicBezTo>
                <a:cubicBezTo>
                  <a:pt x="2389293" y="4536841"/>
                  <a:pt x="2396334" y="4539188"/>
                  <a:pt x="2405723" y="4543882"/>
                </a:cubicBezTo>
                <a:cubicBezTo>
                  <a:pt x="2417458" y="4550923"/>
                  <a:pt x="2431540" y="4557964"/>
                  <a:pt x="2443275" y="4565005"/>
                </a:cubicBezTo>
                <a:cubicBezTo>
                  <a:pt x="2450317" y="4569700"/>
                  <a:pt x="2459705" y="4574394"/>
                  <a:pt x="2466746" y="4576741"/>
                </a:cubicBezTo>
                <a:cubicBezTo>
                  <a:pt x="2473787" y="4579088"/>
                  <a:pt x="2478481" y="4583782"/>
                  <a:pt x="2485522" y="4586129"/>
                </a:cubicBezTo>
                <a:cubicBezTo>
                  <a:pt x="2485522" y="4588476"/>
                  <a:pt x="2483175" y="4590823"/>
                  <a:pt x="2483175" y="4595517"/>
                </a:cubicBezTo>
                <a:cubicBezTo>
                  <a:pt x="2483175" y="4595517"/>
                  <a:pt x="2483175" y="4595517"/>
                  <a:pt x="2483175" y="4595517"/>
                </a:cubicBezTo>
                <a:cubicBezTo>
                  <a:pt x="2471440" y="4595517"/>
                  <a:pt x="2459705" y="4595517"/>
                  <a:pt x="2447970" y="4597864"/>
                </a:cubicBezTo>
                <a:cubicBezTo>
                  <a:pt x="2438581" y="4600211"/>
                  <a:pt x="2431540" y="4600211"/>
                  <a:pt x="2422152" y="4600211"/>
                </a:cubicBezTo>
                <a:close/>
                <a:moveTo>
                  <a:pt x="1464557" y="4457041"/>
                </a:moveTo>
                <a:cubicBezTo>
                  <a:pt x="1452822" y="4454694"/>
                  <a:pt x="1441087" y="4452347"/>
                  <a:pt x="1429351" y="4447653"/>
                </a:cubicBezTo>
                <a:cubicBezTo>
                  <a:pt x="1419963" y="4445306"/>
                  <a:pt x="1408228" y="4442959"/>
                  <a:pt x="1398840" y="4440612"/>
                </a:cubicBezTo>
                <a:cubicBezTo>
                  <a:pt x="1387104" y="4438265"/>
                  <a:pt x="1375369" y="4433571"/>
                  <a:pt x="1363634" y="4431224"/>
                </a:cubicBezTo>
                <a:cubicBezTo>
                  <a:pt x="1354246" y="4428877"/>
                  <a:pt x="1342511" y="4426530"/>
                  <a:pt x="1333122" y="4421836"/>
                </a:cubicBezTo>
                <a:cubicBezTo>
                  <a:pt x="1321387" y="4417142"/>
                  <a:pt x="1309652" y="4414794"/>
                  <a:pt x="1297917" y="4410100"/>
                </a:cubicBezTo>
                <a:cubicBezTo>
                  <a:pt x="1288529" y="4407753"/>
                  <a:pt x="1279140" y="4403059"/>
                  <a:pt x="1267405" y="4400712"/>
                </a:cubicBezTo>
                <a:cubicBezTo>
                  <a:pt x="1255670" y="4396018"/>
                  <a:pt x="1241588" y="4391324"/>
                  <a:pt x="1229852" y="4386630"/>
                </a:cubicBezTo>
                <a:cubicBezTo>
                  <a:pt x="1220464" y="4384283"/>
                  <a:pt x="1211076" y="4379589"/>
                  <a:pt x="1204035" y="4377242"/>
                </a:cubicBezTo>
                <a:cubicBezTo>
                  <a:pt x="1187605" y="4370201"/>
                  <a:pt x="1173523" y="4365506"/>
                  <a:pt x="1159441" y="4358466"/>
                </a:cubicBezTo>
                <a:cubicBezTo>
                  <a:pt x="1154747" y="4356118"/>
                  <a:pt x="1147706" y="4353771"/>
                  <a:pt x="1143012" y="4351424"/>
                </a:cubicBezTo>
                <a:cubicBezTo>
                  <a:pt x="1121888" y="4342036"/>
                  <a:pt x="1100765" y="4332648"/>
                  <a:pt x="1081988" y="4323260"/>
                </a:cubicBezTo>
                <a:cubicBezTo>
                  <a:pt x="1081988" y="4323260"/>
                  <a:pt x="1079641" y="4320913"/>
                  <a:pt x="1079641" y="4320913"/>
                </a:cubicBezTo>
                <a:cubicBezTo>
                  <a:pt x="1077294" y="4318565"/>
                  <a:pt x="1072600" y="4318565"/>
                  <a:pt x="1070253" y="4316219"/>
                </a:cubicBezTo>
                <a:cubicBezTo>
                  <a:pt x="1070253" y="4313871"/>
                  <a:pt x="1070253" y="4313871"/>
                  <a:pt x="1070253" y="4311525"/>
                </a:cubicBezTo>
                <a:cubicBezTo>
                  <a:pt x="1070253" y="4309177"/>
                  <a:pt x="1072600" y="4304483"/>
                  <a:pt x="1072600" y="4302136"/>
                </a:cubicBezTo>
                <a:cubicBezTo>
                  <a:pt x="1072600" y="4297442"/>
                  <a:pt x="1074947" y="4295095"/>
                  <a:pt x="1074947" y="4290401"/>
                </a:cubicBezTo>
                <a:cubicBezTo>
                  <a:pt x="1074947" y="4285707"/>
                  <a:pt x="1077294" y="4283360"/>
                  <a:pt x="1077294" y="4278666"/>
                </a:cubicBezTo>
                <a:cubicBezTo>
                  <a:pt x="1077294" y="4273972"/>
                  <a:pt x="1079641" y="4271625"/>
                  <a:pt x="1079641" y="4266930"/>
                </a:cubicBezTo>
                <a:cubicBezTo>
                  <a:pt x="1079641" y="4259889"/>
                  <a:pt x="1081988" y="4255195"/>
                  <a:pt x="1081988" y="4248154"/>
                </a:cubicBezTo>
                <a:cubicBezTo>
                  <a:pt x="1081988" y="4245807"/>
                  <a:pt x="1081988" y="4245807"/>
                  <a:pt x="1081988" y="4243460"/>
                </a:cubicBezTo>
                <a:cubicBezTo>
                  <a:pt x="1081988" y="4241113"/>
                  <a:pt x="1081988" y="4238766"/>
                  <a:pt x="1081988" y="4238766"/>
                </a:cubicBezTo>
                <a:cubicBezTo>
                  <a:pt x="1081988" y="4238766"/>
                  <a:pt x="1084336" y="4238766"/>
                  <a:pt x="1084336" y="4238766"/>
                </a:cubicBezTo>
                <a:cubicBezTo>
                  <a:pt x="1096071" y="4238766"/>
                  <a:pt x="1105459" y="4229378"/>
                  <a:pt x="1105459" y="4217643"/>
                </a:cubicBezTo>
                <a:cubicBezTo>
                  <a:pt x="1105459" y="4208254"/>
                  <a:pt x="1098418" y="4198866"/>
                  <a:pt x="1089030" y="4198866"/>
                </a:cubicBezTo>
                <a:cubicBezTo>
                  <a:pt x="1091377" y="4184784"/>
                  <a:pt x="1093724" y="4170702"/>
                  <a:pt x="1096071" y="4154272"/>
                </a:cubicBezTo>
                <a:cubicBezTo>
                  <a:pt x="1096071" y="4154272"/>
                  <a:pt x="1096071" y="4151925"/>
                  <a:pt x="1096071" y="4151925"/>
                </a:cubicBezTo>
                <a:cubicBezTo>
                  <a:pt x="1098418" y="4142537"/>
                  <a:pt x="1098418" y="4130802"/>
                  <a:pt x="1100765" y="4119066"/>
                </a:cubicBezTo>
                <a:cubicBezTo>
                  <a:pt x="1100765" y="4116720"/>
                  <a:pt x="1100765" y="4112026"/>
                  <a:pt x="1100765" y="4109678"/>
                </a:cubicBezTo>
                <a:cubicBezTo>
                  <a:pt x="1100765" y="4100290"/>
                  <a:pt x="1103112" y="4090902"/>
                  <a:pt x="1103112" y="4081514"/>
                </a:cubicBezTo>
                <a:cubicBezTo>
                  <a:pt x="1103112" y="4079167"/>
                  <a:pt x="1103112" y="4074473"/>
                  <a:pt x="1103112" y="4069779"/>
                </a:cubicBezTo>
                <a:cubicBezTo>
                  <a:pt x="1103112" y="4060390"/>
                  <a:pt x="1105459" y="4051002"/>
                  <a:pt x="1105459" y="4041614"/>
                </a:cubicBezTo>
                <a:cubicBezTo>
                  <a:pt x="1105459" y="4041614"/>
                  <a:pt x="1105459" y="4041614"/>
                  <a:pt x="1105459" y="4039267"/>
                </a:cubicBezTo>
                <a:cubicBezTo>
                  <a:pt x="1110153" y="4043961"/>
                  <a:pt x="1114847" y="4051002"/>
                  <a:pt x="1119541" y="4058043"/>
                </a:cubicBezTo>
                <a:cubicBezTo>
                  <a:pt x="1128929" y="4067431"/>
                  <a:pt x="1135971" y="4079167"/>
                  <a:pt x="1145359" y="4088555"/>
                </a:cubicBezTo>
                <a:cubicBezTo>
                  <a:pt x="1187605" y="4137843"/>
                  <a:pt x="1229852" y="4184784"/>
                  <a:pt x="1272099" y="4227031"/>
                </a:cubicBezTo>
                <a:cubicBezTo>
                  <a:pt x="1279140" y="4234072"/>
                  <a:pt x="1288529" y="4243460"/>
                  <a:pt x="1295570" y="4250501"/>
                </a:cubicBezTo>
                <a:cubicBezTo>
                  <a:pt x="1304958" y="4259889"/>
                  <a:pt x="1314346" y="4269278"/>
                  <a:pt x="1323734" y="4278666"/>
                </a:cubicBezTo>
                <a:cubicBezTo>
                  <a:pt x="1333122" y="4288054"/>
                  <a:pt x="1342511" y="4297442"/>
                  <a:pt x="1354246" y="4309177"/>
                </a:cubicBezTo>
                <a:cubicBezTo>
                  <a:pt x="1363634" y="4318565"/>
                  <a:pt x="1373022" y="4325607"/>
                  <a:pt x="1380063" y="4334995"/>
                </a:cubicBezTo>
                <a:cubicBezTo>
                  <a:pt x="1391799" y="4344383"/>
                  <a:pt x="1401187" y="4356118"/>
                  <a:pt x="1412922" y="4365506"/>
                </a:cubicBezTo>
                <a:cubicBezTo>
                  <a:pt x="1419963" y="4372548"/>
                  <a:pt x="1429351" y="4379589"/>
                  <a:pt x="1436392" y="4386630"/>
                </a:cubicBezTo>
                <a:cubicBezTo>
                  <a:pt x="1448128" y="4396018"/>
                  <a:pt x="1459863" y="4407753"/>
                  <a:pt x="1471598" y="4417142"/>
                </a:cubicBezTo>
                <a:cubicBezTo>
                  <a:pt x="1478639" y="4424183"/>
                  <a:pt x="1485680" y="4428877"/>
                  <a:pt x="1495069" y="4435918"/>
                </a:cubicBezTo>
                <a:cubicBezTo>
                  <a:pt x="1502110" y="4442959"/>
                  <a:pt x="1509151" y="4447653"/>
                  <a:pt x="1518539" y="4454694"/>
                </a:cubicBezTo>
                <a:cubicBezTo>
                  <a:pt x="1516192" y="4457041"/>
                  <a:pt x="1516192" y="4459388"/>
                  <a:pt x="1516192" y="4461735"/>
                </a:cubicBezTo>
                <a:cubicBezTo>
                  <a:pt x="1509151" y="4459388"/>
                  <a:pt x="1504457" y="4459388"/>
                  <a:pt x="1497416" y="4457041"/>
                </a:cubicBezTo>
                <a:cubicBezTo>
                  <a:pt x="1485680" y="4461735"/>
                  <a:pt x="1473945" y="4461735"/>
                  <a:pt x="1464557" y="4457041"/>
                </a:cubicBezTo>
                <a:close/>
                <a:moveTo>
                  <a:pt x="610232" y="3628534"/>
                </a:moveTo>
                <a:cubicBezTo>
                  <a:pt x="607885" y="3628534"/>
                  <a:pt x="607885" y="3626187"/>
                  <a:pt x="605538" y="3623840"/>
                </a:cubicBezTo>
                <a:cubicBezTo>
                  <a:pt x="607885" y="3623840"/>
                  <a:pt x="607885" y="3623840"/>
                  <a:pt x="610232" y="3623840"/>
                </a:cubicBezTo>
                <a:cubicBezTo>
                  <a:pt x="617273" y="3623840"/>
                  <a:pt x="621967" y="3621493"/>
                  <a:pt x="626661" y="3616799"/>
                </a:cubicBezTo>
                <a:cubicBezTo>
                  <a:pt x="638397" y="3623840"/>
                  <a:pt x="647785" y="3630881"/>
                  <a:pt x="659520" y="3640269"/>
                </a:cubicBezTo>
                <a:cubicBezTo>
                  <a:pt x="659520" y="3642616"/>
                  <a:pt x="659520" y="3644963"/>
                  <a:pt x="659520" y="3647310"/>
                </a:cubicBezTo>
                <a:cubicBezTo>
                  <a:pt x="659520" y="3652004"/>
                  <a:pt x="659520" y="3654351"/>
                  <a:pt x="661867" y="3659045"/>
                </a:cubicBezTo>
                <a:cubicBezTo>
                  <a:pt x="661867" y="3663740"/>
                  <a:pt x="661867" y="3666087"/>
                  <a:pt x="664214" y="3670781"/>
                </a:cubicBezTo>
                <a:cubicBezTo>
                  <a:pt x="664214" y="3670781"/>
                  <a:pt x="661867" y="3668434"/>
                  <a:pt x="661867" y="3668434"/>
                </a:cubicBezTo>
                <a:cubicBezTo>
                  <a:pt x="643091" y="3654351"/>
                  <a:pt x="626661" y="3642616"/>
                  <a:pt x="610232" y="3628534"/>
                </a:cubicBezTo>
                <a:close/>
                <a:moveTo>
                  <a:pt x="549209" y="3576899"/>
                </a:moveTo>
                <a:cubicBezTo>
                  <a:pt x="532780" y="3562816"/>
                  <a:pt x="518697" y="3548734"/>
                  <a:pt x="502268" y="3532305"/>
                </a:cubicBezTo>
                <a:cubicBezTo>
                  <a:pt x="499921" y="3529958"/>
                  <a:pt x="497574" y="3527611"/>
                  <a:pt x="495227" y="3525264"/>
                </a:cubicBezTo>
                <a:cubicBezTo>
                  <a:pt x="490533" y="3515876"/>
                  <a:pt x="485839" y="3506487"/>
                  <a:pt x="478797" y="3499446"/>
                </a:cubicBezTo>
                <a:cubicBezTo>
                  <a:pt x="478797" y="3499446"/>
                  <a:pt x="478797" y="3497099"/>
                  <a:pt x="476450" y="3497099"/>
                </a:cubicBezTo>
                <a:cubicBezTo>
                  <a:pt x="514003" y="3532305"/>
                  <a:pt x="551556" y="3565164"/>
                  <a:pt x="593803" y="3595675"/>
                </a:cubicBezTo>
                <a:cubicBezTo>
                  <a:pt x="591456" y="3598022"/>
                  <a:pt x="589109" y="3602716"/>
                  <a:pt x="589109" y="3607411"/>
                </a:cubicBezTo>
                <a:cubicBezTo>
                  <a:pt x="589109" y="3609757"/>
                  <a:pt x="589109" y="3612105"/>
                  <a:pt x="591456" y="3614451"/>
                </a:cubicBezTo>
                <a:cubicBezTo>
                  <a:pt x="577373" y="3600369"/>
                  <a:pt x="563291" y="3588634"/>
                  <a:pt x="549209" y="3576899"/>
                </a:cubicBezTo>
                <a:cubicBezTo>
                  <a:pt x="549209" y="3576899"/>
                  <a:pt x="549209" y="3576899"/>
                  <a:pt x="549209" y="3576899"/>
                </a:cubicBezTo>
                <a:close/>
                <a:moveTo>
                  <a:pt x="115005" y="2983096"/>
                </a:moveTo>
                <a:cubicBezTo>
                  <a:pt x="115005" y="2987790"/>
                  <a:pt x="117352" y="2992484"/>
                  <a:pt x="117352" y="2997178"/>
                </a:cubicBezTo>
                <a:cubicBezTo>
                  <a:pt x="117352" y="2994831"/>
                  <a:pt x="115005" y="2992484"/>
                  <a:pt x="112658" y="2992484"/>
                </a:cubicBezTo>
                <a:cubicBezTo>
                  <a:pt x="110311" y="2980749"/>
                  <a:pt x="105617" y="2971361"/>
                  <a:pt x="103270" y="2959626"/>
                </a:cubicBezTo>
                <a:cubicBezTo>
                  <a:pt x="103270" y="2954932"/>
                  <a:pt x="103270" y="2950237"/>
                  <a:pt x="103270" y="2945543"/>
                </a:cubicBezTo>
                <a:cubicBezTo>
                  <a:pt x="103270" y="2940849"/>
                  <a:pt x="103270" y="2938502"/>
                  <a:pt x="103270" y="2933808"/>
                </a:cubicBezTo>
                <a:cubicBezTo>
                  <a:pt x="103270" y="2933808"/>
                  <a:pt x="103270" y="2931461"/>
                  <a:pt x="103270" y="2931461"/>
                </a:cubicBezTo>
                <a:cubicBezTo>
                  <a:pt x="103270" y="2936155"/>
                  <a:pt x="105617" y="2943196"/>
                  <a:pt x="105617" y="2947890"/>
                </a:cubicBezTo>
                <a:cubicBezTo>
                  <a:pt x="110311" y="2957279"/>
                  <a:pt x="112658" y="2971361"/>
                  <a:pt x="115005" y="2983096"/>
                </a:cubicBezTo>
                <a:close/>
                <a:moveTo>
                  <a:pt x="124393" y="3025343"/>
                </a:moveTo>
                <a:cubicBezTo>
                  <a:pt x="124393" y="3022996"/>
                  <a:pt x="122046" y="3020649"/>
                  <a:pt x="122046" y="3018302"/>
                </a:cubicBezTo>
                <a:cubicBezTo>
                  <a:pt x="122046" y="3015955"/>
                  <a:pt x="119699" y="3013608"/>
                  <a:pt x="119699" y="3011261"/>
                </a:cubicBezTo>
                <a:cubicBezTo>
                  <a:pt x="119699" y="3011261"/>
                  <a:pt x="119699" y="3008914"/>
                  <a:pt x="119699" y="3008914"/>
                </a:cubicBezTo>
                <a:cubicBezTo>
                  <a:pt x="122046" y="3013608"/>
                  <a:pt x="122046" y="3020649"/>
                  <a:pt x="124393" y="3025343"/>
                </a:cubicBezTo>
                <a:close/>
                <a:moveTo>
                  <a:pt x="117352" y="3015955"/>
                </a:moveTo>
                <a:cubicBezTo>
                  <a:pt x="117352" y="3015955"/>
                  <a:pt x="117352" y="3015955"/>
                  <a:pt x="117352" y="3015955"/>
                </a:cubicBezTo>
                <a:cubicBezTo>
                  <a:pt x="119699" y="3015955"/>
                  <a:pt x="119699" y="3015955"/>
                  <a:pt x="117352" y="3015955"/>
                </a:cubicBezTo>
                <a:cubicBezTo>
                  <a:pt x="119699" y="3015955"/>
                  <a:pt x="117352" y="3015955"/>
                  <a:pt x="117352" y="3015955"/>
                </a:cubicBezTo>
                <a:close/>
                <a:moveTo>
                  <a:pt x="110311" y="2985443"/>
                </a:moveTo>
                <a:cubicBezTo>
                  <a:pt x="110311" y="2985443"/>
                  <a:pt x="110311" y="2987790"/>
                  <a:pt x="110311" y="2987790"/>
                </a:cubicBezTo>
                <a:cubicBezTo>
                  <a:pt x="110311" y="2987790"/>
                  <a:pt x="107964" y="2987790"/>
                  <a:pt x="110311" y="2985443"/>
                </a:cubicBezTo>
                <a:cubicBezTo>
                  <a:pt x="107964" y="2980749"/>
                  <a:pt x="105617" y="2976055"/>
                  <a:pt x="103270" y="2971361"/>
                </a:cubicBezTo>
                <a:cubicBezTo>
                  <a:pt x="103270" y="2969014"/>
                  <a:pt x="103270" y="2966667"/>
                  <a:pt x="103270" y="2964320"/>
                </a:cubicBezTo>
                <a:cubicBezTo>
                  <a:pt x="105617" y="2971361"/>
                  <a:pt x="107964" y="2978402"/>
                  <a:pt x="110311" y="2985443"/>
                </a:cubicBezTo>
                <a:close/>
                <a:moveTo>
                  <a:pt x="70411" y="2713186"/>
                </a:moveTo>
                <a:cubicBezTo>
                  <a:pt x="72758" y="2720227"/>
                  <a:pt x="75105" y="2727268"/>
                  <a:pt x="77453" y="2731962"/>
                </a:cubicBezTo>
                <a:cubicBezTo>
                  <a:pt x="75105" y="2731962"/>
                  <a:pt x="75105" y="2734309"/>
                  <a:pt x="72758" y="2734309"/>
                </a:cubicBezTo>
                <a:cubicBezTo>
                  <a:pt x="72758" y="2734309"/>
                  <a:pt x="72758" y="2731962"/>
                  <a:pt x="70411" y="2731962"/>
                </a:cubicBezTo>
                <a:cubicBezTo>
                  <a:pt x="68064" y="2727268"/>
                  <a:pt x="65717" y="2724921"/>
                  <a:pt x="63370" y="2720227"/>
                </a:cubicBezTo>
                <a:cubicBezTo>
                  <a:pt x="61023" y="2717880"/>
                  <a:pt x="61023" y="2715533"/>
                  <a:pt x="58676" y="2713186"/>
                </a:cubicBezTo>
                <a:cubicBezTo>
                  <a:pt x="58676" y="2713186"/>
                  <a:pt x="58676" y="2710839"/>
                  <a:pt x="58676" y="2710839"/>
                </a:cubicBezTo>
                <a:cubicBezTo>
                  <a:pt x="58676" y="2703798"/>
                  <a:pt x="53982" y="2696756"/>
                  <a:pt x="49288" y="2694409"/>
                </a:cubicBezTo>
                <a:cubicBezTo>
                  <a:pt x="49288" y="2694409"/>
                  <a:pt x="49288" y="2692062"/>
                  <a:pt x="49288" y="2692062"/>
                </a:cubicBezTo>
                <a:cubicBezTo>
                  <a:pt x="53982" y="2689715"/>
                  <a:pt x="56329" y="2687368"/>
                  <a:pt x="58676" y="2682674"/>
                </a:cubicBezTo>
                <a:cubicBezTo>
                  <a:pt x="61023" y="2692062"/>
                  <a:pt x="63370" y="2699103"/>
                  <a:pt x="65717" y="2708492"/>
                </a:cubicBezTo>
                <a:cubicBezTo>
                  <a:pt x="68064" y="2710839"/>
                  <a:pt x="68064" y="2713186"/>
                  <a:pt x="70411" y="2713186"/>
                </a:cubicBezTo>
                <a:close/>
                <a:moveTo>
                  <a:pt x="79800" y="2670939"/>
                </a:moveTo>
                <a:cubicBezTo>
                  <a:pt x="79800" y="2668592"/>
                  <a:pt x="79800" y="2666245"/>
                  <a:pt x="79800" y="2663898"/>
                </a:cubicBezTo>
                <a:cubicBezTo>
                  <a:pt x="79800" y="2661551"/>
                  <a:pt x="79800" y="2656857"/>
                  <a:pt x="79800" y="2654510"/>
                </a:cubicBezTo>
                <a:cubicBezTo>
                  <a:pt x="79800" y="2649816"/>
                  <a:pt x="79800" y="2645121"/>
                  <a:pt x="79800" y="2638080"/>
                </a:cubicBezTo>
                <a:cubicBezTo>
                  <a:pt x="79800" y="2638080"/>
                  <a:pt x="79800" y="2635733"/>
                  <a:pt x="79800" y="2635733"/>
                </a:cubicBezTo>
                <a:cubicBezTo>
                  <a:pt x="79800" y="2635733"/>
                  <a:pt x="79800" y="2633386"/>
                  <a:pt x="79800" y="2633386"/>
                </a:cubicBezTo>
                <a:cubicBezTo>
                  <a:pt x="82147" y="2633386"/>
                  <a:pt x="84494" y="2633386"/>
                  <a:pt x="86841" y="2631039"/>
                </a:cubicBezTo>
                <a:cubicBezTo>
                  <a:pt x="89188" y="2635733"/>
                  <a:pt x="89188" y="2638080"/>
                  <a:pt x="91535" y="2642774"/>
                </a:cubicBezTo>
                <a:cubicBezTo>
                  <a:pt x="93882" y="2645121"/>
                  <a:pt x="93882" y="2649816"/>
                  <a:pt x="96229" y="2652163"/>
                </a:cubicBezTo>
                <a:cubicBezTo>
                  <a:pt x="98576" y="2659204"/>
                  <a:pt x="103270" y="2666245"/>
                  <a:pt x="105617" y="2673286"/>
                </a:cubicBezTo>
                <a:cubicBezTo>
                  <a:pt x="98576" y="2675633"/>
                  <a:pt x="96229" y="2682674"/>
                  <a:pt x="96229" y="2689715"/>
                </a:cubicBezTo>
                <a:cubicBezTo>
                  <a:pt x="96229" y="2696756"/>
                  <a:pt x="100923" y="2703798"/>
                  <a:pt x="107964" y="2708492"/>
                </a:cubicBezTo>
                <a:cubicBezTo>
                  <a:pt x="107964" y="2708492"/>
                  <a:pt x="107964" y="2710839"/>
                  <a:pt x="107964" y="2710839"/>
                </a:cubicBezTo>
                <a:cubicBezTo>
                  <a:pt x="107964" y="2710839"/>
                  <a:pt x="107964" y="2710839"/>
                  <a:pt x="107964" y="2710839"/>
                </a:cubicBezTo>
                <a:cubicBezTo>
                  <a:pt x="105617" y="2715533"/>
                  <a:pt x="103270" y="2722574"/>
                  <a:pt x="100923" y="2724921"/>
                </a:cubicBezTo>
                <a:cubicBezTo>
                  <a:pt x="100923" y="2724921"/>
                  <a:pt x="100923" y="2727268"/>
                  <a:pt x="100923" y="2727268"/>
                </a:cubicBezTo>
                <a:cubicBezTo>
                  <a:pt x="98576" y="2729615"/>
                  <a:pt x="98576" y="2734309"/>
                  <a:pt x="96229" y="2736656"/>
                </a:cubicBezTo>
                <a:cubicBezTo>
                  <a:pt x="93882" y="2734309"/>
                  <a:pt x="89188" y="2734309"/>
                  <a:pt x="86841" y="2734309"/>
                </a:cubicBezTo>
                <a:cubicBezTo>
                  <a:pt x="86841" y="2724921"/>
                  <a:pt x="86841" y="2715533"/>
                  <a:pt x="86841" y="2706145"/>
                </a:cubicBezTo>
                <a:cubicBezTo>
                  <a:pt x="82147" y="2694409"/>
                  <a:pt x="82147" y="2682674"/>
                  <a:pt x="79800" y="2670939"/>
                </a:cubicBezTo>
                <a:close/>
                <a:moveTo>
                  <a:pt x="147864" y="2706145"/>
                </a:moveTo>
                <a:cubicBezTo>
                  <a:pt x="150211" y="2708492"/>
                  <a:pt x="154905" y="2708492"/>
                  <a:pt x="157252" y="2710839"/>
                </a:cubicBezTo>
                <a:cubicBezTo>
                  <a:pt x="157252" y="2713186"/>
                  <a:pt x="154905" y="2715533"/>
                  <a:pt x="154905" y="2717880"/>
                </a:cubicBezTo>
                <a:cubicBezTo>
                  <a:pt x="154905" y="2722574"/>
                  <a:pt x="157252" y="2727268"/>
                  <a:pt x="159599" y="2729615"/>
                </a:cubicBezTo>
                <a:cubicBezTo>
                  <a:pt x="159599" y="2729615"/>
                  <a:pt x="159599" y="2729615"/>
                  <a:pt x="159599" y="2729615"/>
                </a:cubicBezTo>
                <a:cubicBezTo>
                  <a:pt x="157252" y="2731962"/>
                  <a:pt x="154905" y="2731962"/>
                  <a:pt x="154905" y="2734309"/>
                </a:cubicBezTo>
                <a:cubicBezTo>
                  <a:pt x="152558" y="2734309"/>
                  <a:pt x="152558" y="2736656"/>
                  <a:pt x="150211" y="2736656"/>
                </a:cubicBezTo>
                <a:cubicBezTo>
                  <a:pt x="147864" y="2736656"/>
                  <a:pt x="145517" y="2739003"/>
                  <a:pt x="145517" y="2739003"/>
                </a:cubicBezTo>
                <a:cubicBezTo>
                  <a:pt x="143170" y="2739003"/>
                  <a:pt x="143170" y="2741350"/>
                  <a:pt x="140823" y="2741350"/>
                </a:cubicBezTo>
                <a:cubicBezTo>
                  <a:pt x="138476" y="2741350"/>
                  <a:pt x="138476" y="2743697"/>
                  <a:pt x="136129" y="2743697"/>
                </a:cubicBezTo>
                <a:cubicBezTo>
                  <a:pt x="133782" y="2743697"/>
                  <a:pt x="133782" y="2746044"/>
                  <a:pt x="131435" y="2746044"/>
                </a:cubicBezTo>
                <a:cubicBezTo>
                  <a:pt x="129088" y="2746044"/>
                  <a:pt x="129088" y="2748391"/>
                  <a:pt x="126741" y="2748391"/>
                </a:cubicBezTo>
                <a:cubicBezTo>
                  <a:pt x="124393" y="2748391"/>
                  <a:pt x="124393" y="2750738"/>
                  <a:pt x="122046" y="2750738"/>
                </a:cubicBezTo>
                <a:cubicBezTo>
                  <a:pt x="119699" y="2750738"/>
                  <a:pt x="119699" y="2750738"/>
                  <a:pt x="117352" y="2753085"/>
                </a:cubicBezTo>
                <a:cubicBezTo>
                  <a:pt x="115005" y="2753085"/>
                  <a:pt x="112658" y="2753085"/>
                  <a:pt x="112658" y="2755433"/>
                </a:cubicBezTo>
                <a:cubicBezTo>
                  <a:pt x="112658" y="2755433"/>
                  <a:pt x="110311" y="2755433"/>
                  <a:pt x="110311" y="2755433"/>
                </a:cubicBezTo>
                <a:cubicBezTo>
                  <a:pt x="107964" y="2755433"/>
                  <a:pt x="107964" y="2755433"/>
                  <a:pt x="105617" y="2755433"/>
                </a:cubicBezTo>
                <a:cubicBezTo>
                  <a:pt x="105617" y="2755433"/>
                  <a:pt x="105617" y="2755433"/>
                  <a:pt x="105617" y="2753085"/>
                </a:cubicBezTo>
                <a:cubicBezTo>
                  <a:pt x="105617" y="2746044"/>
                  <a:pt x="100923" y="2741350"/>
                  <a:pt x="96229" y="2736656"/>
                </a:cubicBezTo>
                <a:cubicBezTo>
                  <a:pt x="98576" y="2734309"/>
                  <a:pt x="98576" y="2731962"/>
                  <a:pt x="100923" y="2727268"/>
                </a:cubicBezTo>
                <a:cubicBezTo>
                  <a:pt x="100923" y="2727268"/>
                  <a:pt x="100923" y="2727268"/>
                  <a:pt x="100923" y="2724921"/>
                </a:cubicBezTo>
                <a:cubicBezTo>
                  <a:pt x="103270" y="2720227"/>
                  <a:pt x="105617" y="2715533"/>
                  <a:pt x="107964" y="2710839"/>
                </a:cubicBezTo>
                <a:cubicBezTo>
                  <a:pt x="107964" y="2710839"/>
                  <a:pt x="107964" y="2708492"/>
                  <a:pt x="107964" y="2708492"/>
                </a:cubicBezTo>
                <a:cubicBezTo>
                  <a:pt x="107964" y="2708492"/>
                  <a:pt x="107964" y="2706145"/>
                  <a:pt x="107964" y="2706145"/>
                </a:cubicBezTo>
                <a:cubicBezTo>
                  <a:pt x="110311" y="2706145"/>
                  <a:pt x="112658" y="2708492"/>
                  <a:pt x="115005" y="2708492"/>
                </a:cubicBezTo>
                <a:cubicBezTo>
                  <a:pt x="122046" y="2708492"/>
                  <a:pt x="129088" y="2703798"/>
                  <a:pt x="131435" y="2699103"/>
                </a:cubicBezTo>
                <a:cubicBezTo>
                  <a:pt x="136129" y="2701451"/>
                  <a:pt x="138476" y="2703798"/>
                  <a:pt x="143170" y="2706145"/>
                </a:cubicBezTo>
                <a:cubicBezTo>
                  <a:pt x="145517" y="2703798"/>
                  <a:pt x="147864" y="2706145"/>
                  <a:pt x="147864" y="2706145"/>
                </a:cubicBezTo>
                <a:close/>
                <a:moveTo>
                  <a:pt x="211234" y="2746044"/>
                </a:moveTo>
                <a:cubicBezTo>
                  <a:pt x="213581" y="2748391"/>
                  <a:pt x="215928" y="2748391"/>
                  <a:pt x="218275" y="2750738"/>
                </a:cubicBezTo>
                <a:cubicBezTo>
                  <a:pt x="215928" y="2753085"/>
                  <a:pt x="213581" y="2757780"/>
                  <a:pt x="213581" y="2762474"/>
                </a:cubicBezTo>
                <a:cubicBezTo>
                  <a:pt x="213581" y="2764821"/>
                  <a:pt x="213581" y="2767168"/>
                  <a:pt x="213581" y="2767168"/>
                </a:cubicBezTo>
                <a:cubicBezTo>
                  <a:pt x="213581" y="2767168"/>
                  <a:pt x="213581" y="2767168"/>
                  <a:pt x="213581" y="2767168"/>
                </a:cubicBezTo>
                <a:cubicBezTo>
                  <a:pt x="211234" y="2767168"/>
                  <a:pt x="206540" y="2769515"/>
                  <a:pt x="204193" y="2769515"/>
                </a:cubicBezTo>
                <a:cubicBezTo>
                  <a:pt x="201846" y="2769515"/>
                  <a:pt x="197152" y="2771862"/>
                  <a:pt x="194805" y="2771862"/>
                </a:cubicBezTo>
                <a:cubicBezTo>
                  <a:pt x="190111" y="2771862"/>
                  <a:pt x="187764" y="2771862"/>
                  <a:pt x="183070" y="2774209"/>
                </a:cubicBezTo>
                <a:cubicBezTo>
                  <a:pt x="180723" y="2774209"/>
                  <a:pt x="178376" y="2774209"/>
                  <a:pt x="176028" y="2776556"/>
                </a:cubicBezTo>
                <a:cubicBezTo>
                  <a:pt x="168987" y="2776556"/>
                  <a:pt x="164293" y="2776556"/>
                  <a:pt x="157252" y="2776556"/>
                </a:cubicBezTo>
                <a:cubicBezTo>
                  <a:pt x="150211" y="2776556"/>
                  <a:pt x="143170" y="2776556"/>
                  <a:pt x="136129" y="2774209"/>
                </a:cubicBezTo>
                <a:cubicBezTo>
                  <a:pt x="133782" y="2774209"/>
                  <a:pt x="131435" y="2774209"/>
                  <a:pt x="129088" y="2771862"/>
                </a:cubicBezTo>
                <a:cubicBezTo>
                  <a:pt x="124393" y="2771862"/>
                  <a:pt x="119699" y="2769515"/>
                  <a:pt x="115005" y="2769515"/>
                </a:cubicBezTo>
                <a:cubicBezTo>
                  <a:pt x="112658" y="2769515"/>
                  <a:pt x="110311" y="2767168"/>
                  <a:pt x="107964" y="2767168"/>
                </a:cubicBezTo>
                <a:cubicBezTo>
                  <a:pt x="103270" y="2764821"/>
                  <a:pt x="100923" y="2764821"/>
                  <a:pt x="98576" y="2762474"/>
                </a:cubicBezTo>
                <a:cubicBezTo>
                  <a:pt x="98576" y="2762474"/>
                  <a:pt x="98576" y="2762474"/>
                  <a:pt x="98576" y="2762474"/>
                </a:cubicBezTo>
                <a:cubicBezTo>
                  <a:pt x="100923" y="2760127"/>
                  <a:pt x="100923" y="2757780"/>
                  <a:pt x="100923" y="2755433"/>
                </a:cubicBezTo>
                <a:cubicBezTo>
                  <a:pt x="103270" y="2755433"/>
                  <a:pt x="103270" y="2755433"/>
                  <a:pt x="105617" y="2755433"/>
                </a:cubicBezTo>
                <a:cubicBezTo>
                  <a:pt x="105617" y="2755433"/>
                  <a:pt x="107964" y="2755433"/>
                  <a:pt x="107964" y="2755433"/>
                </a:cubicBezTo>
                <a:cubicBezTo>
                  <a:pt x="110311" y="2755433"/>
                  <a:pt x="112658" y="2755433"/>
                  <a:pt x="115005" y="2753085"/>
                </a:cubicBezTo>
                <a:cubicBezTo>
                  <a:pt x="117352" y="2753085"/>
                  <a:pt x="117352" y="2753085"/>
                  <a:pt x="119699" y="2750738"/>
                </a:cubicBezTo>
                <a:cubicBezTo>
                  <a:pt x="122046" y="2750738"/>
                  <a:pt x="124393" y="2750738"/>
                  <a:pt x="124393" y="2748391"/>
                </a:cubicBezTo>
                <a:cubicBezTo>
                  <a:pt x="126741" y="2748391"/>
                  <a:pt x="126741" y="2746044"/>
                  <a:pt x="129088" y="2746044"/>
                </a:cubicBezTo>
                <a:cubicBezTo>
                  <a:pt x="131435" y="2746044"/>
                  <a:pt x="133782" y="2743697"/>
                  <a:pt x="133782" y="2743697"/>
                </a:cubicBezTo>
                <a:cubicBezTo>
                  <a:pt x="136129" y="2743697"/>
                  <a:pt x="136129" y="2741350"/>
                  <a:pt x="138476" y="2741350"/>
                </a:cubicBezTo>
                <a:cubicBezTo>
                  <a:pt x="140823" y="2741350"/>
                  <a:pt x="143170" y="2739003"/>
                  <a:pt x="143170" y="2739003"/>
                </a:cubicBezTo>
                <a:cubicBezTo>
                  <a:pt x="145517" y="2739003"/>
                  <a:pt x="145517" y="2736656"/>
                  <a:pt x="147864" y="2736656"/>
                </a:cubicBezTo>
                <a:cubicBezTo>
                  <a:pt x="150211" y="2736656"/>
                  <a:pt x="150211" y="2734309"/>
                  <a:pt x="152558" y="2734309"/>
                </a:cubicBezTo>
                <a:cubicBezTo>
                  <a:pt x="154905" y="2731962"/>
                  <a:pt x="157252" y="2731962"/>
                  <a:pt x="157252" y="2729615"/>
                </a:cubicBezTo>
                <a:cubicBezTo>
                  <a:pt x="157252" y="2729615"/>
                  <a:pt x="157252" y="2729615"/>
                  <a:pt x="157252" y="2729615"/>
                </a:cubicBezTo>
                <a:cubicBezTo>
                  <a:pt x="161946" y="2734309"/>
                  <a:pt x="166640" y="2736656"/>
                  <a:pt x="171334" y="2736656"/>
                </a:cubicBezTo>
                <a:cubicBezTo>
                  <a:pt x="178376" y="2736656"/>
                  <a:pt x="183070" y="2734309"/>
                  <a:pt x="185417" y="2729615"/>
                </a:cubicBezTo>
                <a:cubicBezTo>
                  <a:pt x="190111" y="2731962"/>
                  <a:pt x="192458" y="2736656"/>
                  <a:pt x="197152" y="2739003"/>
                </a:cubicBezTo>
                <a:cubicBezTo>
                  <a:pt x="204193" y="2741350"/>
                  <a:pt x="208887" y="2743697"/>
                  <a:pt x="211234" y="2746044"/>
                </a:cubicBezTo>
                <a:close/>
                <a:moveTo>
                  <a:pt x="234705" y="2670939"/>
                </a:moveTo>
                <a:cubicBezTo>
                  <a:pt x="234705" y="2656857"/>
                  <a:pt x="234705" y="2640427"/>
                  <a:pt x="234705" y="2626345"/>
                </a:cubicBezTo>
                <a:cubicBezTo>
                  <a:pt x="234705" y="2616957"/>
                  <a:pt x="234705" y="2609916"/>
                  <a:pt x="234705" y="2602875"/>
                </a:cubicBezTo>
                <a:cubicBezTo>
                  <a:pt x="234705" y="2588792"/>
                  <a:pt x="234705" y="2574710"/>
                  <a:pt x="234705" y="2560628"/>
                </a:cubicBezTo>
                <a:cubicBezTo>
                  <a:pt x="234705" y="2555934"/>
                  <a:pt x="234705" y="2548892"/>
                  <a:pt x="234705" y="2544198"/>
                </a:cubicBezTo>
                <a:cubicBezTo>
                  <a:pt x="234705" y="2534810"/>
                  <a:pt x="234705" y="2525422"/>
                  <a:pt x="234705" y="2516034"/>
                </a:cubicBezTo>
                <a:cubicBezTo>
                  <a:pt x="237052" y="2516034"/>
                  <a:pt x="239399" y="2516034"/>
                  <a:pt x="239399" y="2516034"/>
                </a:cubicBezTo>
                <a:cubicBezTo>
                  <a:pt x="239399" y="2518381"/>
                  <a:pt x="241746" y="2520728"/>
                  <a:pt x="241746" y="2525422"/>
                </a:cubicBezTo>
                <a:cubicBezTo>
                  <a:pt x="244093" y="2534810"/>
                  <a:pt x="248787" y="2541851"/>
                  <a:pt x="251134" y="2551240"/>
                </a:cubicBezTo>
                <a:cubicBezTo>
                  <a:pt x="253481" y="2555934"/>
                  <a:pt x="253481" y="2560628"/>
                  <a:pt x="255828" y="2565322"/>
                </a:cubicBezTo>
                <a:cubicBezTo>
                  <a:pt x="272257" y="2612263"/>
                  <a:pt x="291034" y="2659204"/>
                  <a:pt x="309810" y="2710839"/>
                </a:cubicBezTo>
                <a:cubicBezTo>
                  <a:pt x="314504" y="2724921"/>
                  <a:pt x="319198" y="2736656"/>
                  <a:pt x="323892" y="2750738"/>
                </a:cubicBezTo>
                <a:cubicBezTo>
                  <a:pt x="326239" y="2760127"/>
                  <a:pt x="330934" y="2769515"/>
                  <a:pt x="333281" y="2776556"/>
                </a:cubicBezTo>
                <a:cubicBezTo>
                  <a:pt x="328587" y="2778903"/>
                  <a:pt x="323892" y="2783597"/>
                  <a:pt x="321545" y="2790638"/>
                </a:cubicBezTo>
                <a:cubicBezTo>
                  <a:pt x="316851" y="2790638"/>
                  <a:pt x="314504" y="2788291"/>
                  <a:pt x="309810" y="2788291"/>
                </a:cubicBezTo>
                <a:cubicBezTo>
                  <a:pt x="302769" y="2785944"/>
                  <a:pt x="298075" y="2785944"/>
                  <a:pt x="293381" y="2783597"/>
                </a:cubicBezTo>
                <a:cubicBezTo>
                  <a:pt x="288687" y="2783597"/>
                  <a:pt x="286340" y="2781250"/>
                  <a:pt x="281646" y="2781250"/>
                </a:cubicBezTo>
                <a:cubicBezTo>
                  <a:pt x="274604" y="2778903"/>
                  <a:pt x="269910" y="2778903"/>
                  <a:pt x="262869" y="2776556"/>
                </a:cubicBezTo>
                <a:cubicBezTo>
                  <a:pt x="255828" y="2774209"/>
                  <a:pt x="251134" y="2774209"/>
                  <a:pt x="246440" y="2771862"/>
                </a:cubicBezTo>
                <a:cubicBezTo>
                  <a:pt x="246440" y="2769515"/>
                  <a:pt x="246440" y="2769515"/>
                  <a:pt x="246440" y="2767168"/>
                </a:cubicBezTo>
                <a:cubicBezTo>
                  <a:pt x="246440" y="2755433"/>
                  <a:pt x="237052" y="2748391"/>
                  <a:pt x="227664" y="2746044"/>
                </a:cubicBezTo>
                <a:cubicBezTo>
                  <a:pt x="227664" y="2729615"/>
                  <a:pt x="227664" y="2713186"/>
                  <a:pt x="227664" y="2696756"/>
                </a:cubicBezTo>
                <a:cubicBezTo>
                  <a:pt x="234705" y="2685021"/>
                  <a:pt x="234705" y="2677980"/>
                  <a:pt x="234705" y="2670939"/>
                </a:cubicBezTo>
                <a:close/>
                <a:moveTo>
                  <a:pt x="265216" y="2532463"/>
                </a:moveTo>
                <a:cubicBezTo>
                  <a:pt x="269910" y="2539504"/>
                  <a:pt x="274604" y="2546545"/>
                  <a:pt x="279299" y="2551240"/>
                </a:cubicBezTo>
                <a:cubicBezTo>
                  <a:pt x="283993" y="2555934"/>
                  <a:pt x="286340" y="2562975"/>
                  <a:pt x="291034" y="2567669"/>
                </a:cubicBezTo>
                <a:cubicBezTo>
                  <a:pt x="295728" y="2574710"/>
                  <a:pt x="300422" y="2581751"/>
                  <a:pt x="305116" y="2588792"/>
                </a:cubicBezTo>
                <a:cubicBezTo>
                  <a:pt x="309810" y="2593486"/>
                  <a:pt x="312157" y="2600527"/>
                  <a:pt x="316851" y="2605222"/>
                </a:cubicBezTo>
                <a:cubicBezTo>
                  <a:pt x="321545" y="2612263"/>
                  <a:pt x="328587" y="2619304"/>
                  <a:pt x="333281" y="2628692"/>
                </a:cubicBezTo>
                <a:cubicBezTo>
                  <a:pt x="337975" y="2633386"/>
                  <a:pt x="340322" y="2638080"/>
                  <a:pt x="345016" y="2645121"/>
                </a:cubicBezTo>
                <a:cubicBezTo>
                  <a:pt x="352057" y="2654510"/>
                  <a:pt x="356751" y="2663898"/>
                  <a:pt x="363792" y="2673286"/>
                </a:cubicBezTo>
                <a:cubicBezTo>
                  <a:pt x="366139" y="2677980"/>
                  <a:pt x="370833" y="2682674"/>
                  <a:pt x="373180" y="2687368"/>
                </a:cubicBezTo>
                <a:cubicBezTo>
                  <a:pt x="382569" y="2699103"/>
                  <a:pt x="391957" y="2713186"/>
                  <a:pt x="398998" y="2724921"/>
                </a:cubicBezTo>
                <a:cubicBezTo>
                  <a:pt x="398998" y="2724921"/>
                  <a:pt x="401345" y="2727268"/>
                  <a:pt x="401345" y="2727268"/>
                </a:cubicBezTo>
                <a:cubicBezTo>
                  <a:pt x="420121" y="2755433"/>
                  <a:pt x="441245" y="2785944"/>
                  <a:pt x="462368" y="2816456"/>
                </a:cubicBezTo>
                <a:cubicBezTo>
                  <a:pt x="481145" y="2844620"/>
                  <a:pt x="499921" y="2870438"/>
                  <a:pt x="521044" y="2898602"/>
                </a:cubicBezTo>
                <a:cubicBezTo>
                  <a:pt x="523391" y="2903296"/>
                  <a:pt x="528085" y="2907991"/>
                  <a:pt x="530433" y="2912685"/>
                </a:cubicBezTo>
                <a:cubicBezTo>
                  <a:pt x="535127" y="2917379"/>
                  <a:pt x="537474" y="2924420"/>
                  <a:pt x="542168" y="2929114"/>
                </a:cubicBezTo>
                <a:cubicBezTo>
                  <a:pt x="549209" y="2940849"/>
                  <a:pt x="558597" y="2952584"/>
                  <a:pt x="565638" y="2964320"/>
                </a:cubicBezTo>
                <a:cubicBezTo>
                  <a:pt x="567985" y="2969014"/>
                  <a:pt x="570332" y="2971361"/>
                  <a:pt x="572679" y="2976055"/>
                </a:cubicBezTo>
                <a:cubicBezTo>
                  <a:pt x="579721" y="2985443"/>
                  <a:pt x="584415" y="2992484"/>
                  <a:pt x="591456" y="3001873"/>
                </a:cubicBezTo>
                <a:cubicBezTo>
                  <a:pt x="591456" y="3001873"/>
                  <a:pt x="589109" y="3004220"/>
                  <a:pt x="589109" y="3004220"/>
                </a:cubicBezTo>
                <a:cubicBezTo>
                  <a:pt x="577373" y="2994831"/>
                  <a:pt x="567985" y="2985443"/>
                  <a:pt x="556250" y="2978402"/>
                </a:cubicBezTo>
                <a:cubicBezTo>
                  <a:pt x="549209" y="2973708"/>
                  <a:pt x="542168" y="2966667"/>
                  <a:pt x="535127" y="2961973"/>
                </a:cubicBezTo>
                <a:cubicBezTo>
                  <a:pt x="521044" y="2950237"/>
                  <a:pt x="506962" y="2936155"/>
                  <a:pt x="490533" y="2924420"/>
                </a:cubicBezTo>
                <a:cubicBezTo>
                  <a:pt x="483492" y="2917379"/>
                  <a:pt x="476450" y="2912685"/>
                  <a:pt x="469409" y="2905643"/>
                </a:cubicBezTo>
                <a:cubicBezTo>
                  <a:pt x="450633" y="2889214"/>
                  <a:pt x="434204" y="2875132"/>
                  <a:pt x="415427" y="2858703"/>
                </a:cubicBezTo>
                <a:cubicBezTo>
                  <a:pt x="413080" y="2856356"/>
                  <a:pt x="408386" y="2854009"/>
                  <a:pt x="406039" y="2851662"/>
                </a:cubicBezTo>
                <a:cubicBezTo>
                  <a:pt x="389610" y="2837579"/>
                  <a:pt x="375527" y="2823497"/>
                  <a:pt x="359098" y="2809415"/>
                </a:cubicBezTo>
                <a:cubicBezTo>
                  <a:pt x="361445" y="2807068"/>
                  <a:pt x="363792" y="2802374"/>
                  <a:pt x="363792" y="2797679"/>
                </a:cubicBezTo>
                <a:cubicBezTo>
                  <a:pt x="363792" y="2785944"/>
                  <a:pt x="354404" y="2776556"/>
                  <a:pt x="342669" y="2776556"/>
                </a:cubicBezTo>
                <a:cubicBezTo>
                  <a:pt x="340322" y="2776556"/>
                  <a:pt x="337975" y="2776556"/>
                  <a:pt x="335628" y="2776556"/>
                </a:cubicBezTo>
                <a:cubicBezTo>
                  <a:pt x="330934" y="2767168"/>
                  <a:pt x="328587" y="2755433"/>
                  <a:pt x="323892" y="2746044"/>
                </a:cubicBezTo>
                <a:cubicBezTo>
                  <a:pt x="319198" y="2734309"/>
                  <a:pt x="314504" y="2720227"/>
                  <a:pt x="309810" y="2708492"/>
                </a:cubicBezTo>
                <a:cubicBezTo>
                  <a:pt x="307463" y="2699103"/>
                  <a:pt x="302769" y="2692062"/>
                  <a:pt x="300422" y="2682674"/>
                </a:cubicBezTo>
                <a:cubicBezTo>
                  <a:pt x="279299" y="2623998"/>
                  <a:pt x="258175" y="2570016"/>
                  <a:pt x="239399" y="2518381"/>
                </a:cubicBezTo>
                <a:cubicBezTo>
                  <a:pt x="239399" y="2518381"/>
                  <a:pt x="239399" y="2518381"/>
                  <a:pt x="239399" y="2518381"/>
                </a:cubicBezTo>
                <a:cubicBezTo>
                  <a:pt x="241746" y="2518381"/>
                  <a:pt x="241746" y="2516034"/>
                  <a:pt x="241746" y="2516034"/>
                </a:cubicBezTo>
                <a:cubicBezTo>
                  <a:pt x="244093" y="2518381"/>
                  <a:pt x="244093" y="2518381"/>
                  <a:pt x="246440" y="2520728"/>
                </a:cubicBezTo>
                <a:cubicBezTo>
                  <a:pt x="255828" y="2523075"/>
                  <a:pt x="260522" y="2527769"/>
                  <a:pt x="265216" y="2532463"/>
                </a:cubicBezTo>
                <a:close/>
                <a:moveTo>
                  <a:pt x="638397" y="2978402"/>
                </a:moveTo>
                <a:cubicBezTo>
                  <a:pt x="643091" y="2971361"/>
                  <a:pt x="650132" y="2964320"/>
                  <a:pt x="654826" y="2957279"/>
                </a:cubicBezTo>
                <a:cubicBezTo>
                  <a:pt x="659520" y="2952584"/>
                  <a:pt x="664214" y="2945543"/>
                  <a:pt x="668908" y="2940849"/>
                </a:cubicBezTo>
                <a:cubicBezTo>
                  <a:pt x="673602" y="2933808"/>
                  <a:pt x="680643" y="2926767"/>
                  <a:pt x="685338" y="2919726"/>
                </a:cubicBezTo>
                <a:cubicBezTo>
                  <a:pt x="690032" y="2915032"/>
                  <a:pt x="694726" y="2907991"/>
                  <a:pt x="699420" y="2903296"/>
                </a:cubicBezTo>
                <a:cubicBezTo>
                  <a:pt x="704114" y="2896255"/>
                  <a:pt x="711155" y="2889214"/>
                  <a:pt x="718196" y="2882173"/>
                </a:cubicBezTo>
                <a:cubicBezTo>
                  <a:pt x="722890" y="2877479"/>
                  <a:pt x="727584" y="2870438"/>
                  <a:pt x="732279" y="2865744"/>
                </a:cubicBezTo>
                <a:cubicBezTo>
                  <a:pt x="736973" y="2858703"/>
                  <a:pt x="744014" y="2851662"/>
                  <a:pt x="751055" y="2842273"/>
                </a:cubicBezTo>
                <a:cubicBezTo>
                  <a:pt x="755749" y="2835232"/>
                  <a:pt x="760443" y="2830538"/>
                  <a:pt x="765137" y="2823497"/>
                </a:cubicBezTo>
                <a:cubicBezTo>
                  <a:pt x="769831" y="2816456"/>
                  <a:pt x="776872" y="2807068"/>
                  <a:pt x="781566" y="2800026"/>
                </a:cubicBezTo>
                <a:cubicBezTo>
                  <a:pt x="786261" y="2792985"/>
                  <a:pt x="790955" y="2788291"/>
                  <a:pt x="795649" y="2781250"/>
                </a:cubicBezTo>
                <a:cubicBezTo>
                  <a:pt x="802690" y="2774209"/>
                  <a:pt x="807384" y="2764821"/>
                  <a:pt x="812078" y="2757780"/>
                </a:cubicBezTo>
                <a:cubicBezTo>
                  <a:pt x="816772" y="2750738"/>
                  <a:pt x="821466" y="2746044"/>
                  <a:pt x="826160" y="2739003"/>
                </a:cubicBezTo>
                <a:cubicBezTo>
                  <a:pt x="830854" y="2731962"/>
                  <a:pt x="837896" y="2722574"/>
                  <a:pt x="842590" y="2715533"/>
                </a:cubicBezTo>
                <a:cubicBezTo>
                  <a:pt x="847284" y="2708492"/>
                  <a:pt x="851978" y="2701451"/>
                  <a:pt x="856672" y="2694409"/>
                </a:cubicBezTo>
                <a:cubicBezTo>
                  <a:pt x="861366" y="2687368"/>
                  <a:pt x="868407" y="2680327"/>
                  <a:pt x="873101" y="2673286"/>
                </a:cubicBezTo>
                <a:cubicBezTo>
                  <a:pt x="877795" y="2666245"/>
                  <a:pt x="884837" y="2656857"/>
                  <a:pt x="889531" y="2649816"/>
                </a:cubicBezTo>
                <a:cubicBezTo>
                  <a:pt x="894225" y="2642774"/>
                  <a:pt x="898919" y="2635733"/>
                  <a:pt x="903613" y="2628692"/>
                </a:cubicBezTo>
                <a:cubicBezTo>
                  <a:pt x="910654" y="2619304"/>
                  <a:pt x="915348" y="2612263"/>
                  <a:pt x="922389" y="2602875"/>
                </a:cubicBezTo>
                <a:cubicBezTo>
                  <a:pt x="927083" y="2595833"/>
                  <a:pt x="931777" y="2588792"/>
                  <a:pt x="936472" y="2584098"/>
                </a:cubicBezTo>
                <a:cubicBezTo>
                  <a:pt x="943513" y="2574710"/>
                  <a:pt x="950554" y="2565322"/>
                  <a:pt x="955248" y="2555934"/>
                </a:cubicBezTo>
                <a:cubicBezTo>
                  <a:pt x="957595" y="2551240"/>
                  <a:pt x="962289" y="2546545"/>
                  <a:pt x="964636" y="2541851"/>
                </a:cubicBezTo>
                <a:cubicBezTo>
                  <a:pt x="971677" y="2530116"/>
                  <a:pt x="981065" y="2518381"/>
                  <a:pt x="988107" y="2506646"/>
                </a:cubicBezTo>
                <a:cubicBezTo>
                  <a:pt x="988107" y="2504299"/>
                  <a:pt x="990454" y="2504299"/>
                  <a:pt x="990454" y="2501952"/>
                </a:cubicBezTo>
                <a:cubicBezTo>
                  <a:pt x="1035047" y="2438581"/>
                  <a:pt x="1079641" y="2372864"/>
                  <a:pt x="1124235" y="2304800"/>
                </a:cubicBezTo>
                <a:cubicBezTo>
                  <a:pt x="1150053" y="2264900"/>
                  <a:pt x="1178217" y="2225000"/>
                  <a:pt x="1204035" y="2185100"/>
                </a:cubicBezTo>
                <a:cubicBezTo>
                  <a:pt x="1206382" y="2182753"/>
                  <a:pt x="1206382" y="2180406"/>
                  <a:pt x="1208729" y="2178059"/>
                </a:cubicBezTo>
                <a:cubicBezTo>
                  <a:pt x="1232199" y="2145201"/>
                  <a:pt x="1253323" y="2112342"/>
                  <a:pt x="1276793" y="2077136"/>
                </a:cubicBezTo>
                <a:cubicBezTo>
                  <a:pt x="1288529" y="2079483"/>
                  <a:pt x="1290876" y="2079483"/>
                  <a:pt x="1295570" y="2079483"/>
                </a:cubicBezTo>
                <a:cubicBezTo>
                  <a:pt x="1297917" y="2079483"/>
                  <a:pt x="1297917" y="2079483"/>
                  <a:pt x="1300264" y="2079483"/>
                </a:cubicBezTo>
                <a:cubicBezTo>
                  <a:pt x="1309652" y="2109995"/>
                  <a:pt x="1316693" y="2140506"/>
                  <a:pt x="1323734" y="2168671"/>
                </a:cubicBezTo>
                <a:cubicBezTo>
                  <a:pt x="1342511" y="2239082"/>
                  <a:pt x="1361287" y="2304800"/>
                  <a:pt x="1377716" y="2365823"/>
                </a:cubicBezTo>
                <a:cubicBezTo>
                  <a:pt x="1370675" y="2368170"/>
                  <a:pt x="1363634" y="2375211"/>
                  <a:pt x="1363634" y="2384599"/>
                </a:cubicBezTo>
                <a:cubicBezTo>
                  <a:pt x="1363634" y="2389293"/>
                  <a:pt x="1365981" y="2393987"/>
                  <a:pt x="1368328" y="2396334"/>
                </a:cubicBezTo>
                <a:lnTo>
                  <a:pt x="1368328" y="2396334"/>
                </a:lnTo>
                <a:cubicBezTo>
                  <a:pt x="1333122" y="2429193"/>
                  <a:pt x="1297917" y="2459705"/>
                  <a:pt x="1265058" y="2492563"/>
                </a:cubicBezTo>
                <a:cubicBezTo>
                  <a:pt x="1260364" y="2494910"/>
                  <a:pt x="1258017" y="2499605"/>
                  <a:pt x="1253323" y="2501952"/>
                </a:cubicBezTo>
                <a:cubicBezTo>
                  <a:pt x="1239241" y="2513687"/>
                  <a:pt x="1227505" y="2525422"/>
                  <a:pt x="1213423" y="2537157"/>
                </a:cubicBezTo>
                <a:cubicBezTo>
                  <a:pt x="1206382" y="2541851"/>
                  <a:pt x="1201688" y="2548892"/>
                  <a:pt x="1194647" y="2553587"/>
                </a:cubicBezTo>
                <a:cubicBezTo>
                  <a:pt x="1182911" y="2562975"/>
                  <a:pt x="1173523" y="2572363"/>
                  <a:pt x="1161788" y="2581751"/>
                </a:cubicBezTo>
                <a:cubicBezTo>
                  <a:pt x="1154747" y="2588792"/>
                  <a:pt x="1147706" y="2595833"/>
                  <a:pt x="1140665" y="2600527"/>
                </a:cubicBezTo>
                <a:cubicBezTo>
                  <a:pt x="1131276" y="2607569"/>
                  <a:pt x="1121888" y="2616957"/>
                  <a:pt x="1112500" y="2623998"/>
                </a:cubicBezTo>
                <a:cubicBezTo>
                  <a:pt x="1103112" y="2631039"/>
                  <a:pt x="1096071" y="2638080"/>
                  <a:pt x="1086683" y="2645121"/>
                </a:cubicBezTo>
                <a:cubicBezTo>
                  <a:pt x="1079641" y="2652163"/>
                  <a:pt x="1070253" y="2659204"/>
                  <a:pt x="1063212" y="2666245"/>
                </a:cubicBezTo>
                <a:cubicBezTo>
                  <a:pt x="1056171" y="2673286"/>
                  <a:pt x="1046783" y="2680327"/>
                  <a:pt x="1039742" y="2687368"/>
                </a:cubicBezTo>
                <a:cubicBezTo>
                  <a:pt x="1032700" y="2694409"/>
                  <a:pt x="1023312" y="2701451"/>
                  <a:pt x="1016271" y="2708492"/>
                </a:cubicBezTo>
                <a:cubicBezTo>
                  <a:pt x="1009230" y="2715533"/>
                  <a:pt x="999842" y="2722574"/>
                  <a:pt x="992801" y="2729615"/>
                </a:cubicBezTo>
                <a:cubicBezTo>
                  <a:pt x="985760" y="2736656"/>
                  <a:pt x="976371" y="2743697"/>
                  <a:pt x="969330" y="2748391"/>
                </a:cubicBezTo>
                <a:cubicBezTo>
                  <a:pt x="962289" y="2755433"/>
                  <a:pt x="952901" y="2762474"/>
                  <a:pt x="945860" y="2767168"/>
                </a:cubicBezTo>
                <a:cubicBezTo>
                  <a:pt x="938819" y="2774209"/>
                  <a:pt x="929430" y="2778903"/>
                  <a:pt x="922389" y="2785944"/>
                </a:cubicBezTo>
                <a:cubicBezTo>
                  <a:pt x="915348" y="2792985"/>
                  <a:pt x="905960" y="2797679"/>
                  <a:pt x="898919" y="2804721"/>
                </a:cubicBezTo>
                <a:cubicBezTo>
                  <a:pt x="891878" y="2811762"/>
                  <a:pt x="884837" y="2816456"/>
                  <a:pt x="875448" y="2823497"/>
                </a:cubicBezTo>
                <a:cubicBezTo>
                  <a:pt x="868407" y="2830538"/>
                  <a:pt x="859019" y="2835232"/>
                  <a:pt x="851978" y="2842273"/>
                </a:cubicBezTo>
                <a:cubicBezTo>
                  <a:pt x="844937" y="2846967"/>
                  <a:pt x="837896" y="2854009"/>
                  <a:pt x="828507" y="2858703"/>
                </a:cubicBezTo>
                <a:cubicBezTo>
                  <a:pt x="821466" y="2863397"/>
                  <a:pt x="812078" y="2870438"/>
                  <a:pt x="805037" y="2875132"/>
                </a:cubicBezTo>
                <a:cubicBezTo>
                  <a:pt x="797996" y="2879826"/>
                  <a:pt x="790955" y="2886867"/>
                  <a:pt x="781566" y="2891561"/>
                </a:cubicBezTo>
                <a:cubicBezTo>
                  <a:pt x="774525" y="2896255"/>
                  <a:pt x="767484" y="2903296"/>
                  <a:pt x="758096" y="2907991"/>
                </a:cubicBezTo>
                <a:cubicBezTo>
                  <a:pt x="751055" y="2912685"/>
                  <a:pt x="744014" y="2919726"/>
                  <a:pt x="734626" y="2924420"/>
                </a:cubicBezTo>
                <a:cubicBezTo>
                  <a:pt x="727584" y="2929114"/>
                  <a:pt x="720543" y="2933808"/>
                  <a:pt x="711155" y="2938502"/>
                </a:cubicBezTo>
                <a:cubicBezTo>
                  <a:pt x="704114" y="2943196"/>
                  <a:pt x="697073" y="2947890"/>
                  <a:pt x="687685" y="2952584"/>
                </a:cubicBezTo>
                <a:cubicBezTo>
                  <a:pt x="680643" y="2957279"/>
                  <a:pt x="673602" y="2961973"/>
                  <a:pt x="666561" y="2966667"/>
                </a:cubicBezTo>
                <a:cubicBezTo>
                  <a:pt x="659520" y="2971361"/>
                  <a:pt x="652479" y="2976055"/>
                  <a:pt x="643091" y="2980749"/>
                </a:cubicBezTo>
                <a:cubicBezTo>
                  <a:pt x="636050" y="2985443"/>
                  <a:pt x="629008" y="2990137"/>
                  <a:pt x="621967" y="2992484"/>
                </a:cubicBezTo>
                <a:cubicBezTo>
                  <a:pt x="619620" y="2994831"/>
                  <a:pt x="617273" y="2994831"/>
                  <a:pt x="614926" y="2997178"/>
                </a:cubicBezTo>
                <a:cubicBezTo>
                  <a:pt x="614926" y="2994831"/>
                  <a:pt x="612579" y="2994831"/>
                  <a:pt x="612579" y="2992484"/>
                </a:cubicBezTo>
                <a:cubicBezTo>
                  <a:pt x="614926" y="2990137"/>
                  <a:pt x="614926" y="2987790"/>
                  <a:pt x="617273" y="2987790"/>
                </a:cubicBezTo>
                <a:cubicBezTo>
                  <a:pt x="629008" y="2990137"/>
                  <a:pt x="633703" y="2983096"/>
                  <a:pt x="638397" y="2978402"/>
                </a:cubicBezTo>
                <a:close/>
                <a:moveTo>
                  <a:pt x="452980" y="1701609"/>
                </a:moveTo>
                <a:cubicBezTo>
                  <a:pt x="445939" y="1701609"/>
                  <a:pt x="441245" y="1706303"/>
                  <a:pt x="436551" y="1710997"/>
                </a:cubicBezTo>
                <a:cubicBezTo>
                  <a:pt x="434204" y="1710997"/>
                  <a:pt x="434204" y="1708650"/>
                  <a:pt x="431857" y="1708650"/>
                </a:cubicBezTo>
                <a:cubicBezTo>
                  <a:pt x="457674" y="1685179"/>
                  <a:pt x="481145" y="1661709"/>
                  <a:pt x="509309" y="1638238"/>
                </a:cubicBezTo>
                <a:cubicBezTo>
                  <a:pt x="495227" y="1661709"/>
                  <a:pt x="478797" y="1682832"/>
                  <a:pt x="464715" y="1706303"/>
                </a:cubicBezTo>
                <a:cubicBezTo>
                  <a:pt x="460021" y="1703956"/>
                  <a:pt x="457674" y="1701609"/>
                  <a:pt x="452980" y="1701609"/>
                </a:cubicBezTo>
                <a:close/>
                <a:moveTo>
                  <a:pt x="521044" y="1621809"/>
                </a:moveTo>
                <a:cubicBezTo>
                  <a:pt x="528085" y="1610074"/>
                  <a:pt x="535127" y="1600686"/>
                  <a:pt x="542168" y="1588950"/>
                </a:cubicBezTo>
                <a:cubicBezTo>
                  <a:pt x="546862" y="1581909"/>
                  <a:pt x="553903" y="1572521"/>
                  <a:pt x="558597" y="1565480"/>
                </a:cubicBezTo>
                <a:cubicBezTo>
                  <a:pt x="567985" y="1551398"/>
                  <a:pt x="577373" y="1539662"/>
                  <a:pt x="586762" y="1525580"/>
                </a:cubicBezTo>
                <a:cubicBezTo>
                  <a:pt x="589109" y="1520886"/>
                  <a:pt x="591456" y="1518539"/>
                  <a:pt x="593803" y="1516192"/>
                </a:cubicBezTo>
                <a:cubicBezTo>
                  <a:pt x="605538" y="1499763"/>
                  <a:pt x="617273" y="1483333"/>
                  <a:pt x="626661" y="1469251"/>
                </a:cubicBezTo>
                <a:cubicBezTo>
                  <a:pt x="638397" y="1457516"/>
                  <a:pt x="650132" y="1445781"/>
                  <a:pt x="661867" y="1434045"/>
                </a:cubicBezTo>
                <a:cubicBezTo>
                  <a:pt x="671255" y="1424657"/>
                  <a:pt x="678296" y="1417616"/>
                  <a:pt x="687685" y="1408228"/>
                </a:cubicBezTo>
                <a:cubicBezTo>
                  <a:pt x="706461" y="1389451"/>
                  <a:pt x="727584" y="1370675"/>
                  <a:pt x="748708" y="1351899"/>
                </a:cubicBezTo>
                <a:cubicBezTo>
                  <a:pt x="753402" y="1347205"/>
                  <a:pt x="760443" y="1342511"/>
                  <a:pt x="765137" y="1337817"/>
                </a:cubicBezTo>
                <a:cubicBezTo>
                  <a:pt x="786261" y="1319040"/>
                  <a:pt x="807384" y="1300264"/>
                  <a:pt x="830854" y="1281487"/>
                </a:cubicBezTo>
                <a:cubicBezTo>
                  <a:pt x="835549" y="1286181"/>
                  <a:pt x="840243" y="1288529"/>
                  <a:pt x="844937" y="1288529"/>
                </a:cubicBezTo>
                <a:cubicBezTo>
                  <a:pt x="856672" y="1288529"/>
                  <a:pt x="866060" y="1279140"/>
                  <a:pt x="866060" y="1267405"/>
                </a:cubicBezTo>
                <a:cubicBezTo>
                  <a:pt x="866060" y="1265058"/>
                  <a:pt x="866060" y="1260364"/>
                  <a:pt x="863713" y="1258017"/>
                </a:cubicBezTo>
                <a:cubicBezTo>
                  <a:pt x="966983" y="1196994"/>
                  <a:pt x="1077294" y="1140665"/>
                  <a:pt x="1192300" y="1091377"/>
                </a:cubicBezTo>
                <a:cubicBezTo>
                  <a:pt x="1194647" y="1126582"/>
                  <a:pt x="1199341" y="1164135"/>
                  <a:pt x="1204035" y="1201688"/>
                </a:cubicBezTo>
                <a:cubicBezTo>
                  <a:pt x="1065559" y="1262711"/>
                  <a:pt x="936472" y="1333122"/>
                  <a:pt x="816772" y="1408228"/>
                </a:cubicBezTo>
                <a:cubicBezTo>
                  <a:pt x="706461" y="1476292"/>
                  <a:pt x="607885" y="1551398"/>
                  <a:pt x="518697" y="1628850"/>
                </a:cubicBezTo>
                <a:cubicBezTo>
                  <a:pt x="518697" y="1626503"/>
                  <a:pt x="518697" y="1624156"/>
                  <a:pt x="521044" y="1621809"/>
                </a:cubicBezTo>
                <a:close/>
                <a:moveTo>
                  <a:pt x="584415" y="1509151"/>
                </a:moveTo>
                <a:cubicBezTo>
                  <a:pt x="570332" y="1523233"/>
                  <a:pt x="553903" y="1539662"/>
                  <a:pt x="539821" y="1553745"/>
                </a:cubicBezTo>
                <a:cubicBezTo>
                  <a:pt x="530433" y="1563133"/>
                  <a:pt x="521044" y="1574868"/>
                  <a:pt x="511656" y="1584256"/>
                </a:cubicBezTo>
                <a:cubicBezTo>
                  <a:pt x="497574" y="1598339"/>
                  <a:pt x="485839" y="1612421"/>
                  <a:pt x="474103" y="1626503"/>
                </a:cubicBezTo>
                <a:cubicBezTo>
                  <a:pt x="464715" y="1638238"/>
                  <a:pt x="455327" y="1647627"/>
                  <a:pt x="445939" y="1659362"/>
                </a:cubicBezTo>
                <a:cubicBezTo>
                  <a:pt x="436551" y="1671097"/>
                  <a:pt x="424815" y="1682832"/>
                  <a:pt x="415427" y="1696915"/>
                </a:cubicBezTo>
                <a:cubicBezTo>
                  <a:pt x="408386" y="1692221"/>
                  <a:pt x="401345" y="1687526"/>
                  <a:pt x="394304" y="1685179"/>
                </a:cubicBezTo>
                <a:cubicBezTo>
                  <a:pt x="391957" y="1682832"/>
                  <a:pt x="389610" y="1682832"/>
                  <a:pt x="384916" y="1680485"/>
                </a:cubicBezTo>
                <a:cubicBezTo>
                  <a:pt x="377874" y="1678138"/>
                  <a:pt x="370833" y="1673444"/>
                  <a:pt x="366139" y="1671097"/>
                </a:cubicBezTo>
                <a:cubicBezTo>
                  <a:pt x="363792" y="1671097"/>
                  <a:pt x="361445" y="1668750"/>
                  <a:pt x="359098" y="1668750"/>
                </a:cubicBezTo>
                <a:cubicBezTo>
                  <a:pt x="366139" y="1647627"/>
                  <a:pt x="375527" y="1624156"/>
                  <a:pt x="382569" y="1603033"/>
                </a:cubicBezTo>
                <a:cubicBezTo>
                  <a:pt x="406039" y="1572521"/>
                  <a:pt x="427162" y="1542009"/>
                  <a:pt x="450633" y="1511498"/>
                </a:cubicBezTo>
                <a:cubicBezTo>
                  <a:pt x="457674" y="1504457"/>
                  <a:pt x="462368" y="1497416"/>
                  <a:pt x="469409" y="1488027"/>
                </a:cubicBezTo>
                <a:cubicBezTo>
                  <a:pt x="476450" y="1478639"/>
                  <a:pt x="485839" y="1469251"/>
                  <a:pt x="492880" y="1457516"/>
                </a:cubicBezTo>
                <a:cubicBezTo>
                  <a:pt x="499921" y="1448128"/>
                  <a:pt x="506962" y="1438740"/>
                  <a:pt x="514003" y="1431698"/>
                </a:cubicBezTo>
                <a:cubicBezTo>
                  <a:pt x="521044" y="1422310"/>
                  <a:pt x="530433" y="1412922"/>
                  <a:pt x="537474" y="1403534"/>
                </a:cubicBezTo>
                <a:cubicBezTo>
                  <a:pt x="544515" y="1394146"/>
                  <a:pt x="553903" y="1384757"/>
                  <a:pt x="560944" y="1375369"/>
                </a:cubicBezTo>
                <a:cubicBezTo>
                  <a:pt x="567985" y="1365981"/>
                  <a:pt x="577373" y="1356593"/>
                  <a:pt x="584415" y="1347205"/>
                </a:cubicBezTo>
                <a:cubicBezTo>
                  <a:pt x="591456" y="1337817"/>
                  <a:pt x="600844" y="1328428"/>
                  <a:pt x="607885" y="1319040"/>
                </a:cubicBezTo>
                <a:cubicBezTo>
                  <a:pt x="614926" y="1309652"/>
                  <a:pt x="624314" y="1300264"/>
                  <a:pt x="631355" y="1293223"/>
                </a:cubicBezTo>
                <a:cubicBezTo>
                  <a:pt x="640744" y="1283834"/>
                  <a:pt x="647785" y="1274446"/>
                  <a:pt x="657173" y="1265058"/>
                </a:cubicBezTo>
                <a:cubicBezTo>
                  <a:pt x="666561" y="1255670"/>
                  <a:pt x="673602" y="1248629"/>
                  <a:pt x="682991" y="1239241"/>
                </a:cubicBezTo>
                <a:cubicBezTo>
                  <a:pt x="692379" y="1229852"/>
                  <a:pt x="699420" y="1220464"/>
                  <a:pt x="708808" y="1211076"/>
                </a:cubicBezTo>
                <a:cubicBezTo>
                  <a:pt x="711155" y="1208729"/>
                  <a:pt x="715849" y="1204035"/>
                  <a:pt x="718196" y="1201688"/>
                </a:cubicBezTo>
                <a:cubicBezTo>
                  <a:pt x="722890" y="1204035"/>
                  <a:pt x="729931" y="1206382"/>
                  <a:pt x="734626" y="1208729"/>
                </a:cubicBezTo>
                <a:cubicBezTo>
                  <a:pt x="739320" y="1211076"/>
                  <a:pt x="744014" y="1211076"/>
                  <a:pt x="748708" y="1213423"/>
                </a:cubicBezTo>
                <a:cubicBezTo>
                  <a:pt x="755749" y="1215770"/>
                  <a:pt x="760443" y="1218117"/>
                  <a:pt x="767484" y="1220464"/>
                </a:cubicBezTo>
                <a:cubicBezTo>
                  <a:pt x="772178" y="1222811"/>
                  <a:pt x="776872" y="1225158"/>
                  <a:pt x="779219" y="1225158"/>
                </a:cubicBezTo>
                <a:cubicBezTo>
                  <a:pt x="783914" y="1227505"/>
                  <a:pt x="788608" y="1229852"/>
                  <a:pt x="793302" y="1232199"/>
                </a:cubicBezTo>
                <a:cubicBezTo>
                  <a:pt x="786261" y="1241588"/>
                  <a:pt x="776872" y="1250976"/>
                  <a:pt x="769831" y="1262711"/>
                </a:cubicBezTo>
                <a:cubicBezTo>
                  <a:pt x="765137" y="1267405"/>
                  <a:pt x="760443" y="1274446"/>
                  <a:pt x="755749" y="1279140"/>
                </a:cubicBezTo>
                <a:cubicBezTo>
                  <a:pt x="746361" y="1293223"/>
                  <a:pt x="734626" y="1304958"/>
                  <a:pt x="725237" y="1319040"/>
                </a:cubicBezTo>
                <a:cubicBezTo>
                  <a:pt x="720543" y="1323734"/>
                  <a:pt x="715849" y="1330775"/>
                  <a:pt x="711155" y="1335469"/>
                </a:cubicBezTo>
                <a:cubicBezTo>
                  <a:pt x="701767" y="1349552"/>
                  <a:pt x="690032" y="1363634"/>
                  <a:pt x="680643" y="1375369"/>
                </a:cubicBezTo>
                <a:cubicBezTo>
                  <a:pt x="675949" y="1382410"/>
                  <a:pt x="671255" y="1387104"/>
                  <a:pt x="666561" y="1394146"/>
                </a:cubicBezTo>
                <a:cubicBezTo>
                  <a:pt x="657173" y="1408228"/>
                  <a:pt x="647785" y="1422310"/>
                  <a:pt x="636050" y="1434045"/>
                </a:cubicBezTo>
                <a:cubicBezTo>
                  <a:pt x="631355" y="1441087"/>
                  <a:pt x="626661" y="1448128"/>
                  <a:pt x="621967" y="1455169"/>
                </a:cubicBezTo>
                <a:cubicBezTo>
                  <a:pt x="621967" y="1455169"/>
                  <a:pt x="619620" y="1457516"/>
                  <a:pt x="619620" y="1457516"/>
                </a:cubicBezTo>
                <a:cubicBezTo>
                  <a:pt x="614926" y="1462210"/>
                  <a:pt x="610232" y="1466904"/>
                  <a:pt x="605538" y="1471598"/>
                </a:cubicBezTo>
                <a:cubicBezTo>
                  <a:pt x="603191" y="1490375"/>
                  <a:pt x="593803" y="1499763"/>
                  <a:pt x="584415" y="1509151"/>
                </a:cubicBezTo>
                <a:close/>
                <a:moveTo>
                  <a:pt x="467062" y="1380063"/>
                </a:moveTo>
                <a:cubicBezTo>
                  <a:pt x="471756" y="1370675"/>
                  <a:pt x="476450" y="1361287"/>
                  <a:pt x="481145" y="1351899"/>
                </a:cubicBezTo>
                <a:cubicBezTo>
                  <a:pt x="485839" y="1342511"/>
                  <a:pt x="490533" y="1333122"/>
                  <a:pt x="495227" y="1323734"/>
                </a:cubicBezTo>
                <a:cubicBezTo>
                  <a:pt x="499921" y="1314346"/>
                  <a:pt x="504615" y="1304958"/>
                  <a:pt x="509309" y="1295570"/>
                </a:cubicBezTo>
                <a:cubicBezTo>
                  <a:pt x="514003" y="1286181"/>
                  <a:pt x="518697" y="1276793"/>
                  <a:pt x="523391" y="1267405"/>
                </a:cubicBezTo>
                <a:cubicBezTo>
                  <a:pt x="528085" y="1258017"/>
                  <a:pt x="532780" y="1248629"/>
                  <a:pt x="537474" y="1241588"/>
                </a:cubicBezTo>
                <a:cubicBezTo>
                  <a:pt x="542168" y="1232199"/>
                  <a:pt x="546862" y="1222811"/>
                  <a:pt x="551556" y="1213423"/>
                </a:cubicBezTo>
                <a:cubicBezTo>
                  <a:pt x="556250" y="1206382"/>
                  <a:pt x="558597" y="1199341"/>
                  <a:pt x="563291" y="1189953"/>
                </a:cubicBezTo>
                <a:cubicBezTo>
                  <a:pt x="565638" y="1189953"/>
                  <a:pt x="565638" y="1189953"/>
                  <a:pt x="567985" y="1189953"/>
                </a:cubicBezTo>
                <a:cubicBezTo>
                  <a:pt x="579721" y="1187606"/>
                  <a:pt x="591456" y="1187606"/>
                  <a:pt x="600844" y="1187606"/>
                </a:cubicBezTo>
                <a:cubicBezTo>
                  <a:pt x="610232" y="1187606"/>
                  <a:pt x="619620" y="1187606"/>
                  <a:pt x="629008" y="1189953"/>
                </a:cubicBezTo>
                <a:cubicBezTo>
                  <a:pt x="633703" y="1189953"/>
                  <a:pt x="638397" y="1189953"/>
                  <a:pt x="640744" y="1192300"/>
                </a:cubicBezTo>
                <a:cubicBezTo>
                  <a:pt x="645438" y="1192300"/>
                  <a:pt x="652479" y="1194647"/>
                  <a:pt x="657173" y="1194647"/>
                </a:cubicBezTo>
                <a:cubicBezTo>
                  <a:pt x="661867" y="1194647"/>
                  <a:pt x="666561" y="1196994"/>
                  <a:pt x="671255" y="1196994"/>
                </a:cubicBezTo>
                <a:cubicBezTo>
                  <a:pt x="675949" y="1196994"/>
                  <a:pt x="680643" y="1199341"/>
                  <a:pt x="687685" y="1199341"/>
                </a:cubicBezTo>
                <a:cubicBezTo>
                  <a:pt x="692379" y="1201688"/>
                  <a:pt x="699420" y="1201688"/>
                  <a:pt x="704114" y="1204035"/>
                </a:cubicBezTo>
                <a:cubicBezTo>
                  <a:pt x="708808" y="1206382"/>
                  <a:pt x="713502" y="1206382"/>
                  <a:pt x="718196" y="1208729"/>
                </a:cubicBezTo>
                <a:cubicBezTo>
                  <a:pt x="715849" y="1211076"/>
                  <a:pt x="713502" y="1213423"/>
                  <a:pt x="711155" y="1215770"/>
                </a:cubicBezTo>
                <a:cubicBezTo>
                  <a:pt x="704114" y="1222811"/>
                  <a:pt x="699420" y="1229852"/>
                  <a:pt x="692379" y="1234546"/>
                </a:cubicBezTo>
                <a:cubicBezTo>
                  <a:pt x="680643" y="1246282"/>
                  <a:pt x="671255" y="1258017"/>
                  <a:pt x="659520" y="1267405"/>
                </a:cubicBezTo>
                <a:cubicBezTo>
                  <a:pt x="652479" y="1274446"/>
                  <a:pt x="645438" y="1281487"/>
                  <a:pt x="640744" y="1288529"/>
                </a:cubicBezTo>
                <a:cubicBezTo>
                  <a:pt x="631355" y="1300264"/>
                  <a:pt x="619620" y="1309652"/>
                  <a:pt x="610232" y="1321387"/>
                </a:cubicBezTo>
                <a:cubicBezTo>
                  <a:pt x="603191" y="1328428"/>
                  <a:pt x="596150" y="1335469"/>
                  <a:pt x="589109" y="1344858"/>
                </a:cubicBezTo>
                <a:cubicBezTo>
                  <a:pt x="579721" y="1356593"/>
                  <a:pt x="570332" y="1365981"/>
                  <a:pt x="560944" y="1377716"/>
                </a:cubicBezTo>
                <a:cubicBezTo>
                  <a:pt x="553903" y="1384757"/>
                  <a:pt x="546862" y="1394146"/>
                  <a:pt x="539821" y="1401187"/>
                </a:cubicBezTo>
                <a:cubicBezTo>
                  <a:pt x="530433" y="1412922"/>
                  <a:pt x="521044" y="1422310"/>
                  <a:pt x="511656" y="1434045"/>
                </a:cubicBezTo>
                <a:cubicBezTo>
                  <a:pt x="504615" y="1443434"/>
                  <a:pt x="497574" y="1450475"/>
                  <a:pt x="490533" y="1459863"/>
                </a:cubicBezTo>
                <a:cubicBezTo>
                  <a:pt x="481145" y="1469251"/>
                  <a:pt x="474103" y="1480986"/>
                  <a:pt x="464715" y="1490375"/>
                </a:cubicBezTo>
                <a:cubicBezTo>
                  <a:pt x="457674" y="1499763"/>
                  <a:pt x="450633" y="1509151"/>
                  <a:pt x="443592" y="1516192"/>
                </a:cubicBezTo>
                <a:cubicBezTo>
                  <a:pt x="436551" y="1525580"/>
                  <a:pt x="427162" y="1537315"/>
                  <a:pt x="420121" y="1546704"/>
                </a:cubicBezTo>
                <a:cubicBezTo>
                  <a:pt x="413080" y="1556092"/>
                  <a:pt x="406039" y="1565480"/>
                  <a:pt x="398998" y="1574868"/>
                </a:cubicBezTo>
                <a:cubicBezTo>
                  <a:pt x="391957" y="1584256"/>
                  <a:pt x="384916" y="1591297"/>
                  <a:pt x="380222" y="1600686"/>
                </a:cubicBezTo>
                <a:cubicBezTo>
                  <a:pt x="401345" y="1539662"/>
                  <a:pt x="422468" y="1478639"/>
                  <a:pt x="445939" y="1417616"/>
                </a:cubicBezTo>
                <a:cubicBezTo>
                  <a:pt x="445939" y="1415269"/>
                  <a:pt x="448286" y="1412922"/>
                  <a:pt x="448286" y="1410575"/>
                </a:cubicBezTo>
                <a:cubicBezTo>
                  <a:pt x="457674" y="1401187"/>
                  <a:pt x="462368" y="1389451"/>
                  <a:pt x="467062" y="1380063"/>
                </a:cubicBezTo>
                <a:close/>
                <a:moveTo>
                  <a:pt x="765137" y="1164135"/>
                </a:moveTo>
                <a:cubicBezTo>
                  <a:pt x="774525" y="1154747"/>
                  <a:pt x="783914" y="1147706"/>
                  <a:pt x="790955" y="1138318"/>
                </a:cubicBezTo>
                <a:cubicBezTo>
                  <a:pt x="800343" y="1128929"/>
                  <a:pt x="809731" y="1121888"/>
                  <a:pt x="819119" y="1112500"/>
                </a:cubicBezTo>
                <a:cubicBezTo>
                  <a:pt x="828507" y="1103112"/>
                  <a:pt x="837896" y="1096071"/>
                  <a:pt x="847284" y="1086683"/>
                </a:cubicBezTo>
                <a:cubicBezTo>
                  <a:pt x="847284" y="1086683"/>
                  <a:pt x="847284" y="1086683"/>
                  <a:pt x="849631" y="1084335"/>
                </a:cubicBezTo>
                <a:cubicBezTo>
                  <a:pt x="849631" y="1114847"/>
                  <a:pt x="849631" y="1143012"/>
                  <a:pt x="847284" y="1175870"/>
                </a:cubicBezTo>
                <a:cubicBezTo>
                  <a:pt x="837896" y="1187606"/>
                  <a:pt x="828507" y="1199341"/>
                  <a:pt x="819119" y="1211076"/>
                </a:cubicBezTo>
                <a:cubicBezTo>
                  <a:pt x="814425" y="1215770"/>
                  <a:pt x="809731" y="1222811"/>
                  <a:pt x="805037" y="1227505"/>
                </a:cubicBezTo>
                <a:cubicBezTo>
                  <a:pt x="802690" y="1229852"/>
                  <a:pt x="800343" y="1232199"/>
                  <a:pt x="797996" y="1234546"/>
                </a:cubicBezTo>
                <a:lnTo>
                  <a:pt x="797996" y="1234546"/>
                </a:lnTo>
                <a:cubicBezTo>
                  <a:pt x="793302" y="1232199"/>
                  <a:pt x="788608" y="1229852"/>
                  <a:pt x="783914" y="1227505"/>
                </a:cubicBezTo>
                <a:cubicBezTo>
                  <a:pt x="779219" y="1225158"/>
                  <a:pt x="772178" y="1222811"/>
                  <a:pt x="767484" y="1220464"/>
                </a:cubicBezTo>
                <a:cubicBezTo>
                  <a:pt x="762790" y="1218117"/>
                  <a:pt x="758096" y="1215770"/>
                  <a:pt x="753402" y="1213423"/>
                </a:cubicBezTo>
                <a:cubicBezTo>
                  <a:pt x="748708" y="1211076"/>
                  <a:pt x="741667" y="1208729"/>
                  <a:pt x="736973" y="1206382"/>
                </a:cubicBezTo>
                <a:cubicBezTo>
                  <a:pt x="732279" y="1204035"/>
                  <a:pt x="727584" y="1204035"/>
                  <a:pt x="725237" y="1201688"/>
                </a:cubicBezTo>
                <a:cubicBezTo>
                  <a:pt x="729931" y="1196994"/>
                  <a:pt x="734626" y="1192300"/>
                  <a:pt x="739320" y="1187606"/>
                </a:cubicBezTo>
                <a:cubicBezTo>
                  <a:pt x="748708" y="1182911"/>
                  <a:pt x="758096" y="1173523"/>
                  <a:pt x="765137" y="1164135"/>
                </a:cubicBezTo>
                <a:close/>
                <a:moveTo>
                  <a:pt x="884837" y="1133623"/>
                </a:moveTo>
                <a:cubicBezTo>
                  <a:pt x="889531" y="1128929"/>
                  <a:pt x="891878" y="1124235"/>
                  <a:pt x="896572" y="1119541"/>
                </a:cubicBezTo>
                <a:cubicBezTo>
                  <a:pt x="905960" y="1107806"/>
                  <a:pt x="915348" y="1098418"/>
                  <a:pt x="924736" y="1086683"/>
                </a:cubicBezTo>
                <a:cubicBezTo>
                  <a:pt x="929430" y="1079641"/>
                  <a:pt x="936472" y="1072600"/>
                  <a:pt x="941166" y="1065559"/>
                </a:cubicBezTo>
                <a:cubicBezTo>
                  <a:pt x="948207" y="1056171"/>
                  <a:pt x="957595" y="1046783"/>
                  <a:pt x="964636" y="1039742"/>
                </a:cubicBezTo>
                <a:cubicBezTo>
                  <a:pt x="964636" y="1039742"/>
                  <a:pt x="964636" y="1039742"/>
                  <a:pt x="964636" y="1039742"/>
                </a:cubicBezTo>
                <a:cubicBezTo>
                  <a:pt x="957595" y="1053824"/>
                  <a:pt x="948207" y="1067906"/>
                  <a:pt x="941166" y="1081988"/>
                </a:cubicBezTo>
                <a:cubicBezTo>
                  <a:pt x="934124" y="1096071"/>
                  <a:pt x="927083" y="1110153"/>
                  <a:pt x="917695" y="1124235"/>
                </a:cubicBezTo>
                <a:cubicBezTo>
                  <a:pt x="908307" y="1140665"/>
                  <a:pt x="901266" y="1157094"/>
                  <a:pt x="891878" y="1173523"/>
                </a:cubicBezTo>
                <a:cubicBezTo>
                  <a:pt x="884837" y="1187606"/>
                  <a:pt x="877795" y="1199341"/>
                  <a:pt x="870754" y="1213423"/>
                </a:cubicBezTo>
                <a:cubicBezTo>
                  <a:pt x="866060" y="1225158"/>
                  <a:pt x="859019" y="1234546"/>
                  <a:pt x="854325" y="1246282"/>
                </a:cubicBezTo>
                <a:cubicBezTo>
                  <a:pt x="851978" y="1246282"/>
                  <a:pt x="849631" y="1243935"/>
                  <a:pt x="847284" y="1243935"/>
                </a:cubicBezTo>
                <a:cubicBezTo>
                  <a:pt x="847284" y="1229852"/>
                  <a:pt x="847284" y="1218117"/>
                  <a:pt x="847284" y="1206382"/>
                </a:cubicBezTo>
                <a:cubicBezTo>
                  <a:pt x="847284" y="1201688"/>
                  <a:pt x="847284" y="1196994"/>
                  <a:pt x="847284" y="1194647"/>
                </a:cubicBezTo>
                <a:cubicBezTo>
                  <a:pt x="847284" y="1189953"/>
                  <a:pt x="847284" y="1182911"/>
                  <a:pt x="847284" y="1178217"/>
                </a:cubicBezTo>
                <a:cubicBezTo>
                  <a:pt x="847284" y="1178217"/>
                  <a:pt x="849631" y="1175870"/>
                  <a:pt x="849631" y="1175870"/>
                </a:cubicBezTo>
                <a:cubicBezTo>
                  <a:pt x="861366" y="1159441"/>
                  <a:pt x="873101" y="1147706"/>
                  <a:pt x="884837" y="1133623"/>
                </a:cubicBezTo>
                <a:close/>
                <a:moveTo>
                  <a:pt x="1020965" y="941166"/>
                </a:moveTo>
                <a:cubicBezTo>
                  <a:pt x="1023312" y="938819"/>
                  <a:pt x="1025659" y="934125"/>
                  <a:pt x="1025659" y="931777"/>
                </a:cubicBezTo>
                <a:cubicBezTo>
                  <a:pt x="1032700" y="927083"/>
                  <a:pt x="1037395" y="922389"/>
                  <a:pt x="1044436" y="917695"/>
                </a:cubicBezTo>
                <a:cubicBezTo>
                  <a:pt x="1053824" y="910654"/>
                  <a:pt x="1063212" y="901266"/>
                  <a:pt x="1074947" y="894225"/>
                </a:cubicBezTo>
                <a:cubicBezTo>
                  <a:pt x="1084336" y="887184"/>
                  <a:pt x="1093724" y="877795"/>
                  <a:pt x="1105459" y="870754"/>
                </a:cubicBezTo>
                <a:cubicBezTo>
                  <a:pt x="1114847" y="863713"/>
                  <a:pt x="1124235" y="856672"/>
                  <a:pt x="1135971" y="847284"/>
                </a:cubicBezTo>
                <a:cubicBezTo>
                  <a:pt x="1143012" y="842590"/>
                  <a:pt x="1147706" y="837896"/>
                  <a:pt x="1154747" y="833202"/>
                </a:cubicBezTo>
                <a:cubicBezTo>
                  <a:pt x="1154747" y="833202"/>
                  <a:pt x="1154747" y="833202"/>
                  <a:pt x="1154747" y="833202"/>
                </a:cubicBezTo>
                <a:cubicBezTo>
                  <a:pt x="1150053" y="837896"/>
                  <a:pt x="1143012" y="844937"/>
                  <a:pt x="1138318" y="849631"/>
                </a:cubicBezTo>
                <a:cubicBezTo>
                  <a:pt x="1131276" y="856672"/>
                  <a:pt x="1126582" y="861366"/>
                  <a:pt x="1119541" y="868407"/>
                </a:cubicBezTo>
                <a:cubicBezTo>
                  <a:pt x="1110153" y="877795"/>
                  <a:pt x="1100765" y="887184"/>
                  <a:pt x="1091377" y="896572"/>
                </a:cubicBezTo>
                <a:cubicBezTo>
                  <a:pt x="1084336" y="903613"/>
                  <a:pt x="1079641" y="908307"/>
                  <a:pt x="1072600" y="915348"/>
                </a:cubicBezTo>
                <a:cubicBezTo>
                  <a:pt x="1063212" y="924736"/>
                  <a:pt x="1053824" y="936472"/>
                  <a:pt x="1044436" y="945860"/>
                </a:cubicBezTo>
                <a:cubicBezTo>
                  <a:pt x="1039742" y="952901"/>
                  <a:pt x="1032700" y="957595"/>
                  <a:pt x="1028006" y="964636"/>
                </a:cubicBezTo>
                <a:cubicBezTo>
                  <a:pt x="1018618" y="974024"/>
                  <a:pt x="1009230" y="985760"/>
                  <a:pt x="999842" y="997495"/>
                </a:cubicBezTo>
                <a:cubicBezTo>
                  <a:pt x="995148" y="1004536"/>
                  <a:pt x="988107" y="1009230"/>
                  <a:pt x="983412" y="1016271"/>
                </a:cubicBezTo>
                <a:cubicBezTo>
                  <a:pt x="981065" y="1018618"/>
                  <a:pt x="976371" y="1023312"/>
                  <a:pt x="974024" y="1025659"/>
                </a:cubicBezTo>
                <a:cubicBezTo>
                  <a:pt x="981065" y="1013924"/>
                  <a:pt x="988107" y="1002189"/>
                  <a:pt x="992801" y="990454"/>
                </a:cubicBezTo>
                <a:cubicBezTo>
                  <a:pt x="1002189" y="974024"/>
                  <a:pt x="1011577" y="957595"/>
                  <a:pt x="1020965" y="941166"/>
                </a:cubicBezTo>
                <a:close/>
                <a:moveTo>
                  <a:pt x="1222811" y="797996"/>
                </a:moveTo>
                <a:cubicBezTo>
                  <a:pt x="1241588" y="790955"/>
                  <a:pt x="1258017" y="783914"/>
                  <a:pt x="1276793" y="776872"/>
                </a:cubicBezTo>
                <a:cubicBezTo>
                  <a:pt x="1293223" y="772178"/>
                  <a:pt x="1309652" y="765137"/>
                  <a:pt x="1323734" y="760443"/>
                </a:cubicBezTo>
                <a:cubicBezTo>
                  <a:pt x="1326081" y="760443"/>
                  <a:pt x="1328428" y="758096"/>
                  <a:pt x="1330775" y="758096"/>
                </a:cubicBezTo>
                <a:cubicBezTo>
                  <a:pt x="1342511" y="753402"/>
                  <a:pt x="1356593" y="748708"/>
                  <a:pt x="1368328" y="746361"/>
                </a:cubicBezTo>
                <a:cubicBezTo>
                  <a:pt x="1370675" y="753402"/>
                  <a:pt x="1377716" y="758096"/>
                  <a:pt x="1384757" y="758096"/>
                </a:cubicBezTo>
                <a:cubicBezTo>
                  <a:pt x="1382410" y="767484"/>
                  <a:pt x="1382410" y="776872"/>
                  <a:pt x="1380063" y="783914"/>
                </a:cubicBezTo>
                <a:cubicBezTo>
                  <a:pt x="1380063" y="790955"/>
                  <a:pt x="1377716" y="797996"/>
                  <a:pt x="1377716" y="802690"/>
                </a:cubicBezTo>
                <a:cubicBezTo>
                  <a:pt x="1375369" y="821466"/>
                  <a:pt x="1373022" y="840243"/>
                  <a:pt x="1370675" y="859019"/>
                </a:cubicBezTo>
                <a:cubicBezTo>
                  <a:pt x="1370675" y="863713"/>
                  <a:pt x="1370675" y="866060"/>
                  <a:pt x="1368328" y="870754"/>
                </a:cubicBezTo>
                <a:cubicBezTo>
                  <a:pt x="1368328" y="873101"/>
                  <a:pt x="1368328" y="875448"/>
                  <a:pt x="1368328" y="875448"/>
                </a:cubicBezTo>
                <a:cubicBezTo>
                  <a:pt x="1365981" y="880142"/>
                  <a:pt x="1363634" y="882489"/>
                  <a:pt x="1361287" y="882489"/>
                </a:cubicBezTo>
                <a:cubicBezTo>
                  <a:pt x="1344858" y="891878"/>
                  <a:pt x="1328428" y="903613"/>
                  <a:pt x="1311999" y="913001"/>
                </a:cubicBezTo>
                <a:cubicBezTo>
                  <a:pt x="1295570" y="922389"/>
                  <a:pt x="1279140" y="934125"/>
                  <a:pt x="1265058" y="945860"/>
                </a:cubicBezTo>
                <a:cubicBezTo>
                  <a:pt x="1248629" y="957595"/>
                  <a:pt x="1232199" y="966983"/>
                  <a:pt x="1218117" y="978718"/>
                </a:cubicBezTo>
                <a:cubicBezTo>
                  <a:pt x="1208729" y="985760"/>
                  <a:pt x="1199341" y="992801"/>
                  <a:pt x="1187605" y="999842"/>
                </a:cubicBezTo>
                <a:cubicBezTo>
                  <a:pt x="1187605" y="995148"/>
                  <a:pt x="1187605" y="990454"/>
                  <a:pt x="1185258" y="985760"/>
                </a:cubicBezTo>
                <a:cubicBezTo>
                  <a:pt x="1180564" y="948207"/>
                  <a:pt x="1178217" y="913001"/>
                  <a:pt x="1175870" y="875448"/>
                </a:cubicBezTo>
                <a:cubicBezTo>
                  <a:pt x="1173523" y="863713"/>
                  <a:pt x="1173523" y="849631"/>
                  <a:pt x="1171176" y="837896"/>
                </a:cubicBezTo>
                <a:cubicBezTo>
                  <a:pt x="1180564" y="835549"/>
                  <a:pt x="1187605" y="828507"/>
                  <a:pt x="1187605" y="819119"/>
                </a:cubicBezTo>
                <a:cubicBezTo>
                  <a:pt x="1187605" y="816772"/>
                  <a:pt x="1187605" y="814425"/>
                  <a:pt x="1185258" y="812078"/>
                </a:cubicBezTo>
                <a:cubicBezTo>
                  <a:pt x="1187605" y="812078"/>
                  <a:pt x="1189953" y="809731"/>
                  <a:pt x="1192300" y="809731"/>
                </a:cubicBezTo>
                <a:cubicBezTo>
                  <a:pt x="1201688" y="807384"/>
                  <a:pt x="1211076" y="802690"/>
                  <a:pt x="1222811" y="797996"/>
                </a:cubicBezTo>
                <a:close/>
                <a:moveTo>
                  <a:pt x="1466904" y="720543"/>
                </a:moveTo>
                <a:cubicBezTo>
                  <a:pt x="1488028" y="715849"/>
                  <a:pt x="1509151" y="711155"/>
                  <a:pt x="1530274" y="706461"/>
                </a:cubicBezTo>
                <a:cubicBezTo>
                  <a:pt x="1534968" y="706461"/>
                  <a:pt x="1542009" y="704114"/>
                  <a:pt x="1546704" y="704114"/>
                </a:cubicBezTo>
                <a:cubicBezTo>
                  <a:pt x="1567827" y="699420"/>
                  <a:pt x="1586603" y="697073"/>
                  <a:pt x="1607727" y="694726"/>
                </a:cubicBezTo>
                <a:cubicBezTo>
                  <a:pt x="1614768" y="694726"/>
                  <a:pt x="1621809" y="692379"/>
                  <a:pt x="1628850" y="690032"/>
                </a:cubicBezTo>
                <a:cubicBezTo>
                  <a:pt x="1647627" y="687685"/>
                  <a:pt x="1666403" y="685338"/>
                  <a:pt x="1685179" y="682991"/>
                </a:cubicBezTo>
                <a:cubicBezTo>
                  <a:pt x="1694567" y="682991"/>
                  <a:pt x="1701609" y="680643"/>
                  <a:pt x="1710997" y="678296"/>
                </a:cubicBezTo>
                <a:cubicBezTo>
                  <a:pt x="1718038" y="678296"/>
                  <a:pt x="1725079" y="675949"/>
                  <a:pt x="1732120" y="675949"/>
                </a:cubicBezTo>
                <a:cubicBezTo>
                  <a:pt x="1725079" y="678296"/>
                  <a:pt x="1718038" y="682991"/>
                  <a:pt x="1710997" y="685338"/>
                </a:cubicBezTo>
                <a:cubicBezTo>
                  <a:pt x="1675791" y="701767"/>
                  <a:pt x="1640586" y="720543"/>
                  <a:pt x="1605380" y="739320"/>
                </a:cubicBezTo>
                <a:cubicBezTo>
                  <a:pt x="1572521" y="758096"/>
                  <a:pt x="1539662" y="774525"/>
                  <a:pt x="1506804" y="793302"/>
                </a:cubicBezTo>
                <a:cubicBezTo>
                  <a:pt x="1495069" y="800343"/>
                  <a:pt x="1480986" y="807384"/>
                  <a:pt x="1469251" y="816772"/>
                </a:cubicBezTo>
                <a:cubicBezTo>
                  <a:pt x="1459863" y="821466"/>
                  <a:pt x="1450475" y="828507"/>
                  <a:pt x="1441087" y="833202"/>
                </a:cubicBezTo>
                <a:cubicBezTo>
                  <a:pt x="1441087" y="833202"/>
                  <a:pt x="1441087" y="833202"/>
                  <a:pt x="1441087" y="833202"/>
                </a:cubicBezTo>
                <a:cubicBezTo>
                  <a:pt x="1441087" y="833202"/>
                  <a:pt x="1441087" y="830854"/>
                  <a:pt x="1441087" y="830854"/>
                </a:cubicBezTo>
                <a:cubicBezTo>
                  <a:pt x="1434045" y="814425"/>
                  <a:pt x="1424657" y="800343"/>
                  <a:pt x="1415269" y="783914"/>
                </a:cubicBezTo>
                <a:cubicBezTo>
                  <a:pt x="1415269" y="783914"/>
                  <a:pt x="1415269" y="781566"/>
                  <a:pt x="1415269" y="781566"/>
                </a:cubicBezTo>
                <a:cubicBezTo>
                  <a:pt x="1410575" y="772178"/>
                  <a:pt x="1405881" y="762790"/>
                  <a:pt x="1398840" y="753402"/>
                </a:cubicBezTo>
                <a:cubicBezTo>
                  <a:pt x="1403534" y="748708"/>
                  <a:pt x="1408228" y="744014"/>
                  <a:pt x="1408228" y="736973"/>
                </a:cubicBezTo>
                <a:cubicBezTo>
                  <a:pt x="1408228" y="734626"/>
                  <a:pt x="1408228" y="734626"/>
                  <a:pt x="1408228" y="732279"/>
                </a:cubicBezTo>
                <a:cubicBezTo>
                  <a:pt x="1424657" y="727584"/>
                  <a:pt x="1443434" y="722890"/>
                  <a:pt x="1459863" y="720543"/>
                </a:cubicBezTo>
                <a:cubicBezTo>
                  <a:pt x="1462210" y="722890"/>
                  <a:pt x="1464557" y="720543"/>
                  <a:pt x="1466904" y="720543"/>
                </a:cubicBezTo>
                <a:close/>
                <a:moveTo>
                  <a:pt x="1840084" y="626661"/>
                </a:moveTo>
                <a:cubicBezTo>
                  <a:pt x="1858861" y="619620"/>
                  <a:pt x="1877637" y="610232"/>
                  <a:pt x="1894066" y="603191"/>
                </a:cubicBezTo>
                <a:cubicBezTo>
                  <a:pt x="1910496" y="596150"/>
                  <a:pt x="1926925" y="589109"/>
                  <a:pt x="1943355" y="582068"/>
                </a:cubicBezTo>
                <a:cubicBezTo>
                  <a:pt x="1962131" y="575026"/>
                  <a:pt x="1980907" y="567985"/>
                  <a:pt x="1999684" y="560944"/>
                </a:cubicBezTo>
                <a:cubicBezTo>
                  <a:pt x="2016113" y="553903"/>
                  <a:pt x="2032542" y="549209"/>
                  <a:pt x="2046624" y="542168"/>
                </a:cubicBezTo>
                <a:cubicBezTo>
                  <a:pt x="2058360" y="537474"/>
                  <a:pt x="2067748" y="535127"/>
                  <a:pt x="2079483" y="530433"/>
                </a:cubicBezTo>
                <a:cubicBezTo>
                  <a:pt x="2079483" y="530433"/>
                  <a:pt x="2079483" y="530433"/>
                  <a:pt x="2079483" y="530433"/>
                </a:cubicBezTo>
                <a:cubicBezTo>
                  <a:pt x="2086524" y="537474"/>
                  <a:pt x="2093565" y="544515"/>
                  <a:pt x="2102954" y="551556"/>
                </a:cubicBezTo>
                <a:cubicBezTo>
                  <a:pt x="2107648" y="556250"/>
                  <a:pt x="2112342" y="560944"/>
                  <a:pt x="2114689" y="563291"/>
                </a:cubicBezTo>
                <a:cubicBezTo>
                  <a:pt x="2121730" y="570332"/>
                  <a:pt x="2131118" y="577373"/>
                  <a:pt x="2138159" y="584415"/>
                </a:cubicBezTo>
                <a:cubicBezTo>
                  <a:pt x="2142854" y="589109"/>
                  <a:pt x="2147548" y="593803"/>
                  <a:pt x="2152242" y="598497"/>
                </a:cubicBezTo>
                <a:cubicBezTo>
                  <a:pt x="2159283" y="605538"/>
                  <a:pt x="2166324" y="612579"/>
                  <a:pt x="2173365" y="619620"/>
                </a:cubicBezTo>
                <a:cubicBezTo>
                  <a:pt x="2178059" y="624314"/>
                  <a:pt x="2182753" y="629008"/>
                  <a:pt x="2187447" y="633703"/>
                </a:cubicBezTo>
                <a:cubicBezTo>
                  <a:pt x="2189794" y="636050"/>
                  <a:pt x="2194488" y="640744"/>
                  <a:pt x="2196835" y="643091"/>
                </a:cubicBezTo>
                <a:cubicBezTo>
                  <a:pt x="2194488" y="645438"/>
                  <a:pt x="2192141" y="650132"/>
                  <a:pt x="2192141" y="654826"/>
                </a:cubicBezTo>
                <a:cubicBezTo>
                  <a:pt x="2178059" y="654826"/>
                  <a:pt x="2163977" y="652479"/>
                  <a:pt x="2147548" y="652479"/>
                </a:cubicBezTo>
                <a:cubicBezTo>
                  <a:pt x="2140506" y="652479"/>
                  <a:pt x="2135812" y="652479"/>
                  <a:pt x="2128771" y="652479"/>
                </a:cubicBezTo>
                <a:cubicBezTo>
                  <a:pt x="2100607" y="652479"/>
                  <a:pt x="2074789" y="652479"/>
                  <a:pt x="2046624" y="652479"/>
                </a:cubicBezTo>
                <a:cubicBezTo>
                  <a:pt x="2018460" y="652479"/>
                  <a:pt x="1987948" y="652479"/>
                  <a:pt x="1959784" y="654826"/>
                </a:cubicBezTo>
                <a:cubicBezTo>
                  <a:pt x="1952743" y="654826"/>
                  <a:pt x="1943355" y="654826"/>
                  <a:pt x="1936313" y="654826"/>
                </a:cubicBezTo>
                <a:cubicBezTo>
                  <a:pt x="1915190" y="654826"/>
                  <a:pt x="1894066" y="657173"/>
                  <a:pt x="1872943" y="657173"/>
                </a:cubicBezTo>
                <a:cubicBezTo>
                  <a:pt x="1861208" y="657173"/>
                  <a:pt x="1851820" y="659520"/>
                  <a:pt x="1840084" y="659520"/>
                </a:cubicBezTo>
                <a:cubicBezTo>
                  <a:pt x="1823655" y="661867"/>
                  <a:pt x="1804879" y="661867"/>
                  <a:pt x="1788449" y="664214"/>
                </a:cubicBezTo>
                <a:cubicBezTo>
                  <a:pt x="1776714" y="664214"/>
                  <a:pt x="1764979" y="666561"/>
                  <a:pt x="1755591" y="668908"/>
                </a:cubicBezTo>
                <a:cubicBezTo>
                  <a:pt x="1748550" y="668908"/>
                  <a:pt x="1741508" y="671255"/>
                  <a:pt x="1734467" y="671255"/>
                </a:cubicBezTo>
                <a:cubicBezTo>
                  <a:pt x="1750897" y="661867"/>
                  <a:pt x="1769673" y="654826"/>
                  <a:pt x="1786102" y="647785"/>
                </a:cubicBezTo>
                <a:cubicBezTo>
                  <a:pt x="1807226" y="643091"/>
                  <a:pt x="1823655" y="633703"/>
                  <a:pt x="1840084" y="626661"/>
                </a:cubicBezTo>
                <a:close/>
                <a:moveTo>
                  <a:pt x="2234388" y="598497"/>
                </a:moveTo>
                <a:cubicBezTo>
                  <a:pt x="2236735" y="586762"/>
                  <a:pt x="2241429" y="577373"/>
                  <a:pt x="2243776" y="567985"/>
                </a:cubicBezTo>
                <a:cubicBezTo>
                  <a:pt x="2246123" y="558597"/>
                  <a:pt x="2250818" y="549209"/>
                  <a:pt x="2253165" y="542168"/>
                </a:cubicBezTo>
                <a:cubicBezTo>
                  <a:pt x="2257859" y="530433"/>
                  <a:pt x="2260206" y="521044"/>
                  <a:pt x="2264900" y="511656"/>
                </a:cubicBezTo>
                <a:cubicBezTo>
                  <a:pt x="2267247" y="504615"/>
                  <a:pt x="2269594" y="495227"/>
                  <a:pt x="2274288" y="488186"/>
                </a:cubicBezTo>
                <a:cubicBezTo>
                  <a:pt x="2276635" y="481145"/>
                  <a:pt x="2278982" y="476450"/>
                  <a:pt x="2281329" y="469409"/>
                </a:cubicBezTo>
                <a:cubicBezTo>
                  <a:pt x="2295412" y="464715"/>
                  <a:pt x="2307147" y="462368"/>
                  <a:pt x="2321229" y="457674"/>
                </a:cubicBezTo>
                <a:cubicBezTo>
                  <a:pt x="2335311" y="452980"/>
                  <a:pt x="2347047" y="450633"/>
                  <a:pt x="2361129" y="445939"/>
                </a:cubicBezTo>
                <a:cubicBezTo>
                  <a:pt x="2386946" y="438898"/>
                  <a:pt x="2412764" y="434204"/>
                  <a:pt x="2436234" y="427162"/>
                </a:cubicBezTo>
                <a:cubicBezTo>
                  <a:pt x="2426846" y="436551"/>
                  <a:pt x="2415111" y="445939"/>
                  <a:pt x="2403376" y="455327"/>
                </a:cubicBezTo>
                <a:cubicBezTo>
                  <a:pt x="2401029" y="457674"/>
                  <a:pt x="2396334" y="460021"/>
                  <a:pt x="2393987" y="464715"/>
                </a:cubicBezTo>
                <a:cubicBezTo>
                  <a:pt x="2389293" y="469409"/>
                  <a:pt x="2382252" y="476450"/>
                  <a:pt x="2377558" y="481145"/>
                </a:cubicBezTo>
                <a:cubicBezTo>
                  <a:pt x="2372864" y="485839"/>
                  <a:pt x="2368170" y="490533"/>
                  <a:pt x="2365823" y="492880"/>
                </a:cubicBezTo>
                <a:cubicBezTo>
                  <a:pt x="2361129" y="497574"/>
                  <a:pt x="2356435" y="502268"/>
                  <a:pt x="2349394" y="509309"/>
                </a:cubicBezTo>
                <a:cubicBezTo>
                  <a:pt x="2344699" y="514003"/>
                  <a:pt x="2340005" y="518697"/>
                  <a:pt x="2335311" y="523391"/>
                </a:cubicBezTo>
                <a:cubicBezTo>
                  <a:pt x="2330617" y="528085"/>
                  <a:pt x="2325923" y="532780"/>
                  <a:pt x="2321229" y="537474"/>
                </a:cubicBezTo>
                <a:cubicBezTo>
                  <a:pt x="2316535" y="542168"/>
                  <a:pt x="2309494" y="549209"/>
                  <a:pt x="2304800" y="553903"/>
                </a:cubicBezTo>
                <a:cubicBezTo>
                  <a:pt x="2300106" y="558597"/>
                  <a:pt x="2295412" y="563291"/>
                  <a:pt x="2293064" y="567985"/>
                </a:cubicBezTo>
                <a:cubicBezTo>
                  <a:pt x="2286023" y="575026"/>
                  <a:pt x="2281329" y="579720"/>
                  <a:pt x="2276635" y="586762"/>
                </a:cubicBezTo>
                <a:cubicBezTo>
                  <a:pt x="2271941" y="591456"/>
                  <a:pt x="2269594" y="596150"/>
                  <a:pt x="2264900" y="600844"/>
                </a:cubicBezTo>
                <a:cubicBezTo>
                  <a:pt x="2257859" y="607885"/>
                  <a:pt x="2253165" y="614926"/>
                  <a:pt x="2246123" y="621967"/>
                </a:cubicBezTo>
                <a:cubicBezTo>
                  <a:pt x="2241429" y="626661"/>
                  <a:pt x="2239082" y="631355"/>
                  <a:pt x="2234388" y="636050"/>
                </a:cubicBezTo>
                <a:cubicBezTo>
                  <a:pt x="2232041" y="638397"/>
                  <a:pt x="2229694" y="643091"/>
                  <a:pt x="2227347" y="645438"/>
                </a:cubicBezTo>
                <a:cubicBezTo>
                  <a:pt x="2225000" y="643091"/>
                  <a:pt x="2225000" y="643091"/>
                  <a:pt x="2222653" y="643091"/>
                </a:cubicBezTo>
                <a:cubicBezTo>
                  <a:pt x="2225000" y="638397"/>
                  <a:pt x="2225000" y="633703"/>
                  <a:pt x="2227347" y="629008"/>
                </a:cubicBezTo>
                <a:cubicBezTo>
                  <a:pt x="2229694" y="619620"/>
                  <a:pt x="2232041" y="607885"/>
                  <a:pt x="2234388" y="598497"/>
                </a:cubicBezTo>
                <a:close/>
                <a:moveTo>
                  <a:pt x="2633386" y="474103"/>
                </a:moveTo>
                <a:cubicBezTo>
                  <a:pt x="2640427" y="471756"/>
                  <a:pt x="2647469" y="469409"/>
                  <a:pt x="2652163" y="467062"/>
                </a:cubicBezTo>
                <a:cubicBezTo>
                  <a:pt x="2656857" y="464715"/>
                  <a:pt x="2663898" y="464715"/>
                  <a:pt x="2668592" y="462368"/>
                </a:cubicBezTo>
                <a:cubicBezTo>
                  <a:pt x="2673286" y="464715"/>
                  <a:pt x="2680327" y="464715"/>
                  <a:pt x="2687368" y="467062"/>
                </a:cubicBezTo>
                <a:cubicBezTo>
                  <a:pt x="2696756" y="469409"/>
                  <a:pt x="2703797" y="471756"/>
                  <a:pt x="2713186" y="474103"/>
                </a:cubicBezTo>
                <a:cubicBezTo>
                  <a:pt x="2724921" y="476450"/>
                  <a:pt x="2736656" y="481145"/>
                  <a:pt x="2748391" y="483492"/>
                </a:cubicBezTo>
                <a:cubicBezTo>
                  <a:pt x="2757780" y="485839"/>
                  <a:pt x="2764821" y="488186"/>
                  <a:pt x="2774209" y="490533"/>
                </a:cubicBezTo>
                <a:cubicBezTo>
                  <a:pt x="2785944" y="492880"/>
                  <a:pt x="2797679" y="497574"/>
                  <a:pt x="2809415" y="502268"/>
                </a:cubicBezTo>
                <a:cubicBezTo>
                  <a:pt x="2818803" y="504615"/>
                  <a:pt x="2825844" y="506962"/>
                  <a:pt x="2835232" y="509309"/>
                </a:cubicBezTo>
                <a:cubicBezTo>
                  <a:pt x="2846967" y="514003"/>
                  <a:pt x="2858703" y="516350"/>
                  <a:pt x="2870438" y="521044"/>
                </a:cubicBezTo>
                <a:cubicBezTo>
                  <a:pt x="2879826" y="523391"/>
                  <a:pt x="2886867" y="525738"/>
                  <a:pt x="2896255" y="530433"/>
                </a:cubicBezTo>
                <a:cubicBezTo>
                  <a:pt x="2907991" y="535127"/>
                  <a:pt x="2919726" y="539821"/>
                  <a:pt x="2931461" y="542168"/>
                </a:cubicBezTo>
                <a:cubicBezTo>
                  <a:pt x="2938502" y="544515"/>
                  <a:pt x="2947890" y="546862"/>
                  <a:pt x="2954932" y="551556"/>
                </a:cubicBezTo>
                <a:cubicBezTo>
                  <a:pt x="2959626" y="553903"/>
                  <a:pt x="2964320" y="553903"/>
                  <a:pt x="2969014" y="556250"/>
                </a:cubicBezTo>
                <a:cubicBezTo>
                  <a:pt x="2969014" y="558597"/>
                  <a:pt x="2969014" y="560944"/>
                  <a:pt x="2969014" y="563291"/>
                </a:cubicBezTo>
                <a:cubicBezTo>
                  <a:pt x="2969014" y="563291"/>
                  <a:pt x="2969014" y="565638"/>
                  <a:pt x="2969014" y="565638"/>
                </a:cubicBezTo>
                <a:cubicBezTo>
                  <a:pt x="2966667" y="612579"/>
                  <a:pt x="2964320" y="664214"/>
                  <a:pt x="2961973" y="718196"/>
                </a:cubicBezTo>
                <a:cubicBezTo>
                  <a:pt x="2957279" y="715849"/>
                  <a:pt x="2954932" y="713502"/>
                  <a:pt x="2950237" y="708808"/>
                </a:cubicBezTo>
                <a:cubicBezTo>
                  <a:pt x="2943196" y="704114"/>
                  <a:pt x="2936155" y="699420"/>
                  <a:pt x="2931461" y="694726"/>
                </a:cubicBezTo>
                <a:cubicBezTo>
                  <a:pt x="2924420" y="687685"/>
                  <a:pt x="2915032" y="682991"/>
                  <a:pt x="2905644" y="675949"/>
                </a:cubicBezTo>
                <a:cubicBezTo>
                  <a:pt x="2898602" y="671255"/>
                  <a:pt x="2891561" y="666561"/>
                  <a:pt x="2884520" y="661867"/>
                </a:cubicBezTo>
                <a:cubicBezTo>
                  <a:pt x="2877479" y="657173"/>
                  <a:pt x="2868091" y="650132"/>
                  <a:pt x="2861050" y="645438"/>
                </a:cubicBezTo>
                <a:cubicBezTo>
                  <a:pt x="2854008" y="640744"/>
                  <a:pt x="2846967" y="636050"/>
                  <a:pt x="2839926" y="631355"/>
                </a:cubicBezTo>
                <a:cubicBezTo>
                  <a:pt x="2832885" y="626661"/>
                  <a:pt x="2823497" y="621967"/>
                  <a:pt x="2816456" y="614926"/>
                </a:cubicBezTo>
                <a:cubicBezTo>
                  <a:pt x="2809415" y="610232"/>
                  <a:pt x="2802374" y="605538"/>
                  <a:pt x="2795332" y="600844"/>
                </a:cubicBezTo>
                <a:cubicBezTo>
                  <a:pt x="2788291" y="596150"/>
                  <a:pt x="2781250" y="591456"/>
                  <a:pt x="2771862" y="586762"/>
                </a:cubicBezTo>
                <a:cubicBezTo>
                  <a:pt x="2764821" y="582068"/>
                  <a:pt x="2757780" y="577373"/>
                  <a:pt x="2750738" y="572679"/>
                </a:cubicBezTo>
                <a:cubicBezTo>
                  <a:pt x="2743697" y="567985"/>
                  <a:pt x="2736656" y="563291"/>
                  <a:pt x="2727268" y="558597"/>
                </a:cubicBezTo>
                <a:cubicBezTo>
                  <a:pt x="2720227" y="553903"/>
                  <a:pt x="2713186" y="549209"/>
                  <a:pt x="2706145" y="546862"/>
                </a:cubicBezTo>
                <a:cubicBezTo>
                  <a:pt x="2699103" y="542168"/>
                  <a:pt x="2692062" y="537474"/>
                  <a:pt x="2682674" y="532780"/>
                </a:cubicBezTo>
                <a:cubicBezTo>
                  <a:pt x="2675633" y="528085"/>
                  <a:pt x="2668592" y="525738"/>
                  <a:pt x="2661551" y="521044"/>
                </a:cubicBezTo>
                <a:cubicBezTo>
                  <a:pt x="2654510" y="516350"/>
                  <a:pt x="2647469" y="511656"/>
                  <a:pt x="2638080" y="506962"/>
                </a:cubicBezTo>
                <a:cubicBezTo>
                  <a:pt x="2631039" y="502268"/>
                  <a:pt x="2623998" y="499921"/>
                  <a:pt x="2616957" y="495227"/>
                </a:cubicBezTo>
                <a:cubicBezTo>
                  <a:pt x="2609916" y="490533"/>
                  <a:pt x="2602875" y="488186"/>
                  <a:pt x="2598180" y="483492"/>
                </a:cubicBezTo>
                <a:cubicBezTo>
                  <a:pt x="2598180" y="483492"/>
                  <a:pt x="2600528" y="483492"/>
                  <a:pt x="2600528" y="483492"/>
                </a:cubicBezTo>
                <a:cubicBezTo>
                  <a:pt x="2614610" y="481145"/>
                  <a:pt x="2623998" y="478797"/>
                  <a:pt x="2633386" y="474103"/>
                </a:cubicBezTo>
                <a:close/>
                <a:moveTo>
                  <a:pt x="3015955" y="575026"/>
                </a:moveTo>
                <a:cubicBezTo>
                  <a:pt x="3027690" y="579720"/>
                  <a:pt x="3039425" y="584415"/>
                  <a:pt x="3051160" y="589109"/>
                </a:cubicBezTo>
                <a:cubicBezTo>
                  <a:pt x="3060548" y="591456"/>
                  <a:pt x="3067590" y="596150"/>
                  <a:pt x="3076978" y="598497"/>
                </a:cubicBezTo>
                <a:cubicBezTo>
                  <a:pt x="3081672" y="600844"/>
                  <a:pt x="3088713" y="603191"/>
                  <a:pt x="3093407" y="605538"/>
                </a:cubicBezTo>
                <a:cubicBezTo>
                  <a:pt x="3095754" y="612579"/>
                  <a:pt x="3100449" y="617273"/>
                  <a:pt x="3102795" y="624314"/>
                </a:cubicBezTo>
                <a:cubicBezTo>
                  <a:pt x="3107489" y="633703"/>
                  <a:pt x="3112184" y="645438"/>
                  <a:pt x="3116878" y="654826"/>
                </a:cubicBezTo>
                <a:cubicBezTo>
                  <a:pt x="3119225" y="661867"/>
                  <a:pt x="3123919" y="668908"/>
                  <a:pt x="3126266" y="675949"/>
                </a:cubicBezTo>
                <a:cubicBezTo>
                  <a:pt x="3130960" y="687685"/>
                  <a:pt x="3138001" y="699420"/>
                  <a:pt x="3142695" y="711155"/>
                </a:cubicBezTo>
                <a:cubicBezTo>
                  <a:pt x="3145042" y="715849"/>
                  <a:pt x="3147389" y="720543"/>
                  <a:pt x="3149736" y="727584"/>
                </a:cubicBezTo>
                <a:cubicBezTo>
                  <a:pt x="3156778" y="741667"/>
                  <a:pt x="3161472" y="753402"/>
                  <a:pt x="3168513" y="767484"/>
                </a:cubicBezTo>
                <a:cubicBezTo>
                  <a:pt x="3170860" y="772178"/>
                  <a:pt x="3173207" y="776872"/>
                  <a:pt x="3175554" y="781566"/>
                </a:cubicBezTo>
                <a:cubicBezTo>
                  <a:pt x="3182595" y="795649"/>
                  <a:pt x="3189636" y="809731"/>
                  <a:pt x="3194330" y="826160"/>
                </a:cubicBezTo>
                <a:cubicBezTo>
                  <a:pt x="3194330" y="828507"/>
                  <a:pt x="3196677" y="830854"/>
                  <a:pt x="3196677" y="833202"/>
                </a:cubicBezTo>
                <a:cubicBezTo>
                  <a:pt x="3201371" y="844937"/>
                  <a:pt x="3208412" y="859019"/>
                  <a:pt x="3213106" y="870754"/>
                </a:cubicBezTo>
                <a:cubicBezTo>
                  <a:pt x="3206066" y="875448"/>
                  <a:pt x="3196677" y="877795"/>
                  <a:pt x="3189636" y="882489"/>
                </a:cubicBezTo>
                <a:cubicBezTo>
                  <a:pt x="3187289" y="875448"/>
                  <a:pt x="3180248" y="873101"/>
                  <a:pt x="3173207" y="873101"/>
                </a:cubicBezTo>
                <a:cubicBezTo>
                  <a:pt x="3166166" y="873101"/>
                  <a:pt x="3161472" y="875448"/>
                  <a:pt x="3159125" y="880142"/>
                </a:cubicBezTo>
                <a:cubicBezTo>
                  <a:pt x="3133307" y="859019"/>
                  <a:pt x="3109837" y="837896"/>
                  <a:pt x="3084019" y="819119"/>
                </a:cubicBezTo>
                <a:cubicBezTo>
                  <a:pt x="3081672" y="816772"/>
                  <a:pt x="3079325" y="814425"/>
                  <a:pt x="3076978" y="814425"/>
                </a:cubicBezTo>
                <a:cubicBezTo>
                  <a:pt x="3065243" y="805037"/>
                  <a:pt x="3051160" y="793302"/>
                  <a:pt x="3039425" y="783914"/>
                </a:cubicBezTo>
                <a:cubicBezTo>
                  <a:pt x="3034731" y="779219"/>
                  <a:pt x="3030037" y="776872"/>
                  <a:pt x="3025343" y="772178"/>
                </a:cubicBezTo>
                <a:cubicBezTo>
                  <a:pt x="3015955" y="765137"/>
                  <a:pt x="3004219" y="755749"/>
                  <a:pt x="2994831" y="748708"/>
                </a:cubicBezTo>
                <a:cubicBezTo>
                  <a:pt x="2987790" y="744014"/>
                  <a:pt x="2983096" y="739320"/>
                  <a:pt x="2976055" y="734626"/>
                </a:cubicBezTo>
                <a:cubicBezTo>
                  <a:pt x="2971361" y="732279"/>
                  <a:pt x="2966667" y="727584"/>
                  <a:pt x="2961973" y="725237"/>
                </a:cubicBezTo>
                <a:cubicBezTo>
                  <a:pt x="2961973" y="711155"/>
                  <a:pt x="2961973" y="697073"/>
                  <a:pt x="2964320" y="685338"/>
                </a:cubicBezTo>
                <a:cubicBezTo>
                  <a:pt x="2964320" y="685338"/>
                  <a:pt x="2964320" y="685338"/>
                  <a:pt x="2964320" y="685338"/>
                </a:cubicBezTo>
                <a:cubicBezTo>
                  <a:pt x="2966667" y="643091"/>
                  <a:pt x="2969014" y="603191"/>
                  <a:pt x="2971361" y="565638"/>
                </a:cubicBezTo>
                <a:cubicBezTo>
                  <a:pt x="2978402" y="567985"/>
                  <a:pt x="2985443" y="570332"/>
                  <a:pt x="2992484" y="572679"/>
                </a:cubicBezTo>
                <a:cubicBezTo>
                  <a:pt x="2999525" y="567985"/>
                  <a:pt x="3008914" y="570332"/>
                  <a:pt x="3015955" y="575026"/>
                </a:cubicBezTo>
                <a:close/>
                <a:moveTo>
                  <a:pt x="3281171" y="835549"/>
                </a:moveTo>
                <a:cubicBezTo>
                  <a:pt x="3290559" y="830854"/>
                  <a:pt x="3302294" y="826160"/>
                  <a:pt x="3311683" y="821466"/>
                </a:cubicBezTo>
                <a:cubicBezTo>
                  <a:pt x="3325765" y="814425"/>
                  <a:pt x="3337500" y="809731"/>
                  <a:pt x="3351582" y="805037"/>
                </a:cubicBezTo>
                <a:cubicBezTo>
                  <a:pt x="3360970" y="800343"/>
                  <a:pt x="3368012" y="797996"/>
                  <a:pt x="3377400" y="793302"/>
                </a:cubicBezTo>
                <a:cubicBezTo>
                  <a:pt x="3391482" y="786261"/>
                  <a:pt x="3407911" y="781566"/>
                  <a:pt x="3421994" y="776872"/>
                </a:cubicBezTo>
                <a:cubicBezTo>
                  <a:pt x="3424341" y="783914"/>
                  <a:pt x="3431382" y="788608"/>
                  <a:pt x="3440770" y="788608"/>
                </a:cubicBezTo>
                <a:cubicBezTo>
                  <a:pt x="3450158" y="788608"/>
                  <a:pt x="3457200" y="781566"/>
                  <a:pt x="3459546" y="774525"/>
                </a:cubicBezTo>
                <a:cubicBezTo>
                  <a:pt x="3501793" y="783914"/>
                  <a:pt x="3541693" y="795649"/>
                  <a:pt x="3581593" y="807384"/>
                </a:cubicBezTo>
                <a:cubicBezTo>
                  <a:pt x="3583940" y="807384"/>
                  <a:pt x="3588634" y="809731"/>
                  <a:pt x="3590981" y="809731"/>
                </a:cubicBezTo>
                <a:cubicBezTo>
                  <a:pt x="3605064" y="814425"/>
                  <a:pt x="3619146" y="819119"/>
                  <a:pt x="3633228" y="823813"/>
                </a:cubicBezTo>
                <a:cubicBezTo>
                  <a:pt x="3623840" y="861366"/>
                  <a:pt x="3616799" y="901266"/>
                  <a:pt x="3609758" y="943513"/>
                </a:cubicBezTo>
                <a:cubicBezTo>
                  <a:pt x="3487711" y="917695"/>
                  <a:pt x="3360970" y="898919"/>
                  <a:pt x="3227189" y="889531"/>
                </a:cubicBezTo>
                <a:cubicBezTo>
                  <a:pt x="3222495" y="880142"/>
                  <a:pt x="3220148" y="873101"/>
                  <a:pt x="3215454" y="866060"/>
                </a:cubicBezTo>
                <a:cubicBezTo>
                  <a:pt x="3224842" y="861366"/>
                  <a:pt x="3234230" y="856672"/>
                  <a:pt x="3241271" y="851978"/>
                </a:cubicBezTo>
                <a:cubicBezTo>
                  <a:pt x="3257701" y="847284"/>
                  <a:pt x="3269436" y="840243"/>
                  <a:pt x="3281171" y="835549"/>
                </a:cubicBezTo>
                <a:close/>
                <a:moveTo>
                  <a:pt x="3691904" y="821466"/>
                </a:moveTo>
                <a:cubicBezTo>
                  <a:pt x="3701292" y="823813"/>
                  <a:pt x="3713027" y="826160"/>
                  <a:pt x="3722416" y="830854"/>
                </a:cubicBezTo>
                <a:cubicBezTo>
                  <a:pt x="3731804" y="833202"/>
                  <a:pt x="3741192" y="835549"/>
                  <a:pt x="3748233" y="837896"/>
                </a:cubicBezTo>
                <a:cubicBezTo>
                  <a:pt x="3757622" y="840243"/>
                  <a:pt x="3769357" y="844937"/>
                  <a:pt x="3778745" y="847284"/>
                </a:cubicBezTo>
                <a:cubicBezTo>
                  <a:pt x="3788133" y="849631"/>
                  <a:pt x="3795174" y="851978"/>
                  <a:pt x="3804562" y="856672"/>
                </a:cubicBezTo>
                <a:cubicBezTo>
                  <a:pt x="3813950" y="859019"/>
                  <a:pt x="3825686" y="863713"/>
                  <a:pt x="3835074" y="868407"/>
                </a:cubicBezTo>
                <a:cubicBezTo>
                  <a:pt x="3844462" y="870754"/>
                  <a:pt x="3851503" y="875448"/>
                  <a:pt x="3860891" y="877795"/>
                </a:cubicBezTo>
                <a:cubicBezTo>
                  <a:pt x="3870279" y="882489"/>
                  <a:pt x="3882015" y="884836"/>
                  <a:pt x="3891403" y="889531"/>
                </a:cubicBezTo>
                <a:cubicBezTo>
                  <a:pt x="3900791" y="891878"/>
                  <a:pt x="3907832" y="896572"/>
                  <a:pt x="3914874" y="898919"/>
                </a:cubicBezTo>
                <a:cubicBezTo>
                  <a:pt x="3924262" y="903613"/>
                  <a:pt x="3933650" y="908307"/>
                  <a:pt x="3945385" y="910654"/>
                </a:cubicBezTo>
                <a:cubicBezTo>
                  <a:pt x="3952426" y="913001"/>
                  <a:pt x="3961814" y="917695"/>
                  <a:pt x="3968856" y="920042"/>
                </a:cubicBezTo>
                <a:cubicBezTo>
                  <a:pt x="3975897" y="922389"/>
                  <a:pt x="3980591" y="924736"/>
                  <a:pt x="3987632" y="929430"/>
                </a:cubicBezTo>
                <a:cubicBezTo>
                  <a:pt x="3987632" y="929430"/>
                  <a:pt x="3989979" y="931777"/>
                  <a:pt x="3989979" y="931777"/>
                </a:cubicBezTo>
                <a:cubicBezTo>
                  <a:pt x="3994673" y="938819"/>
                  <a:pt x="4001714" y="948207"/>
                  <a:pt x="4006408" y="955248"/>
                </a:cubicBezTo>
                <a:cubicBezTo>
                  <a:pt x="4015797" y="969330"/>
                  <a:pt x="4027532" y="983412"/>
                  <a:pt x="4036920" y="997495"/>
                </a:cubicBezTo>
                <a:cubicBezTo>
                  <a:pt x="4034573" y="997495"/>
                  <a:pt x="4034573" y="995148"/>
                  <a:pt x="4032226" y="995148"/>
                </a:cubicBezTo>
                <a:cubicBezTo>
                  <a:pt x="4022837" y="990454"/>
                  <a:pt x="4013449" y="985760"/>
                  <a:pt x="4004061" y="981065"/>
                </a:cubicBezTo>
                <a:cubicBezTo>
                  <a:pt x="3994673" y="976371"/>
                  <a:pt x="3982938" y="969330"/>
                  <a:pt x="3973550" y="964636"/>
                </a:cubicBezTo>
                <a:cubicBezTo>
                  <a:pt x="3964161" y="959942"/>
                  <a:pt x="3954773" y="955248"/>
                  <a:pt x="3945385" y="950554"/>
                </a:cubicBezTo>
                <a:cubicBezTo>
                  <a:pt x="3933650" y="945860"/>
                  <a:pt x="3924262" y="938819"/>
                  <a:pt x="3912526" y="934125"/>
                </a:cubicBezTo>
                <a:cubicBezTo>
                  <a:pt x="3903138" y="929430"/>
                  <a:pt x="3893750" y="924736"/>
                  <a:pt x="3882015" y="920042"/>
                </a:cubicBezTo>
                <a:cubicBezTo>
                  <a:pt x="3870279" y="915348"/>
                  <a:pt x="3860891" y="910654"/>
                  <a:pt x="3849156" y="905960"/>
                </a:cubicBezTo>
                <a:cubicBezTo>
                  <a:pt x="3839768" y="901266"/>
                  <a:pt x="3828033" y="896572"/>
                  <a:pt x="3818645" y="894225"/>
                </a:cubicBezTo>
                <a:cubicBezTo>
                  <a:pt x="3806909" y="889531"/>
                  <a:pt x="3795174" y="884836"/>
                  <a:pt x="3785786" y="880142"/>
                </a:cubicBezTo>
                <a:cubicBezTo>
                  <a:pt x="3776398" y="875448"/>
                  <a:pt x="3764662" y="873101"/>
                  <a:pt x="3755274" y="868407"/>
                </a:cubicBezTo>
                <a:cubicBezTo>
                  <a:pt x="3743539" y="863713"/>
                  <a:pt x="3731804" y="859019"/>
                  <a:pt x="3720069" y="854325"/>
                </a:cubicBezTo>
                <a:cubicBezTo>
                  <a:pt x="3710681" y="849631"/>
                  <a:pt x="3698945" y="847284"/>
                  <a:pt x="3689557" y="842590"/>
                </a:cubicBezTo>
                <a:cubicBezTo>
                  <a:pt x="3677822" y="837896"/>
                  <a:pt x="3666086" y="833202"/>
                  <a:pt x="3654351" y="830854"/>
                </a:cubicBezTo>
                <a:cubicBezTo>
                  <a:pt x="3647310" y="828507"/>
                  <a:pt x="3640269" y="826160"/>
                  <a:pt x="3633228" y="823813"/>
                </a:cubicBezTo>
                <a:cubicBezTo>
                  <a:pt x="3633228" y="821466"/>
                  <a:pt x="3633228" y="821466"/>
                  <a:pt x="3633228" y="819119"/>
                </a:cubicBezTo>
                <a:cubicBezTo>
                  <a:pt x="3633228" y="814425"/>
                  <a:pt x="3635575" y="812078"/>
                  <a:pt x="3635575" y="807384"/>
                </a:cubicBezTo>
                <a:cubicBezTo>
                  <a:pt x="3642616" y="809731"/>
                  <a:pt x="3652004" y="812078"/>
                  <a:pt x="3659045" y="814425"/>
                </a:cubicBezTo>
                <a:cubicBezTo>
                  <a:pt x="3675475" y="816772"/>
                  <a:pt x="3684863" y="819119"/>
                  <a:pt x="3691904" y="821466"/>
                </a:cubicBezTo>
                <a:close/>
                <a:moveTo>
                  <a:pt x="4060390" y="1025659"/>
                </a:moveTo>
                <a:cubicBezTo>
                  <a:pt x="4072126" y="1042089"/>
                  <a:pt x="4083861" y="1058518"/>
                  <a:pt x="4093249" y="1074947"/>
                </a:cubicBezTo>
                <a:cubicBezTo>
                  <a:pt x="4097943" y="1084335"/>
                  <a:pt x="4104984" y="1091377"/>
                  <a:pt x="4109678" y="1100765"/>
                </a:cubicBezTo>
                <a:cubicBezTo>
                  <a:pt x="4114372" y="1107806"/>
                  <a:pt x="4119067" y="1114847"/>
                  <a:pt x="4123761" y="1121888"/>
                </a:cubicBezTo>
                <a:cubicBezTo>
                  <a:pt x="3971203" y="1044436"/>
                  <a:pt x="3799868" y="985760"/>
                  <a:pt x="3612104" y="945860"/>
                </a:cubicBezTo>
                <a:cubicBezTo>
                  <a:pt x="3612104" y="945860"/>
                  <a:pt x="3612104" y="943513"/>
                  <a:pt x="3612104" y="943513"/>
                </a:cubicBezTo>
                <a:cubicBezTo>
                  <a:pt x="3614452" y="936472"/>
                  <a:pt x="3614452" y="931777"/>
                  <a:pt x="3614452" y="924736"/>
                </a:cubicBezTo>
                <a:cubicBezTo>
                  <a:pt x="3616799" y="915348"/>
                  <a:pt x="3619146" y="905960"/>
                  <a:pt x="3619146" y="896572"/>
                </a:cubicBezTo>
                <a:cubicBezTo>
                  <a:pt x="3619146" y="894225"/>
                  <a:pt x="3619146" y="894225"/>
                  <a:pt x="3619146" y="891878"/>
                </a:cubicBezTo>
                <a:cubicBezTo>
                  <a:pt x="3621493" y="884836"/>
                  <a:pt x="3621493" y="880142"/>
                  <a:pt x="3623840" y="873101"/>
                </a:cubicBezTo>
                <a:cubicBezTo>
                  <a:pt x="3623840" y="868407"/>
                  <a:pt x="3626187" y="866060"/>
                  <a:pt x="3626187" y="861366"/>
                </a:cubicBezTo>
                <a:cubicBezTo>
                  <a:pt x="3626187" y="856672"/>
                  <a:pt x="3628534" y="851978"/>
                  <a:pt x="3628534" y="847284"/>
                </a:cubicBezTo>
                <a:cubicBezTo>
                  <a:pt x="3628534" y="842590"/>
                  <a:pt x="3630881" y="837896"/>
                  <a:pt x="3630881" y="833202"/>
                </a:cubicBezTo>
                <a:cubicBezTo>
                  <a:pt x="3630881" y="830854"/>
                  <a:pt x="3633228" y="828507"/>
                  <a:pt x="3633228" y="823813"/>
                </a:cubicBezTo>
                <a:cubicBezTo>
                  <a:pt x="3637922" y="826160"/>
                  <a:pt x="3642616" y="826160"/>
                  <a:pt x="3647310" y="828507"/>
                </a:cubicBezTo>
                <a:cubicBezTo>
                  <a:pt x="3649657" y="828507"/>
                  <a:pt x="3652004" y="830854"/>
                  <a:pt x="3656698" y="830854"/>
                </a:cubicBezTo>
                <a:cubicBezTo>
                  <a:pt x="3675475" y="837896"/>
                  <a:pt x="3696598" y="844937"/>
                  <a:pt x="3715375" y="851978"/>
                </a:cubicBezTo>
                <a:cubicBezTo>
                  <a:pt x="3722416" y="854325"/>
                  <a:pt x="3727110" y="856672"/>
                  <a:pt x="3734151" y="859019"/>
                </a:cubicBezTo>
                <a:cubicBezTo>
                  <a:pt x="3750580" y="866060"/>
                  <a:pt x="3767010" y="870754"/>
                  <a:pt x="3783439" y="877795"/>
                </a:cubicBezTo>
                <a:cubicBezTo>
                  <a:pt x="3792827" y="880142"/>
                  <a:pt x="3799868" y="884836"/>
                  <a:pt x="3809256" y="887184"/>
                </a:cubicBezTo>
                <a:cubicBezTo>
                  <a:pt x="3823339" y="891878"/>
                  <a:pt x="3835074" y="898919"/>
                  <a:pt x="3849156" y="903613"/>
                </a:cubicBezTo>
                <a:cubicBezTo>
                  <a:pt x="3856197" y="905960"/>
                  <a:pt x="3865585" y="910654"/>
                  <a:pt x="3872627" y="913001"/>
                </a:cubicBezTo>
                <a:cubicBezTo>
                  <a:pt x="3886709" y="920042"/>
                  <a:pt x="3898444" y="924736"/>
                  <a:pt x="3912526" y="931777"/>
                </a:cubicBezTo>
                <a:cubicBezTo>
                  <a:pt x="3921915" y="936472"/>
                  <a:pt x="3931303" y="941166"/>
                  <a:pt x="3940691" y="945860"/>
                </a:cubicBezTo>
                <a:cubicBezTo>
                  <a:pt x="3952426" y="950554"/>
                  <a:pt x="3964161" y="957595"/>
                  <a:pt x="3973550" y="962289"/>
                </a:cubicBezTo>
                <a:cubicBezTo>
                  <a:pt x="3980591" y="964636"/>
                  <a:pt x="3985285" y="969330"/>
                  <a:pt x="3992326" y="971677"/>
                </a:cubicBezTo>
                <a:cubicBezTo>
                  <a:pt x="4006408" y="978718"/>
                  <a:pt x="4020491" y="985760"/>
                  <a:pt x="4032226" y="992801"/>
                </a:cubicBezTo>
                <a:cubicBezTo>
                  <a:pt x="4036920" y="995148"/>
                  <a:pt x="4039267" y="997495"/>
                  <a:pt x="4043961" y="999842"/>
                </a:cubicBezTo>
                <a:cubicBezTo>
                  <a:pt x="4043961" y="999842"/>
                  <a:pt x="4043961" y="999842"/>
                  <a:pt x="4043961" y="1002189"/>
                </a:cubicBezTo>
                <a:cubicBezTo>
                  <a:pt x="4048655" y="1011577"/>
                  <a:pt x="4053349" y="1018618"/>
                  <a:pt x="4060390" y="1025659"/>
                </a:cubicBezTo>
                <a:close/>
                <a:moveTo>
                  <a:pt x="3586287" y="1098418"/>
                </a:moveTo>
                <a:cubicBezTo>
                  <a:pt x="3583940" y="1110153"/>
                  <a:pt x="3583940" y="1119541"/>
                  <a:pt x="3581593" y="1131276"/>
                </a:cubicBezTo>
                <a:cubicBezTo>
                  <a:pt x="3579246" y="1145359"/>
                  <a:pt x="3576899" y="1159441"/>
                  <a:pt x="3576899" y="1173523"/>
                </a:cubicBezTo>
                <a:cubicBezTo>
                  <a:pt x="3574552" y="1182911"/>
                  <a:pt x="3574552" y="1194647"/>
                  <a:pt x="3572205" y="1204035"/>
                </a:cubicBezTo>
                <a:cubicBezTo>
                  <a:pt x="3569858" y="1218117"/>
                  <a:pt x="3569858" y="1232199"/>
                  <a:pt x="3567511" y="1246282"/>
                </a:cubicBezTo>
                <a:cubicBezTo>
                  <a:pt x="3565163" y="1258017"/>
                  <a:pt x="3565163" y="1269752"/>
                  <a:pt x="3562817" y="1281487"/>
                </a:cubicBezTo>
                <a:cubicBezTo>
                  <a:pt x="3560469" y="1295570"/>
                  <a:pt x="3560469" y="1309652"/>
                  <a:pt x="3558123" y="1321387"/>
                </a:cubicBezTo>
                <a:cubicBezTo>
                  <a:pt x="3555775" y="1333122"/>
                  <a:pt x="3555775" y="1347205"/>
                  <a:pt x="3553428" y="1358940"/>
                </a:cubicBezTo>
                <a:cubicBezTo>
                  <a:pt x="3551081" y="1373022"/>
                  <a:pt x="3551081" y="1384757"/>
                  <a:pt x="3548734" y="1398840"/>
                </a:cubicBezTo>
                <a:cubicBezTo>
                  <a:pt x="3546387" y="1412922"/>
                  <a:pt x="3546387" y="1427004"/>
                  <a:pt x="3544040" y="1441087"/>
                </a:cubicBezTo>
                <a:cubicBezTo>
                  <a:pt x="3541693" y="1455169"/>
                  <a:pt x="3541693" y="1469251"/>
                  <a:pt x="3539346" y="1483333"/>
                </a:cubicBezTo>
                <a:cubicBezTo>
                  <a:pt x="3536999" y="1497416"/>
                  <a:pt x="3536999" y="1511498"/>
                  <a:pt x="3534652" y="1525580"/>
                </a:cubicBezTo>
                <a:cubicBezTo>
                  <a:pt x="3532305" y="1542009"/>
                  <a:pt x="3532305" y="1558439"/>
                  <a:pt x="3529958" y="1574868"/>
                </a:cubicBezTo>
                <a:cubicBezTo>
                  <a:pt x="3529958" y="1581909"/>
                  <a:pt x="3529958" y="1588950"/>
                  <a:pt x="3527611" y="1595992"/>
                </a:cubicBezTo>
                <a:cubicBezTo>
                  <a:pt x="3527611" y="1595992"/>
                  <a:pt x="3527611" y="1595992"/>
                  <a:pt x="3527611" y="1595992"/>
                </a:cubicBezTo>
                <a:cubicBezTo>
                  <a:pt x="3525264" y="1595992"/>
                  <a:pt x="3522917" y="1595992"/>
                  <a:pt x="3520570" y="1598339"/>
                </a:cubicBezTo>
                <a:cubicBezTo>
                  <a:pt x="3518223" y="1593645"/>
                  <a:pt x="3515876" y="1588950"/>
                  <a:pt x="3513528" y="1581909"/>
                </a:cubicBezTo>
                <a:cubicBezTo>
                  <a:pt x="3506487" y="1565480"/>
                  <a:pt x="3499446" y="1549051"/>
                  <a:pt x="3492405" y="1534968"/>
                </a:cubicBezTo>
                <a:cubicBezTo>
                  <a:pt x="3483017" y="1511498"/>
                  <a:pt x="3473629" y="1488027"/>
                  <a:pt x="3464241" y="1466904"/>
                </a:cubicBezTo>
                <a:cubicBezTo>
                  <a:pt x="3461894" y="1464557"/>
                  <a:pt x="3461894" y="1459863"/>
                  <a:pt x="3459546" y="1457516"/>
                </a:cubicBezTo>
                <a:cubicBezTo>
                  <a:pt x="3438423" y="1403534"/>
                  <a:pt x="3414953" y="1351899"/>
                  <a:pt x="3393829" y="1300264"/>
                </a:cubicBezTo>
                <a:cubicBezTo>
                  <a:pt x="3335153" y="1161788"/>
                  <a:pt x="3278824" y="1025659"/>
                  <a:pt x="3222495" y="894225"/>
                </a:cubicBezTo>
                <a:cubicBezTo>
                  <a:pt x="3356276" y="903613"/>
                  <a:pt x="3483017" y="922389"/>
                  <a:pt x="3602716" y="948207"/>
                </a:cubicBezTo>
                <a:cubicBezTo>
                  <a:pt x="3600369" y="955248"/>
                  <a:pt x="3600369" y="964636"/>
                  <a:pt x="3598022" y="971677"/>
                </a:cubicBezTo>
                <a:cubicBezTo>
                  <a:pt x="3598022" y="971677"/>
                  <a:pt x="3595675" y="971677"/>
                  <a:pt x="3595675" y="971677"/>
                </a:cubicBezTo>
                <a:cubicBezTo>
                  <a:pt x="3583940" y="971677"/>
                  <a:pt x="3574552" y="981065"/>
                  <a:pt x="3574552" y="992801"/>
                </a:cubicBezTo>
                <a:cubicBezTo>
                  <a:pt x="3574552" y="1002189"/>
                  <a:pt x="3581593" y="1009230"/>
                  <a:pt x="3590981" y="1011577"/>
                </a:cubicBezTo>
                <a:cubicBezTo>
                  <a:pt x="3588634" y="1028006"/>
                  <a:pt x="3586287" y="1044436"/>
                  <a:pt x="3583940" y="1060865"/>
                </a:cubicBezTo>
                <a:cubicBezTo>
                  <a:pt x="3590981" y="1072600"/>
                  <a:pt x="3588634" y="1084335"/>
                  <a:pt x="3586287" y="1098418"/>
                </a:cubicBezTo>
                <a:close/>
                <a:moveTo>
                  <a:pt x="3520570" y="2365823"/>
                </a:moveTo>
                <a:cubicBezTo>
                  <a:pt x="3520570" y="2391640"/>
                  <a:pt x="3520570" y="2417458"/>
                  <a:pt x="3522917" y="2443275"/>
                </a:cubicBezTo>
                <a:cubicBezTo>
                  <a:pt x="3522917" y="2462052"/>
                  <a:pt x="3522917" y="2483175"/>
                  <a:pt x="3525264" y="2501952"/>
                </a:cubicBezTo>
                <a:cubicBezTo>
                  <a:pt x="3525264" y="2516034"/>
                  <a:pt x="3525264" y="2530116"/>
                  <a:pt x="3527611" y="2546545"/>
                </a:cubicBezTo>
                <a:cubicBezTo>
                  <a:pt x="3522917" y="2546545"/>
                  <a:pt x="3520570" y="2548892"/>
                  <a:pt x="3515876" y="2551240"/>
                </a:cubicBezTo>
                <a:cubicBezTo>
                  <a:pt x="3506487" y="2539504"/>
                  <a:pt x="3497099" y="2530116"/>
                  <a:pt x="3487711" y="2518381"/>
                </a:cubicBezTo>
                <a:cubicBezTo>
                  <a:pt x="3478323" y="2506646"/>
                  <a:pt x="3466588" y="2494910"/>
                  <a:pt x="3457200" y="2483175"/>
                </a:cubicBezTo>
                <a:cubicBezTo>
                  <a:pt x="3443117" y="2466746"/>
                  <a:pt x="3429035" y="2450317"/>
                  <a:pt x="3417300" y="2433887"/>
                </a:cubicBezTo>
                <a:cubicBezTo>
                  <a:pt x="3407911" y="2422152"/>
                  <a:pt x="3398523" y="2410417"/>
                  <a:pt x="3386788" y="2398681"/>
                </a:cubicBezTo>
                <a:cubicBezTo>
                  <a:pt x="3372706" y="2382252"/>
                  <a:pt x="3358624" y="2363476"/>
                  <a:pt x="3344541" y="2347047"/>
                </a:cubicBezTo>
                <a:cubicBezTo>
                  <a:pt x="3335153" y="2335311"/>
                  <a:pt x="3325765" y="2323576"/>
                  <a:pt x="3316377" y="2311841"/>
                </a:cubicBezTo>
                <a:cubicBezTo>
                  <a:pt x="3299947" y="2290717"/>
                  <a:pt x="3285865" y="2271941"/>
                  <a:pt x="3269436" y="2250818"/>
                </a:cubicBezTo>
                <a:cubicBezTo>
                  <a:pt x="3262395" y="2241429"/>
                  <a:pt x="3255353" y="2232041"/>
                  <a:pt x="3248312" y="2222653"/>
                </a:cubicBezTo>
                <a:cubicBezTo>
                  <a:pt x="3224842" y="2194489"/>
                  <a:pt x="3203718" y="2163977"/>
                  <a:pt x="3180248" y="2133465"/>
                </a:cubicBezTo>
                <a:cubicBezTo>
                  <a:pt x="3180248" y="2133465"/>
                  <a:pt x="3180248" y="2133465"/>
                  <a:pt x="3180248" y="2131118"/>
                </a:cubicBezTo>
                <a:cubicBezTo>
                  <a:pt x="3116878" y="2046624"/>
                  <a:pt x="3053508" y="1962131"/>
                  <a:pt x="2992484" y="1877637"/>
                </a:cubicBezTo>
                <a:cubicBezTo>
                  <a:pt x="2997178" y="1872943"/>
                  <a:pt x="2999525" y="1868249"/>
                  <a:pt x="2999525" y="1861208"/>
                </a:cubicBezTo>
                <a:cubicBezTo>
                  <a:pt x="2999525" y="1858861"/>
                  <a:pt x="2999525" y="1854167"/>
                  <a:pt x="2997178" y="1851820"/>
                </a:cubicBezTo>
                <a:cubicBezTo>
                  <a:pt x="3011261" y="1844779"/>
                  <a:pt x="3025343" y="1835390"/>
                  <a:pt x="3041772" y="1828349"/>
                </a:cubicBezTo>
                <a:cubicBezTo>
                  <a:pt x="3046466" y="1826002"/>
                  <a:pt x="3051160" y="1823655"/>
                  <a:pt x="3055854" y="1821308"/>
                </a:cubicBezTo>
                <a:cubicBezTo>
                  <a:pt x="3076978" y="1809573"/>
                  <a:pt x="3098101" y="1800185"/>
                  <a:pt x="3119225" y="1788449"/>
                </a:cubicBezTo>
                <a:cubicBezTo>
                  <a:pt x="3121572" y="1786102"/>
                  <a:pt x="3126266" y="1783755"/>
                  <a:pt x="3128613" y="1783755"/>
                </a:cubicBezTo>
                <a:cubicBezTo>
                  <a:pt x="3175554" y="1760285"/>
                  <a:pt x="3222495" y="1736814"/>
                  <a:pt x="3269436" y="1715691"/>
                </a:cubicBezTo>
                <a:cubicBezTo>
                  <a:pt x="3276477" y="1713344"/>
                  <a:pt x="3281171" y="1710997"/>
                  <a:pt x="3288212" y="1706303"/>
                </a:cubicBezTo>
                <a:cubicBezTo>
                  <a:pt x="3304641" y="1699262"/>
                  <a:pt x="3321071" y="1692221"/>
                  <a:pt x="3337500" y="1685179"/>
                </a:cubicBezTo>
                <a:cubicBezTo>
                  <a:pt x="3346888" y="1680485"/>
                  <a:pt x="3356276" y="1678138"/>
                  <a:pt x="3363318" y="1673444"/>
                </a:cubicBezTo>
                <a:cubicBezTo>
                  <a:pt x="3377400" y="1668750"/>
                  <a:pt x="3389135" y="1661709"/>
                  <a:pt x="3403217" y="1657015"/>
                </a:cubicBezTo>
                <a:cubicBezTo>
                  <a:pt x="3414953" y="1652321"/>
                  <a:pt x="3424341" y="1649974"/>
                  <a:pt x="3436076" y="1645280"/>
                </a:cubicBezTo>
                <a:cubicBezTo>
                  <a:pt x="3447811" y="1640586"/>
                  <a:pt x="3459546" y="1635891"/>
                  <a:pt x="3468935" y="1633544"/>
                </a:cubicBezTo>
                <a:cubicBezTo>
                  <a:pt x="3480670" y="1628850"/>
                  <a:pt x="3492405" y="1626503"/>
                  <a:pt x="3501793" y="1621809"/>
                </a:cubicBezTo>
                <a:cubicBezTo>
                  <a:pt x="3506487" y="1619462"/>
                  <a:pt x="3508834" y="1619462"/>
                  <a:pt x="3513528" y="1617115"/>
                </a:cubicBezTo>
                <a:cubicBezTo>
                  <a:pt x="3515876" y="1624156"/>
                  <a:pt x="3522917" y="1628850"/>
                  <a:pt x="3529958" y="1628850"/>
                </a:cubicBezTo>
                <a:cubicBezTo>
                  <a:pt x="3520570" y="1814267"/>
                  <a:pt x="3518223" y="2004378"/>
                  <a:pt x="3518223" y="2196836"/>
                </a:cubicBezTo>
                <a:cubicBezTo>
                  <a:pt x="3518223" y="2203877"/>
                  <a:pt x="3518223" y="2213265"/>
                  <a:pt x="3518223" y="2220306"/>
                </a:cubicBezTo>
                <a:cubicBezTo>
                  <a:pt x="3518223" y="2253165"/>
                  <a:pt x="3518223" y="2283676"/>
                  <a:pt x="3518223" y="2316535"/>
                </a:cubicBezTo>
                <a:cubicBezTo>
                  <a:pt x="3520570" y="2337658"/>
                  <a:pt x="3520570" y="2351741"/>
                  <a:pt x="3520570" y="2365823"/>
                </a:cubicBezTo>
                <a:close/>
                <a:moveTo>
                  <a:pt x="3844462" y="2149895"/>
                </a:moveTo>
                <a:cubicBezTo>
                  <a:pt x="3856197" y="2138159"/>
                  <a:pt x="3867933" y="2124077"/>
                  <a:pt x="3879668" y="2112342"/>
                </a:cubicBezTo>
                <a:cubicBezTo>
                  <a:pt x="3882015" y="2107648"/>
                  <a:pt x="3886709" y="2105301"/>
                  <a:pt x="3889056" y="2100607"/>
                </a:cubicBezTo>
                <a:cubicBezTo>
                  <a:pt x="3898444" y="2091218"/>
                  <a:pt x="3907832" y="2079483"/>
                  <a:pt x="3919568" y="2070095"/>
                </a:cubicBezTo>
                <a:cubicBezTo>
                  <a:pt x="3924262" y="2065401"/>
                  <a:pt x="3928956" y="2060707"/>
                  <a:pt x="3933650" y="2056013"/>
                </a:cubicBezTo>
                <a:cubicBezTo>
                  <a:pt x="3943038" y="2046624"/>
                  <a:pt x="3952426" y="2037236"/>
                  <a:pt x="3959467" y="2030195"/>
                </a:cubicBezTo>
                <a:cubicBezTo>
                  <a:pt x="3964161" y="2025501"/>
                  <a:pt x="3971203" y="2020807"/>
                  <a:pt x="3975897" y="2013766"/>
                </a:cubicBezTo>
                <a:cubicBezTo>
                  <a:pt x="3982938" y="2006725"/>
                  <a:pt x="3992326" y="1997337"/>
                  <a:pt x="3999367" y="1990295"/>
                </a:cubicBezTo>
                <a:cubicBezTo>
                  <a:pt x="4006408" y="1985601"/>
                  <a:pt x="4011102" y="1978560"/>
                  <a:pt x="4018143" y="1973866"/>
                </a:cubicBezTo>
                <a:cubicBezTo>
                  <a:pt x="4025185" y="1966825"/>
                  <a:pt x="4034573" y="1959784"/>
                  <a:pt x="4041614" y="1952743"/>
                </a:cubicBezTo>
                <a:cubicBezTo>
                  <a:pt x="4048655" y="1948049"/>
                  <a:pt x="4055696" y="1941007"/>
                  <a:pt x="4062738" y="1936313"/>
                </a:cubicBezTo>
                <a:cubicBezTo>
                  <a:pt x="4069778" y="1929272"/>
                  <a:pt x="4076820" y="1924578"/>
                  <a:pt x="4083861" y="1917537"/>
                </a:cubicBezTo>
                <a:cubicBezTo>
                  <a:pt x="4090902" y="1912843"/>
                  <a:pt x="4097943" y="1908149"/>
                  <a:pt x="4104984" y="1901108"/>
                </a:cubicBezTo>
                <a:cubicBezTo>
                  <a:pt x="4107331" y="1898761"/>
                  <a:pt x="4109678" y="1898761"/>
                  <a:pt x="4112025" y="1896413"/>
                </a:cubicBezTo>
                <a:cubicBezTo>
                  <a:pt x="4114372" y="1901108"/>
                  <a:pt x="4119067" y="1903455"/>
                  <a:pt x="4123761" y="1903455"/>
                </a:cubicBezTo>
                <a:cubicBezTo>
                  <a:pt x="4121414" y="1919884"/>
                  <a:pt x="4121414" y="1936313"/>
                  <a:pt x="4119067" y="1952743"/>
                </a:cubicBezTo>
                <a:cubicBezTo>
                  <a:pt x="4116719" y="1966825"/>
                  <a:pt x="4116719" y="1980907"/>
                  <a:pt x="4114372" y="1992643"/>
                </a:cubicBezTo>
                <a:cubicBezTo>
                  <a:pt x="4112025" y="2013766"/>
                  <a:pt x="4112025" y="2034889"/>
                  <a:pt x="4109678" y="2053666"/>
                </a:cubicBezTo>
                <a:cubicBezTo>
                  <a:pt x="4107331" y="2070095"/>
                  <a:pt x="4107331" y="2086524"/>
                  <a:pt x="4104984" y="2102954"/>
                </a:cubicBezTo>
                <a:cubicBezTo>
                  <a:pt x="4102637" y="2124077"/>
                  <a:pt x="4102637" y="2145201"/>
                  <a:pt x="4100290" y="2166324"/>
                </a:cubicBezTo>
                <a:cubicBezTo>
                  <a:pt x="4100290" y="2182753"/>
                  <a:pt x="4097943" y="2199183"/>
                  <a:pt x="4097943" y="2215612"/>
                </a:cubicBezTo>
                <a:cubicBezTo>
                  <a:pt x="4095596" y="2239082"/>
                  <a:pt x="4095596" y="2262553"/>
                  <a:pt x="4095596" y="2288370"/>
                </a:cubicBezTo>
                <a:cubicBezTo>
                  <a:pt x="4095596" y="2302453"/>
                  <a:pt x="4093249" y="2316535"/>
                  <a:pt x="4093249" y="2330617"/>
                </a:cubicBezTo>
                <a:cubicBezTo>
                  <a:pt x="4088555" y="2478481"/>
                  <a:pt x="4086208" y="2628692"/>
                  <a:pt x="4088555" y="2783597"/>
                </a:cubicBezTo>
                <a:cubicBezTo>
                  <a:pt x="4079167" y="2783597"/>
                  <a:pt x="4072126" y="2790638"/>
                  <a:pt x="4069778" y="2797679"/>
                </a:cubicBezTo>
                <a:cubicBezTo>
                  <a:pt x="4060390" y="2795332"/>
                  <a:pt x="4048655" y="2792985"/>
                  <a:pt x="4039267" y="2788291"/>
                </a:cubicBezTo>
                <a:cubicBezTo>
                  <a:pt x="4034573" y="2785944"/>
                  <a:pt x="4029879" y="2785944"/>
                  <a:pt x="4027532" y="2785944"/>
                </a:cubicBezTo>
                <a:cubicBezTo>
                  <a:pt x="4013449" y="2781250"/>
                  <a:pt x="3997020" y="2776556"/>
                  <a:pt x="3980591" y="2771862"/>
                </a:cubicBezTo>
                <a:cubicBezTo>
                  <a:pt x="3973550" y="2769515"/>
                  <a:pt x="3968856" y="2767168"/>
                  <a:pt x="3961814" y="2767168"/>
                </a:cubicBezTo>
                <a:cubicBezTo>
                  <a:pt x="3947732" y="2762474"/>
                  <a:pt x="3933650" y="2757780"/>
                  <a:pt x="3917220" y="2750738"/>
                </a:cubicBezTo>
                <a:cubicBezTo>
                  <a:pt x="3910180" y="2748391"/>
                  <a:pt x="3903138" y="2746044"/>
                  <a:pt x="3893750" y="2741350"/>
                </a:cubicBezTo>
                <a:cubicBezTo>
                  <a:pt x="3879668" y="2736656"/>
                  <a:pt x="3863239" y="2729615"/>
                  <a:pt x="3849156" y="2722574"/>
                </a:cubicBezTo>
                <a:cubicBezTo>
                  <a:pt x="3842115" y="2720227"/>
                  <a:pt x="3832727" y="2715533"/>
                  <a:pt x="3825686" y="2713186"/>
                </a:cubicBezTo>
                <a:cubicBezTo>
                  <a:pt x="3804562" y="2703798"/>
                  <a:pt x="3781092" y="2694409"/>
                  <a:pt x="3757622" y="2682674"/>
                </a:cubicBezTo>
                <a:cubicBezTo>
                  <a:pt x="3755274" y="2682674"/>
                  <a:pt x="3755274" y="2682674"/>
                  <a:pt x="3752927" y="2680327"/>
                </a:cubicBezTo>
                <a:cubicBezTo>
                  <a:pt x="3729457" y="2668592"/>
                  <a:pt x="3703639" y="2656857"/>
                  <a:pt x="3677822" y="2645121"/>
                </a:cubicBezTo>
                <a:cubicBezTo>
                  <a:pt x="3673128" y="2642774"/>
                  <a:pt x="3668434" y="2640427"/>
                  <a:pt x="3663740" y="2638080"/>
                </a:cubicBezTo>
                <a:cubicBezTo>
                  <a:pt x="3642616" y="2628692"/>
                  <a:pt x="3621493" y="2616957"/>
                  <a:pt x="3600369" y="2605222"/>
                </a:cubicBezTo>
                <a:cubicBezTo>
                  <a:pt x="3590981" y="2600527"/>
                  <a:pt x="3581593" y="2595833"/>
                  <a:pt x="3574552" y="2591139"/>
                </a:cubicBezTo>
                <a:cubicBezTo>
                  <a:pt x="3562817" y="2584098"/>
                  <a:pt x="3551081" y="2577057"/>
                  <a:pt x="3539346" y="2572363"/>
                </a:cubicBezTo>
                <a:cubicBezTo>
                  <a:pt x="3541693" y="2570016"/>
                  <a:pt x="3541693" y="2567669"/>
                  <a:pt x="3541693" y="2562975"/>
                </a:cubicBezTo>
                <a:cubicBezTo>
                  <a:pt x="3541693" y="2555934"/>
                  <a:pt x="3539346" y="2551240"/>
                  <a:pt x="3532305" y="2546545"/>
                </a:cubicBezTo>
                <a:cubicBezTo>
                  <a:pt x="3619146" y="2419805"/>
                  <a:pt x="3720069" y="2278982"/>
                  <a:pt x="3832727" y="2152242"/>
                </a:cubicBezTo>
                <a:cubicBezTo>
                  <a:pt x="3842115" y="2154589"/>
                  <a:pt x="3842115" y="2152242"/>
                  <a:pt x="3844462" y="2149895"/>
                </a:cubicBezTo>
                <a:close/>
                <a:moveTo>
                  <a:pt x="4431224" y="2595833"/>
                </a:moveTo>
                <a:cubicBezTo>
                  <a:pt x="4447653" y="2586445"/>
                  <a:pt x="4466430" y="2574710"/>
                  <a:pt x="4482859" y="2565322"/>
                </a:cubicBezTo>
                <a:cubicBezTo>
                  <a:pt x="4487553" y="2562975"/>
                  <a:pt x="4494594" y="2558281"/>
                  <a:pt x="4499288" y="2555934"/>
                </a:cubicBezTo>
                <a:cubicBezTo>
                  <a:pt x="4513371" y="2548892"/>
                  <a:pt x="4527453" y="2539504"/>
                  <a:pt x="4539188" y="2532463"/>
                </a:cubicBezTo>
                <a:cubicBezTo>
                  <a:pt x="4546229" y="2527769"/>
                  <a:pt x="4553270" y="2525422"/>
                  <a:pt x="4560311" y="2520728"/>
                </a:cubicBezTo>
                <a:cubicBezTo>
                  <a:pt x="4567353" y="2518381"/>
                  <a:pt x="4572047" y="2513687"/>
                  <a:pt x="4579088" y="2511340"/>
                </a:cubicBezTo>
                <a:cubicBezTo>
                  <a:pt x="4581435" y="2516034"/>
                  <a:pt x="4586129" y="2518381"/>
                  <a:pt x="4590823" y="2520728"/>
                </a:cubicBezTo>
                <a:cubicBezTo>
                  <a:pt x="4590823" y="2523075"/>
                  <a:pt x="4588476" y="2527769"/>
                  <a:pt x="4588476" y="2530116"/>
                </a:cubicBezTo>
                <a:cubicBezTo>
                  <a:pt x="4588476" y="2532463"/>
                  <a:pt x="4588476" y="2534810"/>
                  <a:pt x="4586129" y="2537157"/>
                </a:cubicBezTo>
                <a:cubicBezTo>
                  <a:pt x="4583782" y="2546545"/>
                  <a:pt x="4581435" y="2555934"/>
                  <a:pt x="4581435" y="2565322"/>
                </a:cubicBezTo>
                <a:cubicBezTo>
                  <a:pt x="4581435" y="2567669"/>
                  <a:pt x="4581435" y="2572363"/>
                  <a:pt x="4579088" y="2574710"/>
                </a:cubicBezTo>
                <a:cubicBezTo>
                  <a:pt x="4576741" y="2584098"/>
                  <a:pt x="4576741" y="2593486"/>
                  <a:pt x="4574393" y="2605222"/>
                </a:cubicBezTo>
                <a:cubicBezTo>
                  <a:pt x="4574393" y="2607569"/>
                  <a:pt x="4574393" y="2612263"/>
                  <a:pt x="4572047" y="2614610"/>
                </a:cubicBezTo>
                <a:cubicBezTo>
                  <a:pt x="4569699" y="2623998"/>
                  <a:pt x="4569699" y="2635733"/>
                  <a:pt x="4567353" y="2647468"/>
                </a:cubicBezTo>
                <a:cubicBezTo>
                  <a:pt x="4567353" y="2649816"/>
                  <a:pt x="4567353" y="2652163"/>
                  <a:pt x="4565005" y="2656857"/>
                </a:cubicBezTo>
                <a:cubicBezTo>
                  <a:pt x="4560311" y="2685021"/>
                  <a:pt x="4557964" y="2710839"/>
                  <a:pt x="4553270" y="2741350"/>
                </a:cubicBezTo>
                <a:cubicBezTo>
                  <a:pt x="4553270" y="2741350"/>
                  <a:pt x="4553270" y="2743697"/>
                  <a:pt x="4553270" y="2743697"/>
                </a:cubicBezTo>
                <a:cubicBezTo>
                  <a:pt x="4550923" y="2755433"/>
                  <a:pt x="4550923" y="2764821"/>
                  <a:pt x="4548576" y="2776556"/>
                </a:cubicBezTo>
                <a:cubicBezTo>
                  <a:pt x="4546229" y="2790638"/>
                  <a:pt x="4546229" y="2802374"/>
                  <a:pt x="4543882" y="2816456"/>
                </a:cubicBezTo>
                <a:cubicBezTo>
                  <a:pt x="4543882" y="2816456"/>
                  <a:pt x="4543882" y="2816456"/>
                  <a:pt x="4541535" y="2816456"/>
                </a:cubicBezTo>
                <a:cubicBezTo>
                  <a:pt x="4529800" y="2816456"/>
                  <a:pt x="4520412" y="2825844"/>
                  <a:pt x="4520412" y="2837579"/>
                </a:cubicBezTo>
                <a:cubicBezTo>
                  <a:pt x="4520412" y="2839926"/>
                  <a:pt x="4520412" y="2842273"/>
                  <a:pt x="4522759" y="2844620"/>
                </a:cubicBezTo>
                <a:cubicBezTo>
                  <a:pt x="4520412" y="2844620"/>
                  <a:pt x="4520412" y="2844620"/>
                  <a:pt x="4518065" y="2846967"/>
                </a:cubicBezTo>
                <a:cubicBezTo>
                  <a:pt x="4513371" y="2849314"/>
                  <a:pt x="4508676" y="2851662"/>
                  <a:pt x="4503982" y="2851662"/>
                </a:cubicBezTo>
                <a:cubicBezTo>
                  <a:pt x="4494594" y="2854009"/>
                  <a:pt x="4485206" y="2856356"/>
                  <a:pt x="4475818" y="2858703"/>
                </a:cubicBezTo>
                <a:cubicBezTo>
                  <a:pt x="4471124" y="2858703"/>
                  <a:pt x="4468776" y="2861050"/>
                  <a:pt x="4464082" y="2861050"/>
                </a:cubicBezTo>
                <a:cubicBezTo>
                  <a:pt x="4454694" y="2863397"/>
                  <a:pt x="4442959" y="2863397"/>
                  <a:pt x="4433571" y="2865744"/>
                </a:cubicBezTo>
                <a:cubicBezTo>
                  <a:pt x="4428877" y="2865744"/>
                  <a:pt x="4426530" y="2865744"/>
                  <a:pt x="4421835" y="2868091"/>
                </a:cubicBezTo>
                <a:cubicBezTo>
                  <a:pt x="4407753" y="2868091"/>
                  <a:pt x="4396018" y="2870438"/>
                  <a:pt x="4381936" y="2870438"/>
                </a:cubicBezTo>
                <a:cubicBezTo>
                  <a:pt x="4379589" y="2870438"/>
                  <a:pt x="4379589" y="2870438"/>
                  <a:pt x="4377242" y="2870438"/>
                </a:cubicBezTo>
                <a:cubicBezTo>
                  <a:pt x="4365507" y="2870438"/>
                  <a:pt x="4356118" y="2870438"/>
                  <a:pt x="4344383" y="2870438"/>
                </a:cubicBezTo>
                <a:cubicBezTo>
                  <a:pt x="4342036" y="2870438"/>
                  <a:pt x="4339689" y="2870438"/>
                  <a:pt x="4337342" y="2870438"/>
                </a:cubicBezTo>
                <a:cubicBezTo>
                  <a:pt x="4327954" y="2870438"/>
                  <a:pt x="4318566" y="2868091"/>
                  <a:pt x="4309178" y="2868091"/>
                </a:cubicBezTo>
                <a:cubicBezTo>
                  <a:pt x="4304483" y="2868091"/>
                  <a:pt x="4302136" y="2868091"/>
                  <a:pt x="4297442" y="2865744"/>
                </a:cubicBezTo>
                <a:cubicBezTo>
                  <a:pt x="4290401" y="2865744"/>
                  <a:pt x="4281013" y="2863397"/>
                  <a:pt x="4273972" y="2863397"/>
                </a:cubicBezTo>
                <a:cubicBezTo>
                  <a:pt x="4269277" y="2863397"/>
                  <a:pt x="4264583" y="2861050"/>
                  <a:pt x="4259889" y="2861050"/>
                </a:cubicBezTo>
                <a:cubicBezTo>
                  <a:pt x="4252848" y="2858703"/>
                  <a:pt x="4245807" y="2858703"/>
                  <a:pt x="4238766" y="2856356"/>
                </a:cubicBezTo>
                <a:cubicBezTo>
                  <a:pt x="4234072" y="2854009"/>
                  <a:pt x="4227031" y="2854009"/>
                  <a:pt x="4222337" y="2851662"/>
                </a:cubicBezTo>
                <a:cubicBezTo>
                  <a:pt x="4215296" y="2849314"/>
                  <a:pt x="4208254" y="2849314"/>
                  <a:pt x="4203560" y="2846967"/>
                </a:cubicBezTo>
                <a:cubicBezTo>
                  <a:pt x="4196519" y="2844620"/>
                  <a:pt x="4191825" y="2842273"/>
                  <a:pt x="4184784" y="2842273"/>
                </a:cubicBezTo>
                <a:cubicBezTo>
                  <a:pt x="4177743" y="2839926"/>
                  <a:pt x="4173049" y="2839926"/>
                  <a:pt x="4166007" y="2837579"/>
                </a:cubicBezTo>
                <a:cubicBezTo>
                  <a:pt x="4158966" y="2835232"/>
                  <a:pt x="4154272" y="2832885"/>
                  <a:pt x="4147231" y="2830538"/>
                </a:cubicBezTo>
                <a:cubicBezTo>
                  <a:pt x="4140190" y="2828191"/>
                  <a:pt x="4135496" y="2825844"/>
                  <a:pt x="4128455" y="2823497"/>
                </a:cubicBezTo>
                <a:cubicBezTo>
                  <a:pt x="4121414" y="2821150"/>
                  <a:pt x="4116719" y="2818803"/>
                  <a:pt x="4109678" y="2816456"/>
                </a:cubicBezTo>
                <a:cubicBezTo>
                  <a:pt x="4109678" y="2816456"/>
                  <a:pt x="4109678" y="2816456"/>
                  <a:pt x="4107331" y="2816456"/>
                </a:cubicBezTo>
                <a:cubicBezTo>
                  <a:pt x="4107331" y="2814109"/>
                  <a:pt x="4109678" y="2811762"/>
                  <a:pt x="4109678" y="2809415"/>
                </a:cubicBezTo>
                <a:cubicBezTo>
                  <a:pt x="4109678" y="2804721"/>
                  <a:pt x="4107331" y="2802374"/>
                  <a:pt x="4107331" y="2800026"/>
                </a:cubicBezTo>
                <a:cubicBezTo>
                  <a:pt x="4217643" y="2729615"/>
                  <a:pt x="4323260" y="2661551"/>
                  <a:pt x="4419489" y="2605222"/>
                </a:cubicBezTo>
                <a:cubicBezTo>
                  <a:pt x="4426530" y="2600527"/>
                  <a:pt x="4428877" y="2598180"/>
                  <a:pt x="4431224" y="2595833"/>
                </a:cubicBezTo>
                <a:close/>
                <a:moveTo>
                  <a:pt x="4593170" y="2785944"/>
                </a:moveTo>
                <a:cubicBezTo>
                  <a:pt x="4600211" y="2776556"/>
                  <a:pt x="4609599" y="2767168"/>
                  <a:pt x="4616640" y="2757780"/>
                </a:cubicBezTo>
                <a:cubicBezTo>
                  <a:pt x="4621334" y="2753085"/>
                  <a:pt x="4623682" y="2748391"/>
                  <a:pt x="4628376" y="2743697"/>
                </a:cubicBezTo>
                <a:cubicBezTo>
                  <a:pt x="4635417" y="2734309"/>
                  <a:pt x="4642458" y="2727268"/>
                  <a:pt x="4647152" y="2717880"/>
                </a:cubicBezTo>
                <a:cubicBezTo>
                  <a:pt x="4651846" y="2713186"/>
                  <a:pt x="4654193" y="2708492"/>
                  <a:pt x="4658887" y="2701451"/>
                </a:cubicBezTo>
                <a:cubicBezTo>
                  <a:pt x="4663581" y="2694409"/>
                  <a:pt x="4670623" y="2685021"/>
                  <a:pt x="4675317" y="2677980"/>
                </a:cubicBezTo>
                <a:cubicBezTo>
                  <a:pt x="4680011" y="2673286"/>
                  <a:pt x="4682358" y="2668592"/>
                  <a:pt x="4687052" y="2661551"/>
                </a:cubicBezTo>
                <a:cubicBezTo>
                  <a:pt x="4691746" y="2654510"/>
                  <a:pt x="4696440" y="2647468"/>
                  <a:pt x="4703481" y="2638080"/>
                </a:cubicBezTo>
                <a:cubicBezTo>
                  <a:pt x="4708175" y="2633386"/>
                  <a:pt x="4710522" y="2628692"/>
                  <a:pt x="4712869" y="2621651"/>
                </a:cubicBezTo>
                <a:cubicBezTo>
                  <a:pt x="4717563" y="2614610"/>
                  <a:pt x="4722257" y="2607569"/>
                  <a:pt x="4726952" y="2600527"/>
                </a:cubicBezTo>
                <a:cubicBezTo>
                  <a:pt x="4729299" y="2595833"/>
                  <a:pt x="4733993" y="2591139"/>
                  <a:pt x="4736340" y="2584098"/>
                </a:cubicBezTo>
                <a:cubicBezTo>
                  <a:pt x="4741034" y="2577057"/>
                  <a:pt x="4745728" y="2570016"/>
                  <a:pt x="4748075" y="2562975"/>
                </a:cubicBezTo>
                <a:cubicBezTo>
                  <a:pt x="4750422" y="2558281"/>
                  <a:pt x="4755116" y="2553587"/>
                  <a:pt x="4757463" y="2546545"/>
                </a:cubicBezTo>
                <a:cubicBezTo>
                  <a:pt x="4759810" y="2544198"/>
                  <a:pt x="4762157" y="2539504"/>
                  <a:pt x="4764504" y="2537157"/>
                </a:cubicBezTo>
                <a:cubicBezTo>
                  <a:pt x="4762157" y="2539504"/>
                  <a:pt x="4762157" y="2544198"/>
                  <a:pt x="4759810" y="2546545"/>
                </a:cubicBezTo>
                <a:cubicBezTo>
                  <a:pt x="4757463" y="2553587"/>
                  <a:pt x="4752769" y="2560628"/>
                  <a:pt x="4750422" y="2567669"/>
                </a:cubicBezTo>
                <a:cubicBezTo>
                  <a:pt x="4748075" y="2572363"/>
                  <a:pt x="4745728" y="2579404"/>
                  <a:pt x="4743381" y="2586445"/>
                </a:cubicBezTo>
                <a:cubicBezTo>
                  <a:pt x="4741034" y="2593486"/>
                  <a:pt x="4736340" y="2600527"/>
                  <a:pt x="4733993" y="2607569"/>
                </a:cubicBezTo>
                <a:cubicBezTo>
                  <a:pt x="4731646" y="2614610"/>
                  <a:pt x="4729299" y="2619304"/>
                  <a:pt x="4726952" y="2626345"/>
                </a:cubicBezTo>
                <a:cubicBezTo>
                  <a:pt x="4724605" y="2633386"/>
                  <a:pt x="4719911" y="2642774"/>
                  <a:pt x="4717563" y="2649816"/>
                </a:cubicBezTo>
                <a:cubicBezTo>
                  <a:pt x="4715216" y="2656857"/>
                  <a:pt x="4712869" y="2663898"/>
                  <a:pt x="4710522" y="2668592"/>
                </a:cubicBezTo>
                <a:cubicBezTo>
                  <a:pt x="4708175" y="2675633"/>
                  <a:pt x="4703481" y="2685021"/>
                  <a:pt x="4701134" y="2692062"/>
                </a:cubicBezTo>
                <a:cubicBezTo>
                  <a:pt x="4698787" y="2699103"/>
                  <a:pt x="4696440" y="2706145"/>
                  <a:pt x="4691746" y="2713186"/>
                </a:cubicBezTo>
                <a:cubicBezTo>
                  <a:pt x="4689399" y="2720227"/>
                  <a:pt x="4684705" y="2729615"/>
                  <a:pt x="4682358" y="2736656"/>
                </a:cubicBezTo>
                <a:cubicBezTo>
                  <a:pt x="4680011" y="2743697"/>
                  <a:pt x="4675317" y="2753085"/>
                  <a:pt x="4672970" y="2760127"/>
                </a:cubicBezTo>
                <a:cubicBezTo>
                  <a:pt x="4670623" y="2767168"/>
                  <a:pt x="4665929" y="2774209"/>
                  <a:pt x="4663581" y="2783597"/>
                </a:cubicBezTo>
                <a:cubicBezTo>
                  <a:pt x="4649499" y="2814109"/>
                  <a:pt x="4637764" y="2846967"/>
                  <a:pt x="4623682" y="2882173"/>
                </a:cubicBezTo>
                <a:cubicBezTo>
                  <a:pt x="4614294" y="2903296"/>
                  <a:pt x="4607252" y="2924420"/>
                  <a:pt x="4597864" y="2945543"/>
                </a:cubicBezTo>
                <a:cubicBezTo>
                  <a:pt x="4593170" y="2954932"/>
                  <a:pt x="4590823" y="2964320"/>
                  <a:pt x="4586129" y="2976055"/>
                </a:cubicBezTo>
                <a:cubicBezTo>
                  <a:pt x="4583782" y="2976055"/>
                  <a:pt x="4581435" y="2973708"/>
                  <a:pt x="4579088" y="2973708"/>
                </a:cubicBezTo>
                <a:cubicBezTo>
                  <a:pt x="4579088" y="2973708"/>
                  <a:pt x="4576741" y="2973708"/>
                  <a:pt x="4576741" y="2973708"/>
                </a:cubicBezTo>
                <a:cubicBezTo>
                  <a:pt x="4576741" y="2971361"/>
                  <a:pt x="4576741" y="2971361"/>
                  <a:pt x="4576741" y="2969014"/>
                </a:cubicBezTo>
                <a:cubicBezTo>
                  <a:pt x="4576741" y="2964320"/>
                  <a:pt x="4574393" y="2959626"/>
                  <a:pt x="4574393" y="2954932"/>
                </a:cubicBezTo>
                <a:cubicBezTo>
                  <a:pt x="4572047" y="2947890"/>
                  <a:pt x="4572047" y="2938502"/>
                  <a:pt x="4569699" y="2931461"/>
                </a:cubicBezTo>
                <a:cubicBezTo>
                  <a:pt x="4569699" y="2926767"/>
                  <a:pt x="4567353" y="2922073"/>
                  <a:pt x="4567353" y="2917379"/>
                </a:cubicBezTo>
                <a:cubicBezTo>
                  <a:pt x="4565005" y="2905643"/>
                  <a:pt x="4565005" y="2896255"/>
                  <a:pt x="4562658" y="2884520"/>
                </a:cubicBezTo>
                <a:cubicBezTo>
                  <a:pt x="4562658" y="2882173"/>
                  <a:pt x="4562658" y="2879826"/>
                  <a:pt x="4562658" y="2877479"/>
                </a:cubicBezTo>
                <a:cubicBezTo>
                  <a:pt x="4562658" y="2870438"/>
                  <a:pt x="4560311" y="2863397"/>
                  <a:pt x="4560311" y="2856356"/>
                </a:cubicBezTo>
                <a:cubicBezTo>
                  <a:pt x="4569699" y="2854009"/>
                  <a:pt x="4576741" y="2846967"/>
                  <a:pt x="4576741" y="2837579"/>
                </a:cubicBezTo>
                <a:cubicBezTo>
                  <a:pt x="4576741" y="2830538"/>
                  <a:pt x="4574393" y="2825844"/>
                  <a:pt x="4569699" y="2823497"/>
                </a:cubicBezTo>
                <a:cubicBezTo>
                  <a:pt x="4576741" y="2814109"/>
                  <a:pt x="4583782" y="2804721"/>
                  <a:pt x="4590823" y="2797679"/>
                </a:cubicBezTo>
                <a:cubicBezTo>
                  <a:pt x="4586129" y="2792985"/>
                  <a:pt x="4588476" y="2788291"/>
                  <a:pt x="4593170" y="2785944"/>
                </a:cubicBezTo>
                <a:close/>
                <a:moveTo>
                  <a:pt x="4764504" y="2570016"/>
                </a:moveTo>
                <a:cubicBezTo>
                  <a:pt x="4762157" y="2577057"/>
                  <a:pt x="4759810" y="2584098"/>
                  <a:pt x="4757463" y="2591139"/>
                </a:cubicBezTo>
                <a:cubicBezTo>
                  <a:pt x="4755116" y="2600527"/>
                  <a:pt x="4750422" y="2609916"/>
                  <a:pt x="4748075" y="2619304"/>
                </a:cubicBezTo>
                <a:cubicBezTo>
                  <a:pt x="4745728" y="2626345"/>
                  <a:pt x="4743381" y="2635733"/>
                  <a:pt x="4741034" y="2642774"/>
                </a:cubicBezTo>
                <a:cubicBezTo>
                  <a:pt x="4738687" y="2652163"/>
                  <a:pt x="4733993" y="2661551"/>
                  <a:pt x="4731646" y="2673286"/>
                </a:cubicBezTo>
                <a:cubicBezTo>
                  <a:pt x="4729299" y="2682674"/>
                  <a:pt x="4726952" y="2689715"/>
                  <a:pt x="4724605" y="2699103"/>
                </a:cubicBezTo>
                <a:cubicBezTo>
                  <a:pt x="4722257" y="2708492"/>
                  <a:pt x="4717563" y="2720227"/>
                  <a:pt x="4715216" y="2729615"/>
                </a:cubicBezTo>
                <a:cubicBezTo>
                  <a:pt x="4712869" y="2739003"/>
                  <a:pt x="4710522" y="2748391"/>
                  <a:pt x="4705828" y="2757780"/>
                </a:cubicBezTo>
                <a:cubicBezTo>
                  <a:pt x="4703481" y="2767168"/>
                  <a:pt x="4698787" y="2778903"/>
                  <a:pt x="4696440" y="2788291"/>
                </a:cubicBezTo>
                <a:cubicBezTo>
                  <a:pt x="4694093" y="2797679"/>
                  <a:pt x="4689399" y="2809415"/>
                  <a:pt x="4687052" y="2818803"/>
                </a:cubicBezTo>
                <a:cubicBezTo>
                  <a:pt x="4684705" y="2828191"/>
                  <a:pt x="4682358" y="2837579"/>
                  <a:pt x="4677664" y="2846967"/>
                </a:cubicBezTo>
                <a:cubicBezTo>
                  <a:pt x="4668275" y="2877479"/>
                  <a:pt x="4658887" y="2910338"/>
                  <a:pt x="4649499" y="2943196"/>
                </a:cubicBezTo>
                <a:lnTo>
                  <a:pt x="4644805" y="2959626"/>
                </a:lnTo>
                <a:cubicBezTo>
                  <a:pt x="4642458" y="2959626"/>
                  <a:pt x="4642458" y="2959626"/>
                  <a:pt x="4640111" y="2959626"/>
                </a:cubicBezTo>
                <a:cubicBezTo>
                  <a:pt x="4628376" y="2959626"/>
                  <a:pt x="4618988" y="2969014"/>
                  <a:pt x="4618988" y="2980749"/>
                </a:cubicBezTo>
                <a:cubicBezTo>
                  <a:pt x="4618988" y="2983096"/>
                  <a:pt x="4618988" y="2985443"/>
                  <a:pt x="4621334" y="2987790"/>
                </a:cubicBezTo>
                <a:cubicBezTo>
                  <a:pt x="4616640" y="2990137"/>
                  <a:pt x="4611946" y="2990137"/>
                  <a:pt x="4604905" y="2992484"/>
                </a:cubicBezTo>
                <a:cubicBezTo>
                  <a:pt x="4604905" y="2992484"/>
                  <a:pt x="4604905" y="2992484"/>
                  <a:pt x="4604905" y="2992484"/>
                </a:cubicBezTo>
                <a:cubicBezTo>
                  <a:pt x="4600211" y="2992484"/>
                  <a:pt x="4595517" y="2994831"/>
                  <a:pt x="4590823" y="2994831"/>
                </a:cubicBezTo>
                <a:cubicBezTo>
                  <a:pt x="4590823" y="2987790"/>
                  <a:pt x="4586129" y="2980749"/>
                  <a:pt x="4579088" y="2978402"/>
                </a:cubicBezTo>
                <a:cubicBezTo>
                  <a:pt x="4586129" y="2961973"/>
                  <a:pt x="4595517" y="2945543"/>
                  <a:pt x="4602558" y="2929114"/>
                </a:cubicBezTo>
                <a:cubicBezTo>
                  <a:pt x="4604905" y="2922073"/>
                  <a:pt x="4607252" y="2917379"/>
                  <a:pt x="4611946" y="2910338"/>
                </a:cubicBezTo>
                <a:cubicBezTo>
                  <a:pt x="4618988" y="2893908"/>
                  <a:pt x="4626029" y="2877479"/>
                  <a:pt x="4633070" y="2863397"/>
                </a:cubicBezTo>
                <a:cubicBezTo>
                  <a:pt x="4637764" y="2856356"/>
                  <a:pt x="4640111" y="2846967"/>
                  <a:pt x="4642458" y="2839926"/>
                </a:cubicBezTo>
                <a:cubicBezTo>
                  <a:pt x="4649499" y="2825844"/>
                  <a:pt x="4654193" y="2811762"/>
                  <a:pt x="4661234" y="2797679"/>
                </a:cubicBezTo>
                <a:cubicBezTo>
                  <a:pt x="4665929" y="2790638"/>
                  <a:pt x="4668275" y="2781250"/>
                  <a:pt x="4672970" y="2774209"/>
                </a:cubicBezTo>
                <a:cubicBezTo>
                  <a:pt x="4677664" y="2760127"/>
                  <a:pt x="4684705" y="2748391"/>
                  <a:pt x="4689399" y="2734309"/>
                </a:cubicBezTo>
                <a:cubicBezTo>
                  <a:pt x="4694093" y="2727268"/>
                  <a:pt x="4696440" y="2717880"/>
                  <a:pt x="4701134" y="2710839"/>
                </a:cubicBezTo>
                <a:cubicBezTo>
                  <a:pt x="4705828" y="2699103"/>
                  <a:pt x="4712869" y="2685021"/>
                  <a:pt x="4717563" y="2673286"/>
                </a:cubicBezTo>
                <a:cubicBezTo>
                  <a:pt x="4719911" y="2666245"/>
                  <a:pt x="4724605" y="2656857"/>
                  <a:pt x="4726952" y="2649816"/>
                </a:cubicBezTo>
                <a:cubicBezTo>
                  <a:pt x="4731646" y="2638080"/>
                  <a:pt x="4738687" y="2623998"/>
                  <a:pt x="4743381" y="2612263"/>
                </a:cubicBezTo>
                <a:cubicBezTo>
                  <a:pt x="4745728" y="2605222"/>
                  <a:pt x="4750422" y="2598180"/>
                  <a:pt x="4752769" y="2588792"/>
                </a:cubicBezTo>
                <a:cubicBezTo>
                  <a:pt x="4757463" y="2577057"/>
                  <a:pt x="4762157" y="2562975"/>
                  <a:pt x="4769198" y="2551240"/>
                </a:cubicBezTo>
                <a:cubicBezTo>
                  <a:pt x="4771546" y="2548892"/>
                  <a:pt x="4771546" y="2544198"/>
                  <a:pt x="4773892" y="2541851"/>
                </a:cubicBezTo>
                <a:cubicBezTo>
                  <a:pt x="4773892" y="2541851"/>
                  <a:pt x="4773892" y="2541851"/>
                  <a:pt x="4776240" y="2541851"/>
                </a:cubicBezTo>
                <a:cubicBezTo>
                  <a:pt x="4776240" y="2541851"/>
                  <a:pt x="4776240" y="2541851"/>
                  <a:pt x="4776240" y="2541851"/>
                </a:cubicBezTo>
                <a:cubicBezTo>
                  <a:pt x="4769198" y="2548892"/>
                  <a:pt x="4766852" y="2560628"/>
                  <a:pt x="4764504" y="2570016"/>
                </a:cubicBezTo>
                <a:close/>
                <a:moveTo>
                  <a:pt x="4616640" y="3025343"/>
                </a:moveTo>
                <a:cubicBezTo>
                  <a:pt x="4609599" y="3037078"/>
                  <a:pt x="4602558" y="3048813"/>
                  <a:pt x="4595517" y="3060549"/>
                </a:cubicBezTo>
                <a:cubicBezTo>
                  <a:pt x="4593170" y="3062896"/>
                  <a:pt x="4593170" y="3065243"/>
                  <a:pt x="4590823" y="3067590"/>
                </a:cubicBezTo>
                <a:cubicBezTo>
                  <a:pt x="4565005" y="3109836"/>
                  <a:pt x="4536841" y="3152083"/>
                  <a:pt x="4506329" y="3194330"/>
                </a:cubicBezTo>
                <a:cubicBezTo>
                  <a:pt x="4503982" y="3199024"/>
                  <a:pt x="4501635" y="3201371"/>
                  <a:pt x="4496941" y="3206065"/>
                </a:cubicBezTo>
                <a:cubicBezTo>
                  <a:pt x="4489900" y="3215454"/>
                  <a:pt x="4482859" y="3224842"/>
                  <a:pt x="4473471" y="3236577"/>
                </a:cubicBezTo>
                <a:cubicBezTo>
                  <a:pt x="4468776" y="3241271"/>
                  <a:pt x="4466430" y="3245965"/>
                  <a:pt x="4461736" y="3250659"/>
                </a:cubicBezTo>
                <a:cubicBezTo>
                  <a:pt x="4454694" y="3260048"/>
                  <a:pt x="4447653" y="3267089"/>
                  <a:pt x="4440612" y="3276477"/>
                </a:cubicBezTo>
                <a:cubicBezTo>
                  <a:pt x="4435918" y="3281171"/>
                  <a:pt x="4431224" y="3285865"/>
                  <a:pt x="4426530" y="3292906"/>
                </a:cubicBezTo>
                <a:cubicBezTo>
                  <a:pt x="4419489" y="3299947"/>
                  <a:pt x="4412447" y="3309335"/>
                  <a:pt x="4405406" y="3316377"/>
                </a:cubicBezTo>
                <a:cubicBezTo>
                  <a:pt x="4400712" y="3321071"/>
                  <a:pt x="4396018" y="3328112"/>
                  <a:pt x="4391324" y="3332806"/>
                </a:cubicBezTo>
                <a:cubicBezTo>
                  <a:pt x="4384283" y="3339847"/>
                  <a:pt x="4377242" y="3346888"/>
                  <a:pt x="4370201" y="3353929"/>
                </a:cubicBezTo>
                <a:cubicBezTo>
                  <a:pt x="4365507" y="3358623"/>
                  <a:pt x="4358465" y="3365665"/>
                  <a:pt x="4353771" y="3370359"/>
                </a:cubicBezTo>
                <a:cubicBezTo>
                  <a:pt x="4346730" y="3377400"/>
                  <a:pt x="4339689" y="3384441"/>
                  <a:pt x="4332648" y="3391482"/>
                </a:cubicBezTo>
                <a:cubicBezTo>
                  <a:pt x="4327954" y="3396176"/>
                  <a:pt x="4320913" y="3403217"/>
                  <a:pt x="4316218" y="3407912"/>
                </a:cubicBezTo>
                <a:cubicBezTo>
                  <a:pt x="4309178" y="3414952"/>
                  <a:pt x="4302136" y="3421994"/>
                  <a:pt x="4295095" y="3429035"/>
                </a:cubicBezTo>
                <a:cubicBezTo>
                  <a:pt x="4290401" y="3433729"/>
                  <a:pt x="4283360" y="3440770"/>
                  <a:pt x="4278666" y="3445464"/>
                </a:cubicBezTo>
                <a:cubicBezTo>
                  <a:pt x="4271625" y="3452505"/>
                  <a:pt x="4264583" y="3459547"/>
                  <a:pt x="4257542" y="3464241"/>
                </a:cubicBezTo>
                <a:cubicBezTo>
                  <a:pt x="4250501" y="3468935"/>
                  <a:pt x="4245807" y="3475976"/>
                  <a:pt x="4238766" y="3480670"/>
                </a:cubicBezTo>
                <a:cubicBezTo>
                  <a:pt x="4231725" y="3487711"/>
                  <a:pt x="4224684" y="3492405"/>
                  <a:pt x="4217643" y="3499446"/>
                </a:cubicBezTo>
                <a:cubicBezTo>
                  <a:pt x="4210601" y="3504140"/>
                  <a:pt x="4205907" y="3508834"/>
                  <a:pt x="4198866" y="3515876"/>
                </a:cubicBezTo>
                <a:cubicBezTo>
                  <a:pt x="4191825" y="3522917"/>
                  <a:pt x="4184784" y="3527611"/>
                  <a:pt x="4177743" y="3534652"/>
                </a:cubicBezTo>
                <a:cubicBezTo>
                  <a:pt x="4170701" y="3539346"/>
                  <a:pt x="4163660" y="3544040"/>
                  <a:pt x="4158966" y="3551081"/>
                </a:cubicBezTo>
                <a:cubicBezTo>
                  <a:pt x="4151925" y="3555775"/>
                  <a:pt x="4144884" y="3562816"/>
                  <a:pt x="4135496" y="3569858"/>
                </a:cubicBezTo>
                <a:cubicBezTo>
                  <a:pt x="4128455" y="3574552"/>
                  <a:pt x="4121414" y="3579246"/>
                  <a:pt x="4114372" y="3583940"/>
                </a:cubicBezTo>
                <a:cubicBezTo>
                  <a:pt x="4109678" y="3586287"/>
                  <a:pt x="4107331" y="3588634"/>
                  <a:pt x="4102637" y="3590981"/>
                </a:cubicBezTo>
                <a:cubicBezTo>
                  <a:pt x="4102637" y="3590981"/>
                  <a:pt x="4102637" y="3590981"/>
                  <a:pt x="4102637" y="3588634"/>
                </a:cubicBezTo>
                <a:cubicBezTo>
                  <a:pt x="4112025" y="3579246"/>
                  <a:pt x="4119067" y="3569858"/>
                  <a:pt x="4128455" y="3560470"/>
                </a:cubicBezTo>
                <a:cubicBezTo>
                  <a:pt x="4140190" y="3548734"/>
                  <a:pt x="4151925" y="3536999"/>
                  <a:pt x="4161313" y="3525264"/>
                </a:cubicBezTo>
                <a:cubicBezTo>
                  <a:pt x="4173049" y="3511182"/>
                  <a:pt x="4184784" y="3499446"/>
                  <a:pt x="4196519" y="3485364"/>
                </a:cubicBezTo>
                <a:cubicBezTo>
                  <a:pt x="4205907" y="3473629"/>
                  <a:pt x="4217643" y="3461893"/>
                  <a:pt x="4227031" y="3450158"/>
                </a:cubicBezTo>
                <a:cubicBezTo>
                  <a:pt x="4238766" y="3436076"/>
                  <a:pt x="4250501" y="3421994"/>
                  <a:pt x="4262237" y="3407912"/>
                </a:cubicBezTo>
                <a:cubicBezTo>
                  <a:pt x="4271625" y="3396176"/>
                  <a:pt x="4281013" y="3386788"/>
                  <a:pt x="4290401" y="3375053"/>
                </a:cubicBezTo>
                <a:cubicBezTo>
                  <a:pt x="4302136" y="3360971"/>
                  <a:pt x="4313872" y="3346888"/>
                  <a:pt x="4325607" y="3330459"/>
                </a:cubicBezTo>
                <a:cubicBezTo>
                  <a:pt x="4334995" y="3321071"/>
                  <a:pt x="4342036" y="3309335"/>
                  <a:pt x="4351424" y="3299947"/>
                </a:cubicBezTo>
                <a:cubicBezTo>
                  <a:pt x="4363159" y="3283518"/>
                  <a:pt x="4374895" y="3269436"/>
                  <a:pt x="4386630" y="3253006"/>
                </a:cubicBezTo>
                <a:cubicBezTo>
                  <a:pt x="4393671" y="3243618"/>
                  <a:pt x="4403059" y="3234230"/>
                  <a:pt x="4410100" y="3222495"/>
                </a:cubicBezTo>
                <a:cubicBezTo>
                  <a:pt x="4424183" y="3206065"/>
                  <a:pt x="4435918" y="3187289"/>
                  <a:pt x="4447653" y="3170860"/>
                </a:cubicBezTo>
                <a:cubicBezTo>
                  <a:pt x="4452347" y="3163819"/>
                  <a:pt x="4459388" y="3154431"/>
                  <a:pt x="4464082" y="3147389"/>
                </a:cubicBezTo>
                <a:cubicBezTo>
                  <a:pt x="4480512" y="3123919"/>
                  <a:pt x="4494594" y="3102796"/>
                  <a:pt x="4508676" y="3079325"/>
                </a:cubicBezTo>
                <a:cubicBezTo>
                  <a:pt x="4511023" y="3076978"/>
                  <a:pt x="4513371" y="3072284"/>
                  <a:pt x="4515717" y="3069937"/>
                </a:cubicBezTo>
                <a:cubicBezTo>
                  <a:pt x="4529800" y="3048813"/>
                  <a:pt x="4541535" y="3030037"/>
                  <a:pt x="4553270" y="3008914"/>
                </a:cubicBezTo>
                <a:cubicBezTo>
                  <a:pt x="4555617" y="3011261"/>
                  <a:pt x="4560311" y="3011261"/>
                  <a:pt x="4562658" y="3011261"/>
                </a:cubicBezTo>
                <a:cubicBezTo>
                  <a:pt x="4574393" y="3011261"/>
                  <a:pt x="4581435" y="3001873"/>
                  <a:pt x="4583782" y="2992484"/>
                </a:cubicBezTo>
                <a:cubicBezTo>
                  <a:pt x="4583782" y="2992484"/>
                  <a:pt x="4583782" y="2992484"/>
                  <a:pt x="4586129" y="2992484"/>
                </a:cubicBezTo>
                <a:cubicBezTo>
                  <a:pt x="4588476" y="2992484"/>
                  <a:pt x="4593170" y="2992484"/>
                  <a:pt x="4595517" y="2990137"/>
                </a:cubicBezTo>
                <a:cubicBezTo>
                  <a:pt x="4597864" y="2990137"/>
                  <a:pt x="4600211" y="2990137"/>
                  <a:pt x="4602558" y="2987790"/>
                </a:cubicBezTo>
                <a:cubicBezTo>
                  <a:pt x="4604905" y="2987790"/>
                  <a:pt x="4609599" y="2985443"/>
                  <a:pt x="4611946" y="2985443"/>
                </a:cubicBezTo>
                <a:cubicBezTo>
                  <a:pt x="4614294" y="2985443"/>
                  <a:pt x="4614294" y="2985443"/>
                  <a:pt x="4616640" y="2985443"/>
                </a:cubicBezTo>
                <a:cubicBezTo>
                  <a:pt x="4618988" y="2990137"/>
                  <a:pt x="4621334" y="2992484"/>
                  <a:pt x="4623682" y="2994831"/>
                </a:cubicBezTo>
                <a:cubicBezTo>
                  <a:pt x="4621334" y="2999525"/>
                  <a:pt x="4618988" y="3004220"/>
                  <a:pt x="4614294" y="3011261"/>
                </a:cubicBezTo>
                <a:cubicBezTo>
                  <a:pt x="4618988" y="3018302"/>
                  <a:pt x="4618988" y="3020649"/>
                  <a:pt x="4616640" y="3025343"/>
                </a:cubicBezTo>
                <a:close/>
                <a:moveTo>
                  <a:pt x="4107331" y="3659045"/>
                </a:moveTo>
                <a:cubicBezTo>
                  <a:pt x="4109678" y="3668434"/>
                  <a:pt x="4114372" y="3677822"/>
                  <a:pt x="4116719" y="3687210"/>
                </a:cubicBezTo>
                <a:cubicBezTo>
                  <a:pt x="4119067" y="3691904"/>
                  <a:pt x="4119067" y="3696598"/>
                  <a:pt x="4121414" y="3701292"/>
                </a:cubicBezTo>
                <a:cubicBezTo>
                  <a:pt x="4123761" y="3710680"/>
                  <a:pt x="4128455" y="3717722"/>
                  <a:pt x="4130802" y="3727110"/>
                </a:cubicBezTo>
                <a:cubicBezTo>
                  <a:pt x="4133149" y="3729457"/>
                  <a:pt x="4133149" y="3734151"/>
                  <a:pt x="4135496" y="3736498"/>
                </a:cubicBezTo>
                <a:cubicBezTo>
                  <a:pt x="4140190" y="3750580"/>
                  <a:pt x="4147231" y="3762315"/>
                  <a:pt x="4151925" y="3774051"/>
                </a:cubicBezTo>
                <a:cubicBezTo>
                  <a:pt x="4154272" y="3778745"/>
                  <a:pt x="4156619" y="3785786"/>
                  <a:pt x="4161313" y="3790480"/>
                </a:cubicBezTo>
                <a:cubicBezTo>
                  <a:pt x="4163660" y="3795174"/>
                  <a:pt x="4166007" y="3797521"/>
                  <a:pt x="4166007" y="3802215"/>
                </a:cubicBezTo>
                <a:cubicBezTo>
                  <a:pt x="4168355" y="3806909"/>
                  <a:pt x="4173049" y="3813950"/>
                  <a:pt x="4175395" y="3818645"/>
                </a:cubicBezTo>
                <a:cubicBezTo>
                  <a:pt x="4177743" y="3820992"/>
                  <a:pt x="4180090" y="3823339"/>
                  <a:pt x="4180090" y="3828033"/>
                </a:cubicBezTo>
                <a:cubicBezTo>
                  <a:pt x="4182437" y="3830380"/>
                  <a:pt x="4182437" y="3832727"/>
                  <a:pt x="4184784" y="3835074"/>
                </a:cubicBezTo>
                <a:cubicBezTo>
                  <a:pt x="4051002" y="3924262"/>
                  <a:pt x="3898444" y="3997020"/>
                  <a:pt x="3731804" y="4053349"/>
                </a:cubicBezTo>
                <a:cubicBezTo>
                  <a:pt x="3729457" y="4046308"/>
                  <a:pt x="3722416" y="4041614"/>
                  <a:pt x="3713027" y="4041614"/>
                </a:cubicBezTo>
                <a:cubicBezTo>
                  <a:pt x="3701292" y="4041614"/>
                  <a:pt x="3691904" y="4051002"/>
                  <a:pt x="3691904" y="4062737"/>
                </a:cubicBezTo>
                <a:cubicBezTo>
                  <a:pt x="3691904" y="4065085"/>
                  <a:pt x="3691904" y="4065085"/>
                  <a:pt x="3691904" y="4067431"/>
                </a:cubicBezTo>
                <a:cubicBezTo>
                  <a:pt x="3623840" y="4088555"/>
                  <a:pt x="3553428" y="4107331"/>
                  <a:pt x="3480670" y="4123761"/>
                </a:cubicBezTo>
                <a:cubicBezTo>
                  <a:pt x="3483017" y="4121414"/>
                  <a:pt x="3485364" y="4121414"/>
                  <a:pt x="3487711" y="4119066"/>
                </a:cubicBezTo>
                <a:cubicBezTo>
                  <a:pt x="3499446" y="4112026"/>
                  <a:pt x="3508834" y="4102637"/>
                  <a:pt x="3520570" y="4095596"/>
                </a:cubicBezTo>
                <a:cubicBezTo>
                  <a:pt x="3532305" y="4088555"/>
                  <a:pt x="3541693" y="4079167"/>
                  <a:pt x="3553428" y="4072125"/>
                </a:cubicBezTo>
                <a:cubicBezTo>
                  <a:pt x="3574552" y="4055696"/>
                  <a:pt x="3595675" y="4039267"/>
                  <a:pt x="3619146" y="4022838"/>
                </a:cubicBezTo>
                <a:cubicBezTo>
                  <a:pt x="3640269" y="4006408"/>
                  <a:pt x="3659045" y="3992326"/>
                  <a:pt x="3680169" y="3975897"/>
                </a:cubicBezTo>
                <a:cubicBezTo>
                  <a:pt x="3682516" y="3975897"/>
                  <a:pt x="3682516" y="3973550"/>
                  <a:pt x="3684863" y="3973550"/>
                </a:cubicBezTo>
                <a:cubicBezTo>
                  <a:pt x="3703639" y="3959468"/>
                  <a:pt x="3722416" y="3943038"/>
                  <a:pt x="3741192" y="3926609"/>
                </a:cubicBezTo>
                <a:cubicBezTo>
                  <a:pt x="3745886" y="3924262"/>
                  <a:pt x="3748233" y="3919567"/>
                  <a:pt x="3752927" y="3917221"/>
                </a:cubicBezTo>
                <a:cubicBezTo>
                  <a:pt x="3769357" y="3903138"/>
                  <a:pt x="3785786" y="3891403"/>
                  <a:pt x="3799868" y="3877321"/>
                </a:cubicBezTo>
                <a:cubicBezTo>
                  <a:pt x="3802215" y="3874974"/>
                  <a:pt x="3806909" y="3870280"/>
                  <a:pt x="3809256" y="3867932"/>
                </a:cubicBezTo>
                <a:cubicBezTo>
                  <a:pt x="3825686" y="3853850"/>
                  <a:pt x="3842115" y="3839768"/>
                  <a:pt x="3858544" y="3823339"/>
                </a:cubicBezTo>
                <a:cubicBezTo>
                  <a:pt x="3863239" y="3818645"/>
                  <a:pt x="3867933" y="3813950"/>
                  <a:pt x="3874974" y="3809256"/>
                </a:cubicBezTo>
                <a:cubicBezTo>
                  <a:pt x="3889056" y="3795174"/>
                  <a:pt x="3903138" y="3783439"/>
                  <a:pt x="3917220" y="3769357"/>
                </a:cubicBezTo>
                <a:cubicBezTo>
                  <a:pt x="3924262" y="3762315"/>
                  <a:pt x="3931303" y="3755274"/>
                  <a:pt x="3938344" y="3748233"/>
                </a:cubicBezTo>
                <a:cubicBezTo>
                  <a:pt x="3950079" y="3736498"/>
                  <a:pt x="3961814" y="3724763"/>
                  <a:pt x="3975897" y="3713028"/>
                </a:cubicBezTo>
                <a:cubicBezTo>
                  <a:pt x="3985285" y="3703639"/>
                  <a:pt x="3992326" y="3696598"/>
                  <a:pt x="4001714" y="3687210"/>
                </a:cubicBezTo>
                <a:cubicBezTo>
                  <a:pt x="4011102" y="3677822"/>
                  <a:pt x="4022837" y="3666087"/>
                  <a:pt x="4032226" y="3656698"/>
                </a:cubicBezTo>
                <a:cubicBezTo>
                  <a:pt x="4041614" y="3647310"/>
                  <a:pt x="4051002" y="3637922"/>
                  <a:pt x="4060390" y="3626187"/>
                </a:cubicBezTo>
                <a:cubicBezTo>
                  <a:pt x="4065084" y="3621493"/>
                  <a:pt x="4069778" y="3616799"/>
                  <a:pt x="4074473" y="3612105"/>
                </a:cubicBezTo>
                <a:cubicBezTo>
                  <a:pt x="4076820" y="3614451"/>
                  <a:pt x="4081514" y="3616799"/>
                  <a:pt x="4088555" y="3616799"/>
                </a:cubicBezTo>
                <a:cubicBezTo>
                  <a:pt x="4090902" y="3616799"/>
                  <a:pt x="4090902" y="3616799"/>
                  <a:pt x="4093249" y="3616799"/>
                </a:cubicBezTo>
                <a:cubicBezTo>
                  <a:pt x="4095596" y="3626187"/>
                  <a:pt x="4097943" y="3635575"/>
                  <a:pt x="4102637" y="3644963"/>
                </a:cubicBezTo>
                <a:cubicBezTo>
                  <a:pt x="4104984" y="3652004"/>
                  <a:pt x="4107331" y="3656698"/>
                  <a:pt x="4107331" y="3659045"/>
                </a:cubicBezTo>
                <a:close/>
                <a:moveTo>
                  <a:pt x="4276319" y="3776398"/>
                </a:moveTo>
                <a:cubicBezTo>
                  <a:pt x="4257542" y="3799868"/>
                  <a:pt x="4238766" y="3825686"/>
                  <a:pt x="4219990" y="3849156"/>
                </a:cubicBezTo>
                <a:cubicBezTo>
                  <a:pt x="4217643" y="3846809"/>
                  <a:pt x="4212948" y="3844462"/>
                  <a:pt x="4208254" y="3844462"/>
                </a:cubicBezTo>
                <a:cubicBezTo>
                  <a:pt x="4203560" y="3844462"/>
                  <a:pt x="4201213" y="3846809"/>
                  <a:pt x="4196519" y="3849156"/>
                </a:cubicBezTo>
                <a:cubicBezTo>
                  <a:pt x="4194172" y="3846809"/>
                  <a:pt x="4194172" y="3844462"/>
                  <a:pt x="4191825" y="3842115"/>
                </a:cubicBezTo>
                <a:cubicBezTo>
                  <a:pt x="4189478" y="3839768"/>
                  <a:pt x="4189478" y="3837421"/>
                  <a:pt x="4187131" y="3835074"/>
                </a:cubicBezTo>
                <a:cubicBezTo>
                  <a:pt x="4219990" y="3813950"/>
                  <a:pt x="4250501" y="3792827"/>
                  <a:pt x="4278666" y="3769357"/>
                </a:cubicBezTo>
                <a:cubicBezTo>
                  <a:pt x="4281013" y="3771704"/>
                  <a:pt x="4278666" y="3774051"/>
                  <a:pt x="4276319" y="3776398"/>
                </a:cubicBezTo>
                <a:close/>
                <a:moveTo>
                  <a:pt x="4210601" y="3900791"/>
                </a:moveTo>
                <a:cubicBezTo>
                  <a:pt x="4210601" y="3912527"/>
                  <a:pt x="4212948" y="3924262"/>
                  <a:pt x="4212948" y="3935997"/>
                </a:cubicBezTo>
                <a:cubicBezTo>
                  <a:pt x="4090902" y="4027532"/>
                  <a:pt x="3950079" y="4102637"/>
                  <a:pt x="3795174" y="4156619"/>
                </a:cubicBezTo>
                <a:cubicBezTo>
                  <a:pt x="3797521" y="4154272"/>
                  <a:pt x="3799868" y="4154272"/>
                  <a:pt x="3804562" y="4151925"/>
                </a:cubicBezTo>
                <a:cubicBezTo>
                  <a:pt x="3816298" y="4147231"/>
                  <a:pt x="3828033" y="4140190"/>
                  <a:pt x="3839768" y="4133149"/>
                </a:cubicBezTo>
                <a:cubicBezTo>
                  <a:pt x="3851503" y="4126108"/>
                  <a:pt x="3863239" y="4119066"/>
                  <a:pt x="3874974" y="4114372"/>
                </a:cubicBezTo>
                <a:cubicBezTo>
                  <a:pt x="3886709" y="4107331"/>
                  <a:pt x="3896097" y="4102637"/>
                  <a:pt x="3907832" y="4095596"/>
                </a:cubicBezTo>
                <a:cubicBezTo>
                  <a:pt x="3919568" y="4088555"/>
                  <a:pt x="3931303" y="4081514"/>
                  <a:pt x="3943038" y="4074473"/>
                </a:cubicBezTo>
                <a:cubicBezTo>
                  <a:pt x="3952426" y="4067431"/>
                  <a:pt x="3964161" y="4062737"/>
                  <a:pt x="3973550" y="4055696"/>
                </a:cubicBezTo>
                <a:cubicBezTo>
                  <a:pt x="3985285" y="4048655"/>
                  <a:pt x="3997020" y="4039267"/>
                  <a:pt x="4006408" y="4032226"/>
                </a:cubicBezTo>
                <a:cubicBezTo>
                  <a:pt x="4025185" y="4020490"/>
                  <a:pt x="4043961" y="4006408"/>
                  <a:pt x="4060390" y="3992326"/>
                </a:cubicBezTo>
                <a:cubicBezTo>
                  <a:pt x="4072126" y="3982938"/>
                  <a:pt x="4083861" y="3975897"/>
                  <a:pt x="4095596" y="3966508"/>
                </a:cubicBezTo>
                <a:cubicBezTo>
                  <a:pt x="4104984" y="3959468"/>
                  <a:pt x="4114372" y="3950079"/>
                  <a:pt x="4123761" y="3943038"/>
                </a:cubicBezTo>
                <a:cubicBezTo>
                  <a:pt x="4133149" y="3935997"/>
                  <a:pt x="4144884" y="3926609"/>
                  <a:pt x="4154272" y="3919567"/>
                </a:cubicBezTo>
                <a:cubicBezTo>
                  <a:pt x="4163660" y="3910179"/>
                  <a:pt x="4173049" y="3903138"/>
                  <a:pt x="4182437" y="3893750"/>
                </a:cubicBezTo>
                <a:cubicBezTo>
                  <a:pt x="4187131" y="3889056"/>
                  <a:pt x="4191825" y="3886709"/>
                  <a:pt x="4196519" y="3882015"/>
                </a:cubicBezTo>
                <a:cubicBezTo>
                  <a:pt x="4201213" y="3886709"/>
                  <a:pt x="4205907" y="3889056"/>
                  <a:pt x="4210601" y="3889056"/>
                </a:cubicBezTo>
                <a:cubicBezTo>
                  <a:pt x="4210601" y="3889056"/>
                  <a:pt x="4210601" y="3889056"/>
                  <a:pt x="4210601" y="3889056"/>
                </a:cubicBezTo>
                <a:cubicBezTo>
                  <a:pt x="4210601" y="3891403"/>
                  <a:pt x="4210601" y="3893750"/>
                  <a:pt x="4210601" y="3896097"/>
                </a:cubicBezTo>
                <a:cubicBezTo>
                  <a:pt x="4210601" y="3896097"/>
                  <a:pt x="4210601" y="3898444"/>
                  <a:pt x="4210601" y="3900791"/>
                </a:cubicBezTo>
                <a:close/>
                <a:moveTo>
                  <a:pt x="3729457" y="4187131"/>
                </a:moveTo>
                <a:cubicBezTo>
                  <a:pt x="3717721" y="4191825"/>
                  <a:pt x="3708333" y="4196519"/>
                  <a:pt x="3696598" y="4201213"/>
                </a:cubicBezTo>
                <a:cubicBezTo>
                  <a:pt x="3684863" y="4205908"/>
                  <a:pt x="3670781" y="4212948"/>
                  <a:pt x="3659045" y="4217643"/>
                </a:cubicBezTo>
                <a:cubicBezTo>
                  <a:pt x="3647310" y="4222337"/>
                  <a:pt x="3635575" y="4227031"/>
                  <a:pt x="3623840" y="4231725"/>
                </a:cubicBezTo>
                <a:cubicBezTo>
                  <a:pt x="3609758" y="4236419"/>
                  <a:pt x="3598022" y="4241113"/>
                  <a:pt x="3583940" y="4245807"/>
                </a:cubicBezTo>
                <a:cubicBezTo>
                  <a:pt x="3572205" y="4250501"/>
                  <a:pt x="3560469" y="4255195"/>
                  <a:pt x="3548734" y="4257542"/>
                </a:cubicBezTo>
                <a:cubicBezTo>
                  <a:pt x="3534652" y="4262236"/>
                  <a:pt x="3522917" y="4266930"/>
                  <a:pt x="3508834" y="4271625"/>
                </a:cubicBezTo>
                <a:cubicBezTo>
                  <a:pt x="3497099" y="4276319"/>
                  <a:pt x="3485364" y="4278666"/>
                  <a:pt x="3473629" y="4283360"/>
                </a:cubicBezTo>
                <a:cubicBezTo>
                  <a:pt x="3459546" y="4288054"/>
                  <a:pt x="3445464" y="4290401"/>
                  <a:pt x="3433729" y="4295095"/>
                </a:cubicBezTo>
                <a:cubicBezTo>
                  <a:pt x="3421994" y="4297442"/>
                  <a:pt x="3410259" y="4302136"/>
                  <a:pt x="3398523" y="4304483"/>
                </a:cubicBezTo>
                <a:cubicBezTo>
                  <a:pt x="3384441" y="4306830"/>
                  <a:pt x="3370359" y="4311525"/>
                  <a:pt x="3358624" y="4313871"/>
                </a:cubicBezTo>
                <a:cubicBezTo>
                  <a:pt x="3346888" y="4316219"/>
                  <a:pt x="3335153" y="4320913"/>
                  <a:pt x="3321071" y="4323260"/>
                </a:cubicBezTo>
                <a:cubicBezTo>
                  <a:pt x="3306988" y="4325607"/>
                  <a:pt x="3292906" y="4327954"/>
                  <a:pt x="3281171" y="4332648"/>
                </a:cubicBezTo>
                <a:cubicBezTo>
                  <a:pt x="3276477" y="4332648"/>
                  <a:pt x="3271783" y="4334995"/>
                  <a:pt x="3267089" y="4334995"/>
                </a:cubicBezTo>
                <a:cubicBezTo>
                  <a:pt x="3262395" y="4334995"/>
                  <a:pt x="3257701" y="4337342"/>
                  <a:pt x="3250659" y="4337342"/>
                </a:cubicBezTo>
                <a:cubicBezTo>
                  <a:pt x="3236577" y="4339689"/>
                  <a:pt x="3222495" y="4342036"/>
                  <a:pt x="3210760" y="4344383"/>
                </a:cubicBezTo>
                <a:cubicBezTo>
                  <a:pt x="3191983" y="4346730"/>
                  <a:pt x="3170860" y="4349077"/>
                  <a:pt x="3152083" y="4351424"/>
                </a:cubicBezTo>
                <a:cubicBezTo>
                  <a:pt x="3138001" y="4353771"/>
                  <a:pt x="3126266" y="4353771"/>
                  <a:pt x="3112184" y="4356118"/>
                </a:cubicBezTo>
                <a:cubicBezTo>
                  <a:pt x="3109837" y="4356118"/>
                  <a:pt x="3105143" y="4356118"/>
                  <a:pt x="3102795" y="4356118"/>
                </a:cubicBezTo>
                <a:cubicBezTo>
                  <a:pt x="3102795" y="4356118"/>
                  <a:pt x="3102795" y="4353771"/>
                  <a:pt x="3102795" y="4353771"/>
                </a:cubicBezTo>
                <a:cubicBezTo>
                  <a:pt x="3109837" y="4349077"/>
                  <a:pt x="3116878" y="4346730"/>
                  <a:pt x="3123919" y="4342036"/>
                </a:cubicBezTo>
                <a:cubicBezTo>
                  <a:pt x="3133307" y="4337342"/>
                  <a:pt x="3145042" y="4332648"/>
                  <a:pt x="3154430" y="4325607"/>
                </a:cubicBezTo>
                <a:cubicBezTo>
                  <a:pt x="3166166" y="4318565"/>
                  <a:pt x="3180248" y="4311525"/>
                  <a:pt x="3191983" y="4304483"/>
                </a:cubicBezTo>
                <a:cubicBezTo>
                  <a:pt x="3201371" y="4299789"/>
                  <a:pt x="3213106" y="4292748"/>
                  <a:pt x="3222495" y="4288054"/>
                </a:cubicBezTo>
                <a:cubicBezTo>
                  <a:pt x="3231883" y="4283360"/>
                  <a:pt x="3241271" y="4276319"/>
                  <a:pt x="3250659" y="4271625"/>
                </a:cubicBezTo>
                <a:cubicBezTo>
                  <a:pt x="3262395" y="4271625"/>
                  <a:pt x="3276477" y="4269278"/>
                  <a:pt x="3288212" y="4269278"/>
                </a:cubicBezTo>
                <a:cubicBezTo>
                  <a:pt x="3299947" y="4266930"/>
                  <a:pt x="3314030" y="4266930"/>
                  <a:pt x="3325765" y="4264584"/>
                </a:cubicBezTo>
                <a:cubicBezTo>
                  <a:pt x="3339847" y="4262236"/>
                  <a:pt x="3356276" y="4262236"/>
                  <a:pt x="3370359" y="4259889"/>
                </a:cubicBezTo>
                <a:cubicBezTo>
                  <a:pt x="3382094" y="4257542"/>
                  <a:pt x="3396176" y="4255195"/>
                  <a:pt x="3407911" y="4255195"/>
                </a:cubicBezTo>
                <a:cubicBezTo>
                  <a:pt x="3421994" y="4252848"/>
                  <a:pt x="3436076" y="4250501"/>
                  <a:pt x="3450158" y="4248154"/>
                </a:cubicBezTo>
                <a:cubicBezTo>
                  <a:pt x="3461894" y="4245807"/>
                  <a:pt x="3475976" y="4243460"/>
                  <a:pt x="3487711" y="4241113"/>
                </a:cubicBezTo>
                <a:cubicBezTo>
                  <a:pt x="3501793" y="4238766"/>
                  <a:pt x="3515876" y="4236419"/>
                  <a:pt x="3529958" y="4234072"/>
                </a:cubicBezTo>
                <a:cubicBezTo>
                  <a:pt x="3541693" y="4231725"/>
                  <a:pt x="3553428" y="4229378"/>
                  <a:pt x="3567511" y="4227031"/>
                </a:cubicBezTo>
                <a:cubicBezTo>
                  <a:pt x="3581593" y="4224684"/>
                  <a:pt x="3595675" y="4219990"/>
                  <a:pt x="3607410" y="4217643"/>
                </a:cubicBezTo>
                <a:cubicBezTo>
                  <a:pt x="3619146" y="4215296"/>
                  <a:pt x="3630881" y="4210602"/>
                  <a:pt x="3642616" y="4208254"/>
                </a:cubicBezTo>
                <a:cubicBezTo>
                  <a:pt x="3656698" y="4203560"/>
                  <a:pt x="3668434" y="4201213"/>
                  <a:pt x="3682516" y="4196519"/>
                </a:cubicBezTo>
                <a:cubicBezTo>
                  <a:pt x="3694251" y="4194172"/>
                  <a:pt x="3705986" y="4189478"/>
                  <a:pt x="3717721" y="4184784"/>
                </a:cubicBezTo>
                <a:cubicBezTo>
                  <a:pt x="3731804" y="4180090"/>
                  <a:pt x="3743539" y="4177743"/>
                  <a:pt x="3757622" y="4173049"/>
                </a:cubicBezTo>
                <a:cubicBezTo>
                  <a:pt x="3762316" y="4170702"/>
                  <a:pt x="3764662" y="4170702"/>
                  <a:pt x="3769357" y="4168354"/>
                </a:cubicBezTo>
                <a:cubicBezTo>
                  <a:pt x="3769357" y="4168354"/>
                  <a:pt x="3767010" y="4168354"/>
                  <a:pt x="3767010" y="4170702"/>
                </a:cubicBezTo>
                <a:cubicBezTo>
                  <a:pt x="3755274" y="4175396"/>
                  <a:pt x="3743539" y="4180090"/>
                  <a:pt x="3729457" y="4187131"/>
                </a:cubicBezTo>
                <a:close/>
                <a:moveTo>
                  <a:pt x="3013608" y="4365506"/>
                </a:moveTo>
                <a:cubicBezTo>
                  <a:pt x="2990137" y="4367854"/>
                  <a:pt x="2966667" y="4367854"/>
                  <a:pt x="2943196" y="4370201"/>
                </a:cubicBezTo>
                <a:cubicBezTo>
                  <a:pt x="2933808" y="4370201"/>
                  <a:pt x="2922073" y="4372548"/>
                  <a:pt x="2912685" y="4372548"/>
                </a:cubicBezTo>
                <a:cubicBezTo>
                  <a:pt x="2877479" y="4374895"/>
                  <a:pt x="2844620" y="4374895"/>
                  <a:pt x="2809415" y="4374895"/>
                </a:cubicBezTo>
                <a:cubicBezTo>
                  <a:pt x="2795332" y="4374895"/>
                  <a:pt x="2781250" y="4374895"/>
                  <a:pt x="2767168" y="4374895"/>
                </a:cubicBezTo>
                <a:cubicBezTo>
                  <a:pt x="2767168" y="4370201"/>
                  <a:pt x="2769515" y="4365506"/>
                  <a:pt x="2769515" y="4358466"/>
                </a:cubicBezTo>
                <a:cubicBezTo>
                  <a:pt x="2774209" y="4332648"/>
                  <a:pt x="2778903" y="4304483"/>
                  <a:pt x="2781250" y="4273972"/>
                </a:cubicBezTo>
                <a:cubicBezTo>
                  <a:pt x="2781250" y="4273972"/>
                  <a:pt x="2783597" y="4273972"/>
                  <a:pt x="2783597" y="4273972"/>
                </a:cubicBezTo>
                <a:cubicBezTo>
                  <a:pt x="2785944" y="4273972"/>
                  <a:pt x="2788291" y="4273972"/>
                  <a:pt x="2788291" y="4273972"/>
                </a:cubicBezTo>
                <a:cubicBezTo>
                  <a:pt x="2802374" y="4276319"/>
                  <a:pt x="2816456" y="4276319"/>
                  <a:pt x="2830538" y="4276319"/>
                </a:cubicBezTo>
                <a:cubicBezTo>
                  <a:pt x="2839926" y="4281013"/>
                  <a:pt x="2849314" y="4285707"/>
                  <a:pt x="2858703" y="4288054"/>
                </a:cubicBezTo>
                <a:cubicBezTo>
                  <a:pt x="2858703" y="4288054"/>
                  <a:pt x="2858703" y="4288054"/>
                  <a:pt x="2858703" y="4288054"/>
                </a:cubicBezTo>
                <a:cubicBezTo>
                  <a:pt x="2884520" y="4297442"/>
                  <a:pt x="2907991" y="4309177"/>
                  <a:pt x="2933808" y="4316219"/>
                </a:cubicBezTo>
                <a:cubicBezTo>
                  <a:pt x="2933808" y="4316219"/>
                  <a:pt x="2933808" y="4316219"/>
                  <a:pt x="2933808" y="4316219"/>
                </a:cubicBezTo>
                <a:cubicBezTo>
                  <a:pt x="2957279" y="4325607"/>
                  <a:pt x="2983096" y="4332648"/>
                  <a:pt x="3006567" y="4342036"/>
                </a:cubicBezTo>
                <a:cubicBezTo>
                  <a:pt x="3006567" y="4342036"/>
                  <a:pt x="3006567" y="4342036"/>
                  <a:pt x="3008914" y="4342036"/>
                </a:cubicBezTo>
                <a:cubicBezTo>
                  <a:pt x="3027690" y="4346730"/>
                  <a:pt x="3046466" y="4353771"/>
                  <a:pt x="3065243" y="4358466"/>
                </a:cubicBezTo>
                <a:cubicBezTo>
                  <a:pt x="3065243" y="4358466"/>
                  <a:pt x="3065243" y="4360812"/>
                  <a:pt x="3065243" y="4360812"/>
                </a:cubicBezTo>
                <a:cubicBezTo>
                  <a:pt x="3060548" y="4360812"/>
                  <a:pt x="3055854" y="4360812"/>
                  <a:pt x="3051160" y="4363160"/>
                </a:cubicBezTo>
                <a:cubicBezTo>
                  <a:pt x="3037078" y="4363160"/>
                  <a:pt x="3025343" y="4365506"/>
                  <a:pt x="3013608" y="4365506"/>
                </a:cubicBezTo>
                <a:close/>
                <a:moveTo>
                  <a:pt x="2685021" y="4586129"/>
                </a:moveTo>
                <a:cubicBezTo>
                  <a:pt x="2670939" y="4588476"/>
                  <a:pt x="2656857" y="4588476"/>
                  <a:pt x="2642774" y="4588476"/>
                </a:cubicBezTo>
                <a:cubicBezTo>
                  <a:pt x="2635733" y="4588476"/>
                  <a:pt x="2631039" y="4588476"/>
                  <a:pt x="2623998" y="4590823"/>
                </a:cubicBezTo>
                <a:cubicBezTo>
                  <a:pt x="2605222" y="4593170"/>
                  <a:pt x="2588792" y="4593170"/>
                  <a:pt x="2570016" y="4593170"/>
                </a:cubicBezTo>
                <a:cubicBezTo>
                  <a:pt x="2567669" y="4593170"/>
                  <a:pt x="2565322" y="4593170"/>
                  <a:pt x="2562975" y="4593170"/>
                </a:cubicBezTo>
                <a:cubicBezTo>
                  <a:pt x="2548892" y="4593170"/>
                  <a:pt x="2534810" y="4593170"/>
                  <a:pt x="2523075" y="4595517"/>
                </a:cubicBezTo>
                <a:cubicBezTo>
                  <a:pt x="2523075" y="4586129"/>
                  <a:pt x="2513687" y="4576741"/>
                  <a:pt x="2501952" y="4576741"/>
                </a:cubicBezTo>
                <a:cubicBezTo>
                  <a:pt x="2494910" y="4576741"/>
                  <a:pt x="2487869" y="4581435"/>
                  <a:pt x="2485522" y="4586129"/>
                </a:cubicBezTo>
                <a:cubicBezTo>
                  <a:pt x="2471440" y="4579088"/>
                  <a:pt x="2457358" y="4572047"/>
                  <a:pt x="2443275" y="4565005"/>
                </a:cubicBezTo>
                <a:cubicBezTo>
                  <a:pt x="2440928" y="4562658"/>
                  <a:pt x="2438581" y="4562658"/>
                  <a:pt x="2436234" y="4560311"/>
                </a:cubicBezTo>
                <a:cubicBezTo>
                  <a:pt x="2417458" y="4550923"/>
                  <a:pt x="2401029" y="4541535"/>
                  <a:pt x="2382252" y="4529800"/>
                </a:cubicBezTo>
                <a:cubicBezTo>
                  <a:pt x="2375211" y="4525106"/>
                  <a:pt x="2368170" y="4520412"/>
                  <a:pt x="2361129" y="4518064"/>
                </a:cubicBezTo>
                <a:cubicBezTo>
                  <a:pt x="2347047" y="4511024"/>
                  <a:pt x="2335311" y="4501635"/>
                  <a:pt x="2321229" y="4494594"/>
                </a:cubicBezTo>
                <a:cubicBezTo>
                  <a:pt x="2314188" y="4489900"/>
                  <a:pt x="2304800" y="4485206"/>
                  <a:pt x="2297759" y="4480512"/>
                </a:cubicBezTo>
                <a:cubicBezTo>
                  <a:pt x="2283676" y="4473471"/>
                  <a:pt x="2271941" y="4464083"/>
                  <a:pt x="2257859" y="4454694"/>
                </a:cubicBezTo>
                <a:cubicBezTo>
                  <a:pt x="2250818" y="4450000"/>
                  <a:pt x="2241429" y="4442959"/>
                  <a:pt x="2234388" y="4438265"/>
                </a:cubicBezTo>
                <a:cubicBezTo>
                  <a:pt x="2234388" y="4438265"/>
                  <a:pt x="2234388" y="4438265"/>
                  <a:pt x="2232041" y="4438265"/>
                </a:cubicBezTo>
                <a:cubicBezTo>
                  <a:pt x="2248471" y="4433571"/>
                  <a:pt x="2264900" y="4431224"/>
                  <a:pt x="2281329" y="4426530"/>
                </a:cubicBezTo>
                <a:cubicBezTo>
                  <a:pt x="2302453" y="4421836"/>
                  <a:pt x="2323576" y="4417142"/>
                  <a:pt x="2342352" y="4410100"/>
                </a:cubicBezTo>
                <a:cubicBezTo>
                  <a:pt x="2347047" y="4407753"/>
                  <a:pt x="2351741" y="4407753"/>
                  <a:pt x="2356435" y="4405406"/>
                </a:cubicBezTo>
                <a:cubicBezTo>
                  <a:pt x="2372864" y="4400712"/>
                  <a:pt x="2389293" y="4396018"/>
                  <a:pt x="2405723" y="4391324"/>
                </a:cubicBezTo>
                <a:cubicBezTo>
                  <a:pt x="2410417" y="4391324"/>
                  <a:pt x="2412764" y="4388977"/>
                  <a:pt x="2417458" y="4386630"/>
                </a:cubicBezTo>
                <a:cubicBezTo>
                  <a:pt x="2433887" y="4381936"/>
                  <a:pt x="2450317" y="4377242"/>
                  <a:pt x="2469093" y="4370201"/>
                </a:cubicBezTo>
                <a:cubicBezTo>
                  <a:pt x="2471440" y="4370201"/>
                  <a:pt x="2473787" y="4367854"/>
                  <a:pt x="2476134" y="4367854"/>
                </a:cubicBezTo>
                <a:cubicBezTo>
                  <a:pt x="2487869" y="4363160"/>
                  <a:pt x="2499605" y="4360812"/>
                  <a:pt x="2511340" y="4356118"/>
                </a:cubicBezTo>
                <a:cubicBezTo>
                  <a:pt x="2537157" y="4358466"/>
                  <a:pt x="2560628" y="4360812"/>
                  <a:pt x="2586445" y="4363160"/>
                </a:cubicBezTo>
                <a:cubicBezTo>
                  <a:pt x="2591139" y="4363160"/>
                  <a:pt x="2598180" y="4363160"/>
                  <a:pt x="2602875" y="4365506"/>
                </a:cubicBezTo>
                <a:cubicBezTo>
                  <a:pt x="2633386" y="4367854"/>
                  <a:pt x="2663898" y="4370201"/>
                  <a:pt x="2694409" y="4370201"/>
                </a:cubicBezTo>
                <a:cubicBezTo>
                  <a:pt x="2696756" y="4370201"/>
                  <a:pt x="2701450" y="4370201"/>
                  <a:pt x="2703797" y="4370201"/>
                </a:cubicBezTo>
                <a:cubicBezTo>
                  <a:pt x="2722574" y="4370201"/>
                  <a:pt x="2741350" y="4370201"/>
                  <a:pt x="2762474" y="4370201"/>
                </a:cubicBezTo>
                <a:cubicBezTo>
                  <a:pt x="2760127" y="4379589"/>
                  <a:pt x="2760127" y="4391324"/>
                  <a:pt x="2757780" y="4400712"/>
                </a:cubicBezTo>
                <a:cubicBezTo>
                  <a:pt x="2757780" y="4400712"/>
                  <a:pt x="2757780" y="4403059"/>
                  <a:pt x="2757780" y="4403059"/>
                </a:cubicBezTo>
                <a:cubicBezTo>
                  <a:pt x="2755433" y="4417142"/>
                  <a:pt x="2753086" y="4431224"/>
                  <a:pt x="2750738" y="4445306"/>
                </a:cubicBezTo>
                <a:cubicBezTo>
                  <a:pt x="2743697" y="4494594"/>
                  <a:pt x="2736656" y="4536841"/>
                  <a:pt x="2727268" y="4579088"/>
                </a:cubicBezTo>
                <a:cubicBezTo>
                  <a:pt x="2720227" y="4579088"/>
                  <a:pt x="2713186" y="4581435"/>
                  <a:pt x="2703797" y="4581435"/>
                </a:cubicBezTo>
                <a:cubicBezTo>
                  <a:pt x="2701450" y="4583782"/>
                  <a:pt x="2694409" y="4586129"/>
                  <a:pt x="2685021" y="4586129"/>
                </a:cubicBezTo>
                <a:close/>
                <a:moveTo>
                  <a:pt x="2171018" y="4450000"/>
                </a:moveTo>
                <a:cubicBezTo>
                  <a:pt x="2161630" y="4452347"/>
                  <a:pt x="2152242" y="4454694"/>
                  <a:pt x="2142854" y="4454694"/>
                </a:cubicBezTo>
                <a:cubicBezTo>
                  <a:pt x="2131118" y="4457041"/>
                  <a:pt x="2119383" y="4459388"/>
                  <a:pt x="2107648" y="4461735"/>
                </a:cubicBezTo>
                <a:cubicBezTo>
                  <a:pt x="2098260" y="4464083"/>
                  <a:pt x="2088871" y="4464083"/>
                  <a:pt x="2079483" y="4466429"/>
                </a:cubicBezTo>
                <a:cubicBezTo>
                  <a:pt x="2067748" y="4468777"/>
                  <a:pt x="2056013" y="4468777"/>
                  <a:pt x="2044277" y="4471123"/>
                </a:cubicBezTo>
                <a:cubicBezTo>
                  <a:pt x="2034889" y="4473471"/>
                  <a:pt x="2027848" y="4473471"/>
                  <a:pt x="2018460" y="4475818"/>
                </a:cubicBezTo>
                <a:cubicBezTo>
                  <a:pt x="2006725" y="4478165"/>
                  <a:pt x="1994989" y="4478165"/>
                  <a:pt x="1983254" y="4480512"/>
                </a:cubicBezTo>
                <a:cubicBezTo>
                  <a:pt x="1973866" y="4480512"/>
                  <a:pt x="1964478" y="4482859"/>
                  <a:pt x="1957437" y="4482859"/>
                </a:cubicBezTo>
                <a:cubicBezTo>
                  <a:pt x="1945702" y="4482859"/>
                  <a:pt x="1933966" y="4485206"/>
                  <a:pt x="1922231" y="4485206"/>
                </a:cubicBezTo>
                <a:cubicBezTo>
                  <a:pt x="1912843" y="4485206"/>
                  <a:pt x="1905802" y="4487553"/>
                  <a:pt x="1896414" y="4487553"/>
                </a:cubicBezTo>
                <a:cubicBezTo>
                  <a:pt x="1882331" y="4487553"/>
                  <a:pt x="1870596" y="4489900"/>
                  <a:pt x="1856514" y="4489900"/>
                </a:cubicBezTo>
                <a:cubicBezTo>
                  <a:pt x="1849473" y="4489900"/>
                  <a:pt x="1842431" y="4489900"/>
                  <a:pt x="1835390" y="4489900"/>
                </a:cubicBezTo>
                <a:cubicBezTo>
                  <a:pt x="1816614" y="4489900"/>
                  <a:pt x="1795491" y="4489900"/>
                  <a:pt x="1776714" y="4489900"/>
                </a:cubicBezTo>
                <a:cubicBezTo>
                  <a:pt x="1755591" y="4489900"/>
                  <a:pt x="1734467" y="4489900"/>
                  <a:pt x="1715691" y="4489900"/>
                </a:cubicBezTo>
                <a:cubicBezTo>
                  <a:pt x="1710997" y="4489900"/>
                  <a:pt x="1703956" y="4489900"/>
                  <a:pt x="1699262" y="4489900"/>
                </a:cubicBezTo>
                <a:cubicBezTo>
                  <a:pt x="1685179" y="4489900"/>
                  <a:pt x="1671097" y="4489900"/>
                  <a:pt x="1654668" y="4487553"/>
                </a:cubicBezTo>
                <a:cubicBezTo>
                  <a:pt x="1647627" y="4487553"/>
                  <a:pt x="1640586" y="4485206"/>
                  <a:pt x="1633544" y="4485206"/>
                </a:cubicBezTo>
                <a:cubicBezTo>
                  <a:pt x="1621809" y="4485206"/>
                  <a:pt x="1607727" y="4482859"/>
                  <a:pt x="1595992" y="4482859"/>
                </a:cubicBezTo>
                <a:cubicBezTo>
                  <a:pt x="1586603" y="4482859"/>
                  <a:pt x="1577215" y="4480512"/>
                  <a:pt x="1565480" y="4478165"/>
                </a:cubicBezTo>
                <a:cubicBezTo>
                  <a:pt x="1563133" y="4478165"/>
                  <a:pt x="1560786" y="4478165"/>
                  <a:pt x="1556092" y="4478165"/>
                </a:cubicBezTo>
                <a:cubicBezTo>
                  <a:pt x="1556092" y="4478165"/>
                  <a:pt x="1556092" y="4475818"/>
                  <a:pt x="1556092" y="4475818"/>
                </a:cubicBezTo>
                <a:cubicBezTo>
                  <a:pt x="1560786" y="4475818"/>
                  <a:pt x="1563133" y="4473471"/>
                  <a:pt x="1567827" y="4473471"/>
                </a:cubicBezTo>
                <a:cubicBezTo>
                  <a:pt x="1577215" y="4471123"/>
                  <a:pt x="1584256" y="4471123"/>
                  <a:pt x="1593645" y="4468777"/>
                </a:cubicBezTo>
                <a:cubicBezTo>
                  <a:pt x="1603033" y="4466429"/>
                  <a:pt x="1614768" y="4464083"/>
                  <a:pt x="1624156" y="4459388"/>
                </a:cubicBezTo>
                <a:cubicBezTo>
                  <a:pt x="1633544" y="4457041"/>
                  <a:pt x="1642933" y="4454694"/>
                  <a:pt x="1649974" y="4452347"/>
                </a:cubicBezTo>
                <a:cubicBezTo>
                  <a:pt x="1659362" y="4450000"/>
                  <a:pt x="1671097" y="4445306"/>
                  <a:pt x="1680485" y="4440612"/>
                </a:cubicBezTo>
                <a:cubicBezTo>
                  <a:pt x="1689873" y="4438265"/>
                  <a:pt x="1696915" y="4433571"/>
                  <a:pt x="1706303" y="4431224"/>
                </a:cubicBezTo>
                <a:cubicBezTo>
                  <a:pt x="1718038" y="4426530"/>
                  <a:pt x="1727426" y="4421836"/>
                  <a:pt x="1739161" y="4417142"/>
                </a:cubicBezTo>
                <a:cubicBezTo>
                  <a:pt x="1746203" y="4414794"/>
                  <a:pt x="1755591" y="4410100"/>
                  <a:pt x="1762632" y="4407753"/>
                </a:cubicBezTo>
                <a:cubicBezTo>
                  <a:pt x="1774367" y="4403059"/>
                  <a:pt x="1788449" y="4396018"/>
                  <a:pt x="1800185" y="4388977"/>
                </a:cubicBezTo>
                <a:cubicBezTo>
                  <a:pt x="1807226" y="4386630"/>
                  <a:pt x="1814267" y="4381936"/>
                  <a:pt x="1821308" y="4379589"/>
                </a:cubicBezTo>
                <a:cubicBezTo>
                  <a:pt x="1835390" y="4372548"/>
                  <a:pt x="1851820" y="4363160"/>
                  <a:pt x="1865902" y="4353771"/>
                </a:cubicBezTo>
                <a:cubicBezTo>
                  <a:pt x="1870596" y="4351424"/>
                  <a:pt x="1875290" y="4349077"/>
                  <a:pt x="1877637" y="4346730"/>
                </a:cubicBezTo>
                <a:cubicBezTo>
                  <a:pt x="1910496" y="4327954"/>
                  <a:pt x="1945702" y="4304483"/>
                  <a:pt x="1978560" y="4281013"/>
                </a:cubicBezTo>
                <a:cubicBezTo>
                  <a:pt x="1983254" y="4285707"/>
                  <a:pt x="1987948" y="4290401"/>
                  <a:pt x="1994989" y="4290401"/>
                </a:cubicBezTo>
                <a:cubicBezTo>
                  <a:pt x="2002031" y="4290401"/>
                  <a:pt x="2006725" y="4288054"/>
                  <a:pt x="2009072" y="4283360"/>
                </a:cubicBezTo>
                <a:cubicBezTo>
                  <a:pt x="2011419" y="4285707"/>
                  <a:pt x="2013766" y="4285707"/>
                  <a:pt x="2013766" y="4288054"/>
                </a:cubicBezTo>
                <a:cubicBezTo>
                  <a:pt x="2037236" y="4306830"/>
                  <a:pt x="2060707" y="4325607"/>
                  <a:pt x="2084177" y="4342036"/>
                </a:cubicBezTo>
                <a:cubicBezTo>
                  <a:pt x="2098260" y="4351424"/>
                  <a:pt x="2112342" y="4363160"/>
                  <a:pt x="2124077" y="4372548"/>
                </a:cubicBezTo>
                <a:cubicBezTo>
                  <a:pt x="2131118" y="4377242"/>
                  <a:pt x="2140506" y="4384283"/>
                  <a:pt x="2147548" y="4388977"/>
                </a:cubicBezTo>
                <a:cubicBezTo>
                  <a:pt x="2161630" y="4398365"/>
                  <a:pt x="2175712" y="4410100"/>
                  <a:pt x="2189794" y="4419489"/>
                </a:cubicBezTo>
                <a:cubicBezTo>
                  <a:pt x="2196835" y="4424183"/>
                  <a:pt x="2203877" y="4428877"/>
                  <a:pt x="2213265" y="4433571"/>
                </a:cubicBezTo>
                <a:cubicBezTo>
                  <a:pt x="2217959" y="4435918"/>
                  <a:pt x="2220306" y="4438265"/>
                  <a:pt x="2225000" y="4442959"/>
                </a:cubicBezTo>
                <a:cubicBezTo>
                  <a:pt x="2217959" y="4445306"/>
                  <a:pt x="2208571" y="4447653"/>
                  <a:pt x="2201530" y="4447653"/>
                </a:cubicBezTo>
                <a:cubicBezTo>
                  <a:pt x="2192141" y="4445306"/>
                  <a:pt x="2182753" y="4447653"/>
                  <a:pt x="2171018" y="4450000"/>
                </a:cubicBezTo>
                <a:close/>
                <a:moveTo>
                  <a:pt x="1469251" y="4417142"/>
                </a:moveTo>
                <a:cubicBezTo>
                  <a:pt x="1459863" y="4407753"/>
                  <a:pt x="1448128" y="4398365"/>
                  <a:pt x="1438739" y="4388977"/>
                </a:cubicBezTo>
                <a:cubicBezTo>
                  <a:pt x="1429351" y="4381936"/>
                  <a:pt x="1419963" y="4372548"/>
                  <a:pt x="1410575" y="4365506"/>
                </a:cubicBezTo>
                <a:cubicBezTo>
                  <a:pt x="1401187" y="4356118"/>
                  <a:pt x="1389452" y="4346730"/>
                  <a:pt x="1380063" y="4334995"/>
                </a:cubicBezTo>
                <a:cubicBezTo>
                  <a:pt x="1370675" y="4325607"/>
                  <a:pt x="1361287" y="4318565"/>
                  <a:pt x="1354246" y="4309177"/>
                </a:cubicBezTo>
                <a:cubicBezTo>
                  <a:pt x="1342511" y="4299789"/>
                  <a:pt x="1333122" y="4288054"/>
                  <a:pt x="1321387" y="4276319"/>
                </a:cubicBezTo>
                <a:cubicBezTo>
                  <a:pt x="1311999" y="4266930"/>
                  <a:pt x="1304958" y="4259889"/>
                  <a:pt x="1295570" y="4250501"/>
                </a:cubicBezTo>
                <a:cubicBezTo>
                  <a:pt x="1283834" y="4238766"/>
                  <a:pt x="1274446" y="4227031"/>
                  <a:pt x="1262711" y="4215296"/>
                </a:cubicBezTo>
                <a:cubicBezTo>
                  <a:pt x="1253323" y="4205908"/>
                  <a:pt x="1246282" y="4198866"/>
                  <a:pt x="1236894" y="4189478"/>
                </a:cubicBezTo>
                <a:cubicBezTo>
                  <a:pt x="1225158" y="4177743"/>
                  <a:pt x="1213423" y="4163660"/>
                  <a:pt x="1201688" y="4151925"/>
                </a:cubicBezTo>
                <a:cubicBezTo>
                  <a:pt x="1194647" y="4142537"/>
                  <a:pt x="1185258" y="4135496"/>
                  <a:pt x="1178217" y="4126108"/>
                </a:cubicBezTo>
                <a:cubicBezTo>
                  <a:pt x="1164135" y="4112026"/>
                  <a:pt x="1152400" y="4095596"/>
                  <a:pt x="1138318" y="4079167"/>
                </a:cubicBezTo>
                <a:cubicBezTo>
                  <a:pt x="1131276" y="4072125"/>
                  <a:pt x="1126582" y="4065085"/>
                  <a:pt x="1119541" y="4058043"/>
                </a:cubicBezTo>
                <a:cubicBezTo>
                  <a:pt x="1114847" y="4053349"/>
                  <a:pt x="1110153" y="4046308"/>
                  <a:pt x="1105459" y="4039267"/>
                </a:cubicBezTo>
                <a:cubicBezTo>
                  <a:pt x="1105459" y="4034573"/>
                  <a:pt x="1105459" y="4032226"/>
                  <a:pt x="1105459" y="4027532"/>
                </a:cubicBezTo>
                <a:cubicBezTo>
                  <a:pt x="1105459" y="4018144"/>
                  <a:pt x="1107806" y="4011102"/>
                  <a:pt x="1107806" y="4001714"/>
                </a:cubicBezTo>
                <a:cubicBezTo>
                  <a:pt x="1107806" y="3994673"/>
                  <a:pt x="1110153" y="3987632"/>
                  <a:pt x="1110153" y="3980591"/>
                </a:cubicBezTo>
                <a:cubicBezTo>
                  <a:pt x="1110153" y="3973550"/>
                  <a:pt x="1112500" y="3966508"/>
                  <a:pt x="1112500" y="3959468"/>
                </a:cubicBezTo>
                <a:cubicBezTo>
                  <a:pt x="1112500" y="3952426"/>
                  <a:pt x="1112500" y="3945385"/>
                  <a:pt x="1114847" y="3938344"/>
                </a:cubicBezTo>
                <a:cubicBezTo>
                  <a:pt x="1128929" y="3959468"/>
                  <a:pt x="1140665" y="3980591"/>
                  <a:pt x="1154747" y="3999367"/>
                </a:cubicBezTo>
                <a:cubicBezTo>
                  <a:pt x="1154747" y="3999367"/>
                  <a:pt x="1154747" y="3999367"/>
                  <a:pt x="1154747" y="3999367"/>
                </a:cubicBezTo>
                <a:cubicBezTo>
                  <a:pt x="1171176" y="4025185"/>
                  <a:pt x="1187605" y="4048655"/>
                  <a:pt x="1206382" y="4074473"/>
                </a:cubicBezTo>
                <a:cubicBezTo>
                  <a:pt x="1206382" y="4076820"/>
                  <a:pt x="1208729" y="4076820"/>
                  <a:pt x="1208729" y="4076820"/>
                </a:cubicBezTo>
                <a:cubicBezTo>
                  <a:pt x="1225158" y="4100290"/>
                  <a:pt x="1241588" y="4123761"/>
                  <a:pt x="1258017" y="4144884"/>
                </a:cubicBezTo>
                <a:cubicBezTo>
                  <a:pt x="1258017" y="4147231"/>
                  <a:pt x="1260364" y="4147231"/>
                  <a:pt x="1262711" y="4149578"/>
                </a:cubicBezTo>
                <a:cubicBezTo>
                  <a:pt x="1279140" y="4170702"/>
                  <a:pt x="1295570" y="4191825"/>
                  <a:pt x="1309652" y="4212948"/>
                </a:cubicBezTo>
                <a:cubicBezTo>
                  <a:pt x="1311999" y="4215296"/>
                  <a:pt x="1311999" y="4217643"/>
                  <a:pt x="1314346" y="4217643"/>
                </a:cubicBezTo>
                <a:cubicBezTo>
                  <a:pt x="1330775" y="4238766"/>
                  <a:pt x="1344858" y="4257542"/>
                  <a:pt x="1361287" y="4276319"/>
                </a:cubicBezTo>
                <a:cubicBezTo>
                  <a:pt x="1363634" y="4278666"/>
                  <a:pt x="1363634" y="4281013"/>
                  <a:pt x="1365981" y="4283360"/>
                </a:cubicBezTo>
                <a:cubicBezTo>
                  <a:pt x="1382410" y="4302136"/>
                  <a:pt x="1396493" y="4320913"/>
                  <a:pt x="1412922" y="4339689"/>
                </a:cubicBezTo>
                <a:cubicBezTo>
                  <a:pt x="1415269" y="4342036"/>
                  <a:pt x="1417616" y="4344383"/>
                  <a:pt x="1417616" y="4346730"/>
                </a:cubicBezTo>
                <a:cubicBezTo>
                  <a:pt x="1434045" y="4365506"/>
                  <a:pt x="1448128" y="4381936"/>
                  <a:pt x="1464557" y="4398365"/>
                </a:cubicBezTo>
                <a:cubicBezTo>
                  <a:pt x="1466904" y="4400712"/>
                  <a:pt x="1469251" y="4403059"/>
                  <a:pt x="1471598" y="4405406"/>
                </a:cubicBezTo>
                <a:cubicBezTo>
                  <a:pt x="1488028" y="4421836"/>
                  <a:pt x="1502110" y="4438265"/>
                  <a:pt x="1518539" y="4454694"/>
                </a:cubicBezTo>
                <a:cubicBezTo>
                  <a:pt x="1518539" y="4454694"/>
                  <a:pt x="1518539" y="4454694"/>
                  <a:pt x="1520886" y="4457041"/>
                </a:cubicBezTo>
                <a:cubicBezTo>
                  <a:pt x="1520886" y="4457041"/>
                  <a:pt x="1520886" y="4457041"/>
                  <a:pt x="1520886" y="4457041"/>
                </a:cubicBezTo>
                <a:cubicBezTo>
                  <a:pt x="1513845" y="4450000"/>
                  <a:pt x="1506804" y="4445306"/>
                  <a:pt x="1497416" y="4438265"/>
                </a:cubicBezTo>
                <a:cubicBezTo>
                  <a:pt x="1485680" y="4433571"/>
                  <a:pt x="1476292" y="4424183"/>
                  <a:pt x="1469251" y="4417142"/>
                </a:cubicBezTo>
                <a:close/>
                <a:moveTo>
                  <a:pt x="1072600" y="3973550"/>
                </a:moveTo>
                <a:cubicBezTo>
                  <a:pt x="1077294" y="3968856"/>
                  <a:pt x="1079641" y="3961814"/>
                  <a:pt x="1084336" y="3957120"/>
                </a:cubicBezTo>
                <a:cubicBezTo>
                  <a:pt x="1086683" y="3954773"/>
                  <a:pt x="1086683" y="3952426"/>
                  <a:pt x="1089030" y="3950079"/>
                </a:cubicBezTo>
                <a:cubicBezTo>
                  <a:pt x="1091377" y="3945385"/>
                  <a:pt x="1093724" y="3943038"/>
                  <a:pt x="1096071" y="3938344"/>
                </a:cubicBezTo>
                <a:cubicBezTo>
                  <a:pt x="1098418" y="3940691"/>
                  <a:pt x="1103112" y="3940691"/>
                  <a:pt x="1105459" y="3940691"/>
                </a:cubicBezTo>
                <a:cubicBezTo>
                  <a:pt x="1110153" y="3940691"/>
                  <a:pt x="1112500" y="3938344"/>
                  <a:pt x="1114847" y="3938344"/>
                </a:cubicBezTo>
                <a:cubicBezTo>
                  <a:pt x="1114847" y="3938344"/>
                  <a:pt x="1114847" y="3938344"/>
                  <a:pt x="1114847" y="3938344"/>
                </a:cubicBezTo>
                <a:cubicBezTo>
                  <a:pt x="1112500" y="3973550"/>
                  <a:pt x="1107806" y="4008755"/>
                  <a:pt x="1105459" y="4041614"/>
                </a:cubicBezTo>
                <a:cubicBezTo>
                  <a:pt x="1096071" y="4029879"/>
                  <a:pt x="1086683" y="4018144"/>
                  <a:pt x="1074947" y="4006408"/>
                </a:cubicBezTo>
                <a:cubicBezTo>
                  <a:pt x="1079641" y="4001714"/>
                  <a:pt x="1081988" y="3997020"/>
                  <a:pt x="1081988" y="3992326"/>
                </a:cubicBezTo>
                <a:cubicBezTo>
                  <a:pt x="1079641" y="3982938"/>
                  <a:pt x="1077294" y="3975897"/>
                  <a:pt x="1072600" y="3973550"/>
                </a:cubicBezTo>
                <a:close/>
                <a:moveTo>
                  <a:pt x="755749" y="3851503"/>
                </a:moveTo>
                <a:cubicBezTo>
                  <a:pt x="753402" y="3851503"/>
                  <a:pt x="753402" y="3849156"/>
                  <a:pt x="751055" y="3849156"/>
                </a:cubicBezTo>
                <a:cubicBezTo>
                  <a:pt x="739320" y="3844462"/>
                  <a:pt x="727584" y="3839768"/>
                  <a:pt x="715849" y="3832727"/>
                </a:cubicBezTo>
                <a:cubicBezTo>
                  <a:pt x="718196" y="3832727"/>
                  <a:pt x="720543" y="3832727"/>
                  <a:pt x="722890" y="3832727"/>
                </a:cubicBezTo>
                <a:cubicBezTo>
                  <a:pt x="725237" y="3832727"/>
                  <a:pt x="729931" y="3832727"/>
                  <a:pt x="732279" y="3832727"/>
                </a:cubicBezTo>
                <a:cubicBezTo>
                  <a:pt x="736973" y="3832727"/>
                  <a:pt x="739320" y="3832727"/>
                  <a:pt x="744014" y="3830380"/>
                </a:cubicBezTo>
                <a:cubicBezTo>
                  <a:pt x="746361" y="3830380"/>
                  <a:pt x="751055" y="3830380"/>
                  <a:pt x="753402" y="3828033"/>
                </a:cubicBezTo>
                <a:cubicBezTo>
                  <a:pt x="758096" y="3828033"/>
                  <a:pt x="760443" y="3825686"/>
                  <a:pt x="765137" y="3825686"/>
                </a:cubicBezTo>
                <a:cubicBezTo>
                  <a:pt x="767484" y="3825686"/>
                  <a:pt x="772178" y="3825686"/>
                  <a:pt x="774525" y="3823339"/>
                </a:cubicBezTo>
                <a:cubicBezTo>
                  <a:pt x="779219" y="3823339"/>
                  <a:pt x="783914" y="3820992"/>
                  <a:pt x="786261" y="3820992"/>
                </a:cubicBezTo>
                <a:cubicBezTo>
                  <a:pt x="788608" y="3820992"/>
                  <a:pt x="793302" y="3818645"/>
                  <a:pt x="795649" y="3818645"/>
                </a:cubicBezTo>
                <a:cubicBezTo>
                  <a:pt x="800343" y="3818645"/>
                  <a:pt x="805037" y="3816298"/>
                  <a:pt x="809731" y="3813950"/>
                </a:cubicBezTo>
                <a:cubicBezTo>
                  <a:pt x="812078" y="3813950"/>
                  <a:pt x="814425" y="3811604"/>
                  <a:pt x="819119" y="3811604"/>
                </a:cubicBezTo>
                <a:cubicBezTo>
                  <a:pt x="823813" y="3809256"/>
                  <a:pt x="828507" y="3809256"/>
                  <a:pt x="833201" y="3806909"/>
                </a:cubicBezTo>
                <a:cubicBezTo>
                  <a:pt x="835549" y="3806909"/>
                  <a:pt x="837896" y="3804562"/>
                  <a:pt x="842590" y="3804562"/>
                </a:cubicBezTo>
                <a:cubicBezTo>
                  <a:pt x="847284" y="3802215"/>
                  <a:pt x="851978" y="3799868"/>
                  <a:pt x="856672" y="3799868"/>
                </a:cubicBezTo>
                <a:cubicBezTo>
                  <a:pt x="859019" y="3799868"/>
                  <a:pt x="861366" y="3797521"/>
                  <a:pt x="861366" y="3797521"/>
                </a:cubicBezTo>
                <a:cubicBezTo>
                  <a:pt x="863713" y="3799868"/>
                  <a:pt x="866060" y="3799868"/>
                  <a:pt x="870754" y="3802215"/>
                </a:cubicBezTo>
                <a:cubicBezTo>
                  <a:pt x="882489" y="3806909"/>
                  <a:pt x="891878" y="3813950"/>
                  <a:pt x="903613" y="3818645"/>
                </a:cubicBezTo>
                <a:cubicBezTo>
                  <a:pt x="905960" y="3820992"/>
                  <a:pt x="910654" y="3820992"/>
                  <a:pt x="913001" y="3823339"/>
                </a:cubicBezTo>
                <a:cubicBezTo>
                  <a:pt x="924736" y="3828033"/>
                  <a:pt x="934124" y="3835074"/>
                  <a:pt x="945860" y="3839768"/>
                </a:cubicBezTo>
                <a:cubicBezTo>
                  <a:pt x="948207" y="3842115"/>
                  <a:pt x="952901" y="3842115"/>
                  <a:pt x="957595" y="3844462"/>
                </a:cubicBezTo>
                <a:cubicBezTo>
                  <a:pt x="969330" y="3849156"/>
                  <a:pt x="978718" y="3853850"/>
                  <a:pt x="990454" y="3858544"/>
                </a:cubicBezTo>
                <a:cubicBezTo>
                  <a:pt x="995148" y="3860891"/>
                  <a:pt x="997495" y="3860891"/>
                  <a:pt x="1002189" y="3863238"/>
                </a:cubicBezTo>
                <a:cubicBezTo>
                  <a:pt x="1011577" y="3867932"/>
                  <a:pt x="1023312" y="3872627"/>
                  <a:pt x="1032700" y="3877321"/>
                </a:cubicBezTo>
                <a:cubicBezTo>
                  <a:pt x="1037395" y="3879668"/>
                  <a:pt x="1042089" y="3879668"/>
                  <a:pt x="1044436" y="3882015"/>
                </a:cubicBezTo>
                <a:cubicBezTo>
                  <a:pt x="1049130" y="3884362"/>
                  <a:pt x="1056171" y="3886709"/>
                  <a:pt x="1060865" y="3889056"/>
                </a:cubicBezTo>
                <a:cubicBezTo>
                  <a:pt x="1060865" y="3891403"/>
                  <a:pt x="1060865" y="3893750"/>
                  <a:pt x="1060865" y="3896097"/>
                </a:cubicBezTo>
                <a:cubicBezTo>
                  <a:pt x="1060865" y="3900791"/>
                  <a:pt x="1060865" y="3905485"/>
                  <a:pt x="1060865" y="3910179"/>
                </a:cubicBezTo>
                <a:cubicBezTo>
                  <a:pt x="962289" y="3907832"/>
                  <a:pt x="866060" y="3886709"/>
                  <a:pt x="772178" y="3851503"/>
                </a:cubicBezTo>
                <a:cubicBezTo>
                  <a:pt x="762790" y="3853850"/>
                  <a:pt x="758096" y="3851503"/>
                  <a:pt x="755749" y="3851503"/>
                </a:cubicBezTo>
                <a:close/>
                <a:moveTo>
                  <a:pt x="837896" y="3785786"/>
                </a:moveTo>
                <a:cubicBezTo>
                  <a:pt x="821466" y="3776398"/>
                  <a:pt x="805037" y="3767009"/>
                  <a:pt x="788608" y="3757621"/>
                </a:cubicBezTo>
                <a:cubicBezTo>
                  <a:pt x="786261" y="3755274"/>
                  <a:pt x="781566" y="3752927"/>
                  <a:pt x="779219" y="3750580"/>
                </a:cubicBezTo>
                <a:cubicBezTo>
                  <a:pt x="760443" y="3738845"/>
                  <a:pt x="744014" y="3727110"/>
                  <a:pt x="725237" y="3715374"/>
                </a:cubicBezTo>
                <a:cubicBezTo>
                  <a:pt x="720543" y="3713028"/>
                  <a:pt x="718196" y="3710680"/>
                  <a:pt x="713502" y="3708333"/>
                </a:cubicBezTo>
                <a:cubicBezTo>
                  <a:pt x="697073" y="3696598"/>
                  <a:pt x="680643" y="3684863"/>
                  <a:pt x="666561" y="3673128"/>
                </a:cubicBezTo>
                <a:cubicBezTo>
                  <a:pt x="666561" y="3673128"/>
                  <a:pt x="666561" y="3673128"/>
                  <a:pt x="664214" y="3673128"/>
                </a:cubicBezTo>
                <a:cubicBezTo>
                  <a:pt x="661867" y="3663740"/>
                  <a:pt x="661867" y="3652004"/>
                  <a:pt x="659520" y="3642616"/>
                </a:cubicBezTo>
                <a:cubicBezTo>
                  <a:pt x="736973" y="3694251"/>
                  <a:pt x="819119" y="3736498"/>
                  <a:pt x="908307" y="3774051"/>
                </a:cubicBezTo>
                <a:cubicBezTo>
                  <a:pt x="891878" y="3783439"/>
                  <a:pt x="873101" y="3790480"/>
                  <a:pt x="856672" y="3797521"/>
                </a:cubicBezTo>
                <a:cubicBezTo>
                  <a:pt x="854325" y="3795174"/>
                  <a:pt x="849631" y="3795174"/>
                  <a:pt x="847284" y="3792827"/>
                </a:cubicBezTo>
                <a:cubicBezTo>
                  <a:pt x="844937" y="3790480"/>
                  <a:pt x="840243" y="3788133"/>
                  <a:pt x="837896" y="3785786"/>
                </a:cubicBezTo>
                <a:close/>
                <a:moveTo>
                  <a:pt x="610232" y="3583940"/>
                </a:moveTo>
                <a:cubicBezTo>
                  <a:pt x="603191" y="3583940"/>
                  <a:pt x="598497" y="3586287"/>
                  <a:pt x="593803" y="3590981"/>
                </a:cubicBezTo>
                <a:cubicBezTo>
                  <a:pt x="551556" y="3560470"/>
                  <a:pt x="511656" y="3525264"/>
                  <a:pt x="474103" y="3490058"/>
                </a:cubicBezTo>
                <a:cubicBezTo>
                  <a:pt x="460021" y="3464241"/>
                  <a:pt x="445939" y="3440770"/>
                  <a:pt x="431857" y="3414952"/>
                </a:cubicBezTo>
                <a:cubicBezTo>
                  <a:pt x="424815" y="3403217"/>
                  <a:pt x="420121" y="3393829"/>
                  <a:pt x="413080" y="3382094"/>
                </a:cubicBezTo>
                <a:cubicBezTo>
                  <a:pt x="406039" y="3368012"/>
                  <a:pt x="396651" y="3353929"/>
                  <a:pt x="389610" y="3337500"/>
                </a:cubicBezTo>
                <a:cubicBezTo>
                  <a:pt x="382569" y="3325765"/>
                  <a:pt x="375527" y="3311683"/>
                  <a:pt x="368486" y="3299947"/>
                </a:cubicBezTo>
                <a:cubicBezTo>
                  <a:pt x="361445" y="3285865"/>
                  <a:pt x="354404" y="3271783"/>
                  <a:pt x="347363" y="3257700"/>
                </a:cubicBezTo>
                <a:cubicBezTo>
                  <a:pt x="342669" y="3248312"/>
                  <a:pt x="337975" y="3241271"/>
                  <a:pt x="333281" y="3231883"/>
                </a:cubicBezTo>
                <a:cubicBezTo>
                  <a:pt x="335628" y="3229536"/>
                  <a:pt x="340322" y="3227189"/>
                  <a:pt x="340322" y="3224842"/>
                </a:cubicBezTo>
                <a:cubicBezTo>
                  <a:pt x="342669" y="3227189"/>
                  <a:pt x="347363" y="3227189"/>
                  <a:pt x="349710" y="3229536"/>
                </a:cubicBezTo>
                <a:cubicBezTo>
                  <a:pt x="354404" y="3231883"/>
                  <a:pt x="359098" y="3234230"/>
                  <a:pt x="363792" y="3234230"/>
                </a:cubicBezTo>
                <a:cubicBezTo>
                  <a:pt x="368486" y="3236577"/>
                  <a:pt x="373180" y="3238924"/>
                  <a:pt x="377874" y="3238924"/>
                </a:cubicBezTo>
                <a:cubicBezTo>
                  <a:pt x="382569" y="3241271"/>
                  <a:pt x="387263" y="3241271"/>
                  <a:pt x="391957" y="3243618"/>
                </a:cubicBezTo>
                <a:cubicBezTo>
                  <a:pt x="396651" y="3245965"/>
                  <a:pt x="401345" y="3245965"/>
                  <a:pt x="406039" y="3248312"/>
                </a:cubicBezTo>
                <a:cubicBezTo>
                  <a:pt x="410733" y="3250659"/>
                  <a:pt x="417774" y="3250659"/>
                  <a:pt x="422468" y="3253006"/>
                </a:cubicBezTo>
                <a:cubicBezTo>
                  <a:pt x="427162" y="3253006"/>
                  <a:pt x="431857" y="3255354"/>
                  <a:pt x="436551" y="3255354"/>
                </a:cubicBezTo>
                <a:cubicBezTo>
                  <a:pt x="441245" y="3257700"/>
                  <a:pt x="448286" y="3257700"/>
                  <a:pt x="455327" y="3257700"/>
                </a:cubicBezTo>
                <a:cubicBezTo>
                  <a:pt x="460021" y="3257700"/>
                  <a:pt x="464715" y="3260048"/>
                  <a:pt x="469409" y="3260048"/>
                </a:cubicBezTo>
                <a:cubicBezTo>
                  <a:pt x="476450" y="3260048"/>
                  <a:pt x="483492" y="3262394"/>
                  <a:pt x="488186" y="3262394"/>
                </a:cubicBezTo>
                <a:cubicBezTo>
                  <a:pt x="492880" y="3262394"/>
                  <a:pt x="497574" y="3262394"/>
                  <a:pt x="499921" y="3264742"/>
                </a:cubicBezTo>
                <a:cubicBezTo>
                  <a:pt x="506962" y="3264742"/>
                  <a:pt x="514003" y="3264742"/>
                  <a:pt x="523391" y="3267089"/>
                </a:cubicBezTo>
                <a:cubicBezTo>
                  <a:pt x="528085" y="3267089"/>
                  <a:pt x="530433" y="3267089"/>
                  <a:pt x="535127" y="3267089"/>
                </a:cubicBezTo>
                <a:cubicBezTo>
                  <a:pt x="546862" y="3267089"/>
                  <a:pt x="558597" y="3267089"/>
                  <a:pt x="570332" y="3267089"/>
                </a:cubicBezTo>
                <a:lnTo>
                  <a:pt x="570332" y="3267089"/>
                </a:lnTo>
                <a:cubicBezTo>
                  <a:pt x="570332" y="3267089"/>
                  <a:pt x="570332" y="3267089"/>
                  <a:pt x="570332" y="3267089"/>
                </a:cubicBezTo>
                <a:cubicBezTo>
                  <a:pt x="579721" y="3267089"/>
                  <a:pt x="589109" y="3267089"/>
                  <a:pt x="596150" y="3267089"/>
                </a:cubicBezTo>
                <a:cubicBezTo>
                  <a:pt x="596150" y="3276477"/>
                  <a:pt x="605538" y="3285865"/>
                  <a:pt x="617273" y="3285865"/>
                </a:cubicBezTo>
                <a:cubicBezTo>
                  <a:pt x="617273" y="3285865"/>
                  <a:pt x="617273" y="3285865"/>
                  <a:pt x="617273" y="3285865"/>
                </a:cubicBezTo>
                <a:cubicBezTo>
                  <a:pt x="624314" y="3363318"/>
                  <a:pt x="631355" y="3436076"/>
                  <a:pt x="640744" y="3504140"/>
                </a:cubicBezTo>
                <a:cubicBezTo>
                  <a:pt x="640744" y="3506487"/>
                  <a:pt x="640744" y="3508834"/>
                  <a:pt x="640744" y="3511182"/>
                </a:cubicBezTo>
                <a:cubicBezTo>
                  <a:pt x="643091" y="3532305"/>
                  <a:pt x="645438" y="3555775"/>
                  <a:pt x="647785" y="3574552"/>
                </a:cubicBezTo>
                <a:cubicBezTo>
                  <a:pt x="647785" y="3579246"/>
                  <a:pt x="647785" y="3583940"/>
                  <a:pt x="650132" y="3586287"/>
                </a:cubicBezTo>
                <a:cubicBezTo>
                  <a:pt x="652479" y="3602716"/>
                  <a:pt x="654826" y="3619146"/>
                  <a:pt x="657173" y="3635575"/>
                </a:cubicBezTo>
                <a:cubicBezTo>
                  <a:pt x="645438" y="3628534"/>
                  <a:pt x="636050" y="3621493"/>
                  <a:pt x="626661" y="3614451"/>
                </a:cubicBezTo>
                <a:cubicBezTo>
                  <a:pt x="629008" y="3612105"/>
                  <a:pt x="629008" y="3607411"/>
                  <a:pt x="629008" y="3602716"/>
                </a:cubicBezTo>
                <a:cubicBezTo>
                  <a:pt x="629008" y="3593328"/>
                  <a:pt x="619620" y="3583940"/>
                  <a:pt x="610232" y="3583940"/>
                </a:cubicBezTo>
                <a:close/>
                <a:moveTo>
                  <a:pt x="281646" y="3196677"/>
                </a:moveTo>
                <a:cubicBezTo>
                  <a:pt x="276951" y="3194330"/>
                  <a:pt x="272257" y="3191983"/>
                  <a:pt x="267563" y="3189636"/>
                </a:cubicBezTo>
                <a:cubicBezTo>
                  <a:pt x="262869" y="3187289"/>
                  <a:pt x="258175" y="3182595"/>
                  <a:pt x="253481" y="3180248"/>
                </a:cubicBezTo>
                <a:cubicBezTo>
                  <a:pt x="248787" y="3177901"/>
                  <a:pt x="244093" y="3175554"/>
                  <a:pt x="241746" y="3173207"/>
                </a:cubicBezTo>
                <a:cubicBezTo>
                  <a:pt x="237052" y="3170860"/>
                  <a:pt x="232358" y="3166166"/>
                  <a:pt x="227664" y="3161472"/>
                </a:cubicBezTo>
                <a:cubicBezTo>
                  <a:pt x="222969" y="3159125"/>
                  <a:pt x="220622" y="3156777"/>
                  <a:pt x="215928" y="3152083"/>
                </a:cubicBezTo>
                <a:cubicBezTo>
                  <a:pt x="213581" y="3152083"/>
                  <a:pt x="213581" y="3149737"/>
                  <a:pt x="211234" y="3149737"/>
                </a:cubicBezTo>
                <a:cubicBezTo>
                  <a:pt x="171334" y="3074631"/>
                  <a:pt x="136129" y="2997178"/>
                  <a:pt x="107964" y="2917379"/>
                </a:cubicBezTo>
                <a:cubicBezTo>
                  <a:pt x="115005" y="2915032"/>
                  <a:pt x="117352" y="2910338"/>
                  <a:pt x="119699" y="2903296"/>
                </a:cubicBezTo>
                <a:cubicBezTo>
                  <a:pt x="122046" y="2905643"/>
                  <a:pt x="122046" y="2907991"/>
                  <a:pt x="124393" y="2910338"/>
                </a:cubicBezTo>
                <a:cubicBezTo>
                  <a:pt x="129088" y="2919726"/>
                  <a:pt x="133782" y="2929114"/>
                  <a:pt x="138476" y="2938502"/>
                </a:cubicBezTo>
                <a:cubicBezTo>
                  <a:pt x="143170" y="2945543"/>
                  <a:pt x="145517" y="2952584"/>
                  <a:pt x="150211" y="2959626"/>
                </a:cubicBezTo>
                <a:cubicBezTo>
                  <a:pt x="154905" y="2969014"/>
                  <a:pt x="161946" y="2978402"/>
                  <a:pt x="166640" y="2987790"/>
                </a:cubicBezTo>
                <a:cubicBezTo>
                  <a:pt x="171334" y="2994831"/>
                  <a:pt x="173681" y="3001873"/>
                  <a:pt x="178376" y="3008914"/>
                </a:cubicBezTo>
                <a:cubicBezTo>
                  <a:pt x="185417" y="3018302"/>
                  <a:pt x="190111" y="3027690"/>
                  <a:pt x="197152" y="3039425"/>
                </a:cubicBezTo>
                <a:cubicBezTo>
                  <a:pt x="201846" y="3046466"/>
                  <a:pt x="206540" y="3053507"/>
                  <a:pt x="211234" y="3060549"/>
                </a:cubicBezTo>
                <a:cubicBezTo>
                  <a:pt x="218275" y="3072284"/>
                  <a:pt x="225316" y="3081672"/>
                  <a:pt x="232358" y="3093407"/>
                </a:cubicBezTo>
                <a:cubicBezTo>
                  <a:pt x="237052" y="3100448"/>
                  <a:pt x="241746" y="3105142"/>
                  <a:pt x="244093" y="3112184"/>
                </a:cubicBezTo>
                <a:cubicBezTo>
                  <a:pt x="255828" y="3128613"/>
                  <a:pt x="267563" y="3145042"/>
                  <a:pt x="281646" y="3163819"/>
                </a:cubicBezTo>
                <a:cubicBezTo>
                  <a:pt x="286340" y="3170860"/>
                  <a:pt x="293381" y="3177901"/>
                  <a:pt x="298075" y="3184942"/>
                </a:cubicBezTo>
                <a:cubicBezTo>
                  <a:pt x="302769" y="3189636"/>
                  <a:pt x="305116" y="3194330"/>
                  <a:pt x="309810" y="3199024"/>
                </a:cubicBezTo>
                <a:cubicBezTo>
                  <a:pt x="307463" y="3201371"/>
                  <a:pt x="305116" y="3203718"/>
                  <a:pt x="305116" y="3206065"/>
                </a:cubicBezTo>
                <a:cubicBezTo>
                  <a:pt x="300422" y="3203718"/>
                  <a:pt x="298075" y="3203718"/>
                  <a:pt x="293381" y="3201371"/>
                </a:cubicBezTo>
                <a:cubicBezTo>
                  <a:pt x="291034" y="3201371"/>
                  <a:pt x="286340" y="3199024"/>
                  <a:pt x="281646" y="3196677"/>
                </a:cubicBezTo>
                <a:close/>
                <a:moveTo>
                  <a:pt x="56329" y="2774209"/>
                </a:moveTo>
                <a:cubicBezTo>
                  <a:pt x="53982" y="2760127"/>
                  <a:pt x="49288" y="2746044"/>
                  <a:pt x="46941" y="2731962"/>
                </a:cubicBezTo>
                <a:cubicBezTo>
                  <a:pt x="46941" y="2731962"/>
                  <a:pt x="49288" y="2731962"/>
                  <a:pt x="49288" y="2731962"/>
                </a:cubicBezTo>
                <a:cubicBezTo>
                  <a:pt x="49288" y="2734309"/>
                  <a:pt x="51635" y="2739003"/>
                  <a:pt x="51635" y="2741350"/>
                </a:cubicBezTo>
                <a:cubicBezTo>
                  <a:pt x="51635" y="2746044"/>
                  <a:pt x="53982" y="2748391"/>
                  <a:pt x="56329" y="2753085"/>
                </a:cubicBezTo>
                <a:cubicBezTo>
                  <a:pt x="58676" y="2760127"/>
                  <a:pt x="61023" y="2767168"/>
                  <a:pt x="63370" y="2774209"/>
                </a:cubicBezTo>
                <a:cubicBezTo>
                  <a:pt x="65717" y="2776556"/>
                  <a:pt x="65717" y="2781250"/>
                  <a:pt x="68064" y="2783597"/>
                </a:cubicBezTo>
                <a:cubicBezTo>
                  <a:pt x="70411" y="2785944"/>
                  <a:pt x="70411" y="2790638"/>
                  <a:pt x="72758" y="2792985"/>
                </a:cubicBezTo>
                <a:cubicBezTo>
                  <a:pt x="68064" y="2795332"/>
                  <a:pt x="65717" y="2800026"/>
                  <a:pt x="63370" y="2804721"/>
                </a:cubicBezTo>
                <a:cubicBezTo>
                  <a:pt x="63370" y="2800026"/>
                  <a:pt x="61023" y="2795332"/>
                  <a:pt x="61023" y="2790638"/>
                </a:cubicBezTo>
                <a:cubicBezTo>
                  <a:pt x="58676" y="2783597"/>
                  <a:pt x="56329" y="2778903"/>
                  <a:pt x="56329" y="2774209"/>
                </a:cubicBezTo>
                <a:close/>
                <a:moveTo>
                  <a:pt x="68064" y="2731962"/>
                </a:moveTo>
                <a:cubicBezTo>
                  <a:pt x="68064" y="2734309"/>
                  <a:pt x="70411" y="2734309"/>
                  <a:pt x="70411" y="2736656"/>
                </a:cubicBezTo>
                <a:cubicBezTo>
                  <a:pt x="65717" y="2739003"/>
                  <a:pt x="63370" y="2743697"/>
                  <a:pt x="63370" y="2748391"/>
                </a:cubicBezTo>
                <a:cubicBezTo>
                  <a:pt x="63370" y="2746044"/>
                  <a:pt x="61023" y="2743697"/>
                  <a:pt x="61023" y="2741350"/>
                </a:cubicBezTo>
                <a:cubicBezTo>
                  <a:pt x="58676" y="2734309"/>
                  <a:pt x="58676" y="2729615"/>
                  <a:pt x="56329" y="2722574"/>
                </a:cubicBezTo>
                <a:cubicBezTo>
                  <a:pt x="58676" y="2720227"/>
                  <a:pt x="58676" y="2717880"/>
                  <a:pt x="58676" y="2715533"/>
                </a:cubicBezTo>
                <a:cubicBezTo>
                  <a:pt x="58676" y="2715533"/>
                  <a:pt x="58676" y="2717880"/>
                  <a:pt x="58676" y="2717880"/>
                </a:cubicBezTo>
                <a:cubicBezTo>
                  <a:pt x="63370" y="2724921"/>
                  <a:pt x="65717" y="2727268"/>
                  <a:pt x="68064" y="2731962"/>
                </a:cubicBezTo>
                <a:close/>
                <a:moveTo>
                  <a:pt x="110311" y="2769515"/>
                </a:moveTo>
                <a:cubicBezTo>
                  <a:pt x="112658" y="2769515"/>
                  <a:pt x="115005" y="2771862"/>
                  <a:pt x="117352" y="2771862"/>
                </a:cubicBezTo>
                <a:cubicBezTo>
                  <a:pt x="122046" y="2774209"/>
                  <a:pt x="126741" y="2774209"/>
                  <a:pt x="131435" y="2774209"/>
                </a:cubicBezTo>
                <a:cubicBezTo>
                  <a:pt x="133782" y="2774209"/>
                  <a:pt x="136129" y="2776556"/>
                  <a:pt x="138476" y="2776556"/>
                </a:cubicBezTo>
                <a:cubicBezTo>
                  <a:pt x="145517" y="2776556"/>
                  <a:pt x="152558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64293" y="2778903"/>
                  <a:pt x="171334" y="2778903"/>
                  <a:pt x="176028" y="2778903"/>
                </a:cubicBezTo>
                <a:cubicBezTo>
                  <a:pt x="178376" y="2778903"/>
                  <a:pt x="180723" y="2778903"/>
                  <a:pt x="183070" y="2778903"/>
                </a:cubicBezTo>
                <a:cubicBezTo>
                  <a:pt x="187764" y="2778903"/>
                  <a:pt x="190111" y="2778903"/>
                  <a:pt x="194805" y="2776556"/>
                </a:cubicBezTo>
                <a:cubicBezTo>
                  <a:pt x="197152" y="2776556"/>
                  <a:pt x="199499" y="2776556"/>
                  <a:pt x="201846" y="2774209"/>
                </a:cubicBezTo>
                <a:cubicBezTo>
                  <a:pt x="206540" y="2774209"/>
                  <a:pt x="208887" y="2771862"/>
                  <a:pt x="213581" y="2771862"/>
                </a:cubicBezTo>
                <a:cubicBezTo>
                  <a:pt x="213581" y="2771862"/>
                  <a:pt x="213581" y="2771862"/>
                  <a:pt x="213581" y="2771862"/>
                </a:cubicBezTo>
                <a:cubicBezTo>
                  <a:pt x="215928" y="2778903"/>
                  <a:pt x="222969" y="2783597"/>
                  <a:pt x="232358" y="2783597"/>
                </a:cubicBezTo>
                <a:cubicBezTo>
                  <a:pt x="232358" y="2783597"/>
                  <a:pt x="234705" y="2783597"/>
                  <a:pt x="234705" y="2783597"/>
                </a:cubicBezTo>
                <a:cubicBezTo>
                  <a:pt x="246440" y="2839926"/>
                  <a:pt x="255828" y="2896255"/>
                  <a:pt x="265216" y="2947890"/>
                </a:cubicBezTo>
                <a:cubicBezTo>
                  <a:pt x="265216" y="2950237"/>
                  <a:pt x="267563" y="2954932"/>
                  <a:pt x="267563" y="2957279"/>
                </a:cubicBezTo>
                <a:cubicBezTo>
                  <a:pt x="269910" y="2973708"/>
                  <a:pt x="274604" y="2987790"/>
                  <a:pt x="276951" y="3004220"/>
                </a:cubicBezTo>
                <a:cubicBezTo>
                  <a:pt x="276951" y="3008914"/>
                  <a:pt x="279299" y="3013608"/>
                  <a:pt x="279299" y="3020649"/>
                </a:cubicBezTo>
                <a:cubicBezTo>
                  <a:pt x="281646" y="3034731"/>
                  <a:pt x="283993" y="3046466"/>
                  <a:pt x="286340" y="3060549"/>
                </a:cubicBezTo>
                <a:cubicBezTo>
                  <a:pt x="288687" y="3065243"/>
                  <a:pt x="288687" y="3072284"/>
                  <a:pt x="291034" y="3076978"/>
                </a:cubicBezTo>
                <a:cubicBezTo>
                  <a:pt x="293381" y="3088713"/>
                  <a:pt x="295728" y="3100448"/>
                  <a:pt x="298075" y="3112184"/>
                </a:cubicBezTo>
                <a:cubicBezTo>
                  <a:pt x="300422" y="3116878"/>
                  <a:pt x="300422" y="3123919"/>
                  <a:pt x="302769" y="3128613"/>
                </a:cubicBezTo>
                <a:cubicBezTo>
                  <a:pt x="305116" y="3140348"/>
                  <a:pt x="307463" y="3152083"/>
                  <a:pt x="309810" y="3163819"/>
                </a:cubicBezTo>
                <a:cubicBezTo>
                  <a:pt x="309810" y="3168513"/>
                  <a:pt x="312157" y="3173207"/>
                  <a:pt x="314504" y="3180248"/>
                </a:cubicBezTo>
                <a:cubicBezTo>
                  <a:pt x="316851" y="3184942"/>
                  <a:pt x="316851" y="3191983"/>
                  <a:pt x="319198" y="3196677"/>
                </a:cubicBezTo>
                <a:cubicBezTo>
                  <a:pt x="316851" y="3196677"/>
                  <a:pt x="316851" y="3196677"/>
                  <a:pt x="314504" y="3199024"/>
                </a:cubicBezTo>
                <a:cubicBezTo>
                  <a:pt x="309810" y="3191983"/>
                  <a:pt x="305116" y="3184942"/>
                  <a:pt x="300422" y="3175554"/>
                </a:cubicBezTo>
                <a:cubicBezTo>
                  <a:pt x="295728" y="3168513"/>
                  <a:pt x="291034" y="3159125"/>
                  <a:pt x="286340" y="3152083"/>
                </a:cubicBezTo>
                <a:cubicBezTo>
                  <a:pt x="279299" y="3140348"/>
                  <a:pt x="272257" y="3126266"/>
                  <a:pt x="262869" y="3114531"/>
                </a:cubicBezTo>
                <a:cubicBezTo>
                  <a:pt x="258175" y="3107490"/>
                  <a:pt x="253481" y="3100448"/>
                  <a:pt x="248787" y="3091060"/>
                </a:cubicBezTo>
                <a:cubicBezTo>
                  <a:pt x="241746" y="3076978"/>
                  <a:pt x="232358" y="3062896"/>
                  <a:pt x="225316" y="3048813"/>
                </a:cubicBezTo>
                <a:cubicBezTo>
                  <a:pt x="222969" y="3041772"/>
                  <a:pt x="218275" y="3037078"/>
                  <a:pt x="215928" y="3030037"/>
                </a:cubicBezTo>
                <a:cubicBezTo>
                  <a:pt x="204193" y="3011261"/>
                  <a:pt x="194805" y="2992484"/>
                  <a:pt x="185417" y="2973708"/>
                </a:cubicBezTo>
                <a:cubicBezTo>
                  <a:pt x="185417" y="2973708"/>
                  <a:pt x="185417" y="2973708"/>
                  <a:pt x="185417" y="2971361"/>
                </a:cubicBezTo>
                <a:cubicBezTo>
                  <a:pt x="176028" y="2952584"/>
                  <a:pt x="166640" y="2933808"/>
                  <a:pt x="157252" y="2915032"/>
                </a:cubicBezTo>
                <a:cubicBezTo>
                  <a:pt x="154905" y="2907991"/>
                  <a:pt x="152558" y="2903296"/>
                  <a:pt x="147864" y="2896255"/>
                </a:cubicBezTo>
                <a:cubicBezTo>
                  <a:pt x="140823" y="2884520"/>
                  <a:pt x="136129" y="2870438"/>
                  <a:pt x="129088" y="2858703"/>
                </a:cubicBezTo>
                <a:cubicBezTo>
                  <a:pt x="124393" y="2851662"/>
                  <a:pt x="122046" y="2844620"/>
                  <a:pt x="119699" y="2835232"/>
                </a:cubicBezTo>
                <a:cubicBezTo>
                  <a:pt x="115005" y="2825844"/>
                  <a:pt x="110311" y="2814109"/>
                  <a:pt x="105617" y="2804721"/>
                </a:cubicBezTo>
                <a:cubicBezTo>
                  <a:pt x="100923" y="2795332"/>
                  <a:pt x="98576" y="2788291"/>
                  <a:pt x="96229" y="2778903"/>
                </a:cubicBezTo>
                <a:cubicBezTo>
                  <a:pt x="93882" y="2774209"/>
                  <a:pt x="93882" y="2771862"/>
                  <a:pt x="91535" y="2767168"/>
                </a:cubicBezTo>
                <a:cubicBezTo>
                  <a:pt x="93882" y="2764821"/>
                  <a:pt x="96229" y="2764821"/>
                  <a:pt x="98576" y="2760127"/>
                </a:cubicBezTo>
                <a:cubicBezTo>
                  <a:pt x="98576" y="2760127"/>
                  <a:pt x="98576" y="2760127"/>
                  <a:pt x="98576" y="2760127"/>
                </a:cubicBezTo>
                <a:cubicBezTo>
                  <a:pt x="100923" y="2767168"/>
                  <a:pt x="105617" y="2767168"/>
                  <a:pt x="110311" y="2769515"/>
                </a:cubicBezTo>
                <a:close/>
                <a:moveTo>
                  <a:pt x="276951" y="2776556"/>
                </a:moveTo>
                <a:cubicBezTo>
                  <a:pt x="279299" y="2776556"/>
                  <a:pt x="283993" y="2778903"/>
                  <a:pt x="286340" y="2778903"/>
                </a:cubicBezTo>
                <a:cubicBezTo>
                  <a:pt x="295728" y="2781250"/>
                  <a:pt x="305116" y="2783597"/>
                  <a:pt x="314504" y="2785944"/>
                </a:cubicBezTo>
                <a:cubicBezTo>
                  <a:pt x="316851" y="2785944"/>
                  <a:pt x="321545" y="2788291"/>
                  <a:pt x="323892" y="2788291"/>
                </a:cubicBezTo>
                <a:cubicBezTo>
                  <a:pt x="323892" y="2788291"/>
                  <a:pt x="326239" y="2788291"/>
                  <a:pt x="326239" y="2788291"/>
                </a:cubicBezTo>
                <a:cubicBezTo>
                  <a:pt x="326239" y="2788291"/>
                  <a:pt x="326239" y="2790638"/>
                  <a:pt x="326239" y="2790638"/>
                </a:cubicBezTo>
                <a:cubicBezTo>
                  <a:pt x="326239" y="2800026"/>
                  <a:pt x="333281" y="2809415"/>
                  <a:pt x="345016" y="2809415"/>
                </a:cubicBezTo>
                <a:cubicBezTo>
                  <a:pt x="340322" y="2870438"/>
                  <a:pt x="337975" y="2933808"/>
                  <a:pt x="335628" y="2997178"/>
                </a:cubicBezTo>
                <a:cubicBezTo>
                  <a:pt x="335628" y="3004220"/>
                  <a:pt x="335628" y="3013608"/>
                  <a:pt x="333281" y="3020649"/>
                </a:cubicBezTo>
                <a:cubicBezTo>
                  <a:pt x="330934" y="3046466"/>
                  <a:pt x="330934" y="3074631"/>
                  <a:pt x="328587" y="3102796"/>
                </a:cubicBezTo>
                <a:cubicBezTo>
                  <a:pt x="328587" y="3119225"/>
                  <a:pt x="326239" y="3135654"/>
                  <a:pt x="326239" y="3152083"/>
                </a:cubicBezTo>
                <a:cubicBezTo>
                  <a:pt x="326239" y="3166166"/>
                  <a:pt x="323892" y="3180248"/>
                  <a:pt x="323892" y="3194330"/>
                </a:cubicBezTo>
                <a:lnTo>
                  <a:pt x="323892" y="3194330"/>
                </a:lnTo>
                <a:cubicBezTo>
                  <a:pt x="321545" y="3194330"/>
                  <a:pt x="321545" y="3194330"/>
                  <a:pt x="319198" y="3194330"/>
                </a:cubicBezTo>
                <a:cubicBezTo>
                  <a:pt x="316851" y="3182595"/>
                  <a:pt x="314504" y="3170860"/>
                  <a:pt x="312157" y="3159125"/>
                </a:cubicBezTo>
                <a:cubicBezTo>
                  <a:pt x="309810" y="3154431"/>
                  <a:pt x="309810" y="3147389"/>
                  <a:pt x="307463" y="3142695"/>
                </a:cubicBezTo>
                <a:cubicBezTo>
                  <a:pt x="305116" y="3130960"/>
                  <a:pt x="302769" y="3119225"/>
                  <a:pt x="300422" y="3107490"/>
                </a:cubicBezTo>
                <a:cubicBezTo>
                  <a:pt x="298075" y="3100448"/>
                  <a:pt x="298075" y="3093407"/>
                  <a:pt x="295728" y="3086366"/>
                </a:cubicBezTo>
                <a:cubicBezTo>
                  <a:pt x="293381" y="3074631"/>
                  <a:pt x="291034" y="3065243"/>
                  <a:pt x="288687" y="3053507"/>
                </a:cubicBezTo>
                <a:cubicBezTo>
                  <a:pt x="286340" y="3046466"/>
                  <a:pt x="286340" y="3037078"/>
                  <a:pt x="283993" y="3030037"/>
                </a:cubicBezTo>
                <a:cubicBezTo>
                  <a:pt x="281646" y="3020649"/>
                  <a:pt x="279299" y="3008914"/>
                  <a:pt x="276951" y="2999525"/>
                </a:cubicBezTo>
                <a:cubicBezTo>
                  <a:pt x="274604" y="2990137"/>
                  <a:pt x="272257" y="2980749"/>
                  <a:pt x="269910" y="2969014"/>
                </a:cubicBezTo>
                <a:cubicBezTo>
                  <a:pt x="267563" y="2959626"/>
                  <a:pt x="265216" y="2952584"/>
                  <a:pt x="265216" y="2943196"/>
                </a:cubicBezTo>
                <a:cubicBezTo>
                  <a:pt x="262869" y="2933808"/>
                  <a:pt x="260522" y="2922073"/>
                  <a:pt x="258175" y="2910338"/>
                </a:cubicBezTo>
                <a:cubicBezTo>
                  <a:pt x="255828" y="2900949"/>
                  <a:pt x="255828" y="2891561"/>
                  <a:pt x="253481" y="2884520"/>
                </a:cubicBezTo>
                <a:cubicBezTo>
                  <a:pt x="253481" y="2879826"/>
                  <a:pt x="251134" y="2877479"/>
                  <a:pt x="251134" y="2872785"/>
                </a:cubicBezTo>
                <a:cubicBezTo>
                  <a:pt x="246440" y="2842273"/>
                  <a:pt x="239399" y="2811762"/>
                  <a:pt x="232358" y="2778903"/>
                </a:cubicBezTo>
                <a:cubicBezTo>
                  <a:pt x="239399" y="2776556"/>
                  <a:pt x="244093" y="2771862"/>
                  <a:pt x="246440" y="2767168"/>
                </a:cubicBezTo>
                <a:cubicBezTo>
                  <a:pt x="248787" y="2767168"/>
                  <a:pt x="251134" y="2769515"/>
                  <a:pt x="253481" y="2769515"/>
                </a:cubicBezTo>
                <a:cubicBezTo>
                  <a:pt x="265216" y="2774209"/>
                  <a:pt x="272257" y="2776556"/>
                  <a:pt x="276951" y="2776556"/>
                </a:cubicBezTo>
                <a:close/>
                <a:moveTo>
                  <a:pt x="410733" y="2849314"/>
                </a:moveTo>
                <a:cubicBezTo>
                  <a:pt x="424815" y="2861050"/>
                  <a:pt x="436551" y="2872785"/>
                  <a:pt x="450633" y="2884520"/>
                </a:cubicBezTo>
                <a:cubicBezTo>
                  <a:pt x="457674" y="2891561"/>
                  <a:pt x="464715" y="2898602"/>
                  <a:pt x="474103" y="2903296"/>
                </a:cubicBezTo>
                <a:cubicBezTo>
                  <a:pt x="492880" y="2919726"/>
                  <a:pt x="511656" y="2936155"/>
                  <a:pt x="530433" y="2950237"/>
                </a:cubicBezTo>
                <a:cubicBezTo>
                  <a:pt x="532780" y="2952584"/>
                  <a:pt x="535127" y="2954932"/>
                  <a:pt x="539821" y="2957279"/>
                </a:cubicBezTo>
                <a:cubicBezTo>
                  <a:pt x="556250" y="2971361"/>
                  <a:pt x="572679" y="2985443"/>
                  <a:pt x="591456" y="2999525"/>
                </a:cubicBezTo>
                <a:cubicBezTo>
                  <a:pt x="589109" y="3001873"/>
                  <a:pt x="586762" y="3006567"/>
                  <a:pt x="586762" y="3011261"/>
                </a:cubicBezTo>
                <a:cubicBezTo>
                  <a:pt x="586762" y="3022996"/>
                  <a:pt x="596150" y="3032384"/>
                  <a:pt x="607885" y="3032384"/>
                </a:cubicBezTo>
                <a:cubicBezTo>
                  <a:pt x="610232" y="3065243"/>
                  <a:pt x="610232" y="3095754"/>
                  <a:pt x="612579" y="3126266"/>
                </a:cubicBezTo>
                <a:cubicBezTo>
                  <a:pt x="612579" y="3130960"/>
                  <a:pt x="612579" y="3135654"/>
                  <a:pt x="612579" y="3140348"/>
                </a:cubicBezTo>
                <a:cubicBezTo>
                  <a:pt x="612579" y="3147389"/>
                  <a:pt x="612579" y="3152083"/>
                  <a:pt x="612579" y="3159125"/>
                </a:cubicBezTo>
                <a:cubicBezTo>
                  <a:pt x="612579" y="3173207"/>
                  <a:pt x="614926" y="3189636"/>
                  <a:pt x="614926" y="3203718"/>
                </a:cubicBezTo>
                <a:cubicBezTo>
                  <a:pt x="614926" y="3203718"/>
                  <a:pt x="614926" y="3206065"/>
                  <a:pt x="614926" y="3206065"/>
                </a:cubicBezTo>
                <a:cubicBezTo>
                  <a:pt x="614926" y="3217801"/>
                  <a:pt x="617273" y="3231883"/>
                  <a:pt x="617273" y="3243618"/>
                </a:cubicBezTo>
                <a:cubicBezTo>
                  <a:pt x="614926" y="3243618"/>
                  <a:pt x="612579" y="3243618"/>
                  <a:pt x="610232" y="3245965"/>
                </a:cubicBezTo>
                <a:cubicBezTo>
                  <a:pt x="598497" y="3224842"/>
                  <a:pt x="586762" y="3206065"/>
                  <a:pt x="575026" y="3187289"/>
                </a:cubicBezTo>
                <a:cubicBezTo>
                  <a:pt x="565638" y="3173207"/>
                  <a:pt x="558597" y="3156777"/>
                  <a:pt x="549209" y="3142695"/>
                </a:cubicBezTo>
                <a:cubicBezTo>
                  <a:pt x="537474" y="3121572"/>
                  <a:pt x="525738" y="3100448"/>
                  <a:pt x="511656" y="3076978"/>
                </a:cubicBezTo>
                <a:cubicBezTo>
                  <a:pt x="483492" y="3030037"/>
                  <a:pt x="457674" y="2980749"/>
                  <a:pt x="431857" y="2933808"/>
                </a:cubicBezTo>
                <a:cubicBezTo>
                  <a:pt x="427162" y="2924420"/>
                  <a:pt x="422468" y="2917379"/>
                  <a:pt x="417774" y="2907991"/>
                </a:cubicBezTo>
                <a:cubicBezTo>
                  <a:pt x="398998" y="2875132"/>
                  <a:pt x="380222" y="2839926"/>
                  <a:pt x="361445" y="2804721"/>
                </a:cubicBezTo>
                <a:cubicBezTo>
                  <a:pt x="363792" y="2804721"/>
                  <a:pt x="363792" y="2802374"/>
                  <a:pt x="366139" y="2802374"/>
                </a:cubicBezTo>
                <a:cubicBezTo>
                  <a:pt x="370833" y="2807068"/>
                  <a:pt x="375527" y="2809415"/>
                  <a:pt x="380222" y="2814109"/>
                </a:cubicBezTo>
                <a:cubicBezTo>
                  <a:pt x="387263" y="2830538"/>
                  <a:pt x="398998" y="2839926"/>
                  <a:pt x="410733" y="2849314"/>
                </a:cubicBezTo>
                <a:close/>
                <a:moveTo>
                  <a:pt x="652479" y="2990137"/>
                </a:moveTo>
                <a:cubicBezTo>
                  <a:pt x="659520" y="2985443"/>
                  <a:pt x="668908" y="2980749"/>
                  <a:pt x="675949" y="2976055"/>
                </a:cubicBezTo>
                <a:cubicBezTo>
                  <a:pt x="682991" y="2971361"/>
                  <a:pt x="690032" y="2966667"/>
                  <a:pt x="697073" y="2964320"/>
                </a:cubicBezTo>
                <a:cubicBezTo>
                  <a:pt x="706461" y="2959626"/>
                  <a:pt x="713502" y="2952584"/>
                  <a:pt x="722890" y="2947890"/>
                </a:cubicBezTo>
                <a:cubicBezTo>
                  <a:pt x="729931" y="2943196"/>
                  <a:pt x="736973" y="2938502"/>
                  <a:pt x="744014" y="2933808"/>
                </a:cubicBezTo>
                <a:cubicBezTo>
                  <a:pt x="753402" y="2926767"/>
                  <a:pt x="760443" y="2922073"/>
                  <a:pt x="769831" y="2915032"/>
                </a:cubicBezTo>
                <a:cubicBezTo>
                  <a:pt x="776872" y="2910338"/>
                  <a:pt x="783914" y="2905643"/>
                  <a:pt x="788608" y="2900949"/>
                </a:cubicBezTo>
                <a:cubicBezTo>
                  <a:pt x="797996" y="2893908"/>
                  <a:pt x="805037" y="2889214"/>
                  <a:pt x="814425" y="2882173"/>
                </a:cubicBezTo>
                <a:cubicBezTo>
                  <a:pt x="821466" y="2877479"/>
                  <a:pt x="828507" y="2872785"/>
                  <a:pt x="835549" y="2868091"/>
                </a:cubicBezTo>
                <a:cubicBezTo>
                  <a:pt x="844937" y="2861050"/>
                  <a:pt x="851978" y="2854009"/>
                  <a:pt x="861366" y="2849314"/>
                </a:cubicBezTo>
                <a:cubicBezTo>
                  <a:pt x="868407" y="2844620"/>
                  <a:pt x="875448" y="2839926"/>
                  <a:pt x="882489" y="2832885"/>
                </a:cubicBezTo>
                <a:cubicBezTo>
                  <a:pt x="891878" y="2825844"/>
                  <a:pt x="898919" y="2818803"/>
                  <a:pt x="908307" y="2811762"/>
                </a:cubicBezTo>
                <a:cubicBezTo>
                  <a:pt x="915348" y="2807068"/>
                  <a:pt x="922389" y="2800026"/>
                  <a:pt x="929430" y="2795332"/>
                </a:cubicBezTo>
                <a:cubicBezTo>
                  <a:pt x="938819" y="2788291"/>
                  <a:pt x="948207" y="2781250"/>
                  <a:pt x="957595" y="2774209"/>
                </a:cubicBezTo>
                <a:cubicBezTo>
                  <a:pt x="964636" y="2769515"/>
                  <a:pt x="971677" y="2762474"/>
                  <a:pt x="976371" y="2757780"/>
                </a:cubicBezTo>
                <a:cubicBezTo>
                  <a:pt x="985760" y="2750738"/>
                  <a:pt x="995148" y="2741350"/>
                  <a:pt x="1004536" y="2734309"/>
                </a:cubicBezTo>
                <a:cubicBezTo>
                  <a:pt x="1011577" y="2729615"/>
                  <a:pt x="1016271" y="2724921"/>
                  <a:pt x="1023312" y="2717880"/>
                </a:cubicBezTo>
                <a:cubicBezTo>
                  <a:pt x="1035047" y="2708492"/>
                  <a:pt x="1046783" y="2699103"/>
                  <a:pt x="1056171" y="2689715"/>
                </a:cubicBezTo>
                <a:cubicBezTo>
                  <a:pt x="1060865" y="2685021"/>
                  <a:pt x="1065559" y="2682674"/>
                  <a:pt x="1070253" y="2677980"/>
                </a:cubicBezTo>
                <a:cubicBezTo>
                  <a:pt x="1081988" y="2666245"/>
                  <a:pt x="1093724" y="2656857"/>
                  <a:pt x="1107806" y="2645121"/>
                </a:cubicBezTo>
                <a:cubicBezTo>
                  <a:pt x="1112500" y="2642774"/>
                  <a:pt x="1114847" y="2638080"/>
                  <a:pt x="1119541" y="2635733"/>
                </a:cubicBezTo>
                <a:cubicBezTo>
                  <a:pt x="1133623" y="2623998"/>
                  <a:pt x="1145359" y="2612263"/>
                  <a:pt x="1159441" y="2600527"/>
                </a:cubicBezTo>
                <a:cubicBezTo>
                  <a:pt x="1161788" y="2598180"/>
                  <a:pt x="1166482" y="2595833"/>
                  <a:pt x="1168829" y="2591139"/>
                </a:cubicBezTo>
                <a:cubicBezTo>
                  <a:pt x="1234546" y="2532463"/>
                  <a:pt x="1302611" y="2469093"/>
                  <a:pt x="1373022" y="2403376"/>
                </a:cubicBezTo>
                <a:lnTo>
                  <a:pt x="1373022" y="2403376"/>
                </a:lnTo>
                <a:cubicBezTo>
                  <a:pt x="1377716" y="2408070"/>
                  <a:pt x="1382410" y="2410417"/>
                  <a:pt x="1387104" y="2410417"/>
                </a:cubicBezTo>
                <a:cubicBezTo>
                  <a:pt x="1389452" y="2410417"/>
                  <a:pt x="1391799" y="2410417"/>
                  <a:pt x="1391799" y="2410417"/>
                </a:cubicBezTo>
                <a:cubicBezTo>
                  <a:pt x="1403534" y="2443275"/>
                  <a:pt x="1412922" y="2476134"/>
                  <a:pt x="1424657" y="2513687"/>
                </a:cubicBezTo>
                <a:cubicBezTo>
                  <a:pt x="1424657" y="2513687"/>
                  <a:pt x="1424657" y="2516034"/>
                  <a:pt x="1424657" y="2516034"/>
                </a:cubicBezTo>
                <a:cubicBezTo>
                  <a:pt x="1443434" y="2572363"/>
                  <a:pt x="1462210" y="2631039"/>
                  <a:pt x="1483333" y="2692062"/>
                </a:cubicBezTo>
                <a:cubicBezTo>
                  <a:pt x="1483333" y="2694409"/>
                  <a:pt x="1485680" y="2696756"/>
                  <a:pt x="1485680" y="2699103"/>
                </a:cubicBezTo>
                <a:cubicBezTo>
                  <a:pt x="1488028" y="2708492"/>
                  <a:pt x="1492722" y="2717880"/>
                  <a:pt x="1495069" y="2727268"/>
                </a:cubicBezTo>
                <a:cubicBezTo>
                  <a:pt x="1497416" y="2734309"/>
                  <a:pt x="1499763" y="2741350"/>
                  <a:pt x="1502110" y="2748391"/>
                </a:cubicBezTo>
                <a:cubicBezTo>
                  <a:pt x="1502110" y="2750738"/>
                  <a:pt x="1504457" y="2753085"/>
                  <a:pt x="1504457" y="2755433"/>
                </a:cubicBezTo>
                <a:cubicBezTo>
                  <a:pt x="1546704" y="2875132"/>
                  <a:pt x="1591298" y="3001873"/>
                  <a:pt x="1638239" y="3128613"/>
                </a:cubicBezTo>
                <a:cubicBezTo>
                  <a:pt x="1631197" y="3130960"/>
                  <a:pt x="1626503" y="3138001"/>
                  <a:pt x="1626503" y="3145042"/>
                </a:cubicBezTo>
                <a:cubicBezTo>
                  <a:pt x="1607727" y="3145042"/>
                  <a:pt x="1588950" y="3145042"/>
                  <a:pt x="1572521" y="3145042"/>
                </a:cubicBezTo>
                <a:cubicBezTo>
                  <a:pt x="1572521" y="3145042"/>
                  <a:pt x="1570174" y="3145042"/>
                  <a:pt x="1567827" y="3145042"/>
                </a:cubicBezTo>
                <a:cubicBezTo>
                  <a:pt x="1387104" y="3142695"/>
                  <a:pt x="1222811" y="3130960"/>
                  <a:pt x="1072600" y="3114531"/>
                </a:cubicBezTo>
                <a:cubicBezTo>
                  <a:pt x="1072600" y="3114531"/>
                  <a:pt x="1072600" y="3114531"/>
                  <a:pt x="1072600" y="3114531"/>
                </a:cubicBezTo>
                <a:cubicBezTo>
                  <a:pt x="1051477" y="3112184"/>
                  <a:pt x="1030353" y="3109836"/>
                  <a:pt x="1009230" y="3107490"/>
                </a:cubicBezTo>
                <a:cubicBezTo>
                  <a:pt x="1006883" y="3107490"/>
                  <a:pt x="1006883" y="3107490"/>
                  <a:pt x="1004536" y="3107490"/>
                </a:cubicBezTo>
                <a:cubicBezTo>
                  <a:pt x="985760" y="3105142"/>
                  <a:pt x="966983" y="3102796"/>
                  <a:pt x="948207" y="3100448"/>
                </a:cubicBezTo>
                <a:cubicBezTo>
                  <a:pt x="945860" y="3100448"/>
                  <a:pt x="941166" y="3100448"/>
                  <a:pt x="938819" y="3098101"/>
                </a:cubicBezTo>
                <a:cubicBezTo>
                  <a:pt x="922389" y="3095754"/>
                  <a:pt x="903613" y="3093407"/>
                  <a:pt x="887184" y="3088713"/>
                </a:cubicBezTo>
                <a:cubicBezTo>
                  <a:pt x="882489" y="3088713"/>
                  <a:pt x="880142" y="3086366"/>
                  <a:pt x="875448" y="3086366"/>
                </a:cubicBezTo>
                <a:cubicBezTo>
                  <a:pt x="859019" y="3084019"/>
                  <a:pt x="842590" y="3081672"/>
                  <a:pt x="828507" y="3076978"/>
                </a:cubicBezTo>
                <a:cubicBezTo>
                  <a:pt x="823813" y="3076978"/>
                  <a:pt x="819119" y="3074631"/>
                  <a:pt x="814425" y="3074631"/>
                </a:cubicBezTo>
                <a:cubicBezTo>
                  <a:pt x="800343" y="3072284"/>
                  <a:pt x="786261" y="3069937"/>
                  <a:pt x="772178" y="3065243"/>
                </a:cubicBezTo>
                <a:cubicBezTo>
                  <a:pt x="767484" y="3065243"/>
                  <a:pt x="762790" y="3062896"/>
                  <a:pt x="755749" y="3060549"/>
                </a:cubicBezTo>
                <a:cubicBezTo>
                  <a:pt x="741667" y="3058201"/>
                  <a:pt x="729931" y="3053507"/>
                  <a:pt x="715849" y="3051160"/>
                </a:cubicBezTo>
                <a:cubicBezTo>
                  <a:pt x="711155" y="3048813"/>
                  <a:pt x="704114" y="3048813"/>
                  <a:pt x="699420" y="3046466"/>
                </a:cubicBezTo>
                <a:cubicBezTo>
                  <a:pt x="687685" y="3044119"/>
                  <a:pt x="673602" y="3039425"/>
                  <a:pt x="661867" y="3037078"/>
                </a:cubicBezTo>
                <a:cubicBezTo>
                  <a:pt x="654826" y="3034731"/>
                  <a:pt x="650132" y="3034731"/>
                  <a:pt x="643091" y="3032384"/>
                </a:cubicBezTo>
                <a:cubicBezTo>
                  <a:pt x="638397" y="3030037"/>
                  <a:pt x="631355" y="3030037"/>
                  <a:pt x="626661" y="3027690"/>
                </a:cubicBezTo>
                <a:cubicBezTo>
                  <a:pt x="626661" y="3025343"/>
                  <a:pt x="626661" y="3025343"/>
                  <a:pt x="626661" y="3022996"/>
                </a:cubicBezTo>
                <a:cubicBezTo>
                  <a:pt x="626661" y="3020649"/>
                  <a:pt x="626661" y="3015955"/>
                  <a:pt x="624314" y="3013608"/>
                </a:cubicBezTo>
                <a:cubicBezTo>
                  <a:pt x="626661" y="3011261"/>
                  <a:pt x="631355" y="3011261"/>
                  <a:pt x="633703" y="3008914"/>
                </a:cubicBezTo>
                <a:cubicBezTo>
                  <a:pt x="638397" y="2997178"/>
                  <a:pt x="645438" y="2992484"/>
                  <a:pt x="652479" y="2990137"/>
                </a:cubicBezTo>
                <a:close/>
                <a:moveTo>
                  <a:pt x="1286181" y="1971519"/>
                </a:moveTo>
                <a:cubicBezTo>
                  <a:pt x="1283834" y="1959784"/>
                  <a:pt x="1283834" y="1945702"/>
                  <a:pt x="1281487" y="1933966"/>
                </a:cubicBezTo>
                <a:cubicBezTo>
                  <a:pt x="1279140" y="1917537"/>
                  <a:pt x="1279140" y="1903455"/>
                  <a:pt x="1276793" y="1887025"/>
                </a:cubicBezTo>
                <a:cubicBezTo>
                  <a:pt x="1276793" y="1877637"/>
                  <a:pt x="1274446" y="1865902"/>
                  <a:pt x="1274446" y="1856514"/>
                </a:cubicBezTo>
                <a:cubicBezTo>
                  <a:pt x="1272099" y="1837737"/>
                  <a:pt x="1269752" y="1821308"/>
                  <a:pt x="1267405" y="1802532"/>
                </a:cubicBezTo>
                <a:cubicBezTo>
                  <a:pt x="1267405" y="1795491"/>
                  <a:pt x="1265058" y="1786102"/>
                  <a:pt x="1265058" y="1779061"/>
                </a:cubicBezTo>
                <a:cubicBezTo>
                  <a:pt x="1262711" y="1757938"/>
                  <a:pt x="1260364" y="1739161"/>
                  <a:pt x="1258017" y="1718038"/>
                </a:cubicBezTo>
                <a:cubicBezTo>
                  <a:pt x="1258017" y="1713344"/>
                  <a:pt x="1258017" y="1706303"/>
                  <a:pt x="1255670" y="1701609"/>
                </a:cubicBezTo>
                <a:cubicBezTo>
                  <a:pt x="1253323" y="1678138"/>
                  <a:pt x="1250976" y="1654668"/>
                  <a:pt x="1248629" y="1631197"/>
                </a:cubicBezTo>
                <a:cubicBezTo>
                  <a:pt x="1248629" y="1628850"/>
                  <a:pt x="1248629" y="1624156"/>
                  <a:pt x="1248629" y="1621809"/>
                </a:cubicBezTo>
                <a:cubicBezTo>
                  <a:pt x="1246282" y="1595992"/>
                  <a:pt x="1243935" y="1570174"/>
                  <a:pt x="1241588" y="1544357"/>
                </a:cubicBezTo>
                <a:cubicBezTo>
                  <a:pt x="1241588" y="1542009"/>
                  <a:pt x="1241588" y="1539662"/>
                  <a:pt x="1241588" y="1537315"/>
                </a:cubicBezTo>
                <a:cubicBezTo>
                  <a:pt x="1236894" y="1485680"/>
                  <a:pt x="1232199" y="1436392"/>
                  <a:pt x="1225158" y="1382410"/>
                </a:cubicBezTo>
                <a:cubicBezTo>
                  <a:pt x="1234546" y="1380063"/>
                  <a:pt x="1241588" y="1373022"/>
                  <a:pt x="1241588" y="1363634"/>
                </a:cubicBezTo>
                <a:cubicBezTo>
                  <a:pt x="1241588" y="1351899"/>
                  <a:pt x="1232199" y="1342511"/>
                  <a:pt x="1220464" y="1342511"/>
                </a:cubicBezTo>
                <a:cubicBezTo>
                  <a:pt x="1220464" y="1342511"/>
                  <a:pt x="1220464" y="1342511"/>
                  <a:pt x="1220464" y="1342511"/>
                </a:cubicBezTo>
                <a:cubicBezTo>
                  <a:pt x="1218117" y="1316693"/>
                  <a:pt x="1215770" y="1288529"/>
                  <a:pt x="1213423" y="1262711"/>
                </a:cubicBezTo>
                <a:cubicBezTo>
                  <a:pt x="1211076" y="1241588"/>
                  <a:pt x="1208729" y="1220464"/>
                  <a:pt x="1206382" y="1199341"/>
                </a:cubicBezTo>
                <a:cubicBezTo>
                  <a:pt x="1250976" y="1180564"/>
                  <a:pt x="1297917" y="1159441"/>
                  <a:pt x="1342511" y="1140665"/>
                </a:cubicBezTo>
                <a:cubicBezTo>
                  <a:pt x="1337816" y="1196994"/>
                  <a:pt x="1333122" y="1255670"/>
                  <a:pt x="1328428" y="1314346"/>
                </a:cubicBezTo>
                <a:cubicBezTo>
                  <a:pt x="1328428" y="1314346"/>
                  <a:pt x="1328428" y="1314346"/>
                  <a:pt x="1328428" y="1314346"/>
                </a:cubicBezTo>
                <a:cubicBezTo>
                  <a:pt x="1316693" y="1314346"/>
                  <a:pt x="1307305" y="1323734"/>
                  <a:pt x="1307305" y="1335469"/>
                </a:cubicBezTo>
                <a:cubicBezTo>
                  <a:pt x="1307305" y="1344858"/>
                  <a:pt x="1314346" y="1354246"/>
                  <a:pt x="1326081" y="1354246"/>
                </a:cubicBezTo>
                <a:cubicBezTo>
                  <a:pt x="1323734" y="1375369"/>
                  <a:pt x="1323734" y="1396493"/>
                  <a:pt x="1321387" y="1417616"/>
                </a:cubicBezTo>
                <a:cubicBezTo>
                  <a:pt x="1321387" y="1427004"/>
                  <a:pt x="1321387" y="1434045"/>
                  <a:pt x="1319040" y="1443434"/>
                </a:cubicBezTo>
                <a:cubicBezTo>
                  <a:pt x="1316693" y="1462210"/>
                  <a:pt x="1316693" y="1483333"/>
                  <a:pt x="1314346" y="1502110"/>
                </a:cubicBezTo>
                <a:cubicBezTo>
                  <a:pt x="1314346" y="1513845"/>
                  <a:pt x="1311999" y="1525580"/>
                  <a:pt x="1311999" y="1537315"/>
                </a:cubicBezTo>
                <a:cubicBezTo>
                  <a:pt x="1311999" y="1553745"/>
                  <a:pt x="1309652" y="1572521"/>
                  <a:pt x="1309652" y="1588950"/>
                </a:cubicBezTo>
                <a:cubicBezTo>
                  <a:pt x="1309652" y="1600686"/>
                  <a:pt x="1307305" y="1614768"/>
                  <a:pt x="1307305" y="1626503"/>
                </a:cubicBezTo>
                <a:cubicBezTo>
                  <a:pt x="1307305" y="1642933"/>
                  <a:pt x="1304958" y="1659362"/>
                  <a:pt x="1304958" y="1675791"/>
                </a:cubicBezTo>
                <a:cubicBezTo>
                  <a:pt x="1304958" y="1689873"/>
                  <a:pt x="1302611" y="1703956"/>
                  <a:pt x="1302611" y="1718038"/>
                </a:cubicBezTo>
                <a:cubicBezTo>
                  <a:pt x="1302611" y="1734467"/>
                  <a:pt x="1300264" y="1750897"/>
                  <a:pt x="1300264" y="1767326"/>
                </a:cubicBezTo>
                <a:cubicBezTo>
                  <a:pt x="1300264" y="1781408"/>
                  <a:pt x="1300264" y="1793144"/>
                  <a:pt x="1297917" y="1807226"/>
                </a:cubicBezTo>
                <a:cubicBezTo>
                  <a:pt x="1297917" y="1823655"/>
                  <a:pt x="1295570" y="1842432"/>
                  <a:pt x="1295570" y="1858861"/>
                </a:cubicBezTo>
                <a:cubicBezTo>
                  <a:pt x="1295570" y="1870596"/>
                  <a:pt x="1295570" y="1884678"/>
                  <a:pt x="1293223" y="1896413"/>
                </a:cubicBezTo>
                <a:cubicBezTo>
                  <a:pt x="1293223" y="1915190"/>
                  <a:pt x="1290876" y="1933966"/>
                  <a:pt x="1290876" y="1952743"/>
                </a:cubicBezTo>
                <a:cubicBezTo>
                  <a:pt x="1290876" y="1964478"/>
                  <a:pt x="1290876" y="1976213"/>
                  <a:pt x="1290876" y="1985601"/>
                </a:cubicBezTo>
                <a:cubicBezTo>
                  <a:pt x="1290876" y="1999684"/>
                  <a:pt x="1290876" y="2016113"/>
                  <a:pt x="1288529" y="2030195"/>
                </a:cubicBezTo>
                <a:cubicBezTo>
                  <a:pt x="1288529" y="2030195"/>
                  <a:pt x="1288529" y="2030195"/>
                  <a:pt x="1288529" y="2030195"/>
                </a:cubicBezTo>
                <a:cubicBezTo>
                  <a:pt x="1293223" y="2030195"/>
                  <a:pt x="1290876" y="2018460"/>
                  <a:pt x="1290876" y="2009072"/>
                </a:cubicBezTo>
                <a:cubicBezTo>
                  <a:pt x="1288529" y="1994990"/>
                  <a:pt x="1288529" y="1983254"/>
                  <a:pt x="1286181" y="1971519"/>
                </a:cubicBezTo>
                <a:close/>
                <a:moveTo>
                  <a:pt x="1124235" y="1117194"/>
                </a:moveTo>
                <a:cubicBezTo>
                  <a:pt x="1110153" y="1124235"/>
                  <a:pt x="1098418" y="1128929"/>
                  <a:pt x="1086683" y="1135970"/>
                </a:cubicBezTo>
                <a:cubicBezTo>
                  <a:pt x="1067906" y="1145359"/>
                  <a:pt x="1049130" y="1154747"/>
                  <a:pt x="1030353" y="1161788"/>
                </a:cubicBezTo>
                <a:cubicBezTo>
                  <a:pt x="1016271" y="1168829"/>
                  <a:pt x="1004536" y="1175870"/>
                  <a:pt x="990454" y="1182911"/>
                </a:cubicBezTo>
                <a:cubicBezTo>
                  <a:pt x="971677" y="1192300"/>
                  <a:pt x="955248" y="1201688"/>
                  <a:pt x="938819" y="1211076"/>
                </a:cubicBezTo>
                <a:cubicBezTo>
                  <a:pt x="924736" y="1218117"/>
                  <a:pt x="913001" y="1227505"/>
                  <a:pt x="898919" y="1234546"/>
                </a:cubicBezTo>
                <a:cubicBezTo>
                  <a:pt x="887184" y="1241588"/>
                  <a:pt x="875448" y="1248629"/>
                  <a:pt x="863713" y="1255670"/>
                </a:cubicBezTo>
                <a:cubicBezTo>
                  <a:pt x="863713" y="1255670"/>
                  <a:pt x="863713" y="1255670"/>
                  <a:pt x="863713" y="1253323"/>
                </a:cubicBezTo>
                <a:cubicBezTo>
                  <a:pt x="875448" y="1243935"/>
                  <a:pt x="887184" y="1234546"/>
                  <a:pt x="898919" y="1222811"/>
                </a:cubicBezTo>
                <a:cubicBezTo>
                  <a:pt x="915348" y="1208729"/>
                  <a:pt x="929430" y="1196994"/>
                  <a:pt x="945860" y="1182911"/>
                </a:cubicBezTo>
                <a:cubicBezTo>
                  <a:pt x="962289" y="1171176"/>
                  <a:pt x="976371" y="1157094"/>
                  <a:pt x="992801" y="1145359"/>
                </a:cubicBezTo>
                <a:cubicBezTo>
                  <a:pt x="1009230" y="1133623"/>
                  <a:pt x="1025659" y="1119541"/>
                  <a:pt x="1039742" y="1107806"/>
                </a:cubicBezTo>
                <a:cubicBezTo>
                  <a:pt x="1056171" y="1096071"/>
                  <a:pt x="1072600" y="1084335"/>
                  <a:pt x="1089030" y="1072600"/>
                </a:cubicBezTo>
                <a:cubicBezTo>
                  <a:pt x="1105459" y="1060865"/>
                  <a:pt x="1121888" y="1049130"/>
                  <a:pt x="1135971" y="1037394"/>
                </a:cubicBezTo>
                <a:cubicBezTo>
                  <a:pt x="1152400" y="1025659"/>
                  <a:pt x="1168829" y="1013924"/>
                  <a:pt x="1185258" y="1002189"/>
                </a:cubicBezTo>
                <a:cubicBezTo>
                  <a:pt x="1187605" y="1030353"/>
                  <a:pt x="1189953" y="1058518"/>
                  <a:pt x="1192300" y="1086683"/>
                </a:cubicBezTo>
                <a:cubicBezTo>
                  <a:pt x="1189953" y="1089030"/>
                  <a:pt x="1187605" y="1089030"/>
                  <a:pt x="1182911" y="1091377"/>
                </a:cubicBezTo>
                <a:cubicBezTo>
                  <a:pt x="1164135" y="1100765"/>
                  <a:pt x="1143012" y="1107806"/>
                  <a:pt x="1124235" y="1117194"/>
                </a:cubicBezTo>
                <a:close/>
                <a:moveTo>
                  <a:pt x="762790" y="1337817"/>
                </a:moveTo>
                <a:cubicBezTo>
                  <a:pt x="736973" y="1361287"/>
                  <a:pt x="711155" y="1384757"/>
                  <a:pt x="685338" y="1410575"/>
                </a:cubicBezTo>
                <a:cubicBezTo>
                  <a:pt x="678296" y="1417616"/>
                  <a:pt x="671255" y="1424657"/>
                  <a:pt x="664214" y="1431698"/>
                </a:cubicBezTo>
                <a:cubicBezTo>
                  <a:pt x="654826" y="1441087"/>
                  <a:pt x="643091" y="1452822"/>
                  <a:pt x="633703" y="1462210"/>
                </a:cubicBezTo>
                <a:cubicBezTo>
                  <a:pt x="687685" y="1384757"/>
                  <a:pt x="744014" y="1311999"/>
                  <a:pt x="797996" y="1241588"/>
                </a:cubicBezTo>
                <a:cubicBezTo>
                  <a:pt x="797996" y="1241588"/>
                  <a:pt x="800343" y="1241588"/>
                  <a:pt x="800343" y="1243935"/>
                </a:cubicBezTo>
                <a:cubicBezTo>
                  <a:pt x="805037" y="1246282"/>
                  <a:pt x="807384" y="1248629"/>
                  <a:pt x="812078" y="1250976"/>
                </a:cubicBezTo>
                <a:cubicBezTo>
                  <a:pt x="816772" y="1253323"/>
                  <a:pt x="821466" y="1255670"/>
                  <a:pt x="826160" y="1260364"/>
                </a:cubicBezTo>
                <a:cubicBezTo>
                  <a:pt x="823813" y="1262711"/>
                  <a:pt x="823813" y="1267405"/>
                  <a:pt x="823813" y="1269752"/>
                </a:cubicBezTo>
                <a:cubicBezTo>
                  <a:pt x="823813" y="1274446"/>
                  <a:pt x="826160" y="1279140"/>
                  <a:pt x="828507" y="1281487"/>
                </a:cubicBezTo>
                <a:cubicBezTo>
                  <a:pt x="809731" y="1297917"/>
                  <a:pt x="788608" y="1314346"/>
                  <a:pt x="769831" y="1333122"/>
                </a:cubicBezTo>
                <a:cubicBezTo>
                  <a:pt x="769831" y="1330775"/>
                  <a:pt x="767484" y="1333122"/>
                  <a:pt x="762790" y="1337817"/>
                </a:cubicBezTo>
                <a:close/>
                <a:moveTo>
                  <a:pt x="894225" y="1175870"/>
                </a:moveTo>
                <a:cubicBezTo>
                  <a:pt x="901266" y="1161788"/>
                  <a:pt x="910654" y="1145359"/>
                  <a:pt x="917695" y="1131276"/>
                </a:cubicBezTo>
                <a:cubicBezTo>
                  <a:pt x="927083" y="1114847"/>
                  <a:pt x="934124" y="1100765"/>
                  <a:pt x="943513" y="1084335"/>
                </a:cubicBezTo>
                <a:cubicBezTo>
                  <a:pt x="952901" y="1067906"/>
                  <a:pt x="959942" y="1053824"/>
                  <a:pt x="969330" y="1037394"/>
                </a:cubicBezTo>
                <a:cubicBezTo>
                  <a:pt x="969330" y="1037394"/>
                  <a:pt x="969330" y="1035047"/>
                  <a:pt x="971677" y="1035047"/>
                </a:cubicBezTo>
                <a:cubicBezTo>
                  <a:pt x="976371" y="1028006"/>
                  <a:pt x="983412" y="1023312"/>
                  <a:pt x="988107" y="1016271"/>
                </a:cubicBezTo>
                <a:cubicBezTo>
                  <a:pt x="995148" y="1009230"/>
                  <a:pt x="1002189" y="999842"/>
                  <a:pt x="1009230" y="992801"/>
                </a:cubicBezTo>
                <a:cubicBezTo>
                  <a:pt x="1016271" y="983412"/>
                  <a:pt x="1025659" y="974024"/>
                  <a:pt x="1032700" y="966983"/>
                </a:cubicBezTo>
                <a:cubicBezTo>
                  <a:pt x="1039742" y="959942"/>
                  <a:pt x="1046783" y="950554"/>
                  <a:pt x="1053824" y="943513"/>
                </a:cubicBezTo>
                <a:cubicBezTo>
                  <a:pt x="1060865" y="934125"/>
                  <a:pt x="1070253" y="927083"/>
                  <a:pt x="1077294" y="917695"/>
                </a:cubicBezTo>
                <a:cubicBezTo>
                  <a:pt x="1084336" y="910654"/>
                  <a:pt x="1091377" y="901266"/>
                  <a:pt x="1098418" y="894225"/>
                </a:cubicBezTo>
                <a:cubicBezTo>
                  <a:pt x="1105459" y="887184"/>
                  <a:pt x="1114847" y="877795"/>
                  <a:pt x="1121888" y="870754"/>
                </a:cubicBezTo>
                <a:cubicBezTo>
                  <a:pt x="1128929" y="861366"/>
                  <a:pt x="1138318" y="854325"/>
                  <a:pt x="1145359" y="847284"/>
                </a:cubicBezTo>
                <a:cubicBezTo>
                  <a:pt x="1147706" y="844937"/>
                  <a:pt x="1150053" y="840243"/>
                  <a:pt x="1154747" y="837896"/>
                </a:cubicBezTo>
                <a:cubicBezTo>
                  <a:pt x="1159441" y="840243"/>
                  <a:pt x="1164135" y="842590"/>
                  <a:pt x="1168829" y="842590"/>
                </a:cubicBezTo>
                <a:cubicBezTo>
                  <a:pt x="1168829" y="842590"/>
                  <a:pt x="1168829" y="842590"/>
                  <a:pt x="1168829" y="842590"/>
                </a:cubicBezTo>
                <a:cubicBezTo>
                  <a:pt x="1173523" y="889531"/>
                  <a:pt x="1178217" y="938819"/>
                  <a:pt x="1182911" y="990454"/>
                </a:cubicBezTo>
                <a:cubicBezTo>
                  <a:pt x="1182911" y="995148"/>
                  <a:pt x="1182911" y="999842"/>
                  <a:pt x="1185258" y="1004536"/>
                </a:cubicBezTo>
                <a:cubicBezTo>
                  <a:pt x="1180564" y="1009230"/>
                  <a:pt x="1175870" y="1011577"/>
                  <a:pt x="1168829" y="1016271"/>
                </a:cubicBezTo>
                <a:cubicBezTo>
                  <a:pt x="1152400" y="1028006"/>
                  <a:pt x="1135971" y="1039742"/>
                  <a:pt x="1121888" y="1049130"/>
                </a:cubicBezTo>
                <a:cubicBezTo>
                  <a:pt x="1107806" y="1060865"/>
                  <a:pt x="1093724" y="1070253"/>
                  <a:pt x="1077294" y="1081988"/>
                </a:cubicBezTo>
                <a:cubicBezTo>
                  <a:pt x="1060865" y="1093724"/>
                  <a:pt x="1044436" y="1105459"/>
                  <a:pt x="1028006" y="1119541"/>
                </a:cubicBezTo>
                <a:cubicBezTo>
                  <a:pt x="1013924" y="1128929"/>
                  <a:pt x="1002189" y="1140665"/>
                  <a:pt x="988107" y="1152400"/>
                </a:cubicBezTo>
                <a:cubicBezTo>
                  <a:pt x="971677" y="1166482"/>
                  <a:pt x="952901" y="1178217"/>
                  <a:pt x="936472" y="1192300"/>
                </a:cubicBezTo>
                <a:cubicBezTo>
                  <a:pt x="924736" y="1201688"/>
                  <a:pt x="913001" y="1213423"/>
                  <a:pt x="901266" y="1222811"/>
                </a:cubicBezTo>
                <a:cubicBezTo>
                  <a:pt x="887184" y="1234546"/>
                  <a:pt x="875448" y="1243935"/>
                  <a:pt x="861366" y="1255670"/>
                </a:cubicBezTo>
                <a:cubicBezTo>
                  <a:pt x="859019" y="1253323"/>
                  <a:pt x="859019" y="1253323"/>
                  <a:pt x="856672" y="1250976"/>
                </a:cubicBezTo>
                <a:cubicBezTo>
                  <a:pt x="861366" y="1243935"/>
                  <a:pt x="863713" y="1236893"/>
                  <a:pt x="868407" y="1229852"/>
                </a:cubicBezTo>
                <a:cubicBezTo>
                  <a:pt x="875448" y="1211076"/>
                  <a:pt x="884837" y="1192300"/>
                  <a:pt x="894225" y="1175870"/>
                </a:cubicBezTo>
                <a:close/>
                <a:moveTo>
                  <a:pt x="1283834" y="934125"/>
                </a:moveTo>
                <a:cubicBezTo>
                  <a:pt x="1300264" y="922389"/>
                  <a:pt x="1316693" y="913001"/>
                  <a:pt x="1333122" y="901266"/>
                </a:cubicBezTo>
                <a:cubicBezTo>
                  <a:pt x="1344858" y="894225"/>
                  <a:pt x="1356593" y="887184"/>
                  <a:pt x="1368328" y="877795"/>
                </a:cubicBezTo>
                <a:cubicBezTo>
                  <a:pt x="1365981" y="896572"/>
                  <a:pt x="1363634" y="913001"/>
                  <a:pt x="1361287" y="931777"/>
                </a:cubicBezTo>
                <a:cubicBezTo>
                  <a:pt x="1361287" y="934125"/>
                  <a:pt x="1361287" y="938819"/>
                  <a:pt x="1361287" y="941166"/>
                </a:cubicBezTo>
                <a:cubicBezTo>
                  <a:pt x="1358940" y="966983"/>
                  <a:pt x="1356593" y="995148"/>
                  <a:pt x="1351899" y="1023312"/>
                </a:cubicBezTo>
                <a:cubicBezTo>
                  <a:pt x="1342511" y="1028006"/>
                  <a:pt x="1330775" y="1030353"/>
                  <a:pt x="1321387" y="1035047"/>
                </a:cubicBezTo>
                <a:cubicBezTo>
                  <a:pt x="1309652" y="1039742"/>
                  <a:pt x="1295570" y="1044436"/>
                  <a:pt x="1283834" y="1049130"/>
                </a:cubicBezTo>
                <a:cubicBezTo>
                  <a:pt x="1262711" y="1056171"/>
                  <a:pt x="1241588" y="1065559"/>
                  <a:pt x="1220464" y="1072600"/>
                </a:cubicBezTo>
                <a:cubicBezTo>
                  <a:pt x="1211076" y="1077294"/>
                  <a:pt x="1201688" y="1079641"/>
                  <a:pt x="1192300" y="1084335"/>
                </a:cubicBezTo>
                <a:cubicBezTo>
                  <a:pt x="1189953" y="1056171"/>
                  <a:pt x="1187605" y="1025659"/>
                  <a:pt x="1185258" y="997495"/>
                </a:cubicBezTo>
                <a:cubicBezTo>
                  <a:pt x="1201688" y="985760"/>
                  <a:pt x="1215770" y="974024"/>
                  <a:pt x="1232199" y="964636"/>
                </a:cubicBezTo>
                <a:cubicBezTo>
                  <a:pt x="1250976" y="957595"/>
                  <a:pt x="1267405" y="945860"/>
                  <a:pt x="1283834" y="934125"/>
                </a:cubicBezTo>
                <a:close/>
                <a:moveTo>
                  <a:pt x="1373022" y="861366"/>
                </a:moveTo>
                <a:cubicBezTo>
                  <a:pt x="1375369" y="842590"/>
                  <a:pt x="1377716" y="823813"/>
                  <a:pt x="1380063" y="805037"/>
                </a:cubicBezTo>
                <a:cubicBezTo>
                  <a:pt x="1380063" y="800343"/>
                  <a:pt x="1382410" y="795649"/>
                  <a:pt x="1382410" y="788608"/>
                </a:cubicBezTo>
                <a:cubicBezTo>
                  <a:pt x="1384757" y="779219"/>
                  <a:pt x="1384757" y="767484"/>
                  <a:pt x="1387104" y="758096"/>
                </a:cubicBezTo>
                <a:cubicBezTo>
                  <a:pt x="1387104" y="758096"/>
                  <a:pt x="1387104" y="758096"/>
                  <a:pt x="1389452" y="758096"/>
                </a:cubicBezTo>
                <a:cubicBezTo>
                  <a:pt x="1391799" y="758096"/>
                  <a:pt x="1396493" y="758096"/>
                  <a:pt x="1398840" y="755749"/>
                </a:cubicBezTo>
                <a:cubicBezTo>
                  <a:pt x="1398840" y="758096"/>
                  <a:pt x="1401187" y="758096"/>
                  <a:pt x="1401187" y="760443"/>
                </a:cubicBezTo>
                <a:cubicBezTo>
                  <a:pt x="1405881" y="769831"/>
                  <a:pt x="1410575" y="779219"/>
                  <a:pt x="1415269" y="788608"/>
                </a:cubicBezTo>
                <a:cubicBezTo>
                  <a:pt x="1419963" y="795649"/>
                  <a:pt x="1422310" y="802690"/>
                  <a:pt x="1427004" y="809731"/>
                </a:cubicBezTo>
                <a:cubicBezTo>
                  <a:pt x="1431698" y="819119"/>
                  <a:pt x="1436392" y="828507"/>
                  <a:pt x="1441087" y="835549"/>
                </a:cubicBezTo>
                <a:cubicBezTo>
                  <a:pt x="1431698" y="842590"/>
                  <a:pt x="1419963" y="847284"/>
                  <a:pt x="1410575" y="854325"/>
                </a:cubicBezTo>
                <a:cubicBezTo>
                  <a:pt x="1398840" y="861366"/>
                  <a:pt x="1384757" y="870754"/>
                  <a:pt x="1373022" y="877795"/>
                </a:cubicBezTo>
                <a:cubicBezTo>
                  <a:pt x="1373022" y="875448"/>
                  <a:pt x="1373022" y="875448"/>
                  <a:pt x="1373022" y="873101"/>
                </a:cubicBezTo>
                <a:cubicBezTo>
                  <a:pt x="1370675" y="870754"/>
                  <a:pt x="1370675" y="866060"/>
                  <a:pt x="1373022" y="861366"/>
                </a:cubicBezTo>
                <a:close/>
                <a:moveTo>
                  <a:pt x="1532621" y="781566"/>
                </a:moveTo>
                <a:cubicBezTo>
                  <a:pt x="1551398" y="772178"/>
                  <a:pt x="1567827" y="762790"/>
                  <a:pt x="1586603" y="753402"/>
                </a:cubicBezTo>
                <a:cubicBezTo>
                  <a:pt x="1603033" y="744014"/>
                  <a:pt x="1619462" y="734626"/>
                  <a:pt x="1635891" y="727584"/>
                </a:cubicBezTo>
                <a:cubicBezTo>
                  <a:pt x="1654668" y="718196"/>
                  <a:pt x="1671097" y="708808"/>
                  <a:pt x="1689873" y="699420"/>
                </a:cubicBezTo>
                <a:cubicBezTo>
                  <a:pt x="1706303" y="692379"/>
                  <a:pt x="1720385" y="682991"/>
                  <a:pt x="1736814" y="675949"/>
                </a:cubicBezTo>
                <a:cubicBezTo>
                  <a:pt x="1746203" y="673602"/>
                  <a:pt x="1757938" y="673602"/>
                  <a:pt x="1767326" y="673602"/>
                </a:cubicBezTo>
                <a:cubicBezTo>
                  <a:pt x="1776714" y="673602"/>
                  <a:pt x="1786102" y="671255"/>
                  <a:pt x="1795491" y="671255"/>
                </a:cubicBezTo>
                <a:cubicBezTo>
                  <a:pt x="1814267" y="668908"/>
                  <a:pt x="1830696" y="668908"/>
                  <a:pt x="1849473" y="666561"/>
                </a:cubicBezTo>
                <a:cubicBezTo>
                  <a:pt x="1858861" y="666561"/>
                  <a:pt x="1870596" y="664214"/>
                  <a:pt x="1879984" y="664214"/>
                </a:cubicBezTo>
                <a:cubicBezTo>
                  <a:pt x="1898761" y="664214"/>
                  <a:pt x="1919884" y="661867"/>
                  <a:pt x="1938660" y="661867"/>
                </a:cubicBezTo>
                <a:cubicBezTo>
                  <a:pt x="1948049" y="661867"/>
                  <a:pt x="1957437" y="661867"/>
                  <a:pt x="1966825" y="659520"/>
                </a:cubicBezTo>
                <a:cubicBezTo>
                  <a:pt x="1994989" y="659520"/>
                  <a:pt x="2023154" y="657173"/>
                  <a:pt x="2053666" y="657173"/>
                </a:cubicBezTo>
                <a:cubicBezTo>
                  <a:pt x="2079483" y="657173"/>
                  <a:pt x="2107648" y="657173"/>
                  <a:pt x="2135812" y="657173"/>
                </a:cubicBezTo>
                <a:cubicBezTo>
                  <a:pt x="2149895" y="657173"/>
                  <a:pt x="2166324" y="659520"/>
                  <a:pt x="2180406" y="659520"/>
                </a:cubicBezTo>
                <a:cubicBezTo>
                  <a:pt x="2185100" y="659520"/>
                  <a:pt x="2192141" y="659520"/>
                  <a:pt x="2196835" y="659520"/>
                </a:cubicBezTo>
                <a:cubicBezTo>
                  <a:pt x="2196835" y="666561"/>
                  <a:pt x="2201530" y="673602"/>
                  <a:pt x="2206224" y="675949"/>
                </a:cubicBezTo>
                <a:cubicBezTo>
                  <a:pt x="2206224" y="678296"/>
                  <a:pt x="2203877" y="678296"/>
                  <a:pt x="2203877" y="680643"/>
                </a:cubicBezTo>
                <a:cubicBezTo>
                  <a:pt x="2199183" y="690032"/>
                  <a:pt x="2194488" y="699420"/>
                  <a:pt x="2189794" y="708808"/>
                </a:cubicBezTo>
                <a:cubicBezTo>
                  <a:pt x="2185100" y="715849"/>
                  <a:pt x="2182753" y="722890"/>
                  <a:pt x="2178059" y="732279"/>
                </a:cubicBezTo>
                <a:cubicBezTo>
                  <a:pt x="2173365" y="741667"/>
                  <a:pt x="2168671" y="751055"/>
                  <a:pt x="2163977" y="760443"/>
                </a:cubicBezTo>
                <a:cubicBezTo>
                  <a:pt x="2159283" y="767484"/>
                  <a:pt x="2156936" y="774525"/>
                  <a:pt x="2152242" y="781566"/>
                </a:cubicBezTo>
                <a:cubicBezTo>
                  <a:pt x="2147548" y="790955"/>
                  <a:pt x="2142854" y="802690"/>
                  <a:pt x="2135812" y="812078"/>
                </a:cubicBezTo>
                <a:cubicBezTo>
                  <a:pt x="2131118" y="819119"/>
                  <a:pt x="2128771" y="826160"/>
                  <a:pt x="2124077" y="835549"/>
                </a:cubicBezTo>
                <a:cubicBezTo>
                  <a:pt x="2121730" y="840243"/>
                  <a:pt x="2119383" y="842590"/>
                  <a:pt x="2119383" y="847284"/>
                </a:cubicBezTo>
                <a:cubicBezTo>
                  <a:pt x="1955090" y="866060"/>
                  <a:pt x="1795491" y="894225"/>
                  <a:pt x="1638239" y="934125"/>
                </a:cubicBezTo>
                <a:cubicBezTo>
                  <a:pt x="1603033" y="943513"/>
                  <a:pt x="1565480" y="952901"/>
                  <a:pt x="1530274" y="964636"/>
                </a:cubicBezTo>
                <a:cubicBezTo>
                  <a:pt x="1523233" y="966983"/>
                  <a:pt x="1516192" y="969330"/>
                  <a:pt x="1509151" y="971677"/>
                </a:cubicBezTo>
                <a:cubicBezTo>
                  <a:pt x="1495069" y="941166"/>
                  <a:pt x="1480986" y="910654"/>
                  <a:pt x="1466904" y="882489"/>
                </a:cubicBezTo>
                <a:cubicBezTo>
                  <a:pt x="1466904" y="880142"/>
                  <a:pt x="1464557" y="880142"/>
                  <a:pt x="1464557" y="877795"/>
                </a:cubicBezTo>
                <a:cubicBezTo>
                  <a:pt x="1457516" y="863713"/>
                  <a:pt x="1450475" y="847284"/>
                  <a:pt x="1441087" y="833202"/>
                </a:cubicBezTo>
                <a:cubicBezTo>
                  <a:pt x="1455169" y="823813"/>
                  <a:pt x="1471598" y="816772"/>
                  <a:pt x="1485680" y="807384"/>
                </a:cubicBezTo>
                <a:cubicBezTo>
                  <a:pt x="1499763" y="800343"/>
                  <a:pt x="1516192" y="790955"/>
                  <a:pt x="1532621" y="781566"/>
                </a:cubicBezTo>
                <a:close/>
                <a:moveTo>
                  <a:pt x="2246123" y="624314"/>
                </a:moveTo>
                <a:cubicBezTo>
                  <a:pt x="2250818" y="619620"/>
                  <a:pt x="2255512" y="614926"/>
                  <a:pt x="2260206" y="607885"/>
                </a:cubicBezTo>
                <a:cubicBezTo>
                  <a:pt x="2264900" y="600844"/>
                  <a:pt x="2271941" y="596150"/>
                  <a:pt x="2276635" y="589109"/>
                </a:cubicBezTo>
                <a:cubicBezTo>
                  <a:pt x="2281329" y="584415"/>
                  <a:pt x="2286023" y="579720"/>
                  <a:pt x="2290717" y="575026"/>
                </a:cubicBezTo>
                <a:cubicBezTo>
                  <a:pt x="2295412" y="567985"/>
                  <a:pt x="2302453" y="563291"/>
                  <a:pt x="2307147" y="556250"/>
                </a:cubicBezTo>
                <a:cubicBezTo>
                  <a:pt x="2311841" y="551556"/>
                  <a:pt x="2316535" y="546862"/>
                  <a:pt x="2321229" y="542168"/>
                </a:cubicBezTo>
                <a:cubicBezTo>
                  <a:pt x="2325923" y="535127"/>
                  <a:pt x="2332964" y="530433"/>
                  <a:pt x="2337658" y="525738"/>
                </a:cubicBezTo>
                <a:cubicBezTo>
                  <a:pt x="2342352" y="521044"/>
                  <a:pt x="2347047" y="516350"/>
                  <a:pt x="2351741" y="511656"/>
                </a:cubicBezTo>
                <a:cubicBezTo>
                  <a:pt x="2356435" y="506962"/>
                  <a:pt x="2363476" y="499921"/>
                  <a:pt x="2368170" y="495227"/>
                </a:cubicBezTo>
                <a:cubicBezTo>
                  <a:pt x="2372864" y="490533"/>
                  <a:pt x="2377558" y="485839"/>
                  <a:pt x="2382252" y="481145"/>
                </a:cubicBezTo>
                <a:cubicBezTo>
                  <a:pt x="2386946" y="476450"/>
                  <a:pt x="2393987" y="469409"/>
                  <a:pt x="2398681" y="464715"/>
                </a:cubicBezTo>
                <a:cubicBezTo>
                  <a:pt x="2403376" y="460021"/>
                  <a:pt x="2408070" y="455327"/>
                  <a:pt x="2412764" y="450633"/>
                </a:cubicBezTo>
                <a:cubicBezTo>
                  <a:pt x="2417458" y="445939"/>
                  <a:pt x="2424499" y="441245"/>
                  <a:pt x="2429193" y="436551"/>
                </a:cubicBezTo>
                <a:cubicBezTo>
                  <a:pt x="2433887" y="431857"/>
                  <a:pt x="2438581" y="429510"/>
                  <a:pt x="2440928" y="424815"/>
                </a:cubicBezTo>
                <a:cubicBezTo>
                  <a:pt x="2443275" y="424815"/>
                  <a:pt x="2445622" y="424815"/>
                  <a:pt x="2447970" y="422468"/>
                </a:cubicBezTo>
                <a:cubicBezTo>
                  <a:pt x="2450317" y="431857"/>
                  <a:pt x="2457358" y="436551"/>
                  <a:pt x="2466746" y="436551"/>
                </a:cubicBezTo>
                <a:cubicBezTo>
                  <a:pt x="2473787" y="436551"/>
                  <a:pt x="2480828" y="431857"/>
                  <a:pt x="2485522" y="424815"/>
                </a:cubicBezTo>
                <a:cubicBezTo>
                  <a:pt x="2523075" y="443592"/>
                  <a:pt x="2560628" y="462368"/>
                  <a:pt x="2598180" y="481145"/>
                </a:cubicBezTo>
                <a:cubicBezTo>
                  <a:pt x="2593486" y="483492"/>
                  <a:pt x="2591139" y="483492"/>
                  <a:pt x="2586445" y="485839"/>
                </a:cubicBezTo>
                <a:cubicBezTo>
                  <a:pt x="2577057" y="490533"/>
                  <a:pt x="2565322" y="492880"/>
                  <a:pt x="2555934" y="497574"/>
                </a:cubicBezTo>
                <a:cubicBezTo>
                  <a:pt x="2548892" y="499921"/>
                  <a:pt x="2541851" y="502268"/>
                  <a:pt x="2537157" y="504615"/>
                </a:cubicBezTo>
                <a:cubicBezTo>
                  <a:pt x="2527769" y="509309"/>
                  <a:pt x="2518381" y="511656"/>
                  <a:pt x="2508993" y="516350"/>
                </a:cubicBezTo>
                <a:cubicBezTo>
                  <a:pt x="2501952" y="518697"/>
                  <a:pt x="2494910" y="521044"/>
                  <a:pt x="2487869" y="525738"/>
                </a:cubicBezTo>
                <a:cubicBezTo>
                  <a:pt x="2478481" y="530433"/>
                  <a:pt x="2469093" y="532780"/>
                  <a:pt x="2459705" y="537474"/>
                </a:cubicBezTo>
                <a:cubicBezTo>
                  <a:pt x="2452664" y="539821"/>
                  <a:pt x="2445622" y="544515"/>
                  <a:pt x="2438581" y="546862"/>
                </a:cubicBezTo>
                <a:cubicBezTo>
                  <a:pt x="2429193" y="551556"/>
                  <a:pt x="2419805" y="553903"/>
                  <a:pt x="2410417" y="558597"/>
                </a:cubicBezTo>
                <a:cubicBezTo>
                  <a:pt x="2403376" y="560944"/>
                  <a:pt x="2396334" y="565638"/>
                  <a:pt x="2389293" y="567985"/>
                </a:cubicBezTo>
                <a:cubicBezTo>
                  <a:pt x="2379905" y="572679"/>
                  <a:pt x="2370517" y="577373"/>
                  <a:pt x="2361129" y="579720"/>
                </a:cubicBezTo>
                <a:cubicBezTo>
                  <a:pt x="2354088" y="582068"/>
                  <a:pt x="2347047" y="586762"/>
                  <a:pt x="2340005" y="591456"/>
                </a:cubicBezTo>
                <a:cubicBezTo>
                  <a:pt x="2330617" y="596150"/>
                  <a:pt x="2321229" y="600844"/>
                  <a:pt x="2311841" y="605538"/>
                </a:cubicBezTo>
                <a:cubicBezTo>
                  <a:pt x="2304800" y="610232"/>
                  <a:pt x="2297759" y="612579"/>
                  <a:pt x="2290717" y="617273"/>
                </a:cubicBezTo>
                <a:cubicBezTo>
                  <a:pt x="2281329" y="621967"/>
                  <a:pt x="2271941" y="626661"/>
                  <a:pt x="2262553" y="631355"/>
                </a:cubicBezTo>
                <a:cubicBezTo>
                  <a:pt x="2255512" y="636050"/>
                  <a:pt x="2248471" y="638397"/>
                  <a:pt x="2241429" y="643091"/>
                </a:cubicBezTo>
                <a:cubicBezTo>
                  <a:pt x="2236735" y="645438"/>
                  <a:pt x="2234388" y="647785"/>
                  <a:pt x="2229694" y="650132"/>
                </a:cubicBezTo>
                <a:cubicBezTo>
                  <a:pt x="2229694" y="647785"/>
                  <a:pt x="2227347" y="647785"/>
                  <a:pt x="2227347" y="645438"/>
                </a:cubicBezTo>
                <a:cubicBezTo>
                  <a:pt x="2227347" y="645438"/>
                  <a:pt x="2229694" y="643091"/>
                  <a:pt x="2229694" y="643091"/>
                </a:cubicBezTo>
                <a:cubicBezTo>
                  <a:pt x="2236735" y="638397"/>
                  <a:pt x="2241429" y="631355"/>
                  <a:pt x="2246123" y="624314"/>
                </a:cubicBezTo>
                <a:close/>
                <a:moveTo>
                  <a:pt x="2447970" y="422468"/>
                </a:moveTo>
                <a:cubicBezTo>
                  <a:pt x="2447970" y="422468"/>
                  <a:pt x="2445622" y="422468"/>
                  <a:pt x="2445622" y="422468"/>
                </a:cubicBezTo>
                <a:cubicBezTo>
                  <a:pt x="2445622" y="422468"/>
                  <a:pt x="2445622" y="422468"/>
                  <a:pt x="2447970" y="422468"/>
                </a:cubicBezTo>
                <a:cubicBezTo>
                  <a:pt x="2445622" y="422468"/>
                  <a:pt x="2445622" y="422468"/>
                  <a:pt x="2447970" y="422468"/>
                </a:cubicBezTo>
                <a:close/>
                <a:moveTo>
                  <a:pt x="2682674" y="532780"/>
                </a:moveTo>
                <a:cubicBezTo>
                  <a:pt x="2692062" y="537474"/>
                  <a:pt x="2701450" y="544515"/>
                  <a:pt x="2710839" y="549209"/>
                </a:cubicBezTo>
                <a:cubicBezTo>
                  <a:pt x="2715533" y="551556"/>
                  <a:pt x="2722574" y="556250"/>
                  <a:pt x="2727268" y="558597"/>
                </a:cubicBezTo>
                <a:cubicBezTo>
                  <a:pt x="2734309" y="563291"/>
                  <a:pt x="2743697" y="567985"/>
                  <a:pt x="2750738" y="572679"/>
                </a:cubicBezTo>
                <a:cubicBezTo>
                  <a:pt x="2757780" y="577373"/>
                  <a:pt x="2764821" y="582068"/>
                  <a:pt x="2771862" y="584415"/>
                </a:cubicBezTo>
                <a:cubicBezTo>
                  <a:pt x="2778903" y="589109"/>
                  <a:pt x="2785944" y="593803"/>
                  <a:pt x="2792985" y="598497"/>
                </a:cubicBezTo>
                <a:cubicBezTo>
                  <a:pt x="2800027" y="603191"/>
                  <a:pt x="2809415" y="607885"/>
                  <a:pt x="2816456" y="612579"/>
                </a:cubicBezTo>
                <a:cubicBezTo>
                  <a:pt x="2823497" y="617273"/>
                  <a:pt x="2830538" y="621967"/>
                  <a:pt x="2835232" y="626661"/>
                </a:cubicBezTo>
                <a:cubicBezTo>
                  <a:pt x="2844620" y="631355"/>
                  <a:pt x="2851661" y="638397"/>
                  <a:pt x="2861050" y="643091"/>
                </a:cubicBezTo>
                <a:cubicBezTo>
                  <a:pt x="2868091" y="647785"/>
                  <a:pt x="2872785" y="652479"/>
                  <a:pt x="2879826" y="654826"/>
                </a:cubicBezTo>
                <a:cubicBezTo>
                  <a:pt x="2889214" y="661867"/>
                  <a:pt x="2898602" y="666561"/>
                  <a:pt x="2905644" y="673602"/>
                </a:cubicBezTo>
                <a:cubicBezTo>
                  <a:pt x="2910338" y="678296"/>
                  <a:pt x="2917379" y="682991"/>
                  <a:pt x="2922073" y="685338"/>
                </a:cubicBezTo>
                <a:cubicBezTo>
                  <a:pt x="2931461" y="692379"/>
                  <a:pt x="2940849" y="699420"/>
                  <a:pt x="2950237" y="704114"/>
                </a:cubicBezTo>
                <a:cubicBezTo>
                  <a:pt x="2954932" y="706461"/>
                  <a:pt x="2959626" y="711155"/>
                  <a:pt x="2964320" y="713502"/>
                </a:cubicBezTo>
                <a:cubicBezTo>
                  <a:pt x="2961973" y="758096"/>
                  <a:pt x="2961973" y="802690"/>
                  <a:pt x="2959626" y="849631"/>
                </a:cubicBezTo>
                <a:cubicBezTo>
                  <a:pt x="2950237" y="849631"/>
                  <a:pt x="2940849" y="847284"/>
                  <a:pt x="2931461" y="847284"/>
                </a:cubicBezTo>
                <a:cubicBezTo>
                  <a:pt x="2915032" y="844937"/>
                  <a:pt x="2898602" y="844937"/>
                  <a:pt x="2882173" y="842590"/>
                </a:cubicBezTo>
                <a:cubicBezTo>
                  <a:pt x="2870438" y="842590"/>
                  <a:pt x="2861050" y="840243"/>
                  <a:pt x="2849314" y="840243"/>
                </a:cubicBezTo>
                <a:cubicBezTo>
                  <a:pt x="2832885" y="837896"/>
                  <a:pt x="2816456" y="837896"/>
                  <a:pt x="2800027" y="835549"/>
                </a:cubicBezTo>
                <a:cubicBezTo>
                  <a:pt x="2788291" y="835549"/>
                  <a:pt x="2778903" y="833202"/>
                  <a:pt x="2767168" y="833202"/>
                </a:cubicBezTo>
                <a:cubicBezTo>
                  <a:pt x="2750738" y="833202"/>
                  <a:pt x="2734309" y="830854"/>
                  <a:pt x="2717880" y="830854"/>
                </a:cubicBezTo>
                <a:cubicBezTo>
                  <a:pt x="2708492" y="830854"/>
                  <a:pt x="2696756" y="828507"/>
                  <a:pt x="2685021" y="828507"/>
                </a:cubicBezTo>
                <a:cubicBezTo>
                  <a:pt x="2666245" y="828507"/>
                  <a:pt x="2649816" y="826160"/>
                  <a:pt x="2631039" y="826160"/>
                </a:cubicBezTo>
                <a:cubicBezTo>
                  <a:pt x="2621651" y="826160"/>
                  <a:pt x="2612263" y="826160"/>
                  <a:pt x="2602875" y="826160"/>
                </a:cubicBezTo>
                <a:cubicBezTo>
                  <a:pt x="2574710" y="826160"/>
                  <a:pt x="2548892" y="826160"/>
                  <a:pt x="2520728" y="826160"/>
                </a:cubicBezTo>
                <a:cubicBezTo>
                  <a:pt x="2462052" y="826160"/>
                  <a:pt x="2403376" y="828507"/>
                  <a:pt x="2344699" y="830854"/>
                </a:cubicBezTo>
                <a:cubicBezTo>
                  <a:pt x="2340005" y="826160"/>
                  <a:pt x="2337658" y="821466"/>
                  <a:pt x="2332964" y="814425"/>
                </a:cubicBezTo>
                <a:cubicBezTo>
                  <a:pt x="2328270" y="807384"/>
                  <a:pt x="2323576" y="800343"/>
                  <a:pt x="2316535" y="793302"/>
                </a:cubicBezTo>
                <a:cubicBezTo>
                  <a:pt x="2309494" y="781566"/>
                  <a:pt x="2300106" y="772178"/>
                  <a:pt x="2293064" y="760443"/>
                </a:cubicBezTo>
                <a:cubicBezTo>
                  <a:pt x="2286023" y="751055"/>
                  <a:pt x="2278982" y="741667"/>
                  <a:pt x="2271941" y="732279"/>
                </a:cubicBezTo>
                <a:cubicBezTo>
                  <a:pt x="2267247" y="725237"/>
                  <a:pt x="2260206" y="715849"/>
                  <a:pt x="2255512" y="708808"/>
                </a:cubicBezTo>
                <a:cubicBezTo>
                  <a:pt x="2246123" y="697073"/>
                  <a:pt x="2236735" y="685338"/>
                  <a:pt x="2229694" y="673602"/>
                </a:cubicBezTo>
                <a:cubicBezTo>
                  <a:pt x="2229694" y="673602"/>
                  <a:pt x="2229694" y="673602"/>
                  <a:pt x="2229694" y="671255"/>
                </a:cubicBezTo>
                <a:cubicBezTo>
                  <a:pt x="2234388" y="666561"/>
                  <a:pt x="2236735" y="661867"/>
                  <a:pt x="2236735" y="654826"/>
                </a:cubicBezTo>
                <a:cubicBezTo>
                  <a:pt x="2236735" y="652479"/>
                  <a:pt x="2236735" y="647785"/>
                  <a:pt x="2234388" y="645438"/>
                </a:cubicBezTo>
                <a:cubicBezTo>
                  <a:pt x="2246123" y="638397"/>
                  <a:pt x="2255512" y="633703"/>
                  <a:pt x="2267247" y="626661"/>
                </a:cubicBezTo>
                <a:cubicBezTo>
                  <a:pt x="2271941" y="624314"/>
                  <a:pt x="2276635" y="621967"/>
                  <a:pt x="2278982" y="619620"/>
                </a:cubicBezTo>
                <a:cubicBezTo>
                  <a:pt x="2290717" y="612579"/>
                  <a:pt x="2302453" y="607885"/>
                  <a:pt x="2314188" y="600844"/>
                </a:cubicBezTo>
                <a:cubicBezTo>
                  <a:pt x="2318882" y="598497"/>
                  <a:pt x="2325923" y="596150"/>
                  <a:pt x="2330617" y="591456"/>
                </a:cubicBezTo>
                <a:cubicBezTo>
                  <a:pt x="2342352" y="586762"/>
                  <a:pt x="2351741" y="579720"/>
                  <a:pt x="2363476" y="575026"/>
                </a:cubicBezTo>
                <a:cubicBezTo>
                  <a:pt x="2368170" y="572679"/>
                  <a:pt x="2375211" y="570332"/>
                  <a:pt x="2379905" y="567985"/>
                </a:cubicBezTo>
                <a:cubicBezTo>
                  <a:pt x="2391640" y="563291"/>
                  <a:pt x="2401029" y="558597"/>
                  <a:pt x="2412764" y="553903"/>
                </a:cubicBezTo>
                <a:cubicBezTo>
                  <a:pt x="2419805" y="551556"/>
                  <a:pt x="2424499" y="549209"/>
                  <a:pt x="2431540" y="546862"/>
                </a:cubicBezTo>
                <a:cubicBezTo>
                  <a:pt x="2440928" y="542168"/>
                  <a:pt x="2452664" y="537474"/>
                  <a:pt x="2462052" y="532780"/>
                </a:cubicBezTo>
                <a:cubicBezTo>
                  <a:pt x="2466746" y="530433"/>
                  <a:pt x="2469093" y="530433"/>
                  <a:pt x="2473787" y="528085"/>
                </a:cubicBezTo>
                <a:cubicBezTo>
                  <a:pt x="2485522" y="523391"/>
                  <a:pt x="2497258" y="518697"/>
                  <a:pt x="2508993" y="514003"/>
                </a:cubicBezTo>
                <a:cubicBezTo>
                  <a:pt x="2513687" y="511656"/>
                  <a:pt x="2520728" y="509309"/>
                  <a:pt x="2525422" y="506962"/>
                </a:cubicBezTo>
                <a:cubicBezTo>
                  <a:pt x="2544198" y="499921"/>
                  <a:pt x="2562975" y="492880"/>
                  <a:pt x="2581751" y="485839"/>
                </a:cubicBezTo>
                <a:cubicBezTo>
                  <a:pt x="2588792" y="483492"/>
                  <a:pt x="2593486" y="481145"/>
                  <a:pt x="2600528" y="478797"/>
                </a:cubicBezTo>
                <a:cubicBezTo>
                  <a:pt x="2623998" y="492880"/>
                  <a:pt x="2649816" y="504615"/>
                  <a:pt x="2673286" y="518697"/>
                </a:cubicBezTo>
                <a:cubicBezTo>
                  <a:pt x="2675633" y="530433"/>
                  <a:pt x="2677980" y="530433"/>
                  <a:pt x="2682674" y="532780"/>
                </a:cubicBezTo>
                <a:close/>
                <a:moveTo>
                  <a:pt x="2992484" y="744014"/>
                </a:moveTo>
                <a:cubicBezTo>
                  <a:pt x="2997178" y="748708"/>
                  <a:pt x="3001872" y="751055"/>
                  <a:pt x="3008914" y="755749"/>
                </a:cubicBezTo>
                <a:cubicBezTo>
                  <a:pt x="3018302" y="762790"/>
                  <a:pt x="3027690" y="769831"/>
                  <a:pt x="3037078" y="779219"/>
                </a:cubicBezTo>
                <a:cubicBezTo>
                  <a:pt x="3041772" y="783914"/>
                  <a:pt x="3046466" y="786261"/>
                  <a:pt x="3053508" y="790955"/>
                </a:cubicBezTo>
                <a:cubicBezTo>
                  <a:pt x="3062896" y="797996"/>
                  <a:pt x="3072284" y="807384"/>
                  <a:pt x="3084019" y="814425"/>
                </a:cubicBezTo>
                <a:cubicBezTo>
                  <a:pt x="3088713" y="819119"/>
                  <a:pt x="3093407" y="821466"/>
                  <a:pt x="3098101" y="826160"/>
                </a:cubicBezTo>
                <a:cubicBezTo>
                  <a:pt x="3107489" y="833202"/>
                  <a:pt x="3119225" y="842590"/>
                  <a:pt x="3128613" y="851978"/>
                </a:cubicBezTo>
                <a:cubicBezTo>
                  <a:pt x="3133307" y="856672"/>
                  <a:pt x="3138001" y="861366"/>
                  <a:pt x="3145042" y="863713"/>
                </a:cubicBezTo>
                <a:cubicBezTo>
                  <a:pt x="3149736" y="868407"/>
                  <a:pt x="3154430" y="873101"/>
                  <a:pt x="3161472" y="877795"/>
                </a:cubicBezTo>
                <a:cubicBezTo>
                  <a:pt x="3159125" y="880142"/>
                  <a:pt x="3159125" y="882489"/>
                  <a:pt x="3156778" y="884836"/>
                </a:cubicBezTo>
                <a:cubicBezTo>
                  <a:pt x="3149736" y="882489"/>
                  <a:pt x="3140348" y="882489"/>
                  <a:pt x="3133307" y="880142"/>
                </a:cubicBezTo>
                <a:cubicBezTo>
                  <a:pt x="3119225" y="877795"/>
                  <a:pt x="3107489" y="875448"/>
                  <a:pt x="3093407" y="873101"/>
                </a:cubicBezTo>
                <a:cubicBezTo>
                  <a:pt x="3079325" y="870754"/>
                  <a:pt x="3062896" y="868407"/>
                  <a:pt x="3048813" y="866060"/>
                </a:cubicBezTo>
                <a:cubicBezTo>
                  <a:pt x="3037078" y="863713"/>
                  <a:pt x="3025343" y="861366"/>
                  <a:pt x="3013608" y="861366"/>
                </a:cubicBezTo>
                <a:cubicBezTo>
                  <a:pt x="2997178" y="859019"/>
                  <a:pt x="2983096" y="856672"/>
                  <a:pt x="2966667" y="856672"/>
                </a:cubicBezTo>
                <a:cubicBezTo>
                  <a:pt x="2964320" y="856672"/>
                  <a:pt x="2964320" y="856672"/>
                  <a:pt x="2961973" y="856672"/>
                </a:cubicBezTo>
                <a:cubicBezTo>
                  <a:pt x="2961973" y="851978"/>
                  <a:pt x="2961973" y="847284"/>
                  <a:pt x="2961973" y="842590"/>
                </a:cubicBezTo>
                <a:cubicBezTo>
                  <a:pt x="2961973" y="833202"/>
                  <a:pt x="2961973" y="826160"/>
                  <a:pt x="2961973" y="816772"/>
                </a:cubicBezTo>
                <a:cubicBezTo>
                  <a:pt x="2961973" y="812078"/>
                  <a:pt x="2961973" y="805037"/>
                  <a:pt x="2961973" y="800343"/>
                </a:cubicBezTo>
                <a:cubicBezTo>
                  <a:pt x="2961973" y="788608"/>
                  <a:pt x="2961973" y="774525"/>
                  <a:pt x="2961973" y="762790"/>
                </a:cubicBezTo>
                <a:cubicBezTo>
                  <a:pt x="2961973" y="760443"/>
                  <a:pt x="2961973" y="760443"/>
                  <a:pt x="2961973" y="758096"/>
                </a:cubicBezTo>
                <a:cubicBezTo>
                  <a:pt x="2961973" y="746361"/>
                  <a:pt x="2961973" y="734626"/>
                  <a:pt x="2964320" y="722890"/>
                </a:cubicBezTo>
                <a:cubicBezTo>
                  <a:pt x="2964320" y="722890"/>
                  <a:pt x="2964320" y="722890"/>
                  <a:pt x="2964320" y="722890"/>
                </a:cubicBezTo>
                <a:cubicBezTo>
                  <a:pt x="2973708" y="727584"/>
                  <a:pt x="2983096" y="734626"/>
                  <a:pt x="2992484" y="744014"/>
                </a:cubicBezTo>
                <a:close/>
                <a:moveTo>
                  <a:pt x="3497099" y="1537315"/>
                </a:moveTo>
                <a:cubicBezTo>
                  <a:pt x="3506487" y="1558439"/>
                  <a:pt x="3513528" y="1579562"/>
                  <a:pt x="3522917" y="1598339"/>
                </a:cubicBezTo>
                <a:cubicBezTo>
                  <a:pt x="3515876" y="1600686"/>
                  <a:pt x="3511182" y="1607727"/>
                  <a:pt x="3511182" y="1617115"/>
                </a:cubicBezTo>
                <a:cubicBezTo>
                  <a:pt x="3511182" y="1619462"/>
                  <a:pt x="3511182" y="1621809"/>
                  <a:pt x="3511182" y="1621809"/>
                </a:cubicBezTo>
                <a:cubicBezTo>
                  <a:pt x="3511182" y="1621809"/>
                  <a:pt x="3508834" y="1621809"/>
                  <a:pt x="3508834" y="1621809"/>
                </a:cubicBezTo>
                <a:cubicBezTo>
                  <a:pt x="3494752" y="1626503"/>
                  <a:pt x="3480670" y="1631197"/>
                  <a:pt x="3466588" y="1635891"/>
                </a:cubicBezTo>
                <a:cubicBezTo>
                  <a:pt x="3454852" y="1640586"/>
                  <a:pt x="3443117" y="1645280"/>
                  <a:pt x="3433729" y="1647627"/>
                </a:cubicBezTo>
                <a:cubicBezTo>
                  <a:pt x="3424341" y="1652321"/>
                  <a:pt x="3412605" y="1654668"/>
                  <a:pt x="3403217" y="1659362"/>
                </a:cubicBezTo>
                <a:cubicBezTo>
                  <a:pt x="3384441" y="1666403"/>
                  <a:pt x="3365664" y="1673444"/>
                  <a:pt x="3344541" y="1682832"/>
                </a:cubicBezTo>
                <a:cubicBezTo>
                  <a:pt x="3342194" y="1685179"/>
                  <a:pt x="3339847" y="1685179"/>
                  <a:pt x="3335153" y="1685179"/>
                </a:cubicBezTo>
                <a:cubicBezTo>
                  <a:pt x="3267089" y="1713344"/>
                  <a:pt x="3199024" y="1746203"/>
                  <a:pt x="3126266" y="1781408"/>
                </a:cubicBezTo>
                <a:cubicBezTo>
                  <a:pt x="3123919" y="1783755"/>
                  <a:pt x="3121572" y="1783755"/>
                  <a:pt x="3116878" y="1786102"/>
                </a:cubicBezTo>
                <a:cubicBezTo>
                  <a:pt x="3095754" y="1797838"/>
                  <a:pt x="3074631" y="1807226"/>
                  <a:pt x="3053508" y="1818961"/>
                </a:cubicBezTo>
                <a:cubicBezTo>
                  <a:pt x="3048813" y="1821308"/>
                  <a:pt x="3044119" y="1823655"/>
                  <a:pt x="3037078" y="1828349"/>
                </a:cubicBezTo>
                <a:cubicBezTo>
                  <a:pt x="3022996" y="1835390"/>
                  <a:pt x="3008914" y="1842432"/>
                  <a:pt x="2994831" y="1851820"/>
                </a:cubicBezTo>
                <a:cubicBezTo>
                  <a:pt x="2990137" y="1844779"/>
                  <a:pt x="2985443" y="1842432"/>
                  <a:pt x="2978402" y="1842432"/>
                </a:cubicBezTo>
                <a:cubicBezTo>
                  <a:pt x="2978402" y="1842432"/>
                  <a:pt x="2978402" y="1842432"/>
                  <a:pt x="2978402" y="1842432"/>
                </a:cubicBezTo>
                <a:cubicBezTo>
                  <a:pt x="2976055" y="1776714"/>
                  <a:pt x="2971361" y="1713344"/>
                  <a:pt x="2969014" y="1649974"/>
                </a:cubicBezTo>
                <a:cubicBezTo>
                  <a:pt x="2969014" y="1647627"/>
                  <a:pt x="2969014" y="1647627"/>
                  <a:pt x="2969014" y="1645280"/>
                </a:cubicBezTo>
                <a:cubicBezTo>
                  <a:pt x="2969014" y="1614768"/>
                  <a:pt x="2966667" y="1586603"/>
                  <a:pt x="2966667" y="1558439"/>
                </a:cubicBezTo>
                <a:cubicBezTo>
                  <a:pt x="2966667" y="1551398"/>
                  <a:pt x="2966667" y="1544357"/>
                  <a:pt x="2966667" y="1539662"/>
                </a:cubicBezTo>
                <a:cubicBezTo>
                  <a:pt x="2966667" y="1509151"/>
                  <a:pt x="2964320" y="1476292"/>
                  <a:pt x="2964320" y="1445781"/>
                </a:cubicBezTo>
                <a:cubicBezTo>
                  <a:pt x="2964320" y="1441087"/>
                  <a:pt x="2964320" y="1436392"/>
                  <a:pt x="2964320" y="1434045"/>
                </a:cubicBezTo>
                <a:cubicBezTo>
                  <a:pt x="2961973" y="1365981"/>
                  <a:pt x="2961973" y="1300264"/>
                  <a:pt x="2959626" y="1234546"/>
                </a:cubicBezTo>
                <a:cubicBezTo>
                  <a:pt x="2959626" y="1232199"/>
                  <a:pt x="2959626" y="1227505"/>
                  <a:pt x="2959626" y="1225158"/>
                </a:cubicBezTo>
                <a:cubicBezTo>
                  <a:pt x="2959626" y="1164135"/>
                  <a:pt x="2959626" y="1103112"/>
                  <a:pt x="2959626" y="1042089"/>
                </a:cubicBezTo>
                <a:cubicBezTo>
                  <a:pt x="2971361" y="1042089"/>
                  <a:pt x="2978402" y="1032700"/>
                  <a:pt x="2978402" y="1020965"/>
                </a:cubicBezTo>
                <a:cubicBezTo>
                  <a:pt x="2978402" y="1009230"/>
                  <a:pt x="2969014" y="1002189"/>
                  <a:pt x="2959626" y="999842"/>
                </a:cubicBezTo>
                <a:cubicBezTo>
                  <a:pt x="2959626" y="990454"/>
                  <a:pt x="2959626" y="981065"/>
                  <a:pt x="2959626" y="974024"/>
                </a:cubicBezTo>
                <a:cubicBezTo>
                  <a:pt x="2959626" y="969330"/>
                  <a:pt x="2959626" y="966983"/>
                  <a:pt x="2959626" y="962289"/>
                </a:cubicBezTo>
                <a:cubicBezTo>
                  <a:pt x="2959626" y="950554"/>
                  <a:pt x="2959626" y="938819"/>
                  <a:pt x="2959626" y="927083"/>
                </a:cubicBezTo>
                <a:cubicBezTo>
                  <a:pt x="2959626" y="920042"/>
                  <a:pt x="2959626" y="915348"/>
                  <a:pt x="2959626" y="908307"/>
                </a:cubicBezTo>
                <a:cubicBezTo>
                  <a:pt x="2959626" y="898919"/>
                  <a:pt x="2959626" y="889531"/>
                  <a:pt x="2959626" y="882489"/>
                </a:cubicBezTo>
                <a:cubicBezTo>
                  <a:pt x="2959626" y="877795"/>
                  <a:pt x="2959626" y="875448"/>
                  <a:pt x="2959626" y="870754"/>
                </a:cubicBezTo>
                <a:cubicBezTo>
                  <a:pt x="3025343" y="873101"/>
                  <a:pt x="3091060" y="877795"/>
                  <a:pt x="3154430" y="884836"/>
                </a:cubicBezTo>
                <a:cubicBezTo>
                  <a:pt x="3154430" y="884836"/>
                  <a:pt x="3154430" y="884836"/>
                  <a:pt x="3154430" y="884836"/>
                </a:cubicBezTo>
                <a:cubicBezTo>
                  <a:pt x="3154430" y="896572"/>
                  <a:pt x="3163819" y="905960"/>
                  <a:pt x="3175554" y="905960"/>
                </a:cubicBezTo>
                <a:cubicBezTo>
                  <a:pt x="3184942" y="905960"/>
                  <a:pt x="3194330" y="898919"/>
                  <a:pt x="3194330" y="887184"/>
                </a:cubicBezTo>
                <a:cubicBezTo>
                  <a:pt x="3206066" y="887184"/>
                  <a:pt x="3217801" y="889531"/>
                  <a:pt x="3227189" y="889531"/>
                </a:cubicBezTo>
                <a:cubicBezTo>
                  <a:pt x="3283518" y="1020965"/>
                  <a:pt x="3339847" y="1157094"/>
                  <a:pt x="3398523" y="1295570"/>
                </a:cubicBezTo>
                <a:cubicBezTo>
                  <a:pt x="3431382" y="1377716"/>
                  <a:pt x="3464241" y="1457516"/>
                  <a:pt x="3497099" y="1537315"/>
                </a:cubicBezTo>
                <a:close/>
                <a:moveTo>
                  <a:pt x="3464241" y="2492563"/>
                </a:moveTo>
                <a:cubicBezTo>
                  <a:pt x="3480670" y="2511340"/>
                  <a:pt x="3497099" y="2532463"/>
                  <a:pt x="3515876" y="2551240"/>
                </a:cubicBezTo>
                <a:cubicBezTo>
                  <a:pt x="3513528" y="2553587"/>
                  <a:pt x="3511182" y="2558281"/>
                  <a:pt x="3508834" y="2562975"/>
                </a:cubicBezTo>
                <a:cubicBezTo>
                  <a:pt x="3412605" y="2553587"/>
                  <a:pt x="3311683" y="2544198"/>
                  <a:pt x="3201371" y="2530116"/>
                </a:cubicBezTo>
                <a:cubicBezTo>
                  <a:pt x="3199024" y="2530116"/>
                  <a:pt x="3196677" y="2530116"/>
                  <a:pt x="3194330" y="2530116"/>
                </a:cubicBezTo>
                <a:cubicBezTo>
                  <a:pt x="3191983" y="2530116"/>
                  <a:pt x="3189636" y="2530116"/>
                  <a:pt x="3189636" y="2530116"/>
                </a:cubicBezTo>
                <a:cubicBezTo>
                  <a:pt x="3156778" y="2525422"/>
                  <a:pt x="3126266" y="2523075"/>
                  <a:pt x="3091060" y="2518381"/>
                </a:cubicBezTo>
                <a:cubicBezTo>
                  <a:pt x="3091060" y="2518381"/>
                  <a:pt x="3091060" y="2518381"/>
                  <a:pt x="3091060" y="2516034"/>
                </a:cubicBezTo>
                <a:cubicBezTo>
                  <a:pt x="3091060" y="2504299"/>
                  <a:pt x="3081672" y="2494910"/>
                  <a:pt x="3069937" y="2494910"/>
                </a:cubicBezTo>
                <a:cubicBezTo>
                  <a:pt x="3069937" y="2494910"/>
                  <a:pt x="3067590" y="2494910"/>
                  <a:pt x="3067590" y="2494910"/>
                </a:cubicBezTo>
                <a:cubicBezTo>
                  <a:pt x="3037078" y="2300106"/>
                  <a:pt x="3006567" y="2093565"/>
                  <a:pt x="2980749" y="1879984"/>
                </a:cubicBezTo>
                <a:cubicBezTo>
                  <a:pt x="2983096" y="1879984"/>
                  <a:pt x="2985443" y="1877637"/>
                  <a:pt x="2987790" y="1877637"/>
                </a:cubicBezTo>
                <a:cubicBezTo>
                  <a:pt x="3135654" y="2081830"/>
                  <a:pt x="3292906" y="2293064"/>
                  <a:pt x="3452505" y="2483175"/>
                </a:cubicBezTo>
                <a:cubicBezTo>
                  <a:pt x="3457200" y="2487869"/>
                  <a:pt x="3461894" y="2490216"/>
                  <a:pt x="3464241" y="2492563"/>
                </a:cubicBezTo>
                <a:close/>
                <a:moveTo>
                  <a:pt x="3607410" y="2612263"/>
                </a:moveTo>
                <a:cubicBezTo>
                  <a:pt x="3659045" y="2640427"/>
                  <a:pt x="3710681" y="2663898"/>
                  <a:pt x="3757622" y="2687368"/>
                </a:cubicBezTo>
                <a:cubicBezTo>
                  <a:pt x="3764662" y="2689715"/>
                  <a:pt x="3769357" y="2692062"/>
                  <a:pt x="3776398" y="2696756"/>
                </a:cubicBezTo>
                <a:cubicBezTo>
                  <a:pt x="3795174" y="2703798"/>
                  <a:pt x="3811603" y="2713186"/>
                  <a:pt x="3828033" y="2720227"/>
                </a:cubicBezTo>
                <a:cubicBezTo>
                  <a:pt x="3835074" y="2722574"/>
                  <a:pt x="3844462" y="2727268"/>
                  <a:pt x="3851503" y="2729615"/>
                </a:cubicBezTo>
                <a:cubicBezTo>
                  <a:pt x="3865585" y="2736656"/>
                  <a:pt x="3882015" y="2741350"/>
                  <a:pt x="3896097" y="2748391"/>
                </a:cubicBezTo>
                <a:cubicBezTo>
                  <a:pt x="3905485" y="2753085"/>
                  <a:pt x="3914874" y="2755433"/>
                  <a:pt x="3924262" y="2757780"/>
                </a:cubicBezTo>
                <a:cubicBezTo>
                  <a:pt x="3938344" y="2762474"/>
                  <a:pt x="3950079" y="2767168"/>
                  <a:pt x="3964161" y="2771862"/>
                </a:cubicBezTo>
                <a:cubicBezTo>
                  <a:pt x="3973550" y="2774209"/>
                  <a:pt x="3982938" y="2778903"/>
                  <a:pt x="3992326" y="2781250"/>
                </a:cubicBezTo>
                <a:cubicBezTo>
                  <a:pt x="4004061" y="2785944"/>
                  <a:pt x="4015797" y="2788291"/>
                  <a:pt x="4027532" y="2792985"/>
                </a:cubicBezTo>
                <a:cubicBezTo>
                  <a:pt x="4036920" y="2795332"/>
                  <a:pt x="4046308" y="2797679"/>
                  <a:pt x="4058043" y="2800026"/>
                </a:cubicBezTo>
                <a:cubicBezTo>
                  <a:pt x="4062738" y="2802374"/>
                  <a:pt x="4067432" y="2802374"/>
                  <a:pt x="4072126" y="2804721"/>
                </a:cubicBezTo>
                <a:cubicBezTo>
                  <a:pt x="4072126" y="2807068"/>
                  <a:pt x="4072126" y="2807068"/>
                  <a:pt x="4072126" y="2809415"/>
                </a:cubicBezTo>
                <a:cubicBezTo>
                  <a:pt x="4072126" y="2814109"/>
                  <a:pt x="4074473" y="2816456"/>
                  <a:pt x="4074473" y="2818803"/>
                </a:cubicBezTo>
                <a:cubicBezTo>
                  <a:pt x="4046308" y="2835232"/>
                  <a:pt x="4018143" y="2854009"/>
                  <a:pt x="3989979" y="2870438"/>
                </a:cubicBezTo>
                <a:cubicBezTo>
                  <a:pt x="3943038" y="2900949"/>
                  <a:pt x="3893750" y="2929114"/>
                  <a:pt x="3846809" y="2959626"/>
                </a:cubicBezTo>
                <a:cubicBezTo>
                  <a:pt x="3823339" y="2973708"/>
                  <a:pt x="3802215" y="2987790"/>
                  <a:pt x="3778745" y="3001873"/>
                </a:cubicBezTo>
                <a:cubicBezTo>
                  <a:pt x="3774051" y="3004220"/>
                  <a:pt x="3769357" y="3008914"/>
                  <a:pt x="3764662" y="3011261"/>
                </a:cubicBezTo>
                <a:cubicBezTo>
                  <a:pt x="3734151" y="3030037"/>
                  <a:pt x="3703639" y="3048813"/>
                  <a:pt x="3673128" y="3067590"/>
                </a:cubicBezTo>
                <a:cubicBezTo>
                  <a:pt x="3666086" y="3072284"/>
                  <a:pt x="3659045" y="3074631"/>
                  <a:pt x="3654351" y="3079325"/>
                </a:cubicBezTo>
                <a:cubicBezTo>
                  <a:pt x="3623840" y="3098101"/>
                  <a:pt x="3595675" y="3114531"/>
                  <a:pt x="3565163" y="3133307"/>
                </a:cubicBezTo>
                <a:cubicBezTo>
                  <a:pt x="3560469" y="3135654"/>
                  <a:pt x="3553428" y="3140348"/>
                  <a:pt x="3548734" y="3142695"/>
                </a:cubicBezTo>
                <a:cubicBezTo>
                  <a:pt x="3518223" y="3161472"/>
                  <a:pt x="3487711" y="3180248"/>
                  <a:pt x="3454852" y="3199024"/>
                </a:cubicBezTo>
                <a:cubicBezTo>
                  <a:pt x="3447811" y="3201371"/>
                  <a:pt x="3443117" y="3206065"/>
                  <a:pt x="3436076" y="3208413"/>
                </a:cubicBezTo>
                <a:cubicBezTo>
                  <a:pt x="3405565" y="3227189"/>
                  <a:pt x="3372706" y="3245965"/>
                  <a:pt x="3342194" y="3262394"/>
                </a:cubicBezTo>
                <a:cubicBezTo>
                  <a:pt x="3337500" y="3264742"/>
                  <a:pt x="3332806" y="3267089"/>
                  <a:pt x="3330459" y="3269436"/>
                </a:cubicBezTo>
                <a:cubicBezTo>
                  <a:pt x="3297600" y="3288212"/>
                  <a:pt x="3262395" y="3306989"/>
                  <a:pt x="3227189" y="3328112"/>
                </a:cubicBezTo>
                <a:cubicBezTo>
                  <a:pt x="3222495" y="3330459"/>
                  <a:pt x="3215454" y="3332806"/>
                  <a:pt x="3210760" y="3337500"/>
                </a:cubicBezTo>
                <a:cubicBezTo>
                  <a:pt x="3182595" y="3353929"/>
                  <a:pt x="3154430" y="3368012"/>
                  <a:pt x="3126266" y="3384441"/>
                </a:cubicBezTo>
                <a:cubicBezTo>
                  <a:pt x="3123919" y="3382094"/>
                  <a:pt x="3121572" y="3379747"/>
                  <a:pt x="3119225" y="3377400"/>
                </a:cubicBezTo>
                <a:cubicBezTo>
                  <a:pt x="3147389" y="3318724"/>
                  <a:pt x="3177901" y="3255354"/>
                  <a:pt x="3208412" y="3194330"/>
                </a:cubicBezTo>
                <a:cubicBezTo>
                  <a:pt x="3217801" y="3175554"/>
                  <a:pt x="3227189" y="3156777"/>
                  <a:pt x="3236577" y="3138001"/>
                </a:cubicBezTo>
                <a:cubicBezTo>
                  <a:pt x="3243618" y="3121572"/>
                  <a:pt x="3250659" y="3107490"/>
                  <a:pt x="3260047" y="3091060"/>
                </a:cubicBezTo>
                <a:cubicBezTo>
                  <a:pt x="3271783" y="3065243"/>
                  <a:pt x="3285865" y="3041772"/>
                  <a:pt x="3297600" y="3015955"/>
                </a:cubicBezTo>
                <a:cubicBezTo>
                  <a:pt x="3302294" y="3006567"/>
                  <a:pt x="3306988" y="2997178"/>
                  <a:pt x="3311683" y="2987790"/>
                </a:cubicBezTo>
                <a:cubicBezTo>
                  <a:pt x="3328112" y="2954932"/>
                  <a:pt x="3344541" y="2919726"/>
                  <a:pt x="3363318" y="2886867"/>
                </a:cubicBezTo>
                <a:cubicBezTo>
                  <a:pt x="3363318" y="2884520"/>
                  <a:pt x="3365664" y="2884520"/>
                  <a:pt x="3365664" y="2882173"/>
                </a:cubicBezTo>
                <a:cubicBezTo>
                  <a:pt x="3400870" y="2811762"/>
                  <a:pt x="3438423" y="2743697"/>
                  <a:pt x="3473629" y="2675633"/>
                </a:cubicBezTo>
                <a:cubicBezTo>
                  <a:pt x="3487711" y="2647468"/>
                  <a:pt x="3504140" y="2621651"/>
                  <a:pt x="3518223" y="2593486"/>
                </a:cubicBezTo>
                <a:cubicBezTo>
                  <a:pt x="3518223" y="2591139"/>
                  <a:pt x="3520570" y="2591139"/>
                  <a:pt x="3520570" y="2588792"/>
                </a:cubicBezTo>
                <a:cubicBezTo>
                  <a:pt x="3522917" y="2591139"/>
                  <a:pt x="3525264" y="2591139"/>
                  <a:pt x="3529958" y="2591139"/>
                </a:cubicBezTo>
                <a:cubicBezTo>
                  <a:pt x="3536999" y="2591139"/>
                  <a:pt x="3544040" y="2586445"/>
                  <a:pt x="3546387" y="2581751"/>
                </a:cubicBezTo>
                <a:cubicBezTo>
                  <a:pt x="3565163" y="2593486"/>
                  <a:pt x="3583940" y="2602875"/>
                  <a:pt x="3602716" y="2612263"/>
                </a:cubicBezTo>
                <a:cubicBezTo>
                  <a:pt x="3605064" y="2609916"/>
                  <a:pt x="3605064" y="2609916"/>
                  <a:pt x="3607410" y="2612263"/>
                </a:cubicBezTo>
                <a:close/>
                <a:moveTo>
                  <a:pt x="4130802" y="2823497"/>
                </a:moveTo>
                <a:cubicBezTo>
                  <a:pt x="4137843" y="2825844"/>
                  <a:pt x="4144884" y="2828191"/>
                  <a:pt x="4151925" y="2830538"/>
                </a:cubicBezTo>
                <a:cubicBezTo>
                  <a:pt x="4156619" y="2832885"/>
                  <a:pt x="4163660" y="2835232"/>
                  <a:pt x="4168355" y="2835232"/>
                </a:cubicBezTo>
                <a:cubicBezTo>
                  <a:pt x="4175395" y="2837579"/>
                  <a:pt x="4184784" y="2839926"/>
                  <a:pt x="4191825" y="2842273"/>
                </a:cubicBezTo>
                <a:cubicBezTo>
                  <a:pt x="4196519" y="2844620"/>
                  <a:pt x="4201213" y="2844620"/>
                  <a:pt x="4205907" y="2846967"/>
                </a:cubicBezTo>
                <a:cubicBezTo>
                  <a:pt x="4212948" y="2849314"/>
                  <a:pt x="4222337" y="2851662"/>
                  <a:pt x="4229378" y="2851662"/>
                </a:cubicBezTo>
                <a:cubicBezTo>
                  <a:pt x="4234072" y="2851662"/>
                  <a:pt x="4238766" y="2854009"/>
                  <a:pt x="4241113" y="2854009"/>
                </a:cubicBezTo>
                <a:cubicBezTo>
                  <a:pt x="4248154" y="2856356"/>
                  <a:pt x="4257542" y="2856356"/>
                  <a:pt x="4264583" y="2858703"/>
                </a:cubicBezTo>
                <a:cubicBezTo>
                  <a:pt x="4269277" y="2858703"/>
                  <a:pt x="4271625" y="2861050"/>
                  <a:pt x="4276319" y="2861050"/>
                </a:cubicBezTo>
                <a:cubicBezTo>
                  <a:pt x="4283360" y="2863397"/>
                  <a:pt x="4292748" y="2863397"/>
                  <a:pt x="4299789" y="2863397"/>
                </a:cubicBezTo>
                <a:cubicBezTo>
                  <a:pt x="4304483" y="2863397"/>
                  <a:pt x="4306830" y="2865744"/>
                  <a:pt x="4311524" y="2865744"/>
                </a:cubicBezTo>
                <a:cubicBezTo>
                  <a:pt x="4318566" y="2865744"/>
                  <a:pt x="4327954" y="2868091"/>
                  <a:pt x="4334995" y="2868091"/>
                </a:cubicBezTo>
                <a:cubicBezTo>
                  <a:pt x="4339689" y="2868091"/>
                  <a:pt x="4342036" y="2868091"/>
                  <a:pt x="4344383" y="2868091"/>
                </a:cubicBezTo>
                <a:cubicBezTo>
                  <a:pt x="4356118" y="2868091"/>
                  <a:pt x="4367854" y="2868091"/>
                  <a:pt x="4377242" y="2868091"/>
                </a:cubicBezTo>
                <a:lnTo>
                  <a:pt x="4377242" y="2868091"/>
                </a:lnTo>
                <a:cubicBezTo>
                  <a:pt x="4393671" y="2868091"/>
                  <a:pt x="4407753" y="2868091"/>
                  <a:pt x="4421835" y="2865744"/>
                </a:cubicBezTo>
                <a:cubicBezTo>
                  <a:pt x="4426530" y="2865744"/>
                  <a:pt x="4431224" y="2863397"/>
                  <a:pt x="4435918" y="2863397"/>
                </a:cubicBezTo>
                <a:cubicBezTo>
                  <a:pt x="4445306" y="2863397"/>
                  <a:pt x="4454694" y="2861050"/>
                  <a:pt x="4464082" y="2858703"/>
                </a:cubicBezTo>
                <a:cubicBezTo>
                  <a:pt x="4468776" y="2858703"/>
                  <a:pt x="4475818" y="2856356"/>
                  <a:pt x="4480512" y="2854009"/>
                </a:cubicBezTo>
                <a:cubicBezTo>
                  <a:pt x="4487553" y="2851662"/>
                  <a:pt x="4496941" y="2851662"/>
                  <a:pt x="4503982" y="2849314"/>
                </a:cubicBezTo>
                <a:cubicBezTo>
                  <a:pt x="4508676" y="2846967"/>
                  <a:pt x="4515717" y="2844620"/>
                  <a:pt x="4520412" y="2842273"/>
                </a:cubicBezTo>
                <a:cubicBezTo>
                  <a:pt x="4520412" y="2842273"/>
                  <a:pt x="4522759" y="2842273"/>
                  <a:pt x="4522759" y="2842273"/>
                </a:cubicBezTo>
                <a:cubicBezTo>
                  <a:pt x="4525106" y="2846967"/>
                  <a:pt x="4527453" y="2849314"/>
                  <a:pt x="4529800" y="2851662"/>
                </a:cubicBezTo>
                <a:cubicBezTo>
                  <a:pt x="4527453" y="2858703"/>
                  <a:pt x="4522759" y="2863397"/>
                  <a:pt x="4520412" y="2870438"/>
                </a:cubicBezTo>
                <a:cubicBezTo>
                  <a:pt x="4499288" y="2907991"/>
                  <a:pt x="4475818" y="2945543"/>
                  <a:pt x="4452347" y="2985443"/>
                </a:cubicBezTo>
                <a:cubicBezTo>
                  <a:pt x="4412447" y="3055855"/>
                  <a:pt x="4367854" y="3128613"/>
                  <a:pt x="4323260" y="3206065"/>
                </a:cubicBezTo>
                <a:cubicBezTo>
                  <a:pt x="4313872" y="3222495"/>
                  <a:pt x="4304483" y="3236577"/>
                  <a:pt x="4295095" y="3253006"/>
                </a:cubicBezTo>
                <a:cubicBezTo>
                  <a:pt x="4288054" y="3262394"/>
                  <a:pt x="4283360" y="3274130"/>
                  <a:pt x="4276319" y="3283518"/>
                </a:cubicBezTo>
                <a:cubicBezTo>
                  <a:pt x="4266931" y="3299947"/>
                  <a:pt x="4257542" y="3316377"/>
                  <a:pt x="4248154" y="3332806"/>
                </a:cubicBezTo>
                <a:cubicBezTo>
                  <a:pt x="4241113" y="3342194"/>
                  <a:pt x="4236419" y="3351582"/>
                  <a:pt x="4229378" y="3363318"/>
                </a:cubicBezTo>
                <a:cubicBezTo>
                  <a:pt x="4219990" y="3379747"/>
                  <a:pt x="4210601" y="3393829"/>
                  <a:pt x="4201213" y="3410258"/>
                </a:cubicBezTo>
                <a:cubicBezTo>
                  <a:pt x="4194172" y="3419647"/>
                  <a:pt x="4189478" y="3431382"/>
                  <a:pt x="4182437" y="3440770"/>
                </a:cubicBezTo>
                <a:cubicBezTo>
                  <a:pt x="4173049" y="3457199"/>
                  <a:pt x="4161313" y="3473629"/>
                  <a:pt x="4151925" y="3490058"/>
                </a:cubicBezTo>
                <a:cubicBezTo>
                  <a:pt x="4144884" y="3499446"/>
                  <a:pt x="4140190" y="3508834"/>
                  <a:pt x="4133149" y="3520570"/>
                </a:cubicBezTo>
                <a:cubicBezTo>
                  <a:pt x="4123761" y="3536999"/>
                  <a:pt x="4114372" y="3551081"/>
                  <a:pt x="4102637" y="3567510"/>
                </a:cubicBezTo>
                <a:cubicBezTo>
                  <a:pt x="4097943" y="3574552"/>
                  <a:pt x="4095596" y="3579246"/>
                  <a:pt x="4090902" y="3586287"/>
                </a:cubicBezTo>
                <a:cubicBezTo>
                  <a:pt x="4088555" y="3583940"/>
                  <a:pt x="4083861" y="3583940"/>
                  <a:pt x="4081514" y="3583940"/>
                </a:cubicBezTo>
                <a:cubicBezTo>
                  <a:pt x="4081514" y="3583940"/>
                  <a:pt x="4081514" y="3583940"/>
                  <a:pt x="4081514" y="3583940"/>
                </a:cubicBezTo>
                <a:cubicBezTo>
                  <a:pt x="4081514" y="3574552"/>
                  <a:pt x="4081514" y="3565164"/>
                  <a:pt x="4079167" y="3555775"/>
                </a:cubicBezTo>
                <a:cubicBezTo>
                  <a:pt x="4079167" y="3541693"/>
                  <a:pt x="4076820" y="3527611"/>
                  <a:pt x="4076820" y="3511182"/>
                </a:cubicBezTo>
                <a:cubicBezTo>
                  <a:pt x="4076820" y="3492405"/>
                  <a:pt x="4074473" y="3473629"/>
                  <a:pt x="4074473" y="3454853"/>
                </a:cubicBezTo>
                <a:cubicBezTo>
                  <a:pt x="4074473" y="3443117"/>
                  <a:pt x="4074473" y="3429035"/>
                  <a:pt x="4074473" y="3417300"/>
                </a:cubicBezTo>
                <a:cubicBezTo>
                  <a:pt x="4074473" y="3396176"/>
                  <a:pt x="4074473" y="3375053"/>
                  <a:pt x="4074473" y="3356276"/>
                </a:cubicBezTo>
                <a:cubicBezTo>
                  <a:pt x="4074473" y="3344541"/>
                  <a:pt x="4074473" y="3332806"/>
                  <a:pt x="4074473" y="3321071"/>
                </a:cubicBezTo>
                <a:cubicBezTo>
                  <a:pt x="4074473" y="3299947"/>
                  <a:pt x="4074473" y="3278824"/>
                  <a:pt x="4074473" y="3257700"/>
                </a:cubicBezTo>
                <a:cubicBezTo>
                  <a:pt x="4074473" y="3245965"/>
                  <a:pt x="4074473" y="3234230"/>
                  <a:pt x="4074473" y="3224842"/>
                </a:cubicBezTo>
                <a:cubicBezTo>
                  <a:pt x="4074473" y="3206065"/>
                  <a:pt x="4074473" y="3187289"/>
                  <a:pt x="4074473" y="3168513"/>
                </a:cubicBezTo>
                <a:cubicBezTo>
                  <a:pt x="4074473" y="3154431"/>
                  <a:pt x="4074473" y="3138001"/>
                  <a:pt x="4074473" y="3123919"/>
                </a:cubicBezTo>
                <a:cubicBezTo>
                  <a:pt x="4074473" y="3121572"/>
                  <a:pt x="4074473" y="3119225"/>
                  <a:pt x="4074473" y="3119225"/>
                </a:cubicBezTo>
                <a:cubicBezTo>
                  <a:pt x="4076820" y="3025343"/>
                  <a:pt x="4079167" y="2929114"/>
                  <a:pt x="4083861" y="2832885"/>
                </a:cubicBezTo>
                <a:cubicBezTo>
                  <a:pt x="4083861" y="2832885"/>
                  <a:pt x="4083861" y="2832885"/>
                  <a:pt x="4083861" y="2832885"/>
                </a:cubicBezTo>
                <a:cubicBezTo>
                  <a:pt x="4093249" y="2832885"/>
                  <a:pt x="4100290" y="2828191"/>
                  <a:pt x="4102637" y="2821150"/>
                </a:cubicBezTo>
                <a:lnTo>
                  <a:pt x="4102637" y="2821150"/>
                </a:lnTo>
                <a:cubicBezTo>
                  <a:pt x="4119067" y="2816456"/>
                  <a:pt x="4126108" y="2821150"/>
                  <a:pt x="4130802" y="2823497"/>
                </a:cubicBezTo>
                <a:close/>
                <a:moveTo>
                  <a:pt x="4553270" y="2879826"/>
                </a:moveTo>
                <a:cubicBezTo>
                  <a:pt x="4553270" y="2889214"/>
                  <a:pt x="4555617" y="2898602"/>
                  <a:pt x="4557964" y="2907991"/>
                </a:cubicBezTo>
                <a:cubicBezTo>
                  <a:pt x="4557964" y="2912685"/>
                  <a:pt x="4557964" y="2915032"/>
                  <a:pt x="4560311" y="2919726"/>
                </a:cubicBezTo>
                <a:cubicBezTo>
                  <a:pt x="4562658" y="2938502"/>
                  <a:pt x="4565005" y="2957279"/>
                  <a:pt x="4569699" y="2976055"/>
                </a:cubicBezTo>
                <a:cubicBezTo>
                  <a:pt x="4560311" y="2978402"/>
                  <a:pt x="4553270" y="2985443"/>
                  <a:pt x="4553270" y="2994831"/>
                </a:cubicBezTo>
                <a:cubicBezTo>
                  <a:pt x="4553270" y="3001873"/>
                  <a:pt x="4557964" y="3006567"/>
                  <a:pt x="4562658" y="3011261"/>
                </a:cubicBezTo>
                <a:cubicBezTo>
                  <a:pt x="4550923" y="3032384"/>
                  <a:pt x="4536841" y="3051160"/>
                  <a:pt x="4525106" y="3072284"/>
                </a:cubicBezTo>
                <a:cubicBezTo>
                  <a:pt x="4522759" y="3076978"/>
                  <a:pt x="4518065" y="3081672"/>
                  <a:pt x="4513371" y="3088713"/>
                </a:cubicBezTo>
                <a:cubicBezTo>
                  <a:pt x="4499288" y="3109836"/>
                  <a:pt x="4485206" y="3128613"/>
                  <a:pt x="4471124" y="3149737"/>
                </a:cubicBezTo>
                <a:cubicBezTo>
                  <a:pt x="4464082" y="3159125"/>
                  <a:pt x="4459388" y="3166166"/>
                  <a:pt x="4452347" y="3175554"/>
                </a:cubicBezTo>
                <a:cubicBezTo>
                  <a:pt x="4440612" y="3191983"/>
                  <a:pt x="4428877" y="3210759"/>
                  <a:pt x="4414795" y="3227189"/>
                </a:cubicBezTo>
                <a:cubicBezTo>
                  <a:pt x="4407753" y="3236577"/>
                  <a:pt x="4400712" y="3245965"/>
                  <a:pt x="4391324" y="3257700"/>
                </a:cubicBezTo>
                <a:cubicBezTo>
                  <a:pt x="4379589" y="3274130"/>
                  <a:pt x="4367854" y="3288212"/>
                  <a:pt x="4356118" y="3304641"/>
                </a:cubicBezTo>
                <a:cubicBezTo>
                  <a:pt x="4346730" y="3316377"/>
                  <a:pt x="4339689" y="3325765"/>
                  <a:pt x="4330301" y="3337500"/>
                </a:cubicBezTo>
                <a:cubicBezTo>
                  <a:pt x="4318566" y="3351582"/>
                  <a:pt x="4306830" y="3365665"/>
                  <a:pt x="4295095" y="3382094"/>
                </a:cubicBezTo>
                <a:cubicBezTo>
                  <a:pt x="4285707" y="3393829"/>
                  <a:pt x="4276319" y="3405564"/>
                  <a:pt x="4266931" y="3414952"/>
                </a:cubicBezTo>
                <a:cubicBezTo>
                  <a:pt x="4255195" y="3429035"/>
                  <a:pt x="4243460" y="3443117"/>
                  <a:pt x="4231725" y="3454853"/>
                </a:cubicBezTo>
                <a:cubicBezTo>
                  <a:pt x="4222337" y="3466588"/>
                  <a:pt x="4210601" y="3478323"/>
                  <a:pt x="4198866" y="3490058"/>
                </a:cubicBezTo>
                <a:cubicBezTo>
                  <a:pt x="4187131" y="3501793"/>
                  <a:pt x="4175395" y="3515876"/>
                  <a:pt x="4163660" y="3527611"/>
                </a:cubicBezTo>
                <a:cubicBezTo>
                  <a:pt x="4151925" y="3539346"/>
                  <a:pt x="4140190" y="3551081"/>
                  <a:pt x="4128455" y="3562816"/>
                </a:cubicBezTo>
                <a:cubicBezTo>
                  <a:pt x="4121414" y="3572205"/>
                  <a:pt x="4112025" y="3579246"/>
                  <a:pt x="4104984" y="3588634"/>
                </a:cubicBezTo>
                <a:cubicBezTo>
                  <a:pt x="4104984" y="3588634"/>
                  <a:pt x="4102637" y="3588634"/>
                  <a:pt x="4102637" y="3586287"/>
                </a:cubicBezTo>
                <a:cubicBezTo>
                  <a:pt x="4107331" y="3579246"/>
                  <a:pt x="4112025" y="3569858"/>
                  <a:pt x="4119067" y="3562816"/>
                </a:cubicBezTo>
                <a:cubicBezTo>
                  <a:pt x="4128455" y="3548734"/>
                  <a:pt x="4137843" y="3534652"/>
                  <a:pt x="4144884" y="3520570"/>
                </a:cubicBezTo>
                <a:cubicBezTo>
                  <a:pt x="4154272" y="3506487"/>
                  <a:pt x="4161313" y="3494752"/>
                  <a:pt x="4170701" y="3480670"/>
                </a:cubicBezTo>
                <a:cubicBezTo>
                  <a:pt x="4177743" y="3466588"/>
                  <a:pt x="4187131" y="3454853"/>
                  <a:pt x="4194172" y="3440770"/>
                </a:cubicBezTo>
                <a:cubicBezTo>
                  <a:pt x="4203560" y="3426688"/>
                  <a:pt x="4212948" y="3410258"/>
                  <a:pt x="4222337" y="3396176"/>
                </a:cubicBezTo>
                <a:cubicBezTo>
                  <a:pt x="4229378" y="3384441"/>
                  <a:pt x="4236419" y="3372706"/>
                  <a:pt x="4243460" y="3363318"/>
                </a:cubicBezTo>
                <a:cubicBezTo>
                  <a:pt x="4252848" y="3346888"/>
                  <a:pt x="4262237" y="3330459"/>
                  <a:pt x="4273972" y="3314030"/>
                </a:cubicBezTo>
                <a:cubicBezTo>
                  <a:pt x="4278666" y="3304641"/>
                  <a:pt x="4285707" y="3295253"/>
                  <a:pt x="4290401" y="3285865"/>
                </a:cubicBezTo>
                <a:cubicBezTo>
                  <a:pt x="4302136" y="3267089"/>
                  <a:pt x="4311524" y="3248312"/>
                  <a:pt x="4323260" y="3231883"/>
                </a:cubicBezTo>
                <a:cubicBezTo>
                  <a:pt x="4327954" y="3224842"/>
                  <a:pt x="4332648" y="3217801"/>
                  <a:pt x="4334995" y="3210759"/>
                </a:cubicBezTo>
                <a:cubicBezTo>
                  <a:pt x="4346730" y="3189636"/>
                  <a:pt x="4360812" y="3168513"/>
                  <a:pt x="4372548" y="3147389"/>
                </a:cubicBezTo>
                <a:cubicBezTo>
                  <a:pt x="4374895" y="3142695"/>
                  <a:pt x="4377242" y="3140348"/>
                  <a:pt x="4379589" y="3135654"/>
                </a:cubicBezTo>
                <a:cubicBezTo>
                  <a:pt x="4393671" y="3112184"/>
                  <a:pt x="4407753" y="3086366"/>
                  <a:pt x="4421835" y="3062896"/>
                </a:cubicBezTo>
                <a:cubicBezTo>
                  <a:pt x="4421835" y="3062896"/>
                  <a:pt x="4421835" y="3062896"/>
                  <a:pt x="4421835" y="3062896"/>
                </a:cubicBezTo>
                <a:cubicBezTo>
                  <a:pt x="4435918" y="3039425"/>
                  <a:pt x="4450000" y="3015955"/>
                  <a:pt x="4464082" y="2992484"/>
                </a:cubicBezTo>
                <a:cubicBezTo>
                  <a:pt x="4480512" y="2964320"/>
                  <a:pt x="4496941" y="2936155"/>
                  <a:pt x="4511023" y="2910338"/>
                </a:cubicBezTo>
                <a:cubicBezTo>
                  <a:pt x="4520412" y="2893908"/>
                  <a:pt x="4529800" y="2877479"/>
                  <a:pt x="4541535" y="2861050"/>
                </a:cubicBezTo>
                <a:cubicBezTo>
                  <a:pt x="4543882" y="2863397"/>
                  <a:pt x="4548576" y="2863397"/>
                  <a:pt x="4550923" y="2863397"/>
                </a:cubicBezTo>
                <a:cubicBezTo>
                  <a:pt x="4550923" y="2863397"/>
                  <a:pt x="4550923" y="2863397"/>
                  <a:pt x="4553270" y="2863397"/>
                </a:cubicBezTo>
                <a:cubicBezTo>
                  <a:pt x="4553270" y="2863397"/>
                  <a:pt x="4553270" y="2863397"/>
                  <a:pt x="4553270" y="2863397"/>
                </a:cubicBezTo>
                <a:cubicBezTo>
                  <a:pt x="4550923" y="2865744"/>
                  <a:pt x="4550923" y="2872785"/>
                  <a:pt x="4553270" y="2879826"/>
                </a:cubicBezTo>
                <a:close/>
                <a:moveTo>
                  <a:pt x="4029879" y="3661392"/>
                </a:moveTo>
                <a:cubicBezTo>
                  <a:pt x="4018143" y="3673128"/>
                  <a:pt x="4008755" y="3682516"/>
                  <a:pt x="3997020" y="3694251"/>
                </a:cubicBezTo>
                <a:cubicBezTo>
                  <a:pt x="3987632" y="3703639"/>
                  <a:pt x="3980591" y="3710680"/>
                  <a:pt x="3971203" y="3720068"/>
                </a:cubicBezTo>
                <a:cubicBezTo>
                  <a:pt x="3961814" y="3729457"/>
                  <a:pt x="3950079" y="3741192"/>
                  <a:pt x="3938344" y="3750580"/>
                </a:cubicBezTo>
                <a:cubicBezTo>
                  <a:pt x="3928956" y="3759969"/>
                  <a:pt x="3919568" y="3769357"/>
                  <a:pt x="3910180" y="3776398"/>
                </a:cubicBezTo>
                <a:cubicBezTo>
                  <a:pt x="3900791" y="3785786"/>
                  <a:pt x="3889056" y="3795174"/>
                  <a:pt x="3879668" y="3804562"/>
                </a:cubicBezTo>
                <a:cubicBezTo>
                  <a:pt x="3870279" y="3813950"/>
                  <a:pt x="3860891" y="3823339"/>
                  <a:pt x="3851503" y="3830380"/>
                </a:cubicBezTo>
                <a:cubicBezTo>
                  <a:pt x="3842115" y="3839768"/>
                  <a:pt x="3830380" y="3849156"/>
                  <a:pt x="3820992" y="3856197"/>
                </a:cubicBezTo>
                <a:cubicBezTo>
                  <a:pt x="3811603" y="3865586"/>
                  <a:pt x="3799868" y="3874974"/>
                  <a:pt x="3790480" y="3882015"/>
                </a:cubicBezTo>
                <a:cubicBezTo>
                  <a:pt x="3781092" y="3891403"/>
                  <a:pt x="3771704" y="3898444"/>
                  <a:pt x="3759968" y="3907832"/>
                </a:cubicBezTo>
                <a:cubicBezTo>
                  <a:pt x="3748233" y="3917221"/>
                  <a:pt x="3738845" y="3926609"/>
                  <a:pt x="3727110" y="3933650"/>
                </a:cubicBezTo>
                <a:cubicBezTo>
                  <a:pt x="3717721" y="3940691"/>
                  <a:pt x="3708333" y="3950079"/>
                  <a:pt x="3698945" y="3957120"/>
                </a:cubicBezTo>
                <a:cubicBezTo>
                  <a:pt x="3687210" y="3966508"/>
                  <a:pt x="3677822" y="3975897"/>
                  <a:pt x="3666086" y="3982938"/>
                </a:cubicBezTo>
                <a:cubicBezTo>
                  <a:pt x="3656698" y="3989979"/>
                  <a:pt x="3647310" y="3997020"/>
                  <a:pt x="3637922" y="4006408"/>
                </a:cubicBezTo>
                <a:cubicBezTo>
                  <a:pt x="3626187" y="4015796"/>
                  <a:pt x="3614452" y="4022838"/>
                  <a:pt x="3605064" y="4032226"/>
                </a:cubicBezTo>
                <a:cubicBezTo>
                  <a:pt x="3595675" y="4039267"/>
                  <a:pt x="3586287" y="4046308"/>
                  <a:pt x="3579246" y="4051002"/>
                </a:cubicBezTo>
                <a:cubicBezTo>
                  <a:pt x="3567511" y="4060390"/>
                  <a:pt x="3555775" y="4069779"/>
                  <a:pt x="3541693" y="4079167"/>
                </a:cubicBezTo>
                <a:cubicBezTo>
                  <a:pt x="3534652" y="4086208"/>
                  <a:pt x="3525264" y="4090902"/>
                  <a:pt x="3518223" y="4095596"/>
                </a:cubicBezTo>
                <a:cubicBezTo>
                  <a:pt x="3506487" y="4104984"/>
                  <a:pt x="3492405" y="4114372"/>
                  <a:pt x="3480670" y="4121414"/>
                </a:cubicBezTo>
                <a:cubicBezTo>
                  <a:pt x="3353929" y="4149578"/>
                  <a:pt x="3220148" y="4168354"/>
                  <a:pt x="3084019" y="4177743"/>
                </a:cubicBezTo>
                <a:cubicBezTo>
                  <a:pt x="3084019" y="4022838"/>
                  <a:pt x="3088713" y="3860891"/>
                  <a:pt x="3095754" y="3689557"/>
                </a:cubicBezTo>
                <a:cubicBezTo>
                  <a:pt x="3095754" y="3675475"/>
                  <a:pt x="3095754" y="3663740"/>
                  <a:pt x="3098101" y="3649657"/>
                </a:cubicBezTo>
                <a:cubicBezTo>
                  <a:pt x="3098101" y="3630881"/>
                  <a:pt x="3100449" y="3614451"/>
                  <a:pt x="3100449" y="3595675"/>
                </a:cubicBezTo>
                <a:cubicBezTo>
                  <a:pt x="3102795" y="3569858"/>
                  <a:pt x="3102795" y="3546387"/>
                  <a:pt x="3105143" y="3520570"/>
                </a:cubicBezTo>
                <a:cubicBezTo>
                  <a:pt x="3105143" y="3511182"/>
                  <a:pt x="3105143" y="3501793"/>
                  <a:pt x="3107489" y="3494752"/>
                </a:cubicBezTo>
                <a:cubicBezTo>
                  <a:pt x="3109837" y="3466588"/>
                  <a:pt x="3109837" y="3438423"/>
                  <a:pt x="3112184" y="3407912"/>
                </a:cubicBezTo>
                <a:cubicBezTo>
                  <a:pt x="3112184" y="3407912"/>
                  <a:pt x="3112184" y="3407912"/>
                  <a:pt x="3112184" y="3407912"/>
                </a:cubicBezTo>
                <a:cubicBezTo>
                  <a:pt x="3119225" y="3407912"/>
                  <a:pt x="3126266" y="3403217"/>
                  <a:pt x="3128613" y="3398523"/>
                </a:cubicBezTo>
                <a:cubicBezTo>
                  <a:pt x="3135654" y="3403217"/>
                  <a:pt x="3142695" y="3405564"/>
                  <a:pt x="3149736" y="3410258"/>
                </a:cubicBezTo>
                <a:cubicBezTo>
                  <a:pt x="3154430" y="3412606"/>
                  <a:pt x="3159125" y="3414952"/>
                  <a:pt x="3163819" y="3417300"/>
                </a:cubicBezTo>
                <a:cubicBezTo>
                  <a:pt x="3175554" y="3424341"/>
                  <a:pt x="3189636" y="3431382"/>
                  <a:pt x="3201371" y="3436076"/>
                </a:cubicBezTo>
                <a:cubicBezTo>
                  <a:pt x="3206066" y="3438423"/>
                  <a:pt x="3210760" y="3440770"/>
                  <a:pt x="3215454" y="3443117"/>
                </a:cubicBezTo>
                <a:cubicBezTo>
                  <a:pt x="3229536" y="3450158"/>
                  <a:pt x="3241271" y="3454853"/>
                  <a:pt x="3255353" y="3461893"/>
                </a:cubicBezTo>
                <a:cubicBezTo>
                  <a:pt x="3260047" y="3464241"/>
                  <a:pt x="3262395" y="3466588"/>
                  <a:pt x="3267089" y="3468935"/>
                </a:cubicBezTo>
                <a:cubicBezTo>
                  <a:pt x="3281171" y="3475976"/>
                  <a:pt x="3292906" y="3480670"/>
                  <a:pt x="3306988" y="3485364"/>
                </a:cubicBezTo>
                <a:cubicBezTo>
                  <a:pt x="3311683" y="3487711"/>
                  <a:pt x="3314030" y="3490058"/>
                  <a:pt x="3318724" y="3490058"/>
                </a:cubicBezTo>
                <a:cubicBezTo>
                  <a:pt x="3330459" y="3494752"/>
                  <a:pt x="3344541" y="3499446"/>
                  <a:pt x="3356276" y="3506487"/>
                </a:cubicBezTo>
                <a:cubicBezTo>
                  <a:pt x="3360970" y="3508834"/>
                  <a:pt x="3365664" y="3511182"/>
                  <a:pt x="3370359" y="3511182"/>
                </a:cubicBezTo>
                <a:cubicBezTo>
                  <a:pt x="3382094" y="3515876"/>
                  <a:pt x="3396176" y="3520570"/>
                  <a:pt x="3407911" y="3525264"/>
                </a:cubicBezTo>
                <a:cubicBezTo>
                  <a:pt x="3412605" y="3527611"/>
                  <a:pt x="3417300" y="3527611"/>
                  <a:pt x="3419647" y="3529958"/>
                </a:cubicBezTo>
                <a:cubicBezTo>
                  <a:pt x="3433729" y="3534652"/>
                  <a:pt x="3445464" y="3539346"/>
                  <a:pt x="3457200" y="3544040"/>
                </a:cubicBezTo>
                <a:cubicBezTo>
                  <a:pt x="3461894" y="3546387"/>
                  <a:pt x="3464241" y="3546387"/>
                  <a:pt x="3468935" y="3548734"/>
                </a:cubicBezTo>
                <a:cubicBezTo>
                  <a:pt x="3480670" y="3553428"/>
                  <a:pt x="3494752" y="3555775"/>
                  <a:pt x="3506487" y="3560470"/>
                </a:cubicBezTo>
                <a:cubicBezTo>
                  <a:pt x="3511182" y="3562816"/>
                  <a:pt x="3513528" y="3562816"/>
                  <a:pt x="3518223" y="3565164"/>
                </a:cubicBezTo>
                <a:cubicBezTo>
                  <a:pt x="3529958" y="3569858"/>
                  <a:pt x="3541693" y="3572205"/>
                  <a:pt x="3553428" y="3574552"/>
                </a:cubicBezTo>
                <a:cubicBezTo>
                  <a:pt x="3558123" y="3574552"/>
                  <a:pt x="3560469" y="3576899"/>
                  <a:pt x="3565163" y="3576899"/>
                </a:cubicBezTo>
                <a:cubicBezTo>
                  <a:pt x="3576899" y="3579246"/>
                  <a:pt x="3588634" y="3583940"/>
                  <a:pt x="3600369" y="3586287"/>
                </a:cubicBezTo>
                <a:cubicBezTo>
                  <a:pt x="3605064" y="3586287"/>
                  <a:pt x="3609758" y="3588634"/>
                  <a:pt x="3612104" y="3588634"/>
                </a:cubicBezTo>
                <a:cubicBezTo>
                  <a:pt x="3623840" y="3590981"/>
                  <a:pt x="3633228" y="3593328"/>
                  <a:pt x="3644963" y="3595675"/>
                </a:cubicBezTo>
                <a:cubicBezTo>
                  <a:pt x="3649657" y="3595675"/>
                  <a:pt x="3654351" y="3598022"/>
                  <a:pt x="3659045" y="3598022"/>
                </a:cubicBezTo>
                <a:cubicBezTo>
                  <a:pt x="3668434" y="3600369"/>
                  <a:pt x="3680169" y="3602716"/>
                  <a:pt x="3689557" y="3602716"/>
                </a:cubicBezTo>
                <a:cubicBezTo>
                  <a:pt x="3694251" y="3602716"/>
                  <a:pt x="3698945" y="3605063"/>
                  <a:pt x="3705986" y="3605063"/>
                </a:cubicBezTo>
                <a:cubicBezTo>
                  <a:pt x="3717721" y="3607411"/>
                  <a:pt x="3727110" y="3607411"/>
                  <a:pt x="3738845" y="3609757"/>
                </a:cubicBezTo>
                <a:cubicBezTo>
                  <a:pt x="3743539" y="3609757"/>
                  <a:pt x="3748233" y="3612105"/>
                  <a:pt x="3752927" y="3612105"/>
                </a:cubicBezTo>
                <a:cubicBezTo>
                  <a:pt x="3762316" y="3612105"/>
                  <a:pt x="3771704" y="3614451"/>
                  <a:pt x="3781092" y="3614451"/>
                </a:cubicBezTo>
                <a:cubicBezTo>
                  <a:pt x="3785786" y="3614451"/>
                  <a:pt x="3792827" y="3616799"/>
                  <a:pt x="3797521" y="3616799"/>
                </a:cubicBezTo>
                <a:cubicBezTo>
                  <a:pt x="3806909" y="3616799"/>
                  <a:pt x="3813950" y="3616799"/>
                  <a:pt x="3823339" y="3619146"/>
                </a:cubicBezTo>
                <a:cubicBezTo>
                  <a:pt x="3830380" y="3619146"/>
                  <a:pt x="3837421" y="3619146"/>
                  <a:pt x="3842115" y="3621493"/>
                </a:cubicBezTo>
                <a:cubicBezTo>
                  <a:pt x="3856197" y="3621493"/>
                  <a:pt x="3870279" y="3621493"/>
                  <a:pt x="3886709" y="3621493"/>
                </a:cubicBezTo>
                <a:lnTo>
                  <a:pt x="3886709" y="3621493"/>
                </a:lnTo>
                <a:cubicBezTo>
                  <a:pt x="3886709" y="3621493"/>
                  <a:pt x="3886709" y="3621493"/>
                  <a:pt x="3886709" y="3621493"/>
                </a:cubicBezTo>
                <a:cubicBezTo>
                  <a:pt x="3905485" y="3621493"/>
                  <a:pt x="3921915" y="3621493"/>
                  <a:pt x="3938344" y="3619146"/>
                </a:cubicBezTo>
                <a:cubicBezTo>
                  <a:pt x="3943038" y="3619146"/>
                  <a:pt x="3950079" y="3619146"/>
                  <a:pt x="3954773" y="3616799"/>
                </a:cubicBezTo>
                <a:cubicBezTo>
                  <a:pt x="3966509" y="3616799"/>
                  <a:pt x="3978244" y="3614451"/>
                  <a:pt x="3989979" y="3614451"/>
                </a:cubicBezTo>
                <a:cubicBezTo>
                  <a:pt x="3997020" y="3614451"/>
                  <a:pt x="4004061" y="3612105"/>
                  <a:pt x="4008755" y="3612105"/>
                </a:cubicBezTo>
                <a:cubicBezTo>
                  <a:pt x="4018143" y="3609757"/>
                  <a:pt x="4029879" y="3609757"/>
                  <a:pt x="4039267" y="3607411"/>
                </a:cubicBezTo>
                <a:cubicBezTo>
                  <a:pt x="4046308" y="3605063"/>
                  <a:pt x="4053349" y="3605063"/>
                  <a:pt x="4058043" y="3602716"/>
                </a:cubicBezTo>
                <a:cubicBezTo>
                  <a:pt x="4062738" y="3602716"/>
                  <a:pt x="4065084" y="3600369"/>
                  <a:pt x="4069778" y="3600369"/>
                </a:cubicBezTo>
                <a:cubicBezTo>
                  <a:pt x="4069778" y="3602716"/>
                  <a:pt x="4072126" y="3607411"/>
                  <a:pt x="4074473" y="3609757"/>
                </a:cubicBezTo>
                <a:cubicBezTo>
                  <a:pt x="4067432" y="3616799"/>
                  <a:pt x="4060390" y="3623840"/>
                  <a:pt x="4053349" y="3630881"/>
                </a:cubicBezTo>
                <a:cubicBezTo>
                  <a:pt x="4046308" y="3644963"/>
                  <a:pt x="4039267" y="3652004"/>
                  <a:pt x="4029879" y="3661392"/>
                </a:cubicBezTo>
                <a:close/>
                <a:moveTo>
                  <a:pt x="3715375" y="4081514"/>
                </a:moveTo>
                <a:cubicBezTo>
                  <a:pt x="3727110" y="4081514"/>
                  <a:pt x="3736498" y="4072125"/>
                  <a:pt x="3736498" y="4060390"/>
                </a:cubicBezTo>
                <a:cubicBezTo>
                  <a:pt x="3736498" y="4058043"/>
                  <a:pt x="3736498" y="4055696"/>
                  <a:pt x="3736498" y="4055696"/>
                </a:cubicBezTo>
                <a:cubicBezTo>
                  <a:pt x="3903138" y="3999367"/>
                  <a:pt x="4055696" y="3926609"/>
                  <a:pt x="4189478" y="3837421"/>
                </a:cubicBezTo>
                <a:cubicBezTo>
                  <a:pt x="4191825" y="3839768"/>
                  <a:pt x="4191825" y="3842115"/>
                  <a:pt x="4194172" y="3844462"/>
                </a:cubicBezTo>
                <a:cubicBezTo>
                  <a:pt x="4196519" y="3846809"/>
                  <a:pt x="4196519" y="3849156"/>
                  <a:pt x="4198866" y="3851503"/>
                </a:cubicBezTo>
                <a:cubicBezTo>
                  <a:pt x="4194172" y="3856197"/>
                  <a:pt x="4191825" y="3860891"/>
                  <a:pt x="4191825" y="3867932"/>
                </a:cubicBezTo>
                <a:cubicBezTo>
                  <a:pt x="4191825" y="3872627"/>
                  <a:pt x="4194172" y="3877321"/>
                  <a:pt x="4196519" y="3879668"/>
                </a:cubicBezTo>
                <a:cubicBezTo>
                  <a:pt x="4189478" y="3886709"/>
                  <a:pt x="4180090" y="3893750"/>
                  <a:pt x="4173049" y="3900791"/>
                </a:cubicBezTo>
                <a:cubicBezTo>
                  <a:pt x="4166007" y="3905485"/>
                  <a:pt x="4161313" y="3912527"/>
                  <a:pt x="4154272" y="3917221"/>
                </a:cubicBezTo>
                <a:cubicBezTo>
                  <a:pt x="4140190" y="3928956"/>
                  <a:pt x="4123761" y="3940691"/>
                  <a:pt x="4109678" y="3954773"/>
                </a:cubicBezTo>
                <a:cubicBezTo>
                  <a:pt x="4104984" y="3959468"/>
                  <a:pt x="4100290" y="3961814"/>
                  <a:pt x="4095596" y="3966508"/>
                </a:cubicBezTo>
                <a:cubicBezTo>
                  <a:pt x="4074473" y="3982938"/>
                  <a:pt x="4055696" y="3997020"/>
                  <a:pt x="4034573" y="4011102"/>
                </a:cubicBezTo>
                <a:cubicBezTo>
                  <a:pt x="4027532" y="4015796"/>
                  <a:pt x="4018143" y="4022838"/>
                  <a:pt x="4011102" y="4027532"/>
                </a:cubicBezTo>
                <a:cubicBezTo>
                  <a:pt x="3997020" y="4036920"/>
                  <a:pt x="3985285" y="4046308"/>
                  <a:pt x="3971203" y="4053349"/>
                </a:cubicBezTo>
                <a:cubicBezTo>
                  <a:pt x="3961814" y="4060390"/>
                  <a:pt x="3950079" y="4065085"/>
                  <a:pt x="3940691" y="4072125"/>
                </a:cubicBezTo>
                <a:cubicBezTo>
                  <a:pt x="3928956" y="4079167"/>
                  <a:pt x="3917220" y="4086208"/>
                  <a:pt x="3905485" y="4093249"/>
                </a:cubicBezTo>
                <a:cubicBezTo>
                  <a:pt x="3893750" y="4100290"/>
                  <a:pt x="3882015" y="4107331"/>
                  <a:pt x="3870279" y="4112026"/>
                </a:cubicBezTo>
                <a:cubicBezTo>
                  <a:pt x="3858544" y="4119066"/>
                  <a:pt x="3849156" y="4123761"/>
                  <a:pt x="3837421" y="4130802"/>
                </a:cubicBezTo>
                <a:cubicBezTo>
                  <a:pt x="3825686" y="4137843"/>
                  <a:pt x="3813950" y="4142537"/>
                  <a:pt x="3799868" y="4149578"/>
                </a:cubicBezTo>
                <a:cubicBezTo>
                  <a:pt x="3792827" y="4151925"/>
                  <a:pt x="3788133" y="4156619"/>
                  <a:pt x="3781092" y="4158966"/>
                </a:cubicBezTo>
                <a:cubicBezTo>
                  <a:pt x="3619146" y="4215296"/>
                  <a:pt x="3443117" y="4252848"/>
                  <a:pt x="3253007" y="4266930"/>
                </a:cubicBezTo>
                <a:cubicBezTo>
                  <a:pt x="3255353" y="4266930"/>
                  <a:pt x="3257701" y="4264584"/>
                  <a:pt x="3257701" y="4264584"/>
                </a:cubicBezTo>
                <a:cubicBezTo>
                  <a:pt x="3267089" y="4257542"/>
                  <a:pt x="3278824" y="4252848"/>
                  <a:pt x="3288212" y="4245807"/>
                </a:cubicBezTo>
                <a:cubicBezTo>
                  <a:pt x="3299947" y="4238766"/>
                  <a:pt x="3311683" y="4231725"/>
                  <a:pt x="3325765" y="4222337"/>
                </a:cubicBezTo>
                <a:cubicBezTo>
                  <a:pt x="3335153" y="4215296"/>
                  <a:pt x="3346888" y="4210602"/>
                  <a:pt x="3356276" y="4203560"/>
                </a:cubicBezTo>
                <a:cubicBezTo>
                  <a:pt x="3368012" y="4196519"/>
                  <a:pt x="3379747" y="4189478"/>
                  <a:pt x="3391482" y="4180090"/>
                </a:cubicBezTo>
                <a:cubicBezTo>
                  <a:pt x="3403217" y="4173049"/>
                  <a:pt x="3412605" y="4166007"/>
                  <a:pt x="3424341" y="4158966"/>
                </a:cubicBezTo>
                <a:cubicBezTo>
                  <a:pt x="3436076" y="4151925"/>
                  <a:pt x="3447811" y="4144884"/>
                  <a:pt x="3457200" y="4135496"/>
                </a:cubicBezTo>
                <a:cubicBezTo>
                  <a:pt x="3464241" y="4130802"/>
                  <a:pt x="3473629" y="4126108"/>
                  <a:pt x="3480670" y="4119066"/>
                </a:cubicBezTo>
                <a:cubicBezTo>
                  <a:pt x="3553428" y="4102637"/>
                  <a:pt x="3626187" y="4083861"/>
                  <a:pt x="3696598" y="4060390"/>
                </a:cubicBezTo>
                <a:cubicBezTo>
                  <a:pt x="3698945" y="4076820"/>
                  <a:pt x="3705986" y="4081514"/>
                  <a:pt x="3715375" y="4081514"/>
                </a:cubicBezTo>
                <a:close/>
                <a:moveTo>
                  <a:pt x="3191983" y="4304483"/>
                </a:moveTo>
                <a:cubicBezTo>
                  <a:pt x="3177901" y="4311525"/>
                  <a:pt x="3166166" y="4318565"/>
                  <a:pt x="3152083" y="4327954"/>
                </a:cubicBezTo>
                <a:cubicBezTo>
                  <a:pt x="3145042" y="4332648"/>
                  <a:pt x="3135654" y="4337342"/>
                  <a:pt x="3128613" y="4339689"/>
                </a:cubicBezTo>
                <a:cubicBezTo>
                  <a:pt x="3119225" y="4344383"/>
                  <a:pt x="3112184" y="4349077"/>
                  <a:pt x="3102795" y="4353771"/>
                </a:cubicBezTo>
                <a:cubicBezTo>
                  <a:pt x="3100449" y="4349077"/>
                  <a:pt x="3093407" y="4344383"/>
                  <a:pt x="3086366" y="4344383"/>
                </a:cubicBezTo>
                <a:cubicBezTo>
                  <a:pt x="3086366" y="4323260"/>
                  <a:pt x="3086366" y="4304483"/>
                  <a:pt x="3086366" y="4283360"/>
                </a:cubicBezTo>
                <a:cubicBezTo>
                  <a:pt x="3098101" y="4283360"/>
                  <a:pt x="3109837" y="4283360"/>
                  <a:pt x="3121572" y="4283360"/>
                </a:cubicBezTo>
                <a:cubicBezTo>
                  <a:pt x="3133307" y="4283360"/>
                  <a:pt x="3142695" y="4283360"/>
                  <a:pt x="3152083" y="4281013"/>
                </a:cubicBezTo>
                <a:cubicBezTo>
                  <a:pt x="3170860" y="4281013"/>
                  <a:pt x="3189636" y="4278666"/>
                  <a:pt x="3206066" y="4278666"/>
                </a:cubicBezTo>
                <a:cubicBezTo>
                  <a:pt x="3217801" y="4278666"/>
                  <a:pt x="3229536" y="4276319"/>
                  <a:pt x="3243618" y="4276319"/>
                </a:cubicBezTo>
                <a:cubicBezTo>
                  <a:pt x="3245965" y="4276319"/>
                  <a:pt x="3248312" y="4276319"/>
                  <a:pt x="3250659" y="4276319"/>
                </a:cubicBezTo>
                <a:cubicBezTo>
                  <a:pt x="3241271" y="4281013"/>
                  <a:pt x="3231883" y="4288054"/>
                  <a:pt x="3222495" y="4292748"/>
                </a:cubicBezTo>
                <a:cubicBezTo>
                  <a:pt x="3208412" y="4295095"/>
                  <a:pt x="3199024" y="4299789"/>
                  <a:pt x="3191983" y="4304483"/>
                </a:cubicBezTo>
                <a:close/>
                <a:moveTo>
                  <a:pt x="3030037" y="4346730"/>
                </a:moveTo>
                <a:cubicBezTo>
                  <a:pt x="3022996" y="4344383"/>
                  <a:pt x="3015955" y="4342036"/>
                  <a:pt x="3011261" y="4339689"/>
                </a:cubicBezTo>
                <a:cubicBezTo>
                  <a:pt x="3006567" y="4337342"/>
                  <a:pt x="3001872" y="4337342"/>
                  <a:pt x="2994831" y="4334995"/>
                </a:cubicBezTo>
                <a:cubicBezTo>
                  <a:pt x="2987790" y="4332648"/>
                  <a:pt x="2980749" y="4330301"/>
                  <a:pt x="2973708" y="4327954"/>
                </a:cubicBezTo>
                <a:cubicBezTo>
                  <a:pt x="2969014" y="4325607"/>
                  <a:pt x="2966667" y="4325607"/>
                  <a:pt x="2961973" y="4323260"/>
                </a:cubicBezTo>
                <a:cubicBezTo>
                  <a:pt x="2919726" y="4309177"/>
                  <a:pt x="2879826" y="4292748"/>
                  <a:pt x="2837579" y="4273972"/>
                </a:cubicBezTo>
                <a:cubicBezTo>
                  <a:pt x="2903296" y="4278666"/>
                  <a:pt x="2966667" y="4281013"/>
                  <a:pt x="3032384" y="4281013"/>
                </a:cubicBezTo>
                <a:cubicBezTo>
                  <a:pt x="3032384" y="4281013"/>
                  <a:pt x="3032384" y="4281013"/>
                  <a:pt x="3032384" y="4281013"/>
                </a:cubicBezTo>
                <a:cubicBezTo>
                  <a:pt x="3032384" y="4281013"/>
                  <a:pt x="3034731" y="4281013"/>
                  <a:pt x="3034731" y="4281013"/>
                </a:cubicBezTo>
                <a:cubicBezTo>
                  <a:pt x="3051160" y="4281013"/>
                  <a:pt x="3067590" y="4281013"/>
                  <a:pt x="3084019" y="4281013"/>
                </a:cubicBezTo>
                <a:cubicBezTo>
                  <a:pt x="3084019" y="4302136"/>
                  <a:pt x="3084019" y="4323260"/>
                  <a:pt x="3084019" y="4342036"/>
                </a:cubicBezTo>
                <a:cubicBezTo>
                  <a:pt x="3074631" y="4342036"/>
                  <a:pt x="3067590" y="4349077"/>
                  <a:pt x="3065243" y="4356118"/>
                </a:cubicBezTo>
                <a:cubicBezTo>
                  <a:pt x="3058202" y="4353771"/>
                  <a:pt x="3053508" y="4353771"/>
                  <a:pt x="3046466" y="4351424"/>
                </a:cubicBezTo>
                <a:cubicBezTo>
                  <a:pt x="3039425" y="4349077"/>
                  <a:pt x="3034731" y="4349077"/>
                  <a:pt x="3030037" y="4346730"/>
                </a:cubicBezTo>
                <a:close/>
                <a:moveTo>
                  <a:pt x="2767168" y="4356118"/>
                </a:moveTo>
                <a:cubicBezTo>
                  <a:pt x="2767168" y="4358466"/>
                  <a:pt x="2767168" y="4360812"/>
                  <a:pt x="2767168" y="4363160"/>
                </a:cubicBezTo>
                <a:cubicBezTo>
                  <a:pt x="2767168" y="4365506"/>
                  <a:pt x="2767168" y="4370201"/>
                  <a:pt x="2764821" y="4372548"/>
                </a:cubicBezTo>
                <a:cubicBezTo>
                  <a:pt x="2682674" y="4372548"/>
                  <a:pt x="2600528" y="4367854"/>
                  <a:pt x="2518381" y="4358466"/>
                </a:cubicBezTo>
                <a:cubicBezTo>
                  <a:pt x="2523075" y="4356118"/>
                  <a:pt x="2527769" y="4356118"/>
                  <a:pt x="2532463" y="4353771"/>
                </a:cubicBezTo>
                <a:cubicBezTo>
                  <a:pt x="2534810" y="4353771"/>
                  <a:pt x="2539504" y="4351424"/>
                  <a:pt x="2541851" y="4351424"/>
                </a:cubicBezTo>
                <a:cubicBezTo>
                  <a:pt x="2560628" y="4344383"/>
                  <a:pt x="2577057" y="4339689"/>
                  <a:pt x="2595833" y="4332648"/>
                </a:cubicBezTo>
                <a:cubicBezTo>
                  <a:pt x="2598180" y="4330301"/>
                  <a:pt x="2602875" y="4330301"/>
                  <a:pt x="2605222" y="4327954"/>
                </a:cubicBezTo>
                <a:cubicBezTo>
                  <a:pt x="2623998" y="4320913"/>
                  <a:pt x="2640427" y="4313871"/>
                  <a:pt x="2659204" y="4306830"/>
                </a:cubicBezTo>
                <a:cubicBezTo>
                  <a:pt x="2663898" y="4304483"/>
                  <a:pt x="2668592" y="4304483"/>
                  <a:pt x="2670939" y="4302136"/>
                </a:cubicBezTo>
                <a:cubicBezTo>
                  <a:pt x="2687368" y="4295095"/>
                  <a:pt x="2703797" y="4288054"/>
                  <a:pt x="2722574" y="4281013"/>
                </a:cubicBezTo>
                <a:cubicBezTo>
                  <a:pt x="2727268" y="4278666"/>
                  <a:pt x="2734309" y="4276319"/>
                  <a:pt x="2739003" y="4273972"/>
                </a:cubicBezTo>
                <a:cubicBezTo>
                  <a:pt x="2743697" y="4271625"/>
                  <a:pt x="2746044" y="4269278"/>
                  <a:pt x="2750738" y="4269278"/>
                </a:cubicBezTo>
                <a:cubicBezTo>
                  <a:pt x="2760127" y="4269278"/>
                  <a:pt x="2767168" y="4271625"/>
                  <a:pt x="2776556" y="4271625"/>
                </a:cubicBezTo>
                <a:cubicBezTo>
                  <a:pt x="2778903" y="4271625"/>
                  <a:pt x="2778903" y="4271625"/>
                  <a:pt x="2781250" y="4273972"/>
                </a:cubicBezTo>
                <a:cubicBezTo>
                  <a:pt x="2778903" y="4295095"/>
                  <a:pt x="2774209" y="4318565"/>
                  <a:pt x="2771862" y="4337342"/>
                </a:cubicBezTo>
                <a:cubicBezTo>
                  <a:pt x="2769515" y="4342036"/>
                  <a:pt x="2769515" y="4349077"/>
                  <a:pt x="2767168" y="4356118"/>
                </a:cubicBezTo>
                <a:close/>
                <a:moveTo>
                  <a:pt x="2459705" y="4374895"/>
                </a:moveTo>
                <a:cubicBezTo>
                  <a:pt x="2450317" y="4377242"/>
                  <a:pt x="2438581" y="4381936"/>
                  <a:pt x="2429193" y="4384283"/>
                </a:cubicBezTo>
                <a:cubicBezTo>
                  <a:pt x="2417458" y="4386630"/>
                  <a:pt x="2408070" y="4391324"/>
                  <a:pt x="2396334" y="4393671"/>
                </a:cubicBezTo>
                <a:cubicBezTo>
                  <a:pt x="2384599" y="4396018"/>
                  <a:pt x="2375211" y="4400712"/>
                  <a:pt x="2363476" y="4403059"/>
                </a:cubicBezTo>
                <a:cubicBezTo>
                  <a:pt x="2354088" y="4405406"/>
                  <a:pt x="2342352" y="4410100"/>
                  <a:pt x="2332964" y="4412447"/>
                </a:cubicBezTo>
                <a:cubicBezTo>
                  <a:pt x="2321229" y="4414794"/>
                  <a:pt x="2309494" y="4417142"/>
                  <a:pt x="2300106" y="4421836"/>
                </a:cubicBezTo>
                <a:cubicBezTo>
                  <a:pt x="2290717" y="4424183"/>
                  <a:pt x="2278982" y="4426530"/>
                  <a:pt x="2269594" y="4428877"/>
                </a:cubicBezTo>
                <a:cubicBezTo>
                  <a:pt x="2257859" y="4431224"/>
                  <a:pt x="2248471" y="4433571"/>
                  <a:pt x="2236735" y="4435918"/>
                </a:cubicBezTo>
                <a:cubicBezTo>
                  <a:pt x="2236735" y="4435918"/>
                  <a:pt x="2234388" y="4435918"/>
                  <a:pt x="2234388" y="4435918"/>
                </a:cubicBezTo>
                <a:cubicBezTo>
                  <a:pt x="2222653" y="4428877"/>
                  <a:pt x="2210918" y="4419489"/>
                  <a:pt x="2199183" y="4412447"/>
                </a:cubicBezTo>
                <a:cubicBezTo>
                  <a:pt x="2189794" y="4405406"/>
                  <a:pt x="2182753" y="4400712"/>
                  <a:pt x="2173365" y="4393671"/>
                </a:cubicBezTo>
                <a:cubicBezTo>
                  <a:pt x="2161630" y="4384283"/>
                  <a:pt x="2147548" y="4374895"/>
                  <a:pt x="2135812" y="4365506"/>
                </a:cubicBezTo>
                <a:cubicBezTo>
                  <a:pt x="2126424" y="4358466"/>
                  <a:pt x="2119383" y="4351424"/>
                  <a:pt x="2109995" y="4346730"/>
                </a:cubicBezTo>
                <a:cubicBezTo>
                  <a:pt x="2098260" y="4337342"/>
                  <a:pt x="2084177" y="4327954"/>
                  <a:pt x="2072442" y="4318565"/>
                </a:cubicBezTo>
                <a:cubicBezTo>
                  <a:pt x="2063054" y="4311525"/>
                  <a:pt x="2053666" y="4304483"/>
                  <a:pt x="2044277" y="4297442"/>
                </a:cubicBezTo>
                <a:cubicBezTo>
                  <a:pt x="2037236" y="4290401"/>
                  <a:pt x="2027848" y="4285707"/>
                  <a:pt x="2020807" y="4278666"/>
                </a:cubicBezTo>
                <a:cubicBezTo>
                  <a:pt x="2023154" y="4276319"/>
                  <a:pt x="2023154" y="4273972"/>
                  <a:pt x="2023154" y="4271625"/>
                </a:cubicBezTo>
                <a:cubicBezTo>
                  <a:pt x="2037236" y="4273972"/>
                  <a:pt x="2048972" y="4278666"/>
                  <a:pt x="2063054" y="4281013"/>
                </a:cubicBezTo>
                <a:cubicBezTo>
                  <a:pt x="2077136" y="4283360"/>
                  <a:pt x="2091218" y="4288054"/>
                  <a:pt x="2105301" y="4292748"/>
                </a:cubicBezTo>
                <a:cubicBezTo>
                  <a:pt x="2126424" y="4297442"/>
                  <a:pt x="2147548" y="4302136"/>
                  <a:pt x="2168671" y="4306830"/>
                </a:cubicBezTo>
                <a:cubicBezTo>
                  <a:pt x="2180406" y="4309177"/>
                  <a:pt x="2194488" y="4311525"/>
                  <a:pt x="2206224" y="4313871"/>
                </a:cubicBezTo>
                <a:cubicBezTo>
                  <a:pt x="2229694" y="4318565"/>
                  <a:pt x="2250818" y="4323260"/>
                  <a:pt x="2274288" y="4325607"/>
                </a:cubicBezTo>
                <a:cubicBezTo>
                  <a:pt x="2286023" y="4327954"/>
                  <a:pt x="2295412" y="4330301"/>
                  <a:pt x="2307147" y="4332648"/>
                </a:cubicBezTo>
                <a:cubicBezTo>
                  <a:pt x="2330617" y="4337342"/>
                  <a:pt x="2356435" y="4339689"/>
                  <a:pt x="2379905" y="4344383"/>
                </a:cubicBezTo>
                <a:cubicBezTo>
                  <a:pt x="2389293" y="4346730"/>
                  <a:pt x="2398681" y="4346730"/>
                  <a:pt x="2408070" y="4349077"/>
                </a:cubicBezTo>
                <a:cubicBezTo>
                  <a:pt x="2433887" y="4353771"/>
                  <a:pt x="2462052" y="4356118"/>
                  <a:pt x="2487869" y="4358466"/>
                </a:cubicBezTo>
                <a:cubicBezTo>
                  <a:pt x="2494910" y="4358466"/>
                  <a:pt x="2501952" y="4360812"/>
                  <a:pt x="2508993" y="4360812"/>
                </a:cubicBezTo>
                <a:cubicBezTo>
                  <a:pt x="2511340" y="4360812"/>
                  <a:pt x="2511340" y="4360812"/>
                  <a:pt x="2513687" y="4360812"/>
                </a:cubicBezTo>
                <a:cubicBezTo>
                  <a:pt x="2508993" y="4363160"/>
                  <a:pt x="2504299" y="4363160"/>
                  <a:pt x="2497258" y="4365506"/>
                </a:cubicBezTo>
                <a:cubicBezTo>
                  <a:pt x="2480828" y="4367854"/>
                  <a:pt x="2471440" y="4372548"/>
                  <a:pt x="2459705" y="4374895"/>
                </a:cubicBezTo>
                <a:close/>
                <a:moveTo>
                  <a:pt x="1938660" y="4304483"/>
                </a:moveTo>
                <a:cubicBezTo>
                  <a:pt x="1919884" y="4316219"/>
                  <a:pt x="1901108" y="4327954"/>
                  <a:pt x="1884678" y="4337342"/>
                </a:cubicBezTo>
                <a:cubicBezTo>
                  <a:pt x="1882331" y="4337342"/>
                  <a:pt x="1882331" y="4339689"/>
                  <a:pt x="1879984" y="4339689"/>
                </a:cubicBezTo>
                <a:cubicBezTo>
                  <a:pt x="1861208" y="4351424"/>
                  <a:pt x="1840084" y="4360812"/>
                  <a:pt x="1821308" y="4372548"/>
                </a:cubicBezTo>
                <a:cubicBezTo>
                  <a:pt x="1814267" y="4374895"/>
                  <a:pt x="1809573" y="4379589"/>
                  <a:pt x="1802532" y="4381936"/>
                </a:cubicBezTo>
                <a:cubicBezTo>
                  <a:pt x="1788449" y="4388977"/>
                  <a:pt x="1776714" y="4396018"/>
                  <a:pt x="1762632" y="4400712"/>
                </a:cubicBezTo>
                <a:cubicBezTo>
                  <a:pt x="1755591" y="4403059"/>
                  <a:pt x="1748550" y="4407753"/>
                  <a:pt x="1741508" y="4410100"/>
                </a:cubicBezTo>
                <a:cubicBezTo>
                  <a:pt x="1729773" y="4414794"/>
                  <a:pt x="1718038" y="4419489"/>
                  <a:pt x="1706303" y="4424183"/>
                </a:cubicBezTo>
                <a:cubicBezTo>
                  <a:pt x="1699262" y="4426530"/>
                  <a:pt x="1692220" y="4428877"/>
                  <a:pt x="1682832" y="4431224"/>
                </a:cubicBezTo>
                <a:cubicBezTo>
                  <a:pt x="1671097" y="4435918"/>
                  <a:pt x="1659362" y="4440612"/>
                  <a:pt x="1647627" y="4442959"/>
                </a:cubicBezTo>
                <a:cubicBezTo>
                  <a:pt x="1640586" y="4445306"/>
                  <a:pt x="1633544" y="4447653"/>
                  <a:pt x="1624156" y="4450000"/>
                </a:cubicBezTo>
                <a:cubicBezTo>
                  <a:pt x="1612421" y="4452347"/>
                  <a:pt x="1600686" y="4457041"/>
                  <a:pt x="1591298" y="4459388"/>
                </a:cubicBezTo>
                <a:cubicBezTo>
                  <a:pt x="1584256" y="4461735"/>
                  <a:pt x="1574868" y="4461735"/>
                  <a:pt x="1567827" y="4464083"/>
                </a:cubicBezTo>
                <a:cubicBezTo>
                  <a:pt x="1563133" y="4466429"/>
                  <a:pt x="1558439" y="4466429"/>
                  <a:pt x="1551398" y="4466429"/>
                </a:cubicBezTo>
                <a:cubicBezTo>
                  <a:pt x="1551398" y="4464083"/>
                  <a:pt x="1551398" y="4464083"/>
                  <a:pt x="1549051" y="4461735"/>
                </a:cubicBezTo>
                <a:cubicBezTo>
                  <a:pt x="1551398" y="4461735"/>
                  <a:pt x="1551398" y="4459388"/>
                  <a:pt x="1551398" y="4459388"/>
                </a:cubicBezTo>
                <a:cubicBezTo>
                  <a:pt x="1556092" y="4457041"/>
                  <a:pt x="1560786" y="4454694"/>
                  <a:pt x="1565480" y="4450000"/>
                </a:cubicBezTo>
                <a:cubicBezTo>
                  <a:pt x="1572521" y="4445306"/>
                  <a:pt x="1577215" y="4440612"/>
                  <a:pt x="1584256" y="4438265"/>
                </a:cubicBezTo>
                <a:cubicBezTo>
                  <a:pt x="1588950" y="4435918"/>
                  <a:pt x="1593645" y="4431224"/>
                  <a:pt x="1598339" y="4428877"/>
                </a:cubicBezTo>
                <a:cubicBezTo>
                  <a:pt x="1605380" y="4424183"/>
                  <a:pt x="1610074" y="4419489"/>
                  <a:pt x="1617115" y="4414794"/>
                </a:cubicBezTo>
                <a:cubicBezTo>
                  <a:pt x="1621809" y="4410100"/>
                  <a:pt x="1626503" y="4407753"/>
                  <a:pt x="1631197" y="4403059"/>
                </a:cubicBezTo>
                <a:cubicBezTo>
                  <a:pt x="1638239" y="4398365"/>
                  <a:pt x="1645280" y="4391324"/>
                  <a:pt x="1649974" y="4386630"/>
                </a:cubicBezTo>
                <a:cubicBezTo>
                  <a:pt x="1654668" y="4381936"/>
                  <a:pt x="1659362" y="4379589"/>
                  <a:pt x="1664056" y="4374895"/>
                </a:cubicBezTo>
                <a:cubicBezTo>
                  <a:pt x="1671097" y="4367854"/>
                  <a:pt x="1678138" y="4360812"/>
                  <a:pt x="1685179" y="4353771"/>
                </a:cubicBezTo>
                <a:cubicBezTo>
                  <a:pt x="1689873" y="4349077"/>
                  <a:pt x="1692220" y="4346730"/>
                  <a:pt x="1696915" y="4342036"/>
                </a:cubicBezTo>
                <a:cubicBezTo>
                  <a:pt x="1703956" y="4334995"/>
                  <a:pt x="1713344" y="4325607"/>
                  <a:pt x="1720385" y="4318565"/>
                </a:cubicBezTo>
                <a:cubicBezTo>
                  <a:pt x="1722732" y="4316219"/>
                  <a:pt x="1727426" y="4311525"/>
                  <a:pt x="1729773" y="4309177"/>
                </a:cubicBezTo>
                <a:cubicBezTo>
                  <a:pt x="1739161" y="4297442"/>
                  <a:pt x="1750897" y="4285707"/>
                  <a:pt x="1760285" y="4276319"/>
                </a:cubicBezTo>
                <a:cubicBezTo>
                  <a:pt x="1760285" y="4276319"/>
                  <a:pt x="1762632" y="4273972"/>
                  <a:pt x="1762632" y="4273972"/>
                </a:cubicBezTo>
                <a:cubicBezTo>
                  <a:pt x="1769673" y="4266930"/>
                  <a:pt x="1776714" y="4257542"/>
                  <a:pt x="1783755" y="4250501"/>
                </a:cubicBezTo>
                <a:cubicBezTo>
                  <a:pt x="1786102" y="4252848"/>
                  <a:pt x="1790797" y="4255195"/>
                  <a:pt x="1795491" y="4255195"/>
                </a:cubicBezTo>
                <a:cubicBezTo>
                  <a:pt x="1804879" y="4255195"/>
                  <a:pt x="1811920" y="4248154"/>
                  <a:pt x="1814267" y="4238766"/>
                </a:cubicBezTo>
                <a:cubicBezTo>
                  <a:pt x="1840084" y="4243460"/>
                  <a:pt x="1865902" y="4248154"/>
                  <a:pt x="1891719" y="4250501"/>
                </a:cubicBezTo>
                <a:cubicBezTo>
                  <a:pt x="1901108" y="4252848"/>
                  <a:pt x="1910496" y="4252848"/>
                  <a:pt x="1919884" y="4255195"/>
                </a:cubicBezTo>
                <a:cubicBezTo>
                  <a:pt x="1938660" y="4257542"/>
                  <a:pt x="1955090" y="4259889"/>
                  <a:pt x="1973866" y="4262236"/>
                </a:cubicBezTo>
                <a:cubicBezTo>
                  <a:pt x="1973866" y="4262236"/>
                  <a:pt x="1973866" y="4262236"/>
                  <a:pt x="1973866" y="4264584"/>
                </a:cubicBezTo>
                <a:cubicBezTo>
                  <a:pt x="1973866" y="4269278"/>
                  <a:pt x="1976213" y="4271625"/>
                  <a:pt x="1976213" y="4273972"/>
                </a:cubicBezTo>
                <a:cubicBezTo>
                  <a:pt x="1966825" y="4281013"/>
                  <a:pt x="1959784" y="4285707"/>
                  <a:pt x="1950396" y="4292748"/>
                </a:cubicBezTo>
                <a:cubicBezTo>
                  <a:pt x="1950396" y="4297442"/>
                  <a:pt x="1945702" y="4302136"/>
                  <a:pt x="1938660" y="4304483"/>
                </a:cubicBezTo>
                <a:close/>
                <a:moveTo>
                  <a:pt x="1495069" y="4433571"/>
                </a:moveTo>
                <a:cubicBezTo>
                  <a:pt x="1490375" y="4428877"/>
                  <a:pt x="1483333" y="4421836"/>
                  <a:pt x="1478639" y="4417142"/>
                </a:cubicBezTo>
                <a:cubicBezTo>
                  <a:pt x="1476292" y="4414794"/>
                  <a:pt x="1473945" y="4412447"/>
                  <a:pt x="1471598" y="4407753"/>
                </a:cubicBezTo>
                <a:cubicBezTo>
                  <a:pt x="1464557" y="4400712"/>
                  <a:pt x="1459863" y="4393671"/>
                  <a:pt x="1452822" y="4386630"/>
                </a:cubicBezTo>
                <a:cubicBezTo>
                  <a:pt x="1452822" y="4386630"/>
                  <a:pt x="1450475" y="4384283"/>
                  <a:pt x="1450475" y="4381936"/>
                </a:cubicBezTo>
                <a:cubicBezTo>
                  <a:pt x="1427004" y="4356118"/>
                  <a:pt x="1403534" y="4327954"/>
                  <a:pt x="1380063" y="4299789"/>
                </a:cubicBezTo>
                <a:cubicBezTo>
                  <a:pt x="1377716" y="4297442"/>
                  <a:pt x="1375369" y="4295095"/>
                  <a:pt x="1375369" y="4292748"/>
                </a:cubicBezTo>
                <a:cubicBezTo>
                  <a:pt x="1368328" y="4283360"/>
                  <a:pt x="1361287" y="4276319"/>
                  <a:pt x="1354246" y="4266930"/>
                </a:cubicBezTo>
                <a:cubicBezTo>
                  <a:pt x="1351899" y="4264584"/>
                  <a:pt x="1349552" y="4262236"/>
                  <a:pt x="1347205" y="4259889"/>
                </a:cubicBezTo>
                <a:cubicBezTo>
                  <a:pt x="1340164" y="4252848"/>
                  <a:pt x="1335469" y="4243460"/>
                  <a:pt x="1328428" y="4236419"/>
                </a:cubicBezTo>
                <a:cubicBezTo>
                  <a:pt x="1326081" y="4234072"/>
                  <a:pt x="1323734" y="4229378"/>
                  <a:pt x="1321387" y="4227031"/>
                </a:cubicBezTo>
                <a:cubicBezTo>
                  <a:pt x="1316693" y="4219990"/>
                  <a:pt x="1309652" y="4212948"/>
                  <a:pt x="1304958" y="4205908"/>
                </a:cubicBezTo>
                <a:cubicBezTo>
                  <a:pt x="1302611" y="4201213"/>
                  <a:pt x="1297917" y="4196519"/>
                  <a:pt x="1295570" y="4194172"/>
                </a:cubicBezTo>
                <a:cubicBezTo>
                  <a:pt x="1290876" y="4187131"/>
                  <a:pt x="1283834" y="4180090"/>
                  <a:pt x="1279140" y="4173049"/>
                </a:cubicBezTo>
                <a:cubicBezTo>
                  <a:pt x="1276793" y="4168354"/>
                  <a:pt x="1272099" y="4163660"/>
                  <a:pt x="1269752" y="4158966"/>
                </a:cubicBezTo>
                <a:cubicBezTo>
                  <a:pt x="1265058" y="4151925"/>
                  <a:pt x="1258017" y="4144884"/>
                  <a:pt x="1253323" y="4135496"/>
                </a:cubicBezTo>
                <a:cubicBezTo>
                  <a:pt x="1250976" y="4130802"/>
                  <a:pt x="1246282" y="4126108"/>
                  <a:pt x="1243935" y="4121414"/>
                </a:cubicBezTo>
                <a:cubicBezTo>
                  <a:pt x="1236894" y="4112026"/>
                  <a:pt x="1232199" y="4104984"/>
                  <a:pt x="1225158" y="4095596"/>
                </a:cubicBezTo>
                <a:cubicBezTo>
                  <a:pt x="1222811" y="4090902"/>
                  <a:pt x="1220464" y="4088555"/>
                  <a:pt x="1215770" y="4083861"/>
                </a:cubicBezTo>
                <a:cubicBezTo>
                  <a:pt x="1208729" y="4074473"/>
                  <a:pt x="1204035" y="4067431"/>
                  <a:pt x="1196994" y="4058043"/>
                </a:cubicBezTo>
                <a:cubicBezTo>
                  <a:pt x="1194647" y="4053349"/>
                  <a:pt x="1189953" y="4048655"/>
                  <a:pt x="1187605" y="4043961"/>
                </a:cubicBezTo>
                <a:cubicBezTo>
                  <a:pt x="1180564" y="4034573"/>
                  <a:pt x="1175870" y="4025185"/>
                  <a:pt x="1168829" y="4015796"/>
                </a:cubicBezTo>
                <a:cubicBezTo>
                  <a:pt x="1166482" y="4011102"/>
                  <a:pt x="1164135" y="4006408"/>
                  <a:pt x="1159441" y="4004061"/>
                </a:cubicBezTo>
                <a:cubicBezTo>
                  <a:pt x="1152400" y="3994673"/>
                  <a:pt x="1147706" y="3985285"/>
                  <a:pt x="1140665" y="3975897"/>
                </a:cubicBezTo>
                <a:cubicBezTo>
                  <a:pt x="1138318" y="3971203"/>
                  <a:pt x="1135971" y="3966508"/>
                  <a:pt x="1131276" y="3964162"/>
                </a:cubicBezTo>
                <a:cubicBezTo>
                  <a:pt x="1126582" y="3954773"/>
                  <a:pt x="1119541" y="3947732"/>
                  <a:pt x="1114847" y="3938344"/>
                </a:cubicBezTo>
                <a:cubicBezTo>
                  <a:pt x="1114847" y="3938344"/>
                  <a:pt x="1114847" y="3935997"/>
                  <a:pt x="1114847" y="3935997"/>
                </a:cubicBezTo>
                <a:lnTo>
                  <a:pt x="1114847" y="3935997"/>
                </a:lnTo>
                <a:cubicBezTo>
                  <a:pt x="1114847" y="3935997"/>
                  <a:pt x="1114847" y="3935997"/>
                  <a:pt x="1114847" y="3935997"/>
                </a:cubicBezTo>
                <a:cubicBezTo>
                  <a:pt x="1119541" y="3935997"/>
                  <a:pt x="1121888" y="3933650"/>
                  <a:pt x="1124235" y="3933650"/>
                </a:cubicBezTo>
                <a:cubicBezTo>
                  <a:pt x="1131276" y="3943038"/>
                  <a:pt x="1135971" y="3952426"/>
                  <a:pt x="1143012" y="3961814"/>
                </a:cubicBezTo>
                <a:cubicBezTo>
                  <a:pt x="1145359" y="3966508"/>
                  <a:pt x="1150053" y="3971203"/>
                  <a:pt x="1152400" y="3975897"/>
                </a:cubicBezTo>
                <a:cubicBezTo>
                  <a:pt x="1159441" y="3985285"/>
                  <a:pt x="1164135" y="3994673"/>
                  <a:pt x="1171176" y="4004061"/>
                </a:cubicBezTo>
                <a:cubicBezTo>
                  <a:pt x="1175870" y="4011102"/>
                  <a:pt x="1180564" y="4018144"/>
                  <a:pt x="1185258" y="4025185"/>
                </a:cubicBezTo>
                <a:cubicBezTo>
                  <a:pt x="1189953" y="4032226"/>
                  <a:pt x="1194647" y="4039267"/>
                  <a:pt x="1199341" y="4046308"/>
                </a:cubicBezTo>
                <a:cubicBezTo>
                  <a:pt x="1204035" y="4053349"/>
                  <a:pt x="1208729" y="4062737"/>
                  <a:pt x="1215770" y="4069779"/>
                </a:cubicBezTo>
                <a:cubicBezTo>
                  <a:pt x="1220464" y="4074473"/>
                  <a:pt x="1222811" y="4081514"/>
                  <a:pt x="1227505" y="4086208"/>
                </a:cubicBezTo>
                <a:cubicBezTo>
                  <a:pt x="1232199" y="4093249"/>
                  <a:pt x="1239241" y="4102637"/>
                  <a:pt x="1243935" y="4109678"/>
                </a:cubicBezTo>
                <a:cubicBezTo>
                  <a:pt x="1248629" y="4114372"/>
                  <a:pt x="1250976" y="4119066"/>
                  <a:pt x="1255670" y="4126108"/>
                </a:cubicBezTo>
                <a:cubicBezTo>
                  <a:pt x="1262711" y="4135496"/>
                  <a:pt x="1267405" y="4142537"/>
                  <a:pt x="1274446" y="4151925"/>
                </a:cubicBezTo>
                <a:cubicBezTo>
                  <a:pt x="1276793" y="4156619"/>
                  <a:pt x="1279140" y="4158966"/>
                  <a:pt x="1283834" y="4163660"/>
                </a:cubicBezTo>
                <a:cubicBezTo>
                  <a:pt x="1288529" y="4170702"/>
                  <a:pt x="1293223" y="4177743"/>
                  <a:pt x="1297917" y="4184784"/>
                </a:cubicBezTo>
                <a:cubicBezTo>
                  <a:pt x="1319040" y="4215296"/>
                  <a:pt x="1340164" y="4243460"/>
                  <a:pt x="1361287" y="4269278"/>
                </a:cubicBezTo>
                <a:cubicBezTo>
                  <a:pt x="1361287" y="4269278"/>
                  <a:pt x="1361287" y="4269278"/>
                  <a:pt x="1361287" y="4269278"/>
                </a:cubicBezTo>
                <a:cubicBezTo>
                  <a:pt x="1377716" y="4290401"/>
                  <a:pt x="1394146" y="4311525"/>
                  <a:pt x="1410575" y="4332648"/>
                </a:cubicBezTo>
                <a:cubicBezTo>
                  <a:pt x="1410575" y="4332648"/>
                  <a:pt x="1410575" y="4332648"/>
                  <a:pt x="1410575" y="4332648"/>
                </a:cubicBezTo>
                <a:cubicBezTo>
                  <a:pt x="1417616" y="4342036"/>
                  <a:pt x="1427004" y="4351424"/>
                  <a:pt x="1434045" y="4360812"/>
                </a:cubicBezTo>
                <a:cubicBezTo>
                  <a:pt x="1434045" y="4360812"/>
                  <a:pt x="1434045" y="4363160"/>
                  <a:pt x="1436392" y="4363160"/>
                </a:cubicBezTo>
                <a:cubicBezTo>
                  <a:pt x="1443434" y="4372548"/>
                  <a:pt x="1450475" y="4379589"/>
                  <a:pt x="1457516" y="4388977"/>
                </a:cubicBezTo>
                <a:cubicBezTo>
                  <a:pt x="1459863" y="4391324"/>
                  <a:pt x="1459863" y="4391324"/>
                  <a:pt x="1462210" y="4393671"/>
                </a:cubicBezTo>
                <a:cubicBezTo>
                  <a:pt x="1469251" y="4400712"/>
                  <a:pt x="1476292" y="4410100"/>
                  <a:pt x="1480986" y="4417142"/>
                </a:cubicBezTo>
                <a:cubicBezTo>
                  <a:pt x="1483333" y="4419489"/>
                  <a:pt x="1483333" y="4421836"/>
                  <a:pt x="1485680" y="4421836"/>
                </a:cubicBezTo>
                <a:cubicBezTo>
                  <a:pt x="1492722" y="4428877"/>
                  <a:pt x="1497416" y="4435918"/>
                  <a:pt x="1504457" y="4442959"/>
                </a:cubicBezTo>
                <a:cubicBezTo>
                  <a:pt x="1506804" y="4445306"/>
                  <a:pt x="1506804" y="4445306"/>
                  <a:pt x="1509151" y="4447653"/>
                </a:cubicBezTo>
                <a:cubicBezTo>
                  <a:pt x="1509151" y="4447653"/>
                  <a:pt x="1509151" y="4447653"/>
                  <a:pt x="1509151" y="4447653"/>
                </a:cubicBezTo>
                <a:cubicBezTo>
                  <a:pt x="1502110" y="4440612"/>
                  <a:pt x="1499763" y="4438265"/>
                  <a:pt x="1495069" y="4433571"/>
                </a:cubicBezTo>
                <a:close/>
                <a:moveTo>
                  <a:pt x="1039742" y="3884362"/>
                </a:moveTo>
                <a:cubicBezTo>
                  <a:pt x="1018618" y="3874974"/>
                  <a:pt x="999842" y="3867932"/>
                  <a:pt x="978718" y="3858544"/>
                </a:cubicBezTo>
                <a:cubicBezTo>
                  <a:pt x="976371" y="3856197"/>
                  <a:pt x="974024" y="3856197"/>
                  <a:pt x="971677" y="3853850"/>
                </a:cubicBezTo>
                <a:cubicBezTo>
                  <a:pt x="952901" y="3844462"/>
                  <a:pt x="936472" y="3837421"/>
                  <a:pt x="917695" y="3828033"/>
                </a:cubicBezTo>
                <a:cubicBezTo>
                  <a:pt x="913001" y="3825686"/>
                  <a:pt x="908307" y="3823339"/>
                  <a:pt x="905960" y="3820992"/>
                </a:cubicBezTo>
                <a:cubicBezTo>
                  <a:pt x="889531" y="3813950"/>
                  <a:pt x="875448" y="3804562"/>
                  <a:pt x="861366" y="3795174"/>
                </a:cubicBezTo>
                <a:cubicBezTo>
                  <a:pt x="861366" y="3795174"/>
                  <a:pt x="861366" y="3795174"/>
                  <a:pt x="861366" y="3795174"/>
                </a:cubicBezTo>
                <a:cubicBezTo>
                  <a:pt x="866060" y="3792827"/>
                  <a:pt x="870754" y="3790480"/>
                  <a:pt x="875448" y="3788133"/>
                </a:cubicBezTo>
                <a:cubicBezTo>
                  <a:pt x="877795" y="3785786"/>
                  <a:pt x="880142" y="3785786"/>
                  <a:pt x="882489" y="3785786"/>
                </a:cubicBezTo>
                <a:cubicBezTo>
                  <a:pt x="887184" y="3783439"/>
                  <a:pt x="891878" y="3781092"/>
                  <a:pt x="898919" y="3778745"/>
                </a:cubicBezTo>
                <a:cubicBezTo>
                  <a:pt x="901266" y="3778745"/>
                  <a:pt x="903613" y="3776398"/>
                  <a:pt x="905960" y="3776398"/>
                </a:cubicBezTo>
                <a:cubicBezTo>
                  <a:pt x="908307" y="3776398"/>
                  <a:pt x="908307" y="3774051"/>
                  <a:pt x="910654" y="3774051"/>
                </a:cubicBezTo>
                <a:cubicBezTo>
                  <a:pt x="957595" y="3792827"/>
                  <a:pt x="1004536" y="3811604"/>
                  <a:pt x="1051477" y="3825686"/>
                </a:cubicBezTo>
                <a:cubicBezTo>
                  <a:pt x="1051477" y="3846809"/>
                  <a:pt x="1053824" y="3867932"/>
                  <a:pt x="1053824" y="3891403"/>
                </a:cubicBezTo>
                <a:cubicBezTo>
                  <a:pt x="1053824" y="3891403"/>
                  <a:pt x="1053824" y="3891403"/>
                  <a:pt x="1051477" y="3891403"/>
                </a:cubicBezTo>
                <a:cubicBezTo>
                  <a:pt x="1049130" y="3889056"/>
                  <a:pt x="1044436" y="3886709"/>
                  <a:pt x="1039742" y="3884362"/>
                </a:cubicBezTo>
                <a:close/>
                <a:moveTo>
                  <a:pt x="633703" y="3429035"/>
                </a:moveTo>
                <a:cubicBezTo>
                  <a:pt x="633703" y="3421994"/>
                  <a:pt x="631355" y="3412606"/>
                  <a:pt x="631355" y="3405564"/>
                </a:cubicBezTo>
                <a:cubicBezTo>
                  <a:pt x="629008" y="3386788"/>
                  <a:pt x="626661" y="3370359"/>
                  <a:pt x="626661" y="3351582"/>
                </a:cubicBezTo>
                <a:cubicBezTo>
                  <a:pt x="624314" y="3335153"/>
                  <a:pt x="624314" y="3316377"/>
                  <a:pt x="621967" y="3297600"/>
                </a:cubicBezTo>
                <a:cubicBezTo>
                  <a:pt x="621967" y="3292906"/>
                  <a:pt x="621967" y="3290559"/>
                  <a:pt x="621967" y="3285865"/>
                </a:cubicBezTo>
                <a:cubicBezTo>
                  <a:pt x="626661" y="3285865"/>
                  <a:pt x="629008" y="3283518"/>
                  <a:pt x="631355" y="3281171"/>
                </a:cubicBezTo>
                <a:cubicBezTo>
                  <a:pt x="640744" y="3292906"/>
                  <a:pt x="652479" y="3302295"/>
                  <a:pt x="661867" y="3314030"/>
                </a:cubicBezTo>
                <a:cubicBezTo>
                  <a:pt x="664214" y="3316377"/>
                  <a:pt x="668908" y="3321071"/>
                  <a:pt x="671255" y="3323418"/>
                </a:cubicBezTo>
                <a:cubicBezTo>
                  <a:pt x="685338" y="3339847"/>
                  <a:pt x="701767" y="3353929"/>
                  <a:pt x="715849" y="3370359"/>
                </a:cubicBezTo>
                <a:cubicBezTo>
                  <a:pt x="718196" y="3372706"/>
                  <a:pt x="720543" y="3377400"/>
                  <a:pt x="725237" y="3379747"/>
                </a:cubicBezTo>
                <a:cubicBezTo>
                  <a:pt x="739320" y="3396176"/>
                  <a:pt x="755749" y="3410258"/>
                  <a:pt x="769831" y="3426688"/>
                </a:cubicBezTo>
                <a:cubicBezTo>
                  <a:pt x="772178" y="3429035"/>
                  <a:pt x="774525" y="3431382"/>
                  <a:pt x="776872" y="3433729"/>
                </a:cubicBezTo>
                <a:cubicBezTo>
                  <a:pt x="793302" y="3450158"/>
                  <a:pt x="809731" y="3464241"/>
                  <a:pt x="823813" y="3480670"/>
                </a:cubicBezTo>
                <a:cubicBezTo>
                  <a:pt x="826160" y="3483017"/>
                  <a:pt x="828507" y="3485364"/>
                  <a:pt x="830854" y="3487711"/>
                </a:cubicBezTo>
                <a:cubicBezTo>
                  <a:pt x="847284" y="3501793"/>
                  <a:pt x="861366" y="3518223"/>
                  <a:pt x="877795" y="3532305"/>
                </a:cubicBezTo>
                <a:cubicBezTo>
                  <a:pt x="880142" y="3534652"/>
                  <a:pt x="882489" y="3536999"/>
                  <a:pt x="884837" y="3539346"/>
                </a:cubicBezTo>
                <a:cubicBezTo>
                  <a:pt x="901266" y="3555775"/>
                  <a:pt x="920042" y="3572205"/>
                  <a:pt x="936472" y="3588634"/>
                </a:cubicBezTo>
                <a:cubicBezTo>
                  <a:pt x="969330" y="3619146"/>
                  <a:pt x="999842" y="3647310"/>
                  <a:pt x="1032700" y="3675475"/>
                </a:cubicBezTo>
                <a:cubicBezTo>
                  <a:pt x="1030353" y="3677822"/>
                  <a:pt x="1028006" y="3682516"/>
                  <a:pt x="1028006" y="3687210"/>
                </a:cubicBezTo>
                <a:cubicBezTo>
                  <a:pt x="1028006" y="3691904"/>
                  <a:pt x="1030353" y="3694251"/>
                  <a:pt x="1032700" y="3698945"/>
                </a:cubicBezTo>
                <a:cubicBezTo>
                  <a:pt x="1030353" y="3701292"/>
                  <a:pt x="1028006" y="3701292"/>
                  <a:pt x="1025659" y="3703639"/>
                </a:cubicBezTo>
                <a:cubicBezTo>
                  <a:pt x="1025659" y="3703639"/>
                  <a:pt x="1023312" y="3703639"/>
                  <a:pt x="1023312" y="3705986"/>
                </a:cubicBezTo>
                <a:cubicBezTo>
                  <a:pt x="1016271" y="3710680"/>
                  <a:pt x="1006883" y="3717722"/>
                  <a:pt x="999842" y="3722416"/>
                </a:cubicBezTo>
                <a:cubicBezTo>
                  <a:pt x="999842" y="3722416"/>
                  <a:pt x="999842" y="3722416"/>
                  <a:pt x="999842" y="3722416"/>
                </a:cubicBezTo>
                <a:cubicBezTo>
                  <a:pt x="969330" y="3741192"/>
                  <a:pt x="941166" y="3759969"/>
                  <a:pt x="910654" y="3774051"/>
                </a:cubicBezTo>
                <a:cubicBezTo>
                  <a:pt x="821466" y="3736498"/>
                  <a:pt x="736973" y="3691904"/>
                  <a:pt x="659520" y="3640269"/>
                </a:cubicBezTo>
                <a:cubicBezTo>
                  <a:pt x="650132" y="3574552"/>
                  <a:pt x="643091" y="3504140"/>
                  <a:pt x="633703" y="3429035"/>
                </a:cubicBezTo>
                <a:close/>
                <a:moveTo>
                  <a:pt x="535127" y="3267089"/>
                </a:moveTo>
                <a:cubicBezTo>
                  <a:pt x="530433" y="3267089"/>
                  <a:pt x="525738" y="3267089"/>
                  <a:pt x="521044" y="3267089"/>
                </a:cubicBezTo>
                <a:cubicBezTo>
                  <a:pt x="514003" y="3267089"/>
                  <a:pt x="509309" y="3267089"/>
                  <a:pt x="502268" y="3264742"/>
                </a:cubicBezTo>
                <a:cubicBezTo>
                  <a:pt x="497574" y="3264742"/>
                  <a:pt x="490533" y="3262394"/>
                  <a:pt x="485839" y="3262394"/>
                </a:cubicBezTo>
                <a:cubicBezTo>
                  <a:pt x="481145" y="3262394"/>
                  <a:pt x="474103" y="3260048"/>
                  <a:pt x="469409" y="3260048"/>
                </a:cubicBezTo>
                <a:cubicBezTo>
                  <a:pt x="464715" y="3260048"/>
                  <a:pt x="460021" y="3257700"/>
                  <a:pt x="455327" y="3257700"/>
                </a:cubicBezTo>
                <a:cubicBezTo>
                  <a:pt x="450633" y="3257700"/>
                  <a:pt x="443592" y="3255354"/>
                  <a:pt x="438898" y="3255354"/>
                </a:cubicBezTo>
                <a:cubicBezTo>
                  <a:pt x="434204" y="3255354"/>
                  <a:pt x="429509" y="3253006"/>
                  <a:pt x="424815" y="3253006"/>
                </a:cubicBezTo>
                <a:cubicBezTo>
                  <a:pt x="420121" y="3250659"/>
                  <a:pt x="413080" y="3250659"/>
                  <a:pt x="408386" y="3248312"/>
                </a:cubicBezTo>
                <a:cubicBezTo>
                  <a:pt x="403692" y="3245965"/>
                  <a:pt x="401345" y="3245965"/>
                  <a:pt x="396651" y="3243618"/>
                </a:cubicBezTo>
                <a:cubicBezTo>
                  <a:pt x="391957" y="3241271"/>
                  <a:pt x="384916" y="3241271"/>
                  <a:pt x="380222" y="3238924"/>
                </a:cubicBezTo>
                <a:cubicBezTo>
                  <a:pt x="375527" y="3236577"/>
                  <a:pt x="373180" y="3236577"/>
                  <a:pt x="368486" y="3234230"/>
                </a:cubicBezTo>
                <a:cubicBezTo>
                  <a:pt x="363792" y="3231883"/>
                  <a:pt x="359098" y="3229536"/>
                  <a:pt x="352057" y="3227189"/>
                </a:cubicBezTo>
                <a:cubicBezTo>
                  <a:pt x="349710" y="3227189"/>
                  <a:pt x="347363" y="3224842"/>
                  <a:pt x="342669" y="3222495"/>
                </a:cubicBezTo>
                <a:cubicBezTo>
                  <a:pt x="342669" y="3220148"/>
                  <a:pt x="345016" y="3217801"/>
                  <a:pt x="345016" y="3215454"/>
                </a:cubicBezTo>
                <a:cubicBezTo>
                  <a:pt x="345016" y="3206065"/>
                  <a:pt x="337975" y="3196677"/>
                  <a:pt x="326239" y="3196677"/>
                </a:cubicBezTo>
                <a:cubicBezTo>
                  <a:pt x="328587" y="3168513"/>
                  <a:pt x="328587" y="3140348"/>
                  <a:pt x="330934" y="3114531"/>
                </a:cubicBezTo>
                <a:cubicBezTo>
                  <a:pt x="330934" y="3112184"/>
                  <a:pt x="330934" y="3109836"/>
                  <a:pt x="330934" y="3107490"/>
                </a:cubicBezTo>
                <a:cubicBezTo>
                  <a:pt x="330934" y="3105142"/>
                  <a:pt x="330934" y="3102796"/>
                  <a:pt x="330934" y="3100448"/>
                </a:cubicBezTo>
                <a:cubicBezTo>
                  <a:pt x="335628" y="3001873"/>
                  <a:pt x="340322" y="2907991"/>
                  <a:pt x="347363" y="2814109"/>
                </a:cubicBezTo>
                <a:cubicBezTo>
                  <a:pt x="347363" y="2814109"/>
                  <a:pt x="347363" y="2814109"/>
                  <a:pt x="347363" y="2814109"/>
                </a:cubicBezTo>
                <a:cubicBezTo>
                  <a:pt x="349710" y="2814109"/>
                  <a:pt x="354404" y="2814109"/>
                  <a:pt x="356751" y="2811762"/>
                </a:cubicBezTo>
                <a:cubicBezTo>
                  <a:pt x="436551" y="2957279"/>
                  <a:pt x="516350" y="3100448"/>
                  <a:pt x="605538" y="3250659"/>
                </a:cubicBezTo>
                <a:cubicBezTo>
                  <a:pt x="600844" y="3255354"/>
                  <a:pt x="596150" y="3260048"/>
                  <a:pt x="596150" y="3267089"/>
                </a:cubicBezTo>
                <a:cubicBezTo>
                  <a:pt x="586762" y="3267089"/>
                  <a:pt x="577373" y="3267089"/>
                  <a:pt x="570332" y="3267089"/>
                </a:cubicBezTo>
                <a:cubicBezTo>
                  <a:pt x="558597" y="3267089"/>
                  <a:pt x="546862" y="3267089"/>
                  <a:pt x="535127" y="3267089"/>
                </a:cubicBezTo>
                <a:close/>
                <a:moveTo>
                  <a:pt x="281646" y="3156777"/>
                </a:moveTo>
                <a:cubicBezTo>
                  <a:pt x="274604" y="3147389"/>
                  <a:pt x="267563" y="3138001"/>
                  <a:pt x="260522" y="3128613"/>
                </a:cubicBezTo>
                <a:cubicBezTo>
                  <a:pt x="255828" y="3121572"/>
                  <a:pt x="248787" y="3114531"/>
                  <a:pt x="244093" y="3105142"/>
                </a:cubicBezTo>
                <a:cubicBezTo>
                  <a:pt x="237052" y="3095754"/>
                  <a:pt x="232358" y="3086366"/>
                  <a:pt x="225316" y="3076978"/>
                </a:cubicBezTo>
                <a:cubicBezTo>
                  <a:pt x="220622" y="3069937"/>
                  <a:pt x="215928" y="3062896"/>
                  <a:pt x="211234" y="3053507"/>
                </a:cubicBezTo>
                <a:cubicBezTo>
                  <a:pt x="204193" y="3044119"/>
                  <a:pt x="199499" y="3034731"/>
                  <a:pt x="192458" y="3025343"/>
                </a:cubicBezTo>
                <a:cubicBezTo>
                  <a:pt x="187764" y="3018302"/>
                  <a:pt x="183070" y="3011261"/>
                  <a:pt x="178376" y="3004220"/>
                </a:cubicBezTo>
                <a:cubicBezTo>
                  <a:pt x="173681" y="2994831"/>
                  <a:pt x="166640" y="2985443"/>
                  <a:pt x="161946" y="2976055"/>
                </a:cubicBezTo>
                <a:cubicBezTo>
                  <a:pt x="157252" y="2969014"/>
                  <a:pt x="152558" y="2961973"/>
                  <a:pt x="150211" y="2954932"/>
                </a:cubicBezTo>
                <a:cubicBezTo>
                  <a:pt x="145517" y="2945543"/>
                  <a:pt x="138476" y="2933808"/>
                  <a:pt x="133782" y="2924420"/>
                </a:cubicBezTo>
                <a:cubicBezTo>
                  <a:pt x="131435" y="2917379"/>
                  <a:pt x="126741" y="2910338"/>
                  <a:pt x="124393" y="2905643"/>
                </a:cubicBezTo>
                <a:cubicBezTo>
                  <a:pt x="124393" y="2903296"/>
                  <a:pt x="122046" y="2900949"/>
                  <a:pt x="122046" y="2900949"/>
                </a:cubicBezTo>
                <a:cubicBezTo>
                  <a:pt x="122046" y="2900949"/>
                  <a:pt x="122046" y="2898602"/>
                  <a:pt x="122046" y="2898602"/>
                </a:cubicBezTo>
                <a:cubicBezTo>
                  <a:pt x="122046" y="2891561"/>
                  <a:pt x="117352" y="2886867"/>
                  <a:pt x="112658" y="2882173"/>
                </a:cubicBezTo>
                <a:cubicBezTo>
                  <a:pt x="110311" y="2879826"/>
                  <a:pt x="110311" y="2875132"/>
                  <a:pt x="107964" y="2872785"/>
                </a:cubicBezTo>
                <a:cubicBezTo>
                  <a:pt x="105617" y="2868091"/>
                  <a:pt x="103270" y="2861050"/>
                  <a:pt x="100923" y="2856356"/>
                </a:cubicBezTo>
                <a:cubicBezTo>
                  <a:pt x="96229" y="2846967"/>
                  <a:pt x="91535" y="2835232"/>
                  <a:pt x="89188" y="2825844"/>
                </a:cubicBezTo>
                <a:cubicBezTo>
                  <a:pt x="96229" y="2823497"/>
                  <a:pt x="100923" y="2816456"/>
                  <a:pt x="100923" y="2807068"/>
                </a:cubicBezTo>
                <a:cubicBezTo>
                  <a:pt x="100923" y="2795332"/>
                  <a:pt x="91535" y="2788291"/>
                  <a:pt x="82147" y="2785944"/>
                </a:cubicBezTo>
                <a:cubicBezTo>
                  <a:pt x="82147" y="2781250"/>
                  <a:pt x="82147" y="2776556"/>
                  <a:pt x="82147" y="2771862"/>
                </a:cubicBezTo>
                <a:cubicBezTo>
                  <a:pt x="84494" y="2771862"/>
                  <a:pt x="86841" y="2771862"/>
                  <a:pt x="89188" y="2769515"/>
                </a:cubicBezTo>
                <a:cubicBezTo>
                  <a:pt x="91535" y="2774209"/>
                  <a:pt x="93882" y="2778903"/>
                  <a:pt x="96229" y="2783597"/>
                </a:cubicBezTo>
                <a:cubicBezTo>
                  <a:pt x="98576" y="2790638"/>
                  <a:pt x="100923" y="2797679"/>
                  <a:pt x="105617" y="2804721"/>
                </a:cubicBezTo>
                <a:cubicBezTo>
                  <a:pt x="112658" y="2818803"/>
                  <a:pt x="117352" y="2835232"/>
                  <a:pt x="124393" y="2849314"/>
                </a:cubicBezTo>
                <a:cubicBezTo>
                  <a:pt x="126741" y="2854009"/>
                  <a:pt x="129088" y="2858703"/>
                  <a:pt x="131435" y="2863397"/>
                </a:cubicBezTo>
                <a:cubicBezTo>
                  <a:pt x="138476" y="2879826"/>
                  <a:pt x="147864" y="2896255"/>
                  <a:pt x="154905" y="2912685"/>
                </a:cubicBezTo>
                <a:cubicBezTo>
                  <a:pt x="157252" y="2919726"/>
                  <a:pt x="161946" y="2924420"/>
                  <a:pt x="164293" y="2931461"/>
                </a:cubicBezTo>
                <a:cubicBezTo>
                  <a:pt x="171334" y="2943196"/>
                  <a:pt x="176028" y="2957279"/>
                  <a:pt x="183070" y="2969014"/>
                </a:cubicBezTo>
                <a:cubicBezTo>
                  <a:pt x="187764" y="2976055"/>
                  <a:pt x="190111" y="2983096"/>
                  <a:pt x="194805" y="2990137"/>
                </a:cubicBezTo>
                <a:cubicBezTo>
                  <a:pt x="201846" y="3001873"/>
                  <a:pt x="206540" y="3013608"/>
                  <a:pt x="213581" y="3025343"/>
                </a:cubicBezTo>
                <a:cubicBezTo>
                  <a:pt x="218275" y="3032384"/>
                  <a:pt x="222969" y="3041772"/>
                  <a:pt x="227664" y="3048813"/>
                </a:cubicBezTo>
                <a:cubicBezTo>
                  <a:pt x="234705" y="3060549"/>
                  <a:pt x="241746" y="3072284"/>
                  <a:pt x="248787" y="3084019"/>
                </a:cubicBezTo>
                <a:cubicBezTo>
                  <a:pt x="253481" y="3091060"/>
                  <a:pt x="258175" y="3100448"/>
                  <a:pt x="262869" y="3107490"/>
                </a:cubicBezTo>
                <a:cubicBezTo>
                  <a:pt x="269910" y="3119225"/>
                  <a:pt x="276951" y="3130960"/>
                  <a:pt x="283993" y="3142695"/>
                </a:cubicBezTo>
                <a:cubicBezTo>
                  <a:pt x="288687" y="3152083"/>
                  <a:pt x="293381" y="3159125"/>
                  <a:pt x="300422" y="3168513"/>
                </a:cubicBezTo>
                <a:cubicBezTo>
                  <a:pt x="305116" y="3177901"/>
                  <a:pt x="309810" y="3184942"/>
                  <a:pt x="316851" y="3194330"/>
                </a:cubicBezTo>
                <a:cubicBezTo>
                  <a:pt x="316851" y="3194330"/>
                  <a:pt x="316851" y="3194330"/>
                  <a:pt x="316851" y="3194330"/>
                </a:cubicBezTo>
                <a:cubicBezTo>
                  <a:pt x="312157" y="3187289"/>
                  <a:pt x="307463" y="3182595"/>
                  <a:pt x="302769" y="3175554"/>
                </a:cubicBezTo>
                <a:cubicBezTo>
                  <a:pt x="293381" y="3173207"/>
                  <a:pt x="288687" y="3163819"/>
                  <a:pt x="281646" y="3156777"/>
                </a:cubicBezTo>
                <a:close/>
                <a:moveTo>
                  <a:pt x="103270" y="2877479"/>
                </a:moveTo>
                <a:cubicBezTo>
                  <a:pt x="100923" y="2877479"/>
                  <a:pt x="98576" y="2877479"/>
                  <a:pt x="96229" y="2879826"/>
                </a:cubicBezTo>
                <a:cubicBezTo>
                  <a:pt x="96229" y="2877479"/>
                  <a:pt x="96229" y="2875132"/>
                  <a:pt x="93882" y="2872785"/>
                </a:cubicBezTo>
                <a:cubicBezTo>
                  <a:pt x="91535" y="2861050"/>
                  <a:pt x="89188" y="2849314"/>
                  <a:pt x="86841" y="2837579"/>
                </a:cubicBezTo>
                <a:cubicBezTo>
                  <a:pt x="86841" y="2832885"/>
                  <a:pt x="84494" y="2830538"/>
                  <a:pt x="84494" y="2825844"/>
                </a:cubicBezTo>
                <a:cubicBezTo>
                  <a:pt x="84494" y="2825844"/>
                  <a:pt x="86841" y="2825844"/>
                  <a:pt x="86841" y="2825844"/>
                </a:cubicBezTo>
                <a:cubicBezTo>
                  <a:pt x="89188" y="2830538"/>
                  <a:pt x="91535" y="2835232"/>
                  <a:pt x="91535" y="2837579"/>
                </a:cubicBezTo>
                <a:cubicBezTo>
                  <a:pt x="93882" y="2844620"/>
                  <a:pt x="98576" y="2851662"/>
                  <a:pt x="100923" y="2858703"/>
                </a:cubicBezTo>
                <a:cubicBezTo>
                  <a:pt x="103270" y="2865744"/>
                  <a:pt x="107964" y="2870438"/>
                  <a:pt x="110311" y="2877479"/>
                </a:cubicBezTo>
                <a:cubicBezTo>
                  <a:pt x="107964" y="2877479"/>
                  <a:pt x="105617" y="2877479"/>
                  <a:pt x="103270" y="2877479"/>
                </a:cubicBezTo>
                <a:close/>
                <a:moveTo>
                  <a:pt x="65717" y="2771862"/>
                </a:moveTo>
                <a:cubicBezTo>
                  <a:pt x="63370" y="2764821"/>
                  <a:pt x="61023" y="2760127"/>
                  <a:pt x="58676" y="2753085"/>
                </a:cubicBezTo>
                <a:cubicBezTo>
                  <a:pt x="56329" y="2748391"/>
                  <a:pt x="56329" y="2746044"/>
                  <a:pt x="53982" y="2741350"/>
                </a:cubicBezTo>
                <a:cubicBezTo>
                  <a:pt x="51635" y="2736656"/>
                  <a:pt x="51635" y="2734309"/>
                  <a:pt x="49288" y="2729615"/>
                </a:cubicBezTo>
                <a:cubicBezTo>
                  <a:pt x="51635" y="2729615"/>
                  <a:pt x="51635" y="2727268"/>
                  <a:pt x="53982" y="2727268"/>
                </a:cubicBezTo>
                <a:cubicBezTo>
                  <a:pt x="53982" y="2727268"/>
                  <a:pt x="53982" y="2729615"/>
                  <a:pt x="53982" y="2729615"/>
                </a:cubicBezTo>
                <a:cubicBezTo>
                  <a:pt x="53982" y="2731962"/>
                  <a:pt x="53982" y="2734309"/>
                  <a:pt x="56329" y="2736656"/>
                </a:cubicBezTo>
                <a:cubicBezTo>
                  <a:pt x="58676" y="2741350"/>
                  <a:pt x="58676" y="2748391"/>
                  <a:pt x="61023" y="2753085"/>
                </a:cubicBezTo>
                <a:cubicBezTo>
                  <a:pt x="61023" y="2755433"/>
                  <a:pt x="61023" y="2760127"/>
                  <a:pt x="63370" y="2762474"/>
                </a:cubicBezTo>
                <a:cubicBezTo>
                  <a:pt x="65717" y="2771862"/>
                  <a:pt x="68064" y="2778903"/>
                  <a:pt x="72758" y="2788291"/>
                </a:cubicBezTo>
                <a:cubicBezTo>
                  <a:pt x="72758" y="2788291"/>
                  <a:pt x="72758" y="2788291"/>
                  <a:pt x="72758" y="2788291"/>
                </a:cubicBezTo>
                <a:cubicBezTo>
                  <a:pt x="72758" y="2785944"/>
                  <a:pt x="70411" y="2785944"/>
                  <a:pt x="70411" y="2783597"/>
                </a:cubicBezTo>
                <a:cubicBezTo>
                  <a:pt x="70411" y="2778903"/>
                  <a:pt x="68064" y="2776556"/>
                  <a:pt x="65717" y="2771862"/>
                </a:cubicBezTo>
                <a:close/>
                <a:moveTo>
                  <a:pt x="49288" y="2694409"/>
                </a:moveTo>
                <a:cubicBezTo>
                  <a:pt x="49288" y="2694409"/>
                  <a:pt x="49288" y="2694409"/>
                  <a:pt x="49288" y="2694409"/>
                </a:cubicBezTo>
                <a:cubicBezTo>
                  <a:pt x="46941" y="2694409"/>
                  <a:pt x="46941" y="2694409"/>
                  <a:pt x="49288" y="2694409"/>
                </a:cubicBezTo>
                <a:cubicBezTo>
                  <a:pt x="46941" y="2692062"/>
                  <a:pt x="49288" y="2692062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lose/>
                <a:moveTo>
                  <a:pt x="39900" y="2647468"/>
                </a:moveTo>
                <a:cubicBezTo>
                  <a:pt x="37553" y="2647468"/>
                  <a:pt x="37553" y="2647468"/>
                  <a:pt x="35206" y="2645121"/>
                </a:cubicBezTo>
                <a:cubicBezTo>
                  <a:pt x="37553" y="2645121"/>
                  <a:pt x="37553" y="2642774"/>
                  <a:pt x="39900" y="2642774"/>
                </a:cubicBezTo>
                <a:cubicBezTo>
                  <a:pt x="39900" y="2645121"/>
                  <a:pt x="39900" y="2645121"/>
                  <a:pt x="39900" y="2647468"/>
                </a:cubicBezTo>
                <a:close/>
                <a:moveTo>
                  <a:pt x="46941" y="2654510"/>
                </a:moveTo>
                <a:cubicBezTo>
                  <a:pt x="44594" y="2652163"/>
                  <a:pt x="42247" y="2649816"/>
                  <a:pt x="39900" y="2647468"/>
                </a:cubicBezTo>
                <a:cubicBezTo>
                  <a:pt x="39900" y="2645121"/>
                  <a:pt x="39900" y="2642774"/>
                  <a:pt x="39900" y="2640427"/>
                </a:cubicBezTo>
                <a:cubicBezTo>
                  <a:pt x="42247" y="2638080"/>
                  <a:pt x="44594" y="2635733"/>
                  <a:pt x="44594" y="2633386"/>
                </a:cubicBezTo>
                <a:cubicBezTo>
                  <a:pt x="46941" y="2640427"/>
                  <a:pt x="49288" y="2647468"/>
                  <a:pt x="51635" y="2654510"/>
                </a:cubicBezTo>
                <a:cubicBezTo>
                  <a:pt x="51635" y="2656857"/>
                  <a:pt x="49288" y="2654510"/>
                  <a:pt x="46941" y="2654510"/>
                </a:cubicBezTo>
                <a:close/>
                <a:moveTo>
                  <a:pt x="79800" y="2785944"/>
                </a:moveTo>
                <a:cubicBezTo>
                  <a:pt x="77453" y="2785944"/>
                  <a:pt x="77453" y="2785944"/>
                  <a:pt x="75105" y="2785944"/>
                </a:cubicBezTo>
                <a:cubicBezTo>
                  <a:pt x="72758" y="2778903"/>
                  <a:pt x="70411" y="2771862"/>
                  <a:pt x="68064" y="2764821"/>
                </a:cubicBezTo>
                <a:cubicBezTo>
                  <a:pt x="70411" y="2767168"/>
                  <a:pt x="75105" y="2769515"/>
                  <a:pt x="79800" y="2769515"/>
                </a:cubicBezTo>
                <a:cubicBezTo>
                  <a:pt x="82147" y="2776556"/>
                  <a:pt x="82147" y="2781250"/>
                  <a:pt x="79800" y="2785944"/>
                </a:cubicBezTo>
                <a:close/>
                <a:moveTo>
                  <a:pt x="607885" y="3046466"/>
                </a:moveTo>
                <a:cubicBezTo>
                  <a:pt x="607885" y="3041772"/>
                  <a:pt x="607885" y="3039425"/>
                  <a:pt x="607885" y="3034731"/>
                </a:cubicBezTo>
                <a:cubicBezTo>
                  <a:pt x="610232" y="3034731"/>
                  <a:pt x="612579" y="3034731"/>
                  <a:pt x="614926" y="3032384"/>
                </a:cubicBezTo>
                <a:cubicBezTo>
                  <a:pt x="617273" y="3034731"/>
                  <a:pt x="617273" y="3037078"/>
                  <a:pt x="619620" y="3041772"/>
                </a:cubicBezTo>
                <a:cubicBezTo>
                  <a:pt x="631355" y="3058201"/>
                  <a:pt x="640744" y="3076978"/>
                  <a:pt x="652479" y="3093407"/>
                </a:cubicBezTo>
                <a:cubicBezTo>
                  <a:pt x="661867" y="3107490"/>
                  <a:pt x="671255" y="3123919"/>
                  <a:pt x="680643" y="3138001"/>
                </a:cubicBezTo>
                <a:cubicBezTo>
                  <a:pt x="687685" y="3149737"/>
                  <a:pt x="694726" y="3159125"/>
                  <a:pt x="701767" y="3170860"/>
                </a:cubicBezTo>
                <a:cubicBezTo>
                  <a:pt x="734626" y="3224842"/>
                  <a:pt x="769831" y="3278824"/>
                  <a:pt x="807384" y="3335153"/>
                </a:cubicBezTo>
                <a:cubicBezTo>
                  <a:pt x="812078" y="3342194"/>
                  <a:pt x="819119" y="3351582"/>
                  <a:pt x="823813" y="3358623"/>
                </a:cubicBezTo>
                <a:cubicBezTo>
                  <a:pt x="837896" y="3379747"/>
                  <a:pt x="849631" y="3398523"/>
                  <a:pt x="863713" y="3419647"/>
                </a:cubicBezTo>
                <a:cubicBezTo>
                  <a:pt x="870754" y="3431382"/>
                  <a:pt x="877795" y="3440770"/>
                  <a:pt x="887184" y="3452505"/>
                </a:cubicBezTo>
                <a:cubicBezTo>
                  <a:pt x="898919" y="3471282"/>
                  <a:pt x="910654" y="3487711"/>
                  <a:pt x="922389" y="3506487"/>
                </a:cubicBezTo>
                <a:cubicBezTo>
                  <a:pt x="931777" y="3518223"/>
                  <a:pt x="941166" y="3532305"/>
                  <a:pt x="948207" y="3544040"/>
                </a:cubicBezTo>
                <a:cubicBezTo>
                  <a:pt x="959942" y="3560470"/>
                  <a:pt x="971677" y="3576899"/>
                  <a:pt x="981065" y="3593328"/>
                </a:cubicBezTo>
                <a:cubicBezTo>
                  <a:pt x="990454" y="3607411"/>
                  <a:pt x="1002189" y="3623840"/>
                  <a:pt x="1013924" y="3637922"/>
                </a:cubicBezTo>
                <a:cubicBezTo>
                  <a:pt x="1020965" y="3647310"/>
                  <a:pt x="1028006" y="3659045"/>
                  <a:pt x="1035047" y="3668434"/>
                </a:cubicBezTo>
                <a:cubicBezTo>
                  <a:pt x="1035047" y="3668434"/>
                  <a:pt x="1032700" y="3668434"/>
                  <a:pt x="1032700" y="3670781"/>
                </a:cubicBezTo>
                <a:cubicBezTo>
                  <a:pt x="1028006" y="3666087"/>
                  <a:pt x="1023312" y="3661392"/>
                  <a:pt x="1016271" y="3656698"/>
                </a:cubicBezTo>
                <a:cubicBezTo>
                  <a:pt x="1006883" y="3649657"/>
                  <a:pt x="997495" y="3640269"/>
                  <a:pt x="990454" y="3633228"/>
                </a:cubicBezTo>
                <a:cubicBezTo>
                  <a:pt x="981065" y="3626187"/>
                  <a:pt x="971677" y="3616799"/>
                  <a:pt x="964636" y="3609757"/>
                </a:cubicBezTo>
                <a:cubicBezTo>
                  <a:pt x="955248" y="3600369"/>
                  <a:pt x="945860" y="3593328"/>
                  <a:pt x="936472" y="3583940"/>
                </a:cubicBezTo>
                <a:cubicBezTo>
                  <a:pt x="927083" y="3576899"/>
                  <a:pt x="920042" y="3567510"/>
                  <a:pt x="910654" y="3560470"/>
                </a:cubicBezTo>
                <a:cubicBezTo>
                  <a:pt x="901266" y="3551081"/>
                  <a:pt x="891878" y="3544040"/>
                  <a:pt x="882489" y="3534652"/>
                </a:cubicBezTo>
                <a:cubicBezTo>
                  <a:pt x="873101" y="3527611"/>
                  <a:pt x="866060" y="3518223"/>
                  <a:pt x="856672" y="3511182"/>
                </a:cubicBezTo>
                <a:cubicBezTo>
                  <a:pt x="847284" y="3501793"/>
                  <a:pt x="837896" y="3492405"/>
                  <a:pt x="828507" y="3483017"/>
                </a:cubicBezTo>
                <a:cubicBezTo>
                  <a:pt x="821466" y="3475976"/>
                  <a:pt x="812078" y="3466588"/>
                  <a:pt x="805037" y="3459547"/>
                </a:cubicBezTo>
                <a:cubicBezTo>
                  <a:pt x="795649" y="3450158"/>
                  <a:pt x="786261" y="3440770"/>
                  <a:pt x="774525" y="3431382"/>
                </a:cubicBezTo>
                <a:cubicBezTo>
                  <a:pt x="767484" y="3424341"/>
                  <a:pt x="758096" y="3414952"/>
                  <a:pt x="751055" y="3407912"/>
                </a:cubicBezTo>
                <a:cubicBezTo>
                  <a:pt x="741667" y="3398523"/>
                  <a:pt x="729931" y="3386788"/>
                  <a:pt x="720543" y="3377400"/>
                </a:cubicBezTo>
                <a:cubicBezTo>
                  <a:pt x="713502" y="3370359"/>
                  <a:pt x="706461" y="3363318"/>
                  <a:pt x="699420" y="3356276"/>
                </a:cubicBezTo>
                <a:cubicBezTo>
                  <a:pt x="675949" y="3332806"/>
                  <a:pt x="652479" y="3306989"/>
                  <a:pt x="629008" y="3281171"/>
                </a:cubicBezTo>
                <a:cubicBezTo>
                  <a:pt x="633703" y="3276477"/>
                  <a:pt x="633703" y="3271783"/>
                  <a:pt x="633703" y="3267089"/>
                </a:cubicBezTo>
                <a:cubicBezTo>
                  <a:pt x="633703" y="3255354"/>
                  <a:pt x="624314" y="3245965"/>
                  <a:pt x="612579" y="3245965"/>
                </a:cubicBezTo>
                <a:cubicBezTo>
                  <a:pt x="612579" y="3245965"/>
                  <a:pt x="612579" y="3245965"/>
                  <a:pt x="612579" y="3245965"/>
                </a:cubicBezTo>
                <a:cubicBezTo>
                  <a:pt x="610232" y="3191983"/>
                  <a:pt x="607885" y="3138001"/>
                  <a:pt x="605538" y="3081672"/>
                </a:cubicBezTo>
                <a:cubicBezTo>
                  <a:pt x="607885" y="3069937"/>
                  <a:pt x="607885" y="3058201"/>
                  <a:pt x="607885" y="3046466"/>
                </a:cubicBezTo>
                <a:close/>
                <a:moveTo>
                  <a:pt x="659520" y="3030037"/>
                </a:moveTo>
                <a:cubicBezTo>
                  <a:pt x="668908" y="3032384"/>
                  <a:pt x="675949" y="3034731"/>
                  <a:pt x="685338" y="3037078"/>
                </a:cubicBezTo>
                <a:cubicBezTo>
                  <a:pt x="694726" y="3039425"/>
                  <a:pt x="704114" y="3041772"/>
                  <a:pt x="713502" y="3044119"/>
                </a:cubicBezTo>
                <a:cubicBezTo>
                  <a:pt x="722890" y="3046466"/>
                  <a:pt x="732279" y="3048813"/>
                  <a:pt x="741667" y="3051160"/>
                </a:cubicBezTo>
                <a:cubicBezTo>
                  <a:pt x="751055" y="3053507"/>
                  <a:pt x="760443" y="3055855"/>
                  <a:pt x="767484" y="3058201"/>
                </a:cubicBezTo>
                <a:cubicBezTo>
                  <a:pt x="779219" y="3060549"/>
                  <a:pt x="788608" y="3062896"/>
                  <a:pt x="800343" y="3065243"/>
                </a:cubicBezTo>
                <a:cubicBezTo>
                  <a:pt x="809731" y="3067590"/>
                  <a:pt x="816772" y="3067590"/>
                  <a:pt x="826160" y="3069937"/>
                </a:cubicBezTo>
                <a:cubicBezTo>
                  <a:pt x="837896" y="3072284"/>
                  <a:pt x="849631" y="3074631"/>
                  <a:pt x="861366" y="3076978"/>
                </a:cubicBezTo>
                <a:cubicBezTo>
                  <a:pt x="868407" y="3079325"/>
                  <a:pt x="877795" y="3079325"/>
                  <a:pt x="884837" y="3081672"/>
                </a:cubicBezTo>
                <a:cubicBezTo>
                  <a:pt x="896572" y="3084019"/>
                  <a:pt x="910654" y="3086366"/>
                  <a:pt x="922389" y="3088713"/>
                </a:cubicBezTo>
                <a:cubicBezTo>
                  <a:pt x="929430" y="3091060"/>
                  <a:pt x="936472" y="3091060"/>
                  <a:pt x="945860" y="3093407"/>
                </a:cubicBezTo>
                <a:cubicBezTo>
                  <a:pt x="959942" y="3095754"/>
                  <a:pt x="974024" y="3098101"/>
                  <a:pt x="988107" y="3100448"/>
                </a:cubicBezTo>
                <a:cubicBezTo>
                  <a:pt x="995148" y="3100448"/>
                  <a:pt x="1002189" y="3102796"/>
                  <a:pt x="1009230" y="3102796"/>
                </a:cubicBezTo>
                <a:cubicBezTo>
                  <a:pt x="1025659" y="3105142"/>
                  <a:pt x="1042089" y="3107490"/>
                  <a:pt x="1060865" y="3109836"/>
                </a:cubicBezTo>
                <a:cubicBezTo>
                  <a:pt x="1065559" y="3109836"/>
                  <a:pt x="1070253" y="3109836"/>
                  <a:pt x="1074947" y="3112184"/>
                </a:cubicBezTo>
                <a:cubicBezTo>
                  <a:pt x="1096071" y="3114531"/>
                  <a:pt x="1117194" y="3116878"/>
                  <a:pt x="1138318" y="3119225"/>
                </a:cubicBezTo>
                <a:cubicBezTo>
                  <a:pt x="1138318" y="3119225"/>
                  <a:pt x="1140665" y="3119225"/>
                  <a:pt x="1140665" y="3119225"/>
                </a:cubicBezTo>
                <a:cubicBezTo>
                  <a:pt x="1185258" y="3123919"/>
                  <a:pt x="1229852" y="3128613"/>
                  <a:pt x="1276793" y="3130960"/>
                </a:cubicBezTo>
                <a:lnTo>
                  <a:pt x="1276793" y="3130960"/>
                </a:lnTo>
                <a:cubicBezTo>
                  <a:pt x="1300264" y="3133307"/>
                  <a:pt x="1323734" y="3133307"/>
                  <a:pt x="1347205" y="3135654"/>
                </a:cubicBezTo>
                <a:cubicBezTo>
                  <a:pt x="1349552" y="3135654"/>
                  <a:pt x="1354246" y="3135654"/>
                  <a:pt x="1356593" y="3135654"/>
                </a:cubicBezTo>
                <a:cubicBezTo>
                  <a:pt x="1377716" y="3135654"/>
                  <a:pt x="1398840" y="3138001"/>
                  <a:pt x="1419963" y="3138001"/>
                </a:cubicBezTo>
                <a:cubicBezTo>
                  <a:pt x="1427004" y="3138001"/>
                  <a:pt x="1436392" y="3138001"/>
                  <a:pt x="1443434" y="3138001"/>
                </a:cubicBezTo>
                <a:cubicBezTo>
                  <a:pt x="1459863" y="3138001"/>
                  <a:pt x="1476292" y="3140348"/>
                  <a:pt x="1495069" y="3140348"/>
                </a:cubicBezTo>
                <a:cubicBezTo>
                  <a:pt x="1504457" y="3140348"/>
                  <a:pt x="1516192" y="3140348"/>
                  <a:pt x="1525580" y="3140348"/>
                </a:cubicBezTo>
                <a:cubicBezTo>
                  <a:pt x="1539662" y="3140348"/>
                  <a:pt x="1556092" y="3140348"/>
                  <a:pt x="1570174" y="3140348"/>
                </a:cubicBezTo>
                <a:cubicBezTo>
                  <a:pt x="1581909" y="3140348"/>
                  <a:pt x="1593645" y="3140348"/>
                  <a:pt x="1605380" y="3140348"/>
                </a:cubicBezTo>
                <a:cubicBezTo>
                  <a:pt x="1612421" y="3140348"/>
                  <a:pt x="1621809" y="3140348"/>
                  <a:pt x="1628850" y="3140348"/>
                </a:cubicBezTo>
                <a:cubicBezTo>
                  <a:pt x="1628850" y="3145042"/>
                  <a:pt x="1631197" y="3149737"/>
                  <a:pt x="1635891" y="3154431"/>
                </a:cubicBezTo>
                <a:cubicBezTo>
                  <a:pt x="1619462" y="3173207"/>
                  <a:pt x="1600686" y="3191983"/>
                  <a:pt x="1584256" y="3210759"/>
                </a:cubicBezTo>
                <a:cubicBezTo>
                  <a:pt x="1581909" y="3213107"/>
                  <a:pt x="1581909" y="3215454"/>
                  <a:pt x="1579562" y="3215454"/>
                </a:cubicBezTo>
                <a:cubicBezTo>
                  <a:pt x="1572521" y="3224842"/>
                  <a:pt x="1563133" y="3231883"/>
                  <a:pt x="1556092" y="3241271"/>
                </a:cubicBezTo>
                <a:cubicBezTo>
                  <a:pt x="1551398" y="3245965"/>
                  <a:pt x="1549051" y="3250659"/>
                  <a:pt x="1544357" y="3253006"/>
                </a:cubicBezTo>
                <a:cubicBezTo>
                  <a:pt x="1537315" y="3260048"/>
                  <a:pt x="1532621" y="3267089"/>
                  <a:pt x="1525580" y="3274130"/>
                </a:cubicBezTo>
                <a:cubicBezTo>
                  <a:pt x="1520886" y="3281171"/>
                  <a:pt x="1513845" y="3285865"/>
                  <a:pt x="1509151" y="3292906"/>
                </a:cubicBezTo>
                <a:cubicBezTo>
                  <a:pt x="1504457" y="3297600"/>
                  <a:pt x="1499763" y="3302295"/>
                  <a:pt x="1495069" y="3309335"/>
                </a:cubicBezTo>
                <a:cubicBezTo>
                  <a:pt x="1488028" y="3316377"/>
                  <a:pt x="1480986" y="3323418"/>
                  <a:pt x="1473945" y="3330459"/>
                </a:cubicBezTo>
                <a:cubicBezTo>
                  <a:pt x="1469251" y="3335153"/>
                  <a:pt x="1466904" y="3337500"/>
                  <a:pt x="1462210" y="3342194"/>
                </a:cubicBezTo>
                <a:cubicBezTo>
                  <a:pt x="1452822" y="3351582"/>
                  <a:pt x="1445781" y="3358623"/>
                  <a:pt x="1436392" y="3368012"/>
                </a:cubicBezTo>
                <a:cubicBezTo>
                  <a:pt x="1434045" y="3370359"/>
                  <a:pt x="1431698" y="3372706"/>
                  <a:pt x="1429351" y="3375053"/>
                </a:cubicBezTo>
                <a:cubicBezTo>
                  <a:pt x="1419963" y="3384441"/>
                  <a:pt x="1408228" y="3396176"/>
                  <a:pt x="1398840" y="3405564"/>
                </a:cubicBezTo>
                <a:cubicBezTo>
                  <a:pt x="1398840" y="3405564"/>
                  <a:pt x="1398840" y="3405564"/>
                  <a:pt x="1398840" y="3405564"/>
                </a:cubicBezTo>
                <a:cubicBezTo>
                  <a:pt x="1326081" y="3475976"/>
                  <a:pt x="1253323" y="3541693"/>
                  <a:pt x="1178217" y="3600369"/>
                </a:cubicBezTo>
                <a:cubicBezTo>
                  <a:pt x="1175870" y="3602716"/>
                  <a:pt x="1173523" y="3605063"/>
                  <a:pt x="1171176" y="3605063"/>
                </a:cubicBezTo>
                <a:cubicBezTo>
                  <a:pt x="1164135" y="3609757"/>
                  <a:pt x="1157094" y="3616799"/>
                  <a:pt x="1147706" y="3621493"/>
                </a:cubicBezTo>
                <a:cubicBezTo>
                  <a:pt x="1143012" y="3626187"/>
                  <a:pt x="1135971" y="3628534"/>
                  <a:pt x="1131276" y="3633228"/>
                </a:cubicBezTo>
                <a:cubicBezTo>
                  <a:pt x="1126582" y="3637922"/>
                  <a:pt x="1119541" y="3640269"/>
                  <a:pt x="1114847" y="3644963"/>
                </a:cubicBezTo>
                <a:cubicBezTo>
                  <a:pt x="1107806" y="3649657"/>
                  <a:pt x="1100765" y="3656698"/>
                  <a:pt x="1093724" y="3661392"/>
                </a:cubicBezTo>
                <a:cubicBezTo>
                  <a:pt x="1089030" y="3663740"/>
                  <a:pt x="1086683" y="3666087"/>
                  <a:pt x="1081988" y="3668434"/>
                </a:cubicBezTo>
                <a:cubicBezTo>
                  <a:pt x="1077294" y="3670781"/>
                  <a:pt x="1074947" y="3673128"/>
                  <a:pt x="1070253" y="3675475"/>
                </a:cubicBezTo>
                <a:cubicBezTo>
                  <a:pt x="1065559" y="3670781"/>
                  <a:pt x="1060865" y="3666087"/>
                  <a:pt x="1053824" y="3666087"/>
                </a:cubicBezTo>
                <a:cubicBezTo>
                  <a:pt x="1049130" y="3666087"/>
                  <a:pt x="1046783" y="3668434"/>
                  <a:pt x="1042089" y="3670781"/>
                </a:cubicBezTo>
                <a:cubicBezTo>
                  <a:pt x="981065" y="3586287"/>
                  <a:pt x="924736" y="3504140"/>
                  <a:pt x="868407" y="3421994"/>
                </a:cubicBezTo>
                <a:cubicBezTo>
                  <a:pt x="866060" y="3417300"/>
                  <a:pt x="861366" y="3412606"/>
                  <a:pt x="859019" y="3407912"/>
                </a:cubicBezTo>
                <a:cubicBezTo>
                  <a:pt x="842590" y="3384441"/>
                  <a:pt x="828507" y="3360971"/>
                  <a:pt x="812078" y="3337500"/>
                </a:cubicBezTo>
                <a:cubicBezTo>
                  <a:pt x="807384" y="3328112"/>
                  <a:pt x="800343" y="3321071"/>
                  <a:pt x="795649" y="3311683"/>
                </a:cubicBezTo>
                <a:cubicBezTo>
                  <a:pt x="783914" y="3292906"/>
                  <a:pt x="769831" y="3271783"/>
                  <a:pt x="758096" y="3253006"/>
                </a:cubicBezTo>
                <a:cubicBezTo>
                  <a:pt x="751055" y="3241271"/>
                  <a:pt x="744014" y="3229536"/>
                  <a:pt x="734626" y="3217801"/>
                </a:cubicBezTo>
                <a:cubicBezTo>
                  <a:pt x="725237" y="3201371"/>
                  <a:pt x="715849" y="3187289"/>
                  <a:pt x="706461" y="3170860"/>
                </a:cubicBezTo>
                <a:cubicBezTo>
                  <a:pt x="694726" y="3149737"/>
                  <a:pt x="680643" y="3130960"/>
                  <a:pt x="668908" y="3112184"/>
                </a:cubicBezTo>
                <a:cubicBezTo>
                  <a:pt x="664214" y="3105142"/>
                  <a:pt x="661867" y="3100448"/>
                  <a:pt x="657173" y="3093407"/>
                </a:cubicBezTo>
                <a:cubicBezTo>
                  <a:pt x="645438" y="3072284"/>
                  <a:pt x="631355" y="3053507"/>
                  <a:pt x="619620" y="3032384"/>
                </a:cubicBezTo>
                <a:cubicBezTo>
                  <a:pt x="624314" y="3030037"/>
                  <a:pt x="626661" y="3025343"/>
                  <a:pt x="626661" y="3022996"/>
                </a:cubicBezTo>
                <a:cubicBezTo>
                  <a:pt x="629008" y="3022996"/>
                  <a:pt x="631355" y="3022996"/>
                  <a:pt x="633703" y="3025343"/>
                </a:cubicBezTo>
                <a:cubicBezTo>
                  <a:pt x="640744" y="3025343"/>
                  <a:pt x="650132" y="3027690"/>
                  <a:pt x="659520" y="3030037"/>
                </a:cubicBezTo>
                <a:close/>
                <a:moveTo>
                  <a:pt x="1621809" y="3067590"/>
                </a:moveTo>
                <a:cubicBezTo>
                  <a:pt x="1617115" y="3055855"/>
                  <a:pt x="1614768" y="3046466"/>
                  <a:pt x="1610074" y="3034731"/>
                </a:cubicBezTo>
                <a:cubicBezTo>
                  <a:pt x="1607727" y="3027690"/>
                  <a:pt x="1605380" y="3020649"/>
                  <a:pt x="1603033" y="3013608"/>
                </a:cubicBezTo>
                <a:cubicBezTo>
                  <a:pt x="1598339" y="3004220"/>
                  <a:pt x="1595992" y="2994831"/>
                  <a:pt x="1591298" y="2985443"/>
                </a:cubicBezTo>
                <a:cubicBezTo>
                  <a:pt x="1588950" y="2976055"/>
                  <a:pt x="1584256" y="2966667"/>
                  <a:pt x="1581909" y="2957279"/>
                </a:cubicBezTo>
                <a:cubicBezTo>
                  <a:pt x="1579562" y="2950237"/>
                  <a:pt x="1577215" y="2940849"/>
                  <a:pt x="1574868" y="2933808"/>
                </a:cubicBezTo>
                <a:cubicBezTo>
                  <a:pt x="1570174" y="2919726"/>
                  <a:pt x="1565480" y="2907991"/>
                  <a:pt x="1560786" y="2893908"/>
                </a:cubicBezTo>
                <a:cubicBezTo>
                  <a:pt x="1558439" y="2889214"/>
                  <a:pt x="1558439" y="2886867"/>
                  <a:pt x="1556092" y="2882173"/>
                </a:cubicBezTo>
                <a:cubicBezTo>
                  <a:pt x="1544357" y="2851662"/>
                  <a:pt x="1534968" y="2818803"/>
                  <a:pt x="1523233" y="2788291"/>
                </a:cubicBezTo>
                <a:cubicBezTo>
                  <a:pt x="1523233" y="2785944"/>
                  <a:pt x="1523233" y="2785944"/>
                  <a:pt x="1520886" y="2783597"/>
                </a:cubicBezTo>
                <a:cubicBezTo>
                  <a:pt x="1473945" y="2645121"/>
                  <a:pt x="1429351" y="2516034"/>
                  <a:pt x="1391799" y="2403376"/>
                </a:cubicBezTo>
                <a:cubicBezTo>
                  <a:pt x="1398840" y="2401028"/>
                  <a:pt x="1405881" y="2393987"/>
                  <a:pt x="1405881" y="2384599"/>
                </a:cubicBezTo>
                <a:cubicBezTo>
                  <a:pt x="1405881" y="2382252"/>
                  <a:pt x="1405881" y="2379905"/>
                  <a:pt x="1403534" y="2377558"/>
                </a:cubicBezTo>
                <a:cubicBezTo>
                  <a:pt x="1441087" y="2361129"/>
                  <a:pt x="1476292" y="2344700"/>
                  <a:pt x="1513845" y="2328270"/>
                </a:cubicBezTo>
                <a:cubicBezTo>
                  <a:pt x="1556092" y="2309494"/>
                  <a:pt x="1600686" y="2290717"/>
                  <a:pt x="1642933" y="2271941"/>
                </a:cubicBezTo>
                <a:cubicBezTo>
                  <a:pt x="1764979" y="2217959"/>
                  <a:pt x="1891719" y="2163977"/>
                  <a:pt x="2020807" y="2109995"/>
                </a:cubicBezTo>
                <a:cubicBezTo>
                  <a:pt x="2023154" y="2109995"/>
                  <a:pt x="2025501" y="2107648"/>
                  <a:pt x="2025501" y="2107648"/>
                </a:cubicBezTo>
                <a:cubicBezTo>
                  <a:pt x="2027848" y="2112342"/>
                  <a:pt x="2030195" y="2114689"/>
                  <a:pt x="2034889" y="2117036"/>
                </a:cubicBezTo>
                <a:cubicBezTo>
                  <a:pt x="2016113" y="2166324"/>
                  <a:pt x="1994989" y="2213265"/>
                  <a:pt x="1976213" y="2262553"/>
                </a:cubicBezTo>
                <a:cubicBezTo>
                  <a:pt x="1969172" y="2278982"/>
                  <a:pt x="1962131" y="2295411"/>
                  <a:pt x="1955090" y="2314188"/>
                </a:cubicBezTo>
                <a:cubicBezTo>
                  <a:pt x="1931619" y="2375211"/>
                  <a:pt x="1905802" y="2438581"/>
                  <a:pt x="1882331" y="2499605"/>
                </a:cubicBezTo>
                <a:cubicBezTo>
                  <a:pt x="1877637" y="2508993"/>
                  <a:pt x="1875290" y="2518381"/>
                  <a:pt x="1870596" y="2527769"/>
                </a:cubicBezTo>
                <a:cubicBezTo>
                  <a:pt x="1849473" y="2581751"/>
                  <a:pt x="1830696" y="2633386"/>
                  <a:pt x="1809573" y="2687368"/>
                </a:cubicBezTo>
                <a:cubicBezTo>
                  <a:pt x="1802532" y="2703798"/>
                  <a:pt x="1795491" y="2722574"/>
                  <a:pt x="1790797" y="2739003"/>
                </a:cubicBezTo>
                <a:cubicBezTo>
                  <a:pt x="1764979" y="2809415"/>
                  <a:pt x="1739161" y="2877479"/>
                  <a:pt x="1713344" y="2947890"/>
                </a:cubicBezTo>
                <a:cubicBezTo>
                  <a:pt x="1692220" y="3004220"/>
                  <a:pt x="1671097" y="3060549"/>
                  <a:pt x="1649974" y="3116878"/>
                </a:cubicBezTo>
                <a:cubicBezTo>
                  <a:pt x="1647627" y="3116878"/>
                  <a:pt x="1645280" y="3114531"/>
                  <a:pt x="1642933" y="3114531"/>
                </a:cubicBezTo>
                <a:cubicBezTo>
                  <a:pt x="1640586" y="3114531"/>
                  <a:pt x="1638239" y="3114531"/>
                  <a:pt x="1635891" y="3116878"/>
                </a:cubicBezTo>
                <a:cubicBezTo>
                  <a:pt x="1631197" y="3105142"/>
                  <a:pt x="1626503" y="3093407"/>
                  <a:pt x="1624156" y="3084019"/>
                </a:cubicBezTo>
                <a:cubicBezTo>
                  <a:pt x="1624156" y="3079325"/>
                  <a:pt x="1624156" y="3072284"/>
                  <a:pt x="1621809" y="3067590"/>
                </a:cubicBezTo>
                <a:close/>
                <a:moveTo>
                  <a:pt x="1300264" y="1962131"/>
                </a:moveTo>
                <a:cubicBezTo>
                  <a:pt x="1300264" y="1959784"/>
                  <a:pt x="1300264" y="1957437"/>
                  <a:pt x="1300264" y="1952743"/>
                </a:cubicBezTo>
                <a:cubicBezTo>
                  <a:pt x="1300264" y="1924578"/>
                  <a:pt x="1302611" y="1896413"/>
                  <a:pt x="1302611" y="1868249"/>
                </a:cubicBezTo>
                <a:cubicBezTo>
                  <a:pt x="1302611" y="1863555"/>
                  <a:pt x="1302611" y="1858861"/>
                  <a:pt x="1302611" y="1851820"/>
                </a:cubicBezTo>
                <a:cubicBezTo>
                  <a:pt x="1302611" y="1826002"/>
                  <a:pt x="1304958" y="1800185"/>
                  <a:pt x="1304958" y="1776714"/>
                </a:cubicBezTo>
                <a:cubicBezTo>
                  <a:pt x="1304958" y="1760285"/>
                  <a:pt x="1307305" y="1741508"/>
                  <a:pt x="1307305" y="1725079"/>
                </a:cubicBezTo>
                <a:cubicBezTo>
                  <a:pt x="1307305" y="1713344"/>
                  <a:pt x="1307305" y="1699262"/>
                  <a:pt x="1309652" y="1685179"/>
                </a:cubicBezTo>
                <a:cubicBezTo>
                  <a:pt x="1309652" y="1661709"/>
                  <a:pt x="1311999" y="1638238"/>
                  <a:pt x="1311999" y="1614768"/>
                </a:cubicBezTo>
                <a:cubicBezTo>
                  <a:pt x="1311999" y="1607727"/>
                  <a:pt x="1311999" y="1603033"/>
                  <a:pt x="1311999" y="1595992"/>
                </a:cubicBezTo>
                <a:cubicBezTo>
                  <a:pt x="1316693" y="1513845"/>
                  <a:pt x="1321387" y="1434045"/>
                  <a:pt x="1326081" y="1356593"/>
                </a:cubicBezTo>
                <a:cubicBezTo>
                  <a:pt x="1326081" y="1356593"/>
                  <a:pt x="1326081" y="1356593"/>
                  <a:pt x="1326081" y="1356593"/>
                </a:cubicBezTo>
                <a:cubicBezTo>
                  <a:pt x="1337816" y="1356593"/>
                  <a:pt x="1347205" y="1347205"/>
                  <a:pt x="1347205" y="1335469"/>
                </a:cubicBezTo>
                <a:cubicBezTo>
                  <a:pt x="1347205" y="1326081"/>
                  <a:pt x="1340164" y="1316693"/>
                  <a:pt x="1328428" y="1316693"/>
                </a:cubicBezTo>
                <a:cubicBezTo>
                  <a:pt x="1330775" y="1295570"/>
                  <a:pt x="1330775" y="1272099"/>
                  <a:pt x="1333122" y="1250976"/>
                </a:cubicBezTo>
                <a:cubicBezTo>
                  <a:pt x="1333122" y="1241588"/>
                  <a:pt x="1335469" y="1234546"/>
                  <a:pt x="1335469" y="1225158"/>
                </a:cubicBezTo>
                <a:cubicBezTo>
                  <a:pt x="1337816" y="1206382"/>
                  <a:pt x="1337816" y="1187606"/>
                  <a:pt x="1340164" y="1168829"/>
                </a:cubicBezTo>
                <a:cubicBezTo>
                  <a:pt x="1340164" y="1161788"/>
                  <a:pt x="1342511" y="1152400"/>
                  <a:pt x="1342511" y="1145359"/>
                </a:cubicBezTo>
                <a:cubicBezTo>
                  <a:pt x="1342511" y="1143012"/>
                  <a:pt x="1342511" y="1140665"/>
                  <a:pt x="1342511" y="1140665"/>
                </a:cubicBezTo>
                <a:cubicBezTo>
                  <a:pt x="1391799" y="1121888"/>
                  <a:pt x="1441087" y="1103112"/>
                  <a:pt x="1490375" y="1084335"/>
                </a:cubicBezTo>
                <a:cubicBezTo>
                  <a:pt x="1492722" y="1091377"/>
                  <a:pt x="1499763" y="1096071"/>
                  <a:pt x="1509151" y="1096071"/>
                </a:cubicBezTo>
                <a:cubicBezTo>
                  <a:pt x="1520886" y="1096071"/>
                  <a:pt x="1530274" y="1086683"/>
                  <a:pt x="1530274" y="1074947"/>
                </a:cubicBezTo>
                <a:cubicBezTo>
                  <a:pt x="1530274" y="1072600"/>
                  <a:pt x="1530274" y="1070253"/>
                  <a:pt x="1530274" y="1070253"/>
                </a:cubicBezTo>
                <a:cubicBezTo>
                  <a:pt x="1534968" y="1067906"/>
                  <a:pt x="1542009" y="1065559"/>
                  <a:pt x="1549051" y="1063212"/>
                </a:cubicBezTo>
                <a:cubicBezTo>
                  <a:pt x="1551398" y="1067906"/>
                  <a:pt x="1553745" y="1072600"/>
                  <a:pt x="1556092" y="1077294"/>
                </a:cubicBezTo>
                <a:cubicBezTo>
                  <a:pt x="1558439" y="1084335"/>
                  <a:pt x="1560786" y="1091377"/>
                  <a:pt x="1565480" y="1098418"/>
                </a:cubicBezTo>
                <a:cubicBezTo>
                  <a:pt x="1572521" y="1112500"/>
                  <a:pt x="1577215" y="1126582"/>
                  <a:pt x="1584256" y="1140665"/>
                </a:cubicBezTo>
                <a:cubicBezTo>
                  <a:pt x="1586603" y="1145359"/>
                  <a:pt x="1588950" y="1150053"/>
                  <a:pt x="1591298" y="1157094"/>
                </a:cubicBezTo>
                <a:cubicBezTo>
                  <a:pt x="1598339" y="1173523"/>
                  <a:pt x="1605380" y="1189953"/>
                  <a:pt x="1612421" y="1208729"/>
                </a:cubicBezTo>
                <a:cubicBezTo>
                  <a:pt x="1614768" y="1211076"/>
                  <a:pt x="1614768" y="1213423"/>
                  <a:pt x="1617115" y="1218117"/>
                </a:cubicBezTo>
                <a:cubicBezTo>
                  <a:pt x="1624156" y="1236893"/>
                  <a:pt x="1633544" y="1258017"/>
                  <a:pt x="1640586" y="1276793"/>
                </a:cubicBezTo>
                <a:cubicBezTo>
                  <a:pt x="1640586" y="1276793"/>
                  <a:pt x="1640586" y="1279140"/>
                  <a:pt x="1640586" y="1279140"/>
                </a:cubicBezTo>
                <a:cubicBezTo>
                  <a:pt x="1689873" y="1401187"/>
                  <a:pt x="1739161" y="1532621"/>
                  <a:pt x="1790797" y="1668750"/>
                </a:cubicBezTo>
                <a:cubicBezTo>
                  <a:pt x="1783755" y="1671097"/>
                  <a:pt x="1779061" y="1678138"/>
                  <a:pt x="1779061" y="1687526"/>
                </a:cubicBezTo>
                <a:cubicBezTo>
                  <a:pt x="1779061" y="1692221"/>
                  <a:pt x="1781408" y="1694568"/>
                  <a:pt x="1783755" y="1699262"/>
                </a:cubicBezTo>
                <a:cubicBezTo>
                  <a:pt x="1772020" y="1708650"/>
                  <a:pt x="1757938" y="1718038"/>
                  <a:pt x="1746203" y="1725079"/>
                </a:cubicBezTo>
                <a:cubicBezTo>
                  <a:pt x="1741508" y="1727426"/>
                  <a:pt x="1736814" y="1732120"/>
                  <a:pt x="1732120" y="1734467"/>
                </a:cubicBezTo>
                <a:cubicBezTo>
                  <a:pt x="1727426" y="1739161"/>
                  <a:pt x="1720385" y="1741508"/>
                  <a:pt x="1715691" y="1746203"/>
                </a:cubicBezTo>
                <a:cubicBezTo>
                  <a:pt x="1659362" y="1786102"/>
                  <a:pt x="1605380" y="1826002"/>
                  <a:pt x="1551398" y="1865902"/>
                </a:cubicBezTo>
                <a:cubicBezTo>
                  <a:pt x="1546704" y="1870596"/>
                  <a:pt x="1542009" y="1872943"/>
                  <a:pt x="1534968" y="1877637"/>
                </a:cubicBezTo>
                <a:cubicBezTo>
                  <a:pt x="1525580" y="1884678"/>
                  <a:pt x="1518539" y="1891719"/>
                  <a:pt x="1509151" y="1896413"/>
                </a:cubicBezTo>
                <a:cubicBezTo>
                  <a:pt x="1497416" y="1905802"/>
                  <a:pt x="1485680" y="1915190"/>
                  <a:pt x="1473945" y="1922231"/>
                </a:cubicBezTo>
                <a:cubicBezTo>
                  <a:pt x="1471598" y="1924578"/>
                  <a:pt x="1469251" y="1926925"/>
                  <a:pt x="1466904" y="1926925"/>
                </a:cubicBezTo>
                <a:cubicBezTo>
                  <a:pt x="1415269" y="1966825"/>
                  <a:pt x="1365981" y="2004378"/>
                  <a:pt x="1316693" y="2039583"/>
                </a:cubicBezTo>
                <a:cubicBezTo>
                  <a:pt x="1314346" y="2034889"/>
                  <a:pt x="1307305" y="2032542"/>
                  <a:pt x="1302611" y="2032542"/>
                </a:cubicBezTo>
                <a:cubicBezTo>
                  <a:pt x="1302611" y="2032542"/>
                  <a:pt x="1302611" y="2030195"/>
                  <a:pt x="1302611" y="2030195"/>
                </a:cubicBezTo>
                <a:cubicBezTo>
                  <a:pt x="1297917" y="2011419"/>
                  <a:pt x="1297917" y="1987948"/>
                  <a:pt x="1300264" y="1962131"/>
                </a:cubicBezTo>
                <a:close/>
                <a:moveTo>
                  <a:pt x="1356593" y="1004536"/>
                </a:moveTo>
                <a:cubicBezTo>
                  <a:pt x="1358940" y="983412"/>
                  <a:pt x="1361287" y="962289"/>
                  <a:pt x="1363634" y="943513"/>
                </a:cubicBezTo>
                <a:cubicBezTo>
                  <a:pt x="1363634" y="938819"/>
                  <a:pt x="1363634" y="936472"/>
                  <a:pt x="1363634" y="934125"/>
                </a:cubicBezTo>
                <a:cubicBezTo>
                  <a:pt x="1365981" y="915348"/>
                  <a:pt x="1368328" y="896572"/>
                  <a:pt x="1370675" y="880142"/>
                </a:cubicBezTo>
                <a:cubicBezTo>
                  <a:pt x="1375369" y="877795"/>
                  <a:pt x="1380063" y="875448"/>
                  <a:pt x="1382410" y="873101"/>
                </a:cubicBezTo>
                <a:cubicBezTo>
                  <a:pt x="1398840" y="863713"/>
                  <a:pt x="1415269" y="851978"/>
                  <a:pt x="1431698" y="842590"/>
                </a:cubicBezTo>
                <a:cubicBezTo>
                  <a:pt x="1434045" y="840243"/>
                  <a:pt x="1436392" y="840243"/>
                  <a:pt x="1438739" y="837896"/>
                </a:cubicBezTo>
                <a:cubicBezTo>
                  <a:pt x="1443434" y="844937"/>
                  <a:pt x="1445781" y="854325"/>
                  <a:pt x="1450475" y="861366"/>
                </a:cubicBezTo>
                <a:cubicBezTo>
                  <a:pt x="1455169" y="870754"/>
                  <a:pt x="1459863" y="880142"/>
                  <a:pt x="1464557" y="889531"/>
                </a:cubicBezTo>
                <a:cubicBezTo>
                  <a:pt x="1469251" y="898919"/>
                  <a:pt x="1473945" y="905960"/>
                  <a:pt x="1476292" y="915348"/>
                </a:cubicBezTo>
                <a:cubicBezTo>
                  <a:pt x="1480986" y="924736"/>
                  <a:pt x="1485680" y="931777"/>
                  <a:pt x="1488028" y="941166"/>
                </a:cubicBezTo>
                <a:cubicBezTo>
                  <a:pt x="1492722" y="950554"/>
                  <a:pt x="1497416" y="962289"/>
                  <a:pt x="1502110" y="971677"/>
                </a:cubicBezTo>
                <a:cubicBezTo>
                  <a:pt x="1502110" y="974024"/>
                  <a:pt x="1504457" y="976371"/>
                  <a:pt x="1504457" y="978718"/>
                </a:cubicBezTo>
                <a:cubicBezTo>
                  <a:pt x="1502110" y="976371"/>
                  <a:pt x="1499763" y="976371"/>
                  <a:pt x="1497416" y="976371"/>
                </a:cubicBezTo>
                <a:cubicBezTo>
                  <a:pt x="1471598" y="983412"/>
                  <a:pt x="1448128" y="990454"/>
                  <a:pt x="1422310" y="999842"/>
                </a:cubicBezTo>
                <a:cubicBezTo>
                  <a:pt x="1410575" y="1004536"/>
                  <a:pt x="1398840" y="1009230"/>
                  <a:pt x="1387104" y="1011577"/>
                </a:cubicBezTo>
                <a:cubicBezTo>
                  <a:pt x="1375369" y="1016271"/>
                  <a:pt x="1365981" y="1018618"/>
                  <a:pt x="1354246" y="1023312"/>
                </a:cubicBezTo>
                <a:cubicBezTo>
                  <a:pt x="1354246" y="1020965"/>
                  <a:pt x="1354246" y="1018618"/>
                  <a:pt x="1354246" y="1016271"/>
                </a:cubicBezTo>
                <a:cubicBezTo>
                  <a:pt x="1356593" y="1013924"/>
                  <a:pt x="1356593" y="1009230"/>
                  <a:pt x="1356593" y="1004536"/>
                </a:cubicBezTo>
                <a:close/>
                <a:moveTo>
                  <a:pt x="2135812" y="819119"/>
                </a:moveTo>
                <a:cubicBezTo>
                  <a:pt x="2140506" y="807384"/>
                  <a:pt x="2147548" y="795649"/>
                  <a:pt x="2152242" y="783914"/>
                </a:cubicBezTo>
                <a:cubicBezTo>
                  <a:pt x="2154589" y="776872"/>
                  <a:pt x="2159283" y="772178"/>
                  <a:pt x="2161630" y="765137"/>
                </a:cubicBezTo>
                <a:cubicBezTo>
                  <a:pt x="2166324" y="753402"/>
                  <a:pt x="2173365" y="741667"/>
                  <a:pt x="2178059" y="732279"/>
                </a:cubicBezTo>
                <a:cubicBezTo>
                  <a:pt x="2180406" y="725237"/>
                  <a:pt x="2185100" y="720543"/>
                  <a:pt x="2187447" y="713502"/>
                </a:cubicBezTo>
                <a:cubicBezTo>
                  <a:pt x="2192141" y="701767"/>
                  <a:pt x="2199183" y="692379"/>
                  <a:pt x="2203877" y="680643"/>
                </a:cubicBezTo>
                <a:cubicBezTo>
                  <a:pt x="2203877" y="680643"/>
                  <a:pt x="2203877" y="680643"/>
                  <a:pt x="2203877" y="680643"/>
                </a:cubicBezTo>
                <a:cubicBezTo>
                  <a:pt x="2206224" y="682991"/>
                  <a:pt x="2208571" y="682991"/>
                  <a:pt x="2213265" y="682991"/>
                </a:cubicBezTo>
                <a:cubicBezTo>
                  <a:pt x="2217959" y="682991"/>
                  <a:pt x="2220306" y="680643"/>
                  <a:pt x="2225000" y="678296"/>
                </a:cubicBezTo>
                <a:cubicBezTo>
                  <a:pt x="2232041" y="687685"/>
                  <a:pt x="2239082" y="697073"/>
                  <a:pt x="2246123" y="704114"/>
                </a:cubicBezTo>
                <a:cubicBezTo>
                  <a:pt x="2248471" y="706461"/>
                  <a:pt x="2250818" y="708808"/>
                  <a:pt x="2253165" y="713502"/>
                </a:cubicBezTo>
                <a:cubicBezTo>
                  <a:pt x="2262553" y="725237"/>
                  <a:pt x="2269594" y="736973"/>
                  <a:pt x="2278982" y="748708"/>
                </a:cubicBezTo>
                <a:cubicBezTo>
                  <a:pt x="2283676" y="753402"/>
                  <a:pt x="2288370" y="760443"/>
                  <a:pt x="2290717" y="765137"/>
                </a:cubicBezTo>
                <a:cubicBezTo>
                  <a:pt x="2297759" y="774525"/>
                  <a:pt x="2304800" y="783914"/>
                  <a:pt x="2311841" y="793302"/>
                </a:cubicBezTo>
                <a:cubicBezTo>
                  <a:pt x="2318882" y="802690"/>
                  <a:pt x="2323576" y="809731"/>
                  <a:pt x="2330617" y="819119"/>
                </a:cubicBezTo>
                <a:cubicBezTo>
                  <a:pt x="2332964" y="823813"/>
                  <a:pt x="2337658" y="828507"/>
                  <a:pt x="2340005" y="833202"/>
                </a:cubicBezTo>
                <a:cubicBezTo>
                  <a:pt x="2264900" y="837896"/>
                  <a:pt x="2192141" y="842590"/>
                  <a:pt x="2117036" y="849631"/>
                </a:cubicBezTo>
                <a:cubicBezTo>
                  <a:pt x="2119383" y="844937"/>
                  <a:pt x="2121730" y="837896"/>
                  <a:pt x="2124077" y="833202"/>
                </a:cubicBezTo>
                <a:cubicBezTo>
                  <a:pt x="2128771" y="830854"/>
                  <a:pt x="2131118" y="823813"/>
                  <a:pt x="2135812" y="819119"/>
                </a:cubicBezTo>
                <a:close/>
                <a:moveTo>
                  <a:pt x="2600528" y="833202"/>
                </a:moveTo>
                <a:cubicBezTo>
                  <a:pt x="2609916" y="833202"/>
                  <a:pt x="2619304" y="833202"/>
                  <a:pt x="2626345" y="833202"/>
                </a:cubicBezTo>
                <a:cubicBezTo>
                  <a:pt x="2645121" y="833202"/>
                  <a:pt x="2661551" y="833202"/>
                  <a:pt x="2680327" y="835549"/>
                </a:cubicBezTo>
                <a:cubicBezTo>
                  <a:pt x="2692062" y="835549"/>
                  <a:pt x="2701450" y="835549"/>
                  <a:pt x="2713186" y="837896"/>
                </a:cubicBezTo>
                <a:cubicBezTo>
                  <a:pt x="2729615" y="837896"/>
                  <a:pt x="2746044" y="840243"/>
                  <a:pt x="2762474" y="840243"/>
                </a:cubicBezTo>
                <a:cubicBezTo>
                  <a:pt x="2774209" y="840243"/>
                  <a:pt x="2785944" y="842590"/>
                  <a:pt x="2795332" y="842590"/>
                </a:cubicBezTo>
                <a:cubicBezTo>
                  <a:pt x="2811762" y="842590"/>
                  <a:pt x="2825844" y="844937"/>
                  <a:pt x="2842273" y="847284"/>
                </a:cubicBezTo>
                <a:cubicBezTo>
                  <a:pt x="2854008" y="847284"/>
                  <a:pt x="2865744" y="849631"/>
                  <a:pt x="2877479" y="849631"/>
                </a:cubicBezTo>
                <a:cubicBezTo>
                  <a:pt x="2891561" y="851978"/>
                  <a:pt x="2907991" y="851978"/>
                  <a:pt x="2922073" y="854325"/>
                </a:cubicBezTo>
                <a:cubicBezTo>
                  <a:pt x="2933808" y="856672"/>
                  <a:pt x="2945543" y="856672"/>
                  <a:pt x="2957279" y="859019"/>
                </a:cubicBezTo>
                <a:cubicBezTo>
                  <a:pt x="2957279" y="863713"/>
                  <a:pt x="2957279" y="868407"/>
                  <a:pt x="2957279" y="873101"/>
                </a:cubicBezTo>
                <a:cubicBezTo>
                  <a:pt x="2898602" y="870754"/>
                  <a:pt x="2842273" y="868407"/>
                  <a:pt x="2783597" y="868407"/>
                </a:cubicBezTo>
                <a:cubicBezTo>
                  <a:pt x="2649816" y="868407"/>
                  <a:pt x="2513687" y="875448"/>
                  <a:pt x="2379905" y="889531"/>
                </a:cubicBezTo>
                <a:cubicBezTo>
                  <a:pt x="2377558" y="884836"/>
                  <a:pt x="2372864" y="880142"/>
                  <a:pt x="2370517" y="875448"/>
                </a:cubicBezTo>
                <a:cubicBezTo>
                  <a:pt x="2368170" y="870754"/>
                  <a:pt x="2363476" y="866060"/>
                  <a:pt x="2361129" y="861366"/>
                </a:cubicBezTo>
                <a:cubicBezTo>
                  <a:pt x="2356435" y="854325"/>
                  <a:pt x="2349394" y="847284"/>
                  <a:pt x="2344699" y="837896"/>
                </a:cubicBezTo>
                <a:cubicBezTo>
                  <a:pt x="2403376" y="835549"/>
                  <a:pt x="2462052" y="833202"/>
                  <a:pt x="2520728" y="833202"/>
                </a:cubicBezTo>
                <a:cubicBezTo>
                  <a:pt x="2546545" y="830854"/>
                  <a:pt x="2572363" y="830854"/>
                  <a:pt x="2600528" y="833202"/>
                </a:cubicBezTo>
                <a:close/>
                <a:moveTo>
                  <a:pt x="3039425" y="868407"/>
                </a:moveTo>
                <a:cubicBezTo>
                  <a:pt x="3053508" y="870754"/>
                  <a:pt x="3067590" y="873101"/>
                  <a:pt x="3084019" y="875448"/>
                </a:cubicBezTo>
                <a:cubicBezTo>
                  <a:pt x="3095754" y="877795"/>
                  <a:pt x="3107489" y="880142"/>
                  <a:pt x="3121572" y="880142"/>
                </a:cubicBezTo>
                <a:cubicBezTo>
                  <a:pt x="3130960" y="882489"/>
                  <a:pt x="3140348" y="882489"/>
                  <a:pt x="3149736" y="884836"/>
                </a:cubicBezTo>
                <a:cubicBezTo>
                  <a:pt x="3088713" y="877795"/>
                  <a:pt x="3025343" y="873101"/>
                  <a:pt x="2964320" y="870754"/>
                </a:cubicBezTo>
                <a:cubicBezTo>
                  <a:pt x="2964320" y="868407"/>
                  <a:pt x="2964320" y="868407"/>
                  <a:pt x="2964320" y="866060"/>
                </a:cubicBezTo>
                <a:cubicBezTo>
                  <a:pt x="2964320" y="863713"/>
                  <a:pt x="2964320" y="861366"/>
                  <a:pt x="2964320" y="859019"/>
                </a:cubicBezTo>
                <a:cubicBezTo>
                  <a:pt x="2978402" y="861366"/>
                  <a:pt x="2992484" y="861366"/>
                  <a:pt x="3006567" y="863713"/>
                </a:cubicBezTo>
                <a:cubicBezTo>
                  <a:pt x="3015955" y="863713"/>
                  <a:pt x="3027690" y="866060"/>
                  <a:pt x="3039425" y="868407"/>
                </a:cubicBezTo>
                <a:close/>
                <a:moveTo>
                  <a:pt x="3215454" y="868407"/>
                </a:moveTo>
                <a:cubicBezTo>
                  <a:pt x="3217801" y="875448"/>
                  <a:pt x="3222495" y="884836"/>
                  <a:pt x="3224842" y="891878"/>
                </a:cubicBezTo>
                <a:cubicBezTo>
                  <a:pt x="3213106" y="891878"/>
                  <a:pt x="3203718" y="889531"/>
                  <a:pt x="3191983" y="889531"/>
                </a:cubicBezTo>
                <a:cubicBezTo>
                  <a:pt x="3191983" y="889531"/>
                  <a:pt x="3191983" y="889531"/>
                  <a:pt x="3191983" y="889531"/>
                </a:cubicBezTo>
                <a:cubicBezTo>
                  <a:pt x="3191983" y="887184"/>
                  <a:pt x="3191983" y="882489"/>
                  <a:pt x="3189636" y="880142"/>
                </a:cubicBezTo>
                <a:cubicBezTo>
                  <a:pt x="3194330" y="877795"/>
                  <a:pt x="3201371" y="875448"/>
                  <a:pt x="3206066" y="870754"/>
                </a:cubicBezTo>
                <a:cubicBezTo>
                  <a:pt x="3210760" y="870754"/>
                  <a:pt x="3213106" y="868407"/>
                  <a:pt x="3215454" y="868407"/>
                </a:cubicBezTo>
                <a:close/>
                <a:moveTo>
                  <a:pt x="2957279" y="1002189"/>
                </a:moveTo>
                <a:cubicBezTo>
                  <a:pt x="2945543" y="1002189"/>
                  <a:pt x="2938502" y="1011577"/>
                  <a:pt x="2938502" y="1023312"/>
                </a:cubicBezTo>
                <a:cubicBezTo>
                  <a:pt x="2938502" y="1035047"/>
                  <a:pt x="2947890" y="1042089"/>
                  <a:pt x="2957279" y="1044436"/>
                </a:cubicBezTo>
                <a:cubicBezTo>
                  <a:pt x="2957279" y="1138318"/>
                  <a:pt x="2957279" y="1232199"/>
                  <a:pt x="2959626" y="1330775"/>
                </a:cubicBezTo>
                <a:cubicBezTo>
                  <a:pt x="2959626" y="1333122"/>
                  <a:pt x="2959626" y="1333122"/>
                  <a:pt x="2959626" y="1335469"/>
                </a:cubicBezTo>
                <a:cubicBezTo>
                  <a:pt x="2959626" y="1368328"/>
                  <a:pt x="2961973" y="1403534"/>
                  <a:pt x="2961973" y="1436392"/>
                </a:cubicBezTo>
                <a:cubicBezTo>
                  <a:pt x="2961973" y="1441087"/>
                  <a:pt x="2961973" y="1448128"/>
                  <a:pt x="2961973" y="1452822"/>
                </a:cubicBezTo>
                <a:cubicBezTo>
                  <a:pt x="2961973" y="1483333"/>
                  <a:pt x="2964320" y="1511498"/>
                  <a:pt x="2964320" y="1542009"/>
                </a:cubicBezTo>
                <a:cubicBezTo>
                  <a:pt x="2964320" y="1551398"/>
                  <a:pt x="2964320" y="1563133"/>
                  <a:pt x="2964320" y="1572521"/>
                </a:cubicBezTo>
                <a:cubicBezTo>
                  <a:pt x="2964320" y="1598339"/>
                  <a:pt x="2966667" y="1621809"/>
                  <a:pt x="2966667" y="1647627"/>
                </a:cubicBezTo>
                <a:cubicBezTo>
                  <a:pt x="2966667" y="1666403"/>
                  <a:pt x="2969014" y="1682832"/>
                  <a:pt x="2969014" y="1701609"/>
                </a:cubicBezTo>
                <a:cubicBezTo>
                  <a:pt x="2969014" y="1720385"/>
                  <a:pt x="2971361" y="1736814"/>
                  <a:pt x="2971361" y="1755591"/>
                </a:cubicBezTo>
                <a:cubicBezTo>
                  <a:pt x="2973708" y="1783755"/>
                  <a:pt x="2973708" y="1809573"/>
                  <a:pt x="2976055" y="1837737"/>
                </a:cubicBezTo>
                <a:cubicBezTo>
                  <a:pt x="2976055" y="1840084"/>
                  <a:pt x="2976055" y="1844779"/>
                  <a:pt x="2976055" y="1847126"/>
                </a:cubicBezTo>
                <a:cubicBezTo>
                  <a:pt x="2973708" y="1847126"/>
                  <a:pt x="2971361" y="1847126"/>
                  <a:pt x="2969014" y="1849473"/>
                </a:cubicBezTo>
                <a:cubicBezTo>
                  <a:pt x="2969014" y="1847126"/>
                  <a:pt x="2966667" y="1847126"/>
                  <a:pt x="2966667" y="1844779"/>
                </a:cubicBezTo>
                <a:cubicBezTo>
                  <a:pt x="2957279" y="1828349"/>
                  <a:pt x="2947890" y="1811920"/>
                  <a:pt x="2938502" y="1795491"/>
                </a:cubicBezTo>
                <a:cubicBezTo>
                  <a:pt x="2912685" y="1753244"/>
                  <a:pt x="2889214" y="1713344"/>
                  <a:pt x="2863397" y="1671097"/>
                </a:cubicBezTo>
                <a:cubicBezTo>
                  <a:pt x="2861050" y="1666403"/>
                  <a:pt x="2858703" y="1664056"/>
                  <a:pt x="2856355" y="1659362"/>
                </a:cubicBezTo>
                <a:cubicBezTo>
                  <a:pt x="2842273" y="1638238"/>
                  <a:pt x="2830538" y="1614768"/>
                  <a:pt x="2816456" y="1593645"/>
                </a:cubicBezTo>
                <a:cubicBezTo>
                  <a:pt x="2790638" y="1551398"/>
                  <a:pt x="2767168" y="1509151"/>
                  <a:pt x="2741350" y="1466904"/>
                </a:cubicBezTo>
                <a:cubicBezTo>
                  <a:pt x="2741350" y="1464557"/>
                  <a:pt x="2739003" y="1462210"/>
                  <a:pt x="2739003" y="1462210"/>
                </a:cubicBezTo>
                <a:cubicBezTo>
                  <a:pt x="2652163" y="1316693"/>
                  <a:pt x="2567669" y="1178217"/>
                  <a:pt x="2483175" y="1044436"/>
                </a:cubicBezTo>
                <a:cubicBezTo>
                  <a:pt x="2483175" y="1044436"/>
                  <a:pt x="2483175" y="1044436"/>
                  <a:pt x="2483175" y="1044436"/>
                </a:cubicBezTo>
                <a:cubicBezTo>
                  <a:pt x="2471440" y="1025659"/>
                  <a:pt x="2457358" y="1006883"/>
                  <a:pt x="2445622" y="988107"/>
                </a:cubicBezTo>
                <a:cubicBezTo>
                  <a:pt x="2445622" y="985760"/>
                  <a:pt x="2443275" y="985760"/>
                  <a:pt x="2443275" y="983412"/>
                </a:cubicBezTo>
                <a:cubicBezTo>
                  <a:pt x="2431540" y="966983"/>
                  <a:pt x="2419805" y="948207"/>
                  <a:pt x="2408070" y="931777"/>
                </a:cubicBezTo>
                <a:cubicBezTo>
                  <a:pt x="2405723" y="927083"/>
                  <a:pt x="2401029" y="922389"/>
                  <a:pt x="2398681" y="917695"/>
                </a:cubicBezTo>
                <a:cubicBezTo>
                  <a:pt x="2393987" y="908307"/>
                  <a:pt x="2386946" y="901266"/>
                  <a:pt x="2382252" y="891878"/>
                </a:cubicBezTo>
                <a:cubicBezTo>
                  <a:pt x="2516034" y="877795"/>
                  <a:pt x="2652163" y="870754"/>
                  <a:pt x="2785944" y="870754"/>
                </a:cubicBezTo>
                <a:cubicBezTo>
                  <a:pt x="2844620" y="870754"/>
                  <a:pt x="2900949" y="873101"/>
                  <a:pt x="2959626" y="875448"/>
                </a:cubicBezTo>
                <a:cubicBezTo>
                  <a:pt x="2959626" y="905960"/>
                  <a:pt x="2959626" y="938819"/>
                  <a:pt x="2957279" y="971677"/>
                </a:cubicBezTo>
                <a:cubicBezTo>
                  <a:pt x="2957279" y="978718"/>
                  <a:pt x="2957279" y="990454"/>
                  <a:pt x="2957279" y="1002189"/>
                </a:cubicBezTo>
                <a:close/>
                <a:moveTo>
                  <a:pt x="3421994" y="2558281"/>
                </a:moveTo>
                <a:cubicBezTo>
                  <a:pt x="3429035" y="2558281"/>
                  <a:pt x="3438423" y="2560628"/>
                  <a:pt x="3445464" y="2560628"/>
                </a:cubicBezTo>
                <a:cubicBezTo>
                  <a:pt x="3454852" y="2560628"/>
                  <a:pt x="3464241" y="2562975"/>
                  <a:pt x="3473629" y="2562975"/>
                </a:cubicBezTo>
                <a:cubicBezTo>
                  <a:pt x="3485364" y="2562975"/>
                  <a:pt x="3497099" y="2565322"/>
                  <a:pt x="3506487" y="2565322"/>
                </a:cubicBezTo>
                <a:cubicBezTo>
                  <a:pt x="3506487" y="2565322"/>
                  <a:pt x="3506487" y="2565322"/>
                  <a:pt x="3506487" y="2565322"/>
                </a:cubicBezTo>
                <a:cubicBezTo>
                  <a:pt x="3506487" y="2572363"/>
                  <a:pt x="3511182" y="2579404"/>
                  <a:pt x="3515876" y="2581751"/>
                </a:cubicBezTo>
                <a:cubicBezTo>
                  <a:pt x="3506487" y="2598180"/>
                  <a:pt x="3499446" y="2612263"/>
                  <a:pt x="3490058" y="2628692"/>
                </a:cubicBezTo>
                <a:cubicBezTo>
                  <a:pt x="3483017" y="2640427"/>
                  <a:pt x="3475976" y="2654510"/>
                  <a:pt x="3468935" y="2666245"/>
                </a:cubicBezTo>
                <a:cubicBezTo>
                  <a:pt x="3431382" y="2734309"/>
                  <a:pt x="3396176" y="2804721"/>
                  <a:pt x="3360970" y="2875132"/>
                </a:cubicBezTo>
                <a:cubicBezTo>
                  <a:pt x="3358624" y="2882173"/>
                  <a:pt x="3353929" y="2886867"/>
                  <a:pt x="3351582" y="2893908"/>
                </a:cubicBezTo>
                <a:cubicBezTo>
                  <a:pt x="3337500" y="2922073"/>
                  <a:pt x="3321071" y="2952584"/>
                  <a:pt x="3306988" y="2980749"/>
                </a:cubicBezTo>
                <a:cubicBezTo>
                  <a:pt x="3295253" y="3001873"/>
                  <a:pt x="3285865" y="3022996"/>
                  <a:pt x="3276477" y="3044119"/>
                </a:cubicBezTo>
                <a:cubicBezTo>
                  <a:pt x="3269436" y="3058201"/>
                  <a:pt x="3262395" y="3072284"/>
                  <a:pt x="3255353" y="3084019"/>
                </a:cubicBezTo>
                <a:cubicBezTo>
                  <a:pt x="3206066" y="3182595"/>
                  <a:pt x="3159125" y="3278824"/>
                  <a:pt x="3114531" y="3370359"/>
                </a:cubicBezTo>
                <a:cubicBezTo>
                  <a:pt x="3112184" y="3370359"/>
                  <a:pt x="3109837" y="3368012"/>
                  <a:pt x="3107489" y="3368012"/>
                </a:cubicBezTo>
                <a:cubicBezTo>
                  <a:pt x="3107489" y="3368012"/>
                  <a:pt x="3107489" y="3368012"/>
                  <a:pt x="3107489" y="3368012"/>
                </a:cubicBezTo>
                <a:cubicBezTo>
                  <a:pt x="3107489" y="3363318"/>
                  <a:pt x="3107489" y="3358623"/>
                  <a:pt x="3107489" y="3353929"/>
                </a:cubicBezTo>
                <a:cubicBezTo>
                  <a:pt x="3105143" y="3330459"/>
                  <a:pt x="3102795" y="3306989"/>
                  <a:pt x="3102795" y="3281171"/>
                </a:cubicBezTo>
                <a:cubicBezTo>
                  <a:pt x="3102795" y="3267089"/>
                  <a:pt x="3100449" y="3253006"/>
                  <a:pt x="3100449" y="3238924"/>
                </a:cubicBezTo>
                <a:cubicBezTo>
                  <a:pt x="3098101" y="3217801"/>
                  <a:pt x="3098101" y="3196677"/>
                  <a:pt x="3095754" y="3175554"/>
                </a:cubicBezTo>
                <a:cubicBezTo>
                  <a:pt x="3095754" y="3159125"/>
                  <a:pt x="3093407" y="3142695"/>
                  <a:pt x="3093407" y="3123919"/>
                </a:cubicBezTo>
                <a:cubicBezTo>
                  <a:pt x="3093407" y="3105142"/>
                  <a:pt x="3091060" y="3086366"/>
                  <a:pt x="3091060" y="3067590"/>
                </a:cubicBezTo>
                <a:cubicBezTo>
                  <a:pt x="3091060" y="3046466"/>
                  <a:pt x="3088713" y="3022996"/>
                  <a:pt x="3088713" y="3001873"/>
                </a:cubicBezTo>
                <a:cubicBezTo>
                  <a:pt x="3088713" y="2987790"/>
                  <a:pt x="3086366" y="2973708"/>
                  <a:pt x="3086366" y="2959626"/>
                </a:cubicBezTo>
                <a:cubicBezTo>
                  <a:pt x="3084019" y="2929114"/>
                  <a:pt x="3084019" y="2898602"/>
                  <a:pt x="3081672" y="2865744"/>
                </a:cubicBezTo>
                <a:cubicBezTo>
                  <a:pt x="3081672" y="2861050"/>
                  <a:pt x="3081672" y="2854009"/>
                  <a:pt x="3081672" y="2849314"/>
                </a:cubicBezTo>
                <a:cubicBezTo>
                  <a:pt x="3076978" y="2746044"/>
                  <a:pt x="3074631" y="2638080"/>
                  <a:pt x="3074631" y="2532463"/>
                </a:cubicBezTo>
                <a:cubicBezTo>
                  <a:pt x="3084019" y="2532463"/>
                  <a:pt x="3091060" y="2525422"/>
                  <a:pt x="3093407" y="2516034"/>
                </a:cubicBezTo>
                <a:cubicBezTo>
                  <a:pt x="3107489" y="2518381"/>
                  <a:pt x="3121572" y="2520728"/>
                  <a:pt x="3135654" y="2520728"/>
                </a:cubicBezTo>
                <a:cubicBezTo>
                  <a:pt x="3236577" y="2537157"/>
                  <a:pt x="3330459" y="2548892"/>
                  <a:pt x="3421994" y="2558281"/>
                </a:cubicBezTo>
                <a:close/>
                <a:moveTo>
                  <a:pt x="3227189" y="3325765"/>
                </a:moveTo>
                <a:cubicBezTo>
                  <a:pt x="3245965" y="3316377"/>
                  <a:pt x="3262395" y="3304641"/>
                  <a:pt x="3281171" y="3295253"/>
                </a:cubicBezTo>
                <a:cubicBezTo>
                  <a:pt x="3302294" y="3283518"/>
                  <a:pt x="3323418" y="3271783"/>
                  <a:pt x="3342194" y="3260048"/>
                </a:cubicBezTo>
                <a:cubicBezTo>
                  <a:pt x="3363318" y="3248312"/>
                  <a:pt x="3386788" y="3234230"/>
                  <a:pt x="3407911" y="3222495"/>
                </a:cubicBezTo>
                <a:cubicBezTo>
                  <a:pt x="3424341" y="3213107"/>
                  <a:pt x="3438423" y="3203718"/>
                  <a:pt x="3454852" y="3194330"/>
                </a:cubicBezTo>
                <a:cubicBezTo>
                  <a:pt x="3478323" y="3180248"/>
                  <a:pt x="3499446" y="3168513"/>
                  <a:pt x="3522917" y="3154431"/>
                </a:cubicBezTo>
                <a:cubicBezTo>
                  <a:pt x="3536999" y="3145042"/>
                  <a:pt x="3551081" y="3138001"/>
                  <a:pt x="3565163" y="3128613"/>
                </a:cubicBezTo>
                <a:cubicBezTo>
                  <a:pt x="3586287" y="3116878"/>
                  <a:pt x="3605064" y="3105142"/>
                  <a:pt x="3623840" y="3093407"/>
                </a:cubicBezTo>
                <a:cubicBezTo>
                  <a:pt x="3640269" y="3084019"/>
                  <a:pt x="3656698" y="3074631"/>
                  <a:pt x="3673128" y="3062896"/>
                </a:cubicBezTo>
                <a:cubicBezTo>
                  <a:pt x="3689557" y="3053507"/>
                  <a:pt x="3708333" y="3041772"/>
                  <a:pt x="3724763" y="3032384"/>
                </a:cubicBezTo>
                <a:cubicBezTo>
                  <a:pt x="3743539" y="3020649"/>
                  <a:pt x="3762316" y="3008914"/>
                  <a:pt x="3781092" y="2997178"/>
                </a:cubicBezTo>
                <a:cubicBezTo>
                  <a:pt x="3788133" y="2992484"/>
                  <a:pt x="3792827" y="2990137"/>
                  <a:pt x="3799868" y="2985443"/>
                </a:cubicBezTo>
                <a:cubicBezTo>
                  <a:pt x="3865585" y="2945543"/>
                  <a:pt x="3928956" y="2905643"/>
                  <a:pt x="3992326" y="2868091"/>
                </a:cubicBezTo>
                <a:cubicBezTo>
                  <a:pt x="4020491" y="2851662"/>
                  <a:pt x="4048655" y="2832885"/>
                  <a:pt x="4076820" y="2816456"/>
                </a:cubicBezTo>
                <a:cubicBezTo>
                  <a:pt x="4079167" y="2821150"/>
                  <a:pt x="4086208" y="2823497"/>
                  <a:pt x="4090902" y="2825844"/>
                </a:cubicBezTo>
                <a:cubicBezTo>
                  <a:pt x="4088555" y="2851662"/>
                  <a:pt x="4088555" y="2877479"/>
                  <a:pt x="4086208" y="2903296"/>
                </a:cubicBezTo>
                <a:cubicBezTo>
                  <a:pt x="4086208" y="2905643"/>
                  <a:pt x="4086208" y="2910338"/>
                  <a:pt x="4086208" y="2912685"/>
                </a:cubicBezTo>
                <a:cubicBezTo>
                  <a:pt x="4079167" y="3088713"/>
                  <a:pt x="4076820" y="3255354"/>
                  <a:pt x="4081514" y="3414952"/>
                </a:cubicBezTo>
                <a:cubicBezTo>
                  <a:pt x="4081514" y="3417300"/>
                  <a:pt x="4081514" y="3417300"/>
                  <a:pt x="4081514" y="3419647"/>
                </a:cubicBezTo>
                <a:cubicBezTo>
                  <a:pt x="4081514" y="3450158"/>
                  <a:pt x="4083861" y="3480670"/>
                  <a:pt x="4083861" y="3508834"/>
                </a:cubicBezTo>
                <a:cubicBezTo>
                  <a:pt x="4083861" y="3520570"/>
                  <a:pt x="4083861" y="3534652"/>
                  <a:pt x="4086208" y="3546387"/>
                </a:cubicBezTo>
                <a:cubicBezTo>
                  <a:pt x="4086208" y="3558122"/>
                  <a:pt x="4086208" y="3569858"/>
                  <a:pt x="4088555" y="3581593"/>
                </a:cubicBezTo>
                <a:cubicBezTo>
                  <a:pt x="4079167" y="3581593"/>
                  <a:pt x="4069778" y="3590981"/>
                  <a:pt x="4069778" y="3600369"/>
                </a:cubicBezTo>
                <a:cubicBezTo>
                  <a:pt x="4069778" y="3602716"/>
                  <a:pt x="4069778" y="3602716"/>
                  <a:pt x="4069778" y="3602716"/>
                </a:cubicBezTo>
                <a:cubicBezTo>
                  <a:pt x="4067432" y="3602716"/>
                  <a:pt x="4065084" y="3605063"/>
                  <a:pt x="4060390" y="3605063"/>
                </a:cubicBezTo>
                <a:cubicBezTo>
                  <a:pt x="4053349" y="3607411"/>
                  <a:pt x="4046308" y="3607411"/>
                  <a:pt x="4039267" y="3609757"/>
                </a:cubicBezTo>
                <a:cubicBezTo>
                  <a:pt x="4029879" y="3612105"/>
                  <a:pt x="4018143" y="3612105"/>
                  <a:pt x="4008755" y="3614451"/>
                </a:cubicBezTo>
                <a:cubicBezTo>
                  <a:pt x="4001714" y="3614451"/>
                  <a:pt x="3994673" y="3616799"/>
                  <a:pt x="3987632" y="3616799"/>
                </a:cubicBezTo>
                <a:cubicBezTo>
                  <a:pt x="3975897" y="3619146"/>
                  <a:pt x="3964161" y="3619146"/>
                  <a:pt x="3952426" y="3619146"/>
                </a:cubicBezTo>
                <a:cubicBezTo>
                  <a:pt x="3947732" y="3619146"/>
                  <a:pt x="3940691" y="3619146"/>
                  <a:pt x="3935997" y="3621493"/>
                </a:cubicBezTo>
                <a:cubicBezTo>
                  <a:pt x="3917220" y="3621493"/>
                  <a:pt x="3900791" y="3623840"/>
                  <a:pt x="3882015" y="3623840"/>
                </a:cubicBezTo>
                <a:cubicBezTo>
                  <a:pt x="3853850" y="3623840"/>
                  <a:pt x="3825686" y="3621493"/>
                  <a:pt x="3797521" y="3619146"/>
                </a:cubicBezTo>
                <a:cubicBezTo>
                  <a:pt x="3797521" y="3619146"/>
                  <a:pt x="3795174" y="3619146"/>
                  <a:pt x="3795174" y="3619146"/>
                </a:cubicBezTo>
                <a:cubicBezTo>
                  <a:pt x="3785786" y="3619146"/>
                  <a:pt x="3774051" y="3616799"/>
                  <a:pt x="3764662" y="3616799"/>
                </a:cubicBezTo>
                <a:cubicBezTo>
                  <a:pt x="3759968" y="3616799"/>
                  <a:pt x="3755274" y="3616799"/>
                  <a:pt x="3750580" y="3614451"/>
                </a:cubicBezTo>
                <a:cubicBezTo>
                  <a:pt x="3743539" y="3614451"/>
                  <a:pt x="3734151" y="3612105"/>
                  <a:pt x="3727110" y="3612105"/>
                </a:cubicBezTo>
                <a:cubicBezTo>
                  <a:pt x="3720069" y="3612105"/>
                  <a:pt x="3713027" y="3609757"/>
                  <a:pt x="3705986" y="3609757"/>
                </a:cubicBezTo>
                <a:cubicBezTo>
                  <a:pt x="3698945" y="3607411"/>
                  <a:pt x="3689557" y="3607411"/>
                  <a:pt x="3682516" y="3605063"/>
                </a:cubicBezTo>
                <a:cubicBezTo>
                  <a:pt x="3675475" y="3602716"/>
                  <a:pt x="3666086" y="3602716"/>
                  <a:pt x="3659045" y="3600369"/>
                </a:cubicBezTo>
                <a:cubicBezTo>
                  <a:pt x="3652004" y="3598022"/>
                  <a:pt x="3644963" y="3598022"/>
                  <a:pt x="3637922" y="3595675"/>
                </a:cubicBezTo>
                <a:cubicBezTo>
                  <a:pt x="3628534" y="3593328"/>
                  <a:pt x="3621493" y="3590981"/>
                  <a:pt x="3612104" y="3590981"/>
                </a:cubicBezTo>
                <a:cubicBezTo>
                  <a:pt x="3605064" y="3588634"/>
                  <a:pt x="3600369" y="3588634"/>
                  <a:pt x="3593328" y="3586287"/>
                </a:cubicBezTo>
                <a:cubicBezTo>
                  <a:pt x="3583940" y="3583940"/>
                  <a:pt x="3574552" y="3581593"/>
                  <a:pt x="3562817" y="3579246"/>
                </a:cubicBezTo>
                <a:cubicBezTo>
                  <a:pt x="3558123" y="3576899"/>
                  <a:pt x="3551081" y="3576899"/>
                  <a:pt x="3546387" y="3574552"/>
                </a:cubicBezTo>
                <a:cubicBezTo>
                  <a:pt x="3536999" y="3572205"/>
                  <a:pt x="3525264" y="3569858"/>
                  <a:pt x="3515876" y="3565164"/>
                </a:cubicBezTo>
                <a:cubicBezTo>
                  <a:pt x="3511182" y="3562816"/>
                  <a:pt x="3504140" y="3560470"/>
                  <a:pt x="3499446" y="3560470"/>
                </a:cubicBezTo>
                <a:cubicBezTo>
                  <a:pt x="3487711" y="3558122"/>
                  <a:pt x="3478323" y="3553428"/>
                  <a:pt x="3466588" y="3551081"/>
                </a:cubicBezTo>
                <a:cubicBezTo>
                  <a:pt x="3461894" y="3548734"/>
                  <a:pt x="3454852" y="3546387"/>
                  <a:pt x="3450158" y="3544040"/>
                </a:cubicBezTo>
                <a:cubicBezTo>
                  <a:pt x="3438423" y="3539346"/>
                  <a:pt x="3429035" y="3536999"/>
                  <a:pt x="3417300" y="3532305"/>
                </a:cubicBezTo>
                <a:cubicBezTo>
                  <a:pt x="3412605" y="3529958"/>
                  <a:pt x="3405565" y="3527611"/>
                  <a:pt x="3400870" y="3525264"/>
                </a:cubicBezTo>
                <a:cubicBezTo>
                  <a:pt x="3389135" y="3520570"/>
                  <a:pt x="3379747" y="3515876"/>
                  <a:pt x="3368012" y="3513529"/>
                </a:cubicBezTo>
                <a:cubicBezTo>
                  <a:pt x="3360970" y="3511182"/>
                  <a:pt x="3356276" y="3508834"/>
                  <a:pt x="3349235" y="3506487"/>
                </a:cubicBezTo>
                <a:cubicBezTo>
                  <a:pt x="3337500" y="3501793"/>
                  <a:pt x="3328112" y="3497099"/>
                  <a:pt x="3316377" y="3492405"/>
                </a:cubicBezTo>
                <a:cubicBezTo>
                  <a:pt x="3309336" y="3490058"/>
                  <a:pt x="3302294" y="3485364"/>
                  <a:pt x="3295253" y="3483017"/>
                </a:cubicBezTo>
                <a:cubicBezTo>
                  <a:pt x="3285865" y="3478323"/>
                  <a:pt x="3276477" y="3473629"/>
                  <a:pt x="3264742" y="3468935"/>
                </a:cubicBezTo>
                <a:cubicBezTo>
                  <a:pt x="3257701" y="3464241"/>
                  <a:pt x="3248312" y="3461893"/>
                  <a:pt x="3241271" y="3457199"/>
                </a:cubicBezTo>
                <a:cubicBezTo>
                  <a:pt x="3231883" y="3452505"/>
                  <a:pt x="3222495" y="3447811"/>
                  <a:pt x="3213106" y="3443117"/>
                </a:cubicBezTo>
                <a:cubicBezTo>
                  <a:pt x="3203718" y="3438423"/>
                  <a:pt x="3194330" y="3433729"/>
                  <a:pt x="3184942" y="3429035"/>
                </a:cubicBezTo>
                <a:cubicBezTo>
                  <a:pt x="3177901" y="3424341"/>
                  <a:pt x="3170860" y="3421994"/>
                  <a:pt x="3161472" y="3417300"/>
                </a:cubicBezTo>
                <a:cubicBezTo>
                  <a:pt x="3149736" y="3410258"/>
                  <a:pt x="3138001" y="3405564"/>
                  <a:pt x="3128613" y="3398523"/>
                </a:cubicBezTo>
                <a:cubicBezTo>
                  <a:pt x="3128613" y="3398523"/>
                  <a:pt x="3128613" y="3398523"/>
                  <a:pt x="3126266" y="3398523"/>
                </a:cubicBezTo>
                <a:cubicBezTo>
                  <a:pt x="3128613" y="3396176"/>
                  <a:pt x="3128613" y="3393829"/>
                  <a:pt x="3128613" y="3389135"/>
                </a:cubicBezTo>
                <a:cubicBezTo>
                  <a:pt x="3128613" y="3386788"/>
                  <a:pt x="3128613" y="3382094"/>
                  <a:pt x="3126266" y="3379747"/>
                </a:cubicBezTo>
                <a:cubicBezTo>
                  <a:pt x="3130960" y="3377400"/>
                  <a:pt x="3135654" y="3375053"/>
                  <a:pt x="3140348" y="3372706"/>
                </a:cubicBezTo>
                <a:cubicBezTo>
                  <a:pt x="3170860" y="3358623"/>
                  <a:pt x="3199024" y="3342194"/>
                  <a:pt x="3227189" y="3325765"/>
                </a:cubicBezTo>
                <a:close/>
                <a:moveTo>
                  <a:pt x="3100449" y="3522917"/>
                </a:moveTo>
                <a:cubicBezTo>
                  <a:pt x="3098101" y="3558122"/>
                  <a:pt x="3098101" y="3593328"/>
                  <a:pt x="3095754" y="3626187"/>
                </a:cubicBezTo>
                <a:cubicBezTo>
                  <a:pt x="3095754" y="3635575"/>
                  <a:pt x="3095754" y="3642616"/>
                  <a:pt x="3093407" y="3652004"/>
                </a:cubicBezTo>
                <a:cubicBezTo>
                  <a:pt x="3091060" y="3684863"/>
                  <a:pt x="3091060" y="3717722"/>
                  <a:pt x="3088713" y="3750580"/>
                </a:cubicBezTo>
                <a:cubicBezTo>
                  <a:pt x="3088713" y="3759969"/>
                  <a:pt x="3088713" y="3769357"/>
                  <a:pt x="3088713" y="3778745"/>
                </a:cubicBezTo>
                <a:cubicBezTo>
                  <a:pt x="3088713" y="3811604"/>
                  <a:pt x="3086366" y="3842115"/>
                  <a:pt x="3086366" y="3874974"/>
                </a:cubicBezTo>
                <a:cubicBezTo>
                  <a:pt x="3086366" y="3884362"/>
                  <a:pt x="3086366" y="3893750"/>
                  <a:pt x="3086366" y="3903138"/>
                </a:cubicBezTo>
                <a:cubicBezTo>
                  <a:pt x="3086366" y="3935997"/>
                  <a:pt x="3084019" y="3966508"/>
                  <a:pt x="3084019" y="3999367"/>
                </a:cubicBezTo>
                <a:cubicBezTo>
                  <a:pt x="3084019" y="4006408"/>
                  <a:pt x="3084019" y="4015796"/>
                  <a:pt x="3084019" y="4022838"/>
                </a:cubicBezTo>
                <a:cubicBezTo>
                  <a:pt x="3084019" y="4076820"/>
                  <a:pt x="3081672" y="4128455"/>
                  <a:pt x="3081672" y="4180090"/>
                </a:cubicBezTo>
                <a:cubicBezTo>
                  <a:pt x="3013608" y="4184784"/>
                  <a:pt x="2943196" y="4187131"/>
                  <a:pt x="2870438" y="4187131"/>
                </a:cubicBezTo>
                <a:cubicBezTo>
                  <a:pt x="2870438" y="4187131"/>
                  <a:pt x="2870438" y="4187131"/>
                  <a:pt x="2870438" y="4187131"/>
                </a:cubicBezTo>
                <a:cubicBezTo>
                  <a:pt x="2851661" y="4187131"/>
                  <a:pt x="2830538" y="4187131"/>
                  <a:pt x="2811762" y="4187131"/>
                </a:cubicBezTo>
                <a:cubicBezTo>
                  <a:pt x="2814109" y="4180090"/>
                  <a:pt x="2816456" y="4175396"/>
                  <a:pt x="2818803" y="4170702"/>
                </a:cubicBezTo>
                <a:cubicBezTo>
                  <a:pt x="2898602" y="3975897"/>
                  <a:pt x="2973708" y="3767009"/>
                  <a:pt x="3053508" y="3546387"/>
                </a:cubicBezTo>
                <a:cubicBezTo>
                  <a:pt x="3065243" y="3515876"/>
                  <a:pt x="3076978" y="3483017"/>
                  <a:pt x="3088713" y="3450158"/>
                </a:cubicBezTo>
                <a:cubicBezTo>
                  <a:pt x="3093407" y="3436076"/>
                  <a:pt x="3098101" y="3424341"/>
                  <a:pt x="3102795" y="3410258"/>
                </a:cubicBezTo>
                <a:cubicBezTo>
                  <a:pt x="3105143" y="3410258"/>
                  <a:pt x="3105143" y="3410258"/>
                  <a:pt x="3107489" y="3410258"/>
                </a:cubicBezTo>
                <a:cubicBezTo>
                  <a:pt x="3105143" y="3440770"/>
                  <a:pt x="3105143" y="3468935"/>
                  <a:pt x="3102795" y="3499446"/>
                </a:cubicBezTo>
                <a:cubicBezTo>
                  <a:pt x="3102795" y="3508834"/>
                  <a:pt x="3100449" y="3515876"/>
                  <a:pt x="3100449" y="3522917"/>
                </a:cubicBezTo>
                <a:close/>
                <a:moveTo>
                  <a:pt x="3417300" y="4168354"/>
                </a:moveTo>
                <a:cubicBezTo>
                  <a:pt x="3417300" y="4168354"/>
                  <a:pt x="3414953" y="4168354"/>
                  <a:pt x="3414953" y="4170702"/>
                </a:cubicBezTo>
                <a:cubicBezTo>
                  <a:pt x="3405565" y="4177743"/>
                  <a:pt x="3393829" y="4184784"/>
                  <a:pt x="3384441" y="4191825"/>
                </a:cubicBezTo>
                <a:cubicBezTo>
                  <a:pt x="3372706" y="4198866"/>
                  <a:pt x="3360970" y="4205908"/>
                  <a:pt x="3351582" y="4212948"/>
                </a:cubicBezTo>
                <a:cubicBezTo>
                  <a:pt x="3342194" y="4219990"/>
                  <a:pt x="3332806" y="4224684"/>
                  <a:pt x="3321071" y="4231725"/>
                </a:cubicBezTo>
                <a:cubicBezTo>
                  <a:pt x="3309336" y="4238766"/>
                  <a:pt x="3297600" y="4245807"/>
                  <a:pt x="3285865" y="4252848"/>
                </a:cubicBezTo>
                <a:cubicBezTo>
                  <a:pt x="3276477" y="4257542"/>
                  <a:pt x="3267089" y="4264584"/>
                  <a:pt x="3257701" y="4269278"/>
                </a:cubicBezTo>
                <a:cubicBezTo>
                  <a:pt x="3255353" y="4269278"/>
                  <a:pt x="3253007" y="4271625"/>
                  <a:pt x="3253007" y="4271625"/>
                </a:cubicBezTo>
                <a:cubicBezTo>
                  <a:pt x="3199024" y="4276319"/>
                  <a:pt x="3142695" y="4278666"/>
                  <a:pt x="3086366" y="4281013"/>
                </a:cubicBezTo>
                <a:cubicBezTo>
                  <a:pt x="3086366" y="4248154"/>
                  <a:pt x="3086366" y="4217643"/>
                  <a:pt x="3086366" y="4184784"/>
                </a:cubicBezTo>
                <a:cubicBezTo>
                  <a:pt x="3222495" y="4175396"/>
                  <a:pt x="3353929" y="4156619"/>
                  <a:pt x="3480670" y="4128455"/>
                </a:cubicBezTo>
                <a:cubicBezTo>
                  <a:pt x="3457200" y="4140190"/>
                  <a:pt x="3438423" y="4154272"/>
                  <a:pt x="3417300" y="4168354"/>
                </a:cubicBezTo>
                <a:close/>
                <a:moveTo>
                  <a:pt x="2938502" y="4278666"/>
                </a:moveTo>
                <a:cubicBezTo>
                  <a:pt x="2926767" y="4278666"/>
                  <a:pt x="2912685" y="4278666"/>
                  <a:pt x="2898602" y="4276319"/>
                </a:cubicBezTo>
                <a:cubicBezTo>
                  <a:pt x="2879826" y="4276319"/>
                  <a:pt x="2863397" y="4273972"/>
                  <a:pt x="2844620" y="4273972"/>
                </a:cubicBezTo>
                <a:cubicBezTo>
                  <a:pt x="2839926" y="4273972"/>
                  <a:pt x="2835232" y="4273972"/>
                  <a:pt x="2830538" y="4273972"/>
                </a:cubicBezTo>
                <a:cubicBezTo>
                  <a:pt x="2828191" y="4273972"/>
                  <a:pt x="2828191" y="4273972"/>
                  <a:pt x="2825844" y="4271625"/>
                </a:cubicBezTo>
                <a:cubicBezTo>
                  <a:pt x="2823497" y="4271625"/>
                  <a:pt x="2823497" y="4269278"/>
                  <a:pt x="2821150" y="4269278"/>
                </a:cubicBezTo>
                <a:cubicBezTo>
                  <a:pt x="2814109" y="4266930"/>
                  <a:pt x="2807068" y="4262236"/>
                  <a:pt x="2802374" y="4259889"/>
                </a:cubicBezTo>
                <a:cubicBezTo>
                  <a:pt x="2802374" y="4257542"/>
                  <a:pt x="2804721" y="4255195"/>
                  <a:pt x="2804721" y="4252848"/>
                </a:cubicBezTo>
                <a:cubicBezTo>
                  <a:pt x="2804721" y="4245807"/>
                  <a:pt x="2800027" y="4238766"/>
                  <a:pt x="2792985" y="4234072"/>
                </a:cubicBezTo>
                <a:cubicBezTo>
                  <a:pt x="2797679" y="4222337"/>
                  <a:pt x="2802374" y="4210602"/>
                  <a:pt x="2807068" y="4198866"/>
                </a:cubicBezTo>
                <a:cubicBezTo>
                  <a:pt x="2809415" y="4194172"/>
                  <a:pt x="2809415" y="4191825"/>
                  <a:pt x="2811762" y="4187131"/>
                </a:cubicBezTo>
                <a:cubicBezTo>
                  <a:pt x="2832885" y="4187131"/>
                  <a:pt x="2851661" y="4187131"/>
                  <a:pt x="2872785" y="4187131"/>
                </a:cubicBezTo>
                <a:lnTo>
                  <a:pt x="2872785" y="4187131"/>
                </a:lnTo>
                <a:cubicBezTo>
                  <a:pt x="2943196" y="4187131"/>
                  <a:pt x="3013608" y="4184784"/>
                  <a:pt x="3084019" y="4180090"/>
                </a:cubicBezTo>
                <a:cubicBezTo>
                  <a:pt x="3084019" y="4212948"/>
                  <a:pt x="3084019" y="4245807"/>
                  <a:pt x="3084019" y="4276319"/>
                </a:cubicBezTo>
                <a:cubicBezTo>
                  <a:pt x="3067590" y="4276319"/>
                  <a:pt x="3048813" y="4276319"/>
                  <a:pt x="3032384" y="4276319"/>
                </a:cubicBezTo>
                <a:cubicBezTo>
                  <a:pt x="2999525" y="4281013"/>
                  <a:pt x="2969014" y="4278666"/>
                  <a:pt x="2938502" y="4278666"/>
                </a:cubicBezTo>
                <a:close/>
                <a:moveTo>
                  <a:pt x="2692062" y="4290401"/>
                </a:moveTo>
                <a:cubicBezTo>
                  <a:pt x="2680327" y="4295095"/>
                  <a:pt x="2666245" y="4302136"/>
                  <a:pt x="2654510" y="4306830"/>
                </a:cubicBezTo>
                <a:cubicBezTo>
                  <a:pt x="2645121" y="4311525"/>
                  <a:pt x="2635733" y="4313871"/>
                  <a:pt x="2626345" y="4316219"/>
                </a:cubicBezTo>
                <a:cubicBezTo>
                  <a:pt x="2614610" y="4320913"/>
                  <a:pt x="2600528" y="4325607"/>
                  <a:pt x="2588792" y="4330301"/>
                </a:cubicBezTo>
                <a:cubicBezTo>
                  <a:pt x="2579404" y="4332648"/>
                  <a:pt x="2570016" y="4337342"/>
                  <a:pt x="2560628" y="4339689"/>
                </a:cubicBezTo>
                <a:cubicBezTo>
                  <a:pt x="2548892" y="4344383"/>
                  <a:pt x="2537157" y="4349077"/>
                  <a:pt x="2525422" y="4351424"/>
                </a:cubicBezTo>
                <a:cubicBezTo>
                  <a:pt x="2523075" y="4351424"/>
                  <a:pt x="2518381" y="4353771"/>
                  <a:pt x="2516034" y="4353771"/>
                </a:cubicBezTo>
                <a:cubicBezTo>
                  <a:pt x="2450317" y="4346730"/>
                  <a:pt x="2384599" y="4339689"/>
                  <a:pt x="2318882" y="4327954"/>
                </a:cubicBezTo>
                <a:cubicBezTo>
                  <a:pt x="2314188" y="4327954"/>
                  <a:pt x="2309494" y="4325607"/>
                  <a:pt x="2304800" y="4325607"/>
                </a:cubicBezTo>
                <a:cubicBezTo>
                  <a:pt x="2293064" y="4323260"/>
                  <a:pt x="2281329" y="4320913"/>
                  <a:pt x="2269594" y="4318565"/>
                </a:cubicBezTo>
                <a:cubicBezTo>
                  <a:pt x="2187447" y="4304483"/>
                  <a:pt x="2105301" y="4285707"/>
                  <a:pt x="2023154" y="4264584"/>
                </a:cubicBezTo>
                <a:cubicBezTo>
                  <a:pt x="2023154" y="4262236"/>
                  <a:pt x="2023154" y="4262236"/>
                  <a:pt x="2023154" y="4259889"/>
                </a:cubicBezTo>
                <a:cubicBezTo>
                  <a:pt x="2023154" y="4248154"/>
                  <a:pt x="2013766" y="4238766"/>
                  <a:pt x="2002031" y="4238766"/>
                </a:cubicBezTo>
                <a:cubicBezTo>
                  <a:pt x="1994989" y="4238766"/>
                  <a:pt x="1990295" y="4243460"/>
                  <a:pt x="1985601" y="4248154"/>
                </a:cubicBezTo>
                <a:cubicBezTo>
                  <a:pt x="1973866" y="4241113"/>
                  <a:pt x="1964478" y="4234072"/>
                  <a:pt x="1952743" y="4227031"/>
                </a:cubicBezTo>
                <a:cubicBezTo>
                  <a:pt x="1950396" y="4224684"/>
                  <a:pt x="1945702" y="4222337"/>
                  <a:pt x="1943355" y="4219990"/>
                </a:cubicBezTo>
                <a:cubicBezTo>
                  <a:pt x="1931619" y="4212948"/>
                  <a:pt x="1922231" y="4205908"/>
                  <a:pt x="1910496" y="4198866"/>
                </a:cubicBezTo>
                <a:cubicBezTo>
                  <a:pt x="1901108" y="4191825"/>
                  <a:pt x="1891719" y="4187131"/>
                  <a:pt x="1882331" y="4180090"/>
                </a:cubicBezTo>
                <a:cubicBezTo>
                  <a:pt x="1872943" y="4173049"/>
                  <a:pt x="1863555" y="4168354"/>
                  <a:pt x="1854167" y="4161313"/>
                </a:cubicBezTo>
                <a:cubicBezTo>
                  <a:pt x="1842431" y="4154272"/>
                  <a:pt x="1833043" y="4147231"/>
                  <a:pt x="1821308" y="4140190"/>
                </a:cubicBezTo>
                <a:cubicBezTo>
                  <a:pt x="1811920" y="4135496"/>
                  <a:pt x="1804879" y="4128455"/>
                  <a:pt x="1795491" y="4121414"/>
                </a:cubicBezTo>
                <a:cubicBezTo>
                  <a:pt x="1790797" y="4119066"/>
                  <a:pt x="1786102" y="4114372"/>
                  <a:pt x="1783755" y="4112026"/>
                </a:cubicBezTo>
                <a:cubicBezTo>
                  <a:pt x="1790797" y="4097943"/>
                  <a:pt x="1800185" y="4081514"/>
                  <a:pt x="1809573" y="4065085"/>
                </a:cubicBezTo>
                <a:cubicBezTo>
                  <a:pt x="1811920" y="4062737"/>
                  <a:pt x="1811920" y="4060390"/>
                  <a:pt x="1814267" y="4058043"/>
                </a:cubicBezTo>
                <a:cubicBezTo>
                  <a:pt x="1816614" y="4053349"/>
                  <a:pt x="1818961" y="4048655"/>
                  <a:pt x="1821308" y="4043961"/>
                </a:cubicBezTo>
                <a:cubicBezTo>
                  <a:pt x="1823655" y="4043961"/>
                  <a:pt x="1826002" y="4046308"/>
                  <a:pt x="1830696" y="4046308"/>
                </a:cubicBezTo>
                <a:cubicBezTo>
                  <a:pt x="1830696" y="4046308"/>
                  <a:pt x="1833043" y="4046308"/>
                  <a:pt x="1833043" y="4046308"/>
                </a:cubicBezTo>
                <a:cubicBezTo>
                  <a:pt x="1840084" y="4048655"/>
                  <a:pt x="1847125" y="4051002"/>
                  <a:pt x="1854167" y="4053349"/>
                </a:cubicBezTo>
                <a:cubicBezTo>
                  <a:pt x="1863555" y="4058043"/>
                  <a:pt x="1875290" y="4060390"/>
                  <a:pt x="1884678" y="4065085"/>
                </a:cubicBezTo>
                <a:cubicBezTo>
                  <a:pt x="1908149" y="4074473"/>
                  <a:pt x="1931619" y="4081514"/>
                  <a:pt x="1955090" y="4088555"/>
                </a:cubicBezTo>
                <a:cubicBezTo>
                  <a:pt x="1962131" y="4090902"/>
                  <a:pt x="1971519" y="4093249"/>
                  <a:pt x="1978560" y="4095596"/>
                </a:cubicBezTo>
                <a:cubicBezTo>
                  <a:pt x="2006725" y="4104984"/>
                  <a:pt x="2034889" y="4114372"/>
                  <a:pt x="2063054" y="4121414"/>
                </a:cubicBezTo>
                <a:cubicBezTo>
                  <a:pt x="2067748" y="4121414"/>
                  <a:pt x="2070095" y="4123761"/>
                  <a:pt x="2074789" y="4123761"/>
                </a:cubicBezTo>
                <a:cubicBezTo>
                  <a:pt x="2138159" y="4142537"/>
                  <a:pt x="2203877" y="4161313"/>
                  <a:pt x="2267247" y="4175396"/>
                </a:cubicBezTo>
                <a:cubicBezTo>
                  <a:pt x="2429193" y="4215296"/>
                  <a:pt x="2591139" y="4241113"/>
                  <a:pt x="2748391" y="4257542"/>
                </a:cubicBezTo>
                <a:cubicBezTo>
                  <a:pt x="2739003" y="4262236"/>
                  <a:pt x="2729615" y="4266930"/>
                  <a:pt x="2720227" y="4269278"/>
                </a:cubicBezTo>
                <a:cubicBezTo>
                  <a:pt x="2708492" y="4283360"/>
                  <a:pt x="2699103" y="4288054"/>
                  <a:pt x="2692062" y="4290401"/>
                </a:cubicBezTo>
                <a:close/>
                <a:moveTo>
                  <a:pt x="1898761" y="4250501"/>
                </a:moveTo>
                <a:cubicBezTo>
                  <a:pt x="1872943" y="4245807"/>
                  <a:pt x="1847125" y="4241113"/>
                  <a:pt x="1821308" y="4238766"/>
                </a:cubicBezTo>
                <a:cubicBezTo>
                  <a:pt x="1821308" y="4238766"/>
                  <a:pt x="1821308" y="4236419"/>
                  <a:pt x="1821308" y="4236419"/>
                </a:cubicBezTo>
                <a:cubicBezTo>
                  <a:pt x="1821308" y="4224684"/>
                  <a:pt x="1811920" y="4215296"/>
                  <a:pt x="1800185" y="4215296"/>
                </a:cubicBezTo>
                <a:cubicBezTo>
                  <a:pt x="1795491" y="4215296"/>
                  <a:pt x="1790797" y="4217643"/>
                  <a:pt x="1786102" y="4219990"/>
                </a:cubicBezTo>
                <a:cubicBezTo>
                  <a:pt x="1779061" y="4212948"/>
                  <a:pt x="1772020" y="4205908"/>
                  <a:pt x="1764979" y="4198866"/>
                </a:cubicBezTo>
                <a:cubicBezTo>
                  <a:pt x="1762632" y="4196519"/>
                  <a:pt x="1760285" y="4191825"/>
                  <a:pt x="1755591" y="4189478"/>
                </a:cubicBezTo>
                <a:cubicBezTo>
                  <a:pt x="1753244" y="4187131"/>
                  <a:pt x="1748550" y="4182437"/>
                  <a:pt x="1746203" y="4180090"/>
                </a:cubicBezTo>
                <a:cubicBezTo>
                  <a:pt x="1757938" y="4161313"/>
                  <a:pt x="1767326" y="4142537"/>
                  <a:pt x="1779061" y="4121414"/>
                </a:cubicBezTo>
                <a:cubicBezTo>
                  <a:pt x="1786102" y="4126108"/>
                  <a:pt x="1793144" y="4130802"/>
                  <a:pt x="1800185" y="4135496"/>
                </a:cubicBezTo>
                <a:cubicBezTo>
                  <a:pt x="1804879" y="4140190"/>
                  <a:pt x="1811920" y="4142537"/>
                  <a:pt x="1816614" y="4147231"/>
                </a:cubicBezTo>
                <a:cubicBezTo>
                  <a:pt x="1835390" y="4161313"/>
                  <a:pt x="1856514" y="4175396"/>
                  <a:pt x="1875290" y="4187131"/>
                </a:cubicBezTo>
                <a:cubicBezTo>
                  <a:pt x="1884678" y="4191825"/>
                  <a:pt x="1891719" y="4198866"/>
                  <a:pt x="1901108" y="4203560"/>
                </a:cubicBezTo>
                <a:cubicBezTo>
                  <a:pt x="1912843" y="4210602"/>
                  <a:pt x="1922231" y="4217643"/>
                  <a:pt x="1933966" y="4224684"/>
                </a:cubicBezTo>
                <a:cubicBezTo>
                  <a:pt x="1943355" y="4231725"/>
                  <a:pt x="1955090" y="4236419"/>
                  <a:pt x="1964478" y="4243460"/>
                </a:cubicBezTo>
                <a:cubicBezTo>
                  <a:pt x="1969172" y="4245807"/>
                  <a:pt x="1973866" y="4248154"/>
                  <a:pt x="1978560" y="4252848"/>
                </a:cubicBezTo>
                <a:cubicBezTo>
                  <a:pt x="1978560" y="4255195"/>
                  <a:pt x="1976213" y="4257542"/>
                  <a:pt x="1976213" y="4259889"/>
                </a:cubicBezTo>
                <a:cubicBezTo>
                  <a:pt x="1959784" y="4257542"/>
                  <a:pt x="1943355" y="4255195"/>
                  <a:pt x="1926925" y="4252848"/>
                </a:cubicBezTo>
                <a:cubicBezTo>
                  <a:pt x="1919884" y="4252848"/>
                  <a:pt x="1908149" y="4252848"/>
                  <a:pt x="1898761" y="4250501"/>
                </a:cubicBezTo>
                <a:close/>
                <a:moveTo>
                  <a:pt x="1767326" y="4276319"/>
                </a:moveTo>
                <a:cubicBezTo>
                  <a:pt x="1760285" y="4285707"/>
                  <a:pt x="1750897" y="4295095"/>
                  <a:pt x="1743856" y="4304483"/>
                </a:cubicBezTo>
                <a:cubicBezTo>
                  <a:pt x="1741508" y="4306830"/>
                  <a:pt x="1739161" y="4311525"/>
                  <a:pt x="1734467" y="4313871"/>
                </a:cubicBezTo>
                <a:cubicBezTo>
                  <a:pt x="1713344" y="4337342"/>
                  <a:pt x="1689873" y="4358466"/>
                  <a:pt x="1668750" y="4379589"/>
                </a:cubicBezTo>
                <a:cubicBezTo>
                  <a:pt x="1666403" y="4381936"/>
                  <a:pt x="1664056" y="4384283"/>
                  <a:pt x="1659362" y="4386630"/>
                </a:cubicBezTo>
                <a:cubicBezTo>
                  <a:pt x="1649974" y="4393671"/>
                  <a:pt x="1642933" y="4400712"/>
                  <a:pt x="1633544" y="4407753"/>
                </a:cubicBezTo>
                <a:cubicBezTo>
                  <a:pt x="1628850" y="4410100"/>
                  <a:pt x="1624156" y="4414794"/>
                  <a:pt x="1621809" y="4417142"/>
                </a:cubicBezTo>
                <a:cubicBezTo>
                  <a:pt x="1614768" y="4421836"/>
                  <a:pt x="1607727" y="4428877"/>
                  <a:pt x="1600686" y="4433571"/>
                </a:cubicBezTo>
                <a:cubicBezTo>
                  <a:pt x="1595992" y="4438265"/>
                  <a:pt x="1591298" y="4440612"/>
                  <a:pt x="1584256" y="4445306"/>
                </a:cubicBezTo>
                <a:cubicBezTo>
                  <a:pt x="1577215" y="4450000"/>
                  <a:pt x="1572521" y="4454694"/>
                  <a:pt x="1565480" y="4457041"/>
                </a:cubicBezTo>
                <a:cubicBezTo>
                  <a:pt x="1560786" y="4459388"/>
                  <a:pt x="1553745" y="4464083"/>
                  <a:pt x="1549051" y="4466429"/>
                </a:cubicBezTo>
                <a:cubicBezTo>
                  <a:pt x="1549051" y="4466429"/>
                  <a:pt x="1549051" y="4466429"/>
                  <a:pt x="1549051" y="4466429"/>
                </a:cubicBezTo>
                <a:cubicBezTo>
                  <a:pt x="1549051" y="4464083"/>
                  <a:pt x="1546704" y="4464083"/>
                  <a:pt x="1544357" y="4461735"/>
                </a:cubicBezTo>
                <a:cubicBezTo>
                  <a:pt x="1544357" y="4461735"/>
                  <a:pt x="1544357" y="4461735"/>
                  <a:pt x="1544357" y="4461735"/>
                </a:cubicBezTo>
                <a:cubicBezTo>
                  <a:pt x="1544357" y="4461735"/>
                  <a:pt x="1546704" y="4459388"/>
                  <a:pt x="1549051" y="4457041"/>
                </a:cubicBezTo>
                <a:cubicBezTo>
                  <a:pt x="1551398" y="4454694"/>
                  <a:pt x="1553745" y="4450000"/>
                  <a:pt x="1558439" y="4447653"/>
                </a:cubicBezTo>
                <a:cubicBezTo>
                  <a:pt x="1560786" y="4445306"/>
                  <a:pt x="1563133" y="4442959"/>
                  <a:pt x="1567827" y="4438265"/>
                </a:cubicBezTo>
                <a:cubicBezTo>
                  <a:pt x="1570174" y="4435918"/>
                  <a:pt x="1574868" y="4431224"/>
                  <a:pt x="1577215" y="4428877"/>
                </a:cubicBezTo>
                <a:cubicBezTo>
                  <a:pt x="1579562" y="4426530"/>
                  <a:pt x="1581909" y="4424183"/>
                  <a:pt x="1584256" y="4419489"/>
                </a:cubicBezTo>
                <a:cubicBezTo>
                  <a:pt x="1586603" y="4414794"/>
                  <a:pt x="1591298" y="4412447"/>
                  <a:pt x="1593645" y="4407753"/>
                </a:cubicBezTo>
                <a:cubicBezTo>
                  <a:pt x="1595992" y="4405406"/>
                  <a:pt x="1598339" y="4403059"/>
                  <a:pt x="1600686" y="4400712"/>
                </a:cubicBezTo>
                <a:cubicBezTo>
                  <a:pt x="1605380" y="4396018"/>
                  <a:pt x="1607727" y="4391324"/>
                  <a:pt x="1612421" y="4386630"/>
                </a:cubicBezTo>
                <a:cubicBezTo>
                  <a:pt x="1614768" y="4384283"/>
                  <a:pt x="1617115" y="4381936"/>
                  <a:pt x="1617115" y="4379589"/>
                </a:cubicBezTo>
                <a:cubicBezTo>
                  <a:pt x="1621809" y="4374895"/>
                  <a:pt x="1626503" y="4367854"/>
                  <a:pt x="1631197" y="4363160"/>
                </a:cubicBezTo>
                <a:cubicBezTo>
                  <a:pt x="1633544" y="4360812"/>
                  <a:pt x="1633544" y="4358466"/>
                  <a:pt x="1635891" y="4356118"/>
                </a:cubicBezTo>
                <a:cubicBezTo>
                  <a:pt x="1640586" y="4349077"/>
                  <a:pt x="1645280" y="4344383"/>
                  <a:pt x="1649974" y="4337342"/>
                </a:cubicBezTo>
                <a:cubicBezTo>
                  <a:pt x="1652321" y="4334995"/>
                  <a:pt x="1652321" y="4334995"/>
                  <a:pt x="1654668" y="4332648"/>
                </a:cubicBezTo>
                <a:cubicBezTo>
                  <a:pt x="1659362" y="4325607"/>
                  <a:pt x="1664056" y="4318565"/>
                  <a:pt x="1671097" y="4311525"/>
                </a:cubicBezTo>
                <a:cubicBezTo>
                  <a:pt x="1671097" y="4309177"/>
                  <a:pt x="1673444" y="4309177"/>
                  <a:pt x="1673444" y="4306830"/>
                </a:cubicBezTo>
                <a:cubicBezTo>
                  <a:pt x="1678138" y="4299789"/>
                  <a:pt x="1685179" y="4290401"/>
                  <a:pt x="1689873" y="4281013"/>
                </a:cubicBezTo>
                <a:cubicBezTo>
                  <a:pt x="1689873" y="4281013"/>
                  <a:pt x="1692220" y="4278666"/>
                  <a:pt x="1692220" y="4278666"/>
                </a:cubicBezTo>
                <a:cubicBezTo>
                  <a:pt x="1708650" y="4255195"/>
                  <a:pt x="1722732" y="4229378"/>
                  <a:pt x="1739161" y="4201213"/>
                </a:cubicBezTo>
                <a:cubicBezTo>
                  <a:pt x="1753244" y="4210602"/>
                  <a:pt x="1769673" y="4219990"/>
                  <a:pt x="1783755" y="4227031"/>
                </a:cubicBezTo>
                <a:cubicBezTo>
                  <a:pt x="1781408" y="4229378"/>
                  <a:pt x="1781408" y="4234072"/>
                  <a:pt x="1781408" y="4236419"/>
                </a:cubicBezTo>
                <a:cubicBezTo>
                  <a:pt x="1781408" y="4243460"/>
                  <a:pt x="1783755" y="4248154"/>
                  <a:pt x="1788449" y="4250501"/>
                </a:cubicBezTo>
                <a:cubicBezTo>
                  <a:pt x="1786102" y="4252848"/>
                  <a:pt x="1786102" y="4252848"/>
                  <a:pt x="1783755" y="4255195"/>
                </a:cubicBezTo>
                <a:cubicBezTo>
                  <a:pt x="1776714" y="4262236"/>
                  <a:pt x="1772020" y="4269278"/>
                  <a:pt x="1767326" y="4276319"/>
                </a:cubicBezTo>
                <a:close/>
                <a:moveTo>
                  <a:pt x="1499763" y="4433571"/>
                </a:moveTo>
                <a:cubicBezTo>
                  <a:pt x="1495069" y="4428877"/>
                  <a:pt x="1490375" y="4424183"/>
                  <a:pt x="1485680" y="4419489"/>
                </a:cubicBezTo>
                <a:cubicBezTo>
                  <a:pt x="1483333" y="4414794"/>
                  <a:pt x="1478639" y="4412447"/>
                  <a:pt x="1476292" y="4407753"/>
                </a:cubicBezTo>
                <a:cubicBezTo>
                  <a:pt x="1471598" y="4403059"/>
                  <a:pt x="1466904" y="4396018"/>
                  <a:pt x="1462210" y="4391324"/>
                </a:cubicBezTo>
                <a:cubicBezTo>
                  <a:pt x="1459863" y="4388977"/>
                  <a:pt x="1457516" y="4384283"/>
                  <a:pt x="1452822" y="4381936"/>
                </a:cubicBezTo>
                <a:cubicBezTo>
                  <a:pt x="1448128" y="4374895"/>
                  <a:pt x="1441087" y="4370201"/>
                  <a:pt x="1436392" y="4363160"/>
                </a:cubicBezTo>
                <a:cubicBezTo>
                  <a:pt x="1434045" y="4360812"/>
                  <a:pt x="1431698" y="4356118"/>
                  <a:pt x="1429351" y="4353771"/>
                </a:cubicBezTo>
                <a:cubicBezTo>
                  <a:pt x="1424657" y="4346730"/>
                  <a:pt x="1417616" y="4339689"/>
                  <a:pt x="1410575" y="4332648"/>
                </a:cubicBezTo>
                <a:cubicBezTo>
                  <a:pt x="1408228" y="4330301"/>
                  <a:pt x="1405881" y="4327954"/>
                  <a:pt x="1403534" y="4325607"/>
                </a:cubicBezTo>
                <a:cubicBezTo>
                  <a:pt x="1396493" y="4318565"/>
                  <a:pt x="1391799" y="4309177"/>
                  <a:pt x="1384757" y="4302136"/>
                </a:cubicBezTo>
                <a:cubicBezTo>
                  <a:pt x="1382410" y="4299789"/>
                  <a:pt x="1382410" y="4297442"/>
                  <a:pt x="1380063" y="4295095"/>
                </a:cubicBezTo>
                <a:cubicBezTo>
                  <a:pt x="1373022" y="4285707"/>
                  <a:pt x="1365981" y="4276319"/>
                  <a:pt x="1358940" y="4269278"/>
                </a:cubicBezTo>
                <a:cubicBezTo>
                  <a:pt x="1358940" y="4269278"/>
                  <a:pt x="1358940" y="4266930"/>
                  <a:pt x="1356593" y="4266930"/>
                </a:cubicBezTo>
                <a:cubicBezTo>
                  <a:pt x="1326081" y="4227031"/>
                  <a:pt x="1295570" y="4184784"/>
                  <a:pt x="1262711" y="4140190"/>
                </a:cubicBezTo>
                <a:cubicBezTo>
                  <a:pt x="1260364" y="4135496"/>
                  <a:pt x="1255670" y="4130802"/>
                  <a:pt x="1253323" y="4126108"/>
                </a:cubicBezTo>
                <a:cubicBezTo>
                  <a:pt x="1250976" y="4121414"/>
                  <a:pt x="1246282" y="4116720"/>
                  <a:pt x="1243935" y="4112026"/>
                </a:cubicBezTo>
                <a:cubicBezTo>
                  <a:pt x="1239241" y="4104984"/>
                  <a:pt x="1232199" y="4095596"/>
                  <a:pt x="1227505" y="4088555"/>
                </a:cubicBezTo>
                <a:cubicBezTo>
                  <a:pt x="1225158" y="4086208"/>
                  <a:pt x="1222811" y="4081514"/>
                  <a:pt x="1220464" y="4079167"/>
                </a:cubicBezTo>
                <a:cubicBezTo>
                  <a:pt x="1213423" y="4069779"/>
                  <a:pt x="1206382" y="4060390"/>
                  <a:pt x="1199341" y="4048655"/>
                </a:cubicBezTo>
                <a:cubicBezTo>
                  <a:pt x="1196994" y="4046308"/>
                  <a:pt x="1194647" y="4043961"/>
                  <a:pt x="1194647" y="4039267"/>
                </a:cubicBezTo>
                <a:cubicBezTo>
                  <a:pt x="1187605" y="4027532"/>
                  <a:pt x="1180564" y="4018144"/>
                  <a:pt x="1171176" y="4006408"/>
                </a:cubicBezTo>
                <a:cubicBezTo>
                  <a:pt x="1171176" y="4004061"/>
                  <a:pt x="1168829" y="4004061"/>
                  <a:pt x="1168829" y="4001714"/>
                </a:cubicBezTo>
                <a:cubicBezTo>
                  <a:pt x="1159441" y="3989979"/>
                  <a:pt x="1152400" y="3975897"/>
                  <a:pt x="1143012" y="3964162"/>
                </a:cubicBezTo>
                <a:cubicBezTo>
                  <a:pt x="1143012" y="3964162"/>
                  <a:pt x="1143012" y="3961814"/>
                  <a:pt x="1143012" y="3961814"/>
                </a:cubicBezTo>
                <a:cubicBezTo>
                  <a:pt x="1138318" y="3952426"/>
                  <a:pt x="1131276" y="3945385"/>
                  <a:pt x="1126582" y="3935997"/>
                </a:cubicBezTo>
                <a:cubicBezTo>
                  <a:pt x="1126582" y="3935997"/>
                  <a:pt x="1128929" y="3933650"/>
                  <a:pt x="1128929" y="3933650"/>
                </a:cubicBezTo>
                <a:cubicBezTo>
                  <a:pt x="1133623" y="3935997"/>
                  <a:pt x="1138318" y="3935997"/>
                  <a:pt x="1143012" y="3938344"/>
                </a:cubicBezTo>
                <a:cubicBezTo>
                  <a:pt x="1157094" y="3943038"/>
                  <a:pt x="1171176" y="3947732"/>
                  <a:pt x="1185258" y="3950079"/>
                </a:cubicBezTo>
                <a:cubicBezTo>
                  <a:pt x="1189953" y="3952426"/>
                  <a:pt x="1194647" y="3952426"/>
                  <a:pt x="1199341" y="3954773"/>
                </a:cubicBezTo>
                <a:cubicBezTo>
                  <a:pt x="1201688" y="3954773"/>
                  <a:pt x="1204035" y="3957120"/>
                  <a:pt x="1204035" y="3957120"/>
                </a:cubicBezTo>
                <a:cubicBezTo>
                  <a:pt x="1220464" y="3961814"/>
                  <a:pt x="1236894" y="3968856"/>
                  <a:pt x="1253323" y="3973550"/>
                </a:cubicBezTo>
                <a:cubicBezTo>
                  <a:pt x="1267405" y="3978244"/>
                  <a:pt x="1281487" y="3982938"/>
                  <a:pt x="1297917" y="3987632"/>
                </a:cubicBezTo>
                <a:cubicBezTo>
                  <a:pt x="1316693" y="3994673"/>
                  <a:pt x="1337816" y="3999367"/>
                  <a:pt x="1356593" y="4004061"/>
                </a:cubicBezTo>
                <a:cubicBezTo>
                  <a:pt x="1368328" y="4008755"/>
                  <a:pt x="1382410" y="4011102"/>
                  <a:pt x="1394146" y="4015796"/>
                </a:cubicBezTo>
                <a:cubicBezTo>
                  <a:pt x="1419963" y="4022838"/>
                  <a:pt x="1445781" y="4029879"/>
                  <a:pt x="1473945" y="4036920"/>
                </a:cubicBezTo>
                <a:cubicBezTo>
                  <a:pt x="1473945" y="4039267"/>
                  <a:pt x="1473945" y="4039267"/>
                  <a:pt x="1473945" y="4041614"/>
                </a:cubicBezTo>
                <a:cubicBezTo>
                  <a:pt x="1473945" y="4053349"/>
                  <a:pt x="1483333" y="4062737"/>
                  <a:pt x="1495069" y="4062737"/>
                </a:cubicBezTo>
                <a:cubicBezTo>
                  <a:pt x="1495069" y="4062737"/>
                  <a:pt x="1495069" y="4062737"/>
                  <a:pt x="1495069" y="4062737"/>
                </a:cubicBezTo>
                <a:cubicBezTo>
                  <a:pt x="1495069" y="4074473"/>
                  <a:pt x="1497416" y="4088555"/>
                  <a:pt x="1497416" y="4100290"/>
                </a:cubicBezTo>
                <a:lnTo>
                  <a:pt x="1497416" y="4100290"/>
                </a:lnTo>
                <a:cubicBezTo>
                  <a:pt x="1502110" y="4156619"/>
                  <a:pt x="1506804" y="4208254"/>
                  <a:pt x="1511498" y="4259889"/>
                </a:cubicBezTo>
                <a:cubicBezTo>
                  <a:pt x="1516192" y="4318565"/>
                  <a:pt x="1520886" y="4372548"/>
                  <a:pt x="1525580" y="4424183"/>
                </a:cubicBezTo>
                <a:cubicBezTo>
                  <a:pt x="1525580" y="4426530"/>
                  <a:pt x="1525580" y="4426530"/>
                  <a:pt x="1525580" y="4428877"/>
                </a:cubicBezTo>
                <a:cubicBezTo>
                  <a:pt x="1525580" y="4438265"/>
                  <a:pt x="1527927" y="4447653"/>
                  <a:pt x="1527927" y="4454694"/>
                </a:cubicBezTo>
                <a:cubicBezTo>
                  <a:pt x="1527927" y="4457041"/>
                  <a:pt x="1527927" y="4457041"/>
                  <a:pt x="1527927" y="4459388"/>
                </a:cubicBezTo>
                <a:cubicBezTo>
                  <a:pt x="1523233" y="4459388"/>
                  <a:pt x="1518539" y="4461735"/>
                  <a:pt x="1516192" y="4464083"/>
                </a:cubicBezTo>
                <a:cubicBezTo>
                  <a:pt x="1513845" y="4459388"/>
                  <a:pt x="1509151" y="4457041"/>
                  <a:pt x="1506804" y="4452347"/>
                </a:cubicBezTo>
                <a:cubicBezTo>
                  <a:pt x="1506804" y="4442959"/>
                  <a:pt x="1502110" y="4438265"/>
                  <a:pt x="1499763" y="4433571"/>
                </a:cubicBezTo>
                <a:close/>
                <a:moveTo>
                  <a:pt x="922389" y="3767009"/>
                </a:moveTo>
                <a:cubicBezTo>
                  <a:pt x="924736" y="3767009"/>
                  <a:pt x="927083" y="3764663"/>
                  <a:pt x="927083" y="3764663"/>
                </a:cubicBezTo>
                <a:cubicBezTo>
                  <a:pt x="934124" y="3759969"/>
                  <a:pt x="943513" y="3755274"/>
                  <a:pt x="950554" y="3750580"/>
                </a:cubicBezTo>
                <a:cubicBezTo>
                  <a:pt x="952901" y="3748233"/>
                  <a:pt x="955248" y="3748233"/>
                  <a:pt x="957595" y="3745886"/>
                </a:cubicBezTo>
                <a:cubicBezTo>
                  <a:pt x="962289" y="3743539"/>
                  <a:pt x="966983" y="3738845"/>
                  <a:pt x="974024" y="3736498"/>
                </a:cubicBezTo>
                <a:cubicBezTo>
                  <a:pt x="978718" y="3734151"/>
                  <a:pt x="983412" y="3731804"/>
                  <a:pt x="988107" y="3727110"/>
                </a:cubicBezTo>
                <a:cubicBezTo>
                  <a:pt x="992801" y="3724763"/>
                  <a:pt x="995148" y="3722416"/>
                  <a:pt x="999842" y="3720068"/>
                </a:cubicBezTo>
                <a:cubicBezTo>
                  <a:pt x="1004536" y="3717722"/>
                  <a:pt x="1009230" y="3713028"/>
                  <a:pt x="1013924" y="3710680"/>
                </a:cubicBezTo>
                <a:cubicBezTo>
                  <a:pt x="1016271" y="3708333"/>
                  <a:pt x="1020965" y="3705986"/>
                  <a:pt x="1023312" y="3703639"/>
                </a:cubicBezTo>
                <a:cubicBezTo>
                  <a:pt x="1025659" y="3701292"/>
                  <a:pt x="1030353" y="3698945"/>
                  <a:pt x="1032700" y="3696598"/>
                </a:cubicBezTo>
                <a:cubicBezTo>
                  <a:pt x="1037395" y="3701292"/>
                  <a:pt x="1042089" y="3703639"/>
                  <a:pt x="1049130" y="3703639"/>
                </a:cubicBezTo>
                <a:cubicBezTo>
                  <a:pt x="1049130" y="3710680"/>
                  <a:pt x="1049130" y="3720068"/>
                  <a:pt x="1049130" y="3727110"/>
                </a:cubicBezTo>
                <a:cubicBezTo>
                  <a:pt x="1049130" y="3759969"/>
                  <a:pt x="1051477" y="3790480"/>
                  <a:pt x="1051477" y="3820992"/>
                </a:cubicBezTo>
                <a:cubicBezTo>
                  <a:pt x="1004536" y="3804562"/>
                  <a:pt x="957595" y="3788133"/>
                  <a:pt x="910654" y="3769357"/>
                </a:cubicBezTo>
                <a:cubicBezTo>
                  <a:pt x="915348" y="3771704"/>
                  <a:pt x="920042" y="3769357"/>
                  <a:pt x="922389" y="3767009"/>
                </a:cubicBezTo>
                <a:close/>
                <a:moveTo>
                  <a:pt x="1089030" y="3661392"/>
                </a:moveTo>
                <a:cubicBezTo>
                  <a:pt x="1096071" y="3656698"/>
                  <a:pt x="1103112" y="3652004"/>
                  <a:pt x="1112500" y="3644963"/>
                </a:cubicBezTo>
                <a:cubicBezTo>
                  <a:pt x="1117194" y="3640269"/>
                  <a:pt x="1124235" y="3637922"/>
                  <a:pt x="1128929" y="3633228"/>
                </a:cubicBezTo>
                <a:cubicBezTo>
                  <a:pt x="1135971" y="3628534"/>
                  <a:pt x="1145359" y="3621493"/>
                  <a:pt x="1152400" y="3614451"/>
                </a:cubicBezTo>
                <a:cubicBezTo>
                  <a:pt x="1164135" y="3605063"/>
                  <a:pt x="1175870" y="3595675"/>
                  <a:pt x="1187605" y="3586287"/>
                </a:cubicBezTo>
                <a:cubicBezTo>
                  <a:pt x="1192300" y="3581593"/>
                  <a:pt x="1199341" y="3576899"/>
                  <a:pt x="1204035" y="3572205"/>
                </a:cubicBezTo>
                <a:cubicBezTo>
                  <a:pt x="1211076" y="3567510"/>
                  <a:pt x="1218117" y="3560470"/>
                  <a:pt x="1225158" y="3555775"/>
                </a:cubicBezTo>
                <a:cubicBezTo>
                  <a:pt x="1229852" y="3551081"/>
                  <a:pt x="1236894" y="3546387"/>
                  <a:pt x="1241588" y="3541693"/>
                </a:cubicBezTo>
                <a:cubicBezTo>
                  <a:pt x="1248629" y="3534652"/>
                  <a:pt x="1255670" y="3529958"/>
                  <a:pt x="1262711" y="3522917"/>
                </a:cubicBezTo>
                <a:cubicBezTo>
                  <a:pt x="1267405" y="3518223"/>
                  <a:pt x="1274446" y="3513529"/>
                  <a:pt x="1279140" y="3508834"/>
                </a:cubicBezTo>
                <a:cubicBezTo>
                  <a:pt x="1286181" y="3501793"/>
                  <a:pt x="1293223" y="3497099"/>
                  <a:pt x="1300264" y="3490058"/>
                </a:cubicBezTo>
                <a:cubicBezTo>
                  <a:pt x="1304958" y="3485364"/>
                  <a:pt x="1311999" y="3480670"/>
                  <a:pt x="1316693" y="3475976"/>
                </a:cubicBezTo>
                <a:cubicBezTo>
                  <a:pt x="1323734" y="3468935"/>
                  <a:pt x="1330775" y="3461893"/>
                  <a:pt x="1337816" y="3454853"/>
                </a:cubicBezTo>
                <a:cubicBezTo>
                  <a:pt x="1342511" y="3450158"/>
                  <a:pt x="1349552" y="3445464"/>
                  <a:pt x="1354246" y="3440770"/>
                </a:cubicBezTo>
                <a:cubicBezTo>
                  <a:pt x="1361287" y="3433729"/>
                  <a:pt x="1368328" y="3426688"/>
                  <a:pt x="1375369" y="3419647"/>
                </a:cubicBezTo>
                <a:cubicBezTo>
                  <a:pt x="1380063" y="3414952"/>
                  <a:pt x="1384757" y="3410258"/>
                  <a:pt x="1391799" y="3405564"/>
                </a:cubicBezTo>
                <a:cubicBezTo>
                  <a:pt x="1398840" y="3398523"/>
                  <a:pt x="1405881" y="3391482"/>
                  <a:pt x="1412922" y="3384441"/>
                </a:cubicBezTo>
                <a:cubicBezTo>
                  <a:pt x="1417616" y="3379747"/>
                  <a:pt x="1422310" y="3375053"/>
                  <a:pt x="1427004" y="3370359"/>
                </a:cubicBezTo>
                <a:cubicBezTo>
                  <a:pt x="1434045" y="3363318"/>
                  <a:pt x="1441087" y="3356276"/>
                  <a:pt x="1448128" y="3346888"/>
                </a:cubicBezTo>
                <a:cubicBezTo>
                  <a:pt x="1452822" y="3342194"/>
                  <a:pt x="1457516" y="3337500"/>
                  <a:pt x="1462210" y="3332806"/>
                </a:cubicBezTo>
                <a:cubicBezTo>
                  <a:pt x="1469251" y="3325765"/>
                  <a:pt x="1476292" y="3316377"/>
                  <a:pt x="1483333" y="3309335"/>
                </a:cubicBezTo>
                <a:cubicBezTo>
                  <a:pt x="1488028" y="3304641"/>
                  <a:pt x="1492722" y="3299947"/>
                  <a:pt x="1497416" y="3295253"/>
                </a:cubicBezTo>
                <a:cubicBezTo>
                  <a:pt x="1504457" y="3288212"/>
                  <a:pt x="1511498" y="3278824"/>
                  <a:pt x="1518539" y="3271783"/>
                </a:cubicBezTo>
                <a:cubicBezTo>
                  <a:pt x="1523233" y="3267089"/>
                  <a:pt x="1527927" y="3262394"/>
                  <a:pt x="1532621" y="3257700"/>
                </a:cubicBezTo>
                <a:cubicBezTo>
                  <a:pt x="1539662" y="3250659"/>
                  <a:pt x="1546704" y="3241271"/>
                  <a:pt x="1553745" y="3234230"/>
                </a:cubicBezTo>
                <a:cubicBezTo>
                  <a:pt x="1558439" y="3229536"/>
                  <a:pt x="1563133" y="3224842"/>
                  <a:pt x="1567827" y="3220148"/>
                </a:cubicBezTo>
                <a:cubicBezTo>
                  <a:pt x="1574868" y="3210759"/>
                  <a:pt x="1584256" y="3203718"/>
                  <a:pt x="1591298" y="3194330"/>
                </a:cubicBezTo>
                <a:cubicBezTo>
                  <a:pt x="1595992" y="3189636"/>
                  <a:pt x="1598339" y="3184942"/>
                  <a:pt x="1603033" y="3180248"/>
                </a:cubicBezTo>
                <a:cubicBezTo>
                  <a:pt x="1610074" y="3170860"/>
                  <a:pt x="1619462" y="3161472"/>
                  <a:pt x="1626503" y="3152083"/>
                </a:cubicBezTo>
                <a:cubicBezTo>
                  <a:pt x="1626503" y="3152083"/>
                  <a:pt x="1626503" y="3152083"/>
                  <a:pt x="1626503" y="3152083"/>
                </a:cubicBezTo>
                <a:cubicBezTo>
                  <a:pt x="1626503" y="3152083"/>
                  <a:pt x="1628850" y="3152083"/>
                  <a:pt x="1628850" y="3154431"/>
                </a:cubicBezTo>
                <a:cubicBezTo>
                  <a:pt x="1626503" y="3159125"/>
                  <a:pt x="1624156" y="3161472"/>
                  <a:pt x="1621809" y="3166166"/>
                </a:cubicBezTo>
                <a:cubicBezTo>
                  <a:pt x="1617115" y="3173207"/>
                  <a:pt x="1612421" y="3182595"/>
                  <a:pt x="1607727" y="3189636"/>
                </a:cubicBezTo>
                <a:cubicBezTo>
                  <a:pt x="1603033" y="3196677"/>
                  <a:pt x="1598339" y="3206065"/>
                  <a:pt x="1593645" y="3213107"/>
                </a:cubicBezTo>
                <a:cubicBezTo>
                  <a:pt x="1588950" y="3220148"/>
                  <a:pt x="1584256" y="3229536"/>
                  <a:pt x="1579562" y="3236577"/>
                </a:cubicBezTo>
                <a:cubicBezTo>
                  <a:pt x="1574868" y="3243618"/>
                  <a:pt x="1572521" y="3250659"/>
                  <a:pt x="1567827" y="3257700"/>
                </a:cubicBezTo>
                <a:cubicBezTo>
                  <a:pt x="1563133" y="3267089"/>
                  <a:pt x="1558439" y="3274130"/>
                  <a:pt x="1553745" y="3283518"/>
                </a:cubicBezTo>
                <a:cubicBezTo>
                  <a:pt x="1549051" y="3290559"/>
                  <a:pt x="1546704" y="3297600"/>
                  <a:pt x="1542009" y="3302295"/>
                </a:cubicBezTo>
                <a:cubicBezTo>
                  <a:pt x="1537315" y="3311683"/>
                  <a:pt x="1532621" y="3318724"/>
                  <a:pt x="1527927" y="3328112"/>
                </a:cubicBezTo>
                <a:cubicBezTo>
                  <a:pt x="1523233" y="3335153"/>
                  <a:pt x="1520886" y="3339847"/>
                  <a:pt x="1516192" y="3346888"/>
                </a:cubicBezTo>
                <a:cubicBezTo>
                  <a:pt x="1511498" y="3356276"/>
                  <a:pt x="1506804" y="3363318"/>
                  <a:pt x="1502110" y="3372706"/>
                </a:cubicBezTo>
                <a:cubicBezTo>
                  <a:pt x="1499763" y="3379747"/>
                  <a:pt x="1495069" y="3384441"/>
                  <a:pt x="1492722" y="3391482"/>
                </a:cubicBezTo>
                <a:cubicBezTo>
                  <a:pt x="1488028" y="3400870"/>
                  <a:pt x="1483333" y="3407912"/>
                  <a:pt x="1478639" y="3417300"/>
                </a:cubicBezTo>
                <a:cubicBezTo>
                  <a:pt x="1476292" y="3421994"/>
                  <a:pt x="1471598" y="3429035"/>
                  <a:pt x="1469251" y="3433729"/>
                </a:cubicBezTo>
                <a:cubicBezTo>
                  <a:pt x="1464557" y="3440770"/>
                  <a:pt x="1459863" y="3450158"/>
                  <a:pt x="1455169" y="3457199"/>
                </a:cubicBezTo>
                <a:cubicBezTo>
                  <a:pt x="1452822" y="3461893"/>
                  <a:pt x="1448128" y="3466588"/>
                  <a:pt x="1445781" y="3473629"/>
                </a:cubicBezTo>
                <a:cubicBezTo>
                  <a:pt x="1441087" y="3483017"/>
                  <a:pt x="1436392" y="3490058"/>
                  <a:pt x="1431698" y="3499446"/>
                </a:cubicBezTo>
                <a:cubicBezTo>
                  <a:pt x="1429351" y="3504140"/>
                  <a:pt x="1427004" y="3508834"/>
                  <a:pt x="1422310" y="3513529"/>
                </a:cubicBezTo>
                <a:cubicBezTo>
                  <a:pt x="1417616" y="3522917"/>
                  <a:pt x="1410575" y="3532305"/>
                  <a:pt x="1405881" y="3539346"/>
                </a:cubicBezTo>
                <a:cubicBezTo>
                  <a:pt x="1403534" y="3544040"/>
                  <a:pt x="1401187" y="3546387"/>
                  <a:pt x="1398840" y="3551081"/>
                </a:cubicBezTo>
                <a:cubicBezTo>
                  <a:pt x="1394146" y="3560470"/>
                  <a:pt x="1387104" y="3569858"/>
                  <a:pt x="1382410" y="3579246"/>
                </a:cubicBezTo>
                <a:cubicBezTo>
                  <a:pt x="1380063" y="3581593"/>
                  <a:pt x="1377716" y="3586287"/>
                  <a:pt x="1375369" y="3588634"/>
                </a:cubicBezTo>
                <a:cubicBezTo>
                  <a:pt x="1368328" y="3598022"/>
                  <a:pt x="1363634" y="3607411"/>
                  <a:pt x="1356593" y="3616799"/>
                </a:cubicBezTo>
                <a:cubicBezTo>
                  <a:pt x="1354246" y="3619146"/>
                  <a:pt x="1354246" y="3621493"/>
                  <a:pt x="1351899" y="3623840"/>
                </a:cubicBezTo>
                <a:cubicBezTo>
                  <a:pt x="1316693" y="3677822"/>
                  <a:pt x="1281487" y="3727110"/>
                  <a:pt x="1246282" y="3774051"/>
                </a:cubicBezTo>
                <a:cubicBezTo>
                  <a:pt x="1243935" y="3771704"/>
                  <a:pt x="1239241" y="3769357"/>
                  <a:pt x="1234546" y="3769357"/>
                </a:cubicBezTo>
                <a:cubicBezTo>
                  <a:pt x="1227505" y="3769357"/>
                  <a:pt x="1220464" y="3774051"/>
                  <a:pt x="1215770" y="3781092"/>
                </a:cubicBezTo>
                <a:cubicBezTo>
                  <a:pt x="1213423" y="3778745"/>
                  <a:pt x="1208729" y="3778745"/>
                  <a:pt x="1206382" y="3776398"/>
                </a:cubicBezTo>
                <a:cubicBezTo>
                  <a:pt x="1166482" y="3757621"/>
                  <a:pt x="1128929" y="3736498"/>
                  <a:pt x="1091377" y="3717722"/>
                </a:cubicBezTo>
                <a:cubicBezTo>
                  <a:pt x="1089030" y="3717722"/>
                  <a:pt x="1089030" y="3715374"/>
                  <a:pt x="1086683" y="3715374"/>
                </a:cubicBezTo>
                <a:cubicBezTo>
                  <a:pt x="1077294" y="3710680"/>
                  <a:pt x="1067906" y="3703639"/>
                  <a:pt x="1056171" y="3698945"/>
                </a:cubicBezTo>
                <a:cubicBezTo>
                  <a:pt x="1058518" y="3696598"/>
                  <a:pt x="1058518" y="3694251"/>
                  <a:pt x="1058518" y="3689557"/>
                </a:cubicBezTo>
                <a:cubicBezTo>
                  <a:pt x="1058518" y="3684863"/>
                  <a:pt x="1056171" y="3682516"/>
                  <a:pt x="1056171" y="3680169"/>
                </a:cubicBezTo>
                <a:cubicBezTo>
                  <a:pt x="1058518" y="3677822"/>
                  <a:pt x="1060865" y="3677822"/>
                  <a:pt x="1063212" y="3675475"/>
                </a:cubicBezTo>
                <a:cubicBezTo>
                  <a:pt x="1077294" y="3668434"/>
                  <a:pt x="1081988" y="3666087"/>
                  <a:pt x="1089030" y="3661392"/>
                </a:cubicBezTo>
                <a:close/>
                <a:moveTo>
                  <a:pt x="1795491" y="2741350"/>
                </a:moveTo>
                <a:cubicBezTo>
                  <a:pt x="1840084" y="2619304"/>
                  <a:pt x="1887025" y="2497258"/>
                  <a:pt x="1936313" y="2375211"/>
                </a:cubicBezTo>
                <a:cubicBezTo>
                  <a:pt x="1943355" y="2356435"/>
                  <a:pt x="1950396" y="2337658"/>
                  <a:pt x="1957437" y="2318882"/>
                </a:cubicBezTo>
                <a:cubicBezTo>
                  <a:pt x="1971519" y="2286023"/>
                  <a:pt x="1983254" y="2253165"/>
                  <a:pt x="1997336" y="2220306"/>
                </a:cubicBezTo>
                <a:cubicBezTo>
                  <a:pt x="2011419" y="2187447"/>
                  <a:pt x="2023154" y="2154589"/>
                  <a:pt x="2037236" y="2121730"/>
                </a:cubicBezTo>
                <a:cubicBezTo>
                  <a:pt x="2039583" y="2121730"/>
                  <a:pt x="2041930" y="2124077"/>
                  <a:pt x="2044277" y="2124077"/>
                </a:cubicBezTo>
                <a:cubicBezTo>
                  <a:pt x="2046624" y="2124077"/>
                  <a:pt x="2051319" y="2124077"/>
                  <a:pt x="2053666" y="2121730"/>
                </a:cubicBezTo>
                <a:cubicBezTo>
                  <a:pt x="2215612" y="2401028"/>
                  <a:pt x="2377558" y="2673286"/>
                  <a:pt x="2548892" y="2929114"/>
                </a:cubicBezTo>
                <a:cubicBezTo>
                  <a:pt x="2548892" y="2931461"/>
                  <a:pt x="2551239" y="2931461"/>
                  <a:pt x="2551239" y="2933808"/>
                </a:cubicBezTo>
                <a:cubicBezTo>
                  <a:pt x="2572363" y="2964320"/>
                  <a:pt x="2591139" y="2994831"/>
                  <a:pt x="2612263" y="3022996"/>
                </a:cubicBezTo>
                <a:cubicBezTo>
                  <a:pt x="2607569" y="3027690"/>
                  <a:pt x="2602875" y="3032384"/>
                  <a:pt x="2602875" y="3039425"/>
                </a:cubicBezTo>
                <a:cubicBezTo>
                  <a:pt x="2602875" y="3039425"/>
                  <a:pt x="2602875" y="3041772"/>
                  <a:pt x="2602875" y="3041772"/>
                </a:cubicBezTo>
                <a:cubicBezTo>
                  <a:pt x="2565322" y="3048813"/>
                  <a:pt x="2527769" y="3053507"/>
                  <a:pt x="2490216" y="3058201"/>
                </a:cubicBezTo>
                <a:cubicBezTo>
                  <a:pt x="2487869" y="3058201"/>
                  <a:pt x="2487869" y="3058201"/>
                  <a:pt x="2485522" y="3058201"/>
                </a:cubicBezTo>
                <a:cubicBezTo>
                  <a:pt x="2443275" y="3065243"/>
                  <a:pt x="2403376" y="3069937"/>
                  <a:pt x="2361129" y="3074631"/>
                </a:cubicBezTo>
                <a:cubicBezTo>
                  <a:pt x="2356435" y="3074631"/>
                  <a:pt x="2351741" y="3076978"/>
                  <a:pt x="2344699" y="3076978"/>
                </a:cubicBezTo>
                <a:cubicBezTo>
                  <a:pt x="2269594" y="3086366"/>
                  <a:pt x="2194488" y="3095754"/>
                  <a:pt x="2121730" y="3102796"/>
                </a:cubicBezTo>
                <a:cubicBezTo>
                  <a:pt x="2119383" y="3102796"/>
                  <a:pt x="2114689" y="3102796"/>
                  <a:pt x="2112342" y="3102796"/>
                </a:cubicBezTo>
                <a:cubicBezTo>
                  <a:pt x="2102954" y="3102796"/>
                  <a:pt x="2093565" y="3105142"/>
                  <a:pt x="2084177" y="3105142"/>
                </a:cubicBezTo>
                <a:cubicBezTo>
                  <a:pt x="2053666" y="3107490"/>
                  <a:pt x="2023154" y="3112184"/>
                  <a:pt x="1992642" y="3114531"/>
                </a:cubicBezTo>
                <a:cubicBezTo>
                  <a:pt x="1980907" y="3114531"/>
                  <a:pt x="1969172" y="3116878"/>
                  <a:pt x="1959784" y="3116878"/>
                </a:cubicBezTo>
                <a:cubicBezTo>
                  <a:pt x="1931619" y="3119225"/>
                  <a:pt x="1903455" y="3121572"/>
                  <a:pt x="1875290" y="3123919"/>
                </a:cubicBezTo>
                <a:cubicBezTo>
                  <a:pt x="1863555" y="3123919"/>
                  <a:pt x="1851820" y="3126266"/>
                  <a:pt x="1840084" y="3126266"/>
                </a:cubicBezTo>
                <a:cubicBezTo>
                  <a:pt x="1814267" y="3128613"/>
                  <a:pt x="1786102" y="3130960"/>
                  <a:pt x="1760285" y="3130960"/>
                </a:cubicBezTo>
                <a:cubicBezTo>
                  <a:pt x="1746203" y="3130960"/>
                  <a:pt x="1732120" y="3133307"/>
                  <a:pt x="1718038" y="3133307"/>
                </a:cubicBezTo>
                <a:cubicBezTo>
                  <a:pt x="1701609" y="3133307"/>
                  <a:pt x="1682832" y="3135654"/>
                  <a:pt x="1666403" y="3135654"/>
                </a:cubicBezTo>
                <a:cubicBezTo>
                  <a:pt x="1666403" y="3128613"/>
                  <a:pt x="1661709" y="3121572"/>
                  <a:pt x="1654668" y="3119225"/>
                </a:cubicBezTo>
                <a:cubicBezTo>
                  <a:pt x="1675791" y="3062896"/>
                  <a:pt x="1696915" y="3006567"/>
                  <a:pt x="1718038" y="2950237"/>
                </a:cubicBezTo>
                <a:cubicBezTo>
                  <a:pt x="1743856" y="2879826"/>
                  <a:pt x="1769673" y="2811762"/>
                  <a:pt x="1795491" y="2741350"/>
                </a:cubicBezTo>
                <a:close/>
                <a:moveTo>
                  <a:pt x="1905802" y="2159283"/>
                </a:moveTo>
                <a:cubicBezTo>
                  <a:pt x="1875290" y="2171018"/>
                  <a:pt x="1847125" y="2185100"/>
                  <a:pt x="1816614" y="2196836"/>
                </a:cubicBezTo>
                <a:cubicBezTo>
                  <a:pt x="1802532" y="2203877"/>
                  <a:pt x="1788449" y="2208571"/>
                  <a:pt x="1774367" y="2215612"/>
                </a:cubicBezTo>
                <a:cubicBezTo>
                  <a:pt x="1739161" y="2229694"/>
                  <a:pt x="1703956" y="2246123"/>
                  <a:pt x="1671097" y="2260206"/>
                </a:cubicBezTo>
                <a:cubicBezTo>
                  <a:pt x="1661709" y="2264900"/>
                  <a:pt x="1652321" y="2267247"/>
                  <a:pt x="1645280" y="2271941"/>
                </a:cubicBezTo>
                <a:cubicBezTo>
                  <a:pt x="1603033" y="2290717"/>
                  <a:pt x="1558439" y="2309494"/>
                  <a:pt x="1516192" y="2328270"/>
                </a:cubicBezTo>
                <a:cubicBezTo>
                  <a:pt x="1478639" y="2344700"/>
                  <a:pt x="1443434" y="2361129"/>
                  <a:pt x="1405881" y="2377558"/>
                </a:cubicBezTo>
                <a:cubicBezTo>
                  <a:pt x="1403534" y="2370517"/>
                  <a:pt x="1396493" y="2365823"/>
                  <a:pt x="1389452" y="2365823"/>
                </a:cubicBezTo>
                <a:cubicBezTo>
                  <a:pt x="1389452" y="2351741"/>
                  <a:pt x="1389452" y="2335311"/>
                  <a:pt x="1389452" y="2318882"/>
                </a:cubicBezTo>
                <a:cubicBezTo>
                  <a:pt x="1389452" y="2309494"/>
                  <a:pt x="1389452" y="2297759"/>
                  <a:pt x="1389452" y="2288370"/>
                </a:cubicBezTo>
                <a:cubicBezTo>
                  <a:pt x="1389452" y="2281329"/>
                  <a:pt x="1389452" y="2271941"/>
                  <a:pt x="1389452" y="2264900"/>
                </a:cubicBezTo>
                <a:cubicBezTo>
                  <a:pt x="1401187" y="2264900"/>
                  <a:pt x="1408228" y="2255512"/>
                  <a:pt x="1408228" y="2243776"/>
                </a:cubicBezTo>
                <a:cubicBezTo>
                  <a:pt x="1408228" y="2241429"/>
                  <a:pt x="1408228" y="2241429"/>
                  <a:pt x="1408228" y="2241429"/>
                </a:cubicBezTo>
                <a:cubicBezTo>
                  <a:pt x="1462210" y="2229694"/>
                  <a:pt x="1511498" y="2217959"/>
                  <a:pt x="1560786" y="2206224"/>
                </a:cubicBezTo>
                <a:cubicBezTo>
                  <a:pt x="1563133" y="2206224"/>
                  <a:pt x="1565480" y="2206224"/>
                  <a:pt x="1567827" y="2203877"/>
                </a:cubicBezTo>
                <a:cubicBezTo>
                  <a:pt x="1581909" y="2201530"/>
                  <a:pt x="1598339" y="2196836"/>
                  <a:pt x="1612421" y="2194489"/>
                </a:cubicBezTo>
                <a:cubicBezTo>
                  <a:pt x="1626503" y="2192142"/>
                  <a:pt x="1640586" y="2187447"/>
                  <a:pt x="1654668" y="2185100"/>
                </a:cubicBezTo>
                <a:cubicBezTo>
                  <a:pt x="1666403" y="2182753"/>
                  <a:pt x="1675791" y="2180406"/>
                  <a:pt x="1685179" y="2178059"/>
                </a:cubicBezTo>
                <a:cubicBezTo>
                  <a:pt x="1701609" y="2173365"/>
                  <a:pt x="1720385" y="2171018"/>
                  <a:pt x="1736814" y="2166324"/>
                </a:cubicBezTo>
                <a:cubicBezTo>
                  <a:pt x="1746203" y="2163977"/>
                  <a:pt x="1753244" y="2161630"/>
                  <a:pt x="1762632" y="2161630"/>
                </a:cubicBezTo>
                <a:cubicBezTo>
                  <a:pt x="1781408" y="2156936"/>
                  <a:pt x="1797838" y="2154589"/>
                  <a:pt x="1816614" y="2149895"/>
                </a:cubicBezTo>
                <a:cubicBezTo>
                  <a:pt x="1823655" y="2147548"/>
                  <a:pt x="1833043" y="2147548"/>
                  <a:pt x="1840084" y="2145201"/>
                </a:cubicBezTo>
                <a:cubicBezTo>
                  <a:pt x="1858861" y="2140506"/>
                  <a:pt x="1875290" y="2138159"/>
                  <a:pt x="1894066" y="2133465"/>
                </a:cubicBezTo>
                <a:cubicBezTo>
                  <a:pt x="1901108" y="2131118"/>
                  <a:pt x="1908149" y="2131118"/>
                  <a:pt x="1917537" y="2128771"/>
                </a:cubicBezTo>
                <a:cubicBezTo>
                  <a:pt x="1936313" y="2124077"/>
                  <a:pt x="1952743" y="2121730"/>
                  <a:pt x="1971519" y="2117036"/>
                </a:cubicBezTo>
                <a:cubicBezTo>
                  <a:pt x="1978560" y="2114689"/>
                  <a:pt x="1985601" y="2114689"/>
                  <a:pt x="1992642" y="2112342"/>
                </a:cubicBezTo>
                <a:cubicBezTo>
                  <a:pt x="2004378" y="2109995"/>
                  <a:pt x="2016113" y="2107648"/>
                  <a:pt x="2027848" y="2105301"/>
                </a:cubicBezTo>
                <a:cubicBezTo>
                  <a:pt x="2027848" y="2105301"/>
                  <a:pt x="2027848" y="2107648"/>
                  <a:pt x="2027848" y="2107648"/>
                </a:cubicBezTo>
                <a:cubicBezTo>
                  <a:pt x="2006725" y="2117036"/>
                  <a:pt x="1983254" y="2126424"/>
                  <a:pt x="1962131" y="2135812"/>
                </a:cubicBezTo>
                <a:cubicBezTo>
                  <a:pt x="1941007" y="2142853"/>
                  <a:pt x="1924578" y="2152242"/>
                  <a:pt x="1905802" y="2159283"/>
                </a:cubicBezTo>
                <a:close/>
                <a:moveTo>
                  <a:pt x="1316693" y="2060707"/>
                </a:moveTo>
                <a:cubicBezTo>
                  <a:pt x="1316693" y="2056013"/>
                  <a:pt x="1314346" y="2053666"/>
                  <a:pt x="1311999" y="2048971"/>
                </a:cubicBezTo>
                <a:cubicBezTo>
                  <a:pt x="1335469" y="2030195"/>
                  <a:pt x="1358940" y="2013766"/>
                  <a:pt x="1384757" y="1994990"/>
                </a:cubicBezTo>
                <a:cubicBezTo>
                  <a:pt x="1394146" y="1987948"/>
                  <a:pt x="1401187" y="1983254"/>
                  <a:pt x="1410575" y="1976213"/>
                </a:cubicBezTo>
                <a:cubicBezTo>
                  <a:pt x="1415269" y="1971519"/>
                  <a:pt x="1422310" y="1966825"/>
                  <a:pt x="1427004" y="1964478"/>
                </a:cubicBezTo>
                <a:cubicBezTo>
                  <a:pt x="1441087" y="1952743"/>
                  <a:pt x="1455169" y="1943354"/>
                  <a:pt x="1469251" y="1931619"/>
                </a:cubicBezTo>
                <a:cubicBezTo>
                  <a:pt x="1476292" y="1926925"/>
                  <a:pt x="1483333" y="1919884"/>
                  <a:pt x="1490375" y="1915190"/>
                </a:cubicBezTo>
                <a:cubicBezTo>
                  <a:pt x="1504457" y="1905802"/>
                  <a:pt x="1516192" y="1896413"/>
                  <a:pt x="1530274" y="1884678"/>
                </a:cubicBezTo>
                <a:cubicBezTo>
                  <a:pt x="1542009" y="1877637"/>
                  <a:pt x="1551398" y="1868249"/>
                  <a:pt x="1563133" y="1861208"/>
                </a:cubicBezTo>
                <a:cubicBezTo>
                  <a:pt x="1572521" y="1854167"/>
                  <a:pt x="1584256" y="1847126"/>
                  <a:pt x="1593645" y="1837737"/>
                </a:cubicBezTo>
                <a:cubicBezTo>
                  <a:pt x="1605380" y="1828349"/>
                  <a:pt x="1619462" y="1818961"/>
                  <a:pt x="1633544" y="1809573"/>
                </a:cubicBezTo>
                <a:cubicBezTo>
                  <a:pt x="1642933" y="1802532"/>
                  <a:pt x="1649974" y="1797838"/>
                  <a:pt x="1659362" y="1790796"/>
                </a:cubicBezTo>
                <a:cubicBezTo>
                  <a:pt x="1673444" y="1781408"/>
                  <a:pt x="1687526" y="1772020"/>
                  <a:pt x="1701609" y="1762632"/>
                </a:cubicBezTo>
                <a:cubicBezTo>
                  <a:pt x="1710997" y="1755591"/>
                  <a:pt x="1718038" y="1750897"/>
                  <a:pt x="1727426" y="1743855"/>
                </a:cubicBezTo>
                <a:cubicBezTo>
                  <a:pt x="1741508" y="1734467"/>
                  <a:pt x="1755591" y="1725079"/>
                  <a:pt x="1769673" y="1713344"/>
                </a:cubicBezTo>
                <a:cubicBezTo>
                  <a:pt x="1774367" y="1710997"/>
                  <a:pt x="1779061" y="1706303"/>
                  <a:pt x="1781408" y="1703956"/>
                </a:cubicBezTo>
                <a:cubicBezTo>
                  <a:pt x="1781408" y="1703956"/>
                  <a:pt x="1783755" y="1706303"/>
                  <a:pt x="1783755" y="1706303"/>
                </a:cubicBezTo>
                <a:cubicBezTo>
                  <a:pt x="1776714" y="1713344"/>
                  <a:pt x="1772020" y="1720385"/>
                  <a:pt x="1764979" y="1729773"/>
                </a:cubicBezTo>
                <a:cubicBezTo>
                  <a:pt x="1755591" y="1741508"/>
                  <a:pt x="1748550" y="1750897"/>
                  <a:pt x="1739161" y="1762632"/>
                </a:cubicBezTo>
                <a:cubicBezTo>
                  <a:pt x="1729773" y="1774367"/>
                  <a:pt x="1720385" y="1788449"/>
                  <a:pt x="1710997" y="1800185"/>
                </a:cubicBezTo>
                <a:cubicBezTo>
                  <a:pt x="1703956" y="1809573"/>
                  <a:pt x="1694567" y="1821308"/>
                  <a:pt x="1687526" y="1830696"/>
                </a:cubicBezTo>
                <a:cubicBezTo>
                  <a:pt x="1675791" y="1844779"/>
                  <a:pt x="1664056" y="1861208"/>
                  <a:pt x="1654668" y="1875290"/>
                </a:cubicBezTo>
                <a:cubicBezTo>
                  <a:pt x="1647627" y="1882331"/>
                  <a:pt x="1642933" y="1891719"/>
                  <a:pt x="1635891" y="1898761"/>
                </a:cubicBezTo>
                <a:cubicBezTo>
                  <a:pt x="1621809" y="1917537"/>
                  <a:pt x="1607727" y="1936313"/>
                  <a:pt x="1593645" y="1955090"/>
                </a:cubicBezTo>
                <a:cubicBezTo>
                  <a:pt x="1591298" y="1959784"/>
                  <a:pt x="1586603" y="1964478"/>
                  <a:pt x="1584256" y="1969172"/>
                </a:cubicBezTo>
                <a:cubicBezTo>
                  <a:pt x="1532621" y="2037236"/>
                  <a:pt x="1483333" y="2105301"/>
                  <a:pt x="1434045" y="2173365"/>
                </a:cubicBezTo>
                <a:cubicBezTo>
                  <a:pt x="1422310" y="2189794"/>
                  <a:pt x="1410575" y="2206224"/>
                  <a:pt x="1396493" y="2225000"/>
                </a:cubicBezTo>
                <a:cubicBezTo>
                  <a:pt x="1394146" y="2222653"/>
                  <a:pt x="1389452" y="2220306"/>
                  <a:pt x="1384757" y="2220306"/>
                </a:cubicBezTo>
                <a:cubicBezTo>
                  <a:pt x="1382410" y="2220306"/>
                  <a:pt x="1380063" y="2220306"/>
                  <a:pt x="1377716" y="2222653"/>
                </a:cubicBezTo>
                <a:lnTo>
                  <a:pt x="1363634" y="2196836"/>
                </a:lnTo>
                <a:cubicBezTo>
                  <a:pt x="1344858" y="2156936"/>
                  <a:pt x="1323734" y="2117036"/>
                  <a:pt x="1304958" y="2077136"/>
                </a:cubicBezTo>
                <a:cubicBezTo>
                  <a:pt x="1311999" y="2074789"/>
                  <a:pt x="1316693" y="2067748"/>
                  <a:pt x="1316693" y="2060707"/>
                </a:cubicBezTo>
                <a:close/>
                <a:moveTo>
                  <a:pt x="1706303" y="1455169"/>
                </a:moveTo>
                <a:cubicBezTo>
                  <a:pt x="1692220" y="1417616"/>
                  <a:pt x="1678138" y="1382410"/>
                  <a:pt x="1664056" y="1344858"/>
                </a:cubicBezTo>
                <a:cubicBezTo>
                  <a:pt x="1664056" y="1342511"/>
                  <a:pt x="1661709" y="1340164"/>
                  <a:pt x="1661709" y="1337817"/>
                </a:cubicBezTo>
                <a:cubicBezTo>
                  <a:pt x="1645280" y="1297917"/>
                  <a:pt x="1631197" y="1260364"/>
                  <a:pt x="1614768" y="1220464"/>
                </a:cubicBezTo>
                <a:cubicBezTo>
                  <a:pt x="1612421" y="1218117"/>
                  <a:pt x="1612421" y="1215770"/>
                  <a:pt x="1610074" y="1211076"/>
                </a:cubicBezTo>
                <a:cubicBezTo>
                  <a:pt x="1603033" y="1194647"/>
                  <a:pt x="1595992" y="1175870"/>
                  <a:pt x="1588950" y="1159441"/>
                </a:cubicBezTo>
                <a:cubicBezTo>
                  <a:pt x="1588950" y="1157094"/>
                  <a:pt x="1588950" y="1157094"/>
                  <a:pt x="1586603" y="1154747"/>
                </a:cubicBezTo>
                <a:cubicBezTo>
                  <a:pt x="1574868" y="1124235"/>
                  <a:pt x="1560786" y="1093724"/>
                  <a:pt x="1549051" y="1065559"/>
                </a:cubicBezTo>
                <a:cubicBezTo>
                  <a:pt x="1720385" y="1009230"/>
                  <a:pt x="1898761" y="962289"/>
                  <a:pt x="2079483" y="929430"/>
                </a:cubicBezTo>
                <a:cubicBezTo>
                  <a:pt x="2074789" y="938819"/>
                  <a:pt x="2072442" y="945860"/>
                  <a:pt x="2067748" y="955248"/>
                </a:cubicBezTo>
                <a:cubicBezTo>
                  <a:pt x="2063054" y="964636"/>
                  <a:pt x="2058360" y="974024"/>
                  <a:pt x="2056013" y="983412"/>
                </a:cubicBezTo>
                <a:cubicBezTo>
                  <a:pt x="2051319" y="995148"/>
                  <a:pt x="2046624" y="1006883"/>
                  <a:pt x="2041930" y="1018618"/>
                </a:cubicBezTo>
                <a:cubicBezTo>
                  <a:pt x="2037236" y="1028006"/>
                  <a:pt x="2034889" y="1035047"/>
                  <a:pt x="2030195" y="1044436"/>
                </a:cubicBezTo>
                <a:cubicBezTo>
                  <a:pt x="2013766" y="1084335"/>
                  <a:pt x="1994989" y="1128929"/>
                  <a:pt x="1978560" y="1171176"/>
                </a:cubicBezTo>
                <a:cubicBezTo>
                  <a:pt x="1978560" y="1171176"/>
                  <a:pt x="1978560" y="1173523"/>
                  <a:pt x="1978560" y="1173523"/>
                </a:cubicBezTo>
                <a:cubicBezTo>
                  <a:pt x="1969172" y="1194647"/>
                  <a:pt x="1962131" y="1215770"/>
                  <a:pt x="1952743" y="1236893"/>
                </a:cubicBezTo>
                <a:cubicBezTo>
                  <a:pt x="1952743" y="1239241"/>
                  <a:pt x="1950396" y="1243935"/>
                  <a:pt x="1950396" y="1246282"/>
                </a:cubicBezTo>
                <a:cubicBezTo>
                  <a:pt x="1943355" y="1265058"/>
                  <a:pt x="1936313" y="1286181"/>
                  <a:pt x="1926925" y="1304958"/>
                </a:cubicBezTo>
                <a:cubicBezTo>
                  <a:pt x="1926925" y="1307305"/>
                  <a:pt x="1924578" y="1309652"/>
                  <a:pt x="1924578" y="1311999"/>
                </a:cubicBezTo>
                <a:cubicBezTo>
                  <a:pt x="1917537" y="1333122"/>
                  <a:pt x="1908149" y="1354246"/>
                  <a:pt x="1901108" y="1375369"/>
                </a:cubicBezTo>
                <a:cubicBezTo>
                  <a:pt x="1901108" y="1377716"/>
                  <a:pt x="1898761" y="1380063"/>
                  <a:pt x="1898761" y="1380063"/>
                </a:cubicBezTo>
                <a:cubicBezTo>
                  <a:pt x="1865902" y="1469251"/>
                  <a:pt x="1835390" y="1565480"/>
                  <a:pt x="1802532" y="1666403"/>
                </a:cubicBezTo>
                <a:cubicBezTo>
                  <a:pt x="1800185" y="1666403"/>
                  <a:pt x="1800185" y="1666403"/>
                  <a:pt x="1797838" y="1666403"/>
                </a:cubicBezTo>
                <a:cubicBezTo>
                  <a:pt x="1795491" y="1666403"/>
                  <a:pt x="1793144" y="1666403"/>
                  <a:pt x="1790797" y="1668750"/>
                </a:cubicBezTo>
                <a:cubicBezTo>
                  <a:pt x="1776714" y="1633544"/>
                  <a:pt x="1764979" y="1598339"/>
                  <a:pt x="1750897" y="1563133"/>
                </a:cubicBezTo>
                <a:cubicBezTo>
                  <a:pt x="1734467" y="1530274"/>
                  <a:pt x="1720385" y="1492722"/>
                  <a:pt x="1706303" y="1455169"/>
                </a:cubicBezTo>
                <a:close/>
                <a:moveTo>
                  <a:pt x="1511498" y="1060865"/>
                </a:moveTo>
                <a:cubicBezTo>
                  <a:pt x="1499763" y="1060865"/>
                  <a:pt x="1490375" y="1070253"/>
                  <a:pt x="1490375" y="1081988"/>
                </a:cubicBezTo>
                <a:cubicBezTo>
                  <a:pt x="1490375" y="1084335"/>
                  <a:pt x="1490375" y="1086683"/>
                  <a:pt x="1490375" y="1089030"/>
                </a:cubicBezTo>
                <a:cubicBezTo>
                  <a:pt x="1441087" y="1105459"/>
                  <a:pt x="1391799" y="1124235"/>
                  <a:pt x="1342511" y="1143012"/>
                </a:cubicBezTo>
                <a:cubicBezTo>
                  <a:pt x="1344858" y="1126582"/>
                  <a:pt x="1344858" y="1110153"/>
                  <a:pt x="1347205" y="1093724"/>
                </a:cubicBezTo>
                <a:cubicBezTo>
                  <a:pt x="1347205" y="1089030"/>
                  <a:pt x="1347205" y="1081988"/>
                  <a:pt x="1349552" y="1077294"/>
                </a:cubicBezTo>
                <a:cubicBezTo>
                  <a:pt x="1351899" y="1060865"/>
                  <a:pt x="1351899" y="1044436"/>
                  <a:pt x="1354246" y="1028006"/>
                </a:cubicBezTo>
                <a:cubicBezTo>
                  <a:pt x="1403534" y="1009230"/>
                  <a:pt x="1455169" y="992801"/>
                  <a:pt x="1506804" y="978718"/>
                </a:cubicBezTo>
                <a:cubicBezTo>
                  <a:pt x="1509151" y="983412"/>
                  <a:pt x="1511498" y="988107"/>
                  <a:pt x="1513845" y="995148"/>
                </a:cubicBezTo>
                <a:cubicBezTo>
                  <a:pt x="1518539" y="1006883"/>
                  <a:pt x="1523233" y="1016271"/>
                  <a:pt x="1527927" y="1028006"/>
                </a:cubicBezTo>
                <a:cubicBezTo>
                  <a:pt x="1530274" y="1035047"/>
                  <a:pt x="1534968" y="1042089"/>
                  <a:pt x="1537315" y="1049130"/>
                </a:cubicBezTo>
                <a:cubicBezTo>
                  <a:pt x="1539662" y="1056171"/>
                  <a:pt x="1542009" y="1063212"/>
                  <a:pt x="1546704" y="1070253"/>
                </a:cubicBezTo>
                <a:cubicBezTo>
                  <a:pt x="1542009" y="1072600"/>
                  <a:pt x="1534968" y="1074947"/>
                  <a:pt x="1530274" y="1074947"/>
                </a:cubicBezTo>
                <a:cubicBezTo>
                  <a:pt x="1527927" y="1065559"/>
                  <a:pt x="1520886" y="1060865"/>
                  <a:pt x="1511498" y="1060865"/>
                </a:cubicBezTo>
                <a:close/>
                <a:moveTo>
                  <a:pt x="2100607" y="891878"/>
                </a:moveTo>
                <a:cubicBezTo>
                  <a:pt x="2102954" y="884836"/>
                  <a:pt x="2105301" y="880142"/>
                  <a:pt x="2109995" y="873101"/>
                </a:cubicBezTo>
                <a:cubicBezTo>
                  <a:pt x="2112342" y="866060"/>
                  <a:pt x="2117036" y="861366"/>
                  <a:pt x="2119383" y="854325"/>
                </a:cubicBezTo>
                <a:cubicBezTo>
                  <a:pt x="2194488" y="847284"/>
                  <a:pt x="2267247" y="840243"/>
                  <a:pt x="2344699" y="835549"/>
                </a:cubicBezTo>
                <a:cubicBezTo>
                  <a:pt x="2347047" y="837896"/>
                  <a:pt x="2347047" y="840243"/>
                  <a:pt x="2349394" y="840243"/>
                </a:cubicBezTo>
                <a:cubicBezTo>
                  <a:pt x="2356435" y="851978"/>
                  <a:pt x="2365823" y="861366"/>
                  <a:pt x="2372864" y="873101"/>
                </a:cubicBezTo>
                <a:cubicBezTo>
                  <a:pt x="2375211" y="877795"/>
                  <a:pt x="2377558" y="882489"/>
                  <a:pt x="2382252" y="884836"/>
                </a:cubicBezTo>
                <a:cubicBezTo>
                  <a:pt x="2382252" y="884836"/>
                  <a:pt x="2382252" y="884836"/>
                  <a:pt x="2382252" y="884836"/>
                </a:cubicBezTo>
                <a:cubicBezTo>
                  <a:pt x="2302453" y="894225"/>
                  <a:pt x="2222653" y="903613"/>
                  <a:pt x="2142854" y="917695"/>
                </a:cubicBezTo>
                <a:cubicBezTo>
                  <a:pt x="2124077" y="920042"/>
                  <a:pt x="2105301" y="924736"/>
                  <a:pt x="2084177" y="927083"/>
                </a:cubicBezTo>
                <a:cubicBezTo>
                  <a:pt x="2084177" y="927083"/>
                  <a:pt x="2084177" y="927083"/>
                  <a:pt x="2084177" y="924736"/>
                </a:cubicBezTo>
                <a:cubicBezTo>
                  <a:pt x="2088871" y="917695"/>
                  <a:pt x="2093565" y="903613"/>
                  <a:pt x="2100607" y="891878"/>
                </a:cubicBezTo>
                <a:close/>
                <a:moveTo>
                  <a:pt x="2408070" y="931777"/>
                </a:moveTo>
                <a:cubicBezTo>
                  <a:pt x="2546545" y="1135970"/>
                  <a:pt x="2677980" y="1361287"/>
                  <a:pt x="2816456" y="1593645"/>
                </a:cubicBezTo>
                <a:cubicBezTo>
                  <a:pt x="2865744" y="1675791"/>
                  <a:pt x="2915032" y="1757938"/>
                  <a:pt x="2964320" y="1842432"/>
                </a:cubicBezTo>
                <a:cubicBezTo>
                  <a:pt x="2964320" y="1844779"/>
                  <a:pt x="2966667" y="1844779"/>
                  <a:pt x="2966667" y="1847126"/>
                </a:cubicBezTo>
                <a:cubicBezTo>
                  <a:pt x="2961973" y="1849473"/>
                  <a:pt x="2959626" y="1854167"/>
                  <a:pt x="2957279" y="1858861"/>
                </a:cubicBezTo>
                <a:cubicBezTo>
                  <a:pt x="2926767" y="1851820"/>
                  <a:pt x="2893908" y="1847126"/>
                  <a:pt x="2863397" y="1840084"/>
                </a:cubicBezTo>
                <a:cubicBezTo>
                  <a:pt x="2846967" y="1837737"/>
                  <a:pt x="2830538" y="1833043"/>
                  <a:pt x="2814109" y="1830696"/>
                </a:cubicBezTo>
                <a:cubicBezTo>
                  <a:pt x="2778903" y="1823655"/>
                  <a:pt x="2746044" y="1818961"/>
                  <a:pt x="2710839" y="1811920"/>
                </a:cubicBezTo>
                <a:cubicBezTo>
                  <a:pt x="2692062" y="1809573"/>
                  <a:pt x="2673286" y="1804879"/>
                  <a:pt x="2656857" y="1802532"/>
                </a:cubicBezTo>
                <a:cubicBezTo>
                  <a:pt x="2628692" y="1797838"/>
                  <a:pt x="2600528" y="1793144"/>
                  <a:pt x="2572363" y="1788449"/>
                </a:cubicBezTo>
                <a:cubicBezTo>
                  <a:pt x="2548892" y="1783755"/>
                  <a:pt x="2527769" y="1781408"/>
                  <a:pt x="2504299" y="1776714"/>
                </a:cubicBezTo>
                <a:cubicBezTo>
                  <a:pt x="2483175" y="1772020"/>
                  <a:pt x="2459705" y="1769673"/>
                  <a:pt x="2438581" y="1767326"/>
                </a:cubicBezTo>
                <a:cubicBezTo>
                  <a:pt x="2410417" y="1762632"/>
                  <a:pt x="2382252" y="1757938"/>
                  <a:pt x="2354088" y="1755591"/>
                </a:cubicBezTo>
                <a:cubicBezTo>
                  <a:pt x="2351741" y="1755591"/>
                  <a:pt x="2349394" y="1755591"/>
                  <a:pt x="2347047" y="1755591"/>
                </a:cubicBezTo>
                <a:cubicBezTo>
                  <a:pt x="2257859" y="1743855"/>
                  <a:pt x="2171018" y="1732120"/>
                  <a:pt x="2084177" y="1722732"/>
                </a:cubicBezTo>
                <a:cubicBezTo>
                  <a:pt x="2077136" y="1722732"/>
                  <a:pt x="2072442" y="1720385"/>
                  <a:pt x="2065401" y="1720385"/>
                </a:cubicBezTo>
                <a:cubicBezTo>
                  <a:pt x="2037236" y="1718038"/>
                  <a:pt x="2009072" y="1715691"/>
                  <a:pt x="1980907" y="1710997"/>
                </a:cubicBezTo>
                <a:cubicBezTo>
                  <a:pt x="1962131" y="1708650"/>
                  <a:pt x="1945702" y="1706303"/>
                  <a:pt x="1926925" y="1706303"/>
                </a:cubicBezTo>
                <a:cubicBezTo>
                  <a:pt x="1903455" y="1703956"/>
                  <a:pt x="1879984" y="1701609"/>
                  <a:pt x="1858861" y="1701609"/>
                </a:cubicBezTo>
                <a:cubicBezTo>
                  <a:pt x="1842431" y="1699262"/>
                  <a:pt x="1826002" y="1699262"/>
                  <a:pt x="1809573" y="1696915"/>
                </a:cubicBezTo>
                <a:cubicBezTo>
                  <a:pt x="1809573" y="1696915"/>
                  <a:pt x="1809573" y="1696915"/>
                  <a:pt x="1809573" y="1696915"/>
                </a:cubicBezTo>
                <a:cubicBezTo>
                  <a:pt x="1809573" y="1687526"/>
                  <a:pt x="1804879" y="1680485"/>
                  <a:pt x="1795491" y="1678138"/>
                </a:cubicBezTo>
                <a:cubicBezTo>
                  <a:pt x="1797838" y="1668750"/>
                  <a:pt x="1800185" y="1659362"/>
                  <a:pt x="1804879" y="1649974"/>
                </a:cubicBezTo>
                <a:cubicBezTo>
                  <a:pt x="1809573" y="1638238"/>
                  <a:pt x="1811920" y="1626503"/>
                  <a:pt x="1816614" y="1614768"/>
                </a:cubicBezTo>
                <a:cubicBezTo>
                  <a:pt x="1821308" y="1598339"/>
                  <a:pt x="1826002" y="1584256"/>
                  <a:pt x="1833043" y="1567827"/>
                </a:cubicBezTo>
                <a:cubicBezTo>
                  <a:pt x="1837737" y="1556092"/>
                  <a:pt x="1840084" y="1546704"/>
                  <a:pt x="1844778" y="1534968"/>
                </a:cubicBezTo>
                <a:cubicBezTo>
                  <a:pt x="1851820" y="1516192"/>
                  <a:pt x="1856514" y="1499763"/>
                  <a:pt x="1863555" y="1480986"/>
                </a:cubicBezTo>
                <a:cubicBezTo>
                  <a:pt x="1865902" y="1473945"/>
                  <a:pt x="1868249" y="1464557"/>
                  <a:pt x="1870596" y="1457516"/>
                </a:cubicBezTo>
                <a:cubicBezTo>
                  <a:pt x="1877637" y="1438740"/>
                  <a:pt x="1882331" y="1422310"/>
                  <a:pt x="1889372" y="1405881"/>
                </a:cubicBezTo>
                <a:cubicBezTo>
                  <a:pt x="1891719" y="1398840"/>
                  <a:pt x="1894066" y="1391799"/>
                  <a:pt x="1896414" y="1384757"/>
                </a:cubicBezTo>
                <a:cubicBezTo>
                  <a:pt x="1912843" y="1335469"/>
                  <a:pt x="1931619" y="1288529"/>
                  <a:pt x="1948049" y="1243935"/>
                </a:cubicBezTo>
                <a:cubicBezTo>
                  <a:pt x="1952743" y="1234546"/>
                  <a:pt x="1955090" y="1222811"/>
                  <a:pt x="1959784" y="1213423"/>
                </a:cubicBezTo>
                <a:cubicBezTo>
                  <a:pt x="1964478" y="1201688"/>
                  <a:pt x="1969172" y="1187606"/>
                  <a:pt x="1973866" y="1175870"/>
                </a:cubicBezTo>
                <a:cubicBezTo>
                  <a:pt x="1978560" y="1164135"/>
                  <a:pt x="1983254" y="1152400"/>
                  <a:pt x="1987948" y="1140665"/>
                </a:cubicBezTo>
                <a:cubicBezTo>
                  <a:pt x="1992642" y="1131276"/>
                  <a:pt x="1994989" y="1121888"/>
                  <a:pt x="1999684" y="1110153"/>
                </a:cubicBezTo>
                <a:cubicBezTo>
                  <a:pt x="2004378" y="1096071"/>
                  <a:pt x="2011419" y="1081988"/>
                  <a:pt x="2016113" y="1070253"/>
                </a:cubicBezTo>
                <a:cubicBezTo>
                  <a:pt x="2018460" y="1063212"/>
                  <a:pt x="2023154" y="1056171"/>
                  <a:pt x="2025501" y="1049130"/>
                </a:cubicBezTo>
                <a:cubicBezTo>
                  <a:pt x="2032542" y="1035047"/>
                  <a:pt x="2037236" y="1020965"/>
                  <a:pt x="2044277" y="1006883"/>
                </a:cubicBezTo>
                <a:cubicBezTo>
                  <a:pt x="2046624" y="999842"/>
                  <a:pt x="2048972" y="995148"/>
                  <a:pt x="2051319" y="988107"/>
                </a:cubicBezTo>
                <a:cubicBezTo>
                  <a:pt x="2058360" y="974024"/>
                  <a:pt x="2063054" y="962289"/>
                  <a:pt x="2070095" y="948207"/>
                </a:cubicBezTo>
                <a:cubicBezTo>
                  <a:pt x="2072442" y="943513"/>
                  <a:pt x="2074789" y="938819"/>
                  <a:pt x="2077136" y="934125"/>
                </a:cubicBezTo>
                <a:cubicBezTo>
                  <a:pt x="2175712" y="915348"/>
                  <a:pt x="2276635" y="901266"/>
                  <a:pt x="2375211" y="891878"/>
                </a:cubicBezTo>
                <a:cubicBezTo>
                  <a:pt x="2389293" y="903613"/>
                  <a:pt x="2398681" y="915348"/>
                  <a:pt x="2408070" y="931777"/>
                </a:cubicBezTo>
                <a:cubicBezTo>
                  <a:pt x="2408070" y="929430"/>
                  <a:pt x="2408070" y="931777"/>
                  <a:pt x="2408070" y="931777"/>
                </a:cubicBezTo>
                <a:close/>
                <a:moveTo>
                  <a:pt x="3044119" y="2358782"/>
                </a:moveTo>
                <a:cubicBezTo>
                  <a:pt x="3046466" y="2372864"/>
                  <a:pt x="3048813" y="2384599"/>
                  <a:pt x="3051160" y="2398681"/>
                </a:cubicBezTo>
                <a:cubicBezTo>
                  <a:pt x="3053508" y="2412764"/>
                  <a:pt x="3055854" y="2424499"/>
                  <a:pt x="3058202" y="2438581"/>
                </a:cubicBezTo>
                <a:cubicBezTo>
                  <a:pt x="3058202" y="2443275"/>
                  <a:pt x="3060548" y="2450317"/>
                  <a:pt x="3060548" y="2455011"/>
                </a:cubicBezTo>
                <a:cubicBezTo>
                  <a:pt x="3062896" y="2469093"/>
                  <a:pt x="3065243" y="2483175"/>
                  <a:pt x="3067590" y="2497258"/>
                </a:cubicBezTo>
                <a:cubicBezTo>
                  <a:pt x="3060548" y="2499605"/>
                  <a:pt x="3055854" y="2501952"/>
                  <a:pt x="3053508" y="2508993"/>
                </a:cubicBezTo>
                <a:cubicBezTo>
                  <a:pt x="3046466" y="2506646"/>
                  <a:pt x="3037078" y="2504299"/>
                  <a:pt x="3030037" y="2499605"/>
                </a:cubicBezTo>
                <a:cubicBezTo>
                  <a:pt x="3013608" y="2492563"/>
                  <a:pt x="2997178" y="2487869"/>
                  <a:pt x="2983096" y="2480828"/>
                </a:cubicBezTo>
                <a:cubicBezTo>
                  <a:pt x="2966667" y="2473787"/>
                  <a:pt x="2950237" y="2469093"/>
                  <a:pt x="2933808" y="2462052"/>
                </a:cubicBezTo>
                <a:cubicBezTo>
                  <a:pt x="2919726" y="2457358"/>
                  <a:pt x="2905644" y="2452664"/>
                  <a:pt x="2893908" y="2445622"/>
                </a:cubicBezTo>
                <a:cubicBezTo>
                  <a:pt x="2872785" y="2438581"/>
                  <a:pt x="2854008" y="2429193"/>
                  <a:pt x="2832885" y="2422152"/>
                </a:cubicBezTo>
                <a:cubicBezTo>
                  <a:pt x="2823497" y="2417458"/>
                  <a:pt x="2814109" y="2415111"/>
                  <a:pt x="2802374" y="2410417"/>
                </a:cubicBezTo>
                <a:cubicBezTo>
                  <a:pt x="2778903" y="2401028"/>
                  <a:pt x="2755433" y="2391640"/>
                  <a:pt x="2734309" y="2382252"/>
                </a:cubicBezTo>
                <a:cubicBezTo>
                  <a:pt x="2727268" y="2379905"/>
                  <a:pt x="2720227" y="2377558"/>
                  <a:pt x="2713186" y="2375211"/>
                </a:cubicBezTo>
                <a:cubicBezTo>
                  <a:pt x="2685021" y="2363476"/>
                  <a:pt x="2654510" y="2351741"/>
                  <a:pt x="2626345" y="2340005"/>
                </a:cubicBezTo>
                <a:cubicBezTo>
                  <a:pt x="2626345" y="2340005"/>
                  <a:pt x="2623998" y="2340005"/>
                  <a:pt x="2623998" y="2340005"/>
                </a:cubicBezTo>
                <a:cubicBezTo>
                  <a:pt x="2534810" y="2302453"/>
                  <a:pt x="2445622" y="2267247"/>
                  <a:pt x="2358782" y="2229694"/>
                </a:cubicBezTo>
                <a:cubicBezTo>
                  <a:pt x="2325923" y="2215612"/>
                  <a:pt x="2290717" y="2201530"/>
                  <a:pt x="2255512" y="2187447"/>
                </a:cubicBezTo>
                <a:cubicBezTo>
                  <a:pt x="2199183" y="2163977"/>
                  <a:pt x="2142854" y="2140506"/>
                  <a:pt x="2086524" y="2119383"/>
                </a:cubicBezTo>
                <a:cubicBezTo>
                  <a:pt x="2079483" y="2117036"/>
                  <a:pt x="2070095" y="2112342"/>
                  <a:pt x="2063054" y="2109995"/>
                </a:cubicBezTo>
                <a:cubicBezTo>
                  <a:pt x="2063054" y="2107648"/>
                  <a:pt x="2065401" y="2105301"/>
                  <a:pt x="2065401" y="2102954"/>
                </a:cubicBezTo>
                <a:cubicBezTo>
                  <a:pt x="2065401" y="2100607"/>
                  <a:pt x="2065401" y="2100607"/>
                  <a:pt x="2065401" y="2098260"/>
                </a:cubicBezTo>
                <a:cubicBezTo>
                  <a:pt x="2105301" y="2086524"/>
                  <a:pt x="2142854" y="2074789"/>
                  <a:pt x="2180406" y="2063054"/>
                </a:cubicBezTo>
                <a:cubicBezTo>
                  <a:pt x="2180406" y="2063054"/>
                  <a:pt x="2182753" y="2063054"/>
                  <a:pt x="2182753" y="2063054"/>
                </a:cubicBezTo>
                <a:cubicBezTo>
                  <a:pt x="2203877" y="2056013"/>
                  <a:pt x="2225000" y="2051319"/>
                  <a:pt x="2243776" y="2044277"/>
                </a:cubicBezTo>
                <a:cubicBezTo>
                  <a:pt x="2243776" y="2044277"/>
                  <a:pt x="2246123" y="2044277"/>
                  <a:pt x="2246123" y="2044277"/>
                </a:cubicBezTo>
                <a:cubicBezTo>
                  <a:pt x="2494910" y="1971519"/>
                  <a:pt x="2713186" y="1917537"/>
                  <a:pt x="2917379" y="1877637"/>
                </a:cubicBezTo>
                <a:cubicBezTo>
                  <a:pt x="2919726" y="1877637"/>
                  <a:pt x="2924420" y="1875290"/>
                  <a:pt x="2926767" y="1875290"/>
                </a:cubicBezTo>
                <a:cubicBezTo>
                  <a:pt x="2938502" y="1872943"/>
                  <a:pt x="2947890" y="1870596"/>
                  <a:pt x="2959626" y="1868249"/>
                </a:cubicBezTo>
                <a:cubicBezTo>
                  <a:pt x="2959626" y="1868249"/>
                  <a:pt x="2959626" y="1868249"/>
                  <a:pt x="2959626" y="1868249"/>
                </a:cubicBezTo>
                <a:cubicBezTo>
                  <a:pt x="2961973" y="1877637"/>
                  <a:pt x="2969014" y="1884678"/>
                  <a:pt x="2978402" y="1884678"/>
                </a:cubicBezTo>
                <a:cubicBezTo>
                  <a:pt x="2978402" y="1884678"/>
                  <a:pt x="2978402" y="1884678"/>
                  <a:pt x="2980749" y="1884678"/>
                </a:cubicBezTo>
                <a:cubicBezTo>
                  <a:pt x="2999525" y="2044277"/>
                  <a:pt x="3020649" y="2199183"/>
                  <a:pt x="3044119" y="2347047"/>
                </a:cubicBezTo>
                <a:cubicBezTo>
                  <a:pt x="3044119" y="2351741"/>
                  <a:pt x="3044119" y="2354088"/>
                  <a:pt x="3044119" y="2358782"/>
                </a:cubicBezTo>
                <a:close/>
                <a:moveTo>
                  <a:pt x="3072284" y="2631039"/>
                </a:moveTo>
                <a:cubicBezTo>
                  <a:pt x="3072284" y="2663898"/>
                  <a:pt x="3074631" y="2696756"/>
                  <a:pt x="3074631" y="2727268"/>
                </a:cubicBezTo>
                <a:cubicBezTo>
                  <a:pt x="3074631" y="2731962"/>
                  <a:pt x="3074631" y="2739003"/>
                  <a:pt x="3074631" y="2743697"/>
                </a:cubicBezTo>
                <a:cubicBezTo>
                  <a:pt x="3074631" y="2778903"/>
                  <a:pt x="3076978" y="2814109"/>
                  <a:pt x="3076978" y="2849314"/>
                </a:cubicBezTo>
                <a:cubicBezTo>
                  <a:pt x="3076978" y="2851662"/>
                  <a:pt x="3076978" y="2854009"/>
                  <a:pt x="3076978" y="2854009"/>
                </a:cubicBezTo>
                <a:cubicBezTo>
                  <a:pt x="3084019" y="3032384"/>
                  <a:pt x="3093407" y="3203718"/>
                  <a:pt x="3105143" y="3370359"/>
                </a:cubicBezTo>
                <a:cubicBezTo>
                  <a:pt x="3100449" y="3370359"/>
                  <a:pt x="3093407" y="3375053"/>
                  <a:pt x="3091060" y="3379747"/>
                </a:cubicBezTo>
                <a:cubicBezTo>
                  <a:pt x="3086366" y="3377400"/>
                  <a:pt x="3079325" y="3372706"/>
                  <a:pt x="3074631" y="3370359"/>
                </a:cubicBezTo>
                <a:cubicBezTo>
                  <a:pt x="3065243" y="3365665"/>
                  <a:pt x="3058202" y="3360971"/>
                  <a:pt x="3048813" y="3353929"/>
                </a:cubicBezTo>
                <a:cubicBezTo>
                  <a:pt x="3037078" y="3346888"/>
                  <a:pt x="3027690" y="3339847"/>
                  <a:pt x="3015955" y="3332806"/>
                </a:cubicBezTo>
                <a:cubicBezTo>
                  <a:pt x="3006567" y="3328112"/>
                  <a:pt x="2999525" y="3321071"/>
                  <a:pt x="2990137" y="3316377"/>
                </a:cubicBezTo>
                <a:cubicBezTo>
                  <a:pt x="2978402" y="3309335"/>
                  <a:pt x="2969014" y="3302295"/>
                  <a:pt x="2957279" y="3295253"/>
                </a:cubicBezTo>
                <a:cubicBezTo>
                  <a:pt x="2947890" y="3288212"/>
                  <a:pt x="2938502" y="3283518"/>
                  <a:pt x="2931461" y="3276477"/>
                </a:cubicBezTo>
                <a:cubicBezTo>
                  <a:pt x="2922073" y="3269436"/>
                  <a:pt x="2912685" y="3262394"/>
                  <a:pt x="2903296" y="3257700"/>
                </a:cubicBezTo>
                <a:cubicBezTo>
                  <a:pt x="2891561" y="3250659"/>
                  <a:pt x="2882173" y="3243618"/>
                  <a:pt x="2870438" y="3234230"/>
                </a:cubicBezTo>
                <a:cubicBezTo>
                  <a:pt x="2865744" y="3231883"/>
                  <a:pt x="2861050" y="3227189"/>
                  <a:pt x="2856355" y="3224842"/>
                </a:cubicBezTo>
                <a:cubicBezTo>
                  <a:pt x="2785944" y="3173207"/>
                  <a:pt x="2710839" y="3114531"/>
                  <a:pt x="2635733" y="3051160"/>
                </a:cubicBezTo>
                <a:cubicBezTo>
                  <a:pt x="2638080" y="3048813"/>
                  <a:pt x="2640427" y="3044119"/>
                  <a:pt x="2640427" y="3039425"/>
                </a:cubicBezTo>
                <a:cubicBezTo>
                  <a:pt x="2640427" y="3032384"/>
                  <a:pt x="2638080" y="3027690"/>
                  <a:pt x="2633386" y="3025343"/>
                </a:cubicBezTo>
                <a:cubicBezTo>
                  <a:pt x="2736656" y="2900949"/>
                  <a:pt x="2842273" y="2774209"/>
                  <a:pt x="2952585" y="2649816"/>
                </a:cubicBezTo>
                <a:cubicBezTo>
                  <a:pt x="2961973" y="2640427"/>
                  <a:pt x="2969014" y="2631039"/>
                  <a:pt x="2978402" y="2621651"/>
                </a:cubicBezTo>
                <a:cubicBezTo>
                  <a:pt x="3004219" y="2593486"/>
                  <a:pt x="3030037" y="2565322"/>
                  <a:pt x="3053508" y="2534810"/>
                </a:cubicBezTo>
                <a:cubicBezTo>
                  <a:pt x="3055854" y="2537157"/>
                  <a:pt x="3060548" y="2539504"/>
                  <a:pt x="3065243" y="2539504"/>
                </a:cubicBezTo>
                <a:cubicBezTo>
                  <a:pt x="3065243" y="2567669"/>
                  <a:pt x="3065243" y="2595833"/>
                  <a:pt x="3067590" y="2621651"/>
                </a:cubicBezTo>
                <a:cubicBezTo>
                  <a:pt x="3072284" y="2623998"/>
                  <a:pt x="3072284" y="2626345"/>
                  <a:pt x="3072284" y="2631039"/>
                </a:cubicBezTo>
                <a:close/>
                <a:moveTo>
                  <a:pt x="3051160" y="3544040"/>
                </a:moveTo>
                <a:cubicBezTo>
                  <a:pt x="3006567" y="3670781"/>
                  <a:pt x="2961973" y="3792827"/>
                  <a:pt x="2917379" y="3910179"/>
                </a:cubicBezTo>
                <a:cubicBezTo>
                  <a:pt x="2915032" y="3914873"/>
                  <a:pt x="2915032" y="3919567"/>
                  <a:pt x="2912685" y="3921915"/>
                </a:cubicBezTo>
                <a:cubicBezTo>
                  <a:pt x="2903296" y="3947732"/>
                  <a:pt x="2893908" y="3971203"/>
                  <a:pt x="2884520" y="3997020"/>
                </a:cubicBezTo>
                <a:cubicBezTo>
                  <a:pt x="2882173" y="4004061"/>
                  <a:pt x="2879826" y="4011102"/>
                  <a:pt x="2877479" y="4018144"/>
                </a:cubicBezTo>
                <a:cubicBezTo>
                  <a:pt x="2868091" y="4039267"/>
                  <a:pt x="2861050" y="4062737"/>
                  <a:pt x="2851661" y="4083861"/>
                </a:cubicBezTo>
                <a:cubicBezTo>
                  <a:pt x="2849314" y="4090902"/>
                  <a:pt x="2846967" y="4097943"/>
                  <a:pt x="2842273" y="4104984"/>
                </a:cubicBezTo>
                <a:cubicBezTo>
                  <a:pt x="2832885" y="4126108"/>
                  <a:pt x="2825844" y="4147231"/>
                  <a:pt x="2816456" y="4168354"/>
                </a:cubicBezTo>
                <a:cubicBezTo>
                  <a:pt x="2814109" y="4175396"/>
                  <a:pt x="2811762" y="4180090"/>
                  <a:pt x="2809415" y="4187131"/>
                </a:cubicBezTo>
                <a:cubicBezTo>
                  <a:pt x="2795332" y="4187131"/>
                  <a:pt x="2783597" y="4187131"/>
                  <a:pt x="2769515" y="4187131"/>
                </a:cubicBezTo>
                <a:cubicBezTo>
                  <a:pt x="2767168" y="4177743"/>
                  <a:pt x="2764821" y="4166007"/>
                  <a:pt x="2762474" y="4156619"/>
                </a:cubicBezTo>
                <a:cubicBezTo>
                  <a:pt x="2760127" y="4147231"/>
                  <a:pt x="2757780" y="4137843"/>
                  <a:pt x="2757780" y="4130802"/>
                </a:cubicBezTo>
                <a:cubicBezTo>
                  <a:pt x="2755433" y="4119066"/>
                  <a:pt x="2753086" y="4107331"/>
                  <a:pt x="2750738" y="4095596"/>
                </a:cubicBezTo>
                <a:cubicBezTo>
                  <a:pt x="2748391" y="4086208"/>
                  <a:pt x="2746044" y="4076820"/>
                  <a:pt x="2746044" y="4067431"/>
                </a:cubicBezTo>
                <a:cubicBezTo>
                  <a:pt x="2743697" y="4055696"/>
                  <a:pt x="2741350" y="4043961"/>
                  <a:pt x="2739003" y="4032226"/>
                </a:cubicBezTo>
                <a:cubicBezTo>
                  <a:pt x="2736656" y="4022838"/>
                  <a:pt x="2734309" y="4011102"/>
                  <a:pt x="2734309" y="4001714"/>
                </a:cubicBezTo>
                <a:cubicBezTo>
                  <a:pt x="2731962" y="3989979"/>
                  <a:pt x="2729615" y="3975897"/>
                  <a:pt x="2727268" y="3964162"/>
                </a:cubicBezTo>
                <a:cubicBezTo>
                  <a:pt x="2724921" y="3954773"/>
                  <a:pt x="2724921" y="3945385"/>
                  <a:pt x="2722574" y="3933650"/>
                </a:cubicBezTo>
                <a:cubicBezTo>
                  <a:pt x="2720227" y="3919567"/>
                  <a:pt x="2717880" y="3907832"/>
                  <a:pt x="2715533" y="3893750"/>
                </a:cubicBezTo>
                <a:cubicBezTo>
                  <a:pt x="2713186" y="3884362"/>
                  <a:pt x="2713186" y="3874974"/>
                  <a:pt x="2710839" y="3863238"/>
                </a:cubicBezTo>
                <a:cubicBezTo>
                  <a:pt x="2708492" y="3849156"/>
                  <a:pt x="2706145" y="3835074"/>
                  <a:pt x="2703797" y="3818645"/>
                </a:cubicBezTo>
                <a:cubicBezTo>
                  <a:pt x="2701450" y="3809256"/>
                  <a:pt x="2701450" y="3799868"/>
                  <a:pt x="2699103" y="3790480"/>
                </a:cubicBezTo>
                <a:cubicBezTo>
                  <a:pt x="2696756" y="3771704"/>
                  <a:pt x="2694409" y="3752927"/>
                  <a:pt x="2692062" y="3736498"/>
                </a:cubicBezTo>
                <a:cubicBezTo>
                  <a:pt x="2692062" y="3729457"/>
                  <a:pt x="2689715" y="3724763"/>
                  <a:pt x="2689715" y="3717722"/>
                </a:cubicBezTo>
                <a:cubicBezTo>
                  <a:pt x="2687368" y="3694251"/>
                  <a:pt x="2682674" y="3670781"/>
                  <a:pt x="2680327" y="3647310"/>
                </a:cubicBezTo>
                <a:cubicBezTo>
                  <a:pt x="2680327" y="3644963"/>
                  <a:pt x="2680327" y="3644963"/>
                  <a:pt x="2680327" y="3642616"/>
                </a:cubicBezTo>
                <a:cubicBezTo>
                  <a:pt x="2668592" y="3539346"/>
                  <a:pt x="2656857" y="3429035"/>
                  <a:pt x="2645121" y="3314030"/>
                </a:cubicBezTo>
                <a:cubicBezTo>
                  <a:pt x="2645121" y="3306989"/>
                  <a:pt x="2645121" y="3302295"/>
                  <a:pt x="2642774" y="3295253"/>
                </a:cubicBezTo>
                <a:cubicBezTo>
                  <a:pt x="2640427" y="3271783"/>
                  <a:pt x="2638080" y="3248312"/>
                  <a:pt x="2635733" y="3227189"/>
                </a:cubicBezTo>
                <a:cubicBezTo>
                  <a:pt x="2633386" y="3206065"/>
                  <a:pt x="2633386" y="3187289"/>
                  <a:pt x="2631039" y="3166166"/>
                </a:cubicBezTo>
                <a:cubicBezTo>
                  <a:pt x="2631039" y="3156777"/>
                  <a:pt x="2628692" y="3147389"/>
                  <a:pt x="2628692" y="3138001"/>
                </a:cubicBezTo>
                <a:cubicBezTo>
                  <a:pt x="2626345" y="3114531"/>
                  <a:pt x="2623998" y="3088713"/>
                  <a:pt x="2623998" y="3062896"/>
                </a:cubicBezTo>
                <a:cubicBezTo>
                  <a:pt x="2628692" y="3062896"/>
                  <a:pt x="2633386" y="3060549"/>
                  <a:pt x="2635733" y="3055855"/>
                </a:cubicBezTo>
                <a:cubicBezTo>
                  <a:pt x="2640427" y="3060549"/>
                  <a:pt x="2647469" y="3065243"/>
                  <a:pt x="2652163" y="3069937"/>
                </a:cubicBezTo>
                <a:cubicBezTo>
                  <a:pt x="2663898" y="3079325"/>
                  <a:pt x="2673286" y="3088713"/>
                  <a:pt x="2685021" y="3095754"/>
                </a:cubicBezTo>
                <a:cubicBezTo>
                  <a:pt x="2696756" y="3105142"/>
                  <a:pt x="2706145" y="3112184"/>
                  <a:pt x="2717880" y="3121572"/>
                </a:cubicBezTo>
                <a:cubicBezTo>
                  <a:pt x="2727268" y="3130960"/>
                  <a:pt x="2739003" y="3138001"/>
                  <a:pt x="2748391" y="3147389"/>
                </a:cubicBezTo>
                <a:cubicBezTo>
                  <a:pt x="2757780" y="3154431"/>
                  <a:pt x="2767168" y="3161472"/>
                  <a:pt x="2776556" y="3170860"/>
                </a:cubicBezTo>
                <a:cubicBezTo>
                  <a:pt x="2788291" y="3180248"/>
                  <a:pt x="2797679" y="3187289"/>
                  <a:pt x="2809415" y="3196677"/>
                </a:cubicBezTo>
                <a:cubicBezTo>
                  <a:pt x="2818803" y="3203718"/>
                  <a:pt x="2825844" y="3208413"/>
                  <a:pt x="2835232" y="3215454"/>
                </a:cubicBezTo>
                <a:cubicBezTo>
                  <a:pt x="2846967" y="3224842"/>
                  <a:pt x="2858703" y="3231883"/>
                  <a:pt x="2870438" y="3241271"/>
                </a:cubicBezTo>
                <a:cubicBezTo>
                  <a:pt x="2877479" y="3245965"/>
                  <a:pt x="2886867" y="3253006"/>
                  <a:pt x="2893908" y="3257700"/>
                </a:cubicBezTo>
                <a:cubicBezTo>
                  <a:pt x="2912685" y="3269436"/>
                  <a:pt x="2929114" y="3283518"/>
                  <a:pt x="2947890" y="3295253"/>
                </a:cubicBezTo>
                <a:cubicBezTo>
                  <a:pt x="2961973" y="3304641"/>
                  <a:pt x="2976055" y="3314030"/>
                  <a:pt x="2990137" y="3325765"/>
                </a:cubicBezTo>
                <a:cubicBezTo>
                  <a:pt x="2992484" y="3328112"/>
                  <a:pt x="2997178" y="3330459"/>
                  <a:pt x="2999525" y="3330459"/>
                </a:cubicBezTo>
                <a:cubicBezTo>
                  <a:pt x="3015955" y="3342194"/>
                  <a:pt x="3032384" y="3351582"/>
                  <a:pt x="3048813" y="3363318"/>
                </a:cubicBezTo>
                <a:cubicBezTo>
                  <a:pt x="3051160" y="3363318"/>
                  <a:pt x="3051160" y="3365665"/>
                  <a:pt x="3053508" y="3365665"/>
                </a:cubicBezTo>
                <a:cubicBezTo>
                  <a:pt x="3065243" y="3372706"/>
                  <a:pt x="3076978" y="3379747"/>
                  <a:pt x="3088713" y="3389135"/>
                </a:cubicBezTo>
                <a:cubicBezTo>
                  <a:pt x="3086366" y="3391482"/>
                  <a:pt x="3086366" y="3396176"/>
                  <a:pt x="3086366" y="3398523"/>
                </a:cubicBezTo>
                <a:cubicBezTo>
                  <a:pt x="3086366" y="3407912"/>
                  <a:pt x="3091060" y="3414952"/>
                  <a:pt x="3098101" y="3417300"/>
                </a:cubicBezTo>
                <a:cubicBezTo>
                  <a:pt x="3091060" y="3433729"/>
                  <a:pt x="3086366" y="3450158"/>
                  <a:pt x="3079325" y="3468935"/>
                </a:cubicBezTo>
                <a:cubicBezTo>
                  <a:pt x="3072284" y="3487711"/>
                  <a:pt x="3062896" y="3515876"/>
                  <a:pt x="3051160" y="3544040"/>
                </a:cubicBezTo>
                <a:close/>
                <a:moveTo>
                  <a:pt x="2227347" y="4175396"/>
                </a:moveTo>
                <a:cubicBezTo>
                  <a:pt x="2210918" y="4170702"/>
                  <a:pt x="2194488" y="4168354"/>
                  <a:pt x="2178059" y="4163660"/>
                </a:cubicBezTo>
                <a:cubicBezTo>
                  <a:pt x="2161630" y="4158966"/>
                  <a:pt x="2147548" y="4154272"/>
                  <a:pt x="2131118" y="4149578"/>
                </a:cubicBezTo>
                <a:cubicBezTo>
                  <a:pt x="2114689" y="4144884"/>
                  <a:pt x="2098260" y="4140190"/>
                  <a:pt x="2081830" y="4135496"/>
                </a:cubicBezTo>
                <a:cubicBezTo>
                  <a:pt x="2065401" y="4130802"/>
                  <a:pt x="2051319" y="4126108"/>
                  <a:pt x="2034889" y="4121414"/>
                </a:cubicBezTo>
                <a:cubicBezTo>
                  <a:pt x="2018460" y="4116720"/>
                  <a:pt x="2002031" y="4112026"/>
                  <a:pt x="1985601" y="4107331"/>
                </a:cubicBezTo>
                <a:cubicBezTo>
                  <a:pt x="1969172" y="4102637"/>
                  <a:pt x="1955090" y="4097943"/>
                  <a:pt x="1938660" y="4090902"/>
                </a:cubicBezTo>
                <a:cubicBezTo>
                  <a:pt x="1922231" y="4086208"/>
                  <a:pt x="1905802" y="4079167"/>
                  <a:pt x="1889372" y="4074473"/>
                </a:cubicBezTo>
                <a:cubicBezTo>
                  <a:pt x="1872943" y="4069779"/>
                  <a:pt x="1858861" y="4062737"/>
                  <a:pt x="1842431" y="4058043"/>
                </a:cubicBezTo>
                <a:cubicBezTo>
                  <a:pt x="1837737" y="4055696"/>
                  <a:pt x="1833043" y="4055696"/>
                  <a:pt x="1828349" y="4053349"/>
                </a:cubicBezTo>
                <a:cubicBezTo>
                  <a:pt x="1833043" y="4051002"/>
                  <a:pt x="1837737" y="4048655"/>
                  <a:pt x="1840084" y="4041614"/>
                </a:cubicBezTo>
                <a:cubicBezTo>
                  <a:pt x="1842431" y="4041614"/>
                  <a:pt x="1844778" y="4043961"/>
                  <a:pt x="1844778" y="4043961"/>
                </a:cubicBezTo>
                <a:cubicBezTo>
                  <a:pt x="1856514" y="4048655"/>
                  <a:pt x="1870596" y="4053349"/>
                  <a:pt x="1882331" y="4058043"/>
                </a:cubicBezTo>
                <a:cubicBezTo>
                  <a:pt x="1887025" y="4060390"/>
                  <a:pt x="1891719" y="4060390"/>
                  <a:pt x="1896414" y="4062737"/>
                </a:cubicBezTo>
                <a:cubicBezTo>
                  <a:pt x="1948049" y="4081514"/>
                  <a:pt x="1997336" y="4097943"/>
                  <a:pt x="2046624" y="4114372"/>
                </a:cubicBezTo>
                <a:cubicBezTo>
                  <a:pt x="2051319" y="4116720"/>
                  <a:pt x="2058360" y="4116720"/>
                  <a:pt x="2063054" y="4119066"/>
                </a:cubicBezTo>
                <a:cubicBezTo>
                  <a:pt x="2074789" y="4123761"/>
                  <a:pt x="2086524" y="4126108"/>
                  <a:pt x="2098260" y="4128455"/>
                </a:cubicBezTo>
                <a:cubicBezTo>
                  <a:pt x="2107648" y="4130802"/>
                  <a:pt x="2114689" y="4133149"/>
                  <a:pt x="2124077" y="4135496"/>
                </a:cubicBezTo>
                <a:cubicBezTo>
                  <a:pt x="2135812" y="4137843"/>
                  <a:pt x="2145201" y="4142537"/>
                  <a:pt x="2156936" y="4144884"/>
                </a:cubicBezTo>
                <a:cubicBezTo>
                  <a:pt x="2166324" y="4147231"/>
                  <a:pt x="2175712" y="4149578"/>
                  <a:pt x="2185100" y="4151925"/>
                </a:cubicBezTo>
                <a:cubicBezTo>
                  <a:pt x="2194488" y="4154272"/>
                  <a:pt x="2203877" y="4156619"/>
                  <a:pt x="2215612" y="4158966"/>
                </a:cubicBezTo>
                <a:cubicBezTo>
                  <a:pt x="2225000" y="4161313"/>
                  <a:pt x="2236735" y="4163660"/>
                  <a:pt x="2246123" y="4166007"/>
                </a:cubicBezTo>
                <a:cubicBezTo>
                  <a:pt x="2255512" y="4168354"/>
                  <a:pt x="2264900" y="4170702"/>
                  <a:pt x="2274288" y="4173049"/>
                </a:cubicBezTo>
                <a:cubicBezTo>
                  <a:pt x="2286023" y="4175396"/>
                  <a:pt x="2295412" y="4177743"/>
                  <a:pt x="2307147" y="4180090"/>
                </a:cubicBezTo>
                <a:cubicBezTo>
                  <a:pt x="2316535" y="4182437"/>
                  <a:pt x="2325923" y="4184784"/>
                  <a:pt x="2332964" y="4184784"/>
                </a:cubicBezTo>
                <a:cubicBezTo>
                  <a:pt x="2344699" y="4187131"/>
                  <a:pt x="2354088" y="4189478"/>
                  <a:pt x="2365823" y="4191825"/>
                </a:cubicBezTo>
                <a:cubicBezTo>
                  <a:pt x="2375211" y="4194172"/>
                  <a:pt x="2382252" y="4194172"/>
                  <a:pt x="2391640" y="4196519"/>
                </a:cubicBezTo>
                <a:cubicBezTo>
                  <a:pt x="2403376" y="4198866"/>
                  <a:pt x="2412764" y="4201213"/>
                  <a:pt x="2424499" y="4203560"/>
                </a:cubicBezTo>
                <a:cubicBezTo>
                  <a:pt x="2433887" y="4205908"/>
                  <a:pt x="2440928" y="4205908"/>
                  <a:pt x="2450317" y="4208254"/>
                </a:cubicBezTo>
                <a:cubicBezTo>
                  <a:pt x="2462052" y="4210602"/>
                  <a:pt x="2471440" y="4212948"/>
                  <a:pt x="2483175" y="4212948"/>
                </a:cubicBezTo>
                <a:cubicBezTo>
                  <a:pt x="2492563" y="4215296"/>
                  <a:pt x="2499605" y="4215296"/>
                  <a:pt x="2508993" y="4217643"/>
                </a:cubicBezTo>
                <a:cubicBezTo>
                  <a:pt x="2520728" y="4219990"/>
                  <a:pt x="2530116" y="4219990"/>
                  <a:pt x="2541851" y="4222337"/>
                </a:cubicBezTo>
                <a:cubicBezTo>
                  <a:pt x="2551239" y="4224684"/>
                  <a:pt x="2558281" y="4224684"/>
                  <a:pt x="2567669" y="4224684"/>
                </a:cubicBezTo>
                <a:cubicBezTo>
                  <a:pt x="2579404" y="4227031"/>
                  <a:pt x="2588792" y="4227031"/>
                  <a:pt x="2600528" y="4229378"/>
                </a:cubicBezTo>
                <a:cubicBezTo>
                  <a:pt x="2609916" y="4229378"/>
                  <a:pt x="2616957" y="4231725"/>
                  <a:pt x="2626345" y="4231725"/>
                </a:cubicBezTo>
                <a:cubicBezTo>
                  <a:pt x="2638080" y="4234072"/>
                  <a:pt x="2647469" y="4234072"/>
                  <a:pt x="2659204" y="4236419"/>
                </a:cubicBezTo>
                <a:cubicBezTo>
                  <a:pt x="2668592" y="4236419"/>
                  <a:pt x="2675633" y="4238766"/>
                  <a:pt x="2685021" y="4238766"/>
                </a:cubicBezTo>
                <a:cubicBezTo>
                  <a:pt x="2696756" y="4238766"/>
                  <a:pt x="2706145" y="4241113"/>
                  <a:pt x="2717880" y="4241113"/>
                </a:cubicBezTo>
                <a:cubicBezTo>
                  <a:pt x="2727268" y="4241113"/>
                  <a:pt x="2734309" y="4243460"/>
                  <a:pt x="2743697" y="4243460"/>
                </a:cubicBezTo>
                <a:cubicBezTo>
                  <a:pt x="2748391" y="4243460"/>
                  <a:pt x="2753086" y="4243460"/>
                  <a:pt x="2757780" y="4243460"/>
                </a:cubicBezTo>
                <a:cubicBezTo>
                  <a:pt x="2757780" y="4243460"/>
                  <a:pt x="2757780" y="4243460"/>
                  <a:pt x="2757780" y="4243460"/>
                </a:cubicBezTo>
                <a:cubicBezTo>
                  <a:pt x="2757780" y="4245807"/>
                  <a:pt x="2757780" y="4248154"/>
                  <a:pt x="2760127" y="4250501"/>
                </a:cubicBezTo>
                <a:cubicBezTo>
                  <a:pt x="2757780" y="4250501"/>
                  <a:pt x="2755433" y="4252848"/>
                  <a:pt x="2753086" y="4252848"/>
                </a:cubicBezTo>
                <a:cubicBezTo>
                  <a:pt x="2750738" y="4252848"/>
                  <a:pt x="2748391" y="4255195"/>
                  <a:pt x="2746044" y="4255195"/>
                </a:cubicBezTo>
                <a:cubicBezTo>
                  <a:pt x="2731962" y="4252848"/>
                  <a:pt x="2715533" y="4252848"/>
                  <a:pt x="2701450" y="4250501"/>
                </a:cubicBezTo>
                <a:cubicBezTo>
                  <a:pt x="2685021" y="4248154"/>
                  <a:pt x="2670939" y="4248154"/>
                  <a:pt x="2654510" y="4245807"/>
                </a:cubicBezTo>
                <a:cubicBezTo>
                  <a:pt x="2638080" y="4243460"/>
                  <a:pt x="2621651" y="4241113"/>
                  <a:pt x="2607569" y="4238766"/>
                </a:cubicBezTo>
                <a:cubicBezTo>
                  <a:pt x="2591139" y="4236419"/>
                  <a:pt x="2577057" y="4234072"/>
                  <a:pt x="2560628" y="4231725"/>
                </a:cubicBezTo>
                <a:cubicBezTo>
                  <a:pt x="2544198" y="4229378"/>
                  <a:pt x="2527769" y="4227031"/>
                  <a:pt x="2511340" y="4224684"/>
                </a:cubicBezTo>
                <a:cubicBezTo>
                  <a:pt x="2494910" y="4222337"/>
                  <a:pt x="2480828" y="4219990"/>
                  <a:pt x="2464399" y="4217643"/>
                </a:cubicBezTo>
                <a:cubicBezTo>
                  <a:pt x="2447970" y="4215296"/>
                  <a:pt x="2431540" y="4210602"/>
                  <a:pt x="2417458" y="4208254"/>
                </a:cubicBezTo>
                <a:cubicBezTo>
                  <a:pt x="2401029" y="4205908"/>
                  <a:pt x="2384599" y="4201213"/>
                  <a:pt x="2370517" y="4198866"/>
                </a:cubicBezTo>
                <a:cubicBezTo>
                  <a:pt x="2354088" y="4196519"/>
                  <a:pt x="2337658" y="4191825"/>
                  <a:pt x="2323576" y="4187131"/>
                </a:cubicBezTo>
                <a:cubicBezTo>
                  <a:pt x="2307147" y="4182437"/>
                  <a:pt x="2290717" y="4180090"/>
                  <a:pt x="2276635" y="4175396"/>
                </a:cubicBezTo>
                <a:cubicBezTo>
                  <a:pt x="2260206" y="4182437"/>
                  <a:pt x="2243776" y="4180090"/>
                  <a:pt x="2227347" y="4175396"/>
                </a:cubicBezTo>
                <a:close/>
                <a:moveTo>
                  <a:pt x="1807226" y="4074473"/>
                </a:moveTo>
                <a:cubicBezTo>
                  <a:pt x="1802532" y="4083861"/>
                  <a:pt x="1797838" y="4093249"/>
                  <a:pt x="1790797" y="4102637"/>
                </a:cubicBezTo>
                <a:cubicBezTo>
                  <a:pt x="1788449" y="4104984"/>
                  <a:pt x="1788449" y="4109678"/>
                  <a:pt x="1786102" y="4112026"/>
                </a:cubicBezTo>
                <a:cubicBezTo>
                  <a:pt x="1783755" y="4114372"/>
                  <a:pt x="1783755" y="4116720"/>
                  <a:pt x="1781408" y="4121414"/>
                </a:cubicBezTo>
                <a:cubicBezTo>
                  <a:pt x="1774367" y="4116720"/>
                  <a:pt x="1767326" y="4112026"/>
                  <a:pt x="1760285" y="4107331"/>
                </a:cubicBezTo>
                <a:cubicBezTo>
                  <a:pt x="1750897" y="4100290"/>
                  <a:pt x="1743856" y="4095596"/>
                  <a:pt x="1734467" y="4088555"/>
                </a:cubicBezTo>
                <a:cubicBezTo>
                  <a:pt x="1722732" y="4079167"/>
                  <a:pt x="1710997" y="4072125"/>
                  <a:pt x="1699262" y="4062737"/>
                </a:cubicBezTo>
                <a:cubicBezTo>
                  <a:pt x="1689873" y="4055696"/>
                  <a:pt x="1682832" y="4048655"/>
                  <a:pt x="1673444" y="4043961"/>
                </a:cubicBezTo>
                <a:cubicBezTo>
                  <a:pt x="1666403" y="4039267"/>
                  <a:pt x="1659362" y="4032226"/>
                  <a:pt x="1652321" y="4027532"/>
                </a:cubicBezTo>
                <a:cubicBezTo>
                  <a:pt x="1657015" y="4027532"/>
                  <a:pt x="1661709" y="4027532"/>
                  <a:pt x="1666403" y="4027532"/>
                </a:cubicBezTo>
                <a:cubicBezTo>
                  <a:pt x="1687526" y="4029879"/>
                  <a:pt x="1708650" y="4029879"/>
                  <a:pt x="1729773" y="4032226"/>
                </a:cubicBezTo>
                <a:cubicBezTo>
                  <a:pt x="1741508" y="4032226"/>
                  <a:pt x="1750897" y="4032226"/>
                  <a:pt x="1762632" y="4032226"/>
                </a:cubicBezTo>
                <a:cubicBezTo>
                  <a:pt x="1767326" y="4032226"/>
                  <a:pt x="1769673" y="4032226"/>
                  <a:pt x="1774367" y="4032226"/>
                </a:cubicBezTo>
                <a:cubicBezTo>
                  <a:pt x="1779061" y="4034573"/>
                  <a:pt x="1781408" y="4034573"/>
                  <a:pt x="1786102" y="4036920"/>
                </a:cubicBezTo>
                <a:cubicBezTo>
                  <a:pt x="1795491" y="4039267"/>
                  <a:pt x="1802532" y="4043961"/>
                  <a:pt x="1811920" y="4046308"/>
                </a:cubicBezTo>
                <a:cubicBezTo>
                  <a:pt x="1814267" y="4048655"/>
                  <a:pt x="1814267" y="4048655"/>
                  <a:pt x="1816614" y="4051002"/>
                </a:cubicBezTo>
                <a:cubicBezTo>
                  <a:pt x="1814267" y="4055696"/>
                  <a:pt x="1811920" y="4062737"/>
                  <a:pt x="1807226" y="4067431"/>
                </a:cubicBezTo>
                <a:cubicBezTo>
                  <a:pt x="1807226" y="4069779"/>
                  <a:pt x="1807226" y="4072125"/>
                  <a:pt x="1807226" y="4074473"/>
                </a:cubicBezTo>
                <a:close/>
                <a:moveTo>
                  <a:pt x="1779061" y="4215296"/>
                </a:moveTo>
                <a:cubicBezTo>
                  <a:pt x="1781408" y="4217643"/>
                  <a:pt x="1783755" y="4219990"/>
                  <a:pt x="1786102" y="4222337"/>
                </a:cubicBezTo>
                <a:cubicBezTo>
                  <a:pt x="1786102" y="4222337"/>
                  <a:pt x="1786102" y="4224684"/>
                  <a:pt x="1783755" y="4224684"/>
                </a:cubicBezTo>
                <a:cubicBezTo>
                  <a:pt x="1774367" y="4219990"/>
                  <a:pt x="1767326" y="4212948"/>
                  <a:pt x="1757938" y="4208254"/>
                </a:cubicBezTo>
                <a:cubicBezTo>
                  <a:pt x="1750897" y="4203560"/>
                  <a:pt x="1746203" y="4201213"/>
                  <a:pt x="1739161" y="4196519"/>
                </a:cubicBezTo>
                <a:cubicBezTo>
                  <a:pt x="1741508" y="4191825"/>
                  <a:pt x="1743856" y="4187131"/>
                  <a:pt x="1748550" y="4182437"/>
                </a:cubicBezTo>
                <a:cubicBezTo>
                  <a:pt x="1753244" y="4187131"/>
                  <a:pt x="1757938" y="4194172"/>
                  <a:pt x="1764979" y="4198866"/>
                </a:cubicBezTo>
                <a:cubicBezTo>
                  <a:pt x="1769673" y="4205908"/>
                  <a:pt x="1774367" y="4210602"/>
                  <a:pt x="1779061" y="4215296"/>
                </a:cubicBezTo>
                <a:close/>
                <a:moveTo>
                  <a:pt x="1722732" y="4222337"/>
                </a:moveTo>
                <a:cubicBezTo>
                  <a:pt x="1701609" y="4257542"/>
                  <a:pt x="1680485" y="4290401"/>
                  <a:pt x="1659362" y="4320913"/>
                </a:cubicBezTo>
                <a:cubicBezTo>
                  <a:pt x="1657015" y="4323260"/>
                  <a:pt x="1654668" y="4325607"/>
                  <a:pt x="1654668" y="4327954"/>
                </a:cubicBezTo>
                <a:cubicBezTo>
                  <a:pt x="1652321" y="4332648"/>
                  <a:pt x="1647627" y="4337342"/>
                  <a:pt x="1645280" y="4342036"/>
                </a:cubicBezTo>
                <a:cubicBezTo>
                  <a:pt x="1642933" y="4344383"/>
                  <a:pt x="1640586" y="4349077"/>
                  <a:pt x="1638239" y="4351424"/>
                </a:cubicBezTo>
                <a:cubicBezTo>
                  <a:pt x="1635891" y="4356118"/>
                  <a:pt x="1633544" y="4358466"/>
                  <a:pt x="1628850" y="4363160"/>
                </a:cubicBezTo>
                <a:cubicBezTo>
                  <a:pt x="1626503" y="4367854"/>
                  <a:pt x="1621809" y="4370201"/>
                  <a:pt x="1619462" y="4374895"/>
                </a:cubicBezTo>
                <a:cubicBezTo>
                  <a:pt x="1617115" y="4377242"/>
                  <a:pt x="1614768" y="4381936"/>
                  <a:pt x="1612421" y="4384283"/>
                </a:cubicBezTo>
                <a:cubicBezTo>
                  <a:pt x="1610074" y="4388977"/>
                  <a:pt x="1605380" y="4391324"/>
                  <a:pt x="1603033" y="4396018"/>
                </a:cubicBezTo>
                <a:cubicBezTo>
                  <a:pt x="1600686" y="4398365"/>
                  <a:pt x="1598339" y="4400712"/>
                  <a:pt x="1595992" y="4405406"/>
                </a:cubicBezTo>
                <a:cubicBezTo>
                  <a:pt x="1593645" y="4410100"/>
                  <a:pt x="1588950" y="4412447"/>
                  <a:pt x="1586603" y="4417142"/>
                </a:cubicBezTo>
                <a:cubicBezTo>
                  <a:pt x="1584256" y="4419489"/>
                  <a:pt x="1581909" y="4421836"/>
                  <a:pt x="1579562" y="4424183"/>
                </a:cubicBezTo>
                <a:cubicBezTo>
                  <a:pt x="1574868" y="4428877"/>
                  <a:pt x="1572521" y="4433571"/>
                  <a:pt x="1567827" y="4435918"/>
                </a:cubicBezTo>
                <a:cubicBezTo>
                  <a:pt x="1565480" y="4438265"/>
                  <a:pt x="1563133" y="4440612"/>
                  <a:pt x="1560786" y="4442959"/>
                </a:cubicBezTo>
                <a:cubicBezTo>
                  <a:pt x="1556092" y="4447653"/>
                  <a:pt x="1553745" y="4450000"/>
                  <a:pt x="1549051" y="4454694"/>
                </a:cubicBezTo>
                <a:cubicBezTo>
                  <a:pt x="1549051" y="4454694"/>
                  <a:pt x="1546704" y="4457041"/>
                  <a:pt x="1546704" y="4457041"/>
                </a:cubicBezTo>
                <a:cubicBezTo>
                  <a:pt x="1544357" y="4454694"/>
                  <a:pt x="1539662" y="4452347"/>
                  <a:pt x="1532621" y="4452347"/>
                </a:cubicBezTo>
                <a:cubicBezTo>
                  <a:pt x="1530274" y="4424183"/>
                  <a:pt x="1527927" y="4398365"/>
                  <a:pt x="1525580" y="4367854"/>
                </a:cubicBezTo>
                <a:cubicBezTo>
                  <a:pt x="1523233" y="4330301"/>
                  <a:pt x="1518539" y="4292748"/>
                  <a:pt x="1516192" y="4252848"/>
                </a:cubicBezTo>
                <a:cubicBezTo>
                  <a:pt x="1511498" y="4189478"/>
                  <a:pt x="1504457" y="4126108"/>
                  <a:pt x="1497416" y="4055696"/>
                </a:cubicBezTo>
                <a:cubicBezTo>
                  <a:pt x="1502110" y="4055696"/>
                  <a:pt x="1506804" y="4053349"/>
                  <a:pt x="1511498" y="4048655"/>
                </a:cubicBezTo>
                <a:cubicBezTo>
                  <a:pt x="1523233" y="4058043"/>
                  <a:pt x="1537315" y="4067431"/>
                  <a:pt x="1549051" y="4074473"/>
                </a:cubicBezTo>
                <a:cubicBezTo>
                  <a:pt x="1556092" y="4079167"/>
                  <a:pt x="1565480" y="4086208"/>
                  <a:pt x="1572521" y="4090902"/>
                </a:cubicBezTo>
                <a:cubicBezTo>
                  <a:pt x="1628850" y="4128455"/>
                  <a:pt x="1682832" y="4163660"/>
                  <a:pt x="1736814" y="4196519"/>
                </a:cubicBezTo>
                <a:cubicBezTo>
                  <a:pt x="1734467" y="4201213"/>
                  <a:pt x="1729773" y="4208254"/>
                  <a:pt x="1727426" y="4212948"/>
                </a:cubicBezTo>
                <a:cubicBezTo>
                  <a:pt x="1725079" y="4217643"/>
                  <a:pt x="1725079" y="4219990"/>
                  <a:pt x="1722732" y="4222337"/>
                </a:cubicBezTo>
                <a:close/>
                <a:moveTo>
                  <a:pt x="1375369" y="4004061"/>
                </a:moveTo>
                <a:cubicBezTo>
                  <a:pt x="1351899" y="3997020"/>
                  <a:pt x="1326081" y="3989979"/>
                  <a:pt x="1302611" y="3982938"/>
                </a:cubicBezTo>
                <a:cubicBezTo>
                  <a:pt x="1290876" y="3978244"/>
                  <a:pt x="1281487" y="3975897"/>
                  <a:pt x="1269752" y="3971203"/>
                </a:cubicBezTo>
                <a:cubicBezTo>
                  <a:pt x="1253323" y="3966508"/>
                  <a:pt x="1236894" y="3959468"/>
                  <a:pt x="1220464" y="3954773"/>
                </a:cubicBezTo>
                <a:cubicBezTo>
                  <a:pt x="1222811" y="3954773"/>
                  <a:pt x="1222811" y="3954773"/>
                  <a:pt x="1225158" y="3957120"/>
                </a:cubicBezTo>
                <a:cubicBezTo>
                  <a:pt x="1241588" y="3961814"/>
                  <a:pt x="1255670" y="3966508"/>
                  <a:pt x="1272099" y="3968856"/>
                </a:cubicBezTo>
                <a:cubicBezTo>
                  <a:pt x="1283834" y="3971203"/>
                  <a:pt x="1295570" y="3973550"/>
                  <a:pt x="1307305" y="3975897"/>
                </a:cubicBezTo>
                <a:cubicBezTo>
                  <a:pt x="1323734" y="3980591"/>
                  <a:pt x="1342511" y="3982938"/>
                  <a:pt x="1358940" y="3987632"/>
                </a:cubicBezTo>
                <a:cubicBezTo>
                  <a:pt x="1370675" y="3989979"/>
                  <a:pt x="1382410" y="3992326"/>
                  <a:pt x="1394146" y="3994673"/>
                </a:cubicBezTo>
                <a:cubicBezTo>
                  <a:pt x="1412922" y="3997020"/>
                  <a:pt x="1431698" y="4001714"/>
                  <a:pt x="1450475" y="4004061"/>
                </a:cubicBezTo>
                <a:cubicBezTo>
                  <a:pt x="1462210" y="4006408"/>
                  <a:pt x="1476292" y="4006408"/>
                  <a:pt x="1488028" y="4008755"/>
                </a:cubicBezTo>
                <a:cubicBezTo>
                  <a:pt x="1490375" y="4008755"/>
                  <a:pt x="1495069" y="4008755"/>
                  <a:pt x="1497416" y="4011102"/>
                </a:cubicBezTo>
                <a:cubicBezTo>
                  <a:pt x="1497416" y="4013449"/>
                  <a:pt x="1497416" y="4015796"/>
                  <a:pt x="1497416" y="4018144"/>
                </a:cubicBezTo>
                <a:cubicBezTo>
                  <a:pt x="1497416" y="4018144"/>
                  <a:pt x="1497416" y="4018144"/>
                  <a:pt x="1495069" y="4018144"/>
                </a:cubicBezTo>
                <a:cubicBezTo>
                  <a:pt x="1485680" y="4018144"/>
                  <a:pt x="1478639" y="4025185"/>
                  <a:pt x="1476292" y="4032226"/>
                </a:cubicBezTo>
                <a:cubicBezTo>
                  <a:pt x="1450475" y="4025185"/>
                  <a:pt x="1422310" y="4020490"/>
                  <a:pt x="1396493" y="4011102"/>
                </a:cubicBezTo>
                <a:cubicBezTo>
                  <a:pt x="1389452" y="4008755"/>
                  <a:pt x="1382410" y="4006408"/>
                  <a:pt x="1375369" y="4004061"/>
                </a:cubicBezTo>
                <a:close/>
                <a:moveTo>
                  <a:pt x="1154747" y="3935997"/>
                </a:moveTo>
                <a:cubicBezTo>
                  <a:pt x="1147706" y="3933650"/>
                  <a:pt x="1138318" y="3931303"/>
                  <a:pt x="1131276" y="3928956"/>
                </a:cubicBezTo>
                <a:cubicBezTo>
                  <a:pt x="1131276" y="3926609"/>
                  <a:pt x="1133623" y="3926609"/>
                  <a:pt x="1133623" y="3924262"/>
                </a:cubicBezTo>
                <a:cubicBezTo>
                  <a:pt x="1145359" y="3928956"/>
                  <a:pt x="1154747" y="3933650"/>
                  <a:pt x="1166482" y="3935997"/>
                </a:cubicBezTo>
                <a:cubicBezTo>
                  <a:pt x="1173523" y="3938344"/>
                  <a:pt x="1180564" y="3940691"/>
                  <a:pt x="1187605" y="3945385"/>
                </a:cubicBezTo>
                <a:cubicBezTo>
                  <a:pt x="1187605" y="3945385"/>
                  <a:pt x="1185258" y="3945385"/>
                  <a:pt x="1185258" y="3945385"/>
                </a:cubicBezTo>
                <a:cubicBezTo>
                  <a:pt x="1175870" y="3940691"/>
                  <a:pt x="1164135" y="3938344"/>
                  <a:pt x="1154747" y="3935997"/>
                </a:cubicBezTo>
                <a:close/>
                <a:moveTo>
                  <a:pt x="1053824" y="3804562"/>
                </a:moveTo>
                <a:cubicBezTo>
                  <a:pt x="1053824" y="3792827"/>
                  <a:pt x="1053824" y="3781092"/>
                  <a:pt x="1051477" y="3769357"/>
                </a:cubicBezTo>
                <a:cubicBezTo>
                  <a:pt x="1051477" y="3755274"/>
                  <a:pt x="1051477" y="3738845"/>
                  <a:pt x="1049130" y="3722416"/>
                </a:cubicBezTo>
                <a:cubicBezTo>
                  <a:pt x="1049130" y="3717722"/>
                  <a:pt x="1049130" y="3710680"/>
                  <a:pt x="1049130" y="3705986"/>
                </a:cubicBezTo>
                <a:cubicBezTo>
                  <a:pt x="1049130" y="3705986"/>
                  <a:pt x="1051477" y="3705986"/>
                  <a:pt x="1051477" y="3705986"/>
                </a:cubicBezTo>
                <a:cubicBezTo>
                  <a:pt x="1051477" y="3710680"/>
                  <a:pt x="1053824" y="3715374"/>
                  <a:pt x="1053824" y="3720068"/>
                </a:cubicBezTo>
                <a:cubicBezTo>
                  <a:pt x="1056171" y="3729457"/>
                  <a:pt x="1058518" y="3738845"/>
                  <a:pt x="1060865" y="3750580"/>
                </a:cubicBezTo>
                <a:cubicBezTo>
                  <a:pt x="1063212" y="3759969"/>
                  <a:pt x="1065559" y="3771704"/>
                  <a:pt x="1067906" y="3781092"/>
                </a:cubicBezTo>
                <a:cubicBezTo>
                  <a:pt x="1070253" y="3790480"/>
                  <a:pt x="1072600" y="3799868"/>
                  <a:pt x="1074947" y="3806909"/>
                </a:cubicBezTo>
                <a:cubicBezTo>
                  <a:pt x="1077294" y="3816298"/>
                  <a:pt x="1079641" y="3823339"/>
                  <a:pt x="1081988" y="3832727"/>
                </a:cubicBezTo>
                <a:cubicBezTo>
                  <a:pt x="1072600" y="3830380"/>
                  <a:pt x="1063212" y="3828033"/>
                  <a:pt x="1056171" y="3823339"/>
                </a:cubicBezTo>
                <a:cubicBezTo>
                  <a:pt x="1053824" y="3818645"/>
                  <a:pt x="1053824" y="3811604"/>
                  <a:pt x="1053824" y="3804562"/>
                </a:cubicBezTo>
                <a:close/>
                <a:moveTo>
                  <a:pt x="1093724" y="3713028"/>
                </a:moveTo>
                <a:cubicBezTo>
                  <a:pt x="1107806" y="3720068"/>
                  <a:pt x="1121888" y="3727110"/>
                  <a:pt x="1138318" y="3736498"/>
                </a:cubicBezTo>
                <a:cubicBezTo>
                  <a:pt x="1140665" y="3736498"/>
                  <a:pt x="1140665" y="3738845"/>
                  <a:pt x="1143012" y="3738845"/>
                </a:cubicBezTo>
                <a:cubicBezTo>
                  <a:pt x="1168829" y="3752927"/>
                  <a:pt x="1196994" y="3767009"/>
                  <a:pt x="1225158" y="3778745"/>
                </a:cubicBezTo>
                <a:cubicBezTo>
                  <a:pt x="1225158" y="3781092"/>
                  <a:pt x="1222811" y="3783439"/>
                  <a:pt x="1222811" y="3785786"/>
                </a:cubicBezTo>
                <a:cubicBezTo>
                  <a:pt x="1222811" y="3790480"/>
                  <a:pt x="1225158" y="3795174"/>
                  <a:pt x="1227505" y="3799868"/>
                </a:cubicBezTo>
                <a:cubicBezTo>
                  <a:pt x="1220464" y="3806909"/>
                  <a:pt x="1215770" y="3813950"/>
                  <a:pt x="1208729" y="3818645"/>
                </a:cubicBezTo>
                <a:cubicBezTo>
                  <a:pt x="1206382" y="3818645"/>
                  <a:pt x="1206382" y="3820992"/>
                  <a:pt x="1204035" y="3823339"/>
                </a:cubicBezTo>
                <a:cubicBezTo>
                  <a:pt x="1192300" y="3835074"/>
                  <a:pt x="1180564" y="3846809"/>
                  <a:pt x="1168829" y="3858544"/>
                </a:cubicBezTo>
                <a:cubicBezTo>
                  <a:pt x="1138318" y="3851503"/>
                  <a:pt x="1110153" y="3842115"/>
                  <a:pt x="1079641" y="3835074"/>
                </a:cubicBezTo>
                <a:cubicBezTo>
                  <a:pt x="1070253" y="3792827"/>
                  <a:pt x="1060865" y="3750580"/>
                  <a:pt x="1051477" y="3705986"/>
                </a:cubicBezTo>
                <a:cubicBezTo>
                  <a:pt x="1056171" y="3703639"/>
                  <a:pt x="1060865" y="3701292"/>
                  <a:pt x="1063212" y="3696598"/>
                </a:cubicBezTo>
                <a:cubicBezTo>
                  <a:pt x="1065559" y="3698945"/>
                  <a:pt x="1070253" y="3701292"/>
                  <a:pt x="1072600" y="3701292"/>
                </a:cubicBezTo>
                <a:cubicBezTo>
                  <a:pt x="1081988" y="3705986"/>
                  <a:pt x="1089030" y="3710680"/>
                  <a:pt x="1093724" y="3713028"/>
                </a:cubicBezTo>
                <a:close/>
                <a:moveTo>
                  <a:pt x="1269752" y="3752927"/>
                </a:moveTo>
                <a:cubicBezTo>
                  <a:pt x="1274446" y="3745886"/>
                  <a:pt x="1281487" y="3736498"/>
                  <a:pt x="1286181" y="3729457"/>
                </a:cubicBezTo>
                <a:cubicBezTo>
                  <a:pt x="1288529" y="3727110"/>
                  <a:pt x="1290876" y="3722416"/>
                  <a:pt x="1293223" y="3720068"/>
                </a:cubicBezTo>
                <a:cubicBezTo>
                  <a:pt x="1300264" y="3710680"/>
                  <a:pt x="1307305" y="3701292"/>
                  <a:pt x="1314346" y="3691904"/>
                </a:cubicBezTo>
                <a:cubicBezTo>
                  <a:pt x="1316693" y="3689557"/>
                  <a:pt x="1316693" y="3687210"/>
                  <a:pt x="1319040" y="3687210"/>
                </a:cubicBezTo>
                <a:cubicBezTo>
                  <a:pt x="1422310" y="3536999"/>
                  <a:pt x="1523233" y="3363318"/>
                  <a:pt x="1638239" y="3156777"/>
                </a:cubicBezTo>
                <a:cubicBezTo>
                  <a:pt x="1640586" y="3159125"/>
                  <a:pt x="1642933" y="3159125"/>
                  <a:pt x="1647627" y="3159125"/>
                </a:cubicBezTo>
                <a:cubicBezTo>
                  <a:pt x="1649974" y="3159125"/>
                  <a:pt x="1652321" y="3159125"/>
                  <a:pt x="1654668" y="3156777"/>
                </a:cubicBezTo>
                <a:cubicBezTo>
                  <a:pt x="1661709" y="3173207"/>
                  <a:pt x="1671097" y="3191983"/>
                  <a:pt x="1678138" y="3208413"/>
                </a:cubicBezTo>
                <a:cubicBezTo>
                  <a:pt x="1680485" y="3213107"/>
                  <a:pt x="1682832" y="3217801"/>
                  <a:pt x="1685179" y="3222495"/>
                </a:cubicBezTo>
                <a:cubicBezTo>
                  <a:pt x="1694567" y="3241271"/>
                  <a:pt x="1703956" y="3260048"/>
                  <a:pt x="1710997" y="3278824"/>
                </a:cubicBezTo>
                <a:cubicBezTo>
                  <a:pt x="1713344" y="3285865"/>
                  <a:pt x="1718038" y="3292906"/>
                  <a:pt x="1720385" y="3299947"/>
                </a:cubicBezTo>
                <a:cubicBezTo>
                  <a:pt x="1729773" y="3318724"/>
                  <a:pt x="1736814" y="3335153"/>
                  <a:pt x="1746203" y="3351582"/>
                </a:cubicBezTo>
                <a:cubicBezTo>
                  <a:pt x="1750897" y="3358623"/>
                  <a:pt x="1753244" y="3368012"/>
                  <a:pt x="1757938" y="3375053"/>
                </a:cubicBezTo>
                <a:cubicBezTo>
                  <a:pt x="1769673" y="3398523"/>
                  <a:pt x="1779061" y="3419647"/>
                  <a:pt x="1790797" y="3440770"/>
                </a:cubicBezTo>
                <a:cubicBezTo>
                  <a:pt x="1793144" y="3443117"/>
                  <a:pt x="1793144" y="3445464"/>
                  <a:pt x="1795491" y="3447811"/>
                </a:cubicBezTo>
                <a:cubicBezTo>
                  <a:pt x="1807226" y="3471282"/>
                  <a:pt x="1818961" y="3494752"/>
                  <a:pt x="1830696" y="3518223"/>
                </a:cubicBezTo>
                <a:cubicBezTo>
                  <a:pt x="1830696" y="3518223"/>
                  <a:pt x="1830696" y="3518223"/>
                  <a:pt x="1830696" y="3518223"/>
                </a:cubicBezTo>
                <a:cubicBezTo>
                  <a:pt x="1842431" y="3541693"/>
                  <a:pt x="1854167" y="3565164"/>
                  <a:pt x="1865902" y="3586287"/>
                </a:cubicBezTo>
                <a:cubicBezTo>
                  <a:pt x="1868249" y="3590981"/>
                  <a:pt x="1870596" y="3593328"/>
                  <a:pt x="1872943" y="3598022"/>
                </a:cubicBezTo>
                <a:cubicBezTo>
                  <a:pt x="1882331" y="3616799"/>
                  <a:pt x="1891719" y="3635575"/>
                  <a:pt x="1901108" y="3652004"/>
                </a:cubicBezTo>
                <a:cubicBezTo>
                  <a:pt x="1908149" y="3663740"/>
                  <a:pt x="1915190" y="3675475"/>
                  <a:pt x="1919884" y="3687210"/>
                </a:cubicBezTo>
                <a:cubicBezTo>
                  <a:pt x="1922231" y="3691904"/>
                  <a:pt x="1924578" y="3694251"/>
                  <a:pt x="1926925" y="3698945"/>
                </a:cubicBezTo>
                <a:cubicBezTo>
                  <a:pt x="1922231" y="3701292"/>
                  <a:pt x="1917537" y="3708333"/>
                  <a:pt x="1917537" y="3715374"/>
                </a:cubicBezTo>
                <a:cubicBezTo>
                  <a:pt x="1917537" y="3715374"/>
                  <a:pt x="1917537" y="3717722"/>
                  <a:pt x="1917537" y="3717722"/>
                </a:cubicBezTo>
                <a:cubicBezTo>
                  <a:pt x="1915190" y="3717722"/>
                  <a:pt x="1910496" y="3720068"/>
                  <a:pt x="1908149" y="3720068"/>
                </a:cubicBezTo>
                <a:cubicBezTo>
                  <a:pt x="1891719" y="3722416"/>
                  <a:pt x="1872943" y="3727110"/>
                  <a:pt x="1856514" y="3729457"/>
                </a:cubicBezTo>
                <a:cubicBezTo>
                  <a:pt x="1842431" y="3731804"/>
                  <a:pt x="1826002" y="3734151"/>
                  <a:pt x="1811920" y="3736498"/>
                </a:cubicBezTo>
                <a:cubicBezTo>
                  <a:pt x="1800185" y="3738845"/>
                  <a:pt x="1788449" y="3741192"/>
                  <a:pt x="1779061" y="3743539"/>
                </a:cubicBezTo>
                <a:cubicBezTo>
                  <a:pt x="1760285" y="3745886"/>
                  <a:pt x="1743856" y="3748233"/>
                  <a:pt x="1725079" y="3752927"/>
                </a:cubicBezTo>
                <a:cubicBezTo>
                  <a:pt x="1718038" y="3752927"/>
                  <a:pt x="1710997" y="3755274"/>
                  <a:pt x="1703956" y="3755274"/>
                </a:cubicBezTo>
                <a:cubicBezTo>
                  <a:pt x="1682832" y="3757621"/>
                  <a:pt x="1664056" y="3759969"/>
                  <a:pt x="1645280" y="3762315"/>
                </a:cubicBezTo>
                <a:cubicBezTo>
                  <a:pt x="1640586" y="3762315"/>
                  <a:pt x="1635891" y="3764663"/>
                  <a:pt x="1628850" y="3764663"/>
                </a:cubicBezTo>
                <a:cubicBezTo>
                  <a:pt x="1607727" y="3767009"/>
                  <a:pt x="1586603" y="3769357"/>
                  <a:pt x="1565480" y="3771704"/>
                </a:cubicBezTo>
                <a:cubicBezTo>
                  <a:pt x="1560786" y="3771704"/>
                  <a:pt x="1558439" y="3771704"/>
                  <a:pt x="1553745" y="3771704"/>
                </a:cubicBezTo>
                <a:cubicBezTo>
                  <a:pt x="1532621" y="3774051"/>
                  <a:pt x="1511498" y="3774051"/>
                  <a:pt x="1490375" y="3776398"/>
                </a:cubicBezTo>
                <a:cubicBezTo>
                  <a:pt x="1488028" y="3776398"/>
                  <a:pt x="1485680" y="3776398"/>
                  <a:pt x="1483333" y="3776398"/>
                </a:cubicBezTo>
                <a:cubicBezTo>
                  <a:pt x="1462210" y="3778745"/>
                  <a:pt x="1441087" y="3778745"/>
                  <a:pt x="1422310" y="3778745"/>
                </a:cubicBezTo>
                <a:cubicBezTo>
                  <a:pt x="1419963" y="3778745"/>
                  <a:pt x="1415269" y="3778745"/>
                  <a:pt x="1412922" y="3778745"/>
                </a:cubicBezTo>
                <a:cubicBezTo>
                  <a:pt x="1389452" y="3778745"/>
                  <a:pt x="1365981" y="3778745"/>
                  <a:pt x="1344858" y="3778745"/>
                </a:cubicBezTo>
                <a:cubicBezTo>
                  <a:pt x="1328428" y="3778745"/>
                  <a:pt x="1311999" y="3778745"/>
                  <a:pt x="1295570" y="3778745"/>
                </a:cubicBezTo>
                <a:cubicBezTo>
                  <a:pt x="1286181" y="3778745"/>
                  <a:pt x="1276793" y="3778745"/>
                  <a:pt x="1265058" y="3778745"/>
                </a:cubicBezTo>
                <a:cubicBezTo>
                  <a:pt x="1265058" y="3771704"/>
                  <a:pt x="1262711" y="3767009"/>
                  <a:pt x="1258017" y="3762315"/>
                </a:cubicBezTo>
                <a:cubicBezTo>
                  <a:pt x="1258017" y="3759969"/>
                  <a:pt x="1260364" y="3759969"/>
                  <a:pt x="1260364" y="3757621"/>
                </a:cubicBezTo>
                <a:cubicBezTo>
                  <a:pt x="1262711" y="3762315"/>
                  <a:pt x="1265058" y="3757621"/>
                  <a:pt x="1269752" y="3752927"/>
                </a:cubicBezTo>
                <a:close/>
                <a:moveTo>
                  <a:pt x="1816614" y="3128613"/>
                </a:moveTo>
                <a:cubicBezTo>
                  <a:pt x="1835390" y="3128613"/>
                  <a:pt x="1856514" y="3126266"/>
                  <a:pt x="1875290" y="3123919"/>
                </a:cubicBezTo>
                <a:cubicBezTo>
                  <a:pt x="1992642" y="3116878"/>
                  <a:pt x="2112342" y="3105142"/>
                  <a:pt x="2236735" y="3091060"/>
                </a:cubicBezTo>
                <a:cubicBezTo>
                  <a:pt x="2243776" y="3091060"/>
                  <a:pt x="2250818" y="3088713"/>
                  <a:pt x="2257859" y="3088713"/>
                </a:cubicBezTo>
                <a:cubicBezTo>
                  <a:pt x="2293064" y="3084019"/>
                  <a:pt x="2325923" y="3079325"/>
                  <a:pt x="2361129" y="3076978"/>
                </a:cubicBezTo>
                <a:cubicBezTo>
                  <a:pt x="2372864" y="3074631"/>
                  <a:pt x="2386946" y="3074631"/>
                  <a:pt x="2398681" y="3072284"/>
                </a:cubicBezTo>
                <a:cubicBezTo>
                  <a:pt x="2429193" y="3067590"/>
                  <a:pt x="2459705" y="3065243"/>
                  <a:pt x="2490216" y="3060549"/>
                </a:cubicBezTo>
                <a:cubicBezTo>
                  <a:pt x="2504299" y="3058201"/>
                  <a:pt x="2520728" y="3055855"/>
                  <a:pt x="2534810" y="3053507"/>
                </a:cubicBezTo>
                <a:cubicBezTo>
                  <a:pt x="2558281" y="3051160"/>
                  <a:pt x="2579404" y="3046466"/>
                  <a:pt x="2602875" y="3044119"/>
                </a:cubicBezTo>
                <a:cubicBezTo>
                  <a:pt x="2602875" y="3048813"/>
                  <a:pt x="2605222" y="3051160"/>
                  <a:pt x="2607569" y="3053507"/>
                </a:cubicBezTo>
                <a:cubicBezTo>
                  <a:pt x="2584098" y="3079325"/>
                  <a:pt x="2560628" y="3102796"/>
                  <a:pt x="2537157" y="3128613"/>
                </a:cubicBezTo>
                <a:cubicBezTo>
                  <a:pt x="2520728" y="3145042"/>
                  <a:pt x="2506646" y="3161472"/>
                  <a:pt x="2490216" y="3177901"/>
                </a:cubicBezTo>
                <a:cubicBezTo>
                  <a:pt x="2478481" y="3191983"/>
                  <a:pt x="2466746" y="3203718"/>
                  <a:pt x="2452664" y="3217801"/>
                </a:cubicBezTo>
                <a:cubicBezTo>
                  <a:pt x="2431540" y="3238924"/>
                  <a:pt x="2410417" y="3262394"/>
                  <a:pt x="2389293" y="3283518"/>
                </a:cubicBezTo>
                <a:cubicBezTo>
                  <a:pt x="2382252" y="3290559"/>
                  <a:pt x="2375211" y="3297600"/>
                  <a:pt x="2368170" y="3304641"/>
                </a:cubicBezTo>
                <a:cubicBezTo>
                  <a:pt x="2342352" y="3330459"/>
                  <a:pt x="2316535" y="3356276"/>
                  <a:pt x="2293064" y="3382094"/>
                </a:cubicBezTo>
                <a:cubicBezTo>
                  <a:pt x="2290717" y="3384441"/>
                  <a:pt x="2286023" y="3389135"/>
                  <a:pt x="2283676" y="3391482"/>
                </a:cubicBezTo>
                <a:cubicBezTo>
                  <a:pt x="2196835" y="3478323"/>
                  <a:pt x="2109995" y="3562816"/>
                  <a:pt x="2023154" y="3642616"/>
                </a:cubicBezTo>
                <a:cubicBezTo>
                  <a:pt x="2023154" y="3642616"/>
                  <a:pt x="2020807" y="3644963"/>
                  <a:pt x="2020807" y="3644963"/>
                </a:cubicBezTo>
                <a:cubicBezTo>
                  <a:pt x="1997336" y="3666087"/>
                  <a:pt x="1973866" y="3687210"/>
                  <a:pt x="1952743" y="3705986"/>
                </a:cubicBezTo>
                <a:cubicBezTo>
                  <a:pt x="1948049" y="3701292"/>
                  <a:pt x="1943355" y="3698945"/>
                  <a:pt x="1938660" y="3698945"/>
                </a:cubicBezTo>
                <a:cubicBezTo>
                  <a:pt x="1936313" y="3698945"/>
                  <a:pt x="1931619" y="3698945"/>
                  <a:pt x="1929272" y="3701292"/>
                </a:cubicBezTo>
                <a:cubicBezTo>
                  <a:pt x="1840084" y="3539346"/>
                  <a:pt x="1750897" y="3360971"/>
                  <a:pt x="1657015" y="3152083"/>
                </a:cubicBezTo>
                <a:cubicBezTo>
                  <a:pt x="1664056" y="3149737"/>
                  <a:pt x="1668750" y="3142695"/>
                  <a:pt x="1668750" y="3133307"/>
                </a:cubicBezTo>
                <a:cubicBezTo>
                  <a:pt x="1668750" y="3133307"/>
                  <a:pt x="1668750" y="3133307"/>
                  <a:pt x="1668750" y="3133307"/>
                </a:cubicBezTo>
                <a:cubicBezTo>
                  <a:pt x="1699262" y="3130960"/>
                  <a:pt x="1732120" y="3130960"/>
                  <a:pt x="1762632" y="3128613"/>
                </a:cubicBezTo>
                <a:cubicBezTo>
                  <a:pt x="1779061" y="3130960"/>
                  <a:pt x="1797838" y="3130960"/>
                  <a:pt x="1816614" y="3128613"/>
                </a:cubicBezTo>
                <a:close/>
                <a:moveTo>
                  <a:pt x="2480828" y="2823497"/>
                </a:moveTo>
                <a:cubicBezTo>
                  <a:pt x="2478481" y="2821150"/>
                  <a:pt x="2476134" y="2816456"/>
                  <a:pt x="2473787" y="2814109"/>
                </a:cubicBezTo>
                <a:cubicBezTo>
                  <a:pt x="2330617" y="2591139"/>
                  <a:pt x="2192141" y="2358782"/>
                  <a:pt x="2053666" y="2119383"/>
                </a:cubicBezTo>
                <a:cubicBezTo>
                  <a:pt x="2056013" y="2117036"/>
                  <a:pt x="2058360" y="2114689"/>
                  <a:pt x="2060707" y="2109995"/>
                </a:cubicBezTo>
                <a:cubicBezTo>
                  <a:pt x="2081830" y="2119383"/>
                  <a:pt x="2100607" y="2126424"/>
                  <a:pt x="2121730" y="2135812"/>
                </a:cubicBezTo>
                <a:cubicBezTo>
                  <a:pt x="2199183" y="2168671"/>
                  <a:pt x="2278982" y="2201530"/>
                  <a:pt x="2356435" y="2232041"/>
                </a:cubicBezTo>
                <a:cubicBezTo>
                  <a:pt x="2436234" y="2264900"/>
                  <a:pt x="2518381" y="2300106"/>
                  <a:pt x="2598180" y="2332964"/>
                </a:cubicBezTo>
                <a:cubicBezTo>
                  <a:pt x="2605222" y="2335311"/>
                  <a:pt x="2612263" y="2340005"/>
                  <a:pt x="2621651" y="2342352"/>
                </a:cubicBezTo>
                <a:cubicBezTo>
                  <a:pt x="2631039" y="2347047"/>
                  <a:pt x="2642774" y="2351741"/>
                  <a:pt x="2652163" y="2354088"/>
                </a:cubicBezTo>
                <a:cubicBezTo>
                  <a:pt x="2670939" y="2361129"/>
                  <a:pt x="2692062" y="2370517"/>
                  <a:pt x="2710839" y="2377558"/>
                </a:cubicBezTo>
                <a:cubicBezTo>
                  <a:pt x="2717880" y="2379905"/>
                  <a:pt x="2724921" y="2382252"/>
                  <a:pt x="2729615" y="2384599"/>
                </a:cubicBezTo>
                <a:cubicBezTo>
                  <a:pt x="2753086" y="2393987"/>
                  <a:pt x="2776556" y="2403376"/>
                  <a:pt x="2800027" y="2412764"/>
                </a:cubicBezTo>
                <a:cubicBezTo>
                  <a:pt x="2802374" y="2412764"/>
                  <a:pt x="2804721" y="2415111"/>
                  <a:pt x="2807068" y="2415111"/>
                </a:cubicBezTo>
                <a:cubicBezTo>
                  <a:pt x="2889214" y="2447969"/>
                  <a:pt x="2969014" y="2478481"/>
                  <a:pt x="3051160" y="2508993"/>
                </a:cubicBezTo>
                <a:cubicBezTo>
                  <a:pt x="3051160" y="2511340"/>
                  <a:pt x="3048813" y="2513687"/>
                  <a:pt x="3048813" y="2516034"/>
                </a:cubicBezTo>
                <a:cubicBezTo>
                  <a:pt x="3048813" y="2520728"/>
                  <a:pt x="3051160" y="2527769"/>
                  <a:pt x="3055854" y="2530116"/>
                </a:cubicBezTo>
                <a:cubicBezTo>
                  <a:pt x="2912685" y="2692062"/>
                  <a:pt x="2771862" y="2858703"/>
                  <a:pt x="2635733" y="3020649"/>
                </a:cubicBezTo>
                <a:cubicBezTo>
                  <a:pt x="2633386" y="3018302"/>
                  <a:pt x="2628692" y="3015955"/>
                  <a:pt x="2623998" y="3015955"/>
                </a:cubicBezTo>
                <a:cubicBezTo>
                  <a:pt x="2619304" y="3015955"/>
                  <a:pt x="2616957" y="3018302"/>
                  <a:pt x="2614610" y="3018302"/>
                </a:cubicBezTo>
                <a:cubicBezTo>
                  <a:pt x="2593486" y="2987790"/>
                  <a:pt x="2570016" y="2954932"/>
                  <a:pt x="2548892" y="2922073"/>
                </a:cubicBezTo>
                <a:cubicBezTo>
                  <a:pt x="2525422" y="2891561"/>
                  <a:pt x="2504299" y="2856356"/>
                  <a:pt x="2480828" y="2823497"/>
                </a:cubicBezTo>
                <a:close/>
                <a:moveTo>
                  <a:pt x="1933966" y="1703956"/>
                </a:moveTo>
                <a:cubicBezTo>
                  <a:pt x="1957437" y="1706303"/>
                  <a:pt x="1983254" y="1708650"/>
                  <a:pt x="2006725" y="1710997"/>
                </a:cubicBezTo>
                <a:cubicBezTo>
                  <a:pt x="2027848" y="1713344"/>
                  <a:pt x="2051319" y="1715691"/>
                  <a:pt x="2072442" y="1718038"/>
                </a:cubicBezTo>
                <a:cubicBezTo>
                  <a:pt x="2119383" y="1722732"/>
                  <a:pt x="2166324" y="1729773"/>
                  <a:pt x="2215612" y="1734467"/>
                </a:cubicBezTo>
                <a:cubicBezTo>
                  <a:pt x="2222653" y="1734467"/>
                  <a:pt x="2229694" y="1736814"/>
                  <a:pt x="2236735" y="1736814"/>
                </a:cubicBezTo>
                <a:cubicBezTo>
                  <a:pt x="2276635" y="1741508"/>
                  <a:pt x="2318882" y="1748550"/>
                  <a:pt x="2361129" y="1753244"/>
                </a:cubicBezTo>
                <a:cubicBezTo>
                  <a:pt x="2377558" y="1755591"/>
                  <a:pt x="2391640" y="1757938"/>
                  <a:pt x="2408070" y="1760285"/>
                </a:cubicBezTo>
                <a:cubicBezTo>
                  <a:pt x="2440928" y="1764979"/>
                  <a:pt x="2476134" y="1769673"/>
                  <a:pt x="2511340" y="1776714"/>
                </a:cubicBezTo>
                <a:cubicBezTo>
                  <a:pt x="2527769" y="1779061"/>
                  <a:pt x="2546545" y="1783755"/>
                  <a:pt x="2562975" y="1786102"/>
                </a:cubicBezTo>
                <a:cubicBezTo>
                  <a:pt x="2595833" y="1790796"/>
                  <a:pt x="2628692" y="1797838"/>
                  <a:pt x="2663898" y="1802532"/>
                </a:cubicBezTo>
                <a:cubicBezTo>
                  <a:pt x="2682674" y="1804879"/>
                  <a:pt x="2701450" y="1809573"/>
                  <a:pt x="2720227" y="1811920"/>
                </a:cubicBezTo>
                <a:cubicBezTo>
                  <a:pt x="2753086" y="1818961"/>
                  <a:pt x="2785944" y="1823655"/>
                  <a:pt x="2821150" y="1830696"/>
                </a:cubicBezTo>
                <a:cubicBezTo>
                  <a:pt x="2837579" y="1833043"/>
                  <a:pt x="2856355" y="1837737"/>
                  <a:pt x="2875132" y="1842432"/>
                </a:cubicBezTo>
                <a:cubicBezTo>
                  <a:pt x="2905644" y="1849473"/>
                  <a:pt x="2933808" y="1854167"/>
                  <a:pt x="2964320" y="1861208"/>
                </a:cubicBezTo>
                <a:cubicBezTo>
                  <a:pt x="2964320" y="1861208"/>
                  <a:pt x="2964320" y="1863555"/>
                  <a:pt x="2964320" y="1863555"/>
                </a:cubicBezTo>
                <a:cubicBezTo>
                  <a:pt x="2964320" y="1863555"/>
                  <a:pt x="2964320" y="1865902"/>
                  <a:pt x="2964320" y="1865902"/>
                </a:cubicBezTo>
                <a:cubicBezTo>
                  <a:pt x="2961973" y="1865902"/>
                  <a:pt x="2959626" y="1865902"/>
                  <a:pt x="2957279" y="1868249"/>
                </a:cubicBezTo>
                <a:cubicBezTo>
                  <a:pt x="2947890" y="1870596"/>
                  <a:pt x="2938502" y="1870596"/>
                  <a:pt x="2931461" y="1872943"/>
                </a:cubicBezTo>
                <a:cubicBezTo>
                  <a:pt x="2924420" y="1875290"/>
                  <a:pt x="2915032" y="1875290"/>
                  <a:pt x="2905644" y="1877637"/>
                </a:cubicBezTo>
                <a:cubicBezTo>
                  <a:pt x="2896255" y="1879984"/>
                  <a:pt x="2886867" y="1882331"/>
                  <a:pt x="2877479" y="1882331"/>
                </a:cubicBezTo>
                <a:cubicBezTo>
                  <a:pt x="2870438" y="1884678"/>
                  <a:pt x="2861050" y="1884678"/>
                  <a:pt x="2854008" y="1887025"/>
                </a:cubicBezTo>
                <a:cubicBezTo>
                  <a:pt x="2844620" y="1889372"/>
                  <a:pt x="2835232" y="1891719"/>
                  <a:pt x="2825844" y="1894066"/>
                </a:cubicBezTo>
                <a:cubicBezTo>
                  <a:pt x="2818803" y="1896413"/>
                  <a:pt x="2809415" y="1896413"/>
                  <a:pt x="2802374" y="1898761"/>
                </a:cubicBezTo>
                <a:cubicBezTo>
                  <a:pt x="2792985" y="1901108"/>
                  <a:pt x="2783597" y="1903455"/>
                  <a:pt x="2771862" y="1905802"/>
                </a:cubicBezTo>
                <a:cubicBezTo>
                  <a:pt x="2764821" y="1908149"/>
                  <a:pt x="2755433" y="1910496"/>
                  <a:pt x="2748391" y="1910496"/>
                </a:cubicBezTo>
                <a:cubicBezTo>
                  <a:pt x="2739003" y="1912843"/>
                  <a:pt x="2727268" y="1915190"/>
                  <a:pt x="2717880" y="1917537"/>
                </a:cubicBezTo>
                <a:cubicBezTo>
                  <a:pt x="2710839" y="1919884"/>
                  <a:pt x="2701450" y="1922231"/>
                  <a:pt x="2692062" y="1922231"/>
                </a:cubicBezTo>
                <a:cubicBezTo>
                  <a:pt x="2682674" y="1924578"/>
                  <a:pt x="2670939" y="1926925"/>
                  <a:pt x="2661551" y="1929272"/>
                </a:cubicBezTo>
                <a:cubicBezTo>
                  <a:pt x="2652163" y="1931619"/>
                  <a:pt x="2642774" y="1933966"/>
                  <a:pt x="2633386" y="1936313"/>
                </a:cubicBezTo>
                <a:cubicBezTo>
                  <a:pt x="2623998" y="1938660"/>
                  <a:pt x="2614610" y="1941007"/>
                  <a:pt x="2605222" y="1943354"/>
                </a:cubicBezTo>
                <a:cubicBezTo>
                  <a:pt x="2595833" y="1945702"/>
                  <a:pt x="2586445" y="1948049"/>
                  <a:pt x="2574710" y="1950396"/>
                </a:cubicBezTo>
                <a:cubicBezTo>
                  <a:pt x="2565322" y="1952743"/>
                  <a:pt x="2555934" y="1955090"/>
                  <a:pt x="2546545" y="1957437"/>
                </a:cubicBezTo>
                <a:cubicBezTo>
                  <a:pt x="2534810" y="1959784"/>
                  <a:pt x="2525422" y="1962131"/>
                  <a:pt x="2513687" y="1966825"/>
                </a:cubicBezTo>
                <a:cubicBezTo>
                  <a:pt x="2504299" y="1969172"/>
                  <a:pt x="2497258" y="1971519"/>
                  <a:pt x="2487869" y="1973866"/>
                </a:cubicBezTo>
                <a:cubicBezTo>
                  <a:pt x="2476134" y="1976213"/>
                  <a:pt x="2464399" y="1980907"/>
                  <a:pt x="2452664" y="1983254"/>
                </a:cubicBezTo>
                <a:cubicBezTo>
                  <a:pt x="2445622" y="1985601"/>
                  <a:pt x="2438581" y="1987948"/>
                  <a:pt x="2429193" y="1990295"/>
                </a:cubicBezTo>
                <a:cubicBezTo>
                  <a:pt x="2412764" y="1994990"/>
                  <a:pt x="2396334" y="1999684"/>
                  <a:pt x="2379905" y="2004378"/>
                </a:cubicBezTo>
                <a:cubicBezTo>
                  <a:pt x="2375211" y="2004378"/>
                  <a:pt x="2372864" y="2006725"/>
                  <a:pt x="2368170" y="2006725"/>
                </a:cubicBezTo>
                <a:cubicBezTo>
                  <a:pt x="2351741" y="2011419"/>
                  <a:pt x="2332964" y="2016113"/>
                  <a:pt x="2314188" y="2020807"/>
                </a:cubicBezTo>
                <a:cubicBezTo>
                  <a:pt x="2311841" y="2020807"/>
                  <a:pt x="2309494" y="2023154"/>
                  <a:pt x="2304800" y="2023154"/>
                </a:cubicBezTo>
                <a:cubicBezTo>
                  <a:pt x="2227347" y="2044277"/>
                  <a:pt x="2147548" y="2067748"/>
                  <a:pt x="2063054" y="2093565"/>
                </a:cubicBezTo>
                <a:cubicBezTo>
                  <a:pt x="2060707" y="2086524"/>
                  <a:pt x="2053666" y="2079483"/>
                  <a:pt x="2044277" y="2079483"/>
                </a:cubicBezTo>
                <a:cubicBezTo>
                  <a:pt x="2041930" y="2079483"/>
                  <a:pt x="2037236" y="2079483"/>
                  <a:pt x="2034889" y="2081830"/>
                </a:cubicBezTo>
                <a:cubicBezTo>
                  <a:pt x="2032542" y="2079483"/>
                  <a:pt x="2030195" y="2074789"/>
                  <a:pt x="2030195" y="2072442"/>
                </a:cubicBezTo>
                <a:cubicBezTo>
                  <a:pt x="2020807" y="2058360"/>
                  <a:pt x="2013766" y="2044277"/>
                  <a:pt x="2004378" y="2030195"/>
                </a:cubicBezTo>
                <a:cubicBezTo>
                  <a:pt x="1936313" y="1917537"/>
                  <a:pt x="1872943" y="1811920"/>
                  <a:pt x="1807226" y="1706303"/>
                </a:cubicBezTo>
                <a:cubicBezTo>
                  <a:pt x="1811920" y="1703956"/>
                  <a:pt x="1814267" y="1699262"/>
                  <a:pt x="1816614" y="1692221"/>
                </a:cubicBezTo>
                <a:cubicBezTo>
                  <a:pt x="1828349" y="1692221"/>
                  <a:pt x="1840084" y="1694568"/>
                  <a:pt x="1849473" y="1694568"/>
                </a:cubicBezTo>
                <a:cubicBezTo>
                  <a:pt x="1877637" y="1699262"/>
                  <a:pt x="1905802" y="1701609"/>
                  <a:pt x="1933966" y="1703956"/>
                </a:cubicBezTo>
                <a:close/>
                <a:moveTo>
                  <a:pt x="1403534" y="2236735"/>
                </a:moveTo>
                <a:cubicBezTo>
                  <a:pt x="1403534" y="2232041"/>
                  <a:pt x="1401187" y="2229694"/>
                  <a:pt x="1396493" y="2227347"/>
                </a:cubicBezTo>
                <a:cubicBezTo>
                  <a:pt x="1516192" y="2060707"/>
                  <a:pt x="1645280" y="1884678"/>
                  <a:pt x="1783755" y="1708650"/>
                </a:cubicBezTo>
                <a:cubicBezTo>
                  <a:pt x="1786102" y="1710997"/>
                  <a:pt x="1790797" y="1713344"/>
                  <a:pt x="1795491" y="1713344"/>
                </a:cubicBezTo>
                <a:cubicBezTo>
                  <a:pt x="1800185" y="1713344"/>
                  <a:pt x="1802532" y="1713344"/>
                  <a:pt x="1804879" y="1710997"/>
                </a:cubicBezTo>
                <a:cubicBezTo>
                  <a:pt x="1828349" y="1748550"/>
                  <a:pt x="1851820" y="1788449"/>
                  <a:pt x="1875290" y="1826002"/>
                </a:cubicBezTo>
                <a:cubicBezTo>
                  <a:pt x="1917537" y="1894066"/>
                  <a:pt x="1957437" y="1962131"/>
                  <a:pt x="2002031" y="2034889"/>
                </a:cubicBezTo>
                <a:cubicBezTo>
                  <a:pt x="2011419" y="2051319"/>
                  <a:pt x="2023154" y="2070095"/>
                  <a:pt x="2032542" y="2086524"/>
                </a:cubicBezTo>
                <a:cubicBezTo>
                  <a:pt x="2027848" y="2091218"/>
                  <a:pt x="2023154" y="2095912"/>
                  <a:pt x="2023154" y="2102954"/>
                </a:cubicBezTo>
                <a:cubicBezTo>
                  <a:pt x="2023154" y="2102954"/>
                  <a:pt x="2023154" y="2105301"/>
                  <a:pt x="2023154" y="2105301"/>
                </a:cubicBezTo>
                <a:cubicBezTo>
                  <a:pt x="1973866" y="2114689"/>
                  <a:pt x="1924578" y="2124077"/>
                  <a:pt x="1872943" y="2135812"/>
                </a:cubicBezTo>
                <a:cubicBezTo>
                  <a:pt x="1732120" y="2163977"/>
                  <a:pt x="1577215" y="2196836"/>
                  <a:pt x="1403534" y="2236735"/>
                </a:cubicBezTo>
                <a:close/>
                <a:moveTo>
                  <a:pt x="2631039" y="3130960"/>
                </a:moveTo>
                <a:cubicBezTo>
                  <a:pt x="2633386" y="3159125"/>
                  <a:pt x="2635733" y="3189636"/>
                  <a:pt x="2638080" y="3217801"/>
                </a:cubicBezTo>
                <a:cubicBezTo>
                  <a:pt x="2638080" y="3217801"/>
                  <a:pt x="2638080" y="3220148"/>
                  <a:pt x="2638080" y="3220148"/>
                </a:cubicBezTo>
                <a:cubicBezTo>
                  <a:pt x="2663898" y="3518223"/>
                  <a:pt x="2694409" y="3774051"/>
                  <a:pt x="2734309" y="3999367"/>
                </a:cubicBezTo>
                <a:cubicBezTo>
                  <a:pt x="2734309" y="4006408"/>
                  <a:pt x="2736656" y="4013449"/>
                  <a:pt x="2736656" y="4018144"/>
                </a:cubicBezTo>
                <a:cubicBezTo>
                  <a:pt x="2739003" y="4034573"/>
                  <a:pt x="2741350" y="4048655"/>
                  <a:pt x="2746044" y="4065085"/>
                </a:cubicBezTo>
                <a:cubicBezTo>
                  <a:pt x="2748391" y="4076820"/>
                  <a:pt x="2750738" y="4088555"/>
                  <a:pt x="2753086" y="4100290"/>
                </a:cubicBezTo>
                <a:cubicBezTo>
                  <a:pt x="2755433" y="4109678"/>
                  <a:pt x="2757780" y="4119066"/>
                  <a:pt x="2757780" y="4128455"/>
                </a:cubicBezTo>
                <a:cubicBezTo>
                  <a:pt x="2760127" y="4144884"/>
                  <a:pt x="2764821" y="4161313"/>
                  <a:pt x="2767168" y="4177743"/>
                </a:cubicBezTo>
                <a:cubicBezTo>
                  <a:pt x="2767168" y="4180090"/>
                  <a:pt x="2769515" y="4184784"/>
                  <a:pt x="2769515" y="4187131"/>
                </a:cubicBezTo>
                <a:cubicBezTo>
                  <a:pt x="2720227" y="4184784"/>
                  <a:pt x="2668592" y="4182437"/>
                  <a:pt x="2619304" y="4180090"/>
                </a:cubicBezTo>
                <a:cubicBezTo>
                  <a:pt x="2619304" y="4180090"/>
                  <a:pt x="2616957" y="4180090"/>
                  <a:pt x="2616957" y="4180090"/>
                </a:cubicBezTo>
                <a:cubicBezTo>
                  <a:pt x="2605222" y="4173049"/>
                  <a:pt x="2593486" y="4168354"/>
                  <a:pt x="2579404" y="4161313"/>
                </a:cubicBezTo>
                <a:cubicBezTo>
                  <a:pt x="2574710" y="4158966"/>
                  <a:pt x="2570016" y="4156619"/>
                  <a:pt x="2567669" y="4154272"/>
                </a:cubicBezTo>
                <a:cubicBezTo>
                  <a:pt x="2555934" y="4147231"/>
                  <a:pt x="2541851" y="4140190"/>
                  <a:pt x="2530116" y="4133149"/>
                </a:cubicBezTo>
                <a:cubicBezTo>
                  <a:pt x="2525422" y="4130802"/>
                  <a:pt x="2520728" y="4128455"/>
                  <a:pt x="2516034" y="4126108"/>
                </a:cubicBezTo>
                <a:cubicBezTo>
                  <a:pt x="2504299" y="4119066"/>
                  <a:pt x="2490216" y="4112026"/>
                  <a:pt x="2478481" y="4104984"/>
                </a:cubicBezTo>
                <a:cubicBezTo>
                  <a:pt x="2473787" y="4102637"/>
                  <a:pt x="2469093" y="4100290"/>
                  <a:pt x="2464399" y="4095596"/>
                </a:cubicBezTo>
                <a:cubicBezTo>
                  <a:pt x="2452664" y="4088555"/>
                  <a:pt x="2438581" y="4081514"/>
                  <a:pt x="2426846" y="4074473"/>
                </a:cubicBezTo>
                <a:cubicBezTo>
                  <a:pt x="2422152" y="4072125"/>
                  <a:pt x="2417458" y="4069779"/>
                  <a:pt x="2415111" y="4067431"/>
                </a:cubicBezTo>
                <a:cubicBezTo>
                  <a:pt x="2401029" y="4060390"/>
                  <a:pt x="2389293" y="4051002"/>
                  <a:pt x="2375211" y="4043961"/>
                </a:cubicBezTo>
                <a:cubicBezTo>
                  <a:pt x="2368170" y="4039267"/>
                  <a:pt x="2361129" y="4034573"/>
                  <a:pt x="2354088" y="4029879"/>
                </a:cubicBezTo>
                <a:cubicBezTo>
                  <a:pt x="2342352" y="4022838"/>
                  <a:pt x="2332964" y="4015796"/>
                  <a:pt x="2321229" y="4008755"/>
                </a:cubicBezTo>
                <a:cubicBezTo>
                  <a:pt x="2309494" y="4001714"/>
                  <a:pt x="2300106" y="3994673"/>
                  <a:pt x="2288370" y="3987632"/>
                </a:cubicBezTo>
                <a:cubicBezTo>
                  <a:pt x="2281329" y="3982938"/>
                  <a:pt x="2274288" y="3978244"/>
                  <a:pt x="2267247" y="3973550"/>
                </a:cubicBezTo>
                <a:cubicBezTo>
                  <a:pt x="2232041" y="3950079"/>
                  <a:pt x="2196835" y="3924262"/>
                  <a:pt x="2159283" y="3896097"/>
                </a:cubicBezTo>
                <a:cubicBezTo>
                  <a:pt x="2159283" y="3896097"/>
                  <a:pt x="2159283" y="3896097"/>
                  <a:pt x="2159283" y="3896097"/>
                </a:cubicBezTo>
                <a:cubicBezTo>
                  <a:pt x="2091218" y="3846809"/>
                  <a:pt x="2023154" y="3792827"/>
                  <a:pt x="1955090" y="3734151"/>
                </a:cubicBezTo>
                <a:cubicBezTo>
                  <a:pt x="1957437" y="3731804"/>
                  <a:pt x="1959784" y="3727110"/>
                  <a:pt x="1959784" y="3722416"/>
                </a:cubicBezTo>
                <a:cubicBezTo>
                  <a:pt x="1959784" y="3717722"/>
                  <a:pt x="1957437" y="3713028"/>
                  <a:pt x="1955090" y="3710680"/>
                </a:cubicBezTo>
                <a:cubicBezTo>
                  <a:pt x="1966825" y="3698945"/>
                  <a:pt x="1978560" y="3689557"/>
                  <a:pt x="1992642" y="3677822"/>
                </a:cubicBezTo>
                <a:cubicBezTo>
                  <a:pt x="2004378" y="3666087"/>
                  <a:pt x="2016113" y="3656698"/>
                  <a:pt x="2027848" y="3644963"/>
                </a:cubicBezTo>
                <a:cubicBezTo>
                  <a:pt x="2046624" y="3628534"/>
                  <a:pt x="2065401" y="3609757"/>
                  <a:pt x="2084177" y="3593328"/>
                </a:cubicBezTo>
                <a:cubicBezTo>
                  <a:pt x="2093565" y="3583940"/>
                  <a:pt x="2105301" y="3574552"/>
                  <a:pt x="2114689" y="3565164"/>
                </a:cubicBezTo>
                <a:cubicBezTo>
                  <a:pt x="2173365" y="3511182"/>
                  <a:pt x="2229694" y="3452505"/>
                  <a:pt x="2288370" y="3396176"/>
                </a:cubicBezTo>
                <a:cubicBezTo>
                  <a:pt x="2297759" y="3386788"/>
                  <a:pt x="2309494" y="3375053"/>
                  <a:pt x="2318882" y="3365665"/>
                </a:cubicBezTo>
                <a:cubicBezTo>
                  <a:pt x="2337658" y="3346888"/>
                  <a:pt x="2356435" y="3328112"/>
                  <a:pt x="2372864" y="3309335"/>
                </a:cubicBezTo>
                <a:cubicBezTo>
                  <a:pt x="2386946" y="3295253"/>
                  <a:pt x="2401029" y="3281171"/>
                  <a:pt x="2415111" y="3267089"/>
                </a:cubicBezTo>
                <a:cubicBezTo>
                  <a:pt x="2429193" y="3253006"/>
                  <a:pt x="2445622" y="3236577"/>
                  <a:pt x="2459705" y="3222495"/>
                </a:cubicBezTo>
                <a:cubicBezTo>
                  <a:pt x="2473787" y="3208413"/>
                  <a:pt x="2487869" y="3191983"/>
                  <a:pt x="2501952" y="3177901"/>
                </a:cubicBezTo>
                <a:cubicBezTo>
                  <a:pt x="2516034" y="3163819"/>
                  <a:pt x="2530116" y="3147389"/>
                  <a:pt x="2544198" y="3133307"/>
                </a:cubicBezTo>
                <a:cubicBezTo>
                  <a:pt x="2558281" y="3119225"/>
                  <a:pt x="2572363" y="3105142"/>
                  <a:pt x="2586445" y="3088713"/>
                </a:cubicBezTo>
                <a:cubicBezTo>
                  <a:pt x="2595833" y="3079325"/>
                  <a:pt x="2605222" y="3067590"/>
                  <a:pt x="2614610" y="3058201"/>
                </a:cubicBezTo>
                <a:cubicBezTo>
                  <a:pt x="2619304" y="3060549"/>
                  <a:pt x="2621651" y="3062896"/>
                  <a:pt x="2628692" y="3062896"/>
                </a:cubicBezTo>
                <a:cubicBezTo>
                  <a:pt x="2628692" y="3062896"/>
                  <a:pt x="2628692" y="3062896"/>
                  <a:pt x="2628692" y="3062896"/>
                </a:cubicBezTo>
                <a:cubicBezTo>
                  <a:pt x="2631039" y="3079325"/>
                  <a:pt x="2631039" y="3093407"/>
                  <a:pt x="2633386" y="3109836"/>
                </a:cubicBezTo>
                <a:cubicBezTo>
                  <a:pt x="2628692" y="3112184"/>
                  <a:pt x="2628692" y="3121572"/>
                  <a:pt x="2631039" y="3130960"/>
                </a:cubicBezTo>
                <a:close/>
                <a:moveTo>
                  <a:pt x="2724921" y="4248154"/>
                </a:moveTo>
                <a:cubicBezTo>
                  <a:pt x="2713186" y="4248154"/>
                  <a:pt x="2701450" y="4245807"/>
                  <a:pt x="2689715" y="4245807"/>
                </a:cubicBezTo>
                <a:cubicBezTo>
                  <a:pt x="2682674" y="4245807"/>
                  <a:pt x="2673286" y="4243460"/>
                  <a:pt x="2666245" y="4243460"/>
                </a:cubicBezTo>
                <a:cubicBezTo>
                  <a:pt x="2654510" y="4241113"/>
                  <a:pt x="2642774" y="4241113"/>
                  <a:pt x="2631039" y="4238766"/>
                </a:cubicBezTo>
                <a:cubicBezTo>
                  <a:pt x="2623998" y="4238766"/>
                  <a:pt x="2614610" y="4236419"/>
                  <a:pt x="2607569" y="4236419"/>
                </a:cubicBezTo>
                <a:cubicBezTo>
                  <a:pt x="2595833" y="4234072"/>
                  <a:pt x="2584098" y="4234072"/>
                  <a:pt x="2572363" y="4231725"/>
                </a:cubicBezTo>
                <a:cubicBezTo>
                  <a:pt x="2565322" y="4231725"/>
                  <a:pt x="2558281" y="4229378"/>
                  <a:pt x="2548892" y="4229378"/>
                </a:cubicBezTo>
                <a:cubicBezTo>
                  <a:pt x="2537157" y="4227031"/>
                  <a:pt x="2525422" y="4224684"/>
                  <a:pt x="2511340" y="4224684"/>
                </a:cubicBezTo>
                <a:cubicBezTo>
                  <a:pt x="2504299" y="4224684"/>
                  <a:pt x="2497258" y="4222337"/>
                  <a:pt x="2490216" y="4222337"/>
                </a:cubicBezTo>
                <a:cubicBezTo>
                  <a:pt x="2478481" y="4219990"/>
                  <a:pt x="2464399" y="4217643"/>
                  <a:pt x="2452664" y="4215296"/>
                </a:cubicBezTo>
                <a:cubicBezTo>
                  <a:pt x="2445622" y="4212948"/>
                  <a:pt x="2438581" y="4212948"/>
                  <a:pt x="2431540" y="4210602"/>
                </a:cubicBezTo>
                <a:cubicBezTo>
                  <a:pt x="2419805" y="4208254"/>
                  <a:pt x="2405723" y="4205908"/>
                  <a:pt x="2393987" y="4203560"/>
                </a:cubicBezTo>
                <a:cubicBezTo>
                  <a:pt x="2386946" y="4201213"/>
                  <a:pt x="2379905" y="4201213"/>
                  <a:pt x="2372864" y="4198866"/>
                </a:cubicBezTo>
                <a:cubicBezTo>
                  <a:pt x="2361129" y="4196519"/>
                  <a:pt x="2347047" y="4194172"/>
                  <a:pt x="2335311" y="4189478"/>
                </a:cubicBezTo>
                <a:cubicBezTo>
                  <a:pt x="2328270" y="4187131"/>
                  <a:pt x="2321229" y="4187131"/>
                  <a:pt x="2314188" y="4184784"/>
                </a:cubicBezTo>
                <a:cubicBezTo>
                  <a:pt x="2300106" y="4182437"/>
                  <a:pt x="2288370" y="4177743"/>
                  <a:pt x="2274288" y="4175396"/>
                </a:cubicBezTo>
                <a:cubicBezTo>
                  <a:pt x="2267247" y="4173049"/>
                  <a:pt x="2260206" y="4173049"/>
                  <a:pt x="2253165" y="4170702"/>
                </a:cubicBezTo>
                <a:cubicBezTo>
                  <a:pt x="2239082" y="4168354"/>
                  <a:pt x="2227347" y="4163660"/>
                  <a:pt x="2213265" y="4161313"/>
                </a:cubicBezTo>
                <a:cubicBezTo>
                  <a:pt x="2206224" y="4158966"/>
                  <a:pt x="2199183" y="4158966"/>
                  <a:pt x="2192141" y="4156619"/>
                </a:cubicBezTo>
                <a:cubicBezTo>
                  <a:pt x="2178059" y="4151925"/>
                  <a:pt x="2166324" y="4149578"/>
                  <a:pt x="2152242" y="4144884"/>
                </a:cubicBezTo>
                <a:cubicBezTo>
                  <a:pt x="2145201" y="4142537"/>
                  <a:pt x="2138159" y="4140190"/>
                  <a:pt x="2131118" y="4140190"/>
                </a:cubicBezTo>
                <a:cubicBezTo>
                  <a:pt x="2117036" y="4135496"/>
                  <a:pt x="2105301" y="4133149"/>
                  <a:pt x="2091218" y="4128455"/>
                </a:cubicBezTo>
                <a:cubicBezTo>
                  <a:pt x="2084177" y="4126108"/>
                  <a:pt x="2077136" y="4123761"/>
                  <a:pt x="2070095" y="4121414"/>
                </a:cubicBezTo>
                <a:cubicBezTo>
                  <a:pt x="2056013" y="4116720"/>
                  <a:pt x="2044277" y="4112026"/>
                  <a:pt x="2030195" y="4107331"/>
                </a:cubicBezTo>
                <a:cubicBezTo>
                  <a:pt x="2023154" y="4104984"/>
                  <a:pt x="2016113" y="4102637"/>
                  <a:pt x="2009072" y="4100290"/>
                </a:cubicBezTo>
                <a:cubicBezTo>
                  <a:pt x="1990295" y="4093249"/>
                  <a:pt x="1971519" y="4086208"/>
                  <a:pt x="1950396" y="4081514"/>
                </a:cubicBezTo>
                <a:cubicBezTo>
                  <a:pt x="1950396" y="4081514"/>
                  <a:pt x="1948049" y="4081514"/>
                  <a:pt x="1948049" y="4081514"/>
                </a:cubicBezTo>
                <a:cubicBezTo>
                  <a:pt x="1926925" y="4074473"/>
                  <a:pt x="1908149" y="4067431"/>
                  <a:pt x="1887025" y="4060390"/>
                </a:cubicBezTo>
                <a:cubicBezTo>
                  <a:pt x="1879984" y="4058043"/>
                  <a:pt x="1872943" y="4055696"/>
                  <a:pt x="1865902" y="4051002"/>
                </a:cubicBezTo>
                <a:cubicBezTo>
                  <a:pt x="1858861" y="4048655"/>
                  <a:pt x="1851820" y="4046308"/>
                  <a:pt x="1844778" y="4043961"/>
                </a:cubicBezTo>
                <a:cubicBezTo>
                  <a:pt x="1844778" y="4041614"/>
                  <a:pt x="1844778" y="4041614"/>
                  <a:pt x="1844778" y="4039267"/>
                </a:cubicBezTo>
                <a:cubicBezTo>
                  <a:pt x="2100607" y="4116720"/>
                  <a:pt x="2358782" y="4163660"/>
                  <a:pt x="2614610" y="4184784"/>
                </a:cubicBezTo>
                <a:cubicBezTo>
                  <a:pt x="2619304" y="4187131"/>
                  <a:pt x="2621651" y="4189478"/>
                  <a:pt x="2626345" y="4189478"/>
                </a:cubicBezTo>
                <a:cubicBezTo>
                  <a:pt x="2633386" y="4191825"/>
                  <a:pt x="2640427" y="4196519"/>
                  <a:pt x="2647469" y="4198866"/>
                </a:cubicBezTo>
                <a:cubicBezTo>
                  <a:pt x="2656857" y="4203560"/>
                  <a:pt x="2666245" y="4208254"/>
                  <a:pt x="2675633" y="4212948"/>
                </a:cubicBezTo>
                <a:cubicBezTo>
                  <a:pt x="2682674" y="4215296"/>
                  <a:pt x="2692062" y="4219990"/>
                  <a:pt x="2699103" y="4222337"/>
                </a:cubicBezTo>
                <a:cubicBezTo>
                  <a:pt x="2708492" y="4227031"/>
                  <a:pt x="2717880" y="4229378"/>
                  <a:pt x="2727268" y="4234072"/>
                </a:cubicBezTo>
                <a:cubicBezTo>
                  <a:pt x="2734309" y="4236419"/>
                  <a:pt x="2743697" y="4241113"/>
                  <a:pt x="2750738" y="4243460"/>
                </a:cubicBezTo>
                <a:cubicBezTo>
                  <a:pt x="2753086" y="4245807"/>
                  <a:pt x="2757780" y="4245807"/>
                  <a:pt x="2760127" y="4248154"/>
                </a:cubicBezTo>
                <a:cubicBezTo>
                  <a:pt x="2760127" y="4250501"/>
                  <a:pt x="2760127" y="4250501"/>
                  <a:pt x="2760127" y="4252848"/>
                </a:cubicBezTo>
                <a:cubicBezTo>
                  <a:pt x="2755433" y="4252848"/>
                  <a:pt x="2750738" y="4252848"/>
                  <a:pt x="2743697" y="4252848"/>
                </a:cubicBezTo>
                <a:cubicBezTo>
                  <a:pt x="2739003" y="4248154"/>
                  <a:pt x="2731962" y="4248154"/>
                  <a:pt x="2724921" y="4248154"/>
                </a:cubicBezTo>
                <a:close/>
                <a:moveTo>
                  <a:pt x="1729773" y="4029879"/>
                </a:moveTo>
                <a:cubicBezTo>
                  <a:pt x="1710997" y="4029879"/>
                  <a:pt x="1692220" y="4027532"/>
                  <a:pt x="1673444" y="4025185"/>
                </a:cubicBezTo>
                <a:cubicBezTo>
                  <a:pt x="1666403" y="4025185"/>
                  <a:pt x="1657015" y="4025185"/>
                  <a:pt x="1649974" y="4022838"/>
                </a:cubicBezTo>
                <a:cubicBezTo>
                  <a:pt x="1645280" y="4020490"/>
                  <a:pt x="1642933" y="4018144"/>
                  <a:pt x="1638239" y="4013449"/>
                </a:cubicBezTo>
                <a:cubicBezTo>
                  <a:pt x="1628850" y="4006408"/>
                  <a:pt x="1619462" y="3999367"/>
                  <a:pt x="1610074" y="3992326"/>
                </a:cubicBezTo>
                <a:cubicBezTo>
                  <a:pt x="1598339" y="3982938"/>
                  <a:pt x="1586603" y="3973550"/>
                  <a:pt x="1574868" y="3964162"/>
                </a:cubicBezTo>
                <a:cubicBezTo>
                  <a:pt x="1565480" y="3957120"/>
                  <a:pt x="1556092" y="3947732"/>
                  <a:pt x="1544357" y="3940691"/>
                </a:cubicBezTo>
                <a:cubicBezTo>
                  <a:pt x="1537315" y="3935997"/>
                  <a:pt x="1530274" y="3928956"/>
                  <a:pt x="1523233" y="3924262"/>
                </a:cubicBezTo>
                <a:cubicBezTo>
                  <a:pt x="1523233" y="3924262"/>
                  <a:pt x="1523233" y="3921915"/>
                  <a:pt x="1525580" y="3921915"/>
                </a:cubicBezTo>
                <a:cubicBezTo>
                  <a:pt x="1539662" y="3928956"/>
                  <a:pt x="1551398" y="3933650"/>
                  <a:pt x="1565480" y="3940691"/>
                </a:cubicBezTo>
                <a:cubicBezTo>
                  <a:pt x="1577215" y="3945385"/>
                  <a:pt x="1588950" y="3952426"/>
                  <a:pt x="1603033" y="3957120"/>
                </a:cubicBezTo>
                <a:cubicBezTo>
                  <a:pt x="1621809" y="3966508"/>
                  <a:pt x="1640586" y="3973550"/>
                  <a:pt x="1659362" y="3980591"/>
                </a:cubicBezTo>
                <a:cubicBezTo>
                  <a:pt x="1671097" y="3985285"/>
                  <a:pt x="1682832" y="3989979"/>
                  <a:pt x="1694567" y="3997020"/>
                </a:cubicBezTo>
                <a:cubicBezTo>
                  <a:pt x="1713344" y="4006408"/>
                  <a:pt x="1734467" y="4013449"/>
                  <a:pt x="1753244" y="4020490"/>
                </a:cubicBezTo>
                <a:cubicBezTo>
                  <a:pt x="1760285" y="4022838"/>
                  <a:pt x="1764979" y="4025185"/>
                  <a:pt x="1772020" y="4027532"/>
                </a:cubicBezTo>
                <a:cubicBezTo>
                  <a:pt x="1772020" y="4027532"/>
                  <a:pt x="1769673" y="4027532"/>
                  <a:pt x="1769673" y="4027532"/>
                </a:cubicBezTo>
                <a:cubicBezTo>
                  <a:pt x="1755591" y="4029879"/>
                  <a:pt x="1741508" y="4029879"/>
                  <a:pt x="1729773" y="4029879"/>
                </a:cubicBezTo>
                <a:close/>
                <a:moveTo>
                  <a:pt x="1699262" y="4062737"/>
                </a:moveTo>
                <a:cubicBezTo>
                  <a:pt x="1713344" y="4072125"/>
                  <a:pt x="1725079" y="4081514"/>
                  <a:pt x="1739161" y="4090902"/>
                </a:cubicBezTo>
                <a:cubicBezTo>
                  <a:pt x="1746203" y="4095596"/>
                  <a:pt x="1753244" y="4100290"/>
                  <a:pt x="1760285" y="4107331"/>
                </a:cubicBezTo>
                <a:cubicBezTo>
                  <a:pt x="1767326" y="4112026"/>
                  <a:pt x="1774367" y="4116720"/>
                  <a:pt x="1781408" y="4121414"/>
                </a:cubicBezTo>
                <a:cubicBezTo>
                  <a:pt x="1779061" y="4126108"/>
                  <a:pt x="1776714" y="4130802"/>
                  <a:pt x="1774367" y="4135496"/>
                </a:cubicBezTo>
                <a:cubicBezTo>
                  <a:pt x="1772020" y="4140190"/>
                  <a:pt x="1769673" y="4144884"/>
                  <a:pt x="1767326" y="4149578"/>
                </a:cubicBezTo>
                <a:cubicBezTo>
                  <a:pt x="1764979" y="4156619"/>
                  <a:pt x="1760285" y="4161313"/>
                  <a:pt x="1757938" y="4168354"/>
                </a:cubicBezTo>
                <a:cubicBezTo>
                  <a:pt x="1755591" y="4173049"/>
                  <a:pt x="1753244" y="4177743"/>
                  <a:pt x="1750897" y="4182437"/>
                </a:cubicBezTo>
                <a:cubicBezTo>
                  <a:pt x="1746203" y="4177743"/>
                  <a:pt x="1741508" y="4170702"/>
                  <a:pt x="1734467" y="4166007"/>
                </a:cubicBezTo>
                <a:cubicBezTo>
                  <a:pt x="1729773" y="4161313"/>
                  <a:pt x="1727426" y="4156619"/>
                  <a:pt x="1722732" y="4151925"/>
                </a:cubicBezTo>
                <a:cubicBezTo>
                  <a:pt x="1715691" y="4144884"/>
                  <a:pt x="1708650" y="4135496"/>
                  <a:pt x="1699262" y="4128455"/>
                </a:cubicBezTo>
                <a:cubicBezTo>
                  <a:pt x="1694567" y="4123761"/>
                  <a:pt x="1689873" y="4119066"/>
                  <a:pt x="1685179" y="4112026"/>
                </a:cubicBezTo>
                <a:cubicBezTo>
                  <a:pt x="1678138" y="4104984"/>
                  <a:pt x="1671097" y="4095596"/>
                  <a:pt x="1664056" y="4088555"/>
                </a:cubicBezTo>
                <a:cubicBezTo>
                  <a:pt x="1659362" y="4083861"/>
                  <a:pt x="1654668" y="4076820"/>
                  <a:pt x="1649974" y="4072125"/>
                </a:cubicBezTo>
                <a:cubicBezTo>
                  <a:pt x="1642933" y="4065085"/>
                  <a:pt x="1635891" y="4055696"/>
                  <a:pt x="1628850" y="4048655"/>
                </a:cubicBezTo>
                <a:cubicBezTo>
                  <a:pt x="1624156" y="4043961"/>
                  <a:pt x="1619462" y="4039267"/>
                  <a:pt x="1614768" y="4032226"/>
                </a:cubicBezTo>
                <a:cubicBezTo>
                  <a:pt x="1612421" y="4027532"/>
                  <a:pt x="1607727" y="4025185"/>
                  <a:pt x="1605380" y="4020490"/>
                </a:cubicBezTo>
                <a:cubicBezTo>
                  <a:pt x="1617115" y="4020490"/>
                  <a:pt x="1628850" y="4022838"/>
                  <a:pt x="1638239" y="4022838"/>
                </a:cubicBezTo>
                <a:cubicBezTo>
                  <a:pt x="1642933" y="4022838"/>
                  <a:pt x="1647627" y="4022838"/>
                  <a:pt x="1652321" y="4022838"/>
                </a:cubicBezTo>
                <a:cubicBezTo>
                  <a:pt x="1661709" y="4029879"/>
                  <a:pt x="1668750" y="4034573"/>
                  <a:pt x="1678138" y="4041614"/>
                </a:cubicBezTo>
                <a:cubicBezTo>
                  <a:pt x="1682832" y="4051002"/>
                  <a:pt x="1689873" y="4058043"/>
                  <a:pt x="1699262" y="4062737"/>
                </a:cubicBezTo>
                <a:close/>
                <a:moveTo>
                  <a:pt x="1680485" y="4161313"/>
                </a:moveTo>
                <a:cubicBezTo>
                  <a:pt x="1668750" y="4154272"/>
                  <a:pt x="1659362" y="4147231"/>
                  <a:pt x="1647627" y="4140190"/>
                </a:cubicBezTo>
                <a:cubicBezTo>
                  <a:pt x="1631197" y="4128455"/>
                  <a:pt x="1612421" y="4116720"/>
                  <a:pt x="1595992" y="4104984"/>
                </a:cubicBezTo>
                <a:cubicBezTo>
                  <a:pt x="1588950" y="4100290"/>
                  <a:pt x="1579562" y="4095596"/>
                  <a:pt x="1572521" y="4088555"/>
                </a:cubicBezTo>
                <a:cubicBezTo>
                  <a:pt x="1551398" y="4074473"/>
                  <a:pt x="1532621" y="4060390"/>
                  <a:pt x="1511498" y="4046308"/>
                </a:cubicBezTo>
                <a:cubicBezTo>
                  <a:pt x="1513845" y="4043961"/>
                  <a:pt x="1513845" y="4039267"/>
                  <a:pt x="1513845" y="4034573"/>
                </a:cubicBezTo>
                <a:cubicBezTo>
                  <a:pt x="1513845" y="4025185"/>
                  <a:pt x="1506804" y="4015796"/>
                  <a:pt x="1497416" y="4015796"/>
                </a:cubicBezTo>
                <a:cubicBezTo>
                  <a:pt x="1497416" y="4013449"/>
                  <a:pt x="1497416" y="4011102"/>
                  <a:pt x="1497416" y="4008755"/>
                </a:cubicBezTo>
                <a:cubicBezTo>
                  <a:pt x="1518539" y="4011102"/>
                  <a:pt x="1542009" y="4015796"/>
                  <a:pt x="1565480" y="4018144"/>
                </a:cubicBezTo>
                <a:cubicBezTo>
                  <a:pt x="1577215" y="4020490"/>
                  <a:pt x="1586603" y="4020490"/>
                  <a:pt x="1598339" y="4020490"/>
                </a:cubicBezTo>
                <a:cubicBezTo>
                  <a:pt x="1605380" y="4029879"/>
                  <a:pt x="1614768" y="4039267"/>
                  <a:pt x="1621809" y="4046308"/>
                </a:cubicBezTo>
                <a:cubicBezTo>
                  <a:pt x="1624156" y="4048655"/>
                  <a:pt x="1626503" y="4051002"/>
                  <a:pt x="1628850" y="4055696"/>
                </a:cubicBezTo>
                <a:cubicBezTo>
                  <a:pt x="1638239" y="4067431"/>
                  <a:pt x="1647627" y="4076820"/>
                  <a:pt x="1657015" y="4086208"/>
                </a:cubicBezTo>
                <a:cubicBezTo>
                  <a:pt x="1661709" y="4090902"/>
                  <a:pt x="1664056" y="4095596"/>
                  <a:pt x="1668750" y="4097943"/>
                </a:cubicBezTo>
                <a:cubicBezTo>
                  <a:pt x="1675791" y="4107331"/>
                  <a:pt x="1685179" y="4114372"/>
                  <a:pt x="1692220" y="4123761"/>
                </a:cubicBezTo>
                <a:cubicBezTo>
                  <a:pt x="1696915" y="4128455"/>
                  <a:pt x="1701609" y="4133149"/>
                  <a:pt x="1706303" y="4137843"/>
                </a:cubicBezTo>
                <a:cubicBezTo>
                  <a:pt x="1713344" y="4144884"/>
                  <a:pt x="1720385" y="4154272"/>
                  <a:pt x="1727426" y="4161313"/>
                </a:cubicBezTo>
                <a:cubicBezTo>
                  <a:pt x="1732120" y="4166007"/>
                  <a:pt x="1736814" y="4170702"/>
                  <a:pt x="1741508" y="4175396"/>
                </a:cubicBezTo>
                <a:cubicBezTo>
                  <a:pt x="1741508" y="4175396"/>
                  <a:pt x="1743856" y="4177743"/>
                  <a:pt x="1743856" y="4177743"/>
                </a:cubicBezTo>
                <a:cubicBezTo>
                  <a:pt x="1743856" y="4177743"/>
                  <a:pt x="1743856" y="4177743"/>
                  <a:pt x="1743856" y="4177743"/>
                </a:cubicBezTo>
                <a:cubicBezTo>
                  <a:pt x="1741508" y="4182437"/>
                  <a:pt x="1739161" y="4187131"/>
                  <a:pt x="1736814" y="4189478"/>
                </a:cubicBezTo>
                <a:cubicBezTo>
                  <a:pt x="1736814" y="4189478"/>
                  <a:pt x="1736814" y="4189478"/>
                  <a:pt x="1736814" y="4191825"/>
                </a:cubicBezTo>
                <a:cubicBezTo>
                  <a:pt x="1732120" y="4189478"/>
                  <a:pt x="1727426" y="4187131"/>
                  <a:pt x="1722732" y="4182437"/>
                </a:cubicBezTo>
                <a:cubicBezTo>
                  <a:pt x="1708650" y="4180090"/>
                  <a:pt x="1694567" y="4170702"/>
                  <a:pt x="1680485" y="4161313"/>
                </a:cubicBezTo>
                <a:close/>
                <a:moveTo>
                  <a:pt x="1448128" y="4001714"/>
                </a:moveTo>
                <a:cubicBezTo>
                  <a:pt x="1429351" y="3999367"/>
                  <a:pt x="1410575" y="3994673"/>
                  <a:pt x="1391799" y="3992326"/>
                </a:cubicBezTo>
                <a:cubicBezTo>
                  <a:pt x="1380063" y="3989979"/>
                  <a:pt x="1370675" y="3987632"/>
                  <a:pt x="1358940" y="3987632"/>
                </a:cubicBezTo>
                <a:cubicBezTo>
                  <a:pt x="1335469" y="3982938"/>
                  <a:pt x="1311999" y="3978244"/>
                  <a:pt x="1290876" y="3973550"/>
                </a:cubicBezTo>
                <a:cubicBezTo>
                  <a:pt x="1281487" y="3971203"/>
                  <a:pt x="1272099" y="3968856"/>
                  <a:pt x="1262711" y="3966508"/>
                </a:cubicBezTo>
                <a:cubicBezTo>
                  <a:pt x="1241588" y="3961814"/>
                  <a:pt x="1222811" y="3957120"/>
                  <a:pt x="1204035" y="3950079"/>
                </a:cubicBezTo>
                <a:cubicBezTo>
                  <a:pt x="1194647" y="3947732"/>
                  <a:pt x="1185258" y="3943038"/>
                  <a:pt x="1175870" y="3938344"/>
                </a:cubicBezTo>
                <a:cubicBezTo>
                  <a:pt x="1161788" y="3933650"/>
                  <a:pt x="1147706" y="3928956"/>
                  <a:pt x="1135971" y="3921915"/>
                </a:cubicBezTo>
                <a:cubicBezTo>
                  <a:pt x="1135971" y="3921915"/>
                  <a:pt x="1135971" y="3919567"/>
                  <a:pt x="1135971" y="3919567"/>
                </a:cubicBezTo>
                <a:cubicBezTo>
                  <a:pt x="1138318" y="3919567"/>
                  <a:pt x="1143012" y="3919567"/>
                  <a:pt x="1145359" y="3921915"/>
                </a:cubicBezTo>
                <a:cubicBezTo>
                  <a:pt x="1152400" y="3921915"/>
                  <a:pt x="1157094" y="3924262"/>
                  <a:pt x="1164135" y="3924262"/>
                </a:cubicBezTo>
                <a:cubicBezTo>
                  <a:pt x="1173523" y="3924262"/>
                  <a:pt x="1182911" y="3926609"/>
                  <a:pt x="1192300" y="3926609"/>
                </a:cubicBezTo>
                <a:cubicBezTo>
                  <a:pt x="1199341" y="3926609"/>
                  <a:pt x="1204035" y="3926609"/>
                  <a:pt x="1211076" y="3928956"/>
                </a:cubicBezTo>
                <a:cubicBezTo>
                  <a:pt x="1220464" y="3928956"/>
                  <a:pt x="1232199" y="3928956"/>
                  <a:pt x="1241588" y="3931303"/>
                </a:cubicBezTo>
                <a:cubicBezTo>
                  <a:pt x="1246282" y="3931303"/>
                  <a:pt x="1250976" y="3931303"/>
                  <a:pt x="1258017" y="3931303"/>
                </a:cubicBezTo>
                <a:cubicBezTo>
                  <a:pt x="1274446" y="3931303"/>
                  <a:pt x="1288529" y="3931303"/>
                  <a:pt x="1304958" y="3931303"/>
                </a:cubicBezTo>
                <a:cubicBezTo>
                  <a:pt x="1304958" y="3931303"/>
                  <a:pt x="1304958" y="3931303"/>
                  <a:pt x="1304958" y="3931303"/>
                </a:cubicBezTo>
                <a:cubicBezTo>
                  <a:pt x="1304958" y="3931303"/>
                  <a:pt x="1307305" y="3931303"/>
                  <a:pt x="1307305" y="3931303"/>
                </a:cubicBezTo>
                <a:cubicBezTo>
                  <a:pt x="1323734" y="3931303"/>
                  <a:pt x="1337816" y="3931303"/>
                  <a:pt x="1354246" y="3931303"/>
                </a:cubicBezTo>
                <a:cubicBezTo>
                  <a:pt x="1361287" y="3931303"/>
                  <a:pt x="1365981" y="3931303"/>
                  <a:pt x="1370675" y="3931303"/>
                </a:cubicBezTo>
                <a:cubicBezTo>
                  <a:pt x="1382410" y="3931303"/>
                  <a:pt x="1391799" y="3931303"/>
                  <a:pt x="1403534" y="3928956"/>
                </a:cubicBezTo>
                <a:cubicBezTo>
                  <a:pt x="1410575" y="3928956"/>
                  <a:pt x="1417616" y="3928956"/>
                  <a:pt x="1424657" y="3926609"/>
                </a:cubicBezTo>
                <a:cubicBezTo>
                  <a:pt x="1434045" y="3926609"/>
                  <a:pt x="1443434" y="3924262"/>
                  <a:pt x="1455169" y="3924262"/>
                </a:cubicBezTo>
                <a:cubicBezTo>
                  <a:pt x="1464557" y="3924262"/>
                  <a:pt x="1473945" y="3921915"/>
                  <a:pt x="1483333" y="3921915"/>
                </a:cubicBezTo>
                <a:cubicBezTo>
                  <a:pt x="1485680" y="3921915"/>
                  <a:pt x="1485680" y="3921915"/>
                  <a:pt x="1488028" y="3921915"/>
                </a:cubicBezTo>
                <a:cubicBezTo>
                  <a:pt x="1490375" y="3931303"/>
                  <a:pt x="1495069" y="3938344"/>
                  <a:pt x="1504457" y="3938344"/>
                </a:cubicBezTo>
                <a:cubicBezTo>
                  <a:pt x="1504457" y="3947732"/>
                  <a:pt x="1502110" y="3954773"/>
                  <a:pt x="1502110" y="3964162"/>
                </a:cubicBezTo>
                <a:cubicBezTo>
                  <a:pt x="1499763" y="3980591"/>
                  <a:pt x="1499763" y="3997020"/>
                  <a:pt x="1497416" y="4011102"/>
                </a:cubicBezTo>
                <a:cubicBezTo>
                  <a:pt x="1492722" y="4011102"/>
                  <a:pt x="1488028" y="4011102"/>
                  <a:pt x="1483333" y="4008755"/>
                </a:cubicBezTo>
                <a:cubicBezTo>
                  <a:pt x="1471598" y="4004061"/>
                  <a:pt x="1459863" y="4001714"/>
                  <a:pt x="1448128" y="4001714"/>
                </a:cubicBezTo>
                <a:close/>
                <a:moveTo>
                  <a:pt x="1293223" y="3790480"/>
                </a:moveTo>
                <a:cubicBezTo>
                  <a:pt x="1309652" y="3790480"/>
                  <a:pt x="1326081" y="3790480"/>
                  <a:pt x="1342511" y="3790480"/>
                </a:cubicBezTo>
                <a:cubicBezTo>
                  <a:pt x="1365981" y="3790480"/>
                  <a:pt x="1387104" y="3790480"/>
                  <a:pt x="1410575" y="3790480"/>
                </a:cubicBezTo>
                <a:cubicBezTo>
                  <a:pt x="1415269" y="3790480"/>
                  <a:pt x="1419963" y="3790480"/>
                  <a:pt x="1424657" y="3790480"/>
                </a:cubicBezTo>
                <a:cubicBezTo>
                  <a:pt x="1443434" y="3790480"/>
                  <a:pt x="1462210" y="3788133"/>
                  <a:pt x="1480986" y="3788133"/>
                </a:cubicBezTo>
                <a:cubicBezTo>
                  <a:pt x="1488028" y="3788133"/>
                  <a:pt x="1495069" y="3788133"/>
                  <a:pt x="1499763" y="3785786"/>
                </a:cubicBezTo>
                <a:cubicBezTo>
                  <a:pt x="1516192" y="3785786"/>
                  <a:pt x="1534968" y="3783439"/>
                  <a:pt x="1551398" y="3781092"/>
                </a:cubicBezTo>
                <a:cubicBezTo>
                  <a:pt x="1558439" y="3781092"/>
                  <a:pt x="1567827" y="3778745"/>
                  <a:pt x="1574868" y="3778745"/>
                </a:cubicBezTo>
                <a:cubicBezTo>
                  <a:pt x="1591298" y="3776398"/>
                  <a:pt x="1607727" y="3776398"/>
                  <a:pt x="1624156" y="3774051"/>
                </a:cubicBezTo>
                <a:cubicBezTo>
                  <a:pt x="1631197" y="3774051"/>
                  <a:pt x="1640586" y="3771704"/>
                  <a:pt x="1647627" y="3771704"/>
                </a:cubicBezTo>
                <a:cubicBezTo>
                  <a:pt x="1664056" y="3769357"/>
                  <a:pt x="1682832" y="3767009"/>
                  <a:pt x="1699262" y="3764663"/>
                </a:cubicBezTo>
                <a:cubicBezTo>
                  <a:pt x="1708650" y="3762315"/>
                  <a:pt x="1715691" y="3762315"/>
                  <a:pt x="1725079" y="3759969"/>
                </a:cubicBezTo>
                <a:cubicBezTo>
                  <a:pt x="1741508" y="3757621"/>
                  <a:pt x="1757938" y="3755274"/>
                  <a:pt x="1774367" y="3752927"/>
                </a:cubicBezTo>
                <a:cubicBezTo>
                  <a:pt x="1783755" y="3750580"/>
                  <a:pt x="1795491" y="3748233"/>
                  <a:pt x="1807226" y="3748233"/>
                </a:cubicBezTo>
                <a:cubicBezTo>
                  <a:pt x="1821308" y="3745886"/>
                  <a:pt x="1837737" y="3743539"/>
                  <a:pt x="1851820" y="3741192"/>
                </a:cubicBezTo>
                <a:cubicBezTo>
                  <a:pt x="1865902" y="3738845"/>
                  <a:pt x="1877637" y="3736498"/>
                  <a:pt x="1891719" y="3734151"/>
                </a:cubicBezTo>
                <a:cubicBezTo>
                  <a:pt x="1898761" y="3731804"/>
                  <a:pt x="1905802" y="3731804"/>
                  <a:pt x="1912843" y="3729457"/>
                </a:cubicBezTo>
                <a:cubicBezTo>
                  <a:pt x="1915190" y="3736498"/>
                  <a:pt x="1919884" y="3741192"/>
                  <a:pt x="1924578" y="3743539"/>
                </a:cubicBezTo>
                <a:cubicBezTo>
                  <a:pt x="1889372" y="3851503"/>
                  <a:pt x="1858861" y="3938344"/>
                  <a:pt x="1828349" y="4018144"/>
                </a:cubicBezTo>
                <a:cubicBezTo>
                  <a:pt x="1826002" y="4018144"/>
                  <a:pt x="1823655" y="4018144"/>
                  <a:pt x="1821308" y="4018144"/>
                </a:cubicBezTo>
                <a:cubicBezTo>
                  <a:pt x="1814267" y="4018144"/>
                  <a:pt x="1809573" y="4022838"/>
                  <a:pt x="1804879" y="4027532"/>
                </a:cubicBezTo>
                <a:cubicBezTo>
                  <a:pt x="1734467" y="4006408"/>
                  <a:pt x="1664056" y="3982938"/>
                  <a:pt x="1595992" y="3957120"/>
                </a:cubicBezTo>
                <a:cubicBezTo>
                  <a:pt x="1572521" y="3947732"/>
                  <a:pt x="1549051" y="3938344"/>
                  <a:pt x="1525580" y="3928956"/>
                </a:cubicBezTo>
                <a:cubicBezTo>
                  <a:pt x="1523233" y="3928956"/>
                  <a:pt x="1520886" y="3926609"/>
                  <a:pt x="1518539" y="3926609"/>
                </a:cubicBezTo>
                <a:cubicBezTo>
                  <a:pt x="1518539" y="3924262"/>
                  <a:pt x="1518539" y="3924262"/>
                  <a:pt x="1518539" y="3921915"/>
                </a:cubicBezTo>
                <a:cubicBezTo>
                  <a:pt x="1518539" y="3910179"/>
                  <a:pt x="1509151" y="3900791"/>
                  <a:pt x="1497416" y="3900791"/>
                </a:cubicBezTo>
                <a:cubicBezTo>
                  <a:pt x="1490375" y="3900791"/>
                  <a:pt x="1483333" y="3905485"/>
                  <a:pt x="1480986" y="3910179"/>
                </a:cubicBezTo>
                <a:cubicBezTo>
                  <a:pt x="1471598" y="3905485"/>
                  <a:pt x="1459863" y="3900791"/>
                  <a:pt x="1450475" y="3896097"/>
                </a:cubicBezTo>
                <a:cubicBezTo>
                  <a:pt x="1443434" y="3893750"/>
                  <a:pt x="1436392" y="3889056"/>
                  <a:pt x="1427004" y="3886709"/>
                </a:cubicBezTo>
                <a:cubicBezTo>
                  <a:pt x="1410575" y="3879668"/>
                  <a:pt x="1394146" y="3872627"/>
                  <a:pt x="1377716" y="3863238"/>
                </a:cubicBezTo>
                <a:cubicBezTo>
                  <a:pt x="1368328" y="3858544"/>
                  <a:pt x="1358940" y="3853850"/>
                  <a:pt x="1349552" y="3849156"/>
                </a:cubicBezTo>
                <a:cubicBezTo>
                  <a:pt x="1335469" y="3842115"/>
                  <a:pt x="1319040" y="3835074"/>
                  <a:pt x="1304958" y="3828033"/>
                </a:cubicBezTo>
                <a:cubicBezTo>
                  <a:pt x="1295570" y="3823339"/>
                  <a:pt x="1283834" y="3818645"/>
                  <a:pt x="1274446" y="3811604"/>
                </a:cubicBezTo>
                <a:cubicBezTo>
                  <a:pt x="1267405" y="3806909"/>
                  <a:pt x="1258017" y="3802215"/>
                  <a:pt x="1250976" y="3799868"/>
                </a:cubicBezTo>
                <a:cubicBezTo>
                  <a:pt x="1250976" y="3797521"/>
                  <a:pt x="1253323" y="3795174"/>
                  <a:pt x="1253323" y="3792827"/>
                </a:cubicBezTo>
                <a:cubicBezTo>
                  <a:pt x="1258017" y="3792827"/>
                  <a:pt x="1262711" y="3792827"/>
                  <a:pt x="1267405" y="3792827"/>
                </a:cubicBezTo>
                <a:cubicBezTo>
                  <a:pt x="1281487" y="3788133"/>
                  <a:pt x="1288529" y="3788133"/>
                  <a:pt x="1293223" y="3790480"/>
                </a:cubicBezTo>
                <a:close/>
                <a:moveTo>
                  <a:pt x="1992642" y="3769357"/>
                </a:moveTo>
                <a:cubicBezTo>
                  <a:pt x="2030195" y="3799868"/>
                  <a:pt x="2065401" y="3828033"/>
                  <a:pt x="2102954" y="3856197"/>
                </a:cubicBezTo>
                <a:cubicBezTo>
                  <a:pt x="2105301" y="3856197"/>
                  <a:pt x="2105301" y="3858544"/>
                  <a:pt x="2107648" y="3858544"/>
                </a:cubicBezTo>
                <a:cubicBezTo>
                  <a:pt x="2124077" y="3870280"/>
                  <a:pt x="2140506" y="3884362"/>
                  <a:pt x="2156936" y="3896097"/>
                </a:cubicBezTo>
                <a:cubicBezTo>
                  <a:pt x="2161630" y="3898444"/>
                  <a:pt x="2166324" y="3903138"/>
                  <a:pt x="2171018" y="3905485"/>
                </a:cubicBezTo>
                <a:cubicBezTo>
                  <a:pt x="2185100" y="3914873"/>
                  <a:pt x="2196835" y="3924262"/>
                  <a:pt x="2210918" y="3933650"/>
                </a:cubicBezTo>
                <a:cubicBezTo>
                  <a:pt x="2217959" y="3938344"/>
                  <a:pt x="2222653" y="3943038"/>
                  <a:pt x="2229694" y="3945385"/>
                </a:cubicBezTo>
                <a:cubicBezTo>
                  <a:pt x="2241429" y="3954773"/>
                  <a:pt x="2253165" y="3961814"/>
                  <a:pt x="2264900" y="3971203"/>
                </a:cubicBezTo>
                <a:cubicBezTo>
                  <a:pt x="2271941" y="3975897"/>
                  <a:pt x="2276635" y="3980591"/>
                  <a:pt x="2283676" y="3982938"/>
                </a:cubicBezTo>
                <a:cubicBezTo>
                  <a:pt x="2295412" y="3989979"/>
                  <a:pt x="2307147" y="3999367"/>
                  <a:pt x="2318882" y="4006408"/>
                </a:cubicBezTo>
                <a:cubicBezTo>
                  <a:pt x="2325923" y="4011102"/>
                  <a:pt x="2330617" y="4013449"/>
                  <a:pt x="2337658" y="4018144"/>
                </a:cubicBezTo>
                <a:cubicBezTo>
                  <a:pt x="2349394" y="4025185"/>
                  <a:pt x="2361129" y="4032226"/>
                  <a:pt x="2370517" y="4039267"/>
                </a:cubicBezTo>
                <a:cubicBezTo>
                  <a:pt x="2377558" y="4043961"/>
                  <a:pt x="2382252" y="4046308"/>
                  <a:pt x="2389293" y="4051002"/>
                </a:cubicBezTo>
                <a:cubicBezTo>
                  <a:pt x="2401029" y="4058043"/>
                  <a:pt x="2412764" y="4065085"/>
                  <a:pt x="2422152" y="4072125"/>
                </a:cubicBezTo>
                <a:cubicBezTo>
                  <a:pt x="2429193" y="4076820"/>
                  <a:pt x="2433887" y="4079167"/>
                  <a:pt x="2440928" y="4083861"/>
                </a:cubicBezTo>
                <a:cubicBezTo>
                  <a:pt x="2452664" y="4090902"/>
                  <a:pt x="2462052" y="4097943"/>
                  <a:pt x="2473787" y="4102637"/>
                </a:cubicBezTo>
                <a:cubicBezTo>
                  <a:pt x="2480828" y="4107331"/>
                  <a:pt x="2487869" y="4109678"/>
                  <a:pt x="2492563" y="4114372"/>
                </a:cubicBezTo>
                <a:cubicBezTo>
                  <a:pt x="2504299" y="4121414"/>
                  <a:pt x="2513687" y="4126108"/>
                  <a:pt x="2525422" y="4133149"/>
                </a:cubicBezTo>
                <a:cubicBezTo>
                  <a:pt x="2532463" y="4137843"/>
                  <a:pt x="2539504" y="4140190"/>
                  <a:pt x="2546545" y="4142537"/>
                </a:cubicBezTo>
                <a:cubicBezTo>
                  <a:pt x="2555934" y="4147231"/>
                  <a:pt x="2567669" y="4154272"/>
                  <a:pt x="2577057" y="4158966"/>
                </a:cubicBezTo>
                <a:cubicBezTo>
                  <a:pt x="2584098" y="4163660"/>
                  <a:pt x="2591139" y="4166007"/>
                  <a:pt x="2598180" y="4168354"/>
                </a:cubicBezTo>
                <a:cubicBezTo>
                  <a:pt x="2602875" y="4170702"/>
                  <a:pt x="2607569" y="4173049"/>
                  <a:pt x="2612263" y="4175396"/>
                </a:cubicBezTo>
                <a:cubicBezTo>
                  <a:pt x="2358782" y="4156619"/>
                  <a:pt x="2100607" y="4107331"/>
                  <a:pt x="1847125" y="4029879"/>
                </a:cubicBezTo>
                <a:cubicBezTo>
                  <a:pt x="1847125" y="4029879"/>
                  <a:pt x="1847125" y="4029879"/>
                  <a:pt x="1847125" y="4029879"/>
                </a:cubicBezTo>
                <a:cubicBezTo>
                  <a:pt x="1847125" y="4020490"/>
                  <a:pt x="1842431" y="4013449"/>
                  <a:pt x="1835390" y="4011102"/>
                </a:cubicBezTo>
                <a:cubicBezTo>
                  <a:pt x="1844778" y="3985285"/>
                  <a:pt x="1854167" y="3959468"/>
                  <a:pt x="1863555" y="3931303"/>
                </a:cubicBezTo>
                <a:cubicBezTo>
                  <a:pt x="1884678" y="3872627"/>
                  <a:pt x="1905802" y="3809256"/>
                  <a:pt x="1929272" y="3736498"/>
                </a:cubicBezTo>
                <a:cubicBezTo>
                  <a:pt x="1931619" y="3736498"/>
                  <a:pt x="1933966" y="3736498"/>
                  <a:pt x="1933966" y="3736498"/>
                </a:cubicBezTo>
                <a:cubicBezTo>
                  <a:pt x="1941007" y="3736498"/>
                  <a:pt x="1945702" y="3734151"/>
                  <a:pt x="1948049" y="3729457"/>
                </a:cubicBezTo>
                <a:cubicBezTo>
                  <a:pt x="1957437" y="3738845"/>
                  <a:pt x="1969172" y="3745886"/>
                  <a:pt x="1978560" y="3755274"/>
                </a:cubicBezTo>
                <a:cubicBezTo>
                  <a:pt x="1985601" y="3762315"/>
                  <a:pt x="1987948" y="3764663"/>
                  <a:pt x="1992642" y="3769357"/>
                </a:cubicBezTo>
                <a:close/>
                <a:moveTo>
                  <a:pt x="1703956" y="4001714"/>
                </a:moveTo>
                <a:cubicBezTo>
                  <a:pt x="1689873" y="3994673"/>
                  <a:pt x="1673444" y="3989979"/>
                  <a:pt x="1659362" y="3982938"/>
                </a:cubicBezTo>
                <a:cubicBezTo>
                  <a:pt x="1642933" y="3975897"/>
                  <a:pt x="1626503" y="3968856"/>
                  <a:pt x="1612421" y="3961814"/>
                </a:cubicBezTo>
                <a:cubicBezTo>
                  <a:pt x="1598339" y="3954773"/>
                  <a:pt x="1581909" y="3947732"/>
                  <a:pt x="1567827" y="3940691"/>
                </a:cubicBezTo>
                <a:cubicBezTo>
                  <a:pt x="1558439" y="3935997"/>
                  <a:pt x="1546704" y="3931303"/>
                  <a:pt x="1537315" y="3926609"/>
                </a:cubicBezTo>
                <a:cubicBezTo>
                  <a:pt x="1558439" y="3935997"/>
                  <a:pt x="1579562" y="3943038"/>
                  <a:pt x="1603033" y="3952426"/>
                </a:cubicBezTo>
                <a:cubicBezTo>
                  <a:pt x="1603033" y="3952426"/>
                  <a:pt x="1605380" y="3952426"/>
                  <a:pt x="1605380" y="3954773"/>
                </a:cubicBezTo>
                <a:cubicBezTo>
                  <a:pt x="1614768" y="3959468"/>
                  <a:pt x="1626503" y="3961814"/>
                  <a:pt x="1635891" y="3966508"/>
                </a:cubicBezTo>
                <a:cubicBezTo>
                  <a:pt x="1649974" y="3971203"/>
                  <a:pt x="1664056" y="3978244"/>
                  <a:pt x="1678138" y="3982938"/>
                </a:cubicBezTo>
                <a:cubicBezTo>
                  <a:pt x="1687526" y="3987632"/>
                  <a:pt x="1699262" y="3989979"/>
                  <a:pt x="1708650" y="3994673"/>
                </a:cubicBezTo>
                <a:cubicBezTo>
                  <a:pt x="1722732" y="3999367"/>
                  <a:pt x="1736814" y="4004061"/>
                  <a:pt x="1750897" y="4011102"/>
                </a:cubicBezTo>
                <a:cubicBezTo>
                  <a:pt x="1760285" y="4013449"/>
                  <a:pt x="1769673" y="4018144"/>
                  <a:pt x="1781408" y="4020490"/>
                </a:cubicBezTo>
                <a:cubicBezTo>
                  <a:pt x="1790797" y="4022838"/>
                  <a:pt x="1800185" y="4027532"/>
                  <a:pt x="1809573" y="4029879"/>
                </a:cubicBezTo>
                <a:cubicBezTo>
                  <a:pt x="1809573" y="4032226"/>
                  <a:pt x="1809573" y="4032226"/>
                  <a:pt x="1809573" y="4034573"/>
                </a:cubicBezTo>
                <a:cubicBezTo>
                  <a:pt x="1800185" y="4034573"/>
                  <a:pt x="1788449" y="4034573"/>
                  <a:pt x="1779061" y="4034573"/>
                </a:cubicBezTo>
                <a:cubicBezTo>
                  <a:pt x="1772020" y="4032226"/>
                  <a:pt x="1762632" y="4027532"/>
                  <a:pt x="1755591" y="4025185"/>
                </a:cubicBezTo>
                <a:cubicBezTo>
                  <a:pt x="1736814" y="4015796"/>
                  <a:pt x="1720385" y="4008755"/>
                  <a:pt x="1703956" y="4001714"/>
                </a:cubicBezTo>
                <a:close/>
                <a:moveTo>
                  <a:pt x="1572521" y="3968856"/>
                </a:moveTo>
                <a:cubicBezTo>
                  <a:pt x="1584256" y="3978244"/>
                  <a:pt x="1598339" y="3987632"/>
                  <a:pt x="1610074" y="3997020"/>
                </a:cubicBezTo>
                <a:cubicBezTo>
                  <a:pt x="1619462" y="4004061"/>
                  <a:pt x="1626503" y="4011102"/>
                  <a:pt x="1635891" y="4015796"/>
                </a:cubicBezTo>
                <a:cubicBezTo>
                  <a:pt x="1638239" y="4018144"/>
                  <a:pt x="1642933" y="4020490"/>
                  <a:pt x="1645280" y="4022838"/>
                </a:cubicBezTo>
                <a:cubicBezTo>
                  <a:pt x="1640586" y="4022838"/>
                  <a:pt x="1638239" y="4022838"/>
                  <a:pt x="1633544" y="4022838"/>
                </a:cubicBezTo>
                <a:cubicBezTo>
                  <a:pt x="1621809" y="4022838"/>
                  <a:pt x="1610074" y="4020490"/>
                  <a:pt x="1598339" y="4020490"/>
                </a:cubicBezTo>
                <a:cubicBezTo>
                  <a:pt x="1593645" y="4015796"/>
                  <a:pt x="1591298" y="4011102"/>
                  <a:pt x="1586603" y="4006408"/>
                </a:cubicBezTo>
                <a:cubicBezTo>
                  <a:pt x="1581909" y="4001714"/>
                  <a:pt x="1577215" y="3997020"/>
                  <a:pt x="1572521" y="3989979"/>
                </a:cubicBezTo>
                <a:cubicBezTo>
                  <a:pt x="1563133" y="3980591"/>
                  <a:pt x="1556092" y="3971203"/>
                  <a:pt x="1546704" y="3961814"/>
                </a:cubicBezTo>
                <a:cubicBezTo>
                  <a:pt x="1542009" y="3957120"/>
                  <a:pt x="1537315" y="3952426"/>
                  <a:pt x="1532621" y="3947732"/>
                </a:cubicBezTo>
                <a:cubicBezTo>
                  <a:pt x="1527927" y="3943038"/>
                  <a:pt x="1523233" y="3935997"/>
                  <a:pt x="1518539" y="3928956"/>
                </a:cubicBezTo>
                <a:cubicBezTo>
                  <a:pt x="1518539" y="3928956"/>
                  <a:pt x="1518539" y="3928956"/>
                  <a:pt x="1520886" y="3926609"/>
                </a:cubicBezTo>
                <a:cubicBezTo>
                  <a:pt x="1530274" y="3933650"/>
                  <a:pt x="1537315" y="3940691"/>
                  <a:pt x="1546704" y="3945385"/>
                </a:cubicBezTo>
                <a:cubicBezTo>
                  <a:pt x="1556092" y="3954773"/>
                  <a:pt x="1565480" y="3961814"/>
                  <a:pt x="1572521" y="3968856"/>
                </a:cubicBezTo>
                <a:close/>
                <a:moveTo>
                  <a:pt x="1539662" y="4013449"/>
                </a:moveTo>
                <a:cubicBezTo>
                  <a:pt x="1525580" y="4011102"/>
                  <a:pt x="1511498" y="4008755"/>
                  <a:pt x="1499763" y="4008755"/>
                </a:cubicBezTo>
                <a:cubicBezTo>
                  <a:pt x="1502110" y="3989979"/>
                  <a:pt x="1504457" y="3971203"/>
                  <a:pt x="1504457" y="3950079"/>
                </a:cubicBezTo>
                <a:cubicBezTo>
                  <a:pt x="1504457" y="3945385"/>
                  <a:pt x="1504457" y="3940691"/>
                  <a:pt x="1506804" y="3935997"/>
                </a:cubicBezTo>
                <a:cubicBezTo>
                  <a:pt x="1506804" y="3935997"/>
                  <a:pt x="1506804" y="3935997"/>
                  <a:pt x="1506804" y="3935997"/>
                </a:cubicBezTo>
                <a:cubicBezTo>
                  <a:pt x="1511498" y="3935997"/>
                  <a:pt x="1516192" y="3933650"/>
                  <a:pt x="1518539" y="3931303"/>
                </a:cubicBezTo>
                <a:cubicBezTo>
                  <a:pt x="1544357" y="3961814"/>
                  <a:pt x="1570174" y="3992326"/>
                  <a:pt x="1595992" y="4020490"/>
                </a:cubicBezTo>
                <a:cubicBezTo>
                  <a:pt x="1588950" y="4020490"/>
                  <a:pt x="1581909" y="4018144"/>
                  <a:pt x="1577215" y="4018144"/>
                </a:cubicBezTo>
                <a:cubicBezTo>
                  <a:pt x="1565480" y="4015796"/>
                  <a:pt x="1551398" y="4015796"/>
                  <a:pt x="1539662" y="4013449"/>
                </a:cubicBezTo>
                <a:close/>
                <a:moveTo>
                  <a:pt x="1450475" y="3919567"/>
                </a:moveTo>
                <a:cubicBezTo>
                  <a:pt x="1441087" y="3919567"/>
                  <a:pt x="1431698" y="3921915"/>
                  <a:pt x="1422310" y="3921915"/>
                </a:cubicBezTo>
                <a:cubicBezTo>
                  <a:pt x="1415269" y="3921915"/>
                  <a:pt x="1408228" y="3921915"/>
                  <a:pt x="1401187" y="3924262"/>
                </a:cubicBezTo>
                <a:cubicBezTo>
                  <a:pt x="1389452" y="3924262"/>
                  <a:pt x="1380063" y="3924262"/>
                  <a:pt x="1368328" y="3926609"/>
                </a:cubicBezTo>
                <a:cubicBezTo>
                  <a:pt x="1361287" y="3926609"/>
                  <a:pt x="1356593" y="3926609"/>
                  <a:pt x="1349552" y="3926609"/>
                </a:cubicBezTo>
                <a:cubicBezTo>
                  <a:pt x="1333122" y="3926609"/>
                  <a:pt x="1316693" y="3926609"/>
                  <a:pt x="1300264" y="3926609"/>
                </a:cubicBezTo>
                <a:cubicBezTo>
                  <a:pt x="1243935" y="3926609"/>
                  <a:pt x="1187605" y="3924262"/>
                  <a:pt x="1133623" y="3917221"/>
                </a:cubicBezTo>
                <a:cubicBezTo>
                  <a:pt x="1133623" y="3917221"/>
                  <a:pt x="1133623" y="3917221"/>
                  <a:pt x="1133623" y="3914873"/>
                </a:cubicBezTo>
                <a:cubicBezTo>
                  <a:pt x="1133623" y="3907832"/>
                  <a:pt x="1131276" y="3903138"/>
                  <a:pt x="1126582" y="3898444"/>
                </a:cubicBezTo>
                <a:cubicBezTo>
                  <a:pt x="1128929" y="3896097"/>
                  <a:pt x="1133623" y="3893750"/>
                  <a:pt x="1135971" y="3889056"/>
                </a:cubicBezTo>
                <a:cubicBezTo>
                  <a:pt x="1143012" y="3882015"/>
                  <a:pt x="1152400" y="3874974"/>
                  <a:pt x="1159441" y="3867932"/>
                </a:cubicBezTo>
                <a:cubicBezTo>
                  <a:pt x="1164135" y="3865586"/>
                  <a:pt x="1166482" y="3860891"/>
                  <a:pt x="1171176" y="3858544"/>
                </a:cubicBezTo>
                <a:cubicBezTo>
                  <a:pt x="1272099" y="3884362"/>
                  <a:pt x="1377716" y="3900791"/>
                  <a:pt x="1488028" y="3912527"/>
                </a:cubicBezTo>
                <a:cubicBezTo>
                  <a:pt x="1488028" y="3912527"/>
                  <a:pt x="1488028" y="3912527"/>
                  <a:pt x="1488028" y="3912527"/>
                </a:cubicBezTo>
                <a:cubicBezTo>
                  <a:pt x="1488028" y="3912527"/>
                  <a:pt x="1488028" y="3912527"/>
                  <a:pt x="1488028" y="3914873"/>
                </a:cubicBezTo>
                <a:cubicBezTo>
                  <a:pt x="1483333" y="3914873"/>
                  <a:pt x="1480986" y="3914873"/>
                  <a:pt x="1476292" y="3917221"/>
                </a:cubicBezTo>
                <a:cubicBezTo>
                  <a:pt x="1466904" y="3917221"/>
                  <a:pt x="1459863" y="3919567"/>
                  <a:pt x="1450475" y="3919567"/>
                </a:cubicBezTo>
                <a:close/>
                <a:moveTo>
                  <a:pt x="1243935" y="3806909"/>
                </a:moveTo>
                <a:cubicBezTo>
                  <a:pt x="1250976" y="3806909"/>
                  <a:pt x="1258017" y="3802215"/>
                  <a:pt x="1260364" y="3797521"/>
                </a:cubicBezTo>
                <a:cubicBezTo>
                  <a:pt x="1279140" y="3806909"/>
                  <a:pt x="1295570" y="3816298"/>
                  <a:pt x="1314346" y="3825686"/>
                </a:cubicBezTo>
                <a:cubicBezTo>
                  <a:pt x="1314346" y="3825686"/>
                  <a:pt x="1316693" y="3825686"/>
                  <a:pt x="1316693" y="3828033"/>
                </a:cubicBezTo>
                <a:cubicBezTo>
                  <a:pt x="1340164" y="3839768"/>
                  <a:pt x="1361287" y="3851503"/>
                  <a:pt x="1384757" y="3860891"/>
                </a:cubicBezTo>
                <a:cubicBezTo>
                  <a:pt x="1391799" y="3863238"/>
                  <a:pt x="1398840" y="3867932"/>
                  <a:pt x="1405881" y="3870280"/>
                </a:cubicBezTo>
                <a:cubicBezTo>
                  <a:pt x="1422310" y="3877321"/>
                  <a:pt x="1438739" y="3886709"/>
                  <a:pt x="1455169" y="3893750"/>
                </a:cubicBezTo>
                <a:cubicBezTo>
                  <a:pt x="1464557" y="3898444"/>
                  <a:pt x="1473945" y="3900791"/>
                  <a:pt x="1483333" y="3905485"/>
                </a:cubicBezTo>
                <a:cubicBezTo>
                  <a:pt x="1483333" y="3905485"/>
                  <a:pt x="1485680" y="3905485"/>
                  <a:pt x="1488028" y="3907832"/>
                </a:cubicBezTo>
                <a:cubicBezTo>
                  <a:pt x="1488028" y="3910179"/>
                  <a:pt x="1485680" y="3912527"/>
                  <a:pt x="1485680" y="3914873"/>
                </a:cubicBezTo>
                <a:cubicBezTo>
                  <a:pt x="1377716" y="3905485"/>
                  <a:pt x="1272099" y="3886709"/>
                  <a:pt x="1171176" y="3860891"/>
                </a:cubicBezTo>
                <a:cubicBezTo>
                  <a:pt x="1189953" y="3842115"/>
                  <a:pt x="1208729" y="3823339"/>
                  <a:pt x="1227505" y="3804562"/>
                </a:cubicBezTo>
                <a:cubicBezTo>
                  <a:pt x="1234546" y="3804562"/>
                  <a:pt x="1236894" y="3806909"/>
                  <a:pt x="1243935" y="3806909"/>
                </a:cubicBezTo>
                <a:close/>
                <a:moveTo>
                  <a:pt x="1809573" y="4025185"/>
                </a:moveTo>
                <a:cubicBezTo>
                  <a:pt x="1764979" y="4011102"/>
                  <a:pt x="1722732" y="3994673"/>
                  <a:pt x="1678138" y="3978244"/>
                </a:cubicBezTo>
                <a:cubicBezTo>
                  <a:pt x="1722732" y="3994673"/>
                  <a:pt x="1767326" y="4008755"/>
                  <a:pt x="1811920" y="4022838"/>
                </a:cubicBezTo>
                <a:cubicBezTo>
                  <a:pt x="1809573" y="4025185"/>
                  <a:pt x="1809573" y="4025185"/>
                  <a:pt x="1809573" y="4025185"/>
                </a:cubicBezTo>
                <a:close/>
                <a:moveTo>
                  <a:pt x="1135971" y="3889056"/>
                </a:moveTo>
                <a:cubicBezTo>
                  <a:pt x="1133623" y="3891403"/>
                  <a:pt x="1128929" y="3893750"/>
                  <a:pt x="1126582" y="3898444"/>
                </a:cubicBezTo>
                <a:cubicBezTo>
                  <a:pt x="1124235" y="3896097"/>
                  <a:pt x="1119541" y="3896097"/>
                  <a:pt x="1114847" y="3896097"/>
                </a:cubicBezTo>
                <a:cubicBezTo>
                  <a:pt x="1110153" y="3896097"/>
                  <a:pt x="1105459" y="3898444"/>
                  <a:pt x="1103112" y="3900791"/>
                </a:cubicBezTo>
                <a:cubicBezTo>
                  <a:pt x="1103112" y="3900791"/>
                  <a:pt x="1103112" y="3900791"/>
                  <a:pt x="1103112" y="3900791"/>
                </a:cubicBezTo>
                <a:cubicBezTo>
                  <a:pt x="1100765" y="3900791"/>
                  <a:pt x="1100765" y="3900791"/>
                  <a:pt x="1098418" y="3900791"/>
                </a:cubicBezTo>
                <a:cubicBezTo>
                  <a:pt x="1093724" y="3879668"/>
                  <a:pt x="1089030" y="3858544"/>
                  <a:pt x="1081988" y="3837421"/>
                </a:cubicBezTo>
                <a:cubicBezTo>
                  <a:pt x="1110153" y="3846809"/>
                  <a:pt x="1138318" y="3853850"/>
                  <a:pt x="1168829" y="3860891"/>
                </a:cubicBezTo>
                <a:cubicBezTo>
                  <a:pt x="1157094" y="3870280"/>
                  <a:pt x="1147706" y="3879668"/>
                  <a:pt x="1135971" y="3889056"/>
                </a:cubicBezTo>
                <a:close/>
                <a:moveTo>
                  <a:pt x="1781408" y="4032226"/>
                </a:moveTo>
                <a:cubicBezTo>
                  <a:pt x="1790797" y="4032226"/>
                  <a:pt x="1797838" y="4032226"/>
                  <a:pt x="1807226" y="4032226"/>
                </a:cubicBezTo>
                <a:cubicBezTo>
                  <a:pt x="1807226" y="4036920"/>
                  <a:pt x="1809573" y="4039267"/>
                  <a:pt x="1811920" y="4041614"/>
                </a:cubicBezTo>
                <a:cubicBezTo>
                  <a:pt x="1807226" y="4039267"/>
                  <a:pt x="1802532" y="4039267"/>
                  <a:pt x="1800185" y="4036920"/>
                </a:cubicBezTo>
                <a:cubicBezTo>
                  <a:pt x="1793144" y="4036920"/>
                  <a:pt x="1788449" y="4034573"/>
                  <a:pt x="1781408" y="4032226"/>
                </a:cubicBezTo>
                <a:close/>
                <a:moveTo>
                  <a:pt x="2764821" y="4262236"/>
                </a:moveTo>
                <a:cubicBezTo>
                  <a:pt x="2767168" y="4264584"/>
                  <a:pt x="2769515" y="4266930"/>
                  <a:pt x="2771862" y="4269278"/>
                </a:cubicBezTo>
                <a:cubicBezTo>
                  <a:pt x="2764821" y="4269278"/>
                  <a:pt x="2760127" y="4269278"/>
                  <a:pt x="2753086" y="4266930"/>
                </a:cubicBezTo>
                <a:cubicBezTo>
                  <a:pt x="2757780" y="4264584"/>
                  <a:pt x="2762474" y="4262236"/>
                  <a:pt x="2764821" y="4262236"/>
                </a:cubicBezTo>
                <a:close/>
                <a:moveTo>
                  <a:pt x="2778903" y="4234072"/>
                </a:moveTo>
                <a:cubicBezTo>
                  <a:pt x="2771862" y="4236419"/>
                  <a:pt x="2767168" y="4238766"/>
                  <a:pt x="2764821" y="4245807"/>
                </a:cubicBezTo>
                <a:cubicBezTo>
                  <a:pt x="2753086" y="4241113"/>
                  <a:pt x="2743697" y="4236419"/>
                  <a:pt x="2731962" y="4231725"/>
                </a:cubicBezTo>
                <a:cubicBezTo>
                  <a:pt x="2727268" y="4229378"/>
                  <a:pt x="2722574" y="4227031"/>
                  <a:pt x="2720227" y="4227031"/>
                </a:cubicBezTo>
                <a:cubicBezTo>
                  <a:pt x="2708492" y="4222337"/>
                  <a:pt x="2694409" y="4215296"/>
                  <a:pt x="2682674" y="4210602"/>
                </a:cubicBezTo>
                <a:cubicBezTo>
                  <a:pt x="2677980" y="4208254"/>
                  <a:pt x="2673286" y="4205908"/>
                  <a:pt x="2668592" y="4203560"/>
                </a:cubicBezTo>
                <a:cubicBezTo>
                  <a:pt x="2656857" y="4198866"/>
                  <a:pt x="2645121" y="4191825"/>
                  <a:pt x="2631039" y="4187131"/>
                </a:cubicBezTo>
                <a:cubicBezTo>
                  <a:pt x="2628692" y="4184784"/>
                  <a:pt x="2626345" y="4184784"/>
                  <a:pt x="2623998" y="4182437"/>
                </a:cubicBezTo>
                <a:cubicBezTo>
                  <a:pt x="2673286" y="4187131"/>
                  <a:pt x="2722574" y="4189478"/>
                  <a:pt x="2769515" y="4189478"/>
                </a:cubicBezTo>
                <a:cubicBezTo>
                  <a:pt x="2769515" y="4189478"/>
                  <a:pt x="2769515" y="4191825"/>
                  <a:pt x="2769515" y="4191825"/>
                </a:cubicBezTo>
                <a:cubicBezTo>
                  <a:pt x="2771862" y="4205908"/>
                  <a:pt x="2776556" y="4219990"/>
                  <a:pt x="2778903" y="4234072"/>
                </a:cubicBezTo>
                <a:close/>
                <a:moveTo>
                  <a:pt x="2790638" y="4234072"/>
                </a:moveTo>
                <a:cubicBezTo>
                  <a:pt x="2788291" y="4234072"/>
                  <a:pt x="2785944" y="4231725"/>
                  <a:pt x="2783597" y="4231725"/>
                </a:cubicBezTo>
                <a:cubicBezTo>
                  <a:pt x="2783597" y="4231725"/>
                  <a:pt x="2781250" y="4231725"/>
                  <a:pt x="2781250" y="4231725"/>
                </a:cubicBezTo>
                <a:cubicBezTo>
                  <a:pt x="2778903" y="4227031"/>
                  <a:pt x="2778903" y="4219990"/>
                  <a:pt x="2776556" y="4215296"/>
                </a:cubicBezTo>
                <a:cubicBezTo>
                  <a:pt x="2774209" y="4205908"/>
                  <a:pt x="2771862" y="4198866"/>
                  <a:pt x="2771862" y="4189478"/>
                </a:cubicBezTo>
                <a:cubicBezTo>
                  <a:pt x="2771862" y="4189478"/>
                  <a:pt x="2771862" y="4187131"/>
                  <a:pt x="2771862" y="4187131"/>
                </a:cubicBezTo>
                <a:cubicBezTo>
                  <a:pt x="2783597" y="4187131"/>
                  <a:pt x="2797679" y="4187131"/>
                  <a:pt x="2809415" y="4187131"/>
                </a:cubicBezTo>
                <a:lnTo>
                  <a:pt x="2809415" y="4187131"/>
                </a:lnTo>
                <a:cubicBezTo>
                  <a:pt x="2802374" y="4203560"/>
                  <a:pt x="2797679" y="4219990"/>
                  <a:pt x="2790638" y="4234072"/>
                </a:cubicBezTo>
                <a:close/>
                <a:moveTo>
                  <a:pt x="1056171" y="3884362"/>
                </a:moveTo>
                <a:cubicBezTo>
                  <a:pt x="1056171" y="3872627"/>
                  <a:pt x="1053824" y="3858544"/>
                  <a:pt x="1053824" y="3846809"/>
                </a:cubicBezTo>
                <a:cubicBezTo>
                  <a:pt x="1053824" y="3839768"/>
                  <a:pt x="1053824" y="3835074"/>
                  <a:pt x="1053824" y="3828033"/>
                </a:cubicBezTo>
                <a:cubicBezTo>
                  <a:pt x="1063212" y="3830380"/>
                  <a:pt x="1072600" y="3832727"/>
                  <a:pt x="1079641" y="3837421"/>
                </a:cubicBezTo>
                <a:cubicBezTo>
                  <a:pt x="1079641" y="3837421"/>
                  <a:pt x="1079641" y="3839768"/>
                  <a:pt x="1079641" y="3839768"/>
                </a:cubicBezTo>
                <a:cubicBezTo>
                  <a:pt x="1081988" y="3849156"/>
                  <a:pt x="1084336" y="3858544"/>
                  <a:pt x="1086683" y="3865586"/>
                </a:cubicBezTo>
                <a:cubicBezTo>
                  <a:pt x="1089030" y="3877321"/>
                  <a:pt x="1091377" y="3889056"/>
                  <a:pt x="1096071" y="3900791"/>
                </a:cubicBezTo>
                <a:cubicBezTo>
                  <a:pt x="1093724" y="3900791"/>
                  <a:pt x="1091377" y="3903138"/>
                  <a:pt x="1089030" y="3905485"/>
                </a:cubicBezTo>
                <a:cubicBezTo>
                  <a:pt x="1077294" y="3900791"/>
                  <a:pt x="1067906" y="3896097"/>
                  <a:pt x="1056171" y="3893750"/>
                </a:cubicBezTo>
                <a:cubicBezTo>
                  <a:pt x="1056171" y="3889056"/>
                  <a:pt x="1056171" y="3886709"/>
                  <a:pt x="1056171" y="3884362"/>
                </a:cubicBezTo>
                <a:close/>
                <a:moveTo>
                  <a:pt x="2792985" y="4269278"/>
                </a:moveTo>
                <a:cubicBezTo>
                  <a:pt x="2797679" y="4266930"/>
                  <a:pt x="2800027" y="4264584"/>
                  <a:pt x="2802374" y="4259889"/>
                </a:cubicBezTo>
                <a:cubicBezTo>
                  <a:pt x="2809415" y="4264584"/>
                  <a:pt x="2818803" y="4266930"/>
                  <a:pt x="2825844" y="4271625"/>
                </a:cubicBezTo>
                <a:cubicBezTo>
                  <a:pt x="2818803" y="4271625"/>
                  <a:pt x="2809415" y="4269278"/>
                  <a:pt x="2800027" y="4269278"/>
                </a:cubicBezTo>
                <a:cubicBezTo>
                  <a:pt x="2797679" y="4269278"/>
                  <a:pt x="2795332" y="4269278"/>
                  <a:pt x="2792985" y="4269278"/>
                </a:cubicBezTo>
                <a:close/>
                <a:moveTo>
                  <a:pt x="2107648" y="873101"/>
                </a:moveTo>
                <a:cubicBezTo>
                  <a:pt x="2102954" y="882489"/>
                  <a:pt x="2098260" y="891878"/>
                  <a:pt x="2095913" y="901266"/>
                </a:cubicBezTo>
                <a:cubicBezTo>
                  <a:pt x="2091218" y="910654"/>
                  <a:pt x="2086524" y="920042"/>
                  <a:pt x="2081830" y="929430"/>
                </a:cubicBezTo>
                <a:cubicBezTo>
                  <a:pt x="2081830" y="929430"/>
                  <a:pt x="2081830" y="931777"/>
                  <a:pt x="2079483" y="931777"/>
                </a:cubicBezTo>
                <a:cubicBezTo>
                  <a:pt x="1898761" y="964636"/>
                  <a:pt x="1720385" y="1011577"/>
                  <a:pt x="1549051" y="1067906"/>
                </a:cubicBezTo>
                <a:cubicBezTo>
                  <a:pt x="1546704" y="1060865"/>
                  <a:pt x="1542009" y="1053824"/>
                  <a:pt x="1539662" y="1046783"/>
                </a:cubicBezTo>
                <a:cubicBezTo>
                  <a:pt x="1539662" y="1044436"/>
                  <a:pt x="1537315" y="1042089"/>
                  <a:pt x="1537315" y="1042089"/>
                </a:cubicBezTo>
                <a:cubicBezTo>
                  <a:pt x="1530274" y="1025659"/>
                  <a:pt x="1523233" y="1009230"/>
                  <a:pt x="1513845" y="992801"/>
                </a:cubicBezTo>
                <a:cubicBezTo>
                  <a:pt x="1513845" y="992801"/>
                  <a:pt x="1513845" y="992801"/>
                  <a:pt x="1513845" y="992801"/>
                </a:cubicBezTo>
                <a:cubicBezTo>
                  <a:pt x="1511498" y="988107"/>
                  <a:pt x="1509151" y="983412"/>
                  <a:pt x="1506804" y="978718"/>
                </a:cubicBezTo>
                <a:cubicBezTo>
                  <a:pt x="1699262" y="920042"/>
                  <a:pt x="1903455" y="880142"/>
                  <a:pt x="2114689" y="856672"/>
                </a:cubicBezTo>
                <a:cubicBezTo>
                  <a:pt x="2112342" y="859019"/>
                  <a:pt x="2109995" y="866060"/>
                  <a:pt x="2107648" y="873101"/>
                </a:cubicBezTo>
                <a:close/>
                <a:moveTo>
                  <a:pt x="1342511" y="1143012"/>
                </a:moveTo>
                <a:cubicBezTo>
                  <a:pt x="1295570" y="1161788"/>
                  <a:pt x="1250976" y="1180564"/>
                  <a:pt x="1204035" y="1201688"/>
                </a:cubicBezTo>
                <a:cubicBezTo>
                  <a:pt x="1199341" y="1164135"/>
                  <a:pt x="1196994" y="1126582"/>
                  <a:pt x="1192300" y="1091377"/>
                </a:cubicBezTo>
                <a:cubicBezTo>
                  <a:pt x="1243935" y="1070253"/>
                  <a:pt x="1297917" y="1049130"/>
                  <a:pt x="1351899" y="1030353"/>
                </a:cubicBezTo>
                <a:cubicBezTo>
                  <a:pt x="1349552" y="1065559"/>
                  <a:pt x="1344858" y="1103112"/>
                  <a:pt x="1342511" y="1143012"/>
                </a:cubicBezTo>
                <a:close/>
                <a:moveTo>
                  <a:pt x="847284" y="1180564"/>
                </a:moveTo>
                <a:cubicBezTo>
                  <a:pt x="847284" y="1201688"/>
                  <a:pt x="847284" y="1225158"/>
                  <a:pt x="844937" y="1246282"/>
                </a:cubicBezTo>
                <a:cubicBezTo>
                  <a:pt x="837896" y="1246282"/>
                  <a:pt x="833201" y="1250976"/>
                  <a:pt x="828507" y="1255670"/>
                </a:cubicBezTo>
                <a:cubicBezTo>
                  <a:pt x="828507" y="1255670"/>
                  <a:pt x="828507" y="1255670"/>
                  <a:pt x="828507" y="1255670"/>
                </a:cubicBezTo>
                <a:cubicBezTo>
                  <a:pt x="823813" y="1253323"/>
                  <a:pt x="819119" y="1248629"/>
                  <a:pt x="814425" y="1246282"/>
                </a:cubicBezTo>
                <a:cubicBezTo>
                  <a:pt x="809731" y="1243935"/>
                  <a:pt x="805037" y="1241588"/>
                  <a:pt x="800343" y="1239241"/>
                </a:cubicBezTo>
                <a:cubicBezTo>
                  <a:pt x="814425" y="1218117"/>
                  <a:pt x="830854" y="1199341"/>
                  <a:pt x="847284" y="1180564"/>
                </a:cubicBezTo>
                <a:cubicBezTo>
                  <a:pt x="844937" y="1180564"/>
                  <a:pt x="847284" y="1180564"/>
                  <a:pt x="847284" y="1180564"/>
                </a:cubicBezTo>
                <a:close/>
                <a:moveTo>
                  <a:pt x="1302611" y="2079483"/>
                </a:moveTo>
                <a:cubicBezTo>
                  <a:pt x="1302611" y="2079483"/>
                  <a:pt x="1302611" y="2079483"/>
                  <a:pt x="1302611" y="2079483"/>
                </a:cubicBezTo>
                <a:cubicBezTo>
                  <a:pt x="1309652" y="2088871"/>
                  <a:pt x="1314346" y="2098260"/>
                  <a:pt x="1319040" y="2109995"/>
                </a:cubicBezTo>
                <a:cubicBezTo>
                  <a:pt x="1333122" y="2140506"/>
                  <a:pt x="1347205" y="2168671"/>
                  <a:pt x="1363634" y="2199183"/>
                </a:cubicBezTo>
                <a:lnTo>
                  <a:pt x="1377716" y="2227347"/>
                </a:lnTo>
                <a:cubicBezTo>
                  <a:pt x="1370675" y="2229694"/>
                  <a:pt x="1365981" y="2236735"/>
                  <a:pt x="1365981" y="2243776"/>
                </a:cubicBezTo>
                <a:cubicBezTo>
                  <a:pt x="1365981" y="2255512"/>
                  <a:pt x="1375369" y="2262553"/>
                  <a:pt x="1384757" y="2264900"/>
                </a:cubicBezTo>
                <a:cubicBezTo>
                  <a:pt x="1384757" y="2269594"/>
                  <a:pt x="1384757" y="2274288"/>
                  <a:pt x="1384757" y="2278982"/>
                </a:cubicBezTo>
                <a:cubicBezTo>
                  <a:pt x="1384757" y="2281329"/>
                  <a:pt x="1384757" y="2283676"/>
                  <a:pt x="1384757" y="2283676"/>
                </a:cubicBezTo>
                <a:cubicBezTo>
                  <a:pt x="1384757" y="2293064"/>
                  <a:pt x="1384757" y="2302453"/>
                  <a:pt x="1384757" y="2309494"/>
                </a:cubicBezTo>
                <a:cubicBezTo>
                  <a:pt x="1384757" y="2314188"/>
                  <a:pt x="1384757" y="2318882"/>
                  <a:pt x="1384757" y="2323576"/>
                </a:cubicBezTo>
                <a:cubicBezTo>
                  <a:pt x="1384757" y="2330617"/>
                  <a:pt x="1384757" y="2337658"/>
                  <a:pt x="1384757" y="2344700"/>
                </a:cubicBezTo>
                <a:cubicBezTo>
                  <a:pt x="1384757" y="2347047"/>
                  <a:pt x="1384757" y="2351741"/>
                  <a:pt x="1384757" y="2354088"/>
                </a:cubicBezTo>
                <a:cubicBezTo>
                  <a:pt x="1384757" y="2358782"/>
                  <a:pt x="1384757" y="2363476"/>
                  <a:pt x="1384757" y="2368170"/>
                </a:cubicBezTo>
                <a:cubicBezTo>
                  <a:pt x="1382410" y="2368170"/>
                  <a:pt x="1382410" y="2368170"/>
                  <a:pt x="1380063" y="2368170"/>
                </a:cubicBezTo>
                <a:cubicBezTo>
                  <a:pt x="1373022" y="2342352"/>
                  <a:pt x="1365981" y="2314188"/>
                  <a:pt x="1356593" y="2286023"/>
                </a:cubicBezTo>
                <a:cubicBezTo>
                  <a:pt x="1340164" y="2220306"/>
                  <a:pt x="1321387" y="2154589"/>
                  <a:pt x="1302611" y="2079483"/>
                </a:cubicBezTo>
                <a:close/>
                <a:moveTo>
                  <a:pt x="65717" y="2821150"/>
                </a:moveTo>
                <a:cubicBezTo>
                  <a:pt x="70411" y="2825844"/>
                  <a:pt x="75105" y="2828191"/>
                  <a:pt x="79800" y="2828191"/>
                </a:cubicBezTo>
                <a:cubicBezTo>
                  <a:pt x="79800" y="2828191"/>
                  <a:pt x="82147" y="2828191"/>
                  <a:pt x="82147" y="2828191"/>
                </a:cubicBezTo>
                <a:cubicBezTo>
                  <a:pt x="84494" y="2842273"/>
                  <a:pt x="86841" y="2856356"/>
                  <a:pt x="89188" y="2868091"/>
                </a:cubicBezTo>
                <a:cubicBezTo>
                  <a:pt x="89188" y="2872785"/>
                  <a:pt x="91535" y="2877479"/>
                  <a:pt x="91535" y="2882173"/>
                </a:cubicBezTo>
                <a:cubicBezTo>
                  <a:pt x="89188" y="2882173"/>
                  <a:pt x="89188" y="2884520"/>
                  <a:pt x="86841" y="2884520"/>
                </a:cubicBezTo>
                <a:cubicBezTo>
                  <a:pt x="82147" y="2877479"/>
                  <a:pt x="77453" y="2868091"/>
                  <a:pt x="72758" y="2858703"/>
                </a:cubicBezTo>
                <a:cubicBezTo>
                  <a:pt x="72758" y="2844620"/>
                  <a:pt x="70411" y="2832885"/>
                  <a:pt x="65717" y="2821150"/>
                </a:cubicBezTo>
                <a:close/>
                <a:moveTo>
                  <a:pt x="1058518" y="3914873"/>
                </a:moveTo>
                <a:cubicBezTo>
                  <a:pt x="1058518" y="3907832"/>
                  <a:pt x="1058518" y="3900791"/>
                  <a:pt x="1058518" y="3893750"/>
                </a:cubicBezTo>
                <a:cubicBezTo>
                  <a:pt x="1063212" y="3896097"/>
                  <a:pt x="1067906" y="3896097"/>
                  <a:pt x="1072600" y="3898444"/>
                </a:cubicBezTo>
                <a:cubicBezTo>
                  <a:pt x="1077294" y="3900791"/>
                  <a:pt x="1081988" y="3903138"/>
                  <a:pt x="1086683" y="3903138"/>
                </a:cubicBezTo>
                <a:cubicBezTo>
                  <a:pt x="1089030" y="3903138"/>
                  <a:pt x="1089030" y="3903138"/>
                  <a:pt x="1091377" y="3905485"/>
                </a:cubicBezTo>
                <a:cubicBezTo>
                  <a:pt x="1089030" y="3907832"/>
                  <a:pt x="1086683" y="3910179"/>
                  <a:pt x="1086683" y="3914873"/>
                </a:cubicBezTo>
                <a:cubicBezTo>
                  <a:pt x="1084336" y="3914873"/>
                  <a:pt x="1084336" y="3914873"/>
                  <a:pt x="1081988" y="3914873"/>
                </a:cubicBezTo>
                <a:cubicBezTo>
                  <a:pt x="1072600" y="3914873"/>
                  <a:pt x="1065559" y="3914873"/>
                  <a:pt x="1058518" y="3914873"/>
                </a:cubicBezTo>
                <a:close/>
                <a:moveTo>
                  <a:pt x="4769198" y="2539504"/>
                </a:moveTo>
                <a:cubicBezTo>
                  <a:pt x="4764504" y="2551240"/>
                  <a:pt x="4759810" y="2562975"/>
                  <a:pt x="4755116" y="2577057"/>
                </a:cubicBezTo>
                <a:cubicBezTo>
                  <a:pt x="4752769" y="2584098"/>
                  <a:pt x="4750422" y="2591139"/>
                  <a:pt x="4745728" y="2598180"/>
                </a:cubicBezTo>
                <a:cubicBezTo>
                  <a:pt x="4738687" y="2616957"/>
                  <a:pt x="4729299" y="2638080"/>
                  <a:pt x="4719911" y="2656857"/>
                </a:cubicBezTo>
                <a:cubicBezTo>
                  <a:pt x="4717563" y="2659204"/>
                  <a:pt x="4717563" y="2663898"/>
                  <a:pt x="4715216" y="2666245"/>
                </a:cubicBezTo>
                <a:cubicBezTo>
                  <a:pt x="4708175" y="2682674"/>
                  <a:pt x="4701134" y="2701451"/>
                  <a:pt x="4691746" y="2717880"/>
                </a:cubicBezTo>
                <a:cubicBezTo>
                  <a:pt x="4689399" y="2724921"/>
                  <a:pt x="4684705" y="2731962"/>
                  <a:pt x="4682358" y="2739003"/>
                </a:cubicBezTo>
                <a:cubicBezTo>
                  <a:pt x="4675317" y="2753085"/>
                  <a:pt x="4670623" y="2767168"/>
                  <a:pt x="4663581" y="2778903"/>
                </a:cubicBezTo>
                <a:cubicBezTo>
                  <a:pt x="4658887" y="2788291"/>
                  <a:pt x="4656540" y="2795332"/>
                  <a:pt x="4651846" y="2804721"/>
                </a:cubicBezTo>
                <a:cubicBezTo>
                  <a:pt x="4647152" y="2818803"/>
                  <a:pt x="4640111" y="2830538"/>
                  <a:pt x="4635417" y="2844620"/>
                </a:cubicBezTo>
                <a:cubicBezTo>
                  <a:pt x="4630723" y="2854009"/>
                  <a:pt x="4628376" y="2863397"/>
                  <a:pt x="4623682" y="2872785"/>
                </a:cubicBezTo>
                <a:cubicBezTo>
                  <a:pt x="4618988" y="2884520"/>
                  <a:pt x="4611946" y="2898602"/>
                  <a:pt x="4607252" y="2910338"/>
                </a:cubicBezTo>
                <a:cubicBezTo>
                  <a:pt x="4602558" y="2919726"/>
                  <a:pt x="4597864" y="2929114"/>
                  <a:pt x="4593170" y="2938502"/>
                </a:cubicBezTo>
                <a:cubicBezTo>
                  <a:pt x="4590823" y="2945543"/>
                  <a:pt x="4588476" y="2950237"/>
                  <a:pt x="4583782" y="2957279"/>
                </a:cubicBezTo>
                <a:cubicBezTo>
                  <a:pt x="4586129" y="2952584"/>
                  <a:pt x="4588476" y="2947890"/>
                  <a:pt x="4590823" y="2943196"/>
                </a:cubicBezTo>
                <a:cubicBezTo>
                  <a:pt x="4595517" y="2933808"/>
                  <a:pt x="4600211" y="2922073"/>
                  <a:pt x="4602558" y="2912685"/>
                </a:cubicBezTo>
                <a:cubicBezTo>
                  <a:pt x="4607252" y="2903296"/>
                  <a:pt x="4609599" y="2893908"/>
                  <a:pt x="4614294" y="2884520"/>
                </a:cubicBezTo>
                <a:cubicBezTo>
                  <a:pt x="4637764" y="2825844"/>
                  <a:pt x="4661234" y="2769515"/>
                  <a:pt x="4682358" y="2717880"/>
                </a:cubicBezTo>
                <a:cubicBezTo>
                  <a:pt x="4710522" y="2652163"/>
                  <a:pt x="4736340" y="2593486"/>
                  <a:pt x="4759810" y="2537157"/>
                </a:cubicBezTo>
                <a:cubicBezTo>
                  <a:pt x="4766852" y="2539504"/>
                  <a:pt x="4766852" y="2539504"/>
                  <a:pt x="4769198" y="2539504"/>
                </a:cubicBezTo>
                <a:cubicBezTo>
                  <a:pt x="4769198" y="2539504"/>
                  <a:pt x="4769198" y="2539504"/>
                  <a:pt x="4769198" y="2539504"/>
                </a:cubicBezTo>
                <a:close/>
                <a:moveTo>
                  <a:pt x="377874" y="1610074"/>
                </a:moveTo>
                <a:cubicBezTo>
                  <a:pt x="370833" y="1631197"/>
                  <a:pt x="363792" y="1649974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56751" y="1668750"/>
                  <a:pt x="356751" y="1668750"/>
                  <a:pt x="356751" y="1666403"/>
                </a:cubicBezTo>
                <a:cubicBezTo>
                  <a:pt x="356751" y="1659362"/>
                  <a:pt x="354404" y="1654668"/>
                  <a:pt x="349710" y="1649974"/>
                </a:cubicBezTo>
                <a:cubicBezTo>
                  <a:pt x="352057" y="1647627"/>
                  <a:pt x="354404" y="1645280"/>
                  <a:pt x="354404" y="1642933"/>
                </a:cubicBezTo>
                <a:cubicBezTo>
                  <a:pt x="363792" y="1631197"/>
                  <a:pt x="370833" y="1621809"/>
                  <a:pt x="377874" y="1610074"/>
                </a:cubicBezTo>
                <a:close/>
                <a:moveTo>
                  <a:pt x="337975" y="1685179"/>
                </a:moveTo>
                <a:cubicBezTo>
                  <a:pt x="347363" y="1685179"/>
                  <a:pt x="354404" y="1680485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45016" y="1703956"/>
                  <a:pt x="333281" y="1739161"/>
                  <a:pt x="321545" y="1772020"/>
                </a:cubicBezTo>
                <a:cubicBezTo>
                  <a:pt x="326239" y="1743855"/>
                  <a:pt x="330934" y="1715691"/>
                  <a:pt x="337975" y="1685179"/>
                </a:cubicBezTo>
                <a:cubicBezTo>
                  <a:pt x="335628" y="1685179"/>
                  <a:pt x="335628" y="1685179"/>
                  <a:pt x="337975" y="1685179"/>
                </a:cubicBezTo>
                <a:close/>
                <a:moveTo>
                  <a:pt x="44594" y="2731962"/>
                </a:moveTo>
                <a:cubicBezTo>
                  <a:pt x="46941" y="2741350"/>
                  <a:pt x="49288" y="2750738"/>
                  <a:pt x="49288" y="2760127"/>
                </a:cubicBezTo>
                <a:cubicBezTo>
                  <a:pt x="49288" y="2764821"/>
                  <a:pt x="51635" y="2769515"/>
                  <a:pt x="51635" y="2774209"/>
                </a:cubicBezTo>
                <a:cubicBezTo>
                  <a:pt x="53982" y="2783597"/>
                  <a:pt x="56329" y="2792985"/>
                  <a:pt x="58676" y="2802374"/>
                </a:cubicBezTo>
                <a:cubicBezTo>
                  <a:pt x="58676" y="2802374"/>
                  <a:pt x="58676" y="2804721"/>
                  <a:pt x="58676" y="2804721"/>
                </a:cubicBezTo>
                <a:cubicBezTo>
                  <a:pt x="58676" y="2804721"/>
                  <a:pt x="58676" y="2804721"/>
                  <a:pt x="58676" y="2807068"/>
                </a:cubicBezTo>
                <a:cubicBezTo>
                  <a:pt x="58676" y="2811762"/>
                  <a:pt x="61023" y="2814109"/>
                  <a:pt x="61023" y="2816456"/>
                </a:cubicBezTo>
                <a:cubicBezTo>
                  <a:pt x="61023" y="2816456"/>
                  <a:pt x="61023" y="2818803"/>
                  <a:pt x="61023" y="2818803"/>
                </a:cubicBezTo>
                <a:cubicBezTo>
                  <a:pt x="63370" y="2828191"/>
                  <a:pt x="65717" y="2835232"/>
                  <a:pt x="68064" y="2844620"/>
                </a:cubicBezTo>
                <a:cubicBezTo>
                  <a:pt x="58676" y="2814109"/>
                  <a:pt x="51635" y="2771862"/>
                  <a:pt x="44594" y="2731962"/>
                </a:cubicBezTo>
                <a:cubicBezTo>
                  <a:pt x="44594" y="2731962"/>
                  <a:pt x="44594" y="2731962"/>
                  <a:pt x="44594" y="2731962"/>
                </a:cubicBezTo>
                <a:close/>
                <a:moveTo>
                  <a:pt x="77453" y="2863397"/>
                </a:moveTo>
                <a:cubicBezTo>
                  <a:pt x="82147" y="2870438"/>
                  <a:pt x="84494" y="2877479"/>
                  <a:pt x="89188" y="2882173"/>
                </a:cubicBezTo>
                <a:cubicBezTo>
                  <a:pt x="89188" y="2882173"/>
                  <a:pt x="89188" y="2882173"/>
                  <a:pt x="89188" y="2882173"/>
                </a:cubicBezTo>
                <a:cubicBezTo>
                  <a:pt x="89188" y="2882173"/>
                  <a:pt x="86841" y="2879826"/>
                  <a:pt x="84494" y="2879826"/>
                </a:cubicBezTo>
                <a:cubicBezTo>
                  <a:pt x="84494" y="2879826"/>
                  <a:pt x="84494" y="2879826"/>
                  <a:pt x="84494" y="2879826"/>
                </a:cubicBezTo>
                <a:cubicBezTo>
                  <a:pt x="84494" y="2877479"/>
                  <a:pt x="82147" y="2877479"/>
                  <a:pt x="82147" y="2875132"/>
                </a:cubicBezTo>
                <a:cubicBezTo>
                  <a:pt x="79800" y="2872785"/>
                  <a:pt x="77453" y="2868091"/>
                  <a:pt x="77453" y="2863397"/>
                </a:cubicBezTo>
                <a:cubicBezTo>
                  <a:pt x="77453" y="2865744"/>
                  <a:pt x="77453" y="2865744"/>
                  <a:pt x="77453" y="2863397"/>
                </a:cubicBezTo>
                <a:close/>
                <a:moveTo>
                  <a:pt x="82147" y="2882173"/>
                </a:moveTo>
                <a:cubicBezTo>
                  <a:pt x="84494" y="2884520"/>
                  <a:pt x="84494" y="2884520"/>
                  <a:pt x="86841" y="2886867"/>
                </a:cubicBezTo>
                <a:cubicBezTo>
                  <a:pt x="86841" y="2889214"/>
                  <a:pt x="84494" y="2889214"/>
                  <a:pt x="84494" y="2891561"/>
                </a:cubicBezTo>
                <a:cubicBezTo>
                  <a:pt x="82147" y="2886867"/>
                  <a:pt x="82147" y="2882173"/>
                  <a:pt x="82147" y="2882173"/>
                </a:cubicBezTo>
                <a:cubicBezTo>
                  <a:pt x="82147" y="2879826"/>
                  <a:pt x="82147" y="2882173"/>
                  <a:pt x="82147" y="2882173"/>
                </a:cubicBezTo>
                <a:close/>
                <a:moveTo>
                  <a:pt x="218275" y="3156777"/>
                </a:moveTo>
                <a:cubicBezTo>
                  <a:pt x="222969" y="3161472"/>
                  <a:pt x="227664" y="3163819"/>
                  <a:pt x="232358" y="3168513"/>
                </a:cubicBezTo>
                <a:cubicBezTo>
                  <a:pt x="237052" y="3170860"/>
                  <a:pt x="239399" y="3173207"/>
                  <a:pt x="244093" y="3175554"/>
                </a:cubicBezTo>
                <a:cubicBezTo>
                  <a:pt x="248787" y="3180248"/>
                  <a:pt x="255828" y="3182595"/>
                  <a:pt x="260522" y="3184942"/>
                </a:cubicBezTo>
                <a:cubicBezTo>
                  <a:pt x="262869" y="3187289"/>
                  <a:pt x="267563" y="3189636"/>
                  <a:pt x="269910" y="3191983"/>
                </a:cubicBezTo>
                <a:cubicBezTo>
                  <a:pt x="276951" y="3196677"/>
                  <a:pt x="283993" y="3199024"/>
                  <a:pt x="291034" y="3201371"/>
                </a:cubicBezTo>
                <a:cubicBezTo>
                  <a:pt x="293381" y="3201371"/>
                  <a:pt x="295728" y="3203718"/>
                  <a:pt x="298075" y="3203718"/>
                </a:cubicBezTo>
                <a:cubicBezTo>
                  <a:pt x="300422" y="3206065"/>
                  <a:pt x="305116" y="3206065"/>
                  <a:pt x="307463" y="3206065"/>
                </a:cubicBezTo>
                <a:cubicBezTo>
                  <a:pt x="307463" y="3208413"/>
                  <a:pt x="307463" y="3210759"/>
                  <a:pt x="307463" y="3210759"/>
                </a:cubicBezTo>
                <a:cubicBezTo>
                  <a:pt x="307463" y="3222495"/>
                  <a:pt x="316851" y="3231883"/>
                  <a:pt x="328587" y="3231883"/>
                </a:cubicBezTo>
                <a:cubicBezTo>
                  <a:pt x="330934" y="3231883"/>
                  <a:pt x="333281" y="3231883"/>
                  <a:pt x="337975" y="3229536"/>
                </a:cubicBezTo>
                <a:cubicBezTo>
                  <a:pt x="349710" y="3253006"/>
                  <a:pt x="361445" y="3274130"/>
                  <a:pt x="373180" y="3295253"/>
                </a:cubicBezTo>
                <a:cubicBezTo>
                  <a:pt x="377874" y="3302295"/>
                  <a:pt x="380222" y="3309335"/>
                  <a:pt x="384916" y="3316377"/>
                </a:cubicBezTo>
                <a:cubicBezTo>
                  <a:pt x="396651" y="3337500"/>
                  <a:pt x="406039" y="3356276"/>
                  <a:pt x="417774" y="3377400"/>
                </a:cubicBezTo>
                <a:cubicBezTo>
                  <a:pt x="422468" y="3386788"/>
                  <a:pt x="429509" y="3398523"/>
                  <a:pt x="434204" y="3407912"/>
                </a:cubicBezTo>
                <a:cubicBezTo>
                  <a:pt x="443592" y="3424341"/>
                  <a:pt x="452980" y="3440770"/>
                  <a:pt x="462368" y="3457199"/>
                </a:cubicBezTo>
                <a:cubicBezTo>
                  <a:pt x="467062" y="3466588"/>
                  <a:pt x="471756" y="3473629"/>
                  <a:pt x="476450" y="3483017"/>
                </a:cubicBezTo>
                <a:cubicBezTo>
                  <a:pt x="375527" y="3386788"/>
                  <a:pt x="291034" y="3274130"/>
                  <a:pt x="220622" y="3152083"/>
                </a:cubicBezTo>
                <a:cubicBezTo>
                  <a:pt x="215928" y="3154431"/>
                  <a:pt x="215928" y="3156777"/>
                  <a:pt x="218275" y="3156777"/>
                </a:cubicBezTo>
                <a:close/>
                <a:moveTo>
                  <a:pt x="664214" y="3673128"/>
                </a:moveTo>
                <a:cubicBezTo>
                  <a:pt x="664214" y="3673128"/>
                  <a:pt x="666561" y="3675475"/>
                  <a:pt x="666561" y="3675475"/>
                </a:cubicBezTo>
                <a:cubicBezTo>
                  <a:pt x="675949" y="3682516"/>
                  <a:pt x="685338" y="3689557"/>
                  <a:pt x="697073" y="3696598"/>
                </a:cubicBezTo>
                <a:cubicBezTo>
                  <a:pt x="699420" y="3698945"/>
                  <a:pt x="704114" y="3701292"/>
                  <a:pt x="706461" y="3703639"/>
                </a:cubicBezTo>
                <a:cubicBezTo>
                  <a:pt x="715849" y="3710680"/>
                  <a:pt x="725237" y="3717722"/>
                  <a:pt x="736973" y="3724763"/>
                </a:cubicBezTo>
                <a:cubicBezTo>
                  <a:pt x="739320" y="3727110"/>
                  <a:pt x="744014" y="3729457"/>
                  <a:pt x="746361" y="3731804"/>
                </a:cubicBezTo>
                <a:cubicBezTo>
                  <a:pt x="755749" y="3738845"/>
                  <a:pt x="767484" y="3745886"/>
                  <a:pt x="776872" y="3750580"/>
                </a:cubicBezTo>
                <a:cubicBezTo>
                  <a:pt x="779219" y="3752927"/>
                  <a:pt x="783914" y="3755274"/>
                  <a:pt x="786261" y="3755274"/>
                </a:cubicBezTo>
                <a:cubicBezTo>
                  <a:pt x="795649" y="3762315"/>
                  <a:pt x="807384" y="3769357"/>
                  <a:pt x="816772" y="3774051"/>
                </a:cubicBezTo>
                <a:cubicBezTo>
                  <a:pt x="819119" y="3776398"/>
                  <a:pt x="821466" y="3776398"/>
                  <a:pt x="826160" y="3778745"/>
                </a:cubicBezTo>
                <a:cubicBezTo>
                  <a:pt x="835549" y="3785786"/>
                  <a:pt x="847284" y="3790480"/>
                  <a:pt x="856672" y="3797521"/>
                </a:cubicBezTo>
                <a:cubicBezTo>
                  <a:pt x="849631" y="3799868"/>
                  <a:pt x="844937" y="3802215"/>
                  <a:pt x="837896" y="3804562"/>
                </a:cubicBezTo>
                <a:cubicBezTo>
                  <a:pt x="835549" y="3804562"/>
                  <a:pt x="833201" y="3806909"/>
                  <a:pt x="833201" y="3806909"/>
                </a:cubicBezTo>
                <a:cubicBezTo>
                  <a:pt x="828507" y="3809256"/>
                  <a:pt x="821466" y="3811604"/>
                  <a:pt x="816772" y="3811604"/>
                </a:cubicBezTo>
                <a:cubicBezTo>
                  <a:pt x="814425" y="3811604"/>
                  <a:pt x="812078" y="3813950"/>
                  <a:pt x="807384" y="3813950"/>
                </a:cubicBezTo>
                <a:cubicBezTo>
                  <a:pt x="802690" y="3816298"/>
                  <a:pt x="797996" y="3816298"/>
                  <a:pt x="793302" y="3818645"/>
                </a:cubicBezTo>
                <a:cubicBezTo>
                  <a:pt x="790955" y="3818645"/>
                  <a:pt x="786261" y="3820992"/>
                  <a:pt x="783914" y="3820992"/>
                </a:cubicBezTo>
                <a:cubicBezTo>
                  <a:pt x="779219" y="3820992"/>
                  <a:pt x="776872" y="3823339"/>
                  <a:pt x="772178" y="3823339"/>
                </a:cubicBezTo>
                <a:cubicBezTo>
                  <a:pt x="767484" y="3823339"/>
                  <a:pt x="765137" y="3825686"/>
                  <a:pt x="762790" y="3825686"/>
                </a:cubicBezTo>
                <a:cubicBezTo>
                  <a:pt x="758096" y="3825686"/>
                  <a:pt x="755749" y="3828033"/>
                  <a:pt x="751055" y="3828033"/>
                </a:cubicBezTo>
                <a:cubicBezTo>
                  <a:pt x="748708" y="3828033"/>
                  <a:pt x="744014" y="3828033"/>
                  <a:pt x="741667" y="3830380"/>
                </a:cubicBezTo>
                <a:cubicBezTo>
                  <a:pt x="736973" y="3830380"/>
                  <a:pt x="734626" y="3830380"/>
                  <a:pt x="729931" y="3832727"/>
                </a:cubicBezTo>
                <a:cubicBezTo>
                  <a:pt x="727584" y="3832727"/>
                  <a:pt x="722890" y="3832727"/>
                  <a:pt x="720543" y="3832727"/>
                </a:cubicBezTo>
                <a:cubicBezTo>
                  <a:pt x="718196" y="3832727"/>
                  <a:pt x="715849" y="3832727"/>
                  <a:pt x="711155" y="3832727"/>
                </a:cubicBezTo>
                <a:cubicBezTo>
                  <a:pt x="708808" y="3832727"/>
                  <a:pt x="708808" y="3830380"/>
                  <a:pt x="706461" y="3830380"/>
                </a:cubicBezTo>
                <a:cubicBezTo>
                  <a:pt x="704114" y="3820992"/>
                  <a:pt x="697073" y="3813950"/>
                  <a:pt x="687685" y="3813950"/>
                </a:cubicBezTo>
                <a:cubicBezTo>
                  <a:pt x="687685" y="3813950"/>
                  <a:pt x="685338" y="3813950"/>
                  <a:pt x="685338" y="3813950"/>
                </a:cubicBezTo>
                <a:cubicBezTo>
                  <a:pt x="682991" y="3802215"/>
                  <a:pt x="680643" y="3792827"/>
                  <a:pt x="680643" y="3781092"/>
                </a:cubicBezTo>
                <a:cubicBezTo>
                  <a:pt x="675949" y="3745886"/>
                  <a:pt x="668908" y="3710680"/>
                  <a:pt x="664214" y="3673128"/>
                </a:cubicBezTo>
                <a:close/>
                <a:moveTo>
                  <a:pt x="675949" y="3816298"/>
                </a:moveTo>
                <a:cubicBezTo>
                  <a:pt x="675949" y="3818645"/>
                  <a:pt x="675949" y="3818645"/>
                  <a:pt x="675949" y="3816298"/>
                </a:cubicBezTo>
                <a:cubicBezTo>
                  <a:pt x="675949" y="3818645"/>
                  <a:pt x="675949" y="3818645"/>
                  <a:pt x="675949" y="3816298"/>
                </a:cubicBezTo>
                <a:cubicBezTo>
                  <a:pt x="671255" y="3816298"/>
                  <a:pt x="668908" y="3813950"/>
                  <a:pt x="666561" y="3811604"/>
                </a:cubicBezTo>
                <a:cubicBezTo>
                  <a:pt x="671255" y="3813950"/>
                  <a:pt x="673602" y="3816298"/>
                  <a:pt x="675949" y="3816298"/>
                </a:cubicBezTo>
                <a:close/>
                <a:moveTo>
                  <a:pt x="1058518" y="3917221"/>
                </a:moveTo>
                <a:cubicBezTo>
                  <a:pt x="1065559" y="3917221"/>
                  <a:pt x="1072600" y="3917221"/>
                  <a:pt x="1079641" y="3917221"/>
                </a:cubicBezTo>
                <a:cubicBezTo>
                  <a:pt x="1079641" y="3917221"/>
                  <a:pt x="1079641" y="3917221"/>
                  <a:pt x="1079641" y="3917221"/>
                </a:cubicBezTo>
                <a:cubicBezTo>
                  <a:pt x="1079641" y="3917221"/>
                  <a:pt x="1081988" y="3917221"/>
                  <a:pt x="1081988" y="3917221"/>
                </a:cubicBezTo>
                <a:cubicBezTo>
                  <a:pt x="1081988" y="3917221"/>
                  <a:pt x="1081988" y="3919567"/>
                  <a:pt x="1081988" y="3919567"/>
                </a:cubicBezTo>
                <a:cubicBezTo>
                  <a:pt x="1081988" y="3926609"/>
                  <a:pt x="1086683" y="3933650"/>
                  <a:pt x="1091377" y="3935997"/>
                </a:cubicBezTo>
                <a:cubicBezTo>
                  <a:pt x="1089030" y="3940691"/>
                  <a:pt x="1084336" y="3947732"/>
                  <a:pt x="1081988" y="3952426"/>
                </a:cubicBezTo>
                <a:cubicBezTo>
                  <a:pt x="1079641" y="3954773"/>
                  <a:pt x="1079641" y="3957120"/>
                  <a:pt x="1077294" y="3959468"/>
                </a:cubicBezTo>
                <a:cubicBezTo>
                  <a:pt x="1074947" y="3964162"/>
                  <a:pt x="1072600" y="3966508"/>
                  <a:pt x="1070253" y="3971203"/>
                </a:cubicBezTo>
                <a:cubicBezTo>
                  <a:pt x="1067906" y="3968856"/>
                  <a:pt x="1063212" y="3968856"/>
                  <a:pt x="1060865" y="3968856"/>
                </a:cubicBezTo>
                <a:cubicBezTo>
                  <a:pt x="1060865" y="3968856"/>
                  <a:pt x="1060865" y="3968856"/>
                  <a:pt x="1060865" y="3968856"/>
                </a:cubicBezTo>
                <a:cubicBezTo>
                  <a:pt x="1060865" y="3961814"/>
                  <a:pt x="1060865" y="3954773"/>
                  <a:pt x="1060865" y="3945385"/>
                </a:cubicBezTo>
                <a:cubicBezTo>
                  <a:pt x="1058518" y="3935997"/>
                  <a:pt x="1058518" y="3926609"/>
                  <a:pt x="1058518" y="3917221"/>
                </a:cubicBezTo>
                <a:close/>
                <a:moveTo>
                  <a:pt x="4112025" y="1103112"/>
                </a:moveTo>
                <a:cubicBezTo>
                  <a:pt x="4104984" y="1093724"/>
                  <a:pt x="4100290" y="1084335"/>
                  <a:pt x="4093249" y="1074947"/>
                </a:cubicBezTo>
                <a:cubicBezTo>
                  <a:pt x="4083861" y="1060865"/>
                  <a:pt x="4072126" y="1044436"/>
                  <a:pt x="4062738" y="1030353"/>
                </a:cubicBezTo>
                <a:cubicBezTo>
                  <a:pt x="4058043" y="1020965"/>
                  <a:pt x="4051002" y="1013924"/>
                  <a:pt x="4046308" y="1004536"/>
                </a:cubicBezTo>
                <a:cubicBezTo>
                  <a:pt x="4046308" y="1004536"/>
                  <a:pt x="4048655" y="1006883"/>
                  <a:pt x="4048655" y="1006883"/>
                </a:cubicBezTo>
                <a:cubicBezTo>
                  <a:pt x="4062738" y="1013924"/>
                  <a:pt x="4074473" y="1020965"/>
                  <a:pt x="4088555" y="1030353"/>
                </a:cubicBezTo>
                <a:cubicBezTo>
                  <a:pt x="4095596" y="1035047"/>
                  <a:pt x="4100290" y="1037394"/>
                  <a:pt x="4107331" y="1042089"/>
                </a:cubicBezTo>
                <a:cubicBezTo>
                  <a:pt x="4119067" y="1049130"/>
                  <a:pt x="4133149" y="1058518"/>
                  <a:pt x="4144884" y="1065559"/>
                </a:cubicBezTo>
                <a:cubicBezTo>
                  <a:pt x="4154272" y="1072600"/>
                  <a:pt x="4163660" y="1077294"/>
                  <a:pt x="4173049" y="1084335"/>
                </a:cubicBezTo>
                <a:cubicBezTo>
                  <a:pt x="4182437" y="1089030"/>
                  <a:pt x="4189478" y="1096071"/>
                  <a:pt x="4198866" y="1100765"/>
                </a:cubicBezTo>
                <a:cubicBezTo>
                  <a:pt x="4212948" y="1110153"/>
                  <a:pt x="4229378" y="1121888"/>
                  <a:pt x="4243460" y="1133623"/>
                </a:cubicBezTo>
                <a:cubicBezTo>
                  <a:pt x="4245807" y="1135970"/>
                  <a:pt x="4248154" y="1138318"/>
                  <a:pt x="4250501" y="1138318"/>
                </a:cubicBezTo>
                <a:cubicBezTo>
                  <a:pt x="4250501" y="1138318"/>
                  <a:pt x="4250501" y="1138318"/>
                  <a:pt x="4250501" y="1138318"/>
                </a:cubicBezTo>
                <a:cubicBezTo>
                  <a:pt x="4259889" y="1164135"/>
                  <a:pt x="4271625" y="1189953"/>
                  <a:pt x="4281013" y="1215770"/>
                </a:cubicBezTo>
                <a:cubicBezTo>
                  <a:pt x="4231725" y="1182911"/>
                  <a:pt x="4180090" y="1152400"/>
                  <a:pt x="4123761" y="1124235"/>
                </a:cubicBezTo>
                <a:cubicBezTo>
                  <a:pt x="4121414" y="1117194"/>
                  <a:pt x="4116719" y="1110153"/>
                  <a:pt x="4112025" y="1103112"/>
                </a:cubicBezTo>
                <a:close/>
                <a:moveTo>
                  <a:pt x="563291" y="1189953"/>
                </a:moveTo>
                <a:cubicBezTo>
                  <a:pt x="553903" y="1206382"/>
                  <a:pt x="544515" y="1222811"/>
                  <a:pt x="537474" y="1241588"/>
                </a:cubicBezTo>
                <a:cubicBezTo>
                  <a:pt x="537474" y="1241588"/>
                  <a:pt x="537474" y="1241588"/>
                  <a:pt x="537474" y="1243935"/>
                </a:cubicBezTo>
                <a:cubicBezTo>
                  <a:pt x="528085" y="1262711"/>
                  <a:pt x="518697" y="1279140"/>
                  <a:pt x="509309" y="1297917"/>
                </a:cubicBezTo>
                <a:cubicBezTo>
                  <a:pt x="506962" y="1302611"/>
                  <a:pt x="504615" y="1304958"/>
                  <a:pt x="504615" y="1309652"/>
                </a:cubicBezTo>
                <a:cubicBezTo>
                  <a:pt x="497574" y="1323734"/>
                  <a:pt x="490533" y="1340164"/>
                  <a:pt x="481145" y="1354246"/>
                </a:cubicBezTo>
                <a:cubicBezTo>
                  <a:pt x="478797" y="1358940"/>
                  <a:pt x="476450" y="1365981"/>
                  <a:pt x="474103" y="1370675"/>
                </a:cubicBezTo>
                <a:cubicBezTo>
                  <a:pt x="469409" y="1380063"/>
                  <a:pt x="464715" y="1389451"/>
                  <a:pt x="460021" y="1401187"/>
                </a:cubicBezTo>
                <a:cubicBezTo>
                  <a:pt x="483492" y="1337817"/>
                  <a:pt x="506962" y="1276793"/>
                  <a:pt x="532780" y="1213423"/>
                </a:cubicBezTo>
                <a:cubicBezTo>
                  <a:pt x="535127" y="1213423"/>
                  <a:pt x="537474" y="1215770"/>
                  <a:pt x="539821" y="1215770"/>
                </a:cubicBezTo>
                <a:cubicBezTo>
                  <a:pt x="551556" y="1215770"/>
                  <a:pt x="560944" y="1206382"/>
                  <a:pt x="560944" y="1194647"/>
                </a:cubicBezTo>
                <a:cubicBezTo>
                  <a:pt x="560944" y="1194647"/>
                  <a:pt x="560944" y="1192300"/>
                  <a:pt x="560944" y="1192300"/>
                </a:cubicBezTo>
                <a:cubicBezTo>
                  <a:pt x="563291" y="1192300"/>
                  <a:pt x="563291" y="1192300"/>
                  <a:pt x="565638" y="1192300"/>
                </a:cubicBezTo>
                <a:cubicBezTo>
                  <a:pt x="560944" y="1189953"/>
                  <a:pt x="560944" y="1189953"/>
                  <a:pt x="563291" y="1189953"/>
                </a:cubicBezTo>
                <a:close/>
                <a:moveTo>
                  <a:pt x="316851" y="1793144"/>
                </a:moveTo>
                <a:cubicBezTo>
                  <a:pt x="316851" y="1793144"/>
                  <a:pt x="316851" y="1795491"/>
                  <a:pt x="316851" y="1795491"/>
                </a:cubicBezTo>
                <a:cubicBezTo>
                  <a:pt x="314504" y="1807226"/>
                  <a:pt x="312157" y="1818961"/>
                  <a:pt x="312157" y="1833043"/>
                </a:cubicBezTo>
                <a:cubicBezTo>
                  <a:pt x="309810" y="1835390"/>
                  <a:pt x="307463" y="1837737"/>
                  <a:pt x="305116" y="1842432"/>
                </a:cubicBezTo>
                <a:cubicBezTo>
                  <a:pt x="305116" y="1842432"/>
                  <a:pt x="302769" y="1840084"/>
                  <a:pt x="300422" y="1840084"/>
                </a:cubicBezTo>
                <a:lnTo>
                  <a:pt x="302769" y="1835390"/>
                </a:lnTo>
                <a:cubicBezTo>
                  <a:pt x="307463" y="1818961"/>
                  <a:pt x="312157" y="1804879"/>
                  <a:pt x="316851" y="1793144"/>
                </a:cubicBezTo>
                <a:close/>
                <a:moveTo>
                  <a:pt x="417774" y="1699262"/>
                </a:moveTo>
                <a:cubicBezTo>
                  <a:pt x="429509" y="1685179"/>
                  <a:pt x="441245" y="1673444"/>
                  <a:pt x="452980" y="1659362"/>
                </a:cubicBezTo>
                <a:cubicBezTo>
                  <a:pt x="462368" y="1647627"/>
                  <a:pt x="471756" y="1638238"/>
                  <a:pt x="481145" y="1626503"/>
                </a:cubicBezTo>
                <a:cubicBezTo>
                  <a:pt x="492880" y="1612421"/>
                  <a:pt x="504615" y="1598339"/>
                  <a:pt x="518697" y="1586603"/>
                </a:cubicBezTo>
                <a:cubicBezTo>
                  <a:pt x="528085" y="1574868"/>
                  <a:pt x="537474" y="1565480"/>
                  <a:pt x="546862" y="1553745"/>
                </a:cubicBezTo>
                <a:cubicBezTo>
                  <a:pt x="560944" y="1539662"/>
                  <a:pt x="575026" y="1525580"/>
                  <a:pt x="586762" y="1511498"/>
                </a:cubicBezTo>
                <a:cubicBezTo>
                  <a:pt x="596150" y="1502110"/>
                  <a:pt x="605538" y="1492722"/>
                  <a:pt x="614926" y="1480986"/>
                </a:cubicBezTo>
                <a:cubicBezTo>
                  <a:pt x="617273" y="1478639"/>
                  <a:pt x="617273" y="1478639"/>
                  <a:pt x="619620" y="1476292"/>
                </a:cubicBezTo>
                <a:cubicBezTo>
                  <a:pt x="612579" y="1485680"/>
                  <a:pt x="605538" y="1495069"/>
                  <a:pt x="600844" y="1504457"/>
                </a:cubicBezTo>
                <a:cubicBezTo>
                  <a:pt x="596150" y="1511498"/>
                  <a:pt x="589109" y="1520886"/>
                  <a:pt x="584415" y="1527927"/>
                </a:cubicBezTo>
                <a:cubicBezTo>
                  <a:pt x="577373" y="1539662"/>
                  <a:pt x="567985" y="1551398"/>
                  <a:pt x="560944" y="1563133"/>
                </a:cubicBezTo>
                <a:cubicBezTo>
                  <a:pt x="553903" y="1572521"/>
                  <a:pt x="546862" y="1581909"/>
                  <a:pt x="542168" y="1591297"/>
                </a:cubicBezTo>
                <a:cubicBezTo>
                  <a:pt x="537474" y="1598339"/>
                  <a:pt x="532780" y="1603033"/>
                  <a:pt x="530433" y="1610074"/>
                </a:cubicBezTo>
                <a:cubicBezTo>
                  <a:pt x="525738" y="1617115"/>
                  <a:pt x="521044" y="1624156"/>
                  <a:pt x="514003" y="1633544"/>
                </a:cubicBezTo>
                <a:cubicBezTo>
                  <a:pt x="485839" y="1657015"/>
                  <a:pt x="460021" y="1682832"/>
                  <a:pt x="431857" y="1708650"/>
                </a:cubicBezTo>
                <a:cubicBezTo>
                  <a:pt x="429509" y="1703956"/>
                  <a:pt x="424815" y="1703956"/>
                  <a:pt x="422468" y="1701609"/>
                </a:cubicBezTo>
                <a:cubicBezTo>
                  <a:pt x="420121" y="1699262"/>
                  <a:pt x="420121" y="1699262"/>
                  <a:pt x="417774" y="1699262"/>
                </a:cubicBezTo>
                <a:close/>
                <a:moveTo>
                  <a:pt x="30512" y="2508993"/>
                </a:moveTo>
                <a:cubicBezTo>
                  <a:pt x="28165" y="2508993"/>
                  <a:pt x="28165" y="2508993"/>
                  <a:pt x="25818" y="2508993"/>
                </a:cubicBezTo>
                <a:cubicBezTo>
                  <a:pt x="25818" y="2506646"/>
                  <a:pt x="25818" y="2506646"/>
                  <a:pt x="25818" y="2504299"/>
                </a:cubicBezTo>
                <a:cubicBezTo>
                  <a:pt x="28165" y="2504299"/>
                  <a:pt x="28165" y="2504299"/>
                  <a:pt x="30512" y="2504299"/>
                </a:cubicBezTo>
                <a:cubicBezTo>
                  <a:pt x="30512" y="2504299"/>
                  <a:pt x="30512" y="2504299"/>
                  <a:pt x="30512" y="2504299"/>
                </a:cubicBezTo>
                <a:cubicBezTo>
                  <a:pt x="30512" y="2504299"/>
                  <a:pt x="30512" y="2506646"/>
                  <a:pt x="30512" y="2508993"/>
                </a:cubicBezTo>
                <a:close/>
                <a:moveTo>
                  <a:pt x="126741" y="3025343"/>
                </a:moveTo>
                <a:cubicBezTo>
                  <a:pt x="124393" y="3013608"/>
                  <a:pt x="122046" y="2999525"/>
                  <a:pt x="117352" y="2987790"/>
                </a:cubicBezTo>
                <a:cubicBezTo>
                  <a:pt x="117352" y="2983096"/>
                  <a:pt x="115005" y="2976055"/>
                  <a:pt x="115005" y="2971361"/>
                </a:cubicBezTo>
                <a:cubicBezTo>
                  <a:pt x="112658" y="2957279"/>
                  <a:pt x="110311" y="2945543"/>
                  <a:pt x="105617" y="2931461"/>
                </a:cubicBezTo>
                <a:cubicBezTo>
                  <a:pt x="105617" y="2929114"/>
                  <a:pt x="103270" y="2924420"/>
                  <a:pt x="103270" y="2922073"/>
                </a:cubicBezTo>
                <a:cubicBezTo>
                  <a:pt x="103270" y="2922073"/>
                  <a:pt x="103270" y="2919726"/>
                  <a:pt x="103270" y="2919726"/>
                </a:cubicBezTo>
                <a:cubicBezTo>
                  <a:pt x="105617" y="2919726"/>
                  <a:pt x="105617" y="2919726"/>
                  <a:pt x="107964" y="2919726"/>
                </a:cubicBezTo>
                <a:cubicBezTo>
                  <a:pt x="110311" y="2931461"/>
                  <a:pt x="115005" y="2940849"/>
                  <a:pt x="117352" y="2952584"/>
                </a:cubicBezTo>
                <a:cubicBezTo>
                  <a:pt x="119699" y="2961973"/>
                  <a:pt x="122046" y="2969014"/>
                  <a:pt x="124393" y="2978402"/>
                </a:cubicBezTo>
                <a:cubicBezTo>
                  <a:pt x="129088" y="2994831"/>
                  <a:pt x="133782" y="3013608"/>
                  <a:pt x="138476" y="3030037"/>
                </a:cubicBezTo>
                <a:cubicBezTo>
                  <a:pt x="136129" y="3027690"/>
                  <a:pt x="133782" y="3027690"/>
                  <a:pt x="129088" y="3027690"/>
                </a:cubicBezTo>
                <a:cubicBezTo>
                  <a:pt x="126741" y="3025343"/>
                  <a:pt x="126741" y="3025343"/>
                  <a:pt x="126741" y="3025343"/>
                </a:cubicBezTo>
                <a:close/>
                <a:moveTo>
                  <a:pt x="1030353" y="4304483"/>
                </a:moveTo>
                <a:cubicBezTo>
                  <a:pt x="1030353" y="4304483"/>
                  <a:pt x="1032700" y="4302136"/>
                  <a:pt x="1032700" y="4302136"/>
                </a:cubicBezTo>
                <a:cubicBezTo>
                  <a:pt x="1039742" y="4304483"/>
                  <a:pt x="1044436" y="4309177"/>
                  <a:pt x="1051477" y="4311525"/>
                </a:cubicBezTo>
                <a:cubicBezTo>
                  <a:pt x="1053824" y="4313871"/>
                  <a:pt x="1058518" y="4316219"/>
                  <a:pt x="1060865" y="4316219"/>
                </a:cubicBezTo>
                <a:cubicBezTo>
                  <a:pt x="1060865" y="4316219"/>
                  <a:pt x="1060865" y="4318565"/>
                  <a:pt x="1060865" y="4318565"/>
                </a:cubicBezTo>
                <a:cubicBezTo>
                  <a:pt x="1060865" y="4320913"/>
                  <a:pt x="1058518" y="4325607"/>
                  <a:pt x="1058518" y="4327954"/>
                </a:cubicBezTo>
                <a:cubicBezTo>
                  <a:pt x="1058518" y="4327954"/>
                  <a:pt x="1058518" y="4327954"/>
                  <a:pt x="1058518" y="4330301"/>
                </a:cubicBezTo>
                <a:cubicBezTo>
                  <a:pt x="1056171" y="4327954"/>
                  <a:pt x="1056171" y="4327954"/>
                  <a:pt x="1053824" y="4325607"/>
                </a:cubicBezTo>
                <a:cubicBezTo>
                  <a:pt x="1044436" y="4318565"/>
                  <a:pt x="1037395" y="4311525"/>
                  <a:pt x="1030353" y="4304483"/>
                </a:cubicBezTo>
                <a:close/>
                <a:moveTo>
                  <a:pt x="4215296" y="3945385"/>
                </a:moveTo>
                <a:cubicBezTo>
                  <a:pt x="4217643" y="3943038"/>
                  <a:pt x="4219990" y="3938344"/>
                  <a:pt x="4222337" y="3935997"/>
                </a:cubicBezTo>
                <a:cubicBezTo>
                  <a:pt x="4224684" y="3938344"/>
                  <a:pt x="4227031" y="3938344"/>
                  <a:pt x="4229378" y="3938344"/>
                </a:cubicBezTo>
                <a:cubicBezTo>
                  <a:pt x="4229378" y="3943038"/>
                  <a:pt x="4227031" y="3945385"/>
                  <a:pt x="4227031" y="3947732"/>
                </a:cubicBezTo>
                <a:cubicBezTo>
                  <a:pt x="4227031" y="3950079"/>
                  <a:pt x="4224684" y="3954773"/>
                  <a:pt x="4224684" y="3957120"/>
                </a:cubicBezTo>
                <a:cubicBezTo>
                  <a:pt x="4224684" y="3959468"/>
                  <a:pt x="4224684" y="3961814"/>
                  <a:pt x="4222337" y="3964162"/>
                </a:cubicBezTo>
                <a:cubicBezTo>
                  <a:pt x="4219990" y="3964162"/>
                  <a:pt x="4217643" y="3961814"/>
                  <a:pt x="4215296" y="3961814"/>
                </a:cubicBezTo>
                <a:cubicBezTo>
                  <a:pt x="4215296" y="3961814"/>
                  <a:pt x="4215296" y="3961814"/>
                  <a:pt x="4215296" y="3961814"/>
                </a:cubicBezTo>
                <a:cubicBezTo>
                  <a:pt x="4215296" y="3959468"/>
                  <a:pt x="4215296" y="3957120"/>
                  <a:pt x="4215296" y="3954773"/>
                </a:cubicBezTo>
                <a:cubicBezTo>
                  <a:pt x="4215296" y="3952426"/>
                  <a:pt x="4215296" y="3950079"/>
                  <a:pt x="4215296" y="3945385"/>
                </a:cubicBezTo>
                <a:close/>
                <a:moveTo>
                  <a:pt x="4227031" y="3966508"/>
                </a:moveTo>
                <a:cubicBezTo>
                  <a:pt x="4227031" y="3964162"/>
                  <a:pt x="4227031" y="3961814"/>
                  <a:pt x="4229378" y="3959468"/>
                </a:cubicBezTo>
                <a:cubicBezTo>
                  <a:pt x="4229378" y="3954773"/>
                  <a:pt x="4231725" y="3952426"/>
                  <a:pt x="4231725" y="3947732"/>
                </a:cubicBezTo>
                <a:cubicBezTo>
                  <a:pt x="4231725" y="3945385"/>
                  <a:pt x="4231725" y="3943038"/>
                  <a:pt x="4234072" y="3940691"/>
                </a:cubicBezTo>
                <a:cubicBezTo>
                  <a:pt x="4234072" y="3940691"/>
                  <a:pt x="4236419" y="3940691"/>
                  <a:pt x="4236419" y="3940691"/>
                </a:cubicBezTo>
                <a:cubicBezTo>
                  <a:pt x="4248154" y="3940691"/>
                  <a:pt x="4257542" y="3931303"/>
                  <a:pt x="4257542" y="3919567"/>
                </a:cubicBezTo>
                <a:cubicBezTo>
                  <a:pt x="4257542" y="3917221"/>
                  <a:pt x="4257542" y="3914873"/>
                  <a:pt x="4255195" y="3912527"/>
                </a:cubicBezTo>
                <a:cubicBezTo>
                  <a:pt x="4259889" y="3910179"/>
                  <a:pt x="4266931" y="3907832"/>
                  <a:pt x="4271625" y="3905485"/>
                </a:cubicBezTo>
                <a:cubicBezTo>
                  <a:pt x="4255195" y="3924262"/>
                  <a:pt x="4241113" y="3945385"/>
                  <a:pt x="4227031" y="3966508"/>
                </a:cubicBezTo>
                <a:cubicBezTo>
                  <a:pt x="4227031" y="3966508"/>
                  <a:pt x="4227031" y="3966508"/>
                  <a:pt x="4227031" y="3966508"/>
                </a:cubicBezTo>
                <a:close/>
                <a:moveTo>
                  <a:pt x="4642458" y="3429035"/>
                </a:moveTo>
                <a:cubicBezTo>
                  <a:pt x="4642458" y="3431382"/>
                  <a:pt x="4642458" y="3431382"/>
                  <a:pt x="4640111" y="3433729"/>
                </a:cubicBezTo>
                <a:cubicBezTo>
                  <a:pt x="4640111" y="3433729"/>
                  <a:pt x="4640111" y="3433729"/>
                  <a:pt x="4640111" y="3436076"/>
                </a:cubicBezTo>
                <a:cubicBezTo>
                  <a:pt x="4642458" y="3429035"/>
                  <a:pt x="4644805" y="3421994"/>
                  <a:pt x="4647152" y="3414952"/>
                </a:cubicBezTo>
                <a:cubicBezTo>
                  <a:pt x="4647152" y="3414952"/>
                  <a:pt x="4647152" y="3412606"/>
                  <a:pt x="4647152" y="3412606"/>
                </a:cubicBezTo>
                <a:cubicBezTo>
                  <a:pt x="4647152" y="3417300"/>
                  <a:pt x="4644805" y="3421994"/>
                  <a:pt x="4642458" y="3429035"/>
                </a:cubicBezTo>
                <a:close/>
                <a:moveTo>
                  <a:pt x="4663581" y="3346888"/>
                </a:moveTo>
                <a:cubicBezTo>
                  <a:pt x="4663581" y="3344541"/>
                  <a:pt x="4665929" y="3342194"/>
                  <a:pt x="4665929" y="3339847"/>
                </a:cubicBezTo>
                <a:cubicBezTo>
                  <a:pt x="4665929" y="3339847"/>
                  <a:pt x="4665929" y="3339847"/>
                  <a:pt x="4665929" y="3342194"/>
                </a:cubicBezTo>
                <a:cubicBezTo>
                  <a:pt x="4665929" y="3342194"/>
                  <a:pt x="4665929" y="3344541"/>
                  <a:pt x="4665929" y="3344541"/>
                </a:cubicBezTo>
                <a:cubicBezTo>
                  <a:pt x="4661234" y="3351582"/>
                  <a:pt x="4658887" y="3358623"/>
                  <a:pt x="4654193" y="3365665"/>
                </a:cubicBezTo>
                <a:cubicBezTo>
                  <a:pt x="4658887" y="3358623"/>
                  <a:pt x="4661234" y="3353929"/>
                  <a:pt x="4663581" y="3346888"/>
                </a:cubicBezTo>
                <a:close/>
                <a:moveTo>
                  <a:pt x="4565005" y="3548734"/>
                </a:moveTo>
                <a:cubicBezTo>
                  <a:pt x="4565005" y="3546387"/>
                  <a:pt x="4567353" y="3546387"/>
                  <a:pt x="4567353" y="3544040"/>
                </a:cubicBezTo>
                <a:cubicBezTo>
                  <a:pt x="4567353" y="3544040"/>
                  <a:pt x="4567353" y="3544040"/>
                  <a:pt x="4567353" y="3544040"/>
                </a:cubicBezTo>
                <a:cubicBezTo>
                  <a:pt x="4567353" y="3544040"/>
                  <a:pt x="4567353" y="3546387"/>
                  <a:pt x="4565005" y="3546387"/>
                </a:cubicBezTo>
                <a:cubicBezTo>
                  <a:pt x="4565005" y="3546387"/>
                  <a:pt x="4565005" y="3546387"/>
                  <a:pt x="4565005" y="3548734"/>
                </a:cubicBezTo>
                <a:close/>
                <a:moveTo>
                  <a:pt x="4780934" y="2487869"/>
                </a:moveTo>
                <a:cubicBezTo>
                  <a:pt x="4783281" y="2490216"/>
                  <a:pt x="4785628" y="2492563"/>
                  <a:pt x="4787975" y="2492563"/>
                </a:cubicBezTo>
                <a:cubicBezTo>
                  <a:pt x="4787975" y="2494910"/>
                  <a:pt x="4785628" y="2494910"/>
                  <a:pt x="4785628" y="2497258"/>
                </a:cubicBezTo>
                <a:cubicBezTo>
                  <a:pt x="4785628" y="2499605"/>
                  <a:pt x="4783281" y="2499605"/>
                  <a:pt x="4783281" y="2501952"/>
                </a:cubicBezTo>
                <a:cubicBezTo>
                  <a:pt x="4780934" y="2501952"/>
                  <a:pt x="4780934" y="2499605"/>
                  <a:pt x="4778587" y="2499605"/>
                </a:cubicBezTo>
                <a:cubicBezTo>
                  <a:pt x="4778587" y="2497258"/>
                  <a:pt x="4778587" y="2497258"/>
                  <a:pt x="4778587" y="2494910"/>
                </a:cubicBezTo>
                <a:cubicBezTo>
                  <a:pt x="4778587" y="2494910"/>
                  <a:pt x="4778587" y="2490216"/>
                  <a:pt x="4780934" y="2487869"/>
                </a:cubicBezTo>
                <a:close/>
                <a:moveTo>
                  <a:pt x="4410100" y="1556092"/>
                </a:moveTo>
                <a:cubicBezTo>
                  <a:pt x="4424183" y="1595992"/>
                  <a:pt x="4440612" y="1638238"/>
                  <a:pt x="4454694" y="1680485"/>
                </a:cubicBezTo>
                <a:cubicBezTo>
                  <a:pt x="4454694" y="1680485"/>
                  <a:pt x="4454694" y="1680485"/>
                  <a:pt x="4454694" y="1680485"/>
                </a:cubicBezTo>
                <a:cubicBezTo>
                  <a:pt x="4450000" y="1671097"/>
                  <a:pt x="4445306" y="1661709"/>
                  <a:pt x="4440612" y="1652321"/>
                </a:cubicBezTo>
                <a:cubicBezTo>
                  <a:pt x="4435918" y="1645280"/>
                  <a:pt x="4433571" y="1638238"/>
                  <a:pt x="4428877" y="1631197"/>
                </a:cubicBezTo>
                <a:cubicBezTo>
                  <a:pt x="4421835" y="1617115"/>
                  <a:pt x="4414795" y="1603033"/>
                  <a:pt x="4405406" y="1588950"/>
                </a:cubicBezTo>
                <a:cubicBezTo>
                  <a:pt x="4400712" y="1579562"/>
                  <a:pt x="4396018" y="1572521"/>
                  <a:pt x="4391324" y="1563133"/>
                </a:cubicBezTo>
                <a:cubicBezTo>
                  <a:pt x="4384283" y="1549051"/>
                  <a:pt x="4377242" y="1537315"/>
                  <a:pt x="4367854" y="1523233"/>
                </a:cubicBezTo>
                <a:cubicBezTo>
                  <a:pt x="4363159" y="1513845"/>
                  <a:pt x="4358465" y="1504457"/>
                  <a:pt x="4353771" y="1495069"/>
                </a:cubicBezTo>
                <a:cubicBezTo>
                  <a:pt x="4346730" y="1480986"/>
                  <a:pt x="4339689" y="1469251"/>
                  <a:pt x="4330301" y="1455169"/>
                </a:cubicBezTo>
                <a:cubicBezTo>
                  <a:pt x="4325607" y="1445781"/>
                  <a:pt x="4318566" y="1436392"/>
                  <a:pt x="4313872" y="1427004"/>
                </a:cubicBezTo>
                <a:cubicBezTo>
                  <a:pt x="4306830" y="1412922"/>
                  <a:pt x="4299789" y="1401187"/>
                  <a:pt x="4290401" y="1387104"/>
                </a:cubicBezTo>
                <a:cubicBezTo>
                  <a:pt x="4283360" y="1377716"/>
                  <a:pt x="4278666" y="1365981"/>
                  <a:pt x="4271625" y="1356593"/>
                </a:cubicBezTo>
                <a:cubicBezTo>
                  <a:pt x="4264583" y="1342511"/>
                  <a:pt x="4255195" y="1330775"/>
                  <a:pt x="4248154" y="1316693"/>
                </a:cubicBezTo>
                <a:cubicBezTo>
                  <a:pt x="4241113" y="1304958"/>
                  <a:pt x="4236419" y="1295570"/>
                  <a:pt x="4229378" y="1283834"/>
                </a:cubicBezTo>
                <a:cubicBezTo>
                  <a:pt x="4222337" y="1269752"/>
                  <a:pt x="4212948" y="1258017"/>
                  <a:pt x="4203560" y="1243935"/>
                </a:cubicBezTo>
                <a:cubicBezTo>
                  <a:pt x="4196519" y="1234546"/>
                  <a:pt x="4191825" y="1222811"/>
                  <a:pt x="4184784" y="1213423"/>
                </a:cubicBezTo>
                <a:cubicBezTo>
                  <a:pt x="4175395" y="1199341"/>
                  <a:pt x="4166007" y="1185259"/>
                  <a:pt x="4158966" y="1171176"/>
                </a:cubicBezTo>
                <a:cubicBezTo>
                  <a:pt x="4151925" y="1161788"/>
                  <a:pt x="4147231" y="1150053"/>
                  <a:pt x="4140190" y="1140665"/>
                </a:cubicBezTo>
                <a:cubicBezTo>
                  <a:pt x="4135496" y="1133623"/>
                  <a:pt x="4130802" y="1128929"/>
                  <a:pt x="4128455" y="1121888"/>
                </a:cubicBezTo>
                <a:cubicBezTo>
                  <a:pt x="4182437" y="1150053"/>
                  <a:pt x="4234072" y="1180564"/>
                  <a:pt x="4283360" y="1213423"/>
                </a:cubicBezTo>
                <a:cubicBezTo>
                  <a:pt x="4288054" y="1222811"/>
                  <a:pt x="4290401" y="1232199"/>
                  <a:pt x="4295095" y="1241588"/>
                </a:cubicBezTo>
                <a:cubicBezTo>
                  <a:pt x="4334995" y="1349552"/>
                  <a:pt x="4372548" y="1455169"/>
                  <a:pt x="4410100" y="1556092"/>
                </a:cubicBezTo>
                <a:close/>
                <a:moveTo>
                  <a:pt x="4675317" y="1607727"/>
                </a:moveTo>
                <a:cubicBezTo>
                  <a:pt x="4675317" y="1603033"/>
                  <a:pt x="4672970" y="1600686"/>
                  <a:pt x="4672970" y="1595992"/>
                </a:cubicBezTo>
                <a:cubicBezTo>
                  <a:pt x="4687052" y="1621809"/>
                  <a:pt x="4701134" y="1647627"/>
                  <a:pt x="4712869" y="1673444"/>
                </a:cubicBezTo>
                <a:cubicBezTo>
                  <a:pt x="4715216" y="1680485"/>
                  <a:pt x="4717563" y="1687526"/>
                  <a:pt x="4719911" y="1694568"/>
                </a:cubicBezTo>
                <a:cubicBezTo>
                  <a:pt x="4708175" y="1671097"/>
                  <a:pt x="4694093" y="1647627"/>
                  <a:pt x="4680011" y="1624156"/>
                </a:cubicBezTo>
                <a:cubicBezTo>
                  <a:pt x="4677664" y="1619462"/>
                  <a:pt x="4675317" y="1612421"/>
                  <a:pt x="4675317" y="1607727"/>
                </a:cubicBezTo>
                <a:close/>
                <a:moveTo>
                  <a:pt x="4719911" y="1687526"/>
                </a:moveTo>
                <a:cubicBezTo>
                  <a:pt x="4733993" y="1715691"/>
                  <a:pt x="4745728" y="1746203"/>
                  <a:pt x="4757463" y="1774367"/>
                </a:cubicBezTo>
                <a:cubicBezTo>
                  <a:pt x="4757463" y="1774367"/>
                  <a:pt x="4757463" y="1774367"/>
                  <a:pt x="4757463" y="1774367"/>
                </a:cubicBezTo>
                <a:cubicBezTo>
                  <a:pt x="4748075" y="1750897"/>
                  <a:pt x="4736340" y="1727426"/>
                  <a:pt x="4726952" y="1703956"/>
                </a:cubicBezTo>
                <a:cubicBezTo>
                  <a:pt x="4722257" y="1701609"/>
                  <a:pt x="4722257" y="1694568"/>
                  <a:pt x="4719911" y="1687526"/>
                </a:cubicBezTo>
                <a:close/>
                <a:moveTo>
                  <a:pt x="2433887" y="251134"/>
                </a:moveTo>
                <a:cubicBezTo>
                  <a:pt x="2433887" y="255828"/>
                  <a:pt x="2436234" y="258175"/>
                  <a:pt x="2436234" y="262869"/>
                </a:cubicBezTo>
                <a:cubicBezTo>
                  <a:pt x="2436234" y="267563"/>
                  <a:pt x="2438581" y="274604"/>
                  <a:pt x="2438581" y="279299"/>
                </a:cubicBezTo>
                <a:cubicBezTo>
                  <a:pt x="2438581" y="283993"/>
                  <a:pt x="2440928" y="286340"/>
                  <a:pt x="2440928" y="291034"/>
                </a:cubicBezTo>
                <a:cubicBezTo>
                  <a:pt x="2440928" y="295728"/>
                  <a:pt x="2443275" y="302769"/>
                  <a:pt x="2443275" y="309810"/>
                </a:cubicBezTo>
                <a:cubicBezTo>
                  <a:pt x="2443275" y="314504"/>
                  <a:pt x="2445622" y="316851"/>
                  <a:pt x="2445622" y="321545"/>
                </a:cubicBezTo>
                <a:cubicBezTo>
                  <a:pt x="2445622" y="328586"/>
                  <a:pt x="2447970" y="335628"/>
                  <a:pt x="2447970" y="340322"/>
                </a:cubicBezTo>
                <a:cubicBezTo>
                  <a:pt x="2447970" y="345016"/>
                  <a:pt x="2450317" y="347363"/>
                  <a:pt x="2450317" y="352057"/>
                </a:cubicBezTo>
                <a:cubicBezTo>
                  <a:pt x="2452664" y="359098"/>
                  <a:pt x="2452664" y="366139"/>
                  <a:pt x="2455011" y="373180"/>
                </a:cubicBezTo>
                <a:cubicBezTo>
                  <a:pt x="2455011" y="375527"/>
                  <a:pt x="2455011" y="380222"/>
                  <a:pt x="2457358" y="382569"/>
                </a:cubicBezTo>
                <a:cubicBezTo>
                  <a:pt x="2457358" y="387263"/>
                  <a:pt x="2459705" y="391957"/>
                  <a:pt x="2459705" y="398998"/>
                </a:cubicBezTo>
                <a:cubicBezTo>
                  <a:pt x="2457358" y="398998"/>
                  <a:pt x="2455011" y="398998"/>
                  <a:pt x="2455011" y="401345"/>
                </a:cubicBezTo>
                <a:cubicBezTo>
                  <a:pt x="2455011" y="398998"/>
                  <a:pt x="2452664" y="398998"/>
                  <a:pt x="2452664" y="396651"/>
                </a:cubicBezTo>
                <a:cubicBezTo>
                  <a:pt x="2450317" y="391957"/>
                  <a:pt x="2445622" y="384916"/>
                  <a:pt x="2443275" y="380222"/>
                </a:cubicBezTo>
                <a:cubicBezTo>
                  <a:pt x="2438581" y="373180"/>
                  <a:pt x="2436234" y="368486"/>
                  <a:pt x="2431540" y="361445"/>
                </a:cubicBezTo>
                <a:cubicBezTo>
                  <a:pt x="2429193" y="356751"/>
                  <a:pt x="2424499" y="352057"/>
                  <a:pt x="2422152" y="347363"/>
                </a:cubicBezTo>
                <a:cubicBezTo>
                  <a:pt x="2417458" y="340322"/>
                  <a:pt x="2412764" y="335628"/>
                  <a:pt x="2410417" y="328586"/>
                </a:cubicBezTo>
                <a:cubicBezTo>
                  <a:pt x="2408070" y="323892"/>
                  <a:pt x="2403376" y="319198"/>
                  <a:pt x="2401029" y="314504"/>
                </a:cubicBezTo>
                <a:cubicBezTo>
                  <a:pt x="2396334" y="307463"/>
                  <a:pt x="2391640" y="302769"/>
                  <a:pt x="2386946" y="295728"/>
                </a:cubicBezTo>
                <a:cubicBezTo>
                  <a:pt x="2384599" y="291034"/>
                  <a:pt x="2382252" y="288687"/>
                  <a:pt x="2379905" y="283993"/>
                </a:cubicBezTo>
                <a:cubicBezTo>
                  <a:pt x="2377558" y="281646"/>
                  <a:pt x="2375211" y="276951"/>
                  <a:pt x="2372864" y="274604"/>
                </a:cubicBezTo>
                <a:cubicBezTo>
                  <a:pt x="2372864" y="274604"/>
                  <a:pt x="2372864" y="274604"/>
                  <a:pt x="2372864" y="274604"/>
                </a:cubicBezTo>
                <a:cubicBezTo>
                  <a:pt x="2384599" y="274604"/>
                  <a:pt x="2393987" y="265216"/>
                  <a:pt x="2393987" y="253481"/>
                </a:cubicBezTo>
                <a:cubicBezTo>
                  <a:pt x="2393987" y="253481"/>
                  <a:pt x="2393987" y="253481"/>
                  <a:pt x="2393987" y="253481"/>
                </a:cubicBezTo>
                <a:cubicBezTo>
                  <a:pt x="2401029" y="253481"/>
                  <a:pt x="2410417" y="251134"/>
                  <a:pt x="2417458" y="251134"/>
                </a:cubicBezTo>
                <a:cubicBezTo>
                  <a:pt x="2422152" y="251134"/>
                  <a:pt x="2429193" y="251134"/>
                  <a:pt x="2433887" y="251134"/>
                </a:cubicBezTo>
                <a:close/>
                <a:moveTo>
                  <a:pt x="603191" y="1114847"/>
                </a:moveTo>
                <a:cubicBezTo>
                  <a:pt x="603191" y="1114847"/>
                  <a:pt x="603191" y="1114847"/>
                  <a:pt x="603191" y="1114847"/>
                </a:cubicBezTo>
                <a:cubicBezTo>
                  <a:pt x="598497" y="1124235"/>
                  <a:pt x="596150" y="1128929"/>
                  <a:pt x="591456" y="1135970"/>
                </a:cubicBezTo>
                <a:cubicBezTo>
                  <a:pt x="584415" y="1150053"/>
                  <a:pt x="575026" y="1164135"/>
                  <a:pt x="567985" y="1178217"/>
                </a:cubicBezTo>
                <a:cubicBezTo>
                  <a:pt x="565638" y="1180564"/>
                  <a:pt x="565638" y="1182911"/>
                  <a:pt x="563291" y="1187606"/>
                </a:cubicBezTo>
                <a:cubicBezTo>
                  <a:pt x="563291" y="1187606"/>
                  <a:pt x="563291" y="1187606"/>
                  <a:pt x="563291" y="1189953"/>
                </a:cubicBezTo>
                <a:cubicBezTo>
                  <a:pt x="560944" y="1189953"/>
                  <a:pt x="560944" y="1189953"/>
                  <a:pt x="558597" y="1189953"/>
                </a:cubicBezTo>
                <a:cubicBezTo>
                  <a:pt x="558597" y="1189953"/>
                  <a:pt x="556250" y="1189953"/>
                  <a:pt x="556250" y="1189953"/>
                </a:cubicBezTo>
                <a:cubicBezTo>
                  <a:pt x="556250" y="1185259"/>
                  <a:pt x="553903" y="1182911"/>
                  <a:pt x="551556" y="1180564"/>
                </a:cubicBezTo>
                <a:cubicBezTo>
                  <a:pt x="563291" y="1166482"/>
                  <a:pt x="575026" y="1152400"/>
                  <a:pt x="586762" y="1138318"/>
                </a:cubicBezTo>
                <a:cubicBezTo>
                  <a:pt x="591456" y="1128929"/>
                  <a:pt x="598497" y="1121888"/>
                  <a:pt x="603191" y="1114847"/>
                </a:cubicBezTo>
                <a:close/>
                <a:moveTo>
                  <a:pt x="312157" y="1833043"/>
                </a:moveTo>
                <a:cubicBezTo>
                  <a:pt x="319198" y="1823655"/>
                  <a:pt x="323892" y="1816614"/>
                  <a:pt x="330934" y="1807226"/>
                </a:cubicBezTo>
                <a:cubicBezTo>
                  <a:pt x="340322" y="1795491"/>
                  <a:pt x="347363" y="1783755"/>
                  <a:pt x="356751" y="1772020"/>
                </a:cubicBezTo>
                <a:cubicBezTo>
                  <a:pt x="366139" y="1757938"/>
                  <a:pt x="377874" y="1746203"/>
                  <a:pt x="389610" y="1732120"/>
                </a:cubicBezTo>
                <a:cubicBezTo>
                  <a:pt x="398998" y="1720385"/>
                  <a:pt x="406039" y="1710997"/>
                  <a:pt x="415427" y="1699262"/>
                </a:cubicBezTo>
                <a:cubicBezTo>
                  <a:pt x="417774" y="1701609"/>
                  <a:pt x="420121" y="1701609"/>
                  <a:pt x="422468" y="1701609"/>
                </a:cubicBezTo>
                <a:cubicBezTo>
                  <a:pt x="422468" y="1701609"/>
                  <a:pt x="422468" y="1701609"/>
                  <a:pt x="422468" y="1701609"/>
                </a:cubicBezTo>
                <a:cubicBezTo>
                  <a:pt x="424815" y="1703956"/>
                  <a:pt x="427162" y="1703956"/>
                  <a:pt x="429509" y="1706303"/>
                </a:cubicBezTo>
                <a:cubicBezTo>
                  <a:pt x="387263" y="1748550"/>
                  <a:pt x="349710" y="1790796"/>
                  <a:pt x="312157" y="1833043"/>
                </a:cubicBezTo>
                <a:cubicBezTo>
                  <a:pt x="312157" y="1833043"/>
                  <a:pt x="312157" y="1833043"/>
                  <a:pt x="312157" y="1833043"/>
                </a:cubicBezTo>
                <a:close/>
                <a:moveTo>
                  <a:pt x="53982" y="2804721"/>
                </a:move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lose/>
                <a:moveTo>
                  <a:pt x="53982" y="2811762"/>
                </a:moveTo>
                <a:cubicBezTo>
                  <a:pt x="53982" y="2814109"/>
                  <a:pt x="56329" y="2816456"/>
                  <a:pt x="56329" y="2821150"/>
                </a:cubicBezTo>
                <a:cubicBezTo>
                  <a:pt x="58676" y="2830538"/>
                  <a:pt x="61023" y="2839926"/>
                  <a:pt x="63370" y="2849314"/>
                </a:cubicBezTo>
                <a:cubicBezTo>
                  <a:pt x="63370" y="2849314"/>
                  <a:pt x="63370" y="2849314"/>
                  <a:pt x="63370" y="2849314"/>
                </a:cubicBezTo>
                <a:cubicBezTo>
                  <a:pt x="63370" y="2849314"/>
                  <a:pt x="63370" y="2849314"/>
                  <a:pt x="63370" y="2846967"/>
                </a:cubicBezTo>
                <a:cubicBezTo>
                  <a:pt x="61023" y="2839926"/>
                  <a:pt x="58676" y="2830538"/>
                  <a:pt x="58676" y="2823497"/>
                </a:cubicBezTo>
                <a:cubicBezTo>
                  <a:pt x="56329" y="2818803"/>
                  <a:pt x="56329" y="2816456"/>
                  <a:pt x="53982" y="2811762"/>
                </a:cubicBezTo>
                <a:close/>
                <a:moveTo>
                  <a:pt x="117352" y="3018302"/>
                </a:move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lose/>
                <a:moveTo>
                  <a:pt x="4630723" y="3457199"/>
                </a:moveTo>
                <a:cubicBezTo>
                  <a:pt x="4630723" y="3459547"/>
                  <a:pt x="4628376" y="3459547"/>
                  <a:pt x="4628376" y="3461893"/>
                </a:cubicBezTo>
                <a:cubicBezTo>
                  <a:pt x="4628376" y="3461893"/>
                  <a:pt x="4628376" y="3461893"/>
                  <a:pt x="4628376" y="3461893"/>
                </a:cubicBezTo>
                <a:cubicBezTo>
                  <a:pt x="4628376" y="3461893"/>
                  <a:pt x="4628376" y="3459547"/>
                  <a:pt x="4630723" y="3457199"/>
                </a:cubicBezTo>
                <a:close/>
                <a:moveTo>
                  <a:pt x="4668275" y="3375053"/>
                </a:moveTo>
                <a:cubicBezTo>
                  <a:pt x="4670623" y="3365665"/>
                  <a:pt x="4675317" y="3356276"/>
                  <a:pt x="4677664" y="3349235"/>
                </a:cubicBezTo>
                <a:cubicBezTo>
                  <a:pt x="4677664" y="3349235"/>
                  <a:pt x="4680011" y="3349235"/>
                  <a:pt x="4680011" y="3349235"/>
                </a:cubicBezTo>
                <a:cubicBezTo>
                  <a:pt x="4675317" y="3360971"/>
                  <a:pt x="4670623" y="3370359"/>
                  <a:pt x="4665929" y="3382094"/>
                </a:cubicBezTo>
                <a:cubicBezTo>
                  <a:pt x="4665929" y="3379747"/>
                  <a:pt x="4668275" y="3377400"/>
                  <a:pt x="4668275" y="3375053"/>
                </a:cubicBezTo>
                <a:close/>
                <a:moveTo>
                  <a:pt x="4764504" y="1959784"/>
                </a:moveTo>
                <a:cubicBezTo>
                  <a:pt x="4762157" y="1945702"/>
                  <a:pt x="4759810" y="1931619"/>
                  <a:pt x="4755116" y="1917537"/>
                </a:cubicBezTo>
                <a:cubicBezTo>
                  <a:pt x="4752769" y="1910496"/>
                  <a:pt x="4752769" y="1905802"/>
                  <a:pt x="4750422" y="1898761"/>
                </a:cubicBezTo>
                <a:cubicBezTo>
                  <a:pt x="4748075" y="1884678"/>
                  <a:pt x="4743381" y="1870596"/>
                  <a:pt x="4741034" y="1856514"/>
                </a:cubicBezTo>
                <a:cubicBezTo>
                  <a:pt x="4738687" y="1849473"/>
                  <a:pt x="4736340" y="1840084"/>
                  <a:pt x="4736340" y="1833043"/>
                </a:cubicBezTo>
                <a:cubicBezTo>
                  <a:pt x="4733993" y="1821308"/>
                  <a:pt x="4729299" y="1809573"/>
                  <a:pt x="4726952" y="1795491"/>
                </a:cubicBezTo>
                <a:cubicBezTo>
                  <a:pt x="4724605" y="1786102"/>
                  <a:pt x="4722257" y="1779061"/>
                  <a:pt x="4719911" y="1769673"/>
                </a:cubicBezTo>
                <a:cubicBezTo>
                  <a:pt x="4717563" y="1762632"/>
                  <a:pt x="4715216" y="1753244"/>
                  <a:pt x="4712869" y="1746203"/>
                </a:cubicBezTo>
                <a:lnTo>
                  <a:pt x="4712869" y="1746203"/>
                </a:lnTo>
                <a:cubicBezTo>
                  <a:pt x="4715216" y="1750897"/>
                  <a:pt x="4717563" y="1755591"/>
                  <a:pt x="4719911" y="1762632"/>
                </a:cubicBezTo>
                <a:cubicBezTo>
                  <a:pt x="4722257" y="1769673"/>
                  <a:pt x="4724605" y="1774367"/>
                  <a:pt x="4726952" y="1781408"/>
                </a:cubicBezTo>
                <a:cubicBezTo>
                  <a:pt x="4729299" y="1790796"/>
                  <a:pt x="4733993" y="1800185"/>
                  <a:pt x="4736340" y="1811920"/>
                </a:cubicBezTo>
                <a:cubicBezTo>
                  <a:pt x="4738687" y="1816614"/>
                  <a:pt x="4741034" y="1823655"/>
                  <a:pt x="4741034" y="1828349"/>
                </a:cubicBezTo>
                <a:cubicBezTo>
                  <a:pt x="4745728" y="1842432"/>
                  <a:pt x="4748075" y="1854167"/>
                  <a:pt x="4752769" y="1868249"/>
                </a:cubicBezTo>
                <a:cubicBezTo>
                  <a:pt x="4752769" y="1870596"/>
                  <a:pt x="4755116" y="1872943"/>
                  <a:pt x="4755116" y="1875290"/>
                </a:cubicBezTo>
                <a:cubicBezTo>
                  <a:pt x="4759810" y="1891719"/>
                  <a:pt x="4764504" y="1905802"/>
                  <a:pt x="4766852" y="1922231"/>
                </a:cubicBezTo>
                <a:cubicBezTo>
                  <a:pt x="4766852" y="1926925"/>
                  <a:pt x="4769198" y="1931619"/>
                  <a:pt x="4771546" y="1936313"/>
                </a:cubicBezTo>
                <a:cubicBezTo>
                  <a:pt x="4773892" y="1945702"/>
                  <a:pt x="4776240" y="1952743"/>
                  <a:pt x="4776240" y="1962131"/>
                </a:cubicBezTo>
                <a:cubicBezTo>
                  <a:pt x="4773892" y="1959784"/>
                  <a:pt x="4769198" y="1957437"/>
                  <a:pt x="4764504" y="1957437"/>
                </a:cubicBezTo>
                <a:cubicBezTo>
                  <a:pt x="4764504" y="1959784"/>
                  <a:pt x="4764504" y="1959784"/>
                  <a:pt x="4764504" y="1959784"/>
                </a:cubicBezTo>
                <a:close/>
                <a:moveTo>
                  <a:pt x="4755116" y="1821308"/>
                </a:moveTo>
                <a:cubicBezTo>
                  <a:pt x="4755116" y="1818961"/>
                  <a:pt x="4752769" y="1814267"/>
                  <a:pt x="4752769" y="1811920"/>
                </a:cubicBezTo>
                <a:cubicBezTo>
                  <a:pt x="4745728" y="1783755"/>
                  <a:pt x="4738687" y="1755591"/>
                  <a:pt x="4729299" y="1727426"/>
                </a:cubicBezTo>
                <a:cubicBezTo>
                  <a:pt x="4729299" y="1725079"/>
                  <a:pt x="4726952" y="1722732"/>
                  <a:pt x="4726952" y="1718038"/>
                </a:cubicBezTo>
                <a:cubicBezTo>
                  <a:pt x="4736340" y="1739161"/>
                  <a:pt x="4745728" y="1757938"/>
                  <a:pt x="4752769" y="1779061"/>
                </a:cubicBezTo>
                <a:cubicBezTo>
                  <a:pt x="4750422" y="1781408"/>
                  <a:pt x="4748075" y="1786102"/>
                  <a:pt x="4748075" y="1790796"/>
                </a:cubicBezTo>
                <a:cubicBezTo>
                  <a:pt x="4748075" y="1800185"/>
                  <a:pt x="4755116" y="1807226"/>
                  <a:pt x="4764504" y="1809573"/>
                </a:cubicBezTo>
                <a:cubicBezTo>
                  <a:pt x="4766852" y="1814267"/>
                  <a:pt x="4766852" y="1816614"/>
                  <a:pt x="4769198" y="1821308"/>
                </a:cubicBezTo>
                <a:cubicBezTo>
                  <a:pt x="4769198" y="1823655"/>
                  <a:pt x="4769198" y="1823655"/>
                  <a:pt x="4769198" y="1823655"/>
                </a:cubicBezTo>
                <a:cubicBezTo>
                  <a:pt x="4764504" y="1828349"/>
                  <a:pt x="4762157" y="1833043"/>
                  <a:pt x="4762157" y="1840084"/>
                </a:cubicBezTo>
                <a:cubicBezTo>
                  <a:pt x="4762157" y="1844779"/>
                  <a:pt x="4764504" y="1847126"/>
                  <a:pt x="4766852" y="1851820"/>
                </a:cubicBezTo>
                <a:cubicBezTo>
                  <a:pt x="4764504" y="1854167"/>
                  <a:pt x="4764504" y="1856514"/>
                  <a:pt x="4762157" y="1858861"/>
                </a:cubicBezTo>
                <a:cubicBezTo>
                  <a:pt x="4762157" y="1844779"/>
                  <a:pt x="4759810" y="1833043"/>
                  <a:pt x="4755116" y="1821308"/>
                </a:cubicBezTo>
                <a:close/>
                <a:moveTo>
                  <a:pt x="4745728" y="1727426"/>
                </a:moveTo>
                <a:cubicBezTo>
                  <a:pt x="4743381" y="1720385"/>
                  <a:pt x="4741034" y="1713344"/>
                  <a:pt x="4738687" y="1706303"/>
                </a:cubicBezTo>
                <a:cubicBezTo>
                  <a:pt x="4733993" y="1694568"/>
                  <a:pt x="4731646" y="1680485"/>
                  <a:pt x="4726952" y="1668750"/>
                </a:cubicBezTo>
                <a:cubicBezTo>
                  <a:pt x="4741034" y="1701609"/>
                  <a:pt x="4752769" y="1736814"/>
                  <a:pt x="4764504" y="1772020"/>
                </a:cubicBezTo>
                <a:cubicBezTo>
                  <a:pt x="4762157" y="1772020"/>
                  <a:pt x="4762157" y="1774367"/>
                  <a:pt x="4759810" y="1774367"/>
                </a:cubicBezTo>
                <a:cubicBezTo>
                  <a:pt x="4755116" y="1757938"/>
                  <a:pt x="4750422" y="1741508"/>
                  <a:pt x="4745728" y="1727426"/>
                </a:cubicBezTo>
                <a:close/>
                <a:moveTo>
                  <a:pt x="4635417" y="1492722"/>
                </a:moveTo>
                <a:cubicBezTo>
                  <a:pt x="4637764" y="1502110"/>
                  <a:pt x="4642458" y="1509151"/>
                  <a:pt x="4644805" y="1518539"/>
                </a:cubicBezTo>
                <a:cubicBezTo>
                  <a:pt x="4647152" y="1525580"/>
                  <a:pt x="4649499" y="1532621"/>
                  <a:pt x="4651846" y="1539662"/>
                </a:cubicBezTo>
                <a:cubicBezTo>
                  <a:pt x="4654193" y="1549051"/>
                  <a:pt x="4658887" y="1558439"/>
                  <a:pt x="4661234" y="1565480"/>
                </a:cubicBezTo>
                <a:cubicBezTo>
                  <a:pt x="4663581" y="1570174"/>
                  <a:pt x="4663581" y="1577215"/>
                  <a:pt x="4665929" y="1581909"/>
                </a:cubicBezTo>
                <a:cubicBezTo>
                  <a:pt x="4658887" y="1570174"/>
                  <a:pt x="4651846" y="1558439"/>
                  <a:pt x="4644805" y="1546704"/>
                </a:cubicBezTo>
                <a:cubicBezTo>
                  <a:pt x="4640111" y="1537315"/>
                  <a:pt x="4637764" y="1527927"/>
                  <a:pt x="4633070" y="1518539"/>
                </a:cubicBezTo>
                <a:cubicBezTo>
                  <a:pt x="4630723" y="1511498"/>
                  <a:pt x="4626029" y="1502110"/>
                  <a:pt x="4623682" y="1495069"/>
                </a:cubicBezTo>
                <a:cubicBezTo>
                  <a:pt x="4618988" y="1485680"/>
                  <a:pt x="4614294" y="1473945"/>
                  <a:pt x="4609599" y="1464557"/>
                </a:cubicBezTo>
                <a:cubicBezTo>
                  <a:pt x="4607252" y="1457516"/>
                  <a:pt x="4602558" y="1450475"/>
                  <a:pt x="4600211" y="1443434"/>
                </a:cubicBezTo>
                <a:cubicBezTo>
                  <a:pt x="4595517" y="1431698"/>
                  <a:pt x="4590823" y="1422310"/>
                  <a:pt x="4586129" y="1410575"/>
                </a:cubicBezTo>
                <a:cubicBezTo>
                  <a:pt x="4583782" y="1408228"/>
                  <a:pt x="4583782" y="1403534"/>
                  <a:pt x="4581435" y="1401187"/>
                </a:cubicBezTo>
                <a:cubicBezTo>
                  <a:pt x="4597864" y="1424657"/>
                  <a:pt x="4616640" y="1450475"/>
                  <a:pt x="4630723" y="1476292"/>
                </a:cubicBezTo>
                <a:cubicBezTo>
                  <a:pt x="4630723" y="1480986"/>
                  <a:pt x="4633070" y="1488027"/>
                  <a:pt x="4635417" y="1492722"/>
                </a:cubicBezTo>
                <a:close/>
                <a:moveTo>
                  <a:pt x="4574393" y="1391799"/>
                </a:moveTo>
                <a:cubicBezTo>
                  <a:pt x="4576741" y="1396493"/>
                  <a:pt x="4579088" y="1401187"/>
                  <a:pt x="4581435" y="1405881"/>
                </a:cubicBezTo>
                <a:cubicBezTo>
                  <a:pt x="4586129" y="1415269"/>
                  <a:pt x="4590823" y="1424657"/>
                  <a:pt x="4595517" y="1434045"/>
                </a:cubicBezTo>
                <a:cubicBezTo>
                  <a:pt x="4600211" y="1441087"/>
                  <a:pt x="4602558" y="1450475"/>
                  <a:pt x="4607252" y="1457516"/>
                </a:cubicBezTo>
                <a:cubicBezTo>
                  <a:pt x="4611946" y="1466904"/>
                  <a:pt x="4616640" y="1476292"/>
                  <a:pt x="4618988" y="1488027"/>
                </a:cubicBezTo>
                <a:cubicBezTo>
                  <a:pt x="4621334" y="1495069"/>
                  <a:pt x="4626029" y="1504457"/>
                  <a:pt x="4628376" y="1511498"/>
                </a:cubicBezTo>
                <a:cubicBezTo>
                  <a:pt x="4633070" y="1520886"/>
                  <a:pt x="4635417" y="1527927"/>
                  <a:pt x="4637764" y="1537315"/>
                </a:cubicBezTo>
                <a:cubicBezTo>
                  <a:pt x="4628376" y="1523233"/>
                  <a:pt x="4618988" y="1509151"/>
                  <a:pt x="4609599" y="1495069"/>
                </a:cubicBezTo>
                <a:cubicBezTo>
                  <a:pt x="4609599" y="1495069"/>
                  <a:pt x="4609599" y="1492722"/>
                  <a:pt x="4607252" y="1492722"/>
                </a:cubicBezTo>
                <a:cubicBezTo>
                  <a:pt x="4602558" y="1483333"/>
                  <a:pt x="4597864" y="1473945"/>
                  <a:pt x="4590823" y="1462210"/>
                </a:cubicBezTo>
                <a:cubicBezTo>
                  <a:pt x="4586129" y="1455169"/>
                  <a:pt x="4583782" y="1448128"/>
                  <a:pt x="4579088" y="1441087"/>
                </a:cubicBezTo>
                <a:cubicBezTo>
                  <a:pt x="4574393" y="1431698"/>
                  <a:pt x="4567353" y="1422310"/>
                  <a:pt x="4562658" y="1410575"/>
                </a:cubicBezTo>
                <a:cubicBezTo>
                  <a:pt x="4557964" y="1403534"/>
                  <a:pt x="4555617" y="1396493"/>
                  <a:pt x="4550923" y="1389451"/>
                </a:cubicBezTo>
                <a:cubicBezTo>
                  <a:pt x="4543882" y="1377716"/>
                  <a:pt x="4536841" y="1368328"/>
                  <a:pt x="4532147" y="1356593"/>
                </a:cubicBezTo>
                <a:cubicBezTo>
                  <a:pt x="4529800" y="1351899"/>
                  <a:pt x="4525106" y="1344858"/>
                  <a:pt x="4522759" y="1340164"/>
                </a:cubicBezTo>
                <a:cubicBezTo>
                  <a:pt x="4513371" y="1323734"/>
                  <a:pt x="4501635" y="1307305"/>
                  <a:pt x="4492247" y="1293223"/>
                </a:cubicBezTo>
                <a:cubicBezTo>
                  <a:pt x="4487553" y="1286181"/>
                  <a:pt x="4482859" y="1279140"/>
                  <a:pt x="4478165" y="1274446"/>
                </a:cubicBezTo>
                <a:cubicBezTo>
                  <a:pt x="4513371" y="1311999"/>
                  <a:pt x="4543882" y="1351899"/>
                  <a:pt x="4574393" y="1391799"/>
                </a:cubicBezTo>
                <a:close/>
                <a:moveTo>
                  <a:pt x="3020649" y="373180"/>
                </a:moveTo>
                <a:cubicBezTo>
                  <a:pt x="3015955" y="375527"/>
                  <a:pt x="3013608" y="377874"/>
                  <a:pt x="3008914" y="377874"/>
                </a:cubicBezTo>
                <a:cubicBezTo>
                  <a:pt x="3006567" y="380222"/>
                  <a:pt x="3004219" y="380222"/>
                  <a:pt x="2999525" y="382569"/>
                </a:cubicBezTo>
                <a:cubicBezTo>
                  <a:pt x="2997178" y="377874"/>
                  <a:pt x="2992484" y="373180"/>
                  <a:pt x="2985443" y="373180"/>
                </a:cubicBezTo>
                <a:cubicBezTo>
                  <a:pt x="2985443" y="373180"/>
                  <a:pt x="2985443" y="373180"/>
                  <a:pt x="2985443" y="373180"/>
                </a:cubicBezTo>
                <a:cubicBezTo>
                  <a:pt x="2994831" y="373180"/>
                  <a:pt x="3004219" y="373180"/>
                  <a:pt x="3011261" y="373180"/>
                </a:cubicBezTo>
                <a:cubicBezTo>
                  <a:pt x="3013608" y="373180"/>
                  <a:pt x="3015955" y="373180"/>
                  <a:pt x="3020649" y="373180"/>
                </a:cubicBezTo>
                <a:close/>
                <a:moveTo>
                  <a:pt x="2980749" y="373180"/>
                </a:moveTo>
                <a:cubicBezTo>
                  <a:pt x="2973708" y="373180"/>
                  <a:pt x="2969014" y="377874"/>
                  <a:pt x="2966667" y="382569"/>
                </a:cubicBezTo>
                <a:cubicBezTo>
                  <a:pt x="2964320" y="382569"/>
                  <a:pt x="2964320" y="380222"/>
                  <a:pt x="2961973" y="380222"/>
                </a:cubicBezTo>
                <a:cubicBezTo>
                  <a:pt x="2959626" y="377874"/>
                  <a:pt x="2954932" y="375527"/>
                  <a:pt x="2952585" y="373180"/>
                </a:cubicBezTo>
                <a:cubicBezTo>
                  <a:pt x="2952585" y="373180"/>
                  <a:pt x="2952585" y="373180"/>
                  <a:pt x="2952585" y="373180"/>
                </a:cubicBezTo>
                <a:cubicBezTo>
                  <a:pt x="2959626" y="373180"/>
                  <a:pt x="2971361" y="373180"/>
                  <a:pt x="2980749" y="373180"/>
                </a:cubicBezTo>
                <a:close/>
                <a:moveTo>
                  <a:pt x="2408070" y="234705"/>
                </a:moveTo>
                <a:cubicBezTo>
                  <a:pt x="2412764" y="239399"/>
                  <a:pt x="2417458" y="244093"/>
                  <a:pt x="2424499" y="244093"/>
                </a:cubicBezTo>
                <a:cubicBezTo>
                  <a:pt x="2426846" y="244093"/>
                  <a:pt x="2429193" y="244093"/>
                  <a:pt x="2433887" y="241746"/>
                </a:cubicBezTo>
                <a:cubicBezTo>
                  <a:pt x="2433887" y="244093"/>
                  <a:pt x="2433887" y="246440"/>
                  <a:pt x="2436234" y="248787"/>
                </a:cubicBezTo>
                <a:cubicBezTo>
                  <a:pt x="2429193" y="248787"/>
                  <a:pt x="2419805" y="251134"/>
                  <a:pt x="2412764" y="251134"/>
                </a:cubicBezTo>
                <a:cubicBezTo>
                  <a:pt x="2408070" y="251134"/>
                  <a:pt x="2401029" y="251134"/>
                  <a:pt x="2396334" y="253481"/>
                </a:cubicBezTo>
                <a:cubicBezTo>
                  <a:pt x="2396334" y="251134"/>
                  <a:pt x="2393987" y="248787"/>
                  <a:pt x="2393987" y="246440"/>
                </a:cubicBezTo>
                <a:cubicBezTo>
                  <a:pt x="2396334" y="244093"/>
                  <a:pt x="2398681" y="244093"/>
                  <a:pt x="2401029" y="241746"/>
                </a:cubicBezTo>
                <a:cubicBezTo>
                  <a:pt x="2401029" y="239399"/>
                  <a:pt x="2405723" y="237052"/>
                  <a:pt x="2408070" y="234705"/>
                </a:cubicBezTo>
                <a:close/>
                <a:moveTo>
                  <a:pt x="943513" y="781566"/>
                </a:moveTo>
                <a:cubicBezTo>
                  <a:pt x="938819" y="786261"/>
                  <a:pt x="931777" y="790955"/>
                  <a:pt x="927083" y="795649"/>
                </a:cubicBezTo>
                <a:cubicBezTo>
                  <a:pt x="920042" y="802690"/>
                  <a:pt x="910654" y="809731"/>
                  <a:pt x="903613" y="816772"/>
                </a:cubicBezTo>
                <a:cubicBezTo>
                  <a:pt x="896572" y="823813"/>
                  <a:pt x="887184" y="830854"/>
                  <a:pt x="880142" y="837896"/>
                </a:cubicBezTo>
                <a:cubicBezTo>
                  <a:pt x="875448" y="842590"/>
                  <a:pt x="870754" y="844937"/>
                  <a:pt x="866060" y="849631"/>
                </a:cubicBezTo>
                <a:cubicBezTo>
                  <a:pt x="863713" y="847284"/>
                  <a:pt x="863713" y="847284"/>
                  <a:pt x="861366" y="847284"/>
                </a:cubicBezTo>
                <a:cubicBezTo>
                  <a:pt x="861366" y="844937"/>
                  <a:pt x="863713" y="842590"/>
                  <a:pt x="863713" y="840243"/>
                </a:cubicBezTo>
                <a:cubicBezTo>
                  <a:pt x="866060" y="835549"/>
                  <a:pt x="868407" y="830854"/>
                  <a:pt x="870754" y="826160"/>
                </a:cubicBezTo>
                <a:cubicBezTo>
                  <a:pt x="875448" y="819119"/>
                  <a:pt x="880142" y="809731"/>
                  <a:pt x="882489" y="802690"/>
                </a:cubicBezTo>
                <a:cubicBezTo>
                  <a:pt x="884837" y="797996"/>
                  <a:pt x="887184" y="793302"/>
                  <a:pt x="889531" y="788608"/>
                </a:cubicBezTo>
                <a:cubicBezTo>
                  <a:pt x="889531" y="786261"/>
                  <a:pt x="891878" y="783914"/>
                  <a:pt x="891878" y="781566"/>
                </a:cubicBezTo>
                <a:cubicBezTo>
                  <a:pt x="896572" y="781566"/>
                  <a:pt x="903613" y="779219"/>
                  <a:pt x="908307" y="779219"/>
                </a:cubicBezTo>
                <a:cubicBezTo>
                  <a:pt x="922389" y="783914"/>
                  <a:pt x="931777" y="781566"/>
                  <a:pt x="943513" y="781566"/>
                </a:cubicBezTo>
                <a:close/>
                <a:moveTo>
                  <a:pt x="788608" y="816772"/>
                </a:moveTo>
                <a:cubicBezTo>
                  <a:pt x="788608" y="816772"/>
                  <a:pt x="788608" y="816772"/>
                  <a:pt x="788608" y="816772"/>
                </a:cubicBezTo>
                <a:cubicBezTo>
                  <a:pt x="786261" y="821466"/>
                  <a:pt x="783914" y="823813"/>
                  <a:pt x="781566" y="828507"/>
                </a:cubicBezTo>
                <a:cubicBezTo>
                  <a:pt x="779219" y="830854"/>
                  <a:pt x="779219" y="833202"/>
                  <a:pt x="776872" y="835549"/>
                </a:cubicBezTo>
                <a:cubicBezTo>
                  <a:pt x="781566" y="830854"/>
                  <a:pt x="783914" y="823813"/>
                  <a:pt x="788608" y="816772"/>
                </a:cubicBezTo>
                <a:cubicBezTo>
                  <a:pt x="788608" y="819119"/>
                  <a:pt x="788608" y="819119"/>
                  <a:pt x="788608" y="816772"/>
                </a:cubicBezTo>
                <a:close/>
                <a:moveTo>
                  <a:pt x="422468" y="1232199"/>
                </a:moveTo>
                <a:cubicBezTo>
                  <a:pt x="417774" y="1234546"/>
                  <a:pt x="415427" y="1236893"/>
                  <a:pt x="410733" y="1239241"/>
                </a:cubicBezTo>
                <a:cubicBezTo>
                  <a:pt x="408386" y="1241588"/>
                  <a:pt x="408386" y="1241588"/>
                  <a:pt x="406039" y="1241588"/>
                </a:cubicBezTo>
                <a:cubicBezTo>
                  <a:pt x="413080" y="1229852"/>
                  <a:pt x="420121" y="1220464"/>
                  <a:pt x="427162" y="1208729"/>
                </a:cubicBezTo>
                <a:cubicBezTo>
                  <a:pt x="429509" y="1204035"/>
                  <a:pt x="434204" y="1199341"/>
                  <a:pt x="436551" y="1194647"/>
                </a:cubicBezTo>
                <a:cubicBezTo>
                  <a:pt x="441245" y="1187606"/>
                  <a:pt x="448286" y="1178217"/>
                  <a:pt x="452980" y="1171176"/>
                </a:cubicBezTo>
                <a:cubicBezTo>
                  <a:pt x="452980" y="1171176"/>
                  <a:pt x="455327" y="1173523"/>
                  <a:pt x="457674" y="1173523"/>
                </a:cubicBezTo>
                <a:cubicBezTo>
                  <a:pt x="457674" y="1175870"/>
                  <a:pt x="455327" y="1180564"/>
                  <a:pt x="455327" y="1182911"/>
                </a:cubicBezTo>
                <a:cubicBezTo>
                  <a:pt x="452980" y="1187606"/>
                  <a:pt x="452980" y="1189953"/>
                  <a:pt x="450633" y="1194647"/>
                </a:cubicBezTo>
                <a:cubicBezTo>
                  <a:pt x="448286" y="1199341"/>
                  <a:pt x="448286" y="1204035"/>
                  <a:pt x="445939" y="1208729"/>
                </a:cubicBezTo>
                <a:cubicBezTo>
                  <a:pt x="443592" y="1213423"/>
                  <a:pt x="443592" y="1215770"/>
                  <a:pt x="443592" y="1220464"/>
                </a:cubicBezTo>
                <a:cubicBezTo>
                  <a:pt x="443592" y="1220464"/>
                  <a:pt x="441245" y="1222811"/>
                  <a:pt x="441245" y="1222811"/>
                </a:cubicBezTo>
                <a:cubicBezTo>
                  <a:pt x="431857" y="1225158"/>
                  <a:pt x="427162" y="1227505"/>
                  <a:pt x="422468" y="1232199"/>
                </a:cubicBezTo>
                <a:close/>
                <a:moveTo>
                  <a:pt x="253481" y="1718038"/>
                </a:moveTo>
                <a:cubicBezTo>
                  <a:pt x="253481" y="1718038"/>
                  <a:pt x="253481" y="1718038"/>
                  <a:pt x="253481" y="1718038"/>
                </a:cubicBezTo>
                <a:cubicBezTo>
                  <a:pt x="258175" y="1713344"/>
                  <a:pt x="262869" y="1710997"/>
                  <a:pt x="265216" y="1708650"/>
                </a:cubicBezTo>
                <a:cubicBezTo>
                  <a:pt x="269910" y="1706303"/>
                  <a:pt x="272257" y="1703956"/>
                  <a:pt x="276951" y="1701609"/>
                </a:cubicBezTo>
                <a:cubicBezTo>
                  <a:pt x="281646" y="1699262"/>
                  <a:pt x="283993" y="1696915"/>
                  <a:pt x="288687" y="1694568"/>
                </a:cubicBezTo>
                <a:cubicBezTo>
                  <a:pt x="293381" y="1692221"/>
                  <a:pt x="295728" y="1689873"/>
                  <a:pt x="300422" y="1687526"/>
                </a:cubicBezTo>
                <a:cubicBezTo>
                  <a:pt x="305116" y="1685179"/>
                  <a:pt x="307463" y="1682832"/>
                  <a:pt x="312157" y="1680485"/>
                </a:cubicBezTo>
                <a:cubicBezTo>
                  <a:pt x="314504" y="1678138"/>
                  <a:pt x="316851" y="1678138"/>
                  <a:pt x="319198" y="1675791"/>
                </a:cubicBezTo>
                <a:cubicBezTo>
                  <a:pt x="319198" y="1678138"/>
                  <a:pt x="321545" y="1680485"/>
                  <a:pt x="323892" y="1680485"/>
                </a:cubicBezTo>
                <a:cubicBezTo>
                  <a:pt x="319198" y="1685179"/>
                  <a:pt x="316851" y="1689873"/>
                  <a:pt x="312157" y="1694568"/>
                </a:cubicBezTo>
                <a:cubicBezTo>
                  <a:pt x="309810" y="1699262"/>
                  <a:pt x="305116" y="1701609"/>
                  <a:pt x="302769" y="1706303"/>
                </a:cubicBezTo>
                <a:cubicBezTo>
                  <a:pt x="293381" y="1718038"/>
                  <a:pt x="283993" y="1732120"/>
                  <a:pt x="272257" y="1743855"/>
                </a:cubicBezTo>
                <a:cubicBezTo>
                  <a:pt x="269910" y="1746203"/>
                  <a:pt x="267563" y="1750897"/>
                  <a:pt x="265216" y="1753244"/>
                </a:cubicBezTo>
                <a:cubicBezTo>
                  <a:pt x="265216" y="1753244"/>
                  <a:pt x="265216" y="1750897"/>
                  <a:pt x="265216" y="1750897"/>
                </a:cubicBezTo>
                <a:cubicBezTo>
                  <a:pt x="262869" y="1741508"/>
                  <a:pt x="258175" y="1729773"/>
                  <a:pt x="253481" y="1718038"/>
                </a:cubicBezTo>
                <a:close/>
                <a:moveTo>
                  <a:pt x="93882" y="2952584"/>
                </a:moveTo>
                <a:cubicBezTo>
                  <a:pt x="93882" y="2952584"/>
                  <a:pt x="93882" y="2954932"/>
                  <a:pt x="93882" y="2954932"/>
                </a:cubicBezTo>
                <a:cubicBezTo>
                  <a:pt x="93882" y="2954932"/>
                  <a:pt x="93882" y="2957279"/>
                  <a:pt x="93882" y="2957279"/>
                </a:cubicBezTo>
                <a:cubicBezTo>
                  <a:pt x="93882" y="2957279"/>
                  <a:pt x="93882" y="2957279"/>
                  <a:pt x="93882" y="2957279"/>
                </a:cubicBezTo>
                <a:cubicBezTo>
                  <a:pt x="93882" y="2954932"/>
                  <a:pt x="93882" y="2954932"/>
                  <a:pt x="93882" y="2952584"/>
                </a:cubicBezTo>
                <a:close/>
                <a:moveTo>
                  <a:pt x="1232199" y="4499288"/>
                </a:moveTo>
                <a:cubicBezTo>
                  <a:pt x="1234546" y="4499288"/>
                  <a:pt x="1234546" y="4499288"/>
                  <a:pt x="1236894" y="4499288"/>
                </a:cubicBezTo>
                <a:cubicBezTo>
                  <a:pt x="1236894" y="4499288"/>
                  <a:pt x="1236894" y="4501635"/>
                  <a:pt x="1236894" y="4501635"/>
                </a:cubicBezTo>
                <a:cubicBezTo>
                  <a:pt x="1236894" y="4501635"/>
                  <a:pt x="1236894" y="4501635"/>
                  <a:pt x="1236894" y="4503982"/>
                </a:cubicBezTo>
                <a:cubicBezTo>
                  <a:pt x="1234546" y="4501635"/>
                  <a:pt x="1229852" y="4499288"/>
                  <a:pt x="1227505" y="4496941"/>
                </a:cubicBezTo>
                <a:cubicBezTo>
                  <a:pt x="1227505" y="4499288"/>
                  <a:pt x="1229852" y="4499288"/>
                  <a:pt x="1232199" y="4499288"/>
                </a:cubicBezTo>
                <a:close/>
                <a:moveTo>
                  <a:pt x="1938660" y="4790322"/>
                </a:moveTo>
                <a:cubicBezTo>
                  <a:pt x="1938660" y="4785628"/>
                  <a:pt x="1936313" y="4778587"/>
                  <a:pt x="1931619" y="4776239"/>
                </a:cubicBezTo>
                <a:cubicBezTo>
                  <a:pt x="1943355" y="4778587"/>
                  <a:pt x="1957437" y="4780934"/>
                  <a:pt x="1969172" y="4783281"/>
                </a:cubicBezTo>
                <a:cubicBezTo>
                  <a:pt x="1980907" y="4785628"/>
                  <a:pt x="1992642" y="4787975"/>
                  <a:pt x="2006725" y="4790322"/>
                </a:cubicBezTo>
                <a:cubicBezTo>
                  <a:pt x="2004378" y="4790322"/>
                  <a:pt x="1999684" y="4790322"/>
                  <a:pt x="1997336" y="4790322"/>
                </a:cubicBezTo>
                <a:cubicBezTo>
                  <a:pt x="1985601" y="4790322"/>
                  <a:pt x="1976213" y="4790322"/>
                  <a:pt x="1964478" y="4790322"/>
                </a:cubicBezTo>
                <a:cubicBezTo>
                  <a:pt x="1955090" y="4790322"/>
                  <a:pt x="1945702" y="4790322"/>
                  <a:pt x="1938660" y="4790322"/>
                </a:cubicBezTo>
                <a:close/>
                <a:moveTo>
                  <a:pt x="4604905" y="3504140"/>
                </a:moveTo>
                <a:cubicBezTo>
                  <a:pt x="4607252" y="3501793"/>
                  <a:pt x="4607252" y="3499446"/>
                  <a:pt x="4609599" y="3497099"/>
                </a:cubicBezTo>
                <a:cubicBezTo>
                  <a:pt x="4611946" y="3499446"/>
                  <a:pt x="4611946" y="3499446"/>
                  <a:pt x="4614294" y="3499446"/>
                </a:cubicBezTo>
                <a:cubicBezTo>
                  <a:pt x="4611946" y="3504140"/>
                  <a:pt x="4609599" y="3508834"/>
                  <a:pt x="4607252" y="3513529"/>
                </a:cubicBezTo>
                <a:cubicBezTo>
                  <a:pt x="4604905" y="3513529"/>
                  <a:pt x="4602558" y="3511182"/>
                  <a:pt x="4600211" y="3511182"/>
                </a:cubicBezTo>
                <a:cubicBezTo>
                  <a:pt x="4602558" y="3508834"/>
                  <a:pt x="4602558" y="3506487"/>
                  <a:pt x="4604905" y="3504140"/>
                </a:cubicBezTo>
                <a:close/>
                <a:moveTo>
                  <a:pt x="4640111" y="3440770"/>
                </a:moveTo>
                <a:cubicBezTo>
                  <a:pt x="4640111" y="3438423"/>
                  <a:pt x="4642458" y="3436076"/>
                  <a:pt x="4642458" y="3433729"/>
                </a:cubicBezTo>
                <a:cubicBezTo>
                  <a:pt x="4644805" y="3431382"/>
                  <a:pt x="4644805" y="3429035"/>
                  <a:pt x="4647152" y="3426688"/>
                </a:cubicBezTo>
                <a:cubicBezTo>
                  <a:pt x="4644805" y="3431382"/>
                  <a:pt x="4642458" y="3438423"/>
                  <a:pt x="4640111" y="3443117"/>
                </a:cubicBezTo>
                <a:cubicBezTo>
                  <a:pt x="4640111" y="3443117"/>
                  <a:pt x="4640111" y="3443117"/>
                  <a:pt x="4640111" y="3440770"/>
                </a:cubicBezTo>
                <a:close/>
                <a:moveTo>
                  <a:pt x="4795016" y="1959784"/>
                </a:moveTo>
                <a:cubicBezTo>
                  <a:pt x="4795016" y="1957437"/>
                  <a:pt x="4795016" y="1955090"/>
                  <a:pt x="4795016" y="1955090"/>
                </a:cubicBezTo>
                <a:cubicBezTo>
                  <a:pt x="4795016" y="1945702"/>
                  <a:pt x="4792669" y="1933966"/>
                  <a:pt x="4792669" y="1924578"/>
                </a:cubicBezTo>
                <a:cubicBezTo>
                  <a:pt x="4792669" y="1922231"/>
                  <a:pt x="4792669" y="1922231"/>
                  <a:pt x="4792669" y="1919884"/>
                </a:cubicBezTo>
                <a:cubicBezTo>
                  <a:pt x="4792669" y="1910496"/>
                  <a:pt x="4790322" y="1903455"/>
                  <a:pt x="4790322" y="1896413"/>
                </a:cubicBezTo>
                <a:cubicBezTo>
                  <a:pt x="4790322" y="1894066"/>
                  <a:pt x="4790322" y="1891719"/>
                  <a:pt x="4790322" y="1889372"/>
                </a:cubicBezTo>
                <a:cubicBezTo>
                  <a:pt x="4790322" y="1887025"/>
                  <a:pt x="4790322" y="1887025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2669" y="1887025"/>
                  <a:pt x="4795016" y="1891719"/>
                  <a:pt x="4795016" y="1894066"/>
                </a:cubicBezTo>
                <a:cubicBezTo>
                  <a:pt x="4797363" y="1898761"/>
                  <a:pt x="4797363" y="1903455"/>
                  <a:pt x="4799710" y="1910496"/>
                </a:cubicBezTo>
                <a:cubicBezTo>
                  <a:pt x="4799710" y="1912843"/>
                  <a:pt x="4802057" y="1917537"/>
                  <a:pt x="4802057" y="1919884"/>
                </a:cubicBezTo>
                <a:cubicBezTo>
                  <a:pt x="4804404" y="1926925"/>
                  <a:pt x="4804404" y="1931619"/>
                  <a:pt x="4806751" y="1938660"/>
                </a:cubicBezTo>
                <a:cubicBezTo>
                  <a:pt x="4806751" y="1941007"/>
                  <a:pt x="4809098" y="1943354"/>
                  <a:pt x="4809098" y="1948049"/>
                </a:cubicBezTo>
                <a:cubicBezTo>
                  <a:pt x="4809098" y="1950396"/>
                  <a:pt x="4811445" y="1955090"/>
                  <a:pt x="4811445" y="1957437"/>
                </a:cubicBezTo>
                <a:cubicBezTo>
                  <a:pt x="4806751" y="1959784"/>
                  <a:pt x="4802057" y="1962131"/>
                  <a:pt x="4799710" y="1966825"/>
                </a:cubicBezTo>
                <a:cubicBezTo>
                  <a:pt x="4795016" y="1962131"/>
                  <a:pt x="4795016" y="1962131"/>
                  <a:pt x="4795016" y="1959784"/>
                </a:cubicBezTo>
                <a:close/>
                <a:moveTo>
                  <a:pt x="4778587" y="1821308"/>
                </a:moveTo>
                <a:cubicBezTo>
                  <a:pt x="4778587" y="1821308"/>
                  <a:pt x="4776240" y="1821308"/>
                  <a:pt x="4776240" y="1821308"/>
                </a:cubicBezTo>
                <a:cubicBezTo>
                  <a:pt x="4773892" y="1816614"/>
                  <a:pt x="4773892" y="1811920"/>
                  <a:pt x="4771546" y="1809573"/>
                </a:cubicBezTo>
                <a:cubicBezTo>
                  <a:pt x="4771546" y="1809573"/>
                  <a:pt x="4771546" y="1809573"/>
                  <a:pt x="4771546" y="1809573"/>
                </a:cubicBezTo>
                <a:cubicBezTo>
                  <a:pt x="4773892" y="1809573"/>
                  <a:pt x="4773892" y="1809573"/>
                  <a:pt x="4776240" y="1809573"/>
                </a:cubicBezTo>
                <a:cubicBezTo>
                  <a:pt x="4776240" y="1814267"/>
                  <a:pt x="4778587" y="1816614"/>
                  <a:pt x="4778587" y="1821308"/>
                </a:cubicBezTo>
                <a:close/>
                <a:moveTo>
                  <a:pt x="4607252" y="1401187"/>
                </a:moveTo>
                <a:cubicBezTo>
                  <a:pt x="4604905" y="1396493"/>
                  <a:pt x="4602558" y="1391799"/>
                  <a:pt x="4600211" y="1389451"/>
                </a:cubicBezTo>
                <a:cubicBezTo>
                  <a:pt x="4597864" y="1384757"/>
                  <a:pt x="4595517" y="1380063"/>
                  <a:pt x="4595517" y="1375369"/>
                </a:cubicBezTo>
                <a:cubicBezTo>
                  <a:pt x="4593170" y="1373022"/>
                  <a:pt x="4593170" y="1368328"/>
                  <a:pt x="4590823" y="1365981"/>
                </a:cubicBezTo>
                <a:cubicBezTo>
                  <a:pt x="4590823" y="1368328"/>
                  <a:pt x="4593170" y="1368328"/>
                  <a:pt x="4593170" y="1370675"/>
                </a:cubicBezTo>
                <a:cubicBezTo>
                  <a:pt x="4597864" y="1380063"/>
                  <a:pt x="4600211" y="1389451"/>
                  <a:pt x="4607252" y="1401187"/>
                </a:cubicBezTo>
                <a:close/>
                <a:moveTo>
                  <a:pt x="309810" y="1354246"/>
                </a:moveTo>
                <a:cubicBezTo>
                  <a:pt x="307463" y="1356593"/>
                  <a:pt x="307463" y="1358940"/>
                  <a:pt x="305116" y="1361287"/>
                </a:cubicBezTo>
                <a:cubicBezTo>
                  <a:pt x="305116" y="1361287"/>
                  <a:pt x="305116" y="1363634"/>
                  <a:pt x="302769" y="1363634"/>
                </a:cubicBezTo>
                <a:cubicBezTo>
                  <a:pt x="302769" y="1361287"/>
                  <a:pt x="305116" y="1356593"/>
                  <a:pt x="305116" y="1354246"/>
                </a:cubicBezTo>
                <a:cubicBezTo>
                  <a:pt x="307463" y="1354246"/>
                  <a:pt x="309810" y="1354246"/>
                  <a:pt x="309810" y="1354246"/>
                </a:cubicBezTo>
                <a:close/>
                <a:moveTo>
                  <a:pt x="93882" y="1966825"/>
                </a:moveTo>
                <a:cubicBezTo>
                  <a:pt x="96229" y="1959784"/>
                  <a:pt x="98576" y="1952743"/>
                  <a:pt x="100923" y="1945702"/>
                </a:cubicBezTo>
                <a:cubicBezTo>
                  <a:pt x="103270" y="1936313"/>
                  <a:pt x="105617" y="1929272"/>
                  <a:pt x="110311" y="1919884"/>
                </a:cubicBezTo>
                <a:cubicBezTo>
                  <a:pt x="112658" y="1912843"/>
                  <a:pt x="115005" y="1905802"/>
                  <a:pt x="117352" y="1901108"/>
                </a:cubicBezTo>
                <a:cubicBezTo>
                  <a:pt x="119699" y="1894066"/>
                  <a:pt x="122046" y="1889372"/>
                  <a:pt x="124393" y="1882331"/>
                </a:cubicBezTo>
                <a:cubicBezTo>
                  <a:pt x="126741" y="1877637"/>
                  <a:pt x="129088" y="1872943"/>
                  <a:pt x="131435" y="1868249"/>
                </a:cubicBezTo>
                <a:cubicBezTo>
                  <a:pt x="133782" y="1863555"/>
                  <a:pt x="136129" y="1861208"/>
                  <a:pt x="138476" y="1856514"/>
                </a:cubicBezTo>
                <a:cubicBezTo>
                  <a:pt x="140823" y="1851820"/>
                  <a:pt x="143170" y="1844779"/>
                  <a:pt x="147864" y="1840084"/>
                </a:cubicBezTo>
                <a:cubicBezTo>
                  <a:pt x="150211" y="1835390"/>
                  <a:pt x="152558" y="1833043"/>
                  <a:pt x="154905" y="1828349"/>
                </a:cubicBezTo>
                <a:cubicBezTo>
                  <a:pt x="157252" y="1823655"/>
                  <a:pt x="161946" y="1818961"/>
                  <a:pt x="164293" y="1814267"/>
                </a:cubicBezTo>
                <a:cubicBezTo>
                  <a:pt x="166640" y="1809573"/>
                  <a:pt x="168987" y="1807226"/>
                  <a:pt x="173681" y="1802532"/>
                </a:cubicBezTo>
                <a:cubicBezTo>
                  <a:pt x="176028" y="1797838"/>
                  <a:pt x="180723" y="1793144"/>
                  <a:pt x="183070" y="1788449"/>
                </a:cubicBezTo>
                <a:cubicBezTo>
                  <a:pt x="185417" y="1783755"/>
                  <a:pt x="190111" y="1781408"/>
                  <a:pt x="192458" y="1776714"/>
                </a:cubicBezTo>
                <a:cubicBezTo>
                  <a:pt x="194805" y="1772020"/>
                  <a:pt x="199499" y="1769673"/>
                  <a:pt x="201846" y="1764979"/>
                </a:cubicBezTo>
                <a:cubicBezTo>
                  <a:pt x="204193" y="1762632"/>
                  <a:pt x="208887" y="1757938"/>
                  <a:pt x="211234" y="1755591"/>
                </a:cubicBezTo>
                <a:cubicBezTo>
                  <a:pt x="215928" y="1750897"/>
                  <a:pt x="218275" y="1748550"/>
                  <a:pt x="222969" y="1743855"/>
                </a:cubicBezTo>
                <a:cubicBezTo>
                  <a:pt x="225316" y="1741508"/>
                  <a:pt x="230011" y="1736814"/>
                  <a:pt x="232358" y="1734467"/>
                </a:cubicBezTo>
                <a:cubicBezTo>
                  <a:pt x="237052" y="1732120"/>
                  <a:pt x="239399" y="1727426"/>
                  <a:pt x="244093" y="1725079"/>
                </a:cubicBezTo>
                <a:cubicBezTo>
                  <a:pt x="246440" y="1722732"/>
                  <a:pt x="248787" y="1720385"/>
                  <a:pt x="253481" y="1718038"/>
                </a:cubicBezTo>
                <a:cubicBezTo>
                  <a:pt x="253481" y="1720385"/>
                  <a:pt x="255828" y="1722732"/>
                  <a:pt x="255828" y="1727426"/>
                </a:cubicBezTo>
                <a:cubicBezTo>
                  <a:pt x="255828" y="1729773"/>
                  <a:pt x="258175" y="1729773"/>
                  <a:pt x="258175" y="1732120"/>
                </a:cubicBezTo>
                <a:cubicBezTo>
                  <a:pt x="260522" y="1739161"/>
                  <a:pt x="262869" y="1743855"/>
                  <a:pt x="265216" y="1750897"/>
                </a:cubicBezTo>
                <a:cubicBezTo>
                  <a:pt x="265216" y="1750897"/>
                  <a:pt x="265216" y="1750897"/>
                  <a:pt x="265216" y="1753244"/>
                </a:cubicBezTo>
                <a:cubicBezTo>
                  <a:pt x="265216" y="1753244"/>
                  <a:pt x="265216" y="1755591"/>
                  <a:pt x="265216" y="1755591"/>
                </a:cubicBezTo>
                <a:cubicBezTo>
                  <a:pt x="265216" y="1757938"/>
                  <a:pt x="262869" y="1757938"/>
                  <a:pt x="262869" y="1760285"/>
                </a:cubicBezTo>
                <a:cubicBezTo>
                  <a:pt x="255828" y="1767326"/>
                  <a:pt x="251134" y="1776714"/>
                  <a:pt x="244093" y="1783755"/>
                </a:cubicBezTo>
                <a:cubicBezTo>
                  <a:pt x="239399" y="1788449"/>
                  <a:pt x="237052" y="1795491"/>
                  <a:pt x="232358" y="1800185"/>
                </a:cubicBezTo>
                <a:cubicBezTo>
                  <a:pt x="227664" y="1807226"/>
                  <a:pt x="222969" y="1814267"/>
                  <a:pt x="215928" y="1823655"/>
                </a:cubicBezTo>
                <a:cubicBezTo>
                  <a:pt x="211234" y="1828349"/>
                  <a:pt x="208887" y="1835390"/>
                  <a:pt x="204193" y="1840084"/>
                </a:cubicBezTo>
                <a:cubicBezTo>
                  <a:pt x="201846" y="1842432"/>
                  <a:pt x="201846" y="1844779"/>
                  <a:pt x="199499" y="1847126"/>
                </a:cubicBezTo>
                <a:cubicBezTo>
                  <a:pt x="154905" y="1865902"/>
                  <a:pt x="112658" y="1912843"/>
                  <a:pt x="86841" y="1976213"/>
                </a:cubicBezTo>
                <a:cubicBezTo>
                  <a:pt x="89188" y="1973866"/>
                  <a:pt x="91535" y="1971519"/>
                  <a:pt x="93882" y="1966825"/>
                </a:cubicBezTo>
                <a:close/>
                <a:moveTo>
                  <a:pt x="1718038" y="4726952"/>
                </a:moveTo>
                <a:cubicBezTo>
                  <a:pt x="1722732" y="4729299"/>
                  <a:pt x="1727426" y="4731646"/>
                  <a:pt x="1732120" y="4733993"/>
                </a:cubicBezTo>
                <a:cubicBezTo>
                  <a:pt x="1734467" y="4736340"/>
                  <a:pt x="1736814" y="4736340"/>
                  <a:pt x="1739161" y="4738687"/>
                </a:cubicBezTo>
                <a:cubicBezTo>
                  <a:pt x="1732120" y="4736340"/>
                  <a:pt x="1722732" y="4733993"/>
                  <a:pt x="1715691" y="4731646"/>
                </a:cubicBezTo>
                <a:cubicBezTo>
                  <a:pt x="1718038" y="4729299"/>
                  <a:pt x="1718038" y="4726952"/>
                  <a:pt x="1718038" y="4726952"/>
                </a:cubicBezTo>
                <a:close/>
                <a:moveTo>
                  <a:pt x="2800027" y="4813792"/>
                </a:moveTo>
                <a:cubicBezTo>
                  <a:pt x="2800027" y="4811445"/>
                  <a:pt x="2797679" y="4809098"/>
                  <a:pt x="2797679" y="4806751"/>
                </a:cubicBezTo>
                <a:cubicBezTo>
                  <a:pt x="2797679" y="4806751"/>
                  <a:pt x="2797679" y="4806751"/>
                  <a:pt x="2797679" y="4806751"/>
                </a:cubicBezTo>
                <a:cubicBezTo>
                  <a:pt x="2797679" y="4806751"/>
                  <a:pt x="2800027" y="4806751"/>
                  <a:pt x="2800027" y="4804404"/>
                </a:cubicBezTo>
                <a:cubicBezTo>
                  <a:pt x="2802374" y="4809098"/>
                  <a:pt x="2807068" y="4811445"/>
                  <a:pt x="2811762" y="4811445"/>
                </a:cubicBezTo>
                <a:cubicBezTo>
                  <a:pt x="2807068" y="4811445"/>
                  <a:pt x="2802374" y="4811445"/>
                  <a:pt x="2800027" y="4813792"/>
                </a:cubicBezTo>
                <a:close/>
                <a:moveTo>
                  <a:pt x="4696440" y="3314030"/>
                </a:moveTo>
                <a:cubicBezTo>
                  <a:pt x="4696440" y="3314030"/>
                  <a:pt x="4696440" y="3311683"/>
                  <a:pt x="4696440" y="3311683"/>
                </a:cubicBezTo>
                <a:cubicBezTo>
                  <a:pt x="4696440" y="3311683"/>
                  <a:pt x="4696440" y="3309335"/>
                  <a:pt x="4696440" y="3309335"/>
                </a:cubicBezTo>
                <a:cubicBezTo>
                  <a:pt x="4696440" y="3306989"/>
                  <a:pt x="4698787" y="3304641"/>
                  <a:pt x="4698787" y="3302295"/>
                </a:cubicBezTo>
                <a:cubicBezTo>
                  <a:pt x="4701134" y="3297600"/>
                  <a:pt x="4703481" y="3290559"/>
                  <a:pt x="4705828" y="3285865"/>
                </a:cubicBezTo>
                <a:cubicBezTo>
                  <a:pt x="4705828" y="3288212"/>
                  <a:pt x="4705828" y="3288212"/>
                  <a:pt x="4703481" y="3290559"/>
                </a:cubicBezTo>
                <a:cubicBezTo>
                  <a:pt x="4701134" y="3292906"/>
                  <a:pt x="4701134" y="3297600"/>
                  <a:pt x="4698787" y="3299947"/>
                </a:cubicBezTo>
                <a:cubicBezTo>
                  <a:pt x="4698787" y="3302295"/>
                  <a:pt x="4696440" y="3309335"/>
                  <a:pt x="4696440" y="3314030"/>
                </a:cubicBezTo>
                <a:close/>
                <a:moveTo>
                  <a:pt x="4715216" y="3257700"/>
                </a:moveTo>
                <a:cubicBezTo>
                  <a:pt x="4715216" y="3260048"/>
                  <a:pt x="4712869" y="3262394"/>
                  <a:pt x="4712869" y="3264742"/>
                </a:cubicBezTo>
                <a:cubicBezTo>
                  <a:pt x="4710522" y="3269436"/>
                  <a:pt x="4708175" y="3276477"/>
                  <a:pt x="4705828" y="3281171"/>
                </a:cubicBezTo>
                <a:cubicBezTo>
                  <a:pt x="4703481" y="3283518"/>
                  <a:pt x="4703481" y="3288212"/>
                  <a:pt x="4701134" y="3290559"/>
                </a:cubicBezTo>
                <a:cubicBezTo>
                  <a:pt x="4698787" y="3295253"/>
                  <a:pt x="4696440" y="3299947"/>
                  <a:pt x="4694093" y="3304641"/>
                </a:cubicBezTo>
                <a:cubicBezTo>
                  <a:pt x="4694093" y="3306989"/>
                  <a:pt x="4691746" y="3306989"/>
                  <a:pt x="4691746" y="3309335"/>
                </a:cubicBezTo>
                <a:cubicBezTo>
                  <a:pt x="4691746" y="3309335"/>
                  <a:pt x="4691746" y="3309335"/>
                  <a:pt x="4691746" y="3306989"/>
                </a:cubicBezTo>
                <a:cubicBezTo>
                  <a:pt x="4691746" y="3304641"/>
                  <a:pt x="4694093" y="3299947"/>
                  <a:pt x="4694093" y="3297600"/>
                </a:cubicBezTo>
                <a:cubicBezTo>
                  <a:pt x="4696440" y="3290559"/>
                  <a:pt x="4698787" y="3281171"/>
                  <a:pt x="4701134" y="3274130"/>
                </a:cubicBezTo>
                <a:cubicBezTo>
                  <a:pt x="4703481" y="3269436"/>
                  <a:pt x="4705828" y="3262394"/>
                  <a:pt x="4705828" y="3257700"/>
                </a:cubicBezTo>
                <a:cubicBezTo>
                  <a:pt x="4708175" y="3255354"/>
                  <a:pt x="4708175" y="3250659"/>
                  <a:pt x="4710522" y="3248312"/>
                </a:cubicBezTo>
                <a:cubicBezTo>
                  <a:pt x="4712869" y="3250659"/>
                  <a:pt x="4712869" y="3250659"/>
                  <a:pt x="4715216" y="3250659"/>
                </a:cubicBezTo>
                <a:cubicBezTo>
                  <a:pt x="4717563" y="3253006"/>
                  <a:pt x="4717563" y="3255354"/>
                  <a:pt x="4715216" y="3257700"/>
                </a:cubicBezTo>
                <a:close/>
                <a:moveTo>
                  <a:pt x="4712869" y="3243618"/>
                </a:moveTo>
                <a:cubicBezTo>
                  <a:pt x="4712869" y="3245965"/>
                  <a:pt x="4710522" y="3248312"/>
                  <a:pt x="4710522" y="3250659"/>
                </a:cubicBezTo>
                <a:cubicBezTo>
                  <a:pt x="4703481" y="3267089"/>
                  <a:pt x="4696440" y="3283518"/>
                  <a:pt x="4689399" y="3299947"/>
                </a:cubicBezTo>
                <a:cubicBezTo>
                  <a:pt x="4687052" y="3299947"/>
                  <a:pt x="4687052" y="3297600"/>
                  <a:pt x="4684705" y="3297600"/>
                </a:cubicBezTo>
                <a:cubicBezTo>
                  <a:pt x="4684705" y="3295253"/>
                  <a:pt x="4684705" y="3295253"/>
                  <a:pt x="4687052" y="3292906"/>
                </a:cubicBezTo>
                <a:cubicBezTo>
                  <a:pt x="4696440" y="3276477"/>
                  <a:pt x="4703481" y="3260048"/>
                  <a:pt x="4712869" y="3241271"/>
                </a:cubicBezTo>
                <a:cubicBezTo>
                  <a:pt x="4710522" y="3241271"/>
                  <a:pt x="4710522" y="3243618"/>
                  <a:pt x="4712869" y="3243618"/>
                </a:cubicBezTo>
                <a:close/>
                <a:moveTo>
                  <a:pt x="4785628" y="2060707"/>
                </a:moveTo>
                <a:cubicBezTo>
                  <a:pt x="4785628" y="2060707"/>
                  <a:pt x="4785628" y="2058360"/>
                  <a:pt x="4785628" y="2058360"/>
                </a:cubicBezTo>
                <a:cubicBezTo>
                  <a:pt x="4780934" y="2039583"/>
                  <a:pt x="4778587" y="2020807"/>
                  <a:pt x="4773892" y="2002031"/>
                </a:cubicBezTo>
                <a:cubicBezTo>
                  <a:pt x="4773892" y="2002031"/>
                  <a:pt x="4773892" y="1999684"/>
                  <a:pt x="4773892" y="1999684"/>
                </a:cubicBezTo>
                <a:cubicBezTo>
                  <a:pt x="4773892" y="1999684"/>
                  <a:pt x="4773892" y="1999684"/>
                  <a:pt x="4773892" y="1999684"/>
                </a:cubicBezTo>
                <a:cubicBezTo>
                  <a:pt x="4773892" y="2002031"/>
                  <a:pt x="4776240" y="2004378"/>
                  <a:pt x="4776240" y="2006725"/>
                </a:cubicBezTo>
                <a:cubicBezTo>
                  <a:pt x="4778587" y="2011419"/>
                  <a:pt x="4778587" y="2016113"/>
                  <a:pt x="4780934" y="2020807"/>
                </a:cubicBezTo>
                <a:cubicBezTo>
                  <a:pt x="4783281" y="2027848"/>
                  <a:pt x="4785628" y="2034889"/>
                  <a:pt x="4787975" y="2041930"/>
                </a:cubicBezTo>
                <a:cubicBezTo>
                  <a:pt x="4790322" y="2046624"/>
                  <a:pt x="4790322" y="2051319"/>
                  <a:pt x="4792669" y="2056013"/>
                </a:cubicBezTo>
                <a:cubicBezTo>
                  <a:pt x="4795016" y="2065401"/>
                  <a:pt x="4797363" y="2072442"/>
                  <a:pt x="4799710" y="2081830"/>
                </a:cubicBezTo>
                <a:cubicBezTo>
                  <a:pt x="4799710" y="2086524"/>
                  <a:pt x="4802057" y="2088871"/>
                  <a:pt x="4802057" y="2093565"/>
                </a:cubicBezTo>
                <a:cubicBezTo>
                  <a:pt x="4804404" y="2100607"/>
                  <a:pt x="4804404" y="2107648"/>
                  <a:pt x="4806751" y="2112342"/>
                </a:cubicBezTo>
                <a:cubicBezTo>
                  <a:pt x="4804404" y="2112342"/>
                  <a:pt x="4802057" y="2114689"/>
                  <a:pt x="4799710" y="2114689"/>
                </a:cubicBezTo>
                <a:cubicBezTo>
                  <a:pt x="4792669" y="2098260"/>
                  <a:pt x="4790322" y="2079483"/>
                  <a:pt x="4785628" y="2060707"/>
                </a:cubicBezTo>
                <a:close/>
                <a:moveTo>
                  <a:pt x="4593170" y="1377716"/>
                </a:moveTo>
                <a:cubicBezTo>
                  <a:pt x="4588476" y="1370675"/>
                  <a:pt x="4586129" y="1363634"/>
                  <a:pt x="4581435" y="1358940"/>
                </a:cubicBezTo>
                <a:cubicBezTo>
                  <a:pt x="4581435" y="1358940"/>
                  <a:pt x="4583782" y="1358940"/>
                  <a:pt x="4583782" y="1358940"/>
                </a:cubicBezTo>
                <a:cubicBezTo>
                  <a:pt x="4588476" y="1363634"/>
                  <a:pt x="4590823" y="1370675"/>
                  <a:pt x="4593170" y="1377716"/>
                </a:cubicBezTo>
                <a:close/>
                <a:moveTo>
                  <a:pt x="3630881" y="467062"/>
                </a:moveTo>
                <a:cubicBezTo>
                  <a:pt x="3630881" y="464715"/>
                  <a:pt x="3628534" y="464715"/>
                  <a:pt x="3628534" y="462368"/>
                </a:cubicBezTo>
                <a:cubicBezTo>
                  <a:pt x="3628534" y="464715"/>
                  <a:pt x="3630881" y="464715"/>
                  <a:pt x="3630881" y="467062"/>
                </a:cubicBezTo>
                <a:cubicBezTo>
                  <a:pt x="3630881" y="467062"/>
                  <a:pt x="3630881" y="467062"/>
                  <a:pt x="3630881" y="467062"/>
                </a:cubicBezTo>
                <a:close/>
                <a:moveTo>
                  <a:pt x="281646" y="3443117"/>
                </a:moveTo>
                <a:cubicBezTo>
                  <a:pt x="281646" y="3443117"/>
                  <a:pt x="281646" y="3443117"/>
                  <a:pt x="281646" y="3443117"/>
                </a:cubicBezTo>
                <a:cubicBezTo>
                  <a:pt x="288687" y="3457199"/>
                  <a:pt x="298075" y="3468935"/>
                  <a:pt x="305116" y="3480670"/>
                </a:cubicBezTo>
                <a:cubicBezTo>
                  <a:pt x="302769" y="3480670"/>
                  <a:pt x="302769" y="3483017"/>
                  <a:pt x="300422" y="3485364"/>
                </a:cubicBezTo>
                <a:cubicBezTo>
                  <a:pt x="298075" y="3480670"/>
                  <a:pt x="295728" y="3473629"/>
                  <a:pt x="293381" y="3466588"/>
                </a:cubicBezTo>
                <a:cubicBezTo>
                  <a:pt x="286340" y="3457199"/>
                  <a:pt x="283993" y="3450158"/>
                  <a:pt x="281646" y="3443117"/>
                </a:cubicBezTo>
                <a:close/>
                <a:moveTo>
                  <a:pt x="964636" y="4339689"/>
                </a:moveTo>
                <a:cubicBezTo>
                  <a:pt x="964636" y="4339689"/>
                  <a:pt x="964636" y="4339689"/>
                  <a:pt x="964636" y="4339689"/>
                </a:cubicBezTo>
                <a:cubicBezTo>
                  <a:pt x="966983" y="4339689"/>
                  <a:pt x="969330" y="4342036"/>
                  <a:pt x="969330" y="4342036"/>
                </a:cubicBezTo>
                <a:cubicBezTo>
                  <a:pt x="966983" y="4342036"/>
                  <a:pt x="966983" y="4342036"/>
                  <a:pt x="964636" y="4344383"/>
                </a:cubicBezTo>
                <a:cubicBezTo>
                  <a:pt x="966983" y="4342036"/>
                  <a:pt x="964636" y="4342036"/>
                  <a:pt x="964636" y="4339689"/>
                </a:cubicBezTo>
                <a:cubicBezTo>
                  <a:pt x="964636" y="4339689"/>
                  <a:pt x="964636" y="4339689"/>
                  <a:pt x="964636" y="4339689"/>
                </a:cubicBezTo>
                <a:close/>
                <a:moveTo>
                  <a:pt x="1009230" y="4381936"/>
                </a:moveTo>
                <a:cubicBezTo>
                  <a:pt x="1004536" y="4379589"/>
                  <a:pt x="997495" y="4374895"/>
                  <a:pt x="992801" y="4370201"/>
                </a:cubicBezTo>
                <a:cubicBezTo>
                  <a:pt x="995148" y="4367854"/>
                  <a:pt x="995148" y="4363160"/>
                  <a:pt x="995148" y="4360812"/>
                </a:cubicBezTo>
                <a:cubicBezTo>
                  <a:pt x="995148" y="4358466"/>
                  <a:pt x="995148" y="4356118"/>
                  <a:pt x="992801" y="4353771"/>
                </a:cubicBezTo>
                <a:cubicBezTo>
                  <a:pt x="992801" y="4353771"/>
                  <a:pt x="995148" y="4353771"/>
                  <a:pt x="995148" y="4356118"/>
                </a:cubicBezTo>
                <a:cubicBezTo>
                  <a:pt x="997495" y="4358466"/>
                  <a:pt x="1002189" y="4358466"/>
                  <a:pt x="1004536" y="4360812"/>
                </a:cubicBezTo>
                <a:cubicBezTo>
                  <a:pt x="1009230" y="4363160"/>
                  <a:pt x="1013924" y="4365506"/>
                  <a:pt x="1018618" y="4367854"/>
                </a:cubicBezTo>
                <a:cubicBezTo>
                  <a:pt x="1018618" y="4370201"/>
                  <a:pt x="1016271" y="4372548"/>
                  <a:pt x="1016271" y="4374895"/>
                </a:cubicBezTo>
                <a:cubicBezTo>
                  <a:pt x="1016271" y="4377242"/>
                  <a:pt x="1016271" y="4379589"/>
                  <a:pt x="1018618" y="4381936"/>
                </a:cubicBezTo>
                <a:cubicBezTo>
                  <a:pt x="1016271" y="4381936"/>
                  <a:pt x="1016271" y="4381936"/>
                  <a:pt x="1013924" y="4381936"/>
                </a:cubicBezTo>
                <a:cubicBezTo>
                  <a:pt x="1016271" y="4384283"/>
                  <a:pt x="1011577" y="4381936"/>
                  <a:pt x="1009230" y="4381936"/>
                </a:cubicBezTo>
                <a:close/>
                <a:moveTo>
                  <a:pt x="1760285" y="4745728"/>
                </a:moveTo>
                <a:cubicBezTo>
                  <a:pt x="1769673" y="4748075"/>
                  <a:pt x="1779061" y="4750422"/>
                  <a:pt x="1788449" y="4755116"/>
                </a:cubicBezTo>
                <a:cubicBezTo>
                  <a:pt x="1797838" y="4757463"/>
                  <a:pt x="1804879" y="4759810"/>
                  <a:pt x="1814267" y="4762157"/>
                </a:cubicBezTo>
                <a:cubicBezTo>
                  <a:pt x="1816614" y="4762157"/>
                  <a:pt x="1818961" y="4764504"/>
                  <a:pt x="1821308" y="4764504"/>
                </a:cubicBezTo>
                <a:cubicBezTo>
                  <a:pt x="1821308" y="4764504"/>
                  <a:pt x="1821308" y="4766851"/>
                  <a:pt x="1818961" y="4766851"/>
                </a:cubicBezTo>
                <a:cubicBezTo>
                  <a:pt x="1816614" y="4766851"/>
                  <a:pt x="1816614" y="4766851"/>
                  <a:pt x="1814267" y="4766851"/>
                </a:cubicBezTo>
                <a:cubicBezTo>
                  <a:pt x="1804879" y="4764504"/>
                  <a:pt x="1797838" y="4762157"/>
                  <a:pt x="1788449" y="4759810"/>
                </a:cubicBezTo>
                <a:cubicBezTo>
                  <a:pt x="1781408" y="4757463"/>
                  <a:pt x="1776714" y="4755116"/>
                  <a:pt x="1769673" y="4750422"/>
                </a:cubicBezTo>
                <a:cubicBezTo>
                  <a:pt x="1767326" y="4750422"/>
                  <a:pt x="1762632" y="4748075"/>
                  <a:pt x="1760285" y="4745728"/>
                </a:cubicBezTo>
                <a:close/>
                <a:moveTo>
                  <a:pt x="1854167" y="4780934"/>
                </a:moveTo>
                <a:cubicBezTo>
                  <a:pt x="1854167" y="4778587"/>
                  <a:pt x="1854167" y="4778587"/>
                  <a:pt x="1854167" y="4778587"/>
                </a:cubicBezTo>
                <a:cubicBezTo>
                  <a:pt x="1854167" y="4778587"/>
                  <a:pt x="1854167" y="4778587"/>
                  <a:pt x="1854167" y="4776239"/>
                </a:cubicBezTo>
                <a:cubicBezTo>
                  <a:pt x="1854167" y="4776239"/>
                  <a:pt x="1854167" y="4776239"/>
                  <a:pt x="1854167" y="4776239"/>
                </a:cubicBezTo>
                <a:cubicBezTo>
                  <a:pt x="1868249" y="4778587"/>
                  <a:pt x="1879984" y="4780934"/>
                  <a:pt x="1894066" y="4785628"/>
                </a:cubicBezTo>
                <a:cubicBezTo>
                  <a:pt x="1896414" y="4785628"/>
                  <a:pt x="1896414" y="4785628"/>
                  <a:pt x="1898761" y="4785628"/>
                </a:cubicBezTo>
                <a:cubicBezTo>
                  <a:pt x="1898761" y="4785628"/>
                  <a:pt x="1898761" y="4787975"/>
                  <a:pt x="1898761" y="4787975"/>
                </a:cubicBezTo>
                <a:cubicBezTo>
                  <a:pt x="1898761" y="4787975"/>
                  <a:pt x="1898761" y="4787975"/>
                  <a:pt x="1898761" y="4790322"/>
                </a:cubicBezTo>
                <a:cubicBezTo>
                  <a:pt x="1898761" y="4790322"/>
                  <a:pt x="1898761" y="4790322"/>
                  <a:pt x="1896414" y="4790322"/>
                </a:cubicBezTo>
                <a:cubicBezTo>
                  <a:pt x="1896414" y="4790322"/>
                  <a:pt x="1894066" y="4790322"/>
                  <a:pt x="1894066" y="4790322"/>
                </a:cubicBezTo>
                <a:cubicBezTo>
                  <a:pt x="1879984" y="4787975"/>
                  <a:pt x="1865902" y="4785628"/>
                  <a:pt x="1854167" y="4780934"/>
                </a:cubicBezTo>
                <a:close/>
                <a:moveTo>
                  <a:pt x="1936313" y="4795016"/>
                </a:moveTo>
                <a:cubicBezTo>
                  <a:pt x="1966825" y="4802057"/>
                  <a:pt x="1997336" y="4809098"/>
                  <a:pt x="2027848" y="4813792"/>
                </a:cubicBezTo>
                <a:cubicBezTo>
                  <a:pt x="1997336" y="4809098"/>
                  <a:pt x="1966825" y="4804404"/>
                  <a:pt x="1936313" y="4797363"/>
                </a:cubicBezTo>
                <a:cubicBezTo>
                  <a:pt x="1936313" y="4797363"/>
                  <a:pt x="1936313" y="4797363"/>
                  <a:pt x="1936313" y="4795016"/>
                </a:cubicBezTo>
                <a:close/>
                <a:moveTo>
                  <a:pt x="4651846" y="3419647"/>
                </a:moveTo>
                <a:cubicBezTo>
                  <a:pt x="4654193" y="3414952"/>
                  <a:pt x="4656540" y="3410258"/>
                  <a:pt x="4658887" y="3405564"/>
                </a:cubicBezTo>
                <a:cubicBezTo>
                  <a:pt x="4661234" y="3400870"/>
                  <a:pt x="4663581" y="3396176"/>
                  <a:pt x="4665929" y="3393829"/>
                </a:cubicBezTo>
                <a:cubicBezTo>
                  <a:pt x="4663581" y="3400870"/>
                  <a:pt x="4661234" y="3405564"/>
                  <a:pt x="4658887" y="3412606"/>
                </a:cubicBezTo>
                <a:cubicBezTo>
                  <a:pt x="4654193" y="3412606"/>
                  <a:pt x="4651846" y="3414952"/>
                  <a:pt x="4651846" y="3419647"/>
                </a:cubicBezTo>
                <a:close/>
                <a:moveTo>
                  <a:pt x="4811445" y="2706145"/>
                </a:moveTo>
                <a:cubicBezTo>
                  <a:pt x="4811445" y="2703798"/>
                  <a:pt x="4811445" y="2703798"/>
                  <a:pt x="4811445" y="2701451"/>
                </a:cubicBezTo>
                <a:cubicBezTo>
                  <a:pt x="4811445" y="2701451"/>
                  <a:pt x="4811445" y="2703798"/>
                  <a:pt x="4811445" y="2706145"/>
                </a:cubicBezTo>
                <a:cubicBezTo>
                  <a:pt x="4811445" y="2703798"/>
                  <a:pt x="4811445" y="2703798"/>
                  <a:pt x="4811445" y="2706145"/>
                </a:cubicBezTo>
                <a:close/>
                <a:moveTo>
                  <a:pt x="4818487" y="2626345"/>
                </a:moveTo>
                <a:cubicBezTo>
                  <a:pt x="4818487" y="2621651"/>
                  <a:pt x="4818487" y="2619304"/>
                  <a:pt x="4818487" y="2614610"/>
                </a:cubicBezTo>
                <a:cubicBezTo>
                  <a:pt x="4818487" y="2616957"/>
                  <a:pt x="4818487" y="2619304"/>
                  <a:pt x="4818487" y="2619304"/>
                </a:cubicBezTo>
                <a:cubicBezTo>
                  <a:pt x="4818487" y="2621651"/>
                  <a:pt x="4818487" y="2626345"/>
                  <a:pt x="4818487" y="2628692"/>
                </a:cubicBezTo>
                <a:cubicBezTo>
                  <a:pt x="4818487" y="2628692"/>
                  <a:pt x="4818487" y="2628692"/>
                  <a:pt x="4818487" y="2628692"/>
                </a:cubicBezTo>
                <a:cubicBezTo>
                  <a:pt x="4818487" y="2628692"/>
                  <a:pt x="4818487" y="2626345"/>
                  <a:pt x="4818487" y="2626345"/>
                </a:cubicBezTo>
                <a:close/>
                <a:moveTo>
                  <a:pt x="302769" y="1354246"/>
                </a:moveTo>
                <a:cubicBezTo>
                  <a:pt x="305116" y="1354246"/>
                  <a:pt x="305116" y="1354246"/>
                  <a:pt x="302769" y="1354246"/>
                </a:cubicBezTo>
                <a:cubicBezTo>
                  <a:pt x="302769" y="1356593"/>
                  <a:pt x="302769" y="1361287"/>
                  <a:pt x="302769" y="1363634"/>
                </a:cubicBezTo>
                <a:cubicBezTo>
                  <a:pt x="302769" y="1365981"/>
                  <a:pt x="300422" y="1368328"/>
                  <a:pt x="300422" y="1370675"/>
                </a:cubicBezTo>
                <a:cubicBezTo>
                  <a:pt x="295728" y="1377716"/>
                  <a:pt x="293381" y="1382410"/>
                  <a:pt x="288687" y="1389451"/>
                </a:cubicBezTo>
                <a:cubicBezTo>
                  <a:pt x="283993" y="1396493"/>
                  <a:pt x="281646" y="1401187"/>
                  <a:pt x="276951" y="1408228"/>
                </a:cubicBezTo>
                <a:cubicBezTo>
                  <a:pt x="279299" y="1403534"/>
                  <a:pt x="281646" y="1401187"/>
                  <a:pt x="281646" y="1396493"/>
                </a:cubicBezTo>
                <a:cubicBezTo>
                  <a:pt x="291034" y="1380063"/>
                  <a:pt x="298075" y="1365981"/>
                  <a:pt x="302769" y="1354246"/>
                </a:cubicBezTo>
                <a:close/>
                <a:moveTo>
                  <a:pt x="37553" y="2731962"/>
                </a:moveTo>
                <a:cubicBezTo>
                  <a:pt x="37553" y="2731962"/>
                  <a:pt x="37553" y="2734309"/>
                  <a:pt x="37553" y="2731962"/>
                </a:cubicBezTo>
                <a:cubicBezTo>
                  <a:pt x="39900" y="2750738"/>
                  <a:pt x="42247" y="2769515"/>
                  <a:pt x="44594" y="2785944"/>
                </a:cubicBezTo>
                <a:cubicBezTo>
                  <a:pt x="39900" y="2769515"/>
                  <a:pt x="37553" y="2750738"/>
                  <a:pt x="37553" y="2731962"/>
                </a:cubicBezTo>
                <a:cubicBezTo>
                  <a:pt x="35206" y="2731962"/>
                  <a:pt x="37553" y="2731962"/>
                  <a:pt x="37553" y="2731962"/>
                </a:cubicBezTo>
                <a:close/>
                <a:moveTo>
                  <a:pt x="93882" y="2987790"/>
                </a:moveTo>
                <a:cubicBezTo>
                  <a:pt x="91535" y="2987790"/>
                  <a:pt x="89188" y="2990137"/>
                  <a:pt x="86841" y="2992484"/>
                </a:cubicBezTo>
                <a:cubicBezTo>
                  <a:pt x="72758" y="2936155"/>
                  <a:pt x="61023" y="2882173"/>
                  <a:pt x="51635" y="2825844"/>
                </a:cubicBezTo>
                <a:cubicBezTo>
                  <a:pt x="63370" y="2884520"/>
                  <a:pt x="77453" y="2938502"/>
                  <a:pt x="93882" y="2987790"/>
                </a:cubicBezTo>
                <a:close/>
                <a:moveTo>
                  <a:pt x="992801" y="4372548"/>
                </a:moveTo>
                <a:cubicBezTo>
                  <a:pt x="995148" y="4374895"/>
                  <a:pt x="997495" y="4374895"/>
                  <a:pt x="999842" y="4377242"/>
                </a:cubicBezTo>
                <a:cubicBezTo>
                  <a:pt x="999842" y="4377242"/>
                  <a:pt x="1002189" y="4379589"/>
                  <a:pt x="1002189" y="4379589"/>
                </a:cubicBezTo>
                <a:cubicBezTo>
                  <a:pt x="999842" y="4379589"/>
                  <a:pt x="997495" y="4377242"/>
                  <a:pt x="995148" y="4377242"/>
                </a:cubicBezTo>
                <a:cubicBezTo>
                  <a:pt x="995148" y="4377242"/>
                  <a:pt x="992801" y="4374895"/>
                  <a:pt x="992801" y="4372548"/>
                </a:cubicBezTo>
                <a:cubicBezTo>
                  <a:pt x="992801" y="4372548"/>
                  <a:pt x="992801" y="4372548"/>
                  <a:pt x="992801" y="4372548"/>
                </a:cubicBezTo>
                <a:close/>
                <a:moveTo>
                  <a:pt x="1013924" y="4384283"/>
                </a:moveTo>
                <a:cubicBezTo>
                  <a:pt x="1016271" y="4384283"/>
                  <a:pt x="1018618" y="4384283"/>
                  <a:pt x="1018618" y="4384283"/>
                </a:cubicBezTo>
                <a:cubicBezTo>
                  <a:pt x="1020965" y="4384283"/>
                  <a:pt x="1023312" y="4384283"/>
                  <a:pt x="1023312" y="4384283"/>
                </a:cubicBezTo>
                <a:cubicBezTo>
                  <a:pt x="1025659" y="4388977"/>
                  <a:pt x="1030353" y="4393671"/>
                  <a:pt x="1035047" y="4393671"/>
                </a:cubicBezTo>
                <a:cubicBezTo>
                  <a:pt x="1032700" y="4393671"/>
                  <a:pt x="1032700" y="4393671"/>
                  <a:pt x="1032700" y="4396018"/>
                </a:cubicBezTo>
                <a:cubicBezTo>
                  <a:pt x="1028006" y="4393671"/>
                  <a:pt x="1025659" y="4391324"/>
                  <a:pt x="1020965" y="4388977"/>
                </a:cubicBezTo>
                <a:cubicBezTo>
                  <a:pt x="1018618" y="4388977"/>
                  <a:pt x="1016271" y="4386630"/>
                  <a:pt x="1013924" y="4384283"/>
                </a:cubicBezTo>
                <a:close/>
                <a:moveTo>
                  <a:pt x="1797838" y="4764504"/>
                </a:moveTo>
                <a:cubicBezTo>
                  <a:pt x="1804879" y="4766851"/>
                  <a:pt x="1809573" y="4766851"/>
                  <a:pt x="1816614" y="4769199"/>
                </a:cubicBezTo>
                <a:cubicBezTo>
                  <a:pt x="1816614" y="4769199"/>
                  <a:pt x="1816614" y="4771545"/>
                  <a:pt x="1814267" y="4771545"/>
                </a:cubicBezTo>
                <a:cubicBezTo>
                  <a:pt x="1809573" y="4769199"/>
                  <a:pt x="1804879" y="4769199"/>
                  <a:pt x="1800185" y="4766851"/>
                </a:cubicBezTo>
                <a:cubicBezTo>
                  <a:pt x="1800185" y="4764504"/>
                  <a:pt x="1800185" y="4764504"/>
                  <a:pt x="1797838" y="4764504"/>
                </a:cubicBezTo>
                <a:close/>
                <a:moveTo>
                  <a:pt x="2800027" y="4816140"/>
                </a:moveTo>
                <a:cubicBezTo>
                  <a:pt x="2800027" y="4816140"/>
                  <a:pt x="2800027" y="4816140"/>
                  <a:pt x="2800027" y="4816140"/>
                </a:cubicBezTo>
                <a:cubicBezTo>
                  <a:pt x="2821150" y="4813792"/>
                  <a:pt x="2839926" y="4811445"/>
                  <a:pt x="2861050" y="4806751"/>
                </a:cubicBezTo>
                <a:cubicBezTo>
                  <a:pt x="2861050" y="4806751"/>
                  <a:pt x="2861050" y="4806751"/>
                  <a:pt x="2861050" y="4806751"/>
                </a:cubicBezTo>
                <a:cubicBezTo>
                  <a:pt x="2865744" y="4806751"/>
                  <a:pt x="2868091" y="4806751"/>
                  <a:pt x="2872785" y="4804404"/>
                </a:cubicBezTo>
                <a:cubicBezTo>
                  <a:pt x="2875132" y="4804404"/>
                  <a:pt x="2877479" y="4804404"/>
                  <a:pt x="2879826" y="4804404"/>
                </a:cubicBezTo>
                <a:cubicBezTo>
                  <a:pt x="2882173" y="4804404"/>
                  <a:pt x="2882173" y="4804404"/>
                  <a:pt x="2884520" y="4804404"/>
                </a:cubicBezTo>
                <a:cubicBezTo>
                  <a:pt x="2891561" y="4804404"/>
                  <a:pt x="2900949" y="4804404"/>
                  <a:pt x="2907991" y="4804404"/>
                </a:cubicBezTo>
                <a:cubicBezTo>
                  <a:pt x="2915032" y="4804404"/>
                  <a:pt x="2922073" y="4804404"/>
                  <a:pt x="2931461" y="4804404"/>
                </a:cubicBezTo>
                <a:cubicBezTo>
                  <a:pt x="2893908" y="4811445"/>
                  <a:pt x="2854008" y="4813792"/>
                  <a:pt x="2816456" y="4813792"/>
                </a:cubicBezTo>
                <a:cubicBezTo>
                  <a:pt x="2809415" y="4816140"/>
                  <a:pt x="2804721" y="4816140"/>
                  <a:pt x="2800027" y="4816140"/>
                </a:cubicBezTo>
                <a:close/>
                <a:moveTo>
                  <a:pt x="2983096" y="4783281"/>
                </a:moveTo>
                <a:cubicBezTo>
                  <a:pt x="2983096" y="4783281"/>
                  <a:pt x="2980749" y="4780934"/>
                  <a:pt x="2978402" y="4780934"/>
                </a:cubicBezTo>
                <a:cubicBezTo>
                  <a:pt x="2997178" y="4778587"/>
                  <a:pt x="3015955" y="4776239"/>
                  <a:pt x="3032384" y="4773893"/>
                </a:cubicBezTo>
                <a:cubicBezTo>
                  <a:pt x="3027690" y="4773893"/>
                  <a:pt x="3022996" y="4776239"/>
                  <a:pt x="3018302" y="4776239"/>
                </a:cubicBezTo>
                <a:cubicBezTo>
                  <a:pt x="3008914" y="4778587"/>
                  <a:pt x="2997178" y="4780934"/>
                  <a:pt x="2983096" y="4783281"/>
                </a:cubicBezTo>
                <a:close/>
                <a:moveTo>
                  <a:pt x="3473629" y="4623681"/>
                </a:moveTo>
                <a:cubicBezTo>
                  <a:pt x="3490058" y="4614293"/>
                  <a:pt x="3506487" y="4607252"/>
                  <a:pt x="3522917" y="4597864"/>
                </a:cubicBezTo>
                <a:cubicBezTo>
                  <a:pt x="3527611" y="4595517"/>
                  <a:pt x="3532305" y="4593170"/>
                  <a:pt x="3536999" y="4590823"/>
                </a:cubicBezTo>
                <a:cubicBezTo>
                  <a:pt x="3534652" y="4590823"/>
                  <a:pt x="3534652" y="4593170"/>
                  <a:pt x="3532305" y="4593170"/>
                </a:cubicBezTo>
                <a:cubicBezTo>
                  <a:pt x="3527611" y="4595517"/>
                  <a:pt x="3522917" y="4597864"/>
                  <a:pt x="3518223" y="4602558"/>
                </a:cubicBezTo>
                <a:cubicBezTo>
                  <a:pt x="3518223" y="4602558"/>
                  <a:pt x="3515876" y="4604905"/>
                  <a:pt x="3515876" y="4604905"/>
                </a:cubicBezTo>
                <a:cubicBezTo>
                  <a:pt x="3501793" y="4611946"/>
                  <a:pt x="3490058" y="4618987"/>
                  <a:pt x="3475976" y="4626029"/>
                </a:cubicBezTo>
                <a:cubicBezTo>
                  <a:pt x="3475976" y="4623681"/>
                  <a:pt x="3473629" y="4623681"/>
                  <a:pt x="3473629" y="4623681"/>
                </a:cubicBezTo>
                <a:close/>
                <a:moveTo>
                  <a:pt x="3656698" y="4515718"/>
                </a:moveTo>
                <a:cubicBezTo>
                  <a:pt x="3659045" y="4515718"/>
                  <a:pt x="3659045" y="4513370"/>
                  <a:pt x="3661392" y="4513370"/>
                </a:cubicBezTo>
                <a:cubicBezTo>
                  <a:pt x="3666086" y="4508676"/>
                  <a:pt x="3673128" y="4506329"/>
                  <a:pt x="3677822" y="4501635"/>
                </a:cubicBezTo>
                <a:cubicBezTo>
                  <a:pt x="3673128" y="4506329"/>
                  <a:pt x="3666086" y="4508676"/>
                  <a:pt x="3661392" y="4513370"/>
                </a:cubicBezTo>
                <a:cubicBezTo>
                  <a:pt x="3659045" y="4513370"/>
                  <a:pt x="3659045" y="4515718"/>
                  <a:pt x="3656698" y="4515718"/>
                </a:cubicBezTo>
                <a:close/>
                <a:moveTo>
                  <a:pt x="4818487" y="2616957"/>
                </a:moveTo>
                <a:cubicBezTo>
                  <a:pt x="4818487" y="2598180"/>
                  <a:pt x="4818487" y="2579404"/>
                  <a:pt x="4818487" y="2562975"/>
                </a:cubicBezTo>
                <a:cubicBezTo>
                  <a:pt x="4818487" y="2562975"/>
                  <a:pt x="4818487" y="2562975"/>
                  <a:pt x="4818487" y="2562975"/>
                </a:cubicBezTo>
                <a:cubicBezTo>
                  <a:pt x="4818487" y="2584098"/>
                  <a:pt x="4820833" y="2607569"/>
                  <a:pt x="4820833" y="2628692"/>
                </a:cubicBezTo>
                <a:cubicBezTo>
                  <a:pt x="4818487" y="2628692"/>
                  <a:pt x="4818487" y="2628692"/>
                  <a:pt x="4816139" y="2628692"/>
                </a:cubicBezTo>
                <a:cubicBezTo>
                  <a:pt x="4818487" y="2623998"/>
                  <a:pt x="4818487" y="2621651"/>
                  <a:pt x="4818487" y="2616957"/>
                </a:cubicBezTo>
                <a:close/>
                <a:moveTo>
                  <a:pt x="4816139" y="2253165"/>
                </a:moveTo>
                <a:cubicBezTo>
                  <a:pt x="4816139" y="2246123"/>
                  <a:pt x="4816139" y="2241429"/>
                  <a:pt x="4816139" y="2234388"/>
                </a:cubicBezTo>
                <a:cubicBezTo>
                  <a:pt x="4816139" y="2227347"/>
                  <a:pt x="4816139" y="2220306"/>
                  <a:pt x="4816139" y="2215612"/>
                </a:cubicBezTo>
                <a:cubicBezTo>
                  <a:pt x="4816139" y="2194489"/>
                  <a:pt x="4813793" y="2173365"/>
                  <a:pt x="4813793" y="2152242"/>
                </a:cubicBezTo>
                <a:cubicBezTo>
                  <a:pt x="4816139" y="2152242"/>
                  <a:pt x="4818487" y="2152242"/>
                  <a:pt x="4818487" y="2152242"/>
                </a:cubicBezTo>
                <a:cubicBezTo>
                  <a:pt x="4818487" y="2168671"/>
                  <a:pt x="4818487" y="2185100"/>
                  <a:pt x="4818487" y="2201530"/>
                </a:cubicBezTo>
                <a:cubicBezTo>
                  <a:pt x="4816139" y="2217959"/>
                  <a:pt x="4816139" y="2234388"/>
                  <a:pt x="4816139" y="2253165"/>
                </a:cubicBezTo>
                <a:close/>
                <a:moveTo>
                  <a:pt x="4816139" y="1999684"/>
                </a:moveTo>
                <a:cubicBezTo>
                  <a:pt x="4816139" y="1997337"/>
                  <a:pt x="4816139" y="1994990"/>
                  <a:pt x="4816139" y="1994990"/>
                </a:cubicBezTo>
                <a:cubicBezTo>
                  <a:pt x="4816139" y="1994990"/>
                  <a:pt x="4816139" y="1994990"/>
                  <a:pt x="4818487" y="1994990"/>
                </a:cubicBezTo>
                <a:cubicBezTo>
                  <a:pt x="4818487" y="1999684"/>
                  <a:pt x="4820833" y="2002031"/>
                  <a:pt x="4820833" y="2006725"/>
                </a:cubicBezTo>
                <a:cubicBezTo>
                  <a:pt x="4820833" y="2009072"/>
                  <a:pt x="4820833" y="2009072"/>
                  <a:pt x="4820833" y="2011419"/>
                </a:cubicBezTo>
                <a:cubicBezTo>
                  <a:pt x="4820833" y="2011419"/>
                  <a:pt x="4820833" y="2013766"/>
                  <a:pt x="4820833" y="2013766"/>
                </a:cubicBezTo>
                <a:cubicBezTo>
                  <a:pt x="4818487" y="2013766"/>
                  <a:pt x="4818487" y="2013766"/>
                  <a:pt x="4816139" y="2016113"/>
                </a:cubicBezTo>
                <a:cubicBezTo>
                  <a:pt x="4816139" y="2009072"/>
                  <a:pt x="4816139" y="2004378"/>
                  <a:pt x="4816139" y="1999684"/>
                </a:cubicBezTo>
                <a:close/>
                <a:moveTo>
                  <a:pt x="3468935" y="298075"/>
                </a:moveTo>
                <a:cubicBezTo>
                  <a:pt x="3466588" y="295728"/>
                  <a:pt x="3466588" y="295728"/>
                  <a:pt x="3464241" y="293381"/>
                </a:cubicBezTo>
                <a:cubicBezTo>
                  <a:pt x="3466588" y="295728"/>
                  <a:pt x="3468935" y="295728"/>
                  <a:pt x="3468935" y="298075"/>
                </a:cubicBezTo>
                <a:cubicBezTo>
                  <a:pt x="3471282" y="298075"/>
                  <a:pt x="3471282" y="298075"/>
                  <a:pt x="3468935" y="298075"/>
                </a:cubicBezTo>
                <a:close/>
                <a:moveTo>
                  <a:pt x="1002189" y="4381936"/>
                </a:moveTo>
                <a:cubicBezTo>
                  <a:pt x="1002189" y="4381936"/>
                  <a:pt x="1004536" y="4381936"/>
                  <a:pt x="1004536" y="4381936"/>
                </a:cubicBezTo>
                <a:cubicBezTo>
                  <a:pt x="1004536" y="4381936"/>
                  <a:pt x="1006883" y="4381936"/>
                  <a:pt x="1006883" y="4381936"/>
                </a:cubicBezTo>
                <a:cubicBezTo>
                  <a:pt x="1006883" y="4381936"/>
                  <a:pt x="1006883" y="4381936"/>
                  <a:pt x="1006883" y="4381936"/>
                </a:cubicBezTo>
                <a:cubicBezTo>
                  <a:pt x="1009230" y="4381936"/>
                  <a:pt x="1009230" y="4384283"/>
                  <a:pt x="1011577" y="4384283"/>
                </a:cubicBezTo>
                <a:cubicBezTo>
                  <a:pt x="1016271" y="4388977"/>
                  <a:pt x="1023312" y="4391324"/>
                  <a:pt x="1028006" y="4393671"/>
                </a:cubicBezTo>
                <a:cubicBezTo>
                  <a:pt x="1025659" y="4393671"/>
                  <a:pt x="1025659" y="4396018"/>
                  <a:pt x="1023312" y="4396018"/>
                </a:cubicBezTo>
                <a:cubicBezTo>
                  <a:pt x="1016271" y="4391324"/>
                  <a:pt x="1009230" y="4386630"/>
                  <a:pt x="1002189" y="4379589"/>
                </a:cubicBezTo>
                <a:cubicBezTo>
                  <a:pt x="1004536" y="4384283"/>
                  <a:pt x="1002189" y="4384283"/>
                  <a:pt x="1002189" y="4381936"/>
                </a:cubicBezTo>
                <a:close/>
                <a:moveTo>
                  <a:pt x="2729615" y="4839610"/>
                </a:moveTo>
                <a:cubicBezTo>
                  <a:pt x="2731962" y="4839610"/>
                  <a:pt x="2734309" y="4837263"/>
                  <a:pt x="2736656" y="4837263"/>
                </a:cubicBezTo>
                <a:cubicBezTo>
                  <a:pt x="2736656" y="4837263"/>
                  <a:pt x="2739003" y="4837263"/>
                  <a:pt x="2741350" y="4834916"/>
                </a:cubicBezTo>
                <a:cubicBezTo>
                  <a:pt x="2748391" y="4832569"/>
                  <a:pt x="2753086" y="4830222"/>
                  <a:pt x="2760127" y="4827875"/>
                </a:cubicBezTo>
                <a:cubicBezTo>
                  <a:pt x="2762474" y="4827875"/>
                  <a:pt x="2762474" y="4825528"/>
                  <a:pt x="2764821" y="4825528"/>
                </a:cubicBezTo>
                <a:cubicBezTo>
                  <a:pt x="2764821" y="4825528"/>
                  <a:pt x="2764821" y="4825528"/>
                  <a:pt x="2764821" y="4825528"/>
                </a:cubicBezTo>
                <a:cubicBezTo>
                  <a:pt x="2767168" y="4827875"/>
                  <a:pt x="2769515" y="4832569"/>
                  <a:pt x="2774209" y="4832569"/>
                </a:cubicBezTo>
                <a:cubicBezTo>
                  <a:pt x="2762474" y="4834916"/>
                  <a:pt x="2750738" y="4834916"/>
                  <a:pt x="2739003" y="4837263"/>
                </a:cubicBezTo>
                <a:cubicBezTo>
                  <a:pt x="2734309" y="4839610"/>
                  <a:pt x="2731962" y="4839610"/>
                  <a:pt x="2729615" y="4839610"/>
                </a:cubicBezTo>
                <a:close/>
                <a:moveTo>
                  <a:pt x="4752769" y="3147389"/>
                </a:moveTo>
                <a:cubicBezTo>
                  <a:pt x="4755116" y="3140348"/>
                  <a:pt x="4755116" y="3135654"/>
                  <a:pt x="4757463" y="3128613"/>
                </a:cubicBezTo>
                <a:cubicBezTo>
                  <a:pt x="4759810" y="3123919"/>
                  <a:pt x="4759810" y="3119225"/>
                  <a:pt x="4762157" y="3114531"/>
                </a:cubicBezTo>
                <a:cubicBezTo>
                  <a:pt x="4759810" y="3121572"/>
                  <a:pt x="4757463" y="3130960"/>
                  <a:pt x="4755116" y="3138001"/>
                </a:cubicBezTo>
                <a:cubicBezTo>
                  <a:pt x="4755116" y="3142695"/>
                  <a:pt x="4752769" y="3145042"/>
                  <a:pt x="4752769" y="3147389"/>
                </a:cubicBezTo>
                <a:close/>
                <a:moveTo>
                  <a:pt x="4827875" y="2788291"/>
                </a:moveTo>
                <a:cubicBezTo>
                  <a:pt x="4820833" y="2788291"/>
                  <a:pt x="4816139" y="2792985"/>
                  <a:pt x="4811445" y="2797679"/>
                </a:cubicBezTo>
                <a:cubicBezTo>
                  <a:pt x="4811445" y="2792985"/>
                  <a:pt x="4811445" y="2788291"/>
                  <a:pt x="4813793" y="2781250"/>
                </a:cubicBezTo>
                <a:cubicBezTo>
                  <a:pt x="4816139" y="2757780"/>
                  <a:pt x="4816139" y="2734309"/>
                  <a:pt x="4818487" y="2710839"/>
                </a:cubicBezTo>
                <a:cubicBezTo>
                  <a:pt x="4818487" y="2710839"/>
                  <a:pt x="4818487" y="2708492"/>
                  <a:pt x="4818487" y="2708492"/>
                </a:cubicBezTo>
                <a:cubicBezTo>
                  <a:pt x="4818487" y="2694409"/>
                  <a:pt x="4818487" y="2680327"/>
                  <a:pt x="4820833" y="2666245"/>
                </a:cubicBezTo>
                <a:cubicBezTo>
                  <a:pt x="4823181" y="2666245"/>
                  <a:pt x="4825528" y="2666245"/>
                  <a:pt x="4827875" y="2668592"/>
                </a:cubicBezTo>
                <a:cubicBezTo>
                  <a:pt x="4825528" y="2715533"/>
                  <a:pt x="4827875" y="2755433"/>
                  <a:pt x="4827875" y="2788291"/>
                </a:cubicBezTo>
                <a:close/>
                <a:moveTo>
                  <a:pt x="4802057" y="2398681"/>
                </a:moveTo>
                <a:cubicBezTo>
                  <a:pt x="4799710" y="2398681"/>
                  <a:pt x="4797363" y="2398681"/>
                  <a:pt x="4795016" y="2401028"/>
                </a:cubicBezTo>
                <a:cubicBezTo>
                  <a:pt x="4795016" y="2375211"/>
                  <a:pt x="4799710" y="2349394"/>
                  <a:pt x="4804404" y="2335311"/>
                </a:cubicBezTo>
                <a:cubicBezTo>
                  <a:pt x="4804404" y="2335311"/>
                  <a:pt x="4804404" y="2335311"/>
                  <a:pt x="4806751" y="2335311"/>
                </a:cubicBezTo>
                <a:cubicBezTo>
                  <a:pt x="4799710" y="2351741"/>
                  <a:pt x="4799710" y="2372864"/>
                  <a:pt x="4802057" y="2398681"/>
                </a:cubicBezTo>
                <a:close/>
                <a:moveTo>
                  <a:pt x="4818487" y="2166324"/>
                </a:moveTo>
                <a:cubicBezTo>
                  <a:pt x="4818487" y="2163977"/>
                  <a:pt x="4818487" y="2161630"/>
                  <a:pt x="4818487" y="2159283"/>
                </a:cubicBezTo>
                <a:cubicBezTo>
                  <a:pt x="4818487" y="2154589"/>
                  <a:pt x="4818487" y="2152242"/>
                  <a:pt x="4818487" y="2147548"/>
                </a:cubicBezTo>
                <a:cubicBezTo>
                  <a:pt x="4818487" y="2147548"/>
                  <a:pt x="4818487" y="2147548"/>
                  <a:pt x="4818487" y="2147548"/>
                </a:cubicBezTo>
                <a:cubicBezTo>
                  <a:pt x="4818487" y="2154589"/>
                  <a:pt x="4818487" y="2161630"/>
                  <a:pt x="4818487" y="2166324"/>
                </a:cubicBezTo>
                <a:close/>
                <a:moveTo>
                  <a:pt x="4818487" y="2114689"/>
                </a:moveTo>
                <a:cubicBezTo>
                  <a:pt x="4818487" y="2114689"/>
                  <a:pt x="4818487" y="2114689"/>
                  <a:pt x="4818487" y="2114689"/>
                </a:cubicBezTo>
                <a:cubicBezTo>
                  <a:pt x="4816139" y="2112342"/>
                  <a:pt x="4816139" y="2109995"/>
                  <a:pt x="4816139" y="2109995"/>
                </a:cubicBezTo>
                <a:cubicBezTo>
                  <a:pt x="4816139" y="2105301"/>
                  <a:pt x="4816139" y="2102954"/>
                  <a:pt x="4816139" y="2098260"/>
                </a:cubicBezTo>
                <a:cubicBezTo>
                  <a:pt x="4816139" y="2093565"/>
                  <a:pt x="4816139" y="2088871"/>
                  <a:pt x="4816139" y="2081830"/>
                </a:cubicBezTo>
                <a:cubicBezTo>
                  <a:pt x="4816139" y="2077136"/>
                  <a:pt x="4816139" y="2074789"/>
                  <a:pt x="4816139" y="2070095"/>
                </a:cubicBezTo>
                <a:cubicBezTo>
                  <a:pt x="4816139" y="2065401"/>
                  <a:pt x="4816139" y="2058360"/>
                  <a:pt x="4816139" y="2053666"/>
                </a:cubicBezTo>
                <a:cubicBezTo>
                  <a:pt x="4816139" y="2051319"/>
                  <a:pt x="4816139" y="2051319"/>
                  <a:pt x="4816139" y="2048971"/>
                </a:cubicBezTo>
                <a:cubicBezTo>
                  <a:pt x="4818487" y="2048971"/>
                  <a:pt x="4820833" y="2048971"/>
                  <a:pt x="4820833" y="2051319"/>
                </a:cubicBezTo>
                <a:cubicBezTo>
                  <a:pt x="4820833" y="2070095"/>
                  <a:pt x="4820833" y="2091218"/>
                  <a:pt x="4818487" y="2114689"/>
                </a:cubicBezTo>
                <a:close/>
                <a:moveTo>
                  <a:pt x="3551081" y="291034"/>
                </a:moveTo>
                <a:cubicBezTo>
                  <a:pt x="3548734" y="293381"/>
                  <a:pt x="3546387" y="298075"/>
                  <a:pt x="3546387" y="302769"/>
                </a:cubicBezTo>
                <a:cubicBezTo>
                  <a:pt x="3546387" y="314504"/>
                  <a:pt x="3555775" y="323892"/>
                  <a:pt x="3567511" y="323892"/>
                </a:cubicBezTo>
                <a:cubicBezTo>
                  <a:pt x="3572205" y="323892"/>
                  <a:pt x="3576899" y="321545"/>
                  <a:pt x="3579246" y="319198"/>
                </a:cubicBezTo>
                <a:cubicBezTo>
                  <a:pt x="3579246" y="319198"/>
                  <a:pt x="3579246" y="319198"/>
                  <a:pt x="3579246" y="321545"/>
                </a:cubicBezTo>
                <a:cubicBezTo>
                  <a:pt x="3581593" y="323892"/>
                  <a:pt x="3583940" y="328586"/>
                  <a:pt x="3586287" y="330934"/>
                </a:cubicBezTo>
                <a:cubicBezTo>
                  <a:pt x="3586287" y="333281"/>
                  <a:pt x="3588634" y="335628"/>
                  <a:pt x="3588634" y="335628"/>
                </a:cubicBezTo>
                <a:cubicBezTo>
                  <a:pt x="3590981" y="340322"/>
                  <a:pt x="3593328" y="342669"/>
                  <a:pt x="3595675" y="347363"/>
                </a:cubicBezTo>
                <a:cubicBezTo>
                  <a:pt x="3595675" y="349710"/>
                  <a:pt x="3598022" y="352057"/>
                  <a:pt x="3598022" y="352057"/>
                </a:cubicBezTo>
                <a:cubicBezTo>
                  <a:pt x="3600369" y="356751"/>
                  <a:pt x="3602716" y="359098"/>
                  <a:pt x="3602716" y="363792"/>
                </a:cubicBezTo>
                <a:cubicBezTo>
                  <a:pt x="3600369" y="363792"/>
                  <a:pt x="3600369" y="361445"/>
                  <a:pt x="3598022" y="361445"/>
                </a:cubicBezTo>
                <a:cubicBezTo>
                  <a:pt x="3588634" y="356751"/>
                  <a:pt x="3579246" y="352057"/>
                  <a:pt x="3569858" y="345016"/>
                </a:cubicBezTo>
                <a:cubicBezTo>
                  <a:pt x="3560469" y="340322"/>
                  <a:pt x="3553428" y="335628"/>
                  <a:pt x="3544040" y="330934"/>
                </a:cubicBezTo>
                <a:cubicBezTo>
                  <a:pt x="3532305" y="323892"/>
                  <a:pt x="3518223" y="319198"/>
                  <a:pt x="3506487" y="312157"/>
                </a:cubicBezTo>
                <a:cubicBezTo>
                  <a:pt x="3506487" y="309810"/>
                  <a:pt x="3508834" y="307463"/>
                  <a:pt x="3508834" y="302769"/>
                </a:cubicBezTo>
                <a:cubicBezTo>
                  <a:pt x="3508834" y="298075"/>
                  <a:pt x="3506487" y="293381"/>
                  <a:pt x="3504140" y="291034"/>
                </a:cubicBezTo>
                <a:cubicBezTo>
                  <a:pt x="3506487" y="291034"/>
                  <a:pt x="3506487" y="288687"/>
                  <a:pt x="3508834" y="288687"/>
                </a:cubicBezTo>
                <a:cubicBezTo>
                  <a:pt x="3511182" y="288687"/>
                  <a:pt x="3513528" y="286340"/>
                  <a:pt x="3515876" y="286340"/>
                </a:cubicBezTo>
                <a:cubicBezTo>
                  <a:pt x="3515876" y="286340"/>
                  <a:pt x="3518223" y="286340"/>
                  <a:pt x="3520570" y="283993"/>
                </a:cubicBezTo>
                <a:cubicBezTo>
                  <a:pt x="3525264" y="283993"/>
                  <a:pt x="3527611" y="281646"/>
                  <a:pt x="3532305" y="281646"/>
                </a:cubicBezTo>
                <a:cubicBezTo>
                  <a:pt x="3536999" y="286340"/>
                  <a:pt x="3544040" y="288687"/>
                  <a:pt x="3551081" y="291034"/>
                </a:cubicBezTo>
                <a:close/>
                <a:moveTo>
                  <a:pt x="51635" y="2027848"/>
                </a:moveTo>
                <a:cubicBezTo>
                  <a:pt x="51635" y="2027848"/>
                  <a:pt x="53982" y="2027848"/>
                  <a:pt x="56329" y="2027848"/>
                </a:cubicBezTo>
                <a:cubicBezTo>
                  <a:pt x="56329" y="2027848"/>
                  <a:pt x="56329" y="2030195"/>
                  <a:pt x="56329" y="2030195"/>
                </a:cubicBezTo>
                <a:cubicBezTo>
                  <a:pt x="56329" y="2032542"/>
                  <a:pt x="53982" y="2034889"/>
                  <a:pt x="53982" y="2037236"/>
                </a:cubicBezTo>
                <a:cubicBezTo>
                  <a:pt x="53982" y="2037236"/>
                  <a:pt x="53982" y="2037236"/>
                  <a:pt x="53982" y="2037236"/>
                </a:cubicBezTo>
                <a:cubicBezTo>
                  <a:pt x="51635" y="2037236"/>
                  <a:pt x="49288" y="2039583"/>
                  <a:pt x="46941" y="2039583"/>
                </a:cubicBezTo>
                <a:cubicBezTo>
                  <a:pt x="46941" y="2034889"/>
                  <a:pt x="49288" y="2030195"/>
                  <a:pt x="51635" y="2027848"/>
                </a:cubicBezTo>
                <a:close/>
                <a:moveTo>
                  <a:pt x="25818" y="2255512"/>
                </a:moveTo>
                <a:cubicBezTo>
                  <a:pt x="28165" y="2185100"/>
                  <a:pt x="28165" y="2114689"/>
                  <a:pt x="39900" y="2065401"/>
                </a:cubicBezTo>
                <a:cubicBezTo>
                  <a:pt x="42247" y="2067748"/>
                  <a:pt x="42247" y="2070095"/>
                  <a:pt x="44594" y="2072442"/>
                </a:cubicBezTo>
                <a:cubicBezTo>
                  <a:pt x="44594" y="2074789"/>
                  <a:pt x="44594" y="2074789"/>
                  <a:pt x="44594" y="2077136"/>
                </a:cubicBezTo>
                <a:cubicBezTo>
                  <a:pt x="44594" y="2079483"/>
                  <a:pt x="44594" y="2081830"/>
                  <a:pt x="44594" y="2084177"/>
                </a:cubicBezTo>
                <a:cubicBezTo>
                  <a:pt x="44594" y="2086524"/>
                  <a:pt x="44594" y="2091218"/>
                  <a:pt x="42247" y="2093565"/>
                </a:cubicBezTo>
                <a:cubicBezTo>
                  <a:pt x="42247" y="2095912"/>
                  <a:pt x="42247" y="2098260"/>
                  <a:pt x="42247" y="2102954"/>
                </a:cubicBezTo>
                <a:cubicBezTo>
                  <a:pt x="42247" y="2105301"/>
                  <a:pt x="42247" y="2107648"/>
                  <a:pt x="42247" y="2112342"/>
                </a:cubicBezTo>
                <a:cubicBezTo>
                  <a:pt x="42247" y="2117036"/>
                  <a:pt x="39900" y="2124077"/>
                  <a:pt x="39900" y="2128771"/>
                </a:cubicBezTo>
                <a:cubicBezTo>
                  <a:pt x="39900" y="2131118"/>
                  <a:pt x="39900" y="2131118"/>
                  <a:pt x="39900" y="2133465"/>
                </a:cubicBezTo>
                <a:cubicBezTo>
                  <a:pt x="39900" y="2138159"/>
                  <a:pt x="39900" y="2142853"/>
                  <a:pt x="37553" y="2147548"/>
                </a:cubicBezTo>
                <a:cubicBezTo>
                  <a:pt x="37553" y="2149895"/>
                  <a:pt x="37553" y="2149895"/>
                  <a:pt x="37553" y="2152242"/>
                </a:cubicBezTo>
                <a:cubicBezTo>
                  <a:pt x="37553" y="2156936"/>
                  <a:pt x="37553" y="2161630"/>
                  <a:pt x="35206" y="2166324"/>
                </a:cubicBezTo>
                <a:cubicBezTo>
                  <a:pt x="35206" y="2168671"/>
                  <a:pt x="35206" y="2168671"/>
                  <a:pt x="35206" y="2171018"/>
                </a:cubicBezTo>
                <a:cubicBezTo>
                  <a:pt x="35206" y="2175712"/>
                  <a:pt x="35206" y="2180406"/>
                  <a:pt x="35206" y="2187447"/>
                </a:cubicBezTo>
                <a:cubicBezTo>
                  <a:pt x="35206" y="2189794"/>
                  <a:pt x="35206" y="2189794"/>
                  <a:pt x="35206" y="2192142"/>
                </a:cubicBezTo>
                <a:cubicBezTo>
                  <a:pt x="35206" y="2196836"/>
                  <a:pt x="35206" y="2201530"/>
                  <a:pt x="35206" y="2208571"/>
                </a:cubicBezTo>
                <a:cubicBezTo>
                  <a:pt x="35206" y="2210918"/>
                  <a:pt x="35206" y="2213265"/>
                  <a:pt x="35206" y="2213265"/>
                </a:cubicBezTo>
                <a:cubicBezTo>
                  <a:pt x="35206" y="2217959"/>
                  <a:pt x="35206" y="2225000"/>
                  <a:pt x="35206" y="2229694"/>
                </a:cubicBezTo>
                <a:cubicBezTo>
                  <a:pt x="35206" y="2232041"/>
                  <a:pt x="35206" y="2232041"/>
                  <a:pt x="35206" y="2234388"/>
                </a:cubicBezTo>
                <a:cubicBezTo>
                  <a:pt x="35206" y="2239082"/>
                  <a:pt x="35206" y="2246123"/>
                  <a:pt x="35206" y="2250818"/>
                </a:cubicBezTo>
                <a:cubicBezTo>
                  <a:pt x="28165" y="2250818"/>
                  <a:pt x="28165" y="2253165"/>
                  <a:pt x="25818" y="2255512"/>
                </a:cubicBezTo>
                <a:cubicBezTo>
                  <a:pt x="28165" y="2262553"/>
                  <a:pt x="28165" y="2267247"/>
                  <a:pt x="25818" y="2271941"/>
                </a:cubicBezTo>
                <a:cubicBezTo>
                  <a:pt x="25818" y="2274288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69594"/>
                  <a:pt x="25818" y="2262553"/>
                  <a:pt x="25818" y="225551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22000"/>
            </a:schemeClr>
          </a:solidFill>
          <a:ln w="2346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CE880883-8F26-407E-9BE1-4C05776788D8}"/>
              </a:ext>
            </a:extLst>
          </p:cNvPr>
          <p:cNvSpPr/>
          <p:nvPr/>
        </p:nvSpPr>
        <p:spPr>
          <a:xfrm>
            <a:off x="3916681" y="722261"/>
            <a:ext cx="4358638" cy="4364960"/>
          </a:xfrm>
          <a:custGeom>
            <a:avLst/>
            <a:gdLst>
              <a:gd name="connsiteX0" fmla="*/ 4827875 w 4853691"/>
              <a:gd name="connsiteY0" fmla="*/ 2788291 h 4860733"/>
              <a:gd name="connsiteX1" fmla="*/ 4825528 w 4853691"/>
              <a:gd name="connsiteY1" fmla="*/ 2668592 h 4860733"/>
              <a:gd name="connsiteX2" fmla="*/ 4844304 w 4853691"/>
              <a:gd name="connsiteY2" fmla="*/ 2647468 h 4860733"/>
              <a:gd name="connsiteX3" fmla="*/ 4823181 w 4853691"/>
              <a:gd name="connsiteY3" fmla="*/ 2626345 h 4860733"/>
              <a:gd name="connsiteX4" fmla="*/ 4820833 w 4853691"/>
              <a:gd name="connsiteY4" fmla="*/ 2560628 h 4860733"/>
              <a:gd name="connsiteX5" fmla="*/ 4839610 w 4853691"/>
              <a:gd name="connsiteY5" fmla="*/ 2541851 h 4860733"/>
              <a:gd name="connsiteX6" fmla="*/ 4818487 w 4853691"/>
              <a:gd name="connsiteY6" fmla="*/ 2520728 h 4860733"/>
              <a:gd name="connsiteX7" fmla="*/ 4816139 w 4853691"/>
              <a:gd name="connsiteY7" fmla="*/ 2464399 h 4860733"/>
              <a:gd name="connsiteX8" fmla="*/ 4832569 w 4853691"/>
              <a:gd name="connsiteY8" fmla="*/ 2445622 h 4860733"/>
              <a:gd name="connsiteX9" fmla="*/ 4830222 w 4853691"/>
              <a:gd name="connsiteY9" fmla="*/ 2436234 h 4860733"/>
              <a:gd name="connsiteX10" fmla="*/ 4832569 w 4853691"/>
              <a:gd name="connsiteY10" fmla="*/ 2424499 h 4860733"/>
              <a:gd name="connsiteX11" fmla="*/ 4813793 w 4853691"/>
              <a:gd name="connsiteY11" fmla="*/ 2405723 h 4860733"/>
              <a:gd name="connsiteX12" fmla="*/ 4799710 w 4853691"/>
              <a:gd name="connsiteY12" fmla="*/ 2398681 h 4860733"/>
              <a:gd name="connsiteX13" fmla="*/ 4799710 w 4853691"/>
              <a:gd name="connsiteY13" fmla="*/ 2398681 h 4860733"/>
              <a:gd name="connsiteX14" fmla="*/ 4802057 w 4853691"/>
              <a:gd name="connsiteY14" fmla="*/ 2337658 h 4860733"/>
              <a:gd name="connsiteX15" fmla="*/ 4811445 w 4853691"/>
              <a:gd name="connsiteY15" fmla="*/ 2340005 h 4860733"/>
              <a:gd name="connsiteX16" fmla="*/ 4832569 w 4853691"/>
              <a:gd name="connsiteY16" fmla="*/ 2318882 h 4860733"/>
              <a:gd name="connsiteX17" fmla="*/ 4825528 w 4853691"/>
              <a:gd name="connsiteY17" fmla="*/ 2302453 h 4860733"/>
              <a:gd name="connsiteX18" fmla="*/ 4825528 w 4853691"/>
              <a:gd name="connsiteY18" fmla="*/ 2297759 h 4860733"/>
              <a:gd name="connsiteX19" fmla="*/ 4813793 w 4853691"/>
              <a:gd name="connsiteY19" fmla="*/ 2278982 h 4860733"/>
              <a:gd name="connsiteX20" fmla="*/ 4816139 w 4853691"/>
              <a:gd name="connsiteY20" fmla="*/ 2147548 h 4860733"/>
              <a:gd name="connsiteX21" fmla="*/ 4825528 w 4853691"/>
              <a:gd name="connsiteY21" fmla="*/ 2131118 h 4860733"/>
              <a:gd name="connsiteX22" fmla="*/ 4818487 w 4853691"/>
              <a:gd name="connsiteY22" fmla="*/ 2114689 h 4860733"/>
              <a:gd name="connsiteX23" fmla="*/ 4823181 w 4853691"/>
              <a:gd name="connsiteY23" fmla="*/ 2048971 h 4860733"/>
              <a:gd name="connsiteX24" fmla="*/ 4823181 w 4853691"/>
              <a:gd name="connsiteY24" fmla="*/ 2048971 h 4860733"/>
              <a:gd name="connsiteX25" fmla="*/ 4844304 w 4853691"/>
              <a:gd name="connsiteY25" fmla="*/ 2027848 h 4860733"/>
              <a:gd name="connsiteX26" fmla="*/ 4823181 w 4853691"/>
              <a:gd name="connsiteY26" fmla="*/ 2006725 h 4860733"/>
              <a:gd name="connsiteX27" fmla="*/ 4820833 w 4853691"/>
              <a:gd name="connsiteY27" fmla="*/ 2006725 h 4860733"/>
              <a:gd name="connsiteX28" fmla="*/ 4820833 w 4853691"/>
              <a:gd name="connsiteY28" fmla="*/ 2002031 h 4860733"/>
              <a:gd name="connsiteX29" fmla="*/ 4818487 w 4853691"/>
              <a:gd name="connsiteY29" fmla="*/ 1987948 h 4860733"/>
              <a:gd name="connsiteX30" fmla="*/ 4832569 w 4853691"/>
              <a:gd name="connsiteY30" fmla="*/ 1969172 h 4860733"/>
              <a:gd name="connsiteX31" fmla="*/ 4811445 w 4853691"/>
              <a:gd name="connsiteY31" fmla="*/ 1948049 h 4860733"/>
              <a:gd name="connsiteX32" fmla="*/ 4809098 w 4853691"/>
              <a:gd name="connsiteY32" fmla="*/ 1948049 h 4860733"/>
              <a:gd name="connsiteX33" fmla="*/ 4804404 w 4853691"/>
              <a:gd name="connsiteY33" fmla="*/ 1926925 h 4860733"/>
              <a:gd name="connsiteX34" fmla="*/ 4799710 w 4853691"/>
              <a:gd name="connsiteY34" fmla="*/ 1905802 h 4860733"/>
              <a:gd name="connsiteX35" fmla="*/ 4795016 w 4853691"/>
              <a:gd name="connsiteY35" fmla="*/ 1882331 h 4860733"/>
              <a:gd name="connsiteX36" fmla="*/ 4792669 w 4853691"/>
              <a:gd name="connsiteY36" fmla="*/ 1870596 h 4860733"/>
              <a:gd name="connsiteX37" fmla="*/ 4799710 w 4853691"/>
              <a:gd name="connsiteY37" fmla="*/ 1854167 h 4860733"/>
              <a:gd name="connsiteX38" fmla="*/ 4795016 w 4853691"/>
              <a:gd name="connsiteY38" fmla="*/ 1842432 h 4860733"/>
              <a:gd name="connsiteX39" fmla="*/ 4799710 w 4853691"/>
              <a:gd name="connsiteY39" fmla="*/ 1828349 h 4860733"/>
              <a:gd name="connsiteX40" fmla="*/ 4778587 w 4853691"/>
              <a:gd name="connsiteY40" fmla="*/ 1807226 h 4860733"/>
              <a:gd name="connsiteX41" fmla="*/ 4776240 w 4853691"/>
              <a:gd name="connsiteY41" fmla="*/ 1807226 h 4860733"/>
              <a:gd name="connsiteX42" fmla="*/ 4776240 w 4853691"/>
              <a:gd name="connsiteY42" fmla="*/ 1804879 h 4860733"/>
              <a:gd name="connsiteX43" fmla="*/ 4776240 w 4853691"/>
              <a:gd name="connsiteY43" fmla="*/ 1800185 h 4860733"/>
              <a:gd name="connsiteX44" fmla="*/ 4776240 w 4853691"/>
              <a:gd name="connsiteY44" fmla="*/ 1795491 h 4860733"/>
              <a:gd name="connsiteX45" fmla="*/ 4776240 w 4853691"/>
              <a:gd name="connsiteY45" fmla="*/ 1793144 h 4860733"/>
              <a:gd name="connsiteX46" fmla="*/ 4790322 w 4853691"/>
              <a:gd name="connsiteY46" fmla="*/ 1774367 h 4860733"/>
              <a:gd name="connsiteX47" fmla="*/ 4769198 w 4853691"/>
              <a:gd name="connsiteY47" fmla="*/ 1753244 h 4860733"/>
              <a:gd name="connsiteX48" fmla="*/ 4764504 w 4853691"/>
              <a:gd name="connsiteY48" fmla="*/ 1753244 h 4860733"/>
              <a:gd name="connsiteX49" fmla="*/ 4759810 w 4853691"/>
              <a:gd name="connsiteY49" fmla="*/ 1736814 h 4860733"/>
              <a:gd name="connsiteX50" fmla="*/ 4733993 w 4853691"/>
              <a:gd name="connsiteY50" fmla="*/ 1652321 h 4860733"/>
              <a:gd name="connsiteX51" fmla="*/ 4618988 w 4853691"/>
              <a:gd name="connsiteY51" fmla="*/ 1387104 h 4860733"/>
              <a:gd name="connsiteX52" fmla="*/ 4588476 w 4853691"/>
              <a:gd name="connsiteY52" fmla="*/ 1337817 h 4860733"/>
              <a:gd name="connsiteX53" fmla="*/ 4597864 w 4853691"/>
              <a:gd name="connsiteY53" fmla="*/ 1321387 h 4860733"/>
              <a:gd name="connsiteX54" fmla="*/ 4576741 w 4853691"/>
              <a:gd name="connsiteY54" fmla="*/ 1300264 h 4860733"/>
              <a:gd name="connsiteX55" fmla="*/ 4569699 w 4853691"/>
              <a:gd name="connsiteY55" fmla="*/ 1302611 h 4860733"/>
              <a:gd name="connsiteX56" fmla="*/ 4541535 w 4853691"/>
              <a:gd name="connsiteY56" fmla="*/ 1246282 h 4860733"/>
              <a:gd name="connsiteX57" fmla="*/ 4539188 w 4853691"/>
              <a:gd name="connsiteY57" fmla="*/ 1239241 h 4860733"/>
              <a:gd name="connsiteX58" fmla="*/ 4501635 w 4853691"/>
              <a:gd name="connsiteY58" fmla="*/ 1168829 h 4860733"/>
              <a:gd name="connsiteX59" fmla="*/ 4499288 w 4853691"/>
              <a:gd name="connsiteY59" fmla="*/ 1161788 h 4860733"/>
              <a:gd name="connsiteX60" fmla="*/ 4457041 w 4853691"/>
              <a:gd name="connsiteY60" fmla="*/ 1091377 h 4860733"/>
              <a:gd name="connsiteX61" fmla="*/ 4454694 w 4853691"/>
              <a:gd name="connsiteY61" fmla="*/ 1086683 h 4860733"/>
              <a:gd name="connsiteX62" fmla="*/ 4410100 w 4853691"/>
              <a:gd name="connsiteY62" fmla="*/ 1018618 h 4860733"/>
              <a:gd name="connsiteX63" fmla="*/ 4407753 w 4853691"/>
              <a:gd name="connsiteY63" fmla="*/ 1016271 h 4860733"/>
              <a:gd name="connsiteX64" fmla="*/ 4358465 w 4853691"/>
              <a:gd name="connsiteY64" fmla="*/ 950554 h 4860733"/>
              <a:gd name="connsiteX65" fmla="*/ 4358465 w 4853691"/>
              <a:gd name="connsiteY65" fmla="*/ 950554 h 4860733"/>
              <a:gd name="connsiteX66" fmla="*/ 4252848 w 4853691"/>
              <a:gd name="connsiteY66" fmla="*/ 828507 h 4860733"/>
              <a:gd name="connsiteX67" fmla="*/ 4250501 w 4853691"/>
              <a:gd name="connsiteY67" fmla="*/ 826160 h 4860733"/>
              <a:gd name="connsiteX68" fmla="*/ 4198866 w 4853691"/>
              <a:gd name="connsiteY68" fmla="*/ 774525 h 4860733"/>
              <a:gd name="connsiteX69" fmla="*/ 4194172 w 4853691"/>
              <a:gd name="connsiteY69" fmla="*/ 769831 h 4860733"/>
              <a:gd name="connsiteX70" fmla="*/ 4189478 w 4853691"/>
              <a:gd name="connsiteY70" fmla="*/ 765137 h 4860733"/>
              <a:gd name="connsiteX71" fmla="*/ 4175395 w 4853691"/>
              <a:gd name="connsiteY71" fmla="*/ 751055 h 4860733"/>
              <a:gd name="connsiteX72" fmla="*/ 4158966 w 4853691"/>
              <a:gd name="connsiteY72" fmla="*/ 736973 h 4860733"/>
              <a:gd name="connsiteX73" fmla="*/ 4154272 w 4853691"/>
              <a:gd name="connsiteY73" fmla="*/ 732279 h 4860733"/>
              <a:gd name="connsiteX74" fmla="*/ 4149578 w 4853691"/>
              <a:gd name="connsiteY74" fmla="*/ 727584 h 4860733"/>
              <a:gd name="connsiteX75" fmla="*/ 4130802 w 4853691"/>
              <a:gd name="connsiteY75" fmla="*/ 704114 h 4860733"/>
              <a:gd name="connsiteX76" fmla="*/ 4121414 w 4853691"/>
              <a:gd name="connsiteY76" fmla="*/ 694726 h 4860733"/>
              <a:gd name="connsiteX77" fmla="*/ 4104984 w 4853691"/>
              <a:gd name="connsiteY77" fmla="*/ 675949 h 4860733"/>
              <a:gd name="connsiteX78" fmla="*/ 4093249 w 4853691"/>
              <a:gd name="connsiteY78" fmla="*/ 664214 h 4860733"/>
              <a:gd name="connsiteX79" fmla="*/ 4079167 w 4853691"/>
              <a:gd name="connsiteY79" fmla="*/ 650132 h 4860733"/>
              <a:gd name="connsiteX80" fmla="*/ 4065084 w 4853691"/>
              <a:gd name="connsiteY80" fmla="*/ 636050 h 4860733"/>
              <a:gd name="connsiteX81" fmla="*/ 4058043 w 4853691"/>
              <a:gd name="connsiteY81" fmla="*/ 629008 h 4860733"/>
              <a:gd name="connsiteX82" fmla="*/ 4051002 w 4853691"/>
              <a:gd name="connsiteY82" fmla="*/ 624314 h 4860733"/>
              <a:gd name="connsiteX83" fmla="*/ 4036920 w 4853691"/>
              <a:gd name="connsiteY83" fmla="*/ 610232 h 4860733"/>
              <a:gd name="connsiteX84" fmla="*/ 4022837 w 4853691"/>
              <a:gd name="connsiteY84" fmla="*/ 598497 h 4860733"/>
              <a:gd name="connsiteX85" fmla="*/ 4011102 w 4853691"/>
              <a:gd name="connsiteY85" fmla="*/ 589109 h 4860733"/>
              <a:gd name="connsiteX86" fmla="*/ 3994673 w 4853691"/>
              <a:gd name="connsiteY86" fmla="*/ 575026 h 4860733"/>
              <a:gd name="connsiteX87" fmla="*/ 3985285 w 4853691"/>
              <a:gd name="connsiteY87" fmla="*/ 567985 h 4860733"/>
              <a:gd name="connsiteX88" fmla="*/ 3964161 w 4853691"/>
              <a:gd name="connsiteY88" fmla="*/ 553903 h 4860733"/>
              <a:gd name="connsiteX89" fmla="*/ 3957120 w 4853691"/>
              <a:gd name="connsiteY89" fmla="*/ 549209 h 4860733"/>
              <a:gd name="connsiteX90" fmla="*/ 3933650 w 4853691"/>
              <a:gd name="connsiteY90" fmla="*/ 535127 h 4860733"/>
              <a:gd name="connsiteX91" fmla="*/ 3928956 w 4853691"/>
              <a:gd name="connsiteY91" fmla="*/ 532780 h 4860733"/>
              <a:gd name="connsiteX92" fmla="*/ 3905485 w 4853691"/>
              <a:gd name="connsiteY92" fmla="*/ 518697 h 4860733"/>
              <a:gd name="connsiteX93" fmla="*/ 3900791 w 4853691"/>
              <a:gd name="connsiteY93" fmla="*/ 516350 h 4860733"/>
              <a:gd name="connsiteX94" fmla="*/ 3877321 w 4853691"/>
              <a:gd name="connsiteY94" fmla="*/ 504615 h 4860733"/>
              <a:gd name="connsiteX95" fmla="*/ 3872627 w 4853691"/>
              <a:gd name="connsiteY95" fmla="*/ 502268 h 4860733"/>
              <a:gd name="connsiteX96" fmla="*/ 3849156 w 4853691"/>
              <a:gd name="connsiteY96" fmla="*/ 492880 h 4860733"/>
              <a:gd name="connsiteX97" fmla="*/ 3842115 w 4853691"/>
              <a:gd name="connsiteY97" fmla="*/ 490533 h 4860733"/>
              <a:gd name="connsiteX98" fmla="*/ 3828033 w 4853691"/>
              <a:gd name="connsiteY98" fmla="*/ 485839 h 4860733"/>
              <a:gd name="connsiteX99" fmla="*/ 3811603 w 4853691"/>
              <a:gd name="connsiteY99" fmla="*/ 474103 h 4860733"/>
              <a:gd name="connsiteX100" fmla="*/ 3809256 w 4853691"/>
              <a:gd name="connsiteY100" fmla="*/ 471756 h 4860733"/>
              <a:gd name="connsiteX101" fmla="*/ 3762316 w 4853691"/>
              <a:gd name="connsiteY101" fmla="*/ 441245 h 4860733"/>
              <a:gd name="connsiteX102" fmla="*/ 3755274 w 4853691"/>
              <a:gd name="connsiteY102" fmla="*/ 436551 h 4860733"/>
              <a:gd name="connsiteX103" fmla="*/ 3713027 w 4853691"/>
              <a:gd name="connsiteY103" fmla="*/ 410733 h 4860733"/>
              <a:gd name="connsiteX104" fmla="*/ 3698945 w 4853691"/>
              <a:gd name="connsiteY104" fmla="*/ 403692 h 4860733"/>
              <a:gd name="connsiteX105" fmla="*/ 3661392 w 4853691"/>
              <a:gd name="connsiteY105" fmla="*/ 380222 h 4860733"/>
              <a:gd name="connsiteX106" fmla="*/ 3644963 w 4853691"/>
              <a:gd name="connsiteY106" fmla="*/ 370833 h 4860733"/>
              <a:gd name="connsiteX107" fmla="*/ 3616799 w 4853691"/>
              <a:gd name="connsiteY107" fmla="*/ 354404 h 4860733"/>
              <a:gd name="connsiteX108" fmla="*/ 3609758 w 4853691"/>
              <a:gd name="connsiteY108" fmla="*/ 340322 h 4860733"/>
              <a:gd name="connsiteX109" fmla="*/ 3607410 w 4853691"/>
              <a:gd name="connsiteY109" fmla="*/ 337975 h 4860733"/>
              <a:gd name="connsiteX110" fmla="*/ 3600369 w 4853691"/>
              <a:gd name="connsiteY110" fmla="*/ 323892 h 4860733"/>
              <a:gd name="connsiteX111" fmla="*/ 3598022 w 4853691"/>
              <a:gd name="connsiteY111" fmla="*/ 321545 h 4860733"/>
              <a:gd name="connsiteX112" fmla="*/ 3590981 w 4853691"/>
              <a:gd name="connsiteY112" fmla="*/ 309810 h 4860733"/>
              <a:gd name="connsiteX113" fmla="*/ 3598022 w 4853691"/>
              <a:gd name="connsiteY113" fmla="*/ 295728 h 4860733"/>
              <a:gd name="connsiteX114" fmla="*/ 3576899 w 4853691"/>
              <a:gd name="connsiteY114" fmla="*/ 274604 h 4860733"/>
              <a:gd name="connsiteX115" fmla="*/ 3560469 w 4853691"/>
              <a:gd name="connsiteY115" fmla="*/ 281646 h 4860733"/>
              <a:gd name="connsiteX116" fmla="*/ 3536999 w 4853691"/>
              <a:gd name="connsiteY116" fmla="*/ 276951 h 4860733"/>
              <a:gd name="connsiteX117" fmla="*/ 3525264 w 4853691"/>
              <a:gd name="connsiteY117" fmla="*/ 279299 h 4860733"/>
              <a:gd name="connsiteX118" fmla="*/ 3522917 w 4853691"/>
              <a:gd name="connsiteY118" fmla="*/ 279299 h 4860733"/>
              <a:gd name="connsiteX119" fmla="*/ 3515876 w 4853691"/>
              <a:gd name="connsiteY119" fmla="*/ 281646 h 4860733"/>
              <a:gd name="connsiteX120" fmla="*/ 3511182 w 4853691"/>
              <a:gd name="connsiteY120" fmla="*/ 283993 h 4860733"/>
              <a:gd name="connsiteX121" fmla="*/ 3497099 w 4853691"/>
              <a:gd name="connsiteY121" fmla="*/ 276951 h 4860733"/>
              <a:gd name="connsiteX122" fmla="*/ 3480670 w 4853691"/>
              <a:gd name="connsiteY122" fmla="*/ 286340 h 4860733"/>
              <a:gd name="connsiteX123" fmla="*/ 3466588 w 4853691"/>
              <a:gd name="connsiteY123" fmla="*/ 279299 h 4860733"/>
              <a:gd name="connsiteX124" fmla="*/ 3452505 w 4853691"/>
              <a:gd name="connsiteY124" fmla="*/ 267563 h 4860733"/>
              <a:gd name="connsiteX125" fmla="*/ 3440770 w 4853691"/>
              <a:gd name="connsiteY125" fmla="*/ 258175 h 4860733"/>
              <a:gd name="connsiteX126" fmla="*/ 3412605 w 4853691"/>
              <a:gd name="connsiteY126" fmla="*/ 237052 h 4860733"/>
              <a:gd name="connsiteX127" fmla="*/ 3400870 w 4853691"/>
              <a:gd name="connsiteY127" fmla="*/ 230011 h 4860733"/>
              <a:gd name="connsiteX128" fmla="*/ 3382094 w 4853691"/>
              <a:gd name="connsiteY128" fmla="*/ 218275 h 4860733"/>
              <a:gd name="connsiteX129" fmla="*/ 3368012 w 4853691"/>
              <a:gd name="connsiteY129" fmla="*/ 208887 h 4860733"/>
              <a:gd name="connsiteX130" fmla="*/ 3351582 w 4853691"/>
              <a:gd name="connsiteY130" fmla="*/ 199499 h 4860733"/>
              <a:gd name="connsiteX131" fmla="*/ 3337500 w 4853691"/>
              <a:gd name="connsiteY131" fmla="*/ 192458 h 4860733"/>
              <a:gd name="connsiteX132" fmla="*/ 3323418 w 4853691"/>
              <a:gd name="connsiteY132" fmla="*/ 183070 h 4860733"/>
              <a:gd name="connsiteX133" fmla="*/ 3309336 w 4853691"/>
              <a:gd name="connsiteY133" fmla="*/ 176028 h 4860733"/>
              <a:gd name="connsiteX134" fmla="*/ 3295253 w 4853691"/>
              <a:gd name="connsiteY134" fmla="*/ 168987 h 4860733"/>
              <a:gd name="connsiteX135" fmla="*/ 3278824 w 4853691"/>
              <a:gd name="connsiteY135" fmla="*/ 161946 h 4860733"/>
              <a:gd name="connsiteX136" fmla="*/ 3271783 w 4853691"/>
              <a:gd name="connsiteY136" fmla="*/ 159599 h 4860733"/>
              <a:gd name="connsiteX137" fmla="*/ 3231883 w 4853691"/>
              <a:gd name="connsiteY137" fmla="*/ 143170 h 4860733"/>
              <a:gd name="connsiteX138" fmla="*/ 3224842 w 4853691"/>
              <a:gd name="connsiteY138" fmla="*/ 140823 h 4860733"/>
              <a:gd name="connsiteX139" fmla="*/ 3206066 w 4853691"/>
              <a:gd name="connsiteY139" fmla="*/ 133782 h 4860733"/>
              <a:gd name="connsiteX140" fmla="*/ 3196677 w 4853691"/>
              <a:gd name="connsiteY140" fmla="*/ 131435 h 4860733"/>
              <a:gd name="connsiteX141" fmla="*/ 3177901 w 4853691"/>
              <a:gd name="connsiteY141" fmla="*/ 126741 h 4860733"/>
              <a:gd name="connsiteX142" fmla="*/ 3166166 w 4853691"/>
              <a:gd name="connsiteY142" fmla="*/ 124393 h 4860733"/>
              <a:gd name="connsiteX143" fmla="*/ 3156778 w 4853691"/>
              <a:gd name="connsiteY143" fmla="*/ 122046 h 4860733"/>
              <a:gd name="connsiteX144" fmla="*/ 3152083 w 4853691"/>
              <a:gd name="connsiteY144" fmla="*/ 119699 h 4860733"/>
              <a:gd name="connsiteX145" fmla="*/ 3147389 w 4853691"/>
              <a:gd name="connsiteY145" fmla="*/ 117352 h 4860733"/>
              <a:gd name="connsiteX146" fmla="*/ 3130960 w 4853691"/>
              <a:gd name="connsiteY146" fmla="*/ 112658 h 4860733"/>
              <a:gd name="connsiteX147" fmla="*/ 3128613 w 4853691"/>
              <a:gd name="connsiteY147" fmla="*/ 112658 h 4860733"/>
              <a:gd name="connsiteX148" fmla="*/ 3109837 w 4853691"/>
              <a:gd name="connsiteY148" fmla="*/ 110311 h 4860733"/>
              <a:gd name="connsiteX149" fmla="*/ 3105143 w 4853691"/>
              <a:gd name="connsiteY149" fmla="*/ 110311 h 4860733"/>
              <a:gd name="connsiteX150" fmla="*/ 3088713 w 4853691"/>
              <a:gd name="connsiteY150" fmla="*/ 110311 h 4860733"/>
              <a:gd name="connsiteX151" fmla="*/ 3086366 w 4853691"/>
              <a:gd name="connsiteY151" fmla="*/ 110311 h 4860733"/>
              <a:gd name="connsiteX152" fmla="*/ 3086366 w 4853691"/>
              <a:gd name="connsiteY152" fmla="*/ 110311 h 4860733"/>
              <a:gd name="connsiteX153" fmla="*/ 3069937 w 4853691"/>
              <a:gd name="connsiteY153" fmla="*/ 110311 h 4860733"/>
              <a:gd name="connsiteX154" fmla="*/ 3067590 w 4853691"/>
              <a:gd name="connsiteY154" fmla="*/ 110311 h 4860733"/>
              <a:gd name="connsiteX155" fmla="*/ 3048813 w 4853691"/>
              <a:gd name="connsiteY155" fmla="*/ 93882 h 4860733"/>
              <a:gd name="connsiteX156" fmla="*/ 3030037 w 4853691"/>
              <a:gd name="connsiteY156" fmla="*/ 105617 h 4860733"/>
              <a:gd name="connsiteX157" fmla="*/ 2997178 w 4853691"/>
              <a:gd name="connsiteY157" fmla="*/ 93882 h 4860733"/>
              <a:gd name="connsiteX158" fmla="*/ 2985443 w 4853691"/>
              <a:gd name="connsiteY158" fmla="*/ 89188 h 4860733"/>
              <a:gd name="connsiteX159" fmla="*/ 2947890 w 4853691"/>
              <a:gd name="connsiteY159" fmla="*/ 77453 h 4860733"/>
              <a:gd name="connsiteX160" fmla="*/ 2924420 w 4853691"/>
              <a:gd name="connsiteY160" fmla="*/ 70411 h 4860733"/>
              <a:gd name="connsiteX161" fmla="*/ 2893908 w 4853691"/>
              <a:gd name="connsiteY161" fmla="*/ 63370 h 4860733"/>
              <a:gd name="connsiteX162" fmla="*/ 2858703 w 4853691"/>
              <a:gd name="connsiteY162" fmla="*/ 53982 h 4860733"/>
              <a:gd name="connsiteX163" fmla="*/ 2832885 w 4853691"/>
              <a:gd name="connsiteY163" fmla="*/ 49288 h 4860733"/>
              <a:gd name="connsiteX164" fmla="*/ 2792985 w 4853691"/>
              <a:gd name="connsiteY164" fmla="*/ 39900 h 4860733"/>
              <a:gd name="connsiteX165" fmla="*/ 2767168 w 4853691"/>
              <a:gd name="connsiteY165" fmla="*/ 35206 h 4860733"/>
              <a:gd name="connsiteX166" fmla="*/ 2727268 w 4853691"/>
              <a:gd name="connsiteY166" fmla="*/ 28165 h 4860733"/>
              <a:gd name="connsiteX167" fmla="*/ 2694409 w 4853691"/>
              <a:gd name="connsiteY167" fmla="*/ 23470 h 4860733"/>
              <a:gd name="connsiteX168" fmla="*/ 2661551 w 4853691"/>
              <a:gd name="connsiteY168" fmla="*/ 18776 h 4860733"/>
              <a:gd name="connsiteX169" fmla="*/ 2628692 w 4853691"/>
              <a:gd name="connsiteY169" fmla="*/ 16429 h 4860733"/>
              <a:gd name="connsiteX170" fmla="*/ 2595833 w 4853691"/>
              <a:gd name="connsiteY170" fmla="*/ 14082 h 4860733"/>
              <a:gd name="connsiteX171" fmla="*/ 2530116 w 4853691"/>
              <a:gd name="connsiteY171" fmla="*/ 11735 h 4860733"/>
              <a:gd name="connsiteX172" fmla="*/ 2478481 w 4853691"/>
              <a:gd name="connsiteY172" fmla="*/ 11735 h 4860733"/>
              <a:gd name="connsiteX173" fmla="*/ 2462052 w 4853691"/>
              <a:gd name="connsiteY173" fmla="*/ 11735 h 4860733"/>
              <a:gd name="connsiteX174" fmla="*/ 2426846 w 4853691"/>
              <a:gd name="connsiteY174" fmla="*/ 14082 h 4860733"/>
              <a:gd name="connsiteX175" fmla="*/ 2417458 w 4853691"/>
              <a:gd name="connsiteY175" fmla="*/ 14082 h 4860733"/>
              <a:gd name="connsiteX176" fmla="*/ 2417458 w 4853691"/>
              <a:gd name="connsiteY176" fmla="*/ 14082 h 4860733"/>
              <a:gd name="connsiteX177" fmla="*/ 2410417 w 4853691"/>
              <a:gd name="connsiteY177" fmla="*/ 11735 h 4860733"/>
              <a:gd name="connsiteX178" fmla="*/ 2403376 w 4853691"/>
              <a:gd name="connsiteY178" fmla="*/ 9388 h 4860733"/>
              <a:gd name="connsiteX179" fmla="*/ 2391640 w 4853691"/>
              <a:gd name="connsiteY179" fmla="*/ 9388 h 4860733"/>
              <a:gd name="connsiteX180" fmla="*/ 2382252 w 4853691"/>
              <a:gd name="connsiteY180" fmla="*/ 9388 h 4860733"/>
              <a:gd name="connsiteX181" fmla="*/ 2379905 w 4853691"/>
              <a:gd name="connsiteY181" fmla="*/ 9388 h 4860733"/>
              <a:gd name="connsiteX182" fmla="*/ 2372864 w 4853691"/>
              <a:gd name="connsiteY182" fmla="*/ 11735 h 4860733"/>
              <a:gd name="connsiteX183" fmla="*/ 2372864 w 4853691"/>
              <a:gd name="connsiteY183" fmla="*/ 11735 h 4860733"/>
              <a:gd name="connsiteX184" fmla="*/ 2356435 w 4853691"/>
              <a:gd name="connsiteY184" fmla="*/ 0 h 4860733"/>
              <a:gd name="connsiteX185" fmla="*/ 2337658 w 4853691"/>
              <a:gd name="connsiteY185" fmla="*/ 16429 h 4860733"/>
              <a:gd name="connsiteX186" fmla="*/ 2332964 w 4853691"/>
              <a:gd name="connsiteY186" fmla="*/ 16429 h 4860733"/>
              <a:gd name="connsiteX187" fmla="*/ 2323576 w 4853691"/>
              <a:gd name="connsiteY187" fmla="*/ 16429 h 4860733"/>
              <a:gd name="connsiteX188" fmla="*/ 2293064 w 4853691"/>
              <a:gd name="connsiteY188" fmla="*/ 14082 h 4860733"/>
              <a:gd name="connsiteX189" fmla="*/ 2271941 w 4853691"/>
              <a:gd name="connsiteY189" fmla="*/ 14082 h 4860733"/>
              <a:gd name="connsiteX190" fmla="*/ 2269594 w 4853691"/>
              <a:gd name="connsiteY190" fmla="*/ 14082 h 4860733"/>
              <a:gd name="connsiteX191" fmla="*/ 2250818 w 4853691"/>
              <a:gd name="connsiteY191" fmla="*/ 16429 h 4860733"/>
              <a:gd name="connsiteX192" fmla="*/ 2248471 w 4853691"/>
              <a:gd name="connsiteY192" fmla="*/ 16429 h 4860733"/>
              <a:gd name="connsiteX193" fmla="*/ 2229694 w 4853691"/>
              <a:gd name="connsiteY193" fmla="*/ 18776 h 4860733"/>
              <a:gd name="connsiteX194" fmla="*/ 2227347 w 4853691"/>
              <a:gd name="connsiteY194" fmla="*/ 18776 h 4860733"/>
              <a:gd name="connsiteX195" fmla="*/ 2208571 w 4853691"/>
              <a:gd name="connsiteY195" fmla="*/ 23470 h 4860733"/>
              <a:gd name="connsiteX196" fmla="*/ 2206224 w 4853691"/>
              <a:gd name="connsiteY196" fmla="*/ 23470 h 4860733"/>
              <a:gd name="connsiteX197" fmla="*/ 2187447 w 4853691"/>
              <a:gd name="connsiteY197" fmla="*/ 28165 h 4860733"/>
              <a:gd name="connsiteX198" fmla="*/ 2185100 w 4853691"/>
              <a:gd name="connsiteY198" fmla="*/ 28165 h 4860733"/>
              <a:gd name="connsiteX199" fmla="*/ 2168671 w 4853691"/>
              <a:gd name="connsiteY199" fmla="*/ 35206 h 4860733"/>
              <a:gd name="connsiteX200" fmla="*/ 2163977 w 4853691"/>
              <a:gd name="connsiteY200" fmla="*/ 37553 h 4860733"/>
              <a:gd name="connsiteX201" fmla="*/ 2147548 w 4853691"/>
              <a:gd name="connsiteY201" fmla="*/ 44594 h 4860733"/>
              <a:gd name="connsiteX202" fmla="*/ 2145201 w 4853691"/>
              <a:gd name="connsiteY202" fmla="*/ 44594 h 4860733"/>
              <a:gd name="connsiteX203" fmla="*/ 2128771 w 4853691"/>
              <a:gd name="connsiteY203" fmla="*/ 32859 h 4860733"/>
              <a:gd name="connsiteX204" fmla="*/ 2109995 w 4853691"/>
              <a:gd name="connsiteY204" fmla="*/ 46941 h 4860733"/>
              <a:gd name="connsiteX205" fmla="*/ 2105301 w 4853691"/>
              <a:gd name="connsiteY205" fmla="*/ 46941 h 4860733"/>
              <a:gd name="connsiteX206" fmla="*/ 2086524 w 4853691"/>
              <a:gd name="connsiteY206" fmla="*/ 61023 h 4860733"/>
              <a:gd name="connsiteX207" fmla="*/ 2079483 w 4853691"/>
              <a:gd name="connsiteY207" fmla="*/ 61023 h 4860733"/>
              <a:gd name="connsiteX208" fmla="*/ 2067748 w 4853691"/>
              <a:gd name="connsiteY208" fmla="*/ 61023 h 4860733"/>
              <a:gd name="connsiteX209" fmla="*/ 2048972 w 4853691"/>
              <a:gd name="connsiteY209" fmla="*/ 61023 h 4860733"/>
              <a:gd name="connsiteX210" fmla="*/ 2025501 w 4853691"/>
              <a:gd name="connsiteY210" fmla="*/ 61023 h 4860733"/>
              <a:gd name="connsiteX211" fmla="*/ 2020807 w 4853691"/>
              <a:gd name="connsiteY211" fmla="*/ 61023 h 4860733"/>
              <a:gd name="connsiteX212" fmla="*/ 2002031 w 4853691"/>
              <a:gd name="connsiteY212" fmla="*/ 61023 h 4860733"/>
              <a:gd name="connsiteX213" fmla="*/ 1999684 w 4853691"/>
              <a:gd name="connsiteY213" fmla="*/ 61023 h 4860733"/>
              <a:gd name="connsiteX214" fmla="*/ 1978560 w 4853691"/>
              <a:gd name="connsiteY214" fmla="*/ 65717 h 4860733"/>
              <a:gd name="connsiteX215" fmla="*/ 1976213 w 4853691"/>
              <a:gd name="connsiteY215" fmla="*/ 65717 h 4860733"/>
              <a:gd name="connsiteX216" fmla="*/ 1952743 w 4853691"/>
              <a:gd name="connsiteY216" fmla="*/ 72758 h 4860733"/>
              <a:gd name="connsiteX217" fmla="*/ 1952743 w 4853691"/>
              <a:gd name="connsiteY217" fmla="*/ 72758 h 4860733"/>
              <a:gd name="connsiteX218" fmla="*/ 1879984 w 4853691"/>
              <a:gd name="connsiteY218" fmla="*/ 103270 h 4860733"/>
              <a:gd name="connsiteX219" fmla="*/ 1847125 w 4853691"/>
              <a:gd name="connsiteY219" fmla="*/ 110311 h 4860733"/>
              <a:gd name="connsiteX220" fmla="*/ 1830696 w 4853691"/>
              <a:gd name="connsiteY220" fmla="*/ 115005 h 4860733"/>
              <a:gd name="connsiteX221" fmla="*/ 1786102 w 4853691"/>
              <a:gd name="connsiteY221" fmla="*/ 126741 h 4860733"/>
              <a:gd name="connsiteX222" fmla="*/ 1772020 w 4853691"/>
              <a:gd name="connsiteY222" fmla="*/ 131435 h 4860733"/>
              <a:gd name="connsiteX223" fmla="*/ 1725079 w 4853691"/>
              <a:gd name="connsiteY223" fmla="*/ 143170 h 4860733"/>
              <a:gd name="connsiteX224" fmla="*/ 1715691 w 4853691"/>
              <a:gd name="connsiteY224" fmla="*/ 145517 h 4860733"/>
              <a:gd name="connsiteX225" fmla="*/ 1509151 w 4853691"/>
              <a:gd name="connsiteY225" fmla="*/ 215928 h 4860733"/>
              <a:gd name="connsiteX226" fmla="*/ 1495069 w 4853691"/>
              <a:gd name="connsiteY226" fmla="*/ 220622 h 4860733"/>
              <a:gd name="connsiteX227" fmla="*/ 1452822 w 4853691"/>
              <a:gd name="connsiteY227" fmla="*/ 234705 h 4860733"/>
              <a:gd name="connsiteX228" fmla="*/ 1431698 w 4853691"/>
              <a:gd name="connsiteY228" fmla="*/ 244093 h 4860733"/>
              <a:gd name="connsiteX229" fmla="*/ 1398840 w 4853691"/>
              <a:gd name="connsiteY229" fmla="*/ 258175 h 4860733"/>
              <a:gd name="connsiteX230" fmla="*/ 1370675 w 4853691"/>
              <a:gd name="connsiteY230" fmla="*/ 272257 h 4860733"/>
              <a:gd name="connsiteX231" fmla="*/ 1351899 w 4853691"/>
              <a:gd name="connsiteY231" fmla="*/ 281646 h 4860733"/>
              <a:gd name="connsiteX232" fmla="*/ 1340164 w 4853691"/>
              <a:gd name="connsiteY232" fmla="*/ 286340 h 4860733"/>
              <a:gd name="connsiteX233" fmla="*/ 1333122 w 4853691"/>
              <a:gd name="connsiteY233" fmla="*/ 288687 h 4860733"/>
              <a:gd name="connsiteX234" fmla="*/ 1307305 w 4853691"/>
              <a:gd name="connsiteY234" fmla="*/ 300422 h 4860733"/>
              <a:gd name="connsiteX235" fmla="*/ 1300264 w 4853691"/>
              <a:gd name="connsiteY235" fmla="*/ 305116 h 4860733"/>
              <a:gd name="connsiteX236" fmla="*/ 1274446 w 4853691"/>
              <a:gd name="connsiteY236" fmla="*/ 319198 h 4860733"/>
              <a:gd name="connsiteX237" fmla="*/ 1267405 w 4853691"/>
              <a:gd name="connsiteY237" fmla="*/ 323892 h 4860733"/>
              <a:gd name="connsiteX238" fmla="*/ 1253323 w 4853691"/>
              <a:gd name="connsiteY238" fmla="*/ 333281 h 4860733"/>
              <a:gd name="connsiteX239" fmla="*/ 1236894 w 4853691"/>
              <a:gd name="connsiteY239" fmla="*/ 323892 h 4860733"/>
              <a:gd name="connsiteX240" fmla="*/ 1215770 w 4853691"/>
              <a:gd name="connsiteY240" fmla="*/ 345016 h 4860733"/>
              <a:gd name="connsiteX241" fmla="*/ 1218117 w 4853691"/>
              <a:gd name="connsiteY241" fmla="*/ 352057 h 4860733"/>
              <a:gd name="connsiteX242" fmla="*/ 1201688 w 4853691"/>
              <a:gd name="connsiteY242" fmla="*/ 359098 h 4860733"/>
              <a:gd name="connsiteX243" fmla="*/ 1194647 w 4853691"/>
              <a:gd name="connsiteY243" fmla="*/ 363792 h 4860733"/>
              <a:gd name="connsiteX244" fmla="*/ 1166482 w 4853691"/>
              <a:gd name="connsiteY244" fmla="*/ 380222 h 4860733"/>
              <a:gd name="connsiteX245" fmla="*/ 1161788 w 4853691"/>
              <a:gd name="connsiteY245" fmla="*/ 384916 h 4860733"/>
              <a:gd name="connsiteX246" fmla="*/ 1091377 w 4853691"/>
              <a:gd name="connsiteY246" fmla="*/ 436551 h 4860733"/>
              <a:gd name="connsiteX247" fmla="*/ 1091377 w 4853691"/>
              <a:gd name="connsiteY247" fmla="*/ 436551 h 4860733"/>
              <a:gd name="connsiteX248" fmla="*/ 1056171 w 4853691"/>
              <a:gd name="connsiteY248" fmla="*/ 462368 h 4860733"/>
              <a:gd name="connsiteX249" fmla="*/ 1025659 w 4853691"/>
              <a:gd name="connsiteY249" fmla="*/ 483492 h 4860733"/>
              <a:gd name="connsiteX250" fmla="*/ 962289 w 4853691"/>
              <a:gd name="connsiteY250" fmla="*/ 532780 h 4860733"/>
              <a:gd name="connsiteX251" fmla="*/ 938819 w 4853691"/>
              <a:gd name="connsiteY251" fmla="*/ 553903 h 4860733"/>
              <a:gd name="connsiteX252" fmla="*/ 898919 w 4853691"/>
              <a:gd name="connsiteY252" fmla="*/ 586762 h 4860733"/>
              <a:gd name="connsiteX253" fmla="*/ 875448 w 4853691"/>
              <a:gd name="connsiteY253" fmla="*/ 607885 h 4860733"/>
              <a:gd name="connsiteX254" fmla="*/ 837896 w 4853691"/>
              <a:gd name="connsiteY254" fmla="*/ 643091 h 4860733"/>
              <a:gd name="connsiteX255" fmla="*/ 814425 w 4853691"/>
              <a:gd name="connsiteY255" fmla="*/ 664214 h 4860733"/>
              <a:gd name="connsiteX256" fmla="*/ 776872 w 4853691"/>
              <a:gd name="connsiteY256" fmla="*/ 701767 h 4860733"/>
              <a:gd name="connsiteX257" fmla="*/ 753402 w 4853691"/>
              <a:gd name="connsiteY257" fmla="*/ 725237 h 4860733"/>
              <a:gd name="connsiteX258" fmla="*/ 718196 w 4853691"/>
              <a:gd name="connsiteY258" fmla="*/ 762790 h 4860733"/>
              <a:gd name="connsiteX259" fmla="*/ 711155 w 4853691"/>
              <a:gd name="connsiteY259" fmla="*/ 769831 h 4860733"/>
              <a:gd name="connsiteX260" fmla="*/ 694726 w 4853691"/>
              <a:gd name="connsiteY260" fmla="*/ 788608 h 4860733"/>
              <a:gd name="connsiteX261" fmla="*/ 664214 w 4853691"/>
              <a:gd name="connsiteY261" fmla="*/ 823813 h 4860733"/>
              <a:gd name="connsiteX262" fmla="*/ 638397 w 4853691"/>
              <a:gd name="connsiteY262" fmla="*/ 854325 h 4860733"/>
              <a:gd name="connsiteX263" fmla="*/ 619620 w 4853691"/>
              <a:gd name="connsiteY263" fmla="*/ 875448 h 4860733"/>
              <a:gd name="connsiteX264" fmla="*/ 612579 w 4853691"/>
              <a:gd name="connsiteY264" fmla="*/ 880142 h 4860733"/>
              <a:gd name="connsiteX265" fmla="*/ 600844 w 4853691"/>
              <a:gd name="connsiteY265" fmla="*/ 889531 h 4860733"/>
              <a:gd name="connsiteX266" fmla="*/ 584415 w 4853691"/>
              <a:gd name="connsiteY266" fmla="*/ 905960 h 4860733"/>
              <a:gd name="connsiteX267" fmla="*/ 579721 w 4853691"/>
              <a:gd name="connsiteY267" fmla="*/ 910654 h 4860733"/>
              <a:gd name="connsiteX268" fmla="*/ 575026 w 4853691"/>
              <a:gd name="connsiteY268" fmla="*/ 915348 h 4860733"/>
              <a:gd name="connsiteX269" fmla="*/ 558597 w 4853691"/>
              <a:gd name="connsiteY269" fmla="*/ 931777 h 4860733"/>
              <a:gd name="connsiteX270" fmla="*/ 549209 w 4853691"/>
              <a:gd name="connsiteY270" fmla="*/ 941166 h 4860733"/>
              <a:gd name="connsiteX271" fmla="*/ 532780 w 4853691"/>
              <a:gd name="connsiteY271" fmla="*/ 959942 h 4860733"/>
              <a:gd name="connsiteX272" fmla="*/ 525738 w 4853691"/>
              <a:gd name="connsiteY272" fmla="*/ 966983 h 4860733"/>
              <a:gd name="connsiteX273" fmla="*/ 504615 w 4853691"/>
              <a:gd name="connsiteY273" fmla="*/ 992801 h 4860733"/>
              <a:gd name="connsiteX274" fmla="*/ 502268 w 4853691"/>
              <a:gd name="connsiteY274" fmla="*/ 995148 h 4860733"/>
              <a:gd name="connsiteX275" fmla="*/ 455327 w 4853691"/>
              <a:gd name="connsiteY275" fmla="*/ 1060865 h 4860733"/>
              <a:gd name="connsiteX276" fmla="*/ 450633 w 4853691"/>
              <a:gd name="connsiteY276" fmla="*/ 1067906 h 4860733"/>
              <a:gd name="connsiteX277" fmla="*/ 434204 w 4853691"/>
              <a:gd name="connsiteY277" fmla="*/ 1096071 h 4860733"/>
              <a:gd name="connsiteX278" fmla="*/ 429509 w 4853691"/>
              <a:gd name="connsiteY278" fmla="*/ 1105459 h 4860733"/>
              <a:gd name="connsiteX279" fmla="*/ 413080 w 4853691"/>
              <a:gd name="connsiteY279" fmla="*/ 1135970 h 4860733"/>
              <a:gd name="connsiteX280" fmla="*/ 408386 w 4853691"/>
              <a:gd name="connsiteY280" fmla="*/ 1143012 h 4860733"/>
              <a:gd name="connsiteX281" fmla="*/ 387263 w 4853691"/>
              <a:gd name="connsiteY281" fmla="*/ 1182911 h 4860733"/>
              <a:gd name="connsiteX282" fmla="*/ 387263 w 4853691"/>
              <a:gd name="connsiteY282" fmla="*/ 1185259 h 4860733"/>
              <a:gd name="connsiteX283" fmla="*/ 384916 w 4853691"/>
              <a:gd name="connsiteY283" fmla="*/ 1187606 h 4860733"/>
              <a:gd name="connsiteX284" fmla="*/ 380222 w 4853691"/>
              <a:gd name="connsiteY284" fmla="*/ 1194647 h 4860733"/>
              <a:gd name="connsiteX285" fmla="*/ 375527 w 4853691"/>
              <a:gd name="connsiteY285" fmla="*/ 1201688 h 4860733"/>
              <a:gd name="connsiteX286" fmla="*/ 370833 w 4853691"/>
              <a:gd name="connsiteY286" fmla="*/ 1208729 h 4860733"/>
              <a:gd name="connsiteX287" fmla="*/ 366139 w 4853691"/>
              <a:gd name="connsiteY287" fmla="*/ 1218117 h 4860733"/>
              <a:gd name="connsiteX288" fmla="*/ 363792 w 4853691"/>
              <a:gd name="connsiteY288" fmla="*/ 1222811 h 4860733"/>
              <a:gd name="connsiteX289" fmla="*/ 356751 w 4853691"/>
              <a:gd name="connsiteY289" fmla="*/ 1234546 h 4860733"/>
              <a:gd name="connsiteX290" fmla="*/ 354404 w 4853691"/>
              <a:gd name="connsiteY290" fmla="*/ 1239241 h 4860733"/>
              <a:gd name="connsiteX291" fmla="*/ 347363 w 4853691"/>
              <a:gd name="connsiteY291" fmla="*/ 1250976 h 4860733"/>
              <a:gd name="connsiteX292" fmla="*/ 345016 w 4853691"/>
              <a:gd name="connsiteY292" fmla="*/ 1255670 h 4860733"/>
              <a:gd name="connsiteX293" fmla="*/ 337975 w 4853691"/>
              <a:gd name="connsiteY293" fmla="*/ 1269752 h 4860733"/>
              <a:gd name="connsiteX294" fmla="*/ 335628 w 4853691"/>
              <a:gd name="connsiteY294" fmla="*/ 1274446 h 4860733"/>
              <a:gd name="connsiteX295" fmla="*/ 330934 w 4853691"/>
              <a:gd name="connsiteY295" fmla="*/ 1288529 h 4860733"/>
              <a:gd name="connsiteX296" fmla="*/ 328587 w 4853691"/>
              <a:gd name="connsiteY296" fmla="*/ 1295570 h 4860733"/>
              <a:gd name="connsiteX297" fmla="*/ 323892 w 4853691"/>
              <a:gd name="connsiteY297" fmla="*/ 1307305 h 4860733"/>
              <a:gd name="connsiteX298" fmla="*/ 323892 w 4853691"/>
              <a:gd name="connsiteY298" fmla="*/ 1309652 h 4860733"/>
              <a:gd name="connsiteX299" fmla="*/ 319198 w 4853691"/>
              <a:gd name="connsiteY299" fmla="*/ 1309652 h 4860733"/>
              <a:gd name="connsiteX300" fmla="*/ 298075 w 4853691"/>
              <a:gd name="connsiteY300" fmla="*/ 1330775 h 4860733"/>
              <a:gd name="connsiteX301" fmla="*/ 307463 w 4853691"/>
              <a:gd name="connsiteY301" fmla="*/ 1347205 h 4860733"/>
              <a:gd name="connsiteX302" fmla="*/ 276951 w 4853691"/>
              <a:gd name="connsiteY302" fmla="*/ 1394146 h 4860733"/>
              <a:gd name="connsiteX303" fmla="*/ 274604 w 4853691"/>
              <a:gd name="connsiteY303" fmla="*/ 1398840 h 4860733"/>
              <a:gd name="connsiteX304" fmla="*/ 255828 w 4853691"/>
              <a:gd name="connsiteY304" fmla="*/ 1429351 h 4860733"/>
              <a:gd name="connsiteX305" fmla="*/ 253481 w 4853691"/>
              <a:gd name="connsiteY305" fmla="*/ 1436392 h 4860733"/>
              <a:gd name="connsiteX306" fmla="*/ 237052 w 4853691"/>
              <a:gd name="connsiteY306" fmla="*/ 1466904 h 4860733"/>
              <a:gd name="connsiteX307" fmla="*/ 234705 w 4853691"/>
              <a:gd name="connsiteY307" fmla="*/ 1473945 h 4860733"/>
              <a:gd name="connsiteX308" fmla="*/ 220622 w 4853691"/>
              <a:gd name="connsiteY308" fmla="*/ 1504457 h 4860733"/>
              <a:gd name="connsiteX309" fmla="*/ 215928 w 4853691"/>
              <a:gd name="connsiteY309" fmla="*/ 1511498 h 4860733"/>
              <a:gd name="connsiteX310" fmla="*/ 201846 w 4853691"/>
              <a:gd name="connsiteY310" fmla="*/ 1542009 h 4860733"/>
              <a:gd name="connsiteX311" fmla="*/ 197152 w 4853691"/>
              <a:gd name="connsiteY311" fmla="*/ 1551398 h 4860733"/>
              <a:gd name="connsiteX312" fmla="*/ 185417 w 4853691"/>
              <a:gd name="connsiteY312" fmla="*/ 1581909 h 4860733"/>
              <a:gd name="connsiteX313" fmla="*/ 180723 w 4853691"/>
              <a:gd name="connsiteY313" fmla="*/ 1591297 h 4860733"/>
              <a:gd name="connsiteX314" fmla="*/ 168987 w 4853691"/>
              <a:gd name="connsiteY314" fmla="*/ 1624156 h 4860733"/>
              <a:gd name="connsiteX315" fmla="*/ 164293 w 4853691"/>
              <a:gd name="connsiteY315" fmla="*/ 1635891 h 4860733"/>
              <a:gd name="connsiteX316" fmla="*/ 152558 w 4853691"/>
              <a:gd name="connsiteY316" fmla="*/ 1668750 h 4860733"/>
              <a:gd name="connsiteX317" fmla="*/ 140823 w 4853691"/>
              <a:gd name="connsiteY317" fmla="*/ 1680485 h 4860733"/>
              <a:gd name="connsiteX318" fmla="*/ 129088 w 4853691"/>
              <a:gd name="connsiteY318" fmla="*/ 1713344 h 4860733"/>
              <a:gd name="connsiteX319" fmla="*/ 126741 w 4853691"/>
              <a:gd name="connsiteY319" fmla="*/ 1722732 h 4860733"/>
              <a:gd name="connsiteX320" fmla="*/ 115005 w 4853691"/>
              <a:gd name="connsiteY320" fmla="*/ 1760285 h 4860733"/>
              <a:gd name="connsiteX321" fmla="*/ 112658 w 4853691"/>
              <a:gd name="connsiteY321" fmla="*/ 1767326 h 4860733"/>
              <a:gd name="connsiteX322" fmla="*/ 100923 w 4853691"/>
              <a:gd name="connsiteY322" fmla="*/ 1807226 h 4860733"/>
              <a:gd name="connsiteX323" fmla="*/ 98576 w 4853691"/>
              <a:gd name="connsiteY323" fmla="*/ 1814267 h 4860733"/>
              <a:gd name="connsiteX324" fmla="*/ 89188 w 4853691"/>
              <a:gd name="connsiteY324" fmla="*/ 1856514 h 4860733"/>
              <a:gd name="connsiteX325" fmla="*/ 89188 w 4853691"/>
              <a:gd name="connsiteY325" fmla="*/ 1861208 h 4860733"/>
              <a:gd name="connsiteX326" fmla="*/ 79800 w 4853691"/>
              <a:gd name="connsiteY326" fmla="*/ 1905802 h 4860733"/>
              <a:gd name="connsiteX327" fmla="*/ 79800 w 4853691"/>
              <a:gd name="connsiteY327" fmla="*/ 1910496 h 4860733"/>
              <a:gd name="connsiteX328" fmla="*/ 70411 w 4853691"/>
              <a:gd name="connsiteY328" fmla="*/ 1957437 h 4860733"/>
              <a:gd name="connsiteX329" fmla="*/ 70411 w 4853691"/>
              <a:gd name="connsiteY329" fmla="*/ 1959784 h 4860733"/>
              <a:gd name="connsiteX330" fmla="*/ 63370 w 4853691"/>
              <a:gd name="connsiteY330" fmla="*/ 1990295 h 4860733"/>
              <a:gd name="connsiteX331" fmla="*/ 61023 w 4853691"/>
              <a:gd name="connsiteY331" fmla="*/ 1990295 h 4860733"/>
              <a:gd name="connsiteX332" fmla="*/ 39900 w 4853691"/>
              <a:gd name="connsiteY332" fmla="*/ 2011419 h 4860733"/>
              <a:gd name="connsiteX333" fmla="*/ 51635 w 4853691"/>
              <a:gd name="connsiteY333" fmla="*/ 2030195 h 4860733"/>
              <a:gd name="connsiteX334" fmla="*/ 44594 w 4853691"/>
              <a:gd name="connsiteY334" fmla="*/ 2044277 h 4860733"/>
              <a:gd name="connsiteX335" fmla="*/ 37553 w 4853691"/>
              <a:gd name="connsiteY335" fmla="*/ 2058360 h 4860733"/>
              <a:gd name="connsiteX336" fmla="*/ 39900 w 4853691"/>
              <a:gd name="connsiteY336" fmla="*/ 2065401 h 4860733"/>
              <a:gd name="connsiteX337" fmla="*/ 25818 w 4853691"/>
              <a:gd name="connsiteY337" fmla="*/ 2257859 h 4860733"/>
              <a:gd name="connsiteX338" fmla="*/ 25818 w 4853691"/>
              <a:gd name="connsiteY338" fmla="*/ 2281329 h 4860733"/>
              <a:gd name="connsiteX339" fmla="*/ 7041 w 4853691"/>
              <a:gd name="connsiteY339" fmla="*/ 2300106 h 4860733"/>
              <a:gd name="connsiteX340" fmla="*/ 23470 w 4853691"/>
              <a:gd name="connsiteY340" fmla="*/ 2318882 h 4860733"/>
              <a:gd name="connsiteX341" fmla="*/ 23470 w 4853691"/>
              <a:gd name="connsiteY341" fmla="*/ 2323576 h 4860733"/>
              <a:gd name="connsiteX342" fmla="*/ 2347 w 4853691"/>
              <a:gd name="connsiteY342" fmla="*/ 2344700 h 4860733"/>
              <a:gd name="connsiteX343" fmla="*/ 21123 w 4853691"/>
              <a:gd name="connsiteY343" fmla="*/ 2363476 h 4860733"/>
              <a:gd name="connsiteX344" fmla="*/ 18776 w 4853691"/>
              <a:gd name="connsiteY344" fmla="*/ 2433887 h 4860733"/>
              <a:gd name="connsiteX345" fmla="*/ 4694 w 4853691"/>
              <a:gd name="connsiteY345" fmla="*/ 2452664 h 4860733"/>
              <a:gd name="connsiteX346" fmla="*/ 7041 w 4853691"/>
              <a:gd name="connsiteY346" fmla="*/ 2459705 h 4860733"/>
              <a:gd name="connsiteX347" fmla="*/ 0 w 4853691"/>
              <a:gd name="connsiteY347" fmla="*/ 2473787 h 4860733"/>
              <a:gd name="connsiteX348" fmla="*/ 0 w 4853691"/>
              <a:gd name="connsiteY348" fmla="*/ 2478481 h 4860733"/>
              <a:gd name="connsiteX349" fmla="*/ 0 w 4853691"/>
              <a:gd name="connsiteY349" fmla="*/ 2480828 h 4860733"/>
              <a:gd name="connsiteX350" fmla="*/ 0 w 4853691"/>
              <a:gd name="connsiteY350" fmla="*/ 2480828 h 4860733"/>
              <a:gd name="connsiteX351" fmla="*/ 0 w 4853691"/>
              <a:gd name="connsiteY351" fmla="*/ 2483175 h 4860733"/>
              <a:gd name="connsiteX352" fmla="*/ 21123 w 4853691"/>
              <a:gd name="connsiteY352" fmla="*/ 2504299 h 4860733"/>
              <a:gd name="connsiteX353" fmla="*/ 23470 w 4853691"/>
              <a:gd name="connsiteY353" fmla="*/ 2504299 h 4860733"/>
              <a:gd name="connsiteX354" fmla="*/ 23470 w 4853691"/>
              <a:gd name="connsiteY354" fmla="*/ 2508993 h 4860733"/>
              <a:gd name="connsiteX355" fmla="*/ 4694 w 4853691"/>
              <a:gd name="connsiteY355" fmla="*/ 2527769 h 4860733"/>
              <a:gd name="connsiteX356" fmla="*/ 16429 w 4853691"/>
              <a:gd name="connsiteY356" fmla="*/ 2546545 h 4860733"/>
              <a:gd name="connsiteX357" fmla="*/ 4694 w 4853691"/>
              <a:gd name="connsiteY357" fmla="*/ 2565322 h 4860733"/>
              <a:gd name="connsiteX358" fmla="*/ 7041 w 4853691"/>
              <a:gd name="connsiteY358" fmla="*/ 2574710 h 4860733"/>
              <a:gd name="connsiteX359" fmla="*/ 7041 w 4853691"/>
              <a:gd name="connsiteY359" fmla="*/ 2577057 h 4860733"/>
              <a:gd name="connsiteX360" fmla="*/ 16429 w 4853691"/>
              <a:gd name="connsiteY360" fmla="*/ 2593486 h 4860733"/>
              <a:gd name="connsiteX361" fmla="*/ 16429 w 4853691"/>
              <a:gd name="connsiteY361" fmla="*/ 2595833 h 4860733"/>
              <a:gd name="connsiteX362" fmla="*/ 21123 w 4853691"/>
              <a:gd name="connsiteY362" fmla="*/ 2609916 h 4860733"/>
              <a:gd name="connsiteX363" fmla="*/ 7041 w 4853691"/>
              <a:gd name="connsiteY363" fmla="*/ 2628692 h 4860733"/>
              <a:gd name="connsiteX364" fmla="*/ 23470 w 4853691"/>
              <a:gd name="connsiteY364" fmla="*/ 2647468 h 4860733"/>
              <a:gd name="connsiteX365" fmla="*/ 9388 w 4853691"/>
              <a:gd name="connsiteY365" fmla="*/ 2666245 h 4860733"/>
              <a:gd name="connsiteX366" fmla="*/ 11735 w 4853691"/>
              <a:gd name="connsiteY366" fmla="*/ 2673286 h 4860733"/>
              <a:gd name="connsiteX367" fmla="*/ 16429 w 4853691"/>
              <a:gd name="connsiteY367" fmla="*/ 2682674 h 4860733"/>
              <a:gd name="connsiteX368" fmla="*/ 28165 w 4853691"/>
              <a:gd name="connsiteY368" fmla="*/ 2694409 h 4860733"/>
              <a:gd name="connsiteX369" fmla="*/ 28165 w 4853691"/>
              <a:gd name="connsiteY369" fmla="*/ 2694409 h 4860733"/>
              <a:gd name="connsiteX370" fmla="*/ 18776 w 4853691"/>
              <a:gd name="connsiteY370" fmla="*/ 2710839 h 4860733"/>
              <a:gd name="connsiteX371" fmla="*/ 32859 w 4853691"/>
              <a:gd name="connsiteY371" fmla="*/ 2729615 h 4860733"/>
              <a:gd name="connsiteX372" fmla="*/ 39900 w 4853691"/>
              <a:gd name="connsiteY372" fmla="*/ 2778903 h 4860733"/>
              <a:gd name="connsiteX373" fmla="*/ 39900 w 4853691"/>
              <a:gd name="connsiteY373" fmla="*/ 2783597 h 4860733"/>
              <a:gd name="connsiteX374" fmla="*/ 44594 w 4853691"/>
              <a:gd name="connsiteY374" fmla="*/ 2802374 h 4860733"/>
              <a:gd name="connsiteX375" fmla="*/ 44594 w 4853691"/>
              <a:gd name="connsiteY375" fmla="*/ 2804721 h 4860733"/>
              <a:gd name="connsiteX376" fmla="*/ 46941 w 4853691"/>
              <a:gd name="connsiteY376" fmla="*/ 2816456 h 4860733"/>
              <a:gd name="connsiteX377" fmla="*/ 58676 w 4853691"/>
              <a:gd name="connsiteY377" fmla="*/ 2884520 h 4860733"/>
              <a:gd name="connsiteX378" fmla="*/ 61023 w 4853691"/>
              <a:gd name="connsiteY378" fmla="*/ 2900949 h 4860733"/>
              <a:gd name="connsiteX379" fmla="*/ 65717 w 4853691"/>
              <a:gd name="connsiteY379" fmla="*/ 2929114 h 4860733"/>
              <a:gd name="connsiteX380" fmla="*/ 72758 w 4853691"/>
              <a:gd name="connsiteY380" fmla="*/ 2961973 h 4860733"/>
              <a:gd name="connsiteX381" fmla="*/ 75105 w 4853691"/>
              <a:gd name="connsiteY381" fmla="*/ 2976055 h 4860733"/>
              <a:gd name="connsiteX382" fmla="*/ 79800 w 4853691"/>
              <a:gd name="connsiteY382" fmla="*/ 2992484 h 4860733"/>
              <a:gd name="connsiteX383" fmla="*/ 75105 w 4853691"/>
              <a:gd name="connsiteY383" fmla="*/ 3004220 h 4860733"/>
              <a:gd name="connsiteX384" fmla="*/ 86841 w 4853691"/>
              <a:gd name="connsiteY384" fmla="*/ 3022996 h 4860733"/>
              <a:gd name="connsiteX385" fmla="*/ 91535 w 4853691"/>
              <a:gd name="connsiteY385" fmla="*/ 3041772 h 4860733"/>
              <a:gd name="connsiteX386" fmla="*/ 98576 w 4853691"/>
              <a:gd name="connsiteY386" fmla="*/ 3062896 h 4860733"/>
              <a:gd name="connsiteX387" fmla="*/ 117352 w 4853691"/>
              <a:gd name="connsiteY387" fmla="*/ 3128613 h 4860733"/>
              <a:gd name="connsiteX388" fmla="*/ 122046 w 4853691"/>
              <a:gd name="connsiteY388" fmla="*/ 3147389 h 4860733"/>
              <a:gd name="connsiteX389" fmla="*/ 140823 w 4853691"/>
              <a:gd name="connsiteY389" fmla="*/ 3201371 h 4860733"/>
              <a:gd name="connsiteX390" fmla="*/ 147864 w 4853691"/>
              <a:gd name="connsiteY390" fmla="*/ 3224842 h 4860733"/>
              <a:gd name="connsiteX391" fmla="*/ 171334 w 4853691"/>
              <a:gd name="connsiteY391" fmla="*/ 3288212 h 4860733"/>
              <a:gd name="connsiteX392" fmla="*/ 180723 w 4853691"/>
              <a:gd name="connsiteY392" fmla="*/ 3311683 h 4860733"/>
              <a:gd name="connsiteX393" fmla="*/ 190111 w 4853691"/>
              <a:gd name="connsiteY393" fmla="*/ 3332806 h 4860733"/>
              <a:gd name="connsiteX394" fmla="*/ 192458 w 4853691"/>
              <a:gd name="connsiteY394" fmla="*/ 3339847 h 4860733"/>
              <a:gd name="connsiteX395" fmla="*/ 199499 w 4853691"/>
              <a:gd name="connsiteY395" fmla="*/ 3358623 h 4860733"/>
              <a:gd name="connsiteX396" fmla="*/ 211234 w 4853691"/>
              <a:gd name="connsiteY396" fmla="*/ 3391482 h 4860733"/>
              <a:gd name="connsiteX397" fmla="*/ 218275 w 4853691"/>
              <a:gd name="connsiteY397" fmla="*/ 3407912 h 4860733"/>
              <a:gd name="connsiteX398" fmla="*/ 232358 w 4853691"/>
              <a:gd name="connsiteY398" fmla="*/ 3440770 h 4860733"/>
              <a:gd name="connsiteX399" fmla="*/ 234705 w 4853691"/>
              <a:gd name="connsiteY399" fmla="*/ 3445464 h 4860733"/>
              <a:gd name="connsiteX400" fmla="*/ 237052 w 4853691"/>
              <a:gd name="connsiteY400" fmla="*/ 3452505 h 4860733"/>
              <a:gd name="connsiteX401" fmla="*/ 255828 w 4853691"/>
              <a:gd name="connsiteY401" fmla="*/ 3492405 h 4860733"/>
              <a:gd name="connsiteX402" fmla="*/ 260522 w 4853691"/>
              <a:gd name="connsiteY402" fmla="*/ 3501793 h 4860733"/>
              <a:gd name="connsiteX403" fmla="*/ 281646 w 4853691"/>
              <a:gd name="connsiteY403" fmla="*/ 3546387 h 4860733"/>
              <a:gd name="connsiteX404" fmla="*/ 283993 w 4853691"/>
              <a:gd name="connsiteY404" fmla="*/ 3551081 h 4860733"/>
              <a:gd name="connsiteX405" fmla="*/ 445939 w 4853691"/>
              <a:gd name="connsiteY405" fmla="*/ 3820992 h 4860733"/>
              <a:gd name="connsiteX406" fmla="*/ 445939 w 4853691"/>
              <a:gd name="connsiteY406" fmla="*/ 3823339 h 4860733"/>
              <a:gd name="connsiteX407" fmla="*/ 492880 w 4853691"/>
              <a:gd name="connsiteY407" fmla="*/ 3893750 h 4860733"/>
              <a:gd name="connsiteX408" fmla="*/ 495227 w 4853691"/>
              <a:gd name="connsiteY408" fmla="*/ 3896097 h 4860733"/>
              <a:gd name="connsiteX409" fmla="*/ 506962 w 4853691"/>
              <a:gd name="connsiteY409" fmla="*/ 3912527 h 4860733"/>
              <a:gd name="connsiteX410" fmla="*/ 511656 w 4853691"/>
              <a:gd name="connsiteY410" fmla="*/ 3917221 h 4860733"/>
              <a:gd name="connsiteX411" fmla="*/ 523391 w 4853691"/>
              <a:gd name="connsiteY411" fmla="*/ 3928956 h 4860733"/>
              <a:gd name="connsiteX412" fmla="*/ 530433 w 4853691"/>
              <a:gd name="connsiteY412" fmla="*/ 3935997 h 4860733"/>
              <a:gd name="connsiteX413" fmla="*/ 539821 w 4853691"/>
              <a:gd name="connsiteY413" fmla="*/ 3945385 h 4860733"/>
              <a:gd name="connsiteX414" fmla="*/ 549209 w 4853691"/>
              <a:gd name="connsiteY414" fmla="*/ 3954773 h 4860733"/>
              <a:gd name="connsiteX415" fmla="*/ 556250 w 4853691"/>
              <a:gd name="connsiteY415" fmla="*/ 3961814 h 4860733"/>
              <a:gd name="connsiteX416" fmla="*/ 558597 w 4853691"/>
              <a:gd name="connsiteY416" fmla="*/ 3964162 h 4860733"/>
              <a:gd name="connsiteX417" fmla="*/ 553903 w 4853691"/>
              <a:gd name="connsiteY417" fmla="*/ 3975897 h 4860733"/>
              <a:gd name="connsiteX418" fmla="*/ 575026 w 4853691"/>
              <a:gd name="connsiteY418" fmla="*/ 3997020 h 4860733"/>
              <a:gd name="connsiteX419" fmla="*/ 586762 w 4853691"/>
              <a:gd name="connsiteY419" fmla="*/ 3992326 h 4860733"/>
              <a:gd name="connsiteX420" fmla="*/ 607885 w 4853691"/>
              <a:gd name="connsiteY420" fmla="*/ 4020490 h 4860733"/>
              <a:gd name="connsiteX421" fmla="*/ 617273 w 4853691"/>
              <a:gd name="connsiteY421" fmla="*/ 4032226 h 4860733"/>
              <a:gd name="connsiteX422" fmla="*/ 645438 w 4853691"/>
              <a:gd name="connsiteY422" fmla="*/ 4067431 h 4860733"/>
              <a:gd name="connsiteX423" fmla="*/ 652479 w 4853691"/>
              <a:gd name="connsiteY423" fmla="*/ 4074473 h 4860733"/>
              <a:gd name="connsiteX424" fmla="*/ 722890 w 4853691"/>
              <a:gd name="connsiteY424" fmla="*/ 4154272 h 4860733"/>
              <a:gd name="connsiteX425" fmla="*/ 727584 w 4853691"/>
              <a:gd name="connsiteY425" fmla="*/ 4158966 h 4860733"/>
              <a:gd name="connsiteX426" fmla="*/ 760443 w 4853691"/>
              <a:gd name="connsiteY426" fmla="*/ 4191825 h 4860733"/>
              <a:gd name="connsiteX427" fmla="*/ 762790 w 4853691"/>
              <a:gd name="connsiteY427" fmla="*/ 4194172 h 4860733"/>
              <a:gd name="connsiteX428" fmla="*/ 800343 w 4853691"/>
              <a:gd name="connsiteY428" fmla="*/ 4229378 h 4860733"/>
              <a:gd name="connsiteX429" fmla="*/ 802690 w 4853691"/>
              <a:gd name="connsiteY429" fmla="*/ 4231725 h 4860733"/>
              <a:gd name="connsiteX430" fmla="*/ 835549 w 4853691"/>
              <a:gd name="connsiteY430" fmla="*/ 4259889 h 4860733"/>
              <a:gd name="connsiteX431" fmla="*/ 842590 w 4853691"/>
              <a:gd name="connsiteY431" fmla="*/ 4266930 h 4860733"/>
              <a:gd name="connsiteX432" fmla="*/ 875448 w 4853691"/>
              <a:gd name="connsiteY432" fmla="*/ 4290401 h 4860733"/>
              <a:gd name="connsiteX433" fmla="*/ 880142 w 4853691"/>
              <a:gd name="connsiteY433" fmla="*/ 4292748 h 4860733"/>
              <a:gd name="connsiteX434" fmla="*/ 901266 w 4853691"/>
              <a:gd name="connsiteY434" fmla="*/ 4311525 h 4860733"/>
              <a:gd name="connsiteX435" fmla="*/ 917695 w 4853691"/>
              <a:gd name="connsiteY435" fmla="*/ 4325607 h 4860733"/>
              <a:gd name="connsiteX436" fmla="*/ 931777 w 4853691"/>
              <a:gd name="connsiteY436" fmla="*/ 4337342 h 4860733"/>
              <a:gd name="connsiteX437" fmla="*/ 931777 w 4853691"/>
              <a:gd name="connsiteY437" fmla="*/ 4337342 h 4860733"/>
              <a:gd name="connsiteX438" fmla="*/ 948207 w 4853691"/>
              <a:gd name="connsiteY438" fmla="*/ 4351424 h 4860733"/>
              <a:gd name="connsiteX439" fmla="*/ 943513 w 4853691"/>
              <a:gd name="connsiteY439" fmla="*/ 4363160 h 4860733"/>
              <a:gd name="connsiteX440" fmla="*/ 964636 w 4853691"/>
              <a:gd name="connsiteY440" fmla="*/ 4384283 h 4860733"/>
              <a:gd name="connsiteX441" fmla="*/ 978718 w 4853691"/>
              <a:gd name="connsiteY441" fmla="*/ 4377242 h 4860733"/>
              <a:gd name="connsiteX442" fmla="*/ 983412 w 4853691"/>
              <a:gd name="connsiteY442" fmla="*/ 4379589 h 4860733"/>
              <a:gd name="connsiteX443" fmla="*/ 992801 w 4853691"/>
              <a:gd name="connsiteY443" fmla="*/ 4386630 h 4860733"/>
              <a:gd name="connsiteX444" fmla="*/ 999842 w 4853691"/>
              <a:gd name="connsiteY444" fmla="*/ 4393671 h 4860733"/>
              <a:gd name="connsiteX445" fmla="*/ 1013924 w 4853691"/>
              <a:gd name="connsiteY445" fmla="*/ 4405406 h 4860733"/>
              <a:gd name="connsiteX446" fmla="*/ 1009230 w 4853691"/>
              <a:gd name="connsiteY446" fmla="*/ 4417142 h 4860733"/>
              <a:gd name="connsiteX447" fmla="*/ 1030353 w 4853691"/>
              <a:gd name="connsiteY447" fmla="*/ 4438265 h 4860733"/>
              <a:gd name="connsiteX448" fmla="*/ 1046783 w 4853691"/>
              <a:gd name="connsiteY448" fmla="*/ 4431224 h 4860733"/>
              <a:gd name="connsiteX449" fmla="*/ 1063212 w 4853691"/>
              <a:gd name="connsiteY449" fmla="*/ 4442959 h 4860733"/>
              <a:gd name="connsiteX450" fmla="*/ 1063212 w 4853691"/>
              <a:gd name="connsiteY450" fmla="*/ 4442959 h 4860733"/>
              <a:gd name="connsiteX451" fmla="*/ 1067906 w 4853691"/>
              <a:gd name="connsiteY451" fmla="*/ 4445306 h 4860733"/>
              <a:gd name="connsiteX452" fmla="*/ 1145359 w 4853691"/>
              <a:gd name="connsiteY452" fmla="*/ 4494594 h 4860733"/>
              <a:gd name="connsiteX453" fmla="*/ 1157094 w 4853691"/>
              <a:gd name="connsiteY453" fmla="*/ 4501635 h 4860733"/>
              <a:gd name="connsiteX454" fmla="*/ 1234546 w 4853691"/>
              <a:gd name="connsiteY454" fmla="*/ 4548576 h 4860733"/>
              <a:gd name="connsiteX455" fmla="*/ 1248629 w 4853691"/>
              <a:gd name="connsiteY455" fmla="*/ 4555617 h 4860733"/>
              <a:gd name="connsiteX456" fmla="*/ 1328428 w 4853691"/>
              <a:gd name="connsiteY456" fmla="*/ 4597864 h 4860733"/>
              <a:gd name="connsiteX457" fmla="*/ 1342511 w 4853691"/>
              <a:gd name="connsiteY457" fmla="*/ 4604905 h 4860733"/>
              <a:gd name="connsiteX458" fmla="*/ 1412922 w 4853691"/>
              <a:gd name="connsiteY458" fmla="*/ 4637764 h 4860733"/>
              <a:gd name="connsiteX459" fmla="*/ 1424657 w 4853691"/>
              <a:gd name="connsiteY459" fmla="*/ 4642458 h 4860733"/>
              <a:gd name="connsiteX460" fmla="*/ 1429351 w 4853691"/>
              <a:gd name="connsiteY460" fmla="*/ 4644805 h 4860733"/>
              <a:gd name="connsiteX461" fmla="*/ 1448128 w 4853691"/>
              <a:gd name="connsiteY461" fmla="*/ 4651846 h 4860733"/>
              <a:gd name="connsiteX462" fmla="*/ 1469251 w 4853691"/>
              <a:gd name="connsiteY462" fmla="*/ 4661234 h 4860733"/>
              <a:gd name="connsiteX463" fmla="*/ 1497416 w 4853691"/>
              <a:gd name="connsiteY463" fmla="*/ 4672970 h 4860733"/>
              <a:gd name="connsiteX464" fmla="*/ 1518539 w 4853691"/>
              <a:gd name="connsiteY464" fmla="*/ 4682358 h 4860733"/>
              <a:gd name="connsiteX465" fmla="*/ 1546704 w 4853691"/>
              <a:gd name="connsiteY465" fmla="*/ 4694093 h 4860733"/>
              <a:gd name="connsiteX466" fmla="*/ 1567827 w 4853691"/>
              <a:gd name="connsiteY466" fmla="*/ 4703481 h 4860733"/>
              <a:gd name="connsiteX467" fmla="*/ 1595992 w 4853691"/>
              <a:gd name="connsiteY467" fmla="*/ 4712869 h 4860733"/>
              <a:gd name="connsiteX468" fmla="*/ 1619462 w 4853691"/>
              <a:gd name="connsiteY468" fmla="*/ 4719911 h 4860733"/>
              <a:gd name="connsiteX469" fmla="*/ 1647627 w 4853691"/>
              <a:gd name="connsiteY469" fmla="*/ 4729299 h 4860733"/>
              <a:gd name="connsiteX470" fmla="*/ 1668750 w 4853691"/>
              <a:gd name="connsiteY470" fmla="*/ 4736340 h 4860733"/>
              <a:gd name="connsiteX471" fmla="*/ 1699262 w 4853691"/>
              <a:gd name="connsiteY471" fmla="*/ 4745728 h 4860733"/>
              <a:gd name="connsiteX472" fmla="*/ 1718038 w 4853691"/>
              <a:gd name="connsiteY472" fmla="*/ 4752769 h 4860733"/>
              <a:gd name="connsiteX473" fmla="*/ 1757938 w 4853691"/>
              <a:gd name="connsiteY473" fmla="*/ 4764504 h 4860733"/>
              <a:gd name="connsiteX474" fmla="*/ 1769673 w 4853691"/>
              <a:gd name="connsiteY474" fmla="*/ 4766851 h 4860733"/>
              <a:gd name="connsiteX475" fmla="*/ 1802532 w 4853691"/>
              <a:gd name="connsiteY475" fmla="*/ 4776239 h 4860733"/>
              <a:gd name="connsiteX476" fmla="*/ 1802532 w 4853691"/>
              <a:gd name="connsiteY476" fmla="*/ 4780934 h 4860733"/>
              <a:gd name="connsiteX477" fmla="*/ 1823655 w 4853691"/>
              <a:gd name="connsiteY477" fmla="*/ 4802057 h 4860733"/>
              <a:gd name="connsiteX478" fmla="*/ 1842431 w 4853691"/>
              <a:gd name="connsiteY478" fmla="*/ 4790322 h 4860733"/>
              <a:gd name="connsiteX479" fmla="*/ 1851820 w 4853691"/>
              <a:gd name="connsiteY479" fmla="*/ 4792669 h 4860733"/>
              <a:gd name="connsiteX480" fmla="*/ 1856514 w 4853691"/>
              <a:gd name="connsiteY480" fmla="*/ 4792669 h 4860733"/>
              <a:gd name="connsiteX481" fmla="*/ 1865902 w 4853691"/>
              <a:gd name="connsiteY481" fmla="*/ 4795016 h 4860733"/>
              <a:gd name="connsiteX482" fmla="*/ 1872943 w 4853691"/>
              <a:gd name="connsiteY482" fmla="*/ 4795016 h 4860733"/>
              <a:gd name="connsiteX483" fmla="*/ 1877637 w 4853691"/>
              <a:gd name="connsiteY483" fmla="*/ 4795016 h 4860733"/>
              <a:gd name="connsiteX484" fmla="*/ 1889372 w 4853691"/>
              <a:gd name="connsiteY484" fmla="*/ 4797363 h 4860733"/>
              <a:gd name="connsiteX485" fmla="*/ 1889372 w 4853691"/>
              <a:gd name="connsiteY485" fmla="*/ 4797363 h 4860733"/>
              <a:gd name="connsiteX486" fmla="*/ 1908149 w 4853691"/>
              <a:gd name="connsiteY486" fmla="*/ 4811445 h 4860733"/>
              <a:gd name="connsiteX487" fmla="*/ 1922231 w 4853691"/>
              <a:gd name="connsiteY487" fmla="*/ 4804404 h 4860733"/>
              <a:gd name="connsiteX488" fmla="*/ 1959784 w 4853691"/>
              <a:gd name="connsiteY488" fmla="*/ 4811445 h 4860733"/>
              <a:gd name="connsiteX489" fmla="*/ 1992642 w 4853691"/>
              <a:gd name="connsiteY489" fmla="*/ 4818486 h 4860733"/>
              <a:gd name="connsiteX490" fmla="*/ 2032542 w 4853691"/>
              <a:gd name="connsiteY490" fmla="*/ 4825528 h 4860733"/>
              <a:gd name="connsiteX491" fmla="*/ 2067748 w 4853691"/>
              <a:gd name="connsiteY491" fmla="*/ 4830222 h 4860733"/>
              <a:gd name="connsiteX492" fmla="*/ 2107648 w 4853691"/>
              <a:gd name="connsiteY492" fmla="*/ 4834916 h 4860733"/>
              <a:gd name="connsiteX493" fmla="*/ 2142854 w 4853691"/>
              <a:gd name="connsiteY493" fmla="*/ 4839610 h 4860733"/>
              <a:gd name="connsiteX494" fmla="*/ 2182753 w 4853691"/>
              <a:gd name="connsiteY494" fmla="*/ 4844304 h 4860733"/>
              <a:gd name="connsiteX495" fmla="*/ 2215612 w 4853691"/>
              <a:gd name="connsiteY495" fmla="*/ 4846651 h 4860733"/>
              <a:gd name="connsiteX496" fmla="*/ 2257859 w 4853691"/>
              <a:gd name="connsiteY496" fmla="*/ 4848998 h 4860733"/>
              <a:gd name="connsiteX497" fmla="*/ 2290717 w 4853691"/>
              <a:gd name="connsiteY497" fmla="*/ 4851345 h 4860733"/>
              <a:gd name="connsiteX498" fmla="*/ 2337658 w 4853691"/>
              <a:gd name="connsiteY498" fmla="*/ 4853692 h 4860733"/>
              <a:gd name="connsiteX499" fmla="*/ 2363476 w 4853691"/>
              <a:gd name="connsiteY499" fmla="*/ 4856039 h 4860733"/>
              <a:gd name="connsiteX500" fmla="*/ 2438581 w 4853691"/>
              <a:gd name="connsiteY500" fmla="*/ 4856039 h 4860733"/>
              <a:gd name="connsiteX501" fmla="*/ 2501952 w 4853691"/>
              <a:gd name="connsiteY501" fmla="*/ 4856039 h 4860733"/>
              <a:gd name="connsiteX502" fmla="*/ 2523075 w 4853691"/>
              <a:gd name="connsiteY502" fmla="*/ 4856039 h 4860733"/>
              <a:gd name="connsiteX503" fmla="*/ 2565322 w 4853691"/>
              <a:gd name="connsiteY503" fmla="*/ 4853692 h 4860733"/>
              <a:gd name="connsiteX504" fmla="*/ 2586445 w 4853691"/>
              <a:gd name="connsiteY504" fmla="*/ 4851345 h 4860733"/>
              <a:gd name="connsiteX505" fmla="*/ 2628692 w 4853691"/>
              <a:gd name="connsiteY505" fmla="*/ 4848998 h 4860733"/>
              <a:gd name="connsiteX506" fmla="*/ 2649816 w 4853691"/>
              <a:gd name="connsiteY506" fmla="*/ 4846651 h 4860733"/>
              <a:gd name="connsiteX507" fmla="*/ 2670939 w 4853691"/>
              <a:gd name="connsiteY507" fmla="*/ 4844304 h 4860733"/>
              <a:gd name="connsiteX508" fmla="*/ 2689715 w 4853691"/>
              <a:gd name="connsiteY508" fmla="*/ 4860733 h 4860733"/>
              <a:gd name="connsiteX509" fmla="*/ 2710839 w 4853691"/>
              <a:gd name="connsiteY509" fmla="*/ 4839610 h 4860733"/>
              <a:gd name="connsiteX510" fmla="*/ 2710839 w 4853691"/>
              <a:gd name="connsiteY510" fmla="*/ 4837263 h 4860733"/>
              <a:gd name="connsiteX511" fmla="*/ 2736656 w 4853691"/>
              <a:gd name="connsiteY511" fmla="*/ 4834916 h 4860733"/>
              <a:gd name="connsiteX512" fmla="*/ 2764821 w 4853691"/>
              <a:gd name="connsiteY512" fmla="*/ 4830222 h 4860733"/>
              <a:gd name="connsiteX513" fmla="*/ 2771862 w 4853691"/>
              <a:gd name="connsiteY513" fmla="*/ 4830222 h 4860733"/>
              <a:gd name="connsiteX514" fmla="*/ 2774209 w 4853691"/>
              <a:gd name="connsiteY514" fmla="*/ 4830222 h 4860733"/>
              <a:gd name="connsiteX515" fmla="*/ 2783597 w 4853691"/>
              <a:gd name="connsiteY515" fmla="*/ 4827875 h 4860733"/>
              <a:gd name="connsiteX516" fmla="*/ 2804721 w 4853691"/>
              <a:gd name="connsiteY516" fmla="*/ 4825528 h 4860733"/>
              <a:gd name="connsiteX517" fmla="*/ 2832885 w 4853691"/>
              <a:gd name="connsiteY517" fmla="*/ 4820834 h 4860733"/>
              <a:gd name="connsiteX518" fmla="*/ 2872785 w 4853691"/>
              <a:gd name="connsiteY518" fmla="*/ 4813792 h 4860733"/>
              <a:gd name="connsiteX519" fmla="*/ 2900949 w 4853691"/>
              <a:gd name="connsiteY519" fmla="*/ 4809098 h 4860733"/>
              <a:gd name="connsiteX520" fmla="*/ 2940849 w 4853691"/>
              <a:gd name="connsiteY520" fmla="*/ 4799710 h 4860733"/>
              <a:gd name="connsiteX521" fmla="*/ 2947890 w 4853691"/>
              <a:gd name="connsiteY521" fmla="*/ 4797363 h 4860733"/>
              <a:gd name="connsiteX522" fmla="*/ 2966667 w 4853691"/>
              <a:gd name="connsiteY522" fmla="*/ 4813792 h 4860733"/>
              <a:gd name="connsiteX523" fmla="*/ 2987790 w 4853691"/>
              <a:gd name="connsiteY523" fmla="*/ 4792669 h 4860733"/>
              <a:gd name="connsiteX524" fmla="*/ 2987790 w 4853691"/>
              <a:gd name="connsiteY524" fmla="*/ 4787975 h 4860733"/>
              <a:gd name="connsiteX525" fmla="*/ 3032384 w 4853691"/>
              <a:gd name="connsiteY525" fmla="*/ 4776239 h 4860733"/>
              <a:gd name="connsiteX526" fmla="*/ 3051160 w 4853691"/>
              <a:gd name="connsiteY526" fmla="*/ 4771545 h 4860733"/>
              <a:gd name="connsiteX527" fmla="*/ 3095754 w 4853691"/>
              <a:gd name="connsiteY527" fmla="*/ 4759810 h 4860733"/>
              <a:gd name="connsiteX528" fmla="*/ 3119225 w 4853691"/>
              <a:gd name="connsiteY528" fmla="*/ 4752769 h 4860733"/>
              <a:gd name="connsiteX529" fmla="*/ 3159125 w 4853691"/>
              <a:gd name="connsiteY529" fmla="*/ 4741034 h 4860733"/>
              <a:gd name="connsiteX530" fmla="*/ 3182595 w 4853691"/>
              <a:gd name="connsiteY530" fmla="*/ 4733993 h 4860733"/>
              <a:gd name="connsiteX531" fmla="*/ 3222495 w 4853691"/>
              <a:gd name="connsiteY531" fmla="*/ 4719911 h 4860733"/>
              <a:gd name="connsiteX532" fmla="*/ 3238924 w 4853691"/>
              <a:gd name="connsiteY532" fmla="*/ 4715216 h 4860733"/>
              <a:gd name="connsiteX533" fmla="*/ 3264742 w 4853691"/>
              <a:gd name="connsiteY533" fmla="*/ 4705828 h 4860733"/>
              <a:gd name="connsiteX534" fmla="*/ 3271783 w 4853691"/>
              <a:gd name="connsiteY534" fmla="*/ 4703481 h 4860733"/>
              <a:gd name="connsiteX535" fmla="*/ 3337500 w 4853691"/>
              <a:gd name="connsiteY535" fmla="*/ 4677664 h 4860733"/>
              <a:gd name="connsiteX536" fmla="*/ 3349235 w 4853691"/>
              <a:gd name="connsiteY536" fmla="*/ 4672970 h 4860733"/>
              <a:gd name="connsiteX537" fmla="*/ 3396176 w 4853691"/>
              <a:gd name="connsiteY537" fmla="*/ 4651846 h 4860733"/>
              <a:gd name="connsiteX538" fmla="*/ 3414953 w 4853691"/>
              <a:gd name="connsiteY538" fmla="*/ 4663582 h 4860733"/>
              <a:gd name="connsiteX539" fmla="*/ 3436076 w 4853691"/>
              <a:gd name="connsiteY539" fmla="*/ 4642458 h 4860733"/>
              <a:gd name="connsiteX540" fmla="*/ 3433729 w 4853691"/>
              <a:gd name="connsiteY540" fmla="*/ 4635417 h 4860733"/>
              <a:gd name="connsiteX541" fmla="*/ 3450158 w 4853691"/>
              <a:gd name="connsiteY541" fmla="*/ 4628376 h 4860733"/>
              <a:gd name="connsiteX542" fmla="*/ 3459546 w 4853691"/>
              <a:gd name="connsiteY542" fmla="*/ 4623681 h 4860733"/>
              <a:gd name="connsiteX543" fmla="*/ 3492405 w 4853691"/>
              <a:gd name="connsiteY543" fmla="*/ 4607252 h 4860733"/>
              <a:gd name="connsiteX544" fmla="*/ 3501793 w 4853691"/>
              <a:gd name="connsiteY544" fmla="*/ 4602558 h 4860733"/>
              <a:gd name="connsiteX545" fmla="*/ 3515876 w 4853691"/>
              <a:gd name="connsiteY545" fmla="*/ 4595517 h 4860733"/>
              <a:gd name="connsiteX546" fmla="*/ 3518223 w 4853691"/>
              <a:gd name="connsiteY546" fmla="*/ 4595517 h 4860733"/>
              <a:gd name="connsiteX547" fmla="*/ 3579246 w 4853691"/>
              <a:gd name="connsiteY547" fmla="*/ 4565005 h 4860733"/>
              <a:gd name="connsiteX548" fmla="*/ 3598022 w 4853691"/>
              <a:gd name="connsiteY548" fmla="*/ 4555617 h 4860733"/>
              <a:gd name="connsiteX549" fmla="*/ 3642616 w 4853691"/>
              <a:gd name="connsiteY549" fmla="*/ 4529800 h 4860733"/>
              <a:gd name="connsiteX550" fmla="*/ 3661392 w 4853691"/>
              <a:gd name="connsiteY550" fmla="*/ 4518064 h 4860733"/>
              <a:gd name="connsiteX551" fmla="*/ 3720069 w 4853691"/>
              <a:gd name="connsiteY551" fmla="*/ 4482859 h 4860733"/>
              <a:gd name="connsiteX552" fmla="*/ 3734151 w 4853691"/>
              <a:gd name="connsiteY552" fmla="*/ 4473471 h 4860733"/>
              <a:gd name="connsiteX553" fmla="*/ 3778745 w 4853691"/>
              <a:gd name="connsiteY553" fmla="*/ 4445306 h 4860733"/>
              <a:gd name="connsiteX554" fmla="*/ 3797521 w 4853691"/>
              <a:gd name="connsiteY554" fmla="*/ 4431224 h 4860733"/>
              <a:gd name="connsiteX555" fmla="*/ 3811603 w 4853691"/>
              <a:gd name="connsiteY555" fmla="*/ 4421836 h 4860733"/>
              <a:gd name="connsiteX556" fmla="*/ 3842115 w 4853691"/>
              <a:gd name="connsiteY556" fmla="*/ 4400712 h 4860733"/>
              <a:gd name="connsiteX557" fmla="*/ 3856197 w 4853691"/>
              <a:gd name="connsiteY557" fmla="*/ 4391324 h 4860733"/>
              <a:gd name="connsiteX558" fmla="*/ 3910180 w 4853691"/>
              <a:gd name="connsiteY558" fmla="*/ 4351424 h 4860733"/>
              <a:gd name="connsiteX559" fmla="*/ 3928956 w 4853691"/>
              <a:gd name="connsiteY559" fmla="*/ 4337342 h 4860733"/>
              <a:gd name="connsiteX560" fmla="*/ 3968856 w 4853691"/>
              <a:gd name="connsiteY560" fmla="*/ 4306830 h 4860733"/>
              <a:gd name="connsiteX561" fmla="*/ 3985285 w 4853691"/>
              <a:gd name="connsiteY561" fmla="*/ 4292748 h 4860733"/>
              <a:gd name="connsiteX562" fmla="*/ 4036920 w 4853691"/>
              <a:gd name="connsiteY562" fmla="*/ 4248154 h 4860733"/>
              <a:gd name="connsiteX563" fmla="*/ 4039267 w 4853691"/>
              <a:gd name="connsiteY563" fmla="*/ 4245807 h 4860733"/>
              <a:gd name="connsiteX564" fmla="*/ 4051002 w 4853691"/>
              <a:gd name="connsiteY564" fmla="*/ 4236419 h 4860733"/>
              <a:gd name="connsiteX565" fmla="*/ 4062738 w 4853691"/>
              <a:gd name="connsiteY565" fmla="*/ 4227031 h 4860733"/>
              <a:gd name="connsiteX566" fmla="*/ 4076820 w 4853691"/>
              <a:gd name="connsiteY566" fmla="*/ 4212948 h 4860733"/>
              <a:gd name="connsiteX567" fmla="*/ 4090902 w 4853691"/>
              <a:gd name="connsiteY567" fmla="*/ 4198866 h 4860733"/>
              <a:gd name="connsiteX568" fmla="*/ 4102637 w 4853691"/>
              <a:gd name="connsiteY568" fmla="*/ 4187131 h 4860733"/>
              <a:gd name="connsiteX569" fmla="*/ 4121414 w 4853691"/>
              <a:gd name="connsiteY569" fmla="*/ 4168354 h 4860733"/>
              <a:gd name="connsiteX570" fmla="*/ 4128455 w 4853691"/>
              <a:gd name="connsiteY570" fmla="*/ 4161313 h 4860733"/>
              <a:gd name="connsiteX571" fmla="*/ 4142537 w 4853691"/>
              <a:gd name="connsiteY571" fmla="*/ 4147231 h 4860733"/>
              <a:gd name="connsiteX572" fmla="*/ 4156619 w 4853691"/>
              <a:gd name="connsiteY572" fmla="*/ 4151925 h 4860733"/>
              <a:gd name="connsiteX573" fmla="*/ 4177743 w 4853691"/>
              <a:gd name="connsiteY573" fmla="*/ 4130802 h 4860733"/>
              <a:gd name="connsiteX574" fmla="*/ 4173049 w 4853691"/>
              <a:gd name="connsiteY574" fmla="*/ 4119066 h 4860733"/>
              <a:gd name="connsiteX575" fmla="*/ 4180090 w 4853691"/>
              <a:gd name="connsiteY575" fmla="*/ 4112026 h 4860733"/>
              <a:gd name="connsiteX576" fmla="*/ 4180090 w 4853691"/>
              <a:gd name="connsiteY576" fmla="*/ 4109678 h 4860733"/>
              <a:gd name="connsiteX577" fmla="*/ 4194172 w 4853691"/>
              <a:gd name="connsiteY577" fmla="*/ 4095596 h 4860733"/>
              <a:gd name="connsiteX578" fmla="*/ 4217643 w 4853691"/>
              <a:gd name="connsiteY578" fmla="*/ 4072125 h 4860733"/>
              <a:gd name="connsiteX579" fmla="*/ 4243460 w 4853691"/>
              <a:gd name="connsiteY579" fmla="*/ 4043961 h 4860733"/>
              <a:gd name="connsiteX580" fmla="*/ 4264583 w 4853691"/>
              <a:gd name="connsiteY580" fmla="*/ 4020490 h 4860733"/>
              <a:gd name="connsiteX581" fmla="*/ 4290401 w 4853691"/>
              <a:gd name="connsiteY581" fmla="*/ 3992326 h 4860733"/>
              <a:gd name="connsiteX582" fmla="*/ 4311524 w 4853691"/>
              <a:gd name="connsiteY582" fmla="*/ 3966508 h 4860733"/>
              <a:gd name="connsiteX583" fmla="*/ 4334995 w 4853691"/>
              <a:gd name="connsiteY583" fmla="*/ 3935997 h 4860733"/>
              <a:gd name="connsiteX584" fmla="*/ 4339689 w 4853691"/>
              <a:gd name="connsiteY584" fmla="*/ 3928956 h 4860733"/>
              <a:gd name="connsiteX585" fmla="*/ 4360812 w 4853691"/>
              <a:gd name="connsiteY585" fmla="*/ 3903138 h 4860733"/>
              <a:gd name="connsiteX586" fmla="*/ 4393671 w 4853691"/>
              <a:gd name="connsiteY586" fmla="*/ 3860891 h 4860733"/>
              <a:gd name="connsiteX587" fmla="*/ 4412447 w 4853691"/>
              <a:gd name="connsiteY587" fmla="*/ 3835074 h 4860733"/>
              <a:gd name="connsiteX588" fmla="*/ 4450000 w 4853691"/>
              <a:gd name="connsiteY588" fmla="*/ 3778745 h 4860733"/>
              <a:gd name="connsiteX589" fmla="*/ 4468776 w 4853691"/>
              <a:gd name="connsiteY589" fmla="*/ 3752927 h 4860733"/>
              <a:gd name="connsiteX590" fmla="*/ 4506329 w 4853691"/>
              <a:gd name="connsiteY590" fmla="*/ 3694251 h 4860733"/>
              <a:gd name="connsiteX591" fmla="*/ 4518065 w 4853691"/>
              <a:gd name="connsiteY591" fmla="*/ 3673128 h 4860733"/>
              <a:gd name="connsiteX592" fmla="*/ 4520412 w 4853691"/>
              <a:gd name="connsiteY592" fmla="*/ 3670781 h 4860733"/>
              <a:gd name="connsiteX593" fmla="*/ 4527453 w 4853691"/>
              <a:gd name="connsiteY593" fmla="*/ 3673128 h 4860733"/>
              <a:gd name="connsiteX594" fmla="*/ 4548576 w 4853691"/>
              <a:gd name="connsiteY594" fmla="*/ 3652004 h 4860733"/>
              <a:gd name="connsiteX595" fmla="*/ 4541535 w 4853691"/>
              <a:gd name="connsiteY595" fmla="*/ 3637922 h 4860733"/>
              <a:gd name="connsiteX596" fmla="*/ 4555617 w 4853691"/>
              <a:gd name="connsiteY596" fmla="*/ 3612105 h 4860733"/>
              <a:gd name="connsiteX597" fmla="*/ 4560311 w 4853691"/>
              <a:gd name="connsiteY597" fmla="*/ 3602716 h 4860733"/>
              <a:gd name="connsiteX598" fmla="*/ 4586129 w 4853691"/>
              <a:gd name="connsiteY598" fmla="*/ 3555775 h 4860733"/>
              <a:gd name="connsiteX599" fmla="*/ 4586129 w 4853691"/>
              <a:gd name="connsiteY599" fmla="*/ 3555775 h 4860733"/>
              <a:gd name="connsiteX600" fmla="*/ 4586129 w 4853691"/>
              <a:gd name="connsiteY600" fmla="*/ 3555775 h 4860733"/>
              <a:gd name="connsiteX601" fmla="*/ 4595517 w 4853691"/>
              <a:gd name="connsiteY601" fmla="*/ 3539346 h 4860733"/>
              <a:gd name="connsiteX602" fmla="*/ 4604905 w 4853691"/>
              <a:gd name="connsiteY602" fmla="*/ 3541693 h 4860733"/>
              <a:gd name="connsiteX603" fmla="*/ 4626029 w 4853691"/>
              <a:gd name="connsiteY603" fmla="*/ 3520570 h 4860733"/>
              <a:gd name="connsiteX604" fmla="*/ 4614294 w 4853691"/>
              <a:gd name="connsiteY604" fmla="*/ 3504140 h 4860733"/>
              <a:gd name="connsiteX605" fmla="*/ 4621334 w 4853691"/>
              <a:gd name="connsiteY605" fmla="*/ 3490058 h 4860733"/>
              <a:gd name="connsiteX606" fmla="*/ 4628376 w 4853691"/>
              <a:gd name="connsiteY606" fmla="*/ 3492405 h 4860733"/>
              <a:gd name="connsiteX607" fmla="*/ 4649499 w 4853691"/>
              <a:gd name="connsiteY607" fmla="*/ 3471282 h 4860733"/>
              <a:gd name="connsiteX608" fmla="*/ 4640111 w 4853691"/>
              <a:gd name="connsiteY608" fmla="*/ 3454853 h 4860733"/>
              <a:gd name="connsiteX609" fmla="*/ 4647152 w 4853691"/>
              <a:gd name="connsiteY609" fmla="*/ 3440770 h 4860733"/>
              <a:gd name="connsiteX610" fmla="*/ 4658887 w 4853691"/>
              <a:gd name="connsiteY610" fmla="*/ 3414952 h 4860733"/>
              <a:gd name="connsiteX611" fmla="*/ 4661234 w 4853691"/>
              <a:gd name="connsiteY611" fmla="*/ 3407912 h 4860733"/>
              <a:gd name="connsiteX612" fmla="*/ 4677664 w 4853691"/>
              <a:gd name="connsiteY612" fmla="*/ 3368012 h 4860733"/>
              <a:gd name="connsiteX613" fmla="*/ 4684705 w 4853691"/>
              <a:gd name="connsiteY613" fmla="*/ 3351582 h 4860733"/>
              <a:gd name="connsiteX614" fmla="*/ 4687052 w 4853691"/>
              <a:gd name="connsiteY614" fmla="*/ 3344541 h 4860733"/>
              <a:gd name="connsiteX615" fmla="*/ 4687052 w 4853691"/>
              <a:gd name="connsiteY615" fmla="*/ 3344541 h 4860733"/>
              <a:gd name="connsiteX616" fmla="*/ 4687052 w 4853691"/>
              <a:gd name="connsiteY616" fmla="*/ 3342194 h 4860733"/>
              <a:gd name="connsiteX617" fmla="*/ 4687052 w 4853691"/>
              <a:gd name="connsiteY617" fmla="*/ 3342194 h 4860733"/>
              <a:gd name="connsiteX618" fmla="*/ 4708175 w 4853691"/>
              <a:gd name="connsiteY618" fmla="*/ 3321071 h 4860733"/>
              <a:gd name="connsiteX619" fmla="*/ 4701134 w 4853691"/>
              <a:gd name="connsiteY619" fmla="*/ 3306989 h 4860733"/>
              <a:gd name="connsiteX620" fmla="*/ 4703481 w 4853691"/>
              <a:gd name="connsiteY620" fmla="*/ 3302295 h 4860733"/>
              <a:gd name="connsiteX621" fmla="*/ 4705828 w 4853691"/>
              <a:gd name="connsiteY621" fmla="*/ 3297600 h 4860733"/>
              <a:gd name="connsiteX622" fmla="*/ 4712869 w 4853691"/>
              <a:gd name="connsiteY622" fmla="*/ 3278824 h 4860733"/>
              <a:gd name="connsiteX623" fmla="*/ 4715216 w 4853691"/>
              <a:gd name="connsiteY623" fmla="*/ 3274130 h 4860733"/>
              <a:gd name="connsiteX624" fmla="*/ 4717563 w 4853691"/>
              <a:gd name="connsiteY624" fmla="*/ 3269436 h 4860733"/>
              <a:gd name="connsiteX625" fmla="*/ 4717563 w 4853691"/>
              <a:gd name="connsiteY625" fmla="*/ 3269436 h 4860733"/>
              <a:gd name="connsiteX626" fmla="*/ 4726952 w 4853691"/>
              <a:gd name="connsiteY626" fmla="*/ 3243618 h 4860733"/>
              <a:gd name="connsiteX627" fmla="*/ 4731646 w 4853691"/>
              <a:gd name="connsiteY627" fmla="*/ 3245965 h 4860733"/>
              <a:gd name="connsiteX628" fmla="*/ 4752769 w 4853691"/>
              <a:gd name="connsiteY628" fmla="*/ 3224842 h 4860733"/>
              <a:gd name="connsiteX629" fmla="*/ 4738687 w 4853691"/>
              <a:gd name="connsiteY629" fmla="*/ 3206065 h 4860733"/>
              <a:gd name="connsiteX630" fmla="*/ 4748075 w 4853691"/>
              <a:gd name="connsiteY630" fmla="*/ 3173207 h 4860733"/>
              <a:gd name="connsiteX631" fmla="*/ 4755116 w 4853691"/>
              <a:gd name="connsiteY631" fmla="*/ 3152083 h 4860733"/>
              <a:gd name="connsiteX632" fmla="*/ 4764504 w 4853691"/>
              <a:gd name="connsiteY632" fmla="*/ 3121572 h 4860733"/>
              <a:gd name="connsiteX633" fmla="*/ 4771546 w 4853691"/>
              <a:gd name="connsiteY633" fmla="*/ 3098101 h 4860733"/>
              <a:gd name="connsiteX634" fmla="*/ 4778587 w 4853691"/>
              <a:gd name="connsiteY634" fmla="*/ 3069937 h 4860733"/>
              <a:gd name="connsiteX635" fmla="*/ 4785628 w 4853691"/>
              <a:gd name="connsiteY635" fmla="*/ 3048813 h 4860733"/>
              <a:gd name="connsiteX636" fmla="*/ 4790322 w 4853691"/>
              <a:gd name="connsiteY636" fmla="*/ 3032384 h 4860733"/>
              <a:gd name="connsiteX637" fmla="*/ 4804404 w 4853691"/>
              <a:gd name="connsiteY637" fmla="*/ 2973708 h 4860733"/>
              <a:gd name="connsiteX638" fmla="*/ 4804404 w 4853691"/>
              <a:gd name="connsiteY638" fmla="*/ 2971361 h 4860733"/>
              <a:gd name="connsiteX639" fmla="*/ 4804404 w 4853691"/>
              <a:gd name="connsiteY639" fmla="*/ 2971361 h 4860733"/>
              <a:gd name="connsiteX640" fmla="*/ 4830222 w 4853691"/>
              <a:gd name="connsiteY640" fmla="*/ 2818803 h 4860733"/>
              <a:gd name="connsiteX641" fmla="*/ 4832569 w 4853691"/>
              <a:gd name="connsiteY641" fmla="*/ 2818803 h 4860733"/>
              <a:gd name="connsiteX642" fmla="*/ 4853692 w 4853691"/>
              <a:gd name="connsiteY642" fmla="*/ 2797679 h 4860733"/>
              <a:gd name="connsiteX643" fmla="*/ 4827875 w 4853691"/>
              <a:gd name="connsiteY643" fmla="*/ 2788291 h 4860733"/>
              <a:gd name="connsiteX644" fmla="*/ 4494594 w 4853691"/>
              <a:gd name="connsiteY644" fmla="*/ 3715374 h 4860733"/>
              <a:gd name="connsiteX645" fmla="*/ 4452347 w 4853691"/>
              <a:gd name="connsiteY645" fmla="*/ 3781092 h 4860733"/>
              <a:gd name="connsiteX646" fmla="*/ 4471124 w 4853691"/>
              <a:gd name="connsiteY646" fmla="*/ 3750580 h 4860733"/>
              <a:gd name="connsiteX647" fmla="*/ 4485206 w 4853691"/>
              <a:gd name="connsiteY647" fmla="*/ 3727110 h 4860733"/>
              <a:gd name="connsiteX648" fmla="*/ 4503982 w 4853691"/>
              <a:gd name="connsiteY648" fmla="*/ 3696598 h 4860733"/>
              <a:gd name="connsiteX649" fmla="*/ 4513371 w 4853691"/>
              <a:gd name="connsiteY649" fmla="*/ 3682516 h 4860733"/>
              <a:gd name="connsiteX650" fmla="*/ 4513371 w 4853691"/>
              <a:gd name="connsiteY650" fmla="*/ 3682516 h 4860733"/>
              <a:gd name="connsiteX651" fmla="*/ 4501635 w 4853691"/>
              <a:gd name="connsiteY651" fmla="*/ 3701292 h 4860733"/>
              <a:gd name="connsiteX652" fmla="*/ 4494594 w 4853691"/>
              <a:gd name="connsiteY652" fmla="*/ 3715374 h 4860733"/>
              <a:gd name="connsiteX653" fmla="*/ 3917220 w 4853691"/>
              <a:gd name="connsiteY653" fmla="*/ 4353771 h 4860733"/>
              <a:gd name="connsiteX654" fmla="*/ 3572205 w 4853691"/>
              <a:gd name="connsiteY654" fmla="*/ 4576741 h 4860733"/>
              <a:gd name="connsiteX655" fmla="*/ 3560469 w 4853691"/>
              <a:gd name="connsiteY655" fmla="*/ 4583782 h 4860733"/>
              <a:gd name="connsiteX656" fmla="*/ 3539346 w 4853691"/>
              <a:gd name="connsiteY656" fmla="*/ 4595517 h 4860733"/>
              <a:gd name="connsiteX657" fmla="*/ 3562817 w 4853691"/>
              <a:gd name="connsiteY657" fmla="*/ 4579088 h 4860733"/>
              <a:gd name="connsiteX658" fmla="*/ 3579246 w 4853691"/>
              <a:gd name="connsiteY658" fmla="*/ 4569700 h 4860733"/>
              <a:gd name="connsiteX659" fmla="*/ 3600369 w 4853691"/>
              <a:gd name="connsiteY659" fmla="*/ 4555617 h 4860733"/>
              <a:gd name="connsiteX660" fmla="*/ 3630881 w 4853691"/>
              <a:gd name="connsiteY660" fmla="*/ 4536841 h 4860733"/>
              <a:gd name="connsiteX661" fmla="*/ 3654351 w 4853691"/>
              <a:gd name="connsiteY661" fmla="*/ 4522759 h 4860733"/>
              <a:gd name="connsiteX662" fmla="*/ 3682516 w 4853691"/>
              <a:gd name="connsiteY662" fmla="*/ 4503982 h 4860733"/>
              <a:gd name="connsiteX663" fmla="*/ 3705986 w 4853691"/>
              <a:gd name="connsiteY663" fmla="*/ 4487553 h 4860733"/>
              <a:gd name="connsiteX664" fmla="*/ 3734151 w 4853691"/>
              <a:gd name="connsiteY664" fmla="*/ 4468777 h 4860733"/>
              <a:gd name="connsiteX665" fmla="*/ 3757622 w 4853691"/>
              <a:gd name="connsiteY665" fmla="*/ 4452347 h 4860733"/>
              <a:gd name="connsiteX666" fmla="*/ 3785786 w 4853691"/>
              <a:gd name="connsiteY666" fmla="*/ 4431224 h 4860733"/>
              <a:gd name="connsiteX667" fmla="*/ 3809256 w 4853691"/>
              <a:gd name="connsiteY667" fmla="*/ 4414794 h 4860733"/>
              <a:gd name="connsiteX668" fmla="*/ 3835074 w 4853691"/>
              <a:gd name="connsiteY668" fmla="*/ 4393671 h 4860733"/>
              <a:gd name="connsiteX669" fmla="*/ 3842115 w 4853691"/>
              <a:gd name="connsiteY669" fmla="*/ 4386630 h 4860733"/>
              <a:gd name="connsiteX670" fmla="*/ 3919568 w 4853691"/>
              <a:gd name="connsiteY670" fmla="*/ 4342036 h 4860733"/>
              <a:gd name="connsiteX671" fmla="*/ 3924262 w 4853691"/>
              <a:gd name="connsiteY671" fmla="*/ 4339689 h 4860733"/>
              <a:gd name="connsiteX672" fmla="*/ 3950079 w 4853691"/>
              <a:gd name="connsiteY672" fmla="*/ 4323260 h 4860733"/>
              <a:gd name="connsiteX673" fmla="*/ 3952426 w 4853691"/>
              <a:gd name="connsiteY673" fmla="*/ 4320913 h 4860733"/>
              <a:gd name="connsiteX674" fmla="*/ 4004061 w 4853691"/>
              <a:gd name="connsiteY674" fmla="*/ 4285707 h 4860733"/>
              <a:gd name="connsiteX675" fmla="*/ 3924262 w 4853691"/>
              <a:gd name="connsiteY675" fmla="*/ 4351424 h 4860733"/>
              <a:gd name="connsiteX676" fmla="*/ 3917220 w 4853691"/>
              <a:gd name="connsiteY676" fmla="*/ 4353771 h 4860733"/>
              <a:gd name="connsiteX677" fmla="*/ 3149736 w 4853691"/>
              <a:gd name="connsiteY677" fmla="*/ 4750422 h 4860733"/>
              <a:gd name="connsiteX678" fmla="*/ 3069937 w 4853691"/>
              <a:gd name="connsiteY678" fmla="*/ 4773893 h 4860733"/>
              <a:gd name="connsiteX679" fmla="*/ 3055854 w 4853691"/>
              <a:gd name="connsiteY679" fmla="*/ 4778587 h 4860733"/>
              <a:gd name="connsiteX680" fmla="*/ 2992484 w 4853691"/>
              <a:gd name="connsiteY680" fmla="*/ 4795016 h 4860733"/>
              <a:gd name="connsiteX681" fmla="*/ 2987790 w 4853691"/>
              <a:gd name="connsiteY681" fmla="*/ 4785628 h 4860733"/>
              <a:gd name="connsiteX682" fmla="*/ 3013608 w 4853691"/>
              <a:gd name="connsiteY682" fmla="*/ 4780934 h 4860733"/>
              <a:gd name="connsiteX683" fmla="*/ 3041772 w 4853691"/>
              <a:gd name="connsiteY683" fmla="*/ 4773893 h 4860733"/>
              <a:gd name="connsiteX684" fmla="*/ 3074631 w 4853691"/>
              <a:gd name="connsiteY684" fmla="*/ 4766851 h 4860733"/>
              <a:gd name="connsiteX685" fmla="*/ 3121572 w 4853691"/>
              <a:gd name="connsiteY685" fmla="*/ 4757463 h 4860733"/>
              <a:gd name="connsiteX686" fmla="*/ 3123919 w 4853691"/>
              <a:gd name="connsiteY686" fmla="*/ 4757463 h 4860733"/>
              <a:gd name="connsiteX687" fmla="*/ 3184942 w 4853691"/>
              <a:gd name="connsiteY687" fmla="*/ 4741034 h 4860733"/>
              <a:gd name="connsiteX688" fmla="*/ 3166166 w 4853691"/>
              <a:gd name="connsiteY688" fmla="*/ 4748075 h 4860733"/>
              <a:gd name="connsiteX689" fmla="*/ 3149736 w 4853691"/>
              <a:gd name="connsiteY689" fmla="*/ 4750422 h 4860733"/>
              <a:gd name="connsiteX690" fmla="*/ 2907991 w 4853691"/>
              <a:gd name="connsiteY690" fmla="*/ 4811445 h 4860733"/>
              <a:gd name="connsiteX691" fmla="*/ 2825844 w 4853691"/>
              <a:gd name="connsiteY691" fmla="*/ 4825528 h 4860733"/>
              <a:gd name="connsiteX692" fmla="*/ 2818803 w 4853691"/>
              <a:gd name="connsiteY692" fmla="*/ 4825528 h 4860733"/>
              <a:gd name="connsiteX693" fmla="*/ 2792985 w 4853691"/>
              <a:gd name="connsiteY693" fmla="*/ 4830222 h 4860733"/>
              <a:gd name="connsiteX694" fmla="*/ 2800027 w 4853691"/>
              <a:gd name="connsiteY694" fmla="*/ 4816140 h 4860733"/>
              <a:gd name="connsiteX695" fmla="*/ 2814109 w 4853691"/>
              <a:gd name="connsiteY695" fmla="*/ 4816140 h 4860733"/>
              <a:gd name="connsiteX696" fmla="*/ 2861050 w 4853691"/>
              <a:gd name="connsiteY696" fmla="*/ 4813792 h 4860733"/>
              <a:gd name="connsiteX697" fmla="*/ 2875132 w 4853691"/>
              <a:gd name="connsiteY697" fmla="*/ 4813792 h 4860733"/>
              <a:gd name="connsiteX698" fmla="*/ 2907991 w 4853691"/>
              <a:gd name="connsiteY698" fmla="*/ 4811445 h 4860733"/>
              <a:gd name="connsiteX699" fmla="*/ 2915032 w 4853691"/>
              <a:gd name="connsiteY699" fmla="*/ 4809098 h 4860733"/>
              <a:gd name="connsiteX700" fmla="*/ 2907991 w 4853691"/>
              <a:gd name="connsiteY700" fmla="*/ 4811445 h 4860733"/>
              <a:gd name="connsiteX701" fmla="*/ 2443275 w 4853691"/>
              <a:gd name="connsiteY701" fmla="*/ 4858386 h 4860733"/>
              <a:gd name="connsiteX702" fmla="*/ 1957437 w 4853691"/>
              <a:gd name="connsiteY702" fmla="*/ 4806751 h 4860733"/>
              <a:gd name="connsiteX703" fmla="*/ 1933966 w 4853691"/>
              <a:gd name="connsiteY703" fmla="*/ 4802057 h 4860733"/>
              <a:gd name="connsiteX704" fmla="*/ 1933966 w 4853691"/>
              <a:gd name="connsiteY704" fmla="*/ 4802057 h 4860733"/>
              <a:gd name="connsiteX705" fmla="*/ 1952743 w 4853691"/>
              <a:gd name="connsiteY705" fmla="*/ 4806751 h 4860733"/>
              <a:gd name="connsiteX706" fmla="*/ 1971519 w 4853691"/>
              <a:gd name="connsiteY706" fmla="*/ 4809098 h 4860733"/>
              <a:gd name="connsiteX707" fmla="*/ 2011419 w 4853691"/>
              <a:gd name="connsiteY707" fmla="*/ 4816140 h 4860733"/>
              <a:gd name="connsiteX708" fmla="*/ 2034889 w 4853691"/>
              <a:gd name="connsiteY708" fmla="*/ 4818486 h 4860733"/>
              <a:gd name="connsiteX709" fmla="*/ 2060707 w 4853691"/>
              <a:gd name="connsiteY709" fmla="*/ 4820834 h 4860733"/>
              <a:gd name="connsiteX710" fmla="*/ 2396334 w 4853691"/>
              <a:gd name="connsiteY710" fmla="*/ 4856039 h 4860733"/>
              <a:gd name="connsiteX711" fmla="*/ 2398681 w 4853691"/>
              <a:gd name="connsiteY711" fmla="*/ 4856039 h 4860733"/>
              <a:gd name="connsiteX712" fmla="*/ 2469093 w 4853691"/>
              <a:gd name="connsiteY712" fmla="*/ 4856039 h 4860733"/>
              <a:gd name="connsiteX713" fmla="*/ 2471440 w 4853691"/>
              <a:gd name="connsiteY713" fmla="*/ 4856039 h 4860733"/>
              <a:gd name="connsiteX714" fmla="*/ 2443275 w 4853691"/>
              <a:gd name="connsiteY714" fmla="*/ 4858386 h 4860733"/>
              <a:gd name="connsiteX715" fmla="*/ 1870596 w 4853691"/>
              <a:gd name="connsiteY715" fmla="*/ 4787975 h 4860733"/>
              <a:gd name="connsiteX716" fmla="*/ 1863555 w 4853691"/>
              <a:gd name="connsiteY716" fmla="*/ 4785628 h 4860733"/>
              <a:gd name="connsiteX717" fmla="*/ 1856514 w 4853691"/>
              <a:gd name="connsiteY717" fmla="*/ 4783281 h 4860733"/>
              <a:gd name="connsiteX718" fmla="*/ 1854167 w 4853691"/>
              <a:gd name="connsiteY718" fmla="*/ 4783281 h 4860733"/>
              <a:gd name="connsiteX719" fmla="*/ 1854167 w 4853691"/>
              <a:gd name="connsiteY719" fmla="*/ 4783281 h 4860733"/>
              <a:gd name="connsiteX720" fmla="*/ 1875290 w 4853691"/>
              <a:gd name="connsiteY720" fmla="*/ 4787975 h 4860733"/>
              <a:gd name="connsiteX721" fmla="*/ 1870596 w 4853691"/>
              <a:gd name="connsiteY721" fmla="*/ 4787975 h 4860733"/>
              <a:gd name="connsiteX722" fmla="*/ 1757938 w 4853691"/>
              <a:gd name="connsiteY722" fmla="*/ 4757463 h 4860733"/>
              <a:gd name="connsiteX723" fmla="*/ 1732120 w 4853691"/>
              <a:gd name="connsiteY723" fmla="*/ 4750422 h 4860733"/>
              <a:gd name="connsiteX724" fmla="*/ 1692220 w 4853691"/>
              <a:gd name="connsiteY724" fmla="*/ 4738687 h 4860733"/>
              <a:gd name="connsiteX725" fmla="*/ 1626503 w 4853691"/>
              <a:gd name="connsiteY725" fmla="*/ 4717563 h 4860733"/>
              <a:gd name="connsiteX726" fmla="*/ 1621809 w 4853691"/>
              <a:gd name="connsiteY726" fmla="*/ 4715216 h 4860733"/>
              <a:gd name="connsiteX727" fmla="*/ 1419963 w 4853691"/>
              <a:gd name="connsiteY727" fmla="*/ 4633070 h 4860733"/>
              <a:gd name="connsiteX728" fmla="*/ 1436392 w 4853691"/>
              <a:gd name="connsiteY728" fmla="*/ 4640111 h 4860733"/>
              <a:gd name="connsiteX729" fmla="*/ 1469251 w 4853691"/>
              <a:gd name="connsiteY729" fmla="*/ 4654193 h 4860733"/>
              <a:gd name="connsiteX730" fmla="*/ 1495069 w 4853691"/>
              <a:gd name="connsiteY730" fmla="*/ 4663582 h 4860733"/>
              <a:gd name="connsiteX731" fmla="*/ 1527927 w 4853691"/>
              <a:gd name="connsiteY731" fmla="*/ 4677664 h 4860733"/>
              <a:gd name="connsiteX732" fmla="*/ 1553745 w 4853691"/>
              <a:gd name="connsiteY732" fmla="*/ 4687052 h 4860733"/>
              <a:gd name="connsiteX733" fmla="*/ 1586603 w 4853691"/>
              <a:gd name="connsiteY733" fmla="*/ 4698787 h 4860733"/>
              <a:gd name="connsiteX734" fmla="*/ 1612421 w 4853691"/>
              <a:gd name="connsiteY734" fmla="*/ 4708175 h 4860733"/>
              <a:gd name="connsiteX735" fmla="*/ 1645280 w 4853691"/>
              <a:gd name="connsiteY735" fmla="*/ 4719911 h 4860733"/>
              <a:gd name="connsiteX736" fmla="*/ 1671097 w 4853691"/>
              <a:gd name="connsiteY736" fmla="*/ 4729299 h 4860733"/>
              <a:gd name="connsiteX737" fmla="*/ 1703956 w 4853691"/>
              <a:gd name="connsiteY737" fmla="*/ 4738687 h 4860733"/>
              <a:gd name="connsiteX738" fmla="*/ 1729773 w 4853691"/>
              <a:gd name="connsiteY738" fmla="*/ 4745728 h 4860733"/>
              <a:gd name="connsiteX739" fmla="*/ 1764979 w 4853691"/>
              <a:gd name="connsiteY739" fmla="*/ 4755116 h 4860733"/>
              <a:gd name="connsiteX740" fmla="*/ 1783755 w 4853691"/>
              <a:gd name="connsiteY740" fmla="*/ 4759810 h 4860733"/>
              <a:gd name="connsiteX741" fmla="*/ 1790797 w 4853691"/>
              <a:gd name="connsiteY741" fmla="*/ 4762157 h 4860733"/>
              <a:gd name="connsiteX742" fmla="*/ 1802532 w 4853691"/>
              <a:gd name="connsiteY742" fmla="*/ 4766851 h 4860733"/>
              <a:gd name="connsiteX743" fmla="*/ 1809573 w 4853691"/>
              <a:gd name="connsiteY743" fmla="*/ 4769199 h 4860733"/>
              <a:gd name="connsiteX744" fmla="*/ 1809573 w 4853691"/>
              <a:gd name="connsiteY744" fmla="*/ 4769199 h 4860733"/>
              <a:gd name="connsiteX745" fmla="*/ 1800185 w 4853691"/>
              <a:gd name="connsiteY745" fmla="*/ 4766851 h 4860733"/>
              <a:gd name="connsiteX746" fmla="*/ 1757938 w 4853691"/>
              <a:gd name="connsiteY746" fmla="*/ 4757463 h 4860733"/>
              <a:gd name="connsiteX747" fmla="*/ 917695 w 4853691"/>
              <a:gd name="connsiteY747" fmla="*/ 4311525 h 4860733"/>
              <a:gd name="connsiteX748" fmla="*/ 905960 w 4853691"/>
              <a:gd name="connsiteY748" fmla="*/ 4299789 h 4860733"/>
              <a:gd name="connsiteX749" fmla="*/ 910654 w 4853691"/>
              <a:gd name="connsiteY749" fmla="*/ 4302136 h 4860733"/>
              <a:gd name="connsiteX750" fmla="*/ 931777 w 4853691"/>
              <a:gd name="connsiteY750" fmla="*/ 4316219 h 4860733"/>
              <a:gd name="connsiteX751" fmla="*/ 936472 w 4853691"/>
              <a:gd name="connsiteY751" fmla="*/ 4318565 h 4860733"/>
              <a:gd name="connsiteX752" fmla="*/ 938819 w 4853691"/>
              <a:gd name="connsiteY752" fmla="*/ 4325607 h 4860733"/>
              <a:gd name="connsiteX753" fmla="*/ 931777 w 4853691"/>
              <a:gd name="connsiteY753" fmla="*/ 4320913 h 4860733"/>
              <a:gd name="connsiteX754" fmla="*/ 917695 w 4853691"/>
              <a:gd name="connsiteY754" fmla="*/ 4311525 h 4860733"/>
              <a:gd name="connsiteX755" fmla="*/ 844937 w 4853691"/>
              <a:gd name="connsiteY755" fmla="*/ 4255195 h 4860733"/>
              <a:gd name="connsiteX756" fmla="*/ 837896 w 4853691"/>
              <a:gd name="connsiteY756" fmla="*/ 4250501 h 4860733"/>
              <a:gd name="connsiteX757" fmla="*/ 772178 w 4853691"/>
              <a:gd name="connsiteY757" fmla="*/ 4191825 h 4860733"/>
              <a:gd name="connsiteX758" fmla="*/ 769831 w 4853691"/>
              <a:gd name="connsiteY758" fmla="*/ 4189478 h 4860733"/>
              <a:gd name="connsiteX759" fmla="*/ 739320 w 4853691"/>
              <a:gd name="connsiteY759" fmla="*/ 4158966 h 4860733"/>
              <a:gd name="connsiteX760" fmla="*/ 732279 w 4853691"/>
              <a:gd name="connsiteY760" fmla="*/ 4151925 h 4860733"/>
              <a:gd name="connsiteX761" fmla="*/ 706461 w 4853691"/>
              <a:gd name="connsiteY761" fmla="*/ 4123761 h 4860733"/>
              <a:gd name="connsiteX762" fmla="*/ 699420 w 4853691"/>
              <a:gd name="connsiteY762" fmla="*/ 4116720 h 4860733"/>
              <a:gd name="connsiteX763" fmla="*/ 671255 w 4853691"/>
              <a:gd name="connsiteY763" fmla="*/ 4083861 h 4860733"/>
              <a:gd name="connsiteX764" fmla="*/ 668908 w 4853691"/>
              <a:gd name="connsiteY764" fmla="*/ 4081514 h 4860733"/>
              <a:gd name="connsiteX765" fmla="*/ 636050 w 4853691"/>
              <a:gd name="connsiteY765" fmla="*/ 4041614 h 4860733"/>
              <a:gd name="connsiteX766" fmla="*/ 633703 w 4853691"/>
              <a:gd name="connsiteY766" fmla="*/ 4036920 h 4860733"/>
              <a:gd name="connsiteX767" fmla="*/ 607885 w 4853691"/>
              <a:gd name="connsiteY767" fmla="*/ 4001714 h 4860733"/>
              <a:gd name="connsiteX768" fmla="*/ 605538 w 4853691"/>
              <a:gd name="connsiteY768" fmla="*/ 3999367 h 4860733"/>
              <a:gd name="connsiteX769" fmla="*/ 612579 w 4853691"/>
              <a:gd name="connsiteY769" fmla="*/ 4008755 h 4860733"/>
              <a:gd name="connsiteX770" fmla="*/ 659520 w 4853691"/>
              <a:gd name="connsiteY770" fmla="*/ 4065085 h 4860733"/>
              <a:gd name="connsiteX771" fmla="*/ 668908 w 4853691"/>
              <a:gd name="connsiteY771" fmla="*/ 4076820 h 4860733"/>
              <a:gd name="connsiteX772" fmla="*/ 727584 w 4853691"/>
              <a:gd name="connsiteY772" fmla="*/ 4140190 h 4860733"/>
              <a:gd name="connsiteX773" fmla="*/ 741667 w 4853691"/>
              <a:gd name="connsiteY773" fmla="*/ 4154272 h 4860733"/>
              <a:gd name="connsiteX774" fmla="*/ 790955 w 4853691"/>
              <a:gd name="connsiteY774" fmla="*/ 4203560 h 4860733"/>
              <a:gd name="connsiteX775" fmla="*/ 807384 w 4853691"/>
              <a:gd name="connsiteY775" fmla="*/ 4219990 h 4860733"/>
              <a:gd name="connsiteX776" fmla="*/ 870754 w 4853691"/>
              <a:gd name="connsiteY776" fmla="*/ 4278666 h 4860733"/>
              <a:gd name="connsiteX777" fmla="*/ 870754 w 4853691"/>
              <a:gd name="connsiteY777" fmla="*/ 4278666 h 4860733"/>
              <a:gd name="connsiteX778" fmla="*/ 868407 w 4853691"/>
              <a:gd name="connsiteY778" fmla="*/ 4276319 h 4860733"/>
              <a:gd name="connsiteX779" fmla="*/ 844937 w 4853691"/>
              <a:gd name="connsiteY779" fmla="*/ 4255195 h 4860733"/>
              <a:gd name="connsiteX780" fmla="*/ 563291 w 4853691"/>
              <a:gd name="connsiteY780" fmla="*/ 3954773 h 4860733"/>
              <a:gd name="connsiteX781" fmla="*/ 546862 w 4853691"/>
              <a:gd name="connsiteY781" fmla="*/ 3940691 h 4860733"/>
              <a:gd name="connsiteX782" fmla="*/ 539821 w 4853691"/>
              <a:gd name="connsiteY782" fmla="*/ 3933650 h 4860733"/>
              <a:gd name="connsiteX783" fmla="*/ 530433 w 4853691"/>
              <a:gd name="connsiteY783" fmla="*/ 3924262 h 4860733"/>
              <a:gd name="connsiteX784" fmla="*/ 521044 w 4853691"/>
              <a:gd name="connsiteY784" fmla="*/ 3914873 h 4860733"/>
              <a:gd name="connsiteX785" fmla="*/ 516350 w 4853691"/>
              <a:gd name="connsiteY785" fmla="*/ 3907832 h 4860733"/>
              <a:gd name="connsiteX786" fmla="*/ 464715 w 4853691"/>
              <a:gd name="connsiteY786" fmla="*/ 3837421 h 4860733"/>
              <a:gd name="connsiteX787" fmla="*/ 464715 w 4853691"/>
              <a:gd name="connsiteY787" fmla="*/ 3835074 h 4860733"/>
              <a:gd name="connsiteX788" fmla="*/ 464715 w 4853691"/>
              <a:gd name="connsiteY788" fmla="*/ 3835074 h 4860733"/>
              <a:gd name="connsiteX789" fmla="*/ 485839 w 4853691"/>
              <a:gd name="connsiteY789" fmla="*/ 3863238 h 4860733"/>
              <a:gd name="connsiteX790" fmla="*/ 490533 w 4853691"/>
              <a:gd name="connsiteY790" fmla="*/ 3870280 h 4860733"/>
              <a:gd name="connsiteX791" fmla="*/ 511656 w 4853691"/>
              <a:gd name="connsiteY791" fmla="*/ 3893750 h 4860733"/>
              <a:gd name="connsiteX792" fmla="*/ 521044 w 4853691"/>
              <a:gd name="connsiteY792" fmla="*/ 3903138 h 4860733"/>
              <a:gd name="connsiteX793" fmla="*/ 539821 w 4853691"/>
              <a:gd name="connsiteY793" fmla="*/ 3921915 h 4860733"/>
              <a:gd name="connsiteX794" fmla="*/ 551556 w 4853691"/>
              <a:gd name="connsiteY794" fmla="*/ 3935997 h 4860733"/>
              <a:gd name="connsiteX795" fmla="*/ 563291 w 4853691"/>
              <a:gd name="connsiteY795" fmla="*/ 3954773 h 4860733"/>
              <a:gd name="connsiteX796" fmla="*/ 570332 w 4853691"/>
              <a:gd name="connsiteY796" fmla="*/ 3957120 h 4860733"/>
              <a:gd name="connsiteX797" fmla="*/ 570332 w 4853691"/>
              <a:gd name="connsiteY797" fmla="*/ 3959468 h 4860733"/>
              <a:gd name="connsiteX798" fmla="*/ 570332 w 4853691"/>
              <a:gd name="connsiteY798" fmla="*/ 3959468 h 4860733"/>
              <a:gd name="connsiteX799" fmla="*/ 563291 w 4853691"/>
              <a:gd name="connsiteY799" fmla="*/ 3954773 h 4860733"/>
              <a:gd name="connsiteX800" fmla="*/ 161946 w 4853691"/>
              <a:gd name="connsiteY800" fmla="*/ 3238924 h 4860733"/>
              <a:gd name="connsiteX801" fmla="*/ 152558 w 4853691"/>
              <a:gd name="connsiteY801" fmla="*/ 3210759 h 4860733"/>
              <a:gd name="connsiteX802" fmla="*/ 105617 w 4853691"/>
              <a:gd name="connsiteY802" fmla="*/ 3065243 h 4860733"/>
              <a:gd name="connsiteX803" fmla="*/ 103270 w 4853691"/>
              <a:gd name="connsiteY803" fmla="*/ 3053507 h 4860733"/>
              <a:gd name="connsiteX804" fmla="*/ 96229 w 4853691"/>
              <a:gd name="connsiteY804" fmla="*/ 3025343 h 4860733"/>
              <a:gd name="connsiteX805" fmla="*/ 100923 w 4853691"/>
              <a:gd name="connsiteY805" fmla="*/ 3025343 h 4860733"/>
              <a:gd name="connsiteX806" fmla="*/ 105617 w 4853691"/>
              <a:gd name="connsiteY806" fmla="*/ 3025343 h 4860733"/>
              <a:gd name="connsiteX807" fmla="*/ 110311 w 4853691"/>
              <a:gd name="connsiteY807" fmla="*/ 3044119 h 4860733"/>
              <a:gd name="connsiteX808" fmla="*/ 110311 w 4853691"/>
              <a:gd name="connsiteY808" fmla="*/ 3044119 h 4860733"/>
              <a:gd name="connsiteX809" fmla="*/ 112658 w 4853691"/>
              <a:gd name="connsiteY809" fmla="*/ 3053507 h 4860733"/>
              <a:gd name="connsiteX810" fmla="*/ 117352 w 4853691"/>
              <a:gd name="connsiteY810" fmla="*/ 3072284 h 4860733"/>
              <a:gd name="connsiteX811" fmla="*/ 122046 w 4853691"/>
              <a:gd name="connsiteY811" fmla="*/ 3093407 h 4860733"/>
              <a:gd name="connsiteX812" fmla="*/ 136129 w 4853691"/>
              <a:gd name="connsiteY812" fmla="*/ 3140348 h 4860733"/>
              <a:gd name="connsiteX813" fmla="*/ 143170 w 4853691"/>
              <a:gd name="connsiteY813" fmla="*/ 3161472 h 4860733"/>
              <a:gd name="connsiteX814" fmla="*/ 157252 w 4853691"/>
              <a:gd name="connsiteY814" fmla="*/ 3208413 h 4860733"/>
              <a:gd name="connsiteX815" fmla="*/ 161946 w 4853691"/>
              <a:gd name="connsiteY815" fmla="*/ 3227189 h 4860733"/>
              <a:gd name="connsiteX816" fmla="*/ 180723 w 4853691"/>
              <a:gd name="connsiteY816" fmla="*/ 3285865 h 4860733"/>
              <a:gd name="connsiteX817" fmla="*/ 176028 w 4853691"/>
              <a:gd name="connsiteY817" fmla="*/ 3271783 h 4860733"/>
              <a:gd name="connsiteX818" fmla="*/ 161946 w 4853691"/>
              <a:gd name="connsiteY818" fmla="*/ 3238924 h 4860733"/>
              <a:gd name="connsiteX819" fmla="*/ 32859 w 4853691"/>
              <a:gd name="connsiteY819" fmla="*/ 2192142 h 4860733"/>
              <a:gd name="connsiteX820" fmla="*/ 32859 w 4853691"/>
              <a:gd name="connsiteY820" fmla="*/ 2178059 h 4860733"/>
              <a:gd name="connsiteX821" fmla="*/ 32859 w 4853691"/>
              <a:gd name="connsiteY821" fmla="*/ 2168671 h 4860733"/>
              <a:gd name="connsiteX822" fmla="*/ 32859 w 4853691"/>
              <a:gd name="connsiteY822" fmla="*/ 2154589 h 4860733"/>
              <a:gd name="connsiteX823" fmla="*/ 32859 w 4853691"/>
              <a:gd name="connsiteY823" fmla="*/ 2147548 h 4860733"/>
              <a:gd name="connsiteX824" fmla="*/ 35206 w 4853691"/>
              <a:gd name="connsiteY824" fmla="*/ 2133465 h 4860733"/>
              <a:gd name="connsiteX825" fmla="*/ 35206 w 4853691"/>
              <a:gd name="connsiteY825" fmla="*/ 2126424 h 4860733"/>
              <a:gd name="connsiteX826" fmla="*/ 37553 w 4853691"/>
              <a:gd name="connsiteY826" fmla="*/ 2112342 h 4860733"/>
              <a:gd name="connsiteX827" fmla="*/ 37553 w 4853691"/>
              <a:gd name="connsiteY827" fmla="*/ 2107648 h 4860733"/>
              <a:gd name="connsiteX828" fmla="*/ 39900 w 4853691"/>
              <a:gd name="connsiteY828" fmla="*/ 2093565 h 4860733"/>
              <a:gd name="connsiteX829" fmla="*/ 39900 w 4853691"/>
              <a:gd name="connsiteY829" fmla="*/ 2088871 h 4860733"/>
              <a:gd name="connsiteX830" fmla="*/ 42247 w 4853691"/>
              <a:gd name="connsiteY830" fmla="*/ 2074789 h 4860733"/>
              <a:gd name="connsiteX831" fmla="*/ 42247 w 4853691"/>
              <a:gd name="connsiteY831" fmla="*/ 2072442 h 4860733"/>
              <a:gd name="connsiteX832" fmla="*/ 42247 w 4853691"/>
              <a:gd name="connsiteY832" fmla="*/ 2072442 h 4860733"/>
              <a:gd name="connsiteX833" fmla="*/ 42247 w 4853691"/>
              <a:gd name="connsiteY833" fmla="*/ 2072442 h 4860733"/>
              <a:gd name="connsiteX834" fmla="*/ 42247 w 4853691"/>
              <a:gd name="connsiteY834" fmla="*/ 2074789 h 4860733"/>
              <a:gd name="connsiteX835" fmla="*/ 39900 w 4853691"/>
              <a:gd name="connsiteY835" fmla="*/ 2088871 h 4860733"/>
              <a:gd name="connsiteX836" fmla="*/ 37553 w 4853691"/>
              <a:gd name="connsiteY836" fmla="*/ 2109995 h 4860733"/>
              <a:gd name="connsiteX837" fmla="*/ 35206 w 4853691"/>
              <a:gd name="connsiteY837" fmla="*/ 2126424 h 4860733"/>
              <a:gd name="connsiteX838" fmla="*/ 32859 w 4853691"/>
              <a:gd name="connsiteY838" fmla="*/ 2147548 h 4860733"/>
              <a:gd name="connsiteX839" fmla="*/ 30512 w 4853691"/>
              <a:gd name="connsiteY839" fmla="*/ 2163977 h 4860733"/>
              <a:gd name="connsiteX840" fmla="*/ 28165 w 4853691"/>
              <a:gd name="connsiteY840" fmla="*/ 2185100 h 4860733"/>
              <a:gd name="connsiteX841" fmla="*/ 28165 w 4853691"/>
              <a:gd name="connsiteY841" fmla="*/ 2192142 h 4860733"/>
              <a:gd name="connsiteX842" fmla="*/ 32859 w 4853691"/>
              <a:gd name="connsiteY842" fmla="*/ 2192142 h 4860733"/>
              <a:gd name="connsiteX843" fmla="*/ 91535 w 4853691"/>
              <a:gd name="connsiteY843" fmla="*/ 1856514 h 4860733"/>
              <a:gd name="connsiteX844" fmla="*/ 110311 w 4853691"/>
              <a:gd name="connsiteY844" fmla="*/ 1788449 h 4860733"/>
              <a:gd name="connsiteX845" fmla="*/ 115005 w 4853691"/>
              <a:gd name="connsiteY845" fmla="*/ 1776714 h 4860733"/>
              <a:gd name="connsiteX846" fmla="*/ 136129 w 4853691"/>
              <a:gd name="connsiteY846" fmla="*/ 1708650 h 4860733"/>
              <a:gd name="connsiteX847" fmla="*/ 138476 w 4853691"/>
              <a:gd name="connsiteY847" fmla="*/ 1703956 h 4860733"/>
              <a:gd name="connsiteX848" fmla="*/ 159599 w 4853691"/>
              <a:gd name="connsiteY848" fmla="*/ 1642933 h 4860733"/>
              <a:gd name="connsiteX849" fmla="*/ 164293 w 4853691"/>
              <a:gd name="connsiteY849" fmla="*/ 1633544 h 4860733"/>
              <a:gd name="connsiteX850" fmla="*/ 187764 w 4853691"/>
              <a:gd name="connsiteY850" fmla="*/ 1574868 h 4860733"/>
              <a:gd name="connsiteX851" fmla="*/ 187764 w 4853691"/>
              <a:gd name="connsiteY851" fmla="*/ 1563133 h 4860733"/>
              <a:gd name="connsiteX852" fmla="*/ 213581 w 4853691"/>
              <a:gd name="connsiteY852" fmla="*/ 1506804 h 4860733"/>
              <a:gd name="connsiteX853" fmla="*/ 218275 w 4853691"/>
              <a:gd name="connsiteY853" fmla="*/ 1499763 h 4860733"/>
              <a:gd name="connsiteX854" fmla="*/ 244093 w 4853691"/>
              <a:gd name="connsiteY854" fmla="*/ 1450475 h 4860733"/>
              <a:gd name="connsiteX855" fmla="*/ 246440 w 4853691"/>
              <a:gd name="connsiteY855" fmla="*/ 1443434 h 4860733"/>
              <a:gd name="connsiteX856" fmla="*/ 274604 w 4853691"/>
              <a:gd name="connsiteY856" fmla="*/ 1394146 h 4860733"/>
              <a:gd name="connsiteX857" fmla="*/ 281646 w 4853691"/>
              <a:gd name="connsiteY857" fmla="*/ 1384757 h 4860733"/>
              <a:gd name="connsiteX858" fmla="*/ 302769 w 4853691"/>
              <a:gd name="connsiteY858" fmla="*/ 1351899 h 4860733"/>
              <a:gd name="connsiteX859" fmla="*/ 302769 w 4853691"/>
              <a:gd name="connsiteY859" fmla="*/ 1351899 h 4860733"/>
              <a:gd name="connsiteX860" fmla="*/ 288687 w 4853691"/>
              <a:gd name="connsiteY860" fmla="*/ 1382410 h 4860733"/>
              <a:gd name="connsiteX861" fmla="*/ 272257 w 4853691"/>
              <a:gd name="connsiteY861" fmla="*/ 1419963 h 4860733"/>
              <a:gd name="connsiteX862" fmla="*/ 269910 w 4853691"/>
              <a:gd name="connsiteY862" fmla="*/ 1424657 h 4860733"/>
              <a:gd name="connsiteX863" fmla="*/ 260522 w 4853691"/>
              <a:gd name="connsiteY863" fmla="*/ 1441087 h 4860733"/>
              <a:gd name="connsiteX864" fmla="*/ 244093 w 4853691"/>
              <a:gd name="connsiteY864" fmla="*/ 1473945 h 4860733"/>
              <a:gd name="connsiteX865" fmla="*/ 232358 w 4853691"/>
              <a:gd name="connsiteY865" fmla="*/ 1495069 h 4860733"/>
              <a:gd name="connsiteX866" fmla="*/ 206540 w 4853691"/>
              <a:gd name="connsiteY866" fmla="*/ 1549051 h 4860733"/>
              <a:gd name="connsiteX867" fmla="*/ 176028 w 4853691"/>
              <a:gd name="connsiteY867" fmla="*/ 1617115 h 4860733"/>
              <a:gd name="connsiteX868" fmla="*/ 168987 w 4853691"/>
              <a:gd name="connsiteY868" fmla="*/ 1635891 h 4860733"/>
              <a:gd name="connsiteX869" fmla="*/ 147864 w 4853691"/>
              <a:gd name="connsiteY869" fmla="*/ 1692221 h 4860733"/>
              <a:gd name="connsiteX870" fmla="*/ 140823 w 4853691"/>
              <a:gd name="connsiteY870" fmla="*/ 1708650 h 4860733"/>
              <a:gd name="connsiteX871" fmla="*/ 117352 w 4853691"/>
              <a:gd name="connsiteY871" fmla="*/ 1779061 h 4860733"/>
              <a:gd name="connsiteX872" fmla="*/ 112658 w 4853691"/>
              <a:gd name="connsiteY872" fmla="*/ 1795491 h 4860733"/>
              <a:gd name="connsiteX873" fmla="*/ 96229 w 4853691"/>
              <a:gd name="connsiteY873" fmla="*/ 1854167 h 4860733"/>
              <a:gd name="connsiteX874" fmla="*/ 93882 w 4853691"/>
              <a:gd name="connsiteY874" fmla="*/ 1863555 h 4860733"/>
              <a:gd name="connsiteX875" fmla="*/ 91535 w 4853691"/>
              <a:gd name="connsiteY875" fmla="*/ 1856514 h 4860733"/>
              <a:gd name="connsiteX876" fmla="*/ 330934 w 4853691"/>
              <a:gd name="connsiteY876" fmla="*/ 1283834 h 4860733"/>
              <a:gd name="connsiteX877" fmla="*/ 342669 w 4853691"/>
              <a:gd name="connsiteY877" fmla="*/ 1258017 h 4860733"/>
              <a:gd name="connsiteX878" fmla="*/ 345016 w 4853691"/>
              <a:gd name="connsiteY878" fmla="*/ 1253323 h 4860733"/>
              <a:gd name="connsiteX879" fmla="*/ 373180 w 4853691"/>
              <a:gd name="connsiteY879" fmla="*/ 1204035 h 4860733"/>
              <a:gd name="connsiteX880" fmla="*/ 370833 w 4853691"/>
              <a:gd name="connsiteY880" fmla="*/ 1208729 h 4860733"/>
              <a:gd name="connsiteX881" fmla="*/ 347363 w 4853691"/>
              <a:gd name="connsiteY881" fmla="*/ 1258017 h 4860733"/>
              <a:gd name="connsiteX882" fmla="*/ 345016 w 4853691"/>
              <a:gd name="connsiteY882" fmla="*/ 1265058 h 4860733"/>
              <a:gd name="connsiteX883" fmla="*/ 321545 w 4853691"/>
              <a:gd name="connsiteY883" fmla="*/ 1319040 h 4860733"/>
              <a:gd name="connsiteX884" fmla="*/ 321545 w 4853691"/>
              <a:gd name="connsiteY884" fmla="*/ 1319040 h 4860733"/>
              <a:gd name="connsiteX885" fmla="*/ 330934 w 4853691"/>
              <a:gd name="connsiteY885" fmla="*/ 1290876 h 4860733"/>
              <a:gd name="connsiteX886" fmla="*/ 330934 w 4853691"/>
              <a:gd name="connsiteY886" fmla="*/ 1283834 h 4860733"/>
              <a:gd name="connsiteX887" fmla="*/ 406039 w 4853691"/>
              <a:gd name="connsiteY887" fmla="*/ 1143012 h 4860733"/>
              <a:gd name="connsiteX888" fmla="*/ 408386 w 4853691"/>
              <a:gd name="connsiteY888" fmla="*/ 1140665 h 4860733"/>
              <a:gd name="connsiteX889" fmla="*/ 427162 w 4853691"/>
              <a:gd name="connsiteY889" fmla="*/ 1107806 h 4860733"/>
              <a:gd name="connsiteX890" fmla="*/ 431857 w 4853691"/>
              <a:gd name="connsiteY890" fmla="*/ 1098418 h 4860733"/>
              <a:gd name="connsiteX891" fmla="*/ 448286 w 4853691"/>
              <a:gd name="connsiteY891" fmla="*/ 1070253 h 4860733"/>
              <a:gd name="connsiteX892" fmla="*/ 452980 w 4853691"/>
              <a:gd name="connsiteY892" fmla="*/ 1063212 h 4860733"/>
              <a:gd name="connsiteX893" fmla="*/ 497574 w 4853691"/>
              <a:gd name="connsiteY893" fmla="*/ 999842 h 4860733"/>
              <a:gd name="connsiteX894" fmla="*/ 499921 w 4853691"/>
              <a:gd name="connsiteY894" fmla="*/ 995148 h 4860733"/>
              <a:gd name="connsiteX895" fmla="*/ 518697 w 4853691"/>
              <a:gd name="connsiteY895" fmla="*/ 969330 h 4860733"/>
              <a:gd name="connsiteX896" fmla="*/ 523391 w 4853691"/>
              <a:gd name="connsiteY896" fmla="*/ 962289 h 4860733"/>
              <a:gd name="connsiteX897" fmla="*/ 539821 w 4853691"/>
              <a:gd name="connsiteY897" fmla="*/ 943513 h 4860733"/>
              <a:gd name="connsiteX898" fmla="*/ 546862 w 4853691"/>
              <a:gd name="connsiteY898" fmla="*/ 936472 h 4860733"/>
              <a:gd name="connsiteX899" fmla="*/ 563291 w 4853691"/>
              <a:gd name="connsiteY899" fmla="*/ 920042 h 4860733"/>
              <a:gd name="connsiteX900" fmla="*/ 570332 w 4853691"/>
              <a:gd name="connsiteY900" fmla="*/ 913001 h 4860733"/>
              <a:gd name="connsiteX901" fmla="*/ 589109 w 4853691"/>
              <a:gd name="connsiteY901" fmla="*/ 896572 h 4860733"/>
              <a:gd name="connsiteX902" fmla="*/ 596150 w 4853691"/>
              <a:gd name="connsiteY902" fmla="*/ 889531 h 4860733"/>
              <a:gd name="connsiteX903" fmla="*/ 598497 w 4853691"/>
              <a:gd name="connsiteY903" fmla="*/ 887184 h 4860733"/>
              <a:gd name="connsiteX904" fmla="*/ 591456 w 4853691"/>
              <a:gd name="connsiteY904" fmla="*/ 894225 h 4860733"/>
              <a:gd name="connsiteX905" fmla="*/ 575026 w 4853691"/>
              <a:gd name="connsiteY905" fmla="*/ 913001 h 4860733"/>
              <a:gd name="connsiteX906" fmla="*/ 542168 w 4853691"/>
              <a:gd name="connsiteY906" fmla="*/ 955248 h 4860733"/>
              <a:gd name="connsiteX907" fmla="*/ 525738 w 4853691"/>
              <a:gd name="connsiteY907" fmla="*/ 978718 h 4860733"/>
              <a:gd name="connsiteX908" fmla="*/ 490533 w 4853691"/>
              <a:gd name="connsiteY908" fmla="*/ 1028006 h 4860733"/>
              <a:gd name="connsiteX909" fmla="*/ 476450 w 4853691"/>
              <a:gd name="connsiteY909" fmla="*/ 1049130 h 4860733"/>
              <a:gd name="connsiteX910" fmla="*/ 441245 w 4853691"/>
              <a:gd name="connsiteY910" fmla="*/ 1100765 h 4860733"/>
              <a:gd name="connsiteX911" fmla="*/ 424815 w 4853691"/>
              <a:gd name="connsiteY911" fmla="*/ 1124235 h 4860733"/>
              <a:gd name="connsiteX912" fmla="*/ 406039 w 4853691"/>
              <a:gd name="connsiteY912" fmla="*/ 1152400 h 4860733"/>
              <a:gd name="connsiteX913" fmla="*/ 403692 w 4853691"/>
              <a:gd name="connsiteY913" fmla="*/ 1152400 h 4860733"/>
              <a:gd name="connsiteX914" fmla="*/ 384916 w 4853691"/>
              <a:gd name="connsiteY914" fmla="*/ 1168829 h 4860733"/>
              <a:gd name="connsiteX915" fmla="*/ 382569 w 4853691"/>
              <a:gd name="connsiteY915" fmla="*/ 1171176 h 4860733"/>
              <a:gd name="connsiteX916" fmla="*/ 377874 w 4853691"/>
              <a:gd name="connsiteY916" fmla="*/ 1175870 h 4860733"/>
              <a:gd name="connsiteX917" fmla="*/ 375527 w 4853691"/>
              <a:gd name="connsiteY917" fmla="*/ 1178217 h 4860733"/>
              <a:gd name="connsiteX918" fmla="*/ 377874 w 4853691"/>
              <a:gd name="connsiteY918" fmla="*/ 1175870 h 4860733"/>
              <a:gd name="connsiteX919" fmla="*/ 406039 w 4853691"/>
              <a:gd name="connsiteY919" fmla="*/ 1143012 h 4860733"/>
              <a:gd name="connsiteX920" fmla="*/ 1105459 w 4853691"/>
              <a:gd name="connsiteY920" fmla="*/ 424815 h 4860733"/>
              <a:gd name="connsiteX921" fmla="*/ 1128929 w 4853691"/>
              <a:gd name="connsiteY921" fmla="*/ 406039 h 4860733"/>
              <a:gd name="connsiteX922" fmla="*/ 1133623 w 4853691"/>
              <a:gd name="connsiteY922" fmla="*/ 401345 h 4860733"/>
              <a:gd name="connsiteX923" fmla="*/ 1154747 w 4853691"/>
              <a:gd name="connsiteY923" fmla="*/ 387263 h 4860733"/>
              <a:gd name="connsiteX924" fmla="*/ 1161788 w 4853691"/>
              <a:gd name="connsiteY924" fmla="*/ 382569 h 4860733"/>
              <a:gd name="connsiteX925" fmla="*/ 1180564 w 4853691"/>
              <a:gd name="connsiteY925" fmla="*/ 370833 h 4860733"/>
              <a:gd name="connsiteX926" fmla="*/ 1189953 w 4853691"/>
              <a:gd name="connsiteY926" fmla="*/ 366139 h 4860733"/>
              <a:gd name="connsiteX927" fmla="*/ 1206382 w 4853691"/>
              <a:gd name="connsiteY927" fmla="*/ 356751 h 4860733"/>
              <a:gd name="connsiteX928" fmla="*/ 1208729 w 4853691"/>
              <a:gd name="connsiteY928" fmla="*/ 354404 h 4860733"/>
              <a:gd name="connsiteX929" fmla="*/ 1208729 w 4853691"/>
              <a:gd name="connsiteY929" fmla="*/ 354404 h 4860733"/>
              <a:gd name="connsiteX930" fmla="*/ 1161788 w 4853691"/>
              <a:gd name="connsiteY930" fmla="*/ 384916 h 4860733"/>
              <a:gd name="connsiteX931" fmla="*/ 1152400 w 4853691"/>
              <a:gd name="connsiteY931" fmla="*/ 389610 h 4860733"/>
              <a:gd name="connsiteX932" fmla="*/ 1096071 w 4853691"/>
              <a:gd name="connsiteY932" fmla="*/ 427162 h 4860733"/>
              <a:gd name="connsiteX933" fmla="*/ 1105459 w 4853691"/>
              <a:gd name="connsiteY933" fmla="*/ 424815 h 4860733"/>
              <a:gd name="connsiteX934" fmla="*/ 1279140 w 4853691"/>
              <a:gd name="connsiteY934" fmla="*/ 316851 h 4860733"/>
              <a:gd name="connsiteX935" fmla="*/ 1295570 w 4853691"/>
              <a:gd name="connsiteY935" fmla="*/ 307463 h 4860733"/>
              <a:gd name="connsiteX936" fmla="*/ 1316693 w 4853691"/>
              <a:gd name="connsiteY936" fmla="*/ 298075 h 4860733"/>
              <a:gd name="connsiteX937" fmla="*/ 1328428 w 4853691"/>
              <a:gd name="connsiteY937" fmla="*/ 293381 h 4860733"/>
              <a:gd name="connsiteX938" fmla="*/ 1323734 w 4853691"/>
              <a:gd name="connsiteY938" fmla="*/ 295728 h 4860733"/>
              <a:gd name="connsiteX939" fmla="*/ 1260364 w 4853691"/>
              <a:gd name="connsiteY939" fmla="*/ 328586 h 4860733"/>
              <a:gd name="connsiteX940" fmla="*/ 1253323 w 4853691"/>
              <a:gd name="connsiteY940" fmla="*/ 330934 h 4860733"/>
              <a:gd name="connsiteX941" fmla="*/ 1255670 w 4853691"/>
              <a:gd name="connsiteY941" fmla="*/ 328586 h 4860733"/>
              <a:gd name="connsiteX942" fmla="*/ 1279140 w 4853691"/>
              <a:gd name="connsiteY942" fmla="*/ 316851 h 4860733"/>
              <a:gd name="connsiteX943" fmla="*/ 1377716 w 4853691"/>
              <a:gd name="connsiteY943" fmla="*/ 272257 h 4860733"/>
              <a:gd name="connsiteX944" fmla="*/ 1403534 w 4853691"/>
              <a:gd name="connsiteY944" fmla="*/ 260522 h 4860733"/>
              <a:gd name="connsiteX945" fmla="*/ 1436392 w 4853691"/>
              <a:gd name="connsiteY945" fmla="*/ 246440 h 4860733"/>
              <a:gd name="connsiteX946" fmla="*/ 1452822 w 4853691"/>
              <a:gd name="connsiteY946" fmla="*/ 239399 h 4860733"/>
              <a:gd name="connsiteX947" fmla="*/ 1654668 w 4853691"/>
              <a:gd name="connsiteY947" fmla="*/ 164293 h 4860733"/>
              <a:gd name="connsiteX948" fmla="*/ 1657015 w 4853691"/>
              <a:gd name="connsiteY948" fmla="*/ 164293 h 4860733"/>
              <a:gd name="connsiteX949" fmla="*/ 1706303 w 4853691"/>
              <a:gd name="connsiteY949" fmla="*/ 150211 h 4860733"/>
              <a:gd name="connsiteX950" fmla="*/ 1715691 w 4853691"/>
              <a:gd name="connsiteY950" fmla="*/ 147864 h 4860733"/>
              <a:gd name="connsiteX951" fmla="*/ 1762632 w 4853691"/>
              <a:gd name="connsiteY951" fmla="*/ 136129 h 4860733"/>
              <a:gd name="connsiteX952" fmla="*/ 1774367 w 4853691"/>
              <a:gd name="connsiteY952" fmla="*/ 133782 h 4860733"/>
              <a:gd name="connsiteX953" fmla="*/ 1818961 w 4853691"/>
              <a:gd name="connsiteY953" fmla="*/ 122046 h 4860733"/>
              <a:gd name="connsiteX954" fmla="*/ 1833043 w 4853691"/>
              <a:gd name="connsiteY954" fmla="*/ 119699 h 4860733"/>
              <a:gd name="connsiteX955" fmla="*/ 1868249 w 4853691"/>
              <a:gd name="connsiteY955" fmla="*/ 112658 h 4860733"/>
              <a:gd name="connsiteX956" fmla="*/ 1858861 w 4853691"/>
              <a:gd name="connsiteY956" fmla="*/ 117352 h 4860733"/>
              <a:gd name="connsiteX957" fmla="*/ 1847125 w 4853691"/>
              <a:gd name="connsiteY957" fmla="*/ 124393 h 4860733"/>
              <a:gd name="connsiteX958" fmla="*/ 1844778 w 4853691"/>
              <a:gd name="connsiteY958" fmla="*/ 126741 h 4860733"/>
              <a:gd name="connsiteX959" fmla="*/ 1835390 w 4853691"/>
              <a:gd name="connsiteY959" fmla="*/ 133782 h 4860733"/>
              <a:gd name="connsiteX960" fmla="*/ 1821308 w 4853691"/>
              <a:gd name="connsiteY960" fmla="*/ 143170 h 4860733"/>
              <a:gd name="connsiteX961" fmla="*/ 1809573 w 4853691"/>
              <a:gd name="connsiteY961" fmla="*/ 152558 h 4860733"/>
              <a:gd name="connsiteX962" fmla="*/ 1797838 w 4853691"/>
              <a:gd name="connsiteY962" fmla="*/ 154905 h 4860733"/>
              <a:gd name="connsiteX963" fmla="*/ 1783755 w 4853691"/>
              <a:gd name="connsiteY963" fmla="*/ 164293 h 4860733"/>
              <a:gd name="connsiteX964" fmla="*/ 1772020 w 4853691"/>
              <a:gd name="connsiteY964" fmla="*/ 173681 h 4860733"/>
              <a:gd name="connsiteX965" fmla="*/ 1757938 w 4853691"/>
              <a:gd name="connsiteY965" fmla="*/ 185417 h 4860733"/>
              <a:gd name="connsiteX966" fmla="*/ 1748550 w 4853691"/>
              <a:gd name="connsiteY966" fmla="*/ 194805 h 4860733"/>
              <a:gd name="connsiteX967" fmla="*/ 1736814 w 4853691"/>
              <a:gd name="connsiteY967" fmla="*/ 206540 h 4860733"/>
              <a:gd name="connsiteX968" fmla="*/ 1725079 w 4853691"/>
              <a:gd name="connsiteY968" fmla="*/ 218275 h 4860733"/>
              <a:gd name="connsiteX969" fmla="*/ 1713344 w 4853691"/>
              <a:gd name="connsiteY969" fmla="*/ 230011 h 4860733"/>
              <a:gd name="connsiteX970" fmla="*/ 1708650 w 4853691"/>
              <a:gd name="connsiteY970" fmla="*/ 234705 h 4860733"/>
              <a:gd name="connsiteX971" fmla="*/ 1685179 w 4853691"/>
              <a:gd name="connsiteY971" fmla="*/ 246440 h 4860733"/>
              <a:gd name="connsiteX972" fmla="*/ 1645280 w 4853691"/>
              <a:gd name="connsiteY972" fmla="*/ 269910 h 4860733"/>
              <a:gd name="connsiteX973" fmla="*/ 1633544 w 4853691"/>
              <a:gd name="connsiteY973" fmla="*/ 265216 h 4860733"/>
              <a:gd name="connsiteX974" fmla="*/ 1610074 w 4853691"/>
              <a:gd name="connsiteY974" fmla="*/ 260522 h 4860733"/>
              <a:gd name="connsiteX975" fmla="*/ 1595992 w 4853691"/>
              <a:gd name="connsiteY975" fmla="*/ 258175 h 4860733"/>
              <a:gd name="connsiteX976" fmla="*/ 1570174 w 4853691"/>
              <a:gd name="connsiteY976" fmla="*/ 253481 h 4860733"/>
              <a:gd name="connsiteX977" fmla="*/ 1558439 w 4853691"/>
              <a:gd name="connsiteY977" fmla="*/ 251134 h 4860733"/>
              <a:gd name="connsiteX978" fmla="*/ 1518539 w 4853691"/>
              <a:gd name="connsiteY978" fmla="*/ 248787 h 4860733"/>
              <a:gd name="connsiteX979" fmla="*/ 1480986 w 4853691"/>
              <a:gd name="connsiteY979" fmla="*/ 251134 h 4860733"/>
              <a:gd name="connsiteX980" fmla="*/ 1370675 w 4853691"/>
              <a:gd name="connsiteY980" fmla="*/ 272257 h 4860733"/>
              <a:gd name="connsiteX981" fmla="*/ 1368328 w 4853691"/>
              <a:gd name="connsiteY981" fmla="*/ 272257 h 4860733"/>
              <a:gd name="connsiteX982" fmla="*/ 1365981 w 4853691"/>
              <a:gd name="connsiteY982" fmla="*/ 272257 h 4860733"/>
              <a:gd name="connsiteX983" fmla="*/ 1377716 w 4853691"/>
              <a:gd name="connsiteY983" fmla="*/ 272257 h 4860733"/>
              <a:gd name="connsiteX984" fmla="*/ 2004378 w 4853691"/>
              <a:gd name="connsiteY984" fmla="*/ 63370 h 4860733"/>
              <a:gd name="connsiteX985" fmla="*/ 2025501 w 4853691"/>
              <a:gd name="connsiteY985" fmla="*/ 61023 h 4860733"/>
              <a:gd name="connsiteX986" fmla="*/ 2030195 w 4853691"/>
              <a:gd name="connsiteY986" fmla="*/ 61023 h 4860733"/>
              <a:gd name="connsiteX987" fmla="*/ 2053666 w 4853691"/>
              <a:gd name="connsiteY987" fmla="*/ 61023 h 4860733"/>
              <a:gd name="connsiteX988" fmla="*/ 2086524 w 4853691"/>
              <a:gd name="connsiteY988" fmla="*/ 63370 h 4860733"/>
              <a:gd name="connsiteX989" fmla="*/ 2088871 w 4853691"/>
              <a:gd name="connsiteY989" fmla="*/ 63370 h 4860733"/>
              <a:gd name="connsiteX990" fmla="*/ 2105301 w 4853691"/>
              <a:gd name="connsiteY990" fmla="*/ 65717 h 4860733"/>
              <a:gd name="connsiteX991" fmla="*/ 2105301 w 4853691"/>
              <a:gd name="connsiteY991" fmla="*/ 68064 h 4860733"/>
              <a:gd name="connsiteX992" fmla="*/ 2105301 w 4853691"/>
              <a:gd name="connsiteY992" fmla="*/ 70411 h 4860733"/>
              <a:gd name="connsiteX993" fmla="*/ 2093565 w 4853691"/>
              <a:gd name="connsiteY993" fmla="*/ 72758 h 4860733"/>
              <a:gd name="connsiteX994" fmla="*/ 2065401 w 4853691"/>
              <a:gd name="connsiteY994" fmla="*/ 75105 h 4860733"/>
              <a:gd name="connsiteX995" fmla="*/ 2027848 w 4853691"/>
              <a:gd name="connsiteY995" fmla="*/ 79800 h 4860733"/>
              <a:gd name="connsiteX996" fmla="*/ 2006725 w 4853691"/>
              <a:gd name="connsiteY996" fmla="*/ 82147 h 4860733"/>
              <a:gd name="connsiteX997" fmla="*/ 1952743 w 4853691"/>
              <a:gd name="connsiteY997" fmla="*/ 91535 h 4860733"/>
              <a:gd name="connsiteX998" fmla="*/ 1950396 w 4853691"/>
              <a:gd name="connsiteY998" fmla="*/ 91535 h 4860733"/>
              <a:gd name="connsiteX999" fmla="*/ 1889372 w 4853691"/>
              <a:gd name="connsiteY999" fmla="*/ 103270 h 4860733"/>
              <a:gd name="connsiteX1000" fmla="*/ 2004378 w 4853691"/>
              <a:gd name="connsiteY1000" fmla="*/ 63370 h 4860733"/>
              <a:gd name="connsiteX1001" fmla="*/ 2004378 w 4853691"/>
              <a:gd name="connsiteY1001" fmla="*/ 63370 h 4860733"/>
              <a:gd name="connsiteX1002" fmla="*/ 2154589 w 4853691"/>
              <a:gd name="connsiteY1002" fmla="*/ 53982 h 4860733"/>
              <a:gd name="connsiteX1003" fmla="*/ 2163977 w 4853691"/>
              <a:gd name="connsiteY1003" fmla="*/ 51635 h 4860733"/>
              <a:gd name="connsiteX1004" fmla="*/ 2175712 w 4853691"/>
              <a:gd name="connsiteY1004" fmla="*/ 46941 h 4860733"/>
              <a:gd name="connsiteX1005" fmla="*/ 2185100 w 4853691"/>
              <a:gd name="connsiteY1005" fmla="*/ 44594 h 4860733"/>
              <a:gd name="connsiteX1006" fmla="*/ 2196835 w 4853691"/>
              <a:gd name="connsiteY1006" fmla="*/ 42247 h 4860733"/>
              <a:gd name="connsiteX1007" fmla="*/ 2206224 w 4853691"/>
              <a:gd name="connsiteY1007" fmla="*/ 39900 h 4860733"/>
              <a:gd name="connsiteX1008" fmla="*/ 2217959 w 4853691"/>
              <a:gd name="connsiteY1008" fmla="*/ 37553 h 4860733"/>
              <a:gd name="connsiteX1009" fmla="*/ 2227347 w 4853691"/>
              <a:gd name="connsiteY1009" fmla="*/ 35206 h 4860733"/>
              <a:gd name="connsiteX1010" fmla="*/ 2239082 w 4853691"/>
              <a:gd name="connsiteY1010" fmla="*/ 32859 h 4860733"/>
              <a:gd name="connsiteX1011" fmla="*/ 2246123 w 4853691"/>
              <a:gd name="connsiteY1011" fmla="*/ 32859 h 4860733"/>
              <a:gd name="connsiteX1012" fmla="*/ 2260206 w 4853691"/>
              <a:gd name="connsiteY1012" fmla="*/ 30512 h 4860733"/>
              <a:gd name="connsiteX1013" fmla="*/ 2267247 w 4853691"/>
              <a:gd name="connsiteY1013" fmla="*/ 30512 h 4860733"/>
              <a:gd name="connsiteX1014" fmla="*/ 2288370 w 4853691"/>
              <a:gd name="connsiteY1014" fmla="*/ 30512 h 4860733"/>
              <a:gd name="connsiteX1015" fmla="*/ 2316535 w 4853691"/>
              <a:gd name="connsiteY1015" fmla="*/ 32859 h 4860733"/>
              <a:gd name="connsiteX1016" fmla="*/ 2325923 w 4853691"/>
              <a:gd name="connsiteY1016" fmla="*/ 32859 h 4860733"/>
              <a:gd name="connsiteX1017" fmla="*/ 2332964 w 4853691"/>
              <a:gd name="connsiteY1017" fmla="*/ 32859 h 4860733"/>
              <a:gd name="connsiteX1018" fmla="*/ 2332964 w 4853691"/>
              <a:gd name="connsiteY1018" fmla="*/ 35206 h 4860733"/>
              <a:gd name="connsiteX1019" fmla="*/ 2332964 w 4853691"/>
              <a:gd name="connsiteY1019" fmla="*/ 37553 h 4860733"/>
              <a:gd name="connsiteX1020" fmla="*/ 2295412 w 4853691"/>
              <a:gd name="connsiteY1020" fmla="*/ 42247 h 4860733"/>
              <a:gd name="connsiteX1021" fmla="*/ 2295412 w 4853691"/>
              <a:gd name="connsiteY1021" fmla="*/ 42247 h 4860733"/>
              <a:gd name="connsiteX1022" fmla="*/ 2239082 w 4853691"/>
              <a:gd name="connsiteY1022" fmla="*/ 49288 h 4860733"/>
              <a:gd name="connsiteX1023" fmla="*/ 2220306 w 4853691"/>
              <a:gd name="connsiteY1023" fmla="*/ 51635 h 4860733"/>
              <a:gd name="connsiteX1024" fmla="*/ 2182753 w 4853691"/>
              <a:gd name="connsiteY1024" fmla="*/ 58676 h 4860733"/>
              <a:gd name="connsiteX1025" fmla="*/ 2159283 w 4853691"/>
              <a:gd name="connsiteY1025" fmla="*/ 61023 h 4860733"/>
              <a:gd name="connsiteX1026" fmla="*/ 2140506 w 4853691"/>
              <a:gd name="connsiteY1026" fmla="*/ 63370 h 4860733"/>
              <a:gd name="connsiteX1027" fmla="*/ 2140506 w 4853691"/>
              <a:gd name="connsiteY1027" fmla="*/ 61023 h 4860733"/>
              <a:gd name="connsiteX1028" fmla="*/ 2142854 w 4853691"/>
              <a:gd name="connsiteY1028" fmla="*/ 58676 h 4860733"/>
              <a:gd name="connsiteX1029" fmla="*/ 2154589 w 4853691"/>
              <a:gd name="connsiteY1029" fmla="*/ 53982 h 4860733"/>
              <a:gd name="connsiteX1030" fmla="*/ 2372864 w 4853691"/>
              <a:gd name="connsiteY1030" fmla="*/ 25818 h 4860733"/>
              <a:gd name="connsiteX1031" fmla="*/ 2377558 w 4853691"/>
              <a:gd name="connsiteY1031" fmla="*/ 25818 h 4860733"/>
              <a:gd name="connsiteX1032" fmla="*/ 2386946 w 4853691"/>
              <a:gd name="connsiteY1032" fmla="*/ 25818 h 4860733"/>
              <a:gd name="connsiteX1033" fmla="*/ 2398681 w 4853691"/>
              <a:gd name="connsiteY1033" fmla="*/ 25818 h 4860733"/>
              <a:gd name="connsiteX1034" fmla="*/ 2401029 w 4853691"/>
              <a:gd name="connsiteY1034" fmla="*/ 25818 h 4860733"/>
              <a:gd name="connsiteX1035" fmla="*/ 2408070 w 4853691"/>
              <a:gd name="connsiteY1035" fmla="*/ 28165 h 4860733"/>
              <a:gd name="connsiteX1036" fmla="*/ 2401029 w 4853691"/>
              <a:gd name="connsiteY1036" fmla="*/ 28165 h 4860733"/>
              <a:gd name="connsiteX1037" fmla="*/ 2368170 w 4853691"/>
              <a:gd name="connsiteY1037" fmla="*/ 32859 h 4860733"/>
              <a:gd name="connsiteX1038" fmla="*/ 2368170 w 4853691"/>
              <a:gd name="connsiteY1038" fmla="*/ 28165 h 4860733"/>
              <a:gd name="connsiteX1039" fmla="*/ 2368170 w 4853691"/>
              <a:gd name="connsiteY1039" fmla="*/ 28165 h 4860733"/>
              <a:gd name="connsiteX1040" fmla="*/ 2372864 w 4853691"/>
              <a:gd name="connsiteY1040" fmla="*/ 25818 h 4860733"/>
              <a:gd name="connsiteX1041" fmla="*/ 2426846 w 4853691"/>
              <a:gd name="connsiteY1041" fmla="*/ 28165 h 4860733"/>
              <a:gd name="connsiteX1042" fmla="*/ 2462052 w 4853691"/>
              <a:gd name="connsiteY1042" fmla="*/ 25818 h 4860733"/>
              <a:gd name="connsiteX1043" fmla="*/ 2476134 w 4853691"/>
              <a:gd name="connsiteY1043" fmla="*/ 25818 h 4860733"/>
              <a:gd name="connsiteX1044" fmla="*/ 2525422 w 4853691"/>
              <a:gd name="connsiteY1044" fmla="*/ 25818 h 4860733"/>
              <a:gd name="connsiteX1045" fmla="*/ 2591139 w 4853691"/>
              <a:gd name="connsiteY1045" fmla="*/ 28165 h 4860733"/>
              <a:gd name="connsiteX1046" fmla="*/ 2612263 w 4853691"/>
              <a:gd name="connsiteY1046" fmla="*/ 30512 h 4860733"/>
              <a:gd name="connsiteX1047" fmla="*/ 2656857 w 4853691"/>
              <a:gd name="connsiteY1047" fmla="*/ 32859 h 4860733"/>
              <a:gd name="connsiteX1048" fmla="*/ 2682674 w 4853691"/>
              <a:gd name="connsiteY1048" fmla="*/ 35206 h 4860733"/>
              <a:gd name="connsiteX1049" fmla="*/ 2722574 w 4853691"/>
              <a:gd name="connsiteY1049" fmla="*/ 39900 h 4860733"/>
              <a:gd name="connsiteX1050" fmla="*/ 2748391 w 4853691"/>
              <a:gd name="connsiteY1050" fmla="*/ 44594 h 4860733"/>
              <a:gd name="connsiteX1051" fmla="*/ 2785944 w 4853691"/>
              <a:gd name="connsiteY1051" fmla="*/ 51635 h 4860733"/>
              <a:gd name="connsiteX1052" fmla="*/ 2814109 w 4853691"/>
              <a:gd name="connsiteY1052" fmla="*/ 56329 h 4860733"/>
              <a:gd name="connsiteX1053" fmla="*/ 2851661 w 4853691"/>
              <a:gd name="connsiteY1053" fmla="*/ 63370 h 4860733"/>
              <a:gd name="connsiteX1054" fmla="*/ 2879826 w 4853691"/>
              <a:gd name="connsiteY1054" fmla="*/ 70411 h 4860733"/>
              <a:gd name="connsiteX1055" fmla="*/ 2915032 w 4853691"/>
              <a:gd name="connsiteY1055" fmla="*/ 79800 h 4860733"/>
              <a:gd name="connsiteX1056" fmla="*/ 2943196 w 4853691"/>
              <a:gd name="connsiteY1056" fmla="*/ 89188 h 4860733"/>
              <a:gd name="connsiteX1057" fmla="*/ 2978402 w 4853691"/>
              <a:gd name="connsiteY1057" fmla="*/ 100923 h 4860733"/>
              <a:gd name="connsiteX1058" fmla="*/ 3006567 w 4853691"/>
              <a:gd name="connsiteY1058" fmla="*/ 110311 h 4860733"/>
              <a:gd name="connsiteX1059" fmla="*/ 3025343 w 4853691"/>
              <a:gd name="connsiteY1059" fmla="*/ 117352 h 4860733"/>
              <a:gd name="connsiteX1060" fmla="*/ 3025343 w 4853691"/>
              <a:gd name="connsiteY1060" fmla="*/ 119699 h 4860733"/>
              <a:gd name="connsiteX1061" fmla="*/ 3011261 w 4853691"/>
              <a:gd name="connsiteY1061" fmla="*/ 117352 h 4860733"/>
              <a:gd name="connsiteX1062" fmla="*/ 2987790 w 4853691"/>
              <a:gd name="connsiteY1062" fmla="*/ 112658 h 4860733"/>
              <a:gd name="connsiteX1063" fmla="*/ 2959626 w 4853691"/>
              <a:gd name="connsiteY1063" fmla="*/ 107964 h 4860733"/>
              <a:gd name="connsiteX1064" fmla="*/ 2936155 w 4853691"/>
              <a:gd name="connsiteY1064" fmla="*/ 103270 h 4860733"/>
              <a:gd name="connsiteX1065" fmla="*/ 2907991 w 4853691"/>
              <a:gd name="connsiteY1065" fmla="*/ 98576 h 4860733"/>
              <a:gd name="connsiteX1066" fmla="*/ 2884520 w 4853691"/>
              <a:gd name="connsiteY1066" fmla="*/ 96229 h 4860733"/>
              <a:gd name="connsiteX1067" fmla="*/ 2854008 w 4853691"/>
              <a:gd name="connsiteY1067" fmla="*/ 93882 h 4860733"/>
              <a:gd name="connsiteX1068" fmla="*/ 2830538 w 4853691"/>
              <a:gd name="connsiteY1068" fmla="*/ 91535 h 4860733"/>
              <a:gd name="connsiteX1069" fmla="*/ 2800027 w 4853691"/>
              <a:gd name="connsiteY1069" fmla="*/ 89188 h 4860733"/>
              <a:gd name="connsiteX1070" fmla="*/ 2778903 w 4853691"/>
              <a:gd name="connsiteY1070" fmla="*/ 86841 h 4860733"/>
              <a:gd name="connsiteX1071" fmla="*/ 2746044 w 4853691"/>
              <a:gd name="connsiteY1071" fmla="*/ 84494 h 4860733"/>
              <a:gd name="connsiteX1072" fmla="*/ 2724921 w 4853691"/>
              <a:gd name="connsiteY1072" fmla="*/ 82147 h 4860733"/>
              <a:gd name="connsiteX1073" fmla="*/ 2689715 w 4853691"/>
              <a:gd name="connsiteY1073" fmla="*/ 79800 h 4860733"/>
              <a:gd name="connsiteX1074" fmla="*/ 2673286 w 4853691"/>
              <a:gd name="connsiteY1074" fmla="*/ 79800 h 4860733"/>
              <a:gd name="connsiteX1075" fmla="*/ 2666245 w 4853691"/>
              <a:gd name="connsiteY1075" fmla="*/ 77453 h 4860733"/>
              <a:gd name="connsiteX1076" fmla="*/ 2626345 w 4853691"/>
              <a:gd name="connsiteY1076" fmla="*/ 68064 h 4860733"/>
              <a:gd name="connsiteX1077" fmla="*/ 2595833 w 4853691"/>
              <a:gd name="connsiteY1077" fmla="*/ 63370 h 4860733"/>
              <a:gd name="connsiteX1078" fmla="*/ 2558281 w 4853691"/>
              <a:gd name="connsiteY1078" fmla="*/ 56329 h 4860733"/>
              <a:gd name="connsiteX1079" fmla="*/ 2527769 w 4853691"/>
              <a:gd name="connsiteY1079" fmla="*/ 51635 h 4860733"/>
              <a:gd name="connsiteX1080" fmla="*/ 2490216 w 4853691"/>
              <a:gd name="connsiteY1080" fmla="*/ 46941 h 4860733"/>
              <a:gd name="connsiteX1081" fmla="*/ 2459705 w 4853691"/>
              <a:gd name="connsiteY1081" fmla="*/ 44594 h 4860733"/>
              <a:gd name="connsiteX1082" fmla="*/ 2438581 w 4853691"/>
              <a:gd name="connsiteY1082" fmla="*/ 42247 h 4860733"/>
              <a:gd name="connsiteX1083" fmla="*/ 2436234 w 4853691"/>
              <a:gd name="connsiteY1083" fmla="*/ 39900 h 4860733"/>
              <a:gd name="connsiteX1084" fmla="*/ 2431540 w 4853691"/>
              <a:gd name="connsiteY1084" fmla="*/ 37553 h 4860733"/>
              <a:gd name="connsiteX1085" fmla="*/ 2419805 w 4853691"/>
              <a:gd name="connsiteY1085" fmla="*/ 32859 h 4860733"/>
              <a:gd name="connsiteX1086" fmla="*/ 2417458 w 4853691"/>
              <a:gd name="connsiteY1086" fmla="*/ 30512 h 4860733"/>
              <a:gd name="connsiteX1087" fmla="*/ 2426846 w 4853691"/>
              <a:gd name="connsiteY1087" fmla="*/ 28165 h 4860733"/>
              <a:gd name="connsiteX1088" fmla="*/ 3074631 w 4853691"/>
              <a:gd name="connsiteY1088" fmla="*/ 117352 h 4860733"/>
              <a:gd name="connsiteX1089" fmla="*/ 3088713 w 4853691"/>
              <a:gd name="connsiteY1089" fmla="*/ 117352 h 4860733"/>
              <a:gd name="connsiteX1090" fmla="*/ 3098101 w 4853691"/>
              <a:gd name="connsiteY1090" fmla="*/ 117352 h 4860733"/>
              <a:gd name="connsiteX1091" fmla="*/ 3112184 w 4853691"/>
              <a:gd name="connsiteY1091" fmla="*/ 119699 h 4860733"/>
              <a:gd name="connsiteX1092" fmla="*/ 3121572 w 4853691"/>
              <a:gd name="connsiteY1092" fmla="*/ 122046 h 4860733"/>
              <a:gd name="connsiteX1093" fmla="*/ 3135654 w 4853691"/>
              <a:gd name="connsiteY1093" fmla="*/ 126741 h 4860733"/>
              <a:gd name="connsiteX1094" fmla="*/ 3140348 w 4853691"/>
              <a:gd name="connsiteY1094" fmla="*/ 129088 h 4860733"/>
              <a:gd name="connsiteX1095" fmla="*/ 3135654 w 4853691"/>
              <a:gd name="connsiteY1095" fmla="*/ 129088 h 4860733"/>
              <a:gd name="connsiteX1096" fmla="*/ 3105143 w 4853691"/>
              <a:gd name="connsiteY1096" fmla="*/ 124393 h 4860733"/>
              <a:gd name="connsiteX1097" fmla="*/ 3095754 w 4853691"/>
              <a:gd name="connsiteY1097" fmla="*/ 124393 h 4860733"/>
              <a:gd name="connsiteX1098" fmla="*/ 3060548 w 4853691"/>
              <a:gd name="connsiteY1098" fmla="*/ 122046 h 4860733"/>
              <a:gd name="connsiteX1099" fmla="*/ 3058202 w 4853691"/>
              <a:gd name="connsiteY1099" fmla="*/ 122046 h 4860733"/>
              <a:gd name="connsiteX1100" fmla="*/ 3058202 w 4853691"/>
              <a:gd name="connsiteY1100" fmla="*/ 119699 h 4860733"/>
              <a:gd name="connsiteX1101" fmla="*/ 3065243 w 4853691"/>
              <a:gd name="connsiteY1101" fmla="*/ 119699 h 4860733"/>
              <a:gd name="connsiteX1102" fmla="*/ 3074631 w 4853691"/>
              <a:gd name="connsiteY1102" fmla="*/ 117352 h 4860733"/>
              <a:gd name="connsiteX1103" fmla="*/ 3170860 w 4853691"/>
              <a:gd name="connsiteY1103" fmla="*/ 136129 h 4860733"/>
              <a:gd name="connsiteX1104" fmla="*/ 3182595 w 4853691"/>
              <a:gd name="connsiteY1104" fmla="*/ 138476 h 4860733"/>
              <a:gd name="connsiteX1105" fmla="*/ 3196677 w 4853691"/>
              <a:gd name="connsiteY1105" fmla="*/ 143170 h 4860733"/>
              <a:gd name="connsiteX1106" fmla="*/ 3208412 w 4853691"/>
              <a:gd name="connsiteY1106" fmla="*/ 147864 h 4860733"/>
              <a:gd name="connsiteX1107" fmla="*/ 3222495 w 4853691"/>
              <a:gd name="connsiteY1107" fmla="*/ 152558 h 4860733"/>
              <a:gd name="connsiteX1108" fmla="*/ 3236577 w 4853691"/>
              <a:gd name="connsiteY1108" fmla="*/ 157252 h 4860733"/>
              <a:gd name="connsiteX1109" fmla="*/ 3257701 w 4853691"/>
              <a:gd name="connsiteY1109" fmla="*/ 166640 h 4860733"/>
              <a:gd name="connsiteX1110" fmla="*/ 3276477 w 4853691"/>
              <a:gd name="connsiteY1110" fmla="*/ 173681 h 4860733"/>
              <a:gd name="connsiteX1111" fmla="*/ 3288212 w 4853691"/>
              <a:gd name="connsiteY1111" fmla="*/ 180723 h 4860733"/>
              <a:gd name="connsiteX1112" fmla="*/ 3304641 w 4853691"/>
              <a:gd name="connsiteY1112" fmla="*/ 187764 h 4860733"/>
              <a:gd name="connsiteX1113" fmla="*/ 3316377 w 4853691"/>
              <a:gd name="connsiteY1113" fmla="*/ 194805 h 4860733"/>
              <a:gd name="connsiteX1114" fmla="*/ 3332806 w 4853691"/>
              <a:gd name="connsiteY1114" fmla="*/ 204193 h 4860733"/>
              <a:gd name="connsiteX1115" fmla="*/ 3344541 w 4853691"/>
              <a:gd name="connsiteY1115" fmla="*/ 211234 h 4860733"/>
              <a:gd name="connsiteX1116" fmla="*/ 3363318 w 4853691"/>
              <a:gd name="connsiteY1116" fmla="*/ 222969 h 4860733"/>
              <a:gd name="connsiteX1117" fmla="*/ 3372706 w 4853691"/>
              <a:gd name="connsiteY1117" fmla="*/ 227664 h 4860733"/>
              <a:gd name="connsiteX1118" fmla="*/ 3400870 w 4853691"/>
              <a:gd name="connsiteY1118" fmla="*/ 246440 h 4860733"/>
              <a:gd name="connsiteX1119" fmla="*/ 3410259 w 4853691"/>
              <a:gd name="connsiteY1119" fmla="*/ 253481 h 4860733"/>
              <a:gd name="connsiteX1120" fmla="*/ 3426688 w 4853691"/>
              <a:gd name="connsiteY1120" fmla="*/ 267563 h 4860733"/>
              <a:gd name="connsiteX1121" fmla="*/ 3438423 w 4853691"/>
              <a:gd name="connsiteY1121" fmla="*/ 276951 h 4860733"/>
              <a:gd name="connsiteX1122" fmla="*/ 3445464 w 4853691"/>
              <a:gd name="connsiteY1122" fmla="*/ 281646 h 4860733"/>
              <a:gd name="connsiteX1123" fmla="*/ 3438423 w 4853691"/>
              <a:gd name="connsiteY1123" fmla="*/ 276951 h 4860733"/>
              <a:gd name="connsiteX1124" fmla="*/ 3417300 w 4853691"/>
              <a:gd name="connsiteY1124" fmla="*/ 267563 h 4860733"/>
              <a:gd name="connsiteX1125" fmla="*/ 3386788 w 4853691"/>
              <a:gd name="connsiteY1125" fmla="*/ 251134 h 4860733"/>
              <a:gd name="connsiteX1126" fmla="*/ 3365664 w 4853691"/>
              <a:gd name="connsiteY1126" fmla="*/ 241746 h 4860733"/>
              <a:gd name="connsiteX1127" fmla="*/ 3335153 w 4853691"/>
              <a:gd name="connsiteY1127" fmla="*/ 227664 h 4860733"/>
              <a:gd name="connsiteX1128" fmla="*/ 3311683 w 4853691"/>
              <a:gd name="connsiteY1128" fmla="*/ 218275 h 4860733"/>
              <a:gd name="connsiteX1129" fmla="*/ 3281171 w 4853691"/>
              <a:gd name="connsiteY1129" fmla="*/ 204193 h 4860733"/>
              <a:gd name="connsiteX1130" fmla="*/ 3257701 w 4853691"/>
              <a:gd name="connsiteY1130" fmla="*/ 194805 h 4860733"/>
              <a:gd name="connsiteX1131" fmla="*/ 3248312 w 4853691"/>
              <a:gd name="connsiteY1131" fmla="*/ 190111 h 4860733"/>
              <a:gd name="connsiteX1132" fmla="*/ 3236577 w 4853691"/>
              <a:gd name="connsiteY1132" fmla="*/ 180723 h 4860733"/>
              <a:gd name="connsiteX1133" fmla="*/ 3229536 w 4853691"/>
              <a:gd name="connsiteY1133" fmla="*/ 173681 h 4860733"/>
              <a:gd name="connsiteX1134" fmla="*/ 3210760 w 4853691"/>
              <a:gd name="connsiteY1134" fmla="*/ 159599 h 4860733"/>
              <a:gd name="connsiteX1135" fmla="*/ 3206066 w 4853691"/>
              <a:gd name="connsiteY1135" fmla="*/ 157252 h 4860733"/>
              <a:gd name="connsiteX1136" fmla="*/ 3189636 w 4853691"/>
              <a:gd name="connsiteY1136" fmla="*/ 145517 h 4860733"/>
              <a:gd name="connsiteX1137" fmla="*/ 3182595 w 4853691"/>
              <a:gd name="connsiteY1137" fmla="*/ 140823 h 4860733"/>
              <a:gd name="connsiteX1138" fmla="*/ 3168513 w 4853691"/>
              <a:gd name="connsiteY1138" fmla="*/ 133782 h 4860733"/>
              <a:gd name="connsiteX1139" fmla="*/ 3161472 w 4853691"/>
              <a:gd name="connsiteY1139" fmla="*/ 131435 h 4860733"/>
              <a:gd name="connsiteX1140" fmla="*/ 3159125 w 4853691"/>
              <a:gd name="connsiteY1140" fmla="*/ 129088 h 4860733"/>
              <a:gd name="connsiteX1141" fmla="*/ 3170860 w 4853691"/>
              <a:gd name="connsiteY1141" fmla="*/ 136129 h 4860733"/>
              <a:gd name="connsiteX1142" fmla="*/ 3560469 w 4853691"/>
              <a:gd name="connsiteY1142" fmla="*/ 342669 h 4860733"/>
              <a:gd name="connsiteX1143" fmla="*/ 3600369 w 4853691"/>
              <a:gd name="connsiteY1143" fmla="*/ 363792 h 4860733"/>
              <a:gd name="connsiteX1144" fmla="*/ 3605064 w 4853691"/>
              <a:gd name="connsiteY1144" fmla="*/ 366139 h 4860733"/>
              <a:gd name="connsiteX1145" fmla="*/ 3637922 w 4853691"/>
              <a:gd name="connsiteY1145" fmla="*/ 462368 h 4860733"/>
              <a:gd name="connsiteX1146" fmla="*/ 3633228 w 4853691"/>
              <a:gd name="connsiteY1146" fmla="*/ 464715 h 4860733"/>
              <a:gd name="connsiteX1147" fmla="*/ 3605064 w 4853691"/>
              <a:gd name="connsiteY1147" fmla="*/ 431857 h 4860733"/>
              <a:gd name="connsiteX1148" fmla="*/ 3598022 w 4853691"/>
              <a:gd name="connsiteY1148" fmla="*/ 424815 h 4860733"/>
              <a:gd name="connsiteX1149" fmla="*/ 3588634 w 4853691"/>
              <a:gd name="connsiteY1149" fmla="*/ 413080 h 4860733"/>
              <a:gd name="connsiteX1150" fmla="*/ 3572205 w 4853691"/>
              <a:gd name="connsiteY1150" fmla="*/ 391957 h 4860733"/>
              <a:gd name="connsiteX1151" fmla="*/ 3560469 w 4853691"/>
              <a:gd name="connsiteY1151" fmla="*/ 380222 h 4860733"/>
              <a:gd name="connsiteX1152" fmla="*/ 3544040 w 4853691"/>
              <a:gd name="connsiteY1152" fmla="*/ 361445 h 4860733"/>
              <a:gd name="connsiteX1153" fmla="*/ 3532305 w 4853691"/>
              <a:gd name="connsiteY1153" fmla="*/ 349710 h 4860733"/>
              <a:gd name="connsiteX1154" fmla="*/ 3515876 w 4853691"/>
              <a:gd name="connsiteY1154" fmla="*/ 333281 h 4860733"/>
              <a:gd name="connsiteX1155" fmla="*/ 3504140 w 4853691"/>
              <a:gd name="connsiteY1155" fmla="*/ 321545 h 4860733"/>
              <a:gd name="connsiteX1156" fmla="*/ 3501793 w 4853691"/>
              <a:gd name="connsiteY1156" fmla="*/ 319198 h 4860733"/>
              <a:gd name="connsiteX1157" fmla="*/ 3504140 w 4853691"/>
              <a:gd name="connsiteY1157" fmla="*/ 314504 h 4860733"/>
              <a:gd name="connsiteX1158" fmla="*/ 3544040 w 4853691"/>
              <a:gd name="connsiteY1158" fmla="*/ 335628 h 4860733"/>
              <a:gd name="connsiteX1159" fmla="*/ 3560469 w 4853691"/>
              <a:gd name="connsiteY1159" fmla="*/ 342669 h 4860733"/>
              <a:gd name="connsiteX1160" fmla="*/ 3652004 w 4853691"/>
              <a:gd name="connsiteY1160" fmla="*/ 394304 h 4860733"/>
              <a:gd name="connsiteX1161" fmla="*/ 3691904 w 4853691"/>
              <a:gd name="connsiteY1161" fmla="*/ 417774 h 4860733"/>
              <a:gd name="connsiteX1162" fmla="*/ 3703639 w 4853691"/>
              <a:gd name="connsiteY1162" fmla="*/ 424815 h 4860733"/>
              <a:gd name="connsiteX1163" fmla="*/ 3745886 w 4853691"/>
              <a:gd name="connsiteY1163" fmla="*/ 452980 h 4860733"/>
              <a:gd name="connsiteX1164" fmla="*/ 3750580 w 4853691"/>
              <a:gd name="connsiteY1164" fmla="*/ 457674 h 4860733"/>
              <a:gd name="connsiteX1165" fmla="*/ 3797521 w 4853691"/>
              <a:gd name="connsiteY1165" fmla="*/ 488186 h 4860733"/>
              <a:gd name="connsiteX1166" fmla="*/ 3799868 w 4853691"/>
              <a:gd name="connsiteY1166" fmla="*/ 488186 h 4860733"/>
              <a:gd name="connsiteX1167" fmla="*/ 3813950 w 4853691"/>
              <a:gd name="connsiteY1167" fmla="*/ 497574 h 4860733"/>
              <a:gd name="connsiteX1168" fmla="*/ 3809256 w 4853691"/>
              <a:gd name="connsiteY1168" fmla="*/ 495227 h 4860733"/>
              <a:gd name="connsiteX1169" fmla="*/ 3802215 w 4853691"/>
              <a:gd name="connsiteY1169" fmla="*/ 492880 h 4860733"/>
              <a:gd name="connsiteX1170" fmla="*/ 3778745 w 4853691"/>
              <a:gd name="connsiteY1170" fmla="*/ 485839 h 4860733"/>
              <a:gd name="connsiteX1171" fmla="*/ 3769357 w 4853691"/>
              <a:gd name="connsiteY1171" fmla="*/ 483492 h 4860733"/>
              <a:gd name="connsiteX1172" fmla="*/ 3750580 w 4853691"/>
              <a:gd name="connsiteY1172" fmla="*/ 478797 h 4860733"/>
              <a:gd name="connsiteX1173" fmla="*/ 3736498 w 4853691"/>
              <a:gd name="connsiteY1173" fmla="*/ 476450 h 4860733"/>
              <a:gd name="connsiteX1174" fmla="*/ 3722416 w 4853691"/>
              <a:gd name="connsiteY1174" fmla="*/ 474103 h 4860733"/>
              <a:gd name="connsiteX1175" fmla="*/ 3691904 w 4853691"/>
              <a:gd name="connsiteY1175" fmla="*/ 471756 h 4860733"/>
              <a:gd name="connsiteX1176" fmla="*/ 3668434 w 4853691"/>
              <a:gd name="connsiteY1176" fmla="*/ 471756 h 4860733"/>
              <a:gd name="connsiteX1177" fmla="*/ 3663740 w 4853691"/>
              <a:gd name="connsiteY1177" fmla="*/ 471756 h 4860733"/>
              <a:gd name="connsiteX1178" fmla="*/ 3644963 w 4853691"/>
              <a:gd name="connsiteY1178" fmla="*/ 455327 h 4860733"/>
              <a:gd name="connsiteX1179" fmla="*/ 3640269 w 4853691"/>
              <a:gd name="connsiteY1179" fmla="*/ 455327 h 4860733"/>
              <a:gd name="connsiteX1180" fmla="*/ 3607410 w 4853691"/>
              <a:gd name="connsiteY1180" fmla="*/ 361445 h 4860733"/>
              <a:gd name="connsiteX1181" fmla="*/ 3635575 w 4853691"/>
              <a:gd name="connsiteY1181" fmla="*/ 377874 h 4860733"/>
              <a:gd name="connsiteX1182" fmla="*/ 3652004 w 4853691"/>
              <a:gd name="connsiteY1182" fmla="*/ 394304 h 4860733"/>
              <a:gd name="connsiteX1183" fmla="*/ 3832727 w 4853691"/>
              <a:gd name="connsiteY1183" fmla="*/ 504615 h 4860733"/>
              <a:gd name="connsiteX1184" fmla="*/ 3835074 w 4853691"/>
              <a:gd name="connsiteY1184" fmla="*/ 506962 h 4860733"/>
              <a:gd name="connsiteX1185" fmla="*/ 3860891 w 4853691"/>
              <a:gd name="connsiteY1185" fmla="*/ 516350 h 4860733"/>
              <a:gd name="connsiteX1186" fmla="*/ 3863239 w 4853691"/>
              <a:gd name="connsiteY1186" fmla="*/ 516350 h 4860733"/>
              <a:gd name="connsiteX1187" fmla="*/ 3891403 w 4853691"/>
              <a:gd name="connsiteY1187" fmla="*/ 530433 h 4860733"/>
              <a:gd name="connsiteX1188" fmla="*/ 3891403 w 4853691"/>
              <a:gd name="connsiteY1188" fmla="*/ 530433 h 4860733"/>
              <a:gd name="connsiteX1189" fmla="*/ 4142537 w 4853691"/>
              <a:gd name="connsiteY1189" fmla="*/ 739320 h 4860733"/>
              <a:gd name="connsiteX1190" fmla="*/ 4137843 w 4853691"/>
              <a:gd name="connsiteY1190" fmla="*/ 736973 h 4860733"/>
              <a:gd name="connsiteX1191" fmla="*/ 4088555 w 4853691"/>
              <a:gd name="connsiteY1191" fmla="*/ 697073 h 4860733"/>
              <a:gd name="connsiteX1192" fmla="*/ 4076820 w 4853691"/>
              <a:gd name="connsiteY1192" fmla="*/ 687685 h 4860733"/>
              <a:gd name="connsiteX1193" fmla="*/ 4029879 w 4853691"/>
              <a:gd name="connsiteY1193" fmla="*/ 652479 h 4860733"/>
              <a:gd name="connsiteX1194" fmla="*/ 4015797 w 4853691"/>
              <a:gd name="connsiteY1194" fmla="*/ 643091 h 4860733"/>
              <a:gd name="connsiteX1195" fmla="*/ 3973550 w 4853691"/>
              <a:gd name="connsiteY1195" fmla="*/ 614926 h 4860733"/>
              <a:gd name="connsiteX1196" fmla="*/ 3968856 w 4853691"/>
              <a:gd name="connsiteY1196" fmla="*/ 612579 h 4860733"/>
              <a:gd name="connsiteX1197" fmla="*/ 3903138 w 4853691"/>
              <a:gd name="connsiteY1197" fmla="*/ 560944 h 4860733"/>
              <a:gd name="connsiteX1198" fmla="*/ 3898444 w 4853691"/>
              <a:gd name="connsiteY1198" fmla="*/ 558597 h 4860733"/>
              <a:gd name="connsiteX1199" fmla="*/ 3856197 w 4853691"/>
              <a:gd name="connsiteY1199" fmla="*/ 525738 h 4860733"/>
              <a:gd name="connsiteX1200" fmla="*/ 3846809 w 4853691"/>
              <a:gd name="connsiteY1200" fmla="*/ 518697 h 4860733"/>
              <a:gd name="connsiteX1201" fmla="*/ 3825686 w 4853691"/>
              <a:gd name="connsiteY1201" fmla="*/ 502268 h 4860733"/>
              <a:gd name="connsiteX1202" fmla="*/ 3832727 w 4853691"/>
              <a:gd name="connsiteY1202" fmla="*/ 504615 h 4860733"/>
              <a:gd name="connsiteX1203" fmla="*/ 4325607 w 4853691"/>
              <a:gd name="connsiteY1203" fmla="*/ 929430 h 4860733"/>
              <a:gd name="connsiteX1204" fmla="*/ 4344383 w 4853691"/>
              <a:gd name="connsiteY1204" fmla="*/ 952901 h 4860733"/>
              <a:gd name="connsiteX1205" fmla="*/ 4353771 w 4853691"/>
              <a:gd name="connsiteY1205" fmla="*/ 964636 h 4860733"/>
              <a:gd name="connsiteX1206" fmla="*/ 4370201 w 4853691"/>
              <a:gd name="connsiteY1206" fmla="*/ 985760 h 4860733"/>
              <a:gd name="connsiteX1207" fmla="*/ 4381936 w 4853691"/>
              <a:gd name="connsiteY1207" fmla="*/ 1002189 h 4860733"/>
              <a:gd name="connsiteX1208" fmla="*/ 4393671 w 4853691"/>
              <a:gd name="connsiteY1208" fmla="*/ 1018618 h 4860733"/>
              <a:gd name="connsiteX1209" fmla="*/ 4407753 w 4853691"/>
              <a:gd name="connsiteY1209" fmla="*/ 1039742 h 4860733"/>
              <a:gd name="connsiteX1210" fmla="*/ 4417141 w 4853691"/>
              <a:gd name="connsiteY1210" fmla="*/ 1053824 h 4860733"/>
              <a:gd name="connsiteX1211" fmla="*/ 4433571 w 4853691"/>
              <a:gd name="connsiteY1211" fmla="*/ 1077294 h 4860733"/>
              <a:gd name="connsiteX1212" fmla="*/ 4442959 w 4853691"/>
              <a:gd name="connsiteY1212" fmla="*/ 1089030 h 4860733"/>
              <a:gd name="connsiteX1213" fmla="*/ 4459388 w 4853691"/>
              <a:gd name="connsiteY1213" fmla="*/ 1114847 h 4860733"/>
              <a:gd name="connsiteX1214" fmla="*/ 4466430 w 4853691"/>
              <a:gd name="connsiteY1214" fmla="*/ 1126582 h 4860733"/>
              <a:gd name="connsiteX1215" fmla="*/ 4482859 w 4853691"/>
              <a:gd name="connsiteY1215" fmla="*/ 1152400 h 4860733"/>
              <a:gd name="connsiteX1216" fmla="*/ 4489900 w 4853691"/>
              <a:gd name="connsiteY1216" fmla="*/ 1164135 h 4860733"/>
              <a:gd name="connsiteX1217" fmla="*/ 4503982 w 4853691"/>
              <a:gd name="connsiteY1217" fmla="*/ 1189953 h 4860733"/>
              <a:gd name="connsiteX1218" fmla="*/ 4511023 w 4853691"/>
              <a:gd name="connsiteY1218" fmla="*/ 1204035 h 4860733"/>
              <a:gd name="connsiteX1219" fmla="*/ 4525106 w 4853691"/>
              <a:gd name="connsiteY1219" fmla="*/ 1229852 h 4860733"/>
              <a:gd name="connsiteX1220" fmla="*/ 4532147 w 4853691"/>
              <a:gd name="connsiteY1220" fmla="*/ 1246282 h 4860733"/>
              <a:gd name="connsiteX1221" fmla="*/ 4543882 w 4853691"/>
              <a:gd name="connsiteY1221" fmla="*/ 1269752 h 4860733"/>
              <a:gd name="connsiteX1222" fmla="*/ 4553270 w 4853691"/>
              <a:gd name="connsiteY1222" fmla="*/ 1286181 h 4860733"/>
              <a:gd name="connsiteX1223" fmla="*/ 4565005 w 4853691"/>
              <a:gd name="connsiteY1223" fmla="*/ 1309652 h 4860733"/>
              <a:gd name="connsiteX1224" fmla="*/ 4567353 w 4853691"/>
              <a:gd name="connsiteY1224" fmla="*/ 1316693 h 4860733"/>
              <a:gd name="connsiteX1225" fmla="*/ 4555617 w 4853691"/>
              <a:gd name="connsiteY1225" fmla="*/ 1295570 h 4860733"/>
              <a:gd name="connsiteX1226" fmla="*/ 4539188 w 4853691"/>
              <a:gd name="connsiteY1226" fmla="*/ 1267405 h 4860733"/>
              <a:gd name="connsiteX1227" fmla="*/ 4520412 w 4853691"/>
              <a:gd name="connsiteY1227" fmla="*/ 1234546 h 4860733"/>
              <a:gd name="connsiteX1228" fmla="*/ 4503982 w 4853691"/>
              <a:gd name="connsiteY1228" fmla="*/ 1208729 h 4860733"/>
              <a:gd name="connsiteX1229" fmla="*/ 4482859 w 4853691"/>
              <a:gd name="connsiteY1229" fmla="*/ 1178217 h 4860733"/>
              <a:gd name="connsiteX1230" fmla="*/ 4466430 w 4853691"/>
              <a:gd name="connsiteY1230" fmla="*/ 1152400 h 4860733"/>
              <a:gd name="connsiteX1231" fmla="*/ 4445306 w 4853691"/>
              <a:gd name="connsiteY1231" fmla="*/ 1121888 h 4860733"/>
              <a:gd name="connsiteX1232" fmla="*/ 4426530 w 4853691"/>
              <a:gd name="connsiteY1232" fmla="*/ 1096071 h 4860733"/>
              <a:gd name="connsiteX1233" fmla="*/ 4403059 w 4853691"/>
              <a:gd name="connsiteY1233" fmla="*/ 1065559 h 4860733"/>
              <a:gd name="connsiteX1234" fmla="*/ 4384283 w 4853691"/>
              <a:gd name="connsiteY1234" fmla="*/ 1042089 h 4860733"/>
              <a:gd name="connsiteX1235" fmla="*/ 4358465 w 4853691"/>
              <a:gd name="connsiteY1235" fmla="*/ 1011577 h 4860733"/>
              <a:gd name="connsiteX1236" fmla="*/ 4342036 w 4853691"/>
              <a:gd name="connsiteY1236" fmla="*/ 990454 h 4860733"/>
              <a:gd name="connsiteX1237" fmla="*/ 4313872 w 4853691"/>
              <a:gd name="connsiteY1237" fmla="*/ 957595 h 4860733"/>
              <a:gd name="connsiteX1238" fmla="*/ 4297442 w 4853691"/>
              <a:gd name="connsiteY1238" fmla="*/ 938819 h 4860733"/>
              <a:gd name="connsiteX1239" fmla="*/ 4264583 w 4853691"/>
              <a:gd name="connsiteY1239" fmla="*/ 905960 h 4860733"/>
              <a:gd name="connsiteX1240" fmla="*/ 4269277 w 4853691"/>
              <a:gd name="connsiteY1240" fmla="*/ 891878 h 4860733"/>
              <a:gd name="connsiteX1241" fmla="*/ 4248154 w 4853691"/>
              <a:gd name="connsiteY1241" fmla="*/ 870754 h 4860733"/>
              <a:gd name="connsiteX1242" fmla="*/ 4238766 w 4853691"/>
              <a:gd name="connsiteY1242" fmla="*/ 873101 h 4860733"/>
              <a:gd name="connsiteX1243" fmla="*/ 4156619 w 4853691"/>
              <a:gd name="connsiteY1243" fmla="*/ 758096 h 4860733"/>
              <a:gd name="connsiteX1244" fmla="*/ 4316218 w 4853691"/>
              <a:gd name="connsiteY1244" fmla="*/ 924736 h 4860733"/>
              <a:gd name="connsiteX1245" fmla="*/ 4325607 w 4853691"/>
              <a:gd name="connsiteY1245" fmla="*/ 929430 h 4860733"/>
              <a:gd name="connsiteX1246" fmla="*/ 4602558 w 4853691"/>
              <a:gd name="connsiteY1246" fmla="*/ 1375369 h 4860733"/>
              <a:gd name="connsiteX1247" fmla="*/ 4604905 w 4853691"/>
              <a:gd name="connsiteY1247" fmla="*/ 1380063 h 4860733"/>
              <a:gd name="connsiteX1248" fmla="*/ 4623682 w 4853691"/>
              <a:gd name="connsiteY1248" fmla="*/ 1412922 h 4860733"/>
              <a:gd name="connsiteX1249" fmla="*/ 4630723 w 4853691"/>
              <a:gd name="connsiteY1249" fmla="*/ 1424657 h 4860733"/>
              <a:gd name="connsiteX1250" fmla="*/ 4644805 w 4853691"/>
              <a:gd name="connsiteY1250" fmla="*/ 1452822 h 4860733"/>
              <a:gd name="connsiteX1251" fmla="*/ 4651846 w 4853691"/>
              <a:gd name="connsiteY1251" fmla="*/ 1466904 h 4860733"/>
              <a:gd name="connsiteX1252" fmla="*/ 4668275 w 4853691"/>
              <a:gd name="connsiteY1252" fmla="*/ 1502110 h 4860733"/>
              <a:gd name="connsiteX1253" fmla="*/ 4672970 w 4853691"/>
              <a:gd name="connsiteY1253" fmla="*/ 1509151 h 4860733"/>
              <a:gd name="connsiteX1254" fmla="*/ 4691746 w 4853691"/>
              <a:gd name="connsiteY1254" fmla="*/ 1553745 h 4860733"/>
              <a:gd name="connsiteX1255" fmla="*/ 4696440 w 4853691"/>
              <a:gd name="connsiteY1255" fmla="*/ 1565480 h 4860733"/>
              <a:gd name="connsiteX1256" fmla="*/ 4710522 w 4853691"/>
              <a:gd name="connsiteY1256" fmla="*/ 1600686 h 4860733"/>
              <a:gd name="connsiteX1257" fmla="*/ 4717563 w 4853691"/>
              <a:gd name="connsiteY1257" fmla="*/ 1617115 h 4860733"/>
              <a:gd name="connsiteX1258" fmla="*/ 4731646 w 4853691"/>
              <a:gd name="connsiteY1258" fmla="*/ 1654668 h 4860733"/>
              <a:gd name="connsiteX1259" fmla="*/ 4736340 w 4853691"/>
              <a:gd name="connsiteY1259" fmla="*/ 1668750 h 4860733"/>
              <a:gd name="connsiteX1260" fmla="*/ 4736340 w 4853691"/>
              <a:gd name="connsiteY1260" fmla="*/ 1671097 h 4860733"/>
              <a:gd name="connsiteX1261" fmla="*/ 4722257 w 4853691"/>
              <a:gd name="connsiteY1261" fmla="*/ 1631197 h 4860733"/>
              <a:gd name="connsiteX1262" fmla="*/ 4719911 w 4853691"/>
              <a:gd name="connsiteY1262" fmla="*/ 1626503 h 4860733"/>
              <a:gd name="connsiteX1263" fmla="*/ 4698787 w 4853691"/>
              <a:gd name="connsiteY1263" fmla="*/ 1572521 h 4860733"/>
              <a:gd name="connsiteX1264" fmla="*/ 4694093 w 4853691"/>
              <a:gd name="connsiteY1264" fmla="*/ 1560786 h 4860733"/>
              <a:gd name="connsiteX1265" fmla="*/ 4670623 w 4853691"/>
              <a:gd name="connsiteY1265" fmla="*/ 1506804 h 4860733"/>
              <a:gd name="connsiteX1266" fmla="*/ 4665929 w 4853691"/>
              <a:gd name="connsiteY1266" fmla="*/ 1497416 h 4860733"/>
              <a:gd name="connsiteX1267" fmla="*/ 4642458 w 4853691"/>
              <a:gd name="connsiteY1267" fmla="*/ 1448128 h 4860733"/>
              <a:gd name="connsiteX1268" fmla="*/ 4640111 w 4853691"/>
              <a:gd name="connsiteY1268" fmla="*/ 1443434 h 4860733"/>
              <a:gd name="connsiteX1269" fmla="*/ 4614294 w 4853691"/>
              <a:gd name="connsiteY1269" fmla="*/ 1394146 h 4860733"/>
              <a:gd name="connsiteX1270" fmla="*/ 4607252 w 4853691"/>
              <a:gd name="connsiteY1270" fmla="*/ 1382410 h 4860733"/>
              <a:gd name="connsiteX1271" fmla="*/ 4602558 w 4853691"/>
              <a:gd name="connsiteY1271" fmla="*/ 1375369 h 4860733"/>
              <a:gd name="connsiteX1272" fmla="*/ 4602558 w 4853691"/>
              <a:gd name="connsiteY1272" fmla="*/ 1375369 h 4860733"/>
              <a:gd name="connsiteX1273" fmla="*/ 4799710 w 4853691"/>
              <a:gd name="connsiteY1273" fmla="*/ 2342352 h 4860733"/>
              <a:gd name="connsiteX1274" fmla="*/ 4797363 w 4853691"/>
              <a:gd name="connsiteY1274" fmla="*/ 2351741 h 4860733"/>
              <a:gd name="connsiteX1275" fmla="*/ 4797363 w 4853691"/>
              <a:gd name="connsiteY1275" fmla="*/ 2354088 h 4860733"/>
              <a:gd name="connsiteX1276" fmla="*/ 4795016 w 4853691"/>
              <a:gd name="connsiteY1276" fmla="*/ 2363476 h 4860733"/>
              <a:gd name="connsiteX1277" fmla="*/ 4795016 w 4853691"/>
              <a:gd name="connsiteY1277" fmla="*/ 2365823 h 4860733"/>
              <a:gd name="connsiteX1278" fmla="*/ 4795016 w 4853691"/>
              <a:gd name="connsiteY1278" fmla="*/ 2377558 h 4860733"/>
              <a:gd name="connsiteX1279" fmla="*/ 4795016 w 4853691"/>
              <a:gd name="connsiteY1279" fmla="*/ 2382252 h 4860733"/>
              <a:gd name="connsiteX1280" fmla="*/ 4795016 w 4853691"/>
              <a:gd name="connsiteY1280" fmla="*/ 2393987 h 4860733"/>
              <a:gd name="connsiteX1281" fmla="*/ 4795016 w 4853691"/>
              <a:gd name="connsiteY1281" fmla="*/ 2398681 h 4860733"/>
              <a:gd name="connsiteX1282" fmla="*/ 4795016 w 4853691"/>
              <a:gd name="connsiteY1282" fmla="*/ 2401028 h 4860733"/>
              <a:gd name="connsiteX1283" fmla="*/ 4795016 w 4853691"/>
              <a:gd name="connsiteY1283" fmla="*/ 2401028 h 4860733"/>
              <a:gd name="connsiteX1284" fmla="*/ 4795016 w 4853691"/>
              <a:gd name="connsiteY1284" fmla="*/ 2398681 h 4860733"/>
              <a:gd name="connsiteX1285" fmla="*/ 4795016 w 4853691"/>
              <a:gd name="connsiteY1285" fmla="*/ 2384599 h 4860733"/>
              <a:gd name="connsiteX1286" fmla="*/ 4795016 w 4853691"/>
              <a:gd name="connsiteY1286" fmla="*/ 2379905 h 4860733"/>
              <a:gd name="connsiteX1287" fmla="*/ 4795016 w 4853691"/>
              <a:gd name="connsiteY1287" fmla="*/ 2361129 h 4860733"/>
              <a:gd name="connsiteX1288" fmla="*/ 4795016 w 4853691"/>
              <a:gd name="connsiteY1288" fmla="*/ 2356435 h 4860733"/>
              <a:gd name="connsiteX1289" fmla="*/ 4797363 w 4853691"/>
              <a:gd name="connsiteY1289" fmla="*/ 2342352 h 4860733"/>
              <a:gd name="connsiteX1290" fmla="*/ 4797363 w 4853691"/>
              <a:gd name="connsiteY1290" fmla="*/ 2337658 h 4860733"/>
              <a:gd name="connsiteX1291" fmla="*/ 4799710 w 4853691"/>
              <a:gd name="connsiteY1291" fmla="*/ 2328270 h 4860733"/>
              <a:gd name="connsiteX1292" fmla="*/ 4799710 w 4853691"/>
              <a:gd name="connsiteY1292" fmla="*/ 2328270 h 4860733"/>
              <a:gd name="connsiteX1293" fmla="*/ 4804404 w 4853691"/>
              <a:gd name="connsiteY1293" fmla="*/ 2335311 h 4860733"/>
              <a:gd name="connsiteX1294" fmla="*/ 4799710 w 4853691"/>
              <a:gd name="connsiteY1294" fmla="*/ 2342352 h 4860733"/>
              <a:gd name="connsiteX1295" fmla="*/ 4799710 w 4853691"/>
              <a:gd name="connsiteY1295" fmla="*/ 2342352 h 4860733"/>
              <a:gd name="connsiteX1296" fmla="*/ 4816139 w 4853691"/>
              <a:gd name="connsiteY1296" fmla="*/ 2703798 h 4860733"/>
              <a:gd name="connsiteX1297" fmla="*/ 4811445 w 4853691"/>
              <a:gd name="connsiteY1297" fmla="*/ 2776556 h 4860733"/>
              <a:gd name="connsiteX1298" fmla="*/ 4809098 w 4853691"/>
              <a:gd name="connsiteY1298" fmla="*/ 2792985 h 4860733"/>
              <a:gd name="connsiteX1299" fmla="*/ 4809098 w 4853691"/>
              <a:gd name="connsiteY1299" fmla="*/ 2800026 h 4860733"/>
              <a:gd name="connsiteX1300" fmla="*/ 4806751 w 4853691"/>
              <a:gd name="connsiteY1300" fmla="*/ 2809415 h 4860733"/>
              <a:gd name="connsiteX1301" fmla="*/ 4806751 w 4853691"/>
              <a:gd name="connsiteY1301" fmla="*/ 2814109 h 4860733"/>
              <a:gd name="connsiteX1302" fmla="*/ 4802057 w 4853691"/>
              <a:gd name="connsiteY1302" fmla="*/ 2865744 h 4860733"/>
              <a:gd name="connsiteX1303" fmla="*/ 4802057 w 4853691"/>
              <a:gd name="connsiteY1303" fmla="*/ 2868091 h 4860733"/>
              <a:gd name="connsiteX1304" fmla="*/ 4792669 w 4853691"/>
              <a:gd name="connsiteY1304" fmla="*/ 2938502 h 4860733"/>
              <a:gd name="connsiteX1305" fmla="*/ 4790322 w 4853691"/>
              <a:gd name="connsiteY1305" fmla="*/ 2952584 h 4860733"/>
              <a:gd name="connsiteX1306" fmla="*/ 4778587 w 4853691"/>
              <a:gd name="connsiteY1306" fmla="*/ 3018302 h 4860733"/>
              <a:gd name="connsiteX1307" fmla="*/ 4776240 w 4853691"/>
              <a:gd name="connsiteY1307" fmla="*/ 3030037 h 4860733"/>
              <a:gd name="connsiteX1308" fmla="*/ 4764504 w 4853691"/>
              <a:gd name="connsiteY1308" fmla="*/ 3088713 h 4860733"/>
              <a:gd name="connsiteX1309" fmla="*/ 4762157 w 4853691"/>
              <a:gd name="connsiteY1309" fmla="*/ 3100448 h 4860733"/>
              <a:gd name="connsiteX1310" fmla="*/ 4759810 w 4853691"/>
              <a:gd name="connsiteY1310" fmla="*/ 3112184 h 4860733"/>
              <a:gd name="connsiteX1311" fmla="*/ 4726952 w 4853691"/>
              <a:gd name="connsiteY1311" fmla="*/ 3196677 h 4860733"/>
              <a:gd name="connsiteX1312" fmla="*/ 4729299 w 4853691"/>
              <a:gd name="connsiteY1312" fmla="*/ 3191983 h 4860733"/>
              <a:gd name="connsiteX1313" fmla="*/ 4736340 w 4853691"/>
              <a:gd name="connsiteY1313" fmla="*/ 3166166 h 4860733"/>
              <a:gd name="connsiteX1314" fmla="*/ 4743381 w 4853691"/>
              <a:gd name="connsiteY1314" fmla="*/ 3138001 h 4860733"/>
              <a:gd name="connsiteX1315" fmla="*/ 4750422 w 4853691"/>
              <a:gd name="connsiteY1315" fmla="*/ 3112184 h 4860733"/>
              <a:gd name="connsiteX1316" fmla="*/ 4757463 w 4853691"/>
              <a:gd name="connsiteY1316" fmla="*/ 3081672 h 4860733"/>
              <a:gd name="connsiteX1317" fmla="*/ 4764504 w 4853691"/>
              <a:gd name="connsiteY1317" fmla="*/ 3055855 h 4860733"/>
              <a:gd name="connsiteX1318" fmla="*/ 4771546 w 4853691"/>
              <a:gd name="connsiteY1318" fmla="*/ 3025343 h 4860733"/>
              <a:gd name="connsiteX1319" fmla="*/ 4776240 w 4853691"/>
              <a:gd name="connsiteY1319" fmla="*/ 3001873 h 4860733"/>
              <a:gd name="connsiteX1320" fmla="*/ 4783281 w 4853691"/>
              <a:gd name="connsiteY1320" fmla="*/ 2966667 h 4860733"/>
              <a:gd name="connsiteX1321" fmla="*/ 4787975 w 4853691"/>
              <a:gd name="connsiteY1321" fmla="*/ 2945543 h 4860733"/>
              <a:gd name="connsiteX1322" fmla="*/ 4795016 w 4853691"/>
              <a:gd name="connsiteY1322" fmla="*/ 2898602 h 4860733"/>
              <a:gd name="connsiteX1323" fmla="*/ 4797363 w 4853691"/>
              <a:gd name="connsiteY1323" fmla="*/ 2889214 h 4860733"/>
              <a:gd name="connsiteX1324" fmla="*/ 4797363 w 4853691"/>
              <a:gd name="connsiteY1324" fmla="*/ 2889214 h 4860733"/>
              <a:gd name="connsiteX1325" fmla="*/ 4797363 w 4853691"/>
              <a:gd name="connsiteY1325" fmla="*/ 2889214 h 4860733"/>
              <a:gd name="connsiteX1326" fmla="*/ 4797363 w 4853691"/>
              <a:gd name="connsiteY1326" fmla="*/ 2886867 h 4860733"/>
              <a:gd name="connsiteX1327" fmla="*/ 4804404 w 4853691"/>
              <a:gd name="connsiteY1327" fmla="*/ 2825844 h 4860733"/>
              <a:gd name="connsiteX1328" fmla="*/ 4806751 w 4853691"/>
              <a:gd name="connsiteY1328" fmla="*/ 2804721 h 4860733"/>
              <a:gd name="connsiteX1329" fmla="*/ 4811445 w 4853691"/>
              <a:gd name="connsiteY1329" fmla="*/ 2760127 h 4860733"/>
              <a:gd name="connsiteX1330" fmla="*/ 4813793 w 4853691"/>
              <a:gd name="connsiteY1330" fmla="*/ 2736656 h 4860733"/>
              <a:gd name="connsiteX1331" fmla="*/ 4816139 w 4853691"/>
              <a:gd name="connsiteY1331" fmla="*/ 2694409 h 4860733"/>
              <a:gd name="connsiteX1332" fmla="*/ 4818487 w 4853691"/>
              <a:gd name="connsiteY1332" fmla="*/ 2670939 h 4860733"/>
              <a:gd name="connsiteX1333" fmla="*/ 4818487 w 4853691"/>
              <a:gd name="connsiteY1333" fmla="*/ 2666245 h 4860733"/>
              <a:gd name="connsiteX1334" fmla="*/ 4818487 w 4853691"/>
              <a:gd name="connsiteY1334" fmla="*/ 2666245 h 4860733"/>
              <a:gd name="connsiteX1335" fmla="*/ 4818487 w 4853691"/>
              <a:gd name="connsiteY1335" fmla="*/ 2689715 h 4860733"/>
              <a:gd name="connsiteX1336" fmla="*/ 4816139 w 4853691"/>
              <a:gd name="connsiteY1336" fmla="*/ 2703798 h 4860733"/>
              <a:gd name="connsiteX1337" fmla="*/ 4816139 w 4853691"/>
              <a:gd name="connsiteY1337" fmla="*/ 2882173 h 4860733"/>
              <a:gd name="connsiteX1338" fmla="*/ 4811445 w 4853691"/>
              <a:gd name="connsiteY1338" fmla="*/ 2903296 h 4860733"/>
              <a:gd name="connsiteX1339" fmla="*/ 4797363 w 4853691"/>
              <a:gd name="connsiteY1339" fmla="*/ 2971361 h 4860733"/>
              <a:gd name="connsiteX1340" fmla="*/ 4795016 w 4853691"/>
              <a:gd name="connsiteY1340" fmla="*/ 2978402 h 4860733"/>
              <a:gd name="connsiteX1341" fmla="*/ 4783281 w 4853691"/>
              <a:gd name="connsiteY1341" fmla="*/ 3030037 h 4860733"/>
              <a:gd name="connsiteX1342" fmla="*/ 4766852 w 4853691"/>
              <a:gd name="connsiteY1342" fmla="*/ 3086366 h 4860733"/>
              <a:gd name="connsiteX1343" fmla="*/ 4769198 w 4853691"/>
              <a:gd name="connsiteY1343" fmla="*/ 3076978 h 4860733"/>
              <a:gd name="connsiteX1344" fmla="*/ 4780934 w 4853691"/>
              <a:gd name="connsiteY1344" fmla="*/ 3020649 h 4860733"/>
              <a:gd name="connsiteX1345" fmla="*/ 4783281 w 4853691"/>
              <a:gd name="connsiteY1345" fmla="*/ 3013608 h 4860733"/>
              <a:gd name="connsiteX1346" fmla="*/ 4795016 w 4853691"/>
              <a:gd name="connsiteY1346" fmla="*/ 2950237 h 4860733"/>
              <a:gd name="connsiteX1347" fmla="*/ 4797363 w 4853691"/>
              <a:gd name="connsiteY1347" fmla="*/ 2933808 h 4860733"/>
              <a:gd name="connsiteX1348" fmla="*/ 4804404 w 4853691"/>
              <a:gd name="connsiteY1348" fmla="*/ 2870438 h 4860733"/>
              <a:gd name="connsiteX1349" fmla="*/ 4804404 w 4853691"/>
              <a:gd name="connsiteY1349" fmla="*/ 2865744 h 4860733"/>
              <a:gd name="connsiteX1350" fmla="*/ 4809098 w 4853691"/>
              <a:gd name="connsiteY1350" fmla="*/ 2816456 h 4860733"/>
              <a:gd name="connsiteX1351" fmla="*/ 4823181 w 4853691"/>
              <a:gd name="connsiteY1351" fmla="*/ 2825844 h 4860733"/>
              <a:gd name="connsiteX1352" fmla="*/ 4816139 w 4853691"/>
              <a:gd name="connsiteY1352" fmla="*/ 2882173 h 4860733"/>
              <a:gd name="connsiteX1353" fmla="*/ 4743381 w 4853691"/>
              <a:gd name="connsiteY1353" fmla="*/ 3170860 h 4860733"/>
              <a:gd name="connsiteX1354" fmla="*/ 4731646 w 4853691"/>
              <a:gd name="connsiteY1354" fmla="*/ 3210759 h 4860733"/>
              <a:gd name="connsiteX1355" fmla="*/ 4726952 w 4853691"/>
              <a:gd name="connsiteY1355" fmla="*/ 3210759 h 4860733"/>
              <a:gd name="connsiteX1356" fmla="*/ 4738687 w 4853691"/>
              <a:gd name="connsiteY1356" fmla="*/ 3177901 h 4860733"/>
              <a:gd name="connsiteX1357" fmla="*/ 4743381 w 4853691"/>
              <a:gd name="connsiteY1357" fmla="*/ 3166166 h 4860733"/>
              <a:gd name="connsiteX1358" fmla="*/ 4748075 w 4853691"/>
              <a:gd name="connsiteY1358" fmla="*/ 3154431 h 4860733"/>
              <a:gd name="connsiteX1359" fmla="*/ 4748075 w 4853691"/>
              <a:gd name="connsiteY1359" fmla="*/ 3156777 h 4860733"/>
              <a:gd name="connsiteX1360" fmla="*/ 4743381 w 4853691"/>
              <a:gd name="connsiteY1360" fmla="*/ 3170860 h 4860733"/>
              <a:gd name="connsiteX1361" fmla="*/ 4391324 w 4853691"/>
              <a:gd name="connsiteY1361" fmla="*/ 3867932 h 4860733"/>
              <a:gd name="connsiteX1362" fmla="*/ 4379589 w 4853691"/>
              <a:gd name="connsiteY1362" fmla="*/ 3884362 h 4860733"/>
              <a:gd name="connsiteX1363" fmla="*/ 4346730 w 4853691"/>
              <a:gd name="connsiteY1363" fmla="*/ 3928956 h 4860733"/>
              <a:gd name="connsiteX1364" fmla="*/ 4332648 w 4853691"/>
              <a:gd name="connsiteY1364" fmla="*/ 3947732 h 4860733"/>
              <a:gd name="connsiteX1365" fmla="*/ 4299789 w 4853691"/>
              <a:gd name="connsiteY1365" fmla="*/ 3987632 h 4860733"/>
              <a:gd name="connsiteX1366" fmla="*/ 4283360 w 4853691"/>
              <a:gd name="connsiteY1366" fmla="*/ 4006408 h 4860733"/>
              <a:gd name="connsiteX1367" fmla="*/ 4252848 w 4853691"/>
              <a:gd name="connsiteY1367" fmla="*/ 4041614 h 4860733"/>
              <a:gd name="connsiteX1368" fmla="*/ 4231725 w 4853691"/>
              <a:gd name="connsiteY1368" fmla="*/ 4065085 h 4860733"/>
              <a:gd name="connsiteX1369" fmla="*/ 4205907 w 4853691"/>
              <a:gd name="connsiteY1369" fmla="*/ 4093249 h 4860733"/>
              <a:gd name="connsiteX1370" fmla="*/ 4182437 w 4853691"/>
              <a:gd name="connsiteY1370" fmla="*/ 4119066 h 4860733"/>
              <a:gd name="connsiteX1371" fmla="*/ 4182437 w 4853691"/>
              <a:gd name="connsiteY1371" fmla="*/ 4116720 h 4860733"/>
              <a:gd name="connsiteX1372" fmla="*/ 4187131 w 4853691"/>
              <a:gd name="connsiteY1372" fmla="*/ 4107331 h 4860733"/>
              <a:gd name="connsiteX1373" fmla="*/ 4189478 w 4853691"/>
              <a:gd name="connsiteY1373" fmla="*/ 4100290 h 4860733"/>
              <a:gd name="connsiteX1374" fmla="*/ 4194172 w 4853691"/>
              <a:gd name="connsiteY1374" fmla="*/ 4090902 h 4860733"/>
              <a:gd name="connsiteX1375" fmla="*/ 4198866 w 4853691"/>
              <a:gd name="connsiteY1375" fmla="*/ 4076820 h 4860733"/>
              <a:gd name="connsiteX1376" fmla="*/ 4201213 w 4853691"/>
              <a:gd name="connsiteY1376" fmla="*/ 4072125 h 4860733"/>
              <a:gd name="connsiteX1377" fmla="*/ 4212948 w 4853691"/>
              <a:gd name="connsiteY1377" fmla="*/ 4029879 h 4860733"/>
              <a:gd name="connsiteX1378" fmla="*/ 4231725 w 4853691"/>
              <a:gd name="connsiteY1378" fmla="*/ 4008755 h 4860733"/>
              <a:gd name="connsiteX1379" fmla="*/ 4229378 w 4853691"/>
              <a:gd name="connsiteY1379" fmla="*/ 4001714 h 4860733"/>
              <a:gd name="connsiteX1380" fmla="*/ 4234072 w 4853691"/>
              <a:gd name="connsiteY1380" fmla="*/ 3994673 h 4860733"/>
              <a:gd name="connsiteX1381" fmla="*/ 4248154 w 4853691"/>
              <a:gd name="connsiteY1381" fmla="*/ 3982938 h 4860733"/>
              <a:gd name="connsiteX1382" fmla="*/ 4257542 w 4853691"/>
              <a:gd name="connsiteY1382" fmla="*/ 3975897 h 4860733"/>
              <a:gd name="connsiteX1383" fmla="*/ 4292748 w 4853691"/>
              <a:gd name="connsiteY1383" fmla="*/ 3945385 h 4860733"/>
              <a:gd name="connsiteX1384" fmla="*/ 4299789 w 4853691"/>
              <a:gd name="connsiteY1384" fmla="*/ 3940691 h 4860733"/>
              <a:gd name="connsiteX1385" fmla="*/ 4332648 w 4853691"/>
              <a:gd name="connsiteY1385" fmla="*/ 3910179 h 4860733"/>
              <a:gd name="connsiteX1386" fmla="*/ 4339689 w 4853691"/>
              <a:gd name="connsiteY1386" fmla="*/ 3903138 h 4860733"/>
              <a:gd name="connsiteX1387" fmla="*/ 4374895 w 4853691"/>
              <a:gd name="connsiteY1387" fmla="*/ 3867932 h 4860733"/>
              <a:gd name="connsiteX1388" fmla="*/ 4381936 w 4853691"/>
              <a:gd name="connsiteY1388" fmla="*/ 3858544 h 4860733"/>
              <a:gd name="connsiteX1389" fmla="*/ 4414795 w 4853691"/>
              <a:gd name="connsiteY1389" fmla="*/ 3820992 h 4860733"/>
              <a:gd name="connsiteX1390" fmla="*/ 4417141 w 4853691"/>
              <a:gd name="connsiteY1390" fmla="*/ 3816298 h 4860733"/>
              <a:gd name="connsiteX1391" fmla="*/ 4450000 w 4853691"/>
              <a:gd name="connsiteY1391" fmla="*/ 3774051 h 4860733"/>
              <a:gd name="connsiteX1392" fmla="*/ 4457041 w 4853691"/>
              <a:gd name="connsiteY1392" fmla="*/ 3764663 h 4860733"/>
              <a:gd name="connsiteX1393" fmla="*/ 4480512 w 4853691"/>
              <a:gd name="connsiteY1393" fmla="*/ 3729457 h 4860733"/>
              <a:gd name="connsiteX1394" fmla="*/ 4473471 w 4853691"/>
              <a:gd name="connsiteY1394" fmla="*/ 3738845 h 4860733"/>
              <a:gd name="connsiteX1395" fmla="*/ 4391324 w 4853691"/>
              <a:gd name="connsiteY1395" fmla="*/ 3867932 h 4860733"/>
              <a:gd name="connsiteX1396" fmla="*/ 4065084 w 4853691"/>
              <a:gd name="connsiteY1396" fmla="*/ 4229378 h 4860733"/>
              <a:gd name="connsiteX1397" fmla="*/ 4025185 w 4853691"/>
              <a:gd name="connsiteY1397" fmla="*/ 4264584 h 4860733"/>
              <a:gd name="connsiteX1398" fmla="*/ 4004061 w 4853691"/>
              <a:gd name="connsiteY1398" fmla="*/ 4281013 h 4860733"/>
              <a:gd name="connsiteX1399" fmla="*/ 3982938 w 4853691"/>
              <a:gd name="connsiteY1399" fmla="*/ 4297442 h 4860733"/>
              <a:gd name="connsiteX1400" fmla="*/ 3971203 w 4853691"/>
              <a:gd name="connsiteY1400" fmla="*/ 4304483 h 4860733"/>
              <a:gd name="connsiteX1401" fmla="*/ 3950079 w 4853691"/>
              <a:gd name="connsiteY1401" fmla="*/ 4318565 h 4860733"/>
              <a:gd name="connsiteX1402" fmla="*/ 3943038 w 4853691"/>
              <a:gd name="connsiteY1402" fmla="*/ 4323260 h 4860733"/>
              <a:gd name="connsiteX1403" fmla="*/ 3900791 w 4853691"/>
              <a:gd name="connsiteY1403" fmla="*/ 4351424 h 4860733"/>
              <a:gd name="connsiteX1404" fmla="*/ 3891403 w 4853691"/>
              <a:gd name="connsiteY1404" fmla="*/ 4356118 h 4860733"/>
              <a:gd name="connsiteX1405" fmla="*/ 3870279 w 4853691"/>
              <a:gd name="connsiteY1405" fmla="*/ 4367854 h 4860733"/>
              <a:gd name="connsiteX1406" fmla="*/ 3858544 w 4853691"/>
              <a:gd name="connsiteY1406" fmla="*/ 4374895 h 4860733"/>
              <a:gd name="connsiteX1407" fmla="*/ 3846809 w 4853691"/>
              <a:gd name="connsiteY1407" fmla="*/ 4381936 h 4860733"/>
              <a:gd name="connsiteX1408" fmla="*/ 3853850 w 4853691"/>
              <a:gd name="connsiteY1408" fmla="*/ 4374895 h 4860733"/>
              <a:gd name="connsiteX1409" fmla="*/ 3879668 w 4853691"/>
              <a:gd name="connsiteY1409" fmla="*/ 4353771 h 4860733"/>
              <a:gd name="connsiteX1410" fmla="*/ 3900791 w 4853691"/>
              <a:gd name="connsiteY1410" fmla="*/ 4334995 h 4860733"/>
              <a:gd name="connsiteX1411" fmla="*/ 3926609 w 4853691"/>
              <a:gd name="connsiteY1411" fmla="*/ 4311525 h 4860733"/>
              <a:gd name="connsiteX1412" fmla="*/ 3947732 w 4853691"/>
              <a:gd name="connsiteY1412" fmla="*/ 4292748 h 4860733"/>
              <a:gd name="connsiteX1413" fmla="*/ 3973550 w 4853691"/>
              <a:gd name="connsiteY1413" fmla="*/ 4266930 h 4860733"/>
              <a:gd name="connsiteX1414" fmla="*/ 3992326 w 4853691"/>
              <a:gd name="connsiteY1414" fmla="*/ 4248154 h 4860733"/>
              <a:gd name="connsiteX1415" fmla="*/ 4020491 w 4853691"/>
              <a:gd name="connsiteY1415" fmla="*/ 4222337 h 4860733"/>
              <a:gd name="connsiteX1416" fmla="*/ 4039267 w 4853691"/>
              <a:gd name="connsiteY1416" fmla="*/ 4203560 h 4860733"/>
              <a:gd name="connsiteX1417" fmla="*/ 4067432 w 4853691"/>
              <a:gd name="connsiteY1417" fmla="*/ 4173049 h 4860733"/>
              <a:gd name="connsiteX1418" fmla="*/ 4083861 w 4853691"/>
              <a:gd name="connsiteY1418" fmla="*/ 4156619 h 4860733"/>
              <a:gd name="connsiteX1419" fmla="*/ 4116719 w 4853691"/>
              <a:gd name="connsiteY1419" fmla="*/ 4121414 h 4860733"/>
              <a:gd name="connsiteX1420" fmla="*/ 4128455 w 4853691"/>
              <a:gd name="connsiteY1420" fmla="*/ 4109678 h 4860733"/>
              <a:gd name="connsiteX1421" fmla="*/ 4201213 w 4853691"/>
              <a:gd name="connsiteY1421" fmla="*/ 4022838 h 4860733"/>
              <a:gd name="connsiteX1422" fmla="*/ 4205907 w 4853691"/>
              <a:gd name="connsiteY1422" fmla="*/ 4025185 h 4860733"/>
              <a:gd name="connsiteX1423" fmla="*/ 4205907 w 4853691"/>
              <a:gd name="connsiteY1423" fmla="*/ 4027532 h 4860733"/>
              <a:gd name="connsiteX1424" fmla="*/ 4203560 w 4853691"/>
              <a:gd name="connsiteY1424" fmla="*/ 4036920 h 4860733"/>
              <a:gd name="connsiteX1425" fmla="*/ 4201213 w 4853691"/>
              <a:gd name="connsiteY1425" fmla="*/ 4046308 h 4860733"/>
              <a:gd name="connsiteX1426" fmla="*/ 4196519 w 4853691"/>
              <a:gd name="connsiteY1426" fmla="*/ 4055696 h 4860733"/>
              <a:gd name="connsiteX1427" fmla="*/ 4194172 w 4853691"/>
              <a:gd name="connsiteY1427" fmla="*/ 4065085 h 4860733"/>
              <a:gd name="connsiteX1428" fmla="*/ 4189478 w 4853691"/>
              <a:gd name="connsiteY1428" fmla="*/ 4074473 h 4860733"/>
              <a:gd name="connsiteX1429" fmla="*/ 4187131 w 4853691"/>
              <a:gd name="connsiteY1429" fmla="*/ 4081514 h 4860733"/>
              <a:gd name="connsiteX1430" fmla="*/ 4182437 w 4853691"/>
              <a:gd name="connsiteY1430" fmla="*/ 4093249 h 4860733"/>
              <a:gd name="connsiteX1431" fmla="*/ 4180090 w 4853691"/>
              <a:gd name="connsiteY1431" fmla="*/ 4100290 h 4860733"/>
              <a:gd name="connsiteX1432" fmla="*/ 4173049 w 4853691"/>
              <a:gd name="connsiteY1432" fmla="*/ 4112026 h 4860733"/>
              <a:gd name="connsiteX1433" fmla="*/ 4170701 w 4853691"/>
              <a:gd name="connsiteY1433" fmla="*/ 4116720 h 4860733"/>
              <a:gd name="connsiteX1434" fmla="*/ 4163660 w 4853691"/>
              <a:gd name="connsiteY1434" fmla="*/ 4128455 h 4860733"/>
              <a:gd name="connsiteX1435" fmla="*/ 4154272 w 4853691"/>
              <a:gd name="connsiteY1435" fmla="*/ 4126108 h 4860733"/>
              <a:gd name="connsiteX1436" fmla="*/ 4133149 w 4853691"/>
              <a:gd name="connsiteY1436" fmla="*/ 4147231 h 4860733"/>
              <a:gd name="connsiteX1437" fmla="*/ 4137843 w 4853691"/>
              <a:gd name="connsiteY1437" fmla="*/ 4161313 h 4860733"/>
              <a:gd name="connsiteX1438" fmla="*/ 4083861 w 4853691"/>
              <a:gd name="connsiteY1438" fmla="*/ 4212948 h 4860733"/>
              <a:gd name="connsiteX1439" fmla="*/ 4065084 w 4853691"/>
              <a:gd name="connsiteY1439" fmla="*/ 4229378 h 4860733"/>
              <a:gd name="connsiteX1440" fmla="*/ 3797521 w 4853691"/>
              <a:gd name="connsiteY1440" fmla="*/ 4417142 h 4860733"/>
              <a:gd name="connsiteX1441" fmla="*/ 3731804 w 4853691"/>
              <a:gd name="connsiteY1441" fmla="*/ 4466429 h 4860733"/>
              <a:gd name="connsiteX1442" fmla="*/ 3717721 w 4853691"/>
              <a:gd name="connsiteY1442" fmla="*/ 4475818 h 4860733"/>
              <a:gd name="connsiteX1443" fmla="*/ 3689557 w 4853691"/>
              <a:gd name="connsiteY1443" fmla="*/ 4494594 h 4860733"/>
              <a:gd name="connsiteX1444" fmla="*/ 3717721 w 4853691"/>
              <a:gd name="connsiteY1444" fmla="*/ 4475818 h 4860733"/>
              <a:gd name="connsiteX1445" fmla="*/ 3731804 w 4853691"/>
              <a:gd name="connsiteY1445" fmla="*/ 4464083 h 4860733"/>
              <a:gd name="connsiteX1446" fmla="*/ 3797521 w 4853691"/>
              <a:gd name="connsiteY1446" fmla="*/ 4414794 h 4860733"/>
              <a:gd name="connsiteX1447" fmla="*/ 3811603 w 4853691"/>
              <a:gd name="connsiteY1447" fmla="*/ 4403059 h 4860733"/>
              <a:gd name="connsiteX1448" fmla="*/ 3820992 w 4853691"/>
              <a:gd name="connsiteY1448" fmla="*/ 4396018 h 4860733"/>
              <a:gd name="connsiteX1449" fmla="*/ 3828033 w 4853691"/>
              <a:gd name="connsiteY1449" fmla="*/ 4391324 h 4860733"/>
              <a:gd name="connsiteX1450" fmla="*/ 3811603 w 4853691"/>
              <a:gd name="connsiteY1450" fmla="*/ 4405406 h 4860733"/>
              <a:gd name="connsiteX1451" fmla="*/ 3797521 w 4853691"/>
              <a:gd name="connsiteY1451" fmla="*/ 4417142 h 4860733"/>
              <a:gd name="connsiteX1452" fmla="*/ 3278824 w 4853691"/>
              <a:gd name="connsiteY1452" fmla="*/ 4705828 h 4860733"/>
              <a:gd name="connsiteX1453" fmla="*/ 3250659 w 4853691"/>
              <a:gd name="connsiteY1453" fmla="*/ 4717563 h 4860733"/>
              <a:gd name="connsiteX1454" fmla="*/ 3201371 w 4853691"/>
              <a:gd name="connsiteY1454" fmla="*/ 4733993 h 4860733"/>
              <a:gd name="connsiteX1455" fmla="*/ 3196677 w 4853691"/>
              <a:gd name="connsiteY1455" fmla="*/ 4733993 h 4860733"/>
              <a:gd name="connsiteX1456" fmla="*/ 3116878 w 4853691"/>
              <a:gd name="connsiteY1456" fmla="*/ 4755116 h 4860733"/>
              <a:gd name="connsiteX1457" fmla="*/ 3163819 w 4853691"/>
              <a:gd name="connsiteY1457" fmla="*/ 4743381 h 4860733"/>
              <a:gd name="connsiteX1458" fmla="*/ 3191983 w 4853691"/>
              <a:gd name="connsiteY1458" fmla="*/ 4736340 h 4860733"/>
              <a:gd name="connsiteX1459" fmla="*/ 3243618 w 4853691"/>
              <a:gd name="connsiteY1459" fmla="*/ 4719911 h 4860733"/>
              <a:gd name="connsiteX1460" fmla="*/ 3267089 w 4853691"/>
              <a:gd name="connsiteY1460" fmla="*/ 4712869 h 4860733"/>
              <a:gd name="connsiteX1461" fmla="*/ 3335153 w 4853691"/>
              <a:gd name="connsiteY1461" fmla="*/ 4687052 h 4860733"/>
              <a:gd name="connsiteX1462" fmla="*/ 3332806 w 4853691"/>
              <a:gd name="connsiteY1462" fmla="*/ 4687052 h 4860733"/>
              <a:gd name="connsiteX1463" fmla="*/ 3278824 w 4853691"/>
              <a:gd name="connsiteY1463" fmla="*/ 4705828 h 4860733"/>
              <a:gd name="connsiteX1464" fmla="*/ 2753086 w 4853691"/>
              <a:gd name="connsiteY1464" fmla="*/ 4830222 h 4860733"/>
              <a:gd name="connsiteX1465" fmla="*/ 2741350 w 4853691"/>
              <a:gd name="connsiteY1465" fmla="*/ 4834916 h 4860733"/>
              <a:gd name="connsiteX1466" fmla="*/ 2734309 w 4853691"/>
              <a:gd name="connsiteY1466" fmla="*/ 4837263 h 4860733"/>
              <a:gd name="connsiteX1467" fmla="*/ 2727268 w 4853691"/>
              <a:gd name="connsiteY1467" fmla="*/ 4839610 h 4860733"/>
              <a:gd name="connsiteX1468" fmla="*/ 2739003 w 4853691"/>
              <a:gd name="connsiteY1468" fmla="*/ 4834916 h 4860733"/>
              <a:gd name="connsiteX1469" fmla="*/ 2741350 w 4853691"/>
              <a:gd name="connsiteY1469" fmla="*/ 4834916 h 4860733"/>
              <a:gd name="connsiteX1470" fmla="*/ 2762474 w 4853691"/>
              <a:gd name="connsiteY1470" fmla="*/ 4825528 h 4860733"/>
              <a:gd name="connsiteX1471" fmla="*/ 2762474 w 4853691"/>
              <a:gd name="connsiteY1471" fmla="*/ 4825528 h 4860733"/>
              <a:gd name="connsiteX1472" fmla="*/ 2760127 w 4853691"/>
              <a:gd name="connsiteY1472" fmla="*/ 4827875 h 4860733"/>
              <a:gd name="connsiteX1473" fmla="*/ 2753086 w 4853691"/>
              <a:gd name="connsiteY1473" fmla="*/ 4830222 h 4860733"/>
              <a:gd name="connsiteX1474" fmla="*/ 2401029 w 4853691"/>
              <a:gd name="connsiteY1474" fmla="*/ 4853692 h 4860733"/>
              <a:gd name="connsiteX1475" fmla="*/ 2379905 w 4853691"/>
              <a:gd name="connsiteY1475" fmla="*/ 4853692 h 4860733"/>
              <a:gd name="connsiteX1476" fmla="*/ 2335311 w 4853691"/>
              <a:gd name="connsiteY1476" fmla="*/ 4851345 h 4860733"/>
              <a:gd name="connsiteX1477" fmla="*/ 2309494 w 4853691"/>
              <a:gd name="connsiteY1477" fmla="*/ 4848998 h 4860733"/>
              <a:gd name="connsiteX1478" fmla="*/ 2269594 w 4853691"/>
              <a:gd name="connsiteY1478" fmla="*/ 4846651 h 4860733"/>
              <a:gd name="connsiteX1479" fmla="*/ 2241429 w 4853691"/>
              <a:gd name="connsiteY1479" fmla="*/ 4844304 h 4860733"/>
              <a:gd name="connsiteX1480" fmla="*/ 2203877 w 4853691"/>
              <a:gd name="connsiteY1480" fmla="*/ 4839610 h 4860733"/>
              <a:gd name="connsiteX1481" fmla="*/ 2175712 w 4853691"/>
              <a:gd name="connsiteY1481" fmla="*/ 4834916 h 4860733"/>
              <a:gd name="connsiteX1482" fmla="*/ 2138159 w 4853691"/>
              <a:gd name="connsiteY1482" fmla="*/ 4830222 h 4860733"/>
              <a:gd name="connsiteX1483" fmla="*/ 2107648 w 4853691"/>
              <a:gd name="connsiteY1483" fmla="*/ 4825528 h 4860733"/>
              <a:gd name="connsiteX1484" fmla="*/ 2098260 w 4853691"/>
              <a:gd name="connsiteY1484" fmla="*/ 4823180 h 4860733"/>
              <a:gd name="connsiteX1485" fmla="*/ 2100607 w 4853691"/>
              <a:gd name="connsiteY1485" fmla="*/ 4823180 h 4860733"/>
              <a:gd name="connsiteX1486" fmla="*/ 2135812 w 4853691"/>
              <a:gd name="connsiteY1486" fmla="*/ 4827875 h 4860733"/>
              <a:gd name="connsiteX1487" fmla="*/ 2159283 w 4853691"/>
              <a:gd name="connsiteY1487" fmla="*/ 4830222 h 4860733"/>
              <a:gd name="connsiteX1488" fmla="*/ 2196835 w 4853691"/>
              <a:gd name="connsiteY1488" fmla="*/ 4832569 h 4860733"/>
              <a:gd name="connsiteX1489" fmla="*/ 2220306 w 4853691"/>
              <a:gd name="connsiteY1489" fmla="*/ 4834916 h 4860733"/>
              <a:gd name="connsiteX1490" fmla="*/ 2260206 w 4853691"/>
              <a:gd name="connsiteY1490" fmla="*/ 4837263 h 4860733"/>
              <a:gd name="connsiteX1491" fmla="*/ 2278982 w 4853691"/>
              <a:gd name="connsiteY1491" fmla="*/ 4837263 h 4860733"/>
              <a:gd name="connsiteX1492" fmla="*/ 2340005 w 4853691"/>
              <a:gd name="connsiteY1492" fmla="*/ 4837263 h 4860733"/>
              <a:gd name="connsiteX1493" fmla="*/ 2426846 w 4853691"/>
              <a:gd name="connsiteY1493" fmla="*/ 4834916 h 4860733"/>
              <a:gd name="connsiteX1494" fmla="*/ 2443275 w 4853691"/>
              <a:gd name="connsiteY1494" fmla="*/ 4834916 h 4860733"/>
              <a:gd name="connsiteX1495" fmla="*/ 2513687 w 4853691"/>
              <a:gd name="connsiteY1495" fmla="*/ 4830222 h 4860733"/>
              <a:gd name="connsiteX1496" fmla="*/ 2532463 w 4853691"/>
              <a:gd name="connsiteY1496" fmla="*/ 4827875 h 4860733"/>
              <a:gd name="connsiteX1497" fmla="*/ 2539504 w 4853691"/>
              <a:gd name="connsiteY1497" fmla="*/ 4827875 h 4860733"/>
              <a:gd name="connsiteX1498" fmla="*/ 2541851 w 4853691"/>
              <a:gd name="connsiteY1498" fmla="*/ 4827875 h 4860733"/>
              <a:gd name="connsiteX1499" fmla="*/ 2567669 w 4853691"/>
              <a:gd name="connsiteY1499" fmla="*/ 4825528 h 4860733"/>
              <a:gd name="connsiteX1500" fmla="*/ 2598180 w 4853691"/>
              <a:gd name="connsiteY1500" fmla="*/ 4823180 h 4860733"/>
              <a:gd name="connsiteX1501" fmla="*/ 2623998 w 4853691"/>
              <a:gd name="connsiteY1501" fmla="*/ 4820834 h 4860733"/>
              <a:gd name="connsiteX1502" fmla="*/ 2652163 w 4853691"/>
              <a:gd name="connsiteY1502" fmla="*/ 4818486 h 4860733"/>
              <a:gd name="connsiteX1503" fmla="*/ 2663898 w 4853691"/>
              <a:gd name="connsiteY1503" fmla="*/ 4816140 h 4860733"/>
              <a:gd name="connsiteX1504" fmla="*/ 2682674 w 4853691"/>
              <a:gd name="connsiteY1504" fmla="*/ 4830222 h 4860733"/>
              <a:gd name="connsiteX1505" fmla="*/ 2687368 w 4853691"/>
              <a:gd name="connsiteY1505" fmla="*/ 4830222 h 4860733"/>
              <a:gd name="connsiteX1506" fmla="*/ 2687368 w 4853691"/>
              <a:gd name="connsiteY1506" fmla="*/ 4830222 h 4860733"/>
              <a:gd name="connsiteX1507" fmla="*/ 2680327 w 4853691"/>
              <a:gd name="connsiteY1507" fmla="*/ 4844304 h 4860733"/>
              <a:gd name="connsiteX1508" fmla="*/ 2680327 w 4853691"/>
              <a:gd name="connsiteY1508" fmla="*/ 4844304 h 4860733"/>
              <a:gd name="connsiteX1509" fmla="*/ 2471440 w 4853691"/>
              <a:gd name="connsiteY1509" fmla="*/ 4853692 h 4860733"/>
              <a:gd name="connsiteX1510" fmla="*/ 2401029 w 4853691"/>
              <a:gd name="connsiteY1510" fmla="*/ 4853692 h 4860733"/>
              <a:gd name="connsiteX1511" fmla="*/ 1898761 w 4853691"/>
              <a:gd name="connsiteY1511" fmla="*/ 4792669 h 4860733"/>
              <a:gd name="connsiteX1512" fmla="*/ 1898761 w 4853691"/>
              <a:gd name="connsiteY1512" fmla="*/ 4792669 h 4860733"/>
              <a:gd name="connsiteX1513" fmla="*/ 1896414 w 4853691"/>
              <a:gd name="connsiteY1513" fmla="*/ 4792669 h 4860733"/>
              <a:gd name="connsiteX1514" fmla="*/ 1898761 w 4853691"/>
              <a:gd name="connsiteY1514" fmla="*/ 4792669 h 4860733"/>
              <a:gd name="connsiteX1515" fmla="*/ 1729773 w 4853691"/>
              <a:gd name="connsiteY1515" fmla="*/ 4743381 h 4860733"/>
              <a:gd name="connsiteX1516" fmla="*/ 1703956 w 4853691"/>
              <a:gd name="connsiteY1516" fmla="*/ 4736340 h 4860733"/>
              <a:gd name="connsiteX1517" fmla="*/ 1715691 w 4853691"/>
              <a:gd name="connsiteY1517" fmla="*/ 4731646 h 4860733"/>
              <a:gd name="connsiteX1518" fmla="*/ 1734467 w 4853691"/>
              <a:gd name="connsiteY1518" fmla="*/ 4738687 h 4860733"/>
              <a:gd name="connsiteX1519" fmla="*/ 1750897 w 4853691"/>
              <a:gd name="connsiteY1519" fmla="*/ 4743381 h 4860733"/>
              <a:gd name="connsiteX1520" fmla="*/ 1764979 w 4853691"/>
              <a:gd name="connsiteY1520" fmla="*/ 4750422 h 4860733"/>
              <a:gd name="connsiteX1521" fmla="*/ 1776714 w 4853691"/>
              <a:gd name="connsiteY1521" fmla="*/ 4755116 h 4860733"/>
              <a:gd name="connsiteX1522" fmla="*/ 1779061 w 4853691"/>
              <a:gd name="connsiteY1522" fmla="*/ 4755116 h 4860733"/>
              <a:gd name="connsiteX1523" fmla="*/ 1757938 w 4853691"/>
              <a:gd name="connsiteY1523" fmla="*/ 4750422 h 4860733"/>
              <a:gd name="connsiteX1524" fmla="*/ 1729773 w 4853691"/>
              <a:gd name="connsiteY1524" fmla="*/ 4743381 h 4860733"/>
              <a:gd name="connsiteX1525" fmla="*/ 1645280 w 4853691"/>
              <a:gd name="connsiteY1525" fmla="*/ 4717563 h 4860733"/>
              <a:gd name="connsiteX1526" fmla="*/ 1619462 w 4853691"/>
              <a:gd name="connsiteY1526" fmla="*/ 4708175 h 4860733"/>
              <a:gd name="connsiteX1527" fmla="*/ 1591298 w 4853691"/>
              <a:gd name="connsiteY1527" fmla="*/ 4698787 h 4860733"/>
              <a:gd name="connsiteX1528" fmla="*/ 1565480 w 4853691"/>
              <a:gd name="connsiteY1528" fmla="*/ 4689399 h 4860733"/>
              <a:gd name="connsiteX1529" fmla="*/ 1537315 w 4853691"/>
              <a:gd name="connsiteY1529" fmla="*/ 4677664 h 4860733"/>
              <a:gd name="connsiteX1530" fmla="*/ 1511498 w 4853691"/>
              <a:gd name="connsiteY1530" fmla="*/ 4668276 h 4860733"/>
              <a:gd name="connsiteX1531" fmla="*/ 1483333 w 4853691"/>
              <a:gd name="connsiteY1531" fmla="*/ 4656540 h 4860733"/>
              <a:gd name="connsiteX1532" fmla="*/ 1457516 w 4853691"/>
              <a:gd name="connsiteY1532" fmla="*/ 4644805 h 4860733"/>
              <a:gd name="connsiteX1533" fmla="*/ 1429351 w 4853691"/>
              <a:gd name="connsiteY1533" fmla="*/ 4633070 h 4860733"/>
              <a:gd name="connsiteX1534" fmla="*/ 1403534 w 4853691"/>
              <a:gd name="connsiteY1534" fmla="*/ 4621335 h 4860733"/>
              <a:gd name="connsiteX1535" fmla="*/ 1375369 w 4853691"/>
              <a:gd name="connsiteY1535" fmla="*/ 4607252 h 4860733"/>
              <a:gd name="connsiteX1536" fmla="*/ 1351899 w 4853691"/>
              <a:gd name="connsiteY1536" fmla="*/ 4595517 h 4860733"/>
              <a:gd name="connsiteX1537" fmla="*/ 1323734 w 4853691"/>
              <a:gd name="connsiteY1537" fmla="*/ 4581435 h 4860733"/>
              <a:gd name="connsiteX1538" fmla="*/ 1300264 w 4853691"/>
              <a:gd name="connsiteY1538" fmla="*/ 4569700 h 4860733"/>
              <a:gd name="connsiteX1539" fmla="*/ 1295570 w 4853691"/>
              <a:gd name="connsiteY1539" fmla="*/ 4567352 h 4860733"/>
              <a:gd name="connsiteX1540" fmla="*/ 1370675 w 4853691"/>
              <a:gd name="connsiteY1540" fmla="*/ 4602558 h 4860733"/>
              <a:gd name="connsiteX1541" fmla="*/ 1370675 w 4853691"/>
              <a:gd name="connsiteY1541" fmla="*/ 4602558 h 4860733"/>
              <a:gd name="connsiteX1542" fmla="*/ 1375369 w 4853691"/>
              <a:gd name="connsiteY1542" fmla="*/ 4604905 h 4860733"/>
              <a:gd name="connsiteX1543" fmla="*/ 1450475 w 4853691"/>
              <a:gd name="connsiteY1543" fmla="*/ 4637764 h 4860733"/>
              <a:gd name="connsiteX1544" fmla="*/ 1455169 w 4853691"/>
              <a:gd name="connsiteY1544" fmla="*/ 4640111 h 4860733"/>
              <a:gd name="connsiteX1545" fmla="*/ 1490375 w 4853691"/>
              <a:gd name="connsiteY1545" fmla="*/ 4654193 h 4860733"/>
              <a:gd name="connsiteX1546" fmla="*/ 1506804 w 4853691"/>
              <a:gd name="connsiteY1546" fmla="*/ 4658887 h 4860733"/>
              <a:gd name="connsiteX1547" fmla="*/ 1539662 w 4853691"/>
              <a:gd name="connsiteY1547" fmla="*/ 4670622 h 4860733"/>
              <a:gd name="connsiteX1548" fmla="*/ 1584256 w 4853691"/>
              <a:gd name="connsiteY1548" fmla="*/ 4684705 h 4860733"/>
              <a:gd name="connsiteX1549" fmla="*/ 1605380 w 4853691"/>
              <a:gd name="connsiteY1549" fmla="*/ 4691746 h 4860733"/>
              <a:gd name="connsiteX1550" fmla="*/ 1610074 w 4853691"/>
              <a:gd name="connsiteY1550" fmla="*/ 4694093 h 4860733"/>
              <a:gd name="connsiteX1551" fmla="*/ 1631197 w 4853691"/>
              <a:gd name="connsiteY1551" fmla="*/ 4701134 h 4860733"/>
              <a:gd name="connsiteX1552" fmla="*/ 1654668 w 4853691"/>
              <a:gd name="connsiteY1552" fmla="*/ 4710522 h 4860733"/>
              <a:gd name="connsiteX1553" fmla="*/ 1685179 w 4853691"/>
              <a:gd name="connsiteY1553" fmla="*/ 4722258 h 4860733"/>
              <a:gd name="connsiteX1554" fmla="*/ 1689873 w 4853691"/>
              <a:gd name="connsiteY1554" fmla="*/ 4724605 h 4860733"/>
              <a:gd name="connsiteX1555" fmla="*/ 1696915 w 4853691"/>
              <a:gd name="connsiteY1555" fmla="*/ 4736340 h 4860733"/>
              <a:gd name="connsiteX1556" fmla="*/ 1680485 w 4853691"/>
              <a:gd name="connsiteY1556" fmla="*/ 4731646 h 4860733"/>
              <a:gd name="connsiteX1557" fmla="*/ 1645280 w 4853691"/>
              <a:gd name="connsiteY1557" fmla="*/ 4717563 h 4860733"/>
              <a:gd name="connsiteX1558" fmla="*/ 959942 w 4853691"/>
              <a:gd name="connsiteY1558" fmla="*/ 4349077 h 4860733"/>
              <a:gd name="connsiteX1559" fmla="*/ 950554 w 4853691"/>
              <a:gd name="connsiteY1559" fmla="*/ 4342036 h 4860733"/>
              <a:gd name="connsiteX1560" fmla="*/ 955248 w 4853691"/>
              <a:gd name="connsiteY1560" fmla="*/ 4342036 h 4860733"/>
              <a:gd name="connsiteX1561" fmla="*/ 962289 w 4853691"/>
              <a:gd name="connsiteY1561" fmla="*/ 4339689 h 4860733"/>
              <a:gd name="connsiteX1562" fmla="*/ 964636 w 4853691"/>
              <a:gd name="connsiteY1562" fmla="*/ 4342036 h 4860733"/>
              <a:gd name="connsiteX1563" fmla="*/ 964636 w 4853691"/>
              <a:gd name="connsiteY1563" fmla="*/ 4344383 h 4860733"/>
              <a:gd name="connsiteX1564" fmla="*/ 959942 w 4853691"/>
              <a:gd name="connsiteY1564" fmla="*/ 4349077 h 4860733"/>
              <a:gd name="connsiteX1565" fmla="*/ 924736 w 4853691"/>
              <a:gd name="connsiteY1565" fmla="*/ 4311525 h 4860733"/>
              <a:gd name="connsiteX1566" fmla="*/ 891878 w 4853691"/>
              <a:gd name="connsiteY1566" fmla="*/ 4288054 h 4860733"/>
              <a:gd name="connsiteX1567" fmla="*/ 884837 w 4853691"/>
              <a:gd name="connsiteY1567" fmla="*/ 4281013 h 4860733"/>
              <a:gd name="connsiteX1568" fmla="*/ 866060 w 4853691"/>
              <a:gd name="connsiteY1568" fmla="*/ 4264584 h 4860733"/>
              <a:gd name="connsiteX1569" fmla="*/ 840243 w 4853691"/>
              <a:gd name="connsiteY1569" fmla="*/ 4241113 h 4860733"/>
              <a:gd name="connsiteX1570" fmla="*/ 821466 w 4853691"/>
              <a:gd name="connsiteY1570" fmla="*/ 4224684 h 4860733"/>
              <a:gd name="connsiteX1571" fmla="*/ 797996 w 4853691"/>
              <a:gd name="connsiteY1571" fmla="*/ 4201213 h 4860733"/>
              <a:gd name="connsiteX1572" fmla="*/ 779219 w 4853691"/>
              <a:gd name="connsiteY1572" fmla="*/ 4182437 h 4860733"/>
              <a:gd name="connsiteX1573" fmla="*/ 755749 w 4853691"/>
              <a:gd name="connsiteY1573" fmla="*/ 4158966 h 4860733"/>
              <a:gd name="connsiteX1574" fmla="*/ 736973 w 4853691"/>
              <a:gd name="connsiteY1574" fmla="*/ 4140190 h 4860733"/>
              <a:gd name="connsiteX1575" fmla="*/ 713502 w 4853691"/>
              <a:gd name="connsiteY1575" fmla="*/ 4114372 h 4860733"/>
              <a:gd name="connsiteX1576" fmla="*/ 697073 w 4853691"/>
              <a:gd name="connsiteY1576" fmla="*/ 4095596 h 4860733"/>
              <a:gd name="connsiteX1577" fmla="*/ 666561 w 4853691"/>
              <a:gd name="connsiteY1577" fmla="*/ 4062737 h 4860733"/>
              <a:gd name="connsiteX1578" fmla="*/ 657173 w 4853691"/>
              <a:gd name="connsiteY1578" fmla="*/ 4051002 h 4860733"/>
              <a:gd name="connsiteX1579" fmla="*/ 619620 w 4853691"/>
              <a:gd name="connsiteY1579" fmla="*/ 4006408 h 4860733"/>
              <a:gd name="connsiteX1580" fmla="*/ 619620 w 4853691"/>
              <a:gd name="connsiteY1580" fmla="*/ 4004061 h 4860733"/>
              <a:gd name="connsiteX1581" fmla="*/ 624314 w 4853691"/>
              <a:gd name="connsiteY1581" fmla="*/ 4008755 h 4860733"/>
              <a:gd name="connsiteX1582" fmla="*/ 640744 w 4853691"/>
              <a:gd name="connsiteY1582" fmla="*/ 4027532 h 4860733"/>
              <a:gd name="connsiteX1583" fmla="*/ 666561 w 4853691"/>
              <a:gd name="connsiteY1583" fmla="*/ 4053349 h 4860733"/>
              <a:gd name="connsiteX1584" fmla="*/ 685338 w 4853691"/>
              <a:gd name="connsiteY1584" fmla="*/ 4072125 h 4860733"/>
              <a:gd name="connsiteX1585" fmla="*/ 711155 w 4853691"/>
              <a:gd name="connsiteY1585" fmla="*/ 4097943 h 4860733"/>
              <a:gd name="connsiteX1586" fmla="*/ 729931 w 4853691"/>
              <a:gd name="connsiteY1586" fmla="*/ 4116720 h 4860733"/>
              <a:gd name="connsiteX1587" fmla="*/ 755749 w 4853691"/>
              <a:gd name="connsiteY1587" fmla="*/ 4142537 h 4860733"/>
              <a:gd name="connsiteX1588" fmla="*/ 774525 w 4853691"/>
              <a:gd name="connsiteY1588" fmla="*/ 4158966 h 4860733"/>
              <a:gd name="connsiteX1589" fmla="*/ 802690 w 4853691"/>
              <a:gd name="connsiteY1589" fmla="*/ 4184784 h 4860733"/>
              <a:gd name="connsiteX1590" fmla="*/ 821466 w 4853691"/>
              <a:gd name="connsiteY1590" fmla="*/ 4201213 h 4860733"/>
              <a:gd name="connsiteX1591" fmla="*/ 849631 w 4853691"/>
              <a:gd name="connsiteY1591" fmla="*/ 4227031 h 4860733"/>
              <a:gd name="connsiteX1592" fmla="*/ 866060 w 4853691"/>
              <a:gd name="connsiteY1592" fmla="*/ 4241113 h 4860733"/>
              <a:gd name="connsiteX1593" fmla="*/ 898919 w 4853691"/>
              <a:gd name="connsiteY1593" fmla="*/ 4266930 h 4860733"/>
              <a:gd name="connsiteX1594" fmla="*/ 913001 w 4853691"/>
              <a:gd name="connsiteY1594" fmla="*/ 4278666 h 4860733"/>
              <a:gd name="connsiteX1595" fmla="*/ 945860 w 4853691"/>
              <a:gd name="connsiteY1595" fmla="*/ 4304483 h 4860733"/>
              <a:gd name="connsiteX1596" fmla="*/ 941166 w 4853691"/>
              <a:gd name="connsiteY1596" fmla="*/ 4313871 h 4860733"/>
              <a:gd name="connsiteX1597" fmla="*/ 938819 w 4853691"/>
              <a:gd name="connsiteY1597" fmla="*/ 4311525 h 4860733"/>
              <a:gd name="connsiteX1598" fmla="*/ 924736 w 4853691"/>
              <a:gd name="connsiteY1598" fmla="*/ 4311525 h 4860733"/>
              <a:gd name="connsiteX1599" fmla="*/ 549209 w 4853691"/>
              <a:gd name="connsiteY1599" fmla="*/ 3933650 h 4860733"/>
              <a:gd name="connsiteX1600" fmla="*/ 488186 w 4853691"/>
              <a:gd name="connsiteY1600" fmla="*/ 3860891 h 4860733"/>
              <a:gd name="connsiteX1601" fmla="*/ 485839 w 4853691"/>
              <a:gd name="connsiteY1601" fmla="*/ 3856197 h 4860733"/>
              <a:gd name="connsiteX1602" fmla="*/ 457674 w 4853691"/>
              <a:gd name="connsiteY1602" fmla="*/ 3820992 h 4860733"/>
              <a:gd name="connsiteX1603" fmla="*/ 455327 w 4853691"/>
              <a:gd name="connsiteY1603" fmla="*/ 3818645 h 4860733"/>
              <a:gd name="connsiteX1604" fmla="*/ 436551 w 4853691"/>
              <a:gd name="connsiteY1604" fmla="*/ 3783439 h 4860733"/>
              <a:gd name="connsiteX1605" fmla="*/ 434204 w 4853691"/>
              <a:gd name="connsiteY1605" fmla="*/ 3778745 h 4860733"/>
              <a:gd name="connsiteX1606" fmla="*/ 420121 w 4853691"/>
              <a:gd name="connsiteY1606" fmla="*/ 3748233 h 4860733"/>
              <a:gd name="connsiteX1607" fmla="*/ 415427 w 4853691"/>
              <a:gd name="connsiteY1607" fmla="*/ 3738845 h 4860733"/>
              <a:gd name="connsiteX1608" fmla="*/ 415427 w 4853691"/>
              <a:gd name="connsiteY1608" fmla="*/ 3738845 h 4860733"/>
              <a:gd name="connsiteX1609" fmla="*/ 424815 w 4853691"/>
              <a:gd name="connsiteY1609" fmla="*/ 3755274 h 4860733"/>
              <a:gd name="connsiteX1610" fmla="*/ 438898 w 4853691"/>
              <a:gd name="connsiteY1610" fmla="*/ 3776398 h 4860733"/>
              <a:gd name="connsiteX1611" fmla="*/ 474103 w 4853691"/>
              <a:gd name="connsiteY1611" fmla="*/ 3828033 h 4860733"/>
              <a:gd name="connsiteX1612" fmla="*/ 492880 w 4853691"/>
              <a:gd name="connsiteY1612" fmla="*/ 3856197 h 4860733"/>
              <a:gd name="connsiteX1613" fmla="*/ 525738 w 4853691"/>
              <a:gd name="connsiteY1613" fmla="*/ 3898444 h 4860733"/>
              <a:gd name="connsiteX1614" fmla="*/ 549209 w 4853691"/>
              <a:gd name="connsiteY1614" fmla="*/ 3928956 h 4860733"/>
              <a:gd name="connsiteX1615" fmla="*/ 570332 w 4853691"/>
              <a:gd name="connsiteY1615" fmla="*/ 3957120 h 4860733"/>
              <a:gd name="connsiteX1616" fmla="*/ 556250 w 4853691"/>
              <a:gd name="connsiteY1616" fmla="*/ 3943038 h 4860733"/>
              <a:gd name="connsiteX1617" fmla="*/ 549209 w 4853691"/>
              <a:gd name="connsiteY1617" fmla="*/ 3933650 h 4860733"/>
              <a:gd name="connsiteX1618" fmla="*/ 410733 w 4853691"/>
              <a:gd name="connsiteY1618" fmla="*/ 3741192 h 4860733"/>
              <a:gd name="connsiteX1619" fmla="*/ 424815 w 4853691"/>
              <a:gd name="connsiteY1619" fmla="*/ 3769357 h 4860733"/>
              <a:gd name="connsiteX1620" fmla="*/ 427162 w 4853691"/>
              <a:gd name="connsiteY1620" fmla="*/ 3776398 h 4860733"/>
              <a:gd name="connsiteX1621" fmla="*/ 443592 w 4853691"/>
              <a:gd name="connsiteY1621" fmla="*/ 3806909 h 4860733"/>
              <a:gd name="connsiteX1622" fmla="*/ 445939 w 4853691"/>
              <a:gd name="connsiteY1622" fmla="*/ 3809256 h 4860733"/>
              <a:gd name="connsiteX1623" fmla="*/ 215928 w 4853691"/>
              <a:gd name="connsiteY1623" fmla="*/ 3377400 h 4860733"/>
              <a:gd name="connsiteX1624" fmla="*/ 237052 w 4853691"/>
              <a:gd name="connsiteY1624" fmla="*/ 3424341 h 4860733"/>
              <a:gd name="connsiteX1625" fmla="*/ 248787 w 4853691"/>
              <a:gd name="connsiteY1625" fmla="*/ 3450158 h 4860733"/>
              <a:gd name="connsiteX1626" fmla="*/ 267563 w 4853691"/>
              <a:gd name="connsiteY1626" fmla="*/ 3487711 h 4860733"/>
              <a:gd name="connsiteX1627" fmla="*/ 288687 w 4853691"/>
              <a:gd name="connsiteY1627" fmla="*/ 3527611 h 4860733"/>
              <a:gd name="connsiteX1628" fmla="*/ 302769 w 4853691"/>
              <a:gd name="connsiteY1628" fmla="*/ 3553428 h 4860733"/>
              <a:gd name="connsiteX1629" fmla="*/ 330934 w 4853691"/>
              <a:gd name="connsiteY1629" fmla="*/ 3605063 h 4860733"/>
              <a:gd name="connsiteX1630" fmla="*/ 342669 w 4853691"/>
              <a:gd name="connsiteY1630" fmla="*/ 3623840 h 4860733"/>
              <a:gd name="connsiteX1631" fmla="*/ 375527 w 4853691"/>
              <a:gd name="connsiteY1631" fmla="*/ 3680169 h 4860733"/>
              <a:gd name="connsiteX1632" fmla="*/ 387263 w 4853691"/>
              <a:gd name="connsiteY1632" fmla="*/ 3696598 h 4860733"/>
              <a:gd name="connsiteX1633" fmla="*/ 406039 w 4853691"/>
              <a:gd name="connsiteY1633" fmla="*/ 3724763 h 4860733"/>
              <a:gd name="connsiteX1634" fmla="*/ 408386 w 4853691"/>
              <a:gd name="connsiteY1634" fmla="*/ 3729457 h 4860733"/>
              <a:gd name="connsiteX1635" fmla="*/ 410733 w 4853691"/>
              <a:gd name="connsiteY1635" fmla="*/ 3741192 h 4860733"/>
              <a:gd name="connsiteX1636" fmla="*/ 173681 w 4853691"/>
              <a:gd name="connsiteY1636" fmla="*/ 3262394 h 4860733"/>
              <a:gd name="connsiteX1637" fmla="*/ 164293 w 4853691"/>
              <a:gd name="connsiteY1637" fmla="*/ 3231883 h 4860733"/>
              <a:gd name="connsiteX1638" fmla="*/ 150211 w 4853691"/>
              <a:gd name="connsiteY1638" fmla="*/ 3187289 h 4860733"/>
              <a:gd name="connsiteX1639" fmla="*/ 143170 w 4853691"/>
              <a:gd name="connsiteY1639" fmla="*/ 3163819 h 4860733"/>
              <a:gd name="connsiteX1640" fmla="*/ 124393 w 4853691"/>
              <a:gd name="connsiteY1640" fmla="*/ 3095754 h 4860733"/>
              <a:gd name="connsiteX1641" fmla="*/ 119699 w 4853691"/>
              <a:gd name="connsiteY1641" fmla="*/ 3076978 h 4860733"/>
              <a:gd name="connsiteX1642" fmla="*/ 115005 w 4853691"/>
              <a:gd name="connsiteY1642" fmla="*/ 3060549 h 4860733"/>
              <a:gd name="connsiteX1643" fmla="*/ 115005 w 4853691"/>
              <a:gd name="connsiteY1643" fmla="*/ 3060549 h 4860733"/>
              <a:gd name="connsiteX1644" fmla="*/ 115005 w 4853691"/>
              <a:gd name="connsiteY1644" fmla="*/ 3062896 h 4860733"/>
              <a:gd name="connsiteX1645" fmla="*/ 124393 w 4853691"/>
              <a:gd name="connsiteY1645" fmla="*/ 3091060 h 4860733"/>
              <a:gd name="connsiteX1646" fmla="*/ 136129 w 4853691"/>
              <a:gd name="connsiteY1646" fmla="*/ 3126266 h 4860733"/>
              <a:gd name="connsiteX1647" fmla="*/ 145517 w 4853691"/>
              <a:gd name="connsiteY1647" fmla="*/ 3154431 h 4860733"/>
              <a:gd name="connsiteX1648" fmla="*/ 157252 w 4853691"/>
              <a:gd name="connsiteY1648" fmla="*/ 3189636 h 4860733"/>
              <a:gd name="connsiteX1649" fmla="*/ 166640 w 4853691"/>
              <a:gd name="connsiteY1649" fmla="*/ 3215454 h 4860733"/>
              <a:gd name="connsiteX1650" fmla="*/ 180723 w 4853691"/>
              <a:gd name="connsiteY1650" fmla="*/ 3250659 h 4860733"/>
              <a:gd name="connsiteX1651" fmla="*/ 192458 w 4853691"/>
              <a:gd name="connsiteY1651" fmla="*/ 3276477 h 4860733"/>
              <a:gd name="connsiteX1652" fmla="*/ 208887 w 4853691"/>
              <a:gd name="connsiteY1652" fmla="*/ 3309335 h 4860733"/>
              <a:gd name="connsiteX1653" fmla="*/ 220622 w 4853691"/>
              <a:gd name="connsiteY1653" fmla="*/ 3332806 h 4860733"/>
              <a:gd name="connsiteX1654" fmla="*/ 237052 w 4853691"/>
              <a:gd name="connsiteY1654" fmla="*/ 3368012 h 4860733"/>
              <a:gd name="connsiteX1655" fmla="*/ 248787 w 4853691"/>
              <a:gd name="connsiteY1655" fmla="*/ 3389135 h 4860733"/>
              <a:gd name="connsiteX1656" fmla="*/ 269910 w 4853691"/>
              <a:gd name="connsiteY1656" fmla="*/ 3424341 h 4860733"/>
              <a:gd name="connsiteX1657" fmla="*/ 269910 w 4853691"/>
              <a:gd name="connsiteY1657" fmla="*/ 3424341 h 4860733"/>
              <a:gd name="connsiteX1658" fmla="*/ 279299 w 4853691"/>
              <a:gd name="connsiteY1658" fmla="*/ 3447811 h 4860733"/>
              <a:gd name="connsiteX1659" fmla="*/ 293381 w 4853691"/>
              <a:gd name="connsiteY1659" fmla="*/ 3480670 h 4860733"/>
              <a:gd name="connsiteX1660" fmla="*/ 295728 w 4853691"/>
              <a:gd name="connsiteY1660" fmla="*/ 3483017 h 4860733"/>
              <a:gd name="connsiteX1661" fmla="*/ 291034 w 4853691"/>
              <a:gd name="connsiteY1661" fmla="*/ 3494752 h 4860733"/>
              <a:gd name="connsiteX1662" fmla="*/ 309810 w 4853691"/>
              <a:gd name="connsiteY1662" fmla="*/ 3515876 h 4860733"/>
              <a:gd name="connsiteX1663" fmla="*/ 321545 w 4853691"/>
              <a:gd name="connsiteY1663" fmla="*/ 3539346 h 4860733"/>
              <a:gd name="connsiteX1664" fmla="*/ 333281 w 4853691"/>
              <a:gd name="connsiteY1664" fmla="*/ 3565164 h 4860733"/>
              <a:gd name="connsiteX1665" fmla="*/ 340322 w 4853691"/>
              <a:gd name="connsiteY1665" fmla="*/ 3581593 h 4860733"/>
              <a:gd name="connsiteX1666" fmla="*/ 391957 w 4853691"/>
              <a:gd name="connsiteY1666" fmla="*/ 3710680 h 4860733"/>
              <a:gd name="connsiteX1667" fmla="*/ 394304 w 4853691"/>
              <a:gd name="connsiteY1667" fmla="*/ 3715374 h 4860733"/>
              <a:gd name="connsiteX1668" fmla="*/ 394304 w 4853691"/>
              <a:gd name="connsiteY1668" fmla="*/ 3713028 h 4860733"/>
              <a:gd name="connsiteX1669" fmla="*/ 368486 w 4853691"/>
              <a:gd name="connsiteY1669" fmla="*/ 3673128 h 4860733"/>
              <a:gd name="connsiteX1670" fmla="*/ 347363 w 4853691"/>
              <a:gd name="connsiteY1670" fmla="*/ 3637922 h 4860733"/>
              <a:gd name="connsiteX1671" fmla="*/ 323892 w 4853691"/>
              <a:gd name="connsiteY1671" fmla="*/ 3598022 h 4860733"/>
              <a:gd name="connsiteX1672" fmla="*/ 305116 w 4853691"/>
              <a:gd name="connsiteY1672" fmla="*/ 3562816 h 4860733"/>
              <a:gd name="connsiteX1673" fmla="*/ 281646 w 4853691"/>
              <a:gd name="connsiteY1673" fmla="*/ 3518223 h 4860733"/>
              <a:gd name="connsiteX1674" fmla="*/ 265216 w 4853691"/>
              <a:gd name="connsiteY1674" fmla="*/ 3487711 h 4860733"/>
              <a:gd name="connsiteX1675" fmla="*/ 239399 w 4853691"/>
              <a:gd name="connsiteY1675" fmla="*/ 3433729 h 4860733"/>
              <a:gd name="connsiteX1676" fmla="*/ 227664 w 4853691"/>
              <a:gd name="connsiteY1676" fmla="*/ 3410258 h 4860733"/>
              <a:gd name="connsiteX1677" fmla="*/ 194805 w 4853691"/>
              <a:gd name="connsiteY1677" fmla="*/ 3335153 h 4860733"/>
              <a:gd name="connsiteX1678" fmla="*/ 185417 w 4853691"/>
              <a:gd name="connsiteY1678" fmla="*/ 3311683 h 4860733"/>
              <a:gd name="connsiteX1679" fmla="*/ 173681 w 4853691"/>
              <a:gd name="connsiteY1679" fmla="*/ 3262394 h 4860733"/>
              <a:gd name="connsiteX1680" fmla="*/ 37553 w 4853691"/>
              <a:gd name="connsiteY1680" fmla="*/ 2178059 h 4860733"/>
              <a:gd name="connsiteX1681" fmla="*/ 37553 w 4853691"/>
              <a:gd name="connsiteY1681" fmla="*/ 2168671 h 4860733"/>
              <a:gd name="connsiteX1682" fmla="*/ 42247 w 4853691"/>
              <a:gd name="connsiteY1682" fmla="*/ 2126424 h 4860733"/>
              <a:gd name="connsiteX1683" fmla="*/ 42247 w 4853691"/>
              <a:gd name="connsiteY1683" fmla="*/ 2124077 h 4860733"/>
              <a:gd name="connsiteX1684" fmla="*/ 49288 w 4853691"/>
              <a:gd name="connsiteY1684" fmla="*/ 2079483 h 4860733"/>
              <a:gd name="connsiteX1685" fmla="*/ 49288 w 4853691"/>
              <a:gd name="connsiteY1685" fmla="*/ 2074789 h 4860733"/>
              <a:gd name="connsiteX1686" fmla="*/ 53982 w 4853691"/>
              <a:gd name="connsiteY1686" fmla="*/ 2074789 h 4860733"/>
              <a:gd name="connsiteX1687" fmla="*/ 49288 w 4853691"/>
              <a:gd name="connsiteY1687" fmla="*/ 2112342 h 4860733"/>
              <a:gd name="connsiteX1688" fmla="*/ 46941 w 4853691"/>
              <a:gd name="connsiteY1688" fmla="*/ 2126424 h 4860733"/>
              <a:gd name="connsiteX1689" fmla="*/ 37553 w 4853691"/>
              <a:gd name="connsiteY1689" fmla="*/ 2178059 h 4860733"/>
              <a:gd name="connsiteX1690" fmla="*/ 37553 w 4853691"/>
              <a:gd name="connsiteY1690" fmla="*/ 2185100 h 4860733"/>
              <a:gd name="connsiteX1691" fmla="*/ 32859 w 4853691"/>
              <a:gd name="connsiteY1691" fmla="*/ 2227347 h 4860733"/>
              <a:gd name="connsiteX1692" fmla="*/ 32859 w 4853691"/>
              <a:gd name="connsiteY1692" fmla="*/ 2225000 h 4860733"/>
              <a:gd name="connsiteX1693" fmla="*/ 37553 w 4853691"/>
              <a:gd name="connsiteY1693" fmla="*/ 2178059 h 4860733"/>
              <a:gd name="connsiteX1694" fmla="*/ 77453 w 4853691"/>
              <a:gd name="connsiteY1694" fmla="*/ 1924578 h 4860733"/>
              <a:gd name="connsiteX1695" fmla="*/ 86841 w 4853691"/>
              <a:gd name="connsiteY1695" fmla="*/ 1887025 h 4860733"/>
              <a:gd name="connsiteX1696" fmla="*/ 93882 w 4853691"/>
              <a:gd name="connsiteY1696" fmla="*/ 1861208 h 4860733"/>
              <a:gd name="connsiteX1697" fmla="*/ 103270 w 4853691"/>
              <a:gd name="connsiteY1697" fmla="*/ 1828349 h 4860733"/>
              <a:gd name="connsiteX1698" fmla="*/ 112658 w 4853691"/>
              <a:gd name="connsiteY1698" fmla="*/ 1800185 h 4860733"/>
              <a:gd name="connsiteX1699" fmla="*/ 122046 w 4853691"/>
              <a:gd name="connsiteY1699" fmla="*/ 1769673 h 4860733"/>
              <a:gd name="connsiteX1700" fmla="*/ 131435 w 4853691"/>
              <a:gd name="connsiteY1700" fmla="*/ 1741508 h 4860733"/>
              <a:gd name="connsiteX1701" fmla="*/ 140823 w 4853691"/>
              <a:gd name="connsiteY1701" fmla="*/ 1713344 h 4860733"/>
              <a:gd name="connsiteX1702" fmla="*/ 147864 w 4853691"/>
              <a:gd name="connsiteY1702" fmla="*/ 1685179 h 4860733"/>
              <a:gd name="connsiteX1703" fmla="*/ 159599 w 4853691"/>
              <a:gd name="connsiteY1703" fmla="*/ 1657015 h 4860733"/>
              <a:gd name="connsiteX1704" fmla="*/ 171334 w 4853691"/>
              <a:gd name="connsiteY1704" fmla="*/ 1628850 h 4860733"/>
              <a:gd name="connsiteX1705" fmla="*/ 183070 w 4853691"/>
              <a:gd name="connsiteY1705" fmla="*/ 1600686 h 4860733"/>
              <a:gd name="connsiteX1706" fmla="*/ 194805 w 4853691"/>
              <a:gd name="connsiteY1706" fmla="*/ 1574868 h 4860733"/>
              <a:gd name="connsiteX1707" fmla="*/ 206540 w 4853691"/>
              <a:gd name="connsiteY1707" fmla="*/ 1546704 h 4860733"/>
              <a:gd name="connsiteX1708" fmla="*/ 218275 w 4853691"/>
              <a:gd name="connsiteY1708" fmla="*/ 1520886 h 4860733"/>
              <a:gd name="connsiteX1709" fmla="*/ 232358 w 4853691"/>
              <a:gd name="connsiteY1709" fmla="*/ 1495069 h 4860733"/>
              <a:gd name="connsiteX1710" fmla="*/ 246440 w 4853691"/>
              <a:gd name="connsiteY1710" fmla="*/ 1469251 h 4860733"/>
              <a:gd name="connsiteX1711" fmla="*/ 260522 w 4853691"/>
              <a:gd name="connsiteY1711" fmla="*/ 1443434 h 4860733"/>
              <a:gd name="connsiteX1712" fmla="*/ 265216 w 4853691"/>
              <a:gd name="connsiteY1712" fmla="*/ 1434045 h 4860733"/>
              <a:gd name="connsiteX1713" fmla="*/ 253481 w 4853691"/>
              <a:gd name="connsiteY1713" fmla="*/ 1464557 h 4860733"/>
              <a:gd name="connsiteX1714" fmla="*/ 239399 w 4853691"/>
              <a:gd name="connsiteY1714" fmla="*/ 1499763 h 4860733"/>
              <a:gd name="connsiteX1715" fmla="*/ 220622 w 4853691"/>
              <a:gd name="connsiteY1715" fmla="*/ 1546704 h 4860733"/>
              <a:gd name="connsiteX1716" fmla="*/ 206540 w 4853691"/>
              <a:gd name="connsiteY1716" fmla="*/ 1579562 h 4860733"/>
              <a:gd name="connsiteX1717" fmla="*/ 187764 w 4853691"/>
              <a:gd name="connsiteY1717" fmla="*/ 1631197 h 4860733"/>
              <a:gd name="connsiteX1718" fmla="*/ 176028 w 4853691"/>
              <a:gd name="connsiteY1718" fmla="*/ 1661709 h 4860733"/>
              <a:gd name="connsiteX1719" fmla="*/ 157252 w 4853691"/>
              <a:gd name="connsiteY1719" fmla="*/ 1722732 h 4860733"/>
              <a:gd name="connsiteX1720" fmla="*/ 152558 w 4853691"/>
              <a:gd name="connsiteY1720" fmla="*/ 1736814 h 4860733"/>
              <a:gd name="connsiteX1721" fmla="*/ 138476 w 4853691"/>
              <a:gd name="connsiteY1721" fmla="*/ 1772020 h 4860733"/>
              <a:gd name="connsiteX1722" fmla="*/ 131435 w 4853691"/>
              <a:gd name="connsiteY1722" fmla="*/ 1795491 h 4860733"/>
              <a:gd name="connsiteX1723" fmla="*/ 119699 w 4853691"/>
              <a:gd name="connsiteY1723" fmla="*/ 1828349 h 4860733"/>
              <a:gd name="connsiteX1724" fmla="*/ 112658 w 4853691"/>
              <a:gd name="connsiteY1724" fmla="*/ 1851820 h 4860733"/>
              <a:gd name="connsiteX1725" fmla="*/ 103270 w 4853691"/>
              <a:gd name="connsiteY1725" fmla="*/ 1884678 h 4860733"/>
              <a:gd name="connsiteX1726" fmla="*/ 96229 w 4853691"/>
              <a:gd name="connsiteY1726" fmla="*/ 1908149 h 4860733"/>
              <a:gd name="connsiteX1727" fmla="*/ 86841 w 4853691"/>
              <a:gd name="connsiteY1727" fmla="*/ 1938660 h 4860733"/>
              <a:gd name="connsiteX1728" fmla="*/ 79800 w 4853691"/>
              <a:gd name="connsiteY1728" fmla="*/ 1962131 h 4860733"/>
              <a:gd name="connsiteX1729" fmla="*/ 70411 w 4853691"/>
              <a:gd name="connsiteY1729" fmla="*/ 1985601 h 4860733"/>
              <a:gd name="connsiteX1730" fmla="*/ 70411 w 4853691"/>
              <a:gd name="connsiteY1730" fmla="*/ 1985601 h 4860733"/>
              <a:gd name="connsiteX1731" fmla="*/ 65717 w 4853691"/>
              <a:gd name="connsiteY1731" fmla="*/ 1987948 h 4860733"/>
              <a:gd name="connsiteX1732" fmla="*/ 65717 w 4853691"/>
              <a:gd name="connsiteY1732" fmla="*/ 1990295 h 4860733"/>
              <a:gd name="connsiteX1733" fmla="*/ 65717 w 4853691"/>
              <a:gd name="connsiteY1733" fmla="*/ 1992643 h 4860733"/>
              <a:gd name="connsiteX1734" fmla="*/ 63370 w 4853691"/>
              <a:gd name="connsiteY1734" fmla="*/ 1992643 h 4860733"/>
              <a:gd name="connsiteX1735" fmla="*/ 70411 w 4853691"/>
              <a:gd name="connsiteY1735" fmla="*/ 1948049 h 4860733"/>
              <a:gd name="connsiteX1736" fmla="*/ 77453 w 4853691"/>
              <a:gd name="connsiteY1736" fmla="*/ 1924578 h 4860733"/>
              <a:gd name="connsiteX1737" fmla="*/ 330934 w 4853691"/>
              <a:gd name="connsiteY1737" fmla="*/ 1293223 h 4860733"/>
              <a:gd name="connsiteX1738" fmla="*/ 345016 w 4853691"/>
              <a:gd name="connsiteY1738" fmla="*/ 1265058 h 4860733"/>
              <a:gd name="connsiteX1739" fmla="*/ 347363 w 4853691"/>
              <a:gd name="connsiteY1739" fmla="*/ 1260364 h 4860733"/>
              <a:gd name="connsiteX1740" fmla="*/ 363792 w 4853691"/>
              <a:gd name="connsiteY1740" fmla="*/ 1227505 h 4860733"/>
              <a:gd name="connsiteX1741" fmla="*/ 368486 w 4853691"/>
              <a:gd name="connsiteY1741" fmla="*/ 1218117 h 4860733"/>
              <a:gd name="connsiteX1742" fmla="*/ 380222 w 4853691"/>
              <a:gd name="connsiteY1742" fmla="*/ 1196994 h 4860733"/>
              <a:gd name="connsiteX1743" fmla="*/ 382569 w 4853691"/>
              <a:gd name="connsiteY1743" fmla="*/ 1192300 h 4860733"/>
              <a:gd name="connsiteX1744" fmla="*/ 415427 w 4853691"/>
              <a:gd name="connsiteY1744" fmla="*/ 1159441 h 4860733"/>
              <a:gd name="connsiteX1745" fmla="*/ 408386 w 4853691"/>
              <a:gd name="connsiteY1745" fmla="*/ 1171176 h 4860733"/>
              <a:gd name="connsiteX1746" fmla="*/ 394304 w 4853691"/>
              <a:gd name="connsiteY1746" fmla="*/ 1194647 h 4860733"/>
              <a:gd name="connsiteX1747" fmla="*/ 356751 w 4853691"/>
              <a:gd name="connsiteY1747" fmla="*/ 1258017 h 4860733"/>
              <a:gd name="connsiteX1748" fmla="*/ 352057 w 4853691"/>
              <a:gd name="connsiteY1748" fmla="*/ 1260364 h 4860733"/>
              <a:gd name="connsiteX1749" fmla="*/ 321545 w 4853691"/>
              <a:gd name="connsiteY1749" fmla="*/ 1314346 h 4860733"/>
              <a:gd name="connsiteX1750" fmla="*/ 326239 w 4853691"/>
              <a:gd name="connsiteY1750" fmla="*/ 1304958 h 4860733"/>
              <a:gd name="connsiteX1751" fmla="*/ 330934 w 4853691"/>
              <a:gd name="connsiteY1751" fmla="*/ 1293223 h 4860733"/>
              <a:gd name="connsiteX1752" fmla="*/ 621967 w 4853691"/>
              <a:gd name="connsiteY1752" fmla="*/ 875448 h 4860733"/>
              <a:gd name="connsiteX1753" fmla="*/ 631355 w 4853691"/>
              <a:gd name="connsiteY1753" fmla="*/ 868407 h 4860733"/>
              <a:gd name="connsiteX1754" fmla="*/ 650132 w 4853691"/>
              <a:gd name="connsiteY1754" fmla="*/ 856672 h 4860733"/>
              <a:gd name="connsiteX1755" fmla="*/ 657173 w 4853691"/>
              <a:gd name="connsiteY1755" fmla="*/ 851978 h 4860733"/>
              <a:gd name="connsiteX1756" fmla="*/ 682991 w 4853691"/>
              <a:gd name="connsiteY1756" fmla="*/ 837896 h 4860733"/>
              <a:gd name="connsiteX1757" fmla="*/ 690032 w 4853691"/>
              <a:gd name="connsiteY1757" fmla="*/ 835549 h 4860733"/>
              <a:gd name="connsiteX1758" fmla="*/ 708808 w 4853691"/>
              <a:gd name="connsiteY1758" fmla="*/ 826160 h 4860733"/>
              <a:gd name="connsiteX1759" fmla="*/ 718196 w 4853691"/>
              <a:gd name="connsiteY1759" fmla="*/ 821466 h 4860733"/>
              <a:gd name="connsiteX1760" fmla="*/ 734626 w 4853691"/>
              <a:gd name="connsiteY1760" fmla="*/ 816772 h 4860733"/>
              <a:gd name="connsiteX1761" fmla="*/ 744014 w 4853691"/>
              <a:gd name="connsiteY1761" fmla="*/ 814425 h 4860733"/>
              <a:gd name="connsiteX1762" fmla="*/ 760443 w 4853691"/>
              <a:gd name="connsiteY1762" fmla="*/ 809731 h 4860733"/>
              <a:gd name="connsiteX1763" fmla="*/ 769831 w 4853691"/>
              <a:gd name="connsiteY1763" fmla="*/ 807384 h 4860733"/>
              <a:gd name="connsiteX1764" fmla="*/ 776872 w 4853691"/>
              <a:gd name="connsiteY1764" fmla="*/ 807384 h 4860733"/>
              <a:gd name="connsiteX1765" fmla="*/ 781566 w 4853691"/>
              <a:gd name="connsiteY1765" fmla="*/ 816772 h 4860733"/>
              <a:gd name="connsiteX1766" fmla="*/ 767484 w 4853691"/>
              <a:gd name="connsiteY1766" fmla="*/ 828507 h 4860733"/>
              <a:gd name="connsiteX1767" fmla="*/ 748708 w 4853691"/>
              <a:gd name="connsiteY1767" fmla="*/ 844937 h 4860733"/>
              <a:gd name="connsiteX1768" fmla="*/ 720543 w 4853691"/>
              <a:gd name="connsiteY1768" fmla="*/ 870754 h 4860733"/>
              <a:gd name="connsiteX1769" fmla="*/ 701767 w 4853691"/>
              <a:gd name="connsiteY1769" fmla="*/ 887184 h 4860733"/>
              <a:gd name="connsiteX1770" fmla="*/ 673602 w 4853691"/>
              <a:gd name="connsiteY1770" fmla="*/ 915348 h 4860733"/>
              <a:gd name="connsiteX1771" fmla="*/ 657173 w 4853691"/>
              <a:gd name="connsiteY1771" fmla="*/ 929430 h 4860733"/>
              <a:gd name="connsiteX1772" fmla="*/ 624314 w 4853691"/>
              <a:gd name="connsiteY1772" fmla="*/ 962289 h 4860733"/>
              <a:gd name="connsiteX1773" fmla="*/ 614926 w 4853691"/>
              <a:gd name="connsiteY1773" fmla="*/ 971677 h 4860733"/>
              <a:gd name="connsiteX1774" fmla="*/ 495227 w 4853691"/>
              <a:gd name="connsiteY1774" fmla="*/ 1105459 h 4860733"/>
              <a:gd name="connsiteX1775" fmla="*/ 492880 w 4853691"/>
              <a:gd name="connsiteY1775" fmla="*/ 1107806 h 4860733"/>
              <a:gd name="connsiteX1776" fmla="*/ 481145 w 4853691"/>
              <a:gd name="connsiteY1776" fmla="*/ 1119541 h 4860733"/>
              <a:gd name="connsiteX1777" fmla="*/ 469409 w 4853691"/>
              <a:gd name="connsiteY1777" fmla="*/ 1131276 h 4860733"/>
              <a:gd name="connsiteX1778" fmla="*/ 462368 w 4853691"/>
              <a:gd name="connsiteY1778" fmla="*/ 1138318 h 4860733"/>
              <a:gd name="connsiteX1779" fmla="*/ 455327 w 4853691"/>
              <a:gd name="connsiteY1779" fmla="*/ 1135970 h 4860733"/>
              <a:gd name="connsiteX1780" fmla="*/ 438898 w 4853691"/>
              <a:gd name="connsiteY1780" fmla="*/ 1145359 h 4860733"/>
              <a:gd name="connsiteX1781" fmla="*/ 434204 w 4853691"/>
              <a:gd name="connsiteY1781" fmla="*/ 1145359 h 4860733"/>
              <a:gd name="connsiteX1782" fmla="*/ 427162 w 4853691"/>
              <a:gd name="connsiteY1782" fmla="*/ 1145359 h 4860733"/>
              <a:gd name="connsiteX1783" fmla="*/ 424815 w 4853691"/>
              <a:gd name="connsiteY1783" fmla="*/ 1145359 h 4860733"/>
              <a:gd name="connsiteX1784" fmla="*/ 420121 w 4853691"/>
              <a:gd name="connsiteY1784" fmla="*/ 1147706 h 4860733"/>
              <a:gd name="connsiteX1785" fmla="*/ 415427 w 4853691"/>
              <a:gd name="connsiteY1785" fmla="*/ 1150053 h 4860733"/>
              <a:gd name="connsiteX1786" fmla="*/ 413080 w 4853691"/>
              <a:gd name="connsiteY1786" fmla="*/ 1152400 h 4860733"/>
              <a:gd name="connsiteX1787" fmla="*/ 410733 w 4853691"/>
              <a:gd name="connsiteY1787" fmla="*/ 1152400 h 4860733"/>
              <a:gd name="connsiteX1788" fmla="*/ 607885 w 4853691"/>
              <a:gd name="connsiteY1788" fmla="*/ 880142 h 4860733"/>
              <a:gd name="connsiteX1789" fmla="*/ 621967 w 4853691"/>
              <a:gd name="connsiteY1789" fmla="*/ 875448 h 4860733"/>
              <a:gd name="connsiteX1790" fmla="*/ 767484 w 4853691"/>
              <a:gd name="connsiteY1790" fmla="*/ 805037 h 4860733"/>
              <a:gd name="connsiteX1791" fmla="*/ 748708 w 4853691"/>
              <a:gd name="connsiteY1791" fmla="*/ 809731 h 4860733"/>
              <a:gd name="connsiteX1792" fmla="*/ 739320 w 4853691"/>
              <a:gd name="connsiteY1792" fmla="*/ 812078 h 4860733"/>
              <a:gd name="connsiteX1793" fmla="*/ 720543 w 4853691"/>
              <a:gd name="connsiteY1793" fmla="*/ 819119 h 4860733"/>
              <a:gd name="connsiteX1794" fmla="*/ 711155 w 4853691"/>
              <a:gd name="connsiteY1794" fmla="*/ 821466 h 4860733"/>
              <a:gd name="connsiteX1795" fmla="*/ 685338 w 4853691"/>
              <a:gd name="connsiteY1795" fmla="*/ 833202 h 4860733"/>
              <a:gd name="connsiteX1796" fmla="*/ 682991 w 4853691"/>
              <a:gd name="connsiteY1796" fmla="*/ 835549 h 4860733"/>
              <a:gd name="connsiteX1797" fmla="*/ 659520 w 4853691"/>
              <a:gd name="connsiteY1797" fmla="*/ 847284 h 4860733"/>
              <a:gd name="connsiteX1798" fmla="*/ 650132 w 4853691"/>
              <a:gd name="connsiteY1798" fmla="*/ 851978 h 4860733"/>
              <a:gd name="connsiteX1799" fmla="*/ 631355 w 4853691"/>
              <a:gd name="connsiteY1799" fmla="*/ 863713 h 4860733"/>
              <a:gd name="connsiteX1800" fmla="*/ 621967 w 4853691"/>
              <a:gd name="connsiteY1800" fmla="*/ 870754 h 4860733"/>
              <a:gd name="connsiteX1801" fmla="*/ 617273 w 4853691"/>
              <a:gd name="connsiteY1801" fmla="*/ 873101 h 4860733"/>
              <a:gd name="connsiteX1802" fmla="*/ 1067906 w 4853691"/>
              <a:gd name="connsiteY1802" fmla="*/ 452980 h 4860733"/>
              <a:gd name="connsiteX1803" fmla="*/ 1002189 w 4853691"/>
              <a:gd name="connsiteY1803" fmla="*/ 516350 h 4860733"/>
              <a:gd name="connsiteX1804" fmla="*/ 995148 w 4853691"/>
              <a:gd name="connsiteY1804" fmla="*/ 525738 h 4860733"/>
              <a:gd name="connsiteX1805" fmla="*/ 971677 w 4853691"/>
              <a:gd name="connsiteY1805" fmla="*/ 551556 h 4860733"/>
              <a:gd name="connsiteX1806" fmla="*/ 962289 w 4853691"/>
              <a:gd name="connsiteY1806" fmla="*/ 563291 h 4860733"/>
              <a:gd name="connsiteX1807" fmla="*/ 941166 w 4853691"/>
              <a:gd name="connsiteY1807" fmla="*/ 589109 h 4860733"/>
              <a:gd name="connsiteX1808" fmla="*/ 931777 w 4853691"/>
              <a:gd name="connsiteY1808" fmla="*/ 600844 h 4860733"/>
              <a:gd name="connsiteX1809" fmla="*/ 903613 w 4853691"/>
              <a:gd name="connsiteY1809" fmla="*/ 638397 h 4860733"/>
              <a:gd name="connsiteX1810" fmla="*/ 891878 w 4853691"/>
              <a:gd name="connsiteY1810" fmla="*/ 654826 h 4860733"/>
              <a:gd name="connsiteX1811" fmla="*/ 873101 w 4853691"/>
              <a:gd name="connsiteY1811" fmla="*/ 680643 h 4860733"/>
              <a:gd name="connsiteX1812" fmla="*/ 861366 w 4853691"/>
              <a:gd name="connsiteY1812" fmla="*/ 699420 h 4860733"/>
              <a:gd name="connsiteX1813" fmla="*/ 842590 w 4853691"/>
              <a:gd name="connsiteY1813" fmla="*/ 729931 h 4860733"/>
              <a:gd name="connsiteX1814" fmla="*/ 830854 w 4853691"/>
              <a:gd name="connsiteY1814" fmla="*/ 748708 h 4860733"/>
              <a:gd name="connsiteX1815" fmla="*/ 816772 w 4853691"/>
              <a:gd name="connsiteY1815" fmla="*/ 769831 h 4860733"/>
              <a:gd name="connsiteX1816" fmla="*/ 809731 w 4853691"/>
              <a:gd name="connsiteY1816" fmla="*/ 779219 h 4860733"/>
              <a:gd name="connsiteX1817" fmla="*/ 800343 w 4853691"/>
              <a:gd name="connsiteY1817" fmla="*/ 776872 h 4860733"/>
              <a:gd name="connsiteX1818" fmla="*/ 779219 w 4853691"/>
              <a:gd name="connsiteY1818" fmla="*/ 797996 h 4860733"/>
              <a:gd name="connsiteX1819" fmla="*/ 779219 w 4853691"/>
              <a:gd name="connsiteY1819" fmla="*/ 797996 h 4860733"/>
              <a:gd name="connsiteX1820" fmla="*/ 772178 w 4853691"/>
              <a:gd name="connsiteY1820" fmla="*/ 797996 h 4860733"/>
              <a:gd name="connsiteX1821" fmla="*/ 767484 w 4853691"/>
              <a:gd name="connsiteY1821" fmla="*/ 805037 h 4860733"/>
              <a:gd name="connsiteX1822" fmla="*/ 1084336 w 4853691"/>
              <a:gd name="connsiteY1822" fmla="*/ 443592 h 4860733"/>
              <a:gd name="connsiteX1823" fmla="*/ 1084336 w 4853691"/>
              <a:gd name="connsiteY1823" fmla="*/ 443592 h 4860733"/>
              <a:gd name="connsiteX1824" fmla="*/ 1114847 w 4853691"/>
              <a:gd name="connsiteY1824" fmla="*/ 422468 h 4860733"/>
              <a:gd name="connsiteX1825" fmla="*/ 1147706 w 4853691"/>
              <a:gd name="connsiteY1825" fmla="*/ 398998 h 4860733"/>
              <a:gd name="connsiteX1826" fmla="*/ 1180564 w 4853691"/>
              <a:gd name="connsiteY1826" fmla="*/ 377874 h 4860733"/>
              <a:gd name="connsiteX1827" fmla="*/ 1201688 w 4853691"/>
              <a:gd name="connsiteY1827" fmla="*/ 363792 h 4860733"/>
              <a:gd name="connsiteX1828" fmla="*/ 1199341 w 4853691"/>
              <a:gd name="connsiteY1828" fmla="*/ 366139 h 4860733"/>
              <a:gd name="connsiteX1829" fmla="*/ 1185258 w 4853691"/>
              <a:gd name="connsiteY1829" fmla="*/ 377874 h 4860733"/>
              <a:gd name="connsiteX1830" fmla="*/ 1164135 w 4853691"/>
              <a:gd name="connsiteY1830" fmla="*/ 394304 h 4860733"/>
              <a:gd name="connsiteX1831" fmla="*/ 1150053 w 4853691"/>
              <a:gd name="connsiteY1831" fmla="*/ 406039 h 4860733"/>
              <a:gd name="connsiteX1832" fmla="*/ 1128929 w 4853691"/>
              <a:gd name="connsiteY1832" fmla="*/ 422468 h 4860733"/>
              <a:gd name="connsiteX1833" fmla="*/ 1114847 w 4853691"/>
              <a:gd name="connsiteY1833" fmla="*/ 434204 h 4860733"/>
              <a:gd name="connsiteX1834" fmla="*/ 1093724 w 4853691"/>
              <a:gd name="connsiteY1834" fmla="*/ 452980 h 4860733"/>
              <a:gd name="connsiteX1835" fmla="*/ 1079641 w 4853691"/>
              <a:gd name="connsiteY1835" fmla="*/ 467062 h 4860733"/>
              <a:gd name="connsiteX1836" fmla="*/ 1058518 w 4853691"/>
              <a:gd name="connsiteY1836" fmla="*/ 488186 h 4860733"/>
              <a:gd name="connsiteX1837" fmla="*/ 1044436 w 4853691"/>
              <a:gd name="connsiteY1837" fmla="*/ 502268 h 4860733"/>
              <a:gd name="connsiteX1838" fmla="*/ 1023312 w 4853691"/>
              <a:gd name="connsiteY1838" fmla="*/ 525738 h 4860733"/>
              <a:gd name="connsiteX1839" fmla="*/ 1011577 w 4853691"/>
              <a:gd name="connsiteY1839" fmla="*/ 539821 h 4860733"/>
              <a:gd name="connsiteX1840" fmla="*/ 988107 w 4853691"/>
              <a:gd name="connsiteY1840" fmla="*/ 565638 h 4860733"/>
              <a:gd name="connsiteX1841" fmla="*/ 976371 w 4853691"/>
              <a:gd name="connsiteY1841" fmla="*/ 577373 h 4860733"/>
              <a:gd name="connsiteX1842" fmla="*/ 941166 w 4853691"/>
              <a:gd name="connsiteY1842" fmla="*/ 617273 h 4860733"/>
              <a:gd name="connsiteX1843" fmla="*/ 833201 w 4853691"/>
              <a:gd name="connsiteY1843" fmla="*/ 758096 h 4860733"/>
              <a:gd name="connsiteX1844" fmla="*/ 835549 w 4853691"/>
              <a:gd name="connsiteY1844" fmla="*/ 753402 h 4860733"/>
              <a:gd name="connsiteX1845" fmla="*/ 844937 w 4853691"/>
              <a:gd name="connsiteY1845" fmla="*/ 739320 h 4860733"/>
              <a:gd name="connsiteX1846" fmla="*/ 866060 w 4853691"/>
              <a:gd name="connsiteY1846" fmla="*/ 706461 h 4860733"/>
              <a:gd name="connsiteX1847" fmla="*/ 877795 w 4853691"/>
              <a:gd name="connsiteY1847" fmla="*/ 690032 h 4860733"/>
              <a:gd name="connsiteX1848" fmla="*/ 901266 w 4853691"/>
              <a:gd name="connsiteY1848" fmla="*/ 657173 h 4860733"/>
              <a:gd name="connsiteX1849" fmla="*/ 910654 w 4853691"/>
              <a:gd name="connsiteY1849" fmla="*/ 645438 h 4860733"/>
              <a:gd name="connsiteX1850" fmla="*/ 941166 w 4853691"/>
              <a:gd name="connsiteY1850" fmla="*/ 605538 h 4860733"/>
              <a:gd name="connsiteX1851" fmla="*/ 952901 w 4853691"/>
              <a:gd name="connsiteY1851" fmla="*/ 591456 h 4860733"/>
              <a:gd name="connsiteX1852" fmla="*/ 976371 w 4853691"/>
              <a:gd name="connsiteY1852" fmla="*/ 563291 h 4860733"/>
              <a:gd name="connsiteX1853" fmla="*/ 985760 w 4853691"/>
              <a:gd name="connsiteY1853" fmla="*/ 551556 h 4860733"/>
              <a:gd name="connsiteX1854" fmla="*/ 1051477 w 4853691"/>
              <a:gd name="connsiteY1854" fmla="*/ 481145 h 4860733"/>
              <a:gd name="connsiteX1855" fmla="*/ 1056171 w 4853691"/>
              <a:gd name="connsiteY1855" fmla="*/ 476450 h 4860733"/>
              <a:gd name="connsiteX1856" fmla="*/ 1084336 w 4853691"/>
              <a:gd name="connsiteY1856" fmla="*/ 443592 h 4860733"/>
              <a:gd name="connsiteX1857" fmla="*/ 1307305 w 4853691"/>
              <a:gd name="connsiteY1857" fmla="*/ 305116 h 4860733"/>
              <a:gd name="connsiteX1858" fmla="*/ 1342511 w 4853691"/>
              <a:gd name="connsiteY1858" fmla="*/ 288687 h 4860733"/>
              <a:gd name="connsiteX1859" fmla="*/ 1347205 w 4853691"/>
              <a:gd name="connsiteY1859" fmla="*/ 286340 h 4860733"/>
              <a:gd name="connsiteX1860" fmla="*/ 1361287 w 4853691"/>
              <a:gd name="connsiteY1860" fmla="*/ 281646 h 4860733"/>
              <a:gd name="connsiteX1861" fmla="*/ 1375369 w 4853691"/>
              <a:gd name="connsiteY1861" fmla="*/ 276951 h 4860733"/>
              <a:gd name="connsiteX1862" fmla="*/ 1398840 w 4853691"/>
              <a:gd name="connsiteY1862" fmla="*/ 269910 h 4860733"/>
              <a:gd name="connsiteX1863" fmla="*/ 1415269 w 4853691"/>
              <a:gd name="connsiteY1863" fmla="*/ 265216 h 4860733"/>
              <a:gd name="connsiteX1864" fmla="*/ 1438739 w 4853691"/>
              <a:gd name="connsiteY1864" fmla="*/ 260522 h 4860733"/>
              <a:gd name="connsiteX1865" fmla="*/ 1457516 w 4853691"/>
              <a:gd name="connsiteY1865" fmla="*/ 258175 h 4860733"/>
              <a:gd name="connsiteX1866" fmla="*/ 1476292 w 4853691"/>
              <a:gd name="connsiteY1866" fmla="*/ 255828 h 4860733"/>
              <a:gd name="connsiteX1867" fmla="*/ 1516192 w 4853691"/>
              <a:gd name="connsiteY1867" fmla="*/ 253481 h 4860733"/>
              <a:gd name="connsiteX1868" fmla="*/ 1556092 w 4853691"/>
              <a:gd name="connsiteY1868" fmla="*/ 255828 h 4860733"/>
              <a:gd name="connsiteX1869" fmla="*/ 1567827 w 4853691"/>
              <a:gd name="connsiteY1869" fmla="*/ 258175 h 4860733"/>
              <a:gd name="connsiteX1870" fmla="*/ 1593645 w 4853691"/>
              <a:gd name="connsiteY1870" fmla="*/ 260522 h 4860733"/>
              <a:gd name="connsiteX1871" fmla="*/ 1610074 w 4853691"/>
              <a:gd name="connsiteY1871" fmla="*/ 262869 h 4860733"/>
              <a:gd name="connsiteX1872" fmla="*/ 1631197 w 4853691"/>
              <a:gd name="connsiteY1872" fmla="*/ 267563 h 4860733"/>
              <a:gd name="connsiteX1873" fmla="*/ 1640586 w 4853691"/>
              <a:gd name="connsiteY1873" fmla="*/ 269910 h 4860733"/>
              <a:gd name="connsiteX1874" fmla="*/ 1631197 w 4853691"/>
              <a:gd name="connsiteY1874" fmla="*/ 274604 h 4860733"/>
              <a:gd name="connsiteX1875" fmla="*/ 1619462 w 4853691"/>
              <a:gd name="connsiteY1875" fmla="*/ 281646 h 4860733"/>
              <a:gd name="connsiteX1876" fmla="*/ 1579562 w 4853691"/>
              <a:gd name="connsiteY1876" fmla="*/ 307463 h 4860733"/>
              <a:gd name="connsiteX1877" fmla="*/ 1567827 w 4853691"/>
              <a:gd name="connsiteY1877" fmla="*/ 314504 h 4860733"/>
              <a:gd name="connsiteX1878" fmla="*/ 1563133 w 4853691"/>
              <a:gd name="connsiteY1878" fmla="*/ 319198 h 4860733"/>
              <a:gd name="connsiteX1879" fmla="*/ 1549051 w 4853691"/>
              <a:gd name="connsiteY1879" fmla="*/ 323892 h 4860733"/>
              <a:gd name="connsiteX1880" fmla="*/ 1509151 w 4853691"/>
              <a:gd name="connsiteY1880" fmla="*/ 340322 h 4860733"/>
              <a:gd name="connsiteX1881" fmla="*/ 1490375 w 4853691"/>
              <a:gd name="connsiteY1881" fmla="*/ 349710 h 4860733"/>
              <a:gd name="connsiteX1882" fmla="*/ 1450475 w 4853691"/>
              <a:gd name="connsiteY1882" fmla="*/ 368486 h 4860733"/>
              <a:gd name="connsiteX1883" fmla="*/ 1434045 w 4853691"/>
              <a:gd name="connsiteY1883" fmla="*/ 375527 h 4860733"/>
              <a:gd name="connsiteX1884" fmla="*/ 1391799 w 4853691"/>
              <a:gd name="connsiteY1884" fmla="*/ 396651 h 4860733"/>
              <a:gd name="connsiteX1885" fmla="*/ 1375369 w 4853691"/>
              <a:gd name="connsiteY1885" fmla="*/ 403692 h 4860733"/>
              <a:gd name="connsiteX1886" fmla="*/ 1333122 w 4853691"/>
              <a:gd name="connsiteY1886" fmla="*/ 424815 h 4860733"/>
              <a:gd name="connsiteX1887" fmla="*/ 1319040 w 4853691"/>
              <a:gd name="connsiteY1887" fmla="*/ 431857 h 4860733"/>
              <a:gd name="connsiteX1888" fmla="*/ 1269752 w 4853691"/>
              <a:gd name="connsiteY1888" fmla="*/ 457674 h 4860733"/>
              <a:gd name="connsiteX1889" fmla="*/ 1267405 w 4853691"/>
              <a:gd name="connsiteY1889" fmla="*/ 460021 h 4860733"/>
              <a:gd name="connsiteX1890" fmla="*/ 1267405 w 4853691"/>
              <a:gd name="connsiteY1890" fmla="*/ 457674 h 4860733"/>
              <a:gd name="connsiteX1891" fmla="*/ 1267405 w 4853691"/>
              <a:gd name="connsiteY1891" fmla="*/ 457674 h 4860733"/>
              <a:gd name="connsiteX1892" fmla="*/ 1265058 w 4853691"/>
              <a:gd name="connsiteY1892" fmla="*/ 443592 h 4860733"/>
              <a:gd name="connsiteX1893" fmla="*/ 1265058 w 4853691"/>
              <a:gd name="connsiteY1893" fmla="*/ 441245 h 4860733"/>
              <a:gd name="connsiteX1894" fmla="*/ 1262711 w 4853691"/>
              <a:gd name="connsiteY1894" fmla="*/ 429510 h 4860733"/>
              <a:gd name="connsiteX1895" fmla="*/ 1262711 w 4853691"/>
              <a:gd name="connsiteY1895" fmla="*/ 427162 h 4860733"/>
              <a:gd name="connsiteX1896" fmla="*/ 1260364 w 4853691"/>
              <a:gd name="connsiteY1896" fmla="*/ 417774 h 4860733"/>
              <a:gd name="connsiteX1897" fmla="*/ 1260364 w 4853691"/>
              <a:gd name="connsiteY1897" fmla="*/ 413080 h 4860733"/>
              <a:gd name="connsiteX1898" fmla="*/ 1258017 w 4853691"/>
              <a:gd name="connsiteY1898" fmla="*/ 403692 h 4860733"/>
              <a:gd name="connsiteX1899" fmla="*/ 1258017 w 4853691"/>
              <a:gd name="connsiteY1899" fmla="*/ 398998 h 4860733"/>
              <a:gd name="connsiteX1900" fmla="*/ 1255670 w 4853691"/>
              <a:gd name="connsiteY1900" fmla="*/ 391957 h 4860733"/>
              <a:gd name="connsiteX1901" fmla="*/ 1255670 w 4853691"/>
              <a:gd name="connsiteY1901" fmla="*/ 387263 h 4860733"/>
              <a:gd name="connsiteX1902" fmla="*/ 1253323 w 4853691"/>
              <a:gd name="connsiteY1902" fmla="*/ 380222 h 4860733"/>
              <a:gd name="connsiteX1903" fmla="*/ 1253323 w 4853691"/>
              <a:gd name="connsiteY1903" fmla="*/ 375527 h 4860733"/>
              <a:gd name="connsiteX1904" fmla="*/ 1250976 w 4853691"/>
              <a:gd name="connsiteY1904" fmla="*/ 370833 h 4860733"/>
              <a:gd name="connsiteX1905" fmla="*/ 1250976 w 4853691"/>
              <a:gd name="connsiteY1905" fmla="*/ 366139 h 4860733"/>
              <a:gd name="connsiteX1906" fmla="*/ 1248629 w 4853691"/>
              <a:gd name="connsiteY1906" fmla="*/ 361445 h 4860733"/>
              <a:gd name="connsiteX1907" fmla="*/ 1246282 w 4853691"/>
              <a:gd name="connsiteY1907" fmla="*/ 359098 h 4860733"/>
              <a:gd name="connsiteX1908" fmla="*/ 1243935 w 4853691"/>
              <a:gd name="connsiteY1908" fmla="*/ 354404 h 4860733"/>
              <a:gd name="connsiteX1909" fmla="*/ 1241588 w 4853691"/>
              <a:gd name="connsiteY1909" fmla="*/ 352057 h 4860733"/>
              <a:gd name="connsiteX1910" fmla="*/ 1241588 w 4853691"/>
              <a:gd name="connsiteY1910" fmla="*/ 349710 h 4860733"/>
              <a:gd name="connsiteX1911" fmla="*/ 1248629 w 4853691"/>
              <a:gd name="connsiteY1911" fmla="*/ 335628 h 4860733"/>
              <a:gd name="connsiteX1912" fmla="*/ 1246282 w 4853691"/>
              <a:gd name="connsiteY1912" fmla="*/ 326239 h 4860733"/>
              <a:gd name="connsiteX1913" fmla="*/ 1283834 w 4853691"/>
              <a:gd name="connsiteY1913" fmla="*/ 305116 h 4860733"/>
              <a:gd name="connsiteX1914" fmla="*/ 1307305 w 4853691"/>
              <a:gd name="connsiteY1914" fmla="*/ 305116 h 4860733"/>
              <a:gd name="connsiteX1915" fmla="*/ 1699262 w 4853691"/>
              <a:gd name="connsiteY1915" fmla="*/ 241746 h 4860733"/>
              <a:gd name="connsiteX1916" fmla="*/ 1703956 w 4853691"/>
              <a:gd name="connsiteY1916" fmla="*/ 239399 h 4860733"/>
              <a:gd name="connsiteX1917" fmla="*/ 1699262 w 4853691"/>
              <a:gd name="connsiteY1917" fmla="*/ 241746 h 4860733"/>
              <a:gd name="connsiteX1918" fmla="*/ 1692220 w 4853691"/>
              <a:gd name="connsiteY1918" fmla="*/ 253481 h 4860733"/>
              <a:gd name="connsiteX1919" fmla="*/ 1682832 w 4853691"/>
              <a:gd name="connsiteY1919" fmla="*/ 265216 h 4860733"/>
              <a:gd name="connsiteX1920" fmla="*/ 1671097 w 4853691"/>
              <a:gd name="connsiteY1920" fmla="*/ 260522 h 4860733"/>
              <a:gd name="connsiteX1921" fmla="*/ 1666403 w 4853691"/>
              <a:gd name="connsiteY1921" fmla="*/ 260522 h 4860733"/>
              <a:gd name="connsiteX1922" fmla="*/ 1678138 w 4853691"/>
              <a:gd name="connsiteY1922" fmla="*/ 253481 h 4860733"/>
              <a:gd name="connsiteX1923" fmla="*/ 1699262 w 4853691"/>
              <a:gd name="connsiteY1923" fmla="*/ 241746 h 4860733"/>
              <a:gd name="connsiteX1924" fmla="*/ 1739161 w 4853691"/>
              <a:gd name="connsiteY1924" fmla="*/ 204193 h 4860733"/>
              <a:gd name="connsiteX1925" fmla="*/ 1753244 w 4853691"/>
              <a:gd name="connsiteY1925" fmla="*/ 190111 h 4860733"/>
              <a:gd name="connsiteX1926" fmla="*/ 1762632 w 4853691"/>
              <a:gd name="connsiteY1926" fmla="*/ 183070 h 4860733"/>
              <a:gd name="connsiteX1927" fmla="*/ 1779061 w 4853691"/>
              <a:gd name="connsiteY1927" fmla="*/ 168987 h 4860733"/>
              <a:gd name="connsiteX1928" fmla="*/ 1786102 w 4853691"/>
              <a:gd name="connsiteY1928" fmla="*/ 164293 h 4860733"/>
              <a:gd name="connsiteX1929" fmla="*/ 1807226 w 4853691"/>
              <a:gd name="connsiteY1929" fmla="*/ 150211 h 4860733"/>
              <a:gd name="connsiteX1930" fmla="*/ 1811920 w 4853691"/>
              <a:gd name="connsiteY1930" fmla="*/ 147864 h 4860733"/>
              <a:gd name="connsiteX1931" fmla="*/ 1833043 w 4853691"/>
              <a:gd name="connsiteY1931" fmla="*/ 133782 h 4860733"/>
              <a:gd name="connsiteX1932" fmla="*/ 1833043 w 4853691"/>
              <a:gd name="connsiteY1932" fmla="*/ 133782 h 4860733"/>
              <a:gd name="connsiteX1933" fmla="*/ 1879984 w 4853691"/>
              <a:gd name="connsiteY1933" fmla="*/ 105617 h 4860733"/>
              <a:gd name="connsiteX1934" fmla="*/ 1980907 w 4853691"/>
              <a:gd name="connsiteY1934" fmla="*/ 86841 h 4860733"/>
              <a:gd name="connsiteX1935" fmla="*/ 1999684 w 4853691"/>
              <a:gd name="connsiteY1935" fmla="*/ 84494 h 4860733"/>
              <a:gd name="connsiteX1936" fmla="*/ 2023154 w 4853691"/>
              <a:gd name="connsiteY1936" fmla="*/ 82147 h 4860733"/>
              <a:gd name="connsiteX1937" fmla="*/ 2060707 w 4853691"/>
              <a:gd name="connsiteY1937" fmla="*/ 77453 h 4860733"/>
              <a:gd name="connsiteX1938" fmla="*/ 2084177 w 4853691"/>
              <a:gd name="connsiteY1938" fmla="*/ 75105 h 4860733"/>
              <a:gd name="connsiteX1939" fmla="*/ 2105301 w 4853691"/>
              <a:gd name="connsiteY1939" fmla="*/ 72758 h 4860733"/>
              <a:gd name="connsiteX1940" fmla="*/ 2105301 w 4853691"/>
              <a:gd name="connsiteY1940" fmla="*/ 75105 h 4860733"/>
              <a:gd name="connsiteX1941" fmla="*/ 2091218 w 4853691"/>
              <a:gd name="connsiteY1941" fmla="*/ 79800 h 4860733"/>
              <a:gd name="connsiteX1942" fmla="*/ 2067748 w 4853691"/>
              <a:gd name="connsiteY1942" fmla="*/ 86841 h 4860733"/>
              <a:gd name="connsiteX1943" fmla="*/ 2039583 w 4853691"/>
              <a:gd name="connsiteY1943" fmla="*/ 96229 h 4860733"/>
              <a:gd name="connsiteX1944" fmla="*/ 2013766 w 4853691"/>
              <a:gd name="connsiteY1944" fmla="*/ 103270 h 4860733"/>
              <a:gd name="connsiteX1945" fmla="*/ 1985601 w 4853691"/>
              <a:gd name="connsiteY1945" fmla="*/ 112658 h 4860733"/>
              <a:gd name="connsiteX1946" fmla="*/ 1959784 w 4853691"/>
              <a:gd name="connsiteY1946" fmla="*/ 122046 h 4860733"/>
              <a:gd name="connsiteX1947" fmla="*/ 1929272 w 4853691"/>
              <a:gd name="connsiteY1947" fmla="*/ 133782 h 4860733"/>
              <a:gd name="connsiteX1948" fmla="*/ 1905802 w 4853691"/>
              <a:gd name="connsiteY1948" fmla="*/ 143170 h 4860733"/>
              <a:gd name="connsiteX1949" fmla="*/ 1875290 w 4853691"/>
              <a:gd name="connsiteY1949" fmla="*/ 157252 h 4860733"/>
              <a:gd name="connsiteX1950" fmla="*/ 1851820 w 4853691"/>
              <a:gd name="connsiteY1950" fmla="*/ 166640 h 4860733"/>
              <a:gd name="connsiteX1951" fmla="*/ 1818961 w 4853691"/>
              <a:gd name="connsiteY1951" fmla="*/ 180723 h 4860733"/>
              <a:gd name="connsiteX1952" fmla="*/ 1797838 w 4853691"/>
              <a:gd name="connsiteY1952" fmla="*/ 190111 h 4860733"/>
              <a:gd name="connsiteX1953" fmla="*/ 1762632 w 4853691"/>
              <a:gd name="connsiteY1953" fmla="*/ 208887 h 4860733"/>
              <a:gd name="connsiteX1954" fmla="*/ 1743856 w 4853691"/>
              <a:gd name="connsiteY1954" fmla="*/ 218275 h 4860733"/>
              <a:gd name="connsiteX1955" fmla="*/ 1718038 w 4853691"/>
              <a:gd name="connsiteY1955" fmla="*/ 232358 h 4860733"/>
              <a:gd name="connsiteX1956" fmla="*/ 1722732 w 4853691"/>
              <a:gd name="connsiteY1956" fmla="*/ 227664 h 4860733"/>
              <a:gd name="connsiteX1957" fmla="*/ 1734467 w 4853691"/>
              <a:gd name="connsiteY1957" fmla="*/ 215928 h 4860733"/>
              <a:gd name="connsiteX1958" fmla="*/ 1739161 w 4853691"/>
              <a:gd name="connsiteY1958" fmla="*/ 204193 h 4860733"/>
              <a:gd name="connsiteX1959" fmla="*/ 2180406 w 4853691"/>
              <a:gd name="connsiteY1959" fmla="*/ 58676 h 4860733"/>
              <a:gd name="connsiteX1960" fmla="*/ 2217959 w 4853691"/>
              <a:gd name="connsiteY1960" fmla="*/ 51635 h 4860733"/>
              <a:gd name="connsiteX1961" fmla="*/ 2236735 w 4853691"/>
              <a:gd name="connsiteY1961" fmla="*/ 49288 h 4860733"/>
              <a:gd name="connsiteX1962" fmla="*/ 2290717 w 4853691"/>
              <a:gd name="connsiteY1962" fmla="*/ 42247 h 4860733"/>
              <a:gd name="connsiteX1963" fmla="*/ 2293064 w 4853691"/>
              <a:gd name="connsiteY1963" fmla="*/ 42247 h 4860733"/>
              <a:gd name="connsiteX1964" fmla="*/ 2330617 w 4853691"/>
              <a:gd name="connsiteY1964" fmla="*/ 37553 h 4860733"/>
              <a:gd name="connsiteX1965" fmla="*/ 2349394 w 4853691"/>
              <a:gd name="connsiteY1965" fmla="*/ 53982 h 4860733"/>
              <a:gd name="connsiteX1966" fmla="*/ 2361129 w 4853691"/>
              <a:gd name="connsiteY1966" fmla="*/ 49288 h 4860733"/>
              <a:gd name="connsiteX1967" fmla="*/ 2368170 w 4853691"/>
              <a:gd name="connsiteY1967" fmla="*/ 58676 h 4860733"/>
              <a:gd name="connsiteX1968" fmla="*/ 2370517 w 4853691"/>
              <a:gd name="connsiteY1968" fmla="*/ 61023 h 4860733"/>
              <a:gd name="connsiteX1969" fmla="*/ 2379905 w 4853691"/>
              <a:gd name="connsiteY1969" fmla="*/ 77453 h 4860733"/>
              <a:gd name="connsiteX1970" fmla="*/ 2382252 w 4853691"/>
              <a:gd name="connsiteY1970" fmla="*/ 82147 h 4860733"/>
              <a:gd name="connsiteX1971" fmla="*/ 2386946 w 4853691"/>
              <a:gd name="connsiteY1971" fmla="*/ 91535 h 4860733"/>
              <a:gd name="connsiteX1972" fmla="*/ 2379905 w 4853691"/>
              <a:gd name="connsiteY1972" fmla="*/ 91535 h 4860733"/>
              <a:gd name="connsiteX1973" fmla="*/ 2344699 w 4853691"/>
              <a:gd name="connsiteY1973" fmla="*/ 96229 h 4860733"/>
              <a:gd name="connsiteX1974" fmla="*/ 2328270 w 4853691"/>
              <a:gd name="connsiteY1974" fmla="*/ 98576 h 4860733"/>
              <a:gd name="connsiteX1975" fmla="*/ 2293064 w 4853691"/>
              <a:gd name="connsiteY1975" fmla="*/ 103270 h 4860733"/>
              <a:gd name="connsiteX1976" fmla="*/ 2278982 w 4853691"/>
              <a:gd name="connsiteY1976" fmla="*/ 105617 h 4860733"/>
              <a:gd name="connsiteX1977" fmla="*/ 2243776 w 4853691"/>
              <a:gd name="connsiteY1977" fmla="*/ 110311 h 4860733"/>
              <a:gd name="connsiteX1978" fmla="*/ 2227347 w 4853691"/>
              <a:gd name="connsiteY1978" fmla="*/ 112658 h 4860733"/>
              <a:gd name="connsiteX1979" fmla="*/ 2215612 w 4853691"/>
              <a:gd name="connsiteY1979" fmla="*/ 115005 h 4860733"/>
              <a:gd name="connsiteX1980" fmla="*/ 2210918 w 4853691"/>
              <a:gd name="connsiteY1980" fmla="*/ 112658 h 4860733"/>
              <a:gd name="connsiteX1981" fmla="*/ 2199183 w 4853691"/>
              <a:gd name="connsiteY1981" fmla="*/ 105617 h 4860733"/>
              <a:gd name="connsiteX1982" fmla="*/ 2187447 w 4853691"/>
              <a:gd name="connsiteY1982" fmla="*/ 98576 h 4860733"/>
              <a:gd name="connsiteX1983" fmla="*/ 2178059 w 4853691"/>
              <a:gd name="connsiteY1983" fmla="*/ 93882 h 4860733"/>
              <a:gd name="connsiteX1984" fmla="*/ 2166324 w 4853691"/>
              <a:gd name="connsiteY1984" fmla="*/ 86841 h 4860733"/>
              <a:gd name="connsiteX1985" fmla="*/ 2156936 w 4853691"/>
              <a:gd name="connsiteY1985" fmla="*/ 79800 h 4860733"/>
              <a:gd name="connsiteX1986" fmla="*/ 2145201 w 4853691"/>
              <a:gd name="connsiteY1986" fmla="*/ 75105 h 4860733"/>
              <a:gd name="connsiteX1987" fmla="*/ 2140506 w 4853691"/>
              <a:gd name="connsiteY1987" fmla="*/ 72758 h 4860733"/>
              <a:gd name="connsiteX1988" fmla="*/ 2142854 w 4853691"/>
              <a:gd name="connsiteY1988" fmla="*/ 65717 h 4860733"/>
              <a:gd name="connsiteX1989" fmla="*/ 2142854 w 4853691"/>
              <a:gd name="connsiteY1989" fmla="*/ 63370 h 4860733"/>
              <a:gd name="connsiteX1990" fmla="*/ 2156936 w 4853691"/>
              <a:gd name="connsiteY1990" fmla="*/ 61023 h 4860733"/>
              <a:gd name="connsiteX1991" fmla="*/ 2180406 w 4853691"/>
              <a:gd name="connsiteY1991" fmla="*/ 58676 h 4860733"/>
              <a:gd name="connsiteX1992" fmla="*/ 2412764 w 4853691"/>
              <a:gd name="connsiteY1992" fmla="*/ 28165 h 4860733"/>
              <a:gd name="connsiteX1993" fmla="*/ 2415111 w 4853691"/>
              <a:gd name="connsiteY1993" fmla="*/ 28165 h 4860733"/>
              <a:gd name="connsiteX1994" fmla="*/ 2426846 w 4853691"/>
              <a:gd name="connsiteY1994" fmla="*/ 32859 h 4860733"/>
              <a:gd name="connsiteX1995" fmla="*/ 2431540 w 4853691"/>
              <a:gd name="connsiteY1995" fmla="*/ 35206 h 4860733"/>
              <a:gd name="connsiteX1996" fmla="*/ 2433887 w 4853691"/>
              <a:gd name="connsiteY1996" fmla="*/ 37553 h 4860733"/>
              <a:gd name="connsiteX1997" fmla="*/ 2419805 w 4853691"/>
              <a:gd name="connsiteY1997" fmla="*/ 35206 h 4860733"/>
              <a:gd name="connsiteX1998" fmla="*/ 2389293 w 4853691"/>
              <a:gd name="connsiteY1998" fmla="*/ 32859 h 4860733"/>
              <a:gd name="connsiteX1999" fmla="*/ 2368170 w 4853691"/>
              <a:gd name="connsiteY1999" fmla="*/ 30512 h 4860733"/>
              <a:gd name="connsiteX2000" fmla="*/ 2368170 w 4853691"/>
              <a:gd name="connsiteY2000" fmla="*/ 30512 h 4860733"/>
              <a:gd name="connsiteX2001" fmla="*/ 2368170 w 4853691"/>
              <a:gd name="connsiteY2001" fmla="*/ 28165 h 4860733"/>
              <a:gd name="connsiteX2002" fmla="*/ 2405723 w 4853691"/>
              <a:gd name="connsiteY2002" fmla="*/ 23470 h 4860733"/>
              <a:gd name="connsiteX2003" fmla="*/ 2412764 w 4853691"/>
              <a:gd name="connsiteY2003" fmla="*/ 28165 h 4860733"/>
              <a:gd name="connsiteX2004" fmla="*/ 2483175 w 4853691"/>
              <a:gd name="connsiteY2004" fmla="*/ 46941 h 4860733"/>
              <a:gd name="connsiteX2005" fmla="*/ 2520728 w 4853691"/>
              <a:gd name="connsiteY2005" fmla="*/ 51635 h 4860733"/>
              <a:gd name="connsiteX2006" fmla="*/ 2551239 w 4853691"/>
              <a:gd name="connsiteY2006" fmla="*/ 56329 h 4860733"/>
              <a:gd name="connsiteX2007" fmla="*/ 2591139 w 4853691"/>
              <a:gd name="connsiteY2007" fmla="*/ 63370 h 4860733"/>
              <a:gd name="connsiteX2008" fmla="*/ 2616957 w 4853691"/>
              <a:gd name="connsiteY2008" fmla="*/ 68064 h 4860733"/>
              <a:gd name="connsiteX2009" fmla="*/ 2663898 w 4853691"/>
              <a:gd name="connsiteY2009" fmla="*/ 77453 h 4860733"/>
              <a:gd name="connsiteX2010" fmla="*/ 2616957 w 4853691"/>
              <a:gd name="connsiteY2010" fmla="*/ 77453 h 4860733"/>
              <a:gd name="connsiteX2011" fmla="*/ 2548892 w 4853691"/>
              <a:gd name="connsiteY2011" fmla="*/ 77453 h 4860733"/>
              <a:gd name="connsiteX2012" fmla="*/ 2534810 w 4853691"/>
              <a:gd name="connsiteY2012" fmla="*/ 77453 h 4860733"/>
              <a:gd name="connsiteX2013" fmla="*/ 2499605 w 4853691"/>
              <a:gd name="connsiteY2013" fmla="*/ 79800 h 4860733"/>
              <a:gd name="connsiteX2014" fmla="*/ 2480828 w 4853691"/>
              <a:gd name="connsiteY2014" fmla="*/ 61023 h 4860733"/>
              <a:gd name="connsiteX2015" fmla="*/ 2469093 w 4853691"/>
              <a:gd name="connsiteY2015" fmla="*/ 65717 h 4860733"/>
              <a:gd name="connsiteX2016" fmla="*/ 2469093 w 4853691"/>
              <a:gd name="connsiteY2016" fmla="*/ 65717 h 4860733"/>
              <a:gd name="connsiteX2017" fmla="*/ 2464399 w 4853691"/>
              <a:gd name="connsiteY2017" fmla="*/ 61023 h 4860733"/>
              <a:gd name="connsiteX2018" fmla="*/ 2455011 w 4853691"/>
              <a:gd name="connsiteY2018" fmla="*/ 51635 h 4860733"/>
              <a:gd name="connsiteX2019" fmla="*/ 2450317 w 4853691"/>
              <a:gd name="connsiteY2019" fmla="*/ 46941 h 4860733"/>
              <a:gd name="connsiteX2020" fmla="*/ 2443275 w 4853691"/>
              <a:gd name="connsiteY2020" fmla="*/ 42247 h 4860733"/>
              <a:gd name="connsiteX2021" fmla="*/ 2452664 w 4853691"/>
              <a:gd name="connsiteY2021" fmla="*/ 42247 h 4860733"/>
              <a:gd name="connsiteX2022" fmla="*/ 2483175 w 4853691"/>
              <a:gd name="connsiteY2022" fmla="*/ 46941 h 4860733"/>
              <a:gd name="connsiteX2023" fmla="*/ 2722574 w 4853691"/>
              <a:gd name="connsiteY2023" fmla="*/ 82147 h 4860733"/>
              <a:gd name="connsiteX2024" fmla="*/ 2741350 w 4853691"/>
              <a:gd name="connsiteY2024" fmla="*/ 84494 h 4860733"/>
              <a:gd name="connsiteX2025" fmla="*/ 2774209 w 4853691"/>
              <a:gd name="connsiteY2025" fmla="*/ 86841 h 4860733"/>
              <a:gd name="connsiteX2026" fmla="*/ 2795332 w 4853691"/>
              <a:gd name="connsiteY2026" fmla="*/ 89188 h 4860733"/>
              <a:gd name="connsiteX2027" fmla="*/ 2828191 w 4853691"/>
              <a:gd name="connsiteY2027" fmla="*/ 91535 h 4860733"/>
              <a:gd name="connsiteX2028" fmla="*/ 2849314 w 4853691"/>
              <a:gd name="connsiteY2028" fmla="*/ 93882 h 4860733"/>
              <a:gd name="connsiteX2029" fmla="*/ 2879826 w 4853691"/>
              <a:gd name="connsiteY2029" fmla="*/ 96229 h 4860733"/>
              <a:gd name="connsiteX2030" fmla="*/ 2903296 w 4853691"/>
              <a:gd name="connsiteY2030" fmla="*/ 98576 h 4860733"/>
              <a:gd name="connsiteX2031" fmla="*/ 2933808 w 4853691"/>
              <a:gd name="connsiteY2031" fmla="*/ 103270 h 4860733"/>
              <a:gd name="connsiteX2032" fmla="*/ 2957279 w 4853691"/>
              <a:gd name="connsiteY2032" fmla="*/ 107964 h 4860733"/>
              <a:gd name="connsiteX2033" fmla="*/ 2985443 w 4853691"/>
              <a:gd name="connsiteY2033" fmla="*/ 112658 h 4860733"/>
              <a:gd name="connsiteX2034" fmla="*/ 3008914 w 4853691"/>
              <a:gd name="connsiteY2034" fmla="*/ 117352 h 4860733"/>
              <a:gd name="connsiteX2035" fmla="*/ 3020649 w 4853691"/>
              <a:gd name="connsiteY2035" fmla="*/ 119699 h 4860733"/>
              <a:gd name="connsiteX2036" fmla="*/ 3020649 w 4853691"/>
              <a:gd name="connsiteY2036" fmla="*/ 122046 h 4860733"/>
              <a:gd name="connsiteX2037" fmla="*/ 3020649 w 4853691"/>
              <a:gd name="connsiteY2037" fmla="*/ 122046 h 4860733"/>
              <a:gd name="connsiteX2038" fmla="*/ 3015955 w 4853691"/>
              <a:gd name="connsiteY2038" fmla="*/ 122046 h 4860733"/>
              <a:gd name="connsiteX2039" fmla="*/ 2994831 w 4853691"/>
              <a:gd name="connsiteY2039" fmla="*/ 124393 h 4860733"/>
              <a:gd name="connsiteX2040" fmla="*/ 2973708 w 4853691"/>
              <a:gd name="connsiteY2040" fmla="*/ 126741 h 4860733"/>
              <a:gd name="connsiteX2041" fmla="*/ 2952585 w 4853691"/>
              <a:gd name="connsiteY2041" fmla="*/ 129088 h 4860733"/>
              <a:gd name="connsiteX2042" fmla="*/ 2929114 w 4853691"/>
              <a:gd name="connsiteY2042" fmla="*/ 133782 h 4860733"/>
              <a:gd name="connsiteX2043" fmla="*/ 2910338 w 4853691"/>
              <a:gd name="connsiteY2043" fmla="*/ 138476 h 4860733"/>
              <a:gd name="connsiteX2044" fmla="*/ 2893908 w 4853691"/>
              <a:gd name="connsiteY2044" fmla="*/ 143170 h 4860733"/>
              <a:gd name="connsiteX2045" fmla="*/ 2830538 w 4853691"/>
              <a:gd name="connsiteY2045" fmla="*/ 122046 h 4860733"/>
              <a:gd name="connsiteX2046" fmla="*/ 2804721 w 4853691"/>
              <a:gd name="connsiteY2046" fmla="*/ 115005 h 4860733"/>
              <a:gd name="connsiteX2047" fmla="*/ 2760127 w 4853691"/>
              <a:gd name="connsiteY2047" fmla="*/ 100923 h 4860733"/>
              <a:gd name="connsiteX2048" fmla="*/ 2731962 w 4853691"/>
              <a:gd name="connsiteY2048" fmla="*/ 93882 h 4860733"/>
              <a:gd name="connsiteX2049" fmla="*/ 2692062 w 4853691"/>
              <a:gd name="connsiteY2049" fmla="*/ 82147 h 4860733"/>
              <a:gd name="connsiteX2050" fmla="*/ 2680327 w 4853691"/>
              <a:gd name="connsiteY2050" fmla="*/ 79800 h 4860733"/>
              <a:gd name="connsiteX2051" fmla="*/ 2687368 w 4853691"/>
              <a:gd name="connsiteY2051" fmla="*/ 79800 h 4860733"/>
              <a:gd name="connsiteX2052" fmla="*/ 2722574 w 4853691"/>
              <a:gd name="connsiteY2052" fmla="*/ 82147 h 4860733"/>
              <a:gd name="connsiteX2053" fmla="*/ 3072284 w 4853691"/>
              <a:gd name="connsiteY2053" fmla="*/ 122046 h 4860733"/>
              <a:gd name="connsiteX2054" fmla="*/ 3088713 w 4853691"/>
              <a:gd name="connsiteY2054" fmla="*/ 122046 h 4860733"/>
              <a:gd name="connsiteX2055" fmla="*/ 3098101 w 4853691"/>
              <a:gd name="connsiteY2055" fmla="*/ 122046 h 4860733"/>
              <a:gd name="connsiteX2056" fmla="*/ 3112184 w 4853691"/>
              <a:gd name="connsiteY2056" fmla="*/ 124393 h 4860733"/>
              <a:gd name="connsiteX2057" fmla="*/ 3123919 w 4853691"/>
              <a:gd name="connsiteY2057" fmla="*/ 126741 h 4860733"/>
              <a:gd name="connsiteX2058" fmla="*/ 3135654 w 4853691"/>
              <a:gd name="connsiteY2058" fmla="*/ 129088 h 4860733"/>
              <a:gd name="connsiteX2059" fmla="*/ 3145042 w 4853691"/>
              <a:gd name="connsiteY2059" fmla="*/ 131435 h 4860733"/>
              <a:gd name="connsiteX2060" fmla="*/ 3154430 w 4853691"/>
              <a:gd name="connsiteY2060" fmla="*/ 136129 h 4860733"/>
              <a:gd name="connsiteX2061" fmla="*/ 3161472 w 4853691"/>
              <a:gd name="connsiteY2061" fmla="*/ 138476 h 4860733"/>
              <a:gd name="connsiteX2062" fmla="*/ 3180248 w 4853691"/>
              <a:gd name="connsiteY2062" fmla="*/ 147864 h 4860733"/>
              <a:gd name="connsiteX2063" fmla="*/ 3189636 w 4853691"/>
              <a:gd name="connsiteY2063" fmla="*/ 152558 h 4860733"/>
              <a:gd name="connsiteX2064" fmla="*/ 3201371 w 4853691"/>
              <a:gd name="connsiteY2064" fmla="*/ 159599 h 4860733"/>
              <a:gd name="connsiteX2065" fmla="*/ 3210760 w 4853691"/>
              <a:gd name="connsiteY2065" fmla="*/ 166640 h 4860733"/>
              <a:gd name="connsiteX2066" fmla="*/ 3220148 w 4853691"/>
              <a:gd name="connsiteY2066" fmla="*/ 173681 h 4860733"/>
              <a:gd name="connsiteX2067" fmla="*/ 3229536 w 4853691"/>
              <a:gd name="connsiteY2067" fmla="*/ 180723 h 4860733"/>
              <a:gd name="connsiteX2068" fmla="*/ 3238924 w 4853691"/>
              <a:gd name="connsiteY2068" fmla="*/ 187764 h 4860733"/>
              <a:gd name="connsiteX2069" fmla="*/ 3238924 w 4853691"/>
              <a:gd name="connsiteY2069" fmla="*/ 187764 h 4860733"/>
              <a:gd name="connsiteX2070" fmla="*/ 3220148 w 4853691"/>
              <a:gd name="connsiteY2070" fmla="*/ 180723 h 4860733"/>
              <a:gd name="connsiteX2071" fmla="*/ 3199024 w 4853691"/>
              <a:gd name="connsiteY2071" fmla="*/ 171334 h 4860733"/>
              <a:gd name="connsiteX2072" fmla="*/ 3163819 w 4853691"/>
              <a:gd name="connsiteY2072" fmla="*/ 159599 h 4860733"/>
              <a:gd name="connsiteX2073" fmla="*/ 3145042 w 4853691"/>
              <a:gd name="connsiteY2073" fmla="*/ 152558 h 4860733"/>
              <a:gd name="connsiteX2074" fmla="*/ 3098101 w 4853691"/>
              <a:gd name="connsiteY2074" fmla="*/ 136129 h 4860733"/>
              <a:gd name="connsiteX2075" fmla="*/ 3091060 w 4853691"/>
              <a:gd name="connsiteY2075" fmla="*/ 133782 h 4860733"/>
              <a:gd name="connsiteX2076" fmla="*/ 3053508 w 4853691"/>
              <a:gd name="connsiteY2076" fmla="*/ 122046 h 4860733"/>
              <a:gd name="connsiteX2077" fmla="*/ 3053508 w 4853691"/>
              <a:gd name="connsiteY2077" fmla="*/ 117352 h 4860733"/>
              <a:gd name="connsiteX2078" fmla="*/ 3058202 w 4853691"/>
              <a:gd name="connsiteY2078" fmla="*/ 117352 h 4860733"/>
              <a:gd name="connsiteX2079" fmla="*/ 3072284 w 4853691"/>
              <a:gd name="connsiteY2079" fmla="*/ 122046 h 4860733"/>
              <a:gd name="connsiteX2080" fmla="*/ 3283518 w 4853691"/>
              <a:gd name="connsiteY2080" fmla="*/ 208887 h 4860733"/>
              <a:gd name="connsiteX2081" fmla="*/ 3314030 w 4853691"/>
              <a:gd name="connsiteY2081" fmla="*/ 222969 h 4860733"/>
              <a:gd name="connsiteX2082" fmla="*/ 3337500 w 4853691"/>
              <a:gd name="connsiteY2082" fmla="*/ 232358 h 4860733"/>
              <a:gd name="connsiteX2083" fmla="*/ 3368012 w 4853691"/>
              <a:gd name="connsiteY2083" fmla="*/ 246440 h 4860733"/>
              <a:gd name="connsiteX2084" fmla="*/ 3391482 w 4853691"/>
              <a:gd name="connsiteY2084" fmla="*/ 258175 h 4860733"/>
              <a:gd name="connsiteX2085" fmla="*/ 3421994 w 4853691"/>
              <a:gd name="connsiteY2085" fmla="*/ 272257 h 4860733"/>
              <a:gd name="connsiteX2086" fmla="*/ 3445464 w 4853691"/>
              <a:gd name="connsiteY2086" fmla="*/ 283993 h 4860733"/>
              <a:gd name="connsiteX2087" fmla="*/ 3459546 w 4853691"/>
              <a:gd name="connsiteY2087" fmla="*/ 291034 h 4860733"/>
              <a:gd name="connsiteX2088" fmla="*/ 3461894 w 4853691"/>
              <a:gd name="connsiteY2088" fmla="*/ 293381 h 4860733"/>
              <a:gd name="connsiteX2089" fmla="*/ 3471282 w 4853691"/>
              <a:gd name="connsiteY2089" fmla="*/ 302769 h 4860733"/>
              <a:gd name="connsiteX2090" fmla="*/ 3471282 w 4853691"/>
              <a:gd name="connsiteY2090" fmla="*/ 302769 h 4860733"/>
              <a:gd name="connsiteX2091" fmla="*/ 3471282 w 4853691"/>
              <a:gd name="connsiteY2091" fmla="*/ 302769 h 4860733"/>
              <a:gd name="connsiteX2092" fmla="*/ 3459546 w 4853691"/>
              <a:gd name="connsiteY2092" fmla="*/ 300422 h 4860733"/>
              <a:gd name="connsiteX2093" fmla="*/ 3440770 w 4853691"/>
              <a:gd name="connsiteY2093" fmla="*/ 298075 h 4860733"/>
              <a:gd name="connsiteX2094" fmla="*/ 3429035 w 4853691"/>
              <a:gd name="connsiteY2094" fmla="*/ 295728 h 4860733"/>
              <a:gd name="connsiteX2095" fmla="*/ 3407911 w 4853691"/>
              <a:gd name="connsiteY2095" fmla="*/ 293381 h 4860733"/>
              <a:gd name="connsiteX2096" fmla="*/ 3398523 w 4853691"/>
              <a:gd name="connsiteY2096" fmla="*/ 293381 h 4860733"/>
              <a:gd name="connsiteX2097" fmla="*/ 3368012 w 4853691"/>
              <a:gd name="connsiteY2097" fmla="*/ 293381 h 4860733"/>
              <a:gd name="connsiteX2098" fmla="*/ 3346888 w 4853691"/>
              <a:gd name="connsiteY2098" fmla="*/ 293381 h 4860733"/>
              <a:gd name="connsiteX2099" fmla="*/ 3342194 w 4853691"/>
              <a:gd name="connsiteY2099" fmla="*/ 286340 h 4860733"/>
              <a:gd name="connsiteX2100" fmla="*/ 3330459 w 4853691"/>
              <a:gd name="connsiteY2100" fmla="*/ 269910 h 4860733"/>
              <a:gd name="connsiteX2101" fmla="*/ 3323418 w 4853691"/>
              <a:gd name="connsiteY2101" fmla="*/ 260522 h 4860733"/>
              <a:gd name="connsiteX2102" fmla="*/ 3311683 w 4853691"/>
              <a:gd name="connsiteY2102" fmla="*/ 246440 h 4860733"/>
              <a:gd name="connsiteX2103" fmla="*/ 3304641 w 4853691"/>
              <a:gd name="connsiteY2103" fmla="*/ 237052 h 4860733"/>
              <a:gd name="connsiteX2104" fmla="*/ 3285865 w 4853691"/>
              <a:gd name="connsiteY2104" fmla="*/ 218275 h 4860733"/>
              <a:gd name="connsiteX2105" fmla="*/ 3278824 w 4853691"/>
              <a:gd name="connsiteY2105" fmla="*/ 211234 h 4860733"/>
              <a:gd name="connsiteX2106" fmla="*/ 3264742 w 4853691"/>
              <a:gd name="connsiteY2106" fmla="*/ 199499 h 4860733"/>
              <a:gd name="connsiteX2107" fmla="*/ 3260047 w 4853691"/>
              <a:gd name="connsiteY2107" fmla="*/ 194805 h 4860733"/>
              <a:gd name="connsiteX2108" fmla="*/ 3264742 w 4853691"/>
              <a:gd name="connsiteY2108" fmla="*/ 197152 h 4860733"/>
              <a:gd name="connsiteX2109" fmla="*/ 3283518 w 4853691"/>
              <a:gd name="connsiteY2109" fmla="*/ 208887 h 4860733"/>
              <a:gd name="connsiteX2110" fmla="*/ 3544040 w 4853691"/>
              <a:gd name="connsiteY2110" fmla="*/ 363792 h 4860733"/>
              <a:gd name="connsiteX2111" fmla="*/ 3569858 w 4853691"/>
              <a:gd name="connsiteY2111" fmla="*/ 391957 h 4860733"/>
              <a:gd name="connsiteX2112" fmla="*/ 3574552 w 4853691"/>
              <a:gd name="connsiteY2112" fmla="*/ 398998 h 4860733"/>
              <a:gd name="connsiteX2113" fmla="*/ 3555775 w 4853691"/>
              <a:gd name="connsiteY2113" fmla="*/ 377874 h 4860733"/>
              <a:gd name="connsiteX2114" fmla="*/ 3555775 w 4853691"/>
              <a:gd name="connsiteY2114" fmla="*/ 377874 h 4860733"/>
              <a:gd name="connsiteX2115" fmla="*/ 3515876 w 4853691"/>
              <a:gd name="connsiteY2115" fmla="*/ 337975 h 4860733"/>
              <a:gd name="connsiteX2116" fmla="*/ 3508834 w 4853691"/>
              <a:gd name="connsiteY2116" fmla="*/ 330934 h 4860733"/>
              <a:gd name="connsiteX2117" fmla="*/ 3499446 w 4853691"/>
              <a:gd name="connsiteY2117" fmla="*/ 323892 h 4860733"/>
              <a:gd name="connsiteX2118" fmla="*/ 3504140 w 4853691"/>
              <a:gd name="connsiteY2118" fmla="*/ 321545 h 4860733"/>
              <a:gd name="connsiteX2119" fmla="*/ 3544040 w 4853691"/>
              <a:gd name="connsiteY2119" fmla="*/ 363792 h 4860733"/>
              <a:gd name="connsiteX2120" fmla="*/ 3544040 w 4853691"/>
              <a:gd name="connsiteY2120" fmla="*/ 363792 h 4860733"/>
              <a:gd name="connsiteX2121" fmla="*/ 3691904 w 4853691"/>
              <a:gd name="connsiteY2121" fmla="*/ 478797 h 4860733"/>
              <a:gd name="connsiteX2122" fmla="*/ 3722416 w 4853691"/>
              <a:gd name="connsiteY2122" fmla="*/ 481145 h 4860733"/>
              <a:gd name="connsiteX2123" fmla="*/ 3734151 w 4853691"/>
              <a:gd name="connsiteY2123" fmla="*/ 483492 h 4860733"/>
              <a:gd name="connsiteX2124" fmla="*/ 3752927 w 4853691"/>
              <a:gd name="connsiteY2124" fmla="*/ 485839 h 4860733"/>
              <a:gd name="connsiteX2125" fmla="*/ 3769357 w 4853691"/>
              <a:gd name="connsiteY2125" fmla="*/ 488186 h 4860733"/>
              <a:gd name="connsiteX2126" fmla="*/ 3783439 w 4853691"/>
              <a:gd name="connsiteY2126" fmla="*/ 490533 h 4860733"/>
              <a:gd name="connsiteX2127" fmla="*/ 3802215 w 4853691"/>
              <a:gd name="connsiteY2127" fmla="*/ 495227 h 4860733"/>
              <a:gd name="connsiteX2128" fmla="*/ 3813950 w 4853691"/>
              <a:gd name="connsiteY2128" fmla="*/ 497574 h 4860733"/>
              <a:gd name="connsiteX2129" fmla="*/ 3823339 w 4853691"/>
              <a:gd name="connsiteY2129" fmla="*/ 499921 h 4860733"/>
              <a:gd name="connsiteX2130" fmla="*/ 3844462 w 4853691"/>
              <a:gd name="connsiteY2130" fmla="*/ 516350 h 4860733"/>
              <a:gd name="connsiteX2131" fmla="*/ 3858544 w 4853691"/>
              <a:gd name="connsiteY2131" fmla="*/ 525738 h 4860733"/>
              <a:gd name="connsiteX2132" fmla="*/ 3898444 w 4853691"/>
              <a:gd name="connsiteY2132" fmla="*/ 553903 h 4860733"/>
              <a:gd name="connsiteX2133" fmla="*/ 3905485 w 4853691"/>
              <a:gd name="connsiteY2133" fmla="*/ 558597 h 4860733"/>
              <a:gd name="connsiteX2134" fmla="*/ 3964161 w 4853691"/>
              <a:gd name="connsiteY2134" fmla="*/ 605538 h 4860733"/>
              <a:gd name="connsiteX2135" fmla="*/ 3959467 w 4853691"/>
              <a:gd name="connsiteY2135" fmla="*/ 603191 h 4860733"/>
              <a:gd name="connsiteX2136" fmla="*/ 3940691 w 4853691"/>
              <a:gd name="connsiteY2136" fmla="*/ 591456 h 4860733"/>
              <a:gd name="connsiteX2137" fmla="*/ 3921915 w 4853691"/>
              <a:gd name="connsiteY2137" fmla="*/ 582068 h 4860733"/>
              <a:gd name="connsiteX2138" fmla="*/ 3900791 w 4853691"/>
              <a:gd name="connsiteY2138" fmla="*/ 570332 h 4860733"/>
              <a:gd name="connsiteX2139" fmla="*/ 3858544 w 4853691"/>
              <a:gd name="connsiteY2139" fmla="*/ 549209 h 4860733"/>
              <a:gd name="connsiteX2140" fmla="*/ 3837421 w 4853691"/>
              <a:gd name="connsiteY2140" fmla="*/ 539821 h 4860733"/>
              <a:gd name="connsiteX2141" fmla="*/ 3790480 w 4853691"/>
              <a:gd name="connsiteY2141" fmla="*/ 521044 h 4860733"/>
              <a:gd name="connsiteX2142" fmla="*/ 3774051 w 4853691"/>
              <a:gd name="connsiteY2142" fmla="*/ 514003 h 4860733"/>
              <a:gd name="connsiteX2143" fmla="*/ 3722416 w 4853691"/>
              <a:gd name="connsiteY2143" fmla="*/ 497574 h 4860733"/>
              <a:gd name="connsiteX2144" fmla="*/ 3715375 w 4853691"/>
              <a:gd name="connsiteY2144" fmla="*/ 495227 h 4860733"/>
              <a:gd name="connsiteX2145" fmla="*/ 3670781 w 4853691"/>
              <a:gd name="connsiteY2145" fmla="*/ 483492 h 4860733"/>
              <a:gd name="connsiteX2146" fmla="*/ 3670781 w 4853691"/>
              <a:gd name="connsiteY2146" fmla="*/ 478797 h 4860733"/>
              <a:gd name="connsiteX2147" fmla="*/ 3670781 w 4853691"/>
              <a:gd name="connsiteY2147" fmla="*/ 478797 h 4860733"/>
              <a:gd name="connsiteX2148" fmla="*/ 3675475 w 4853691"/>
              <a:gd name="connsiteY2148" fmla="*/ 478797 h 4860733"/>
              <a:gd name="connsiteX2149" fmla="*/ 3691904 w 4853691"/>
              <a:gd name="connsiteY2149" fmla="*/ 478797 h 4860733"/>
              <a:gd name="connsiteX2150" fmla="*/ 4234072 w 4853691"/>
              <a:gd name="connsiteY2150" fmla="*/ 863713 h 4860733"/>
              <a:gd name="connsiteX2151" fmla="*/ 4241113 w 4853691"/>
              <a:gd name="connsiteY2151" fmla="*/ 873101 h 4860733"/>
              <a:gd name="connsiteX2152" fmla="*/ 4241113 w 4853691"/>
              <a:gd name="connsiteY2152" fmla="*/ 873101 h 4860733"/>
              <a:gd name="connsiteX2153" fmla="*/ 4234072 w 4853691"/>
              <a:gd name="connsiteY2153" fmla="*/ 866060 h 4860733"/>
              <a:gd name="connsiteX2154" fmla="*/ 4205907 w 4853691"/>
              <a:gd name="connsiteY2154" fmla="*/ 835549 h 4860733"/>
              <a:gd name="connsiteX2155" fmla="*/ 4184784 w 4853691"/>
              <a:gd name="connsiteY2155" fmla="*/ 814425 h 4860733"/>
              <a:gd name="connsiteX2156" fmla="*/ 4161313 w 4853691"/>
              <a:gd name="connsiteY2156" fmla="*/ 788608 h 4860733"/>
              <a:gd name="connsiteX2157" fmla="*/ 4137843 w 4853691"/>
              <a:gd name="connsiteY2157" fmla="*/ 765137 h 4860733"/>
              <a:gd name="connsiteX2158" fmla="*/ 4119067 w 4853691"/>
              <a:gd name="connsiteY2158" fmla="*/ 746361 h 4860733"/>
              <a:gd name="connsiteX2159" fmla="*/ 4090902 w 4853691"/>
              <a:gd name="connsiteY2159" fmla="*/ 718196 h 4860733"/>
              <a:gd name="connsiteX2160" fmla="*/ 4076820 w 4853691"/>
              <a:gd name="connsiteY2160" fmla="*/ 706461 h 4860733"/>
              <a:gd name="connsiteX2161" fmla="*/ 3985285 w 4853691"/>
              <a:gd name="connsiteY2161" fmla="*/ 624314 h 4860733"/>
              <a:gd name="connsiteX2162" fmla="*/ 4154272 w 4853691"/>
              <a:gd name="connsiteY2162" fmla="*/ 748708 h 4860733"/>
              <a:gd name="connsiteX2163" fmla="*/ 4229378 w 4853691"/>
              <a:gd name="connsiteY2163" fmla="*/ 849631 h 4860733"/>
              <a:gd name="connsiteX2164" fmla="*/ 4234072 w 4853691"/>
              <a:gd name="connsiteY2164" fmla="*/ 863713 h 4860733"/>
              <a:gd name="connsiteX2165" fmla="*/ 4304483 w 4853691"/>
              <a:gd name="connsiteY2165" fmla="*/ 948207 h 4860733"/>
              <a:gd name="connsiteX2166" fmla="*/ 4327954 w 4853691"/>
              <a:gd name="connsiteY2166" fmla="*/ 976371 h 4860733"/>
              <a:gd name="connsiteX2167" fmla="*/ 4349077 w 4853691"/>
              <a:gd name="connsiteY2167" fmla="*/ 999842 h 4860733"/>
              <a:gd name="connsiteX2168" fmla="*/ 4372548 w 4853691"/>
              <a:gd name="connsiteY2168" fmla="*/ 1028006 h 4860733"/>
              <a:gd name="connsiteX2169" fmla="*/ 4391324 w 4853691"/>
              <a:gd name="connsiteY2169" fmla="*/ 1051477 h 4860733"/>
              <a:gd name="connsiteX2170" fmla="*/ 4414795 w 4853691"/>
              <a:gd name="connsiteY2170" fmla="*/ 1081988 h 4860733"/>
              <a:gd name="connsiteX2171" fmla="*/ 4433571 w 4853691"/>
              <a:gd name="connsiteY2171" fmla="*/ 1105459 h 4860733"/>
              <a:gd name="connsiteX2172" fmla="*/ 4457041 w 4853691"/>
              <a:gd name="connsiteY2172" fmla="*/ 1138318 h 4860733"/>
              <a:gd name="connsiteX2173" fmla="*/ 4473471 w 4853691"/>
              <a:gd name="connsiteY2173" fmla="*/ 1161788 h 4860733"/>
              <a:gd name="connsiteX2174" fmla="*/ 4496941 w 4853691"/>
              <a:gd name="connsiteY2174" fmla="*/ 1196994 h 4860733"/>
              <a:gd name="connsiteX2175" fmla="*/ 4511023 w 4853691"/>
              <a:gd name="connsiteY2175" fmla="*/ 1218117 h 4860733"/>
              <a:gd name="connsiteX2176" fmla="*/ 4536841 w 4853691"/>
              <a:gd name="connsiteY2176" fmla="*/ 1260364 h 4860733"/>
              <a:gd name="connsiteX2177" fmla="*/ 4546229 w 4853691"/>
              <a:gd name="connsiteY2177" fmla="*/ 1276793 h 4860733"/>
              <a:gd name="connsiteX2178" fmla="*/ 4569699 w 4853691"/>
              <a:gd name="connsiteY2178" fmla="*/ 1321387 h 4860733"/>
              <a:gd name="connsiteX2179" fmla="*/ 4565005 w 4853691"/>
              <a:gd name="connsiteY2179" fmla="*/ 1326081 h 4860733"/>
              <a:gd name="connsiteX2180" fmla="*/ 4457041 w 4853691"/>
              <a:gd name="connsiteY2180" fmla="*/ 1168829 h 4860733"/>
              <a:gd name="connsiteX2181" fmla="*/ 4452347 w 4853691"/>
              <a:gd name="connsiteY2181" fmla="*/ 1161788 h 4860733"/>
              <a:gd name="connsiteX2182" fmla="*/ 4433571 w 4853691"/>
              <a:gd name="connsiteY2182" fmla="*/ 1133623 h 4860733"/>
              <a:gd name="connsiteX2183" fmla="*/ 4419489 w 4853691"/>
              <a:gd name="connsiteY2183" fmla="*/ 1110153 h 4860733"/>
              <a:gd name="connsiteX2184" fmla="*/ 4400712 w 4853691"/>
              <a:gd name="connsiteY2184" fmla="*/ 1084335 h 4860733"/>
              <a:gd name="connsiteX2185" fmla="*/ 4384283 w 4853691"/>
              <a:gd name="connsiteY2185" fmla="*/ 1060865 h 4860733"/>
              <a:gd name="connsiteX2186" fmla="*/ 4367854 w 4853691"/>
              <a:gd name="connsiteY2186" fmla="*/ 1035047 h 4860733"/>
              <a:gd name="connsiteX2187" fmla="*/ 4351424 w 4853691"/>
              <a:gd name="connsiteY2187" fmla="*/ 1011577 h 4860733"/>
              <a:gd name="connsiteX2188" fmla="*/ 4332648 w 4853691"/>
              <a:gd name="connsiteY2188" fmla="*/ 988107 h 4860733"/>
              <a:gd name="connsiteX2189" fmla="*/ 4313872 w 4853691"/>
              <a:gd name="connsiteY2189" fmla="*/ 964636 h 4860733"/>
              <a:gd name="connsiteX2190" fmla="*/ 4295095 w 4853691"/>
              <a:gd name="connsiteY2190" fmla="*/ 941166 h 4860733"/>
              <a:gd name="connsiteX2191" fmla="*/ 4276319 w 4853691"/>
              <a:gd name="connsiteY2191" fmla="*/ 917695 h 4860733"/>
              <a:gd name="connsiteX2192" fmla="*/ 4266931 w 4853691"/>
              <a:gd name="connsiteY2192" fmla="*/ 905960 h 4860733"/>
              <a:gd name="connsiteX2193" fmla="*/ 4281013 w 4853691"/>
              <a:gd name="connsiteY2193" fmla="*/ 920042 h 4860733"/>
              <a:gd name="connsiteX2194" fmla="*/ 4304483 w 4853691"/>
              <a:gd name="connsiteY2194" fmla="*/ 948207 h 4860733"/>
              <a:gd name="connsiteX2195" fmla="*/ 4602558 w 4853691"/>
              <a:gd name="connsiteY2195" fmla="*/ 1382410 h 4860733"/>
              <a:gd name="connsiteX2196" fmla="*/ 4616640 w 4853691"/>
              <a:gd name="connsiteY2196" fmla="*/ 1405881 h 4860733"/>
              <a:gd name="connsiteX2197" fmla="*/ 4633070 w 4853691"/>
              <a:gd name="connsiteY2197" fmla="*/ 1434045 h 4860733"/>
              <a:gd name="connsiteX2198" fmla="*/ 4644805 w 4853691"/>
              <a:gd name="connsiteY2198" fmla="*/ 1459863 h 4860733"/>
              <a:gd name="connsiteX2199" fmla="*/ 4658887 w 4853691"/>
              <a:gd name="connsiteY2199" fmla="*/ 1490375 h 4860733"/>
              <a:gd name="connsiteX2200" fmla="*/ 4670623 w 4853691"/>
              <a:gd name="connsiteY2200" fmla="*/ 1516192 h 4860733"/>
              <a:gd name="connsiteX2201" fmla="*/ 4684705 w 4853691"/>
              <a:gd name="connsiteY2201" fmla="*/ 1549051 h 4860733"/>
              <a:gd name="connsiteX2202" fmla="*/ 4696440 w 4853691"/>
              <a:gd name="connsiteY2202" fmla="*/ 1574868 h 4860733"/>
              <a:gd name="connsiteX2203" fmla="*/ 4710522 w 4853691"/>
              <a:gd name="connsiteY2203" fmla="*/ 1610074 h 4860733"/>
              <a:gd name="connsiteX2204" fmla="*/ 4719911 w 4853691"/>
              <a:gd name="connsiteY2204" fmla="*/ 1635891 h 4860733"/>
              <a:gd name="connsiteX2205" fmla="*/ 4731646 w 4853691"/>
              <a:gd name="connsiteY2205" fmla="*/ 1671097 h 4860733"/>
              <a:gd name="connsiteX2206" fmla="*/ 4719911 w 4853691"/>
              <a:gd name="connsiteY2206" fmla="*/ 1640586 h 4860733"/>
              <a:gd name="connsiteX2207" fmla="*/ 4719911 w 4853691"/>
              <a:gd name="connsiteY2207" fmla="*/ 1640586 h 4860733"/>
              <a:gd name="connsiteX2208" fmla="*/ 4689399 w 4853691"/>
              <a:gd name="connsiteY2208" fmla="*/ 1567827 h 4860733"/>
              <a:gd name="connsiteX2209" fmla="*/ 4684705 w 4853691"/>
              <a:gd name="connsiteY2209" fmla="*/ 1556092 h 4860733"/>
              <a:gd name="connsiteX2210" fmla="*/ 4680011 w 4853691"/>
              <a:gd name="connsiteY2210" fmla="*/ 1549051 h 4860733"/>
              <a:gd name="connsiteX2211" fmla="*/ 4672970 w 4853691"/>
              <a:gd name="connsiteY2211" fmla="*/ 1532621 h 4860733"/>
              <a:gd name="connsiteX2212" fmla="*/ 4661234 w 4853691"/>
              <a:gd name="connsiteY2212" fmla="*/ 1506804 h 4860733"/>
              <a:gd name="connsiteX2213" fmla="*/ 4644805 w 4853691"/>
              <a:gd name="connsiteY2213" fmla="*/ 1471598 h 4860733"/>
              <a:gd name="connsiteX2214" fmla="*/ 4633070 w 4853691"/>
              <a:gd name="connsiteY2214" fmla="*/ 1445781 h 4860733"/>
              <a:gd name="connsiteX2215" fmla="*/ 4616640 w 4853691"/>
              <a:gd name="connsiteY2215" fmla="*/ 1412922 h 4860733"/>
              <a:gd name="connsiteX2216" fmla="*/ 4602558 w 4853691"/>
              <a:gd name="connsiteY2216" fmla="*/ 1387104 h 4860733"/>
              <a:gd name="connsiteX2217" fmla="*/ 4597864 w 4853691"/>
              <a:gd name="connsiteY2217" fmla="*/ 1377716 h 4860733"/>
              <a:gd name="connsiteX2218" fmla="*/ 4602558 w 4853691"/>
              <a:gd name="connsiteY2218" fmla="*/ 1382410 h 4860733"/>
              <a:gd name="connsiteX2219" fmla="*/ 4813793 w 4853691"/>
              <a:gd name="connsiteY2219" fmla="*/ 2013766 h 4860733"/>
              <a:gd name="connsiteX2220" fmla="*/ 4813793 w 4853691"/>
              <a:gd name="connsiteY2220" fmla="*/ 2013766 h 4860733"/>
              <a:gd name="connsiteX2221" fmla="*/ 4811445 w 4853691"/>
              <a:gd name="connsiteY2221" fmla="*/ 2018460 h 4860733"/>
              <a:gd name="connsiteX2222" fmla="*/ 4811445 w 4853691"/>
              <a:gd name="connsiteY2222" fmla="*/ 2009072 h 4860733"/>
              <a:gd name="connsiteX2223" fmla="*/ 4811445 w 4853691"/>
              <a:gd name="connsiteY2223" fmla="*/ 2002031 h 4860733"/>
              <a:gd name="connsiteX2224" fmla="*/ 4811445 w 4853691"/>
              <a:gd name="connsiteY2224" fmla="*/ 1994990 h 4860733"/>
              <a:gd name="connsiteX2225" fmla="*/ 4811445 w 4853691"/>
              <a:gd name="connsiteY2225" fmla="*/ 1994990 h 4860733"/>
              <a:gd name="connsiteX2226" fmla="*/ 4811445 w 4853691"/>
              <a:gd name="connsiteY2226" fmla="*/ 1994990 h 4860733"/>
              <a:gd name="connsiteX2227" fmla="*/ 4811445 w 4853691"/>
              <a:gd name="connsiteY2227" fmla="*/ 2002031 h 4860733"/>
              <a:gd name="connsiteX2228" fmla="*/ 4813793 w 4853691"/>
              <a:gd name="connsiteY2228" fmla="*/ 2013766 h 4860733"/>
              <a:gd name="connsiteX2229" fmla="*/ 4816139 w 4853691"/>
              <a:gd name="connsiteY2229" fmla="*/ 2063054 h 4860733"/>
              <a:gd name="connsiteX2230" fmla="*/ 4816139 w 4853691"/>
              <a:gd name="connsiteY2230" fmla="*/ 2079483 h 4860733"/>
              <a:gd name="connsiteX2231" fmla="*/ 4816139 w 4853691"/>
              <a:gd name="connsiteY2231" fmla="*/ 2091218 h 4860733"/>
              <a:gd name="connsiteX2232" fmla="*/ 4816139 w 4853691"/>
              <a:gd name="connsiteY2232" fmla="*/ 2109995 h 4860733"/>
              <a:gd name="connsiteX2233" fmla="*/ 4816139 w 4853691"/>
              <a:gd name="connsiteY2233" fmla="*/ 2114689 h 4860733"/>
              <a:gd name="connsiteX2234" fmla="*/ 4809098 w 4853691"/>
              <a:gd name="connsiteY2234" fmla="*/ 2112342 h 4860733"/>
              <a:gd name="connsiteX2235" fmla="*/ 4809098 w 4853691"/>
              <a:gd name="connsiteY2235" fmla="*/ 2109995 h 4860733"/>
              <a:gd name="connsiteX2236" fmla="*/ 4809098 w 4853691"/>
              <a:gd name="connsiteY2236" fmla="*/ 2109995 h 4860733"/>
              <a:gd name="connsiteX2237" fmla="*/ 4809098 w 4853691"/>
              <a:gd name="connsiteY2237" fmla="*/ 2088871 h 4860733"/>
              <a:gd name="connsiteX2238" fmla="*/ 4809098 w 4853691"/>
              <a:gd name="connsiteY2238" fmla="*/ 2084177 h 4860733"/>
              <a:gd name="connsiteX2239" fmla="*/ 4809098 w 4853691"/>
              <a:gd name="connsiteY2239" fmla="*/ 2067748 h 4860733"/>
              <a:gd name="connsiteX2240" fmla="*/ 4809098 w 4853691"/>
              <a:gd name="connsiteY2240" fmla="*/ 2060707 h 4860733"/>
              <a:gd name="connsiteX2241" fmla="*/ 4809098 w 4853691"/>
              <a:gd name="connsiteY2241" fmla="*/ 2046624 h 4860733"/>
              <a:gd name="connsiteX2242" fmla="*/ 4809098 w 4853691"/>
              <a:gd name="connsiteY2242" fmla="*/ 2046624 h 4860733"/>
              <a:gd name="connsiteX2243" fmla="*/ 4813793 w 4853691"/>
              <a:gd name="connsiteY2243" fmla="*/ 2051319 h 4860733"/>
              <a:gd name="connsiteX2244" fmla="*/ 4813793 w 4853691"/>
              <a:gd name="connsiteY2244" fmla="*/ 2053666 h 4860733"/>
              <a:gd name="connsiteX2245" fmla="*/ 4816139 w 4853691"/>
              <a:gd name="connsiteY2245" fmla="*/ 2063054 h 4860733"/>
              <a:gd name="connsiteX2246" fmla="*/ 4813793 w 4853691"/>
              <a:gd name="connsiteY2246" fmla="*/ 2239082 h 4860733"/>
              <a:gd name="connsiteX2247" fmla="*/ 4813793 w 4853691"/>
              <a:gd name="connsiteY2247" fmla="*/ 2257859 h 4860733"/>
              <a:gd name="connsiteX2248" fmla="*/ 4813793 w 4853691"/>
              <a:gd name="connsiteY2248" fmla="*/ 2255512 h 4860733"/>
              <a:gd name="connsiteX2249" fmla="*/ 4809098 w 4853691"/>
              <a:gd name="connsiteY2249" fmla="*/ 2199183 h 4860733"/>
              <a:gd name="connsiteX2250" fmla="*/ 4809098 w 4853691"/>
              <a:gd name="connsiteY2250" fmla="*/ 2192142 h 4860733"/>
              <a:gd name="connsiteX2251" fmla="*/ 4804404 w 4853691"/>
              <a:gd name="connsiteY2251" fmla="*/ 2152242 h 4860733"/>
              <a:gd name="connsiteX2252" fmla="*/ 4811445 w 4853691"/>
              <a:gd name="connsiteY2252" fmla="*/ 2154589 h 4860733"/>
              <a:gd name="connsiteX2253" fmla="*/ 4811445 w 4853691"/>
              <a:gd name="connsiteY2253" fmla="*/ 2154589 h 4860733"/>
              <a:gd name="connsiteX2254" fmla="*/ 4816139 w 4853691"/>
              <a:gd name="connsiteY2254" fmla="*/ 2217959 h 4860733"/>
              <a:gd name="connsiteX2255" fmla="*/ 4813793 w 4853691"/>
              <a:gd name="connsiteY2255" fmla="*/ 2239082 h 4860733"/>
              <a:gd name="connsiteX2256" fmla="*/ 4792669 w 4853691"/>
              <a:gd name="connsiteY2256" fmla="*/ 2340005 h 4860733"/>
              <a:gd name="connsiteX2257" fmla="*/ 4792669 w 4853691"/>
              <a:gd name="connsiteY2257" fmla="*/ 2340005 h 4860733"/>
              <a:gd name="connsiteX2258" fmla="*/ 4790322 w 4853691"/>
              <a:gd name="connsiteY2258" fmla="*/ 2358782 h 4860733"/>
              <a:gd name="connsiteX2259" fmla="*/ 4790322 w 4853691"/>
              <a:gd name="connsiteY2259" fmla="*/ 2365823 h 4860733"/>
              <a:gd name="connsiteX2260" fmla="*/ 4790322 w 4853691"/>
              <a:gd name="connsiteY2260" fmla="*/ 2379905 h 4860733"/>
              <a:gd name="connsiteX2261" fmla="*/ 4790322 w 4853691"/>
              <a:gd name="connsiteY2261" fmla="*/ 2389293 h 4860733"/>
              <a:gd name="connsiteX2262" fmla="*/ 4790322 w 4853691"/>
              <a:gd name="connsiteY2262" fmla="*/ 2401028 h 4860733"/>
              <a:gd name="connsiteX2263" fmla="*/ 4790322 w 4853691"/>
              <a:gd name="connsiteY2263" fmla="*/ 2403376 h 4860733"/>
              <a:gd name="connsiteX2264" fmla="*/ 4783281 w 4853691"/>
              <a:gd name="connsiteY2264" fmla="*/ 2419805 h 4860733"/>
              <a:gd name="connsiteX2265" fmla="*/ 4785628 w 4853691"/>
              <a:gd name="connsiteY2265" fmla="*/ 2431540 h 4860733"/>
              <a:gd name="connsiteX2266" fmla="*/ 4776240 w 4853691"/>
              <a:gd name="connsiteY2266" fmla="*/ 2438581 h 4860733"/>
              <a:gd name="connsiteX2267" fmla="*/ 4776240 w 4853691"/>
              <a:gd name="connsiteY2267" fmla="*/ 2438581 h 4860733"/>
              <a:gd name="connsiteX2268" fmla="*/ 4773892 w 4853691"/>
              <a:gd name="connsiteY2268" fmla="*/ 2436234 h 4860733"/>
              <a:gd name="connsiteX2269" fmla="*/ 4771546 w 4853691"/>
              <a:gd name="connsiteY2269" fmla="*/ 2433887 h 4860733"/>
              <a:gd name="connsiteX2270" fmla="*/ 4769198 w 4853691"/>
              <a:gd name="connsiteY2270" fmla="*/ 2429193 h 4860733"/>
              <a:gd name="connsiteX2271" fmla="*/ 4766852 w 4853691"/>
              <a:gd name="connsiteY2271" fmla="*/ 2426846 h 4860733"/>
              <a:gd name="connsiteX2272" fmla="*/ 4764504 w 4853691"/>
              <a:gd name="connsiteY2272" fmla="*/ 2422152 h 4860733"/>
              <a:gd name="connsiteX2273" fmla="*/ 4762157 w 4853691"/>
              <a:gd name="connsiteY2273" fmla="*/ 2417458 h 4860733"/>
              <a:gd name="connsiteX2274" fmla="*/ 4759810 w 4853691"/>
              <a:gd name="connsiteY2274" fmla="*/ 2410417 h 4860733"/>
              <a:gd name="connsiteX2275" fmla="*/ 4757463 w 4853691"/>
              <a:gd name="connsiteY2275" fmla="*/ 2405723 h 4860733"/>
              <a:gd name="connsiteX2276" fmla="*/ 4755116 w 4853691"/>
              <a:gd name="connsiteY2276" fmla="*/ 2398681 h 4860733"/>
              <a:gd name="connsiteX2277" fmla="*/ 4752769 w 4853691"/>
              <a:gd name="connsiteY2277" fmla="*/ 2393987 h 4860733"/>
              <a:gd name="connsiteX2278" fmla="*/ 4750422 w 4853691"/>
              <a:gd name="connsiteY2278" fmla="*/ 2384599 h 4860733"/>
              <a:gd name="connsiteX2279" fmla="*/ 4748075 w 4853691"/>
              <a:gd name="connsiteY2279" fmla="*/ 2379905 h 4860733"/>
              <a:gd name="connsiteX2280" fmla="*/ 4745728 w 4853691"/>
              <a:gd name="connsiteY2280" fmla="*/ 2370517 h 4860733"/>
              <a:gd name="connsiteX2281" fmla="*/ 4745728 w 4853691"/>
              <a:gd name="connsiteY2281" fmla="*/ 2368170 h 4860733"/>
              <a:gd name="connsiteX2282" fmla="*/ 4743381 w 4853691"/>
              <a:gd name="connsiteY2282" fmla="*/ 2356435 h 4860733"/>
              <a:gd name="connsiteX2283" fmla="*/ 4743381 w 4853691"/>
              <a:gd name="connsiteY2283" fmla="*/ 2354088 h 4860733"/>
              <a:gd name="connsiteX2284" fmla="*/ 4738687 w 4853691"/>
              <a:gd name="connsiteY2284" fmla="*/ 2340005 h 4860733"/>
              <a:gd name="connsiteX2285" fmla="*/ 4738687 w 4853691"/>
              <a:gd name="connsiteY2285" fmla="*/ 2340005 h 4860733"/>
              <a:gd name="connsiteX2286" fmla="*/ 4729299 w 4853691"/>
              <a:gd name="connsiteY2286" fmla="*/ 2297759 h 4860733"/>
              <a:gd name="connsiteX2287" fmla="*/ 4743381 w 4853691"/>
              <a:gd name="connsiteY2287" fmla="*/ 2278982 h 4860733"/>
              <a:gd name="connsiteX2288" fmla="*/ 4722257 w 4853691"/>
              <a:gd name="connsiteY2288" fmla="*/ 2257859 h 4860733"/>
              <a:gd name="connsiteX2289" fmla="*/ 4719911 w 4853691"/>
              <a:gd name="connsiteY2289" fmla="*/ 2257859 h 4860733"/>
              <a:gd name="connsiteX2290" fmla="*/ 4715216 w 4853691"/>
              <a:gd name="connsiteY2290" fmla="*/ 2236735 h 4860733"/>
              <a:gd name="connsiteX2291" fmla="*/ 4710522 w 4853691"/>
              <a:gd name="connsiteY2291" fmla="*/ 2208571 h 4860733"/>
              <a:gd name="connsiteX2292" fmla="*/ 4708175 w 4853691"/>
              <a:gd name="connsiteY2292" fmla="*/ 2194489 h 4860733"/>
              <a:gd name="connsiteX2293" fmla="*/ 4703481 w 4853691"/>
              <a:gd name="connsiteY2293" fmla="*/ 2166324 h 4860733"/>
              <a:gd name="connsiteX2294" fmla="*/ 4701134 w 4853691"/>
              <a:gd name="connsiteY2294" fmla="*/ 2149895 h 4860733"/>
              <a:gd name="connsiteX2295" fmla="*/ 4696440 w 4853691"/>
              <a:gd name="connsiteY2295" fmla="*/ 2124077 h 4860733"/>
              <a:gd name="connsiteX2296" fmla="*/ 4694093 w 4853691"/>
              <a:gd name="connsiteY2296" fmla="*/ 2102954 h 4860733"/>
              <a:gd name="connsiteX2297" fmla="*/ 4691746 w 4853691"/>
              <a:gd name="connsiteY2297" fmla="*/ 2079483 h 4860733"/>
              <a:gd name="connsiteX2298" fmla="*/ 4689399 w 4853691"/>
              <a:gd name="connsiteY2298" fmla="*/ 2051319 h 4860733"/>
              <a:gd name="connsiteX2299" fmla="*/ 4687052 w 4853691"/>
              <a:gd name="connsiteY2299" fmla="*/ 2030195 h 4860733"/>
              <a:gd name="connsiteX2300" fmla="*/ 4682358 w 4853691"/>
              <a:gd name="connsiteY2300" fmla="*/ 1999684 h 4860733"/>
              <a:gd name="connsiteX2301" fmla="*/ 4680011 w 4853691"/>
              <a:gd name="connsiteY2301" fmla="*/ 1980907 h 4860733"/>
              <a:gd name="connsiteX2302" fmla="*/ 4675317 w 4853691"/>
              <a:gd name="connsiteY2302" fmla="*/ 1945702 h 4860733"/>
              <a:gd name="connsiteX2303" fmla="*/ 4672970 w 4853691"/>
              <a:gd name="connsiteY2303" fmla="*/ 1926925 h 4860733"/>
              <a:gd name="connsiteX2304" fmla="*/ 4670623 w 4853691"/>
              <a:gd name="connsiteY2304" fmla="*/ 1908149 h 4860733"/>
              <a:gd name="connsiteX2305" fmla="*/ 4680011 w 4853691"/>
              <a:gd name="connsiteY2305" fmla="*/ 1905802 h 4860733"/>
              <a:gd name="connsiteX2306" fmla="*/ 4682358 w 4853691"/>
              <a:gd name="connsiteY2306" fmla="*/ 1908149 h 4860733"/>
              <a:gd name="connsiteX2307" fmla="*/ 4689399 w 4853691"/>
              <a:gd name="connsiteY2307" fmla="*/ 1917537 h 4860733"/>
              <a:gd name="connsiteX2308" fmla="*/ 4696440 w 4853691"/>
              <a:gd name="connsiteY2308" fmla="*/ 1926925 h 4860733"/>
              <a:gd name="connsiteX2309" fmla="*/ 4701134 w 4853691"/>
              <a:gd name="connsiteY2309" fmla="*/ 1936313 h 4860733"/>
              <a:gd name="connsiteX2310" fmla="*/ 4708175 w 4853691"/>
              <a:gd name="connsiteY2310" fmla="*/ 1948049 h 4860733"/>
              <a:gd name="connsiteX2311" fmla="*/ 4712869 w 4853691"/>
              <a:gd name="connsiteY2311" fmla="*/ 1957437 h 4860733"/>
              <a:gd name="connsiteX2312" fmla="*/ 4719911 w 4853691"/>
              <a:gd name="connsiteY2312" fmla="*/ 1969172 h 4860733"/>
              <a:gd name="connsiteX2313" fmla="*/ 4724605 w 4853691"/>
              <a:gd name="connsiteY2313" fmla="*/ 1978560 h 4860733"/>
              <a:gd name="connsiteX2314" fmla="*/ 4731646 w 4853691"/>
              <a:gd name="connsiteY2314" fmla="*/ 1990295 h 4860733"/>
              <a:gd name="connsiteX2315" fmla="*/ 4736340 w 4853691"/>
              <a:gd name="connsiteY2315" fmla="*/ 2002031 h 4860733"/>
              <a:gd name="connsiteX2316" fmla="*/ 4741034 w 4853691"/>
              <a:gd name="connsiteY2316" fmla="*/ 2013766 h 4860733"/>
              <a:gd name="connsiteX2317" fmla="*/ 4745728 w 4853691"/>
              <a:gd name="connsiteY2317" fmla="*/ 2025501 h 4860733"/>
              <a:gd name="connsiteX2318" fmla="*/ 4750422 w 4853691"/>
              <a:gd name="connsiteY2318" fmla="*/ 2037236 h 4860733"/>
              <a:gd name="connsiteX2319" fmla="*/ 4755116 w 4853691"/>
              <a:gd name="connsiteY2319" fmla="*/ 2048971 h 4860733"/>
              <a:gd name="connsiteX2320" fmla="*/ 4759810 w 4853691"/>
              <a:gd name="connsiteY2320" fmla="*/ 2060707 h 4860733"/>
              <a:gd name="connsiteX2321" fmla="*/ 4764504 w 4853691"/>
              <a:gd name="connsiteY2321" fmla="*/ 2074789 h 4860733"/>
              <a:gd name="connsiteX2322" fmla="*/ 4769198 w 4853691"/>
              <a:gd name="connsiteY2322" fmla="*/ 2086524 h 4860733"/>
              <a:gd name="connsiteX2323" fmla="*/ 4773892 w 4853691"/>
              <a:gd name="connsiteY2323" fmla="*/ 2102954 h 4860733"/>
              <a:gd name="connsiteX2324" fmla="*/ 4776240 w 4853691"/>
              <a:gd name="connsiteY2324" fmla="*/ 2114689 h 4860733"/>
              <a:gd name="connsiteX2325" fmla="*/ 4780934 w 4853691"/>
              <a:gd name="connsiteY2325" fmla="*/ 2133465 h 4860733"/>
              <a:gd name="connsiteX2326" fmla="*/ 4783281 w 4853691"/>
              <a:gd name="connsiteY2326" fmla="*/ 2142853 h 4860733"/>
              <a:gd name="connsiteX2327" fmla="*/ 4787975 w 4853691"/>
              <a:gd name="connsiteY2327" fmla="*/ 2163977 h 4860733"/>
              <a:gd name="connsiteX2328" fmla="*/ 4790322 w 4853691"/>
              <a:gd name="connsiteY2328" fmla="*/ 2171018 h 4860733"/>
              <a:gd name="connsiteX2329" fmla="*/ 4795016 w 4853691"/>
              <a:gd name="connsiteY2329" fmla="*/ 2199183 h 4860733"/>
              <a:gd name="connsiteX2330" fmla="*/ 4795016 w 4853691"/>
              <a:gd name="connsiteY2330" fmla="*/ 2201530 h 4860733"/>
              <a:gd name="connsiteX2331" fmla="*/ 4804404 w 4853691"/>
              <a:gd name="connsiteY2331" fmla="*/ 2262553 h 4860733"/>
              <a:gd name="connsiteX2332" fmla="*/ 4806751 w 4853691"/>
              <a:gd name="connsiteY2332" fmla="*/ 2278982 h 4860733"/>
              <a:gd name="connsiteX2333" fmla="*/ 4790322 w 4853691"/>
              <a:gd name="connsiteY2333" fmla="*/ 2297759 h 4860733"/>
              <a:gd name="connsiteX2334" fmla="*/ 4797363 w 4853691"/>
              <a:gd name="connsiteY2334" fmla="*/ 2314188 h 4860733"/>
              <a:gd name="connsiteX2335" fmla="*/ 4795016 w 4853691"/>
              <a:gd name="connsiteY2335" fmla="*/ 2318882 h 4860733"/>
              <a:gd name="connsiteX2336" fmla="*/ 4795016 w 4853691"/>
              <a:gd name="connsiteY2336" fmla="*/ 2323576 h 4860733"/>
              <a:gd name="connsiteX2337" fmla="*/ 4795016 w 4853691"/>
              <a:gd name="connsiteY2337" fmla="*/ 2323576 h 4860733"/>
              <a:gd name="connsiteX2338" fmla="*/ 4792669 w 4853691"/>
              <a:gd name="connsiteY2338" fmla="*/ 2340005 h 4860733"/>
              <a:gd name="connsiteX2339" fmla="*/ 4804404 w 4853691"/>
              <a:gd name="connsiteY2339" fmla="*/ 2781250 h 4860733"/>
              <a:gd name="connsiteX2340" fmla="*/ 4797363 w 4853691"/>
              <a:gd name="connsiteY2340" fmla="*/ 2851662 h 4860733"/>
              <a:gd name="connsiteX2341" fmla="*/ 4795016 w 4853691"/>
              <a:gd name="connsiteY2341" fmla="*/ 2872785 h 4860733"/>
              <a:gd name="connsiteX2342" fmla="*/ 4785628 w 4853691"/>
              <a:gd name="connsiteY2342" fmla="*/ 2931461 h 4860733"/>
              <a:gd name="connsiteX2343" fmla="*/ 4783281 w 4853691"/>
              <a:gd name="connsiteY2343" fmla="*/ 2945543 h 4860733"/>
              <a:gd name="connsiteX2344" fmla="*/ 4769198 w 4853691"/>
              <a:gd name="connsiteY2344" fmla="*/ 3015955 h 4860733"/>
              <a:gd name="connsiteX2345" fmla="*/ 4764504 w 4853691"/>
              <a:gd name="connsiteY2345" fmla="*/ 3034731 h 4860733"/>
              <a:gd name="connsiteX2346" fmla="*/ 4752769 w 4853691"/>
              <a:gd name="connsiteY2346" fmla="*/ 3088713 h 4860733"/>
              <a:gd name="connsiteX2347" fmla="*/ 4748075 w 4853691"/>
              <a:gd name="connsiteY2347" fmla="*/ 3107490 h 4860733"/>
              <a:gd name="connsiteX2348" fmla="*/ 4729299 w 4853691"/>
              <a:gd name="connsiteY2348" fmla="*/ 3175554 h 4860733"/>
              <a:gd name="connsiteX2349" fmla="*/ 4724605 w 4853691"/>
              <a:gd name="connsiteY2349" fmla="*/ 3189636 h 4860733"/>
              <a:gd name="connsiteX2350" fmla="*/ 4717563 w 4853691"/>
              <a:gd name="connsiteY2350" fmla="*/ 3213107 h 4860733"/>
              <a:gd name="connsiteX2351" fmla="*/ 4717563 w 4853691"/>
              <a:gd name="connsiteY2351" fmla="*/ 3213107 h 4860733"/>
              <a:gd name="connsiteX2352" fmla="*/ 4705828 w 4853691"/>
              <a:gd name="connsiteY2352" fmla="*/ 3224842 h 4860733"/>
              <a:gd name="connsiteX2353" fmla="*/ 4787975 w 4853691"/>
              <a:gd name="connsiteY2353" fmla="*/ 2886867 h 4860733"/>
              <a:gd name="connsiteX2354" fmla="*/ 4790322 w 4853691"/>
              <a:gd name="connsiteY2354" fmla="*/ 2879826 h 4860733"/>
              <a:gd name="connsiteX2355" fmla="*/ 4790322 w 4853691"/>
              <a:gd name="connsiteY2355" fmla="*/ 2879826 h 4860733"/>
              <a:gd name="connsiteX2356" fmla="*/ 4790322 w 4853691"/>
              <a:gd name="connsiteY2356" fmla="*/ 2879826 h 4860733"/>
              <a:gd name="connsiteX2357" fmla="*/ 4802057 w 4853691"/>
              <a:gd name="connsiteY2357" fmla="*/ 2797679 h 4860733"/>
              <a:gd name="connsiteX2358" fmla="*/ 4804404 w 4853691"/>
              <a:gd name="connsiteY2358" fmla="*/ 2781250 h 4860733"/>
              <a:gd name="connsiteX2359" fmla="*/ 4811445 w 4853691"/>
              <a:gd name="connsiteY2359" fmla="*/ 2710839 h 4860733"/>
              <a:gd name="connsiteX2360" fmla="*/ 4806751 w 4853691"/>
              <a:gd name="connsiteY2360" fmla="*/ 2778903 h 4860733"/>
              <a:gd name="connsiteX2361" fmla="*/ 4804404 w 4853691"/>
              <a:gd name="connsiteY2361" fmla="*/ 2781250 h 4860733"/>
              <a:gd name="connsiteX2362" fmla="*/ 4755116 w 4853691"/>
              <a:gd name="connsiteY2362" fmla="*/ 3130960 h 4860733"/>
              <a:gd name="connsiteX2363" fmla="*/ 4750422 w 4853691"/>
              <a:gd name="connsiteY2363" fmla="*/ 3145042 h 4860733"/>
              <a:gd name="connsiteX2364" fmla="*/ 4743381 w 4853691"/>
              <a:gd name="connsiteY2364" fmla="*/ 3163819 h 4860733"/>
              <a:gd name="connsiteX2365" fmla="*/ 4724605 w 4853691"/>
              <a:gd name="connsiteY2365" fmla="*/ 3210759 h 4860733"/>
              <a:gd name="connsiteX2366" fmla="*/ 4722257 w 4853691"/>
              <a:gd name="connsiteY2366" fmla="*/ 3210759 h 4860733"/>
              <a:gd name="connsiteX2367" fmla="*/ 4724605 w 4853691"/>
              <a:gd name="connsiteY2367" fmla="*/ 3206065 h 4860733"/>
              <a:gd name="connsiteX2368" fmla="*/ 4755116 w 4853691"/>
              <a:gd name="connsiteY2368" fmla="*/ 3130960 h 4860733"/>
              <a:gd name="connsiteX2369" fmla="*/ 4755116 w 4853691"/>
              <a:gd name="connsiteY2369" fmla="*/ 3130960 h 4860733"/>
              <a:gd name="connsiteX2370" fmla="*/ 4478165 w 4853691"/>
              <a:gd name="connsiteY2370" fmla="*/ 3734151 h 4860733"/>
              <a:gd name="connsiteX2371" fmla="*/ 4466430 w 4853691"/>
              <a:gd name="connsiteY2371" fmla="*/ 3752927 h 4860733"/>
              <a:gd name="connsiteX2372" fmla="*/ 4454694 w 4853691"/>
              <a:gd name="connsiteY2372" fmla="*/ 3767009 h 4860733"/>
              <a:gd name="connsiteX2373" fmla="*/ 4442959 w 4853691"/>
              <a:gd name="connsiteY2373" fmla="*/ 3783439 h 4860733"/>
              <a:gd name="connsiteX2374" fmla="*/ 4431224 w 4853691"/>
              <a:gd name="connsiteY2374" fmla="*/ 3797521 h 4860733"/>
              <a:gd name="connsiteX2375" fmla="*/ 4419489 w 4853691"/>
              <a:gd name="connsiteY2375" fmla="*/ 3813950 h 4860733"/>
              <a:gd name="connsiteX2376" fmla="*/ 4407753 w 4853691"/>
              <a:gd name="connsiteY2376" fmla="*/ 3828033 h 4860733"/>
              <a:gd name="connsiteX2377" fmla="*/ 4396018 w 4853691"/>
              <a:gd name="connsiteY2377" fmla="*/ 3842115 h 4860733"/>
              <a:gd name="connsiteX2378" fmla="*/ 4384283 w 4853691"/>
              <a:gd name="connsiteY2378" fmla="*/ 3856197 h 4860733"/>
              <a:gd name="connsiteX2379" fmla="*/ 4372548 w 4853691"/>
              <a:gd name="connsiteY2379" fmla="*/ 3870280 h 4860733"/>
              <a:gd name="connsiteX2380" fmla="*/ 4360812 w 4853691"/>
              <a:gd name="connsiteY2380" fmla="*/ 3882015 h 4860733"/>
              <a:gd name="connsiteX2381" fmla="*/ 4349077 w 4853691"/>
              <a:gd name="connsiteY2381" fmla="*/ 3896097 h 4860733"/>
              <a:gd name="connsiteX2382" fmla="*/ 4337342 w 4853691"/>
              <a:gd name="connsiteY2382" fmla="*/ 3907832 h 4860733"/>
              <a:gd name="connsiteX2383" fmla="*/ 4325607 w 4853691"/>
              <a:gd name="connsiteY2383" fmla="*/ 3919567 h 4860733"/>
              <a:gd name="connsiteX2384" fmla="*/ 4313872 w 4853691"/>
              <a:gd name="connsiteY2384" fmla="*/ 3931303 h 4860733"/>
              <a:gd name="connsiteX2385" fmla="*/ 4299789 w 4853691"/>
              <a:gd name="connsiteY2385" fmla="*/ 3943038 h 4860733"/>
              <a:gd name="connsiteX2386" fmla="*/ 4288054 w 4853691"/>
              <a:gd name="connsiteY2386" fmla="*/ 3954773 h 4860733"/>
              <a:gd name="connsiteX2387" fmla="*/ 4273972 w 4853691"/>
              <a:gd name="connsiteY2387" fmla="*/ 3966508 h 4860733"/>
              <a:gd name="connsiteX2388" fmla="*/ 4262237 w 4853691"/>
              <a:gd name="connsiteY2388" fmla="*/ 3975897 h 4860733"/>
              <a:gd name="connsiteX2389" fmla="*/ 4248154 w 4853691"/>
              <a:gd name="connsiteY2389" fmla="*/ 3985285 h 4860733"/>
              <a:gd name="connsiteX2390" fmla="*/ 4241113 w 4853691"/>
              <a:gd name="connsiteY2390" fmla="*/ 3989979 h 4860733"/>
              <a:gd name="connsiteX2391" fmla="*/ 4241113 w 4853691"/>
              <a:gd name="connsiteY2391" fmla="*/ 3985285 h 4860733"/>
              <a:gd name="connsiteX2392" fmla="*/ 4241113 w 4853691"/>
              <a:gd name="connsiteY2392" fmla="*/ 3985285 h 4860733"/>
              <a:gd name="connsiteX2393" fmla="*/ 4255195 w 4853691"/>
              <a:gd name="connsiteY2393" fmla="*/ 3971203 h 4860733"/>
              <a:gd name="connsiteX2394" fmla="*/ 4273972 w 4853691"/>
              <a:gd name="connsiteY2394" fmla="*/ 3952426 h 4860733"/>
              <a:gd name="connsiteX2395" fmla="*/ 4290401 w 4853691"/>
              <a:gd name="connsiteY2395" fmla="*/ 3933650 h 4860733"/>
              <a:gd name="connsiteX2396" fmla="*/ 4306830 w 4853691"/>
              <a:gd name="connsiteY2396" fmla="*/ 3914873 h 4860733"/>
              <a:gd name="connsiteX2397" fmla="*/ 4323260 w 4853691"/>
              <a:gd name="connsiteY2397" fmla="*/ 3896097 h 4860733"/>
              <a:gd name="connsiteX2398" fmla="*/ 4339689 w 4853691"/>
              <a:gd name="connsiteY2398" fmla="*/ 3877321 h 4860733"/>
              <a:gd name="connsiteX2399" fmla="*/ 4356118 w 4853691"/>
              <a:gd name="connsiteY2399" fmla="*/ 3858544 h 4860733"/>
              <a:gd name="connsiteX2400" fmla="*/ 4372548 w 4853691"/>
              <a:gd name="connsiteY2400" fmla="*/ 3837421 h 4860733"/>
              <a:gd name="connsiteX2401" fmla="*/ 4372548 w 4853691"/>
              <a:gd name="connsiteY2401" fmla="*/ 3837421 h 4860733"/>
              <a:gd name="connsiteX2402" fmla="*/ 4386630 w 4853691"/>
              <a:gd name="connsiteY2402" fmla="*/ 3825686 h 4860733"/>
              <a:gd name="connsiteX2403" fmla="*/ 4403059 w 4853691"/>
              <a:gd name="connsiteY2403" fmla="*/ 3811604 h 4860733"/>
              <a:gd name="connsiteX2404" fmla="*/ 4421835 w 4853691"/>
              <a:gd name="connsiteY2404" fmla="*/ 3792827 h 4860733"/>
              <a:gd name="connsiteX2405" fmla="*/ 4435918 w 4853691"/>
              <a:gd name="connsiteY2405" fmla="*/ 3776398 h 4860733"/>
              <a:gd name="connsiteX2406" fmla="*/ 4454694 w 4853691"/>
              <a:gd name="connsiteY2406" fmla="*/ 3755274 h 4860733"/>
              <a:gd name="connsiteX2407" fmla="*/ 4468776 w 4853691"/>
              <a:gd name="connsiteY2407" fmla="*/ 3738845 h 4860733"/>
              <a:gd name="connsiteX2408" fmla="*/ 4487553 w 4853691"/>
              <a:gd name="connsiteY2408" fmla="*/ 3717722 h 4860733"/>
              <a:gd name="connsiteX2409" fmla="*/ 4501635 w 4853691"/>
              <a:gd name="connsiteY2409" fmla="*/ 3698945 h 4860733"/>
              <a:gd name="connsiteX2410" fmla="*/ 4508676 w 4853691"/>
              <a:gd name="connsiteY2410" fmla="*/ 3689557 h 4860733"/>
              <a:gd name="connsiteX2411" fmla="*/ 4501635 w 4853691"/>
              <a:gd name="connsiteY2411" fmla="*/ 3701292 h 4860733"/>
              <a:gd name="connsiteX2412" fmla="*/ 4489900 w 4853691"/>
              <a:gd name="connsiteY2412" fmla="*/ 3720068 h 4860733"/>
              <a:gd name="connsiteX2413" fmla="*/ 4478165 w 4853691"/>
              <a:gd name="connsiteY2413" fmla="*/ 3734151 h 4860733"/>
              <a:gd name="connsiteX2414" fmla="*/ 4205907 w 4853691"/>
              <a:gd name="connsiteY2414" fmla="*/ 4051002 h 4860733"/>
              <a:gd name="connsiteX2415" fmla="*/ 4203560 w 4853691"/>
              <a:gd name="connsiteY2415" fmla="*/ 4060390 h 4860733"/>
              <a:gd name="connsiteX2416" fmla="*/ 4201213 w 4853691"/>
              <a:gd name="connsiteY2416" fmla="*/ 4069779 h 4860733"/>
              <a:gd name="connsiteX2417" fmla="*/ 4196519 w 4853691"/>
              <a:gd name="connsiteY2417" fmla="*/ 4086208 h 4860733"/>
              <a:gd name="connsiteX2418" fmla="*/ 4194172 w 4853691"/>
              <a:gd name="connsiteY2418" fmla="*/ 4093249 h 4860733"/>
              <a:gd name="connsiteX2419" fmla="*/ 4189478 w 4853691"/>
              <a:gd name="connsiteY2419" fmla="*/ 4107331 h 4860733"/>
              <a:gd name="connsiteX2420" fmla="*/ 4187131 w 4853691"/>
              <a:gd name="connsiteY2420" fmla="*/ 4109678 h 4860733"/>
              <a:gd name="connsiteX2421" fmla="*/ 4180090 w 4853691"/>
              <a:gd name="connsiteY2421" fmla="*/ 4123761 h 4860733"/>
              <a:gd name="connsiteX2422" fmla="*/ 4170701 w 4853691"/>
              <a:gd name="connsiteY2422" fmla="*/ 4133149 h 4860733"/>
              <a:gd name="connsiteX2423" fmla="*/ 4168355 w 4853691"/>
              <a:gd name="connsiteY2423" fmla="*/ 4130802 h 4860733"/>
              <a:gd name="connsiteX2424" fmla="*/ 4168355 w 4853691"/>
              <a:gd name="connsiteY2424" fmla="*/ 4130802 h 4860733"/>
              <a:gd name="connsiteX2425" fmla="*/ 4173049 w 4853691"/>
              <a:gd name="connsiteY2425" fmla="*/ 4123761 h 4860733"/>
              <a:gd name="connsiteX2426" fmla="*/ 4177743 w 4853691"/>
              <a:gd name="connsiteY2426" fmla="*/ 4116720 h 4860733"/>
              <a:gd name="connsiteX2427" fmla="*/ 4182437 w 4853691"/>
              <a:gd name="connsiteY2427" fmla="*/ 4107331 h 4860733"/>
              <a:gd name="connsiteX2428" fmla="*/ 4184784 w 4853691"/>
              <a:gd name="connsiteY2428" fmla="*/ 4100290 h 4860733"/>
              <a:gd name="connsiteX2429" fmla="*/ 4189478 w 4853691"/>
              <a:gd name="connsiteY2429" fmla="*/ 4090902 h 4860733"/>
              <a:gd name="connsiteX2430" fmla="*/ 4191825 w 4853691"/>
              <a:gd name="connsiteY2430" fmla="*/ 4083861 h 4860733"/>
              <a:gd name="connsiteX2431" fmla="*/ 4196519 w 4853691"/>
              <a:gd name="connsiteY2431" fmla="*/ 4074473 h 4860733"/>
              <a:gd name="connsiteX2432" fmla="*/ 4198866 w 4853691"/>
              <a:gd name="connsiteY2432" fmla="*/ 4067431 h 4860733"/>
              <a:gd name="connsiteX2433" fmla="*/ 4203560 w 4853691"/>
              <a:gd name="connsiteY2433" fmla="*/ 4055696 h 4860733"/>
              <a:gd name="connsiteX2434" fmla="*/ 4205907 w 4853691"/>
              <a:gd name="connsiteY2434" fmla="*/ 4048655 h 4860733"/>
              <a:gd name="connsiteX2435" fmla="*/ 4210601 w 4853691"/>
              <a:gd name="connsiteY2435" fmla="*/ 4034573 h 4860733"/>
              <a:gd name="connsiteX2436" fmla="*/ 4212948 w 4853691"/>
              <a:gd name="connsiteY2436" fmla="*/ 4029879 h 4860733"/>
              <a:gd name="connsiteX2437" fmla="*/ 4212948 w 4853691"/>
              <a:gd name="connsiteY2437" fmla="*/ 4029879 h 4860733"/>
              <a:gd name="connsiteX2438" fmla="*/ 4217643 w 4853691"/>
              <a:gd name="connsiteY2438" fmla="*/ 4029879 h 4860733"/>
              <a:gd name="connsiteX2439" fmla="*/ 4215296 w 4853691"/>
              <a:gd name="connsiteY2439" fmla="*/ 4036920 h 4860733"/>
              <a:gd name="connsiteX2440" fmla="*/ 4205907 w 4853691"/>
              <a:gd name="connsiteY2440" fmla="*/ 4051002 h 4860733"/>
              <a:gd name="connsiteX2441" fmla="*/ 4142537 w 4853691"/>
              <a:gd name="connsiteY2441" fmla="*/ 4090902 h 4860733"/>
              <a:gd name="connsiteX2442" fmla="*/ 4090902 w 4853691"/>
              <a:gd name="connsiteY2442" fmla="*/ 4149578 h 4860733"/>
              <a:gd name="connsiteX2443" fmla="*/ 4083861 w 4853691"/>
              <a:gd name="connsiteY2443" fmla="*/ 4156619 h 4860733"/>
              <a:gd name="connsiteX2444" fmla="*/ 4025185 w 4853691"/>
              <a:gd name="connsiteY2444" fmla="*/ 4217643 h 4860733"/>
              <a:gd name="connsiteX2445" fmla="*/ 4008755 w 4853691"/>
              <a:gd name="connsiteY2445" fmla="*/ 4231725 h 4860733"/>
              <a:gd name="connsiteX2446" fmla="*/ 3957120 w 4853691"/>
              <a:gd name="connsiteY2446" fmla="*/ 4281013 h 4860733"/>
              <a:gd name="connsiteX2447" fmla="*/ 3945385 w 4853691"/>
              <a:gd name="connsiteY2447" fmla="*/ 4292748 h 4860733"/>
              <a:gd name="connsiteX2448" fmla="*/ 3882015 w 4853691"/>
              <a:gd name="connsiteY2448" fmla="*/ 4349077 h 4860733"/>
              <a:gd name="connsiteX2449" fmla="*/ 3867933 w 4853691"/>
              <a:gd name="connsiteY2449" fmla="*/ 4360812 h 4860733"/>
              <a:gd name="connsiteX2450" fmla="*/ 3837421 w 4853691"/>
              <a:gd name="connsiteY2450" fmla="*/ 4384283 h 4860733"/>
              <a:gd name="connsiteX2451" fmla="*/ 3830380 w 4853691"/>
              <a:gd name="connsiteY2451" fmla="*/ 4386630 h 4860733"/>
              <a:gd name="connsiteX2452" fmla="*/ 3828033 w 4853691"/>
              <a:gd name="connsiteY2452" fmla="*/ 4386630 h 4860733"/>
              <a:gd name="connsiteX2453" fmla="*/ 3867933 w 4853691"/>
              <a:gd name="connsiteY2453" fmla="*/ 4353771 h 4860733"/>
              <a:gd name="connsiteX2454" fmla="*/ 3884362 w 4853691"/>
              <a:gd name="connsiteY2454" fmla="*/ 4339689 h 4860733"/>
              <a:gd name="connsiteX2455" fmla="*/ 3947732 w 4853691"/>
              <a:gd name="connsiteY2455" fmla="*/ 4283360 h 4860733"/>
              <a:gd name="connsiteX2456" fmla="*/ 3957120 w 4853691"/>
              <a:gd name="connsiteY2456" fmla="*/ 4273972 h 4860733"/>
              <a:gd name="connsiteX2457" fmla="*/ 4011102 w 4853691"/>
              <a:gd name="connsiteY2457" fmla="*/ 4222337 h 4860733"/>
              <a:gd name="connsiteX2458" fmla="*/ 4027532 w 4853691"/>
              <a:gd name="connsiteY2458" fmla="*/ 4205908 h 4860733"/>
              <a:gd name="connsiteX2459" fmla="*/ 4088555 w 4853691"/>
              <a:gd name="connsiteY2459" fmla="*/ 4142537 h 4860733"/>
              <a:gd name="connsiteX2460" fmla="*/ 4090902 w 4853691"/>
              <a:gd name="connsiteY2460" fmla="*/ 4137843 h 4860733"/>
              <a:gd name="connsiteX2461" fmla="*/ 4147231 w 4853691"/>
              <a:gd name="connsiteY2461" fmla="*/ 4074473 h 4860733"/>
              <a:gd name="connsiteX2462" fmla="*/ 4161313 w 4853691"/>
              <a:gd name="connsiteY2462" fmla="*/ 4055696 h 4860733"/>
              <a:gd name="connsiteX2463" fmla="*/ 4196519 w 4853691"/>
              <a:gd name="connsiteY2463" fmla="*/ 4013449 h 4860733"/>
              <a:gd name="connsiteX2464" fmla="*/ 4201213 w 4853691"/>
              <a:gd name="connsiteY2464" fmla="*/ 4020490 h 4860733"/>
              <a:gd name="connsiteX2465" fmla="*/ 4158966 w 4853691"/>
              <a:gd name="connsiteY2465" fmla="*/ 4072125 h 4860733"/>
              <a:gd name="connsiteX2466" fmla="*/ 4142537 w 4853691"/>
              <a:gd name="connsiteY2466" fmla="*/ 4090902 h 4860733"/>
              <a:gd name="connsiteX2467" fmla="*/ 3790480 w 4853691"/>
              <a:gd name="connsiteY2467" fmla="*/ 4419489 h 4860733"/>
              <a:gd name="connsiteX2468" fmla="*/ 3755274 w 4853691"/>
              <a:gd name="connsiteY2468" fmla="*/ 4445306 h 4860733"/>
              <a:gd name="connsiteX2469" fmla="*/ 3738845 w 4853691"/>
              <a:gd name="connsiteY2469" fmla="*/ 4457041 h 4860733"/>
              <a:gd name="connsiteX2470" fmla="*/ 3698945 w 4853691"/>
              <a:gd name="connsiteY2470" fmla="*/ 4485206 h 4860733"/>
              <a:gd name="connsiteX2471" fmla="*/ 3684863 w 4853691"/>
              <a:gd name="connsiteY2471" fmla="*/ 4494594 h 4860733"/>
              <a:gd name="connsiteX2472" fmla="*/ 3642616 w 4853691"/>
              <a:gd name="connsiteY2472" fmla="*/ 4522759 h 4860733"/>
              <a:gd name="connsiteX2473" fmla="*/ 3633228 w 4853691"/>
              <a:gd name="connsiteY2473" fmla="*/ 4529800 h 4860733"/>
              <a:gd name="connsiteX2474" fmla="*/ 3586287 w 4853691"/>
              <a:gd name="connsiteY2474" fmla="*/ 4560311 h 4860733"/>
              <a:gd name="connsiteX2475" fmla="*/ 3607410 w 4853691"/>
              <a:gd name="connsiteY2475" fmla="*/ 4543882 h 4860733"/>
              <a:gd name="connsiteX2476" fmla="*/ 3619146 w 4853691"/>
              <a:gd name="connsiteY2476" fmla="*/ 4534494 h 4860733"/>
              <a:gd name="connsiteX2477" fmla="*/ 3642616 w 4853691"/>
              <a:gd name="connsiteY2477" fmla="*/ 4513370 h 4860733"/>
              <a:gd name="connsiteX2478" fmla="*/ 3652004 w 4853691"/>
              <a:gd name="connsiteY2478" fmla="*/ 4503982 h 4860733"/>
              <a:gd name="connsiteX2479" fmla="*/ 3682516 w 4853691"/>
              <a:gd name="connsiteY2479" fmla="*/ 4473471 h 4860733"/>
              <a:gd name="connsiteX2480" fmla="*/ 3689557 w 4853691"/>
              <a:gd name="connsiteY2480" fmla="*/ 4466429 h 4860733"/>
              <a:gd name="connsiteX2481" fmla="*/ 3708333 w 4853691"/>
              <a:gd name="connsiteY2481" fmla="*/ 4447653 h 4860733"/>
              <a:gd name="connsiteX2482" fmla="*/ 3722416 w 4853691"/>
              <a:gd name="connsiteY2482" fmla="*/ 4452347 h 4860733"/>
              <a:gd name="connsiteX2483" fmla="*/ 3743539 w 4853691"/>
              <a:gd name="connsiteY2483" fmla="*/ 4431224 h 4860733"/>
              <a:gd name="connsiteX2484" fmla="*/ 3743539 w 4853691"/>
              <a:gd name="connsiteY2484" fmla="*/ 4426530 h 4860733"/>
              <a:gd name="connsiteX2485" fmla="*/ 3757622 w 4853691"/>
              <a:gd name="connsiteY2485" fmla="*/ 4421836 h 4860733"/>
              <a:gd name="connsiteX2486" fmla="*/ 3769357 w 4853691"/>
              <a:gd name="connsiteY2486" fmla="*/ 4417142 h 4860733"/>
              <a:gd name="connsiteX2487" fmla="*/ 3788133 w 4853691"/>
              <a:gd name="connsiteY2487" fmla="*/ 4410100 h 4860733"/>
              <a:gd name="connsiteX2488" fmla="*/ 3804562 w 4853691"/>
              <a:gd name="connsiteY2488" fmla="*/ 4403059 h 4860733"/>
              <a:gd name="connsiteX2489" fmla="*/ 3816298 w 4853691"/>
              <a:gd name="connsiteY2489" fmla="*/ 4398365 h 4860733"/>
              <a:gd name="connsiteX2490" fmla="*/ 3809256 w 4853691"/>
              <a:gd name="connsiteY2490" fmla="*/ 4405406 h 4860733"/>
              <a:gd name="connsiteX2491" fmla="*/ 3790480 w 4853691"/>
              <a:gd name="connsiteY2491" fmla="*/ 4419489 h 4860733"/>
              <a:gd name="connsiteX2492" fmla="*/ 3332806 w 4853691"/>
              <a:gd name="connsiteY2492" fmla="*/ 4684705 h 4860733"/>
              <a:gd name="connsiteX2493" fmla="*/ 3288212 w 4853691"/>
              <a:gd name="connsiteY2493" fmla="*/ 4701134 h 4860733"/>
              <a:gd name="connsiteX2494" fmla="*/ 3255353 w 4853691"/>
              <a:gd name="connsiteY2494" fmla="*/ 4712869 h 4860733"/>
              <a:gd name="connsiteX2495" fmla="*/ 3208412 w 4853691"/>
              <a:gd name="connsiteY2495" fmla="*/ 4726952 h 4860733"/>
              <a:gd name="connsiteX2496" fmla="*/ 3177901 w 4853691"/>
              <a:gd name="connsiteY2496" fmla="*/ 4736340 h 4860733"/>
              <a:gd name="connsiteX2497" fmla="*/ 3128613 w 4853691"/>
              <a:gd name="connsiteY2497" fmla="*/ 4750422 h 4860733"/>
              <a:gd name="connsiteX2498" fmla="*/ 3100449 w 4853691"/>
              <a:gd name="connsiteY2498" fmla="*/ 4757463 h 4860733"/>
              <a:gd name="connsiteX2499" fmla="*/ 3076978 w 4853691"/>
              <a:gd name="connsiteY2499" fmla="*/ 4762157 h 4860733"/>
              <a:gd name="connsiteX2500" fmla="*/ 3055854 w 4853691"/>
              <a:gd name="connsiteY2500" fmla="*/ 4766851 h 4860733"/>
              <a:gd name="connsiteX2501" fmla="*/ 3051160 w 4853691"/>
              <a:gd name="connsiteY2501" fmla="*/ 4766851 h 4860733"/>
              <a:gd name="connsiteX2502" fmla="*/ 2978402 w 4853691"/>
              <a:gd name="connsiteY2502" fmla="*/ 4778587 h 4860733"/>
              <a:gd name="connsiteX2503" fmla="*/ 2973708 w 4853691"/>
              <a:gd name="connsiteY2503" fmla="*/ 4778587 h 4860733"/>
              <a:gd name="connsiteX2504" fmla="*/ 2964320 w 4853691"/>
              <a:gd name="connsiteY2504" fmla="*/ 4780934 h 4860733"/>
              <a:gd name="connsiteX2505" fmla="*/ 2907991 w 4853691"/>
              <a:gd name="connsiteY2505" fmla="*/ 4785628 h 4860733"/>
              <a:gd name="connsiteX2506" fmla="*/ 2893908 w 4853691"/>
              <a:gd name="connsiteY2506" fmla="*/ 4785628 h 4860733"/>
              <a:gd name="connsiteX2507" fmla="*/ 2837579 w 4853691"/>
              <a:gd name="connsiteY2507" fmla="*/ 4787975 h 4860733"/>
              <a:gd name="connsiteX2508" fmla="*/ 2837579 w 4853691"/>
              <a:gd name="connsiteY2508" fmla="*/ 4787975 h 4860733"/>
              <a:gd name="connsiteX2509" fmla="*/ 2837579 w 4853691"/>
              <a:gd name="connsiteY2509" fmla="*/ 4785628 h 4860733"/>
              <a:gd name="connsiteX2510" fmla="*/ 2856355 w 4853691"/>
              <a:gd name="connsiteY2510" fmla="*/ 4780934 h 4860733"/>
              <a:gd name="connsiteX2511" fmla="*/ 2879826 w 4853691"/>
              <a:gd name="connsiteY2511" fmla="*/ 4776239 h 4860733"/>
              <a:gd name="connsiteX2512" fmla="*/ 2912685 w 4853691"/>
              <a:gd name="connsiteY2512" fmla="*/ 4769199 h 4860733"/>
              <a:gd name="connsiteX2513" fmla="*/ 2938502 w 4853691"/>
              <a:gd name="connsiteY2513" fmla="*/ 4764504 h 4860733"/>
              <a:gd name="connsiteX2514" fmla="*/ 2971361 w 4853691"/>
              <a:gd name="connsiteY2514" fmla="*/ 4757463 h 4860733"/>
              <a:gd name="connsiteX2515" fmla="*/ 2997178 w 4853691"/>
              <a:gd name="connsiteY2515" fmla="*/ 4750422 h 4860733"/>
              <a:gd name="connsiteX2516" fmla="*/ 3030037 w 4853691"/>
              <a:gd name="connsiteY2516" fmla="*/ 4741034 h 4860733"/>
              <a:gd name="connsiteX2517" fmla="*/ 3055854 w 4853691"/>
              <a:gd name="connsiteY2517" fmla="*/ 4733993 h 4860733"/>
              <a:gd name="connsiteX2518" fmla="*/ 3088713 w 4853691"/>
              <a:gd name="connsiteY2518" fmla="*/ 4724605 h 4860733"/>
              <a:gd name="connsiteX2519" fmla="*/ 3114531 w 4853691"/>
              <a:gd name="connsiteY2519" fmla="*/ 4717563 h 4860733"/>
              <a:gd name="connsiteX2520" fmla="*/ 3147389 w 4853691"/>
              <a:gd name="connsiteY2520" fmla="*/ 4708175 h 4860733"/>
              <a:gd name="connsiteX2521" fmla="*/ 3173207 w 4853691"/>
              <a:gd name="connsiteY2521" fmla="*/ 4698787 h 4860733"/>
              <a:gd name="connsiteX2522" fmla="*/ 3206066 w 4853691"/>
              <a:gd name="connsiteY2522" fmla="*/ 4687052 h 4860733"/>
              <a:gd name="connsiteX2523" fmla="*/ 3229536 w 4853691"/>
              <a:gd name="connsiteY2523" fmla="*/ 4677664 h 4860733"/>
              <a:gd name="connsiteX2524" fmla="*/ 3285865 w 4853691"/>
              <a:gd name="connsiteY2524" fmla="*/ 4656540 h 4860733"/>
              <a:gd name="connsiteX2525" fmla="*/ 3321071 w 4853691"/>
              <a:gd name="connsiteY2525" fmla="*/ 4642458 h 4860733"/>
              <a:gd name="connsiteX2526" fmla="*/ 3382094 w 4853691"/>
              <a:gd name="connsiteY2526" fmla="*/ 4656540 h 4860733"/>
              <a:gd name="connsiteX2527" fmla="*/ 3393829 w 4853691"/>
              <a:gd name="connsiteY2527" fmla="*/ 4656540 h 4860733"/>
              <a:gd name="connsiteX2528" fmla="*/ 3393829 w 4853691"/>
              <a:gd name="connsiteY2528" fmla="*/ 4658887 h 4860733"/>
              <a:gd name="connsiteX2529" fmla="*/ 3365664 w 4853691"/>
              <a:gd name="connsiteY2529" fmla="*/ 4670622 h 4860733"/>
              <a:gd name="connsiteX2530" fmla="*/ 3332806 w 4853691"/>
              <a:gd name="connsiteY2530" fmla="*/ 4684705 h 4860733"/>
              <a:gd name="connsiteX2531" fmla="*/ 2954932 w 4853691"/>
              <a:gd name="connsiteY2531" fmla="*/ 4790322 h 4860733"/>
              <a:gd name="connsiteX2532" fmla="*/ 2943196 w 4853691"/>
              <a:gd name="connsiteY2532" fmla="*/ 4792669 h 4860733"/>
              <a:gd name="connsiteX2533" fmla="*/ 2929114 w 4853691"/>
              <a:gd name="connsiteY2533" fmla="*/ 4795016 h 4860733"/>
              <a:gd name="connsiteX2534" fmla="*/ 2872785 w 4853691"/>
              <a:gd name="connsiteY2534" fmla="*/ 4804404 h 4860733"/>
              <a:gd name="connsiteX2535" fmla="*/ 2863397 w 4853691"/>
              <a:gd name="connsiteY2535" fmla="*/ 4804404 h 4860733"/>
              <a:gd name="connsiteX2536" fmla="*/ 2854008 w 4853691"/>
              <a:gd name="connsiteY2536" fmla="*/ 4802057 h 4860733"/>
              <a:gd name="connsiteX2537" fmla="*/ 2839926 w 4853691"/>
              <a:gd name="connsiteY2537" fmla="*/ 4799710 h 4860733"/>
              <a:gd name="connsiteX2538" fmla="*/ 2835232 w 4853691"/>
              <a:gd name="connsiteY2538" fmla="*/ 4797363 h 4860733"/>
              <a:gd name="connsiteX2539" fmla="*/ 2835232 w 4853691"/>
              <a:gd name="connsiteY2539" fmla="*/ 4792669 h 4860733"/>
              <a:gd name="connsiteX2540" fmla="*/ 2886867 w 4853691"/>
              <a:gd name="connsiteY2540" fmla="*/ 4790322 h 4860733"/>
              <a:gd name="connsiteX2541" fmla="*/ 2898602 w 4853691"/>
              <a:gd name="connsiteY2541" fmla="*/ 4790322 h 4860733"/>
              <a:gd name="connsiteX2542" fmla="*/ 2959626 w 4853691"/>
              <a:gd name="connsiteY2542" fmla="*/ 4785628 h 4860733"/>
              <a:gd name="connsiteX2543" fmla="*/ 2954932 w 4853691"/>
              <a:gd name="connsiteY2543" fmla="*/ 4790322 h 4860733"/>
              <a:gd name="connsiteX2544" fmla="*/ 2947890 w 4853691"/>
              <a:gd name="connsiteY2544" fmla="*/ 4802057 h 4860733"/>
              <a:gd name="connsiteX2545" fmla="*/ 2938502 w 4853691"/>
              <a:gd name="connsiteY2545" fmla="*/ 4804404 h 4860733"/>
              <a:gd name="connsiteX2546" fmla="*/ 2907991 w 4853691"/>
              <a:gd name="connsiteY2546" fmla="*/ 4806751 h 4860733"/>
              <a:gd name="connsiteX2547" fmla="*/ 2884520 w 4853691"/>
              <a:gd name="connsiteY2547" fmla="*/ 4806751 h 4860733"/>
              <a:gd name="connsiteX2548" fmla="*/ 2877479 w 4853691"/>
              <a:gd name="connsiteY2548" fmla="*/ 4806751 h 4860733"/>
              <a:gd name="connsiteX2549" fmla="*/ 2936155 w 4853691"/>
              <a:gd name="connsiteY2549" fmla="*/ 4797363 h 4860733"/>
              <a:gd name="connsiteX2550" fmla="*/ 2952585 w 4853691"/>
              <a:gd name="connsiteY2550" fmla="*/ 4795016 h 4860733"/>
              <a:gd name="connsiteX2551" fmla="*/ 2950237 w 4853691"/>
              <a:gd name="connsiteY2551" fmla="*/ 4802057 h 4860733"/>
              <a:gd name="connsiteX2552" fmla="*/ 2950237 w 4853691"/>
              <a:gd name="connsiteY2552" fmla="*/ 4804404 h 4860733"/>
              <a:gd name="connsiteX2553" fmla="*/ 2947890 w 4853691"/>
              <a:gd name="connsiteY2553" fmla="*/ 4802057 h 4860733"/>
              <a:gd name="connsiteX2554" fmla="*/ 2832885 w 4853691"/>
              <a:gd name="connsiteY2554" fmla="*/ 4809098 h 4860733"/>
              <a:gd name="connsiteX2555" fmla="*/ 2825844 w 4853691"/>
              <a:gd name="connsiteY2555" fmla="*/ 4809098 h 4860733"/>
              <a:gd name="connsiteX2556" fmla="*/ 2835232 w 4853691"/>
              <a:gd name="connsiteY2556" fmla="*/ 4797363 h 4860733"/>
              <a:gd name="connsiteX2557" fmla="*/ 2839926 w 4853691"/>
              <a:gd name="connsiteY2557" fmla="*/ 4797363 h 4860733"/>
              <a:gd name="connsiteX2558" fmla="*/ 2856355 w 4853691"/>
              <a:gd name="connsiteY2558" fmla="*/ 4799710 h 4860733"/>
              <a:gd name="connsiteX2559" fmla="*/ 2861050 w 4853691"/>
              <a:gd name="connsiteY2559" fmla="*/ 4802057 h 4860733"/>
              <a:gd name="connsiteX2560" fmla="*/ 2865744 w 4853691"/>
              <a:gd name="connsiteY2560" fmla="*/ 4802057 h 4860733"/>
              <a:gd name="connsiteX2561" fmla="*/ 2861050 w 4853691"/>
              <a:gd name="connsiteY2561" fmla="*/ 4802057 h 4860733"/>
              <a:gd name="connsiteX2562" fmla="*/ 2832885 w 4853691"/>
              <a:gd name="connsiteY2562" fmla="*/ 4809098 h 4860733"/>
              <a:gd name="connsiteX2563" fmla="*/ 2753086 w 4853691"/>
              <a:gd name="connsiteY2563" fmla="*/ 4827875 h 4860733"/>
              <a:gd name="connsiteX2564" fmla="*/ 2724921 w 4853691"/>
              <a:gd name="connsiteY2564" fmla="*/ 4837263 h 4860733"/>
              <a:gd name="connsiteX2565" fmla="*/ 2724921 w 4853691"/>
              <a:gd name="connsiteY2565" fmla="*/ 4837263 h 4860733"/>
              <a:gd name="connsiteX2566" fmla="*/ 2715533 w 4853691"/>
              <a:gd name="connsiteY2566" fmla="*/ 4839610 h 4860733"/>
              <a:gd name="connsiteX2567" fmla="*/ 2696756 w 4853691"/>
              <a:gd name="connsiteY2567" fmla="*/ 4825528 h 4860733"/>
              <a:gd name="connsiteX2568" fmla="*/ 2689715 w 4853691"/>
              <a:gd name="connsiteY2568" fmla="*/ 4827875 h 4860733"/>
              <a:gd name="connsiteX2569" fmla="*/ 2696756 w 4853691"/>
              <a:gd name="connsiteY2569" fmla="*/ 4813792 h 4860733"/>
              <a:gd name="connsiteX2570" fmla="*/ 2727268 w 4853691"/>
              <a:gd name="connsiteY2570" fmla="*/ 4816140 h 4860733"/>
              <a:gd name="connsiteX2571" fmla="*/ 2736656 w 4853691"/>
              <a:gd name="connsiteY2571" fmla="*/ 4816140 h 4860733"/>
              <a:gd name="connsiteX2572" fmla="*/ 2757780 w 4853691"/>
              <a:gd name="connsiteY2572" fmla="*/ 4816140 h 4860733"/>
              <a:gd name="connsiteX2573" fmla="*/ 2760127 w 4853691"/>
              <a:gd name="connsiteY2573" fmla="*/ 4823180 h 4860733"/>
              <a:gd name="connsiteX2574" fmla="*/ 2753086 w 4853691"/>
              <a:gd name="connsiteY2574" fmla="*/ 4827875 h 4860733"/>
              <a:gd name="connsiteX2575" fmla="*/ 2753086 w 4853691"/>
              <a:gd name="connsiteY2575" fmla="*/ 4827875 h 4860733"/>
              <a:gd name="connsiteX2576" fmla="*/ 2619304 w 4853691"/>
              <a:gd name="connsiteY2576" fmla="*/ 4820834 h 4860733"/>
              <a:gd name="connsiteX2577" fmla="*/ 2612263 w 4853691"/>
              <a:gd name="connsiteY2577" fmla="*/ 4820834 h 4860733"/>
              <a:gd name="connsiteX2578" fmla="*/ 2656857 w 4853691"/>
              <a:gd name="connsiteY2578" fmla="*/ 4813792 h 4860733"/>
              <a:gd name="connsiteX2579" fmla="*/ 2656857 w 4853691"/>
              <a:gd name="connsiteY2579" fmla="*/ 4816140 h 4860733"/>
              <a:gd name="connsiteX2580" fmla="*/ 2647469 w 4853691"/>
              <a:gd name="connsiteY2580" fmla="*/ 4818486 h 4860733"/>
              <a:gd name="connsiteX2581" fmla="*/ 2619304 w 4853691"/>
              <a:gd name="connsiteY2581" fmla="*/ 4820834 h 4860733"/>
              <a:gd name="connsiteX2582" fmla="*/ 2417458 w 4853691"/>
              <a:gd name="connsiteY2582" fmla="*/ 4834916 h 4860733"/>
              <a:gd name="connsiteX2583" fmla="*/ 2335311 w 4853691"/>
              <a:gd name="connsiteY2583" fmla="*/ 4837263 h 4860733"/>
              <a:gd name="connsiteX2584" fmla="*/ 2271941 w 4853691"/>
              <a:gd name="connsiteY2584" fmla="*/ 4837263 h 4860733"/>
              <a:gd name="connsiteX2585" fmla="*/ 2201530 w 4853691"/>
              <a:gd name="connsiteY2585" fmla="*/ 4834916 h 4860733"/>
              <a:gd name="connsiteX2586" fmla="*/ 2058360 w 4853691"/>
              <a:gd name="connsiteY2586" fmla="*/ 4820834 h 4860733"/>
              <a:gd name="connsiteX2587" fmla="*/ 2037236 w 4853691"/>
              <a:gd name="connsiteY2587" fmla="*/ 4816140 h 4860733"/>
              <a:gd name="connsiteX2588" fmla="*/ 1999684 w 4853691"/>
              <a:gd name="connsiteY2588" fmla="*/ 4809098 h 4860733"/>
              <a:gd name="connsiteX2589" fmla="*/ 1971519 w 4853691"/>
              <a:gd name="connsiteY2589" fmla="*/ 4802057 h 4860733"/>
              <a:gd name="connsiteX2590" fmla="*/ 1959784 w 4853691"/>
              <a:gd name="connsiteY2590" fmla="*/ 4799710 h 4860733"/>
              <a:gd name="connsiteX2591" fmla="*/ 1964478 w 4853691"/>
              <a:gd name="connsiteY2591" fmla="*/ 4799710 h 4860733"/>
              <a:gd name="connsiteX2592" fmla="*/ 1987948 w 4853691"/>
              <a:gd name="connsiteY2592" fmla="*/ 4804404 h 4860733"/>
              <a:gd name="connsiteX2593" fmla="*/ 2018460 w 4853691"/>
              <a:gd name="connsiteY2593" fmla="*/ 4809098 h 4860733"/>
              <a:gd name="connsiteX2594" fmla="*/ 2041930 w 4853691"/>
              <a:gd name="connsiteY2594" fmla="*/ 4811445 h 4860733"/>
              <a:gd name="connsiteX2595" fmla="*/ 2072442 w 4853691"/>
              <a:gd name="connsiteY2595" fmla="*/ 4816140 h 4860733"/>
              <a:gd name="connsiteX2596" fmla="*/ 2095913 w 4853691"/>
              <a:gd name="connsiteY2596" fmla="*/ 4818486 h 4860733"/>
              <a:gd name="connsiteX2597" fmla="*/ 2126424 w 4853691"/>
              <a:gd name="connsiteY2597" fmla="*/ 4820834 h 4860733"/>
              <a:gd name="connsiteX2598" fmla="*/ 2149895 w 4853691"/>
              <a:gd name="connsiteY2598" fmla="*/ 4823180 h 4860733"/>
              <a:gd name="connsiteX2599" fmla="*/ 2180406 w 4853691"/>
              <a:gd name="connsiteY2599" fmla="*/ 4825528 h 4860733"/>
              <a:gd name="connsiteX2600" fmla="*/ 2203877 w 4853691"/>
              <a:gd name="connsiteY2600" fmla="*/ 4827875 h 4860733"/>
              <a:gd name="connsiteX2601" fmla="*/ 2236735 w 4853691"/>
              <a:gd name="connsiteY2601" fmla="*/ 4830222 h 4860733"/>
              <a:gd name="connsiteX2602" fmla="*/ 2257859 w 4853691"/>
              <a:gd name="connsiteY2602" fmla="*/ 4830222 h 4860733"/>
              <a:gd name="connsiteX2603" fmla="*/ 2295412 w 4853691"/>
              <a:gd name="connsiteY2603" fmla="*/ 4832569 h 4860733"/>
              <a:gd name="connsiteX2604" fmla="*/ 2314188 w 4853691"/>
              <a:gd name="connsiteY2604" fmla="*/ 4832569 h 4860733"/>
              <a:gd name="connsiteX2605" fmla="*/ 2368170 w 4853691"/>
              <a:gd name="connsiteY2605" fmla="*/ 4832569 h 4860733"/>
              <a:gd name="connsiteX2606" fmla="*/ 2424499 w 4853691"/>
              <a:gd name="connsiteY2606" fmla="*/ 4832569 h 4860733"/>
              <a:gd name="connsiteX2607" fmla="*/ 2445622 w 4853691"/>
              <a:gd name="connsiteY2607" fmla="*/ 4832569 h 4860733"/>
              <a:gd name="connsiteX2608" fmla="*/ 2452664 w 4853691"/>
              <a:gd name="connsiteY2608" fmla="*/ 4832569 h 4860733"/>
              <a:gd name="connsiteX2609" fmla="*/ 2443275 w 4853691"/>
              <a:gd name="connsiteY2609" fmla="*/ 4832569 h 4860733"/>
              <a:gd name="connsiteX2610" fmla="*/ 2417458 w 4853691"/>
              <a:gd name="connsiteY2610" fmla="*/ 4834916 h 4860733"/>
              <a:gd name="connsiteX2611" fmla="*/ 1628850 w 4853691"/>
              <a:gd name="connsiteY2611" fmla="*/ 4698787 h 4860733"/>
              <a:gd name="connsiteX2612" fmla="*/ 1621809 w 4853691"/>
              <a:gd name="connsiteY2612" fmla="*/ 4696440 h 4860733"/>
              <a:gd name="connsiteX2613" fmla="*/ 1628850 w 4853691"/>
              <a:gd name="connsiteY2613" fmla="*/ 4698787 h 4860733"/>
              <a:gd name="connsiteX2614" fmla="*/ 1649974 w 4853691"/>
              <a:gd name="connsiteY2614" fmla="*/ 4703481 h 4860733"/>
              <a:gd name="connsiteX2615" fmla="*/ 1682832 w 4853691"/>
              <a:gd name="connsiteY2615" fmla="*/ 4712869 h 4860733"/>
              <a:gd name="connsiteX2616" fmla="*/ 1682832 w 4853691"/>
              <a:gd name="connsiteY2616" fmla="*/ 4717563 h 4860733"/>
              <a:gd name="connsiteX2617" fmla="*/ 1682832 w 4853691"/>
              <a:gd name="connsiteY2617" fmla="*/ 4719911 h 4860733"/>
              <a:gd name="connsiteX2618" fmla="*/ 1652321 w 4853691"/>
              <a:gd name="connsiteY2618" fmla="*/ 4708175 h 4860733"/>
              <a:gd name="connsiteX2619" fmla="*/ 1628850 w 4853691"/>
              <a:gd name="connsiteY2619" fmla="*/ 4698787 h 4860733"/>
              <a:gd name="connsiteX2620" fmla="*/ 1534968 w 4853691"/>
              <a:gd name="connsiteY2620" fmla="*/ 4665928 h 4860733"/>
              <a:gd name="connsiteX2621" fmla="*/ 1466904 w 4853691"/>
              <a:gd name="connsiteY2621" fmla="*/ 4642458 h 4860733"/>
              <a:gd name="connsiteX2622" fmla="*/ 1455169 w 4853691"/>
              <a:gd name="connsiteY2622" fmla="*/ 4637764 h 4860733"/>
              <a:gd name="connsiteX2623" fmla="*/ 1377716 w 4853691"/>
              <a:gd name="connsiteY2623" fmla="*/ 4604905 h 4860733"/>
              <a:gd name="connsiteX2624" fmla="*/ 1375369 w 4853691"/>
              <a:gd name="connsiteY2624" fmla="*/ 4604905 h 4860733"/>
              <a:gd name="connsiteX2625" fmla="*/ 1300264 w 4853691"/>
              <a:gd name="connsiteY2625" fmla="*/ 4569700 h 4860733"/>
              <a:gd name="connsiteX2626" fmla="*/ 1281487 w 4853691"/>
              <a:gd name="connsiteY2626" fmla="*/ 4560311 h 4860733"/>
              <a:gd name="connsiteX2627" fmla="*/ 1227505 w 4853691"/>
              <a:gd name="connsiteY2627" fmla="*/ 4532147 h 4860733"/>
              <a:gd name="connsiteX2628" fmla="*/ 1201688 w 4853691"/>
              <a:gd name="connsiteY2628" fmla="*/ 4515718 h 4860733"/>
              <a:gd name="connsiteX2629" fmla="*/ 1154747 w 4853691"/>
              <a:gd name="connsiteY2629" fmla="*/ 4487553 h 4860733"/>
              <a:gd name="connsiteX2630" fmla="*/ 1124235 w 4853691"/>
              <a:gd name="connsiteY2630" fmla="*/ 4468777 h 4860733"/>
              <a:gd name="connsiteX2631" fmla="*/ 1096071 w 4853691"/>
              <a:gd name="connsiteY2631" fmla="*/ 4450000 h 4860733"/>
              <a:gd name="connsiteX2632" fmla="*/ 1098418 w 4853691"/>
              <a:gd name="connsiteY2632" fmla="*/ 4452347 h 4860733"/>
              <a:gd name="connsiteX2633" fmla="*/ 1117194 w 4853691"/>
              <a:gd name="connsiteY2633" fmla="*/ 4461735 h 4860733"/>
              <a:gd name="connsiteX2634" fmla="*/ 1126582 w 4853691"/>
              <a:gd name="connsiteY2634" fmla="*/ 4466429 h 4860733"/>
              <a:gd name="connsiteX2635" fmla="*/ 1143012 w 4853691"/>
              <a:gd name="connsiteY2635" fmla="*/ 4473471 h 4860733"/>
              <a:gd name="connsiteX2636" fmla="*/ 1150053 w 4853691"/>
              <a:gd name="connsiteY2636" fmla="*/ 4475818 h 4860733"/>
              <a:gd name="connsiteX2637" fmla="*/ 1173523 w 4853691"/>
              <a:gd name="connsiteY2637" fmla="*/ 4485206 h 4860733"/>
              <a:gd name="connsiteX2638" fmla="*/ 1178217 w 4853691"/>
              <a:gd name="connsiteY2638" fmla="*/ 4487553 h 4860733"/>
              <a:gd name="connsiteX2639" fmla="*/ 1196994 w 4853691"/>
              <a:gd name="connsiteY2639" fmla="*/ 4494594 h 4860733"/>
              <a:gd name="connsiteX2640" fmla="*/ 1204035 w 4853691"/>
              <a:gd name="connsiteY2640" fmla="*/ 4496941 h 4860733"/>
              <a:gd name="connsiteX2641" fmla="*/ 1218117 w 4853691"/>
              <a:gd name="connsiteY2641" fmla="*/ 4499288 h 4860733"/>
              <a:gd name="connsiteX2642" fmla="*/ 1220464 w 4853691"/>
              <a:gd name="connsiteY2642" fmla="*/ 4499288 h 4860733"/>
              <a:gd name="connsiteX2643" fmla="*/ 1234546 w 4853691"/>
              <a:gd name="connsiteY2643" fmla="*/ 4508676 h 4860733"/>
              <a:gd name="connsiteX2644" fmla="*/ 1253323 w 4853691"/>
              <a:gd name="connsiteY2644" fmla="*/ 4525106 h 4860733"/>
              <a:gd name="connsiteX2645" fmla="*/ 1258017 w 4853691"/>
              <a:gd name="connsiteY2645" fmla="*/ 4525106 h 4860733"/>
              <a:gd name="connsiteX2646" fmla="*/ 1272099 w 4853691"/>
              <a:gd name="connsiteY2646" fmla="*/ 4532147 h 4860733"/>
              <a:gd name="connsiteX2647" fmla="*/ 1295570 w 4853691"/>
              <a:gd name="connsiteY2647" fmla="*/ 4546229 h 4860733"/>
              <a:gd name="connsiteX2648" fmla="*/ 1323734 w 4853691"/>
              <a:gd name="connsiteY2648" fmla="*/ 4562658 h 4860733"/>
              <a:gd name="connsiteX2649" fmla="*/ 1349552 w 4853691"/>
              <a:gd name="connsiteY2649" fmla="*/ 4576741 h 4860733"/>
              <a:gd name="connsiteX2650" fmla="*/ 1377716 w 4853691"/>
              <a:gd name="connsiteY2650" fmla="*/ 4590823 h 4860733"/>
              <a:gd name="connsiteX2651" fmla="*/ 1403534 w 4853691"/>
              <a:gd name="connsiteY2651" fmla="*/ 4604905 h 4860733"/>
              <a:gd name="connsiteX2652" fmla="*/ 1457516 w 4853691"/>
              <a:gd name="connsiteY2652" fmla="*/ 4630723 h 4860733"/>
              <a:gd name="connsiteX2653" fmla="*/ 1511498 w 4853691"/>
              <a:gd name="connsiteY2653" fmla="*/ 4654193 h 4860733"/>
              <a:gd name="connsiteX2654" fmla="*/ 1530274 w 4853691"/>
              <a:gd name="connsiteY2654" fmla="*/ 4661234 h 4860733"/>
              <a:gd name="connsiteX2655" fmla="*/ 1565480 w 4853691"/>
              <a:gd name="connsiteY2655" fmla="*/ 4675317 h 4860733"/>
              <a:gd name="connsiteX2656" fmla="*/ 1577215 w 4853691"/>
              <a:gd name="connsiteY2656" fmla="*/ 4680011 h 4860733"/>
              <a:gd name="connsiteX2657" fmla="*/ 1560786 w 4853691"/>
              <a:gd name="connsiteY2657" fmla="*/ 4675317 h 4860733"/>
              <a:gd name="connsiteX2658" fmla="*/ 1534968 w 4853691"/>
              <a:gd name="connsiteY2658" fmla="*/ 4665928 h 4860733"/>
              <a:gd name="connsiteX2659" fmla="*/ 889531 w 4853691"/>
              <a:gd name="connsiteY2659" fmla="*/ 4266930 h 4860733"/>
              <a:gd name="connsiteX2660" fmla="*/ 859019 w 4853691"/>
              <a:gd name="connsiteY2660" fmla="*/ 4243460 h 4860733"/>
              <a:gd name="connsiteX2661" fmla="*/ 840243 w 4853691"/>
              <a:gd name="connsiteY2661" fmla="*/ 4227031 h 4860733"/>
              <a:gd name="connsiteX2662" fmla="*/ 812078 w 4853691"/>
              <a:gd name="connsiteY2662" fmla="*/ 4203560 h 4860733"/>
              <a:gd name="connsiteX2663" fmla="*/ 793302 w 4853691"/>
              <a:gd name="connsiteY2663" fmla="*/ 4184784 h 4860733"/>
              <a:gd name="connsiteX2664" fmla="*/ 767484 w 4853691"/>
              <a:gd name="connsiteY2664" fmla="*/ 4161313 h 4860733"/>
              <a:gd name="connsiteX2665" fmla="*/ 748708 w 4853691"/>
              <a:gd name="connsiteY2665" fmla="*/ 4142537 h 4860733"/>
              <a:gd name="connsiteX2666" fmla="*/ 722890 w 4853691"/>
              <a:gd name="connsiteY2666" fmla="*/ 4119066 h 4860733"/>
              <a:gd name="connsiteX2667" fmla="*/ 704114 w 4853691"/>
              <a:gd name="connsiteY2667" fmla="*/ 4100290 h 4860733"/>
              <a:gd name="connsiteX2668" fmla="*/ 680643 w 4853691"/>
              <a:gd name="connsiteY2668" fmla="*/ 4076820 h 4860733"/>
              <a:gd name="connsiteX2669" fmla="*/ 661867 w 4853691"/>
              <a:gd name="connsiteY2669" fmla="*/ 4058043 h 4860733"/>
              <a:gd name="connsiteX2670" fmla="*/ 638397 w 4853691"/>
              <a:gd name="connsiteY2670" fmla="*/ 4032226 h 4860733"/>
              <a:gd name="connsiteX2671" fmla="*/ 619620 w 4853691"/>
              <a:gd name="connsiteY2671" fmla="*/ 4011102 h 4860733"/>
              <a:gd name="connsiteX2672" fmla="*/ 612579 w 4853691"/>
              <a:gd name="connsiteY2672" fmla="*/ 4001714 h 4860733"/>
              <a:gd name="connsiteX2673" fmla="*/ 624314 w 4853691"/>
              <a:gd name="connsiteY2673" fmla="*/ 4011102 h 4860733"/>
              <a:gd name="connsiteX2674" fmla="*/ 645438 w 4853691"/>
              <a:gd name="connsiteY2674" fmla="*/ 4032226 h 4860733"/>
              <a:gd name="connsiteX2675" fmla="*/ 673602 w 4853691"/>
              <a:gd name="connsiteY2675" fmla="*/ 4058043 h 4860733"/>
              <a:gd name="connsiteX2676" fmla="*/ 694726 w 4853691"/>
              <a:gd name="connsiteY2676" fmla="*/ 4076820 h 4860733"/>
              <a:gd name="connsiteX2677" fmla="*/ 722890 w 4853691"/>
              <a:gd name="connsiteY2677" fmla="*/ 4100290 h 4860733"/>
              <a:gd name="connsiteX2678" fmla="*/ 744014 w 4853691"/>
              <a:gd name="connsiteY2678" fmla="*/ 4119066 h 4860733"/>
              <a:gd name="connsiteX2679" fmla="*/ 774525 w 4853691"/>
              <a:gd name="connsiteY2679" fmla="*/ 4142537 h 4860733"/>
              <a:gd name="connsiteX2680" fmla="*/ 797996 w 4853691"/>
              <a:gd name="connsiteY2680" fmla="*/ 4158966 h 4860733"/>
              <a:gd name="connsiteX2681" fmla="*/ 807384 w 4853691"/>
              <a:gd name="connsiteY2681" fmla="*/ 4166007 h 4860733"/>
              <a:gd name="connsiteX2682" fmla="*/ 830854 w 4853691"/>
              <a:gd name="connsiteY2682" fmla="*/ 4189478 h 4860733"/>
              <a:gd name="connsiteX2683" fmla="*/ 849631 w 4853691"/>
              <a:gd name="connsiteY2683" fmla="*/ 4205908 h 4860733"/>
              <a:gd name="connsiteX2684" fmla="*/ 882489 w 4853691"/>
              <a:gd name="connsiteY2684" fmla="*/ 4236419 h 4860733"/>
              <a:gd name="connsiteX2685" fmla="*/ 903613 w 4853691"/>
              <a:gd name="connsiteY2685" fmla="*/ 4255195 h 4860733"/>
              <a:gd name="connsiteX2686" fmla="*/ 936472 w 4853691"/>
              <a:gd name="connsiteY2686" fmla="*/ 4283360 h 4860733"/>
              <a:gd name="connsiteX2687" fmla="*/ 955248 w 4853691"/>
              <a:gd name="connsiteY2687" fmla="*/ 4299789 h 4860733"/>
              <a:gd name="connsiteX2688" fmla="*/ 945860 w 4853691"/>
              <a:gd name="connsiteY2688" fmla="*/ 4306830 h 4860733"/>
              <a:gd name="connsiteX2689" fmla="*/ 913001 w 4853691"/>
              <a:gd name="connsiteY2689" fmla="*/ 4281013 h 4860733"/>
              <a:gd name="connsiteX2690" fmla="*/ 889531 w 4853691"/>
              <a:gd name="connsiteY2690" fmla="*/ 4266930 h 4860733"/>
              <a:gd name="connsiteX2691" fmla="*/ 521044 w 4853691"/>
              <a:gd name="connsiteY2691" fmla="*/ 3889056 h 4860733"/>
              <a:gd name="connsiteX2692" fmla="*/ 488186 w 4853691"/>
              <a:gd name="connsiteY2692" fmla="*/ 3844462 h 4860733"/>
              <a:gd name="connsiteX2693" fmla="*/ 469409 w 4853691"/>
              <a:gd name="connsiteY2693" fmla="*/ 3816298 h 4860733"/>
              <a:gd name="connsiteX2694" fmla="*/ 422468 w 4853691"/>
              <a:gd name="connsiteY2694" fmla="*/ 3745886 h 4860733"/>
              <a:gd name="connsiteX2695" fmla="*/ 408386 w 4853691"/>
              <a:gd name="connsiteY2695" fmla="*/ 3724763 h 4860733"/>
              <a:gd name="connsiteX2696" fmla="*/ 403692 w 4853691"/>
              <a:gd name="connsiteY2696" fmla="*/ 3713028 h 4860733"/>
              <a:gd name="connsiteX2697" fmla="*/ 396651 w 4853691"/>
              <a:gd name="connsiteY2697" fmla="*/ 3698945 h 4860733"/>
              <a:gd name="connsiteX2698" fmla="*/ 391957 w 4853691"/>
              <a:gd name="connsiteY2698" fmla="*/ 3689557 h 4860733"/>
              <a:gd name="connsiteX2699" fmla="*/ 354404 w 4853691"/>
              <a:gd name="connsiteY2699" fmla="*/ 3595675 h 4860733"/>
              <a:gd name="connsiteX2700" fmla="*/ 354404 w 4853691"/>
              <a:gd name="connsiteY2700" fmla="*/ 3595675 h 4860733"/>
              <a:gd name="connsiteX2701" fmla="*/ 368486 w 4853691"/>
              <a:gd name="connsiteY2701" fmla="*/ 3621493 h 4860733"/>
              <a:gd name="connsiteX2702" fmla="*/ 384916 w 4853691"/>
              <a:gd name="connsiteY2702" fmla="*/ 3652004 h 4860733"/>
              <a:gd name="connsiteX2703" fmla="*/ 398998 w 4853691"/>
              <a:gd name="connsiteY2703" fmla="*/ 3675475 h 4860733"/>
              <a:gd name="connsiteX2704" fmla="*/ 415427 w 4853691"/>
              <a:gd name="connsiteY2704" fmla="*/ 3705986 h 4860733"/>
              <a:gd name="connsiteX2705" fmla="*/ 429509 w 4853691"/>
              <a:gd name="connsiteY2705" fmla="*/ 3729457 h 4860733"/>
              <a:gd name="connsiteX2706" fmla="*/ 445939 w 4853691"/>
              <a:gd name="connsiteY2706" fmla="*/ 3757621 h 4860733"/>
              <a:gd name="connsiteX2707" fmla="*/ 460021 w 4853691"/>
              <a:gd name="connsiteY2707" fmla="*/ 3781092 h 4860733"/>
              <a:gd name="connsiteX2708" fmla="*/ 476450 w 4853691"/>
              <a:gd name="connsiteY2708" fmla="*/ 3809256 h 4860733"/>
              <a:gd name="connsiteX2709" fmla="*/ 490533 w 4853691"/>
              <a:gd name="connsiteY2709" fmla="*/ 3832727 h 4860733"/>
              <a:gd name="connsiteX2710" fmla="*/ 509309 w 4853691"/>
              <a:gd name="connsiteY2710" fmla="*/ 3860891 h 4860733"/>
              <a:gd name="connsiteX2711" fmla="*/ 525738 w 4853691"/>
              <a:gd name="connsiteY2711" fmla="*/ 3884362 h 4860733"/>
              <a:gd name="connsiteX2712" fmla="*/ 544515 w 4853691"/>
              <a:gd name="connsiteY2712" fmla="*/ 3910179 h 4860733"/>
              <a:gd name="connsiteX2713" fmla="*/ 560944 w 4853691"/>
              <a:gd name="connsiteY2713" fmla="*/ 3933650 h 4860733"/>
              <a:gd name="connsiteX2714" fmla="*/ 565638 w 4853691"/>
              <a:gd name="connsiteY2714" fmla="*/ 3938344 h 4860733"/>
              <a:gd name="connsiteX2715" fmla="*/ 546862 w 4853691"/>
              <a:gd name="connsiteY2715" fmla="*/ 3914873 h 4860733"/>
              <a:gd name="connsiteX2716" fmla="*/ 521044 w 4853691"/>
              <a:gd name="connsiteY2716" fmla="*/ 3889056 h 4860733"/>
              <a:gd name="connsiteX2717" fmla="*/ 319198 w 4853691"/>
              <a:gd name="connsiteY2717" fmla="*/ 3525264 h 4860733"/>
              <a:gd name="connsiteX2718" fmla="*/ 314504 w 4853691"/>
              <a:gd name="connsiteY2718" fmla="*/ 3518223 h 4860733"/>
              <a:gd name="connsiteX2719" fmla="*/ 319198 w 4853691"/>
              <a:gd name="connsiteY2719" fmla="*/ 3518223 h 4860733"/>
              <a:gd name="connsiteX2720" fmla="*/ 337975 w 4853691"/>
              <a:gd name="connsiteY2720" fmla="*/ 3567510 h 4860733"/>
              <a:gd name="connsiteX2721" fmla="*/ 330934 w 4853691"/>
              <a:gd name="connsiteY2721" fmla="*/ 3553428 h 4860733"/>
              <a:gd name="connsiteX2722" fmla="*/ 319198 w 4853691"/>
              <a:gd name="connsiteY2722" fmla="*/ 3525264 h 4860733"/>
              <a:gd name="connsiteX2723" fmla="*/ 246440 w 4853691"/>
              <a:gd name="connsiteY2723" fmla="*/ 3379747 h 4860733"/>
              <a:gd name="connsiteX2724" fmla="*/ 230011 w 4853691"/>
              <a:gd name="connsiteY2724" fmla="*/ 3349235 h 4860733"/>
              <a:gd name="connsiteX2725" fmla="*/ 215928 w 4853691"/>
              <a:gd name="connsiteY2725" fmla="*/ 3323418 h 4860733"/>
              <a:gd name="connsiteX2726" fmla="*/ 201846 w 4853691"/>
              <a:gd name="connsiteY2726" fmla="*/ 3290559 h 4860733"/>
              <a:gd name="connsiteX2727" fmla="*/ 190111 w 4853691"/>
              <a:gd name="connsiteY2727" fmla="*/ 3262394 h 4860733"/>
              <a:gd name="connsiteX2728" fmla="*/ 176028 w 4853691"/>
              <a:gd name="connsiteY2728" fmla="*/ 3227189 h 4860733"/>
              <a:gd name="connsiteX2729" fmla="*/ 164293 w 4853691"/>
              <a:gd name="connsiteY2729" fmla="*/ 3201371 h 4860733"/>
              <a:gd name="connsiteX2730" fmla="*/ 150211 w 4853691"/>
              <a:gd name="connsiteY2730" fmla="*/ 3163819 h 4860733"/>
              <a:gd name="connsiteX2731" fmla="*/ 140823 w 4853691"/>
              <a:gd name="connsiteY2731" fmla="*/ 3138001 h 4860733"/>
              <a:gd name="connsiteX2732" fmla="*/ 126741 w 4853691"/>
              <a:gd name="connsiteY2732" fmla="*/ 3095754 h 4860733"/>
              <a:gd name="connsiteX2733" fmla="*/ 119699 w 4853691"/>
              <a:gd name="connsiteY2733" fmla="*/ 3072284 h 4860733"/>
              <a:gd name="connsiteX2734" fmla="*/ 117352 w 4853691"/>
              <a:gd name="connsiteY2734" fmla="*/ 3060549 h 4860733"/>
              <a:gd name="connsiteX2735" fmla="*/ 129088 w 4853691"/>
              <a:gd name="connsiteY2735" fmla="*/ 3065243 h 4860733"/>
              <a:gd name="connsiteX2736" fmla="*/ 133782 w 4853691"/>
              <a:gd name="connsiteY2736" fmla="*/ 3065243 h 4860733"/>
              <a:gd name="connsiteX2737" fmla="*/ 150211 w 4853691"/>
              <a:gd name="connsiteY2737" fmla="*/ 3112184 h 4860733"/>
              <a:gd name="connsiteX2738" fmla="*/ 157252 w 4853691"/>
              <a:gd name="connsiteY2738" fmla="*/ 3133307 h 4860733"/>
              <a:gd name="connsiteX2739" fmla="*/ 173681 w 4853691"/>
              <a:gd name="connsiteY2739" fmla="*/ 3177901 h 4860733"/>
              <a:gd name="connsiteX2740" fmla="*/ 183070 w 4853691"/>
              <a:gd name="connsiteY2740" fmla="*/ 3201371 h 4860733"/>
              <a:gd name="connsiteX2741" fmla="*/ 197152 w 4853691"/>
              <a:gd name="connsiteY2741" fmla="*/ 3241271 h 4860733"/>
              <a:gd name="connsiteX2742" fmla="*/ 206540 w 4853691"/>
              <a:gd name="connsiteY2742" fmla="*/ 3267089 h 4860733"/>
              <a:gd name="connsiteX2743" fmla="*/ 220622 w 4853691"/>
              <a:gd name="connsiteY2743" fmla="*/ 3304641 h 4860733"/>
              <a:gd name="connsiteX2744" fmla="*/ 230011 w 4853691"/>
              <a:gd name="connsiteY2744" fmla="*/ 3330459 h 4860733"/>
              <a:gd name="connsiteX2745" fmla="*/ 244093 w 4853691"/>
              <a:gd name="connsiteY2745" fmla="*/ 3365665 h 4860733"/>
              <a:gd name="connsiteX2746" fmla="*/ 255828 w 4853691"/>
              <a:gd name="connsiteY2746" fmla="*/ 3391482 h 4860733"/>
              <a:gd name="connsiteX2747" fmla="*/ 265216 w 4853691"/>
              <a:gd name="connsiteY2747" fmla="*/ 3412606 h 4860733"/>
              <a:gd name="connsiteX2748" fmla="*/ 262869 w 4853691"/>
              <a:gd name="connsiteY2748" fmla="*/ 3410258 h 4860733"/>
              <a:gd name="connsiteX2749" fmla="*/ 246440 w 4853691"/>
              <a:gd name="connsiteY2749" fmla="*/ 3379747 h 4860733"/>
              <a:gd name="connsiteX2750" fmla="*/ 82147 w 4853691"/>
              <a:gd name="connsiteY2750" fmla="*/ 2947890 h 4860733"/>
              <a:gd name="connsiteX2751" fmla="*/ 70411 w 4853691"/>
              <a:gd name="connsiteY2751" fmla="*/ 2907991 h 4860733"/>
              <a:gd name="connsiteX2752" fmla="*/ 68064 w 4853691"/>
              <a:gd name="connsiteY2752" fmla="*/ 2896255 h 4860733"/>
              <a:gd name="connsiteX2753" fmla="*/ 63370 w 4853691"/>
              <a:gd name="connsiteY2753" fmla="*/ 2879826 h 4860733"/>
              <a:gd name="connsiteX2754" fmla="*/ 63370 w 4853691"/>
              <a:gd name="connsiteY2754" fmla="*/ 2882173 h 4860733"/>
              <a:gd name="connsiteX2755" fmla="*/ 72758 w 4853691"/>
              <a:gd name="connsiteY2755" fmla="*/ 2917379 h 4860733"/>
              <a:gd name="connsiteX2756" fmla="*/ 75105 w 4853691"/>
              <a:gd name="connsiteY2756" fmla="*/ 2929114 h 4860733"/>
              <a:gd name="connsiteX2757" fmla="*/ 89188 w 4853691"/>
              <a:gd name="connsiteY2757" fmla="*/ 2966667 h 4860733"/>
              <a:gd name="connsiteX2758" fmla="*/ 91535 w 4853691"/>
              <a:gd name="connsiteY2758" fmla="*/ 2971361 h 4860733"/>
              <a:gd name="connsiteX2759" fmla="*/ 98576 w 4853691"/>
              <a:gd name="connsiteY2759" fmla="*/ 2987790 h 4860733"/>
              <a:gd name="connsiteX2760" fmla="*/ 98576 w 4853691"/>
              <a:gd name="connsiteY2760" fmla="*/ 2987790 h 4860733"/>
              <a:gd name="connsiteX2761" fmla="*/ 98576 w 4853691"/>
              <a:gd name="connsiteY2761" fmla="*/ 2987790 h 4860733"/>
              <a:gd name="connsiteX2762" fmla="*/ 93882 w 4853691"/>
              <a:gd name="connsiteY2762" fmla="*/ 2987790 h 4860733"/>
              <a:gd name="connsiteX2763" fmla="*/ 84494 w 4853691"/>
              <a:gd name="connsiteY2763" fmla="*/ 2957279 h 4860733"/>
              <a:gd name="connsiteX2764" fmla="*/ 82147 w 4853691"/>
              <a:gd name="connsiteY2764" fmla="*/ 2947890 h 4860733"/>
              <a:gd name="connsiteX2765" fmla="*/ 21123 w 4853691"/>
              <a:gd name="connsiteY2765" fmla="*/ 2405723 h 4860733"/>
              <a:gd name="connsiteX2766" fmla="*/ 23470 w 4853691"/>
              <a:gd name="connsiteY2766" fmla="*/ 2370517 h 4860733"/>
              <a:gd name="connsiteX2767" fmla="*/ 23470 w 4853691"/>
              <a:gd name="connsiteY2767" fmla="*/ 2368170 h 4860733"/>
              <a:gd name="connsiteX2768" fmla="*/ 23470 w 4853691"/>
              <a:gd name="connsiteY2768" fmla="*/ 2363476 h 4860733"/>
              <a:gd name="connsiteX2769" fmla="*/ 25818 w 4853691"/>
              <a:gd name="connsiteY2769" fmla="*/ 2363476 h 4860733"/>
              <a:gd name="connsiteX2770" fmla="*/ 25818 w 4853691"/>
              <a:gd name="connsiteY2770" fmla="*/ 2370517 h 4860733"/>
              <a:gd name="connsiteX2771" fmla="*/ 25818 w 4853691"/>
              <a:gd name="connsiteY2771" fmla="*/ 2389293 h 4860733"/>
              <a:gd name="connsiteX2772" fmla="*/ 25818 w 4853691"/>
              <a:gd name="connsiteY2772" fmla="*/ 2403376 h 4860733"/>
              <a:gd name="connsiteX2773" fmla="*/ 25818 w 4853691"/>
              <a:gd name="connsiteY2773" fmla="*/ 2424499 h 4860733"/>
              <a:gd name="connsiteX2774" fmla="*/ 25818 w 4853691"/>
              <a:gd name="connsiteY2774" fmla="*/ 2431540 h 4860733"/>
              <a:gd name="connsiteX2775" fmla="*/ 23470 w 4853691"/>
              <a:gd name="connsiteY2775" fmla="*/ 2431540 h 4860733"/>
              <a:gd name="connsiteX2776" fmla="*/ 18776 w 4853691"/>
              <a:gd name="connsiteY2776" fmla="*/ 2431540 h 4860733"/>
              <a:gd name="connsiteX2777" fmla="*/ 18776 w 4853691"/>
              <a:gd name="connsiteY2777" fmla="*/ 2408070 h 4860733"/>
              <a:gd name="connsiteX2778" fmla="*/ 21123 w 4853691"/>
              <a:gd name="connsiteY2778" fmla="*/ 2405723 h 4860733"/>
              <a:gd name="connsiteX2779" fmla="*/ 32859 w 4853691"/>
              <a:gd name="connsiteY2779" fmla="*/ 2229694 h 4860733"/>
              <a:gd name="connsiteX2780" fmla="*/ 37553 w 4853691"/>
              <a:gd name="connsiteY2780" fmla="*/ 2196836 h 4860733"/>
              <a:gd name="connsiteX2781" fmla="*/ 39900 w 4853691"/>
              <a:gd name="connsiteY2781" fmla="*/ 2175712 h 4860733"/>
              <a:gd name="connsiteX2782" fmla="*/ 44594 w 4853691"/>
              <a:gd name="connsiteY2782" fmla="*/ 2135812 h 4860733"/>
              <a:gd name="connsiteX2783" fmla="*/ 46941 w 4853691"/>
              <a:gd name="connsiteY2783" fmla="*/ 2117036 h 4860733"/>
              <a:gd name="connsiteX2784" fmla="*/ 53982 w 4853691"/>
              <a:gd name="connsiteY2784" fmla="*/ 2077136 h 4860733"/>
              <a:gd name="connsiteX2785" fmla="*/ 56329 w 4853691"/>
              <a:gd name="connsiteY2785" fmla="*/ 2077136 h 4860733"/>
              <a:gd name="connsiteX2786" fmla="*/ 77453 w 4853691"/>
              <a:gd name="connsiteY2786" fmla="*/ 2056013 h 4860733"/>
              <a:gd name="connsiteX2787" fmla="*/ 63370 w 4853691"/>
              <a:gd name="connsiteY2787" fmla="*/ 2037236 h 4860733"/>
              <a:gd name="connsiteX2788" fmla="*/ 65717 w 4853691"/>
              <a:gd name="connsiteY2788" fmla="*/ 2027848 h 4860733"/>
              <a:gd name="connsiteX2789" fmla="*/ 75105 w 4853691"/>
              <a:gd name="connsiteY2789" fmla="*/ 2020807 h 4860733"/>
              <a:gd name="connsiteX2790" fmla="*/ 82147 w 4853691"/>
              <a:gd name="connsiteY2790" fmla="*/ 2023154 h 4860733"/>
              <a:gd name="connsiteX2791" fmla="*/ 103270 w 4853691"/>
              <a:gd name="connsiteY2791" fmla="*/ 2002031 h 4860733"/>
              <a:gd name="connsiteX2792" fmla="*/ 91535 w 4853691"/>
              <a:gd name="connsiteY2792" fmla="*/ 1983254 h 4860733"/>
              <a:gd name="connsiteX2793" fmla="*/ 152558 w 4853691"/>
              <a:gd name="connsiteY2793" fmla="*/ 1887025 h 4860733"/>
              <a:gd name="connsiteX2794" fmla="*/ 201846 w 4853691"/>
              <a:gd name="connsiteY2794" fmla="*/ 1851820 h 4860733"/>
              <a:gd name="connsiteX2795" fmla="*/ 194805 w 4853691"/>
              <a:gd name="connsiteY2795" fmla="*/ 1863555 h 4860733"/>
              <a:gd name="connsiteX2796" fmla="*/ 183070 w 4853691"/>
              <a:gd name="connsiteY2796" fmla="*/ 1882331 h 4860733"/>
              <a:gd name="connsiteX2797" fmla="*/ 171334 w 4853691"/>
              <a:gd name="connsiteY2797" fmla="*/ 1903455 h 4860733"/>
              <a:gd name="connsiteX2798" fmla="*/ 157252 w 4853691"/>
              <a:gd name="connsiteY2798" fmla="*/ 1922231 h 4860733"/>
              <a:gd name="connsiteX2799" fmla="*/ 145517 w 4853691"/>
              <a:gd name="connsiteY2799" fmla="*/ 1943354 h 4860733"/>
              <a:gd name="connsiteX2800" fmla="*/ 136129 w 4853691"/>
              <a:gd name="connsiteY2800" fmla="*/ 1962131 h 4860733"/>
              <a:gd name="connsiteX2801" fmla="*/ 124393 w 4853691"/>
              <a:gd name="connsiteY2801" fmla="*/ 1983254 h 4860733"/>
              <a:gd name="connsiteX2802" fmla="*/ 115005 w 4853691"/>
              <a:gd name="connsiteY2802" fmla="*/ 2002031 h 4860733"/>
              <a:gd name="connsiteX2803" fmla="*/ 105617 w 4853691"/>
              <a:gd name="connsiteY2803" fmla="*/ 2023154 h 4860733"/>
              <a:gd name="connsiteX2804" fmla="*/ 98576 w 4853691"/>
              <a:gd name="connsiteY2804" fmla="*/ 2041930 h 4860733"/>
              <a:gd name="connsiteX2805" fmla="*/ 89188 w 4853691"/>
              <a:gd name="connsiteY2805" fmla="*/ 2063054 h 4860733"/>
              <a:gd name="connsiteX2806" fmla="*/ 82147 w 4853691"/>
              <a:gd name="connsiteY2806" fmla="*/ 2081830 h 4860733"/>
              <a:gd name="connsiteX2807" fmla="*/ 75105 w 4853691"/>
              <a:gd name="connsiteY2807" fmla="*/ 2102954 h 4860733"/>
              <a:gd name="connsiteX2808" fmla="*/ 68064 w 4853691"/>
              <a:gd name="connsiteY2808" fmla="*/ 2114689 h 4860733"/>
              <a:gd name="connsiteX2809" fmla="*/ 61023 w 4853691"/>
              <a:gd name="connsiteY2809" fmla="*/ 2135812 h 4860733"/>
              <a:gd name="connsiteX2810" fmla="*/ 56329 w 4853691"/>
              <a:gd name="connsiteY2810" fmla="*/ 2152242 h 4860733"/>
              <a:gd name="connsiteX2811" fmla="*/ 49288 w 4853691"/>
              <a:gd name="connsiteY2811" fmla="*/ 2173365 h 4860733"/>
              <a:gd name="connsiteX2812" fmla="*/ 46941 w 4853691"/>
              <a:gd name="connsiteY2812" fmla="*/ 2189794 h 4860733"/>
              <a:gd name="connsiteX2813" fmla="*/ 42247 w 4853691"/>
              <a:gd name="connsiteY2813" fmla="*/ 2210918 h 4860733"/>
              <a:gd name="connsiteX2814" fmla="*/ 37553 w 4853691"/>
              <a:gd name="connsiteY2814" fmla="*/ 2227347 h 4860733"/>
              <a:gd name="connsiteX2815" fmla="*/ 32859 w 4853691"/>
              <a:gd name="connsiteY2815" fmla="*/ 2248470 h 4860733"/>
              <a:gd name="connsiteX2816" fmla="*/ 30512 w 4853691"/>
              <a:gd name="connsiteY2816" fmla="*/ 2264900 h 4860733"/>
              <a:gd name="connsiteX2817" fmla="*/ 30512 w 4853691"/>
              <a:gd name="connsiteY2817" fmla="*/ 2264900 h 4860733"/>
              <a:gd name="connsiteX2818" fmla="*/ 30512 w 4853691"/>
              <a:gd name="connsiteY2818" fmla="*/ 2253165 h 4860733"/>
              <a:gd name="connsiteX2819" fmla="*/ 32859 w 4853691"/>
              <a:gd name="connsiteY2819" fmla="*/ 2229694 h 4860733"/>
              <a:gd name="connsiteX2820" fmla="*/ 56329 w 4853691"/>
              <a:gd name="connsiteY2820" fmla="*/ 2027848 h 4860733"/>
              <a:gd name="connsiteX2821" fmla="*/ 56329 w 4853691"/>
              <a:gd name="connsiteY2821" fmla="*/ 2027848 h 4860733"/>
              <a:gd name="connsiteX2822" fmla="*/ 56329 w 4853691"/>
              <a:gd name="connsiteY2822" fmla="*/ 2032542 h 4860733"/>
              <a:gd name="connsiteX2823" fmla="*/ 56329 w 4853691"/>
              <a:gd name="connsiteY2823" fmla="*/ 2034889 h 4860733"/>
              <a:gd name="connsiteX2824" fmla="*/ 56329 w 4853691"/>
              <a:gd name="connsiteY2824" fmla="*/ 2034889 h 4860733"/>
              <a:gd name="connsiteX2825" fmla="*/ 56329 w 4853691"/>
              <a:gd name="connsiteY2825" fmla="*/ 2027848 h 4860733"/>
              <a:gd name="connsiteX2826" fmla="*/ 82147 w 4853691"/>
              <a:gd name="connsiteY2826" fmla="*/ 1952743 h 4860733"/>
              <a:gd name="connsiteX2827" fmla="*/ 89188 w 4853691"/>
              <a:gd name="connsiteY2827" fmla="*/ 1926925 h 4860733"/>
              <a:gd name="connsiteX2828" fmla="*/ 98576 w 4853691"/>
              <a:gd name="connsiteY2828" fmla="*/ 1898761 h 4860733"/>
              <a:gd name="connsiteX2829" fmla="*/ 105617 w 4853691"/>
              <a:gd name="connsiteY2829" fmla="*/ 1872943 h 4860733"/>
              <a:gd name="connsiteX2830" fmla="*/ 115005 w 4853691"/>
              <a:gd name="connsiteY2830" fmla="*/ 1842432 h 4860733"/>
              <a:gd name="connsiteX2831" fmla="*/ 124393 w 4853691"/>
              <a:gd name="connsiteY2831" fmla="*/ 1816614 h 4860733"/>
              <a:gd name="connsiteX2832" fmla="*/ 133782 w 4853691"/>
              <a:gd name="connsiteY2832" fmla="*/ 1786102 h 4860733"/>
              <a:gd name="connsiteX2833" fmla="*/ 143170 w 4853691"/>
              <a:gd name="connsiteY2833" fmla="*/ 1760285 h 4860733"/>
              <a:gd name="connsiteX2834" fmla="*/ 145517 w 4853691"/>
              <a:gd name="connsiteY2834" fmla="*/ 1753244 h 4860733"/>
              <a:gd name="connsiteX2835" fmla="*/ 124393 w 4853691"/>
              <a:gd name="connsiteY2835" fmla="*/ 1828349 h 4860733"/>
              <a:gd name="connsiteX2836" fmla="*/ 124393 w 4853691"/>
              <a:gd name="connsiteY2836" fmla="*/ 1833043 h 4860733"/>
              <a:gd name="connsiteX2837" fmla="*/ 103270 w 4853691"/>
              <a:gd name="connsiteY2837" fmla="*/ 1915190 h 4860733"/>
              <a:gd name="connsiteX2838" fmla="*/ 100923 w 4853691"/>
              <a:gd name="connsiteY2838" fmla="*/ 1929272 h 4860733"/>
              <a:gd name="connsiteX2839" fmla="*/ 100923 w 4853691"/>
              <a:gd name="connsiteY2839" fmla="*/ 1929272 h 4860733"/>
              <a:gd name="connsiteX2840" fmla="*/ 91535 w 4853691"/>
              <a:gd name="connsiteY2840" fmla="*/ 1950396 h 4860733"/>
              <a:gd name="connsiteX2841" fmla="*/ 86841 w 4853691"/>
              <a:gd name="connsiteY2841" fmla="*/ 1959784 h 4860733"/>
              <a:gd name="connsiteX2842" fmla="*/ 77453 w 4853691"/>
              <a:gd name="connsiteY2842" fmla="*/ 1983254 h 4860733"/>
              <a:gd name="connsiteX2843" fmla="*/ 75105 w 4853691"/>
              <a:gd name="connsiteY2843" fmla="*/ 1983254 h 4860733"/>
              <a:gd name="connsiteX2844" fmla="*/ 75105 w 4853691"/>
              <a:gd name="connsiteY2844" fmla="*/ 1980907 h 4860733"/>
              <a:gd name="connsiteX2845" fmla="*/ 82147 w 4853691"/>
              <a:gd name="connsiteY2845" fmla="*/ 1952743 h 4860733"/>
              <a:gd name="connsiteX2846" fmla="*/ 178376 w 4853691"/>
              <a:gd name="connsiteY2846" fmla="*/ 1657015 h 4860733"/>
              <a:gd name="connsiteX2847" fmla="*/ 197152 w 4853691"/>
              <a:gd name="connsiteY2847" fmla="*/ 1603033 h 4860733"/>
              <a:gd name="connsiteX2848" fmla="*/ 206540 w 4853691"/>
              <a:gd name="connsiteY2848" fmla="*/ 1577215 h 4860733"/>
              <a:gd name="connsiteX2849" fmla="*/ 272257 w 4853691"/>
              <a:gd name="connsiteY2849" fmla="*/ 1419963 h 4860733"/>
              <a:gd name="connsiteX2850" fmla="*/ 272257 w 4853691"/>
              <a:gd name="connsiteY2850" fmla="*/ 1419963 h 4860733"/>
              <a:gd name="connsiteX2851" fmla="*/ 286340 w 4853691"/>
              <a:gd name="connsiteY2851" fmla="*/ 1394146 h 4860733"/>
              <a:gd name="connsiteX2852" fmla="*/ 298075 w 4853691"/>
              <a:gd name="connsiteY2852" fmla="*/ 1375369 h 4860733"/>
              <a:gd name="connsiteX2853" fmla="*/ 295728 w 4853691"/>
              <a:gd name="connsiteY2853" fmla="*/ 1380063 h 4860733"/>
              <a:gd name="connsiteX2854" fmla="*/ 291034 w 4853691"/>
              <a:gd name="connsiteY2854" fmla="*/ 1403534 h 4860733"/>
              <a:gd name="connsiteX2855" fmla="*/ 286340 w 4853691"/>
              <a:gd name="connsiteY2855" fmla="*/ 1422310 h 4860733"/>
              <a:gd name="connsiteX2856" fmla="*/ 281646 w 4853691"/>
              <a:gd name="connsiteY2856" fmla="*/ 1445781 h 4860733"/>
              <a:gd name="connsiteX2857" fmla="*/ 269910 w 4853691"/>
              <a:gd name="connsiteY2857" fmla="*/ 1466904 h 4860733"/>
              <a:gd name="connsiteX2858" fmla="*/ 255828 w 4853691"/>
              <a:gd name="connsiteY2858" fmla="*/ 1492722 h 4860733"/>
              <a:gd name="connsiteX2859" fmla="*/ 239399 w 4853691"/>
              <a:gd name="connsiteY2859" fmla="*/ 1523233 h 4860733"/>
              <a:gd name="connsiteX2860" fmla="*/ 227664 w 4853691"/>
              <a:gd name="connsiteY2860" fmla="*/ 1549051 h 4860733"/>
              <a:gd name="connsiteX2861" fmla="*/ 211234 w 4853691"/>
              <a:gd name="connsiteY2861" fmla="*/ 1581909 h 4860733"/>
              <a:gd name="connsiteX2862" fmla="*/ 199499 w 4853691"/>
              <a:gd name="connsiteY2862" fmla="*/ 1605380 h 4860733"/>
              <a:gd name="connsiteX2863" fmla="*/ 183070 w 4853691"/>
              <a:gd name="connsiteY2863" fmla="*/ 1645280 h 4860733"/>
              <a:gd name="connsiteX2864" fmla="*/ 178376 w 4853691"/>
              <a:gd name="connsiteY2864" fmla="*/ 1657015 h 4860733"/>
              <a:gd name="connsiteX2865" fmla="*/ 164293 w 4853691"/>
              <a:gd name="connsiteY2865" fmla="*/ 1696915 h 4860733"/>
              <a:gd name="connsiteX2866" fmla="*/ 166640 w 4853691"/>
              <a:gd name="connsiteY2866" fmla="*/ 1689873 h 4860733"/>
              <a:gd name="connsiteX2867" fmla="*/ 178376 w 4853691"/>
              <a:gd name="connsiteY2867" fmla="*/ 1657015 h 4860733"/>
              <a:gd name="connsiteX2868" fmla="*/ 354404 w 4853691"/>
              <a:gd name="connsiteY2868" fmla="*/ 1255670 h 4860733"/>
              <a:gd name="connsiteX2869" fmla="*/ 366139 w 4853691"/>
              <a:gd name="connsiteY2869" fmla="*/ 1234546 h 4860733"/>
              <a:gd name="connsiteX2870" fmla="*/ 396651 w 4853691"/>
              <a:gd name="connsiteY2870" fmla="*/ 1180564 h 4860733"/>
              <a:gd name="connsiteX2871" fmla="*/ 403692 w 4853691"/>
              <a:gd name="connsiteY2871" fmla="*/ 1168829 h 4860733"/>
              <a:gd name="connsiteX2872" fmla="*/ 413080 w 4853691"/>
              <a:gd name="connsiteY2872" fmla="*/ 1154747 h 4860733"/>
              <a:gd name="connsiteX2873" fmla="*/ 417774 w 4853691"/>
              <a:gd name="connsiteY2873" fmla="*/ 1152400 h 4860733"/>
              <a:gd name="connsiteX2874" fmla="*/ 417774 w 4853691"/>
              <a:gd name="connsiteY2874" fmla="*/ 1152400 h 4860733"/>
              <a:gd name="connsiteX2875" fmla="*/ 424815 w 4853691"/>
              <a:gd name="connsiteY2875" fmla="*/ 1150053 h 4860733"/>
              <a:gd name="connsiteX2876" fmla="*/ 427162 w 4853691"/>
              <a:gd name="connsiteY2876" fmla="*/ 1150053 h 4860733"/>
              <a:gd name="connsiteX2877" fmla="*/ 431857 w 4853691"/>
              <a:gd name="connsiteY2877" fmla="*/ 1147706 h 4860733"/>
              <a:gd name="connsiteX2878" fmla="*/ 438898 w 4853691"/>
              <a:gd name="connsiteY2878" fmla="*/ 1147706 h 4860733"/>
              <a:gd name="connsiteX2879" fmla="*/ 441245 w 4853691"/>
              <a:gd name="connsiteY2879" fmla="*/ 1147706 h 4860733"/>
              <a:gd name="connsiteX2880" fmla="*/ 438898 w 4853691"/>
              <a:gd name="connsiteY2880" fmla="*/ 1154747 h 4860733"/>
              <a:gd name="connsiteX2881" fmla="*/ 441245 w 4853691"/>
              <a:gd name="connsiteY2881" fmla="*/ 1161788 h 4860733"/>
              <a:gd name="connsiteX2882" fmla="*/ 438898 w 4853691"/>
              <a:gd name="connsiteY2882" fmla="*/ 1164135 h 4860733"/>
              <a:gd name="connsiteX2883" fmla="*/ 427162 w 4853691"/>
              <a:gd name="connsiteY2883" fmla="*/ 1175870 h 4860733"/>
              <a:gd name="connsiteX2884" fmla="*/ 415427 w 4853691"/>
              <a:gd name="connsiteY2884" fmla="*/ 1189953 h 4860733"/>
              <a:gd name="connsiteX2885" fmla="*/ 406039 w 4853691"/>
              <a:gd name="connsiteY2885" fmla="*/ 1201688 h 4860733"/>
              <a:gd name="connsiteX2886" fmla="*/ 394304 w 4853691"/>
              <a:gd name="connsiteY2886" fmla="*/ 1215770 h 4860733"/>
              <a:gd name="connsiteX2887" fmla="*/ 384916 w 4853691"/>
              <a:gd name="connsiteY2887" fmla="*/ 1227505 h 4860733"/>
              <a:gd name="connsiteX2888" fmla="*/ 373180 w 4853691"/>
              <a:gd name="connsiteY2888" fmla="*/ 1241588 h 4860733"/>
              <a:gd name="connsiteX2889" fmla="*/ 363792 w 4853691"/>
              <a:gd name="connsiteY2889" fmla="*/ 1255670 h 4860733"/>
              <a:gd name="connsiteX2890" fmla="*/ 352057 w 4853691"/>
              <a:gd name="connsiteY2890" fmla="*/ 1269752 h 4860733"/>
              <a:gd name="connsiteX2891" fmla="*/ 342669 w 4853691"/>
              <a:gd name="connsiteY2891" fmla="*/ 1283834 h 4860733"/>
              <a:gd name="connsiteX2892" fmla="*/ 333281 w 4853691"/>
              <a:gd name="connsiteY2892" fmla="*/ 1297917 h 4860733"/>
              <a:gd name="connsiteX2893" fmla="*/ 323892 w 4853691"/>
              <a:gd name="connsiteY2893" fmla="*/ 1311999 h 4860733"/>
              <a:gd name="connsiteX2894" fmla="*/ 319198 w 4853691"/>
              <a:gd name="connsiteY2894" fmla="*/ 1319040 h 4860733"/>
              <a:gd name="connsiteX2895" fmla="*/ 326239 w 4853691"/>
              <a:gd name="connsiteY2895" fmla="*/ 1304958 h 4860733"/>
              <a:gd name="connsiteX2896" fmla="*/ 354404 w 4853691"/>
              <a:gd name="connsiteY2896" fmla="*/ 1255670 h 4860733"/>
              <a:gd name="connsiteX2897" fmla="*/ 488186 w 4853691"/>
              <a:gd name="connsiteY2897" fmla="*/ 1121888 h 4860733"/>
              <a:gd name="connsiteX2898" fmla="*/ 495227 w 4853691"/>
              <a:gd name="connsiteY2898" fmla="*/ 1114847 h 4860733"/>
              <a:gd name="connsiteX2899" fmla="*/ 476450 w 4853691"/>
              <a:gd name="connsiteY2899" fmla="*/ 1140665 h 4860733"/>
              <a:gd name="connsiteX2900" fmla="*/ 474103 w 4853691"/>
              <a:gd name="connsiteY2900" fmla="*/ 1138318 h 4860733"/>
              <a:gd name="connsiteX2901" fmla="*/ 481145 w 4853691"/>
              <a:gd name="connsiteY2901" fmla="*/ 1131276 h 4860733"/>
              <a:gd name="connsiteX2902" fmla="*/ 488186 w 4853691"/>
              <a:gd name="connsiteY2902" fmla="*/ 1121888 h 4860733"/>
              <a:gd name="connsiteX2903" fmla="*/ 539821 w 4853691"/>
              <a:gd name="connsiteY2903" fmla="*/ 1063212 h 4860733"/>
              <a:gd name="connsiteX2904" fmla="*/ 563291 w 4853691"/>
              <a:gd name="connsiteY2904" fmla="*/ 1037394 h 4860733"/>
              <a:gd name="connsiteX2905" fmla="*/ 579721 w 4853691"/>
              <a:gd name="connsiteY2905" fmla="*/ 1018618 h 4860733"/>
              <a:gd name="connsiteX2906" fmla="*/ 603191 w 4853691"/>
              <a:gd name="connsiteY2906" fmla="*/ 995148 h 4860733"/>
              <a:gd name="connsiteX2907" fmla="*/ 621967 w 4853691"/>
              <a:gd name="connsiteY2907" fmla="*/ 974024 h 4860733"/>
              <a:gd name="connsiteX2908" fmla="*/ 643091 w 4853691"/>
              <a:gd name="connsiteY2908" fmla="*/ 950554 h 4860733"/>
              <a:gd name="connsiteX2909" fmla="*/ 664214 w 4853691"/>
              <a:gd name="connsiteY2909" fmla="*/ 929430 h 4860733"/>
              <a:gd name="connsiteX2910" fmla="*/ 685338 w 4853691"/>
              <a:gd name="connsiteY2910" fmla="*/ 908307 h 4860733"/>
              <a:gd name="connsiteX2911" fmla="*/ 708808 w 4853691"/>
              <a:gd name="connsiteY2911" fmla="*/ 887184 h 4860733"/>
              <a:gd name="connsiteX2912" fmla="*/ 729931 w 4853691"/>
              <a:gd name="connsiteY2912" fmla="*/ 868407 h 4860733"/>
              <a:gd name="connsiteX2913" fmla="*/ 755749 w 4853691"/>
              <a:gd name="connsiteY2913" fmla="*/ 844937 h 4860733"/>
              <a:gd name="connsiteX2914" fmla="*/ 774525 w 4853691"/>
              <a:gd name="connsiteY2914" fmla="*/ 828507 h 4860733"/>
              <a:gd name="connsiteX2915" fmla="*/ 788608 w 4853691"/>
              <a:gd name="connsiteY2915" fmla="*/ 816772 h 4860733"/>
              <a:gd name="connsiteX2916" fmla="*/ 788608 w 4853691"/>
              <a:gd name="connsiteY2916" fmla="*/ 816772 h 4860733"/>
              <a:gd name="connsiteX2917" fmla="*/ 697073 w 4853691"/>
              <a:gd name="connsiteY2917" fmla="*/ 959942 h 4860733"/>
              <a:gd name="connsiteX2918" fmla="*/ 687685 w 4853691"/>
              <a:gd name="connsiteY2918" fmla="*/ 957595 h 4860733"/>
              <a:gd name="connsiteX2919" fmla="*/ 666561 w 4853691"/>
              <a:gd name="connsiteY2919" fmla="*/ 978718 h 4860733"/>
              <a:gd name="connsiteX2920" fmla="*/ 668908 w 4853691"/>
              <a:gd name="connsiteY2920" fmla="*/ 988107 h 4860733"/>
              <a:gd name="connsiteX2921" fmla="*/ 659520 w 4853691"/>
              <a:gd name="connsiteY2921" fmla="*/ 992801 h 4860733"/>
              <a:gd name="connsiteX2922" fmla="*/ 654826 w 4853691"/>
              <a:gd name="connsiteY2922" fmla="*/ 995148 h 4860733"/>
              <a:gd name="connsiteX2923" fmla="*/ 636050 w 4853691"/>
              <a:gd name="connsiteY2923" fmla="*/ 1006883 h 4860733"/>
              <a:gd name="connsiteX2924" fmla="*/ 626661 w 4853691"/>
              <a:gd name="connsiteY2924" fmla="*/ 1013924 h 4860733"/>
              <a:gd name="connsiteX2925" fmla="*/ 610232 w 4853691"/>
              <a:gd name="connsiteY2925" fmla="*/ 1023312 h 4860733"/>
              <a:gd name="connsiteX2926" fmla="*/ 600844 w 4853691"/>
              <a:gd name="connsiteY2926" fmla="*/ 1030353 h 4860733"/>
              <a:gd name="connsiteX2927" fmla="*/ 586762 w 4853691"/>
              <a:gd name="connsiteY2927" fmla="*/ 1039742 h 4860733"/>
              <a:gd name="connsiteX2928" fmla="*/ 575026 w 4853691"/>
              <a:gd name="connsiteY2928" fmla="*/ 1046783 h 4860733"/>
              <a:gd name="connsiteX2929" fmla="*/ 560944 w 4853691"/>
              <a:gd name="connsiteY2929" fmla="*/ 1056171 h 4860733"/>
              <a:gd name="connsiteX2930" fmla="*/ 549209 w 4853691"/>
              <a:gd name="connsiteY2930" fmla="*/ 1065559 h 4860733"/>
              <a:gd name="connsiteX2931" fmla="*/ 535127 w 4853691"/>
              <a:gd name="connsiteY2931" fmla="*/ 1077294 h 4860733"/>
              <a:gd name="connsiteX2932" fmla="*/ 523391 w 4853691"/>
              <a:gd name="connsiteY2932" fmla="*/ 1086683 h 4860733"/>
              <a:gd name="connsiteX2933" fmla="*/ 511656 w 4853691"/>
              <a:gd name="connsiteY2933" fmla="*/ 1096071 h 4860733"/>
              <a:gd name="connsiteX2934" fmla="*/ 525738 w 4853691"/>
              <a:gd name="connsiteY2934" fmla="*/ 1079641 h 4860733"/>
              <a:gd name="connsiteX2935" fmla="*/ 539821 w 4853691"/>
              <a:gd name="connsiteY2935" fmla="*/ 1063212 h 4860733"/>
              <a:gd name="connsiteX2936" fmla="*/ 835549 w 4853691"/>
              <a:gd name="connsiteY2936" fmla="*/ 751055 h 4860733"/>
              <a:gd name="connsiteX2937" fmla="*/ 854325 w 4853691"/>
              <a:gd name="connsiteY2937" fmla="*/ 725237 h 4860733"/>
              <a:gd name="connsiteX2938" fmla="*/ 868407 w 4853691"/>
              <a:gd name="connsiteY2938" fmla="*/ 706461 h 4860733"/>
              <a:gd name="connsiteX2939" fmla="*/ 887184 w 4853691"/>
              <a:gd name="connsiteY2939" fmla="*/ 682991 h 4860733"/>
              <a:gd name="connsiteX2940" fmla="*/ 901266 w 4853691"/>
              <a:gd name="connsiteY2940" fmla="*/ 664214 h 4860733"/>
              <a:gd name="connsiteX2941" fmla="*/ 920042 w 4853691"/>
              <a:gd name="connsiteY2941" fmla="*/ 643091 h 4860733"/>
              <a:gd name="connsiteX2942" fmla="*/ 934124 w 4853691"/>
              <a:gd name="connsiteY2942" fmla="*/ 624314 h 4860733"/>
              <a:gd name="connsiteX2943" fmla="*/ 950554 w 4853691"/>
              <a:gd name="connsiteY2943" fmla="*/ 603191 h 4860733"/>
              <a:gd name="connsiteX2944" fmla="*/ 966983 w 4853691"/>
              <a:gd name="connsiteY2944" fmla="*/ 584415 h 4860733"/>
              <a:gd name="connsiteX2945" fmla="*/ 983412 w 4853691"/>
              <a:gd name="connsiteY2945" fmla="*/ 565638 h 4860733"/>
              <a:gd name="connsiteX2946" fmla="*/ 999842 w 4853691"/>
              <a:gd name="connsiteY2946" fmla="*/ 549209 h 4860733"/>
              <a:gd name="connsiteX2947" fmla="*/ 1016271 w 4853691"/>
              <a:gd name="connsiteY2947" fmla="*/ 530433 h 4860733"/>
              <a:gd name="connsiteX2948" fmla="*/ 1032700 w 4853691"/>
              <a:gd name="connsiteY2948" fmla="*/ 514003 h 4860733"/>
              <a:gd name="connsiteX2949" fmla="*/ 1049130 w 4853691"/>
              <a:gd name="connsiteY2949" fmla="*/ 497574 h 4860733"/>
              <a:gd name="connsiteX2950" fmla="*/ 1065559 w 4853691"/>
              <a:gd name="connsiteY2950" fmla="*/ 483492 h 4860733"/>
              <a:gd name="connsiteX2951" fmla="*/ 1081988 w 4853691"/>
              <a:gd name="connsiteY2951" fmla="*/ 467062 h 4860733"/>
              <a:gd name="connsiteX2952" fmla="*/ 1098418 w 4853691"/>
              <a:gd name="connsiteY2952" fmla="*/ 452980 h 4860733"/>
              <a:gd name="connsiteX2953" fmla="*/ 1117194 w 4853691"/>
              <a:gd name="connsiteY2953" fmla="*/ 436551 h 4860733"/>
              <a:gd name="connsiteX2954" fmla="*/ 1133623 w 4853691"/>
              <a:gd name="connsiteY2954" fmla="*/ 422468 h 4860733"/>
              <a:gd name="connsiteX2955" fmla="*/ 1152400 w 4853691"/>
              <a:gd name="connsiteY2955" fmla="*/ 408386 h 4860733"/>
              <a:gd name="connsiteX2956" fmla="*/ 1168829 w 4853691"/>
              <a:gd name="connsiteY2956" fmla="*/ 396651 h 4860733"/>
              <a:gd name="connsiteX2957" fmla="*/ 1187605 w 4853691"/>
              <a:gd name="connsiteY2957" fmla="*/ 382569 h 4860733"/>
              <a:gd name="connsiteX2958" fmla="*/ 1204035 w 4853691"/>
              <a:gd name="connsiteY2958" fmla="*/ 370833 h 4860733"/>
              <a:gd name="connsiteX2959" fmla="*/ 1206382 w 4853691"/>
              <a:gd name="connsiteY2959" fmla="*/ 368486 h 4860733"/>
              <a:gd name="connsiteX2960" fmla="*/ 1185258 w 4853691"/>
              <a:gd name="connsiteY2960" fmla="*/ 387263 h 4860733"/>
              <a:gd name="connsiteX2961" fmla="*/ 1173523 w 4853691"/>
              <a:gd name="connsiteY2961" fmla="*/ 389610 h 4860733"/>
              <a:gd name="connsiteX2962" fmla="*/ 1154747 w 4853691"/>
              <a:gd name="connsiteY2962" fmla="*/ 406039 h 4860733"/>
              <a:gd name="connsiteX2963" fmla="*/ 1145359 w 4853691"/>
              <a:gd name="connsiteY2963" fmla="*/ 415427 h 4860733"/>
              <a:gd name="connsiteX2964" fmla="*/ 1131276 w 4853691"/>
              <a:gd name="connsiteY2964" fmla="*/ 429510 h 4860733"/>
              <a:gd name="connsiteX2965" fmla="*/ 1121888 w 4853691"/>
              <a:gd name="connsiteY2965" fmla="*/ 438898 h 4860733"/>
              <a:gd name="connsiteX2966" fmla="*/ 1107806 w 4853691"/>
              <a:gd name="connsiteY2966" fmla="*/ 455327 h 4860733"/>
              <a:gd name="connsiteX2967" fmla="*/ 1098418 w 4853691"/>
              <a:gd name="connsiteY2967" fmla="*/ 467062 h 4860733"/>
              <a:gd name="connsiteX2968" fmla="*/ 1084336 w 4853691"/>
              <a:gd name="connsiteY2968" fmla="*/ 483492 h 4860733"/>
              <a:gd name="connsiteX2969" fmla="*/ 1074947 w 4853691"/>
              <a:gd name="connsiteY2969" fmla="*/ 495227 h 4860733"/>
              <a:gd name="connsiteX2970" fmla="*/ 1058518 w 4853691"/>
              <a:gd name="connsiteY2970" fmla="*/ 516350 h 4860733"/>
              <a:gd name="connsiteX2971" fmla="*/ 1051477 w 4853691"/>
              <a:gd name="connsiteY2971" fmla="*/ 525738 h 4860733"/>
              <a:gd name="connsiteX2972" fmla="*/ 1028006 w 4853691"/>
              <a:gd name="connsiteY2972" fmla="*/ 558597 h 4860733"/>
              <a:gd name="connsiteX2973" fmla="*/ 955248 w 4853691"/>
              <a:gd name="connsiteY2973" fmla="*/ 671255 h 4860733"/>
              <a:gd name="connsiteX2974" fmla="*/ 948207 w 4853691"/>
              <a:gd name="connsiteY2974" fmla="*/ 678296 h 4860733"/>
              <a:gd name="connsiteX2975" fmla="*/ 924736 w 4853691"/>
              <a:gd name="connsiteY2975" fmla="*/ 697073 h 4860733"/>
              <a:gd name="connsiteX2976" fmla="*/ 896572 w 4853691"/>
              <a:gd name="connsiteY2976" fmla="*/ 718196 h 4860733"/>
              <a:gd name="connsiteX2977" fmla="*/ 873101 w 4853691"/>
              <a:gd name="connsiteY2977" fmla="*/ 736973 h 4860733"/>
              <a:gd name="connsiteX2978" fmla="*/ 847284 w 4853691"/>
              <a:gd name="connsiteY2978" fmla="*/ 758096 h 4860733"/>
              <a:gd name="connsiteX2979" fmla="*/ 823813 w 4853691"/>
              <a:gd name="connsiteY2979" fmla="*/ 779219 h 4860733"/>
              <a:gd name="connsiteX2980" fmla="*/ 814425 w 4853691"/>
              <a:gd name="connsiteY2980" fmla="*/ 788608 h 4860733"/>
              <a:gd name="connsiteX2981" fmla="*/ 809731 w 4853691"/>
              <a:gd name="connsiteY2981" fmla="*/ 786261 h 4860733"/>
              <a:gd name="connsiteX2982" fmla="*/ 816772 w 4853691"/>
              <a:gd name="connsiteY2982" fmla="*/ 772178 h 4860733"/>
              <a:gd name="connsiteX2983" fmla="*/ 816772 w 4853691"/>
              <a:gd name="connsiteY2983" fmla="*/ 769831 h 4860733"/>
              <a:gd name="connsiteX2984" fmla="*/ 835549 w 4853691"/>
              <a:gd name="connsiteY2984" fmla="*/ 751055 h 4860733"/>
              <a:gd name="connsiteX2985" fmla="*/ 1246282 w 4853691"/>
              <a:gd name="connsiteY2985" fmla="*/ 363792 h 4860733"/>
              <a:gd name="connsiteX2986" fmla="*/ 1248629 w 4853691"/>
              <a:gd name="connsiteY2986" fmla="*/ 368486 h 4860733"/>
              <a:gd name="connsiteX2987" fmla="*/ 1250976 w 4853691"/>
              <a:gd name="connsiteY2987" fmla="*/ 370833 h 4860733"/>
              <a:gd name="connsiteX2988" fmla="*/ 1253323 w 4853691"/>
              <a:gd name="connsiteY2988" fmla="*/ 375527 h 4860733"/>
              <a:gd name="connsiteX2989" fmla="*/ 1255670 w 4853691"/>
              <a:gd name="connsiteY2989" fmla="*/ 380222 h 4860733"/>
              <a:gd name="connsiteX2990" fmla="*/ 1255670 w 4853691"/>
              <a:gd name="connsiteY2990" fmla="*/ 384916 h 4860733"/>
              <a:gd name="connsiteX2991" fmla="*/ 1258017 w 4853691"/>
              <a:gd name="connsiteY2991" fmla="*/ 389610 h 4860733"/>
              <a:gd name="connsiteX2992" fmla="*/ 1258017 w 4853691"/>
              <a:gd name="connsiteY2992" fmla="*/ 394304 h 4860733"/>
              <a:gd name="connsiteX2993" fmla="*/ 1260364 w 4853691"/>
              <a:gd name="connsiteY2993" fmla="*/ 398998 h 4860733"/>
              <a:gd name="connsiteX2994" fmla="*/ 1260364 w 4853691"/>
              <a:gd name="connsiteY2994" fmla="*/ 403692 h 4860733"/>
              <a:gd name="connsiteX2995" fmla="*/ 1262711 w 4853691"/>
              <a:gd name="connsiteY2995" fmla="*/ 410733 h 4860733"/>
              <a:gd name="connsiteX2996" fmla="*/ 1262711 w 4853691"/>
              <a:gd name="connsiteY2996" fmla="*/ 415427 h 4860733"/>
              <a:gd name="connsiteX2997" fmla="*/ 1265058 w 4853691"/>
              <a:gd name="connsiteY2997" fmla="*/ 422468 h 4860733"/>
              <a:gd name="connsiteX2998" fmla="*/ 1265058 w 4853691"/>
              <a:gd name="connsiteY2998" fmla="*/ 427162 h 4860733"/>
              <a:gd name="connsiteX2999" fmla="*/ 1267405 w 4853691"/>
              <a:gd name="connsiteY2999" fmla="*/ 436551 h 4860733"/>
              <a:gd name="connsiteX3000" fmla="*/ 1267405 w 4853691"/>
              <a:gd name="connsiteY3000" fmla="*/ 438898 h 4860733"/>
              <a:gd name="connsiteX3001" fmla="*/ 1269752 w 4853691"/>
              <a:gd name="connsiteY3001" fmla="*/ 450633 h 4860733"/>
              <a:gd name="connsiteX3002" fmla="*/ 1269752 w 4853691"/>
              <a:gd name="connsiteY3002" fmla="*/ 450633 h 4860733"/>
              <a:gd name="connsiteX3003" fmla="*/ 1272099 w 4853691"/>
              <a:gd name="connsiteY3003" fmla="*/ 467062 h 4860733"/>
              <a:gd name="connsiteX3004" fmla="*/ 1269752 w 4853691"/>
              <a:gd name="connsiteY3004" fmla="*/ 469409 h 4860733"/>
              <a:gd name="connsiteX3005" fmla="*/ 1213423 w 4853691"/>
              <a:gd name="connsiteY3005" fmla="*/ 502268 h 4860733"/>
              <a:gd name="connsiteX3006" fmla="*/ 1159441 w 4853691"/>
              <a:gd name="connsiteY3006" fmla="*/ 535127 h 4860733"/>
              <a:gd name="connsiteX3007" fmla="*/ 1147706 w 4853691"/>
              <a:gd name="connsiteY3007" fmla="*/ 542168 h 4860733"/>
              <a:gd name="connsiteX3008" fmla="*/ 1105459 w 4853691"/>
              <a:gd name="connsiteY3008" fmla="*/ 570332 h 4860733"/>
              <a:gd name="connsiteX3009" fmla="*/ 1089030 w 4853691"/>
              <a:gd name="connsiteY3009" fmla="*/ 582068 h 4860733"/>
              <a:gd name="connsiteX3010" fmla="*/ 1053824 w 4853691"/>
              <a:gd name="connsiteY3010" fmla="*/ 607885 h 4860733"/>
              <a:gd name="connsiteX3011" fmla="*/ 1035047 w 4853691"/>
              <a:gd name="connsiteY3011" fmla="*/ 621967 h 4860733"/>
              <a:gd name="connsiteX3012" fmla="*/ 1002189 w 4853691"/>
              <a:gd name="connsiteY3012" fmla="*/ 645438 h 4860733"/>
              <a:gd name="connsiteX3013" fmla="*/ 981065 w 4853691"/>
              <a:gd name="connsiteY3013" fmla="*/ 661867 h 4860733"/>
              <a:gd name="connsiteX3014" fmla="*/ 962289 w 4853691"/>
              <a:gd name="connsiteY3014" fmla="*/ 675949 h 4860733"/>
              <a:gd name="connsiteX3015" fmla="*/ 969330 w 4853691"/>
              <a:gd name="connsiteY3015" fmla="*/ 664214 h 4860733"/>
              <a:gd name="connsiteX3016" fmla="*/ 976371 w 4853691"/>
              <a:gd name="connsiteY3016" fmla="*/ 652479 h 4860733"/>
              <a:gd name="connsiteX3017" fmla="*/ 990454 w 4853691"/>
              <a:gd name="connsiteY3017" fmla="*/ 629008 h 4860733"/>
              <a:gd name="connsiteX3018" fmla="*/ 997495 w 4853691"/>
              <a:gd name="connsiteY3018" fmla="*/ 617273 h 4860733"/>
              <a:gd name="connsiteX3019" fmla="*/ 1011577 w 4853691"/>
              <a:gd name="connsiteY3019" fmla="*/ 596150 h 4860733"/>
              <a:gd name="connsiteX3020" fmla="*/ 1020965 w 4853691"/>
              <a:gd name="connsiteY3020" fmla="*/ 584415 h 4860733"/>
              <a:gd name="connsiteX3021" fmla="*/ 1037395 w 4853691"/>
              <a:gd name="connsiteY3021" fmla="*/ 563291 h 4860733"/>
              <a:gd name="connsiteX3022" fmla="*/ 1046783 w 4853691"/>
              <a:gd name="connsiteY3022" fmla="*/ 551556 h 4860733"/>
              <a:gd name="connsiteX3023" fmla="*/ 1063212 w 4853691"/>
              <a:gd name="connsiteY3023" fmla="*/ 530433 h 4860733"/>
              <a:gd name="connsiteX3024" fmla="*/ 1072600 w 4853691"/>
              <a:gd name="connsiteY3024" fmla="*/ 518697 h 4860733"/>
              <a:gd name="connsiteX3025" fmla="*/ 1089030 w 4853691"/>
              <a:gd name="connsiteY3025" fmla="*/ 497574 h 4860733"/>
              <a:gd name="connsiteX3026" fmla="*/ 1098418 w 4853691"/>
              <a:gd name="connsiteY3026" fmla="*/ 485839 h 4860733"/>
              <a:gd name="connsiteX3027" fmla="*/ 1114847 w 4853691"/>
              <a:gd name="connsiteY3027" fmla="*/ 464715 h 4860733"/>
              <a:gd name="connsiteX3028" fmla="*/ 1124235 w 4853691"/>
              <a:gd name="connsiteY3028" fmla="*/ 455327 h 4860733"/>
              <a:gd name="connsiteX3029" fmla="*/ 1145359 w 4853691"/>
              <a:gd name="connsiteY3029" fmla="*/ 434204 h 4860733"/>
              <a:gd name="connsiteX3030" fmla="*/ 1152400 w 4853691"/>
              <a:gd name="connsiteY3030" fmla="*/ 427162 h 4860733"/>
              <a:gd name="connsiteX3031" fmla="*/ 1208729 w 4853691"/>
              <a:gd name="connsiteY3031" fmla="*/ 375527 h 4860733"/>
              <a:gd name="connsiteX3032" fmla="*/ 1211076 w 4853691"/>
              <a:gd name="connsiteY3032" fmla="*/ 373180 h 4860733"/>
              <a:gd name="connsiteX3033" fmla="*/ 1220464 w 4853691"/>
              <a:gd name="connsiteY3033" fmla="*/ 366139 h 4860733"/>
              <a:gd name="connsiteX3034" fmla="*/ 1236894 w 4853691"/>
              <a:gd name="connsiteY3034" fmla="*/ 373180 h 4860733"/>
              <a:gd name="connsiteX3035" fmla="*/ 1250976 w 4853691"/>
              <a:gd name="connsiteY3035" fmla="*/ 368486 h 4860733"/>
              <a:gd name="connsiteX3036" fmla="*/ 1250976 w 4853691"/>
              <a:gd name="connsiteY3036" fmla="*/ 368486 h 4860733"/>
              <a:gd name="connsiteX3037" fmla="*/ 1246282 w 4853691"/>
              <a:gd name="connsiteY3037" fmla="*/ 363792 h 4860733"/>
              <a:gd name="connsiteX3038" fmla="*/ 1321387 w 4853691"/>
              <a:gd name="connsiteY3038" fmla="*/ 436551 h 4860733"/>
              <a:gd name="connsiteX3039" fmla="*/ 1351899 w 4853691"/>
              <a:gd name="connsiteY3039" fmla="*/ 420121 h 4860733"/>
              <a:gd name="connsiteX3040" fmla="*/ 1377716 w 4853691"/>
              <a:gd name="connsiteY3040" fmla="*/ 406039 h 4860733"/>
              <a:gd name="connsiteX3041" fmla="*/ 1405881 w 4853691"/>
              <a:gd name="connsiteY3041" fmla="*/ 391957 h 4860733"/>
              <a:gd name="connsiteX3042" fmla="*/ 1434045 w 4853691"/>
              <a:gd name="connsiteY3042" fmla="*/ 377874 h 4860733"/>
              <a:gd name="connsiteX3043" fmla="*/ 1462210 w 4853691"/>
              <a:gd name="connsiteY3043" fmla="*/ 363792 h 4860733"/>
              <a:gd name="connsiteX3044" fmla="*/ 1490375 w 4853691"/>
              <a:gd name="connsiteY3044" fmla="*/ 349710 h 4860733"/>
              <a:gd name="connsiteX3045" fmla="*/ 1518539 w 4853691"/>
              <a:gd name="connsiteY3045" fmla="*/ 337975 h 4860733"/>
              <a:gd name="connsiteX3046" fmla="*/ 1546704 w 4853691"/>
              <a:gd name="connsiteY3046" fmla="*/ 326239 h 4860733"/>
              <a:gd name="connsiteX3047" fmla="*/ 1553745 w 4853691"/>
              <a:gd name="connsiteY3047" fmla="*/ 323892 h 4860733"/>
              <a:gd name="connsiteX3048" fmla="*/ 1527927 w 4853691"/>
              <a:gd name="connsiteY3048" fmla="*/ 340322 h 4860733"/>
              <a:gd name="connsiteX3049" fmla="*/ 1516192 w 4853691"/>
              <a:gd name="connsiteY3049" fmla="*/ 349710 h 4860733"/>
              <a:gd name="connsiteX3050" fmla="*/ 1476292 w 4853691"/>
              <a:gd name="connsiteY3050" fmla="*/ 375527 h 4860733"/>
              <a:gd name="connsiteX3051" fmla="*/ 1462210 w 4853691"/>
              <a:gd name="connsiteY3051" fmla="*/ 387263 h 4860733"/>
              <a:gd name="connsiteX3052" fmla="*/ 1427004 w 4853691"/>
              <a:gd name="connsiteY3052" fmla="*/ 413080 h 4860733"/>
              <a:gd name="connsiteX3053" fmla="*/ 1410575 w 4853691"/>
              <a:gd name="connsiteY3053" fmla="*/ 427162 h 4860733"/>
              <a:gd name="connsiteX3054" fmla="*/ 1377716 w 4853691"/>
              <a:gd name="connsiteY3054" fmla="*/ 452980 h 4860733"/>
              <a:gd name="connsiteX3055" fmla="*/ 1358940 w 4853691"/>
              <a:gd name="connsiteY3055" fmla="*/ 469409 h 4860733"/>
              <a:gd name="connsiteX3056" fmla="*/ 1328428 w 4853691"/>
              <a:gd name="connsiteY3056" fmla="*/ 495227 h 4860733"/>
              <a:gd name="connsiteX3057" fmla="*/ 1307305 w 4853691"/>
              <a:gd name="connsiteY3057" fmla="*/ 514003 h 4860733"/>
              <a:gd name="connsiteX3058" fmla="*/ 1293223 w 4853691"/>
              <a:gd name="connsiteY3058" fmla="*/ 525738 h 4860733"/>
              <a:gd name="connsiteX3059" fmla="*/ 1279140 w 4853691"/>
              <a:gd name="connsiteY3059" fmla="*/ 518697 h 4860733"/>
              <a:gd name="connsiteX3060" fmla="*/ 1276793 w 4853691"/>
              <a:gd name="connsiteY3060" fmla="*/ 518697 h 4860733"/>
              <a:gd name="connsiteX3061" fmla="*/ 1276793 w 4853691"/>
              <a:gd name="connsiteY3061" fmla="*/ 511656 h 4860733"/>
              <a:gd name="connsiteX3062" fmla="*/ 1272099 w 4853691"/>
              <a:gd name="connsiteY3062" fmla="*/ 481145 h 4860733"/>
              <a:gd name="connsiteX3063" fmla="*/ 1272099 w 4853691"/>
              <a:gd name="connsiteY3063" fmla="*/ 481145 h 4860733"/>
              <a:gd name="connsiteX3064" fmla="*/ 1272099 w 4853691"/>
              <a:gd name="connsiteY3064" fmla="*/ 471756 h 4860733"/>
              <a:gd name="connsiteX3065" fmla="*/ 1300264 w 4853691"/>
              <a:gd name="connsiteY3065" fmla="*/ 455327 h 4860733"/>
              <a:gd name="connsiteX3066" fmla="*/ 1321387 w 4853691"/>
              <a:gd name="connsiteY3066" fmla="*/ 436551 h 4860733"/>
              <a:gd name="connsiteX3067" fmla="*/ 1621809 w 4853691"/>
              <a:gd name="connsiteY3067" fmla="*/ 286340 h 4860733"/>
              <a:gd name="connsiteX3068" fmla="*/ 1642933 w 4853691"/>
              <a:gd name="connsiteY3068" fmla="*/ 272257 h 4860733"/>
              <a:gd name="connsiteX3069" fmla="*/ 1647627 w 4853691"/>
              <a:gd name="connsiteY3069" fmla="*/ 274604 h 4860733"/>
              <a:gd name="connsiteX3070" fmla="*/ 1649974 w 4853691"/>
              <a:gd name="connsiteY3070" fmla="*/ 274604 h 4860733"/>
              <a:gd name="connsiteX3071" fmla="*/ 1649974 w 4853691"/>
              <a:gd name="connsiteY3071" fmla="*/ 279299 h 4860733"/>
              <a:gd name="connsiteX3072" fmla="*/ 1652321 w 4853691"/>
              <a:gd name="connsiteY3072" fmla="*/ 286340 h 4860733"/>
              <a:gd name="connsiteX3073" fmla="*/ 1633544 w 4853691"/>
              <a:gd name="connsiteY3073" fmla="*/ 293381 h 4860733"/>
              <a:gd name="connsiteX3074" fmla="*/ 1610074 w 4853691"/>
              <a:gd name="connsiteY3074" fmla="*/ 302769 h 4860733"/>
              <a:gd name="connsiteX3075" fmla="*/ 1572521 w 4853691"/>
              <a:gd name="connsiteY3075" fmla="*/ 316851 h 4860733"/>
              <a:gd name="connsiteX3076" fmla="*/ 1593645 w 4853691"/>
              <a:gd name="connsiteY3076" fmla="*/ 302769 h 4860733"/>
              <a:gd name="connsiteX3077" fmla="*/ 1621809 w 4853691"/>
              <a:gd name="connsiteY3077" fmla="*/ 286340 h 4860733"/>
              <a:gd name="connsiteX3078" fmla="*/ 1654668 w 4853691"/>
              <a:gd name="connsiteY3078" fmla="*/ 267563 h 4860733"/>
              <a:gd name="connsiteX3079" fmla="*/ 1649974 w 4853691"/>
              <a:gd name="connsiteY3079" fmla="*/ 274604 h 4860733"/>
              <a:gd name="connsiteX3080" fmla="*/ 1647627 w 4853691"/>
              <a:gd name="connsiteY3080" fmla="*/ 274604 h 4860733"/>
              <a:gd name="connsiteX3081" fmla="*/ 1645280 w 4853691"/>
              <a:gd name="connsiteY3081" fmla="*/ 274604 h 4860733"/>
              <a:gd name="connsiteX3082" fmla="*/ 1645280 w 4853691"/>
              <a:gd name="connsiteY3082" fmla="*/ 274604 h 4860733"/>
              <a:gd name="connsiteX3083" fmla="*/ 1654668 w 4853691"/>
              <a:gd name="connsiteY3083" fmla="*/ 267563 h 4860733"/>
              <a:gd name="connsiteX3084" fmla="*/ 1699262 w 4853691"/>
              <a:gd name="connsiteY3084" fmla="*/ 248787 h 4860733"/>
              <a:gd name="connsiteX3085" fmla="*/ 1710997 w 4853691"/>
              <a:gd name="connsiteY3085" fmla="*/ 237052 h 4860733"/>
              <a:gd name="connsiteX3086" fmla="*/ 1729773 w 4853691"/>
              <a:gd name="connsiteY3086" fmla="*/ 227664 h 4860733"/>
              <a:gd name="connsiteX3087" fmla="*/ 1753244 w 4853691"/>
              <a:gd name="connsiteY3087" fmla="*/ 215928 h 4860733"/>
              <a:gd name="connsiteX3088" fmla="*/ 1783755 w 4853691"/>
              <a:gd name="connsiteY3088" fmla="*/ 197152 h 4860733"/>
              <a:gd name="connsiteX3089" fmla="*/ 1807226 w 4853691"/>
              <a:gd name="connsiteY3089" fmla="*/ 185417 h 4860733"/>
              <a:gd name="connsiteX3090" fmla="*/ 1837737 w 4853691"/>
              <a:gd name="connsiteY3090" fmla="*/ 171334 h 4860733"/>
              <a:gd name="connsiteX3091" fmla="*/ 1861208 w 4853691"/>
              <a:gd name="connsiteY3091" fmla="*/ 161946 h 4860733"/>
              <a:gd name="connsiteX3092" fmla="*/ 1891719 w 4853691"/>
              <a:gd name="connsiteY3092" fmla="*/ 150211 h 4860733"/>
              <a:gd name="connsiteX3093" fmla="*/ 1915190 w 4853691"/>
              <a:gd name="connsiteY3093" fmla="*/ 140823 h 4860733"/>
              <a:gd name="connsiteX3094" fmla="*/ 1945702 w 4853691"/>
              <a:gd name="connsiteY3094" fmla="*/ 129088 h 4860733"/>
              <a:gd name="connsiteX3095" fmla="*/ 1966825 w 4853691"/>
              <a:gd name="connsiteY3095" fmla="*/ 119699 h 4860733"/>
              <a:gd name="connsiteX3096" fmla="*/ 2002031 w 4853691"/>
              <a:gd name="connsiteY3096" fmla="*/ 107964 h 4860733"/>
              <a:gd name="connsiteX3097" fmla="*/ 2020807 w 4853691"/>
              <a:gd name="connsiteY3097" fmla="*/ 100923 h 4860733"/>
              <a:gd name="connsiteX3098" fmla="*/ 2063054 w 4853691"/>
              <a:gd name="connsiteY3098" fmla="*/ 86841 h 4860733"/>
              <a:gd name="connsiteX3099" fmla="*/ 2079483 w 4853691"/>
              <a:gd name="connsiteY3099" fmla="*/ 82147 h 4860733"/>
              <a:gd name="connsiteX3100" fmla="*/ 2102954 w 4853691"/>
              <a:gd name="connsiteY3100" fmla="*/ 75105 h 4860733"/>
              <a:gd name="connsiteX3101" fmla="*/ 2121730 w 4853691"/>
              <a:gd name="connsiteY3101" fmla="*/ 89188 h 4860733"/>
              <a:gd name="connsiteX3102" fmla="*/ 2140506 w 4853691"/>
              <a:gd name="connsiteY3102" fmla="*/ 77453 h 4860733"/>
              <a:gd name="connsiteX3103" fmla="*/ 2210918 w 4853691"/>
              <a:gd name="connsiteY3103" fmla="*/ 115005 h 4860733"/>
              <a:gd name="connsiteX3104" fmla="*/ 2187447 w 4853691"/>
              <a:gd name="connsiteY3104" fmla="*/ 119699 h 4860733"/>
              <a:gd name="connsiteX3105" fmla="*/ 2173365 w 4853691"/>
              <a:gd name="connsiteY3105" fmla="*/ 122046 h 4860733"/>
              <a:gd name="connsiteX3106" fmla="*/ 2124077 w 4853691"/>
              <a:gd name="connsiteY3106" fmla="*/ 131435 h 4860733"/>
              <a:gd name="connsiteX3107" fmla="*/ 2121730 w 4853691"/>
              <a:gd name="connsiteY3107" fmla="*/ 131435 h 4860733"/>
              <a:gd name="connsiteX3108" fmla="*/ 2070095 w 4853691"/>
              <a:gd name="connsiteY3108" fmla="*/ 143170 h 4860733"/>
              <a:gd name="connsiteX3109" fmla="*/ 2053666 w 4853691"/>
              <a:gd name="connsiteY3109" fmla="*/ 147864 h 4860733"/>
              <a:gd name="connsiteX3110" fmla="*/ 2018460 w 4853691"/>
              <a:gd name="connsiteY3110" fmla="*/ 157252 h 4860733"/>
              <a:gd name="connsiteX3111" fmla="*/ 1997336 w 4853691"/>
              <a:gd name="connsiteY3111" fmla="*/ 164293 h 4860733"/>
              <a:gd name="connsiteX3112" fmla="*/ 1969172 w 4853691"/>
              <a:gd name="connsiteY3112" fmla="*/ 171334 h 4860733"/>
              <a:gd name="connsiteX3113" fmla="*/ 1945702 w 4853691"/>
              <a:gd name="connsiteY3113" fmla="*/ 178376 h 4860733"/>
              <a:gd name="connsiteX3114" fmla="*/ 1919884 w 4853691"/>
              <a:gd name="connsiteY3114" fmla="*/ 185417 h 4860733"/>
              <a:gd name="connsiteX3115" fmla="*/ 1896414 w 4853691"/>
              <a:gd name="connsiteY3115" fmla="*/ 192458 h 4860733"/>
              <a:gd name="connsiteX3116" fmla="*/ 1870596 w 4853691"/>
              <a:gd name="connsiteY3116" fmla="*/ 201846 h 4860733"/>
              <a:gd name="connsiteX3117" fmla="*/ 1847125 w 4853691"/>
              <a:gd name="connsiteY3117" fmla="*/ 211234 h 4860733"/>
              <a:gd name="connsiteX3118" fmla="*/ 1821308 w 4853691"/>
              <a:gd name="connsiteY3118" fmla="*/ 220622 h 4860733"/>
              <a:gd name="connsiteX3119" fmla="*/ 1795491 w 4853691"/>
              <a:gd name="connsiteY3119" fmla="*/ 230011 h 4860733"/>
              <a:gd name="connsiteX3120" fmla="*/ 1769673 w 4853691"/>
              <a:gd name="connsiteY3120" fmla="*/ 239399 h 4860733"/>
              <a:gd name="connsiteX3121" fmla="*/ 1746203 w 4853691"/>
              <a:gd name="connsiteY3121" fmla="*/ 248787 h 4860733"/>
              <a:gd name="connsiteX3122" fmla="*/ 1720385 w 4853691"/>
              <a:gd name="connsiteY3122" fmla="*/ 258175 h 4860733"/>
              <a:gd name="connsiteX3123" fmla="*/ 1696915 w 4853691"/>
              <a:gd name="connsiteY3123" fmla="*/ 267563 h 4860733"/>
              <a:gd name="connsiteX3124" fmla="*/ 1687526 w 4853691"/>
              <a:gd name="connsiteY3124" fmla="*/ 272257 h 4860733"/>
              <a:gd name="connsiteX3125" fmla="*/ 1682832 w 4853691"/>
              <a:gd name="connsiteY3125" fmla="*/ 265216 h 4860733"/>
              <a:gd name="connsiteX3126" fmla="*/ 1692220 w 4853691"/>
              <a:gd name="connsiteY3126" fmla="*/ 253481 h 4860733"/>
              <a:gd name="connsiteX3127" fmla="*/ 1699262 w 4853691"/>
              <a:gd name="connsiteY3127" fmla="*/ 248787 h 4860733"/>
              <a:gd name="connsiteX3128" fmla="*/ 2246123 w 4853691"/>
              <a:gd name="connsiteY3128" fmla="*/ 110311 h 4860733"/>
              <a:gd name="connsiteX3129" fmla="*/ 2361129 w 4853691"/>
              <a:gd name="connsiteY3129" fmla="*/ 93882 h 4860733"/>
              <a:gd name="connsiteX3130" fmla="*/ 2377558 w 4853691"/>
              <a:gd name="connsiteY3130" fmla="*/ 91535 h 4860733"/>
              <a:gd name="connsiteX3131" fmla="*/ 2386946 w 4853691"/>
              <a:gd name="connsiteY3131" fmla="*/ 91535 h 4860733"/>
              <a:gd name="connsiteX3132" fmla="*/ 2389293 w 4853691"/>
              <a:gd name="connsiteY3132" fmla="*/ 93882 h 4860733"/>
              <a:gd name="connsiteX3133" fmla="*/ 2391640 w 4853691"/>
              <a:gd name="connsiteY3133" fmla="*/ 100923 h 4860733"/>
              <a:gd name="connsiteX3134" fmla="*/ 2396334 w 4853691"/>
              <a:gd name="connsiteY3134" fmla="*/ 112658 h 4860733"/>
              <a:gd name="connsiteX3135" fmla="*/ 2398681 w 4853691"/>
              <a:gd name="connsiteY3135" fmla="*/ 122046 h 4860733"/>
              <a:gd name="connsiteX3136" fmla="*/ 2403376 w 4853691"/>
              <a:gd name="connsiteY3136" fmla="*/ 133782 h 4860733"/>
              <a:gd name="connsiteX3137" fmla="*/ 2405723 w 4853691"/>
              <a:gd name="connsiteY3137" fmla="*/ 145517 h 4860733"/>
              <a:gd name="connsiteX3138" fmla="*/ 2410417 w 4853691"/>
              <a:gd name="connsiteY3138" fmla="*/ 157252 h 4860733"/>
              <a:gd name="connsiteX3139" fmla="*/ 2415111 w 4853691"/>
              <a:gd name="connsiteY3139" fmla="*/ 168987 h 4860733"/>
              <a:gd name="connsiteX3140" fmla="*/ 2415111 w 4853691"/>
              <a:gd name="connsiteY3140" fmla="*/ 171334 h 4860733"/>
              <a:gd name="connsiteX3141" fmla="*/ 2412764 w 4853691"/>
              <a:gd name="connsiteY3141" fmla="*/ 176028 h 4860733"/>
              <a:gd name="connsiteX3142" fmla="*/ 2405723 w 4853691"/>
              <a:gd name="connsiteY3142" fmla="*/ 190111 h 4860733"/>
              <a:gd name="connsiteX3143" fmla="*/ 2401029 w 4853691"/>
              <a:gd name="connsiteY3143" fmla="*/ 199499 h 4860733"/>
              <a:gd name="connsiteX3144" fmla="*/ 2391640 w 4853691"/>
              <a:gd name="connsiteY3144" fmla="*/ 215928 h 4860733"/>
              <a:gd name="connsiteX3145" fmla="*/ 2382252 w 4853691"/>
              <a:gd name="connsiteY3145" fmla="*/ 234705 h 4860733"/>
              <a:gd name="connsiteX3146" fmla="*/ 2375211 w 4853691"/>
              <a:gd name="connsiteY3146" fmla="*/ 232358 h 4860733"/>
              <a:gd name="connsiteX3147" fmla="*/ 2356435 w 4853691"/>
              <a:gd name="connsiteY3147" fmla="*/ 248787 h 4860733"/>
              <a:gd name="connsiteX3148" fmla="*/ 2344699 w 4853691"/>
              <a:gd name="connsiteY3148" fmla="*/ 234705 h 4860733"/>
              <a:gd name="connsiteX3149" fmla="*/ 2340005 w 4853691"/>
              <a:gd name="connsiteY3149" fmla="*/ 230011 h 4860733"/>
              <a:gd name="connsiteX3150" fmla="*/ 2318882 w 4853691"/>
              <a:gd name="connsiteY3150" fmla="*/ 204193 h 4860733"/>
              <a:gd name="connsiteX3151" fmla="*/ 2318882 w 4853691"/>
              <a:gd name="connsiteY3151" fmla="*/ 204193 h 4860733"/>
              <a:gd name="connsiteX3152" fmla="*/ 2297759 w 4853691"/>
              <a:gd name="connsiteY3152" fmla="*/ 180723 h 4860733"/>
              <a:gd name="connsiteX3153" fmla="*/ 2290717 w 4853691"/>
              <a:gd name="connsiteY3153" fmla="*/ 173681 h 4860733"/>
              <a:gd name="connsiteX3154" fmla="*/ 2276635 w 4853691"/>
              <a:gd name="connsiteY3154" fmla="*/ 159599 h 4860733"/>
              <a:gd name="connsiteX3155" fmla="*/ 2267247 w 4853691"/>
              <a:gd name="connsiteY3155" fmla="*/ 152558 h 4860733"/>
              <a:gd name="connsiteX3156" fmla="*/ 2255512 w 4853691"/>
              <a:gd name="connsiteY3156" fmla="*/ 140823 h 4860733"/>
              <a:gd name="connsiteX3157" fmla="*/ 2246123 w 4853691"/>
              <a:gd name="connsiteY3157" fmla="*/ 133782 h 4860733"/>
              <a:gd name="connsiteX3158" fmla="*/ 2234388 w 4853691"/>
              <a:gd name="connsiteY3158" fmla="*/ 124393 h 4860733"/>
              <a:gd name="connsiteX3159" fmla="*/ 2225000 w 4853691"/>
              <a:gd name="connsiteY3159" fmla="*/ 117352 h 4860733"/>
              <a:gd name="connsiteX3160" fmla="*/ 2220306 w 4853691"/>
              <a:gd name="connsiteY3160" fmla="*/ 112658 h 4860733"/>
              <a:gd name="connsiteX3161" fmla="*/ 2229694 w 4853691"/>
              <a:gd name="connsiteY3161" fmla="*/ 110311 h 4860733"/>
              <a:gd name="connsiteX3162" fmla="*/ 2246123 w 4853691"/>
              <a:gd name="connsiteY3162" fmla="*/ 110311 h 4860733"/>
              <a:gd name="connsiteX3163" fmla="*/ 2379905 w 4853691"/>
              <a:gd name="connsiteY3163" fmla="*/ 77453 h 4860733"/>
              <a:gd name="connsiteX3164" fmla="*/ 2375211 w 4853691"/>
              <a:gd name="connsiteY3164" fmla="*/ 70411 h 4860733"/>
              <a:gd name="connsiteX3165" fmla="*/ 2370517 w 4853691"/>
              <a:gd name="connsiteY3165" fmla="*/ 61023 h 4860733"/>
              <a:gd name="connsiteX3166" fmla="*/ 2365823 w 4853691"/>
              <a:gd name="connsiteY3166" fmla="*/ 53982 h 4860733"/>
              <a:gd name="connsiteX3167" fmla="*/ 2361129 w 4853691"/>
              <a:gd name="connsiteY3167" fmla="*/ 49288 h 4860733"/>
              <a:gd name="connsiteX3168" fmla="*/ 2365823 w 4853691"/>
              <a:gd name="connsiteY3168" fmla="*/ 37553 h 4860733"/>
              <a:gd name="connsiteX3169" fmla="*/ 2379905 w 4853691"/>
              <a:gd name="connsiteY3169" fmla="*/ 39900 h 4860733"/>
              <a:gd name="connsiteX3170" fmla="*/ 2382252 w 4853691"/>
              <a:gd name="connsiteY3170" fmla="*/ 39900 h 4860733"/>
              <a:gd name="connsiteX3171" fmla="*/ 2410417 w 4853691"/>
              <a:gd name="connsiteY3171" fmla="*/ 49288 h 4860733"/>
              <a:gd name="connsiteX3172" fmla="*/ 2419805 w 4853691"/>
              <a:gd name="connsiteY3172" fmla="*/ 51635 h 4860733"/>
              <a:gd name="connsiteX3173" fmla="*/ 2440928 w 4853691"/>
              <a:gd name="connsiteY3173" fmla="*/ 61023 h 4860733"/>
              <a:gd name="connsiteX3174" fmla="*/ 2447970 w 4853691"/>
              <a:gd name="connsiteY3174" fmla="*/ 65717 h 4860733"/>
              <a:gd name="connsiteX3175" fmla="*/ 2459705 w 4853691"/>
              <a:gd name="connsiteY3175" fmla="*/ 72758 h 4860733"/>
              <a:gd name="connsiteX3176" fmla="*/ 2457358 w 4853691"/>
              <a:gd name="connsiteY3176" fmla="*/ 82147 h 4860733"/>
              <a:gd name="connsiteX3177" fmla="*/ 2457358 w 4853691"/>
              <a:gd name="connsiteY3177" fmla="*/ 82147 h 4860733"/>
              <a:gd name="connsiteX3178" fmla="*/ 2440928 w 4853691"/>
              <a:gd name="connsiteY3178" fmla="*/ 82147 h 4860733"/>
              <a:gd name="connsiteX3179" fmla="*/ 2424499 w 4853691"/>
              <a:gd name="connsiteY3179" fmla="*/ 82147 h 4860733"/>
              <a:gd name="connsiteX3180" fmla="*/ 2389293 w 4853691"/>
              <a:gd name="connsiteY3180" fmla="*/ 84494 h 4860733"/>
              <a:gd name="connsiteX3181" fmla="*/ 2382252 w 4853691"/>
              <a:gd name="connsiteY3181" fmla="*/ 84494 h 4860733"/>
              <a:gd name="connsiteX3182" fmla="*/ 2379905 w 4853691"/>
              <a:gd name="connsiteY3182" fmla="*/ 79800 h 4860733"/>
              <a:gd name="connsiteX3183" fmla="*/ 2379905 w 4853691"/>
              <a:gd name="connsiteY3183" fmla="*/ 77453 h 4860733"/>
              <a:gd name="connsiteX3184" fmla="*/ 2417458 w 4853691"/>
              <a:gd name="connsiteY3184" fmla="*/ 39900 h 4860733"/>
              <a:gd name="connsiteX3185" fmla="*/ 2438581 w 4853691"/>
              <a:gd name="connsiteY3185" fmla="*/ 42247 h 4860733"/>
              <a:gd name="connsiteX3186" fmla="*/ 2447970 w 4853691"/>
              <a:gd name="connsiteY3186" fmla="*/ 49288 h 4860733"/>
              <a:gd name="connsiteX3187" fmla="*/ 2452664 w 4853691"/>
              <a:gd name="connsiteY3187" fmla="*/ 53982 h 4860733"/>
              <a:gd name="connsiteX3188" fmla="*/ 2464399 w 4853691"/>
              <a:gd name="connsiteY3188" fmla="*/ 63370 h 4860733"/>
              <a:gd name="connsiteX3189" fmla="*/ 2469093 w 4853691"/>
              <a:gd name="connsiteY3189" fmla="*/ 68064 h 4860733"/>
              <a:gd name="connsiteX3190" fmla="*/ 2471440 w 4853691"/>
              <a:gd name="connsiteY3190" fmla="*/ 70411 h 4860733"/>
              <a:gd name="connsiteX3191" fmla="*/ 2466746 w 4853691"/>
              <a:gd name="connsiteY3191" fmla="*/ 75105 h 4860733"/>
              <a:gd name="connsiteX3192" fmla="*/ 2455011 w 4853691"/>
              <a:gd name="connsiteY3192" fmla="*/ 68064 h 4860733"/>
              <a:gd name="connsiteX3193" fmla="*/ 2445622 w 4853691"/>
              <a:gd name="connsiteY3193" fmla="*/ 63370 h 4860733"/>
              <a:gd name="connsiteX3194" fmla="*/ 2426846 w 4853691"/>
              <a:gd name="connsiteY3194" fmla="*/ 53982 h 4860733"/>
              <a:gd name="connsiteX3195" fmla="*/ 2417458 w 4853691"/>
              <a:gd name="connsiteY3195" fmla="*/ 51635 h 4860733"/>
              <a:gd name="connsiteX3196" fmla="*/ 2389293 w 4853691"/>
              <a:gd name="connsiteY3196" fmla="*/ 42247 h 4860733"/>
              <a:gd name="connsiteX3197" fmla="*/ 2386946 w 4853691"/>
              <a:gd name="connsiteY3197" fmla="*/ 42247 h 4860733"/>
              <a:gd name="connsiteX3198" fmla="*/ 2370517 w 4853691"/>
              <a:gd name="connsiteY3198" fmla="*/ 37553 h 4860733"/>
              <a:gd name="connsiteX3199" fmla="*/ 2384599 w 4853691"/>
              <a:gd name="connsiteY3199" fmla="*/ 37553 h 4860733"/>
              <a:gd name="connsiteX3200" fmla="*/ 2417458 w 4853691"/>
              <a:gd name="connsiteY3200" fmla="*/ 39900 h 4860733"/>
              <a:gd name="connsiteX3201" fmla="*/ 2548892 w 4853691"/>
              <a:gd name="connsiteY3201" fmla="*/ 82147 h 4860733"/>
              <a:gd name="connsiteX3202" fmla="*/ 2616957 w 4853691"/>
              <a:gd name="connsiteY3202" fmla="*/ 82147 h 4860733"/>
              <a:gd name="connsiteX3203" fmla="*/ 2670939 w 4853691"/>
              <a:gd name="connsiteY3203" fmla="*/ 82147 h 4860733"/>
              <a:gd name="connsiteX3204" fmla="*/ 2673286 w 4853691"/>
              <a:gd name="connsiteY3204" fmla="*/ 82147 h 4860733"/>
              <a:gd name="connsiteX3205" fmla="*/ 2685021 w 4853691"/>
              <a:gd name="connsiteY3205" fmla="*/ 84494 h 4860733"/>
              <a:gd name="connsiteX3206" fmla="*/ 2818803 w 4853691"/>
              <a:gd name="connsiteY3206" fmla="*/ 122046 h 4860733"/>
              <a:gd name="connsiteX3207" fmla="*/ 2828191 w 4853691"/>
              <a:gd name="connsiteY3207" fmla="*/ 124393 h 4860733"/>
              <a:gd name="connsiteX3208" fmla="*/ 2886867 w 4853691"/>
              <a:gd name="connsiteY3208" fmla="*/ 143170 h 4860733"/>
              <a:gd name="connsiteX3209" fmla="*/ 2891561 w 4853691"/>
              <a:gd name="connsiteY3209" fmla="*/ 145517 h 4860733"/>
              <a:gd name="connsiteX3210" fmla="*/ 2886867 w 4853691"/>
              <a:gd name="connsiteY3210" fmla="*/ 147864 h 4860733"/>
              <a:gd name="connsiteX3211" fmla="*/ 2868091 w 4853691"/>
              <a:gd name="connsiteY3211" fmla="*/ 154905 h 4860733"/>
              <a:gd name="connsiteX3212" fmla="*/ 2842273 w 4853691"/>
              <a:gd name="connsiteY3212" fmla="*/ 164293 h 4860733"/>
              <a:gd name="connsiteX3213" fmla="*/ 2823497 w 4853691"/>
              <a:gd name="connsiteY3213" fmla="*/ 171334 h 4860733"/>
              <a:gd name="connsiteX3214" fmla="*/ 2795332 w 4853691"/>
              <a:gd name="connsiteY3214" fmla="*/ 183070 h 4860733"/>
              <a:gd name="connsiteX3215" fmla="*/ 2778903 w 4853691"/>
              <a:gd name="connsiteY3215" fmla="*/ 190111 h 4860733"/>
              <a:gd name="connsiteX3216" fmla="*/ 2743697 w 4853691"/>
              <a:gd name="connsiteY3216" fmla="*/ 208887 h 4860733"/>
              <a:gd name="connsiteX3217" fmla="*/ 2736656 w 4853691"/>
              <a:gd name="connsiteY3217" fmla="*/ 213581 h 4860733"/>
              <a:gd name="connsiteX3218" fmla="*/ 2710839 w 4853691"/>
              <a:gd name="connsiteY3218" fmla="*/ 230011 h 4860733"/>
              <a:gd name="connsiteX3219" fmla="*/ 2694409 w 4853691"/>
              <a:gd name="connsiteY3219" fmla="*/ 220622 h 4860733"/>
              <a:gd name="connsiteX3220" fmla="*/ 2680327 w 4853691"/>
              <a:gd name="connsiteY3220" fmla="*/ 227664 h 4860733"/>
              <a:gd name="connsiteX3221" fmla="*/ 2645121 w 4853691"/>
              <a:gd name="connsiteY3221" fmla="*/ 197152 h 4860733"/>
              <a:gd name="connsiteX3222" fmla="*/ 2640427 w 4853691"/>
              <a:gd name="connsiteY3222" fmla="*/ 192458 h 4860733"/>
              <a:gd name="connsiteX3223" fmla="*/ 2623998 w 4853691"/>
              <a:gd name="connsiteY3223" fmla="*/ 180723 h 4860733"/>
              <a:gd name="connsiteX3224" fmla="*/ 2612263 w 4853691"/>
              <a:gd name="connsiteY3224" fmla="*/ 171334 h 4860733"/>
              <a:gd name="connsiteX3225" fmla="*/ 2598180 w 4853691"/>
              <a:gd name="connsiteY3225" fmla="*/ 161946 h 4860733"/>
              <a:gd name="connsiteX3226" fmla="*/ 2584098 w 4853691"/>
              <a:gd name="connsiteY3226" fmla="*/ 152558 h 4860733"/>
              <a:gd name="connsiteX3227" fmla="*/ 2572363 w 4853691"/>
              <a:gd name="connsiteY3227" fmla="*/ 143170 h 4860733"/>
              <a:gd name="connsiteX3228" fmla="*/ 2558281 w 4853691"/>
              <a:gd name="connsiteY3228" fmla="*/ 133782 h 4860733"/>
              <a:gd name="connsiteX3229" fmla="*/ 2546545 w 4853691"/>
              <a:gd name="connsiteY3229" fmla="*/ 126741 h 4860733"/>
              <a:gd name="connsiteX3230" fmla="*/ 2532463 w 4853691"/>
              <a:gd name="connsiteY3230" fmla="*/ 117352 h 4860733"/>
              <a:gd name="connsiteX3231" fmla="*/ 2520728 w 4853691"/>
              <a:gd name="connsiteY3231" fmla="*/ 110311 h 4860733"/>
              <a:gd name="connsiteX3232" fmla="*/ 2506646 w 4853691"/>
              <a:gd name="connsiteY3232" fmla="*/ 100923 h 4860733"/>
              <a:gd name="connsiteX3233" fmla="*/ 2497258 w 4853691"/>
              <a:gd name="connsiteY3233" fmla="*/ 96229 h 4860733"/>
              <a:gd name="connsiteX3234" fmla="*/ 2499605 w 4853691"/>
              <a:gd name="connsiteY3234" fmla="*/ 86841 h 4860733"/>
              <a:gd name="connsiteX3235" fmla="*/ 2499605 w 4853691"/>
              <a:gd name="connsiteY3235" fmla="*/ 86841 h 4860733"/>
              <a:gd name="connsiteX3236" fmla="*/ 2518381 w 4853691"/>
              <a:gd name="connsiteY3236" fmla="*/ 86841 h 4860733"/>
              <a:gd name="connsiteX3237" fmla="*/ 2548892 w 4853691"/>
              <a:gd name="connsiteY3237" fmla="*/ 82147 h 4860733"/>
              <a:gd name="connsiteX3238" fmla="*/ 2929114 w 4853691"/>
              <a:gd name="connsiteY3238" fmla="*/ 138476 h 4860733"/>
              <a:gd name="connsiteX3239" fmla="*/ 2954932 w 4853691"/>
              <a:gd name="connsiteY3239" fmla="*/ 131435 h 4860733"/>
              <a:gd name="connsiteX3240" fmla="*/ 2973708 w 4853691"/>
              <a:gd name="connsiteY3240" fmla="*/ 129088 h 4860733"/>
              <a:gd name="connsiteX3241" fmla="*/ 2997178 w 4853691"/>
              <a:gd name="connsiteY3241" fmla="*/ 124393 h 4860733"/>
              <a:gd name="connsiteX3242" fmla="*/ 3015955 w 4853691"/>
              <a:gd name="connsiteY3242" fmla="*/ 122046 h 4860733"/>
              <a:gd name="connsiteX3243" fmla="*/ 3018302 w 4853691"/>
              <a:gd name="connsiteY3243" fmla="*/ 122046 h 4860733"/>
              <a:gd name="connsiteX3244" fmla="*/ 3027690 w 4853691"/>
              <a:gd name="connsiteY3244" fmla="*/ 138476 h 4860733"/>
              <a:gd name="connsiteX3245" fmla="*/ 3027690 w 4853691"/>
              <a:gd name="connsiteY3245" fmla="*/ 138476 h 4860733"/>
              <a:gd name="connsiteX3246" fmla="*/ 3025343 w 4853691"/>
              <a:gd name="connsiteY3246" fmla="*/ 143170 h 4860733"/>
              <a:gd name="connsiteX3247" fmla="*/ 3022996 w 4853691"/>
              <a:gd name="connsiteY3247" fmla="*/ 150211 h 4860733"/>
              <a:gd name="connsiteX3248" fmla="*/ 3020649 w 4853691"/>
              <a:gd name="connsiteY3248" fmla="*/ 154905 h 4860733"/>
              <a:gd name="connsiteX3249" fmla="*/ 3018302 w 4853691"/>
              <a:gd name="connsiteY3249" fmla="*/ 164293 h 4860733"/>
              <a:gd name="connsiteX3250" fmla="*/ 3015955 w 4853691"/>
              <a:gd name="connsiteY3250" fmla="*/ 168987 h 4860733"/>
              <a:gd name="connsiteX3251" fmla="*/ 3013608 w 4853691"/>
              <a:gd name="connsiteY3251" fmla="*/ 178376 h 4860733"/>
              <a:gd name="connsiteX3252" fmla="*/ 3011261 w 4853691"/>
              <a:gd name="connsiteY3252" fmla="*/ 183070 h 4860733"/>
              <a:gd name="connsiteX3253" fmla="*/ 3008914 w 4853691"/>
              <a:gd name="connsiteY3253" fmla="*/ 190111 h 4860733"/>
              <a:gd name="connsiteX3254" fmla="*/ 2980749 w 4853691"/>
              <a:gd name="connsiteY3254" fmla="*/ 178376 h 4860733"/>
              <a:gd name="connsiteX3255" fmla="*/ 2961973 w 4853691"/>
              <a:gd name="connsiteY3255" fmla="*/ 171334 h 4860733"/>
              <a:gd name="connsiteX3256" fmla="*/ 2896255 w 4853691"/>
              <a:gd name="connsiteY3256" fmla="*/ 145517 h 4860733"/>
              <a:gd name="connsiteX3257" fmla="*/ 2893908 w 4853691"/>
              <a:gd name="connsiteY3257" fmla="*/ 145517 h 4860733"/>
              <a:gd name="connsiteX3258" fmla="*/ 2910338 w 4853691"/>
              <a:gd name="connsiteY3258" fmla="*/ 140823 h 4860733"/>
              <a:gd name="connsiteX3259" fmla="*/ 2929114 w 4853691"/>
              <a:gd name="connsiteY3259" fmla="*/ 138476 h 4860733"/>
              <a:gd name="connsiteX3260" fmla="*/ 3114531 w 4853691"/>
              <a:gd name="connsiteY3260" fmla="*/ 145517 h 4860733"/>
              <a:gd name="connsiteX3261" fmla="*/ 3152083 w 4853691"/>
              <a:gd name="connsiteY3261" fmla="*/ 157252 h 4860733"/>
              <a:gd name="connsiteX3262" fmla="*/ 3173207 w 4853691"/>
              <a:gd name="connsiteY3262" fmla="*/ 164293 h 4860733"/>
              <a:gd name="connsiteX3263" fmla="*/ 3206066 w 4853691"/>
              <a:gd name="connsiteY3263" fmla="*/ 176028 h 4860733"/>
              <a:gd name="connsiteX3264" fmla="*/ 3229536 w 4853691"/>
              <a:gd name="connsiteY3264" fmla="*/ 185417 h 4860733"/>
              <a:gd name="connsiteX3265" fmla="*/ 3253007 w 4853691"/>
              <a:gd name="connsiteY3265" fmla="*/ 194805 h 4860733"/>
              <a:gd name="connsiteX3266" fmla="*/ 3260047 w 4853691"/>
              <a:gd name="connsiteY3266" fmla="*/ 199499 h 4860733"/>
              <a:gd name="connsiteX3267" fmla="*/ 3271783 w 4853691"/>
              <a:gd name="connsiteY3267" fmla="*/ 211234 h 4860733"/>
              <a:gd name="connsiteX3268" fmla="*/ 3288212 w 4853691"/>
              <a:gd name="connsiteY3268" fmla="*/ 227664 h 4860733"/>
              <a:gd name="connsiteX3269" fmla="*/ 3297600 w 4853691"/>
              <a:gd name="connsiteY3269" fmla="*/ 237052 h 4860733"/>
              <a:gd name="connsiteX3270" fmla="*/ 3306988 w 4853691"/>
              <a:gd name="connsiteY3270" fmla="*/ 248787 h 4860733"/>
              <a:gd name="connsiteX3271" fmla="*/ 3316377 w 4853691"/>
              <a:gd name="connsiteY3271" fmla="*/ 260522 h 4860733"/>
              <a:gd name="connsiteX3272" fmla="*/ 3325765 w 4853691"/>
              <a:gd name="connsiteY3272" fmla="*/ 272257 h 4860733"/>
              <a:gd name="connsiteX3273" fmla="*/ 3335153 w 4853691"/>
              <a:gd name="connsiteY3273" fmla="*/ 286340 h 4860733"/>
              <a:gd name="connsiteX3274" fmla="*/ 3342194 w 4853691"/>
              <a:gd name="connsiteY3274" fmla="*/ 295728 h 4860733"/>
              <a:gd name="connsiteX3275" fmla="*/ 3318724 w 4853691"/>
              <a:gd name="connsiteY3275" fmla="*/ 295728 h 4860733"/>
              <a:gd name="connsiteX3276" fmla="*/ 3302294 w 4853691"/>
              <a:gd name="connsiteY3276" fmla="*/ 298075 h 4860733"/>
              <a:gd name="connsiteX3277" fmla="*/ 3271783 w 4853691"/>
              <a:gd name="connsiteY3277" fmla="*/ 300422 h 4860733"/>
              <a:gd name="connsiteX3278" fmla="*/ 3253007 w 4853691"/>
              <a:gd name="connsiteY3278" fmla="*/ 302769 h 4860733"/>
              <a:gd name="connsiteX3279" fmla="*/ 3238924 w 4853691"/>
              <a:gd name="connsiteY3279" fmla="*/ 305116 h 4860733"/>
              <a:gd name="connsiteX3280" fmla="*/ 3231883 w 4853691"/>
              <a:gd name="connsiteY3280" fmla="*/ 300422 h 4860733"/>
              <a:gd name="connsiteX3281" fmla="*/ 3191983 w 4853691"/>
              <a:gd name="connsiteY3281" fmla="*/ 279299 h 4860733"/>
              <a:gd name="connsiteX3282" fmla="*/ 3166166 w 4853691"/>
              <a:gd name="connsiteY3282" fmla="*/ 265216 h 4860733"/>
              <a:gd name="connsiteX3283" fmla="*/ 3126266 w 4853691"/>
              <a:gd name="connsiteY3283" fmla="*/ 244093 h 4860733"/>
              <a:gd name="connsiteX3284" fmla="*/ 3100449 w 4853691"/>
              <a:gd name="connsiteY3284" fmla="*/ 232358 h 4860733"/>
              <a:gd name="connsiteX3285" fmla="*/ 3058202 w 4853691"/>
              <a:gd name="connsiteY3285" fmla="*/ 211234 h 4860733"/>
              <a:gd name="connsiteX3286" fmla="*/ 3034731 w 4853691"/>
              <a:gd name="connsiteY3286" fmla="*/ 201846 h 4860733"/>
              <a:gd name="connsiteX3287" fmla="*/ 3018302 w 4853691"/>
              <a:gd name="connsiteY3287" fmla="*/ 194805 h 4860733"/>
              <a:gd name="connsiteX3288" fmla="*/ 3020649 w 4853691"/>
              <a:gd name="connsiteY3288" fmla="*/ 187764 h 4860733"/>
              <a:gd name="connsiteX3289" fmla="*/ 3022996 w 4853691"/>
              <a:gd name="connsiteY3289" fmla="*/ 180723 h 4860733"/>
              <a:gd name="connsiteX3290" fmla="*/ 3025343 w 4853691"/>
              <a:gd name="connsiteY3290" fmla="*/ 171334 h 4860733"/>
              <a:gd name="connsiteX3291" fmla="*/ 3027690 w 4853691"/>
              <a:gd name="connsiteY3291" fmla="*/ 164293 h 4860733"/>
              <a:gd name="connsiteX3292" fmla="*/ 3030037 w 4853691"/>
              <a:gd name="connsiteY3292" fmla="*/ 157252 h 4860733"/>
              <a:gd name="connsiteX3293" fmla="*/ 3032384 w 4853691"/>
              <a:gd name="connsiteY3293" fmla="*/ 152558 h 4860733"/>
              <a:gd name="connsiteX3294" fmla="*/ 3034731 w 4853691"/>
              <a:gd name="connsiteY3294" fmla="*/ 145517 h 4860733"/>
              <a:gd name="connsiteX3295" fmla="*/ 3037078 w 4853691"/>
              <a:gd name="connsiteY3295" fmla="*/ 140823 h 4860733"/>
              <a:gd name="connsiteX3296" fmla="*/ 3044119 w 4853691"/>
              <a:gd name="connsiteY3296" fmla="*/ 143170 h 4860733"/>
              <a:gd name="connsiteX3297" fmla="*/ 3062896 w 4853691"/>
              <a:gd name="connsiteY3297" fmla="*/ 129088 h 4860733"/>
              <a:gd name="connsiteX3298" fmla="*/ 3100449 w 4853691"/>
              <a:gd name="connsiteY3298" fmla="*/ 140823 h 4860733"/>
              <a:gd name="connsiteX3299" fmla="*/ 3114531 w 4853691"/>
              <a:gd name="connsiteY3299" fmla="*/ 145517 h 4860733"/>
              <a:gd name="connsiteX3300" fmla="*/ 3396176 w 4853691"/>
              <a:gd name="connsiteY3300" fmla="*/ 295728 h 4860733"/>
              <a:gd name="connsiteX3301" fmla="*/ 3414953 w 4853691"/>
              <a:gd name="connsiteY3301" fmla="*/ 298075 h 4860733"/>
              <a:gd name="connsiteX3302" fmla="*/ 3429035 w 4853691"/>
              <a:gd name="connsiteY3302" fmla="*/ 298075 h 4860733"/>
              <a:gd name="connsiteX3303" fmla="*/ 3440770 w 4853691"/>
              <a:gd name="connsiteY3303" fmla="*/ 300422 h 4860733"/>
              <a:gd name="connsiteX3304" fmla="*/ 3459546 w 4853691"/>
              <a:gd name="connsiteY3304" fmla="*/ 302769 h 4860733"/>
              <a:gd name="connsiteX3305" fmla="*/ 3464241 w 4853691"/>
              <a:gd name="connsiteY3305" fmla="*/ 302769 h 4860733"/>
              <a:gd name="connsiteX3306" fmla="*/ 3471282 w 4853691"/>
              <a:gd name="connsiteY3306" fmla="*/ 302769 h 4860733"/>
              <a:gd name="connsiteX3307" fmla="*/ 3471282 w 4853691"/>
              <a:gd name="connsiteY3307" fmla="*/ 305116 h 4860733"/>
              <a:gd name="connsiteX3308" fmla="*/ 3492405 w 4853691"/>
              <a:gd name="connsiteY3308" fmla="*/ 326239 h 4860733"/>
              <a:gd name="connsiteX3309" fmla="*/ 3499446 w 4853691"/>
              <a:gd name="connsiteY3309" fmla="*/ 323892 h 4860733"/>
              <a:gd name="connsiteX3310" fmla="*/ 3506487 w 4853691"/>
              <a:gd name="connsiteY3310" fmla="*/ 328586 h 4860733"/>
              <a:gd name="connsiteX3311" fmla="*/ 3513528 w 4853691"/>
              <a:gd name="connsiteY3311" fmla="*/ 335628 h 4860733"/>
              <a:gd name="connsiteX3312" fmla="*/ 3555775 w 4853691"/>
              <a:gd name="connsiteY3312" fmla="*/ 375527 h 4860733"/>
              <a:gd name="connsiteX3313" fmla="*/ 3558123 w 4853691"/>
              <a:gd name="connsiteY3313" fmla="*/ 377874 h 4860733"/>
              <a:gd name="connsiteX3314" fmla="*/ 3600369 w 4853691"/>
              <a:gd name="connsiteY3314" fmla="*/ 422468 h 4860733"/>
              <a:gd name="connsiteX3315" fmla="*/ 3605064 w 4853691"/>
              <a:gd name="connsiteY3315" fmla="*/ 427162 h 4860733"/>
              <a:gd name="connsiteX3316" fmla="*/ 3616799 w 4853691"/>
              <a:gd name="connsiteY3316" fmla="*/ 441245 h 4860733"/>
              <a:gd name="connsiteX3317" fmla="*/ 3630881 w 4853691"/>
              <a:gd name="connsiteY3317" fmla="*/ 460021 h 4860733"/>
              <a:gd name="connsiteX3318" fmla="*/ 3635575 w 4853691"/>
              <a:gd name="connsiteY3318" fmla="*/ 467062 h 4860733"/>
              <a:gd name="connsiteX3319" fmla="*/ 3630881 w 4853691"/>
              <a:gd name="connsiteY3319" fmla="*/ 474103 h 4860733"/>
              <a:gd name="connsiteX3320" fmla="*/ 3612104 w 4853691"/>
              <a:gd name="connsiteY3320" fmla="*/ 467062 h 4860733"/>
              <a:gd name="connsiteX3321" fmla="*/ 3595675 w 4853691"/>
              <a:gd name="connsiteY3321" fmla="*/ 462368 h 4860733"/>
              <a:gd name="connsiteX3322" fmla="*/ 3558123 w 4853691"/>
              <a:gd name="connsiteY3322" fmla="*/ 450633 h 4860733"/>
              <a:gd name="connsiteX3323" fmla="*/ 3541693 w 4853691"/>
              <a:gd name="connsiteY3323" fmla="*/ 445939 h 4860733"/>
              <a:gd name="connsiteX3324" fmla="*/ 3494752 w 4853691"/>
              <a:gd name="connsiteY3324" fmla="*/ 434204 h 4860733"/>
              <a:gd name="connsiteX3325" fmla="*/ 3485364 w 4853691"/>
              <a:gd name="connsiteY3325" fmla="*/ 431857 h 4860733"/>
              <a:gd name="connsiteX3326" fmla="*/ 3447811 w 4853691"/>
              <a:gd name="connsiteY3326" fmla="*/ 424815 h 4860733"/>
              <a:gd name="connsiteX3327" fmla="*/ 3447811 w 4853691"/>
              <a:gd name="connsiteY3327" fmla="*/ 422468 h 4860733"/>
              <a:gd name="connsiteX3328" fmla="*/ 3426688 w 4853691"/>
              <a:gd name="connsiteY3328" fmla="*/ 401345 h 4860733"/>
              <a:gd name="connsiteX3329" fmla="*/ 3417300 w 4853691"/>
              <a:gd name="connsiteY3329" fmla="*/ 403692 h 4860733"/>
              <a:gd name="connsiteX3330" fmla="*/ 3410259 w 4853691"/>
              <a:gd name="connsiteY3330" fmla="*/ 389610 h 4860733"/>
              <a:gd name="connsiteX3331" fmla="*/ 3405565 w 4853691"/>
              <a:gd name="connsiteY3331" fmla="*/ 380222 h 4860733"/>
              <a:gd name="connsiteX3332" fmla="*/ 3393829 w 4853691"/>
              <a:gd name="connsiteY3332" fmla="*/ 359098 h 4860733"/>
              <a:gd name="connsiteX3333" fmla="*/ 3386788 w 4853691"/>
              <a:gd name="connsiteY3333" fmla="*/ 349710 h 4860733"/>
              <a:gd name="connsiteX3334" fmla="*/ 3372706 w 4853691"/>
              <a:gd name="connsiteY3334" fmla="*/ 328586 h 4860733"/>
              <a:gd name="connsiteX3335" fmla="*/ 3368012 w 4853691"/>
              <a:gd name="connsiteY3335" fmla="*/ 321545 h 4860733"/>
              <a:gd name="connsiteX3336" fmla="*/ 3349235 w 4853691"/>
              <a:gd name="connsiteY3336" fmla="*/ 295728 h 4860733"/>
              <a:gd name="connsiteX3337" fmla="*/ 3349235 w 4853691"/>
              <a:gd name="connsiteY3337" fmla="*/ 293381 h 4860733"/>
              <a:gd name="connsiteX3338" fmla="*/ 3370359 w 4853691"/>
              <a:gd name="connsiteY3338" fmla="*/ 293381 h 4860733"/>
              <a:gd name="connsiteX3339" fmla="*/ 3396176 w 4853691"/>
              <a:gd name="connsiteY3339" fmla="*/ 295728 h 4860733"/>
              <a:gd name="connsiteX3340" fmla="*/ 3694251 w 4853691"/>
              <a:gd name="connsiteY3340" fmla="*/ 495227 h 4860733"/>
              <a:gd name="connsiteX3341" fmla="*/ 3722416 w 4853691"/>
              <a:gd name="connsiteY3341" fmla="*/ 502268 h 4860733"/>
              <a:gd name="connsiteX3342" fmla="*/ 3724763 w 4853691"/>
              <a:gd name="connsiteY3342" fmla="*/ 502268 h 4860733"/>
              <a:gd name="connsiteX3343" fmla="*/ 3973550 w 4853691"/>
              <a:gd name="connsiteY3343" fmla="*/ 617273 h 4860733"/>
              <a:gd name="connsiteX3344" fmla="*/ 4025185 w 4853691"/>
              <a:gd name="connsiteY3344" fmla="*/ 661867 h 4860733"/>
              <a:gd name="connsiteX3345" fmla="*/ 4036920 w 4853691"/>
              <a:gd name="connsiteY3345" fmla="*/ 671255 h 4860733"/>
              <a:gd name="connsiteX3346" fmla="*/ 4069778 w 4853691"/>
              <a:gd name="connsiteY3346" fmla="*/ 699420 h 4860733"/>
              <a:gd name="connsiteX3347" fmla="*/ 4088555 w 4853691"/>
              <a:gd name="connsiteY3347" fmla="*/ 715849 h 4860733"/>
              <a:gd name="connsiteX3348" fmla="*/ 4116719 w 4853691"/>
              <a:gd name="connsiteY3348" fmla="*/ 741667 h 4860733"/>
              <a:gd name="connsiteX3349" fmla="*/ 4140190 w 4853691"/>
              <a:gd name="connsiteY3349" fmla="*/ 762790 h 4860733"/>
              <a:gd name="connsiteX3350" fmla="*/ 4163660 w 4853691"/>
              <a:gd name="connsiteY3350" fmla="*/ 786261 h 4860733"/>
              <a:gd name="connsiteX3351" fmla="*/ 4205907 w 4853691"/>
              <a:gd name="connsiteY3351" fmla="*/ 833202 h 4860733"/>
              <a:gd name="connsiteX3352" fmla="*/ 4217643 w 4853691"/>
              <a:gd name="connsiteY3352" fmla="*/ 844937 h 4860733"/>
              <a:gd name="connsiteX3353" fmla="*/ 4243460 w 4853691"/>
              <a:gd name="connsiteY3353" fmla="*/ 873101 h 4860733"/>
              <a:gd name="connsiteX3354" fmla="*/ 4243460 w 4853691"/>
              <a:gd name="connsiteY3354" fmla="*/ 873101 h 4860733"/>
              <a:gd name="connsiteX3355" fmla="*/ 4236419 w 4853691"/>
              <a:gd name="connsiteY3355" fmla="*/ 868407 h 4860733"/>
              <a:gd name="connsiteX3356" fmla="*/ 4219990 w 4853691"/>
              <a:gd name="connsiteY3356" fmla="*/ 854325 h 4860733"/>
              <a:gd name="connsiteX3357" fmla="*/ 4205907 w 4853691"/>
              <a:gd name="connsiteY3357" fmla="*/ 842590 h 4860733"/>
              <a:gd name="connsiteX3358" fmla="*/ 4189478 w 4853691"/>
              <a:gd name="connsiteY3358" fmla="*/ 828507 h 4860733"/>
              <a:gd name="connsiteX3359" fmla="*/ 4175395 w 4853691"/>
              <a:gd name="connsiteY3359" fmla="*/ 816772 h 4860733"/>
              <a:gd name="connsiteX3360" fmla="*/ 4158966 w 4853691"/>
              <a:gd name="connsiteY3360" fmla="*/ 805037 h 4860733"/>
              <a:gd name="connsiteX3361" fmla="*/ 4142537 w 4853691"/>
              <a:gd name="connsiteY3361" fmla="*/ 793302 h 4860733"/>
              <a:gd name="connsiteX3362" fmla="*/ 4126108 w 4853691"/>
              <a:gd name="connsiteY3362" fmla="*/ 781566 h 4860733"/>
              <a:gd name="connsiteX3363" fmla="*/ 4109678 w 4853691"/>
              <a:gd name="connsiteY3363" fmla="*/ 769831 h 4860733"/>
              <a:gd name="connsiteX3364" fmla="*/ 4093249 w 4853691"/>
              <a:gd name="connsiteY3364" fmla="*/ 758096 h 4860733"/>
              <a:gd name="connsiteX3365" fmla="*/ 4076820 w 4853691"/>
              <a:gd name="connsiteY3365" fmla="*/ 746361 h 4860733"/>
              <a:gd name="connsiteX3366" fmla="*/ 4060390 w 4853691"/>
              <a:gd name="connsiteY3366" fmla="*/ 736973 h 4860733"/>
              <a:gd name="connsiteX3367" fmla="*/ 4043961 w 4853691"/>
              <a:gd name="connsiteY3367" fmla="*/ 725237 h 4860733"/>
              <a:gd name="connsiteX3368" fmla="*/ 4027532 w 4853691"/>
              <a:gd name="connsiteY3368" fmla="*/ 715849 h 4860733"/>
              <a:gd name="connsiteX3369" fmla="*/ 4008755 w 4853691"/>
              <a:gd name="connsiteY3369" fmla="*/ 706461 h 4860733"/>
              <a:gd name="connsiteX3370" fmla="*/ 3992326 w 4853691"/>
              <a:gd name="connsiteY3370" fmla="*/ 697073 h 4860733"/>
              <a:gd name="connsiteX3371" fmla="*/ 3973550 w 4853691"/>
              <a:gd name="connsiteY3371" fmla="*/ 687685 h 4860733"/>
              <a:gd name="connsiteX3372" fmla="*/ 3957120 w 4853691"/>
              <a:gd name="connsiteY3372" fmla="*/ 678296 h 4860733"/>
              <a:gd name="connsiteX3373" fmla="*/ 3943038 w 4853691"/>
              <a:gd name="connsiteY3373" fmla="*/ 671255 h 4860733"/>
              <a:gd name="connsiteX3374" fmla="*/ 3940691 w 4853691"/>
              <a:gd name="connsiteY3374" fmla="*/ 668908 h 4860733"/>
              <a:gd name="connsiteX3375" fmla="*/ 3917220 w 4853691"/>
              <a:gd name="connsiteY3375" fmla="*/ 652479 h 4860733"/>
              <a:gd name="connsiteX3376" fmla="*/ 3893750 w 4853691"/>
              <a:gd name="connsiteY3376" fmla="*/ 636050 h 4860733"/>
              <a:gd name="connsiteX3377" fmla="*/ 3870279 w 4853691"/>
              <a:gd name="connsiteY3377" fmla="*/ 619620 h 4860733"/>
              <a:gd name="connsiteX3378" fmla="*/ 3846809 w 4853691"/>
              <a:gd name="connsiteY3378" fmla="*/ 603191 h 4860733"/>
              <a:gd name="connsiteX3379" fmla="*/ 3823339 w 4853691"/>
              <a:gd name="connsiteY3379" fmla="*/ 586762 h 4860733"/>
              <a:gd name="connsiteX3380" fmla="*/ 3799868 w 4853691"/>
              <a:gd name="connsiteY3380" fmla="*/ 570332 h 4860733"/>
              <a:gd name="connsiteX3381" fmla="*/ 3776398 w 4853691"/>
              <a:gd name="connsiteY3381" fmla="*/ 556250 h 4860733"/>
              <a:gd name="connsiteX3382" fmla="*/ 3750580 w 4853691"/>
              <a:gd name="connsiteY3382" fmla="*/ 539821 h 4860733"/>
              <a:gd name="connsiteX3383" fmla="*/ 3724763 w 4853691"/>
              <a:gd name="connsiteY3383" fmla="*/ 525738 h 4860733"/>
              <a:gd name="connsiteX3384" fmla="*/ 3698945 w 4853691"/>
              <a:gd name="connsiteY3384" fmla="*/ 511656 h 4860733"/>
              <a:gd name="connsiteX3385" fmla="*/ 3673128 w 4853691"/>
              <a:gd name="connsiteY3385" fmla="*/ 497574 h 4860733"/>
              <a:gd name="connsiteX3386" fmla="*/ 3661392 w 4853691"/>
              <a:gd name="connsiteY3386" fmla="*/ 490533 h 4860733"/>
              <a:gd name="connsiteX3387" fmla="*/ 3663740 w 4853691"/>
              <a:gd name="connsiteY3387" fmla="*/ 488186 h 4860733"/>
              <a:gd name="connsiteX3388" fmla="*/ 3682516 w 4853691"/>
              <a:gd name="connsiteY3388" fmla="*/ 492880 h 4860733"/>
              <a:gd name="connsiteX3389" fmla="*/ 3694251 w 4853691"/>
              <a:gd name="connsiteY3389" fmla="*/ 495227 h 4860733"/>
              <a:gd name="connsiteX3390" fmla="*/ 4299789 w 4853691"/>
              <a:gd name="connsiteY3390" fmla="*/ 952901 h 4860733"/>
              <a:gd name="connsiteX3391" fmla="*/ 4323260 w 4853691"/>
              <a:gd name="connsiteY3391" fmla="*/ 983412 h 4860733"/>
              <a:gd name="connsiteX3392" fmla="*/ 4337342 w 4853691"/>
              <a:gd name="connsiteY3392" fmla="*/ 1002189 h 4860733"/>
              <a:gd name="connsiteX3393" fmla="*/ 4358465 w 4853691"/>
              <a:gd name="connsiteY3393" fmla="*/ 1030353 h 4860733"/>
              <a:gd name="connsiteX3394" fmla="*/ 4372548 w 4853691"/>
              <a:gd name="connsiteY3394" fmla="*/ 1051477 h 4860733"/>
              <a:gd name="connsiteX3395" fmla="*/ 4391324 w 4853691"/>
              <a:gd name="connsiteY3395" fmla="*/ 1079641 h 4860733"/>
              <a:gd name="connsiteX3396" fmla="*/ 4405406 w 4853691"/>
              <a:gd name="connsiteY3396" fmla="*/ 1100765 h 4860733"/>
              <a:gd name="connsiteX3397" fmla="*/ 4424183 w 4853691"/>
              <a:gd name="connsiteY3397" fmla="*/ 1128929 h 4860733"/>
              <a:gd name="connsiteX3398" fmla="*/ 4438265 w 4853691"/>
              <a:gd name="connsiteY3398" fmla="*/ 1150053 h 4860733"/>
              <a:gd name="connsiteX3399" fmla="*/ 4440612 w 4853691"/>
              <a:gd name="connsiteY3399" fmla="*/ 1154747 h 4860733"/>
              <a:gd name="connsiteX3400" fmla="*/ 4358465 w 4853691"/>
              <a:gd name="connsiteY3400" fmla="*/ 1053824 h 4860733"/>
              <a:gd name="connsiteX3401" fmla="*/ 4320913 w 4853691"/>
              <a:gd name="connsiteY3401" fmla="*/ 1011577 h 4860733"/>
              <a:gd name="connsiteX3402" fmla="*/ 4311524 w 4853691"/>
              <a:gd name="connsiteY3402" fmla="*/ 1002189 h 4860733"/>
              <a:gd name="connsiteX3403" fmla="*/ 4283360 w 4853691"/>
              <a:gd name="connsiteY3403" fmla="*/ 971677 h 4860733"/>
              <a:gd name="connsiteX3404" fmla="*/ 4269277 w 4853691"/>
              <a:gd name="connsiteY3404" fmla="*/ 957595 h 4860733"/>
              <a:gd name="connsiteX3405" fmla="*/ 4243460 w 4853691"/>
              <a:gd name="connsiteY3405" fmla="*/ 931777 h 4860733"/>
              <a:gd name="connsiteX3406" fmla="*/ 4227031 w 4853691"/>
              <a:gd name="connsiteY3406" fmla="*/ 917695 h 4860733"/>
              <a:gd name="connsiteX3407" fmla="*/ 4215296 w 4853691"/>
              <a:gd name="connsiteY3407" fmla="*/ 905960 h 4860733"/>
              <a:gd name="connsiteX3408" fmla="*/ 4219990 w 4853691"/>
              <a:gd name="connsiteY3408" fmla="*/ 903613 h 4860733"/>
              <a:gd name="connsiteX3409" fmla="*/ 4222337 w 4853691"/>
              <a:gd name="connsiteY3409" fmla="*/ 901266 h 4860733"/>
              <a:gd name="connsiteX3410" fmla="*/ 4229378 w 4853691"/>
              <a:gd name="connsiteY3410" fmla="*/ 898919 h 4860733"/>
              <a:gd name="connsiteX3411" fmla="*/ 4229378 w 4853691"/>
              <a:gd name="connsiteY3411" fmla="*/ 898919 h 4860733"/>
              <a:gd name="connsiteX3412" fmla="*/ 4248154 w 4853691"/>
              <a:gd name="connsiteY3412" fmla="*/ 913001 h 4860733"/>
              <a:gd name="connsiteX3413" fmla="*/ 4259889 w 4853691"/>
              <a:gd name="connsiteY3413" fmla="*/ 908307 h 4860733"/>
              <a:gd name="connsiteX3414" fmla="*/ 4283360 w 4853691"/>
              <a:gd name="connsiteY3414" fmla="*/ 938819 h 4860733"/>
              <a:gd name="connsiteX3415" fmla="*/ 4299789 w 4853691"/>
              <a:gd name="connsiteY3415" fmla="*/ 952901 h 4860733"/>
              <a:gd name="connsiteX3416" fmla="*/ 4487553 w 4853691"/>
              <a:gd name="connsiteY3416" fmla="*/ 1218117 h 4860733"/>
              <a:gd name="connsiteX3417" fmla="*/ 4499288 w 4853691"/>
              <a:gd name="connsiteY3417" fmla="*/ 1236893 h 4860733"/>
              <a:gd name="connsiteX3418" fmla="*/ 4518065 w 4853691"/>
              <a:gd name="connsiteY3418" fmla="*/ 1262711 h 4860733"/>
              <a:gd name="connsiteX3419" fmla="*/ 4529800 w 4853691"/>
              <a:gd name="connsiteY3419" fmla="*/ 1279140 h 4860733"/>
              <a:gd name="connsiteX3420" fmla="*/ 4546229 w 4853691"/>
              <a:gd name="connsiteY3420" fmla="*/ 1304958 h 4860733"/>
              <a:gd name="connsiteX3421" fmla="*/ 4557964 w 4853691"/>
              <a:gd name="connsiteY3421" fmla="*/ 1321387 h 4860733"/>
              <a:gd name="connsiteX3422" fmla="*/ 4560311 w 4853691"/>
              <a:gd name="connsiteY3422" fmla="*/ 1326081 h 4860733"/>
              <a:gd name="connsiteX3423" fmla="*/ 4557964 w 4853691"/>
              <a:gd name="connsiteY3423" fmla="*/ 1335469 h 4860733"/>
              <a:gd name="connsiteX3424" fmla="*/ 4579088 w 4853691"/>
              <a:gd name="connsiteY3424" fmla="*/ 1356593 h 4860733"/>
              <a:gd name="connsiteX3425" fmla="*/ 4581435 w 4853691"/>
              <a:gd name="connsiteY3425" fmla="*/ 1356593 h 4860733"/>
              <a:gd name="connsiteX3426" fmla="*/ 4586129 w 4853691"/>
              <a:gd name="connsiteY3426" fmla="*/ 1365981 h 4860733"/>
              <a:gd name="connsiteX3427" fmla="*/ 4600211 w 4853691"/>
              <a:gd name="connsiteY3427" fmla="*/ 1389451 h 4860733"/>
              <a:gd name="connsiteX3428" fmla="*/ 4602558 w 4853691"/>
              <a:gd name="connsiteY3428" fmla="*/ 1396493 h 4860733"/>
              <a:gd name="connsiteX3429" fmla="*/ 4614294 w 4853691"/>
              <a:gd name="connsiteY3429" fmla="*/ 1424657 h 4860733"/>
              <a:gd name="connsiteX3430" fmla="*/ 4621334 w 4853691"/>
              <a:gd name="connsiteY3430" fmla="*/ 1443434 h 4860733"/>
              <a:gd name="connsiteX3431" fmla="*/ 4630723 w 4853691"/>
              <a:gd name="connsiteY3431" fmla="*/ 1466904 h 4860733"/>
              <a:gd name="connsiteX3432" fmla="*/ 4630723 w 4853691"/>
              <a:gd name="connsiteY3432" fmla="*/ 1466904 h 4860733"/>
              <a:gd name="connsiteX3433" fmla="*/ 4621334 w 4853691"/>
              <a:gd name="connsiteY3433" fmla="*/ 1450475 h 4860733"/>
              <a:gd name="connsiteX3434" fmla="*/ 4604905 w 4853691"/>
              <a:gd name="connsiteY3434" fmla="*/ 1424657 h 4860733"/>
              <a:gd name="connsiteX3435" fmla="*/ 4595517 w 4853691"/>
              <a:gd name="connsiteY3435" fmla="*/ 1410575 h 4860733"/>
              <a:gd name="connsiteX3436" fmla="*/ 4581435 w 4853691"/>
              <a:gd name="connsiteY3436" fmla="*/ 1391799 h 4860733"/>
              <a:gd name="connsiteX3437" fmla="*/ 4581435 w 4853691"/>
              <a:gd name="connsiteY3437" fmla="*/ 1389451 h 4860733"/>
              <a:gd name="connsiteX3438" fmla="*/ 4565005 w 4853691"/>
              <a:gd name="connsiteY3438" fmla="*/ 1354246 h 4860733"/>
              <a:gd name="connsiteX3439" fmla="*/ 4555617 w 4853691"/>
              <a:gd name="connsiteY3439" fmla="*/ 1337817 h 4860733"/>
              <a:gd name="connsiteX3440" fmla="*/ 4527453 w 4853691"/>
              <a:gd name="connsiteY3440" fmla="*/ 1286181 h 4860733"/>
              <a:gd name="connsiteX3441" fmla="*/ 4499288 w 4853691"/>
              <a:gd name="connsiteY3441" fmla="*/ 1234546 h 4860733"/>
              <a:gd name="connsiteX3442" fmla="*/ 4487553 w 4853691"/>
              <a:gd name="connsiteY3442" fmla="*/ 1215770 h 4860733"/>
              <a:gd name="connsiteX3443" fmla="*/ 4471124 w 4853691"/>
              <a:gd name="connsiteY3443" fmla="*/ 1189953 h 4860733"/>
              <a:gd name="connsiteX3444" fmla="*/ 4473471 w 4853691"/>
              <a:gd name="connsiteY3444" fmla="*/ 1192300 h 4860733"/>
              <a:gd name="connsiteX3445" fmla="*/ 4487553 w 4853691"/>
              <a:gd name="connsiteY3445" fmla="*/ 1218117 h 4860733"/>
              <a:gd name="connsiteX3446" fmla="*/ 4616640 w 4853691"/>
              <a:gd name="connsiteY3446" fmla="*/ 1412922 h 4860733"/>
              <a:gd name="connsiteX3447" fmla="*/ 4633070 w 4853691"/>
              <a:gd name="connsiteY3447" fmla="*/ 1445781 h 4860733"/>
              <a:gd name="connsiteX3448" fmla="*/ 4647152 w 4853691"/>
              <a:gd name="connsiteY3448" fmla="*/ 1473945 h 4860733"/>
              <a:gd name="connsiteX3449" fmla="*/ 4658887 w 4853691"/>
              <a:gd name="connsiteY3449" fmla="*/ 1502110 h 4860733"/>
              <a:gd name="connsiteX3450" fmla="*/ 4654193 w 4853691"/>
              <a:gd name="connsiteY3450" fmla="*/ 1492722 h 4860733"/>
              <a:gd name="connsiteX3451" fmla="*/ 4647152 w 4853691"/>
              <a:gd name="connsiteY3451" fmla="*/ 1478639 h 4860733"/>
              <a:gd name="connsiteX3452" fmla="*/ 4618988 w 4853691"/>
              <a:gd name="connsiteY3452" fmla="*/ 1427004 h 4860733"/>
              <a:gd name="connsiteX3453" fmla="*/ 4593170 w 4853691"/>
              <a:gd name="connsiteY3453" fmla="*/ 1373022 h 4860733"/>
              <a:gd name="connsiteX3454" fmla="*/ 4593170 w 4853691"/>
              <a:gd name="connsiteY3454" fmla="*/ 1370675 h 4860733"/>
              <a:gd name="connsiteX3455" fmla="*/ 4600211 w 4853691"/>
              <a:gd name="connsiteY3455" fmla="*/ 1384757 h 4860733"/>
              <a:gd name="connsiteX3456" fmla="*/ 4616640 w 4853691"/>
              <a:gd name="connsiteY3456" fmla="*/ 1412922 h 4860733"/>
              <a:gd name="connsiteX3457" fmla="*/ 4719911 w 4853691"/>
              <a:gd name="connsiteY3457" fmla="*/ 1640586 h 4860733"/>
              <a:gd name="connsiteX3458" fmla="*/ 4726952 w 4853691"/>
              <a:gd name="connsiteY3458" fmla="*/ 1659362 h 4860733"/>
              <a:gd name="connsiteX3459" fmla="*/ 4731646 w 4853691"/>
              <a:gd name="connsiteY3459" fmla="*/ 1673444 h 4860733"/>
              <a:gd name="connsiteX3460" fmla="*/ 4724605 w 4853691"/>
              <a:gd name="connsiteY3460" fmla="*/ 1654668 h 4860733"/>
              <a:gd name="connsiteX3461" fmla="*/ 4719911 w 4853691"/>
              <a:gd name="connsiteY3461" fmla="*/ 1640586 h 4860733"/>
              <a:gd name="connsiteX3462" fmla="*/ 4717563 w 4853691"/>
              <a:gd name="connsiteY3462" fmla="*/ 1635891 h 4860733"/>
              <a:gd name="connsiteX3463" fmla="*/ 4705828 w 4853691"/>
              <a:gd name="connsiteY3463" fmla="*/ 1605380 h 4860733"/>
              <a:gd name="connsiteX3464" fmla="*/ 4708175 w 4853691"/>
              <a:gd name="connsiteY3464" fmla="*/ 1612421 h 4860733"/>
              <a:gd name="connsiteX3465" fmla="*/ 4719911 w 4853691"/>
              <a:gd name="connsiteY3465" fmla="*/ 1640586 h 4860733"/>
              <a:gd name="connsiteX3466" fmla="*/ 4809098 w 4853691"/>
              <a:gd name="connsiteY3466" fmla="*/ 2060707 h 4860733"/>
              <a:gd name="connsiteX3467" fmla="*/ 4809098 w 4853691"/>
              <a:gd name="connsiteY3467" fmla="*/ 2060707 h 4860733"/>
              <a:gd name="connsiteX3468" fmla="*/ 4809098 w 4853691"/>
              <a:gd name="connsiteY3468" fmla="*/ 2102954 h 4860733"/>
              <a:gd name="connsiteX3469" fmla="*/ 4809098 w 4853691"/>
              <a:gd name="connsiteY3469" fmla="*/ 2098260 h 4860733"/>
              <a:gd name="connsiteX3470" fmla="*/ 4809098 w 4853691"/>
              <a:gd name="connsiteY3470" fmla="*/ 2081830 h 4860733"/>
              <a:gd name="connsiteX3471" fmla="*/ 4806751 w 4853691"/>
              <a:gd name="connsiteY3471" fmla="*/ 2063054 h 4860733"/>
              <a:gd name="connsiteX3472" fmla="*/ 4806751 w 4853691"/>
              <a:gd name="connsiteY3472" fmla="*/ 2046624 h 4860733"/>
              <a:gd name="connsiteX3473" fmla="*/ 4804404 w 4853691"/>
              <a:gd name="connsiteY3473" fmla="*/ 2027848 h 4860733"/>
              <a:gd name="connsiteX3474" fmla="*/ 4802057 w 4853691"/>
              <a:gd name="connsiteY3474" fmla="*/ 2013766 h 4860733"/>
              <a:gd name="connsiteX3475" fmla="*/ 4799710 w 4853691"/>
              <a:gd name="connsiteY3475" fmla="*/ 1994990 h 4860733"/>
              <a:gd name="connsiteX3476" fmla="*/ 4799710 w 4853691"/>
              <a:gd name="connsiteY3476" fmla="*/ 1985601 h 4860733"/>
              <a:gd name="connsiteX3477" fmla="*/ 4811445 w 4853691"/>
              <a:gd name="connsiteY3477" fmla="*/ 1992643 h 4860733"/>
              <a:gd name="connsiteX3478" fmla="*/ 4811445 w 4853691"/>
              <a:gd name="connsiteY3478" fmla="*/ 1999684 h 4860733"/>
              <a:gd name="connsiteX3479" fmla="*/ 4811445 w 4853691"/>
              <a:gd name="connsiteY3479" fmla="*/ 2004378 h 4860733"/>
              <a:gd name="connsiteX3480" fmla="*/ 4811445 w 4853691"/>
              <a:gd name="connsiteY3480" fmla="*/ 2016113 h 4860733"/>
              <a:gd name="connsiteX3481" fmla="*/ 4811445 w 4853691"/>
              <a:gd name="connsiteY3481" fmla="*/ 2016113 h 4860733"/>
              <a:gd name="connsiteX3482" fmla="*/ 4806751 w 4853691"/>
              <a:gd name="connsiteY3482" fmla="*/ 2027848 h 4860733"/>
              <a:gd name="connsiteX3483" fmla="*/ 4809098 w 4853691"/>
              <a:gd name="connsiteY3483" fmla="*/ 2037236 h 4860733"/>
              <a:gd name="connsiteX3484" fmla="*/ 4809098 w 4853691"/>
              <a:gd name="connsiteY3484" fmla="*/ 2039583 h 4860733"/>
              <a:gd name="connsiteX3485" fmla="*/ 4809098 w 4853691"/>
              <a:gd name="connsiteY3485" fmla="*/ 2060707 h 4860733"/>
              <a:gd name="connsiteX3486" fmla="*/ 4802057 w 4853691"/>
              <a:gd name="connsiteY3486" fmla="*/ 2161630 h 4860733"/>
              <a:gd name="connsiteX3487" fmla="*/ 4809098 w 4853691"/>
              <a:gd name="connsiteY3487" fmla="*/ 2232041 h 4860733"/>
              <a:gd name="connsiteX3488" fmla="*/ 4809098 w 4853691"/>
              <a:gd name="connsiteY3488" fmla="*/ 2232041 h 4860733"/>
              <a:gd name="connsiteX3489" fmla="*/ 4811445 w 4853691"/>
              <a:gd name="connsiteY3489" fmla="*/ 2276635 h 4860733"/>
              <a:gd name="connsiteX3490" fmla="*/ 4809098 w 4853691"/>
              <a:gd name="connsiteY3490" fmla="*/ 2276635 h 4860733"/>
              <a:gd name="connsiteX3491" fmla="*/ 4809098 w 4853691"/>
              <a:gd name="connsiteY3491" fmla="*/ 2276635 h 4860733"/>
              <a:gd name="connsiteX3492" fmla="*/ 4804404 w 4853691"/>
              <a:gd name="connsiteY3492" fmla="*/ 2220306 h 4860733"/>
              <a:gd name="connsiteX3493" fmla="*/ 4802057 w 4853691"/>
              <a:gd name="connsiteY3493" fmla="*/ 2196836 h 4860733"/>
              <a:gd name="connsiteX3494" fmla="*/ 4795016 w 4853691"/>
              <a:gd name="connsiteY3494" fmla="*/ 2145201 h 4860733"/>
              <a:gd name="connsiteX3495" fmla="*/ 4799710 w 4853691"/>
              <a:gd name="connsiteY3495" fmla="*/ 2149895 h 4860733"/>
              <a:gd name="connsiteX3496" fmla="*/ 4799710 w 4853691"/>
              <a:gd name="connsiteY3496" fmla="*/ 2152242 h 4860733"/>
              <a:gd name="connsiteX3497" fmla="*/ 4802057 w 4853691"/>
              <a:gd name="connsiteY3497" fmla="*/ 2161630 h 4860733"/>
              <a:gd name="connsiteX3498" fmla="*/ 4785628 w 4853691"/>
              <a:gd name="connsiteY3498" fmla="*/ 2145201 h 4860733"/>
              <a:gd name="connsiteX3499" fmla="*/ 4776240 w 4853691"/>
              <a:gd name="connsiteY3499" fmla="*/ 2105301 h 4860733"/>
              <a:gd name="connsiteX3500" fmla="*/ 4773892 w 4853691"/>
              <a:gd name="connsiteY3500" fmla="*/ 2098260 h 4860733"/>
              <a:gd name="connsiteX3501" fmla="*/ 4762157 w 4853691"/>
              <a:gd name="connsiteY3501" fmla="*/ 2060707 h 4860733"/>
              <a:gd name="connsiteX3502" fmla="*/ 4762157 w 4853691"/>
              <a:gd name="connsiteY3502" fmla="*/ 2060707 h 4860733"/>
              <a:gd name="connsiteX3503" fmla="*/ 4748075 w 4853691"/>
              <a:gd name="connsiteY3503" fmla="*/ 2025501 h 4860733"/>
              <a:gd name="connsiteX3504" fmla="*/ 4745728 w 4853691"/>
              <a:gd name="connsiteY3504" fmla="*/ 2018460 h 4860733"/>
              <a:gd name="connsiteX3505" fmla="*/ 4731646 w 4853691"/>
              <a:gd name="connsiteY3505" fmla="*/ 1985601 h 4860733"/>
              <a:gd name="connsiteX3506" fmla="*/ 4729299 w 4853691"/>
              <a:gd name="connsiteY3506" fmla="*/ 1980907 h 4860733"/>
              <a:gd name="connsiteX3507" fmla="*/ 4715216 w 4853691"/>
              <a:gd name="connsiteY3507" fmla="*/ 1952743 h 4860733"/>
              <a:gd name="connsiteX3508" fmla="*/ 4712869 w 4853691"/>
              <a:gd name="connsiteY3508" fmla="*/ 1948049 h 4860733"/>
              <a:gd name="connsiteX3509" fmla="*/ 4696440 w 4853691"/>
              <a:gd name="connsiteY3509" fmla="*/ 1919884 h 4860733"/>
              <a:gd name="connsiteX3510" fmla="*/ 4691746 w 4853691"/>
              <a:gd name="connsiteY3510" fmla="*/ 1915190 h 4860733"/>
              <a:gd name="connsiteX3511" fmla="*/ 4684705 w 4853691"/>
              <a:gd name="connsiteY3511" fmla="*/ 1905802 h 4860733"/>
              <a:gd name="connsiteX3512" fmla="*/ 4691746 w 4853691"/>
              <a:gd name="connsiteY3512" fmla="*/ 1889372 h 4860733"/>
              <a:gd name="connsiteX3513" fmla="*/ 4670623 w 4853691"/>
              <a:gd name="connsiteY3513" fmla="*/ 1868249 h 4860733"/>
              <a:gd name="connsiteX3514" fmla="*/ 4668275 w 4853691"/>
              <a:gd name="connsiteY3514" fmla="*/ 1868249 h 4860733"/>
              <a:gd name="connsiteX3515" fmla="*/ 4663581 w 4853691"/>
              <a:gd name="connsiteY3515" fmla="*/ 1837737 h 4860733"/>
              <a:gd name="connsiteX3516" fmla="*/ 4663581 w 4853691"/>
              <a:gd name="connsiteY3516" fmla="*/ 1830696 h 4860733"/>
              <a:gd name="connsiteX3517" fmla="*/ 4661234 w 4853691"/>
              <a:gd name="connsiteY3517" fmla="*/ 1816614 h 4860733"/>
              <a:gd name="connsiteX3518" fmla="*/ 4658887 w 4853691"/>
              <a:gd name="connsiteY3518" fmla="*/ 1802532 h 4860733"/>
              <a:gd name="connsiteX3519" fmla="*/ 4658887 w 4853691"/>
              <a:gd name="connsiteY3519" fmla="*/ 1795491 h 4860733"/>
              <a:gd name="connsiteX3520" fmla="*/ 4658887 w 4853691"/>
              <a:gd name="connsiteY3520" fmla="*/ 1795491 h 4860733"/>
              <a:gd name="connsiteX3521" fmla="*/ 4663581 w 4853691"/>
              <a:gd name="connsiteY3521" fmla="*/ 1793144 h 4860733"/>
              <a:gd name="connsiteX3522" fmla="*/ 4682358 w 4853691"/>
              <a:gd name="connsiteY3522" fmla="*/ 1828349 h 4860733"/>
              <a:gd name="connsiteX3523" fmla="*/ 4689399 w 4853691"/>
              <a:gd name="connsiteY3523" fmla="*/ 1842432 h 4860733"/>
              <a:gd name="connsiteX3524" fmla="*/ 4708175 w 4853691"/>
              <a:gd name="connsiteY3524" fmla="*/ 1882331 h 4860733"/>
              <a:gd name="connsiteX3525" fmla="*/ 4717563 w 4853691"/>
              <a:gd name="connsiteY3525" fmla="*/ 1901108 h 4860733"/>
              <a:gd name="connsiteX3526" fmla="*/ 4731646 w 4853691"/>
              <a:gd name="connsiteY3526" fmla="*/ 1938660 h 4860733"/>
              <a:gd name="connsiteX3527" fmla="*/ 4738687 w 4853691"/>
              <a:gd name="connsiteY3527" fmla="*/ 1959784 h 4860733"/>
              <a:gd name="connsiteX3528" fmla="*/ 4752769 w 4853691"/>
              <a:gd name="connsiteY3528" fmla="*/ 2002031 h 4860733"/>
              <a:gd name="connsiteX3529" fmla="*/ 4757463 w 4853691"/>
              <a:gd name="connsiteY3529" fmla="*/ 2018460 h 4860733"/>
              <a:gd name="connsiteX3530" fmla="*/ 4773892 w 4853691"/>
              <a:gd name="connsiteY3530" fmla="*/ 2079483 h 4860733"/>
              <a:gd name="connsiteX3531" fmla="*/ 4776240 w 4853691"/>
              <a:gd name="connsiteY3531" fmla="*/ 2088871 h 4860733"/>
              <a:gd name="connsiteX3532" fmla="*/ 4785628 w 4853691"/>
              <a:gd name="connsiteY3532" fmla="*/ 2145201 h 4860733"/>
              <a:gd name="connsiteX3533" fmla="*/ 4790322 w 4853691"/>
              <a:gd name="connsiteY3533" fmla="*/ 2166324 h 4860733"/>
              <a:gd name="connsiteX3534" fmla="*/ 4792669 w 4853691"/>
              <a:gd name="connsiteY3534" fmla="*/ 2180406 h 4860733"/>
              <a:gd name="connsiteX3535" fmla="*/ 4785628 w 4853691"/>
              <a:gd name="connsiteY3535" fmla="*/ 2149895 h 4860733"/>
              <a:gd name="connsiteX3536" fmla="*/ 4785628 w 4853691"/>
              <a:gd name="connsiteY3536" fmla="*/ 2145201 h 4860733"/>
              <a:gd name="connsiteX3537" fmla="*/ 4672970 w 4853691"/>
              <a:gd name="connsiteY3537" fmla="*/ 1950396 h 4860733"/>
              <a:gd name="connsiteX3538" fmla="*/ 4675317 w 4853691"/>
              <a:gd name="connsiteY3538" fmla="*/ 1978560 h 4860733"/>
              <a:gd name="connsiteX3539" fmla="*/ 4677664 w 4853691"/>
              <a:gd name="connsiteY3539" fmla="*/ 2004378 h 4860733"/>
              <a:gd name="connsiteX3540" fmla="*/ 4680011 w 4853691"/>
              <a:gd name="connsiteY3540" fmla="*/ 2030195 h 4860733"/>
              <a:gd name="connsiteX3541" fmla="*/ 4682358 w 4853691"/>
              <a:gd name="connsiteY3541" fmla="*/ 2056013 h 4860733"/>
              <a:gd name="connsiteX3542" fmla="*/ 4684705 w 4853691"/>
              <a:gd name="connsiteY3542" fmla="*/ 2081830 h 4860733"/>
              <a:gd name="connsiteX3543" fmla="*/ 4687052 w 4853691"/>
              <a:gd name="connsiteY3543" fmla="*/ 2105301 h 4860733"/>
              <a:gd name="connsiteX3544" fmla="*/ 4691746 w 4853691"/>
              <a:gd name="connsiteY3544" fmla="*/ 2128771 h 4860733"/>
              <a:gd name="connsiteX3545" fmla="*/ 4694093 w 4853691"/>
              <a:gd name="connsiteY3545" fmla="*/ 2149895 h 4860733"/>
              <a:gd name="connsiteX3546" fmla="*/ 4698787 w 4853691"/>
              <a:gd name="connsiteY3546" fmla="*/ 2175712 h 4860733"/>
              <a:gd name="connsiteX3547" fmla="*/ 4701134 w 4853691"/>
              <a:gd name="connsiteY3547" fmla="*/ 2194489 h 4860733"/>
              <a:gd name="connsiteX3548" fmla="*/ 4705828 w 4853691"/>
              <a:gd name="connsiteY3548" fmla="*/ 2220306 h 4860733"/>
              <a:gd name="connsiteX3549" fmla="*/ 4708175 w 4853691"/>
              <a:gd name="connsiteY3549" fmla="*/ 2236735 h 4860733"/>
              <a:gd name="connsiteX3550" fmla="*/ 4712869 w 4853691"/>
              <a:gd name="connsiteY3550" fmla="*/ 2257859 h 4860733"/>
              <a:gd name="connsiteX3551" fmla="*/ 4696440 w 4853691"/>
              <a:gd name="connsiteY3551" fmla="*/ 2276635 h 4860733"/>
              <a:gd name="connsiteX3552" fmla="*/ 4717563 w 4853691"/>
              <a:gd name="connsiteY3552" fmla="*/ 2297759 h 4860733"/>
              <a:gd name="connsiteX3553" fmla="*/ 4722257 w 4853691"/>
              <a:gd name="connsiteY3553" fmla="*/ 2297759 h 4860733"/>
              <a:gd name="connsiteX3554" fmla="*/ 4724605 w 4853691"/>
              <a:gd name="connsiteY3554" fmla="*/ 2309494 h 4860733"/>
              <a:gd name="connsiteX3555" fmla="*/ 4724605 w 4853691"/>
              <a:gd name="connsiteY3555" fmla="*/ 2311841 h 4860733"/>
              <a:gd name="connsiteX3556" fmla="*/ 4726952 w 4853691"/>
              <a:gd name="connsiteY3556" fmla="*/ 2323576 h 4860733"/>
              <a:gd name="connsiteX3557" fmla="*/ 4726952 w 4853691"/>
              <a:gd name="connsiteY3557" fmla="*/ 2328270 h 4860733"/>
              <a:gd name="connsiteX3558" fmla="*/ 4729299 w 4853691"/>
              <a:gd name="connsiteY3558" fmla="*/ 2340005 h 4860733"/>
              <a:gd name="connsiteX3559" fmla="*/ 4731646 w 4853691"/>
              <a:gd name="connsiteY3559" fmla="*/ 2344700 h 4860733"/>
              <a:gd name="connsiteX3560" fmla="*/ 4733993 w 4853691"/>
              <a:gd name="connsiteY3560" fmla="*/ 2354088 h 4860733"/>
              <a:gd name="connsiteX3561" fmla="*/ 4736340 w 4853691"/>
              <a:gd name="connsiteY3561" fmla="*/ 2358782 h 4860733"/>
              <a:gd name="connsiteX3562" fmla="*/ 4738687 w 4853691"/>
              <a:gd name="connsiteY3562" fmla="*/ 2368170 h 4860733"/>
              <a:gd name="connsiteX3563" fmla="*/ 4741034 w 4853691"/>
              <a:gd name="connsiteY3563" fmla="*/ 2372864 h 4860733"/>
              <a:gd name="connsiteX3564" fmla="*/ 4743381 w 4853691"/>
              <a:gd name="connsiteY3564" fmla="*/ 2379905 h 4860733"/>
              <a:gd name="connsiteX3565" fmla="*/ 4745728 w 4853691"/>
              <a:gd name="connsiteY3565" fmla="*/ 2384599 h 4860733"/>
              <a:gd name="connsiteX3566" fmla="*/ 4748075 w 4853691"/>
              <a:gd name="connsiteY3566" fmla="*/ 2391640 h 4860733"/>
              <a:gd name="connsiteX3567" fmla="*/ 4750422 w 4853691"/>
              <a:gd name="connsiteY3567" fmla="*/ 2396334 h 4860733"/>
              <a:gd name="connsiteX3568" fmla="*/ 4752769 w 4853691"/>
              <a:gd name="connsiteY3568" fmla="*/ 2403376 h 4860733"/>
              <a:gd name="connsiteX3569" fmla="*/ 4755116 w 4853691"/>
              <a:gd name="connsiteY3569" fmla="*/ 2408070 h 4860733"/>
              <a:gd name="connsiteX3570" fmla="*/ 4757463 w 4853691"/>
              <a:gd name="connsiteY3570" fmla="*/ 2412764 h 4860733"/>
              <a:gd name="connsiteX3571" fmla="*/ 4759810 w 4853691"/>
              <a:gd name="connsiteY3571" fmla="*/ 2417458 h 4860733"/>
              <a:gd name="connsiteX3572" fmla="*/ 4762157 w 4853691"/>
              <a:gd name="connsiteY3572" fmla="*/ 2422152 h 4860733"/>
              <a:gd name="connsiteX3573" fmla="*/ 4764504 w 4853691"/>
              <a:gd name="connsiteY3573" fmla="*/ 2424499 h 4860733"/>
              <a:gd name="connsiteX3574" fmla="*/ 4766852 w 4853691"/>
              <a:gd name="connsiteY3574" fmla="*/ 2429193 h 4860733"/>
              <a:gd name="connsiteX3575" fmla="*/ 4769198 w 4853691"/>
              <a:gd name="connsiteY3575" fmla="*/ 2431540 h 4860733"/>
              <a:gd name="connsiteX3576" fmla="*/ 4771546 w 4853691"/>
              <a:gd name="connsiteY3576" fmla="*/ 2433887 h 4860733"/>
              <a:gd name="connsiteX3577" fmla="*/ 4771546 w 4853691"/>
              <a:gd name="connsiteY3577" fmla="*/ 2433887 h 4860733"/>
              <a:gd name="connsiteX3578" fmla="*/ 4769198 w 4853691"/>
              <a:gd name="connsiteY3578" fmla="*/ 2443275 h 4860733"/>
              <a:gd name="connsiteX3579" fmla="*/ 4771546 w 4853691"/>
              <a:gd name="connsiteY3579" fmla="*/ 2452664 h 4860733"/>
              <a:gd name="connsiteX3580" fmla="*/ 4769198 w 4853691"/>
              <a:gd name="connsiteY3580" fmla="*/ 2452664 h 4860733"/>
              <a:gd name="connsiteX3581" fmla="*/ 4764504 w 4853691"/>
              <a:gd name="connsiteY3581" fmla="*/ 2455011 h 4860733"/>
              <a:gd name="connsiteX3582" fmla="*/ 4755116 w 4853691"/>
              <a:gd name="connsiteY3582" fmla="*/ 2457358 h 4860733"/>
              <a:gd name="connsiteX3583" fmla="*/ 4750422 w 4853691"/>
              <a:gd name="connsiteY3583" fmla="*/ 2457358 h 4860733"/>
              <a:gd name="connsiteX3584" fmla="*/ 4736340 w 4853691"/>
              <a:gd name="connsiteY3584" fmla="*/ 2457358 h 4860733"/>
              <a:gd name="connsiteX3585" fmla="*/ 4729299 w 4853691"/>
              <a:gd name="connsiteY3585" fmla="*/ 2457358 h 4860733"/>
              <a:gd name="connsiteX3586" fmla="*/ 4729299 w 4853691"/>
              <a:gd name="connsiteY3586" fmla="*/ 2455011 h 4860733"/>
              <a:gd name="connsiteX3587" fmla="*/ 4708175 w 4853691"/>
              <a:gd name="connsiteY3587" fmla="*/ 2433887 h 4860733"/>
              <a:gd name="connsiteX3588" fmla="*/ 4703481 w 4853691"/>
              <a:gd name="connsiteY3588" fmla="*/ 2433887 h 4860733"/>
              <a:gd name="connsiteX3589" fmla="*/ 4694093 w 4853691"/>
              <a:gd name="connsiteY3589" fmla="*/ 2393987 h 4860733"/>
              <a:gd name="connsiteX3590" fmla="*/ 4691746 w 4853691"/>
              <a:gd name="connsiteY3590" fmla="*/ 2384599 h 4860733"/>
              <a:gd name="connsiteX3591" fmla="*/ 4687052 w 4853691"/>
              <a:gd name="connsiteY3591" fmla="*/ 2361129 h 4860733"/>
              <a:gd name="connsiteX3592" fmla="*/ 4684705 w 4853691"/>
              <a:gd name="connsiteY3592" fmla="*/ 2349394 h 4860733"/>
              <a:gd name="connsiteX3593" fmla="*/ 4682358 w 4853691"/>
              <a:gd name="connsiteY3593" fmla="*/ 2328270 h 4860733"/>
              <a:gd name="connsiteX3594" fmla="*/ 4680011 w 4853691"/>
              <a:gd name="connsiteY3594" fmla="*/ 2314188 h 4860733"/>
              <a:gd name="connsiteX3595" fmla="*/ 4677664 w 4853691"/>
              <a:gd name="connsiteY3595" fmla="*/ 2293064 h 4860733"/>
              <a:gd name="connsiteX3596" fmla="*/ 4675317 w 4853691"/>
              <a:gd name="connsiteY3596" fmla="*/ 2278982 h 4860733"/>
              <a:gd name="connsiteX3597" fmla="*/ 4672970 w 4853691"/>
              <a:gd name="connsiteY3597" fmla="*/ 2260206 h 4860733"/>
              <a:gd name="connsiteX3598" fmla="*/ 4670623 w 4853691"/>
              <a:gd name="connsiteY3598" fmla="*/ 2246123 h 4860733"/>
              <a:gd name="connsiteX3599" fmla="*/ 4668275 w 4853691"/>
              <a:gd name="connsiteY3599" fmla="*/ 2227347 h 4860733"/>
              <a:gd name="connsiteX3600" fmla="*/ 4665929 w 4853691"/>
              <a:gd name="connsiteY3600" fmla="*/ 2210918 h 4860733"/>
              <a:gd name="connsiteX3601" fmla="*/ 4663581 w 4853691"/>
              <a:gd name="connsiteY3601" fmla="*/ 2192142 h 4860733"/>
              <a:gd name="connsiteX3602" fmla="*/ 4661234 w 4853691"/>
              <a:gd name="connsiteY3602" fmla="*/ 2175712 h 4860733"/>
              <a:gd name="connsiteX3603" fmla="*/ 4658887 w 4853691"/>
              <a:gd name="connsiteY3603" fmla="*/ 2154589 h 4860733"/>
              <a:gd name="connsiteX3604" fmla="*/ 4658887 w 4853691"/>
              <a:gd name="connsiteY3604" fmla="*/ 2138159 h 4860733"/>
              <a:gd name="connsiteX3605" fmla="*/ 4658887 w 4853691"/>
              <a:gd name="connsiteY3605" fmla="*/ 2117036 h 4860733"/>
              <a:gd name="connsiteX3606" fmla="*/ 4658887 w 4853691"/>
              <a:gd name="connsiteY3606" fmla="*/ 2100607 h 4860733"/>
              <a:gd name="connsiteX3607" fmla="*/ 4658887 w 4853691"/>
              <a:gd name="connsiteY3607" fmla="*/ 2079483 h 4860733"/>
              <a:gd name="connsiteX3608" fmla="*/ 4658887 w 4853691"/>
              <a:gd name="connsiteY3608" fmla="*/ 2063054 h 4860733"/>
              <a:gd name="connsiteX3609" fmla="*/ 4658887 w 4853691"/>
              <a:gd name="connsiteY3609" fmla="*/ 2041930 h 4860733"/>
              <a:gd name="connsiteX3610" fmla="*/ 4658887 w 4853691"/>
              <a:gd name="connsiteY3610" fmla="*/ 2023154 h 4860733"/>
              <a:gd name="connsiteX3611" fmla="*/ 4658887 w 4853691"/>
              <a:gd name="connsiteY3611" fmla="*/ 2002031 h 4860733"/>
              <a:gd name="connsiteX3612" fmla="*/ 4658887 w 4853691"/>
              <a:gd name="connsiteY3612" fmla="*/ 1983254 h 4860733"/>
              <a:gd name="connsiteX3613" fmla="*/ 4658887 w 4853691"/>
              <a:gd name="connsiteY3613" fmla="*/ 1962131 h 4860733"/>
              <a:gd name="connsiteX3614" fmla="*/ 4658887 w 4853691"/>
              <a:gd name="connsiteY3614" fmla="*/ 1943354 h 4860733"/>
              <a:gd name="connsiteX3615" fmla="*/ 4658887 w 4853691"/>
              <a:gd name="connsiteY3615" fmla="*/ 1922231 h 4860733"/>
              <a:gd name="connsiteX3616" fmla="*/ 4658887 w 4853691"/>
              <a:gd name="connsiteY3616" fmla="*/ 1903455 h 4860733"/>
              <a:gd name="connsiteX3617" fmla="*/ 4658887 w 4853691"/>
              <a:gd name="connsiteY3617" fmla="*/ 1894066 h 4860733"/>
              <a:gd name="connsiteX3618" fmla="*/ 4658887 w 4853691"/>
              <a:gd name="connsiteY3618" fmla="*/ 1894066 h 4860733"/>
              <a:gd name="connsiteX3619" fmla="*/ 4661234 w 4853691"/>
              <a:gd name="connsiteY3619" fmla="*/ 1912843 h 4860733"/>
              <a:gd name="connsiteX3620" fmla="*/ 4672970 w 4853691"/>
              <a:gd name="connsiteY3620" fmla="*/ 1950396 h 4860733"/>
              <a:gd name="connsiteX3621" fmla="*/ 4809098 w 4853691"/>
              <a:gd name="connsiteY3621" fmla="*/ 2710839 h 4860733"/>
              <a:gd name="connsiteX3622" fmla="*/ 4804404 w 4853691"/>
              <a:gd name="connsiteY3622" fmla="*/ 2750738 h 4860733"/>
              <a:gd name="connsiteX3623" fmla="*/ 4802057 w 4853691"/>
              <a:gd name="connsiteY3623" fmla="*/ 2764821 h 4860733"/>
              <a:gd name="connsiteX3624" fmla="*/ 4795016 w 4853691"/>
              <a:gd name="connsiteY3624" fmla="*/ 2818803 h 4860733"/>
              <a:gd name="connsiteX3625" fmla="*/ 4792669 w 4853691"/>
              <a:gd name="connsiteY3625" fmla="*/ 2832885 h 4860733"/>
              <a:gd name="connsiteX3626" fmla="*/ 4785628 w 4853691"/>
              <a:gd name="connsiteY3626" fmla="*/ 2872785 h 4860733"/>
              <a:gd name="connsiteX3627" fmla="*/ 4783281 w 4853691"/>
              <a:gd name="connsiteY3627" fmla="*/ 2891561 h 4860733"/>
              <a:gd name="connsiteX3628" fmla="*/ 4776240 w 4853691"/>
              <a:gd name="connsiteY3628" fmla="*/ 2926767 h 4860733"/>
              <a:gd name="connsiteX3629" fmla="*/ 4771546 w 4853691"/>
              <a:gd name="connsiteY3629" fmla="*/ 2947890 h 4860733"/>
              <a:gd name="connsiteX3630" fmla="*/ 4764504 w 4853691"/>
              <a:gd name="connsiteY3630" fmla="*/ 2980749 h 4860733"/>
              <a:gd name="connsiteX3631" fmla="*/ 4759810 w 4853691"/>
              <a:gd name="connsiteY3631" fmla="*/ 3001873 h 4860733"/>
              <a:gd name="connsiteX3632" fmla="*/ 4752769 w 4853691"/>
              <a:gd name="connsiteY3632" fmla="*/ 3032384 h 4860733"/>
              <a:gd name="connsiteX3633" fmla="*/ 4748075 w 4853691"/>
              <a:gd name="connsiteY3633" fmla="*/ 3053507 h 4860733"/>
              <a:gd name="connsiteX3634" fmla="*/ 4741034 w 4853691"/>
              <a:gd name="connsiteY3634" fmla="*/ 3084019 h 4860733"/>
              <a:gd name="connsiteX3635" fmla="*/ 4736340 w 4853691"/>
              <a:gd name="connsiteY3635" fmla="*/ 3105142 h 4860733"/>
              <a:gd name="connsiteX3636" fmla="*/ 4726952 w 4853691"/>
              <a:gd name="connsiteY3636" fmla="*/ 3135654 h 4860733"/>
              <a:gd name="connsiteX3637" fmla="*/ 4719911 w 4853691"/>
              <a:gd name="connsiteY3637" fmla="*/ 3156777 h 4860733"/>
              <a:gd name="connsiteX3638" fmla="*/ 4710522 w 4853691"/>
              <a:gd name="connsiteY3638" fmla="*/ 3187289 h 4860733"/>
              <a:gd name="connsiteX3639" fmla="*/ 4703481 w 4853691"/>
              <a:gd name="connsiteY3639" fmla="*/ 3208413 h 4860733"/>
              <a:gd name="connsiteX3640" fmla="*/ 4691746 w 4853691"/>
              <a:gd name="connsiteY3640" fmla="*/ 3243618 h 4860733"/>
              <a:gd name="connsiteX3641" fmla="*/ 4687052 w 4853691"/>
              <a:gd name="connsiteY3641" fmla="*/ 3260048 h 4860733"/>
              <a:gd name="connsiteX3642" fmla="*/ 4687052 w 4853691"/>
              <a:gd name="connsiteY3642" fmla="*/ 3260048 h 4860733"/>
              <a:gd name="connsiteX3643" fmla="*/ 4694093 w 4853691"/>
              <a:gd name="connsiteY3643" fmla="*/ 3231883 h 4860733"/>
              <a:gd name="connsiteX3644" fmla="*/ 4705828 w 4853691"/>
              <a:gd name="connsiteY3644" fmla="*/ 3187289 h 4860733"/>
              <a:gd name="connsiteX3645" fmla="*/ 4719911 w 4853691"/>
              <a:gd name="connsiteY3645" fmla="*/ 3130960 h 4860733"/>
              <a:gd name="connsiteX3646" fmla="*/ 4731646 w 4853691"/>
              <a:gd name="connsiteY3646" fmla="*/ 3086366 h 4860733"/>
              <a:gd name="connsiteX3647" fmla="*/ 4743381 w 4853691"/>
              <a:gd name="connsiteY3647" fmla="*/ 3027690 h 4860733"/>
              <a:gd name="connsiteX3648" fmla="*/ 4752769 w 4853691"/>
              <a:gd name="connsiteY3648" fmla="*/ 2983096 h 4860733"/>
              <a:gd name="connsiteX3649" fmla="*/ 4764504 w 4853691"/>
              <a:gd name="connsiteY3649" fmla="*/ 2922073 h 4860733"/>
              <a:gd name="connsiteX3650" fmla="*/ 4771546 w 4853691"/>
              <a:gd name="connsiteY3650" fmla="*/ 2879826 h 4860733"/>
              <a:gd name="connsiteX3651" fmla="*/ 4780934 w 4853691"/>
              <a:gd name="connsiteY3651" fmla="*/ 2811762 h 4860733"/>
              <a:gd name="connsiteX3652" fmla="*/ 4785628 w 4853691"/>
              <a:gd name="connsiteY3652" fmla="*/ 2774209 h 4860733"/>
              <a:gd name="connsiteX3653" fmla="*/ 4795016 w 4853691"/>
              <a:gd name="connsiteY3653" fmla="*/ 2687368 h 4860733"/>
              <a:gd name="connsiteX3654" fmla="*/ 4797363 w 4853691"/>
              <a:gd name="connsiteY3654" fmla="*/ 2666245 h 4860733"/>
              <a:gd name="connsiteX3655" fmla="*/ 4799710 w 4853691"/>
              <a:gd name="connsiteY3655" fmla="*/ 2649816 h 4860733"/>
              <a:gd name="connsiteX3656" fmla="*/ 4804404 w 4853691"/>
              <a:gd name="connsiteY3656" fmla="*/ 2656857 h 4860733"/>
              <a:gd name="connsiteX3657" fmla="*/ 4802057 w 4853691"/>
              <a:gd name="connsiteY3657" fmla="*/ 2685021 h 4860733"/>
              <a:gd name="connsiteX3658" fmla="*/ 4809098 w 4853691"/>
              <a:gd name="connsiteY3658" fmla="*/ 2710839 h 4860733"/>
              <a:gd name="connsiteX3659" fmla="*/ 4696440 w 4853691"/>
              <a:gd name="connsiteY3659" fmla="*/ 3262394 h 4860733"/>
              <a:gd name="connsiteX3660" fmla="*/ 4705828 w 4853691"/>
              <a:gd name="connsiteY3660" fmla="*/ 3236577 h 4860733"/>
              <a:gd name="connsiteX3661" fmla="*/ 4710522 w 4853691"/>
              <a:gd name="connsiteY3661" fmla="*/ 3222495 h 4860733"/>
              <a:gd name="connsiteX3662" fmla="*/ 4708175 w 4853691"/>
              <a:gd name="connsiteY3662" fmla="*/ 3229536 h 4860733"/>
              <a:gd name="connsiteX3663" fmla="*/ 4710522 w 4853691"/>
              <a:gd name="connsiteY3663" fmla="*/ 3238924 h 4860733"/>
              <a:gd name="connsiteX3664" fmla="*/ 4691746 w 4853691"/>
              <a:gd name="connsiteY3664" fmla="*/ 3278824 h 4860733"/>
              <a:gd name="connsiteX3665" fmla="*/ 4694093 w 4853691"/>
              <a:gd name="connsiteY3665" fmla="*/ 3274130 h 4860733"/>
              <a:gd name="connsiteX3666" fmla="*/ 4696440 w 4853691"/>
              <a:gd name="connsiteY3666" fmla="*/ 3262394 h 4860733"/>
              <a:gd name="connsiteX3667" fmla="*/ 4480512 w 4853691"/>
              <a:gd name="connsiteY3667" fmla="*/ 3722416 h 4860733"/>
              <a:gd name="connsiteX3668" fmla="*/ 4459388 w 4853691"/>
              <a:gd name="connsiteY3668" fmla="*/ 3748233 h 4860733"/>
              <a:gd name="connsiteX3669" fmla="*/ 4445306 w 4853691"/>
              <a:gd name="connsiteY3669" fmla="*/ 3762315 h 4860733"/>
              <a:gd name="connsiteX3670" fmla="*/ 4424183 w 4853691"/>
              <a:gd name="connsiteY3670" fmla="*/ 3783439 h 4860733"/>
              <a:gd name="connsiteX3671" fmla="*/ 4410100 w 4853691"/>
              <a:gd name="connsiteY3671" fmla="*/ 3797521 h 4860733"/>
              <a:gd name="connsiteX3672" fmla="*/ 4388977 w 4853691"/>
              <a:gd name="connsiteY3672" fmla="*/ 3816298 h 4860733"/>
              <a:gd name="connsiteX3673" fmla="*/ 4377242 w 4853691"/>
              <a:gd name="connsiteY3673" fmla="*/ 3825686 h 4860733"/>
              <a:gd name="connsiteX3674" fmla="*/ 4386630 w 4853691"/>
              <a:gd name="connsiteY3674" fmla="*/ 3813950 h 4860733"/>
              <a:gd name="connsiteX3675" fmla="*/ 4403059 w 4853691"/>
              <a:gd name="connsiteY3675" fmla="*/ 3792827 h 4860733"/>
              <a:gd name="connsiteX3676" fmla="*/ 4417141 w 4853691"/>
              <a:gd name="connsiteY3676" fmla="*/ 3774051 h 4860733"/>
              <a:gd name="connsiteX3677" fmla="*/ 4438265 w 4853691"/>
              <a:gd name="connsiteY3677" fmla="*/ 3743539 h 4860733"/>
              <a:gd name="connsiteX3678" fmla="*/ 4457041 w 4853691"/>
              <a:gd name="connsiteY3678" fmla="*/ 3717722 h 4860733"/>
              <a:gd name="connsiteX3679" fmla="*/ 4475818 w 4853691"/>
              <a:gd name="connsiteY3679" fmla="*/ 3689557 h 4860733"/>
              <a:gd name="connsiteX3680" fmla="*/ 4487553 w 4853691"/>
              <a:gd name="connsiteY3680" fmla="*/ 3670781 h 4860733"/>
              <a:gd name="connsiteX3681" fmla="*/ 4489900 w 4853691"/>
              <a:gd name="connsiteY3681" fmla="*/ 3666087 h 4860733"/>
              <a:gd name="connsiteX3682" fmla="*/ 4489900 w 4853691"/>
              <a:gd name="connsiteY3682" fmla="*/ 3666087 h 4860733"/>
              <a:gd name="connsiteX3683" fmla="*/ 4503982 w 4853691"/>
              <a:gd name="connsiteY3683" fmla="*/ 3647310 h 4860733"/>
              <a:gd name="connsiteX3684" fmla="*/ 4513371 w 4853691"/>
              <a:gd name="connsiteY3684" fmla="*/ 3633228 h 4860733"/>
              <a:gd name="connsiteX3685" fmla="*/ 4518065 w 4853691"/>
              <a:gd name="connsiteY3685" fmla="*/ 3626187 h 4860733"/>
              <a:gd name="connsiteX3686" fmla="*/ 4527453 w 4853691"/>
              <a:gd name="connsiteY3686" fmla="*/ 3614451 h 4860733"/>
              <a:gd name="connsiteX3687" fmla="*/ 4553270 w 4853691"/>
              <a:gd name="connsiteY3687" fmla="*/ 3576899 h 4860733"/>
              <a:gd name="connsiteX3688" fmla="*/ 4557964 w 4853691"/>
              <a:gd name="connsiteY3688" fmla="*/ 3569858 h 4860733"/>
              <a:gd name="connsiteX3689" fmla="*/ 4579088 w 4853691"/>
              <a:gd name="connsiteY3689" fmla="*/ 3536999 h 4860733"/>
              <a:gd name="connsiteX3690" fmla="*/ 4586129 w 4853691"/>
              <a:gd name="connsiteY3690" fmla="*/ 3544040 h 4860733"/>
              <a:gd name="connsiteX3691" fmla="*/ 4576741 w 4853691"/>
              <a:gd name="connsiteY3691" fmla="*/ 3562816 h 4860733"/>
              <a:gd name="connsiteX3692" fmla="*/ 4562658 w 4853691"/>
              <a:gd name="connsiteY3692" fmla="*/ 3586287 h 4860733"/>
              <a:gd name="connsiteX3693" fmla="*/ 4529800 w 4853691"/>
              <a:gd name="connsiteY3693" fmla="*/ 3642616 h 4860733"/>
              <a:gd name="connsiteX3694" fmla="*/ 4520412 w 4853691"/>
              <a:gd name="connsiteY3694" fmla="*/ 3640269 h 4860733"/>
              <a:gd name="connsiteX3695" fmla="*/ 4499288 w 4853691"/>
              <a:gd name="connsiteY3695" fmla="*/ 3661392 h 4860733"/>
              <a:gd name="connsiteX3696" fmla="*/ 4506329 w 4853691"/>
              <a:gd name="connsiteY3696" fmla="*/ 3677822 h 4860733"/>
              <a:gd name="connsiteX3697" fmla="*/ 4487553 w 4853691"/>
              <a:gd name="connsiteY3697" fmla="*/ 3703639 h 4860733"/>
              <a:gd name="connsiteX3698" fmla="*/ 4480512 w 4853691"/>
              <a:gd name="connsiteY3698" fmla="*/ 3722416 h 4860733"/>
              <a:gd name="connsiteX3699" fmla="*/ 4316218 w 4853691"/>
              <a:gd name="connsiteY3699" fmla="*/ 3898444 h 4860733"/>
              <a:gd name="connsiteX3700" fmla="*/ 4309178 w 4853691"/>
              <a:gd name="connsiteY3700" fmla="*/ 3905485 h 4860733"/>
              <a:gd name="connsiteX3701" fmla="*/ 4271625 w 4853691"/>
              <a:gd name="connsiteY3701" fmla="*/ 3945385 h 4860733"/>
              <a:gd name="connsiteX3702" fmla="*/ 4259889 w 4853691"/>
              <a:gd name="connsiteY3702" fmla="*/ 3959468 h 4860733"/>
              <a:gd name="connsiteX3703" fmla="*/ 4238766 w 4853691"/>
              <a:gd name="connsiteY3703" fmla="*/ 3980591 h 4860733"/>
              <a:gd name="connsiteX3704" fmla="*/ 4234072 w 4853691"/>
              <a:gd name="connsiteY3704" fmla="*/ 3971203 h 4860733"/>
              <a:gd name="connsiteX3705" fmla="*/ 4264583 w 4853691"/>
              <a:gd name="connsiteY3705" fmla="*/ 3943038 h 4860733"/>
              <a:gd name="connsiteX3706" fmla="*/ 4276319 w 4853691"/>
              <a:gd name="connsiteY3706" fmla="*/ 3931303 h 4860733"/>
              <a:gd name="connsiteX3707" fmla="*/ 4311524 w 4853691"/>
              <a:gd name="connsiteY3707" fmla="*/ 3893750 h 4860733"/>
              <a:gd name="connsiteX3708" fmla="*/ 4320913 w 4853691"/>
              <a:gd name="connsiteY3708" fmla="*/ 3884362 h 4860733"/>
              <a:gd name="connsiteX3709" fmla="*/ 4344383 w 4853691"/>
              <a:gd name="connsiteY3709" fmla="*/ 3858544 h 4860733"/>
              <a:gd name="connsiteX3710" fmla="*/ 4351424 w 4853691"/>
              <a:gd name="connsiteY3710" fmla="*/ 3853850 h 4860733"/>
              <a:gd name="connsiteX3711" fmla="*/ 4367854 w 4853691"/>
              <a:gd name="connsiteY3711" fmla="*/ 3842115 h 4860733"/>
              <a:gd name="connsiteX3712" fmla="*/ 4367854 w 4853691"/>
              <a:gd name="connsiteY3712" fmla="*/ 3842115 h 4860733"/>
              <a:gd name="connsiteX3713" fmla="*/ 4360812 w 4853691"/>
              <a:gd name="connsiteY3713" fmla="*/ 3851503 h 4860733"/>
              <a:gd name="connsiteX3714" fmla="*/ 4316218 w 4853691"/>
              <a:gd name="connsiteY3714" fmla="*/ 3898444 h 4860733"/>
              <a:gd name="connsiteX3715" fmla="*/ 4170701 w 4853691"/>
              <a:gd name="connsiteY3715" fmla="*/ 4041614 h 4860733"/>
              <a:gd name="connsiteX3716" fmla="*/ 4147231 w 4853691"/>
              <a:gd name="connsiteY3716" fmla="*/ 4069779 h 4860733"/>
              <a:gd name="connsiteX3717" fmla="*/ 4126108 w 4853691"/>
              <a:gd name="connsiteY3717" fmla="*/ 4093249 h 4860733"/>
              <a:gd name="connsiteX3718" fmla="*/ 4100290 w 4853691"/>
              <a:gd name="connsiteY3718" fmla="*/ 4121414 h 4860733"/>
              <a:gd name="connsiteX3719" fmla="*/ 4079167 w 4853691"/>
              <a:gd name="connsiteY3719" fmla="*/ 4144884 h 4860733"/>
              <a:gd name="connsiteX3720" fmla="*/ 4053349 w 4853691"/>
              <a:gd name="connsiteY3720" fmla="*/ 4173049 h 4860733"/>
              <a:gd name="connsiteX3721" fmla="*/ 4032226 w 4853691"/>
              <a:gd name="connsiteY3721" fmla="*/ 4194172 h 4860733"/>
              <a:gd name="connsiteX3722" fmla="*/ 4004061 w 4853691"/>
              <a:gd name="connsiteY3722" fmla="*/ 4222337 h 4860733"/>
              <a:gd name="connsiteX3723" fmla="*/ 3982938 w 4853691"/>
              <a:gd name="connsiteY3723" fmla="*/ 4243460 h 4860733"/>
              <a:gd name="connsiteX3724" fmla="*/ 3954773 w 4853691"/>
              <a:gd name="connsiteY3724" fmla="*/ 4271625 h 4860733"/>
              <a:gd name="connsiteX3725" fmla="*/ 3935997 w 4853691"/>
              <a:gd name="connsiteY3725" fmla="*/ 4290401 h 4860733"/>
              <a:gd name="connsiteX3726" fmla="*/ 3905485 w 4853691"/>
              <a:gd name="connsiteY3726" fmla="*/ 4316219 h 4860733"/>
              <a:gd name="connsiteX3727" fmla="*/ 3886709 w 4853691"/>
              <a:gd name="connsiteY3727" fmla="*/ 4334995 h 4860733"/>
              <a:gd name="connsiteX3728" fmla="*/ 3856197 w 4853691"/>
              <a:gd name="connsiteY3728" fmla="*/ 4360812 h 4860733"/>
              <a:gd name="connsiteX3729" fmla="*/ 3837421 w 4853691"/>
              <a:gd name="connsiteY3729" fmla="*/ 4377242 h 4860733"/>
              <a:gd name="connsiteX3730" fmla="*/ 3818645 w 4853691"/>
              <a:gd name="connsiteY3730" fmla="*/ 4393671 h 4860733"/>
              <a:gd name="connsiteX3731" fmla="*/ 3804562 w 4853691"/>
              <a:gd name="connsiteY3731" fmla="*/ 4400712 h 4860733"/>
              <a:gd name="connsiteX3732" fmla="*/ 3790480 w 4853691"/>
              <a:gd name="connsiteY3732" fmla="*/ 4407753 h 4860733"/>
              <a:gd name="connsiteX3733" fmla="*/ 3767010 w 4853691"/>
              <a:gd name="connsiteY3733" fmla="*/ 4417142 h 4860733"/>
              <a:gd name="connsiteX3734" fmla="*/ 3755274 w 4853691"/>
              <a:gd name="connsiteY3734" fmla="*/ 4421836 h 4860733"/>
              <a:gd name="connsiteX3735" fmla="*/ 3736498 w 4853691"/>
              <a:gd name="connsiteY3735" fmla="*/ 4428877 h 4860733"/>
              <a:gd name="connsiteX3736" fmla="*/ 3734151 w 4853691"/>
              <a:gd name="connsiteY3736" fmla="*/ 4424183 h 4860733"/>
              <a:gd name="connsiteX3737" fmla="*/ 3755274 w 4853691"/>
              <a:gd name="connsiteY3737" fmla="*/ 4405406 h 4860733"/>
              <a:gd name="connsiteX3738" fmla="*/ 3788133 w 4853691"/>
              <a:gd name="connsiteY3738" fmla="*/ 4379589 h 4860733"/>
              <a:gd name="connsiteX3739" fmla="*/ 3825686 w 4853691"/>
              <a:gd name="connsiteY3739" fmla="*/ 4349077 h 4860733"/>
              <a:gd name="connsiteX3740" fmla="*/ 3856197 w 4853691"/>
              <a:gd name="connsiteY3740" fmla="*/ 4323260 h 4860733"/>
              <a:gd name="connsiteX3741" fmla="*/ 3896097 w 4853691"/>
              <a:gd name="connsiteY3741" fmla="*/ 4288054 h 4860733"/>
              <a:gd name="connsiteX3742" fmla="*/ 3921915 w 4853691"/>
              <a:gd name="connsiteY3742" fmla="*/ 4264584 h 4860733"/>
              <a:gd name="connsiteX3743" fmla="*/ 3966509 w 4853691"/>
              <a:gd name="connsiteY3743" fmla="*/ 4219990 h 4860733"/>
              <a:gd name="connsiteX3744" fmla="*/ 3985285 w 4853691"/>
              <a:gd name="connsiteY3744" fmla="*/ 4201213 h 4860733"/>
              <a:gd name="connsiteX3745" fmla="*/ 4097943 w 4853691"/>
              <a:gd name="connsiteY3745" fmla="*/ 4081514 h 4860733"/>
              <a:gd name="connsiteX3746" fmla="*/ 4107331 w 4853691"/>
              <a:gd name="connsiteY3746" fmla="*/ 4074473 h 4860733"/>
              <a:gd name="connsiteX3747" fmla="*/ 4130802 w 4853691"/>
              <a:gd name="connsiteY3747" fmla="*/ 4055696 h 4860733"/>
              <a:gd name="connsiteX3748" fmla="*/ 4158966 w 4853691"/>
              <a:gd name="connsiteY3748" fmla="*/ 4032226 h 4860733"/>
              <a:gd name="connsiteX3749" fmla="*/ 4182437 w 4853691"/>
              <a:gd name="connsiteY3749" fmla="*/ 4013449 h 4860733"/>
              <a:gd name="connsiteX3750" fmla="*/ 4187131 w 4853691"/>
              <a:gd name="connsiteY3750" fmla="*/ 4008755 h 4860733"/>
              <a:gd name="connsiteX3751" fmla="*/ 4187131 w 4853691"/>
              <a:gd name="connsiteY3751" fmla="*/ 4008755 h 4860733"/>
              <a:gd name="connsiteX3752" fmla="*/ 4189478 w 4853691"/>
              <a:gd name="connsiteY3752" fmla="*/ 4015796 h 4860733"/>
              <a:gd name="connsiteX3753" fmla="*/ 4187131 w 4853691"/>
              <a:gd name="connsiteY3753" fmla="*/ 4018144 h 4860733"/>
              <a:gd name="connsiteX3754" fmla="*/ 4170701 w 4853691"/>
              <a:gd name="connsiteY3754" fmla="*/ 4041614 h 4860733"/>
              <a:gd name="connsiteX3755" fmla="*/ 3675475 w 4853691"/>
              <a:gd name="connsiteY3755" fmla="*/ 4480512 h 4860733"/>
              <a:gd name="connsiteX3756" fmla="*/ 3644963 w 4853691"/>
              <a:gd name="connsiteY3756" fmla="*/ 4508676 h 4860733"/>
              <a:gd name="connsiteX3757" fmla="*/ 3635575 w 4853691"/>
              <a:gd name="connsiteY3757" fmla="*/ 4518064 h 4860733"/>
              <a:gd name="connsiteX3758" fmla="*/ 3612104 w 4853691"/>
              <a:gd name="connsiteY3758" fmla="*/ 4536841 h 4860733"/>
              <a:gd name="connsiteX3759" fmla="*/ 3598022 w 4853691"/>
              <a:gd name="connsiteY3759" fmla="*/ 4548576 h 4860733"/>
              <a:gd name="connsiteX3760" fmla="*/ 3576899 w 4853691"/>
              <a:gd name="connsiteY3760" fmla="*/ 4565005 h 4860733"/>
              <a:gd name="connsiteX3761" fmla="*/ 3569858 w 4853691"/>
              <a:gd name="connsiteY3761" fmla="*/ 4569700 h 4860733"/>
              <a:gd name="connsiteX3762" fmla="*/ 3431382 w 4853691"/>
              <a:gd name="connsiteY3762" fmla="*/ 4642458 h 4860733"/>
              <a:gd name="connsiteX3763" fmla="*/ 3414953 w 4853691"/>
              <a:gd name="connsiteY3763" fmla="*/ 4630723 h 4860733"/>
              <a:gd name="connsiteX3764" fmla="*/ 3393829 w 4853691"/>
              <a:gd name="connsiteY3764" fmla="*/ 4651846 h 4860733"/>
              <a:gd name="connsiteX3765" fmla="*/ 3393829 w 4853691"/>
              <a:gd name="connsiteY3765" fmla="*/ 4654193 h 4860733"/>
              <a:gd name="connsiteX3766" fmla="*/ 3382094 w 4853691"/>
              <a:gd name="connsiteY3766" fmla="*/ 4654193 h 4860733"/>
              <a:gd name="connsiteX3767" fmla="*/ 3323418 w 4853691"/>
              <a:gd name="connsiteY3767" fmla="*/ 4640111 h 4860733"/>
              <a:gd name="connsiteX3768" fmla="*/ 3342194 w 4853691"/>
              <a:gd name="connsiteY3768" fmla="*/ 4633070 h 4860733"/>
              <a:gd name="connsiteX3769" fmla="*/ 3363318 w 4853691"/>
              <a:gd name="connsiteY3769" fmla="*/ 4623681 h 4860733"/>
              <a:gd name="connsiteX3770" fmla="*/ 3398523 w 4853691"/>
              <a:gd name="connsiteY3770" fmla="*/ 4607252 h 4860733"/>
              <a:gd name="connsiteX3771" fmla="*/ 3424341 w 4853691"/>
              <a:gd name="connsiteY3771" fmla="*/ 4595517 h 4860733"/>
              <a:gd name="connsiteX3772" fmla="*/ 3454852 w 4853691"/>
              <a:gd name="connsiteY3772" fmla="*/ 4581435 h 4860733"/>
              <a:gd name="connsiteX3773" fmla="*/ 3480670 w 4853691"/>
              <a:gd name="connsiteY3773" fmla="*/ 4569700 h 4860733"/>
              <a:gd name="connsiteX3774" fmla="*/ 3508834 w 4853691"/>
              <a:gd name="connsiteY3774" fmla="*/ 4555617 h 4860733"/>
              <a:gd name="connsiteX3775" fmla="*/ 3534652 w 4853691"/>
              <a:gd name="connsiteY3775" fmla="*/ 4541535 h 4860733"/>
              <a:gd name="connsiteX3776" fmla="*/ 3562817 w 4853691"/>
              <a:gd name="connsiteY3776" fmla="*/ 4527453 h 4860733"/>
              <a:gd name="connsiteX3777" fmla="*/ 3588634 w 4853691"/>
              <a:gd name="connsiteY3777" fmla="*/ 4513370 h 4860733"/>
              <a:gd name="connsiteX3778" fmla="*/ 3614452 w 4853691"/>
              <a:gd name="connsiteY3778" fmla="*/ 4499288 h 4860733"/>
              <a:gd name="connsiteX3779" fmla="*/ 3640269 w 4853691"/>
              <a:gd name="connsiteY3779" fmla="*/ 4482859 h 4860733"/>
              <a:gd name="connsiteX3780" fmla="*/ 3666086 w 4853691"/>
              <a:gd name="connsiteY3780" fmla="*/ 4466429 h 4860733"/>
              <a:gd name="connsiteX3781" fmla="*/ 3691904 w 4853691"/>
              <a:gd name="connsiteY3781" fmla="*/ 4450000 h 4860733"/>
              <a:gd name="connsiteX3782" fmla="*/ 3703639 w 4853691"/>
              <a:gd name="connsiteY3782" fmla="*/ 4442959 h 4860733"/>
              <a:gd name="connsiteX3783" fmla="*/ 3705986 w 4853691"/>
              <a:gd name="connsiteY3783" fmla="*/ 4445306 h 4860733"/>
              <a:gd name="connsiteX3784" fmla="*/ 3684863 w 4853691"/>
              <a:gd name="connsiteY3784" fmla="*/ 4466429 h 4860733"/>
              <a:gd name="connsiteX3785" fmla="*/ 3675475 w 4853691"/>
              <a:gd name="connsiteY3785" fmla="*/ 4480512 h 4860733"/>
              <a:gd name="connsiteX3786" fmla="*/ 3278824 w 4853691"/>
              <a:gd name="connsiteY3786" fmla="*/ 4656540 h 4860733"/>
              <a:gd name="connsiteX3787" fmla="*/ 3248312 w 4853691"/>
              <a:gd name="connsiteY3787" fmla="*/ 4668276 h 4860733"/>
              <a:gd name="connsiteX3788" fmla="*/ 3222495 w 4853691"/>
              <a:gd name="connsiteY3788" fmla="*/ 4677664 h 4860733"/>
              <a:gd name="connsiteX3789" fmla="*/ 3189636 w 4853691"/>
              <a:gd name="connsiteY3789" fmla="*/ 4689399 h 4860733"/>
              <a:gd name="connsiteX3790" fmla="*/ 3163819 w 4853691"/>
              <a:gd name="connsiteY3790" fmla="*/ 4698787 h 4860733"/>
              <a:gd name="connsiteX3791" fmla="*/ 3130960 w 4853691"/>
              <a:gd name="connsiteY3791" fmla="*/ 4710522 h 4860733"/>
              <a:gd name="connsiteX3792" fmla="*/ 3105143 w 4853691"/>
              <a:gd name="connsiteY3792" fmla="*/ 4717563 h 4860733"/>
              <a:gd name="connsiteX3793" fmla="*/ 3072284 w 4853691"/>
              <a:gd name="connsiteY3793" fmla="*/ 4726952 h 4860733"/>
              <a:gd name="connsiteX3794" fmla="*/ 3046466 w 4853691"/>
              <a:gd name="connsiteY3794" fmla="*/ 4733993 h 4860733"/>
              <a:gd name="connsiteX3795" fmla="*/ 3011261 w 4853691"/>
              <a:gd name="connsiteY3795" fmla="*/ 4743381 h 4860733"/>
              <a:gd name="connsiteX3796" fmla="*/ 2987790 w 4853691"/>
              <a:gd name="connsiteY3796" fmla="*/ 4750422 h 4860733"/>
              <a:gd name="connsiteX3797" fmla="*/ 2952585 w 4853691"/>
              <a:gd name="connsiteY3797" fmla="*/ 4759810 h 4860733"/>
              <a:gd name="connsiteX3798" fmla="*/ 2929114 w 4853691"/>
              <a:gd name="connsiteY3798" fmla="*/ 4766851 h 4860733"/>
              <a:gd name="connsiteX3799" fmla="*/ 2893908 w 4853691"/>
              <a:gd name="connsiteY3799" fmla="*/ 4773893 h 4860733"/>
              <a:gd name="connsiteX3800" fmla="*/ 2870438 w 4853691"/>
              <a:gd name="connsiteY3800" fmla="*/ 4778587 h 4860733"/>
              <a:gd name="connsiteX3801" fmla="*/ 2830538 w 4853691"/>
              <a:gd name="connsiteY3801" fmla="*/ 4785628 h 4860733"/>
              <a:gd name="connsiteX3802" fmla="*/ 2825844 w 4853691"/>
              <a:gd name="connsiteY3802" fmla="*/ 4776239 h 4860733"/>
              <a:gd name="connsiteX3803" fmla="*/ 2830538 w 4853691"/>
              <a:gd name="connsiteY3803" fmla="*/ 4771545 h 4860733"/>
              <a:gd name="connsiteX3804" fmla="*/ 2839926 w 4853691"/>
              <a:gd name="connsiteY3804" fmla="*/ 4762157 h 4860733"/>
              <a:gd name="connsiteX3805" fmla="*/ 2851661 w 4853691"/>
              <a:gd name="connsiteY3805" fmla="*/ 4750422 h 4860733"/>
              <a:gd name="connsiteX3806" fmla="*/ 2861050 w 4853691"/>
              <a:gd name="connsiteY3806" fmla="*/ 4741034 h 4860733"/>
              <a:gd name="connsiteX3807" fmla="*/ 2872785 w 4853691"/>
              <a:gd name="connsiteY3807" fmla="*/ 4729299 h 4860733"/>
              <a:gd name="connsiteX3808" fmla="*/ 2879826 w 4853691"/>
              <a:gd name="connsiteY3808" fmla="*/ 4719911 h 4860733"/>
              <a:gd name="connsiteX3809" fmla="*/ 2891561 w 4853691"/>
              <a:gd name="connsiteY3809" fmla="*/ 4705828 h 4860733"/>
              <a:gd name="connsiteX3810" fmla="*/ 2898602 w 4853691"/>
              <a:gd name="connsiteY3810" fmla="*/ 4696440 h 4860733"/>
              <a:gd name="connsiteX3811" fmla="*/ 2910338 w 4853691"/>
              <a:gd name="connsiteY3811" fmla="*/ 4680011 h 4860733"/>
              <a:gd name="connsiteX3812" fmla="*/ 2917379 w 4853691"/>
              <a:gd name="connsiteY3812" fmla="*/ 4670622 h 4860733"/>
              <a:gd name="connsiteX3813" fmla="*/ 2929114 w 4853691"/>
              <a:gd name="connsiteY3813" fmla="*/ 4651846 h 4860733"/>
              <a:gd name="connsiteX3814" fmla="*/ 2936155 w 4853691"/>
              <a:gd name="connsiteY3814" fmla="*/ 4642458 h 4860733"/>
              <a:gd name="connsiteX3815" fmla="*/ 2947890 w 4853691"/>
              <a:gd name="connsiteY3815" fmla="*/ 4623681 h 4860733"/>
              <a:gd name="connsiteX3816" fmla="*/ 2950237 w 4853691"/>
              <a:gd name="connsiteY3816" fmla="*/ 4621335 h 4860733"/>
              <a:gd name="connsiteX3817" fmla="*/ 2966667 w 4853691"/>
              <a:gd name="connsiteY3817" fmla="*/ 4621335 h 4860733"/>
              <a:gd name="connsiteX3818" fmla="*/ 2990137 w 4853691"/>
              <a:gd name="connsiteY3818" fmla="*/ 4618987 h 4860733"/>
              <a:gd name="connsiteX3819" fmla="*/ 3022996 w 4853691"/>
              <a:gd name="connsiteY3819" fmla="*/ 4616641 h 4860733"/>
              <a:gd name="connsiteX3820" fmla="*/ 3048813 w 4853691"/>
              <a:gd name="connsiteY3820" fmla="*/ 4614293 h 4860733"/>
              <a:gd name="connsiteX3821" fmla="*/ 3081672 w 4853691"/>
              <a:gd name="connsiteY3821" fmla="*/ 4611946 h 4860733"/>
              <a:gd name="connsiteX3822" fmla="*/ 3107489 w 4853691"/>
              <a:gd name="connsiteY3822" fmla="*/ 4609599 h 4860733"/>
              <a:gd name="connsiteX3823" fmla="*/ 3138001 w 4853691"/>
              <a:gd name="connsiteY3823" fmla="*/ 4604905 h 4860733"/>
              <a:gd name="connsiteX3824" fmla="*/ 3163819 w 4853691"/>
              <a:gd name="connsiteY3824" fmla="*/ 4600211 h 4860733"/>
              <a:gd name="connsiteX3825" fmla="*/ 3194330 w 4853691"/>
              <a:gd name="connsiteY3825" fmla="*/ 4595517 h 4860733"/>
              <a:gd name="connsiteX3826" fmla="*/ 3217801 w 4853691"/>
              <a:gd name="connsiteY3826" fmla="*/ 4590823 h 4860733"/>
              <a:gd name="connsiteX3827" fmla="*/ 3238924 w 4853691"/>
              <a:gd name="connsiteY3827" fmla="*/ 4588476 h 4860733"/>
              <a:gd name="connsiteX3828" fmla="*/ 3316377 w 4853691"/>
              <a:gd name="connsiteY3828" fmla="*/ 4640111 h 4860733"/>
              <a:gd name="connsiteX3829" fmla="*/ 3304641 w 4853691"/>
              <a:gd name="connsiteY3829" fmla="*/ 4644805 h 4860733"/>
              <a:gd name="connsiteX3830" fmla="*/ 3278824 w 4853691"/>
              <a:gd name="connsiteY3830" fmla="*/ 4656540 h 4860733"/>
              <a:gd name="connsiteX3831" fmla="*/ 2713186 w 4853691"/>
              <a:gd name="connsiteY3831" fmla="*/ 4813792 h 4860733"/>
              <a:gd name="connsiteX3832" fmla="*/ 2701450 w 4853691"/>
              <a:gd name="connsiteY3832" fmla="*/ 4813792 h 4860733"/>
              <a:gd name="connsiteX3833" fmla="*/ 2703797 w 4853691"/>
              <a:gd name="connsiteY3833" fmla="*/ 4813792 h 4860733"/>
              <a:gd name="connsiteX3834" fmla="*/ 2729615 w 4853691"/>
              <a:gd name="connsiteY3834" fmla="*/ 4809098 h 4860733"/>
              <a:gd name="connsiteX3835" fmla="*/ 2757780 w 4853691"/>
              <a:gd name="connsiteY3835" fmla="*/ 4804404 h 4860733"/>
              <a:gd name="connsiteX3836" fmla="*/ 2764821 w 4853691"/>
              <a:gd name="connsiteY3836" fmla="*/ 4804404 h 4860733"/>
              <a:gd name="connsiteX3837" fmla="*/ 2760127 w 4853691"/>
              <a:gd name="connsiteY3837" fmla="*/ 4818486 h 4860733"/>
              <a:gd name="connsiteX3838" fmla="*/ 2729615 w 4853691"/>
              <a:gd name="connsiteY3838" fmla="*/ 4818486 h 4860733"/>
              <a:gd name="connsiteX3839" fmla="*/ 2713186 w 4853691"/>
              <a:gd name="connsiteY3839" fmla="*/ 4813792 h 4860733"/>
              <a:gd name="connsiteX3840" fmla="*/ 2480828 w 4853691"/>
              <a:gd name="connsiteY3840" fmla="*/ 4830222 h 4860733"/>
              <a:gd name="connsiteX3841" fmla="*/ 2443275 w 4853691"/>
              <a:gd name="connsiteY3841" fmla="*/ 4832569 h 4860733"/>
              <a:gd name="connsiteX3842" fmla="*/ 2426846 w 4853691"/>
              <a:gd name="connsiteY3842" fmla="*/ 4832569 h 4860733"/>
              <a:gd name="connsiteX3843" fmla="*/ 2370517 w 4853691"/>
              <a:gd name="connsiteY3843" fmla="*/ 4832569 h 4860733"/>
              <a:gd name="connsiteX3844" fmla="*/ 2314188 w 4853691"/>
              <a:gd name="connsiteY3844" fmla="*/ 4832569 h 4860733"/>
              <a:gd name="connsiteX3845" fmla="*/ 2297759 w 4853691"/>
              <a:gd name="connsiteY3845" fmla="*/ 4832569 h 4860733"/>
              <a:gd name="connsiteX3846" fmla="*/ 2257859 w 4853691"/>
              <a:gd name="connsiteY3846" fmla="*/ 4830222 h 4860733"/>
              <a:gd name="connsiteX3847" fmla="*/ 2236735 w 4853691"/>
              <a:gd name="connsiteY3847" fmla="*/ 4827875 h 4860733"/>
              <a:gd name="connsiteX3848" fmla="*/ 2201530 w 4853691"/>
              <a:gd name="connsiteY3848" fmla="*/ 4825528 h 4860733"/>
              <a:gd name="connsiteX3849" fmla="*/ 2180406 w 4853691"/>
              <a:gd name="connsiteY3849" fmla="*/ 4823180 h 4860733"/>
              <a:gd name="connsiteX3850" fmla="*/ 2147548 w 4853691"/>
              <a:gd name="connsiteY3850" fmla="*/ 4820834 h 4860733"/>
              <a:gd name="connsiteX3851" fmla="*/ 2124077 w 4853691"/>
              <a:gd name="connsiteY3851" fmla="*/ 4818486 h 4860733"/>
              <a:gd name="connsiteX3852" fmla="*/ 2091218 w 4853691"/>
              <a:gd name="connsiteY3852" fmla="*/ 4813792 h 4860733"/>
              <a:gd name="connsiteX3853" fmla="*/ 2067748 w 4853691"/>
              <a:gd name="connsiteY3853" fmla="*/ 4811445 h 4860733"/>
              <a:gd name="connsiteX3854" fmla="*/ 2034889 w 4853691"/>
              <a:gd name="connsiteY3854" fmla="*/ 4806751 h 4860733"/>
              <a:gd name="connsiteX3855" fmla="*/ 2011419 w 4853691"/>
              <a:gd name="connsiteY3855" fmla="*/ 4802057 h 4860733"/>
              <a:gd name="connsiteX3856" fmla="*/ 1980907 w 4853691"/>
              <a:gd name="connsiteY3856" fmla="*/ 4797363 h 4860733"/>
              <a:gd name="connsiteX3857" fmla="*/ 1957437 w 4853691"/>
              <a:gd name="connsiteY3857" fmla="*/ 4792669 h 4860733"/>
              <a:gd name="connsiteX3858" fmla="*/ 1941007 w 4853691"/>
              <a:gd name="connsiteY3858" fmla="*/ 4790322 h 4860733"/>
              <a:gd name="connsiteX3859" fmla="*/ 1941007 w 4853691"/>
              <a:gd name="connsiteY3859" fmla="*/ 4790322 h 4860733"/>
              <a:gd name="connsiteX3860" fmla="*/ 1966825 w 4853691"/>
              <a:gd name="connsiteY3860" fmla="*/ 4790322 h 4860733"/>
              <a:gd name="connsiteX3861" fmla="*/ 2016113 w 4853691"/>
              <a:gd name="connsiteY3861" fmla="*/ 4787975 h 4860733"/>
              <a:gd name="connsiteX3862" fmla="*/ 2020807 w 4853691"/>
              <a:gd name="connsiteY3862" fmla="*/ 4787975 h 4860733"/>
              <a:gd name="connsiteX3863" fmla="*/ 2063054 w 4853691"/>
              <a:gd name="connsiteY3863" fmla="*/ 4795016 h 4860733"/>
              <a:gd name="connsiteX3864" fmla="*/ 2112342 w 4853691"/>
              <a:gd name="connsiteY3864" fmla="*/ 4802057 h 4860733"/>
              <a:gd name="connsiteX3865" fmla="*/ 2152242 w 4853691"/>
              <a:gd name="connsiteY3865" fmla="*/ 4806751 h 4860733"/>
              <a:gd name="connsiteX3866" fmla="*/ 2203877 w 4853691"/>
              <a:gd name="connsiteY3866" fmla="*/ 4811445 h 4860733"/>
              <a:gd name="connsiteX3867" fmla="*/ 2241429 w 4853691"/>
              <a:gd name="connsiteY3867" fmla="*/ 4816140 h 4860733"/>
              <a:gd name="connsiteX3868" fmla="*/ 2300106 w 4853691"/>
              <a:gd name="connsiteY3868" fmla="*/ 4818486 h 4860733"/>
              <a:gd name="connsiteX3869" fmla="*/ 2330617 w 4853691"/>
              <a:gd name="connsiteY3869" fmla="*/ 4820834 h 4860733"/>
              <a:gd name="connsiteX3870" fmla="*/ 2422152 w 4853691"/>
              <a:gd name="connsiteY3870" fmla="*/ 4823180 h 4860733"/>
              <a:gd name="connsiteX3871" fmla="*/ 2422152 w 4853691"/>
              <a:gd name="connsiteY3871" fmla="*/ 4823180 h 4860733"/>
              <a:gd name="connsiteX3872" fmla="*/ 2483175 w 4853691"/>
              <a:gd name="connsiteY3872" fmla="*/ 4823180 h 4860733"/>
              <a:gd name="connsiteX3873" fmla="*/ 2501952 w 4853691"/>
              <a:gd name="connsiteY3873" fmla="*/ 4823180 h 4860733"/>
              <a:gd name="connsiteX3874" fmla="*/ 2541851 w 4853691"/>
              <a:gd name="connsiteY3874" fmla="*/ 4820834 h 4860733"/>
              <a:gd name="connsiteX3875" fmla="*/ 2565322 w 4853691"/>
              <a:gd name="connsiteY3875" fmla="*/ 4818486 h 4860733"/>
              <a:gd name="connsiteX3876" fmla="*/ 2602875 w 4853691"/>
              <a:gd name="connsiteY3876" fmla="*/ 4816140 h 4860733"/>
              <a:gd name="connsiteX3877" fmla="*/ 2626345 w 4853691"/>
              <a:gd name="connsiteY3877" fmla="*/ 4813792 h 4860733"/>
              <a:gd name="connsiteX3878" fmla="*/ 2635733 w 4853691"/>
              <a:gd name="connsiteY3878" fmla="*/ 4813792 h 4860733"/>
              <a:gd name="connsiteX3879" fmla="*/ 2612263 w 4853691"/>
              <a:gd name="connsiteY3879" fmla="*/ 4816140 h 4860733"/>
              <a:gd name="connsiteX3880" fmla="*/ 2579404 w 4853691"/>
              <a:gd name="connsiteY3880" fmla="*/ 4820834 h 4860733"/>
              <a:gd name="connsiteX3881" fmla="*/ 2532463 w 4853691"/>
              <a:gd name="connsiteY3881" fmla="*/ 4825528 h 4860733"/>
              <a:gd name="connsiteX3882" fmla="*/ 2501952 w 4853691"/>
              <a:gd name="connsiteY3882" fmla="*/ 4827875 h 4860733"/>
              <a:gd name="connsiteX3883" fmla="*/ 2480828 w 4853691"/>
              <a:gd name="connsiteY3883" fmla="*/ 4830222 h 4860733"/>
              <a:gd name="connsiteX3884" fmla="*/ 1854167 w 4853691"/>
              <a:gd name="connsiteY3884" fmla="*/ 4773893 h 4860733"/>
              <a:gd name="connsiteX3885" fmla="*/ 1854167 w 4853691"/>
              <a:gd name="connsiteY3885" fmla="*/ 4773893 h 4860733"/>
              <a:gd name="connsiteX3886" fmla="*/ 1870596 w 4853691"/>
              <a:gd name="connsiteY3886" fmla="*/ 4776239 h 4860733"/>
              <a:gd name="connsiteX3887" fmla="*/ 1877637 w 4853691"/>
              <a:gd name="connsiteY3887" fmla="*/ 4778587 h 4860733"/>
              <a:gd name="connsiteX3888" fmla="*/ 1870596 w 4853691"/>
              <a:gd name="connsiteY3888" fmla="*/ 4776239 h 4860733"/>
              <a:gd name="connsiteX3889" fmla="*/ 1854167 w 4853691"/>
              <a:gd name="connsiteY3889" fmla="*/ 4773893 h 4860733"/>
              <a:gd name="connsiteX3890" fmla="*/ 1767326 w 4853691"/>
              <a:gd name="connsiteY3890" fmla="*/ 4745728 h 4860733"/>
              <a:gd name="connsiteX3891" fmla="*/ 1750897 w 4853691"/>
              <a:gd name="connsiteY3891" fmla="*/ 4741034 h 4860733"/>
              <a:gd name="connsiteX3892" fmla="*/ 1736814 w 4853691"/>
              <a:gd name="connsiteY3892" fmla="*/ 4733993 h 4860733"/>
              <a:gd name="connsiteX3893" fmla="*/ 1722732 w 4853691"/>
              <a:gd name="connsiteY3893" fmla="*/ 4726952 h 4860733"/>
              <a:gd name="connsiteX3894" fmla="*/ 1720385 w 4853691"/>
              <a:gd name="connsiteY3894" fmla="*/ 4724605 h 4860733"/>
              <a:gd name="connsiteX3895" fmla="*/ 1720385 w 4853691"/>
              <a:gd name="connsiteY3895" fmla="*/ 4722258 h 4860733"/>
              <a:gd name="connsiteX3896" fmla="*/ 1750897 w 4853691"/>
              <a:gd name="connsiteY3896" fmla="*/ 4731646 h 4860733"/>
              <a:gd name="connsiteX3897" fmla="*/ 1790797 w 4853691"/>
              <a:gd name="connsiteY3897" fmla="*/ 4743381 h 4860733"/>
              <a:gd name="connsiteX3898" fmla="*/ 1837737 w 4853691"/>
              <a:gd name="connsiteY3898" fmla="*/ 4755116 h 4860733"/>
              <a:gd name="connsiteX3899" fmla="*/ 1849473 w 4853691"/>
              <a:gd name="connsiteY3899" fmla="*/ 4757463 h 4860733"/>
              <a:gd name="connsiteX3900" fmla="*/ 1854167 w 4853691"/>
              <a:gd name="connsiteY3900" fmla="*/ 4759810 h 4860733"/>
              <a:gd name="connsiteX3901" fmla="*/ 1865902 w 4853691"/>
              <a:gd name="connsiteY3901" fmla="*/ 4766851 h 4860733"/>
              <a:gd name="connsiteX3902" fmla="*/ 1877637 w 4853691"/>
              <a:gd name="connsiteY3902" fmla="*/ 4771545 h 4860733"/>
              <a:gd name="connsiteX3903" fmla="*/ 1889372 w 4853691"/>
              <a:gd name="connsiteY3903" fmla="*/ 4778587 h 4860733"/>
              <a:gd name="connsiteX3904" fmla="*/ 1898761 w 4853691"/>
              <a:gd name="connsiteY3904" fmla="*/ 4783281 h 4860733"/>
              <a:gd name="connsiteX3905" fmla="*/ 1898761 w 4853691"/>
              <a:gd name="connsiteY3905" fmla="*/ 4785628 h 4860733"/>
              <a:gd name="connsiteX3906" fmla="*/ 1882331 w 4853691"/>
              <a:gd name="connsiteY3906" fmla="*/ 4780934 h 4860733"/>
              <a:gd name="connsiteX3907" fmla="*/ 1856514 w 4853691"/>
              <a:gd name="connsiteY3907" fmla="*/ 4773893 h 4860733"/>
              <a:gd name="connsiteX3908" fmla="*/ 1854167 w 4853691"/>
              <a:gd name="connsiteY3908" fmla="*/ 4773893 h 4860733"/>
              <a:gd name="connsiteX3909" fmla="*/ 1835390 w 4853691"/>
              <a:gd name="connsiteY3909" fmla="*/ 4759810 h 4860733"/>
              <a:gd name="connsiteX3910" fmla="*/ 1823655 w 4853691"/>
              <a:gd name="connsiteY3910" fmla="*/ 4764504 h 4860733"/>
              <a:gd name="connsiteX3911" fmla="*/ 1800185 w 4853691"/>
              <a:gd name="connsiteY3911" fmla="*/ 4757463 h 4860733"/>
              <a:gd name="connsiteX3912" fmla="*/ 1767326 w 4853691"/>
              <a:gd name="connsiteY3912" fmla="*/ 4745728 h 4860733"/>
              <a:gd name="connsiteX3913" fmla="*/ 1614768 w 4853691"/>
              <a:gd name="connsiteY3913" fmla="*/ 4691746 h 4860733"/>
              <a:gd name="connsiteX3914" fmla="*/ 1603033 w 4853691"/>
              <a:gd name="connsiteY3914" fmla="*/ 4687052 h 4860733"/>
              <a:gd name="connsiteX3915" fmla="*/ 1593645 w 4853691"/>
              <a:gd name="connsiteY3915" fmla="*/ 4682358 h 4860733"/>
              <a:gd name="connsiteX3916" fmla="*/ 1572521 w 4853691"/>
              <a:gd name="connsiteY3916" fmla="*/ 4672970 h 4860733"/>
              <a:gd name="connsiteX3917" fmla="*/ 1534968 w 4853691"/>
              <a:gd name="connsiteY3917" fmla="*/ 4656540 h 4860733"/>
              <a:gd name="connsiteX3918" fmla="*/ 1518539 w 4853691"/>
              <a:gd name="connsiteY3918" fmla="*/ 4649499 h 4860733"/>
              <a:gd name="connsiteX3919" fmla="*/ 1466904 w 4853691"/>
              <a:gd name="connsiteY3919" fmla="*/ 4626029 h 4860733"/>
              <a:gd name="connsiteX3920" fmla="*/ 1462210 w 4853691"/>
              <a:gd name="connsiteY3920" fmla="*/ 4623681 h 4860733"/>
              <a:gd name="connsiteX3921" fmla="*/ 1408228 w 4853691"/>
              <a:gd name="connsiteY3921" fmla="*/ 4597864 h 4860733"/>
              <a:gd name="connsiteX3922" fmla="*/ 1396493 w 4853691"/>
              <a:gd name="connsiteY3922" fmla="*/ 4590823 h 4860733"/>
              <a:gd name="connsiteX3923" fmla="*/ 1354246 w 4853691"/>
              <a:gd name="connsiteY3923" fmla="*/ 4569700 h 4860733"/>
              <a:gd name="connsiteX3924" fmla="*/ 1335469 w 4853691"/>
              <a:gd name="connsiteY3924" fmla="*/ 4557964 h 4860733"/>
              <a:gd name="connsiteX3925" fmla="*/ 1302611 w 4853691"/>
              <a:gd name="connsiteY3925" fmla="*/ 4539188 h 4860733"/>
              <a:gd name="connsiteX3926" fmla="*/ 1279140 w 4853691"/>
              <a:gd name="connsiteY3926" fmla="*/ 4525106 h 4860733"/>
              <a:gd name="connsiteX3927" fmla="*/ 1265058 w 4853691"/>
              <a:gd name="connsiteY3927" fmla="*/ 4515718 h 4860733"/>
              <a:gd name="connsiteX3928" fmla="*/ 1274446 w 4853691"/>
              <a:gd name="connsiteY3928" fmla="*/ 4508676 h 4860733"/>
              <a:gd name="connsiteX3929" fmla="*/ 1309652 w 4853691"/>
              <a:gd name="connsiteY3929" fmla="*/ 4529800 h 4860733"/>
              <a:gd name="connsiteX3930" fmla="*/ 1321387 w 4853691"/>
              <a:gd name="connsiteY3930" fmla="*/ 4536841 h 4860733"/>
              <a:gd name="connsiteX3931" fmla="*/ 1363634 w 4853691"/>
              <a:gd name="connsiteY3931" fmla="*/ 4560311 h 4860733"/>
              <a:gd name="connsiteX3932" fmla="*/ 1382410 w 4853691"/>
              <a:gd name="connsiteY3932" fmla="*/ 4569700 h 4860733"/>
              <a:gd name="connsiteX3933" fmla="*/ 1417616 w 4853691"/>
              <a:gd name="connsiteY3933" fmla="*/ 4588476 h 4860733"/>
              <a:gd name="connsiteX3934" fmla="*/ 1438739 w 4853691"/>
              <a:gd name="connsiteY3934" fmla="*/ 4600211 h 4860733"/>
              <a:gd name="connsiteX3935" fmla="*/ 1471598 w 4853691"/>
              <a:gd name="connsiteY3935" fmla="*/ 4616641 h 4860733"/>
              <a:gd name="connsiteX3936" fmla="*/ 1495069 w 4853691"/>
              <a:gd name="connsiteY3936" fmla="*/ 4628376 h 4860733"/>
              <a:gd name="connsiteX3937" fmla="*/ 1527927 w 4853691"/>
              <a:gd name="connsiteY3937" fmla="*/ 4642458 h 4860733"/>
              <a:gd name="connsiteX3938" fmla="*/ 1551398 w 4853691"/>
              <a:gd name="connsiteY3938" fmla="*/ 4654193 h 4860733"/>
              <a:gd name="connsiteX3939" fmla="*/ 1581909 w 4853691"/>
              <a:gd name="connsiteY3939" fmla="*/ 4668276 h 4860733"/>
              <a:gd name="connsiteX3940" fmla="*/ 1607727 w 4853691"/>
              <a:gd name="connsiteY3940" fmla="*/ 4677664 h 4860733"/>
              <a:gd name="connsiteX3941" fmla="*/ 1638239 w 4853691"/>
              <a:gd name="connsiteY3941" fmla="*/ 4689399 h 4860733"/>
              <a:gd name="connsiteX3942" fmla="*/ 1664056 w 4853691"/>
              <a:gd name="connsiteY3942" fmla="*/ 4698787 h 4860733"/>
              <a:gd name="connsiteX3943" fmla="*/ 1682832 w 4853691"/>
              <a:gd name="connsiteY3943" fmla="*/ 4705828 h 4860733"/>
              <a:gd name="connsiteX3944" fmla="*/ 1682832 w 4853691"/>
              <a:gd name="connsiteY3944" fmla="*/ 4705828 h 4860733"/>
              <a:gd name="connsiteX3945" fmla="*/ 1647627 w 4853691"/>
              <a:gd name="connsiteY3945" fmla="*/ 4696440 h 4860733"/>
              <a:gd name="connsiteX3946" fmla="*/ 1614768 w 4853691"/>
              <a:gd name="connsiteY3946" fmla="*/ 4691746 h 4860733"/>
              <a:gd name="connsiteX3947" fmla="*/ 1201688 w 4853691"/>
              <a:gd name="connsiteY3947" fmla="*/ 4492247 h 4860733"/>
              <a:gd name="connsiteX3948" fmla="*/ 1187605 w 4853691"/>
              <a:gd name="connsiteY3948" fmla="*/ 4487553 h 4860733"/>
              <a:gd name="connsiteX3949" fmla="*/ 1175870 w 4853691"/>
              <a:gd name="connsiteY3949" fmla="*/ 4482859 h 4860733"/>
              <a:gd name="connsiteX3950" fmla="*/ 1161788 w 4853691"/>
              <a:gd name="connsiteY3950" fmla="*/ 4478165 h 4860733"/>
              <a:gd name="connsiteX3951" fmla="*/ 1150053 w 4853691"/>
              <a:gd name="connsiteY3951" fmla="*/ 4473471 h 4860733"/>
              <a:gd name="connsiteX3952" fmla="*/ 1135971 w 4853691"/>
              <a:gd name="connsiteY3952" fmla="*/ 4466429 h 4860733"/>
              <a:gd name="connsiteX3953" fmla="*/ 1124235 w 4853691"/>
              <a:gd name="connsiteY3953" fmla="*/ 4461735 h 4860733"/>
              <a:gd name="connsiteX3954" fmla="*/ 1110153 w 4853691"/>
              <a:gd name="connsiteY3954" fmla="*/ 4454694 h 4860733"/>
              <a:gd name="connsiteX3955" fmla="*/ 1098418 w 4853691"/>
              <a:gd name="connsiteY3955" fmla="*/ 4447653 h 4860733"/>
              <a:gd name="connsiteX3956" fmla="*/ 1086683 w 4853691"/>
              <a:gd name="connsiteY3956" fmla="*/ 4440612 h 4860733"/>
              <a:gd name="connsiteX3957" fmla="*/ 1074947 w 4853691"/>
              <a:gd name="connsiteY3957" fmla="*/ 4433571 h 4860733"/>
              <a:gd name="connsiteX3958" fmla="*/ 1063212 w 4853691"/>
              <a:gd name="connsiteY3958" fmla="*/ 4426530 h 4860733"/>
              <a:gd name="connsiteX3959" fmla="*/ 1063212 w 4853691"/>
              <a:gd name="connsiteY3959" fmla="*/ 4426530 h 4860733"/>
              <a:gd name="connsiteX3960" fmla="*/ 1065559 w 4853691"/>
              <a:gd name="connsiteY3960" fmla="*/ 4419489 h 4860733"/>
              <a:gd name="connsiteX3961" fmla="*/ 1070253 w 4853691"/>
              <a:gd name="connsiteY3961" fmla="*/ 4421836 h 4860733"/>
              <a:gd name="connsiteX3962" fmla="*/ 1081988 w 4853691"/>
              <a:gd name="connsiteY3962" fmla="*/ 4428877 h 4860733"/>
              <a:gd name="connsiteX3963" fmla="*/ 1105459 w 4853691"/>
              <a:gd name="connsiteY3963" fmla="*/ 4440612 h 4860733"/>
              <a:gd name="connsiteX3964" fmla="*/ 1114847 w 4853691"/>
              <a:gd name="connsiteY3964" fmla="*/ 4445306 h 4860733"/>
              <a:gd name="connsiteX3965" fmla="*/ 1147706 w 4853691"/>
              <a:gd name="connsiteY3965" fmla="*/ 4461735 h 4860733"/>
              <a:gd name="connsiteX3966" fmla="*/ 1154747 w 4853691"/>
              <a:gd name="connsiteY3966" fmla="*/ 4464083 h 4860733"/>
              <a:gd name="connsiteX3967" fmla="*/ 1182911 w 4853691"/>
              <a:gd name="connsiteY3967" fmla="*/ 4475818 h 4860733"/>
              <a:gd name="connsiteX3968" fmla="*/ 1192300 w 4853691"/>
              <a:gd name="connsiteY3968" fmla="*/ 4480512 h 4860733"/>
              <a:gd name="connsiteX3969" fmla="*/ 1194647 w 4853691"/>
              <a:gd name="connsiteY3969" fmla="*/ 4480512 h 4860733"/>
              <a:gd name="connsiteX3970" fmla="*/ 1218117 w 4853691"/>
              <a:gd name="connsiteY3970" fmla="*/ 4494594 h 4860733"/>
              <a:gd name="connsiteX3971" fmla="*/ 1215770 w 4853691"/>
              <a:gd name="connsiteY3971" fmla="*/ 4494594 h 4860733"/>
              <a:gd name="connsiteX3972" fmla="*/ 1201688 w 4853691"/>
              <a:gd name="connsiteY3972" fmla="*/ 4492247 h 4860733"/>
              <a:gd name="connsiteX3973" fmla="*/ 999842 w 4853691"/>
              <a:gd name="connsiteY3973" fmla="*/ 4356118 h 4860733"/>
              <a:gd name="connsiteX3974" fmla="*/ 995148 w 4853691"/>
              <a:gd name="connsiteY3974" fmla="*/ 4353771 h 4860733"/>
              <a:gd name="connsiteX3975" fmla="*/ 976371 w 4853691"/>
              <a:gd name="connsiteY3975" fmla="*/ 4342036 h 4860733"/>
              <a:gd name="connsiteX3976" fmla="*/ 974024 w 4853691"/>
              <a:gd name="connsiteY3976" fmla="*/ 4342036 h 4860733"/>
              <a:gd name="connsiteX3977" fmla="*/ 969330 w 4853691"/>
              <a:gd name="connsiteY3977" fmla="*/ 4339689 h 4860733"/>
              <a:gd name="connsiteX3978" fmla="*/ 966983 w 4853691"/>
              <a:gd name="connsiteY3978" fmla="*/ 4337342 h 4860733"/>
              <a:gd name="connsiteX3979" fmla="*/ 971677 w 4853691"/>
              <a:gd name="connsiteY3979" fmla="*/ 4332648 h 4860733"/>
              <a:gd name="connsiteX3980" fmla="*/ 1016271 w 4853691"/>
              <a:gd name="connsiteY3980" fmla="*/ 4363160 h 4860733"/>
              <a:gd name="connsiteX3981" fmla="*/ 1004536 w 4853691"/>
              <a:gd name="connsiteY3981" fmla="*/ 4358466 h 4860733"/>
              <a:gd name="connsiteX3982" fmla="*/ 999842 w 4853691"/>
              <a:gd name="connsiteY3982" fmla="*/ 4356118 h 4860733"/>
              <a:gd name="connsiteX3983" fmla="*/ 910654 w 4853691"/>
              <a:gd name="connsiteY3983" fmla="*/ 4266930 h 4860733"/>
              <a:gd name="connsiteX3984" fmla="*/ 880142 w 4853691"/>
              <a:gd name="connsiteY3984" fmla="*/ 4238766 h 4860733"/>
              <a:gd name="connsiteX3985" fmla="*/ 856672 w 4853691"/>
              <a:gd name="connsiteY3985" fmla="*/ 4217643 h 4860733"/>
              <a:gd name="connsiteX3986" fmla="*/ 828507 w 4853691"/>
              <a:gd name="connsiteY3986" fmla="*/ 4189478 h 4860733"/>
              <a:gd name="connsiteX3987" fmla="*/ 809731 w 4853691"/>
              <a:gd name="connsiteY3987" fmla="*/ 4170702 h 4860733"/>
              <a:gd name="connsiteX3988" fmla="*/ 823813 w 4853691"/>
              <a:gd name="connsiteY3988" fmla="*/ 4180090 h 4860733"/>
              <a:gd name="connsiteX3989" fmla="*/ 844937 w 4853691"/>
              <a:gd name="connsiteY3989" fmla="*/ 4196519 h 4860733"/>
              <a:gd name="connsiteX3990" fmla="*/ 877795 w 4853691"/>
              <a:gd name="connsiteY3990" fmla="*/ 4217643 h 4860733"/>
              <a:gd name="connsiteX3991" fmla="*/ 898919 w 4853691"/>
              <a:gd name="connsiteY3991" fmla="*/ 4231725 h 4860733"/>
              <a:gd name="connsiteX3992" fmla="*/ 938819 w 4853691"/>
              <a:gd name="connsiteY3992" fmla="*/ 4255195 h 4860733"/>
              <a:gd name="connsiteX3993" fmla="*/ 955248 w 4853691"/>
              <a:gd name="connsiteY3993" fmla="*/ 4264584 h 4860733"/>
              <a:gd name="connsiteX3994" fmla="*/ 995148 w 4853691"/>
              <a:gd name="connsiteY3994" fmla="*/ 4285707 h 4860733"/>
              <a:gd name="connsiteX3995" fmla="*/ 992801 w 4853691"/>
              <a:gd name="connsiteY3995" fmla="*/ 4295095 h 4860733"/>
              <a:gd name="connsiteX3996" fmla="*/ 997495 w 4853691"/>
              <a:gd name="connsiteY3996" fmla="*/ 4306830 h 4860733"/>
              <a:gd name="connsiteX3997" fmla="*/ 988107 w 4853691"/>
              <a:gd name="connsiteY3997" fmla="*/ 4311525 h 4860733"/>
              <a:gd name="connsiteX3998" fmla="*/ 983412 w 4853691"/>
              <a:gd name="connsiteY3998" fmla="*/ 4313871 h 4860733"/>
              <a:gd name="connsiteX3999" fmla="*/ 974024 w 4853691"/>
              <a:gd name="connsiteY3999" fmla="*/ 4318565 h 4860733"/>
              <a:gd name="connsiteX4000" fmla="*/ 955248 w 4853691"/>
              <a:gd name="connsiteY4000" fmla="*/ 4304483 h 4860733"/>
              <a:gd name="connsiteX4001" fmla="*/ 950554 w 4853691"/>
              <a:gd name="connsiteY4001" fmla="*/ 4304483 h 4860733"/>
              <a:gd name="connsiteX4002" fmla="*/ 931777 w 4853691"/>
              <a:gd name="connsiteY4002" fmla="*/ 4288054 h 4860733"/>
              <a:gd name="connsiteX4003" fmla="*/ 910654 w 4853691"/>
              <a:gd name="connsiteY4003" fmla="*/ 4266930 h 4860733"/>
              <a:gd name="connsiteX4004" fmla="*/ 739320 w 4853691"/>
              <a:gd name="connsiteY4004" fmla="*/ 4116720 h 4860733"/>
              <a:gd name="connsiteX4005" fmla="*/ 734626 w 4853691"/>
              <a:gd name="connsiteY4005" fmla="*/ 4114372 h 4860733"/>
              <a:gd name="connsiteX4006" fmla="*/ 682991 w 4853691"/>
              <a:gd name="connsiteY4006" fmla="*/ 4069779 h 4860733"/>
              <a:gd name="connsiteX4007" fmla="*/ 671255 w 4853691"/>
              <a:gd name="connsiteY4007" fmla="*/ 4058043 h 4860733"/>
              <a:gd name="connsiteX4008" fmla="*/ 633703 w 4853691"/>
              <a:gd name="connsiteY4008" fmla="*/ 4022838 h 4860733"/>
              <a:gd name="connsiteX4009" fmla="*/ 614926 w 4853691"/>
              <a:gd name="connsiteY4009" fmla="*/ 4004061 h 4860733"/>
              <a:gd name="connsiteX4010" fmla="*/ 598497 w 4853691"/>
              <a:gd name="connsiteY4010" fmla="*/ 3987632 h 4860733"/>
              <a:gd name="connsiteX4011" fmla="*/ 603191 w 4853691"/>
              <a:gd name="connsiteY4011" fmla="*/ 3973550 h 4860733"/>
              <a:gd name="connsiteX4012" fmla="*/ 603191 w 4853691"/>
              <a:gd name="connsiteY4012" fmla="*/ 3971203 h 4860733"/>
              <a:gd name="connsiteX4013" fmla="*/ 605538 w 4853691"/>
              <a:gd name="connsiteY4013" fmla="*/ 3971203 h 4860733"/>
              <a:gd name="connsiteX4014" fmla="*/ 607885 w 4853691"/>
              <a:gd name="connsiteY4014" fmla="*/ 3971203 h 4860733"/>
              <a:gd name="connsiteX4015" fmla="*/ 612579 w 4853691"/>
              <a:gd name="connsiteY4015" fmla="*/ 3968856 h 4860733"/>
              <a:gd name="connsiteX4016" fmla="*/ 614926 w 4853691"/>
              <a:gd name="connsiteY4016" fmla="*/ 3966508 h 4860733"/>
              <a:gd name="connsiteX4017" fmla="*/ 617273 w 4853691"/>
              <a:gd name="connsiteY4017" fmla="*/ 3964162 h 4860733"/>
              <a:gd name="connsiteX4018" fmla="*/ 633703 w 4853691"/>
              <a:gd name="connsiteY4018" fmla="*/ 3985285 h 4860733"/>
              <a:gd name="connsiteX4019" fmla="*/ 664214 w 4853691"/>
              <a:gd name="connsiteY4019" fmla="*/ 4020490 h 4860733"/>
              <a:gd name="connsiteX4020" fmla="*/ 680643 w 4853691"/>
              <a:gd name="connsiteY4020" fmla="*/ 4039267 h 4860733"/>
              <a:gd name="connsiteX4021" fmla="*/ 722890 w 4853691"/>
              <a:gd name="connsiteY4021" fmla="*/ 4086208 h 4860733"/>
              <a:gd name="connsiteX4022" fmla="*/ 727584 w 4853691"/>
              <a:gd name="connsiteY4022" fmla="*/ 4093249 h 4860733"/>
              <a:gd name="connsiteX4023" fmla="*/ 776872 w 4853691"/>
              <a:gd name="connsiteY4023" fmla="*/ 4144884 h 4860733"/>
              <a:gd name="connsiteX4024" fmla="*/ 788608 w 4853691"/>
              <a:gd name="connsiteY4024" fmla="*/ 4156619 h 4860733"/>
              <a:gd name="connsiteX4025" fmla="*/ 795649 w 4853691"/>
              <a:gd name="connsiteY4025" fmla="*/ 4163660 h 4860733"/>
              <a:gd name="connsiteX4026" fmla="*/ 788608 w 4853691"/>
              <a:gd name="connsiteY4026" fmla="*/ 4158966 h 4860733"/>
              <a:gd name="connsiteX4027" fmla="*/ 739320 w 4853691"/>
              <a:gd name="connsiteY4027" fmla="*/ 4116720 h 4860733"/>
              <a:gd name="connsiteX4028" fmla="*/ 539821 w 4853691"/>
              <a:gd name="connsiteY4028" fmla="*/ 3907832 h 4860733"/>
              <a:gd name="connsiteX4029" fmla="*/ 518697 w 4853691"/>
              <a:gd name="connsiteY4029" fmla="*/ 3874974 h 4860733"/>
              <a:gd name="connsiteX4030" fmla="*/ 504615 w 4853691"/>
              <a:gd name="connsiteY4030" fmla="*/ 3853850 h 4860733"/>
              <a:gd name="connsiteX4031" fmla="*/ 485839 w 4853691"/>
              <a:gd name="connsiteY4031" fmla="*/ 3823339 h 4860733"/>
              <a:gd name="connsiteX4032" fmla="*/ 471756 w 4853691"/>
              <a:gd name="connsiteY4032" fmla="*/ 3802215 h 4860733"/>
              <a:gd name="connsiteX4033" fmla="*/ 452980 w 4853691"/>
              <a:gd name="connsiteY4033" fmla="*/ 3771704 h 4860733"/>
              <a:gd name="connsiteX4034" fmla="*/ 438898 w 4853691"/>
              <a:gd name="connsiteY4034" fmla="*/ 3748233 h 4860733"/>
              <a:gd name="connsiteX4035" fmla="*/ 422468 w 4853691"/>
              <a:gd name="connsiteY4035" fmla="*/ 3717722 h 4860733"/>
              <a:gd name="connsiteX4036" fmla="*/ 408386 w 4853691"/>
              <a:gd name="connsiteY4036" fmla="*/ 3694251 h 4860733"/>
              <a:gd name="connsiteX4037" fmla="*/ 391957 w 4853691"/>
              <a:gd name="connsiteY4037" fmla="*/ 3663740 h 4860733"/>
              <a:gd name="connsiteX4038" fmla="*/ 377874 w 4853691"/>
              <a:gd name="connsiteY4038" fmla="*/ 3637922 h 4860733"/>
              <a:gd name="connsiteX4039" fmla="*/ 361445 w 4853691"/>
              <a:gd name="connsiteY4039" fmla="*/ 3607411 h 4860733"/>
              <a:gd name="connsiteX4040" fmla="*/ 347363 w 4853691"/>
              <a:gd name="connsiteY4040" fmla="*/ 3581593 h 4860733"/>
              <a:gd name="connsiteX4041" fmla="*/ 347363 w 4853691"/>
              <a:gd name="connsiteY4041" fmla="*/ 3579246 h 4860733"/>
              <a:gd name="connsiteX4042" fmla="*/ 335628 w 4853691"/>
              <a:gd name="connsiteY4042" fmla="*/ 3551081 h 4860733"/>
              <a:gd name="connsiteX4043" fmla="*/ 333281 w 4853691"/>
              <a:gd name="connsiteY4043" fmla="*/ 3546387 h 4860733"/>
              <a:gd name="connsiteX4044" fmla="*/ 321545 w 4853691"/>
              <a:gd name="connsiteY4044" fmla="*/ 3513529 h 4860733"/>
              <a:gd name="connsiteX4045" fmla="*/ 321545 w 4853691"/>
              <a:gd name="connsiteY4045" fmla="*/ 3513529 h 4860733"/>
              <a:gd name="connsiteX4046" fmla="*/ 333281 w 4853691"/>
              <a:gd name="connsiteY4046" fmla="*/ 3534652 h 4860733"/>
              <a:gd name="connsiteX4047" fmla="*/ 349710 w 4853691"/>
              <a:gd name="connsiteY4047" fmla="*/ 3565164 h 4860733"/>
              <a:gd name="connsiteX4048" fmla="*/ 368486 w 4853691"/>
              <a:gd name="connsiteY4048" fmla="*/ 3598022 h 4860733"/>
              <a:gd name="connsiteX4049" fmla="*/ 384916 w 4853691"/>
              <a:gd name="connsiteY4049" fmla="*/ 3626187 h 4860733"/>
              <a:gd name="connsiteX4050" fmla="*/ 406039 w 4853691"/>
              <a:gd name="connsiteY4050" fmla="*/ 3659045 h 4860733"/>
              <a:gd name="connsiteX4051" fmla="*/ 422468 w 4853691"/>
              <a:gd name="connsiteY4051" fmla="*/ 3687210 h 4860733"/>
              <a:gd name="connsiteX4052" fmla="*/ 443592 w 4853691"/>
              <a:gd name="connsiteY4052" fmla="*/ 3720068 h 4860733"/>
              <a:gd name="connsiteX4053" fmla="*/ 462368 w 4853691"/>
              <a:gd name="connsiteY4053" fmla="*/ 3748233 h 4860733"/>
              <a:gd name="connsiteX4054" fmla="*/ 485839 w 4853691"/>
              <a:gd name="connsiteY4054" fmla="*/ 3781092 h 4860733"/>
              <a:gd name="connsiteX4055" fmla="*/ 504615 w 4853691"/>
              <a:gd name="connsiteY4055" fmla="*/ 3806909 h 4860733"/>
              <a:gd name="connsiteX4056" fmla="*/ 528085 w 4853691"/>
              <a:gd name="connsiteY4056" fmla="*/ 3839768 h 4860733"/>
              <a:gd name="connsiteX4057" fmla="*/ 546862 w 4853691"/>
              <a:gd name="connsiteY4057" fmla="*/ 3865586 h 4860733"/>
              <a:gd name="connsiteX4058" fmla="*/ 572679 w 4853691"/>
              <a:gd name="connsiteY4058" fmla="*/ 3898444 h 4860733"/>
              <a:gd name="connsiteX4059" fmla="*/ 591456 w 4853691"/>
              <a:gd name="connsiteY4059" fmla="*/ 3921915 h 4860733"/>
              <a:gd name="connsiteX4060" fmla="*/ 617273 w 4853691"/>
              <a:gd name="connsiteY4060" fmla="*/ 3954773 h 4860733"/>
              <a:gd name="connsiteX4061" fmla="*/ 617273 w 4853691"/>
              <a:gd name="connsiteY4061" fmla="*/ 3954773 h 4860733"/>
              <a:gd name="connsiteX4062" fmla="*/ 614926 w 4853691"/>
              <a:gd name="connsiteY4062" fmla="*/ 3957120 h 4860733"/>
              <a:gd name="connsiteX4063" fmla="*/ 610232 w 4853691"/>
              <a:gd name="connsiteY4063" fmla="*/ 3959468 h 4860733"/>
              <a:gd name="connsiteX4064" fmla="*/ 607885 w 4853691"/>
              <a:gd name="connsiteY4064" fmla="*/ 3961814 h 4860733"/>
              <a:gd name="connsiteX4065" fmla="*/ 603191 w 4853691"/>
              <a:gd name="connsiteY4065" fmla="*/ 3964162 h 4860733"/>
              <a:gd name="connsiteX4066" fmla="*/ 603191 w 4853691"/>
              <a:gd name="connsiteY4066" fmla="*/ 3964162 h 4860733"/>
              <a:gd name="connsiteX4067" fmla="*/ 584415 w 4853691"/>
              <a:gd name="connsiteY4067" fmla="*/ 3947732 h 4860733"/>
              <a:gd name="connsiteX4068" fmla="*/ 572679 w 4853691"/>
              <a:gd name="connsiteY4068" fmla="*/ 3952426 h 4860733"/>
              <a:gd name="connsiteX4069" fmla="*/ 549209 w 4853691"/>
              <a:gd name="connsiteY4069" fmla="*/ 3919567 h 4860733"/>
              <a:gd name="connsiteX4070" fmla="*/ 539821 w 4853691"/>
              <a:gd name="connsiteY4070" fmla="*/ 3907832 h 4860733"/>
              <a:gd name="connsiteX4071" fmla="*/ 279299 w 4853691"/>
              <a:gd name="connsiteY4071" fmla="*/ 3436076 h 4860733"/>
              <a:gd name="connsiteX4072" fmla="*/ 272257 w 4853691"/>
              <a:gd name="connsiteY4072" fmla="*/ 3424341 h 4860733"/>
              <a:gd name="connsiteX4073" fmla="*/ 262869 w 4853691"/>
              <a:gd name="connsiteY4073" fmla="*/ 3403217 h 4860733"/>
              <a:gd name="connsiteX4074" fmla="*/ 248787 w 4853691"/>
              <a:gd name="connsiteY4074" fmla="*/ 3372706 h 4860733"/>
              <a:gd name="connsiteX4075" fmla="*/ 237052 w 4853691"/>
              <a:gd name="connsiteY4075" fmla="*/ 3342194 h 4860733"/>
              <a:gd name="connsiteX4076" fmla="*/ 225316 w 4853691"/>
              <a:gd name="connsiteY4076" fmla="*/ 3311683 h 4860733"/>
              <a:gd name="connsiteX4077" fmla="*/ 213581 w 4853691"/>
              <a:gd name="connsiteY4077" fmla="*/ 3281171 h 4860733"/>
              <a:gd name="connsiteX4078" fmla="*/ 201846 w 4853691"/>
              <a:gd name="connsiteY4078" fmla="*/ 3250659 h 4860733"/>
              <a:gd name="connsiteX4079" fmla="*/ 190111 w 4853691"/>
              <a:gd name="connsiteY4079" fmla="*/ 3217801 h 4860733"/>
              <a:gd name="connsiteX4080" fmla="*/ 178376 w 4853691"/>
              <a:gd name="connsiteY4080" fmla="*/ 3187289 h 4860733"/>
              <a:gd name="connsiteX4081" fmla="*/ 166640 w 4853691"/>
              <a:gd name="connsiteY4081" fmla="*/ 3154431 h 4860733"/>
              <a:gd name="connsiteX4082" fmla="*/ 154905 w 4853691"/>
              <a:gd name="connsiteY4082" fmla="*/ 3123919 h 4860733"/>
              <a:gd name="connsiteX4083" fmla="*/ 143170 w 4853691"/>
              <a:gd name="connsiteY4083" fmla="*/ 3088713 h 4860733"/>
              <a:gd name="connsiteX4084" fmla="*/ 136129 w 4853691"/>
              <a:gd name="connsiteY4084" fmla="*/ 3069937 h 4860733"/>
              <a:gd name="connsiteX4085" fmla="*/ 143170 w 4853691"/>
              <a:gd name="connsiteY4085" fmla="*/ 3084019 h 4860733"/>
              <a:gd name="connsiteX4086" fmla="*/ 154905 w 4853691"/>
              <a:gd name="connsiteY4086" fmla="*/ 3109836 h 4860733"/>
              <a:gd name="connsiteX4087" fmla="*/ 166640 w 4853691"/>
              <a:gd name="connsiteY4087" fmla="*/ 3135654 h 4860733"/>
              <a:gd name="connsiteX4088" fmla="*/ 178376 w 4853691"/>
              <a:gd name="connsiteY4088" fmla="*/ 3159125 h 4860733"/>
              <a:gd name="connsiteX4089" fmla="*/ 185417 w 4853691"/>
              <a:gd name="connsiteY4089" fmla="*/ 3173207 h 4860733"/>
              <a:gd name="connsiteX4090" fmla="*/ 194805 w 4853691"/>
              <a:gd name="connsiteY4090" fmla="*/ 3201371 h 4860733"/>
              <a:gd name="connsiteX4091" fmla="*/ 201846 w 4853691"/>
              <a:gd name="connsiteY4091" fmla="*/ 3222495 h 4860733"/>
              <a:gd name="connsiteX4092" fmla="*/ 220622 w 4853691"/>
              <a:gd name="connsiteY4092" fmla="*/ 3276477 h 4860733"/>
              <a:gd name="connsiteX4093" fmla="*/ 230011 w 4853691"/>
              <a:gd name="connsiteY4093" fmla="*/ 3302295 h 4860733"/>
              <a:gd name="connsiteX4094" fmla="*/ 248787 w 4853691"/>
              <a:gd name="connsiteY4094" fmla="*/ 3349235 h 4860733"/>
              <a:gd name="connsiteX4095" fmla="*/ 260522 w 4853691"/>
              <a:gd name="connsiteY4095" fmla="*/ 3377400 h 4860733"/>
              <a:gd name="connsiteX4096" fmla="*/ 279299 w 4853691"/>
              <a:gd name="connsiteY4096" fmla="*/ 3421994 h 4860733"/>
              <a:gd name="connsiteX4097" fmla="*/ 291034 w 4853691"/>
              <a:gd name="connsiteY4097" fmla="*/ 3450158 h 4860733"/>
              <a:gd name="connsiteX4098" fmla="*/ 305116 w 4853691"/>
              <a:gd name="connsiteY4098" fmla="*/ 3480670 h 4860733"/>
              <a:gd name="connsiteX4099" fmla="*/ 305116 w 4853691"/>
              <a:gd name="connsiteY4099" fmla="*/ 3480670 h 4860733"/>
              <a:gd name="connsiteX4100" fmla="*/ 295728 w 4853691"/>
              <a:gd name="connsiteY4100" fmla="*/ 3464241 h 4860733"/>
              <a:gd name="connsiteX4101" fmla="*/ 279299 w 4853691"/>
              <a:gd name="connsiteY4101" fmla="*/ 3436076 h 4860733"/>
              <a:gd name="connsiteX4102" fmla="*/ 110311 w 4853691"/>
              <a:gd name="connsiteY4102" fmla="*/ 3037078 h 4860733"/>
              <a:gd name="connsiteX4103" fmla="*/ 105617 w 4853691"/>
              <a:gd name="connsiteY4103" fmla="*/ 3025343 h 4860733"/>
              <a:gd name="connsiteX4104" fmla="*/ 115005 w 4853691"/>
              <a:gd name="connsiteY4104" fmla="*/ 3020649 h 4860733"/>
              <a:gd name="connsiteX4105" fmla="*/ 119699 w 4853691"/>
              <a:gd name="connsiteY4105" fmla="*/ 3030037 h 4860733"/>
              <a:gd name="connsiteX4106" fmla="*/ 110311 w 4853691"/>
              <a:gd name="connsiteY4106" fmla="*/ 3037078 h 4860733"/>
              <a:gd name="connsiteX4107" fmla="*/ 89188 w 4853691"/>
              <a:gd name="connsiteY4107" fmla="*/ 2947890 h 4860733"/>
              <a:gd name="connsiteX4108" fmla="*/ 84494 w 4853691"/>
              <a:gd name="connsiteY4108" fmla="*/ 2936155 h 4860733"/>
              <a:gd name="connsiteX4109" fmla="*/ 77453 w 4853691"/>
              <a:gd name="connsiteY4109" fmla="*/ 2910338 h 4860733"/>
              <a:gd name="connsiteX4110" fmla="*/ 75105 w 4853691"/>
              <a:gd name="connsiteY4110" fmla="*/ 2898602 h 4860733"/>
              <a:gd name="connsiteX4111" fmla="*/ 65717 w 4853691"/>
              <a:gd name="connsiteY4111" fmla="*/ 2861050 h 4860733"/>
              <a:gd name="connsiteX4112" fmla="*/ 63370 w 4853691"/>
              <a:gd name="connsiteY4112" fmla="*/ 2854009 h 4860733"/>
              <a:gd name="connsiteX4113" fmla="*/ 58676 w 4853691"/>
              <a:gd name="connsiteY4113" fmla="*/ 2837579 h 4860733"/>
              <a:gd name="connsiteX4114" fmla="*/ 61023 w 4853691"/>
              <a:gd name="connsiteY4114" fmla="*/ 2842273 h 4860733"/>
              <a:gd name="connsiteX4115" fmla="*/ 63370 w 4853691"/>
              <a:gd name="connsiteY4115" fmla="*/ 2846967 h 4860733"/>
              <a:gd name="connsiteX4116" fmla="*/ 72758 w 4853691"/>
              <a:gd name="connsiteY4116" fmla="*/ 2879826 h 4860733"/>
              <a:gd name="connsiteX4117" fmla="*/ 77453 w 4853691"/>
              <a:gd name="connsiteY4117" fmla="*/ 2896255 h 4860733"/>
              <a:gd name="connsiteX4118" fmla="*/ 96229 w 4853691"/>
              <a:gd name="connsiteY4118" fmla="*/ 2954932 h 4860733"/>
              <a:gd name="connsiteX4119" fmla="*/ 96229 w 4853691"/>
              <a:gd name="connsiteY4119" fmla="*/ 2954932 h 4860733"/>
              <a:gd name="connsiteX4120" fmla="*/ 103270 w 4853691"/>
              <a:gd name="connsiteY4120" fmla="*/ 2976055 h 4860733"/>
              <a:gd name="connsiteX4121" fmla="*/ 103270 w 4853691"/>
              <a:gd name="connsiteY4121" fmla="*/ 2980749 h 4860733"/>
              <a:gd name="connsiteX4122" fmla="*/ 98576 w 4853691"/>
              <a:gd name="connsiteY4122" fmla="*/ 2969014 h 4860733"/>
              <a:gd name="connsiteX4123" fmla="*/ 89188 w 4853691"/>
              <a:gd name="connsiteY4123" fmla="*/ 2947890 h 4860733"/>
              <a:gd name="connsiteX4124" fmla="*/ 32859 w 4853691"/>
              <a:gd name="connsiteY4124" fmla="*/ 2255512 h 4860733"/>
              <a:gd name="connsiteX4125" fmla="*/ 37553 w 4853691"/>
              <a:gd name="connsiteY4125" fmla="*/ 2236735 h 4860733"/>
              <a:gd name="connsiteX4126" fmla="*/ 42247 w 4853691"/>
              <a:gd name="connsiteY4126" fmla="*/ 2220306 h 4860733"/>
              <a:gd name="connsiteX4127" fmla="*/ 46941 w 4853691"/>
              <a:gd name="connsiteY4127" fmla="*/ 2201530 h 4860733"/>
              <a:gd name="connsiteX4128" fmla="*/ 51635 w 4853691"/>
              <a:gd name="connsiteY4128" fmla="*/ 2182753 h 4860733"/>
              <a:gd name="connsiteX4129" fmla="*/ 56329 w 4853691"/>
              <a:gd name="connsiteY4129" fmla="*/ 2163977 h 4860733"/>
              <a:gd name="connsiteX4130" fmla="*/ 61023 w 4853691"/>
              <a:gd name="connsiteY4130" fmla="*/ 2145201 h 4860733"/>
              <a:gd name="connsiteX4131" fmla="*/ 68064 w 4853691"/>
              <a:gd name="connsiteY4131" fmla="*/ 2124077 h 4860733"/>
              <a:gd name="connsiteX4132" fmla="*/ 75105 w 4853691"/>
              <a:gd name="connsiteY4132" fmla="*/ 2105301 h 4860733"/>
              <a:gd name="connsiteX4133" fmla="*/ 82147 w 4853691"/>
              <a:gd name="connsiteY4133" fmla="*/ 2084177 h 4860733"/>
              <a:gd name="connsiteX4134" fmla="*/ 89188 w 4853691"/>
              <a:gd name="connsiteY4134" fmla="*/ 2065401 h 4860733"/>
              <a:gd name="connsiteX4135" fmla="*/ 98576 w 4853691"/>
              <a:gd name="connsiteY4135" fmla="*/ 2044277 h 4860733"/>
              <a:gd name="connsiteX4136" fmla="*/ 105617 w 4853691"/>
              <a:gd name="connsiteY4136" fmla="*/ 2025501 h 4860733"/>
              <a:gd name="connsiteX4137" fmla="*/ 115005 w 4853691"/>
              <a:gd name="connsiteY4137" fmla="*/ 2004378 h 4860733"/>
              <a:gd name="connsiteX4138" fmla="*/ 124393 w 4853691"/>
              <a:gd name="connsiteY4138" fmla="*/ 1985601 h 4860733"/>
              <a:gd name="connsiteX4139" fmla="*/ 136129 w 4853691"/>
              <a:gd name="connsiteY4139" fmla="*/ 1964478 h 4860733"/>
              <a:gd name="connsiteX4140" fmla="*/ 145517 w 4853691"/>
              <a:gd name="connsiteY4140" fmla="*/ 1945702 h 4860733"/>
              <a:gd name="connsiteX4141" fmla="*/ 157252 w 4853691"/>
              <a:gd name="connsiteY4141" fmla="*/ 1924578 h 4860733"/>
              <a:gd name="connsiteX4142" fmla="*/ 166640 w 4853691"/>
              <a:gd name="connsiteY4142" fmla="*/ 1908149 h 4860733"/>
              <a:gd name="connsiteX4143" fmla="*/ 180723 w 4853691"/>
              <a:gd name="connsiteY4143" fmla="*/ 1884678 h 4860733"/>
              <a:gd name="connsiteX4144" fmla="*/ 192458 w 4853691"/>
              <a:gd name="connsiteY4144" fmla="*/ 1868249 h 4860733"/>
              <a:gd name="connsiteX4145" fmla="*/ 204193 w 4853691"/>
              <a:gd name="connsiteY4145" fmla="*/ 1851820 h 4860733"/>
              <a:gd name="connsiteX4146" fmla="*/ 246440 w 4853691"/>
              <a:gd name="connsiteY4146" fmla="*/ 1842432 h 4860733"/>
              <a:gd name="connsiteX4147" fmla="*/ 276951 w 4853691"/>
              <a:gd name="connsiteY4147" fmla="*/ 1847126 h 4860733"/>
              <a:gd name="connsiteX4148" fmla="*/ 274604 w 4853691"/>
              <a:gd name="connsiteY4148" fmla="*/ 1854167 h 4860733"/>
              <a:gd name="connsiteX4149" fmla="*/ 295728 w 4853691"/>
              <a:gd name="connsiteY4149" fmla="*/ 1875290 h 4860733"/>
              <a:gd name="connsiteX4150" fmla="*/ 307463 w 4853691"/>
              <a:gd name="connsiteY4150" fmla="*/ 1870596 h 4860733"/>
              <a:gd name="connsiteX4151" fmla="*/ 255828 w 4853691"/>
              <a:gd name="connsiteY4151" fmla="*/ 2311841 h 4860733"/>
              <a:gd name="connsiteX4152" fmla="*/ 255828 w 4853691"/>
              <a:gd name="connsiteY4152" fmla="*/ 2318882 h 4860733"/>
              <a:gd name="connsiteX4153" fmla="*/ 251134 w 4853691"/>
              <a:gd name="connsiteY4153" fmla="*/ 2361129 h 4860733"/>
              <a:gd name="connsiteX4154" fmla="*/ 251134 w 4853691"/>
              <a:gd name="connsiteY4154" fmla="*/ 2365823 h 4860733"/>
              <a:gd name="connsiteX4155" fmla="*/ 246440 w 4853691"/>
              <a:gd name="connsiteY4155" fmla="*/ 2408070 h 4860733"/>
              <a:gd name="connsiteX4156" fmla="*/ 246440 w 4853691"/>
              <a:gd name="connsiteY4156" fmla="*/ 2408070 h 4860733"/>
              <a:gd name="connsiteX4157" fmla="*/ 241746 w 4853691"/>
              <a:gd name="connsiteY4157" fmla="*/ 2450317 h 4860733"/>
              <a:gd name="connsiteX4158" fmla="*/ 241746 w 4853691"/>
              <a:gd name="connsiteY4158" fmla="*/ 2450317 h 4860733"/>
              <a:gd name="connsiteX4159" fmla="*/ 239399 w 4853691"/>
              <a:gd name="connsiteY4159" fmla="*/ 2473787 h 4860733"/>
              <a:gd name="connsiteX4160" fmla="*/ 239399 w 4853691"/>
              <a:gd name="connsiteY4160" fmla="*/ 2473787 h 4860733"/>
              <a:gd name="connsiteX4161" fmla="*/ 230011 w 4853691"/>
              <a:gd name="connsiteY4161" fmla="*/ 2476134 h 4860733"/>
              <a:gd name="connsiteX4162" fmla="*/ 218275 w 4853691"/>
              <a:gd name="connsiteY4162" fmla="*/ 2455011 h 4860733"/>
              <a:gd name="connsiteX4163" fmla="*/ 208887 w 4853691"/>
              <a:gd name="connsiteY4163" fmla="*/ 2436234 h 4860733"/>
              <a:gd name="connsiteX4164" fmla="*/ 199499 w 4853691"/>
              <a:gd name="connsiteY4164" fmla="*/ 2419805 h 4860733"/>
              <a:gd name="connsiteX4165" fmla="*/ 190111 w 4853691"/>
              <a:gd name="connsiteY4165" fmla="*/ 2401028 h 4860733"/>
              <a:gd name="connsiteX4166" fmla="*/ 180723 w 4853691"/>
              <a:gd name="connsiteY4166" fmla="*/ 2386946 h 4860733"/>
              <a:gd name="connsiteX4167" fmla="*/ 171334 w 4853691"/>
              <a:gd name="connsiteY4167" fmla="*/ 2370517 h 4860733"/>
              <a:gd name="connsiteX4168" fmla="*/ 164293 w 4853691"/>
              <a:gd name="connsiteY4168" fmla="*/ 2356435 h 4860733"/>
              <a:gd name="connsiteX4169" fmla="*/ 154905 w 4853691"/>
              <a:gd name="connsiteY4169" fmla="*/ 2340005 h 4860733"/>
              <a:gd name="connsiteX4170" fmla="*/ 147864 w 4853691"/>
              <a:gd name="connsiteY4170" fmla="*/ 2328270 h 4860733"/>
              <a:gd name="connsiteX4171" fmla="*/ 138476 w 4853691"/>
              <a:gd name="connsiteY4171" fmla="*/ 2314188 h 4860733"/>
              <a:gd name="connsiteX4172" fmla="*/ 131435 w 4853691"/>
              <a:gd name="connsiteY4172" fmla="*/ 2304800 h 4860733"/>
              <a:gd name="connsiteX4173" fmla="*/ 119699 w 4853691"/>
              <a:gd name="connsiteY4173" fmla="*/ 2290717 h 4860733"/>
              <a:gd name="connsiteX4174" fmla="*/ 112658 w 4853691"/>
              <a:gd name="connsiteY4174" fmla="*/ 2283676 h 4860733"/>
              <a:gd name="connsiteX4175" fmla="*/ 110311 w 4853691"/>
              <a:gd name="connsiteY4175" fmla="*/ 2281329 h 4860733"/>
              <a:gd name="connsiteX4176" fmla="*/ 115005 w 4853691"/>
              <a:gd name="connsiteY4176" fmla="*/ 2267247 h 4860733"/>
              <a:gd name="connsiteX4177" fmla="*/ 93882 w 4853691"/>
              <a:gd name="connsiteY4177" fmla="*/ 2246123 h 4860733"/>
              <a:gd name="connsiteX4178" fmla="*/ 77453 w 4853691"/>
              <a:gd name="connsiteY4178" fmla="*/ 2255512 h 4860733"/>
              <a:gd name="connsiteX4179" fmla="*/ 65717 w 4853691"/>
              <a:gd name="connsiteY4179" fmla="*/ 2253165 h 4860733"/>
              <a:gd name="connsiteX4180" fmla="*/ 56329 w 4853691"/>
              <a:gd name="connsiteY4180" fmla="*/ 2255512 h 4860733"/>
              <a:gd name="connsiteX4181" fmla="*/ 53982 w 4853691"/>
              <a:gd name="connsiteY4181" fmla="*/ 2255512 h 4860733"/>
              <a:gd name="connsiteX4182" fmla="*/ 44594 w 4853691"/>
              <a:gd name="connsiteY4182" fmla="*/ 2260206 h 4860733"/>
              <a:gd name="connsiteX4183" fmla="*/ 42247 w 4853691"/>
              <a:gd name="connsiteY4183" fmla="*/ 2262553 h 4860733"/>
              <a:gd name="connsiteX4184" fmla="*/ 35206 w 4853691"/>
              <a:gd name="connsiteY4184" fmla="*/ 2269594 h 4860733"/>
              <a:gd name="connsiteX4185" fmla="*/ 35206 w 4853691"/>
              <a:gd name="connsiteY4185" fmla="*/ 2269594 h 4860733"/>
              <a:gd name="connsiteX4186" fmla="*/ 32859 w 4853691"/>
              <a:gd name="connsiteY4186" fmla="*/ 2274288 h 4860733"/>
              <a:gd name="connsiteX4187" fmla="*/ 30512 w 4853691"/>
              <a:gd name="connsiteY4187" fmla="*/ 2274288 h 4860733"/>
              <a:gd name="connsiteX4188" fmla="*/ 30512 w 4853691"/>
              <a:gd name="connsiteY4188" fmla="*/ 2267247 h 4860733"/>
              <a:gd name="connsiteX4189" fmla="*/ 32859 w 4853691"/>
              <a:gd name="connsiteY4189" fmla="*/ 2255512 h 4860733"/>
              <a:gd name="connsiteX4190" fmla="*/ 89188 w 4853691"/>
              <a:gd name="connsiteY4190" fmla="*/ 1957437 h 4860733"/>
              <a:gd name="connsiteX4191" fmla="*/ 93882 w 4853691"/>
              <a:gd name="connsiteY4191" fmla="*/ 1945702 h 4860733"/>
              <a:gd name="connsiteX4192" fmla="*/ 96229 w 4853691"/>
              <a:gd name="connsiteY4192" fmla="*/ 1941007 h 4860733"/>
              <a:gd name="connsiteX4193" fmla="*/ 93882 w 4853691"/>
              <a:gd name="connsiteY4193" fmla="*/ 1948049 h 4860733"/>
              <a:gd name="connsiteX4194" fmla="*/ 86841 w 4853691"/>
              <a:gd name="connsiteY4194" fmla="*/ 1983254 h 4860733"/>
              <a:gd name="connsiteX4195" fmla="*/ 82147 w 4853691"/>
              <a:gd name="connsiteY4195" fmla="*/ 1983254 h 4860733"/>
              <a:gd name="connsiteX4196" fmla="*/ 79800 w 4853691"/>
              <a:gd name="connsiteY4196" fmla="*/ 1983254 h 4860733"/>
              <a:gd name="connsiteX4197" fmla="*/ 82147 w 4853691"/>
              <a:gd name="connsiteY4197" fmla="*/ 1978560 h 4860733"/>
              <a:gd name="connsiteX4198" fmla="*/ 89188 w 4853691"/>
              <a:gd name="connsiteY4198" fmla="*/ 1957437 h 4860733"/>
              <a:gd name="connsiteX4199" fmla="*/ 117352 w 4853691"/>
              <a:gd name="connsiteY4199" fmla="*/ 1861208 h 4860733"/>
              <a:gd name="connsiteX4200" fmla="*/ 126741 w 4853691"/>
              <a:gd name="connsiteY4200" fmla="*/ 1823655 h 4860733"/>
              <a:gd name="connsiteX4201" fmla="*/ 140823 w 4853691"/>
              <a:gd name="connsiteY4201" fmla="*/ 1776714 h 4860733"/>
              <a:gd name="connsiteX4202" fmla="*/ 152558 w 4853691"/>
              <a:gd name="connsiteY4202" fmla="*/ 1739161 h 4860733"/>
              <a:gd name="connsiteX4203" fmla="*/ 157252 w 4853691"/>
              <a:gd name="connsiteY4203" fmla="*/ 1725079 h 4860733"/>
              <a:gd name="connsiteX4204" fmla="*/ 164293 w 4853691"/>
              <a:gd name="connsiteY4204" fmla="*/ 1706303 h 4860733"/>
              <a:gd name="connsiteX4205" fmla="*/ 176028 w 4853691"/>
              <a:gd name="connsiteY4205" fmla="*/ 1675791 h 4860733"/>
              <a:gd name="connsiteX4206" fmla="*/ 187764 w 4853691"/>
              <a:gd name="connsiteY4206" fmla="*/ 1649974 h 4860733"/>
              <a:gd name="connsiteX4207" fmla="*/ 201846 w 4853691"/>
              <a:gd name="connsiteY4207" fmla="*/ 1619462 h 4860733"/>
              <a:gd name="connsiteX4208" fmla="*/ 213581 w 4853691"/>
              <a:gd name="connsiteY4208" fmla="*/ 1593645 h 4860733"/>
              <a:gd name="connsiteX4209" fmla="*/ 227664 w 4853691"/>
              <a:gd name="connsiteY4209" fmla="*/ 1563133 h 4860733"/>
              <a:gd name="connsiteX4210" fmla="*/ 239399 w 4853691"/>
              <a:gd name="connsiteY4210" fmla="*/ 1537315 h 4860733"/>
              <a:gd name="connsiteX4211" fmla="*/ 255828 w 4853691"/>
              <a:gd name="connsiteY4211" fmla="*/ 1506804 h 4860733"/>
              <a:gd name="connsiteX4212" fmla="*/ 267563 w 4853691"/>
              <a:gd name="connsiteY4212" fmla="*/ 1483333 h 4860733"/>
              <a:gd name="connsiteX4213" fmla="*/ 283993 w 4853691"/>
              <a:gd name="connsiteY4213" fmla="*/ 1450475 h 4860733"/>
              <a:gd name="connsiteX4214" fmla="*/ 283993 w 4853691"/>
              <a:gd name="connsiteY4214" fmla="*/ 1450475 h 4860733"/>
              <a:gd name="connsiteX4215" fmla="*/ 281646 w 4853691"/>
              <a:gd name="connsiteY4215" fmla="*/ 1462210 h 4860733"/>
              <a:gd name="connsiteX4216" fmla="*/ 276951 w 4853691"/>
              <a:gd name="connsiteY4216" fmla="*/ 1488027 h 4860733"/>
              <a:gd name="connsiteX4217" fmla="*/ 272257 w 4853691"/>
              <a:gd name="connsiteY4217" fmla="*/ 1506804 h 4860733"/>
              <a:gd name="connsiteX4218" fmla="*/ 267563 w 4853691"/>
              <a:gd name="connsiteY4218" fmla="*/ 1534968 h 4860733"/>
              <a:gd name="connsiteX4219" fmla="*/ 265216 w 4853691"/>
              <a:gd name="connsiteY4219" fmla="*/ 1551398 h 4860733"/>
              <a:gd name="connsiteX4220" fmla="*/ 258175 w 4853691"/>
              <a:gd name="connsiteY4220" fmla="*/ 1584256 h 4860733"/>
              <a:gd name="connsiteX4221" fmla="*/ 255828 w 4853691"/>
              <a:gd name="connsiteY4221" fmla="*/ 1595992 h 4860733"/>
              <a:gd name="connsiteX4222" fmla="*/ 241746 w 4853691"/>
              <a:gd name="connsiteY4222" fmla="*/ 1664056 h 4860733"/>
              <a:gd name="connsiteX4223" fmla="*/ 239399 w 4853691"/>
              <a:gd name="connsiteY4223" fmla="*/ 1664056 h 4860733"/>
              <a:gd name="connsiteX4224" fmla="*/ 218275 w 4853691"/>
              <a:gd name="connsiteY4224" fmla="*/ 1685179 h 4860733"/>
              <a:gd name="connsiteX4225" fmla="*/ 225316 w 4853691"/>
              <a:gd name="connsiteY4225" fmla="*/ 1699262 h 4860733"/>
              <a:gd name="connsiteX4226" fmla="*/ 213581 w 4853691"/>
              <a:gd name="connsiteY4226" fmla="*/ 1713344 h 4860733"/>
              <a:gd name="connsiteX4227" fmla="*/ 206540 w 4853691"/>
              <a:gd name="connsiteY4227" fmla="*/ 1725079 h 4860733"/>
              <a:gd name="connsiteX4228" fmla="*/ 192458 w 4853691"/>
              <a:gd name="connsiteY4228" fmla="*/ 1746203 h 4860733"/>
              <a:gd name="connsiteX4229" fmla="*/ 183070 w 4853691"/>
              <a:gd name="connsiteY4229" fmla="*/ 1760285 h 4860733"/>
              <a:gd name="connsiteX4230" fmla="*/ 171334 w 4853691"/>
              <a:gd name="connsiteY4230" fmla="*/ 1781408 h 4860733"/>
              <a:gd name="connsiteX4231" fmla="*/ 161946 w 4853691"/>
              <a:gd name="connsiteY4231" fmla="*/ 1797838 h 4860733"/>
              <a:gd name="connsiteX4232" fmla="*/ 150211 w 4853691"/>
              <a:gd name="connsiteY4232" fmla="*/ 1818961 h 4860733"/>
              <a:gd name="connsiteX4233" fmla="*/ 140823 w 4853691"/>
              <a:gd name="connsiteY4233" fmla="*/ 1833043 h 4860733"/>
              <a:gd name="connsiteX4234" fmla="*/ 131435 w 4853691"/>
              <a:gd name="connsiteY4234" fmla="*/ 1856514 h 4860733"/>
              <a:gd name="connsiteX4235" fmla="*/ 124393 w 4853691"/>
              <a:gd name="connsiteY4235" fmla="*/ 1875290 h 4860733"/>
              <a:gd name="connsiteX4236" fmla="*/ 122046 w 4853691"/>
              <a:gd name="connsiteY4236" fmla="*/ 1879984 h 4860733"/>
              <a:gd name="connsiteX4237" fmla="*/ 115005 w 4853691"/>
              <a:gd name="connsiteY4237" fmla="*/ 1891719 h 4860733"/>
              <a:gd name="connsiteX4238" fmla="*/ 110311 w 4853691"/>
              <a:gd name="connsiteY4238" fmla="*/ 1901108 h 4860733"/>
              <a:gd name="connsiteX4239" fmla="*/ 100923 w 4853691"/>
              <a:gd name="connsiteY4239" fmla="*/ 1919884 h 4860733"/>
              <a:gd name="connsiteX4240" fmla="*/ 100923 w 4853691"/>
              <a:gd name="connsiteY4240" fmla="*/ 1919884 h 4860733"/>
              <a:gd name="connsiteX4241" fmla="*/ 105617 w 4853691"/>
              <a:gd name="connsiteY4241" fmla="*/ 1903455 h 4860733"/>
              <a:gd name="connsiteX4242" fmla="*/ 117352 w 4853691"/>
              <a:gd name="connsiteY4242" fmla="*/ 1861208 h 4860733"/>
              <a:gd name="connsiteX4243" fmla="*/ 291034 w 4853691"/>
              <a:gd name="connsiteY4243" fmla="*/ 1417616 h 4860733"/>
              <a:gd name="connsiteX4244" fmla="*/ 298075 w 4853691"/>
              <a:gd name="connsiteY4244" fmla="*/ 1387104 h 4860733"/>
              <a:gd name="connsiteX4245" fmla="*/ 300422 w 4853691"/>
              <a:gd name="connsiteY4245" fmla="*/ 1375369 h 4860733"/>
              <a:gd name="connsiteX4246" fmla="*/ 302769 w 4853691"/>
              <a:gd name="connsiteY4246" fmla="*/ 1368328 h 4860733"/>
              <a:gd name="connsiteX4247" fmla="*/ 302769 w 4853691"/>
              <a:gd name="connsiteY4247" fmla="*/ 1368328 h 4860733"/>
              <a:gd name="connsiteX4248" fmla="*/ 312157 w 4853691"/>
              <a:gd name="connsiteY4248" fmla="*/ 1354246 h 4860733"/>
              <a:gd name="connsiteX4249" fmla="*/ 330934 w 4853691"/>
              <a:gd name="connsiteY4249" fmla="*/ 1333122 h 4860733"/>
              <a:gd name="connsiteX4250" fmla="*/ 328587 w 4853691"/>
              <a:gd name="connsiteY4250" fmla="*/ 1326081 h 4860733"/>
              <a:gd name="connsiteX4251" fmla="*/ 333281 w 4853691"/>
              <a:gd name="connsiteY4251" fmla="*/ 1319040 h 4860733"/>
              <a:gd name="connsiteX4252" fmla="*/ 349710 w 4853691"/>
              <a:gd name="connsiteY4252" fmla="*/ 1295570 h 4860733"/>
              <a:gd name="connsiteX4253" fmla="*/ 363792 w 4853691"/>
              <a:gd name="connsiteY4253" fmla="*/ 1276793 h 4860733"/>
              <a:gd name="connsiteX4254" fmla="*/ 375527 w 4853691"/>
              <a:gd name="connsiteY4254" fmla="*/ 1267405 h 4860733"/>
              <a:gd name="connsiteX4255" fmla="*/ 389610 w 4853691"/>
              <a:gd name="connsiteY4255" fmla="*/ 1255670 h 4860733"/>
              <a:gd name="connsiteX4256" fmla="*/ 396651 w 4853691"/>
              <a:gd name="connsiteY4256" fmla="*/ 1250976 h 4860733"/>
              <a:gd name="connsiteX4257" fmla="*/ 384916 w 4853691"/>
              <a:gd name="connsiteY4257" fmla="*/ 1269752 h 4860733"/>
              <a:gd name="connsiteX4258" fmla="*/ 366139 w 4853691"/>
              <a:gd name="connsiteY4258" fmla="*/ 1300264 h 4860733"/>
              <a:gd name="connsiteX4259" fmla="*/ 349710 w 4853691"/>
              <a:gd name="connsiteY4259" fmla="*/ 1326081 h 4860733"/>
              <a:gd name="connsiteX4260" fmla="*/ 333281 w 4853691"/>
              <a:gd name="connsiteY4260" fmla="*/ 1356593 h 4860733"/>
              <a:gd name="connsiteX4261" fmla="*/ 319198 w 4853691"/>
              <a:gd name="connsiteY4261" fmla="*/ 1382410 h 4860733"/>
              <a:gd name="connsiteX4262" fmla="*/ 302769 w 4853691"/>
              <a:gd name="connsiteY4262" fmla="*/ 1412922 h 4860733"/>
              <a:gd name="connsiteX4263" fmla="*/ 288687 w 4853691"/>
              <a:gd name="connsiteY4263" fmla="*/ 1438740 h 4860733"/>
              <a:gd name="connsiteX4264" fmla="*/ 286340 w 4853691"/>
              <a:gd name="connsiteY4264" fmla="*/ 1441087 h 4860733"/>
              <a:gd name="connsiteX4265" fmla="*/ 286340 w 4853691"/>
              <a:gd name="connsiteY4265" fmla="*/ 1436392 h 4860733"/>
              <a:gd name="connsiteX4266" fmla="*/ 291034 w 4853691"/>
              <a:gd name="connsiteY4266" fmla="*/ 1417616 h 4860733"/>
              <a:gd name="connsiteX4267" fmla="*/ 335628 w 4853691"/>
              <a:gd name="connsiteY4267" fmla="*/ 1297917 h 4860733"/>
              <a:gd name="connsiteX4268" fmla="*/ 345016 w 4853691"/>
              <a:gd name="connsiteY4268" fmla="*/ 1283834 h 4860733"/>
              <a:gd name="connsiteX4269" fmla="*/ 354404 w 4853691"/>
              <a:gd name="connsiteY4269" fmla="*/ 1269752 h 4860733"/>
              <a:gd name="connsiteX4270" fmla="*/ 363792 w 4853691"/>
              <a:gd name="connsiteY4270" fmla="*/ 1255670 h 4860733"/>
              <a:gd name="connsiteX4271" fmla="*/ 373180 w 4853691"/>
              <a:gd name="connsiteY4271" fmla="*/ 1241588 h 4860733"/>
              <a:gd name="connsiteX4272" fmla="*/ 384916 w 4853691"/>
              <a:gd name="connsiteY4272" fmla="*/ 1227505 h 4860733"/>
              <a:gd name="connsiteX4273" fmla="*/ 394304 w 4853691"/>
              <a:gd name="connsiteY4273" fmla="*/ 1215770 h 4860733"/>
              <a:gd name="connsiteX4274" fmla="*/ 406039 w 4853691"/>
              <a:gd name="connsiteY4274" fmla="*/ 1201688 h 4860733"/>
              <a:gd name="connsiteX4275" fmla="*/ 415427 w 4853691"/>
              <a:gd name="connsiteY4275" fmla="*/ 1189953 h 4860733"/>
              <a:gd name="connsiteX4276" fmla="*/ 427162 w 4853691"/>
              <a:gd name="connsiteY4276" fmla="*/ 1175870 h 4860733"/>
              <a:gd name="connsiteX4277" fmla="*/ 436551 w 4853691"/>
              <a:gd name="connsiteY4277" fmla="*/ 1164135 h 4860733"/>
              <a:gd name="connsiteX4278" fmla="*/ 438898 w 4853691"/>
              <a:gd name="connsiteY4278" fmla="*/ 1161788 h 4860733"/>
              <a:gd name="connsiteX4279" fmla="*/ 443592 w 4853691"/>
              <a:gd name="connsiteY4279" fmla="*/ 1168829 h 4860733"/>
              <a:gd name="connsiteX4280" fmla="*/ 431857 w 4853691"/>
              <a:gd name="connsiteY4280" fmla="*/ 1182911 h 4860733"/>
              <a:gd name="connsiteX4281" fmla="*/ 420121 w 4853691"/>
              <a:gd name="connsiteY4281" fmla="*/ 1196994 h 4860733"/>
              <a:gd name="connsiteX4282" fmla="*/ 398998 w 4853691"/>
              <a:gd name="connsiteY4282" fmla="*/ 1225158 h 4860733"/>
              <a:gd name="connsiteX4283" fmla="*/ 384916 w 4853691"/>
              <a:gd name="connsiteY4283" fmla="*/ 1241588 h 4860733"/>
              <a:gd name="connsiteX4284" fmla="*/ 366139 w 4853691"/>
              <a:gd name="connsiteY4284" fmla="*/ 1267405 h 4860733"/>
              <a:gd name="connsiteX4285" fmla="*/ 361445 w 4853691"/>
              <a:gd name="connsiteY4285" fmla="*/ 1274446 h 4860733"/>
              <a:gd name="connsiteX4286" fmla="*/ 352057 w 4853691"/>
              <a:gd name="connsiteY4286" fmla="*/ 1283834 h 4860733"/>
              <a:gd name="connsiteX4287" fmla="*/ 337975 w 4853691"/>
              <a:gd name="connsiteY4287" fmla="*/ 1297917 h 4860733"/>
              <a:gd name="connsiteX4288" fmla="*/ 326239 w 4853691"/>
              <a:gd name="connsiteY4288" fmla="*/ 1311999 h 4860733"/>
              <a:gd name="connsiteX4289" fmla="*/ 319198 w 4853691"/>
              <a:gd name="connsiteY4289" fmla="*/ 1319040 h 4860733"/>
              <a:gd name="connsiteX4290" fmla="*/ 319198 w 4853691"/>
              <a:gd name="connsiteY4290" fmla="*/ 1319040 h 4860733"/>
              <a:gd name="connsiteX4291" fmla="*/ 321545 w 4853691"/>
              <a:gd name="connsiteY4291" fmla="*/ 1314346 h 4860733"/>
              <a:gd name="connsiteX4292" fmla="*/ 335628 w 4853691"/>
              <a:gd name="connsiteY4292" fmla="*/ 1297917 h 4860733"/>
              <a:gd name="connsiteX4293" fmla="*/ 525738 w 4853691"/>
              <a:gd name="connsiteY4293" fmla="*/ 1086683 h 4860733"/>
              <a:gd name="connsiteX4294" fmla="*/ 532780 w 4853691"/>
              <a:gd name="connsiteY4294" fmla="*/ 1079641 h 4860733"/>
              <a:gd name="connsiteX4295" fmla="*/ 551556 w 4853691"/>
              <a:gd name="connsiteY4295" fmla="*/ 1065559 h 4860733"/>
              <a:gd name="connsiteX4296" fmla="*/ 558597 w 4853691"/>
              <a:gd name="connsiteY4296" fmla="*/ 1060865 h 4860733"/>
              <a:gd name="connsiteX4297" fmla="*/ 582068 w 4853691"/>
              <a:gd name="connsiteY4297" fmla="*/ 1044436 h 4860733"/>
              <a:gd name="connsiteX4298" fmla="*/ 582068 w 4853691"/>
              <a:gd name="connsiteY4298" fmla="*/ 1044436 h 4860733"/>
              <a:gd name="connsiteX4299" fmla="*/ 633703 w 4853691"/>
              <a:gd name="connsiteY4299" fmla="*/ 1011577 h 4860733"/>
              <a:gd name="connsiteX4300" fmla="*/ 638397 w 4853691"/>
              <a:gd name="connsiteY4300" fmla="*/ 1009230 h 4860733"/>
              <a:gd name="connsiteX4301" fmla="*/ 659520 w 4853691"/>
              <a:gd name="connsiteY4301" fmla="*/ 997495 h 4860733"/>
              <a:gd name="connsiteX4302" fmla="*/ 666561 w 4853691"/>
              <a:gd name="connsiteY4302" fmla="*/ 992801 h 4860733"/>
              <a:gd name="connsiteX4303" fmla="*/ 668908 w 4853691"/>
              <a:gd name="connsiteY4303" fmla="*/ 992801 h 4860733"/>
              <a:gd name="connsiteX4304" fmla="*/ 673602 w 4853691"/>
              <a:gd name="connsiteY4304" fmla="*/ 997495 h 4860733"/>
              <a:gd name="connsiteX4305" fmla="*/ 661867 w 4853691"/>
              <a:gd name="connsiteY4305" fmla="*/ 1011577 h 4860733"/>
              <a:gd name="connsiteX4306" fmla="*/ 645438 w 4853691"/>
              <a:gd name="connsiteY4306" fmla="*/ 1035047 h 4860733"/>
              <a:gd name="connsiteX4307" fmla="*/ 624314 w 4853691"/>
              <a:gd name="connsiteY4307" fmla="*/ 1065559 h 4860733"/>
              <a:gd name="connsiteX4308" fmla="*/ 607885 w 4853691"/>
              <a:gd name="connsiteY4308" fmla="*/ 1089030 h 4860733"/>
              <a:gd name="connsiteX4309" fmla="*/ 589109 w 4853691"/>
              <a:gd name="connsiteY4309" fmla="*/ 1114847 h 4860733"/>
              <a:gd name="connsiteX4310" fmla="*/ 544515 w 4853691"/>
              <a:gd name="connsiteY4310" fmla="*/ 1182911 h 4860733"/>
              <a:gd name="connsiteX4311" fmla="*/ 535127 w 4853691"/>
              <a:gd name="connsiteY4311" fmla="*/ 1180564 h 4860733"/>
              <a:gd name="connsiteX4312" fmla="*/ 514003 w 4853691"/>
              <a:gd name="connsiteY4312" fmla="*/ 1201688 h 4860733"/>
              <a:gd name="connsiteX4313" fmla="*/ 514003 w 4853691"/>
              <a:gd name="connsiteY4313" fmla="*/ 1204035 h 4860733"/>
              <a:gd name="connsiteX4314" fmla="*/ 504615 w 4853691"/>
              <a:gd name="connsiteY4314" fmla="*/ 1206382 h 4860733"/>
              <a:gd name="connsiteX4315" fmla="*/ 495227 w 4853691"/>
              <a:gd name="connsiteY4315" fmla="*/ 1208729 h 4860733"/>
              <a:gd name="connsiteX4316" fmla="*/ 476450 w 4853691"/>
              <a:gd name="connsiteY4316" fmla="*/ 1213423 h 4860733"/>
              <a:gd name="connsiteX4317" fmla="*/ 464715 w 4853691"/>
              <a:gd name="connsiteY4317" fmla="*/ 1218117 h 4860733"/>
              <a:gd name="connsiteX4318" fmla="*/ 448286 w 4853691"/>
              <a:gd name="connsiteY4318" fmla="*/ 1225158 h 4860733"/>
              <a:gd name="connsiteX4319" fmla="*/ 441245 w 4853691"/>
              <a:gd name="connsiteY4319" fmla="*/ 1227505 h 4860733"/>
              <a:gd name="connsiteX4320" fmla="*/ 455327 w 4853691"/>
              <a:gd name="connsiteY4320" fmla="*/ 1182911 h 4860733"/>
              <a:gd name="connsiteX4321" fmla="*/ 460021 w 4853691"/>
              <a:gd name="connsiteY4321" fmla="*/ 1182911 h 4860733"/>
              <a:gd name="connsiteX4322" fmla="*/ 481145 w 4853691"/>
              <a:gd name="connsiteY4322" fmla="*/ 1161788 h 4860733"/>
              <a:gd name="connsiteX4323" fmla="*/ 474103 w 4853691"/>
              <a:gd name="connsiteY4323" fmla="*/ 1147706 h 4860733"/>
              <a:gd name="connsiteX4324" fmla="*/ 502268 w 4853691"/>
              <a:gd name="connsiteY4324" fmla="*/ 1114847 h 4860733"/>
              <a:gd name="connsiteX4325" fmla="*/ 509309 w 4853691"/>
              <a:gd name="connsiteY4325" fmla="*/ 1107806 h 4860733"/>
              <a:gd name="connsiteX4326" fmla="*/ 525738 w 4853691"/>
              <a:gd name="connsiteY4326" fmla="*/ 1086683 h 4860733"/>
              <a:gd name="connsiteX4327" fmla="*/ 851978 w 4853691"/>
              <a:gd name="connsiteY4327" fmla="*/ 760443 h 4860733"/>
              <a:gd name="connsiteX4328" fmla="*/ 873101 w 4853691"/>
              <a:gd name="connsiteY4328" fmla="*/ 741667 h 4860733"/>
              <a:gd name="connsiteX4329" fmla="*/ 901266 w 4853691"/>
              <a:gd name="connsiteY4329" fmla="*/ 718196 h 4860733"/>
              <a:gd name="connsiteX4330" fmla="*/ 922389 w 4853691"/>
              <a:gd name="connsiteY4330" fmla="*/ 701767 h 4860733"/>
              <a:gd name="connsiteX4331" fmla="*/ 952901 w 4853691"/>
              <a:gd name="connsiteY4331" fmla="*/ 678296 h 4860733"/>
              <a:gd name="connsiteX4332" fmla="*/ 957595 w 4853691"/>
              <a:gd name="connsiteY4332" fmla="*/ 675949 h 4860733"/>
              <a:gd name="connsiteX4333" fmla="*/ 901266 w 4853691"/>
              <a:gd name="connsiteY4333" fmla="*/ 774525 h 4860733"/>
              <a:gd name="connsiteX4334" fmla="*/ 898919 w 4853691"/>
              <a:gd name="connsiteY4334" fmla="*/ 781566 h 4860733"/>
              <a:gd name="connsiteX4335" fmla="*/ 896572 w 4853691"/>
              <a:gd name="connsiteY4335" fmla="*/ 783914 h 4860733"/>
              <a:gd name="connsiteX4336" fmla="*/ 877795 w 4853691"/>
              <a:gd name="connsiteY4336" fmla="*/ 786261 h 4860733"/>
              <a:gd name="connsiteX4337" fmla="*/ 863713 w 4853691"/>
              <a:gd name="connsiteY4337" fmla="*/ 788608 h 4860733"/>
              <a:gd name="connsiteX4338" fmla="*/ 840243 w 4853691"/>
              <a:gd name="connsiteY4338" fmla="*/ 793302 h 4860733"/>
              <a:gd name="connsiteX4339" fmla="*/ 826160 w 4853691"/>
              <a:gd name="connsiteY4339" fmla="*/ 795649 h 4860733"/>
              <a:gd name="connsiteX4340" fmla="*/ 823813 w 4853691"/>
              <a:gd name="connsiteY4340" fmla="*/ 795649 h 4860733"/>
              <a:gd name="connsiteX4341" fmla="*/ 819119 w 4853691"/>
              <a:gd name="connsiteY4341" fmla="*/ 788608 h 4860733"/>
              <a:gd name="connsiteX4342" fmla="*/ 828507 w 4853691"/>
              <a:gd name="connsiteY4342" fmla="*/ 781566 h 4860733"/>
              <a:gd name="connsiteX4343" fmla="*/ 851978 w 4853691"/>
              <a:gd name="connsiteY4343" fmla="*/ 760443 h 4860733"/>
              <a:gd name="connsiteX4344" fmla="*/ 999842 w 4853691"/>
              <a:gd name="connsiteY4344" fmla="*/ 640744 h 4860733"/>
              <a:gd name="connsiteX4345" fmla="*/ 1016271 w 4853691"/>
              <a:gd name="connsiteY4345" fmla="*/ 629008 h 4860733"/>
              <a:gd name="connsiteX4346" fmla="*/ 1051477 w 4853691"/>
              <a:gd name="connsiteY4346" fmla="*/ 603191 h 4860733"/>
              <a:gd name="connsiteX4347" fmla="*/ 1060865 w 4853691"/>
              <a:gd name="connsiteY4347" fmla="*/ 596150 h 4860733"/>
              <a:gd name="connsiteX4348" fmla="*/ 1196994 w 4853691"/>
              <a:gd name="connsiteY4348" fmla="*/ 506962 h 4860733"/>
              <a:gd name="connsiteX4349" fmla="*/ 1211076 w 4853691"/>
              <a:gd name="connsiteY4349" fmla="*/ 497574 h 4860733"/>
              <a:gd name="connsiteX4350" fmla="*/ 1243935 w 4853691"/>
              <a:gd name="connsiteY4350" fmla="*/ 478797 h 4860733"/>
              <a:gd name="connsiteX4351" fmla="*/ 1265058 w 4853691"/>
              <a:gd name="connsiteY4351" fmla="*/ 467062 h 4860733"/>
              <a:gd name="connsiteX4352" fmla="*/ 1265058 w 4853691"/>
              <a:gd name="connsiteY4352" fmla="*/ 467062 h 4860733"/>
              <a:gd name="connsiteX4353" fmla="*/ 1269752 w 4853691"/>
              <a:gd name="connsiteY4353" fmla="*/ 506962 h 4860733"/>
              <a:gd name="connsiteX4354" fmla="*/ 1269752 w 4853691"/>
              <a:gd name="connsiteY4354" fmla="*/ 514003 h 4860733"/>
              <a:gd name="connsiteX4355" fmla="*/ 1253323 w 4853691"/>
              <a:gd name="connsiteY4355" fmla="*/ 532780 h 4860733"/>
              <a:gd name="connsiteX4356" fmla="*/ 1255670 w 4853691"/>
              <a:gd name="connsiteY4356" fmla="*/ 542168 h 4860733"/>
              <a:gd name="connsiteX4357" fmla="*/ 1161788 w 4853691"/>
              <a:gd name="connsiteY4357" fmla="*/ 605538 h 4860733"/>
              <a:gd name="connsiteX4358" fmla="*/ 1135971 w 4853691"/>
              <a:gd name="connsiteY4358" fmla="*/ 624314 h 4860733"/>
              <a:gd name="connsiteX4359" fmla="*/ 1107806 w 4853691"/>
              <a:gd name="connsiteY4359" fmla="*/ 645438 h 4860733"/>
              <a:gd name="connsiteX4360" fmla="*/ 1077294 w 4853691"/>
              <a:gd name="connsiteY4360" fmla="*/ 668908 h 4860733"/>
              <a:gd name="connsiteX4361" fmla="*/ 1053824 w 4853691"/>
              <a:gd name="connsiteY4361" fmla="*/ 685338 h 4860733"/>
              <a:gd name="connsiteX4362" fmla="*/ 1023312 w 4853691"/>
              <a:gd name="connsiteY4362" fmla="*/ 711155 h 4860733"/>
              <a:gd name="connsiteX4363" fmla="*/ 1002189 w 4853691"/>
              <a:gd name="connsiteY4363" fmla="*/ 727584 h 4860733"/>
              <a:gd name="connsiteX4364" fmla="*/ 971677 w 4853691"/>
              <a:gd name="connsiteY4364" fmla="*/ 753402 h 4860733"/>
              <a:gd name="connsiteX4365" fmla="*/ 950554 w 4853691"/>
              <a:gd name="connsiteY4365" fmla="*/ 772178 h 4860733"/>
              <a:gd name="connsiteX4366" fmla="*/ 941166 w 4853691"/>
              <a:gd name="connsiteY4366" fmla="*/ 779219 h 4860733"/>
              <a:gd name="connsiteX4367" fmla="*/ 908307 w 4853691"/>
              <a:gd name="connsiteY4367" fmla="*/ 779219 h 4860733"/>
              <a:gd name="connsiteX4368" fmla="*/ 896572 w 4853691"/>
              <a:gd name="connsiteY4368" fmla="*/ 779219 h 4860733"/>
              <a:gd name="connsiteX4369" fmla="*/ 891878 w 4853691"/>
              <a:gd name="connsiteY4369" fmla="*/ 779219 h 4860733"/>
              <a:gd name="connsiteX4370" fmla="*/ 901266 w 4853691"/>
              <a:gd name="connsiteY4370" fmla="*/ 762790 h 4860733"/>
              <a:gd name="connsiteX4371" fmla="*/ 908307 w 4853691"/>
              <a:gd name="connsiteY4371" fmla="*/ 748708 h 4860733"/>
              <a:gd name="connsiteX4372" fmla="*/ 922389 w 4853691"/>
              <a:gd name="connsiteY4372" fmla="*/ 725237 h 4860733"/>
              <a:gd name="connsiteX4373" fmla="*/ 929430 w 4853691"/>
              <a:gd name="connsiteY4373" fmla="*/ 711155 h 4860733"/>
              <a:gd name="connsiteX4374" fmla="*/ 943513 w 4853691"/>
              <a:gd name="connsiteY4374" fmla="*/ 687685 h 4860733"/>
              <a:gd name="connsiteX4375" fmla="*/ 950554 w 4853691"/>
              <a:gd name="connsiteY4375" fmla="*/ 673602 h 4860733"/>
              <a:gd name="connsiteX4376" fmla="*/ 955248 w 4853691"/>
              <a:gd name="connsiteY4376" fmla="*/ 666561 h 4860733"/>
              <a:gd name="connsiteX4377" fmla="*/ 966983 w 4853691"/>
              <a:gd name="connsiteY4377" fmla="*/ 657173 h 4860733"/>
              <a:gd name="connsiteX4378" fmla="*/ 999842 w 4853691"/>
              <a:gd name="connsiteY4378" fmla="*/ 640744 h 4860733"/>
              <a:gd name="connsiteX4379" fmla="*/ 1330775 w 4853691"/>
              <a:gd name="connsiteY4379" fmla="*/ 492880 h 4860733"/>
              <a:gd name="connsiteX4380" fmla="*/ 1358940 w 4853691"/>
              <a:gd name="connsiteY4380" fmla="*/ 471756 h 4860733"/>
              <a:gd name="connsiteX4381" fmla="*/ 1384757 w 4853691"/>
              <a:gd name="connsiteY4381" fmla="*/ 452980 h 4860733"/>
              <a:gd name="connsiteX4382" fmla="*/ 1412922 w 4853691"/>
              <a:gd name="connsiteY4382" fmla="*/ 431857 h 4860733"/>
              <a:gd name="connsiteX4383" fmla="*/ 1436392 w 4853691"/>
              <a:gd name="connsiteY4383" fmla="*/ 413080 h 4860733"/>
              <a:gd name="connsiteX4384" fmla="*/ 1464557 w 4853691"/>
              <a:gd name="connsiteY4384" fmla="*/ 391957 h 4860733"/>
              <a:gd name="connsiteX4385" fmla="*/ 1488028 w 4853691"/>
              <a:gd name="connsiteY4385" fmla="*/ 375527 h 4860733"/>
              <a:gd name="connsiteX4386" fmla="*/ 1516192 w 4853691"/>
              <a:gd name="connsiteY4386" fmla="*/ 356751 h 4860733"/>
              <a:gd name="connsiteX4387" fmla="*/ 1539662 w 4853691"/>
              <a:gd name="connsiteY4387" fmla="*/ 340322 h 4860733"/>
              <a:gd name="connsiteX4388" fmla="*/ 1563133 w 4853691"/>
              <a:gd name="connsiteY4388" fmla="*/ 326239 h 4860733"/>
              <a:gd name="connsiteX4389" fmla="*/ 1579562 w 4853691"/>
              <a:gd name="connsiteY4389" fmla="*/ 319198 h 4860733"/>
              <a:gd name="connsiteX4390" fmla="*/ 1607727 w 4853691"/>
              <a:gd name="connsiteY4390" fmla="*/ 307463 h 4860733"/>
              <a:gd name="connsiteX4391" fmla="*/ 1638239 w 4853691"/>
              <a:gd name="connsiteY4391" fmla="*/ 295728 h 4860733"/>
              <a:gd name="connsiteX4392" fmla="*/ 1649974 w 4853691"/>
              <a:gd name="connsiteY4392" fmla="*/ 291034 h 4860733"/>
              <a:gd name="connsiteX4393" fmla="*/ 1652321 w 4853691"/>
              <a:gd name="connsiteY4393" fmla="*/ 295728 h 4860733"/>
              <a:gd name="connsiteX4394" fmla="*/ 1649974 w 4853691"/>
              <a:gd name="connsiteY4394" fmla="*/ 298075 h 4860733"/>
              <a:gd name="connsiteX4395" fmla="*/ 1633544 w 4853691"/>
              <a:gd name="connsiteY4395" fmla="*/ 309810 h 4860733"/>
              <a:gd name="connsiteX4396" fmla="*/ 1617115 w 4853691"/>
              <a:gd name="connsiteY4396" fmla="*/ 323892 h 4860733"/>
              <a:gd name="connsiteX4397" fmla="*/ 1600686 w 4853691"/>
              <a:gd name="connsiteY4397" fmla="*/ 337975 h 4860733"/>
              <a:gd name="connsiteX4398" fmla="*/ 1584256 w 4853691"/>
              <a:gd name="connsiteY4398" fmla="*/ 352057 h 4860733"/>
              <a:gd name="connsiteX4399" fmla="*/ 1570174 w 4853691"/>
              <a:gd name="connsiteY4399" fmla="*/ 366139 h 4860733"/>
              <a:gd name="connsiteX4400" fmla="*/ 1553745 w 4853691"/>
              <a:gd name="connsiteY4400" fmla="*/ 380222 h 4860733"/>
              <a:gd name="connsiteX4401" fmla="*/ 1539662 w 4853691"/>
              <a:gd name="connsiteY4401" fmla="*/ 394304 h 4860733"/>
              <a:gd name="connsiteX4402" fmla="*/ 1523233 w 4853691"/>
              <a:gd name="connsiteY4402" fmla="*/ 410733 h 4860733"/>
              <a:gd name="connsiteX4403" fmla="*/ 1509151 w 4853691"/>
              <a:gd name="connsiteY4403" fmla="*/ 424815 h 4860733"/>
              <a:gd name="connsiteX4404" fmla="*/ 1490375 w 4853691"/>
              <a:gd name="connsiteY4404" fmla="*/ 441245 h 4860733"/>
              <a:gd name="connsiteX4405" fmla="*/ 1476292 w 4853691"/>
              <a:gd name="connsiteY4405" fmla="*/ 455327 h 4860733"/>
              <a:gd name="connsiteX4406" fmla="*/ 1457516 w 4853691"/>
              <a:gd name="connsiteY4406" fmla="*/ 474103 h 4860733"/>
              <a:gd name="connsiteX4407" fmla="*/ 1448128 w 4853691"/>
              <a:gd name="connsiteY4407" fmla="*/ 483492 h 4860733"/>
              <a:gd name="connsiteX4408" fmla="*/ 1441087 w 4853691"/>
              <a:gd name="connsiteY4408" fmla="*/ 485839 h 4860733"/>
              <a:gd name="connsiteX4409" fmla="*/ 1417616 w 4853691"/>
              <a:gd name="connsiteY4409" fmla="*/ 492880 h 4860733"/>
              <a:gd name="connsiteX4410" fmla="*/ 1394146 w 4853691"/>
              <a:gd name="connsiteY4410" fmla="*/ 499921 h 4860733"/>
              <a:gd name="connsiteX4411" fmla="*/ 1370675 w 4853691"/>
              <a:gd name="connsiteY4411" fmla="*/ 506962 h 4860733"/>
              <a:gd name="connsiteX4412" fmla="*/ 1347205 w 4853691"/>
              <a:gd name="connsiteY4412" fmla="*/ 514003 h 4860733"/>
              <a:gd name="connsiteX4413" fmla="*/ 1323734 w 4853691"/>
              <a:gd name="connsiteY4413" fmla="*/ 523391 h 4860733"/>
              <a:gd name="connsiteX4414" fmla="*/ 1300264 w 4853691"/>
              <a:gd name="connsiteY4414" fmla="*/ 532780 h 4860733"/>
              <a:gd name="connsiteX4415" fmla="*/ 1293223 w 4853691"/>
              <a:gd name="connsiteY4415" fmla="*/ 535127 h 4860733"/>
              <a:gd name="connsiteX4416" fmla="*/ 1290876 w 4853691"/>
              <a:gd name="connsiteY4416" fmla="*/ 530433 h 4860733"/>
              <a:gd name="connsiteX4417" fmla="*/ 1304958 w 4853691"/>
              <a:gd name="connsiteY4417" fmla="*/ 518697 h 4860733"/>
              <a:gd name="connsiteX4418" fmla="*/ 1330775 w 4853691"/>
              <a:gd name="connsiteY4418" fmla="*/ 492880 h 4860733"/>
              <a:gd name="connsiteX4419" fmla="*/ 1722732 w 4853691"/>
              <a:gd name="connsiteY4419" fmla="*/ 258175 h 4860733"/>
              <a:gd name="connsiteX4420" fmla="*/ 1750897 w 4853691"/>
              <a:gd name="connsiteY4420" fmla="*/ 246440 h 4860733"/>
              <a:gd name="connsiteX4421" fmla="*/ 1772020 w 4853691"/>
              <a:gd name="connsiteY4421" fmla="*/ 237052 h 4860733"/>
              <a:gd name="connsiteX4422" fmla="*/ 1800185 w 4853691"/>
              <a:gd name="connsiteY4422" fmla="*/ 227664 h 4860733"/>
              <a:gd name="connsiteX4423" fmla="*/ 1823655 w 4853691"/>
              <a:gd name="connsiteY4423" fmla="*/ 218275 h 4860733"/>
              <a:gd name="connsiteX4424" fmla="*/ 1849473 w 4853691"/>
              <a:gd name="connsiteY4424" fmla="*/ 208887 h 4860733"/>
              <a:gd name="connsiteX4425" fmla="*/ 1872943 w 4853691"/>
              <a:gd name="connsiteY4425" fmla="*/ 201846 h 4860733"/>
              <a:gd name="connsiteX4426" fmla="*/ 1898761 w 4853691"/>
              <a:gd name="connsiteY4426" fmla="*/ 192458 h 4860733"/>
              <a:gd name="connsiteX4427" fmla="*/ 1922231 w 4853691"/>
              <a:gd name="connsiteY4427" fmla="*/ 185417 h 4860733"/>
              <a:gd name="connsiteX4428" fmla="*/ 1948049 w 4853691"/>
              <a:gd name="connsiteY4428" fmla="*/ 178376 h 4860733"/>
              <a:gd name="connsiteX4429" fmla="*/ 1971519 w 4853691"/>
              <a:gd name="connsiteY4429" fmla="*/ 171334 h 4860733"/>
              <a:gd name="connsiteX4430" fmla="*/ 1997336 w 4853691"/>
              <a:gd name="connsiteY4430" fmla="*/ 164293 h 4860733"/>
              <a:gd name="connsiteX4431" fmla="*/ 2023154 w 4853691"/>
              <a:gd name="connsiteY4431" fmla="*/ 157252 h 4860733"/>
              <a:gd name="connsiteX4432" fmla="*/ 2048972 w 4853691"/>
              <a:gd name="connsiteY4432" fmla="*/ 150211 h 4860733"/>
              <a:gd name="connsiteX4433" fmla="*/ 2074789 w 4853691"/>
              <a:gd name="connsiteY4433" fmla="*/ 143170 h 4860733"/>
              <a:gd name="connsiteX4434" fmla="*/ 2100607 w 4853691"/>
              <a:gd name="connsiteY4434" fmla="*/ 138476 h 4860733"/>
              <a:gd name="connsiteX4435" fmla="*/ 2126424 w 4853691"/>
              <a:gd name="connsiteY4435" fmla="*/ 131435 h 4860733"/>
              <a:gd name="connsiteX4436" fmla="*/ 2149895 w 4853691"/>
              <a:gd name="connsiteY4436" fmla="*/ 126741 h 4860733"/>
              <a:gd name="connsiteX4437" fmla="*/ 2175712 w 4853691"/>
              <a:gd name="connsiteY4437" fmla="*/ 122046 h 4860733"/>
              <a:gd name="connsiteX4438" fmla="*/ 2199183 w 4853691"/>
              <a:gd name="connsiteY4438" fmla="*/ 117352 h 4860733"/>
              <a:gd name="connsiteX4439" fmla="*/ 2215612 w 4853691"/>
              <a:gd name="connsiteY4439" fmla="*/ 115005 h 4860733"/>
              <a:gd name="connsiteX4440" fmla="*/ 2271941 w 4853691"/>
              <a:gd name="connsiteY4440" fmla="*/ 159599 h 4860733"/>
              <a:gd name="connsiteX4441" fmla="*/ 2274288 w 4853691"/>
              <a:gd name="connsiteY4441" fmla="*/ 161946 h 4860733"/>
              <a:gd name="connsiteX4442" fmla="*/ 2290717 w 4853691"/>
              <a:gd name="connsiteY4442" fmla="*/ 178376 h 4860733"/>
              <a:gd name="connsiteX4443" fmla="*/ 2295412 w 4853691"/>
              <a:gd name="connsiteY4443" fmla="*/ 183070 h 4860733"/>
              <a:gd name="connsiteX4444" fmla="*/ 2311841 w 4853691"/>
              <a:gd name="connsiteY4444" fmla="*/ 199499 h 4860733"/>
              <a:gd name="connsiteX4445" fmla="*/ 2316535 w 4853691"/>
              <a:gd name="connsiteY4445" fmla="*/ 206540 h 4860733"/>
              <a:gd name="connsiteX4446" fmla="*/ 2330617 w 4853691"/>
              <a:gd name="connsiteY4446" fmla="*/ 222969 h 4860733"/>
              <a:gd name="connsiteX4447" fmla="*/ 2337658 w 4853691"/>
              <a:gd name="connsiteY4447" fmla="*/ 232358 h 4860733"/>
              <a:gd name="connsiteX4448" fmla="*/ 2349394 w 4853691"/>
              <a:gd name="connsiteY4448" fmla="*/ 246440 h 4860733"/>
              <a:gd name="connsiteX4449" fmla="*/ 2354088 w 4853691"/>
              <a:gd name="connsiteY4449" fmla="*/ 251134 h 4860733"/>
              <a:gd name="connsiteX4450" fmla="*/ 2344699 w 4853691"/>
              <a:gd name="connsiteY4450" fmla="*/ 251134 h 4860733"/>
              <a:gd name="connsiteX4451" fmla="*/ 2304800 w 4853691"/>
              <a:gd name="connsiteY4451" fmla="*/ 246440 h 4860733"/>
              <a:gd name="connsiteX4452" fmla="*/ 2283676 w 4853691"/>
              <a:gd name="connsiteY4452" fmla="*/ 244093 h 4860733"/>
              <a:gd name="connsiteX4453" fmla="*/ 2234388 w 4853691"/>
              <a:gd name="connsiteY4453" fmla="*/ 239399 h 4860733"/>
              <a:gd name="connsiteX4454" fmla="*/ 2210918 w 4853691"/>
              <a:gd name="connsiteY4454" fmla="*/ 239399 h 4860733"/>
              <a:gd name="connsiteX4455" fmla="*/ 2163977 w 4853691"/>
              <a:gd name="connsiteY4455" fmla="*/ 237052 h 4860733"/>
              <a:gd name="connsiteX4456" fmla="*/ 2093565 w 4853691"/>
              <a:gd name="connsiteY4456" fmla="*/ 237052 h 4860733"/>
              <a:gd name="connsiteX4457" fmla="*/ 2039583 w 4853691"/>
              <a:gd name="connsiteY4457" fmla="*/ 237052 h 4860733"/>
              <a:gd name="connsiteX4458" fmla="*/ 2020807 w 4853691"/>
              <a:gd name="connsiteY4458" fmla="*/ 237052 h 4860733"/>
              <a:gd name="connsiteX4459" fmla="*/ 1985601 w 4853691"/>
              <a:gd name="connsiteY4459" fmla="*/ 239399 h 4860733"/>
              <a:gd name="connsiteX4460" fmla="*/ 1964478 w 4853691"/>
              <a:gd name="connsiteY4460" fmla="*/ 241746 h 4860733"/>
              <a:gd name="connsiteX4461" fmla="*/ 1933966 w 4853691"/>
              <a:gd name="connsiteY4461" fmla="*/ 244093 h 4860733"/>
              <a:gd name="connsiteX4462" fmla="*/ 1910496 w 4853691"/>
              <a:gd name="connsiteY4462" fmla="*/ 246440 h 4860733"/>
              <a:gd name="connsiteX4463" fmla="*/ 1882331 w 4853691"/>
              <a:gd name="connsiteY4463" fmla="*/ 248787 h 4860733"/>
              <a:gd name="connsiteX4464" fmla="*/ 1858861 w 4853691"/>
              <a:gd name="connsiteY4464" fmla="*/ 251134 h 4860733"/>
              <a:gd name="connsiteX4465" fmla="*/ 1830696 w 4853691"/>
              <a:gd name="connsiteY4465" fmla="*/ 253481 h 4860733"/>
              <a:gd name="connsiteX4466" fmla="*/ 1807226 w 4853691"/>
              <a:gd name="connsiteY4466" fmla="*/ 255828 h 4860733"/>
              <a:gd name="connsiteX4467" fmla="*/ 1779061 w 4853691"/>
              <a:gd name="connsiteY4467" fmla="*/ 260522 h 4860733"/>
              <a:gd name="connsiteX4468" fmla="*/ 1755591 w 4853691"/>
              <a:gd name="connsiteY4468" fmla="*/ 265216 h 4860733"/>
              <a:gd name="connsiteX4469" fmla="*/ 1729773 w 4853691"/>
              <a:gd name="connsiteY4469" fmla="*/ 269910 h 4860733"/>
              <a:gd name="connsiteX4470" fmla="*/ 1706303 w 4853691"/>
              <a:gd name="connsiteY4470" fmla="*/ 274604 h 4860733"/>
              <a:gd name="connsiteX4471" fmla="*/ 1694567 w 4853691"/>
              <a:gd name="connsiteY4471" fmla="*/ 276951 h 4860733"/>
              <a:gd name="connsiteX4472" fmla="*/ 1694567 w 4853691"/>
              <a:gd name="connsiteY4472" fmla="*/ 274604 h 4860733"/>
              <a:gd name="connsiteX4473" fmla="*/ 1708650 w 4853691"/>
              <a:gd name="connsiteY4473" fmla="*/ 269910 h 4860733"/>
              <a:gd name="connsiteX4474" fmla="*/ 1722732 w 4853691"/>
              <a:gd name="connsiteY4474" fmla="*/ 258175 h 4860733"/>
              <a:gd name="connsiteX4475" fmla="*/ 2386946 w 4853691"/>
              <a:gd name="connsiteY4475" fmla="*/ 227664 h 4860733"/>
              <a:gd name="connsiteX4476" fmla="*/ 2398681 w 4853691"/>
              <a:gd name="connsiteY4476" fmla="*/ 201846 h 4860733"/>
              <a:gd name="connsiteX4477" fmla="*/ 2401029 w 4853691"/>
              <a:gd name="connsiteY4477" fmla="*/ 197152 h 4860733"/>
              <a:gd name="connsiteX4478" fmla="*/ 2412764 w 4853691"/>
              <a:gd name="connsiteY4478" fmla="*/ 178376 h 4860733"/>
              <a:gd name="connsiteX4479" fmla="*/ 2415111 w 4853691"/>
              <a:gd name="connsiteY4479" fmla="*/ 173681 h 4860733"/>
              <a:gd name="connsiteX4480" fmla="*/ 2417458 w 4853691"/>
              <a:gd name="connsiteY4480" fmla="*/ 180723 h 4860733"/>
              <a:gd name="connsiteX4481" fmla="*/ 2422152 w 4853691"/>
              <a:gd name="connsiteY4481" fmla="*/ 194805 h 4860733"/>
              <a:gd name="connsiteX4482" fmla="*/ 2424499 w 4853691"/>
              <a:gd name="connsiteY4482" fmla="*/ 204193 h 4860733"/>
              <a:gd name="connsiteX4483" fmla="*/ 2405723 w 4853691"/>
              <a:gd name="connsiteY4483" fmla="*/ 225316 h 4860733"/>
              <a:gd name="connsiteX4484" fmla="*/ 2408070 w 4853691"/>
              <a:gd name="connsiteY4484" fmla="*/ 234705 h 4860733"/>
              <a:gd name="connsiteX4485" fmla="*/ 2398681 w 4853691"/>
              <a:gd name="connsiteY4485" fmla="*/ 239399 h 4860733"/>
              <a:gd name="connsiteX4486" fmla="*/ 2393987 w 4853691"/>
              <a:gd name="connsiteY4486" fmla="*/ 244093 h 4860733"/>
              <a:gd name="connsiteX4487" fmla="*/ 2391640 w 4853691"/>
              <a:gd name="connsiteY4487" fmla="*/ 246440 h 4860733"/>
              <a:gd name="connsiteX4488" fmla="*/ 2384599 w 4853691"/>
              <a:gd name="connsiteY4488" fmla="*/ 239399 h 4860733"/>
              <a:gd name="connsiteX4489" fmla="*/ 2386946 w 4853691"/>
              <a:gd name="connsiteY4489" fmla="*/ 237052 h 4860733"/>
              <a:gd name="connsiteX4490" fmla="*/ 2386946 w 4853691"/>
              <a:gd name="connsiteY4490" fmla="*/ 227664 h 4860733"/>
              <a:gd name="connsiteX4491" fmla="*/ 2412764 w 4853691"/>
              <a:gd name="connsiteY4491" fmla="*/ 157252 h 4860733"/>
              <a:gd name="connsiteX4492" fmla="*/ 2408070 w 4853691"/>
              <a:gd name="connsiteY4492" fmla="*/ 145517 h 4860733"/>
              <a:gd name="connsiteX4493" fmla="*/ 2403376 w 4853691"/>
              <a:gd name="connsiteY4493" fmla="*/ 133782 h 4860733"/>
              <a:gd name="connsiteX4494" fmla="*/ 2398681 w 4853691"/>
              <a:gd name="connsiteY4494" fmla="*/ 122046 h 4860733"/>
              <a:gd name="connsiteX4495" fmla="*/ 2393987 w 4853691"/>
              <a:gd name="connsiteY4495" fmla="*/ 110311 h 4860733"/>
              <a:gd name="connsiteX4496" fmla="*/ 2389293 w 4853691"/>
              <a:gd name="connsiteY4496" fmla="*/ 100923 h 4860733"/>
              <a:gd name="connsiteX4497" fmla="*/ 2384599 w 4853691"/>
              <a:gd name="connsiteY4497" fmla="*/ 91535 h 4860733"/>
              <a:gd name="connsiteX4498" fmla="*/ 2382252 w 4853691"/>
              <a:gd name="connsiteY4498" fmla="*/ 89188 h 4860733"/>
              <a:gd name="connsiteX4499" fmla="*/ 2401029 w 4853691"/>
              <a:gd name="connsiteY4499" fmla="*/ 86841 h 4860733"/>
              <a:gd name="connsiteX4500" fmla="*/ 2422152 w 4853691"/>
              <a:gd name="connsiteY4500" fmla="*/ 84494 h 4860733"/>
              <a:gd name="connsiteX4501" fmla="*/ 2450317 w 4853691"/>
              <a:gd name="connsiteY4501" fmla="*/ 82147 h 4860733"/>
              <a:gd name="connsiteX4502" fmla="*/ 2455011 w 4853691"/>
              <a:gd name="connsiteY4502" fmla="*/ 82147 h 4860733"/>
              <a:gd name="connsiteX4503" fmla="*/ 2459705 w 4853691"/>
              <a:gd name="connsiteY4503" fmla="*/ 93882 h 4860733"/>
              <a:gd name="connsiteX4504" fmla="*/ 2457358 w 4853691"/>
              <a:gd name="connsiteY4504" fmla="*/ 96229 h 4860733"/>
              <a:gd name="connsiteX4505" fmla="*/ 2450317 w 4853691"/>
              <a:gd name="connsiteY4505" fmla="*/ 105617 h 4860733"/>
              <a:gd name="connsiteX4506" fmla="*/ 2443275 w 4853691"/>
              <a:gd name="connsiteY4506" fmla="*/ 112658 h 4860733"/>
              <a:gd name="connsiteX4507" fmla="*/ 2436234 w 4853691"/>
              <a:gd name="connsiteY4507" fmla="*/ 122046 h 4860733"/>
              <a:gd name="connsiteX4508" fmla="*/ 2429193 w 4853691"/>
              <a:gd name="connsiteY4508" fmla="*/ 131435 h 4860733"/>
              <a:gd name="connsiteX4509" fmla="*/ 2422152 w 4853691"/>
              <a:gd name="connsiteY4509" fmla="*/ 143170 h 4860733"/>
              <a:gd name="connsiteX4510" fmla="*/ 2415111 w 4853691"/>
              <a:gd name="connsiteY4510" fmla="*/ 152558 h 4860733"/>
              <a:gd name="connsiteX4511" fmla="*/ 2408070 w 4853691"/>
              <a:gd name="connsiteY4511" fmla="*/ 164293 h 4860733"/>
              <a:gd name="connsiteX4512" fmla="*/ 2405723 w 4853691"/>
              <a:gd name="connsiteY4512" fmla="*/ 166640 h 4860733"/>
              <a:gd name="connsiteX4513" fmla="*/ 2405723 w 4853691"/>
              <a:gd name="connsiteY4513" fmla="*/ 166640 h 4860733"/>
              <a:gd name="connsiteX4514" fmla="*/ 2412764 w 4853691"/>
              <a:gd name="connsiteY4514" fmla="*/ 157252 h 4860733"/>
              <a:gd name="connsiteX4515" fmla="*/ 2518381 w 4853691"/>
              <a:gd name="connsiteY4515" fmla="*/ 103270 h 4860733"/>
              <a:gd name="connsiteX4516" fmla="*/ 2579404 w 4853691"/>
              <a:gd name="connsiteY4516" fmla="*/ 143170 h 4860733"/>
              <a:gd name="connsiteX4517" fmla="*/ 2586445 w 4853691"/>
              <a:gd name="connsiteY4517" fmla="*/ 147864 h 4860733"/>
              <a:gd name="connsiteX4518" fmla="*/ 2605222 w 4853691"/>
              <a:gd name="connsiteY4518" fmla="*/ 161946 h 4860733"/>
              <a:gd name="connsiteX4519" fmla="*/ 2614610 w 4853691"/>
              <a:gd name="connsiteY4519" fmla="*/ 168987 h 4860733"/>
              <a:gd name="connsiteX4520" fmla="*/ 2633386 w 4853691"/>
              <a:gd name="connsiteY4520" fmla="*/ 183070 h 4860733"/>
              <a:gd name="connsiteX4521" fmla="*/ 2642774 w 4853691"/>
              <a:gd name="connsiteY4521" fmla="*/ 190111 h 4860733"/>
              <a:gd name="connsiteX4522" fmla="*/ 2661551 w 4853691"/>
              <a:gd name="connsiteY4522" fmla="*/ 204193 h 4860733"/>
              <a:gd name="connsiteX4523" fmla="*/ 2670939 w 4853691"/>
              <a:gd name="connsiteY4523" fmla="*/ 213581 h 4860733"/>
              <a:gd name="connsiteX4524" fmla="*/ 2685021 w 4853691"/>
              <a:gd name="connsiteY4524" fmla="*/ 225316 h 4860733"/>
              <a:gd name="connsiteX4525" fmla="*/ 2680327 w 4853691"/>
              <a:gd name="connsiteY4525" fmla="*/ 234705 h 4860733"/>
              <a:gd name="connsiteX4526" fmla="*/ 2668592 w 4853691"/>
              <a:gd name="connsiteY4526" fmla="*/ 234705 h 4860733"/>
              <a:gd name="connsiteX4527" fmla="*/ 2631039 w 4853691"/>
              <a:gd name="connsiteY4527" fmla="*/ 230011 h 4860733"/>
              <a:gd name="connsiteX4528" fmla="*/ 2588792 w 4853691"/>
              <a:gd name="connsiteY4528" fmla="*/ 227664 h 4860733"/>
              <a:gd name="connsiteX4529" fmla="*/ 2562975 w 4853691"/>
              <a:gd name="connsiteY4529" fmla="*/ 225316 h 4860733"/>
              <a:gd name="connsiteX4530" fmla="*/ 2494910 w 4853691"/>
              <a:gd name="connsiteY4530" fmla="*/ 222969 h 4860733"/>
              <a:gd name="connsiteX4531" fmla="*/ 2480828 w 4853691"/>
              <a:gd name="connsiteY4531" fmla="*/ 222969 h 4860733"/>
              <a:gd name="connsiteX4532" fmla="*/ 2447970 w 4853691"/>
              <a:gd name="connsiteY4532" fmla="*/ 222969 h 4860733"/>
              <a:gd name="connsiteX4533" fmla="*/ 2433887 w 4853691"/>
              <a:gd name="connsiteY4533" fmla="*/ 204193 h 4860733"/>
              <a:gd name="connsiteX4534" fmla="*/ 2433887 w 4853691"/>
              <a:gd name="connsiteY4534" fmla="*/ 201846 h 4860733"/>
              <a:gd name="connsiteX4535" fmla="*/ 2438581 w 4853691"/>
              <a:gd name="connsiteY4535" fmla="*/ 187764 h 4860733"/>
              <a:gd name="connsiteX4536" fmla="*/ 2440928 w 4853691"/>
              <a:gd name="connsiteY4536" fmla="*/ 180723 h 4860733"/>
              <a:gd name="connsiteX4537" fmla="*/ 2445622 w 4853691"/>
              <a:gd name="connsiteY4537" fmla="*/ 166640 h 4860733"/>
              <a:gd name="connsiteX4538" fmla="*/ 2447970 w 4853691"/>
              <a:gd name="connsiteY4538" fmla="*/ 161946 h 4860733"/>
              <a:gd name="connsiteX4539" fmla="*/ 2455011 w 4853691"/>
              <a:gd name="connsiteY4539" fmla="*/ 143170 h 4860733"/>
              <a:gd name="connsiteX4540" fmla="*/ 2457358 w 4853691"/>
              <a:gd name="connsiteY4540" fmla="*/ 136129 h 4860733"/>
              <a:gd name="connsiteX4541" fmla="*/ 2462052 w 4853691"/>
              <a:gd name="connsiteY4541" fmla="*/ 126741 h 4860733"/>
              <a:gd name="connsiteX4542" fmla="*/ 2466746 w 4853691"/>
              <a:gd name="connsiteY4542" fmla="*/ 117352 h 4860733"/>
              <a:gd name="connsiteX4543" fmla="*/ 2469093 w 4853691"/>
              <a:gd name="connsiteY4543" fmla="*/ 112658 h 4860733"/>
              <a:gd name="connsiteX4544" fmla="*/ 2473787 w 4853691"/>
              <a:gd name="connsiteY4544" fmla="*/ 103270 h 4860733"/>
              <a:gd name="connsiteX4545" fmla="*/ 2473787 w 4853691"/>
              <a:gd name="connsiteY4545" fmla="*/ 103270 h 4860733"/>
              <a:gd name="connsiteX4546" fmla="*/ 2483175 w 4853691"/>
              <a:gd name="connsiteY4546" fmla="*/ 105617 h 4860733"/>
              <a:gd name="connsiteX4547" fmla="*/ 2499605 w 4853691"/>
              <a:gd name="connsiteY4547" fmla="*/ 96229 h 4860733"/>
              <a:gd name="connsiteX4548" fmla="*/ 2508993 w 4853691"/>
              <a:gd name="connsiteY4548" fmla="*/ 100923 h 4860733"/>
              <a:gd name="connsiteX4549" fmla="*/ 2518381 w 4853691"/>
              <a:gd name="connsiteY4549" fmla="*/ 103270 h 4860733"/>
              <a:gd name="connsiteX4550" fmla="*/ 2743697 w 4853691"/>
              <a:gd name="connsiteY4550" fmla="*/ 213581 h 4860733"/>
              <a:gd name="connsiteX4551" fmla="*/ 2771862 w 4853691"/>
              <a:gd name="connsiteY4551" fmla="*/ 197152 h 4860733"/>
              <a:gd name="connsiteX4552" fmla="*/ 2785944 w 4853691"/>
              <a:gd name="connsiteY4552" fmla="*/ 190111 h 4860733"/>
              <a:gd name="connsiteX4553" fmla="*/ 2818803 w 4853691"/>
              <a:gd name="connsiteY4553" fmla="*/ 176028 h 4860733"/>
              <a:gd name="connsiteX4554" fmla="*/ 2830538 w 4853691"/>
              <a:gd name="connsiteY4554" fmla="*/ 171334 h 4860733"/>
              <a:gd name="connsiteX4555" fmla="*/ 2872785 w 4853691"/>
              <a:gd name="connsiteY4555" fmla="*/ 154905 h 4860733"/>
              <a:gd name="connsiteX4556" fmla="*/ 2882173 w 4853691"/>
              <a:gd name="connsiteY4556" fmla="*/ 152558 h 4860733"/>
              <a:gd name="connsiteX4557" fmla="*/ 2898602 w 4853691"/>
              <a:gd name="connsiteY4557" fmla="*/ 147864 h 4860733"/>
              <a:gd name="connsiteX4558" fmla="*/ 2907991 w 4853691"/>
              <a:gd name="connsiteY4558" fmla="*/ 150211 h 4860733"/>
              <a:gd name="connsiteX4559" fmla="*/ 2959626 w 4853691"/>
              <a:gd name="connsiteY4559" fmla="*/ 168987 h 4860733"/>
              <a:gd name="connsiteX4560" fmla="*/ 2978402 w 4853691"/>
              <a:gd name="connsiteY4560" fmla="*/ 178376 h 4860733"/>
              <a:gd name="connsiteX4561" fmla="*/ 3018302 w 4853691"/>
              <a:gd name="connsiteY4561" fmla="*/ 194805 h 4860733"/>
              <a:gd name="connsiteX4562" fmla="*/ 3018302 w 4853691"/>
              <a:gd name="connsiteY4562" fmla="*/ 197152 h 4860733"/>
              <a:gd name="connsiteX4563" fmla="*/ 3015955 w 4853691"/>
              <a:gd name="connsiteY4563" fmla="*/ 201846 h 4860733"/>
              <a:gd name="connsiteX4564" fmla="*/ 3013608 w 4853691"/>
              <a:gd name="connsiteY4564" fmla="*/ 213581 h 4860733"/>
              <a:gd name="connsiteX4565" fmla="*/ 3013608 w 4853691"/>
              <a:gd name="connsiteY4565" fmla="*/ 218275 h 4860733"/>
              <a:gd name="connsiteX4566" fmla="*/ 3011261 w 4853691"/>
              <a:gd name="connsiteY4566" fmla="*/ 234705 h 4860733"/>
              <a:gd name="connsiteX4567" fmla="*/ 3011261 w 4853691"/>
              <a:gd name="connsiteY4567" fmla="*/ 237052 h 4860733"/>
              <a:gd name="connsiteX4568" fmla="*/ 2997178 w 4853691"/>
              <a:gd name="connsiteY4568" fmla="*/ 330934 h 4860733"/>
              <a:gd name="connsiteX4569" fmla="*/ 2997178 w 4853691"/>
              <a:gd name="connsiteY4569" fmla="*/ 333281 h 4860733"/>
              <a:gd name="connsiteX4570" fmla="*/ 2994831 w 4853691"/>
              <a:gd name="connsiteY4570" fmla="*/ 349710 h 4860733"/>
              <a:gd name="connsiteX4571" fmla="*/ 2992484 w 4853691"/>
              <a:gd name="connsiteY4571" fmla="*/ 361445 h 4860733"/>
              <a:gd name="connsiteX4572" fmla="*/ 2992484 w 4853691"/>
              <a:gd name="connsiteY4572" fmla="*/ 370833 h 4860733"/>
              <a:gd name="connsiteX4573" fmla="*/ 2959626 w 4853691"/>
              <a:gd name="connsiteY4573" fmla="*/ 370833 h 4860733"/>
              <a:gd name="connsiteX4574" fmla="*/ 2957279 w 4853691"/>
              <a:gd name="connsiteY4574" fmla="*/ 370833 h 4860733"/>
              <a:gd name="connsiteX4575" fmla="*/ 2922073 w 4853691"/>
              <a:gd name="connsiteY4575" fmla="*/ 349710 h 4860733"/>
              <a:gd name="connsiteX4576" fmla="*/ 2882173 w 4853691"/>
              <a:gd name="connsiteY4576" fmla="*/ 326239 h 4860733"/>
              <a:gd name="connsiteX4577" fmla="*/ 2832885 w 4853691"/>
              <a:gd name="connsiteY4577" fmla="*/ 298075 h 4860733"/>
              <a:gd name="connsiteX4578" fmla="*/ 2783597 w 4853691"/>
              <a:gd name="connsiteY4578" fmla="*/ 272257 h 4860733"/>
              <a:gd name="connsiteX4579" fmla="*/ 2762474 w 4853691"/>
              <a:gd name="connsiteY4579" fmla="*/ 262869 h 4860733"/>
              <a:gd name="connsiteX4580" fmla="*/ 2731962 w 4853691"/>
              <a:gd name="connsiteY4580" fmla="*/ 248787 h 4860733"/>
              <a:gd name="connsiteX4581" fmla="*/ 2734309 w 4853691"/>
              <a:gd name="connsiteY4581" fmla="*/ 241746 h 4860733"/>
              <a:gd name="connsiteX4582" fmla="*/ 2731962 w 4853691"/>
              <a:gd name="connsiteY4582" fmla="*/ 232358 h 4860733"/>
              <a:gd name="connsiteX4583" fmla="*/ 2741350 w 4853691"/>
              <a:gd name="connsiteY4583" fmla="*/ 225316 h 4860733"/>
              <a:gd name="connsiteX4584" fmla="*/ 2743697 w 4853691"/>
              <a:gd name="connsiteY4584" fmla="*/ 213581 h 4860733"/>
              <a:gd name="connsiteX4585" fmla="*/ 3041772 w 4853691"/>
              <a:gd name="connsiteY4585" fmla="*/ 208887 h 4860733"/>
              <a:gd name="connsiteX4586" fmla="*/ 3088713 w 4853691"/>
              <a:gd name="connsiteY4586" fmla="*/ 230011 h 4860733"/>
              <a:gd name="connsiteX4587" fmla="*/ 3112184 w 4853691"/>
              <a:gd name="connsiteY4587" fmla="*/ 241746 h 4860733"/>
              <a:gd name="connsiteX4588" fmla="*/ 3156778 w 4853691"/>
              <a:gd name="connsiteY4588" fmla="*/ 262869 h 4860733"/>
              <a:gd name="connsiteX4589" fmla="*/ 3180248 w 4853691"/>
              <a:gd name="connsiteY4589" fmla="*/ 276951 h 4860733"/>
              <a:gd name="connsiteX4590" fmla="*/ 3222495 w 4853691"/>
              <a:gd name="connsiteY4590" fmla="*/ 300422 h 4860733"/>
              <a:gd name="connsiteX4591" fmla="*/ 3234230 w 4853691"/>
              <a:gd name="connsiteY4591" fmla="*/ 307463 h 4860733"/>
              <a:gd name="connsiteX4592" fmla="*/ 3222495 w 4853691"/>
              <a:gd name="connsiteY4592" fmla="*/ 309810 h 4860733"/>
              <a:gd name="connsiteX4593" fmla="*/ 3201371 w 4853691"/>
              <a:gd name="connsiteY4593" fmla="*/ 314504 h 4860733"/>
              <a:gd name="connsiteX4594" fmla="*/ 3173207 w 4853691"/>
              <a:gd name="connsiteY4594" fmla="*/ 321545 h 4860733"/>
              <a:gd name="connsiteX4595" fmla="*/ 3152083 w 4853691"/>
              <a:gd name="connsiteY4595" fmla="*/ 328586 h 4860733"/>
              <a:gd name="connsiteX4596" fmla="*/ 3126266 w 4853691"/>
              <a:gd name="connsiteY4596" fmla="*/ 335628 h 4860733"/>
              <a:gd name="connsiteX4597" fmla="*/ 3105143 w 4853691"/>
              <a:gd name="connsiteY4597" fmla="*/ 342669 h 4860733"/>
              <a:gd name="connsiteX4598" fmla="*/ 3079325 w 4853691"/>
              <a:gd name="connsiteY4598" fmla="*/ 352057 h 4860733"/>
              <a:gd name="connsiteX4599" fmla="*/ 3058202 w 4853691"/>
              <a:gd name="connsiteY4599" fmla="*/ 361445 h 4860733"/>
              <a:gd name="connsiteX4600" fmla="*/ 3032384 w 4853691"/>
              <a:gd name="connsiteY4600" fmla="*/ 373180 h 4860733"/>
              <a:gd name="connsiteX4601" fmla="*/ 3025343 w 4853691"/>
              <a:gd name="connsiteY4601" fmla="*/ 375527 h 4860733"/>
              <a:gd name="connsiteX4602" fmla="*/ 3013608 w 4853691"/>
              <a:gd name="connsiteY4602" fmla="*/ 375527 h 4860733"/>
              <a:gd name="connsiteX4603" fmla="*/ 2987790 w 4853691"/>
              <a:gd name="connsiteY4603" fmla="*/ 375527 h 4860733"/>
              <a:gd name="connsiteX4604" fmla="*/ 3013608 w 4853691"/>
              <a:gd name="connsiteY4604" fmla="*/ 206540 h 4860733"/>
              <a:gd name="connsiteX4605" fmla="*/ 3015955 w 4853691"/>
              <a:gd name="connsiteY4605" fmla="*/ 199499 h 4860733"/>
              <a:gd name="connsiteX4606" fmla="*/ 3015955 w 4853691"/>
              <a:gd name="connsiteY4606" fmla="*/ 199499 h 4860733"/>
              <a:gd name="connsiteX4607" fmla="*/ 3022996 w 4853691"/>
              <a:gd name="connsiteY4607" fmla="*/ 201846 h 4860733"/>
              <a:gd name="connsiteX4608" fmla="*/ 3041772 w 4853691"/>
              <a:gd name="connsiteY4608" fmla="*/ 208887 h 4860733"/>
              <a:gd name="connsiteX4609" fmla="*/ 3269436 w 4853691"/>
              <a:gd name="connsiteY4609" fmla="*/ 300422 h 4860733"/>
              <a:gd name="connsiteX4610" fmla="*/ 3302294 w 4853691"/>
              <a:gd name="connsiteY4610" fmla="*/ 298075 h 4860733"/>
              <a:gd name="connsiteX4611" fmla="*/ 3316377 w 4853691"/>
              <a:gd name="connsiteY4611" fmla="*/ 295728 h 4860733"/>
              <a:gd name="connsiteX4612" fmla="*/ 3339847 w 4853691"/>
              <a:gd name="connsiteY4612" fmla="*/ 295728 h 4860733"/>
              <a:gd name="connsiteX4613" fmla="*/ 3339847 w 4853691"/>
              <a:gd name="connsiteY4613" fmla="*/ 295728 h 4860733"/>
              <a:gd name="connsiteX4614" fmla="*/ 3356276 w 4853691"/>
              <a:gd name="connsiteY4614" fmla="*/ 319198 h 4860733"/>
              <a:gd name="connsiteX4615" fmla="*/ 3363318 w 4853691"/>
              <a:gd name="connsiteY4615" fmla="*/ 328586 h 4860733"/>
              <a:gd name="connsiteX4616" fmla="*/ 3375053 w 4853691"/>
              <a:gd name="connsiteY4616" fmla="*/ 347363 h 4860733"/>
              <a:gd name="connsiteX4617" fmla="*/ 3382094 w 4853691"/>
              <a:gd name="connsiteY4617" fmla="*/ 359098 h 4860733"/>
              <a:gd name="connsiteX4618" fmla="*/ 3393829 w 4853691"/>
              <a:gd name="connsiteY4618" fmla="*/ 377874 h 4860733"/>
              <a:gd name="connsiteX4619" fmla="*/ 3400870 w 4853691"/>
              <a:gd name="connsiteY4619" fmla="*/ 389610 h 4860733"/>
              <a:gd name="connsiteX4620" fmla="*/ 3410259 w 4853691"/>
              <a:gd name="connsiteY4620" fmla="*/ 406039 h 4860733"/>
              <a:gd name="connsiteX4621" fmla="*/ 3405565 w 4853691"/>
              <a:gd name="connsiteY4621" fmla="*/ 410733 h 4860733"/>
              <a:gd name="connsiteX4622" fmla="*/ 3377400 w 4853691"/>
              <a:gd name="connsiteY4622" fmla="*/ 391957 h 4860733"/>
              <a:gd name="connsiteX4623" fmla="*/ 3356276 w 4853691"/>
              <a:gd name="connsiteY4623" fmla="*/ 377874 h 4860733"/>
              <a:gd name="connsiteX4624" fmla="*/ 3314030 w 4853691"/>
              <a:gd name="connsiteY4624" fmla="*/ 352057 h 4860733"/>
              <a:gd name="connsiteX4625" fmla="*/ 3290559 w 4853691"/>
              <a:gd name="connsiteY4625" fmla="*/ 337975 h 4860733"/>
              <a:gd name="connsiteX4626" fmla="*/ 3250659 w 4853691"/>
              <a:gd name="connsiteY4626" fmla="*/ 314504 h 4860733"/>
              <a:gd name="connsiteX4627" fmla="*/ 3234230 w 4853691"/>
              <a:gd name="connsiteY4627" fmla="*/ 305116 h 4860733"/>
              <a:gd name="connsiteX4628" fmla="*/ 3248312 w 4853691"/>
              <a:gd name="connsiteY4628" fmla="*/ 302769 h 4860733"/>
              <a:gd name="connsiteX4629" fmla="*/ 3269436 w 4853691"/>
              <a:gd name="connsiteY4629" fmla="*/ 300422 h 4860733"/>
              <a:gd name="connsiteX4630" fmla="*/ 3480670 w 4853691"/>
              <a:gd name="connsiteY4630" fmla="*/ 436551 h 4860733"/>
              <a:gd name="connsiteX4631" fmla="*/ 3515876 w 4853691"/>
              <a:gd name="connsiteY4631" fmla="*/ 445939 h 4860733"/>
              <a:gd name="connsiteX4632" fmla="*/ 3562817 w 4853691"/>
              <a:gd name="connsiteY4632" fmla="*/ 457674 h 4860733"/>
              <a:gd name="connsiteX4633" fmla="*/ 3590981 w 4853691"/>
              <a:gd name="connsiteY4633" fmla="*/ 464715 h 4860733"/>
              <a:gd name="connsiteX4634" fmla="*/ 3616799 w 4853691"/>
              <a:gd name="connsiteY4634" fmla="*/ 471756 h 4860733"/>
              <a:gd name="connsiteX4635" fmla="*/ 3628534 w 4853691"/>
              <a:gd name="connsiteY4635" fmla="*/ 474103 h 4860733"/>
              <a:gd name="connsiteX4636" fmla="*/ 3628534 w 4853691"/>
              <a:gd name="connsiteY4636" fmla="*/ 478797 h 4860733"/>
              <a:gd name="connsiteX4637" fmla="*/ 3633228 w 4853691"/>
              <a:gd name="connsiteY4637" fmla="*/ 490533 h 4860733"/>
              <a:gd name="connsiteX4638" fmla="*/ 3630881 w 4853691"/>
              <a:gd name="connsiteY4638" fmla="*/ 492880 h 4860733"/>
              <a:gd name="connsiteX4639" fmla="*/ 3623840 w 4853691"/>
              <a:gd name="connsiteY4639" fmla="*/ 497574 h 4860733"/>
              <a:gd name="connsiteX4640" fmla="*/ 3616799 w 4853691"/>
              <a:gd name="connsiteY4640" fmla="*/ 504615 h 4860733"/>
              <a:gd name="connsiteX4641" fmla="*/ 3612104 w 4853691"/>
              <a:gd name="connsiteY4641" fmla="*/ 511656 h 4860733"/>
              <a:gd name="connsiteX4642" fmla="*/ 3605064 w 4853691"/>
              <a:gd name="connsiteY4642" fmla="*/ 518697 h 4860733"/>
              <a:gd name="connsiteX4643" fmla="*/ 3600369 w 4853691"/>
              <a:gd name="connsiteY4643" fmla="*/ 523391 h 4860733"/>
              <a:gd name="connsiteX4644" fmla="*/ 3598022 w 4853691"/>
              <a:gd name="connsiteY4644" fmla="*/ 525738 h 4860733"/>
              <a:gd name="connsiteX4645" fmla="*/ 3579246 w 4853691"/>
              <a:gd name="connsiteY4645" fmla="*/ 518697 h 4860733"/>
              <a:gd name="connsiteX4646" fmla="*/ 3541693 w 4853691"/>
              <a:gd name="connsiteY4646" fmla="*/ 504615 h 4860733"/>
              <a:gd name="connsiteX4647" fmla="*/ 3483017 w 4853691"/>
              <a:gd name="connsiteY4647" fmla="*/ 485839 h 4860733"/>
              <a:gd name="connsiteX4648" fmla="*/ 3450158 w 4853691"/>
              <a:gd name="connsiteY4648" fmla="*/ 474103 h 4860733"/>
              <a:gd name="connsiteX4649" fmla="*/ 3429035 w 4853691"/>
              <a:gd name="connsiteY4649" fmla="*/ 467062 h 4860733"/>
              <a:gd name="connsiteX4650" fmla="*/ 3429035 w 4853691"/>
              <a:gd name="connsiteY4650" fmla="*/ 452980 h 4860733"/>
              <a:gd name="connsiteX4651" fmla="*/ 3429035 w 4853691"/>
              <a:gd name="connsiteY4651" fmla="*/ 452980 h 4860733"/>
              <a:gd name="connsiteX4652" fmla="*/ 3426688 w 4853691"/>
              <a:gd name="connsiteY4652" fmla="*/ 436551 h 4860733"/>
              <a:gd name="connsiteX4653" fmla="*/ 3443117 w 4853691"/>
              <a:gd name="connsiteY4653" fmla="*/ 422468 h 4860733"/>
              <a:gd name="connsiteX4654" fmla="*/ 3454852 w 4853691"/>
              <a:gd name="connsiteY4654" fmla="*/ 424815 h 4860733"/>
              <a:gd name="connsiteX4655" fmla="*/ 3480670 w 4853691"/>
              <a:gd name="connsiteY4655" fmla="*/ 436551 h 4860733"/>
              <a:gd name="connsiteX4656" fmla="*/ 3705986 w 4853691"/>
              <a:gd name="connsiteY4656" fmla="*/ 516350 h 4860733"/>
              <a:gd name="connsiteX4657" fmla="*/ 3745886 w 4853691"/>
              <a:gd name="connsiteY4657" fmla="*/ 539821 h 4860733"/>
              <a:gd name="connsiteX4658" fmla="*/ 3762316 w 4853691"/>
              <a:gd name="connsiteY4658" fmla="*/ 549209 h 4860733"/>
              <a:gd name="connsiteX4659" fmla="*/ 3795174 w 4853691"/>
              <a:gd name="connsiteY4659" fmla="*/ 570332 h 4860733"/>
              <a:gd name="connsiteX4660" fmla="*/ 3813950 w 4853691"/>
              <a:gd name="connsiteY4660" fmla="*/ 582068 h 4860733"/>
              <a:gd name="connsiteX4661" fmla="*/ 3844462 w 4853691"/>
              <a:gd name="connsiteY4661" fmla="*/ 600844 h 4860733"/>
              <a:gd name="connsiteX4662" fmla="*/ 3863239 w 4853691"/>
              <a:gd name="connsiteY4662" fmla="*/ 612579 h 4860733"/>
              <a:gd name="connsiteX4663" fmla="*/ 3891403 w 4853691"/>
              <a:gd name="connsiteY4663" fmla="*/ 631355 h 4860733"/>
              <a:gd name="connsiteX4664" fmla="*/ 3910180 w 4853691"/>
              <a:gd name="connsiteY4664" fmla="*/ 645438 h 4860733"/>
              <a:gd name="connsiteX4665" fmla="*/ 3938344 w 4853691"/>
              <a:gd name="connsiteY4665" fmla="*/ 664214 h 4860733"/>
              <a:gd name="connsiteX4666" fmla="*/ 3938344 w 4853691"/>
              <a:gd name="connsiteY4666" fmla="*/ 664214 h 4860733"/>
              <a:gd name="connsiteX4667" fmla="*/ 3928956 w 4853691"/>
              <a:gd name="connsiteY4667" fmla="*/ 659520 h 4860733"/>
              <a:gd name="connsiteX4668" fmla="*/ 3910180 w 4853691"/>
              <a:gd name="connsiteY4668" fmla="*/ 650132 h 4860733"/>
              <a:gd name="connsiteX4669" fmla="*/ 3896097 w 4853691"/>
              <a:gd name="connsiteY4669" fmla="*/ 643091 h 4860733"/>
              <a:gd name="connsiteX4670" fmla="*/ 3874974 w 4853691"/>
              <a:gd name="connsiteY4670" fmla="*/ 633703 h 4860733"/>
              <a:gd name="connsiteX4671" fmla="*/ 3860891 w 4853691"/>
              <a:gd name="connsiteY4671" fmla="*/ 626661 h 4860733"/>
              <a:gd name="connsiteX4672" fmla="*/ 3839768 w 4853691"/>
              <a:gd name="connsiteY4672" fmla="*/ 617273 h 4860733"/>
              <a:gd name="connsiteX4673" fmla="*/ 3825686 w 4853691"/>
              <a:gd name="connsiteY4673" fmla="*/ 612579 h 4860733"/>
              <a:gd name="connsiteX4674" fmla="*/ 3799868 w 4853691"/>
              <a:gd name="connsiteY4674" fmla="*/ 603191 h 4860733"/>
              <a:gd name="connsiteX4675" fmla="*/ 3790480 w 4853691"/>
              <a:gd name="connsiteY4675" fmla="*/ 598497 h 4860733"/>
              <a:gd name="connsiteX4676" fmla="*/ 3757622 w 4853691"/>
              <a:gd name="connsiteY4676" fmla="*/ 589109 h 4860733"/>
              <a:gd name="connsiteX4677" fmla="*/ 3752927 w 4853691"/>
              <a:gd name="connsiteY4677" fmla="*/ 589109 h 4860733"/>
              <a:gd name="connsiteX4678" fmla="*/ 3736498 w 4853691"/>
              <a:gd name="connsiteY4678" fmla="*/ 584415 h 4860733"/>
              <a:gd name="connsiteX4679" fmla="*/ 3736498 w 4853691"/>
              <a:gd name="connsiteY4679" fmla="*/ 579720 h 4860733"/>
              <a:gd name="connsiteX4680" fmla="*/ 3715375 w 4853691"/>
              <a:gd name="connsiteY4680" fmla="*/ 558597 h 4860733"/>
              <a:gd name="connsiteX4681" fmla="*/ 3705986 w 4853691"/>
              <a:gd name="connsiteY4681" fmla="*/ 560944 h 4860733"/>
              <a:gd name="connsiteX4682" fmla="*/ 3687210 w 4853691"/>
              <a:gd name="connsiteY4682" fmla="*/ 535127 h 4860733"/>
              <a:gd name="connsiteX4683" fmla="*/ 3687210 w 4853691"/>
              <a:gd name="connsiteY4683" fmla="*/ 535127 h 4860733"/>
              <a:gd name="connsiteX4684" fmla="*/ 3659045 w 4853691"/>
              <a:gd name="connsiteY4684" fmla="*/ 495227 h 4860733"/>
              <a:gd name="connsiteX4685" fmla="*/ 3659045 w 4853691"/>
              <a:gd name="connsiteY4685" fmla="*/ 495227 h 4860733"/>
              <a:gd name="connsiteX4686" fmla="*/ 3666086 w 4853691"/>
              <a:gd name="connsiteY4686" fmla="*/ 488186 h 4860733"/>
              <a:gd name="connsiteX4687" fmla="*/ 3698945 w 4853691"/>
              <a:gd name="connsiteY4687" fmla="*/ 506962 h 4860733"/>
              <a:gd name="connsiteX4688" fmla="*/ 3705986 w 4853691"/>
              <a:gd name="connsiteY4688" fmla="*/ 516350 h 4860733"/>
              <a:gd name="connsiteX4689" fmla="*/ 3980591 w 4853691"/>
              <a:gd name="connsiteY4689" fmla="*/ 692379 h 4860733"/>
              <a:gd name="connsiteX4690" fmla="*/ 3994673 w 4853691"/>
              <a:gd name="connsiteY4690" fmla="*/ 701767 h 4860733"/>
              <a:gd name="connsiteX4691" fmla="*/ 4013449 w 4853691"/>
              <a:gd name="connsiteY4691" fmla="*/ 713502 h 4860733"/>
              <a:gd name="connsiteX4692" fmla="*/ 4027532 w 4853691"/>
              <a:gd name="connsiteY4692" fmla="*/ 722890 h 4860733"/>
              <a:gd name="connsiteX4693" fmla="*/ 4046308 w 4853691"/>
              <a:gd name="connsiteY4693" fmla="*/ 734626 h 4860733"/>
              <a:gd name="connsiteX4694" fmla="*/ 4060390 w 4853691"/>
              <a:gd name="connsiteY4694" fmla="*/ 744014 h 4860733"/>
              <a:gd name="connsiteX4695" fmla="*/ 4079167 w 4853691"/>
              <a:gd name="connsiteY4695" fmla="*/ 755749 h 4860733"/>
              <a:gd name="connsiteX4696" fmla="*/ 4093249 w 4853691"/>
              <a:gd name="connsiteY4696" fmla="*/ 765137 h 4860733"/>
              <a:gd name="connsiteX4697" fmla="*/ 4112025 w 4853691"/>
              <a:gd name="connsiteY4697" fmla="*/ 779219 h 4860733"/>
              <a:gd name="connsiteX4698" fmla="*/ 4126108 w 4853691"/>
              <a:gd name="connsiteY4698" fmla="*/ 788608 h 4860733"/>
              <a:gd name="connsiteX4699" fmla="*/ 4156619 w 4853691"/>
              <a:gd name="connsiteY4699" fmla="*/ 812078 h 4860733"/>
              <a:gd name="connsiteX4700" fmla="*/ 4170701 w 4853691"/>
              <a:gd name="connsiteY4700" fmla="*/ 823813 h 4860733"/>
              <a:gd name="connsiteX4701" fmla="*/ 4187131 w 4853691"/>
              <a:gd name="connsiteY4701" fmla="*/ 837896 h 4860733"/>
              <a:gd name="connsiteX4702" fmla="*/ 4203560 w 4853691"/>
              <a:gd name="connsiteY4702" fmla="*/ 851978 h 4860733"/>
              <a:gd name="connsiteX4703" fmla="*/ 4217643 w 4853691"/>
              <a:gd name="connsiteY4703" fmla="*/ 866060 h 4860733"/>
              <a:gd name="connsiteX4704" fmla="*/ 4231725 w 4853691"/>
              <a:gd name="connsiteY4704" fmla="*/ 880142 h 4860733"/>
              <a:gd name="connsiteX4705" fmla="*/ 4231725 w 4853691"/>
              <a:gd name="connsiteY4705" fmla="*/ 880142 h 4860733"/>
              <a:gd name="connsiteX4706" fmla="*/ 4227031 w 4853691"/>
              <a:gd name="connsiteY4706" fmla="*/ 891878 h 4860733"/>
              <a:gd name="connsiteX4707" fmla="*/ 4227031 w 4853691"/>
              <a:gd name="connsiteY4707" fmla="*/ 896572 h 4860733"/>
              <a:gd name="connsiteX4708" fmla="*/ 4227031 w 4853691"/>
              <a:gd name="connsiteY4708" fmla="*/ 896572 h 4860733"/>
              <a:gd name="connsiteX4709" fmla="*/ 4222337 w 4853691"/>
              <a:gd name="connsiteY4709" fmla="*/ 898919 h 4860733"/>
              <a:gd name="connsiteX4710" fmla="*/ 4217643 w 4853691"/>
              <a:gd name="connsiteY4710" fmla="*/ 901266 h 4860733"/>
              <a:gd name="connsiteX4711" fmla="*/ 4212948 w 4853691"/>
              <a:gd name="connsiteY4711" fmla="*/ 903613 h 4860733"/>
              <a:gd name="connsiteX4712" fmla="*/ 4201213 w 4853691"/>
              <a:gd name="connsiteY4712" fmla="*/ 891878 h 4860733"/>
              <a:gd name="connsiteX4713" fmla="*/ 4184784 w 4853691"/>
              <a:gd name="connsiteY4713" fmla="*/ 875448 h 4860733"/>
              <a:gd name="connsiteX4714" fmla="*/ 4158966 w 4853691"/>
              <a:gd name="connsiteY4714" fmla="*/ 851978 h 4860733"/>
              <a:gd name="connsiteX4715" fmla="*/ 4140190 w 4853691"/>
              <a:gd name="connsiteY4715" fmla="*/ 835549 h 4860733"/>
              <a:gd name="connsiteX4716" fmla="*/ 4116719 w 4853691"/>
              <a:gd name="connsiteY4716" fmla="*/ 814425 h 4860733"/>
              <a:gd name="connsiteX4717" fmla="*/ 4097943 w 4853691"/>
              <a:gd name="connsiteY4717" fmla="*/ 797996 h 4860733"/>
              <a:gd name="connsiteX4718" fmla="*/ 4074473 w 4853691"/>
              <a:gd name="connsiteY4718" fmla="*/ 776872 h 4860733"/>
              <a:gd name="connsiteX4719" fmla="*/ 4053349 w 4853691"/>
              <a:gd name="connsiteY4719" fmla="*/ 760443 h 4860733"/>
              <a:gd name="connsiteX4720" fmla="*/ 4029879 w 4853691"/>
              <a:gd name="connsiteY4720" fmla="*/ 741667 h 4860733"/>
              <a:gd name="connsiteX4721" fmla="*/ 4008755 w 4853691"/>
              <a:gd name="connsiteY4721" fmla="*/ 725237 h 4860733"/>
              <a:gd name="connsiteX4722" fmla="*/ 3985285 w 4853691"/>
              <a:gd name="connsiteY4722" fmla="*/ 706461 h 4860733"/>
              <a:gd name="connsiteX4723" fmla="*/ 3961814 w 4853691"/>
              <a:gd name="connsiteY4723" fmla="*/ 690032 h 4860733"/>
              <a:gd name="connsiteX4724" fmla="*/ 3947732 w 4853691"/>
              <a:gd name="connsiteY4724" fmla="*/ 680643 h 4860733"/>
              <a:gd name="connsiteX4725" fmla="*/ 3957120 w 4853691"/>
              <a:gd name="connsiteY4725" fmla="*/ 685338 h 4860733"/>
              <a:gd name="connsiteX4726" fmla="*/ 3980591 w 4853691"/>
              <a:gd name="connsiteY4726" fmla="*/ 692379 h 4860733"/>
              <a:gd name="connsiteX4727" fmla="*/ 4292748 w 4853691"/>
              <a:gd name="connsiteY4727" fmla="*/ 981065 h 4860733"/>
              <a:gd name="connsiteX4728" fmla="*/ 4320913 w 4853691"/>
              <a:gd name="connsiteY4728" fmla="*/ 1011577 h 4860733"/>
              <a:gd name="connsiteX4729" fmla="*/ 4332648 w 4853691"/>
              <a:gd name="connsiteY4729" fmla="*/ 1025659 h 4860733"/>
              <a:gd name="connsiteX4730" fmla="*/ 4356118 w 4853691"/>
              <a:gd name="connsiteY4730" fmla="*/ 1051477 h 4860733"/>
              <a:gd name="connsiteX4731" fmla="*/ 4370201 w 4853691"/>
              <a:gd name="connsiteY4731" fmla="*/ 1067906 h 4860733"/>
              <a:gd name="connsiteX4732" fmla="*/ 4391324 w 4853691"/>
              <a:gd name="connsiteY4732" fmla="*/ 1093724 h 4860733"/>
              <a:gd name="connsiteX4733" fmla="*/ 4405406 w 4853691"/>
              <a:gd name="connsiteY4733" fmla="*/ 1110153 h 4860733"/>
              <a:gd name="connsiteX4734" fmla="*/ 4426530 w 4853691"/>
              <a:gd name="connsiteY4734" fmla="*/ 1135970 h 4860733"/>
              <a:gd name="connsiteX4735" fmla="*/ 4440612 w 4853691"/>
              <a:gd name="connsiteY4735" fmla="*/ 1152400 h 4860733"/>
              <a:gd name="connsiteX4736" fmla="*/ 4459388 w 4853691"/>
              <a:gd name="connsiteY4736" fmla="*/ 1175870 h 4860733"/>
              <a:gd name="connsiteX4737" fmla="*/ 4459388 w 4853691"/>
              <a:gd name="connsiteY4737" fmla="*/ 1178217 h 4860733"/>
              <a:gd name="connsiteX4738" fmla="*/ 4473471 w 4853691"/>
              <a:gd name="connsiteY4738" fmla="*/ 1201688 h 4860733"/>
              <a:gd name="connsiteX4739" fmla="*/ 4489900 w 4853691"/>
              <a:gd name="connsiteY4739" fmla="*/ 1229852 h 4860733"/>
              <a:gd name="connsiteX4740" fmla="*/ 4503982 w 4853691"/>
              <a:gd name="connsiteY4740" fmla="*/ 1253323 h 4860733"/>
              <a:gd name="connsiteX4741" fmla="*/ 4520412 w 4853691"/>
              <a:gd name="connsiteY4741" fmla="*/ 1281487 h 4860733"/>
              <a:gd name="connsiteX4742" fmla="*/ 4532147 w 4853691"/>
              <a:gd name="connsiteY4742" fmla="*/ 1304958 h 4860733"/>
              <a:gd name="connsiteX4743" fmla="*/ 4546229 w 4853691"/>
              <a:gd name="connsiteY4743" fmla="*/ 1333122 h 4860733"/>
              <a:gd name="connsiteX4744" fmla="*/ 4557964 w 4853691"/>
              <a:gd name="connsiteY4744" fmla="*/ 1356593 h 4860733"/>
              <a:gd name="connsiteX4745" fmla="*/ 4572047 w 4853691"/>
              <a:gd name="connsiteY4745" fmla="*/ 1384757 h 4860733"/>
              <a:gd name="connsiteX4746" fmla="*/ 4572047 w 4853691"/>
              <a:gd name="connsiteY4746" fmla="*/ 1387104 h 4860733"/>
              <a:gd name="connsiteX4747" fmla="*/ 4565005 w 4853691"/>
              <a:gd name="connsiteY4747" fmla="*/ 1375369 h 4860733"/>
              <a:gd name="connsiteX4748" fmla="*/ 4503982 w 4853691"/>
              <a:gd name="connsiteY4748" fmla="*/ 1300264 h 4860733"/>
              <a:gd name="connsiteX4749" fmla="*/ 4492247 w 4853691"/>
              <a:gd name="connsiteY4749" fmla="*/ 1288529 h 4860733"/>
              <a:gd name="connsiteX4750" fmla="*/ 4473471 w 4853691"/>
              <a:gd name="connsiteY4750" fmla="*/ 1267405 h 4860733"/>
              <a:gd name="connsiteX4751" fmla="*/ 4346730 w 4853691"/>
              <a:gd name="connsiteY4751" fmla="*/ 1107806 h 4860733"/>
              <a:gd name="connsiteX4752" fmla="*/ 4344383 w 4853691"/>
              <a:gd name="connsiteY4752" fmla="*/ 1105459 h 4860733"/>
              <a:gd name="connsiteX4753" fmla="*/ 4306830 w 4853691"/>
              <a:gd name="connsiteY4753" fmla="*/ 1063212 h 4860733"/>
              <a:gd name="connsiteX4754" fmla="*/ 4299789 w 4853691"/>
              <a:gd name="connsiteY4754" fmla="*/ 1056171 h 4860733"/>
              <a:gd name="connsiteX4755" fmla="*/ 4264583 w 4853691"/>
              <a:gd name="connsiteY4755" fmla="*/ 1020965 h 4860733"/>
              <a:gd name="connsiteX4756" fmla="*/ 4250501 w 4853691"/>
              <a:gd name="connsiteY4756" fmla="*/ 1006883 h 4860733"/>
              <a:gd name="connsiteX4757" fmla="*/ 4222337 w 4853691"/>
              <a:gd name="connsiteY4757" fmla="*/ 981065 h 4860733"/>
              <a:gd name="connsiteX4758" fmla="*/ 4201213 w 4853691"/>
              <a:gd name="connsiteY4758" fmla="*/ 964636 h 4860733"/>
              <a:gd name="connsiteX4759" fmla="*/ 4191825 w 4853691"/>
              <a:gd name="connsiteY4759" fmla="*/ 957595 h 4860733"/>
              <a:gd name="connsiteX4760" fmla="*/ 4196519 w 4853691"/>
              <a:gd name="connsiteY4760" fmla="*/ 945860 h 4860733"/>
              <a:gd name="connsiteX4761" fmla="*/ 4189478 w 4853691"/>
              <a:gd name="connsiteY4761" fmla="*/ 931777 h 4860733"/>
              <a:gd name="connsiteX4762" fmla="*/ 4191825 w 4853691"/>
              <a:gd name="connsiteY4762" fmla="*/ 929430 h 4860733"/>
              <a:gd name="connsiteX4763" fmla="*/ 4196519 w 4853691"/>
              <a:gd name="connsiteY4763" fmla="*/ 924736 h 4860733"/>
              <a:gd name="connsiteX4764" fmla="*/ 4203560 w 4853691"/>
              <a:gd name="connsiteY4764" fmla="*/ 920042 h 4860733"/>
              <a:gd name="connsiteX4765" fmla="*/ 4208254 w 4853691"/>
              <a:gd name="connsiteY4765" fmla="*/ 917695 h 4860733"/>
              <a:gd name="connsiteX4766" fmla="*/ 4215296 w 4853691"/>
              <a:gd name="connsiteY4766" fmla="*/ 913001 h 4860733"/>
              <a:gd name="connsiteX4767" fmla="*/ 4217643 w 4853691"/>
              <a:gd name="connsiteY4767" fmla="*/ 910654 h 4860733"/>
              <a:gd name="connsiteX4768" fmla="*/ 4222337 w 4853691"/>
              <a:gd name="connsiteY4768" fmla="*/ 908307 h 4860733"/>
              <a:gd name="connsiteX4769" fmla="*/ 4288054 w 4853691"/>
              <a:gd name="connsiteY4769" fmla="*/ 976371 h 4860733"/>
              <a:gd name="connsiteX4770" fmla="*/ 4292748 w 4853691"/>
              <a:gd name="connsiteY4770" fmla="*/ 981065 h 4860733"/>
              <a:gd name="connsiteX4771" fmla="*/ 4618988 w 4853691"/>
              <a:gd name="connsiteY4771" fmla="*/ 1438740 h 4860733"/>
              <a:gd name="connsiteX4772" fmla="*/ 4611946 w 4853691"/>
              <a:gd name="connsiteY4772" fmla="*/ 1419963 h 4860733"/>
              <a:gd name="connsiteX4773" fmla="*/ 4604905 w 4853691"/>
              <a:gd name="connsiteY4773" fmla="*/ 1403534 h 4860733"/>
              <a:gd name="connsiteX4774" fmla="*/ 4611946 w 4853691"/>
              <a:gd name="connsiteY4774" fmla="*/ 1415269 h 4860733"/>
              <a:gd name="connsiteX4775" fmla="*/ 4618988 w 4853691"/>
              <a:gd name="connsiteY4775" fmla="*/ 1429351 h 4860733"/>
              <a:gd name="connsiteX4776" fmla="*/ 4626029 w 4853691"/>
              <a:gd name="connsiteY4776" fmla="*/ 1445781 h 4860733"/>
              <a:gd name="connsiteX4777" fmla="*/ 4630723 w 4853691"/>
              <a:gd name="connsiteY4777" fmla="*/ 1457516 h 4860733"/>
              <a:gd name="connsiteX4778" fmla="*/ 4656540 w 4853691"/>
              <a:gd name="connsiteY4778" fmla="*/ 1520886 h 4860733"/>
              <a:gd name="connsiteX4779" fmla="*/ 4651846 w 4853691"/>
              <a:gd name="connsiteY4779" fmla="*/ 1513845 h 4860733"/>
              <a:gd name="connsiteX4780" fmla="*/ 4642458 w 4853691"/>
              <a:gd name="connsiteY4780" fmla="*/ 1497416 h 4860733"/>
              <a:gd name="connsiteX4781" fmla="*/ 4630723 w 4853691"/>
              <a:gd name="connsiteY4781" fmla="*/ 1478639 h 4860733"/>
              <a:gd name="connsiteX4782" fmla="*/ 4626029 w 4853691"/>
              <a:gd name="connsiteY4782" fmla="*/ 1466904 h 4860733"/>
              <a:gd name="connsiteX4783" fmla="*/ 4618988 w 4853691"/>
              <a:gd name="connsiteY4783" fmla="*/ 1438740 h 4860733"/>
              <a:gd name="connsiteX4784" fmla="*/ 4635417 w 4853691"/>
              <a:gd name="connsiteY4784" fmla="*/ 1457516 h 4860733"/>
              <a:gd name="connsiteX4785" fmla="*/ 4658887 w 4853691"/>
              <a:gd name="connsiteY4785" fmla="*/ 1502110 h 4860733"/>
              <a:gd name="connsiteX4786" fmla="*/ 4661234 w 4853691"/>
              <a:gd name="connsiteY4786" fmla="*/ 1509151 h 4860733"/>
              <a:gd name="connsiteX4787" fmla="*/ 4680011 w 4853691"/>
              <a:gd name="connsiteY4787" fmla="*/ 1549051 h 4860733"/>
              <a:gd name="connsiteX4788" fmla="*/ 4680011 w 4853691"/>
              <a:gd name="connsiteY4788" fmla="*/ 1551398 h 4860733"/>
              <a:gd name="connsiteX4789" fmla="*/ 4687052 w 4853691"/>
              <a:gd name="connsiteY4789" fmla="*/ 1570174 h 4860733"/>
              <a:gd name="connsiteX4790" fmla="*/ 4698787 w 4853691"/>
              <a:gd name="connsiteY4790" fmla="*/ 1598339 h 4860733"/>
              <a:gd name="connsiteX4791" fmla="*/ 4705828 w 4853691"/>
              <a:gd name="connsiteY4791" fmla="*/ 1614768 h 4860733"/>
              <a:gd name="connsiteX4792" fmla="*/ 4675317 w 4853691"/>
              <a:gd name="connsiteY4792" fmla="*/ 1553745 h 4860733"/>
              <a:gd name="connsiteX4793" fmla="*/ 4668275 w 4853691"/>
              <a:gd name="connsiteY4793" fmla="*/ 1539662 h 4860733"/>
              <a:gd name="connsiteX4794" fmla="*/ 4663581 w 4853691"/>
              <a:gd name="connsiteY4794" fmla="*/ 1532621 h 4860733"/>
              <a:gd name="connsiteX4795" fmla="*/ 4633070 w 4853691"/>
              <a:gd name="connsiteY4795" fmla="*/ 1459863 h 4860733"/>
              <a:gd name="connsiteX4796" fmla="*/ 4628376 w 4853691"/>
              <a:gd name="connsiteY4796" fmla="*/ 1445781 h 4860733"/>
              <a:gd name="connsiteX4797" fmla="*/ 4628376 w 4853691"/>
              <a:gd name="connsiteY4797" fmla="*/ 1445781 h 4860733"/>
              <a:gd name="connsiteX4798" fmla="*/ 4628376 w 4853691"/>
              <a:gd name="connsiteY4798" fmla="*/ 1445781 h 4860733"/>
              <a:gd name="connsiteX4799" fmla="*/ 4635417 w 4853691"/>
              <a:gd name="connsiteY4799" fmla="*/ 1457516 h 4860733"/>
              <a:gd name="connsiteX4800" fmla="*/ 4799710 w 4853691"/>
              <a:gd name="connsiteY4800" fmla="*/ 2011419 h 4860733"/>
              <a:gd name="connsiteX4801" fmla="*/ 4799710 w 4853691"/>
              <a:gd name="connsiteY4801" fmla="*/ 2025501 h 4860733"/>
              <a:gd name="connsiteX4802" fmla="*/ 4802057 w 4853691"/>
              <a:gd name="connsiteY4802" fmla="*/ 2046624 h 4860733"/>
              <a:gd name="connsiteX4803" fmla="*/ 4802057 w 4853691"/>
              <a:gd name="connsiteY4803" fmla="*/ 2058360 h 4860733"/>
              <a:gd name="connsiteX4804" fmla="*/ 4804404 w 4853691"/>
              <a:gd name="connsiteY4804" fmla="*/ 2086524 h 4860733"/>
              <a:gd name="connsiteX4805" fmla="*/ 4804404 w 4853691"/>
              <a:gd name="connsiteY4805" fmla="*/ 2093565 h 4860733"/>
              <a:gd name="connsiteX4806" fmla="*/ 4804404 w 4853691"/>
              <a:gd name="connsiteY4806" fmla="*/ 2093565 h 4860733"/>
              <a:gd name="connsiteX4807" fmla="*/ 4804404 w 4853691"/>
              <a:gd name="connsiteY4807" fmla="*/ 2088871 h 4860733"/>
              <a:gd name="connsiteX4808" fmla="*/ 4792669 w 4853691"/>
              <a:gd name="connsiteY4808" fmla="*/ 2006725 h 4860733"/>
              <a:gd name="connsiteX4809" fmla="*/ 4790322 w 4853691"/>
              <a:gd name="connsiteY4809" fmla="*/ 1992643 h 4860733"/>
              <a:gd name="connsiteX4810" fmla="*/ 4776240 w 4853691"/>
              <a:gd name="connsiteY4810" fmla="*/ 1912843 h 4860733"/>
              <a:gd name="connsiteX4811" fmla="*/ 4773892 w 4853691"/>
              <a:gd name="connsiteY4811" fmla="*/ 1901108 h 4860733"/>
              <a:gd name="connsiteX4812" fmla="*/ 4769198 w 4853691"/>
              <a:gd name="connsiteY4812" fmla="*/ 1877637 h 4860733"/>
              <a:gd name="connsiteX4813" fmla="*/ 4783281 w 4853691"/>
              <a:gd name="connsiteY4813" fmla="*/ 1882331 h 4860733"/>
              <a:gd name="connsiteX4814" fmla="*/ 4785628 w 4853691"/>
              <a:gd name="connsiteY4814" fmla="*/ 1882331 h 4860733"/>
              <a:gd name="connsiteX4815" fmla="*/ 4785628 w 4853691"/>
              <a:gd name="connsiteY4815" fmla="*/ 1889372 h 4860733"/>
              <a:gd name="connsiteX4816" fmla="*/ 4787975 w 4853691"/>
              <a:gd name="connsiteY4816" fmla="*/ 1898761 h 4860733"/>
              <a:gd name="connsiteX4817" fmla="*/ 4790322 w 4853691"/>
              <a:gd name="connsiteY4817" fmla="*/ 1917537 h 4860733"/>
              <a:gd name="connsiteX4818" fmla="*/ 4792669 w 4853691"/>
              <a:gd name="connsiteY4818" fmla="*/ 1929272 h 4860733"/>
              <a:gd name="connsiteX4819" fmla="*/ 4795016 w 4853691"/>
              <a:gd name="connsiteY4819" fmla="*/ 1945702 h 4860733"/>
              <a:gd name="connsiteX4820" fmla="*/ 4797363 w 4853691"/>
              <a:gd name="connsiteY4820" fmla="*/ 1959784 h 4860733"/>
              <a:gd name="connsiteX4821" fmla="*/ 4797363 w 4853691"/>
              <a:gd name="connsiteY4821" fmla="*/ 1964478 h 4860733"/>
              <a:gd name="connsiteX4822" fmla="*/ 4795016 w 4853691"/>
              <a:gd name="connsiteY4822" fmla="*/ 1971519 h 4860733"/>
              <a:gd name="connsiteX4823" fmla="*/ 4797363 w 4853691"/>
              <a:gd name="connsiteY4823" fmla="*/ 1980907 h 4860733"/>
              <a:gd name="connsiteX4824" fmla="*/ 4797363 w 4853691"/>
              <a:gd name="connsiteY4824" fmla="*/ 1990295 h 4860733"/>
              <a:gd name="connsiteX4825" fmla="*/ 4799710 w 4853691"/>
              <a:gd name="connsiteY4825" fmla="*/ 2011419 h 4860733"/>
              <a:gd name="connsiteX4826" fmla="*/ 4799710 w 4853691"/>
              <a:gd name="connsiteY4826" fmla="*/ 2084177 h 4860733"/>
              <a:gd name="connsiteX4827" fmla="*/ 4795016 w 4853691"/>
              <a:gd name="connsiteY4827" fmla="*/ 2060707 h 4860733"/>
              <a:gd name="connsiteX4828" fmla="*/ 4792669 w 4853691"/>
              <a:gd name="connsiteY4828" fmla="*/ 2048971 h 4860733"/>
              <a:gd name="connsiteX4829" fmla="*/ 4785628 w 4853691"/>
              <a:gd name="connsiteY4829" fmla="*/ 2025501 h 4860733"/>
              <a:gd name="connsiteX4830" fmla="*/ 4783281 w 4853691"/>
              <a:gd name="connsiteY4830" fmla="*/ 2013766 h 4860733"/>
              <a:gd name="connsiteX4831" fmla="*/ 4778587 w 4853691"/>
              <a:gd name="connsiteY4831" fmla="*/ 1999684 h 4860733"/>
              <a:gd name="connsiteX4832" fmla="*/ 4787975 w 4853691"/>
              <a:gd name="connsiteY4832" fmla="*/ 1990295 h 4860733"/>
              <a:gd name="connsiteX4833" fmla="*/ 4787975 w 4853691"/>
              <a:gd name="connsiteY4833" fmla="*/ 1990295 h 4860733"/>
              <a:gd name="connsiteX4834" fmla="*/ 4795016 w 4853691"/>
              <a:gd name="connsiteY4834" fmla="*/ 2020807 h 4860733"/>
              <a:gd name="connsiteX4835" fmla="*/ 4799710 w 4853691"/>
              <a:gd name="connsiteY4835" fmla="*/ 2041930 h 4860733"/>
              <a:gd name="connsiteX4836" fmla="*/ 4804404 w 4853691"/>
              <a:gd name="connsiteY4836" fmla="*/ 2072442 h 4860733"/>
              <a:gd name="connsiteX4837" fmla="*/ 4806751 w 4853691"/>
              <a:gd name="connsiteY4837" fmla="*/ 2093565 h 4860733"/>
              <a:gd name="connsiteX4838" fmla="*/ 4809098 w 4853691"/>
              <a:gd name="connsiteY4838" fmla="*/ 2105301 h 4860733"/>
              <a:gd name="connsiteX4839" fmla="*/ 4809098 w 4853691"/>
              <a:gd name="connsiteY4839" fmla="*/ 2100607 h 4860733"/>
              <a:gd name="connsiteX4840" fmla="*/ 4799710 w 4853691"/>
              <a:gd name="connsiteY4840" fmla="*/ 2084177 h 4860733"/>
              <a:gd name="connsiteX4841" fmla="*/ 4787975 w 4853691"/>
              <a:gd name="connsiteY4841" fmla="*/ 2074789 h 4860733"/>
              <a:gd name="connsiteX4842" fmla="*/ 4790322 w 4853691"/>
              <a:gd name="connsiteY4842" fmla="*/ 2086524 h 4860733"/>
              <a:gd name="connsiteX4843" fmla="*/ 4795016 w 4853691"/>
              <a:gd name="connsiteY4843" fmla="*/ 2117036 h 4860733"/>
              <a:gd name="connsiteX4844" fmla="*/ 4790322 w 4853691"/>
              <a:gd name="connsiteY4844" fmla="*/ 2121730 h 4860733"/>
              <a:gd name="connsiteX4845" fmla="*/ 4790322 w 4853691"/>
              <a:gd name="connsiteY4845" fmla="*/ 2117036 h 4860733"/>
              <a:gd name="connsiteX4846" fmla="*/ 4783281 w 4853691"/>
              <a:gd name="connsiteY4846" fmla="*/ 2067748 h 4860733"/>
              <a:gd name="connsiteX4847" fmla="*/ 4778587 w 4853691"/>
              <a:gd name="connsiteY4847" fmla="*/ 2037236 h 4860733"/>
              <a:gd name="connsiteX4848" fmla="*/ 4773892 w 4853691"/>
              <a:gd name="connsiteY4848" fmla="*/ 2006725 h 4860733"/>
              <a:gd name="connsiteX4849" fmla="*/ 4773892 w 4853691"/>
              <a:gd name="connsiteY4849" fmla="*/ 2009072 h 4860733"/>
              <a:gd name="connsiteX4850" fmla="*/ 4787975 w 4853691"/>
              <a:gd name="connsiteY4850" fmla="*/ 2074789 h 4860733"/>
              <a:gd name="connsiteX4851" fmla="*/ 4799710 w 4853691"/>
              <a:gd name="connsiteY4851" fmla="*/ 2203877 h 4860733"/>
              <a:gd name="connsiteX4852" fmla="*/ 4802057 w 4853691"/>
              <a:gd name="connsiteY4852" fmla="*/ 2225000 h 4860733"/>
              <a:gd name="connsiteX4853" fmla="*/ 4802057 w 4853691"/>
              <a:gd name="connsiteY4853" fmla="*/ 2229694 h 4860733"/>
              <a:gd name="connsiteX4854" fmla="*/ 4802057 w 4853691"/>
              <a:gd name="connsiteY4854" fmla="*/ 2227347 h 4860733"/>
              <a:gd name="connsiteX4855" fmla="*/ 4799710 w 4853691"/>
              <a:gd name="connsiteY4855" fmla="*/ 2203877 h 4860733"/>
              <a:gd name="connsiteX4856" fmla="*/ 4790322 w 4853691"/>
              <a:gd name="connsiteY4856" fmla="*/ 2159283 h 4860733"/>
              <a:gd name="connsiteX4857" fmla="*/ 4785628 w 4853691"/>
              <a:gd name="connsiteY4857" fmla="*/ 2133465 h 4860733"/>
              <a:gd name="connsiteX4858" fmla="*/ 4776240 w 4853691"/>
              <a:gd name="connsiteY4858" fmla="*/ 2093565 h 4860733"/>
              <a:gd name="connsiteX4859" fmla="*/ 4769198 w 4853691"/>
              <a:gd name="connsiteY4859" fmla="*/ 2067748 h 4860733"/>
              <a:gd name="connsiteX4860" fmla="*/ 4759810 w 4853691"/>
              <a:gd name="connsiteY4860" fmla="*/ 2030195 h 4860733"/>
              <a:gd name="connsiteX4861" fmla="*/ 4752769 w 4853691"/>
              <a:gd name="connsiteY4861" fmla="*/ 2004378 h 4860733"/>
              <a:gd name="connsiteX4862" fmla="*/ 4741034 w 4853691"/>
              <a:gd name="connsiteY4862" fmla="*/ 1966825 h 4860733"/>
              <a:gd name="connsiteX4863" fmla="*/ 4731646 w 4853691"/>
              <a:gd name="connsiteY4863" fmla="*/ 1943354 h 4860733"/>
              <a:gd name="connsiteX4864" fmla="*/ 4717563 w 4853691"/>
              <a:gd name="connsiteY4864" fmla="*/ 1905802 h 4860733"/>
              <a:gd name="connsiteX4865" fmla="*/ 4708175 w 4853691"/>
              <a:gd name="connsiteY4865" fmla="*/ 1884678 h 4860733"/>
              <a:gd name="connsiteX4866" fmla="*/ 4684705 w 4853691"/>
              <a:gd name="connsiteY4866" fmla="*/ 1837737 h 4860733"/>
              <a:gd name="connsiteX4867" fmla="*/ 4682358 w 4853691"/>
              <a:gd name="connsiteY4867" fmla="*/ 1830696 h 4860733"/>
              <a:gd name="connsiteX4868" fmla="*/ 4661234 w 4853691"/>
              <a:gd name="connsiteY4868" fmla="*/ 1793144 h 4860733"/>
              <a:gd name="connsiteX4869" fmla="*/ 4663581 w 4853691"/>
              <a:gd name="connsiteY4869" fmla="*/ 1790796 h 4860733"/>
              <a:gd name="connsiteX4870" fmla="*/ 4668275 w 4853691"/>
              <a:gd name="connsiteY4870" fmla="*/ 1795491 h 4860733"/>
              <a:gd name="connsiteX4871" fmla="*/ 4677664 w 4853691"/>
              <a:gd name="connsiteY4871" fmla="*/ 1804879 h 4860733"/>
              <a:gd name="connsiteX4872" fmla="*/ 4684705 w 4853691"/>
              <a:gd name="connsiteY4872" fmla="*/ 1814267 h 4860733"/>
              <a:gd name="connsiteX4873" fmla="*/ 4691746 w 4853691"/>
              <a:gd name="connsiteY4873" fmla="*/ 1826002 h 4860733"/>
              <a:gd name="connsiteX4874" fmla="*/ 4698787 w 4853691"/>
              <a:gd name="connsiteY4874" fmla="*/ 1835390 h 4860733"/>
              <a:gd name="connsiteX4875" fmla="*/ 4705828 w 4853691"/>
              <a:gd name="connsiteY4875" fmla="*/ 1849473 h 4860733"/>
              <a:gd name="connsiteX4876" fmla="*/ 4712869 w 4853691"/>
              <a:gd name="connsiteY4876" fmla="*/ 1861208 h 4860733"/>
              <a:gd name="connsiteX4877" fmla="*/ 4722257 w 4853691"/>
              <a:gd name="connsiteY4877" fmla="*/ 1877637 h 4860733"/>
              <a:gd name="connsiteX4878" fmla="*/ 4726952 w 4853691"/>
              <a:gd name="connsiteY4878" fmla="*/ 1887025 h 4860733"/>
              <a:gd name="connsiteX4879" fmla="*/ 4736340 w 4853691"/>
              <a:gd name="connsiteY4879" fmla="*/ 1905802 h 4860733"/>
              <a:gd name="connsiteX4880" fmla="*/ 4741034 w 4853691"/>
              <a:gd name="connsiteY4880" fmla="*/ 1915190 h 4860733"/>
              <a:gd name="connsiteX4881" fmla="*/ 4750422 w 4853691"/>
              <a:gd name="connsiteY4881" fmla="*/ 1938660 h 4860733"/>
              <a:gd name="connsiteX4882" fmla="*/ 4752769 w 4853691"/>
              <a:gd name="connsiteY4882" fmla="*/ 1945702 h 4860733"/>
              <a:gd name="connsiteX4883" fmla="*/ 4757463 w 4853691"/>
              <a:gd name="connsiteY4883" fmla="*/ 1959784 h 4860733"/>
              <a:gd name="connsiteX4884" fmla="*/ 4745728 w 4853691"/>
              <a:gd name="connsiteY4884" fmla="*/ 1978560 h 4860733"/>
              <a:gd name="connsiteX4885" fmla="*/ 4766852 w 4853691"/>
              <a:gd name="connsiteY4885" fmla="*/ 1999684 h 4860733"/>
              <a:gd name="connsiteX4886" fmla="*/ 4769198 w 4853691"/>
              <a:gd name="connsiteY4886" fmla="*/ 1999684 h 4860733"/>
              <a:gd name="connsiteX4887" fmla="*/ 4778587 w 4853691"/>
              <a:gd name="connsiteY4887" fmla="*/ 2053666 h 4860733"/>
              <a:gd name="connsiteX4888" fmla="*/ 4783281 w 4853691"/>
              <a:gd name="connsiteY4888" fmla="*/ 2077136 h 4860733"/>
              <a:gd name="connsiteX4889" fmla="*/ 4790322 w 4853691"/>
              <a:gd name="connsiteY4889" fmla="*/ 2126424 h 4860733"/>
              <a:gd name="connsiteX4890" fmla="*/ 4787975 w 4853691"/>
              <a:gd name="connsiteY4890" fmla="*/ 2133465 h 4860733"/>
              <a:gd name="connsiteX4891" fmla="*/ 4792669 w 4853691"/>
              <a:gd name="connsiteY4891" fmla="*/ 2145201 h 4860733"/>
              <a:gd name="connsiteX4892" fmla="*/ 4792669 w 4853691"/>
              <a:gd name="connsiteY4892" fmla="*/ 2152242 h 4860733"/>
              <a:gd name="connsiteX4893" fmla="*/ 4799710 w 4853691"/>
              <a:gd name="connsiteY4893" fmla="*/ 2203877 h 4860733"/>
              <a:gd name="connsiteX4894" fmla="*/ 4656540 w 4853691"/>
              <a:gd name="connsiteY4894" fmla="*/ 1816614 h 4860733"/>
              <a:gd name="connsiteX4895" fmla="*/ 4658887 w 4853691"/>
              <a:gd name="connsiteY4895" fmla="*/ 1826002 h 4860733"/>
              <a:gd name="connsiteX4896" fmla="*/ 4661234 w 4853691"/>
              <a:gd name="connsiteY4896" fmla="*/ 1847126 h 4860733"/>
              <a:gd name="connsiteX4897" fmla="*/ 4661234 w 4853691"/>
              <a:gd name="connsiteY4897" fmla="*/ 1854167 h 4860733"/>
              <a:gd name="connsiteX4898" fmla="*/ 4663581 w 4853691"/>
              <a:gd name="connsiteY4898" fmla="*/ 1868249 h 4860733"/>
              <a:gd name="connsiteX4899" fmla="*/ 4656540 w 4853691"/>
              <a:gd name="connsiteY4899" fmla="*/ 1870596 h 4860733"/>
              <a:gd name="connsiteX4900" fmla="*/ 4654193 w 4853691"/>
              <a:gd name="connsiteY4900" fmla="*/ 1868249 h 4860733"/>
              <a:gd name="connsiteX4901" fmla="*/ 4644805 w 4853691"/>
              <a:gd name="connsiteY4901" fmla="*/ 1854167 h 4860733"/>
              <a:gd name="connsiteX4902" fmla="*/ 4630723 w 4853691"/>
              <a:gd name="connsiteY4902" fmla="*/ 1837737 h 4860733"/>
              <a:gd name="connsiteX4903" fmla="*/ 4621334 w 4853691"/>
              <a:gd name="connsiteY4903" fmla="*/ 1826002 h 4860733"/>
              <a:gd name="connsiteX4904" fmla="*/ 4604905 w 4853691"/>
              <a:gd name="connsiteY4904" fmla="*/ 1809573 h 4860733"/>
              <a:gd name="connsiteX4905" fmla="*/ 4595517 w 4853691"/>
              <a:gd name="connsiteY4905" fmla="*/ 1800185 h 4860733"/>
              <a:gd name="connsiteX4906" fmla="*/ 4574393 w 4853691"/>
              <a:gd name="connsiteY4906" fmla="*/ 1779061 h 4860733"/>
              <a:gd name="connsiteX4907" fmla="*/ 4569699 w 4853691"/>
              <a:gd name="connsiteY4907" fmla="*/ 1774367 h 4860733"/>
              <a:gd name="connsiteX4908" fmla="*/ 4543882 w 4853691"/>
              <a:gd name="connsiteY4908" fmla="*/ 1753244 h 4860733"/>
              <a:gd name="connsiteX4909" fmla="*/ 4536841 w 4853691"/>
              <a:gd name="connsiteY4909" fmla="*/ 1748550 h 4860733"/>
              <a:gd name="connsiteX4910" fmla="*/ 4515717 w 4853691"/>
              <a:gd name="connsiteY4910" fmla="*/ 1734467 h 4860733"/>
              <a:gd name="connsiteX4911" fmla="*/ 4503982 w 4853691"/>
              <a:gd name="connsiteY4911" fmla="*/ 1727426 h 4860733"/>
              <a:gd name="connsiteX4912" fmla="*/ 4487553 w 4853691"/>
              <a:gd name="connsiteY4912" fmla="*/ 1715691 h 4860733"/>
              <a:gd name="connsiteX4913" fmla="*/ 4475818 w 4853691"/>
              <a:gd name="connsiteY4913" fmla="*/ 1708650 h 4860733"/>
              <a:gd name="connsiteX4914" fmla="*/ 4478165 w 4853691"/>
              <a:gd name="connsiteY4914" fmla="*/ 1699262 h 4860733"/>
              <a:gd name="connsiteX4915" fmla="*/ 4478165 w 4853691"/>
              <a:gd name="connsiteY4915" fmla="*/ 1699262 h 4860733"/>
              <a:gd name="connsiteX4916" fmla="*/ 4487553 w 4853691"/>
              <a:gd name="connsiteY4916" fmla="*/ 1699262 h 4860733"/>
              <a:gd name="connsiteX4917" fmla="*/ 4508676 w 4853691"/>
              <a:gd name="connsiteY4917" fmla="*/ 1701609 h 4860733"/>
              <a:gd name="connsiteX4918" fmla="*/ 4513371 w 4853691"/>
              <a:gd name="connsiteY4918" fmla="*/ 1701609 h 4860733"/>
              <a:gd name="connsiteX4919" fmla="*/ 4529800 w 4853691"/>
              <a:gd name="connsiteY4919" fmla="*/ 1703956 h 4860733"/>
              <a:gd name="connsiteX4920" fmla="*/ 4536841 w 4853691"/>
              <a:gd name="connsiteY4920" fmla="*/ 1706303 h 4860733"/>
              <a:gd name="connsiteX4921" fmla="*/ 4550923 w 4853691"/>
              <a:gd name="connsiteY4921" fmla="*/ 1710997 h 4860733"/>
              <a:gd name="connsiteX4922" fmla="*/ 4557964 w 4853691"/>
              <a:gd name="connsiteY4922" fmla="*/ 1713344 h 4860733"/>
              <a:gd name="connsiteX4923" fmla="*/ 4572047 w 4853691"/>
              <a:gd name="connsiteY4923" fmla="*/ 1720385 h 4860733"/>
              <a:gd name="connsiteX4924" fmla="*/ 4576741 w 4853691"/>
              <a:gd name="connsiteY4924" fmla="*/ 1722732 h 4860733"/>
              <a:gd name="connsiteX4925" fmla="*/ 4590823 w 4853691"/>
              <a:gd name="connsiteY4925" fmla="*/ 1729773 h 4860733"/>
              <a:gd name="connsiteX4926" fmla="*/ 4595517 w 4853691"/>
              <a:gd name="connsiteY4926" fmla="*/ 1734467 h 4860733"/>
              <a:gd name="connsiteX4927" fmla="*/ 4609599 w 4853691"/>
              <a:gd name="connsiteY4927" fmla="*/ 1743855 h 4860733"/>
              <a:gd name="connsiteX4928" fmla="*/ 4616640 w 4853691"/>
              <a:gd name="connsiteY4928" fmla="*/ 1748550 h 4860733"/>
              <a:gd name="connsiteX4929" fmla="*/ 4628376 w 4853691"/>
              <a:gd name="connsiteY4929" fmla="*/ 1757938 h 4860733"/>
              <a:gd name="connsiteX4930" fmla="*/ 4630723 w 4853691"/>
              <a:gd name="connsiteY4930" fmla="*/ 1760285 h 4860733"/>
              <a:gd name="connsiteX4931" fmla="*/ 4626029 w 4853691"/>
              <a:gd name="connsiteY4931" fmla="*/ 1774367 h 4860733"/>
              <a:gd name="connsiteX4932" fmla="*/ 4647152 w 4853691"/>
              <a:gd name="connsiteY4932" fmla="*/ 1795491 h 4860733"/>
              <a:gd name="connsiteX4933" fmla="*/ 4649499 w 4853691"/>
              <a:gd name="connsiteY4933" fmla="*/ 1795491 h 4860733"/>
              <a:gd name="connsiteX4934" fmla="*/ 4649499 w 4853691"/>
              <a:gd name="connsiteY4934" fmla="*/ 1802532 h 4860733"/>
              <a:gd name="connsiteX4935" fmla="*/ 4656540 w 4853691"/>
              <a:gd name="connsiteY4935" fmla="*/ 1816614 h 4860733"/>
              <a:gd name="connsiteX4936" fmla="*/ 4668275 w 4853691"/>
              <a:gd name="connsiteY4936" fmla="*/ 2100607 h 4860733"/>
              <a:gd name="connsiteX4937" fmla="*/ 4668275 w 4853691"/>
              <a:gd name="connsiteY4937" fmla="*/ 2121730 h 4860733"/>
              <a:gd name="connsiteX4938" fmla="*/ 4668275 w 4853691"/>
              <a:gd name="connsiteY4938" fmla="*/ 2135812 h 4860733"/>
              <a:gd name="connsiteX4939" fmla="*/ 4670623 w 4853691"/>
              <a:gd name="connsiteY4939" fmla="*/ 2156936 h 4860733"/>
              <a:gd name="connsiteX4940" fmla="*/ 4670623 w 4853691"/>
              <a:gd name="connsiteY4940" fmla="*/ 2171018 h 4860733"/>
              <a:gd name="connsiteX4941" fmla="*/ 4672970 w 4853691"/>
              <a:gd name="connsiteY4941" fmla="*/ 2192142 h 4860733"/>
              <a:gd name="connsiteX4942" fmla="*/ 4675317 w 4853691"/>
              <a:gd name="connsiteY4942" fmla="*/ 2206224 h 4860733"/>
              <a:gd name="connsiteX4943" fmla="*/ 4677664 w 4853691"/>
              <a:gd name="connsiteY4943" fmla="*/ 2227347 h 4860733"/>
              <a:gd name="connsiteX4944" fmla="*/ 4680011 w 4853691"/>
              <a:gd name="connsiteY4944" fmla="*/ 2241429 h 4860733"/>
              <a:gd name="connsiteX4945" fmla="*/ 4682358 w 4853691"/>
              <a:gd name="connsiteY4945" fmla="*/ 2262553 h 4860733"/>
              <a:gd name="connsiteX4946" fmla="*/ 4684705 w 4853691"/>
              <a:gd name="connsiteY4946" fmla="*/ 2278982 h 4860733"/>
              <a:gd name="connsiteX4947" fmla="*/ 4687052 w 4853691"/>
              <a:gd name="connsiteY4947" fmla="*/ 2297759 h 4860733"/>
              <a:gd name="connsiteX4948" fmla="*/ 4689399 w 4853691"/>
              <a:gd name="connsiteY4948" fmla="*/ 2311841 h 4860733"/>
              <a:gd name="connsiteX4949" fmla="*/ 4691746 w 4853691"/>
              <a:gd name="connsiteY4949" fmla="*/ 2330617 h 4860733"/>
              <a:gd name="connsiteX4950" fmla="*/ 4694093 w 4853691"/>
              <a:gd name="connsiteY4950" fmla="*/ 2344700 h 4860733"/>
              <a:gd name="connsiteX4951" fmla="*/ 4696440 w 4853691"/>
              <a:gd name="connsiteY4951" fmla="*/ 2361129 h 4860733"/>
              <a:gd name="connsiteX4952" fmla="*/ 4698787 w 4853691"/>
              <a:gd name="connsiteY4952" fmla="*/ 2375211 h 4860733"/>
              <a:gd name="connsiteX4953" fmla="*/ 4701134 w 4853691"/>
              <a:gd name="connsiteY4953" fmla="*/ 2391640 h 4860733"/>
              <a:gd name="connsiteX4954" fmla="*/ 4703481 w 4853691"/>
              <a:gd name="connsiteY4954" fmla="*/ 2405723 h 4860733"/>
              <a:gd name="connsiteX4955" fmla="*/ 4705828 w 4853691"/>
              <a:gd name="connsiteY4955" fmla="*/ 2419805 h 4860733"/>
              <a:gd name="connsiteX4956" fmla="*/ 4708175 w 4853691"/>
              <a:gd name="connsiteY4956" fmla="*/ 2431540 h 4860733"/>
              <a:gd name="connsiteX4957" fmla="*/ 4701134 w 4853691"/>
              <a:gd name="connsiteY4957" fmla="*/ 2433887 h 4860733"/>
              <a:gd name="connsiteX4958" fmla="*/ 4696440 w 4853691"/>
              <a:gd name="connsiteY4958" fmla="*/ 2426846 h 4860733"/>
              <a:gd name="connsiteX4959" fmla="*/ 4691746 w 4853691"/>
              <a:gd name="connsiteY4959" fmla="*/ 2422152 h 4860733"/>
              <a:gd name="connsiteX4960" fmla="*/ 4687052 w 4853691"/>
              <a:gd name="connsiteY4960" fmla="*/ 2412764 h 4860733"/>
              <a:gd name="connsiteX4961" fmla="*/ 4682358 w 4853691"/>
              <a:gd name="connsiteY4961" fmla="*/ 2408070 h 4860733"/>
              <a:gd name="connsiteX4962" fmla="*/ 4677664 w 4853691"/>
              <a:gd name="connsiteY4962" fmla="*/ 2398681 h 4860733"/>
              <a:gd name="connsiteX4963" fmla="*/ 4675317 w 4853691"/>
              <a:gd name="connsiteY4963" fmla="*/ 2391640 h 4860733"/>
              <a:gd name="connsiteX4964" fmla="*/ 4670623 w 4853691"/>
              <a:gd name="connsiteY4964" fmla="*/ 2382252 h 4860733"/>
              <a:gd name="connsiteX4965" fmla="*/ 4668275 w 4853691"/>
              <a:gd name="connsiteY4965" fmla="*/ 2375211 h 4860733"/>
              <a:gd name="connsiteX4966" fmla="*/ 4663581 w 4853691"/>
              <a:gd name="connsiteY4966" fmla="*/ 2365823 h 4860733"/>
              <a:gd name="connsiteX4967" fmla="*/ 4661234 w 4853691"/>
              <a:gd name="connsiteY4967" fmla="*/ 2358782 h 4860733"/>
              <a:gd name="connsiteX4968" fmla="*/ 4656540 w 4853691"/>
              <a:gd name="connsiteY4968" fmla="*/ 2347047 h 4860733"/>
              <a:gd name="connsiteX4969" fmla="*/ 4654193 w 4853691"/>
              <a:gd name="connsiteY4969" fmla="*/ 2340005 h 4860733"/>
              <a:gd name="connsiteX4970" fmla="*/ 4649499 w 4853691"/>
              <a:gd name="connsiteY4970" fmla="*/ 2328270 h 4860733"/>
              <a:gd name="connsiteX4971" fmla="*/ 4647152 w 4853691"/>
              <a:gd name="connsiteY4971" fmla="*/ 2321229 h 4860733"/>
              <a:gd name="connsiteX4972" fmla="*/ 4642458 w 4853691"/>
              <a:gd name="connsiteY4972" fmla="*/ 2309494 h 4860733"/>
              <a:gd name="connsiteX4973" fmla="*/ 4640111 w 4853691"/>
              <a:gd name="connsiteY4973" fmla="*/ 2302453 h 4860733"/>
              <a:gd name="connsiteX4974" fmla="*/ 4635417 w 4853691"/>
              <a:gd name="connsiteY4974" fmla="*/ 2290717 h 4860733"/>
              <a:gd name="connsiteX4975" fmla="*/ 4633070 w 4853691"/>
              <a:gd name="connsiteY4975" fmla="*/ 2283676 h 4860733"/>
              <a:gd name="connsiteX4976" fmla="*/ 4628376 w 4853691"/>
              <a:gd name="connsiteY4976" fmla="*/ 2271941 h 4860733"/>
              <a:gd name="connsiteX4977" fmla="*/ 4626029 w 4853691"/>
              <a:gd name="connsiteY4977" fmla="*/ 2264900 h 4860733"/>
              <a:gd name="connsiteX4978" fmla="*/ 4621334 w 4853691"/>
              <a:gd name="connsiteY4978" fmla="*/ 2255512 h 4860733"/>
              <a:gd name="connsiteX4979" fmla="*/ 4618988 w 4853691"/>
              <a:gd name="connsiteY4979" fmla="*/ 2246123 h 4860733"/>
              <a:gd name="connsiteX4980" fmla="*/ 4616640 w 4853691"/>
              <a:gd name="connsiteY4980" fmla="*/ 2236735 h 4860733"/>
              <a:gd name="connsiteX4981" fmla="*/ 4611946 w 4853691"/>
              <a:gd name="connsiteY4981" fmla="*/ 2227347 h 4860733"/>
              <a:gd name="connsiteX4982" fmla="*/ 4609599 w 4853691"/>
              <a:gd name="connsiteY4982" fmla="*/ 2217959 h 4860733"/>
              <a:gd name="connsiteX4983" fmla="*/ 4604905 w 4853691"/>
              <a:gd name="connsiteY4983" fmla="*/ 2208571 h 4860733"/>
              <a:gd name="connsiteX4984" fmla="*/ 4602558 w 4853691"/>
              <a:gd name="connsiteY4984" fmla="*/ 2201530 h 4860733"/>
              <a:gd name="connsiteX4985" fmla="*/ 4597864 w 4853691"/>
              <a:gd name="connsiteY4985" fmla="*/ 2189794 h 4860733"/>
              <a:gd name="connsiteX4986" fmla="*/ 4611946 w 4853691"/>
              <a:gd name="connsiteY4986" fmla="*/ 2171018 h 4860733"/>
              <a:gd name="connsiteX4987" fmla="*/ 4590823 w 4853691"/>
              <a:gd name="connsiteY4987" fmla="*/ 2149895 h 4860733"/>
              <a:gd name="connsiteX4988" fmla="*/ 4586129 w 4853691"/>
              <a:gd name="connsiteY4988" fmla="*/ 2149895 h 4860733"/>
              <a:gd name="connsiteX4989" fmla="*/ 4576741 w 4853691"/>
              <a:gd name="connsiteY4989" fmla="*/ 2119383 h 4860733"/>
              <a:gd name="connsiteX4990" fmla="*/ 4574393 w 4853691"/>
              <a:gd name="connsiteY4990" fmla="*/ 2109995 h 4860733"/>
              <a:gd name="connsiteX4991" fmla="*/ 4569699 w 4853691"/>
              <a:gd name="connsiteY4991" fmla="*/ 2093565 h 4860733"/>
              <a:gd name="connsiteX4992" fmla="*/ 4567353 w 4853691"/>
              <a:gd name="connsiteY4992" fmla="*/ 2084177 h 4860733"/>
              <a:gd name="connsiteX4993" fmla="*/ 4562658 w 4853691"/>
              <a:gd name="connsiteY4993" fmla="*/ 2067748 h 4860733"/>
              <a:gd name="connsiteX4994" fmla="*/ 4560311 w 4853691"/>
              <a:gd name="connsiteY4994" fmla="*/ 2060707 h 4860733"/>
              <a:gd name="connsiteX4995" fmla="*/ 4471124 w 4853691"/>
              <a:gd name="connsiteY4995" fmla="*/ 1706303 h 4860733"/>
              <a:gd name="connsiteX4996" fmla="*/ 4482859 w 4853691"/>
              <a:gd name="connsiteY4996" fmla="*/ 1696915 h 4860733"/>
              <a:gd name="connsiteX4997" fmla="*/ 4494594 w 4853691"/>
              <a:gd name="connsiteY4997" fmla="*/ 1703956 h 4860733"/>
              <a:gd name="connsiteX4998" fmla="*/ 4508676 w 4853691"/>
              <a:gd name="connsiteY4998" fmla="*/ 1713344 h 4860733"/>
              <a:gd name="connsiteX4999" fmla="*/ 4522759 w 4853691"/>
              <a:gd name="connsiteY4999" fmla="*/ 1722732 h 4860733"/>
              <a:gd name="connsiteX5000" fmla="*/ 4536841 w 4853691"/>
              <a:gd name="connsiteY5000" fmla="*/ 1734467 h 4860733"/>
              <a:gd name="connsiteX5001" fmla="*/ 4548576 w 4853691"/>
              <a:gd name="connsiteY5001" fmla="*/ 1743855 h 4860733"/>
              <a:gd name="connsiteX5002" fmla="*/ 4565005 w 4853691"/>
              <a:gd name="connsiteY5002" fmla="*/ 1757938 h 4860733"/>
              <a:gd name="connsiteX5003" fmla="*/ 4576741 w 4853691"/>
              <a:gd name="connsiteY5003" fmla="*/ 1767326 h 4860733"/>
              <a:gd name="connsiteX5004" fmla="*/ 4593170 w 4853691"/>
              <a:gd name="connsiteY5004" fmla="*/ 1783755 h 4860733"/>
              <a:gd name="connsiteX5005" fmla="*/ 4602558 w 4853691"/>
              <a:gd name="connsiteY5005" fmla="*/ 1793144 h 4860733"/>
              <a:gd name="connsiteX5006" fmla="*/ 4618988 w 4853691"/>
              <a:gd name="connsiteY5006" fmla="*/ 1811920 h 4860733"/>
              <a:gd name="connsiteX5007" fmla="*/ 4626029 w 4853691"/>
              <a:gd name="connsiteY5007" fmla="*/ 1818961 h 4860733"/>
              <a:gd name="connsiteX5008" fmla="*/ 4658887 w 4853691"/>
              <a:gd name="connsiteY5008" fmla="*/ 1863555 h 4860733"/>
              <a:gd name="connsiteX5009" fmla="*/ 4649499 w 4853691"/>
              <a:gd name="connsiteY5009" fmla="*/ 1879984 h 4860733"/>
              <a:gd name="connsiteX5010" fmla="*/ 4668275 w 4853691"/>
              <a:gd name="connsiteY5010" fmla="*/ 1898761 h 4860733"/>
              <a:gd name="connsiteX5011" fmla="*/ 4668275 w 4853691"/>
              <a:gd name="connsiteY5011" fmla="*/ 1990295 h 4860733"/>
              <a:gd name="connsiteX5012" fmla="*/ 4668275 w 4853691"/>
              <a:gd name="connsiteY5012" fmla="*/ 1999684 h 4860733"/>
              <a:gd name="connsiteX5013" fmla="*/ 4668275 w 4853691"/>
              <a:gd name="connsiteY5013" fmla="*/ 2023154 h 4860733"/>
              <a:gd name="connsiteX5014" fmla="*/ 4668275 w 4853691"/>
              <a:gd name="connsiteY5014" fmla="*/ 2039583 h 4860733"/>
              <a:gd name="connsiteX5015" fmla="*/ 4668275 w 4853691"/>
              <a:gd name="connsiteY5015" fmla="*/ 2058360 h 4860733"/>
              <a:gd name="connsiteX5016" fmla="*/ 4668275 w 4853691"/>
              <a:gd name="connsiteY5016" fmla="*/ 2077136 h 4860733"/>
              <a:gd name="connsiteX5017" fmla="*/ 4668275 w 4853691"/>
              <a:gd name="connsiteY5017" fmla="*/ 2100607 h 4860733"/>
              <a:gd name="connsiteX5018" fmla="*/ 4757463 w 4853691"/>
              <a:gd name="connsiteY5018" fmla="*/ 2464399 h 4860733"/>
              <a:gd name="connsiteX5019" fmla="*/ 4762157 w 4853691"/>
              <a:gd name="connsiteY5019" fmla="*/ 2464399 h 4860733"/>
              <a:gd name="connsiteX5020" fmla="*/ 4773892 w 4853691"/>
              <a:gd name="connsiteY5020" fmla="*/ 2462052 h 4860733"/>
              <a:gd name="connsiteX5021" fmla="*/ 4776240 w 4853691"/>
              <a:gd name="connsiteY5021" fmla="*/ 2462052 h 4860733"/>
              <a:gd name="connsiteX5022" fmla="*/ 4776240 w 4853691"/>
              <a:gd name="connsiteY5022" fmla="*/ 2462052 h 4860733"/>
              <a:gd name="connsiteX5023" fmla="*/ 4773892 w 4853691"/>
              <a:gd name="connsiteY5023" fmla="*/ 2462052 h 4860733"/>
              <a:gd name="connsiteX5024" fmla="*/ 4757463 w 4853691"/>
              <a:gd name="connsiteY5024" fmla="*/ 2469093 h 4860733"/>
              <a:gd name="connsiteX5025" fmla="*/ 4750422 w 4853691"/>
              <a:gd name="connsiteY5025" fmla="*/ 2471440 h 4860733"/>
              <a:gd name="connsiteX5026" fmla="*/ 4733993 w 4853691"/>
              <a:gd name="connsiteY5026" fmla="*/ 2476134 h 4860733"/>
              <a:gd name="connsiteX5027" fmla="*/ 4729299 w 4853691"/>
              <a:gd name="connsiteY5027" fmla="*/ 2476134 h 4860733"/>
              <a:gd name="connsiteX5028" fmla="*/ 4729299 w 4853691"/>
              <a:gd name="connsiteY5028" fmla="*/ 2476134 h 4860733"/>
              <a:gd name="connsiteX5029" fmla="*/ 4733993 w 4853691"/>
              <a:gd name="connsiteY5029" fmla="*/ 2466746 h 4860733"/>
              <a:gd name="connsiteX5030" fmla="*/ 4741034 w 4853691"/>
              <a:gd name="connsiteY5030" fmla="*/ 2466746 h 4860733"/>
              <a:gd name="connsiteX5031" fmla="*/ 4757463 w 4853691"/>
              <a:gd name="connsiteY5031" fmla="*/ 2464399 h 4860733"/>
              <a:gd name="connsiteX5032" fmla="*/ 4816139 w 4853691"/>
              <a:gd name="connsiteY5032" fmla="*/ 2602875 h 4860733"/>
              <a:gd name="connsiteX5033" fmla="*/ 4813793 w 4853691"/>
              <a:gd name="connsiteY5033" fmla="*/ 2631039 h 4860733"/>
              <a:gd name="connsiteX5034" fmla="*/ 4806751 w 4853691"/>
              <a:gd name="connsiteY5034" fmla="*/ 2638080 h 4860733"/>
              <a:gd name="connsiteX5035" fmla="*/ 4811445 w 4853691"/>
              <a:gd name="connsiteY5035" fmla="*/ 2565322 h 4860733"/>
              <a:gd name="connsiteX5036" fmla="*/ 4811445 w 4853691"/>
              <a:gd name="connsiteY5036" fmla="*/ 2560628 h 4860733"/>
              <a:gd name="connsiteX5037" fmla="*/ 4816139 w 4853691"/>
              <a:gd name="connsiteY5037" fmla="*/ 2560628 h 4860733"/>
              <a:gd name="connsiteX5038" fmla="*/ 4816139 w 4853691"/>
              <a:gd name="connsiteY5038" fmla="*/ 2579404 h 4860733"/>
              <a:gd name="connsiteX5039" fmla="*/ 4816139 w 4853691"/>
              <a:gd name="connsiteY5039" fmla="*/ 2602875 h 4860733"/>
              <a:gd name="connsiteX5040" fmla="*/ 4799710 w 4853691"/>
              <a:gd name="connsiteY5040" fmla="*/ 2703798 h 4860733"/>
              <a:gd name="connsiteX5041" fmla="*/ 4792669 w 4853691"/>
              <a:gd name="connsiteY5041" fmla="*/ 2769515 h 4860733"/>
              <a:gd name="connsiteX5042" fmla="*/ 4787975 w 4853691"/>
              <a:gd name="connsiteY5042" fmla="*/ 2811762 h 4860733"/>
              <a:gd name="connsiteX5043" fmla="*/ 4778587 w 4853691"/>
              <a:gd name="connsiteY5043" fmla="*/ 2875132 h 4860733"/>
              <a:gd name="connsiteX5044" fmla="*/ 4771546 w 4853691"/>
              <a:gd name="connsiteY5044" fmla="*/ 2917379 h 4860733"/>
              <a:gd name="connsiteX5045" fmla="*/ 4759810 w 4853691"/>
              <a:gd name="connsiteY5045" fmla="*/ 2978402 h 4860733"/>
              <a:gd name="connsiteX5046" fmla="*/ 4752769 w 4853691"/>
              <a:gd name="connsiteY5046" fmla="*/ 3018302 h 4860733"/>
              <a:gd name="connsiteX5047" fmla="*/ 4738687 w 4853691"/>
              <a:gd name="connsiteY5047" fmla="*/ 3081672 h 4860733"/>
              <a:gd name="connsiteX5048" fmla="*/ 4729299 w 4853691"/>
              <a:gd name="connsiteY5048" fmla="*/ 3119225 h 4860733"/>
              <a:gd name="connsiteX5049" fmla="*/ 4710522 w 4853691"/>
              <a:gd name="connsiteY5049" fmla="*/ 3187289 h 4860733"/>
              <a:gd name="connsiteX5050" fmla="*/ 4703481 w 4853691"/>
              <a:gd name="connsiteY5050" fmla="*/ 3217801 h 4860733"/>
              <a:gd name="connsiteX5051" fmla="*/ 4680011 w 4853691"/>
              <a:gd name="connsiteY5051" fmla="*/ 3295253 h 4860733"/>
              <a:gd name="connsiteX5052" fmla="*/ 4675317 w 4853691"/>
              <a:gd name="connsiteY5052" fmla="*/ 3295253 h 4860733"/>
              <a:gd name="connsiteX5053" fmla="*/ 4670623 w 4853691"/>
              <a:gd name="connsiteY5053" fmla="*/ 3295253 h 4860733"/>
              <a:gd name="connsiteX5054" fmla="*/ 4670623 w 4853691"/>
              <a:gd name="connsiteY5054" fmla="*/ 3295253 h 4860733"/>
              <a:gd name="connsiteX5055" fmla="*/ 4668275 w 4853691"/>
              <a:gd name="connsiteY5055" fmla="*/ 3283518 h 4860733"/>
              <a:gd name="connsiteX5056" fmla="*/ 4665929 w 4853691"/>
              <a:gd name="connsiteY5056" fmla="*/ 3271783 h 4860733"/>
              <a:gd name="connsiteX5057" fmla="*/ 4663581 w 4853691"/>
              <a:gd name="connsiteY5057" fmla="*/ 3260048 h 4860733"/>
              <a:gd name="connsiteX5058" fmla="*/ 4661234 w 4853691"/>
              <a:gd name="connsiteY5058" fmla="*/ 3248312 h 4860733"/>
              <a:gd name="connsiteX5059" fmla="*/ 4658887 w 4853691"/>
              <a:gd name="connsiteY5059" fmla="*/ 3234230 h 4860733"/>
              <a:gd name="connsiteX5060" fmla="*/ 4656540 w 4853691"/>
              <a:gd name="connsiteY5060" fmla="*/ 3220148 h 4860733"/>
              <a:gd name="connsiteX5061" fmla="*/ 4656540 w 4853691"/>
              <a:gd name="connsiteY5061" fmla="*/ 3206065 h 4860733"/>
              <a:gd name="connsiteX5062" fmla="*/ 4654193 w 4853691"/>
              <a:gd name="connsiteY5062" fmla="*/ 3191983 h 4860733"/>
              <a:gd name="connsiteX5063" fmla="*/ 4654193 w 4853691"/>
              <a:gd name="connsiteY5063" fmla="*/ 3175554 h 4860733"/>
              <a:gd name="connsiteX5064" fmla="*/ 4654193 w 4853691"/>
              <a:gd name="connsiteY5064" fmla="*/ 3159125 h 4860733"/>
              <a:gd name="connsiteX5065" fmla="*/ 4651846 w 4853691"/>
              <a:gd name="connsiteY5065" fmla="*/ 3128613 h 4860733"/>
              <a:gd name="connsiteX5066" fmla="*/ 4651846 w 4853691"/>
              <a:gd name="connsiteY5066" fmla="*/ 3126266 h 4860733"/>
              <a:gd name="connsiteX5067" fmla="*/ 4651846 w 4853691"/>
              <a:gd name="connsiteY5067" fmla="*/ 3112184 h 4860733"/>
              <a:gd name="connsiteX5068" fmla="*/ 4670623 w 4853691"/>
              <a:gd name="connsiteY5068" fmla="*/ 3091060 h 4860733"/>
              <a:gd name="connsiteX5069" fmla="*/ 4661234 w 4853691"/>
              <a:gd name="connsiteY5069" fmla="*/ 3074631 h 4860733"/>
              <a:gd name="connsiteX5070" fmla="*/ 4680011 w 4853691"/>
              <a:gd name="connsiteY5070" fmla="*/ 3039425 h 4860733"/>
              <a:gd name="connsiteX5071" fmla="*/ 4684705 w 4853691"/>
              <a:gd name="connsiteY5071" fmla="*/ 3030037 h 4860733"/>
              <a:gd name="connsiteX5072" fmla="*/ 4703481 w 4853691"/>
              <a:gd name="connsiteY5072" fmla="*/ 2990137 h 4860733"/>
              <a:gd name="connsiteX5073" fmla="*/ 4712869 w 4853691"/>
              <a:gd name="connsiteY5073" fmla="*/ 2973708 h 4860733"/>
              <a:gd name="connsiteX5074" fmla="*/ 4712869 w 4853691"/>
              <a:gd name="connsiteY5074" fmla="*/ 2971361 h 4860733"/>
              <a:gd name="connsiteX5075" fmla="*/ 4715216 w 4853691"/>
              <a:gd name="connsiteY5075" fmla="*/ 2966667 h 4860733"/>
              <a:gd name="connsiteX5076" fmla="*/ 4736340 w 4853691"/>
              <a:gd name="connsiteY5076" fmla="*/ 2910338 h 4860733"/>
              <a:gd name="connsiteX5077" fmla="*/ 4738687 w 4853691"/>
              <a:gd name="connsiteY5077" fmla="*/ 2903296 h 4860733"/>
              <a:gd name="connsiteX5078" fmla="*/ 4757463 w 4853691"/>
              <a:gd name="connsiteY5078" fmla="*/ 2844620 h 4860733"/>
              <a:gd name="connsiteX5079" fmla="*/ 4759810 w 4853691"/>
              <a:gd name="connsiteY5079" fmla="*/ 2839926 h 4860733"/>
              <a:gd name="connsiteX5080" fmla="*/ 4776240 w 4853691"/>
              <a:gd name="connsiteY5080" fmla="*/ 2776556 h 4860733"/>
              <a:gd name="connsiteX5081" fmla="*/ 4778587 w 4853691"/>
              <a:gd name="connsiteY5081" fmla="*/ 2764821 h 4860733"/>
              <a:gd name="connsiteX5082" fmla="*/ 4792669 w 4853691"/>
              <a:gd name="connsiteY5082" fmla="*/ 2701451 h 4860733"/>
              <a:gd name="connsiteX5083" fmla="*/ 4795016 w 4853691"/>
              <a:gd name="connsiteY5083" fmla="*/ 2689715 h 4860733"/>
              <a:gd name="connsiteX5084" fmla="*/ 4804404 w 4853691"/>
              <a:gd name="connsiteY5084" fmla="*/ 2621651 h 4860733"/>
              <a:gd name="connsiteX5085" fmla="*/ 4804404 w 4853691"/>
              <a:gd name="connsiteY5085" fmla="*/ 2616957 h 4860733"/>
              <a:gd name="connsiteX5086" fmla="*/ 4811445 w 4853691"/>
              <a:gd name="connsiteY5086" fmla="*/ 2553587 h 4860733"/>
              <a:gd name="connsiteX5087" fmla="*/ 4811445 w 4853691"/>
              <a:gd name="connsiteY5087" fmla="*/ 2553587 h 4860733"/>
              <a:gd name="connsiteX5088" fmla="*/ 4809098 w 4853691"/>
              <a:gd name="connsiteY5088" fmla="*/ 2584098 h 4860733"/>
              <a:gd name="connsiteX5089" fmla="*/ 4806751 w 4853691"/>
              <a:gd name="connsiteY5089" fmla="*/ 2635733 h 4860733"/>
              <a:gd name="connsiteX5090" fmla="*/ 4804404 w 4853691"/>
              <a:gd name="connsiteY5090" fmla="*/ 2642774 h 4860733"/>
              <a:gd name="connsiteX5091" fmla="*/ 4804404 w 4853691"/>
              <a:gd name="connsiteY5091" fmla="*/ 2645121 h 4860733"/>
              <a:gd name="connsiteX5092" fmla="*/ 4804404 w 4853691"/>
              <a:gd name="connsiteY5092" fmla="*/ 2656857 h 4860733"/>
              <a:gd name="connsiteX5093" fmla="*/ 4799710 w 4853691"/>
              <a:gd name="connsiteY5093" fmla="*/ 2703798 h 4860733"/>
              <a:gd name="connsiteX5094" fmla="*/ 4450000 w 4853691"/>
              <a:gd name="connsiteY5094" fmla="*/ 3731804 h 4860733"/>
              <a:gd name="connsiteX5095" fmla="*/ 4412447 w 4853691"/>
              <a:gd name="connsiteY5095" fmla="*/ 3783439 h 4860733"/>
              <a:gd name="connsiteX5096" fmla="*/ 4403059 w 4853691"/>
              <a:gd name="connsiteY5096" fmla="*/ 3797521 h 4860733"/>
              <a:gd name="connsiteX5097" fmla="*/ 4372548 w 4853691"/>
              <a:gd name="connsiteY5097" fmla="*/ 3835074 h 4860733"/>
              <a:gd name="connsiteX5098" fmla="*/ 4356118 w 4853691"/>
              <a:gd name="connsiteY5098" fmla="*/ 3849156 h 4860733"/>
              <a:gd name="connsiteX5099" fmla="*/ 4351424 w 4853691"/>
              <a:gd name="connsiteY5099" fmla="*/ 3853850 h 4860733"/>
              <a:gd name="connsiteX5100" fmla="*/ 4363159 w 4853691"/>
              <a:gd name="connsiteY5100" fmla="*/ 3839768 h 4860733"/>
              <a:gd name="connsiteX5101" fmla="*/ 4372548 w 4853691"/>
              <a:gd name="connsiteY5101" fmla="*/ 3828033 h 4860733"/>
              <a:gd name="connsiteX5102" fmla="*/ 4405406 w 4853691"/>
              <a:gd name="connsiteY5102" fmla="*/ 3788133 h 4860733"/>
              <a:gd name="connsiteX5103" fmla="*/ 4414795 w 4853691"/>
              <a:gd name="connsiteY5103" fmla="*/ 3774051 h 4860733"/>
              <a:gd name="connsiteX5104" fmla="*/ 4452347 w 4853691"/>
              <a:gd name="connsiteY5104" fmla="*/ 3722416 h 4860733"/>
              <a:gd name="connsiteX5105" fmla="*/ 4457041 w 4853691"/>
              <a:gd name="connsiteY5105" fmla="*/ 3715374 h 4860733"/>
              <a:gd name="connsiteX5106" fmla="*/ 4464082 w 4853691"/>
              <a:gd name="connsiteY5106" fmla="*/ 3703639 h 4860733"/>
              <a:gd name="connsiteX5107" fmla="*/ 4475818 w 4853691"/>
              <a:gd name="connsiteY5107" fmla="*/ 3689557 h 4860733"/>
              <a:gd name="connsiteX5108" fmla="*/ 4480512 w 4853691"/>
              <a:gd name="connsiteY5108" fmla="*/ 3684863 h 4860733"/>
              <a:gd name="connsiteX5109" fmla="*/ 4457041 w 4853691"/>
              <a:gd name="connsiteY5109" fmla="*/ 3720068 h 4860733"/>
              <a:gd name="connsiteX5110" fmla="*/ 4450000 w 4853691"/>
              <a:gd name="connsiteY5110" fmla="*/ 3731804 h 4860733"/>
              <a:gd name="connsiteX5111" fmla="*/ 4306830 w 4853691"/>
              <a:gd name="connsiteY5111" fmla="*/ 3896097 h 4860733"/>
              <a:gd name="connsiteX5112" fmla="*/ 4290401 w 4853691"/>
              <a:gd name="connsiteY5112" fmla="*/ 3912527 h 4860733"/>
              <a:gd name="connsiteX5113" fmla="*/ 4271625 w 4853691"/>
              <a:gd name="connsiteY5113" fmla="*/ 3931303 h 4860733"/>
              <a:gd name="connsiteX5114" fmla="*/ 4255195 w 4853691"/>
              <a:gd name="connsiteY5114" fmla="*/ 3947732 h 4860733"/>
              <a:gd name="connsiteX5115" fmla="*/ 4236419 w 4853691"/>
              <a:gd name="connsiteY5115" fmla="*/ 3964162 h 4860733"/>
              <a:gd name="connsiteX5116" fmla="*/ 4231725 w 4853691"/>
              <a:gd name="connsiteY5116" fmla="*/ 3968856 h 4860733"/>
              <a:gd name="connsiteX5117" fmla="*/ 4229378 w 4853691"/>
              <a:gd name="connsiteY5117" fmla="*/ 3966508 h 4860733"/>
              <a:gd name="connsiteX5118" fmla="*/ 4236419 w 4853691"/>
              <a:gd name="connsiteY5118" fmla="*/ 3957120 h 4860733"/>
              <a:gd name="connsiteX5119" fmla="*/ 4252848 w 4853691"/>
              <a:gd name="connsiteY5119" fmla="*/ 3931303 h 4860733"/>
              <a:gd name="connsiteX5120" fmla="*/ 4266931 w 4853691"/>
              <a:gd name="connsiteY5120" fmla="*/ 3907832 h 4860733"/>
              <a:gd name="connsiteX5121" fmla="*/ 4273972 w 4853691"/>
              <a:gd name="connsiteY5121" fmla="*/ 3898444 h 4860733"/>
              <a:gd name="connsiteX5122" fmla="*/ 4276319 w 4853691"/>
              <a:gd name="connsiteY5122" fmla="*/ 3898444 h 4860733"/>
              <a:gd name="connsiteX5123" fmla="*/ 4288054 w 4853691"/>
              <a:gd name="connsiteY5123" fmla="*/ 3891403 h 4860733"/>
              <a:gd name="connsiteX5124" fmla="*/ 4313872 w 4853691"/>
              <a:gd name="connsiteY5124" fmla="*/ 3874974 h 4860733"/>
              <a:gd name="connsiteX5125" fmla="*/ 4327954 w 4853691"/>
              <a:gd name="connsiteY5125" fmla="*/ 3865586 h 4860733"/>
              <a:gd name="connsiteX5126" fmla="*/ 4337342 w 4853691"/>
              <a:gd name="connsiteY5126" fmla="*/ 3858544 h 4860733"/>
              <a:gd name="connsiteX5127" fmla="*/ 4323260 w 4853691"/>
              <a:gd name="connsiteY5127" fmla="*/ 3872627 h 4860733"/>
              <a:gd name="connsiteX5128" fmla="*/ 4306830 w 4853691"/>
              <a:gd name="connsiteY5128" fmla="*/ 3896097 h 4860733"/>
              <a:gd name="connsiteX5129" fmla="*/ 4166007 w 4853691"/>
              <a:gd name="connsiteY5129" fmla="*/ 4027532 h 4860733"/>
              <a:gd name="connsiteX5130" fmla="*/ 4130802 w 4853691"/>
              <a:gd name="connsiteY5130" fmla="*/ 4055696 h 4860733"/>
              <a:gd name="connsiteX5131" fmla="*/ 4114372 w 4853691"/>
              <a:gd name="connsiteY5131" fmla="*/ 4069779 h 4860733"/>
              <a:gd name="connsiteX5132" fmla="*/ 4109678 w 4853691"/>
              <a:gd name="connsiteY5132" fmla="*/ 4074473 h 4860733"/>
              <a:gd name="connsiteX5133" fmla="*/ 4116719 w 4853691"/>
              <a:gd name="connsiteY5133" fmla="*/ 4067431 h 4860733"/>
              <a:gd name="connsiteX5134" fmla="*/ 4137843 w 4853691"/>
              <a:gd name="connsiteY5134" fmla="*/ 4043961 h 4860733"/>
              <a:gd name="connsiteX5135" fmla="*/ 4177743 w 4853691"/>
              <a:gd name="connsiteY5135" fmla="*/ 3997020 h 4860733"/>
              <a:gd name="connsiteX5136" fmla="*/ 4201213 w 4853691"/>
              <a:gd name="connsiteY5136" fmla="*/ 3966508 h 4860733"/>
              <a:gd name="connsiteX5137" fmla="*/ 4215296 w 4853691"/>
              <a:gd name="connsiteY5137" fmla="*/ 3950079 h 4860733"/>
              <a:gd name="connsiteX5138" fmla="*/ 4217643 w 4853691"/>
              <a:gd name="connsiteY5138" fmla="*/ 3966508 h 4860733"/>
              <a:gd name="connsiteX5139" fmla="*/ 4201213 w 4853691"/>
              <a:gd name="connsiteY5139" fmla="*/ 3985285 h 4860733"/>
              <a:gd name="connsiteX5140" fmla="*/ 4203560 w 4853691"/>
              <a:gd name="connsiteY5140" fmla="*/ 3994673 h 4860733"/>
              <a:gd name="connsiteX5141" fmla="*/ 4196519 w 4853691"/>
              <a:gd name="connsiteY5141" fmla="*/ 4006408 h 4860733"/>
              <a:gd name="connsiteX5142" fmla="*/ 4182437 w 4853691"/>
              <a:gd name="connsiteY5142" fmla="*/ 4020490 h 4860733"/>
              <a:gd name="connsiteX5143" fmla="*/ 4166007 w 4853691"/>
              <a:gd name="connsiteY5143" fmla="*/ 4027532 h 4860733"/>
              <a:gd name="connsiteX5144" fmla="*/ 4048655 w 4853691"/>
              <a:gd name="connsiteY5144" fmla="*/ 4135496 h 4860733"/>
              <a:gd name="connsiteX5145" fmla="*/ 4013449 w 4853691"/>
              <a:gd name="connsiteY5145" fmla="*/ 4173049 h 4860733"/>
              <a:gd name="connsiteX5146" fmla="*/ 3987632 w 4853691"/>
              <a:gd name="connsiteY5146" fmla="*/ 4201213 h 4860733"/>
              <a:gd name="connsiteX5147" fmla="*/ 3947732 w 4853691"/>
              <a:gd name="connsiteY5147" fmla="*/ 4241113 h 4860733"/>
              <a:gd name="connsiteX5148" fmla="*/ 3924262 w 4853691"/>
              <a:gd name="connsiteY5148" fmla="*/ 4264584 h 4860733"/>
              <a:gd name="connsiteX5149" fmla="*/ 3874974 w 4853691"/>
              <a:gd name="connsiteY5149" fmla="*/ 4309177 h 4860733"/>
              <a:gd name="connsiteX5150" fmla="*/ 3858544 w 4853691"/>
              <a:gd name="connsiteY5150" fmla="*/ 4323260 h 4860733"/>
              <a:gd name="connsiteX5151" fmla="*/ 3738845 w 4853691"/>
              <a:gd name="connsiteY5151" fmla="*/ 4421836 h 4860733"/>
              <a:gd name="connsiteX5152" fmla="*/ 3724763 w 4853691"/>
              <a:gd name="connsiteY5152" fmla="*/ 4414794 h 4860733"/>
              <a:gd name="connsiteX5153" fmla="*/ 3703639 w 4853691"/>
              <a:gd name="connsiteY5153" fmla="*/ 4435918 h 4860733"/>
              <a:gd name="connsiteX5154" fmla="*/ 3705986 w 4853691"/>
              <a:gd name="connsiteY5154" fmla="*/ 4442959 h 4860733"/>
              <a:gd name="connsiteX5155" fmla="*/ 3243618 w 4853691"/>
              <a:gd name="connsiteY5155" fmla="*/ 4588476 h 4860733"/>
              <a:gd name="connsiteX5156" fmla="*/ 3227189 w 4853691"/>
              <a:gd name="connsiteY5156" fmla="*/ 4572047 h 4860733"/>
              <a:gd name="connsiteX5157" fmla="*/ 3189636 w 4853691"/>
              <a:gd name="connsiteY5157" fmla="*/ 4529800 h 4860733"/>
              <a:gd name="connsiteX5158" fmla="*/ 3189636 w 4853691"/>
              <a:gd name="connsiteY5158" fmla="*/ 4529800 h 4860733"/>
              <a:gd name="connsiteX5159" fmla="*/ 3173207 w 4853691"/>
              <a:gd name="connsiteY5159" fmla="*/ 4506329 h 4860733"/>
              <a:gd name="connsiteX5160" fmla="*/ 3170860 w 4853691"/>
              <a:gd name="connsiteY5160" fmla="*/ 4501635 h 4860733"/>
              <a:gd name="connsiteX5161" fmla="*/ 3452505 w 4853691"/>
              <a:gd name="connsiteY5161" fmla="*/ 4407753 h 4860733"/>
              <a:gd name="connsiteX5162" fmla="*/ 3734151 w 4853691"/>
              <a:gd name="connsiteY5162" fmla="*/ 4278666 h 4860733"/>
              <a:gd name="connsiteX5163" fmla="*/ 3757622 w 4853691"/>
              <a:gd name="connsiteY5163" fmla="*/ 4271625 h 4860733"/>
              <a:gd name="connsiteX5164" fmla="*/ 3776398 w 4853691"/>
              <a:gd name="connsiteY5164" fmla="*/ 4264584 h 4860733"/>
              <a:gd name="connsiteX5165" fmla="*/ 3820992 w 4853691"/>
              <a:gd name="connsiteY5165" fmla="*/ 4245807 h 4860733"/>
              <a:gd name="connsiteX5166" fmla="*/ 3846809 w 4853691"/>
              <a:gd name="connsiteY5166" fmla="*/ 4234072 h 4860733"/>
              <a:gd name="connsiteX5167" fmla="*/ 3884362 w 4853691"/>
              <a:gd name="connsiteY5167" fmla="*/ 4217643 h 4860733"/>
              <a:gd name="connsiteX5168" fmla="*/ 3910180 w 4853691"/>
              <a:gd name="connsiteY5168" fmla="*/ 4203560 h 4860733"/>
              <a:gd name="connsiteX5169" fmla="*/ 3945385 w 4853691"/>
              <a:gd name="connsiteY5169" fmla="*/ 4184784 h 4860733"/>
              <a:gd name="connsiteX5170" fmla="*/ 3971203 w 4853691"/>
              <a:gd name="connsiteY5170" fmla="*/ 4170702 h 4860733"/>
              <a:gd name="connsiteX5171" fmla="*/ 4004061 w 4853691"/>
              <a:gd name="connsiteY5171" fmla="*/ 4151925 h 4860733"/>
              <a:gd name="connsiteX5172" fmla="*/ 4029879 w 4853691"/>
              <a:gd name="connsiteY5172" fmla="*/ 4135496 h 4860733"/>
              <a:gd name="connsiteX5173" fmla="*/ 4062738 w 4853691"/>
              <a:gd name="connsiteY5173" fmla="*/ 4114372 h 4860733"/>
              <a:gd name="connsiteX5174" fmla="*/ 4086208 w 4853691"/>
              <a:gd name="connsiteY5174" fmla="*/ 4097943 h 4860733"/>
              <a:gd name="connsiteX5175" fmla="*/ 4100290 w 4853691"/>
              <a:gd name="connsiteY5175" fmla="*/ 4088555 h 4860733"/>
              <a:gd name="connsiteX5176" fmla="*/ 4083861 w 4853691"/>
              <a:gd name="connsiteY5176" fmla="*/ 4107331 h 4860733"/>
              <a:gd name="connsiteX5177" fmla="*/ 4048655 w 4853691"/>
              <a:gd name="connsiteY5177" fmla="*/ 4135496 h 4860733"/>
              <a:gd name="connsiteX5178" fmla="*/ 3663740 w 4853691"/>
              <a:gd name="connsiteY5178" fmla="*/ 4468777 h 4860733"/>
              <a:gd name="connsiteX5179" fmla="*/ 3637922 w 4853691"/>
              <a:gd name="connsiteY5179" fmla="*/ 4485206 h 4860733"/>
              <a:gd name="connsiteX5180" fmla="*/ 3612104 w 4853691"/>
              <a:gd name="connsiteY5180" fmla="*/ 4499288 h 4860733"/>
              <a:gd name="connsiteX5181" fmla="*/ 3583940 w 4853691"/>
              <a:gd name="connsiteY5181" fmla="*/ 4513370 h 4860733"/>
              <a:gd name="connsiteX5182" fmla="*/ 3558123 w 4853691"/>
              <a:gd name="connsiteY5182" fmla="*/ 4527453 h 4860733"/>
              <a:gd name="connsiteX5183" fmla="*/ 3529958 w 4853691"/>
              <a:gd name="connsiteY5183" fmla="*/ 4541535 h 4860733"/>
              <a:gd name="connsiteX5184" fmla="*/ 3504140 w 4853691"/>
              <a:gd name="connsiteY5184" fmla="*/ 4555617 h 4860733"/>
              <a:gd name="connsiteX5185" fmla="*/ 3475976 w 4853691"/>
              <a:gd name="connsiteY5185" fmla="*/ 4569700 h 4860733"/>
              <a:gd name="connsiteX5186" fmla="*/ 3450158 w 4853691"/>
              <a:gd name="connsiteY5186" fmla="*/ 4581435 h 4860733"/>
              <a:gd name="connsiteX5187" fmla="*/ 3419647 w 4853691"/>
              <a:gd name="connsiteY5187" fmla="*/ 4595517 h 4860733"/>
              <a:gd name="connsiteX5188" fmla="*/ 3393829 w 4853691"/>
              <a:gd name="connsiteY5188" fmla="*/ 4607252 h 4860733"/>
              <a:gd name="connsiteX5189" fmla="*/ 3363318 w 4853691"/>
              <a:gd name="connsiteY5189" fmla="*/ 4621335 h 4860733"/>
              <a:gd name="connsiteX5190" fmla="*/ 3337500 w 4853691"/>
              <a:gd name="connsiteY5190" fmla="*/ 4633070 h 4860733"/>
              <a:gd name="connsiteX5191" fmla="*/ 3321071 w 4853691"/>
              <a:gd name="connsiteY5191" fmla="*/ 4640111 h 4860733"/>
              <a:gd name="connsiteX5192" fmla="*/ 3243618 w 4853691"/>
              <a:gd name="connsiteY5192" fmla="*/ 4588476 h 4860733"/>
              <a:gd name="connsiteX5193" fmla="*/ 3253007 w 4853691"/>
              <a:gd name="connsiteY5193" fmla="*/ 4586129 h 4860733"/>
              <a:gd name="connsiteX5194" fmla="*/ 3276477 w 4853691"/>
              <a:gd name="connsiteY5194" fmla="*/ 4581435 h 4860733"/>
              <a:gd name="connsiteX5195" fmla="*/ 3306988 w 4853691"/>
              <a:gd name="connsiteY5195" fmla="*/ 4574394 h 4860733"/>
              <a:gd name="connsiteX5196" fmla="*/ 3330459 w 4853691"/>
              <a:gd name="connsiteY5196" fmla="*/ 4569700 h 4860733"/>
              <a:gd name="connsiteX5197" fmla="*/ 3360970 w 4853691"/>
              <a:gd name="connsiteY5197" fmla="*/ 4562658 h 4860733"/>
              <a:gd name="connsiteX5198" fmla="*/ 3384441 w 4853691"/>
              <a:gd name="connsiteY5198" fmla="*/ 4555617 h 4860733"/>
              <a:gd name="connsiteX5199" fmla="*/ 3414953 w 4853691"/>
              <a:gd name="connsiteY5199" fmla="*/ 4548576 h 4860733"/>
              <a:gd name="connsiteX5200" fmla="*/ 3438423 w 4853691"/>
              <a:gd name="connsiteY5200" fmla="*/ 4541535 h 4860733"/>
              <a:gd name="connsiteX5201" fmla="*/ 3468935 w 4853691"/>
              <a:gd name="connsiteY5201" fmla="*/ 4532147 h 4860733"/>
              <a:gd name="connsiteX5202" fmla="*/ 3492405 w 4853691"/>
              <a:gd name="connsiteY5202" fmla="*/ 4525106 h 4860733"/>
              <a:gd name="connsiteX5203" fmla="*/ 3520570 w 4853691"/>
              <a:gd name="connsiteY5203" fmla="*/ 4515718 h 4860733"/>
              <a:gd name="connsiteX5204" fmla="*/ 3541693 w 4853691"/>
              <a:gd name="connsiteY5204" fmla="*/ 4508676 h 4860733"/>
              <a:gd name="connsiteX5205" fmla="*/ 3569858 w 4853691"/>
              <a:gd name="connsiteY5205" fmla="*/ 4499288 h 4860733"/>
              <a:gd name="connsiteX5206" fmla="*/ 3590981 w 4853691"/>
              <a:gd name="connsiteY5206" fmla="*/ 4489900 h 4860733"/>
              <a:gd name="connsiteX5207" fmla="*/ 3619146 w 4853691"/>
              <a:gd name="connsiteY5207" fmla="*/ 4478165 h 4860733"/>
              <a:gd name="connsiteX5208" fmla="*/ 3640269 w 4853691"/>
              <a:gd name="connsiteY5208" fmla="*/ 4468777 h 4860733"/>
              <a:gd name="connsiteX5209" fmla="*/ 3668434 w 4853691"/>
              <a:gd name="connsiteY5209" fmla="*/ 4457041 h 4860733"/>
              <a:gd name="connsiteX5210" fmla="*/ 3689557 w 4853691"/>
              <a:gd name="connsiteY5210" fmla="*/ 4447653 h 4860733"/>
              <a:gd name="connsiteX5211" fmla="*/ 3703639 w 4853691"/>
              <a:gd name="connsiteY5211" fmla="*/ 4440612 h 4860733"/>
              <a:gd name="connsiteX5212" fmla="*/ 3703639 w 4853691"/>
              <a:gd name="connsiteY5212" fmla="*/ 4440612 h 4860733"/>
              <a:gd name="connsiteX5213" fmla="*/ 3687210 w 4853691"/>
              <a:gd name="connsiteY5213" fmla="*/ 4450000 h 4860733"/>
              <a:gd name="connsiteX5214" fmla="*/ 3663740 w 4853691"/>
              <a:gd name="connsiteY5214" fmla="*/ 4468777 h 4860733"/>
              <a:gd name="connsiteX5215" fmla="*/ 2936155 w 4853691"/>
              <a:gd name="connsiteY5215" fmla="*/ 4647152 h 4860733"/>
              <a:gd name="connsiteX5216" fmla="*/ 2926767 w 4853691"/>
              <a:gd name="connsiteY5216" fmla="*/ 4661234 h 4860733"/>
              <a:gd name="connsiteX5217" fmla="*/ 2917379 w 4853691"/>
              <a:gd name="connsiteY5217" fmla="*/ 4672970 h 4860733"/>
              <a:gd name="connsiteX5218" fmla="*/ 2907991 w 4853691"/>
              <a:gd name="connsiteY5218" fmla="*/ 4687052 h 4860733"/>
              <a:gd name="connsiteX5219" fmla="*/ 2898602 w 4853691"/>
              <a:gd name="connsiteY5219" fmla="*/ 4698787 h 4860733"/>
              <a:gd name="connsiteX5220" fmla="*/ 2889214 w 4853691"/>
              <a:gd name="connsiteY5220" fmla="*/ 4712869 h 4860733"/>
              <a:gd name="connsiteX5221" fmla="*/ 2879826 w 4853691"/>
              <a:gd name="connsiteY5221" fmla="*/ 4724605 h 4860733"/>
              <a:gd name="connsiteX5222" fmla="*/ 2868091 w 4853691"/>
              <a:gd name="connsiteY5222" fmla="*/ 4736340 h 4860733"/>
              <a:gd name="connsiteX5223" fmla="*/ 2858703 w 4853691"/>
              <a:gd name="connsiteY5223" fmla="*/ 4745728 h 4860733"/>
              <a:gd name="connsiteX5224" fmla="*/ 2846967 w 4853691"/>
              <a:gd name="connsiteY5224" fmla="*/ 4757463 h 4860733"/>
              <a:gd name="connsiteX5225" fmla="*/ 2837579 w 4853691"/>
              <a:gd name="connsiteY5225" fmla="*/ 4766851 h 4860733"/>
              <a:gd name="connsiteX5226" fmla="*/ 2825844 w 4853691"/>
              <a:gd name="connsiteY5226" fmla="*/ 4778587 h 4860733"/>
              <a:gd name="connsiteX5227" fmla="*/ 2811762 w 4853691"/>
              <a:gd name="connsiteY5227" fmla="*/ 4773893 h 4860733"/>
              <a:gd name="connsiteX5228" fmla="*/ 2792985 w 4853691"/>
              <a:gd name="connsiteY5228" fmla="*/ 4787975 h 4860733"/>
              <a:gd name="connsiteX5229" fmla="*/ 2757780 w 4853691"/>
              <a:gd name="connsiteY5229" fmla="*/ 4776239 h 4860733"/>
              <a:gd name="connsiteX5230" fmla="*/ 2741350 w 4853691"/>
              <a:gd name="connsiteY5230" fmla="*/ 4769199 h 4860733"/>
              <a:gd name="connsiteX5231" fmla="*/ 2746044 w 4853691"/>
              <a:gd name="connsiteY5231" fmla="*/ 4766851 h 4860733"/>
              <a:gd name="connsiteX5232" fmla="*/ 2760127 w 4853691"/>
              <a:gd name="connsiteY5232" fmla="*/ 4757463 h 4860733"/>
              <a:gd name="connsiteX5233" fmla="*/ 2771862 w 4853691"/>
              <a:gd name="connsiteY5233" fmla="*/ 4748075 h 4860733"/>
              <a:gd name="connsiteX5234" fmla="*/ 2790638 w 4853691"/>
              <a:gd name="connsiteY5234" fmla="*/ 4731646 h 4860733"/>
              <a:gd name="connsiteX5235" fmla="*/ 2804721 w 4853691"/>
              <a:gd name="connsiteY5235" fmla="*/ 4717563 h 4860733"/>
              <a:gd name="connsiteX5236" fmla="*/ 2818803 w 4853691"/>
              <a:gd name="connsiteY5236" fmla="*/ 4703481 h 4860733"/>
              <a:gd name="connsiteX5237" fmla="*/ 2830538 w 4853691"/>
              <a:gd name="connsiteY5237" fmla="*/ 4691746 h 4860733"/>
              <a:gd name="connsiteX5238" fmla="*/ 2844620 w 4853691"/>
              <a:gd name="connsiteY5238" fmla="*/ 4677664 h 4860733"/>
              <a:gd name="connsiteX5239" fmla="*/ 2856355 w 4853691"/>
              <a:gd name="connsiteY5239" fmla="*/ 4665928 h 4860733"/>
              <a:gd name="connsiteX5240" fmla="*/ 2870438 w 4853691"/>
              <a:gd name="connsiteY5240" fmla="*/ 4651846 h 4860733"/>
              <a:gd name="connsiteX5241" fmla="*/ 2882173 w 4853691"/>
              <a:gd name="connsiteY5241" fmla="*/ 4637764 h 4860733"/>
              <a:gd name="connsiteX5242" fmla="*/ 2893908 w 4853691"/>
              <a:gd name="connsiteY5242" fmla="*/ 4623681 h 4860733"/>
              <a:gd name="connsiteX5243" fmla="*/ 2910338 w 4853691"/>
              <a:gd name="connsiteY5243" fmla="*/ 4623681 h 4860733"/>
              <a:gd name="connsiteX5244" fmla="*/ 2929114 w 4853691"/>
              <a:gd name="connsiteY5244" fmla="*/ 4623681 h 4860733"/>
              <a:gd name="connsiteX5245" fmla="*/ 2947890 w 4853691"/>
              <a:gd name="connsiteY5245" fmla="*/ 4623681 h 4860733"/>
              <a:gd name="connsiteX5246" fmla="*/ 2940849 w 4853691"/>
              <a:gd name="connsiteY5246" fmla="*/ 4635417 h 4860733"/>
              <a:gd name="connsiteX5247" fmla="*/ 2936155 w 4853691"/>
              <a:gd name="connsiteY5247" fmla="*/ 4647152 h 4860733"/>
              <a:gd name="connsiteX5248" fmla="*/ 2788291 w 4853691"/>
              <a:gd name="connsiteY5248" fmla="*/ 4797363 h 4860733"/>
              <a:gd name="connsiteX5249" fmla="*/ 2795332 w 4853691"/>
              <a:gd name="connsiteY5249" fmla="*/ 4795016 h 4860733"/>
              <a:gd name="connsiteX5250" fmla="*/ 2797679 w 4853691"/>
              <a:gd name="connsiteY5250" fmla="*/ 4802057 h 4860733"/>
              <a:gd name="connsiteX5251" fmla="*/ 2795332 w 4853691"/>
              <a:gd name="connsiteY5251" fmla="*/ 4804404 h 4860733"/>
              <a:gd name="connsiteX5252" fmla="*/ 2788291 w 4853691"/>
              <a:gd name="connsiteY5252" fmla="*/ 4797363 h 4860733"/>
              <a:gd name="connsiteX5253" fmla="*/ 2729615 w 4853691"/>
              <a:gd name="connsiteY5253" fmla="*/ 4804404 h 4860733"/>
              <a:gd name="connsiteX5254" fmla="*/ 2701450 w 4853691"/>
              <a:gd name="connsiteY5254" fmla="*/ 4809098 h 4860733"/>
              <a:gd name="connsiteX5255" fmla="*/ 2696756 w 4853691"/>
              <a:gd name="connsiteY5255" fmla="*/ 4809098 h 4860733"/>
              <a:gd name="connsiteX5256" fmla="*/ 2694409 w 4853691"/>
              <a:gd name="connsiteY5256" fmla="*/ 4799710 h 4860733"/>
              <a:gd name="connsiteX5257" fmla="*/ 2703797 w 4853691"/>
              <a:gd name="connsiteY5257" fmla="*/ 4795016 h 4860733"/>
              <a:gd name="connsiteX5258" fmla="*/ 2715533 w 4853691"/>
              <a:gd name="connsiteY5258" fmla="*/ 4787975 h 4860733"/>
              <a:gd name="connsiteX5259" fmla="*/ 2727268 w 4853691"/>
              <a:gd name="connsiteY5259" fmla="*/ 4780934 h 4860733"/>
              <a:gd name="connsiteX5260" fmla="*/ 2739003 w 4853691"/>
              <a:gd name="connsiteY5260" fmla="*/ 4771545 h 4860733"/>
              <a:gd name="connsiteX5261" fmla="*/ 2743697 w 4853691"/>
              <a:gd name="connsiteY5261" fmla="*/ 4766851 h 4860733"/>
              <a:gd name="connsiteX5262" fmla="*/ 2753086 w 4853691"/>
              <a:gd name="connsiteY5262" fmla="*/ 4771545 h 4860733"/>
              <a:gd name="connsiteX5263" fmla="*/ 2774209 w 4853691"/>
              <a:gd name="connsiteY5263" fmla="*/ 4780934 h 4860733"/>
              <a:gd name="connsiteX5264" fmla="*/ 2790638 w 4853691"/>
              <a:gd name="connsiteY5264" fmla="*/ 4785628 h 4860733"/>
              <a:gd name="connsiteX5265" fmla="*/ 2792985 w 4853691"/>
              <a:gd name="connsiteY5265" fmla="*/ 4785628 h 4860733"/>
              <a:gd name="connsiteX5266" fmla="*/ 2792985 w 4853691"/>
              <a:gd name="connsiteY5266" fmla="*/ 4790322 h 4860733"/>
              <a:gd name="connsiteX5267" fmla="*/ 2792985 w 4853691"/>
              <a:gd name="connsiteY5267" fmla="*/ 4792669 h 4860733"/>
              <a:gd name="connsiteX5268" fmla="*/ 2783597 w 4853691"/>
              <a:gd name="connsiteY5268" fmla="*/ 4795016 h 4860733"/>
              <a:gd name="connsiteX5269" fmla="*/ 2781250 w 4853691"/>
              <a:gd name="connsiteY5269" fmla="*/ 4795016 h 4860733"/>
              <a:gd name="connsiteX5270" fmla="*/ 2776556 w 4853691"/>
              <a:gd name="connsiteY5270" fmla="*/ 4795016 h 4860733"/>
              <a:gd name="connsiteX5271" fmla="*/ 2767168 w 4853691"/>
              <a:gd name="connsiteY5271" fmla="*/ 4797363 h 4860733"/>
              <a:gd name="connsiteX5272" fmla="*/ 2755433 w 4853691"/>
              <a:gd name="connsiteY5272" fmla="*/ 4799710 h 4860733"/>
              <a:gd name="connsiteX5273" fmla="*/ 2729615 w 4853691"/>
              <a:gd name="connsiteY5273" fmla="*/ 4804404 h 4860733"/>
              <a:gd name="connsiteX5274" fmla="*/ 2607569 w 4853691"/>
              <a:gd name="connsiteY5274" fmla="*/ 4816140 h 4860733"/>
              <a:gd name="connsiteX5275" fmla="*/ 2572363 w 4853691"/>
              <a:gd name="connsiteY5275" fmla="*/ 4818486 h 4860733"/>
              <a:gd name="connsiteX5276" fmla="*/ 2546545 w 4853691"/>
              <a:gd name="connsiteY5276" fmla="*/ 4820834 h 4860733"/>
              <a:gd name="connsiteX5277" fmla="*/ 2506646 w 4853691"/>
              <a:gd name="connsiteY5277" fmla="*/ 4823180 h 4860733"/>
              <a:gd name="connsiteX5278" fmla="*/ 2485522 w 4853691"/>
              <a:gd name="connsiteY5278" fmla="*/ 4823180 h 4860733"/>
              <a:gd name="connsiteX5279" fmla="*/ 2424499 w 4853691"/>
              <a:gd name="connsiteY5279" fmla="*/ 4823180 h 4860733"/>
              <a:gd name="connsiteX5280" fmla="*/ 2424499 w 4853691"/>
              <a:gd name="connsiteY5280" fmla="*/ 4823180 h 4860733"/>
              <a:gd name="connsiteX5281" fmla="*/ 2023154 w 4853691"/>
              <a:gd name="connsiteY5281" fmla="*/ 4790322 h 4860733"/>
              <a:gd name="connsiteX5282" fmla="*/ 2203877 w 4853691"/>
              <a:gd name="connsiteY5282" fmla="*/ 4755116 h 4860733"/>
              <a:gd name="connsiteX5283" fmla="*/ 2241429 w 4853691"/>
              <a:gd name="connsiteY5283" fmla="*/ 4764504 h 4860733"/>
              <a:gd name="connsiteX5284" fmla="*/ 2267247 w 4853691"/>
              <a:gd name="connsiteY5284" fmla="*/ 4769199 h 4860733"/>
              <a:gd name="connsiteX5285" fmla="*/ 2311841 w 4853691"/>
              <a:gd name="connsiteY5285" fmla="*/ 4778587 h 4860733"/>
              <a:gd name="connsiteX5286" fmla="*/ 2340005 w 4853691"/>
              <a:gd name="connsiteY5286" fmla="*/ 4783281 h 4860733"/>
              <a:gd name="connsiteX5287" fmla="*/ 2384599 w 4853691"/>
              <a:gd name="connsiteY5287" fmla="*/ 4790322 h 4860733"/>
              <a:gd name="connsiteX5288" fmla="*/ 2412764 w 4853691"/>
              <a:gd name="connsiteY5288" fmla="*/ 4795016 h 4860733"/>
              <a:gd name="connsiteX5289" fmla="*/ 2455011 w 4853691"/>
              <a:gd name="connsiteY5289" fmla="*/ 4799710 h 4860733"/>
              <a:gd name="connsiteX5290" fmla="*/ 2483175 w 4853691"/>
              <a:gd name="connsiteY5290" fmla="*/ 4802057 h 4860733"/>
              <a:gd name="connsiteX5291" fmla="*/ 2525422 w 4853691"/>
              <a:gd name="connsiteY5291" fmla="*/ 4806751 h 4860733"/>
              <a:gd name="connsiteX5292" fmla="*/ 2555934 w 4853691"/>
              <a:gd name="connsiteY5292" fmla="*/ 4809098 h 4860733"/>
              <a:gd name="connsiteX5293" fmla="*/ 2595833 w 4853691"/>
              <a:gd name="connsiteY5293" fmla="*/ 4811445 h 4860733"/>
              <a:gd name="connsiteX5294" fmla="*/ 2626345 w 4853691"/>
              <a:gd name="connsiteY5294" fmla="*/ 4811445 h 4860733"/>
              <a:gd name="connsiteX5295" fmla="*/ 2661551 w 4853691"/>
              <a:gd name="connsiteY5295" fmla="*/ 4811445 h 4860733"/>
              <a:gd name="connsiteX5296" fmla="*/ 2661551 w 4853691"/>
              <a:gd name="connsiteY5296" fmla="*/ 4811445 h 4860733"/>
              <a:gd name="connsiteX5297" fmla="*/ 2638080 w 4853691"/>
              <a:gd name="connsiteY5297" fmla="*/ 4813792 h 4860733"/>
              <a:gd name="connsiteX5298" fmla="*/ 2607569 w 4853691"/>
              <a:gd name="connsiteY5298" fmla="*/ 4816140 h 4860733"/>
              <a:gd name="connsiteX5299" fmla="*/ 1769673 w 4853691"/>
              <a:gd name="connsiteY5299" fmla="*/ 4733993 h 4860733"/>
              <a:gd name="connsiteX5300" fmla="*/ 1722732 w 4853691"/>
              <a:gd name="connsiteY5300" fmla="*/ 4719911 h 4860733"/>
              <a:gd name="connsiteX5301" fmla="*/ 1722732 w 4853691"/>
              <a:gd name="connsiteY5301" fmla="*/ 4715216 h 4860733"/>
              <a:gd name="connsiteX5302" fmla="*/ 1701609 w 4853691"/>
              <a:gd name="connsiteY5302" fmla="*/ 4694093 h 4860733"/>
              <a:gd name="connsiteX5303" fmla="*/ 1687526 w 4853691"/>
              <a:gd name="connsiteY5303" fmla="*/ 4698787 h 4860733"/>
              <a:gd name="connsiteX5304" fmla="*/ 1659362 w 4853691"/>
              <a:gd name="connsiteY5304" fmla="*/ 4668276 h 4860733"/>
              <a:gd name="connsiteX5305" fmla="*/ 1649974 w 4853691"/>
              <a:gd name="connsiteY5305" fmla="*/ 4656540 h 4860733"/>
              <a:gd name="connsiteX5306" fmla="*/ 1638239 w 4853691"/>
              <a:gd name="connsiteY5306" fmla="*/ 4642458 h 4860733"/>
              <a:gd name="connsiteX5307" fmla="*/ 1626503 w 4853691"/>
              <a:gd name="connsiteY5307" fmla="*/ 4628376 h 4860733"/>
              <a:gd name="connsiteX5308" fmla="*/ 1617115 w 4853691"/>
              <a:gd name="connsiteY5308" fmla="*/ 4614293 h 4860733"/>
              <a:gd name="connsiteX5309" fmla="*/ 1605380 w 4853691"/>
              <a:gd name="connsiteY5309" fmla="*/ 4597864 h 4860733"/>
              <a:gd name="connsiteX5310" fmla="*/ 1595992 w 4853691"/>
              <a:gd name="connsiteY5310" fmla="*/ 4583782 h 4860733"/>
              <a:gd name="connsiteX5311" fmla="*/ 1584256 w 4853691"/>
              <a:gd name="connsiteY5311" fmla="*/ 4565005 h 4860733"/>
              <a:gd name="connsiteX5312" fmla="*/ 1574868 w 4853691"/>
              <a:gd name="connsiteY5312" fmla="*/ 4548576 h 4860733"/>
              <a:gd name="connsiteX5313" fmla="*/ 1565480 w 4853691"/>
              <a:gd name="connsiteY5313" fmla="*/ 4529800 h 4860733"/>
              <a:gd name="connsiteX5314" fmla="*/ 1556092 w 4853691"/>
              <a:gd name="connsiteY5314" fmla="*/ 4511024 h 4860733"/>
              <a:gd name="connsiteX5315" fmla="*/ 1546704 w 4853691"/>
              <a:gd name="connsiteY5315" fmla="*/ 4492247 h 4860733"/>
              <a:gd name="connsiteX5316" fmla="*/ 1546704 w 4853691"/>
              <a:gd name="connsiteY5316" fmla="*/ 4489900 h 4860733"/>
              <a:gd name="connsiteX5317" fmla="*/ 1549051 w 4853691"/>
              <a:gd name="connsiteY5317" fmla="*/ 4487553 h 4860733"/>
              <a:gd name="connsiteX5318" fmla="*/ 1560786 w 4853691"/>
              <a:gd name="connsiteY5318" fmla="*/ 4501635 h 4860733"/>
              <a:gd name="connsiteX5319" fmla="*/ 1570174 w 4853691"/>
              <a:gd name="connsiteY5319" fmla="*/ 4511024 h 4860733"/>
              <a:gd name="connsiteX5320" fmla="*/ 1586603 w 4853691"/>
              <a:gd name="connsiteY5320" fmla="*/ 4529800 h 4860733"/>
              <a:gd name="connsiteX5321" fmla="*/ 1595992 w 4853691"/>
              <a:gd name="connsiteY5321" fmla="*/ 4539188 h 4860733"/>
              <a:gd name="connsiteX5322" fmla="*/ 1610074 w 4853691"/>
              <a:gd name="connsiteY5322" fmla="*/ 4555617 h 4860733"/>
              <a:gd name="connsiteX5323" fmla="*/ 1619462 w 4853691"/>
              <a:gd name="connsiteY5323" fmla="*/ 4567352 h 4860733"/>
              <a:gd name="connsiteX5324" fmla="*/ 1633544 w 4853691"/>
              <a:gd name="connsiteY5324" fmla="*/ 4581435 h 4860733"/>
              <a:gd name="connsiteX5325" fmla="*/ 1645280 w 4853691"/>
              <a:gd name="connsiteY5325" fmla="*/ 4590823 h 4860733"/>
              <a:gd name="connsiteX5326" fmla="*/ 1659362 w 4853691"/>
              <a:gd name="connsiteY5326" fmla="*/ 4604905 h 4860733"/>
              <a:gd name="connsiteX5327" fmla="*/ 1671097 w 4853691"/>
              <a:gd name="connsiteY5327" fmla="*/ 4614293 h 4860733"/>
              <a:gd name="connsiteX5328" fmla="*/ 1685179 w 4853691"/>
              <a:gd name="connsiteY5328" fmla="*/ 4626029 h 4860733"/>
              <a:gd name="connsiteX5329" fmla="*/ 1696915 w 4853691"/>
              <a:gd name="connsiteY5329" fmla="*/ 4635417 h 4860733"/>
              <a:gd name="connsiteX5330" fmla="*/ 1708650 w 4853691"/>
              <a:gd name="connsiteY5330" fmla="*/ 4647152 h 4860733"/>
              <a:gd name="connsiteX5331" fmla="*/ 1720385 w 4853691"/>
              <a:gd name="connsiteY5331" fmla="*/ 4656540 h 4860733"/>
              <a:gd name="connsiteX5332" fmla="*/ 1732120 w 4853691"/>
              <a:gd name="connsiteY5332" fmla="*/ 4668276 h 4860733"/>
              <a:gd name="connsiteX5333" fmla="*/ 1743856 w 4853691"/>
              <a:gd name="connsiteY5333" fmla="*/ 4677664 h 4860733"/>
              <a:gd name="connsiteX5334" fmla="*/ 1755591 w 4853691"/>
              <a:gd name="connsiteY5334" fmla="*/ 4687052 h 4860733"/>
              <a:gd name="connsiteX5335" fmla="*/ 1767326 w 4853691"/>
              <a:gd name="connsiteY5335" fmla="*/ 4696440 h 4860733"/>
              <a:gd name="connsiteX5336" fmla="*/ 1779061 w 4853691"/>
              <a:gd name="connsiteY5336" fmla="*/ 4705828 h 4860733"/>
              <a:gd name="connsiteX5337" fmla="*/ 1790797 w 4853691"/>
              <a:gd name="connsiteY5337" fmla="*/ 4712869 h 4860733"/>
              <a:gd name="connsiteX5338" fmla="*/ 1802532 w 4853691"/>
              <a:gd name="connsiteY5338" fmla="*/ 4722258 h 4860733"/>
              <a:gd name="connsiteX5339" fmla="*/ 1814267 w 4853691"/>
              <a:gd name="connsiteY5339" fmla="*/ 4729299 h 4860733"/>
              <a:gd name="connsiteX5340" fmla="*/ 1826002 w 4853691"/>
              <a:gd name="connsiteY5340" fmla="*/ 4736340 h 4860733"/>
              <a:gd name="connsiteX5341" fmla="*/ 1837737 w 4853691"/>
              <a:gd name="connsiteY5341" fmla="*/ 4743381 h 4860733"/>
              <a:gd name="connsiteX5342" fmla="*/ 1849473 w 4853691"/>
              <a:gd name="connsiteY5342" fmla="*/ 4750422 h 4860733"/>
              <a:gd name="connsiteX5343" fmla="*/ 1849473 w 4853691"/>
              <a:gd name="connsiteY5343" fmla="*/ 4750422 h 4860733"/>
              <a:gd name="connsiteX5344" fmla="*/ 1793144 w 4853691"/>
              <a:gd name="connsiteY5344" fmla="*/ 4736340 h 4860733"/>
              <a:gd name="connsiteX5345" fmla="*/ 1769673 w 4853691"/>
              <a:gd name="connsiteY5345" fmla="*/ 4733993 h 4860733"/>
              <a:gd name="connsiteX5346" fmla="*/ 1642933 w 4853691"/>
              <a:gd name="connsiteY5346" fmla="*/ 4691746 h 4860733"/>
              <a:gd name="connsiteX5347" fmla="*/ 1610074 w 4853691"/>
              <a:gd name="connsiteY5347" fmla="*/ 4677664 h 4860733"/>
              <a:gd name="connsiteX5348" fmla="*/ 1586603 w 4853691"/>
              <a:gd name="connsiteY5348" fmla="*/ 4668276 h 4860733"/>
              <a:gd name="connsiteX5349" fmla="*/ 1551398 w 4853691"/>
              <a:gd name="connsiteY5349" fmla="*/ 4651846 h 4860733"/>
              <a:gd name="connsiteX5350" fmla="*/ 1532621 w 4853691"/>
              <a:gd name="connsiteY5350" fmla="*/ 4642458 h 4860733"/>
              <a:gd name="connsiteX5351" fmla="*/ 1476292 w 4853691"/>
              <a:gd name="connsiteY5351" fmla="*/ 4616641 h 4860733"/>
              <a:gd name="connsiteX5352" fmla="*/ 1471598 w 4853691"/>
              <a:gd name="connsiteY5352" fmla="*/ 4614293 h 4860733"/>
              <a:gd name="connsiteX5353" fmla="*/ 1419963 w 4853691"/>
              <a:gd name="connsiteY5353" fmla="*/ 4588476 h 4860733"/>
              <a:gd name="connsiteX5354" fmla="*/ 1403534 w 4853691"/>
              <a:gd name="connsiteY5354" fmla="*/ 4579088 h 4860733"/>
              <a:gd name="connsiteX5355" fmla="*/ 1365981 w 4853691"/>
              <a:gd name="connsiteY5355" fmla="*/ 4560311 h 4860733"/>
              <a:gd name="connsiteX5356" fmla="*/ 1347205 w 4853691"/>
              <a:gd name="connsiteY5356" fmla="*/ 4548576 h 4860733"/>
              <a:gd name="connsiteX5357" fmla="*/ 1311999 w 4853691"/>
              <a:gd name="connsiteY5357" fmla="*/ 4529800 h 4860733"/>
              <a:gd name="connsiteX5358" fmla="*/ 1290876 w 4853691"/>
              <a:gd name="connsiteY5358" fmla="*/ 4518064 h 4860733"/>
              <a:gd name="connsiteX5359" fmla="*/ 1274446 w 4853691"/>
              <a:gd name="connsiteY5359" fmla="*/ 4508676 h 4860733"/>
              <a:gd name="connsiteX5360" fmla="*/ 1276793 w 4853691"/>
              <a:gd name="connsiteY5360" fmla="*/ 4503982 h 4860733"/>
              <a:gd name="connsiteX5361" fmla="*/ 1286181 w 4853691"/>
              <a:gd name="connsiteY5361" fmla="*/ 4503982 h 4860733"/>
              <a:gd name="connsiteX5362" fmla="*/ 1300264 w 4853691"/>
              <a:gd name="connsiteY5362" fmla="*/ 4506329 h 4860733"/>
              <a:gd name="connsiteX5363" fmla="*/ 1340164 w 4853691"/>
              <a:gd name="connsiteY5363" fmla="*/ 4508676 h 4860733"/>
              <a:gd name="connsiteX5364" fmla="*/ 1340164 w 4853691"/>
              <a:gd name="connsiteY5364" fmla="*/ 4508676 h 4860733"/>
              <a:gd name="connsiteX5365" fmla="*/ 1342511 w 4853691"/>
              <a:gd name="connsiteY5365" fmla="*/ 4508676 h 4860733"/>
              <a:gd name="connsiteX5366" fmla="*/ 1363634 w 4853691"/>
              <a:gd name="connsiteY5366" fmla="*/ 4508676 h 4860733"/>
              <a:gd name="connsiteX5367" fmla="*/ 1370675 w 4853691"/>
              <a:gd name="connsiteY5367" fmla="*/ 4508676 h 4860733"/>
              <a:gd name="connsiteX5368" fmla="*/ 1389452 w 4853691"/>
              <a:gd name="connsiteY5368" fmla="*/ 4506329 h 4860733"/>
              <a:gd name="connsiteX5369" fmla="*/ 1394146 w 4853691"/>
              <a:gd name="connsiteY5369" fmla="*/ 4506329 h 4860733"/>
              <a:gd name="connsiteX5370" fmla="*/ 1412922 w 4853691"/>
              <a:gd name="connsiteY5370" fmla="*/ 4503982 h 4860733"/>
              <a:gd name="connsiteX5371" fmla="*/ 1417616 w 4853691"/>
              <a:gd name="connsiteY5371" fmla="*/ 4503982 h 4860733"/>
              <a:gd name="connsiteX5372" fmla="*/ 1438739 w 4853691"/>
              <a:gd name="connsiteY5372" fmla="*/ 4501635 h 4860733"/>
              <a:gd name="connsiteX5373" fmla="*/ 1441087 w 4853691"/>
              <a:gd name="connsiteY5373" fmla="*/ 4501635 h 4860733"/>
              <a:gd name="connsiteX5374" fmla="*/ 1462210 w 4853691"/>
              <a:gd name="connsiteY5374" fmla="*/ 4496941 h 4860733"/>
              <a:gd name="connsiteX5375" fmla="*/ 1464557 w 4853691"/>
              <a:gd name="connsiteY5375" fmla="*/ 4496941 h 4860733"/>
              <a:gd name="connsiteX5376" fmla="*/ 1488028 w 4853691"/>
              <a:gd name="connsiteY5376" fmla="*/ 4489900 h 4860733"/>
              <a:gd name="connsiteX5377" fmla="*/ 1490375 w 4853691"/>
              <a:gd name="connsiteY5377" fmla="*/ 4489900 h 4860733"/>
              <a:gd name="connsiteX5378" fmla="*/ 1513845 w 4853691"/>
              <a:gd name="connsiteY5378" fmla="*/ 4482859 h 4860733"/>
              <a:gd name="connsiteX5379" fmla="*/ 1516192 w 4853691"/>
              <a:gd name="connsiteY5379" fmla="*/ 4482859 h 4860733"/>
              <a:gd name="connsiteX5380" fmla="*/ 1518539 w 4853691"/>
              <a:gd name="connsiteY5380" fmla="*/ 4480512 h 4860733"/>
              <a:gd name="connsiteX5381" fmla="*/ 1523233 w 4853691"/>
              <a:gd name="connsiteY5381" fmla="*/ 4487553 h 4860733"/>
              <a:gd name="connsiteX5382" fmla="*/ 1537315 w 4853691"/>
              <a:gd name="connsiteY5382" fmla="*/ 4494594 h 4860733"/>
              <a:gd name="connsiteX5383" fmla="*/ 1544357 w 4853691"/>
              <a:gd name="connsiteY5383" fmla="*/ 4492247 h 4860733"/>
              <a:gd name="connsiteX5384" fmla="*/ 1574868 w 4853691"/>
              <a:gd name="connsiteY5384" fmla="*/ 4548576 h 4860733"/>
              <a:gd name="connsiteX5385" fmla="*/ 1579562 w 4853691"/>
              <a:gd name="connsiteY5385" fmla="*/ 4557964 h 4860733"/>
              <a:gd name="connsiteX5386" fmla="*/ 1595992 w 4853691"/>
              <a:gd name="connsiteY5386" fmla="*/ 4583782 h 4860733"/>
              <a:gd name="connsiteX5387" fmla="*/ 1603033 w 4853691"/>
              <a:gd name="connsiteY5387" fmla="*/ 4595517 h 4860733"/>
              <a:gd name="connsiteX5388" fmla="*/ 1617115 w 4853691"/>
              <a:gd name="connsiteY5388" fmla="*/ 4616641 h 4860733"/>
              <a:gd name="connsiteX5389" fmla="*/ 1626503 w 4853691"/>
              <a:gd name="connsiteY5389" fmla="*/ 4628376 h 4860733"/>
              <a:gd name="connsiteX5390" fmla="*/ 1638239 w 4853691"/>
              <a:gd name="connsiteY5390" fmla="*/ 4644805 h 4860733"/>
              <a:gd name="connsiteX5391" fmla="*/ 1647627 w 4853691"/>
              <a:gd name="connsiteY5391" fmla="*/ 4656540 h 4860733"/>
              <a:gd name="connsiteX5392" fmla="*/ 1659362 w 4853691"/>
              <a:gd name="connsiteY5392" fmla="*/ 4670622 h 4860733"/>
              <a:gd name="connsiteX5393" fmla="*/ 1668750 w 4853691"/>
              <a:gd name="connsiteY5393" fmla="*/ 4682358 h 4860733"/>
              <a:gd name="connsiteX5394" fmla="*/ 1680485 w 4853691"/>
              <a:gd name="connsiteY5394" fmla="*/ 4694093 h 4860733"/>
              <a:gd name="connsiteX5395" fmla="*/ 1689873 w 4853691"/>
              <a:gd name="connsiteY5395" fmla="*/ 4703481 h 4860733"/>
              <a:gd name="connsiteX5396" fmla="*/ 1685179 w 4853691"/>
              <a:gd name="connsiteY5396" fmla="*/ 4708175 h 4860733"/>
              <a:gd name="connsiteX5397" fmla="*/ 1671097 w 4853691"/>
              <a:gd name="connsiteY5397" fmla="*/ 4703481 h 4860733"/>
              <a:gd name="connsiteX5398" fmla="*/ 1642933 w 4853691"/>
              <a:gd name="connsiteY5398" fmla="*/ 4691746 h 4860733"/>
              <a:gd name="connsiteX5399" fmla="*/ 1161788 w 4853691"/>
              <a:gd name="connsiteY5399" fmla="*/ 4466429 h 4860733"/>
              <a:gd name="connsiteX5400" fmla="*/ 1145359 w 4853691"/>
              <a:gd name="connsiteY5400" fmla="*/ 4459388 h 4860733"/>
              <a:gd name="connsiteX5401" fmla="*/ 1126582 w 4853691"/>
              <a:gd name="connsiteY5401" fmla="*/ 4450000 h 4860733"/>
              <a:gd name="connsiteX5402" fmla="*/ 1110153 w 4853691"/>
              <a:gd name="connsiteY5402" fmla="*/ 4442959 h 4860733"/>
              <a:gd name="connsiteX5403" fmla="*/ 1091377 w 4853691"/>
              <a:gd name="connsiteY5403" fmla="*/ 4433571 h 4860733"/>
              <a:gd name="connsiteX5404" fmla="*/ 1077294 w 4853691"/>
              <a:gd name="connsiteY5404" fmla="*/ 4426530 h 4860733"/>
              <a:gd name="connsiteX5405" fmla="*/ 1063212 w 4853691"/>
              <a:gd name="connsiteY5405" fmla="*/ 4417142 h 4860733"/>
              <a:gd name="connsiteX5406" fmla="*/ 1063212 w 4853691"/>
              <a:gd name="connsiteY5406" fmla="*/ 4417142 h 4860733"/>
              <a:gd name="connsiteX5407" fmla="*/ 1049130 w 4853691"/>
              <a:gd name="connsiteY5407" fmla="*/ 4398365 h 4860733"/>
              <a:gd name="connsiteX5408" fmla="*/ 1056171 w 4853691"/>
              <a:gd name="connsiteY5408" fmla="*/ 4393671 h 4860733"/>
              <a:gd name="connsiteX5409" fmla="*/ 1079641 w 4853691"/>
              <a:gd name="connsiteY5409" fmla="*/ 4410100 h 4860733"/>
              <a:gd name="connsiteX5410" fmla="*/ 1091377 w 4853691"/>
              <a:gd name="connsiteY5410" fmla="*/ 4417142 h 4860733"/>
              <a:gd name="connsiteX5411" fmla="*/ 1121888 w 4853691"/>
              <a:gd name="connsiteY5411" fmla="*/ 4438265 h 4860733"/>
              <a:gd name="connsiteX5412" fmla="*/ 1140665 w 4853691"/>
              <a:gd name="connsiteY5412" fmla="*/ 4452347 h 4860733"/>
              <a:gd name="connsiteX5413" fmla="*/ 1171176 w 4853691"/>
              <a:gd name="connsiteY5413" fmla="*/ 4471123 h 4860733"/>
              <a:gd name="connsiteX5414" fmla="*/ 1182911 w 4853691"/>
              <a:gd name="connsiteY5414" fmla="*/ 4478165 h 4860733"/>
              <a:gd name="connsiteX5415" fmla="*/ 1178217 w 4853691"/>
              <a:gd name="connsiteY5415" fmla="*/ 4475818 h 4860733"/>
              <a:gd name="connsiteX5416" fmla="*/ 1161788 w 4853691"/>
              <a:gd name="connsiteY5416" fmla="*/ 4466429 h 4860733"/>
              <a:gd name="connsiteX5417" fmla="*/ 985760 w 4853691"/>
              <a:gd name="connsiteY5417" fmla="*/ 4311525 h 4860733"/>
              <a:gd name="connsiteX5418" fmla="*/ 999842 w 4853691"/>
              <a:gd name="connsiteY5418" fmla="*/ 4304483 h 4860733"/>
              <a:gd name="connsiteX5419" fmla="*/ 999842 w 4853691"/>
              <a:gd name="connsiteY5419" fmla="*/ 4304483 h 4860733"/>
              <a:gd name="connsiteX5420" fmla="*/ 1016271 w 4853691"/>
              <a:gd name="connsiteY5420" fmla="*/ 4311525 h 4860733"/>
              <a:gd name="connsiteX5421" fmla="*/ 1030353 w 4853691"/>
              <a:gd name="connsiteY5421" fmla="*/ 4306830 h 4860733"/>
              <a:gd name="connsiteX5422" fmla="*/ 1058518 w 4853691"/>
              <a:gd name="connsiteY5422" fmla="*/ 4334995 h 4860733"/>
              <a:gd name="connsiteX5423" fmla="*/ 1056171 w 4853691"/>
              <a:gd name="connsiteY5423" fmla="*/ 4339689 h 4860733"/>
              <a:gd name="connsiteX5424" fmla="*/ 1053824 w 4853691"/>
              <a:gd name="connsiteY5424" fmla="*/ 4349077 h 4860733"/>
              <a:gd name="connsiteX5425" fmla="*/ 1051477 w 4853691"/>
              <a:gd name="connsiteY5425" fmla="*/ 4356118 h 4860733"/>
              <a:gd name="connsiteX5426" fmla="*/ 1049130 w 4853691"/>
              <a:gd name="connsiteY5426" fmla="*/ 4358466 h 4860733"/>
              <a:gd name="connsiteX5427" fmla="*/ 1042089 w 4853691"/>
              <a:gd name="connsiteY5427" fmla="*/ 4356118 h 4860733"/>
              <a:gd name="connsiteX5428" fmla="*/ 1028006 w 4853691"/>
              <a:gd name="connsiteY5428" fmla="*/ 4363160 h 4860733"/>
              <a:gd name="connsiteX5429" fmla="*/ 1011577 w 4853691"/>
              <a:gd name="connsiteY5429" fmla="*/ 4349077 h 4860733"/>
              <a:gd name="connsiteX5430" fmla="*/ 978718 w 4853691"/>
              <a:gd name="connsiteY5430" fmla="*/ 4320913 h 4860733"/>
              <a:gd name="connsiteX5431" fmla="*/ 978718 w 4853691"/>
              <a:gd name="connsiteY5431" fmla="*/ 4318565 h 4860733"/>
              <a:gd name="connsiteX5432" fmla="*/ 978718 w 4853691"/>
              <a:gd name="connsiteY5432" fmla="*/ 4313871 h 4860733"/>
              <a:gd name="connsiteX5433" fmla="*/ 983412 w 4853691"/>
              <a:gd name="connsiteY5433" fmla="*/ 4311525 h 4860733"/>
              <a:gd name="connsiteX5434" fmla="*/ 985760 w 4853691"/>
              <a:gd name="connsiteY5434" fmla="*/ 4311525 h 4860733"/>
              <a:gd name="connsiteX5435" fmla="*/ 955248 w 4853691"/>
              <a:gd name="connsiteY5435" fmla="*/ 4259889 h 4860733"/>
              <a:gd name="connsiteX5436" fmla="*/ 922389 w 4853691"/>
              <a:gd name="connsiteY5436" fmla="*/ 4241113 h 4860733"/>
              <a:gd name="connsiteX5437" fmla="*/ 898919 w 4853691"/>
              <a:gd name="connsiteY5437" fmla="*/ 4227031 h 4860733"/>
              <a:gd name="connsiteX5438" fmla="*/ 863713 w 4853691"/>
              <a:gd name="connsiteY5438" fmla="*/ 4205908 h 4860733"/>
              <a:gd name="connsiteX5439" fmla="*/ 842590 w 4853691"/>
              <a:gd name="connsiteY5439" fmla="*/ 4191825 h 4860733"/>
              <a:gd name="connsiteX5440" fmla="*/ 805037 w 4853691"/>
              <a:gd name="connsiteY5440" fmla="*/ 4166007 h 4860733"/>
              <a:gd name="connsiteX5441" fmla="*/ 802690 w 4853691"/>
              <a:gd name="connsiteY5441" fmla="*/ 4163660 h 4860733"/>
              <a:gd name="connsiteX5442" fmla="*/ 779219 w 4853691"/>
              <a:gd name="connsiteY5442" fmla="*/ 4140190 h 4860733"/>
              <a:gd name="connsiteX5443" fmla="*/ 755749 w 4853691"/>
              <a:gd name="connsiteY5443" fmla="*/ 4116720 h 4860733"/>
              <a:gd name="connsiteX5444" fmla="*/ 729931 w 4853691"/>
              <a:gd name="connsiteY5444" fmla="*/ 4088555 h 4860733"/>
              <a:gd name="connsiteX5445" fmla="*/ 706461 w 4853691"/>
              <a:gd name="connsiteY5445" fmla="*/ 4062737 h 4860733"/>
              <a:gd name="connsiteX5446" fmla="*/ 680643 w 4853691"/>
              <a:gd name="connsiteY5446" fmla="*/ 4034573 h 4860733"/>
              <a:gd name="connsiteX5447" fmla="*/ 659520 w 4853691"/>
              <a:gd name="connsiteY5447" fmla="*/ 4008755 h 4860733"/>
              <a:gd name="connsiteX5448" fmla="*/ 636050 w 4853691"/>
              <a:gd name="connsiteY5448" fmla="*/ 3980591 h 4860733"/>
              <a:gd name="connsiteX5449" fmla="*/ 619620 w 4853691"/>
              <a:gd name="connsiteY5449" fmla="*/ 3959468 h 4860733"/>
              <a:gd name="connsiteX5450" fmla="*/ 621967 w 4853691"/>
              <a:gd name="connsiteY5450" fmla="*/ 3957120 h 4860733"/>
              <a:gd name="connsiteX5451" fmla="*/ 626661 w 4853691"/>
              <a:gd name="connsiteY5451" fmla="*/ 3952426 h 4860733"/>
              <a:gd name="connsiteX5452" fmla="*/ 629008 w 4853691"/>
              <a:gd name="connsiteY5452" fmla="*/ 3950079 h 4860733"/>
              <a:gd name="connsiteX5453" fmla="*/ 633703 w 4853691"/>
              <a:gd name="connsiteY5453" fmla="*/ 3945385 h 4860733"/>
              <a:gd name="connsiteX5454" fmla="*/ 636050 w 4853691"/>
              <a:gd name="connsiteY5454" fmla="*/ 3943038 h 4860733"/>
              <a:gd name="connsiteX5455" fmla="*/ 640744 w 4853691"/>
              <a:gd name="connsiteY5455" fmla="*/ 3938344 h 4860733"/>
              <a:gd name="connsiteX5456" fmla="*/ 643091 w 4853691"/>
              <a:gd name="connsiteY5456" fmla="*/ 3935997 h 4860733"/>
              <a:gd name="connsiteX5457" fmla="*/ 647785 w 4853691"/>
              <a:gd name="connsiteY5457" fmla="*/ 3928956 h 4860733"/>
              <a:gd name="connsiteX5458" fmla="*/ 650132 w 4853691"/>
              <a:gd name="connsiteY5458" fmla="*/ 3926609 h 4860733"/>
              <a:gd name="connsiteX5459" fmla="*/ 654826 w 4853691"/>
              <a:gd name="connsiteY5459" fmla="*/ 3919567 h 4860733"/>
              <a:gd name="connsiteX5460" fmla="*/ 657173 w 4853691"/>
              <a:gd name="connsiteY5460" fmla="*/ 3914873 h 4860733"/>
              <a:gd name="connsiteX5461" fmla="*/ 661867 w 4853691"/>
              <a:gd name="connsiteY5461" fmla="*/ 3907832 h 4860733"/>
              <a:gd name="connsiteX5462" fmla="*/ 664214 w 4853691"/>
              <a:gd name="connsiteY5462" fmla="*/ 3903138 h 4860733"/>
              <a:gd name="connsiteX5463" fmla="*/ 668908 w 4853691"/>
              <a:gd name="connsiteY5463" fmla="*/ 3896097 h 4860733"/>
              <a:gd name="connsiteX5464" fmla="*/ 671255 w 4853691"/>
              <a:gd name="connsiteY5464" fmla="*/ 3891403 h 4860733"/>
              <a:gd name="connsiteX5465" fmla="*/ 675949 w 4853691"/>
              <a:gd name="connsiteY5465" fmla="*/ 3882015 h 4860733"/>
              <a:gd name="connsiteX5466" fmla="*/ 678296 w 4853691"/>
              <a:gd name="connsiteY5466" fmla="*/ 3877321 h 4860733"/>
              <a:gd name="connsiteX5467" fmla="*/ 682991 w 4853691"/>
              <a:gd name="connsiteY5467" fmla="*/ 3867932 h 4860733"/>
              <a:gd name="connsiteX5468" fmla="*/ 685338 w 4853691"/>
              <a:gd name="connsiteY5468" fmla="*/ 3860891 h 4860733"/>
              <a:gd name="connsiteX5469" fmla="*/ 687685 w 4853691"/>
              <a:gd name="connsiteY5469" fmla="*/ 3853850 h 4860733"/>
              <a:gd name="connsiteX5470" fmla="*/ 694726 w 4853691"/>
              <a:gd name="connsiteY5470" fmla="*/ 3856197 h 4860733"/>
              <a:gd name="connsiteX5471" fmla="*/ 704114 w 4853691"/>
              <a:gd name="connsiteY5471" fmla="*/ 3853850 h 4860733"/>
              <a:gd name="connsiteX5472" fmla="*/ 708808 w 4853691"/>
              <a:gd name="connsiteY5472" fmla="*/ 3860891 h 4860733"/>
              <a:gd name="connsiteX5473" fmla="*/ 734626 w 4853691"/>
              <a:gd name="connsiteY5473" fmla="*/ 3903138 h 4860733"/>
              <a:gd name="connsiteX5474" fmla="*/ 769831 w 4853691"/>
              <a:gd name="connsiteY5474" fmla="*/ 3959468 h 4860733"/>
              <a:gd name="connsiteX5475" fmla="*/ 774525 w 4853691"/>
              <a:gd name="connsiteY5475" fmla="*/ 3968856 h 4860733"/>
              <a:gd name="connsiteX5476" fmla="*/ 814425 w 4853691"/>
              <a:gd name="connsiteY5476" fmla="*/ 4027532 h 4860733"/>
              <a:gd name="connsiteX5477" fmla="*/ 823813 w 4853691"/>
              <a:gd name="connsiteY5477" fmla="*/ 4041614 h 4860733"/>
              <a:gd name="connsiteX5478" fmla="*/ 854325 w 4853691"/>
              <a:gd name="connsiteY5478" fmla="*/ 4086208 h 4860733"/>
              <a:gd name="connsiteX5479" fmla="*/ 868407 w 4853691"/>
              <a:gd name="connsiteY5479" fmla="*/ 4104984 h 4860733"/>
              <a:gd name="connsiteX5480" fmla="*/ 896572 w 4853691"/>
              <a:gd name="connsiteY5480" fmla="*/ 4142537 h 4860733"/>
              <a:gd name="connsiteX5481" fmla="*/ 910654 w 4853691"/>
              <a:gd name="connsiteY5481" fmla="*/ 4161313 h 4860733"/>
              <a:gd name="connsiteX5482" fmla="*/ 936472 w 4853691"/>
              <a:gd name="connsiteY5482" fmla="*/ 4196519 h 4860733"/>
              <a:gd name="connsiteX5483" fmla="*/ 950554 w 4853691"/>
              <a:gd name="connsiteY5483" fmla="*/ 4215296 h 4860733"/>
              <a:gd name="connsiteX5484" fmla="*/ 976371 w 4853691"/>
              <a:gd name="connsiteY5484" fmla="*/ 4248154 h 4860733"/>
              <a:gd name="connsiteX5485" fmla="*/ 990454 w 4853691"/>
              <a:gd name="connsiteY5485" fmla="*/ 4264584 h 4860733"/>
              <a:gd name="connsiteX5486" fmla="*/ 1004536 w 4853691"/>
              <a:gd name="connsiteY5486" fmla="*/ 4281013 h 4860733"/>
              <a:gd name="connsiteX5487" fmla="*/ 999842 w 4853691"/>
              <a:gd name="connsiteY5487" fmla="*/ 4285707 h 4860733"/>
              <a:gd name="connsiteX5488" fmla="*/ 983412 w 4853691"/>
              <a:gd name="connsiteY5488" fmla="*/ 4276319 h 4860733"/>
              <a:gd name="connsiteX5489" fmla="*/ 955248 w 4853691"/>
              <a:gd name="connsiteY5489" fmla="*/ 4259889 h 4860733"/>
              <a:gd name="connsiteX5490" fmla="*/ 591456 w 4853691"/>
              <a:gd name="connsiteY5490" fmla="*/ 3924262 h 4860733"/>
              <a:gd name="connsiteX5491" fmla="*/ 570332 w 4853691"/>
              <a:gd name="connsiteY5491" fmla="*/ 3896097 h 4860733"/>
              <a:gd name="connsiteX5492" fmla="*/ 546862 w 4853691"/>
              <a:gd name="connsiteY5492" fmla="*/ 3867932 h 4860733"/>
              <a:gd name="connsiteX5493" fmla="*/ 525738 w 4853691"/>
              <a:gd name="connsiteY5493" fmla="*/ 3839768 h 4860733"/>
              <a:gd name="connsiteX5494" fmla="*/ 504615 w 4853691"/>
              <a:gd name="connsiteY5494" fmla="*/ 3809256 h 4860733"/>
              <a:gd name="connsiteX5495" fmla="*/ 483492 w 4853691"/>
              <a:gd name="connsiteY5495" fmla="*/ 3778745 h 4860733"/>
              <a:gd name="connsiteX5496" fmla="*/ 462368 w 4853691"/>
              <a:gd name="connsiteY5496" fmla="*/ 3748233 h 4860733"/>
              <a:gd name="connsiteX5497" fmla="*/ 443592 w 4853691"/>
              <a:gd name="connsiteY5497" fmla="*/ 3717722 h 4860733"/>
              <a:gd name="connsiteX5498" fmla="*/ 424815 w 4853691"/>
              <a:gd name="connsiteY5498" fmla="*/ 3687210 h 4860733"/>
              <a:gd name="connsiteX5499" fmla="*/ 406039 w 4853691"/>
              <a:gd name="connsiteY5499" fmla="*/ 3656698 h 4860733"/>
              <a:gd name="connsiteX5500" fmla="*/ 387263 w 4853691"/>
              <a:gd name="connsiteY5500" fmla="*/ 3626187 h 4860733"/>
              <a:gd name="connsiteX5501" fmla="*/ 368486 w 4853691"/>
              <a:gd name="connsiteY5501" fmla="*/ 3595675 h 4860733"/>
              <a:gd name="connsiteX5502" fmla="*/ 349710 w 4853691"/>
              <a:gd name="connsiteY5502" fmla="*/ 3565164 h 4860733"/>
              <a:gd name="connsiteX5503" fmla="*/ 333281 w 4853691"/>
              <a:gd name="connsiteY5503" fmla="*/ 3532305 h 4860733"/>
              <a:gd name="connsiteX5504" fmla="*/ 321545 w 4853691"/>
              <a:gd name="connsiteY5504" fmla="*/ 3511182 h 4860733"/>
              <a:gd name="connsiteX5505" fmla="*/ 321545 w 4853691"/>
              <a:gd name="connsiteY5505" fmla="*/ 3511182 h 4860733"/>
              <a:gd name="connsiteX5506" fmla="*/ 330934 w 4853691"/>
              <a:gd name="connsiteY5506" fmla="*/ 3525264 h 4860733"/>
              <a:gd name="connsiteX5507" fmla="*/ 347363 w 4853691"/>
              <a:gd name="connsiteY5507" fmla="*/ 3546387 h 4860733"/>
              <a:gd name="connsiteX5508" fmla="*/ 366139 w 4853691"/>
              <a:gd name="connsiteY5508" fmla="*/ 3569858 h 4860733"/>
              <a:gd name="connsiteX5509" fmla="*/ 382569 w 4853691"/>
              <a:gd name="connsiteY5509" fmla="*/ 3588634 h 4860733"/>
              <a:gd name="connsiteX5510" fmla="*/ 403692 w 4853691"/>
              <a:gd name="connsiteY5510" fmla="*/ 3612105 h 4860733"/>
              <a:gd name="connsiteX5511" fmla="*/ 420121 w 4853691"/>
              <a:gd name="connsiteY5511" fmla="*/ 3630881 h 4860733"/>
              <a:gd name="connsiteX5512" fmla="*/ 443592 w 4853691"/>
              <a:gd name="connsiteY5512" fmla="*/ 3652004 h 4860733"/>
              <a:gd name="connsiteX5513" fmla="*/ 462368 w 4853691"/>
              <a:gd name="connsiteY5513" fmla="*/ 3668434 h 4860733"/>
              <a:gd name="connsiteX5514" fmla="*/ 485839 w 4853691"/>
              <a:gd name="connsiteY5514" fmla="*/ 3689557 h 4860733"/>
              <a:gd name="connsiteX5515" fmla="*/ 504615 w 4853691"/>
              <a:gd name="connsiteY5515" fmla="*/ 3705986 h 4860733"/>
              <a:gd name="connsiteX5516" fmla="*/ 530433 w 4853691"/>
              <a:gd name="connsiteY5516" fmla="*/ 3727110 h 4860733"/>
              <a:gd name="connsiteX5517" fmla="*/ 549209 w 4853691"/>
              <a:gd name="connsiteY5517" fmla="*/ 3741192 h 4860733"/>
              <a:gd name="connsiteX5518" fmla="*/ 582068 w 4853691"/>
              <a:gd name="connsiteY5518" fmla="*/ 3762315 h 4860733"/>
              <a:gd name="connsiteX5519" fmla="*/ 596150 w 4853691"/>
              <a:gd name="connsiteY5519" fmla="*/ 3771704 h 4860733"/>
              <a:gd name="connsiteX5520" fmla="*/ 643091 w 4853691"/>
              <a:gd name="connsiteY5520" fmla="*/ 3799868 h 4860733"/>
              <a:gd name="connsiteX5521" fmla="*/ 657173 w 4853691"/>
              <a:gd name="connsiteY5521" fmla="*/ 3806909 h 4860733"/>
              <a:gd name="connsiteX5522" fmla="*/ 668908 w 4853691"/>
              <a:gd name="connsiteY5522" fmla="*/ 3818645 h 4860733"/>
              <a:gd name="connsiteX5523" fmla="*/ 664214 w 4853691"/>
              <a:gd name="connsiteY5523" fmla="*/ 3832727 h 4860733"/>
              <a:gd name="connsiteX5524" fmla="*/ 675949 w 4853691"/>
              <a:gd name="connsiteY5524" fmla="*/ 3851503 h 4860733"/>
              <a:gd name="connsiteX5525" fmla="*/ 673602 w 4853691"/>
              <a:gd name="connsiteY5525" fmla="*/ 3858544 h 4860733"/>
              <a:gd name="connsiteX5526" fmla="*/ 671255 w 4853691"/>
              <a:gd name="connsiteY5526" fmla="*/ 3865586 h 4860733"/>
              <a:gd name="connsiteX5527" fmla="*/ 666561 w 4853691"/>
              <a:gd name="connsiteY5527" fmla="*/ 3872627 h 4860733"/>
              <a:gd name="connsiteX5528" fmla="*/ 664214 w 4853691"/>
              <a:gd name="connsiteY5528" fmla="*/ 3879668 h 4860733"/>
              <a:gd name="connsiteX5529" fmla="*/ 661867 w 4853691"/>
              <a:gd name="connsiteY5529" fmla="*/ 3886709 h 4860733"/>
              <a:gd name="connsiteX5530" fmla="*/ 659520 w 4853691"/>
              <a:gd name="connsiteY5530" fmla="*/ 3893750 h 4860733"/>
              <a:gd name="connsiteX5531" fmla="*/ 657173 w 4853691"/>
              <a:gd name="connsiteY5531" fmla="*/ 3900791 h 4860733"/>
              <a:gd name="connsiteX5532" fmla="*/ 654826 w 4853691"/>
              <a:gd name="connsiteY5532" fmla="*/ 3907832 h 4860733"/>
              <a:gd name="connsiteX5533" fmla="*/ 652479 w 4853691"/>
              <a:gd name="connsiteY5533" fmla="*/ 3912527 h 4860733"/>
              <a:gd name="connsiteX5534" fmla="*/ 650132 w 4853691"/>
              <a:gd name="connsiteY5534" fmla="*/ 3919567 h 4860733"/>
              <a:gd name="connsiteX5535" fmla="*/ 647785 w 4853691"/>
              <a:gd name="connsiteY5535" fmla="*/ 3924262 h 4860733"/>
              <a:gd name="connsiteX5536" fmla="*/ 645438 w 4853691"/>
              <a:gd name="connsiteY5536" fmla="*/ 3928956 h 4860733"/>
              <a:gd name="connsiteX5537" fmla="*/ 643091 w 4853691"/>
              <a:gd name="connsiteY5537" fmla="*/ 3933650 h 4860733"/>
              <a:gd name="connsiteX5538" fmla="*/ 638397 w 4853691"/>
              <a:gd name="connsiteY5538" fmla="*/ 3938344 h 4860733"/>
              <a:gd name="connsiteX5539" fmla="*/ 636050 w 4853691"/>
              <a:gd name="connsiteY5539" fmla="*/ 3940691 h 4860733"/>
              <a:gd name="connsiteX5540" fmla="*/ 631355 w 4853691"/>
              <a:gd name="connsiteY5540" fmla="*/ 3945385 h 4860733"/>
              <a:gd name="connsiteX5541" fmla="*/ 629008 w 4853691"/>
              <a:gd name="connsiteY5541" fmla="*/ 3947732 h 4860733"/>
              <a:gd name="connsiteX5542" fmla="*/ 624314 w 4853691"/>
              <a:gd name="connsiteY5542" fmla="*/ 3952426 h 4860733"/>
              <a:gd name="connsiteX5543" fmla="*/ 621967 w 4853691"/>
              <a:gd name="connsiteY5543" fmla="*/ 3954773 h 4860733"/>
              <a:gd name="connsiteX5544" fmla="*/ 619620 w 4853691"/>
              <a:gd name="connsiteY5544" fmla="*/ 3957120 h 4860733"/>
              <a:gd name="connsiteX5545" fmla="*/ 617273 w 4853691"/>
              <a:gd name="connsiteY5545" fmla="*/ 3952426 h 4860733"/>
              <a:gd name="connsiteX5546" fmla="*/ 591456 w 4853691"/>
              <a:gd name="connsiteY5546" fmla="*/ 3924262 h 4860733"/>
              <a:gd name="connsiteX5547" fmla="*/ 274604 w 4853691"/>
              <a:gd name="connsiteY5547" fmla="*/ 3400870 h 4860733"/>
              <a:gd name="connsiteX5548" fmla="*/ 255828 w 4853691"/>
              <a:gd name="connsiteY5548" fmla="*/ 3353929 h 4860733"/>
              <a:gd name="connsiteX5549" fmla="*/ 244093 w 4853691"/>
              <a:gd name="connsiteY5549" fmla="*/ 3323418 h 4860733"/>
              <a:gd name="connsiteX5550" fmla="*/ 227664 w 4853691"/>
              <a:gd name="connsiteY5550" fmla="*/ 3281171 h 4860733"/>
              <a:gd name="connsiteX5551" fmla="*/ 215928 w 4853691"/>
              <a:gd name="connsiteY5551" fmla="*/ 3248312 h 4860733"/>
              <a:gd name="connsiteX5552" fmla="*/ 201846 w 4853691"/>
              <a:gd name="connsiteY5552" fmla="*/ 3208413 h 4860733"/>
              <a:gd name="connsiteX5553" fmla="*/ 192458 w 4853691"/>
              <a:gd name="connsiteY5553" fmla="*/ 3184942 h 4860733"/>
              <a:gd name="connsiteX5554" fmla="*/ 192458 w 4853691"/>
              <a:gd name="connsiteY5554" fmla="*/ 3187289 h 4860733"/>
              <a:gd name="connsiteX5555" fmla="*/ 204193 w 4853691"/>
              <a:gd name="connsiteY5555" fmla="*/ 3210759 h 4860733"/>
              <a:gd name="connsiteX5556" fmla="*/ 218275 w 4853691"/>
              <a:gd name="connsiteY5556" fmla="*/ 3236577 h 4860733"/>
              <a:gd name="connsiteX5557" fmla="*/ 232358 w 4853691"/>
              <a:gd name="connsiteY5557" fmla="*/ 3260048 h 4860733"/>
              <a:gd name="connsiteX5558" fmla="*/ 248787 w 4853691"/>
              <a:gd name="connsiteY5558" fmla="*/ 3288212 h 4860733"/>
              <a:gd name="connsiteX5559" fmla="*/ 262869 w 4853691"/>
              <a:gd name="connsiteY5559" fmla="*/ 3311683 h 4860733"/>
              <a:gd name="connsiteX5560" fmla="*/ 279299 w 4853691"/>
              <a:gd name="connsiteY5560" fmla="*/ 3339847 h 4860733"/>
              <a:gd name="connsiteX5561" fmla="*/ 293381 w 4853691"/>
              <a:gd name="connsiteY5561" fmla="*/ 3363318 h 4860733"/>
              <a:gd name="connsiteX5562" fmla="*/ 312157 w 4853691"/>
              <a:gd name="connsiteY5562" fmla="*/ 3391482 h 4860733"/>
              <a:gd name="connsiteX5563" fmla="*/ 326239 w 4853691"/>
              <a:gd name="connsiteY5563" fmla="*/ 3412606 h 4860733"/>
              <a:gd name="connsiteX5564" fmla="*/ 345016 w 4853691"/>
              <a:gd name="connsiteY5564" fmla="*/ 3440770 h 4860733"/>
              <a:gd name="connsiteX5565" fmla="*/ 359098 w 4853691"/>
              <a:gd name="connsiteY5565" fmla="*/ 3461893 h 4860733"/>
              <a:gd name="connsiteX5566" fmla="*/ 380222 w 4853691"/>
              <a:gd name="connsiteY5566" fmla="*/ 3490058 h 4860733"/>
              <a:gd name="connsiteX5567" fmla="*/ 396651 w 4853691"/>
              <a:gd name="connsiteY5567" fmla="*/ 3511182 h 4860733"/>
              <a:gd name="connsiteX5568" fmla="*/ 417774 w 4853691"/>
              <a:gd name="connsiteY5568" fmla="*/ 3539346 h 4860733"/>
              <a:gd name="connsiteX5569" fmla="*/ 434204 w 4853691"/>
              <a:gd name="connsiteY5569" fmla="*/ 3560470 h 4860733"/>
              <a:gd name="connsiteX5570" fmla="*/ 457674 w 4853691"/>
              <a:gd name="connsiteY5570" fmla="*/ 3588634 h 4860733"/>
              <a:gd name="connsiteX5571" fmla="*/ 474103 w 4853691"/>
              <a:gd name="connsiteY5571" fmla="*/ 3607411 h 4860733"/>
              <a:gd name="connsiteX5572" fmla="*/ 497574 w 4853691"/>
              <a:gd name="connsiteY5572" fmla="*/ 3635575 h 4860733"/>
              <a:gd name="connsiteX5573" fmla="*/ 514003 w 4853691"/>
              <a:gd name="connsiteY5573" fmla="*/ 3654351 h 4860733"/>
              <a:gd name="connsiteX5574" fmla="*/ 539821 w 4853691"/>
              <a:gd name="connsiteY5574" fmla="*/ 3682516 h 4860733"/>
              <a:gd name="connsiteX5575" fmla="*/ 556250 w 4853691"/>
              <a:gd name="connsiteY5575" fmla="*/ 3698945 h 4860733"/>
              <a:gd name="connsiteX5576" fmla="*/ 586762 w 4853691"/>
              <a:gd name="connsiteY5576" fmla="*/ 3729457 h 4860733"/>
              <a:gd name="connsiteX5577" fmla="*/ 600844 w 4853691"/>
              <a:gd name="connsiteY5577" fmla="*/ 3743539 h 4860733"/>
              <a:gd name="connsiteX5578" fmla="*/ 638397 w 4853691"/>
              <a:gd name="connsiteY5578" fmla="*/ 3781092 h 4860733"/>
              <a:gd name="connsiteX5579" fmla="*/ 645438 w 4853691"/>
              <a:gd name="connsiteY5579" fmla="*/ 3788133 h 4860733"/>
              <a:gd name="connsiteX5580" fmla="*/ 659520 w 4853691"/>
              <a:gd name="connsiteY5580" fmla="*/ 3802215 h 4860733"/>
              <a:gd name="connsiteX5581" fmla="*/ 330934 w 4853691"/>
              <a:gd name="connsiteY5581" fmla="*/ 3511182 h 4860733"/>
              <a:gd name="connsiteX5582" fmla="*/ 337975 w 4853691"/>
              <a:gd name="connsiteY5582" fmla="*/ 3494752 h 4860733"/>
              <a:gd name="connsiteX5583" fmla="*/ 316851 w 4853691"/>
              <a:gd name="connsiteY5583" fmla="*/ 3473629 h 4860733"/>
              <a:gd name="connsiteX5584" fmla="*/ 309810 w 4853691"/>
              <a:gd name="connsiteY5584" fmla="*/ 3475976 h 4860733"/>
              <a:gd name="connsiteX5585" fmla="*/ 286340 w 4853691"/>
              <a:gd name="connsiteY5585" fmla="*/ 3424341 h 4860733"/>
              <a:gd name="connsiteX5586" fmla="*/ 274604 w 4853691"/>
              <a:gd name="connsiteY5586" fmla="*/ 3400870 h 4860733"/>
              <a:gd name="connsiteX5587" fmla="*/ 166640 w 4853691"/>
              <a:gd name="connsiteY5587" fmla="*/ 3130960 h 4860733"/>
              <a:gd name="connsiteX5588" fmla="*/ 154905 w 4853691"/>
              <a:gd name="connsiteY5588" fmla="*/ 3102796 h 4860733"/>
              <a:gd name="connsiteX5589" fmla="*/ 145517 w 4853691"/>
              <a:gd name="connsiteY5589" fmla="*/ 3079325 h 4860733"/>
              <a:gd name="connsiteX5590" fmla="*/ 138476 w 4853691"/>
              <a:gd name="connsiteY5590" fmla="*/ 3065243 h 4860733"/>
              <a:gd name="connsiteX5591" fmla="*/ 138476 w 4853691"/>
              <a:gd name="connsiteY5591" fmla="*/ 3065243 h 4860733"/>
              <a:gd name="connsiteX5592" fmla="*/ 140823 w 4853691"/>
              <a:gd name="connsiteY5592" fmla="*/ 3069937 h 4860733"/>
              <a:gd name="connsiteX5593" fmla="*/ 150211 w 4853691"/>
              <a:gd name="connsiteY5593" fmla="*/ 3084019 h 4860733"/>
              <a:gd name="connsiteX5594" fmla="*/ 157252 w 4853691"/>
              <a:gd name="connsiteY5594" fmla="*/ 3095754 h 4860733"/>
              <a:gd name="connsiteX5595" fmla="*/ 168987 w 4853691"/>
              <a:gd name="connsiteY5595" fmla="*/ 3130960 h 4860733"/>
              <a:gd name="connsiteX5596" fmla="*/ 168987 w 4853691"/>
              <a:gd name="connsiteY5596" fmla="*/ 3133307 h 4860733"/>
              <a:gd name="connsiteX5597" fmla="*/ 178376 w 4853691"/>
              <a:gd name="connsiteY5597" fmla="*/ 3163819 h 4860733"/>
              <a:gd name="connsiteX5598" fmla="*/ 176028 w 4853691"/>
              <a:gd name="connsiteY5598" fmla="*/ 3159125 h 4860733"/>
              <a:gd name="connsiteX5599" fmla="*/ 166640 w 4853691"/>
              <a:gd name="connsiteY5599" fmla="*/ 3130960 h 4860733"/>
              <a:gd name="connsiteX5600" fmla="*/ 82147 w 4853691"/>
              <a:gd name="connsiteY5600" fmla="*/ 2912685 h 4860733"/>
              <a:gd name="connsiteX5601" fmla="*/ 77453 w 4853691"/>
              <a:gd name="connsiteY5601" fmla="*/ 2896255 h 4860733"/>
              <a:gd name="connsiteX5602" fmla="*/ 70411 w 4853691"/>
              <a:gd name="connsiteY5602" fmla="*/ 2868091 h 4860733"/>
              <a:gd name="connsiteX5603" fmla="*/ 68064 w 4853691"/>
              <a:gd name="connsiteY5603" fmla="*/ 2856356 h 4860733"/>
              <a:gd name="connsiteX5604" fmla="*/ 68064 w 4853691"/>
              <a:gd name="connsiteY5604" fmla="*/ 2856356 h 4860733"/>
              <a:gd name="connsiteX5605" fmla="*/ 70411 w 4853691"/>
              <a:gd name="connsiteY5605" fmla="*/ 2865744 h 4860733"/>
              <a:gd name="connsiteX5606" fmla="*/ 77453 w 4853691"/>
              <a:gd name="connsiteY5606" fmla="*/ 2893908 h 4860733"/>
              <a:gd name="connsiteX5607" fmla="*/ 82147 w 4853691"/>
              <a:gd name="connsiteY5607" fmla="*/ 2912685 h 4860733"/>
              <a:gd name="connsiteX5608" fmla="*/ 91535 w 4853691"/>
              <a:gd name="connsiteY5608" fmla="*/ 2940849 h 4860733"/>
              <a:gd name="connsiteX5609" fmla="*/ 93882 w 4853691"/>
              <a:gd name="connsiteY5609" fmla="*/ 2950237 h 4860733"/>
              <a:gd name="connsiteX5610" fmla="*/ 91535 w 4853691"/>
              <a:gd name="connsiteY5610" fmla="*/ 2943196 h 4860733"/>
              <a:gd name="connsiteX5611" fmla="*/ 82147 w 4853691"/>
              <a:gd name="connsiteY5611" fmla="*/ 2912685 h 4860733"/>
              <a:gd name="connsiteX5612" fmla="*/ 44594 w 4853691"/>
              <a:gd name="connsiteY5612" fmla="*/ 2774209 h 4860733"/>
              <a:gd name="connsiteX5613" fmla="*/ 44594 w 4853691"/>
              <a:gd name="connsiteY5613" fmla="*/ 2774209 h 4860733"/>
              <a:gd name="connsiteX5614" fmla="*/ 53982 w 4853691"/>
              <a:gd name="connsiteY5614" fmla="*/ 2818803 h 4860733"/>
              <a:gd name="connsiteX5615" fmla="*/ 56329 w 4853691"/>
              <a:gd name="connsiteY5615" fmla="*/ 2830538 h 4860733"/>
              <a:gd name="connsiteX5616" fmla="*/ 58676 w 4853691"/>
              <a:gd name="connsiteY5616" fmla="*/ 2837579 h 4860733"/>
              <a:gd name="connsiteX5617" fmla="*/ 53982 w 4853691"/>
              <a:gd name="connsiteY5617" fmla="*/ 2825844 h 4860733"/>
              <a:gd name="connsiteX5618" fmla="*/ 53982 w 4853691"/>
              <a:gd name="connsiteY5618" fmla="*/ 2823497 h 4860733"/>
              <a:gd name="connsiteX5619" fmla="*/ 51635 w 4853691"/>
              <a:gd name="connsiteY5619" fmla="*/ 2809415 h 4860733"/>
              <a:gd name="connsiteX5620" fmla="*/ 49288 w 4853691"/>
              <a:gd name="connsiteY5620" fmla="*/ 2800026 h 4860733"/>
              <a:gd name="connsiteX5621" fmla="*/ 44594 w 4853691"/>
              <a:gd name="connsiteY5621" fmla="*/ 2774209 h 4860733"/>
              <a:gd name="connsiteX5622" fmla="*/ 25818 w 4853691"/>
              <a:gd name="connsiteY5622" fmla="*/ 2323576 h 4860733"/>
              <a:gd name="connsiteX5623" fmla="*/ 25818 w 4853691"/>
              <a:gd name="connsiteY5623" fmla="*/ 2316535 h 4860733"/>
              <a:gd name="connsiteX5624" fmla="*/ 37553 w 4853691"/>
              <a:gd name="connsiteY5624" fmla="*/ 2311841 h 4860733"/>
              <a:gd name="connsiteX5625" fmla="*/ 37553 w 4853691"/>
              <a:gd name="connsiteY5625" fmla="*/ 2311841 h 4860733"/>
              <a:gd name="connsiteX5626" fmla="*/ 39900 w 4853691"/>
              <a:gd name="connsiteY5626" fmla="*/ 2318882 h 4860733"/>
              <a:gd name="connsiteX5627" fmla="*/ 42247 w 4853691"/>
              <a:gd name="connsiteY5627" fmla="*/ 2323576 h 4860733"/>
              <a:gd name="connsiteX5628" fmla="*/ 44594 w 4853691"/>
              <a:gd name="connsiteY5628" fmla="*/ 2332964 h 4860733"/>
              <a:gd name="connsiteX5629" fmla="*/ 46941 w 4853691"/>
              <a:gd name="connsiteY5629" fmla="*/ 2342352 h 4860733"/>
              <a:gd name="connsiteX5630" fmla="*/ 49288 w 4853691"/>
              <a:gd name="connsiteY5630" fmla="*/ 2354088 h 4860733"/>
              <a:gd name="connsiteX5631" fmla="*/ 49288 w 4853691"/>
              <a:gd name="connsiteY5631" fmla="*/ 2361129 h 4860733"/>
              <a:gd name="connsiteX5632" fmla="*/ 51635 w 4853691"/>
              <a:gd name="connsiteY5632" fmla="*/ 2377558 h 4860733"/>
              <a:gd name="connsiteX5633" fmla="*/ 51635 w 4853691"/>
              <a:gd name="connsiteY5633" fmla="*/ 2384599 h 4860733"/>
              <a:gd name="connsiteX5634" fmla="*/ 53982 w 4853691"/>
              <a:gd name="connsiteY5634" fmla="*/ 2405723 h 4860733"/>
              <a:gd name="connsiteX5635" fmla="*/ 53982 w 4853691"/>
              <a:gd name="connsiteY5635" fmla="*/ 2408070 h 4860733"/>
              <a:gd name="connsiteX5636" fmla="*/ 56329 w 4853691"/>
              <a:gd name="connsiteY5636" fmla="*/ 2436234 h 4860733"/>
              <a:gd name="connsiteX5637" fmla="*/ 58676 w 4853691"/>
              <a:gd name="connsiteY5637" fmla="*/ 2471440 h 4860733"/>
              <a:gd name="connsiteX5638" fmla="*/ 58676 w 4853691"/>
              <a:gd name="connsiteY5638" fmla="*/ 2476134 h 4860733"/>
              <a:gd name="connsiteX5639" fmla="*/ 63370 w 4853691"/>
              <a:gd name="connsiteY5639" fmla="*/ 2516034 h 4860733"/>
              <a:gd name="connsiteX5640" fmla="*/ 63370 w 4853691"/>
              <a:gd name="connsiteY5640" fmla="*/ 2518381 h 4860733"/>
              <a:gd name="connsiteX5641" fmla="*/ 68064 w 4853691"/>
              <a:gd name="connsiteY5641" fmla="*/ 2562975 h 4860733"/>
              <a:gd name="connsiteX5642" fmla="*/ 68064 w 4853691"/>
              <a:gd name="connsiteY5642" fmla="*/ 2562975 h 4860733"/>
              <a:gd name="connsiteX5643" fmla="*/ 72758 w 4853691"/>
              <a:gd name="connsiteY5643" fmla="*/ 2591139 h 4860733"/>
              <a:gd name="connsiteX5644" fmla="*/ 56329 w 4853691"/>
              <a:gd name="connsiteY5644" fmla="*/ 2607569 h 4860733"/>
              <a:gd name="connsiteX5645" fmla="*/ 49288 w 4853691"/>
              <a:gd name="connsiteY5645" fmla="*/ 2605222 h 4860733"/>
              <a:gd name="connsiteX5646" fmla="*/ 53982 w 4853691"/>
              <a:gd name="connsiteY5646" fmla="*/ 2593486 h 4860733"/>
              <a:gd name="connsiteX5647" fmla="*/ 44594 w 4853691"/>
              <a:gd name="connsiteY5647" fmla="*/ 2577057 h 4860733"/>
              <a:gd name="connsiteX5648" fmla="*/ 44594 w 4853691"/>
              <a:gd name="connsiteY5648" fmla="*/ 2574710 h 4860733"/>
              <a:gd name="connsiteX5649" fmla="*/ 42247 w 4853691"/>
              <a:gd name="connsiteY5649" fmla="*/ 2565322 h 4860733"/>
              <a:gd name="connsiteX5650" fmla="*/ 42247 w 4853691"/>
              <a:gd name="connsiteY5650" fmla="*/ 2562975 h 4860733"/>
              <a:gd name="connsiteX5651" fmla="*/ 32859 w 4853691"/>
              <a:gd name="connsiteY5651" fmla="*/ 2546545 h 4860733"/>
              <a:gd name="connsiteX5652" fmla="*/ 32859 w 4853691"/>
              <a:gd name="connsiteY5652" fmla="*/ 2544198 h 4860733"/>
              <a:gd name="connsiteX5653" fmla="*/ 42247 w 4853691"/>
              <a:gd name="connsiteY5653" fmla="*/ 2527769 h 4860733"/>
              <a:gd name="connsiteX5654" fmla="*/ 30512 w 4853691"/>
              <a:gd name="connsiteY5654" fmla="*/ 2508993 h 4860733"/>
              <a:gd name="connsiteX5655" fmla="*/ 30512 w 4853691"/>
              <a:gd name="connsiteY5655" fmla="*/ 2501952 h 4860733"/>
              <a:gd name="connsiteX5656" fmla="*/ 42247 w 4853691"/>
              <a:gd name="connsiteY5656" fmla="*/ 2483175 h 4860733"/>
              <a:gd name="connsiteX5657" fmla="*/ 37553 w 4853691"/>
              <a:gd name="connsiteY5657" fmla="*/ 2469093 h 4860733"/>
              <a:gd name="connsiteX5658" fmla="*/ 37553 w 4853691"/>
              <a:gd name="connsiteY5658" fmla="*/ 2466746 h 4860733"/>
              <a:gd name="connsiteX5659" fmla="*/ 44594 w 4853691"/>
              <a:gd name="connsiteY5659" fmla="*/ 2452664 h 4860733"/>
              <a:gd name="connsiteX5660" fmla="*/ 28165 w 4853691"/>
              <a:gd name="connsiteY5660" fmla="*/ 2433887 h 4860733"/>
              <a:gd name="connsiteX5661" fmla="*/ 25818 w 4853691"/>
              <a:gd name="connsiteY5661" fmla="*/ 2363476 h 4860733"/>
              <a:gd name="connsiteX5662" fmla="*/ 39900 w 4853691"/>
              <a:gd name="connsiteY5662" fmla="*/ 2344700 h 4860733"/>
              <a:gd name="connsiteX5663" fmla="*/ 25818 w 4853691"/>
              <a:gd name="connsiteY5663" fmla="*/ 2323576 h 4860733"/>
              <a:gd name="connsiteX5664" fmla="*/ 35206 w 4853691"/>
              <a:gd name="connsiteY5664" fmla="*/ 2274288 h 4860733"/>
              <a:gd name="connsiteX5665" fmla="*/ 37553 w 4853691"/>
              <a:gd name="connsiteY5665" fmla="*/ 2271941 h 4860733"/>
              <a:gd name="connsiteX5666" fmla="*/ 39900 w 4853691"/>
              <a:gd name="connsiteY5666" fmla="*/ 2269594 h 4860733"/>
              <a:gd name="connsiteX5667" fmla="*/ 42247 w 4853691"/>
              <a:gd name="connsiteY5667" fmla="*/ 2267247 h 4860733"/>
              <a:gd name="connsiteX5668" fmla="*/ 44594 w 4853691"/>
              <a:gd name="connsiteY5668" fmla="*/ 2264900 h 4860733"/>
              <a:gd name="connsiteX5669" fmla="*/ 46941 w 4853691"/>
              <a:gd name="connsiteY5669" fmla="*/ 2262553 h 4860733"/>
              <a:gd name="connsiteX5670" fmla="*/ 49288 w 4853691"/>
              <a:gd name="connsiteY5670" fmla="*/ 2260206 h 4860733"/>
              <a:gd name="connsiteX5671" fmla="*/ 53982 w 4853691"/>
              <a:gd name="connsiteY5671" fmla="*/ 2257859 h 4860733"/>
              <a:gd name="connsiteX5672" fmla="*/ 56329 w 4853691"/>
              <a:gd name="connsiteY5672" fmla="*/ 2257859 h 4860733"/>
              <a:gd name="connsiteX5673" fmla="*/ 63370 w 4853691"/>
              <a:gd name="connsiteY5673" fmla="*/ 2257859 h 4860733"/>
              <a:gd name="connsiteX5674" fmla="*/ 75105 w 4853691"/>
              <a:gd name="connsiteY5674" fmla="*/ 2260206 h 4860733"/>
              <a:gd name="connsiteX5675" fmla="*/ 70411 w 4853691"/>
              <a:gd name="connsiteY5675" fmla="*/ 2269594 h 4860733"/>
              <a:gd name="connsiteX5676" fmla="*/ 91535 w 4853691"/>
              <a:gd name="connsiteY5676" fmla="*/ 2290717 h 4860733"/>
              <a:gd name="connsiteX5677" fmla="*/ 105617 w 4853691"/>
              <a:gd name="connsiteY5677" fmla="*/ 2286023 h 4860733"/>
              <a:gd name="connsiteX5678" fmla="*/ 107964 w 4853691"/>
              <a:gd name="connsiteY5678" fmla="*/ 2288370 h 4860733"/>
              <a:gd name="connsiteX5679" fmla="*/ 110311 w 4853691"/>
              <a:gd name="connsiteY5679" fmla="*/ 2290717 h 4860733"/>
              <a:gd name="connsiteX5680" fmla="*/ 124393 w 4853691"/>
              <a:gd name="connsiteY5680" fmla="*/ 2309494 h 4860733"/>
              <a:gd name="connsiteX5681" fmla="*/ 126741 w 4853691"/>
              <a:gd name="connsiteY5681" fmla="*/ 2314188 h 4860733"/>
              <a:gd name="connsiteX5682" fmla="*/ 140823 w 4853691"/>
              <a:gd name="connsiteY5682" fmla="*/ 2335311 h 4860733"/>
              <a:gd name="connsiteX5683" fmla="*/ 143170 w 4853691"/>
              <a:gd name="connsiteY5683" fmla="*/ 2337658 h 4860733"/>
              <a:gd name="connsiteX5684" fmla="*/ 159599 w 4853691"/>
              <a:gd name="connsiteY5684" fmla="*/ 2361129 h 4860733"/>
              <a:gd name="connsiteX5685" fmla="*/ 164293 w 4853691"/>
              <a:gd name="connsiteY5685" fmla="*/ 2368170 h 4860733"/>
              <a:gd name="connsiteX5686" fmla="*/ 178376 w 4853691"/>
              <a:gd name="connsiteY5686" fmla="*/ 2389293 h 4860733"/>
              <a:gd name="connsiteX5687" fmla="*/ 185417 w 4853691"/>
              <a:gd name="connsiteY5687" fmla="*/ 2401028 h 4860733"/>
              <a:gd name="connsiteX5688" fmla="*/ 197152 w 4853691"/>
              <a:gd name="connsiteY5688" fmla="*/ 2419805 h 4860733"/>
              <a:gd name="connsiteX5689" fmla="*/ 227664 w 4853691"/>
              <a:gd name="connsiteY5689" fmla="*/ 2473787 h 4860733"/>
              <a:gd name="connsiteX5690" fmla="*/ 218275 w 4853691"/>
              <a:gd name="connsiteY5690" fmla="*/ 2490216 h 4860733"/>
              <a:gd name="connsiteX5691" fmla="*/ 222969 w 4853691"/>
              <a:gd name="connsiteY5691" fmla="*/ 2504299 h 4860733"/>
              <a:gd name="connsiteX5692" fmla="*/ 159599 w 4853691"/>
              <a:gd name="connsiteY5692" fmla="*/ 2562975 h 4860733"/>
              <a:gd name="connsiteX5693" fmla="*/ 152558 w 4853691"/>
              <a:gd name="connsiteY5693" fmla="*/ 2570016 h 4860733"/>
              <a:gd name="connsiteX5694" fmla="*/ 143170 w 4853691"/>
              <a:gd name="connsiteY5694" fmla="*/ 2577057 h 4860733"/>
              <a:gd name="connsiteX5695" fmla="*/ 133782 w 4853691"/>
              <a:gd name="connsiteY5695" fmla="*/ 2584098 h 4860733"/>
              <a:gd name="connsiteX5696" fmla="*/ 124393 w 4853691"/>
              <a:gd name="connsiteY5696" fmla="*/ 2588792 h 4860733"/>
              <a:gd name="connsiteX5697" fmla="*/ 115005 w 4853691"/>
              <a:gd name="connsiteY5697" fmla="*/ 2593486 h 4860733"/>
              <a:gd name="connsiteX5698" fmla="*/ 107964 w 4853691"/>
              <a:gd name="connsiteY5698" fmla="*/ 2595833 h 4860733"/>
              <a:gd name="connsiteX5699" fmla="*/ 100923 w 4853691"/>
              <a:gd name="connsiteY5699" fmla="*/ 2598180 h 4860733"/>
              <a:gd name="connsiteX5700" fmla="*/ 82147 w 4853691"/>
              <a:gd name="connsiteY5700" fmla="*/ 2584098 h 4860733"/>
              <a:gd name="connsiteX5701" fmla="*/ 79800 w 4853691"/>
              <a:gd name="connsiteY5701" fmla="*/ 2584098 h 4860733"/>
              <a:gd name="connsiteX5702" fmla="*/ 75105 w 4853691"/>
              <a:gd name="connsiteY5702" fmla="*/ 2555934 h 4860733"/>
              <a:gd name="connsiteX5703" fmla="*/ 75105 w 4853691"/>
              <a:gd name="connsiteY5703" fmla="*/ 2553587 h 4860733"/>
              <a:gd name="connsiteX5704" fmla="*/ 70411 w 4853691"/>
              <a:gd name="connsiteY5704" fmla="*/ 2508993 h 4860733"/>
              <a:gd name="connsiteX5705" fmla="*/ 70411 w 4853691"/>
              <a:gd name="connsiteY5705" fmla="*/ 2506646 h 4860733"/>
              <a:gd name="connsiteX5706" fmla="*/ 65717 w 4853691"/>
              <a:gd name="connsiteY5706" fmla="*/ 2466746 h 4860733"/>
              <a:gd name="connsiteX5707" fmla="*/ 65717 w 4853691"/>
              <a:gd name="connsiteY5707" fmla="*/ 2466746 h 4860733"/>
              <a:gd name="connsiteX5708" fmla="*/ 63370 w 4853691"/>
              <a:gd name="connsiteY5708" fmla="*/ 2429193 h 4860733"/>
              <a:gd name="connsiteX5709" fmla="*/ 58676 w 4853691"/>
              <a:gd name="connsiteY5709" fmla="*/ 2384599 h 4860733"/>
              <a:gd name="connsiteX5710" fmla="*/ 58676 w 4853691"/>
              <a:gd name="connsiteY5710" fmla="*/ 2375211 h 4860733"/>
              <a:gd name="connsiteX5711" fmla="*/ 56329 w 4853691"/>
              <a:gd name="connsiteY5711" fmla="*/ 2363476 h 4860733"/>
              <a:gd name="connsiteX5712" fmla="*/ 53982 w 4853691"/>
              <a:gd name="connsiteY5712" fmla="*/ 2351741 h 4860733"/>
              <a:gd name="connsiteX5713" fmla="*/ 51635 w 4853691"/>
              <a:gd name="connsiteY5713" fmla="*/ 2342352 h 4860733"/>
              <a:gd name="connsiteX5714" fmla="*/ 49288 w 4853691"/>
              <a:gd name="connsiteY5714" fmla="*/ 2332964 h 4860733"/>
              <a:gd name="connsiteX5715" fmla="*/ 46941 w 4853691"/>
              <a:gd name="connsiteY5715" fmla="*/ 2332964 h 4860733"/>
              <a:gd name="connsiteX5716" fmla="*/ 44594 w 4853691"/>
              <a:gd name="connsiteY5716" fmla="*/ 2323576 h 4860733"/>
              <a:gd name="connsiteX5717" fmla="*/ 42247 w 4853691"/>
              <a:gd name="connsiteY5717" fmla="*/ 2316535 h 4860733"/>
              <a:gd name="connsiteX5718" fmla="*/ 39900 w 4853691"/>
              <a:gd name="connsiteY5718" fmla="*/ 2309494 h 4860733"/>
              <a:gd name="connsiteX5719" fmla="*/ 46941 w 4853691"/>
              <a:gd name="connsiteY5719" fmla="*/ 2297759 h 4860733"/>
              <a:gd name="connsiteX5720" fmla="*/ 32859 w 4853691"/>
              <a:gd name="connsiteY5720" fmla="*/ 2278982 h 4860733"/>
              <a:gd name="connsiteX5721" fmla="*/ 32859 w 4853691"/>
              <a:gd name="connsiteY5721" fmla="*/ 2278982 h 4860733"/>
              <a:gd name="connsiteX5722" fmla="*/ 35206 w 4853691"/>
              <a:gd name="connsiteY5722" fmla="*/ 2274288 h 4860733"/>
              <a:gd name="connsiteX5723" fmla="*/ 241746 w 4853691"/>
              <a:gd name="connsiteY5723" fmla="*/ 2443275 h 4860733"/>
              <a:gd name="connsiteX5724" fmla="*/ 246440 w 4853691"/>
              <a:gd name="connsiteY5724" fmla="*/ 2405723 h 4860733"/>
              <a:gd name="connsiteX5725" fmla="*/ 246440 w 4853691"/>
              <a:gd name="connsiteY5725" fmla="*/ 2398681 h 4860733"/>
              <a:gd name="connsiteX5726" fmla="*/ 251134 w 4853691"/>
              <a:gd name="connsiteY5726" fmla="*/ 2361129 h 4860733"/>
              <a:gd name="connsiteX5727" fmla="*/ 251134 w 4853691"/>
              <a:gd name="connsiteY5727" fmla="*/ 2349394 h 4860733"/>
              <a:gd name="connsiteX5728" fmla="*/ 253481 w 4853691"/>
              <a:gd name="connsiteY5728" fmla="*/ 2314188 h 4860733"/>
              <a:gd name="connsiteX5729" fmla="*/ 255828 w 4853691"/>
              <a:gd name="connsiteY5729" fmla="*/ 2300106 h 4860733"/>
              <a:gd name="connsiteX5730" fmla="*/ 260522 w 4853691"/>
              <a:gd name="connsiteY5730" fmla="*/ 2267247 h 4860733"/>
              <a:gd name="connsiteX5731" fmla="*/ 262869 w 4853691"/>
              <a:gd name="connsiteY5731" fmla="*/ 2248470 h 4860733"/>
              <a:gd name="connsiteX5732" fmla="*/ 265216 w 4853691"/>
              <a:gd name="connsiteY5732" fmla="*/ 2217959 h 4860733"/>
              <a:gd name="connsiteX5733" fmla="*/ 267563 w 4853691"/>
              <a:gd name="connsiteY5733" fmla="*/ 2194489 h 4860733"/>
              <a:gd name="connsiteX5734" fmla="*/ 269910 w 4853691"/>
              <a:gd name="connsiteY5734" fmla="*/ 2166324 h 4860733"/>
              <a:gd name="connsiteX5735" fmla="*/ 272257 w 4853691"/>
              <a:gd name="connsiteY5735" fmla="*/ 2138159 h 4860733"/>
              <a:gd name="connsiteX5736" fmla="*/ 274604 w 4853691"/>
              <a:gd name="connsiteY5736" fmla="*/ 2114689 h 4860733"/>
              <a:gd name="connsiteX5737" fmla="*/ 279299 w 4853691"/>
              <a:gd name="connsiteY5737" fmla="*/ 2081830 h 4860733"/>
              <a:gd name="connsiteX5738" fmla="*/ 281646 w 4853691"/>
              <a:gd name="connsiteY5738" fmla="*/ 2063054 h 4860733"/>
              <a:gd name="connsiteX5739" fmla="*/ 286340 w 4853691"/>
              <a:gd name="connsiteY5739" fmla="*/ 2023154 h 4860733"/>
              <a:gd name="connsiteX5740" fmla="*/ 288687 w 4853691"/>
              <a:gd name="connsiteY5740" fmla="*/ 2009072 h 4860733"/>
              <a:gd name="connsiteX5741" fmla="*/ 293381 w 4853691"/>
              <a:gd name="connsiteY5741" fmla="*/ 1964478 h 4860733"/>
              <a:gd name="connsiteX5742" fmla="*/ 295728 w 4853691"/>
              <a:gd name="connsiteY5742" fmla="*/ 1955090 h 4860733"/>
              <a:gd name="connsiteX5743" fmla="*/ 302769 w 4853691"/>
              <a:gd name="connsiteY5743" fmla="*/ 1901108 h 4860733"/>
              <a:gd name="connsiteX5744" fmla="*/ 302769 w 4853691"/>
              <a:gd name="connsiteY5744" fmla="*/ 1898761 h 4860733"/>
              <a:gd name="connsiteX5745" fmla="*/ 305116 w 4853691"/>
              <a:gd name="connsiteY5745" fmla="*/ 1872943 h 4860733"/>
              <a:gd name="connsiteX5746" fmla="*/ 312157 w 4853691"/>
              <a:gd name="connsiteY5746" fmla="*/ 1858861 h 4860733"/>
              <a:gd name="connsiteX5747" fmla="*/ 309810 w 4853691"/>
              <a:gd name="connsiteY5747" fmla="*/ 1849473 h 4860733"/>
              <a:gd name="connsiteX5748" fmla="*/ 312157 w 4853691"/>
              <a:gd name="connsiteY5748" fmla="*/ 1840084 h 4860733"/>
              <a:gd name="connsiteX5749" fmla="*/ 431857 w 4853691"/>
              <a:gd name="connsiteY5749" fmla="*/ 1713344 h 4860733"/>
              <a:gd name="connsiteX5750" fmla="*/ 436551 w 4853691"/>
              <a:gd name="connsiteY5750" fmla="*/ 1715691 h 4860733"/>
              <a:gd name="connsiteX5751" fmla="*/ 434204 w 4853691"/>
              <a:gd name="connsiteY5751" fmla="*/ 1725079 h 4860733"/>
              <a:gd name="connsiteX5752" fmla="*/ 448286 w 4853691"/>
              <a:gd name="connsiteY5752" fmla="*/ 1743855 h 4860733"/>
              <a:gd name="connsiteX5753" fmla="*/ 436551 w 4853691"/>
              <a:gd name="connsiteY5753" fmla="*/ 1783755 h 4860733"/>
              <a:gd name="connsiteX5754" fmla="*/ 429509 w 4853691"/>
              <a:gd name="connsiteY5754" fmla="*/ 1802532 h 4860733"/>
              <a:gd name="connsiteX5755" fmla="*/ 424815 w 4853691"/>
              <a:gd name="connsiteY5755" fmla="*/ 1818961 h 4860733"/>
              <a:gd name="connsiteX5756" fmla="*/ 283993 w 4853691"/>
              <a:gd name="connsiteY5756" fmla="*/ 2321229 h 4860733"/>
              <a:gd name="connsiteX5757" fmla="*/ 265216 w 4853691"/>
              <a:gd name="connsiteY5757" fmla="*/ 2389293 h 4860733"/>
              <a:gd name="connsiteX5758" fmla="*/ 260522 w 4853691"/>
              <a:gd name="connsiteY5758" fmla="*/ 2410417 h 4860733"/>
              <a:gd name="connsiteX5759" fmla="*/ 258175 w 4853691"/>
              <a:gd name="connsiteY5759" fmla="*/ 2422152 h 4860733"/>
              <a:gd name="connsiteX5760" fmla="*/ 248787 w 4853691"/>
              <a:gd name="connsiteY5760" fmla="*/ 2452664 h 4860733"/>
              <a:gd name="connsiteX5761" fmla="*/ 246440 w 4853691"/>
              <a:gd name="connsiteY5761" fmla="*/ 2464399 h 4860733"/>
              <a:gd name="connsiteX5762" fmla="*/ 241746 w 4853691"/>
              <a:gd name="connsiteY5762" fmla="*/ 2478481 h 4860733"/>
              <a:gd name="connsiteX5763" fmla="*/ 239399 w 4853691"/>
              <a:gd name="connsiteY5763" fmla="*/ 2478481 h 4860733"/>
              <a:gd name="connsiteX5764" fmla="*/ 241746 w 4853691"/>
              <a:gd name="connsiteY5764" fmla="*/ 2450317 h 4860733"/>
              <a:gd name="connsiteX5765" fmla="*/ 241746 w 4853691"/>
              <a:gd name="connsiteY5765" fmla="*/ 2443275 h 4860733"/>
              <a:gd name="connsiteX5766" fmla="*/ 307463 w 4853691"/>
              <a:gd name="connsiteY5766" fmla="*/ 1842432 h 4860733"/>
              <a:gd name="connsiteX5767" fmla="*/ 309810 w 4853691"/>
              <a:gd name="connsiteY5767" fmla="*/ 1840084 h 4860733"/>
              <a:gd name="connsiteX5768" fmla="*/ 307463 w 4853691"/>
              <a:gd name="connsiteY5768" fmla="*/ 1842432 h 4860733"/>
              <a:gd name="connsiteX5769" fmla="*/ 307463 w 4853691"/>
              <a:gd name="connsiteY5769" fmla="*/ 1842432 h 4860733"/>
              <a:gd name="connsiteX5770" fmla="*/ 206540 w 4853691"/>
              <a:gd name="connsiteY5770" fmla="*/ 1844779 h 4860733"/>
              <a:gd name="connsiteX5771" fmla="*/ 215928 w 4853691"/>
              <a:gd name="connsiteY5771" fmla="*/ 1830696 h 4860733"/>
              <a:gd name="connsiteX5772" fmla="*/ 237052 w 4853691"/>
              <a:gd name="connsiteY5772" fmla="*/ 1802532 h 4860733"/>
              <a:gd name="connsiteX5773" fmla="*/ 244093 w 4853691"/>
              <a:gd name="connsiteY5773" fmla="*/ 1790796 h 4860733"/>
              <a:gd name="connsiteX5774" fmla="*/ 265216 w 4853691"/>
              <a:gd name="connsiteY5774" fmla="*/ 1760285 h 4860733"/>
              <a:gd name="connsiteX5775" fmla="*/ 269910 w 4853691"/>
              <a:gd name="connsiteY5775" fmla="*/ 1776714 h 4860733"/>
              <a:gd name="connsiteX5776" fmla="*/ 272257 w 4853691"/>
              <a:gd name="connsiteY5776" fmla="*/ 1783755 h 4860733"/>
              <a:gd name="connsiteX5777" fmla="*/ 276951 w 4853691"/>
              <a:gd name="connsiteY5777" fmla="*/ 1800185 h 4860733"/>
              <a:gd name="connsiteX5778" fmla="*/ 279299 w 4853691"/>
              <a:gd name="connsiteY5778" fmla="*/ 1811920 h 4860733"/>
              <a:gd name="connsiteX5779" fmla="*/ 283993 w 4853691"/>
              <a:gd name="connsiteY5779" fmla="*/ 1828349 h 4860733"/>
              <a:gd name="connsiteX5780" fmla="*/ 286340 w 4853691"/>
              <a:gd name="connsiteY5780" fmla="*/ 1840084 h 4860733"/>
              <a:gd name="connsiteX5781" fmla="*/ 274604 w 4853691"/>
              <a:gd name="connsiteY5781" fmla="*/ 1849473 h 4860733"/>
              <a:gd name="connsiteX5782" fmla="*/ 241746 w 4853691"/>
              <a:gd name="connsiteY5782" fmla="*/ 1842432 h 4860733"/>
              <a:gd name="connsiteX5783" fmla="*/ 201846 w 4853691"/>
              <a:gd name="connsiteY5783" fmla="*/ 1851820 h 4860733"/>
              <a:gd name="connsiteX5784" fmla="*/ 206540 w 4853691"/>
              <a:gd name="connsiteY5784" fmla="*/ 1844779 h 4860733"/>
              <a:gd name="connsiteX5785" fmla="*/ 241746 w 4853691"/>
              <a:gd name="connsiteY5785" fmla="*/ 1725079 h 4860733"/>
              <a:gd name="connsiteX5786" fmla="*/ 222969 w 4853691"/>
              <a:gd name="connsiteY5786" fmla="*/ 1741508 h 4860733"/>
              <a:gd name="connsiteX5787" fmla="*/ 218275 w 4853691"/>
              <a:gd name="connsiteY5787" fmla="*/ 1743855 h 4860733"/>
              <a:gd name="connsiteX5788" fmla="*/ 199499 w 4853691"/>
              <a:gd name="connsiteY5788" fmla="*/ 1762632 h 4860733"/>
              <a:gd name="connsiteX5789" fmla="*/ 197152 w 4853691"/>
              <a:gd name="connsiteY5789" fmla="*/ 1764979 h 4860733"/>
              <a:gd name="connsiteX5790" fmla="*/ 180723 w 4853691"/>
              <a:gd name="connsiteY5790" fmla="*/ 1788449 h 4860733"/>
              <a:gd name="connsiteX5791" fmla="*/ 178376 w 4853691"/>
              <a:gd name="connsiteY5791" fmla="*/ 1790796 h 4860733"/>
              <a:gd name="connsiteX5792" fmla="*/ 159599 w 4853691"/>
              <a:gd name="connsiteY5792" fmla="*/ 1816614 h 4860733"/>
              <a:gd name="connsiteX5793" fmla="*/ 143170 w 4853691"/>
              <a:gd name="connsiteY5793" fmla="*/ 1840084 h 4860733"/>
              <a:gd name="connsiteX5794" fmla="*/ 140823 w 4853691"/>
              <a:gd name="connsiteY5794" fmla="*/ 1847126 h 4860733"/>
              <a:gd name="connsiteX5795" fmla="*/ 131435 w 4853691"/>
              <a:gd name="connsiteY5795" fmla="*/ 1863555 h 4860733"/>
              <a:gd name="connsiteX5796" fmla="*/ 131435 w 4853691"/>
              <a:gd name="connsiteY5796" fmla="*/ 1863555 h 4860733"/>
              <a:gd name="connsiteX5797" fmla="*/ 133782 w 4853691"/>
              <a:gd name="connsiteY5797" fmla="*/ 1856514 h 4860733"/>
              <a:gd name="connsiteX5798" fmla="*/ 143170 w 4853691"/>
              <a:gd name="connsiteY5798" fmla="*/ 1833043 h 4860733"/>
              <a:gd name="connsiteX5799" fmla="*/ 150211 w 4853691"/>
              <a:gd name="connsiteY5799" fmla="*/ 1816614 h 4860733"/>
              <a:gd name="connsiteX5800" fmla="*/ 161946 w 4853691"/>
              <a:gd name="connsiteY5800" fmla="*/ 1795491 h 4860733"/>
              <a:gd name="connsiteX5801" fmla="*/ 168987 w 4853691"/>
              <a:gd name="connsiteY5801" fmla="*/ 1779061 h 4860733"/>
              <a:gd name="connsiteX5802" fmla="*/ 183070 w 4853691"/>
              <a:gd name="connsiteY5802" fmla="*/ 1757938 h 4860733"/>
              <a:gd name="connsiteX5803" fmla="*/ 190111 w 4853691"/>
              <a:gd name="connsiteY5803" fmla="*/ 1746203 h 4860733"/>
              <a:gd name="connsiteX5804" fmla="*/ 206540 w 4853691"/>
              <a:gd name="connsiteY5804" fmla="*/ 1722732 h 4860733"/>
              <a:gd name="connsiteX5805" fmla="*/ 213581 w 4853691"/>
              <a:gd name="connsiteY5805" fmla="*/ 1713344 h 4860733"/>
              <a:gd name="connsiteX5806" fmla="*/ 225316 w 4853691"/>
              <a:gd name="connsiteY5806" fmla="*/ 1699262 h 4860733"/>
              <a:gd name="connsiteX5807" fmla="*/ 234705 w 4853691"/>
              <a:gd name="connsiteY5807" fmla="*/ 1703956 h 4860733"/>
              <a:gd name="connsiteX5808" fmla="*/ 241746 w 4853691"/>
              <a:gd name="connsiteY5808" fmla="*/ 1701609 h 4860733"/>
              <a:gd name="connsiteX5809" fmla="*/ 246440 w 4853691"/>
              <a:gd name="connsiteY5809" fmla="*/ 1710997 h 4860733"/>
              <a:gd name="connsiteX5810" fmla="*/ 248787 w 4853691"/>
              <a:gd name="connsiteY5810" fmla="*/ 1715691 h 4860733"/>
              <a:gd name="connsiteX5811" fmla="*/ 248787 w 4853691"/>
              <a:gd name="connsiteY5811" fmla="*/ 1718038 h 4860733"/>
              <a:gd name="connsiteX5812" fmla="*/ 244093 w 4853691"/>
              <a:gd name="connsiteY5812" fmla="*/ 1720385 h 4860733"/>
              <a:gd name="connsiteX5813" fmla="*/ 241746 w 4853691"/>
              <a:gd name="connsiteY5813" fmla="*/ 1725079 h 4860733"/>
              <a:gd name="connsiteX5814" fmla="*/ 105617 w 4853691"/>
              <a:gd name="connsiteY5814" fmla="*/ 1917537 h 4860733"/>
              <a:gd name="connsiteX5815" fmla="*/ 96229 w 4853691"/>
              <a:gd name="connsiteY5815" fmla="*/ 1943354 h 4860733"/>
              <a:gd name="connsiteX5816" fmla="*/ 89188 w 4853691"/>
              <a:gd name="connsiteY5816" fmla="*/ 1964478 h 4860733"/>
              <a:gd name="connsiteX5817" fmla="*/ 86841 w 4853691"/>
              <a:gd name="connsiteY5817" fmla="*/ 1973866 h 4860733"/>
              <a:gd name="connsiteX5818" fmla="*/ 96229 w 4853691"/>
              <a:gd name="connsiteY5818" fmla="*/ 1943354 h 4860733"/>
              <a:gd name="connsiteX5819" fmla="*/ 98576 w 4853691"/>
              <a:gd name="connsiteY5819" fmla="*/ 1929272 h 4860733"/>
              <a:gd name="connsiteX5820" fmla="*/ 100923 w 4853691"/>
              <a:gd name="connsiteY5820" fmla="*/ 1924578 h 4860733"/>
              <a:gd name="connsiteX5821" fmla="*/ 105617 w 4853691"/>
              <a:gd name="connsiteY5821" fmla="*/ 1912843 h 4860733"/>
              <a:gd name="connsiteX5822" fmla="*/ 115005 w 4853691"/>
              <a:gd name="connsiteY5822" fmla="*/ 1894066 h 4860733"/>
              <a:gd name="connsiteX5823" fmla="*/ 115005 w 4853691"/>
              <a:gd name="connsiteY5823" fmla="*/ 1896413 h 4860733"/>
              <a:gd name="connsiteX5824" fmla="*/ 105617 w 4853691"/>
              <a:gd name="connsiteY5824" fmla="*/ 1917537 h 4860733"/>
              <a:gd name="connsiteX5825" fmla="*/ 58676 w 4853691"/>
              <a:gd name="connsiteY5825" fmla="*/ 2037236 h 4860733"/>
              <a:gd name="connsiteX5826" fmla="*/ 58676 w 4853691"/>
              <a:gd name="connsiteY5826" fmla="*/ 2037236 h 4860733"/>
              <a:gd name="connsiteX5827" fmla="*/ 56329 w 4853691"/>
              <a:gd name="connsiteY5827" fmla="*/ 2030195 h 4860733"/>
              <a:gd name="connsiteX5828" fmla="*/ 56329 w 4853691"/>
              <a:gd name="connsiteY5828" fmla="*/ 2027848 h 4860733"/>
              <a:gd name="connsiteX5829" fmla="*/ 56329 w 4853691"/>
              <a:gd name="connsiteY5829" fmla="*/ 2027848 h 4860733"/>
              <a:gd name="connsiteX5830" fmla="*/ 58676 w 4853691"/>
              <a:gd name="connsiteY5830" fmla="*/ 2027848 h 4860733"/>
              <a:gd name="connsiteX5831" fmla="*/ 58676 w 4853691"/>
              <a:gd name="connsiteY5831" fmla="*/ 2037236 h 4860733"/>
              <a:gd name="connsiteX5832" fmla="*/ 248787 w 4853691"/>
              <a:gd name="connsiteY5832" fmla="*/ 1621809 h 4860733"/>
              <a:gd name="connsiteX5833" fmla="*/ 255828 w 4853691"/>
              <a:gd name="connsiteY5833" fmla="*/ 1591297 h 4860733"/>
              <a:gd name="connsiteX5834" fmla="*/ 258175 w 4853691"/>
              <a:gd name="connsiteY5834" fmla="*/ 1574868 h 4860733"/>
              <a:gd name="connsiteX5835" fmla="*/ 262869 w 4853691"/>
              <a:gd name="connsiteY5835" fmla="*/ 1546704 h 4860733"/>
              <a:gd name="connsiteX5836" fmla="*/ 267563 w 4853691"/>
              <a:gd name="connsiteY5836" fmla="*/ 1527927 h 4860733"/>
              <a:gd name="connsiteX5837" fmla="*/ 272257 w 4853691"/>
              <a:gd name="connsiteY5837" fmla="*/ 1504457 h 4860733"/>
              <a:gd name="connsiteX5838" fmla="*/ 276951 w 4853691"/>
              <a:gd name="connsiteY5838" fmla="*/ 1483333 h 4860733"/>
              <a:gd name="connsiteX5839" fmla="*/ 281646 w 4853691"/>
              <a:gd name="connsiteY5839" fmla="*/ 1462210 h 4860733"/>
              <a:gd name="connsiteX5840" fmla="*/ 283993 w 4853691"/>
              <a:gd name="connsiteY5840" fmla="*/ 1448128 h 4860733"/>
              <a:gd name="connsiteX5841" fmla="*/ 293381 w 4853691"/>
              <a:gd name="connsiteY5841" fmla="*/ 1431698 h 4860733"/>
              <a:gd name="connsiteX5842" fmla="*/ 312157 w 4853691"/>
              <a:gd name="connsiteY5842" fmla="*/ 1398840 h 4860733"/>
              <a:gd name="connsiteX5843" fmla="*/ 323892 w 4853691"/>
              <a:gd name="connsiteY5843" fmla="*/ 1377716 h 4860733"/>
              <a:gd name="connsiteX5844" fmla="*/ 345016 w 4853691"/>
              <a:gd name="connsiteY5844" fmla="*/ 1340164 h 4860733"/>
              <a:gd name="connsiteX5845" fmla="*/ 356751 w 4853691"/>
              <a:gd name="connsiteY5845" fmla="*/ 1321387 h 4860733"/>
              <a:gd name="connsiteX5846" fmla="*/ 387263 w 4853691"/>
              <a:gd name="connsiteY5846" fmla="*/ 1272099 h 4860733"/>
              <a:gd name="connsiteX5847" fmla="*/ 389610 w 4853691"/>
              <a:gd name="connsiteY5847" fmla="*/ 1267405 h 4860733"/>
              <a:gd name="connsiteX5848" fmla="*/ 401345 w 4853691"/>
              <a:gd name="connsiteY5848" fmla="*/ 1250976 h 4860733"/>
              <a:gd name="connsiteX5849" fmla="*/ 403692 w 4853691"/>
              <a:gd name="connsiteY5849" fmla="*/ 1248629 h 4860733"/>
              <a:gd name="connsiteX5850" fmla="*/ 417774 w 4853691"/>
              <a:gd name="connsiteY5850" fmla="*/ 1239241 h 4860733"/>
              <a:gd name="connsiteX5851" fmla="*/ 431857 w 4853691"/>
              <a:gd name="connsiteY5851" fmla="*/ 1232199 h 4860733"/>
              <a:gd name="connsiteX5852" fmla="*/ 438898 w 4853691"/>
              <a:gd name="connsiteY5852" fmla="*/ 1227505 h 4860733"/>
              <a:gd name="connsiteX5853" fmla="*/ 434204 w 4853691"/>
              <a:gd name="connsiteY5853" fmla="*/ 1241588 h 4860733"/>
              <a:gd name="connsiteX5854" fmla="*/ 429509 w 4853691"/>
              <a:gd name="connsiteY5854" fmla="*/ 1255670 h 4860733"/>
              <a:gd name="connsiteX5855" fmla="*/ 424815 w 4853691"/>
              <a:gd name="connsiteY5855" fmla="*/ 1269752 h 4860733"/>
              <a:gd name="connsiteX5856" fmla="*/ 420121 w 4853691"/>
              <a:gd name="connsiteY5856" fmla="*/ 1283834 h 4860733"/>
              <a:gd name="connsiteX5857" fmla="*/ 415427 w 4853691"/>
              <a:gd name="connsiteY5857" fmla="*/ 1297917 h 4860733"/>
              <a:gd name="connsiteX5858" fmla="*/ 410733 w 4853691"/>
              <a:gd name="connsiteY5858" fmla="*/ 1311999 h 4860733"/>
              <a:gd name="connsiteX5859" fmla="*/ 406039 w 4853691"/>
              <a:gd name="connsiteY5859" fmla="*/ 1326081 h 4860733"/>
              <a:gd name="connsiteX5860" fmla="*/ 401345 w 4853691"/>
              <a:gd name="connsiteY5860" fmla="*/ 1342511 h 4860733"/>
              <a:gd name="connsiteX5861" fmla="*/ 396651 w 4853691"/>
              <a:gd name="connsiteY5861" fmla="*/ 1356593 h 4860733"/>
              <a:gd name="connsiteX5862" fmla="*/ 391957 w 4853691"/>
              <a:gd name="connsiteY5862" fmla="*/ 1373022 h 4860733"/>
              <a:gd name="connsiteX5863" fmla="*/ 387263 w 4853691"/>
              <a:gd name="connsiteY5863" fmla="*/ 1387104 h 4860733"/>
              <a:gd name="connsiteX5864" fmla="*/ 384916 w 4853691"/>
              <a:gd name="connsiteY5864" fmla="*/ 1398840 h 4860733"/>
              <a:gd name="connsiteX5865" fmla="*/ 361445 w 4853691"/>
              <a:gd name="connsiteY5865" fmla="*/ 1434045 h 4860733"/>
              <a:gd name="connsiteX5866" fmla="*/ 347363 w 4853691"/>
              <a:gd name="connsiteY5866" fmla="*/ 1457516 h 4860733"/>
              <a:gd name="connsiteX5867" fmla="*/ 326239 w 4853691"/>
              <a:gd name="connsiteY5867" fmla="*/ 1495069 h 4860733"/>
              <a:gd name="connsiteX5868" fmla="*/ 309810 w 4853691"/>
              <a:gd name="connsiteY5868" fmla="*/ 1523233 h 4860733"/>
              <a:gd name="connsiteX5869" fmla="*/ 291034 w 4853691"/>
              <a:gd name="connsiteY5869" fmla="*/ 1556092 h 4860733"/>
              <a:gd name="connsiteX5870" fmla="*/ 274604 w 4853691"/>
              <a:gd name="connsiteY5870" fmla="*/ 1586603 h 4860733"/>
              <a:gd name="connsiteX5871" fmla="*/ 258175 w 4853691"/>
              <a:gd name="connsiteY5871" fmla="*/ 1619462 h 4860733"/>
              <a:gd name="connsiteX5872" fmla="*/ 241746 w 4853691"/>
              <a:gd name="connsiteY5872" fmla="*/ 1652321 h 4860733"/>
              <a:gd name="connsiteX5873" fmla="*/ 234705 w 4853691"/>
              <a:gd name="connsiteY5873" fmla="*/ 1668750 h 4860733"/>
              <a:gd name="connsiteX5874" fmla="*/ 230011 w 4853691"/>
              <a:gd name="connsiteY5874" fmla="*/ 1668750 h 4860733"/>
              <a:gd name="connsiteX5875" fmla="*/ 234705 w 4853691"/>
              <a:gd name="connsiteY5875" fmla="*/ 1640586 h 4860733"/>
              <a:gd name="connsiteX5876" fmla="*/ 248787 w 4853691"/>
              <a:gd name="connsiteY5876" fmla="*/ 1621809 h 4860733"/>
              <a:gd name="connsiteX5877" fmla="*/ 382569 w 4853691"/>
              <a:gd name="connsiteY5877" fmla="*/ 1260364 h 4860733"/>
              <a:gd name="connsiteX5878" fmla="*/ 370833 w 4853691"/>
              <a:gd name="connsiteY5878" fmla="*/ 1269752 h 4860733"/>
              <a:gd name="connsiteX5879" fmla="*/ 384916 w 4853691"/>
              <a:gd name="connsiteY5879" fmla="*/ 1248629 h 4860733"/>
              <a:gd name="connsiteX5880" fmla="*/ 401345 w 4853691"/>
              <a:gd name="connsiteY5880" fmla="*/ 1225158 h 4860733"/>
              <a:gd name="connsiteX5881" fmla="*/ 420121 w 4853691"/>
              <a:gd name="connsiteY5881" fmla="*/ 1201688 h 4860733"/>
              <a:gd name="connsiteX5882" fmla="*/ 438898 w 4853691"/>
              <a:gd name="connsiteY5882" fmla="*/ 1180564 h 4860733"/>
              <a:gd name="connsiteX5883" fmla="*/ 450633 w 4853691"/>
              <a:gd name="connsiteY5883" fmla="*/ 1168829 h 4860733"/>
              <a:gd name="connsiteX5884" fmla="*/ 450633 w 4853691"/>
              <a:gd name="connsiteY5884" fmla="*/ 1168829 h 4860733"/>
              <a:gd name="connsiteX5885" fmla="*/ 438898 w 4853691"/>
              <a:gd name="connsiteY5885" fmla="*/ 1187606 h 4860733"/>
              <a:gd name="connsiteX5886" fmla="*/ 422468 w 4853691"/>
              <a:gd name="connsiteY5886" fmla="*/ 1213423 h 4860733"/>
              <a:gd name="connsiteX5887" fmla="*/ 403692 w 4853691"/>
              <a:gd name="connsiteY5887" fmla="*/ 1241588 h 4860733"/>
              <a:gd name="connsiteX5888" fmla="*/ 401345 w 4853691"/>
              <a:gd name="connsiteY5888" fmla="*/ 1243935 h 4860733"/>
              <a:gd name="connsiteX5889" fmla="*/ 394304 w 4853691"/>
              <a:gd name="connsiteY5889" fmla="*/ 1248629 h 4860733"/>
              <a:gd name="connsiteX5890" fmla="*/ 382569 w 4853691"/>
              <a:gd name="connsiteY5890" fmla="*/ 1260364 h 4860733"/>
              <a:gd name="connsiteX5891" fmla="*/ 337975 w 4853691"/>
              <a:gd name="connsiteY5891" fmla="*/ 1311999 h 4860733"/>
              <a:gd name="connsiteX5892" fmla="*/ 328587 w 4853691"/>
              <a:gd name="connsiteY5892" fmla="*/ 1326081 h 4860733"/>
              <a:gd name="connsiteX5893" fmla="*/ 323892 w 4853691"/>
              <a:gd name="connsiteY5893" fmla="*/ 1319040 h 4860733"/>
              <a:gd name="connsiteX5894" fmla="*/ 328587 w 4853691"/>
              <a:gd name="connsiteY5894" fmla="*/ 1311999 h 4860733"/>
              <a:gd name="connsiteX5895" fmla="*/ 335628 w 4853691"/>
              <a:gd name="connsiteY5895" fmla="*/ 1302611 h 4860733"/>
              <a:gd name="connsiteX5896" fmla="*/ 347363 w 4853691"/>
              <a:gd name="connsiteY5896" fmla="*/ 1290876 h 4860733"/>
              <a:gd name="connsiteX5897" fmla="*/ 356751 w 4853691"/>
              <a:gd name="connsiteY5897" fmla="*/ 1281487 h 4860733"/>
              <a:gd name="connsiteX5898" fmla="*/ 352057 w 4853691"/>
              <a:gd name="connsiteY5898" fmla="*/ 1288529 h 4860733"/>
              <a:gd name="connsiteX5899" fmla="*/ 337975 w 4853691"/>
              <a:gd name="connsiteY5899" fmla="*/ 1311999 h 4860733"/>
              <a:gd name="connsiteX5900" fmla="*/ 462368 w 4853691"/>
              <a:gd name="connsiteY5900" fmla="*/ 1213423 h 4860733"/>
              <a:gd name="connsiteX5901" fmla="*/ 476450 w 4853691"/>
              <a:gd name="connsiteY5901" fmla="*/ 1206382 h 4860733"/>
              <a:gd name="connsiteX5902" fmla="*/ 490533 w 4853691"/>
              <a:gd name="connsiteY5902" fmla="*/ 1201688 h 4860733"/>
              <a:gd name="connsiteX5903" fmla="*/ 504615 w 4853691"/>
              <a:gd name="connsiteY5903" fmla="*/ 1196994 h 4860733"/>
              <a:gd name="connsiteX5904" fmla="*/ 514003 w 4853691"/>
              <a:gd name="connsiteY5904" fmla="*/ 1194647 h 4860733"/>
              <a:gd name="connsiteX5905" fmla="*/ 521044 w 4853691"/>
              <a:gd name="connsiteY5905" fmla="*/ 1206382 h 4860733"/>
              <a:gd name="connsiteX5906" fmla="*/ 495227 w 4853691"/>
              <a:gd name="connsiteY5906" fmla="*/ 1241588 h 4860733"/>
              <a:gd name="connsiteX5907" fmla="*/ 488186 w 4853691"/>
              <a:gd name="connsiteY5907" fmla="*/ 1250976 h 4860733"/>
              <a:gd name="connsiteX5908" fmla="*/ 445939 w 4853691"/>
              <a:gd name="connsiteY5908" fmla="*/ 1309652 h 4860733"/>
              <a:gd name="connsiteX5909" fmla="*/ 445939 w 4853691"/>
              <a:gd name="connsiteY5909" fmla="*/ 1309652 h 4860733"/>
              <a:gd name="connsiteX5910" fmla="*/ 406039 w 4853691"/>
              <a:gd name="connsiteY5910" fmla="*/ 1368328 h 4860733"/>
              <a:gd name="connsiteX5911" fmla="*/ 394304 w 4853691"/>
              <a:gd name="connsiteY5911" fmla="*/ 1387104 h 4860733"/>
              <a:gd name="connsiteX5912" fmla="*/ 394304 w 4853691"/>
              <a:gd name="connsiteY5912" fmla="*/ 1387104 h 4860733"/>
              <a:gd name="connsiteX5913" fmla="*/ 396651 w 4853691"/>
              <a:gd name="connsiteY5913" fmla="*/ 1375369 h 4860733"/>
              <a:gd name="connsiteX5914" fmla="*/ 398998 w 4853691"/>
              <a:gd name="connsiteY5914" fmla="*/ 1368328 h 4860733"/>
              <a:gd name="connsiteX5915" fmla="*/ 406039 w 4853691"/>
              <a:gd name="connsiteY5915" fmla="*/ 1344858 h 4860733"/>
              <a:gd name="connsiteX5916" fmla="*/ 408386 w 4853691"/>
              <a:gd name="connsiteY5916" fmla="*/ 1340164 h 4860733"/>
              <a:gd name="connsiteX5917" fmla="*/ 415427 w 4853691"/>
              <a:gd name="connsiteY5917" fmla="*/ 1316693 h 4860733"/>
              <a:gd name="connsiteX5918" fmla="*/ 417774 w 4853691"/>
              <a:gd name="connsiteY5918" fmla="*/ 1311999 h 4860733"/>
              <a:gd name="connsiteX5919" fmla="*/ 424815 w 4853691"/>
              <a:gd name="connsiteY5919" fmla="*/ 1288529 h 4860733"/>
              <a:gd name="connsiteX5920" fmla="*/ 427162 w 4853691"/>
              <a:gd name="connsiteY5920" fmla="*/ 1283834 h 4860733"/>
              <a:gd name="connsiteX5921" fmla="*/ 434204 w 4853691"/>
              <a:gd name="connsiteY5921" fmla="*/ 1260364 h 4860733"/>
              <a:gd name="connsiteX5922" fmla="*/ 434204 w 4853691"/>
              <a:gd name="connsiteY5922" fmla="*/ 1258017 h 4860733"/>
              <a:gd name="connsiteX5923" fmla="*/ 441245 w 4853691"/>
              <a:gd name="connsiteY5923" fmla="*/ 1232199 h 4860733"/>
              <a:gd name="connsiteX5924" fmla="*/ 441245 w 4853691"/>
              <a:gd name="connsiteY5924" fmla="*/ 1229852 h 4860733"/>
              <a:gd name="connsiteX5925" fmla="*/ 443592 w 4853691"/>
              <a:gd name="connsiteY5925" fmla="*/ 1220464 h 4860733"/>
              <a:gd name="connsiteX5926" fmla="*/ 448286 w 4853691"/>
              <a:gd name="connsiteY5926" fmla="*/ 1218117 h 4860733"/>
              <a:gd name="connsiteX5927" fmla="*/ 462368 w 4853691"/>
              <a:gd name="connsiteY5927" fmla="*/ 1213423 h 4860733"/>
              <a:gd name="connsiteX5928" fmla="*/ 577373 w 4853691"/>
              <a:gd name="connsiteY5928" fmla="*/ 1133623 h 4860733"/>
              <a:gd name="connsiteX5929" fmla="*/ 598497 w 4853691"/>
              <a:gd name="connsiteY5929" fmla="*/ 1100765 h 4860733"/>
              <a:gd name="connsiteX5930" fmla="*/ 612579 w 4853691"/>
              <a:gd name="connsiteY5930" fmla="*/ 1079641 h 4860733"/>
              <a:gd name="connsiteX5931" fmla="*/ 638397 w 4853691"/>
              <a:gd name="connsiteY5931" fmla="*/ 1044436 h 4860733"/>
              <a:gd name="connsiteX5932" fmla="*/ 650132 w 4853691"/>
              <a:gd name="connsiteY5932" fmla="*/ 1028006 h 4860733"/>
              <a:gd name="connsiteX5933" fmla="*/ 673602 w 4853691"/>
              <a:gd name="connsiteY5933" fmla="*/ 995148 h 4860733"/>
              <a:gd name="connsiteX5934" fmla="*/ 661867 w 4853691"/>
              <a:gd name="connsiteY5934" fmla="*/ 1013924 h 4860733"/>
              <a:gd name="connsiteX5935" fmla="*/ 650132 w 4853691"/>
              <a:gd name="connsiteY5935" fmla="*/ 1032700 h 4860733"/>
              <a:gd name="connsiteX5936" fmla="*/ 633703 w 4853691"/>
              <a:gd name="connsiteY5936" fmla="*/ 1063212 h 4860733"/>
              <a:gd name="connsiteX5937" fmla="*/ 621967 w 4853691"/>
              <a:gd name="connsiteY5937" fmla="*/ 1081988 h 4860733"/>
              <a:gd name="connsiteX5938" fmla="*/ 610232 w 4853691"/>
              <a:gd name="connsiteY5938" fmla="*/ 1105459 h 4860733"/>
              <a:gd name="connsiteX5939" fmla="*/ 586762 w 4853691"/>
              <a:gd name="connsiteY5939" fmla="*/ 1133623 h 4860733"/>
              <a:gd name="connsiteX5940" fmla="*/ 549209 w 4853691"/>
              <a:gd name="connsiteY5940" fmla="*/ 1178217 h 4860733"/>
              <a:gd name="connsiteX5941" fmla="*/ 549209 w 4853691"/>
              <a:gd name="connsiteY5941" fmla="*/ 1178217 h 4860733"/>
              <a:gd name="connsiteX5942" fmla="*/ 563291 w 4853691"/>
              <a:gd name="connsiteY5942" fmla="*/ 1157094 h 4860733"/>
              <a:gd name="connsiteX5943" fmla="*/ 577373 w 4853691"/>
              <a:gd name="connsiteY5943" fmla="*/ 1133623 h 4860733"/>
              <a:gd name="connsiteX5944" fmla="*/ 847284 w 4853691"/>
              <a:gd name="connsiteY5944" fmla="*/ 790955 h 4860733"/>
              <a:gd name="connsiteX5945" fmla="*/ 873101 w 4853691"/>
              <a:gd name="connsiteY5945" fmla="*/ 786261 h 4860733"/>
              <a:gd name="connsiteX5946" fmla="*/ 884837 w 4853691"/>
              <a:gd name="connsiteY5946" fmla="*/ 786261 h 4860733"/>
              <a:gd name="connsiteX5947" fmla="*/ 891878 w 4853691"/>
              <a:gd name="connsiteY5947" fmla="*/ 786261 h 4860733"/>
              <a:gd name="connsiteX5948" fmla="*/ 873101 w 4853691"/>
              <a:gd name="connsiteY5948" fmla="*/ 819119 h 4860733"/>
              <a:gd name="connsiteX5949" fmla="*/ 861366 w 4853691"/>
              <a:gd name="connsiteY5949" fmla="*/ 840243 h 4860733"/>
              <a:gd name="connsiteX5950" fmla="*/ 856672 w 4853691"/>
              <a:gd name="connsiteY5950" fmla="*/ 847284 h 4860733"/>
              <a:gd name="connsiteX5951" fmla="*/ 847284 w 4853691"/>
              <a:gd name="connsiteY5951" fmla="*/ 844937 h 4860733"/>
              <a:gd name="connsiteX5952" fmla="*/ 826160 w 4853691"/>
              <a:gd name="connsiteY5952" fmla="*/ 866060 h 4860733"/>
              <a:gd name="connsiteX5953" fmla="*/ 828507 w 4853691"/>
              <a:gd name="connsiteY5953" fmla="*/ 875448 h 4860733"/>
              <a:gd name="connsiteX5954" fmla="*/ 802690 w 4853691"/>
              <a:gd name="connsiteY5954" fmla="*/ 891878 h 4860733"/>
              <a:gd name="connsiteX5955" fmla="*/ 788608 w 4853691"/>
              <a:gd name="connsiteY5955" fmla="*/ 901266 h 4860733"/>
              <a:gd name="connsiteX5956" fmla="*/ 760443 w 4853691"/>
              <a:gd name="connsiteY5956" fmla="*/ 920042 h 4860733"/>
              <a:gd name="connsiteX5957" fmla="*/ 744014 w 4853691"/>
              <a:gd name="connsiteY5957" fmla="*/ 931777 h 4860733"/>
              <a:gd name="connsiteX5958" fmla="*/ 720543 w 4853691"/>
              <a:gd name="connsiteY5958" fmla="*/ 948207 h 4860733"/>
              <a:gd name="connsiteX5959" fmla="*/ 704114 w 4853691"/>
              <a:gd name="connsiteY5959" fmla="*/ 962289 h 4860733"/>
              <a:gd name="connsiteX5960" fmla="*/ 697073 w 4853691"/>
              <a:gd name="connsiteY5960" fmla="*/ 966983 h 4860733"/>
              <a:gd name="connsiteX5961" fmla="*/ 692379 w 4853691"/>
              <a:gd name="connsiteY5961" fmla="*/ 962289 h 4860733"/>
              <a:gd name="connsiteX5962" fmla="*/ 692379 w 4853691"/>
              <a:gd name="connsiteY5962" fmla="*/ 962289 h 4860733"/>
              <a:gd name="connsiteX5963" fmla="*/ 692379 w 4853691"/>
              <a:gd name="connsiteY5963" fmla="*/ 962289 h 4860733"/>
              <a:gd name="connsiteX5964" fmla="*/ 706461 w 4853691"/>
              <a:gd name="connsiteY5964" fmla="*/ 938819 h 4860733"/>
              <a:gd name="connsiteX5965" fmla="*/ 722890 w 4853691"/>
              <a:gd name="connsiteY5965" fmla="*/ 915348 h 4860733"/>
              <a:gd name="connsiteX5966" fmla="*/ 736973 w 4853691"/>
              <a:gd name="connsiteY5966" fmla="*/ 894225 h 4860733"/>
              <a:gd name="connsiteX5967" fmla="*/ 751055 w 4853691"/>
              <a:gd name="connsiteY5967" fmla="*/ 873101 h 4860733"/>
              <a:gd name="connsiteX5968" fmla="*/ 786261 w 4853691"/>
              <a:gd name="connsiteY5968" fmla="*/ 823813 h 4860733"/>
              <a:gd name="connsiteX5969" fmla="*/ 797996 w 4853691"/>
              <a:gd name="connsiteY5969" fmla="*/ 826160 h 4860733"/>
              <a:gd name="connsiteX5970" fmla="*/ 819119 w 4853691"/>
              <a:gd name="connsiteY5970" fmla="*/ 805037 h 4860733"/>
              <a:gd name="connsiteX5971" fmla="*/ 819119 w 4853691"/>
              <a:gd name="connsiteY5971" fmla="*/ 800343 h 4860733"/>
              <a:gd name="connsiteX5972" fmla="*/ 835549 w 4853691"/>
              <a:gd name="connsiteY5972" fmla="*/ 795649 h 4860733"/>
              <a:gd name="connsiteX5973" fmla="*/ 847284 w 4853691"/>
              <a:gd name="connsiteY5973" fmla="*/ 790955 h 4860733"/>
              <a:gd name="connsiteX5974" fmla="*/ 971677 w 4853691"/>
              <a:gd name="connsiteY5974" fmla="*/ 760443 h 4860733"/>
              <a:gd name="connsiteX5975" fmla="*/ 1004536 w 4853691"/>
              <a:gd name="connsiteY5975" fmla="*/ 734626 h 4860733"/>
              <a:gd name="connsiteX5976" fmla="*/ 1028006 w 4853691"/>
              <a:gd name="connsiteY5976" fmla="*/ 715849 h 4860733"/>
              <a:gd name="connsiteX5977" fmla="*/ 1058518 w 4853691"/>
              <a:gd name="connsiteY5977" fmla="*/ 692379 h 4860733"/>
              <a:gd name="connsiteX5978" fmla="*/ 1084336 w 4853691"/>
              <a:gd name="connsiteY5978" fmla="*/ 673602 h 4860733"/>
              <a:gd name="connsiteX5979" fmla="*/ 1112500 w 4853691"/>
              <a:gd name="connsiteY5979" fmla="*/ 652479 h 4860733"/>
              <a:gd name="connsiteX5980" fmla="*/ 1138318 w 4853691"/>
              <a:gd name="connsiteY5980" fmla="*/ 633703 h 4860733"/>
              <a:gd name="connsiteX5981" fmla="*/ 1166482 w 4853691"/>
              <a:gd name="connsiteY5981" fmla="*/ 612579 h 4860733"/>
              <a:gd name="connsiteX5982" fmla="*/ 1192300 w 4853691"/>
              <a:gd name="connsiteY5982" fmla="*/ 593803 h 4860733"/>
              <a:gd name="connsiteX5983" fmla="*/ 1220464 w 4853691"/>
              <a:gd name="connsiteY5983" fmla="*/ 575026 h 4860733"/>
              <a:gd name="connsiteX5984" fmla="*/ 1246282 w 4853691"/>
              <a:gd name="connsiteY5984" fmla="*/ 558597 h 4860733"/>
              <a:gd name="connsiteX5985" fmla="*/ 1262711 w 4853691"/>
              <a:gd name="connsiteY5985" fmla="*/ 549209 h 4860733"/>
              <a:gd name="connsiteX5986" fmla="*/ 1267405 w 4853691"/>
              <a:gd name="connsiteY5986" fmla="*/ 553903 h 4860733"/>
              <a:gd name="connsiteX5987" fmla="*/ 1243935 w 4853691"/>
              <a:gd name="connsiteY5987" fmla="*/ 586762 h 4860733"/>
              <a:gd name="connsiteX5988" fmla="*/ 1215770 w 4853691"/>
              <a:gd name="connsiteY5988" fmla="*/ 626661 h 4860733"/>
              <a:gd name="connsiteX5989" fmla="*/ 1182911 w 4853691"/>
              <a:gd name="connsiteY5989" fmla="*/ 675949 h 4860733"/>
              <a:gd name="connsiteX5990" fmla="*/ 1157094 w 4853691"/>
              <a:gd name="connsiteY5990" fmla="*/ 715849 h 4860733"/>
              <a:gd name="connsiteX5991" fmla="*/ 1121888 w 4853691"/>
              <a:gd name="connsiteY5991" fmla="*/ 772178 h 4860733"/>
              <a:gd name="connsiteX5992" fmla="*/ 1103112 w 4853691"/>
              <a:gd name="connsiteY5992" fmla="*/ 802690 h 4860733"/>
              <a:gd name="connsiteX5993" fmla="*/ 1100765 w 4853691"/>
              <a:gd name="connsiteY5993" fmla="*/ 802690 h 4860733"/>
              <a:gd name="connsiteX5994" fmla="*/ 1086683 w 4853691"/>
              <a:gd name="connsiteY5994" fmla="*/ 800343 h 4860733"/>
              <a:gd name="connsiteX5995" fmla="*/ 1070253 w 4853691"/>
              <a:gd name="connsiteY5995" fmla="*/ 797996 h 4860733"/>
              <a:gd name="connsiteX5996" fmla="*/ 1058518 w 4853691"/>
              <a:gd name="connsiteY5996" fmla="*/ 795649 h 4860733"/>
              <a:gd name="connsiteX5997" fmla="*/ 1039742 w 4853691"/>
              <a:gd name="connsiteY5997" fmla="*/ 793302 h 4860733"/>
              <a:gd name="connsiteX5998" fmla="*/ 1030353 w 4853691"/>
              <a:gd name="connsiteY5998" fmla="*/ 790955 h 4860733"/>
              <a:gd name="connsiteX5999" fmla="*/ 1009230 w 4853691"/>
              <a:gd name="connsiteY5999" fmla="*/ 788608 h 4860733"/>
              <a:gd name="connsiteX6000" fmla="*/ 1002189 w 4853691"/>
              <a:gd name="connsiteY6000" fmla="*/ 788608 h 4860733"/>
              <a:gd name="connsiteX6001" fmla="*/ 981065 w 4853691"/>
              <a:gd name="connsiteY6001" fmla="*/ 786261 h 4860733"/>
              <a:gd name="connsiteX6002" fmla="*/ 974024 w 4853691"/>
              <a:gd name="connsiteY6002" fmla="*/ 786261 h 4860733"/>
              <a:gd name="connsiteX6003" fmla="*/ 948207 w 4853691"/>
              <a:gd name="connsiteY6003" fmla="*/ 786261 h 4860733"/>
              <a:gd name="connsiteX6004" fmla="*/ 945860 w 4853691"/>
              <a:gd name="connsiteY6004" fmla="*/ 786261 h 4860733"/>
              <a:gd name="connsiteX6005" fmla="*/ 950554 w 4853691"/>
              <a:gd name="connsiteY6005" fmla="*/ 781566 h 4860733"/>
              <a:gd name="connsiteX6006" fmla="*/ 971677 w 4853691"/>
              <a:gd name="connsiteY6006" fmla="*/ 760443 h 4860733"/>
              <a:gd name="connsiteX6007" fmla="*/ 1478639 w 4853691"/>
              <a:gd name="connsiteY6007" fmla="*/ 450633 h 4860733"/>
              <a:gd name="connsiteX6008" fmla="*/ 1492722 w 4853691"/>
              <a:gd name="connsiteY6008" fmla="*/ 436551 h 4860733"/>
              <a:gd name="connsiteX6009" fmla="*/ 1509151 w 4853691"/>
              <a:gd name="connsiteY6009" fmla="*/ 420121 h 4860733"/>
              <a:gd name="connsiteX6010" fmla="*/ 1523233 w 4853691"/>
              <a:gd name="connsiteY6010" fmla="*/ 406039 h 4860733"/>
              <a:gd name="connsiteX6011" fmla="*/ 1539662 w 4853691"/>
              <a:gd name="connsiteY6011" fmla="*/ 389610 h 4860733"/>
              <a:gd name="connsiteX6012" fmla="*/ 1553745 w 4853691"/>
              <a:gd name="connsiteY6012" fmla="*/ 377874 h 4860733"/>
              <a:gd name="connsiteX6013" fmla="*/ 1570174 w 4853691"/>
              <a:gd name="connsiteY6013" fmla="*/ 361445 h 4860733"/>
              <a:gd name="connsiteX6014" fmla="*/ 1584256 w 4853691"/>
              <a:gd name="connsiteY6014" fmla="*/ 349710 h 4860733"/>
              <a:gd name="connsiteX6015" fmla="*/ 1600686 w 4853691"/>
              <a:gd name="connsiteY6015" fmla="*/ 335628 h 4860733"/>
              <a:gd name="connsiteX6016" fmla="*/ 1614768 w 4853691"/>
              <a:gd name="connsiteY6016" fmla="*/ 323892 h 4860733"/>
              <a:gd name="connsiteX6017" fmla="*/ 1631197 w 4853691"/>
              <a:gd name="connsiteY6017" fmla="*/ 309810 h 4860733"/>
              <a:gd name="connsiteX6018" fmla="*/ 1645280 w 4853691"/>
              <a:gd name="connsiteY6018" fmla="*/ 298075 h 4860733"/>
              <a:gd name="connsiteX6019" fmla="*/ 1649974 w 4853691"/>
              <a:gd name="connsiteY6019" fmla="*/ 293381 h 4860733"/>
              <a:gd name="connsiteX6020" fmla="*/ 1652321 w 4853691"/>
              <a:gd name="connsiteY6020" fmla="*/ 295728 h 4860733"/>
              <a:gd name="connsiteX6021" fmla="*/ 1642933 w 4853691"/>
              <a:gd name="connsiteY6021" fmla="*/ 307463 h 4860733"/>
              <a:gd name="connsiteX6022" fmla="*/ 1626503 w 4853691"/>
              <a:gd name="connsiteY6022" fmla="*/ 328586 h 4860733"/>
              <a:gd name="connsiteX6023" fmla="*/ 1607727 w 4853691"/>
              <a:gd name="connsiteY6023" fmla="*/ 354404 h 4860733"/>
              <a:gd name="connsiteX6024" fmla="*/ 1591298 w 4853691"/>
              <a:gd name="connsiteY6024" fmla="*/ 375527 h 4860733"/>
              <a:gd name="connsiteX6025" fmla="*/ 1572521 w 4853691"/>
              <a:gd name="connsiteY6025" fmla="*/ 403692 h 4860733"/>
              <a:gd name="connsiteX6026" fmla="*/ 1556092 w 4853691"/>
              <a:gd name="connsiteY6026" fmla="*/ 427162 h 4860733"/>
              <a:gd name="connsiteX6027" fmla="*/ 1539662 w 4853691"/>
              <a:gd name="connsiteY6027" fmla="*/ 455327 h 4860733"/>
              <a:gd name="connsiteX6028" fmla="*/ 1539662 w 4853691"/>
              <a:gd name="connsiteY6028" fmla="*/ 455327 h 4860733"/>
              <a:gd name="connsiteX6029" fmla="*/ 1513845 w 4853691"/>
              <a:gd name="connsiteY6029" fmla="*/ 462368 h 4860733"/>
              <a:gd name="connsiteX6030" fmla="*/ 1490375 w 4853691"/>
              <a:gd name="connsiteY6030" fmla="*/ 469409 h 4860733"/>
              <a:gd name="connsiteX6031" fmla="*/ 1464557 w 4853691"/>
              <a:gd name="connsiteY6031" fmla="*/ 476450 h 4860733"/>
              <a:gd name="connsiteX6032" fmla="*/ 1450475 w 4853691"/>
              <a:gd name="connsiteY6032" fmla="*/ 481145 h 4860733"/>
              <a:gd name="connsiteX6033" fmla="*/ 1457516 w 4853691"/>
              <a:gd name="connsiteY6033" fmla="*/ 474103 h 4860733"/>
              <a:gd name="connsiteX6034" fmla="*/ 1478639 w 4853691"/>
              <a:gd name="connsiteY6034" fmla="*/ 450633 h 4860733"/>
              <a:gd name="connsiteX6035" fmla="*/ 1722732 w 4853691"/>
              <a:gd name="connsiteY6035" fmla="*/ 269910 h 4860733"/>
              <a:gd name="connsiteX6036" fmla="*/ 1750897 w 4853691"/>
              <a:gd name="connsiteY6036" fmla="*/ 265216 h 4860733"/>
              <a:gd name="connsiteX6037" fmla="*/ 1774367 w 4853691"/>
              <a:gd name="connsiteY6037" fmla="*/ 260522 h 4860733"/>
              <a:gd name="connsiteX6038" fmla="*/ 1802532 w 4853691"/>
              <a:gd name="connsiteY6038" fmla="*/ 255828 h 4860733"/>
              <a:gd name="connsiteX6039" fmla="*/ 1826002 w 4853691"/>
              <a:gd name="connsiteY6039" fmla="*/ 253481 h 4860733"/>
              <a:gd name="connsiteX6040" fmla="*/ 1854167 w 4853691"/>
              <a:gd name="connsiteY6040" fmla="*/ 251134 h 4860733"/>
              <a:gd name="connsiteX6041" fmla="*/ 1877637 w 4853691"/>
              <a:gd name="connsiteY6041" fmla="*/ 248787 h 4860733"/>
              <a:gd name="connsiteX6042" fmla="*/ 1908149 w 4853691"/>
              <a:gd name="connsiteY6042" fmla="*/ 246440 h 4860733"/>
              <a:gd name="connsiteX6043" fmla="*/ 1931619 w 4853691"/>
              <a:gd name="connsiteY6043" fmla="*/ 244093 h 4860733"/>
              <a:gd name="connsiteX6044" fmla="*/ 1962131 w 4853691"/>
              <a:gd name="connsiteY6044" fmla="*/ 241746 h 4860733"/>
              <a:gd name="connsiteX6045" fmla="*/ 1985601 w 4853691"/>
              <a:gd name="connsiteY6045" fmla="*/ 239399 h 4860733"/>
              <a:gd name="connsiteX6046" fmla="*/ 2018460 w 4853691"/>
              <a:gd name="connsiteY6046" fmla="*/ 237052 h 4860733"/>
              <a:gd name="connsiteX6047" fmla="*/ 2039583 w 4853691"/>
              <a:gd name="connsiteY6047" fmla="*/ 237052 h 4860733"/>
              <a:gd name="connsiteX6048" fmla="*/ 2093565 w 4853691"/>
              <a:gd name="connsiteY6048" fmla="*/ 237052 h 4860733"/>
              <a:gd name="connsiteX6049" fmla="*/ 2163977 w 4853691"/>
              <a:gd name="connsiteY6049" fmla="*/ 237052 h 4860733"/>
              <a:gd name="connsiteX6050" fmla="*/ 2182753 w 4853691"/>
              <a:gd name="connsiteY6050" fmla="*/ 237052 h 4860733"/>
              <a:gd name="connsiteX6051" fmla="*/ 2234388 w 4853691"/>
              <a:gd name="connsiteY6051" fmla="*/ 239399 h 4860733"/>
              <a:gd name="connsiteX6052" fmla="*/ 2257859 w 4853691"/>
              <a:gd name="connsiteY6052" fmla="*/ 241746 h 4860733"/>
              <a:gd name="connsiteX6053" fmla="*/ 2304800 w 4853691"/>
              <a:gd name="connsiteY6053" fmla="*/ 246440 h 4860733"/>
              <a:gd name="connsiteX6054" fmla="*/ 2332964 w 4853691"/>
              <a:gd name="connsiteY6054" fmla="*/ 248787 h 4860733"/>
              <a:gd name="connsiteX6055" fmla="*/ 2354088 w 4853691"/>
              <a:gd name="connsiteY6055" fmla="*/ 251134 h 4860733"/>
              <a:gd name="connsiteX6056" fmla="*/ 2354088 w 4853691"/>
              <a:gd name="connsiteY6056" fmla="*/ 253481 h 4860733"/>
              <a:gd name="connsiteX6057" fmla="*/ 2363476 w 4853691"/>
              <a:gd name="connsiteY6057" fmla="*/ 269910 h 4860733"/>
              <a:gd name="connsiteX6058" fmla="*/ 2351741 w 4853691"/>
              <a:gd name="connsiteY6058" fmla="*/ 293381 h 4860733"/>
              <a:gd name="connsiteX6059" fmla="*/ 2344699 w 4853691"/>
              <a:gd name="connsiteY6059" fmla="*/ 307463 h 4860733"/>
              <a:gd name="connsiteX6060" fmla="*/ 2330617 w 4853691"/>
              <a:gd name="connsiteY6060" fmla="*/ 335628 h 4860733"/>
              <a:gd name="connsiteX6061" fmla="*/ 2323576 w 4853691"/>
              <a:gd name="connsiteY6061" fmla="*/ 349710 h 4860733"/>
              <a:gd name="connsiteX6062" fmla="*/ 2309494 w 4853691"/>
              <a:gd name="connsiteY6062" fmla="*/ 380222 h 4860733"/>
              <a:gd name="connsiteX6063" fmla="*/ 2304800 w 4853691"/>
              <a:gd name="connsiteY6063" fmla="*/ 394304 h 4860733"/>
              <a:gd name="connsiteX6064" fmla="*/ 2274288 w 4853691"/>
              <a:gd name="connsiteY6064" fmla="*/ 391957 h 4860733"/>
              <a:gd name="connsiteX6065" fmla="*/ 2215612 w 4853691"/>
              <a:gd name="connsiteY6065" fmla="*/ 389610 h 4860733"/>
              <a:gd name="connsiteX6066" fmla="*/ 2180406 w 4853691"/>
              <a:gd name="connsiteY6066" fmla="*/ 387263 h 4860733"/>
              <a:gd name="connsiteX6067" fmla="*/ 2086524 w 4853691"/>
              <a:gd name="connsiteY6067" fmla="*/ 384916 h 4860733"/>
              <a:gd name="connsiteX6068" fmla="*/ 2032542 w 4853691"/>
              <a:gd name="connsiteY6068" fmla="*/ 384916 h 4860733"/>
              <a:gd name="connsiteX6069" fmla="*/ 2013766 w 4853691"/>
              <a:gd name="connsiteY6069" fmla="*/ 384916 h 4860733"/>
              <a:gd name="connsiteX6070" fmla="*/ 1978560 w 4853691"/>
              <a:gd name="connsiteY6070" fmla="*/ 384916 h 4860733"/>
              <a:gd name="connsiteX6071" fmla="*/ 1957437 w 4853691"/>
              <a:gd name="connsiteY6071" fmla="*/ 384916 h 4860733"/>
              <a:gd name="connsiteX6072" fmla="*/ 1924578 w 4853691"/>
              <a:gd name="connsiteY6072" fmla="*/ 387263 h 4860733"/>
              <a:gd name="connsiteX6073" fmla="*/ 1912843 w 4853691"/>
              <a:gd name="connsiteY6073" fmla="*/ 387263 h 4860733"/>
              <a:gd name="connsiteX6074" fmla="*/ 1898761 w 4853691"/>
              <a:gd name="connsiteY6074" fmla="*/ 377874 h 4860733"/>
              <a:gd name="connsiteX6075" fmla="*/ 1889372 w 4853691"/>
              <a:gd name="connsiteY6075" fmla="*/ 370833 h 4860733"/>
              <a:gd name="connsiteX6076" fmla="*/ 1865902 w 4853691"/>
              <a:gd name="connsiteY6076" fmla="*/ 356751 h 4860733"/>
              <a:gd name="connsiteX6077" fmla="*/ 1854167 w 4853691"/>
              <a:gd name="connsiteY6077" fmla="*/ 349710 h 4860733"/>
              <a:gd name="connsiteX6078" fmla="*/ 1833043 w 4853691"/>
              <a:gd name="connsiteY6078" fmla="*/ 337975 h 4860733"/>
              <a:gd name="connsiteX6079" fmla="*/ 1821308 w 4853691"/>
              <a:gd name="connsiteY6079" fmla="*/ 330934 h 4860733"/>
              <a:gd name="connsiteX6080" fmla="*/ 1800185 w 4853691"/>
              <a:gd name="connsiteY6080" fmla="*/ 319198 h 4860733"/>
              <a:gd name="connsiteX6081" fmla="*/ 1788449 w 4853691"/>
              <a:gd name="connsiteY6081" fmla="*/ 314504 h 4860733"/>
              <a:gd name="connsiteX6082" fmla="*/ 1767326 w 4853691"/>
              <a:gd name="connsiteY6082" fmla="*/ 305116 h 4860733"/>
              <a:gd name="connsiteX6083" fmla="*/ 1753244 w 4853691"/>
              <a:gd name="connsiteY6083" fmla="*/ 300422 h 4860733"/>
              <a:gd name="connsiteX6084" fmla="*/ 1734467 w 4853691"/>
              <a:gd name="connsiteY6084" fmla="*/ 293381 h 4860733"/>
              <a:gd name="connsiteX6085" fmla="*/ 1720385 w 4853691"/>
              <a:gd name="connsiteY6085" fmla="*/ 288687 h 4860733"/>
              <a:gd name="connsiteX6086" fmla="*/ 1701609 w 4853691"/>
              <a:gd name="connsiteY6086" fmla="*/ 281646 h 4860733"/>
              <a:gd name="connsiteX6087" fmla="*/ 1687526 w 4853691"/>
              <a:gd name="connsiteY6087" fmla="*/ 276951 h 4860733"/>
              <a:gd name="connsiteX6088" fmla="*/ 1687526 w 4853691"/>
              <a:gd name="connsiteY6088" fmla="*/ 276951 h 4860733"/>
              <a:gd name="connsiteX6089" fmla="*/ 1687526 w 4853691"/>
              <a:gd name="connsiteY6089" fmla="*/ 272257 h 4860733"/>
              <a:gd name="connsiteX6090" fmla="*/ 1687526 w 4853691"/>
              <a:gd name="connsiteY6090" fmla="*/ 269910 h 4860733"/>
              <a:gd name="connsiteX6091" fmla="*/ 1699262 w 4853691"/>
              <a:gd name="connsiteY6091" fmla="*/ 267563 h 4860733"/>
              <a:gd name="connsiteX6092" fmla="*/ 1722732 w 4853691"/>
              <a:gd name="connsiteY6092" fmla="*/ 269910 h 4860733"/>
              <a:gd name="connsiteX6093" fmla="*/ 2419805 w 4853691"/>
              <a:gd name="connsiteY6093" fmla="*/ 183070 h 4860733"/>
              <a:gd name="connsiteX6094" fmla="*/ 2417458 w 4853691"/>
              <a:gd name="connsiteY6094" fmla="*/ 173681 h 4860733"/>
              <a:gd name="connsiteX6095" fmla="*/ 2417458 w 4853691"/>
              <a:gd name="connsiteY6095" fmla="*/ 173681 h 4860733"/>
              <a:gd name="connsiteX6096" fmla="*/ 2426846 w 4853691"/>
              <a:gd name="connsiteY6096" fmla="*/ 159599 h 4860733"/>
              <a:gd name="connsiteX6097" fmla="*/ 2431540 w 4853691"/>
              <a:gd name="connsiteY6097" fmla="*/ 150211 h 4860733"/>
              <a:gd name="connsiteX6098" fmla="*/ 2438581 w 4853691"/>
              <a:gd name="connsiteY6098" fmla="*/ 138476 h 4860733"/>
              <a:gd name="connsiteX6099" fmla="*/ 2443275 w 4853691"/>
              <a:gd name="connsiteY6099" fmla="*/ 129088 h 4860733"/>
              <a:gd name="connsiteX6100" fmla="*/ 2450317 w 4853691"/>
              <a:gd name="connsiteY6100" fmla="*/ 119699 h 4860733"/>
              <a:gd name="connsiteX6101" fmla="*/ 2457358 w 4853691"/>
              <a:gd name="connsiteY6101" fmla="*/ 112658 h 4860733"/>
              <a:gd name="connsiteX6102" fmla="*/ 2464399 w 4853691"/>
              <a:gd name="connsiteY6102" fmla="*/ 103270 h 4860733"/>
              <a:gd name="connsiteX6103" fmla="*/ 2466746 w 4853691"/>
              <a:gd name="connsiteY6103" fmla="*/ 100923 h 4860733"/>
              <a:gd name="connsiteX6104" fmla="*/ 2469093 w 4853691"/>
              <a:gd name="connsiteY6104" fmla="*/ 103270 h 4860733"/>
              <a:gd name="connsiteX6105" fmla="*/ 2466746 w 4853691"/>
              <a:gd name="connsiteY6105" fmla="*/ 110311 h 4860733"/>
              <a:gd name="connsiteX6106" fmla="*/ 2464399 w 4853691"/>
              <a:gd name="connsiteY6106" fmla="*/ 117352 h 4860733"/>
              <a:gd name="connsiteX6107" fmla="*/ 2459705 w 4853691"/>
              <a:gd name="connsiteY6107" fmla="*/ 124393 h 4860733"/>
              <a:gd name="connsiteX6108" fmla="*/ 2457358 w 4853691"/>
              <a:gd name="connsiteY6108" fmla="*/ 131435 h 4860733"/>
              <a:gd name="connsiteX6109" fmla="*/ 2452664 w 4853691"/>
              <a:gd name="connsiteY6109" fmla="*/ 140823 h 4860733"/>
              <a:gd name="connsiteX6110" fmla="*/ 2450317 w 4853691"/>
              <a:gd name="connsiteY6110" fmla="*/ 147864 h 4860733"/>
              <a:gd name="connsiteX6111" fmla="*/ 2447970 w 4853691"/>
              <a:gd name="connsiteY6111" fmla="*/ 157252 h 4860733"/>
              <a:gd name="connsiteX6112" fmla="*/ 2445622 w 4853691"/>
              <a:gd name="connsiteY6112" fmla="*/ 166640 h 4860733"/>
              <a:gd name="connsiteX6113" fmla="*/ 2440928 w 4853691"/>
              <a:gd name="connsiteY6113" fmla="*/ 176028 h 4860733"/>
              <a:gd name="connsiteX6114" fmla="*/ 2438581 w 4853691"/>
              <a:gd name="connsiteY6114" fmla="*/ 185417 h 4860733"/>
              <a:gd name="connsiteX6115" fmla="*/ 2433887 w 4853691"/>
              <a:gd name="connsiteY6115" fmla="*/ 197152 h 4860733"/>
              <a:gd name="connsiteX6116" fmla="*/ 2431540 w 4853691"/>
              <a:gd name="connsiteY6116" fmla="*/ 206540 h 4860733"/>
              <a:gd name="connsiteX6117" fmla="*/ 2431540 w 4853691"/>
              <a:gd name="connsiteY6117" fmla="*/ 208887 h 4860733"/>
              <a:gd name="connsiteX6118" fmla="*/ 2426846 w 4853691"/>
              <a:gd name="connsiteY6118" fmla="*/ 208887 h 4860733"/>
              <a:gd name="connsiteX6119" fmla="*/ 2424499 w 4853691"/>
              <a:gd name="connsiteY6119" fmla="*/ 197152 h 4860733"/>
              <a:gd name="connsiteX6120" fmla="*/ 2419805 w 4853691"/>
              <a:gd name="connsiteY6120" fmla="*/ 183070 h 4860733"/>
              <a:gd name="connsiteX6121" fmla="*/ 2513687 w 4853691"/>
              <a:gd name="connsiteY6121" fmla="*/ 227664 h 4860733"/>
              <a:gd name="connsiteX6122" fmla="*/ 2555934 w 4853691"/>
              <a:gd name="connsiteY6122" fmla="*/ 230011 h 4860733"/>
              <a:gd name="connsiteX6123" fmla="*/ 2581751 w 4853691"/>
              <a:gd name="connsiteY6123" fmla="*/ 232358 h 4860733"/>
              <a:gd name="connsiteX6124" fmla="*/ 2621651 w 4853691"/>
              <a:gd name="connsiteY6124" fmla="*/ 234705 h 4860733"/>
              <a:gd name="connsiteX6125" fmla="*/ 2647469 w 4853691"/>
              <a:gd name="connsiteY6125" fmla="*/ 237052 h 4860733"/>
              <a:gd name="connsiteX6126" fmla="*/ 2675633 w 4853691"/>
              <a:gd name="connsiteY6126" fmla="*/ 239399 h 4860733"/>
              <a:gd name="connsiteX6127" fmla="*/ 2647469 w 4853691"/>
              <a:gd name="connsiteY6127" fmla="*/ 239399 h 4860733"/>
              <a:gd name="connsiteX6128" fmla="*/ 2579404 w 4853691"/>
              <a:gd name="connsiteY6128" fmla="*/ 239399 h 4860733"/>
              <a:gd name="connsiteX6129" fmla="*/ 2555934 w 4853691"/>
              <a:gd name="connsiteY6129" fmla="*/ 239399 h 4860733"/>
              <a:gd name="connsiteX6130" fmla="*/ 2511340 w 4853691"/>
              <a:gd name="connsiteY6130" fmla="*/ 241746 h 4860733"/>
              <a:gd name="connsiteX6131" fmla="*/ 2483175 w 4853691"/>
              <a:gd name="connsiteY6131" fmla="*/ 244093 h 4860733"/>
              <a:gd name="connsiteX6132" fmla="*/ 2443275 w 4853691"/>
              <a:gd name="connsiteY6132" fmla="*/ 246440 h 4860733"/>
              <a:gd name="connsiteX6133" fmla="*/ 2433887 w 4853691"/>
              <a:gd name="connsiteY6133" fmla="*/ 246440 h 4860733"/>
              <a:gd name="connsiteX6134" fmla="*/ 2431540 w 4853691"/>
              <a:gd name="connsiteY6134" fmla="*/ 239399 h 4860733"/>
              <a:gd name="connsiteX6135" fmla="*/ 2431540 w 4853691"/>
              <a:gd name="connsiteY6135" fmla="*/ 239399 h 4860733"/>
              <a:gd name="connsiteX6136" fmla="*/ 2440928 w 4853691"/>
              <a:gd name="connsiteY6136" fmla="*/ 222969 h 4860733"/>
              <a:gd name="connsiteX6137" fmla="*/ 2487869 w 4853691"/>
              <a:gd name="connsiteY6137" fmla="*/ 222969 h 4860733"/>
              <a:gd name="connsiteX6138" fmla="*/ 2513687 w 4853691"/>
              <a:gd name="connsiteY6138" fmla="*/ 227664 h 4860733"/>
              <a:gd name="connsiteX6139" fmla="*/ 2839926 w 4853691"/>
              <a:gd name="connsiteY6139" fmla="*/ 309810 h 4860733"/>
              <a:gd name="connsiteX6140" fmla="*/ 2879826 w 4853691"/>
              <a:gd name="connsiteY6140" fmla="*/ 330934 h 4860733"/>
              <a:gd name="connsiteX6141" fmla="*/ 2910338 w 4853691"/>
              <a:gd name="connsiteY6141" fmla="*/ 347363 h 4860733"/>
              <a:gd name="connsiteX6142" fmla="*/ 2945543 w 4853691"/>
              <a:gd name="connsiteY6142" fmla="*/ 368486 h 4860733"/>
              <a:gd name="connsiteX6143" fmla="*/ 2891561 w 4853691"/>
              <a:gd name="connsiteY6143" fmla="*/ 368486 h 4860733"/>
              <a:gd name="connsiteX6144" fmla="*/ 2870438 w 4853691"/>
              <a:gd name="connsiteY6144" fmla="*/ 368486 h 4860733"/>
              <a:gd name="connsiteX6145" fmla="*/ 2830538 w 4853691"/>
              <a:gd name="connsiteY6145" fmla="*/ 370833 h 4860733"/>
              <a:gd name="connsiteX6146" fmla="*/ 2809415 w 4853691"/>
              <a:gd name="connsiteY6146" fmla="*/ 373180 h 4860733"/>
              <a:gd name="connsiteX6147" fmla="*/ 2769515 w 4853691"/>
              <a:gd name="connsiteY6147" fmla="*/ 375527 h 4860733"/>
              <a:gd name="connsiteX6148" fmla="*/ 2748391 w 4853691"/>
              <a:gd name="connsiteY6148" fmla="*/ 377874 h 4860733"/>
              <a:gd name="connsiteX6149" fmla="*/ 2710839 w 4853691"/>
              <a:gd name="connsiteY6149" fmla="*/ 380222 h 4860733"/>
              <a:gd name="connsiteX6150" fmla="*/ 2689715 w 4853691"/>
              <a:gd name="connsiteY6150" fmla="*/ 382569 h 4860733"/>
              <a:gd name="connsiteX6151" fmla="*/ 2649816 w 4853691"/>
              <a:gd name="connsiteY6151" fmla="*/ 387263 h 4860733"/>
              <a:gd name="connsiteX6152" fmla="*/ 2628692 w 4853691"/>
              <a:gd name="connsiteY6152" fmla="*/ 389610 h 4860733"/>
              <a:gd name="connsiteX6153" fmla="*/ 2588792 w 4853691"/>
              <a:gd name="connsiteY6153" fmla="*/ 394304 h 4860733"/>
              <a:gd name="connsiteX6154" fmla="*/ 2570016 w 4853691"/>
              <a:gd name="connsiteY6154" fmla="*/ 396651 h 4860733"/>
              <a:gd name="connsiteX6155" fmla="*/ 2527769 w 4853691"/>
              <a:gd name="connsiteY6155" fmla="*/ 403692 h 4860733"/>
              <a:gd name="connsiteX6156" fmla="*/ 2508993 w 4853691"/>
              <a:gd name="connsiteY6156" fmla="*/ 406039 h 4860733"/>
              <a:gd name="connsiteX6157" fmla="*/ 2485522 w 4853691"/>
              <a:gd name="connsiteY6157" fmla="*/ 410733 h 4860733"/>
              <a:gd name="connsiteX6158" fmla="*/ 2471440 w 4853691"/>
              <a:gd name="connsiteY6158" fmla="*/ 396651 h 4860733"/>
              <a:gd name="connsiteX6159" fmla="*/ 2473787 w 4853691"/>
              <a:gd name="connsiteY6159" fmla="*/ 396651 h 4860733"/>
              <a:gd name="connsiteX6160" fmla="*/ 2490216 w 4853691"/>
              <a:gd name="connsiteY6160" fmla="*/ 382569 h 4860733"/>
              <a:gd name="connsiteX6161" fmla="*/ 2504299 w 4853691"/>
              <a:gd name="connsiteY6161" fmla="*/ 370833 h 4860733"/>
              <a:gd name="connsiteX6162" fmla="*/ 2520728 w 4853691"/>
              <a:gd name="connsiteY6162" fmla="*/ 356751 h 4860733"/>
              <a:gd name="connsiteX6163" fmla="*/ 2534810 w 4853691"/>
              <a:gd name="connsiteY6163" fmla="*/ 347363 h 4860733"/>
              <a:gd name="connsiteX6164" fmla="*/ 2551239 w 4853691"/>
              <a:gd name="connsiteY6164" fmla="*/ 335628 h 4860733"/>
              <a:gd name="connsiteX6165" fmla="*/ 2565322 w 4853691"/>
              <a:gd name="connsiteY6165" fmla="*/ 326239 h 4860733"/>
              <a:gd name="connsiteX6166" fmla="*/ 2581751 w 4853691"/>
              <a:gd name="connsiteY6166" fmla="*/ 314504 h 4860733"/>
              <a:gd name="connsiteX6167" fmla="*/ 2598180 w 4853691"/>
              <a:gd name="connsiteY6167" fmla="*/ 302769 h 4860733"/>
              <a:gd name="connsiteX6168" fmla="*/ 2612263 w 4853691"/>
              <a:gd name="connsiteY6168" fmla="*/ 293381 h 4860733"/>
              <a:gd name="connsiteX6169" fmla="*/ 2685021 w 4853691"/>
              <a:gd name="connsiteY6169" fmla="*/ 248787 h 4860733"/>
              <a:gd name="connsiteX6170" fmla="*/ 2701450 w 4853691"/>
              <a:gd name="connsiteY6170" fmla="*/ 258175 h 4860733"/>
              <a:gd name="connsiteX6171" fmla="*/ 2720227 w 4853691"/>
              <a:gd name="connsiteY6171" fmla="*/ 246440 h 4860733"/>
              <a:gd name="connsiteX6172" fmla="*/ 2816456 w 4853691"/>
              <a:gd name="connsiteY6172" fmla="*/ 293381 h 4860733"/>
              <a:gd name="connsiteX6173" fmla="*/ 2839926 w 4853691"/>
              <a:gd name="connsiteY6173" fmla="*/ 309810 h 4860733"/>
              <a:gd name="connsiteX6174" fmla="*/ 3055854 w 4853691"/>
              <a:gd name="connsiteY6174" fmla="*/ 359098 h 4860733"/>
              <a:gd name="connsiteX6175" fmla="*/ 3076978 w 4853691"/>
              <a:gd name="connsiteY6175" fmla="*/ 349710 h 4860733"/>
              <a:gd name="connsiteX6176" fmla="*/ 3102795 w 4853691"/>
              <a:gd name="connsiteY6176" fmla="*/ 340322 h 4860733"/>
              <a:gd name="connsiteX6177" fmla="*/ 3123919 w 4853691"/>
              <a:gd name="connsiteY6177" fmla="*/ 333281 h 4860733"/>
              <a:gd name="connsiteX6178" fmla="*/ 3149736 w 4853691"/>
              <a:gd name="connsiteY6178" fmla="*/ 326239 h 4860733"/>
              <a:gd name="connsiteX6179" fmla="*/ 3170860 w 4853691"/>
              <a:gd name="connsiteY6179" fmla="*/ 319198 h 4860733"/>
              <a:gd name="connsiteX6180" fmla="*/ 3199024 w 4853691"/>
              <a:gd name="connsiteY6180" fmla="*/ 312157 h 4860733"/>
              <a:gd name="connsiteX6181" fmla="*/ 3217801 w 4853691"/>
              <a:gd name="connsiteY6181" fmla="*/ 307463 h 4860733"/>
              <a:gd name="connsiteX6182" fmla="*/ 3231883 w 4853691"/>
              <a:gd name="connsiteY6182" fmla="*/ 305116 h 4860733"/>
              <a:gd name="connsiteX6183" fmla="*/ 3243618 w 4853691"/>
              <a:gd name="connsiteY6183" fmla="*/ 312157 h 4860733"/>
              <a:gd name="connsiteX6184" fmla="*/ 3283518 w 4853691"/>
              <a:gd name="connsiteY6184" fmla="*/ 335628 h 4860733"/>
              <a:gd name="connsiteX6185" fmla="*/ 3309336 w 4853691"/>
              <a:gd name="connsiteY6185" fmla="*/ 352057 h 4860733"/>
              <a:gd name="connsiteX6186" fmla="*/ 3349235 w 4853691"/>
              <a:gd name="connsiteY6186" fmla="*/ 375527 h 4860733"/>
              <a:gd name="connsiteX6187" fmla="*/ 3377400 w 4853691"/>
              <a:gd name="connsiteY6187" fmla="*/ 394304 h 4860733"/>
              <a:gd name="connsiteX6188" fmla="*/ 3400870 w 4853691"/>
              <a:gd name="connsiteY6188" fmla="*/ 408386 h 4860733"/>
              <a:gd name="connsiteX6189" fmla="*/ 3398523 w 4853691"/>
              <a:gd name="connsiteY6189" fmla="*/ 413080 h 4860733"/>
              <a:gd name="connsiteX6190" fmla="*/ 3384441 w 4853691"/>
              <a:gd name="connsiteY6190" fmla="*/ 410733 h 4860733"/>
              <a:gd name="connsiteX6191" fmla="*/ 3360970 w 4853691"/>
              <a:gd name="connsiteY6191" fmla="*/ 406039 h 4860733"/>
              <a:gd name="connsiteX6192" fmla="*/ 3328112 w 4853691"/>
              <a:gd name="connsiteY6192" fmla="*/ 398998 h 4860733"/>
              <a:gd name="connsiteX6193" fmla="*/ 3304641 w 4853691"/>
              <a:gd name="connsiteY6193" fmla="*/ 394304 h 4860733"/>
              <a:gd name="connsiteX6194" fmla="*/ 3271783 w 4853691"/>
              <a:gd name="connsiteY6194" fmla="*/ 389610 h 4860733"/>
              <a:gd name="connsiteX6195" fmla="*/ 3248312 w 4853691"/>
              <a:gd name="connsiteY6195" fmla="*/ 384916 h 4860733"/>
              <a:gd name="connsiteX6196" fmla="*/ 3213106 w 4853691"/>
              <a:gd name="connsiteY6196" fmla="*/ 380222 h 4860733"/>
              <a:gd name="connsiteX6197" fmla="*/ 3189636 w 4853691"/>
              <a:gd name="connsiteY6197" fmla="*/ 377874 h 4860733"/>
              <a:gd name="connsiteX6198" fmla="*/ 3154430 w 4853691"/>
              <a:gd name="connsiteY6198" fmla="*/ 375527 h 4860733"/>
              <a:gd name="connsiteX6199" fmla="*/ 3130960 w 4853691"/>
              <a:gd name="connsiteY6199" fmla="*/ 373180 h 4860733"/>
              <a:gd name="connsiteX6200" fmla="*/ 3093407 w 4853691"/>
              <a:gd name="connsiteY6200" fmla="*/ 370833 h 4860733"/>
              <a:gd name="connsiteX6201" fmla="*/ 3072284 w 4853691"/>
              <a:gd name="connsiteY6201" fmla="*/ 368486 h 4860733"/>
              <a:gd name="connsiteX6202" fmla="*/ 3032384 w 4853691"/>
              <a:gd name="connsiteY6202" fmla="*/ 366139 h 4860733"/>
              <a:gd name="connsiteX6203" fmla="*/ 3027690 w 4853691"/>
              <a:gd name="connsiteY6203" fmla="*/ 366139 h 4860733"/>
              <a:gd name="connsiteX6204" fmla="*/ 3032384 w 4853691"/>
              <a:gd name="connsiteY6204" fmla="*/ 363792 h 4860733"/>
              <a:gd name="connsiteX6205" fmla="*/ 3055854 w 4853691"/>
              <a:gd name="connsiteY6205" fmla="*/ 359098 h 4860733"/>
              <a:gd name="connsiteX6206" fmla="*/ 3424341 w 4853691"/>
              <a:gd name="connsiteY6206" fmla="*/ 460021 h 4860733"/>
              <a:gd name="connsiteX6207" fmla="*/ 3424341 w 4853691"/>
              <a:gd name="connsiteY6207" fmla="*/ 474103 h 4860733"/>
              <a:gd name="connsiteX6208" fmla="*/ 3356276 w 4853691"/>
              <a:gd name="connsiteY6208" fmla="*/ 455327 h 4860733"/>
              <a:gd name="connsiteX6209" fmla="*/ 3264742 w 4853691"/>
              <a:gd name="connsiteY6209" fmla="*/ 434204 h 4860733"/>
              <a:gd name="connsiteX6210" fmla="*/ 3234230 w 4853691"/>
              <a:gd name="connsiteY6210" fmla="*/ 429510 h 4860733"/>
              <a:gd name="connsiteX6211" fmla="*/ 3170860 w 4853691"/>
              <a:gd name="connsiteY6211" fmla="*/ 417774 h 4860733"/>
              <a:gd name="connsiteX6212" fmla="*/ 3135654 w 4853691"/>
              <a:gd name="connsiteY6212" fmla="*/ 413080 h 4860733"/>
              <a:gd name="connsiteX6213" fmla="*/ 3074631 w 4853691"/>
              <a:gd name="connsiteY6213" fmla="*/ 403692 h 4860733"/>
              <a:gd name="connsiteX6214" fmla="*/ 3037078 w 4853691"/>
              <a:gd name="connsiteY6214" fmla="*/ 398998 h 4860733"/>
              <a:gd name="connsiteX6215" fmla="*/ 2997178 w 4853691"/>
              <a:gd name="connsiteY6215" fmla="*/ 394304 h 4860733"/>
              <a:gd name="connsiteX6216" fmla="*/ 2997178 w 4853691"/>
              <a:gd name="connsiteY6216" fmla="*/ 394304 h 4860733"/>
              <a:gd name="connsiteX6217" fmla="*/ 2994831 w 4853691"/>
              <a:gd name="connsiteY6217" fmla="*/ 387263 h 4860733"/>
              <a:gd name="connsiteX6218" fmla="*/ 3001872 w 4853691"/>
              <a:gd name="connsiteY6218" fmla="*/ 382569 h 4860733"/>
              <a:gd name="connsiteX6219" fmla="*/ 3015955 w 4853691"/>
              <a:gd name="connsiteY6219" fmla="*/ 375527 h 4860733"/>
              <a:gd name="connsiteX6220" fmla="*/ 3051160 w 4853691"/>
              <a:gd name="connsiteY6220" fmla="*/ 377874 h 4860733"/>
              <a:gd name="connsiteX6221" fmla="*/ 3065243 w 4853691"/>
              <a:gd name="connsiteY6221" fmla="*/ 377874 h 4860733"/>
              <a:gd name="connsiteX6222" fmla="*/ 3114531 w 4853691"/>
              <a:gd name="connsiteY6222" fmla="*/ 380222 h 4860733"/>
              <a:gd name="connsiteX6223" fmla="*/ 3126266 w 4853691"/>
              <a:gd name="connsiteY6223" fmla="*/ 380222 h 4860733"/>
              <a:gd name="connsiteX6224" fmla="*/ 3175554 w 4853691"/>
              <a:gd name="connsiteY6224" fmla="*/ 384916 h 4860733"/>
              <a:gd name="connsiteX6225" fmla="*/ 3184942 w 4853691"/>
              <a:gd name="connsiteY6225" fmla="*/ 384916 h 4860733"/>
              <a:gd name="connsiteX6226" fmla="*/ 3229536 w 4853691"/>
              <a:gd name="connsiteY6226" fmla="*/ 389610 h 4860733"/>
              <a:gd name="connsiteX6227" fmla="*/ 3243618 w 4853691"/>
              <a:gd name="connsiteY6227" fmla="*/ 391957 h 4860733"/>
              <a:gd name="connsiteX6228" fmla="*/ 3283518 w 4853691"/>
              <a:gd name="connsiteY6228" fmla="*/ 398998 h 4860733"/>
              <a:gd name="connsiteX6229" fmla="*/ 3299947 w 4853691"/>
              <a:gd name="connsiteY6229" fmla="*/ 401345 h 4860733"/>
              <a:gd name="connsiteX6230" fmla="*/ 3332806 w 4853691"/>
              <a:gd name="connsiteY6230" fmla="*/ 408386 h 4860733"/>
              <a:gd name="connsiteX6231" fmla="*/ 3358624 w 4853691"/>
              <a:gd name="connsiteY6231" fmla="*/ 413080 h 4860733"/>
              <a:gd name="connsiteX6232" fmla="*/ 3382094 w 4853691"/>
              <a:gd name="connsiteY6232" fmla="*/ 417774 h 4860733"/>
              <a:gd name="connsiteX6233" fmla="*/ 3396176 w 4853691"/>
              <a:gd name="connsiteY6233" fmla="*/ 420121 h 4860733"/>
              <a:gd name="connsiteX6234" fmla="*/ 3396176 w 4853691"/>
              <a:gd name="connsiteY6234" fmla="*/ 422468 h 4860733"/>
              <a:gd name="connsiteX6235" fmla="*/ 3417300 w 4853691"/>
              <a:gd name="connsiteY6235" fmla="*/ 443592 h 4860733"/>
              <a:gd name="connsiteX6236" fmla="*/ 3417300 w 4853691"/>
              <a:gd name="connsiteY6236" fmla="*/ 443592 h 4860733"/>
              <a:gd name="connsiteX6237" fmla="*/ 3417300 w 4853691"/>
              <a:gd name="connsiteY6237" fmla="*/ 448286 h 4860733"/>
              <a:gd name="connsiteX6238" fmla="*/ 3424341 w 4853691"/>
              <a:gd name="connsiteY6238" fmla="*/ 460021 h 4860733"/>
              <a:gd name="connsiteX6239" fmla="*/ 3544040 w 4853691"/>
              <a:gd name="connsiteY6239" fmla="*/ 514003 h 4860733"/>
              <a:gd name="connsiteX6240" fmla="*/ 3593328 w 4853691"/>
              <a:gd name="connsiteY6240" fmla="*/ 532780 h 4860733"/>
              <a:gd name="connsiteX6241" fmla="*/ 3590981 w 4853691"/>
              <a:gd name="connsiteY6241" fmla="*/ 537474 h 4860733"/>
              <a:gd name="connsiteX6242" fmla="*/ 3586287 w 4853691"/>
              <a:gd name="connsiteY6242" fmla="*/ 542168 h 4860733"/>
              <a:gd name="connsiteX6243" fmla="*/ 3576899 w 4853691"/>
              <a:gd name="connsiteY6243" fmla="*/ 553903 h 4860733"/>
              <a:gd name="connsiteX6244" fmla="*/ 3574552 w 4853691"/>
              <a:gd name="connsiteY6244" fmla="*/ 556250 h 4860733"/>
              <a:gd name="connsiteX6245" fmla="*/ 3525264 w 4853691"/>
              <a:gd name="connsiteY6245" fmla="*/ 626661 h 4860733"/>
              <a:gd name="connsiteX6246" fmla="*/ 3525264 w 4853691"/>
              <a:gd name="connsiteY6246" fmla="*/ 626661 h 4860733"/>
              <a:gd name="connsiteX6247" fmla="*/ 3513528 w 4853691"/>
              <a:gd name="connsiteY6247" fmla="*/ 645438 h 4860733"/>
              <a:gd name="connsiteX6248" fmla="*/ 3511182 w 4853691"/>
              <a:gd name="connsiteY6248" fmla="*/ 647785 h 4860733"/>
              <a:gd name="connsiteX6249" fmla="*/ 3499446 w 4853691"/>
              <a:gd name="connsiteY6249" fmla="*/ 666561 h 4860733"/>
              <a:gd name="connsiteX6250" fmla="*/ 3497099 w 4853691"/>
              <a:gd name="connsiteY6250" fmla="*/ 671255 h 4860733"/>
              <a:gd name="connsiteX6251" fmla="*/ 3487711 w 4853691"/>
              <a:gd name="connsiteY6251" fmla="*/ 687685 h 4860733"/>
              <a:gd name="connsiteX6252" fmla="*/ 3483017 w 4853691"/>
              <a:gd name="connsiteY6252" fmla="*/ 694726 h 4860733"/>
              <a:gd name="connsiteX6253" fmla="*/ 3473629 w 4853691"/>
              <a:gd name="connsiteY6253" fmla="*/ 711155 h 4860733"/>
              <a:gd name="connsiteX6254" fmla="*/ 3468935 w 4853691"/>
              <a:gd name="connsiteY6254" fmla="*/ 720543 h 4860733"/>
              <a:gd name="connsiteX6255" fmla="*/ 3459546 w 4853691"/>
              <a:gd name="connsiteY6255" fmla="*/ 736973 h 4860733"/>
              <a:gd name="connsiteX6256" fmla="*/ 3454852 w 4853691"/>
              <a:gd name="connsiteY6256" fmla="*/ 746361 h 4860733"/>
              <a:gd name="connsiteX6257" fmla="*/ 3454852 w 4853691"/>
              <a:gd name="connsiteY6257" fmla="*/ 746361 h 4860733"/>
              <a:gd name="connsiteX6258" fmla="*/ 3445464 w 4853691"/>
              <a:gd name="connsiteY6258" fmla="*/ 744014 h 4860733"/>
              <a:gd name="connsiteX6259" fmla="*/ 3445464 w 4853691"/>
              <a:gd name="connsiteY6259" fmla="*/ 711155 h 4860733"/>
              <a:gd name="connsiteX6260" fmla="*/ 3445464 w 4853691"/>
              <a:gd name="connsiteY6260" fmla="*/ 697073 h 4860733"/>
              <a:gd name="connsiteX6261" fmla="*/ 3445464 w 4853691"/>
              <a:gd name="connsiteY6261" fmla="*/ 664214 h 4860733"/>
              <a:gd name="connsiteX6262" fmla="*/ 3445464 w 4853691"/>
              <a:gd name="connsiteY6262" fmla="*/ 638397 h 4860733"/>
              <a:gd name="connsiteX6263" fmla="*/ 3445464 w 4853691"/>
              <a:gd name="connsiteY6263" fmla="*/ 617273 h 4860733"/>
              <a:gd name="connsiteX6264" fmla="*/ 3443117 w 4853691"/>
              <a:gd name="connsiteY6264" fmla="*/ 582068 h 4860733"/>
              <a:gd name="connsiteX6265" fmla="*/ 3443117 w 4853691"/>
              <a:gd name="connsiteY6265" fmla="*/ 575026 h 4860733"/>
              <a:gd name="connsiteX6266" fmla="*/ 3436076 w 4853691"/>
              <a:gd name="connsiteY6266" fmla="*/ 471756 h 4860733"/>
              <a:gd name="connsiteX6267" fmla="*/ 3548734 w 4853691"/>
              <a:gd name="connsiteY6267" fmla="*/ 509309 h 4860733"/>
              <a:gd name="connsiteX6268" fmla="*/ 3544040 w 4853691"/>
              <a:gd name="connsiteY6268" fmla="*/ 514003 h 4860733"/>
              <a:gd name="connsiteX6269" fmla="*/ 3600369 w 4853691"/>
              <a:gd name="connsiteY6269" fmla="*/ 525738 h 4860733"/>
              <a:gd name="connsiteX6270" fmla="*/ 3609758 w 4853691"/>
              <a:gd name="connsiteY6270" fmla="*/ 514003 h 4860733"/>
              <a:gd name="connsiteX6271" fmla="*/ 3609758 w 4853691"/>
              <a:gd name="connsiteY6271" fmla="*/ 514003 h 4860733"/>
              <a:gd name="connsiteX6272" fmla="*/ 3621493 w 4853691"/>
              <a:gd name="connsiteY6272" fmla="*/ 502268 h 4860733"/>
              <a:gd name="connsiteX6273" fmla="*/ 3621493 w 4853691"/>
              <a:gd name="connsiteY6273" fmla="*/ 502268 h 4860733"/>
              <a:gd name="connsiteX6274" fmla="*/ 3628534 w 4853691"/>
              <a:gd name="connsiteY6274" fmla="*/ 495227 h 4860733"/>
              <a:gd name="connsiteX6275" fmla="*/ 3642616 w 4853691"/>
              <a:gd name="connsiteY6275" fmla="*/ 502268 h 4860733"/>
              <a:gd name="connsiteX6276" fmla="*/ 3652004 w 4853691"/>
              <a:gd name="connsiteY6276" fmla="*/ 499921 h 4860733"/>
              <a:gd name="connsiteX6277" fmla="*/ 3666086 w 4853691"/>
              <a:gd name="connsiteY6277" fmla="*/ 521044 h 4860733"/>
              <a:gd name="connsiteX6278" fmla="*/ 3680169 w 4853691"/>
              <a:gd name="connsiteY6278" fmla="*/ 539821 h 4860733"/>
              <a:gd name="connsiteX6279" fmla="*/ 3694251 w 4853691"/>
              <a:gd name="connsiteY6279" fmla="*/ 563291 h 4860733"/>
              <a:gd name="connsiteX6280" fmla="*/ 3696598 w 4853691"/>
              <a:gd name="connsiteY6280" fmla="*/ 567985 h 4860733"/>
              <a:gd name="connsiteX6281" fmla="*/ 3689557 w 4853691"/>
              <a:gd name="connsiteY6281" fmla="*/ 575026 h 4860733"/>
              <a:gd name="connsiteX6282" fmla="*/ 3656698 w 4853691"/>
              <a:gd name="connsiteY6282" fmla="*/ 560944 h 4860733"/>
              <a:gd name="connsiteX6283" fmla="*/ 3621493 w 4853691"/>
              <a:gd name="connsiteY6283" fmla="*/ 544515 h 4860733"/>
              <a:gd name="connsiteX6284" fmla="*/ 3590981 w 4853691"/>
              <a:gd name="connsiteY6284" fmla="*/ 532780 h 4860733"/>
              <a:gd name="connsiteX6285" fmla="*/ 3600369 w 4853691"/>
              <a:gd name="connsiteY6285" fmla="*/ 525738 h 4860733"/>
              <a:gd name="connsiteX6286" fmla="*/ 3600369 w 4853691"/>
              <a:gd name="connsiteY6286" fmla="*/ 525738 h 4860733"/>
              <a:gd name="connsiteX6287" fmla="*/ 3750580 w 4853691"/>
              <a:gd name="connsiteY6287" fmla="*/ 593803 h 4860733"/>
              <a:gd name="connsiteX6288" fmla="*/ 3769357 w 4853691"/>
              <a:gd name="connsiteY6288" fmla="*/ 600844 h 4860733"/>
              <a:gd name="connsiteX6289" fmla="*/ 3785786 w 4853691"/>
              <a:gd name="connsiteY6289" fmla="*/ 605538 h 4860733"/>
              <a:gd name="connsiteX6290" fmla="*/ 3804562 w 4853691"/>
              <a:gd name="connsiteY6290" fmla="*/ 612579 h 4860733"/>
              <a:gd name="connsiteX6291" fmla="*/ 3820992 w 4853691"/>
              <a:gd name="connsiteY6291" fmla="*/ 617273 h 4860733"/>
              <a:gd name="connsiteX6292" fmla="*/ 3839768 w 4853691"/>
              <a:gd name="connsiteY6292" fmla="*/ 624314 h 4860733"/>
              <a:gd name="connsiteX6293" fmla="*/ 3856197 w 4853691"/>
              <a:gd name="connsiteY6293" fmla="*/ 631355 h 4860733"/>
              <a:gd name="connsiteX6294" fmla="*/ 3874974 w 4853691"/>
              <a:gd name="connsiteY6294" fmla="*/ 638397 h 4860733"/>
              <a:gd name="connsiteX6295" fmla="*/ 3891403 w 4853691"/>
              <a:gd name="connsiteY6295" fmla="*/ 645438 h 4860733"/>
              <a:gd name="connsiteX6296" fmla="*/ 3910180 w 4853691"/>
              <a:gd name="connsiteY6296" fmla="*/ 654826 h 4860733"/>
              <a:gd name="connsiteX6297" fmla="*/ 3926609 w 4853691"/>
              <a:gd name="connsiteY6297" fmla="*/ 661867 h 4860733"/>
              <a:gd name="connsiteX6298" fmla="*/ 3940691 w 4853691"/>
              <a:gd name="connsiteY6298" fmla="*/ 668908 h 4860733"/>
              <a:gd name="connsiteX6299" fmla="*/ 3950079 w 4853691"/>
              <a:gd name="connsiteY6299" fmla="*/ 675949 h 4860733"/>
              <a:gd name="connsiteX6300" fmla="*/ 3975897 w 4853691"/>
              <a:gd name="connsiteY6300" fmla="*/ 697073 h 4860733"/>
              <a:gd name="connsiteX6301" fmla="*/ 3994673 w 4853691"/>
              <a:gd name="connsiteY6301" fmla="*/ 711155 h 4860733"/>
              <a:gd name="connsiteX6302" fmla="*/ 4020491 w 4853691"/>
              <a:gd name="connsiteY6302" fmla="*/ 732279 h 4860733"/>
              <a:gd name="connsiteX6303" fmla="*/ 4036920 w 4853691"/>
              <a:gd name="connsiteY6303" fmla="*/ 746361 h 4860733"/>
              <a:gd name="connsiteX6304" fmla="*/ 4062738 w 4853691"/>
              <a:gd name="connsiteY6304" fmla="*/ 767484 h 4860733"/>
              <a:gd name="connsiteX6305" fmla="*/ 4079167 w 4853691"/>
              <a:gd name="connsiteY6305" fmla="*/ 781566 h 4860733"/>
              <a:gd name="connsiteX6306" fmla="*/ 4104984 w 4853691"/>
              <a:gd name="connsiteY6306" fmla="*/ 805037 h 4860733"/>
              <a:gd name="connsiteX6307" fmla="*/ 4121414 w 4853691"/>
              <a:gd name="connsiteY6307" fmla="*/ 819119 h 4860733"/>
              <a:gd name="connsiteX6308" fmla="*/ 4149578 w 4853691"/>
              <a:gd name="connsiteY6308" fmla="*/ 844937 h 4860733"/>
              <a:gd name="connsiteX6309" fmla="*/ 4163660 w 4853691"/>
              <a:gd name="connsiteY6309" fmla="*/ 856672 h 4860733"/>
              <a:gd name="connsiteX6310" fmla="*/ 4194172 w 4853691"/>
              <a:gd name="connsiteY6310" fmla="*/ 887184 h 4860733"/>
              <a:gd name="connsiteX6311" fmla="*/ 4203560 w 4853691"/>
              <a:gd name="connsiteY6311" fmla="*/ 894225 h 4860733"/>
              <a:gd name="connsiteX6312" fmla="*/ 4212948 w 4853691"/>
              <a:gd name="connsiteY6312" fmla="*/ 903613 h 4860733"/>
              <a:gd name="connsiteX6313" fmla="*/ 4208254 w 4853691"/>
              <a:gd name="connsiteY6313" fmla="*/ 905960 h 4860733"/>
              <a:gd name="connsiteX6314" fmla="*/ 4201213 w 4853691"/>
              <a:gd name="connsiteY6314" fmla="*/ 910654 h 4860733"/>
              <a:gd name="connsiteX6315" fmla="*/ 4198866 w 4853691"/>
              <a:gd name="connsiteY6315" fmla="*/ 913001 h 4860733"/>
              <a:gd name="connsiteX6316" fmla="*/ 4182437 w 4853691"/>
              <a:gd name="connsiteY6316" fmla="*/ 927083 h 4860733"/>
              <a:gd name="connsiteX6317" fmla="*/ 4170701 w 4853691"/>
              <a:gd name="connsiteY6317" fmla="*/ 922389 h 4860733"/>
              <a:gd name="connsiteX6318" fmla="*/ 4156619 w 4853691"/>
              <a:gd name="connsiteY6318" fmla="*/ 927083 h 4860733"/>
              <a:gd name="connsiteX6319" fmla="*/ 4121414 w 4853691"/>
              <a:gd name="connsiteY6319" fmla="*/ 894225 h 4860733"/>
              <a:gd name="connsiteX6320" fmla="*/ 4116719 w 4853691"/>
              <a:gd name="connsiteY6320" fmla="*/ 891878 h 4860733"/>
              <a:gd name="connsiteX6321" fmla="*/ 4062738 w 4853691"/>
              <a:gd name="connsiteY6321" fmla="*/ 842590 h 4860733"/>
              <a:gd name="connsiteX6322" fmla="*/ 4046308 w 4853691"/>
              <a:gd name="connsiteY6322" fmla="*/ 828507 h 4860733"/>
              <a:gd name="connsiteX6323" fmla="*/ 4008755 w 4853691"/>
              <a:gd name="connsiteY6323" fmla="*/ 795649 h 4860733"/>
              <a:gd name="connsiteX6324" fmla="*/ 3985285 w 4853691"/>
              <a:gd name="connsiteY6324" fmla="*/ 776872 h 4860733"/>
              <a:gd name="connsiteX6325" fmla="*/ 3950079 w 4853691"/>
              <a:gd name="connsiteY6325" fmla="*/ 748708 h 4860733"/>
              <a:gd name="connsiteX6326" fmla="*/ 3926609 w 4853691"/>
              <a:gd name="connsiteY6326" fmla="*/ 729931 h 4860733"/>
              <a:gd name="connsiteX6327" fmla="*/ 3893750 w 4853691"/>
              <a:gd name="connsiteY6327" fmla="*/ 704114 h 4860733"/>
              <a:gd name="connsiteX6328" fmla="*/ 3867933 w 4853691"/>
              <a:gd name="connsiteY6328" fmla="*/ 685338 h 4860733"/>
              <a:gd name="connsiteX6329" fmla="*/ 3835074 w 4853691"/>
              <a:gd name="connsiteY6329" fmla="*/ 661867 h 4860733"/>
              <a:gd name="connsiteX6330" fmla="*/ 3809256 w 4853691"/>
              <a:gd name="connsiteY6330" fmla="*/ 643091 h 4860733"/>
              <a:gd name="connsiteX6331" fmla="*/ 3774051 w 4853691"/>
              <a:gd name="connsiteY6331" fmla="*/ 619620 h 4860733"/>
              <a:gd name="connsiteX6332" fmla="*/ 3745886 w 4853691"/>
              <a:gd name="connsiteY6332" fmla="*/ 603191 h 4860733"/>
              <a:gd name="connsiteX6333" fmla="*/ 3724763 w 4853691"/>
              <a:gd name="connsiteY6333" fmla="*/ 591456 h 4860733"/>
              <a:gd name="connsiteX6334" fmla="*/ 3727110 w 4853691"/>
              <a:gd name="connsiteY6334" fmla="*/ 586762 h 4860733"/>
              <a:gd name="connsiteX6335" fmla="*/ 3729457 w 4853691"/>
              <a:gd name="connsiteY6335" fmla="*/ 586762 h 4860733"/>
              <a:gd name="connsiteX6336" fmla="*/ 3750580 w 4853691"/>
              <a:gd name="connsiteY6336" fmla="*/ 593803 h 4860733"/>
              <a:gd name="connsiteX6337" fmla="*/ 4219990 w 4853691"/>
              <a:gd name="connsiteY6337" fmla="*/ 983412 h 4860733"/>
              <a:gd name="connsiteX6338" fmla="*/ 4243460 w 4853691"/>
              <a:gd name="connsiteY6338" fmla="*/ 1004536 h 4860733"/>
              <a:gd name="connsiteX6339" fmla="*/ 4262237 w 4853691"/>
              <a:gd name="connsiteY6339" fmla="*/ 1023312 h 4860733"/>
              <a:gd name="connsiteX6340" fmla="*/ 4285707 w 4853691"/>
              <a:gd name="connsiteY6340" fmla="*/ 1046783 h 4860733"/>
              <a:gd name="connsiteX6341" fmla="*/ 4304483 w 4853691"/>
              <a:gd name="connsiteY6341" fmla="*/ 1065559 h 4860733"/>
              <a:gd name="connsiteX6342" fmla="*/ 4325607 w 4853691"/>
              <a:gd name="connsiteY6342" fmla="*/ 1089030 h 4860733"/>
              <a:gd name="connsiteX6343" fmla="*/ 4344383 w 4853691"/>
              <a:gd name="connsiteY6343" fmla="*/ 1107806 h 4860733"/>
              <a:gd name="connsiteX6344" fmla="*/ 4365507 w 4853691"/>
              <a:gd name="connsiteY6344" fmla="*/ 1133623 h 4860733"/>
              <a:gd name="connsiteX6345" fmla="*/ 4381936 w 4853691"/>
              <a:gd name="connsiteY6345" fmla="*/ 1152400 h 4860733"/>
              <a:gd name="connsiteX6346" fmla="*/ 4403059 w 4853691"/>
              <a:gd name="connsiteY6346" fmla="*/ 1178217 h 4860733"/>
              <a:gd name="connsiteX6347" fmla="*/ 4419489 w 4853691"/>
              <a:gd name="connsiteY6347" fmla="*/ 1196994 h 4860733"/>
              <a:gd name="connsiteX6348" fmla="*/ 4440612 w 4853691"/>
              <a:gd name="connsiteY6348" fmla="*/ 1225158 h 4860733"/>
              <a:gd name="connsiteX6349" fmla="*/ 4454694 w 4853691"/>
              <a:gd name="connsiteY6349" fmla="*/ 1243935 h 4860733"/>
              <a:gd name="connsiteX6350" fmla="*/ 4459388 w 4853691"/>
              <a:gd name="connsiteY6350" fmla="*/ 1250976 h 4860733"/>
              <a:gd name="connsiteX6351" fmla="*/ 4452347 w 4853691"/>
              <a:gd name="connsiteY6351" fmla="*/ 1243935 h 4860733"/>
              <a:gd name="connsiteX6352" fmla="*/ 4431224 w 4853691"/>
              <a:gd name="connsiteY6352" fmla="*/ 1222811 h 4860733"/>
              <a:gd name="connsiteX6353" fmla="*/ 4417141 w 4853691"/>
              <a:gd name="connsiteY6353" fmla="*/ 1208729 h 4860733"/>
              <a:gd name="connsiteX6354" fmla="*/ 4396018 w 4853691"/>
              <a:gd name="connsiteY6354" fmla="*/ 1187606 h 4860733"/>
              <a:gd name="connsiteX6355" fmla="*/ 4381936 w 4853691"/>
              <a:gd name="connsiteY6355" fmla="*/ 1175870 h 4860733"/>
              <a:gd name="connsiteX6356" fmla="*/ 4356118 w 4853691"/>
              <a:gd name="connsiteY6356" fmla="*/ 1154747 h 4860733"/>
              <a:gd name="connsiteX6357" fmla="*/ 4344383 w 4853691"/>
              <a:gd name="connsiteY6357" fmla="*/ 1145359 h 4860733"/>
              <a:gd name="connsiteX6358" fmla="*/ 4320913 w 4853691"/>
              <a:gd name="connsiteY6358" fmla="*/ 1126582 h 4860733"/>
              <a:gd name="connsiteX6359" fmla="*/ 4325607 w 4853691"/>
              <a:gd name="connsiteY6359" fmla="*/ 1114847 h 4860733"/>
              <a:gd name="connsiteX6360" fmla="*/ 4304483 w 4853691"/>
              <a:gd name="connsiteY6360" fmla="*/ 1093724 h 4860733"/>
              <a:gd name="connsiteX6361" fmla="*/ 4290401 w 4853691"/>
              <a:gd name="connsiteY6361" fmla="*/ 1098418 h 4860733"/>
              <a:gd name="connsiteX6362" fmla="*/ 4283360 w 4853691"/>
              <a:gd name="connsiteY6362" fmla="*/ 1089030 h 4860733"/>
              <a:gd name="connsiteX6363" fmla="*/ 4248154 w 4853691"/>
              <a:gd name="connsiteY6363" fmla="*/ 1037394 h 4860733"/>
              <a:gd name="connsiteX6364" fmla="*/ 4212948 w 4853691"/>
              <a:gd name="connsiteY6364" fmla="*/ 990454 h 4860733"/>
              <a:gd name="connsiteX6365" fmla="*/ 4184784 w 4853691"/>
              <a:gd name="connsiteY6365" fmla="*/ 955248 h 4860733"/>
              <a:gd name="connsiteX6366" fmla="*/ 4187131 w 4853691"/>
              <a:gd name="connsiteY6366" fmla="*/ 952901 h 4860733"/>
              <a:gd name="connsiteX6367" fmla="*/ 4198866 w 4853691"/>
              <a:gd name="connsiteY6367" fmla="*/ 962289 h 4860733"/>
              <a:gd name="connsiteX6368" fmla="*/ 4219990 w 4853691"/>
              <a:gd name="connsiteY6368" fmla="*/ 983412 h 4860733"/>
              <a:gd name="connsiteX6369" fmla="*/ 4804404 w 4853691"/>
              <a:gd name="connsiteY6369" fmla="*/ 1931619 h 4860733"/>
              <a:gd name="connsiteX6370" fmla="*/ 4797363 w 4853691"/>
              <a:gd name="connsiteY6370" fmla="*/ 1905802 h 4860733"/>
              <a:gd name="connsiteX6371" fmla="*/ 4795016 w 4853691"/>
              <a:gd name="connsiteY6371" fmla="*/ 1896413 h 4860733"/>
              <a:gd name="connsiteX6372" fmla="*/ 4790322 w 4853691"/>
              <a:gd name="connsiteY6372" fmla="*/ 1884678 h 4860733"/>
              <a:gd name="connsiteX6373" fmla="*/ 4792669 w 4853691"/>
              <a:gd name="connsiteY6373" fmla="*/ 1884678 h 4860733"/>
              <a:gd name="connsiteX6374" fmla="*/ 4802057 w 4853691"/>
              <a:gd name="connsiteY6374" fmla="*/ 1922231 h 4860733"/>
              <a:gd name="connsiteX6375" fmla="*/ 4804404 w 4853691"/>
              <a:gd name="connsiteY6375" fmla="*/ 1931619 h 4860733"/>
              <a:gd name="connsiteX6376" fmla="*/ 4804404 w 4853691"/>
              <a:gd name="connsiteY6376" fmla="*/ 1931619 h 4860733"/>
              <a:gd name="connsiteX6377" fmla="*/ 4771546 w 4853691"/>
              <a:gd name="connsiteY6377" fmla="*/ 1894066 h 4860733"/>
              <a:gd name="connsiteX6378" fmla="*/ 4787975 w 4853691"/>
              <a:gd name="connsiteY6378" fmla="*/ 1973866 h 4860733"/>
              <a:gd name="connsiteX6379" fmla="*/ 4787975 w 4853691"/>
              <a:gd name="connsiteY6379" fmla="*/ 1978560 h 4860733"/>
              <a:gd name="connsiteX6380" fmla="*/ 4787975 w 4853691"/>
              <a:gd name="connsiteY6380" fmla="*/ 1978560 h 4860733"/>
              <a:gd name="connsiteX6381" fmla="*/ 4780934 w 4853691"/>
              <a:gd name="connsiteY6381" fmla="*/ 1964478 h 4860733"/>
              <a:gd name="connsiteX6382" fmla="*/ 4773892 w 4853691"/>
              <a:gd name="connsiteY6382" fmla="*/ 1929272 h 4860733"/>
              <a:gd name="connsiteX6383" fmla="*/ 4769198 w 4853691"/>
              <a:gd name="connsiteY6383" fmla="*/ 1912843 h 4860733"/>
              <a:gd name="connsiteX6384" fmla="*/ 4762157 w 4853691"/>
              <a:gd name="connsiteY6384" fmla="*/ 1882331 h 4860733"/>
              <a:gd name="connsiteX6385" fmla="*/ 4757463 w 4853691"/>
              <a:gd name="connsiteY6385" fmla="*/ 1863555 h 4860733"/>
              <a:gd name="connsiteX6386" fmla="*/ 4748075 w 4853691"/>
              <a:gd name="connsiteY6386" fmla="*/ 1835390 h 4860733"/>
              <a:gd name="connsiteX6387" fmla="*/ 4743381 w 4853691"/>
              <a:gd name="connsiteY6387" fmla="*/ 1816614 h 4860733"/>
              <a:gd name="connsiteX6388" fmla="*/ 4733993 w 4853691"/>
              <a:gd name="connsiteY6388" fmla="*/ 1786102 h 4860733"/>
              <a:gd name="connsiteX6389" fmla="*/ 4729299 w 4853691"/>
              <a:gd name="connsiteY6389" fmla="*/ 1769673 h 4860733"/>
              <a:gd name="connsiteX6390" fmla="*/ 4719911 w 4853691"/>
              <a:gd name="connsiteY6390" fmla="*/ 1743855 h 4860733"/>
              <a:gd name="connsiteX6391" fmla="*/ 4731646 w 4853691"/>
              <a:gd name="connsiteY6391" fmla="*/ 1725079 h 4860733"/>
              <a:gd name="connsiteX6392" fmla="*/ 4710522 w 4853691"/>
              <a:gd name="connsiteY6392" fmla="*/ 1703956 h 4860733"/>
              <a:gd name="connsiteX6393" fmla="*/ 4705828 w 4853691"/>
              <a:gd name="connsiteY6393" fmla="*/ 1703956 h 4860733"/>
              <a:gd name="connsiteX6394" fmla="*/ 4696440 w 4853691"/>
              <a:gd name="connsiteY6394" fmla="*/ 1673444 h 4860733"/>
              <a:gd name="connsiteX6395" fmla="*/ 4691746 w 4853691"/>
              <a:gd name="connsiteY6395" fmla="*/ 1652321 h 4860733"/>
              <a:gd name="connsiteX6396" fmla="*/ 4682358 w 4853691"/>
              <a:gd name="connsiteY6396" fmla="*/ 1621809 h 4860733"/>
              <a:gd name="connsiteX6397" fmla="*/ 4724605 w 4853691"/>
              <a:gd name="connsiteY6397" fmla="*/ 1699262 h 4860733"/>
              <a:gd name="connsiteX6398" fmla="*/ 4726952 w 4853691"/>
              <a:gd name="connsiteY6398" fmla="*/ 1706303 h 4860733"/>
              <a:gd name="connsiteX6399" fmla="*/ 4748075 w 4853691"/>
              <a:gd name="connsiteY6399" fmla="*/ 1783755 h 4860733"/>
              <a:gd name="connsiteX6400" fmla="*/ 4752769 w 4853691"/>
              <a:gd name="connsiteY6400" fmla="*/ 1797838 h 4860733"/>
              <a:gd name="connsiteX6401" fmla="*/ 4766852 w 4853691"/>
              <a:gd name="connsiteY6401" fmla="*/ 1854167 h 4860733"/>
              <a:gd name="connsiteX6402" fmla="*/ 4766852 w 4853691"/>
              <a:gd name="connsiteY6402" fmla="*/ 1856514 h 4860733"/>
              <a:gd name="connsiteX6403" fmla="*/ 4769198 w 4853691"/>
              <a:gd name="connsiteY6403" fmla="*/ 1865902 h 4860733"/>
              <a:gd name="connsiteX6404" fmla="*/ 4771546 w 4853691"/>
              <a:gd name="connsiteY6404" fmla="*/ 1875290 h 4860733"/>
              <a:gd name="connsiteX6405" fmla="*/ 4771546 w 4853691"/>
              <a:gd name="connsiteY6405" fmla="*/ 1894066 h 4860733"/>
              <a:gd name="connsiteX6406" fmla="*/ 4799710 w 4853691"/>
              <a:gd name="connsiteY6406" fmla="*/ 2065401 h 4860733"/>
              <a:gd name="connsiteX6407" fmla="*/ 4795016 w 4853691"/>
              <a:gd name="connsiteY6407" fmla="*/ 2034889 h 4860733"/>
              <a:gd name="connsiteX6408" fmla="*/ 4792669 w 4853691"/>
              <a:gd name="connsiteY6408" fmla="*/ 2025501 h 4860733"/>
              <a:gd name="connsiteX6409" fmla="*/ 4785628 w 4853691"/>
              <a:gd name="connsiteY6409" fmla="*/ 1987948 h 4860733"/>
              <a:gd name="connsiteX6410" fmla="*/ 4787975 w 4853691"/>
              <a:gd name="connsiteY6410" fmla="*/ 1980907 h 4860733"/>
              <a:gd name="connsiteX6411" fmla="*/ 4799710 w 4853691"/>
              <a:gd name="connsiteY6411" fmla="*/ 2060707 h 4860733"/>
              <a:gd name="connsiteX6412" fmla="*/ 4799710 w 4853691"/>
              <a:gd name="connsiteY6412" fmla="*/ 2065401 h 4860733"/>
              <a:gd name="connsiteX6413" fmla="*/ 4752769 w 4853691"/>
              <a:gd name="connsiteY6413" fmla="*/ 1941007 h 4860733"/>
              <a:gd name="connsiteX6414" fmla="*/ 4745728 w 4853691"/>
              <a:gd name="connsiteY6414" fmla="*/ 1924578 h 4860733"/>
              <a:gd name="connsiteX6415" fmla="*/ 4741034 w 4853691"/>
              <a:gd name="connsiteY6415" fmla="*/ 1910496 h 4860733"/>
              <a:gd name="connsiteX6416" fmla="*/ 4733993 w 4853691"/>
              <a:gd name="connsiteY6416" fmla="*/ 1894066 h 4860733"/>
              <a:gd name="connsiteX6417" fmla="*/ 4729299 w 4853691"/>
              <a:gd name="connsiteY6417" fmla="*/ 1882331 h 4860733"/>
              <a:gd name="connsiteX6418" fmla="*/ 4722257 w 4853691"/>
              <a:gd name="connsiteY6418" fmla="*/ 1868249 h 4860733"/>
              <a:gd name="connsiteX6419" fmla="*/ 4715216 w 4853691"/>
              <a:gd name="connsiteY6419" fmla="*/ 1856514 h 4860733"/>
              <a:gd name="connsiteX6420" fmla="*/ 4705828 w 4853691"/>
              <a:gd name="connsiteY6420" fmla="*/ 1842432 h 4860733"/>
              <a:gd name="connsiteX6421" fmla="*/ 4698787 w 4853691"/>
              <a:gd name="connsiteY6421" fmla="*/ 1833043 h 4860733"/>
              <a:gd name="connsiteX6422" fmla="*/ 4689399 w 4853691"/>
              <a:gd name="connsiteY6422" fmla="*/ 1818961 h 4860733"/>
              <a:gd name="connsiteX6423" fmla="*/ 4682358 w 4853691"/>
              <a:gd name="connsiteY6423" fmla="*/ 1809573 h 4860733"/>
              <a:gd name="connsiteX6424" fmla="*/ 4670623 w 4853691"/>
              <a:gd name="connsiteY6424" fmla="*/ 1795491 h 4860733"/>
              <a:gd name="connsiteX6425" fmla="*/ 4665929 w 4853691"/>
              <a:gd name="connsiteY6425" fmla="*/ 1790796 h 4860733"/>
              <a:gd name="connsiteX6426" fmla="*/ 4663581 w 4853691"/>
              <a:gd name="connsiteY6426" fmla="*/ 1788449 h 4860733"/>
              <a:gd name="connsiteX6427" fmla="*/ 4668275 w 4853691"/>
              <a:gd name="connsiteY6427" fmla="*/ 1774367 h 4860733"/>
              <a:gd name="connsiteX6428" fmla="*/ 4658887 w 4853691"/>
              <a:gd name="connsiteY6428" fmla="*/ 1757938 h 4860733"/>
              <a:gd name="connsiteX6429" fmla="*/ 4661234 w 4853691"/>
              <a:gd name="connsiteY6429" fmla="*/ 1755591 h 4860733"/>
              <a:gd name="connsiteX6430" fmla="*/ 4663581 w 4853691"/>
              <a:gd name="connsiteY6430" fmla="*/ 1753244 h 4860733"/>
              <a:gd name="connsiteX6431" fmla="*/ 4668275 w 4853691"/>
              <a:gd name="connsiteY6431" fmla="*/ 1748550 h 4860733"/>
              <a:gd name="connsiteX6432" fmla="*/ 4670623 w 4853691"/>
              <a:gd name="connsiteY6432" fmla="*/ 1746203 h 4860733"/>
              <a:gd name="connsiteX6433" fmla="*/ 4672970 w 4853691"/>
              <a:gd name="connsiteY6433" fmla="*/ 1743855 h 4860733"/>
              <a:gd name="connsiteX6434" fmla="*/ 4677664 w 4853691"/>
              <a:gd name="connsiteY6434" fmla="*/ 1741508 h 4860733"/>
              <a:gd name="connsiteX6435" fmla="*/ 4680011 w 4853691"/>
              <a:gd name="connsiteY6435" fmla="*/ 1739161 h 4860733"/>
              <a:gd name="connsiteX6436" fmla="*/ 4684705 w 4853691"/>
              <a:gd name="connsiteY6436" fmla="*/ 1736814 h 4860733"/>
              <a:gd name="connsiteX6437" fmla="*/ 4684705 w 4853691"/>
              <a:gd name="connsiteY6437" fmla="*/ 1736814 h 4860733"/>
              <a:gd name="connsiteX6438" fmla="*/ 4703481 w 4853691"/>
              <a:gd name="connsiteY6438" fmla="*/ 1753244 h 4860733"/>
              <a:gd name="connsiteX6439" fmla="*/ 4708175 w 4853691"/>
              <a:gd name="connsiteY6439" fmla="*/ 1753244 h 4860733"/>
              <a:gd name="connsiteX6440" fmla="*/ 4719911 w 4853691"/>
              <a:gd name="connsiteY6440" fmla="*/ 1793144 h 4860733"/>
              <a:gd name="connsiteX6441" fmla="*/ 4724605 w 4853691"/>
              <a:gd name="connsiteY6441" fmla="*/ 1811920 h 4860733"/>
              <a:gd name="connsiteX6442" fmla="*/ 4733993 w 4853691"/>
              <a:gd name="connsiteY6442" fmla="*/ 1851820 h 4860733"/>
              <a:gd name="connsiteX6443" fmla="*/ 4741034 w 4853691"/>
              <a:gd name="connsiteY6443" fmla="*/ 1877637 h 4860733"/>
              <a:gd name="connsiteX6444" fmla="*/ 4748075 w 4853691"/>
              <a:gd name="connsiteY6444" fmla="*/ 1912843 h 4860733"/>
              <a:gd name="connsiteX6445" fmla="*/ 4755116 w 4853691"/>
              <a:gd name="connsiteY6445" fmla="*/ 1943354 h 4860733"/>
              <a:gd name="connsiteX6446" fmla="*/ 4759810 w 4853691"/>
              <a:gd name="connsiteY6446" fmla="*/ 1962131 h 4860733"/>
              <a:gd name="connsiteX6447" fmla="*/ 4759810 w 4853691"/>
              <a:gd name="connsiteY6447" fmla="*/ 1962131 h 4860733"/>
              <a:gd name="connsiteX6448" fmla="*/ 4757463 w 4853691"/>
              <a:gd name="connsiteY6448" fmla="*/ 1957437 h 4860733"/>
              <a:gd name="connsiteX6449" fmla="*/ 4752769 w 4853691"/>
              <a:gd name="connsiteY6449" fmla="*/ 1941007 h 4860733"/>
              <a:gd name="connsiteX6450" fmla="*/ 4623682 w 4853691"/>
              <a:gd name="connsiteY6450" fmla="*/ 1746203 h 4860733"/>
              <a:gd name="connsiteX6451" fmla="*/ 4616640 w 4853691"/>
              <a:gd name="connsiteY6451" fmla="*/ 1739161 h 4860733"/>
              <a:gd name="connsiteX6452" fmla="*/ 4604905 w 4853691"/>
              <a:gd name="connsiteY6452" fmla="*/ 1732120 h 4860733"/>
              <a:gd name="connsiteX6453" fmla="*/ 4595517 w 4853691"/>
              <a:gd name="connsiteY6453" fmla="*/ 1727426 h 4860733"/>
              <a:gd name="connsiteX6454" fmla="*/ 4583782 w 4853691"/>
              <a:gd name="connsiteY6454" fmla="*/ 1720385 h 4860733"/>
              <a:gd name="connsiteX6455" fmla="*/ 4574393 w 4853691"/>
              <a:gd name="connsiteY6455" fmla="*/ 1715691 h 4860733"/>
              <a:gd name="connsiteX6456" fmla="*/ 4562658 w 4853691"/>
              <a:gd name="connsiteY6456" fmla="*/ 1710997 h 4860733"/>
              <a:gd name="connsiteX6457" fmla="*/ 4553270 w 4853691"/>
              <a:gd name="connsiteY6457" fmla="*/ 1708650 h 4860733"/>
              <a:gd name="connsiteX6458" fmla="*/ 4541535 w 4853691"/>
              <a:gd name="connsiteY6458" fmla="*/ 1703956 h 4860733"/>
              <a:gd name="connsiteX6459" fmla="*/ 4534494 w 4853691"/>
              <a:gd name="connsiteY6459" fmla="*/ 1701609 h 4860733"/>
              <a:gd name="connsiteX6460" fmla="*/ 4520412 w 4853691"/>
              <a:gd name="connsiteY6460" fmla="*/ 1699262 h 4860733"/>
              <a:gd name="connsiteX6461" fmla="*/ 4513371 w 4853691"/>
              <a:gd name="connsiteY6461" fmla="*/ 1696915 h 4860733"/>
              <a:gd name="connsiteX6462" fmla="*/ 4492247 w 4853691"/>
              <a:gd name="connsiteY6462" fmla="*/ 1694568 h 4860733"/>
              <a:gd name="connsiteX6463" fmla="*/ 4482859 w 4853691"/>
              <a:gd name="connsiteY6463" fmla="*/ 1694568 h 4860733"/>
              <a:gd name="connsiteX6464" fmla="*/ 4464082 w 4853691"/>
              <a:gd name="connsiteY6464" fmla="*/ 1678138 h 4860733"/>
              <a:gd name="connsiteX6465" fmla="*/ 4457041 w 4853691"/>
              <a:gd name="connsiteY6465" fmla="*/ 1680485 h 4860733"/>
              <a:gd name="connsiteX6466" fmla="*/ 4440612 w 4853691"/>
              <a:gd name="connsiteY6466" fmla="*/ 1633544 h 4860733"/>
              <a:gd name="connsiteX6467" fmla="*/ 4412447 w 4853691"/>
              <a:gd name="connsiteY6467" fmla="*/ 1556092 h 4860733"/>
              <a:gd name="connsiteX6468" fmla="*/ 4384283 w 4853691"/>
              <a:gd name="connsiteY6468" fmla="*/ 1478639 h 4860733"/>
              <a:gd name="connsiteX6469" fmla="*/ 4384283 w 4853691"/>
              <a:gd name="connsiteY6469" fmla="*/ 1476292 h 4860733"/>
              <a:gd name="connsiteX6470" fmla="*/ 4356118 w 4853691"/>
              <a:gd name="connsiteY6470" fmla="*/ 1401187 h 4860733"/>
              <a:gd name="connsiteX6471" fmla="*/ 4351424 w 4853691"/>
              <a:gd name="connsiteY6471" fmla="*/ 1389451 h 4860733"/>
              <a:gd name="connsiteX6472" fmla="*/ 4327954 w 4853691"/>
              <a:gd name="connsiteY6472" fmla="*/ 1323734 h 4860733"/>
              <a:gd name="connsiteX6473" fmla="*/ 4320913 w 4853691"/>
              <a:gd name="connsiteY6473" fmla="*/ 1307305 h 4860733"/>
              <a:gd name="connsiteX6474" fmla="*/ 4297442 w 4853691"/>
              <a:gd name="connsiteY6474" fmla="*/ 1246282 h 4860733"/>
              <a:gd name="connsiteX6475" fmla="*/ 4288054 w 4853691"/>
              <a:gd name="connsiteY6475" fmla="*/ 1225158 h 4860733"/>
              <a:gd name="connsiteX6476" fmla="*/ 4285707 w 4853691"/>
              <a:gd name="connsiteY6476" fmla="*/ 1220464 h 4860733"/>
              <a:gd name="connsiteX6477" fmla="*/ 4299789 w 4853691"/>
              <a:gd name="connsiteY6477" fmla="*/ 1229852 h 4860733"/>
              <a:gd name="connsiteX6478" fmla="*/ 4297442 w 4853691"/>
              <a:gd name="connsiteY6478" fmla="*/ 1239241 h 4860733"/>
              <a:gd name="connsiteX6479" fmla="*/ 4318566 w 4853691"/>
              <a:gd name="connsiteY6479" fmla="*/ 1260364 h 4860733"/>
              <a:gd name="connsiteX6480" fmla="*/ 4334995 w 4853691"/>
              <a:gd name="connsiteY6480" fmla="*/ 1253323 h 4860733"/>
              <a:gd name="connsiteX6481" fmla="*/ 4445306 w 4853691"/>
              <a:gd name="connsiteY6481" fmla="*/ 1342511 h 4860733"/>
              <a:gd name="connsiteX6482" fmla="*/ 4445306 w 4853691"/>
              <a:gd name="connsiteY6482" fmla="*/ 1344858 h 4860733"/>
              <a:gd name="connsiteX6483" fmla="*/ 4492247 w 4853691"/>
              <a:gd name="connsiteY6483" fmla="*/ 1431698 h 4860733"/>
              <a:gd name="connsiteX6484" fmla="*/ 4522759 w 4853691"/>
              <a:gd name="connsiteY6484" fmla="*/ 1490375 h 4860733"/>
              <a:gd name="connsiteX6485" fmla="*/ 4555617 w 4853691"/>
              <a:gd name="connsiteY6485" fmla="*/ 1556092 h 4860733"/>
              <a:gd name="connsiteX6486" fmla="*/ 4576741 w 4853691"/>
              <a:gd name="connsiteY6486" fmla="*/ 1603033 h 4860733"/>
              <a:gd name="connsiteX6487" fmla="*/ 4604905 w 4853691"/>
              <a:gd name="connsiteY6487" fmla="*/ 1666403 h 4860733"/>
              <a:gd name="connsiteX6488" fmla="*/ 4623682 w 4853691"/>
              <a:gd name="connsiteY6488" fmla="*/ 1713344 h 4860733"/>
              <a:gd name="connsiteX6489" fmla="*/ 4642458 w 4853691"/>
              <a:gd name="connsiteY6489" fmla="*/ 1760285 h 4860733"/>
              <a:gd name="connsiteX6490" fmla="*/ 4637764 w 4853691"/>
              <a:gd name="connsiteY6490" fmla="*/ 1764979 h 4860733"/>
              <a:gd name="connsiteX6491" fmla="*/ 4633070 w 4853691"/>
              <a:gd name="connsiteY6491" fmla="*/ 1760285 h 4860733"/>
              <a:gd name="connsiteX6492" fmla="*/ 4623682 w 4853691"/>
              <a:gd name="connsiteY6492" fmla="*/ 1746203 h 4860733"/>
              <a:gd name="connsiteX6493" fmla="*/ 4541535 w 4853691"/>
              <a:gd name="connsiteY6493" fmla="*/ 2027848 h 4860733"/>
              <a:gd name="connsiteX6494" fmla="*/ 4543882 w 4853691"/>
              <a:gd name="connsiteY6494" fmla="*/ 2039583 h 4860733"/>
              <a:gd name="connsiteX6495" fmla="*/ 4548576 w 4853691"/>
              <a:gd name="connsiteY6495" fmla="*/ 2056013 h 4860733"/>
              <a:gd name="connsiteX6496" fmla="*/ 4550923 w 4853691"/>
              <a:gd name="connsiteY6496" fmla="*/ 2060707 h 4860733"/>
              <a:gd name="connsiteX6497" fmla="*/ 4581435 w 4853691"/>
              <a:gd name="connsiteY6497" fmla="*/ 2163977 h 4860733"/>
              <a:gd name="connsiteX6498" fmla="*/ 4567353 w 4853691"/>
              <a:gd name="connsiteY6498" fmla="*/ 2182753 h 4860733"/>
              <a:gd name="connsiteX6499" fmla="*/ 4588476 w 4853691"/>
              <a:gd name="connsiteY6499" fmla="*/ 2203877 h 4860733"/>
              <a:gd name="connsiteX6500" fmla="*/ 4593170 w 4853691"/>
              <a:gd name="connsiteY6500" fmla="*/ 2203877 h 4860733"/>
              <a:gd name="connsiteX6501" fmla="*/ 4604905 w 4853691"/>
              <a:gd name="connsiteY6501" fmla="*/ 2241429 h 4860733"/>
              <a:gd name="connsiteX6502" fmla="*/ 4604905 w 4853691"/>
              <a:gd name="connsiteY6502" fmla="*/ 2243776 h 4860733"/>
              <a:gd name="connsiteX6503" fmla="*/ 4609599 w 4853691"/>
              <a:gd name="connsiteY6503" fmla="*/ 2260206 h 4860733"/>
              <a:gd name="connsiteX6504" fmla="*/ 4609599 w 4853691"/>
              <a:gd name="connsiteY6504" fmla="*/ 2262553 h 4860733"/>
              <a:gd name="connsiteX6505" fmla="*/ 4614294 w 4853691"/>
              <a:gd name="connsiteY6505" fmla="*/ 2276635 h 4860733"/>
              <a:gd name="connsiteX6506" fmla="*/ 4616640 w 4853691"/>
              <a:gd name="connsiteY6506" fmla="*/ 2281329 h 4860733"/>
              <a:gd name="connsiteX6507" fmla="*/ 4621334 w 4853691"/>
              <a:gd name="connsiteY6507" fmla="*/ 2295411 h 4860733"/>
              <a:gd name="connsiteX6508" fmla="*/ 4623682 w 4853691"/>
              <a:gd name="connsiteY6508" fmla="*/ 2300106 h 4860733"/>
              <a:gd name="connsiteX6509" fmla="*/ 4628376 w 4853691"/>
              <a:gd name="connsiteY6509" fmla="*/ 2314188 h 4860733"/>
              <a:gd name="connsiteX6510" fmla="*/ 4630723 w 4853691"/>
              <a:gd name="connsiteY6510" fmla="*/ 2321229 h 4860733"/>
              <a:gd name="connsiteX6511" fmla="*/ 4635417 w 4853691"/>
              <a:gd name="connsiteY6511" fmla="*/ 2332964 h 4860733"/>
              <a:gd name="connsiteX6512" fmla="*/ 4637764 w 4853691"/>
              <a:gd name="connsiteY6512" fmla="*/ 2340005 h 4860733"/>
              <a:gd name="connsiteX6513" fmla="*/ 4642458 w 4853691"/>
              <a:gd name="connsiteY6513" fmla="*/ 2351741 h 4860733"/>
              <a:gd name="connsiteX6514" fmla="*/ 4644805 w 4853691"/>
              <a:gd name="connsiteY6514" fmla="*/ 2358782 h 4860733"/>
              <a:gd name="connsiteX6515" fmla="*/ 4649499 w 4853691"/>
              <a:gd name="connsiteY6515" fmla="*/ 2368170 h 4860733"/>
              <a:gd name="connsiteX6516" fmla="*/ 4651846 w 4853691"/>
              <a:gd name="connsiteY6516" fmla="*/ 2375211 h 4860733"/>
              <a:gd name="connsiteX6517" fmla="*/ 4656540 w 4853691"/>
              <a:gd name="connsiteY6517" fmla="*/ 2384599 h 4860733"/>
              <a:gd name="connsiteX6518" fmla="*/ 4661234 w 4853691"/>
              <a:gd name="connsiteY6518" fmla="*/ 2391640 h 4860733"/>
              <a:gd name="connsiteX6519" fmla="*/ 4665929 w 4853691"/>
              <a:gd name="connsiteY6519" fmla="*/ 2401028 h 4860733"/>
              <a:gd name="connsiteX6520" fmla="*/ 4670623 w 4853691"/>
              <a:gd name="connsiteY6520" fmla="*/ 2408070 h 4860733"/>
              <a:gd name="connsiteX6521" fmla="*/ 4675317 w 4853691"/>
              <a:gd name="connsiteY6521" fmla="*/ 2415111 h 4860733"/>
              <a:gd name="connsiteX6522" fmla="*/ 4680011 w 4853691"/>
              <a:gd name="connsiteY6522" fmla="*/ 2422152 h 4860733"/>
              <a:gd name="connsiteX6523" fmla="*/ 4684705 w 4853691"/>
              <a:gd name="connsiteY6523" fmla="*/ 2429193 h 4860733"/>
              <a:gd name="connsiteX6524" fmla="*/ 4689399 w 4853691"/>
              <a:gd name="connsiteY6524" fmla="*/ 2436234 h 4860733"/>
              <a:gd name="connsiteX6525" fmla="*/ 4694093 w 4853691"/>
              <a:gd name="connsiteY6525" fmla="*/ 2440928 h 4860733"/>
              <a:gd name="connsiteX6526" fmla="*/ 4698787 w 4853691"/>
              <a:gd name="connsiteY6526" fmla="*/ 2445622 h 4860733"/>
              <a:gd name="connsiteX6527" fmla="*/ 4691746 w 4853691"/>
              <a:gd name="connsiteY6527" fmla="*/ 2455011 h 4860733"/>
              <a:gd name="connsiteX6528" fmla="*/ 4689399 w 4853691"/>
              <a:gd name="connsiteY6528" fmla="*/ 2455011 h 4860733"/>
              <a:gd name="connsiteX6529" fmla="*/ 4684705 w 4853691"/>
              <a:gd name="connsiteY6529" fmla="*/ 2452664 h 4860733"/>
              <a:gd name="connsiteX6530" fmla="*/ 4677664 w 4853691"/>
              <a:gd name="connsiteY6530" fmla="*/ 2450317 h 4860733"/>
              <a:gd name="connsiteX6531" fmla="*/ 4672970 w 4853691"/>
              <a:gd name="connsiteY6531" fmla="*/ 2447969 h 4860733"/>
              <a:gd name="connsiteX6532" fmla="*/ 4665929 w 4853691"/>
              <a:gd name="connsiteY6532" fmla="*/ 2445622 h 4860733"/>
              <a:gd name="connsiteX6533" fmla="*/ 4661234 w 4853691"/>
              <a:gd name="connsiteY6533" fmla="*/ 2443275 h 4860733"/>
              <a:gd name="connsiteX6534" fmla="*/ 4654193 w 4853691"/>
              <a:gd name="connsiteY6534" fmla="*/ 2438581 h 4860733"/>
              <a:gd name="connsiteX6535" fmla="*/ 4649499 w 4853691"/>
              <a:gd name="connsiteY6535" fmla="*/ 2436234 h 4860733"/>
              <a:gd name="connsiteX6536" fmla="*/ 4640111 w 4853691"/>
              <a:gd name="connsiteY6536" fmla="*/ 2431540 h 4860733"/>
              <a:gd name="connsiteX6537" fmla="*/ 4635417 w 4853691"/>
              <a:gd name="connsiteY6537" fmla="*/ 2429193 h 4860733"/>
              <a:gd name="connsiteX6538" fmla="*/ 4626029 w 4853691"/>
              <a:gd name="connsiteY6538" fmla="*/ 2424499 h 4860733"/>
              <a:gd name="connsiteX6539" fmla="*/ 4618988 w 4853691"/>
              <a:gd name="connsiteY6539" fmla="*/ 2419805 h 4860733"/>
              <a:gd name="connsiteX6540" fmla="*/ 4609599 w 4853691"/>
              <a:gd name="connsiteY6540" fmla="*/ 2415111 h 4860733"/>
              <a:gd name="connsiteX6541" fmla="*/ 4602558 w 4853691"/>
              <a:gd name="connsiteY6541" fmla="*/ 2410417 h 4860733"/>
              <a:gd name="connsiteX6542" fmla="*/ 4593170 w 4853691"/>
              <a:gd name="connsiteY6542" fmla="*/ 2403376 h 4860733"/>
              <a:gd name="connsiteX6543" fmla="*/ 4586129 w 4853691"/>
              <a:gd name="connsiteY6543" fmla="*/ 2398681 h 4860733"/>
              <a:gd name="connsiteX6544" fmla="*/ 4576741 w 4853691"/>
              <a:gd name="connsiteY6544" fmla="*/ 2391640 h 4860733"/>
              <a:gd name="connsiteX6545" fmla="*/ 4569699 w 4853691"/>
              <a:gd name="connsiteY6545" fmla="*/ 2386946 h 4860733"/>
              <a:gd name="connsiteX6546" fmla="*/ 4560311 w 4853691"/>
              <a:gd name="connsiteY6546" fmla="*/ 2379905 h 4860733"/>
              <a:gd name="connsiteX6547" fmla="*/ 4553270 w 4853691"/>
              <a:gd name="connsiteY6547" fmla="*/ 2372864 h 4860733"/>
              <a:gd name="connsiteX6548" fmla="*/ 4543882 w 4853691"/>
              <a:gd name="connsiteY6548" fmla="*/ 2365823 h 4860733"/>
              <a:gd name="connsiteX6549" fmla="*/ 4536841 w 4853691"/>
              <a:gd name="connsiteY6549" fmla="*/ 2358782 h 4860733"/>
              <a:gd name="connsiteX6550" fmla="*/ 4527453 w 4853691"/>
              <a:gd name="connsiteY6550" fmla="*/ 2349394 h 4860733"/>
              <a:gd name="connsiteX6551" fmla="*/ 4520412 w 4853691"/>
              <a:gd name="connsiteY6551" fmla="*/ 2342352 h 4860733"/>
              <a:gd name="connsiteX6552" fmla="*/ 4511023 w 4853691"/>
              <a:gd name="connsiteY6552" fmla="*/ 2332964 h 4860733"/>
              <a:gd name="connsiteX6553" fmla="*/ 4503982 w 4853691"/>
              <a:gd name="connsiteY6553" fmla="*/ 2325923 h 4860733"/>
              <a:gd name="connsiteX6554" fmla="*/ 4492247 w 4853691"/>
              <a:gd name="connsiteY6554" fmla="*/ 2314188 h 4860733"/>
              <a:gd name="connsiteX6555" fmla="*/ 4485206 w 4853691"/>
              <a:gd name="connsiteY6555" fmla="*/ 2307147 h 4860733"/>
              <a:gd name="connsiteX6556" fmla="*/ 4480512 w 4853691"/>
              <a:gd name="connsiteY6556" fmla="*/ 2302453 h 4860733"/>
              <a:gd name="connsiteX6557" fmla="*/ 4485206 w 4853691"/>
              <a:gd name="connsiteY6557" fmla="*/ 2288370 h 4860733"/>
              <a:gd name="connsiteX6558" fmla="*/ 4464082 w 4853691"/>
              <a:gd name="connsiteY6558" fmla="*/ 2267247 h 4860733"/>
              <a:gd name="connsiteX6559" fmla="*/ 4450000 w 4853691"/>
              <a:gd name="connsiteY6559" fmla="*/ 2271941 h 4860733"/>
              <a:gd name="connsiteX6560" fmla="*/ 4438265 w 4853691"/>
              <a:gd name="connsiteY6560" fmla="*/ 2257859 h 4860733"/>
              <a:gd name="connsiteX6561" fmla="*/ 4428877 w 4853691"/>
              <a:gd name="connsiteY6561" fmla="*/ 2248470 h 4860733"/>
              <a:gd name="connsiteX6562" fmla="*/ 4426530 w 4853691"/>
              <a:gd name="connsiteY6562" fmla="*/ 2246123 h 4860733"/>
              <a:gd name="connsiteX6563" fmla="*/ 4410100 w 4853691"/>
              <a:gd name="connsiteY6563" fmla="*/ 2229694 h 4860733"/>
              <a:gd name="connsiteX6564" fmla="*/ 4405406 w 4853691"/>
              <a:gd name="connsiteY6564" fmla="*/ 2222653 h 4860733"/>
              <a:gd name="connsiteX6565" fmla="*/ 4393671 w 4853691"/>
              <a:gd name="connsiteY6565" fmla="*/ 2208571 h 4860733"/>
              <a:gd name="connsiteX6566" fmla="*/ 4388977 w 4853691"/>
              <a:gd name="connsiteY6566" fmla="*/ 2203877 h 4860733"/>
              <a:gd name="connsiteX6567" fmla="*/ 4334995 w 4853691"/>
              <a:gd name="connsiteY6567" fmla="*/ 2142853 h 4860733"/>
              <a:gd name="connsiteX6568" fmla="*/ 4334995 w 4853691"/>
              <a:gd name="connsiteY6568" fmla="*/ 2142853 h 4860733"/>
              <a:gd name="connsiteX6569" fmla="*/ 4250501 w 4853691"/>
              <a:gd name="connsiteY6569" fmla="*/ 2041930 h 4860733"/>
              <a:gd name="connsiteX6570" fmla="*/ 4248154 w 4853691"/>
              <a:gd name="connsiteY6570" fmla="*/ 2039583 h 4860733"/>
              <a:gd name="connsiteX6571" fmla="*/ 4203560 w 4853691"/>
              <a:gd name="connsiteY6571" fmla="*/ 1983254 h 4860733"/>
              <a:gd name="connsiteX6572" fmla="*/ 4189478 w 4853691"/>
              <a:gd name="connsiteY6572" fmla="*/ 1964478 h 4860733"/>
              <a:gd name="connsiteX6573" fmla="*/ 4180090 w 4853691"/>
              <a:gd name="connsiteY6573" fmla="*/ 1950396 h 4860733"/>
              <a:gd name="connsiteX6574" fmla="*/ 4161313 w 4853691"/>
              <a:gd name="connsiteY6574" fmla="*/ 1926925 h 4860733"/>
              <a:gd name="connsiteX6575" fmla="*/ 4154272 w 4853691"/>
              <a:gd name="connsiteY6575" fmla="*/ 1917537 h 4860733"/>
              <a:gd name="connsiteX6576" fmla="*/ 4140190 w 4853691"/>
              <a:gd name="connsiteY6576" fmla="*/ 1898761 h 4860733"/>
              <a:gd name="connsiteX6577" fmla="*/ 4147231 w 4853691"/>
              <a:gd name="connsiteY6577" fmla="*/ 1882331 h 4860733"/>
              <a:gd name="connsiteX6578" fmla="*/ 4142537 w 4853691"/>
              <a:gd name="connsiteY6578" fmla="*/ 1868249 h 4860733"/>
              <a:gd name="connsiteX6579" fmla="*/ 4173049 w 4853691"/>
              <a:gd name="connsiteY6579" fmla="*/ 1840084 h 4860733"/>
              <a:gd name="connsiteX6580" fmla="*/ 4177743 w 4853691"/>
              <a:gd name="connsiteY6580" fmla="*/ 1835390 h 4860733"/>
              <a:gd name="connsiteX6581" fmla="*/ 4194172 w 4853691"/>
              <a:gd name="connsiteY6581" fmla="*/ 1818961 h 4860733"/>
              <a:gd name="connsiteX6582" fmla="*/ 4201213 w 4853691"/>
              <a:gd name="connsiteY6582" fmla="*/ 1811920 h 4860733"/>
              <a:gd name="connsiteX6583" fmla="*/ 4215296 w 4853691"/>
              <a:gd name="connsiteY6583" fmla="*/ 1800185 h 4860733"/>
              <a:gd name="connsiteX6584" fmla="*/ 4224684 w 4853691"/>
              <a:gd name="connsiteY6584" fmla="*/ 1793144 h 4860733"/>
              <a:gd name="connsiteX6585" fmla="*/ 4238766 w 4853691"/>
              <a:gd name="connsiteY6585" fmla="*/ 1783755 h 4860733"/>
              <a:gd name="connsiteX6586" fmla="*/ 4248154 w 4853691"/>
              <a:gd name="connsiteY6586" fmla="*/ 1776714 h 4860733"/>
              <a:gd name="connsiteX6587" fmla="*/ 4259889 w 4853691"/>
              <a:gd name="connsiteY6587" fmla="*/ 1767326 h 4860733"/>
              <a:gd name="connsiteX6588" fmla="*/ 4269277 w 4853691"/>
              <a:gd name="connsiteY6588" fmla="*/ 1760285 h 4860733"/>
              <a:gd name="connsiteX6589" fmla="*/ 4281013 w 4853691"/>
              <a:gd name="connsiteY6589" fmla="*/ 1753244 h 4860733"/>
              <a:gd name="connsiteX6590" fmla="*/ 4290401 w 4853691"/>
              <a:gd name="connsiteY6590" fmla="*/ 1746203 h 4860733"/>
              <a:gd name="connsiteX6591" fmla="*/ 4302136 w 4853691"/>
              <a:gd name="connsiteY6591" fmla="*/ 1739161 h 4860733"/>
              <a:gd name="connsiteX6592" fmla="*/ 4311524 w 4853691"/>
              <a:gd name="connsiteY6592" fmla="*/ 1734467 h 4860733"/>
              <a:gd name="connsiteX6593" fmla="*/ 4323260 w 4853691"/>
              <a:gd name="connsiteY6593" fmla="*/ 1729773 h 4860733"/>
              <a:gd name="connsiteX6594" fmla="*/ 4332648 w 4853691"/>
              <a:gd name="connsiteY6594" fmla="*/ 1725079 h 4860733"/>
              <a:gd name="connsiteX6595" fmla="*/ 4344383 w 4853691"/>
              <a:gd name="connsiteY6595" fmla="*/ 1720385 h 4860733"/>
              <a:gd name="connsiteX6596" fmla="*/ 4353771 w 4853691"/>
              <a:gd name="connsiteY6596" fmla="*/ 1715691 h 4860733"/>
              <a:gd name="connsiteX6597" fmla="*/ 4363159 w 4853691"/>
              <a:gd name="connsiteY6597" fmla="*/ 1710997 h 4860733"/>
              <a:gd name="connsiteX6598" fmla="*/ 4372548 w 4853691"/>
              <a:gd name="connsiteY6598" fmla="*/ 1708650 h 4860733"/>
              <a:gd name="connsiteX6599" fmla="*/ 4381936 w 4853691"/>
              <a:gd name="connsiteY6599" fmla="*/ 1706303 h 4860733"/>
              <a:gd name="connsiteX6600" fmla="*/ 4391324 w 4853691"/>
              <a:gd name="connsiteY6600" fmla="*/ 1703956 h 4860733"/>
              <a:gd name="connsiteX6601" fmla="*/ 4400712 w 4853691"/>
              <a:gd name="connsiteY6601" fmla="*/ 1701609 h 4860733"/>
              <a:gd name="connsiteX6602" fmla="*/ 4410100 w 4853691"/>
              <a:gd name="connsiteY6602" fmla="*/ 1699262 h 4860733"/>
              <a:gd name="connsiteX6603" fmla="*/ 4419489 w 4853691"/>
              <a:gd name="connsiteY6603" fmla="*/ 1696915 h 4860733"/>
              <a:gd name="connsiteX6604" fmla="*/ 4428877 w 4853691"/>
              <a:gd name="connsiteY6604" fmla="*/ 1694568 h 4860733"/>
              <a:gd name="connsiteX6605" fmla="*/ 4438265 w 4853691"/>
              <a:gd name="connsiteY6605" fmla="*/ 1694568 h 4860733"/>
              <a:gd name="connsiteX6606" fmla="*/ 4440612 w 4853691"/>
              <a:gd name="connsiteY6606" fmla="*/ 1694568 h 4860733"/>
              <a:gd name="connsiteX6607" fmla="*/ 4461736 w 4853691"/>
              <a:gd name="connsiteY6607" fmla="*/ 1713344 h 4860733"/>
              <a:gd name="connsiteX6608" fmla="*/ 4464082 w 4853691"/>
              <a:gd name="connsiteY6608" fmla="*/ 1713344 h 4860733"/>
              <a:gd name="connsiteX6609" fmla="*/ 4536841 w 4853691"/>
              <a:gd name="connsiteY6609" fmla="*/ 2011419 h 4860733"/>
              <a:gd name="connsiteX6610" fmla="*/ 4541535 w 4853691"/>
              <a:gd name="connsiteY6610" fmla="*/ 2027848 h 4860733"/>
              <a:gd name="connsiteX6611" fmla="*/ 4731646 w 4853691"/>
              <a:gd name="connsiteY6611" fmla="*/ 2476134 h 4860733"/>
              <a:gd name="connsiteX6612" fmla="*/ 4755116 w 4853691"/>
              <a:gd name="connsiteY6612" fmla="*/ 2471440 h 4860733"/>
              <a:gd name="connsiteX6613" fmla="*/ 4762157 w 4853691"/>
              <a:gd name="connsiteY6613" fmla="*/ 2469093 h 4860733"/>
              <a:gd name="connsiteX6614" fmla="*/ 4776240 w 4853691"/>
              <a:gd name="connsiteY6614" fmla="*/ 2464399 h 4860733"/>
              <a:gd name="connsiteX6615" fmla="*/ 4778587 w 4853691"/>
              <a:gd name="connsiteY6615" fmla="*/ 2462052 h 4860733"/>
              <a:gd name="connsiteX6616" fmla="*/ 4780934 w 4853691"/>
              <a:gd name="connsiteY6616" fmla="*/ 2466746 h 4860733"/>
              <a:gd name="connsiteX6617" fmla="*/ 4776240 w 4853691"/>
              <a:gd name="connsiteY6617" fmla="*/ 2480828 h 4860733"/>
              <a:gd name="connsiteX6618" fmla="*/ 4778587 w 4853691"/>
              <a:gd name="connsiteY6618" fmla="*/ 2490216 h 4860733"/>
              <a:gd name="connsiteX6619" fmla="*/ 4776240 w 4853691"/>
              <a:gd name="connsiteY6619" fmla="*/ 2497258 h 4860733"/>
              <a:gd name="connsiteX6620" fmla="*/ 4776240 w 4853691"/>
              <a:gd name="connsiteY6620" fmla="*/ 2501952 h 4860733"/>
              <a:gd name="connsiteX6621" fmla="*/ 4776240 w 4853691"/>
              <a:gd name="connsiteY6621" fmla="*/ 2504299 h 4860733"/>
              <a:gd name="connsiteX6622" fmla="*/ 4771546 w 4853691"/>
              <a:gd name="connsiteY6622" fmla="*/ 2504299 h 4860733"/>
              <a:gd name="connsiteX6623" fmla="*/ 4752769 w 4853691"/>
              <a:gd name="connsiteY6623" fmla="*/ 2523075 h 4860733"/>
              <a:gd name="connsiteX6624" fmla="*/ 4752769 w 4853691"/>
              <a:gd name="connsiteY6624" fmla="*/ 2523075 h 4860733"/>
              <a:gd name="connsiteX6625" fmla="*/ 4750422 w 4853691"/>
              <a:gd name="connsiteY6625" fmla="*/ 2520728 h 4860733"/>
              <a:gd name="connsiteX6626" fmla="*/ 4745728 w 4853691"/>
              <a:gd name="connsiteY6626" fmla="*/ 2518381 h 4860733"/>
              <a:gd name="connsiteX6627" fmla="*/ 4743381 w 4853691"/>
              <a:gd name="connsiteY6627" fmla="*/ 2516034 h 4860733"/>
              <a:gd name="connsiteX6628" fmla="*/ 4738687 w 4853691"/>
              <a:gd name="connsiteY6628" fmla="*/ 2513687 h 4860733"/>
              <a:gd name="connsiteX6629" fmla="*/ 4736340 w 4853691"/>
              <a:gd name="connsiteY6629" fmla="*/ 2511340 h 4860733"/>
              <a:gd name="connsiteX6630" fmla="*/ 4731646 w 4853691"/>
              <a:gd name="connsiteY6630" fmla="*/ 2508993 h 4860733"/>
              <a:gd name="connsiteX6631" fmla="*/ 4729299 w 4853691"/>
              <a:gd name="connsiteY6631" fmla="*/ 2506646 h 4860733"/>
              <a:gd name="connsiteX6632" fmla="*/ 4724605 w 4853691"/>
              <a:gd name="connsiteY6632" fmla="*/ 2501952 h 4860733"/>
              <a:gd name="connsiteX6633" fmla="*/ 4722257 w 4853691"/>
              <a:gd name="connsiteY6633" fmla="*/ 2499605 h 4860733"/>
              <a:gd name="connsiteX6634" fmla="*/ 4729299 w 4853691"/>
              <a:gd name="connsiteY6634" fmla="*/ 2483175 h 4860733"/>
              <a:gd name="connsiteX6635" fmla="*/ 4729299 w 4853691"/>
              <a:gd name="connsiteY6635" fmla="*/ 2483175 h 4860733"/>
              <a:gd name="connsiteX6636" fmla="*/ 4731646 w 4853691"/>
              <a:gd name="connsiteY6636" fmla="*/ 2483175 h 4860733"/>
              <a:gd name="connsiteX6637" fmla="*/ 4731646 w 4853691"/>
              <a:gd name="connsiteY6637" fmla="*/ 2476134 h 4860733"/>
              <a:gd name="connsiteX6638" fmla="*/ 4731646 w 4853691"/>
              <a:gd name="connsiteY6638" fmla="*/ 2476134 h 4860733"/>
              <a:gd name="connsiteX6639" fmla="*/ 4816139 w 4853691"/>
              <a:gd name="connsiteY6639" fmla="*/ 2494910 h 4860733"/>
              <a:gd name="connsiteX6640" fmla="*/ 4816139 w 4853691"/>
              <a:gd name="connsiteY6640" fmla="*/ 2520728 h 4860733"/>
              <a:gd name="connsiteX6641" fmla="*/ 4813793 w 4853691"/>
              <a:gd name="connsiteY6641" fmla="*/ 2520728 h 4860733"/>
              <a:gd name="connsiteX6642" fmla="*/ 4816139 w 4853691"/>
              <a:gd name="connsiteY6642" fmla="*/ 2478481 h 4860733"/>
              <a:gd name="connsiteX6643" fmla="*/ 4816139 w 4853691"/>
              <a:gd name="connsiteY6643" fmla="*/ 2476134 h 4860733"/>
              <a:gd name="connsiteX6644" fmla="*/ 4816139 w 4853691"/>
              <a:gd name="connsiteY6644" fmla="*/ 2473787 h 4860733"/>
              <a:gd name="connsiteX6645" fmla="*/ 4816139 w 4853691"/>
              <a:gd name="connsiteY6645" fmla="*/ 2466746 h 4860733"/>
              <a:gd name="connsiteX6646" fmla="*/ 4816139 w 4853691"/>
              <a:gd name="connsiteY6646" fmla="*/ 2466746 h 4860733"/>
              <a:gd name="connsiteX6647" fmla="*/ 4816139 w 4853691"/>
              <a:gd name="connsiteY6647" fmla="*/ 2473787 h 4860733"/>
              <a:gd name="connsiteX6648" fmla="*/ 4816139 w 4853691"/>
              <a:gd name="connsiteY6648" fmla="*/ 2494910 h 4860733"/>
              <a:gd name="connsiteX6649" fmla="*/ 4785628 w 4853691"/>
              <a:gd name="connsiteY6649" fmla="*/ 2722574 h 4860733"/>
              <a:gd name="connsiteX6650" fmla="*/ 4783281 w 4853691"/>
              <a:gd name="connsiteY6650" fmla="*/ 2736656 h 4860733"/>
              <a:gd name="connsiteX6651" fmla="*/ 4776240 w 4853691"/>
              <a:gd name="connsiteY6651" fmla="*/ 2774209 h 4860733"/>
              <a:gd name="connsiteX6652" fmla="*/ 4771546 w 4853691"/>
              <a:gd name="connsiteY6652" fmla="*/ 2790638 h 4860733"/>
              <a:gd name="connsiteX6653" fmla="*/ 4759810 w 4853691"/>
              <a:gd name="connsiteY6653" fmla="*/ 2837579 h 4860733"/>
              <a:gd name="connsiteX6654" fmla="*/ 4759810 w 4853691"/>
              <a:gd name="connsiteY6654" fmla="*/ 2839926 h 4860733"/>
              <a:gd name="connsiteX6655" fmla="*/ 4745728 w 4853691"/>
              <a:gd name="connsiteY6655" fmla="*/ 2886867 h 4860733"/>
              <a:gd name="connsiteX6656" fmla="*/ 4741034 w 4853691"/>
              <a:gd name="connsiteY6656" fmla="*/ 2900949 h 4860733"/>
              <a:gd name="connsiteX6657" fmla="*/ 4729299 w 4853691"/>
              <a:gd name="connsiteY6657" fmla="*/ 2933808 h 4860733"/>
              <a:gd name="connsiteX6658" fmla="*/ 4724605 w 4853691"/>
              <a:gd name="connsiteY6658" fmla="*/ 2947890 h 4860733"/>
              <a:gd name="connsiteX6659" fmla="*/ 4715216 w 4853691"/>
              <a:gd name="connsiteY6659" fmla="*/ 2971361 h 4860733"/>
              <a:gd name="connsiteX6660" fmla="*/ 4705828 w 4853691"/>
              <a:gd name="connsiteY6660" fmla="*/ 2959626 h 4860733"/>
              <a:gd name="connsiteX6661" fmla="*/ 4719911 w 4853691"/>
              <a:gd name="connsiteY6661" fmla="*/ 2929114 h 4860733"/>
              <a:gd name="connsiteX6662" fmla="*/ 4724605 w 4853691"/>
              <a:gd name="connsiteY6662" fmla="*/ 2917379 h 4860733"/>
              <a:gd name="connsiteX6663" fmla="*/ 4745728 w 4853691"/>
              <a:gd name="connsiteY6663" fmla="*/ 2865744 h 4860733"/>
              <a:gd name="connsiteX6664" fmla="*/ 4748075 w 4853691"/>
              <a:gd name="connsiteY6664" fmla="*/ 2856356 h 4860733"/>
              <a:gd name="connsiteX6665" fmla="*/ 4764504 w 4853691"/>
              <a:gd name="connsiteY6665" fmla="*/ 2807068 h 4860733"/>
              <a:gd name="connsiteX6666" fmla="*/ 4766852 w 4853691"/>
              <a:gd name="connsiteY6666" fmla="*/ 2797679 h 4860733"/>
              <a:gd name="connsiteX6667" fmla="*/ 4780934 w 4853691"/>
              <a:gd name="connsiteY6667" fmla="*/ 2741350 h 4860733"/>
              <a:gd name="connsiteX6668" fmla="*/ 4783281 w 4853691"/>
              <a:gd name="connsiteY6668" fmla="*/ 2727268 h 4860733"/>
              <a:gd name="connsiteX6669" fmla="*/ 4795016 w 4853691"/>
              <a:gd name="connsiteY6669" fmla="*/ 2668592 h 4860733"/>
              <a:gd name="connsiteX6670" fmla="*/ 4795016 w 4853691"/>
              <a:gd name="connsiteY6670" fmla="*/ 2668592 h 4860733"/>
              <a:gd name="connsiteX6671" fmla="*/ 4785628 w 4853691"/>
              <a:gd name="connsiteY6671" fmla="*/ 2722574 h 4860733"/>
              <a:gd name="connsiteX6672" fmla="*/ 4682358 w 4853691"/>
              <a:gd name="connsiteY6672" fmla="*/ 3037078 h 4860733"/>
              <a:gd name="connsiteX6673" fmla="*/ 4675317 w 4853691"/>
              <a:gd name="connsiteY6673" fmla="*/ 3048813 h 4860733"/>
              <a:gd name="connsiteX6674" fmla="*/ 4658887 w 4853691"/>
              <a:gd name="connsiteY6674" fmla="*/ 3079325 h 4860733"/>
              <a:gd name="connsiteX6675" fmla="*/ 4656540 w 4853691"/>
              <a:gd name="connsiteY6675" fmla="*/ 3079325 h 4860733"/>
              <a:gd name="connsiteX6676" fmla="*/ 4665929 w 4853691"/>
              <a:gd name="connsiteY6676" fmla="*/ 3055855 h 4860733"/>
              <a:gd name="connsiteX6677" fmla="*/ 4672970 w 4853691"/>
              <a:gd name="connsiteY6677" fmla="*/ 3037078 h 4860733"/>
              <a:gd name="connsiteX6678" fmla="*/ 4687052 w 4853691"/>
              <a:gd name="connsiteY6678" fmla="*/ 2999525 h 4860733"/>
              <a:gd name="connsiteX6679" fmla="*/ 4691746 w 4853691"/>
              <a:gd name="connsiteY6679" fmla="*/ 2999525 h 4860733"/>
              <a:gd name="connsiteX6680" fmla="*/ 4701134 w 4853691"/>
              <a:gd name="connsiteY6680" fmla="*/ 2997178 h 4860733"/>
              <a:gd name="connsiteX6681" fmla="*/ 4701134 w 4853691"/>
              <a:gd name="connsiteY6681" fmla="*/ 2997178 h 4860733"/>
              <a:gd name="connsiteX6682" fmla="*/ 4682358 w 4853691"/>
              <a:gd name="connsiteY6682" fmla="*/ 3037078 h 4860733"/>
              <a:gd name="connsiteX6683" fmla="*/ 4651846 w 4853691"/>
              <a:gd name="connsiteY6683" fmla="*/ 3145042 h 4860733"/>
              <a:gd name="connsiteX6684" fmla="*/ 4651846 w 4853691"/>
              <a:gd name="connsiteY6684" fmla="*/ 3163819 h 4860733"/>
              <a:gd name="connsiteX6685" fmla="*/ 4651846 w 4853691"/>
              <a:gd name="connsiteY6685" fmla="*/ 3177901 h 4860733"/>
              <a:gd name="connsiteX6686" fmla="*/ 4651846 w 4853691"/>
              <a:gd name="connsiteY6686" fmla="*/ 3194330 h 4860733"/>
              <a:gd name="connsiteX6687" fmla="*/ 4654193 w 4853691"/>
              <a:gd name="connsiteY6687" fmla="*/ 3210759 h 4860733"/>
              <a:gd name="connsiteX6688" fmla="*/ 4654193 w 4853691"/>
              <a:gd name="connsiteY6688" fmla="*/ 3224842 h 4860733"/>
              <a:gd name="connsiteX6689" fmla="*/ 4656540 w 4853691"/>
              <a:gd name="connsiteY6689" fmla="*/ 3241271 h 4860733"/>
              <a:gd name="connsiteX6690" fmla="*/ 4658887 w 4853691"/>
              <a:gd name="connsiteY6690" fmla="*/ 3250659 h 4860733"/>
              <a:gd name="connsiteX6691" fmla="*/ 4661234 w 4853691"/>
              <a:gd name="connsiteY6691" fmla="*/ 3269436 h 4860733"/>
              <a:gd name="connsiteX6692" fmla="*/ 4661234 w 4853691"/>
              <a:gd name="connsiteY6692" fmla="*/ 3274130 h 4860733"/>
              <a:gd name="connsiteX6693" fmla="*/ 4665929 w 4853691"/>
              <a:gd name="connsiteY6693" fmla="*/ 3295253 h 4860733"/>
              <a:gd name="connsiteX6694" fmla="*/ 4651846 w 4853691"/>
              <a:gd name="connsiteY6694" fmla="*/ 3314030 h 4860733"/>
              <a:gd name="connsiteX6695" fmla="*/ 4658887 w 4853691"/>
              <a:gd name="connsiteY6695" fmla="*/ 3328112 h 4860733"/>
              <a:gd name="connsiteX6696" fmla="*/ 4503982 w 4853691"/>
              <a:gd name="connsiteY6696" fmla="*/ 3551081 h 4860733"/>
              <a:gd name="connsiteX6697" fmla="*/ 4492247 w 4853691"/>
              <a:gd name="connsiteY6697" fmla="*/ 3546387 h 4860733"/>
              <a:gd name="connsiteX6698" fmla="*/ 4471124 w 4853691"/>
              <a:gd name="connsiteY6698" fmla="*/ 3567510 h 4860733"/>
              <a:gd name="connsiteX6699" fmla="*/ 4478165 w 4853691"/>
              <a:gd name="connsiteY6699" fmla="*/ 3581593 h 4860733"/>
              <a:gd name="connsiteX6700" fmla="*/ 4414795 w 4853691"/>
              <a:gd name="connsiteY6700" fmla="*/ 3647310 h 4860733"/>
              <a:gd name="connsiteX6701" fmla="*/ 4426530 w 4853691"/>
              <a:gd name="connsiteY6701" fmla="*/ 3623840 h 4860733"/>
              <a:gd name="connsiteX6702" fmla="*/ 4440612 w 4853691"/>
              <a:gd name="connsiteY6702" fmla="*/ 3598022 h 4860733"/>
              <a:gd name="connsiteX6703" fmla="*/ 4454694 w 4853691"/>
              <a:gd name="connsiteY6703" fmla="*/ 3569858 h 4860733"/>
              <a:gd name="connsiteX6704" fmla="*/ 4468776 w 4853691"/>
              <a:gd name="connsiteY6704" fmla="*/ 3539346 h 4860733"/>
              <a:gd name="connsiteX6705" fmla="*/ 4480512 w 4853691"/>
              <a:gd name="connsiteY6705" fmla="*/ 3513529 h 4860733"/>
              <a:gd name="connsiteX6706" fmla="*/ 4499288 w 4853691"/>
              <a:gd name="connsiteY6706" fmla="*/ 3471282 h 4860733"/>
              <a:gd name="connsiteX6707" fmla="*/ 4506329 w 4853691"/>
              <a:gd name="connsiteY6707" fmla="*/ 3457199 h 4860733"/>
              <a:gd name="connsiteX6708" fmla="*/ 4532147 w 4853691"/>
              <a:gd name="connsiteY6708" fmla="*/ 3398523 h 4860733"/>
              <a:gd name="connsiteX6709" fmla="*/ 4536841 w 4853691"/>
              <a:gd name="connsiteY6709" fmla="*/ 3389135 h 4860733"/>
              <a:gd name="connsiteX6710" fmla="*/ 4557964 w 4853691"/>
              <a:gd name="connsiteY6710" fmla="*/ 3339847 h 4860733"/>
              <a:gd name="connsiteX6711" fmla="*/ 4565005 w 4853691"/>
              <a:gd name="connsiteY6711" fmla="*/ 3323418 h 4860733"/>
              <a:gd name="connsiteX6712" fmla="*/ 4581435 w 4853691"/>
              <a:gd name="connsiteY6712" fmla="*/ 3278824 h 4860733"/>
              <a:gd name="connsiteX6713" fmla="*/ 4588476 w 4853691"/>
              <a:gd name="connsiteY6713" fmla="*/ 3260048 h 4860733"/>
              <a:gd name="connsiteX6714" fmla="*/ 4604905 w 4853691"/>
              <a:gd name="connsiteY6714" fmla="*/ 3217801 h 4860733"/>
              <a:gd name="connsiteX6715" fmla="*/ 4611946 w 4853691"/>
              <a:gd name="connsiteY6715" fmla="*/ 3196677 h 4860733"/>
              <a:gd name="connsiteX6716" fmla="*/ 4626029 w 4853691"/>
              <a:gd name="connsiteY6716" fmla="*/ 3156777 h 4860733"/>
              <a:gd name="connsiteX6717" fmla="*/ 4633070 w 4853691"/>
              <a:gd name="connsiteY6717" fmla="*/ 3133307 h 4860733"/>
              <a:gd name="connsiteX6718" fmla="*/ 4640111 w 4853691"/>
              <a:gd name="connsiteY6718" fmla="*/ 3109836 h 4860733"/>
              <a:gd name="connsiteX6719" fmla="*/ 4644805 w 4853691"/>
              <a:gd name="connsiteY6719" fmla="*/ 3109836 h 4860733"/>
              <a:gd name="connsiteX6720" fmla="*/ 4644805 w 4853691"/>
              <a:gd name="connsiteY6720" fmla="*/ 3126266 h 4860733"/>
              <a:gd name="connsiteX6721" fmla="*/ 4651846 w 4853691"/>
              <a:gd name="connsiteY6721" fmla="*/ 3145042 h 4860733"/>
              <a:gd name="connsiteX6722" fmla="*/ 4694093 w 4853691"/>
              <a:gd name="connsiteY6722" fmla="*/ 3290559 h 4860733"/>
              <a:gd name="connsiteX6723" fmla="*/ 4701134 w 4853691"/>
              <a:gd name="connsiteY6723" fmla="*/ 3274130 h 4860733"/>
              <a:gd name="connsiteX6724" fmla="*/ 4691746 w 4853691"/>
              <a:gd name="connsiteY6724" fmla="*/ 3304641 h 4860733"/>
              <a:gd name="connsiteX6725" fmla="*/ 4689399 w 4853691"/>
              <a:gd name="connsiteY6725" fmla="*/ 3302295 h 4860733"/>
              <a:gd name="connsiteX6726" fmla="*/ 4691746 w 4853691"/>
              <a:gd name="connsiteY6726" fmla="*/ 3299947 h 4860733"/>
              <a:gd name="connsiteX6727" fmla="*/ 4694093 w 4853691"/>
              <a:gd name="connsiteY6727" fmla="*/ 3290559 h 4860733"/>
              <a:gd name="connsiteX6728" fmla="*/ 4635417 w 4853691"/>
              <a:gd name="connsiteY6728" fmla="*/ 3452505 h 4860733"/>
              <a:gd name="connsiteX6729" fmla="*/ 4630723 w 4853691"/>
              <a:gd name="connsiteY6729" fmla="*/ 3464241 h 4860733"/>
              <a:gd name="connsiteX6730" fmla="*/ 4630723 w 4853691"/>
              <a:gd name="connsiteY6730" fmla="*/ 3464241 h 4860733"/>
              <a:gd name="connsiteX6731" fmla="*/ 4630723 w 4853691"/>
              <a:gd name="connsiteY6731" fmla="*/ 3464241 h 4860733"/>
              <a:gd name="connsiteX6732" fmla="*/ 4635417 w 4853691"/>
              <a:gd name="connsiteY6732" fmla="*/ 3452505 h 4860733"/>
              <a:gd name="connsiteX6733" fmla="*/ 4637764 w 4853691"/>
              <a:gd name="connsiteY6733" fmla="*/ 3447811 h 4860733"/>
              <a:gd name="connsiteX6734" fmla="*/ 4637764 w 4853691"/>
              <a:gd name="connsiteY6734" fmla="*/ 3445464 h 4860733"/>
              <a:gd name="connsiteX6735" fmla="*/ 4637764 w 4853691"/>
              <a:gd name="connsiteY6735" fmla="*/ 3445464 h 4860733"/>
              <a:gd name="connsiteX6736" fmla="*/ 4635417 w 4853691"/>
              <a:gd name="connsiteY6736" fmla="*/ 3452505 h 4860733"/>
              <a:gd name="connsiteX6737" fmla="*/ 4579088 w 4853691"/>
              <a:gd name="connsiteY6737" fmla="*/ 3532305 h 4860733"/>
              <a:gd name="connsiteX6738" fmla="*/ 4581435 w 4853691"/>
              <a:gd name="connsiteY6738" fmla="*/ 3539346 h 4860733"/>
              <a:gd name="connsiteX6739" fmla="*/ 4508676 w 4853691"/>
              <a:gd name="connsiteY6739" fmla="*/ 3647310 h 4860733"/>
              <a:gd name="connsiteX6740" fmla="*/ 4520412 w 4853691"/>
              <a:gd name="connsiteY6740" fmla="*/ 3628534 h 4860733"/>
              <a:gd name="connsiteX6741" fmla="*/ 4534494 w 4853691"/>
              <a:gd name="connsiteY6741" fmla="*/ 3605063 h 4860733"/>
              <a:gd name="connsiteX6742" fmla="*/ 4546229 w 4853691"/>
              <a:gd name="connsiteY6742" fmla="*/ 3583940 h 4860733"/>
              <a:gd name="connsiteX6743" fmla="*/ 4560311 w 4853691"/>
              <a:gd name="connsiteY6743" fmla="*/ 3560470 h 4860733"/>
              <a:gd name="connsiteX6744" fmla="*/ 4572047 w 4853691"/>
              <a:gd name="connsiteY6744" fmla="*/ 3539346 h 4860733"/>
              <a:gd name="connsiteX6745" fmla="*/ 4586129 w 4853691"/>
              <a:gd name="connsiteY6745" fmla="*/ 3515876 h 4860733"/>
              <a:gd name="connsiteX6746" fmla="*/ 4597864 w 4853691"/>
              <a:gd name="connsiteY6746" fmla="*/ 3494752 h 4860733"/>
              <a:gd name="connsiteX6747" fmla="*/ 4607252 w 4853691"/>
              <a:gd name="connsiteY6747" fmla="*/ 3478323 h 4860733"/>
              <a:gd name="connsiteX6748" fmla="*/ 4604905 w 4853691"/>
              <a:gd name="connsiteY6748" fmla="*/ 3485364 h 4860733"/>
              <a:gd name="connsiteX6749" fmla="*/ 4609599 w 4853691"/>
              <a:gd name="connsiteY6749" fmla="*/ 3497099 h 4860733"/>
              <a:gd name="connsiteX6750" fmla="*/ 4600211 w 4853691"/>
              <a:gd name="connsiteY6750" fmla="*/ 3515876 h 4860733"/>
              <a:gd name="connsiteX6751" fmla="*/ 4579088 w 4853691"/>
              <a:gd name="connsiteY6751" fmla="*/ 3532305 h 4860733"/>
              <a:gd name="connsiteX6752" fmla="*/ 4433571 w 4853691"/>
              <a:gd name="connsiteY6752" fmla="*/ 3743539 h 4860733"/>
              <a:gd name="connsiteX6753" fmla="*/ 4419489 w 4853691"/>
              <a:gd name="connsiteY6753" fmla="*/ 3762315 h 4860733"/>
              <a:gd name="connsiteX6754" fmla="*/ 4403059 w 4853691"/>
              <a:gd name="connsiteY6754" fmla="*/ 3783439 h 4860733"/>
              <a:gd name="connsiteX6755" fmla="*/ 4388977 w 4853691"/>
              <a:gd name="connsiteY6755" fmla="*/ 3802215 h 4860733"/>
              <a:gd name="connsiteX6756" fmla="*/ 4372548 w 4853691"/>
              <a:gd name="connsiteY6756" fmla="*/ 3820992 h 4860733"/>
              <a:gd name="connsiteX6757" fmla="*/ 4356118 w 4853691"/>
              <a:gd name="connsiteY6757" fmla="*/ 3839768 h 4860733"/>
              <a:gd name="connsiteX6758" fmla="*/ 4342036 w 4853691"/>
              <a:gd name="connsiteY6758" fmla="*/ 3856197 h 4860733"/>
              <a:gd name="connsiteX6759" fmla="*/ 4337342 w 4853691"/>
              <a:gd name="connsiteY6759" fmla="*/ 3860891 h 4860733"/>
              <a:gd name="connsiteX6760" fmla="*/ 4316218 w 4853691"/>
              <a:gd name="connsiteY6760" fmla="*/ 3874974 h 4860733"/>
              <a:gd name="connsiteX6761" fmla="*/ 4297442 w 4853691"/>
              <a:gd name="connsiteY6761" fmla="*/ 3886709 h 4860733"/>
              <a:gd name="connsiteX6762" fmla="*/ 4276319 w 4853691"/>
              <a:gd name="connsiteY6762" fmla="*/ 3898444 h 4860733"/>
              <a:gd name="connsiteX6763" fmla="*/ 4273972 w 4853691"/>
              <a:gd name="connsiteY6763" fmla="*/ 3900791 h 4860733"/>
              <a:gd name="connsiteX6764" fmla="*/ 4283360 w 4853691"/>
              <a:gd name="connsiteY6764" fmla="*/ 3886709 h 4860733"/>
              <a:gd name="connsiteX6765" fmla="*/ 4285707 w 4853691"/>
              <a:gd name="connsiteY6765" fmla="*/ 3882015 h 4860733"/>
              <a:gd name="connsiteX6766" fmla="*/ 4309178 w 4853691"/>
              <a:gd name="connsiteY6766" fmla="*/ 3863238 h 4860733"/>
              <a:gd name="connsiteX6767" fmla="*/ 4320913 w 4853691"/>
              <a:gd name="connsiteY6767" fmla="*/ 3853850 h 4860733"/>
              <a:gd name="connsiteX6768" fmla="*/ 4353771 w 4853691"/>
              <a:gd name="connsiteY6768" fmla="*/ 3823339 h 4860733"/>
              <a:gd name="connsiteX6769" fmla="*/ 4370201 w 4853691"/>
              <a:gd name="connsiteY6769" fmla="*/ 3809256 h 4860733"/>
              <a:gd name="connsiteX6770" fmla="*/ 4391324 w 4853691"/>
              <a:gd name="connsiteY6770" fmla="*/ 3788133 h 4860733"/>
              <a:gd name="connsiteX6771" fmla="*/ 4407753 w 4853691"/>
              <a:gd name="connsiteY6771" fmla="*/ 3771704 h 4860733"/>
              <a:gd name="connsiteX6772" fmla="*/ 4426530 w 4853691"/>
              <a:gd name="connsiteY6772" fmla="*/ 3750580 h 4860733"/>
              <a:gd name="connsiteX6773" fmla="*/ 4442959 w 4853691"/>
              <a:gd name="connsiteY6773" fmla="*/ 3731804 h 4860733"/>
              <a:gd name="connsiteX6774" fmla="*/ 4452347 w 4853691"/>
              <a:gd name="connsiteY6774" fmla="*/ 3722416 h 4860733"/>
              <a:gd name="connsiteX6775" fmla="*/ 4450000 w 4853691"/>
              <a:gd name="connsiteY6775" fmla="*/ 3724763 h 4860733"/>
              <a:gd name="connsiteX6776" fmla="*/ 4433571 w 4853691"/>
              <a:gd name="connsiteY6776" fmla="*/ 3743539 h 4860733"/>
              <a:gd name="connsiteX6777" fmla="*/ 4170701 w 4853691"/>
              <a:gd name="connsiteY6777" fmla="*/ 3997020 h 4860733"/>
              <a:gd name="connsiteX6778" fmla="*/ 4137843 w 4853691"/>
              <a:gd name="connsiteY6778" fmla="*/ 4034573 h 4860733"/>
              <a:gd name="connsiteX6779" fmla="*/ 4109678 w 4853691"/>
              <a:gd name="connsiteY6779" fmla="*/ 4067431 h 4860733"/>
              <a:gd name="connsiteX6780" fmla="*/ 4100290 w 4853691"/>
              <a:gd name="connsiteY6780" fmla="*/ 4079167 h 4860733"/>
              <a:gd name="connsiteX6781" fmla="*/ 4081514 w 4853691"/>
              <a:gd name="connsiteY6781" fmla="*/ 4093249 h 4860733"/>
              <a:gd name="connsiteX6782" fmla="*/ 4058043 w 4853691"/>
              <a:gd name="connsiteY6782" fmla="*/ 4109678 h 4860733"/>
              <a:gd name="connsiteX6783" fmla="*/ 4029879 w 4853691"/>
              <a:gd name="connsiteY6783" fmla="*/ 4128455 h 4860733"/>
              <a:gd name="connsiteX6784" fmla="*/ 4001714 w 4853691"/>
              <a:gd name="connsiteY6784" fmla="*/ 4147231 h 4860733"/>
              <a:gd name="connsiteX6785" fmla="*/ 3975897 w 4853691"/>
              <a:gd name="connsiteY6785" fmla="*/ 4163660 h 4860733"/>
              <a:gd name="connsiteX6786" fmla="*/ 3943038 w 4853691"/>
              <a:gd name="connsiteY6786" fmla="*/ 4182437 h 4860733"/>
              <a:gd name="connsiteX6787" fmla="*/ 3917220 w 4853691"/>
              <a:gd name="connsiteY6787" fmla="*/ 4196519 h 4860733"/>
              <a:gd name="connsiteX6788" fmla="*/ 3882015 w 4853691"/>
              <a:gd name="connsiteY6788" fmla="*/ 4215296 h 4860733"/>
              <a:gd name="connsiteX6789" fmla="*/ 3856197 w 4853691"/>
              <a:gd name="connsiteY6789" fmla="*/ 4227031 h 4860733"/>
              <a:gd name="connsiteX6790" fmla="*/ 3820992 w 4853691"/>
              <a:gd name="connsiteY6790" fmla="*/ 4243460 h 4860733"/>
              <a:gd name="connsiteX6791" fmla="*/ 3790480 w 4853691"/>
              <a:gd name="connsiteY6791" fmla="*/ 4255195 h 4860733"/>
              <a:gd name="connsiteX6792" fmla="*/ 3755274 w 4853691"/>
              <a:gd name="connsiteY6792" fmla="*/ 4269278 h 4860733"/>
              <a:gd name="connsiteX6793" fmla="*/ 3743539 w 4853691"/>
              <a:gd name="connsiteY6793" fmla="*/ 4273972 h 4860733"/>
              <a:gd name="connsiteX6794" fmla="*/ 3870279 w 4853691"/>
              <a:gd name="connsiteY6794" fmla="*/ 4201213 h 4860733"/>
              <a:gd name="connsiteX6795" fmla="*/ 3919568 w 4853691"/>
              <a:gd name="connsiteY6795" fmla="*/ 4170702 h 4860733"/>
              <a:gd name="connsiteX6796" fmla="*/ 3935997 w 4853691"/>
              <a:gd name="connsiteY6796" fmla="*/ 4158966 h 4860733"/>
              <a:gd name="connsiteX6797" fmla="*/ 3966509 w 4853691"/>
              <a:gd name="connsiteY6797" fmla="*/ 4137843 h 4860733"/>
              <a:gd name="connsiteX6798" fmla="*/ 3985285 w 4853691"/>
              <a:gd name="connsiteY6798" fmla="*/ 4123761 h 4860733"/>
              <a:gd name="connsiteX6799" fmla="*/ 4013449 w 4853691"/>
              <a:gd name="connsiteY6799" fmla="*/ 4104984 h 4860733"/>
              <a:gd name="connsiteX6800" fmla="*/ 4034573 w 4853691"/>
              <a:gd name="connsiteY6800" fmla="*/ 4090902 h 4860733"/>
              <a:gd name="connsiteX6801" fmla="*/ 4060390 w 4853691"/>
              <a:gd name="connsiteY6801" fmla="*/ 4072125 h 4860733"/>
              <a:gd name="connsiteX6802" fmla="*/ 4081514 w 4853691"/>
              <a:gd name="connsiteY6802" fmla="*/ 4055696 h 4860733"/>
              <a:gd name="connsiteX6803" fmla="*/ 4107331 w 4853691"/>
              <a:gd name="connsiteY6803" fmla="*/ 4036920 h 4860733"/>
              <a:gd name="connsiteX6804" fmla="*/ 4126108 w 4853691"/>
              <a:gd name="connsiteY6804" fmla="*/ 4020490 h 4860733"/>
              <a:gd name="connsiteX6805" fmla="*/ 4149578 w 4853691"/>
              <a:gd name="connsiteY6805" fmla="*/ 4001714 h 4860733"/>
              <a:gd name="connsiteX6806" fmla="*/ 4168355 w 4853691"/>
              <a:gd name="connsiteY6806" fmla="*/ 3985285 h 4860733"/>
              <a:gd name="connsiteX6807" fmla="*/ 4191825 w 4853691"/>
              <a:gd name="connsiteY6807" fmla="*/ 3966508 h 4860733"/>
              <a:gd name="connsiteX6808" fmla="*/ 4210601 w 4853691"/>
              <a:gd name="connsiteY6808" fmla="*/ 3950079 h 4860733"/>
              <a:gd name="connsiteX6809" fmla="*/ 4212948 w 4853691"/>
              <a:gd name="connsiteY6809" fmla="*/ 3947732 h 4860733"/>
              <a:gd name="connsiteX6810" fmla="*/ 4212948 w 4853691"/>
              <a:gd name="connsiteY6810" fmla="*/ 3952426 h 4860733"/>
              <a:gd name="connsiteX6811" fmla="*/ 4198866 w 4853691"/>
              <a:gd name="connsiteY6811" fmla="*/ 3971203 h 4860733"/>
              <a:gd name="connsiteX6812" fmla="*/ 4170701 w 4853691"/>
              <a:gd name="connsiteY6812" fmla="*/ 3997020 h 4860733"/>
              <a:gd name="connsiteX6813" fmla="*/ 3680169 w 4853691"/>
              <a:gd name="connsiteY6813" fmla="*/ 4302136 h 4860733"/>
              <a:gd name="connsiteX6814" fmla="*/ 3656698 w 4853691"/>
              <a:gd name="connsiteY6814" fmla="*/ 4313871 h 4860733"/>
              <a:gd name="connsiteX6815" fmla="*/ 3628534 w 4853691"/>
              <a:gd name="connsiteY6815" fmla="*/ 4327954 h 4860733"/>
              <a:gd name="connsiteX6816" fmla="*/ 3605064 w 4853691"/>
              <a:gd name="connsiteY6816" fmla="*/ 4339689 h 4860733"/>
              <a:gd name="connsiteX6817" fmla="*/ 3576899 w 4853691"/>
              <a:gd name="connsiteY6817" fmla="*/ 4353771 h 4860733"/>
              <a:gd name="connsiteX6818" fmla="*/ 3553428 w 4853691"/>
              <a:gd name="connsiteY6818" fmla="*/ 4365506 h 4860733"/>
              <a:gd name="connsiteX6819" fmla="*/ 3522917 w 4853691"/>
              <a:gd name="connsiteY6819" fmla="*/ 4377242 h 4860733"/>
              <a:gd name="connsiteX6820" fmla="*/ 3499446 w 4853691"/>
              <a:gd name="connsiteY6820" fmla="*/ 4386630 h 4860733"/>
              <a:gd name="connsiteX6821" fmla="*/ 3468935 w 4853691"/>
              <a:gd name="connsiteY6821" fmla="*/ 4398365 h 4860733"/>
              <a:gd name="connsiteX6822" fmla="*/ 3443117 w 4853691"/>
              <a:gd name="connsiteY6822" fmla="*/ 4407753 h 4860733"/>
              <a:gd name="connsiteX6823" fmla="*/ 3412605 w 4853691"/>
              <a:gd name="connsiteY6823" fmla="*/ 4419489 h 4860733"/>
              <a:gd name="connsiteX6824" fmla="*/ 3386788 w 4853691"/>
              <a:gd name="connsiteY6824" fmla="*/ 4428877 h 4860733"/>
              <a:gd name="connsiteX6825" fmla="*/ 3356276 w 4853691"/>
              <a:gd name="connsiteY6825" fmla="*/ 4440612 h 4860733"/>
              <a:gd name="connsiteX6826" fmla="*/ 3330459 w 4853691"/>
              <a:gd name="connsiteY6826" fmla="*/ 4450000 h 4860733"/>
              <a:gd name="connsiteX6827" fmla="*/ 3299947 w 4853691"/>
              <a:gd name="connsiteY6827" fmla="*/ 4459388 h 4860733"/>
              <a:gd name="connsiteX6828" fmla="*/ 3274130 w 4853691"/>
              <a:gd name="connsiteY6828" fmla="*/ 4466429 h 4860733"/>
              <a:gd name="connsiteX6829" fmla="*/ 3243618 w 4853691"/>
              <a:gd name="connsiteY6829" fmla="*/ 4475818 h 4860733"/>
              <a:gd name="connsiteX6830" fmla="*/ 3217801 w 4853691"/>
              <a:gd name="connsiteY6830" fmla="*/ 4482859 h 4860733"/>
              <a:gd name="connsiteX6831" fmla="*/ 3184942 w 4853691"/>
              <a:gd name="connsiteY6831" fmla="*/ 4492247 h 4860733"/>
              <a:gd name="connsiteX6832" fmla="*/ 3166166 w 4853691"/>
              <a:gd name="connsiteY6832" fmla="*/ 4496941 h 4860733"/>
              <a:gd name="connsiteX6833" fmla="*/ 3166166 w 4853691"/>
              <a:gd name="connsiteY6833" fmla="*/ 4496941 h 4860733"/>
              <a:gd name="connsiteX6834" fmla="*/ 3152083 w 4853691"/>
              <a:gd name="connsiteY6834" fmla="*/ 4478165 h 4860733"/>
              <a:gd name="connsiteX6835" fmla="*/ 3145042 w 4853691"/>
              <a:gd name="connsiteY6835" fmla="*/ 4466429 h 4860733"/>
              <a:gd name="connsiteX6836" fmla="*/ 3135654 w 4853691"/>
              <a:gd name="connsiteY6836" fmla="*/ 4450000 h 4860733"/>
              <a:gd name="connsiteX6837" fmla="*/ 3126266 w 4853691"/>
              <a:gd name="connsiteY6837" fmla="*/ 4435918 h 4860733"/>
              <a:gd name="connsiteX6838" fmla="*/ 3116878 w 4853691"/>
              <a:gd name="connsiteY6838" fmla="*/ 4421836 h 4860733"/>
              <a:gd name="connsiteX6839" fmla="*/ 3107489 w 4853691"/>
              <a:gd name="connsiteY6839" fmla="*/ 4407753 h 4860733"/>
              <a:gd name="connsiteX6840" fmla="*/ 3100449 w 4853691"/>
              <a:gd name="connsiteY6840" fmla="*/ 4393671 h 4860733"/>
              <a:gd name="connsiteX6841" fmla="*/ 3093407 w 4853691"/>
              <a:gd name="connsiteY6841" fmla="*/ 4379589 h 4860733"/>
              <a:gd name="connsiteX6842" fmla="*/ 3102795 w 4853691"/>
              <a:gd name="connsiteY6842" fmla="*/ 4363160 h 4860733"/>
              <a:gd name="connsiteX6843" fmla="*/ 3123919 w 4853691"/>
              <a:gd name="connsiteY6843" fmla="*/ 4365506 h 4860733"/>
              <a:gd name="connsiteX6844" fmla="*/ 3147389 w 4853691"/>
              <a:gd name="connsiteY6844" fmla="*/ 4367854 h 4860733"/>
              <a:gd name="connsiteX6845" fmla="*/ 3213106 w 4853691"/>
              <a:gd name="connsiteY6845" fmla="*/ 4370201 h 4860733"/>
              <a:gd name="connsiteX6846" fmla="*/ 3213106 w 4853691"/>
              <a:gd name="connsiteY6846" fmla="*/ 4370201 h 4860733"/>
              <a:gd name="connsiteX6847" fmla="*/ 3722416 w 4853691"/>
              <a:gd name="connsiteY6847" fmla="*/ 4281013 h 4860733"/>
              <a:gd name="connsiteX6848" fmla="*/ 3708333 w 4853691"/>
              <a:gd name="connsiteY6848" fmla="*/ 4288054 h 4860733"/>
              <a:gd name="connsiteX6849" fmla="*/ 3680169 w 4853691"/>
              <a:gd name="connsiteY6849" fmla="*/ 4302136 h 4860733"/>
              <a:gd name="connsiteX6850" fmla="*/ 3177901 w 4853691"/>
              <a:gd name="connsiteY6850" fmla="*/ 4520412 h 4860733"/>
              <a:gd name="connsiteX6851" fmla="*/ 3184942 w 4853691"/>
              <a:gd name="connsiteY6851" fmla="*/ 4529800 h 4860733"/>
              <a:gd name="connsiteX6852" fmla="*/ 3196677 w 4853691"/>
              <a:gd name="connsiteY6852" fmla="*/ 4543882 h 4860733"/>
              <a:gd name="connsiteX6853" fmla="*/ 3203718 w 4853691"/>
              <a:gd name="connsiteY6853" fmla="*/ 4553270 h 4860733"/>
              <a:gd name="connsiteX6854" fmla="*/ 3222495 w 4853691"/>
              <a:gd name="connsiteY6854" fmla="*/ 4574394 h 4860733"/>
              <a:gd name="connsiteX6855" fmla="*/ 3238924 w 4853691"/>
              <a:gd name="connsiteY6855" fmla="*/ 4588476 h 4860733"/>
              <a:gd name="connsiteX6856" fmla="*/ 2952585 w 4853691"/>
              <a:gd name="connsiteY6856" fmla="*/ 4621335 h 4860733"/>
              <a:gd name="connsiteX6857" fmla="*/ 2954932 w 4853691"/>
              <a:gd name="connsiteY6857" fmla="*/ 4616641 h 4860733"/>
              <a:gd name="connsiteX6858" fmla="*/ 2969014 w 4853691"/>
              <a:gd name="connsiteY6858" fmla="*/ 4593170 h 4860733"/>
              <a:gd name="connsiteX6859" fmla="*/ 2973708 w 4853691"/>
              <a:gd name="connsiteY6859" fmla="*/ 4583782 h 4860733"/>
              <a:gd name="connsiteX6860" fmla="*/ 2987790 w 4853691"/>
              <a:gd name="connsiteY6860" fmla="*/ 4555617 h 4860733"/>
              <a:gd name="connsiteX6861" fmla="*/ 2990137 w 4853691"/>
              <a:gd name="connsiteY6861" fmla="*/ 4550923 h 4860733"/>
              <a:gd name="connsiteX6862" fmla="*/ 2994831 w 4853691"/>
              <a:gd name="connsiteY6862" fmla="*/ 4539188 h 4860733"/>
              <a:gd name="connsiteX6863" fmla="*/ 3159125 w 4853691"/>
              <a:gd name="connsiteY6863" fmla="*/ 4499288 h 4860733"/>
              <a:gd name="connsiteX6864" fmla="*/ 3163819 w 4853691"/>
              <a:gd name="connsiteY6864" fmla="*/ 4503982 h 4860733"/>
              <a:gd name="connsiteX6865" fmla="*/ 3177901 w 4853691"/>
              <a:gd name="connsiteY6865" fmla="*/ 4520412 h 4860733"/>
              <a:gd name="connsiteX6866" fmla="*/ 2872785 w 4853691"/>
              <a:gd name="connsiteY6866" fmla="*/ 4649499 h 4860733"/>
              <a:gd name="connsiteX6867" fmla="*/ 2863397 w 4853691"/>
              <a:gd name="connsiteY6867" fmla="*/ 4661234 h 4860733"/>
              <a:gd name="connsiteX6868" fmla="*/ 2849314 w 4853691"/>
              <a:gd name="connsiteY6868" fmla="*/ 4677664 h 4860733"/>
              <a:gd name="connsiteX6869" fmla="*/ 2837579 w 4853691"/>
              <a:gd name="connsiteY6869" fmla="*/ 4689399 h 4860733"/>
              <a:gd name="connsiteX6870" fmla="*/ 2823497 w 4853691"/>
              <a:gd name="connsiteY6870" fmla="*/ 4703481 h 4860733"/>
              <a:gd name="connsiteX6871" fmla="*/ 2811762 w 4853691"/>
              <a:gd name="connsiteY6871" fmla="*/ 4715216 h 4860733"/>
              <a:gd name="connsiteX6872" fmla="*/ 2800027 w 4853691"/>
              <a:gd name="connsiteY6872" fmla="*/ 4726952 h 4860733"/>
              <a:gd name="connsiteX6873" fmla="*/ 2788291 w 4853691"/>
              <a:gd name="connsiteY6873" fmla="*/ 4736340 h 4860733"/>
              <a:gd name="connsiteX6874" fmla="*/ 2776556 w 4853691"/>
              <a:gd name="connsiteY6874" fmla="*/ 4745728 h 4860733"/>
              <a:gd name="connsiteX6875" fmla="*/ 2764821 w 4853691"/>
              <a:gd name="connsiteY6875" fmla="*/ 4755116 h 4860733"/>
              <a:gd name="connsiteX6876" fmla="*/ 2753086 w 4853691"/>
              <a:gd name="connsiteY6876" fmla="*/ 4764504 h 4860733"/>
              <a:gd name="connsiteX6877" fmla="*/ 2746044 w 4853691"/>
              <a:gd name="connsiteY6877" fmla="*/ 4769199 h 4860733"/>
              <a:gd name="connsiteX6878" fmla="*/ 2741350 w 4853691"/>
              <a:gd name="connsiteY6878" fmla="*/ 4766851 h 4860733"/>
              <a:gd name="connsiteX6879" fmla="*/ 2724921 w 4853691"/>
              <a:gd name="connsiteY6879" fmla="*/ 4759810 h 4860733"/>
              <a:gd name="connsiteX6880" fmla="*/ 2703797 w 4853691"/>
              <a:gd name="connsiteY6880" fmla="*/ 4748075 h 4860733"/>
              <a:gd name="connsiteX6881" fmla="*/ 2699103 w 4853691"/>
              <a:gd name="connsiteY6881" fmla="*/ 4745728 h 4860733"/>
              <a:gd name="connsiteX6882" fmla="*/ 2701450 w 4853691"/>
              <a:gd name="connsiteY6882" fmla="*/ 4738687 h 4860733"/>
              <a:gd name="connsiteX6883" fmla="*/ 2703797 w 4853691"/>
              <a:gd name="connsiteY6883" fmla="*/ 4726952 h 4860733"/>
              <a:gd name="connsiteX6884" fmla="*/ 2706145 w 4853691"/>
              <a:gd name="connsiteY6884" fmla="*/ 4712869 h 4860733"/>
              <a:gd name="connsiteX6885" fmla="*/ 2708492 w 4853691"/>
              <a:gd name="connsiteY6885" fmla="*/ 4701134 h 4860733"/>
              <a:gd name="connsiteX6886" fmla="*/ 2710839 w 4853691"/>
              <a:gd name="connsiteY6886" fmla="*/ 4684705 h 4860733"/>
              <a:gd name="connsiteX6887" fmla="*/ 2713186 w 4853691"/>
              <a:gd name="connsiteY6887" fmla="*/ 4672970 h 4860733"/>
              <a:gd name="connsiteX6888" fmla="*/ 2715533 w 4853691"/>
              <a:gd name="connsiteY6888" fmla="*/ 4654193 h 4860733"/>
              <a:gd name="connsiteX6889" fmla="*/ 2717880 w 4853691"/>
              <a:gd name="connsiteY6889" fmla="*/ 4642458 h 4860733"/>
              <a:gd name="connsiteX6890" fmla="*/ 2720227 w 4853691"/>
              <a:gd name="connsiteY6890" fmla="*/ 4628376 h 4860733"/>
              <a:gd name="connsiteX6891" fmla="*/ 2722574 w 4853691"/>
              <a:gd name="connsiteY6891" fmla="*/ 4628376 h 4860733"/>
              <a:gd name="connsiteX6892" fmla="*/ 2736656 w 4853691"/>
              <a:gd name="connsiteY6892" fmla="*/ 4623681 h 4860733"/>
              <a:gd name="connsiteX6893" fmla="*/ 2736656 w 4853691"/>
              <a:gd name="connsiteY6893" fmla="*/ 4623681 h 4860733"/>
              <a:gd name="connsiteX6894" fmla="*/ 2764821 w 4853691"/>
              <a:gd name="connsiteY6894" fmla="*/ 4626029 h 4860733"/>
              <a:gd name="connsiteX6895" fmla="*/ 2851661 w 4853691"/>
              <a:gd name="connsiteY6895" fmla="*/ 4628376 h 4860733"/>
              <a:gd name="connsiteX6896" fmla="*/ 2891561 w 4853691"/>
              <a:gd name="connsiteY6896" fmla="*/ 4628376 h 4860733"/>
              <a:gd name="connsiteX6897" fmla="*/ 2886867 w 4853691"/>
              <a:gd name="connsiteY6897" fmla="*/ 4635417 h 4860733"/>
              <a:gd name="connsiteX6898" fmla="*/ 2872785 w 4853691"/>
              <a:gd name="connsiteY6898" fmla="*/ 4649499 h 4860733"/>
              <a:gd name="connsiteX6899" fmla="*/ 2727268 w 4853691"/>
              <a:gd name="connsiteY6899" fmla="*/ 4778587 h 4860733"/>
              <a:gd name="connsiteX6900" fmla="*/ 2715533 w 4853691"/>
              <a:gd name="connsiteY6900" fmla="*/ 4785628 h 4860733"/>
              <a:gd name="connsiteX6901" fmla="*/ 2703797 w 4853691"/>
              <a:gd name="connsiteY6901" fmla="*/ 4792669 h 4860733"/>
              <a:gd name="connsiteX6902" fmla="*/ 2694409 w 4853691"/>
              <a:gd name="connsiteY6902" fmla="*/ 4797363 h 4860733"/>
              <a:gd name="connsiteX6903" fmla="*/ 2685021 w 4853691"/>
              <a:gd name="connsiteY6903" fmla="*/ 4790322 h 4860733"/>
              <a:gd name="connsiteX6904" fmla="*/ 2685021 w 4853691"/>
              <a:gd name="connsiteY6904" fmla="*/ 4790322 h 4860733"/>
              <a:gd name="connsiteX6905" fmla="*/ 2687368 w 4853691"/>
              <a:gd name="connsiteY6905" fmla="*/ 4780934 h 4860733"/>
              <a:gd name="connsiteX6906" fmla="*/ 2689715 w 4853691"/>
              <a:gd name="connsiteY6906" fmla="*/ 4771545 h 4860733"/>
              <a:gd name="connsiteX6907" fmla="*/ 2692062 w 4853691"/>
              <a:gd name="connsiteY6907" fmla="*/ 4759810 h 4860733"/>
              <a:gd name="connsiteX6908" fmla="*/ 2694409 w 4853691"/>
              <a:gd name="connsiteY6908" fmla="*/ 4748075 h 4860733"/>
              <a:gd name="connsiteX6909" fmla="*/ 2694409 w 4853691"/>
              <a:gd name="connsiteY6909" fmla="*/ 4745728 h 4860733"/>
              <a:gd name="connsiteX6910" fmla="*/ 2696756 w 4853691"/>
              <a:gd name="connsiteY6910" fmla="*/ 4748075 h 4860733"/>
              <a:gd name="connsiteX6911" fmla="*/ 2713186 w 4853691"/>
              <a:gd name="connsiteY6911" fmla="*/ 4755116 h 4860733"/>
              <a:gd name="connsiteX6912" fmla="*/ 2734309 w 4853691"/>
              <a:gd name="connsiteY6912" fmla="*/ 4766851 h 4860733"/>
              <a:gd name="connsiteX6913" fmla="*/ 2739003 w 4853691"/>
              <a:gd name="connsiteY6913" fmla="*/ 4769199 h 4860733"/>
              <a:gd name="connsiteX6914" fmla="*/ 2734309 w 4853691"/>
              <a:gd name="connsiteY6914" fmla="*/ 4771545 h 4860733"/>
              <a:gd name="connsiteX6915" fmla="*/ 2727268 w 4853691"/>
              <a:gd name="connsiteY6915" fmla="*/ 4778587 h 4860733"/>
              <a:gd name="connsiteX6916" fmla="*/ 2572363 w 4853691"/>
              <a:gd name="connsiteY6916" fmla="*/ 4806751 h 4860733"/>
              <a:gd name="connsiteX6917" fmla="*/ 2523075 w 4853691"/>
              <a:gd name="connsiteY6917" fmla="*/ 4804404 h 4860733"/>
              <a:gd name="connsiteX6918" fmla="*/ 2494910 w 4853691"/>
              <a:gd name="connsiteY6918" fmla="*/ 4802057 h 4860733"/>
              <a:gd name="connsiteX6919" fmla="*/ 2452664 w 4853691"/>
              <a:gd name="connsiteY6919" fmla="*/ 4797363 h 4860733"/>
              <a:gd name="connsiteX6920" fmla="*/ 2422152 w 4853691"/>
              <a:gd name="connsiteY6920" fmla="*/ 4792669 h 4860733"/>
              <a:gd name="connsiteX6921" fmla="*/ 2379905 w 4853691"/>
              <a:gd name="connsiteY6921" fmla="*/ 4787975 h 4860733"/>
              <a:gd name="connsiteX6922" fmla="*/ 2349394 w 4853691"/>
              <a:gd name="connsiteY6922" fmla="*/ 4783281 h 4860733"/>
              <a:gd name="connsiteX6923" fmla="*/ 2307147 w 4853691"/>
              <a:gd name="connsiteY6923" fmla="*/ 4776239 h 4860733"/>
              <a:gd name="connsiteX6924" fmla="*/ 2278982 w 4853691"/>
              <a:gd name="connsiteY6924" fmla="*/ 4769199 h 4860733"/>
              <a:gd name="connsiteX6925" fmla="*/ 2236735 w 4853691"/>
              <a:gd name="connsiteY6925" fmla="*/ 4759810 h 4860733"/>
              <a:gd name="connsiteX6926" fmla="*/ 2208571 w 4853691"/>
              <a:gd name="connsiteY6926" fmla="*/ 4752769 h 4860733"/>
              <a:gd name="connsiteX6927" fmla="*/ 2201530 w 4853691"/>
              <a:gd name="connsiteY6927" fmla="*/ 4750422 h 4860733"/>
              <a:gd name="connsiteX6928" fmla="*/ 2234388 w 4853691"/>
              <a:gd name="connsiteY6928" fmla="*/ 4738687 h 4860733"/>
              <a:gd name="connsiteX6929" fmla="*/ 2335311 w 4853691"/>
              <a:gd name="connsiteY6929" fmla="*/ 4694093 h 4860733"/>
              <a:gd name="connsiteX6930" fmla="*/ 2354088 w 4853691"/>
              <a:gd name="connsiteY6930" fmla="*/ 4684705 h 4860733"/>
              <a:gd name="connsiteX6931" fmla="*/ 2368170 w 4853691"/>
              <a:gd name="connsiteY6931" fmla="*/ 4677664 h 4860733"/>
              <a:gd name="connsiteX6932" fmla="*/ 2391640 w 4853691"/>
              <a:gd name="connsiteY6932" fmla="*/ 4665928 h 4860733"/>
              <a:gd name="connsiteX6933" fmla="*/ 2403376 w 4853691"/>
              <a:gd name="connsiteY6933" fmla="*/ 4658887 h 4860733"/>
              <a:gd name="connsiteX6934" fmla="*/ 2424499 w 4853691"/>
              <a:gd name="connsiteY6934" fmla="*/ 4647152 h 4860733"/>
              <a:gd name="connsiteX6935" fmla="*/ 2436234 w 4853691"/>
              <a:gd name="connsiteY6935" fmla="*/ 4640111 h 4860733"/>
              <a:gd name="connsiteX6936" fmla="*/ 2452664 w 4853691"/>
              <a:gd name="connsiteY6936" fmla="*/ 4628376 h 4860733"/>
              <a:gd name="connsiteX6937" fmla="*/ 2469093 w 4853691"/>
              <a:gd name="connsiteY6937" fmla="*/ 4618987 h 4860733"/>
              <a:gd name="connsiteX6938" fmla="*/ 2480828 w 4853691"/>
              <a:gd name="connsiteY6938" fmla="*/ 4609599 h 4860733"/>
              <a:gd name="connsiteX6939" fmla="*/ 2485522 w 4853691"/>
              <a:gd name="connsiteY6939" fmla="*/ 4607252 h 4860733"/>
              <a:gd name="connsiteX6940" fmla="*/ 2501952 w 4853691"/>
              <a:gd name="connsiteY6940" fmla="*/ 4616641 h 4860733"/>
              <a:gd name="connsiteX6941" fmla="*/ 2516034 w 4853691"/>
              <a:gd name="connsiteY6941" fmla="*/ 4609599 h 4860733"/>
              <a:gd name="connsiteX6942" fmla="*/ 2581751 w 4853691"/>
              <a:gd name="connsiteY6942" fmla="*/ 4665928 h 4860733"/>
              <a:gd name="connsiteX6943" fmla="*/ 2593486 w 4853691"/>
              <a:gd name="connsiteY6943" fmla="*/ 4672970 h 4860733"/>
              <a:gd name="connsiteX6944" fmla="*/ 2621651 w 4853691"/>
              <a:gd name="connsiteY6944" fmla="*/ 4694093 h 4860733"/>
              <a:gd name="connsiteX6945" fmla="*/ 2635733 w 4853691"/>
              <a:gd name="connsiteY6945" fmla="*/ 4703481 h 4860733"/>
              <a:gd name="connsiteX6946" fmla="*/ 2661551 w 4853691"/>
              <a:gd name="connsiteY6946" fmla="*/ 4719911 h 4860733"/>
              <a:gd name="connsiteX6947" fmla="*/ 2677980 w 4853691"/>
              <a:gd name="connsiteY6947" fmla="*/ 4729299 h 4860733"/>
              <a:gd name="connsiteX6948" fmla="*/ 2696756 w 4853691"/>
              <a:gd name="connsiteY6948" fmla="*/ 4741034 h 4860733"/>
              <a:gd name="connsiteX6949" fmla="*/ 2696756 w 4853691"/>
              <a:gd name="connsiteY6949" fmla="*/ 4745728 h 4860733"/>
              <a:gd name="connsiteX6950" fmla="*/ 2694409 w 4853691"/>
              <a:gd name="connsiteY6950" fmla="*/ 4752769 h 4860733"/>
              <a:gd name="connsiteX6951" fmla="*/ 2689715 w 4853691"/>
              <a:gd name="connsiteY6951" fmla="*/ 4766851 h 4860733"/>
              <a:gd name="connsiteX6952" fmla="*/ 2687368 w 4853691"/>
              <a:gd name="connsiteY6952" fmla="*/ 4776239 h 4860733"/>
              <a:gd name="connsiteX6953" fmla="*/ 2682674 w 4853691"/>
              <a:gd name="connsiteY6953" fmla="*/ 4787975 h 4860733"/>
              <a:gd name="connsiteX6954" fmla="*/ 2675633 w 4853691"/>
              <a:gd name="connsiteY6954" fmla="*/ 4785628 h 4860733"/>
              <a:gd name="connsiteX6955" fmla="*/ 2654510 w 4853691"/>
              <a:gd name="connsiteY6955" fmla="*/ 4804404 h 4860733"/>
              <a:gd name="connsiteX6956" fmla="*/ 2593486 w 4853691"/>
              <a:gd name="connsiteY6956" fmla="*/ 4804404 h 4860733"/>
              <a:gd name="connsiteX6957" fmla="*/ 2572363 w 4853691"/>
              <a:gd name="connsiteY6957" fmla="*/ 4806751 h 4860733"/>
              <a:gd name="connsiteX6958" fmla="*/ 1898761 w 4853691"/>
              <a:gd name="connsiteY6958" fmla="*/ 4780934 h 4860733"/>
              <a:gd name="connsiteX6959" fmla="*/ 1856514 w 4853691"/>
              <a:gd name="connsiteY6959" fmla="*/ 4759810 h 4860733"/>
              <a:gd name="connsiteX6960" fmla="*/ 1879984 w 4853691"/>
              <a:gd name="connsiteY6960" fmla="*/ 4764504 h 4860733"/>
              <a:gd name="connsiteX6961" fmla="*/ 1910496 w 4853691"/>
              <a:gd name="connsiteY6961" fmla="*/ 4771545 h 4860733"/>
              <a:gd name="connsiteX6962" fmla="*/ 1898761 w 4853691"/>
              <a:gd name="connsiteY6962" fmla="*/ 4780934 h 4860733"/>
              <a:gd name="connsiteX6963" fmla="*/ 1847125 w 4853691"/>
              <a:gd name="connsiteY6963" fmla="*/ 4752769 h 4860733"/>
              <a:gd name="connsiteX6964" fmla="*/ 1826002 w 4853691"/>
              <a:gd name="connsiteY6964" fmla="*/ 4741034 h 4860733"/>
              <a:gd name="connsiteX6965" fmla="*/ 1816614 w 4853691"/>
              <a:gd name="connsiteY6965" fmla="*/ 4736340 h 4860733"/>
              <a:gd name="connsiteX6966" fmla="*/ 1802532 w 4853691"/>
              <a:gd name="connsiteY6966" fmla="*/ 4726952 h 4860733"/>
              <a:gd name="connsiteX6967" fmla="*/ 1790797 w 4853691"/>
              <a:gd name="connsiteY6967" fmla="*/ 4719911 h 4860733"/>
              <a:gd name="connsiteX6968" fmla="*/ 1779061 w 4853691"/>
              <a:gd name="connsiteY6968" fmla="*/ 4712869 h 4860733"/>
              <a:gd name="connsiteX6969" fmla="*/ 1764979 w 4853691"/>
              <a:gd name="connsiteY6969" fmla="*/ 4703481 h 4860733"/>
              <a:gd name="connsiteX6970" fmla="*/ 1755591 w 4853691"/>
              <a:gd name="connsiteY6970" fmla="*/ 4696440 h 4860733"/>
              <a:gd name="connsiteX6971" fmla="*/ 1741508 w 4853691"/>
              <a:gd name="connsiteY6971" fmla="*/ 4684705 h 4860733"/>
              <a:gd name="connsiteX6972" fmla="*/ 1732120 w 4853691"/>
              <a:gd name="connsiteY6972" fmla="*/ 4677664 h 4860733"/>
              <a:gd name="connsiteX6973" fmla="*/ 1718038 w 4853691"/>
              <a:gd name="connsiteY6973" fmla="*/ 4665928 h 4860733"/>
              <a:gd name="connsiteX6974" fmla="*/ 1708650 w 4853691"/>
              <a:gd name="connsiteY6974" fmla="*/ 4658887 h 4860733"/>
              <a:gd name="connsiteX6975" fmla="*/ 1694567 w 4853691"/>
              <a:gd name="connsiteY6975" fmla="*/ 4647152 h 4860733"/>
              <a:gd name="connsiteX6976" fmla="*/ 1685179 w 4853691"/>
              <a:gd name="connsiteY6976" fmla="*/ 4637764 h 4860733"/>
              <a:gd name="connsiteX6977" fmla="*/ 1671097 w 4853691"/>
              <a:gd name="connsiteY6977" fmla="*/ 4623681 h 4860733"/>
              <a:gd name="connsiteX6978" fmla="*/ 1661709 w 4853691"/>
              <a:gd name="connsiteY6978" fmla="*/ 4614293 h 4860733"/>
              <a:gd name="connsiteX6979" fmla="*/ 1647627 w 4853691"/>
              <a:gd name="connsiteY6979" fmla="*/ 4600211 h 4860733"/>
              <a:gd name="connsiteX6980" fmla="*/ 1638239 w 4853691"/>
              <a:gd name="connsiteY6980" fmla="*/ 4590823 h 4860733"/>
              <a:gd name="connsiteX6981" fmla="*/ 1624156 w 4853691"/>
              <a:gd name="connsiteY6981" fmla="*/ 4576741 h 4860733"/>
              <a:gd name="connsiteX6982" fmla="*/ 1612421 w 4853691"/>
              <a:gd name="connsiteY6982" fmla="*/ 4565005 h 4860733"/>
              <a:gd name="connsiteX6983" fmla="*/ 1598339 w 4853691"/>
              <a:gd name="connsiteY6983" fmla="*/ 4550923 h 4860733"/>
              <a:gd name="connsiteX6984" fmla="*/ 1586603 w 4853691"/>
              <a:gd name="connsiteY6984" fmla="*/ 4539188 h 4860733"/>
              <a:gd name="connsiteX6985" fmla="*/ 1574868 w 4853691"/>
              <a:gd name="connsiteY6985" fmla="*/ 4525106 h 4860733"/>
              <a:gd name="connsiteX6986" fmla="*/ 1563133 w 4853691"/>
              <a:gd name="connsiteY6986" fmla="*/ 4511024 h 4860733"/>
              <a:gd name="connsiteX6987" fmla="*/ 1551398 w 4853691"/>
              <a:gd name="connsiteY6987" fmla="*/ 4496941 h 4860733"/>
              <a:gd name="connsiteX6988" fmla="*/ 1551398 w 4853691"/>
              <a:gd name="connsiteY6988" fmla="*/ 4494594 h 4860733"/>
              <a:gd name="connsiteX6989" fmla="*/ 1553745 w 4853691"/>
              <a:gd name="connsiteY6989" fmla="*/ 4489900 h 4860733"/>
              <a:gd name="connsiteX6990" fmla="*/ 1565480 w 4853691"/>
              <a:gd name="connsiteY6990" fmla="*/ 4496941 h 4860733"/>
              <a:gd name="connsiteX6991" fmla="*/ 1605380 w 4853691"/>
              <a:gd name="connsiteY6991" fmla="*/ 4520412 h 4860733"/>
              <a:gd name="connsiteX6992" fmla="*/ 1635891 w 4853691"/>
              <a:gd name="connsiteY6992" fmla="*/ 4536841 h 4860733"/>
              <a:gd name="connsiteX6993" fmla="*/ 1675791 w 4853691"/>
              <a:gd name="connsiteY6993" fmla="*/ 4557964 h 4860733"/>
              <a:gd name="connsiteX6994" fmla="*/ 1708650 w 4853691"/>
              <a:gd name="connsiteY6994" fmla="*/ 4574394 h 4860733"/>
              <a:gd name="connsiteX6995" fmla="*/ 1746203 w 4853691"/>
              <a:gd name="connsiteY6995" fmla="*/ 4593170 h 4860733"/>
              <a:gd name="connsiteX6996" fmla="*/ 1783755 w 4853691"/>
              <a:gd name="connsiteY6996" fmla="*/ 4611946 h 4860733"/>
              <a:gd name="connsiteX6997" fmla="*/ 1816614 w 4853691"/>
              <a:gd name="connsiteY6997" fmla="*/ 4626029 h 4860733"/>
              <a:gd name="connsiteX6998" fmla="*/ 1879984 w 4853691"/>
              <a:gd name="connsiteY6998" fmla="*/ 4654193 h 4860733"/>
              <a:gd name="connsiteX6999" fmla="*/ 1887025 w 4853691"/>
              <a:gd name="connsiteY6999" fmla="*/ 4656540 h 4860733"/>
              <a:gd name="connsiteX7000" fmla="*/ 1957437 w 4853691"/>
              <a:gd name="connsiteY7000" fmla="*/ 4684705 h 4860733"/>
              <a:gd name="connsiteX7001" fmla="*/ 1969172 w 4853691"/>
              <a:gd name="connsiteY7001" fmla="*/ 4689399 h 4860733"/>
              <a:gd name="connsiteX7002" fmla="*/ 2027848 w 4853691"/>
              <a:gd name="connsiteY7002" fmla="*/ 4710522 h 4860733"/>
              <a:gd name="connsiteX7003" fmla="*/ 2046624 w 4853691"/>
              <a:gd name="connsiteY7003" fmla="*/ 4717563 h 4860733"/>
              <a:gd name="connsiteX7004" fmla="*/ 2098260 w 4853691"/>
              <a:gd name="connsiteY7004" fmla="*/ 4733993 h 4860733"/>
              <a:gd name="connsiteX7005" fmla="*/ 2121730 w 4853691"/>
              <a:gd name="connsiteY7005" fmla="*/ 4741034 h 4860733"/>
              <a:gd name="connsiteX7006" fmla="*/ 2171018 w 4853691"/>
              <a:gd name="connsiteY7006" fmla="*/ 4755116 h 4860733"/>
              <a:gd name="connsiteX7007" fmla="*/ 2196835 w 4853691"/>
              <a:gd name="connsiteY7007" fmla="*/ 4762157 h 4860733"/>
              <a:gd name="connsiteX7008" fmla="*/ 2201530 w 4853691"/>
              <a:gd name="connsiteY7008" fmla="*/ 4764504 h 4860733"/>
              <a:gd name="connsiteX7009" fmla="*/ 2187447 w 4853691"/>
              <a:gd name="connsiteY7009" fmla="*/ 4769199 h 4860733"/>
              <a:gd name="connsiteX7010" fmla="*/ 2168671 w 4853691"/>
              <a:gd name="connsiteY7010" fmla="*/ 4773893 h 4860733"/>
              <a:gd name="connsiteX7011" fmla="*/ 2154589 w 4853691"/>
              <a:gd name="connsiteY7011" fmla="*/ 4778587 h 4860733"/>
              <a:gd name="connsiteX7012" fmla="*/ 2135812 w 4853691"/>
              <a:gd name="connsiteY7012" fmla="*/ 4783281 h 4860733"/>
              <a:gd name="connsiteX7013" fmla="*/ 2119383 w 4853691"/>
              <a:gd name="connsiteY7013" fmla="*/ 4785628 h 4860733"/>
              <a:gd name="connsiteX7014" fmla="*/ 2100607 w 4853691"/>
              <a:gd name="connsiteY7014" fmla="*/ 4790322 h 4860733"/>
              <a:gd name="connsiteX7015" fmla="*/ 2084177 w 4853691"/>
              <a:gd name="connsiteY7015" fmla="*/ 4792669 h 4860733"/>
              <a:gd name="connsiteX7016" fmla="*/ 2067748 w 4853691"/>
              <a:gd name="connsiteY7016" fmla="*/ 4795016 h 4860733"/>
              <a:gd name="connsiteX7017" fmla="*/ 2048972 w 4853691"/>
              <a:gd name="connsiteY7017" fmla="*/ 4797363 h 4860733"/>
              <a:gd name="connsiteX7018" fmla="*/ 2034889 w 4853691"/>
              <a:gd name="connsiteY7018" fmla="*/ 4799710 h 4860733"/>
              <a:gd name="connsiteX7019" fmla="*/ 2018460 w 4853691"/>
              <a:gd name="connsiteY7019" fmla="*/ 4799710 h 4860733"/>
              <a:gd name="connsiteX7020" fmla="*/ 1933966 w 4853691"/>
              <a:gd name="connsiteY7020" fmla="*/ 4783281 h 4860733"/>
              <a:gd name="connsiteX7021" fmla="*/ 1924578 w 4853691"/>
              <a:gd name="connsiteY7021" fmla="*/ 4780934 h 4860733"/>
              <a:gd name="connsiteX7022" fmla="*/ 1922231 w 4853691"/>
              <a:gd name="connsiteY7022" fmla="*/ 4780934 h 4860733"/>
              <a:gd name="connsiteX7023" fmla="*/ 1856514 w 4853691"/>
              <a:gd name="connsiteY7023" fmla="*/ 4766851 h 4860733"/>
              <a:gd name="connsiteX7024" fmla="*/ 1854167 w 4853691"/>
              <a:gd name="connsiteY7024" fmla="*/ 4764504 h 4860733"/>
              <a:gd name="connsiteX7025" fmla="*/ 1847125 w 4853691"/>
              <a:gd name="connsiteY7025" fmla="*/ 4752769 h 4860733"/>
              <a:gd name="connsiteX7026" fmla="*/ 1492722 w 4853691"/>
              <a:gd name="connsiteY7026" fmla="*/ 4485206 h 4860733"/>
              <a:gd name="connsiteX7027" fmla="*/ 1483333 w 4853691"/>
              <a:gd name="connsiteY7027" fmla="*/ 4487553 h 4860733"/>
              <a:gd name="connsiteX7028" fmla="*/ 1469251 w 4853691"/>
              <a:gd name="connsiteY7028" fmla="*/ 4492247 h 4860733"/>
              <a:gd name="connsiteX7029" fmla="*/ 1459863 w 4853691"/>
              <a:gd name="connsiteY7029" fmla="*/ 4494594 h 4860733"/>
              <a:gd name="connsiteX7030" fmla="*/ 1445781 w 4853691"/>
              <a:gd name="connsiteY7030" fmla="*/ 4496941 h 4860733"/>
              <a:gd name="connsiteX7031" fmla="*/ 1436392 w 4853691"/>
              <a:gd name="connsiteY7031" fmla="*/ 4499288 h 4860733"/>
              <a:gd name="connsiteX7032" fmla="*/ 1422310 w 4853691"/>
              <a:gd name="connsiteY7032" fmla="*/ 4501635 h 4860733"/>
              <a:gd name="connsiteX7033" fmla="*/ 1412922 w 4853691"/>
              <a:gd name="connsiteY7033" fmla="*/ 4503982 h 4860733"/>
              <a:gd name="connsiteX7034" fmla="*/ 1396493 w 4853691"/>
              <a:gd name="connsiteY7034" fmla="*/ 4506329 h 4860733"/>
              <a:gd name="connsiteX7035" fmla="*/ 1387104 w 4853691"/>
              <a:gd name="connsiteY7035" fmla="*/ 4506329 h 4860733"/>
              <a:gd name="connsiteX7036" fmla="*/ 1370675 w 4853691"/>
              <a:gd name="connsiteY7036" fmla="*/ 4506329 h 4860733"/>
              <a:gd name="connsiteX7037" fmla="*/ 1363634 w 4853691"/>
              <a:gd name="connsiteY7037" fmla="*/ 4506329 h 4860733"/>
              <a:gd name="connsiteX7038" fmla="*/ 1340164 w 4853691"/>
              <a:gd name="connsiteY7038" fmla="*/ 4506329 h 4860733"/>
              <a:gd name="connsiteX7039" fmla="*/ 1297917 w 4853691"/>
              <a:gd name="connsiteY7039" fmla="*/ 4503982 h 4860733"/>
              <a:gd name="connsiteX7040" fmla="*/ 1286181 w 4853691"/>
              <a:gd name="connsiteY7040" fmla="*/ 4501635 h 4860733"/>
              <a:gd name="connsiteX7041" fmla="*/ 1276793 w 4853691"/>
              <a:gd name="connsiteY7041" fmla="*/ 4501635 h 4860733"/>
              <a:gd name="connsiteX7042" fmla="*/ 1276793 w 4853691"/>
              <a:gd name="connsiteY7042" fmla="*/ 4499288 h 4860733"/>
              <a:gd name="connsiteX7043" fmla="*/ 1255670 w 4853691"/>
              <a:gd name="connsiteY7043" fmla="*/ 4478165 h 4860733"/>
              <a:gd name="connsiteX7044" fmla="*/ 1241588 w 4853691"/>
              <a:gd name="connsiteY7044" fmla="*/ 4485206 h 4860733"/>
              <a:gd name="connsiteX7045" fmla="*/ 1196994 w 4853691"/>
              <a:gd name="connsiteY7045" fmla="*/ 4450000 h 4860733"/>
              <a:gd name="connsiteX7046" fmla="*/ 1182911 w 4853691"/>
              <a:gd name="connsiteY7046" fmla="*/ 4438265 h 4860733"/>
              <a:gd name="connsiteX7047" fmla="*/ 1164135 w 4853691"/>
              <a:gd name="connsiteY7047" fmla="*/ 4421836 h 4860733"/>
              <a:gd name="connsiteX7048" fmla="*/ 1178217 w 4853691"/>
              <a:gd name="connsiteY7048" fmla="*/ 4426530 h 4860733"/>
              <a:gd name="connsiteX7049" fmla="*/ 1201688 w 4853691"/>
              <a:gd name="connsiteY7049" fmla="*/ 4433571 h 4860733"/>
              <a:gd name="connsiteX7050" fmla="*/ 1232199 w 4853691"/>
              <a:gd name="connsiteY7050" fmla="*/ 4440612 h 4860733"/>
              <a:gd name="connsiteX7051" fmla="*/ 1255670 w 4853691"/>
              <a:gd name="connsiteY7051" fmla="*/ 4447653 h 4860733"/>
              <a:gd name="connsiteX7052" fmla="*/ 1286181 w 4853691"/>
              <a:gd name="connsiteY7052" fmla="*/ 4454694 h 4860733"/>
              <a:gd name="connsiteX7053" fmla="*/ 1309652 w 4853691"/>
              <a:gd name="connsiteY7053" fmla="*/ 4459388 h 4860733"/>
              <a:gd name="connsiteX7054" fmla="*/ 1342511 w 4853691"/>
              <a:gd name="connsiteY7054" fmla="*/ 4464083 h 4860733"/>
              <a:gd name="connsiteX7055" fmla="*/ 1363634 w 4853691"/>
              <a:gd name="connsiteY7055" fmla="*/ 4466429 h 4860733"/>
              <a:gd name="connsiteX7056" fmla="*/ 1401187 w 4853691"/>
              <a:gd name="connsiteY7056" fmla="*/ 4468777 h 4860733"/>
              <a:gd name="connsiteX7057" fmla="*/ 1417616 w 4853691"/>
              <a:gd name="connsiteY7057" fmla="*/ 4471123 h 4860733"/>
              <a:gd name="connsiteX7058" fmla="*/ 1471598 w 4853691"/>
              <a:gd name="connsiteY7058" fmla="*/ 4473471 h 4860733"/>
              <a:gd name="connsiteX7059" fmla="*/ 1471598 w 4853691"/>
              <a:gd name="connsiteY7059" fmla="*/ 4473471 h 4860733"/>
              <a:gd name="connsiteX7060" fmla="*/ 1473945 w 4853691"/>
              <a:gd name="connsiteY7060" fmla="*/ 4473471 h 4860733"/>
              <a:gd name="connsiteX7061" fmla="*/ 1513845 w 4853691"/>
              <a:gd name="connsiteY7061" fmla="*/ 4471123 h 4860733"/>
              <a:gd name="connsiteX7062" fmla="*/ 1513845 w 4853691"/>
              <a:gd name="connsiteY7062" fmla="*/ 4473471 h 4860733"/>
              <a:gd name="connsiteX7063" fmla="*/ 1506804 w 4853691"/>
              <a:gd name="connsiteY7063" fmla="*/ 4475818 h 4860733"/>
              <a:gd name="connsiteX7064" fmla="*/ 1492722 w 4853691"/>
              <a:gd name="connsiteY7064" fmla="*/ 4485206 h 4860733"/>
              <a:gd name="connsiteX7065" fmla="*/ 1220464 w 4853691"/>
              <a:gd name="connsiteY7065" fmla="*/ 4496941 h 4860733"/>
              <a:gd name="connsiteX7066" fmla="*/ 1201688 w 4853691"/>
              <a:gd name="connsiteY7066" fmla="*/ 4485206 h 4860733"/>
              <a:gd name="connsiteX7067" fmla="*/ 1215770 w 4853691"/>
              <a:gd name="connsiteY7067" fmla="*/ 4489900 h 4860733"/>
              <a:gd name="connsiteX7068" fmla="*/ 1229852 w 4853691"/>
              <a:gd name="connsiteY7068" fmla="*/ 4494594 h 4860733"/>
              <a:gd name="connsiteX7069" fmla="*/ 1234546 w 4853691"/>
              <a:gd name="connsiteY7069" fmla="*/ 4496941 h 4860733"/>
              <a:gd name="connsiteX7070" fmla="*/ 1234546 w 4853691"/>
              <a:gd name="connsiteY7070" fmla="*/ 4499288 h 4860733"/>
              <a:gd name="connsiteX7071" fmla="*/ 1225158 w 4853691"/>
              <a:gd name="connsiteY7071" fmla="*/ 4496941 h 4860733"/>
              <a:gd name="connsiteX7072" fmla="*/ 1220464 w 4853691"/>
              <a:gd name="connsiteY7072" fmla="*/ 4496941 h 4860733"/>
              <a:gd name="connsiteX7073" fmla="*/ 1145359 w 4853691"/>
              <a:gd name="connsiteY7073" fmla="*/ 4447653 h 4860733"/>
              <a:gd name="connsiteX7074" fmla="*/ 1119541 w 4853691"/>
              <a:gd name="connsiteY7074" fmla="*/ 4431224 h 4860733"/>
              <a:gd name="connsiteX7075" fmla="*/ 1105459 w 4853691"/>
              <a:gd name="connsiteY7075" fmla="*/ 4421836 h 4860733"/>
              <a:gd name="connsiteX7076" fmla="*/ 1121888 w 4853691"/>
              <a:gd name="connsiteY7076" fmla="*/ 4431224 h 4860733"/>
              <a:gd name="connsiteX7077" fmla="*/ 1171176 w 4853691"/>
              <a:gd name="connsiteY7077" fmla="*/ 4459388 h 4860733"/>
              <a:gd name="connsiteX7078" fmla="*/ 1201688 w 4853691"/>
              <a:gd name="connsiteY7078" fmla="*/ 4475818 h 4860733"/>
              <a:gd name="connsiteX7079" fmla="*/ 1234546 w 4853691"/>
              <a:gd name="connsiteY7079" fmla="*/ 4494594 h 4860733"/>
              <a:gd name="connsiteX7080" fmla="*/ 1234546 w 4853691"/>
              <a:gd name="connsiteY7080" fmla="*/ 4494594 h 4860733"/>
              <a:gd name="connsiteX7081" fmla="*/ 1229852 w 4853691"/>
              <a:gd name="connsiteY7081" fmla="*/ 4492247 h 4860733"/>
              <a:gd name="connsiteX7082" fmla="*/ 1213423 w 4853691"/>
              <a:gd name="connsiteY7082" fmla="*/ 4485206 h 4860733"/>
              <a:gd name="connsiteX7083" fmla="*/ 1194647 w 4853691"/>
              <a:gd name="connsiteY7083" fmla="*/ 4478165 h 4860733"/>
              <a:gd name="connsiteX7084" fmla="*/ 1192300 w 4853691"/>
              <a:gd name="connsiteY7084" fmla="*/ 4475818 h 4860733"/>
              <a:gd name="connsiteX7085" fmla="*/ 1171176 w 4853691"/>
              <a:gd name="connsiteY7085" fmla="*/ 4461735 h 4860733"/>
              <a:gd name="connsiteX7086" fmla="*/ 1145359 w 4853691"/>
              <a:gd name="connsiteY7086" fmla="*/ 4447653 h 4860733"/>
              <a:gd name="connsiteX7087" fmla="*/ 1006883 w 4853691"/>
              <a:gd name="connsiteY7087" fmla="*/ 4349077 h 4860733"/>
              <a:gd name="connsiteX7088" fmla="*/ 1025659 w 4853691"/>
              <a:gd name="connsiteY7088" fmla="*/ 4363160 h 4860733"/>
              <a:gd name="connsiteX7089" fmla="*/ 1023312 w 4853691"/>
              <a:gd name="connsiteY7089" fmla="*/ 4365506 h 4860733"/>
              <a:gd name="connsiteX7090" fmla="*/ 971677 w 4853691"/>
              <a:gd name="connsiteY7090" fmla="*/ 4330301 h 4860733"/>
              <a:gd name="connsiteX7091" fmla="*/ 974024 w 4853691"/>
              <a:gd name="connsiteY7091" fmla="*/ 4323260 h 4860733"/>
              <a:gd name="connsiteX7092" fmla="*/ 981065 w 4853691"/>
              <a:gd name="connsiteY7092" fmla="*/ 4330301 h 4860733"/>
              <a:gd name="connsiteX7093" fmla="*/ 1006883 w 4853691"/>
              <a:gd name="connsiteY7093" fmla="*/ 4349077 h 4860733"/>
              <a:gd name="connsiteX7094" fmla="*/ 1053824 w 4853691"/>
              <a:gd name="connsiteY7094" fmla="*/ 4346730 h 4860733"/>
              <a:gd name="connsiteX7095" fmla="*/ 1056171 w 4853691"/>
              <a:gd name="connsiteY7095" fmla="*/ 4337342 h 4860733"/>
              <a:gd name="connsiteX7096" fmla="*/ 1056171 w 4853691"/>
              <a:gd name="connsiteY7096" fmla="*/ 4334995 h 4860733"/>
              <a:gd name="connsiteX7097" fmla="*/ 1070253 w 4853691"/>
              <a:gd name="connsiteY7097" fmla="*/ 4349077 h 4860733"/>
              <a:gd name="connsiteX7098" fmla="*/ 1086683 w 4853691"/>
              <a:gd name="connsiteY7098" fmla="*/ 4365506 h 4860733"/>
              <a:gd name="connsiteX7099" fmla="*/ 1128929 w 4853691"/>
              <a:gd name="connsiteY7099" fmla="*/ 4403059 h 4860733"/>
              <a:gd name="connsiteX7100" fmla="*/ 1150053 w 4853691"/>
              <a:gd name="connsiteY7100" fmla="*/ 4421836 h 4860733"/>
              <a:gd name="connsiteX7101" fmla="*/ 1140665 w 4853691"/>
              <a:gd name="connsiteY7101" fmla="*/ 4419489 h 4860733"/>
              <a:gd name="connsiteX7102" fmla="*/ 1119541 w 4853691"/>
              <a:gd name="connsiteY7102" fmla="*/ 4410100 h 4860733"/>
              <a:gd name="connsiteX7103" fmla="*/ 1089030 w 4853691"/>
              <a:gd name="connsiteY7103" fmla="*/ 4398365 h 4860733"/>
              <a:gd name="connsiteX7104" fmla="*/ 1070253 w 4853691"/>
              <a:gd name="connsiteY7104" fmla="*/ 4388977 h 4860733"/>
              <a:gd name="connsiteX7105" fmla="*/ 1056171 w 4853691"/>
              <a:gd name="connsiteY7105" fmla="*/ 4381936 h 4860733"/>
              <a:gd name="connsiteX7106" fmla="*/ 1058518 w 4853691"/>
              <a:gd name="connsiteY7106" fmla="*/ 4374895 h 4860733"/>
              <a:gd name="connsiteX7107" fmla="*/ 1046783 w 4853691"/>
              <a:gd name="connsiteY7107" fmla="*/ 4356118 h 4860733"/>
              <a:gd name="connsiteX7108" fmla="*/ 1049130 w 4853691"/>
              <a:gd name="connsiteY7108" fmla="*/ 4351424 h 4860733"/>
              <a:gd name="connsiteX7109" fmla="*/ 1053824 w 4853691"/>
              <a:gd name="connsiteY7109" fmla="*/ 4346730 h 4860733"/>
              <a:gd name="connsiteX7110" fmla="*/ 974024 w 4853691"/>
              <a:gd name="connsiteY7110" fmla="*/ 4241113 h 4860733"/>
              <a:gd name="connsiteX7111" fmla="*/ 955248 w 4853691"/>
              <a:gd name="connsiteY7111" fmla="*/ 4219990 h 4860733"/>
              <a:gd name="connsiteX7112" fmla="*/ 866060 w 4853691"/>
              <a:gd name="connsiteY7112" fmla="*/ 4102637 h 4860733"/>
              <a:gd name="connsiteX7113" fmla="*/ 849631 w 4853691"/>
              <a:gd name="connsiteY7113" fmla="*/ 4081514 h 4860733"/>
              <a:gd name="connsiteX7114" fmla="*/ 828507 w 4853691"/>
              <a:gd name="connsiteY7114" fmla="*/ 4051002 h 4860733"/>
              <a:gd name="connsiteX7115" fmla="*/ 809731 w 4853691"/>
              <a:gd name="connsiteY7115" fmla="*/ 4022838 h 4860733"/>
              <a:gd name="connsiteX7116" fmla="*/ 790955 w 4853691"/>
              <a:gd name="connsiteY7116" fmla="*/ 3992326 h 4860733"/>
              <a:gd name="connsiteX7117" fmla="*/ 769831 w 4853691"/>
              <a:gd name="connsiteY7117" fmla="*/ 3961814 h 4860733"/>
              <a:gd name="connsiteX7118" fmla="*/ 751055 w 4853691"/>
              <a:gd name="connsiteY7118" fmla="*/ 3931303 h 4860733"/>
              <a:gd name="connsiteX7119" fmla="*/ 729931 w 4853691"/>
              <a:gd name="connsiteY7119" fmla="*/ 3898444 h 4860733"/>
              <a:gd name="connsiteX7120" fmla="*/ 713502 w 4853691"/>
              <a:gd name="connsiteY7120" fmla="*/ 3870280 h 4860733"/>
              <a:gd name="connsiteX7121" fmla="*/ 699420 w 4853691"/>
              <a:gd name="connsiteY7121" fmla="*/ 3849156 h 4860733"/>
              <a:gd name="connsiteX7122" fmla="*/ 704114 w 4853691"/>
              <a:gd name="connsiteY7122" fmla="*/ 3844462 h 4860733"/>
              <a:gd name="connsiteX7123" fmla="*/ 713502 w 4853691"/>
              <a:gd name="connsiteY7123" fmla="*/ 3849156 h 4860733"/>
              <a:gd name="connsiteX7124" fmla="*/ 732279 w 4853691"/>
              <a:gd name="connsiteY7124" fmla="*/ 3860891 h 4860733"/>
              <a:gd name="connsiteX7125" fmla="*/ 758096 w 4853691"/>
              <a:gd name="connsiteY7125" fmla="*/ 3874974 h 4860733"/>
              <a:gd name="connsiteX7126" fmla="*/ 776872 w 4853691"/>
              <a:gd name="connsiteY7126" fmla="*/ 3884362 h 4860733"/>
              <a:gd name="connsiteX7127" fmla="*/ 802690 w 4853691"/>
              <a:gd name="connsiteY7127" fmla="*/ 3898444 h 4860733"/>
              <a:gd name="connsiteX7128" fmla="*/ 821466 w 4853691"/>
              <a:gd name="connsiteY7128" fmla="*/ 3907832 h 4860733"/>
              <a:gd name="connsiteX7129" fmla="*/ 849631 w 4853691"/>
              <a:gd name="connsiteY7129" fmla="*/ 3919567 h 4860733"/>
              <a:gd name="connsiteX7130" fmla="*/ 866060 w 4853691"/>
              <a:gd name="connsiteY7130" fmla="*/ 3926609 h 4860733"/>
              <a:gd name="connsiteX7131" fmla="*/ 896572 w 4853691"/>
              <a:gd name="connsiteY7131" fmla="*/ 3938344 h 4860733"/>
              <a:gd name="connsiteX7132" fmla="*/ 913001 w 4853691"/>
              <a:gd name="connsiteY7132" fmla="*/ 3945385 h 4860733"/>
              <a:gd name="connsiteX7133" fmla="*/ 952901 w 4853691"/>
              <a:gd name="connsiteY7133" fmla="*/ 3959468 h 4860733"/>
              <a:gd name="connsiteX7134" fmla="*/ 959942 w 4853691"/>
              <a:gd name="connsiteY7134" fmla="*/ 3961814 h 4860733"/>
              <a:gd name="connsiteX7135" fmla="*/ 1009230 w 4853691"/>
              <a:gd name="connsiteY7135" fmla="*/ 3978244 h 4860733"/>
              <a:gd name="connsiteX7136" fmla="*/ 1009230 w 4853691"/>
              <a:gd name="connsiteY7136" fmla="*/ 3978244 h 4860733"/>
              <a:gd name="connsiteX7137" fmla="*/ 1039742 w 4853691"/>
              <a:gd name="connsiteY7137" fmla="*/ 3987632 h 4860733"/>
              <a:gd name="connsiteX7138" fmla="*/ 1039742 w 4853691"/>
              <a:gd name="connsiteY7138" fmla="*/ 3992326 h 4860733"/>
              <a:gd name="connsiteX7139" fmla="*/ 1056171 w 4853691"/>
              <a:gd name="connsiteY7139" fmla="*/ 4011102 h 4860733"/>
              <a:gd name="connsiteX7140" fmla="*/ 1044436 w 4853691"/>
              <a:gd name="connsiteY7140" fmla="*/ 4102637 h 4860733"/>
              <a:gd name="connsiteX7141" fmla="*/ 1042089 w 4853691"/>
              <a:gd name="connsiteY7141" fmla="*/ 4116720 h 4860733"/>
              <a:gd name="connsiteX7142" fmla="*/ 1039742 w 4853691"/>
              <a:gd name="connsiteY7142" fmla="*/ 4135496 h 4860733"/>
              <a:gd name="connsiteX7143" fmla="*/ 1037395 w 4853691"/>
              <a:gd name="connsiteY7143" fmla="*/ 4156619 h 4860733"/>
              <a:gd name="connsiteX7144" fmla="*/ 1035047 w 4853691"/>
              <a:gd name="connsiteY7144" fmla="*/ 4175396 h 4860733"/>
              <a:gd name="connsiteX7145" fmla="*/ 1032700 w 4853691"/>
              <a:gd name="connsiteY7145" fmla="*/ 4194172 h 4860733"/>
              <a:gd name="connsiteX7146" fmla="*/ 1030353 w 4853691"/>
              <a:gd name="connsiteY7146" fmla="*/ 4212948 h 4860733"/>
              <a:gd name="connsiteX7147" fmla="*/ 1028006 w 4853691"/>
              <a:gd name="connsiteY7147" fmla="*/ 4231725 h 4860733"/>
              <a:gd name="connsiteX7148" fmla="*/ 1025659 w 4853691"/>
              <a:gd name="connsiteY7148" fmla="*/ 4250501 h 4860733"/>
              <a:gd name="connsiteX7149" fmla="*/ 1023312 w 4853691"/>
              <a:gd name="connsiteY7149" fmla="*/ 4266930 h 4860733"/>
              <a:gd name="connsiteX7150" fmla="*/ 1020965 w 4853691"/>
              <a:gd name="connsiteY7150" fmla="*/ 4278666 h 4860733"/>
              <a:gd name="connsiteX7151" fmla="*/ 1018618 w 4853691"/>
              <a:gd name="connsiteY7151" fmla="*/ 4278666 h 4860733"/>
              <a:gd name="connsiteX7152" fmla="*/ 1006883 w 4853691"/>
              <a:gd name="connsiteY7152" fmla="*/ 4283360 h 4860733"/>
              <a:gd name="connsiteX7153" fmla="*/ 997495 w 4853691"/>
              <a:gd name="connsiteY7153" fmla="*/ 4273972 h 4860733"/>
              <a:gd name="connsiteX7154" fmla="*/ 974024 w 4853691"/>
              <a:gd name="connsiteY7154" fmla="*/ 4241113 h 4860733"/>
              <a:gd name="connsiteX7155" fmla="*/ 640744 w 4853691"/>
              <a:gd name="connsiteY7155" fmla="*/ 3785786 h 4860733"/>
              <a:gd name="connsiteX7156" fmla="*/ 614926 w 4853691"/>
              <a:gd name="connsiteY7156" fmla="*/ 3759969 h 4860733"/>
              <a:gd name="connsiteX7157" fmla="*/ 596150 w 4853691"/>
              <a:gd name="connsiteY7157" fmla="*/ 3741192 h 4860733"/>
              <a:gd name="connsiteX7158" fmla="*/ 567985 w 4853691"/>
              <a:gd name="connsiteY7158" fmla="*/ 3713028 h 4860733"/>
              <a:gd name="connsiteX7159" fmla="*/ 551556 w 4853691"/>
              <a:gd name="connsiteY7159" fmla="*/ 3696598 h 4860733"/>
              <a:gd name="connsiteX7160" fmla="*/ 523391 w 4853691"/>
              <a:gd name="connsiteY7160" fmla="*/ 3663740 h 4860733"/>
              <a:gd name="connsiteX7161" fmla="*/ 509309 w 4853691"/>
              <a:gd name="connsiteY7161" fmla="*/ 3649657 h 4860733"/>
              <a:gd name="connsiteX7162" fmla="*/ 474103 w 4853691"/>
              <a:gd name="connsiteY7162" fmla="*/ 3609757 h 4860733"/>
              <a:gd name="connsiteX7163" fmla="*/ 467062 w 4853691"/>
              <a:gd name="connsiteY7163" fmla="*/ 3602716 h 4860733"/>
              <a:gd name="connsiteX7164" fmla="*/ 427162 w 4853691"/>
              <a:gd name="connsiteY7164" fmla="*/ 3553428 h 4860733"/>
              <a:gd name="connsiteX7165" fmla="*/ 424815 w 4853691"/>
              <a:gd name="connsiteY7165" fmla="*/ 3551081 h 4860733"/>
              <a:gd name="connsiteX7166" fmla="*/ 389610 w 4853691"/>
              <a:gd name="connsiteY7166" fmla="*/ 3504140 h 4860733"/>
              <a:gd name="connsiteX7167" fmla="*/ 377874 w 4853691"/>
              <a:gd name="connsiteY7167" fmla="*/ 3487711 h 4860733"/>
              <a:gd name="connsiteX7168" fmla="*/ 354404 w 4853691"/>
              <a:gd name="connsiteY7168" fmla="*/ 3454853 h 4860733"/>
              <a:gd name="connsiteX7169" fmla="*/ 340322 w 4853691"/>
              <a:gd name="connsiteY7169" fmla="*/ 3436076 h 4860733"/>
              <a:gd name="connsiteX7170" fmla="*/ 319198 w 4853691"/>
              <a:gd name="connsiteY7170" fmla="*/ 3405564 h 4860733"/>
              <a:gd name="connsiteX7171" fmla="*/ 305116 w 4853691"/>
              <a:gd name="connsiteY7171" fmla="*/ 3384441 h 4860733"/>
              <a:gd name="connsiteX7172" fmla="*/ 286340 w 4853691"/>
              <a:gd name="connsiteY7172" fmla="*/ 3356276 h 4860733"/>
              <a:gd name="connsiteX7173" fmla="*/ 272257 w 4853691"/>
              <a:gd name="connsiteY7173" fmla="*/ 3335153 h 4860733"/>
              <a:gd name="connsiteX7174" fmla="*/ 255828 w 4853691"/>
              <a:gd name="connsiteY7174" fmla="*/ 3306989 h 4860733"/>
              <a:gd name="connsiteX7175" fmla="*/ 241746 w 4853691"/>
              <a:gd name="connsiteY7175" fmla="*/ 3283518 h 4860733"/>
              <a:gd name="connsiteX7176" fmla="*/ 225316 w 4853691"/>
              <a:gd name="connsiteY7176" fmla="*/ 3255354 h 4860733"/>
              <a:gd name="connsiteX7177" fmla="*/ 213581 w 4853691"/>
              <a:gd name="connsiteY7177" fmla="*/ 3231883 h 4860733"/>
              <a:gd name="connsiteX7178" fmla="*/ 199499 w 4853691"/>
              <a:gd name="connsiteY7178" fmla="*/ 3203718 h 4860733"/>
              <a:gd name="connsiteX7179" fmla="*/ 187764 w 4853691"/>
              <a:gd name="connsiteY7179" fmla="*/ 3180248 h 4860733"/>
              <a:gd name="connsiteX7180" fmla="*/ 183070 w 4853691"/>
              <a:gd name="connsiteY7180" fmla="*/ 3168513 h 4860733"/>
              <a:gd name="connsiteX7181" fmla="*/ 171334 w 4853691"/>
              <a:gd name="connsiteY7181" fmla="*/ 3133307 h 4860733"/>
              <a:gd name="connsiteX7182" fmla="*/ 159599 w 4853691"/>
              <a:gd name="connsiteY7182" fmla="*/ 3098101 h 4860733"/>
              <a:gd name="connsiteX7183" fmla="*/ 157252 w 4853691"/>
              <a:gd name="connsiteY7183" fmla="*/ 3093407 h 4860733"/>
              <a:gd name="connsiteX7184" fmla="*/ 157252 w 4853691"/>
              <a:gd name="connsiteY7184" fmla="*/ 3093407 h 4860733"/>
              <a:gd name="connsiteX7185" fmla="*/ 166640 w 4853691"/>
              <a:gd name="connsiteY7185" fmla="*/ 3105142 h 4860733"/>
              <a:gd name="connsiteX7186" fmla="*/ 178376 w 4853691"/>
              <a:gd name="connsiteY7186" fmla="*/ 3119225 h 4860733"/>
              <a:gd name="connsiteX7187" fmla="*/ 187764 w 4853691"/>
              <a:gd name="connsiteY7187" fmla="*/ 3130960 h 4860733"/>
              <a:gd name="connsiteX7188" fmla="*/ 201846 w 4853691"/>
              <a:gd name="connsiteY7188" fmla="*/ 3142695 h 4860733"/>
              <a:gd name="connsiteX7189" fmla="*/ 204193 w 4853691"/>
              <a:gd name="connsiteY7189" fmla="*/ 3145042 h 4860733"/>
              <a:gd name="connsiteX7190" fmla="*/ 206540 w 4853691"/>
              <a:gd name="connsiteY7190" fmla="*/ 3149737 h 4860733"/>
              <a:gd name="connsiteX7191" fmla="*/ 218275 w 4853691"/>
              <a:gd name="connsiteY7191" fmla="*/ 3168513 h 4860733"/>
              <a:gd name="connsiteX7192" fmla="*/ 230011 w 4853691"/>
              <a:gd name="connsiteY7192" fmla="*/ 3187289 h 4860733"/>
              <a:gd name="connsiteX7193" fmla="*/ 241746 w 4853691"/>
              <a:gd name="connsiteY7193" fmla="*/ 3206065 h 4860733"/>
              <a:gd name="connsiteX7194" fmla="*/ 253481 w 4853691"/>
              <a:gd name="connsiteY7194" fmla="*/ 3224842 h 4860733"/>
              <a:gd name="connsiteX7195" fmla="*/ 265216 w 4853691"/>
              <a:gd name="connsiteY7195" fmla="*/ 3243618 h 4860733"/>
              <a:gd name="connsiteX7196" fmla="*/ 276951 w 4853691"/>
              <a:gd name="connsiteY7196" fmla="*/ 3262394 h 4860733"/>
              <a:gd name="connsiteX7197" fmla="*/ 291034 w 4853691"/>
              <a:gd name="connsiteY7197" fmla="*/ 3281171 h 4860733"/>
              <a:gd name="connsiteX7198" fmla="*/ 302769 w 4853691"/>
              <a:gd name="connsiteY7198" fmla="*/ 3299947 h 4860733"/>
              <a:gd name="connsiteX7199" fmla="*/ 316851 w 4853691"/>
              <a:gd name="connsiteY7199" fmla="*/ 3318724 h 4860733"/>
              <a:gd name="connsiteX7200" fmla="*/ 328587 w 4853691"/>
              <a:gd name="connsiteY7200" fmla="*/ 3337500 h 4860733"/>
              <a:gd name="connsiteX7201" fmla="*/ 342669 w 4853691"/>
              <a:gd name="connsiteY7201" fmla="*/ 3356276 h 4860733"/>
              <a:gd name="connsiteX7202" fmla="*/ 356751 w 4853691"/>
              <a:gd name="connsiteY7202" fmla="*/ 3372706 h 4860733"/>
              <a:gd name="connsiteX7203" fmla="*/ 373180 w 4853691"/>
              <a:gd name="connsiteY7203" fmla="*/ 3391482 h 4860733"/>
              <a:gd name="connsiteX7204" fmla="*/ 387263 w 4853691"/>
              <a:gd name="connsiteY7204" fmla="*/ 3407912 h 4860733"/>
              <a:gd name="connsiteX7205" fmla="*/ 403692 w 4853691"/>
              <a:gd name="connsiteY7205" fmla="*/ 3426688 h 4860733"/>
              <a:gd name="connsiteX7206" fmla="*/ 415427 w 4853691"/>
              <a:gd name="connsiteY7206" fmla="*/ 3440770 h 4860733"/>
              <a:gd name="connsiteX7207" fmla="*/ 434204 w 4853691"/>
              <a:gd name="connsiteY7207" fmla="*/ 3461893 h 4860733"/>
              <a:gd name="connsiteX7208" fmla="*/ 445939 w 4853691"/>
              <a:gd name="connsiteY7208" fmla="*/ 3473629 h 4860733"/>
              <a:gd name="connsiteX7209" fmla="*/ 478797 w 4853691"/>
              <a:gd name="connsiteY7209" fmla="*/ 3506487 h 4860733"/>
              <a:gd name="connsiteX7210" fmla="*/ 488186 w 4853691"/>
              <a:gd name="connsiteY7210" fmla="*/ 3513529 h 4860733"/>
              <a:gd name="connsiteX7211" fmla="*/ 497574 w 4853691"/>
              <a:gd name="connsiteY7211" fmla="*/ 3529958 h 4860733"/>
              <a:gd name="connsiteX7212" fmla="*/ 518697 w 4853691"/>
              <a:gd name="connsiteY7212" fmla="*/ 3565164 h 4860733"/>
              <a:gd name="connsiteX7213" fmla="*/ 542168 w 4853691"/>
              <a:gd name="connsiteY7213" fmla="*/ 3605063 h 4860733"/>
              <a:gd name="connsiteX7214" fmla="*/ 563291 w 4853691"/>
              <a:gd name="connsiteY7214" fmla="*/ 3640269 h 4860733"/>
              <a:gd name="connsiteX7215" fmla="*/ 586762 w 4853691"/>
              <a:gd name="connsiteY7215" fmla="*/ 3680169 h 4860733"/>
              <a:gd name="connsiteX7216" fmla="*/ 607885 w 4853691"/>
              <a:gd name="connsiteY7216" fmla="*/ 3713028 h 4860733"/>
              <a:gd name="connsiteX7217" fmla="*/ 633703 w 4853691"/>
              <a:gd name="connsiteY7217" fmla="*/ 3752927 h 4860733"/>
              <a:gd name="connsiteX7218" fmla="*/ 654826 w 4853691"/>
              <a:gd name="connsiteY7218" fmla="*/ 3783439 h 4860733"/>
              <a:gd name="connsiteX7219" fmla="*/ 668908 w 4853691"/>
              <a:gd name="connsiteY7219" fmla="*/ 3804562 h 4860733"/>
              <a:gd name="connsiteX7220" fmla="*/ 657173 w 4853691"/>
              <a:gd name="connsiteY7220" fmla="*/ 3797521 h 4860733"/>
              <a:gd name="connsiteX7221" fmla="*/ 654826 w 4853691"/>
              <a:gd name="connsiteY7221" fmla="*/ 3795174 h 4860733"/>
              <a:gd name="connsiteX7222" fmla="*/ 640744 w 4853691"/>
              <a:gd name="connsiteY7222" fmla="*/ 3785786 h 4860733"/>
              <a:gd name="connsiteX7223" fmla="*/ 147864 w 4853691"/>
              <a:gd name="connsiteY7223" fmla="*/ 3076978 h 4860733"/>
              <a:gd name="connsiteX7224" fmla="*/ 138476 w 4853691"/>
              <a:gd name="connsiteY7224" fmla="*/ 3062896 h 4860733"/>
              <a:gd name="connsiteX7225" fmla="*/ 145517 w 4853691"/>
              <a:gd name="connsiteY7225" fmla="*/ 3055855 h 4860733"/>
              <a:gd name="connsiteX7226" fmla="*/ 154905 w 4853691"/>
              <a:gd name="connsiteY7226" fmla="*/ 3086366 h 4860733"/>
              <a:gd name="connsiteX7227" fmla="*/ 154905 w 4853691"/>
              <a:gd name="connsiteY7227" fmla="*/ 3086366 h 4860733"/>
              <a:gd name="connsiteX7228" fmla="*/ 147864 w 4853691"/>
              <a:gd name="connsiteY7228" fmla="*/ 3076978 h 4860733"/>
              <a:gd name="connsiteX7229" fmla="*/ 103270 w 4853691"/>
              <a:gd name="connsiteY7229" fmla="*/ 2983096 h 4860733"/>
              <a:gd name="connsiteX7230" fmla="*/ 103270 w 4853691"/>
              <a:gd name="connsiteY7230" fmla="*/ 2980749 h 4860733"/>
              <a:gd name="connsiteX7231" fmla="*/ 105617 w 4853691"/>
              <a:gd name="connsiteY7231" fmla="*/ 2987790 h 4860733"/>
              <a:gd name="connsiteX7232" fmla="*/ 103270 w 4853691"/>
              <a:gd name="connsiteY7232" fmla="*/ 2987790 h 4860733"/>
              <a:gd name="connsiteX7233" fmla="*/ 103270 w 4853691"/>
              <a:gd name="connsiteY7233" fmla="*/ 2983096 h 4860733"/>
              <a:gd name="connsiteX7234" fmla="*/ 103270 w 4853691"/>
              <a:gd name="connsiteY7234" fmla="*/ 2983096 h 4860733"/>
              <a:gd name="connsiteX7235" fmla="*/ 91535 w 4853691"/>
              <a:gd name="connsiteY7235" fmla="*/ 2943196 h 4860733"/>
              <a:gd name="connsiteX7236" fmla="*/ 82147 w 4853691"/>
              <a:gd name="connsiteY7236" fmla="*/ 2915032 h 4860733"/>
              <a:gd name="connsiteX7237" fmla="*/ 77453 w 4853691"/>
              <a:gd name="connsiteY7237" fmla="*/ 2896255 h 4860733"/>
              <a:gd name="connsiteX7238" fmla="*/ 70411 w 4853691"/>
              <a:gd name="connsiteY7238" fmla="*/ 2868091 h 4860733"/>
              <a:gd name="connsiteX7239" fmla="*/ 68064 w 4853691"/>
              <a:gd name="connsiteY7239" fmla="*/ 2861050 h 4860733"/>
              <a:gd name="connsiteX7240" fmla="*/ 70411 w 4853691"/>
              <a:gd name="connsiteY7240" fmla="*/ 2863397 h 4860733"/>
              <a:gd name="connsiteX7241" fmla="*/ 77453 w 4853691"/>
              <a:gd name="connsiteY7241" fmla="*/ 2872785 h 4860733"/>
              <a:gd name="connsiteX7242" fmla="*/ 77453 w 4853691"/>
              <a:gd name="connsiteY7242" fmla="*/ 2875132 h 4860733"/>
              <a:gd name="connsiteX7243" fmla="*/ 82147 w 4853691"/>
              <a:gd name="connsiteY7243" fmla="*/ 2891561 h 4860733"/>
              <a:gd name="connsiteX7244" fmla="*/ 82147 w 4853691"/>
              <a:gd name="connsiteY7244" fmla="*/ 2893908 h 4860733"/>
              <a:gd name="connsiteX7245" fmla="*/ 82147 w 4853691"/>
              <a:gd name="connsiteY7245" fmla="*/ 2896255 h 4860733"/>
              <a:gd name="connsiteX7246" fmla="*/ 86841 w 4853691"/>
              <a:gd name="connsiteY7246" fmla="*/ 2910338 h 4860733"/>
              <a:gd name="connsiteX7247" fmla="*/ 86841 w 4853691"/>
              <a:gd name="connsiteY7247" fmla="*/ 2910338 h 4860733"/>
              <a:gd name="connsiteX7248" fmla="*/ 93882 w 4853691"/>
              <a:gd name="connsiteY7248" fmla="*/ 2936155 h 4860733"/>
              <a:gd name="connsiteX7249" fmla="*/ 98576 w 4853691"/>
              <a:gd name="connsiteY7249" fmla="*/ 2957279 h 4860733"/>
              <a:gd name="connsiteX7250" fmla="*/ 98576 w 4853691"/>
              <a:gd name="connsiteY7250" fmla="*/ 2964320 h 4860733"/>
              <a:gd name="connsiteX7251" fmla="*/ 98576 w 4853691"/>
              <a:gd name="connsiteY7251" fmla="*/ 2964320 h 4860733"/>
              <a:gd name="connsiteX7252" fmla="*/ 96229 w 4853691"/>
              <a:gd name="connsiteY7252" fmla="*/ 2959626 h 4860733"/>
              <a:gd name="connsiteX7253" fmla="*/ 91535 w 4853691"/>
              <a:gd name="connsiteY7253" fmla="*/ 2943196 h 4860733"/>
              <a:gd name="connsiteX7254" fmla="*/ 112658 w 4853691"/>
              <a:gd name="connsiteY7254" fmla="*/ 2600527 h 4860733"/>
              <a:gd name="connsiteX7255" fmla="*/ 126741 w 4853691"/>
              <a:gd name="connsiteY7255" fmla="*/ 2591139 h 4860733"/>
              <a:gd name="connsiteX7256" fmla="*/ 129088 w 4853691"/>
              <a:gd name="connsiteY7256" fmla="*/ 2588792 h 4860733"/>
              <a:gd name="connsiteX7257" fmla="*/ 168987 w 4853691"/>
              <a:gd name="connsiteY7257" fmla="*/ 2558281 h 4860733"/>
              <a:gd name="connsiteX7258" fmla="*/ 173681 w 4853691"/>
              <a:gd name="connsiteY7258" fmla="*/ 2553587 h 4860733"/>
              <a:gd name="connsiteX7259" fmla="*/ 190111 w 4853691"/>
              <a:gd name="connsiteY7259" fmla="*/ 2539504 h 4860733"/>
              <a:gd name="connsiteX7260" fmla="*/ 199499 w 4853691"/>
              <a:gd name="connsiteY7260" fmla="*/ 2532463 h 4860733"/>
              <a:gd name="connsiteX7261" fmla="*/ 213581 w 4853691"/>
              <a:gd name="connsiteY7261" fmla="*/ 2518381 h 4860733"/>
              <a:gd name="connsiteX7262" fmla="*/ 222969 w 4853691"/>
              <a:gd name="connsiteY7262" fmla="*/ 2508993 h 4860733"/>
              <a:gd name="connsiteX7263" fmla="*/ 230011 w 4853691"/>
              <a:gd name="connsiteY7263" fmla="*/ 2513687 h 4860733"/>
              <a:gd name="connsiteX7264" fmla="*/ 227664 w 4853691"/>
              <a:gd name="connsiteY7264" fmla="*/ 2527769 h 4860733"/>
              <a:gd name="connsiteX7265" fmla="*/ 220622 w 4853691"/>
              <a:gd name="connsiteY7265" fmla="*/ 2553587 h 4860733"/>
              <a:gd name="connsiteX7266" fmla="*/ 220622 w 4853691"/>
              <a:gd name="connsiteY7266" fmla="*/ 2558281 h 4860733"/>
              <a:gd name="connsiteX7267" fmla="*/ 183070 w 4853691"/>
              <a:gd name="connsiteY7267" fmla="*/ 2692062 h 4860733"/>
              <a:gd name="connsiteX7268" fmla="*/ 180723 w 4853691"/>
              <a:gd name="connsiteY7268" fmla="*/ 2696756 h 4860733"/>
              <a:gd name="connsiteX7269" fmla="*/ 176028 w 4853691"/>
              <a:gd name="connsiteY7269" fmla="*/ 2696756 h 4860733"/>
              <a:gd name="connsiteX7270" fmla="*/ 161946 w 4853691"/>
              <a:gd name="connsiteY7270" fmla="*/ 2701451 h 4860733"/>
              <a:gd name="connsiteX7271" fmla="*/ 152558 w 4853691"/>
              <a:gd name="connsiteY7271" fmla="*/ 2692062 h 4860733"/>
              <a:gd name="connsiteX7272" fmla="*/ 147864 w 4853691"/>
              <a:gd name="connsiteY7272" fmla="*/ 2687368 h 4860733"/>
              <a:gd name="connsiteX7273" fmla="*/ 122046 w 4853691"/>
              <a:gd name="connsiteY7273" fmla="*/ 2661551 h 4860733"/>
              <a:gd name="connsiteX7274" fmla="*/ 115005 w 4853691"/>
              <a:gd name="connsiteY7274" fmla="*/ 2654510 h 4860733"/>
              <a:gd name="connsiteX7275" fmla="*/ 98576 w 4853691"/>
              <a:gd name="connsiteY7275" fmla="*/ 2635733 h 4860733"/>
              <a:gd name="connsiteX7276" fmla="*/ 91535 w 4853691"/>
              <a:gd name="connsiteY7276" fmla="*/ 2626345 h 4860733"/>
              <a:gd name="connsiteX7277" fmla="*/ 91535 w 4853691"/>
              <a:gd name="connsiteY7277" fmla="*/ 2623998 h 4860733"/>
              <a:gd name="connsiteX7278" fmla="*/ 98576 w 4853691"/>
              <a:gd name="connsiteY7278" fmla="*/ 2609916 h 4860733"/>
              <a:gd name="connsiteX7279" fmla="*/ 98576 w 4853691"/>
              <a:gd name="connsiteY7279" fmla="*/ 2605222 h 4860733"/>
              <a:gd name="connsiteX7280" fmla="*/ 107964 w 4853691"/>
              <a:gd name="connsiteY7280" fmla="*/ 2600527 h 4860733"/>
              <a:gd name="connsiteX7281" fmla="*/ 112658 w 4853691"/>
              <a:gd name="connsiteY7281" fmla="*/ 2600527 h 4860733"/>
              <a:gd name="connsiteX7282" fmla="*/ 286340 w 4853691"/>
              <a:gd name="connsiteY7282" fmla="*/ 2321229 h 4860733"/>
              <a:gd name="connsiteX7283" fmla="*/ 363792 w 4853691"/>
              <a:gd name="connsiteY7283" fmla="*/ 2034889 h 4860733"/>
              <a:gd name="connsiteX7284" fmla="*/ 427162 w 4853691"/>
              <a:gd name="connsiteY7284" fmla="*/ 1809573 h 4860733"/>
              <a:gd name="connsiteX7285" fmla="*/ 429509 w 4853691"/>
              <a:gd name="connsiteY7285" fmla="*/ 1802532 h 4860733"/>
              <a:gd name="connsiteX7286" fmla="*/ 441245 w 4853691"/>
              <a:gd name="connsiteY7286" fmla="*/ 1767326 h 4860733"/>
              <a:gd name="connsiteX7287" fmla="*/ 448286 w 4853691"/>
              <a:gd name="connsiteY7287" fmla="*/ 1741508 h 4860733"/>
              <a:gd name="connsiteX7288" fmla="*/ 452980 w 4853691"/>
              <a:gd name="connsiteY7288" fmla="*/ 1741508 h 4860733"/>
              <a:gd name="connsiteX7289" fmla="*/ 471756 w 4853691"/>
              <a:gd name="connsiteY7289" fmla="*/ 1722732 h 4860733"/>
              <a:gd name="connsiteX7290" fmla="*/ 504615 w 4853691"/>
              <a:gd name="connsiteY7290" fmla="*/ 1725079 h 4860733"/>
              <a:gd name="connsiteX7291" fmla="*/ 521044 w 4853691"/>
              <a:gd name="connsiteY7291" fmla="*/ 1727426 h 4860733"/>
              <a:gd name="connsiteX7292" fmla="*/ 553903 w 4853691"/>
              <a:gd name="connsiteY7292" fmla="*/ 1732120 h 4860733"/>
              <a:gd name="connsiteX7293" fmla="*/ 575026 w 4853691"/>
              <a:gd name="connsiteY7293" fmla="*/ 1736814 h 4860733"/>
              <a:gd name="connsiteX7294" fmla="*/ 605538 w 4853691"/>
              <a:gd name="connsiteY7294" fmla="*/ 1741508 h 4860733"/>
              <a:gd name="connsiteX7295" fmla="*/ 631355 w 4853691"/>
              <a:gd name="connsiteY7295" fmla="*/ 1748550 h 4860733"/>
              <a:gd name="connsiteX7296" fmla="*/ 657173 w 4853691"/>
              <a:gd name="connsiteY7296" fmla="*/ 1755591 h 4860733"/>
              <a:gd name="connsiteX7297" fmla="*/ 682991 w 4853691"/>
              <a:gd name="connsiteY7297" fmla="*/ 1762632 h 4860733"/>
              <a:gd name="connsiteX7298" fmla="*/ 706461 w 4853691"/>
              <a:gd name="connsiteY7298" fmla="*/ 1769673 h 4860733"/>
              <a:gd name="connsiteX7299" fmla="*/ 734626 w 4853691"/>
              <a:gd name="connsiteY7299" fmla="*/ 1779061 h 4860733"/>
              <a:gd name="connsiteX7300" fmla="*/ 758096 w 4853691"/>
              <a:gd name="connsiteY7300" fmla="*/ 1786102 h 4860733"/>
              <a:gd name="connsiteX7301" fmla="*/ 788608 w 4853691"/>
              <a:gd name="connsiteY7301" fmla="*/ 1797838 h 4860733"/>
              <a:gd name="connsiteX7302" fmla="*/ 809731 w 4853691"/>
              <a:gd name="connsiteY7302" fmla="*/ 1804879 h 4860733"/>
              <a:gd name="connsiteX7303" fmla="*/ 844937 w 4853691"/>
              <a:gd name="connsiteY7303" fmla="*/ 1818961 h 4860733"/>
              <a:gd name="connsiteX7304" fmla="*/ 863713 w 4853691"/>
              <a:gd name="connsiteY7304" fmla="*/ 1826002 h 4860733"/>
              <a:gd name="connsiteX7305" fmla="*/ 901266 w 4853691"/>
              <a:gd name="connsiteY7305" fmla="*/ 1842432 h 4860733"/>
              <a:gd name="connsiteX7306" fmla="*/ 917695 w 4853691"/>
              <a:gd name="connsiteY7306" fmla="*/ 1849473 h 4860733"/>
              <a:gd name="connsiteX7307" fmla="*/ 957595 w 4853691"/>
              <a:gd name="connsiteY7307" fmla="*/ 1868249 h 4860733"/>
              <a:gd name="connsiteX7308" fmla="*/ 971677 w 4853691"/>
              <a:gd name="connsiteY7308" fmla="*/ 1875290 h 4860733"/>
              <a:gd name="connsiteX7309" fmla="*/ 1016271 w 4853691"/>
              <a:gd name="connsiteY7309" fmla="*/ 1898761 h 4860733"/>
              <a:gd name="connsiteX7310" fmla="*/ 1025659 w 4853691"/>
              <a:gd name="connsiteY7310" fmla="*/ 1903455 h 4860733"/>
              <a:gd name="connsiteX7311" fmla="*/ 1074947 w 4853691"/>
              <a:gd name="connsiteY7311" fmla="*/ 1929272 h 4860733"/>
              <a:gd name="connsiteX7312" fmla="*/ 1079641 w 4853691"/>
              <a:gd name="connsiteY7312" fmla="*/ 1931619 h 4860733"/>
              <a:gd name="connsiteX7313" fmla="*/ 1133623 w 4853691"/>
              <a:gd name="connsiteY7313" fmla="*/ 1962131 h 4860733"/>
              <a:gd name="connsiteX7314" fmla="*/ 1133623 w 4853691"/>
              <a:gd name="connsiteY7314" fmla="*/ 1962131 h 4860733"/>
              <a:gd name="connsiteX7315" fmla="*/ 1279140 w 4853691"/>
              <a:gd name="connsiteY7315" fmla="*/ 2048971 h 4860733"/>
              <a:gd name="connsiteX7316" fmla="*/ 1276793 w 4853691"/>
              <a:gd name="connsiteY7316" fmla="*/ 2058360 h 4860733"/>
              <a:gd name="connsiteX7317" fmla="*/ 1279140 w 4853691"/>
              <a:gd name="connsiteY7317" fmla="*/ 2065401 h 4860733"/>
              <a:gd name="connsiteX7318" fmla="*/ 877795 w 4853691"/>
              <a:gd name="connsiteY7318" fmla="*/ 2236735 h 4860733"/>
              <a:gd name="connsiteX7319" fmla="*/ 734626 w 4853691"/>
              <a:gd name="connsiteY7319" fmla="*/ 2297759 h 4860733"/>
              <a:gd name="connsiteX7320" fmla="*/ 697073 w 4853691"/>
              <a:gd name="connsiteY7320" fmla="*/ 2314188 h 4860733"/>
              <a:gd name="connsiteX7321" fmla="*/ 678296 w 4853691"/>
              <a:gd name="connsiteY7321" fmla="*/ 2302453 h 4860733"/>
              <a:gd name="connsiteX7322" fmla="*/ 657173 w 4853691"/>
              <a:gd name="connsiteY7322" fmla="*/ 2323576 h 4860733"/>
              <a:gd name="connsiteX7323" fmla="*/ 659520 w 4853691"/>
              <a:gd name="connsiteY7323" fmla="*/ 2330617 h 4860733"/>
              <a:gd name="connsiteX7324" fmla="*/ 445939 w 4853691"/>
              <a:gd name="connsiteY7324" fmla="*/ 2419805 h 4860733"/>
              <a:gd name="connsiteX7325" fmla="*/ 441245 w 4853691"/>
              <a:gd name="connsiteY7325" fmla="*/ 2422152 h 4860733"/>
              <a:gd name="connsiteX7326" fmla="*/ 389610 w 4853691"/>
              <a:gd name="connsiteY7326" fmla="*/ 2440928 h 4860733"/>
              <a:gd name="connsiteX7327" fmla="*/ 375527 w 4853691"/>
              <a:gd name="connsiteY7327" fmla="*/ 2445622 h 4860733"/>
              <a:gd name="connsiteX7328" fmla="*/ 335628 w 4853691"/>
              <a:gd name="connsiteY7328" fmla="*/ 2459705 h 4860733"/>
              <a:gd name="connsiteX7329" fmla="*/ 319198 w 4853691"/>
              <a:gd name="connsiteY7329" fmla="*/ 2466746 h 4860733"/>
              <a:gd name="connsiteX7330" fmla="*/ 286340 w 4853691"/>
              <a:gd name="connsiteY7330" fmla="*/ 2478481 h 4860733"/>
              <a:gd name="connsiteX7331" fmla="*/ 265216 w 4853691"/>
              <a:gd name="connsiteY7331" fmla="*/ 2485522 h 4860733"/>
              <a:gd name="connsiteX7332" fmla="*/ 255828 w 4853691"/>
              <a:gd name="connsiteY7332" fmla="*/ 2487869 h 4860733"/>
              <a:gd name="connsiteX7333" fmla="*/ 244093 w 4853691"/>
              <a:gd name="connsiteY7333" fmla="*/ 2476134 h 4860733"/>
              <a:gd name="connsiteX7334" fmla="*/ 272257 w 4853691"/>
              <a:gd name="connsiteY7334" fmla="*/ 2370517 h 4860733"/>
              <a:gd name="connsiteX7335" fmla="*/ 286340 w 4853691"/>
              <a:gd name="connsiteY7335" fmla="*/ 2321229 h 4860733"/>
              <a:gd name="connsiteX7336" fmla="*/ 283993 w 4853691"/>
              <a:gd name="connsiteY7336" fmla="*/ 1809573 h 4860733"/>
              <a:gd name="connsiteX7337" fmla="*/ 281646 w 4853691"/>
              <a:gd name="connsiteY7337" fmla="*/ 1797838 h 4860733"/>
              <a:gd name="connsiteX7338" fmla="*/ 276951 w 4853691"/>
              <a:gd name="connsiteY7338" fmla="*/ 1783755 h 4860733"/>
              <a:gd name="connsiteX7339" fmla="*/ 274604 w 4853691"/>
              <a:gd name="connsiteY7339" fmla="*/ 1774367 h 4860733"/>
              <a:gd name="connsiteX7340" fmla="*/ 269910 w 4853691"/>
              <a:gd name="connsiteY7340" fmla="*/ 1757938 h 4860733"/>
              <a:gd name="connsiteX7341" fmla="*/ 269910 w 4853691"/>
              <a:gd name="connsiteY7341" fmla="*/ 1755591 h 4860733"/>
              <a:gd name="connsiteX7342" fmla="*/ 276951 w 4853691"/>
              <a:gd name="connsiteY7342" fmla="*/ 1746203 h 4860733"/>
              <a:gd name="connsiteX7343" fmla="*/ 281646 w 4853691"/>
              <a:gd name="connsiteY7343" fmla="*/ 1741508 h 4860733"/>
              <a:gd name="connsiteX7344" fmla="*/ 307463 w 4853691"/>
              <a:gd name="connsiteY7344" fmla="*/ 1706303 h 4860733"/>
              <a:gd name="connsiteX7345" fmla="*/ 319198 w 4853691"/>
              <a:gd name="connsiteY7345" fmla="*/ 1692221 h 4860733"/>
              <a:gd name="connsiteX7346" fmla="*/ 328587 w 4853691"/>
              <a:gd name="connsiteY7346" fmla="*/ 1680485 h 4860733"/>
              <a:gd name="connsiteX7347" fmla="*/ 335628 w 4853691"/>
              <a:gd name="connsiteY7347" fmla="*/ 1682832 h 4860733"/>
              <a:gd name="connsiteX7348" fmla="*/ 335628 w 4853691"/>
              <a:gd name="connsiteY7348" fmla="*/ 1685179 h 4860733"/>
              <a:gd name="connsiteX7349" fmla="*/ 328587 w 4853691"/>
              <a:gd name="connsiteY7349" fmla="*/ 1722732 h 4860733"/>
              <a:gd name="connsiteX7350" fmla="*/ 326239 w 4853691"/>
              <a:gd name="connsiteY7350" fmla="*/ 1739161 h 4860733"/>
              <a:gd name="connsiteX7351" fmla="*/ 319198 w 4853691"/>
              <a:gd name="connsiteY7351" fmla="*/ 1779061 h 4860733"/>
              <a:gd name="connsiteX7352" fmla="*/ 302769 w 4853691"/>
              <a:gd name="connsiteY7352" fmla="*/ 1830696 h 4860733"/>
              <a:gd name="connsiteX7353" fmla="*/ 300422 w 4853691"/>
              <a:gd name="connsiteY7353" fmla="*/ 1835390 h 4860733"/>
              <a:gd name="connsiteX7354" fmla="*/ 295728 w 4853691"/>
              <a:gd name="connsiteY7354" fmla="*/ 1835390 h 4860733"/>
              <a:gd name="connsiteX7355" fmla="*/ 291034 w 4853691"/>
              <a:gd name="connsiteY7355" fmla="*/ 1835390 h 4860733"/>
              <a:gd name="connsiteX7356" fmla="*/ 288687 w 4853691"/>
              <a:gd name="connsiteY7356" fmla="*/ 1823655 h 4860733"/>
              <a:gd name="connsiteX7357" fmla="*/ 283993 w 4853691"/>
              <a:gd name="connsiteY7357" fmla="*/ 1809573 h 4860733"/>
              <a:gd name="connsiteX7358" fmla="*/ 295728 w 4853691"/>
              <a:gd name="connsiteY7358" fmla="*/ 1687526 h 4860733"/>
              <a:gd name="connsiteX7359" fmla="*/ 288687 w 4853691"/>
              <a:gd name="connsiteY7359" fmla="*/ 1692221 h 4860733"/>
              <a:gd name="connsiteX7360" fmla="*/ 272257 w 4853691"/>
              <a:gd name="connsiteY7360" fmla="*/ 1703956 h 4860733"/>
              <a:gd name="connsiteX7361" fmla="*/ 265216 w 4853691"/>
              <a:gd name="connsiteY7361" fmla="*/ 1708650 h 4860733"/>
              <a:gd name="connsiteX7362" fmla="*/ 253481 w 4853691"/>
              <a:gd name="connsiteY7362" fmla="*/ 1718038 h 4860733"/>
              <a:gd name="connsiteX7363" fmla="*/ 246440 w 4853691"/>
              <a:gd name="connsiteY7363" fmla="*/ 1701609 h 4860733"/>
              <a:gd name="connsiteX7364" fmla="*/ 258175 w 4853691"/>
              <a:gd name="connsiteY7364" fmla="*/ 1685179 h 4860733"/>
              <a:gd name="connsiteX7365" fmla="*/ 246440 w 4853691"/>
              <a:gd name="connsiteY7365" fmla="*/ 1668750 h 4860733"/>
              <a:gd name="connsiteX7366" fmla="*/ 269910 w 4853691"/>
              <a:gd name="connsiteY7366" fmla="*/ 1624156 h 4860733"/>
              <a:gd name="connsiteX7367" fmla="*/ 272257 w 4853691"/>
              <a:gd name="connsiteY7367" fmla="*/ 1619462 h 4860733"/>
              <a:gd name="connsiteX7368" fmla="*/ 302769 w 4853691"/>
              <a:gd name="connsiteY7368" fmla="*/ 1563133 h 4860733"/>
              <a:gd name="connsiteX7369" fmla="*/ 309810 w 4853691"/>
              <a:gd name="connsiteY7369" fmla="*/ 1549051 h 4860733"/>
              <a:gd name="connsiteX7370" fmla="*/ 335628 w 4853691"/>
              <a:gd name="connsiteY7370" fmla="*/ 1502110 h 4860733"/>
              <a:gd name="connsiteX7371" fmla="*/ 347363 w 4853691"/>
              <a:gd name="connsiteY7371" fmla="*/ 1483333 h 4860733"/>
              <a:gd name="connsiteX7372" fmla="*/ 373180 w 4853691"/>
              <a:gd name="connsiteY7372" fmla="*/ 1441087 h 4860733"/>
              <a:gd name="connsiteX7373" fmla="*/ 384916 w 4853691"/>
              <a:gd name="connsiteY7373" fmla="*/ 1419963 h 4860733"/>
              <a:gd name="connsiteX7374" fmla="*/ 394304 w 4853691"/>
              <a:gd name="connsiteY7374" fmla="*/ 1405881 h 4860733"/>
              <a:gd name="connsiteX7375" fmla="*/ 391957 w 4853691"/>
              <a:gd name="connsiteY7375" fmla="*/ 1419963 h 4860733"/>
              <a:gd name="connsiteX7376" fmla="*/ 387263 w 4853691"/>
              <a:gd name="connsiteY7376" fmla="*/ 1436392 h 4860733"/>
              <a:gd name="connsiteX7377" fmla="*/ 382569 w 4853691"/>
              <a:gd name="connsiteY7377" fmla="*/ 1452822 h 4860733"/>
              <a:gd name="connsiteX7378" fmla="*/ 377874 w 4853691"/>
              <a:gd name="connsiteY7378" fmla="*/ 1469251 h 4860733"/>
              <a:gd name="connsiteX7379" fmla="*/ 375527 w 4853691"/>
              <a:gd name="connsiteY7379" fmla="*/ 1480986 h 4860733"/>
              <a:gd name="connsiteX7380" fmla="*/ 373180 w 4853691"/>
              <a:gd name="connsiteY7380" fmla="*/ 1495069 h 4860733"/>
              <a:gd name="connsiteX7381" fmla="*/ 368486 w 4853691"/>
              <a:gd name="connsiteY7381" fmla="*/ 1516192 h 4860733"/>
              <a:gd name="connsiteX7382" fmla="*/ 366139 w 4853691"/>
              <a:gd name="connsiteY7382" fmla="*/ 1525580 h 4860733"/>
              <a:gd name="connsiteX7383" fmla="*/ 340322 w 4853691"/>
              <a:gd name="connsiteY7383" fmla="*/ 1647627 h 4860733"/>
              <a:gd name="connsiteX7384" fmla="*/ 337975 w 4853691"/>
              <a:gd name="connsiteY7384" fmla="*/ 1647627 h 4860733"/>
              <a:gd name="connsiteX7385" fmla="*/ 316851 w 4853691"/>
              <a:gd name="connsiteY7385" fmla="*/ 1668750 h 4860733"/>
              <a:gd name="connsiteX7386" fmla="*/ 319198 w 4853691"/>
              <a:gd name="connsiteY7386" fmla="*/ 1675791 h 4860733"/>
              <a:gd name="connsiteX7387" fmla="*/ 312157 w 4853691"/>
              <a:gd name="connsiteY7387" fmla="*/ 1678138 h 4860733"/>
              <a:gd name="connsiteX7388" fmla="*/ 295728 w 4853691"/>
              <a:gd name="connsiteY7388" fmla="*/ 1687526 h 4860733"/>
              <a:gd name="connsiteX7389" fmla="*/ 424815 w 4853691"/>
              <a:gd name="connsiteY7389" fmla="*/ 1351899 h 4860733"/>
              <a:gd name="connsiteX7390" fmla="*/ 448286 w 4853691"/>
              <a:gd name="connsiteY7390" fmla="*/ 1314346 h 4860733"/>
              <a:gd name="connsiteX7391" fmla="*/ 464715 w 4853691"/>
              <a:gd name="connsiteY7391" fmla="*/ 1288529 h 4860733"/>
              <a:gd name="connsiteX7392" fmla="*/ 488186 w 4853691"/>
              <a:gd name="connsiteY7392" fmla="*/ 1253323 h 4860733"/>
              <a:gd name="connsiteX7393" fmla="*/ 509309 w 4853691"/>
              <a:gd name="connsiteY7393" fmla="*/ 1225158 h 4860733"/>
              <a:gd name="connsiteX7394" fmla="*/ 523391 w 4853691"/>
              <a:gd name="connsiteY7394" fmla="*/ 1206382 h 4860733"/>
              <a:gd name="connsiteX7395" fmla="*/ 525738 w 4853691"/>
              <a:gd name="connsiteY7395" fmla="*/ 1208729 h 4860733"/>
              <a:gd name="connsiteX7396" fmla="*/ 516350 w 4853691"/>
              <a:gd name="connsiteY7396" fmla="*/ 1234546 h 4860733"/>
              <a:gd name="connsiteX7397" fmla="*/ 499921 w 4853691"/>
              <a:gd name="connsiteY7397" fmla="*/ 1274446 h 4860733"/>
              <a:gd name="connsiteX7398" fmla="*/ 483492 w 4853691"/>
              <a:gd name="connsiteY7398" fmla="*/ 1314346 h 4860733"/>
              <a:gd name="connsiteX7399" fmla="*/ 469409 w 4853691"/>
              <a:gd name="connsiteY7399" fmla="*/ 1354246 h 4860733"/>
              <a:gd name="connsiteX7400" fmla="*/ 452980 w 4853691"/>
              <a:gd name="connsiteY7400" fmla="*/ 1396493 h 4860733"/>
              <a:gd name="connsiteX7401" fmla="*/ 445939 w 4853691"/>
              <a:gd name="connsiteY7401" fmla="*/ 1415269 h 4860733"/>
              <a:gd name="connsiteX7402" fmla="*/ 438898 w 4853691"/>
              <a:gd name="connsiteY7402" fmla="*/ 1429351 h 4860733"/>
              <a:gd name="connsiteX7403" fmla="*/ 420121 w 4853691"/>
              <a:gd name="connsiteY7403" fmla="*/ 1469251 h 4860733"/>
              <a:gd name="connsiteX7404" fmla="*/ 410733 w 4853691"/>
              <a:gd name="connsiteY7404" fmla="*/ 1492722 h 4860733"/>
              <a:gd name="connsiteX7405" fmla="*/ 391957 w 4853691"/>
              <a:gd name="connsiteY7405" fmla="*/ 1532621 h 4860733"/>
              <a:gd name="connsiteX7406" fmla="*/ 380222 w 4853691"/>
              <a:gd name="connsiteY7406" fmla="*/ 1558439 h 4860733"/>
              <a:gd name="connsiteX7407" fmla="*/ 363792 w 4853691"/>
              <a:gd name="connsiteY7407" fmla="*/ 1598339 h 4860733"/>
              <a:gd name="connsiteX7408" fmla="*/ 352057 w 4853691"/>
              <a:gd name="connsiteY7408" fmla="*/ 1626503 h 4860733"/>
              <a:gd name="connsiteX7409" fmla="*/ 342669 w 4853691"/>
              <a:gd name="connsiteY7409" fmla="*/ 1649974 h 4860733"/>
              <a:gd name="connsiteX7410" fmla="*/ 340322 w 4853691"/>
              <a:gd name="connsiteY7410" fmla="*/ 1649974 h 4860733"/>
              <a:gd name="connsiteX7411" fmla="*/ 345016 w 4853691"/>
              <a:gd name="connsiteY7411" fmla="*/ 1624156 h 4860733"/>
              <a:gd name="connsiteX7412" fmla="*/ 347363 w 4853691"/>
              <a:gd name="connsiteY7412" fmla="*/ 1612421 h 4860733"/>
              <a:gd name="connsiteX7413" fmla="*/ 352057 w 4853691"/>
              <a:gd name="connsiteY7413" fmla="*/ 1586603 h 4860733"/>
              <a:gd name="connsiteX7414" fmla="*/ 354404 w 4853691"/>
              <a:gd name="connsiteY7414" fmla="*/ 1574868 h 4860733"/>
              <a:gd name="connsiteX7415" fmla="*/ 359098 w 4853691"/>
              <a:gd name="connsiteY7415" fmla="*/ 1549051 h 4860733"/>
              <a:gd name="connsiteX7416" fmla="*/ 361445 w 4853691"/>
              <a:gd name="connsiteY7416" fmla="*/ 1539662 h 4860733"/>
              <a:gd name="connsiteX7417" fmla="*/ 366139 w 4853691"/>
              <a:gd name="connsiteY7417" fmla="*/ 1513845 h 4860733"/>
              <a:gd name="connsiteX7418" fmla="*/ 368486 w 4853691"/>
              <a:gd name="connsiteY7418" fmla="*/ 1506804 h 4860733"/>
              <a:gd name="connsiteX7419" fmla="*/ 373180 w 4853691"/>
              <a:gd name="connsiteY7419" fmla="*/ 1480986 h 4860733"/>
              <a:gd name="connsiteX7420" fmla="*/ 375527 w 4853691"/>
              <a:gd name="connsiteY7420" fmla="*/ 1473945 h 4860733"/>
              <a:gd name="connsiteX7421" fmla="*/ 382569 w 4853691"/>
              <a:gd name="connsiteY7421" fmla="*/ 1448128 h 4860733"/>
              <a:gd name="connsiteX7422" fmla="*/ 384916 w 4853691"/>
              <a:gd name="connsiteY7422" fmla="*/ 1441087 h 4860733"/>
              <a:gd name="connsiteX7423" fmla="*/ 391957 w 4853691"/>
              <a:gd name="connsiteY7423" fmla="*/ 1415269 h 4860733"/>
              <a:gd name="connsiteX7424" fmla="*/ 394304 w 4853691"/>
              <a:gd name="connsiteY7424" fmla="*/ 1408228 h 4860733"/>
              <a:gd name="connsiteX7425" fmla="*/ 396651 w 4853691"/>
              <a:gd name="connsiteY7425" fmla="*/ 1398840 h 4860733"/>
              <a:gd name="connsiteX7426" fmla="*/ 410733 w 4853691"/>
              <a:gd name="connsiteY7426" fmla="*/ 1377716 h 4860733"/>
              <a:gd name="connsiteX7427" fmla="*/ 424815 w 4853691"/>
              <a:gd name="connsiteY7427" fmla="*/ 1351899 h 4860733"/>
              <a:gd name="connsiteX7428" fmla="*/ 640744 w 4853691"/>
              <a:gd name="connsiteY7428" fmla="*/ 1056171 h 4860733"/>
              <a:gd name="connsiteX7429" fmla="*/ 654826 w 4853691"/>
              <a:gd name="connsiteY7429" fmla="*/ 1032700 h 4860733"/>
              <a:gd name="connsiteX7430" fmla="*/ 671255 w 4853691"/>
              <a:gd name="connsiteY7430" fmla="*/ 1006883 h 4860733"/>
              <a:gd name="connsiteX7431" fmla="*/ 678296 w 4853691"/>
              <a:gd name="connsiteY7431" fmla="*/ 995148 h 4860733"/>
              <a:gd name="connsiteX7432" fmla="*/ 687685 w 4853691"/>
              <a:gd name="connsiteY7432" fmla="*/ 997495 h 4860733"/>
              <a:gd name="connsiteX7433" fmla="*/ 708808 w 4853691"/>
              <a:gd name="connsiteY7433" fmla="*/ 976371 h 4860733"/>
              <a:gd name="connsiteX7434" fmla="*/ 704114 w 4853691"/>
              <a:gd name="connsiteY7434" fmla="*/ 964636 h 4860733"/>
              <a:gd name="connsiteX7435" fmla="*/ 727584 w 4853691"/>
              <a:gd name="connsiteY7435" fmla="*/ 948207 h 4860733"/>
              <a:gd name="connsiteX7436" fmla="*/ 739320 w 4853691"/>
              <a:gd name="connsiteY7436" fmla="*/ 938819 h 4860733"/>
              <a:gd name="connsiteX7437" fmla="*/ 767484 w 4853691"/>
              <a:gd name="connsiteY7437" fmla="*/ 920042 h 4860733"/>
              <a:gd name="connsiteX7438" fmla="*/ 783914 w 4853691"/>
              <a:gd name="connsiteY7438" fmla="*/ 910654 h 4860733"/>
              <a:gd name="connsiteX7439" fmla="*/ 809731 w 4853691"/>
              <a:gd name="connsiteY7439" fmla="*/ 894225 h 4860733"/>
              <a:gd name="connsiteX7440" fmla="*/ 826160 w 4853691"/>
              <a:gd name="connsiteY7440" fmla="*/ 882489 h 4860733"/>
              <a:gd name="connsiteX7441" fmla="*/ 837896 w 4853691"/>
              <a:gd name="connsiteY7441" fmla="*/ 875448 h 4860733"/>
              <a:gd name="connsiteX7442" fmla="*/ 837896 w 4853691"/>
              <a:gd name="connsiteY7442" fmla="*/ 877795 h 4860733"/>
              <a:gd name="connsiteX7443" fmla="*/ 786261 w 4853691"/>
              <a:gd name="connsiteY7443" fmla="*/ 924736 h 4860733"/>
              <a:gd name="connsiteX7444" fmla="*/ 767484 w 4853691"/>
              <a:gd name="connsiteY7444" fmla="*/ 943513 h 4860733"/>
              <a:gd name="connsiteX7445" fmla="*/ 687685 w 4853691"/>
              <a:gd name="connsiteY7445" fmla="*/ 1020965 h 4860733"/>
              <a:gd name="connsiteX7446" fmla="*/ 668908 w 4853691"/>
              <a:gd name="connsiteY7446" fmla="*/ 1042089 h 4860733"/>
              <a:gd name="connsiteX7447" fmla="*/ 614926 w 4853691"/>
              <a:gd name="connsiteY7447" fmla="*/ 1100765 h 4860733"/>
              <a:gd name="connsiteX7448" fmla="*/ 624314 w 4853691"/>
              <a:gd name="connsiteY7448" fmla="*/ 1084335 h 4860733"/>
              <a:gd name="connsiteX7449" fmla="*/ 640744 w 4853691"/>
              <a:gd name="connsiteY7449" fmla="*/ 1056171 h 4860733"/>
              <a:gd name="connsiteX7450" fmla="*/ 910654 w 4853691"/>
              <a:gd name="connsiteY7450" fmla="*/ 812078 h 4860733"/>
              <a:gd name="connsiteX7451" fmla="*/ 945860 w 4853691"/>
              <a:gd name="connsiteY7451" fmla="*/ 781566 h 4860733"/>
              <a:gd name="connsiteX7452" fmla="*/ 950554 w 4853691"/>
              <a:gd name="connsiteY7452" fmla="*/ 781566 h 4860733"/>
              <a:gd name="connsiteX7453" fmla="*/ 976371 w 4853691"/>
              <a:gd name="connsiteY7453" fmla="*/ 781566 h 4860733"/>
              <a:gd name="connsiteX7454" fmla="*/ 985760 w 4853691"/>
              <a:gd name="connsiteY7454" fmla="*/ 781566 h 4860733"/>
              <a:gd name="connsiteX7455" fmla="*/ 1004536 w 4853691"/>
              <a:gd name="connsiteY7455" fmla="*/ 783914 h 4860733"/>
              <a:gd name="connsiteX7456" fmla="*/ 1013924 w 4853691"/>
              <a:gd name="connsiteY7456" fmla="*/ 783914 h 4860733"/>
              <a:gd name="connsiteX7457" fmla="*/ 1032700 w 4853691"/>
              <a:gd name="connsiteY7457" fmla="*/ 786261 h 4860733"/>
              <a:gd name="connsiteX7458" fmla="*/ 1042089 w 4853691"/>
              <a:gd name="connsiteY7458" fmla="*/ 788608 h 4860733"/>
              <a:gd name="connsiteX7459" fmla="*/ 1060865 w 4853691"/>
              <a:gd name="connsiteY7459" fmla="*/ 790955 h 4860733"/>
              <a:gd name="connsiteX7460" fmla="*/ 1070253 w 4853691"/>
              <a:gd name="connsiteY7460" fmla="*/ 793302 h 4860733"/>
              <a:gd name="connsiteX7461" fmla="*/ 1086683 w 4853691"/>
              <a:gd name="connsiteY7461" fmla="*/ 795649 h 4860733"/>
              <a:gd name="connsiteX7462" fmla="*/ 1098418 w 4853691"/>
              <a:gd name="connsiteY7462" fmla="*/ 797996 h 4860733"/>
              <a:gd name="connsiteX7463" fmla="*/ 1103112 w 4853691"/>
              <a:gd name="connsiteY7463" fmla="*/ 797996 h 4860733"/>
              <a:gd name="connsiteX7464" fmla="*/ 1100765 w 4853691"/>
              <a:gd name="connsiteY7464" fmla="*/ 800343 h 4860733"/>
              <a:gd name="connsiteX7465" fmla="*/ 1060865 w 4853691"/>
              <a:gd name="connsiteY7465" fmla="*/ 868407 h 4860733"/>
              <a:gd name="connsiteX7466" fmla="*/ 1046783 w 4853691"/>
              <a:gd name="connsiteY7466" fmla="*/ 894225 h 4860733"/>
              <a:gd name="connsiteX7467" fmla="*/ 1028006 w 4853691"/>
              <a:gd name="connsiteY7467" fmla="*/ 927083 h 4860733"/>
              <a:gd name="connsiteX7468" fmla="*/ 934124 w 4853691"/>
              <a:gd name="connsiteY7468" fmla="*/ 1004536 h 4860733"/>
              <a:gd name="connsiteX7469" fmla="*/ 931777 w 4853691"/>
              <a:gd name="connsiteY7469" fmla="*/ 1006883 h 4860733"/>
              <a:gd name="connsiteX7470" fmla="*/ 880142 w 4853691"/>
              <a:gd name="connsiteY7470" fmla="*/ 1053824 h 4860733"/>
              <a:gd name="connsiteX7471" fmla="*/ 868407 w 4853691"/>
              <a:gd name="connsiteY7471" fmla="*/ 1063212 h 4860733"/>
              <a:gd name="connsiteX7472" fmla="*/ 851978 w 4853691"/>
              <a:gd name="connsiteY7472" fmla="*/ 1077294 h 4860733"/>
              <a:gd name="connsiteX7473" fmla="*/ 851978 w 4853691"/>
              <a:gd name="connsiteY7473" fmla="*/ 1074947 h 4860733"/>
              <a:gd name="connsiteX7474" fmla="*/ 851978 w 4853691"/>
              <a:gd name="connsiteY7474" fmla="*/ 1046783 h 4860733"/>
              <a:gd name="connsiteX7475" fmla="*/ 851978 w 4853691"/>
              <a:gd name="connsiteY7475" fmla="*/ 1002189 h 4860733"/>
              <a:gd name="connsiteX7476" fmla="*/ 851978 w 4853691"/>
              <a:gd name="connsiteY7476" fmla="*/ 997495 h 4860733"/>
              <a:gd name="connsiteX7477" fmla="*/ 851978 w 4853691"/>
              <a:gd name="connsiteY7477" fmla="*/ 880142 h 4860733"/>
              <a:gd name="connsiteX7478" fmla="*/ 870754 w 4853691"/>
              <a:gd name="connsiteY7478" fmla="*/ 859019 h 4860733"/>
              <a:gd name="connsiteX7479" fmla="*/ 866060 w 4853691"/>
              <a:gd name="connsiteY7479" fmla="*/ 847284 h 4860733"/>
              <a:gd name="connsiteX7480" fmla="*/ 901266 w 4853691"/>
              <a:gd name="connsiteY7480" fmla="*/ 814425 h 4860733"/>
              <a:gd name="connsiteX7481" fmla="*/ 910654 w 4853691"/>
              <a:gd name="connsiteY7481" fmla="*/ 812078 h 4860733"/>
              <a:gd name="connsiteX7482" fmla="*/ 1157094 w 4853691"/>
              <a:gd name="connsiteY7482" fmla="*/ 713502 h 4860733"/>
              <a:gd name="connsiteX7483" fmla="*/ 1206382 w 4853691"/>
              <a:gd name="connsiteY7483" fmla="*/ 638397 h 4860733"/>
              <a:gd name="connsiteX7484" fmla="*/ 1215770 w 4853691"/>
              <a:gd name="connsiteY7484" fmla="*/ 624314 h 4860733"/>
              <a:gd name="connsiteX7485" fmla="*/ 1265058 w 4853691"/>
              <a:gd name="connsiteY7485" fmla="*/ 553903 h 4860733"/>
              <a:gd name="connsiteX7486" fmla="*/ 1276793 w 4853691"/>
              <a:gd name="connsiteY7486" fmla="*/ 556250 h 4860733"/>
              <a:gd name="connsiteX7487" fmla="*/ 1297917 w 4853691"/>
              <a:gd name="connsiteY7487" fmla="*/ 535127 h 4860733"/>
              <a:gd name="connsiteX7488" fmla="*/ 1295570 w 4853691"/>
              <a:gd name="connsiteY7488" fmla="*/ 528085 h 4860733"/>
              <a:gd name="connsiteX7489" fmla="*/ 1448128 w 4853691"/>
              <a:gd name="connsiteY7489" fmla="*/ 476450 h 4860733"/>
              <a:gd name="connsiteX7490" fmla="*/ 1448128 w 4853691"/>
              <a:gd name="connsiteY7490" fmla="*/ 476450 h 4860733"/>
              <a:gd name="connsiteX7491" fmla="*/ 1429351 w 4853691"/>
              <a:gd name="connsiteY7491" fmla="*/ 495227 h 4860733"/>
              <a:gd name="connsiteX7492" fmla="*/ 1417616 w 4853691"/>
              <a:gd name="connsiteY7492" fmla="*/ 509309 h 4860733"/>
              <a:gd name="connsiteX7493" fmla="*/ 1398840 w 4853691"/>
              <a:gd name="connsiteY7493" fmla="*/ 530433 h 4860733"/>
              <a:gd name="connsiteX7494" fmla="*/ 1387104 w 4853691"/>
              <a:gd name="connsiteY7494" fmla="*/ 544515 h 4860733"/>
              <a:gd name="connsiteX7495" fmla="*/ 1368328 w 4853691"/>
              <a:gd name="connsiteY7495" fmla="*/ 565638 h 4860733"/>
              <a:gd name="connsiteX7496" fmla="*/ 1356593 w 4853691"/>
              <a:gd name="connsiteY7496" fmla="*/ 579720 h 4860733"/>
              <a:gd name="connsiteX7497" fmla="*/ 1337816 w 4853691"/>
              <a:gd name="connsiteY7497" fmla="*/ 600844 h 4860733"/>
              <a:gd name="connsiteX7498" fmla="*/ 1326081 w 4853691"/>
              <a:gd name="connsiteY7498" fmla="*/ 614926 h 4860733"/>
              <a:gd name="connsiteX7499" fmla="*/ 1309652 w 4853691"/>
              <a:gd name="connsiteY7499" fmla="*/ 636050 h 4860733"/>
              <a:gd name="connsiteX7500" fmla="*/ 1295570 w 4853691"/>
              <a:gd name="connsiteY7500" fmla="*/ 652479 h 4860733"/>
              <a:gd name="connsiteX7501" fmla="*/ 1281487 w 4853691"/>
              <a:gd name="connsiteY7501" fmla="*/ 671255 h 4860733"/>
              <a:gd name="connsiteX7502" fmla="*/ 1265058 w 4853691"/>
              <a:gd name="connsiteY7502" fmla="*/ 690032 h 4860733"/>
              <a:gd name="connsiteX7503" fmla="*/ 1255670 w 4853691"/>
              <a:gd name="connsiteY7503" fmla="*/ 701767 h 4860733"/>
              <a:gd name="connsiteX7504" fmla="*/ 1182911 w 4853691"/>
              <a:gd name="connsiteY7504" fmla="*/ 797996 h 4860733"/>
              <a:gd name="connsiteX7505" fmla="*/ 1171176 w 4853691"/>
              <a:gd name="connsiteY7505" fmla="*/ 793302 h 4860733"/>
              <a:gd name="connsiteX7506" fmla="*/ 1152400 w 4853691"/>
              <a:gd name="connsiteY7506" fmla="*/ 807384 h 4860733"/>
              <a:gd name="connsiteX7507" fmla="*/ 1143012 w 4853691"/>
              <a:gd name="connsiteY7507" fmla="*/ 805037 h 4860733"/>
              <a:gd name="connsiteX7508" fmla="*/ 1133623 w 4853691"/>
              <a:gd name="connsiteY7508" fmla="*/ 802690 h 4860733"/>
              <a:gd name="connsiteX7509" fmla="*/ 1117194 w 4853691"/>
              <a:gd name="connsiteY7509" fmla="*/ 797996 h 4860733"/>
              <a:gd name="connsiteX7510" fmla="*/ 1107806 w 4853691"/>
              <a:gd name="connsiteY7510" fmla="*/ 795649 h 4860733"/>
              <a:gd name="connsiteX7511" fmla="*/ 1140665 w 4853691"/>
              <a:gd name="connsiteY7511" fmla="*/ 741667 h 4860733"/>
              <a:gd name="connsiteX7512" fmla="*/ 1157094 w 4853691"/>
              <a:gd name="connsiteY7512" fmla="*/ 713502 h 4860733"/>
              <a:gd name="connsiteX7513" fmla="*/ 1633544 w 4853691"/>
              <a:gd name="connsiteY7513" fmla="*/ 323892 h 4860733"/>
              <a:gd name="connsiteX7514" fmla="*/ 1657015 w 4853691"/>
              <a:gd name="connsiteY7514" fmla="*/ 295728 h 4860733"/>
              <a:gd name="connsiteX7515" fmla="*/ 1657015 w 4853691"/>
              <a:gd name="connsiteY7515" fmla="*/ 295728 h 4860733"/>
              <a:gd name="connsiteX7516" fmla="*/ 1668750 w 4853691"/>
              <a:gd name="connsiteY7516" fmla="*/ 300422 h 4860733"/>
              <a:gd name="connsiteX7517" fmla="*/ 1687526 w 4853691"/>
              <a:gd name="connsiteY7517" fmla="*/ 286340 h 4860733"/>
              <a:gd name="connsiteX7518" fmla="*/ 1699262 w 4853691"/>
              <a:gd name="connsiteY7518" fmla="*/ 291034 h 4860733"/>
              <a:gd name="connsiteX7519" fmla="*/ 1703956 w 4853691"/>
              <a:gd name="connsiteY7519" fmla="*/ 293381 h 4860733"/>
              <a:gd name="connsiteX7520" fmla="*/ 1729773 w 4853691"/>
              <a:gd name="connsiteY7520" fmla="*/ 302769 h 4860733"/>
              <a:gd name="connsiteX7521" fmla="*/ 1736814 w 4853691"/>
              <a:gd name="connsiteY7521" fmla="*/ 305116 h 4860733"/>
              <a:gd name="connsiteX7522" fmla="*/ 1760285 w 4853691"/>
              <a:gd name="connsiteY7522" fmla="*/ 314504 h 4860733"/>
              <a:gd name="connsiteX7523" fmla="*/ 1769673 w 4853691"/>
              <a:gd name="connsiteY7523" fmla="*/ 319198 h 4860733"/>
              <a:gd name="connsiteX7524" fmla="*/ 1790797 w 4853691"/>
              <a:gd name="connsiteY7524" fmla="*/ 328586 h 4860733"/>
              <a:gd name="connsiteX7525" fmla="*/ 1823655 w 4853691"/>
              <a:gd name="connsiteY7525" fmla="*/ 345016 h 4860733"/>
              <a:gd name="connsiteX7526" fmla="*/ 1826002 w 4853691"/>
              <a:gd name="connsiteY7526" fmla="*/ 345016 h 4860733"/>
              <a:gd name="connsiteX7527" fmla="*/ 1856514 w 4853691"/>
              <a:gd name="connsiteY7527" fmla="*/ 363792 h 4860733"/>
              <a:gd name="connsiteX7528" fmla="*/ 1863555 w 4853691"/>
              <a:gd name="connsiteY7528" fmla="*/ 368486 h 4860733"/>
              <a:gd name="connsiteX7529" fmla="*/ 1889372 w 4853691"/>
              <a:gd name="connsiteY7529" fmla="*/ 384916 h 4860733"/>
              <a:gd name="connsiteX7530" fmla="*/ 1898761 w 4853691"/>
              <a:gd name="connsiteY7530" fmla="*/ 391957 h 4860733"/>
              <a:gd name="connsiteX7531" fmla="*/ 1903455 w 4853691"/>
              <a:gd name="connsiteY7531" fmla="*/ 394304 h 4860733"/>
              <a:gd name="connsiteX7532" fmla="*/ 1896414 w 4853691"/>
              <a:gd name="connsiteY7532" fmla="*/ 394304 h 4860733"/>
              <a:gd name="connsiteX7533" fmla="*/ 1865902 w 4853691"/>
              <a:gd name="connsiteY7533" fmla="*/ 396651 h 4860733"/>
              <a:gd name="connsiteX7534" fmla="*/ 1842431 w 4853691"/>
              <a:gd name="connsiteY7534" fmla="*/ 398998 h 4860733"/>
              <a:gd name="connsiteX7535" fmla="*/ 1814267 w 4853691"/>
              <a:gd name="connsiteY7535" fmla="*/ 401345 h 4860733"/>
              <a:gd name="connsiteX7536" fmla="*/ 1790797 w 4853691"/>
              <a:gd name="connsiteY7536" fmla="*/ 403692 h 4860733"/>
              <a:gd name="connsiteX7537" fmla="*/ 1762632 w 4853691"/>
              <a:gd name="connsiteY7537" fmla="*/ 406039 h 4860733"/>
              <a:gd name="connsiteX7538" fmla="*/ 1739161 w 4853691"/>
              <a:gd name="connsiteY7538" fmla="*/ 408386 h 4860733"/>
              <a:gd name="connsiteX7539" fmla="*/ 1710997 w 4853691"/>
              <a:gd name="connsiteY7539" fmla="*/ 413080 h 4860733"/>
              <a:gd name="connsiteX7540" fmla="*/ 1687526 w 4853691"/>
              <a:gd name="connsiteY7540" fmla="*/ 417774 h 4860733"/>
              <a:gd name="connsiteX7541" fmla="*/ 1659362 w 4853691"/>
              <a:gd name="connsiteY7541" fmla="*/ 422468 h 4860733"/>
              <a:gd name="connsiteX7542" fmla="*/ 1635891 w 4853691"/>
              <a:gd name="connsiteY7542" fmla="*/ 427162 h 4860733"/>
              <a:gd name="connsiteX7543" fmla="*/ 1610074 w 4853691"/>
              <a:gd name="connsiteY7543" fmla="*/ 431857 h 4860733"/>
              <a:gd name="connsiteX7544" fmla="*/ 1586603 w 4853691"/>
              <a:gd name="connsiteY7544" fmla="*/ 436551 h 4860733"/>
              <a:gd name="connsiteX7545" fmla="*/ 1560786 w 4853691"/>
              <a:gd name="connsiteY7545" fmla="*/ 441245 h 4860733"/>
              <a:gd name="connsiteX7546" fmla="*/ 1539662 w 4853691"/>
              <a:gd name="connsiteY7546" fmla="*/ 445939 h 4860733"/>
              <a:gd name="connsiteX7547" fmla="*/ 1621809 w 4853691"/>
              <a:gd name="connsiteY7547" fmla="*/ 326239 h 4860733"/>
              <a:gd name="connsiteX7548" fmla="*/ 1633544 w 4853691"/>
              <a:gd name="connsiteY7548" fmla="*/ 323892 h 4860733"/>
              <a:gd name="connsiteX7549" fmla="*/ 1924578 w 4853691"/>
              <a:gd name="connsiteY7549" fmla="*/ 396651 h 4860733"/>
              <a:gd name="connsiteX7550" fmla="*/ 2016113 w 4853691"/>
              <a:gd name="connsiteY7550" fmla="*/ 391957 h 4860733"/>
              <a:gd name="connsiteX7551" fmla="*/ 2086524 w 4853691"/>
              <a:gd name="connsiteY7551" fmla="*/ 391957 h 4860733"/>
              <a:gd name="connsiteX7552" fmla="*/ 2180406 w 4853691"/>
              <a:gd name="connsiteY7552" fmla="*/ 394304 h 4860733"/>
              <a:gd name="connsiteX7553" fmla="*/ 2213265 w 4853691"/>
              <a:gd name="connsiteY7553" fmla="*/ 396651 h 4860733"/>
              <a:gd name="connsiteX7554" fmla="*/ 2274288 w 4853691"/>
              <a:gd name="connsiteY7554" fmla="*/ 398998 h 4860733"/>
              <a:gd name="connsiteX7555" fmla="*/ 2304800 w 4853691"/>
              <a:gd name="connsiteY7555" fmla="*/ 401345 h 4860733"/>
              <a:gd name="connsiteX7556" fmla="*/ 2302453 w 4853691"/>
              <a:gd name="connsiteY7556" fmla="*/ 406039 h 4860733"/>
              <a:gd name="connsiteX7557" fmla="*/ 2290717 w 4853691"/>
              <a:gd name="connsiteY7557" fmla="*/ 434204 h 4860733"/>
              <a:gd name="connsiteX7558" fmla="*/ 2278982 w 4853691"/>
              <a:gd name="connsiteY7558" fmla="*/ 464715 h 4860733"/>
              <a:gd name="connsiteX7559" fmla="*/ 2248471 w 4853691"/>
              <a:gd name="connsiteY7559" fmla="*/ 474103 h 4860733"/>
              <a:gd name="connsiteX7560" fmla="*/ 2192141 w 4853691"/>
              <a:gd name="connsiteY7560" fmla="*/ 492880 h 4860733"/>
              <a:gd name="connsiteX7561" fmla="*/ 2142854 w 4853691"/>
              <a:gd name="connsiteY7561" fmla="*/ 509309 h 4860733"/>
              <a:gd name="connsiteX7562" fmla="*/ 2086524 w 4853691"/>
              <a:gd name="connsiteY7562" fmla="*/ 528085 h 4860733"/>
              <a:gd name="connsiteX7563" fmla="*/ 2081830 w 4853691"/>
              <a:gd name="connsiteY7563" fmla="*/ 530433 h 4860733"/>
              <a:gd name="connsiteX7564" fmla="*/ 2034889 w 4853691"/>
              <a:gd name="connsiteY7564" fmla="*/ 490533 h 4860733"/>
              <a:gd name="connsiteX7565" fmla="*/ 2032542 w 4853691"/>
              <a:gd name="connsiteY7565" fmla="*/ 488186 h 4860733"/>
              <a:gd name="connsiteX7566" fmla="*/ 2002031 w 4853691"/>
              <a:gd name="connsiteY7566" fmla="*/ 462368 h 4860733"/>
              <a:gd name="connsiteX7567" fmla="*/ 1994989 w 4853691"/>
              <a:gd name="connsiteY7567" fmla="*/ 457674 h 4860733"/>
              <a:gd name="connsiteX7568" fmla="*/ 1966825 w 4853691"/>
              <a:gd name="connsiteY7568" fmla="*/ 436551 h 4860733"/>
              <a:gd name="connsiteX7569" fmla="*/ 1959784 w 4853691"/>
              <a:gd name="connsiteY7569" fmla="*/ 429510 h 4860733"/>
              <a:gd name="connsiteX7570" fmla="*/ 1933966 w 4853691"/>
              <a:gd name="connsiteY7570" fmla="*/ 410733 h 4860733"/>
              <a:gd name="connsiteX7571" fmla="*/ 1924578 w 4853691"/>
              <a:gd name="connsiteY7571" fmla="*/ 403692 h 4860733"/>
              <a:gd name="connsiteX7572" fmla="*/ 1917537 w 4853691"/>
              <a:gd name="connsiteY7572" fmla="*/ 398998 h 4860733"/>
              <a:gd name="connsiteX7573" fmla="*/ 1924578 w 4853691"/>
              <a:gd name="connsiteY7573" fmla="*/ 398998 h 4860733"/>
              <a:gd name="connsiteX7574" fmla="*/ 1924578 w 4853691"/>
              <a:gd name="connsiteY7574" fmla="*/ 396651 h 4860733"/>
              <a:gd name="connsiteX7575" fmla="*/ 2314188 w 4853691"/>
              <a:gd name="connsiteY7575" fmla="*/ 384916 h 4860733"/>
              <a:gd name="connsiteX7576" fmla="*/ 2365823 w 4853691"/>
              <a:gd name="connsiteY7576" fmla="*/ 274604 h 4860733"/>
              <a:gd name="connsiteX7577" fmla="*/ 2370517 w 4853691"/>
              <a:gd name="connsiteY7577" fmla="*/ 276951 h 4860733"/>
              <a:gd name="connsiteX7578" fmla="*/ 2379905 w 4853691"/>
              <a:gd name="connsiteY7578" fmla="*/ 288687 h 4860733"/>
              <a:gd name="connsiteX7579" fmla="*/ 2389293 w 4853691"/>
              <a:gd name="connsiteY7579" fmla="*/ 302769 h 4860733"/>
              <a:gd name="connsiteX7580" fmla="*/ 2401029 w 4853691"/>
              <a:gd name="connsiteY7580" fmla="*/ 319198 h 4860733"/>
              <a:gd name="connsiteX7581" fmla="*/ 2408070 w 4853691"/>
              <a:gd name="connsiteY7581" fmla="*/ 330934 h 4860733"/>
              <a:gd name="connsiteX7582" fmla="*/ 2422152 w 4853691"/>
              <a:gd name="connsiteY7582" fmla="*/ 349710 h 4860733"/>
              <a:gd name="connsiteX7583" fmla="*/ 2429193 w 4853691"/>
              <a:gd name="connsiteY7583" fmla="*/ 361445 h 4860733"/>
              <a:gd name="connsiteX7584" fmla="*/ 2443275 w 4853691"/>
              <a:gd name="connsiteY7584" fmla="*/ 384916 h 4860733"/>
              <a:gd name="connsiteX7585" fmla="*/ 2450317 w 4853691"/>
              <a:gd name="connsiteY7585" fmla="*/ 394304 h 4860733"/>
              <a:gd name="connsiteX7586" fmla="*/ 2455011 w 4853691"/>
              <a:gd name="connsiteY7586" fmla="*/ 403692 h 4860733"/>
              <a:gd name="connsiteX7587" fmla="*/ 2445622 w 4853691"/>
              <a:gd name="connsiteY7587" fmla="*/ 417774 h 4860733"/>
              <a:gd name="connsiteX7588" fmla="*/ 2429193 w 4853691"/>
              <a:gd name="connsiteY7588" fmla="*/ 415427 h 4860733"/>
              <a:gd name="connsiteX7589" fmla="*/ 2370517 w 4853691"/>
              <a:gd name="connsiteY7589" fmla="*/ 408386 h 4860733"/>
              <a:gd name="connsiteX7590" fmla="*/ 2325923 w 4853691"/>
              <a:gd name="connsiteY7590" fmla="*/ 403692 h 4860733"/>
              <a:gd name="connsiteX7591" fmla="*/ 2307147 w 4853691"/>
              <a:gd name="connsiteY7591" fmla="*/ 401345 h 4860733"/>
              <a:gd name="connsiteX7592" fmla="*/ 2307147 w 4853691"/>
              <a:gd name="connsiteY7592" fmla="*/ 401345 h 4860733"/>
              <a:gd name="connsiteX7593" fmla="*/ 2314188 w 4853691"/>
              <a:gd name="connsiteY7593" fmla="*/ 384916 h 4860733"/>
              <a:gd name="connsiteX7594" fmla="*/ 2579404 w 4853691"/>
              <a:gd name="connsiteY7594" fmla="*/ 241746 h 4860733"/>
              <a:gd name="connsiteX7595" fmla="*/ 2579404 w 4853691"/>
              <a:gd name="connsiteY7595" fmla="*/ 241746 h 4860733"/>
              <a:gd name="connsiteX7596" fmla="*/ 2649816 w 4853691"/>
              <a:gd name="connsiteY7596" fmla="*/ 241746 h 4860733"/>
              <a:gd name="connsiteX7597" fmla="*/ 2677980 w 4853691"/>
              <a:gd name="connsiteY7597" fmla="*/ 241746 h 4860733"/>
              <a:gd name="connsiteX7598" fmla="*/ 2680327 w 4853691"/>
              <a:gd name="connsiteY7598" fmla="*/ 251134 h 4860733"/>
              <a:gd name="connsiteX7599" fmla="*/ 2666245 w 4853691"/>
              <a:gd name="connsiteY7599" fmla="*/ 258175 h 4860733"/>
              <a:gd name="connsiteX7600" fmla="*/ 2654510 w 4853691"/>
              <a:gd name="connsiteY7600" fmla="*/ 265216 h 4860733"/>
              <a:gd name="connsiteX7601" fmla="*/ 2638080 w 4853691"/>
              <a:gd name="connsiteY7601" fmla="*/ 274604 h 4860733"/>
              <a:gd name="connsiteX7602" fmla="*/ 2626345 w 4853691"/>
              <a:gd name="connsiteY7602" fmla="*/ 281646 h 4860733"/>
              <a:gd name="connsiteX7603" fmla="*/ 2607569 w 4853691"/>
              <a:gd name="connsiteY7603" fmla="*/ 293381 h 4860733"/>
              <a:gd name="connsiteX7604" fmla="*/ 2595833 w 4853691"/>
              <a:gd name="connsiteY7604" fmla="*/ 300422 h 4860733"/>
              <a:gd name="connsiteX7605" fmla="*/ 2577057 w 4853691"/>
              <a:gd name="connsiteY7605" fmla="*/ 312157 h 4860733"/>
              <a:gd name="connsiteX7606" fmla="*/ 2565322 w 4853691"/>
              <a:gd name="connsiteY7606" fmla="*/ 321545 h 4860733"/>
              <a:gd name="connsiteX7607" fmla="*/ 2546545 w 4853691"/>
              <a:gd name="connsiteY7607" fmla="*/ 335628 h 4860733"/>
              <a:gd name="connsiteX7608" fmla="*/ 2534810 w 4853691"/>
              <a:gd name="connsiteY7608" fmla="*/ 345016 h 4860733"/>
              <a:gd name="connsiteX7609" fmla="*/ 2516034 w 4853691"/>
              <a:gd name="connsiteY7609" fmla="*/ 359098 h 4860733"/>
              <a:gd name="connsiteX7610" fmla="*/ 2506646 w 4853691"/>
              <a:gd name="connsiteY7610" fmla="*/ 366139 h 4860733"/>
              <a:gd name="connsiteX7611" fmla="*/ 2485522 w 4853691"/>
              <a:gd name="connsiteY7611" fmla="*/ 382569 h 4860733"/>
              <a:gd name="connsiteX7612" fmla="*/ 2483175 w 4853691"/>
              <a:gd name="connsiteY7612" fmla="*/ 384916 h 4860733"/>
              <a:gd name="connsiteX7613" fmla="*/ 2466746 w 4853691"/>
              <a:gd name="connsiteY7613" fmla="*/ 398998 h 4860733"/>
              <a:gd name="connsiteX7614" fmla="*/ 2464399 w 4853691"/>
              <a:gd name="connsiteY7614" fmla="*/ 398998 h 4860733"/>
              <a:gd name="connsiteX7615" fmla="*/ 2462052 w 4853691"/>
              <a:gd name="connsiteY7615" fmla="*/ 398998 h 4860733"/>
              <a:gd name="connsiteX7616" fmla="*/ 2438581 w 4853691"/>
              <a:gd name="connsiteY7616" fmla="*/ 265216 h 4860733"/>
              <a:gd name="connsiteX7617" fmla="*/ 2438581 w 4853691"/>
              <a:gd name="connsiteY7617" fmla="*/ 262869 h 4860733"/>
              <a:gd name="connsiteX7618" fmla="*/ 2436234 w 4853691"/>
              <a:gd name="connsiteY7618" fmla="*/ 248787 h 4860733"/>
              <a:gd name="connsiteX7619" fmla="*/ 2443275 w 4853691"/>
              <a:gd name="connsiteY7619" fmla="*/ 248787 h 4860733"/>
              <a:gd name="connsiteX7620" fmla="*/ 2579404 w 4853691"/>
              <a:gd name="connsiteY7620" fmla="*/ 241746 h 4860733"/>
              <a:gd name="connsiteX7621" fmla="*/ 2530116 w 4853691"/>
              <a:gd name="connsiteY7621" fmla="*/ 408386 h 4860733"/>
              <a:gd name="connsiteX7622" fmla="*/ 2570016 w 4853691"/>
              <a:gd name="connsiteY7622" fmla="*/ 401345 h 4860733"/>
              <a:gd name="connsiteX7623" fmla="*/ 2591139 w 4853691"/>
              <a:gd name="connsiteY7623" fmla="*/ 398998 h 4860733"/>
              <a:gd name="connsiteX7624" fmla="*/ 2631039 w 4853691"/>
              <a:gd name="connsiteY7624" fmla="*/ 394304 h 4860733"/>
              <a:gd name="connsiteX7625" fmla="*/ 2652163 w 4853691"/>
              <a:gd name="connsiteY7625" fmla="*/ 391957 h 4860733"/>
              <a:gd name="connsiteX7626" fmla="*/ 2692062 w 4853691"/>
              <a:gd name="connsiteY7626" fmla="*/ 387263 h 4860733"/>
              <a:gd name="connsiteX7627" fmla="*/ 2710839 w 4853691"/>
              <a:gd name="connsiteY7627" fmla="*/ 384916 h 4860733"/>
              <a:gd name="connsiteX7628" fmla="*/ 2753086 w 4853691"/>
              <a:gd name="connsiteY7628" fmla="*/ 380222 h 4860733"/>
              <a:gd name="connsiteX7629" fmla="*/ 2771862 w 4853691"/>
              <a:gd name="connsiteY7629" fmla="*/ 377874 h 4860733"/>
              <a:gd name="connsiteX7630" fmla="*/ 2814109 w 4853691"/>
              <a:gd name="connsiteY7630" fmla="*/ 375527 h 4860733"/>
              <a:gd name="connsiteX7631" fmla="*/ 2832885 w 4853691"/>
              <a:gd name="connsiteY7631" fmla="*/ 375527 h 4860733"/>
              <a:gd name="connsiteX7632" fmla="*/ 2875132 w 4853691"/>
              <a:gd name="connsiteY7632" fmla="*/ 373180 h 4860733"/>
              <a:gd name="connsiteX7633" fmla="*/ 2891561 w 4853691"/>
              <a:gd name="connsiteY7633" fmla="*/ 373180 h 4860733"/>
              <a:gd name="connsiteX7634" fmla="*/ 2947890 w 4853691"/>
              <a:gd name="connsiteY7634" fmla="*/ 373180 h 4860733"/>
              <a:gd name="connsiteX7635" fmla="*/ 2964320 w 4853691"/>
              <a:gd name="connsiteY7635" fmla="*/ 382569 h 4860733"/>
              <a:gd name="connsiteX7636" fmla="*/ 2961973 w 4853691"/>
              <a:gd name="connsiteY7636" fmla="*/ 391957 h 4860733"/>
              <a:gd name="connsiteX7637" fmla="*/ 2961973 w 4853691"/>
              <a:gd name="connsiteY7637" fmla="*/ 394304 h 4860733"/>
              <a:gd name="connsiteX7638" fmla="*/ 2952585 w 4853691"/>
              <a:gd name="connsiteY7638" fmla="*/ 396651 h 4860733"/>
              <a:gd name="connsiteX7639" fmla="*/ 2933808 w 4853691"/>
              <a:gd name="connsiteY7639" fmla="*/ 398998 h 4860733"/>
              <a:gd name="connsiteX7640" fmla="*/ 2905644 w 4853691"/>
              <a:gd name="connsiteY7640" fmla="*/ 403692 h 4860733"/>
              <a:gd name="connsiteX7641" fmla="*/ 2886867 w 4853691"/>
              <a:gd name="connsiteY7641" fmla="*/ 406039 h 4860733"/>
              <a:gd name="connsiteX7642" fmla="*/ 2856355 w 4853691"/>
              <a:gd name="connsiteY7642" fmla="*/ 413080 h 4860733"/>
              <a:gd name="connsiteX7643" fmla="*/ 2839926 w 4853691"/>
              <a:gd name="connsiteY7643" fmla="*/ 415427 h 4860733"/>
              <a:gd name="connsiteX7644" fmla="*/ 2809415 w 4853691"/>
              <a:gd name="connsiteY7644" fmla="*/ 422468 h 4860733"/>
              <a:gd name="connsiteX7645" fmla="*/ 2792985 w 4853691"/>
              <a:gd name="connsiteY7645" fmla="*/ 427162 h 4860733"/>
              <a:gd name="connsiteX7646" fmla="*/ 2757780 w 4853691"/>
              <a:gd name="connsiteY7646" fmla="*/ 436551 h 4860733"/>
              <a:gd name="connsiteX7647" fmla="*/ 2746044 w 4853691"/>
              <a:gd name="connsiteY7647" fmla="*/ 438898 h 4860733"/>
              <a:gd name="connsiteX7648" fmla="*/ 2703797 w 4853691"/>
              <a:gd name="connsiteY7648" fmla="*/ 450633 h 4860733"/>
              <a:gd name="connsiteX7649" fmla="*/ 2699103 w 4853691"/>
              <a:gd name="connsiteY7649" fmla="*/ 452980 h 4860733"/>
              <a:gd name="connsiteX7650" fmla="*/ 2668592 w 4853691"/>
              <a:gd name="connsiteY7650" fmla="*/ 462368 h 4860733"/>
              <a:gd name="connsiteX7651" fmla="*/ 2652163 w 4853691"/>
              <a:gd name="connsiteY7651" fmla="*/ 457674 h 4860733"/>
              <a:gd name="connsiteX7652" fmla="*/ 2626345 w 4853691"/>
              <a:gd name="connsiteY7652" fmla="*/ 450633 h 4860733"/>
              <a:gd name="connsiteX7653" fmla="*/ 2591139 w 4853691"/>
              <a:gd name="connsiteY7653" fmla="*/ 441245 h 4860733"/>
              <a:gd name="connsiteX7654" fmla="*/ 2565322 w 4853691"/>
              <a:gd name="connsiteY7654" fmla="*/ 436551 h 4860733"/>
              <a:gd name="connsiteX7655" fmla="*/ 2530116 w 4853691"/>
              <a:gd name="connsiteY7655" fmla="*/ 429510 h 4860733"/>
              <a:gd name="connsiteX7656" fmla="*/ 2506646 w 4853691"/>
              <a:gd name="connsiteY7656" fmla="*/ 424815 h 4860733"/>
              <a:gd name="connsiteX7657" fmla="*/ 2487869 w 4853691"/>
              <a:gd name="connsiteY7657" fmla="*/ 420121 h 4860733"/>
              <a:gd name="connsiteX7658" fmla="*/ 2487869 w 4853691"/>
              <a:gd name="connsiteY7658" fmla="*/ 417774 h 4860733"/>
              <a:gd name="connsiteX7659" fmla="*/ 2487869 w 4853691"/>
              <a:gd name="connsiteY7659" fmla="*/ 415427 h 4860733"/>
              <a:gd name="connsiteX7660" fmla="*/ 2506646 w 4853691"/>
              <a:gd name="connsiteY7660" fmla="*/ 413080 h 4860733"/>
              <a:gd name="connsiteX7661" fmla="*/ 2530116 w 4853691"/>
              <a:gd name="connsiteY7661" fmla="*/ 408386 h 4860733"/>
              <a:gd name="connsiteX7662" fmla="*/ 3079325 w 4853691"/>
              <a:gd name="connsiteY7662" fmla="*/ 403692 h 4860733"/>
              <a:gd name="connsiteX7663" fmla="*/ 3128613 w 4853691"/>
              <a:gd name="connsiteY7663" fmla="*/ 410733 h 4860733"/>
              <a:gd name="connsiteX7664" fmla="*/ 3173207 w 4853691"/>
              <a:gd name="connsiteY7664" fmla="*/ 417774 h 4860733"/>
              <a:gd name="connsiteX7665" fmla="*/ 3227189 w 4853691"/>
              <a:gd name="connsiteY7665" fmla="*/ 427162 h 4860733"/>
              <a:gd name="connsiteX7666" fmla="*/ 3267089 w 4853691"/>
              <a:gd name="connsiteY7666" fmla="*/ 434204 h 4860733"/>
              <a:gd name="connsiteX7667" fmla="*/ 3330459 w 4853691"/>
              <a:gd name="connsiteY7667" fmla="*/ 448286 h 4860733"/>
              <a:gd name="connsiteX7668" fmla="*/ 3360970 w 4853691"/>
              <a:gd name="connsiteY7668" fmla="*/ 455327 h 4860733"/>
              <a:gd name="connsiteX7669" fmla="*/ 3426688 w 4853691"/>
              <a:gd name="connsiteY7669" fmla="*/ 474103 h 4860733"/>
              <a:gd name="connsiteX7670" fmla="*/ 3438423 w 4853691"/>
              <a:gd name="connsiteY7670" fmla="*/ 718196 h 4860733"/>
              <a:gd name="connsiteX7671" fmla="*/ 3438423 w 4853691"/>
              <a:gd name="connsiteY7671" fmla="*/ 720543 h 4860733"/>
              <a:gd name="connsiteX7672" fmla="*/ 3438423 w 4853691"/>
              <a:gd name="connsiteY7672" fmla="*/ 748708 h 4860733"/>
              <a:gd name="connsiteX7673" fmla="*/ 3421994 w 4853691"/>
              <a:gd name="connsiteY7673" fmla="*/ 758096 h 4860733"/>
              <a:gd name="connsiteX7674" fmla="*/ 3412605 w 4853691"/>
              <a:gd name="connsiteY7674" fmla="*/ 753402 h 4860733"/>
              <a:gd name="connsiteX7675" fmla="*/ 3377400 w 4853691"/>
              <a:gd name="connsiteY7675" fmla="*/ 734626 h 4860733"/>
              <a:gd name="connsiteX7676" fmla="*/ 3353929 w 4853691"/>
              <a:gd name="connsiteY7676" fmla="*/ 722890 h 4860733"/>
              <a:gd name="connsiteX7677" fmla="*/ 3318724 w 4853691"/>
              <a:gd name="connsiteY7677" fmla="*/ 704114 h 4860733"/>
              <a:gd name="connsiteX7678" fmla="*/ 3299947 w 4853691"/>
              <a:gd name="connsiteY7678" fmla="*/ 694726 h 4860733"/>
              <a:gd name="connsiteX7679" fmla="*/ 3163819 w 4853691"/>
              <a:gd name="connsiteY7679" fmla="*/ 631355 h 4860733"/>
              <a:gd name="connsiteX7680" fmla="*/ 3138001 w 4853691"/>
              <a:gd name="connsiteY7680" fmla="*/ 619620 h 4860733"/>
              <a:gd name="connsiteX7681" fmla="*/ 3105143 w 4853691"/>
              <a:gd name="connsiteY7681" fmla="*/ 605538 h 4860733"/>
              <a:gd name="connsiteX7682" fmla="*/ 3095754 w 4853691"/>
              <a:gd name="connsiteY7682" fmla="*/ 600844 h 4860733"/>
              <a:gd name="connsiteX7683" fmla="*/ 3093407 w 4853691"/>
              <a:gd name="connsiteY7683" fmla="*/ 596150 h 4860733"/>
              <a:gd name="connsiteX7684" fmla="*/ 3084019 w 4853691"/>
              <a:gd name="connsiteY7684" fmla="*/ 577373 h 4860733"/>
              <a:gd name="connsiteX7685" fmla="*/ 3067590 w 4853691"/>
              <a:gd name="connsiteY7685" fmla="*/ 542168 h 4860733"/>
              <a:gd name="connsiteX7686" fmla="*/ 3055854 w 4853691"/>
              <a:gd name="connsiteY7686" fmla="*/ 518697 h 4860733"/>
              <a:gd name="connsiteX7687" fmla="*/ 3041772 w 4853691"/>
              <a:gd name="connsiteY7687" fmla="*/ 490533 h 4860733"/>
              <a:gd name="connsiteX7688" fmla="*/ 3027690 w 4853691"/>
              <a:gd name="connsiteY7688" fmla="*/ 462368 h 4860733"/>
              <a:gd name="connsiteX7689" fmla="*/ 3015955 w 4853691"/>
              <a:gd name="connsiteY7689" fmla="*/ 438898 h 4860733"/>
              <a:gd name="connsiteX7690" fmla="*/ 2999525 w 4853691"/>
              <a:gd name="connsiteY7690" fmla="*/ 408386 h 4860733"/>
              <a:gd name="connsiteX7691" fmla="*/ 2997178 w 4853691"/>
              <a:gd name="connsiteY7691" fmla="*/ 406039 h 4860733"/>
              <a:gd name="connsiteX7692" fmla="*/ 3006567 w 4853691"/>
              <a:gd name="connsiteY7692" fmla="*/ 391957 h 4860733"/>
              <a:gd name="connsiteX7693" fmla="*/ 3034731 w 4853691"/>
              <a:gd name="connsiteY7693" fmla="*/ 394304 h 4860733"/>
              <a:gd name="connsiteX7694" fmla="*/ 3079325 w 4853691"/>
              <a:gd name="connsiteY7694" fmla="*/ 403692 h 4860733"/>
              <a:gd name="connsiteX7695" fmla="*/ 3574552 w 4853691"/>
              <a:gd name="connsiteY7695" fmla="*/ 558597 h 4860733"/>
              <a:gd name="connsiteX7696" fmla="*/ 3579246 w 4853691"/>
              <a:gd name="connsiteY7696" fmla="*/ 553903 h 4860733"/>
              <a:gd name="connsiteX7697" fmla="*/ 3588634 w 4853691"/>
              <a:gd name="connsiteY7697" fmla="*/ 544515 h 4860733"/>
              <a:gd name="connsiteX7698" fmla="*/ 3590981 w 4853691"/>
              <a:gd name="connsiteY7698" fmla="*/ 542168 h 4860733"/>
              <a:gd name="connsiteX7699" fmla="*/ 3595675 w 4853691"/>
              <a:gd name="connsiteY7699" fmla="*/ 535127 h 4860733"/>
              <a:gd name="connsiteX7700" fmla="*/ 3628534 w 4853691"/>
              <a:gd name="connsiteY7700" fmla="*/ 546862 h 4860733"/>
              <a:gd name="connsiteX7701" fmla="*/ 3647310 w 4853691"/>
              <a:gd name="connsiteY7701" fmla="*/ 556250 h 4860733"/>
              <a:gd name="connsiteX7702" fmla="*/ 3694251 w 4853691"/>
              <a:gd name="connsiteY7702" fmla="*/ 577373 h 4860733"/>
              <a:gd name="connsiteX7703" fmla="*/ 3691904 w 4853691"/>
              <a:gd name="connsiteY7703" fmla="*/ 584415 h 4860733"/>
              <a:gd name="connsiteX7704" fmla="*/ 3703639 w 4853691"/>
              <a:gd name="connsiteY7704" fmla="*/ 603191 h 4860733"/>
              <a:gd name="connsiteX7705" fmla="*/ 3703639 w 4853691"/>
              <a:gd name="connsiteY7705" fmla="*/ 603191 h 4860733"/>
              <a:gd name="connsiteX7706" fmla="*/ 3701292 w 4853691"/>
              <a:gd name="connsiteY7706" fmla="*/ 610232 h 4860733"/>
              <a:gd name="connsiteX7707" fmla="*/ 3696598 w 4853691"/>
              <a:gd name="connsiteY7707" fmla="*/ 621967 h 4860733"/>
              <a:gd name="connsiteX7708" fmla="*/ 3694251 w 4853691"/>
              <a:gd name="connsiteY7708" fmla="*/ 629008 h 4860733"/>
              <a:gd name="connsiteX7709" fmla="*/ 3689557 w 4853691"/>
              <a:gd name="connsiteY7709" fmla="*/ 640744 h 4860733"/>
              <a:gd name="connsiteX7710" fmla="*/ 3687210 w 4853691"/>
              <a:gd name="connsiteY7710" fmla="*/ 647785 h 4860733"/>
              <a:gd name="connsiteX7711" fmla="*/ 3682516 w 4853691"/>
              <a:gd name="connsiteY7711" fmla="*/ 661867 h 4860733"/>
              <a:gd name="connsiteX7712" fmla="*/ 3680169 w 4853691"/>
              <a:gd name="connsiteY7712" fmla="*/ 666561 h 4860733"/>
              <a:gd name="connsiteX7713" fmla="*/ 3675475 w 4853691"/>
              <a:gd name="connsiteY7713" fmla="*/ 682991 h 4860733"/>
              <a:gd name="connsiteX7714" fmla="*/ 3675475 w 4853691"/>
              <a:gd name="connsiteY7714" fmla="*/ 687685 h 4860733"/>
              <a:gd name="connsiteX7715" fmla="*/ 3668434 w 4853691"/>
              <a:gd name="connsiteY7715" fmla="*/ 706461 h 4860733"/>
              <a:gd name="connsiteX7716" fmla="*/ 3668434 w 4853691"/>
              <a:gd name="connsiteY7716" fmla="*/ 708808 h 4860733"/>
              <a:gd name="connsiteX7717" fmla="*/ 3642616 w 4853691"/>
              <a:gd name="connsiteY7717" fmla="*/ 807384 h 4860733"/>
              <a:gd name="connsiteX7718" fmla="*/ 3630881 w 4853691"/>
              <a:gd name="connsiteY7718" fmla="*/ 805037 h 4860733"/>
              <a:gd name="connsiteX7719" fmla="*/ 3607410 w 4853691"/>
              <a:gd name="connsiteY7719" fmla="*/ 800343 h 4860733"/>
              <a:gd name="connsiteX7720" fmla="*/ 3569858 w 4853691"/>
              <a:gd name="connsiteY7720" fmla="*/ 790955 h 4860733"/>
              <a:gd name="connsiteX7721" fmla="*/ 3553428 w 4853691"/>
              <a:gd name="connsiteY7721" fmla="*/ 788608 h 4860733"/>
              <a:gd name="connsiteX7722" fmla="*/ 3508834 w 4853691"/>
              <a:gd name="connsiteY7722" fmla="*/ 779219 h 4860733"/>
              <a:gd name="connsiteX7723" fmla="*/ 3499446 w 4853691"/>
              <a:gd name="connsiteY7723" fmla="*/ 776872 h 4860733"/>
              <a:gd name="connsiteX7724" fmla="*/ 3464241 w 4853691"/>
              <a:gd name="connsiteY7724" fmla="*/ 772178 h 4860733"/>
              <a:gd name="connsiteX7725" fmla="*/ 3464241 w 4853691"/>
              <a:gd name="connsiteY7725" fmla="*/ 769831 h 4860733"/>
              <a:gd name="connsiteX7726" fmla="*/ 3454852 w 4853691"/>
              <a:gd name="connsiteY7726" fmla="*/ 753402 h 4860733"/>
              <a:gd name="connsiteX7727" fmla="*/ 3572205 w 4853691"/>
              <a:gd name="connsiteY7727" fmla="*/ 567985 h 4860733"/>
              <a:gd name="connsiteX7728" fmla="*/ 3574552 w 4853691"/>
              <a:gd name="connsiteY7728" fmla="*/ 558597 h 4860733"/>
              <a:gd name="connsiteX7729" fmla="*/ 3776398 w 4853691"/>
              <a:gd name="connsiteY7729" fmla="*/ 624314 h 4860733"/>
              <a:gd name="connsiteX7730" fmla="*/ 3806909 w 4853691"/>
              <a:gd name="connsiteY7730" fmla="*/ 645438 h 4860733"/>
              <a:gd name="connsiteX7731" fmla="*/ 3837421 w 4853691"/>
              <a:gd name="connsiteY7731" fmla="*/ 666561 h 4860733"/>
              <a:gd name="connsiteX7732" fmla="*/ 3867933 w 4853691"/>
              <a:gd name="connsiteY7732" fmla="*/ 687685 h 4860733"/>
              <a:gd name="connsiteX7733" fmla="*/ 3898444 w 4853691"/>
              <a:gd name="connsiteY7733" fmla="*/ 708808 h 4860733"/>
              <a:gd name="connsiteX7734" fmla="*/ 3928956 w 4853691"/>
              <a:gd name="connsiteY7734" fmla="*/ 729931 h 4860733"/>
              <a:gd name="connsiteX7735" fmla="*/ 3957120 w 4853691"/>
              <a:gd name="connsiteY7735" fmla="*/ 751055 h 4860733"/>
              <a:gd name="connsiteX7736" fmla="*/ 3987632 w 4853691"/>
              <a:gd name="connsiteY7736" fmla="*/ 774525 h 4860733"/>
              <a:gd name="connsiteX7737" fmla="*/ 4013449 w 4853691"/>
              <a:gd name="connsiteY7737" fmla="*/ 795649 h 4860733"/>
              <a:gd name="connsiteX7738" fmla="*/ 4043961 w 4853691"/>
              <a:gd name="connsiteY7738" fmla="*/ 821466 h 4860733"/>
              <a:gd name="connsiteX7739" fmla="*/ 4069778 w 4853691"/>
              <a:gd name="connsiteY7739" fmla="*/ 842590 h 4860733"/>
              <a:gd name="connsiteX7740" fmla="*/ 4102637 w 4853691"/>
              <a:gd name="connsiteY7740" fmla="*/ 873101 h 4860733"/>
              <a:gd name="connsiteX7741" fmla="*/ 4123761 w 4853691"/>
              <a:gd name="connsiteY7741" fmla="*/ 891878 h 4860733"/>
              <a:gd name="connsiteX7742" fmla="*/ 4161313 w 4853691"/>
              <a:gd name="connsiteY7742" fmla="*/ 929430 h 4860733"/>
              <a:gd name="connsiteX7743" fmla="*/ 4156619 w 4853691"/>
              <a:gd name="connsiteY7743" fmla="*/ 943513 h 4860733"/>
              <a:gd name="connsiteX7744" fmla="*/ 4177743 w 4853691"/>
              <a:gd name="connsiteY7744" fmla="*/ 964636 h 4860733"/>
              <a:gd name="connsiteX7745" fmla="*/ 4184784 w 4853691"/>
              <a:gd name="connsiteY7745" fmla="*/ 962289 h 4860733"/>
              <a:gd name="connsiteX7746" fmla="*/ 4222337 w 4853691"/>
              <a:gd name="connsiteY7746" fmla="*/ 1051477 h 4860733"/>
              <a:gd name="connsiteX7747" fmla="*/ 4130802 w 4853691"/>
              <a:gd name="connsiteY7747" fmla="*/ 995148 h 4860733"/>
              <a:gd name="connsiteX7748" fmla="*/ 4128455 w 4853691"/>
              <a:gd name="connsiteY7748" fmla="*/ 992801 h 4860733"/>
              <a:gd name="connsiteX7749" fmla="*/ 4081514 w 4853691"/>
              <a:gd name="connsiteY7749" fmla="*/ 966983 h 4860733"/>
              <a:gd name="connsiteX7750" fmla="*/ 4076820 w 4853691"/>
              <a:gd name="connsiteY7750" fmla="*/ 964636 h 4860733"/>
              <a:gd name="connsiteX7751" fmla="*/ 4027532 w 4853691"/>
              <a:gd name="connsiteY7751" fmla="*/ 938819 h 4860733"/>
              <a:gd name="connsiteX7752" fmla="*/ 4027532 w 4853691"/>
              <a:gd name="connsiteY7752" fmla="*/ 938819 h 4860733"/>
              <a:gd name="connsiteX7753" fmla="*/ 3997020 w 4853691"/>
              <a:gd name="connsiteY7753" fmla="*/ 924736 h 4860733"/>
              <a:gd name="connsiteX7754" fmla="*/ 3947732 w 4853691"/>
              <a:gd name="connsiteY7754" fmla="*/ 856672 h 4860733"/>
              <a:gd name="connsiteX7755" fmla="*/ 3935997 w 4853691"/>
              <a:gd name="connsiteY7755" fmla="*/ 842590 h 4860733"/>
              <a:gd name="connsiteX7756" fmla="*/ 3893750 w 4853691"/>
              <a:gd name="connsiteY7756" fmla="*/ 788608 h 4860733"/>
              <a:gd name="connsiteX7757" fmla="*/ 3872627 w 4853691"/>
              <a:gd name="connsiteY7757" fmla="*/ 762790 h 4860733"/>
              <a:gd name="connsiteX7758" fmla="*/ 3837421 w 4853691"/>
              <a:gd name="connsiteY7758" fmla="*/ 718196 h 4860733"/>
              <a:gd name="connsiteX7759" fmla="*/ 3813950 w 4853691"/>
              <a:gd name="connsiteY7759" fmla="*/ 690032 h 4860733"/>
              <a:gd name="connsiteX7760" fmla="*/ 3778745 w 4853691"/>
              <a:gd name="connsiteY7760" fmla="*/ 650132 h 4860733"/>
              <a:gd name="connsiteX7761" fmla="*/ 3752927 w 4853691"/>
              <a:gd name="connsiteY7761" fmla="*/ 621967 h 4860733"/>
              <a:gd name="connsiteX7762" fmla="*/ 3731804 w 4853691"/>
              <a:gd name="connsiteY7762" fmla="*/ 596150 h 4860733"/>
              <a:gd name="connsiteX7763" fmla="*/ 3734151 w 4853691"/>
              <a:gd name="connsiteY7763" fmla="*/ 593803 h 4860733"/>
              <a:gd name="connsiteX7764" fmla="*/ 3750580 w 4853691"/>
              <a:gd name="connsiteY7764" fmla="*/ 605538 h 4860733"/>
              <a:gd name="connsiteX7765" fmla="*/ 3776398 w 4853691"/>
              <a:gd name="connsiteY7765" fmla="*/ 624314 h 4860733"/>
              <a:gd name="connsiteX7766" fmla="*/ 4248154 w 4853691"/>
              <a:gd name="connsiteY7766" fmla="*/ 1042089 h 4860733"/>
              <a:gd name="connsiteX7767" fmla="*/ 4290401 w 4853691"/>
              <a:gd name="connsiteY7767" fmla="*/ 1100765 h 4860733"/>
              <a:gd name="connsiteX7768" fmla="*/ 4292748 w 4853691"/>
              <a:gd name="connsiteY7768" fmla="*/ 1103112 h 4860733"/>
              <a:gd name="connsiteX7769" fmla="*/ 4292748 w 4853691"/>
              <a:gd name="connsiteY7769" fmla="*/ 1103112 h 4860733"/>
              <a:gd name="connsiteX7770" fmla="*/ 4222337 w 4853691"/>
              <a:gd name="connsiteY7770" fmla="*/ 1053824 h 4860733"/>
              <a:gd name="connsiteX7771" fmla="*/ 4208254 w 4853691"/>
              <a:gd name="connsiteY7771" fmla="*/ 1018618 h 4860733"/>
              <a:gd name="connsiteX7772" fmla="*/ 4198866 w 4853691"/>
              <a:gd name="connsiteY7772" fmla="*/ 995148 h 4860733"/>
              <a:gd name="connsiteX7773" fmla="*/ 4184784 w 4853691"/>
              <a:gd name="connsiteY7773" fmla="*/ 962289 h 4860733"/>
              <a:gd name="connsiteX7774" fmla="*/ 4187131 w 4853691"/>
              <a:gd name="connsiteY7774" fmla="*/ 959942 h 4860733"/>
              <a:gd name="connsiteX7775" fmla="*/ 4219990 w 4853691"/>
              <a:gd name="connsiteY7775" fmla="*/ 1004536 h 4860733"/>
              <a:gd name="connsiteX7776" fmla="*/ 4248154 w 4853691"/>
              <a:gd name="connsiteY7776" fmla="*/ 1042089 h 4860733"/>
              <a:gd name="connsiteX7777" fmla="*/ 4466430 w 4853691"/>
              <a:gd name="connsiteY7777" fmla="*/ 1262711 h 4860733"/>
              <a:gd name="connsiteX7778" fmla="*/ 4473471 w 4853691"/>
              <a:gd name="connsiteY7778" fmla="*/ 1274446 h 4860733"/>
              <a:gd name="connsiteX7779" fmla="*/ 4487553 w 4853691"/>
              <a:gd name="connsiteY7779" fmla="*/ 1295570 h 4860733"/>
              <a:gd name="connsiteX7780" fmla="*/ 4508676 w 4853691"/>
              <a:gd name="connsiteY7780" fmla="*/ 1326081 h 4860733"/>
              <a:gd name="connsiteX7781" fmla="*/ 4522759 w 4853691"/>
              <a:gd name="connsiteY7781" fmla="*/ 1344858 h 4860733"/>
              <a:gd name="connsiteX7782" fmla="*/ 4541535 w 4853691"/>
              <a:gd name="connsiteY7782" fmla="*/ 1377716 h 4860733"/>
              <a:gd name="connsiteX7783" fmla="*/ 4553270 w 4853691"/>
              <a:gd name="connsiteY7783" fmla="*/ 1396493 h 4860733"/>
              <a:gd name="connsiteX7784" fmla="*/ 4572047 w 4853691"/>
              <a:gd name="connsiteY7784" fmla="*/ 1431698 h 4860733"/>
              <a:gd name="connsiteX7785" fmla="*/ 4581435 w 4853691"/>
              <a:gd name="connsiteY7785" fmla="*/ 1450475 h 4860733"/>
              <a:gd name="connsiteX7786" fmla="*/ 4600211 w 4853691"/>
              <a:gd name="connsiteY7786" fmla="*/ 1485680 h 4860733"/>
              <a:gd name="connsiteX7787" fmla="*/ 4567353 w 4853691"/>
              <a:gd name="connsiteY7787" fmla="*/ 1441087 h 4860733"/>
              <a:gd name="connsiteX7788" fmla="*/ 4562658 w 4853691"/>
              <a:gd name="connsiteY7788" fmla="*/ 1436392 h 4860733"/>
              <a:gd name="connsiteX7789" fmla="*/ 4539188 w 4853691"/>
              <a:gd name="connsiteY7789" fmla="*/ 1408228 h 4860733"/>
              <a:gd name="connsiteX7790" fmla="*/ 4527453 w 4853691"/>
              <a:gd name="connsiteY7790" fmla="*/ 1394146 h 4860733"/>
              <a:gd name="connsiteX7791" fmla="*/ 4506329 w 4853691"/>
              <a:gd name="connsiteY7791" fmla="*/ 1370675 h 4860733"/>
              <a:gd name="connsiteX7792" fmla="*/ 4489900 w 4853691"/>
              <a:gd name="connsiteY7792" fmla="*/ 1351899 h 4860733"/>
              <a:gd name="connsiteX7793" fmla="*/ 4471124 w 4853691"/>
              <a:gd name="connsiteY7793" fmla="*/ 1330775 h 4860733"/>
              <a:gd name="connsiteX7794" fmla="*/ 4450000 w 4853691"/>
              <a:gd name="connsiteY7794" fmla="*/ 1307305 h 4860733"/>
              <a:gd name="connsiteX7795" fmla="*/ 4435918 w 4853691"/>
              <a:gd name="connsiteY7795" fmla="*/ 1293223 h 4860733"/>
              <a:gd name="connsiteX7796" fmla="*/ 4412447 w 4853691"/>
              <a:gd name="connsiteY7796" fmla="*/ 1269752 h 4860733"/>
              <a:gd name="connsiteX7797" fmla="*/ 4417141 w 4853691"/>
              <a:gd name="connsiteY7797" fmla="*/ 1255670 h 4860733"/>
              <a:gd name="connsiteX7798" fmla="*/ 4396018 w 4853691"/>
              <a:gd name="connsiteY7798" fmla="*/ 1234546 h 4860733"/>
              <a:gd name="connsiteX7799" fmla="*/ 4381936 w 4853691"/>
              <a:gd name="connsiteY7799" fmla="*/ 1239241 h 4860733"/>
              <a:gd name="connsiteX7800" fmla="*/ 4379589 w 4853691"/>
              <a:gd name="connsiteY7800" fmla="*/ 1236893 h 4860733"/>
              <a:gd name="connsiteX7801" fmla="*/ 4349077 w 4853691"/>
              <a:gd name="connsiteY7801" fmla="*/ 1189953 h 4860733"/>
              <a:gd name="connsiteX7802" fmla="*/ 4313872 w 4853691"/>
              <a:gd name="connsiteY7802" fmla="*/ 1135970 h 4860733"/>
              <a:gd name="connsiteX7803" fmla="*/ 4309178 w 4853691"/>
              <a:gd name="connsiteY7803" fmla="*/ 1131276 h 4860733"/>
              <a:gd name="connsiteX7804" fmla="*/ 4316218 w 4853691"/>
              <a:gd name="connsiteY7804" fmla="*/ 1126582 h 4860733"/>
              <a:gd name="connsiteX7805" fmla="*/ 4457041 w 4853691"/>
              <a:gd name="connsiteY7805" fmla="*/ 1255670 h 4860733"/>
              <a:gd name="connsiteX7806" fmla="*/ 4466430 w 4853691"/>
              <a:gd name="connsiteY7806" fmla="*/ 1262711 h 4860733"/>
              <a:gd name="connsiteX7807" fmla="*/ 4658887 w 4853691"/>
              <a:gd name="connsiteY7807" fmla="*/ 1558439 h 4860733"/>
              <a:gd name="connsiteX7808" fmla="*/ 4649499 w 4853691"/>
              <a:gd name="connsiteY7808" fmla="*/ 1530274 h 4860733"/>
              <a:gd name="connsiteX7809" fmla="*/ 4642458 w 4853691"/>
              <a:gd name="connsiteY7809" fmla="*/ 1509151 h 4860733"/>
              <a:gd name="connsiteX7810" fmla="*/ 4633070 w 4853691"/>
              <a:gd name="connsiteY7810" fmla="*/ 1483333 h 4860733"/>
              <a:gd name="connsiteX7811" fmla="*/ 4633070 w 4853691"/>
              <a:gd name="connsiteY7811" fmla="*/ 1483333 h 4860733"/>
              <a:gd name="connsiteX7812" fmla="*/ 4661234 w 4853691"/>
              <a:gd name="connsiteY7812" fmla="*/ 1532621 h 4860733"/>
              <a:gd name="connsiteX7813" fmla="*/ 4661234 w 4853691"/>
              <a:gd name="connsiteY7813" fmla="*/ 1534968 h 4860733"/>
              <a:gd name="connsiteX7814" fmla="*/ 4689399 w 4853691"/>
              <a:gd name="connsiteY7814" fmla="*/ 1612421 h 4860733"/>
              <a:gd name="connsiteX7815" fmla="*/ 4691746 w 4853691"/>
              <a:gd name="connsiteY7815" fmla="*/ 1619462 h 4860733"/>
              <a:gd name="connsiteX7816" fmla="*/ 4703481 w 4853691"/>
              <a:gd name="connsiteY7816" fmla="*/ 1657015 h 4860733"/>
              <a:gd name="connsiteX7817" fmla="*/ 4691746 w 4853691"/>
              <a:gd name="connsiteY7817" fmla="*/ 1633544 h 4860733"/>
              <a:gd name="connsiteX7818" fmla="*/ 4691746 w 4853691"/>
              <a:gd name="connsiteY7818" fmla="*/ 1633544 h 4860733"/>
              <a:gd name="connsiteX7819" fmla="*/ 4665929 w 4853691"/>
              <a:gd name="connsiteY7819" fmla="*/ 1586603 h 4860733"/>
              <a:gd name="connsiteX7820" fmla="*/ 4663581 w 4853691"/>
              <a:gd name="connsiteY7820" fmla="*/ 1577215 h 4860733"/>
              <a:gd name="connsiteX7821" fmla="*/ 4658887 w 4853691"/>
              <a:gd name="connsiteY7821" fmla="*/ 1558439 h 4860733"/>
              <a:gd name="connsiteX7822" fmla="*/ 4724605 w 4853691"/>
              <a:gd name="connsiteY7822" fmla="*/ 1661709 h 4860733"/>
              <a:gd name="connsiteX7823" fmla="*/ 4738687 w 4853691"/>
              <a:gd name="connsiteY7823" fmla="*/ 1701609 h 4860733"/>
              <a:gd name="connsiteX7824" fmla="*/ 4745728 w 4853691"/>
              <a:gd name="connsiteY7824" fmla="*/ 1727426 h 4860733"/>
              <a:gd name="connsiteX7825" fmla="*/ 4759810 w 4853691"/>
              <a:gd name="connsiteY7825" fmla="*/ 1774367 h 4860733"/>
              <a:gd name="connsiteX7826" fmla="*/ 4759810 w 4853691"/>
              <a:gd name="connsiteY7826" fmla="*/ 1774367 h 4860733"/>
              <a:gd name="connsiteX7827" fmla="*/ 4738687 w 4853691"/>
              <a:gd name="connsiteY7827" fmla="*/ 1720385 h 4860733"/>
              <a:gd name="connsiteX7828" fmla="*/ 4738687 w 4853691"/>
              <a:gd name="connsiteY7828" fmla="*/ 1720385 h 4860733"/>
              <a:gd name="connsiteX7829" fmla="*/ 4719911 w 4853691"/>
              <a:gd name="connsiteY7829" fmla="*/ 1680485 h 4860733"/>
              <a:gd name="connsiteX7830" fmla="*/ 4719911 w 4853691"/>
              <a:gd name="connsiteY7830" fmla="*/ 1678138 h 4860733"/>
              <a:gd name="connsiteX7831" fmla="*/ 4719911 w 4853691"/>
              <a:gd name="connsiteY7831" fmla="*/ 1678138 h 4860733"/>
              <a:gd name="connsiteX7832" fmla="*/ 4708175 w 4853691"/>
              <a:gd name="connsiteY7832" fmla="*/ 1640586 h 4860733"/>
              <a:gd name="connsiteX7833" fmla="*/ 4705828 w 4853691"/>
              <a:gd name="connsiteY7833" fmla="*/ 1631197 h 4860733"/>
              <a:gd name="connsiteX7834" fmla="*/ 4677664 w 4853691"/>
              <a:gd name="connsiteY7834" fmla="*/ 1551398 h 4860733"/>
              <a:gd name="connsiteX7835" fmla="*/ 4675317 w 4853691"/>
              <a:gd name="connsiteY7835" fmla="*/ 1546704 h 4860733"/>
              <a:gd name="connsiteX7836" fmla="*/ 4719911 w 4853691"/>
              <a:gd name="connsiteY7836" fmla="*/ 1638238 h 4860733"/>
              <a:gd name="connsiteX7837" fmla="*/ 4724605 w 4853691"/>
              <a:gd name="connsiteY7837" fmla="*/ 1661709 h 4860733"/>
              <a:gd name="connsiteX7838" fmla="*/ 4689399 w 4853691"/>
              <a:gd name="connsiteY7838" fmla="*/ 1664056 h 4860733"/>
              <a:gd name="connsiteX7839" fmla="*/ 4696440 w 4853691"/>
              <a:gd name="connsiteY7839" fmla="*/ 1687526 h 4860733"/>
              <a:gd name="connsiteX7840" fmla="*/ 4698787 w 4853691"/>
              <a:gd name="connsiteY7840" fmla="*/ 1696915 h 4860733"/>
              <a:gd name="connsiteX7841" fmla="*/ 4694093 w 4853691"/>
              <a:gd name="connsiteY7841" fmla="*/ 1685179 h 4860733"/>
              <a:gd name="connsiteX7842" fmla="*/ 4687052 w 4853691"/>
              <a:gd name="connsiteY7842" fmla="*/ 1661709 h 4860733"/>
              <a:gd name="connsiteX7843" fmla="*/ 4675317 w 4853691"/>
              <a:gd name="connsiteY7843" fmla="*/ 1631197 h 4860733"/>
              <a:gd name="connsiteX7844" fmla="*/ 4665929 w 4853691"/>
              <a:gd name="connsiteY7844" fmla="*/ 1607727 h 4860733"/>
              <a:gd name="connsiteX7845" fmla="*/ 4665929 w 4853691"/>
              <a:gd name="connsiteY7845" fmla="*/ 1607727 h 4860733"/>
              <a:gd name="connsiteX7846" fmla="*/ 4677664 w 4853691"/>
              <a:gd name="connsiteY7846" fmla="*/ 1626503 h 4860733"/>
              <a:gd name="connsiteX7847" fmla="*/ 4682358 w 4853691"/>
              <a:gd name="connsiteY7847" fmla="*/ 1640586 h 4860733"/>
              <a:gd name="connsiteX7848" fmla="*/ 4689399 w 4853691"/>
              <a:gd name="connsiteY7848" fmla="*/ 1664056 h 4860733"/>
              <a:gd name="connsiteX7849" fmla="*/ 4680011 w 4853691"/>
              <a:gd name="connsiteY7849" fmla="*/ 1736814 h 4860733"/>
              <a:gd name="connsiteX7850" fmla="*/ 4680011 w 4853691"/>
              <a:gd name="connsiteY7850" fmla="*/ 1736814 h 4860733"/>
              <a:gd name="connsiteX7851" fmla="*/ 4663581 w 4853691"/>
              <a:gd name="connsiteY7851" fmla="*/ 1753244 h 4860733"/>
              <a:gd name="connsiteX7852" fmla="*/ 4661234 w 4853691"/>
              <a:gd name="connsiteY7852" fmla="*/ 1755591 h 4860733"/>
              <a:gd name="connsiteX7853" fmla="*/ 4658887 w 4853691"/>
              <a:gd name="connsiteY7853" fmla="*/ 1757938 h 4860733"/>
              <a:gd name="connsiteX7854" fmla="*/ 4649499 w 4853691"/>
              <a:gd name="connsiteY7854" fmla="*/ 1755591 h 4860733"/>
              <a:gd name="connsiteX7855" fmla="*/ 4642458 w 4853691"/>
              <a:gd name="connsiteY7855" fmla="*/ 1757938 h 4860733"/>
              <a:gd name="connsiteX7856" fmla="*/ 4616640 w 4853691"/>
              <a:gd name="connsiteY7856" fmla="*/ 1694568 h 4860733"/>
              <a:gd name="connsiteX7857" fmla="*/ 4604905 w 4853691"/>
              <a:gd name="connsiteY7857" fmla="*/ 1664056 h 4860733"/>
              <a:gd name="connsiteX7858" fmla="*/ 4555617 w 4853691"/>
              <a:gd name="connsiteY7858" fmla="*/ 1556092 h 4860733"/>
              <a:gd name="connsiteX7859" fmla="*/ 4539188 w 4853691"/>
              <a:gd name="connsiteY7859" fmla="*/ 1520886 h 4860733"/>
              <a:gd name="connsiteX7860" fmla="*/ 4503982 w 4853691"/>
              <a:gd name="connsiteY7860" fmla="*/ 1448128 h 4860733"/>
              <a:gd name="connsiteX7861" fmla="*/ 4480512 w 4853691"/>
              <a:gd name="connsiteY7861" fmla="*/ 1405881 h 4860733"/>
              <a:gd name="connsiteX7862" fmla="*/ 4447653 w 4853691"/>
              <a:gd name="connsiteY7862" fmla="*/ 1347205 h 4860733"/>
              <a:gd name="connsiteX7863" fmla="*/ 4642458 w 4853691"/>
              <a:gd name="connsiteY7863" fmla="*/ 1572521 h 4860733"/>
              <a:gd name="connsiteX7864" fmla="*/ 4687052 w 4853691"/>
              <a:gd name="connsiteY7864" fmla="*/ 1675791 h 4860733"/>
              <a:gd name="connsiteX7865" fmla="*/ 4694093 w 4853691"/>
              <a:gd name="connsiteY7865" fmla="*/ 1694568 h 4860733"/>
              <a:gd name="connsiteX7866" fmla="*/ 4701134 w 4853691"/>
              <a:gd name="connsiteY7866" fmla="*/ 1715691 h 4860733"/>
              <a:gd name="connsiteX7867" fmla="*/ 4689399 w 4853691"/>
              <a:gd name="connsiteY7867" fmla="*/ 1734467 h 4860733"/>
              <a:gd name="connsiteX7868" fmla="*/ 4689399 w 4853691"/>
              <a:gd name="connsiteY7868" fmla="*/ 1736814 h 4860733"/>
              <a:gd name="connsiteX7869" fmla="*/ 4687052 w 4853691"/>
              <a:gd name="connsiteY7869" fmla="*/ 1736814 h 4860733"/>
              <a:gd name="connsiteX7870" fmla="*/ 4680011 w 4853691"/>
              <a:gd name="connsiteY7870" fmla="*/ 1736814 h 4860733"/>
              <a:gd name="connsiteX7871" fmla="*/ 4318566 w 4853691"/>
              <a:gd name="connsiteY7871" fmla="*/ 1218117 h 4860733"/>
              <a:gd name="connsiteX7872" fmla="*/ 4302136 w 4853691"/>
              <a:gd name="connsiteY7872" fmla="*/ 1227505 h 4860733"/>
              <a:gd name="connsiteX7873" fmla="*/ 4285707 w 4853691"/>
              <a:gd name="connsiteY7873" fmla="*/ 1218117 h 4860733"/>
              <a:gd name="connsiteX7874" fmla="*/ 4266931 w 4853691"/>
              <a:gd name="connsiteY7874" fmla="*/ 1171176 h 4860733"/>
              <a:gd name="connsiteX7875" fmla="*/ 4257542 w 4853691"/>
              <a:gd name="connsiteY7875" fmla="*/ 1147706 h 4860733"/>
              <a:gd name="connsiteX7876" fmla="*/ 4255195 w 4853691"/>
              <a:gd name="connsiteY7876" fmla="*/ 1140665 h 4860733"/>
              <a:gd name="connsiteX7877" fmla="*/ 4332648 w 4853691"/>
              <a:gd name="connsiteY7877" fmla="*/ 1201688 h 4860733"/>
              <a:gd name="connsiteX7878" fmla="*/ 4381936 w 4853691"/>
              <a:gd name="connsiteY7878" fmla="*/ 1243935 h 4860733"/>
              <a:gd name="connsiteX7879" fmla="*/ 4377242 w 4853691"/>
              <a:gd name="connsiteY7879" fmla="*/ 1255670 h 4860733"/>
              <a:gd name="connsiteX7880" fmla="*/ 4398365 w 4853691"/>
              <a:gd name="connsiteY7880" fmla="*/ 1276793 h 4860733"/>
              <a:gd name="connsiteX7881" fmla="*/ 4403059 w 4853691"/>
              <a:gd name="connsiteY7881" fmla="*/ 1276793 h 4860733"/>
              <a:gd name="connsiteX7882" fmla="*/ 4419489 w 4853691"/>
              <a:gd name="connsiteY7882" fmla="*/ 1304958 h 4860733"/>
              <a:gd name="connsiteX7883" fmla="*/ 4438265 w 4853691"/>
              <a:gd name="connsiteY7883" fmla="*/ 1337817 h 4860733"/>
              <a:gd name="connsiteX7884" fmla="*/ 4332648 w 4853691"/>
              <a:gd name="connsiteY7884" fmla="*/ 1253323 h 4860733"/>
              <a:gd name="connsiteX7885" fmla="*/ 4337342 w 4853691"/>
              <a:gd name="connsiteY7885" fmla="*/ 1241588 h 4860733"/>
              <a:gd name="connsiteX7886" fmla="*/ 4318566 w 4853691"/>
              <a:gd name="connsiteY7886" fmla="*/ 1218117 h 4860733"/>
              <a:gd name="connsiteX7887" fmla="*/ 4426530 w 4853691"/>
              <a:gd name="connsiteY7887" fmla="*/ 1701609 h 4860733"/>
              <a:gd name="connsiteX7888" fmla="*/ 4417141 w 4853691"/>
              <a:gd name="connsiteY7888" fmla="*/ 1701609 h 4860733"/>
              <a:gd name="connsiteX7889" fmla="*/ 4410100 w 4853691"/>
              <a:gd name="connsiteY7889" fmla="*/ 1703956 h 4860733"/>
              <a:gd name="connsiteX7890" fmla="*/ 4398365 w 4853691"/>
              <a:gd name="connsiteY7890" fmla="*/ 1706303 h 4860733"/>
              <a:gd name="connsiteX7891" fmla="*/ 4391324 w 4853691"/>
              <a:gd name="connsiteY7891" fmla="*/ 1708650 h 4860733"/>
              <a:gd name="connsiteX7892" fmla="*/ 4379589 w 4853691"/>
              <a:gd name="connsiteY7892" fmla="*/ 1710997 h 4860733"/>
              <a:gd name="connsiteX7893" fmla="*/ 4372548 w 4853691"/>
              <a:gd name="connsiteY7893" fmla="*/ 1713344 h 4860733"/>
              <a:gd name="connsiteX7894" fmla="*/ 4360812 w 4853691"/>
              <a:gd name="connsiteY7894" fmla="*/ 1718038 h 4860733"/>
              <a:gd name="connsiteX7895" fmla="*/ 4353771 w 4853691"/>
              <a:gd name="connsiteY7895" fmla="*/ 1720385 h 4860733"/>
              <a:gd name="connsiteX7896" fmla="*/ 4342036 w 4853691"/>
              <a:gd name="connsiteY7896" fmla="*/ 1725079 h 4860733"/>
              <a:gd name="connsiteX7897" fmla="*/ 4334995 w 4853691"/>
              <a:gd name="connsiteY7897" fmla="*/ 1729773 h 4860733"/>
              <a:gd name="connsiteX7898" fmla="*/ 4323260 w 4853691"/>
              <a:gd name="connsiteY7898" fmla="*/ 1736814 h 4860733"/>
              <a:gd name="connsiteX7899" fmla="*/ 4316218 w 4853691"/>
              <a:gd name="connsiteY7899" fmla="*/ 1741508 h 4860733"/>
              <a:gd name="connsiteX7900" fmla="*/ 4304483 w 4853691"/>
              <a:gd name="connsiteY7900" fmla="*/ 1748550 h 4860733"/>
              <a:gd name="connsiteX7901" fmla="*/ 4297442 w 4853691"/>
              <a:gd name="connsiteY7901" fmla="*/ 1753244 h 4860733"/>
              <a:gd name="connsiteX7902" fmla="*/ 4283360 w 4853691"/>
              <a:gd name="connsiteY7902" fmla="*/ 1762632 h 4860733"/>
              <a:gd name="connsiteX7903" fmla="*/ 4276319 w 4853691"/>
              <a:gd name="connsiteY7903" fmla="*/ 1767326 h 4860733"/>
              <a:gd name="connsiteX7904" fmla="*/ 4262237 w 4853691"/>
              <a:gd name="connsiteY7904" fmla="*/ 1776714 h 4860733"/>
              <a:gd name="connsiteX7905" fmla="*/ 4257542 w 4853691"/>
              <a:gd name="connsiteY7905" fmla="*/ 1781408 h 4860733"/>
              <a:gd name="connsiteX7906" fmla="*/ 4241113 w 4853691"/>
              <a:gd name="connsiteY7906" fmla="*/ 1793144 h 4860733"/>
              <a:gd name="connsiteX7907" fmla="*/ 4238766 w 4853691"/>
              <a:gd name="connsiteY7907" fmla="*/ 1795491 h 4860733"/>
              <a:gd name="connsiteX7908" fmla="*/ 4219990 w 4853691"/>
              <a:gd name="connsiteY7908" fmla="*/ 1809573 h 4860733"/>
              <a:gd name="connsiteX7909" fmla="*/ 4217643 w 4853691"/>
              <a:gd name="connsiteY7909" fmla="*/ 1811920 h 4860733"/>
              <a:gd name="connsiteX7910" fmla="*/ 4198866 w 4853691"/>
              <a:gd name="connsiteY7910" fmla="*/ 1828349 h 4860733"/>
              <a:gd name="connsiteX7911" fmla="*/ 4196519 w 4853691"/>
              <a:gd name="connsiteY7911" fmla="*/ 1830696 h 4860733"/>
              <a:gd name="connsiteX7912" fmla="*/ 4147231 w 4853691"/>
              <a:gd name="connsiteY7912" fmla="*/ 1877637 h 4860733"/>
              <a:gd name="connsiteX7913" fmla="*/ 4133149 w 4853691"/>
              <a:gd name="connsiteY7913" fmla="*/ 1872943 h 4860733"/>
              <a:gd name="connsiteX7914" fmla="*/ 4116719 w 4853691"/>
              <a:gd name="connsiteY7914" fmla="*/ 1882331 h 4860733"/>
              <a:gd name="connsiteX7915" fmla="*/ 3940691 w 4853691"/>
              <a:gd name="connsiteY7915" fmla="*/ 1793144 h 4860733"/>
              <a:gd name="connsiteX7916" fmla="*/ 3921915 w 4853691"/>
              <a:gd name="connsiteY7916" fmla="*/ 1783755 h 4860733"/>
              <a:gd name="connsiteX7917" fmla="*/ 3884362 w 4853691"/>
              <a:gd name="connsiteY7917" fmla="*/ 1767326 h 4860733"/>
              <a:gd name="connsiteX7918" fmla="*/ 3846809 w 4853691"/>
              <a:gd name="connsiteY7918" fmla="*/ 1750897 h 4860733"/>
              <a:gd name="connsiteX7919" fmla="*/ 3816298 w 4853691"/>
              <a:gd name="connsiteY7919" fmla="*/ 1736814 h 4860733"/>
              <a:gd name="connsiteX7920" fmla="*/ 3771704 w 4853691"/>
              <a:gd name="connsiteY7920" fmla="*/ 1715691 h 4860733"/>
              <a:gd name="connsiteX7921" fmla="*/ 3745886 w 4853691"/>
              <a:gd name="connsiteY7921" fmla="*/ 1703956 h 4860733"/>
              <a:gd name="connsiteX7922" fmla="*/ 3696598 w 4853691"/>
              <a:gd name="connsiteY7922" fmla="*/ 1682832 h 4860733"/>
              <a:gd name="connsiteX7923" fmla="*/ 3673128 w 4853691"/>
              <a:gd name="connsiteY7923" fmla="*/ 1673444 h 4860733"/>
              <a:gd name="connsiteX7924" fmla="*/ 3619146 w 4853691"/>
              <a:gd name="connsiteY7924" fmla="*/ 1652321 h 4860733"/>
              <a:gd name="connsiteX7925" fmla="*/ 3598022 w 4853691"/>
              <a:gd name="connsiteY7925" fmla="*/ 1642933 h 4860733"/>
              <a:gd name="connsiteX7926" fmla="*/ 3558123 w 4853691"/>
              <a:gd name="connsiteY7926" fmla="*/ 1626503 h 4860733"/>
              <a:gd name="connsiteX7927" fmla="*/ 3560469 w 4853691"/>
              <a:gd name="connsiteY7927" fmla="*/ 1619462 h 4860733"/>
              <a:gd name="connsiteX7928" fmla="*/ 3560469 w 4853691"/>
              <a:gd name="connsiteY7928" fmla="*/ 1614768 h 4860733"/>
              <a:gd name="connsiteX7929" fmla="*/ 3569858 w 4853691"/>
              <a:gd name="connsiteY7929" fmla="*/ 1612421 h 4860733"/>
              <a:gd name="connsiteX7930" fmla="*/ 3595675 w 4853691"/>
              <a:gd name="connsiteY7930" fmla="*/ 1605380 h 4860733"/>
              <a:gd name="connsiteX7931" fmla="*/ 3621493 w 4853691"/>
              <a:gd name="connsiteY7931" fmla="*/ 1598339 h 4860733"/>
              <a:gd name="connsiteX7932" fmla="*/ 3647310 w 4853691"/>
              <a:gd name="connsiteY7932" fmla="*/ 1591297 h 4860733"/>
              <a:gd name="connsiteX7933" fmla="*/ 3673128 w 4853691"/>
              <a:gd name="connsiteY7933" fmla="*/ 1584256 h 4860733"/>
              <a:gd name="connsiteX7934" fmla="*/ 3698945 w 4853691"/>
              <a:gd name="connsiteY7934" fmla="*/ 1579562 h 4860733"/>
              <a:gd name="connsiteX7935" fmla="*/ 3727110 w 4853691"/>
              <a:gd name="connsiteY7935" fmla="*/ 1574868 h 4860733"/>
              <a:gd name="connsiteX7936" fmla="*/ 3752927 w 4853691"/>
              <a:gd name="connsiteY7936" fmla="*/ 1570174 h 4860733"/>
              <a:gd name="connsiteX7937" fmla="*/ 3781092 w 4853691"/>
              <a:gd name="connsiteY7937" fmla="*/ 1565480 h 4860733"/>
              <a:gd name="connsiteX7938" fmla="*/ 3804562 w 4853691"/>
              <a:gd name="connsiteY7938" fmla="*/ 1563133 h 4860733"/>
              <a:gd name="connsiteX7939" fmla="*/ 3835074 w 4853691"/>
              <a:gd name="connsiteY7939" fmla="*/ 1560786 h 4860733"/>
              <a:gd name="connsiteX7940" fmla="*/ 3856197 w 4853691"/>
              <a:gd name="connsiteY7940" fmla="*/ 1558439 h 4860733"/>
              <a:gd name="connsiteX7941" fmla="*/ 3889056 w 4853691"/>
              <a:gd name="connsiteY7941" fmla="*/ 1556092 h 4860733"/>
              <a:gd name="connsiteX7942" fmla="*/ 3907832 w 4853691"/>
              <a:gd name="connsiteY7942" fmla="*/ 1556092 h 4860733"/>
              <a:gd name="connsiteX7943" fmla="*/ 3959467 w 4853691"/>
              <a:gd name="connsiteY7943" fmla="*/ 1556092 h 4860733"/>
              <a:gd name="connsiteX7944" fmla="*/ 3997020 w 4853691"/>
              <a:gd name="connsiteY7944" fmla="*/ 1556092 h 4860733"/>
              <a:gd name="connsiteX7945" fmla="*/ 4008755 w 4853691"/>
              <a:gd name="connsiteY7945" fmla="*/ 1556092 h 4860733"/>
              <a:gd name="connsiteX7946" fmla="*/ 4034573 w 4853691"/>
              <a:gd name="connsiteY7946" fmla="*/ 1558439 h 4860733"/>
              <a:gd name="connsiteX7947" fmla="*/ 4048655 w 4853691"/>
              <a:gd name="connsiteY7947" fmla="*/ 1558439 h 4860733"/>
              <a:gd name="connsiteX7948" fmla="*/ 4072126 w 4853691"/>
              <a:gd name="connsiteY7948" fmla="*/ 1560786 h 4860733"/>
              <a:gd name="connsiteX7949" fmla="*/ 4086208 w 4853691"/>
              <a:gd name="connsiteY7949" fmla="*/ 1563133 h 4860733"/>
              <a:gd name="connsiteX7950" fmla="*/ 4107331 w 4853691"/>
              <a:gd name="connsiteY7950" fmla="*/ 1565480 h 4860733"/>
              <a:gd name="connsiteX7951" fmla="*/ 4121414 w 4853691"/>
              <a:gd name="connsiteY7951" fmla="*/ 1567827 h 4860733"/>
              <a:gd name="connsiteX7952" fmla="*/ 4140190 w 4853691"/>
              <a:gd name="connsiteY7952" fmla="*/ 1570174 h 4860733"/>
              <a:gd name="connsiteX7953" fmla="*/ 4154272 w 4853691"/>
              <a:gd name="connsiteY7953" fmla="*/ 1572521 h 4860733"/>
              <a:gd name="connsiteX7954" fmla="*/ 4173049 w 4853691"/>
              <a:gd name="connsiteY7954" fmla="*/ 1577215 h 4860733"/>
              <a:gd name="connsiteX7955" fmla="*/ 4187131 w 4853691"/>
              <a:gd name="connsiteY7955" fmla="*/ 1579562 h 4860733"/>
              <a:gd name="connsiteX7956" fmla="*/ 4205907 w 4853691"/>
              <a:gd name="connsiteY7956" fmla="*/ 1584256 h 4860733"/>
              <a:gd name="connsiteX7957" fmla="*/ 4219990 w 4853691"/>
              <a:gd name="connsiteY7957" fmla="*/ 1588950 h 4860733"/>
              <a:gd name="connsiteX7958" fmla="*/ 4236419 w 4853691"/>
              <a:gd name="connsiteY7958" fmla="*/ 1593645 h 4860733"/>
              <a:gd name="connsiteX7959" fmla="*/ 4250501 w 4853691"/>
              <a:gd name="connsiteY7959" fmla="*/ 1598339 h 4860733"/>
              <a:gd name="connsiteX7960" fmla="*/ 4266931 w 4853691"/>
              <a:gd name="connsiteY7960" fmla="*/ 1603033 h 4860733"/>
              <a:gd name="connsiteX7961" fmla="*/ 4281013 w 4853691"/>
              <a:gd name="connsiteY7961" fmla="*/ 1607727 h 4860733"/>
              <a:gd name="connsiteX7962" fmla="*/ 4297442 w 4853691"/>
              <a:gd name="connsiteY7962" fmla="*/ 1612421 h 4860733"/>
              <a:gd name="connsiteX7963" fmla="*/ 4311524 w 4853691"/>
              <a:gd name="connsiteY7963" fmla="*/ 1619462 h 4860733"/>
              <a:gd name="connsiteX7964" fmla="*/ 4325607 w 4853691"/>
              <a:gd name="connsiteY7964" fmla="*/ 1626503 h 4860733"/>
              <a:gd name="connsiteX7965" fmla="*/ 4339689 w 4853691"/>
              <a:gd name="connsiteY7965" fmla="*/ 1633544 h 4860733"/>
              <a:gd name="connsiteX7966" fmla="*/ 4353771 w 4853691"/>
              <a:gd name="connsiteY7966" fmla="*/ 1640586 h 4860733"/>
              <a:gd name="connsiteX7967" fmla="*/ 4367854 w 4853691"/>
              <a:gd name="connsiteY7967" fmla="*/ 1647627 h 4860733"/>
              <a:gd name="connsiteX7968" fmla="*/ 4381936 w 4853691"/>
              <a:gd name="connsiteY7968" fmla="*/ 1654668 h 4860733"/>
              <a:gd name="connsiteX7969" fmla="*/ 4396018 w 4853691"/>
              <a:gd name="connsiteY7969" fmla="*/ 1664056 h 4860733"/>
              <a:gd name="connsiteX7970" fmla="*/ 4407753 w 4853691"/>
              <a:gd name="connsiteY7970" fmla="*/ 1671097 h 4860733"/>
              <a:gd name="connsiteX7971" fmla="*/ 4421835 w 4853691"/>
              <a:gd name="connsiteY7971" fmla="*/ 1680485 h 4860733"/>
              <a:gd name="connsiteX7972" fmla="*/ 4433571 w 4853691"/>
              <a:gd name="connsiteY7972" fmla="*/ 1687526 h 4860733"/>
              <a:gd name="connsiteX7973" fmla="*/ 4442959 w 4853691"/>
              <a:gd name="connsiteY7973" fmla="*/ 1694568 h 4860733"/>
              <a:gd name="connsiteX7974" fmla="*/ 4440612 w 4853691"/>
              <a:gd name="connsiteY7974" fmla="*/ 1703956 h 4860733"/>
              <a:gd name="connsiteX7975" fmla="*/ 4433571 w 4853691"/>
              <a:gd name="connsiteY7975" fmla="*/ 1703956 h 4860733"/>
              <a:gd name="connsiteX7976" fmla="*/ 4426530 w 4853691"/>
              <a:gd name="connsiteY7976" fmla="*/ 1701609 h 4860733"/>
              <a:gd name="connsiteX7977" fmla="*/ 4154272 w 4853691"/>
              <a:gd name="connsiteY7977" fmla="*/ 1924578 h 4860733"/>
              <a:gd name="connsiteX7978" fmla="*/ 4173049 w 4853691"/>
              <a:gd name="connsiteY7978" fmla="*/ 1950396 h 4860733"/>
              <a:gd name="connsiteX7979" fmla="*/ 4180090 w 4853691"/>
              <a:gd name="connsiteY7979" fmla="*/ 1959784 h 4860733"/>
              <a:gd name="connsiteX7980" fmla="*/ 4196519 w 4853691"/>
              <a:gd name="connsiteY7980" fmla="*/ 1980907 h 4860733"/>
              <a:gd name="connsiteX7981" fmla="*/ 4203560 w 4853691"/>
              <a:gd name="connsiteY7981" fmla="*/ 1990295 h 4860733"/>
              <a:gd name="connsiteX7982" fmla="*/ 4217643 w 4853691"/>
              <a:gd name="connsiteY7982" fmla="*/ 2009072 h 4860733"/>
              <a:gd name="connsiteX7983" fmla="*/ 4227031 w 4853691"/>
              <a:gd name="connsiteY7983" fmla="*/ 2020807 h 4860733"/>
              <a:gd name="connsiteX7984" fmla="*/ 4241113 w 4853691"/>
              <a:gd name="connsiteY7984" fmla="*/ 2037236 h 4860733"/>
              <a:gd name="connsiteX7985" fmla="*/ 4250501 w 4853691"/>
              <a:gd name="connsiteY7985" fmla="*/ 2048971 h 4860733"/>
              <a:gd name="connsiteX7986" fmla="*/ 4262237 w 4853691"/>
              <a:gd name="connsiteY7986" fmla="*/ 2063054 h 4860733"/>
              <a:gd name="connsiteX7987" fmla="*/ 4271625 w 4853691"/>
              <a:gd name="connsiteY7987" fmla="*/ 2077136 h 4860733"/>
              <a:gd name="connsiteX7988" fmla="*/ 4281013 w 4853691"/>
              <a:gd name="connsiteY7988" fmla="*/ 2088871 h 4860733"/>
              <a:gd name="connsiteX7989" fmla="*/ 4292748 w 4853691"/>
              <a:gd name="connsiteY7989" fmla="*/ 2102954 h 4860733"/>
              <a:gd name="connsiteX7990" fmla="*/ 4302136 w 4853691"/>
              <a:gd name="connsiteY7990" fmla="*/ 2114689 h 4860733"/>
              <a:gd name="connsiteX7991" fmla="*/ 4313872 w 4853691"/>
              <a:gd name="connsiteY7991" fmla="*/ 2128771 h 4860733"/>
              <a:gd name="connsiteX7992" fmla="*/ 4320913 w 4853691"/>
              <a:gd name="connsiteY7992" fmla="*/ 2138159 h 4860733"/>
              <a:gd name="connsiteX7993" fmla="*/ 4332648 w 4853691"/>
              <a:gd name="connsiteY7993" fmla="*/ 2152242 h 4860733"/>
              <a:gd name="connsiteX7994" fmla="*/ 4339689 w 4853691"/>
              <a:gd name="connsiteY7994" fmla="*/ 2161630 h 4860733"/>
              <a:gd name="connsiteX7995" fmla="*/ 4351424 w 4853691"/>
              <a:gd name="connsiteY7995" fmla="*/ 2175712 h 4860733"/>
              <a:gd name="connsiteX7996" fmla="*/ 4358465 w 4853691"/>
              <a:gd name="connsiteY7996" fmla="*/ 2182753 h 4860733"/>
              <a:gd name="connsiteX7997" fmla="*/ 4370201 w 4853691"/>
              <a:gd name="connsiteY7997" fmla="*/ 2196836 h 4860733"/>
              <a:gd name="connsiteX7998" fmla="*/ 4377242 w 4853691"/>
              <a:gd name="connsiteY7998" fmla="*/ 2203877 h 4860733"/>
              <a:gd name="connsiteX7999" fmla="*/ 4388977 w 4853691"/>
              <a:gd name="connsiteY7999" fmla="*/ 2217959 h 4860733"/>
              <a:gd name="connsiteX8000" fmla="*/ 4396018 w 4853691"/>
              <a:gd name="connsiteY8000" fmla="*/ 2225000 h 4860733"/>
              <a:gd name="connsiteX8001" fmla="*/ 4407753 w 4853691"/>
              <a:gd name="connsiteY8001" fmla="*/ 2239082 h 4860733"/>
              <a:gd name="connsiteX8002" fmla="*/ 4412447 w 4853691"/>
              <a:gd name="connsiteY8002" fmla="*/ 2243776 h 4860733"/>
              <a:gd name="connsiteX8003" fmla="*/ 4424183 w 4853691"/>
              <a:gd name="connsiteY8003" fmla="*/ 2257859 h 4860733"/>
              <a:gd name="connsiteX8004" fmla="*/ 4428877 w 4853691"/>
              <a:gd name="connsiteY8004" fmla="*/ 2262553 h 4860733"/>
              <a:gd name="connsiteX8005" fmla="*/ 4442959 w 4853691"/>
              <a:gd name="connsiteY8005" fmla="*/ 2276635 h 4860733"/>
              <a:gd name="connsiteX8006" fmla="*/ 4445306 w 4853691"/>
              <a:gd name="connsiteY8006" fmla="*/ 2278982 h 4860733"/>
              <a:gd name="connsiteX8007" fmla="*/ 4440612 w 4853691"/>
              <a:gd name="connsiteY8007" fmla="*/ 2293064 h 4860733"/>
              <a:gd name="connsiteX8008" fmla="*/ 4461736 w 4853691"/>
              <a:gd name="connsiteY8008" fmla="*/ 2314188 h 4860733"/>
              <a:gd name="connsiteX8009" fmla="*/ 4475818 w 4853691"/>
              <a:gd name="connsiteY8009" fmla="*/ 2309494 h 4860733"/>
              <a:gd name="connsiteX8010" fmla="*/ 4480512 w 4853691"/>
              <a:gd name="connsiteY8010" fmla="*/ 2314188 h 4860733"/>
              <a:gd name="connsiteX8011" fmla="*/ 4482859 w 4853691"/>
              <a:gd name="connsiteY8011" fmla="*/ 2316535 h 4860733"/>
              <a:gd name="connsiteX8012" fmla="*/ 4499288 w 4853691"/>
              <a:gd name="connsiteY8012" fmla="*/ 2332964 h 4860733"/>
              <a:gd name="connsiteX8013" fmla="*/ 4501635 w 4853691"/>
              <a:gd name="connsiteY8013" fmla="*/ 2335311 h 4860733"/>
              <a:gd name="connsiteX8014" fmla="*/ 4518065 w 4853691"/>
              <a:gd name="connsiteY8014" fmla="*/ 2349394 h 4860733"/>
              <a:gd name="connsiteX8015" fmla="*/ 4520412 w 4853691"/>
              <a:gd name="connsiteY8015" fmla="*/ 2351741 h 4860733"/>
              <a:gd name="connsiteX8016" fmla="*/ 4534494 w 4853691"/>
              <a:gd name="connsiteY8016" fmla="*/ 2363476 h 4860733"/>
              <a:gd name="connsiteX8017" fmla="*/ 4539188 w 4853691"/>
              <a:gd name="connsiteY8017" fmla="*/ 2368170 h 4860733"/>
              <a:gd name="connsiteX8018" fmla="*/ 4550923 w 4853691"/>
              <a:gd name="connsiteY8018" fmla="*/ 2379905 h 4860733"/>
              <a:gd name="connsiteX8019" fmla="*/ 4555617 w 4853691"/>
              <a:gd name="connsiteY8019" fmla="*/ 2384599 h 4860733"/>
              <a:gd name="connsiteX8020" fmla="*/ 4567353 w 4853691"/>
              <a:gd name="connsiteY8020" fmla="*/ 2393987 h 4860733"/>
              <a:gd name="connsiteX8021" fmla="*/ 4572047 w 4853691"/>
              <a:gd name="connsiteY8021" fmla="*/ 2398681 h 4860733"/>
              <a:gd name="connsiteX8022" fmla="*/ 4583782 w 4853691"/>
              <a:gd name="connsiteY8022" fmla="*/ 2408070 h 4860733"/>
              <a:gd name="connsiteX8023" fmla="*/ 4588476 w 4853691"/>
              <a:gd name="connsiteY8023" fmla="*/ 2412764 h 4860733"/>
              <a:gd name="connsiteX8024" fmla="*/ 4597864 w 4853691"/>
              <a:gd name="connsiteY8024" fmla="*/ 2419805 h 4860733"/>
              <a:gd name="connsiteX8025" fmla="*/ 4604905 w 4853691"/>
              <a:gd name="connsiteY8025" fmla="*/ 2424499 h 4860733"/>
              <a:gd name="connsiteX8026" fmla="*/ 4614294 w 4853691"/>
              <a:gd name="connsiteY8026" fmla="*/ 2431540 h 4860733"/>
              <a:gd name="connsiteX8027" fmla="*/ 4621334 w 4853691"/>
              <a:gd name="connsiteY8027" fmla="*/ 2436234 h 4860733"/>
              <a:gd name="connsiteX8028" fmla="*/ 4630723 w 4853691"/>
              <a:gd name="connsiteY8028" fmla="*/ 2440928 h 4860733"/>
              <a:gd name="connsiteX8029" fmla="*/ 4637764 w 4853691"/>
              <a:gd name="connsiteY8029" fmla="*/ 2443275 h 4860733"/>
              <a:gd name="connsiteX8030" fmla="*/ 4644805 w 4853691"/>
              <a:gd name="connsiteY8030" fmla="*/ 2447969 h 4860733"/>
              <a:gd name="connsiteX8031" fmla="*/ 4651846 w 4853691"/>
              <a:gd name="connsiteY8031" fmla="*/ 2450317 h 4860733"/>
              <a:gd name="connsiteX8032" fmla="*/ 4658887 w 4853691"/>
              <a:gd name="connsiteY8032" fmla="*/ 2455011 h 4860733"/>
              <a:gd name="connsiteX8033" fmla="*/ 4665929 w 4853691"/>
              <a:gd name="connsiteY8033" fmla="*/ 2457358 h 4860733"/>
              <a:gd name="connsiteX8034" fmla="*/ 4672970 w 4853691"/>
              <a:gd name="connsiteY8034" fmla="*/ 2459705 h 4860733"/>
              <a:gd name="connsiteX8035" fmla="*/ 4680011 w 4853691"/>
              <a:gd name="connsiteY8035" fmla="*/ 2462052 h 4860733"/>
              <a:gd name="connsiteX8036" fmla="*/ 4687052 w 4853691"/>
              <a:gd name="connsiteY8036" fmla="*/ 2464399 h 4860733"/>
              <a:gd name="connsiteX8037" fmla="*/ 4694093 w 4853691"/>
              <a:gd name="connsiteY8037" fmla="*/ 2466746 h 4860733"/>
              <a:gd name="connsiteX8038" fmla="*/ 4696440 w 4853691"/>
              <a:gd name="connsiteY8038" fmla="*/ 2466746 h 4860733"/>
              <a:gd name="connsiteX8039" fmla="*/ 4696440 w 4853691"/>
              <a:gd name="connsiteY8039" fmla="*/ 2471440 h 4860733"/>
              <a:gd name="connsiteX8040" fmla="*/ 4696440 w 4853691"/>
              <a:gd name="connsiteY8040" fmla="*/ 2471440 h 4860733"/>
              <a:gd name="connsiteX8041" fmla="*/ 4691746 w 4853691"/>
              <a:gd name="connsiteY8041" fmla="*/ 2478481 h 4860733"/>
              <a:gd name="connsiteX8042" fmla="*/ 4684705 w 4853691"/>
              <a:gd name="connsiteY8042" fmla="*/ 2480828 h 4860733"/>
              <a:gd name="connsiteX8043" fmla="*/ 4661234 w 4853691"/>
              <a:gd name="connsiteY8043" fmla="*/ 2490216 h 4860733"/>
              <a:gd name="connsiteX8044" fmla="*/ 4621334 w 4853691"/>
              <a:gd name="connsiteY8044" fmla="*/ 2504299 h 4860733"/>
              <a:gd name="connsiteX8045" fmla="*/ 4602558 w 4853691"/>
              <a:gd name="connsiteY8045" fmla="*/ 2492563 h 4860733"/>
              <a:gd name="connsiteX8046" fmla="*/ 4586129 w 4853691"/>
              <a:gd name="connsiteY8046" fmla="*/ 2499605 h 4860733"/>
              <a:gd name="connsiteX8047" fmla="*/ 4541535 w 4853691"/>
              <a:gd name="connsiteY8047" fmla="*/ 2464399 h 4860733"/>
              <a:gd name="connsiteX8048" fmla="*/ 4534494 w 4853691"/>
              <a:gd name="connsiteY8048" fmla="*/ 2457358 h 4860733"/>
              <a:gd name="connsiteX8049" fmla="*/ 4511023 w 4853691"/>
              <a:gd name="connsiteY8049" fmla="*/ 2436234 h 4860733"/>
              <a:gd name="connsiteX8050" fmla="*/ 4501635 w 4853691"/>
              <a:gd name="connsiteY8050" fmla="*/ 2426846 h 4860733"/>
              <a:gd name="connsiteX8051" fmla="*/ 4480512 w 4853691"/>
              <a:gd name="connsiteY8051" fmla="*/ 2405723 h 4860733"/>
              <a:gd name="connsiteX8052" fmla="*/ 4468776 w 4853691"/>
              <a:gd name="connsiteY8052" fmla="*/ 2393987 h 4860733"/>
              <a:gd name="connsiteX8053" fmla="*/ 4450000 w 4853691"/>
              <a:gd name="connsiteY8053" fmla="*/ 2372864 h 4860733"/>
              <a:gd name="connsiteX8054" fmla="*/ 4438265 w 4853691"/>
              <a:gd name="connsiteY8054" fmla="*/ 2358782 h 4860733"/>
              <a:gd name="connsiteX8055" fmla="*/ 4419489 w 4853691"/>
              <a:gd name="connsiteY8055" fmla="*/ 2337658 h 4860733"/>
              <a:gd name="connsiteX8056" fmla="*/ 4407753 w 4853691"/>
              <a:gd name="connsiteY8056" fmla="*/ 2323576 h 4860733"/>
              <a:gd name="connsiteX8057" fmla="*/ 4391324 w 4853691"/>
              <a:gd name="connsiteY8057" fmla="*/ 2302453 h 4860733"/>
              <a:gd name="connsiteX8058" fmla="*/ 4379589 w 4853691"/>
              <a:gd name="connsiteY8058" fmla="*/ 2286023 h 4860733"/>
              <a:gd name="connsiteX8059" fmla="*/ 4363159 w 4853691"/>
              <a:gd name="connsiteY8059" fmla="*/ 2262553 h 4860733"/>
              <a:gd name="connsiteX8060" fmla="*/ 4351424 w 4853691"/>
              <a:gd name="connsiteY8060" fmla="*/ 2243776 h 4860733"/>
              <a:gd name="connsiteX8061" fmla="*/ 4334995 w 4853691"/>
              <a:gd name="connsiteY8061" fmla="*/ 2220306 h 4860733"/>
              <a:gd name="connsiteX8062" fmla="*/ 4323260 w 4853691"/>
              <a:gd name="connsiteY8062" fmla="*/ 2201530 h 4860733"/>
              <a:gd name="connsiteX8063" fmla="*/ 4306830 w 4853691"/>
              <a:gd name="connsiteY8063" fmla="*/ 2178059 h 4860733"/>
              <a:gd name="connsiteX8064" fmla="*/ 4292748 w 4853691"/>
              <a:gd name="connsiteY8064" fmla="*/ 2156936 h 4860733"/>
              <a:gd name="connsiteX8065" fmla="*/ 4276319 w 4853691"/>
              <a:gd name="connsiteY8065" fmla="*/ 2133465 h 4860733"/>
              <a:gd name="connsiteX8066" fmla="*/ 4262237 w 4853691"/>
              <a:gd name="connsiteY8066" fmla="*/ 2112342 h 4860733"/>
              <a:gd name="connsiteX8067" fmla="*/ 4245807 w 4853691"/>
              <a:gd name="connsiteY8067" fmla="*/ 2088871 h 4860733"/>
              <a:gd name="connsiteX8068" fmla="*/ 4231725 w 4853691"/>
              <a:gd name="connsiteY8068" fmla="*/ 2067748 h 4860733"/>
              <a:gd name="connsiteX8069" fmla="*/ 4215296 w 4853691"/>
              <a:gd name="connsiteY8069" fmla="*/ 2041930 h 4860733"/>
              <a:gd name="connsiteX8070" fmla="*/ 4201213 w 4853691"/>
              <a:gd name="connsiteY8070" fmla="*/ 2018460 h 4860733"/>
              <a:gd name="connsiteX8071" fmla="*/ 4187131 w 4853691"/>
              <a:gd name="connsiteY8071" fmla="*/ 1994990 h 4860733"/>
              <a:gd name="connsiteX8072" fmla="*/ 4173049 w 4853691"/>
              <a:gd name="connsiteY8072" fmla="*/ 1971519 h 4860733"/>
              <a:gd name="connsiteX8073" fmla="*/ 4158966 w 4853691"/>
              <a:gd name="connsiteY8073" fmla="*/ 1945702 h 4860733"/>
              <a:gd name="connsiteX8074" fmla="*/ 4144884 w 4853691"/>
              <a:gd name="connsiteY8074" fmla="*/ 1922231 h 4860733"/>
              <a:gd name="connsiteX8075" fmla="*/ 4137843 w 4853691"/>
              <a:gd name="connsiteY8075" fmla="*/ 1908149 h 4860733"/>
              <a:gd name="connsiteX8076" fmla="*/ 4137843 w 4853691"/>
              <a:gd name="connsiteY8076" fmla="*/ 1908149 h 4860733"/>
              <a:gd name="connsiteX8077" fmla="*/ 4149578 w 4853691"/>
              <a:gd name="connsiteY8077" fmla="*/ 1922231 h 4860733"/>
              <a:gd name="connsiteX8078" fmla="*/ 4154272 w 4853691"/>
              <a:gd name="connsiteY8078" fmla="*/ 1924578 h 4860733"/>
              <a:gd name="connsiteX8079" fmla="*/ 4724605 w 4853691"/>
              <a:gd name="connsiteY8079" fmla="*/ 2499605 h 4860733"/>
              <a:gd name="connsiteX8080" fmla="*/ 4726952 w 4853691"/>
              <a:gd name="connsiteY8080" fmla="*/ 2501952 h 4860733"/>
              <a:gd name="connsiteX8081" fmla="*/ 4731646 w 4853691"/>
              <a:gd name="connsiteY8081" fmla="*/ 2506646 h 4860733"/>
              <a:gd name="connsiteX8082" fmla="*/ 4733993 w 4853691"/>
              <a:gd name="connsiteY8082" fmla="*/ 2508993 h 4860733"/>
              <a:gd name="connsiteX8083" fmla="*/ 4738687 w 4853691"/>
              <a:gd name="connsiteY8083" fmla="*/ 2511340 h 4860733"/>
              <a:gd name="connsiteX8084" fmla="*/ 4741034 w 4853691"/>
              <a:gd name="connsiteY8084" fmla="*/ 2513687 h 4860733"/>
              <a:gd name="connsiteX8085" fmla="*/ 4745728 w 4853691"/>
              <a:gd name="connsiteY8085" fmla="*/ 2516034 h 4860733"/>
              <a:gd name="connsiteX8086" fmla="*/ 4748075 w 4853691"/>
              <a:gd name="connsiteY8086" fmla="*/ 2518381 h 4860733"/>
              <a:gd name="connsiteX8087" fmla="*/ 4748075 w 4853691"/>
              <a:gd name="connsiteY8087" fmla="*/ 2518381 h 4860733"/>
              <a:gd name="connsiteX8088" fmla="*/ 4748075 w 4853691"/>
              <a:gd name="connsiteY8088" fmla="*/ 2518381 h 4860733"/>
              <a:gd name="connsiteX8089" fmla="*/ 4752769 w 4853691"/>
              <a:gd name="connsiteY8089" fmla="*/ 2530116 h 4860733"/>
              <a:gd name="connsiteX8090" fmla="*/ 4745728 w 4853691"/>
              <a:gd name="connsiteY8090" fmla="*/ 2534810 h 4860733"/>
              <a:gd name="connsiteX8091" fmla="*/ 4738687 w 4853691"/>
              <a:gd name="connsiteY8091" fmla="*/ 2537157 h 4860733"/>
              <a:gd name="connsiteX8092" fmla="*/ 4726952 w 4853691"/>
              <a:gd name="connsiteY8092" fmla="*/ 2539504 h 4860733"/>
              <a:gd name="connsiteX8093" fmla="*/ 4719911 w 4853691"/>
              <a:gd name="connsiteY8093" fmla="*/ 2541851 h 4860733"/>
              <a:gd name="connsiteX8094" fmla="*/ 4701134 w 4853691"/>
              <a:gd name="connsiteY8094" fmla="*/ 2544198 h 4860733"/>
              <a:gd name="connsiteX8095" fmla="*/ 4701134 w 4853691"/>
              <a:gd name="connsiteY8095" fmla="*/ 2544198 h 4860733"/>
              <a:gd name="connsiteX8096" fmla="*/ 4687052 w 4853691"/>
              <a:gd name="connsiteY8096" fmla="*/ 2544198 h 4860733"/>
              <a:gd name="connsiteX8097" fmla="*/ 4682358 w 4853691"/>
              <a:gd name="connsiteY8097" fmla="*/ 2544198 h 4860733"/>
              <a:gd name="connsiteX8098" fmla="*/ 4672970 w 4853691"/>
              <a:gd name="connsiteY8098" fmla="*/ 2541851 h 4860733"/>
              <a:gd name="connsiteX8099" fmla="*/ 4668275 w 4853691"/>
              <a:gd name="connsiteY8099" fmla="*/ 2539504 h 4860733"/>
              <a:gd name="connsiteX8100" fmla="*/ 4658887 w 4853691"/>
              <a:gd name="connsiteY8100" fmla="*/ 2537157 h 4860733"/>
              <a:gd name="connsiteX8101" fmla="*/ 4654193 w 4853691"/>
              <a:gd name="connsiteY8101" fmla="*/ 2534810 h 4860733"/>
              <a:gd name="connsiteX8102" fmla="*/ 4647152 w 4853691"/>
              <a:gd name="connsiteY8102" fmla="*/ 2532463 h 4860733"/>
              <a:gd name="connsiteX8103" fmla="*/ 4640111 w 4853691"/>
              <a:gd name="connsiteY8103" fmla="*/ 2530116 h 4860733"/>
              <a:gd name="connsiteX8104" fmla="*/ 4633070 w 4853691"/>
              <a:gd name="connsiteY8104" fmla="*/ 2527769 h 4860733"/>
              <a:gd name="connsiteX8105" fmla="*/ 4626029 w 4853691"/>
              <a:gd name="connsiteY8105" fmla="*/ 2525422 h 4860733"/>
              <a:gd name="connsiteX8106" fmla="*/ 4618988 w 4853691"/>
              <a:gd name="connsiteY8106" fmla="*/ 2520728 h 4860733"/>
              <a:gd name="connsiteX8107" fmla="*/ 4611946 w 4853691"/>
              <a:gd name="connsiteY8107" fmla="*/ 2516034 h 4860733"/>
              <a:gd name="connsiteX8108" fmla="*/ 4607252 w 4853691"/>
              <a:gd name="connsiteY8108" fmla="*/ 2513687 h 4860733"/>
              <a:gd name="connsiteX8109" fmla="*/ 4611946 w 4853691"/>
              <a:gd name="connsiteY8109" fmla="*/ 2501952 h 4860733"/>
              <a:gd name="connsiteX8110" fmla="*/ 4611946 w 4853691"/>
              <a:gd name="connsiteY8110" fmla="*/ 2499605 h 4860733"/>
              <a:gd name="connsiteX8111" fmla="*/ 4623682 w 4853691"/>
              <a:gd name="connsiteY8111" fmla="*/ 2497258 h 4860733"/>
              <a:gd name="connsiteX8112" fmla="*/ 4644805 w 4853691"/>
              <a:gd name="connsiteY8112" fmla="*/ 2492563 h 4860733"/>
              <a:gd name="connsiteX8113" fmla="*/ 4651846 w 4853691"/>
              <a:gd name="connsiteY8113" fmla="*/ 2490216 h 4860733"/>
              <a:gd name="connsiteX8114" fmla="*/ 4684705 w 4853691"/>
              <a:gd name="connsiteY8114" fmla="*/ 2480828 h 4860733"/>
              <a:gd name="connsiteX8115" fmla="*/ 4703481 w 4853691"/>
              <a:gd name="connsiteY8115" fmla="*/ 2494910 h 4860733"/>
              <a:gd name="connsiteX8116" fmla="*/ 4715216 w 4853691"/>
              <a:gd name="connsiteY8116" fmla="*/ 2490216 h 4860733"/>
              <a:gd name="connsiteX8117" fmla="*/ 4717563 w 4853691"/>
              <a:gd name="connsiteY8117" fmla="*/ 2492563 h 4860733"/>
              <a:gd name="connsiteX8118" fmla="*/ 4724605 w 4853691"/>
              <a:gd name="connsiteY8118" fmla="*/ 2499605 h 4860733"/>
              <a:gd name="connsiteX8119" fmla="*/ 4804404 w 4853691"/>
              <a:gd name="connsiteY8119" fmla="*/ 2600527 h 4860733"/>
              <a:gd name="connsiteX8120" fmla="*/ 4797363 w 4853691"/>
              <a:gd name="connsiteY8120" fmla="*/ 2642774 h 4860733"/>
              <a:gd name="connsiteX8121" fmla="*/ 4792669 w 4853691"/>
              <a:gd name="connsiteY8121" fmla="*/ 2670939 h 4860733"/>
              <a:gd name="connsiteX8122" fmla="*/ 4783281 w 4853691"/>
              <a:gd name="connsiteY8122" fmla="*/ 2715533 h 4860733"/>
              <a:gd name="connsiteX8123" fmla="*/ 4778587 w 4853691"/>
              <a:gd name="connsiteY8123" fmla="*/ 2739003 h 4860733"/>
              <a:gd name="connsiteX8124" fmla="*/ 4764504 w 4853691"/>
              <a:gd name="connsiteY8124" fmla="*/ 2790638 h 4860733"/>
              <a:gd name="connsiteX8125" fmla="*/ 4762157 w 4853691"/>
              <a:gd name="connsiteY8125" fmla="*/ 2802374 h 4860733"/>
              <a:gd name="connsiteX8126" fmla="*/ 4741034 w 4853691"/>
              <a:gd name="connsiteY8126" fmla="*/ 2863397 h 4860733"/>
              <a:gd name="connsiteX8127" fmla="*/ 4733993 w 4853691"/>
              <a:gd name="connsiteY8127" fmla="*/ 2879826 h 4860733"/>
              <a:gd name="connsiteX8128" fmla="*/ 4717563 w 4853691"/>
              <a:gd name="connsiteY8128" fmla="*/ 2922073 h 4860733"/>
              <a:gd name="connsiteX8129" fmla="*/ 4705828 w 4853691"/>
              <a:gd name="connsiteY8129" fmla="*/ 2943196 h 4860733"/>
              <a:gd name="connsiteX8130" fmla="*/ 4698787 w 4853691"/>
              <a:gd name="connsiteY8130" fmla="*/ 2959626 h 4860733"/>
              <a:gd name="connsiteX8131" fmla="*/ 4694093 w 4853691"/>
              <a:gd name="connsiteY8131" fmla="*/ 2959626 h 4860733"/>
              <a:gd name="connsiteX8132" fmla="*/ 4696440 w 4853691"/>
              <a:gd name="connsiteY8132" fmla="*/ 2945543 h 4860733"/>
              <a:gd name="connsiteX8133" fmla="*/ 4696440 w 4853691"/>
              <a:gd name="connsiteY8133" fmla="*/ 2943196 h 4860733"/>
              <a:gd name="connsiteX8134" fmla="*/ 4701134 w 4853691"/>
              <a:gd name="connsiteY8134" fmla="*/ 2917379 h 4860733"/>
              <a:gd name="connsiteX8135" fmla="*/ 4703481 w 4853691"/>
              <a:gd name="connsiteY8135" fmla="*/ 2907991 h 4860733"/>
              <a:gd name="connsiteX8136" fmla="*/ 4705828 w 4853691"/>
              <a:gd name="connsiteY8136" fmla="*/ 2886867 h 4860733"/>
              <a:gd name="connsiteX8137" fmla="*/ 4708175 w 4853691"/>
              <a:gd name="connsiteY8137" fmla="*/ 2872785 h 4860733"/>
              <a:gd name="connsiteX8138" fmla="*/ 4710522 w 4853691"/>
              <a:gd name="connsiteY8138" fmla="*/ 2856356 h 4860733"/>
              <a:gd name="connsiteX8139" fmla="*/ 4712869 w 4853691"/>
              <a:gd name="connsiteY8139" fmla="*/ 2837579 h 4860733"/>
              <a:gd name="connsiteX8140" fmla="*/ 4715216 w 4853691"/>
              <a:gd name="connsiteY8140" fmla="*/ 2823497 h 4860733"/>
              <a:gd name="connsiteX8141" fmla="*/ 4719911 w 4853691"/>
              <a:gd name="connsiteY8141" fmla="*/ 2802374 h 4860733"/>
              <a:gd name="connsiteX8142" fmla="*/ 4722257 w 4853691"/>
              <a:gd name="connsiteY8142" fmla="*/ 2792985 h 4860733"/>
              <a:gd name="connsiteX8143" fmla="*/ 4726952 w 4853691"/>
              <a:gd name="connsiteY8143" fmla="*/ 2769515 h 4860733"/>
              <a:gd name="connsiteX8144" fmla="*/ 4729299 w 4853691"/>
              <a:gd name="connsiteY8144" fmla="*/ 2762474 h 4860733"/>
              <a:gd name="connsiteX8145" fmla="*/ 4733993 w 4853691"/>
              <a:gd name="connsiteY8145" fmla="*/ 2736656 h 4860733"/>
              <a:gd name="connsiteX8146" fmla="*/ 4736340 w 4853691"/>
              <a:gd name="connsiteY8146" fmla="*/ 2729615 h 4860733"/>
              <a:gd name="connsiteX8147" fmla="*/ 4741034 w 4853691"/>
              <a:gd name="connsiteY8147" fmla="*/ 2703798 h 4860733"/>
              <a:gd name="connsiteX8148" fmla="*/ 4741034 w 4853691"/>
              <a:gd name="connsiteY8148" fmla="*/ 2701451 h 4860733"/>
              <a:gd name="connsiteX8149" fmla="*/ 4771546 w 4853691"/>
              <a:gd name="connsiteY8149" fmla="*/ 2562975 h 4860733"/>
              <a:gd name="connsiteX8150" fmla="*/ 4773892 w 4853691"/>
              <a:gd name="connsiteY8150" fmla="*/ 2553587 h 4860733"/>
              <a:gd name="connsiteX8151" fmla="*/ 4778587 w 4853691"/>
              <a:gd name="connsiteY8151" fmla="*/ 2539504 h 4860733"/>
              <a:gd name="connsiteX8152" fmla="*/ 4780934 w 4853691"/>
              <a:gd name="connsiteY8152" fmla="*/ 2534810 h 4860733"/>
              <a:gd name="connsiteX8153" fmla="*/ 4792669 w 4853691"/>
              <a:gd name="connsiteY8153" fmla="*/ 2516034 h 4860733"/>
              <a:gd name="connsiteX8154" fmla="*/ 4787975 w 4853691"/>
              <a:gd name="connsiteY8154" fmla="*/ 2504299 h 4860733"/>
              <a:gd name="connsiteX8155" fmla="*/ 4790322 w 4853691"/>
              <a:gd name="connsiteY8155" fmla="*/ 2499605 h 4860733"/>
              <a:gd name="connsiteX8156" fmla="*/ 4792669 w 4853691"/>
              <a:gd name="connsiteY8156" fmla="*/ 2492563 h 4860733"/>
              <a:gd name="connsiteX8157" fmla="*/ 4797363 w 4853691"/>
              <a:gd name="connsiteY8157" fmla="*/ 2492563 h 4860733"/>
              <a:gd name="connsiteX8158" fmla="*/ 4813793 w 4853691"/>
              <a:gd name="connsiteY8158" fmla="*/ 2483175 h 4860733"/>
              <a:gd name="connsiteX8159" fmla="*/ 4813793 w 4853691"/>
              <a:gd name="connsiteY8159" fmla="*/ 2492563 h 4860733"/>
              <a:gd name="connsiteX8160" fmla="*/ 4811445 w 4853691"/>
              <a:gd name="connsiteY8160" fmla="*/ 2520728 h 4860733"/>
              <a:gd name="connsiteX8161" fmla="*/ 4799710 w 4853691"/>
              <a:gd name="connsiteY8161" fmla="*/ 2539504 h 4860733"/>
              <a:gd name="connsiteX8162" fmla="*/ 4806751 w 4853691"/>
              <a:gd name="connsiteY8162" fmla="*/ 2555934 h 4860733"/>
              <a:gd name="connsiteX8163" fmla="*/ 4804404 w 4853691"/>
              <a:gd name="connsiteY8163" fmla="*/ 2567669 h 4860733"/>
              <a:gd name="connsiteX8164" fmla="*/ 4804404 w 4853691"/>
              <a:gd name="connsiteY8164" fmla="*/ 2600527 h 4860733"/>
              <a:gd name="connsiteX8165" fmla="*/ 4665929 w 4853691"/>
              <a:gd name="connsiteY8165" fmla="*/ 3051160 h 4860733"/>
              <a:gd name="connsiteX8166" fmla="*/ 4656540 w 4853691"/>
              <a:gd name="connsiteY8166" fmla="*/ 3076978 h 4860733"/>
              <a:gd name="connsiteX8167" fmla="*/ 4649499 w 4853691"/>
              <a:gd name="connsiteY8167" fmla="*/ 3076978 h 4860733"/>
              <a:gd name="connsiteX8168" fmla="*/ 4647152 w 4853691"/>
              <a:gd name="connsiteY8168" fmla="*/ 3076978 h 4860733"/>
              <a:gd name="connsiteX8169" fmla="*/ 4647152 w 4853691"/>
              <a:gd name="connsiteY8169" fmla="*/ 3069937 h 4860733"/>
              <a:gd name="connsiteX8170" fmla="*/ 4647152 w 4853691"/>
              <a:gd name="connsiteY8170" fmla="*/ 3058201 h 4860733"/>
              <a:gd name="connsiteX8171" fmla="*/ 4644805 w 4853691"/>
              <a:gd name="connsiteY8171" fmla="*/ 3044119 h 4860733"/>
              <a:gd name="connsiteX8172" fmla="*/ 4644805 w 4853691"/>
              <a:gd name="connsiteY8172" fmla="*/ 3037078 h 4860733"/>
              <a:gd name="connsiteX8173" fmla="*/ 4642458 w 4853691"/>
              <a:gd name="connsiteY8173" fmla="*/ 3004220 h 4860733"/>
              <a:gd name="connsiteX8174" fmla="*/ 4658887 w 4853691"/>
              <a:gd name="connsiteY8174" fmla="*/ 2987790 h 4860733"/>
              <a:gd name="connsiteX8175" fmla="*/ 4661234 w 4853691"/>
              <a:gd name="connsiteY8175" fmla="*/ 2987790 h 4860733"/>
              <a:gd name="connsiteX8176" fmla="*/ 4663581 w 4853691"/>
              <a:gd name="connsiteY8176" fmla="*/ 2987790 h 4860733"/>
              <a:gd name="connsiteX8177" fmla="*/ 4670623 w 4853691"/>
              <a:gd name="connsiteY8177" fmla="*/ 2987790 h 4860733"/>
              <a:gd name="connsiteX8178" fmla="*/ 4682358 w 4853691"/>
              <a:gd name="connsiteY8178" fmla="*/ 2999525 h 4860733"/>
              <a:gd name="connsiteX8179" fmla="*/ 4668275 w 4853691"/>
              <a:gd name="connsiteY8179" fmla="*/ 3039425 h 4860733"/>
              <a:gd name="connsiteX8180" fmla="*/ 4665929 w 4853691"/>
              <a:gd name="connsiteY8180" fmla="*/ 3051160 h 4860733"/>
              <a:gd name="connsiteX8181" fmla="*/ 4595517 w 4853691"/>
              <a:gd name="connsiteY8181" fmla="*/ 3243618 h 4860733"/>
              <a:gd name="connsiteX8182" fmla="*/ 4590823 w 4853691"/>
              <a:gd name="connsiteY8182" fmla="*/ 3257700 h 4860733"/>
              <a:gd name="connsiteX8183" fmla="*/ 4550923 w 4853691"/>
              <a:gd name="connsiteY8183" fmla="*/ 3358623 h 4860733"/>
              <a:gd name="connsiteX8184" fmla="*/ 4543882 w 4853691"/>
              <a:gd name="connsiteY8184" fmla="*/ 3372706 h 4860733"/>
              <a:gd name="connsiteX8185" fmla="*/ 4501635 w 4853691"/>
              <a:gd name="connsiteY8185" fmla="*/ 3471282 h 4860733"/>
              <a:gd name="connsiteX8186" fmla="*/ 4496941 w 4853691"/>
              <a:gd name="connsiteY8186" fmla="*/ 3485364 h 4860733"/>
              <a:gd name="connsiteX8187" fmla="*/ 4450000 w 4853691"/>
              <a:gd name="connsiteY8187" fmla="*/ 3581593 h 4860733"/>
              <a:gd name="connsiteX8188" fmla="*/ 4445306 w 4853691"/>
              <a:gd name="connsiteY8188" fmla="*/ 3593328 h 4860733"/>
              <a:gd name="connsiteX8189" fmla="*/ 4414795 w 4853691"/>
              <a:gd name="connsiteY8189" fmla="*/ 3652004 h 4860733"/>
              <a:gd name="connsiteX8190" fmla="*/ 4290401 w 4853691"/>
              <a:gd name="connsiteY8190" fmla="*/ 3757621 h 4860733"/>
              <a:gd name="connsiteX8191" fmla="*/ 4299789 w 4853691"/>
              <a:gd name="connsiteY8191" fmla="*/ 3743539 h 4860733"/>
              <a:gd name="connsiteX8192" fmla="*/ 4339689 w 4853691"/>
              <a:gd name="connsiteY8192" fmla="*/ 3684863 h 4860733"/>
              <a:gd name="connsiteX8193" fmla="*/ 4365507 w 4853691"/>
              <a:gd name="connsiteY8193" fmla="*/ 3647310 h 4860733"/>
              <a:gd name="connsiteX8194" fmla="*/ 4400712 w 4853691"/>
              <a:gd name="connsiteY8194" fmla="*/ 3593328 h 4860733"/>
              <a:gd name="connsiteX8195" fmla="*/ 4426530 w 4853691"/>
              <a:gd name="connsiteY8195" fmla="*/ 3551081 h 4860733"/>
              <a:gd name="connsiteX8196" fmla="*/ 4457041 w 4853691"/>
              <a:gd name="connsiteY8196" fmla="*/ 3499446 h 4860733"/>
              <a:gd name="connsiteX8197" fmla="*/ 4480512 w 4853691"/>
              <a:gd name="connsiteY8197" fmla="*/ 3457199 h 4860733"/>
              <a:gd name="connsiteX8198" fmla="*/ 4508676 w 4853691"/>
              <a:gd name="connsiteY8198" fmla="*/ 3405564 h 4860733"/>
              <a:gd name="connsiteX8199" fmla="*/ 4532147 w 4853691"/>
              <a:gd name="connsiteY8199" fmla="*/ 3360971 h 4860733"/>
              <a:gd name="connsiteX8200" fmla="*/ 4557964 w 4853691"/>
              <a:gd name="connsiteY8200" fmla="*/ 3306989 h 4860733"/>
              <a:gd name="connsiteX8201" fmla="*/ 4579088 w 4853691"/>
              <a:gd name="connsiteY8201" fmla="*/ 3262394 h 4860733"/>
              <a:gd name="connsiteX8202" fmla="*/ 4602558 w 4853691"/>
              <a:gd name="connsiteY8202" fmla="*/ 3208413 h 4860733"/>
              <a:gd name="connsiteX8203" fmla="*/ 4621334 w 4853691"/>
              <a:gd name="connsiteY8203" fmla="*/ 3161472 h 4860733"/>
              <a:gd name="connsiteX8204" fmla="*/ 4635417 w 4853691"/>
              <a:gd name="connsiteY8204" fmla="*/ 3128613 h 4860733"/>
              <a:gd name="connsiteX8205" fmla="*/ 4633070 w 4853691"/>
              <a:gd name="connsiteY8205" fmla="*/ 3133307 h 4860733"/>
              <a:gd name="connsiteX8206" fmla="*/ 4595517 w 4853691"/>
              <a:gd name="connsiteY8206" fmla="*/ 3243618 h 4860733"/>
              <a:gd name="connsiteX8207" fmla="*/ 4494594 w 4853691"/>
              <a:gd name="connsiteY8207" fmla="*/ 3590981 h 4860733"/>
              <a:gd name="connsiteX8208" fmla="*/ 4515717 w 4853691"/>
              <a:gd name="connsiteY8208" fmla="*/ 3569858 h 4860733"/>
              <a:gd name="connsiteX8209" fmla="*/ 4508676 w 4853691"/>
              <a:gd name="connsiteY8209" fmla="*/ 3555775 h 4860733"/>
              <a:gd name="connsiteX8210" fmla="*/ 4663581 w 4853691"/>
              <a:gd name="connsiteY8210" fmla="*/ 3332806 h 4860733"/>
              <a:gd name="connsiteX8211" fmla="*/ 4665929 w 4853691"/>
              <a:gd name="connsiteY8211" fmla="*/ 3339847 h 4860733"/>
              <a:gd name="connsiteX8212" fmla="*/ 4637764 w 4853691"/>
              <a:gd name="connsiteY8212" fmla="*/ 3400870 h 4860733"/>
              <a:gd name="connsiteX8213" fmla="*/ 4464082 w 4853691"/>
              <a:gd name="connsiteY8213" fmla="*/ 3668434 h 4860733"/>
              <a:gd name="connsiteX8214" fmla="*/ 4461736 w 4853691"/>
              <a:gd name="connsiteY8214" fmla="*/ 3670781 h 4860733"/>
              <a:gd name="connsiteX8215" fmla="*/ 4424183 w 4853691"/>
              <a:gd name="connsiteY8215" fmla="*/ 3720068 h 4860733"/>
              <a:gd name="connsiteX8216" fmla="*/ 4419489 w 4853691"/>
              <a:gd name="connsiteY8216" fmla="*/ 3724763 h 4860733"/>
              <a:gd name="connsiteX8217" fmla="*/ 4381936 w 4853691"/>
              <a:gd name="connsiteY8217" fmla="*/ 3769357 h 4860733"/>
              <a:gd name="connsiteX8218" fmla="*/ 4374895 w 4853691"/>
              <a:gd name="connsiteY8218" fmla="*/ 3776398 h 4860733"/>
              <a:gd name="connsiteX8219" fmla="*/ 4337342 w 4853691"/>
              <a:gd name="connsiteY8219" fmla="*/ 3816298 h 4860733"/>
              <a:gd name="connsiteX8220" fmla="*/ 4327954 w 4853691"/>
              <a:gd name="connsiteY8220" fmla="*/ 3825686 h 4860733"/>
              <a:gd name="connsiteX8221" fmla="*/ 4304483 w 4853691"/>
              <a:gd name="connsiteY8221" fmla="*/ 3849156 h 4860733"/>
              <a:gd name="connsiteX8222" fmla="*/ 4311524 w 4853691"/>
              <a:gd name="connsiteY8222" fmla="*/ 3837421 h 4860733"/>
              <a:gd name="connsiteX8223" fmla="*/ 4325607 w 4853691"/>
              <a:gd name="connsiteY8223" fmla="*/ 3813950 h 4860733"/>
              <a:gd name="connsiteX8224" fmla="*/ 4342036 w 4853691"/>
              <a:gd name="connsiteY8224" fmla="*/ 3785786 h 4860733"/>
              <a:gd name="connsiteX8225" fmla="*/ 4356118 w 4853691"/>
              <a:gd name="connsiteY8225" fmla="*/ 3762315 h 4860733"/>
              <a:gd name="connsiteX8226" fmla="*/ 4372548 w 4853691"/>
              <a:gd name="connsiteY8226" fmla="*/ 3734151 h 4860733"/>
              <a:gd name="connsiteX8227" fmla="*/ 4386630 w 4853691"/>
              <a:gd name="connsiteY8227" fmla="*/ 3710680 h 4860733"/>
              <a:gd name="connsiteX8228" fmla="*/ 4403059 w 4853691"/>
              <a:gd name="connsiteY8228" fmla="*/ 3682516 h 4860733"/>
              <a:gd name="connsiteX8229" fmla="*/ 4417141 w 4853691"/>
              <a:gd name="connsiteY8229" fmla="*/ 3656698 h 4860733"/>
              <a:gd name="connsiteX8230" fmla="*/ 4417141 w 4853691"/>
              <a:gd name="connsiteY8230" fmla="*/ 3654351 h 4860733"/>
              <a:gd name="connsiteX8231" fmla="*/ 4485206 w 4853691"/>
              <a:gd name="connsiteY8231" fmla="*/ 3583940 h 4860733"/>
              <a:gd name="connsiteX8232" fmla="*/ 4494594 w 4853691"/>
              <a:gd name="connsiteY8232" fmla="*/ 3590981 h 4860733"/>
              <a:gd name="connsiteX8233" fmla="*/ 4665929 w 4853691"/>
              <a:gd name="connsiteY8233" fmla="*/ 3377400 h 4860733"/>
              <a:gd name="connsiteX8234" fmla="*/ 4656540 w 4853691"/>
              <a:gd name="connsiteY8234" fmla="*/ 3403217 h 4860733"/>
              <a:gd name="connsiteX8235" fmla="*/ 4647152 w 4853691"/>
              <a:gd name="connsiteY8235" fmla="*/ 3421994 h 4860733"/>
              <a:gd name="connsiteX8236" fmla="*/ 4647152 w 4853691"/>
              <a:gd name="connsiteY8236" fmla="*/ 3421994 h 4860733"/>
              <a:gd name="connsiteX8237" fmla="*/ 4649499 w 4853691"/>
              <a:gd name="connsiteY8237" fmla="*/ 3414952 h 4860733"/>
              <a:gd name="connsiteX8238" fmla="*/ 4658887 w 4853691"/>
              <a:gd name="connsiteY8238" fmla="*/ 3389135 h 4860733"/>
              <a:gd name="connsiteX8239" fmla="*/ 4658887 w 4853691"/>
              <a:gd name="connsiteY8239" fmla="*/ 3386788 h 4860733"/>
              <a:gd name="connsiteX8240" fmla="*/ 4665929 w 4853691"/>
              <a:gd name="connsiteY8240" fmla="*/ 3360971 h 4860733"/>
              <a:gd name="connsiteX8241" fmla="*/ 4668275 w 4853691"/>
              <a:gd name="connsiteY8241" fmla="*/ 3351582 h 4860733"/>
              <a:gd name="connsiteX8242" fmla="*/ 4670623 w 4853691"/>
              <a:gd name="connsiteY8242" fmla="*/ 3344541 h 4860733"/>
              <a:gd name="connsiteX8243" fmla="*/ 4677664 w 4853691"/>
              <a:gd name="connsiteY8243" fmla="*/ 3349235 h 4860733"/>
              <a:gd name="connsiteX8244" fmla="*/ 4670623 w 4853691"/>
              <a:gd name="connsiteY8244" fmla="*/ 3365665 h 4860733"/>
              <a:gd name="connsiteX8245" fmla="*/ 4665929 w 4853691"/>
              <a:gd name="connsiteY8245" fmla="*/ 3377400 h 4860733"/>
              <a:gd name="connsiteX8246" fmla="*/ 4623682 w 4853691"/>
              <a:gd name="connsiteY8246" fmla="*/ 3461893 h 4860733"/>
              <a:gd name="connsiteX8247" fmla="*/ 4607252 w 4853691"/>
              <a:gd name="connsiteY8247" fmla="*/ 3471282 h 4860733"/>
              <a:gd name="connsiteX8248" fmla="*/ 4609599 w 4853691"/>
              <a:gd name="connsiteY8248" fmla="*/ 3466588 h 4860733"/>
              <a:gd name="connsiteX8249" fmla="*/ 4621334 w 4853691"/>
              <a:gd name="connsiteY8249" fmla="*/ 3443117 h 4860733"/>
              <a:gd name="connsiteX8250" fmla="*/ 4633070 w 4853691"/>
              <a:gd name="connsiteY8250" fmla="*/ 3417300 h 4860733"/>
              <a:gd name="connsiteX8251" fmla="*/ 4642458 w 4853691"/>
              <a:gd name="connsiteY8251" fmla="*/ 3396176 h 4860733"/>
              <a:gd name="connsiteX8252" fmla="*/ 4665929 w 4853691"/>
              <a:gd name="connsiteY8252" fmla="*/ 3351582 h 4860733"/>
              <a:gd name="connsiteX8253" fmla="*/ 4661234 w 4853691"/>
              <a:gd name="connsiteY8253" fmla="*/ 3368012 h 4860733"/>
              <a:gd name="connsiteX8254" fmla="*/ 4656540 w 4853691"/>
              <a:gd name="connsiteY8254" fmla="*/ 3379747 h 4860733"/>
              <a:gd name="connsiteX8255" fmla="*/ 4651846 w 4853691"/>
              <a:gd name="connsiteY8255" fmla="*/ 3396176 h 4860733"/>
              <a:gd name="connsiteX8256" fmla="*/ 4647152 w 4853691"/>
              <a:gd name="connsiteY8256" fmla="*/ 3407912 h 4860733"/>
              <a:gd name="connsiteX8257" fmla="*/ 4642458 w 4853691"/>
              <a:gd name="connsiteY8257" fmla="*/ 3424341 h 4860733"/>
              <a:gd name="connsiteX8258" fmla="*/ 4637764 w 4853691"/>
              <a:gd name="connsiteY8258" fmla="*/ 3433729 h 4860733"/>
              <a:gd name="connsiteX8259" fmla="*/ 4635417 w 4853691"/>
              <a:gd name="connsiteY8259" fmla="*/ 3438423 h 4860733"/>
              <a:gd name="connsiteX8260" fmla="*/ 4623682 w 4853691"/>
              <a:gd name="connsiteY8260" fmla="*/ 3461893 h 4860733"/>
              <a:gd name="connsiteX8261" fmla="*/ 4623682 w 4853691"/>
              <a:gd name="connsiteY8261" fmla="*/ 3461893 h 4860733"/>
              <a:gd name="connsiteX8262" fmla="*/ 4532147 w 4853691"/>
              <a:gd name="connsiteY8262" fmla="*/ 3605063 h 4860733"/>
              <a:gd name="connsiteX8263" fmla="*/ 4499288 w 4853691"/>
              <a:gd name="connsiteY8263" fmla="*/ 3659045 h 4860733"/>
              <a:gd name="connsiteX8264" fmla="*/ 4494594 w 4853691"/>
              <a:gd name="connsiteY8264" fmla="*/ 3666087 h 4860733"/>
              <a:gd name="connsiteX8265" fmla="*/ 4482859 w 4853691"/>
              <a:gd name="connsiteY8265" fmla="*/ 3682516 h 4860733"/>
              <a:gd name="connsiteX8266" fmla="*/ 4489900 w 4853691"/>
              <a:gd name="connsiteY8266" fmla="*/ 3670781 h 4860733"/>
              <a:gd name="connsiteX8267" fmla="*/ 4499288 w 4853691"/>
              <a:gd name="connsiteY8267" fmla="*/ 3654351 h 4860733"/>
              <a:gd name="connsiteX8268" fmla="*/ 4529800 w 4853691"/>
              <a:gd name="connsiteY8268" fmla="*/ 3607411 h 4860733"/>
              <a:gd name="connsiteX8269" fmla="*/ 4534494 w 4853691"/>
              <a:gd name="connsiteY8269" fmla="*/ 3600369 h 4860733"/>
              <a:gd name="connsiteX8270" fmla="*/ 4560311 w 4853691"/>
              <a:gd name="connsiteY8270" fmla="*/ 3558122 h 4860733"/>
              <a:gd name="connsiteX8271" fmla="*/ 4534494 w 4853691"/>
              <a:gd name="connsiteY8271" fmla="*/ 3602716 h 4860733"/>
              <a:gd name="connsiteX8272" fmla="*/ 4532147 w 4853691"/>
              <a:gd name="connsiteY8272" fmla="*/ 3605063 h 4860733"/>
              <a:gd name="connsiteX8273" fmla="*/ 4323260 w 4853691"/>
              <a:gd name="connsiteY8273" fmla="*/ 3846809 h 4860733"/>
              <a:gd name="connsiteX8274" fmla="*/ 4292748 w 4853691"/>
              <a:gd name="connsiteY8274" fmla="*/ 3872627 h 4860733"/>
              <a:gd name="connsiteX8275" fmla="*/ 4288054 w 4853691"/>
              <a:gd name="connsiteY8275" fmla="*/ 3874974 h 4860733"/>
              <a:gd name="connsiteX8276" fmla="*/ 4295095 w 4853691"/>
              <a:gd name="connsiteY8276" fmla="*/ 3863238 h 4860733"/>
              <a:gd name="connsiteX8277" fmla="*/ 4299789 w 4853691"/>
              <a:gd name="connsiteY8277" fmla="*/ 3856197 h 4860733"/>
              <a:gd name="connsiteX8278" fmla="*/ 4384283 w 4853691"/>
              <a:gd name="connsiteY8278" fmla="*/ 3764663 h 4860733"/>
              <a:gd name="connsiteX8279" fmla="*/ 4386630 w 4853691"/>
              <a:gd name="connsiteY8279" fmla="*/ 3762315 h 4860733"/>
              <a:gd name="connsiteX8280" fmla="*/ 4431224 w 4853691"/>
              <a:gd name="connsiteY8280" fmla="*/ 3710680 h 4860733"/>
              <a:gd name="connsiteX8281" fmla="*/ 4438265 w 4853691"/>
              <a:gd name="connsiteY8281" fmla="*/ 3701292 h 4860733"/>
              <a:gd name="connsiteX8282" fmla="*/ 4473471 w 4853691"/>
              <a:gd name="connsiteY8282" fmla="*/ 3656698 h 4860733"/>
              <a:gd name="connsiteX8283" fmla="*/ 4482859 w 4853691"/>
              <a:gd name="connsiteY8283" fmla="*/ 3642616 h 4860733"/>
              <a:gd name="connsiteX8284" fmla="*/ 4513371 w 4853691"/>
              <a:gd name="connsiteY8284" fmla="*/ 3600369 h 4860733"/>
              <a:gd name="connsiteX8285" fmla="*/ 4525106 w 4853691"/>
              <a:gd name="connsiteY8285" fmla="*/ 3583940 h 4860733"/>
              <a:gd name="connsiteX8286" fmla="*/ 4553270 w 4853691"/>
              <a:gd name="connsiteY8286" fmla="*/ 3544040 h 4860733"/>
              <a:gd name="connsiteX8287" fmla="*/ 4565005 w 4853691"/>
              <a:gd name="connsiteY8287" fmla="*/ 3525264 h 4860733"/>
              <a:gd name="connsiteX8288" fmla="*/ 4579088 w 4853691"/>
              <a:gd name="connsiteY8288" fmla="*/ 3504140 h 4860733"/>
              <a:gd name="connsiteX8289" fmla="*/ 4593170 w 4853691"/>
              <a:gd name="connsiteY8289" fmla="*/ 3483017 h 4860733"/>
              <a:gd name="connsiteX8290" fmla="*/ 4600211 w 4853691"/>
              <a:gd name="connsiteY8290" fmla="*/ 3471282 h 4860733"/>
              <a:gd name="connsiteX8291" fmla="*/ 4626029 w 4853691"/>
              <a:gd name="connsiteY8291" fmla="*/ 3429035 h 4860733"/>
              <a:gd name="connsiteX8292" fmla="*/ 4621334 w 4853691"/>
              <a:gd name="connsiteY8292" fmla="*/ 3440770 h 4860733"/>
              <a:gd name="connsiteX8293" fmla="*/ 4611946 w 4853691"/>
              <a:gd name="connsiteY8293" fmla="*/ 3457199 h 4860733"/>
              <a:gd name="connsiteX8294" fmla="*/ 4597864 w 4853691"/>
              <a:gd name="connsiteY8294" fmla="*/ 3485364 h 4860733"/>
              <a:gd name="connsiteX8295" fmla="*/ 4588476 w 4853691"/>
              <a:gd name="connsiteY8295" fmla="*/ 3504140 h 4860733"/>
              <a:gd name="connsiteX8296" fmla="*/ 4574393 w 4853691"/>
              <a:gd name="connsiteY8296" fmla="*/ 3529958 h 4860733"/>
              <a:gd name="connsiteX8297" fmla="*/ 4562658 w 4853691"/>
              <a:gd name="connsiteY8297" fmla="*/ 3548734 h 4860733"/>
              <a:gd name="connsiteX8298" fmla="*/ 4548576 w 4853691"/>
              <a:gd name="connsiteY8298" fmla="*/ 3572205 h 4860733"/>
              <a:gd name="connsiteX8299" fmla="*/ 4536841 w 4853691"/>
              <a:gd name="connsiteY8299" fmla="*/ 3593328 h 4860733"/>
              <a:gd name="connsiteX8300" fmla="*/ 4522759 w 4853691"/>
              <a:gd name="connsiteY8300" fmla="*/ 3616799 h 4860733"/>
              <a:gd name="connsiteX8301" fmla="*/ 4511023 w 4853691"/>
              <a:gd name="connsiteY8301" fmla="*/ 3637922 h 4860733"/>
              <a:gd name="connsiteX8302" fmla="*/ 4496941 w 4853691"/>
              <a:gd name="connsiteY8302" fmla="*/ 3659045 h 4860733"/>
              <a:gd name="connsiteX8303" fmla="*/ 4482859 w 4853691"/>
              <a:gd name="connsiteY8303" fmla="*/ 3680169 h 4860733"/>
              <a:gd name="connsiteX8304" fmla="*/ 4468776 w 4853691"/>
              <a:gd name="connsiteY8304" fmla="*/ 3698945 h 4860733"/>
              <a:gd name="connsiteX8305" fmla="*/ 4330301 w 4853691"/>
              <a:gd name="connsiteY8305" fmla="*/ 3842115 h 4860733"/>
              <a:gd name="connsiteX8306" fmla="*/ 4323260 w 4853691"/>
              <a:gd name="connsiteY8306" fmla="*/ 3846809 h 4860733"/>
              <a:gd name="connsiteX8307" fmla="*/ 4278666 w 4853691"/>
              <a:gd name="connsiteY8307" fmla="*/ 3891403 h 4860733"/>
              <a:gd name="connsiteX8308" fmla="*/ 4271625 w 4853691"/>
              <a:gd name="connsiteY8308" fmla="*/ 3900791 h 4860733"/>
              <a:gd name="connsiteX8309" fmla="*/ 4259889 w 4853691"/>
              <a:gd name="connsiteY8309" fmla="*/ 3907832 h 4860733"/>
              <a:gd name="connsiteX8310" fmla="*/ 4252848 w 4853691"/>
              <a:gd name="connsiteY8310" fmla="*/ 3910179 h 4860733"/>
              <a:gd name="connsiteX8311" fmla="*/ 4250501 w 4853691"/>
              <a:gd name="connsiteY8311" fmla="*/ 3907832 h 4860733"/>
              <a:gd name="connsiteX8312" fmla="*/ 4264583 w 4853691"/>
              <a:gd name="connsiteY8312" fmla="*/ 3898444 h 4860733"/>
              <a:gd name="connsiteX8313" fmla="*/ 4278666 w 4853691"/>
              <a:gd name="connsiteY8313" fmla="*/ 3886709 h 4860733"/>
              <a:gd name="connsiteX8314" fmla="*/ 4281013 w 4853691"/>
              <a:gd name="connsiteY8314" fmla="*/ 3884362 h 4860733"/>
              <a:gd name="connsiteX8315" fmla="*/ 4278666 w 4853691"/>
              <a:gd name="connsiteY8315" fmla="*/ 3889056 h 4860733"/>
              <a:gd name="connsiteX8316" fmla="*/ 4278666 w 4853691"/>
              <a:gd name="connsiteY8316" fmla="*/ 3891403 h 4860733"/>
              <a:gd name="connsiteX8317" fmla="*/ 4182437 w 4853691"/>
              <a:gd name="connsiteY8317" fmla="*/ 3966508 h 4860733"/>
              <a:gd name="connsiteX8318" fmla="*/ 4161313 w 4853691"/>
              <a:gd name="connsiteY8318" fmla="*/ 3985285 h 4860733"/>
              <a:gd name="connsiteX8319" fmla="*/ 4140190 w 4853691"/>
              <a:gd name="connsiteY8319" fmla="*/ 4004061 h 4860733"/>
              <a:gd name="connsiteX8320" fmla="*/ 4116719 w 4853691"/>
              <a:gd name="connsiteY8320" fmla="*/ 4022838 h 4860733"/>
              <a:gd name="connsiteX8321" fmla="*/ 4095596 w 4853691"/>
              <a:gd name="connsiteY8321" fmla="*/ 4039267 h 4860733"/>
              <a:gd name="connsiteX8322" fmla="*/ 4072126 w 4853691"/>
              <a:gd name="connsiteY8322" fmla="*/ 4058043 h 4860733"/>
              <a:gd name="connsiteX8323" fmla="*/ 4051002 w 4853691"/>
              <a:gd name="connsiteY8323" fmla="*/ 4074473 h 4860733"/>
              <a:gd name="connsiteX8324" fmla="*/ 4027532 w 4853691"/>
              <a:gd name="connsiteY8324" fmla="*/ 4093249 h 4860733"/>
              <a:gd name="connsiteX8325" fmla="*/ 4004061 w 4853691"/>
              <a:gd name="connsiteY8325" fmla="*/ 4109678 h 4860733"/>
              <a:gd name="connsiteX8326" fmla="*/ 3980591 w 4853691"/>
              <a:gd name="connsiteY8326" fmla="*/ 4126108 h 4860733"/>
              <a:gd name="connsiteX8327" fmla="*/ 3957120 w 4853691"/>
              <a:gd name="connsiteY8327" fmla="*/ 4142537 h 4860733"/>
              <a:gd name="connsiteX8328" fmla="*/ 3931303 w 4853691"/>
              <a:gd name="connsiteY8328" fmla="*/ 4158966 h 4860733"/>
              <a:gd name="connsiteX8329" fmla="*/ 3907832 w 4853691"/>
              <a:gd name="connsiteY8329" fmla="*/ 4173049 h 4860733"/>
              <a:gd name="connsiteX8330" fmla="*/ 3882015 w 4853691"/>
              <a:gd name="connsiteY8330" fmla="*/ 4189478 h 4860733"/>
              <a:gd name="connsiteX8331" fmla="*/ 3858544 w 4853691"/>
              <a:gd name="connsiteY8331" fmla="*/ 4203560 h 4860733"/>
              <a:gd name="connsiteX8332" fmla="*/ 3832727 w 4853691"/>
              <a:gd name="connsiteY8332" fmla="*/ 4219990 h 4860733"/>
              <a:gd name="connsiteX8333" fmla="*/ 3809256 w 4853691"/>
              <a:gd name="connsiteY8333" fmla="*/ 4234072 h 4860733"/>
              <a:gd name="connsiteX8334" fmla="*/ 3783439 w 4853691"/>
              <a:gd name="connsiteY8334" fmla="*/ 4250501 h 4860733"/>
              <a:gd name="connsiteX8335" fmla="*/ 3759968 w 4853691"/>
              <a:gd name="connsiteY8335" fmla="*/ 4264584 h 4860733"/>
              <a:gd name="connsiteX8336" fmla="*/ 3736498 w 4853691"/>
              <a:gd name="connsiteY8336" fmla="*/ 4278666 h 4860733"/>
              <a:gd name="connsiteX8337" fmla="*/ 3722416 w 4853691"/>
              <a:gd name="connsiteY8337" fmla="*/ 4283360 h 4860733"/>
              <a:gd name="connsiteX8338" fmla="*/ 3691904 w 4853691"/>
              <a:gd name="connsiteY8338" fmla="*/ 4295095 h 4860733"/>
              <a:gd name="connsiteX8339" fmla="*/ 3647310 w 4853691"/>
              <a:gd name="connsiteY8339" fmla="*/ 4309177 h 4860733"/>
              <a:gd name="connsiteX8340" fmla="*/ 3626187 w 4853691"/>
              <a:gd name="connsiteY8340" fmla="*/ 4316219 h 4860733"/>
              <a:gd name="connsiteX8341" fmla="*/ 3581593 w 4853691"/>
              <a:gd name="connsiteY8341" fmla="*/ 4327954 h 4860733"/>
              <a:gd name="connsiteX8342" fmla="*/ 3560469 w 4853691"/>
              <a:gd name="connsiteY8342" fmla="*/ 4332648 h 4860733"/>
              <a:gd name="connsiteX8343" fmla="*/ 3501793 w 4853691"/>
              <a:gd name="connsiteY8343" fmla="*/ 4344383 h 4860733"/>
              <a:gd name="connsiteX8344" fmla="*/ 3494752 w 4853691"/>
              <a:gd name="connsiteY8344" fmla="*/ 4346730 h 4860733"/>
              <a:gd name="connsiteX8345" fmla="*/ 3220148 w 4853691"/>
              <a:gd name="connsiteY8345" fmla="*/ 4372548 h 4860733"/>
              <a:gd name="connsiteX8346" fmla="*/ 3156778 w 4853691"/>
              <a:gd name="connsiteY8346" fmla="*/ 4370201 h 4860733"/>
              <a:gd name="connsiteX8347" fmla="*/ 3135654 w 4853691"/>
              <a:gd name="connsiteY8347" fmla="*/ 4367854 h 4860733"/>
              <a:gd name="connsiteX8348" fmla="*/ 3109837 w 4853691"/>
              <a:gd name="connsiteY8348" fmla="*/ 4365506 h 4860733"/>
              <a:gd name="connsiteX8349" fmla="*/ 3109837 w 4853691"/>
              <a:gd name="connsiteY8349" fmla="*/ 4365506 h 4860733"/>
              <a:gd name="connsiteX8350" fmla="*/ 3109837 w 4853691"/>
              <a:gd name="connsiteY8350" fmla="*/ 4363160 h 4860733"/>
              <a:gd name="connsiteX8351" fmla="*/ 3133307 w 4853691"/>
              <a:gd name="connsiteY8351" fmla="*/ 4360812 h 4860733"/>
              <a:gd name="connsiteX8352" fmla="*/ 3173207 w 4853691"/>
              <a:gd name="connsiteY8352" fmla="*/ 4356118 h 4860733"/>
              <a:gd name="connsiteX8353" fmla="*/ 3210760 w 4853691"/>
              <a:gd name="connsiteY8353" fmla="*/ 4349077 h 4860733"/>
              <a:gd name="connsiteX8354" fmla="*/ 3250659 w 4853691"/>
              <a:gd name="connsiteY8354" fmla="*/ 4342036 h 4860733"/>
              <a:gd name="connsiteX8355" fmla="*/ 3271783 w 4853691"/>
              <a:gd name="connsiteY8355" fmla="*/ 4337342 h 4860733"/>
              <a:gd name="connsiteX8356" fmla="*/ 3316377 w 4853691"/>
              <a:gd name="connsiteY8356" fmla="*/ 4330301 h 4860733"/>
              <a:gd name="connsiteX8357" fmla="*/ 3360970 w 4853691"/>
              <a:gd name="connsiteY8357" fmla="*/ 4320913 h 4860733"/>
              <a:gd name="connsiteX8358" fmla="*/ 3412605 w 4853691"/>
              <a:gd name="connsiteY8358" fmla="*/ 4309177 h 4860733"/>
              <a:gd name="connsiteX8359" fmla="*/ 3457200 w 4853691"/>
              <a:gd name="connsiteY8359" fmla="*/ 4297442 h 4860733"/>
              <a:gd name="connsiteX8360" fmla="*/ 3506487 w 4853691"/>
              <a:gd name="connsiteY8360" fmla="*/ 4285707 h 4860733"/>
              <a:gd name="connsiteX8361" fmla="*/ 3548734 w 4853691"/>
              <a:gd name="connsiteY8361" fmla="*/ 4273972 h 4860733"/>
              <a:gd name="connsiteX8362" fmla="*/ 3598022 w 4853691"/>
              <a:gd name="connsiteY8362" fmla="*/ 4259889 h 4860733"/>
              <a:gd name="connsiteX8363" fmla="*/ 3640269 w 4853691"/>
              <a:gd name="connsiteY8363" fmla="*/ 4245807 h 4860733"/>
              <a:gd name="connsiteX8364" fmla="*/ 3687210 w 4853691"/>
              <a:gd name="connsiteY8364" fmla="*/ 4229378 h 4860733"/>
              <a:gd name="connsiteX8365" fmla="*/ 3727110 w 4853691"/>
              <a:gd name="connsiteY8365" fmla="*/ 4212948 h 4860733"/>
              <a:gd name="connsiteX8366" fmla="*/ 3771704 w 4853691"/>
              <a:gd name="connsiteY8366" fmla="*/ 4194172 h 4860733"/>
              <a:gd name="connsiteX8367" fmla="*/ 3811603 w 4853691"/>
              <a:gd name="connsiteY8367" fmla="*/ 4177743 h 4860733"/>
              <a:gd name="connsiteX8368" fmla="*/ 3856197 w 4853691"/>
              <a:gd name="connsiteY8368" fmla="*/ 4158966 h 4860733"/>
              <a:gd name="connsiteX8369" fmla="*/ 3893750 w 4853691"/>
              <a:gd name="connsiteY8369" fmla="*/ 4140190 h 4860733"/>
              <a:gd name="connsiteX8370" fmla="*/ 3935997 w 4853691"/>
              <a:gd name="connsiteY8370" fmla="*/ 4119066 h 4860733"/>
              <a:gd name="connsiteX8371" fmla="*/ 3973550 w 4853691"/>
              <a:gd name="connsiteY8371" fmla="*/ 4097943 h 4860733"/>
              <a:gd name="connsiteX8372" fmla="*/ 4013449 w 4853691"/>
              <a:gd name="connsiteY8372" fmla="*/ 4074473 h 4860733"/>
              <a:gd name="connsiteX8373" fmla="*/ 4048655 w 4853691"/>
              <a:gd name="connsiteY8373" fmla="*/ 4053349 h 4860733"/>
              <a:gd name="connsiteX8374" fmla="*/ 4086208 w 4853691"/>
              <a:gd name="connsiteY8374" fmla="*/ 4029879 h 4860733"/>
              <a:gd name="connsiteX8375" fmla="*/ 4121414 w 4853691"/>
              <a:gd name="connsiteY8375" fmla="*/ 4006408 h 4860733"/>
              <a:gd name="connsiteX8376" fmla="*/ 4158966 w 4853691"/>
              <a:gd name="connsiteY8376" fmla="*/ 3980591 h 4860733"/>
              <a:gd name="connsiteX8377" fmla="*/ 4191825 w 4853691"/>
              <a:gd name="connsiteY8377" fmla="*/ 3954773 h 4860733"/>
              <a:gd name="connsiteX8378" fmla="*/ 4215296 w 4853691"/>
              <a:gd name="connsiteY8378" fmla="*/ 3938344 h 4860733"/>
              <a:gd name="connsiteX8379" fmla="*/ 4205907 w 4853691"/>
              <a:gd name="connsiteY8379" fmla="*/ 3947732 h 4860733"/>
              <a:gd name="connsiteX8380" fmla="*/ 4182437 w 4853691"/>
              <a:gd name="connsiteY8380" fmla="*/ 3966508 h 4860733"/>
              <a:gd name="connsiteX8381" fmla="*/ 3098101 w 4853691"/>
              <a:gd name="connsiteY8381" fmla="*/ 4396018 h 4860733"/>
              <a:gd name="connsiteX8382" fmla="*/ 3107489 w 4853691"/>
              <a:gd name="connsiteY8382" fmla="*/ 4412447 h 4860733"/>
              <a:gd name="connsiteX8383" fmla="*/ 3114531 w 4853691"/>
              <a:gd name="connsiteY8383" fmla="*/ 4424183 h 4860733"/>
              <a:gd name="connsiteX8384" fmla="*/ 3123919 w 4853691"/>
              <a:gd name="connsiteY8384" fmla="*/ 4440612 h 4860733"/>
              <a:gd name="connsiteX8385" fmla="*/ 3130960 w 4853691"/>
              <a:gd name="connsiteY8385" fmla="*/ 4452347 h 4860733"/>
              <a:gd name="connsiteX8386" fmla="*/ 3140348 w 4853691"/>
              <a:gd name="connsiteY8386" fmla="*/ 4468777 h 4860733"/>
              <a:gd name="connsiteX8387" fmla="*/ 3147389 w 4853691"/>
              <a:gd name="connsiteY8387" fmla="*/ 4480512 h 4860733"/>
              <a:gd name="connsiteX8388" fmla="*/ 3156778 w 4853691"/>
              <a:gd name="connsiteY8388" fmla="*/ 4494594 h 4860733"/>
              <a:gd name="connsiteX8389" fmla="*/ 3159125 w 4853691"/>
              <a:gd name="connsiteY8389" fmla="*/ 4499288 h 4860733"/>
              <a:gd name="connsiteX8390" fmla="*/ 3154430 w 4853691"/>
              <a:gd name="connsiteY8390" fmla="*/ 4499288 h 4860733"/>
              <a:gd name="connsiteX8391" fmla="*/ 3121572 w 4853691"/>
              <a:gd name="connsiteY8391" fmla="*/ 4508676 h 4860733"/>
              <a:gd name="connsiteX8392" fmla="*/ 3095754 w 4853691"/>
              <a:gd name="connsiteY8392" fmla="*/ 4515718 h 4860733"/>
              <a:gd name="connsiteX8393" fmla="*/ 3062896 w 4853691"/>
              <a:gd name="connsiteY8393" fmla="*/ 4522759 h 4860733"/>
              <a:gd name="connsiteX8394" fmla="*/ 3037078 w 4853691"/>
              <a:gd name="connsiteY8394" fmla="*/ 4529800 h 4860733"/>
              <a:gd name="connsiteX8395" fmla="*/ 3004219 w 4853691"/>
              <a:gd name="connsiteY8395" fmla="*/ 4536841 h 4860733"/>
              <a:gd name="connsiteX8396" fmla="*/ 2994831 w 4853691"/>
              <a:gd name="connsiteY8396" fmla="*/ 4539188 h 4860733"/>
              <a:gd name="connsiteX8397" fmla="*/ 3025343 w 4853691"/>
              <a:gd name="connsiteY8397" fmla="*/ 4480512 h 4860733"/>
              <a:gd name="connsiteX8398" fmla="*/ 3025343 w 4853691"/>
              <a:gd name="connsiteY8398" fmla="*/ 4480512 h 4860733"/>
              <a:gd name="connsiteX8399" fmla="*/ 3044119 w 4853691"/>
              <a:gd name="connsiteY8399" fmla="*/ 4442959 h 4860733"/>
              <a:gd name="connsiteX8400" fmla="*/ 3053508 w 4853691"/>
              <a:gd name="connsiteY8400" fmla="*/ 4424183 h 4860733"/>
              <a:gd name="connsiteX8401" fmla="*/ 3062896 w 4853691"/>
              <a:gd name="connsiteY8401" fmla="*/ 4403059 h 4860733"/>
              <a:gd name="connsiteX8402" fmla="*/ 3072284 w 4853691"/>
              <a:gd name="connsiteY8402" fmla="*/ 4379589 h 4860733"/>
              <a:gd name="connsiteX8403" fmla="*/ 3079325 w 4853691"/>
              <a:gd name="connsiteY8403" fmla="*/ 4381936 h 4860733"/>
              <a:gd name="connsiteX8404" fmla="*/ 3088713 w 4853691"/>
              <a:gd name="connsiteY8404" fmla="*/ 4379589 h 4860733"/>
              <a:gd name="connsiteX8405" fmla="*/ 3088713 w 4853691"/>
              <a:gd name="connsiteY8405" fmla="*/ 4381936 h 4860733"/>
              <a:gd name="connsiteX8406" fmla="*/ 3098101 w 4853691"/>
              <a:gd name="connsiteY8406" fmla="*/ 4396018 h 4860733"/>
              <a:gd name="connsiteX8407" fmla="*/ 2980749 w 4853691"/>
              <a:gd name="connsiteY8407" fmla="*/ 4572047 h 4860733"/>
              <a:gd name="connsiteX8408" fmla="*/ 2973708 w 4853691"/>
              <a:gd name="connsiteY8408" fmla="*/ 4586129 h 4860733"/>
              <a:gd name="connsiteX8409" fmla="*/ 2964320 w 4853691"/>
              <a:gd name="connsiteY8409" fmla="*/ 4602558 h 4860733"/>
              <a:gd name="connsiteX8410" fmla="*/ 2957279 w 4853691"/>
              <a:gd name="connsiteY8410" fmla="*/ 4616641 h 4860733"/>
              <a:gd name="connsiteX8411" fmla="*/ 2954932 w 4853691"/>
              <a:gd name="connsiteY8411" fmla="*/ 4618987 h 4860733"/>
              <a:gd name="connsiteX8412" fmla="*/ 2900949 w 4853691"/>
              <a:gd name="connsiteY8412" fmla="*/ 4621335 h 4860733"/>
              <a:gd name="connsiteX8413" fmla="*/ 2912685 w 4853691"/>
              <a:gd name="connsiteY8413" fmla="*/ 4607252 h 4860733"/>
              <a:gd name="connsiteX8414" fmla="*/ 2926767 w 4853691"/>
              <a:gd name="connsiteY8414" fmla="*/ 4590823 h 4860733"/>
              <a:gd name="connsiteX8415" fmla="*/ 2938502 w 4853691"/>
              <a:gd name="connsiteY8415" fmla="*/ 4574394 h 4860733"/>
              <a:gd name="connsiteX8416" fmla="*/ 2952585 w 4853691"/>
              <a:gd name="connsiteY8416" fmla="*/ 4557964 h 4860733"/>
              <a:gd name="connsiteX8417" fmla="*/ 2961973 w 4853691"/>
              <a:gd name="connsiteY8417" fmla="*/ 4546229 h 4860733"/>
              <a:gd name="connsiteX8418" fmla="*/ 2992484 w 4853691"/>
              <a:gd name="connsiteY8418" fmla="*/ 4541535 h 4860733"/>
              <a:gd name="connsiteX8419" fmla="*/ 3001872 w 4853691"/>
              <a:gd name="connsiteY8419" fmla="*/ 4539188 h 4860733"/>
              <a:gd name="connsiteX8420" fmla="*/ 2994831 w 4853691"/>
              <a:gd name="connsiteY8420" fmla="*/ 4550923 h 4860733"/>
              <a:gd name="connsiteX8421" fmla="*/ 2980749 w 4853691"/>
              <a:gd name="connsiteY8421" fmla="*/ 4572047 h 4860733"/>
              <a:gd name="connsiteX8422" fmla="*/ 2769515 w 4853691"/>
              <a:gd name="connsiteY8422" fmla="*/ 4621335 h 4860733"/>
              <a:gd name="connsiteX8423" fmla="*/ 2741350 w 4853691"/>
              <a:gd name="connsiteY8423" fmla="*/ 4618987 h 4860733"/>
              <a:gd name="connsiteX8424" fmla="*/ 2746044 w 4853691"/>
              <a:gd name="connsiteY8424" fmla="*/ 4604905 h 4860733"/>
              <a:gd name="connsiteX8425" fmla="*/ 2729615 w 4853691"/>
              <a:gd name="connsiteY8425" fmla="*/ 4586129 h 4860733"/>
              <a:gd name="connsiteX8426" fmla="*/ 2729615 w 4853691"/>
              <a:gd name="connsiteY8426" fmla="*/ 4581435 h 4860733"/>
              <a:gd name="connsiteX8427" fmla="*/ 2746044 w 4853691"/>
              <a:gd name="connsiteY8427" fmla="*/ 4579088 h 4860733"/>
              <a:gd name="connsiteX8428" fmla="*/ 2778903 w 4853691"/>
              <a:gd name="connsiteY8428" fmla="*/ 4574394 h 4860733"/>
              <a:gd name="connsiteX8429" fmla="*/ 2804721 w 4853691"/>
              <a:gd name="connsiteY8429" fmla="*/ 4572047 h 4860733"/>
              <a:gd name="connsiteX8430" fmla="*/ 2839926 w 4853691"/>
              <a:gd name="connsiteY8430" fmla="*/ 4567352 h 4860733"/>
              <a:gd name="connsiteX8431" fmla="*/ 2863397 w 4853691"/>
              <a:gd name="connsiteY8431" fmla="*/ 4562658 h 4860733"/>
              <a:gd name="connsiteX8432" fmla="*/ 2903296 w 4853691"/>
              <a:gd name="connsiteY8432" fmla="*/ 4555617 h 4860733"/>
              <a:gd name="connsiteX8433" fmla="*/ 2922073 w 4853691"/>
              <a:gd name="connsiteY8433" fmla="*/ 4553270 h 4860733"/>
              <a:gd name="connsiteX8434" fmla="*/ 2947890 w 4853691"/>
              <a:gd name="connsiteY8434" fmla="*/ 4548576 h 4860733"/>
              <a:gd name="connsiteX8435" fmla="*/ 2940849 w 4853691"/>
              <a:gd name="connsiteY8435" fmla="*/ 4555617 h 4860733"/>
              <a:gd name="connsiteX8436" fmla="*/ 2938502 w 4853691"/>
              <a:gd name="connsiteY8436" fmla="*/ 4557964 h 4860733"/>
              <a:gd name="connsiteX8437" fmla="*/ 2915032 w 4853691"/>
              <a:gd name="connsiteY8437" fmla="*/ 4586129 h 4860733"/>
              <a:gd name="connsiteX8438" fmla="*/ 2907991 w 4853691"/>
              <a:gd name="connsiteY8438" fmla="*/ 4593170 h 4860733"/>
              <a:gd name="connsiteX8439" fmla="*/ 2889214 w 4853691"/>
              <a:gd name="connsiteY8439" fmla="*/ 4616641 h 4860733"/>
              <a:gd name="connsiteX8440" fmla="*/ 2886867 w 4853691"/>
              <a:gd name="connsiteY8440" fmla="*/ 4618987 h 4860733"/>
              <a:gd name="connsiteX8441" fmla="*/ 2844620 w 4853691"/>
              <a:gd name="connsiteY8441" fmla="*/ 4618987 h 4860733"/>
              <a:gd name="connsiteX8442" fmla="*/ 2769515 w 4853691"/>
              <a:gd name="connsiteY8442" fmla="*/ 4621335 h 4860733"/>
              <a:gd name="connsiteX8443" fmla="*/ 2720227 w 4853691"/>
              <a:gd name="connsiteY8443" fmla="*/ 4640111 h 4860733"/>
              <a:gd name="connsiteX8444" fmla="*/ 2715533 w 4853691"/>
              <a:gd name="connsiteY8444" fmla="*/ 4668276 h 4860733"/>
              <a:gd name="connsiteX8445" fmla="*/ 2715533 w 4853691"/>
              <a:gd name="connsiteY8445" fmla="*/ 4670622 h 4860733"/>
              <a:gd name="connsiteX8446" fmla="*/ 2710839 w 4853691"/>
              <a:gd name="connsiteY8446" fmla="*/ 4698787 h 4860733"/>
              <a:gd name="connsiteX8447" fmla="*/ 2710839 w 4853691"/>
              <a:gd name="connsiteY8447" fmla="*/ 4701134 h 4860733"/>
              <a:gd name="connsiteX8448" fmla="*/ 2706145 w 4853691"/>
              <a:gd name="connsiteY8448" fmla="*/ 4724605 h 4860733"/>
              <a:gd name="connsiteX8449" fmla="*/ 2703797 w 4853691"/>
              <a:gd name="connsiteY8449" fmla="*/ 4731646 h 4860733"/>
              <a:gd name="connsiteX8450" fmla="*/ 2701450 w 4853691"/>
              <a:gd name="connsiteY8450" fmla="*/ 4743381 h 4860733"/>
              <a:gd name="connsiteX8451" fmla="*/ 2689715 w 4853691"/>
              <a:gd name="connsiteY8451" fmla="*/ 4736340 h 4860733"/>
              <a:gd name="connsiteX8452" fmla="*/ 2668592 w 4853691"/>
              <a:gd name="connsiteY8452" fmla="*/ 4724605 h 4860733"/>
              <a:gd name="connsiteX8453" fmla="*/ 2649816 w 4853691"/>
              <a:gd name="connsiteY8453" fmla="*/ 4712869 h 4860733"/>
              <a:gd name="connsiteX8454" fmla="*/ 2628692 w 4853691"/>
              <a:gd name="connsiteY8454" fmla="*/ 4698787 h 4860733"/>
              <a:gd name="connsiteX8455" fmla="*/ 2609916 w 4853691"/>
              <a:gd name="connsiteY8455" fmla="*/ 4684705 h 4860733"/>
              <a:gd name="connsiteX8456" fmla="*/ 2588792 w 4853691"/>
              <a:gd name="connsiteY8456" fmla="*/ 4668276 h 4860733"/>
              <a:gd name="connsiteX8457" fmla="*/ 2570016 w 4853691"/>
              <a:gd name="connsiteY8457" fmla="*/ 4651846 h 4860733"/>
              <a:gd name="connsiteX8458" fmla="*/ 2548892 w 4853691"/>
              <a:gd name="connsiteY8458" fmla="*/ 4635417 h 4860733"/>
              <a:gd name="connsiteX8459" fmla="*/ 2527769 w 4853691"/>
              <a:gd name="connsiteY8459" fmla="*/ 4616641 h 4860733"/>
              <a:gd name="connsiteX8460" fmla="*/ 2520728 w 4853691"/>
              <a:gd name="connsiteY8460" fmla="*/ 4611946 h 4860733"/>
              <a:gd name="connsiteX8461" fmla="*/ 2525422 w 4853691"/>
              <a:gd name="connsiteY8461" fmla="*/ 4602558 h 4860733"/>
              <a:gd name="connsiteX8462" fmla="*/ 2555934 w 4853691"/>
              <a:gd name="connsiteY8462" fmla="*/ 4607252 h 4860733"/>
              <a:gd name="connsiteX8463" fmla="*/ 2595833 w 4853691"/>
              <a:gd name="connsiteY8463" fmla="*/ 4611946 h 4860733"/>
              <a:gd name="connsiteX8464" fmla="*/ 2649816 w 4853691"/>
              <a:gd name="connsiteY8464" fmla="*/ 4616641 h 4860733"/>
              <a:gd name="connsiteX8465" fmla="*/ 2685021 w 4853691"/>
              <a:gd name="connsiteY8465" fmla="*/ 4618987 h 4860733"/>
              <a:gd name="connsiteX8466" fmla="*/ 2715533 w 4853691"/>
              <a:gd name="connsiteY8466" fmla="*/ 4621335 h 4860733"/>
              <a:gd name="connsiteX8467" fmla="*/ 2724921 w 4853691"/>
              <a:gd name="connsiteY8467" fmla="*/ 4626029 h 4860733"/>
              <a:gd name="connsiteX8468" fmla="*/ 2720227 w 4853691"/>
              <a:gd name="connsiteY8468" fmla="*/ 4640111 h 4860733"/>
              <a:gd name="connsiteX8469" fmla="*/ 2720227 w 4853691"/>
              <a:gd name="connsiteY8469" fmla="*/ 4640111 h 4860733"/>
              <a:gd name="connsiteX8470" fmla="*/ 2469093 w 4853691"/>
              <a:gd name="connsiteY8470" fmla="*/ 4621335 h 4860733"/>
              <a:gd name="connsiteX8471" fmla="*/ 2450317 w 4853691"/>
              <a:gd name="connsiteY8471" fmla="*/ 4633070 h 4860733"/>
              <a:gd name="connsiteX8472" fmla="*/ 2433887 w 4853691"/>
              <a:gd name="connsiteY8472" fmla="*/ 4642458 h 4860733"/>
              <a:gd name="connsiteX8473" fmla="*/ 2415111 w 4853691"/>
              <a:gd name="connsiteY8473" fmla="*/ 4651846 h 4860733"/>
              <a:gd name="connsiteX8474" fmla="*/ 2398681 w 4853691"/>
              <a:gd name="connsiteY8474" fmla="*/ 4661234 h 4860733"/>
              <a:gd name="connsiteX8475" fmla="*/ 2382252 w 4853691"/>
              <a:gd name="connsiteY8475" fmla="*/ 4670622 h 4860733"/>
              <a:gd name="connsiteX8476" fmla="*/ 2365823 w 4853691"/>
              <a:gd name="connsiteY8476" fmla="*/ 4680011 h 4860733"/>
              <a:gd name="connsiteX8477" fmla="*/ 2349394 w 4853691"/>
              <a:gd name="connsiteY8477" fmla="*/ 4689399 h 4860733"/>
              <a:gd name="connsiteX8478" fmla="*/ 2330617 w 4853691"/>
              <a:gd name="connsiteY8478" fmla="*/ 4698787 h 4860733"/>
              <a:gd name="connsiteX8479" fmla="*/ 2314188 w 4853691"/>
              <a:gd name="connsiteY8479" fmla="*/ 4705828 h 4860733"/>
              <a:gd name="connsiteX8480" fmla="*/ 2295412 w 4853691"/>
              <a:gd name="connsiteY8480" fmla="*/ 4715216 h 4860733"/>
              <a:gd name="connsiteX8481" fmla="*/ 2278982 w 4853691"/>
              <a:gd name="connsiteY8481" fmla="*/ 4722258 h 4860733"/>
              <a:gd name="connsiteX8482" fmla="*/ 2260206 w 4853691"/>
              <a:gd name="connsiteY8482" fmla="*/ 4729299 h 4860733"/>
              <a:gd name="connsiteX8483" fmla="*/ 2246123 w 4853691"/>
              <a:gd name="connsiteY8483" fmla="*/ 4733993 h 4860733"/>
              <a:gd name="connsiteX8484" fmla="*/ 2227347 w 4853691"/>
              <a:gd name="connsiteY8484" fmla="*/ 4741034 h 4860733"/>
              <a:gd name="connsiteX8485" fmla="*/ 2210918 w 4853691"/>
              <a:gd name="connsiteY8485" fmla="*/ 4745728 h 4860733"/>
              <a:gd name="connsiteX8486" fmla="*/ 2194488 w 4853691"/>
              <a:gd name="connsiteY8486" fmla="*/ 4750422 h 4860733"/>
              <a:gd name="connsiteX8487" fmla="*/ 2161630 w 4853691"/>
              <a:gd name="connsiteY8487" fmla="*/ 4743381 h 4860733"/>
              <a:gd name="connsiteX8488" fmla="*/ 2131118 w 4853691"/>
              <a:gd name="connsiteY8488" fmla="*/ 4733993 h 4860733"/>
              <a:gd name="connsiteX8489" fmla="*/ 2088871 w 4853691"/>
              <a:gd name="connsiteY8489" fmla="*/ 4722258 h 4860733"/>
              <a:gd name="connsiteX8490" fmla="*/ 2058360 w 4853691"/>
              <a:gd name="connsiteY8490" fmla="*/ 4712869 h 4860733"/>
              <a:gd name="connsiteX8491" fmla="*/ 2016113 w 4853691"/>
              <a:gd name="connsiteY8491" fmla="*/ 4698787 h 4860733"/>
              <a:gd name="connsiteX8492" fmla="*/ 1985601 w 4853691"/>
              <a:gd name="connsiteY8492" fmla="*/ 4689399 h 4860733"/>
              <a:gd name="connsiteX8493" fmla="*/ 1943355 w 4853691"/>
              <a:gd name="connsiteY8493" fmla="*/ 4675317 h 4860733"/>
              <a:gd name="connsiteX8494" fmla="*/ 1912843 w 4853691"/>
              <a:gd name="connsiteY8494" fmla="*/ 4663582 h 4860733"/>
              <a:gd name="connsiteX8495" fmla="*/ 1872943 w 4853691"/>
              <a:gd name="connsiteY8495" fmla="*/ 4647152 h 4860733"/>
              <a:gd name="connsiteX8496" fmla="*/ 1842431 w 4853691"/>
              <a:gd name="connsiteY8496" fmla="*/ 4633070 h 4860733"/>
              <a:gd name="connsiteX8497" fmla="*/ 1802532 w 4853691"/>
              <a:gd name="connsiteY8497" fmla="*/ 4616641 h 4860733"/>
              <a:gd name="connsiteX8498" fmla="*/ 1772020 w 4853691"/>
              <a:gd name="connsiteY8498" fmla="*/ 4602558 h 4860733"/>
              <a:gd name="connsiteX8499" fmla="*/ 1732120 w 4853691"/>
              <a:gd name="connsiteY8499" fmla="*/ 4583782 h 4860733"/>
              <a:gd name="connsiteX8500" fmla="*/ 1701609 w 4853691"/>
              <a:gd name="connsiteY8500" fmla="*/ 4567352 h 4860733"/>
              <a:gd name="connsiteX8501" fmla="*/ 1664056 w 4853691"/>
              <a:gd name="connsiteY8501" fmla="*/ 4548576 h 4860733"/>
              <a:gd name="connsiteX8502" fmla="*/ 1633544 w 4853691"/>
              <a:gd name="connsiteY8502" fmla="*/ 4532147 h 4860733"/>
              <a:gd name="connsiteX8503" fmla="*/ 1595992 w 4853691"/>
              <a:gd name="connsiteY8503" fmla="*/ 4511024 h 4860733"/>
              <a:gd name="connsiteX8504" fmla="*/ 1565480 w 4853691"/>
              <a:gd name="connsiteY8504" fmla="*/ 4492247 h 4860733"/>
              <a:gd name="connsiteX8505" fmla="*/ 1546704 w 4853691"/>
              <a:gd name="connsiteY8505" fmla="*/ 4480512 h 4860733"/>
              <a:gd name="connsiteX8506" fmla="*/ 1546704 w 4853691"/>
              <a:gd name="connsiteY8506" fmla="*/ 4478165 h 4860733"/>
              <a:gd name="connsiteX8507" fmla="*/ 1581909 w 4853691"/>
              <a:gd name="connsiteY8507" fmla="*/ 4489900 h 4860733"/>
              <a:gd name="connsiteX8508" fmla="*/ 1624156 w 4853691"/>
              <a:gd name="connsiteY8508" fmla="*/ 4503982 h 4860733"/>
              <a:gd name="connsiteX8509" fmla="*/ 1678138 w 4853691"/>
              <a:gd name="connsiteY8509" fmla="*/ 4518064 h 4860733"/>
              <a:gd name="connsiteX8510" fmla="*/ 1720385 w 4853691"/>
              <a:gd name="connsiteY8510" fmla="*/ 4529800 h 4860733"/>
              <a:gd name="connsiteX8511" fmla="*/ 1776714 w 4853691"/>
              <a:gd name="connsiteY8511" fmla="*/ 4541535 h 4860733"/>
              <a:gd name="connsiteX8512" fmla="*/ 1818961 w 4853691"/>
              <a:gd name="connsiteY8512" fmla="*/ 4550923 h 4860733"/>
              <a:gd name="connsiteX8513" fmla="*/ 1877637 w 4853691"/>
              <a:gd name="connsiteY8513" fmla="*/ 4560311 h 4860733"/>
              <a:gd name="connsiteX8514" fmla="*/ 1919884 w 4853691"/>
              <a:gd name="connsiteY8514" fmla="*/ 4567352 h 4860733"/>
              <a:gd name="connsiteX8515" fmla="*/ 1980907 w 4853691"/>
              <a:gd name="connsiteY8515" fmla="*/ 4576741 h 4860733"/>
              <a:gd name="connsiteX8516" fmla="*/ 2020807 w 4853691"/>
              <a:gd name="connsiteY8516" fmla="*/ 4581435 h 4860733"/>
              <a:gd name="connsiteX8517" fmla="*/ 2084177 w 4853691"/>
              <a:gd name="connsiteY8517" fmla="*/ 4588476 h 4860733"/>
              <a:gd name="connsiteX8518" fmla="*/ 2124077 w 4853691"/>
              <a:gd name="connsiteY8518" fmla="*/ 4593170 h 4860733"/>
              <a:gd name="connsiteX8519" fmla="*/ 2194488 w 4853691"/>
              <a:gd name="connsiteY8519" fmla="*/ 4597864 h 4860733"/>
              <a:gd name="connsiteX8520" fmla="*/ 2229694 w 4853691"/>
              <a:gd name="connsiteY8520" fmla="*/ 4600211 h 4860733"/>
              <a:gd name="connsiteX8521" fmla="*/ 2332964 w 4853691"/>
              <a:gd name="connsiteY8521" fmla="*/ 4602558 h 4860733"/>
              <a:gd name="connsiteX8522" fmla="*/ 2332964 w 4853691"/>
              <a:gd name="connsiteY8522" fmla="*/ 4602558 h 4860733"/>
              <a:gd name="connsiteX8523" fmla="*/ 2332964 w 4853691"/>
              <a:gd name="connsiteY8523" fmla="*/ 4602558 h 4860733"/>
              <a:gd name="connsiteX8524" fmla="*/ 2412764 w 4853691"/>
              <a:gd name="connsiteY8524" fmla="*/ 4600211 h 4860733"/>
              <a:gd name="connsiteX8525" fmla="*/ 2438581 w 4853691"/>
              <a:gd name="connsiteY8525" fmla="*/ 4597864 h 4860733"/>
              <a:gd name="connsiteX8526" fmla="*/ 2476134 w 4853691"/>
              <a:gd name="connsiteY8526" fmla="*/ 4595517 h 4860733"/>
              <a:gd name="connsiteX8527" fmla="*/ 2478481 w 4853691"/>
              <a:gd name="connsiteY8527" fmla="*/ 4604905 h 4860733"/>
              <a:gd name="connsiteX8528" fmla="*/ 2476134 w 4853691"/>
              <a:gd name="connsiteY8528" fmla="*/ 4607252 h 4860733"/>
              <a:gd name="connsiteX8529" fmla="*/ 2469093 w 4853691"/>
              <a:gd name="connsiteY8529" fmla="*/ 4621335 h 4860733"/>
              <a:gd name="connsiteX8530" fmla="*/ 1415269 w 4853691"/>
              <a:gd name="connsiteY8530" fmla="*/ 4475818 h 4860733"/>
              <a:gd name="connsiteX8531" fmla="*/ 1396493 w 4853691"/>
              <a:gd name="connsiteY8531" fmla="*/ 4473471 h 4860733"/>
              <a:gd name="connsiteX8532" fmla="*/ 1361287 w 4853691"/>
              <a:gd name="connsiteY8532" fmla="*/ 4471123 h 4860733"/>
              <a:gd name="connsiteX8533" fmla="*/ 1333122 w 4853691"/>
              <a:gd name="connsiteY8533" fmla="*/ 4466429 h 4860733"/>
              <a:gd name="connsiteX8534" fmla="*/ 1304958 w 4853691"/>
              <a:gd name="connsiteY8534" fmla="*/ 4461735 h 4860733"/>
              <a:gd name="connsiteX8535" fmla="*/ 1276793 w 4853691"/>
              <a:gd name="connsiteY8535" fmla="*/ 4457041 h 4860733"/>
              <a:gd name="connsiteX8536" fmla="*/ 1248629 w 4853691"/>
              <a:gd name="connsiteY8536" fmla="*/ 4452347 h 4860733"/>
              <a:gd name="connsiteX8537" fmla="*/ 1222811 w 4853691"/>
              <a:gd name="connsiteY8537" fmla="*/ 4445306 h 4860733"/>
              <a:gd name="connsiteX8538" fmla="*/ 1194647 w 4853691"/>
              <a:gd name="connsiteY8538" fmla="*/ 4438265 h 4860733"/>
              <a:gd name="connsiteX8539" fmla="*/ 1171176 w 4853691"/>
              <a:gd name="connsiteY8539" fmla="*/ 4431224 h 4860733"/>
              <a:gd name="connsiteX8540" fmla="*/ 1154747 w 4853691"/>
              <a:gd name="connsiteY8540" fmla="*/ 4426530 h 4860733"/>
              <a:gd name="connsiteX8541" fmla="*/ 1131276 w 4853691"/>
              <a:gd name="connsiteY8541" fmla="*/ 4407753 h 4860733"/>
              <a:gd name="connsiteX8542" fmla="*/ 1110153 w 4853691"/>
              <a:gd name="connsiteY8542" fmla="*/ 4388977 h 4860733"/>
              <a:gd name="connsiteX8543" fmla="*/ 1072600 w 4853691"/>
              <a:gd name="connsiteY8543" fmla="*/ 4353771 h 4860733"/>
              <a:gd name="connsiteX8544" fmla="*/ 1056171 w 4853691"/>
              <a:gd name="connsiteY8544" fmla="*/ 4337342 h 4860733"/>
              <a:gd name="connsiteX8545" fmla="*/ 1056171 w 4853691"/>
              <a:gd name="connsiteY8545" fmla="*/ 4334995 h 4860733"/>
              <a:gd name="connsiteX8546" fmla="*/ 1058518 w 4853691"/>
              <a:gd name="connsiteY8546" fmla="*/ 4325607 h 4860733"/>
              <a:gd name="connsiteX8547" fmla="*/ 1058518 w 4853691"/>
              <a:gd name="connsiteY8547" fmla="*/ 4320913 h 4860733"/>
              <a:gd name="connsiteX8548" fmla="*/ 1072600 w 4853691"/>
              <a:gd name="connsiteY8548" fmla="*/ 4327954 h 4860733"/>
              <a:gd name="connsiteX8549" fmla="*/ 1107806 w 4853691"/>
              <a:gd name="connsiteY8549" fmla="*/ 4344383 h 4860733"/>
              <a:gd name="connsiteX8550" fmla="*/ 1133623 w 4853691"/>
              <a:gd name="connsiteY8550" fmla="*/ 4356118 h 4860733"/>
              <a:gd name="connsiteX8551" fmla="*/ 1171176 w 4853691"/>
              <a:gd name="connsiteY8551" fmla="*/ 4372548 h 4860733"/>
              <a:gd name="connsiteX8552" fmla="*/ 1196994 w 4853691"/>
              <a:gd name="connsiteY8552" fmla="*/ 4381936 h 4860733"/>
              <a:gd name="connsiteX8553" fmla="*/ 1239241 w 4853691"/>
              <a:gd name="connsiteY8553" fmla="*/ 4398365 h 4860733"/>
              <a:gd name="connsiteX8554" fmla="*/ 1262711 w 4853691"/>
              <a:gd name="connsiteY8554" fmla="*/ 4407753 h 4860733"/>
              <a:gd name="connsiteX8555" fmla="*/ 1316693 w 4853691"/>
              <a:gd name="connsiteY8555" fmla="*/ 4426530 h 4860733"/>
              <a:gd name="connsiteX8556" fmla="*/ 1326081 w 4853691"/>
              <a:gd name="connsiteY8556" fmla="*/ 4428877 h 4860733"/>
              <a:gd name="connsiteX8557" fmla="*/ 1391799 w 4853691"/>
              <a:gd name="connsiteY8557" fmla="*/ 4447653 h 4860733"/>
              <a:gd name="connsiteX8558" fmla="*/ 1410575 w 4853691"/>
              <a:gd name="connsiteY8558" fmla="*/ 4452347 h 4860733"/>
              <a:gd name="connsiteX8559" fmla="*/ 1459863 w 4853691"/>
              <a:gd name="connsiteY8559" fmla="*/ 4464083 h 4860733"/>
              <a:gd name="connsiteX8560" fmla="*/ 1485680 w 4853691"/>
              <a:gd name="connsiteY8560" fmla="*/ 4468777 h 4860733"/>
              <a:gd name="connsiteX8561" fmla="*/ 1511498 w 4853691"/>
              <a:gd name="connsiteY8561" fmla="*/ 4473471 h 4860733"/>
              <a:gd name="connsiteX8562" fmla="*/ 1511498 w 4853691"/>
              <a:gd name="connsiteY8562" fmla="*/ 4475818 h 4860733"/>
              <a:gd name="connsiteX8563" fmla="*/ 1511498 w 4853691"/>
              <a:gd name="connsiteY8563" fmla="*/ 4478165 h 4860733"/>
              <a:gd name="connsiteX8564" fmla="*/ 1469251 w 4853691"/>
              <a:gd name="connsiteY8564" fmla="*/ 4480512 h 4860733"/>
              <a:gd name="connsiteX8565" fmla="*/ 1415269 w 4853691"/>
              <a:gd name="connsiteY8565" fmla="*/ 4475818 h 4860733"/>
              <a:gd name="connsiteX8566" fmla="*/ 1218117 w 4853691"/>
              <a:gd name="connsiteY8566" fmla="*/ 4473471 h 4860733"/>
              <a:gd name="connsiteX8567" fmla="*/ 1239241 w 4853691"/>
              <a:gd name="connsiteY8567" fmla="*/ 4489900 h 4860733"/>
              <a:gd name="connsiteX8568" fmla="*/ 1239241 w 4853691"/>
              <a:gd name="connsiteY8568" fmla="*/ 4492247 h 4860733"/>
              <a:gd name="connsiteX8569" fmla="*/ 1206382 w 4853691"/>
              <a:gd name="connsiteY8569" fmla="*/ 4475818 h 4860733"/>
              <a:gd name="connsiteX8570" fmla="*/ 1175870 w 4853691"/>
              <a:gd name="connsiteY8570" fmla="*/ 4459388 h 4860733"/>
              <a:gd name="connsiteX8571" fmla="*/ 1126582 w 4853691"/>
              <a:gd name="connsiteY8571" fmla="*/ 4431224 h 4860733"/>
              <a:gd name="connsiteX8572" fmla="*/ 1100765 w 4853691"/>
              <a:gd name="connsiteY8572" fmla="*/ 4417142 h 4860733"/>
              <a:gd name="connsiteX8573" fmla="*/ 1081988 w 4853691"/>
              <a:gd name="connsiteY8573" fmla="*/ 4405406 h 4860733"/>
              <a:gd name="connsiteX8574" fmla="*/ 1072600 w 4853691"/>
              <a:gd name="connsiteY8574" fmla="*/ 4398365 h 4860733"/>
              <a:gd name="connsiteX8575" fmla="*/ 1060865 w 4853691"/>
              <a:gd name="connsiteY8575" fmla="*/ 4388977 h 4860733"/>
              <a:gd name="connsiteX8576" fmla="*/ 1060865 w 4853691"/>
              <a:gd name="connsiteY8576" fmla="*/ 4386630 h 4860733"/>
              <a:gd name="connsiteX8577" fmla="*/ 1072600 w 4853691"/>
              <a:gd name="connsiteY8577" fmla="*/ 4391324 h 4860733"/>
              <a:gd name="connsiteX8578" fmla="*/ 1098418 w 4853691"/>
              <a:gd name="connsiteY8578" fmla="*/ 4403059 h 4860733"/>
              <a:gd name="connsiteX8579" fmla="*/ 1124235 w 4853691"/>
              <a:gd name="connsiteY8579" fmla="*/ 4412447 h 4860733"/>
              <a:gd name="connsiteX8580" fmla="*/ 1150053 w 4853691"/>
              <a:gd name="connsiteY8580" fmla="*/ 4421836 h 4860733"/>
              <a:gd name="connsiteX8581" fmla="*/ 1159441 w 4853691"/>
              <a:gd name="connsiteY8581" fmla="*/ 4424183 h 4860733"/>
              <a:gd name="connsiteX8582" fmla="*/ 1192300 w 4853691"/>
              <a:gd name="connsiteY8582" fmla="*/ 4452347 h 4860733"/>
              <a:gd name="connsiteX8583" fmla="*/ 1218117 w 4853691"/>
              <a:gd name="connsiteY8583" fmla="*/ 4473471 h 4860733"/>
              <a:gd name="connsiteX8584" fmla="*/ 1039742 w 4853691"/>
              <a:gd name="connsiteY8584" fmla="*/ 4154272 h 4860733"/>
              <a:gd name="connsiteX8585" fmla="*/ 1042089 w 4853691"/>
              <a:gd name="connsiteY8585" fmla="*/ 4144884 h 4860733"/>
              <a:gd name="connsiteX8586" fmla="*/ 1046783 w 4853691"/>
              <a:gd name="connsiteY8586" fmla="*/ 4116720 h 4860733"/>
              <a:gd name="connsiteX8587" fmla="*/ 1046783 w 4853691"/>
              <a:gd name="connsiteY8587" fmla="*/ 4109678 h 4860733"/>
              <a:gd name="connsiteX8588" fmla="*/ 1051477 w 4853691"/>
              <a:gd name="connsiteY8588" fmla="*/ 4076820 h 4860733"/>
              <a:gd name="connsiteX8589" fmla="*/ 1051477 w 4853691"/>
              <a:gd name="connsiteY8589" fmla="*/ 4074473 h 4860733"/>
              <a:gd name="connsiteX8590" fmla="*/ 1056171 w 4853691"/>
              <a:gd name="connsiteY8590" fmla="*/ 4034573 h 4860733"/>
              <a:gd name="connsiteX8591" fmla="*/ 1056171 w 4853691"/>
              <a:gd name="connsiteY8591" fmla="*/ 4029879 h 4860733"/>
              <a:gd name="connsiteX8592" fmla="*/ 1058518 w 4853691"/>
              <a:gd name="connsiteY8592" fmla="*/ 4013449 h 4860733"/>
              <a:gd name="connsiteX8593" fmla="*/ 1060865 w 4853691"/>
              <a:gd name="connsiteY8593" fmla="*/ 4013449 h 4860733"/>
              <a:gd name="connsiteX8594" fmla="*/ 1072600 w 4853691"/>
              <a:gd name="connsiteY8594" fmla="*/ 4008755 h 4860733"/>
              <a:gd name="connsiteX8595" fmla="*/ 1091377 w 4853691"/>
              <a:gd name="connsiteY8595" fmla="*/ 4032226 h 4860733"/>
              <a:gd name="connsiteX8596" fmla="*/ 1103112 w 4853691"/>
              <a:gd name="connsiteY8596" fmla="*/ 4046308 h 4860733"/>
              <a:gd name="connsiteX8597" fmla="*/ 1084336 w 4853691"/>
              <a:gd name="connsiteY8597" fmla="*/ 4203560 h 4860733"/>
              <a:gd name="connsiteX8598" fmla="*/ 1081988 w 4853691"/>
              <a:gd name="connsiteY8598" fmla="*/ 4203560 h 4860733"/>
              <a:gd name="connsiteX8599" fmla="*/ 1060865 w 4853691"/>
              <a:gd name="connsiteY8599" fmla="*/ 4224684 h 4860733"/>
              <a:gd name="connsiteX8600" fmla="*/ 1077294 w 4853691"/>
              <a:gd name="connsiteY8600" fmla="*/ 4243460 h 4860733"/>
              <a:gd name="connsiteX8601" fmla="*/ 1077294 w 4853691"/>
              <a:gd name="connsiteY8601" fmla="*/ 4250501 h 4860733"/>
              <a:gd name="connsiteX8602" fmla="*/ 1077294 w 4853691"/>
              <a:gd name="connsiteY8602" fmla="*/ 4252848 h 4860733"/>
              <a:gd name="connsiteX8603" fmla="*/ 1072600 w 4853691"/>
              <a:gd name="connsiteY8603" fmla="*/ 4276319 h 4860733"/>
              <a:gd name="connsiteX8604" fmla="*/ 1070253 w 4853691"/>
              <a:gd name="connsiteY8604" fmla="*/ 4283360 h 4860733"/>
              <a:gd name="connsiteX8605" fmla="*/ 1067906 w 4853691"/>
              <a:gd name="connsiteY8605" fmla="*/ 4299789 h 4860733"/>
              <a:gd name="connsiteX8606" fmla="*/ 1065559 w 4853691"/>
              <a:gd name="connsiteY8606" fmla="*/ 4306830 h 4860733"/>
              <a:gd name="connsiteX8607" fmla="*/ 1063212 w 4853691"/>
              <a:gd name="connsiteY8607" fmla="*/ 4318565 h 4860733"/>
              <a:gd name="connsiteX8608" fmla="*/ 1063212 w 4853691"/>
              <a:gd name="connsiteY8608" fmla="*/ 4323260 h 4860733"/>
              <a:gd name="connsiteX8609" fmla="*/ 1035047 w 4853691"/>
              <a:gd name="connsiteY8609" fmla="*/ 4309177 h 4860733"/>
              <a:gd name="connsiteX8610" fmla="*/ 1037395 w 4853691"/>
              <a:gd name="connsiteY8610" fmla="*/ 4299789 h 4860733"/>
              <a:gd name="connsiteX8611" fmla="*/ 1020965 w 4853691"/>
              <a:gd name="connsiteY8611" fmla="*/ 4281013 h 4860733"/>
              <a:gd name="connsiteX8612" fmla="*/ 1037395 w 4853691"/>
              <a:gd name="connsiteY8612" fmla="*/ 4184784 h 4860733"/>
              <a:gd name="connsiteX8613" fmla="*/ 1039742 w 4853691"/>
              <a:gd name="connsiteY8613" fmla="*/ 4154272 h 4860733"/>
              <a:gd name="connsiteX8614" fmla="*/ 1009230 w 4853691"/>
              <a:gd name="connsiteY8614" fmla="*/ 3973550 h 4860733"/>
              <a:gd name="connsiteX8615" fmla="*/ 978718 w 4853691"/>
              <a:gd name="connsiteY8615" fmla="*/ 3964162 h 4860733"/>
              <a:gd name="connsiteX8616" fmla="*/ 957595 w 4853691"/>
              <a:gd name="connsiteY8616" fmla="*/ 3957120 h 4860733"/>
              <a:gd name="connsiteX8617" fmla="*/ 913001 w 4853691"/>
              <a:gd name="connsiteY8617" fmla="*/ 3940691 h 4860733"/>
              <a:gd name="connsiteX8618" fmla="*/ 898919 w 4853691"/>
              <a:gd name="connsiteY8618" fmla="*/ 3935997 h 4860733"/>
              <a:gd name="connsiteX8619" fmla="*/ 866060 w 4853691"/>
              <a:gd name="connsiteY8619" fmla="*/ 3921915 h 4860733"/>
              <a:gd name="connsiteX8620" fmla="*/ 849631 w 4853691"/>
              <a:gd name="connsiteY8620" fmla="*/ 3914873 h 4860733"/>
              <a:gd name="connsiteX8621" fmla="*/ 821466 w 4853691"/>
              <a:gd name="connsiteY8621" fmla="*/ 3903138 h 4860733"/>
              <a:gd name="connsiteX8622" fmla="*/ 802690 w 4853691"/>
              <a:gd name="connsiteY8622" fmla="*/ 3893750 h 4860733"/>
              <a:gd name="connsiteX8623" fmla="*/ 776872 w 4853691"/>
              <a:gd name="connsiteY8623" fmla="*/ 3882015 h 4860733"/>
              <a:gd name="connsiteX8624" fmla="*/ 758096 w 4853691"/>
              <a:gd name="connsiteY8624" fmla="*/ 3872627 h 4860733"/>
              <a:gd name="connsiteX8625" fmla="*/ 732279 w 4853691"/>
              <a:gd name="connsiteY8625" fmla="*/ 3858544 h 4860733"/>
              <a:gd name="connsiteX8626" fmla="*/ 713502 w 4853691"/>
              <a:gd name="connsiteY8626" fmla="*/ 3846809 h 4860733"/>
              <a:gd name="connsiteX8627" fmla="*/ 706461 w 4853691"/>
              <a:gd name="connsiteY8627" fmla="*/ 3842115 h 4860733"/>
              <a:gd name="connsiteX8628" fmla="*/ 708808 w 4853691"/>
              <a:gd name="connsiteY8628" fmla="*/ 3832727 h 4860733"/>
              <a:gd name="connsiteX8629" fmla="*/ 711155 w 4853691"/>
              <a:gd name="connsiteY8629" fmla="*/ 3832727 h 4860733"/>
              <a:gd name="connsiteX8630" fmla="*/ 711155 w 4853691"/>
              <a:gd name="connsiteY8630" fmla="*/ 3832727 h 4860733"/>
              <a:gd name="connsiteX8631" fmla="*/ 1056171 w 4853691"/>
              <a:gd name="connsiteY8631" fmla="*/ 3914873 h 4860733"/>
              <a:gd name="connsiteX8632" fmla="*/ 1056171 w 4853691"/>
              <a:gd name="connsiteY8632" fmla="*/ 3917221 h 4860733"/>
              <a:gd name="connsiteX8633" fmla="*/ 1058518 w 4853691"/>
              <a:gd name="connsiteY8633" fmla="*/ 3952426 h 4860733"/>
              <a:gd name="connsiteX8634" fmla="*/ 1058518 w 4853691"/>
              <a:gd name="connsiteY8634" fmla="*/ 3968856 h 4860733"/>
              <a:gd name="connsiteX8635" fmla="*/ 1042089 w 4853691"/>
              <a:gd name="connsiteY8635" fmla="*/ 3982938 h 4860733"/>
              <a:gd name="connsiteX8636" fmla="*/ 1042089 w 4853691"/>
              <a:gd name="connsiteY8636" fmla="*/ 3982938 h 4860733"/>
              <a:gd name="connsiteX8637" fmla="*/ 1009230 w 4853691"/>
              <a:gd name="connsiteY8637" fmla="*/ 3973550 h 4860733"/>
              <a:gd name="connsiteX8638" fmla="*/ 640744 w 4853691"/>
              <a:gd name="connsiteY8638" fmla="*/ 3762315 h 4860733"/>
              <a:gd name="connsiteX8639" fmla="*/ 614926 w 4853691"/>
              <a:gd name="connsiteY8639" fmla="*/ 3720068 h 4860733"/>
              <a:gd name="connsiteX8640" fmla="*/ 596150 w 4853691"/>
              <a:gd name="connsiteY8640" fmla="*/ 3689557 h 4860733"/>
              <a:gd name="connsiteX8641" fmla="*/ 570332 w 4853691"/>
              <a:gd name="connsiteY8641" fmla="*/ 3647310 h 4860733"/>
              <a:gd name="connsiteX8642" fmla="*/ 549209 w 4853691"/>
              <a:gd name="connsiteY8642" fmla="*/ 3614451 h 4860733"/>
              <a:gd name="connsiteX8643" fmla="*/ 523391 w 4853691"/>
              <a:gd name="connsiteY8643" fmla="*/ 3572205 h 4860733"/>
              <a:gd name="connsiteX8644" fmla="*/ 502268 w 4853691"/>
              <a:gd name="connsiteY8644" fmla="*/ 3539346 h 4860733"/>
              <a:gd name="connsiteX8645" fmla="*/ 495227 w 4853691"/>
              <a:gd name="connsiteY8645" fmla="*/ 3527611 h 4860733"/>
              <a:gd name="connsiteX8646" fmla="*/ 516350 w 4853691"/>
              <a:gd name="connsiteY8646" fmla="*/ 3548734 h 4860733"/>
              <a:gd name="connsiteX8647" fmla="*/ 523391 w 4853691"/>
              <a:gd name="connsiteY8647" fmla="*/ 3555775 h 4860733"/>
              <a:gd name="connsiteX8648" fmla="*/ 551556 w 4853691"/>
              <a:gd name="connsiteY8648" fmla="*/ 3581593 h 4860733"/>
              <a:gd name="connsiteX8649" fmla="*/ 558597 w 4853691"/>
              <a:gd name="connsiteY8649" fmla="*/ 3588634 h 4860733"/>
              <a:gd name="connsiteX8650" fmla="*/ 586762 w 4853691"/>
              <a:gd name="connsiteY8650" fmla="*/ 3614451 h 4860733"/>
              <a:gd name="connsiteX8651" fmla="*/ 593803 w 4853691"/>
              <a:gd name="connsiteY8651" fmla="*/ 3619146 h 4860733"/>
              <a:gd name="connsiteX8652" fmla="*/ 603191 w 4853691"/>
              <a:gd name="connsiteY8652" fmla="*/ 3628534 h 4860733"/>
              <a:gd name="connsiteX8653" fmla="*/ 621967 w 4853691"/>
              <a:gd name="connsiteY8653" fmla="*/ 3644963 h 4860733"/>
              <a:gd name="connsiteX8654" fmla="*/ 629008 w 4853691"/>
              <a:gd name="connsiteY8654" fmla="*/ 3652004 h 4860733"/>
              <a:gd name="connsiteX8655" fmla="*/ 657173 w 4853691"/>
              <a:gd name="connsiteY8655" fmla="*/ 3675475 h 4860733"/>
              <a:gd name="connsiteX8656" fmla="*/ 659520 w 4853691"/>
              <a:gd name="connsiteY8656" fmla="*/ 3677822 h 4860733"/>
              <a:gd name="connsiteX8657" fmla="*/ 664214 w 4853691"/>
              <a:gd name="connsiteY8657" fmla="*/ 3717722 h 4860733"/>
              <a:gd name="connsiteX8658" fmla="*/ 666561 w 4853691"/>
              <a:gd name="connsiteY8658" fmla="*/ 3729457 h 4860733"/>
              <a:gd name="connsiteX8659" fmla="*/ 673602 w 4853691"/>
              <a:gd name="connsiteY8659" fmla="*/ 3778745 h 4860733"/>
              <a:gd name="connsiteX8660" fmla="*/ 675949 w 4853691"/>
              <a:gd name="connsiteY8660" fmla="*/ 3790480 h 4860733"/>
              <a:gd name="connsiteX8661" fmla="*/ 680643 w 4853691"/>
              <a:gd name="connsiteY8661" fmla="*/ 3820992 h 4860733"/>
              <a:gd name="connsiteX8662" fmla="*/ 675949 w 4853691"/>
              <a:gd name="connsiteY8662" fmla="*/ 3823339 h 4860733"/>
              <a:gd name="connsiteX8663" fmla="*/ 673602 w 4853691"/>
              <a:gd name="connsiteY8663" fmla="*/ 3820992 h 4860733"/>
              <a:gd name="connsiteX8664" fmla="*/ 657173 w 4853691"/>
              <a:gd name="connsiteY8664" fmla="*/ 3797521 h 4860733"/>
              <a:gd name="connsiteX8665" fmla="*/ 640744 w 4853691"/>
              <a:gd name="connsiteY8665" fmla="*/ 3762315 h 4860733"/>
              <a:gd name="connsiteX8666" fmla="*/ 441245 w 4853691"/>
              <a:gd name="connsiteY8666" fmla="*/ 3471282 h 4860733"/>
              <a:gd name="connsiteX8667" fmla="*/ 403692 w 4853691"/>
              <a:gd name="connsiteY8667" fmla="*/ 3429035 h 4860733"/>
              <a:gd name="connsiteX8668" fmla="*/ 394304 w 4853691"/>
              <a:gd name="connsiteY8668" fmla="*/ 3419647 h 4860733"/>
              <a:gd name="connsiteX8669" fmla="*/ 354404 w 4853691"/>
              <a:gd name="connsiteY8669" fmla="*/ 3372706 h 4860733"/>
              <a:gd name="connsiteX8670" fmla="*/ 347363 w 4853691"/>
              <a:gd name="connsiteY8670" fmla="*/ 3363318 h 4860733"/>
              <a:gd name="connsiteX8671" fmla="*/ 314504 w 4853691"/>
              <a:gd name="connsiteY8671" fmla="*/ 3318724 h 4860733"/>
              <a:gd name="connsiteX8672" fmla="*/ 307463 w 4853691"/>
              <a:gd name="connsiteY8672" fmla="*/ 3309335 h 4860733"/>
              <a:gd name="connsiteX8673" fmla="*/ 272257 w 4853691"/>
              <a:gd name="connsiteY8673" fmla="*/ 3257700 h 4860733"/>
              <a:gd name="connsiteX8674" fmla="*/ 265216 w 4853691"/>
              <a:gd name="connsiteY8674" fmla="*/ 3245965 h 4860733"/>
              <a:gd name="connsiteX8675" fmla="*/ 234705 w 4853691"/>
              <a:gd name="connsiteY8675" fmla="*/ 3196677 h 4860733"/>
              <a:gd name="connsiteX8676" fmla="*/ 232358 w 4853691"/>
              <a:gd name="connsiteY8676" fmla="*/ 3194330 h 4860733"/>
              <a:gd name="connsiteX8677" fmla="*/ 469409 w 4853691"/>
              <a:gd name="connsiteY8677" fmla="*/ 3492405 h 4860733"/>
              <a:gd name="connsiteX8678" fmla="*/ 471756 w 4853691"/>
              <a:gd name="connsiteY8678" fmla="*/ 3497099 h 4860733"/>
              <a:gd name="connsiteX8679" fmla="*/ 485839 w 4853691"/>
              <a:gd name="connsiteY8679" fmla="*/ 3522917 h 4860733"/>
              <a:gd name="connsiteX8680" fmla="*/ 443592 w 4853691"/>
              <a:gd name="connsiteY8680" fmla="*/ 3480670 h 4860733"/>
              <a:gd name="connsiteX8681" fmla="*/ 441245 w 4853691"/>
              <a:gd name="connsiteY8681" fmla="*/ 3471282 h 4860733"/>
              <a:gd name="connsiteX8682" fmla="*/ 192458 w 4853691"/>
              <a:gd name="connsiteY8682" fmla="*/ 3130960 h 4860733"/>
              <a:gd name="connsiteX8683" fmla="*/ 178376 w 4853691"/>
              <a:gd name="connsiteY8683" fmla="*/ 3114531 h 4860733"/>
              <a:gd name="connsiteX8684" fmla="*/ 168987 w 4853691"/>
              <a:gd name="connsiteY8684" fmla="*/ 3105142 h 4860733"/>
              <a:gd name="connsiteX8685" fmla="*/ 159599 w 4853691"/>
              <a:gd name="connsiteY8685" fmla="*/ 3091060 h 4860733"/>
              <a:gd name="connsiteX8686" fmla="*/ 150211 w 4853691"/>
              <a:gd name="connsiteY8686" fmla="*/ 3060549 h 4860733"/>
              <a:gd name="connsiteX8687" fmla="*/ 147864 w 4853691"/>
              <a:gd name="connsiteY8687" fmla="*/ 3053507 h 4860733"/>
              <a:gd name="connsiteX8688" fmla="*/ 150211 w 4853691"/>
              <a:gd name="connsiteY8688" fmla="*/ 3046466 h 4860733"/>
              <a:gd name="connsiteX8689" fmla="*/ 140823 w 4853691"/>
              <a:gd name="connsiteY8689" fmla="*/ 3030037 h 4860733"/>
              <a:gd name="connsiteX8690" fmla="*/ 140823 w 4853691"/>
              <a:gd name="connsiteY8690" fmla="*/ 3027690 h 4860733"/>
              <a:gd name="connsiteX8691" fmla="*/ 129088 w 4853691"/>
              <a:gd name="connsiteY8691" fmla="*/ 2987790 h 4860733"/>
              <a:gd name="connsiteX8692" fmla="*/ 119699 w 4853691"/>
              <a:gd name="connsiteY8692" fmla="*/ 2952584 h 4860733"/>
              <a:gd name="connsiteX8693" fmla="*/ 112658 w 4853691"/>
              <a:gd name="connsiteY8693" fmla="*/ 2929114 h 4860733"/>
              <a:gd name="connsiteX8694" fmla="*/ 115005 w 4853691"/>
              <a:gd name="connsiteY8694" fmla="*/ 2933808 h 4860733"/>
              <a:gd name="connsiteX8695" fmla="*/ 122046 w 4853691"/>
              <a:gd name="connsiteY8695" fmla="*/ 2952584 h 4860733"/>
              <a:gd name="connsiteX8696" fmla="*/ 129088 w 4853691"/>
              <a:gd name="connsiteY8696" fmla="*/ 2973708 h 4860733"/>
              <a:gd name="connsiteX8697" fmla="*/ 136129 w 4853691"/>
              <a:gd name="connsiteY8697" fmla="*/ 2992484 h 4860733"/>
              <a:gd name="connsiteX8698" fmla="*/ 145517 w 4853691"/>
              <a:gd name="connsiteY8698" fmla="*/ 3013608 h 4860733"/>
              <a:gd name="connsiteX8699" fmla="*/ 154905 w 4853691"/>
              <a:gd name="connsiteY8699" fmla="*/ 3032384 h 4860733"/>
              <a:gd name="connsiteX8700" fmla="*/ 164293 w 4853691"/>
              <a:gd name="connsiteY8700" fmla="*/ 3053507 h 4860733"/>
              <a:gd name="connsiteX8701" fmla="*/ 173681 w 4853691"/>
              <a:gd name="connsiteY8701" fmla="*/ 3072284 h 4860733"/>
              <a:gd name="connsiteX8702" fmla="*/ 183070 w 4853691"/>
              <a:gd name="connsiteY8702" fmla="*/ 3093407 h 4860733"/>
              <a:gd name="connsiteX8703" fmla="*/ 192458 w 4853691"/>
              <a:gd name="connsiteY8703" fmla="*/ 3112184 h 4860733"/>
              <a:gd name="connsiteX8704" fmla="*/ 201846 w 4853691"/>
              <a:gd name="connsiteY8704" fmla="*/ 3133307 h 4860733"/>
              <a:gd name="connsiteX8705" fmla="*/ 206540 w 4853691"/>
              <a:gd name="connsiteY8705" fmla="*/ 3142695 h 4860733"/>
              <a:gd name="connsiteX8706" fmla="*/ 201846 w 4853691"/>
              <a:gd name="connsiteY8706" fmla="*/ 3138001 h 4860733"/>
              <a:gd name="connsiteX8707" fmla="*/ 192458 w 4853691"/>
              <a:gd name="connsiteY8707" fmla="*/ 3130960 h 4860733"/>
              <a:gd name="connsiteX8708" fmla="*/ 96229 w 4853691"/>
              <a:gd name="connsiteY8708" fmla="*/ 2936155 h 4860733"/>
              <a:gd name="connsiteX8709" fmla="*/ 89188 w 4853691"/>
              <a:gd name="connsiteY8709" fmla="*/ 2912685 h 4860733"/>
              <a:gd name="connsiteX8710" fmla="*/ 100923 w 4853691"/>
              <a:gd name="connsiteY8710" fmla="*/ 2917379 h 4860733"/>
              <a:gd name="connsiteX8711" fmla="*/ 100923 w 4853691"/>
              <a:gd name="connsiteY8711" fmla="*/ 2922073 h 4860733"/>
              <a:gd name="connsiteX8712" fmla="*/ 100923 w 4853691"/>
              <a:gd name="connsiteY8712" fmla="*/ 2929114 h 4860733"/>
              <a:gd name="connsiteX8713" fmla="*/ 100923 w 4853691"/>
              <a:gd name="connsiteY8713" fmla="*/ 2938502 h 4860733"/>
              <a:gd name="connsiteX8714" fmla="*/ 100923 w 4853691"/>
              <a:gd name="connsiteY8714" fmla="*/ 2954932 h 4860733"/>
              <a:gd name="connsiteX8715" fmla="*/ 98576 w 4853691"/>
              <a:gd name="connsiteY8715" fmla="*/ 2945543 h 4860733"/>
              <a:gd name="connsiteX8716" fmla="*/ 96229 w 4853691"/>
              <a:gd name="connsiteY8716" fmla="*/ 2936155 h 4860733"/>
              <a:gd name="connsiteX8717" fmla="*/ 58676 w 4853691"/>
              <a:gd name="connsiteY8717" fmla="*/ 2821150 h 4860733"/>
              <a:gd name="connsiteX8718" fmla="*/ 53982 w 4853691"/>
              <a:gd name="connsiteY8718" fmla="*/ 2807068 h 4860733"/>
              <a:gd name="connsiteX8719" fmla="*/ 46941 w 4853691"/>
              <a:gd name="connsiteY8719" fmla="*/ 2767168 h 4860733"/>
              <a:gd name="connsiteX8720" fmla="*/ 46941 w 4853691"/>
              <a:gd name="connsiteY8720" fmla="*/ 2762474 h 4860733"/>
              <a:gd name="connsiteX8721" fmla="*/ 42247 w 4853691"/>
              <a:gd name="connsiteY8721" fmla="*/ 2734309 h 4860733"/>
              <a:gd name="connsiteX8722" fmla="*/ 44594 w 4853691"/>
              <a:gd name="connsiteY8722" fmla="*/ 2734309 h 4860733"/>
              <a:gd name="connsiteX8723" fmla="*/ 75105 w 4853691"/>
              <a:gd name="connsiteY8723" fmla="*/ 2858703 h 4860733"/>
              <a:gd name="connsiteX8724" fmla="*/ 77453 w 4853691"/>
              <a:gd name="connsiteY8724" fmla="*/ 2868091 h 4860733"/>
              <a:gd name="connsiteX8725" fmla="*/ 79800 w 4853691"/>
              <a:gd name="connsiteY8725" fmla="*/ 2875132 h 4860733"/>
              <a:gd name="connsiteX8726" fmla="*/ 70411 w 4853691"/>
              <a:gd name="connsiteY8726" fmla="*/ 2858703 h 4860733"/>
              <a:gd name="connsiteX8727" fmla="*/ 68064 w 4853691"/>
              <a:gd name="connsiteY8727" fmla="*/ 2854009 h 4860733"/>
              <a:gd name="connsiteX8728" fmla="*/ 58676 w 4853691"/>
              <a:gd name="connsiteY8728" fmla="*/ 2821150 h 4860733"/>
              <a:gd name="connsiteX8729" fmla="*/ 58676 w 4853691"/>
              <a:gd name="connsiteY8729" fmla="*/ 2609916 h 4860733"/>
              <a:gd name="connsiteX8730" fmla="*/ 58676 w 4853691"/>
              <a:gd name="connsiteY8730" fmla="*/ 2609916 h 4860733"/>
              <a:gd name="connsiteX8731" fmla="*/ 58676 w 4853691"/>
              <a:gd name="connsiteY8731" fmla="*/ 2609916 h 4860733"/>
              <a:gd name="connsiteX8732" fmla="*/ 77453 w 4853691"/>
              <a:gd name="connsiteY8732" fmla="*/ 2631039 h 4860733"/>
              <a:gd name="connsiteX8733" fmla="*/ 77453 w 4853691"/>
              <a:gd name="connsiteY8733" fmla="*/ 2640427 h 4860733"/>
              <a:gd name="connsiteX8734" fmla="*/ 77453 w 4853691"/>
              <a:gd name="connsiteY8734" fmla="*/ 2652163 h 4860733"/>
              <a:gd name="connsiteX8735" fmla="*/ 77453 w 4853691"/>
              <a:gd name="connsiteY8735" fmla="*/ 2652163 h 4860733"/>
              <a:gd name="connsiteX8736" fmla="*/ 77453 w 4853691"/>
              <a:gd name="connsiteY8736" fmla="*/ 2668592 h 4860733"/>
              <a:gd name="connsiteX8737" fmla="*/ 77453 w 4853691"/>
              <a:gd name="connsiteY8737" fmla="*/ 2670939 h 4860733"/>
              <a:gd name="connsiteX8738" fmla="*/ 77453 w 4853691"/>
              <a:gd name="connsiteY8738" fmla="*/ 2685021 h 4860733"/>
              <a:gd name="connsiteX8739" fmla="*/ 77453 w 4853691"/>
              <a:gd name="connsiteY8739" fmla="*/ 2687368 h 4860733"/>
              <a:gd name="connsiteX8740" fmla="*/ 77453 w 4853691"/>
              <a:gd name="connsiteY8740" fmla="*/ 2701451 h 4860733"/>
              <a:gd name="connsiteX8741" fmla="*/ 77453 w 4853691"/>
              <a:gd name="connsiteY8741" fmla="*/ 2708492 h 4860733"/>
              <a:gd name="connsiteX8742" fmla="*/ 77453 w 4853691"/>
              <a:gd name="connsiteY8742" fmla="*/ 2717880 h 4860733"/>
              <a:gd name="connsiteX8743" fmla="*/ 77453 w 4853691"/>
              <a:gd name="connsiteY8743" fmla="*/ 2727268 h 4860733"/>
              <a:gd name="connsiteX8744" fmla="*/ 77453 w 4853691"/>
              <a:gd name="connsiteY8744" fmla="*/ 2731962 h 4860733"/>
              <a:gd name="connsiteX8745" fmla="*/ 72758 w 4853691"/>
              <a:gd name="connsiteY8745" fmla="*/ 2731962 h 4860733"/>
              <a:gd name="connsiteX8746" fmla="*/ 68064 w 4853691"/>
              <a:gd name="connsiteY8746" fmla="*/ 2720227 h 4860733"/>
              <a:gd name="connsiteX8747" fmla="*/ 70411 w 4853691"/>
              <a:gd name="connsiteY8747" fmla="*/ 2708492 h 4860733"/>
              <a:gd name="connsiteX8748" fmla="*/ 61023 w 4853691"/>
              <a:gd name="connsiteY8748" fmla="*/ 2680327 h 4860733"/>
              <a:gd name="connsiteX8749" fmla="*/ 63370 w 4853691"/>
              <a:gd name="connsiteY8749" fmla="*/ 2673286 h 4860733"/>
              <a:gd name="connsiteX8750" fmla="*/ 56329 w 4853691"/>
              <a:gd name="connsiteY8750" fmla="*/ 2656857 h 4860733"/>
              <a:gd name="connsiteX8751" fmla="*/ 49288 w 4853691"/>
              <a:gd name="connsiteY8751" fmla="*/ 2628692 h 4860733"/>
              <a:gd name="connsiteX8752" fmla="*/ 49288 w 4853691"/>
              <a:gd name="connsiteY8752" fmla="*/ 2623998 h 4860733"/>
              <a:gd name="connsiteX8753" fmla="*/ 44594 w 4853691"/>
              <a:gd name="connsiteY8753" fmla="*/ 2609916 h 4860733"/>
              <a:gd name="connsiteX8754" fmla="*/ 53982 w 4853691"/>
              <a:gd name="connsiteY8754" fmla="*/ 2605222 h 4860733"/>
              <a:gd name="connsiteX8755" fmla="*/ 53982 w 4853691"/>
              <a:gd name="connsiteY8755" fmla="*/ 2605222 h 4860733"/>
              <a:gd name="connsiteX8756" fmla="*/ 58676 w 4853691"/>
              <a:gd name="connsiteY8756" fmla="*/ 2609916 h 4860733"/>
              <a:gd name="connsiteX8757" fmla="*/ 100923 w 4853691"/>
              <a:gd name="connsiteY8757" fmla="*/ 2640427 h 4860733"/>
              <a:gd name="connsiteX8758" fmla="*/ 117352 w 4853691"/>
              <a:gd name="connsiteY8758" fmla="*/ 2656857 h 4860733"/>
              <a:gd name="connsiteX8759" fmla="*/ 124393 w 4853691"/>
              <a:gd name="connsiteY8759" fmla="*/ 2663898 h 4860733"/>
              <a:gd name="connsiteX8760" fmla="*/ 147864 w 4853691"/>
              <a:gd name="connsiteY8760" fmla="*/ 2689715 h 4860733"/>
              <a:gd name="connsiteX8761" fmla="*/ 152558 w 4853691"/>
              <a:gd name="connsiteY8761" fmla="*/ 2692062 h 4860733"/>
              <a:gd name="connsiteX8762" fmla="*/ 164293 w 4853691"/>
              <a:gd name="connsiteY8762" fmla="*/ 2701451 h 4860733"/>
              <a:gd name="connsiteX8763" fmla="*/ 161946 w 4853691"/>
              <a:gd name="connsiteY8763" fmla="*/ 2706145 h 4860733"/>
              <a:gd name="connsiteX8764" fmla="*/ 157252 w 4853691"/>
              <a:gd name="connsiteY8764" fmla="*/ 2703798 h 4860733"/>
              <a:gd name="connsiteX8765" fmla="*/ 147864 w 4853691"/>
              <a:gd name="connsiteY8765" fmla="*/ 2699103 h 4860733"/>
              <a:gd name="connsiteX8766" fmla="*/ 138476 w 4853691"/>
              <a:gd name="connsiteY8766" fmla="*/ 2694409 h 4860733"/>
              <a:gd name="connsiteX8767" fmla="*/ 140823 w 4853691"/>
              <a:gd name="connsiteY8767" fmla="*/ 2685021 h 4860733"/>
              <a:gd name="connsiteX8768" fmla="*/ 119699 w 4853691"/>
              <a:gd name="connsiteY8768" fmla="*/ 2663898 h 4860733"/>
              <a:gd name="connsiteX8769" fmla="*/ 110311 w 4853691"/>
              <a:gd name="connsiteY8769" fmla="*/ 2666245 h 4860733"/>
              <a:gd name="connsiteX8770" fmla="*/ 100923 w 4853691"/>
              <a:gd name="connsiteY8770" fmla="*/ 2647468 h 4860733"/>
              <a:gd name="connsiteX8771" fmla="*/ 93882 w 4853691"/>
              <a:gd name="connsiteY8771" fmla="*/ 2638080 h 4860733"/>
              <a:gd name="connsiteX8772" fmla="*/ 89188 w 4853691"/>
              <a:gd name="connsiteY8772" fmla="*/ 2628692 h 4860733"/>
              <a:gd name="connsiteX8773" fmla="*/ 91535 w 4853691"/>
              <a:gd name="connsiteY8773" fmla="*/ 2626345 h 4860733"/>
              <a:gd name="connsiteX8774" fmla="*/ 93882 w 4853691"/>
              <a:gd name="connsiteY8774" fmla="*/ 2628692 h 4860733"/>
              <a:gd name="connsiteX8775" fmla="*/ 100923 w 4853691"/>
              <a:gd name="connsiteY8775" fmla="*/ 2640427 h 4860733"/>
              <a:gd name="connsiteX8776" fmla="*/ 199499 w 4853691"/>
              <a:gd name="connsiteY8776" fmla="*/ 2638080 h 4860733"/>
              <a:gd name="connsiteX8777" fmla="*/ 206540 w 4853691"/>
              <a:gd name="connsiteY8777" fmla="*/ 2609916 h 4860733"/>
              <a:gd name="connsiteX8778" fmla="*/ 215928 w 4853691"/>
              <a:gd name="connsiteY8778" fmla="*/ 2574710 h 4860733"/>
              <a:gd name="connsiteX8779" fmla="*/ 220622 w 4853691"/>
              <a:gd name="connsiteY8779" fmla="*/ 2553587 h 4860733"/>
              <a:gd name="connsiteX8780" fmla="*/ 232358 w 4853691"/>
              <a:gd name="connsiteY8780" fmla="*/ 2513687 h 4860733"/>
              <a:gd name="connsiteX8781" fmla="*/ 234705 w 4853691"/>
              <a:gd name="connsiteY8781" fmla="*/ 2513687 h 4860733"/>
              <a:gd name="connsiteX8782" fmla="*/ 234705 w 4853691"/>
              <a:gd name="connsiteY8782" fmla="*/ 2534810 h 4860733"/>
              <a:gd name="connsiteX8783" fmla="*/ 234705 w 4853691"/>
              <a:gd name="connsiteY8783" fmla="*/ 2560628 h 4860733"/>
              <a:gd name="connsiteX8784" fmla="*/ 234705 w 4853691"/>
              <a:gd name="connsiteY8784" fmla="*/ 2595833 h 4860733"/>
              <a:gd name="connsiteX8785" fmla="*/ 234705 w 4853691"/>
              <a:gd name="connsiteY8785" fmla="*/ 2626345 h 4860733"/>
              <a:gd name="connsiteX8786" fmla="*/ 234705 w 4853691"/>
              <a:gd name="connsiteY8786" fmla="*/ 2654510 h 4860733"/>
              <a:gd name="connsiteX8787" fmla="*/ 234705 w 4853691"/>
              <a:gd name="connsiteY8787" fmla="*/ 2743697 h 4860733"/>
              <a:gd name="connsiteX8788" fmla="*/ 220622 w 4853691"/>
              <a:gd name="connsiteY8788" fmla="*/ 2750738 h 4860733"/>
              <a:gd name="connsiteX8789" fmla="*/ 215928 w 4853691"/>
              <a:gd name="connsiteY8789" fmla="*/ 2748391 h 4860733"/>
              <a:gd name="connsiteX8790" fmla="*/ 206540 w 4853691"/>
              <a:gd name="connsiteY8790" fmla="*/ 2741350 h 4860733"/>
              <a:gd name="connsiteX8791" fmla="*/ 194805 w 4853691"/>
              <a:gd name="connsiteY8791" fmla="*/ 2731962 h 4860733"/>
              <a:gd name="connsiteX8792" fmla="*/ 199499 w 4853691"/>
              <a:gd name="connsiteY8792" fmla="*/ 2720227 h 4860733"/>
              <a:gd name="connsiteX8793" fmla="*/ 185417 w 4853691"/>
              <a:gd name="connsiteY8793" fmla="*/ 2701451 h 4860733"/>
              <a:gd name="connsiteX8794" fmla="*/ 194805 w 4853691"/>
              <a:gd name="connsiteY8794" fmla="*/ 2668592 h 4860733"/>
              <a:gd name="connsiteX8795" fmla="*/ 199499 w 4853691"/>
              <a:gd name="connsiteY8795" fmla="*/ 2638080 h 4860733"/>
              <a:gd name="connsiteX8796" fmla="*/ 286340 w 4853691"/>
              <a:gd name="connsiteY8796" fmla="*/ 2480828 h 4860733"/>
              <a:gd name="connsiteX8797" fmla="*/ 305116 w 4853691"/>
              <a:gd name="connsiteY8797" fmla="*/ 2473787 h 4860733"/>
              <a:gd name="connsiteX8798" fmla="*/ 335628 w 4853691"/>
              <a:gd name="connsiteY8798" fmla="*/ 2462052 h 4860733"/>
              <a:gd name="connsiteX8799" fmla="*/ 352057 w 4853691"/>
              <a:gd name="connsiteY8799" fmla="*/ 2457358 h 4860733"/>
              <a:gd name="connsiteX8800" fmla="*/ 389610 w 4853691"/>
              <a:gd name="connsiteY8800" fmla="*/ 2443275 h 4860733"/>
              <a:gd name="connsiteX8801" fmla="*/ 398998 w 4853691"/>
              <a:gd name="connsiteY8801" fmla="*/ 2440928 h 4860733"/>
              <a:gd name="connsiteX8802" fmla="*/ 443592 w 4853691"/>
              <a:gd name="connsiteY8802" fmla="*/ 2422152 h 4860733"/>
              <a:gd name="connsiteX8803" fmla="*/ 450633 w 4853691"/>
              <a:gd name="connsiteY8803" fmla="*/ 2419805 h 4860733"/>
              <a:gd name="connsiteX8804" fmla="*/ 497574 w 4853691"/>
              <a:gd name="connsiteY8804" fmla="*/ 2401028 h 4860733"/>
              <a:gd name="connsiteX8805" fmla="*/ 514003 w 4853691"/>
              <a:gd name="connsiteY8805" fmla="*/ 2393987 h 4860733"/>
              <a:gd name="connsiteX8806" fmla="*/ 553903 w 4853691"/>
              <a:gd name="connsiteY8806" fmla="*/ 2377558 h 4860733"/>
              <a:gd name="connsiteX8807" fmla="*/ 596150 w 4853691"/>
              <a:gd name="connsiteY8807" fmla="*/ 2361129 h 4860733"/>
              <a:gd name="connsiteX8808" fmla="*/ 612579 w 4853691"/>
              <a:gd name="connsiteY8808" fmla="*/ 2354088 h 4860733"/>
              <a:gd name="connsiteX8809" fmla="*/ 652479 w 4853691"/>
              <a:gd name="connsiteY8809" fmla="*/ 2337658 h 4860733"/>
              <a:gd name="connsiteX8810" fmla="*/ 671255 w 4853691"/>
              <a:gd name="connsiteY8810" fmla="*/ 2349394 h 4860733"/>
              <a:gd name="connsiteX8811" fmla="*/ 692379 w 4853691"/>
              <a:gd name="connsiteY8811" fmla="*/ 2328270 h 4860733"/>
              <a:gd name="connsiteX8812" fmla="*/ 690032 w 4853691"/>
              <a:gd name="connsiteY8812" fmla="*/ 2321229 h 4860733"/>
              <a:gd name="connsiteX8813" fmla="*/ 870754 w 4853691"/>
              <a:gd name="connsiteY8813" fmla="*/ 2243776 h 4860733"/>
              <a:gd name="connsiteX8814" fmla="*/ 1180564 w 4853691"/>
              <a:gd name="connsiteY8814" fmla="*/ 2109995 h 4860733"/>
              <a:gd name="connsiteX8815" fmla="*/ 1208729 w 4853691"/>
              <a:gd name="connsiteY8815" fmla="*/ 2098260 h 4860733"/>
              <a:gd name="connsiteX8816" fmla="*/ 1269752 w 4853691"/>
              <a:gd name="connsiteY8816" fmla="*/ 2072442 h 4860733"/>
              <a:gd name="connsiteX8817" fmla="*/ 1276793 w 4853691"/>
              <a:gd name="connsiteY8817" fmla="*/ 2079483 h 4860733"/>
              <a:gd name="connsiteX8818" fmla="*/ 1222811 w 4853691"/>
              <a:gd name="connsiteY8818" fmla="*/ 2156936 h 4860733"/>
              <a:gd name="connsiteX8819" fmla="*/ 1201688 w 4853691"/>
              <a:gd name="connsiteY8819" fmla="*/ 2187447 h 4860733"/>
              <a:gd name="connsiteX8820" fmla="*/ 1121888 w 4853691"/>
              <a:gd name="connsiteY8820" fmla="*/ 2307147 h 4860733"/>
              <a:gd name="connsiteX8821" fmla="*/ 755749 w 4853691"/>
              <a:gd name="connsiteY8821" fmla="*/ 2828191 h 4860733"/>
              <a:gd name="connsiteX8822" fmla="*/ 755749 w 4853691"/>
              <a:gd name="connsiteY8822" fmla="*/ 2830538 h 4860733"/>
              <a:gd name="connsiteX8823" fmla="*/ 725237 w 4853691"/>
              <a:gd name="connsiteY8823" fmla="*/ 2870438 h 4860733"/>
              <a:gd name="connsiteX8824" fmla="*/ 720543 w 4853691"/>
              <a:gd name="connsiteY8824" fmla="*/ 2877479 h 4860733"/>
              <a:gd name="connsiteX8825" fmla="*/ 694726 w 4853691"/>
              <a:gd name="connsiteY8825" fmla="*/ 2910338 h 4860733"/>
              <a:gd name="connsiteX8826" fmla="*/ 687685 w 4853691"/>
              <a:gd name="connsiteY8826" fmla="*/ 2917379 h 4860733"/>
              <a:gd name="connsiteX8827" fmla="*/ 661867 w 4853691"/>
              <a:gd name="connsiteY8827" fmla="*/ 2947890 h 4860733"/>
              <a:gd name="connsiteX8828" fmla="*/ 654826 w 4853691"/>
              <a:gd name="connsiteY8828" fmla="*/ 2957279 h 4860733"/>
              <a:gd name="connsiteX8829" fmla="*/ 631355 w 4853691"/>
              <a:gd name="connsiteY8829" fmla="*/ 2985443 h 4860733"/>
              <a:gd name="connsiteX8830" fmla="*/ 621967 w 4853691"/>
              <a:gd name="connsiteY8830" fmla="*/ 2997178 h 4860733"/>
              <a:gd name="connsiteX8831" fmla="*/ 612579 w 4853691"/>
              <a:gd name="connsiteY8831" fmla="*/ 3006567 h 4860733"/>
              <a:gd name="connsiteX8832" fmla="*/ 600844 w 4853691"/>
              <a:gd name="connsiteY8832" fmla="*/ 3001873 h 4860733"/>
              <a:gd name="connsiteX8833" fmla="*/ 589109 w 4853691"/>
              <a:gd name="connsiteY8833" fmla="*/ 3004220 h 4860733"/>
              <a:gd name="connsiteX8834" fmla="*/ 563291 w 4853691"/>
              <a:gd name="connsiteY8834" fmla="*/ 2969014 h 4860733"/>
              <a:gd name="connsiteX8835" fmla="*/ 460021 w 4853691"/>
              <a:gd name="connsiteY8835" fmla="*/ 2818803 h 4860733"/>
              <a:gd name="connsiteX8836" fmla="*/ 340322 w 4853691"/>
              <a:gd name="connsiteY8836" fmla="*/ 2647468 h 4860733"/>
              <a:gd name="connsiteX8837" fmla="*/ 333281 w 4853691"/>
              <a:gd name="connsiteY8837" fmla="*/ 2635733 h 4860733"/>
              <a:gd name="connsiteX8838" fmla="*/ 312157 w 4853691"/>
              <a:gd name="connsiteY8838" fmla="*/ 2607569 h 4860733"/>
              <a:gd name="connsiteX8839" fmla="*/ 288687 w 4853691"/>
              <a:gd name="connsiteY8839" fmla="*/ 2574710 h 4860733"/>
              <a:gd name="connsiteX8840" fmla="*/ 286340 w 4853691"/>
              <a:gd name="connsiteY8840" fmla="*/ 2572363 h 4860733"/>
              <a:gd name="connsiteX8841" fmla="*/ 265216 w 4853691"/>
              <a:gd name="connsiteY8841" fmla="*/ 2541851 h 4860733"/>
              <a:gd name="connsiteX8842" fmla="*/ 260522 w 4853691"/>
              <a:gd name="connsiteY8842" fmla="*/ 2534810 h 4860733"/>
              <a:gd name="connsiteX8843" fmla="*/ 246440 w 4853691"/>
              <a:gd name="connsiteY8843" fmla="*/ 2516034 h 4860733"/>
              <a:gd name="connsiteX8844" fmla="*/ 253481 w 4853691"/>
              <a:gd name="connsiteY8844" fmla="*/ 2499605 h 4860733"/>
              <a:gd name="connsiteX8845" fmla="*/ 253481 w 4853691"/>
              <a:gd name="connsiteY8845" fmla="*/ 2494910 h 4860733"/>
              <a:gd name="connsiteX8846" fmla="*/ 258175 w 4853691"/>
              <a:gd name="connsiteY8846" fmla="*/ 2492563 h 4860733"/>
              <a:gd name="connsiteX8847" fmla="*/ 286340 w 4853691"/>
              <a:gd name="connsiteY8847" fmla="*/ 2480828 h 4860733"/>
              <a:gd name="connsiteX8848" fmla="*/ 1227505 w 4853691"/>
              <a:gd name="connsiteY8848" fmla="*/ 2016113 h 4860733"/>
              <a:gd name="connsiteX8849" fmla="*/ 1189953 w 4853691"/>
              <a:gd name="connsiteY8849" fmla="*/ 1992643 h 4860733"/>
              <a:gd name="connsiteX8850" fmla="*/ 1171176 w 4853691"/>
              <a:gd name="connsiteY8850" fmla="*/ 1980907 h 4860733"/>
              <a:gd name="connsiteX8851" fmla="*/ 1135971 w 4853691"/>
              <a:gd name="connsiteY8851" fmla="*/ 1959784 h 4860733"/>
              <a:gd name="connsiteX8852" fmla="*/ 1114847 w 4853691"/>
              <a:gd name="connsiteY8852" fmla="*/ 1948049 h 4860733"/>
              <a:gd name="connsiteX8853" fmla="*/ 1081988 w 4853691"/>
              <a:gd name="connsiteY8853" fmla="*/ 1929272 h 4860733"/>
              <a:gd name="connsiteX8854" fmla="*/ 1058518 w 4853691"/>
              <a:gd name="connsiteY8854" fmla="*/ 1917537 h 4860733"/>
              <a:gd name="connsiteX8855" fmla="*/ 1028006 w 4853691"/>
              <a:gd name="connsiteY8855" fmla="*/ 1901108 h 4860733"/>
              <a:gd name="connsiteX8856" fmla="*/ 1004536 w 4853691"/>
              <a:gd name="connsiteY8856" fmla="*/ 1889372 h 4860733"/>
              <a:gd name="connsiteX8857" fmla="*/ 974024 w 4853691"/>
              <a:gd name="connsiteY8857" fmla="*/ 1872943 h 4860733"/>
              <a:gd name="connsiteX8858" fmla="*/ 950554 w 4853691"/>
              <a:gd name="connsiteY8858" fmla="*/ 1861208 h 4860733"/>
              <a:gd name="connsiteX8859" fmla="*/ 920042 w 4853691"/>
              <a:gd name="connsiteY8859" fmla="*/ 1847126 h 4860733"/>
              <a:gd name="connsiteX8860" fmla="*/ 894225 w 4853691"/>
              <a:gd name="connsiteY8860" fmla="*/ 1835390 h 4860733"/>
              <a:gd name="connsiteX8861" fmla="*/ 866060 w 4853691"/>
              <a:gd name="connsiteY8861" fmla="*/ 1823655 h 4860733"/>
              <a:gd name="connsiteX8862" fmla="*/ 837896 w 4853691"/>
              <a:gd name="connsiteY8862" fmla="*/ 1811920 h 4860733"/>
              <a:gd name="connsiteX8863" fmla="*/ 812078 w 4853691"/>
              <a:gd name="connsiteY8863" fmla="*/ 1800185 h 4860733"/>
              <a:gd name="connsiteX8864" fmla="*/ 783914 w 4853691"/>
              <a:gd name="connsiteY8864" fmla="*/ 1788449 h 4860733"/>
              <a:gd name="connsiteX8865" fmla="*/ 758096 w 4853691"/>
              <a:gd name="connsiteY8865" fmla="*/ 1779061 h 4860733"/>
              <a:gd name="connsiteX8866" fmla="*/ 729931 w 4853691"/>
              <a:gd name="connsiteY8866" fmla="*/ 1769673 h 4860733"/>
              <a:gd name="connsiteX8867" fmla="*/ 704114 w 4853691"/>
              <a:gd name="connsiteY8867" fmla="*/ 1760285 h 4860733"/>
              <a:gd name="connsiteX8868" fmla="*/ 675949 w 4853691"/>
              <a:gd name="connsiteY8868" fmla="*/ 1750897 h 4860733"/>
              <a:gd name="connsiteX8869" fmla="*/ 652479 w 4853691"/>
              <a:gd name="connsiteY8869" fmla="*/ 1743855 h 4860733"/>
              <a:gd name="connsiteX8870" fmla="*/ 624314 w 4853691"/>
              <a:gd name="connsiteY8870" fmla="*/ 1736814 h 4860733"/>
              <a:gd name="connsiteX8871" fmla="*/ 603191 w 4853691"/>
              <a:gd name="connsiteY8871" fmla="*/ 1732120 h 4860733"/>
              <a:gd name="connsiteX8872" fmla="*/ 572679 w 4853691"/>
              <a:gd name="connsiteY8872" fmla="*/ 1727426 h 4860733"/>
              <a:gd name="connsiteX8873" fmla="*/ 553903 w 4853691"/>
              <a:gd name="connsiteY8873" fmla="*/ 1725079 h 4860733"/>
              <a:gd name="connsiteX8874" fmla="*/ 523391 w 4853691"/>
              <a:gd name="connsiteY8874" fmla="*/ 1720385 h 4860733"/>
              <a:gd name="connsiteX8875" fmla="*/ 506962 w 4853691"/>
              <a:gd name="connsiteY8875" fmla="*/ 1718038 h 4860733"/>
              <a:gd name="connsiteX8876" fmla="*/ 474103 w 4853691"/>
              <a:gd name="connsiteY8876" fmla="*/ 1715691 h 4860733"/>
              <a:gd name="connsiteX8877" fmla="*/ 464715 w 4853691"/>
              <a:gd name="connsiteY8877" fmla="*/ 1699262 h 4860733"/>
              <a:gd name="connsiteX8878" fmla="*/ 478797 w 4853691"/>
              <a:gd name="connsiteY8878" fmla="*/ 1675791 h 4860733"/>
              <a:gd name="connsiteX8879" fmla="*/ 497574 w 4853691"/>
              <a:gd name="connsiteY8879" fmla="*/ 1647627 h 4860733"/>
              <a:gd name="connsiteX8880" fmla="*/ 514003 w 4853691"/>
              <a:gd name="connsiteY8880" fmla="*/ 1624156 h 4860733"/>
              <a:gd name="connsiteX8881" fmla="*/ 1204035 w 4853691"/>
              <a:gd name="connsiteY8881" fmla="*/ 1194647 h 4860733"/>
              <a:gd name="connsiteX8882" fmla="*/ 1218117 w 4853691"/>
              <a:gd name="connsiteY8882" fmla="*/ 1335469 h 4860733"/>
              <a:gd name="connsiteX8883" fmla="*/ 1201688 w 4853691"/>
              <a:gd name="connsiteY8883" fmla="*/ 1354246 h 4860733"/>
              <a:gd name="connsiteX8884" fmla="*/ 1222811 w 4853691"/>
              <a:gd name="connsiteY8884" fmla="*/ 1375369 h 4860733"/>
              <a:gd name="connsiteX8885" fmla="*/ 1222811 w 4853691"/>
              <a:gd name="connsiteY8885" fmla="*/ 1375369 h 4860733"/>
              <a:gd name="connsiteX8886" fmla="*/ 1293223 w 4853691"/>
              <a:gd name="connsiteY8886" fmla="*/ 2032542 h 4860733"/>
              <a:gd name="connsiteX8887" fmla="*/ 1279140 w 4853691"/>
              <a:gd name="connsiteY8887" fmla="*/ 2041930 h 4860733"/>
              <a:gd name="connsiteX8888" fmla="*/ 1241588 w 4853691"/>
              <a:gd name="connsiteY8888" fmla="*/ 2018460 h 4860733"/>
              <a:gd name="connsiteX8889" fmla="*/ 1227505 w 4853691"/>
              <a:gd name="connsiteY8889" fmla="*/ 2016113 h 4860733"/>
              <a:gd name="connsiteX8890" fmla="*/ 384916 w 4853691"/>
              <a:gd name="connsiteY8890" fmla="*/ 1734467 h 4860733"/>
              <a:gd name="connsiteX8891" fmla="*/ 352057 w 4853691"/>
              <a:gd name="connsiteY8891" fmla="*/ 1776714 h 4860733"/>
              <a:gd name="connsiteX8892" fmla="*/ 328587 w 4853691"/>
              <a:gd name="connsiteY8892" fmla="*/ 1809573 h 4860733"/>
              <a:gd name="connsiteX8893" fmla="*/ 314504 w 4853691"/>
              <a:gd name="connsiteY8893" fmla="*/ 1828349 h 4860733"/>
              <a:gd name="connsiteX8894" fmla="*/ 321545 w 4853691"/>
              <a:gd name="connsiteY8894" fmla="*/ 1783755 h 4860733"/>
              <a:gd name="connsiteX8895" fmla="*/ 359098 w 4853691"/>
              <a:gd name="connsiteY8895" fmla="*/ 1673444 h 4860733"/>
              <a:gd name="connsiteX8896" fmla="*/ 366139 w 4853691"/>
              <a:gd name="connsiteY8896" fmla="*/ 1675791 h 4860733"/>
              <a:gd name="connsiteX8897" fmla="*/ 387263 w 4853691"/>
              <a:gd name="connsiteY8897" fmla="*/ 1685179 h 4860733"/>
              <a:gd name="connsiteX8898" fmla="*/ 394304 w 4853691"/>
              <a:gd name="connsiteY8898" fmla="*/ 1687526 h 4860733"/>
              <a:gd name="connsiteX8899" fmla="*/ 415427 w 4853691"/>
              <a:gd name="connsiteY8899" fmla="*/ 1699262 h 4860733"/>
              <a:gd name="connsiteX8900" fmla="*/ 413080 w 4853691"/>
              <a:gd name="connsiteY8900" fmla="*/ 1703956 h 4860733"/>
              <a:gd name="connsiteX8901" fmla="*/ 384916 w 4853691"/>
              <a:gd name="connsiteY8901" fmla="*/ 1734467 h 4860733"/>
              <a:gd name="connsiteX8902" fmla="*/ 368486 w 4853691"/>
              <a:gd name="connsiteY8902" fmla="*/ 1595992 h 4860733"/>
              <a:gd name="connsiteX8903" fmla="*/ 382569 w 4853691"/>
              <a:gd name="connsiteY8903" fmla="*/ 1563133 h 4860733"/>
              <a:gd name="connsiteX8904" fmla="*/ 396651 w 4853691"/>
              <a:gd name="connsiteY8904" fmla="*/ 1532621 h 4860733"/>
              <a:gd name="connsiteX8905" fmla="*/ 410733 w 4853691"/>
              <a:gd name="connsiteY8905" fmla="*/ 1499763 h 4860733"/>
              <a:gd name="connsiteX8906" fmla="*/ 424815 w 4853691"/>
              <a:gd name="connsiteY8906" fmla="*/ 1469251 h 4860733"/>
              <a:gd name="connsiteX8907" fmla="*/ 438898 w 4853691"/>
              <a:gd name="connsiteY8907" fmla="*/ 1438740 h 4860733"/>
              <a:gd name="connsiteX8908" fmla="*/ 441245 w 4853691"/>
              <a:gd name="connsiteY8908" fmla="*/ 1436392 h 4860733"/>
              <a:gd name="connsiteX8909" fmla="*/ 424815 w 4853691"/>
              <a:gd name="connsiteY8909" fmla="*/ 1483333 h 4860733"/>
              <a:gd name="connsiteX8910" fmla="*/ 413080 w 4853691"/>
              <a:gd name="connsiteY8910" fmla="*/ 1513845 h 4860733"/>
              <a:gd name="connsiteX8911" fmla="*/ 391957 w 4853691"/>
              <a:gd name="connsiteY8911" fmla="*/ 1574868 h 4860733"/>
              <a:gd name="connsiteX8912" fmla="*/ 384916 w 4853691"/>
              <a:gd name="connsiteY8912" fmla="*/ 1591297 h 4860733"/>
              <a:gd name="connsiteX8913" fmla="*/ 382569 w 4853691"/>
              <a:gd name="connsiteY8913" fmla="*/ 1600686 h 4860733"/>
              <a:gd name="connsiteX8914" fmla="*/ 361445 w 4853691"/>
              <a:gd name="connsiteY8914" fmla="*/ 1628850 h 4860733"/>
              <a:gd name="connsiteX8915" fmla="*/ 349710 w 4853691"/>
              <a:gd name="connsiteY8915" fmla="*/ 1645280 h 4860733"/>
              <a:gd name="connsiteX8916" fmla="*/ 347363 w 4853691"/>
              <a:gd name="connsiteY8916" fmla="*/ 1642933 h 4860733"/>
              <a:gd name="connsiteX8917" fmla="*/ 356751 w 4853691"/>
              <a:gd name="connsiteY8917" fmla="*/ 1621809 h 4860733"/>
              <a:gd name="connsiteX8918" fmla="*/ 368486 w 4853691"/>
              <a:gd name="connsiteY8918" fmla="*/ 1595992 h 4860733"/>
              <a:gd name="connsiteX8919" fmla="*/ 582068 w 4853691"/>
              <a:gd name="connsiteY8919" fmla="*/ 1157094 h 4860733"/>
              <a:gd name="connsiteX8920" fmla="*/ 596150 w 4853691"/>
              <a:gd name="connsiteY8920" fmla="*/ 1131276 h 4860733"/>
              <a:gd name="connsiteX8921" fmla="*/ 610232 w 4853691"/>
              <a:gd name="connsiteY8921" fmla="*/ 1105459 h 4860733"/>
              <a:gd name="connsiteX8922" fmla="*/ 666561 w 4853691"/>
              <a:gd name="connsiteY8922" fmla="*/ 1044436 h 4860733"/>
              <a:gd name="connsiteX8923" fmla="*/ 687685 w 4853691"/>
              <a:gd name="connsiteY8923" fmla="*/ 1023312 h 4860733"/>
              <a:gd name="connsiteX8924" fmla="*/ 767484 w 4853691"/>
              <a:gd name="connsiteY8924" fmla="*/ 943513 h 4860733"/>
              <a:gd name="connsiteX8925" fmla="*/ 802690 w 4853691"/>
              <a:gd name="connsiteY8925" fmla="*/ 910654 h 4860733"/>
              <a:gd name="connsiteX8926" fmla="*/ 837896 w 4853691"/>
              <a:gd name="connsiteY8926" fmla="*/ 877795 h 4860733"/>
              <a:gd name="connsiteX8927" fmla="*/ 851978 w 4853691"/>
              <a:gd name="connsiteY8927" fmla="*/ 882489 h 4860733"/>
              <a:gd name="connsiteX8928" fmla="*/ 851978 w 4853691"/>
              <a:gd name="connsiteY8928" fmla="*/ 948207 h 4860733"/>
              <a:gd name="connsiteX8929" fmla="*/ 851978 w 4853691"/>
              <a:gd name="connsiteY8929" fmla="*/ 952901 h 4860733"/>
              <a:gd name="connsiteX8930" fmla="*/ 849631 w 4853691"/>
              <a:gd name="connsiteY8930" fmla="*/ 1081988 h 4860733"/>
              <a:gd name="connsiteX8931" fmla="*/ 823813 w 4853691"/>
              <a:gd name="connsiteY8931" fmla="*/ 1105459 h 4860733"/>
              <a:gd name="connsiteX8932" fmla="*/ 807384 w 4853691"/>
              <a:gd name="connsiteY8932" fmla="*/ 1119541 h 4860733"/>
              <a:gd name="connsiteX8933" fmla="*/ 769831 w 4853691"/>
              <a:gd name="connsiteY8933" fmla="*/ 1157094 h 4860733"/>
              <a:gd name="connsiteX8934" fmla="*/ 753402 w 4853691"/>
              <a:gd name="connsiteY8934" fmla="*/ 1173523 h 4860733"/>
              <a:gd name="connsiteX8935" fmla="*/ 725237 w 4853691"/>
              <a:gd name="connsiteY8935" fmla="*/ 1201688 h 4860733"/>
              <a:gd name="connsiteX8936" fmla="*/ 708808 w 4853691"/>
              <a:gd name="connsiteY8936" fmla="*/ 1196994 h 4860733"/>
              <a:gd name="connsiteX8937" fmla="*/ 694726 w 4853691"/>
              <a:gd name="connsiteY8937" fmla="*/ 1192300 h 4860733"/>
              <a:gd name="connsiteX8938" fmla="*/ 675949 w 4853691"/>
              <a:gd name="connsiteY8938" fmla="*/ 1187606 h 4860733"/>
              <a:gd name="connsiteX8939" fmla="*/ 664214 w 4853691"/>
              <a:gd name="connsiteY8939" fmla="*/ 1185259 h 4860733"/>
              <a:gd name="connsiteX8940" fmla="*/ 643091 w 4853691"/>
              <a:gd name="connsiteY8940" fmla="*/ 1182911 h 4860733"/>
              <a:gd name="connsiteX8941" fmla="*/ 633703 w 4853691"/>
              <a:gd name="connsiteY8941" fmla="*/ 1180564 h 4860733"/>
              <a:gd name="connsiteX8942" fmla="*/ 603191 w 4853691"/>
              <a:gd name="connsiteY8942" fmla="*/ 1178217 h 4860733"/>
              <a:gd name="connsiteX8943" fmla="*/ 570332 w 4853691"/>
              <a:gd name="connsiteY8943" fmla="*/ 1180564 h 4860733"/>
              <a:gd name="connsiteX8944" fmla="*/ 567985 w 4853691"/>
              <a:gd name="connsiteY8944" fmla="*/ 1180564 h 4860733"/>
              <a:gd name="connsiteX8945" fmla="*/ 567985 w 4853691"/>
              <a:gd name="connsiteY8945" fmla="*/ 1178217 h 4860733"/>
              <a:gd name="connsiteX8946" fmla="*/ 582068 w 4853691"/>
              <a:gd name="connsiteY8946" fmla="*/ 1157094 h 4860733"/>
              <a:gd name="connsiteX8947" fmla="*/ 901266 w 4853691"/>
              <a:gd name="connsiteY8947" fmla="*/ 1037394 h 4860733"/>
              <a:gd name="connsiteX8948" fmla="*/ 929430 w 4853691"/>
              <a:gd name="connsiteY8948" fmla="*/ 1011577 h 4860733"/>
              <a:gd name="connsiteX8949" fmla="*/ 957595 w 4853691"/>
              <a:gd name="connsiteY8949" fmla="*/ 988107 h 4860733"/>
              <a:gd name="connsiteX8950" fmla="*/ 985760 w 4853691"/>
              <a:gd name="connsiteY8950" fmla="*/ 964636 h 4860733"/>
              <a:gd name="connsiteX8951" fmla="*/ 1013924 w 4853691"/>
              <a:gd name="connsiteY8951" fmla="*/ 941166 h 4860733"/>
              <a:gd name="connsiteX8952" fmla="*/ 1020965 w 4853691"/>
              <a:gd name="connsiteY8952" fmla="*/ 936472 h 4860733"/>
              <a:gd name="connsiteX8953" fmla="*/ 988107 w 4853691"/>
              <a:gd name="connsiteY8953" fmla="*/ 992801 h 4860733"/>
              <a:gd name="connsiteX8954" fmla="*/ 966983 w 4853691"/>
              <a:gd name="connsiteY8954" fmla="*/ 1030353 h 4860733"/>
              <a:gd name="connsiteX8955" fmla="*/ 964636 w 4853691"/>
              <a:gd name="connsiteY8955" fmla="*/ 1035047 h 4860733"/>
              <a:gd name="connsiteX8956" fmla="*/ 950554 w 4853691"/>
              <a:gd name="connsiteY8956" fmla="*/ 1051477 h 4860733"/>
              <a:gd name="connsiteX8957" fmla="*/ 934124 w 4853691"/>
              <a:gd name="connsiteY8957" fmla="*/ 1070253 h 4860733"/>
              <a:gd name="connsiteX8958" fmla="*/ 903613 w 4853691"/>
              <a:gd name="connsiteY8958" fmla="*/ 1105459 h 4860733"/>
              <a:gd name="connsiteX8959" fmla="*/ 889531 w 4853691"/>
              <a:gd name="connsiteY8959" fmla="*/ 1121888 h 4860733"/>
              <a:gd name="connsiteX8960" fmla="*/ 859019 w 4853691"/>
              <a:gd name="connsiteY8960" fmla="*/ 1159441 h 4860733"/>
              <a:gd name="connsiteX8961" fmla="*/ 844937 w 4853691"/>
              <a:gd name="connsiteY8961" fmla="*/ 1175870 h 4860733"/>
              <a:gd name="connsiteX8962" fmla="*/ 844937 w 4853691"/>
              <a:gd name="connsiteY8962" fmla="*/ 1175870 h 4860733"/>
              <a:gd name="connsiteX8963" fmla="*/ 844937 w 4853691"/>
              <a:gd name="connsiteY8963" fmla="*/ 1154747 h 4860733"/>
              <a:gd name="connsiteX8964" fmla="*/ 844937 w 4853691"/>
              <a:gd name="connsiteY8964" fmla="*/ 1135970 h 4860733"/>
              <a:gd name="connsiteX8965" fmla="*/ 844937 w 4853691"/>
              <a:gd name="connsiteY8965" fmla="*/ 1103112 h 4860733"/>
              <a:gd name="connsiteX8966" fmla="*/ 844937 w 4853691"/>
              <a:gd name="connsiteY8966" fmla="*/ 1086683 h 4860733"/>
              <a:gd name="connsiteX8967" fmla="*/ 868407 w 4853691"/>
              <a:gd name="connsiteY8967" fmla="*/ 1063212 h 4860733"/>
              <a:gd name="connsiteX8968" fmla="*/ 901266 w 4853691"/>
              <a:gd name="connsiteY8968" fmla="*/ 1037394 h 4860733"/>
              <a:gd name="connsiteX8969" fmla="*/ 1077294 w 4853691"/>
              <a:gd name="connsiteY8969" fmla="*/ 844937 h 4860733"/>
              <a:gd name="connsiteX8970" fmla="*/ 1100765 w 4853691"/>
              <a:gd name="connsiteY8970" fmla="*/ 805037 h 4860733"/>
              <a:gd name="connsiteX8971" fmla="*/ 1103112 w 4853691"/>
              <a:gd name="connsiteY8971" fmla="*/ 802690 h 4860733"/>
              <a:gd name="connsiteX8972" fmla="*/ 1112500 w 4853691"/>
              <a:gd name="connsiteY8972" fmla="*/ 805037 h 4860733"/>
              <a:gd name="connsiteX8973" fmla="*/ 1124235 w 4853691"/>
              <a:gd name="connsiteY8973" fmla="*/ 807384 h 4860733"/>
              <a:gd name="connsiteX8974" fmla="*/ 1138318 w 4853691"/>
              <a:gd name="connsiteY8974" fmla="*/ 812078 h 4860733"/>
              <a:gd name="connsiteX8975" fmla="*/ 1147706 w 4853691"/>
              <a:gd name="connsiteY8975" fmla="*/ 814425 h 4860733"/>
              <a:gd name="connsiteX8976" fmla="*/ 1147706 w 4853691"/>
              <a:gd name="connsiteY8976" fmla="*/ 819119 h 4860733"/>
              <a:gd name="connsiteX8977" fmla="*/ 1152400 w 4853691"/>
              <a:gd name="connsiteY8977" fmla="*/ 830854 h 4860733"/>
              <a:gd name="connsiteX8978" fmla="*/ 1110153 w 4853691"/>
              <a:gd name="connsiteY8978" fmla="*/ 863713 h 4860733"/>
              <a:gd name="connsiteX8979" fmla="*/ 1110153 w 4853691"/>
              <a:gd name="connsiteY8979" fmla="*/ 863713 h 4860733"/>
              <a:gd name="connsiteX8980" fmla="*/ 1032700 w 4853691"/>
              <a:gd name="connsiteY8980" fmla="*/ 924736 h 4860733"/>
              <a:gd name="connsiteX8981" fmla="*/ 1049130 w 4853691"/>
              <a:gd name="connsiteY8981" fmla="*/ 896572 h 4860733"/>
              <a:gd name="connsiteX8982" fmla="*/ 1077294 w 4853691"/>
              <a:gd name="connsiteY8982" fmla="*/ 844937 h 4860733"/>
              <a:gd name="connsiteX8983" fmla="*/ 1201688 w 4853691"/>
              <a:gd name="connsiteY8983" fmla="*/ 776872 h 4860733"/>
              <a:gd name="connsiteX8984" fmla="*/ 1213423 w 4853691"/>
              <a:gd name="connsiteY8984" fmla="*/ 762790 h 4860733"/>
              <a:gd name="connsiteX8985" fmla="*/ 1232199 w 4853691"/>
              <a:gd name="connsiteY8985" fmla="*/ 736973 h 4860733"/>
              <a:gd name="connsiteX8986" fmla="*/ 1243935 w 4853691"/>
              <a:gd name="connsiteY8986" fmla="*/ 722890 h 4860733"/>
              <a:gd name="connsiteX8987" fmla="*/ 1281487 w 4853691"/>
              <a:gd name="connsiteY8987" fmla="*/ 675949 h 4860733"/>
              <a:gd name="connsiteX8988" fmla="*/ 1295570 w 4853691"/>
              <a:gd name="connsiteY8988" fmla="*/ 659520 h 4860733"/>
              <a:gd name="connsiteX8989" fmla="*/ 1307305 w 4853691"/>
              <a:gd name="connsiteY8989" fmla="*/ 645438 h 4860733"/>
              <a:gd name="connsiteX8990" fmla="*/ 1326081 w 4853691"/>
              <a:gd name="connsiteY8990" fmla="*/ 621967 h 4860733"/>
              <a:gd name="connsiteX8991" fmla="*/ 1337816 w 4853691"/>
              <a:gd name="connsiteY8991" fmla="*/ 607885 h 4860733"/>
              <a:gd name="connsiteX8992" fmla="*/ 1356593 w 4853691"/>
              <a:gd name="connsiteY8992" fmla="*/ 586762 h 4860733"/>
              <a:gd name="connsiteX8993" fmla="*/ 1368328 w 4853691"/>
              <a:gd name="connsiteY8993" fmla="*/ 572679 h 4860733"/>
              <a:gd name="connsiteX8994" fmla="*/ 1387104 w 4853691"/>
              <a:gd name="connsiteY8994" fmla="*/ 551556 h 4860733"/>
              <a:gd name="connsiteX8995" fmla="*/ 1401187 w 4853691"/>
              <a:gd name="connsiteY8995" fmla="*/ 537474 h 4860733"/>
              <a:gd name="connsiteX8996" fmla="*/ 1419963 w 4853691"/>
              <a:gd name="connsiteY8996" fmla="*/ 518697 h 4860733"/>
              <a:gd name="connsiteX8997" fmla="*/ 1434045 w 4853691"/>
              <a:gd name="connsiteY8997" fmla="*/ 504615 h 4860733"/>
              <a:gd name="connsiteX8998" fmla="*/ 1452822 w 4853691"/>
              <a:gd name="connsiteY8998" fmla="*/ 485839 h 4860733"/>
              <a:gd name="connsiteX8999" fmla="*/ 1455169 w 4853691"/>
              <a:gd name="connsiteY8999" fmla="*/ 483492 h 4860733"/>
              <a:gd name="connsiteX9000" fmla="*/ 1544357 w 4853691"/>
              <a:gd name="connsiteY9000" fmla="*/ 460021 h 4860733"/>
              <a:gd name="connsiteX9001" fmla="*/ 1544357 w 4853691"/>
              <a:gd name="connsiteY9001" fmla="*/ 462368 h 4860733"/>
              <a:gd name="connsiteX9002" fmla="*/ 1530274 w 4853691"/>
              <a:gd name="connsiteY9002" fmla="*/ 485839 h 4860733"/>
              <a:gd name="connsiteX9003" fmla="*/ 1509151 w 4853691"/>
              <a:gd name="connsiteY9003" fmla="*/ 518697 h 4860733"/>
              <a:gd name="connsiteX9004" fmla="*/ 1495069 w 4853691"/>
              <a:gd name="connsiteY9004" fmla="*/ 544515 h 4860733"/>
              <a:gd name="connsiteX9005" fmla="*/ 1473945 w 4853691"/>
              <a:gd name="connsiteY9005" fmla="*/ 582068 h 4860733"/>
              <a:gd name="connsiteX9006" fmla="*/ 1459863 w 4853691"/>
              <a:gd name="connsiteY9006" fmla="*/ 607885 h 4860733"/>
              <a:gd name="connsiteX9007" fmla="*/ 1441087 w 4853691"/>
              <a:gd name="connsiteY9007" fmla="*/ 645438 h 4860733"/>
              <a:gd name="connsiteX9008" fmla="*/ 1424657 w 4853691"/>
              <a:gd name="connsiteY9008" fmla="*/ 675949 h 4860733"/>
              <a:gd name="connsiteX9009" fmla="*/ 1412922 w 4853691"/>
              <a:gd name="connsiteY9009" fmla="*/ 697073 h 4860733"/>
              <a:gd name="connsiteX9010" fmla="*/ 1398840 w 4853691"/>
              <a:gd name="connsiteY9010" fmla="*/ 727584 h 4860733"/>
              <a:gd name="connsiteX9011" fmla="*/ 1391799 w 4853691"/>
              <a:gd name="connsiteY9011" fmla="*/ 725237 h 4860733"/>
              <a:gd name="connsiteX9012" fmla="*/ 1370675 w 4853691"/>
              <a:gd name="connsiteY9012" fmla="*/ 746361 h 4860733"/>
              <a:gd name="connsiteX9013" fmla="*/ 1370675 w 4853691"/>
              <a:gd name="connsiteY9013" fmla="*/ 751055 h 4860733"/>
              <a:gd name="connsiteX9014" fmla="*/ 1347205 w 4853691"/>
              <a:gd name="connsiteY9014" fmla="*/ 758096 h 4860733"/>
              <a:gd name="connsiteX9015" fmla="*/ 1335469 w 4853691"/>
              <a:gd name="connsiteY9015" fmla="*/ 762790 h 4860733"/>
              <a:gd name="connsiteX9016" fmla="*/ 1311999 w 4853691"/>
              <a:gd name="connsiteY9016" fmla="*/ 772178 h 4860733"/>
              <a:gd name="connsiteX9017" fmla="*/ 1281487 w 4853691"/>
              <a:gd name="connsiteY9017" fmla="*/ 783914 h 4860733"/>
              <a:gd name="connsiteX9018" fmla="*/ 1255670 w 4853691"/>
              <a:gd name="connsiteY9018" fmla="*/ 793302 h 4860733"/>
              <a:gd name="connsiteX9019" fmla="*/ 1227505 w 4853691"/>
              <a:gd name="connsiteY9019" fmla="*/ 805037 h 4860733"/>
              <a:gd name="connsiteX9020" fmla="*/ 1199341 w 4853691"/>
              <a:gd name="connsiteY9020" fmla="*/ 816772 h 4860733"/>
              <a:gd name="connsiteX9021" fmla="*/ 1189953 w 4853691"/>
              <a:gd name="connsiteY9021" fmla="*/ 821466 h 4860733"/>
              <a:gd name="connsiteX9022" fmla="*/ 1185258 w 4853691"/>
              <a:gd name="connsiteY9022" fmla="*/ 814425 h 4860733"/>
              <a:gd name="connsiteX9023" fmla="*/ 1185258 w 4853691"/>
              <a:gd name="connsiteY9023" fmla="*/ 814425 h 4860733"/>
              <a:gd name="connsiteX9024" fmla="*/ 1201688 w 4853691"/>
              <a:gd name="connsiteY9024" fmla="*/ 776872 h 4860733"/>
              <a:gd name="connsiteX9025" fmla="*/ 1938660 w 4853691"/>
              <a:gd name="connsiteY9025" fmla="*/ 415427 h 4860733"/>
              <a:gd name="connsiteX9026" fmla="*/ 1964478 w 4853691"/>
              <a:gd name="connsiteY9026" fmla="*/ 434204 h 4860733"/>
              <a:gd name="connsiteX9027" fmla="*/ 1973866 w 4853691"/>
              <a:gd name="connsiteY9027" fmla="*/ 441245 h 4860733"/>
              <a:gd name="connsiteX9028" fmla="*/ 1997336 w 4853691"/>
              <a:gd name="connsiteY9028" fmla="*/ 460021 h 4860733"/>
              <a:gd name="connsiteX9029" fmla="*/ 2009072 w 4853691"/>
              <a:gd name="connsiteY9029" fmla="*/ 469409 h 4860733"/>
              <a:gd name="connsiteX9030" fmla="*/ 2032542 w 4853691"/>
              <a:gd name="connsiteY9030" fmla="*/ 488186 h 4860733"/>
              <a:gd name="connsiteX9031" fmla="*/ 2044277 w 4853691"/>
              <a:gd name="connsiteY9031" fmla="*/ 497574 h 4860733"/>
              <a:gd name="connsiteX9032" fmla="*/ 2067748 w 4853691"/>
              <a:gd name="connsiteY9032" fmla="*/ 518697 h 4860733"/>
              <a:gd name="connsiteX9033" fmla="*/ 2079483 w 4853691"/>
              <a:gd name="connsiteY9033" fmla="*/ 528085 h 4860733"/>
              <a:gd name="connsiteX9034" fmla="*/ 2032542 w 4853691"/>
              <a:gd name="connsiteY9034" fmla="*/ 544515 h 4860733"/>
              <a:gd name="connsiteX9035" fmla="*/ 1978560 w 4853691"/>
              <a:gd name="connsiteY9035" fmla="*/ 565638 h 4860733"/>
              <a:gd name="connsiteX9036" fmla="*/ 1924578 w 4853691"/>
              <a:gd name="connsiteY9036" fmla="*/ 586762 h 4860733"/>
              <a:gd name="connsiteX9037" fmla="*/ 1870596 w 4853691"/>
              <a:gd name="connsiteY9037" fmla="*/ 610232 h 4860733"/>
              <a:gd name="connsiteX9038" fmla="*/ 1816614 w 4853691"/>
              <a:gd name="connsiteY9038" fmla="*/ 633703 h 4860733"/>
              <a:gd name="connsiteX9039" fmla="*/ 1760285 w 4853691"/>
              <a:gd name="connsiteY9039" fmla="*/ 659520 h 4860733"/>
              <a:gd name="connsiteX9040" fmla="*/ 1736814 w 4853691"/>
              <a:gd name="connsiteY9040" fmla="*/ 671255 h 4860733"/>
              <a:gd name="connsiteX9041" fmla="*/ 1710997 w 4853691"/>
              <a:gd name="connsiteY9041" fmla="*/ 673602 h 4860733"/>
              <a:gd name="connsiteX9042" fmla="*/ 1678138 w 4853691"/>
              <a:gd name="connsiteY9042" fmla="*/ 678296 h 4860733"/>
              <a:gd name="connsiteX9043" fmla="*/ 1628850 w 4853691"/>
              <a:gd name="connsiteY9043" fmla="*/ 685338 h 4860733"/>
              <a:gd name="connsiteX9044" fmla="*/ 1595992 w 4853691"/>
              <a:gd name="connsiteY9044" fmla="*/ 690032 h 4860733"/>
              <a:gd name="connsiteX9045" fmla="*/ 1546704 w 4853691"/>
              <a:gd name="connsiteY9045" fmla="*/ 699420 h 4860733"/>
              <a:gd name="connsiteX9046" fmla="*/ 1511498 w 4853691"/>
              <a:gd name="connsiteY9046" fmla="*/ 706461 h 4860733"/>
              <a:gd name="connsiteX9047" fmla="*/ 1464557 w 4853691"/>
              <a:gd name="connsiteY9047" fmla="*/ 715849 h 4860733"/>
              <a:gd name="connsiteX9048" fmla="*/ 1429351 w 4853691"/>
              <a:gd name="connsiteY9048" fmla="*/ 725237 h 4860733"/>
              <a:gd name="connsiteX9049" fmla="*/ 1403534 w 4853691"/>
              <a:gd name="connsiteY9049" fmla="*/ 732279 h 4860733"/>
              <a:gd name="connsiteX9050" fmla="*/ 1394146 w 4853691"/>
              <a:gd name="connsiteY9050" fmla="*/ 720543 h 4860733"/>
              <a:gd name="connsiteX9051" fmla="*/ 1403534 w 4853691"/>
              <a:gd name="connsiteY9051" fmla="*/ 704114 h 4860733"/>
              <a:gd name="connsiteX9052" fmla="*/ 1422310 w 4853691"/>
              <a:gd name="connsiteY9052" fmla="*/ 666561 h 4860733"/>
              <a:gd name="connsiteX9053" fmla="*/ 1438739 w 4853691"/>
              <a:gd name="connsiteY9053" fmla="*/ 636050 h 4860733"/>
              <a:gd name="connsiteX9054" fmla="*/ 1457516 w 4853691"/>
              <a:gd name="connsiteY9054" fmla="*/ 600844 h 4860733"/>
              <a:gd name="connsiteX9055" fmla="*/ 1473945 w 4853691"/>
              <a:gd name="connsiteY9055" fmla="*/ 572679 h 4860733"/>
              <a:gd name="connsiteX9056" fmla="*/ 1492722 w 4853691"/>
              <a:gd name="connsiteY9056" fmla="*/ 537474 h 4860733"/>
              <a:gd name="connsiteX9057" fmla="*/ 1509151 w 4853691"/>
              <a:gd name="connsiteY9057" fmla="*/ 511656 h 4860733"/>
              <a:gd name="connsiteX9058" fmla="*/ 1527927 w 4853691"/>
              <a:gd name="connsiteY9058" fmla="*/ 478797 h 4860733"/>
              <a:gd name="connsiteX9059" fmla="*/ 1539662 w 4853691"/>
              <a:gd name="connsiteY9059" fmla="*/ 460021 h 4860733"/>
              <a:gd name="connsiteX9060" fmla="*/ 1544357 w 4853691"/>
              <a:gd name="connsiteY9060" fmla="*/ 452980 h 4860733"/>
              <a:gd name="connsiteX9061" fmla="*/ 1912843 w 4853691"/>
              <a:gd name="connsiteY9061" fmla="*/ 396651 h 4860733"/>
              <a:gd name="connsiteX9062" fmla="*/ 1931619 w 4853691"/>
              <a:gd name="connsiteY9062" fmla="*/ 408386 h 4860733"/>
              <a:gd name="connsiteX9063" fmla="*/ 1938660 w 4853691"/>
              <a:gd name="connsiteY9063" fmla="*/ 415427 h 4860733"/>
              <a:gd name="connsiteX9064" fmla="*/ 2152242 w 4853691"/>
              <a:gd name="connsiteY9064" fmla="*/ 506962 h 4860733"/>
              <a:gd name="connsiteX9065" fmla="*/ 2210918 w 4853691"/>
              <a:gd name="connsiteY9065" fmla="*/ 488186 h 4860733"/>
              <a:gd name="connsiteX9066" fmla="*/ 2255512 w 4853691"/>
              <a:gd name="connsiteY9066" fmla="*/ 474103 h 4860733"/>
              <a:gd name="connsiteX9067" fmla="*/ 2278982 w 4853691"/>
              <a:gd name="connsiteY9067" fmla="*/ 467062 h 4860733"/>
              <a:gd name="connsiteX9068" fmla="*/ 2253165 w 4853691"/>
              <a:gd name="connsiteY9068" fmla="*/ 542168 h 4860733"/>
              <a:gd name="connsiteX9069" fmla="*/ 2250818 w 4853691"/>
              <a:gd name="connsiteY9069" fmla="*/ 546862 h 4860733"/>
              <a:gd name="connsiteX9070" fmla="*/ 2234388 w 4853691"/>
              <a:gd name="connsiteY9070" fmla="*/ 600844 h 4860733"/>
              <a:gd name="connsiteX9071" fmla="*/ 2232041 w 4853691"/>
              <a:gd name="connsiteY9071" fmla="*/ 610232 h 4860733"/>
              <a:gd name="connsiteX9072" fmla="*/ 2222653 w 4853691"/>
              <a:gd name="connsiteY9072" fmla="*/ 643091 h 4860733"/>
              <a:gd name="connsiteX9073" fmla="*/ 2217959 w 4853691"/>
              <a:gd name="connsiteY9073" fmla="*/ 643091 h 4860733"/>
              <a:gd name="connsiteX9074" fmla="*/ 2203877 w 4853691"/>
              <a:gd name="connsiteY9074" fmla="*/ 647785 h 4860733"/>
              <a:gd name="connsiteX9075" fmla="*/ 2189794 w 4853691"/>
              <a:gd name="connsiteY9075" fmla="*/ 633703 h 4860733"/>
              <a:gd name="connsiteX9076" fmla="*/ 2180406 w 4853691"/>
              <a:gd name="connsiteY9076" fmla="*/ 624314 h 4860733"/>
              <a:gd name="connsiteX9077" fmla="*/ 2147548 w 4853691"/>
              <a:gd name="connsiteY9077" fmla="*/ 591456 h 4860733"/>
              <a:gd name="connsiteX9078" fmla="*/ 2145201 w 4853691"/>
              <a:gd name="connsiteY9078" fmla="*/ 589109 h 4860733"/>
              <a:gd name="connsiteX9079" fmla="*/ 2086524 w 4853691"/>
              <a:gd name="connsiteY9079" fmla="*/ 532780 h 4860733"/>
              <a:gd name="connsiteX9080" fmla="*/ 2109995 w 4853691"/>
              <a:gd name="connsiteY9080" fmla="*/ 525738 h 4860733"/>
              <a:gd name="connsiteX9081" fmla="*/ 2152242 w 4853691"/>
              <a:gd name="connsiteY9081" fmla="*/ 506962 h 4860733"/>
              <a:gd name="connsiteX9082" fmla="*/ 2293064 w 4853691"/>
              <a:gd name="connsiteY9082" fmla="*/ 434204 h 4860733"/>
              <a:gd name="connsiteX9083" fmla="*/ 2307147 w 4853691"/>
              <a:gd name="connsiteY9083" fmla="*/ 401345 h 4860733"/>
              <a:gd name="connsiteX9084" fmla="*/ 2314188 w 4853691"/>
              <a:gd name="connsiteY9084" fmla="*/ 401345 h 4860733"/>
              <a:gd name="connsiteX9085" fmla="*/ 2370517 w 4853691"/>
              <a:gd name="connsiteY9085" fmla="*/ 406039 h 4860733"/>
              <a:gd name="connsiteX9086" fmla="*/ 2410417 w 4853691"/>
              <a:gd name="connsiteY9086" fmla="*/ 410733 h 4860733"/>
              <a:gd name="connsiteX9087" fmla="*/ 2447970 w 4853691"/>
              <a:gd name="connsiteY9087" fmla="*/ 415427 h 4860733"/>
              <a:gd name="connsiteX9088" fmla="*/ 2447970 w 4853691"/>
              <a:gd name="connsiteY9088" fmla="*/ 417774 h 4860733"/>
              <a:gd name="connsiteX9089" fmla="*/ 2447970 w 4853691"/>
              <a:gd name="connsiteY9089" fmla="*/ 417774 h 4860733"/>
              <a:gd name="connsiteX9090" fmla="*/ 2443275 w 4853691"/>
              <a:gd name="connsiteY9090" fmla="*/ 422468 h 4860733"/>
              <a:gd name="connsiteX9091" fmla="*/ 2403376 w 4853691"/>
              <a:gd name="connsiteY9091" fmla="*/ 431857 h 4860733"/>
              <a:gd name="connsiteX9092" fmla="*/ 2358782 w 4853691"/>
              <a:gd name="connsiteY9092" fmla="*/ 443592 h 4860733"/>
              <a:gd name="connsiteX9093" fmla="*/ 2297759 w 4853691"/>
              <a:gd name="connsiteY9093" fmla="*/ 460021 h 4860733"/>
              <a:gd name="connsiteX9094" fmla="*/ 2283676 w 4853691"/>
              <a:gd name="connsiteY9094" fmla="*/ 464715 h 4860733"/>
              <a:gd name="connsiteX9095" fmla="*/ 2288370 w 4853691"/>
              <a:gd name="connsiteY9095" fmla="*/ 452980 h 4860733"/>
              <a:gd name="connsiteX9096" fmla="*/ 2293064 w 4853691"/>
              <a:gd name="connsiteY9096" fmla="*/ 434204 h 4860733"/>
              <a:gd name="connsiteX9097" fmla="*/ 2530116 w 4853691"/>
              <a:gd name="connsiteY9097" fmla="*/ 431857 h 4860733"/>
              <a:gd name="connsiteX9098" fmla="*/ 2562975 w 4853691"/>
              <a:gd name="connsiteY9098" fmla="*/ 438898 h 4860733"/>
              <a:gd name="connsiteX9099" fmla="*/ 2591139 w 4853691"/>
              <a:gd name="connsiteY9099" fmla="*/ 445939 h 4860733"/>
              <a:gd name="connsiteX9100" fmla="*/ 2623998 w 4853691"/>
              <a:gd name="connsiteY9100" fmla="*/ 452980 h 4860733"/>
              <a:gd name="connsiteX9101" fmla="*/ 2649816 w 4853691"/>
              <a:gd name="connsiteY9101" fmla="*/ 460021 h 4860733"/>
              <a:gd name="connsiteX9102" fmla="*/ 2663898 w 4853691"/>
              <a:gd name="connsiteY9102" fmla="*/ 464715 h 4860733"/>
              <a:gd name="connsiteX9103" fmla="*/ 2652163 w 4853691"/>
              <a:gd name="connsiteY9103" fmla="*/ 469409 h 4860733"/>
              <a:gd name="connsiteX9104" fmla="*/ 2638080 w 4853691"/>
              <a:gd name="connsiteY9104" fmla="*/ 474103 h 4860733"/>
              <a:gd name="connsiteX9105" fmla="*/ 2602875 w 4853691"/>
              <a:gd name="connsiteY9105" fmla="*/ 485839 h 4860733"/>
              <a:gd name="connsiteX9106" fmla="*/ 2598180 w 4853691"/>
              <a:gd name="connsiteY9106" fmla="*/ 488186 h 4860733"/>
              <a:gd name="connsiteX9107" fmla="*/ 2598180 w 4853691"/>
              <a:gd name="connsiteY9107" fmla="*/ 488186 h 4860733"/>
              <a:gd name="connsiteX9108" fmla="*/ 2577057 w 4853691"/>
              <a:gd name="connsiteY9108" fmla="*/ 476450 h 4860733"/>
              <a:gd name="connsiteX9109" fmla="*/ 2555934 w 4853691"/>
              <a:gd name="connsiteY9109" fmla="*/ 464715 h 4860733"/>
              <a:gd name="connsiteX9110" fmla="*/ 2534810 w 4853691"/>
              <a:gd name="connsiteY9110" fmla="*/ 455327 h 4860733"/>
              <a:gd name="connsiteX9111" fmla="*/ 2511340 w 4853691"/>
              <a:gd name="connsiteY9111" fmla="*/ 443592 h 4860733"/>
              <a:gd name="connsiteX9112" fmla="*/ 2490216 w 4853691"/>
              <a:gd name="connsiteY9112" fmla="*/ 434204 h 4860733"/>
              <a:gd name="connsiteX9113" fmla="*/ 2483175 w 4853691"/>
              <a:gd name="connsiteY9113" fmla="*/ 431857 h 4860733"/>
              <a:gd name="connsiteX9114" fmla="*/ 2483175 w 4853691"/>
              <a:gd name="connsiteY9114" fmla="*/ 429510 h 4860733"/>
              <a:gd name="connsiteX9115" fmla="*/ 2499605 w 4853691"/>
              <a:gd name="connsiteY9115" fmla="*/ 431857 h 4860733"/>
              <a:gd name="connsiteX9116" fmla="*/ 2530116 w 4853691"/>
              <a:gd name="connsiteY9116" fmla="*/ 431857 h 4860733"/>
              <a:gd name="connsiteX9117" fmla="*/ 2699103 w 4853691"/>
              <a:gd name="connsiteY9117" fmla="*/ 452980 h 4860733"/>
              <a:gd name="connsiteX9118" fmla="*/ 2727268 w 4853691"/>
              <a:gd name="connsiteY9118" fmla="*/ 445939 h 4860733"/>
              <a:gd name="connsiteX9119" fmla="*/ 2748391 w 4853691"/>
              <a:gd name="connsiteY9119" fmla="*/ 441245 h 4860733"/>
              <a:gd name="connsiteX9120" fmla="*/ 2776556 w 4853691"/>
              <a:gd name="connsiteY9120" fmla="*/ 434204 h 4860733"/>
              <a:gd name="connsiteX9121" fmla="*/ 2795332 w 4853691"/>
              <a:gd name="connsiteY9121" fmla="*/ 429510 h 4860733"/>
              <a:gd name="connsiteX9122" fmla="*/ 2825844 w 4853691"/>
              <a:gd name="connsiteY9122" fmla="*/ 422468 h 4860733"/>
              <a:gd name="connsiteX9123" fmla="*/ 2842273 w 4853691"/>
              <a:gd name="connsiteY9123" fmla="*/ 417774 h 4860733"/>
              <a:gd name="connsiteX9124" fmla="*/ 2872785 w 4853691"/>
              <a:gd name="connsiteY9124" fmla="*/ 410733 h 4860733"/>
              <a:gd name="connsiteX9125" fmla="*/ 2889214 w 4853691"/>
              <a:gd name="connsiteY9125" fmla="*/ 408386 h 4860733"/>
              <a:gd name="connsiteX9126" fmla="*/ 2919726 w 4853691"/>
              <a:gd name="connsiteY9126" fmla="*/ 403692 h 4860733"/>
              <a:gd name="connsiteX9127" fmla="*/ 2933808 w 4853691"/>
              <a:gd name="connsiteY9127" fmla="*/ 401345 h 4860733"/>
              <a:gd name="connsiteX9128" fmla="*/ 2961973 w 4853691"/>
              <a:gd name="connsiteY9128" fmla="*/ 396651 h 4860733"/>
              <a:gd name="connsiteX9129" fmla="*/ 2978402 w 4853691"/>
              <a:gd name="connsiteY9129" fmla="*/ 413080 h 4860733"/>
              <a:gd name="connsiteX9130" fmla="*/ 2978402 w 4853691"/>
              <a:gd name="connsiteY9130" fmla="*/ 420121 h 4860733"/>
              <a:gd name="connsiteX9131" fmla="*/ 2978402 w 4853691"/>
              <a:gd name="connsiteY9131" fmla="*/ 424815 h 4860733"/>
              <a:gd name="connsiteX9132" fmla="*/ 2976055 w 4853691"/>
              <a:gd name="connsiteY9132" fmla="*/ 448286 h 4860733"/>
              <a:gd name="connsiteX9133" fmla="*/ 2976055 w 4853691"/>
              <a:gd name="connsiteY9133" fmla="*/ 457674 h 4860733"/>
              <a:gd name="connsiteX9134" fmla="*/ 2973708 w 4853691"/>
              <a:gd name="connsiteY9134" fmla="*/ 478797 h 4860733"/>
              <a:gd name="connsiteX9135" fmla="*/ 2973708 w 4853691"/>
              <a:gd name="connsiteY9135" fmla="*/ 492880 h 4860733"/>
              <a:gd name="connsiteX9136" fmla="*/ 2973708 w 4853691"/>
              <a:gd name="connsiteY9136" fmla="*/ 506962 h 4860733"/>
              <a:gd name="connsiteX9137" fmla="*/ 2971361 w 4853691"/>
              <a:gd name="connsiteY9137" fmla="*/ 528085 h 4860733"/>
              <a:gd name="connsiteX9138" fmla="*/ 2971361 w 4853691"/>
              <a:gd name="connsiteY9138" fmla="*/ 537474 h 4860733"/>
              <a:gd name="connsiteX9139" fmla="*/ 2971361 w 4853691"/>
              <a:gd name="connsiteY9139" fmla="*/ 556250 h 4860733"/>
              <a:gd name="connsiteX9140" fmla="*/ 2957279 w 4853691"/>
              <a:gd name="connsiteY9140" fmla="*/ 551556 h 4860733"/>
              <a:gd name="connsiteX9141" fmla="*/ 2929114 w 4853691"/>
              <a:gd name="connsiteY9141" fmla="*/ 542168 h 4860733"/>
              <a:gd name="connsiteX9142" fmla="*/ 2896255 w 4853691"/>
              <a:gd name="connsiteY9142" fmla="*/ 530433 h 4860733"/>
              <a:gd name="connsiteX9143" fmla="*/ 2868091 w 4853691"/>
              <a:gd name="connsiteY9143" fmla="*/ 521044 h 4860733"/>
              <a:gd name="connsiteX9144" fmla="*/ 2835232 w 4853691"/>
              <a:gd name="connsiteY9144" fmla="*/ 511656 h 4860733"/>
              <a:gd name="connsiteX9145" fmla="*/ 2807068 w 4853691"/>
              <a:gd name="connsiteY9145" fmla="*/ 502268 h 4860733"/>
              <a:gd name="connsiteX9146" fmla="*/ 2774209 w 4853691"/>
              <a:gd name="connsiteY9146" fmla="*/ 492880 h 4860733"/>
              <a:gd name="connsiteX9147" fmla="*/ 2748391 w 4853691"/>
              <a:gd name="connsiteY9147" fmla="*/ 485839 h 4860733"/>
              <a:gd name="connsiteX9148" fmla="*/ 2713186 w 4853691"/>
              <a:gd name="connsiteY9148" fmla="*/ 476450 h 4860733"/>
              <a:gd name="connsiteX9149" fmla="*/ 2687368 w 4853691"/>
              <a:gd name="connsiteY9149" fmla="*/ 469409 h 4860733"/>
              <a:gd name="connsiteX9150" fmla="*/ 2673286 w 4853691"/>
              <a:gd name="connsiteY9150" fmla="*/ 464715 h 4860733"/>
              <a:gd name="connsiteX9151" fmla="*/ 2680327 w 4853691"/>
              <a:gd name="connsiteY9151" fmla="*/ 462368 h 4860733"/>
              <a:gd name="connsiteX9152" fmla="*/ 2699103 w 4853691"/>
              <a:gd name="connsiteY9152" fmla="*/ 452980 h 4860733"/>
              <a:gd name="connsiteX9153" fmla="*/ 3008914 w 4853691"/>
              <a:gd name="connsiteY9153" fmla="*/ 443592 h 4860733"/>
              <a:gd name="connsiteX9154" fmla="*/ 3025343 w 4853691"/>
              <a:gd name="connsiteY9154" fmla="*/ 474103 h 4860733"/>
              <a:gd name="connsiteX9155" fmla="*/ 3037078 w 4853691"/>
              <a:gd name="connsiteY9155" fmla="*/ 495227 h 4860733"/>
              <a:gd name="connsiteX9156" fmla="*/ 3051160 w 4853691"/>
              <a:gd name="connsiteY9156" fmla="*/ 523391 h 4860733"/>
              <a:gd name="connsiteX9157" fmla="*/ 3062896 w 4853691"/>
              <a:gd name="connsiteY9157" fmla="*/ 546862 h 4860733"/>
              <a:gd name="connsiteX9158" fmla="*/ 3076978 w 4853691"/>
              <a:gd name="connsiteY9158" fmla="*/ 572679 h 4860733"/>
              <a:gd name="connsiteX9159" fmla="*/ 3091060 w 4853691"/>
              <a:gd name="connsiteY9159" fmla="*/ 600844 h 4860733"/>
              <a:gd name="connsiteX9160" fmla="*/ 3093407 w 4853691"/>
              <a:gd name="connsiteY9160" fmla="*/ 603191 h 4860733"/>
              <a:gd name="connsiteX9161" fmla="*/ 3076978 w 4853691"/>
              <a:gd name="connsiteY9161" fmla="*/ 596150 h 4860733"/>
              <a:gd name="connsiteX9162" fmla="*/ 3046466 w 4853691"/>
              <a:gd name="connsiteY9162" fmla="*/ 584415 h 4860733"/>
              <a:gd name="connsiteX9163" fmla="*/ 3015955 w 4853691"/>
              <a:gd name="connsiteY9163" fmla="*/ 572679 h 4860733"/>
              <a:gd name="connsiteX9164" fmla="*/ 2987790 w 4853691"/>
              <a:gd name="connsiteY9164" fmla="*/ 560944 h 4860733"/>
              <a:gd name="connsiteX9165" fmla="*/ 2971361 w 4853691"/>
              <a:gd name="connsiteY9165" fmla="*/ 553903 h 4860733"/>
              <a:gd name="connsiteX9166" fmla="*/ 2973708 w 4853691"/>
              <a:gd name="connsiteY9166" fmla="*/ 528085 h 4860733"/>
              <a:gd name="connsiteX9167" fmla="*/ 2973708 w 4853691"/>
              <a:gd name="connsiteY9167" fmla="*/ 525738 h 4860733"/>
              <a:gd name="connsiteX9168" fmla="*/ 2976055 w 4853691"/>
              <a:gd name="connsiteY9168" fmla="*/ 492880 h 4860733"/>
              <a:gd name="connsiteX9169" fmla="*/ 2976055 w 4853691"/>
              <a:gd name="connsiteY9169" fmla="*/ 490533 h 4860733"/>
              <a:gd name="connsiteX9170" fmla="*/ 2978402 w 4853691"/>
              <a:gd name="connsiteY9170" fmla="*/ 460021 h 4860733"/>
              <a:gd name="connsiteX9171" fmla="*/ 2978402 w 4853691"/>
              <a:gd name="connsiteY9171" fmla="*/ 455327 h 4860733"/>
              <a:gd name="connsiteX9172" fmla="*/ 2980749 w 4853691"/>
              <a:gd name="connsiteY9172" fmla="*/ 429510 h 4860733"/>
              <a:gd name="connsiteX9173" fmla="*/ 2980749 w 4853691"/>
              <a:gd name="connsiteY9173" fmla="*/ 422468 h 4860733"/>
              <a:gd name="connsiteX9174" fmla="*/ 2983096 w 4853691"/>
              <a:gd name="connsiteY9174" fmla="*/ 408386 h 4860733"/>
              <a:gd name="connsiteX9175" fmla="*/ 2983096 w 4853691"/>
              <a:gd name="connsiteY9175" fmla="*/ 408386 h 4860733"/>
              <a:gd name="connsiteX9176" fmla="*/ 2992484 w 4853691"/>
              <a:gd name="connsiteY9176" fmla="*/ 406039 h 4860733"/>
              <a:gd name="connsiteX9177" fmla="*/ 3001872 w 4853691"/>
              <a:gd name="connsiteY9177" fmla="*/ 420121 h 4860733"/>
              <a:gd name="connsiteX9178" fmla="*/ 3008914 w 4853691"/>
              <a:gd name="connsiteY9178" fmla="*/ 443592 h 4860733"/>
              <a:gd name="connsiteX9179" fmla="*/ 3138001 w 4853691"/>
              <a:gd name="connsiteY9179" fmla="*/ 621967 h 4860733"/>
              <a:gd name="connsiteX9180" fmla="*/ 3175554 w 4853691"/>
              <a:gd name="connsiteY9180" fmla="*/ 638397 h 4860733"/>
              <a:gd name="connsiteX9181" fmla="*/ 3196677 w 4853691"/>
              <a:gd name="connsiteY9181" fmla="*/ 647785 h 4860733"/>
              <a:gd name="connsiteX9182" fmla="*/ 3257701 w 4853691"/>
              <a:gd name="connsiteY9182" fmla="*/ 675949 h 4860733"/>
              <a:gd name="connsiteX9183" fmla="*/ 3278824 w 4853691"/>
              <a:gd name="connsiteY9183" fmla="*/ 685338 h 4860733"/>
              <a:gd name="connsiteX9184" fmla="*/ 3318724 w 4853691"/>
              <a:gd name="connsiteY9184" fmla="*/ 704114 h 4860733"/>
              <a:gd name="connsiteX9185" fmla="*/ 3344541 w 4853691"/>
              <a:gd name="connsiteY9185" fmla="*/ 718196 h 4860733"/>
              <a:gd name="connsiteX9186" fmla="*/ 3377400 w 4853691"/>
              <a:gd name="connsiteY9186" fmla="*/ 734626 h 4860733"/>
              <a:gd name="connsiteX9187" fmla="*/ 3405565 w 4853691"/>
              <a:gd name="connsiteY9187" fmla="*/ 748708 h 4860733"/>
              <a:gd name="connsiteX9188" fmla="*/ 3421994 w 4853691"/>
              <a:gd name="connsiteY9188" fmla="*/ 758096 h 4860733"/>
              <a:gd name="connsiteX9189" fmla="*/ 3419647 w 4853691"/>
              <a:gd name="connsiteY9189" fmla="*/ 767484 h 4860733"/>
              <a:gd name="connsiteX9190" fmla="*/ 3421994 w 4853691"/>
              <a:gd name="connsiteY9190" fmla="*/ 774525 h 4860733"/>
              <a:gd name="connsiteX9191" fmla="*/ 3407911 w 4853691"/>
              <a:gd name="connsiteY9191" fmla="*/ 779219 h 4860733"/>
              <a:gd name="connsiteX9192" fmla="*/ 3375053 w 4853691"/>
              <a:gd name="connsiteY9192" fmla="*/ 790955 h 4860733"/>
              <a:gd name="connsiteX9193" fmla="*/ 3339847 w 4853691"/>
              <a:gd name="connsiteY9193" fmla="*/ 807384 h 4860733"/>
              <a:gd name="connsiteX9194" fmla="*/ 3311683 w 4853691"/>
              <a:gd name="connsiteY9194" fmla="*/ 819119 h 4860733"/>
              <a:gd name="connsiteX9195" fmla="*/ 3253007 w 4853691"/>
              <a:gd name="connsiteY9195" fmla="*/ 847284 h 4860733"/>
              <a:gd name="connsiteX9196" fmla="*/ 3243618 w 4853691"/>
              <a:gd name="connsiteY9196" fmla="*/ 851978 h 4860733"/>
              <a:gd name="connsiteX9197" fmla="*/ 3217801 w 4853691"/>
              <a:gd name="connsiteY9197" fmla="*/ 866060 h 4860733"/>
              <a:gd name="connsiteX9198" fmla="*/ 3170860 w 4853691"/>
              <a:gd name="connsiteY9198" fmla="*/ 762790 h 4860733"/>
              <a:gd name="connsiteX9199" fmla="*/ 3166166 w 4853691"/>
              <a:gd name="connsiteY9199" fmla="*/ 753402 h 4860733"/>
              <a:gd name="connsiteX9200" fmla="*/ 3145042 w 4853691"/>
              <a:gd name="connsiteY9200" fmla="*/ 706461 h 4860733"/>
              <a:gd name="connsiteX9201" fmla="*/ 3140348 w 4853691"/>
              <a:gd name="connsiteY9201" fmla="*/ 694726 h 4860733"/>
              <a:gd name="connsiteX9202" fmla="*/ 3119225 w 4853691"/>
              <a:gd name="connsiteY9202" fmla="*/ 650132 h 4860733"/>
              <a:gd name="connsiteX9203" fmla="*/ 3109837 w 4853691"/>
              <a:gd name="connsiteY9203" fmla="*/ 633703 h 4860733"/>
              <a:gd name="connsiteX9204" fmla="*/ 3095754 w 4853691"/>
              <a:gd name="connsiteY9204" fmla="*/ 605538 h 4860733"/>
              <a:gd name="connsiteX9205" fmla="*/ 3112184 w 4853691"/>
              <a:gd name="connsiteY9205" fmla="*/ 612579 h 4860733"/>
              <a:gd name="connsiteX9206" fmla="*/ 3138001 w 4853691"/>
              <a:gd name="connsiteY9206" fmla="*/ 621967 h 4860733"/>
              <a:gd name="connsiteX9207" fmla="*/ 3511182 w 4853691"/>
              <a:gd name="connsiteY9207" fmla="*/ 781566 h 4860733"/>
              <a:gd name="connsiteX9208" fmla="*/ 3544040 w 4853691"/>
              <a:gd name="connsiteY9208" fmla="*/ 788608 h 4860733"/>
              <a:gd name="connsiteX9209" fmla="*/ 3572205 w 4853691"/>
              <a:gd name="connsiteY9209" fmla="*/ 795649 h 4860733"/>
              <a:gd name="connsiteX9210" fmla="*/ 3602716 w 4853691"/>
              <a:gd name="connsiteY9210" fmla="*/ 802690 h 4860733"/>
              <a:gd name="connsiteX9211" fmla="*/ 3630881 w 4853691"/>
              <a:gd name="connsiteY9211" fmla="*/ 809731 h 4860733"/>
              <a:gd name="connsiteX9212" fmla="*/ 3635575 w 4853691"/>
              <a:gd name="connsiteY9212" fmla="*/ 812078 h 4860733"/>
              <a:gd name="connsiteX9213" fmla="*/ 3633228 w 4853691"/>
              <a:gd name="connsiteY9213" fmla="*/ 826160 h 4860733"/>
              <a:gd name="connsiteX9214" fmla="*/ 3623840 w 4853691"/>
              <a:gd name="connsiteY9214" fmla="*/ 823813 h 4860733"/>
              <a:gd name="connsiteX9215" fmla="*/ 3588634 w 4853691"/>
              <a:gd name="connsiteY9215" fmla="*/ 812078 h 4860733"/>
              <a:gd name="connsiteX9216" fmla="*/ 3555775 w 4853691"/>
              <a:gd name="connsiteY9216" fmla="*/ 802690 h 4860733"/>
              <a:gd name="connsiteX9217" fmla="*/ 3518223 w 4853691"/>
              <a:gd name="connsiteY9217" fmla="*/ 790955 h 4860733"/>
              <a:gd name="connsiteX9218" fmla="*/ 3485364 w 4853691"/>
              <a:gd name="connsiteY9218" fmla="*/ 781566 h 4860733"/>
              <a:gd name="connsiteX9219" fmla="*/ 3459546 w 4853691"/>
              <a:gd name="connsiteY9219" fmla="*/ 774525 h 4860733"/>
              <a:gd name="connsiteX9220" fmla="*/ 3480670 w 4853691"/>
              <a:gd name="connsiteY9220" fmla="*/ 776872 h 4860733"/>
              <a:gd name="connsiteX9221" fmla="*/ 3511182 w 4853691"/>
              <a:gd name="connsiteY9221" fmla="*/ 781566 h 4860733"/>
              <a:gd name="connsiteX9222" fmla="*/ 3644963 w 4853691"/>
              <a:gd name="connsiteY9222" fmla="*/ 795649 h 4860733"/>
              <a:gd name="connsiteX9223" fmla="*/ 3649657 w 4853691"/>
              <a:gd name="connsiteY9223" fmla="*/ 779219 h 4860733"/>
              <a:gd name="connsiteX9224" fmla="*/ 3652004 w 4853691"/>
              <a:gd name="connsiteY9224" fmla="*/ 769831 h 4860733"/>
              <a:gd name="connsiteX9225" fmla="*/ 3656698 w 4853691"/>
              <a:gd name="connsiteY9225" fmla="*/ 753402 h 4860733"/>
              <a:gd name="connsiteX9226" fmla="*/ 3659045 w 4853691"/>
              <a:gd name="connsiteY9226" fmla="*/ 744014 h 4860733"/>
              <a:gd name="connsiteX9227" fmla="*/ 3663740 w 4853691"/>
              <a:gd name="connsiteY9227" fmla="*/ 729931 h 4860733"/>
              <a:gd name="connsiteX9228" fmla="*/ 3666086 w 4853691"/>
              <a:gd name="connsiteY9228" fmla="*/ 720543 h 4860733"/>
              <a:gd name="connsiteX9229" fmla="*/ 3670781 w 4853691"/>
              <a:gd name="connsiteY9229" fmla="*/ 706461 h 4860733"/>
              <a:gd name="connsiteX9230" fmla="*/ 3673128 w 4853691"/>
              <a:gd name="connsiteY9230" fmla="*/ 697073 h 4860733"/>
              <a:gd name="connsiteX9231" fmla="*/ 3677822 w 4853691"/>
              <a:gd name="connsiteY9231" fmla="*/ 682991 h 4860733"/>
              <a:gd name="connsiteX9232" fmla="*/ 3680169 w 4853691"/>
              <a:gd name="connsiteY9232" fmla="*/ 673602 h 4860733"/>
              <a:gd name="connsiteX9233" fmla="*/ 3684863 w 4853691"/>
              <a:gd name="connsiteY9233" fmla="*/ 659520 h 4860733"/>
              <a:gd name="connsiteX9234" fmla="*/ 3687210 w 4853691"/>
              <a:gd name="connsiteY9234" fmla="*/ 652479 h 4860733"/>
              <a:gd name="connsiteX9235" fmla="*/ 3691904 w 4853691"/>
              <a:gd name="connsiteY9235" fmla="*/ 640744 h 4860733"/>
              <a:gd name="connsiteX9236" fmla="*/ 3694251 w 4853691"/>
              <a:gd name="connsiteY9236" fmla="*/ 633703 h 4860733"/>
              <a:gd name="connsiteX9237" fmla="*/ 3698945 w 4853691"/>
              <a:gd name="connsiteY9237" fmla="*/ 621967 h 4860733"/>
              <a:gd name="connsiteX9238" fmla="*/ 3701292 w 4853691"/>
              <a:gd name="connsiteY9238" fmla="*/ 614926 h 4860733"/>
              <a:gd name="connsiteX9239" fmla="*/ 3705986 w 4853691"/>
              <a:gd name="connsiteY9239" fmla="*/ 603191 h 4860733"/>
              <a:gd name="connsiteX9240" fmla="*/ 3705986 w 4853691"/>
              <a:gd name="connsiteY9240" fmla="*/ 603191 h 4860733"/>
              <a:gd name="connsiteX9241" fmla="*/ 3713027 w 4853691"/>
              <a:gd name="connsiteY9241" fmla="*/ 605538 h 4860733"/>
              <a:gd name="connsiteX9242" fmla="*/ 3724763 w 4853691"/>
              <a:gd name="connsiteY9242" fmla="*/ 600844 h 4860733"/>
              <a:gd name="connsiteX9243" fmla="*/ 3727110 w 4853691"/>
              <a:gd name="connsiteY9243" fmla="*/ 603191 h 4860733"/>
              <a:gd name="connsiteX9244" fmla="*/ 3771704 w 4853691"/>
              <a:gd name="connsiteY9244" fmla="*/ 652479 h 4860733"/>
              <a:gd name="connsiteX9245" fmla="*/ 3785786 w 4853691"/>
              <a:gd name="connsiteY9245" fmla="*/ 668908 h 4860733"/>
              <a:gd name="connsiteX9246" fmla="*/ 3830380 w 4853691"/>
              <a:gd name="connsiteY9246" fmla="*/ 720543 h 4860733"/>
              <a:gd name="connsiteX9247" fmla="*/ 3842115 w 4853691"/>
              <a:gd name="connsiteY9247" fmla="*/ 734626 h 4860733"/>
              <a:gd name="connsiteX9248" fmla="*/ 3903138 w 4853691"/>
              <a:gd name="connsiteY9248" fmla="*/ 812078 h 4860733"/>
              <a:gd name="connsiteX9249" fmla="*/ 3940691 w 4853691"/>
              <a:gd name="connsiteY9249" fmla="*/ 861366 h 4860733"/>
              <a:gd name="connsiteX9250" fmla="*/ 3957120 w 4853691"/>
              <a:gd name="connsiteY9250" fmla="*/ 884836 h 4860733"/>
              <a:gd name="connsiteX9251" fmla="*/ 3987632 w 4853691"/>
              <a:gd name="connsiteY9251" fmla="*/ 927083 h 4860733"/>
              <a:gd name="connsiteX9252" fmla="*/ 3973550 w 4853691"/>
              <a:gd name="connsiteY9252" fmla="*/ 920042 h 4860733"/>
              <a:gd name="connsiteX9253" fmla="*/ 3968856 w 4853691"/>
              <a:gd name="connsiteY9253" fmla="*/ 917695 h 4860733"/>
              <a:gd name="connsiteX9254" fmla="*/ 3921915 w 4853691"/>
              <a:gd name="connsiteY9254" fmla="*/ 898919 h 4860733"/>
              <a:gd name="connsiteX9255" fmla="*/ 3914874 w 4853691"/>
              <a:gd name="connsiteY9255" fmla="*/ 896572 h 4860733"/>
              <a:gd name="connsiteX9256" fmla="*/ 3870279 w 4853691"/>
              <a:gd name="connsiteY9256" fmla="*/ 880142 h 4860733"/>
              <a:gd name="connsiteX9257" fmla="*/ 3858544 w 4853691"/>
              <a:gd name="connsiteY9257" fmla="*/ 875448 h 4860733"/>
              <a:gd name="connsiteX9258" fmla="*/ 3816298 w 4853691"/>
              <a:gd name="connsiteY9258" fmla="*/ 861366 h 4860733"/>
              <a:gd name="connsiteX9259" fmla="*/ 3802215 w 4853691"/>
              <a:gd name="connsiteY9259" fmla="*/ 856672 h 4860733"/>
              <a:gd name="connsiteX9260" fmla="*/ 3764662 w 4853691"/>
              <a:gd name="connsiteY9260" fmla="*/ 844937 h 4860733"/>
              <a:gd name="connsiteX9261" fmla="*/ 3743539 w 4853691"/>
              <a:gd name="connsiteY9261" fmla="*/ 837896 h 4860733"/>
              <a:gd name="connsiteX9262" fmla="*/ 3710681 w 4853691"/>
              <a:gd name="connsiteY9262" fmla="*/ 828507 h 4860733"/>
              <a:gd name="connsiteX9263" fmla="*/ 3684863 w 4853691"/>
              <a:gd name="connsiteY9263" fmla="*/ 821466 h 4860733"/>
              <a:gd name="connsiteX9264" fmla="*/ 3654351 w 4853691"/>
              <a:gd name="connsiteY9264" fmla="*/ 814425 h 4860733"/>
              <a:gd name="connsiteX9265" fmla="*/ 3637922 w 4853691"/>
              <a:gd name="connsiteY9265" fmla="*/ 809731 h 4860733"/>
              <a:gd name="connsiteX9266" fmla="*/ 3637922 w 4853691"/>
              <a:gd name="connsiteY9266" fmla="*/ 809731 h 4860733"/>
              <a:gd name="connsiteX9267" fmla="*/ 3644963 w 4853691"/>
              <a:gd name="connsiteY9267" fmla="*/ 795649 h 4860733"/>
              <a:gd name="connsiteX9268" fmla="*/ 4022837 w 4853691"/>
              <a:gd name="connsiteY9268" fmla="*/ 943513 h 4860733"/>
              <a:gd name="connsiteX9269" fmla="*/ 4051002 w 4853691"/>
              <a:gd name="connsiteY9269" fmla="*/ 957595 h 4860733"/>
              <a:gd name="connsiteX9270" fmla="*/ 4072126 w 4853691"/>
              <a:gd name="connsiteY9270" fmla="*/ 969330 h 4860733"/>
              <a:gd name="connsiteX9271" fmla="*/ 4100290 w 4853691"/>
              <a:gd name="connsiteY9271" fmla="*/ 985760 h 4860733"/>
              <a:gd name="connsiteX9272" fmla="*/ 4121414 w 4853691"/>
              <a:gd name="connsiteY9272" fmla="*/ 997495 h 4860733"/>
              <a:gd name="connsiteX9273" fmla="*/ 4149578 w 4853691"/>
              <a:gd name="connsiteY9273" fmla="*/ 1013924 h 4860733"/>
              <a:gd name="connsiteX9274" fmla="*/ 4168355 w 4853691"/>
              <a:gd name="connsiteY9274" fmla="*/ 1025659 h 4860733"/>
              <a:gd name="connsiteX9275" fmla="*/ 4196519 w 4853691"/>
              <a:gd name="connsiteY9275" fmla="*/ 1044436 h 4860733"/>
              <a:gd name="connsiteX9276" fmla="*/ 4212948 w 4853691"/>
              <a:gd name="connsiteY9276" fmla="*/ 1056171 h 4860733"/>
              <a:gd name="connsiteX9277" fmla="*/ 4215296 w 4853691"/>
              <a:gd name="connsiteY9277" fmla="*/ 1058518 h 4860733"/>
              <a:gd name="connsiteX9278" fmla="*/ 4248154 w 4853691"/>
              <a:gd name="connsiteY9278" fmla="*/ 1138318 h 4860733"/>
              <a:gd name="connsiteX9279" fmla="*/ 4229378 w 4853691"/>
              <a:gd name="connsiteY9279" fmla="*/ 1124235 h 4860733"/>
              <a:gd name="connsiteX9280" fmla="*/ 4201213 w 4853691"/>
              <a:gd name="connsiteY9280" fmla="*/ 1103112 h 4860733"/>
              <a:gd name="connsiteX9281" fmla="*/ 4177743 w 4853691"/>
              <a:gd name="connsiteY9281" fmla="*/ 1086683 h 4860733"/>
              <a:gd name="connsiteX9282" fmla="*/ 4147231 w 4853691"/>
              <a:gd name="connsiteY9282" fmla="*/ 1067906 h 4860733"/>
              <a:gd name="connsiteX9283" fmla="*/ 4121414 w 4853691"/>
              <a:gd name="connsiteY9283" fmla="*/ 1051477 h 4860733"/>
              <a:gd name="connsiteX9284" fmla="*/ 4090902 w 4853691"/>
              <a:gd name="connsiteY9284" fmla="*/ 1032700 h 4860733"/>
              <a:gd name="connsiteX9285" fmla="*/ 4065084 w 4853691"/>
              <a:gd name="connsiteY9285" fmla="*/ 1016271 h 4860733"/>
              <a:gd name="connsiteX9286" fmla="*/ 4041614 w 4853691"/>
              <a:gd name="connsiteY9286" fmla="*/ 1002189 h 4860733"/>
              <a:gd name="connsiteX9287" fmla="*/ 4004061 w 4853691"/>
              <a:gd name="connsiteY9287" fmla="*/ 948207 h 4860733"/>
              <a:gd name="connsiteX9288" fmla="*/ 3992326 w 4853691"/>
              <a:gd name="connsiteY9288" fmla="*/ 931777 h 4860733"/>
              <a:gd name="connsiteX9289" fmla="*/ 3992326 w 4853691"/>
              <a:gd name="connsiteY9289" fmla="*/ 931777 h 4860733"/>
              <a:gd name="connsiteX9290" fmla="*/ 3999367 w 4853691"/>
              <a:gd name="connsiteY9290" fmla="*/ 934125 h 4860733"/>
              <a:gd name="connsiteX9291" fmla="*/ 4022837 w 4853691"/>
              <a:gd name="connsiteY9291" fmla="*/ 943513 h 4860733"/>
              <a:gd name="connsiteX9292" fmla="*/ 4356118 w 4853691"/>
              <a:gd name="connsiteY9292" fmla="*/ 1199341 h 4860733"/>
              <a:gd name="connsiteX9293" fmla="*/ 4381936 w 4853691"/>
              <a:gd name="connsiteY9293" fmla="*/ 1239241 h 4860733"/>
              <a:gd name="connsiteX9294" fmla="*/ 4381936 w 4853691"/>
              <a:gd name="connsiteY9294" fmla="*/ 1241588 h 4860733"/>
              <a:gd name="connsiteX9295" fmla="*/ 4351424 w 4853691"/>
              <a:gd name="connsiteY9295" fmla="*/ 1215770 h 4860733"/>
              <a:gd name="connsiteX9296" fmla="*/ 4334995 w 4853691"/>
              <a:gd name="connsiteY9296" fmla="*/ 1201688 h 4860733"/>
              <a:gd name="connsiteX9297" fmla="*/ 4304483 w 4853691"/>
              <a:gd name="connsiteY9297" fmla="*/ 1175870 h 4860733"/>
              <a:gd name="connsiteX9298" fmla="*/ 4283360 w 4853691"/>
              <a:gd name="connsiteY9298" fmla="*/ 1159441 h 4860733"/>
              <a:gd name="connsiteX9299" fmla="*/ 4252848 w 4853691"/>
              <a:gd name="connsiteY9299" fmla="*/ 1135970 h 4860733"/>
              <a:gd name="connsiteX9300" fmla="*/ 4252848 w 4853691"/>
              <a:gd name="connsiteY9300" fmla="*/ 1135970 h 4860733"/>
              <a:gd name="connsiteX9301" fmla="*/ 4236419 w 4853691"/>
              <a:gd name="connsiteY9301" fmla="*/ 1093724 h 4860733"/>
              <a:gd name="connsiteX9302" fmla="*/ 4227031 w 4853691"/>
              <a:gd name="connsiteY9302" fmla="*/ 1070253 h 4860733"/>
              <a:gd name="connsiteX9303" fmla="*/ 4222337 w 4853691"/>
              <a:gd name="connsiteY9303" fmla="*/ 1056171 h 4860733"/>
              <a:gd name="connsiteX9304" fmla="*/ 4248154 w 4853691"/>
              <a:gd name="connsiteY9304" fmla="*/ 1074947 h 4860733"/>
              <a:gd name="connsiteX9305" fmla="*/ 4262237 w 4853691"/>
              <a:gd name="connsiteY9305" fmla="*/ 1084335 h 4860733"/>
              <a:gd name="connsiteX9306" fmla="*/ 4290401 w 4853691"/>
              <a:gd name="connsiteY9306" fmla="*/ 1105459 h 4860733"/>
              <a:gd name="connsiteX9307" fmla="*/ 4285707 w 4853691"/>
              <a:gd name="connsiteY9307" fmla="*/ 1117194 h 4860733"/>
              <a:gd name="connsiteX9308" fmla="*/ 4306830 w 4853691"/>
              <a:gd name="connsiteY9308" fmla="*/ 1138318 h 4860733"/>
              <a:gd name="connsiteX9309" fmla="*/ 4313872 w 4853691"/>
              <a:gd name="connsiteY9309" fmla="*/ 1135970 h 4860733"/>
              <a:gd name="connsiteX9310" fmla="*/ 4318566 w 4853691"/>
              <a:gd name="connsiteY9310" fmla="*/ 1140665 h 4860733"/>
              <a:gd name="connsiteX9311" fmla="*/ 4356118 w 4853691"/>
              <a:gd name="connsiteY9311" fmla="*/ 1199341 h 4860733"/>
              <a:gd name="connsiteX9312" fmla="*/ 4471124 w 4853691"/>
              <a:gd name="connsiteY9312" fmla="*/ 1328428 h 4860733"/>
              <a:gd name="connsiteX9313" fmla="*/ 4478165 w 4853691"/>
              <a:gd name="connsiteY9313" fmla="*/ 1337817 h 4860733"/>
              <a:gd name="connsiteX9314" fmla="*/ 4508676 w 4853691"/>
              <a:gd name="connsiteY9314" fmla="*/ 1370675 h 4860733"/>
              <a:gd name="connsiteX9315" fmla="*/ 4513371 w 4853691"/>
              <a:gd name="connsiteY9315" fmla="*/ 1375369 h 4860733"/>
              <a:gd name="connsiteX9316" fmla="*/ 4607252 w 4853691"/>
              <a:gd name="connsiteY9316" fmla="*/ 1497416 h 4860733"/>
              <a:gd name="connsiteX9317" fmla="*/ 4611946 w 4853691"/>
              <a:gd name="connsiteY9317" fmla="*/ 1504457 h 4860733"/>
              <a:gd name="connsiteX9318" fmla="*/ 4633070 w 4853691"/>
              <a:gd name="connsiteY9318" fmla="*/ 1549051 h 4860733"/>
              <a:gd name="connsiteX9319" fmla="*/ 4637764 w 4853691"/>
              <a:gd name="connsiteY9319" fmla="*/ 1558439 h 4860733"/>
              <a:gd name="connsiteX9320" fmla="*/ 4637764 w 4853691"/>
              <a:gd name="connsiteY9320" fmla="*/ 1560786 h 4860733"/>
              <a:gd name="connsiteX9321" fmla="*/ 4442959 w 4853691"/>
              <a:gd name="connsiteY9321" fmla="*/ 1340164 h 4860733"/>
              <a:gd name="connsiteX9322" fmla="*/ 4417141 w 4853691"/>
              <a:gd name="connsiteY9322" fmla="*/ 1295570 h 4860733"/>
              <a:gd name="connsiteX9323" fmla="*/ 4405406 w 4853691"/>
              <a:gd name="connsiteY9323" fmla="*/ 1274446 h 4860733"/>
              <a:gd name="connsiteX9324" fmla="*/ 4412447 w 4853691"/>
              <a:gd name="connsiteY9324" fmla="*/ 1269752 h 4860733"/>
              <a:gd name="connsiteX9325" fmla="*/ 4433571 w 4853691"/>
              <a:gd name="connsiteY9325" fmla="*/ 1290876 h 4860733"/>
              <a:gd name="connsiteX9326" fmla="*/ 4442959 w 4853691"/>
              <a:gd name="connsiteY9326" fmla="*/ 1300264 h 4860733"/>
              <a:gd name="connsiteX9327" fmla="*/ 4471124 w 4853691"/>
              <a:gd name="connsiteY9327" fmla="*/ 1328428 h 4860733"/>
              <a:gd name="connsiteX9328" fmla="*/ 4675317 w 4853691"/>
              <a:gd name="connsiteY9328" fmla="*/ 1619462 h 4860733"/>
              <a:gd name="connsiteX9329" fmla="*/ 4663581 w 4853691"/>
              <a:gd name="connsiteY9329" fmla="*/ 1598339 h 4860733"/>
              <a:gd name="connsiteX9330" fmla="*/ 4654193 w 4853691"/>
              <a:gd name="connsiteY9330" fmla="*/ 1574868 h 4860733"/>
              <a:gd name="connsiteX9331" fmla="*/ 4649499 w 4853691"/>
              <a:gd name="connsiteY9331" fmla="*/ 1558439 h 4860733"/>
              <a:gd name="connsiteX9332" fmla="*/ 4668275 w 4853691"/>
              <a:gd name="connsiteY9332" fmla="*/ 1588950 h 4860733"/>
              <a:gd name="connsiteX9333" fmla="*/ 4675317 w 4853691"/>
              <a:gd name="connsiteY9333" fmla="*/ 1614768 h 4860733"/>
              <a:gd name="connsiteX9334" fmla="*/ 4675317 w 4853691"/>
              <a:gd name="connsiteY9334" fmla="*/ 1619462 h 4860733"/>
              <a:gd name="connsiteX9335" fmla="*/ 4670623 w 4853691"/>
              <a:gd name="connsiteY9335" fmla="*/ 1624156 h 4860733"/>
              <a:gd name="connsiteX9336" fmla="*/ 4682358 w 4853691"/>
              <a:gd name="connsiteY9336" fmla="*/ 1654668 h 4860733"/>
              <a:gd name="connsiteX9337" fmla="*/ 4691746 w 4853691"/>
              <a:gd name="connsiteY9337" fmla="*/ 1678138 h 4860733"/>
              <a:gd name="connsiteX9338" fmla="*/ 4691746 w 4853691"/>
              <a:gd name="connsiteY9338" fmla="*/ 1680485 h 4860733"/>
              <a:gd name="connsiteX9339" fmla="*/ 4689399 w 4853691"/>
              <a:gd name="connsiteY9339" fmla="*/ 1675791 h 4860733"/>
              <a:gd name="connsiteX9340" fmla="*/ 4680011 w 4853691"/>
              <a:gd name="connsiteY9340" fmla="*/ 1654668 h 4860733"/>
              <a:gd name="connsiteX9341" fmla="*/ 4665929 w 4853691"/>
              <a:gd name="connsiteY9341" fmla="*/ 1621809 h 4860733"/>
              <a:gd name="connsiteX9342" fmla="*/ 4656540 w 4853691"/>
              <a:gd name="connsiteY9342" fmla="*/ 1598339 h 4860733"/>
              <a:gd name="connsiteX9343" fmla="*/ 4647152 w 4853691"/>
              <a:gd name="connsiteY9343" fmla="*/ 1574868 h 4860733"/>
              <a:gd name="connsiteX9344" fmla="*/ 4661234 w 4853691"/>
              <a:gd name="connsiteY9344" fmla="*/ 1595992 h 4860733"/>
              <a:gd name="connsiteX9345" fmla="*/ 4661234 w 4853691"/>
              <a:gd name="connsiteY9345" fmla="*/ 1598339 h 4860733"/>
              <a:gd name="connsiteX9346" fmla="*/ 4670623 w 4853691"/>
              <a:gd name="connsiteY9346" fmla="*/ 1624156 h 4860733"/>
              <a:gd name="connsiteX9347" fmla="*/ 4618988 w 4853691"/>
              <a:gd name="connsiteY9347" fmla="*/ 1516192 h 4860733"/>
              <a:gd name="connsiteX9348" fmla="*/ 4614294 w 4853691"/>
              <a:gd name="connsiteY9348" fmla="*/ 1509151 h 4860733"/>
              <a:gd name="connsiteX9349" fmla="*/ 4640111 w 4853691"/>
              <a:gd name="connsiteY9349" fmla="*/ 1549051 h 4860733"/>
              <a:gd name="connsiteX9350" fmla="*/ 4647152 w 4853691"/>
              <a:gd name="connsiteY9350" fmla="*/ 1567827 h 4860733"/>
              <a:gd name="connsiteX9351" fmla="*/ 4654193 w 4853691"/>
              <a:gd name="connsiteY9351" fmla="*/ 1588950 h 4860733"/>
              <a:gd name="connsiteX9352" fmla="*/ 4649499 w 4853691"/>
              <a:gd name="connsiteY9352" fmla="*/ 1581909 h 4860733"/>
              <a:gd name="connsiteX9353" fmla="*/ 4640111 w 4853691"/>
              <a:gd name="connsiteY9353" fmla="*/ 1567827 h 4860733"/>
              <a:gd name="connsiteX9354" fmla="*/ 4630723 w 4853691"/>
              <a:gd name="connsiteY9354" fmla="*/ 1544357 h 4860733"/>
              <a:gd name="connsiteX9355" fmla="*/ 4618988 w 4853691"/>
              <a:gd name="connsiteY9355" fmla="*/ 1516192 h 4860733"/>
              <a:gd name="connsiteX9356" fmla="*/ 4156619 w 4853691"/>
              <a:gd name="connsiteY9356" fmla="*/ 1173523 h 4860733"/>
              <a:gd name="connsiteX9357" fmla="*/ 4187131 w 4853691"/>
              <a:gd name="connsiteY9357" fmla="*/ 1220464 h 4860733"/>
              <a:gd name="connsiteX9358" fmla="*/ 4203560 w 4853691"/>
              <a:gd name="connsiteY9358" fmla="*/ 1246282 h 4860733"/>
              <a:gd name="connsiteX9359" fmla="*/ 4231725 w 4853691"/>
              <a:gd name="connsiteY9359" fmla="*/ 1290876 h 4860733"/>
              <a:gd name="connsiteX9360" fmla="*/ 4248154 w 4853691"/>
              <a:gd name="connsiteY9360" fmla="*/ 1319040 h 4860733"/>
              <a:gd name="connsiteX9361" fmla="*/ 4273972 w 4853691"/>
              <a:gd name="connsiteY9361" fmla="*/ 1363634 h 4860733"/>
              <a:gd name="connsiteX9362" fmla="*/ 4290401 w 4853691"/>
              <a:gd name="connsiteY9362" fmla="*/ 1389451 h 4860733"/>
              <a:gd name="connsiteX9363" fmla="*/ 4316218 w 4853691"/>
              <a:gd name="connsiteY9363" fmla="*/ 1434045 h 4860733"/>
              <a:gd name="connsiteX9364" fmla="*/ 4330301 w 4853691"/>
              <a:gd name="connsiteY9364" fmla="*/ 1459863 h 4860733"/>
              <a:gd name="connsiteX9365" fmla="*/ 4353771 w 4853691"/>
              <a:gd name="connsiteY9365" fmla="*/ 1502110 h 4860733"/>
              <a:gd name="connsiteX9366" fmla="*/ 4370201 w 4853691"/>
              <a:gd name="connsiteY9366" fmla="*/ 1530274 h 4860733"/>
              <a:gd name="connsiteX9367" fmla="*/ 4391324 w 4853691"/>
              <a:gd name="connsiteY9367" fmla="*/ 1570174 h 4860733"/>
              <a:gd name="connsiteX9368" fmla="*/ 4407753 w 4853691"/>
              <a:gd name="connsiteY9368" fmla="*/ 1598339 h 4860733"/>
              <a:gd name="connsiteX9369" fmla="*/ 4428877 w 4853691"/>
              <a:gd name="connsiteY9369" fmla="*/ 1635891 h 4860733"/>
              <a:gd name="connsiteX9370" fmla="*/ 4445306 w 4853691"/>
              <a:gd name="connsiteY9370" fmla="*/ 1666403 h 4860733"/>
              <a:gd name="connsiteX9371" fmla="*/ 4454694 w 4853691"/>
              <a:gd name="connsiteY9371" fmla="*/ 1682832 h 4860733"/>
              <a:gd name="connsiteX9372" fmla="*/ 4450000 w 4853691"/>
              <a:gd name="connsiteY9372" fmla="*/ 1687526 h 4860733"/>
              <a:gd name="connsiteX9373" fmla="*/ 4440612 w 4853691"/>
              <a:gd name="connsiteY9373" fmla="*/ 1680485 h 4860733"/>
              <a:gd name="connsiteX9374" fmla="*/ 4426530 w 4853691"/>
              <a:gd name="connsiteY9374" fmla="*/ 1671097 h 4860733"/>
              <a:gd name="connsiteX9375" fmla="*/ 4414795 w 4853691"/>
              <a:gd name="connsiteY9375" fmla="*/ 1664056 h 4860733"/>
              <a:gd name="connsiteX9376" fmla="*/ 4398365 w 4853691"/>
              <a:gd name="connsiteY9376" fmla="*/ 1654668 h 4860733"/>
              <a:gd name="connsiteX9377" fmla="*/ 4386630 w 4853691"/>
              <a:gd name="connsiteY9377" fmla="*/ 1647627 h 4860733"/>
              <a:gd name="connsiteX9378" fmla="*/ 4370201 w 4853691"/>
              <a:gd name="connsiteY9378" fmla="*/ 1638238 h 4860733"/>
              <a:gd name="connsiteX9379" fmla="*/ 4358465 w 4853691"/>
              <a:gd name="connsiteY9379" fmla="*/ 1631197 h 4860733"/>
              <a:gd name="connsiteX9380" fmla="*/ 4342036 w 4853691"/>
              <a:gd name="connsiteY9380" fmla="*/ 1624156 h 4860733"/>
              <a:gd name="connsiteX9381" fmla="*/ 4330301 w 4853691"/>
              <a:gd name="connsiteY9381" fmla="*/ 1619462 h 4860733"/>
              <a:gd name="connsiteX9382" fmla="*/ 4311524 w 4853691"/>
              <a:gd name="connsiteY9382" fmla="*/ 1612421 h 4860733"/>
              <a:gd name="connsiteX9383" fmla="*/ 4299789 w 4853691"/>
              <a:gd name="connsiteY9383" fmla="*/ 1607727 h 4860733"/>
              <a:gd name="connsiteX9384" fmla="*/ 4281013 w 4853691"/>
              <a:gd name="connsiteY9384" fmla="*/ 1600686 h 4860733"/>
              <a:gd name="connsiteX9385" fmla="*/ 4269277 w 4853691"/>
              <a:gd name="connsiteY9385" fmla="*/ 1595992 h 4860733"/>
              <a:gd name="connsiteX9386" fmla="*/ 4250501 w 4853691"/>
              <a:gd name="connsiteY9386" fmla="*/ 1588950 h 4860733"/>
              <a:gd name="connsiteX9387" fmla="*/ 4238766 w 4853691"/>
              <a:gd name="connsiteY9387" fmla="*/ 1584256 h 4860733"/>
              <a:gd name="connsiteX9388" fmla="*/ 4219990 w 4853691"/>
              <a:gd name="connsiteY9388" fmla="*/ 1579562 h 4860733"/>
              <a:gd name="connsiteX9389" fmla="*/ 4208254 w 4853691"/>
              <a:gd name="connsiteY9389" fmla="*/ 1574868 h 4860733"/>
              <a:gd name="connsiteX9390" fmla="*/ 4187131 w 4853691"/>
              <a:gd name="connsiteY9390" fmla="*/ 1570174 h 4860733"/>
              <a:gd name="connsiteX9391" fmla="*/ 4173049 w 4853691"/>
              <a:gd name="connsiteY9391" fmla="*/ 1567827 h 4860733"/>
              <a:gd name="connsiteX9392" fmla="*/ 4151925 w 4853691"/>
              <a:gd name="connsiteY9392" fmla="*/ 1563133 h 4860733"/>
              <a:gd name="connsiteX9393" fmla="*/ 4137843 w 4853691"/>
              <a:gd name="connsiteY9393" fmla="*/ 1560786 h 4860733"/>
              <a:gd name="connsiteX9394" fmla="*/ 4116719 w 4853691"/>
              <a:gd name="connsiteY9394" fmla="*/ 1558439 h 4860733"/>
              <a:gd name="connsiteX9395" fmla="*/ 4102637 w 4853691"/>
              <a:gd name="connsiteY9395" fmla="*/ 1556092 h 4860733"/>
              <a:gd name="connsiteX9396" fmla="*/ 4081514 w 4853691"/>
              <a:gd name="connsiteY9396" fmla="*/ 1553745 h 4860733"/>
              <a:gd name="connsiteX9397" fmla="*/ 4067432 w 4853691"/>
              <a:gd name="connsiteY9397" fmla="*/ 1551398 h 4860733"/>
              <a:gd name="connsiteX9398" fmla="*/ 4043961 w 4853691"/>
              <a:gd name="connsiteY9398" fmla="*/ 1549051 h 4860733"/>
              <a:gd name="connsiteX9399" fmla="*/ 4029879 w 4853691"/>
              <a:gd name="connsiteY9399" fmla="*/ 1549051 h 4860733"/>
              <a:gd name="connsiteX9400" fmla="*/ 4006408 w 4853691"/>
              <a:gd name="connsiteY9400" fmla="*/ 1546704 h 4860733"/>
              <a:gd name="connsiteX9401" fmla="*/ 3994673 w 4853691"/>
              <a:gd name="connsiteY9401" fmla="*/ 1546704 h 4860733"/>
              <a:gd name="connsiteX9402" fmla="*/ 3957120 w 4853691"/>
              <a:gd name="connsiteY9402" fmla="*/ 1546704 h 4860733"/>
              <a:gd name="connsiteX9403" fmla="*/ 3905485 w 4853691"/>
              <a:gd name="connsiteY9403" fmla="*/ 1546704 h 4860733"/>
              <a:gd name="connsiteX9404" fmla="*/ 3884362 w 4853691"/>
              <a:gd name="connsiteY9404" fmla="*/ 1549051 h 4860733"/>
              <a:gd name="connsiteX9405" fmla="*/ 3853850 w 4853691"/>
              <a:gd name="connsiteY9405" fmla="*/ 1551398 h 4860733"/>
              <a:gd name="connsiteX9406" fmla="*/ 3828033 w 4853691"/>
              <a:gd name="connsiteY9406" fmla="*/ 1553745 h 4860733"/>
              <a:gd name="connsiteX9407" fmla="*/ 3802215 w 4853691"/>
              <a:gd name="connsiteY9407" fmla="*/ 1556092 h 4860733"/>
              <a:gd name="connsiteX9408" fmla="*/ 3774051 w 4853691"/>
              <a:gd name="connsiteY9408" fmla="*/ 1560786 h 4860733"/>
              <a:gd name="connsiteX9409" fmla="*/ 3750580 w 4853691"/>
              <a:gd name="connsiteY9409" fmla="*/ 1563133 h 4860733"/>
              <a:gd name="connsiteX9410" fmla="*/ 3720069 w 4853691"/>
              <a:gd name="connsiteY9410" fmla="*/ 1567827 h 4860733"/>
              <a:gd name="connsiteX9411" fmla="*/ 3698945 w 4853691"/>
              <a:gd name="connsiteY9411" fmla="*/ 1572521 h 4860733"/>
              <a:gd name="connsiteX9412" fmla="*/ 3666086 w 4853691"/>
              <a:gd name="connsiteY9412" fmla="*/ 1579562 h 4860733"/>
              <a:gd name="connsiteX9413" fmla="*/ 3644963 w 4853691"/>
              <a:gd name="connsiteY9413" fmla="*/ 1584256 h 4860733"/>
              <a:gd name="connsiteX9414" fmla="*/ 3609758 w 4853691"/>
              <a:gd name="connsiteY9414" fmla="*/ 1593645 h 4860733"/>
              <a:gd name="connsiteX9415" fmla="*/ 3593328 w 4853691"/>
              <a:gd name="connsiteY9415" fmla="*/ 1598339 h 4860733"/>
              <a:gd name="connsiteX9416" fmla="*/ 3558123 w 4853691"/>
              <a:gd name="connsiteY9416" fmla="*/ 1607727 h 4860733"/>
              <a:gd name="connsiteX9417" fmla="*/ 3541693 w 4853691"/>
              <a:gd name="connsiteY9417" fmla="*/ 1593645 h 4860733"/>
              <a:gd name="connsiteX9418" fmla="*/ 3546387 w 4853691"/>
              <a:gd name="connsiteY9418" fmla="*/ 1523233 h 4860733"/>
              <a:gd name="connsiteX9419" fmla="*/ 3548734 w 4853691"/>
              <a:gd name="connsiteY9419" fmla="*/ 1495069 h 4860733"/>
              <a:gd name="connsiteX9420" fmla="*/ 3553428 w 4853691"/>
              <a:gd name="connsiteY9420" fmla="*/ 1438740 h 4860733"/>
              <a:gd name="connsiteX9421" fmla="*/ 3558123 w 4853691"/>
              <a:gd name="connsiteY9421" fmla="*/ 1394146 h 4860733"/>
              <a:gd name="connsiteX9422" fmla="*/ 3562817 w 4853691"/>
              <a:gd name="connsiteY9422" fmla="*/ 1356593 h 4860733"/>
              <a:gd name="connsiteX9423" fmla="*/ 3567511 w 4853691"/>
              <a:gd name="connsiteY9423" fmla="*/ 1307305 h 4860733"/>
              <a:gd name="connsiteX9424" fmla="*/ 3569858 w 4853691"/>
              <a:gd name="connsiteY9424" fmla="*/ 1279140 h 4860733"/>
              <a:gd name="connsiteX9425" fmla="*/ 3576899 w 4853691"/>
              <a:gd name="connsiteY9425" fmla="*/ 1229852 h 4860733"/>
              <a:gd name="connsiteX9426" fmla="*/ 3579246 w 4853691"/>
              <a:gd name="connsiteY9426" fmla="*/ 1204035 h 4860733"/>
              <a:gd name="connsiteX9427" fmla="*/ 3583940 w 4853691"/>
              <a:gd name="connsiteY9427" fmla="*/ 1161788 h 4860733"/>
              <a:gd name="connsiteX9428" fmla="*/ 3588634 w 4853691"/>
              <a:gd name="connsiteY9428" fmla="*/ 1131276 h 4860733"/>
              <a:gd name="connsiteX9429" fmla="*/ 3593328 w 4853691"/>
              <a:gd name="connsiteY9429" fmla="*/ 1100765 h 4860733"/>
              <a:gd name="connsiteX9430" fmla="*/ 3600369 w 4853691"/>
              <a:gd name="connsiteY9430" fmla="*/ 1058518 h 4860733"/>
              <a:gd name="connsiteX9431" fmla="*/ 3607410 w 4853691"/>
              <a:gd name="connsiteY9431" fmla="*/ 1009230 h 4860733"/>
              <a:gd name="connsiteX9432" fmla="*/ 3609758 w 4853691"/>
              <a:gd name="connsiteY9432" fmla="*/ 1009230 h 4860733"/>
              <a:gd name="connsiteX9433" fmla="*/ 3630881 w 4853691"/>
              <a:gd name="connsiteY9433" fmla="*/ 988107 h 4860733"/>
              <a:gd name="connsiteX9434" fmla="*/ 3614452 w 4853691"/>
              <a:gd name="connsiteY9434" fmla="*/ 969330 h 4860733"/>
              <a:gd name="connsiteX9435" fmla="*/ 3616799 w 4853691"/>
              <a:gd name="connsiteY9435" fmla="*/ 955248 h 4860733"/>
              <a:gd name="connsiteX9436" fmla="*/ 3619146 w 4853691"/>
              <a:gd name="connsiteY9436" fmla="*/ 945860 h 4860733"/>
              <a:gd name="connsiteX9437" fmla="*/ 4133149 w 4853691"/>
              <a:gd name="connsiteY9437" fmla="*/ 1124235 h 4860733"/>
              <a:gd name="connsiteX9438" fmla="*/ 4147231 w 4853691"/>
              <a:gd name="connsiteY9438" fmla="*/ 1147706 h 4860733"/>
              <a:gd name="connsiteX9439" fmla="*/ 4156619 w 4853691"/>
              <a:gd name="connsiteY9439" fmla="*/ 1173523 h 4860733"/>
              <a:gd name="connsiteX9440" fmla="*/ 3612104 w 4853691"/>
              <a:gd name="connsiteY9440" fmla="*/ 1649974 h 4860733"/>
              <a:gd name="connsiteX9441" fmla="*/ 3642616 w 4853691"/>
              <a:gd name="connsiteY9441" fmla="*/ 1661709 h 4860733"/>
              <a:gd name="connsiteX9442" fmla="*/ 3689557 w 4853691"/>
              <a:gd name="connsiteY9442" fmla="*/ 1680485 h 4860733"/>
              <a:gd name="connsiteX9443" fmla="*/ 3752927 w 4853691"/>
              <a:gd name="connsiteY9443" fmla="*/ 1708650 h 4860733"/>
              <a:gd name="connsiteX9444" fmla="*/ 3767010 w 4853691"/>
              <a:gd name="connsiteY9444" fmla="*/ 1713344 h 4860733"/>
              <a:gd name="connsiteX9445" fmla="*/ 3842115 w 4853691"/>
              <a:gd name="connsiteY9445" fmla="*/ 1746203 h 4860733"/>
              <a:gd name="connsiteX9446" fmla="*/ 3863239 w 4853691"/>
              <a:gd name="connsiteY9446" fmla="*/ 1755591 h 4860733"/>
              <a:gd name="connsiteX9447" fmla="*/ 3917220 w 4853691"/>
              <a:gd name="connsiteY9447" fmla="*/ 1781408 h 4860733"/>
              <a:gd name="connsiteX9448" fmla="*/ 3945385 w 4853691"/>
              <a:gd name="connsiteY9448" fmla="*/ 1795491 h 4860733"/>
              <a:gd name="connsiteX9449" fmla="*/ 3989979 w 4853691"/>
              <a:gd name="connsiteY9449" fmla="*/ 1816614 h 4860733"/>
              <a:gd name="connsiteX9450" fmla="*/ 4022837 w 4853691"/>
              <a:gd name="connsiteY9450" fmla="*/ 1833043 h 4860733"/>
              <a:gd name="connsiteX9451" fmla="*/ 4060390 w 4853691"/>
              <a:gd name="connsiteY9451" fmla="*/ 1851820 h 4860733"/>
              <a:gd name="connsiteX9452" fmla="*/ 4095596 w 4853691"/>
              <a:gd name="connsiteY9452" fmla="*/ 1870596 h 4860733"/>
              <a:gd name="connsiteX9453" fmla="*/ 4112025 w 4853691"/>
              <a:gd name="connsiteY9453" fmla="*/ 1879984 h 4860733"/>
              <a:gd name="connsiteX9454" fmla="*/ 4109678 w 4853691"/>
              <a:gd name="connsiteY9454" fmla="*/ 1889372 h 4860733"/>
              <a:gd name="connsiteX9455" fmla="*/ 4114372 w 4853691"/>
              <a:gd name="connsiteY9455" fmla="*/ 1901108 h 4860733"/>
              <a:gd name="connsiteX9456" fmla="*/ 4104984 w 4853691"/>
              <a:gd name="connsiteY9456" fmla="*/ 1908149 h 4860733"/>
              <a:gd name="connsiteX9457" fmla="*/ 4093249 w 4853691"/>
              <a:gd name="connsiteY9457" fmla="*/ 1917537 h 4860733"/>
              <a:gd name="connsiteX9458" fmla="*/ 4072126 w 4853691"/>
              <a:gd name="connsiteY9458" fmla="*/ 1933966 h 4860733"/>
              <a:gd name="connsiteX9459" fmla="*/ 4055696 w 4853691"/>
              <a:gd name="connsiteY9459" fmla="*/ 1945702 h 4860733"/>
              <a:gd name="connsiteX9460" fmla="*/ 4039267 w 4853691"/>
              <a:gd name="connsiteY9460" fmla="*/ 1959784 h 4860733"/>
              <a:gd name="connsiteX9461" fmla="*/ 4020491 w 4853691"/>
              <a:gd name="connsiteY9461" fmla="*/ 1976213 h 4860733"/>
              <a:gd name="connsiteX9462" fmla="*/ 4006408 w 4853691"/>
              <a:gd name="connsiteY9462" fmla="*/ 1990295 h 4860733"/>
              <a:gd name="connsiteX9463" fmla="*/ 3982938 w 4853691"/>
              <a:gd name="connsiteY9463" fmla="*/ 2011419 h 4860733"/>
              <a:gd name="connsiteX9464" fmla="*/ 3971203 w 4853691"/>
              <a:gd name="connsiteY9464" fmla="*/ 2023154 h 4860733"/>
              <a:gd name="connsiteX9465" fmla="*/ 3945385 w 4853691"/>
              <a:gd name="connsiteY9465" fmla="*/ 2048971 h 4860733"/>
              <a:gd name="connsiteX9466" fmla="*/ 3938344 w 4853691"/>
              <a:gd name="connsiteY9466" fmla="*/ 2056013 h 4860733"/>
              <a:gd name="connsiteX9467" fmla="*/ 3907832 w 4853691"/>
              <a:gd name="connsiteY9467" fmla="*/ 2086524 h 4860733"/>
              <a:gd name="connsiteX9468" fmla="*/ 3907832 w 4853691"/>
              <a:gd name="connsiteY9468" fmla="*/ 2086524 h 4860733"/>
              <a:gd name="connsiteX9469" fmla="*/ 3830380 w 4853691"/>
              <a:gd name="connsiteY9469" fmla="*/ 2173365 h 4860733"/>
              <a:gd name="connsiteX9470" fmla="*/ 3795174 w 4853691"/>
              <a:gd name="connsiteY9470" fmla="*/ 2213265 h 4860733"/>
              <a:gd name="connsiteX9471" fmla="*/ 3792827 w 4853691"/>
              <a:gd name="connsiteY9471" fmla="*/ 2217959 h 4860733"/>
              <a:gd name="connsiteX9472" fmla="*/ 3762316 w 4853691"/>
              <a:gd name="connsiteY9472" fmla="*/ 2257859 h 4860733"/>
              <a:gd name="connsiteX9473" fmla="*/ 3755274 w 4853691"/>
              <a:gd name="connsiteY9473" fmla="*/ 2267247 h 4860733"/>
              <a:gd name="connsiteX9474" fmla="*/ 3727110 w 4853691"/>
              <a:gd name="connsiteY9474" fmla="*/ 2304800 h 4860733"/>
              <a:gd name="connsiteX9475" fmla="*/ 3717721 w 4853691"/>
              <a:gd name="connsiteY9475" fmla="*/ 2316535 h 4860733"/>
              <a:gd name="connsiteX9476" fmla="*/ 3691904 w 4853691"/>
              <a:gd name="connsiteY9476" fmla="*/ 2351741 h 4860733"/>
              <a:gd name="connsiteX9477" fmla="*/ 3675475 w 4853691"/>
              <a:gd name="connsiteY9477" fmla="*/ 2375211 h 4860733"/>
              <a:gd name="connsiteX9478" fmla="*/ 3656698 w 4853691"/>
              <a:gd name="connsiteY9478" fmla="*/ 2401028 h 4860733"/>
              <a:gd name="connsiteX9479" fmla="*/ 3630881 w 4853691"/>
              <a:gd name="connsiteY9479" fmla="*/ 2438581 h 4860733"/>
              <a:gd name="connsiteX9480" fmla="*/ 3619146 w 4853691"/>
              <a:gd name="connsiteY9480" fmla="*/ 2455011 h 4860733"/>
              <a:gd name="connsiteX9481" fmla="*/ 3581593 w 4853691"/>
              <a:gd name="connsiteY9481" fmla="*/ 2508993 h 4860733"/>
              <a:gd name="connsiteX9482" fmla="*/ 3581593 w 4853691"/>
              <a:gd name="connsiteY9482" fmla="*/ 2508993 h 4860733"/>
              <a:gd name="connsiteX9483" fmla="*/ 3551081 w 4853691"/>
              <a:gd name="connsiteY9483" fmla="*/ 2553587 h 4860733"/>
              <a:gd name="connsiteX9484" fmla="*/ 3541693 w 4853691"/>
              <a:gd name="connsiteY9484" fmla="*/ 2551240 h 4860733"/>
              <a:gd name="connsiteX9485" fmla="*/ 3541693 w 4853691"/>
              <a:gd name="connsiteY9485" fmla="*/ 2548892 h 4860733"/>
              <a:gd name="connsiteX9486" fmla="*/ 3539346 w 4853691"/>
              <a:gd name="connsiteY9486" fmla="*/ 2447969 h 4860733"/>
              <a:gd name="connsiteX9487" fmla="*/ 3539346 w 4853691"/>
              <a:gd name="connsiteY9487" fmla="*/ 2410417 h 4860733"/>
              <a:gd name="connsiteX9488" fmla="*/ 3536999 w 4853691"/>
              <a:gd name="connsiteY9488" fmla="*/ 2328270 h 4860733"/>
              <a:gd name="connsiteX9489" fmla="*/ 3536999 w 4853691"/>
              <a:gd name="connsiteY9489" fmla="*/ 2274288 h 4860733"/>
              <a:gd name="connsiteX9490" fmla="*/ 3536999 w 4853691"/>
              <a:gd name="connsiteY9490" fmla="*/ 2208571 h 4860733"/>
              <a:gd name="connsiteX9491" fmla="*/ 3536999 w 4853691"/>
              <a:gd name="connsiteY9491" fmla="*/ 2142853 h 4860733"/>
              <a:gd name="connsiteX9492" fmla="*/ 3536999 w 4853691"/>
              <a:gd name="connsiteY9492" fmla="*/ 2088871 h 4860733"/>
              <a:gd name="connsiteX9493" fmla="*/ 3536999 w 4853691"/>
              <a:gd name="connsiteY9493" fmla="*/ 2006725 h 4860733"/>
              <a:gd name="connsiteX9494" fmla="*/ 3536999 w 4853691"/>
              <a:gd name="connsiteY9494" fmla="*/ 1971519 h 4860733"/>
              <a:gd name="connsiteX9495" fmla="*/ 3539346 w 4853691"/>
              <a:gd name="connsiteY9495" fmla="*/ 1854167 h 4860733"/>
              <a:gd name="connsiteX9496" fmla="*/ 3541693 w 4853691"/>
              <a:gd name="connsiteY9496" fmla="*/ 1800185 h 4860733"/>
              <a:gd name="connsiteX9497" fmla="*/ 3544040 w 4853691"/>
              <a:gd name="connsiteY9497" fmla="*/ 1736814 h 4860733"/>
              <a:gd name="connsiteX9498" fmla="*/ 3546387 w 4853691"/>
              <a:gd name="connsiteY9498" fmla="*/ 1673444 h 4860733"/>
              <a:gd name="connsiteX9499" fmla="*/ 3548734 w 4853691"/>
              <a:gd name="connsiteY9499" fmla="*/ 1642933 h 4860733"/>
              <a:gd name="connsiteX9500" fmla="*/ 3548734 w 4853691"/>
              <a:gd name="connsiteY9500" fmla="*/ 1642933 h 4860733"/>
              <a:gd name="connsiteX9501" fmla="*/ 3567511 w 4853691"/>
              <a:gd name="connsiteY9501" fmla="*/ 1631197 h 4860733"/>
              <a:gd name="connsiteX9502" fmla="*/ 3572205 w 4853691"/>
              <a:gd name="connsiteY9502" fmla="*/ 1633544 h 4860733"/>
              <a:gd name="connsiteX9503" fmla="*/ 3612104 w 4853691"/>
              <a:gd name="connsiteY9503" fmla="*/ 1649974 h 4860733"/>
              <a:gd name="connsiteX9504" fmla="*/ 4156619 w 4853691"/>
              <a:gd name="connsiteY9504" fmla="*/ 1936313 h 4860733"/>
              <a:gd name="connsiteX9505" fmla="*/ 4180090 w 4853691"/>
              <a:gd name="connsiteY9505" fmla="*/ 1976213 h 4860733"/>
              <a:gd name="connsiteX9506" fmla="*/ 4184784 w 4853691"/>
              <a:gd name="connsiteY9506" fmla="*/ 1985601 h 4860733"/>
              <a:gd name="connsiteX9507" fmla="*/ 4210601 w 4853691"/>
              <a:gd name="connsiteY9507" fmla="*/ 2030195 h 4860733"/>
              <a:gd name="connsiteX9508" fmla="*/ 4212948 w 4853691"/>
              <a:gd name="connsiteY9508" fmla="*/ 2032542 h 4860733"/>
              <a:gd name="connsiteX9509" fmla="*/ 4445306 w 4853691"/>
              <a:gd name="connsiteY9509" fmla="*/ 2365823 h 4860733"/>
              <a:gd name="connsiteX9510" fmla="*/ 4447653 w 4853691"/>
              <a:gd name="connsiteY9510" fmla="*/ 2370517 h 4860733"/>
              <a:gd name="connsiteX9511" fmla="*/ 4473471 w 4853691"/>
              <a:gd name="connsiteY9511" fmla="*/ 2398681 h 4860733"/>
              <a:gd name="connsiteX9512" fmla="*/ 4480512 w 4853691"/>
              <a:gd name="connsiteY9512" fmla="*/ 2405723 h 4860733"/>
              <a:gd name="connsiteX9513" fmla="*/ 4501635 w 4853691"/>
              <a:gd name="connsiteY9513" fmla="*/ 2429193 h 4860733"/>
              <a:gd name="connsiteX9514" fmla="*/ 4513371 w 4853691"/>
              <a:gd name="connsiteY9514" fmla="*/ 2438581 h 4860733"/>
              <a:gd name="connsiteX9515" fmla="*/ 4532147 w 4853691"/>
              <a:gd name="connsiteY9515" fmla="*/ 2457358 h 4860733"/>
              <a:gd name="connsiteX9516" fmla="*/ 4543882 w 4853691"/>
              <a:gd name="connsiteY9516" fmla="*/ 2466746 h 4860733"/>
              <a:gd name="connsiteX9517" fmla="*/ 4560311 w 4853691"/>
              <a:gd name="connsiteY9517" fmla="*/ 2480828 h 4860733"/>
              <a:gd name="connsiteX9518" fmla="*/ 4574393 w 4853691"/>
              <a:gd name="connsiteY9518" fmla="*/ 2490216 h 4860733"/>
              <a:gd name="connsiteX9519" fmla="*/ 4576741 w 4853691"/>
              <a:gd name="connsiteY9519" fmla="*/ 2490216 h 4860733"/>
              <a:gd name="connsiteX9520" fmla="*/ 4572047 w 4853691"/>
              <a:gd name="connsiteY9520" fmla="*/ 2501952 h 4860733"/>
              <a:gd name="connsiteX9521" fmla="*/ 4574393 w 4853691"/>
              <a:gd name="connsiteY9521" fmla="*/ 2511340 h 4860733"/>
              <a:gd name="connsiteX9522" fmla="*/ 4534494 w 4853691"/>
              <a:gd name="connsiteY9522" fmla="*/ 2532463 h 4860733"/>
              <a:gd name="connsiteX9523" fmla="*/ 4534494 w 4853691"/>
              <a:gd name="connsiteY9523" fmla="*/ 2532463 h 4860733"/>
              <a:gd name="connsiteX9524" fmla="*/ 4337342 w 4853691"/>
              <a:gd name="connsiteY9524" fmla="*/ 2647468 h 4860733"/>
              <a:gd name="connsiteX9525" fmla="*/ 4292748 w 4853691"/>
              <a:gd name="connsiteY9525" fmla="*/ 2675633 h 4860733"/>
              <a:gd name="connsiteX9526" fmla="*/ 4285707 w 4853691"/>
              <a:gd name="connsiteY9526" fmla="*/ 2680327 h 4860733"/>
              <a:gd name="connsiteX9527" fmla="*/ 4227031 w 4853691"/>
              <a:gd name="connsiteY9527" fmla="*/ 2717880 h 4860733"/>
              <a:gd name="connsiteX9528" fmla="*/ 4208254 w 4853691"/>
              <a:gd name="connsiteY9528" fmla="*/ 2729615 h 4860733"/>
              <a:gd name="connsiteX9529" fmla="*/ 4158966 w 4853691"/>
              <a:gd name="connsiteY9529" fmla="*/ 2760127 h 4860733"/>
              <a:gd name="connsiteX9530" fmla="*/ 4112025 w 4853691"/>
              <a:gd name="connsiteY9530" fmla="*/ 2790638 h 4860733"/>
              <a:gd name="connsiteX9531" fmla="*/ 4104984 w 4853691"/>
              <a:gd name="connsiteY9531" fmla="*/ 2795332 h 4860733"/>
              <a:gd name="connsiteX9532" fmla="*/ 4088555 w 4853691"/>
              <a:gd name="connsiteY9532" fmla="*/ 2785944 h 4860733"/>
              <a:gd name="connsiteX9533" fmla="*/ 4088555 w 4853691"/>
              <a:gd name="connsiteY9533" fmla="*/ 2750738 h 4860733"/>
              <a:gd name="connsiteX9534" fmla="*/ 4088555 w 4853691"/>
              <a:gd name="connsiteY9534" fmla="*/ 2685021 h 4860733"/>
              <a:gd name="connsiteX9535" fmla="*/ 4088555 w 4853691"/>
              <a:gd name="connsiteY9535" fmla="*/ 2623998 h 4860733"/>
              <a:gd name="connsiteX9536" fmla="*/ 4088555 w 4853691"/>
              <a:gd name="connsiteY9536" fmla="*/ 2565322 h 4860733"/>
              <a:gd name="connsiteX9537" fmla="*/ 4090902 w 4853691"/>
              <a:gd name="connsiteY9537" fmla="*/ 2490216 h 4860733"/>
              <a:gd name="connsiteX9538" fmla="*/ 4093249 w 4853691"/>
              <a:gd name="connsiteY9538" fmla="*/ 2401028 h 4860733"/>
              <a:gd name="connsiteX9539" fmla="*/ 4095596 w 4853691"/>
              <a:gd name="connsiteY9539" fmla="*/ 2332964 h 4860733"/>
              <a:gd name="connsiteX9540" fmla="*/ 4097943 w 4853691"/>
              <a:gd name="connsiteY9540" fmla="*/ 2286023 h 4860733"/>
              <a:gd name="connsiteX9541" fmla="*/ 4100290 w 4853691"/>
              <a:gd name="connsiteY9541" fmla="*/ 2217959 h 4860733"/>
              <a:gd name="connsiteX9542" fmla="*/ 4102637 w 4853691"/>
              <a:gd name="connsiteY9542" fmla="*/ 2173365 h 4860733"/>
              <a:gd name="connsiteX9543" fmla="*/ 4107331 w 4853691"/>
              <a:gd name="connsiteY9543" fmla="*/ 2105301 h 4860733"/>
              <a:gd name="connsiteX9544" fmla="*/ 4109678 w 4853691"/>
              <a:gd name="connsiteY9544" fmla="*/ 2065401 h 4860733"/>
              <a:gd name="connsiteX9545" fmla="*/ 4114372 w 4853691"/>
              <a:gd name="connsiteY9545" fmla="*/ 1994990 h 4860733"/>
              <a:gd name="connsiteX9546" fmla="*/ 4116719 w 4853691"/>
              <a:gd name="connsiteY9546" fmla="*/ 1962131 h 4860733"/>
              <a:gd name="connsiteX9547" fmla="*/ 4121414 w 4853691"/>
              <a:gd name="connsiteY9547" fmla="*/ 1905802 h 4860733"/>
              <a:gd name="connsiteX9548" fmla="*/ 4121414 w 4853691"/>
              <a:gd name="connsiteY9548" fmla="*/ 1905802 h 4860733"/>
              <a:gd name="connsiteX9549" fmla="*/ 4130802 w 4853691"/>
              <a:gd name="connsiteY9549" fmla="*/ 1903455 h 4860733"/>
              <a:gd name="connsiteX9550" fmla="*/ 4142537 w 4853691"/>
              <a:gd name="connsiteY9550" fmla="*/ 1924578 h 4860733"/>
              <a:gd name="connsiteX9551" fmla="*/ 4156619 w 4853691"/>
              <a:gd name="connsiteY9551" fmla="*/ 1936313 h 4860733"/>
              <a:gd name="connsiteX9552" fmla="*/ 4642458 w 4853691"/>
              <a:gd name="connsiteY9552" fmla="*/ 2487869 h 4860733"/>
              <a:gd name="connsiteX9553" fmla="*/ 4682358 w 4853691"/>
              <a:gd name="connsiteY9553" fmla="*/ 2473787 h 4860733"/>
              <a:gd name="connsiteX9554" fmla="*/ 4689399 w 4853691"/>
              <a:gd name="connsiteY9554" fmla="*/ 2471440 h 4860733"/>
              <a:gd name="connsiteX9555" fmla="*/ 4689399 w 4853691"/>
              <a:gd name="connsiteY9555" fmla="*/ 2476134 h 4860733"/>
              <a:gd name="connsiteX9556" fmla="*/ 4689399 w 4853691"/>
              <a:gd name="connsiteY9556" fmla="*/ 2480828 h 4860733"/>
              <a:gd name="connsiteX9557" fmla="*/ 4684705 w 4853691"/>
              <a:gd name="connsiteY9557" fmla="*/ 2483175 h 4860733"/>
              <a:gd name="connsiteX9558" fmla="*/ 4677664 w 4853691"/>
              <a:gd name="connsiteY9558" fmla="*/ 2485522 h 4860733"/>
              <a:gd name="connsiteX9559" fmla="*/ 4661234 w 4853691"/>
              <a:gd name="connsiteY9559" fmla="*/ 2490216 h 4860733"/>
              <a:gd name="connsiteX9560" fmla="*/ 4649499 w 4853691"/>
              <a:gd name="connsiteY9560" fmla="*/ 2492563 h 4860733"/>
              <a:gd name="connsiteX9561" fmla="*/ 4633070 w 4853691"/>
              <a:gd name="connsiteY9561" fmla="*/ 2497258 h 4860733"/>
              <a:gd name="connsiteX9562" fmla="*/ 4621334 w 4853691"/>
              <a:gd name="connsiteY9562" fmla="*/ 2499605 h 4860733"/>
              <a:gd name="connsiteX9563" fmla="*/ 4618988 w 4853691"/>
              <a:gd name="connsiteY9563" fmla="*/ 2499605 h 4860733"/>
              <a:gd name="connsiteX9564" fmla="*/ 4618988 w 4853691"/>
              <a:gd name="connsiteY9564" fmla="*/ 2499605 h 4860733"/>
              <a:gd name="connsiteX9565" fmla="*/ 4640111 w 4853691"/>
              <a:gd name="connsiteY9565" fmla="*/ 2492563 h 4860733"/>
              <a:gd name="connsiteX9566" fmla="*/ 4642458 w 4853691"/>
              <a:gd name="connsiteY9566" fmla="*/ 2487869 h 4860733"/>
              <a:gd name="connsiteX9567" fmla="*/ 4623682 w 4853691"/>
              <a:gd name="connsiteY9567" fmla="*/ 2523075 h 4860733"/>
              <a:gd name="connsiteX9568" fmla="*/ 4630723 w 4853691"/>
              <a:gd name="connsiteY9568" fmla="*/ 2527769 h 4860733"/>
              <a:gd name="connsiteX9569" fmla="*/ 4637764 w 4853691"/>
              <a:gd name="connsiteY9569" fmla="*/ 2530116 h 4860733"/>
              <a:gd name="connsiteX9570" fmla="*/ 4644805 w 4853691"/>
              <a:gd name="connsiteY9570" fmla="*/ 2532463 h 4860733"/>
              <a:gd name="connsiteX9571" fmla="*/ 4651846 w 4853691"/>
              <a:gd name="connsiteY9571" fmla="*/ 2534810 h 4860733"/>
              <a:gd name="connsiteX9572" fmla="*/ 4658887 w 4853691"/>
              <a:gd name="connsiteY9572" fmla="*/ 2537157 h 4860733"/>
              <a:gd name="connsiteX9573" fmla="*/ 4665929 w 4853691"/>
              <a:gd name="connsiteY9573" fmla="*/ 2539504 h 4860733"/>
              <a:gd name="connsiteX9574" fmla="*/ 4672970 w 4853691"/>
              <a:gd name="connsiteY9574" fmla="*/ 2541851 h 4860733"/>
              <a:gd name="connsiteX9575" fmla="*/ 4677664 w 4853691"/>
              <a:gd name="connsiteY9575" fmla="*/ 2544198 h 4860733"/>
              <a:gd name="connsiteX9576" fmla="*/ 4687052 w 4853691"/>
              <a:gd name="connsiteY9576" fmla="*/ 2546545 h 4860733"/>
              <a:gd name="connsiteX9577" fmla="*/ 4691746 w 4853691"/>
              <a:gd name="connsiteY9577" fmla="*/ 2546545 h 4860733"/>
              <a:gd name="connsiteX9578" fmla="*/ 4703481 w 4853691"/>
              <a:gd name="connsiteY9578" fmla="*/ 2546545 h 4860733"/>
              <a:gd name="connsiteX9579" fmla="*/ 4703481 w 4853691"/>
              <a:gd name="connsiteY9579" fmla="*/ 2546545 h 4860733"/>
              <a:gd name="connsiteX9580" fmla="*/ 4703481 w 4853691"/>
              <a:gd name="connsiteY9580" fmla="*/ 2546545 h 4860733"/>
              <a:gd name="connsiteX9581" fmla="*/ 4703481 w 4853691"/>
              <a:gd name="connsiteY9581" fmla="*/ 2546545 h 4860733"/>
              <a:gd name="connsiteX9582" fmla="*/ 4722257 w 4853691"/>
              <a:gd name="connsiteY9582" fmla="*/ 2544198 h 4860733"/>
              <a:gd name="connsiteX9583" fmla="*/ 4726952 w 4853691"/>
              <a:gd name="connsiteY9583" fmla="*/ 2541851 h 4860733"/>
              <a:gd name="connsiteX9584" fmla="*/ 4738687 w 4853691"/>
              <a:gd name="connsiteY9584" fmla="*/ 2539504 h 4860733"/>
              <a:gd name="connsiteX9585" fmla="*/ 4745728 w 4853691"/>
              <a:gd name="connsiteY9585" fmla="*/ 2537157 h 4860733"/>
              <a:gd name="connsiteX9586" fmla="*/ 4755116 w 4853691"/>
              <a:gd name="connsiteY9586" fmla="*/ 2532463 h 4860733"/>
              <a:gd name="connsiteX9587" fmla="*/ 4759810 w 4853691"/>
              <a:gd name="connsiteY9587" fmla="*/ 2534810 h 4860733"/>
              <a:gd name="connsiteX9588" fmla="*/ 4757463 w 4853691"/>
              <a:gd name="connsiteY9588" fmla="*/ 2539504 h 4860733"/>
              <a:gd name="connsiteX9589" fmla="*/ 4748075 w 4853691"/>
              <a:gd name="connsiteY9589" fmla="*/ 2555934 h 4860733"/>
              <a:gd name="connsiteX9590" fmla="*/ 4736340 w 4853691"/>
              <a:gd name="connsiteY9590" fmla="*/ 2577057 h 4860733"/>
              <a:gd name="connsiteX9591" fmla="*/ 4726952 w 4853691"/>
              <a:gd name="connsiteY9591" fmla="*/ 2593486 h 4860733"/>
              <a:gd name="connsiteX9592" fmla="*/ 4712869 w 4853691"/>
              <a:gd name="connsiteY9592" fmla="*/ 2614610 h 4860733"/>
              <a:gd name="connsiteX9593" fmla="*/ 4701134 w 4853691"/>
              <a:gd name="connsiteY9593" fmla="*/ 2631039 h 4860733"/>
              <a:gd name="connsiteX9594" fmla="*/ 4684705 w 4853691"/>
              <a:gd name="connsiteY9594" fmla="*/ 2654510 h 4860733"/>
              <a:gd name="connsiteX9595" fmla="*/ 4675317 w 4853691"/>
              <a:gd name="connsiteY9595" fmla="*/ 2670939 h 4860733"/>
              <a:gd name="connsiteX9596" fmla="*/ 4656540 w 4853691"/>
              <a:gd name="connsiteY9596" fmla="*/ 2699103 h 4860733"/>
              <a:gd name="connsiteX9597" fmla="*/ 4647152 w 4853691"/>
              <a:gd name="connsiteY9597" fmla="*/ 2710839 h 4860733"/>
              <a:gd name="connsiteX9598" fmla="*/ 4583782 w 4853691"/>
              <a:gd name="connsiteY9598" fmla="*/ 2792985 h 4860733"/>
              <a:gd name="connsiteX9599" fmla="*/ 4579088 w 4853691"/>
              <a:gd name="connsiteY9599" fmla="*/ 2800026 h 4860733"/>
              <a:gd name="connsiteX9600" fmla="*/ 4560311 w 4853691"/>
              <a:gd name="connsiteY9600" fmla="*/ 2821150 h 4860733"/>
              <a:gd name="connsiteX9601" fmla="*/ 4550923 w 4853691"/>
              <a:gd name="connsiteY9601" fmla="*/ 2816456 h 4860733"/>
              <a:gd name="connsiteX9602" fmla="*/ 4553270 w 4853691"/>
              <a:gd name="connsiteY9602" fmla="*/ 2785944 h 4860733"/>
              <a:gd name="connsiteX9603" fmla="*/ 4553270 w 4853691"/>
              <a:gd name="connsiteY9603" fmla="*/ 2783597 h 4860733"/>
              <a:gd name="connsiteX9604" fmla="*/ 4557964 w 4853691"/>
              <a:gd name="connsiteY9604" fmla="*/ 2741350 h 4860733"/>
              <a:gd name="connsiteX9605" fmla="*/ 4557964 w 4853691"/>
              <a:gd name="connsiteY9605" fmla="*/ 2739003 h 4860733"/>
              <a:gd name="connsiteX9606" fmla="*/ 4581435 w 4853691"/>
              <a:gd name="connsiteY9606" fmla="*/ 2579404 h 4860733"/>
              <a:gd name="connsiteX9607" fmla="*/ 4581435 w 4853691"/>
              <a:gd name="connsiteY9607" fmla="*/ 2574710 h 4860733"/>
              <a:gd name="connsiteX9608" fmla="*/ 4586129 w 4853691"/>
              <a:gd name="connsiteY9608" fmla="*/ 2555934 h 4860733"/>
              <a:gd name="connsiteX9609" fmla="*/ 4588476 w 4853691"/>
              <a:gd name="connsiteY9609" fmla="*/ 2537157 h 4860733"/>
              <a:gd name="connsiteX9610" fmla="*/ 4590823 w 4853691"/>
              <a:gd name="connsiteY9610" fmla="*/ 2523075 h 4860733"/>
              <a:gd name="connsiteX9611" fmla="*/ 4590823 w 4853691"/>
              <a:gd name="connsiteY9611" fmla="*/ 2518381 h 4860733"/>
              <a:gd name="connsiteX9612" fmla="*/ 4593170 w 4853691"/>
              <a:gd name="connsiteY9612" fmla="*/ 2518381 h 4860733"/>
              <a:gd name="connsiteX9613" fmla="*/ 4609599 w 4853691"/>
              <a:gd name="connsiteY9613" fmla="*/ 2511340 h 4860733"/>
              <a:gd name="connsiteX9614" fmla="*/ 4614294 w 4853691"/>
              <a:gd name="connsiteY9614" fmla="*/ 2513687 h 4860733"/>
              <a:gd name="connsiteX9615" fmla="*/ 4623682 w 4853691"/>
              <a:gd name="connsiteY9615" fmla="*/ 2523075 h 4860733"/>
              <a:gd name="connsiteX9616" fmla="*/ 4785628 w 4853691"/>
              <a:gd name="connsiteY9616" fmla="*/ 2497258 h 4860733"/>
              <a:gd name="connsiteX9617" fmla="*/ 4787975 w 4853691"/>
              <a:gd name="connsiteY9617" fmla="*/ 2494910 h 4860733"/>
              <a:gd name="connsiteX9618" fmla="*/ 4785628 w 4853691"/>
              <a:gd name="connsiteY9618" fmla="*/ 2497258 h 4860733"/>
              <a:gd name="connsiteX9619" fmla="*/ 4783281 w 4853691"/>
              <a:gd name="connsiteY9619" fmla="*/ 2504299 h 4860733"/>
              <a:gd name="connsiteX9620" fmla="*/ 4780934 w 4853691"/>
              <a:gd name="connsiteY9620" fmla="*/ 2504299 h 4860733"/>
              <a:gd name="connsiteX9621" fmla="*/ 4780934 w 4853691"/>
              <a:gd name="connsiteY9621" fmla="*/ 2501952 h 4860733"/>
              <a:gd name="connsiteX9622" fmla="*/ 4785628 w 4853691"/>
              <a:gd name="connsiteY9622" fmla="*/ 2497258 h 4860733"/>
              <a:gd name="connsiteX9623" fmla="*/ 4813793 w 4853691"/>
              <a:gd name="connsiteY9623" fmla="*/ 2466746 h 4860733"/>
              <a:gd name="connsiteX9624" fmla="*/ 4813793 w 4853691"/>
              <a:gd name="connsiteY9624" fmla="*/ 2466746 h 4860733"/>
              <a:gd name="connsiteX9625" fmla="*/ 4813793 w 4853691"/>
              <a:gd name="connsiteY9625" fmla="*/ 2466746 h 4860733"/>
              <a:gd name="connsiteX9626" fmla="*/ 4813793 w 4853691"/>
              <a:gd name="connsiteY9626" fmla="*/ 2466746 h 4860733"/>
              <a:gd name="connsiteX9627" fmla="*/ 4769198 w 4853691"/>
              <a:gd name="connsiteY9627" fmla="*/ 2567669 h 4860733"/>
              <a:gd name="connsiteX9628" fmla="*/ 4757463 w 4853691"/>
              <a:gd name="connsiteY9628" fmla="*/ 2614610 h 4860733"/>
              <a:gd name="connsiteX9629" fmla="*/ 4757463 w 4853691"/>
              <a:gd name="connsiteY9629" fmla="*/ 2619304 h 4860733"/>
              <a:gd name="connsiteX9630" fmla="*/ 4745728 w 4853691"/>
              <a:gd name="connsiteY9630" fmla="*/ 2668592 h 4860733"/>
              <a:gd name="connsiteX9631" fmla="*/ 4745728 w 4853691"/>
              <a:gd name="connsiteY9631" fmla="*/ 2673286 h 4860733"/>
              <a:gd name="connsiteX9632" fmla="*/ 4736340 w 4853691"/>
              <a:gd name="connsiteY9632" fmla="*/ 2724921 h 4860733"/>
              <a:gd name="connsiteX9633" fmla="*/ 4733993 w 4853691"/>
              <a:gd name="connsiteY9633" fmla="*/ 2731962 h 4860733"/>
              <a:gd name="connsiteX9634" fmla="*/ 4724605 w 4853691"/>
              <a:gd name="connsiteY9634" fmla="*/ 2783597 h 4860733"/>
              <a:gd name="connsiteX9635" fmla="*/ 4722257 w 4853691"/>
              <a:gd name="connsiteY9635" fmla="*/ 2792985 h 4860733"/>
              <a:gd name="connsiteX9636" fmla="*/ 4712869 w 4853691"/>
              <a:gd name="connsiteY9636" fmla="*/ 2846967 h 4860733"/>
              <a:gd name="connsiteX9637" fmla="*/ 4710522 w 4853691"/>
              <a:gd name="connsiteY9637" fmla="*/ 2856356 h 4860733"/>
              <a:gd name="connsiteX9638" fmla="*/ 4701134 w 4853691"/>
              <a:gd name="connsiteY9638" fmla="*/ 2912685 h 4860733"/>
              <a:gd name="connsiteX9639" fmla="*/ 4701134 w 4853691"/>
              <a:gd name="connsiteY9639" fmla="*/ 2917379 h 4860733"/>
              <a:gd name="connsiteX9640" fmla="*/ 4694093 w 4853691"/>
              <a:gd name="connsiteY9640" fmla="*/ 2959626 h 4860733"/>
              <a:gd name="connsiteX9641" fmla="*/ 4691746 w 4853691"/>
              <a:gd name="connsiteY9641" fmla="*/ 2959626 h 4860733"/>
              <a:gd name="connsiteX9642" fmla="*/ 4670623 w 4853691"/>
              <a:gd name="connsiteY9642" fmla="*/ 2980749 h 4860733"/>
              <a:gd name="connsiteX9643" fmla="*/ 4670623 w 4853691"/>
              <a:gd name="connsiteY9643" fmla="*/ 2985443 h 4860733"/>
              <a:gd name="connsiteX9644" fmla="*/ 4661234 w 4853691"/>
              <a:gd name="connsiteY9644" fmla="*/ 2985443 h 4860733"/>
              <a:gd name="connsiteX9645" fmla="*/ 4658887 w 4853691"/>
              <a:gd name="connsiteY9645" fmla="*/ 2985443 h 4860733"/>
              <a:gd name="connsiteX9646" fmla="*/ 4658887 w 4853691"/>
              <a:gd name="connsiteY9646" fmla="*/ 2983096 h 4860733"/>
              <a:gd name="connsiteX9647" fmla="*/ 4644805 w 4853691"/>
              <a:gd name="connsiteY9647" fmla="*/ 2964320 h 4860733"/>
              <a:gd name="connsiteX9648" fmla="*/ 4649499 w 4853691"/>
              <a:gd name="connsiteY9648" fmla="*/ 2947890 h 4860733"/>
              <a:gd name="connsiteX9649" fmla="*/ 4658887 w 4853691"/>
              <a:gd name="connsiteY9649" fmla="*/ 2915032 h 4860733"/>
              <a:gd name="connsiteX9650" fmla="*/ 4668275 w 4853691"/>
              <a:gd name="connsiteY9650" fmla="*/ 2884520 h 4860733"/>
              <a:gd name="connsiteX9651" fmla="*/ 4672970 w 4853691"/>
              <a:gd name="connsiteY9651" fmla="*/ 2865744 h 4860733"/>
              <a:gd name="connsiteX9652" fmla="*/ 4684705 w 4853691"/>
              <a:gd name="connsiteY9652" fmla="*/ 2821150 h 4860733"/>
              <a:gd name="connsiteX9653" fmla="*/ 4691746 w 4853691"/>
              <a:gd name="connsiteY9653" fmla="*/ 2797679 h 4860733"/>
              <a:gd name="connsiteX9654" fmla="*/ 4703481 w 4853691"/>
              <a:gd name="connsiteY9654" fmla="*/ 2757780 h 4860733"/>
              <a:gd name="connsiteX9655" fmla="*/ 4710522 w 4853691"/>
              <a:gd name="connsiteY9655" fmla="*/ 2734309 h 4860733"/>
              <a:gd name="connsiteX9656" fmla="*/ 4722257 w 4853691"/>
              <a:gd name="connsiteY9656" fmla="*/ 2699103 h 4860733"/>
              <a:gd name="connsiteX9657" fmla="*/ 4729299 w 4853691"/>
              <a:gd name="connsiteY9657" fmla="*/ 2675633 h 4860733"/>
              <a:gd name="connsiteX9658" fmla="*/ 4738687 w 4853691"/>
              <a:gd name="connsiteY9658" fmla="*/ 2642774 h 4860733"/>
              <a:gd name="connsiteX9659" fmla="*/ 4745728 w 4853691"/>
              <a:gd name="connsiteY9659" fmla="*/ 2619304 h 4860733"/>
              <a:gd name="connsiteX9660" fmla="*/ 4755116 w 4853691"/>
              <a:gd name="connsiteY9660" fmla="*/ 2588792 h 4860733"/>
              <a:gd name="connsiteX9661" fmla="*/ 4762157 w 4853691"/>
              <a:gd name="connsiteY9661" fmla="*/ 2567669 h 4860733"/>
              <a:gd name="connsiteX9662" fmla="*/ 4771546 w 4853691"/>
              <a:gd name="connsiteY9662" fmla="*/ 2537157 h 4860733"/>
              <a:gd name="connsiteX9663" fmla="*/ 4771546 w 4853691"/>
              <a:gd name="connsiteY9663" fmla="*/ 2537157 h 4860733"/>
              <a:gd name="connsiteX9664" fmla="*/ 4773892 w 4853691"/>
              <a:gd name="connsiteY9664" fmla="*/ 2537157 h 4860733"/>
              <a:gd name="connsiteX9665" fmla="*/ 4766852 w 4853691"/>
              <a:gd name="connsiteY9665" fmla="*/ 2560628 h 4860733"/>
              <a:gd name="connsiteX9666" fmla="*/ 4769198 w 4853691"/>
              <a:gd name="connsiteY9666" fmla="*/ 2567669 h 4860733"/>
              <a:gd name="connsiteX9667" fmla="*/ 4644805 w 4853691"/>
              <a:gd name="connsiteY9667" fmla="*/ 3032384 h 4860733"/>
              <a:gd name="connsiteX9668" fmla="*/ 4644805 w 4853691"/>
              <a:gd name="connsiteY9668" fmla="*/ 3041772 h 4860733"/>
              <a:gd name="connsiteX9669" fmla="*/ 4647152 w 4853691"/>
              <a:gd name="connsiteY9669" fmla="*/ 3058201 h 4860733"/>
              <a:gd name="connsiteX9670" fmla="*/ 4647152 w 4853691"/>
              <a:gd name="connsiteY9670" fmla="*/ 3067590 h 4860733"/>
              <a:gd name="connsiteX9671" fmla="*/ 4647152 w 4853691"/>
              <a:gd name="connsiteY9671" fmla="*/ 3069937 h 4860733"/>
              <a:gd name="connsiteX9672" fmla="*/ 4647152 w 4853691"/>
              <a:gd name="connsiteY9672" fmla="*/ 3074631 h 4860733"/>
              <a:gd name="connsiteX9673" fmla="*/ 4630723 w 4853691"/>
              <a:gd name="connsiteY9673" fmla="*/ 3093407 h 4860733"/>
              <a:gd name="connsiteX9674" fmla="*/ 4640111 w 4853691"/>
              <a:gd name="connsiteY9674" fmla="*/ 3109836 h 4860733"/>
              <a:gd name="connsiteX9675" fmla="*/ 4600211 w 4853691"/>
              <a:gd name="connsiteY9675" fmla="*/ 3177901 h 4860733"/>
              <a:gd name="connsiteX9676" fmla="*/ 4595517 w 4853691"/>
              <a:gd name="connsiteY9676" fmla="*/ 3182595 h 4860733"/>
              <a:gd name="connsiteX9677" fmla="*/ 4572047 w 4853691"/>
              <a:gd name="connsiteY9677" fmla="*/ 3217801 h 4860733"/>
              <a:gd name="connsiteX9678" fmla="*/ 4565005 w 4853691"/>
              <a:gd name="connsiteY9678" fmla="*/ 3227189 h 4860733"/>
              <a:gd name="connsiteX9679" fmla="*/ 4541535 w 4853691"/>
              <a:gd name="connsiteY9679" fmla="*/ 3257700 h 4860733"/>
              <a:gd name="connsiteX9680" fmla="*/ 4532147 w 4853691"/>
              <a:gd name="connsiteY9680" fmla="*/ 3269436 h 4860733"/>
              <a:gd name="connsiteX9681" fmla="*/ 4511023 w 4853691"/>
              <a:gd name="connsiteY9681" fmla="*/ 3295253 h 4860733"/>
              <a:gd name="connsiteX9682" fmla="*/ 4499288 w 4853691"/>
              <a:gd name="connsiteY9682" fmla="*/ 3306989 h 4860733"/>
              <a:gd name="connsiteX9683" fmla="*/ 4478165 w 4853691"/>
              <a:gd name="connsiteY9683" fmla="*/ 3330459 h 4860733"/>
              <a:gd name="connsiteX9684" fmla="*/ 4466430 w 4853691"/>
              <a:gd name="connsiteY9684" fmla="*/ 3342194 h 4860733"/>
              <a:gd name="connsiteX9685" fmla="*/ 4445306 w 4853691"/>
              <a:gd name="connsiteY9685" fmla="*/ 3365665 h 4860733"/>
              <a:gd name="connsiteX9686" fmla="*/ 4431224 w 4853691"/>
              <a:gd name="connsiteY9686" fmla="*/ 3377400 h 4860733"/>
              <a:gd name="connsiteX9687" fmla="*/ 4410100 w 4853691"/>
              <a:gd name="connsiteY9687" fmla="*/ 3398523 h 4860733"/>
              <a:gd name="connsiteX9688" fmla="*/ 4396018 w 4853691"/>
              <a:gd name="connsiteY9688" fmla="*/ 3410258 h 4860733"/>
              <a:gd name="connsiteX9689" fmla="*/ 4374895 w 4853691"/>
              <a:gd name="connsiteY9689" fmla="*/ 3429035 h 4860733"/>
              <a:gd name="connsiteX9690" fmla="*/ 4358465 w 4853691"/>
              <a:gd name="connsiteY9690" fmla="*/ 3440770 h 4860733"/>
              <a:gd name="connsiteX9691" fmla="*/ 4337342 w 4853691"/>
              <a:gd name="connsiteY9691" fmla="*/ 3457199 h 4860733"/>
              <a:gd name="connsiteX9692" fmla="*/ 4320913 w 4853691"/>
              <a:gd name="connsiteY9692" fmla="*/ 3468935 h 4860733"/>
              <a:gd name="connsiteX9693" fmla="*/ 4299789 w 4853691"/>
              <a:gd name="connsiteY9693" fmla="*/ 3485364 h 4860733"/>
              <a:gd name="connsiteX9694" fmla="*/ 4281013 w 4853691"/>
              <a:gd name="connsiteY9694" fmla="*/ 3497099 h 4860733"/>
              <a:gd name="connsiteX9695" fmla="*/ 4259889 w 4853691"/>
              <a:gd name="connsiteY9695" fmla="*/ 3511182 h 4860733"/>
              <a:gd name="connsiteX9696" fmla="*/ 4241113 w 4853691"/>
              <a:gd name="connsiteY9696" fmla="*/ 3522917 h 4860733"/>
              <a:gd name="connsiteX9697" fmla="*/ 4219990 w 4853691"/>
              <a:gd name="connsiteY9697" fmla="*/ 3534652 h 4860733"/>
              <a:gd name="connsiteX9698" fmla="*/ 4201213 w 4853691"/>
              <a:gd name="connsiteY9698" fmla="*/ 3544040 h 4860733"/>
              <a:gd name="connsiteX9699" fmla="*/ 4180090 w 4853691"/>
              <a:gd name="connsiteY9699" fmla="*/ 3555775 h 4860733"/>
              <a:gd name="connsiteX9700" fmla="*/ 4158966 w 4853691"/>
              <a:gd name="connsiteY9700" fmla="*/ 3565164 h 4860733"/>
              <a:gd name="connsiteX9701" fmla="*/ 4135496 w 4853691"/>
              <a:gd name="connsiteY9701" fmla="*/ 3574552 h 4860733"/>
              <a:gd name="connsiteX9702" fmla="*/ 4114372 w 4853691"/>
              <a:gd name="connsiteY9702" fmla="*/ 3581593 h 4860733"/>
              <a:gd name="connsiteX9703" fmla="*/ 4107331 w 4853691"/>
              <a:gd name="connsiteY9703" fmla="*/ 3583940 h 4860733"/>
              <a:gd name="connsiteX9704" fmla="*/ 4104984 w 4853691"/>
              <a:gd name="connsiteY9704" fmla="*/ 3581593 h 4860733"/>
              <a:gd name="connsiteX9705" fmla="*/ 4116719 w 4853691"/>
              <a:gd name="connsiteY9705" fmla="*/ 3572205 h 4860733"/>
              <a:gd name="connsiteX9706" fmla="*/ 4133149 w 4853691"/>
              <a:gd name="connsiteY9706" fmla="*/ 3558122 h 4860733"/>
              <a:gd name="connsiteX9707" fmla="*/ 4158966 w 4853691"/>
              <a:gd name="connsiteY9707" fmla="*/ 3536999 h 4860733"/>
              <a:gd name="connsiteX9708" fmla="*/ 4175395 w 4853691"/>
              <a:gd name="connsiteY9708" fmla="*/ 3522917 h 4860733"/>
              <a:gd name="connsiteX9709" fmla="*/ 4201213 w 4853691"/>
              <a:gd name="connsiteY9709" fmla="*/ 3501793 h 4860733"/>
              <a:gd name="connsiteX9710" fmla="*/ 4217643 w 4853691"/>
              <a:gd name="connsiteY9710" fmla="*/ 3487711 h 4860733"/>
              <a:gd name="connsiteX9711" fmla="*/ 4241113 w 4853691"/>
              <a:gd name="connsiteY9711" fmla="*/ 3466588 h 4860733"/>
              <a:gd name="connsiteX9712" fmla="*/ 4257542 w 4853691"/>
              <a:gd name="connsiteY9712" fmla="*/ 3452505 h 4860733"/>
              <a:gd name="connsiteX9713" fmla="*/ 4281013 w 4853691"/>
              <a:gd name="connsiteY9713" fmla="*/ 3431382 h 4860733"/>
              <a:gd name="connsiteX9714" fmla="*/ 4295095 w 4853691"/>
              <a:gd name="connsiteY9714" fmla="*/ 3417300 h 4860733"/>
              <a:gd name="connsiteX9715" fmla="*/ 4318566 w 4853691"/>
              <a:gd name="connsiteY9715" fmla="*/ 3393829 h 4860733"/>
              <a:gd name="connsiteX9716" fmla="*/ 4332648 w 4853691"/>
              <a:gd name="connsiteY9716" fmla="*/ 3379747 h 4860733"/>
              <a:gd name="connsiteX9717" fmla="*/ 4356118 w 4853691"/>
              <a:gd name="connsiteY9717" fmla="*/ 3356276 h 4860733"/>
              <a:gd name="connsiteX9718" fmla="*/ 4370201 w 4853691"/>
              <a:gd name="connsiteY9718" fmla="*/ 3342194 h 4860733"/>
              <a:gd name="connsiteX9719" fmla="*/ 4393671 w 4853691"/>
              <a:gd name="connsiteY9719" fmla="*/ 3316377 h 4860733"/>
              <a:gd name="connsiteX9720" fmla="*/ 4405406 w 4853691"/>
              <a:gd name="connsiteY9720" fmla="*/ 3302295 h 4860733"/>
              <a:gd name="connsiteX9721" fmla="*/ 4428877 w 4853691"/>
              <a:gd name="connsiteY9721" fmla="*/ 3276477 h 4860733"/>
              <a:gd name="connsiteX9722" fmla="*/ 4440612 w 4853691"/>
              <a:gd name="connsiteY9722" fmla="*/ 3262394 h 4860733"/>
              <a:gd name="connsiteX9723" fmla="*/ 4466430 w 4853691"/>
              <a:gd name="connsiteY9723" fmla="*/ 3229536 h 4860733"/>
              <a:gd name="connsiteX9724" fmla="*/ 4471124 w 4853691"/>
              <a:gd name="connsiteY9724" fmla="*/ 3222495 h 4860733"/>
              <a:gd name="connsiteX9725" fmla="*/ 4501635 w 4853691"/>
              <a:gd name="connsiteY9725" fmla="*/ 3182595 h 4860733"/>
              <a:gd name="connsiteX9726" fmla="*/ 4508676 w 4853691"/>
              <a:gd name="connsiteY9726" fmla="*/ 3173207 h 4860733"/>
              <a:gd name="connsiteX9727" fmla="*/ 4532147 w 4853691"/>
              <a:gd name="connsiteY9727" fmla="*/ 3142695 h 4860733"/>
              <a:gd name="connsiteX9728" fmla="*/ 4541535 w 4853691"/>
              <a:gd name="connsiteY9728" fmla="*/ 3128613 h 4860733"/>
              <a:gd name="connsiteX9729" fmla="*/ 4560311 w 4853691"/>
              <a:gd name="connsiteY9729" fmla="*/ 3100448 h 4860733"/>
              <a:gd name="connsiteX9730" fmla="*/ 4569699 w 4853691"/>
              <a:gd name="connsiteY9730" fmla="*/ 3084019 h 4860733"/>
              <a:gd name="connsiteX9731" fmla="*/ 4586129 w 4853691"/>
              <a:gd name="connsiteY9731" fmla="*/ 3058201 h 4860733"/>
              <a:gd name="connsiteX9732" fmla="*/ 4595517 w 4853691"/>
              <a:gd name="connsiteY9732" fmla="*/ 3041772 h 4860733"/>
              <a:gd name="connsiteX9733" fmla="*/ 4611946 w 4853691"/>
              <a:gd name="connsiteY9733" fmla="*/ 3013608 h 4860733"/>
              <a:gd name="connsiteX9734" fmla="*/ 4621334 w 4853691"/>
              <a:gd name="connsiteY9734" fmla="*/ 2997178 h 4860733"/>
              <a:gd name="connsiteX9735" fmla="*/ 4628376 w 4853691"/>
              <a:gd name="connsiteY9735" fmla="*/ 2985443 h 4860733"/>
              <a:gd name="connsiteX9736" fmla="*/ 4637764 w 4853691"/>
              <a:gd name="connsiteY9736" fmla="*/ 2987790 h 4860733"/>
              <a:gd name="connsiteX9737" fmla="*/ 4637764 w 4853691"/>
              <a:gd name="connsiteY9737" fmla="*/ 2987790 h 4860733"/>
              <a:gd name="connsiteX9738" fmla="*/ 4637764 w 4853691"/>
              <a:gd name="connsiteY9738" fmla="*/ 2999525 h 4860733"/>
              <a:gd name="connsiteX9739" fmla="*/ 4644805 w 4853691"/>
              <a:gd name="connsiteY9739" fmla="*/ 3032384 h 4860733"/>
              <a:gd name="connsiteX9740" fmla="*/ 4604905 w 4853691"/>
              <a:gd name="connsiteY9740" fmla="*/ 3203718 h 4860733"/>
              <a:gd name="connsiteX9741" fmla="*/ 4579088 w 4853691"/>
              <a:gd name="connsiteY9741" fmla="*/ 3257700 h 4860733"/>
              <a:gd name="connsiteX9742" fmla="*/ 4557964 w 4853691"/>
              <a:gd name="connsiteY9742" fmla="*/ 3304641 h 4860733"/>
              <a:gd name="connsiteX9743" fmla="*/ 4532147 w 4853691"/>
              <a:gd name="connsiteY9743" fmla="*/ 3358623 h 4860733"/>
              <a:gd name="connsiteX9744" fmla="*/ 4508676 w 4853691"/>
              <a:gd name="connsiteY9744" fmla="*/ 3403217 h 4860733"/>
              <a:gd name="connsiteX9745" fmla="*/ 4478165 w 4853691"/>
              <a:gd name="connsiteY9745" fmla="*/ 3457199 h 4860733"/>
              <a:gd name="connsiteX9746" fmla="*/ 4454694 w 4853691"/>
              <a:gd name="connsiteY9746" fmla="*/ 3499446 h 4860733"/>
              <a:gd name="connsiteX9747" fmla="*/ 4421835 w 4853691"/>
              <a:gd name="connsiteY9747" fmla="*/ 3555775 h 4860733"/>
              <a:gd name="connsiteX9748" fmla="*/ 4398365 w 4853691"/>
              <a:gd name="connsiteY9748" fmla="*/ 3595675 h 4860733"/>
              <a:gd name="connsiteX9749" fmla="*/ 4360812 w 4853691"/>
              <a:gd name="connsiteY9749" fmla="*/ 3654351 h 4860733"/>
              <a:gd name="connsiteX9750" fmla="*/ 4337342 w 4853691"/>
              <a:gd name="connsiteY9750" fmla="*/ 3689557 h 4860733"/>
              <a:gd name="connsiteX9751" fmla="*/ 4290401 w 4853691"/>
              <a:gd name="connsiteY9751" fmla="*/ 3757621 h 4860733"/>
              <a:gd name="connsiteX9752" fmla="*/ 4283360 w 4853691"/>
              <a:gd name="connsiteY9752" fmla="*/ 3767009 h 4860733"/>
              <a:gd name="connsiteX9753" fmla="*/ 4187131 w 4853691"/>
              <a:gd name="connsiteY9753" fmla="*/ 3837421 h 4860733"/>
              <a:gd name="connsiteX9754" fmla="*/ 4184784 w 4853691"/>
              <a:gd name="connsiteY9754" fmla="*/ 3832727 h 4860733"/>
              <a:gd name="connsiteX9755" fmla="*/ 4177743 w 4853691"/>
              <a:gd name="connsiteY9755" fmla="*/ 3820992 h 4860733"/>
              <a:gd name="connsiteX9756" fmla="*/ 4168355 w 4853691"/>
              <a:gd name="connsiteY9756" fmla="*/ 3804562 h 4860733"/>
              <a:gd name="connsiteX9757" fmla="*/ 4161313 w 4853691"/>
              <a:gd name="connsiteY9757" fmla="*/ 3792827 h 4860733"/>
              <a:gd name="connsiteX9758" fmla="*/ 4151925 w 4853691"/>
              <a:gd name="connsiteY9758" fmla="*/ 3774051 h 4860733"/>
              <a:gd name="connsiteX9759" fmla="*/ 4147231 w 4853691"/>
              <a:gd name="connsiteY9759" fmla="*/ 3762315 h 4860733"/>
              <a:gd name="connsiteX9760" fmla="*/ 4137843 w 4853691"/>
              <a:gd name="connsiteY9760" fmla="*/ 3738845 h 4860733"/>
              <a:gd name="connsiteX9761" fmla="*/ 4133149 w 4853691"/>
              <a:gd name="connsiteY9761" fmla="*/ 3729457 h 4860733"/>
              <a:gd name="connsiteX9762" fmla="*/ 4119067 w 4853691"/>
              <a:gd name="connsiteY9762" fmla="*/ 3691904 h 4860733"/>
              <a:gd name="connsiteX9763" fmla="*/ 4116719 w 4853691"/>
              <a:gd name="connsiteY9763" fmla="*/ 3682516 h 4860733"/>
              <a:gd name="connsiteX9764" fmla="*/ 4104984 w 4853691"/>
              <a:gd name="connsiteY9764" fmla="*/ 3652004 h 4860733"/>
              <a:gd name="connsiteX9765" fmla="*/ 4097943 w 4853691"/>
              <a:gd name="connsiteY9765" fmla="*/ 3628534 h 4860733"/>
              <a:gd name="connsiteX9766" fmla="*/ 4097943 w 4853691"/>
              <a:gd name="connsiteY9766" fmla="*/ 3626187 h 4860733"/>
              <a:gd name="connsiteX9767" fmla="*/ 4112025 w 4853691"/>
              <a:gd name="connsiteY9767" fmla="*/ 3607411 h 4860733"/>
              <a:gd name="connsiteX9768" fmla="*/ 4109678 w 4853691"/>
              <a:gd name="connsiteY9768" fmla="*/ 3600369 h 4860733"/>
              <a:gd name="connsiteX9769" fmla="*/ 4116719 w 4853691"/>
              <a:gd name="connsiteY9769" fmla="*/ 3598022 h 4860733"/>
              <a:gd name="connsiteX9770" fmla="*/ 4135496 w 4853691"/>
              <a:gd name="connsiteY9770" fmla="*/ 3590981 h 4860733"/>
              <a:gd name="connsiteX9771" fmla="*/ 4166007 w 4853691"/>
              <a:gd name="connsiteY9771" fmla="*/ 3576899 h 4860733"/>
              <a:gd name="connsiteX9772" fmla="*/ 4177743 w 4853691"/>
              <a:gd name="connsiteY9772" fmla="*/ 3572205 h 4860733"/>
              <a:gd name="connsiteX9773" fmla="*/ 4212948 w 4853691"/>
              <a:gd name="connsiteY9773" fmla="*/ 3553428 h 4860733"/>
              <a:gd name="connsiteX9774" fmla="*/ 4219990 w 4853691"/>
              <a:gd name="connsiteY9774" fmla="*/ 3548734 h 4860733"/>
              <a:gd name="connsiteX9775" fmla="*/ 4257542 w 4853691"/>
              <a:gd name="connsiteY9775" fmla="*/ 3527611 h 4860733"/>
              <a:gd name="connsiteX9776" fmla="*/ 4259889 w 4853691"/>
              <a:gd name="connsiteY9776" fmla="*/ 3525264 h 4860733"/>
              <a:gd name="connsiteX9777" fmla="*/ 4414795 w 4853691"/>
              <a:gd name="connsiteY9777" fmla="*/ 3410258 h 4860733"/>
              <a:gd name="connsiteX9778" fmla="*/ 4450000 w 4853691"/>
              <a:gd name="connsiteY9778" fmla="*/ 3377400 h 4860733"/>
              <a:gd name="connsiteX9779" fmla="*/ 4461736 w 4853691"/>
              <a:gd name="connsiteY9779" fmla="*/ 3365665 h 4860733"/>
              <a:gd name="connsiteX9780" fmla="*/ 4482859 w 4853691"/>
              <a:gd name="connsiteY9780" fmla="*/ 3342194 h 4860733"/>
              <a:gd name="connsiteX9781" fmla="*/ 4494594 w 4853691"/>
              <a:gd name="connsiteY9781" fmla="*/ 3328112 h 4860733"/>
              <a:gd name="connsiteX9782" fmla="*/ 4513371 w 4853691"/>
              <a:gd name="connsiteY9782" fmla="*/ 3306989 h 4860733"/>
              <a:gd name="connsiteX9783" fmla="*/ 4525106 w 4853691"/>
              <a:gd name="connsiteY9783" fmla="*/ 3290559 h 4860733"/>
              <a:gd name="connsiteX9784" fmla="*/ 4541535 w 4853691"/>
              <a:gd name="connsiteY9784" fmla="*/ 3269436 h 4860733"/>
              <a:gd name="connsiteX9785" fmla="*/ 4553270 w 4853691"/>
              <a:gd name="connsiteY9785" fmla="*/ 3253006 h 4860733"/>
              <a:gd name="connsiteX9786" fmla="*/ 4569699 w 4853691"/>
              <a:gd name="connsiteY9786" fmla="*/ 3231883 h 4860733"/>
              <a:gd name="connsiteX9787" fmla="*/ 4581435 w 4853691"/>
              <a:gd name="connsiteY9787" fmla="*/ 3215454 h 4860733"/>
              <a:gd name="connsiteX9788" fmla="*/ 4595517 w 4853691"/>
              <a:gd name="connsiteY9788" fmla="*/ 3191983 h 4860733"/>
              <a:gd name="connsiteX9789" fmla="*/ 4607252 w 4853691"/>
              <a:gd name="connsiteY9789" fmla="*/ 3173207 h 4860733"/>
              <a:gd name="connsiteX9790" fmla="*/ 4621334 w 4853691"/>
              <a:gd name="connsiteY9790" fmla="*/ 3149737 h 4860733"/>
              <a:gd name="connsiteX9791" fmla="*/ 4633070 w 4853691"/>
              <a:gd name="connsiteY9791" fmla="*/ 3130960 h 4860733"/>
              <a:gd name="connsiteX9792" fmla="*/ 4640111 w 4853691"/>
              <a:gd name="connsiteY9792" fmla="*/ 3119225 h 4860733"/>
              <a:gd name="connsiteX9793" fmla="*/ 4640111 w 4853691"/>
              <a:gd name="connsiteY9793" fmla="*/ 3119225 h 4860733"/>
              <a:gd name="connsiteX9794" fmla="*/ 4621334 w 4853691"/>
              <a:gd name="connsiteY9794" fmla="*/ 3161472 h 4860733"/>
              <a:gd name="connsiteX9795" fmla="*/ 4604905 w 4853691"/>
              <a:gd name="connsiteY9795" fmla="*/ 3203718 h 4860733"/>
              <a:gd name="connsiteX9796" fmla="*/ 4396018 w 4853691"/>
              <a:gd name="connsiteY9796" fmla="*/ 3689557 h 4860733"/>
              <a:gd name="connsiteX9797" fmla="*/ 4391324 w 4853691"/>
              <a:gd name="connsiteY9797" fmla="*/ 3698945 h 4860733"/>
              <a:gd name="connsiteX9798" fmla="*/ 4339689 w 4853691"/>
              <a:gd name="connsiteY9798" fmla="*/ 3792827 h 4860733"/>
              <a:gd name="connsiteX9799" fmla="*/ 4334995 w 4853691"/>
              <a:gd name="connsiteY9799" fmla="*/ 3799868 h 4860733"/>
              <a:gd name="connsiteX9800" fmla="*/ 4299789 w 4853691"/>
              <a:gd name="connsiteY9800" fmla="*/ 3856197 h 4860733"/>
              <a:gd name="connsiteX9801" fmla="*/ 4290401 w 4853691"/>
              <a:gd name="connsiteY9801" fmla="*/ 3865586 h 4860733"/>
              <a:gd name="connsiteX9802" fmla="*/ 4281013 w 4853691"/>
              <a:gd name="connsiteY9802" fmla="*/ 3874974 h 4860733"/>
              <a:gd name="connsiteX9803" fmla="*/ 4248154 w 4853691"/>
              <a:gd name="connsiteY9803" fmla="*/ 3907832 h 4860733"/>
              <a:gd name="connsiteX9804" fmla="*/ 4234072 w 4853691"/>
              <a:gd name="connsiteY9804" fmla="*/ 3903138 h 4860733"/>
              <a:gd name="connsiteX9805" fmla="*/ 4212948 w 4853691"/>
              <a:gd name="connsiteY9805" fmla="*/ 3924262 h 4860733"/>
              <a:gd name="connsiteX9806" fmla="*/ 4217643 w 4853691"/>
              <a:gd name="connsiteY9806" fmla="*/ 3935997 h 4860733"/>
              <a:gd name="connsiteX9807" fmla="*/ 4212948 w 4853691"/>
              <a:gd name="connsiteY9807" fmla="*/ 3938344 h 4860733"/>
              <a:gd name="connsiteX9808" fmla="*/ 4212948 w 4853691"/>
              <a:gd name="connsiteY9808" fmla="*/ 3933650 h 4860733"/>
              <a:gd name="connsiteX9809" fmla="*/ 4210601 w 4853691"/>
              <a:gd name="connsiteY9809" fmla="*/ 3891403 h 4860733"/>
              <a:gd name="connsiteX9810" fmla="*/ 4229378 w 4853691"/>
              <a:gd name="connsiteY9810" fmla="*/ 3872627 h 4860733"/>
              <a:gd name="connsiteX9811" fmla="*/ 4222337 w 4853691"/>
              <a:gd name="connsiteY9811" fmla="*/ 3856197 h 4860733"/>
              <a:gd name="connsiteX9812" fmla="*/ 4276319 w 4853691"/>
              <a:gd name="connsiteY9812" fmla="*/ 3783439 h 4860733"/>
              <a:gd name="connsiteX9813" fmla="*/ 4285707 w 4853691"/>
              <a:gd name="connsiteY9813" fmla="*/ 3769357 h 4860733"/>
              <a:gd name="connsiteX9814" fmla="*/ 4410100 w 4853691"/>
              <a:gd name="connsiteY9814" fmla="*/ 3661392 h 4860733"/>
              <a:gd name="connsiteX9815" fmla="*/ 4396018 w 4853691"/>
              <a:gd name="connsiteY9815" fmla="*/ 3689557 h 4860733"/>
              <a:gd name="connsiteX9816" fmla="*/ 4257542 w 4853691"/>
              <a:gd name="connsiteY9816" fmla="*/ 3900791 h 4860733"/>
              <a:gd name="connsiteX9817" fmla="*/ 4250501 w 4853691"/>
              <a:gd name="connsiteY9817" fmla="*/ 3905485 h 4860733"/>
              <a:gd name="connsiteX9818" fmla="*/ 4250501 w 4853691"/>
              <a:gd name="connsiteY9818" fmla="*/ 3905485 h 4860733"/>
              <a:gd name="connsiteX9819" fmla="*/ 4273972 w 4853691"/>
              <a:gd name="connsiteY9819" fmla="*/ 3882015 h 4860733"/>
              <a:gd name="connsiteX9820" fmla="*/ 4290401 w 4853691"/>
              <a:gd name="connsiteY9820" fmla="*/ 3865586 h 4860733"/>
              <a:gd name="connsiteX9821" fmla="*/ 4295095 w 4853691"/>
              <a:gd name="connsiteY9821" fmla="*/ 3860891 h 4860733"/>
              <a:gd name="connsiteX9822" fmla="*/ 4285707 w 4853691"/>
              <a:gd name="connsiteY9822" fmla="*/ 3877321 h 4860733"/>
              <a:gd name="connsiteX9823" fmla="*/ 4283360 w 4853691"/>
              <a:gd name="connsiteY9823" fmla="*/ 3879668 h 4860733"/>
              <a:gd name="connsiteX9824" fmla="*/ 4257542 w 4853691"/>
              <a:gd name="connsiteY9824" fmla="*/ 3900791 h 4860733"/>
              <a:gd name="connsiteX9825" fmla="*/ 4215296 w 4853691"/>
              <a:gd name="connsiteY9825" fmla="*/ 3943038 h 4860733"/>
              <a:gd name="connsiteX9826" fmla="*/ 4215296 w 4853691"/>
              <a:gd name="connsiteY9826" fmla="*/ 3940691 h 4860733"/>
              <a:gd name="connsiteX9827" fmla="*/ 4222337 w 4853691"/>
              <a:gd name="connsiteY9827" fmla="*/ 3935997 h 4860733"/>
              <a:gd name="connsiteX9828" fmla="*/ 4222337 w 4853691"/>
              <a:gd name="connsiteY9828" fmla="*/ 3935997 h 4860733"/>
              <a:gd name="connsiteX9829" fmla="*/ 4215296 w 4853691"/>
              <a:gd name="connsiteY9829" fmla="*/ 3943038 h 4860733"/>
              <a:gd name="connsiteX9830" fmla="*/ 4215296 w 4853691"/>
              <a:gd name="connsiteY9830" fmla="*/ 3943038 h 4860733"/>
              <a:gd name="connsiteX9831" fmla="*/ 4144884 w 4853691"/>
              <a:gd name="connsiteY9831" fmla="*/ 3987632 h 4860733"/>
              <a:gd name="connsiteX9832" fmla="*/ 4107331 w 4853691"/>
              <a:gd name="connsiteY9832" fmla="*/ 4013449 h 4860733"/>
              <a:gd name="connsiteX9833" fmla="*/ 4074473 w 4853691"/>
              <a:gd name="connsiteY9833" fmla="*/ 4034573 h 4860733"/>
              <a:gd name="connsiteX9834" fmla="*/ 4034573 w 4853691"/>
              <a:gd name="connsiteY9834" fmla="*/ 4058043 h 4860733"/>
              <a:gd name="connsiteX9835" fmla="*/ 3999367 w 4853691"/>
              <a:gd name="connsiteY9835" fmla="*/ 4079167 h 4860733"/>
              <a:gd name="connsiteX9836" fmla="*/ 3959467 w 4853691"/>
              <a:gd name="connsiteY9836" fmla="*/ 4102637 h 4860733"/>
              <a:gd name="connsiteX9837" fmla="*/ 3921915 w 4853691"/>
              <a:gd name="connsiteY9837" fmla="*/ 4121414 h 4860733"/>
              <a:gd name="connsiteX9838" fmla="*/ 3879668 w 4853691"/>
              <a:gd name="connsiteY9838" fmla="*/ 4142537 h 4860733"/>
              <a:gd name="connsiteX9839" fmla="*/ 3842115 w 4853691"/>
              <a:gd name="connsiteY9839" fmla="*/ 4161313 h 4860733"/>
              <a:gd name="connsiteX9840" fmla="*/ 3797521 w 4853691"/>
              <a:gd name="connsiteY9840" fmla="*/ 4180090 h 4860733"/>
              <a:gd name="connsiteX9841" fmla="*/ 3757622 w 4853691"/>
              <a:gd name="connsiteY9841" fmla="*/ 4196519 h 4860733"/>
              <a:gd name="connsiteX9842" fmla="*/ 3710681 w 4853691"/>
              <a:gd name="connsiteY9842" fmla="*/ 4215296 h 4860733"/>
              <a:gd name="connsiteX9843" fmla="*/ 3670781 w 4853691"/>
              <a:gd name="connsiteY9843" fmla="*/ 4229378 h 4860733"/>
              <a:gd name="connsiteX9844" fmla="*/ 3623840 w 4853691"/>
              <a:gd name="connsiteY9844" fmla="*/ 4245807 h 4860733"/>
              <a:gd name="connsiteX9845" fmla="*/ 3583940 w 4853691"/>
              <a:gd name="connsiteY9845" fmla="*/ 4259889 h 4860733"/>
              <a:gd name="connsiteX9846" fmla="*/ 3534652 w 4853691"/>
              <a:gd name="connsiteY9846" fmla="*/ 4273972 h 4860733"/>
              <a:gd name="connsiteX9847" fmla="*/ 3494752 w 4853691"/>
              <a:gd name="connsiteY9847" fmla="*/ 4285707 h 4860733"/>
              <a:gd name="connsiteX9848" fmla="*/ 3443117 w 4853691"/>
              <a:gd name="connsiteY9848" fmla="*/ 4297442 h 4860733"/>
              <a:gd name="connsiteX9849" fmla="*/ 3400870 w 4853691"/>
              <a:gd name="connsiteY9849" fmla="*/ 4306830 h 4860733"/>
              <a:gd name="connsiteX9850" fmla="*/ 3346888 w 4853691"/>
              <a:gd name="connsiteY9850" fmla="*/ 4318565 h 4860733"/>
              <a:gd name="connsiteX9851" fmla="*/ 3332806 w 4853691"/>
              <a:gd name="connsiteY9851" fmla="*/ 4320913 h 4860733"/>
              <a:gd name="connsiteX9852" fmla="*/ 3360970 w 4853691"/>
              <a:gd name="connsiteY9852" fmla="*/ 4313871 h 4860733"/>
              <a:gd name="connsiteX9853" fmla="*/ 3400870 w 4853691"/>
              <a:gd name="connsiteY9853" fmla="*/ 4304483 h 4860733"/>
              <a:gd name="connsiteX9854" fmla="*/ 3438423 w 4853691"/>
              <a:gd name="connsiteY9854" fmla="*/ 4295095 h 4860733"/>
              <a:gd name="connsiteX9855" fmla="*/ 3478323 w 4853691"/>
              <a:gd name="connsiteY9855" fmla="*/ 4283360 h 4860733"/>
              <a:gd name="connsiteX9856" fmla="*/ 3513528 w 4853691"/>
              <a:gd name="connsiteY9856" fmla="*/ 4271625 h 4860733"/>
              <a:gd name="connsiteX9857" fmla="*/ 3551081 w 4853691"/>
              <a:gd name="connsiteY9857" fmla="*/ 4259889 h 4860733"/>
              <a:gd name="connsiteX9858" fmla="*/ 3586287 w 4853691"/>
              <a:gd name="connsiteY9858" fmla="*/ 4245807 h 4860733"/>
              <a:gd name="connsiteX9859" fmla="*/ 3623840 w 4853691"/>
              <a:gd name="connsiteY9859" fmla="*/ 4231725 h 4860733"/>
              <a:gd name="connsiteX9860" fmla="*/ 3659045 w 4853691"/>
              <a:gd name="connsiteY9860" fmla="*/ 4217643 h 4860733"/>
              <a:gd name="connsiteX9861" fmla="*/ 3696598 w 4853691"/>
              <a:gd name="connsiteY9861" fmla="*/ 4201213 h 4860733"/>
              <a:gd name="connsiteX9862" fmla="*/ 3731804 w 4853691"/>
              <a:gd name="connsiteY9862" fmla="*/ 4184784 h 4860733"/>
              <a:gd name="connsiteX9863" fmla="*/ 3767010 w 4853691"/>
              <a:gd name="connsiteY9863" fmla="*/ 4168354 h 4860733"/>
              <a:gd name="connsiteX9864" fmla="*/ 3781092 w 4853691"/>
              <a:gd name="connsiteY9864" fmla="*/ 4161313 h 4860733"/>
              <a:gd name="connsiteX9865" fmla="*/ 3792827 w 4853691"/>
              <a:gd name="connsiteY9865" fmla="*/ 4156619 h 4860733"/>
              <a:gd name="connsiteX9866" fmla="*/ 3830380 w 4853691"/>
              <a:gd name="connsiteY9866" fmla="*/ 4142537 h 4860733"/>
              <a:gd name="connsiteX9867" fmla="*/ 3863239 w 4853691"/>
              <a:gd name="connsiteY9867" fmla="*/ 4130802 h 4860733"/>
              <a:gd name="connsiteX9868" fmla="*/ 3900791 w 4853691"/>
              <a:gd name="connsiteY9868" fmla="*/ 4114372 h 4860733"/>
              <a:gd name="connsiteX9869" fmla="*/ 3931303 w 4853691"/>
              <a:gd name="connsiteY9869" fmla="*/ 4100290 h 4860733"/>
              <a:gd name="connsiteX9870" fmla="*/ 3966509 w 4853691"/>
              <a:gd name="connsiteY9870" fmla="*/ 4083861 h 4860733"/>
              <a:gd name="connsiteX9871" fmla="*/ 3997020 w 4853691"/>
              <a:gd name="connsiteY9871" fmla="*/ 4069779 h 4860733"/>
              <a:gd name="connsiteX9872" fmla="*/ 4032226 w 4853691"/>
              <a:gd name="connsiteY9872" fmla="*/ 4051002 h 4860733"/>
              <a:gd name="connsiteX9873" fmla="*/ 4060390 w 4853691"/>
              <a:gd name="connsiteY9873" fmla="*/ 4034573 h 4860733"/>
              <a:gd name="connsiteX9874" fmla="*/ 4095596 w 4853691"/>
              <a:gd name="connsiteY9874" fmla="*/ 4013449 h 4860733"/>
              <a:gd name="connsiteX9875" fmla="*/ 4123761 w 4853691"/>
              <a:gd name="connsiteY9875" fmla="*/ 3997020 h 4860733"/>
              <a:gd name="connsiteX9876" fmla="*/ 4156619 w 4853691"/>
              <a:gd name="connsiteY9876" fmla="*/ 3975897 h 4860733"/>
              <a:gd name="connsiteX9877" fmla="*/ 4182437 w 4853691"/>
              <a:gd name="connsiteY9877" fmla="*/ 3959468 h 4860733"/>
              <a:gd name="connsiteX9878" fmla="*/ 4177743 w 4853691"/>
              <a:gd name="connsiteY9878" fmla="*/ 3964162 h 4860733"/>
              <a:gd name="connsiteX9879" fmla="*/ 4144884 w 4853691"/>
              <a:gd name="connsiteY9879" fmla="*/ 3987632 h 4860733"/>
              <a:gd name="connsiteX9880" fmla="*/ 3123919 w 4853691"/>
              <a:gd name="connsiteY9880" fmla="*/ 4356118 h 4860733"/>
              <a:gd name="connsiteX9881" fmla="*/ 3102795 w 4853691"/>
              <a:gd name="connsiteY9881" fmla="*/ 4358466 h 4860733"/>
              <a:gd name="connsiteX9882" fmla="*/ 3102795 w 4853691"/>
              <a:gd name="connsiteY9882" fmla="*/ 4358466 h 4860733"/>
              <a:gd name="connsiteX9883" fmla="*/ 3114531 w 4853691"/>
              <a:gd name="connsiteY9883" fmla="*/ 4356118 h 4860733"/>
              <a:gd name="connsiteX9884" fmla="*/ 3161472 w 4853691"/>
              <a:gd name="connsiteY9884" fmla="*/ 4351424 h 4860733"/>
              <a:gd name="connsiteX9885" fmla="*/ 3177901 w 4853691"/>
              <a:gd name="connsiteY9885" fmla="*/ 4349077 h 4860733"/>
              <a:gd name="connsiteX9886" fmla="*/ 3166166 w 4853691"/>
              <a:gd name="connsiteY9886" fmla="*/ 4351424 h 4860733"/>
              <a:gd name="connsiteX9887" fmla="*/ 3123919 w 4853691"/>
              <a:gd name="connsiteY9887" fmla="*/ 4356118 h 4860733"/>
              <a:gd name="connsiteX9888" fmla="*/ 3062896 w 4853691"/>
              <a:gd name="connsiteY9888" fmla="*/ 4407753 h 4860733"/>
              <a:gd name="connsiteX9889" fmla="*/ 3053508 w 4853691"/>
              <a:gd name="connsiteY9889" fmla="*/ 4426530 h 4860733"/>
              <a:gd name="connsiteX9890" fmla="*/ 3044119 w 4853691"/>
              <a:gd name="connsiteY9890" fmla="*/ 4445306 h 4860733"/>
              <a:gd name="connsiteX9891" fmla="*/ 3034731 w 4853691"/>
              <a:gd name="connsiteY9891" fmla="*/ 4464083 h 4860733"/>
              <a:gd name="connsiteX9892" fmla="*/ 3025343 w 4853691"/>
              <a:gd name="connsiteY9892" fmla="*/ 4482859 h 4860733"/>
              <a:gd name="connsiteX9893" fmla="*/ 3015955 w 4853691"/>
              <a:gd name="connsiteY9893" fmla="*/ 4501635 h 4860733"/>
              <a:gd name="connsiteX9894" fmla="*/ 3006567 w 4853691"/>
              <a:gd name="connsiteY9894" fmla="*/ 4518064 h 4860733"/>
              <a:gd name="connsiteX9895" fmla="*/ 2997178 w 4853691"/>
              <a:gd name="connsiteY9895" fmla="*/ 4536841 h 4860733"/>
              <a:gd name="connsiteX9896" fmla="*/ 2997178 w 4853691"/>
              <a:gd name="connsiteY9896" fmla="*/ 4539188 h 4860733"/>
              <a:gd name="connsiteX9897" fmla="*/ 2983096 w 4853691"/>
              <a:gd name="connsiteY9897" fmla="*/ 4541535 h 4860733"/>
              <a:gd name="connsiteX9898" fmla="*/ 2957279 w 4853691"/>
              <a:gd name="connsiteY9898" fmla="*/ 4546229 h 4860733"/>
              <a:gd name="connsiteX9899" fmla="*/ 2959626 w 4853691"/>
              <a:gd name="connsiteY9899" fmla="*/ 4543882 h 4860733"/>
              <a:gd name="connsiteX9900" fmla="*/ 2973708 w 4853691"/>
              <a:gd name="connsiteY9900" fmla="*/ 4525106 h 4860733"/>
              <a:gd name="connsiteX9901" fmla="*/ 2985443 w 4853691"/>
              <a:gd name="connsiteY9901" fmla="*/ 4508676 h 4860733"/>
              <a:gd name="connsiteX9902" fmla="*/ 2999525 w 4853691"/>
              <a:gd name="connsiteY9902" fmla="*/ 4489900 h 4860733"/>
              <a:gd name="connsiteX9903" fmla="*/ 3011261 w 4853691"/>
              <a:gd name="connsiteY9903" fmla="*/ 4471123 h 4860733"/>
              <a:gd name="connsiteX9904" fmla="*/ 3025343 w 4853691"/>
              <a:gd name="connsiteY9904" fmla="*/ 4450000 h 4860733"/>
              <a:gd name="connsiteX9905" fmla="*/ 3037078 w 4853691"/>
              <a:gd name="connsiteY9905" fmla="*/ 4431224 h 4860733"/>
              <a:gd name="connsiteX9906" fmla="*/ 3051160 w 4853691"/>
              <a:gd name="connsiteY9906" fmla="*/ 4410100 h 4860733"/>
              <a:gd name="connsiteX9907" fmla="*/ 3062896 w 4853691"/>
              <a:gd name="connsiteY9907" fmla="*/ 4391324 h 4860733"/>
              <a:gd name="connsiteX9908" fmla="*/ 3069937 w 4853691"/>
              <a:gd name="connsiteY9908" fmla="*/ 4379589 h 4860733"/>
              <a:gd name="connsiteX9909" fmla="*/ 3069937 w 4853691"/>
              <a:gd name="connsiteY9909" fmla="*/ 4379589 h 4860733"/>
              <a:gd name="connsiteX9910" fmla="*/ 3067590 w 4853691"/>
              <a:gd name="connsiteY9910" fmla="*/ 4386630 h 4860733"/>
              <a:gd name="connsiteX9911" fmla="*/ 3062896 w 4853691"/>
              <a:gd name="connsiteY9911" fmla="*/ 4407753 h 4860733"/>
              <a:gd name="connsiteX9912" fmla="*/ 2924420 w 4853691"/>
              <a:gd name="connsiteY9912" fmla="*/ 4553270 h 4860733"/>
              <a:gd name="connsiteX9913" fmla="*/ 2889214 w 4853691"/>
              <a:gd name="connsiteY9913" fmla="*/ 4557964 h 4860733"/>
              <a:gd name="connsiteX9914" fmla="*/ 2863397 w 4853691"/>
              <a:gd name="connsiteY9914" fmla="*/ 4562658 h 4860733"/>
              <a:gd name="connsiteX9915" fmla="*/ 2828191 w 4853691"/>
              <a:gd name="connsiteY9915" fmla="*/ 4567352 h 4860733"/>
              <a:gd name="connsiteX9916" fmla="*/ 2804721 w 4853691"/>
              <a:gd name="connsiteY9916" fmla="*/ 4572047 h 4860733"/>
              <a:gd name="connsiteX9917" fmla="*/ 2769515 w 4853691"/>
              <a:gd name="connsiteY9917" fmla="*/ 4576741 h 4860733"/>
              <a:gd name="connsiteX9918" fmla="*/ 2746044 w 4853691"/>
              <a:gd name="connsiteY9918" fmla="*/ 4579088 h 4860733"/>
              <a:gd name="connsiteX9919" fmla="*/ 2731962 w 4853691"/>
              <a:gd name="connsiteY9919" fmla="*/ 4581435 h 4860733"/>
              <a:gd name="connsiteX9920" fmla="*/ 2764821 w 4853691"/>
              <a:gd name="connsiteY9920" fmla="*/ 4374895 h 4860733"/>
              <a:gd name="connsiteX9921" fmla="*/ 2807068 w 4853691"/>
              <a:gd name="connsiteY9921" fmla="*/ 4374895 h 4860733"/>
              <a:gd name="connsiteX9922" fmla="*/ 2807068 w 4853691"/>
              <a:gd name="connsiteY9922" fmla="*/ 4374895 h 4860733"/>
              <a:gd name="connsiteX9923" fmla="*/ 2807068 w 4853691"/>
              <a:gd name="connsiteY9923" fmla="*/ 4374895 h 4860733"/>
              <a:gd name="connsiteX9924" fmla="*/ 2807068 w 4853691"/>
              <a:gd name="connsiteY9924" fmla="*/ 4374895 h 4860733"/>
              <a:gd name="connsiteX9925" fmla="*/ 2910338 w 4853691"/>
              <a:gd name="connsiteY9925" fmla="*/ 4372548 h 4860733"/>
              <a:gd name="connsiteX9926" fmla="*/ 2950237 w 4853691"/>
              <a:gd name="connsiteY9926" fmla="*/ 4370201 h 4860733"/>
              <a:gd name="connsiteX9927" fmla="*/ 3013608 w 4853691"/>
              <a:gd name="connsiteY9927" fmla="*/ 4367854 h 4860733"/>
              <a:gd name="connsiteX9928" fmla="*/ 3058202 w 4853691"/>
              <a:gd name="connsiteY9928" fmla="*/ 4363160 h 4860733"/>
              <a:gd name="connsiteX9929" fmla="*/ 3062896 w 4853691"/>
              <a:gd name="connsiteY9929" fmla="*/ 4363160 h 4860733"/>
              <a:gd name="connsiteX9930" fmla="*/ 3062896 w 4853691"/>
              <a:gd name="connsiteY9930" fmla="*/ 4363160 h 4860733"/>
              <a:gd name="connsiteX9931" fmla="*/ 3072284 w 4853691"/>
              <a:gd name="connsiteY9931" fmla="*/ 4379589 h 4860733"/>
              <a:gd name="connsiteX9932" fmla="*/ 2957279 w 4853691"/>
              <a:gd name="connsiteY9932" fmla="*/ 4548576 h 4860733"/>
              <a:gd name="connsiteX9933" fmla="*/ 2952585 w 4853691"/>
              <a:gd name="connsiteY9933" fmla="*/ 4548576 h 4860733"/>
              <a:gd name="connsiteX9934" fmla="*/ 2924420 w 4853691"/>
              <a:gd name="connsiteY9934" fmla="*/ 4553270 h 4860733"/>
              <a:gd name="connsiteX9935" fmla="*/ 2649816 w 4853691"/>
              <a:gd name="connsiteY9935" fmla="*/ 4614293 h 4860733"/>
              <a:gd name="connsiteX9936" fmla="*/ 2595833 w 4853691"/>
              <a:gd name="connsiteY9936" fmla="*/ 4609599 h 4860733"/>
              <a:gd name="connsiteX9937" fmla="*/ 2560628 w 4853691"/>
              <a:gd name="connsiteY9937" fmla="*/ 4604905 h 4860733"/>
              <a:gd name="connsiteX9938" fmla="*/ 2525422 w 4853691"/>
              <a:gd name="connsiteY9938" fmla="*/ 4600211 h 4860733"/>
              <a:gd name="connsiteX9939" fmla="*/ 2525422 w 4853691"/>
              <a:gd name="connsiteY9939" fmla="*/ 4597864 h 4860733"/>
              <a:gd name="connsiteX9940" fmla="*/ 2541851 w 4853691"/>
              <a:gd name="connsiteY9940" fmla="*/ 4597864 h 4860733"/>
              <a:gd name="connsiteX9941" fmla="*/ 2570016 w 4853691"/>
              <a:gd name="connsiteY9941" fmla="*/ 4597864 h 4860733"/>
              <a:gd name="connsiteX9942" fmla="*/ 2602875 w 4853691"/>
              <a:gd name="connsiteY9942" fmla="*/ 4595517 h 4860733"/>
              <a:gd name="connsiteX9943" fmla="*/ 2631039 w 4853691"/>
              <a:gd name="connsiteY9943" fmla="*/ 4593170 h 4860733"/>
              <a:gd name="connsiteX9944" fmla="*/ 2663898 w 4853691"/>
              <a:gd name="connsiteY9944" fmla="*/ 4590823 h 4860733"/>
              <a:gd name="connsiteX9945" fmla="*/ 2692062 w 4853691"/>
              <a:gd name="connsiteY9945" fmla="*/ 4588476 h 4860733"/>
              <a:gd name="connsiteX9946" fmla="*/ 2724921 w 4853691"/>
              <a:gd name="connsiteY9946" fmla="*/ 4586129 h 4860733"/>
              <a:gd name="connsiteX9947" fmla="*/ 2734309 w 4853691"/>
              <a:gd name="connsiteY9947" fmla="*/ 4586129 h 4860733"/>
              <a:gd name="connsiteX9948" fmla="*/ 2734309 w 4853691"/>
              <a:gd name="connsiteY9948" fmla="*/ 4590823 h 4860733"/>
              <a:gd name="connsiteX9949" fmla="*/ 2731962 w 4853691"/>
              <a:gd name="connsiteY9949" fmla="*/ 4590823 h 4860733"/>
              <a:gd name="connsiteX9950" fmla="*/ 2710839 w 4853691"/>
              <a:gd name="connsiteY9950" fmla="*/ 4611946 h 4860733"/>
              <a:gd name="connsiteX9951" fmla="*/ 2715533 w 4853691"/>
              <a:gd name="connsiteY9951" fmla="*/ 4623681 h 4860733"/>
              <a:gd name="connsiteX9952" fmla="*/ 2687368 w 4853691"/>
              <a:gd name="connsiteY9952" fmla="*/ 4621335 h 4860733"/>
              <a:gd name="connsiteX9953" fmla="*/ 2649816 w 4853691"/>
              <a:gd name="connsiteY9953" fmla="*/ 4614293 h 4860733"/>
              <a:gd name="connsiteX9954" fmla="*/ 2422152 w 4853691"/>
              <a:gd name="connsiteY9954" fmla="*/ 4600211 h 4860733"/>
              <a:gd name="connsiteX9955" fmla="*/ 2340005 w 4853691"/>
              <a:gd name="connsiteY9955" fmla="*/ 4602558 h 4860733"/>
              <a:gd name="connsiteX9956" fmla="*/ 2236735 w 4853691"/>
              <a:gd name="connsiteY9956" fmla="*/ 4600211 h 4860733"/>
              <a:gd name="connsiteX9957" fmla="*/ 2206224 w 4853691"/>
              <a:gd name="connsiteY9957" fmla="*/ 4597864 h 4860733"/>
              <a:gd name="connsiteX9958" fmla="*/ 2133465 w 4853691"/>
              <a:gd name="connsiteY9958" fmla="*/ 4593170 h 4860733"/>
              <a:gd name="connsiteX9959" fmla="*/ 2095913 w 4853691"/>
              <a:gd name="connsiteY9959" fmla="*/ 4588476 h 4860733"/>
              <a:gd name="connsiteX9960" fmla="*/ 2032542 w 4853691"/>
              <a:gd name="connsiteY9960" fmla="*/ 4581435 h 4860733"/>
              <a:gd name="connsiteX9961" fmla="*/ 1992642 w 4853691"/>
              <a:gd name="connsiteY9961" fmla="*/ 4576741 h 4860733"/>
              <a:gd name="connsiteX9962" fmla="*/ 1931619 w 4853691"/>
              <a:gd name="connsiteY9962" fmla="*/ 4567352 h 4860733"/>
              <a:gd name="connsiteX9963" fmla="*/ 1889372 w 4853691"/>
              <a:gd name="connsiteY9963" fmla="*/ 4560311 h 4860733"/>
              <a:gd name="connsiteX9964" fmla="*/ 1830696 w 4853691"/>
              <a:gd name="connsiteY9964" fmla="*/ 4550923 h 4860733"/>
              <a:gd name="connsiteX9965" fmla="*/ 1788449 w 4853691"/>
              <a:gd name="connsiteY9965" fmla="*/ 4541535 h 4860733"/>
              <a:gd name="connsiteX9966" fmla="*/ 1732120 w 4853691"/>
              <a:gd name="connsiteY9966" fmla="*/ 4529800 h 4860733"/>
              <a:gd name="connsiteX9967" fmla="*/ 1687526 w 4853691"/>
              <a:gd name="connsiteY9967" fmla="*/ 4518064 h 4860733"/>
              <a:gd name="connsiteX9968" fmla="*/ 1633544 w 4853691"/>
              <a:gd name="connsiteY9968" fmla="*/ 4503982 h 4860733"/>
              <a:gd name="connsiteX9969" fmla="*/ 1588950 w 4853691"/>
              <a:gd name="connsiteY9969" fmla="*/ 4489900 h 4860733"/>
              <a:gd name="connsiteX9970" fmla="*/ 1556092 w 4853691"/>
              <a:gd name="connsiteY9970" fmla="*/ 4480512 h 4860733"/>
              <a:gd name="connsiteX9971" fmla="*/ 1556092 w 4853691"/>
              <a:gd name="connsiteY9971" fmla="*/ 4478165 h 4860733"/>
              <a:gd name="connsiteX9972" fmla="*/ 1570174 w 4853691"/>
              <a:gd name="connsiteY9972" fmla="*/ 4480512 h 4860733"/>
              <a:gd name="connsiteX9973" fmla="*/ 1595992 w 4853691"/>
              <a:gd name="connsiteY9973" fmla="*/ 4482859 h 4860733"/>
              <a:gd name="connsiteX9974" fmla="*/ 1631197 w 4853691"/>
              <a:gd name="connsiteY9974" fmla="*/ 4485206 h 4860733"/>
              <a:gd name="connsiteX9975" fmla="*/ 1654668 w 4853691"/>
              <a:gd name="connsiteY9975" fmla="*/ 4487553 h 4860733"/>
              <a:gd name="connsiteX9976" fmla="*/ 1694567 w 4853691"/>
              <a:gd name="connsiteY9976" fmla="*/ 4489900 h 4860733"/>
              <a:gd name="connsiteX9977" fmla="*/ 1715691 w 4853691"/>
              <a:gd name="connsiteY9977" fmla="*/ 4489900 h 4860733"/>
              <a:gd name="connsiteX9978" fmla="*/ 1776714 w 4853691"/>
              <a:gd name="connsiteY9978" fmla="*/ 4489900 h 4860733"/>
              <a:gd name="connsiteX9979" fmla="*/ 2232041 w 4853691"/>
              <a:gd name="connsiteY9979" fmla="*/ 4438265 h 4860733"/>
              <a:gd name="connsiteX9980" fmla="*/ 2257859 w 4853691"/>
              <a:gd name="connsiteY9980" fmla="*/ 4457041 h 4860733"/>
              <a:gd name="connsiteX9981" fmla="*/ 2278982 w 4853691"/>
              <a:gd name="connsiteY9981" fmla="*/ 4471123 h 4860733"/>
              <a:gd name="connsiteX9982" fmla="*/ 2321229 w 4853691"/>
              <a:gd name="connsiteY9982" fmla="*/ 4496941 h 4860733"/>
              <a:gd name="connsiteX9983" fmla="*/ 2342352 w 4853691"/>
              <a:gd name="connsiteY9983" fmla="*/ 4508676 h 4860733"/>
              <a:gd name="connsiteX9984" fmla="*/ 2382252 w 4853691"/>
              <a:gd name="connsiteY9984" fmla="*/ 4532147 h 4860733"/>
              <a:gd name="connsiteX9985" fmla="*/ 2405723 w 4853691"/>
              <a:gd name="connsiteY9985" fmla="*/ 4543882 h 4860733"/>
              <a:gd name="connsiteX9986" fmla="*/ 2443275 w 4853691"/>
              <a:gd name="connsiteY9986" fmla="*/ 4565005 h 4860733"/>
              <a:gd name="connsiteX9987" fmla="*/ 2466746 w 4853691"/>
              <a:gd name="connsiteY9987" fmla="*/ 4576741 h 4860733"/>
              <a:gd name="connsiteX9988" fmla="*/ 2485522 w 4853691"/>
              <a:gd name="connsiteY9988" fmla="*/ 4586129 h 4860733"/>
              <a:gd name="connsiteX9989" fmla="*/ 2483175 w 4853691"/>
              <a:gd name="connsiteY9989" fmla="*/ 4595517 h 4860733"/>
              <a:gd name="connsiteX9990" fmla="*/ 2483175 w 4853691"/>
              <a:gd name="connsiteY9990" fmla="*/ 4595517 h 4860733"/>
              <a:gd name="connsiteX9991" fmla="*/ 2447970 w 4853691"/>
              <a:gd name="connsiteY9991" fmla="*/ 4597864 h 4860733"/>
              <a:gd name="connsiteX9992" fmla="*/ 2422152 w 4853691"/>
              <a:gd name="connsiteY9992" fmla="*/ 4600211 h 4860733"/>
              <a:gd name="connsiteX9993" fmla="*/ 1464557 w 4853691"/>
              <a:gd name="connsiteY9993" fmla="*/ 4457041 h 4860733"/>
              <a:gd name="connsiteX9994" fmla="*/ 1429351 w 4853691"/>
              <a:gd name="connsiteY9994" fmla="*/ 4447653 h 4860733"/>
              <a:gd name="connsiteX9995" fmla="*/ 1398840 w 4853691"/>
              <a:gd name="connsiteY9995" fmla="*/ 4440612 h 4860733"/>
              <a:gd name="connsiteX9996" fmla="*/ 1363634 w 4853691"/>
              <a:gd name="connsiteY9996" fmla="*/ 4431224 h 4860733"/>
              <a:gd name="connsiteX9997" fmla="*/ 1333122 w 4853691"/>
              <a:gd name="connsiteY9997" fmla="*/ 4421836 h 4860733"/>
              <a:gd name="connsiteX9998" fmla="*/ 1297917 w 4853691"/>
              <a:gd name="connsiteY9998" fmla="*/ 4410100 h 4860733"/>
              <a:gd name="connsiteX9999" fmla="*/ 1267405 w 4853691"/>
              <a:gd name="connsiteY9999" fmla="*/ 4400712 h 4860733"/>
              <a:gd name="connsiteX10000" fmla="*/ 1229852 w 4853691"/>
              <a:gd name="connsiteY10000" fmla="*/ 4386630 h 4860733"/>
              <a:gd name="connsiteX10001" fmla="*/ 1204035 w 4853691"/>
              <a:gd name="connsiteY10001" fmla="*/ 4377242 h 4860733"/>
              <a:gd name="connsiteX10002" fmla="*/ 1159441 w 4853691"/>
              <a:gd name="connsiteY10002" fmla="*/ 4358466 h 4860733"/>
              <a:gd name="connsiteX10003" fmla="*/ 1143012 w 4853691"/>
              <a:gd name="connsiteY10003" fmla="*/ 4351424 h 4860733"/>
              <a:gd name="connsiteX10004" fmla="*/ 1081988 w 4853691"/>
              <a:gd name="connsiteY10004" fmla="*/ 4323260 h 4860733"/>
              <a:gd name="connsiteX10005" fmla="*/ 1079641 w 4853691"/>
              <a:gd name="connsiteY10005" fmla="*/ 4320913 h 4860733"/>
              <a:gd name="connsiteX10006" fmla="*/ 1070253 w 4853691"/>
              <a:gd name="connsiteY10006" fmla="*/ 4316219 h 4860733"/>
              <a:gd name="connsiteX10007" fmla="*/ 1070253 w 4853691"/>
              <a:gd name="connsiteY10007" fmla="*/ 4311525 h 4860733"/>
              <a:gd name="connsiteX10008" fmla="*/ 1072600 w 4853691"/>
              <a:gd name="connsiteY10008" fmla="*/ 4302136 h 4860733"/>
              <a:gd name="connsiteX10009" fmla="*/ 1074947 w 4853691"/>
              <a:gd name="connsiteY10009" fmla="*/ 4290401 h 4860733"/>
              <a:gd name="connsiteX10010" fmla="*/ 1077294 w 4853691"/>
              <a:gd name="connsiteY10010" fmla="*/ 4278666 h 4860733"/>
              <a:gd name="connsiteX10011" fmla="*/ 1079641 w 4853691"/>
              <a:gd name="connsiteY10011" fmla="*/ 4266930 h 4860733"/>
              <a:gd name="connsiteX10012" fmla="*/ 1081988 w 4853691"/>
              <a:gd name="connsiteY10012" fmla="*/ 4248154 h 4860733"/>
              <a:gd name="connsiteX10013" fmla="*/ 1081988 w 4853691"/>
              <a:gd name="connsiteY10013" fmla="*/ 4243460 h 4860733"/>
              <a:gd name="connsiteX10014" fmla="*/ 1081988 w 4853691"/>
              <a:gd name="connsiteY10014" fmla="*/ 4238766 h 4860733"/>
              <a:gd name="connsiteX10015" fmla="*/ 1084336 w 4853691"/>
              <a:gd name="connsiteY10015" fmla="*/ 4238766 h 4860733"/>
              <a:gd name="connsiteX10016" fmla="*/ 1105459 w 4853691"/>
              <a:gd name="connsiteY10016" fmla="*/ 4217643 h 4860733"/>
              <a:gd name="connsiteX10017" fmla="*/ 1089030 w 4853691"/>
              <a:gd name="connsiteY10017" fmla="*/ 4198866 h 4860733"/>
              <a:gd name="connsiteX10018" fmla="*/ 1096071 w 4853691"/>
              <a:gd name="connsiteY10018" fmla="*/ 4154272 h 4860733"/>
              <a:gd name="connsiteX10019" fmla="*/ 1096071 w 4853691"/>
              <a:gd name="connsiteY10019" fmla="*/ 4151925 h 4860733"/>
              <a:gd name="connsiteX10020" fmla="*/ 1100765 w 4853691"/>
              <a:gd name="connsiteY10020" fmla="*/ 4119066 h 4860733"/>
              <a:gd name="connsiteX10021" fmla="*/ 1100765 w 4853691"/>
              <a:gd name="connsiteY10021" fmla="*/ 4109678 h 4860733"/>
              <a:gd name="connsiteX10022" fmla="*/ 1103112 w 4853691"/>
              <a:gd name="connsiteY10022" fmla="*/ 4081514 h 4860733"/>
              <a:gd name="connsiteX10023" fmla="*/ 1103112 w 4853691"/>
              <a:gd name="connsiteY10023" fmla="*/ 4069779 h 4860733"/>
              <a:gd name="connsiteX10024" fmla="*/ 1105459 w 4853691"/>
              <a:gd name="connsiteY10024" fmla="*/ 4041614 h 4860733"/>
              <a:gd name="connsiteX10025" fmla="*/ 1105459 w 4853691"/>
              <a:gd name="connsiteY10025" fmla="*/ 4039267 h 4860733"/>
              <a:gd name="connsiteX10026" fmla="*/ 1119541 w 4853691"/>
              <a:gd name="connsiteY10026" fmla="*/ 4058043 h 4860733"/>
              <a:gd name="connsiteX10027" fmla="*/ 1145359 w 4853691"/>
              <a:gd name="connsiteY10027" fmla="*/ 4088555 h 4860733"/>
              <a:gd name="connsiteX10028" fmla="*/ 1272099 w 4853691"/>
              <a:gd name="connsiteY10028" fmla="*/ 4227031 h 4860733"/>
              <a:gd name="connsiteX10029" fmla="*/ 1295570 w 4853691"/>
              <a:gd name="connsiteY10029" fmla="*/ 4250501 h 4860733"/>
              <a:gd name="connsiteX10030" fmla="*/ 1323734 w 4853691"/>
              <a:gd name="connsiteY10030" fmla="*/ 4278666 h 4860733"/>
              <a:gd name="connsiteX10031" fmla="*/ 1354246 w 4853691"/>
              <a:gd name="connsiteY10031" fmla="*/ 4309177 h 4860733"/>
              <a:gd name="connsiteX10032" fmla="*/ 1380063 w 4853691"/>
              <a:gd name="connsiteY10032" fmla="*/ 4334995 h 4860733"/>
              <a:gd name="connsiteX10033" fmla="*/ 1412922 w 4853691"/>
              <a:gd name="connsiteY10033" fmla="*/ 4365506 h 4860733"/>
              <a:gd name="connsiteX10034" fmla="*/ 1436392 w 4853691"/>
              <a:gd name="connsiteY10034" fmla="*/ 4386630 h 4860733"/>
              <a:gd name="connsiteX10035" fmla="*/ 1471598 w 4853691"/>
              <a:gd name="connsiteY10035" fmla="*/ 4417142 h 4860733"/>
              <a:gd name="connsiteX10036" fmla="*/ 1495069 w 4853691"/>
              <a:gd name="connsiteY10036" fmla="*/ 4435918 h 4860733"/>
              <a:gd name="connsiteX10037" fmla="*/ 1518539 w 4853691"/>
              <a:gd name="connsiteY10037" fmla="*/ 4454694 h 4860733"/>
              <a:gd name="connsiteX10038" fmla="*/ 1516192 w 4853691"/>
              <a:gd name="connsiteY10038" fmla="*/ 4461735 h 4860733"/>
              <a:gd name="connsiteX10039" fmla="*/ 1497416 w 4853691"/>
              <a:gd name="connsiteY10039" fmla="*/ 4457041 h 4860733"/>
              <a:gd name="connsiteX10040" fmla="*/ 1464557 w 4853691"/>
              <a:gd name="connsiteY10040" fmla="*/ 4457041 h 4860733"/>
              <a:gd name="connsiteX10041" fmla="*/ 610232 w 4853691"/>
              <a:gd name="connsiteY10041" fmla="*/ 3628534 h 4860733"/>
              <a:gd name="connsiteX10042" fmla="*/ 605538 w 4853691"/>
              <a:gd name="connsiteY10042" fmla="*/ 3623840 h 4860733"/>
              <a:gd name="connsiteX10043" fmla="*/ 610232 w 4853691"/>
              <a:gd name="connsiteY10043" fmla="*/ 3623840 h 4860733"/>
              <a:gd name="connsiteX10044" fmla="*/ 626661 w 4853691"/>
              <a:gd name="connsiteY10044" fmla="*/ 3616799 h 4860733"/>
              <a:gd name="connsiteX10045" fmla="*/ 659520 w 4853691"/>
              <a:gd name="connsiteY10045" fmla="*/ 3640269 h 4860733"/>
              <a:gd name="connsiteX10046" fmla="*/ 659520 w 4853691"/>
              <a:gd name="connsiteY10046" fmla="*/ 3647310 h 4860733"/>
              <a:gd name="connsiteX10047" fmla="*/ 661867 w 4853691"/>
              <a:gd name="connsiteY10047" fmla="*/ 3659045 h 4860733"/>
              <a:gd name="connsiteX10048" fmla="*/ 664214 w 4853691"/>
              <a:gd name="connsiteY10048" fmla="*/ 3670781 h 4860733"/>
              <a:gd name="connsiteX10049" fmla="*/ 661867 w 4853691"/>
              <a:gd name="connsiteY10049" fmla="*/ 3668434 h 4860733"/>
              <a:gd name="connsiteX10050" fmla="*/ 610232 w 4853691"/>
              <a:gd name="connsiteY10050" fmla="*/ 3628534 h 4860733"/>
              <a:gd name="connsiteX10051" fmla="*/ 549209 w 4853691"/>
              <a:gd name="connsiteY10051" fmla="*/ 3576899 h 4860733"/>
              <a:gd name="connsiteX10052" fmla="*/ 502268 w 4853691"/>
              <a:gd name="connsiteY10052" fmla="*/ 3532305 h 4860733"/>
              <a:gd name="connsiteX10053" fmla="*/ 495227 w 4853691"/>
              <a:gd name="connsiteY10053" fmla="*/ 3525264 h 4860733"/>
              <a:gd name="connsiteX10054" fmla="*/ 478797 w 4853691"/>
              <a:gd name="connsiteY10054" fmla="*/ 3499446 h 4860733"/>
              <a:gd name="connsiteX10055" fmla="*/ 476450 w 4853691"/>
              <a:gd name="connsiteY10055" fmla="*/ 3497099 h 4860733"/>
              <a:gd name="connsiteX10056" fmla="*/ 593803 w 4853691"/>
              <a:gd name="connsiteY10056" fmla="*/ 3595675 h 4860733"/>
              <a:gd name="connsiteX10057" fmla="*/ 589109 w 4853691"/>
              <a:gd name="connsiteY10057" fmla="*/ 3607411 h 4860733"/>
              <a:gd name="connsiteX10058" fmla="*/ 591456 w 4853691"/>
              <a:gd name="connsiteY10058" fmla="*/ 3614451 h 4860733"/>
              <a:gd name="connsiteX10059" fmla="*/ 549209 w 4853691"/>
              <a:gd name="connsiteY10059" fmla="*/ 3576899 h 4860733"/>
              <a:gd name="connsiteX10060" fmla="*/ 549209 w 4853691"/>
              <a:gd name="connsiteY10060" fmla="*/ 3576899 h 4860733"/>
              <a:gd name="connsiteX10061" fmla="*/ 115005 w 4853691"/>
              <a:gd name="connsiteY10061" fmla="*/ 2983096 h 4860733"/>
              <a:gd name="connsiteX10062" fmla="*/ 117352 w 4853691"/>
              <a:gd name="connsiteY10062" fmla="*/ 2997178 h 4860733"/>
              <a:gd name="connsiteX10063" fmla="*/ 112658 w 4853691"/>
              <a:gd name="connsiteY10063" fmla="*/ 2992484 h 4860733"/>
              <a:gd name="connsiteX10064" fmla="*/ 103270 w 4853691"/>
              <a:gd name="connsiteY10064" fmla="*/ 2959626 h 4860733"/>
              <a:gd name="connsiteX10065" fmla="*/ 103270 w 4853691"/>
              <a:gd name="connsiteY10065" fmla="*/ 2945543 h 4860733"/>
              <a:gd name="connsiteX10066" fmla="*/ 103270 w 4853691"/>
              <a:gd name="connsiteY10066" fmla="*/ 2933808 h 4860733"/>
              <a:gd name="connsiteX10067" fmla="*/ 103270 w 4853691"/>
              <a:gd name="connsiteY10067" fmla="*/ 2931461 h 4860733"/>
              <a:gd name="connsiteX10068" fmla="*/ 105617 w 4853691"/>
              <a:gd name="connsiteY10068" fmla="*/ 2947890 h 4860733"/>
              <a:gd name="connsiteX10069" fmla="*/ 115005 w 4853691"/>
              <a:gd name="connsiteY10069" fmla="*/ 2983096 h 4860733"/>
              <a:gd name="connsiteX10070" fmla="*/ 124393 w 4853691"/>
              <a:gd name="connsiteY10070" fmla="*/ 3025343 h 4860733"/>
              <a:gd name="connsiteX10071" fmla="*/ 122046 w 4853691"/>
              <a:gd name="connsiteY10071" fmla="*/ 3018302 h 4860733"/>
              <a:gd name="connsiteX10072" fmla="*/ 119699 w 4853691"/>
              <a:gd name="connsiteY10072" fmla="*/ 3011261 h 4860733"/>
              <a:gd name="connsiteX10073" fmla="*/ 119699 w 4853691"/>
              <a:gd name="connsiteY10073" fmla="*/ 3008914 h 4860733"/>
              <a:gd name="connsiteX10074" fmla="*/ 124393 w 4853691"/>
              <a:gd name="connsiteY10074" fmla="*/ 3025343 h 4860733"/>
              <a:gd name="connsiteX10075" fmla="*/ 117352 w 4853691"/>
              <a:gd name="connsiteY10075" fmla="*/ 3015955 h 4860733"/>
              <a:gd name="connsiteX10076" fmla="*/ 117352 w 4853691"/>
              <a:gd name="connsiteY10076" fmla="*/ 3015955 h 4860733"/>
              <a:gd name="connsiteX10077" fmla="*/ 117352 w 4853691"/>
              <a:gd name="connsiteY10077" fmla="*/ 3015955 h 4860733"/>
              <a:gd name="connsiteX10078" fmla="*/ 117352 w 4853691"/>
              <a:gd name="connsiteY10078" fmla="*/ 3015955 h 4860733"/>
              <a:gd name="connsiteX10079" fmla="*/ 110311 w 4853691"/>
              <a:gd name="connsiteY10079" fmla="*/ 2985443 h 4860733"/>
              <a:gd name="connsiteX10080" fmla="*/ 110311 w 4853691"/>
              <a:gd name="connsiteY10080" fmla="*/ 2987790 h 4860733"/>
              <a:gd name="connsiteX10081" fmla="*/ 110311 w 4853691"/>
              <a:gd name="connsiteY10081" fmla="*/ 2985443 h 4860733"/>
              <a:gd name="connsiteX10082" fmla="*/ 103270 w 4853691"/>
              <a:gd name="connsiteY10082" fmla="*/ 2971361 h 4860733"/>
              <a:gd name="connsiteX10083" fmla="*/ 103270 w 4853691"/>
              <a:gd name="connsiteY10083" fmla="*/ 2964320 h 4860733"/>
              <a:gd name="connsiteX10084" fmla="*/ 110311 w 4853691"/>
              <a:gd name="connsiteY10084" fmla="*/ 2985443 h 4860733"/>
              <a:gd name="connsiteX10085" fmla="*/ 70411 w 4853691"/>
              <a:gd name="connsiteY10085" fmla="*/ 2713186 h 4860733"/>
              <a:gd name="connsiteX10086" fmla="*/ 77453 w 4853691"/>
              <a:gd name="connsiteY10086" fmla="*/ 2731962 h 4860733"/>
              <a:gd name="connsiteX10087" fmla="*/ 72758 w 4853691"/>
              <a:gd name="connsiteY10087" fmla="*/ 2734309 h 4860733"/>
              <a:gd name="connsiteX10088" fmla="*/ 70411 w 4853691"/>
              <a:gd name="connsiteY10088" fmla="*/ 2731962 h 4860733"/>
              <a:gd name="connsiteX10089" fmla="*/ 63370 w 4853691"/>
              <a:gd name="connsiteY10089" fmla="*/ 2720227 h 4860733"/>
              <a:gd name="connsiteX10090" fmla="*/ 58676 w 4853691"/>
              <a:gd name="connsiteY10090" fmla="*/ 2713186 h 4860733"/>
              <a:gd name="connsiteX10091" fmla="*/ 58676 w 4853691"/>
              <a:gd name="connsiteY10091" fmla="*/ 2710839 h 4860733"/>
              <a:gd name="connsiteX10092" fmla="*/ 49288 w 4853691"/>
              <a:gd name="connsiteY10092" fmla="*/ 2694409 h 4860733"/>
              <a:gd name="connsiteX10093" fmla="*/ 49288 w 4853691"/>
              <a:gd name="connsiteY10093" fmla="*/ 2692062 h 4860733"/>
              <a:gd name="connsiteX10094" fmla="*/ 58676 w 4853691"/>
              <a:gd name="connsiteY10094" fmla="*/ 2682674 h 4860733"/>
              <a:gd name="connsiteX10095" fmla="*/ 65717 w 4853691"/>
              <a:gd name="connsiteY10095" fmla="*/ 2708492 h 4860733"/>
              <a:gd name="connsiteX10096" fmla="*/ 70411 w 4853691"/>
              <a:gd name="connsiteY10096" fmla="*/ 2713186 h 4860733"/>
              <a:gd name="connsiteX10097" fmla="*/ 79800 w 4853691"/>
              <a:gd name="connsiteY10097" fmla="*/ 2670939 h 4860733"/>
              <a:gd name="connsiteX10098" fmla="*/ 79800 w 4853691"/>
              <a:gd name="connsiteY10098" fmla="*/ 2663898 h 4860733"/>
              <a:gd name="connsiteX10099" fmla="*/ 79800 w 4853691"/>
              <a:gd name="connsiteY10099" fmla="*/ 2654510 h 4860733"/>
              <a:gd name="connsiteX10100" fmla="*/ 79800 w 4853691"/>
              <a:gd name="connsiteY10100" fmla="*/ 2638080 h 4860733"/>
              <a:gd name="connsiteX10101" fmla="*/ 79800 w 4853691"/>
              <a:gd name="connsiteY10101" fmla="*/ 2635733 h 4860733"/>
              <a:gd name="connsiteX10102" fmla="*/ 79800 w 4853691"/>
              <a:gd name="connsiteY10102" fmla="*/ 2633386 h 4860733"/>
              <a:gd name="connsiteX10103" fmla="*/ 86841 w 4853691"/>
              <a:gd name="connsiteY10103" fmla="*/ 2631039 h 4860733"/>
              <a:gd name="connsiteX10104" fmla="*/ 91535 w 4853691"/>
              <a:gd name="connsiteY10104" fmla="*/ 2642774 h 4860733"/>
              <a:gd name="connsiteX10105" fmla="*/ 96229 w 4853691"/>
              <a:gd name="connsiteY10105" fmla="*/ 2652163 h 4860733"/>
              <a:gd name="connsiteX10106" fmla="*/ 105617 w 4853691"/>
              <a:gd name="connsiteY10106" fmla="*/ 2673286 h 4860733"/>
              <a:gd name="connsiteX10107" fmla="*/ 96229 w 4853691"/>
              <a:gd name="connsiteY10107" fmla="*/ 2689715 h 4860733"/>
              <a:gd name="connsiteX10108" fmla="*/ 107964 w 4853691"/>
              <a:gd name="connsiteY10108" fmla="*/ 2708492 h 4860733"/>
              <a:gd name="connsiteX10109" fmla="*/ 107964 w 4853691"/>
              <a:gd name="connsiteY10109" fmla="*/ 2710839 h 4860733"/>
              <a:gd name="connsiteX10110" fmla="*/ 107964 w 4853691"/>
              <a:gd name="connsiteY10110" fmla="*/ 2710839 h 4860733"/>
              <a:gd name="connsiteX10111" fmla="*/ 100923 w 4853691"/>
              <a:gd name="connsiteY10111" fmla="*/ 2724921 h 4860733"/>
              <a:gd name="connsiteX10112" fmla="*/ 100923 w 4853691"/>
              <a:gd name="connsiteY10112" fmla="*/ 2727268 h 4860733"/>
              <a:gd name="connsiteX10113" fmla="*/ 96229 w 4853691"/>
              <a:gd name="connsiteY10113" fmla="*/ 2736656 h 4860733"/>
              <a:gd name="connsiteX10114" fmla="*/ 86841 w 4853691"/>
              <a:gd name="connsiteY10114" fmla="*/ 2734309 h 4860733"/>
              <a:gd name="connsiteX10115" fmla="*/ 86841 w 4853691"/>
              <a:gd name="connsiteY10115" fmla="*/ 2706145 h 4860733"/>
              <a:gd name="connsiteX10116" fmla="*/ 79800 w 4853691"/>
              <a:gd name="connsiteY10116" fmla="*/ 2670939 h 4860733"/>
              <a:gd name="connsiteX10117" fmla="*/ 147864 w 4853691"/>
              <a:gd name="connsiteY10117" fmla="*/ 2706145 h 4860733"/>
              <a:gd name="connsiteX10118" fmla="*/ 157252 w 4853691"/>
              <a:gd name="connsiteY10118" fmla="*/ 2710839 h 4860733"/>
              <a:gd name="connsiteX10119" fmla="*/ 154905 w 4853691"/>
              <a:gd name="connsiteY10119" fmla="*/ 2717880 h 4860733"/>
              <a:gd name="connsiteX10120" fmla="*/ 159599 w 4853691"/>
              <a:gd name="connsiteY10120" fmla="*/ 2729615 h 4860733"/>
              <a:gd name="connsiteX10121" fmla="*/ 159599 w 4853691"/>
              <a:gd name="connsiteY10121" fmla="*/ 2729615 h 4860733"/>
              <a:gd name="connsiteX10122" fmla="*/ 154905 w 4853691"/>
              <a:gd name="connsiteY10122" fmla="*/ 2734309 h 4860733"/>
              <a:gd name="connsiteX10123" fmla="*/ 150211 w 4853691"/>
              <a:gd name="connsiteY10123" fmla="*/ 2736656 h 4860733"/>
              <a:gd name="connsiteX10124" fmla="*/ 145517 w 4853691"/>
              <a:gd name="connsiteY10124" fmla="*/ 2739003 h 4860733"/>
              <a:gd name="connsiteX10125" fmla="*/ 140823 w 4853691"/>
              <a:gd name="connsiteY10125" fmla="*/ 2741350 h 4860733"/>
              <a:gd name="connsiteX10126" fmla="*/ 136129 w 4853691"/>
              <a:gd name="connsiteY10126" fmla="*/ 2743697 h 4860733"/>
              <a:gd name="connsiteX10127" fmla="*/ 131435 w 4853691"/>
              <a:gd name="connsiteY10127" fmla="*/ 2746044 h 4860733"/>
              <a:gd name="connsiteX10128" fmla="*/ 126741 w 4853691"/>
              <a:gd name="connsiteY10128" fmla="*/ 2748391 h 4860733"/>
              <a:gd name="connsiteX10129" fmla="*/ 122046 w 4853691"/>
              <a:gd name="connsiteY10129" fmla="*/ 2750738 h 4860733"/>
              <a:gd name="connsiteX10130" fmla="*/ 117352 w 4853691"/>
              <a:gd name="connsiteY10130" fmla="*/ 2753085 h 4860733"/>
              <a:gd name="connsiteX10131" fmla="*/ 112658 w 4853691"/>
              <a:gd name="connsiteY10131" fmla="*/ 2755433 h 4860733"/>
              <a:gd name="connsiteX10132" fmla="*/ 110311 w 4853691"/>
              <a:gd name="connsiteY10132" fmla="*/ 2755433 h 4860733"/>
              <a:gd name="connsiteX10133" fmla="*/ 105617 w 4853691"/>
              <a:gd name="connsiteY10133" fmla="*/ 2755433 h 4860733"/>
              <a:gd name="connsiteX10134" fmla="*/ 105617 w 4853691"/>
              <a:gd name="connsiteY10134" fmla="*/ 2753085 h 4860733"/>
              <a:gd name="connsiteX10135" fmla="*/ 96229 w 4853691"/>
              <a:gd name="connsiteY10135" fmla="*/ 2736656 h 4860733"/>
              <a:gd name="connsiteX10136" fmla="*/ 100923 w 4853691"/>
              <a:gd name="connsiteY10136" fmla="*/ 2727268 h 4860733"/>
              <a:gd name="connsiteX10137" fmla="*/ 100923 w 4853691"/>
              <a:gd name="connsiteY10137" fmla="*/ 2724921 h 4860733"/>
              <a:gd name="connsiteX10138" fmla="*/ 107964 w 4853691"/>
              <a:gd name="connsiteY10138" fmla="*/ 2710839 h 4860733"/>
              <a:gd name="connsiteX10139" fmla="*/ 107964 w 4853691"/>
              <a:gd name="connsiteY10139" fmla="*/ 2708492 h 4860733"/>
              <a:gd name="connsiteX10140" fmla="*/ 107964 w 4853691"/>
              <a:gd name="connsiteY10140" fmla="*/ 2706145 h 4860733"/>
              <a:gd name="connsiteX10141" fmla="*/ 115005 w 4853691"/>
              <a:gd name="connsiteY10141" fmla="*/ 2708492 h 4860733"/>
              <a:gd name="connsiteX10142" fmla="*/ 131435 w 4853691"/>
              <a:gd name="connsiteY10142" fmla="*/ 2699103 h 4860733"/>
              <a:gd name="connsiteX10143" fmla="*/ 143170 w 4853691"/>
              <a:gd name="connsiteY10143" fmla="*/ 2706145 h 4860733"/>
              <a:gd name="connsiteX10144" fmla="*/ 147864 w 4853691"/>
              <a:gd name="connsiteY10144" fmla="*/ 2706145 h 4860733"/>
              <a:gd name="connsiteX10145" fmla="*/ 211234 w 4853691"/>
              <a:gd name="connsiteY10145" fmla="*/ 2746044 h 4860733"/>
              <a:gd name="connsiteX10146" fmla="*/ 218275 w 4853691"/>
              <a:gd name="connsiteY10146" fmla="*/ 2750738 h 4860733"/>
              <a:gd name="connsiteX10147" fmla="*/ 213581 w 4853691"/>
              <a:gd name="connsiteY10147" fmla="*/ 2762474 h 4860733"/>
              <a:gd name="connsiteX10148" fmla="*/ 213581 w 4853691"/>
              <a:gd name="connsiteY10148" fmla="*/ 2767168 h 4860733"/>
              <a:gd name="connsiteX10149" fmla="*/ 213581 w 4853691"/>
              <a:gd name="connsiteY10149" fmla="*/ 2767168 h 4860733"/>
              <a:gd name="connsiteX10150" fmla="*/ 204193 w 4853691"/>
              <a:gd name="connsiteY10150" fmla="*/ 2769515 h 4860733"/>
              <a:gd name="connsiteX10151" fmla="*/ 194805 w 4853691"/>
              <a:gd name="connsiteY10151" fmla="*/ 2771862 h 4860733"/>
              <a:gd name="connsiteX10152" fmla="*/ 183070 w 4853691"/>
              <a:gd name="connsiteY10152" fmla="*/ 2774209 h 4860733"/>
              <a:gd name="connsiteX10153" fmla="*/ 176028 w 4853691"/>
              <a:gd name="connsiteY10153" fmla="*/ 2776556 h 4860733"/>
              <a:gd name="connsiteX10154" fmla="*/ 157252 w 4853691"/>
              <a:gd name="connsiteY10154" fmla="*/ 2776556 h 4860733"/>
              <a:gd name="connsiteX10155" fmla="*/ 136129 w 4853691"/>
              <a:gd name="connsiteY10155" fmla="*/ 2774209 h 4860733"/>
              <a:gd name="connsiteX10156" fmla="*/ 129088 w 4853691"/>
              <a:gd name="connsiteY10156" fmla="*/ 2771862 h 4860733"/>
              <a:gd name="connsiteX10157" fmla="*/ 115005 w 4853691"/>
              <a:gd name="connsiteY10157" fmla="*/ 2769515 h 4860733"/>
              <a:gd name="connsiteX10158" fmla="*/ 107964 w 4853691"/>
              <a:gd name="connsiteY10158" fmla="*/ 2767168 h 4860733"/>
              <a:gd name="connsiteX10159" fmla="*/ 98576 w 4853691"/>
              <a:gd name="connsiteY10159" fmla="*/ 2762474 h 4860733"/>
              <a:gd name="connsiteX10160" fmla="*/ 98576 w 4853691"/>
              <a:gd name="connsiteY10160" fmla="*/ 2762474 h 4860733"/>
              <a:gd name="connsiteX10161" fmla="*/ 100923 w 4853691"/>
              <a:gd name="connsiteY10161" fmla="*/ 2755433 h 4860733"/>
              <a:gd name="connsiteX10162" fmla="*/ 105617 w 4853691"/>
              <a:gd name="connsiteY10162" fmla="*/ 2755433 h 4860733"/>
              <a:gd name="connsiteX10163" fmla="*/ 107964 w 4853691"/>
              <a:gd name="connsiteY10163" fmla="*/ 2755433 h 4860733"/>
              <a:gd name="connsiteX10164" fmla="*/ 115005 w 4853691"/>
              <a:gd name="connsiteY10164" fmla="*/ 2753085 h 4860733"/>
              <a:gd name="connsiteX10165" fmla="*/ 119699 w 4853691"/>
              <a:gd name="connsiteY10165" fmla="*/ 2750738 h 4860733"/>
              <a:gd name="connsiteX10166" fmla="*/ 124393 w 4853691"/>
              <a:gd name="connsiteY10166" fmla="*/ 2748391 h 4860733"/>
              <a:gd name="connsiteX10167" fmla="*/ 129088 w 4853691"/>
              <a:gd name="connsiteY10167" fmla="*/ 2746044 h 4860733"/>
              <a:gd name="connsiteX10168" fmla="*/ 133782 w 4853691"/>
              <a:gd name="connsiteY10168" fmla="*/ 2743697 h 4860733"/>
              <a:gd name="connsiteX10169" fmla="*/ 138476 w 4853691"/>
              <a:gd name="connsiteY10169" fmla="*/ 2741350 h 4860733"/>
              <a:gd name="connsiteX10170" fmla="*/ 143170 w 4853691"/>
              <a:gd name="connsiteY10170" fmla="*/ 2739003 h 4860733"/>
              <a:gd name="connsiteX10171" fmla="*/ 147864 w 4853691"/>
              <a:gd name="connsiteY10171" fmla="*/ 2736656 h 4860733"/>
              <a:gd name="connsiteX10172" fmla="*/ 152558 w 4853691"/>
              <a:gd name="connsiteY10172" fmla="*/ 2734309 h 4860733"/>
              <a:gd name="connsiteX10173" fmla="*/ 157252 w 4853691"/>
              <a:gd name="connsiteY10173" fmla="*/ 2729615 h 4860733"/>
              <a:gd name="connsiteX10174" fmla="*/ 157252 w 4853691"/>
              <a:gd name="connsiteY10174" fmla="*/ 2729615 h 4860733"/>
              <a:gd name="connsiteX10175" fmla="*/ 171334 w 4853691"/>
              <a:gd name="connsiteY10175" fmla="*/ 2736656 h 4860733"/>
              <a:gd name="connsiteX10176" fmla="*/ 185417 w 4853691"/>
              <a:gd name="connsiteY10176" fmla="*/ 2729615 h 4860733"/>
              <a:gd name="connsiteX10177" fmla="*/ 197152 w 4853691"/>
              <a:gd name="connsiteY10177" fmla="*/ 2739003 h 4860733"/>
              <a:gd name="connsiteX10178" fmla="*/ 211234 w 4853691"/>
              <a:gd name="connsiteY10178" fmla="*/ 2746044 h 4860733"/>
              <a:gd name="connsiteX10179" fmla="*/ 234705 w 4853691"/>
              <a:gd name="connsiteY10179" fmla="*/ 2670939 h 4860733"/>
              <a:gd name="connsiteX10180" fmla="*/ 234705 w 4853691"/>
              <a:gd name="connsiteY10180" fmla="*/ 2626345 h 4860733"/>
              <a:gd name="connsiteX10181" fmla="*/ 234705 w 4853691"/>
              <a:gd name="connsiteY10181" fmla="*/ 2602875 h 4860733"/>
              <a:gd name="connsiteX10182" fmla="*/ 234705 w 4853691"/>
              <a:gd name="connsiteY10182" fmla="*/ 2560628 h 4860733"/>
              <a:gd name="connsiteX10183" fmla="*/ 234705 w 4853691"/>
              <a:gd name="connsiteY10183" fmla="*/ 2544198 h 4860733"/>
              <a:gd name="connsiteX10184" fmla="*/ 234705 w 4853691"/>
              <a:gd name="connsiteY10184" fmla="*/ 2516034 h 4860733"/>
              <a:gd name="connsiteX10185" fmla="*/ 239399 w 4853691"/>
              <a:gd name="connsiteY10185" fmla="*/ 2516034 h 4860733"/>
              <a:gd name="connsiteX10186" fmla="*/ 241746 w 4853691"/>
              <a:gd name="connsiteY10186" fmla="*/ 2525422 h 4860733"/>
              <a:gd name="connsiteX10187" fmla="*/ 251134 w 4853691"/>
              <a:gd name="connsiteY10187" fmla="*/ 2551240 h 4860733"/>
              <a:gd name="connsiteX10188" fmla="*/ 255828 w 4853691"/>
              <a:gd name="connsiteY10188" fmla="*/ 2565322 h 4860733"/>
              <a:gd name="connsiteX10189" fmla="*/ 309810 w 4853691"/>
              <a:gd name="connsiteY10189" fmla="*/ 2710839 h 4860733"/>
              <a:gd name="connsiteX10190" fmla="*/ 323892 w 4853691"/>
              <a:gd name="connsiteY10190" fmla="*/ 2750738 h 4860733"/>
              <a:gd name="connsiteX10191" fmla="*/ 333281 w 4853691"/>
              <a:gd name="connsiteY10191" fmla="*/ 2776556 h 4860733"/>
              <a:gd name="connsiteX10192" fmla="*/ 321545 w 4853691"/>
              <a:gd name="connsiteY10192" fmla="*/ 2790638 h 4860733"/>
              <a:gd name="connsiteX10193" fmla="*/ 309810 w 4853691"/>
              <a:gd name="connsiteY10193" fmla="*/ 2788291 h 4860733"/>
              <a:gd name="connsiteX10194" fmla="*/ 293381 w 4853691"/>
              <a:gd name="connsiteY10194" fmla="*/ 2783597 h 4860733"/>
              <a:gd name="connsiteX10195" fmla="*/ 281646 w 4853691"/>
              <a:gd name="connsiteY10195" fmla="*/ 2781250 h 4860733"/>
              <a:gd name="connsiteX10196" fmla="*/ 262869 w 4853691"/>
              <a:gd name="connsiteY10196" fmla="*/ 2776556 h 4860733"/>
              <a:gd name="connsiteX10197" fmla="*/ 246440 w 4853691"/>
              <a:gd name="connsiteY10197" fmla="*/ 2771862 h 4860733"/>
              <a:gd name="connsiteX10198" fmla="*/ 246440 w 4853691"/>
              <a:gd name="connsiteY10198" fmla="*/ 2767168 h 4860733"/>
              <a:gd name="connsiteX10199" fmla="*/ 227664 w 4853691"/>
              <a:gd name="connsiteY10199" fmla="*/ 2746044 h 4860733"/>
              <a:gd name="connsiteX10200" fmla="*/ 227664 w 4853691"/>
              <a:gd name="connsiteY10200" fmla="*/ 2696756 h 4860733"/>
              <a:gd name="connsiteX10201" fmla="*/ 234705 w 4853691"/>
              <a:gd name="connsiteY10201" fmla="*/ 2670939 h 4860733"/>
              <a:gd name="connsiteX10202" fmla="*/ 265216 w 4853691"/>
              <a:gd name="connsiteY10202" fmla="*/ 2532463 h 4860733"/>
              <a:gd name="connsiteX10203" fmla="*/ 279299 w 4853691"/>
              <a:gd name="connsiteY10203" fmla="*/ 2551240 h 4860733"/>
              <a:gd name="connsiteX10204" fmla="*/ 291034 w 4853691"/>
              <a:gd name="connsiteY10204" fmla="*/ 2567669 h 4860733"/>
              <a:gd name="connsiteX10205" fmla="*/ 305116 w 4853691"/>
              <a:gd name="connsiteY10205" fmla="*/ 2588792 h 4860733"/>
              <a:gd name="connsiteX10206" fmla="*/ 316851 w 4853691"/>
              <a:gd name="connsiteY10206" fmla="*/ 2605222 h 4860733"/>
              <a:gd name="connsiteX10207" fmla="*/ 333281 w 4853691"/>
              <a:gd name="connsiteY10207" fmla="*/ 2628692 h 4860733"/>
              <a:gd name="connsiteX10208" fmla="*/ 345016 w 4853691"/>
              <a:gd name="connsiteY10208" fmla="*/ 2645121 h 4860733"/>
              <a:gd name="connsiteX10209" fmla="*/ 363792 w 4853691"/>
              <a:gd name="connsiteY10209" fmla="*/ 2673286 h 4860733"/>
              <a:gd name="connsiteX10210" fmla="*/ 373180 w 4853691"/>
              <a:gd name="connsiteY10210" fmla="*/ 2687368 h 4860733"/>
              <a:gd name="connsiteX10211" fmla="*/ 398998 w 4853691"/>
              <a:gd name="connsiteY10211" fmla="*/ 2724921 h 4860733"/>
              <a:gd name="connsiteX10212" fmla="*/ 401345 w 4853691"/>
              <a:gd name="connsiteY10212" fmla="*/ 2727268 h 4860733"/>
              <a:gd name="connsiteX10213" fmla="*/ 462368 w 4853691"/>
              <a:gd name="connsiteY10213" fmla="*/ 2816456 h 4860733"/>
              <a:gd name="connsiteX10214" fmla="*/ 521044 w 4853691"/>
              <a:gd name="connsiteY10214" fmla="*/ 2898602 h 4860733"/>
              <a:gd name="connsiteX10215" fmla="*/ 530433 w 4853691"/>
              <a:gd name="connsiteY10215" fmla="*/ 2912685 h 4860733"/>
              <a:gd name="connsiteX10216" fmla="*/ 542168 w 4853691"/>
              <a:gd name="connsiteY10216" fmla="*/ 2929114 h 4860733"/>
              <a:gd name="connsiteX10217" fmla="*/ 565638 w 4853691"/>
              <a:gd name="connsiteY10217" fmla="*/ 2964320 h 4860733"/>
              <a:gd name="connsiteX10218" fmla="*/ 572679 w 4853691"/>
              <a:gd name="connsiteY10218" fmla="*/ 2976055 h 4860733"/>
              <a:gd name="connsiteX10219" fmla="*/ 591456 w 4853691"/>
              <a:gd name="connsiteY10219" fmla="*/ 3001873 h 4860733"/>
              <a:gd name="connsiteX10220" fmla="*/ 589109 w 4853691"/>
              <a:gd name="connsiteY10220" fmla="*/ 3004220 h 4860733"/>
              <a:gd name="connsiteX10221" fmla="*/ 556250 w 4853691"/>
              <a:gd name="connsiteY10221" fmla="*/ 2978402 h 4860733"/>
              <a:gd name="connsiteX10222" fmla="*/ 535127 w 4853691"/>
              <a:gd name="connsiteY10222" fmla="*/ 2961973 h 4860733"/>
              <a:gd name="connsiteX10223" fmla="*/ 490533 w 4853691"/>
              <a:gd name="connsiteY10223" fmla="*/ 2924420 h 4860733"/>
              <a:gd name="connsiteX10224" fmla="*/ 469409 w 4853691"/>
              <a:gd name="connsiteY10224" fmla="*/ 2905643 h 4860733"/>
              <a:gd name="connsiteX10225" fmla="*/ 415427 w 4853691"/>
              <a:gd name="connsiteY10225" fmla="*/ 2858703 h 4860733"/>
              <a:gd name="connsiteX10226" fmla="*/ 406039 w 4853691"/>
              <a:gd name="connsiteY10226" fmla="*/ 2851662 h 4860733"/>
              <a:gd name="connsiteX10227" fmla="*/ 359098 w 4853691"/>
              <a:gd name="connsiteY10227" fmla="*/ 2809415 h 4860733"/>
              <a:gd name="connsiteX10228" fmla="*/ 363792 w 4853691"/>
              <a:gd name="connsiteY10228" fmla="*/ 2797679 h 4860733"/>
              <a:gd name="connsiteX10229" fmla="*/ 342669 w 4853691"/>
              <a:gd name="connsiteY10229" fmla="*/ 2776556 h 4860733"/>
              <a:gd name="connsiteX10230" fmla="*/ 335628 w 4853691"/>
              <a:gd name="connsiteY10230" fmla="*/ 2776556 h 4860733"/>
              <a:gd name="connsiteX10231" fmla="*/ 323892 w 4853691"/>
              <a:gd name="connsiteY10231" fmla="*/ 2746044 h 4860733"/>
              <a:gd name="connsiteX10232" fmla="*/ 309810 w 4853691"/>
              <a:gd name="connsiteY10232" fmla="*/ 2708492 h 4860733"/>
              <a:gd name="connsiteX10233" fmla="*/ 300422 w 4853691"/>
              <a:gd name="connsiteY10233" fmla="*/ 2682674 h 4860733"/>
              <a:gd name="connsiteX10234" fmla="*/ 239399 w 4853691"/>
              <a:gd name="connsiteY10234" fmla="*/ 2518381 h 4860733"/>
              <a:gd name="connsiteX10235" fmla="*/ 239399 w 4853691"/>
              <a:gd name="connsiteY10235" fmla="*/ 2518381 h 4860733"/>
              <a:gd name="connsiteX10236" fmla="*/ 241746 w 4853691"/>
              <a:gd name="connsiteY10236" fmla="*/ 2516034 h 4860733"/>
              <a:gd name="connsiteX10237" fmla="*/ 246440 w 4853691"/>
              <a:gd name="connsiteY10237" fmla="*/ 2520728 h 4860733"/>
              <a:gd name="connsiteX10238" fmla="*/ 265216 w 4853691"/>
              <a:gd name="connsiteY10238" fmla="*/ 2532463 h 4860733"/>
              <a:gd name="connsiteX10239" fmla="*/ 638397 w 4853691"/>
              <a:gd name="connsiteY10239" fmla="*/ 2978402 h 4860733"/>
              <a:gd name="connsiteX10240" fmla="*/ 654826 w 4853691"/>
              <a:gd name="connsiteY10240" fmla="*/ 2957279 h 4860733"/>
              <a:gd name="connsiteX10241" fmla="*/ 668908 w 4853691"/>
              <a:gd name="connsiteY10241" fmla="*/ 2940849 h 4860733"/>
              <a:gd name="connsiteX10242" fmla="*/ 685338 w 4853691"/>
              <a:gd name="connsiteY10242" fmla="*/ 2919726 h 4860733"/>
              <a:gd name="connsiteX10243" fmla="*/ 699420 w 4853691"/>
              <a:gd name="connsiteY10243" fmla="*/ 2903296 h 4860733"/>
              <a:gd name="connsiteX10244" fmla="*/ 718196 w 4853691"/>
              <a:gd name="connsiteY10244" fmla="*/ 2882173 h 4860733"/>
              <a:gd name="connsiteX10245" fmla="*/ 732279 w 4853691"/>
              <a:gd name="connsiteY10245" fmla="*/ 2865744 h 4860733"/>
              <a:gd name="connsiteX10246" fmla="*/ 751055 w 4853691"/>
              <a:gd name="connsiteY10246" fmla="*/ 2842273 h 4860733"/>
              <a:gd name="connsiteX10247" fmla="*/ 765137 w 4853691"/>
              <a:gd name="connsiteY10247" fmla="*/ 2823497 h 4860733"/>
              <a:gd name="connsiteX10248" fmla="*/ 781566 w 4853691"/>
              <a:gd name="connsiteY10248" fmla="*/ 2800026 h 4860733"/>
              <a:gd name="connsiteX10249" fmla="*/ 795649 w 4853691"/>
              <a:gd name="connsiteY10249" fmla="*/ 2781250 h 4860733"/>
              <a:gd name="connsiteX10250" fmla="*/ 812078 w 4853691"/>
              <a:gd name="connsiteY10250" fmla="*/ 2757780 h 4860733"/>
              <a:gd name="connsiteX10251" fmla="*/ 826160 w 4853691"/>
              <a:gd name="connsiteY10251" fmla="*/ 2739003 h 4860733"/>
              <a:gd name="connsiteX10252" fmla="*/ 842590 w 4853691"/>
              <a:gd name="connsiteY10252" fmla="*/ 2715533 h 4860733"/>
              <a:gd name="connsiteX10253" fmla="*/ 856672 w 4853691"/>
              <a:gd name="connsiteY10253" fmla="*/ 2694409 h 4860733"/>
              <a:gd name="connsiteX10254" fmla="*/ 873101 w 4853691"/>
              <a:gd name="connsiteY10254" fmla="*/ 2673286 h 4860733"/>
              <a:gd name="connsiteX10255" fmla="*/ 889531 w 4853691"/>
              <a:gd name="connsiteY10255" fmla="*/ 2649816 h 4860733"/>
              <a:gd name="connsiteX10256" fmla="*/ 903613 w 4853691"/>
              <a:gd name="connsiteY10256" fmla="*/ 2628692 h 4860733"/>
              <a:gd name="connsiteX10257" fmla="*/ 922389 w 4853691"/>
              <a:gd name="connsiteY10257" fmla="*/ 2602875 h 4860733"/>
              <a:gd name="connsiteX10258" fmla="*/ 936472 w 4853691"/>
              <a:gd name="connsiteY10258" fmla="*/ 2584098 h 4860733"/>
              <a:gd name="connsiteX10259" fmla="*/ 955248 w 4853691"/>
              <a:gd name="connsiteY10259" fmla="*/ 2555934 h 4860733"/>
              <a:gd name="connsiteX10260" fmla="*/ 964636 w 4853691"/>
              <a:gd name="connsiteY10260" fmla="*/ 2541851 h 4860733"/>
              <a:gd name="connsiteX10261" fmla="*/ 988107 w 4853691"/>
              <a:gd name="connsiteY10261" fmla="*/ 2506646 h 4860733"/>
              <a:gd name="connsiteX10262" fmla="*/ 990454 w 4853691"/>
              <a:gd name="connsiteY10262" fmla="*/ 2501952 h 4860733"/>
              <a:gd name="connsiteX10263" fmla="*/ 1124235 w 4853691"/>
              <a:gd name="connsiteY10263" fmla="*/ 2304800 h 4860733"/>
              <a:gd name="connsiteX10264" fmla="*/ 1204035 w 4853691"/>
              <a:gd name="connsiteY10264" fmla="*/ 2185100 h 4860733"/>
              <a:gd name="connsiteX10265" fmla="*/ 1208729 w 4853691"/>
              <a:gd name="connsiteY10265" fmla="*/ 2178059 h 4860733"/>
              <a:gd name="connsiteX10266" fmla="*/ 1276793 w 4853691"/>
              <a:gd name="connsiteY10266" fmla="*/ 2077136 h 4860733"/>
              <a:gd name="connsiteX10267" fmla="*/ 1295570 w 4853691"/>
              <a:gd name="connsiteY10267" fmla="*/ 2079483 h 4860733"/>
              <a:gd name="connsiteX10268" fmla="*/ 1300264 w 4853691"/>
              <a:gd name="connsiteY10268" fmla="*/ 2079483 h 4860733"/>
              <a:gd name="connsiteX10269" fmla="*/ 1323734 w 4853691"/>
              <a:gd name="connsiteY10269" fmla="*/ 2168671 h 4860733"/>
              <a:gd name="connsiteX10270" fmla="*/ 1377716 w 4853691"/>
              <a:gd name="connsiteY10270" fmla="*/ 2365823 h 4860733"/>
              <a:gd name="connsiteX10271" fmla="*/ 1363634 w 4853691"/>
              <a:gd name="connsiteY10271" fmla="*/ 2384599 h 4860733"/>
              <a:gd name="connsiteX10272" fmla="*/ 1368328 w 4853691"/>
              <a:gd name="connsiteY10272" fmla="*/ 2396334 h 4860733"/>
              <a:gd name="connsiteX10273" fmla="*/ 1368328 w 4853691"/>
              <a:gd name="connsiteY10273" fmla="*/ 2396334 h 4860733"/>
              <a:gd name="connsiteX10274" fmla="*/ 1265058 w 4853691"/>
              <a:gd name="connsiteY10274" fmla="*/ 2492563 h 4860733"/>
              <a:gd name="connsiteX10275" fmla="*/ 1253323 w 4853691"/>
              <a:gd name="connsiteY10275" fmla="*/ 2501952 h 4860733"/>
              <a:gd name="connsiteX10276" fmla="*/ 1213423 w 4853691"/>
              <a:gd name="connsiteY10276" fmla="*/ 2537157 h 4860733"/>
              <a:gd name="connsiteX10277" fmla="*/ 1194647 w 4853691"/>
              <a:gd name="connsiteY10277" fmla="*/ 2553587 h 4860733"/>
              <a:gd name="connsiteX10278" fmla="*/ 1161788 w 4853691"/>
              <a:gd name="connsiteY10278" fmla="*/ 2581751 h 4860733"/>
              <a:gd name="connsiteX10279" fmla="*/ 1140665 w 4853691"/>
              <a:gd name="connsiteY10279" fmla="*/ 2600527 h 4860733"/>
              <a:gd name="connsiteX10280" fmla="*/ 1112500 w 4853691"/>
              <a:gd name="connsiteY10280" fmla="*/ 2623998 h 4860733"/>
              <a:gd name="connsiteX10281" fmla="*/ 1086683 w 4853691"/>
              <a:gd name="connsiteY10281" fmla="*/ 2645121 h 4860733"/>
              <a:gd name="connsiteX10282" fmla="*/ 1063212 w 4853691"/>
              <a:gd name="connsiteY10282" fmla="*/ 2666245 h 4860733"/>
              <a:gd name="connsiteX10283" fmla="*/ 1039742 w 4853691"/>
              <a:gd name="connsiteY10283" fmla="*/ 2687368 h 4860733"/>
              <a:gd name="connsiteX10284" fmla="*/ 1016271 w 4853691"/>
              <a:gd name="connsiteY10284" fmla="*/ 2708492 h 4860733"/>
              <a:gd name="connsiteX10285" fmla="*/ 992801 w 4853691"/>
              <a:gd name="connsiteY10285" fmla="*/ 2729615 h 4860733"/>
              <a:gd name="connsiteX10286" fmla="*/ 969330 w 4853691"/>
              <a:gd name="connsiteY10286" fmla="*/ 2748391 h 4860733"/>
              <a:gd name="connsiteX10287" fmla="*/ 945860 w 4853691"/>
              <a:gd name="connsiteY10287" fmla="*/ 2767168 h 4860733"/>
              <a:gd name="connsiteX10288" fmla="*/ 922389 w 4853691"/>
              <a:gd name="connsiteY10288" fmla="*/ 2785944 h 4860733"/>
              <a:gd name="connsiteX10289" fmla="*/ 898919 w 4853691"/>
              <a:gd name="connsiteY10289" fmla="*/ 2804721 h 4860733"/>
              <a:gd name="connsiteX10290" fmla="*/ 875448 w 4853691"/>
              <a:gd name="connsiteY10290" fmla="*/ 2823497 h 4860733"/>
              <a:gd name="connsiteX10291" fmla="*/ 851978 w 4853691"/>
              <a:gd name="connsiteY10291" fmla="*/ 2842273 h 4860733"/>
              <a:gd name="connsiteX10292" fmla="*/ 828507 w 4853691"/>
              <a:gd name="connsiteY10292" fmla="*/ 2858703 h 4860733"/>
              <a:gd name="connsiteX10293" fmla="*/ 805037 w 4853691"/>
              <a:gd name="connsiteY10293" fmla="*/ 2875132 h 4860733"/>
              <a:gd name="connsiteX10294" fmla="*/ 781566 w 4853691"/>
              <a:gd name="connsiteY10294" fmla="*/ 2891561 h 4860733"/>
              <a:gd name="connsiteX10295" fmla="*/ 758096 w 4853691"/>
              <a:gd name="connsiteY10295" fmla="*/ 2907991 h 4860733"/>
              <a:gd name="connsiteX10296" fmla="*/ 734626 w 4853691"/>
              <a:gd name="connsiteY10296" fmla="*/ 2924420 h 4860733"/>
              <a:gd name="connsiteX10297" fmla="*/ 711155 w 4853691"/>
              <a:gd name="connsiteY10297" fmla="*/ 2938502 h 4860733"/>
              <a:gd name="connsiteX10298" fmla="*/ 687685 w 4853691"/>
              <a:gd name="connsiteY10298" fmla="*/ 2952584 h 4860733"/>
              <a:gd name="connsiteX10299" fmla="*/ 666561 w 4853691"/>
              <a:gd name="connsiteY10299" fmla="*/ 2966667 h 4860733"/>
              <a:gd name="connsiteX10300" fmla="*/ 643091 w 4853691"/>
              <a:gd name="connsiteY10300" fmla="*/ 2980749 h 4860733"/>
              <a:gd name="connsiteX10301" fmla="*/ 621967 w 4853691"/>
              <a:gd name="connsiteY10301" fmla="*/ 2992484 h 4860733"/>
              <a:gd name="connsiteX10302" fmla="*/ 614926 w 4853691"/>
              <a:gd name="connsiteY10302" fmla="*/ 2997178 h 4860733"/>
              <a:gd name="connsiteX10303" fmla="*/ 612579 w 4853691"/>
              <a:gd name="connsiteY10303" fmla="*/ 2992484 h 4860733"/>
              <a:gd name="connsiteX10304" fmla="*/ 617273 w 4853691"/>
              <a:gd name="connsiteY10304" fmla="*/ 2987790 h 4860733"/>
              <a:gd name="connsiteX10305" fmla="*/ 638397 w 4853691"/>
              <a:gd name="connsiteY10305" fmla="*/ 2978402 h 4860733"/>
              <a:gd name="connsiteX10306" fmla="*/ 452980 w 4853691"/>
              <a:gd name="connsiteY10306" fmla="*/ 1701609 h 4860733"/>
              <a:gd name="connsiteX10307" fmla="*/ 436551 w 4853691"/>
              <a:gd name="connsiteY10307" fmla="*/ 1710997 h 4860733"/>
              <a:gd name="connsiteX10308" fmla="*/ 431857 w 4853691"/>
              <a:gd name="connsiteY10308" fmla="*/ 1708650 h 4860733"/>
              <a:gd name="connsiteX10309" fmla="*/ 509309 w 4853691"/>
              <a:gd name="connsiteY10309" fmla="*/ 1638238 h 4860733"/>
              <a:gd name="connsiteX10310" fmla="*/ 464715 w 4853691"/>
              <a:gd name="connsiteY10310" fmla="*/ 1706303 h 4860733"/>
              <a:gd name="connsiteX10311" fmla="*/ 452980 w 4853691"/>
              <a:gd name="connsiteY10311" fmla="*/ 1701609 h 4860733"/>
              <a:gd name="connsiteX10312" fmla="*/ 521044 w 4853691"/>
              <a:gd name="connsiteY10312" fmla="*/ 1621809 h 4860733"/>
              <a:gd name="connsiteX10313" fmla="*/ 542168 w 4853691"/>
              <a:gd name="connsiteY10313" fmla="*/ 1588950 h 4860733"/>
              <a:gd name="connsiteX10314" fmla="*/ 558597 w 4853691"/>
              <a:gd name="connsiteY10314" fmla="*/ 1565480 h 4860733"/>
              <a:gd name="connsiteX10315" fmla="*/ 586762 w 4853691"/>
              <a:gd name="connsiteY10315" fmla="*/ 1525580 h 4860733"/>
              <a:gd name="connsiteX10316" fmla="*/ 593803 w 4853691"/>
              <a:gd name="connsiteY10316" fmla="*/ 1516192 h 4860733"/>
              <a:gd name="connsiteX10317" fmla="*/ 626661 w 4853691"/>
              <a:gd name="connsiteY10317" fmla="*/ 1469251 h 4860733"/>
              <a:gd name="connsiteX10318" fmla="*/ 661867 w 4853691"/>
              <a:gd name="connsiteY10318" fmla="*/ 1434045 h 4860733"/>
              <a:gd name="connsiteX10319" fmla="*/ 687685 w 4853691"/>
              <a:gd name="connsiteY10319" fmla="*/ 1408228 h 4860733"/>
              <a:gd name="connsiteX10320" fmla="*/ 748708 w 4853691"/>
              <a:gd name="connsiteY10320" fmla="*/ 1351899 h 4860733"/>
              <a:gd name="connsiteX10321" fmla="*/ 765137 w 4853691"/>
              <a:gd name="connsiteY10321" fmla="*/ 1337817 h 4860733"/>
              <a:gd name="connsiteX10322" fmla="*/ 830854 w 4853691"/>
              <a:gd name="connsiteY10322" fmla="*/ 1281487 h 4860733"/>
              <a:gd name="connsiteX10323" fmla="*/ 844937 w 4853691"/>
              <a:gd name="connsiteY10323" fmla="*/ 1288529 h 4860733"/>
              <a:gd name="connsiteX10324" fmla="*/ 866060 w 4853691"/>
              <a:gd name="connsiteY10324" fmla="*/ 1267405 h 4860733"/>
              <a:gd name="connsiteX10325" fmla="*/ 863713 w 4853691"/>
              <a:gd name="connsiteY10325" fmla="*/ 1258017 h 4860733"/>
              <a:gd name="connsiteX10326" fmla="*/ 1192300 w 4853691"/>
              <a:gd name="connsiteY10326" fmla="*/ 1091377 h 4860733"/>
              <a:gd name="connsiteX10327" fmla="*/ 1204035 w 4853691"/>
              <a:gd name="connsiteY10327" fmla="*/ 1201688 h 4860733"/>
              <a:gd name="connsiteX10328" fmla="*/ 816772 w 4853691"/>
              <a:gd name="connsiteY10328" fmla="*/ 1408228 h 4860733"/>
              <a:gd name="connsiteX10329" fmla="*/ 518697 w 4853691"/>
              <a:gd name="connsiteY10329" fmla="*/ 1628850 h 4860733"/>
              <a:gd name="connsiteX10330" fmla="*/ 521044 w 4853691"/>
              <a:gd name="connsiteY10330" fmla="*/ 1621809 h 4860733"/>
              <a:gd name="connsiteX10331" fmla="*/ 584415 w 4853691"/>
              <a:gd name="connsiteY10331" fmla="*/ 1509151 h 4860733"/>
              <a:gd name="connsiteX10332" fmla="*/ 539821 w 4853691"/>
              <a:gd name="connsiteY10332" fmla="*/ 1553745 h 4860733"/>
              <a:gd name="connsiteX10333" fmla="*/ 511656 w 4853691"/>
              <a:gd name="connsiteY10333" fmla="*/ 1584256 h 4860733"/>
              <a:gd name="connsiteX10334" fmla="*/ 474103 w 4853691"/>
              <a:gd name="connsiteY10334" fmla="*/ 1626503 h 4860733"/>
              <a:gd name="connsiteX10335" fmla="*/ 445939 w 4853691"/>
              <a:gd name="connsiteY10335" fmla="*/ 1659362 h 4860733"/>
              <a:gd name="connsiteX10336" fmla="*/ 415427 w 4853691"/>
              <a:gd name="connsiteY10336" fmla="*/ 1696915 h 4860733"/>
              <a:gd name="connsiteX10337" fmla="*/ 394304 w 4853691"/>
              <a:gd name="connsiteY10337" fmla="*/ 1685179 h 4860733"/>
              <a:gd name="connsiteX10338" fmla="*/ 384916 w 4853691"/>
              <a:gd name="connsiteY10338" fmla="*/ 1680485 h 4860733"/>
              <a:gd name="connsiteX10339" fmla="*/ 366139 w 4853691"/>
              <a:gd name="connsiteY10339" fmla="*/ 1671097 h 4860733"/>
              <a:gd name="connsiteX10340" fmla="*/ 359098 w 4853691"/>
              <a:gd name="connsiteY10340" fmla="*/ 1668750 h 4860733"/>
              <a:gd name="connsiteX10341" fmla="*/ 382569 w 4853691"/>
              <a:gd name="connsiteY10341" fmla="*/ 1603033 h 4860733"/>
              <a:gd name="connsiteX10342" fmla="*/ 450633 w 4853691"/>
              <a:gd name="connsiteY10342" fmla="*/ 1511498 h 4860733"/>
              <a:gd name="connsiteX10343" fmla="*/ 469409 w 4853691"/>
              <a:gd name="connsiteY10343" fmla="*/ 1488027 h 4860733"/>
              <a:gd name="connsiteX10344" fmla="*/ 492880 w 4853691"/>
              <a:gd name="connsiteY10344" fmla="*/ 1457516 h 4860733"/>
              <a:gd name="connsiteX10345" fmla="*/ 514003 w 4853691"/>
              <a:gd name="connsiteY10345" fmla="*/ 1431698 h 4860733"/>
              <a:gd name="connsiteX10346" fmla="*/ 537474 w 4853691"/>
              <a:gd name="connsiteY10346" fmla="*/ 1403534 h 4860733"/>
              <a:gd name="connsiteX10347" fmla="*/ 560944 w 4853691"/>
              <a:gd name="connsiteY10347" fmla="*/ 1375369 h 4860733"/>
              <a:gd name="connsiteX10348" fmla="*/ 584415 w 4853691"/>
              <a:gd name="connsiteY10348" fmla="*/ 1347205 h 4860733"/>
              <a:gd name="connsiteX10349" fmla="*/ 607885 w 4853691"/>
              <a:gd name="connsiteY10349" fmla="*/ 1319040 h 4860733"/>
              <a:gd name="connsiteX10350" fmla="*/ 631355 w 4853691"/>
              <a:gd name="connsiteY10350" fmla="*/ 1293223 h 4860733"/>
              <a:gd name="connsiteX10351" fmla="*/ 657173 w 4853691"/>
              <a:gd name="connsiteY10351" fmla="*/ 1265058 h 4860733"/>
              <a:gd name="connsiteX10352" fmla="*/ 682991 w 4853691"/>
              <a:gd name="connsiteY10352" fmla="*/ 1239241 h 4860733"/>
              <a:gd name="connsiteX10353" fmla="*/ 708808 w 4853691"/>
              <a:gd name="connsiteY10353" fmla="*/ 1211076 h 4860733"/>
              <a:gd name="connsiteX10354" fmla="*/ 718196 w 4853691"/>
              <a:gd name="connsiteY10354" fmla="*/ 1201688 h 4860733"/>
              <a:gd name="connsiteX10355" fmla="*/ 734626 w 4853691"/>
              <a:gd name="connsiteY10355" fmla="*/ 1208729 h 4860733"/>
              <a:gd name="connsiteX10356" fmla="*/ 748708 w 4853691"/>
              <a:gd name="connsiteY10356" fmla="*/ 1213423 h 4860733"/>
              <a:gd name="connsiteX10357" fmla="*/ 767484 w 4853691"/>
              <a:gd name="connsiteY10357" fmla="*/ 1220464 h 4860733"/>
              <a:gd name="connsiteX10358" fmla="*/ 779219 w 4853691"/>
              <a:gd name="connsiteY10358" fmla="*/ 1225158 h 4860733"/>
              <a:gd name="connsiteX10359" fmla="*/ 793302 w 4853691"/>
              <a:gd name="connsiteY10359" fmla="*/ 1232199 h 4860733"/>
              <a:gd name="connsiteX10360" fmla="*/ 769831 w 4853691"/>
              <a:gd name="connsiteY10360" fmla="*/ 1262711 h 4860733"/>
              <a:gd name="connsiteX10361" fmla="*/ 755749 w 4853691"/>
              <a:gd name="connsiteY10361" fmla="*/ 1279140 h 4860733"/>
              <a:gd name="connsiteX10362" fmla="*/ 725237 w 4853691"/>
              <a:gd name="connsiteY10362" fmla="*/ 1319040 h 4860733"/>
              <a:gd name="connsiteX10363" fmla="*/ 711155 w 4853691"/>
              <a:gd name="connsiteY10363" fmla="*/ 1335469 h 4860733"/>
              <a:gd name="connsiteX10364" fmla="*/ 680643 w 4853691"/>
              <a:gd name="connsiteY10364" fmla="*/ 1375369 h 4860733"/>
              <a:gd name="connsiteX10365" fmla="*/ 666561 w 4853691"/>
              <a:gd name="connsiteY10365" fmla="*/ 1394146 h 4860733"/>
              <a:gd name="connsiteX10366" fmla="*/ 636050 w 4853691"/>
              <a:gd name="connsiteY10366" fmla="*/ 1434045 h 4860733"/>
              <a:gd name="connsiteX10367" fmla="*/ 621967 w 4853691"/>
              <a:gd name="connsiteY10367" fmla="*/ 1455169 h 4860733"/>
              <a:gd name="connsiteX10368" fmla="*/ 619620 w 4853691"/>
              <a:gd name="connsiteY10368" fmla="*/ 1457516 h 4860733"/>
              <a:gd name="connsiteX10369" fmla="*/ 605538 w 4853691"/>
              <a:gd name="connsiteY10369" fmla="*/ 1471598 h 4860733"/>
              <a:gd name="connsiteX10370" fmla="*/ 584415 w 4853691"/>
              <a:gd name="connsiteY10370" fmla="*/ 1509151 h 4860733"/>
              <a:gd name="connsiteX10371" fmla="*/ 467062 w 4853691"/>
              <a:gd name="connsiteY10371" fmla="*/ 1380063 h 4860733"/>
              <a:gd name="connsiteX10372" fmla="*/ 481145 w 4853691"/>
              <a:gd name="connsiteY10372" fmla="*/ 1351899 h 4860733"/>
              <a:gd name="connsiteX10373" fmla="*/ 495227 w 4853691"/>
              <a:gd name="connsiteY10373" fmla="*/ 1323734 h 4860733"/>
              <a:gd name="connsiteX10374" fmla="*/ 509309 w 4853691"/>
              <a:gd name="connsiteY10374" fmla="*/ 1295570 h 4860733"/>
              <a:gd name="connsiteX10375" fmla="*/ 523391 w 4853691"/>
              <a:gd name="connsiteY10375" fmla="*/ 1267405 h 4860733"/>
              <a:gd name="connsiteX10376" fmla="*/ 537474 w 4853691"/>
              <a:gd name="connsiteY10376" fmla="*/ 1241588 h 4860733"/>
              <a:gd name="connsiteX10377" fmla="*/ 551556 w 4853691"/>
              <a:gd name="connsiteY10377" fmla="*/ 1213423 h 4860733"/>
              <a:gd name="connsiteX10378" fmla="*/ 563291 w 4853691"/>
              <a:gd name="connsiteY10378" fmla="*/ 1189953 h 4860733"/>
              <a:gd name="connsiteX10379" fmla="*/ 567985 w 4853691"/>
              <a:gd name="connsiteY10379" fmla="*/ 1189953 h 4860733"/>
              <a:gd name="connsiteX10380" fmla="*/ 600844 w 4853691"/>
              <a:gd name="connsiteY10380" fmla="*/ 1187606 h 4860733"/>
              <a:gd name="connsiteX10381" fmla="*/ 629008 w 4853691"/>
              <a:gd name="connsiteY10381" fmla="*/ 1189953 h 4860733"/>
              <a:gd name="connsiteX10382" fmla="*/ 640744 w 4853691"/>
              <a:gd name="connsiteY10382" fmla="*/ 1192300 h 4860733"/>
              <a:gd name="connsiteX10383" fmla="*/ 657173 w 4853691"/>
              <a:gd name="connsiteY10383" fmla="*/ 1194647 h 4860733"/>
              <a:gd name="connsiteX10384" fmla="*/ 671255 w 4853691"/>
              <a:gd name="connsiteY10384" fmla="*/ 1196994 h 4860733"/>
              <a:gd name="connsiteX10385" fmla="*/ 687685 w 4853691"/>
              <a:gd name="connsiteY10385" fmla="*/ 1199341 h 4860733"/>
              <a:gd name="connsiteX10386" fmla="*/ 704114 w 4853691"/>
              <a:gd name="connsiteY10386" fmla="*/ 1204035 h 4860733"/>
              <a:gd name="connsiteX10387" fmla="*/ 718196 w 4853691"/>
              <a:gd name="connsiteY10387" fmla="*/ 1208729 h 4860733"/>
              <a:gd name="connsiteX10388" fmla="*/ 711155 w 4853691"/>
              <a:gd name="connsiteY10388" fmla="*/ 1215770 h 4860733"/>
              <a:gd name="connsiteX10389" fmla="*/ 692379 w 4853691"/>
              <a:gd name="connsiteY10389" fmla="*/ 1234546 h 4860733"/>
              <a:gd name="connsiteX10390" fmla="*/ 659520 w 4853691"/>
              <a:gd name="connsiteY10390" fmla="*/ 1267405 h 4860733"/>
              <a:gd name="connsiteX10391" fmla="*/ 640744 w 4853691"/>
              <a:gd name="connsiteY10391" fmla="*/ 1288529 h 4860733"/>
              <a:gd name="connsiteX10392" fmla="*/ 610232 w 4853691"/>
              <a:gd name="connsiteY10392" fmla="*/ 1321387 h 4860733"/>
              <a:gd name="connsiteX10393" fmla="*/ 589109 w 4853691"/>
              <a:gd name="connsiteY10393" fmla="*/ 1344858 h 4860733"/>
              <a:gd name="connsiteX10394" fmla="*/ 560944 w 4853691"/>
              <a:gd name="connsiteY10394" fmla="*/ 1377716 h 4860733"/>
              <a:gd name="connsiteX10395" fmla="*/ 539821 w 4853691"/>
              <a:gd name="connsiteY10395" fmla="*/ 1401187 h 4860733"/>
              <a:gd name="connsiteX10396" fmla="*/ 511656 w 4853691"/>
              <a:gd name="connsiteY10396" fmla="*/ 1434045 h 4860733"/>
              <a:gd name="connsiteX10397" fmla="*/ 490533 w 4853691"/>
              <a:gd name="connsiteY10397" fmla="*/ 1459863 h 4860733"/>
              <a:gd name="connsiteX10398" fmla="*/ 464715 w 4853691"/>
              <a:gd name="connsiteY10398" fmla="*/ 1490375 h 4860733"/>
              <a:gd name="connsiteX10399" fmla="*/ 443592 w 4853691"/>
              <a:gd name="connsiteY10399" fmla="*/ 1516192 h 4860733"/>
              <a:gd name="connsiteX10400" fmla="*/ 420121 w 4853691"/>
              <a:gd name="connsiteY10400" fmla="*/ 1546704 h 4860733"/>
              <a:gd name="connsiteX10401" fmla="*/ 398998 w 4853691"/>
              <a:gd name="connsiteY10401" fmla="*/ 1574868 h 4860733"/>
              <a:gd name="connsiteX10402" fmla="*/ 380222 w 4853691"/>
              <a:gd name="connsiteY10402" fmla="*/ 1600686 h 4860733"/>
              <a:gd name="connsiteX10403" fmla="*/ 445939 w 4853691"/>
              <a:gd name="connsiteY10403" fmla="*/ 1417616 h 4860733"/>
              <a:gd name="connsiteX10404" fmla="*/ 448286 w 4853691"/>
              <a:gd name="connsiteY10404" fmla="*/ 1410575 h 4860733"/>
              <a:gd name="connsiteX10405" fmla="*/ 467062 w 4853691"/>
              <a:gd name="connsiteY10405" fmla="*/ 1380063 h 4860733"/>
              <a:gd name="connsiteX10406" fmla="*/ 765137 w 4853691"/>
              <a:gd name="connsiteY10406" fmla="*/ 1164135 h 4860733"/>
              <a:gd name="connsiteX10407" fmla="*/ 790955 w 4853691"/>
              <a:gd name="connsiteY10407" fmla="*/ 1138318 h 4860733"/>
              <a:gd name="connsiteX10408" fmla="*/ 819119 w 4853691"/>
              <a:gd name="connsiteY10408" fmla="*/ 1112500 h 4860733"/>
              <a:gd name="connsiteX10409" fmla="*/ 847284 w 4853691"/>
              <a:gd name="connsiteY10409" fmla="*/ 1086683 h 4860733"/>
              <a:gd name="connsiteX10410" fmla="*/ 849631 w 4853691"/>
              <a:gd name="connsiteY10410" fmla="*/ 1084335 h 4860733"/>
              <a:gd name="connsiteX10411" fmla="*/ 847284 w 4853691"/>
              <a:gd name="connsiteY10411" fmla="*/ 1175870 h 4860733"/>
              <a:gd name="connsiteX10412" fmla="*/ 819119 w 4853691"/>
              <a:gd name="connsiteY10412" fmla="*/ 1211076 h 4860733"/>
              <a:gd name="connsiteX10413" fmla="*/ 805037 w 4853691"/>
              <a:gd name="connsiteY10413" fmla="*/ 1227505 h 4860733"/>
              <a:gd name="connsiteX10414" fmla="*/ 797996 w 4853691"/>
              <a:gd name="connsiteY10414" fmla="*/ 1234546 h 4860733"/>
              <a:gd name="connsiteX10415" fmla="*/ 797996 w 4853691"/>
              <a:gd name="connsiteY10415" fmla="*/ 1234546 h 4860733"/>
              <a:gd name="connsiteX10416" fmla="*/ 783914 w 4853691"/>
              <a:gd name="connsiteY10416" fmla="*/ 1227505 h 4860733"/>
              <a:gd name="connsiteX10417" fmla="*/ 767484 w 4853691"/>
              <a:gd name="connsiteY10417" fmla="*/ 1220464 h 4860733"/>
              <a:gd name="connsiteX10418" fmla="*/ 753402 w 4853691"/>
              <a:gd name="connsiteY10418" fmla="*/ 1213423 h 4860733"/>
              <a:gd name="connsiteX10419" fmla="*/ 736973 w 4853691"/>
              <a:gd name="connsiteY10419" fmla="*/ 1206382 h 4860733"/>
              <a:gd name="connsiteX10420" fmla="*/ 725237 w 4853691"/>
              <a:gd name="connsiteY10420" fmla="*/ 1201688 h 4860733"/>
              <a:gd name="connsiteX10421" fmla="*/ 739320 w 4853691"/>
              <a:gd name="connsiteY10421" fmla="*/ 1187606 h 4860733"/>
              <a:gd name="connsiteX10422" fmla="*/ 765137 w 4853691"/>
              <a:gd name="connsiteY10422" fmla="*/ 1164135 h 4860733"/>
              <a:gd name="connsiteX10423" fmla="*/ 884837 w 4853691"/>
              <a:gd name="connsiteY10423" fmla="*/ 1133623 h 4860733"/>
              <a:gd name="connsiteX10424" fmla="*/ 896572 w 4853691"/>
              <a:gd name="connsiteY10424" fmla="*/ 1119541 h 4860733"/>
              <a:gd name="connsiteX10425" fmla="*/ 924736 w 4853691"/>
              <a:gd name="connsiteY10425" fmla="*/ 1086683 h 4860733"/>
              <a:gd name="connsiteX10426" fmla="*/ 941166 w 4853691"/>
              <a:gd name="connsiteY10426" fmla="*/ 1065559 h 4860733"/>
              <a:gd name="connsiteX10427" fmla="*/ 964636 w 4853691"/>
              <a:gd name="connsiteY10427" fmla="*/ 1039742 h 4860733"/>
              <a:gd name="connsiteX10428" fmla="*/ 964636 w 4853691"/>
              <a:gd name="connsiteY10428" fmla="*/ 1039742 h 4860733"/>
              <a:gd name="connsiteX10429" fmla="*/ 941166 w 4853691"/>
              <a:gd name="connsiteY10429" fmla="*/ 1081988 h 4860733"/>
              <a:gd name="connsiteX10430" fmla="*/ 917695 w 4853691"/>
              <a:gd name="connsiteY10430" fmla="*/ 1124235 h 4860733"/>
              <a:gd name="connsiteX10431" fmla="*/ 891878 w 4853691"/>
              <a:gd name="connsiteY10431" fmla="*/ 1173523 h 4860733"/>
              <a:gd name="connsiteX10432" fmla="*/ 870754 w 4853691"/>
              <a:gd name="connsiteY10432" fmla="*/ 1213423 h 4860733"/>
              <a:gd name="connsiteX10433" fmla="*/ 854325 w 4853691"/>
              <a:gd name="connsiteY10433" fmla="*/ 1246282 h 4860733"/>
              <a:gd name="connsiteX10434" fmla="*/ 847284 w 4853691"/>
              <a:gd name="connsiteY10434" fmla="*/ 1243935 h 4860733"/>
              <a:gd name="connsiteX10435" fmla="*/ 847284 w 4853691"/>
              <a:gd name="connsiteY10435" fmla="*/ 1206382 h 4860733"/>
              <a:gd name="connsiteX10436" fmla="*/ 847284 w 4853691"/>
              <a:gd name="connsiteY10436" fmla="*/ 1194647 h 4860733"/>
              <a:gd name="connsiteX10437" fmla="*/ 847284 w 4853691"/>
              <a:gd name="connsiteY10437" fmla="*/ 1178217 h 4860733"/>
              <a:gd name="connsiteX10438" fmla="*/ 849631 w 4853691"/>
              <a:gd name="connsiteY10438" fmla="*/ 1175870 h 4860733"/>
              <a:gd name="connsiteX10439" fmla="*/ 884837 w 4853691"/>
              <a:gd name="connsiteY10439" fmla="*/ 1133623 h 4860733"/>
              <a:gd name="connsiteX10440" fmla="*/ 1020965 w 4853691"/>
              <a:gd name="connsiteY10440" fmla="*/ 941166 h 4860733"/>
              <a:gd name="connsiteX10441" fmla="*/ 1025659 w 4853691"/>
              <a:gd name="connsiteY10441" fmla="*/ 931777 h 4860733"/>
              <a:gd name="connsiteX10442" fmla="*/ 1044436 w 4853691"/>
              <a:gd name="connsiteY10442" fmla="*/ 917695 h 4860733"/>
              <a:gd name="connsiteX10443" fmla="*/ 1074947 w 4853691"/>
              <a:gd name="connsiteY10443" fmla="*/ 894225 h 4860733"/>
              <a:gd name="connsiteX10444" fmla="*/ 1105459 w 4853691"/>
              <a:gd name="connsiteY10444" fmla="*/ 870754 h 4860733"/>
              <a:gd name="connsiteX10445" fmla="*/ 1135971 w 4853691"/>
              <a:gd name="connsiteY10445" fmla="*/ 847284 h 4860733"/>
              <a:gd name="connsiteX10446" fmla="*/ 1154747 w 4853691"/>
              <a:gd name="connsiteY10446" fmla="*/ 833202 h 4860733"/>
              <a:gd name="connsiteX10447" fmla="*/ 1154747 w 4853691"/>
              <a:gd name="connsiteY10447" fmla="*/ 833202 h 4860733"/>
              <a:gd name="connsiteX10448" fmla="*/ 1138318 w 4853691"/>
              <a:gd name="connsiteY10448" fmla="*/ 849631 h 4860733"/>
              <a:gd name="connsiteX10449" fmla="*/ 1119541 w 4853691"/>
              <a:gd name="connsiteY10449" fmla="*/ 868407 h 4860733"/>
              <a:gd name="connsiteX10450" fmla="*/ 1091377 w 4853691"/>
              <a:gd name="connsiteY10450" fmla="*/ 896572 h 4860733"/>
              <a:gd name="connsiteX10451" fmla="*/ 1072600 w 4853691"/>
              <a:gd name="connsiteY10451" fmla="*/ 915348 h 4860733"/>
              <a:gd name="connsiteX10452" fmla="*/ 1044436 w 4853691"/>
              <a:gd name="connsiteY10452" fmla="*/ 945860 h 4860733"/>
              <a:gd name="connsiteX10453" fmla="*/ 1028006 w 4853691"/>
              <a:gd name="connsiteY10453" fmla="*/ 964636 h 4860733"/>
              <a:gd name="connsiteX10454" fmla="*/ 999842 w 4853691"/>
              <a:gd name="connsiteY10454" fmla="*/ 997495 h 4860733"/>
              <a:gd name="connsiteX10455" fmla="*/ 983412 w 4853691"/>
              <a:gd name="connsiteY10455" fmla="*/ 1016271 h 4860733"/>
              <a:gd name="connsiteX10456" fmla="*/ 974024 w 4853691"/>
              <a:gd name="connsiteY10456" fmla="*/ 1025659 h 4860733"/>
              <a:gd name="connsiteX10457" fmla="*/ 992801 w 4853691"/>
              <a:gd name="connsiteY10457" fmla="*/ 990454 h 4860733"/>
              <a:gd name="connsiteX10458" fmla="*/ 1020965 w 4853691"/>
              <a:gd name="connsiteY10458" fmla="*/ 941166 h 4860733"/>
              <a:gd name="connsiteX10459" fmla="*/ 1222811 w 4853691"/>
              <a:gd name="connsiteY10459" fmla="*/ 797996 h 4860733"/>
              <a:gd name="connsiteX10460" fmla="*/ 1276793 w 4853691"/>
              <a:gd name="connsiteY10460" fmla="*/ 776872 h 4860733"/>
              <a:gd name="connsiteX10461" fmla="*/ 1323734 w 4853691"/>
              <a:gd name="connsiteY10461" fmla="*/ 760443 h 4860733"/>
              <a:gd name="connsiteX10462" fmla="*/ 1330775 w 4853691"/>
              <a:gd name="connsiteY10462" fmla="*/ 758096 h 4860733"/>
              <a:gd name="connsiteX10463" fmla="*/ 1368328 w 4853691"/>
              <a:gd name="connsiteY10463" fmla="*/ 746361 h 4860733"/>
              <a:gd name="connsiteX10464" fmla="*/ 1384757 w 4853691"/>
              <a:gd name="connsiteY10464" fmla="*/ 758096 h 4860733"/>
              <a:gd name="connsiteX10465" fmla="*/ 1380063 w 4853691"/>
              <a:gd name="connsiteY10465" fmla="*/ 783914 h 4860733"/>
              <a:gd name="connsiteX10466" fmla="*/ 1377716 w 4853691"/>
              <a:gd name="connsiteY10466" fmla="*/ 802690 h 4860733"/>
              <a:gd name="connsiteX10467" fmla="*/ 1370675 w 4853691"/>
              <a:gd name="connsiteY10467" fmla="*/ 859019 h 4860733"/>
              <a:gd name="connsiteX10468" fmla="*/ 1368328 w 4853691"/>
              <a:gd name="connsiteY10468" fmla="*/ 870754 h 4860733"/>
              <a:gd name="connsiteX10469" fmla="*/ 1368328 w 4853691"/>
              <a:gd name="connsiteY10469" fmla="*/ 875448 h 4860733"/>
              <a:gd name="connsiteX10470" fmla="*/ 1361287 w 4853691"/>
              <a:gd name="connsiteY10470" fmla="*/ 882489 h 4860733"/>
              <a:gd name="connsiteX10471" fmla="*/ 1311999 w 4853691"/>
              <a:gd name="connsiteY10471" fmla="*/ 913001 h 4860733"/>
              <a:gd name="connsiteX10472" fmla="*/ 1265058 w 4853691"/>
              <a:gd name="connsiteY10472" fmla="*/ 945860 h 4860733"/>
              <a:gd name="connsiteX10473" fmla="*/ 1218117 w 4853691"/>
              <a:gd name="connsiteY10473" fmla="*/ 978718 h 4860733"/>
              <a:gd name="connsiteX10474" fmla="*/ 1187605 w 4853691"/>
              <a:gd name="connsiteY10474" fmla="*/ 999842 h 4860733"/>
              <a:gd name="connsiteX10475" fmla="*/ 1185258 w 4853691"/>
              <a:gd name="connsiteY10475" fmla="*/ 985760 h 4860733"/>
              <a:gd name="connsiteX10476" fmla="*/ 1175870 w 4853691"/>
              <a:gd name="connsiteY10476" fmla="*/ 875448 h 4860733"/>
              <a:gd name="connsiteX10477" fmla="*/ 1171176 w 4853691"/>
              <a:gd name="connsiteY10477" fmla="*/ 837896 h 4860733"/>
              <a:gd name="connsiteX10478" fmla="*/ 1187605 w 4853691"/>
              <a:gd name="connsiteY10478" fmla="*/ 819119 h 4860733"/>
              <a:gd name="connsiteX10479" fmla="*/ 1185258 w 4853691"/>
              <a:gd name="connsiteY10479" fmla="*/ 812078 h 4860733"/>
              <a:gd name="connsiteX10480" fmla="*/ 1192300 w 4853691"/>
              <a:gd name="connsiteY10480" fmla="*/ 809731 h 4860733"/>
              <a:gd name="connsiteX10481" fmla="*/ 1222811 w 4853691"/>
              <a:gd name="connsiteY10481" fmla="*/ 797996 h 4860733"/>
              <a:gd name="connsiteX10482" fmla="*/ 1466904 w 4853691"/>
              <a:gd name="connsiteY10482" fmla="*/ 720543 h 4860733"/>
              <a:gd name="connsiteX10483" fmla="*/ 1530274 w 4853691"/>
              <a:gd name="connsiteY10483" fmla="*/ 706461 h 4860733"/>
              <a:gd name="connsiteX10484" fmla="*/ 1546704 w 4853691"/>
              <a:gd name="connsiteY10484" fmla="*/ 704114 h 4860733"/>
              <a:gd name="connsiteX10485" fmla="*/ 1607727 w 4853691"/>
              <a:gd name="connsiteY10485" fmla="*/ 694726 h 4860733"/>
              <a:gd name="connsiteX10486" fmla="*/ 1628850 w 4853691"/>
              <a:gd name="connsiteY10486" fmla="*/ 690032 h 4860733"/>
              <a:gd name="connsiteX10487" fmla="*/ 1685179 w 4853691"/>
              <a:gd name="connsiteY10487" fmla="*/ 682991 h 4860733"/>
              <a:gd name="connsiteX10488" fmla="*/ 1710997 w 4853691"/>
              <a:gd name="connsiteY10488" fmla="*/ 678296 h 4860733"/>
              <a:gd name="connsiteX10489" fmla="*/ 1732120 w 4853691"/>
              <a:gd name="connsiteY10489" fmla="*/ 675949 h 4860733"/>
              <a:gd name="connsiteX10490" fmla="*/ 1710997 w 4853691"/>
              <a:gd name="connsiteY10490" fmla="*/ 685338 h 4860733"/>
              <a:gd name="connsiteX10491" fmla="*/ 1605380 w 4853691"/>
              <a:gd name="connsiteY10491" fmla="*/ 739320 h 4860733"/>
              <a:gd name="connsiteX10492" fmla="*/ 1506804 w 4853691"/>
              <a:gd name="connsiteY10492" fmla="*/ 793302 h 4860733"/>
              <a:gd name="connsiteX10493" fmla="*/ 1469251 w 4853691"/>
              <a:gd name="connsiteY10493" fmla="*/ 816772 h 4860733"/>
              <a:gd name="connsiteX10494" fmla="*/ 1441087 w 4853691"/>
              <a:gd name="connsiteY10494" fmla="*/ 833202 h 4860733"/>
              <a:gd name="connsiteX10495" fmla="*/ 1441087 w 4853691"/>
              <a:gd name="connsiteY10495" fmla="*/ 833202 h 4860733"/>
              <a:gd name="connsiteX10496" fmla="*/ 1441087 w 4853691"/>
              <a:gd name="connsiteY10496" fmla="*/ 830854 h 4860733"/>
              <a:gd name="connsiteX10497" fmla="*/ 1415269 w 4853691"/>
              <a:gd name="connsiteY10497" fmla="*/ 783914 h 4860733"/>
              <a:gd name="connsiteX10498" fmla="*/ 1415269 w 4853691"/>
              <a:gd name="connsiteY10498" fmla="*/ 781566 h 4860733"/>
              <a:gd name="connsiteX10499" fmla="*/ 1398840 w 4853691"/>
              <a:gd name="connsiteY10499" fmla="*/ 753402 h 4860733"/>
              <a:gd name="connsiteX10500" fmla="*/ 1408228 w 4853691"/>
              <a:gd name="connsiteY10500" fmla="*/ 736973 h 4860733"/>
              <a:gd name="connsiteX10501" fmla="*/ 1408228 w 4853691"/>
              <a:gd name="connsiteY10501" fmla="*/ 732279 h 4860733"/>
              <a:gd name="connsiteX10502" fmla="*/ 1459863 w 4853691"/>
              <a:gd name="connsiteY10502" fmla="*/ 720543 h 4860733"/>
              <a:gd name="connsiteX10503" fmla="*/ 1466904 w 4853691"/>
              <a:gd name="connsiteY10503" fmla="*/ 720543 h 4860733"/>
              <a:gd name="connsiteX10504" fmla="*/ 1840084 w 4853691"/>
              <a:gd name="connsiteY10504" fmla="*/ 626661 h 4860733"/>
              <a:gd name="connsiteX10505" fmla="*/ 1894066 w 4853691"/>
              <a:gd name="connsiteY10505" fmla="*/ 603191 h 4860733"/>
              <a:gd name="connsiteX10506" fmla="*/ 1943355 w 4853691"/>
              <a:gd name="connsiteY10506" fmla="*/ 582068 h 4860733"/>
              <a:gd name="connsiteX10507" fmla="*/ 1999684 w 4853691"/>
              <a:gd name="connsiteY10507" fmla="*/ 560944 h 4860733"/>
              <a:gd name="connsiteX10508" fmla="*/ 2046624 w 4853691"/>
              <a:gd name="connsiteY10508" fmla="*/ 542168 h 4860733"/>
              <a:gd name="connsiteX10509" fmla="*/ 2079483 w 4853691"/>
              <a:gd name="connsiteY10509" fmla="*/ 530433 h 4860733"/>
              <a:gd name="connsiteX10510" fmla="*/ 2079483 w 4853691"/>
              <a:gd name="connsiteY10510" fmla="*/ 530433 h 4860733"/>
              <a:gd name="connsiteX10511" fmla="*/ 2102954 w 4853691"/>
              <a:gd name="connsiteY10511" fmla="*/ 551556 h 4860733"/>
              <a:gd name="connsiteX10512" fmla="*/ 2114689 w 4853691"/>
              <a:gd name="connsiteY10512" fmla="*/ 563291 h 4860733"/>
              <a:gd name="connsiteX10513" fmla="*/ 2138159 w 4853691"/>
              <a:gd name="connsiteY10513" fmla="*/ 584415 h 4860733"/>
              <a:gd name="connsiteX10514" fmla="*/ 2152242 w 4853691"/>
              <a:gd name="connsiteY10514" fmla="*/ 598497 h 4860733"/>
              <a:gd name="connsiteX10515" fmla="*/ 2173365 w 4853691"/>
              <a:gd name="connsiteY10515" fmla="*/ 619620 h 4860733"/>
              <a:gd name="connsiteX10516" fmla="*/ 2187447 w 4853691"/>
              <a:gd name="connsiteY10516" fmla="*/ 633703 h 4860733"/>
              <a:gd name="connsiteX10517" fmla="*/ 2196835 w 4853691"/>
              <a:gd name="connsiteY10517" fmla="*/ 643091 h 4860733"/>
              <a:gd name="connsiteX10518" fmla="*/ 2192141 w 4853691"/>
              <a:gd name="connsiteY10518" fmla="*/ 654826 h 4860733"/>
              <a:gd name="connsiteX10519" fmla="*/ 2147548 w 4853691"/>
              <a:gd name="connsiteY10519" fmla="*/ 652479 h 4860733"/>
              <a:gd name="connsiteX10520" fmla="*/ 2128771 w 4853691"/>
              <a:gd name="connsiteY10520" fmla="*/ 652479 h 4860733"/>
              <a:gd name="connsiteX10521" fmla="*/ 2046624 w 4853691"/>
              <a:gd name="connsiteY10521" fmla="*/ 652479 h 4860733"/>
              <a:gd name="connsiteX10522" fmla="*/ 1959784 w 4853691"/>
              <a:gd name="connsiteY10522" fmla="*/ 654826 h 4860733"/>
              <a:gd name="connsiteX10523" fmla="*/ 1936313 w 4853691"/>
              <a:gd name="connsiteY10523" fmla="*/ 654826 h 4860733"/>
              <a:gd name="connsiteX10524" fmla="*/ 1872943 w 4853691"/>
              <a:gd name="connsiteY10524" fmla="*/ 657173 h 4860733"/>
              <a:gd name="connsiteX10525" fmla="*/ 1840084 w 4853691"/>
              <a:gd name="connsiteY10525" fmla="*/ 659520 h 4860733"/>
              <a:gd name="connsiteX10526" fmla="*/ 1788449 w 4853691"/>
              <a:gd name="connsiteY10526" fmla="*/ 664214 h 4860733"/>
              <a:gd name="connsiteX10527" fmla="*/ 1755591 w 4853691"/>
              <a:gd name="connsiteY10527" fmla="*/ 668908 h 4860733"/>
              <a:gd name="connsiteX10528" fmla="*/ 1734467 w 4853691"/>
              <a:gd name="connsiteY10528" fmla="*/ 671255 h 4860733"/>
              <a:gd name="connsiteX10529" fmla="*/ 1786102 w 4853691"/>
              <a:gd name="connsiteY10529" fmla="*/ 647785 h 4860733"/>
              <a:gd name="connsiteX10530" fmla="*/ 1840084 w 4853691"/>
              <a:gd name="connsiteY10530" fmla="*/ 626661 h 4860733"/>
              <a:gd name="connsiteX10531" fmla="*/ 2234388 w 4853691"/>
              <a:gd name="connsiteY10531" fmla="*/ 598497 h 4860733"/>
              <a:gd name="connsiteX10532" fmla="*/ 2243776 w 4853691"/>
              <a:gd name="connsiteY10532" fmla="*/ 567985 h 4860733"/>
              <a:gd name="connsiteX10533" fmla="*/ 2253165 w 4853691"/>
              <a:gd name="connsiteY10533" fmla="*/ 542168 h 4860733"/>
              <a:gd name="connsiteX10534" fmla="*/ 2264900 w 4853691"/>
              <a:gd name="connsiteY10534" fmla="*/ 511656 h 4860733"/>
              <a:gd name="connsiteX10535" fmla="*/ 2274288 w 4853691"/>
              <a:gd name="connsiteY10535" fmla="*/ 488186 h 4860733"/>
              <a:gd name="connsiteX10536" fmla="*/ 2281329 w 4853691"/>
              <a:gd name="connsiteY10536" fmla="*/ 469409 h 4860733"/>
              <a:gd name="connsiteX10537" fmla="*/ 2321229 w 4853691"/>
              <a:gd name="connsiteY10537" fmla="*/ 457674 h 4860733"/>
              <a:gd name="connsiteX10538" fmla="*/ 2361129 w 4853691"/>
              <a:gd name="connsiteY10538" fmla="*/ 445939 h 4860733"/>
              <a:gd name="connsiteX10539" fmla="*/ 2436234 w 4853691"/>
              <a:gd name="connsiteY10539" fmla="*/ 427162 h 4860733"/>
              <a:gd name="connsiteX10540" fmla="*/ 2403376 w 4853691"/>
              <a:gd name="connsiteY10540" fmla="*/ 455327 h 4860733"/>
              <a:gd name="connsiteX10541" fmla="*/ 2393987 w 4853691"/>
              <a:gd name="connsiteY10541" fmla="*/ 464715 h 4860733"/>
              <a:gd name="connsiteX10542" fmla="*/ 2377558 w 4853691"/>
              <a:gd name="connsiteY10542" fmla="*/ 481145 h 4860733"/>
              <a:gd name="connsiteX10543" fmla="*/ 2365823 w 4853691"/>
              <a:gd name="connsiteY10543" fmla="*/ 492880 h 4860733"/>
              <a:gd name="connsiteX10544" fmla="*/ 2349394 w 4853691"/>
              <a:gd name="connsiteY10544" fmla="*/ 509309 h 4860733"/>
              <a:gd name="connsiteX10545" fmla="*/ 2335311 w 4853691"/>
              <a:gd name="connsiteY10545" fmla="*/ 523391 h 4860733"/>
              <a:gd name="connsiteX10546" fmla="*/ 2321229 w 4853691"/>
              <a:gd name="connsiteY10546" fmla="*/ 537474 h 4860733"/>
              <a:gd name="connsiteX10547" fmla="*/ 2304800 w 4853691"/>
              <a:gd name="connsiteY10547" fmla="*/ 553903 h 4860733"/>
              <a:gd name="connsiteX10548" fmla="*/ 2293064 w 4853691"/>
              <a:gd name="connsiteY10548" fmla="*/ 567985 h 4860733"/>
              <a:gd name="connsiteX10549" fmla="*/ 2276635 w 4853691"/>
              <a:gd name="connsiteY10549" fmla="*/ 586762 h 4860733"/>
              <a:gd name="connsiteX10550" fmla="*/ 2264900 w 4853691"/>
              <a:gd name="connsiteY10550" fmla="*/ 600844 h 4860733"/>
              <a:gd name="connsiteX10551" fmla="*/ 2246123 w 4853691"/>
              <a:gd name="connsiteY10551" fmla="*/ 621967 h 4860733"/>
              <a:gd name="connsiteX10552" fmla="*/ 2234388 w 4853691"/>
              <a:gd name="connsiteY10552" fmla="*/ 636050 h 4860733"/>
              <a:gd name="connsiteX10553" fmla="*/ 2227347 w 4853691"/>
              <a:gd name="connsiteY10553" fmla="*/ 645438 h 4860733"/>
              <a:gd name="connsiteX10554" fmla="*/ 2222653 w 4853691"/>
              <a:gd name="connsiteY10554" fmla="*/ 643091 h 4860733"/>
              <a:gd name="connsiteX10555" fmla="*/ 2227347 w 4853691"/>
              <a:gd name="connsiteY10555" fmla="*/ 629008 h 4860733"/>
              <a:gd name="connsiteX10556" fmla="*/ 2234388 w 4853691"/>
              <a:gd name="connsiteY10556" fmla="*/ 598497 h 4860733"/>
              <a:gd name="connsiteX10557" fmla="*/ 2633386 w 4853691"/>
              <a:gd name="connsiteY10557" fmla="*/ 474103 h 4860733"/>
              <a:gd name="connsiteX10558" fmla="*/ 2652163 w 4853691"/>
              <a:gd name="connsiteY10558" fmla="*/ 467062 h 4860733"/>
              <a:gd name="connsiteX10559" fmla="*/ 2668592 w 4853691"/>
              <a:gd name="connsiteY10559" fmla="*/ 462368 h 4860733"/>
              <a:gd name="connsiteX10560" fmla="*/ 2687368 w 4853691"/>
              <a:gd name="connsiteY10560" fmla="*/ 467062 h 4860733"/>
              <a:gd name="connsiteX10561" fmla="*/ 2713186 w 4853691"/>
              <a:gd name="connsiteY10561" fmla="*/ 474103 h 4860733"/>
              <a:gd name="connsiteX10562" fmla="*/ 2748391 w 4853691"/>
              <a:gd name="connsiteY10562" fmla="*/ 483492 h 4860733"/>
              <a:gd name="connsiteX10563" fmla="*/ 2774209 w 4853691"/>
              <a:gd name="connsiteY10563" fmla="*/ 490533 h 4860733"/>
              <a:gd name="connsiteX10564" fmla="*/ 2809415 w 4853691"/>
              <a:gd name="connsiteY10564" fmla="*/ 502268 h 4860733"/>
              <a:gd name="connsiteX10565" fmla="*/ 2835232 w 4853691"/>
              <a:gd name="connsiteY10565" fmla="*/ 509309 h 4860733"/>
              <a:gd name="connsiteX10566" fmla="*/ 2870438 w 4853691"/>
              <a:gd name="connsiteY10566" fmla="*/ 521044 h 4860733"/>
              <a:gd name="connsiteX10567" fmla="*/ 2896255 w 4853691"/>
              <a:gd name="connsiteY10567" fmla="*/ 530433 h 4860733"/>
              <a:gd name="connsiteX10568" fmla="*/ 2931461 w 4853691"/>
              <a:gd name="connsiteY10568" fmla="*/ 542168 h 4860733"/>
              <a:gd name="connsiteX10569" fmla="*/ 2954932 w 4853691"/>
              <a:gd name="connsiteY10569" fmla="*/ 551556 h 4860733"/>
              <a:gd name="connsiteX10570" fmla="*/ 2969014 w 4853691"/>
              <a:gd name="connsiteY10570" fmla="*/ 556250 h 4860733"/>
              <a:gd name="connsiteX10571" fmla="*/ 2969014 w 4853691"/>
              <a:gd name="connsiteY10571" fmla="*/ 563291 h 4860733"/>
              <a:gd name="connsiteX10572" fmla="*/ 2969014 w 4853691"/>
              <a:gd name="connsiteY10572" fmla="*/ 565638 h 4860733"/>
              <a:gd name="connsiteX10573" fmla="*/ 2961973 w 4853691"/>
              <a:gd name="connsiteY10573" fmla="*/ 718196 h 4860733"/>
              <a:gd name="connsiteX10574" fmla="*/ 2950237 w 4853691"/>
              <a:gd name="connsiteY10574" fmla="*/ 708808 h 4860733"/>
              <a:gd name="connsiteX10575" fmla="*/ 2931461 w 4853691"/>
              <a:gd name="connsiteY10575" fmla="*/ 694726 h 4860733"/>
              <a:gd name="connsiteX10576" fmla="*/ 2905644 w 4853691"/>
              <a:gd name="connsiteY10576" fmla="*/ 675949 h 4860733"/>
              <a:gd name="connsiteX10577" fmla="*/ 2884520 w 4853691"/>
              <a:gd name="connsiteY10577" fmla="*/ 661867 h 4860733"/>
              <a:gd name="connsiteX10578" fmla="*/ 2861050 w 4853691"/>
              <a:gd name="connsiteY10578" fmla="*/ 645438 h 4860733"/>
              <a:gd name="connsiteX10579" fmla="*/ 2839926 w 4853691"/>
              <a:gd name="connsiteY10579" fmla="*/ 631355 h 4860733"/>
              <a:gd name="connsiteX10580" fmla="*/ 2816456 w 4853691"/>
              <a:gd name="connsiteY10580" fmla="*/ 614926 h 4860733"/>
              <a:gd name="connsiteX10581" fmla="*/ 2795332 w 4853691"/>
              <a:gd name="connsiteY10581" fmla="*/ 600844 h 4860733"/>
              <a:gd name="connsiteX10582" fmla="*/ 2771862 w 4853691"/>
              <a:gd name="connsiteY10582" fmla="*/ 586762 h 4860733"/>
              <a:gd name="connsiteX10583" fmla="*/ 2750738 w 4853691"/>
              <a:gd name="connsiteY10583" fmla="*/ 572679 h 4860733"/>
              <a:gd name="connsiteX10584" fmla="*/ 2727268 w 4853691"/>
              <a:gd name="connsiteY10584" fmla="*/ 558597 h 4860733"/>
              <a:gd name="connsiteX10585" fmla="*/ 2706145 w 4853691"/>
              <a:gd name="connsiteY10585" fmla="*/ 546862 h 4860733"/>
              <a:gd name="connsiteX10586" fmla="*/ 2682674 w 4853691"/>
              <a:gd name="connsiteY10586" fmla="*/ 532780 h 4860733"/>
              <a:gd name="connsiteX10587" fmla="*/ 2661551 w 4853691"/>
              <a:gd name="connsiteY10587" fmla="*/ 521044 h 4860733"/>
              <a:gd name="connsiteX10588" fmla="*/ 2638080 w 4853691"/>
              <a:gd name="connsiteY10588" fmla="*/ 506962 h 4860733"/>
              <a:gd name="connsiteX10589" fmla="*/ 2616957 w 4853691"/>
              <a:gd name="connsiteY10589" fmla="*/ 495227 h 4860733"/>
              <a:gd name="connsiteX10590" fmla="*/ 2598180 w 4853691"/>
              <a:gd name="connsiteY10590" fmla="*/ 483492 h 4860733"/>
              <a:gd name="connsiteX10591" fmla="*/ 2600528 w 4853691"/>
              <a:gd name="connsiteY10591" fmla="*/ 483492 h 4860733"/>
              <a:gd name="connsiteX10592" fmla="*/ 2633386 w 4853691"/>
              <a:gd name="connsiteY10592" fmla="*/ 474103 h 4860733"/>
              <a:gd name="connsiteX10593" fmla="*/ 3015955 w 4853691"/>
              <a:gd name="connsiteY10593" fmla="*/ 575026 h 4860733"/>
              <a:gd name="connsiteX10594" fmla="*/ 3051160 w 4853691"/>
              <a:gd name="connsiteY10594" fmla="*/ 589109 h 4860733"/>
              <a:gd name="connsiteX10595" fmla="*/ 3076978 w 4853691"/>
              <a:gd name="connsiteY10595" fmla="*/ 598497 h 4860733"/>
              <a:gd name="connsiteX10596" fmla="*/ 3093407 w 4853691"/>
              <a:gd name="connsiteY10596" fmla="*/ 605538 h 4860733"/>
              <a:gd name="connsiteX10597" fmla="*/ 3102795 w 4853691"/>
              <a:gd name="connsiteY10597" fmla="*/ 624314 h 4860733"/>
              <a:gd name="connsiteX10598" fmla="*/ 3116878 w 4853691"/>
              <a:gd name="connsiteY10598" fmla="*/ 654826 h 4860733"/>
              <a:gd name="connsiteX10599" fmla="*/ 3126266 w 4853691"/>
              <a:gd name="connsiteY10599" fmla="*/ 675949 h 4860733"/>
              <a:gd name="connsiteX10600" fmla="*/ 3142695 w 4853691"/>
              <a:gd name="connsiteY10600" fmla="*/ 711155 h 4860733"/>
              <a:gd name="connsiteX10601" fmla="*/ 3149736 w 4853691"/>
              <a:gd name="connsiteY10601" fmla="*/ 727584 h 4860733"/>
              <a:gd name="connsiteX10602" fmla="*/ 3168513 w 4853691"/>
              <a:gd name="connsiteY10602" fmla="*/ 767484 h 4860733"/>
              <a:gd name="connsiteX10603" fmla="*/ 3175554 w 4853691"/>
              <a:gd name="connsiteY10603" fmla="*/ 781566 h 4860733"/>
              <a:gd name="connsiteX10604" fmla="*/ 3194330 w 4853691"/>
              <a:gd name="connsiteY10604" fmla="*/ 826160 h 4860733"/>
              <a:gd name="connsiteX10605" fmla="*/ 3196677 w 4853691"/>
              <a:gd name="connsiteY10605" fmla="*/ 833202 h 4860733"/>
              <a:gd name="connsiteX10606" fmla="*/ 3213106 w 4853691"/>
              <a:gd name="connsiteY10606" fmla="*/ 870754 h 4860733"/>
              <a:gd name="connsiteX10607" fmla="*/ 3189636 w 4853691"/>
              <a:gd name="connsiteY10607" fmla="*/ 882489 h 4860733"/>
              <a:gd name="connsiteX10608" fmla="*/ 3173207 w 4853691"/>
              <a:gd name="connsiteY10608" fmla="*/ 873101 h 4860733"/>
              <a:gd name="connsiteX10609" fmla="*/ 3159125 w 4853691"/>
              <a:gd name="connsiteY10609" fmla="*/ 880142 h 4860733"/>
              <a:gd name="connsiteX10610" fmla="*/ 3084019 w 4853691"/>
              <a:gd name="connsiteY10610" fmla="*/ 819119 h 4860733"/>
              <a:gd name="connsiteX10611" fmla="*/ 3076978 w 4853691"/>
              <a:gd name="connsiteY10611" fmla="*/ 814425 h 4860733"/>
              <a:gd name="connsiteX10612" fmla="*/ 3039425 w 4853691"/>
              <a:gd name="connsiteY10612" fmla="*/ 783914 h 4860733"/>
              <a:gd name="connsiteX10613" fmla="*/ 3025343 w 4853691"/>
              <a:gd name="connsiteY10613" fmla="*/ 772178 h 4860733"/>
              <a:gd name="connsiteX10614" fmla="*/ 2994831 w 4853691"/>
              <a:gd name="connsiteY10614" fmla="*/ 748708 h 4860733"/>
              <a:gd name="connsiteX10615" fmla="*/ 2976055 w 4853691"/>
              <a:gd name="connsiteY10615" fmla="*/ 734626 h 4860733"/>
              <a:gd name="connsiteX10616" fmla="*/ 2961973 w 4853691"/>
              <a:gd name="connsiteY10616" fmla="*/ 725237 h 4860733"/>
              <a:gd name="connsiteX10617" fmla="*/ 2964320 w 4853691"/>
              <a:gd name="connsiteY10617" fmla="*/ 685338 h 4860733"/>
              <a:gd name="connsiteX10618" fmla="*/ 2964320 w 4853691"/>
              <a:gd name="connsiteY10618" fmla="*/ 685338 h 4860733"/>
              <a:gd name="connsiteX10619" fmla="*/ 2971361 w 4853691"/>
              <a:gd name="connsiteY10619" fmla="*/ 565638 h 4860733"/>
              <a:gd name="connsiteX10620" fmla="*/ 2992484 w 4853691"/>
              <a:gd name="connsiteY10620" fmla="*/ 572679 h 4860733"/>
              <a:gd name="connsiteX10621" fmla="*/ 3015955 w 4853691"/>
              <a:gd name="connsiteY10621" fmla="*/ 575026 h 4860733"/>
              <a:gd name="connsiteX10622" fmla="*/ 3281171 w 4853691"/>
              <a:gd name="connsiteY10622" fmla="*/ 835549 h 4860733"/>
              <a:gd name="connsiteX10623" fmla="*/ 3311683 w 4853691"/>
              <a:gd name="connsiteY10623" fmla="*/ 821466 h 4860733"/>
              <a:gd name="connsiteX10624" fmla="*/ 3351582 w 4853691"/>
              <a:gd name="connsiteY10624" fmla="*/ 805037 h 4860733"/>
              <a:gd name="connsiteX10625" fmla="*/ 3377400 w 4853691"/>
              <a:gd name="connsiteY10625" fmla="*/ 793302 h 4860733"/>
              <a:gd name="connsiteX10626" fmla="*/ 3421994 w 4853691"/>
              <a:gd name="connsiteY10626" fmla="*/ 776872 h 4860733"/>
              <a:gd name="connsiteX10627" fmla="*/ 3440770 w 4853691"/>
              <a:gd name="connsiteY10627" fmla="*/ 788608 h 4860733"/>
              <a:gd name="connsiteX10628" fmla="*/ 3459546 w 4853691"/>
              <a:gd name="connsiteY10628" fmla="*/ 774525 h 4860733"/>
              <a:gd name="connsiteX10629" fmla="*/ 3581593 w 4853691"/>
              <a:gd name="connsiteY10629" fmla="*/ 807384 h 4860733"/>
              <a:gd name="connsiteX10630" fmla="*/ 3590981 w 4853691"/>
              <a:gd name="connsiteY10630" fmla="*/ 809731 h 4860733"/>
              <a:gd name="connsiteX10631" fmla="*/ 3633228 w 4853691"/>
              <a:gd name="connsiteY10631" fmla="*/ 823813 h 4860733"/>
              <a:gd name="connsiteX10632" fmla="*/ 3609758 w 4853691"/>
              <a:gd name="connsiteY10632" fmla="*/ 943513 h 4860733"/>
              <a:gd name="connsiteX10633" fmla="*/ 3227189 w 4853691"/>
              <a:gd name="connsiteY10633" fmla="*/ 889531 h 4860733"/>
              <a:gd name="connsiteX10634" fmla="*/ 3215454 w 4853691"/>
              <a:gd name="connsiteY10634" fmla="*/ 866060 h 4860733"/>
              <a:gd name="connsiteX10635" fmla="*/ 3241271 w 4853691"/>
              <a:gd name="connsiteY10635" fmla="*/ 851978 h 4860733"/>
              <a:gd name="connsiteX10636" fmla="*/ 3281171 w 4853691"/>
              <a:gd name="connsiteY10636" fmla="*/ 835549 h 4860733"/>
              <a:gd name="connsiteX10637" fmla="*/ 3691904 w 4853691"/>
              <a:gd name="connsiteY10637" fmla="*/ 821466 h 4860733"/>
              <a:gd name="connsiteX10638" fmla="*/ 3722416 w 4853691"/>
              <a:gd name="connsiteY10638" fmla="*/ 830854 h 4860733"/>
              <a:gd name="connsiteX10639" fmla="*/ 3748233 w 4853691"/>
              <a:gd name="connsiteY10639" fmla="*/ 837896 h 4860733"/>
              <a:gd name="connsiteX10640" fmla="*/ 3778745 w 4853691"/>
              <a:gd name="connsiteY10640" fmla="*/ 847284 h 4860733"/>
              <a:gd name="connsiteX10641" fmla="*/ 3804562 w 4853691"/>
              <a:gd name="connsiteY10641" fmla="*/ 856672 h 4860733"/>
              <a:gd name="connsiteX10642" fmla="*/ 3835074 w 4853691"/>
              <a:gd name="connsiteY10642" fmla="*/ 868407 h 4860733"/>
              <a:gd name="connsiteX10643" fmla="*/ 3860891 w 4853691"/>
              <a:gd name="connsiteY10643" fmla="*/ 877795 h 4860733"/>
              <a:gd name="connsiteX10644" fmla="*/ 3891403 w 4853691"/>
              <a:gd name="connsiteY10644" fmla="*/ 889531 h 4860733"/>
              <a:gd name="connsiteX10645" fmla="*/ 3914874 w 4853691"/>
              <a:gd name="connsiteY10645" fmla="*/ 898919 h 4860733"/>
              <a:gd name="connsiteX10646" fmla="*/ 3945385 w 4853691"/>
              <a:gd name="connsiteY10646" fmla="*/ 910654 h 4860733"/>
              <a:gd name="connsiteX10647" fmla="*/ 3968856 w 4853691"/>
              <a:gd name="connsiteY10647" fmla="*/ 920042 h 4860733"/>
              <a:gd name="connsiteX10648" fmla="*/ 3987632 w 4853691"/>
              <a:gd name="connsiteY10648" fmla="*/ 929430 h 4860733"/>
              <a:gd name="connsiteX10649" fmla="*/ 3989979 w 4853691"/>
              <a:gd name="connsiteY10649" fmla="*/ 931777 h 4860733"/>
              <a:gd name="connsiteX10650" fmla="*/ 4006408 w 4853691"/>
              <a:gd name="connsiteY10650" fmla="*/ 955248 h 4860733"/>
              <a:gd name="connsiteX10651" fmla="*/ 4036920 w 4853691"/>
              <a:gd name="connsiteY10651" fmla="*/ 997495 h 4860733"/>
              <a:gd name="connsiteX10652" fmla="*/ 4032226 w 4853691"/>
              <a:gd name="connsiteY10652" fmla="*/ 995148 h 4860733"/>
              <a:gd name="connsiteX10653" fmla="*/ 4004061 w 4853691"/>
              <a:gd name="connsiteY10653" fmla="*/ 981065 h 4860733"/>
              <a:gd name="connsiteX10654" fmla="*/ 3973550 w 4853691"/>
              <a:gd name="connsiteY10654" fmla="*/ 964636 h 4860733"/>
              <a:gd name="connsiteX10655" fmla="*/ 3945385 w 4853691"/>
              <a:gd name="connsiteY10655" fmla="*/ 950554 h 4860733"/>
              <a:gd name="connsiteX10656" fmla="*/ 3912526 w 4853691"/>
              <a:gd name="connsiteY10656" fmla="*/ 934125 h 4860733"/>
              <a:gd name="connsiteX10657" fmla="*/ 3882015 w 4853691"/>
              <a:gd name="connsiteY10657" fmla="*/ 920042 h 4860733"/>
              <a:gd name="connsiteX10658" fmla="*/ 3849156 w 4853691"/>
              <a:gd name="connsiteY10658" fmla="*/ 905960 h 4860733"/>
              <a:gd name="connsiteX10659" fmla="*/ 3818645 w 4853691"/>
              <a:gd name="connsiteY10659" fmla="*/ 894225 h 4860733"/>
              <a:gd name="connsiteX10660" fmla="*/ 3785786 w 4853691"/>
              <a:gd name="connsiteY10660" fmla="*/ 880142 h 4860733"/>
              <a:gd name="connsiteX10661" fmla="*/ 3755274 w 4853691"/>
              <a:gd name="connsiteY10661" fmla="*/ 868407 h 4860733"/>
              <a:gd name="connsiteX10662" fmla="*/ 3720069 w 4853691"/>
              <a:gd name="connsiteY10662" fmla="*/ 854325 h 4860733"/>
              <a:gd name="connsiteX10663" fmla="*/ 3689557 w 4853691"/>
              <a:gd name="connsiteY10663" fmla="*/ 842590 h 4860733"/>
              <a:gd name="connsiteX10664" fmla="*/ 3654351 w 4853691"/>
              <a:gd name="connsiteY10664" fmla="*/ 830854 h 4860733"/>
              <a:gd name="connsiteX10665" fmla="*/ 3633228 w 4853691"/>
              <a:gd name="connsiteY10665" fmla="*/ 823813 h 4860733"/>
              <a:gd name="connsiteX10666" fmla="*/ 3633228 w 4853691"/>
              <a:gd name="connsiteY10666" fmla="*/ 819119 h 4860733"/>
              <a:gd name="connsiteX10667" fmla="*/ 3635575 w 4853691"/>
              <a:gd name="connsiteY10667" fmla="*/ 807384 h 4860733"/>
              <a:gd name="connsiteX10668" fmla="*/ 3659045 w 4853691"/>
              <a:gd name="connsiteY10668" fmla="*/ 814425 h 4860733"/>
              <a:gd name="connsiteX10669" fmla="*/ 3691904 w 4853691"/>
              <a:gd name="connsiteY10669" fmla="*/ 821466 h 4860733"/>
              <a:gd name="connsiteX10670" fmla="*/ 4060390 w 4853691"/>
              <a:gd name="connsiteY10670" fmla="*/ 1025659 h 4860733"/>
              <a:gd name="connsiteX10671" fmla="*/ 4093249 w 4853691"/>
              <a:gd name="connsiteY10671" fmla="*/ 1074947 h 4860733"/>
              <a:gd name="connsiteX10672" fmla="*/ 4109678 w 4853691"/>
              <a:gd name="connsiteY10672" fmla="*/ 1100765 h 4860733"/>
              <a:gd name="connsiteX10673" fmla="*/ 4123761 w 4853691"/>
              <a:gd name="connsiteY10673" fmla="*/ 1121888 h 4860733"/>
              <a:gd name="connsiteX10674" fmla="*/ 3612104 w 4853691"/>
              <a:gd name="connsiteY10674" fmla="*/ 945860 h 4860733"/>
              <a:gd name="connsiteX10675" fmla="*/ 3612104 w 4853691"/>
              <a:gd name="connsiteY10675" fmla="*/ 943513 h 4860733"/>
              <a:gd name="connsiteX10676" fmla="*/ 3614452 w 4853691"/>
              <a:gd name="connsiteY10676" fmla="*/ 924736 h 4860733"/>
              <a:gd name="connsiteX10677" fmla="*/ 3619146 w 4853691"/>
              <a:gd name="connsiteY10677" fmla="*/ 896572 h 4860733"/>
              <a:gd name="connsiteX10678" fmla="*/ 3619146 w 4853691"/>
              <a:gd name="connsiteY10678" fmla="*/ 891878 h 4860733"/>
              <a:gd name="connsiteX10679" fmla="*/ 3623840 w 4853691"/>
              <a:gd name="connsiteY10679" fmla="*/ 873101 h 4860733"/>
              <a:gd name="connsiteX10680" fmla="*/ 3626187 w 4853691"/>
              <a:gd name="connsiteY10680" fmla="*/ 861366 h 4860733"/>
              <a:gd name="connsiteX10681" fmla="*/ 3628534 w 4853691"/>
              <a:gd name="connsiteY10681" fmla="*/ 847284 h 4860733"/>
              <a:gd name="connsiteX10682" fmla="*/ 3630881 w 4853691"/>
              <a:gd name="connsiteY10682" fmla="*/ 833202 h 4860733"/>
              <a:gd name="connsiteX10683" fmla="*/ 3633228 w 4853691"/>
              <a:gd name="connsiteY10683" fmla="*/ 823813 h 4860733"/>
              <a:gd name="connsiteX10684" fmla="*/ 3647310 w 4853691"/>
              <a:gd name="connsiteY10684" fmla="*/ 828507 h 4860733"/>
              <a:gd name="connsiteX10685" fmla="*/ 3656698 w 4853691"/>
              <a:gd name="connsiteY10685" fmla="*/ 830854 h 4860733"/>
              <a:gd name="connsiteX10686" fmla="*/ 3715375 w 4853691"/>
              <a:gd name="connsiteY10686" fmla="*/ 851978 h 4860733"/>
              <a:gd name="connsiteX10687" fmla="*/ 3734151 w 4853691"/>
              <a:gd name="connsiteY10687" fmla="*/ 859019 h 4860733"/>
              <a:gd name="connsiteX10688" fmla="*/ 3783439 w 4853691"/>
              <a:gd name="connsiteY10688" fmla="*/ 877795 h 4860733"/>
              <a:gd name="connsiteX10689" fmla="*/ 3809256 w 4853691"/>
              <a:gd name="connsiteY10689" fmla="*/ 887184 h 4860733"/>
              <a:gd name="connsiteX10690" fmla="*/ 3849156 w 4853691"/>
              <a:gd name="connsiteY10690" fmla="*/ 903613 h 4860733"/>
              <a:gd name="connsiteX10691" fmla="*/ 3872627 w 4853691"/>
              <a:gd name="connsiteY10691" fmla="*/ 913001 h 4860733"/>
              <a:gd name="connsiteX10692" fmla="*/ 3912526 w 4853691"/>
              <a:gd name="connsiteY10692" fmla="*/ 931777 h 4860733"/>
              <a:gd name="connsiteX10693" fmla="*/ 3940691 w 4853691"/>
              <a:gd name="connsiteY10693" fmla="*/ 945860 h 4860733"/>
              <a:gd name="connsiteX10694" fmla="*/ 3973550 w 4853691"/>
              <a:gd name="connsiteY10694" fmla="*/ 962289 h 4860733"/>
              <a:gd name="connsiteX10695" fmla="*/ 3992326 w 4853691"/>
              <a:gd name="connsiteY10695" fmla="*/ 971677 h 4860733"/>
              <a:gd name="connsiteX10696" fmla="*/ 4032226 w 4853691"/>
              <a:gd name="connsiteY10696" fmla="*/ 992801 h 4860733"/>
              <a:gd name="connsiteX10697" fmla="*/ 4043961 w 4853691"/>
              <a:gd name="connsiteY10697" fmla="*/ 999842 h 4860733"/>
              <a:gd name="connsiteX10698" fmla="*/ 4043961 w 4853691"/>
              <a:gd name="connsiteY10698" fmla="*/ 1002189 h 4860733"/>
              <a:gd name="connsiteX10699" fmla="*/ 4060390 w 4853691"/>
              <a:gd name="connsiteY10699" fmla="*/ 1025659 h 4860733"/>
              <a:gd name="connsiteX10700" fmla="*/ 3586287 w 4853691"/>
              <a:gd name="connsiteY10700" fmla="*/ 1098418 h 4860733"/>
              <a:gd name="connsiteX10701" fmla="*/ 3581593 w 4853691"/>
              <a:gd name="connsiteY10701" fmla="*/ 1131276 h 4860733"/>
              <a:gd name="connsiteX10702" fmla="*/ 3576899 w 4853691"/>
              <a:gd name="connsiteY10702" fmla="*/ 1173523 h 4860733"/>
              <a:gd name="connsiteX10703" fmla="*/ 3572205 w 4853691"/>
              <a:gd name="connsiteY10703" fmla="*/ 1204035 h 4860733"/>
              <a:gd name="connsiteX10704" fmla="*/ 3567511 w 4853691"/>
              <a:gd name="connsiteY10704" fmla="*/ 1246282 h 4860733"/>
              <a:gd name="connsiteX10705" fmla="*/ 3562817 w 4853691"/>
              <a:gd name="connsiteY10705" fmla="*/ 1281487 h 4860733"/>
              <a:gd name="connsiteX10706" fmla="*/ 3558123 w 4853691"/>
              <a:gd name="connsiteY10706" fmla="*/ 1321387 h 4860733"/>
              <a:gd name="connsiteX10707" fmla="*/ 3553428 w 4853691"/>
              <a:gd name="connsiteY10707" fmla="*/ 1358940 h 4860733"/>
              <a:gd name="connsiteX10708" fmla="*/ 3548734 w 4853691"/>
              <a:gd name="connsiteY10708" fmla="*/ 1398840 h 4860733"/>
              <a:gd name="connsiteX10709" fmla="*/ 3544040 w 4853691"/>
              <a:gd name="connsiteY10709" fmla="*/ 1441087 h 4860733"/>
              <a:gd name="connsiteX10710" fmla="*/ 3539346 w 4853691"/>
              <a:gd name="connsiteY10710" fmla="*/ 1483333 h 4860733"/>
              <a:gd name="connsiteX10711" fmla="*/ 3534652 w 4853691"/>
              <a:gd name="connsiteY10711" fmla="*/ 1525580 h 4860733"/>
              <a:gd name="connsiteX10712" fmla="*/ 3529958 w 4853691"/>
              <a:gd name="connsiteY10712" fmla="*/ 1574868 h 4860733"/>
              <a:gd name="connsiteX10713" fmla="*/ 3527611 w 4853691"/>
              <a:gd name="connsiteY10713" fmla="*/ 1595992 h 4860733"/>
              <a:gd name="connsiteX10714" fmla="*/ 3527611 w 4853691"/>
              <a:gd name="connsiteY10714" fmla="*/ 1595992 h 4860733"/>
              <a:gd name="connsiteX10715" fmla="*/ 3520570 w 4853691"/>
              <a:gd name="connsiteY10715" fmla="*/ 1598339 h 4860733"/>
              <a:gd name="connsiteX10716" fmla="*/ 3513528 w 4853691"/>
              <a:gd name="connsiteY10716" fmla="*/ 1581909 h 4860733"/>
              <a:gd name="connsiteX10717" fmla="*/ 3492405 w 4853691"/>
              <a:gd name="connsiteY10717" fmla="*/ 1534968 h 4860733"/>
              <a:gd name="connsiteX10718" fmla="*/ 3464241 w 4853691"/>
              <a:gd name="connsiteY10718" fmla="*/ 1466904 h 4860733"/>
              <a:gd name="connsiteX10719" fmla="*/ 3459546 w 4853691"/>
              <a:gd name="connsiteY10719" fmla="*/ 1457516 h 4860733"/>
              <a:gd name="connsiteX10720" fmla="*/ 3393829 w 4853691"/>
              <a:gd name="connsiteY10720" fmla="*/ 1300264 h 4860733"/>
              <a:gd name="connsiteX10721" fmla="*/ 3222495 w 4853691"/>
              <a:gd name="connsiteY10721" fmla="*/ 894225 h 4860733"/>
              <a:gd name="connsiteX10722" fmla="*/ 3602716 w 4853691"/>
              <a:gd name="connsiteY10722" fmla="*/ 948207 h 4860733"/>
              <a:gd name="connsiteX10723" fmla="*/ 3598022 w 4853691"/>
              <a:gd name="connsiteY10723" fmla="*/ 971677 h 4860733"/>
              <a:gd name="connsiteX10724" fmla="*/ 3595675 w 4853691"/>
              <a:gd name="connsiteY10724" fmla="*/ 971677 h 4860733"/>
              <a:gd name="connsiteX10725" fmla="*/ 3574552 w 4853691"/>
              <a:gd name="connsiteY10725" fmla="*/ 992801 h 4860733"/>
              <a:gd name="connsiteX10726" fmla="*/ 3590981 w 4853691"/>
              <a:gd name="connsiteY10726" fmla="*/ 1011577 h 4860733"/>
              <a:gd name="connsiteX10727" fmla="*/ 3583940 w 4853691"/>
              <a:gd name="connsiteY10727" fmla="*/ 1060865 h 4860733"/>
              <a:gd name="connsiteX10728" fmla="*/ 3586287 w 4853691"/>
              <a:gd name="connsiteY10728" fmla="*/ 1098418 h 4860733"/>
              <a:gd name="connsiteX10729" fmla="*/ 3520570 w 4853691"/>
              <a:gd name="connsiteY10729" fmla="*/ 2365823 h 4860733"/>
              <a:gd name="connsiteX10730" fmla="*/ 3522917 w 4853691"/>
              <a:gd name="connsiteY10730" fmla="*/ 2443275 h 4860733"/>
              <a:gd name="connsiteX10731" fmla="*/ 3525264 w 4853691"/>
              <a:gd name="connsiteY10731" fmla="*/ 2501952 h 4860733"/>
              <a:gd name="connsiteX10732" fmla="*/ 3527611 w 4853691"/>
              <a:gd name="connsiteY10732" fmla="*/ 2546545 h 4860733"/>
              <a:gd name="connsiteX10733" fmla="*/ 3515876 w 4853691"/>
              <a:gd name="connsiteY10733" fmla="*/ 2551240 h 4860733"/>
              <a:gd name="connsiteX10734" fmla="*/ 3487711 w 4853691"/>
              <a:gd name="connsiteY10734" fmla="*/ 2518381 h 4860733"/>
              <a:gd name="connsiteX10735" fmla="*/ 3457200 w 4853691"/>
              <a:gd name="connsiteY10735" fmla="*/ 2483175 h 4860733"/>
              <a:gd name="connsiteX10736" fmla="*/ 3417300 w 4853691"/>
              <a:gd name="connsiteY10736" fmla="*/ 2433887 h 4860733"/>
              <a:gd name="connsiteX10737" fmla="*/ 3386788 w 4853691"/>
              <a:gd name="connsiteY10737" fmla="*/ 2398681 h 4860733"/>
              <a:gd name="connsiteX10738" fmla="*/ 3344541 w 4853691"/>
              <a:gd name="connsiteY10738" fmla="*/ 2347047 h 4860733"/>
              <a:gd name="connsiteX10739" fmla="*/ 3316377 w 4853691"/>
              <a:gd name="connsiteY10739" fmla="*/ 2311841 h 4860733"/>
              <a:gd name="connsiteX10740" fmla="*/ 3269436 w 4853691"/>
              <a:gd name="connsiteY10740" fmla="*/ 2250818 h 4860733"/>
              <a:gd name="connsiteX10741" fmla="*/ 3248312 w 4853691"/>
              <a:gd name="connsiteY10741" fmla="*/ 2222653 h 4860733"/>
              <a:gd name="connsiteX10742" fmla="*/ 3180248 w 4853691"/>
              <a:gd name="connsiteY10742" fmla="*/ 2133465 h 4860733"/>
              <a:gd name="connsiteX10743" fmla="*/ 3180248 w 4853691"/>
              <a:gd name="connsiteY10743" fmla="*/ 2131118 h 4860733"/>
              <a:gd name="connsiteX10744" fmla="*/ 2992484 w 4853691"/>
              <a:gd name="connsiteY10744" fmla="*/ 1877637 h 4860733"/>
              <a:gd name="connsiteX10745" fmla="*/ 2999525 w 4853691"/>
              <a:gd name="connsiteY10745" fmla="*/ 1861208 h 4860733"/>
              <a:gd name="connsiteX10746" fmla="*/ 2997178 w 4853691"/>
              <a:gd name="connsiteY10746" fmla="*/ 1851820 h 4860733"/>
              <a:gd name="connsiteX10747" fmla="*/ 3041772 w 4853691"/>
              <a:gd name="connsiteY10747" fmla="*/ 1828349 h 4860733"/>
              <a:gd name="connsiteX10748" fmla="*/ 3055854 w 4853691"/>
              <a:gd name="connsiteY10748" fmla="*/ 1821308 h 4860733"/>
              <a:gd name="connsiteX10749" fmla="*/ 3119225 w 4853691"/>
              <a:gd name="connsiteY10749" fmla="*/ 1788449 h 4860733"/>
              <a:gd name="connsiteX10750" fmla="*/ 3128613 w 4853691"/>
              <a:gd name="connsiteY10750" fmla="*/ 1783755 h 4860733"/>
              <a:gd name="connsiteX10751" fmla="*/ 3269436 w 4853691"/>
              <a:gd name="connsiteY10751" fmla="*/ 1715691 h 4860733"/>
              <a:gd name="connsiteX10752" fmla="*/ 3288212 w 4853691"/>
              <a:gd name="connsiteY10752" fmla="*/ 1706303 h 4860733"/>
              <a:gd name="connsiteX10753" fmla="*/ 3337500 w 4853691"/>
              <a:gd name="connsiteY10753" fmla="*/ 1685179 h 4860733"/>
              <a:gd name="connsiteX10754" fmla="*/ 3363318 w 4853691"/>
              <a:gd name="connsiteY10754" fmla="*/ 1673444 h 4860733"/>
              <a:gd name="connsiteX10755" fmla="*/ 3403217 w 4853691"/>
              <a:gd name="connsiteY10755" fmla="*/ 1657015 h 4860733"/>
              <a:gd name="connsiteX10756" fmla="*/ 3436076 w 4853691"/>
              <a:gd name="connsiteY10756" fmla="*/ 1645280 h 4860733"/>
              <a:gd name="connsiteX10757" fmla="*/ 3468935 w 4853691"/>
              <a:gd name="connsiteY10757" fmla="*/ 1633544 h 4860733"/>
              <a:gd name="connsiteX10758" fmla="*/ 3501793 w 4853691"/>
              <a:gd name="connsiteY10758" fmla="*/ 1621809 h 4860733"/>
              <a:gd name="connsiteX10759" fmla="*/ 3513528 w 4853691"/>
              <a:gd name="connsiteY10759" fmla="*/ 1617115 h 4860733"/>
              <a:gd name="connsiteX10760" fmla="*/ 3529958 w 4853691"/>
              <a:gd name="connsiteY10760" fmla="*/ 1628850 h 4860733"/>
              <a:gd name="connsiteX10761" fmla="*/ 3518223 w 4853691"/>
              <a:gd name="connsiteY10761" fmla="*/ 2196836 h 4860733"/>
              <a:gd name="connsiteX10762" fmla="*/ 3518223 w 4853691"/>
              <a:gd name="connsiteY10762" fmla="*/ 2220306 h 4860733"/>
              <a:gd name="connsiteX10763" fmla="*/ 3518223 w 4853691"/>
              <a:gd name="connsiteY10763" fmla="*/ 2316535 h 4860733"/>
              <a:gd name="connsiteX10764" fmla="*/ 3520570 w 4853691"/>
              <a:gd name="connsiteY10764" fmla="*/ 2365823 h 4860733"/>
              <a:gd name="connsiteX10765" fmla="*/ 3844462 w 4853691"/>
              <a:gd name="connsiteY10765" fmla="*/ 2149895 h 4860733"/>
              <a:gd name="connsiteX10766" fmla="*/ 3879668 w 4853691"/>
              <a:gd name="connsiteY10766" fmla="*/ 2112342 h 4860733"/>
              <a:gd name="connsiteX10767" fmla="*/ 3889056 w 4853691"/>
              <a:gd name="connsiteY10767" fmla="*/ 2100607 h 4860733"/>
              <a:gd name="connsiteX10768" fmla="*/ 3919568 w 4853691"/>
              <a:gd name="connsiteY10768" fmla="*/ 2070095 h 4860733"/>
              <a:gd name="connsiteX10769" fmla="*/ 3933650 w 4853691"/>
              <a:gd name="connsiteY10769" fmla="*/ 2056013 h 4860733"/>
              <a:gd name="connsiteX10770" fmla="*/ 3959467 w 4853691"/>
              <a:gd name="connsiteY10770" fmla="*/ 2030195 h 4860733"/>
              <a:gd name="connsiteX10771" fmla="*/ 3975897 w 4853691"/>
              <a:gd name="connsiteY10771" fmla="*/ 2013766 h 4860733"/>
              <a:gd name="connsiteX10772" fmla="*/ 3999367 w 4853691"/>
              <a:gd name="connsiteY10772" fmla="*/ 1990295 h 4860733"/>
              <a:gd name="connsiteX10773" fmla="*/ 4018143 w 4853691"/>
              <a:gd name="connsiteY10773" fmla="*/ 1973866 h 4860733"/>
              <a:gd name="connsiteX10774" fmla="*/ 4041614 w 4853691"/>
              <a:gd name="connsiteY10774" fmla="*/ 1952743 h 4860733"/>
              <a:gd name="connsiteX10775" fmla="*/ 4062738 w 4853691"/>
              <a:gd name="connsiteY10775" fmla="*/ 1936313 h 4860733"/>
              <a:gd name="connsiteX10776" fmla="*/ 4083861 w 4853691"/>
              <a:gd name="connsiteY10776" fmla="*/ 1917537 h 4860733"/>
              <a:gd name="connsiteX10777" fmla="*/ 4104984 w 4853691"/>
              <a:gd name="connsiteY10777" fmla="*/ 1901108 h 4860733"/>
              <a:gd name="connsiteX10778" fmla="*/ 4112025 w 4853691"/>
              <a:gd name="connsiteY10778" fmla="*/ 1896413 h 4860733"/>
              <a:gd name="connsiteX10779" fmla="*/ 4123761 w 4853691"/>
              <a:gd name="connsiteY10779" fmla="*/ 1903455 h 4860733"/>
              <a:gd name="connsiteX10780" fmla="*/ 4119067 w 4853691"/>
              <a:gd name="connsiteY10780" fmla="*/ 1952743 h 4860733"/>
              <a:gd name="connsiteX10781" fmla="*/ 4114372 w 4853691"/>
              <a:gd name="connsiteY10781" fmla="*/ 1992643 h 4860733"/>
              <a:gd name="connsiteX10782" fmla="*/ 4109678 w 4853691"/>
              <a:gd name="connsiteY10782" fmla="*/ 2053666 h 4860733"/>
              <a:gd name="connsiteX10783" fmla="*/ 4104984 w 4853691"/>
              <a:gd name="connsiteY10783" fmla="*/ 2102954 h 4860733"/>
              <a:gd name="connsiteX10784" fmla="*/ 4100290 w 4853691"/>
              <a:gd name="connsiteY10784" fmla="*/ 2166324 h 4860733"/>
              <a:gd name="connsiteX10785" fmla="*/ 4097943 w 4853691"/>
              <a:gd name="connsiteY10785" fmla="*/ 2215612 h 4860733"/>
              <a:gd name="connsiteX10786" fmla="*/ 4095596 w 4853691"/>
              <a:gd name="connsiteY10786" fmla="*/ 2288370 h 4860733"/>
              <a:gd name="connsiteX10787" fmla="*/ 4093249 w 4853691"/>
              <a:gd name="connsiteY10787" fmla="*/ 2330617 h 4860733"/>
              <a:gd name="connsiteX10788" fmla="*/ 4088555 w 4853691"/>
              <a:gd name="connsiteY10788" fmla="*/ 2783597 h 4860733"/>
              <a:gd name="connsiteX10789" fmla="*/ 4069778 w 4853691"/>
              <a:gd name="connsiteY10789" fmla="*/ 2797679 h 4860733"/>
              <a:gd name="connsiteX10790" fmla="*/ 4039267 w 4853691"/>
              <a:gd name="connsiteY10790" fmla="*/ 2788291 h 4860733"/>
              <a:gd name="connsiteX10791" fmla="*/ 4027532 w 4853691"/>
              <a:gd name="connsiteY10791" fmla="*/ 2785944 h 4860733"/>
              <a:gd name="connsiteX10792" fmla="*/ 3980591 w 4853691"/>
              <a:gd name="connsiteY10792" fmla="*/ 2771862 h 4860733"/>
              <a:gd name="connsiteX10793" fmla="*/ 3961814 w 4853691"/>
              <a:gd name="connsiteY10793" fmla="*/ 2767168 h 4860733"/>
              <a:gd name="connsiteX10794" fmla="*/ 3917220 w 4853691"/>
              <a:gd name="connsiteY10794" fmla="*/ 2750738 h 4860733"/>
              <a:gd name="connsiteX10795" fmla="*/ 3893750 w 4853691"/>
              <a:gd name="connsiteY10795" fmla="*/ 2741350 h 4860733"/>
              <a:gd name="connsiteX10796" fmla="*/ 3849156 w 4853691"/>
              <a:gd name="connsiteY10796" fmla="*/ 2722574 h 4860733"/>
              <a:gd name="connsiteX10797" fmla="*/ 3825686 w 4853691"/>
              <a:gd name="connsiteY10797" fmla="*/ 2713186 h 4860733"/>
              <a:gd name="connsiteX10798" fmla="*/ 3757622 w 4853691"/>
              <a:gd name="connsiteY10798" fmla="*/ 2682674 h 4860733"/>
              <a:gd name="connsiteX10799" fmla="*/ 3752927 w 4853691"/>
              <a:gd name="connsiteY10799" fmla="*/ 2680327 h 4860733"/>
              <a:gd name="connsiteX10800" fmla="*/ 3677822 w 4853691"/>
              <a:gd name="connsiteY10800" fmla="*/ 2645121 h 4860733"/>
              <a:gd name="connsiteX10801" fmla="*/ 3663740 w 4853691"/>
              <a:gd name="connsiteY10801" fmla="*/ 2638080 h 4860733"/>
              <a:gd name="connsiteX10802" fmla="*/ 3600369 w 4853691"/>
              <a:gd name="connsiteY10802" fmla="*/ 2605222 h 4860733"/>
              <a:gd name="connsiteX10803" fmla="*/ 3574552 w 4853691"/>
              <a:gd name="connsiteY10803" fmla="*/ 2591139 h 4860733"/>
              <a:gd name="connsiteX10804" fmla="*/ 3539346 w 4853691"/>
              <a:gd name="connsiteY10804" fmla="*/ 2572363 h 4860733"/>
              <a:gd name="connsiteX10805" fmla="*/ 3541693 w 4853691"/>
              <a:gd name="connsiteY10805" fmla="*/ 2562975 h 4860733"/>
              <a:gd name="connsiteX10806" fmla="*/ 3532305 w 4853691"/>
              <a:gd name="connsiteY10806" fmla="*/ 2546545 h 4860733"/>
              <a:gd name="connsiteX10807" fmla="*/ 3832727 w 4853691"/>
              <a:gd name="connsiteY10807" fmla="*/ 2152242 h 4860733"/>
              <a:gd name="connsiteX10808" fmla="*/ 3844462 w 4853691"/>
              <a:gd name="connsiteY10808" fmla="*/ 2149895 h 4860733"/>
              <a:gd name="connsiteX10809" fmla="*/ 4431224 w 4853691"/>
              <a:gd name="connsiteY10809" fmla="*/ 2595833 h 4860733"/>
              <a:gd name="connsiteX10810" fmla="*/ 4482859 w 4853691"/>
              <a:gd name="connsiteY10810" fmla="*/ 2565322 h 4860733"/>
              <a:gd name="connsiteX10811" fmla="*/ 4499288 w 4853691"/>
              <a:gd name="connsiteY10811" fmla="*/ 2555934 h 4860733"/>
              <a:gd name="connsiteX10812" fmla="*/ 4539188 w 4853691"/>
              <a:gd name="connsiteY10812" fmla="*/ 2532463 h 4860733"/>
              <a:gd name="connsiteX10813" fmla="*/ 4560311 w 4853691"/>
              <a:gd name="connsiteY10813" fmla="*/ 2520728 h 4860733"/>
              <a:gd name="connsiteX10814" fmla="*/ 4579088 w 4853691"/>
              <a:gd name="connsiteY10814" fmla="*/ 2511340 h 4860733"/>
              <a:gd name="connsiteX10815" fmla="*/ 4590823 w 4853691"/>
              <a:gd name="connsiteY10815" fmla="*/ 2520728 h 4860733"/>
              <a:gd name="connsiteX10816" fmla="*/ 4588476 w 4853691"/>
              <a:gd name="connsiteY10816" fmla="*/ 2530116 h 4860733"/>
              <a:gd name="connsiteX10817" fmla="*/ 4586129 w 4853691"/>
              <a:gd name="connsiteY10817" fmla="*/ 2537157 h 4860733"/>
              <a:gd name="connsiteX10818" fmla="*/ 4581435 w 4853691"/>
              <a:gd name="connsiteY10818" fmla="*/ 2565322 h 4860733"/>
              <a:gd name="connsiteX10819" fmla="*/ 4579088 w 4853691"/>
              <a:gd name="connsiteY10819" fmla="*/ 2574710 h 4860733"/>
              <a:gd name="connsiteX10820" fmla="*/ 4574393 w 4853691"/>
              <a:gd name="connsiteY10820" fmla="*/ 2605222 h 4860733"/>
              <a:gd name="connsiteX10821" fmla="*/ 4572047 w 4853691"/>
              <a:gd name="connsiteY10821" fmla="*/ 2614610 h 4860733"/>
              <a:gd name="connsiteX10822" fmla="*/ 4567353 w 4853691"/>
              <a:gd name="connsiteY10822" fmla="*/ 2647468 h 4860733"/>
              <a:gd name="connsiteX10823" fmla="*/ 4565005 w 4853691"/>
              <a:gd name="connsiteY10823" fmla="*/ 2656857 h 4860733"/>
              <a:gd name="connsiteX10824" fmla="*/ 4553270 w 4853691"/>
              <a:gd name="connsiteY10824" fmla="*/ 2741350 h 4860733"/>
              <a:gd name="connsiteX10825" fmla="*/ 4553270 w 4853691"/>
              <a:gd name="connsiteY10825" fmla="*/ 2743697 h 4860733"/>
              <a:gd name="connsiteX10826" fmla="*/ 4548576 w 4853691"/>
              <a:gd name="connsiteY10826" fmla="*/ 2776556 h 4860733"/>
              <a:gd name="connsiteX10827" fmla="*/ 4543882 w 4853691"/>
              <a:gd name="connsiteY10827" fmla="*/ 2816456 h 4860733"/>
              <a:gd name="connsiteX10828" fmla="*/ 4541535 w 4853691"/>
              <a:gd name="connsiteY10828" fmla="*/ 2816456 h 4860733"/>
              <a:gd name="connsiteX10829" fmla="*/ 4520412 w 4853691"/>
              <a:gd name="connsiteY10829" fmla="*/ 2837579 h 4860733"/>
              <a:gd name="connsiteX10830" fmla="*/ 4522759 w 4853691"/>
              <a:gd name="connsiteY10830" fmla="*/ 2844620 h 4860733"/>
              <a:gd name="connsiteX10831" fmla="*/ 4518065 w 4853691"/>
              <a:gd name="connsiteY10831" fmla="*/ 2846967 h 4860733"/>
              <a:gd name="connsiteX10832" fmla="*/ 4503982 w 4853691"/>
              <a:gd name="connsiteY10832" fmla="*/ 2851662 h 4860733"/>
              <a:gd name="connsiteX10833" fmla="*/ 4475818 w 4853691"/>
              <a:gd name="connsiteY10833" fmla="*/ 2858703 h 4860733"/>
              <a:gd name="connsiteX10834" fmla="*/ 4464082 w 4853691"/>
              <a:gd name="connsiteY10834" fmla="*/ 2861050 h 4860733"/>
              <a:gd name="connsiteX10835" fmla="*/ 4433571 w 4853691"/>
              <a:gd name="connsiteY10835" fmla="*/ 2865744 h 4860733"/>
              <a:gd name="connsiteX10836" fmla="*/ 4421835 w 4853691"/>
              <a:gd name="connsiteY10836" fmla="*/ 2868091 h 4860733"/>
              <a:gd name="connsiteX10837" fmla="*/ 4381936 w 4853691"/>
              <a:gd name="connsiteY10837" fmla="*/ 2870438 h 4860733"/>
              <a:gd name="connsiteX10838" fmla="*/ 4377242 w 4853691"/>
              <a:gd name="connsiteY10838" fmla="*/ 2870438 h 4860733"/>
              <a:gd name="connsiteX10839" fmla="*/ 4344383 w 4853691"/>
              <a:gd name="connsiteY10839" fmla="*/ 2870438 h 4860733"/>
              <a:gd name="connsiteX10840" fmla="*/ 4337342 w 4853691"/>
              <a:gd name="connsiteY10840" fmla="*/ 2870438 h 4860733"/>
              <a:gd name="connsiteX10841" fmla="*/ 4309178 w 4853691"/>
              <a:gd name="connsiteY10841" fmla="*/ 2868091 h 4860733"/>
              <a:gd name="connsiteX10842" fmla="*/ 4297442 w 4853691"/>
              <a:gd name="connsiteY10842" fmla="*/ 2865744 h 4860733"/>
              <a:gd name="connsiteX10843" fmla="*/ 4273972 w 4853691"/>
              <a:gd name="connsiteY10843" fmla="*/ 2863397 h 4860733"/>
              <a:gd name="connsiteX10844" fmla="*/ 4259889 w 4853691"/>
              <a:gd name="connsiteY10844" fmla="*/ 2861050 h 4860733"/>
              <a:gd name="connsiteX10845" fmla="*/ 4238766 w 4853691"/>
              <a:gd name="connsiteY10845" fmla="*/ 2856356 h 4860733"/>
              <a:gd name="connsiteX10846" fmla="*/ 4222337 w 4853691"/>
              <a:gd name="connsiteY10846" fmla="*/ 2851662 h 4860733"/>
              <a:gd name="connsiteX10847" fmla="*/ 4203560 w 4853691"/>
              <a:gd name="connsiteY10847" fmla="*/ 2846967 h 4860733"/>
              <a:gd name="connsiteX10848" fmla="*/ 4184784 w 4853691"/>
              <a:gd name="connsiteY10848" fmla="*/ 2842273 h 4860733"/>
              <a:gd name="connsiteX10849" fmla="*/ 4166007 w 4853691"/>
              <a:gd name="connsiteY10849" fmla="*/ 2837579 h 4860733"/>
              <a:gd name="connsiteX10850" fmla="*/ 4147231 w 4853691"/>
              <a:gd name="connsiteY10850" fmla="*/ 2830538 h 4860733"/>
              <a:gd name="connsiteX10851" fmla="*/ 4128455 w 4853691"/>
              <a:gd name="connsiteY10851" fmla="*/ 2823497 h 4860733"/>
              <a:gd name="connsiteX10852" fmla="*/ 4109678 w 4853691"/>
              <a:gd name="connsiteY10852" fmla="*/ 2816456 h 4860733"/>
              <a:gd name="connsiteX10853" fmla="*/ 4107331 w 4853691"/>
              <a:gd name="connsiteY10853" fmla="*/ 2816456 h 4860733"/>
              <a:gd name="connsiteX10854" fmla="*/ 4109678 w 4853691"/>
              <a:gd name="connsiteY10854" fmla="*/ 2809415 h 4860733"/>
              <a:gd name="connsiteX10855" fmla="*/ 4107331 w 4853691"/>
              <a:gd name="connsiteY10855" fmla="*/ 2800026 h 4860733"/>
              <a:gd name="connsiteX10856" fmla="*/ 4419489 w 4853691"/>
              <a:gd name="connsiteY10856" fmla="*/ 2605222 h 4860733"/>
              <a:gd name="connsiteX10857" fmla="*/ 4431224 w 4853691"/>
              <a:gd name="connsiteY10857" fmla="*/ 2595833 h 4860733"/>
              <a:gd name="connsiteX10858" fmla="*/ 4593170 w 4853691"/>
              <a:gd name="connsiteY10858" fmla="*/ 2785944 h 4860733"/>
              <a:gd name="connsiteX10859" fmla="*/ 4616640 w 4853691"/>
              <a:gd name="connsiteY10859" fmla="*/ 2757780 h 4860733"/>
              <a:gd name="connsiteX10860" fmla="*/ 4628376 w 4853691"/>
              <a:gd name="connsiteY10860" fmla="*/ 2743697 h 4860733"/>
              <a:gd name="connsiteX10861" fmla="*/ 4647152 w 4853691"/>
              <a:gd name="connsiteY10861" fmla="*/ 2717880 h 4860733"/>
              <a:gd name="connsiteX10862" fmla="*/ 4658887 w 4853691"/>
              <a:gd name="connsiteY10862" fmla="*/ 2701451 h 4860733"/>
              <a:gd name="connsiteX10863" fmla="*/ 4675317 w 4853691"/>
              <a:gd name="connsiteY10863" fmla="*/ 2677980 h 4860733"/>
              <a:gd name="connsiteX10864" fmla="*/ 4687052 w 4853691"/>
              <a:gd name="connsiteY10864" fmla="*/ 2661551 h 4860733"/>
              <a:gd name="connsiteX10865" fmla="*/ 4703481 w 4853691"/>
              <a:gd name="connsiteY10865" fmla="*/ 2638080 h 4860733"/>
              <a:gd name="connsiteX10866" fmla="*/ 4712869 w 4853691"/>
              <a:gd name="connsiteY10866" fmla="*/ 2621651 h 4860733"/>
              <a:gd name="connsiteX10867" fmla="*/ 4726952 w 4853691"/>
              <a:gd name="connsiteY10867" fmla="*/ 2600527 h 4860733"/>
              <a:gd name="connsiteX10868" fmla="*/ 4736340 w 4853691"/>
              <a:gd name="connsiteY10868" fmla="*/ 2584098 h 4860733"/>
              <a:gd name="connsiteX10869" fmla="*/ 4748075 w 4853691"/>
              <a:gd name="connsiteY10869" fmla="*/ 2562975 h 4860733"/>
              <a:gd name="connsiteX10870" fmla="*/ 4757463 w 4853691"/>
              <a:gd name="connsiteY10870" fmla="*/ 2546545 h 4860733"/>
              <a:gd name="connsiteX10871" fmla="*/ 4764504 w 4853691"/>
              <a:gd name="connsiteY10871" fmla="*/ 2537157 h 4860733"/>
              <a:gd name="connsiteX10872" fmla="*/ 4759810 w 4853691"/>
              <a:gd name="connsiteY10872" fmla="*/ 2546545 h 4860733"/>
              <a:gd name="connsiteX10873" fmla="*/ 4750422 w 4853691"/>
              <a:gd name="connsiteY10873" fmla="*/ 2567669 h 4860733"/>
              <a:gd name="connsiteX10874" fmla="*/ 4743381 w 4853691"/>
              <a:gd name="connsiteY10874" fmla="*/ 2586445 h 4860733"/>
              <a:gd name="connsiteX10875" fmla="*/ 4733993 w 4853691"/>
              <a:gd name="connsiteY10875" fmla="*/ 2607569 h 4860733"/>
              <a:gd name="connsiteX10876" fmla="*/ 4726952 w 4853691"/>
              <a:gd name="connsiteY10876" fmla="*/ 2626345 h 4860733"/>
              <a:gd name="connsiteX10877" fmla="*/ 4717563 w 4853691"/>
              <a:gd name="connsiteY10877" fmla="*/ 2649816 h 4860733"/>
              <a:gd name="connsiteX10878" fmla="*/ 4710522 w 4853691"/>
              <a:gd name="connsiteY10878" fmla="*/ 2668592 h 4860733"/>
              <a:gd name="connsiteX10879" fmla="*/ 4701134 w 4853691"/>
              <a:gd name="connsiteY10879" fmla="*/ 2692062 h 4860733"/>
              <a:gd name="connsiteX10880" fmla="*/ 4691746 w 4853691"/>
              <a:gd name="connsiteY10880" fmla="*/ 2713186 h 4860733"/>
              <a:gd name="connsiteX10881" fmla="*/ 4682358 w 4853691"/>
              <a:gd name="connsiteY10881" fmla="*/ 2736656 h 4860733"/>
              <a:gd name="connsiteX10882" fmla="*/ 4672970 w 4853691"/>
              <a:gd name="connsiteY10882" fmla="*/ 2760127 h 4860733"/>
              <a:gd name="connsiteX10883" fmla="*/ 4663581 w 4853691"/>
              <a:gd name="connsiteY10883" fmla="*/ 2783597 h 4860733"/>
              <a:gd name="connsiteX10884" fmla="*/ 4623682 w 4853691"/>
              <a:gd name="connsiteY10884" fmla="*/ 2882173 h 4860733"/>
              <a:gd name="connsiteX10885" fmla="*/ 4597864 w 4853691"/>
              <a:gd name="connsiteY10885" fmla="*/ 2945543 h 4860733"/>
              <a:gd name="connsiteX10886" fmla="*/ 4586129 w 4853691"/>
              <a:gd name="connsiteY10886" fmla="*/ 2976055 h 4860733"/>
              <a:gd name="connsiteX10887" fmla="*/ 4579088 w 4853691"/>
              <a:gd name="connsiteY10887" fmla="*/ 2973708 h 4860733"/>
              <a:gd name="connsiteX10888" fmla="*/ 4576741 w 4853691"/>
              <a:gd name="connsiteY10888" fmla="*/ 2973708 h 4860733"/>
              <a:gd name="connsiteX10889" fmla="*/ 4576741 w 4853691"/>
              <a:gd name="connsiteY10889" fmla="*/ 2969014 h 4860733"/>
              <a:gd name="connsiteX10890" fmla="*/ 4574393 w 4853691"/>
              <a:gd name="connsiteY10890" fmla="*/ 2954932 h 4860733"/>
              <a:gd name="connsiteX10891" fmla="*/ 4569699 w 4853691"/>
              <a:gd name="connsiteY10891" fmla="*/ 2931461 h 4860733"/>
              <a:gd name="connsiteX10892" fmla="*/ 4567353 w 4853691"/>
              <a:gd name="connsiteY10892" fmla="*/ 2917379 h 4860733"/>
              <a:gd name="connsiteX10893" fmla="*/ 4562658 w 4853691"/>
              <a:gd name="connsiteY10893" fmla="*/ 2884520 h 4860733"/>
              <a:gd name="connsiteX10894" fmla="*/ 4562658 w 4853691"/>
              <a:gd name="connsiteY10894" fmla="*/ 2877479 h 4860733"/>
              <a:gd name="connsiteX10895" fmla="*/ 4560311 w 4853691"/>
              <a:gd name="connsiteY10895" fmla="*/ 2856356 h 4860733"/>
              <a:gd name="connsiteX10896" fmla="*/ 4576741 w 4853691"/>
              <a:gd name="connsiteY10896" fmla="*/ 2837579 h 4860733"/>
              <a:gd name="connsiteX10897" fmla="*/ 4569699 w 4853691"/>
              <a:gd name="connsiteY10897" fmla="*/ 2823497 h 4860733"/>
              <a:gd name="connsiteX10898" fmla="*/ 4590823 w 4853691"/>
              <a:gd name="connsiteY10898" fmla="*/ 2797679 h 4860733"/>
              <a:gd name="connsiteX10899" fmla="*/ 4593170 w 4853691"/>
              <a:gd name="connsiteY10899" fmla="*/ 2785944 h 4860733"/>
              <a:gd name="connsiteX10900" fmla="*/ 4764504 w 4853691"/>
              <a:gd name="connsiteY10900" fmla="*/ 2570016 h 4860733"/>
              <a:gd name="connsiteX10901" fmla="*/ 4757463 w 4853691"/>
              <a:gd name="connsiteY10901" fmla="*/ 2591139 h 4860733"/>
              <a:gd name="connsiteX10902" fmla="*/ 4748075 w 4853691"/>
              <a:gd name="connsiteY10902" fmla="*/ 2619304 h 4860733"/>
              <a:gd name="connsiteX10903" fmla="*/ 4741034 w 4853691"/>
              <a:gd name="connsiteY10903" fmla="*/ 2642774 h 4860733"/>
              <a:gd name="connsiteX10904" fmla="*/ 4731646 w 4853691"/>
              <a:gd name="connsiteY10904" fmla="*/ 2673286 h 4860733"/>
              <a:gd name="connsiteX10905" fmla="*/ 4724605 w 4853691"/>
              <a:gd name="connsiteY10905" fmla="*/ 2699103 h 4860733"/>
              <a:gd name="connsiteX10906" fmla="*/ 4715216 w 4853691"/>
              <a:gd name="connsiteY10906" fmla="*/ 2729615 h 4860733"/>
              <a:gd name="connsiteX10907" fmla="*/ 4705828 w 4853691"/>
              <a:gd name="connsiteY10907" fmla="*/ 2757780 h 4860733"/>
              <a:gd name="connsiteX10908" fmla="*/ 4696440 w 4853691"/>
              <a:gd name="connsiteY10908" fmla="*/ 2788291 h 4860733"/>
              <a:gd name="connsiteX10909" fmla="*/ 4687052 w 4853691"/>
              <a:gd name="connsiteY10909" fmla="*/ 2818803 h 4860733"/>
              <a:gd name="connsiteX10910" fmla="*/ 4677664 w 4853691"/>
              <a:gd name="connsiteY10910" fmla="*/ 2846967 h 4860733"/>
              <a:gd name="connsiteX10911" fmla="*/ 4649499 w 4853691"/>
              <a:gd name="connsiteY10911" fmla="*/ 2943196 h 4860733"/>
              <a:gd name="connsiteX10912" fmla="*/ 4644805 w 4853691"/>
              <a:gd name="connsiteY10912" fmla="*/ 2959626 h 4860733"/>
              <a:gd name="connsiteX10913" fmla="*/ 4640111 w 4853691"/>
              <a:gd name="connsiteY10913" fmla="*/ 2959626 h 4860733"/>
              <a:gd name="connsiteX10914" fmla="*/ 4618988 w 4853691"/>
              <a:gd name="connsiteY10914" fmla="*/ 2980749 h 4860733"/>
              <a:gd name="connsiteX10915" fmla="*/ 4621334 w 4853691"/>
              <a:gd name="connsiteY10915" fmla="*/ 2987790 h 4860733"/>
              <a:gd name="connsiteX10916" fmla="*/ 4604905 w 4853691"/>
              <a:gd name="connsiteY10916" fmla="*/ 2992484 h 4860733"/>
              <a:gd name="connsiteX10917" fmla="*/ 4604905 w 4853691"/>
              <a:gd name="connsiteY10917" fmla="*/ 2992484 h 4860733"/>
              <a:gd name="connsiteX10918" fmla="*/ 4590823 w 4853691"/>
              <a:gd name="connsiteY10918" fmla="*/ 2994831 h 4860733"/>
              <a:gd name="connsiteX10919" fmla="*/ 4579088 w 4853691"/>
              <a:gd name="connsiteY10919" fmla="*/ 2978402 h 4860733"/>
              <a:gd name="connsiteX10920" fmla="*/ 4602558 w 4853691"/>
              <a:gd name="connsiteY10920" fmla="*/ 2929114 h 4860733"/>
              <a:gd name="connsiteX10921" fmla="*/ 4611946 w 4853691"/>
              <a:gd name="connsiteY10921" fmla="*/ 2910338 h 4860733"/>
              <a:gd name="connsiteX10922" fmla="*/ 4633070 w 4853691"/>
              <a:gd name="connsiteY10922" fmla="*/ 2863397 h 4860733"/>
              <a:gd name="connsiteX10923" fmla="*/ 4642458 w 4853691"/>
              <a:gd name="connsiteY10923" fmla="*/ 2839926 h 4860733"/>
              <a:gd name="connsiteX10924" fmla="*/ 4661234 w 4853691"/>
              <a:gd name="connsiteY10924" fmla="*/ 2797679 h 4860733"/>
              <a:gd name="connsiteX10925" fmla="*/ 4672970 w 4853691"/>
              <a:gd name="connsiteY10925" fmla="*/ 2774209 h 4860733"/>
              <a:gd name="connsiteX10926" fmla="*/ 4689399 w 4853691"/>
              <a:gd name="connsiteY10926" fmla="*/ 2734309 h 4860733"/>
              <a:gd name="connsiteX10927" fmla="*/ 4701134 w 4853691"/>
              <a:gd name="connsiteY10927" fmla="*/ 2710839 h 4860733"/>
              <a:gd name="connsiteX10928" fmla="*/ 4717563 w 4853691"/>
              <a:gd name="connsiteY10928" fmla="*/ 2673286 h 4860733"/>
              <a:gd name="connsiteX10929" fmla="*/ 4726952 w 4853691"/>
              <a:gd name="connsiteY10929" fmla="*/ 2649816 h 4860733"/>
              <a:gd name="connsiteX10930" fmla="*/ 4743381 w 4853691"/>
              <a:gd name="connsiteY10930" fmla="*/ 2612263 h 4860733"/>
              <a:gd name="connsiteX10931" fmla="*/ 4752769 w 4853691"/>
              <a:gd name="connsiteY10931" fmla="*/ 2588792 h 4860733"/>
              <a:gd name="connsiteX10932" fmla="*/ 4769198 w 4853691"/>
              <a:gd name="connsiteY10932" fmla="*/ 2551240 h 4860733"/>
              <a:gd name="connsiteX10933" fmla="*/ 4773892 w 4853691"/>
              <a:gd name="connsiteY10933" fmla="*/ 2541851 h 4860733"/>
              <a:gd name="connsiteX10934" fmla="*/ 4776240 w 4853691"/>
              <a:gd name="connsiteY10934" fmla="*/ 2541851 h 4860733"/>
              <a:gd name="connsiteX10935" fmla="*/ 4776240 w 4853691"/>
              <a:gd name="connsiteY10935" fmla="*/ 2541851 h 4860733"/>
              <a:gd name="connsiteX10936" fmla="*/ 4764504 w 4853691"/>
              <a:gd name="connsiteY10936" fmla="*/ 2570016 h 4860733"/>
              <a:gd name="connsiteX10937" fmla="*/ 4616640 w 4853691"/>
              <a:gd name="connsiteY10937" fmla="*/ 3025343 h 4860733"/>
              <a:gd name="connsiteX10938" fmla="*/ 4595517 w 4853691"/>
              <a:gd name="connsiteY10938" fmla="*/ 3060549 h 4860733"/>
              <a:gd name="connsiteX10939" fmla="*/ 4590823 w 4853691"/>
              <a:gd name="connsiteY10939" fmla="*/ 3067590 h 4860733"/>
              <a:gd name="connsiteX10940" fmla="*/ 4506329 w 4853691"/>
              <a:gd name="connsiteY10940" fmla="*/ 3194330 h 4860733"/>
              <a:gd name="connsiteX10941" fmla="*/ 4496941 w 4853691"/>
              <a:gd name="connsiteY10941" fmla="*/ 3206065 h 4860733"/>
              <a:gd name="connsiteX10942" fmla="*/ 4473471 w 4853691"/>
              <a:gd name="connsiteY10942" fmla="*/ 3236577 h 4860733"/>
              <a:gd name="connsiteX10943" fmla="*/ 4461736 w 4853691"/>
              <a:gd name="connsiteY10943" fmla="*/ 3250659 h 4860733"/>
              <a:gd name="connsiteX10944" fmla="*/ 4440612 w 4853691"/>
              <a:gd name="connsiteY10944" fmla="*/ 3276477 h 4860733"/>
              <a:gd name="connsiteX10945" fmla="*/ 4426530 w 4853691"/>
              <a:gd name="connsiteY10945" fmla="*/ 3292906 h 4860733"/>
              <a:gd name="connsiteX10946" fmla="*/ 4405406 w 4853691"/>
              <a:gd name="connsiteY10946" fmla="*/ 3316377 h 4860733"/>
              <a:gd name="connsiteX10947" fmla="*/ 4391324 w 4853691"/>
              <a:gd name="connsiteY10947" fmla="*/ 3332806 h 4860733"/>
              <a:gd name="connsiteX10948" fmla="*/ 4370201 w 4853691"/>
              <a:gd name="connsiteY10948" fmla="*/ 3353929 h 4860733"/>
              <a:gd name="connsiteX10949" fmla="*/ 4353771 w 4853691"/>
              <a:gd name="connsiteY10949" fmla="*/ 3370359 h 4860733"/>
              <a:gd name="connsiteX10950" fmla="*/ 4332648 w 4853691"/>
              <a:gd name="connsiteY10950" fmla="*/ 3391482 h 4860733"/>
              <a:gd name="connsiteX10951" fmla="*/ 4316218 w 4853691"/>
              <a:gd name="connsiteY10951" fmla="*/ 3407912 h 4860733"/>
              <a:gd name="connsiteX10952" fmla="*/ 4295095 w 4853691"/>
              <a:gd name="connsiteY10952" fmla="*/ 3429035 h 4860733"/>
              <a:gd name="connsiteX10953" fmla="*/ 4278666 w 4853691"/>
              <a:gd name="connsiteY10953" fmla="*/ 3445464 h 4860733"/>
              <a:gd name="connsiteX10954" fmla="*/ 4257542 w 4853691"/>
              <a:gd name="connsiteY10954" fmla="*/ 3464241 h 4860733"/>
              <a:gd name="connsiteX10955" fmla="*/ 4238766 w 4853691"/>
              <a:gd name="connsiteY10955" fmla="*/ 3480670 h 4860733"/>
              <a:gd name="connsiteX10956" fmla="*/ 4217643 w 4853691"/>
              <a:gd name="connsiteY10956" fmla="*/ 3499446 h 4860733"/>
              <a:gd name="connsiteX10957" fmla="*/ 4198866 w 4853691"/>
              <a:gd name="connsiteY10957" fmla="*/ 3515876 h 4860733"/>
              <a:gd name="connsiteX10958" fmla="*/ 4177743 w 4853691"/>
              <a:gd name="connsiteY10958" fmla="*/ 3534652 h 4860733"/>
              <a:gd name="connsiteX10959" fmla="*/ 4158966 w 4853691"/>
              <a:gd name="connsiteY10959" fmla="*/ 3551081 h 4860733"/>
              <a:gd name="connsiteX10960" fmla="*/ 4135496 w 4853691"/>
              <a:gd name="connsiteY10960" fmla="*/ 3569858 h 4860733"/>
              <a:gd name="connsiteX10961" fmla="*/ 4114372 w 4853691"/>
              <a:gd name="connsiteY10961" fmla="*/ 3583940 h 4860733"/>
              <a:gd name="connsiteX10962" fmla="*/ 4102637 w 4853691"/>
              <a:gd name="connsiteY10962" fmla="*/ 3590981 h 4860733"/>
              <a:gd name="connsiteX10963" fmla="*/ 4102637 w 4853691"/>
              <a:gd name="connsiteY10963" fmla="*/ 3588634 h 4860733"/>
              <a:gd name="connsiteX10964" fmla="*/ 4128455 w 4853691"/>
              <a:gd name="connsiteY10964" fmla="*/ 3560470 h 4860733"/>
              <a:gd name="connsiteX10965" fmla="*/ 4161313 w 4853691"/>
              <a:gd name="connsiteY10965" fmla="*/ 3525264 h 4860733"/>
              <a:gd name="connsiteX10966" fmla="*/ 4196519 w 4853691"/>
              <a:gd name="connsiteY10966" fmla="*/ 3485364 h 4860733"/>
              <a:gd name="connsiteX10967" fmla="*/ 4227031 w 4853691"/>
              <a:gd name="connsiteY10967" fmla="*/ 3450158 h 4860733"/>
              <a:gd name="connsiteX10968" fmla="*/ 4262237 w 4853691"/>
              <a:gd name="connsiteY10968" fmla="*/ 3407912 h 4860733"/>
              <a:gd name="connsiteX10969" fmla="*/ 4290401 w 4853691"/>
              <a:gd name="connsiteY10969" fmla="*/ 3375053 h 4860733"/>
              <a:gd name="connsiteX10970" fmla="*/ 4325607 w 4853691"/>
              <a:gd name="connsiteY10970" fmla="*/ 3330459 h 4860733"/>
              <a:gd name="connsiteX10971" fmla="*/ 4351424 w 4853691"/>
              <a:gd name="connsiteY10971" fmla="*/ 3299947 h 4860733"/>
              <a:gd name="connsiteX10972" fmla="*/ 4386630 w 4853691"/>
              <a:gd name="connsiteY10972" fmla="*/ 3253006 h 4860733"/>
              <a:gd name="connsiteX10973" fmla="*/ 4410100 w 4853691"/>
              <a:gd name="connsiteY10973" fmla="*/ 3222495 h 4860733"/>
              <a:gd name="connsiteX10974" fmla="*/ 4447653 w 4853691"/>
              <a:gd name="connsiteY10974" fmla="*/ 3170860 h 4860733"/>
              <a:gd name="connsiteX10975" fmla="*/ 4464082 w 4853691"/>
              <a:gd name="connsiteY10975" fmla="*/ 3147389 h 4860733"/>
              <a:gd name="connsiteX10976" fmla="*/ 4508676 w 4853691"/>
              <a:gd name="connsiteY10976" fmla="*/ 3079325 h 4860733"/>
              <a:gd name="connsiteX10977" fmla="*/ 4515717 w 4853691"/>
              <a:gd name="connsiteY10977" fmla="*/ 3069937 h 4860733"/>
              <a:gd name="connsiteX10978" fmla="*/ 4553270 w 4853691"/>
              <a:gd name="connsiteY10978" fmla="*/ 3008914 h 4860733"/>
              <a:gd name="connsiteX10979" fmla="*/ 4562658 w 4853691"/>
              <a:gd name="connsiteY10979" fmla="*/ 3011261 h 4860733"/>
              <a:gd name="connsiteX10980" fmla="*/ 4583782 w 4853691"/>
              <a:gd name="connsiteY10980" fmla="*/ 2992484 h 4860733"/>
              <a:gd name="connsiteX10981" fmla="*/ 4586129 w 4853691"/>
              <a:gd name="connsiteY10981" fmla="*/ 2992484 h 4860733"/>
              <a:gd name="connsiteX10982" fmla="*/ 4595517 w 4853691"/>
              <a:gd name="connsiteY10982" fmla="*/ 2990137 h 4860733"/>
              <a:gd name="connsiteX10983" fmla="*/ 4602558 w 4853691"/>
              <a:gd name="connsiteY10983" fmla="*/ 2987790 h 4860733"/>
              <a:gd name="connsiteX10984" fmla="*/ 4611946 w 4853691"/>
              <a:gd name="connsiteY10984" fmla="*/ 2985443 h 4860733"/>
              <a:gd name="connsiteX10985" fmla="*/ 4616640 w 4853691"/>
              <a:gd name="connsiteY10985" fmla="*/ 2985443 h 4860733"/>
              <a:gd name="connsiteX10986" fmla="*/ 4623682 w 4853691"/>
              <a:gd name="connsiteY10986" fmla="*/ 2994831 h 4860733"/>
              <a:gd name="connsiteX10987" fmla="*/ 4614294 w 4853691"/>
              <a:gd name="connsiteY10987" fmla="*/ 3011261 h 4860733"/>
              <a:gd name="connsiteX10988" fmla="*/ 4616640 w 4853691"/>
              <a:gd name="connsiteY10988" fmla="*/ 3025343 h 4860733"/>
              <a:gd name="connsiteX10989" fmla="*/ 4107331 w 4853691"/>
              <a:gd name="connsiteY10989" fmla="*/ 3659045 h 4860733"/>
              <a:gd name="connsiteX10990" fmla="*/ 4116719 w 4853691"/>
              <a:gd name="connsiteY10990" fmla="*/ 3687210 h 4860733"/>
              <a:gd name="connsiteX10991" fmla="*/ 4121414 w 4853691"/>
              <a:gd name="connsiteY10991" fmla="*/ 3701292 h 4860733"/>
              <a:gd name="connsiteX10992" fmla="*/ 4130802 w 4853691"/>
              <a:gd name="connsiteY10992" fmla="*/ 3727110 h 4860733"/>
              <a:gd name="connsiteX10993" fmla="*/ 4135496 w 4853691"/>
              <a:gd name="connsiteY10993" fmla="*/ 3736498 h 4860733"/>
              <a:gd name="connsiteX10994" fmla="*/ 4151925 w 4853691"/>
              <a:gd name="connsiteY10994" fmla="*/ 3774051 h 4860733"/>
              <a:gd name="connsiteX10995" fmla="*/ 4161313 w 4853691"/>
              <a:gd name="connsiteY10995" fmla="*/ 3790480 h 4860733"/>
              <a:gd name="connsiteX10996" fmla="*/ 4166007 w 4853691"/>
              <a:gd name="connsiteY10996" fmla="*/ 3802215 h 4860733"/>
              <a:gd name="connsiteX10997" fmla="*/ 4175395 w 4853691"/>
              <a:gd name="connsiteY10997" fmla="*/ 3818645 h 4860733"/>
              <a:gd name="connsiteX10998" fmla="*/ 4180090 w 4853691"/>
              <a:gd name="connsiteY10998" fmla="*/ 3828033 h 4860733"/>
              <a:gd name="connsiteX10999" fmla="*/ 4184784 w 4853691"/>
              <a:gd name="connsiteY10999" fmla="*/ 3835074 h 4860733"/>
              <a:gd name="connsiteX11000" fmla="*/ 3731804 w 4853691"/>
              <a:gd name="connsiteY11000" fmla="*/ 4053349 h 4860733"/>
              <a:gd name="connsiteX11001" fmla="*/ 3713027 w 4853691"/>
              <a:gd name="connsiteY11001" fmla="*/ 4041614 h 4860733"/>
              <a:gd name="connsiteX11002" fmla="*/ 3691904 w 4853691"/>
              <a:gd name="connsiteY11002" fmla="*/ 4062737 h 4860733"/>
              <a:gd name="connsiteX11003" fmla="*/ 3691904 w 4853691"/>
              <a:gd name="connsiteY11003" fmla="*/ 4067431 h 4860733"/>
              <a:gd name="connsiteX11004" fmla="*/ 3480670 w 4853691"/>
              <a:gd name="connsiteY11004" fmla="*/ 4123761 h 4860733"/>
              <a:gd name="connsiteX11005" fmla="*/ 3487711 w 4853691"/>
              <a:gd name="connsiteY11005" fmla="*/ 4119066 h 4860733"/>
              <a:gd name="connsiteX11006" fmla="*/ 3520570 w 4853691"/>
              <a:gd name="connsiteY11006" fmla="*/ 4095596 h 4860733"/>
              <a:gd name="connsiteX11007" fmla="*/ 3553428 w 4853691"/>
              <a:gd name="connsiteY11007" fmla="*/ 4072125 h 4860733"/>
              <a:gd name="connsiteX11008" fmla="*/ 3619146 w 4853691"/>
              <a:gd name="connsiteY11008" fmla="*/ 4022838 h 4860733"/>
              <a:gd name="connsiteX11009" fmla="*/ 3680169 w 4853691"/>
              <a:gd name="connsiteY11009" fmla="*/ 3975897 h 4860733"/>
              <a:gd name="connsiteX11010" fmla="*/ 3684863 w 4853691"/>
              <a:gd name="connsiteY11010" fmla="*/ 3973550 h 4860733"/>
              <a:gd name="connsiteX11011" fmla="*/ 3741192 w 4853691"/>
              <a:gd name="connsiteY11011" fmla="*/ 3926609 h 4860733"/>
              <a:gd name="connsiteX11012" fmla="*/ 3752927 w 4853691"/>
              <a:gd name="connsiteY11012" fmla="*/ 3917221 h 4860733"/>
              <a:gd name="connsiteX11013" fmla="*/ 3799868 w 4853691"/>
              <a:gd name="connsiteY11013" fmla="*/ 3877321 h 4860733"/>
              <a:gd name="connsiteX11014" fmla="*/ 3809256 w 4853691"/>
              <a:gd name="connsiteY11014" fmla="*/ 3867932 h 4860733"/>
              <a:gd name="connsiteX11015" fmla="*/ 3858544 w 4853691"/>
              <a:gd name="connsiteY11015" fmla="*/ 3823339 h 4860733"/>
              <a:gd name="connsiteX11016" fmla="*/ 3874974 w 4853691"/>
              <a:gd name="connsiteY11016" fmla="*/ 3809256 h 4860733"/>
              <a:gd name="connsiteX11017" fmla="*/ 3917220 w 4853691"/>
              <a:gd name="connsiteY11017" fmla="*/ 3769357 h 4860733"/>
              <a:gd name="connsiteX11018" fmla="*/ 3938344 w 4853691"/>
              <a:gd name="connsiteY11018" fmla="*/ 3748233 h 4860733"/>
              <a:gd name="connsiteX11019" fmla="*/ 3975897 w 4853691"/>
              <a:gd name="connsiteY11019" fmla="*/ 3713028 h 4860733"/>
              <a:gd name="connsiteX11020" fmla="*/ 4001714 w 4853691"/>
              <a:gd name="connsiteY11020" fmla="*/ 3687210 h 4860733"/>
              <a:gd name="connsiteX11021" fmla="*/ 4032226 w 4853691"/>
              <a:gd name="connsiteY11021" fmla="*/ 3656698 h 4860733"/>
              <a:gd name="connsiteX11022" fmla="*/ 4060390 w 4853691"/>
              <a:gd name="connsiteY11022" fmla="*/ 3626187 h 4860733"/>
              <a:gd name="connsiteX11023" fmla="*/ 4074473 w 4853691"/>
              <a:gd name="connsiteY11023" fmla="*/ 3612105 h 4860733"/>
              <a:gd name="connsiteX11024" fmla="*/ 4088555 w 4853691"/>
              <a:gd name="connsiteY11024" fmla="*/ 3616799 h 4860733"/>
              <a:gd name="connsiteX11025" fmla="*/ 4093249 w 4853691"/>
              <a:gd name="connsiteY11025" fmla="*/ 3616799 h 4860733"/>
              <a:gd name="connsiteX11026" fmla="*/ 4102637 w 4853691"/>
              <a:gd name="connsiteY11026" fmla="*/ 3644963 h 4860733"/>
              <a:gd name="connsiteX11027" fmla="*/ 4107331 w 4853691"/>
              <a:gd name="connsiteY11027" fmla="*/ 3659045 h 4860733"/>
              <a:gd name="connsiteX11028" fmla="*/ 4276319 w 4853691"/>
              <a:gd name="connsiteY11028" fmla="*/ 3776398 h 4860733"/>
              <a:gd name="connsiteX11029" fmla="*/ 4219990 w 4853691"/>
              <a:gd name="connsiteY11029" fmla="*/ 3849156 h 4860733"/>
              <a:gd name="connsiteX11030" fmla="*/ 4208254 w 4853691"/>
              <a:gd name="connsiteY11030" fmla="*/ 3844462 h 4860733"/>
              <a:gd name="connsiteX11031" fmla="*/ 4196519 w 4853691"/>
              <a:gd name="connsiteY11031" fmla="*/ 3849156 h 4860733"/>
              <a:gd name="connsiteX11032" fmla="*/ 4191825 w 4853691"/>
              <a:gd name="connsiteY11032" fmla="*/ 3842115 h 4860733"/>
              <a:gd name="connsiteX11033" fmla="*/ 4187131 w 4853691"/>
              <a:gd name="connsiteY11033" fmla="*/ 3835074 h 4860733"/>
              <a:gd name="connsiteX11034" fmla="*/ 4278666 w 4853691"/>
              <a:gd name="connsiteY11034" fmla="*/ 3769357 h 4860733"/>
              <a:gd name="connsiteX11035" fmla="*/ 4276319 w 4853691"/>
              <a:gd name="connsiteY11035" fmla="*/ 3776398 h 4860733"/>
              <a:gd name="connsiteX11036" fmla="*/ 4210601 w 4853691"/>
              <a:gd name="connsiteY11036" fmla="*/ 3900791 h 4860733"/>
              <a:gd name="connsiteX11037" fmla="*/ 4212948 w 4853691"/>
              <a:gd name="connsiteY11037" fmla="*/ 3935997 h 4860733"/>
              <a:gd name="connsiteX11038" fmla="*/ 3795174 w 4853691"/>
              <a:gd name="connsiteY11038" fmla="*/ 4156619 h 4860733"/>
              <a:gd name="connsiteX11039" fmla="*/ 3804562 w 4853691"/>
              <a:gd name="connsiteY11039" fmla="*/ 4151925 h 4860733"/>
              <a:gd name="connsiteX11040" fmla="*/ 3839768 w 4853691"/>
              <a:gd name="connsiteY11040" fmla="*/ 4133149 h 4860733"/>
              <a:gd name="connsiteX11041" fmla="*/ 3874974 w 4853691"/>
              <a:gd name="connsiteY11041" fmla="*/ 4114372 h 4860733"/>
              <a:gd name="connsiteX11042" fmla="*/ 3907832 w 4853691"/>
              <a:gd name="connsiteY11042" fmla="*/ 4095596 h 4860733"/>
              <a:gd name="connsiteX11043" fmla="*/ 3943038 w 4853691"/>
              <a:gd name="connsiteY11043" fmla="*/ 4074473 h 4860733"/>
              <a:gd name="connsiteX11044" fmla="*/ 3973550 w 4853691"/>
              <a:gd name="connsiteY11044" fmla="*/ 4055696 h 4860733"/>
              <a:gd name="connsiteX11045" fmla="*/ 4006408 w 4853691"/>
              <a:gd name="connsiteY11045" fmla="*/ 4032226 h 4860733"/>
              <a:gd name="connsiteX11046" fmla="*/ 4060390 w 4853691"/>
              <a:gd name="connsiteY11046" fmla="*/ 3992326 h 4860733"/>
              <a:gd name="connsiteX11047" fmla="*/ 4095596 w 4853691"/>
              <a:gd name="connsiteY11047" fmla="*/ 3966508 h 4860733"/>
              <a:gd name="connsiteX11048" fmla="*/ 4123761 w 4853691"/>
              <a:gd name="connsiteY11048" fmla="*/ 3943038 h 4860733"/>
              <a:gd name="connsiteX11049" fmla="*/ 4154272 w 4853691"/>
              <a:gd name="connsiteY11049" fmla="*/ 3919567 h 4860733"/>
              <a:gd name="connsiteX11050" fmla="*/ 4182437 w 4853691"/>
              <a:gd name="connsiteY11050" fmla="*/ 3893750 h 4860733"/>
              <a:gd name="connsiteX11051" fmla="*/ 4196519 w 4853691"/>
              <a:gd name="connsiteY11051" fmla="*/ 3882015 h 4860733"/>
              <a:gd name="connsiteX11052" fmla="*/ 4210601 w 4853691"/>
              <a:gd name="connsiteY11052" fmla="*/ 3889056 h 4860733"/>
              <a:gd name="connsiteX11053" fmla="*/ 4210601 w 4853691"/>
              <a:gd name="connsiteY11053" fmla="*/ 3889056 h 4860733"/>
              <a:gd name="connsiteX11054" fmla="*/ 4210601 w 4853691"/>
              <a:gd name="connsiteY11054" fmla="*/ 3896097 h 4860733"/>
              <a:gd name="connsiteX11055" fmla="*/ 4210601 w 4853691"/>
              <a:gd name="connsiteY11055" fmla="*/ 3900791 h 4860733"/>
              <a:gd name="connsiteX11056" fmla="*/ 3729457 w 4853691"/>
              <a:gd name="connsiteY11056" fmla="*/ 4187131 h 4860733"/>
              <a:gd name="connsiteX11057" fmla="*/ 3696598 w 4853691"/>
              <a:gd name="connsiteY11057" fmla="*/ 4201213 h 4860733"/>
              <a:gd name="connsiteX11058" fmla="*/ 3659045 w 4853691"/>
              <a:gd name="connsiteY11058" fmla="*/ 4217643 h 4860733"/>
              <a:gd name="connsiteX11059" fmla="*/ 3623840 w 4853691"/>
              <a:gd name="connsiteY11059" fmla="*/ 4231725 h 4860733"/>
              <a:gd name="connsiteX11060" fmla="*/ 3583940 w 4853691"/>
              <a:gd name="connsiteY11060" fmla="*/ 4245807 h 4860733"/>
              <a:gd name="connsiteX11061" fmla="*/ 3548734 w 4853691"/>
              <a:gd name="connsiteY11061" fmla="*/ 4257542 h 4860733"/>
              <a:gd name="connsiteX11062" fmla="*/ 3508834 w 4853691"/>
              <a:gd name="connsiteY11062" fmla="*/ 4271625 h 4860733"/>
              <a:gd name="connsiteX11063" fmla="*/ 3473629 w 4853691"/>
              <a:gd name="connsiteY11063" fmla="*/ 4283360 h 4860733"/>
              <a:gd name="connsiteX11064" fmla="*/ 3433729 w 4853691"/>
              <a:gd name="connsiteY11064" fmla="*/ 4295095 h 4860733"/>
              <a:gd name="connsiteX11065" fmla="*/ 3398523 w 4853691"/>
              <a:gd name="connsiteY11065" fmla="*/ 4304483 h 4860733"/>
              <a:gd name="connsiteX11066" fmla="*/ 3358624 w 4853691"/>
              <a:gd name="connsiteY11066" fmla="*/ 4313871 h 4860733"/>
              <a:gd name="connsiteX11067" fmla="*/ 3321071 w 4853691"/>
              <a:gd name="connsiteY11067" fmla="*/ 4323260 h 4860733"/>
              <a:gd name="connsiteX11068" fmla="*/ 3281171 w 4853691"/>
              <a:gd name="connsiteY11068" fmla="*/ 4332648 h 4860733"/>
              <a:gd name="connsiteX11069" fmla="*/ 3267089 w 4853691"/>
              <a:gd name="connsiteY11069" fmla="*/ 4334995 h 4860733"/>
              <a:gd name="connsiteX11070" fmla="*/ 3250659 w 4853691"/>
              <a:gd name="connsiteY11070" fmla="*/ 4337342 h 4860733"/>
              <a:gd name="connsiteX11071" fmla="*/ 3210760 w 4853691"/>
              <a:gd name="connsiteY11071" fmla="*/ 4344383 h 4860733"/>
              <a:gd name="connsiteX11072" fmla="*/ 3152083 w 4853691"/>
              <a:gd name="connsiteY11072" fmla="*/ 4351424 h 4860733"/>
              <a:gd name="connsiteX11073" fmla="*/ 3112184 w 4853691"/>
              <a:gd name="connsiteY11073" fmla="*/ 4356118 h 4860733"/>
              <a:gd name="connsiteX11074" fmla="*/ 3102795 w 4853691"/>
              <a:gd name="connsiteY11074" fmla="*/ 4356118 h 4860733"/>
              <a:gd name="connsiteX11075" fmla="*/ 3102795 w 4853691"/>
              <a:gd name="connsiteY11075" fmla="*/ 4353771 h 4860733"/>
              <a:gd name="connsiteX11076" fmla="*/ 3123919 w 4853691"/>
              <a:gd name="connsiteY11076" fmla="*/ 4342036 h 4860733"/>
              <a:gd name="connsiteX11077" fmla="*/ 3154430 w 4853691"/>
              <a:gd name="connsiteY11077" fmla="*/ 4325607 h 4860733"/>
              <a:gd name="connsiteX11078" fmla="*/ 3191983 w 4853691"/>
              <a:gd name="connsiteY11078" fmla="*/ 4304483 h 4860733"/>
              <a:gd name="connsiteX11079" fmla="*/ 3222495 w 4853691"/>
              <a:gd name="connsiteY11079" fmla="*/ 4288054 h 4860733"/>
              <a:gd name="connsiteX11080" fmla="*/ 3250659 w 4853691"/>
              <a:gd name="connsiteY11080" fmla="*/ 4271625 h 4860733"/>
              <a:gd name="connsiteX11081" fmla="*/ 3288212 w 4853691"/>
              <a:gd name="connsiteY11081" fmla="*/ 4269278 h 4860733"/>
              <a:gd name="connsiteX11082" fmla="*/ 3325765 w 4853691"/>
              <a:gd name="connsiteY11082" fmla="*/ 4264584 h 4860733"/>
              <a:gd name="connsiteX11083" fmla="*/ 3370359 w 4853691"/>
              <a:gd name="connsiteY11083" fmla="*/ 4259889 h 4860733"/>
              <a:gd name="connsiteX11084" fmla="*/ 3407911 w 4853691"/>
              <a:gd name="connsiteY11084" fmla="*/ 4255195 h 4860733"/>
              <a:gd name="connsiteX11085" fmla="*/ 3450158 w 4853691"/>
              <a:gd name="connsiteY11085" fmla="*/ 4248154 h 4860733"/>
              <a:gd name="connsiteX11086" fmla="*/ 3487711 w 4853691"/>
              <a:gd name="connsiteY11086" fmla="*/ 4241113 h 4860733"/>
              <a:gd name="connsiteX11087" fmla="*/ 3529958 w 4853691"/>
              <a:gd name="connsiteY11087" fmla="*/ 4234072 h 4860733"/>
              <a:gd name="connsiteX11088" fmla="*/ 3567511 w 4853691"/>
              <a:gd name="connsiteY11088" fmla="*/ 4227031 h 4860733"/>
              <a:gd name="connsiteX11089" fmla="*/ 3607410 w 4853691"/>
              <a:gd name="connsiteY11089" fmla="*/ 4217643 h 4860733"/>
              <a:gd name="connsiteX11090" fmla="*/ 3642616 w 4853691"/>
              <a:gd name="connsiteY11090" fmla="*/ 4208254 h 4860733"/>
              <a:gd name="connsiteX11091" fmla="*/ 3682516 w 4853691"/>
              <a:gd name="connsiteY11091" fmla="*/ 4196519 h 4860733"/>
              <a:gd name="connsiteX11092" fmla="*/ 3717721 w 4853691"/>
              <a:gd name="connsiteY11092" fmla="*/ 4184784 h 4860733"/>
              <a:gd name="connsiteX11093" fmla="*/ 3757622 w 4853691"/>
              <a:gd name="connsiteY11093" fmla="*/ 4173049 h 4860733"/>
              <a:gd name="connsiteX11094" fmla="*/ 3769357 w 4853691"/>
              <a:gd name="connsiteY11094" fmla="*/ 4168354 h 4860733"/>
              <a:gd name="connsiteX11095" fmla="*/ 3767010 w 4853691"/>
              <a:gd name="connsiteY11095" fmla="*/ 4170702 h 4860733"/>
              <a:gd name="connsiteX11096" fmla="*/ 3729457 w 4853691"/>
              <a:gd name="connsiteY11096" fmla="*/ 4187131 h 4860733"/>
              <a:gd name="connsiteX11097" fmla="*/ 3013608 w 4853691"/>
              <a:gd name="connsiteY11097" fmla="*/ 4365506 h 4860733"/>
              <a:gd name="connsiteX11098" fmla="*/ 2943196 w 4853691"/>
              <a:gd name="connsiteY11098" fmla="*/ 4370201 h 4860733"/>
              <a:gd name="connsiteX11099" fmla="*/ 2912685 w 4853691"/>
              <a:gd name="connsiteY11099" fmla="*/ 4372548 h 4860733"/>
              <a:gd name="connsiteX11100" fmla="*/ 2809415 w 4853691"/>
              <a:gd name="connsiteY11100" fmla="*/ 4374895 h 4860733"/>
              <a:gd name="connsiteX11101" fmla="*/ 2767168 w 4853691"/>
              <a:gd name="connsiteY11101" fmla="*/ 4374895 h 4860733"/>
              <a:gd name="connsiteX11102" fmla="*/ 2769515 w 4853691"/>
              <a:gd name="connsiteY11102" fmla="*/ 4358466 h 4860733"/>
              <a:gd name="connsiteX11103" fmla="*/ 2781250 w 4853691"/>
              <a:gd name="connsiteY11103" fmla="*/ 4273972 h 4860733"/>
              <a:gd name="connsiteX11104" fmla="*/ 2783597 w 4853691"/>
              <a:gd name="connsiteY11104" fmla="*/ 4273972 h 4860733"/>
              <a:gd name="connsiteX11105" fmla="*/ 2788291 w 4853691"/>
              <a:gd name="connsiteY11105" fmla="*/ 4273972 h 4860733"/>
              <a:gd name="connsiteX11106" fmla="*/ 2830538 w 4853691"/>
              <a:gd name="connsiteY11106" fmla="*/ 4276319 h 4860733"/>
              <a:gd name="connsiteX11107" fmla="*/ 2858703 w 4853691"/>
              <a:gd name="connsiteY11107" fmla="*/ 4288054 h 4860733"/>
              <a:gd name="connsiteX11108" fmla="*/ 2858703 w 4853691"/>
              <a:gd name="connsiteY11108" fmla="*/ 4288054 h 4860733"/>
              <a:gd name="connsiteX11109" fmla="*/ 2933808 w 4853691"/>
              <a:gd name="connsiteY11109" fmla="*/ 4316219 h 4860733"/>
              <a:gd name="connsiteX11110" fmla="*/ 2933808 w 4853691"/>
              <a:gd name="connsiteY11110" fmla="*/ 4316219 h 4860733"/>
              <a:gd name="connsiteX11111" fmla="*/ 3006567 w 4853691"/>
              <a:gd name="connsiteY11111" fmla="*/ 4342036 h 4860733"/>
              <a:gd name="connsiteX11112" fmla="*/ 3008914 w 4853691"/>
              <a:gd name="connsiteY11112" fmla="*/ 4342036 h 4860733"/>
              <a:gd name="connsiteX11113" fmla="*/ 3065243 w 4853691"/>
              <a:gd name="connsiteY11113" fmla="*/ 4358466 h 4860733"/>
              <a:gd name="connsiteX11114" fmla="*/ 3065243 w 4853691"/>
              <a:gd name="connsiteY11114" fmla="*/ 4360812 h 4860733"/>
              <a:gd name="connsiteX11115" fmla="*/ 3051160 w 4853691"/>
              <a:gd name="connsiteY11115" fmla="*/ 4363160 h 4860733"/>
              <a:gd name="connsiteX11116" fmla="*/ 3013608 w 4853691"/>
              <a:gd name="connsiteY11116" fmla="*/ 4365506 h 4860733"/>
              <a:gd name="connsiteX11117" fmla="*/ 2685021 w 4853691"/>
              <a:gd name="connsiteY11117" fmla="*/ 4586129 h 4860733"/>
              <a:gd name="connsiteX11118" fmla="*/ 2642774 w 4853691"/>
              <a:gd name="connsiteY11118" fmla="*/ 4588476 h 4860733"/>
              <a:gd name="connsiteX11119" fmla="*/ 2623998 w 4853691"/>
              <a:gd name="connsiteY11119" fmla="*/ 4590823 h 4860733"/>
              <a:gd name="connsiteX11120" fmla="*/ 2570016 w 4853691"/>
              <a:gd name="connsiteY11120" fmla="*/ 4593170 h 4860733"/>
              <a:gd name="connsiteX11121" fmla="*/ 2562975 w 4853691"/>
              <a:gd name="connsiteY11121" fmla="*/ 4593170 h 4860733"/>
              <a:gd name="connsiteX11122" fmla="*/ 2523075 w 4853691"/>
              <a:gd name="connsiteY11122" fmla="*/ 4595517 h 4860733"/>
              <a:gd name="connsiteX11123" fmla="*/ 2501952 w 4853691"/>
              <a:gd name="connsiteY11123" fmla="*/ 4576741 h 4860733"/>
              <a:gd name="connsiteX11124" fmla="*/ 2485522 w 4853691"/>
              <a:gd name="connsiteY11124" fmla="*/ 4586129 h 4860733"/>
              <a:gd name="connsiteX11125" fmla="*/ 2443275 w 4853691"/>
              <a:gd name="connsiteY11125" fmla="*/ 4565005 h 4860733"/>
              <a:gd name="connsiteX11126" fmla="*/ 2436234 w 4853691"/>
              <a:gd name="connsiteY11126" fmla="*/ 4560311 h 4860733"/>
              <a:gd name="connsiteX11127" fmla="*/ 2382252 w 4853691"/>
              <a:gd name="connsiteY11127" fmla="*/ 4529800 h 4860733"/>
              <a:gd name="connsiteX11128" fmla="*/ 2361129 w 4853691"/>
              <a:gd name="connsiteY11128" fmla="*/ 4518064 h 4860733"/>
              <a:gd name="connsiteX11129" fmla="*/ 2321229 w 4853691"/>
              <a:gd name="connsiteY11129" fmla="*/ 4494594 h 4860733"/>
              <a:gd name="connsiteX11130" fmla="*/ 2297759 w 4853691"/>
              <a:gd name="connsiteY11130" fmla="*/ 4480512 h 4860733"/>
              <a:gd name="connsiteX11131" fmla="*/ 2257859 w 4853691"/>
              <a:gd name="connsiteY11131" fmla="*/ 4454694 h 4860733"/>
              <a:gd name="connsiteX11132" fmla="*/ 2234388 w 4853691"/>
              <a:gd name="connsiteY11132" fmla="*/ 4438265 h 4860733"/>
              <a:gd name="connsiteX11133" fmla="*/ 2232041 w 4853691"/>
              <a:gd name="connsiteY11133" fmla="*/ 4438265 h 4860733"/>
              <a:gd name="connsiteX11134" fmla="*/ 2281329 w 4853691"/>
              <a:gd name="connsiteY11134" fmla="*/ 4426530 h 4860733"/>
              <a:gd name="connsiteX11135" fmla="*/ 2342352 w 4853691"/>
              <a:gd name="connsiteY11135" fmla="*/ 4410100 h 4860733"/>
              <a:gd name="connsiteX11136" fmla="*/ 2356435 w 4853691"/>
              <a:gd name="connsiteY11136" fmla="*/ 4405406 h 4860733"/>
              <a:gd name="connsiteX11137" fmla="*/ 2405723 w 4853691"/>
              <a:gd name="connsiteY11137" fmla="*/ 4391324 h 4860733"/>
              <a:gd name="connsiteX11138" fmla="*/ 2417458 w 4853691"/>
              <a:gd name="connsiteY11138" fmla="*/ 4386630 h 4860733"/>
              <a:gd name="connsiteX11139" fmla="*/ 2469093 w 4853691"/>
              <a:gd name="connsiteY11139" fmla="*/ 4370201 h 4860733"/>
              <a:gd name="connsiteX11140" fmla="*/ 2476134 w 4853691"/>
              <a:gd name="connsiteY11140" fmla="*/ 4367854 h 4860733"/>
              <a:gd name="connsiteX11141" fmla="*/ 2511340 w 4853691"/>
              <a:gd name="connsiteY11141" fmla="*/ 4356118 h 4860733"/>
              <a:gd name="connsiteX11142" fmla="*/ 2586445 w 4853691"/>
              <a:gd name="connsiteY11142" fmla="*/ 4363160 h 4860733"/>
              <a:gd name="connsiteX11143" fmla="*/ 2602875 w 4853691"/>
              <a:gd name="connsiteY11143" fmla="*/ 4365506 h 4860733"/>
              <a:gd name="connsiteX11144" fmla="*/ 2694409 w 4853691"/>
              <a:gd name="connsiteY11144" fmla="*/ 4370201 h 4860733"/>
              <a:gd name="connsiteX11145" fmla="*/ 2703797 w 4853691"/>
              <a:gd name="connsiteY11145" fmla="*/ 4370201 h 4860733"/>
              <a:gd name="connsiteX11146" fmla="*/ 2762474 w 4853691"/>
              <a:gd name="connsiteY11146" fmla="*/ 4370201 h 4860733"/>
              <a:gd name="connsiteX11147" fmla="*/ 2757780 w 4853691"/>
              <a:gd name="connsiteY11147" fmla="*/ 4400712 h 4860733"/>
              <a:gd name="connsiteX11148" fmla="*/ 2757780 w 4853691"/>
              <a:gd name="connsiteY11148" fmla="*/ 4403059 h 4860733"/>
              <a:gd name="connsiteX11149" fmla="*/ 2750738 w 4853691"/>
              <a:gd name="connsiteY11149" fmla="*/ 4445306 h 4860733"/>
              <a:gd name="connsiteX11150" fmla="*/ 2727268 w 4853691"/>
              <a:gd name="connsiteY11150" fmla="*/ 4579088 h 4860733"/>
              <a:gd name="connsiteX11151" fmla="*/ 2703797 w 4853691"/>
              <a:gd name="connsiteY11151" fmla="*/ 4581435 h 4860733"/>
              <a:gd name="connsiteX11152" fmla="*/ 2685021 w 4853691"/>
              <a:gd name="connsiteY11152" fmla="*/ 4586129 h 4860733"/>
              <a:gd name="connsiteX11153" fmla="*/ 2171018 w 4853691"/>
              <a:gd name="connsiteY11153" fmla="*/ 4450000 h 4860733"/>
              <a:gd name="connsiteX11154" fmla="*/ 2142854 w 4853691"/>
              <a:gd name="connsiteY11154" fmla="*/ 4454694 h 4860733"/>
              <a:gd name="connsiteX11155" fmla="*/ 2107648 w 4853691"/>
              <a:gd name="connsiteY11155" fmla="*/ 4461735 h 4860733"/>
              <a:gd name="connsiteX11156" fmla="*/ 2079483 w 4853691"/>
              <a:gd name="connsiteY11156" fmla="*/ 4466429 h 4860733"/>
              <a:gd name="connsiteX11157" fmla="*/ 2044277 w 4853691"/>
              <a:gd name="connsiteY11157" fmla="*/ 4471123 h 4860733"/>
              <a:gd name="connsiteX11158" fmla="*/ 2018460 w 4853691"/>
              <a:gd name="connsiteY11158" fmla="*/ 4475818 h 4860733"/>
              <a:gd name="connsiteX11159" fmla="*/ 1983254 w 4853691"/>
              <a:gd name="connsiteY11159" fmla="*/ 4480512 h 4860733"/>
              <a:gd name="connsiteX11160" fmla="*/ 1957437 w 4853691"/>
              <a:gd name="connsiteY11160" fmla="*/ 4482859 h 4860733"/>
              <a:gd name="connsiteX11161" fmla="*/ 1922231 w 4853691"/>
              <a:gd name="connsiteY11161" fmla="*/ 4485206 h 4860733"/>
              <a:gd name="connsiteX11162" fmla="*/ 1896414 w 4853691"/>
              <a:gd name="connsiteY11162" fmla="*/ 4487553 h 4860733"/>
              <a:gd name="connsiteX11163" fmla="*/ 1856514 w 4853691"/>
              <a:gd name="connsiteY11163" fmla="*/ 4489900 h 4860733"/>
              <a:gd name="connsiteX11164" fmla="*/ 1835390 w 4853691"/>
              <a:gd name="connsiteY11164" fmla="*/ 4489900 h 4860733"/>
              <a:gd name="connsiteX11165" fmla="*/ 1776714 w 4853691"/>
              <a:gd name="connsiteY11165" fmla="*/ 4489900 h 4860733"/>
              <a:gd name="connsiteX11166" fmla="*/ 1715691 w 4853691"/>
              <a:gd name="connsiteY11166" fmla="*/ 4489900 h 4860733"/>
              <a:gd name="connsiteX11167" fmla="*/ 1699262 w 4853691"/>
              <a:gd name="connsiteY11167" fmla="*/ 4489900 h 4860733"/>
              <a:gd name="connsiteX11168" fmla="*/ 1654668 w 4853691"/>
              <a:gd name="connsiteY11168" fmla="*/ 4487553 h 4860733"/>
              <a:gd name="connsiteX11169" fmla="*/ 1633544 w 4853691"/>
              <a:gd name="connsiteY11169" fmla="*/ 4485206 h 4860733"/>
              <a:gd name="connsiteX11170" fmla="*/ 1595992 w 4853691"/>
              <a:gd name="connsiteY11170" fmla="*/ 4482859 h 4860733"/>
              <a:gd name="connsiteX11171" fmla="*/ 1565480 w 4853691"/>
              <a:gd name="connsiteY11171" fmla="*/ 4478165 h 4860733"/>
              <a:gd name="connsiteX11172" fmla="*/ 1556092 w 4853691"/>
              <a:gd name="connsiteY11172" fmla="*/ 4478165 h 4860733"/>
              <a:gd name="connsiteX11173" fmla="*/ 1556092 w 4853691"/>
              <a:gd name="connsiteY11173" fmla="*/ 4475818 h 4860733"/>
              <a:gd name="connsiteX11174" fmla="*/ 1567827 w 4853691"/>
              <a:gd name="connsiteY11174" fmla="*/ 4473471 h 4860733"/>
              <a:gd name="connsiteX11175" fmla="*/ 1593645 w 4853691"/>
              <a:gd name="connsiteY11175" fmla="*/ 4468777 h 4860733"/>
              <a:gd name="connsiteX11176" fmla="*/ 1624156 w 4853691"/>
              <a:gd name="connsiteY11176" fmla="*/ 4459388 h 4860733"/>
              <a:gd name="connsiteX11177" fmla="*/ 1649974 w 4853691"/>
              <a:gd name="connsiteY11177" fmla="*/ 4452347 h 4860733"/>
              <a:gd name="connsiteX11178" fmla="*/ 1680485 w 4853691"/>
              <a:gd name="connsiteY11178" fmla="*/ 4440612 h 4860733"/>
              <a:gd name="connsiteX11179" fmla="*/ 1706303 w 4853691"/>
              <a:gd name="connsiteY11179" fmla="*/ 4431224 h 4860733"/>
              <a:gd name="connsiteX11180" fmla="*/ 1739161 w 4853691"/>
              <a:gd name="connsiteY11180" fmla="*/ 4417142 h 4860733"/>
              <a:gd name="connsiteX11181" fmla="*/ 1762632 w 4853691"/>
              <a:gd name="connsiteY11181" fmla="*/ 4407753 h 4860733"/>
              <a:gd name="connsiteX11182" fmla="*/ 1800185 w 4853691"/>
              <a:gd name="connsiteY11182" fmla="*/ 4388977 h 4860733"/>
              <a:gd name="connsiteX11183" fmla="*/ 1821308 w 4853691"/>
              <a:gd name="connsiteY11183" fmla="*/ 4379589 h 4860733"/>
              <a:gd name="connsiteX11184" fmla="*/ 1865902 w 4853691"/>
              <a:gd name="connsiteY11184" fmla="*/ 4353771 h 4860733"/>
              <a:gd name="connsiteX11185" fmla="*/ 1877637 w 4853691"/>
              <a:gd name="connsiteY11185" fmla="*/ 4346730 h 4860733"/>
              <a:gd name="connsiteX11186" fmla="*/ 1978560 w 4853691"/>
              <a:gd name="connsiteY11186" fmla="*/ 4281013 h 4860733"/>
              <a:gd name="connsiteX11187" fmla="*/ 1994989 w 4853691"/>
              <a:gd name="connsiteY11187" fmla="*/ 4290401 h 4860733"/>
              <a:gd name="connsiteX11188" fmla="*/ 2009072 w 4853691"/>
              <a:gd name="connsiteY11188" fmla="*/ 4283360 h 4860733"/>
              <a:gd name="connsiteX11189" fmla="*/ 2013766 w 4853691"/>
              <a:gd name="connsiteY11189" fmla="*/ 4288054 h 4860733"/>
              <a:gd name="connsiteX11190" fmla="*/ 2084177 w 4853691"/>
              <a:gd name="connsiteY11190" fmla="*/ 4342036 h 4860733"/>
              <a:gd name="connsiteX11191" fmla="*/ 2124077 w 4853691"/>
              <a:gd name="connsiteY11191" fmla="*/ 4372548 h 4860733"/>
              <a:gd name="connsiteX11192" fmla="*/ 2147548 w 4853691"/>
              <a:gd name="connsiteY11192" fmla="*/ 4388977 h 4860733"/>
              <a:gd name="connsiteX11193" fmla="*/ 2189794 w 4853691"/>
              <a:gd name="connsiteY11193" fmla="*/ 4419489 h 4860733"/>
              <a:gd name="connsiteX11194" fmla="*/ 2213265 w 4853691"/>
              <a:gd name="connsiteY11194" fmla="*/ 4433571 h 4860733"/>
              <a:gd name="connsiteX11195" fmla="*/ 2225000 w 4853691"/>
              <a:gd name="connsiteY11195" fmla="*/ 4442959 h 4860733"/>
              <a:gd name="connsiteX11196" fmla="*/ 2201530 w 4853691"/>
              <a:gd name="connsiteY11196" fmla="*/ 4447653 h 4860733"/>
              <a:gd name="connsiteX11197" fmla="*/ 2171018 w 4853691"/>
              <a:gd name="connsiteY11197" fmla="*/ 4450000 h 4860733"/>
              <a:gd name="connsiteX11198" fmla="*/ 1469251 w 4853691"/>
              <a:gd name="connsiteY11198" fmla="*/ 4417142 h 4860733"/>
              <a:gd name="connsiteX11199" fmla="*/ 1438739 w 4853691"/>
              <a:gd name="connsiteY11199" fmla="*/ 4388977 h 4860733"/>
              <a:gd name="connsiteX11200" fmla="*/ 1410575 w 4853691"/>
              <a:gd name="connsiteY11200" fmla="*/ 4365506 h 4860733"/>
              <a:gd name="connsiteX11201" fmla="*/ 1380063 w 4853691"/>
              <a:gd name="connsiteY11201" fmla="*/ 4334995 h 4860733"/>
              <a:gd name="connsiteX11202" fmla="*/ 1354246 w 4853691"/>
              <a:gd name="connsiteY11202" fmla="*/ 4309177 h 4860733"/>
              <a:gd name="connsiteX11203" fmla="*/ 1321387 w 4853691"/>
              <a:gd name="connsiteY11203" fmla="*/ 4276319 h 4860733"/>
              <a:gd name="connsiteX11204" fmla="*/ 1295570 w 4853691"/>
              <a:gd name="connsiteY11204" fmla="*/ 4250501 h 4860733"/>
              <a:gd name="connsiteX11205" fmla="*/ 1262711 w 4853691"/>
              <a:gd name="connsiteY11205" fmla="*/ 4215296 h 4860733"/>
              <a:gd name="connsiteX11206" fmla="*/ 1236894 w 4853691"/>
              <a:gd name="connsiteY11206" fmla="*/ 4189478 h 4860733"/>
              <a:gd name="connsiteX11207" fmla="*/ 1201688 w 4853691"/>
              <a:gd name="connsiteY11207" fmla="*/ 4151925 h 4860733"/>
              <a:gd name="connsiteX11208" fmla="*/ 1178217 w 4853691"/>
              <a:gd name="connsiteY11208" fmla="*/ 4126108 h 4860733"/>
              <a:gd name="connsiteX11209" fmla="*/ 1138318 w 4853691"/>
              <a:gd name="connsiteY11209" fmla="*/ 4079167 h 4860733"/>
              <a:gd name="connsiteX11210" fmla="*/ 1119541 w 4853691"/>
              <a:gd name="connsiteY11210" fmla="*/ 4058043 h 4860733"/>
              <a:gd name="connsiteX11211" fmla="*/ 1105459 w 4853691"/>
              <a:gd name="connsiteY11211" fmla="*/ 4039267 h 4860733"/>
              <a:gd name="connsiteX11212" fmla="*/ 1105459 w 4853691"/>
              <a:gd name="connsiteY11212" fmla="*/ 4027532 h 4860733"/>
              <a:gd name="connsiteX11213" fmla="*/ 1107806 w 4853691"/>
              <a:gd name="connsiteY11213" fmla="*/ 4001714 h 4860733"/>
              <a:gd name="connsiteX11214" fmla="*/ 1110153 w 4853691"/>
              <a:gd name="connsiteY11214" fmla="*/ 3980591 h 4860733"/>
              <a:gd name="connsiteX11215" fmla="*/ 1112500 w 4853691"/>
              <a:gd name="connsiteY11215" fmla="*/ 3959468 h 4860733"/>
              <a:gd name="connsiteX11216" fmla="*/ 1114847 w 4853691"/>
              <a:gd name="connsiteY11216" fmla="*/ 3938344 h 4860733"/>
              <a:gd name="connsiteX11217" fmla="*/ 1154747 w 4853691"/>
              <a:gd name="connsiteY11217" fmla="*/ 3999367 h 4860733"/>
              <a:gd name="connsiteX11218" fmla="*/ 1154747 w 4853691"/>
              <a:gd name="connsiteY11218" fmla="*/ 3999367 h 4860733"/>
              <a:gd name="connsiteX11219" fmla="*/ 1206382 w 4853691"/>
              <a:gd name="connsiteY11219" fmla="*/ 4074473 h 4860733"/>
              <a:gd name="connsiteX11220" fmla="*/ 1208729 w 4853691"/>
              <a:gd name="connsiteY11220" fmla="*/ 4076820 h 4860733"/>
              <a:gd name="connsiteX11221" fmla="*/ 1258017 w 4853691"/>
              <a:gd name="connsiteY11221" fmla="*/ 4144884 h 4860733"/>
              <a:gd name="connsiteX11222" fmla="*/ 1262711 w 4853691"/>
              <a:gd name="connsiteY11222" fmla="*/ 4149578 h 4860733"/>
              <a:gd name="connsiteX11223" fmla="*/ 1309652 w 4853691"/>
              <a:gd name="connsiteY11223" fmla="*/ 4212948 h 4860733"/>
              <a:gd name="connsiteX11224" fmla="*/ 1314346 w 4853691"/>
              <a:gd name="connsiteY11224" fmla="*/ 4217643 h 4860733"/>
              <a:gd name="connsiteX11225" fmla="*/ 1361287 w 4853691"/>
              <a:gd name="connsiteY11225" fmla="*/ 4276319 h 4860733"/>
              <a:gd name="connsiteX11226" fmla="*/ 1365981 w 4853691"/>
              <a:gd name="connsiteY11226" fmla="*/ 4283360 h 4860733"/>
              <a:gd name="connsiteX11227" fmla="*/ 1412922 w 4853691"/>
              <a:gd name="connsiteY11227" fmla="*/ 4339689 h 4860733"/>
              <a:gd name="connsiteX11228" fmla="*/ 1417616 w 4853691"/>
              <a:gd name="connsiteY11228" fmla="*/ 4346730 h 4860733"/>
              <a:gd name="connsiteX11229" fmla="*/ 1464557 w 4853691"/>
              <a:gd name="connsiteY11229" fmla="*/ 4398365 h 4860733"/>
              <a:gd name="connsiteX11230" fmla="*/ 1471598 w 4853691"/>
              <a:gd name="connsiteY11230" fmla="*/ 4405406 h 4860733"/>
              <a:gd name="connsiteX11231" fmla="*/ 1518539 w 4853691"/>
              <a:gd name="connsiteY11231" fmla="*/ 4454694 h 4860733"/>
              <a:gd name="connsiteX11232" fmla="*/ 1520886 w 4853691"/>
              <a:gd name="connsiteY11232" fmla="*/ 4457041 h 4860733"/>
              <a:gd name="connsiteX11233" fmla="*/ 1520886 w 4853691"/>
              <a:gd name="connsiteY11233" fmla="*/ 4457041 h 4860733"/>
              <a:gd name="connsiteX11234" fmla="*/ 1497416 w 4853691"/>
              <a:gd name="connsiteY11234" fmla="*/ 4438265 h 4860733"/>
              <a:gd name="connsiteX11235" fmla="*/ 1469251 w 4853691"/>
              <a:gd name="connsiteY11235" fmla="*/ 4417142 h 4860733"/>
              <a:gd name="connsiteX11236" fmla="*/ 1072600 w 4853691"/>
              <a:gd name="connsiteY11236" fmla="*/ 3973550 h 4860733"/>
              <a:gd name="connsiteX11237" fmla="*/ 1084336 w 4853691"/>
              <a:gd name="connsiteY11237" fmla="*/ 3957120 h 4860733"/>
              <a:gd name="connsiteX11238" fmla="*/ 1089030 w 4853691"/>
              <a:gd name="connsiteY11238" fmla="*/ 3950079 h 4860733"/>
              <a:gd name="connsiteX11239" fmla="*/ 1096071 w 4853691"/>
              <a:gd name="connsiteY11239" fmla="*/ 3938344 h 4860733"/>
              <a:gd name="connsiteX11240" fmla="*/ 1105459 w 4853691"/>
              <a:gd name="connsiteY11240" fmla="*/ 3940691 h 4860733"/>
              <a:gd name="connsiteX11241" fmla="*/ 1114847 w 4853691"/>
              <a:gd name="connsiteY11241" fmla="*/ 3938344 h 4860733"/>
              <a:gd name="connsiteX11242" fmla="*/ 1114847 w 4853691"/>
              <a:gd name="connsiteY11242" fmla="*/ 3938344 h 4860733"/>
              <a:gd name="connsiteX11243" fmla="*/ 1105459 w 4853691"/>
              <a:gd name="connsiteY11243" fmla="*/ 4041614 h 4860733"/>
              <a:gd name="connsiteX11244" fmla="*/ 1074947 w 4853691"/>
              <a:gd name="connsiteY11244" fmla="*/ 4006408 h 4860733"/>
              <a:gd name="connsiteX11245" fmla="*/ 1081988 w 4853691"/>
              <a:gd name="connsiteY11245" fmla="*/ 3992326 h 4860733"/>
              <a:gd name="connsiteX11246" fmla="*/ 1072600 w 4853691"/>
              <a:gd name="connsiteY11246" fmla="*/ 3973550 h 4860733"/>
              <a:gd name="connsiteX11247" fmla="*/ 755749 w 4853691"/>
              <a:gd name="connsiteY11247" fmla="*/ 3851503 h 4860733"/>
              <a:gd name="connsiteX11248" fmla="*/ 751055 w 4853691"/>
              <a:gd name="connsiteY11248" fmla="*/ 3849156 h 4860733"/>
              <a:gd name="connsiteX11249" fmla="*/ 715849 w 4853691"/>
              <a:gd name="connsiteY11249" fmla="*/ 3832727 h 4860733"/>
              <a:gd name="connsiteX11250" fmla="*/ 722890 w 4853691"/>
              <a:gd name="connsiteY11250" fmla="*/ 3832727 h 4860733"/>
              <a:gd name="connsiteX11251" fmla="*/ 732279 w 4853691"/>
              <a:gd name="connsiteY11251" fmla="*/ 3832727 h 4860733"/>
              <a:gd name="connsiteX11252" fmla="*/ 744014 w 4853691"/>
              <a:gd name="connsiteY11252" fmla="*/ 3830380 h 4860733"/>
              <a:gd name="connsiteX11253" fmla="*/ 753402 w 4853691"/>
              <a:gd name="connsiteY11253" fmla="*/ 3828033 h 4860733"/>
              <a:gd name="connsiteX11254" fmla="*/ 765137 w 4853691"/>
              <a:gd name="connsiteY11254" fmla="*/ 3825686 h 4860733"/>
              <a:gd name="connsiteX11255" fmla="*/ 774525 w 4853691"/>
              <a:gd name="connsiteY11255" fmla="*/ 3823339 h 4860733"/>
              <a:gd name="connsiteX11256" fmla="*/ 786261 w 4853691"/>
              <a:gd name="connsiteY11256" fmla="*/ 3820992 h 4860733"/>
              <a:gd name="connsiteX11257" fmla="*/ 795649 w 4853691"/>
              <a:gd name="connsiteY11257" fmla="*/ 3818645 h 4860733"/>
              <a:gd name="connsiteX11258" fmla="*/ 809731 w 4853691"/>
              <a:gd name="connsiteY11258" fmla="*/ 3813950 h 4860733"/>
              <a:gd name="connsiteX11259" fmla="*/ 819119 w 4853691"/>
              <a:gd name="connsiteY11259" fmla="*/ 3811604 h 4860733"/>
              <a:gd name="connsiteX11260" fmla="*/ 833201 w 4853691"/>
              <a:gd name="connsiteY11260" fmla="*/ 3806909 h 4860733"/>
              <a:gd name="connsiteX11261" fmla="*/ 842590 w 4853691"/>
              <a:gd name="connsiteY11261" fmla="*/ 3804562 h 4860733"/>
              <a:gd name="connsiteX11262" fmla="*/ 856672 w 4853691"/>
              <a:gd name="connsiteY11262" fmla="*/ 3799868 h 4860733"/>
              <a:gd name="connsiteX11263" fmla="*/ 861366 w 4853691"/>
              <a:gd name="connsiteY11263" fmla="*/ 3797521 h 4860733"/>
              <a:gd name="connsiteX11264" fmla="*/ 870754 w 4853691"/>
              <a:gd name="connsiteY11264" fmla="*/ 3802215 h 4860733"/>
              <a:gd name="connsiteX11265" fmla="*/ 903613 w 4853691"/>
              <a:gd name="connsiteY11265" fmla="*/ 3818645 h 4860733"/>
              <a:gd name="connsiteX11266" fmla="*/ 913001 w 4853691"/>
              <a:gd name="connsiteY11266" fmla="*/ 3823339 h 4860733"/>
              <a:gd name="connsiteX11267" fmla="*/ 945860 w 4853691"/>
              <a:gd name="connsiteY11267" fmla="*/ 3839768 h 4860733"/>
              <a:gd name="connsiteX11268" fmla="*/ 957595 w 4853691"/>
              <a:gd name="connsiteY11268" fmla="*/ 3844462 h 4860733"/>
              <a:gd name="connsiteX11269" fmla="*/ 990454 w 4853691"/>
              <a:gd name="connsiteY11269" fmla="*/ 3858544 h 4860733"/>
              <a:gd name="connsiteX11270" fmla="*/ 1002189 w 4853691"/>
              <a:gd name="connsiteY11270" fmla="*/ 3863238 h 4860733"/>
              <a:gd name="connsiteX11271" fmla="*/ 1032700 w 4853691"/>
              <a:gd name="connsiteY11271" fmla="*/ 3877321 h 4860733"/>
              <a:gd name="connsiteX11272" fmla="*/ 1044436 w 4853691"/>
              <a:gd name="connsiteY11272" fmla="*/ 3882015 h 4860733"/>
              <a:gd name="connsiteX11273" fmla="*/ 1060865 w 4853691"/>
              <a:gd name="connsiteY11273" fmla="*/ 3889056 h 4860733"/>
              <a:gd name="connsiteX11274" fmla="*/ 1060865 w 4853691"/>
              <a:gd name="connsiteY11274" fmla="*/ 3896097 h 4860733"/>
              <a:gd name="connsiteX11275" fmla="*/ 1060865 w 4853691"/>
              <a:gd name="connsiteY11275" fmla="*/ 3910179 h 4860733"/>
              <a:gd name="connsiteX11276" fmla="*/ 772178 w 4853691"/>
              <a:gd name="connsiteY11276" fmla="*/ 3851503 h 4860733"/>
              <a:gd name="connsiteX11277" fmla="*/ 755749 w 4853691"/>
              <a:gd name="connsiteY11277" fmla="*/ 3851503 h 4860733"/>
              <a:gd name="connsiteX11278" fmla="*/ 837896 w 4853691"/>
              <a:gd name="connsiteY11278" fmla="*/ 3785786 h 4860733"/>
              <a:gd name="connsiteX11279" fmla="*/ 788608 w 4853691"/>
              <a:gd name="connsiteY11279" fmla="*/ 3757621 h 4860733"/>
              <a:gd name="connsiteX11280" fmla="*/ 779219 w 4853691"/>
              <a:gd name="connsiteY11280" fmla="*/ 3750580 h 4860733"/>
              <a:gd name="connsiteX11281" fmla="*/ 725237 w 4853691"/>
              <a:gd name="connsiteY11281" fmla="*/ 3715374 h 4860733"/>
              <a:gd name="connsiteX11282" fmla="*/ 713502 w 4853691"/>
              <a:gd name="connsiteY11282" fmla="*/ 3708333 h 4860733"/>
              <a:gd name="connsiteX11283" fmla="*/ 666561 w 4853691"/>
              <a:gd name="connsiteY11283" fmla="*/ 3673128 h 4860733"/>
              <a:gd name="connsiteX11284" fmla="*/ 664214 w 4853691"/>
              <a:gd name="connsiteY11284" fmla="*/ 3673128 h 4860733"/>
              <a:gd name="connsiteX11285" fmla="*/ 659520 w 4853691"/>
              <a:gd name="connsiteY11285" fmla="*/ 3642616 h 4860733"/>
              <a:gd name="connsiteX11286" fmla="*/ 908307 w 4853691"/>
              <a:gd name="connsiteY11286" fmla="*/ 3774051 h 4860733"/>
              <a:gd name="connsiteX11287" fmla="*/ 856672 w 4853691"/>
              <a:gd name="connsiteY11287" fmla="*/ 3797521 h 4860733"/>
              <a:gd name="connsiteX11288" fmla="*/ 847284 w 4853691"/>
              <a:gd name="connsiteY11288" fmla="*/ 3792827 h 4860733"/>
              <a:gd name="connsiteX11289" fmla="*/ 837896 w 4853691"/>
              <a:gd name="connsiteY11289" fmla="*/ 3785786 h 4860733"/>
              <a:gd name="connsiteX11290" fmla="*/ 610232 w 4853691"/>
              <a:gd name="connsiteY11290" fmla="*/ 3583940 h 4860733"/>
              <a:gd name="connsiteX11291" fmla="*/ 593803 w 4853691"/>
              <a:gd name="connsiteY11291" fmla="*/ 3590981 h 4860733"/>
              <a:gd name="connsiteX11292" fmla="*/ 474103 w 4853691"/>
              <a:gd name="connsiteY11292" fmla="*/ 3490058 h 4860733"/>
              <a:gd name="connsiteX11293" fmla="*/ 431857 w 4853691"/>
              <a:gd name="connsiteY11293" fmla="*/ 3414952 h 4860733"/>
              <a:gd name="connsiteX11294" fmla="*/ 413080 w 4853691"/>
              <a:gd name="connsiteY11294" fmla="*/ 3382094 h 4860733"/>
              <a:gd name="connsiteX11295" fmla="*/ 389610 w 4853691"/>
              <a:gd name="connsiteY11295" fmla="*/ 3337500 h 4860733"/>
              <a:gd name="connsiteX11296" fmla="*/ 368486 w 4853691"/>
              <a:gd name="connsiteY11296" fmla="*/ 3299947 h 4860733"/>
              <a:gd name="connsiteX11297" fmla="*/ 347363 w 4853691"/>
              <a:gd name="connsiteY11297" fmla="*/ 3257700 h 4860733"/>
              <a:gd name="connsiteX11298" fmla="*/ 333281 w 4853691"/>
              <a:gd name="connsiteY11298" fmla="*/ 3231883 h 4860733"/>
              <a:gd name="connsiteX11299" fmla="*/ 340322 w 4853691"/>
              <a:gd name="connsiteY11299" fmla="*/ 3224842 h 4860733"/>
              <a:gd name="connsiteX11300" fmla="*/ 349710 w 4853691"/>
              <a:gd name="connsiteY11300" fmla="*/ 3229536 h 4860733"/>
              <a:gd name="connsiteX11301" fmla="*/ 363792 w 4853691"/>
              <a:gd name="connsiteY11301" fmla="*/ 3234230 h 4860733"/>
              <a:gd name="connsiteX11302" fmla="*/ 377874 w 4853691"/>
              <a:gd name="connsiteY11302" fmla="*/ 3238924 h 4860733"/>
              <a:gd name="connsiteX11303" fmla="*/ 391957 w 4853691"/>
              <a:gd name="connsiteY11303" fmla="*/ 3243618 h 4860733"/>
              <a:gd name="connsiteX11304" fmla="*/ 406039 w 4853691"/>
              <a:gd name="connsiteY11304" fmla="*/ 3248312 h 4860733"/>
              <a:gd name="connsiteX11305" fmla="*/ 422468 w 4853691"/>
              <a:gd name="connsiteY11305" fmla="*/ 3253006 h 4860733"/>
              <a:gd name="connsiteX11306" fmla="*/ 436551 w 4853691"/>
              <a:gd name="connsiteY11306" fmla="*/ 3255354 h 4860733"/>
              <a:gd name="connsiteX11307" fmla="*/ 455327 w 4853691"/>
              <a:gd name="connsiteY11307" fmla="*/ 3257700 h 4860733"/>
              <a:gd name="connsiteX11308" fmla="*/ 469409 w 4853691"/>
              <a:gd name="connsiteY11308" fmla="*/ 3260048 h 4860733"/>
              <a:gd name="connsiteX11309" fmla="*/ 488186 w 4853691"/>
              <a:gd name="connsiteY11309" fmla="*/ 3262394 h 4860733"/>
              <a:gd name="connsiteX11310" fmla="*/ 499921 w 4853691"/>
              <a:gd name="connsiteY11310" fmla="*/ 3264742 h 4860733"/>
              <a:gd name="connsiteX11311" fmla="*/ 523391 w 4853691"/>
              <a:gd name="connsiteY11311" fmla="*/ 3267089 h 4860733"/>
              <a:gd name="connsiteX11312" fmla="*/ 535127 w 4853691"/>
              <a:gd name="connsiteY11312" fmla="*/ 3267089 h 4860733"/>
              <a:gd name="connsiteX11313" fmla="*/ 570332 w 4853691"/>
              <a:gd name="connsiteY11313" fmla="*/ 3267089 h 4860733"/>
              <a:gd name="connsiteX11314" fmla="*/ 570332 w 4853691"/>
              <a:gd name="connsiteY11314" fmla="*/ 3267089 h 4860733"/>
              <a:gd name="connsiteX11315" fmla="*/ 570332 w 4853691"/>
              <a:gd name="connsiteY11315" fmla="*/ 3267089 h 4860733"/>
              <a:gd name="connsiteX11316" fmla="*/ 596150 w 4853691"/>
              <a:gd name="connsiteY11316" fmla="*/ 3267089 h 4860733"/>
              <a:gd name="connsiteX11317" fmla="*/ 617273 w 4853691"/>
              <a:gd name="connsiteY11317" fmla="*/ 3285865 h 4860733"/>
              <a:gd name="connsiteX11318" fmla="*/ 617273 w 4853691"/>
              <a:gd name="connsiteY11318" fmla="*/ 3285865 h 4860733"/>
              <a:gd name="connsiteX11319" fmla="*/ 640744 w 4853691"/>
              <a:gd name="connsiteY11319" fmla="*/ 3504140 h 4860733"/>
              <a:gd name="connsiteX11320" fmla="*/ 640744 w 4853691"/>
              <a:gd name="connsiteY11320" fmla="*/ 3511182 h 4860733"/>
              <a:gd name="connsiteX11321" fmla="*/ 647785 w 4853691"/>
              <a:gd name="connsiteY11321" fmla="*/ 3574552 h 4860733"/>
              <a:gd name="connsiteX11322" fmla="*/ 650132 w 4853691"/>
              <a:gd name="connsiteY11322" fmla="*/ 3586287 h 4860733"/>
              <a:gd name="connsiteX11323" fmla="*/ 657173 w 4853691"/>
              <a:gd name="connsiteY11323" fmla="*/ 3635575 h 4860733"/>
              <a:gd name="connsiteX11324" fmla="*/ 626661 w 4853691"/>
              <a:gd name="connsiteY11324" fmla="*/ 3614451 h 4860733"/>
              <a:gd name="connsiteX11325" fmla="*/ 629008 w 4853691"/>
              <a:gd name="connsiteY11325" fmla="*/ 3602716 h 4860733"/>
              <a:gd name="connsiteX11326" fmla="*/ 610232 w 4853691"/>
              <a:gd name="connsiteY11326" fmla="*/ 3583940 h 4860733"/>
              <a:gd name="connsiteX11327" fmla="*/ 281646 w 4853691"/>
              <a:gd name="connsiteY11327" fmla="*/ 3196677 h 4860733"/>
              <a:gd name="connsiteX11328" fmla="*/ 267563 w 4853691"/>
              <a:gd name="connsiteY11328" fmla="*/ 3189636 h 4860733"/>
              <a:gd name="connsiteX11329" fmla="*/ 253481 w 4853691"/>
              <a:gd name="connsiteY11329" fmla="*/ 3180248 h 4860733"/>
              <a:gd name="connsiteX11330" fmla="*/ 241746 w 4853691"/>
              <a:gd name="connsiteY11330" fmla="*/ 3173207 h 4860733"/>
              <a:gd name="connsiteX11331" fmla="*/ 227664 w 4853691"/>
              <a:gd name="connsiteY11331" fmla="*/ 3161472 h 4860733"/>
              <a:gd name="connsiteX11332" fmla="*/ 215928 w 4853691"/>
              <a:gd name="connsiteY11332" fmla="*/ 3152083 h 4860733"/>
              <a:gd name="connsiteX11333" fmla="*/ 211234 w 4853691"/>
              <a:gd name="connsiteY11333" fmla="*/ 3149737 h 4860733"/>
              <a:gd name="connsiteX11334" fmla="*/ 107964 w 4853691"/>
              <a:gd name="connsiteY11334" fmla="*/ 2917379 h 4860733"/>
              <a:gd name="connsiteX11335" fmla="*/ 119699 w 4853691"/>
              <a:gd name="connsiteY11335" fmla="*/ 2903296 h 4860733"/>
              <a:gd name="connsiteX11336" fmla="*/ 124393 w 4853691"/>
              <a:gd name="connsiteY11336" fmla="*/ 2910338 h 4860733"/>
              <a:gd name="connsiteX11337" fmla="*/ 138476 w 4853691"/>
              <a:gd name="connsiteY11337" fmla="*/ 2938502 h 4860733"/>
              <a:gd name="connsiteX11338" fmla="*/ 150211 w 4853691"/>
              <a:gd name="connsiteY11338" fmla="*/ 2959626 h 4860733"/>
              <a:gd name="connsiteX11339" fmla="*/ 166640 w 4853691"/>
              <a:gd name="connsiteY11339" fmla="*/ 2987790 h 4860733"/>
              <a:gd name="connsiteX11340" fmla="*/ 178376 w 4853691"/>
              <a:gd name="connsiteY11340" fmla="*/ 3008914 h 4860733"/>
              <a:gd name="connsiteX11341" fmla="*/ 197152 w 4853691"/>
              <a:gd name="connsiteY11341" fmla="*/ 3039425 h 4860733"/>
              <a:gd name="connsiteX11342" fmla="*/ 211234 w 4853691"/>
              <a:gd name="connsiteY11342" fmla="*/ 3060549 h 4860733"/>
              <a:gd name="connsiteX11343" fmla="*/ 232358 w 4853691"/>
              <a:gd name="connsiteY11343" fmla="*/ 3093407 h 4860733"/>
              <a:gd name="connsiteX11344" fmla="*/ 244093 w 4853691"/>
              <a:gd name="connsiteY11344" fmla="*/ 3112184 h 4860733"/>
              <a:gd name="connsiteX11345" fmla="*/ 281646 w 4853691"/>
              <a:gd name="connsiteY11345" fmla="*/ 3163819 h 4860733"/>
              <a:gd name="connsiteX11346" fmla="*/ 298075 w 4853691"/>
              <a:gd name="connsiteY11346" fmla="*/ 3184942 h 4860733"/>
              <a:gd name="connsiteX11347" fmla="*/ 309810 w 4853691"/>
              <a:gd name="connsiteY11347" fmla="*/ 3199024 h 4860733"/>
              <a:gd name="connsiteX11348" fmla="*/ 305116 w 4853691"/>
              <a:gd name="connsiteY11348" fmla="*/ 3206065 h 4860733"/>
              <a:gd name="connsiteX11349" fmla="*/ 293381 w 4853691"/>
              <a:gd name="connsiteY11349" fmla="*/ 3201371 h 4860733"/>
              <a:gd name="connsiteX11350" fmla="*/ 281646 w 4853691"/>
              <a:gd name="connsiteY11350" fmla="*/ 3196677 h 4860733"/>
              <a:gd name="connsiteX11351" fmla="*/ 56329 w 4853691"/>
              <a:gd name="connsiteY11351" fmla="*/ 2774209 h 4860733"/>
              <a:gd name="connsiteX11352" fmla="*/ 46941 w 4853691"/>
              <a:gd name="connsiteY11352" fmla="*/ 2731962 h 4860733"/>
              <a:gd name="connsiteX11353" fmla="*/ 49288 w 4853691"/>
              <a:gd name="connsiteY11353" fmla="*/ 2731962 h 4860733"/>
              <a:gd name="connsiteX11354" fmla="*/ 51635 w 4853691"/>
              <a:gd name="connsiteY11354" fmla="*/ 2741350 h 4860733"/>
              <a:gd name="connsiteX11355" fmla="*/ 56329 w 4853691"/>
              <a:gd name="connsiteY11355" fmla="*/ 2753085 h 4860733"/>
              <a:gd name="connsiteX11356" fmla="*/ 63370 w 4853691"/>
              <a:gd name="connsiteY11356" fmla="*/ 2774209 h 4860733"/>
              <a:gd name="connsiteX11357" fmla="*/ 68064 w 4853691"/>
              <a:gd name="connsiteY11357" fmla="*/ 2783597 h 4860733"/>
              <a:gd name="connsiteX11358" fmla="*/ 72758 w 4853691"/>
              <a:gd name="connsiteY11358" fmla="*/ 2792985 h 4860733"/>
              <a:gd name="connsiteX11359" fmla="*/ 63370 w 4853691"/>
              <a:gd name="connsiteY11359" fmla="*/ 2804721 h 4860733"/>
              <a:gd name="connsiteX11360" fmla="*/ 61023 w 4853691"/>
              <a:gd name="connsiteY11360" fmla="*/ 2790638 h 4860733"/>
              <a:gd name="connsiteX11361" fmla="*/ 56329 w 4853691"/>
              <a:gd name="connsiteY11361" fmla="*/ 2774209 h 4860733"/>
              <a:gd name="connsiteX11362" fmla="*/ 68064 w 4853691"/>
              <a:gd name="connsiteY11362" fmla="*/ 2731962 h 4860733"/>
              <a:gd name="connsiteX11363" fmla="*/ 70411 w 4853691"/>
              <a:gd name="connsiteY11363" fmla="*/ 2736656 h 4860733"/>
              <a:gd name="connsiteX11364" fmla="*/ 63370 w 4853691"/>
              <a:gd name="connsiteY11364" fmla="*/ 2748391 h 4860733"/>
              <a:gd name="connsiteX11365" fmla="*/ 61023 w 4853691"/>
              <a:gd name="connsiteY11365" fmla="*/ 2741350 h 4860733"/>
              <a:gd name="connsiteX11366" fmla="*/ 56329 w 4853691"/>
              <a:gd name="connsiteY11366" fmla="*/ 2722574 h 4860733"/>
              <a:gd name="connsiteX11367" fmla="*/ 58676 w 4853691"/>
              <a:gd name="connsiteY11367" fmla="*/ 2715533 h 4860733"/>
              <a:gd name="connsiteX11368" fmla="*/ 58676 w 4853691"/>
              <a:gd name="connsiteY11368" fmla="*/ 2717880 h 4860733"/>
              <a:gd name="connsiteX11369" fmla="*/ 68064 w 4853691"/>
              <a:gd name="connsiteY11369" fmla="*/ 2731962 h 4860733"/>
              <a:gd name="connsiteX11370" fmla="*/ 110311 w 4853691"/>
              <a:gd name="connsiteY11370" fmla="*/ 2769515 h 4860733"/>
              <a:gd name="connsiteX11371" fmla="*/ 117352 w 4853691"/>
              <a:gd name="connsiteY11371" fmla="*/ 2771862 h 4860733"/>
              <a:gd name="connsiteX11372" fmla="*/ 131435 w 4853691"/>
              <a:gd name="connsiteY11372" fmla="*/ 2774209 h 4860733"/>
              <a:gd name="connsiteX11373" fmla="*/ 138476 w 4853691"/>
              <a:gd name="connsiteY11373" fmla="*/ 2776556 h 4860733"/>
              <a:gd name="connsiteX11374" fmla="*/ 159599 w 4853691"/>
              <a:gd name="connsiteY11374" fmla="*/ 2778903 h 4860733"/>
              <a:gd name="connsiteX11375" fmla="*/ 159599 w 4853691"/>
              <a:gd name="connsiteY11375" fmla="*/ 2778903 h 4860733"/>
              <a:gd name="connsiteX11376" fmla="*/ 159599 w 4853691"/>
              <a:gd name="connsiteY11376" fmla="*/ 2778903 h 4860733"/>
              <a:gd name="connsiteX11377" fmla="*/ 176028 w 4853691"/>
              <a:gd name="connsiteY11377" fmla="*/ 2778903 h 4860733"/>
              <a:gd name="connsiteX11378" fmla="*/ 183070 w 4853691"/>
              <a:gd name="connsiteY11378" fmla="*/ 2778903 h 4860733"/>
              <a:gd name="connsiteX11379" fmla="*/ 194805 w 4853691"/>
              <a:gd name="connsiteY11379" fmla="*/ 2776556 h 4860733"/>
              <a:gd name="connsiteX11380" fmla="*/ 201846 w 4853691"/>
              <a:gd name="connsiteY11380" fmla="*/ 2774209 h 4860733"/>
              <a:gd name="connsiteX11381" fmla="*/ 213581 w 4853691"/>
              <a:gd name="connsiteY11381" fmla="*/ 2771862 h 4860733"/>
              <a:gd name="connsiteX11382" fmla="*/ 213581 w 4853691"/>
              <a:gd name="connsiteY11382" fmla="*/ 2771862 h 4860733"/>
              <a:gd name="connsiteX11383" fmla="*/ 232358 w 4853691"/>
              <a:gd name="connsiteY11383" fmla="*/ 2783597 h 4860733"/>
              <a:gd name="connsiteX11384" fmla="*/ 234705 w 4853691"/>
              <a:gd name="connsiteY11384" fmla="*/ 2783597 h 4860733"/>
              <a:gd name="connsiteX11385" fmla="*/ 265216 w 4853691"/>
              <a:gd name="connsiteY11385" fmla="*/ 2947890 h 4860733"/>
              <a:gd name="connsiteX11386" fmla="*/ 267563 w 4853691"/>
              <a:gd name="connsiteY11386" fmla="*/ 2957279 h 4860733"/>
              <a:gd name="connsiteX11387" fmla="*/ 276951 w 4853691"/>
              <a:gd name="connsiteY11387" fmla="*/ 3004220 h 4860733"/>
              <a:gd name="connsiteX11388" fmla="*/ 279299 w 4853691"/>
              <a:gd name="connsiteY11388" fmla="*/ 3020649 h 4860733"/>
              <a:gd name="connsiteX11389" fmla="*/ 286340 w 4853691"/>
              <a:gd name="connsiteY11389" fmla="*/ 3060549 h 4860733"/>
              <a:gd name="connsiteX11390" fmla="*/ 291034 w 4853691"/>
              <a:gd name="connsiteY11390" fmla="*/ 3076978 h 4860733"/>
              <a:gd name="connsiteX11391" fmla="*/ 298075 w 4853691"/>
              <a:gd name="connsiteY11391" fmla="*/ 3112184 h 4860733"/>
              <a:gd name="connsiteX11392" fmla="*/ 302769 w 4853691"/>
              <a:gd name="connsiteY11392" fmla="*/ 3128613 h 4860733"/>
              <a:gd name="connsiteX11393" fmla="*/ 309810 w 4853691"/>
              <a:gd name="connsiteY11393" fmla="*/ 3163819 h 4860733"/>
              <a:gd name="connsiteX11394" fmla="*/ 314504 w 4853691"/>
              <a:gd name="connsiteY11394" fmla="*/ 3180248 h 4860733"/>
              <a:gd name="connsiteX11395" fmla="*/ 319198 w 4853691"/>
              <a:gd name="connsiteY11395" fmla="*/ 3196677 h 4860733"/>
              <a:gd name="connsiteX11396" fmla="*/ 314504 w 4853691"/>
              <a:gd name="connsiteY11396" fmla="*/ 3199024 h 4860733"/>
              <a:gd name="connsiteX11397" fmla="*/ 300422 w 4853691"/>
              <a:gd name="connsiteY11397" fmla="*/ 3175554 h 4860733"/>
              <a:gd name="connsiteX11398" fmla="*/ 286340 w 4853691"/>
              <a:gd name="connsiteY11398" fmla="*/ 3152083 h 4860733"/>
              <a:gd name="connsiteX11399" fmla="*/ 262869 w 4853691"/>
              <a:gd name="connsiteY11399" fmla="*/ 3114531 h 4860733"/>
              <a:gd name="connsiteX11400" fmla="*/ 248787 w 4853691"/>
              <a:gd name="connsiteY11400" fmla="*/ 3091060 h 4860733"/>
              <a:gd name="connsiteX11401" fmla="*/ 225316 w 4853691"/>
              <a:gd name="connsiteY11401" fmla="*/ 3048813 h 4860733"/>
              <a:gd name="connsiteX11402" fmla="*/ 215928 w 4853691"/>
              <a:gd name="connsiteY11402" fmla="*/ 3030037 h 4860733"/>
              <a:gd name="connsiteX11403" fmla="*/ 185417 w 4853691"/>
              <a:gd name="connsiteY11403" fmla="*/ 2973708 h 4860733"/>
              <a:gd name="connsiteX11404" fmla="*/ 185417 w 4853691"/>
              <a:gd name="connsiteY11404" fmla="*/ 2971361 h 4860733"/>
              <a:gd name="connsiteX11405" fmla="*/ 157252 w 4853691"/>
              <a:gd name="connsiteY11405" fmla="*/ 2915032 h 4860733"/>
              <a:gd name="connsiteX11406" fmla="*/ 147864 w 4853691"/>
              <a:gd name="connsiteY11406" fmla="*/ 2896255 h 4860733"/>
              <a:gd name="connsiteX11407" fmla="*/ 129088 w 4853691"/>
              <a:gd name="connsiteY11407" fmla="*/ 2858703 h 4860733"/>
              <a:gd name="connsiteX11408" fmla="*/ 119699 w 4853691"/>
              <a:gd name="connsiteY11408" fmla="*/ 2835232 h 4860733"/>
              <a:gd name="connsiteX11409" fmla="*/ 105617 w 4853691"/>
              <a:gd name="connsiteY11409" fmla="*/ 2804721 h 4860733"/>
              <a:gd name="connsiteX11410" fmla="*/ 96229 w 4853691"/>
              <a:gd name="connsiteY11410" fmla="*/ 2778903 h 4860733"/>
              <a:gd name="connsiteX11411" fmla="*/ 91535 w 4853691"/>
              <a:gd name="connsiteY11411" fmla="*/ 2767168 h 4860733"/>
              <a:gd name="connsiteX11412" fmla="*/ 98576 w 4853691"/>
              <a:gd name="connsiteY11412" fmla="*/ 2760127 h 4860733"/>
              <a:gd name="connsiteX11413" fmla="*/ 98576 w 4853691"/>
              <a:gd name="connsiteY11413" fmla="*/ 2760127 h 4860733"/>
              <a:gd name="connsiteX11414" fmla="*/ 110311 w 4853691"/>
              <a:gd name="connsiteY11414" fmla="*/ 2769515 h 4860733"/>
              <a:gd name="connsiteX11415" fmla="*/ 276951 w 4853691"/>
              <a:gd name="connsiteY11415" fmla="*/ 2776556 h 4860733"/>
              <a:gd name="connsiteX11416" fmla="*/ 286340 w 4853691"/>
              <a:gd name="connsiteY11416" fmla="*/ 2778903 h 4860733"/>
              <a:gd name="connsiteX11417" fmla="*/ 314504 w 4853691"/>
              <a:gd name="connsiteY11417" fmla="*/ 2785944 h 4860733"/>
              <a:gd name="connsiteX11418" fmla="*/ 323892 w 4853691"/>
              <a:gd name="connsiteY11418" fmla="*/ 2788291 h 4860733"/>
              <a:gd name="connsiteX11419" fmla="*/ 326239 w 4853691"/>
              <a:gd name="connsiteY11419" fmla="*/ 2788291 h 4860733"/>
              <a:gd name="connsiteX11420" fmla="*/ 326239 w 4853691"/>
              <a:gd name="connsiteY11420" fmla="*/ 2790638 h 4860733"/>
              <a:gd name="connsiteX11421" fmla="*/ 345016 w 4853691"/>
              <a:gd name="connsiteY11421" fmla="*/ 2809415 h 4860733"/>
              <a:gd name="connsiteX11422" fmla="*/ 335628 w 4853691"/>
              <a:gd name="connsiteY11422" fmla="*/ 2997178 h 4860733"/>
              <a:gd name="connsiteX11423" fmla="*/ 333281 w 4853691"/>
              <a:gd name="connsiteY11423" fmla="*/ 3020649 h 4860733"/>
              <a:gd name="connsiteX11424" fmla="*/ 328587 w 4853691"/>
              <a:gd name="connsiteY11424" fmla="*/ 3102796 h 4860733"/>
              <a:gd name="connsiteX11425" fmla="*/ 326239 w 4853691"/>
              <a:gd name="connsiteY11425" fmla="*/ 3152083 h 4860733"/>
              <a:gd name="connsiteX11426" fmla="*/ 323892 w 4853691"/>
              <a:gd name="connsiteY11426" fmla="*/ 3194330 h 4860733"/>
              <a:gd name="connsiteX11427" fmla="*/ 323892 w 4853691"/>
              <a:gd name="connsiteY11427" fmla="*/ 3194330 h 4860733"/>
              <a:gd name="connsiteX11428" fmla="*/ 319198 w 4853691"/>
              <a:gd name="connsiteY11428" fmla="*/ 3194330 h 4860733"/>
              <a:gd name="connsiteX11429" fmla="*/ 312157 w 4853691"/>
              <a:gd name="connsiteY11429" fmla="*/ 3159125 h 4860733"/>
              <a:gd name="connsiteX11430" fmla="*/ 307463 w 4853691"/>
              <a:gd name="connsiteY11430" fmla="*/ 3142695 h 4860733"/>
              <a:gd name="connsiteX11431" fmla="*/ 300422 w 4853691"/>
              <a:gd name="connsiteY11431" fmla="*/ 3107490 h 4860733"/>
              <a:gd name="connsiteX11432" fmla="*/ 295728 w 4853691"/>
              <a:gd name="connsiteY11432" fmla="*/ 3086366 h 4860733"/>
              <a:gd name="connsiteX11433" fmla="*/ 288687 w 4853691"/>
              <a:gd name="connsiteY11433" fmla="*/ 3053507 h 4860733"/>
              <a:gd name="connsiteX11434" fmla="*/ 283993 w 4853691"/>
              <a:gd name="connsiteY11434" fmla="*/ 3030037 h 4860733"/>
              <a:gd name="connsiteX11435" fmla="*/ 276951 w 4853691"/>
              <a:gd name="connsiteY11435" fmla="*/ 2999525 h 4860733"/>
              <a:gd name="connsiteX11436" fmla="*/ 269910 w 4853691"/>
              <a:gd name="connsiteY11436" fmla="*/ 2969014 h 4860733"/>
              <a:gd name="connsiteX11437" fmla="*/ 265216 w 4853691"/>
              <a:gd name="connsiteY11437" fmla="*/ 2943196 h 4860733"/>
              <a:gd name="connsiteX11438" fmla="*/ 258175 w 4853691"/>
              <a:gd name="connsiteY11438" fmla="*/ 2910338 h 4860733"/>
              <a:gd name="connsiteX11439" fmla="*/ 253481 w 4853691"/>
              <a:gd name="connsiteY11439" fmla="*/ 2884520 h 4860733"/>
              <a:gd name="connsiteX11440" fmla="*/ 251134 w 4853691"/>
              <a:gd name="connsiteY11440" fmla="*/ 2872785 h 4860733"/>
              <a:gd name="connsiteX11441" fmla="*/ 232358 w 4853691"/>
              <a:gd name="connsiteY11441" fmla="*/ 2778903 h 4860733"/>
              <a:gd name="connsiteX11442" fmla="*/ 246440 w 4853691"/>
              <a:gd name="connsiteY11442" fmla="*/ 2767168 h 4860733"/>
              <a:gd name="connsiteX11443" fmla="*/ 253481 w 4853691"/>
              <a:gd name="connsiteY11443" fmla="*/ 2769515 h 4860733"/>
              <a:gd name="connsiteX11444" fmla="*/ 276951 w 4853691"/>
              <a:gd name="connsiteY11444" fmla="*/ 2776556 h 4860733"/>
              <a:gd name="connsiteX11445" fmla="*/ 410733 w 4853691"/>
              <a:gd name="connsiteY11445" fmla="*/ 2849314 h 4860733"/>
              <a:gd name="connsiteX11446" fmla="*/ 450633 w 4853691"/>
              <a:gd name="connsiteY11446" fmla="*/ 2884520 h 4860733"/>
              <a:gd name="connsiteX11447" fmla="*/ 474103 w 4853691"/>
              <a:gd name="connsiteY11447" fmla="*/ 2903296 h 4860733"/>
              <a:gd name="connsiteX11448" fmla="*/ 530433 w 4853691"/>
              <a:gd name="connsiteY11448" fmla="*/ 2950237 h 4860733"/>
              <a:gd name="connsiteX11449" fmla="*/ 539821 w 4853691"/>
              <a:gd name="connsiteY11449" fmla="*/ 2957279 h 4860733"/>
              <a:gd name="connsiteX11450" fmla="*/ 591456 w 4853691"/>
              <a:gd name="connsiteY11450" fmla="*/ 2999525 h 4860733"/>
              <a:gd name="connsiteX11451" fmla="*/ 586762 w 4853691"/>
              <a:gd name="connsiteY11451" fmla="*/ 3011261 h 4860733"/>
              <a:gd name="connsiteX11452" fmla="*/ 607885 w 4853691"/>
              <a:gd name="connsiteY11452" fmla="*/ 3032384 h 4860733"/>
              <a:gd name="connsiteX11453" fmla="*/ 612579 w 4853691"/>
              <a:gd name="connsiteY11453" fmla="*/ 3126266 h 4860733"/>
              <a:gd name="connsiteX11454" fmla="*/ 612579 w 4853691"/>
              <a:gd name="connsiteY11454" fmla="*/ 3140348 h 4860733"/>
              <a:gd name="connsiteX11455" fmla="*/ 612579 w 4853691"/>
              <a:gd name="connsiteY11455" fmla="*/ 3159125 h 4860733"/>
              <a:gd name="connsiteX11456" fmla="*/ 614926 w 4853691"/>
              <a:gd name="connsiteY11456" fmla="*/ 3203718 h 4860733"/>
              <a:gd name="connsiteX11457" fmla="*/ 614926 w 4853691"/>
              <a:gd name="connsiteY11457" fmla="*/ 3206065 h 4860733"/>
              <a:gd name="connsiteX11458" fmla="*/ 617273 w 4853691"/>
              <a:gd name="connsiteY11458" fmla="*/ 3243618 h 4860733"/>
              <a:gd name="connsiteX11459" fmla="*/ 610232 w 4853691"/>
              <a:gd name="connsiteY11459" fmla="*/ 3245965 h 4860733"/>
              <a:gd name="connsiteX11460" fmla="*/ 575026 w 4853691"/>
              <a:gd name="connsiteY11460" fmla="*/ 3187289 h 4860733"/>
              <a:gd name="connsiteX11461" fmla="*/ 549209 w 4853691"/>
              <a:gd name="connsiteY11461" fmla="*/ 3142695 h 4860733"/>
              <a:gd name="connsiteX11462" fmla="*/ 511656 w 4853691"/>
              <a:gd name="connsiteY11462" fmla="*/ 3076978 h 4860733"/>
              <a:gd name="connsiteX11463" fmla="*/ 431857 w 4853691"/>
              <a:gd name="connsiteY11463" fmla="*/ 2933808 h 4860733"/>
              <a:gd name="connsiteX11464" fmla="*/ 417774 w 4853691"/>
              <a:gd name="connsiteY11464" fmla="*/ 2907991 h 4860733"/>
              <a:gd name="connsiteX11465" fmla="*/ 361445 w 4853691"/>
              <a:gd name="connsiteY11465" fmla="*/ 2804721 h 4860733"/>
              <a:gd name="connsiteX11466" fmla="*/ 366139 w 4853691"/>
              <a:gd name="connsiteY11466" fmla="*/ 2802374 h 4860733"/>
              <a:gd name="connsiteX11467" fmla="*/ 380222 w 4853691"/>
              <a:gd name="connsiteY11467" fmla="*/ 2814109 h 4860733"/>
              <a:gd name="connsiteX11468" fmla="*/ 410733 w 4853691"/>
              <a:gd name="connsiteY11468" fmla="*/ 2849314 h 4860733"/>
              <a:gd name="connsiteX11469" fmla="*/ 652479 w 4853691"/>
              <a:gd name="connsiteY11469" fmla="*/ 2990137 h 4860733"/>
              <a:gd name="connsiteX11470" fmla="*/ 675949 w 4853691"/>
              <a:gd name="connsiteY11470" fmla="*/ 2976055 h 4860733"/>
              <a:gd name="connsiteX11471" fmla="*/ 697073 w 4853691"/>
              <a:gd name="connsiteY11471" fmla="*/ 2964320 h 4860733"/>
              <a:gd name="connsiteX11472" fmla="*/ 722890 w 4853691"/>
              <a:gd name="connsiteY11472" fmla="*/ 2947890 h 4860733"/>
              <a:gd name="connsiteX11473" fmla="*/ 744014 w 4853691"/>
              <a:gd name="connsiteY11473" fmla="*/ 2933808 h 4860733"/>
              <a:gd name="connsiteX11474" fmla="*/ 769831 w 4853691"/>
              <a:gd name="connsiteY11474" fmla="*/ 2915032 h 4860733"/>
              <a:gd name="connsiteX11475" fmla="*/ 788608 w 4853691"/>
              <a:gd name="connsiteY11475" fmla="*/ 2900949 h 4860733"/>
              <a:gd name="connsiteX11476" fmla="*/ 814425 w 4853691"/>
              <a:gd name="connsiteY11476" fmla="*/ 2882173 h 4860733"/>
              <a:gd name="connsiteX11477" fmla="*/ 835549 w 4853691"/>
              <a:gd name="connsiteY11477" fmla="*/ 2868091 h 4860733"/>
              <a:gd name="connsiteX11478" fmla="*/ 861366 w 4853691"/>
              <a:gd name="connsiteY11478" fmla="*/ 2849314 h 4860733"/>
              <a:gd name="connsiteX11479" fmla="*/ 882489 w 4853691"/>
              <a:gd name="connsiteY11479" fmla="*/ 2832885 h 4860733"/>
              <a:gd name="connsiteX11480" fmla="*/ 908307 w 4853691"/>
              <a:gd name="connsiteY11480" fmla="*/ 2811762 h 4860733"/>
              <a:gd name="connsiteX11481" fmla="*/ 929430 w 4853691"/>
              <a:gd name="connsiteY11481" fmla="*/ 2795332 h 4860733"/>
              <a:gd name="connsiteX11482" fmla="*/ 957595 w 4853691"/>
              <a:gd name="connsiteY11482" fmla="*/ 2774209 h 4860733"/>
              <a:gd name="connsiteX11483" fmla="*/ 976371 w 4853691"/>
              <a:gd name="connsiteY11483" fmla="*/ 2757780 h 4860733"/>
              <a:gd name="connsiteX11484" fmla="*/ 1004536 w 4853691"/>
              <a:gd name="connsiteY11484" fmla="*/ 2734309 h 4860733"/>
              <a:gd name="connsiteX11485" fmla="*/ 1023312 w 4853691"/>
              <a:gd name="connsiteY11485" fmla="*/ 2717880 h 4860733"/>
              <a:gd name="connsiteX11486" fmla="*/ 1056171 w 4853691"/>
              <a:gd name="connsiteY11486" fmla="*/ 2689715 h 4860733"/>
              <a:gd name="connsiteX11487" fmla="*/ 1070253 w 4853691"/>
              <a:gd name="connsiteY11487" fmla="*/ 2677980 h 4860733"/>
              <a:gd name="connsiteX11488" fmla="*/ 1107806 w 4853691"/>
              <a:gd name="connsiteY11488" fmla="*/ 2645121 h 4860733"/>
              <a:gd name="connsiteX11489" fmla="*/ 1119541 w 4853691"/>
              <a:gd name="connsiteY11489" fmla="*/ 2635733 h 4860733"/>
              <a:gd name="connsiteX11490" fmla="*/ 1159441 w 4853691"/>
              <a:gd name="connsiteY11490" fmla="*/ 2600527 h 4860733"/>
              <a:gd name="connsiteX11491" fmla="*/ 1168829 w 4853691"/>
              <a:gd name="connsiteY11491" fmla="*/ 2591139 h 4860733"/>
              <a:gd name="connsiteX11492" fmla="*/ 1373022 w 4853691"/>
              <a:gd name="connsiteY11492" fmla="*/ 2403376 h 4860733"/>
              <a:gd name="connsiteX11493" fmla="*/ 1373022 w 4853691"/>
              <a:gd name="connsiteY11493" fmla="*/ 2403376 h 4860733"/>
              <a:gd name="connsiteX11494" fmla="*/ 1387104 w 4853691"/>
              <a:gd name="connsiteY11494" fmla="*/ 2410417 h 4860733"/>
              <a:gd name="connsiteX11495" fmla="*/ 1391799 w 4853691"/>
              <a:gd name="connsiteY11495" fmla="*/ 2410417 h 4860733"/>
              <a:gd name="connsiteX11496" fmla="*/ 1424657 w 4853691"/>
              <a:gd name="connsiteY11496" fmla="*/ 2513687 h 4860733"/>
              <a:gd name="connsiteX11497" fmla="*/ 1424657 w 4853691"/>
              <a:gd name="connsiteY11497" fmla="*/ 2516034 h 4860733"/>
              <a:gd name="connsiteX11498" fmla="*/ 1483333 w 4853691"/>
              <a:gd name="connsiteY11498" fmla="*/ 2692062 h 4860733"/>
              <a:gd name="connsiteX11499" fmla="*/ 1485680 w 4853691"/>
              <a:gd name="connsiteY11499" fmla="*/ 2699103 h 4860733"/>
              <a:gd name="connsiteX11500" fmla="*/ 1495069 w 4853691"/>
              <a:gd name="connsiteY11500" fmla="*/ 2727268 h 4860733"/>
              <a:gd name="connsiteX11501" fmla="*/ 1502110 w 4853691"/>
              <a:gd name="connsiteY11501" fmla="*/ 2748391 h 4860733"/>
              <a:gd name="connsiteX11502" fmla="*/ 1504457 w 4853691"/>
              <a:gd name="connsiteY11502" fmla="*/ 2755433 h 4860733"/>
              <a:gd name="connsiteX11503" fmla="*/ 1638239 w 4853691"/>
              <a:gd name="connsiteY11503" fmla="*/ 3128613 h 4860733"/>
              <a:gd name="connsiteX11504" fmla="*/ 1626503 w 4853691"/>
              <a:gd name="connsiteY11504" fmla="*/ 3145042 h 4860733"/>
              <a:gd name="connsiteX11505" fmla="*/ 1572521 w 4853691"/>
              <a:gd name="connsiteY11505" fmla="*/ 3145042 h 4860733"/>
              <a:gd name="connsiteX11506" fmla="*/ 1567827 w 4853691"/>
              <a:gd name="connsiteY11506" fmla="*/ 3145042 h 4860733"/>
              <a:gd name="connsiteX11507" fmla="*/ 1072600 w 4853691"/>
              <a:gd name="connsiteY11507" fmla="*/ 3114531 h 4860733"/>
              <a:gd name="connsiteX11508" fmla="*/ 1072600 w 4853691"/>
              <a:gd name="connsiteY11508" fmla="*/ 3114531 h 4860733"/>
              <a:gd name="connsiteX11509" fmla="*/ 1009230 w 4853691"/>
              <a:gd name="connsiteY11509" fmla="*/ 3107490 h 4860733"/>
              <a:gd name="connsiteX11510" fmla="*/ 1004536 w 4853691"/>
              <a:gd name="connsiteY11510" fmla="*/ 3107490 h 4860733"/>
              <a:gd name="connsiteX11511" fmla="*/ 948207 w 4853691"/>
              <a:gd name="connsiteY11511" fmla="*/ 3100448 h 4860733"/>
              <a:gd name="connsiteX11512" fmla="*/ 938819 w 4853691"/>
              <a:gd name="connsiteY11512" fmla="*/ 3098101 h 4860733"/>
              <a:gd name="connsiteX11513" fmla="*/ 887184 w 4853691"/>
              <a:gd name="connsiteY11513" fmla="*/ 3088713 h 4860733"/>
              <a:gd name="connsiteX11514" fmla="*/ 875448 w 4853691"/>
              <a:gd name="connsiteY11514" fmla="*/ 3086366 h 4860733"/>
              <a:gd name="connsiteX11515" fmla="*/ 828507 w 4853691"/>
              <a:gd name="connsiteY11515" fmla="*/ 3076978 h 4860733"/>
              <a:gd name="connsiteX11516" fmla="*/ 814425 w 4853691"/>
              <a:gd name="connsiteY11516" fmla="*/ 3074631 h 4860733"/>
              <a:gd name="connsiteX11517" fmla="*/ 772178 w 4853691"/>
              <a:gd name="connsiteY11517" fmla="*/ 3065243 h 4860733"/>
              <a:gd name="connsiteX11518" fmla="*/ 755749 w 4853691"/>
              <a:gd name="connsiteY11518" fmla="*/ 3060549 h 4860733"/>
              <a:gd name="connsiteX11519" fmla="*/ 715849 w 4853691"/>
              <a:gd name="connsiteY11519" fmla="*/ 3051160 h 4860733"/>
              <a:gd name="connsiteX11520" fmla="*/ 699420 w 4853691"/>
              <a:gd name="connsiteY11520" fmla="*/ 3046466 h 4860733"/>
              <a:gd name="connsiteX11521" fmla="*/ 661867 w 4853691"/>
              <a:gd name="connsiteY11521" fmla="*/ 3037078 h 4860733"/>
              <a:gd name="connsiteX11522" fmla="*/ 643091 w 4853691"/>
              <a:gd name="connsiteY11522" fmla="*/ 3032384 h 4860733"/>
              <a:gd name="connsiteX11523" fmla="*/ 626661 w 4853691"/>
              <a:gd name="connsiteY11523" fmla="*/ 3027690 h 4860733"/>
              <a:gd name="connsiteX11524" fmla="*/ 626661 w 4853691"/>
              <a:gd name="connsiteY11524" fmla="*/ 3022996 h 4860733"/>
              <a:gd name="connsiteX11525" fmla="*/ 624314 w 4853691"/>
              <a:gd name="connsiteY11525" fmla="*/ 3013608 h 4860733"/>
              <a:gd name="connsiteX11526" fmla="*/ 633703 w 4853691"/>
              <a:gd name="connsiteY11526" fmla="*/ 3008914 h 4860733"/>
              <a:gd name="connsiteX11527" fmla="*/ 652479 w 4853691"/>
              <a:gd name="connsiteY11527" fmla="*/ 2990137 h 4860733"/>
              <a:gd name="connsiteX11528" fmla="*/ 1286181 w 4853691"/>
              <a:gd name="connsiteY11528" fmla="*/ 1971519 h 4860733"/>
              <a:gd name="connsiteX11529" fmla="*/ 1281487 w 4853691"/>
              <a:gd name="connsiteY11529" fmla="*/ 1933966 h 4860733"/>
              <a:gd name="connsiteX11530" fmla="*/ 1276793 w 4853691"/>
              <a:gd name="connsiteY11530" fmla="*/ 1887025 h 4860733"/>
              <a:gd name="connsiteX11531" fmla="*/ 1274446 w 4853691"/>
              <a:gd name="connsiteY11531" fmla="*/ 1856514 h 4860733"/>
              <a:gd name="connsiteX11532" fmla="*/ 1267405 w 4853691"/>
              <a:gd name="connsiteY11532" fmla="*/ 1802532 h 4860733"/>
              <a:gd name="connsiteX11533" fmla="*/ 1265058 w 4853691"/>
              <a:gd name="connsiteY11533" fmla="*/ 1779061 h 4860733"/>
              <a:gd name="connsiteX11534" fmla="*/ 1258017 w 4853691"/>
              <a:gd name="connsiteY11534" fmla="*/ 1718038 h 4860733"/>
              <a:gd name="connsiteX11535" fmla="*/ 1255670 w 4853691"/>
              <a:gd name="connsiteY11535" fmla="*/ 1701609 h 4860733"/>
              <a:gd name="connsiteX11536" fmla="*/ 1248629 w 4853691"/>
              <a:gd name="connsiteY11536" fmla="*/ 1631197 h 4860733"/>
              <a:gd name="connsiteX11537" fmla="*/ 1248629 w 4853691"/>
              <a:gd name="connsiteY11537" fmla="*/ 1621809 h 4860733"/>
              <a:gd name="connsiteX11538" fmla="*/ 1241588 w 4853691"/>
              <a:gd name="connsiteY11538" fmla="*/ 1544357 h 4860733"/>
              <a:gd name="connsiteX11539" fmla="*/ 1241588 w 4853691"/>
              <a:gd name="connsiteY11539" fmla="*/ 1537315 h 4860733"/>
              <a:gd name="connsiteX11540" fmla="*/ 1225158 w 4853691"/>
              <a:gd name="connsiteY11540" fmla="*/ 1382410 h 4860733"/>
              <a:gd name="connsiteX11541" fmla="*/ 1241588 w 4853691"/>
              <a:gd name="connsiteY11541" fmla="*/ 1363634 h 4860733"/>
              <a:gd name="connsiteX11542" fmla="*/ 1220464 w 4853691"/>
              <a:gd name="connsiteY11542" fmla="*/ 1342511 h 4860733"/>
              <a:gd name="connsiteX11543" fmla="*/ 1220464 w 4853691"/>
              <a:gd name="connsiteY11543" fmla="*/ 1342511 h 4860733"/>
              <a:gd name="connsiteX11544" fmla="*/ 1213423 w 4853691"/>
              <a:gd name="connsiteY11544" fmla="*/ 1262711 h 4860733"/>
              <a:gd name="connsiteX11545" fmla="*/ 1206382 w 4853691"/>
              <a:gd name="connsiteY11545" fmla="*/ 1199341 h 4860733"/>
              <a:gd name="connsiteX11546" fmla="*/ 1342511 w 4853691"/>
              <a:gd name="connsiteY11546" fmla="*/ 1140665 h 4860733"/>
              <a:gd name="connsiteX11547" fmla="*/ 1328428 w 4853691"/>
              <a:gd name="connsiteY11547" fmla="*/ 1314346 h 4860733"/>
              <a:gd name="connsiteX11548" fmla="*/ 1328428 w 4853691"/>
              <a:gd name="connsiteY11548" fmla="*/ 1314346 h 4860733"/>
              <a:gd name="connsiteX11549" fmla="*/ 1307305 w 4853691"/>
              <a:gd name="connsiteY11549" fmla="*/ 1335469 h 4860733"/>
              <a:gd name="connsiteX11550" fmla="*/ 1326081 w 4853691"/>
              <a:gd name="connsiteY11550" fmla="*/ 1354246 h 4860733"/>
              <a:gd name="connsiteX11551" fmla="*/ 1321387 w 4853691"/>
              <a:gd name="connsiteY11551" fmla="*/ 1417616 h 4860733"/>
              <a:gd name="connsiteX11552" fmla="*/ 1319040 w 4853691"/>
              <a:gd name="connsiteY11552" fmla="*/ 1443434 h 4860733"/>
              <a:gd name="connsiteX11553" fmla="*/ 1314346 w 4853691"/>
              <a:gd name="connsiteY11553" fmla="*/ 1502110 h 4860733"/>
              <a:gd name="connsiteX11554" fmla="*/ 1311999 w 4853691"/>
              <a:gd name="connsiteY11554" fmla="*/ 1537315 h 4860733"/>
              <a:gd name="connsiteX11555" fmla="*/ 1309652 w 4853691"/>
              <a:gd name="connsiteY11555" fmla="*/ 1588950 h 4860733"/>
              <a:gd name="connsiteX11556" fmla="*/ 1307305 w 4853691"/>
              <a:gd name="connsiteY11556" fmla="*/ 1626503 h 4860733"/>
              <a:gd name="connsiteX11557" fmla="*/ 1304958 w 4853691"/>
              <a:gd name="connsiteY11557" fmla="*/ 1675791 h 4860733"/>
              <a:gd name="connsiteX11558" fmla="*/ 1302611 w 4853691"/>
              <a:gd name="connsiteY11558" fmla="*/ 1718038 h 4860733"/>
              <a:gd name="connsiteX11559" fmla="*/ 1300264 w 4853691"/>
              <a:gd name="connsiteY11559" fmla="*/ 1767326 h 4860733"/>
              <a:gd name="connsiteX11560" fmla="*/ 1297917 w 4853691"/>
              <a:gd name="connsiteY11560" fmla="*/ 1807226 h 4860733"/>
              <a:gd name="connsiteX11561" fmla="*/ 1295570 w 4853691"/>
              <a:gd name="connsiteY11561" fmla="*/ 1858861 h 4860733"/>
              <a:gd name="connsiteX11562" fmla="*/ 1293223 w 4853691"/>
              <a:gd name="connsiteY11562" fmla="*/ 1896413 h 4860733"/>
              <a:gd name="connsiteX11563" fmla="*/ 1290876 w 4853691"/>
              <a:gd name="connsiteY11563" fmla="*/ 1952743 h 4860733"/>
              <a:gd name="connsiteX11564" fmla="*/ 1290876 w 4853691"/>
              <a:gd name="connsiteY11564" fmla="*/ 1985601 h 4860733"/>
              <a:gd name="connsiteX11565" fmla="*/ 1288529 w 4853691"/>
              <a:gd name="connsiteY11565" fmla="*/ 2030195 h 4860733"/>
              <a:gd name="connsiteX11566" fmla="*/ 1288529 w 4853691"/>
              <a:gd name="connsiteY11566" fmla="*/ 2030195 h 4860733"/>
              <a:gd name="connsiteX11567" fmla="*/ 1290876 w 4853691"/>
              <a:gd name="connsiteY11567" fmla="*/ 2009072 h 4860733"/>
              <a:gd name="connsiteX11568" fmla="*/ 1286181 w 4853691"/>
              <a:gd name="connsiteY11568" fmla="*/ 1971519 h 4860733"/>
              <a:gd name="connsiteX11569" fmla="*/ 1124235 w 4853691"/>
              <a:gd name="connsiteY11569" fmla="*/ 1117194 h 4860733"/>
              <a:gd name="connsiteX11570" fmla="*/ 1086683 w 4853691"/>
              <a:gd name="connsiteY11570" fmla="*/ 1135970 h 4860733"/>
              <a:gd name="connsiteX11571" fmla="*/ 1030353 w 4853691"/>
              <a:gd name="connsiteY11571" fmla="*/ 1161788 h 4860733"/>
              <a:gd name="connsiteX11572" fmla="*/ 990454 w 4853691"/>
              <a:gd name="connsiteY11572" fmla="*/ 1182911 h 4860733"/>
              <a:gd name="connsiteX11573" fmla="*/ 938819 w 4853691"/>
              <a:gd name="connsiteY11573" fmla="*/ 1211076 h 4860733"/>
              <a:gd name="connsiteX11574" fmla="*/ 898919 w 4853691"/>
              <a:gd name="connsiteY11574" fmla="*/ 1234546 h 4860733"/>
              <a:gd name="connsiteX11575" fmla="*/ 863713 w 4853691"/>
              <a:gd name="connsiteY11575" fmla="*/ 1255670 h 4860733"/>
              <a:gd name="connsiteX11576" fmla="*/ 863713 w 4853691"/>
              <a:gd name="connsiteY11576" fmla="*/ 1253323 h 4860733"/>
              <a:gd name="connsiteX11577" fmla="*/ 898919 w 4853691"/>
              <a:gd name="connsiteY11577" fmla="*/ 1222811 h 4860733"/>
              <a:gd name="connsiteX11578" fmla="*/ 945860 w 4853691"/>
              <a:gd name="connsiteY11578" fmla="*/ 1182911 h 4860733"/>
              <a:gd name="connsiteX11579" fmla="*/ 992801 w 4853691"/>
              <a:gd name="connsiteY11579" fmla="*/ 1145359 h 4860733"/>
              <a:gd name="connsiteX11580" fmla="*/ 1039742 w 4853691"/>
              <a:gd name="connsiteY11580" fmla="*/ 1107806 h 4860733"/>
              <a:gd name="connsiteX11581" fmla="*/ 1089030 w 4853691"/>
              <a:gd name="connsiteY11581" fmla="*/ 1072600 h 4860733"/>
              <a:gd name="connsiteX11582" fmla="*/ 1135971 w 4853691"/>
              <a:gd name="connsiteY11582" fmla="*/ 1037394 h 4860733"/>
              <a:gd name="connsiteX11583" fmla="*/ 1185258 w 4853691"/>
              <a:gd name="connsiteY11583" fmla="*/ 1002189 h 4860733"/>
              <a:gd name="connsiteX11584" fmla="*/ 1192300 w 4853691"/>
              <a:gd name="connsiteY11584" fmla="*/ 1086683 h 4860733"/>
              <a:gd name="connsiteX11585" fmla="*/ 1182911 w 4853691"/>
              <a:gd name="connsiteY11585" fmla="*/ 1091377 h 4860733"/>
              <a:gd name="connsiteX11586" fmla="*/ 1124235 w 4853691"/>
              <a:gd name="connsiteY11586" fmla="*/ 1117194 h 4860733"/>
              <a:gd name="connsiteX11587" fmla="*/ 762790 w 4853691"/>
              <a:gd name="connsiteY11587" fmla="*/ 1337817 h 4860733"/>
              <a:gd name="connsiteX11588" fmla="*/ 685338 w 4853691"/>
              <a:gd name="connsiteY11588" fmla="*/ 1410575 h 4860733"/>
              <a:gd name="connsiteX11589" fmla="*/ 664214 w 4853691"/>
              <a:gd name="connsiteY11589" fmla="*/ 1431698 h 4860733"/>
              <a:gd name="connsiteX11590" fmla="*/ 633703 w 4853691"/>
              <a:gd name="connsiteY11590" fmla="*/ 1462210 h 4860733"/>
              <a:gd name="connsiteX11591" fmla="*/ 797996 w 4853691"/>
              <a:gd name="connsiteY11591" fmla="*/ 1241588 h 4860733"/>
              <a:gd name="connsiteX11592" fmla="*/ 800343 w 4853691"/>
              <a:gd name="connsiteY11592" fmla="*/ 1243935 h 4860733"/>
              <a:gd name="connsiteX11593" fmla="*/ 812078 w 4853691"/>
              <a:gd name="connsiteY11593" fmla="*/ 1250976 h 4860733"/>
              <a:gd name="connsiteX11594" fmla="*/ 826160 w 4853691"/>
              <a:gd name="connsiteY11594" fmla="*/ 1260364 h 4860733"/>
              <a:gd name="connsiteX11595" fmla="*/ 823813 w 4853691"/>
              <a:gd name="connsiteY11595" fmla="*/ 1269752 h 4860733"/>
              <a:gd name="connsiteX11596" fmla="*/ 828507 w 4853691"/>
              <a:gd name="connsiteY11596" fmla="*/ 1281487 h 4860733"/>
              <a:gd name="connsiteX11597" fmla="*/ 769831 w 4853691"/>
              <a:gd name="connsiteY11597" fmla="*/ 1333122 h 4860733"/>
              <a:gd name="connsiteX11598" fmla="*/ 762790 w 4853691"/>
              <a:gd name="connsiteY11598" fmla="*/ 1337817 h 4860733"/>
              <a:gd name="connsiteX11599" fmla="*/ 894225 w 4853691"/>
              <a:gd name="connsiteY11599" fmla="*/ 1175870 h 4860733"/>
              <a:gd name="connsiteX11600" fmla="*/ 917695 w 4853691"/>
              <a:gd name="connsiteY11600" fmla="*/ 1131276 h 4860733"/>
              <a:gd name="connsiteX11601" fmla="*/ 943513 w 4853691"/>
              <a:gd name="connsiteY11601" fmla="*/ 1084335 h 4860733"/>
              <a:gd name="connsiteX11602" fmla="*/ 969330 w 4853691"/>
              <a:gd name="connsiteY11602" fmla="*/ 1037394 h 4860733"/>
              <a:gd name="connsiteX11603" fmla="*/ 971677 w 4853691"/>
              <a:gd name="connsiteY11603" fmla="*/ 1035047 h 4860733"/>
              <a:gd name="connsiteX11604" fmla="*/ 988107 w 4853691"/>
              <a:gd name="connsiteY11604" fmla="*/ 1016271 h 4860733"/>
              <a:gd name="connsiteX11605" fmla="*/ 1009230 w 4853691"/>
              <a:gd name="connsiteY11605" fmla="*/ 992801 h 4860733"/>
              <a:gd name="connsiteX11606" fmla="*/ 1032700 w 4853691"/>
              <a:gd name="connsiteY11606" fmla="*/ 966983 h 4860733"/>
              <a:gd name="connsiteX11607" fmla="*/ 1053824 w 4853691"/>
              <a:gd name="connsiteY11607" fmla="*/ 943513 h 4860733"/>
              <a:gd name="connsiteX11608" fmla="*/ 1077294 w 4853691"/>
              <a:gd name="connsiteY11608" fmla="*/ 917695 h 4860733"/>
              <a:gd name="connsiteX11609" fmla="*/ 1098418 w 4853691"/>
              <a:gd name="connsiteY11609" fmla="*/ 894225 h 4860733"/>
              <a:gd name="connsiteX11610" fmla="*/ 1121888 w 4853691"/>
              <a:gd name="connsiteY11610" fmla="*/ 870754 h 4860733"/>
              <a:gd name="connsiteX11611" fmla="*/ 1145359 w 4853691"/>
              <a:gd name="connsiteY11611" fmla="*/ 847284 h 4860733"/>
              <a:gd name="connsiteX11612" fmla="*/ 1154747 w 4853691"/>
              <a:gd name="connsiteY11612" fmla="*/ 837896 h 4860733"/>
              <a:gd name="connsiteX11613" fmla="*/ 1168829 w 4853691"/>
              <a:gd name="connsiteY11613" fmla="*/ 842590 h 4860733"/>
              <a:gd name="connsiteX11614" fmla="*/ 1168829 w 4853691"/>
              <a:gd name="connsiteY11614" fmla="*/ 842590 h 4860733"/>
              <a:gd name="connsiteX11615" fmla="*/ 1182911 w 4853691"/>
              <a:gd name="connsiteY11615" fmla="*/ 990454 h 4860733"/>
              <a:gd name="connsiteX11616" fmla="*/ 1185258 w 4853691"/>
              <a:gd name="connsiteY11616" fmla="*/ 1004536 h 4860733"/>
              <a:gd name="connsiteX11617" fmla="*/ 1168829 w 4853691"/>
              <a:gd name="connsiteY11617" fmla="*/ 1016271 h 4860733"/>
              <a:gd name="connsiteX11618" fmla="*/ 1121888 w 4853691"/>
              <a:gd name="connsiteY11618" fmla="*/ 1049130 h 4860733"/>
              <a:gd name="connsiteX11619" fmla="*/ 1077294 w 4853691"/>
              <a:gd name="connsiteY11619" fmla="*/ 1081988 h 4860733"/>
              <a:gd name="connsiteX11620" fmla="*/ 1028006 w 4853691"/>
              <a:gd name="connsiteY11620" fmla="*/ 1119541 h 4860733"/>
              <a:gd name="connsiteX11621" fmla="*/ 988107 w 4853691"/>
              <a:gd name="connsiteY11621" fmla="*/ 1152400 h 4860733"/>
              <a:gd name="connsiteX11622" fmla="*/ 936472 w 4853691"/>
              <a:gd name="connsiteY11622" fmla="*/ 1192300 h 4860733"/>
              <a:gd name="connsiteX11623" fmla="*/ 901266 w 4853691"/>
              <a:gd name="connsiteY11623" fmla="*/ 1222811 h 4860733"/>
              <a:gd name="connsiteX11624" fmla="*/ 861366 w 4853691"/>
              <a:gd name="connsiteY11624" fmla="*/ 1255670 h 4860733"/>
              <a:gd name="connsiteX11625" fmla="*/ 856672 w 4853691"/>
              <a:gd name="connsiteY11625" fmla="*/ 1250976 h 4860733"/>
              <a:gd name="connsiteX11626" fmla="*/ 868407 w 4853691"/>
              <a:gd name="connsiteY11626" fmla="*/ 1229852 h 4860733"/>
              <a:gd name="connsiteX11627" fmla="*/ 894225 w 4853691"/>
              <a:gd name="connsiteY11627" fmla="*/ 1175870 h 4860733"/>
              <a:gd name="connsiteX11628" fmla="*/ 1283834 w 4853691"/>
              <a:gd name="connsiteY11628" fmla="*/ 934125 h 4860733"/>
              <a:gd name="connsiteX11629" fmla="*/ 1333122 w 4853691"/>
              <a:gd name="connsiteY11629" fmla="*/ 901266 h 4860733"/>
              <a:gd name="connsiteX11630" fmla="*/ 1368328 w 4853691"/>
              <a:gd name="connsiteY11630" fmla="*/ 877795 h 4860733"/>
              <a:gd name="connsiteX11631" fmla="*/ 1361287 w 4853691"/>
              <a:gd name="connsiteY11631" fmla="*/ 931777 h 4860733"/>
              <a:gd name="connsiteX11632" fmla="*/ 1361287 w 4853691"/>
              <a:gd name="connsiteY11632" fmla="*/ 941166 h 4860733"/>
              <a:gd name="connsiteX11633" fmla="*/ 1351899 w 4853691"/>
              <a:gd name="connsiteY11633" fmla="*/ 1023312 h 4860733"/>
              <a:gd name="connsiteX11634" fmla="*/ 1321387 w 4853691"/>
              <a:gd name="connsiteY11634" fmla="*/ 1035047 h 4860733"/>
              <a:gd name="connsiteX11635" fmla="*/ 1283834 w 4853691"/>
              <a:gd name="connsiteY11635" fmla="*/ 1049130 h 4860733"/>
              <a:gd name="connsiteX11636" fmla="*/ 1220464 w 4853691"/>
              <a:gd name="connsiteY11636" fmla="*/ 1072600 h 4860733"/>
              <a:gd name="connsiteX11637" fmla="*/ 1192300 w 4853691"/>
              <a:gd name="connsiteY11637" fmla="*/ 1084335 h 4860733"/>
              <a:gd name="connsiteX11638" fmla="*/ 1185258 w 4853691"/>
              <a:gd name="connsiteY11638" fmla="*/ 997495 h 4860733"/>
              <a:gd name="connsiteX11639" fmla="*/ 1232199 w 4853691"/>
              <a:gd name="connsiteY11639" fmla="*/ 964636 h 4860733"/>
              <a:gd name="connsiteX11640" fmla="*/ 1283834 w 4853691"/>
              <a:gd name="connsiteY11640" fmla="*/ 934125 h 4860733"/>
              <a:gd name="connsiteX11641" fmla="*/ 1373022 w 4853691"/>
              <a:gd name="connsiteY11641" fmla="*/ 861366 h 4860733"/>
              <a:gd name="connsiteX11642" fmla="*/ 1380063 w 4853691"/>
              <a:gd name="connsiteY11642" fmla="*/ 805037 h 4860733"/>
              <a:gd name="connsiteX11643" fmla="*/ 1382410 w 4853691"/>
              <a:gd name="connsiteY11643" fmla="*/ 788608 h 4860733"/>
              <a:gd name="connsiteX11644" fmla="*/ 1387104 w 4853691"/>
              <a:gd name="connsiteY11644" fmla="*/ 758096 h 4860733"/>
              <a:gd name="connsiteX11645" fmla="*/ 1389452 w 4853691"/>
              <a:gd name="connsiteY11645" fmla="*/ 758096 h 4860733"/>
              <a:gd name="connsiteX11646" fmla="*/ 1398840 w 4853691"/>
              <a:gd name="connsiteY11646" fmla="*/ 755749 h 4860733"/>
              <a:gd name="connsiteX11647" fmla="*/ 1401187 w 4853691"/>
              <a:gd name="connsiteY11647" fmla="*/ 760443 h 4860733"/>
              <a:gd name="connsiteX11648" fmla="*/ 1415269 w 4853691"/>
              <a:gd name="connsiteY11648" fmla="*/ 788608 h 4860733"/>
              <a:gd name="connsiteX11649" fmla="*/ 1427004 w 4853691"/>
              <a:gd name="connsiteY11649" fmla="*/ 809731 h 4860733"/>
              <a:gd name="connsiteX11650" fmla="*/ 1441087 w 4853691"/>
              <a:gd name="connsiteY11650" fmla="*/ 835549 h 4860733"/>
              <a:gd name="connsiteX11651" fmla="*/ 1410575 w 4853691"/>
              <a:gd name="connsiteY11651" fmla="*/ 854325 h 4860733"/>
              <a:gd name="connsiteX11652" fmla="*/ 1373022 w 4853691"/>
              <a:gd name="connsiteY11652" fmla="*/ 877795 h 4860733"/>
              <a:gd name="connsiteX11653" fmla="*/ 1373022 w 4853691"/>
              <a:gd name="connsiteY11653" fmla="*/ 873101 h 4860733"/>
              <a:gd name="connsiteX11654" fmla="*/ 1373022 w 4853691"/>
              <a:gd name="connsiteY11654" fmla="*/ 861366 h 4860733"/>
              <a:gd name="connsiteX11655" fmla="*/ 1532621 w 4853691"/>
              <a:gd name="connsiteY11655" fmla="*/ 781566 h 4860733"/>
              <a:gd name="connsiteX11656" fmla="*/ 1586603 w 4853691"/>
              <a:gd name="connsiteY11656" fmla="*/ 753402 h 4860733"/>
              <a:gd name="connsiteX11657" fmla="*/ 1635891 w 4853691"/>
              <a:gd name="connsiteY11657" fmla="*/ 727584 h 4860733"/>
              <a:gd name="connsiteX11658" fmla="*/ 1689873 w 4853691"/>
              <a:gd name="connsiteY11658" fmla="*/ 699420 h 4860733"/>
              <a:gd name="connsiteX11659" fmla="*/ 1736814 w 4853691"/>
              <a:gd name="connsiteY11659" fmla="*/ 675949 h 4860733"/>
              <a:gd name="connsiteX11660" fmla="*/ 1767326 w 4853691"/>
              <a:gd name="connsiteY11660" fmla="*/ 673602 h 4860733"/>
              <a:gd name="connsiteX11661" fmla="*/ 1795491 w 4853691"/>
              <a:gd name="connsiteY11661" fmla="*/ 671255 h 4860733"/>
              <a:gd name="connsiteX11662" fmla="*/ 1849473 w 4853691"/>
              <a:gd name="connsiteY11662" fmla="*/ 666561 h 4860733"/>
              <a:gd name="connsiteX11663" fmla="*/ 1879984 w 4853691"/>
              <a:gd name="connsiteY11663" fmla="*/ 664214 h 4860733"/>
              <a:gd name="connsiteX11664" fmla="*/ 1938660 w 4853691"/>
              <a:gd name="connsiteY11664" fmla="*/ 661867 h 4860733"/>
              <a:gd name="connsiteX11665" fmla="*/ 1966825 w 4853691"/>
              <a:gd name="connsiteY11665" fmla="*/ 659520 h 4860733"/>
              <a:gd name="connsiteX11666" fmla="*/ 2053666 w 4853691"/>
              <a:gd name="connsiteY11666" fmla="*/ 657173 h 4860733"/>
              <a:gd name="connsiteX11667" fmla="*/ 2135812 w 4853691"/>
              <a:gd name="connsiteY11667" fmla="*/ 657173 h 4860733"/>
              <a:gd name="connsiteX11668" fmla="*/ 2180406 w 4853691"/>
              <a:gd name="connsiteY11668" fmla="*/ 659520 h 4860733"/>
              <a:gd name="connsiteX11669" fmla="*/ 2196835 w 4853691"/>
              <a:gd name="connsiteY11669" fmla="*/ 659520 h 4860733"/>
              <a:gd name="connsiteX11670" fmla="*/ 2206224 w 4853691"/>
              <a:gd name="connsiteY11670" fmla="*/ 675949 h 4860733"/>
              <a:gd name="connsiteX11671" fmla="*/ 2203877 w 4853691"/>
              <a:gd name="connsiteY11671" fmla="*/ 680643 h 4860733"/>
              <a:gd name="connsiteX11672" fmla="*/ 2189794 w 4853691"/>
              <a:gd name="connsiteY11672" fmla="*/ 708808 h 4860733"/>
              <a:gd name="connsiteX11673" fmla="*/ 2178059 w 4853691"/>
              <a:gd name="connsiteY11673" fmla="*/ 732279 h 4860733"/>
              <a:gd name="connsiteX11674" fmla="*/ 2163977 w 4853691"/>
              <a:gd name="connsiteY11674" fmla="*/ 760443 h 4860733"/>
              <a:gd name="connsiteX11675" fmla="*/ 2152242 w 4853691"/>
              <a:gd name="connsiteY11675" fmla="*/ 781566 h 4860733"/>
              <a:gd name="connsiteX11676" fmla="*/ 2135812 w 4853691"/>
              <a:gd name="connsiteY11676" fmla="*/ 812078 h 4860733"/>
              <a:gd name="connsiteX11677" fmla="*/ 2124077 w 4853691"/>
              <a:gd name="connsiteY11677" fmla="*/ 835549 h 4860733"/>
              <a:gd name="connsiteX11678" fmla="*/ 2119383 w 4853691"/>
              <a:gd name="connsiteY11678" fmla="*/ 847284 h 4860733"/>
              <a:gd name="connsiteX11679" fmla="*/ 1638239 w 4853691"/>
              <a:gd name="connsiteY11679" fmla="*/ 934125 h 4860733"/>
              <a:gd name="connsiteX11680" fmla="*/ 1530274 w 4853691"/>
              <a:gd name="connsiteY11680" fmla="*/ 964636 h 4860733"/>
              <a:gd name="connsiteX11681" fmla="*/ 1509151 w 4853691"/>
              <a:gd name="connsiteY11681" fmla="*/ 971677 h 4860733"/>
              <a:gd name="connsiteX11682" fmla="*/ 1466904 w 4853691"/>
              <a:gd name="connsiteY11682" fmla="*/ 882489 h 4860733"/>
              <a:gd name="connsiteX11683" fmla="*/ 1464557 w 4853691"/>
              <a:gd name="connsiteY11683" fmla="*/ 877795 h 4860733"/>
              <a:gd name="connsiteX11684" fmla="*/ 1441087 w 4853691"/>
              <a:gd name="connsiteY11684" fmla="*/ 833202 h 4860733"/>
              <a:gd name="connsiteX11685" fmla="*/ 1485680 w 4853691"/>
              <a:gd name="connsiteY11685" fmla="*/ 807384 h 4860733"/>
              <a:gd name="connsiteX11686" fmla="*/ 1532621 w 4853691"/>
              <a:gd name="connsiteY11686" fmla="*/ 781566 h 4860733"/>
              <a:gd name="connsiteX11687" fmla="*/ 2246123 w 4853691"/>
              <a:gd name="connsiteY11687" fmla="*/ 624314 h 4860733"/>
              <a:gd name="connsiteX11688" fmla="*/ 2260206 w 4853691"/>
              <a:gd name="connsiteY11688" fmla="*/ 607885 h 4860733"/>
              <a:gd name="connsiteX11689" fmla="*/ 2276635 w 4853691"/>
              <a:gd name="connsiteY11689" fmla="*/ 589109 h 4860733"/>
              <a:gd name="connsiteX11690" fmla="*/ 2290717 w 4853691"/>
              <a:gd name="connsiteY11690" fmla="*/ 575026 h 4860733"/>
              <a:gd name="connsiteX11691" fmla="*/ 2307147 w 4853691"/>
              <a:gd name="connsiteY11691" fmla="*/ 556250 h 4860733"/>
              <a:gd name="connsiteX11692" fmla="*/ 2321229 w 4853691"/>
              <a:gd name="connsiteY11692" fmla="*/ 542168 h 4860733"/>
              <a:gd name="connsiteX11693" fmla="*/ 2337658 w 4853691"/>
              <a:gd name="connsiteY11693" fmla="*/ 525738 h 4860733"/>
              <a:gd name="connsiteX11694" fmla="*/ 2351741 w 4853691"/>
              <a:gd name="connsiteY11694" fmla="*/ 511656 h 4860733"/>
              <a:gd name="connsiteX11695" fmla="*/ 2368170 w 4853691"/>
              <a:gd name="connsiteY11695" fmla="*/ 495227 h 4860733"/>
              <a:gd name="connsiteX11696" fmla="*/ 2382252 w 4853691"/>
              <a:gd name="connsiteY11696" fmla="*/ 481145 h 4860733"/>
              <a:gd name="connsiteX11697" fmla="*/ 2398681 w 4853691"/>
              <a:gd name="connsiteY11697" fmla="*/ 464715 h 4860733"/>
              <a:gd name="connsiteX11698" fmla="*/ 2412764 w 4853691"/>
              <a:gd name="connsiteY11698" fmla="*/ 450633 h 4860733"/>
              <a:gd name="connsiteX11699" fmla="*/ 2429193 w 4853691"/>
              <a:gd name="connsiteY11699" fmla="*/ 436551 h 4860733"/>
              <a:gd name="connsiteX11700" fmla="*/ 2440928 w 4853691"/>
              <a:gd name="connsiteY11700" fmla="*/ 424815 h 4860733"/>
              <a:gd name="connsiteX11701" fmla="*/ 2447970 w 4853691"/>
              <a:gd name="connsiteY11701" fmla="*/ 422468 h 4860733"/>
              <a:gd name="connsiteX11702" fmla="*/ 2466746 w 4853691"/>
              <a:gd name="connsiteY11702" fmla="*/ 436551 h 4860733"/>
              <a:gd name="connsiteX11703" fmla="*/ 2485522 w 4853691"/>
              <a:gd name="connsiteY11703" fmla="*/ 424815 h 4860733"/>
              <a:gd name="connsiteX11704" fmla="*/ 2598180 w 4853691"/>
              <a:gd name="connsiteY11704" fmla="*/ 481145 h 4860733"/>
              <a:gd name="connsiteX11705" fmla="*/ 2586445 w 4853691"/>
              <a:gd name="connsiteY11705" fmla="*/ 485839 h 4860733"/>
              <a:gd name="connsiteX11706" fmla="*/ 2555934 w 4853691"/>
              <a:gd name="connsiteY11706" fmla="*/ 497574 h 4860733"/>
              <a:gd name="connsiteX11707" fmla="*/ 2537157 w 4853691"/>
              <a:gd name="connsiteY11707" fmla="*/ 504615 h 4860733"/>
              <a:gd name="connsiteX11708" fmla="*/ 2508993 w 4853691"/>
              <a:gd name="connsiteY11708" fmla="*/ 516350 h 4860733"/>
              <a:gd name="connsiteX11709" fmla="*/ 2487869 w 4853691"/>
              <a:gd name="connsiteY11709" fmla="*/ 525738 h 4860733"/>
              <a:gd name="connsiteX11710" fmla="*/ 2459705 w 4853691"/>
              <a:gd name="connsiteY11710" fmla="*/ 537474 h 4860733"/>
              <a:gd name="connsiteX11711" fmla="*/ 2438581 w 4853691"/>
              <a:gd name="connsiteY11711" fmla="*/ 546862 h 4860733"/>
              <a:gd name="connsiteX11712" fmla="*/ 2410417 w 4853691"/>
              <a:gd name="connsiteY11712" fmla="*/ 558597 h 4860733"/>
              <a:gd name="connsiteX11713" fmla="*/ 2389293 w 4853691"/>
              <a:gd name="connsiteY11713" fmla="*/ 567985 h 4860733"/>
              <a:gd name="connsiteX11714" fmla="*/ 2361129 w 4853691"/>
              <a:gd name="connsiteY11714" fmla="*/ 579720 h 4860733"/>
              <a:gd name="connsiteX11715" fmla="*/ 2340005 w 4853691"/>
              <a:gd name="connsiteY11715" fmla="*/ 591456 h 4860733"/>
              <a:gd name="connsiteX11716" fmla="*/ 2311841 w 4853691"/>
              <a:gd name="connsiteY11716" fmla="*/ 605538 h 4860733"/>
              <a:gd name="connsiteX11717" fmla="*/ 2290717 w 4853691"/>
              <a:gd name="connsiteY11717" fmla="*/ 617273 h 4860733"/>
              <a:gd name="connsiteX11718" fmla="*/ 2262553 w 4853691"/>
              <a:gd name="connsiteY11718" fmla="*/ 631355 h 4860733"/>
              <a:gd name="connsiteX11719" fmla="*/ 2241429 w 4853691"/>
              <a:gd name="connsiteY11719" fmla="*/ 643091 h 4860733"/>
              <a:gd name="connsiteX11720" fmla="*/ 2229694 w 4853691"/>
              <a:gd name="connsiteY11720" fmla="*/ 650132 h 4860733"/>
              <a:gd name="connsiteX11721" fmla="*/ 2227347 w 4853691"/>
              <a:gd name="connsiteY11721" fmla="*/ 645438 h 4860733"/>
              <a:gd name="connsiteX11722" fmla="*/ 2229694 w 4853691"/>
              <a:gd name="connsiteY11722" fmla="*/ 643091 h 4860733"/>
              <a:gd name="connsiteX11723" fmla="*/ 2246123 w 4853691"/>
              <a:gd name="connsiteY11723" fmla="*/ 624314 h 4860733"/>
              <a:gd name="connsiteX11724" fmla="*/ 2447970 w 4853691"/>
              <a:gd name="connsiteY11724" fmla="*/ 422468 h 4860733"/>
              <a:gd name="connsiteX11725" fmla="*/ 2445622 w 4853691"/>
              <a:gd name="connsiteY11725" fmla="*/ 422468 h 4860733"/>
              <a:gd name="connsiteX11726" fmla="*/ 2447970 w 4853691"/>
              <a:gd name="connsiteY11726" fmla="*/ 422468 h 4860733"/>
              <a:gd name="connsiteX11727" fmla="*/ 2447970 w 4853691"/>
              <a:gd name="connsiteY11727" fmla="*/ 422468 h 4860733"/>
              <a:gd name="connsiteX11728" fmla="*/ 2682674 w 4853691"/>
              <a:gd name="connsiteY11728" fmla="*/ 532780 h 4860733"/>
              <a:gd name="connsiteX11729" fmla="*/ 2710839 w 4853691"/>
              <a:gd name="connsiteY11729" fmla="*/ 549209 h 4860733"/>
              <a:gd name="connsiteX11730" fmla="*/ 2727268 w 4853691"/>
              <a:gd name="connsiteY11730" fmla="*/ 558597 h 4860733"/>
              <a:gd name="connsiteX11731" fmla="*/ 2750738 w 4853691"/>
              <a:gd name="connsiteY11731" fmla="*/ 572679 h 4860733"/>
              <a:gd name="connsiteX11732" fmla="*/ 2771862 w 4853691"/>
              <a:gd name="connsiteY11732" fmla="*/ 584415 h 4860733"/>
              <a:gd name="connsiteX11733" fmla="*/ 2792985 w 4853691"/>
              <a:gd name="connsiteY11733" fmla="*/ 598497 h 4860733"/>
              <a:gd name="connsiteX11734" fmla="*/ 2816456 w 4853691"/>
              <a:gd name="connsiteY11734" fmla="*/ 612579 h 4860733"/>
              <a:gd name="connsiteX11735" fmla="*/ 2835232 w 4853691"/>
              <a:gd name="connsiteY11735" fmla="*/ 626661 h 4860733"/>
              <a:gd name="connsiteX11736" fmla="*/ 2861050 w 4853691"/>
              <a:gd name="connsiteY11736" fmla="*/ 643091 h 4860733"/>
              <a:gd name="connsiteX11737" fmla="*/ 2879826 w 4853691"/>
              <a:gd name="connsiteY11737" fmla="*/ 654826 h 4860733"/>
              <a:gd name="connsiteX11738" fmla="*/ 2905644 w 4853691"/>
              <a:gd name="connsiteY11738" fmla="*/ 673602 h 4860733"/>
              <a:gd name="connsiteX11739" fmla="*/ 2922073 w 4853691"/>
              <a:gd name="connsiteY11739" fmla="*/ 685338 h 4860733"/>
              <a:gd name="connsiteX11740" fmla="*/ 2950237 w 4853691"/>
              <a:gd name="connsiteY11740" fmla="*/ 704114 h 4860733"/>
              <a:gd name="connsiteX11741" fmla="*/ 2964320 w 4853691"/>
              <a:gd name="connsiteY11741" fmla="*/ 713502 h 4860733"/>
              <a:gd name="connsiteX11742" fmla="*/ 2959626 w 4853691"/>
              <a:gd name="connsiteY11742" fmla="*/ 849631 h 4860733"/>
              <a:gd name="connsiteX11743" fmla="*/ 2931461 w 4853691"/>
              <a:gd name="connsiteY11743" fmla="*/ 847284 h 4860733"/>
              <a:gd name="connsiteX11744" fmla="*/ 2882173 w 4853691"/>
              <a:gd name="connsiteY11744" fmla="*/ 842590 h 4860733"/>
              <a:gd name="connsiteX11745" fmla="*/ 2849314 w 4853691"/>
              <a:gd name="connsiteY11745" fmla="*/ 840243 h 4860733"/>
              <a:gd name="connsiteX11746" fmla="*/ 2800027 w 4853691"/>
              <a:gd name="connsiteY11746" fmla="*/ 835549 h 4860733"/>
              <a:gd name="connsiteX11747" fmla="*/ 2767168 w 4853691"/>
              <a:gd name="connsiteY11747" fmla="*/ 833202 h 4860733"/>
              <a:gd name="connsiteX11748" fmla="*/ 2717880 w 4853691"/>
              <a:gd name="connsiteY11748" fmla="*/ 830854 h 4860733"/>
              <a:gd name="connsiteX11749" fmla="*/ 2685021 w 4853691"/>
              <a:gd name="connsiteY11749" fmla="*/ 828507 h 4860733"/>
              <a:gd name="connsiteX11750" fmla="*/ 2631039 w 4853691"/>
              <a:gd name="connsiteY11750" fmla="*/ 826160 h 4860733"/>
              <a:gd name="connsiteX11751" fmla="*/ 2602875 w 4853691"/>
              <a:gd name="connsiteY11751" fmla="*/ 826160 h 4860733"/>
              <a:gd name="connsiteX11752" fmla="*/ 2520728 w 4853691"/>
              <a:gd name="connsiteY11752" fmla="*/ 826160 h 4860733"/>
              <a:gd name="connsiteX11753" fmla="*/ 2344699 w 4853691"/>
              <a:gd name="connsiteY11753" fmla="*/ 830854 h 4860733"/>
              <a:gd name="connsiteX11754" fmla="*/ 2332964 w 4853691"/>
              <a:gd name="connsiteY11754" fmla="*/ 814425 h 4860733"/>
              <a:gd name="connsiteX11755" fmla="*/ 2316535 w 4853691"/>
              <a:gd name="connsiteY11755" fmla="*/ 793302 h 4860733"/>
              <a:gd name="connsiteX11756" fmla="*/ 2293064 w 4853691"/>
              <a:gd name="connsiteY11756" fmla="*/ 760443 h 4860733"/>
              <a:gd name="connsiteX11757" fmla="*/ 2271941 w 4853691"/>
              <a:gd name="connsiteY11757" fmla="*/ 732279 h 4860733"/>
              <a:gd name="connsiteX11758" fmla="*/ 2255512 w 4853691"/>
              <a:gd name="connsiteY11758" fmla="*/ 708808 h 4860733"/>
              <a:gd name="connsiteX11759" fmla="*/ 2229694 w 4853691"/>
              <a:gd name="connsiteY11759" fmla="*/ 673602 h 4860733"/>
              <a:gd name="connsiteX11760" fmla="*/ 2229694 w 4853691"/>
              <a:gd name="connsiteY11760" fmla="*/ 671255 h 4860733"/>
              <a:gd name="connsiteX11761" fmla="*/ 2236735 w 4853691"/>
              <a:gd name="connsiteY11761" fmla="*/ 654826 h 4860733"/>
              <a:gd name="connsiteX11762" fmla="*/ 2234388 w 4853691"/>
              <a:gd name="connsiteY11762" fmla="*/ 645438 h 4860733"/>
              <a:gd name="connsiteX11763" fmla="*/ 2267247 w 4853691"/>
              <a:gd name="connsiteY11763" fmla="*/ 626661 h 4860733"/>
              <a:gd name="connsiteX11764" fmla="*/ 2278982 w 4853691"/>
              <a:gd name="connsiteY11764" fmla="*/ 619620 h 4860733"/>
              <a:gd name="connsiteX11765" fmla="*/ 2314188 w 4853691"/>
              <a:gd name="connsiteY11765" fmla="*/ 600844 h 4860733"/>
              <a:gd name="connsiteX11766" fmla="*/ 2330617 w 4853691"/>
              <a:gd name="connsiteY11766" fmla="*/ 591456 h 4860733"/>
              <a:gd name="connsiteX11767" fmla="*/ 2363476 w 4853691"/>
              <a:gd name="connsiteY11767" fmla="*/ 575026 h 4860733"/>
              <a:gd name="connsiteX11768" fmla="*/ 2379905 w 4853691"/>
              <a:gd name="connsiteY11768" fmla="*/ 567985 h 4860733"/>
              <a:gd name="connsiteX11769" fmla="*/ 2412764 w 4853691"/>
              <a:gd name="connsiteY11769" fmla="*/ 553903 h 4860733"/>
              <a:gd name="connsiteX11770" fmla="*/ 2431540 w 4853691"/>
              <a:gd name="connsiteY11770" fmla="*/ 546862 h 4860733"/>
              <a:gd name="connsiteX11771" fmla="*/ 2462052 w 4853691"/>
              <a:gd name="connsiteY11771" fmla="*/ 532780 h 4860733"/>
              <a:gd name="connsiteX11772" fmla="*/ 2473787 w 4853691"/>
              <a:gd name="connsiteY11772" fmla="*/ 528085 h 4860733"/>
              <a:gd name="connsiteX11773" fmla="*/ 2508993 w 4853691"/>
              <a:gd name="connsiteY11773" fmla="*/ 514003 h 4860733"/>
              <a:gd name="connsiteX11774" fmla="*/ 2525422 w 4853691"/>
              <a:gd name="connsiteY11774" fmla="*/ 506962 h 4860733"/>
              <a:gd name="connsiteX11775" fmla="*/ 2581751 w 4853691"/>
              <a:gd name="connsiteY11775" fmla="*/ 485839 h 4860733"/>
              <a:gd name="connsiteX11776" fmla="*/ 2600528 w 4853691"/>
              <a:gd name="connsiteY11776" fmla="*/ 478797 h 4860733"/>
              <a:gd name="connsiteX11777" fmla="*/ 2673286 w 4853691"/>
              <a:gd name="connsiteY11777" fmla="*/ 518697 h 4860733"/>
              <a:gd name="connsiteX11778" fmla="*/ 2682674 w 4853691"/>
              <a:gd name="connsiteY11778" fmla="*/ 532780 h 4860733"/>
              <a:gd name="connsiteX11779" fmla="*/ 2992484 w 4853691"/>
              <a:gd name="connsiteY11779" fmla="*/ 744014 h 4860733"/>
              <a:gd name="connsiteX11780" fmla="*/ 3008914 w 4853691"/>
              <a:gd name="connsiteY11780" fmla="*/ 755749 h 4860733"/>
              <a:gd name="connsiteX11781" fmla="*/ 3037078 w 4853691"/>
              <a:gd name="connsiteY11781" fmla="*/ 779219 h 4860733"/>
              <a:gd name="connsiteX11782" fmla="*/ 3053508 w 4853691"/>
              <a:gd name="connsiteY11782" fmla="*/ 790955 h 4860733"/>
              <a:gd name="connsiteX11783" fmla="*/ 3084019 w 4853691"/>
              <a:gd name="connsiteY11783" fmla="*/ 814425 h 4860733"/>
              <a:gd name="connsiteX11784" fmla="*/ 3098101 w 4853691"/>
              <a:gd name="connsiteY11784" fmla="*/ 826160 h 4860733"/>
              <a:gd name="connsiteX11785" fmla="*/ 3128613 w 4853691"/>
              <a:gd name="connsiteY11785" fmla="*/ 851978 h 4860733"/>
              <a:gd name="connsiteX11786" fmla="*/ 3145042 w 4853691"/>
              <a:gd name="connsiteY11786" fmla="*/ 863713 h 4860733"/>
              <a:gd name="connsiteX11787" fmla="*/ 3161472 w 4853691"/>
              <a:gd name="connsiteY11787" fmla="*/ 877795 h 4860733"/>
              <a:gd name="connsiteX11788" fmla="*/ 3156778 w 4853691"/>
              <a:gd name="connsiteY11788" fmla="*/ 884836 h 4860733"/>
              <a:gd name="connsiteX11789" fmla="*/ 3133307 w 4853691"/>
              <a:gd name="connsiteY11789" fmla="*/ 880142 h 4860733"/>
              <a:gd name="connsiteX11790" fmla="*/ 3093407 w 4853691"/>
              <a:gd name="connsiteY11790" fmla="*/ 873101 h 4860733"/>
              <a:gd name="connsiteX11791" fmla="*/ 3048813 w 4853691"/>
              <a:gd name="connsiteY11791" fmla="*/ 866060 h 4860733"/>
              <a:gd name="connsiteX11792" fmla="*/ 3013608 w 4853691"/>
              <a:gd name="connsiteY11792" fmla="*/ 861366 h 4860733"/>
              <a:gd name="connsiteX11793" fmla="*/ 2966667 w 4853691"/>
              <a:gd name="connsiteY11793" fmla="*/ 856672 h 4860733"/>
              <a:gd name="connsiteX11794" fmla="*/ 2961973 w 4853691"/>
              <a:gd name="connsiteY11794" fmla="*/ 856672 h 4860733"/>
              <a:gd name="connsiteX11795" fmla="*/ 2961973 w 4853691"/>
              <a:gd name="connsiteY11795" fmla="*/ 842590 h 4860733"/>
              <a:gd name="connsiteX11796" fmla="*/ 2961973 w 4853691"/>
              <a:gd name="connsiteY11796" fmla="*/ 816772 h 4860733"/>
              <a:gd name="connsiteX11797" fmla="*/ 2961973 w 4853691"/>
              <a:gd name="connsiteY11797" fmla="*/ 800343 h 4860733"/>
              <a:gd name="connsiteX11798" fmla="*/ 2961973 w 4853691"/>
              <a:gd name="connsiteY11798" fmla="*/ 762790 h 4860733"/>
              <a:gd name="connsiteX11799" fmla="*/ 2961973 w 4853691"/>
              <a:gd name="connsiteY11799" fmla="*/ 758096 h 4860733"/>
              <a:gd name="connsiteX11800" fmla="*/ 2964320 w 4853691"/>
              <a:gd name="connsiteY11800" fmla="*/ 722890 h 4860733"/>
              <a:gd name="connsiteX11801" fmla="*/ 2964320 w 4853691"/>
              <a:gd name="connsiteY11801" fmla="*/ 722890 h 4860733"/>
              <a:gd name="connsiteX11802" fmla="*/ 2992484 w 4853691"/>
              <a:gd name="connsiteY11802" fmla="*/ 744014 h 4860733"/>
              <a:gd name="connsiteX11803" fmla="*/ 3497099 w 4853691"/>
              <a:gd name="connsiteY11803" fmla="*/ 1537315 h 4860733"/>
              <a:gd name="connsiteX11804" fmla="*/ 3522917 w 4853691"/>
              <a:gd name="connsiteY11804" fmla="*/ 1598339 h 4860733"/>
              <a:gd name="connsiteX11805" fmla="*/ 3511182 w 4853691"/>
              <a:gd name="connsiteY11805" fmla="*/ 1617115 h 4860733"/>
              <a:gd name="connsiteX11806" fmla="*/ 3511182 w 4853691"/>
              <a:gd name="connsiteY11806" fmla="*/ 1621809 h 4860733"/>
              <a:gd name="connsiteX11807" fmla="*/ 3508834 w 4853691"/>
              <a:gd name="connsiteY11807" fmla="*/ 1621809 h 4860733"/>
              <a:gd name="connsiteX11808" fmla="*/ 3466588 w 4853691"/>
              <a:gd name="connsiteY11808" fmla="*/ 1635891 h 4860733"/>
              <a:gd name="connsiteX11809" fmla="*/ 3433729 w 4853691"/>
              <a:gd name="connsiteY11809" fmla="*/ 1647627 h 4860733"/>
              <a:gd name="connsiteX11810" fmla="*/ 3403217 w 4853691"/>
              <a:gd name="connsiteY11810" fmla="*/ 1659362 h 4860733"/>
              <a:gd name="connsiteX11811" fmla="*/ 3344541 w 4853691"/>
              <a:gd name="connsiteY11811" fmla="*/ 1682832 h 4860733"/>
              <a:gd name="connsiteX11812" fmla="*/ 3335153 w 4853691"/>
              <a:gd name="connsiteY11812" fmla="*/ 1685179 h 4860733"/>
              <a:gd name="connsiteX11813" fmla="*/ 3126266 w 4853691"/>
              <a:gd name="connsiteY11813" fmla="*/ 1781408 h 4860733"/>
              <a:gd name="connsiteX11814" fmla="*/ 3116878 w 4853691"/>
              <a:gd name="connsiteY11814" fmla="*/ 1786102 h 4860733"/>
              <a:gd name="connsiteX11815" fmla="*/ 3053508 w 4853691"/>
              <a:gd name="connsiteY11815" fmla="*/ 1818961 h 4860733"/>
              <a:gd name="connsiteX11816" fmla="*/ 3037078 w 4853691"/>
              <a:gd name="connsiteY11816" fmla="*/ 1828349 h 4860733"/>
              <a:gd name="connsiteX11817" fmla="*/ 2994831 w 4853691"/>
              <a:gd name="connsiteY11817" fmla="*/ 1851820 h 4860733"/>
              <a:gd name="connsiteX11818" fmla="*/ 2978402 w 4853691"/>
              <a:gd name="connsiteY11818" fmla="*/ 1842432 h 4860733"/>
              <a:gd name="connsiteX11819" fmla="*/ 2978402 w 4853691"/>
              <a:gd name="connsiteY11819" fmla="*/ 1842432 h 4860733"/>
              <a:gd name="connsiteX11820" fmla="*/ 2969014 w 4853691"/>
              <a:gd name="connsiteY11820" fmla="*/ 1649974 h 4860733"/>
              <a:gd name="connsiteX11821" fmla="*/ 2969014 w 4853691"/>
              <a:gd name="connsiteY11821" fmla="*/ 1645280 h 4860733"/>
              <a:gd name="connsiteX11822" fmla="*/ 2966667 w 4853691"/>
              <a:gd name="connsiteY11822" fmla="*/ 1558439 h 4860733"/>
              <a:gd name="connsiteX11823" fmla="*/ 2966667 w 4853691"/>
              <a:gd name="connsiteY11823" fmla="*/ 1539662 h 4860733"/>
              <a:gd name="connsiteX11824" fmla="*/ 2964320 w 4853691"/>
              <a:gd name="connsiteY11824" fmla="*/ 1445781 h 4860733"/>
              <a:gd name="connsiteX11825" fmla="*/ 2964320 w 4853691"/>
              <a:gd name="connsiteY11825" fmla="*/ 1434045 h 4860733"/>
              <a:gd name="connsiteX11826" fmla="*/ 2959626 w 4853691"/>
              <a:gd name="connsiteY11826" fmla="*/ 1234546 h 4860733"/>
              <a:gd name="connsiteX11827" fmla="*/ 2959626 w 4853691"/>
              <a:gd name="connsiteY11827" fmla="*/ 1225158 h 4860733"/>
              <a:gd name="connsiteX11828" fmla="*/ 2959626 w 4853691"/>
              <a:gd name="connsiteY11828" fmla="*/ 1042089 h 4860733"/>
              <a:gd name="connsiteX11829" fmla="*/ 2978402 w 4853691"/>
              <a:gd name="connsiteY11829" fmla="*/ 1020965 h 4860733"/>
              <a:gd name="connsiteX11830" fmla="*/ 2959626 w 4853691"/>
              <a:gd name="connsiteY11830" fmla="*/ 999842 h 4860733"/>
              <a:gd name="connsiteX11831" fmla="*/ 2959626 w 4853691"/>
              <a:gd name="connsiteY11831" fmla="*/ 974024 h 4860733"/>
              <a:gd name="connsiteX11832" fmla="*/ 2959626 w 4853691"/>
              <a:gd name="connsiteY11832" fmla="*/ 962289 h 4860733"/>
              <a:gd name="connsiteX11833" fmla="*/ 2959626 w 4853691"/>
              <a:gd name="connsiteY11833" fmla="*/ 927083 h 4860733"/>
              <a:gd name="connsiteX11834" fmla="*/ 2959626 w 4853691"/>
              <a:gd name="connsiteY11834" fmla="*/ 908307 h 4860733"/>
              <a:gd name="connsiteX11835" fmla="*/ 2959626 w 4853691"/>
              <a:gd name="connsiteY11835" fmla="*/ 882489 h 4860733"/>
              <a:gd name="connsiteX11836" fmla="*/ 2959626 w 4853691"/>
              <a:gd name="connsiteY11836" fmla="*/ 870754 h 4860733"/>
              <a:gd name="connsiteX11837" fmla="*/ 3154430 w 4853691"/>
              <a:gd name="connsiteY11837" fmla="*/ 884836 h 4860733"/>
              <a:gd name="connsiteX11838" fmla="*/ 3154430 w 4853691"/>
              <a:gd name="connsiteY11838" fmla="*/ 884836 h 4860733"/>
              <a:gd name="connsiteX11839" fmla="*/ 3175554 w 4853691"/>
              <a:gd name="connsiteY11839" fmla="*/ 905960 h 4860733"/>
              <a:gd name="connsiteX11840" fmla="*/ 3194330 w 4853691"/>
              <a:gd name="connsiteY11840" fmla="*/ 887184 h 4860733"/>
              <a:gd name="connsiteX11841" fmla="*/ 3227189 w 4853691"/>
              <a:gd name="connsiteY11841" fmla="*/ 889531 h 4860733"/>
              <a:gd name="connsiteX11842" fmla="*/ 3398523 w 4853691"/>
              <a:gd name="connsiteY11842" fmla="*/ 1295570 h 4860733"/>
              <a:gd name="connsiteX11843" fmla="*/ 3497099 w 4853691"/>
              <a:gd name="connsiteY11843" fmla="*/ 1537315 h 4860733"/>
              <a:gd name="connsiteX11844" fmla="*/ 3464241 w 4853691"/>
              <a:gd name="connsiteY11844" fmla="*/ 2492563 h 4860733"/>
              <a:gd name="connsiteX11845" fmla="*/ 3515876 w 4853691"/>
              <a:gd name="connsiteY11845" fmla="*/ 2551240 h 4860733"/>
              <a:gd name="connsiteX11846" fmla="*/ 3508834 w 4853691"/>
              <a:gd name="connsiteY11846" fmla="*/ 2562975 h 4860733"/>
              <a:gd name="connsiteX11847" fmla="*/ 3201371 w 4853691"/>
              <a:gd name="connsiteY11847" fmla="*/ 2530116 h 4860733"/>
              <a:gd name="connsiteX11848" fmla="*/ 3194330 w 4853691"/>
              <a:gd name="connsiteY11848" fmla="*/ 2530116 h 4860733"/>
              <a:gd name="connsiteX11849" fmla="*/ 3189636 w 4853691"/>
              <a:gd name="connsiteY11849" fmla="*/ 2530116 h 4860733"/>
              <a:gd name="connsiteX11850" fmla="*/ 3091060 w 4853691"/>
              <a:gd name="connsiteY11850" fmla="*/ 2518381 h 4860733"/>
              <a:gd name="connsiteX11851" fmla="*/ 3091060 w 4853691"/>
              <a:gd name="connsiteY11851" fmla="*/ 2516034 h 4860733"/>
              <a:gd name="connsiteX11852" fmla="*/ 3069937 w 4853691"/>
              <a:gd name="connsiteY11852" fmla="*/ 2494910 h 4860733"/>
              <a:gd name="connsiteX11853" fmla="*/ 3067590 w 4853691"/>
              <a:gd name="connsiteY11853" fmla="*/ 2494910 h 4860733"/>
              <a:gd name="connsiteX11854" fmla="*/ 2980749 w 4853691"/>
              <a:gd name="connsiteY11854" fmla="*/ 1879984 h 4860733"/>
              <a:gd name="connsiteX11855" fmla="*/ 2987790 w 4853691"/>
              <a:gd name="connsiteY11855" fmla="*/ 1877637 h 4860733"/>
              <a:gd name="connsiteX11856" fmla="*/ 3452505 w 4853691"/>
              <a:gd name="connsiteY11856" fmla="*/ 2483175 h 4860733"/>
              <a:gd name="connsiteX11857" fmla="*/ 3464241 w 4853691"/>
              <a:gd name="connsiteY11857" fmla="*/ 2492563 h 4860733"/>
              <a:gd name="connsiteX11858" fmla="*/ 3607410 w 4853691"/>
              <a:gd name="connsiteY11858" fmla="*/ 2612263 h 4860733"/>
              <a:gd name="connsiteX11859" fmla="*/ 3757622 w 4853691"/>
              <a:gd name="connsiteY11859" fmla="*/ 2687368 h 4860733"/>
              <a:gd name="connsiteX11860" fmla="*/ 3776398 w 4853691"/>
              <a:gd name="connsiteY11860" fmla="*/ 2696756 h 4860733"/>
              <a:gd name="connsiteX11861" fmla="*/ 3828033 w 4853691"/>
              <a:gd name="connsiteY11861" fmla="*/ 2720227 h 4860733"/>
              <a:gd name="connsiteX11862" fmla="*/ 3851503 w 4853691"/>
              <a:gd name="connsiteY11862" fmla="*/ 2729615 h 4860733"/>
              <a:gd name="connsiteX11863" fmla="*/ 3896097 w 4853691"/>
              <a:gd name="connsiteY11863" fmla="*/ 2748391 h 4860733"/>
              <a:gd name="connsiteX11864" fmla="*/ 3924262 w 4853691"/>
              <a:gd name="connsiteY11864" fmla="*/ 2757780 h 4860733"/>
              <a:gd name="connsiteX11865" fmla="*/ 3964161 w 4853691"/>
              <a:gd name="connsiteY11865" fmla="*/ 2771862 h 4860733"/>
              <a:gd name="connsiteX11866" fmla="*/ 3992326 w 4853691"/>
              <a:gd name="connsiteY11866" fmla="*/ 2781250 h 4860733"/>
              <a:gd name="connsiteX11867" fmla="*/ 4027532 w 4853691"/>
              <a:gd name="connsiteY11867" fmla="*/ 2792985 h 4860733"/>
              <a:gd name="connsiteX11868" fmla="*/ 4058043 w 4853691"/>
              <a:gd name="connsiteY11868" fmla="*/ 2800026 h 4860733"/>
              <a:gd name="connsiteX11869" fmla="*/ 4072126 w 4853691"/>
              <a:gd name="connsiteY11869" fmla="*/ 2804721 h 4860733"/>
              <a:gd name="connsiteX11870" fmla="*/ 4072126 w 4853691"/>
              <a:gd name="connsiteY11870" fmla="*/ 2809415 h 4860733"/>
              <a:gd name="connsiteX11871" fmla="*/ 4074473 w 4853691"/>
              <a:gd name="connsiteY11871" fmla="*/ 2818803 h 4860733"/>
              <a:gd name="connsiteX11872" fmla="*/ 3989979 w 4853691"/>
              <a:gd name="connsiteY11872" fmla="*/ 2870438 h 4860733"/>
              <a:gd name="connsiteX11873" fmla="*/ 3846809 w 4853691"/>
              <a:gd name="connsiteY11873" fmla="*/ 2959626 h 4860733"/>
              <a:gd name="connsiteX11874" fmla="*/ 3778745 w 4853691"/>
              <a:gd name="connsiteY11874" fmla="*/ 3001873 h 4860733"/>
              <a:gd name="connsiteX11875" fmla="*/ 3764662 w 4853691"/>
              <a:gd name="connsiteY11875" fmla="*/ 3011261 h 4860733"/>
              <a:gd name="connsiteX11876" fmla="*/ 3673128 w 4853691"/>
              <a:gd name="connsiteY11876" fmla="*/ 3067590 h 4860733"/>
              <a:gd name="connsiteX11877" fmla="*/ 3654351 w 4853691"/>
              <a:gd name="connsiteY11877" fmla="*/ 3079325 h 4860733"/>
              <a:gd name="connsiteX11878" fmla="*/ 3565163 w 4853691"/>
              <a:gd name="connsiteY11878" fmla="*/ 3133307 h 4860733"/>
              <a:gd name="connsiteX11879" fmla="*/ 3548734 w 4853691"/>
              <a:gd name="connsiteY11879" fmla="*/ 3142695 h 4860733"/>
              <a:gd name="connsiteX11880" fmla="*/ 3454852 w 4853691"/>
              <a:gd name="connsiteY11880" fmla="*/ 3199024 h 4860733"/>
              <a:gd name="connsiteX11881" fmla="*/ 3436076 w 4853691"/>
              <a:gd name="connsiteY11881" fmla="*/ 3208413 h 4860733"/>
              <a:gd name="connsiteX11882" fmla="*/ 3342194 w 4853691"/>
              <a:gd name="connsiteY11882" fmla="*/ 3262394 h 4860733"/>
              <a:gd name="connsiteX11883" fmla="*/ 3330459 w 4853691"/>
              <a:gd name="connsiteY11883" fmla="*/ 3269436 h 4860733"/>
              <a:gd name="connsiteX11884" fmla="*/ 3227189 w 4853691"/>
              <a:gd name="connsiteY11884" fmla="*/ 3328112 h 4860733"/>
              <a:gd name="connsiteX11885" fmla="*/ 3210760 w 4853691"/>
              <a:gd name="connsiteY11885" fmla="*/ 3337500 h 4860733"/>
              <a:gd name="connsiteX11886" fmla="*/ 3126266 w 4853691"/>
              <a:gd name="connsiteY11886" fmla="*/ 3384441 h 4860733"/>
              <a:gd name="connsiteX11887" fmla="*/ 3119225 w 4853691"/>
              <a:gd name="connsiteY11887" fmla="*/ 3377400 h 4860733"/>
              <a:gd name="connsiteX11888" fmla="*/ 3208412 w 4853691"/>
              <a:gd name="connsiteY11888" fmla="*/ 3194330 h 4860733"/>
              <a:gd name="connsiteX11889" fmla="*/ 3236577 w 4853691"/>
              <a:gd name="connsiteY11889" fmla="*/ 3138001 h 4860733"/>
              <a:gd name="connsiteX11890" fmla="*/ 3260047 w 4853691"/>
              <a:gd name="connsiteY11890" fmla="*/ 3091060 h 4860733"/>
              <a:gd name="connsiteX11891" fmla="*/ 3297600 w 4853691"/>
              <a:gd name="connsiteY11891" fmla="*/ 3015955 h 4860733"/>
              <a:gd name="connsiteX11892" fmla="*/ 3311683 w 4853691"/>
              <a:gd name="connsiteY11892" fmla="*/ 2987790 h 4860733"/>
              <a:gd name="connsiteX11893" fmla="*/ 3363318 w 4853691"/>
              <a:gd name="connsiteY11893" fmla="*/ 2886867 h 4860733"/>
              <a:gd name="connsiteX11894" fmla="*/ 3365664 w 4853691"/>
              <a:gd name="connsiteY11894" fmla="*/ 2882173 h 4860733"/>
              <a:gd name="connsiteX11895" fmla="*/ 3473629 w 4853691"/>
              <a:gd name="connsiteY11895" fmla="*/ 2675633 h 4860733"/>
              <a:gd name="connsiteX11896" fmla="*/ 3518223 w 4853691"/>
              <a:gd name="connsiteY11896" fmla="*/ 2593486 h 4860733"/>
              <a:gd name="connsiteX11897" fmla="*/ 3520570 w 4853691"/>
              <a:gd name="connsiteY11897" fmla="*/ 2588792 h 4860733"/>
              <a:gd name="connsiteX11898" fmla="*/ 3529958 w 4853691"/>
              <a:gd name="connsiteY11898" fmla="*/ 2591139 h 4860733"/>
              <a:gd name="connsiteX11899" fmla="*/ 3546387 w 4853691"/>
              <a:gd name="connsiteY11899" fmla="*/ 2581751 h 4860733"/>
              <a:gd name="connsiteX11900" fmla="*/ 3602716 w 4853691"/>
              <a:gd name="connsiteY11900" fmla="*/ 2612263 h 4860733"/>
              <a:gd name="connsiteX11901" fmla="*/ 3607410 w 4853691"/>
              <a:gd name="connsiteY11901" fmla="*/ 2612263 h 4860733"/>
              <a:gd name="connsiteX11902" fmla="*/ 4130802 w 4853691"/>
              <a:gd name="connsiteY11902" fmla="*/ 2823497 h 4860733"/>
              <a:gd name="connsiteX11903" fmla="*/ 4151925 w 4853691"/>
              <a:gd name="connsiteY11903" fmla="*/ 2830538 h 4860733"/>
              <a:gd name="connsiteX11904" fmla="*/ 4168355 w 4853691"/>
              <a:gd name="connsiteY11904" fmla="*/ 2835232 h 4860733"/>
              <a:gd name="connsiteX11905" fmla="*/ 4191825 w 4853691"/>
              <a:gd name="connsiteY11905" fmla="*/ 2842273 h 4860733"/>
              <a:gd name="connsiteX11906" fmla="*/ 4205907 w 4853691"/>
              <a:gd name="connsiteY11906" fmla="*/ 2846967 h 4860733"/>
              <a:gd name="connsiteX11907" fmla="*/ 4229378 w 4853691"/>
              <a:gd name="connsiteY11907" fmla="*/ 2851662 h 4860733"/>
              <a:gd name="connsiteX11908" fmla="*/ 4241113 w 4853691"/>
              <a:gd name="connsiteY11908" fmla="*/ 2854009 h 4860733"/>
              <a:gd name="connsiteX11909" fmla="*/ 4264583 w 4853691"/>
              <a:gd name="connsiteY11909" fmla="*/ 2858703 h 4860733"/>
              <a:gd name="connsiteX11910" fmla="*/ 4276319 w 4853691"/>
              <a:gd name="connsiteY11910" fmla="*/ 2861050 h 4860733"/>
              <a:gd name="connsiteX11911" fmla="*/ 4299789 w 4853691"/>
              <a:gd name="connsiteY11911" fmla="*/ 2863397 h 4860733"/>
              <a:gd name="connsiteX11912" fmla="*/ 4311524 w 4853691"/>
              <a:gd name="connsiteY11912" fmla="*/ 2865744 h 4860733"/>
              <a:gd name="connsiteX11913" fmla="*/ 4334995 w 4853691"/>
              <a:gd name="connsiteY11913" fmla="*/ 2868091 h 4860733"/>
              <a:gd name="connsiteX11914" fmla="*/ 4344383 w 4853691"/>
              <a:gd name="connsiteY11914" fmla="*/ 2868091 h 4860733"/>
              <a:gd name="connsiteX11915" fmla="*/ 4377242 w 4853691"/>
              <a:gd name="connsiteY11915" fmla="*/ 2868091 h 4860733"/>
              <a:gd name="connsiteX11916" fmla="*/ 4377242 w 4853691"/>
              <a:gd name="connsiteY11916" fmla="*/ 2868091 h 4860733"/>
              <a:gd name="connsiteX11917" fmla="*/ 4421835 w 4853691"/>
              <a:gd name="connsiteY11917" fmla="*/ 2865744 h 4860733"/>
              <a:gd name="connsiteX11918" fmla="*/ 4435918 w 4853691"/>
              <a:gd name="connsiteY11918" fmla="*/ 2863397 h 4860733"/>
              <a:gd name="connsiteX11919" fmla="*/ 4464082 w 4853691"/>
              <a:gd name="connsiteY11919" fmla="*/ 2858703 h 4860733"/>
              <a:gd name="connsiteX11920" fmla="*/ 4480512 w 4853691"/>
              <a:gd name="connsiteY11920" fmla="*/ 2854009 h 4860733"/>
              <a:gd name="connsiteX11921" fmla="*/ 4503982 w 4853691"/>
              <a:gd name="connsiteY11921" fmla="*/ 2849314 h 4860733"/>
              <a:gd name="connsiteX11922" fmla="*/ 4520412 w 4853691"/>
              <a:gd name="connsiteY11922" fmla="*/ 2842273 h 4860733"/>
              <a:gd name="connsiteX11923" fmla="*/ 4522759 w 4853691"/>
              <a:gd name="connsiteY11923" fmla="*/ 2842273 h 4860733"/>
              <a:gd name="connsiteX11924" fmla="*/ 4529800 w 4853691"/>
              <a:gd name="connsiteY11924" fmla="*/ 2851662 h 4860733"/>
              <a:gd name="connsiteX11925" fmla="*/ 4520412 w 4853691"/>
              <a:gd name="connsiteY11925" fmla="*/ 2870438 h 4860733"/>
              <a:gd name="connsiteX11926" fmla="*/ 4452347 w 4853691"/>
              <a:gd name="connsiteY11926" fmla="*/ 2985443 h 4860733"/>
              <a:gd name="connsiteX11927" fmla="*/ 4323260 w 4853691"/>
              <a:gd name="connsiteY11927" fmla="*/ 3206065 h 4860733"/>
              <a:gd name="connsiteX11928" fmla="*/ 4295095 w 4853691"/>
              <a:gd name="connsiteY11928" fmla="*/ 3253006 h 4860733"/>
              <a:gd name="connsiteX11929" fmla="*/ 4276319 w 4853691"/>
              <a:gd name="connsiteY11929" fmla="*/ 3283518 h 4860733"/>
              <a:gd name="connsiteX11930" fmla="*/ 4248154 w 4853691"/>
              <a:gd name="connsiteY11930" fmla="*/ 3332806 h 4860733"/>
              <a:gd name="connsiteX11931" fmla="*/ 4229378 w 4853691"/>
              <a:gd name="connsiteY11931" fmla="*/ 3363318 h 4860733"/>
              <a:gd name="connsiteX11932" fmla="*/ 4201213 w 4853691"/>
              <a:gd name="connsiteY11932" fmla="*/ 3410258 h 4860733"/>
              <a:gd name="connsiteX11933" fmla="*/ 4182437 w 4853691"/>
              <a:gd name="connsiteY11933" fmla="*/ 3440770 h 4860733"/>
              <a:gd name="connsiteX11934" fmla="*/ 4151925 w 4853691"/>
              <a:gd name="connsiteY11934" fmla="*/ 3490058 h 4860733"/>
              <a:gd name="connsiteX11935" fmla="*/ 4133149 w 4853691"/>
              <a:gd name="connsiteY11935" fmla="*/ 3520570 h 4860733"/>
              <a:gd name="connsiteX11936" fmla="*/ 4102637 w 4853691"/>
              <a:gd name="connsiteY11936" fmla="*/ 3567510 h 4860733"/>
              <a:gd name="connsiteX11937" fmla="*/ 4090902 w 4853691"/>
              <a:gd name="connsiteY11937" fmla="*/ 3586287 h 4860733"/>
              <a:gd name="connsiteX11938" fmla="*/ 4081514 w 4853691"/>
              <a:gd name="connsiteY11938" fmla="*/ 3583940 h 4860733"/>
              <a:gd name="connsiteX11939" fmla="*/ 4081514 w 4853691"/>
              <a:gd name="connsiteY11939" fmla="*/ 3583940 h 4860733"/>
              <a:gd name="connsiteX11940" fmla="*/ 4079167 w 4853691"/>
              <a:gd name="connsiteY11940" fmla="*/ 3555775 h 4860733"/>
              <a:gd name="connsiteX11941" fmla="*/ 4076820 w 4853691"/>
              <a:gd name="connsiteY11941" fmla="*/ 3511182 h 4860733"/>
              <a:gd name="connsiteX11942" fmla="*/ 4074473 w 4853691"/>
              <a:gd name="connsiteY11942" fmla="*/ 3454853 h 4860733"/>
              <a:gd name="connsiteX11943" fmla="*/ 4074473 w 4853691"/>
              <a:gd name="connsiteY11943" fmla="*/ 3417300 h 4860733"/>
              <a:gd name="connsiteX11944" fmla="*/ 4074473 w 4853691"/>
              <a:gd name="connsiteY11944" fmla="*/ 3356276 h 4860733"/>
              <a:gd name="connsiteX11945" fmla="*/ 4074473 w 4853691"/>
              <a:gd name="connsiteY11945" fmla="*/ 3321071 h 4860733"/>
              <a:gd name="connsiteX11946" fmla="*/ 4074473 w 4853691"/>
              <a:gd name="connsiteY11946" fmla="*/ 3257700 h 4860733"/>
              <a:gd name="connsiteX11947" fmla="*/ 4074473 w 4853691"/>
              <a:gd name="connsiteY11947" fmla="*/ 3224842 h 4860733"/>
              <a:gd name="connsiteX11948" fmla="*/ 4074473 w 4853691"/>
              <a:gd name="connsiteY11948" fmla="*/ 3168513 h 4860733"/>
              <a:gd name="connsiteX11949" fmla="*/ 4074473 w 4853691"/>
              <a:gd name="connsiteY11949" fmla="*/ 3123919 h 4860733"/>
              <a:gd name="connsiteX11950" fmla="*/ 4074473 w 4853691"/>
              <a:gd name="connsiteY11950" fmla="*/ 3119225 h 4860733"/>
              <a:gd name="connsiteX11951" fmla="*/ 4083861 w 4853691"/>
              <a:gd name="connsiteY11951" fmla="*/ 2832885 h 4860733"/>
              <a:gd name="connsiteX11952" fmla="*/ 4083861 w 4853691"/>
              <a:gd name="connsiteY11952" fmla="*/ 2832885 h 4860733"/>
              <a:gd name="connsiteX11953" fmla="*/ 4102637 w 4853691"/>
              <a:gd name="connsiteY11953" fmla="*/ 2821150 h 4860733"/>
              <a:gd name="connsiteX11954" fmla="*/ 4102637 w 4853691"/>
              <a:gd name="connsiteY11954" fmla="*/ 2821150 h 4860733"/>
              <a:gd name="connsiteX11955" fmla="*/ 4130802 w 4853691"/>
              <a:gd name="connsiteY11955" fmla="*/ 2823497 h 4860733"/>
              <a:gd name="connsiteX11956" fmla="*/ 4553270 w 4853691"/>
              <a:gd name="connsiteY11956" fmla="*/ 2879826 h 4860733"/>
              <a:gd name="connsiteX11957" fmla="*/ 4557964 w 4853691"/>
              <a:gd name="connsiteY11957" fmla="*/ 2907991 h 4860733"/>
              <a:gd name="connsiteX11958" fmla="*/ 4560311 w 4853691"/>
              <a:gd name="connsiteY11958" fmla="*/ 2919726 h 4860733"/>
              <a:gd name="connsiteX11959" fmla="*/ 4569699 w 4853691"/>
              <a:gd name="connsiteY11959" fmla="*/ 2976055 h 4860733"/>
              <a:gd name="connsiteX11960" fmla="*/ 4553270 w 4853691"/>
              <a:gd name="connsiteY11960" fmla="*/ 2994831 h 4860733"/>
              <a:gd name="connsiteX11961" fmla="*/ 4562658 w 4853691"/>
              <a:gd name="connsiteY11961" fmla="*/ 3011261 h 4860733"/>
              <a:gd name="connsiteX11962" fmla="*/ 4525106 w 4853691"/>
              <a:gd name="connsiteY11962" fmla="*/ 3072284 h 4860733"/>
              <a:gd name="connsiteX11963" fmla="*/ 4513371 w 4853691"/>
              <a:gd name="connsiteY11963" fmla="*/ 3088713 h 4860733"/>
              <a:gd name="connsiteX11964" fmla="*/ 4471124 w 4853691"/>
              <a:gd name="connsiteY11964" fmla="*/ 3149737 h 4860733"/>
              <a:gd name="connsiteX11965" fmla="*/ 4452347 w 4853691"/>
              <a:gd name="connsiteY11965" fmla="*/ 3175554 h 4860733"/>
              <a:gd name="connsiteX11966" fmla="*/ 4414795 w 4853691"/>
              <a:gd name="connsiteY11966" fmla="*/ 3227189 h 4860733"/>
              <a:gd name="connsiteX11967" fmla="*/ 4391324 w 4853691"/>
              <a:gd name="connsiteY11967" fmla="*/ 3257700 h 4860733"/>
              <a:gd name="connsiteX11968" fmla="*/ 4356118 w 4853691"/>
              <a:gd name="connsiteY11968" fmla="*/ 3304641 h 4860733"/>
              <a:gd name="connsiteX11969" fmla="*/ 4330301 w 4853691"/>
              <a:gd name="connsiteY11969" fmla="*/ 3337500 h 4860733"/>
              <a:gd name="connsiteX11970" fmla="*/ 4295095 w 4853691"/>
              <a:gd name="connsiteY11970" fmla="*/ 3382094 h 4860733"/>
              <a:gd name="connsiteX11971" fmla="*/ 4266931 w 4853691"/>
              <a:gd name="connsiteY11971" fmla="*/ 3414952 h 4860733"/>
              <a:gd name="connsiteX11972" fmla="*/ 4231725 w 4853691"/>
              <a:gd name="connsiteY11972" fmla="*/ 3454853 h 4860733"/>
              <a:gd name="connsiteX11973" fmla="*/ 4198866 w 4853691"/>
              <a:gd name="connsiteY11973" fmla="*/ 3490058 h 4860733"/>
              <a:gd name="connsiteX11974" fmla="*/ 4163660 w 4853691"/>
              <a:gd name="connsiteY11974" fmla="*/ 3527611 h 4860733"/>
              <a:gd name="connsiteX11975" fmla="*/ 4128455 w 4853691"/>
              <a:gd name="connsiteY11975" fmla="*/ 3562816 h 4860733"/>
              <a:gd name="connsiteX11976" fmla="*/ 4104984 w 4853691"/>
              <a:gd name="connsiteY11976" fmla="*/ 3588634 h 4860733"/>
              <a:gd name="connsiteX11977" fmla="*/ 4102637 w 4853691"/>
              <a:gd name="connsiteY11977" fmla="*/ 3586287 h 4860733"/>
              <a:gd name="connsiteX11978" fmla="*/ 4119067 w 4853691"/>
              <a:gd name="connsiteY11978" fmla="*/ 3562816 h 4860733"/>
              <a:gd name="connsiteX11979" fmla="*/ 4144884 w 4853691"/>
              <a:gd name="connsiteY11979" fmla="*/ 3520570 h 4860733"/>
              <a:gd name="connsiteX11980" fmla="*/ 4170701 w 4853691"/>
              <a:gd name="connsiteY11980" fmla="*/ 3480670 h 4860733"/>
              <a:gd name="connsiteX11981" fmla="*/ 4194172 w 4853691"/>
              <a:gd name="connsiteY11981" fmla="*/ 3440770 h 4860733"/>
              <a:gd name="connsiteX11982" fmla="*/ 4222337 w 4853691"/>
              <a:gd name="connsiteY11982" fmla="*/ 3396176 h 4860733"/>
              <a:gd name="connsiteX11983" fmla="*/ 4243460 w 4853691"/>
              <a:gd name="connsiteY11983" fmla="*/ 3363318 h 4860733"/>
              <a:gd name="connsiteX11984" fmla="*/ 4273972 w 4853691"/>
              <a:gd name="connsiteY11984" fmla="*/ 3314030 h 4860733"/>
              <a:gd name="connsiteX11985" fmla="*/ 4290401 w 4853691"/>
              <a:gd name="connsiteY11985" fmla="*/ 3285865 h 4860733"/>
              <a:gd name="connsiteX11986" fmla="*/ 4323260 w 4853691"/>
              <a:gd name="connsiteY11986" fmla="*/ 3231883 h 4860733"/>
              <a:gd name="connsiteX11987" fmla="*/ 4334995 w 4853691"/>
              <a:gd name="connsiteY11987" fmla="*/ 3210759 h 4860733"/>
              <a:gd name="connsiteX11988" fmla="*/ 4372548 w 4853691"/>
              <a:gd name="connsiteY11988" fmla="*/ 3147389 h 4860733"/>
              <a:gd name="connsiteX11989" fmla="*/ 4379589 w 4853691"/>
              <a:gd name="connsiteY11989" fmla="*/ 3135654 h 4860733"/>
              <a:gd name="connsiteX11990" fmla="*/ 4421835 w 4853691"/>
              <a:gd name="connsiteY11990" fmla="*/ 3062896 h 4860733"/>
              <a:gd name="connsiteX11991" fmla="*/ 4421835 w 4853691"/>
              <a:gd name="connsiteY11991" fmla="*/ 3062896 h 4860733"/>
              <a:gd name="connsiteX11992" fmla="*/ 4464082 w 4853691"/>
              <a:gd name="connsiteY11992" fmla="*/ 2992484 h 4860733"/>
              <a:gd name="connsiteX11993" fmla="*/ 4511023 w 4853691"/>
              <a:gd name="connsiteY11993" fmla="*/ 2910338 h 4860733"/>
              <a:gd name="connsiteX11994" fmla="*/ 4541535 w 4853691"/>
              <a:gd name="connsiteY11994" fmla="*/ 2861050 h 4860733"/>
              <a:gd name="connsiteX11995" fmla="*/ 4550923 w 4853691"/>
              <a:gd name="connsiteY11995" fmla="*/ 2863397 h 4860733"/>
              <a:gd name="connsiteX11996" fmla="*/ 4553270 w 4853691"/>
              <a:gd name="connsiteY11996" fmla="*/ 2863397 h 4860733"/>
              <a:gd name="connsiteX11997" fmla="*/ 4553270 w 4853691"/>
              <a:gd name="connsiteY11997" fmla="*/ 2863397 h 4860733"/>
              <a:gd name="connsiteX11998" fmla="*/ 4553270 w 4853691"/>
              <a:gd name="connsiteY11998" fmla="*/ 2879826 h 4860733"/>
              <a:gd name="connsiteX11999" fmla="*/ 4029879 w 4853691"/>
              <a:gd name="connsiteY11999" fmla="*/ 3661392 h 4860733"/>
              <a:gd name="connsiteX12000" fmla="*/ 3997020 w 4853691"/>
              <a:gd name="connsiteY12000" fmla="*/ 3694251 h 4860733"/>
              <a:gd name="connsiteX12001" fmla="*/ 3971203 w 4853691"/>
              <a:gd name="connsiteY12001" fmla="*/ 3720068 h 4860733"/>
              <a:gd name="connsiteX12002" fmla="*/ 3938344 w 4853691"/>
              <a:gd name="connsiteY12002" fmla="*/ 3750580 h 4860733"/>
              <a:gd name="connsiteX12003" fmla="*/ 3910180 w 4853691"/>
              <a:gd name="connsiteY12003" fmla="*/ 3776398 h 4860733"/>
              <a:gd name="connsiteX12004" fmla="*/ 3879668 w 4853691"/>
              <a:gd name="connsiteY12004" fmla="*/ 3804562 h 4860733"/>
              <a:gd name="connsiteX12005" fmla="*/ 3851503 w 4853691"/>
              <a:gd name="connsiteY12005" fmla="*/ 3830380 h 4860733"/>
              <a:gd name="connsiteX12006" fmla="*/ 3820992 w 4853691"/>
              <a:gd name="connsiteY12006" fmla="*/ 3856197 h 4860733"/>
              <a:gd name="connsiteX12007" fmla="*/ 3790480 w 4853691"/>
              <a:gd name="connsiteY12007" fmla="*/ 3882015 h 4860733"/>
              <a:gd name="connsiteX12008" fmla="*/ 3759968 w 4853691"/>
              <a:gd name="connsiteY12008" fmla="*/ 3907832 h 4860733"/>
              <a:gd name="connsiteX12009" fmla="*/ 3727110 w 4853691"/>
              <a:gd name="connsiteY12009" fmla="*/ 3933650 h 4860733"/>
              <a:gd name="connsiteX12010" fmla="*/ 3698945 w 4853691"/>
              <a:gd name="connsiteY12010" fmla="*/ 3957120 h 4860733"/>
              <a:gd name="connsiteX12011" fmla="*/ 3666086 w 4853691"/>
              <a:gd name="connsiteY12011" fmla="*/ 3982938 h 4860733"/>
              <a:gd name="connsiteX12012" fmla="*/ 3637922 w 4853691"/>
              <a:gd name="connsiteY12012" fmla="*/ 4006408 h 4860733"/>
              <a:gd name="connsiteX12013" fmla="*/ 3605064 w 4853691"/>
              <a:gd name="connsiteY12013" fmla="*/ 4032226 h 4860733"/>
              <a:gd name="connsiteX12014" fmla="*/ 3579246 w 4853691"/>
              <a:gd name="connsiteY12014" fmla="*/ 4051002 h 4860733"/>
              <a:gd name="connsiteX12015" fmla="*/ 3541693 w 4853691"/>
              <a:gd name="connsiteY12015" fmla="*/ 4079167 h 4860733"/>
              <a:gd name="connsiteX12016" fmla="*/ 3518223 w 4853691"/>
              <a:gd name="connsiteY12016" fmla="*/ 4095596 h 4860733"/>
              <a:gd name="connsiteX12017" fmla="*/ 3480670 w 4853691"/>
              <a:gd name="connsiteY12017" fmla="*/ 4121414 h 4860733"/>
              <a:gd name="connsiteX12018" fmla="*/ 3084019 w 4853691"/>
              <a:gd name="connsiteY12018" fmla="*/ 4177743 h 4860733"/>
              <a:gd name="connsiteX12019" fmla="*/ 3095754 w 4853691"/>
              <a:gd name="connsiteY12019" fmla="*/ 3689557 h 4860733"/>
              <a:gd name="connsiteX12020" fmla="*/ 3098101 w 4853691"/>
              <a:gd name="connsiteY12020" fmla="*/ 3649657 h 4860733"/>
              <a:gd name="connsiteX12021" fmla="*/ 3100449 w 4853691"/>
              <a:gd name="connsiteY12021" fmla="*/ 3595675 h 4860733"/>
              <a:gd name="connsiteX12022" fmla="*/ 3105143 w 4853691"/>
              <a:gd name="connsiteY12022" fmla="*/ 3520570 h 4860733"/>
              <a:gd name="connsiteX12023" fmla="*/ 3107489 w 4853691"/>
              <a:gd name="connsiteY12023" fmla="*/ 3494752 h 4860733"/>
              <a:gd name="connsiteX12024" fmla="*/ 3112184 w 4853691"/>
              <a:gd name="connsiteY12024" fmla="*/ 3407912 h 4860733"/>
              <a:gd name="connsiteX12025" fmla="*/ 3112184 w 4853691"/>
              <a:gd name="connsiteY12025" fmla="*/ 3407912 h 4860733"/>
              <a:gd name="connsiteX12026" fmla="*/ 3128613 w 4853691"/>
              <a:gd name="connsiteY12026" fmla="*/ 3398523 h 4860733"/>
              <a:gd name="connsiteX12027" fmla="*/ 3149736 w 4853691"/>
              <a:gd name="connsiteY12027" fmla="*/ 3410258 h 4860733"/>
              <a:gd name="connsiteX12028" fmla="*/ 3163819 w 4853691"/>
              <a:gd name="connsiteY12028" fmla="*/ 3417300 h 4860733"/>
              <a:gd name="connsiteX12029" fmla="*/ 3201371 w 4853691"/>
              <a:gd name="connsiteY12029" fmla="*/ 3436076 h 4860733"/>
              <a:gd name="connsiteX12030" fmla="*/ 3215454 w 4853691"/>
              <a:gd name="connsiteY12030" fmla="*/ 3443117 h 4860733"/>
              <a:gd name="connsiteX12031" fmla="*/ 3255353 w 4853691"/>
              <a:gd name="connsiteY12031" fmla="*/ 3461893 h 4860733"/>
              <a:gd name="connsiteX12032" fmla="*/ 3267089 w 4853691"/>
              <a:gd name="connsiteY12032" fmla="*/ 3468935 h 4860733"/>
              <a:gd name="connsiteX12033" fmla="*/ 3306988 w 4853691"/>
              <a:gd name="connsiteY12033" fmla="*/ 3485364 h 4860733"/>
              <a:gd name="connsiteX12034" fmla="*/ 3318724 w 4853691"/>
              <a:gd name="connsiteY12034" fmla="*/ 3490058 h 4860733"/>
              <a:gd name="connsiteX12035" fmla="*/ 3356276 w 4853691"/>
              <a:gd name="connsiteY12035" fmla="*/ 3506487 h 4860733"/>
              <a:gd name="connsiteX12036" fmla="*/ 3370359 w 4853691"/>
              <a:gd name="connsiteY12036" fmla="*/ 3511182 h 4860733"/>
              <a:gd name="connsiteX12037" fmla="*/ 3407911 w 4853691"/>
              <a:gd name="connsiteY12037" fmla="*/ 3525264 h 4860733"/>
              <a:gd name="connsiteX12038" fmla="*/ 3419647 w 4853691"/>
              <a:gd name="connsiteY12038" fmla="*/ 3529958 h 4860733"/>
              <a:gd name="connsiteX12039" fmla="*/ 3457200 w 4853691"/>
              <a:gd name="connsiteY12039" fmla="*/ 3544040 h 4860733"/>
              <a:gd name="connsiteX12040" fmla="*/ 3468935 w 4853691"/>
              <a:gd name="connsiteY12040" fmla="*/ 3548734 h 4860733"/>
              <a:gd name="connsiteX12041" fmla="*/ 3506487 w 4853691"/>
              <a:gd name="connsiteY12041" fmla="*/ 3560470 h 4860733"/>
              <a:gd name="connsiteX12042" fmla="*/ 3518223 w 4853691"/>
              <a:gd name="connsiteY12042" fmla="*/ 3565164 h 4860733"/>
              <a:gd name="connsiteX12043" fmla="*/ 3553428 w 4853691"/>
              <a:gd name="connsiteY12043" fmla="*/ 3574552 h 4860733"/>
              <a:gd name="connsiteX12044" fmla="*/ 3565163 w 4853691"/>
              <a:gd name="connsiteY12044" fmla="*/ 3576899 h 4860733"/>
              <a:gd name="connsiteX12045" fmla="*/ 3600369 w 4853691"/>
              <a:gd name="connsiteY12045" fmla="*/ 3586287 h 4860733"/>
              <a:gd name="connsiteX12046" fmla="*/ 3612104 w 4853691"/>
              <a:gd name="connsiteY12046" fmla="*/ 3588634 h 4860733"/>
              <a:gd name="connsiteX12047" fmla="*/ 3644963 w 4853691"/>
              <a:gd name="connsiteY12047" fmla="*/ 3595675 h 4860733"/>
              <a:gd name="connsiteX12048" fmla="*/ 3659045 w 4853691"/>
              <a:gd name="connsiteY12048" fmla="*/ 3598022 h 4860733"/>
              <a:gd name="connsiteX12049" fmla="*/ 3689557 w 4853691"/>
              <a:gd name="connsiteY12049" fmla="*/ 3602716 h 4860733"/>
              <a:gd name="connsiteX12050" fmla="*/ 3705986 w 4853691"/>
              <a:gd name="connsiteY12050" fmla="*/ 3605063 h 4860733"/>
              <a:gd name="connsiteX12051" fmla="*/ 3738845 w 4853691"/>
              <a:gd name="connsiteY12051" fmla="*/ 3609757 h 4860733"/>
              <a:gd name="connsiteX12052" fmla="*/ 3752927 w 4853691"/>
              <a:gd name="connsiteY12052" fmla="*/ 3612105 h 4860733"/>
              <a:gd name="connsiteX12053" fmla="*/ 3781092 w 4853691"/>
              <a:gd name="connsiteY12053" fmla="*/ 3614451 h 4860733"/>
              <a:gd name="connsiteX12054" fmla="*/ 3797521 w 4853691"/>
              <a:gd name="connsiteY12054" fmla="*/ 3616799 h 4860733"/>
              <a:gd name="connsiteX12055" fmla="*/ 3823339 w 4853691"/>
              <a:gd name="connsiteY12055" fmla="*/ 3619146 h 4860733"/>
              <a:gd name="connsiteX12056" fmla="*/ 3842115 w 4853691"/>
              <a:gd name="connsiteY12056" fmla="*/ 3621493 h 4860733"/>
              <a:gd name="connsiteX12057" fmla="*/ 3886709 w 4853691"/>
              <a:gd name="connsiteY12057" fmla="*/ 3621493 h 4860733"/>
              <a:gd name="connsiteX12058" fmla="*/ 3886709 w 4853691"/>
              <a:gd name="connsiteY12058" fmla="*/ 3621493 h 4860733"/>
              <a:gd name="connsiteX12059" fmla="*/ 3886709 w 4853691"/>
              <a:gd name="connsiteY12059" fmla="*/ 3621493 h 4860733"/>
              <a:gd name="connsiteX12060" fmla="*/ 3938344 w 4853691"/>
              <a:gd name="connsiteY12060" fmla="*/ 3619146 h 4860733"/>
              <a:gd name="connsiteX12061" fmla="*/ 3954773 w 4853691"/>
              <a:gd name="connsiteY12061" fmla="*/ 3616799 h 4860733"/>
              <a:gd name="connsiteX12062" fmla="*/ 3989979 w 4853691"/>
              <a:gd name="connsiteY12062" fmla="*/ 3614451 h 4860733"/>
              <a:gd name="connsiteX12063" fmla="*/ 4008755 w 4853691"/>
              <a:gd name="connsiteY12063" fmla="*/ 3612105 h 4860733"/>
              <a:gd name="connsiteX12064" fmla="*/ 4039267 w 4853691"/>
              <a:gd name="connsiteY12064" fmla="*/ 3607411 h 4860733"/>
              <a:gd name="connsiteX12065" fmla="*/ 4058043 w 4853691"/>
              <a:gd name="connsiteY12065" fmla="*/ 3602716 h 4860733"/>
              <a:gd name="connsiteX12066" fmla="*/ 4069778 w 4853691"/>
              <a:gd name="connsiteY12066" fmla="*/ 3600369 h 4860733"/>
              <a:gd name="connsiteX12067" fmla="*/ 4074473 w 4853691"/>
              <a:gd name="connsiteY12067" fmla="*/ 3609757 h 4860733"/>
              <a:gd name="connsiteX12068" fmla="*/ 4053349 w 4853691"/>
              <a:gd name="connsiteY12068" fmla="*/ 3630881 h 4860733"/>
              <a:gd name="connsiteX12069" fmla="*/ 4029879 w 4853691"/>
              <a:gd name="connsiteY12069" fmla="*/ 3661392 h 4860733"/>
              <a:gd name="connsiteX12070" fmla="*/ 3715375 w 4853691"/>
              <a:gd name="connsiteY12070" fmla="*/ 4081514 h 4860733"/>
              <a:gd name="connsiteX12071" fmla="*/ 3736498 w 4853691"/>
              <a:gd name="connsiteY12071" fmla="*/ 4060390 h 4860733"/>
              <a:gd name="connsiteX12072" fmla="*/ 3736498 w 4853691"/>
              <a:gd name="connsiteY12072" fmla="*/ 4055696 h 4860733"/>
              <a:gd name="connsiteX12073" fmla="*/ 4189478 w 4853691"/>
              <a:gd name="connsiteY12073" fmla="*/ 3837421 h 4860733"/>
              <a:gd name="connsiteX12074" fmla="*/ 4194172 w 4853691"/>
              <a:gd name="connsiteY12074" fmla="*/ 3844462 h 4860733"/>
              <a:gd name="connsiteX12075" fmla="*/ 4198866 w 4853691"/>
              <a:gd name="connsiteY12075" fmla="*/ 3851503 h 4860733"/>
              <a:gd name="connsiteX12076" fmla="*/ 4191825 w 4853691"/>
              <a:gd name="connsiteY12076" fmla="*/ 3867932 h 4860733"/>
              <a:gd name="connsiteX12077" fmla="*/ 4196519 w 4853691"/>
              <a:gd name="connsiteY12077" fmla="*/ 3879668 h 4860733"/>
              <a:gd name="connsiteX12078" fmla="*/ 4173049 w 4853691"/>
              <a:gd name="connsiteY12078" fmla="*/ 3900791 h 4860733"/>
              <a:gd name="connsiteX12079" fmla="*/ 4154272 w 4853691"/>
              <a:gd name="connsiteY12079" fmla="*/ 3917221 h 4860733"/>
              <a:gd name="connsiteX12080" fmla="*/ 4109678 w 4853691"/>
              <a:gd name="connsiteY12080" fmla="*/ 3954773 h 4860733"/>
              <a:gd name="connsiteX12081" fmla="*/ 4095596 w 4853691"/>
              <a:gd name="connsiteY12081" fmla="*/ 3966508 h 4860733"/>
              <a:gd name="connsiteX12082" fmla="*/ 4034573 w 4853691"/>
              <a:gd name="connsiteY12082" fmla="*/ 4011102 h 4860733"/>
              <a:gd name="connsiteX12083" fmla="*/ 4011102 w 4853691"/>
              <a:gd name="connsiteY12083" fmla="*/ 4027532 h 4860733"/>
              <a:gd name="connsiteX12084" fmla="*/ 3971203 w 4853691"/>
              <a:gd name="connsiteY12084" fmla="*/ 4053349 h 4860733"/>
              <a:gd name="connsiteX12085" fmla="*/ 3940691 w 4853691"/>
              <a:gd name="connsiteY12085" fmla="*/ 4072125 h 4860733"/>
              <a:gd name="connsiteX12086" fmla="*/ 3905485 w 4853691"/>
              <a:gd name="connsiteY12086" fmla="*/ 4093249 h 4860733"/>
              <a:gd name="connsiteX12087" fmla="*/ 3870279 w 4853691"/>
              <a:gd name="connsiteY12087" fmla="*/ 4112026 h 4860733"/>
              <a:gd name="connsiteX12088" fmla="*/ 3837421 w 4853691"/>
              <a:gd name="connsiteY12088" fmla="*/ 4130802 h 4860733"/>
              <a:gd name="connsiteX12089" fmla="*/ 3799868 w 4853691"/>
              <a:gd name="connsiteY12089" fmla="*/ 4149578 h 4860733"/>
              <a:gd name="connsiteX12090" fmla="*/ 3781092 w 4853691"/>
              <a:gd name="connsiteY12090" fmla="*/ 4158966 h 4860733"/>
              <a:gd name="connsiteX12091" fmla="*/ 3253007 w 4853691"/>
              <a:gd name="connsiteY12091" fmla="*/ 4266930 h 4860733"/>
              <a:gd name="connsiteX12092" fmla="*/ 3257701 w 4853691"/>
              <a:gd name="connsiteY12092" fmla="*/ 4264584 h 4860733"/>
              <a:gd name="connsiteX12093" fmla="*/ 3288212 w 4853691"/>
              <a:gd name="connsiteY12093" fmla="*/ 4245807 h 4860733"/>
              <a:gd name="connsiteX12094" fmla="*/ 3325765 w 4853691"/>
              <a:gd name="connsiteY12094" fmla="*/ 4222337 h 4860733"/>
              <a:gd name="connsiteX12095" fmla="*/ 3356276 w 4853691"/>
              <a:gd name="connsiteY12095" fmla="*/ 4203560 h 4860733"/>
              <a:gd name="connsiteX12096" fmla="*/ 3391482 w 4853691"/>
              <a:gd name="connsiteY12096" fmla="*/ 4180090 h 4860733"/>
              <a:gd name="connsiteX12097" fmla="*/ 3424341 w 4853691"/>
              <a:gd name="connsiteY12097" fmla="*/ 4158966 h 4860733"/>
              <a:gd name="connsiteX12098" fmla="*/ 3457200 w 4853691"/>
              <a:gd name="connsiteY12098" fmla="*/ 4135496 h 4860733"/>
              <a:gd name="connsiteX12099" fmla="*/ 3480670 w 4853691"/>
              <a:gd name="connsiteY12099" fmla="*/ 4119066 h 4860733"/>
              <a:gd name="connsiteX12100" fmla="*/ 3696598 w 4853691"/>
              <a:gd name="connsiteY12100" fmla="*/ 4060390 h 4860733"/>
              <a:gd name="connsiteX12101" fmla="*/ 3715375 w 4853691"/>
              <a:gd name="connsiteY12101" fmla="*/ 4081514 h 4860733"/>
              <a:gd name="connsiteX12102" fmla="*/ 3191983 w 4853691"/>
              <a:gd name="connsiteY12102" fmla="*/ 4304483 h 4860733"/>
              <a:gd name="connsiteX12103" fmla="*/ 3152083 w 4853691"/>
              <a:gd name="connsiteY12103" fmla="*/ 4327954 h 4860733"/>
              <a:gd name="connsiteX12104" fmla="*/ 3128613 w 4853691"/>
              <a:gd name="connsiteY12104" fmla="*/ 4339689 h 4860733"/>
              <a:gd name="connsiteX12105" fmla="*/ 3102795 w 4853691"/>
              <a:gd name="connsiteY12105" fmla="*/ 4353771 h 4860733"/>
              <a:gd name="connsiteX12106" fmla="*/ 3086366 w 4853691"/>
              <a:gd name="connsiteY12106" fmla="*/ 4344383 h 4860733"/>
              <a:gd name="connsiteX12107" fmla="*/ 3086366 w 4853691"/>
              <a:gd name="connsiteY12107" fmla="*/ 4283360 h 4860733"/>
              <a:gd name="connsiteX12108" fmla="*/ 3121572 w 4853691"/>
              <a:gd name="connsiteY12108" fmla="*/ 4283360 h 4860733"/>
              <a:gd name="connsiteX12109" fmla="*/ 3152083 w 4853691"/>
              <a:gd name="connsiteY12109" fmla="*/ 4281013 h 4860733"/>
              <a:gd name="connsiteX12110" fmla="*/ 3206066 w 4853691"/>
              <a:gd name="connsiteY12110" fmla="*/ 4278666 h 4860733"/>
              <a:gd name="connsiteX12111" fmla="*/ 3243618 w 4853691"/>
              <a:gd name="connsiteY12111" fmla="*/ 4276319 h 4860733"/>
              <a:gd name="connsiteX12112" fmla="*/ 3250659 w 4853691"/>
              <a:gd name="connsiteY12112" fmla="*/ 4276319 h 4860733"/>
              <a:gd name="connsiteX12113" fmla="*/ 3222495 w 4853691"/>
              <a:gd name="connsiteY12113" fmla="*/ 4292748 h 4860733"/>
              <a:gd name="connsiteX12114" fmla="*/ 3191983 w 4853691"/>
              <a:gd name="connsiteY12114" fmla="*/ 4304483 h 4860733"/>
              <a:gd name="connsiteX12115" fmla="*/ 3030037 w 4853691"/>
              <a:gd name="connsiteY12115" fmla="*/ 4346730 h 4860733"/>
              <a:gd name="connsiteX12116" fmla="*/ 3011261 w 4853691"/>
              <a:gd name="connsiteY12116" fmla="*/ 4339689 h 4860733"/>
              <a:gd name="connsiteX12117" fmla="*/ 2994831 w 4853691"/>
              <a:gd name="connsiteY12117" fmla="*/ 4334995 h 4860733"/>
              <a:gd name="connsiteX12118" fmla="*/ 2973708 w 4853691"/>
              <a:gd name="connsiteY12118" fmla="*/ 4327954 h 4860733"/>
              <a:gd name="connsiteX12119" fmla="*/ 2961973 w 4853691"/>
              <a:gd name="connsiteY12119" fmla="*/ 4323260 h 4860733"/>
              <a:gd name="connsiteX12120" fmla="*/ 2837579 w 4853691"/>
              <a:gd name="connsiteY12120" fmla="*/ 4273972 h 4860733"/>
              <a:gd name="connsiteX12121" fmla="*/ 3032384 w 4853691"/>
              <a:gd name="connsiteY12121" fmla="*/ 4281013 h 4860733"/>
              <a:gd name="connsiteX12122" fmla="*/ 3032384 w 4853691"/>
              <a:gd name="connsiteY12122" fmla="*/ 4281013 h 4860733"/>
              <a:gd name="connsiteX12123" fmla="*/ 3034731 w 4853691"/>
              <a:gd name="connsiteY12123" fmla="*/ 4281013 h 4860733"/>
              <a:gd name="connsiteX12124" fmla="*/ 3084019 w 4853691"/>
              <a:gd name="connsiteY12124" fmla="*/ 4281013 h 4860733"/>
              <a:gd name="connsiteX12125" fmla="*/ 3084019 w 4853691"/>
              <a:gd name="connsiteY12125" fmla="*/ 4342036 h 4860733"/>
              <a:gd name="connsiteX12126" fmla="*/ 3065243 w 4853691"/>
              <a:gd name="connsiteY12126" fmla="*/ 4356118 h 4860733"/>
              <a:gd name="connsiteX12127" fmla="*/ 3046466 w 4853691"/>
              <a:gd name="connsiteY12127" fmla="*/ 4351424 h 4860733"/>
              <a:gd name="connsiteX12128" fmla="*/ 3030037 w 4853691"/>
              <a:gd name="connsiteY12128" fmla="*/ 4346730 h 4860733"/>
              <a:gd name="connsiteX12129" fmla="*/ 2767168 w 4853691"/>
              <a:gd name="connsiteY12129" fmla="*/ 4356118 h 4860733"/>
              <a:gd name="connsiteX12130" fmla="*/ 2767168 w 4853691"/>
              <a:gd name="connsiteY12130" fmla="*/ 4363160 h 4860733"/>
              <a:gd name="connsiteX12131" fmla="*/ 2764821 w 4853691"/>
              <a:gd name="connsiteY12131" fmla="*/ 4372548 h 4860733"/>
              <a:gd name="connsiteX12132" fmla="*/ 2518381 w 4853691"/>
              <a:gd name="connsiteY12132" fmla="*/ 4358466 h 4860733"/>
              <a:gd name="connsiteX12133" fmla="*/ 2532463 w 4853691"/>
              <a:gd name="connsiteY12133" fmla="*/ 4353771 h 4860733"/>
              <a:gd name="connsiteX12134" fmla="*/ 2541851 w 4853691"/>
              <a:gd name="connsiteY12134" fmla="*/ 4351424 h 4860733"/>
              <a:gd name="connsiteX12135" fmla="*/ 2595833 w 4853691"/>
              <a:gd name="connsiteY12135" fmla="*/ 4332648 h 4860733"/>
              <a:gd name="connsiteX12136" fmla="*/ 2605222 w 4853691"/>
              <a:gd name="connsiteY12136" fmla="*/ 4327954 h 4860733"/>
              <a:gd name="connsiteX12137" fmla="*/ 2659204 w 4853691"/>
              <a:gd name="connsiteY12137" fmla="*/ 4306830 h 4860733"/>
              <a:gd name="connsiteX12138" fmla="*/ 2670939 w 4853691"/>
              <a:gd name="connsiteY12138" fmla="*/ 4302136 h 4860733"/>
              <a:gd name="connsiteX12139" fmla="*/ 2722574 w 4853691"/>
              <a:gd name="connsiteY12139" fmla="*/ 4281013 h 4860733"/>
              <a:gd name="connsiteX12140" fmla="*/ 2739003 w 4853691"/>
              <a:gd name="connsiteY12140" fmla="*/ 4273972 h 4860733"/>
              <a:gd name="connsiteX12141" fmla="*/ 2750738 w 4853691"/>
              <a:gd name="connsiteY12141" fmla="*/ 4269278 h 4860733"/>
              <a:gd name="connsiteX12142" fmla="*/ 2776556 w 4853691"/>
              <a:gd name="connsiteY12142" fmla="*/ 4271625 h 4860733"/>
              <a:gd name="connsiteX12143" fmla="*/ 2781250 w 4853691"/>
              <a:gd name="connsiteY12143" fmla="*/ 4273972 h 4860733"/>
              <a:gd name="connsiteX12144" fmla="*/ 2771862 w 4853691"/>
              <a:gd name="connsiteY12144" fmla="*/ 4337342 h 4860733"/>
              <a:gd name="connsiteX12145" fmla="*/ 2767168 w 4853691"/>
              <a:gd name="connsiteY12145" fmla="*/ 4356118 h 4860733"/>
              <a:gd name="connsiteX12146" fmla="*/ 2459705 w 4853691"/>
              <a:gd name="connsiteY12146" fmla="*/ 4374895 h 4860733"/>
              <a:gd name="connsiteX12147" fmla="*/ 2429193 w 4853691"/>
              <a:gd name="connsiteY12147" fmla="*/ 4384283 h 4860733"/>
              <a:gd name="connsiteX12148" fmla="*/ 2396334 w 4853691"/>
              <a:gd name="connsiteY12148" fmla="*/ 4393671 h 4860733"/>
              <a:gd name="connsiteX12149" fmla="*/ 2363476 w 4853691"/>
              <a:gd name="connsiteY12149" fmla="*/ 4403059 h 4860733"/>
              <a:gd name="connsiteX12150" fmla="*/ 2332964 w 4853691"/>
              <a:gd name="connsiteY12150" fmla="*/ 4412447 h 4860733"/>
              <a:gd name="connsiteX12151" fmla="*/ 2300106 w 4853691"/>
              <a:gd name="connsiteY12151" fmla="*/ 4421836 h 4860733"/>
              <a:gd name="connsiteX12152" fmla="*/ 2269594 w 4853691"/>
              <a:gd name="connsiteY12152" fmla="*/ 4428877 h 4860733"/>
              <a:gd name="connsiteX12153" fmla="*/ 2236735 w 4853691"/>
              <a:gd name="connsiteY12153" fmla="*/ 4435918 h 4860733"/>
              <a:gd name="connsiteX12154" fmla="*/ 2234388 w 4853691"/>
              <a:gd name="connsiteY12154" fmla="*/ 4435918 h 4860733"/>
              <a:gd name="connsiteX12155" fmla="*/ 2199183 w 4853691"/>
              <a:gd name="connsiteY12155" fmla="*/ 4412447 h 4860733"/>
              <a:gd name="connsiteX12156" fmla="*/ 2173365 w 4853691"/>
              <a:gd name="connsiteY12156" fmla="*/ 4393671 h 4860733"/>
              <a:gd name="connsiteX12157" fmla="*/ 2135812 w 4853691"/>
              <a:gd name="connsiteY12157" fmla="*/ 4365506 h 4860733"/>
              <a:gd name="connsiteX12158" fmla="*/ 2109995 w 4853691"/>
              <a:gd name="connsiteY12158" fmla="*/ 4346730 h 4860733"/>
              <a:gd name="connsiteX12159" fmla="*/ 2072442 w 4853691"/>
              <a:gd name="connsiteY12159" fmla="*/ 4318565 h 4860733"/>
              <a:gd name="connsiteX12160" fmla="*/ 2044277 w 4853691"/>
              <a:gd name="connsiteY12160" fmla="*/ 4297442 h 4860733"/>
              <a:gd name="connsiteX12161" fmla="*/ 2020807 w 4853691"/>
              <a:gd name="connsiteY12161" fmla="*/ 4278666 h 4860733"/>
              <a:gd name="connsiteX12162" fmla="*/ 2023154 w 4853691"/>
              <a:gd name="connsiteY12162" fmla="*/ 4271625 h 4860733"/>
              <a:gd name="connsiteX12163" fmla="*/ 2063054 w 4853691"/>
              <a:gd name="connsiteY12163" fmla="*/ 4281013 h 4860733"/>
              <a:gd name="connsiteX12164" fmla="*/ 2105301 w 4853691"/>
              <a:gd name="connsiteY12164" fmla="*/ 4292748 h 4860733"/>
              <a:gd name="connsiteX12165" fmla="*/ 2168671 w 4853691"/>
              <a:gd name="connsiteY12165" fmla="*/ 4306830 h 4860733"/>
              <a:gd name="connsiteX12166" fmla="*/ 2206224 w 4853691"/>
              <a:gd name="connsiteY12166" fmla="*/ 4313871 h 4860733"/>
              <a:gd name="connsiteX12167" fmla="*/ 2274288 w 4853691"/>
              <a:gd name="connsiteY12167" fmla="*/ 4325607 h 4860733"/>
              <a:gd name="connsiteX12168" fmla="*/ 2307147 w 4853691"/>
              <a:gd name="connsiteY12168" fmla="*/ 4332648 h 4860733"/>
              <a:gd name="connsiteX12169" fmla="*/ 2379905 w 4853691"/>
              <a:gd name="connsiteY12169" fmla="*/ 4344383 h 4860733"/>
              <a:gd name="connsiteX12170" fmla="*/ 2408070 w 4853691"/>
              <a:gd name="connsiteY12170" fmla="*/ 4349077 h 4860733"/>
              <a:gd name="connsiteX12171" fmla="*/ 2487869 w 4853691"/>
              <a:gd name="connsiteY12171" fmla="*/ 4358466 h 4860733"/>
              <a:gd name="connsiteX12172" fmla="*/ 2508993 w 4853691"/>
              <a:gd name="connsiteY12172" fmla="*/ 4360812 h 4860733"/>
              <a:gd name="connsiteX12173" fmla="*/ 2513687 w 4853691"/>
              <a:gd name="connsiteY12173" fmla="*/ 4360812 h 4860733"/>
              <a:gd name="connsiteX12174" fmla="*/ 2497258 w 4853691"/>
              <a:gd name="connsiteY12174" fmla="*/ 4365506 h 4860733"/>
              <a:gd name="connsiteX12175" fmla="*/ 2459705 w 4853691"/>
              <a:gd name="connsiteY12175" fmla="*/ 4374895 h 4860733"/>
              <a:gd name="connsiteX12176" fmla="*/ 1938660 w 4853691"/>
              <a:gd name="connsiteY12176" fmla="*/ 4304483 h 4860733"/>
              <a:gd name="connsiteX12177" fmla="*/ 1884678 w 4853691"/>
              <a:gd name="connsiteY12177" fmla="*/ 4337342 h 4860733"/>
              <a:gd name="connsiteX12178" fmla="*/ 1879984 w 4853691"/>
              <a:gd name="connsiteY12178" fmla="*/ 4339689 h 4860733"/>
              <a:gd name="connsiteX12179" fmla="*/ 1821308 w 4853691"/>
              <a:gd name="connsiteY12179" fmla="*/ 4372548 h 4860733"/>
              <a:gd name="connsiteX12180" fmla="*/ 1802532 w 4853691"/>
              <a:gd name="connsiteY12180" fmla="*/ 4381936 h 4860733"/>
              <a:gd name="connsiteX12181" fmla="*/ 1762632 w 4853691"/>
              <a:gd name="connsiteY12181" fmla="*/ 4400712 h 4860733"/>
              <a:gd name="connsiteX12182" fmla="*/ 1741508 w 4853691"/>
              <a:gd name="connsiteY12182" fmla="*/ 4410100 h 4860733"/>
              <a:gd name="connsiteX12183" fmla="*/ 1706303 w 4853691"/>
              <a:gd name="connsiteY12183" fmla="*/ 4424183 h 4860733"/>
              <a:gd name="connsiteX12184" fmla="*/ 1682832 w 4853691"/>
              <a:gd name="connsiteY12184" fmla="*/ 4431224 h 4860733"/>
              <a:gd name="connsiteX12185" fmla="*/ 1647627 w 4853691"/>
              <a:gd name="connsiteY12185" fmla="*/ 4442959 h 4860733"/>
              <a:gd name="connsiteX12186" fmla="*/ 1624156 w 4853691"/>
              <a:gd name="connsiteY12186" fmla="*/ 4450000 h 4860733"/>
              <a:gd name="connsiteX12187" fmla="*/ 1591298 w 4853691"/>
              <a:gd name="connsiteY12187" fmla="*/ 4459388 h 4860733"/>
              <a:gd name="connsiteX12188" fmla="*/ 1567827 w 4853691"/>
              <a:gd name="connsiteY12188" fmla="*/ 4464083 h 4860733"/>
              <a:gd name="connsiteX12189" fmla="*/ 1551398 w 4853691"/>
              <a:gd name="connsiteY12189" fmla="*/ 4466429 h 4860733"/>
              <a:gd name="connsiteX12190" fmla="*/ 1549051 w 4853691"/>
              <a:gd name="connsiteY12190" fmla="*/ 4461735 h 4860733"/>
              <a:gd name="connsiteX12191" fmla="*/ 1551398 w 4853691"/>
              <a:gd name="connsiteY12191" fmla="*/ 4459388 h 4860733"/>
              <a:gd name="connsiteX12192" fmla="*/ 1565480 w 4853691"/>
              <a:gd name="connsiteY12192" fmla="*/ 4450000 h 4860733"/>
              <a:gd name="connsiteX12193" fmla="*/ 1584256 w 4853691"/>
              <a:gd name="connsiteY12193" fmla="*/ 4438265 h 4860733"/>
              <a:gd name="connsiteX12194" fmla="*/ 1598339 w 4853691"/>
              <a:gd name="connsiteY12194" fmla="*/ 4428877 h 4860733"/>
              <a:gd name="connsiteX12195" fmla="*/ 1617115 w 4853691"/>
              <a:gd name="connsiteY12195" fmla="*/ 4414794 h 4860733"/>
              <a:gd name="connsiteX12196" fmla="*/ 1631197 w 4853691"/>
              <a:gd name="connsiteY12196" fmla="*/ 4403059 h 4860733"/>
              <a:gd name="connsiteX12197" fmla="*/ 1649974 w 4853691"/>
              <a:gd name="connsiteY12197" fmla="*/ 4386630 h 4860733"/>
              <a:gd name="connsiteX12198" fmla="*/ 1664056 w 4853691"/>
              <a:gd name="connsiteY12198" fmla="*/ 4374895 h 4860733"/>
              <a:gd name="connsiteX12199" fmla="*/ 1685179 w 4853691"/>
              <a:gd name="connsiteY12199" fmla="*/ 4353771 h 4860733"/>
              <a:gd name="connsiteX12200" fmla="*/ 1696915 w 4853691"/>
              <a:gd name="connsiteY12200" fmla="*/ 4342036 h 4860733"/>
              <a:gd name="connsiteX12201" fmla="*/ 1720385 w 4853691"/>
              <a:gd name="connsiteY12201" fmla="*/ 4318565 h 4860733"/>
              <a:gd name="connsiteX12202" fmla="*/ 1729773 w 4853691"/>
              <a:gd name="connsiteY12202" fmla="*/ 4309177 h 4860733"/>
              <a:gd name="connsiteX12203" fmla="*/ 1760285 w 4853691"/>
              <a:gd name="connsiteY12203" fmla="*/ 4276319 h 4860733"/>
              <a:gd name="connsiteX12204" fmla="*/ 1762632 w 4853691"/>
              <a:gd name="connsiteY12204" fmla="*/ 4273972 h 4860733"/>
              <a:gd name="connsiteX12205" fmla="*/ 1783755 w 4853691"/>
              <a:gd name="connsiteY12205" fmla="*/ 4250501 h 4860733"/>
              <a:gd name="connsiteX12206" fmla="*/ 1795491 w 4853691"/>
              <a:gd name="connsiteY12206" fmla="*/ 4255195 h 4860733"/>
              <a:gd name="connsiteX12207" fmla="*/ 1814267 w 4853691"/>
              <a:gd name="connsiteY12207" fmla="*/ 4238766 h 4860733"/>
              <a:gd name="connsiteX12208" fmla="*/ 1891719 w 4853691"/>
              <a:gd name="connsiteY12208" fmla="*/ 4250501 h 4860733"/>
              <a:gd name="connsiteX12209" fmla="*/ 1919884 w 4853691"/>
              <a:gd name="connsiteY12209" fmla="*/ 4255195 h 4860733"/>
              <a:gd name="connsiteX12210" fmla="*/ 1973866 w 4853691"/>
              <a:gd name="connsiteY12210" fmla="*/ 4262236 h 4860733"/>
              <a:gd name="connsiteX12211" fmla="*/ 1973866 w 4853691"/>
              <a:gd name="connsiteY12211" fmla="*/ 4264584 h 4860733"/>
              <a:gd name="connsiteX12212" fmla="*/ 1976213 w 4853691"/>
              <a:gd name="connsiteY12212" fmla="*/ 4273972 h 4860733"/>
              <a:gd name="connsiteX12213" fmla="*/ 1950396 w 4853691"/>
              <a:gd name="connsiteY12213" fmla="*/ 4292748 h 4860733"/>
              <a:gd name="connsiteX12214" fmla="*/ 1938660 w 4853691"/>
              <a:gd name="connsiteY12214" fmla="*/ 4304483 h 4860733"/>
              <a:gd name="connsiteX12215" fmla="*/ 1495069 w 4853691"/>
              <a:gd name="connsiteY12215" fmla="*/ 4433571 h 4860733"/>
              <a:gd name="connsiteX12216" fmla="*/ 1478639 w 4853691"/>
              <a:gd name="connsiteY12216" fmla="*/ 4417142 h 4860733"/>
              <a:gd name="connsiteX12217" fmla="*/ 1471598 w 4853691"/>
              <a:gd name="connsiteY12217" fmla="*/ 4407753 h 4860733"/>
              <a:gd name="connsiteX12218" fmla="*/ 1452822 w 4853691"/>
              <a:gd name="connsiteY12218" fmla="*/ 4386630 h 4860733"/>
              <a:gd name="connsiteX12219" fmla="*/ 1450475 w 4853691"/>
              <a:gd name="connsiteY12219" fmla="*/ 4381936 h 4860733"/>
              <a:gd name="connsiteX12220" fmla="*/ 1380063 w 4853691"/>
              <a:gd name="connsiteY12220" fmla="*/ 4299789 h 4860733"/>
              <a:gd name="connsiteX12221" fmla="*/ 1375369 w 4853691"/>
              <a:gd name="connsiteY12221" fmla="*/ 4292748 h 4860733"/>
              <a:gd name="connsiteX12222" fmla="*/ 1354246 w 4853691"/>
              <a:gd name="connsiteY12222" fmla="*/ 4266930 h 4860733"/>
              <a:gd name="connsiteX12223" fmla="*/ 1347205 w 4853691"/>
              <a:gd name="connsiteY12223" fmla="*/ 4259889 h 4860733"/>
              <a:gd name="connsiteX12224" fmla="*/ 1328428 w 4853691"/>
              <a:gd name="connsiteY12224" fmla="*/ 4236419 h 4860733"/>
              <a:gd name="connsiteX12225" fmla="*/ 1321387 w 4853691"/>
              <a:gd name="connsiteY12225" fmla="*/ 4227031 h 4860733"/>
              <a:gd name="connsiteX12226" fmla="*/ 1304958 w 4853691"/>
              <a:gd name="connsiteY12226" fmla="*/ 4205908 h 4860733"/>
              <a:gd name="connsiteX12227" fmla="*/ 1295570 w 4853691"/>
              <a:gd name="connsiteY12227" fmla="*/ 4194172 h 4860733"/>
              <a:gd name="connsiteX12228" fmla="*/ 1279140 w 4853691"/>
              <a:gd name="connsiteY12228" fmla="*/ 4173049 h 4860733"/>
              <a:gd name="connsiteX12229" fmla="*/ 1269752 w 4853691"/>
              <a:gd name="connsiteY12229" fmla="*/ 4158966 h 4860733"/>
              <a:gd name="connsiteX12230" fmla="*/ 1253323 w 4853691"/>
              <a:gd name="connsiteY12230" fmla="*/ 4135496 h 4860733"/>
              <a:gd name="connsiteX12231" fmla="*/ 1243935 w 4853691"/>
              <a:gd name="connsiteY12231" fmla="*/ 4121414 h 4860733"/>
              <a:gd name="connsiteX12232" fmla="*/ 1225158 w 4853691"/>
              <a:gd name="connsiteY12232" fmla="*/ 4095596 h 4860733"/>
              <a:gd name="connsiteX12233" fmla="*/ 1215770 w 4853691"/>
              <a:gd name="connsiteY12233" fmla="*/ 4083861 h 4860733"/>
              <a:gd name="connsiteX12234" fmla="*/ 1196994 w 4853691"/>
              <a:gd name="connsiteY12234" fmla="*/ 4058043 h 4860733"/>
              <a:gd name="connsiteX12235" fmla="*/ 1187605 w 4853691"/>
              <a:gd name="connsiteY12235" fmla="*/ 4043961 h 4860733"/>
              <a:gd name="connsiteX12236" fmla="*/ 1168829 w 4853691"/>
              <a:gd name="connsiteY12236" fmla="*/ 4015796 h 4860733"/>
              <a:gd name="connsiteX12237" fmla="*/ 1159441 w 4853691"/>
              <a:gd name="connsiteY12237" fmla="*/ 4004061 h 4860733"/>
              <a:gd name="connsiteX12238" fmla="*/ 1140665 w 4853691"/>
              <a:gd name="connsiteY12238" fmla="*/ 3975897 h 4860733"/>
              <a:gd name="connsiteX12239" fmla="*/ 1131276 w 4853691"/>
              <a:gd name="connsiteY12239" fmla="*/ 3964162 h 4860733"/>
              <a:gd name="connsiteX12240" fmla="*/ 1114847 w 4853691"/>
              <a:gd name="connsiteY12240" fmla="*/ 3938344 h 4860733"/>
              <a:gd name="connsiteX12241" fmla="*/ 1114847 w 4853691"/>
              <a:gd name="connsiteY12241" fmla="*/ 3935997 h 4860733"/>
              <a:gd name="connsiteX12242" fmla="*/ 1114847 w 4853691"/>
              <a:gd name="connsiteY12242" fmla="*/ 3935997 h 4860733"/>
              <a:gd name="connsiteX12243" fmla="*/ 1114847 w 4853691"/>
              <a:gd name="connsiteY12243" fmla="*/ 3935997 h 4860733"/>
              <a:gd name="connsiteX12244" fmla="*/ 1124235 w 4853691"/>
              <a:gd name="connsiteY12244" fmla="*/ 3933650 h 4860733"/>
              <a:gd name="connsiteX12245" fmla="*/ 1143012 w 4853691"/>
              <a:gd name="connsiteY12245" fmla="*/ 3961814 h 4860733"/>
              <a:gd name="connsiteX12246" fmla="*/ 1152400 w 4853691"/>
              <a:gd name="connsiteY12246" fmla="*/ 3975897 h 4860733"/>
              <a:gd name="connsiteX12247" fmla="*/ 1171176 w 4853691"/>
              <a:gd name="connsiteY12247" fmla="*/ 4004061 h 4860733"/>
              <a:gd name="connsiteX12248" fmla="*/ 1185258 w 4853691"/>
              <a:gd name="connsiteY12248" fmla="*/ 4025185 h 4860733"/>
              <a:gd name="connsiteX12249" fmla="*/ 1199341 w 4853691"/>
              <a:gd name="connsiteY12249" fmla="*/ 4046308 h 4860733"/>
              <a:gd name="connsiteX12250" fmla="*/ 1215770 w 4853691"/>
              <a:gd name="connsiteY12250" fmla="*/ 4069779 h 4860733"/>
              <a:gd name="connsiteX12251" fmla="*/ 1227505 w 4853691"/>
              <a:gd name="connsiteY12251" fmla="*/ 4086208 h 4860733"/>
              <a:gd name="connsiteX12252" fmla="*/ 1243935 w 4853691"/>
              <a:gd name="connsiteY12252" fmla="*/ 4109678 h 4860733"/>
              <a:gd name="connsiteX12253" fmla="*/ 1255670 w 4853691"/>
              <a:gd name="connsiteY12253" fmla="*/ 4126108 h 4860733"/>
              <a:gd name="connsiteX12254" fmla="*/ 1274446 w 4853691"/>
              <a:gd name="connsiteY12254" fmla="*/ 4151925 h 4860733"/>
              <a:gd name="connsiteX12255" fmla="*/ 1283834 w 4853691"/>
              <a:gd name="connsiteY12255" fmla="*/ 4163660 h 4860733"/>
              <a:gd name="connsiteX12256" fmla="*/ 1297917 w 4853691"/>
              <a:gd name="connsiteY12256" fmla="*/ 4184784 h 4860733"/>
              <a:gd name="connsiteX12257" fmla="*/ 1361287 w 4853691"/>
              <a:gd name="connsiteY12257" fmla="*/ 4269278 h 4860733"/>
              <a:gd name="connsiteX12258" fmla="*/ 1361287 w 4853691"/>
              <a:gd name="connsiteY12258" fmla="*/ 4269278 h 4860733"/>
              <a:gd name="connsiteX12259" fmla="*/ 1410575 w 4853691"/>
              <a:gd name="connsiteY12259" fmla="*/ 4332648 h 4860733"/>
              <a:gd name="connsiteX12260" fmla="*/ 1410575 w 4853691"/>
              <a:gd name="connsiteY12260" fmla="*/ 4332648 h 4860733"/>
              <a:gd name="connsiteX12261" fmla="*/ 1434045 w 4853691"/>
              <a:gd name="connsiteY12261" fmla="*/ 4360812 h 4860733"/>
              <a:gd name="connsiteX12262" fmla="*/ 1436392 w 4853691"/>
              <a:gd name="connsiteY12262" fmla="*/ 4363160 h 4860733"/>
              <a:gd name="connsiteX12263" fmla="*/ 1457516 w 4853691"/>
              <a:gd name="connsiteY12263" fmla="*/ 4388977 h 4860733"/>
              <a:gd name="connsiteX12264" fmla="*/ 1462210 w 4853691"/>
              <a:gd name="connsiteY12264" fmla="*/ 4393671 h 4860733"/>
              <a:gd name="connsiteX12265" fmla="*/ 1480986 w 4853691"/>
              <a:gd name="connsiteY12265" fmla="*/ 4417142 h 4860733"/>
              <a:gd name="connsiteX12266" fmla="*/ 1485680 w 4853691"/>
              <a:gd name="connsiteY12266" fmla="*/ 4421836 h 4860733"/>
              <a:gd name="connsiteX12267" fmla="*/ 1504457 w 4853691"/>
              <a:gd name="connsiteY12267" fmla="*/ 4442959 h 4860733"/>
              <a:gd name="connsiteX12268" fmla="*/ 1509151 w 4853691"/>
              <a:gd name="connsiteY12268" fmla="*/ 4447653 h 4860733"/>
              <a:gd name="connsiteX12269" fmla="*/ 1509151 w 4853691"/>
              <a:gd name="connsiteY12269" fmla="*/ 4447653 h 4860733"/>
              <a:gd name="connsiteX12270" fmla="*/ 1495069 w 4853691"/>
              <a:gd name="connsiteY12270" fmla="*/ 4433571 h 4860733"/>
              <a:gd name="connsiteX12271" fmla="*/ 1039742 w 4853691"/>
              <a:gd name="connsiteY12271" fmla="*/ 3884362 h 4860733"/>
              <a:gd name="connsiteX12272" fmla="*/ 978718 w 4853691"/>
              <a:gd name="connsiteY12272" fmla="*/ 3858544 h 4860733"/>
              <a:gd name="connsiteX12273" fmla="*/ 971677 w 4853691"/>
              <a:gd name="connsiteY12273" fmla="*/ 3853850 h 4860733"/>
              <a:gd name="connsiteX12274" fmla="*/ 917695 w 4853691"/>
              <a:gd name="connsiteY12274" fmla="*/ 3828033 h 4860733"/>
              <a:gd name="connsiteX12275" fmla="*/ 905960 w 4853691"/>
              <a:gd name="connsiteY12275" fmla="*/ 3820992 h 4860733"/>
              <a:gd name="connsiteX12276" fmla="*/ 861366 w 4853691"/>
              <a:gd name="connsiteY12276" fmla="*/ 3795174 h 4860733"/>
              <a:gd name="connsiteX12277" fmla="*/ 861366 w 4853691"/>
              <a:gd name="connsiteY12277" fmla="*/ 3795174 h 4860733"/>
              <a:gd name="connsiteX12278" fmla="*/ 875448 w 4853691"/>
              <a:gd name="connsiteY12278" fmla="*/ 3788133 h 4860733"/>
              <a:gd name="connsiteX12279" fmla="*/ 882489 w 4853691"/>
              <a:gd name="connsiteY12279" fmla="*/ 3785786 h 4860733"/>
              <a:gd name="connsiteX12280" fmla="*/ 898919 w 4853691"/>
              <a:gd name="connsiteY12280" fmla="*/ 3778745 h 4860733"/>
              <a:gd name="connsiteX12281" fmla="*/ 905960 w 4853691"/>
              <a:gd name="connsiteY12281" fmla="*/ 3776398 h 4860733"/>
              <a:gd name="connsiteX12282" fmla="*/ 910654 w 4853691"/>
              <a:gd name="connsiteY12282" fmla="*/ 3774051 h 4860733"/>
              <a:gd name="connsiteX12283" fmla="*/ 1051477 w 4853691"/>
              <a:gd name="connsiteY12283" fmla="*/ 3825686 h 4860733"/>
              <a:gd name="connsiteX12284" fmla="*/ 1053824 w 4853691"/>
              <a:gd name="connsiteY12284" fmla="*/ 3891403 h 4860733"/>
              <a:gd name="connsiteX12285" fmla="*/ 1051477 w 4853691"/>
              <a:gd name="connsiteY12285" fmla="*/ 3891403 h 4860733"/>
              <a:gd name="connsiteX12286" fmla="*/ 1039742 w 4853691"/>
              <a:gd name="connsiteY12286" fmla="*/ 3884362 h 4860733"/>
              <a:gd name="connsiteX12287" fmla="*/ 633703 w 4853691"/>
              <a:gd name="connsiteY12287" fmla="*/ 3429035 h 4860733"/>
              <a:gd name="connsiteX12288" fmla="*/ 631355 w 4853691"/>
              <a:gd name="connsiteY12288" fmla="*/ 3405564 h 4860733"/>
              <a:gd name="connsiteX12289" fmla="*/ 626661 w 4853691"/>
              <a:gd name="connsiteY12289" fmla="*/ 3351582 h 4860733"/>
              <a:gd name="connsiteX12290" fmla="*/ 621967 w 4853691"/>
              <a:gd name="connsiteY12290" fmla="*/ 3297600 h 4860733"/>
              <a:gd name="connsiteX12291" fmla="*/ 621967 w 4853691"/>
              <a:gd name="connsiteY12291" fmla="*/ 3285865 h 4860733"/>
              <a:gd name="connsiteX12292" fmla="*/ 631355 w 4853691"/>
              <a:gd name="connsiteY12292" fmla="*/ 3281171 h 4860733"/>
              <a:gd name="connsiteX12293" fmla="*/ 661867 w 4853691"/>
              <a:gd name="connsiteY12293" fmla="*/ 3314030 h 4860733"/>
              <a:gd name="connsiteX12294" fmla="*/ 671255 w 4853691"/>
              <a:gd name="connsiteY12294" fmla="*/ 3323418 h 4860733"/>
              <a:gd name="connsiteX12295" fmla="*/ 715849 w 4853691"/>
              <a:gd name="connsiteY12295" fmla="*/ 3370359 h 4860733"/>
              <a:gd name="connsiteX12296" fmla="*/ 725237 w 4853691"/>
              <a:gd name="connsiteY12296" fmla="*/ 3379747 h 4860733"/>
              <a:gd name="connsiteX12297" fmla="*/ 769831 w 4853691"/>
              <a:gd name="connsiteY12297" fmla="*/ 3426688 h 4860733"/>
              <a:gd name="connsiteX12298" fmla="*/ 776872 w 4853691"/>
              <a:gd name="connsiteY12298" fmla="*/ 3433729 h 4860733"/>
              <a:gd name="connsiteX12299" fmla="*/ 823813 w 4853691"/>
              <a:gd name="connsiteY12299" fmla="*/ 3480670 h 4860733"/>
              <a:gd name="connsiteX12300" fmla="*/ 830854 w 4853691"/>
              <a:gd name="connsiteY12300" fmla="*/ 3487711 h 4860733"/>
              <a:gd name="connsiteX12301" fmla="*/ 877795 w 4853691"/>
              <a:gd name="connsiteY12301" fmla="*/ 3532305 h 4860733"/>
              <a:gd name="connsiteX12302" fmla="*/ 884837 w 4853691"/>
              <a:gd name="connsiteY12302" fmla="*/ 3539346 h 4860733"/>
              <a:gd name="connsiteX12303" fmla="*/ 936472 w 4853691"/>
              <a:gd name="connsiteY12303" fmla="*/ 3588634 h 4860733"/>
              <a:gd name="connsiteX12304" fmla="*/ 1032700 w 4853691"/>
              <a:gd name="connsiteY12304" fmla="*/ 3675475 h 4860733"/>
              <a:gd name="connsiteX12305" fmla="*/ 1028006 w 4853691"/>
              <a:gd name="connsiteY12305" fmla="*/ 3687210 h 4860733"/>
              <a:gd name="connsiteX12306" fmla="*/ 1032700 w 4853691"/>
              <a:gd name="connsiteY12306" fmla="*/ 3698945 h 4860733"/>
              <a:gd name="connsiteX12307" fmla="*/ 1025659 w 4853691"/>
              <a:gd name="connsiteY12307" fmla="*/ 3703639 h 4860733"/>
              <a:gd name="connsiteX12308" fmla="*/ 1023312 w 4853691"/>
              <a:gd name="connsiteY12308" fmla="*/ 3705986 h 4860733"/>
              <a:gd name="connsiteX12309" fmla="*/ 999842 w 4853691"/>
              <a:gd name="connsiteY12309" fmla="*/ 3722416 h 4860733"/>
              <a:gd name="connsiteX12310" fmla="*/ 999842 w 4853691"/>
              <a:gd name="connsiteY12310" fmla="*/ 3722416 h 4860733"/>
              <a:gd name="connsiteX12311" fmla="*/ 910654 w 4853691"/>
              <a:gd name="connsiteY12311" fmla="*/ 3774051 h 4860733"/>
              <a:gd name="connsiteX12312" fmla="*/ 659520 w 4853691"/>
              <a:gd name="connsiteY12312" fmla="*/ 3640269 h 4860733"/>
              <a:gd name="connsiteX12313" fmla="*/ 633703 w 4853691"/>
              <a:gd name="connsiteY12313" fmla="*/ 3429035 h 4860733"/>
              <a:gd name="connsiteX12314" fmla="*/ 535127 w 4853691"/>
              <a:gd name="connsiteY12314" fmla="*/ 3267089 h 4860733"/>
              <a:gd name="connsiteX12315" fmla="*/ 521044 w 4853691"/>
              <a:gd name="connsiteY12315" fmla="*/ 3267089 h 4860733"/>
              <a:gd name="connsiteX12316" fmla="*/ 502268 w 4853691"/>
              <a:gd name="connsiteY12316" fmla="*/ 3264742 h 4860733"/>
              <a:gd name="connsiteX12317" fmla="*/ 485839 w 4853691"/>
              <a:gd name="connsiteY12317" fmla="*/ 3262394 h 4860733"/>
              <a:gd name="connsiteX12318" fmla="*/ 469409 w 4853691"/>
              <a:gd name="connsiteY12318" fmla="*/ 3260048 h 4860733"/>
              <a:gd name="connsiteX12319" fmla="*/ 455327 w 4853691"/>
              <a:gd name="connsiteY12319" fmla="*/ 3257700 h 4860733"/>
              <a:gd name="connsiteX12320" fmla="*/ 438898 w 4853691"/>
              <a:gd name="connsiteY12320" fmla="*/ 3255354 h 4860733"/>
              <a:gd name="connsiteX12321" fmla="*/ 424815 w 4853691"/>
              <a:gd name="connsiteY12321" fmla="*/ 3253006 h 4860733"/>
              <a:gd name="connsiteX12322" fmla="*/ 408386 w 4853691"/>
              <a:gd name="connsiteY12322" fmla="*/ 3248312 h 4860733"/>
              <a:gd name="connsiteX12323" fmla="*/ 396651 w 4853691"/>
              <a:gd name="connsiteY12323" fmla="*/ 3243618 h 4860733"/>
              <a:gd name="connsiteX12324" fmla="*/ 380222 w 4853691"/>
              <a:gd name="connsiteY12324" fmla="*/ 3238924 h 4860733"/>
              <a:gd name="connsiteX12325" fmla="*/ 368486 w 4853691"/>
              <a:gd name="connsiteY12325" fmla="*/ 3234230 h 4860733"/>
              <a:gd name="connsiteX12326" fmla="*/ 352057 w 4853691"/>
              <a:gd name="connsiteY12326" fmla="*/ 3227189 h 4860733"/>
              <a:gd name="connsiteX12327" fmla="*/ 342669 w 4853691"/>
              <a:gd name="connsiteY12327" fmla="*/ 3222495 h 4860733"/>
              <a:gd name="connsiteX12328" fmla="*/ 345016 w 4853691"/>
              <a:gd name="connsiteY12328" fmla="*/ 3215454 h 4860733"/>
              <a:gd name="connsiteX12329" fmla="*/ 326239 w 4853691"/>
              <a:gd name="connsiteY12329" fmla="*/ 3196677 h 4860733"/>
              <a:gd name="connsiteX12330" fmla="*/ 330934 w 4853691"/>
              <a:gd name="connsiteY12330" fmla="*/ 3114531 h 4860733"/>
              <a:gd name="connsiteX12331" fmla="*/ 330934 w 4853691"/>
              <a:gd name="connsiteY12331" fmla="*/ 3107490 h 4860733"/>
              <a:gd name="connsiteX12332" fmla="*/ 330934 w 4853691"/>
              <a:gd name="connsiteY12332" fmla="*/ 3100448 h 4860733"/>
              <a:gd name="connsiteX12333" fmla="*/ 347363 w 4853691"/>
              <a:gd name="connsiteY12333" fmla="*/ 2814109 h 4860733"/>
              <a:gd name="connsiteX12334" fmla="*/ 347363 w 4853691"/>
              <a:gd name="connsiteY12334" fmla="*/ 2814109 h 4860733"/>
              <a:gd name="connsiteX12335" fmla="*/ 356751 w 4853691"/>
              <a:gd name="connsiteY12335" fmla="*/ 2811762 h 4860733"/>
              <a:gd name="connsiteX12336" fmla="*/ 605538 w 4853691"/>
              <a:gd name="connsiteY12336" fmla="*/ 3250659 h 4860733"/>
              <a:gd name="connsiteX12337" fmla="*/ 596150 w 4853691"/>
              <a:gd name="connsiteY12337" fmla="*/ 3267089 h 4860733"/>
              <a:gd name="connsiteX12338" fmla="*/ 570332 w 4853691"/>
              <a:gd name="connsiteY12338" fmla="*/ 3267089 h 4860733"/>
              <a:gd name="connsiteX12339" fmla="*/ 535127 w 4853691"/>
              <a:gd name="connsiteY12339" fmla="*/ 3267089 h 4860733"/>
              <a:gd name="connsiteX12340" fmla="*/ 281646 w 4853691"/>
              <a:gd name="connsiteY12340" fmla="*/ 3156777 h 4860733"/>
              <a:gd name="connsiteX12341" fmla="*/ 260522 w 4853691"/>
              <a:gd name="connsiteY12341" fmla="*/ 3128613 h 4860733"/>
              <a:gd name="connsiteX12342" fmla="*/ 244093 w 4853691"/>
              <a:gd name="connsiteY12342" fmla="*/ 3105142 h 4860733"/>
              <a:gd name="connsiteX12343" fmla="*/ 225316 w 4853691"/>
              <a:gd name="connsiteY12343" fmla="*/ 3076978 h 4860733"/>
              <a:gd name="connsiteX12344" fmla="*/ 211234 w 4853691"/>
              <a:gd name="connsiteY12344" fmla="*/ 3053507 h 4860733"/>
              <a:gd name="connsiteX12345" fmla="*/ 192458 w 4853691"/>
              <a:gd name="connsiteY12345" fmla="*/ 3025343 h 4860733"/>
              <a:gd name="connsiteX12346" fmla="*/ 178376 w 4853691"/>
              <a:gd name="connsiteY12346" fmla="*/ 3004220 h 4860733"/>
              <a:gd name="connsiteX12347" fmla="*/ 161946 w 4853691"/>
              <a:gd name="connsiteY12347" fmla="*/ 2976055 h 4860733"/>
              <a:gd name="connsiteX12348" fmla="*/ 150211 w 4853691"/>
              <a:gd name="connsiteY12348" fmla="*/ 2954932 h 4860733"/>
              <a:gd name="connsiteX12349" fmla="*/ 133782 w 4853691"/>
              <a:gd name="connsiteY12349" fmla="*/ 2924420 h 4860733"/>
              <a:gd name="connsiteX12350" fmla="*/ 124393 w 4853691"/>
              <a:gd name="connsiteY12350" fmla="*/ 2905643 h 4860733"/>
              <a:gd name="connsiteX12351" fmla="*/ 122046 w 4853691"/>
              <a:gd name="connsiteY12351" fmla="*/ 2900949 h 4860733"/>
              <a:gd name="connsiteX12352" fmla="*/ 122046 w 4853691"/>
              <a:gd name="connsiteY12352" fmla="*/ 2898602 h 4860733"/>
              <a:gd name="connsiteX12353" fmla="*/ 112658 w 4853691"/>
              <a:gd name="connsiteY12353" fmla="*/ 2882173 h 4860733"/>
              <a:gd name="connsiteX12354" fmla="*/ 107964 w 4853691"/>
              <a:gd name="connsiteY12354" fmla="*/ 2872785 h 4860733"/>
              <a:gd name="connsiteX12355" fmla="*/ 100923 w 4853691"/>
              <a:gd name="connsiteY12355" fmla="*/ 2856356 h 4860733"/>
              <a:gd name="connsiteX12356" fmla="*/ 89188 w 4853691"/>
              <a:gd name="connsiteY12356" fmla="*/ 2825844 h 4860733"/>
              <a:gd name="connsiteX12357" fmla="*/ 100923 w 4853691"/>
              <a:gd name="connsiteY12357" fmla="*/ 2807068 h 4860733"/>
              <a:gd name="connsiteX12358" fmla="*/ 82147 w 4853691"/>
              <a:gd name="connsiteY12358" fmla="*/ 2785944 h 4860733"/>
              <a:gd name="connsiteX12359" fmla="*/ 82147 w 4853691"/>
              <a:gd name="connsiteY12359" fmla="*/ 2771862 h 4860733"/>
              <a:gd name="connsiteX12360" fmla="*/ 89188 w 4853691"/>
              <a:gd name="connsiteY12360" fmla="*/ 2769515 h 4860733"/>
              <a:gd name="connsiteX12361" fmla="*/ 96229 w 4853691"/>
              <a:gd name="connsiteY12361" fmla="*/ 2783597 h 4860733"/>
              <a:gd name="connsiteX12362" fmla="*/ 105617 w 4853691"/>
              <a:gd name="connsiteY12362" fmla="*/ 2804721 h 4860733"/>
              <a:gd name="connsiteX12363" fmla="*/ 124393 w 4853691"/>
              <a:gd name="connsiteY12363" fmla="*/ 2849314 h 4860733"/>
              <a:gd name="connsiteX12364" fmla="*/ 131435 w 4853691"/>
              <a:gd name="connsiteY12364" fmla="*/ 2863397 h 4860733"/>
              <a:gd name="connsiteX12365" fmla="*/ 154905 w 4853691"/>
              <a:gd name="connsiteY12365" fmla="*/ 2912685 h 4860733"/>
              <a:gd name="connsiteX12366" fmla="*/ 164293 w 4853691"/>
              <a:gd name="connsiteY12366" fmla="*/ 2931461 h 4860733"/>
              <a:gd name="connsiteX12367" fmla="*/ 183070 w 4853691"/>
              <a:gd name="connsiteY12367" fmla="*/ 2969014 h 4860733"/>
              <a:gd name="connsiteX12368" fmla="*/ 194805 w 4853691"/>
              <a:gd name="connsiteY12368" fmla="*/ 2990137 h 4860733"/>
              <a:gd name="connsiteX12369" fmla="*/ 213581 w 4853691"/>
              <a:gd name="connsiteY12369" fmla="*/ 3025343 h 4860733"/>
              <a:gd name="connsiteX12370" fmla="*/ 227664 w 4853691"/>
              <a:gd name="connsiteY12370" fmla="*/ 3048813 h 4860733"/>
              <a:gd name="connsiteX12371" fmla="*/ 248787 w 4853691"/>
              <a:gd name="connsiteY12371" fmla="*/ 3084019 h 4860733"/>
              <a:gd name="connsiteX12372" fmla="*/ 262869 w 4853691"/>
              <a:gd name="connsiteY12372" fmla="*/ 3107490 h 4860733"/>
              <a:gd name="connsiteX12373" fmla="*/ 283993 w 4853691"/>
              <a:gd name="connsiteY12373" fmla="*/ 3142695 h 4860733"/>
              <a:gd name="connsiteX12374" fmla="*/ 300422 w 4853691"/>
              <a:gd name="connsiteY12374" fmla="*/ 3168513 h 4860733"/>
              <a:gd name="connsiteX12375" fmla="*/ 316851 w 4853691"/>
              <a:gd name="connsiteY12375" fmla="*/ 3194330 h 4860733"/>
              <a:gd name="connsiteX12376" fmla="*/ 316851 w 4853691"/>
              <a:gd name="connsiteY12376" fmla="*/ 3194330 h 4860733"/>
              <a:gd name="connsiteX12377" fmla="*/ 302769 w 4853691"/>
              <a:gd name="connsiteY12377" fmla="*/ 3175554 h 4860733"/>
              <a:gd name="connsiteX12378" fmla="*/ 281646 w 4853691"/>
              <a:gd name="connsiteY12378" fmla="*/ 3156777 h 4860733"/>
              <a:gd name="connsiteX12379" fmla="*/ 103270 w 4853691"/>
              <a:gd name="connsiteY12379" fmla="*/ 2877479 h 4860733"/>
              <a:gd name="connsiteX12380" fmla="*/ 96229 w 4853691"/>
              <a:gd name="connsiteY12380" fmla="*/ 2879826 h 4860733"/>
              <a:gd name="connsiteX12381" fmla="*/ 93882 w 4853691"/>
              <a:gd name="connsiteY12381" fmla="*/ 2872785 h 4860733"/>
              <a:gd name="connsiteX12382" fmla="*/ 86841 w 4853691"/>
              <a:gd name="connsiteY12382" fmla="*/ 2837579 h 4860733"/>
              <a:gd name="connsiteX12383" fmla="*/ 84494 w 4853691"/>
              <a:gd name="connsiteY12383" fmla="*/ 2825844 h 4860733"/>
              <a:gd name="connsiteX12384" fmla="*/ 86841 w 4853691"/>
              <a:gd name="connsiteY12384" fmla="*/ 2825844 h 4860733"/>
              <a:gd name="connsiteX12385" fmla="*/ 91535 w 4853691"/>
              <a:gd name="connsiteY12385" fmla="*/ 2837579 h 4860733"/>
              <a:gd name="connsiteX12386" fmla="*/ 100923 w 4853691"/>
              <a:gd name="connsiteY12386" fmla="*/ 2858703 h 4860733"/>
              <a:gd name="connsiteX12387" fmla="*/ 110311 w 4853691"/>
              <a:gd name="connsiteY12387" fmla="*/ 2877479 h 4860733"/>
              <a:gd name="connsiteX12388" fmla="*/ 103270 w 4853691"/>
              <a:gd name="connsiteY12388" fmla="*/ 2877479 h 4860733"/>
              <a:gd name="connsiteX12389" fmla="*/ 65717 w 4853691"/>
              <a:gd name="connsiteY12389" fmla="*/ 2771862 h 4860733"/>
              <a:gd name="connsiteX12390" fmla="*/ 58676 w 4853691"/>
              <a:gd name="connsiteY12390" fmla="*/ 2753085 h 4860733"/>
              <a:gd name="connsiteX12391" fmla="*/ 53982 w 4853691"/>
              <a:gd name="connsiteY12391" fmla="*/ 2741350 h 4860733"/>
              <a:gd name="connsiteX12392" fmla="*/ 49288 w 4853691"/>
              <a:gd name="connsiteY12392" fmla="*/ 2729615 h 4860733"/>
              <a:gd name="connsiteX12393" fmla="*/ 53982 w 4853691"/>
              <a:gd name="connsiteY12393" fmla="*/ 2727268 h 4860733"/>
              <a:gd name="connsiteX12394" fmla="*/ 53982 w 4853691"/>
              <a:gd name="connsiteY12394" fmla="*/ 2729615 h 4860733"/>
              <a:gd name="connsiteX12395" fmla="*/ 56329 w 4853691"/>
              <a:gd name="connsiteY12395" fmla="*/ 2736656 h 4860733"/>
              <a:gd name="connsiteX12396" fmla="*/ 61023 w 4853691"/>
              <a:gd name="connsiteY12396" fmla="*/ 2753085 h 4860733"/>
              <a:gd name="connsiteX12397" fmla="*/ 63370 w 4853691"/>
              <a:gd name="connsiteY12397" fmla="*/ 2762474 h 4860733"/>
              <a:gd name="connsiteX12398" fmla="*/ 72758 w 4853691"/>
              <a:gd name="connsiteY12398" fmla="*/ 2788291 h 4860733"/>
              <a:gd name="connsiteX12399" fmla="*/ 72758 w 4853691"/>
              <a:gd name="connsiteY12399" fmla="*/ 2788291 h 4860733"/>
              <a:gd name="connsiteX12400" fmla="*/ 70411 w 4853691"/>
              <a:gd name="connsiteY12400" fmla="*/ 2783597 h 4860733"/>
              <a:gd name="connsiteX12401" fmla="*/ 65717 w 4853691"/>
              <a:gd name="connsiteY12401" fmla="*/ 2771862 h 4860733"/>
              <a:gd name="connsiteX12402" fmla="*/ 49288 w 4853691"/>
              <a:gd name="connsiteY12402" fmla="*/ 2694409 h 4860733"/>
              <a:gd name="connsiteX12403" fmla="*/ 49288 w 4853691"/>
              <a:gd name="connsiteY12403" fmla="*/ 2694409 h 4860733"/>
              <a:gd name="connsiteX12404" fmla="*/ 49288 w 4853691"/>
              <a:gd name="connsiteY12404" fmla="*/ 2694409 h 4860733"/>
              <a:gd name="connsiteX12405" fmla="*/ 49288 w 4853691"/>
              <a:gd name="connsiteY12405" fmla="*/ 2694409 h 4860733"/>
              <a:gd name="connsiteX12406" fmla="*/ 49288 w 4853691"/>
              <a:gd name="connsiteY12406" fmla="*/ 2694409 h 4860733"/>
              <a:gd name="connsiteX12407" fmla="*/ 49288 w 4853691"/>
              <a:gd name="connsiteY12407" fmla="*/ 2694409 h 4860733"/>
              <a:gd name="connsiteX12408" fmla="*/ 39900 w 4853691"/>
              <a:gd name="connsiteY12408" fmla="*/ 2647468 h 4860733"/>
              <a:gd name="connsiteX12409" fmla="*/ 35206 w 4853691"/>
              <a:gd name="connsiteY12409" fmla="*/ 2645121 h 4860733"/>
              <a:gd name="connsiteX12410" fmla="*/ 39900 w 4853691"/>
              <a:gd name="connsiteY12410" fmla="*/ 2642774 h 4860733"/>
              <a:gd name="connsiteX12411" fmla="*/ 39900 w 4853691"/>
              <a:gd name="connsiteY12411" fmla="*/ 2647468 h 4860733"/>
              <a:gd name="connsiteX12412" fmla="*/ 46941 w 4853691"/>
              <a:gd name="connsiteY12412" fmla="*/ 2654510 h 4860733"/>
              <a:gd name="connsiteX12413" fmla="*/ 39900 w 4853691"/>
              <a:gd name="connsiteY12413" fmla="*/ 2647468 h 4860733"/>
              <a:gd name="connsiteX12414" fmla="*/ 39900 w 4853691"/>
              <a:gd name="connsiteY12414" fmla="*/ 2640427 h 4860733"/>
              <a:gd name="connsiteX12415" fmla="*/ 44594 w 4853691"/>
              <a:gd name="connsiteY12415" fmla="*/ 2633386 h 4860733"/>
              <a:gd name="connsiteX12416" fmla="*/ 51635 w 4853691"/>
              <a:gd name="connsiteY12416" fmla="*/ 2654510 h 4860733"/>
              <a:gd name="connsiteX12417" fmla="*/ 46941 w 4853691"/>
              <a:gd name="connsiteY12417" fmla="*/ 2654510 h 4860733"/>
              <a:gd name="connsiteX12418" fmla="*/ 79800 w 4853691"/>
              <a:gd name="connsiteY12418" fmla="*/ 2785944 h 4860733"/>
              <a:gd name="connsiteX12419" fmla="*/ 75105 w 4853691"/>
              <a:gd name="connsiteY12419" fmla="*/ 2785944 h 4860733"/>
              <a:gd name="connsiteX12420" fmla="*/ 68064 w 4853691"/>
              <a:gd name="connsiteY12420" fmla="*/ 2764821 h 4860733"/>
              <a:gd name="connsiteX12421" fmla="*/ 79800 w 4853691"/>
              <a:gd name="connsiteY12421" fmla="*/ 2769515 h 4860733"/>
              <a:gd name="connsiteX12422" fmla="*/ 79800 w 4853691"/>
              <a:gd name="connsiteY12422" fmla="*/ 2785944 h 4860733"/>
              <a:gd name="connsiteX12423" fmla="*/ 607885 w 4853691"/>
              <a:gd name="connsiteY12423" fmla="*/ 3046466 h 4860733"/>
              <a:gd name="connsiteX12424" fmla="*/ 607885 w 4853691"/>
              <a:gd name="connsiteY12424" fmla="*/ 3034731 h 4860733"/>
              <a:gd name="connsiteX12425" fmla="*/ 614926 w 4853691"/>
              <a:gd name="connsiteY12425" fmla="*/ 3032384 h 4860733"/>
              <a:gd name="connsiteX12426" fmla="*/ 619620 w 4853691"/>
              <a:gd name="connsiteY12426" fmla="*/ 3041772 h 4860733"/>
              <a:gd name="connsiteX12427" fmla="*/ 652479 w 4853691"/>
              <a:gd name="connsiteY12427" fmla="*/ 3093407 h 4860733"/>
              <a:gd name="connsiteX12428" fmla="*/ 680643 w 4853691"/>
              <a:gd name="connsiteY12428" fmla="*/ 3138001 h 4860733"/>
              <a:gd name="connsiteX12429" fmla="*/ 701767 w 4853691"/>
              <a:gd name="connsiteY12429" fmla="*/ 3170860 h 4860733"/>
              <a:gd name="connsiteX12430" fmla="*/ 807384 w 4853691"/>
              <a:gd name="connsiteY12430" fmla="*/ 3335153 h 4860733"/>
              <a:gd name="connsiteX12431" fmla="*/ 823813 w 4853691"/>
              <a:gd name="connsiteY12431" fmla="*/ 3358623 h 4860733"/>
              <a:gd name="connsiteX12432" fmla="*/ 863713 w 4853691"/>
              <a:gd name="connsiteY12432" fmla="*/ 3419647 h 4860733"/>
              <a:gd name="connsiteX12433" fmla="*/ 887184 w 4853691"/>
              <a:gd name="connsiteY12433" fmla="*/ 3452505 h 4860733"/>
              <a:gd name="connsiteX12434" fmla="*/ 922389 w 4853691"/>
              <a:gd name="connsiteY12434" fmla="*/ 3506487 h 4860733"/>
              <a:gd name="connsiteX12435" fmla="*/ 948207 w 4853691"/>
              <a:gd name="connsiteY12435" fmla="*/ 3544040 h 4860733"/>
              <a:gd name="connsiteX12436" fmla="*/ 981065 w 4853691"/>
              <a:gd name="connsiteY12436" fmla="*/ 3593328 h 4860733"/>
              <a:gd name="connsiteX12437" fmla="*/ 1013924 w 4853691"/>
              <a:gd name="connsiteY12437" fmla="*/ 3637922 h 4860733"/>
              <a:gd name="connsiteX12438" fmla="*/ 1035047 w 4853691"/>
              <a:gd name="connsiteY12438" fmla="*/ 3668434 h 4860733"/>
              <a:gd name="connsiteX12439" fmla="*/ 1032700 w 4853691"/>
              <a:gd name="connsiteY12439" fmla="*/ 3670781 h 4860733"/>
              <a:gd name="connsiteX12440" fmla="*/ 1016271 w 4853691"/>
              <a:gd name="connsiteY12440" fmla="*/ 3656698 h 4860733"/>
              <a:gd name="connsiteX12441" fmla="*/ 990454 w 4853691"/>
              <a:gd name="connsiteY12441" fmla="*/ 3633228 h 4860733"/>
              <a:gd name="connsiteX12442" fmla="*/ 964636 w 4853691"/>
              <a:gd name="connsiteY12442" fmla="*/ 3609757 h 4860733"/>
              <a:gd name="connsiteX12443" fmla="*/ 936472 w 4853691"/>
              <a:gd name="connsiteY12443" fmla="*/ 3583940 h 4860733"/>
              <a:gd name="connsiteX12444" fmla="*/ 910654 w 4853691"/>
              <a:gd name="connsiteY12444" fmla="*/ 3560470 h 4860733"/>
              <a:gd name="connsiteX12445" fmla="*/ 882489 w 4853691"/>
              <a:gd name="connsiteY12445" fmla="*/ 3534652 h 4860733"/>
              <a:gd name="connsiteX12446" fmla="*/ 856672 w 4853691"/>
              <a:gd name="connsiteY12446" fmla="*/ 3511182 h 4860733"/>
              <a:gd name="connsiteX12447" fmla="*/ 828507 w 4853691"/>
              <a:gd name="connsiteY12447" fmla="*/ 3483017 h 4860733"/>
              <a:gd name="connsiteX12448" fmla="*/ 805037 w 4853691"/>
              <a:gd name="connsiteY12448" fmla="*/ 3459547 h 4860733"/>
              <a:gd name="connsiteX12449" fmla="*/ 774525 w 4853691"/>
              <a:gd name="connsiteY12449" fmla="*/ 3431382 h 4860733"/>
              <a:gd name="connsiteX12450" fmla="*/ 751055 w 4853691"/>
              <a:gd name="connsiteY12450" fmla="*/ 3407912 h 4860733"/>
              <a:gd name="connsiteX12451" fmla="*/ 720543 w 4853691"/>
              <a:gd name="connsiteY12451" fmla="*/ 3377400 h 4860733"/>
              <a:gd name="connsiteX12452" fmla="*/ 699420 w 4853691"/>
              <a:gd name="connsiteY12452" fmla="*/ 3356276 h 4860733"/>
              <a:gd name="connsiteX12453" fmla="*/ 629008 w 4853691"/>
              <a:gd name="connsiteY12453" fmla="*/ 3281171 h 4860733"/>
              <a:gd name="connsiteX12454" fmla="*/ 633703 w 4853691"/>
              <a:gd name="connsiteY12454" fmla="*/ 3267089 h 4860733"/>
              <a:gd name="connsiteX12455" fmla="*/ 612579 w 4853691"/>
              <a:gd name="connsiteY12455" fmla="*/ 3245965 h 4860733"/>
              <a:gd name="connsiteX12456" fmla="*/ 612579 w 4853691"/>
              <a:gd name="connsiteY12456" fmla="*/ 3245965 h 4860733"/>
              <a:gd name="connsiteX12457" fmla="*/ 605538 w 4853691"/>
              <a:gd name="connsiteY12457" fmla="*/ 3081672 h 4860733"/>
              <a:gd name="connsiteX12458" fmla="*/ 607885 w 4853691"/>
              <a:gd name="connsiteY12458" fmla="*/ 3046466 h 4860733"/>
              <a:gd name="connsiteX12459" fmla="*/ 659520 w 4853691"/>
              <a:gd name="connsiteY12459" fmla="*/ 3030037 h 4860733"/>
              <a:gd name="connsiteX12460" fmla="*/ 685338 w 4853691"/>
              <a:gd name="connsiteY12460" fmla="*/ 3037078 h 4860733"/>
              <a:gd name="connsiteX12461" fmla="*/ 713502 w 4853691"/>
              <a:gd name="connsiteY12461" fmla="*/ 3044119 h 4860733"/>
              <a:gd name="connsiteX12462" fmla="*/ 741667 w 4853691"/>
              <a:gd name="connsiteY12462" fmla="*/ 3051160 h 4860733"/>
              <a:gd name="connsiteX12463" fmla="*/ 767484 w 4853691"/>
              <a:gd name="connsiteY12463" fmla="*/ 3058201 h 4860733"/>
              <a:gd name="connsiteX12464" fmla="*/ 800343 w 4853691"/>
              <a:gd name="connsiteY12464" fmla="*/ 3065243 h 4860733"/>
              <a:gd name="connsiteX12465" fmla="*/ 826160 w 4853691"/>
              <a:gd name="connsiteY12465" fmla="*/ 3069937 h 4860733"/>
              <a:gd name="connsiteX12466" fmla="*/ 861366 w 4853691"/>
              <a:gd name="connsiteY12466" fmla="*/ 3076978 h 4860733"/>
              <a:gd name="connsiteX12467" fmla="*/ 884837 w 4853691"/>
              <a:gd name="connsiteY12467" fmla="*/ 3081672 h 4860733"/>
              <a:gd name="connsiteX12468" fmla="*/ 922389 w 4853691"/>
              <a:gd name="connsiteY12468" fmla="*/ 3088713 h 4860733"/>
              <a:gd name="connsiteX12469" fmla="*/ 945860 w 4853691"/>
              <a:gd name="connsiteY12469" fmla="*/ 3093407 h 4860733"/>
              <a:gd name="connsiteX12470" fmla="*/ 988107 w 4853691"/>
              <a:gd name="connsiteY12470" fmla="*/ 3100448 h 4860733"/>
              <a:gd name="connsiteX12471" fmla="*/ 1009230 w 4853691"/>
              <a:gd name="connsiteY12471" fmla="*/ 3102796 h 4860733"/>
              <a:gd name="connsiteX12472" fmla="*/ 1060865 w 4853691"/>
              <a:gd name="connsiteY12472" fmla="*/ 3109836 h 4860733"/>
              <a:gd name="connsiteX12473" fmla="*/ 1074947 w 4853691"/>
              <a:gd name="connsiteY12473" fmla="*/ 3112184 h 4860733"/>
              <a:gd name="connsiteX12474" fmla="*/ 1138318 w 4853691"/>
              <a:gd name="connsiteY12474" fmla="*/ 3119225 h 4860733"/>
              <a:gd name="connsiteX12475" fmla="*/ 1140665 w 4853691"/>
              <a:gd name="connsiteY12475" fmla="*/ 3119225 h 4860733"/>
              <a:gd name="connsiteX12476" fmla="*/ 1276793 w 4853691"/>
              <a:gd name="connsiteY12476" fmla="*/ 3130960 h 4860733"/>
              <a:gd name="connsiteX12477" fmla="*/ 1276793 w 4853691"/>
              <a:gd name="connsiteY12477" fmla="*/ 3130960 h 4860733"/>
              <a:gd name="connsiteX12478" fmla="*/ 1347205 w 4853691"/>
              <a:gd name="connsiteY12478" fmla="*/ 3135654 h 4860733"/>
              <a:gd name="connsiteX12479" fmla="*/ 1356593 w 4853691"/>
              <a:gd name="connsiteY12479" fmla="*/ 3135654 h 4860733"/>
              <a:gd name="connsiteX12480" fmla="*/ 1419963 w 4853691"/>
              <a:gd name="connsiteY12480" fmla="*/ 3138001 h 4860733"/>
              <a:gd name="connsiteX12481" fmla="*/ 1443434 w 4853691"/>
              <a:gd name="connsiteY12481" fmla="*/ 3138001 h 4860733"/>
              <a:gd name="connsiteX12482" fmla="*/ 1495069 w 4853691"/>
              <a:gd name="connsiteY12482" fmla="*/ 3140348 h 4860733"/>
              <a:gd name="connsiteX12483" fmla="*/ 1525580 w 4853691"/>
              <a:gd name="connsiteY12483" fmla="*/ 3140348 h 4860733"/>
              <a:gd name="connsiteX12484" fmla="*/ 1570174 w 4853691"/>
              <a:gd name="connsiteY12484" fmla="*/ 3140348 h 4860733"/>
              <a:gd name="connsiteX12485" fmla="*/ 1605380 w 4853691"/>
              <a:gd name="connsiteY12485" fmla="*/ 3140348 h 4860733"/>
              <a:gd name="connsiteX12486" fmla="*/ 1628850 w 4853691"/>
              <a:gd name="connsiteY12486" fmla="*/ 3140348 h 4860733"/>
              <a:gd name="connsiteX12487" fmla="*/ 1635891 w 4853691"/>
              <a:gd name="connsiteY12487" fmla="*/ 3154431 h 4860733"/>
              <a:gd name="connsiteX12488" fmla="*/ 1584256 w 4853691"/>
              <a:gd name="connsiteY12488" fmla="*/ 3210759 h 4860733"/>
              <a:gd name="connsiteX12489" fmla="*/ 1579562 w 4853691"/>
              <a:gd name="connsiteY12489" fmla="*/ 3215454 h 4860733"/>
              <a:gd name="connsiteX12490" fmla="*/ 1556092 w 4853691"/>
              <a:gd name="connsiteY12490" fmla="*/ 3241271 h 4860733"/>
              <a:gd name="connsiteX12491" fmla="*/ 1544357 w 4853691"/>
              <a:gd name="connsiteY12491" fmla="*/ 3253006 h 4860733"/>
              <a:gd name="connsiteX12492" fmla="*/ 1525580 w 4853691"/>
              <a:gd name="connsiteY12492" fmla="*/ 3274130 h 4860733"/>
              <a:gd name="connsiteX12493" fmla="*/ 1509151 w 4853691"/>
              <a:gd name="connsiteY12493" fmla="*/ 3292906 h 4860733"/>
              <a:gd name="connsiteX12494" fmla="*/ 1495069 w 4853691"/>
              <a:gd name="connsiteY12494" fmla="*/ 3309335 h 4860733"/>
              <a:gd name="connsiteX12495" fmla="*/ 1473945 w 4853691"/>
              <a:gd name="connsiteY12495" fmla="*/ 3330459 h 4860733"/>
              <a:gd name="connsiteX12496" fmla="*/ 1462210 w 4853691"/>
              <a:gd name="connsiteY12496" fmla="*/ 3342194 h 4860733"/>
              <a:gd name="connsiteX12497" fmla="*/ 1436392 w 4853691"/>
              <a:gd name="connsiteY12497" fmla="*/ 3368012 h 4860733"/>
              <a:gd name="connsiteX12498" fmla="*/ 1429351 w 4853691"/>
              <a:gd name="connsiteY12498" fmla="*/ 3375053 h 4860733"/>
              <a:gd name="connsiteX12499" fmla="*/ 1398840 w 4853691"/>
              <a:gd name="connsiteY12499" fmla="*/ 3405564 h 4860733"/>
              <a:gd name="connsiteX12500" fmla="*/ 1398840 w 4853691"/>
              <a:gd name="connsiteY12500" fmla="*/ 3405564 h 4860733"/>
              <a:gd name="connsiteX12501" fmla="*/ 1178217 w 4853691"/>
              <a:gd name="connsiteY12501" fmla="*/ 3600369 h 4860733"/>
              <a:gd name="connsiteX12502" fmla="*/ 1171176 w 4853691"/>
              <a:gd name="connsiteY12502" fmla="*/ 3605063 h 4860733"/>
              <a:gd name="connsiteX12503" fmla="*/ 1147706 w 4853691"/>
              <a:gd name="connsiteY12503" fmla="*/ 3621493 h 4860733"/>
              <a:gd name="connsiteX12504" fmla="*/ 1131276 w 4853691"/>
              <a:gd name="connsiteY12504" fmla="*/ 3633228 h 4860733"/>
              <a:gd name="connsiteX12505" fmla="*/ 1114847 w 4853691"/>
              <a:gd name="connsiteY12505" fmla="*/ 3644963 h 4860733"/>
              <a:gd name="connsiteX12506" fmla="*/ 1093724 w 4853691"/>
              <a:gd name="connsiteY12506" fmla="*/ 3661392 h 4860733"/>
              <a:gd name="connsiteX12507" fmla="*/ 1081988 w 4853691"/>
              <a:gd name="connsiteY12507" fmla="*/ 3668434 h 4860733"/>
              <a:gd name="connsiteX12508" fmla="*/ 1070253 w 4853691"/>
              <a:gd name="connsiteY12508" fmla="*/ 3675475 h 4860733"/>
              <a:gd name="connsiteX12509" fmla="*/ 1053824 w 4853691"/>
              <a:gd name="connsiteY12509" fmla="*/ 3666087 h 4860733"/>
              <a:gd name="connsiteX12510" fmla="*/ 1042089 w 4853691"/>
              <a:gd name="connsiteY12510" fmla="*/ 3670781 h 4860733"/>
              <a:gd name="connsiteX12511" fmla="*/ 868407 w 4853691"/>
              <a:gd name="connsiteY12511" fmla="*/ 3421994 h 4860733"/>
              <a:gd name="connsiteX12512" fmla="*/ 859019 w 4853691"/>
              <a:gd name="connsiteY12512" fmla="*/ 3407912 h 4860733"/>
              <a:gd name="connsiteX12513" fmla="*/ 812078 w 4853691"/>
              <a:gd name="connsiteY12513" fmla="*/ 3337500 h 4860733"/>
              <a:gd name="connsiteX12514" fmla="*/ 795649 w 4853691"/>
              <a:gd name="connsiteY12514" fmla="*/ 3311683 h 4860733"/>
              <a:gd name="connsiteX12515" fmla="*/ 758096 w 4853691"/>
              <a:gd name="connsiteY12515" fmla="*/ 3253006 h 4860733"/>
              <a:gd name="connsiteX12516" fmla="*/ 734626 w 4853691"/>
              <a:gd name="connsiteY12516" fmla="*/ 3217801 h 4860733"/>
              <a:gd name="connsiteX12517" fmla="*/ 706461 w 4853691"/>
              <a:gd name="connsiteY12517" fmla="*/ 3170860 h 4860733"/>
              <a:gd name="connsiteX12518" fmla="*/ 668908 w 4853691"/>
              <a:gd name="connsiteY12518" fmla="*/ 3112184 h 4860733"/>
              <a:gd name="connsiteX12519" fmla="*/ 657173 w 4853691"/>
              <a:gd name="connsiteY12519" fmla="*/ 3093407 h 4860733"/>
              <a:gd name="connsiteX12520" fmla="*/ 619620 w 4853691"/>
              <a:gd name="connsiteY12520" fmla="*/ 3032384 h 4860733"/>
              <a:gd name="connsiteX12521" fmla="*/ 626661 w 4853691"/>
              <a:gd name="connsiteY12521" fmla="*/ 3022996 h 4860733"/>
              <a:gd name="connsiteX12522" fmla="*/ 633703 w 4853691"/>
              <a:gd name="connsiteY12522" fmla="*/ 3025343 h 4860733"/>
              <a:gd name="connsiteX12523" fmla="*/ 659520 w 4853691"/>
              <a:gd name="connsiteY12523" fmla="*/ 3030037 h 4860733"/>
              <a:gd name="connsiteX12524" fmla="*/ 1621809 w 4853691"/>
              <a:gd name="connsiteY12524" fmla="*/ 3067590 h 4860733"/>
              <a:gd name="connsiteX12525" fmla="*/ 1610074 w 4853691"/>
              <a:gd name="connsiteY12525" fmla="*/ 3034731 h 4860733"/>
              <a:gd name="connsiteX12526" fmla="*/ 1603033 w 4853691"/>
              <a:gd name="connsiteY12526" fmla="*/ 3013608 h 4860733"/>
              <a:gd name="connsiteX12527" fmla="*/ 1591298 w 4853691"/>
              <a:gd name="connsiteY12527" fmla="*/ 2985443 h 4860733"/>
              <a:gd name="connsiteX12528" fmla="*/ 1581909 w 4853691"/>
              <a:gd name="connsiteY12528" fmla="*/ 2957279 h 4860733"/>
              <a:gd name="connsiteX12529" fmla="*/ 1574868 w 4853691"/>
              <a:gd name="connsiteY12529" fmla="*/ 2933808 h 4860733"/>
              <a:gd name="connsiteX12530" fmla="*/ 1560786 w 4853691"/>
              <a:gd name="connsiteY12530" fmla="*/ 2893908 h 4860733"/>
              <a:gd name="connsiteX12531" fmla="*/ 1556092 w 4853691"/>
              <a:gd name="connsiteY12531" fmla="*/ 2882173 h 4860733"/>
              <a:gd name="connsiteX12532" fmla="*/ 1523233 w 4853691"/>
              <a:gd name="connsiteY12532" fmla="*/ 2788291 h 4860733"/>
              <a:gd name="connsiteX12533" fmla="*/ 1520886 w 4853691"/>
              <a:gd name="connsiteY12533" fmla="*/ 2783597 h 4860733"/>
              <a:gd name="connsiteX12534" fmla="*/ 1391799 w 4853691"/>
              <a:gd name="connsiteY12534" fmla="*/ 2403376 h 4860733"/>
              <a:gd name="connsiteX12535" fmla="*/ 1405881 w 4853691"/>
              <a:gd name="connsiteY12535" fmla="*/ 2384599 h 4860733"/>
              <a:gd name="connsiteX12536" fmla="*/ 1403534 w 4853691"/>
              <a:gd name="connsiteY12536" fmla="*/ 2377558 h 4860733"/>
              <a:gd name="connsiteX12537" fmla="*/ 1513845 w 4853691"/>
              <a:gd name="connsiteY12537" fmla="*/ 2328270 h 4860733"/>
              <a:gd name="connsiteX12538" fmla="*/ 1642933 w 4853691"/>
              <a:gd name="connsiteY12538" fmla="*/ 2271941 h 4860733"/>
              <a:gd name="connsiteX12539" fmla="*/ 2020807 w 4853691"/>
              <a:gd name="connsiteY12539" fmla="*/ 2109995 h 4860733"/>
              <a:gd name="connsiteX12540" fmla="*/ 2025501 w 4853691"/>
              <a:gd name="connsiteY12540" fmla="*/ 2107648 h 4860733"/>
              <a:gd name="connsiteX12541" fmla="*/ 2034889 w 4853691"/>
              <a:gd name="connsiteY12541" fmla="*/ 2117036 h 4860733"/>
              <a:gd name="connsiteX12542" fmla="*/ 1976213 w 4853691"/>
              <a:gd name="connsiteY12542" fmla="*/ 2262553 h 4860733"/>
              <a:gd name="connsiteX12543" fmla="*/ 1955090 w 4853691"/>
              <a:gd name="connsiteY12543" fmla="*/ 2314188 h 4860733"/>
              <a:gd name="connsiteX12544" fmla="*/ 1882331 w 4853691"/>
              <a:gd name="connsiteY12544" fmla="*/ 2499605 h 4860733"/>
              <a:gd name="connsiteX12545" fmla="*/ 1870596 w 4853691"/>
              <a:gd name="connsiteY12545" fmla="*/ 2527769 h 4860733"/>
              <a:gd name="connsiteX12546" fmla="*/ 1809573 w 4853691"/>
              <a:gd name="connsiteY12546" fmla="*/ 2687368 h 4860733"/>
              <a:gd name="connsiteX12547" fmla="*/ 1790797 w 4853691"/>
              <a:gd name="connsiteY12547" fmla="*/ 2739003 h 4860733"/>
              <a:gd name="connsiteX12548" fmla="*/ 1713344 w 4853691"/>
              <a:gd name="connsiteY12548" fmla="*/ 2947890 h 4860733"/>
              <a:gd name="connsiteX12549" fmla="*/ 1649974 w 4853691"/>
              <a:gd name="connsiteY12549" fmla="*/ 3116878 h 4860733"/>
              <a:gd name="connsiteX12550" fmla="*/ 1642933 w 4853691"/>
              <a:gd name="connsiteY12550" fmla="*/ 3114531 h 4860733"/>
              <a:gd name="connsiteX12551" fmla="*/ 1635891 w 4853691"/>
              <a:gd name="connsiteY12551" fmla="*/ 3116878 h 4860733"/>
              <a:gd name="connsiteX12552" fmla="*/ 1624156 w 4853691"/>
              <a:gd name="connsiteY12552" fmla="*/ 3084019 h 4860733"/>
              <a:gd name="connsiteX12553" fmla="*/ 1621809 w 4853691"/>
              <a:gd name="connsiteY12553" fmla="*/ 3067590 h 4860733"/>
              <a:gd name="connsiteX12554" fmla="*/ 1300264 w 4853691"/>
              <a:gd name="connsiteY12554" fmla="*/ 1962131 h 4860733"/>
              <a:gd name="connsiteX12555" fmla="*/ 1300264 w 4853691"/>
              <a:gd name="connsiteY12555" fmla="*/ 1952743 h 4860733"/>
              <a:gd name="connsiteX12556" fmla="*/ 1302611 w 4853691"/>
              <a:gd name="connsiteY12556" fmla="*/ 1868249 h 4860733"/>
              <a:gd name="connsiteX12557" fmla="*/ 1302611 w 4853691"/>
              <a:gd name="connsiteY12557" fmla="*/ 1851820 h 4860733"/>
              <a:gd name="connsiteX12558" fmla="*/ 1304958 w 4853691"/>
              <a:gd name="connsiteY12558" fmla="*/ 1776714 h 4860733"/>
              <a:gd name="connsiteX12559" fmla="*/ 1307305 w 4853691"/>
              <a:gd name="connsiteY12559" fmla="*/ 1725079 h 4860733"/>
              <a:gd name="connsiteX12560" fmla="*/ 1309652 w 4853691"/>
              <a:gd name="connsiteY12560" fmla="*/ 1685179 h 4860733"/>
              <a:gd name="connsiteX12561" fmla="*/ 1311999 w 4853691"/>
              <a:gd name="connsiteY12561" fmla="*/ 1614768 h 4860733"/>
              <a:gd name="connsiteX12562" fmla="*/ 1311999 w 4853691"/>
              <a:gd name="connsiteY12562" fmla="*/ 1595992 h 4860733"/>
              <a:gd name="connsiteX12563" fmla="*/ 1326081 w 4853691"/>
              <a:gd name="connsiteY12563" fmla="*/ 1356593 h 4860733"/>
              <a:gd name="connsiteX12564" fmla="*/ 1326081 w 4853691"/>
              <a:gd name="connsiteY12564" fmla="*/ 1356593 h 4860733"/>
              <a:gd name="connsiteX12565" fmla="*/ 1347205 w 4853691"/>
              <a:gd name="connsiteY12565" fmla="*/ 1335469 h 4860733"/>
              <a:gd name="connsiteX12566" fmla="*/ 1328428 w 4853691"/>
              <a:gd name="connsiteY12566" fmla="*/ 1316693 h 4860733"/>
              <a:gd name="connsiteX12567" fmla="*/ 1333122 w 4853691"/>
              <a:gd name="connsiteY12567" fmla="*/ 1250976 h 4860733"/>
              <a:gd name="connsiteX12568" fmla="*/ 1335469 w 4853691"/>
              <a:gd name="connsiteY12568" fmla="*/ 1225158 h 4860733"/>
              <a:gd name="connsiteX12569" fmla="*/ 1340164 w 4853691"/>
              <a:gd name="connsiteY12569" fmla="*/ 1168829 h 4860733"/>
              <a:gd name="connsiteX12570" fmla="*/ 1342511 w 4853691"/>
              <a:gd name="connsiteY12570" fmla="*/ 1145359 h 4860733"/>
              <a:gd name="connsiteX12571" fmla="*/ 1342511 w 4853691"/>
              <a:gd name="connsiteY12571" fmla="*/ 1140665 h 4860733"/>
              <a:gd name="connsiteX12572" fmla="*/ 1490375 w 4853691"/>
              <a:gd name="connsiteY12572" fmla="*/ 1084335 h 4860733"/>
              <a:gd name="connsiteX12573" fmla="*/ 1509151 w 4853691"/>
              <a:gd name="connsiteY12573" fmla="*/ 1096071 h 4860733"/>
              <a:gd name="connsiteX12574" fmla="*/ 1530274 w 4853691"/>
              <a:gd name="connsiteY12574" fmla="*/ 1074947 h 4860733"/>
              <a:gd name="connsiteX12575" fmla="*/ 1530274 w 4853691"/>
              <a:gd name="connsiteY12575" fmla="*/ 1070253 h 4860733"/>
              <a:gd name="connsiteX12576" fmla="*/ 1549051 w 4853691"/>
              <a:gd name="connsiteY12576" fmla="*/ 1063212 h 4860733"/>
              <a:gd name="connsiteX12577" fmla="*/ 1556092 w 4853691"/>
              <a:gd name="connsiteY12577" fmla="*/ 1077294 h 4860733"/>
              <a:gd name="connsiteX12578" fmla="*/ 1565480 w 4853691"/>
              <a:gd name="connsiteY12578" fmla="*/ 1098418 h 4860733"/>
              <a:gd name="connsiteX12579" fmla="*/ 1584256 w 4853691"/>
              <a:gd name="connsiteY12579" fmla="*/ 1140665 h 4860733"/>
              <a:gd name="connsiteX12580" fmla="*/ 1591298 w 4853691"/>
              <a:gd name="connsiteY12580" fmla="*/ 1157094 h 4860733"/>
              <a:gd name="connsiteX12581" fmla="*/ 1612421 w 4853691"/>
              <a:gd name="connsiteY12581" fmla="*/ 1208729 h 4860733"/>
              <a:gd name="connsiteX12582" fmla="*/ 1617115 w 4853691"/>
              <a:gd name="connsiteY12582" fmla="*/ 1218117 h 4860733"/>
              <a:gd name="connsiteX12583" fmla="*/ 1640586 w 4853691"/>
              <a:gd name="connsiteY12583" fmla="*/ 1276793 h 4860733"/>
              <a:gd name="connsiteX12584" fmla="*/ 1640586 w 4853691"/>
              <a:gd name="connsiteY12584" fmla="*/ 1279140 h 4860733"/>
              <a:gd name="connsiteX12585" fmla="*/ 1790797 w 4853691"/>
              <a:gd name="connsiteY12585" fmla="*/ 1668750 h 4860733"/>
              <a:gd name="connsiteX12586" fmla="*/ 1779061 w 4853691"/>
              <a:gd name="connsiteY12586" fmla="*/ 1687526 h 4860733"/>
              <a:gd name="connsiteX12587" fmla="*/ 1783755 w 4853691"/>
              <a:gd name="connsiteY12587" fmla="*/ 1699262 h 4860733"/>
              <a:gd name="connsiteX12588" fmla="*/ 1746203 w 4853691"/>
              <a:gd name="connsiteY12588" fmla="*/ 1725079 h 4860733"/>
              <a:gd name="connsiteX12589" fmla="*/ 1732120 w 4853691"/>
              <a:gd name="connsiteY12589" fmla="*/ 1734467 h 4860733"/>
              <a:gd name="connsiteX12590" fmla="*/ 1715691 w 4853691"/>
              <a:gd name="connsiteY12590" fmla="*/ 1746203 h 4860733"/>
              <a:gd name="connsiteX12591" fmla="*/ 1551398 w 4853691"/>
              <a:gd name="connsiteY12591" fmla="*/ 1865902 h 4860733"/>
              <a:gd name="connsiteX12592" fmla="*/ 1534968 w 4853691"/>
              <a:gd name="connsiteY12592" fmla="*/ 1877637 h 4860733"/>
              <a:gd name="connsiteX12593" fmla="*/ 1509151 w 4853691"/>
              <a:gd name="connsiteY12593" fmla="*/ 1896413 h 4860733"/>
              <a:gd name="connsiteX12594" fmla="*/ 1473945 w 4853691"/>
              <a:gd name="connsiteY12594" fmla="*/ 1922231 h 4860733"/>
              <a:gd name="connsiteX12595" fmla="*/ 1466904 w 4853691"/>
              <a:gd name="connsiteY12595" fmla="*/ 1926925 h 4860733"/>
              <a:gd name="connsiteX12596" fmla="*/ 1316693 w 4853691"/>
              <a:gd name="connsiteY12596" fmla="*/ 2039583 h 4860733"/>
              <a:gd name="connsiteX12597" fmla="*/ 1302611 w 4853691"/>
              <a:gd name="connsiteY12597" fmla="*/ 2032542 h 4860733"/>
              <a:gd name="connsiteX12598" fmla="*/ 1302611 w 4853691"/>
              <a:gd name="connsiteY12598" fmla="*/ 2030195 h 4860733"/>
              <a:gd name="connsiteX12599" fmla="*/ 1300264 w 4853691"/>
              <a:gd name="connsiteY12599" fmla="*/ 1962131 h 4860733"/>
              <a:gd name="connsiteX12600" fmla="*/ 1356593 w 4853691"/>
              <a:gd name="connsiteY12600" fmla="*/ 1004536 h 4860733"/>
              <a:gd name="connsiteX12601" fmla="*/ 1363634 w 4853691"/>
              <a:gd name="connsiteY12601" fmla="*/ 943513 h 4860733"/>
              <a:gd name="connsiteX12602" fmla="*/ 1363634 w 4853691"/>
              <a:gd name="connsiteY12602" fmla="*/ 934125 h 4860733"/>
              <a:gd name="connsiteX12603" fmla="*/ 1370675 w 4853691"/>
              <a:gd name="connsiteY12603" fmla="*/ 880142 h 4860733"/>
              <a:gd name="connsiteX12604" fmla="*/ 1382410 w 4853691"/>
              <a:gd name="connsiteY12604" fmla="*/ 873101 h 4860733"/>
              <a:gd name="connsiteX12605" fmla="*/ 1431698 w 4853691"/>
              <a:gd name="connsiteY12605" fmla="*/ 842590 h 4860733"/>
              <a:gd name="connsiteX12606" fmla="*/ 1438739 w 4853691"/>
              <a:gd name="connsiteY12606" fmla="*/ 837896 h 4860733"/>
              <a:gd name="connsiteX12607" fmla="*/ 1450475 w 4853691"/>
              <a:gd name="connsiteY12607" fmla="*/ 861366 h 4860733"/>
              <a:gd name="connsiteX12608" fmla="*/ 1464557 w 4853691"/>
              <a:gd name="connsiteY12608" fmla="*/ 889531 h 4860733"/>
              <a:gd name="connsiteX12609" fmla="*/ 1476292 w 4853691"/>
              <a:gd name="connsiteY12609" fmla="*/ 915348 h 4860733"/>
              <a:gd name="connsiteX12610" fmla="*/ 1488028 w 4853691"/>
              <a:gd name="connsiteY12610" fmla="*/ 941166 h 4860733"/>
              <a:gd name="connsiteX12611" fmla="*/ 1502110 w 4853691"/>
              <a:gd name="connsiteY12611" fmla="*/ 971677 h 4860733"/>
              <a:gd name="connsiteX12612" fmla="*/ 1504457 w 4853691"/>
              <a:gd name="connsiteY12612" fmla="*/ 978718 h 4860733"/>
              <a:gd name="connsiteX12613" fmla="*/ 1497416 w 4853691"/>
              <a:gd name="connsiteY12613" fmla="*/ 976371 h 4860733"/>
              <a:gd name="connsiteX12614" fmla="*/ 1422310 w 4853691"/>
              <a:gd name="connsiteY12614" fmla="*/ 999842 h 4860733"/>
              <a:gd name="connsiteX12615" fmla="*/ 1387104 w 4853691"/>
              <a:gd name="connsiteY12615" fmla="*/ 1011577 h 4860733"/>
              <a:gd name="connsiteX12616" fmla="*/ 1354246 w 4853691"/>
              <a:gd name="connsiteY12616" fmla="*/ 1023312 h 4860733"/>
              <a:gd name="connsiteX12617" fmla="*/ 1354246 w 4853691"/>
              <a:gd name="connsiteY12617" fmla="*/ 1016271 h 4860733"/>
              <a:gd name="connsiteX12618" fmla="*/ 1356593 w 4853691"/>
              <a:gd name="connsiteY12618" fmla="*/ 1004536 h 4860733"/>
              <a:gd name="connsiteX12619" fmla="*/ 2135812 w 4853691"/>
              <a:gd name="connsiteY12619" fmla="*/ 819119 h 4860733"/>
              <a:gd name="connsiteX12620" fmla="*/ 2152242 w 4853691"/>
              <a:gd name="connsiteY12620" fmla="*/ 783914 h 4860733"/>
              <a:gd name="connsiteX12621" fmla="*/ 2161630 w 4853691"/>
              <a:gd name="connsiteY12621" fmla="*/ 765137 h 4860733"/>
              <a:gd name="connsiteX12622" fmla="*/ 2178059 w 4853691"/>
              <a:gd name="connsiteY12622" fmla="*/ 732279 h 4860733"/>
              <a:gd name="connsiteX12623" fmla="*/ 2187447 w 4853691"/>
              <a:gd name="connsiteY12623" fmla="*/ 713502 h 4860733"/>
              <a:gd name="connsiteX12624" fmla="*/ 2203877 w 4853691"/>
              <a:gd name="connsiteY12624" fmla="*/ 680643 h 4860733"/>
              <a:gd name="connsiteX12625" fmla="*/ 2203877 w 4853691"/>
              <a:gd name="connsiteY12625" fmla="*/ 680643 h 4860733"/>
              <a:gd name="connsiteX12626" fmla="*/ 2213265 w 4853691"/>
              <a:gd name="connsiteY12626" fmla="*/ 682991 h 4860733"/>
              <a:gd name="connsiteX12627" fmla="*/ 2225000 w 4853691"/>
              <a:gd name="connsiteY12627" fmla="*/ 678296 h 4860733"/>
              <a:gd name="connsiteX12628" fmla="*/ 2246123 w 4853691"/>
              <a:gd name="connsiteY12628" fmla="*/ 704114 h 4860733"/>
              <a:gd name="connsiteX12629" fmla="*/ 2253165 w 4853691"/>
              <a:gd name="connsiteY12629" fmla="*/ 713502 h 4860733"/>
              <a:gd name="connsiteX12630" fmla="*/ 2278982 w 4853691"/>
              <a:gd name="connsiteY12630" fmla="*/ 748708 h 4860733"/>
              <a:gd name="connsiteX12631" fmla="*/ 2290717 w 4853691"/>
              <a:gd name="connsiteY12631" fmla="*/ 765137 h 4860733"/>
              <a:gd name="connsiteX12632" fmla="*/ 2311841 w 4853691"/>
              <a:gd name="connsiteY12632" fmla="*/ 793302 h 4860733"/>
              <a:gd name="connsiteX12633" fmla="*/ 2330617 w 4853691"/>
              <a:gd name="connsiteY12633" fmla="*/ 819119 h 4860733"/>
              <a:gd name="connsiteX12634" fmla="*/ 2340005 w 4853691"/>
              <a:gd name="connsiteY12634" fmla="*/ 833202 h 4860733"/>
              <a:gd name="connsiteX12635" fmla="*/ 2117036 w 4853691"/>
              <a:gd name="connsiteY12635" fmla="*/ 849631 h 4860733"/>
              <a:gd name="connsiteX12636" fmla="*/ 2124077 w 4853691"/>
              <a:gd name="connsiteY12636" fmla="*/ 833202 h 4860733"/>
              <a:gd name="connsiteX12637" fmla="*/ 2135812 w 4853691"/>
              <a:gd name="connsiteY12637" fmla="*/ 819119 h 4860733"/>
              <a:gd name="connsiteX12638" fmla="*/ 2600528 w 4853691"/>
              <a:gd name="connsiteY12638" fmla="*/ 833202 h 4860733"/>
              <a:gd name="connsiteX12639" fmla="*/ 2626345 w 4853691"/>
              <a:gd name="connsiteY12639" fmla="*/ 833202 h 4860733"/>
              <a:gd name="connsiteX12640" fmla="*/ 2680327 w 4853691"/>
              <a:gd name="connsiteY12640" fmla="*/ 835549 h 4860733"/>
              <a:gd name="connsiteX12641" fmla="*/ 2713186 w 4853691"/>
              <a:gd name="connsiteY12641" fmla="*/ 837896 h 4860733"/>
              <a:gd name="connsiteX12642" fmla="*/ 2762474 w 4853691"/>
              <a:gd name="connsiteY12642" fmla="*/ 840243 h 4860733"/>
              <a:gd name="connsiteX12643" fmla="*/ 2795332 w 4853691"/>
              <a:gd name="connsiteY12643" fmla="*/ 842590 h 4860733"/>
              <a:gd name="connsiteX12644" fmla="*/ 2842273 w 4853691"/>
              <a:gd name="connsiteY12644" fmla="*/ 847284 h 4860733"/>
              <a:gd name="connsiteX12645" fmla="*/ 2877479 w 4853691"/>
              <a:gd name="connsiteY12645" fmla="*/ 849631 h 4860733"/>
              <a:gd name="connsiteX12646" fmla="*/ 2922073 w 4853691"/>
              <a:gd name="connsiteY12646" fmla="*/ 854325 h 4860733"/>
              <a:gd name="connsiteX12647" fmla="*/ 2957279 w 4853691"/>
              <a:gd name="connsiteY12647" fmla="*/ 859019 h 4860733"/>
              <a:gd name="connsiteX12648" fmla="*/ 2957279 w 4853691"/>
              <a:gd name="connsiteY12648" fmla="*/ 873101 h 4860733"/>
              <a:gd name="connsiteX12649" fmla="*/ 2783597 w 4853691"/>
              <a:gd name="connsiteY12649" fmla="*/ 868407 h 4860733"/>
              <a:gd name="connsiteX12650" fmla="*/ 2379905 w 4853691"/>
              <a:gd name="connsiteY12650" fmla="*/ 889531 h 4860733"/>
              <a:gd name="connsiteX12651" fmla="*/ 2370517 w 4853691"/>
              <a:gd name="connsiteY12651" fmla="*/ 875448 h 4860733"/>
              <a:gd name="connsiteX12652" fmla="*/ 2361129 w 4853691"/>
              <a:gd name="connsiteY12652" fmla="*/ 861366 h 4860733"/>
              <a:gd name="connsiteX12653" fmla="*/ 2344699 w 4853691"/>
              <a:gd name="connsiteY12653" fmla="*/ 837896 h 4860733"/>
              <a:gd name="connsiteX12654" fmla="*/ 2520728 w 4853691"/>
              <a:gd name="connsiteY12654" fmla="*/ 833202 h 4860733"/>
              <a:gd name="connsiteX12655" fmla="*/ 2600528 w 4853691"/>
              <a:gd name="connsiteY12655" fmla="*/ 833202 h 4860733"/>
              <a:gd name="connsiteX12656" fmla="*/ 3039425 w 4853691"/>
              <a:gd name="connsiteY12656" fmla="*/ 868407 h 4860733"/>
              <a:gd name="connsiteX12657" fmla="*/ 3084019 w 4853691"/>
              <a:gd name="connsiteY12657" fmla="*/ 875448 h 4860733"/>
              <a:gd name="connsiteX12658" fmla="*/ 3121572 w 4853691"/>
              <a:gd name="connsiteY12658" fmla="*/ 880142 h 4860733"/>
              <a:gd name="connsiteX12659" fmla="*/ 3149736 w 4853691"/>
              <a:gd name="connsiteY12659" fmla="*/ 884836 h 4860733"/>
              <a:gd name="connsiteX12660" fmla="*/ 2964320 w 4853691"/>
              <a:gd name="connsiteY12660" fmla="*/ 870754 h 4860733"/>
              <a:gd name="connsiteX12661" fmla="*/ 2964320 w 4853691"/>
              <a:gd name="connsiteY12661" fmla="*/ 866060 h 4860733"/>
              <a:gd name="connsiteX12662" fmla="*/ 2964320 w 4853691"/>
              <a:gd name="connsiteY12662" fmla="*/ 859019 h 4860733"/>
              <a:gd name="connsiteX12663" fmla="*/ 3006567 w 4853691"/>
              <a:gd name="connsiteY12663" fmla="*/ 863713 h 4860733"/>
              <a:gd name="connsiteX12664" fmla="*/ 3039425 w 4853691"/>
              <a:gd name="connsiteY12664" fmla="*/ 868407 h 4860733"/>
              <a:gd name="connsiteX12665" fmla="*/ 3215454 w 4853691"/>
              <a:gd name="connsiteY12665" fmla="*/ 868407 h 4860733"/>
              <a:gd name="connsiteX12666" fmla="*/ 3224842 w 4853691"/>
              <a:gd name="connsiteY12666" fmla="*/ 891878 h 4860733"/>
              <a:gd name="connsiteX12667" fmla="*/ 3191983 w 4853691"/>
              <a:gd name="connsiteY12667" fmla="*/ 889531 h 4860733"/>
              <a:gd name="connsiteX12668" fmla="*/ 3191983 w 4853691"/>
              <a:gd name="connsiteY12668" fmla="*/ 889531 h 4860733"/>
              <a:gd name="connsiteX12669" fmla="*/ 3189636 w 4853691"/>
              <a:gd name="connsiteY12669" fmla="*/ 880142 h 4860733"/>
              <a:gd name="connsiteX12670" fmla="*/ 3206066 w 4853691"/>
              <a:gd name="connsiteY12670" fmla="*/ 870754 h 4860733"/>
              <a:gd name="connsiteX12671" fmla="*/ 3215454 w 4853691"/>
              <a:gd name="connsiteY12671" fmla="*/ 868407 h 4860733"/>
              <a:gd name="connsiteX12672" fmla="*/ 2957279 w 4853691"/>
              <a:gd name="connsiteY12672" fmla="*/ 1002189 h 4860733"/>
              <a:gd name="connsiteX12673" fmla="*/ 2938502 w 4853691"/>
              <a:gd name="connsiteY12673" fmla="*/ 1023312 h 4860733"/>
              <a:gd name="connsiteX12674" fmla="*/ 2957279 w 4853691"/>
              <a:gd name="connsiteY12674" fmla="*/ 1044436 h 4860733"/>
              <a:gd name="connsiteX12675" fmla="*/ 2959626 w 4853691"/>
              <a:gd name="connsiteY12675" fmla="*/ 1330775 h 4860733"/>
              <a:gd name="connsiteX12676" fmla="*/ 2959626 w 4853691"/>
              <a:gd name="connsiteY12676" fmla="*/ 1335469 h 4860733"/>
              <a:gd name="connsiteX12677" fmla="*/ 2961973 w 4853691"/>
              <a:gd name="connsiteY12677" fmla="*/ 1436392 h 4860733"/>
              <a:gd name="connsiteX12678" fmla="*/ 2961973 w 4853691"/>
              <a:gd name="connsiteY12678" fmla="*/ 1452822 h 4860733"/>
              <a:gd name="connsiteX12679" fmla="*/ 2964320 w 4853691"/>
              <a:gd name="connsiteY12679" fmla="*/ 1542009 h 4860733"/>
              <a:gd name="connsiteX12680" fmla="*/ 2964320 w 4853691"/>
              <a:gd name="connsiteY12680" fmla="*/ 1572521 h 4860733"/>
              <a:gd name="connsiteX12681" fmla="*/ 2966667 w 4853691"/>
              <a:gd name="connsiteY12681" fmla="*/ 1647627 h 4860733"/>
              <a:gd name="connsiteX12682" fmla="*/ 2969014 w 4853691"/>
              <a:gd name="connsiteY12682" fmla="*/ 1701609 h 4860733"/>
              <a:gd name="connsiteX12683" fmla="*/ 2971361 w 4853691"/>
              <a:gd name="connsiteY12683" fmla="*/ 1755591 h 4860733"/>
              <a:gd name="connsiteX12684" fmla="*/ 2976055 w 4853691"/>
              <a:gd name="connsiteY12684" fmla="*/ 1837737 h 4860733"/>
              <a:gd name="connsiteX12685" fmla="*/ 2976055 w 4853691"/>
              <a:gd name="connsiteY12685" fmla="*/ 1847126 h 4860733"/>
              <a:gd name="connsiteX12686" fmla="*/ 2969014 w 4853691"/>
              <a:gd name="connsiteY12686" fmla="*/ 1849473 h 4860733"/>
              <a:gd name="connsiteX12687" fmla="*/ 2966667 w 4853691"/>
              <a:gd name="connsiteY12687" fmla="*/ 1844779 h 4860733"/>
              <a:gd name="connsiteX12688" fmla="*/ 2938502 w 4853691"/>
              <a:gd name="connsiteY12688" fmla="*/ 1795491 h 4860733"/>
              <a:gd name="connsiteX12689" fmla="*/ 2863397 w 4853691"/>
              <a:gd name="connsiteY12689" fmla="*/ 1671097 h 4860733"/>
              <a:gd name="connsiteX12690" fmla="*/ 2856355 w 4853691"/>
              <a:gd name="connsiteY12690" fmla="*/ 1659362 h 4860733"/>
              <a:gd name="connsiteX12691" fmla="*/ 2816456 w 4853691"/>
              <a:gd name="connsiteY12691" fmla="*/ 1593645 h 4860733"/>
              <a:gd name="connsiteX12692" fmla="*/ 2741350 w 4853691"/>
              <a:gd name="connsiteY12692" fmla="*/ 1466904 h 4860733"/>
              <a:gd name="connsiteX12693" fmla="*/ 2739003 w 4853691"/>
              <a:gd name="connsiteY12693" fmla="*/ 1462210 h 4860733"/>
              <a:gd name="connsiteX12694" fmla="*/ 2483175 w 4853691"/>
              <a:gd name="connsiteY12694" fmla="*/ 1044436 h 4860733"/>
              <a:gd name="connsiteX12695" fmla="*/ 2483175 w 4853691"/>
              <a:gd name="connsiteY12695" fmla="*/ 1044436 h 4860733"/>
              <a:gd name="connsiteX12696" fmla="*/ 2445622 w 4853691"/>
              <a:gd name="connsiteY12696" fmla="*/ 988107 h 4860733"/>
              <a:gd name="connsiteX12697" fmla="*/ 2443275 w 4853691"/>
              <a:gd name="connsiteY12697" fmla="*/ 983412 h 4860733"/>
              <a:gd name="connsiteX12698" fmla="*/ 2408070 w 4853691"/>
              <a:gd name="connsiteY12698" fmla="*/ 931777 h 4860733"/>
              <a:gd name="connsiteX12699" fmla="*/ 2398681 w 4853691"/>
              <a:gd name="connsiteY12699" fmla="*/ 917695 h 4860733"/>
              <a:gd name="connsiteX12700" fmla="*/ 2382252 w 4853691"/>
              <a:gd name="connsiteY12700" fmla="*/ 891878 h 4860733"/>
              <a:gd name="connsiteX12701" fmla="*/ 2785944 w 4853691"/>
              <a:gd name="connsiteY12701" fmla="*/ 870754 h 4860733"/>
              <a:gd name="connsiteX12702" fmla="*/ 2959626 w 4853691"/>
              <a:gd name="connsiteY12702" fmla="*/ 875448 h 4860733"/>
              <a:gd name="connsiteX12703" fmla="*/ 2957279 w 4853691"/>
              <a:gd name="connsiteY12703" fmla="*/ 971677 h 4860733"/>
              <a:gd name="connsiteX12704" fmla="*/ 2957279 w 4853691"/>
              <a:gd name="connsiteY12704" fmla="*/ 1002189 h 4860733"/>
              <a:gd name="connsiteX12705" fmla="*/ 3421994 w 4853691"/>
              <a:gd name="connsiteY12705" fmla="*/ 2558281 h 4860733"/>
              <a:gd name="connsiteX12706" fmla="*/ 3445464 w 4853691"/>
              <a:gd name="connsiteY12706" fmla="*/ 2560628 h 4860733"/>
              <a:gd name="connsiteX12707" fmla="*/ 3473629 w 4853691"/>
              <a:gd name="connsiteY12707" fmla="*/ 2562975 h 4860733"/>
              <a:gd name="connsiteX12708" fmla="*/ 3506487 w 4853691"/>
              <a:gd name="connsiteY12708" fmla="*/ 2565322 h 4860733"/>
              <a:gd name="connsiteX12709" fmla="*/ 3506487 w 4853691"/>
              <a:gd name="connsiteY12709" fmla="*/ 2565322 h 4860733"/>
              <a:gd name="connsiteX12710" fmla="*/ 3515876 w 4853691"/>
              <a:gd name="connsiteY12710" fmla="*/ 2581751 h 4860733"/>
              <a:gd name="connsiteX12711" fmla="*/ 3490058 w 4853691"/>
              <a:gd name="connsiteY12711" fmla="*/ 2628692 h 4860733"/>
              <a:gd name="connsiteX12712" fmla="*/ 3468935 w 4853691"/>
              <a:gd name="connsiteY12712" fmla="*/ 2666245 h 4860733"/>
              <a:gd name="connsiteX12713" fmla="*/ 3360970 w 4853691"/>
              <a:gd name="connsiteY12713" fmla="*/ 2875132 h 4860733"/>
              <a:gd name="connsiteX12714" fmla="*/ 3351582 w 4853691"/>
              <a:gd name="connsiteY12714" fmla="*/ 2893908 h 4860733"/>
              <a:gd name="connsiteX12715" fmla="*/ 3306988 w 4853691"/>
              <a:gd name="connsiteY12715" fmla="*/ 2980749 h 4860733"/>
              <a:gd name="connsiteX12716" fmla="*/ 3276477 w 4853691"/>
              <a:gd name="connsiteY12716" fmla="*/ 3044119 h 4860733"/>
              <a:gd name="connsiteX12717" fmla="*/ 3255353 w 4853691"/>
              <a:gd name="connsiteY12717" fmla="*/ 3084019 h 4860733"/>
              <a:gd name="connsiteX12718" fmla="*/ 3114531 w 4853691"/>
              <a:gd name="connsiteY12718" fmla="*/ 3370359 h 4860733"/>
              <a:gd name="connsiteX12719" fmla="*/ 3107489 w 4853691"/>
              <a:gd name="connsiteY12719" fmla="*/ 3368012 h 4860733"/>
              <a:gd name="connsiteX12720" fmla="*/ 3107489 w 4853691"/>
              <a:gd name="connsiteY12720" fmla="*/ 3368012 h 4860733"/>
              <a:gd name="connsiteX12721" fmla="*/ 3107489 w 4853691"/>
              <a:gd name="connsiteY12721" fmla="*/ 3353929 h 4860733"/>
              <a:gd name="connsiteX12722" fmla="*/ 3102795 w 4853691"/>
              <a:gd name="connsiteY12722" fmla="*/ 3281171 h 4860733"/>
              <a:gd name="connsiteX12723" fmla="*/ 3100449 w 4853691"/>
              <a:gd name="connsiteY12723" fmla="*/ 3238924 h 4860733"/>
              <a:gd name="connsiteX12724" fmla="*/ 3095754 w 4853691"/>
              <a:gd name="connsiteY12724" fmla="*/ 3175554 h 4860733"/>
              <a:gd name="connsiteX12725" fmla="*/ 3093407 w 4853691"/>
              <a:gd name="connsiteY12725" fmla="*/ 3123919 h 4860733"/>
              <a:gd name="connsiteX12726" fmla="*/ 3091060 w 4853691"/>
              <a:gd name="connsiteY12726" fmla="*/ 3067590 h 4860733"/>
              <a:gd name="connsiteX12727" fmla="*/ 3088713 w 4853691"/>
              <a:gd name="connsiteY12727" fmla="*/ 3001873 h 4860733"/>
              <a:gd name="connsiteX12728" fmla="*/ 3086366 w 4853691"/>
              <a:gd name="connsiteY12728" fmla="*/ 2959626 h 4860733"/>
              <a:gd name="connsiteX12729" fmla="*/ 3081672 w 4853691"/>
              <a:gd name="connsiteY12729" fmla="*/ 2865744 h 4860733"/>
              <a:gd name="connsiteX12730" fmla="*/ 3081672 w 4853691"/>
              <a:gd name="connsiteY12730" fmla="*/ 2849314 h 4860733"/>
              <a:gd name="connsiteX12731" fmla="*/ 3074631 w 4853691"/>
              <a:gd name="connsiteY12731" fmla="*/ 2532463 h 4860733"/>
              <a:gd name="connsiteX12732" fmla="*/ 3093407 w 4853691"/>
              <a:gd name="connsiteY12732" fmla="*/ 2516034 h 4860733"/>
              <a:gd name="connsiteX12733" fmla="*/ 3135654 w 4853691"/>
              <a:gd name="connsiteY12733" fmla="*/ 2520728 h 4860733"/>
              <a:gd name="connsiteX12734" fmla="*/ 3421994 w 4853691"/>
              <a:gd name="connsiteY12734" fmla="*/ 2558281 h 4860733"/>
              <a:gd name="connsiteX12735" fmla="*/ 3227189 w 4853691"/>
              <a:gd name="connsiteY12735" fmla="*/ 3325765 h 4860733"/>
              <a:gd name="connsiteX12736" fmla="*/ 3281171 w 4853691"/>
              <a:gd name="connsiteY12736" fmla="*/ 3295253 h 4860733"/>
              <a:gd name="connsiteX12737" fmla="*/ 3342194 w 4853691"/>
              <a:gd name="connsiteY12737" fmla="*/ 3260048 h 4860733"/>
              <a:gd name="connsiteX12738" fmla="*/ 3407911 w 4853691"/>
              <a:gd name="connsiteY12738" fmla="*/ 3222495 h 4860733"/>
              <a:gd name="connsiteX12739" fmla="*/ 3454852 w 4853691"/>
              <a:gd name="connsiteY12739" fmla="*/ 3194330 h 4860733"/>
              <a:gd name="connsiteX12740" fmla="*/ 3522917 w 4853691"/>
              <a:gd name="connsiteY12740" fmla="*/ 3154431 h 4860733"/>
              <a:gd name="connsiteX12741" fmla="*/ 3565163 w 4853691"/>
              <a:gd name="connsiteY12741" fmla="*/ 3128613 h 4860733"/>
              <a:gd name="connsiteX12742" fmla="*/ 3623840 w 4853691"/>
              <a:gd name="connsiteY12742" fmla="*/ 3093407 h 4860733"/>
              <a:gd name="connsiteX12743" fmla="*/ 3673128 w 4853691"/>
              <a:gd name="connsiteY12743" fmla="*/ 3062896 h 4860733"/>
              <a:gd name="connsiteX12744" fmla="*/ 3724763 w 4853691"/>
              <a:gd name="connsiteY12744" fmla="*/ 3032384 h 4860733"/>
              <a:gd name="connsiteX12745" fmla="*/ 3781092 w 4853691"/>
              <a:gd name="connsiteY12745" fmla="*/ 2997178 h 4860733"/>
              <a:gd name="connsiteX12746" fmla="*/ 3799868 w 4853691"/>
              <a:gd name="connsiteY12746" fmla="*/ 2985443 h 4860733"/>
              <a:gd name="connsiteX12747" fmla="*/ 3992326 w 4853691"/>
              <a:gd name="connsiteY12747" fmla="*/ 2868091 h 4860733"/>
              <a:gd name="connsiteX12748" fmla="*/ 4076820 w 4853691"/>
              <a:gd name="connsiteY12748" fmla="*/ 2816456 h 4860733"/>
              <a:gd name="connsiteX12749" fmla="*/ 4090902 w 4853691"/>
              <a:gd name="connsiteY12749" fmla="*/ 2825844 h 4860733"/>
              <a:gd name="connsiteX12750" fmla="*/ 4086208 w 4853691"/>
              <a:gd name="connsiteY12750" fmla="*/ 2903296 h 4860733"/>
              <a:gd name="connsiteX12751" fmla="*/ 4086208 w 4853691"/>
              <a:gd name="connsiteY12751" fmla="*/ 2912685 h 4860733"/>
              <a:gd name="connsiteX12752" fmla="*/ 4081514 w 4853691"/>
              <a:gd name="connsiteY12752" fmla="*/ 3414952 h 4860733"/>
              <a:gd name="connsiteX12753" fmla="*/ 4081514 w 4853691"/>
              <a:gd name="connsiteY12753" fmla="*/ 3419647 h 4860733"/>
              <a:gd name="connsiteX12754" fmla="*/ 4083861 w 4853691"/>
              <a:gd name="connsiteY12754" fmla="*/ 3508834 h 4860733"/>
              <a:gd name="connsiteX12755" fmla="*/ 4086208 w 4853691"/>
              <a:gd name="connsiteY12755" fmla="*/ 3546387 h 4860733"/>
              <a:gd name="connsiteX12756" fmla="*/ 4088555 w 4853691"/>
              <a:gd name="connsiteY12756" fmla="*/ 3581593 h 4860733"/>
              <a:gd name="connsiteX12757" fmla="*/ 4069778 w 4853691"/>
              <a:gd name="connsiteY12757" fmla="*/ 3600369 h 4860733"/>
              <a:gd name="connsiteX12758" fmla="*/ 4069778 w 4853691"/>
              <a:gd name="connsiteY12758" fmla="*/ 3602716 h 4860733"/>
              <a:gd name="connsiteX12759" fmla="*/ 4060390 w 4853691"/>
              <a:gd name="connsiteY12759" fmla="*/ 3605063 h 4860733"/>
              <a:gd name="connsiteX12760" fmla="*/ 4039267 w 4853691"/>
              <a:gd name="connsiteY12760" fmla="*/ 3609757 h 4860733"/>
              <a:gd name="connsiteX12761" fmla="*/ 4008755 w 4853691"/>
              <a:gd name="connsiteY12761" fmla="*/ 3614451 h 4860733"/>
              <a:gd name="connsiteX12762" fmla="*/ 3987632 w 4853691"/>
              <a:gd name="connsiteY12762" fmla="*/ 3616799 h 4860733"/>
              <a:gd name="connsiteX12763" fmla="*/ 3952426 w 4853691"/>
              <a:gd name="connsiteY12763" fmla="*/ 3619146 h 4860733"/>
              <a:gd name="connsiteX12764" fmla="*/ 3935997 w 4853691"/>
              <a:gd name="connsiteY12764" fmla="*/ 3621493 h 4860733"/>
              <a:gd name="connsiteX12765" fmla="*/ 3882015 w 4853691"/>
              <a:gd name="connsiteY12765" fmla="*/ 3623840 h 4860733"/>
              <a:gd name="connsiteX12766" fmla="*/ 3797521 w 4853691"/>
              <a:gd name="connsiteY12766" fmla="*/ 3619146 h 4860733"/>
              <a:gd name="connsiteX12767" fmla="*/ 3795174 w 4853691"/>
              <a:gd name="connsiteY12767" fmla="*/ 3619146 h 4860733"/>
              <a:gd name="connsiteX12768" fmla="*/ 3764662 w 4853691"/>
              <a:gd name="connsiteY12768" fmla="*/ 3616799 h 4860733"/>
              <a:gd name="connsiteX12769" fmla="*/ 3750580 w 4853691"/>
              <a:gd name="connsiteY12769" fmla="*/ 3614451 h 4860733"/>
              <a:gd name="connsiteX12770" fmla="*/ 3727110 w 4853691"/>
              <a:gd name="connsiteY12770" fmla="*/ 3612105 h 4860733"/>
              <a:gd name="connsiteX12771" fmla="*/ 3705986 w 4853691"/>
              <a:gd name="connsiteY12771" fmla="*/ 3609757 h 4860733"/>
              <a:gd name="connsiteX12772" fmla="*/ 3682516 w 4853691"/>
              <a:gd name="connsiteY12772" fmla="*/ 3605063 h 4860733"/>
              <a:gd name="connsiteX12773" fmla="*/ 3659045 w 4853691"/>
              <a:gd name="connsiteY12773" fmla="*/ 3600369 h 4860733"/>
              <a:gd name="connsiteX12774" fmla="*/ 3637922 w 4853691"/>
              <a:gd name="connsiteY12774" fmla="*/ 3595675 h 4860733"/>
              <a:gd name="connsiteX12775" fmla="*/ 3612104 w 4853691"/>
              <a:gd name="connsiteY12775" fmla="*/ 3590981 h 4860733"/>
              <a:gd name="connsiteX12776" fmla="*/ 3593328 w 4853691"/>
              <a:gd name="connsiteY12776" fmla="*/ 3586287 h 4860733"/>
              <a:gd name="connsiteX12777" fmla="*/ 3562817 w 4853691"/>
              <a:gd name="connsiteY12777" fmla="*/ 3579246 h 4860733"/>
              <a:gd name="connsiteX12778" fmla="*/ 3546387 w 4853691"/>
              <a:gd name="connsiteY12778" fmla="*/ 3574552 h 4860733"/>
              <a:gd name="connsiteX12779" fmla="*/ 3515876 w 4853691"/>
              <a:gd name="connsiteY12779" fmla="*/ 3565164 h 4860733"/>
              <a:gd name="connsiteX12780" fmla="*/ 3499446 w 4853691"/>
              <a:gd name="connsiteY12780" fmla="*/ 3560470 h 4860733"/>
              <a:gd name="connsiteX12781" fmla="*/ 3466588 w 4853691"/>
              <a:gd name="connsiteY12781" fmla="*/ 3551081 h 4860733"/>
              <a:gd name="connsiteX12782" fmla="*/ 3450158 w 4853691"/>
              <a:gd name="connsiteY12782" fmla="*/ 3544040 h 4860733"/>
              <a:gd name="connsiteX12783" fmla="*/ 3417300 w 4853691"/>
              <a:gd name="connsiteY12783" fmla="*/ 3532305 h 4860733"/>
              <a:gd name="connsiteX12784" fmla="*/ 3400870 w 4853691"/>
              <a:gd name="connsiteY12784" fmla="*/ 3525264 h 4860733"/>
              <a:gd name="connsiteX12785" fmla="*/ 3368012 w 4853691"/>
              <a:gd name="connsiteY12785" fmla="*/ 3513529 h 4860733"/>
              <a:gd name="connsiteX12786" fmla="*/ 3349235 w 4853691"/>
              <a:gd name="connsiteY12786" fmla="*/ 3506487 h 4860733"/>
              <a:gd name="connsiteX12787" fmla="*/ 3316377 w 4853691"/>
              <a:gd name="connsiteY12787" fmla="*/ 3492405 h 4860733"/>
              <a:gd name="connsiteX12788" fmla="*/ 3295253 w 4853691"/>
              <a:gd name="connsiteY12788" fmla="*/ 3483017 h 4860733"/>
              <a:gd name="connsiteX12789" fmla="*/ 3264742 w 4853691"/>
              <a:gd name="connsiteY12789" fmla="*/ 3468935 h 4860733"/>
              <a:gd name="connsiteX12790" fmla="*/ 3241271 w 4853691"/>
              <a:gd name="connsiteY12790" fmla="*/ 3457199 h 4860733"/>
              <a:gd name="connsiteX12791" fmla="*/ 3213106 w 4853691"/>
              <a:gd name="connsiteY12791" fmla="*/ 3443117 h 4860733"/>
              <a:gd name="connsiteX12792" fmla="*/ 3184942 w 4853691"/>
              <a:gd name="connsiteY12792" fmla="*/ 3429035 h 4860733"/>
              <a:gd name="connsiteX12793" fmla="*/ 3161472 w 4853691"/>
              <a:gd name="connsiteY12793" fmla="*/ 3417300 h 4860733"/>
              <a:gd name="connsiteX12794" fmla="*/ 3128613 w 4853691"/>
              <a:gd name="connsiteY12794" fmla="*/ 3398523 h 4860733"/>
              <a:gd name="connsiteX12795" fmla="*/ 3126266 w 4853691"/>
              <a:gd name="connsiteY12795" fmla="*/ 3398523 h 4860733"/>
              <a:gd name="connsiteX12796" fmla="*/ 3128613 w 4853691"/>
              <a:gd name="connsiteY12796" fmla="*/ 3389135 h 4860733"/>
              <a:gd name="connsiteX12797" fmla="*/ 3126266 w 4853691"/>
              <a:gd name="connsiteY12797" fmla="*/ 3379747 h 4860733"/>
              <a:gd name="connsiteX12798" fmla="*/ 3140348 w 4853691"/>
              <a:gd name="connsiteY12798" fmla="*/ 3372706 h 4860733"/>
              <a:gd name="connsiteX12799" fmla="*/ 3227189 w 4853691"/>
              <a:gd name="connsiteY12799" fmla="*/ 3325765 h 4860733"/>
              <a:gd name="connsiteX12800" fmla="*/ 3100449 w 4853691"/>
              <a:gd name="connsiteY12800" fmla="*/ 3522917 h 4860733"/>
              <a:gd name="connsiteX12801" fmla="*/ 3095754 w 4853691"/>
              <a:gd name="connsiteY12801" fmla="*/ 3626187 h 4860733"/>
              <a:gd name="connsiteX12802" fmla="*/ 3093407 w 4853691"/>
              <a:gd name="connsiteY12802" fmla="*/ 3652004 h 4860733"/>
              <a:gd name="connsiteX12803" fmla="*/ 3088713 w 4853691"/>
              <a:gd name="connsiteY12803" fmla="*/ 3750580 h 4860733"/>
              <a:gd name="connsiteX12804" fmla="*/ 3088713 w 4853691"/>
              <a:gd name="connsiteY12804" fmla="*/ 3778745 h 4860733"/>
              <a:gd name="connsiteX12805" fmla="*/ 3086366 w 4853691"/>
              <a:gd name="connsiteY12805" fmla="*/ 3874974 h 4860733"/>
              <a:gd name="connsiteX12806" fmla="*/ 3086366 w 4853691"/>
              <a:gd name="connsiteY12806" fmla="*/ 3903138 h 4860733"/>
              <a:gd name="connsiteX12807" fmla="*/ 3084019 w 4853691"/>
              <a:gd name="connsiteY12807" fmla="*/ 3999367 h 4860733"/>
              <a:gd name="connsiteX12808" fmla="*/ 3084019 w 4853691"/>
              <a:gd name="connsiteY12808" fmla="*/ 4022838 h 4860733"/>
              <a:gd name="connsiteX12809" fmla="*/ 3081672 w 4853691"/>
              <a:gd name="connsiteY12809" fmla="*/ 4180090 h 4860733"/>
              <a:gd name="connsiteX12810" fmla="*/ 2870438 w 4853691"/>
              <a:gd name="connsiteY12810" fmla="*/ 4187131 h 4860733"/>
              <a:gd name="connsiteX12811" fmla="*/ 2870438 w 4853691"/>
              <a:gd name="connsiteY12811" fmla="*/ 4187131 h 4860733"/>
              <a:gd name="connsiteX12812" fmla="*/ 2811762 w 4853691"/>
              <a:gd name="connsiteY12812" fmla="*/ 4187131 h 4860733"/>
              <a:gd name="connsiteX12813" fmla="*/ 2818803 w 4853691"/>
              <a:gd name="connsiteY12813" fmla="*/ 4170702 h 4860733"/>
              <a:gd name="connsiteX12814" fmla="*/ 3053508 w 4853691"/>
              <a:gd name="connsiteY12814" fmla="*/ 3546387 h 4860733"/>
              <a:gd name="connsiteX12815" fmla="*/ 3088713 w 4853691"/>
              <a:gd name="connsiteY12815" fmla="*/ 3450158 h 4860733"/>
              <a:gd name="connsiteX12816" fmla="*/ 3102795 w 4853691"/>
              <a:gd name="connsiteY12816" fmla="*/ 3410258 h 4860733"/>
              <a:gd name="connsiteX12817" fmla="*/ 3107489 w 4853691"/>
              <a:gd name="connsiteY12817" fmla="*/ 3410258 h 4860733"/>
              <a:gd name="connsiteX12818" fmla="*/ 3102795 w 4853691"/>
              <a:gd name="connsiteY12818" fmla="*/ 3499446 h 4860733"/>
              <a:gd name="connsiteX12819" fmla="*/ 3100449 w 4853691"/>
              <a:gd name="connsiteY12819" fmla="*/ 3522917 h 4860733"/>
              <a:gd name="connsiteX12820" fmla="*/ 3417300 w 4853691"/>
              <a:gd name="connsiteY12820" fmla="*/ 4168354 h 4860733"/>
              <a:gd name="connsiteX12821" fmla="*/ 3414953 w 4853691"/>
              <a:gd name="connsiteY12821" fmla="*/ 4170702 h 4860733"/>
              <a:gd name="connsiteX12822" fmla="*/ 3384441 w 4853691"/>
              <a:gd name="connsiteY12822" fmla="*/ 4191825 h 4860733"/>
              <a:gd name="connsiteX12823" fmla="*/ 3351582 w 4853691"/>
              <a:gd name="connsiteY12823" fmla="*/ 4212948 h 4860733"/>
              <a:gd name="connsiteX12824" fmla="*/ 3321071 w 4853691"/>
              <a:gd name="connsiteY12824" fmla="*/ 4231725 h 4860733"/>
              <a:gd name="connsiteX12825" fmla="*/ 3285865 w 4853691"/>
              <a:gd name="connsiteY12825" fmla="*/ 4252848 h 4860733"/>
              <a:gd name="connsiteX12826" fmla="*/ 3257701 w 4853691"/>
              <a:gd name="connsiteY12826" fmla="*/ 4269278 h 4860733"/>
              <a:gd name="connsiteX12827" fmla="*/ 3253007 w 4853691"/>
              <a:gd name="connsiteY12827" fmla="*/ 4271625 h 4860733"/>
              <a:gd name="connsiteX12828" fmla="*/ 3086366 w 4853691"/>
              <a:gd name="connsiteY12828" fmla="*/ 4281013 h 4860733"/>
              <a:gd name="connsiteX12829" fmla="*/ 3086366 w 4853691"/>
              <a:gd name="connsiteY12829" fmla="*/ 4184784 h 4860733"/>
              <a:gd name="connsiteX12830" fmla="*/ 3480670 w 4853691"/>
              <a:gd name="connsiteY12830" fmla="*/ 4128455 h 4860733"/>
              <a:gd name="connsiteX12831" fmla="*/ 3417300 w 4853691"/>
              <a:gd name="connsiteY12831" fmla="*/ 4168354 h 4860733"/>
              <a:gd name="connsiteX12832" fmla="*/ 2938502 w 4853691"/>
              <a:gd name="connsiteY12832" fmla="*/ 4278666 h 4860733"/>
              <a:gd name="connsiteX12833" fmla="*/ 2898602 w 4853691"/>
              <a:gd name="connsiteY12833" fmla="*/ 4276319 h 4860733"/>
              <a:gd name="connsiteX12834" fmla="*/ 2844620 w 4853691"/>
              <a:gd name="connsiteY12834" fmla="*/ 4273972 h 4860733"/>
              <a:gd name="connsiteX12835" fmla="*/ 2830538 w 4853691"/>
              <a:gd name="connsiteY12835" fmla="*/ 4273972 h 4860733"/>
              <a:gd name="connsiteX12836" fmla="*/ 2825844 w 4853691"/>
              <a:gd name="connsiteY12836" fmla="*/ 4271625 h 4860733"/>
              <a:gd name="connsiteX12837" fmla="*/ 2821150 w 4853691"/>
              <a:gd name="connsiteY12837" fmla="*/ 4269278 h 4860733"/>
              <a:gd name="connsiteX12838" fmla="*/ 2802374 w 4853691"/>
              <a:gd name="connsiteY12838" fmla="*/ 4259889 h 4860733"/>
              <a:gd name="connsiteX12839" fmla="*/ 2804721 w 4853691"/>
              <a:gd name="connsiteY12839" fmla="*/ 4252848 h 4860733"/>
              <a:gd name="connsiteX12840" fmla="*/ 2792985 w 4853691"/>
              <a:gd name="connsiteY12840" fmla="*/ 4234072 h 4860733"/>
              <a:gd name="connsiteX12841" fmla="*/ 2807068 w 4853691"/>
              <a:gd name="connsiteY12841" fmla="*/ 4198866 h 4860733"/>
              <a:gd name="connsiteX12842" fmla="*/ 2811762 w 4853691"/>
              <a:gd name="connsiteY12842" fmla="*/ 4187131 h 4860733"/>
              <a:gd name="connsiteX12843" fmla="*/ 2872785 w 4853691"/>
              <a:gd name="connsiteY12843" fmla="*/ 4187131 h 4860733"/>
              <a:gd name="connsiteX12844" fmla="*/ 2872785 w 4853691"/>
              <a:gd name="connsiteY12844" fmla="*/ 4187131 h 4860733"/>
              <a:gd name="connsiteX12845" fmla="*/ 3084019 w 4853691"/>
              <a:gd name="connsiteY12845" fmla="*/ 4180090 h 4860733"/>
              <a:gd name="connsiteX12846" fmla="*/ 3084019 w 4853691"/>
              <a:gd name="connsiteY12846" fmla="*/ 4276319 h 4860733"/>
              <a:gd name="connsiteX12847" fmla="*/ 3032384 w 4853691"/>
              <a:gd name="connsiteY12847" fmla="*/ 4276319 h 4860733"/>
              <a:gd name="connsiteX12848" fmla="*/ 2938502 w 4853691"/>
              <a:gd name="connsiteY12848" fmla="*/ 4278666 h 4860733"/>
              <a:gd name="connsiteX12849" fmla="*/ 2692062 w 4853691"/>
              <a:gd name="connsiteY12849" fmla="*/ 4290401 h 4860733"/>
              <a:gd name="connsiteX12850" fmla="*/ 2654510 w 4853691"/>
              <a:gd name="connsiteY12850" fmla="*/ 4306830 h 4860733"/>
              <a:gd name="connsiteX12851" fmla="*/ 2626345 w 4853691"/>
              <a:gd name="connsiteY12851" fmla="*/ 4316219 h 4860733"/>
              <a:gd name="connsiteX12852" fmla="*/ 2588792 w 4853691"/>
              <a:gd name="connsiteY12852" fmla="*/ 4330301 h 4860733"/>
              <a:gd name="connsiteX12853" fmla="*/ 2560628 w 4853691"/>
              <a:gd name="connsiteY12853" fmla="*/ 4339689 h 4860733"/>
              <a:gd name="connsiteX12854" fmla="*/ 2525422 w 4853691"/>
              <a:gd name="connsiteY12854" fmla="*/ 4351424 h 4860733"/>
              <a:gd name="connsiteX12855" fmla="*/ 2516034 w 4853691"/>
              <a:gd name="connsiteY12855" fmla="*/ 4353771 h 4860733"/>
              <a:gd name="connsiteX12856" fmla="*/ 2318882 w 4853691"/>
              <a:gd name="connsiteY12856" fmla="*/ 4327954 h 4860733"/>
              <a:gd name="connsiteX12857" fmla="*/ 2304800 w 4853691"/>
              <a:gd name="connsiteY12857" fmla="*/ 4325607 h 4860733"/>
              <a:gd name="connsiteX12858" fmla="*/ 2269594 w 4853691"/>
              <a:gd name="connsiteY12858" fmla="*/ 4318565 h 4860733"/>
              <a:gd name="connsiteX12859" fmla="*/ 2023154 w 4853691"/>
              <a:gd name="connsiteY12859" fmla="*/ 4264584 h 4860733"/>
              <a:gd name="connsiteX12860" fmla="*/ 2023154 w 4853691"/>
              <a:gd name="connsiteY12860" fmla="*/ 4259889 h 4860733"/>
              <a:gd name="connsiteX12861" fmla="*/ 2002031 w 4853691"/>
              <a:gd name="connsiteY12861" fmla="*/ 4238766 h 4860733"/>
              <a:gd name="connsiteX12862" fmla="*/ 1985601 w 4853691"/>
              <a:gd name="connsiteY12862" fmla="*/ 4248154 h 4860733"/>
              <a:gd name="connsiteX12863" fmla="*/ 1952743 w 4853691"/>
              <a:gd name="connsiteY12863" fmla="*/ 4227031 h 4860733"/>
              <a:gd name="connsiteX12864" fmla="*/ 1943355 w 4853691"/>
              <a:gd name="connsiteY12864" fmla="*/ 4219990 h 4860733"/>
              <a:gd name="connsiteX12865" fmla="*/ 1910496 w 4853691"/>
              <a:gd name="connsiteY12865" fmla="*/ 4198866 h 4860733"/>
              <a:gd name="connsiteX12866" fmla="*/ 1882331 w 4853691"/>
              <a:gd name="connsiteY12866" fmla="*/ 4180090 h 4860733"/>
              <a:gd name="connsiteX12867" fmla="*/ 1854167 w 4853691"/>
              <a:gd name="connsiteY12867" fmla="*/ 4161313 h 4860733"/>
              <a:gd name="connsiteX12868" fmla="*/ 1821308 w 4853691"/>
              <a:gd name="connsiteY12868" fmla="*/ 4140190 h 4860733"/>
              <a:gd name="connsiteX12869" fmla="*/ 1795491 w 4853691"/>
              <a:gd name="connsiteY12869" fmla="*/ 4121414 h 4860733"/>
              <a:gd name="connsiteX12870" fmla="*/ 1783755 w 4853691"/>
              <a:gd name="connsiteY12870" fmla="*/ 4112026 h 4860733"/>
              <a:gd name="connsiteX12871" fmla="*/ 1809573 w 4853691"/>
              <a:gd name="connsiteY12871" fmla="*/ 4065085 h 4860733"/>
              <a:gd name="connsiteX12872" fmla="*/ 1814267 w 4853691"/>
              <a:gd name="connsiteY12872" fmla="*/ 4058043 h 4860733"/>
              <a:gd name="connsiteX12873" fmla="*/ 1821308 w 4853691"/>
              <a:gd name="connsiteY12873" fmla="*/ 4043961 h 4860733"/>
              <a:gd name="connsiteX12874" fmla="*/ 1830696 w 4853691"/>
              <a:gd name="connsiteY12874" fmla="*/ 4046308 h 4860733"/>
              <a:gd name="connsiteX12875" fmla="*/ 1833043 w 4853691"/>
              <a:gd name="connsiteY12875" fmla="*/ 4046308 h 4860733"/>
              <a:gd name="connsiteX12876" fmla="*/ 1854167 w 4853691"/>
              <a:gd name="connsiteY12876" fmla="*/ 4053349 h 4860733"/>
              <a:gd name="connsiteX12877" fmla="*/ 1884678 w 4853691"/>
              <a:gd name="connsiteY12877" fmla="*/ 4065085 h 4860733"/>
              <a:gd name="connsiteX12878" fmla="*/ 1955090 w 4853691"/>
              <a:gd name="connsiteY12878" fmla="*/ 4088555 h 4860733"/>
              <a:gd name="connsiteX12879" fmla="*/ 1978560 w 4853691"/>
              <a:gd name="connsiteY12879" fmla="*/ 4095596 h 4860733"/>
              <a:gd name="connsiteX12880" fmla="*/ 2063054 w 4853691"/>
              <a:gd name="connsiteY12880" fmla="*/ 4121414 h 4860733"/>
              <a:gd name="connsiteX12881" fmla="*/ 2074789 w 4853691"/>
              <a:gd name="connsiteY12881" fmla="*/ 4123761 h 4860733"/>
              <a:gd name="connsiteX12882" fmla="*/ 2267247 w 4853691"/>
              <a:gd name="connsiteY12882" fmla="*/ 4175396 h 4860733"/>
              <a:gd name="connsiteX12883" fmla="*/ 2748391 w 4853691"/>
              <a:gd name="connsiteY12883" fmla="*/ 4257542 h 4860733"/>
              <a:gd name="connsiteX12884" fmla="*/ 2720227 w 4853691"/>
              <a:gd name="connsiteY12884" fmla="*/ 4269278 h 4860733"/>
              <a:gd name="connsiteX12885" fmla="*/ 2692062 w 4853691"/>
              <a:gd name="connsiteY12885" fmla="*/ 4290401 h 4860733"/>
              <a:gd name="connsiteX12886" fmla="*/ 1898761 w 4853691"/>
              <a:gd name="connsiteY12886" fmla="*/ 4250501 h 4860733"/>
              <a:gd name="connsiteX12887" fmla="*/ 1821308 w 4853691"/>
              <a:gd name="connsiteY12887" fmla="*/ 4238766 h 4860733"/>
              <a:gd name="connsiteX12888" fmla="*/ 1821308 w 4853691"/>
              <a:gd name="connsiteY12888" fmla="*/ 4236419 h 4860733"/>
              <a:gd name="connsiteX12889" fmla="*/ 1800185 w 4853691"/>
              <a:gd name="connsiteY12889" fmla="*/ 4215296 h 4860733"/>
              <a:gd name="connsiteX12890" fmla="*/ 1786102 w 4853691"/>
              <a:gd name="connsiteY12890" fmla="*/ 4219990 h 4860733"/>
              <a:gd name="connsiteX12891" fmla="*/ 1764979 w 4853691"/>
              <a:gd name="connsiteY12891" fmla="*/ 4198866 h 4860733"/>
              <a:gd name="connsiteX12892" fmla="*/ 1755591 w 4853691"/>
              <a:gd name="connsiteY12892" fmla="*/ 4189478 h 4860733"/>
              <a:gd name="connsiteX12893" fmla="*/ 1746203 w 4853691"/>
              <a:gd name="connsiteY12893" fmla="*/ 4180090 h 4860733"/>
              <a:gd name="connsiteX12894" fmla="*/ 1779061 w 4853691"/>
              <a:gd name="connsiteY12894" fmla="*/ 4121414 h 4860733"/>
              <a:gd name="connsiteX12895" fmla="*/ 1800185 w 4853691"/>
              <a:gd name="connsiteY12895" fmla="*/ 4135496 h 4860733"/>
              <a:gd name="connsiteX12896" fmla="*/ 1816614 w 4853691"/>
              <a:gd name="connsiteY12896" fmla="*/ 4147231 h 4860733"/>
              <a:gd name="connsiteX12897" fmla="*/ 1875290 w 4853691"/>
              <a:gd name="connsiteY12897" fmla="*/ 4187131 h 4860733"/>
              <a:gd name="connsiteX12898" fmla="*/ 1901108 w 4853691"/>
              <a:gd name="connsiteY12898" fmla="*/ 4203560 h 4860733"/>
              <a:gd name="connsiteX12899" fmla="*/ 1933966 w 4853691"/>
              <a:gd name="connsiteY12899" fmla="*/ 4224684 h 4860733"/>
              <a:gd name="connsiteX12900" fmla="*/ 1964478 w 4853691"/>
              <a:gd name="connsiteY12900" fmla="*/ 4243460 h 4860733"/>
              <a:gd name="connsiteX12901" fmla="*/ 1978560 w 4853691"/>
              <a:gd name="connsiteY12901" fmla="*/ 4252848 h 4860733"/>
              <a:gd name="connsiteX12902" fmla="*/ 1976213 w 4853691"/>
              <a:gd name="connsiteY12902" fmla="*/ 4259889 h 4860733"/>
              <a:gd name="connsiteX12903" fmla="*/ 1926925 w 4853691"/>
              <a:gd name="connsiteY12903" fmla="*/ 4252848 h 4860733"/>
              <a:gd name="connsiteX12904" fmla="*/ 1898761 w 4853691"/>
              <a:gd name="connsiteY12904" fmla="*/ 4250501 h 4860733"/>
              <a:gd name="connsiteX12905" fmla="*/ 1767326 w 4853691"/>
              <a:gd name="connsiteY12905" fmla="*/ 4276319 h 4860733"/>
              <a:gd name="connsiteX12906" fmla="*/ 1743856 w 4853691"/>
              <a:gd name="connsiteY12906" fmla="*/ 4304483 h 4860733"/>
              <a:gd name="connsiteX12907" fmla="*/ 1734467 w 4853691"/>
              <a:gd name="connsiteY12907" fmla="*/ 4313871 h 4860733"/>
              <a:gd name="connsiteX12908" fmla="*/ 1668750 w 4853691"/>
              <a:gd name="connsiteY12908" fmla="*/ 4379589 h 4860733"/>
              <a:gd name="connsiteX12909" fmla="*/ 1659362 w 4853691"/>
              <a:gd name="connsiteY12909" fmla="*/ 4386630 h 4860733"/>
              <a:gd name="connsiteX12910" fmla="*/ 1633544 w 4853691"/>
              <a:gd name="connsiteY12910" fmla="*/ 4407753 h 4860733"/>
              <a:gd name="connsiteX12911" fmla="*/ 1621809 w 4853691"/>
              <a:gd name="connsiteY12911" fmla="*/ 4417142 h 4860733"/>
              <a:gd name="connsiteX12912" fmla="*/ 1600686 w 4853691"/>
              <a:gd name="connsiteY12912" fmla="*/ 4433571 h 4860733"/>
              <a:gd name="connsiteX12913" fmla="*/ 1584256 w 4853691"/>
              <a:gd name="connsiteY12913" fmla="*/ 4445306 h 4860733"/>
              <a:gd name="connsiteX12914" fmla="*/ 1565480 w 4853691"/>
              <a:gd name="connsiteY12914" fmla="*/ 4457041 h 4860733"/>
              <a:gd name="connsiteX12915" fmla="*/ 1549051 w 4853691"/>
              <a:gd name="connsiteY12915" fmla="*/ 4466429 h 4860733"/>
              <a:gd name="connsiteX12916" fmla="*/ 1549051 w 4853691"/>
              <a:gd name="connsiteY12916" fmla="*/ 4466429 h 4860733"/>
              <a:gd name="connsiteX12917" fmla="*/ 1544357 w 4853691"/>
              <a:gd name="connsiteY12917" fmla="*/ 4461735 h 4860733"/>
              <a:gd name="connsiteX12918" fmla="*/ 1544357 w 4853691"/>
              <a:gd name="connsiteY12918" fmla="*/ 4461735 h 4860733"/>
              <a:gd name="connsiteX12919" fmla="*/ 1549051 w 4853691"/>
              <a:gd name="connsiteY12919" fmla="*/ 4457041 h 4860733"/>
              <a:gd name="connsiteX12920" fmla="*/ 1558439 w 4853691"/>
              <a:gd name="connsiteY12920" fmla="*/ 4447653 h 4860733"/>
              <a:gd name="connsiteX12921" fmla="*/ 1567827 w 4853691"/>
              <a:gd name="connsiteY12921" fmla="*/ 4438265 h 4860733"/>
              <a:gd name="connsiteX12922" fmla="*/ 1577215 w 4853691"/>
              <a:gd name="connsiteY12922" fmla="*/ 4428877 h 4860733"/>
              <a:gd name="connsiteX12923" fmla="*/ 1584256 w 4853691"/>
              <a:gd name="connsiteY12923" fmla="*/ 4419489 h 4860733"/>
              <a:gd name="connsiteX12924" fmla="*/ 1593645 w 4853691"/>
              <a:gd name="connsiteY12924" fmla="*/ 4407753 h 4860733"/>
              <a:gd name="connsiteX12925" fmla="*/ 1600686 w 4853691"/>
              <a:gd name="connsiteY12925" fmla="*/ 4400712 h 4860733"/>
              <a:gd name="connsiteX12926" fmla="*/ 1612421 w 4853691"/>
              <a:gd name="connsiteY12926" fmla="*/ 4386630 h 4860733"/>
              <a:gd name="connsiteX12927" fmla="*/ 1617115 w 4853691"/>
              <a:gd name="connsiteY12927" fmla="*/ 4379589 h 4860733"/>
              <a:gd name="connsiteX12928" fmla="*/ 1631197 w 4853691"/>
              <a:gd name="connsiteY12928" fmla="*/ 4363160 h 4860733"/>
              <a:gd name="connsiteX12929" fmla="*/ 1635891 w 4853691"/>
              <a:gd name="connsiteY12929" fmla="*/ 4356118 h 4860733"/>
              <a:gd name="connsiteX12930" fmla="*/ 1649974 w 4853691"/>
              <a:gd name="connsiteY12930" fmla="*/ 4337342 h 4860733"/>
              <a:gd name="connsiteX12931" fmla="*/ 1654668 w 4853691"/>
              <a:gd name="connsiteY12931" fmla="*/ 4332648 h 4860733"/>
              <a:gd name="connsiteX12932" fmla="*/ 1671097 w 4853691"/>
              <a:gd name="connsiteY12932" fmla="*/ 4311525 h 4860733"/>
              <a:gd name="connsiteX12933" fmla="*/ 1673444 w 4853691"/>
              <a:gd name="connsiteY12933" fmla="*/ 4306830 h 4860733"/>
              <a:gd name="connsiteX12934" fmla="*/ 1689873 w 4853691"/>
              <a:gd name="connsiteY12934" fmla="*/ 4281013 h 4860733"/>
              <a:gd name="connsiteX12935" fmla="*/ 1692220 w 4853691"/>
              <a:gd name="connsiteY12935" fmla="*/ 4278666 h 4860733"/>
              <a:gd name="connsiteX12936" fmla="*/ 1739161 w 4853691"/>
              <a:gd name="connsiteY12936" fmla="*/ 4201213 h 4860733"/>
              <a:gd name="connsiteX12937" fmla="*/ 1783755 w 4853691"/>
              <a:gd name="connsiteY12937" fmla="*/ 4227031 h 4860733"/>
              <a:gd name="connsiteX12938" fmla="*/ 1781408 w 4853691"/>
              <a:gd name="connsiteY12938" fmla="*/ 4236419 h 4860733"/>
              <a:gd name="connsiteX12939" fmla="*/ 1788449 w 4853691"/>
              <a:gd name="connsiteY12939" fmla="*/ 4250501 h 4860733"/>
              <a:gd name="connsiteX12940" fmla="*/ 1783755 w 4853691"/>
              <a:gd name="connsiteY12940" fmla="*/ 4255195 h 4860733"/>
              <a:gd name="connsiteX12941" fmla="*/ 1767326 w 4853691"/>
              <a:gd name="connsiteY12941" fmla="*/ 4276319 h 4860733"/>
              <a:gd name="connsiteX12942" fmla="*/ 1499763 w 4853691"/>
              <a:gd name="connsiteY12942" fmla="*/ 4433571 h 4860733"/>
              <a:gd name="connsiteX12943" fmla="*/ 1485680 w 4853691"/>
              <a:gd name="connsiteY12943" fmla="*/ 4419489 h 4860733"/>
              <a:gd name="connsiteX12944" fmla="*/ 1476292 w 4853691"/>
              <a:gd name="connsiteY12944" fmla="*/ 4407753 h 4860733"/>
              <a:gd name="connsiteX12945" fmla="*/ 1462210 w 4853691"/>
              <a:gd name="connsiteY12945" fmla="*/ 4391324 h 4860733"/>
              <a:gd name="connsiteX12946" fmla="*/ 1452822 w 4853691"/>
              <a:gd name="connsiteY12946" fmla="*/ 4381936 h 4860733"/>
              <a:gd name="connsiteX12947" fmla="*/ 1436392 w 4853691"/>
              <a:gd name="connsiteY12947" fmla="*/ 4363160 h 4860733"/>
              <a:gd name="connsiteX12948" fmla="*/ 1429351 w 4853691"/>
              <a:gd name="connsiteY12948" fmla="*/ 4353771 h 4860733"/>
              <a:gd name="connsiteX12949" fmla="*/ 1410575 w 4853691"/>
              <a:gd name="connsiteY12949" fmla="*/ 4332648 h 4860733"/>
              <a:gd name="connsiteX12950" fmla="*/ 1403534 w 4853691"/>
              <a:gd name="connsiteY12950" fmla="*/ 4325607 h 4860733"/>
              <a:gd name="connsiteX12951" fmla="*/ 1384757 w 4853691"/>
              <a:gd name="connsiteY12951" fmla="*/ 4302136 h 4860733"/>
              <a:gd name="connsiteX12952" fmla="*/ 1380063 w 4853691"/>
              <a:gd name="connsiteY12952" fmla="*/ 4295095 h 4860733"/>
              <a:gd name="connsiteX12953" fmla="*/ 1358940 w 4853691"/>
              <a:gd name="connsiteY12953" fmla="*/ 4269278 h 4860733"/>
              <a:gd name="connsiteX12954" fmla="*/ 1356593 w 4853691"/>
              <a:gd name="connsiteY12954" fmla="*/ 4266930 h 4860733"/>
              <a:gd name="connsiteX12955" fmla="*/ 1262711 w 4853691"/>
              <a:gd name="connsiteY12955" fmla="*/ 4140190 h 4860733"/>
              <a:gd name="connsiteX12956" fmla="*/ 1253323 w 4853691"/>
              <a:gd name="connsiteY12956" fmla="*/ 4126108 h 4860733"/>
              <a:gd name="connsiteX12957" fmla="*/ 1243935 w 4853691"/>
              <a:gd name="connsiteY12957" fmla="*/ 4112026 h 4860733"/>
              <a:gd name="connsiteX12958" fmla="*/ 1227505 w 4853691"/>
              <a:gd name="connsiteY12958" fmla="*/ 4088555 h 4860733"/>
              <a:gd name="connsiteX12959" fmla="*/ 1220464 w 4853691"/>
              <a:gd name="connsiteY12959" fmla="*/ 4079167 h 4860733"/>
              <a:gd name="connsiteX12960" fmla="*/ 1199341 w 4853691"/>
              <a:gd name="connsiteY12960" fmla="*/ 4048655 h 4860733"/>
              <a:gd name="connsiteX12961" fmla="*/ 1194647 w 4853691"/>
              <a:gd name="connsiteY12961" fmla="*/ 4039267 h 4860733"/>
              <a:gd name="connsiteX12962" fmla="*/ 1171176 w 4853691"/>
              <a:gd name="connsiteY12962" fmla="*/ 4006408 h 4860733"/>
              <a:gd name="connsiteX12963" fmla="*/ 1168829 w 4853691"/>
              <a:gd name="connsiteY12963" fmla="*/ 4001714 h 4860733"/>
              <a:gd name="connsiteX12964" fmla="*/ 1143012 w 4853691"/>
              <a:gd name="connsiteY12964" fmla="*/ 3964162 h 4860733"/>
              <a:gd name="connsiteX12965" fmla="*/ 1143012 w 4853691"/>
              <a:gd name="connsiteY12965" fmla="*/ 3961814 h 4860733"/>
              <a:gd name="connsiteX12966" fmla="*/ 1126582 w 4853691"/>
              <a:gd name="connsiteY12966" fmla="*/ 3935997 h 4860733"/>
              <a:gd name="connsiteX12967" fmla="*/ 1128929 w 4853691"/>
              <a:gd name="connsiteY12967" fmla="*/ 3933650 h 4860733"/>
              <a:gd name="connsiteX12968" fmla="*/ 1143012 w 4853691"/>
              <a:gd name="connsiteY12968" fmla="*/ 3938344 h 4860733"/>
              <a:gd name="connsiteX12969" fmla="*/ 1185258 w 4853691"/>
              <a:gd name="connsiteY12969" fmla="*/ 3950079 h 4860733"/>
              <a:gd name="connsiteX12970" fmla="*/ 1199341 w 4853691"/>
              <a:gd name="connsiteY12970" fmla="*/ 3954773 h 4860733"/>
              <a:gd name="connsiteX12971" fmla="*/ 1204035 w 4853691"/>
              <a:gd name="connsiteY12971" fmla="*/ 3957120 h 4860733"/>
              <a:gd name="connsiteX12972" fmla="*/ 1253323 w 4853691"/>
              <a:gd name="connsiteY12972" fmla="*/ 3973550 h 4860733"/>
              <a:gd name="connsiteX12973" fmla="*/ 1297917 w 4853691"/>
              <a:gd name="connsiteY12973" fmla="*/ 3987632 h 4860733"/>
              <a:gd name="connsiteX12974" fmla="*/ 1356593 w 4853691"/>
              <a:gd name="connsiteY12974" fmla="*/ 4004061 h 4860733"/>
              <a:gd name="connsiteX12975" fmla="*/ 1394146 w 4853691"/>
              <a:gd name="connsiteY12975" fmla="*/ 4015796 h 4860733"/>
              <a:gd name="connsiteX12976" fmla="*/ 1473945 w 4853691"/>
              <a:gd name="connsiteY12976" fmla="*/ 4036920 h 4860733"/>
              <a:gd name="connsiteX12977" fmla="*/ 1473945 w 4853691"/>
              <a:gd name="connsiteY12977" fmla="*/ 4041614 h 4860733"/>
              <a:gd name="connsiteX12978" fmla="*/ 1495069 w 4853691"/>
              <a:gd name="connsiteY12978" fmla="*/ 4062737 h 4860733"/>
              <a:gd name="connsiteX12979" fmla="*/ 1495069 w 4853691"/>
              <a:gd name="connsiteY12979" fmla="*/ 4062737 h 4860733"/>
              <a:gd name="connsiteX12980" fmla="*/ 1497416 w 4853691"/>
              <a:gd name="connsiteY12980" fmla="*/ 4100290 h 4860733"/>
              <a:gd name="connsiteX12981" fmla="*/ 1497416 w 4853691"/>
              <a:gd name="connsiteY12981" fmla="*/ 4100290 h 4860733"/>
              <a:gd name="connsiteX12982" fmla="*/ 1511498 w 4853691"/>
              <a:gd name="connsiteY12982" fmla="*/ 4259889 h 4860733"/>
              <a:gd name="connsiteX12983" fmla="*/ 1525580 w 4853691"/>
              <a:gd name="connsiteY12983" fmla="*/ 4424183 h 4860733"/>
              <a:gd name="connsiteX12984" fmla="*/ 1525580 w 4853691"/>
              <a:gd name="connsiteY12984" fmla="*/ 4428877 h 4860733"/>
              <a:gd name="connsiteX12985" fmla="*/ 1527927 w 4853691"/>
              <a:gd name="connsiteY12985" fmla="*/ 4454694 h 4860733"/>
              <a:gd name="connsiteX12986" fmla="*/ 1527927 w 4853691"/>
              <a:gd name="connsiteY12986" fmla="*/ 4459388 h 4860733"/>
              <a:gd name="connsiteX12987" fmla="*/ 1516192 w 4853691"/>
              <a:gd name="connsiteY12987" fmla="*/ 4464083 h 4860733"/>
              <a:gd name="connsiteX12988" fmla="*/ 1506804 w 4853691"/>
              <a:gd name="connsiteY12988" fmla="*/ 4452347 h 4860733"/>
              <a:gd name="connsiteX12989" fmla="*/ 1499763 w 4853691"/>
              <a:gd name="connsiteY12989" fmla="*/ 4433571 h 4860733"/>
              <a:gd name="connsiteX12990" fmla="*/ 922389 w 4853691"/>
              <a:gd name="connsiteY12990" fmla="*/ 3767009 h 4860733"/>
              <a:gd name="connsiteX12991" fmla="*/ 927083 w 4853691"/>
              <a:gd name="connsiteY12991" fmla="*/ 3764663 h 4860733"/>
              <a:gd name="connsiteX12992" fmla="*/ 950554 w 4853691"/>
              <a:gd name="connsiteY12992" fmla="*/ 3750580 h 4860733"/>
              <a:gd name="connsiteX12993" fmla="*/ 957595 w 4853691"/>
              <a:gd name="connsiteY12993" fmla="*/ 3745886 h 4860733"/>
              <a:gd name="connsiteX12994" fmla="*/ 974024 w 4853691"/>
              <a:gd name="connsiteY12994" fmla="*/ 3736498 h 4860733"/>
              <a:gd name="connsiteX12995" fmla="*/ 988107 w 4853691"/>
              <a:gd name="connsiteY12995" fmla="*/ 3727110 h 4860733"/>
              <a:gd name="connsiteX12996" fmla="*/ 999842 w 4853691"/>
              <a:gd name="connsiteY12996" fmla="*/ 3720068 h 4860733"/>
              <a:gd name="connsiteX12997" fmla="*/ 1013924 w 4853691"/>
              <a:gd name="connsiteY12997" fmla="*/ 3710680 h 4860733"/>
              <a:gd name="connsiteX12998" fmla="*/ 1023312 w 4853691"/>
              <a:gd name="connsiteY12998" fmla="*/ 3703639 h 4860733"/>
              <a:gd name="connsiteX12999" fmla="*/ 1032700 w 4853691"/>
              <a:gd name="connsiteY12999" fmla="*/ 3696598 h 4860733"/>
              <a:gd name="connsiteX13000" fmla="*/ 1049130 w 4853691"/>
              <a:gd name="connsiteY13000" fmla="*/ 3703639 h 4860733"/>
              <a:gd name="connsiteX13001" fmla="*/ 1049130 w 4853691"/>
              <a:gd name="connsiteY13001" fmla="*/ 3727110 h 4860733"/>
              <a:gd name="connsiteX13002" fmla="*/ 1051477 w 4853691"/>
              <a:gd name="connsiteY13002" fmla="*/ 3820992 h 4860733"/>
              <a:gd name="connsiteX13003" fmla="*/ 910654 w 4853691"/>
              <a:gd name="connsiteY13003" fmla="*/ 3769357 h 4860733"/>
              <a:gd name="connsiteX13004" fmla="*/ 922389 w 4853691"/>
              <a:gd name="connsiteY13004" fmla="*/ 3767009 h 4860733"/>
              <a:gd name="connsiteX13005" fmla="*/ 1089030 w 4853691"/>
              <a:gd name="connsiteY13005" fmla="*/ 3661392 h 4860733"/>
              <a:gd name="connsiteX13006" fmla="*/ 1112500 w 4853691"/>
              <a:gd name="connsiteY13006" fmla="*/ 3644963 h 4860733"/>
              <a:gd name="connsiteX13007" fmla="*/ 1128929 w 4853691"/>
              <a:gd name="connsiteY13007" fmla="*/ 3633228 h 4860733"/>
              <a:gd name="connsiteX13008" fmla="*/ 1152400 w 4853691"/>
              <a:gd name="connsiteY13008" fmla="*/ 3614451 h 4860733"/>
              <a:gd name="connsiteX13009" fmla="*/ 1187605 w 4853691"/>
              <a:gd name="connsiteY13009" fmla="*/ 3586287 h 4860733"/>
              <a:gd name="connsiteX13010" fmla="*/ 1204035 w 4853691"/>
              <a:gd name="connsiteY13010" fmla="*/ 3572205 h 4860733"/>
              <a:gd name="connsiteX13011" fmla="*/ 1225158 w 4853691"/>
              <a:gd name="connsiteY13011" fmla="*/ 3555775 h 4860733"/>
              <a:gd name="connsiteX13012" fmla="*/ 1241588 w 4853691"/>
              <a:gd name="connsiteY13012" fmla="*/ 3541693 h 4860733"/>
              <a:gd name="connsiteX13013" fmla="*/ 1262711 w 4853691"/>
              <a:gd name="connsiteY13013" fmla="*/ 3522917 h 4860733"/>
              <a:gd name="connsiteX13014" fmla="*/ 1279140 w 4853691"/>
              <a:gd name="connsiteY13014" fmla="*/ 3508834 h 4860733"/>
              <a:gd name="connsiteX13015" fmla="*/ 1300264 w 4853691"/>
              <a:gd name="connsiteY13015" fmla="*/ 3490058 h 4860733"/>
              <a:gd name="connsiteX13016" fmla="*/ 1316693 w 4853691"/>
              <a:gd name="connsiteY13016" fmla="*/ 3475976 h 4860733"/>
              <a:gd name="connsiteX13017" fmla="*/ 1337816 w 4853691"/>
              <a:gd name="connsiteY13017" fmla="*/ 3454853 h 4860733"/>
              <a:gd name="connsiteX13018" fmla="*/ 1354246 w 4853691"/>
              <a:gd name="connsiteY13018" fmla="*/ 3440770 h 4860733"/>
              <a:gd name="connsiteX13019" fmla="*/ 1375369 w 4853691"/>
              <a:gd name="connsiteY13019" fmla="*/ 3419647 h 4860733"/>
              <a:gd name="connsiteX13020" fmla="*/ 1391799 w 4853691"/>
              <a:gd name="connsiteY13020" fmla="*/ 3405564 h 4860733"/>
              <a:gd name="connsiteX13021" fmla="*/ 1412922 w 4853691"/>
              <a:gd name="connsiteY13021" fmla="*/ 3384441 h 4860733"/>
              <a:gd name="connsiteX13022" fmla="*/ 1427004 w 4853691"/>
              <a:gd name="connsiteY13022" fmla="*/ 3370359 h 4860733"/>
              <a:gd name="connsiteX13023" fmla="*/ 1448128 w 4853691"/>
              <a:gd name="connsiteY13023" fmla="*/ 3346888 h 4860733"/>
              <a:gd name="connsiteX13024" fmla="*/ 1462210 w 4853691"/>
              <a:gd name="connsiteY13024" fmla="*/ 3332806 h 4860733"/>
              <a:gd name="connsiteX13025" fmla="*/ 1483333 w 4853691"/>
              <a:gd name="connsiteY13025" fmla="*/ 3309335 h 4860733"/>
              <a:gd name="connsiteX13026" fmla="*/ 1497416 w 4853691"/>
              <a:gd name="connsiteY13026" fmla="*/ 3295253 h 4860733"/>
              <a:gd name="connsiteX13027" fmla="*/ 1518539 w 4853691"/>
              <a:gd name="connsiteY13027" fmla="*/ 3271783 h 4860733"/>
              <a:gd name="connsiteX13028" fmla="*/ 1532621 w 4853691"/>
              <a:gd name="connsiteY13028" fmla="*/ 3257700 h 4860733"/>
              <a:gd name="connsiteX13029" fmla="*/ 1553745 w 4853691"/>
              <a:gd name="connsiteY13029" fmla="*/ 3234230 h 4860733"/>
              <a:gd name="connsiteX13030" fmla="*/ 1567827 w 4853691"/>
              <a:gd name="connsiteY13030" fmla="*/ 3220148 h 4860733"/>
              <a:gd name="connsiteX13031" fmla="*/ 1591298 w 4853691"/>
              <a:gd name="connsiteY13031" fmla="*/ 3194330 h 4860733"/>
              <a:gd name="connsiteX13032" fmla="*/ 1603033 w 4853691"/>
              <a:gd name="connsiteY13032" fmla="*/ 3180248 h 4860733"/>
              <a:gd name="connsiteX13033" fmla="*/ 1626503 w 4853691"/>
              <a:gd name="connsiteY13033" fmla="*/ 3152083 h 4860733"/>
              <a:gd name="connsiteX13034" fmla="*/ 1626503 w 4853691"/>
              <a:gd name="connsiteY13034" fmla="*/ 3152083 h 4860733"/>
              <a:gd name="connsiteX13035" fmla="*/ 1628850 w 4853691"/>
              <a:gd name="connsiteY13035" fmla="*/ 3154431 h 4860733"/>
              <a:gd name="connsiteX13036" fmla="*/ 1621809 w 4853691"/>
              <a:gd name="connsiteY13036" fmla="*/ 3166166 h 4860733"/>
              <a:gd name="connsiteX13037" fmla="*/ 1607727 w 4853691"/>
              <a:gd name="connsiteY13037" fmla="*/ 3189636 h 4860733"/>
              <a:gd name="connsiteX13038" fmla="*/ 1593645 w 4853691"/>
              <a:gd name="connsiteY13038" fmla="*/ 3213107 h 4860733"/>
              <a:gd name="connsiteX13039" fmla="*/ 1579562 w 4853691"/>
              <a:gd name="connsiteY13039" fmla="*/ 3236577 h 4860733"/>
              <a:gd name="connsiteX13040" fmla="*/ 1567827 w 4853691"/>
              <a:gd name="connsiteY13040" fmla="*/ 3257700 h 4860733"/>
              <a:gd name="connsiteX13041" fmla="*/ 1553745 w 4853691"/>
              <a:gd name="connsiteY13041" fmla="*/ 3283518 h 4860733"/>
              <a:gd name="connsiteX13042" fmla="*/ 1542009 w 4853691"/>
              <a:gd name="connsiteY13042" fmla="*/ 3302295 h 4860733"/>
              <a:gd name="connsiteX13043" fmla="*/ 1527927 w 4853691"/>
              <a:gd name="connsiteY13043" fmla="*/ 3328112 h 4860733"/>
              <a:gd name="connsiteX13044" fmla="*/ 1516192 w 4853691"/>
              <a:gd name="connsiteY13044" fmla="*/ 3346888 h 4860733"/>
              <a:gd name="connsiteX13045" fmla="*/ 1502110 w 4853691"/>
              <a:gd name="connsiteY13045" fmla="*/ 3372706 h 4860733"/>
              <a:gd name="connsiteX13046" fmla="*/ 1492722 w 4853691"/>
              <a:gd name="connsiteY13046" fmla="*/ 3391482 h 4860733"/>
              <a:gd name="connsiteX13047" fmla="*/ 1478639 w 4853691"/>
              <a:gd name="connsiteY13047" fmla="*/ 3417300 h 4860733"/>
              <a:gd name="connsiteX13048" fmla="*/ 1469251 w 4853691"/>
              <a:gd name="connsiteY13048" fmla="*/ 3433729 h 4860733"/>
              <a:gd name="connsiteX13049" fmla="*/ 1455169 w 4853691"/>
              <a:gd name="connsiteY13049" fmla="*/ 3457199 h 4860733"/>
              <a:gd name="connsiteX13050" fmla="*/ 1445781 w 4853691"/>
              <a:gd name="connsiteY13050" fmla="*/ 3473629 h 4860733"/>
              <a:gd name="connsiteX13051" fmla="*/ 1431698 w 4853691"/>
              <a:gd name="connsiteY13051" fmla="*/ 3499446 h 4860733"/>
              <a:gd name="connsiteX13052" fmla="*/ 1422310 w 4853691"/>
              <a:gd name="connsiteY13052" fmla="*/ 3513529 h 4860733"/>
              <a:gd name="connsiteX13053" fmla="*/ 1405881 w 4853691"/>
              <a:gd name="connsiteY13053" fmla="*/ 3539346 h 4860733"/>
              <a:gd name="connsiteX13054" fmla="*/ 1398840 w 4853691"/>
              <a:gd name="connsiteY13054" fmla="*/ 3551081 h 4860733"/>
              <a:gd name="connsiteX13055" fmla="*/ 1382410 w 4853691"/>
              <a:gd name="connsiteY13055" fmla="*/ 3579246 h 4860733"/>
              <a:gd name="connsiteX13056" fmla="*/ 1375369 w 4853691"/>
              <a:gd name="connsiteY13056" fmla="*/ 3588634 h 4860733"/>
              <a:gd name="connsiteX13057" fmla="*/ 1356593 w 4853691"/>
              <a:gd name="connsiteY13057" fmla="*/ 3616799 h 4860733"/>
              <a:gd name="connsiteX13058" fmla="*/ 1351899 w 4853691"/>
              <a:gd name="connsiteY13058" fmla="*/ 3623840 h 4860733"/>
              <a:gd name="connsiteX13059" fmla="*/ 1246282 w 4853691"/>
              <a:gd name="connsiteY13059" fmla="*/ 3774051 h 4860733"/>
              <a:gd name="connsiteX13060" fmla="*/ 1234546 w 4853691"/>
              <a:gd name="connsiteY13060" fmla="*/ 3769357 h 4860733"/>
              <a:gd name="connsiteX13061" fmla="*/ 1215770 w 4853691"/>
              <a:gd name="connsiteY13061" fmla="*/ 3781092 h 4860733"/>
              <a:gd name="connsiteX13062" fmla="*/ 1206382 w 4853691"/>
              <a:gd name="connsiteY13062" fmla="*/ 3776398 h 4860733"/>
              <a:gd name="connsiteX13063" fmla="*/ 1091377 w 4853691"/>
              <a:gd name="connsiteY13063" fmla="*/ 3717722 h 4860733"/>
              <a:gd name="connsiteX13064" fmla="*/ 1086683 w 4853691"/>
              <a:gd name="connsiteY13064" fmla="*/ 3715374 h 4860733"/>
              <a:gd name="connsiteX13065" fmla="*/ 1056171 w 4853691"/>
              <a:gd name="connsiteY13065" fmla="*/ 3698945 h 4860733"/>
              <a:gd name="connsiteX13066" fmla="*/ 1058518 w 4853691"/>
              <a:gd name="connsiteY13066" fmla="*/ 3689557 h 4860733"/>
              <a:gd name="connsiteX13067" fmla="*/ 1056171 w 4853691"/>
              <a:gd name="connsiteY13067" fmla="*/ 3680169 h 4860733"/>
              <a:gd name="connsiteX13068" fmla="*/ 1063212 w 4853691"/>
              <a:gd name="connsiteY13068" fmla="*/ 3675475 h 4860733"/>
              <a:gd name="connsiteX13069" fmla="*/ 1089030 w 4853691"/>
              <a:gd name="connsiteY13069" fmla="*/ 3661392 h 4860733"/>
              <a:gd name="connsiteX13070" fmla="*/ 1795491 w 4853691"/>
              <a:gd name="connsiteY13070" fmla="*/ 2741350 h 4860733"/>
              <a:gd name="connsiteX13071" fmla="*/ 1936313 w 4853691"/>
              <a:gd name="connsiteY13071" fmla="*/ 2375211 h 4860733"/>
              <a:gd name="connsiteX13072" fmla="*/ 1957437 w 4853691"/>
              <a:gd name="connsiteY13072" fmla="*/ 2318882 h 4860733"/>
              <a:gd name="connsiteX13073" fmla="*/ 1997336 w 4853691"/>
              <a:gd name="connsiteY13073" fmla="*/ 2220306 h 4860733"/>
              <a:gd name="connsiteX13074" fmla="*/ 2037236 w 4853691"/>
              <a:gd name="connsiteY13074" fmla="*/ 2121730 h 4860733"/>
              <a:gd name="connsiteX13075" fmla="*/ 2044277 w 4853691"/>
              <a:gd name="connsiteY13075" fmla="*/ 2124077 h 4860733"/>
              <a:gd name="connsiteX13076" fmla="*/ 2053666 w 4853691"/>
              <a:gd name="connsiteY13076" fmla="*/ 2121730 h 4860733"/>
              <a:gd name="connsiteX13077" fmla="*/ 2548892 w 4853691"/>
              <a:gd name="connsiteY13077" fmla="*/ 2929114 h 4860733"/>
              <a:gd name="connsiteX13078" fmla="*/ 2551239 w 4853691"/>
              <a:gd name="connsiteY13078" fmla="*/ 2933808 h 4860733"/>
              <a:gd name="connsiteX13079" fmla="*/ 2612263 w 4853691"/>
              <a:gd name="connsiteY13079" fmla="*/ 3022996 h 4860733"/>
              <a:gd name="connsiteX13080" fmla="*/ 2602875 w 4853691"/>
              <a:gd name="connsiteY13080" fmla="*/ 3039425 h 4860733"/>
              <a:gd name="connsiteX13081" fmla="*/ 2602875 w 4853691"/>
              <a:gd name="connsiteY13081" fmla="*/ 3041772 h 4860733"/>
              <a:gd name="connsiteX13082" fmla="*/ 2490216 w 4853691"/>
              <a:gd name="connsiteY13082" fmla="*/ 3058201 h 4860733"/>
              <a:gd name="connsiteX13083" fmla="*/ 2485522 w 4853691"/>
              <a:gd name="connsiteY13083" fmla="*/ 3058201 h 4860733"/>
              <a:gd name="connsiteX13084" fmla="*/ 2361129 w 4853691"/>
              <a:gd name="connsiteY13084" fmla="*/ 3074631 h 4860733"/>
              <a:gd name="connsiteX13085" fmla="*/ 2344699 w 4853691"/>
              <a:gd name="connsiteY13085" fmla="*/ 3076978 h 4860733"/>
              <a:gd name="connsiteX13086" fmla="*/ 2121730 w 4853691"/>
              <a:gd name="connsiteY13086" fmla="*/ 3102796 h 4860733"/>
              <a:gd name="connsiteX13087" fmla="*/ 2112342 w 4853691"/>
              <a:gd name="connsiteY13087" fmla="*/ 3102796 h 4860733"/>
              <a:gd name="connsiteX13088" fmla="*/ 2084177 w 4853691"/>
              <a:gd name="connsiteY13088" fmla="*/ 3105142 h 4860733"/>
              <a:gd name="connsiteX13089" fmla="*/ 1992642 w 4853691"/>
              <a:gd name="connsiteY13089" fmla="*/ 3114531 h 4860733"/>
              <a:gd name="connsiteX13090" fmla="*/ 1959784 w 4853691"/>
              <a:gd name="connsiteY13090" fmla="*/ 3116878 h 4860733"/>
              <a:gd name="connsiteX13091" fmla="*/ 1875290 w 4853691"/>
              <a:gd name="connsiteY13091" fmla="*/ 3123919 h 4860733"/>
              <a:gd name="connsiteX13092" fmla="*/ 1840084 w 4853691"/>
              <a:gd name="connsiteY13092" fmla="*/ 3126266 h 4860733"/>
              <a:gd name="connsiteX13093" fmla="*/ 1760285 w 4853691"/>
              <a:gd name="connsiteY13093" fmla="*/ 3130960 h 4860733"/>
              <a:gd name="connsiteX13094" fmla="*/ 1718038 w 4853691"/>
              <a:gd name="connsiteY13094" fmla="*/ 3133307 h 4860733"/>
              <a:gd name="connsiteX13095" fmla="*/ 1666403 w 4853691"/>
              <a:gd name="connsiteY13095" fmla="*/ 3135654 h 4860733"/>
              <a:gd name="connsiteX13096" fmla="*/ 1654668 w 4853691"/>
              <a:gd name="connsiteY13096" fmla="*/ 3119225 h 4860733"/>
              <a:gd name="connsiteX13097" fmla="*/ 1718038 w 4853691"/>
              <a:gd name="connsiteY13097" fmla="*/ 2950237 h 4860733"/>
              <a:gd name="connsiteX13098" fmla="*/ 1795491 w 4853691"/>
              <a:gd name="connsiteY13098" fmla="*/ 2741350 h 4860733"/>
              <a:gd name="connsiteX13099" fmla="*/ 1905802 w 4853691"/>
              <a:gd name="connsiteY13099" fmla="*/ 2159283 h 4860733"/>
              <a:gd name="connsiteX13100" fmla="*/ 1816614 w 4853691"/>
              <a:gd name="connsiteY13100" fmla="*/ 2196836 h 4860733"/>
              <a:gd name="connsiteX13101" fmla="*/ 1774367 w 4853691"/>
              <a:gd name="connsiteY13101" fmla="*/ 2215612 h 4860733"/>
              <a:gd name="connsiteX13102" fmla="*/ 1671097 w 4853691"/>
              <a:gd name="connsiteY13102" fmla="*/ 2260206 h 4860733"/>
              <a:gd name="connsiteX13103" fmla="*/ 1645280 w 4853691"/>
              <a:gd name="connsiteY13103" fmla="*/ 2271941 h 4860733"/>
              <a:gd name="connsiteX13104" fmla="*/ 1516192 w 4853691"/>
              <a:gd name="connsiteY13104" fmla="*/ 2328270 h 4860733"/>
              <a:gd name="connsiteX13105" fmla="*/ 1405881 w 4853691"/>
              <a:gd name="connsiteY13105" fmla="*/ 2377558 h 4860733"/>
              <a:gd name="connsiteX13106" fmla="*/ 1389452 w 4853691"/>
              <a:gd name="connsiteY13106" fmla="*/ 2365823 h 4860733"/>
              <a:gd name="connsiteX13107" fmla="*/ 1389452 w 4853691"/>
              <a:gd name="connsiteY13107" fmla="*/ 2318882 h 4860733"/>
              <a:gd name="connsiteX13108" fmla="*/ 1389452 w 4853691"/>
              <a:gd name="connsiteY13108" fmla="*/ 2288370 h 4860733"/>
              <a:gd name="connsiteX13109" fmla="*/ 1389452 w 4853691"/>
              <a:gd name="connsiteY13109" fmla="*/ 2264900 h 4860733"/>
              <a:gd name="connsiteX13110" fmla="*/ 1408228 w 4853691"/>
              <a:gd name="connsiteY13110" fmla="*/ 2243776 h 4860733"/>
              <a:gd name="connsiteX13111" fmla="*/ 1408228 w 4853691"/>
              <a:gd name="connsiteY13111" fmla="*/ 2241429 h 4860733"/>
              <a:gd name="connsiteX13112" fmla="*/ 1560786 w 4853691"/>
              <a:gd name="connsiteY13112" fmla="*/ 2206224 h 4860733"/>
              <a:gd name="connsiteX13113" fmla="*/ 1567827 w 4853691"/>
              <a:gd name="connsiteY13113" fmla="*/ 2203877 h 4860733"/>
              <a:gd name="connsiteX13114" fmla="*/ 1612421 w 4853691"/>
              <a:gd name="connsiteY13114" fmla="*/ 2194489 h 4860733"/>
              <a:gd name="connsiteX13115" fmla="*/ 1654668 w 4853691"/>
              <a:gd name="connsiteY13115" fmla="*/ 2185100 h 4860733"/>
              <a:gd name="connsiteX13116" fmla="*/ 1685179 w 4853691"/>
              <a:gd name="connsiteY13116" fmla="*/ 2178059 h 4860733"/>
              <a:gd name="connsiteX13117" fmla="*/ 1736814 w 4853691"/>
              <a:gd name="connsiteY13117" fmla="*/ 2166324 h 4860733"/>
              <a:gd name="connsiteX13118" fmla="*/ 1762632 w 4853691"/>
              <a:gd name="connsiteY13118" fmla="*/ 2161630 h 4860733"/>
              <a:gd name="connsiteX13119" fmla="*/ 1816614 w 4853691"/>
              <a:gd name="connsiteY13119" fmla="*/ 2149895 h 4860733"/>
              <a:gd name="connsiteX13120" fmla="*/ 1840084 w 4853691"/>
              <a:gd name="connsiteY13120" fmla="*/ 2145201 h 4860733"/>
              <a:gd name="connsiteX13121" fmla="*/ 1894066 w 4853691"/>
              <a:gd name="connsiteY13121" fmla="*/ 2133465 h 4860733"/>
              <a:gd name="connsiteX13122" fmla="*/ 1917537 w 4853691"/>
              <a:gd name="connsiteY13122" fmla="*/ 2128771 h 4860733"/>
              <a:gd name="connsiteX13123" fmla="*/ 1971519 w 4853691"/>
              <a:gd name="connsiteY13123" fmla="*/ 2117036 h 4860733"/>
              <a:gd name="connsiteX13124" fmla="*/ 1992642 w 4853691"/>
              <a:gd name="connsiteY13124" fmla="*/ 2112342 h 4860733"/>
              <a:gd name="connsiteX13125" fmla="*/ 2027848 w 4853691"/>
              <a:gd name="connsiteY13125" fmla="*/ 2105301 h 4860733"/>
              <a:gd name="connsiteX13126" fmla="*/ 2027848 w 4853691"/>
              <a:gd name="connsiteY13126" fmla="*/ 2107648 h 4860733"/>
              <a:gd name="connsiteX13127" fmla="*/ 1962131 w 4853691"/>
              <a:gd name="connsiteY13127" fmla="*/ 2135812 h 4860733"/>
              <a:gd name="connsiteX13128" fmla="*/ 1905802 w 4853691"/>
              <a:gd name="connsiteY13128" fmla="*/ 2159283 h 4860733"/>
              <a:gd name="connsiteX13129" fmla="*/ 1316693 w 4853691"/>
              <a:gd name="connsiteY13129" fmla="*/ 2060707 h 4860733"/>
              <a:gd name="connsiteX13130" fmla="*/ 1311999 w 4853691"/>
              <a:gd name="connsiteY13130" fmla="*/ 2048971 h 4860733"/>
              <a:gd name="connsiteX13131" fmla="*/ 1384757 w 4853691"/>
              <a:gd name="connsiteY13131" fmla="*/ 1994990 h 4860733"/>
              <a:gd name="connsiteX13132" fmla="*/ 1410575 w 4853691"/>
              <a:gd name="connsiteY13132" fmla="*/ 1976213 h 4860733"/>
              <a:gd name="connsiteX13133" fmla="*/ 1427004 w 4853691"/>
              <a:gd name="connsiteY13133" fmla="*/ 1964478 h 4860733"/>
              <a:gd name="connsiteX13134" fmla="*/ 1469251 w 4853691"/>
              <a:gd name="connsiteY13134" fmla="*/ 1931619 h 4860733"/>
              <a:gd name="connsiteX13135" fmla="*/ 1490375 w 4853691"/>
              <a:gd name="connsiteY13135" fmla="*/ 1915190 h 4860733"/>
              <a:gd name="connsiteX13136" fmla="*/ 1530274 w 4853691"/>
              <a:gd name="connsiteY13136" fmla="*/ 1884678 h 4860733"/>
              <a:gd name="connsiteX13137" fmla="*/ 1563133 w 4853691"/>
              <a:gd name="connsiteY13137" fmla="*/ 1861208 h 4860733"/>
              <a:gd name="connsiteX13138" fmla="*/ 1593645 w 4853691"/>
              <a:gd name="connsiteY13138" fmla="*/ 1837737 h 4860733"/>
              <a:gd name="connsiteX13139" fmla="*/ 1633544 w 4853691"/>
              <a:gd name="connsiteY13139" fmla="*/ 1809573 h 4860733"/>
              <a:gd name="connsiteX13140" fmla="*/ 1659362 w 4853691"/>
              <a:gd name="connsiteY13140" fmla="*/ 1790796 h 4860733"/>
              <a:gd name="connsiteX13141" fmla="*/ 1701609 w 4853691"/>
              <a:gd name="connsiteY13141" fmla="*/ 1762632 h 4860733"/>
              <a:gd name="connsiteX13142" fmla="*/ 1727426 w 4853691"/>
              <a:gd name="connsiteY13142" fmla="*/ 1743855 h 4860733"/>
              <a:gd name="connsiteX13143" fmla="*/ 1769673 w 4853691"/>
              <a:gd name="connsiteY13143" fmla="*/ 1713344 h 4860733"/>
              <a:gd name="connsiteX13144" fmla="*/ 1781408 w 4853691"/>
              <a:gd name="connsiteY13144" fmla="*/ 1703956 h 4860733"/>
              <a:gd name="connsiteX13145" fmla="*/ 1783755 w 4853691"/>
              <a:gd name="connsiteY13145" fmla="*/ 1706303 h 4860733"/>
              <a:gd name="connsiteX13146" fmla="*/ 1764979 w 4853691"/>
              <a:gd name="connsiteY13146" fmla="*/ 1729773 h 4860733"/>
              <a:gd name="connsiteX13147" fmla="*/ 1739161 w 4853691"/>
              <a:gd name="connsiteY13147" fmla="*/ 1762632 h 4860733"/>
              <a:gd name="connsiteX13148" fmla="*/ 1710997 w 4853691"/>
              <a:gd name="connsiteY13148" fmla="*/ 1800185 h 4860733"/>
              <a:gd name="connsiteX13149" fmla="*/ 1687526 w 4853691"/>
              <a:gd name="connsiteY13149" fmla="*/ 1830696 h 4860733"/>
              <a:gd name="connsiteX13150" fmla="*/ 1654668 w 4853691"/>
              <a:gd name="connsiteY13150" fmla="*/ 1875290 h 4860733"/>
              <a:gd name="connsiteX13151" fmla="*/ 1635891 w 4853691"/>
              <a:gd name="connsiteY13151" fmla="*/ 1898761 h 4860733"/>
              <a:gd name="connsiteX13152" fmla="*/ 1593645 w 4853691"/>
              <a:gd name="connsiteY13152" fmla="*/ 1955090 h 4860733"/>
              <a:gd name="connsiteX13153" fmla="*/ 1584256 w 4853691"/>
              <a:gd name="connsiteY13153" fmla="*/ 1969172 h 4860733"/>
              <a:gd name="connsiteX13154" fmla="*/ 1434045 w 4853691"/>
              <a:gd name="connsiteY13154" fmla="*/ 2173365 h 4860733"/>
              <a:gd name="connsiteX13155" fmla="*/ 1396493 w 4853691"/>
              <a:gd name="connsiteY13155" fmla="*/ 2225000 h 4860733"/>
              <a:gd name="connsiteX13156" fmla="*/ 1384757 w 4853691"/>
              <a:gd name="connsiteY13156" fmla="*/ 2220306 h 4860733"/>
              <a:gd name="connsiteX13157" fmla="*/ 1377716 w 4853691"/>
              <a:gd name="connsiteY13157" fmla="*/ 2222653 h 4860733"/>
              <a:gd name="connsiteX13158" fmla="*/ 1363634 w 4853691"/>
              <a:gd name="connsiteY13158" fmla="*/ 2196836 h 4860733"/>
              <a:gd name="connsiteX13159" fmla="*/ 1304958 w 4853691"/>
              <a:gd name="connsiteY13159" fmla="*/ 2077136 h 4860733"/>
              <a:gd name="connsiteX13160" fmla="*/ 1316693 w 4853691"/>
              <a:gd name="connsiteY13160" fmla="*/ 2060707 h 4860733"/>
              <a:gd name="connsiteX13161" fmla="*/ 1706303 w 4853691"/>
              <a:gd name="connsiteY13161" fmla="*/ 1455169 h 4860733"/>
              <a:gd name="connsiteX13162" fmla="*/ 1664056 w 4853691"/>
              <a:gd name="connsiteY13162" fmla="*/ 1344858 h 4860733"/>
              <a:gd name="connsiteX13163" fmla="*/ 1661709 w 4853691"/>
              <a:gd name="connsiteY13163" fmla="*/ 1337817 h 4860733"/>
              <a:gd name="connsiteX13164" fmla="*/ 1614768 w 4853691"/>
              <a:gd name="connsiteY13164" fmla="*/ 1220464 h 4860733"/>
              <a:gd name="connsiteX13165" fmla="*/ 1610074 w 4853691"/>
              <a:gd name="connsiteY13165" fmla="*/ 1211076 h 4860733"/>
              <a:gd name="connsiteX13166" fmla="*/ 1588950 w 4853691"/>
              <a:gd name="connsiteY13166" fmla="*/ 1159441 h 4860733"/>
              <a:gd name="connsiteX13167" fmla="*/ 1586603 w 4853691"/>
              <a:gd name="connsiteY13167" fmla="*/ 1154747 h 4860733"/>
              <a:gd name="connsiteX13168" fmla="*/ 1549051 w 4853691"/>
              <a:gd name="connsiteY13168" fmla="*/ 1065559 h 4860733"/>
              <a:gd name="connsiteX13169" fmla="*/ 2079483 w 4853691"/>
              <a:gd name="connsiteY13169" fmla="*/ 929430 h 4860733"/>
              <a:gd name="connsiteX13170" fmla="*/ 2067748 w 4853691"/>
              <a:gd name="connsiteY13170" fmla="*/ 955248 h 4860733"/>
              <a:gd name="connsiteX13171" fmla="*/ 2056013 w 4853691"/>
              <a:gd name="connsiteY13171" fmla="*/ 983412 h 4860733"/>
              <a:gd name="connsiteX13172" fmla="*/ 2041930 w 4853691"/>
              <a:gd name="connsiteY13172" fmla="*/ 1018618 h 4860733"/>
              <a:gd name="connsiteX13173" fmla="*/ 2030195 w 4853691"/>
              <a:gd name="connsiteY13173" fmla="*/ 1044436 h 4860733"/>
              <a:gd name="connsiteX13174" fmla="*/ 1978560 w 4853691"/>
              <a:gd name="connsiteY13174" fmla="*/ 1171176 h 4860733"/>
              <a:gd name="connsiteX13175" fmla="*/ 1978560 w 4853691"/>
              <a:gd name="connsiteY13175" fmla="*/ 1173523 h 4860733"/>
              <a:gd name="connsiteX13176" fmla="*/ 1952743 w 4853691"/>
              <a:gd name="connsiteY13176" fmla="*/ 1236893 h 4860733"/>
              <a:gd name="connsiteX13177" fmla="*/ 1950396 w 4853691"/>
              <a:gd name="connsiteY13177" fmla="*/ 1246282 h 4860733"/>
              <a:gd name="connsiteX13178" fmla="*/ 1926925 w 4853691"/>
              <a:gd name="connsiteY13178" fmla="*/ 1304958 h 4860733"/>
              <a:gd name="connsiteX13179" fmla="*/ 1924578 w 4853691"/>
              <a:gd name="connsiteY13179" fmla="*/ 1311999 h 4860733"/>
              <a:gd name="connsiteX13180" fmla="*/ 1901108 w 4853691"/>
              <a:gd name="connsiteY13180" fmla="*/ 1375369 h 4860733"/>
              <a:gd name="connsiteX13181" fmla="*/ 1898761 w 4853691"/>
              <a:gd name="connsiteY13181" fmla="*/ 1380063 h 4860733"/>
              <a:gd name="connsiteX13182" fmla="*/ 1802532 w 4853691"/>
              <a:gd name="connsiteY13182" fmla="*/ 1666403 h 4860733"/>
              <a:gd name="connsiteX13183" fmla="*/ 1797838 w 4853691"/>
              <a:gd name="connsiteY13183" fmla="*/ 1666403 h 4860733"/>
              <a:gd name="connsiteX13184" fmla="*/ 1790797 w 4853691"/>
              <a:gd name="connsiteY13184" fmla="*/ 1668750 h 4860733"/>
              <a:gd name="connsiteX13185" fmla="*/ 1750897 w 4853691"/>
              <a:gd name="connsiteY13185" fmla="*/ 1563133 h 4860733"/>
              <a:gd name="connsiteX13186" fmla="*/ 1706303 w 4853691"/>
              <a:gd name="connsiteY13186" fmla="*/ 1455169 h 4860733"/>
              <a:gd name="connsiteX13187" fmla="*/ 1511498 w 4853691"/>
              <a:gd name="connsiteY13187" fmla="*/ 1060865 h 4860733"/>
              <a:gd name="connsiteX13188" fmla="*/ 1490375 w 4853691"/>
              <a:gd name="connsiteY13188" fmla="*/ 1081988 h 4860733"/>
              <a:gd name="connsiteX13189" fmla="*/ 1490375 w 4853691"/>
              <a:gd name="connsiteY13189" fmla="*/ 1089030 h 4860733"/>
              <a:gd name="connsiteX13190" fmla="*/ 1342511 w 4853691"/>
              <a:gd name="connsiteY13190" fmla="*/ 1143012 h 4860733"/>
              <a:gd name="connsiteX13191" fmla="*/ 1347205 w 4853691"/>
              <a:gd name="connsiteY13191" fmla="*/ 1093724 h 4860733"/>
              <a:gd name="connsiteX13192" fmla="*/ 1349552 w 4853691"/>
              <a:gd name="connsiteY13192" fmla="*/ 1077294 h 4860733"/>
              <a:gd name="connsiteX13193" fmla="*/ 1354246 w 4853691"/>
              <a:gd name="connsiteY13193" fmla="*/ 1028006 h 4860733"/>
              <a:gd name="connsiteX13194" fmla="*/ 1506804 w 4853691"/>
              <a:gd name="connsiteY13194" fmla="*/ 978718 h 4860733"/>
              <a:gd name="connsiteX13195" fmla="*/ 1513845 w 4853691"/>
              <a:gd name="connsiteY13195" fmla="*/ 995148 h 4860733"/>
              <a:gd name="connsiteX13196" fmla="*/ 1527927 w 4853691"/>
              <a:gd name="connsiteY13196" fmla="*/ 1028006 h 4860733"/>
              <a:gd name="connsiteX13197" fmla="*/ 1537315 w 4853691"/>
              <a:gd name="connsiteY13197" fmla="*/ 1049130 h 4860733"/>
              <a:gd name="connsiteX13198" fmla="*/ 1546704 w 4853691"/>
              <a:gd name="connsiteY13198" fmla="*/ 1070253 h 4860733"/>
              <a:gd name="connsiteX13199" fmla="*/ 1530274 w 4853691"/>
              <a:gd name="connsiteY13199" fmla="*/ 1074947 h 4860733"/>
              <a:gd name="connsiteX13200" fmla="*/ 1511498 w 4853691"/>
              <a:gd name="connsiteY13200" fmla="*/ 1060865 h 4860733"/>
              <a:gd name="connsiteX13201" fmla="*/ 2100607 w 4853691"/>
              <a:gd name="connsiteY13201" fmla="*/ 891878 h 4860733"/>
              <a:gd name="connsiteX13202" fmla="*/ 2109995 w 4853691"/>
              <a:gd name="connsiteY13202" fmla="*/ 873101 h 4860733"/>
              <a:gd name="connsiteX13203" fmla="*/ 2119383 w 4853691"/>
              <a:gd name="connsiteY13203" fmla="*/ 854325 h 4860733"/>
              <a:gd name="connsiteX13204" fmla="*/ 2344699 w 4853691"/>
              <a:gd name="connsiteY13204" fmla="*/ 835549 h 4860733"/>
              <a:gd name="connsiteX13205" fmla="*/ 2349394 w 4853691"/>
              <a:gd name="connsiteY13205" fmla="*/ 840243 h 4860733"/>
              <a:gd name="connsiteX13206" fmla="*/ 2372864 w 4853691"/>
              <a:gd name="connsiteY13206" fmla="*/ 873101 h 4860733"/>
              <a:gd name="connsiteX13207" fmla="*/ 2382252 w 4853691"/>
              <a:gd name="connsiteY13207" fmla="*/ 884836 h 4860733"/>
              <a:gd name="connsiteX13208" fmla="*/ 2382252 w 4853691"/>
              <a:gd name="connsiteY13208" fmla="*/ 884836 h 4860733"/>
              <a:gd name="connsiteX13209" fmla="*/ 2142854 w 4853691"/>
              <a:gd name="connsiteY13209" fmla="*/ 917695 h 4860733"/>
              <a:gd name="connsiteX13210" fmla="*/ 2084177 w 4853691"/>
              <a:gd name="connsiteY13210" fmla="*/ 927083 h 4860733"/>
              <a:gd name="connsiteX13211" fmla="*/ 2084177 w 4853691"/>
              <a:gd name="connsiteY13211" fmla="*/ 924736 h 4860733"/>
              <a:gd name="connsiteX13212" fmla="*/ 2100607 w 4853691"/>
              <a:gd name="connsiteY13212" fmla="*/ 891878 h 4860733"/>
              <a:gd name="connsiteX13213" fmla="*/ 2408070 w 4853691"/>
              <a:gd name="connsiteY13213" fmla="*/ 931777 h 4860733"/>
              <a:gd name="connsiteX13214" fmla="*/ 2816456 w 4853691"/>
              <a:gd name="connsiteY13214" fmla="*/ 1593645 h 4860733"/>
              <a:gd name="connsiteX13215" fmla="*/ 2964320 w 4853691"/>
              <a:gd name="connsiteY13215" fmla="*/ 1842432 h 4860733"/>
              <a:gd name="connsiteX13216" fmla="*/ 2966667 w 4853691"/>
              <a:gd name="connsiteY13216" fmla="*/ 1847126 h 4860733"/>
              <a:gd name="connsiteX13217" fmla="*/ 2957279 w 4853691"/>
              <a:gd name="connsiteY13217" fmla="*/ 1858861 h 4860733"/>
              <a:gd name="connsiteX13218" fmla="*/ 2863397 w 4853691"/>
              <a:gd name="connsiteY13218" fmla="*/ 1840084 h 4860733"/>
              <a:gd name="connsiteX13219" fmla="*/ 2814109 w 4853691"/>
              <a:gd name="connsiteY13219" fmla="*/ 1830696 h 4860733"/>
              <a:gd name="connsiteX13220" fmla="*/ 2710839 w 4853691"/>
              <a:gd name="connsiteY13220" fmla="*/ 1811920 h 4860733"/>
              <a:gd name="connsiteX13221" fmla="*/ 2656857 w 4853691"/>
              <a:gd name="connsiteY13221" fmla="*/ 1802532 h 4860733"/>
              <a:gd name="connsiteX13222" fmla="*/ 2572363 w 4853691"/>
              <a:gd name="connsiteY13222" fmla="*/ 1788449 h 4860733"/>
              <a:gd name="connsiteX13223" fmla="*/ 2504299 w 4853691"/>
              <a:gd name="connsiteY13223" fmla="*/ 1776714 h 4860733"/>
              <a:gd name="connsiteX13224" fmla="*/ 2438581 w 4853691"/>
              <a:gd name="connsiteY13224" fmla="*/ 1767326 h 4860733"/>
              <a:gd name="connsiteX13225" fmla="*/ 2354088 w 4853691"/>
              <a:gd name="connsiteY13225" fmla="*/ 1755591 h 4860733"/>
              <a:gd name="connsiteX13226" fmla="*/ 2347047 w 4853691"/>
              <a:gd name="connsiteY13226" fmla="*/ 1755591 h 4860733"/>
              <a:gd name="connsiteX13227" fmla="*/ 2084177 w 4853691"/>
              <a:gd name="connsiteY13227" fmla="*/ 1722732 h 4860733"/>
              <a:gd name="connsiteX13228" fmla="*/ 2065401 w 4853691"/>
              <a:gd name="connsiteY13228" fmla="*/ 1720385 h 4860733"/>
              <a:gd name="connsiteX13229" fmla="*/ 1980907 w 4853691"/>
              <a:gd name="connsiteY13229" fmla="*/ 1710997 h 4860733"/>
              <a:gd name="connsiteX13230" fmla="*/ 1926925 w 4853691"/>
              <a:gd name="connsiteY13230" fmla="*/ 1706303 h 4860733"/>
              <a:gd name="connsiteX13231" fmla="*/ 1858861 w 4853691"/>
              <a:gd name="connsiteY13231" fmla="*/ 1701609 h 4860733"/>
              <a:gd name="connsiteX13232" fmla="*/ 1809573 w 4853691"/>
              <a:gd name="connsiteY13232" fmla="*/ 1696915 h 4860733"/>
              <a:gd name="connsiteX13233" fmla="*/ 1809573 w 4853691"/>
              <a:gd name="connsiteY13233" fmla="*/ 1696915 h 4860733"/>
              <a:gd name="connsiteX13234" fmla="*/ 1795491 w 4853691"/>
              <a:gd name="connsiteY13234" fmla="*/ 1678138 h 4860733"/>
              <a:gd name="connsiteX13235" fmla="*/ 1804879 w 4853691"/>
              <a:gd name="connsiteY13235" fmla="*/ 1649974 h 4860733"/>
              <a:gd name="connsiteX13236" fmla="*/ 1816614 w 4853691"/>
              <a:gd name="connsiteY13236" fmla="*/ 1614768 h 4860733"/>
              <a:gd name="connsiteX13237" fmla="*/ 1833043 w 4853691"/>
              <a:gd name="connsiteY13237" fmla="*/ 1567827 h 4860733"/>
              <a:gd name="connsiteX13238" fmla="*/ 1844778 w 4853691"/>
              <a:gd name="connsiteY13238" fmla="*/ 1534968 h 4860733"/>
              <a:gd name="connsiteX13239" fmla="*/ 1863555 w 4853691"/>
              <a:gd name="connsiteY13239" fmla="*/ 1480986 h 4860733"/>
              <a:gd name="connsiteX13240" fmla="*/ 1870596 w 4853691"/>
              <a:gd name="connsiteY13240" fmla="*/ 1457516 h 4860733"/>
              <a:gd name="connsiteX13241" fmla="*/ 1889372 w 4853691"/>
              <a:gd name="connsiteY13241" fmla="*/ 1405881 h 4860733"/>
              <a:gd name="connsiteX13242" fmla="*/ 1896414 w 4853691"/>
              <a:gd name="connsiteY13242" fmla="*/ 1384757 h 4860733"/>
              <a:gd name="connsiteX13243" fmla="*/ 1948049 w 4853691"/>
              <a:gd name="connsiteY13243" fmla="*/ 1243935 h 4860733"/>
              <a:gd name="connsiteX13244" fmla="*/ 1959784 w 4853691"/>
              <a:gd name="connsiteY13244" fmla="*/ 1213423 h 4860733"/>
              <a:gd name="connsiteX13245" fmla="*/ 1973866 w 4853691"/>
              <a:gd name="connsiteY13245" fmla="*/ 1175870 h 4860733"/>
              <a:gd name="connsiteX13246" fmla="*/ 1987948 w 4853691"/>
              <a:gd name="connsiteY13246" fmla="*/ 1140665 h 4860733"/>
              <a:gd name="connsiteX13247" fmla="*/ 1999684 w 4853691"/>
              <a:gd name="connsiteY13247" fmla="*/ 1110153 h 4860733"/>
              <a:gd name="connsiteX13248" fmla="*/ 2016113 w 4853691"/>
              <a:gd name="connsiteY13248" fmla="*/ 1070253 h 4860733"/>
              <a:gd name="connsiteX13249" fmla="*/ 2025501 w 4853691"/>
              <a:gd name="connsiteY13249" fmla="*/ 1049130 h 4860733"/>
              <a:gd name="connsiteX13250" fmla="*/ 2044277 w 4853691"/>
              <a:gd name="connsiteY13250" fmla="*/ 1006883 h 4860733"/>
              <a:gd name="connsiteX13251" fmla="*/ 2051319 w 4853691"/>
              <a:gd name="connsiteY13251" fmla="*/ 988107 h 4860733"/>
              <a:gd name="connsiteX13252" fmla="*/ 2070095 w 4853691"/>
              <a:gd name="connsiteY13252" fmla="*/ 948207 h 4860733"/>
              <a:gd name="connsiteX13253" fmla="*/ 2077136 w 4853691"/>
              <a:gd name="connsiteY13253" fmla="*/ 934125 h 4860733"/>
              <a:gd name="connsiteX13254" fmla="*/ 2375211 w 4853691"/>
              <a:gd name="connsiteY13254" fmla="*/ 891878 h 4860733"/>
              <a:gd name="connsiteX13255" fmla="*/ 2408070 w 4853691"/>
              <a:gd name="connsiteY13255" fmla="*/ 931777 h 4860733"/>
              <a:gd name="connsiteX13256" fmla="*/ 2408070 w 4853691"/>
              <a:gd name="connsiteY13256" fmla="*/ 931777 h 4860733"/>
              <a:gd name="connsiteX13257" fmla="*/ 3044119 w 4853691"/>
              <a:gd name="connsiteY13257" fmla="*/ 2358782 h 4860733"/>
              <a:gd name="connsiteX13258" fmla="*/ 3051160 w 4853691"/>
              <a:gd name="connsiteY13258" fmla="*/ 2398681 h 4860733"/>
              <a:gd name="connsiteX13259" fmla="*/ 3058202 w 4853691"/>
              <a:gd name="connsiteY13259" fmla="*/ 2438581 h 4860733"/>
              <a:gd name="connsiteX13260" fmla="*/ 3060548 w 4853691"/>
              <a:gd name="connsiteY13260" fmla="*/ 2455011 h 4860733"/>
              <a:gd name="connsiteX13261" fmla="*/ 3067590 w 4853691"/>
              <a:gd name="connsiteY13261" fmla="*/ 2497258 h 4860733"/>
              <a:gd name="connsiteX13262" fmla="*/ 3053508 w 4853691"/>
              <a:gd name="connsiteY13262" fmla="*/ 2508993 h 4860733"/>
              <a:gd name="connsiteX13263" fmla="*/ 3030037 w 4853691"/>
              <a:gd name="connsiteY13263" fmla="*/ 2499605 h 4860733"/>
              <a:gd name="connsiteX13264" fmla="*/ 2983096 w 4853691"/>
              <a:gd name="connsiteY13264" fmla="*/ 2480828 h 4860733"/>
              <a:gd name="connsiteX13265" fmla="*/ 2933808 w 4853691"/>
              <a:gd name="connsiteY13265" fmla="*/ 2462052 h 4860733"/>
              <a:gd name="connsiteX13266" fmla="*/ 2893908 w 4853691"/>
              <a:gd name="connsiteY13266" fmla="*/ 2445622 h 4860733"/>
              <a:gd name="connsiteX13267" fmla="*/ 2832885 w 4853691"/>
              <a:gd name="connsiteY13267" fmla="*/ 2422152 h 4860733"/>
              <a:gd name="connsiteX13268" fmla="*/ 2802374 w 4853691"/>
              <a:gd name="connsiteY13268" fmla="*/ 2410417 h 4860733"/>
              <a:gd name="connsiteX13269" fmla="*/ 2734309 w 4853691"/>
              <a:gd name="connsiteY13269" fmla="*/ 2382252 h 4860733"/>
              <a:gd name="connsiteX13270" fmla="*/ 2713186 w 4853691"/>
              <a:gd name="connsiteY13270" fmla="*/ 2375211 h 4860733"/>
              <a:gd name="connsiteX13271" fmla="*/ 2626345 w 4853691"/>
              <a:gd name="connsiteY13271" fmla="*/ 2340005 h 4860733"/>
              <a:gd name="connsiteX13272" fmla="*/ 2623998 w 4853691"/>
              <a:gd name="connsiteY13272" fmla="*/ 2340005 h 4860733"/>
              <a:gd name="connsiteX13273" fmla="*/ 2358782 w 4853691"/>
              <a:gd name="connsiteY13273" fmla="*/ 2229694 h 4860733"/>
              <a:gd name="connsiteX13274" fmla="*/ 2255512 w 4853691"/>
              <a:gd name="connsiteY13274" fmla="*/ 2187447 h 4860733"/>
              <a:gd name="connsiteX13275" fmla="*/ 2086524 w 4853691"/>
              <a:gd name="connsiteY13275" fmla="*/ 2119383 h 4860733"/>
              <a:gd name="connsiteX13276" fmla="*/ 2063054 w 4853691"/>
              <a:gd name="connsiteY13276" fmla="*/ 2109995 h 4860733"/>
              <a:gd name="connsiteX13277" fmla="*/ 2065401 w 4853691"/>
              <a:gd name="connsiteY13277" fmla="*/ 2102954 h 4860733"/>
              <a:gd name="connsiteX13278" fmla="*/ 2065401 w 4853691"/>
              <a:gd name="connsiteY13278" fmla="*/ 2098260 h 4860733"/>
              <a:gd name="connsiteX13279" fmla="*/ 2180406 w 4853691"/>
              <a:gd name="connsiteY13279" fmla="*/ 2063054 h 4860733"/>
              <a:gd name="connsiteX13280" fmla="*/ 2182753 w 4853691"/>
              <a:gd name="connsiteY13280" fmla="*/ 2063054 h 4860733"/>
              <a:gd name="connsiteX13281" fmla="*/ 2243776 w 4853691"/>
              <a:gd name="connsiteY13281" fmla="*/ 2044277 h 4860733"/>
              <a:gd name="connsiteX13282" fmla="*/ 2246123 w 4853691"/>
              <a:gd name="connsiteY13282" fmla="*/ 2044277 h 4860733"/>
              <a:gd name="connsiteX13283" fmla="*/ 2917379 w 4853691"/>
              <a:gd name="connsiteY13283" fmla="*/ 1877637 h 4860733"/>
              <a:gd name="connsiteX13284" fmla="*/ 2926767 w 4853691"/>
              <a:gd name="connsiteY13284" fmla="*/ 1875290 h 4860733"/>
              <a:gd name="connsiteX13285" fmla="*/ 2959626 w 4853691"/>
              <a:gd name="connsiteY13285" fmla="*/ 1868249 h 4860733"/>
              <a:gd name="connsiteX13286" fmla="*/ 2959626 w 4853691"/>
              <a:gd name="connsiteY13286" fmla="*/ 1868249 h 4860733"/>
              <a:gd name="connsiteX13287" fmla="*/ 2978402 w 4853691"/>
              <a:gd name="connsiteY13287" fmla="*/ 1884678 h 4860733"/>
              <a:gd name="connsiteX13288" fmla="*/ 2980749 w 4853691"/>
              <a:gd name="connsiteY13288" fmla="*/ 1884678 h 4860733"/>
              <a:gd name="connsiteX13289" fmla="*/ 3044119 w 4853691"/>
              <a:gd name="connsiteY13289" fmla="*/ 2347047 h 4860733"/>
              <a:gd name="connsiteX13290" fmla="*/ 3044119 w 4853691"/>
              <a:gd name="connsiteY13290" fmla="*/ 2358782 h 4860733"/>
              <a:gd name="connsiteX13291" fmla="*/ 3072284 w 4853691"/>
              <a:gd name="connsiteY13291" fmla="*/ 2631039 h 4860733"/>
              <a:gd name="connsiteX13292" fmla="*/ 3074631 w 4853691"/>
              <a:gd name="connsiteY13292" fmla="*/ 2727268 h 4860733"/>
              <a:gd name="connsiteX13293" fmla="*/ 3074631 w 4853691"/>
              <a:gd name="connsiteY13293" fmla="*/ 2743697 h 4860733"/>
              <a:gd name="connsiteX13294" fmla="*/ 3076978 w 4853691"/>
              <a:gd name="connsiteY13294" fmla="*/ 2849314 h 4860733"/>
              <a:gd name="connsiteX13295" fmla="*/ 3076978 w 4853691"/>
              <a:gd name="connsiteY13295" fmla="*/ 2854009 h 4860733"/>
              <a:gd name="connsiteX13296" fmla="*/ 3105143 w 4853691"/>
              <a:gd name="connsiteY13296" fmla="*/ 3370359 h 4860733"/>
              <a:gd name="connsiteX13297" fmla="*/ 3091060 w 4853691"/>
              <a:gd name="connsiteY13297" fmla="*/ 3379747 h 4860733"/>
              <a:gd name="connsiteX13298" fmla="*/ 3074631 w 4853691"/>
              <a:gd name="connsiteY13298" fmla="*/ 3370359 h 4860733"/>
              <a:gd name="connsiteX13299" fmla="*/ 3048813 w 4853691"/>
              <a:gd name="connsiteY13299" fmla="*/ 3353929 h 4860733"/>
              <a:gd name="connsiteX13300" fmla="*/ 3015955 w 4853691"/>
              <a:gd name="connsiteY13300" fmla="*/ 3332806 h 4860733"/>
              <a:gd name="connsiteX13301" fmla="*/ 2990137 w 4853691"/>
              <a:gd name="connsiteY13301" fmla="*/ 3316377 h 4860733"/>
              <a:gd name="connsiteX13302" fmla="*/ 2957279 w 4853691"/>
              <a:gd name="connsiteY13302" fmla="*/ 3295253 h 4860733"/>
              <a:gd name="connsiteX13303" fmla="*/ 2931461 w 4853691"/>
              <a:gd name="connsiteY13303" fmla="*/ 3276477 h 4860733"/>
              <a:gd name="connsiteX13304" fmla="*/ 2903296 w 4853691"/>
              <a:gd name="connsiteY13304" fmla="*/ 3257700 h 4860733"/>
              <a:gd name="connsiteX13305" fmla="*/ 2870438 w 4853691"/>
              <a:gd name="connsiteY13305" fmla="*/ 3234230 h 4860733"/>
              <a:gd name="connsiteX13306" fmla="*/ 2856355 w 4853691"/>
              <a:gd name="connsiteY13306" fmla="*/ 3224842 h 4860733"/>
              <a:gd name="connsiteX13307" fmla="*/ 2635733 w 4853691"/>
              <a:gd name="connsiteY13307" fmla="*/ 3051160 h 4860733"/>
              <a:gd name="connsiteX13308" fmla="*/ 2640427 w 4853691"/>
              <a:gd name="connsiteY13308" fmla="*/ 3039425 h 4860733"/>
              <a:gd name="connsiteX13309" fmla="*/ 2633386 w 4853691"/>
              <a:gd name="connsiteY13309" fmla="*/ 3025343 h 4860733"/>
              <a:gd name="connsiteX13310" fmla="*/ 2952585 w 4853691"/>
              <a:gd name="connsiteY13310" fmla="*/ 2649816 h 4860733"/>
              <a:gd name="connsiteX13311" fmla="*/ 2978402 w 4853691"/>
              <a:gd name="connsiteY13311" fmla="*/ 2621651 h 4860733"/>
              <a:gd name="connsiteX13312" fmla="*/ 3053508 w 4853691"/>
              <a:gd name="connsiteY13312" fmla="*/ 2534810 h 4860733"/>
              <a:gd name="connsiteX13313" fmla="*/ 3065243 w 4853691"/>
              <a:gd name="connsiteY13313" fmla="*/ 2539504 h 4860733"/>
              <a:gd name="connsiteX13314" fmla="*/ 3067590 w 4853691"/>
              <a:gd name="connsiteY13314" fmla="*/ 2621651 h 4860733"/>
              <a:gd name="connsiteX13315" fmla="*/ 3072284 w 4853691"/>
              <a:gd name="connsiteY13315" fmla="*/ 2631039 h 4860733"/>
              <a:gd name="connsiteX13316" fmla="*/ 3051160 w 4853691"/>
              <a:gd name="connsiteY13316" fmla="*/ 3544040 h 4860733"/>
              <a:gd name="connsiteX13317" fmla="*/ 2917379 w 4853691"/>
              <a:gd name="connsiteY13317" fmla="*/ 3910179 h 4860733"/>
              <a:gd name="connsiteX13318" fmla="*/ 2912685 w 4853691"/>
              <a:gd name="connsiteY13318" fmla="*/ 3921915 h 4860733"/>
              <a:gd name="connsiteX13319" fmla="*/ 2884520 w 4853691"/>
              <a:gd name="connsiteY13319" fmla="*/ 3997020 h 4860733"/>
              <a:gd name="connsiteX13320" fmla="*/ 2877479 w 4853691"/>
              <a:gd name="connsiteY13320" fmla="*/ 4018144 h 4860733"/>
              <a:gd name="connsiteX13321" fmla="*/ 2851661 w 4853691"/>
              <a:gd name="connsiteY13321" fmla="*/ 4083861 h 4860733"/>
              <a:gd name="connsiteX13322" fmla="*/ 2842273 w 4853691"/>
              <a:gd name="connsiteY13322" fmla="*/ 4104984 h 4860733"/>
              <a:gd name="connsiteX13323" fmla="*/ 2816456 w 4853691"/>
              <a:gd name="connsiteY13323" fmla="*/ 4168354 h 4860733"/>
              <a:gd name="connsiteX13324" fmla="*/ 2809415 w 4853691"/>
              <a:gd name="connsiteY13324" fmla="*/ 4187131 h 4860733"/>
              <a:gd name="connsiteX13325" fmla="*/ 2769515 w 4853691"/>
              <a:gd name="connsiteY13325" fmla="*/ 4187131 h 4860733"/>
              <a:gd name="connsiteX13326" fmla="*/ 2762474 w 4853691"/>
              <a:gd name="connsiteY13326" fmla="*/ 4156619 h 4860733"/>
              <a:gd name="connsiteX13327" fmla="*/ 2757780 w 4853691"/>
              <a:gd name="connsiteY13327" fmla="*/ 4130802 h 4860733"/>
              <a:gd name="connsiteX13328" fmla="*/ 2750738 w 4853691"/>
              <a:gd name="connsiteY13328" fmla="*/ 4095596 h 4860733"/>
              <a:gd name="connsiteX13329" fmla="*/ 2746044 w 4853691"/>
              <a:gd name="connsiteY13329" fmla="*/ 4067431 h 4860733"/>
              <a:gd name="connsiteX13330" fmla="*/ 2739003 w 4853691"/>
              <a:gd name="connsiteY13330" fmla="*/ 4032226 h 4860733"/>
              <a:gd name="connsiteX13331" fmla="*/ 2734309 w 4853691"/>
              <a:gd name="connsiteY13331" fmla="*/ 4001714 h 4860733"/>
              <a:gd name="connsiteX13332" fmla="*/ 2727268 w 4853691"/>
              <a:gd name="connsiteY13332" fmla="*/ 3964162 h 4860733"/>
              <a:gd name="connsiteX13333" fmla="*/ 2722574 w 4853691"/>
              <a:gd name="connsiteY13333" fmla="*/ 3933650 h 4860733"/>
              <a:gd name="connsiteX13334" fmla="*/ 2715533 w 4853691"/>
              <a:gd name="connsiteY13334" fmla="*/ 3893750 h 4860733"/>
              <a:gd name="connsiteX13335" fmla="*/ 2710839 w 4853691"/>
              <a:gd name="connsiteY13335" fmla="*/ 3863238 h 4860733"/>
              <a:gd name="connsiteX13336" fmla="*/ 2703797 w 4853691"/>
              <a:gd name="connsiteY13336" fmla="*/ 3818645 h 4860733"/>
              <a:gd name="connsiteX13337" fmla="*/ 2699103 w 4853691"/>
              <a:gd name="connsiteY13337" fmla="*/ 3790480 h 4860733"/>
              <a:gd name="connsiteX13338" fmla="*/ 2692062 w 4853691"/>
              <a:gd name="connsiteY13338" fmla="*/ 3736498 h 4860733"/>
              <a:gd name="connsiteX13339" fmla="*/ 2689715 w 4853691"/>
              <a:gd name="connsiteY13339" fmla="*/ 3717722 h 4860733"/>
              <a:gd name="connsiteX13340" fmla="*/ 2680327 w 4853691"/>
              <a:gd name="connsiteY13340" fmla="*/ 3647310 h 4860733"/>
              <a:gd name="connsiteX13341" fmla="*/ 2680327 w 4853691"/>
              <a:gd name="connsiteY13341" fmla="*/ 3642616 h 4860733"/>
              <a:gd name="connsiteX13342" fmla="*/ 2645121 w 4853691"/>
              <a:gd name="connsiteY13342" fmla="*/ 3314030 h 4860733"/>
              <a:gd name="connsiteX13343" fmla="*/ 2642774 w 4853691"/>
              <a:gd name="connsiteY13343" fmla="*/ 3295253 h 4860733"/>
              <a:gd name="connsiteX13344" fmla="*/ 2635733 w 4853691"/>
              <a:gd name="connsiteY13344" fmla="*/ 3227189 h 4860733"/>
              <a:gd name="connsiteX13345" fmla="*/ 2631039 w 4853691"/>
              <a:gd name="connsiteY13345" fmla="*/ 3166166 h 4860733"/>
              <a:gd name="connsiteX13346" fmla="*/ 2628692 w 4853691"/>
              <a:gd name="connsiteY13346" fmla="*/ 3138001 h 4860733"/>
              <a:gd name="connsiteX13347" fmla="*/ 2623998 w 4853691"/>
              <a:gd name="connsiteY13347" fmla="*/ 3062896 h 4860733"/>
              <a:gd name="connsiteX13348" fmla="*/ 2635733 w 4853691"/>
              <a:gd name="connsiteY13348" fmla="*/ 3055855 h 4860733"/>
              <a:gd name="connsiteX13349" fmla="*/ 2652163 w 4853691"/>
              <a:gd name="connsiteY13349" fmla="*/ 3069937 h 4860733"/>
              <a:gd name="connsiteX13350" fmla="*/ 2685021 w 4853691"/>
              <a:gd name="connsiteY13350" fmla="*/ 3095754 h 4860733"/>
              <a:gd name="connsiteX13351" fmla="*/ 2717880 w 4853691"/>
              <a:gd name="connsiteY13351" fmla="*/ 3121572 h 4860733"/>
              <a:gd name="connsiteX13352" fmla="*/ 2748391 w 4853691"/>
              <a:gd name="connsiteY13352" fmla="*/ 3147389 h 4860733"/>
              <a:gd name="connsiteX13353" fmla="*/ 2776556 w 4853691"/>
              <a:gd name="connsiteY13353" fmla="*/ 3170860 h 4860733"/>
              <a:gd name="connsiteX13354" fmla="*/ 2809415 w 4853691"/>
              <a:gd name="connsiteY13354" fmla="*/ 3196677 h 4860733"/>
              <a:gd name="connsiteX13355" fmla="*/ 2835232 w 4853691"/>
              <a:gd name="connsiteY13355" fmla="*/ 3215454 h 4860733"/>
              <a:gd name="connsiteX13356" fmla="*/ 2870438 w 4853691"/>
              <a:gd name="connsiteY13356" fmla="*/ 3241271 h 4860733"/>
              <a:gd name="connsiteX13357" fmla="*/ 2893908 w 4853691"/>
              <a:gd name="connsiteY13357" fmla="*/ 3257700 h 4860733"/>
              <a:gd name="connsiteX13358" fmla="*/ 2947890 w 4853691"/>
              <a:gd name="connsiteY13358" fmla="*/ 3295253 h 4860733"/>
              <a:gd name="connsiteX13359" fmla="*/ 2990137 w 4853691"/>
              <a:gd name="connsiteY13359" fmla="*/ 3325765 h 4860733"/>
              <a:gd name="connsiteX13360" fmla="*/ 2999525 w 4853691"/>
              <a:gd name="connsiteY13360" fmla="*/ 3330459 h 4860733"/>
              <a:gd name="connsiteX13361" fmla="*/ 3048813 w 4853691"/>
              <a:gd name="connsiteY13361" fmla="*/ 3363318 h 4860733"/>
              <a:gd name="connsiteX13362" fmla="*/ 3053508 w 4853691"/>
              <a:gd name="connsiteY13362" fmla="*/ 3365665 h 4860733"/>
              <a:gd name="connsiteX13363" fmla="*/ 3088713 w 4853691"/>
              <a:gd name="connsiteY13363" fmla="*/ 3389135 h 4860733"/>
              <a:gd name="connsiteX13364" fmla="*/ 3086366 w 4853691"/>
              <a:gd name="connsiteY13364" fmla="*/ 3398523 h 4860733"/>
              <a:gd name="connsiteX13365" fmla="*/ 3098101 w 4853691"/>
              <a:gd name="connsiteY13365" fmla="*/ 3417300 h 4860733"/>
              <a:gd name="connsiteX13366" fmla="*/ 3079325 w 4853691"/>
              <a:gd name="connsiteY13366" fmla="*/ 3468935 h 4860733"/>
              <a:gd name="connsiteX13367" fmla="*/ 3051160 w 4853691"/>
              <a:gd name="connsiteY13367" fmla="*/ 3544040 h 4860733"/>
              <a:gd name="connsiteX13368" fmla="*/ 2227347 w 4853691"/>
              <a:gd name="connsiteY13368" fmla="*/ 4175396 h 4860733"/>
              <a:gd name="connsiteX13369" fmla="*/ 2178059 w 4853691"/>
              <a:gd name="connsiteY13369" fmla="*/ 4163660 h 4860733"/>
              <a:gd name="connsiteX13370" fmla="*/ 2131118 w 4853691"/>
              <a:gd name="connsiteY13370" fmla="*/ 4149578 h 4860733"/>
              <a:gd name="connsiteX13371" fmla="*/ 2081830 w 4853691"/>
              <a:gd name="connsiteY13371" fmla="*/ 4135496 h 4860733"/>
              <a:gd name="connsiteX13372" fmla="*/ 2034889 w 4853691"/>
              <a:gd name="connsiteY13372" fmla="*/ 4121414 h 4860733"/>
              <a:gd name="connsiteX13373" fmla="*/ 1985601 w 4853691"/>
              <a:gd name="connsiteY13373" fmla="*/ 4107331 h 4860733"/>
              <a:gd name="connsiteX13374" fmla="*/ 1938660 w 4853691"/>
              <a:gd name="connsiteY13374" fmla="*/ 4090902 h 4860733"/>
              <a:gd name="connsiteX13375" fmla="*/ 1889372 w 4853691"/>
              <a:gd name="connsiteY13375" fmla="*/ 4074473 h 4860733"/>
              <a:gd name="connsiteX13376" fmla="*/ 1842431 w 4853691"/>
              <a:gd name="connsiteY13376" fmla="*/ 4058043 h 4860733"/>
              <a:gd name="connsiteX13377" fmla="*/ 1828349 w 4853691"/>
              <a:gd name="connsiteY13377" fmla="*/ 4053349 h 4860733"/>
              <a:gd name="connsiteX13378" fmla="*/ 1840084 w 4853691"/>
              <a:gd name="connsiteY13378" fmla="*/ 4041614 h 4860733"/>
              <a:gd name="connsiteX13379" fmla="*/ 1844778 w 4853691"/>
              <a:gd name="connsiteY13379" fmla="*/ 4043961 h 4860733"/>
              <a:gd name="connsiteX13380" fmla="*/ 1882331 w 4853691"/>
              <a:gd name="connsiteY13380" fmla="*/ 4058043 h 4860733"/>
              <a:gd name="connsiteX13381" fmla="*/ 1896414 w 4853691"/>
              <a:gd name="connsiteY13381" fmla="*/ 4062737 h 4860733"/>
              <a:gd name="connsiteX13382" fmla="*/ 2046624 w 4853691"/>
              <a:gd name="connsiteY13382" fmla="*/ 4114372 h 4860733"/>
              <a:gd name="connsiteX13383" fmla="*/ 2063054 w 4853691"/>
              <a:gd name="connsiteY13383" fmla="*/ 4119066 h 4860733"/>
              <a:gd name="connsiteX13384" fmla="*/ 2098260 w 4853691"/>
              <a:gd name="connsiteY13384" fmla="*/ 4128455 h 4860733"/>
              <a:gd name="connsiteX13385" fmla="*/ 2124077 w 4853691"/>
              <a:gd name="connsiteY13385" fmla="*/ 4135496 h 4860733"/>
              <a:gd name="connsiteX13386" fmla="*/ 2156936 w 4853691"/>
              <a:gd name="connsiteY13386" fmla="*/ 4144884 h 4860733"/>
              <a:gd name="connsiteX13387" fmla="*/ 2185100 w 4853691"/>
              <a:gd name="connsiteY13387" fmla="*/ 4151925 h 4860733"/>
              <a:gd name="connsiteX13388" fmla="*/ 2215612 w 4853691"/>
              <a:gd name="connsiteY13388" fmla="*/ 4158966 h 4860733"/>
              <a:gd name="connsiteX13389" fmla="*/ 2246123 w 4853691"/>
              <a:gd name="connsiteY13389" fmla="*/ 4166007 h 4860733"/>
              <a:gd name="connsiteX13390" fmla="*/ 2274288 w 4853691"/>
              <a:gd name="connsiteY13390" fmla="*/ 4173049 h 4860733"/>
              <a:gd name="connsiteX13391" fmla="*/ 2307147 w 4853691"/>
              <a:gd name="connsiteY13391" fmla="*/ 4180090 h 4860733"/>
              <a:gd name="connsiteX13392" fmla="*/ 2332964 w 4853691"/>
              <a:gd name="connsiteY13392" fmla="*/ 4184784 h 4860733"/>
              <a:gd name="connsiteX13393" fmla="*/ 2365823 w 4853691"/>
              <a:gd name="connsiteY13393" fmla="*/ 4191825 h 4860733"/>
              <a:gd name="connsiteX13394" fmla="*/ 2391640 w 4853691"/>
              <a:gd name="connsiteY13394" fmla="*/ 4196519 h 4860733"/>
              <a:gd name="connsiteX13395" fmla="*/ 2424499 w 4853691"/>
              <a:gd name="connsiteY13395" fmla="*/ 4203560 h 4860733"/>
              <a:gd name="connsiteX13396" fmla="*/ 2450317 w 4853691"/>
              <a:gd name="connsiteY13396" fmla="*/ 4208254 h 4860733"/>
              <a:gd name="connsiteX13397" fmla="*/ 2483175 w 4853691"/>
              <a:gd name="connsiteY13397" fmla="*/ 4212948 h 4860733"/>
              <a:gd name="connsiteX13398" fmla="*/ 2508993 w 4853691"/>
              <a:gd name="connsiteY13398" fmla="*/ 4217643 h 4860733"/>
              <a:gd name="connsiteX13399" fmla="*/ 2541851 w 4853691"/>
              <a:gd name="connsiteY13399" fmla="*/ 4222337 h 4860733"/>
              <a:gd name="connsiteX13400" fmla="*/ 2567669 w 4853691"/>
              <a:gd name="connsiteY13400" fmla="*/ 4224684 h 4860733"/>
              <a:gd name="connsiteX13401" fmla="*/ 2600528 w 4853691"/>
              <a:gd name="connsiteY13401" fmla="*/ 4229378 h 4860733"/>
              <a:gd name="connsiteX13402" fmla="*/ 2626345 w 4853691"/>
              <a:gd name="connsiteY13402" fmla="*/ 4231725 h 4860733"/>
              <a:gd name="connsiteX13403" fmla="*/ 2659204 w 4853691"/>
              <a:gd name="connsiteY13403" fmla="*/ 4236419 h 4860733"/>
              <a:gd name="connsiteX13404" fmla="*/ 2685021 w 4853691"/>
              <a:gd name="connsiteY13404" fmla="*/ 4238766 h 4860733"/>
              <a:gd name="connsiteX13405" fmla="*/ 2717880 w 4853691"/>
              <a:gd name="connsiteY13405" fmla="*/ 4241113 h 4860733"/>
              <a:gd name="connsiteX13406" fmla="*/ 2743697 w 4853691"/>
              <a:gd name="connsiteY13406" fmla="*/ 4243460 h 4860733"/>
              <a:gd name="connsiteX13407" fmla="*/ 2757780 w 4853691"/>
              <a:gd name="connsiteY13407" fmla="*/ 4243460 h 4860733"/>
              <a:gd name="connsiteX13408" fmla="*/ 2757780 w 4853691"/>
              <a:gd name="connsiteY13408" fmla="*/ 4243460 h 4860733"/>
              <a:gd name="connsiteX13409" fmla="*/ 2760127 w 4853691"/>
              <a:gd name="connsiteY13409" fmla="*/ 4250501 h 4860733"/>
              <a:gd name="connsiteX13410" fmla="*/ 2753086 w 4853691"/>
              <a:gd name="connsiteY13410" fmla="*/ 4252848 h 4860733"/>
              <a:gd name="connsiteX13411" fmla="*/ 2746044 w 4853691"/>
              <a:gd name="connsiteY13411" fmla="*/ 4255195 h 4860733"/>
              <a:gd name="connsiteX13412" fmla="*/ 2701450 w 4853691"/>
              <a:gd name="connsiteY13412" fmla="*/ 4250501 h 4860733"/>
              <a:gd name="connsiteX13413" fmla="*/ 2654510 w 4853691"/>
              <a:gd name="connsiteY13413" fmla="*/ 4245807 h 4860733"/>
              <a:gd name="connsiteX13414" fmla="*/ 2607569 w 4853691"/>
              <a:gd name="connsiteY13414" fmla="*/ 4238766 h 4860733"/>
              <a:gd name="connsiteX13415" fmla="*/ 2560628 w 4853691"/>
              <a:gd name="connsiteY13415" fmla="*/ 4231725 h 4860733"/>
              <a:gd name="connsiteX13416" fmla="*/ 2511340 w 4853691"/>
              <a:gd name="connsiteY13416" fmla="*/ 4224684 h 4860733"/>
              <a:gd name="connsiteX13417" fmla="*/ 2464399 w 4853691"/>
              <a:gd name="connsiteY13417" fmla="*/ 4217643 h 4860733"/>
              <a:gd name="connsiteX13418" fmla="*/ 2417458 w 4853691"/>
              <a:gd name="connsiteY13418" fmla="*/ 4208254 h 4860733"/>
              <a:gd name="connsiteX13419" fmla="*/ 2370517 w 4853691"/>
              <a:gd name="connsiteY13419" fmla="*/ 4198866 h 4860733"/>
              <a:gd name="connsiteX13420" fmla="*/ 2323576 w 4853691"/>
              <a:gd name="connsiteY13420" fmla="*/ 4187131 h 4860733"/>
              <a:gd name="connsiteX13421" fmla="*/ 2276635 w 4853691"/>
              <a:gd name="connsiteY13421" fmla="*/ 4175396 h 4860733"/>
              <a:gd name="connsiteX13422" fmla="*/ 2227347 w 4853691"/>
              <a:gd name="connsiteY13422" fmla="*/ 4175396 h 4860733"/>
              <a:gd name="connsiteX13423" fmla="*/ 1807226 w 4853691"/>
              <a:gd name="connsiteY13423" fmla="*/ 4074473 h 4860733"/>
              <a:gd name="connsiteX13424" fmla="*/ 1790797 w 4853691"/>
              <a:gd name="connsiteY13424" fmla="*/ 4102637 h 4860733"/>
              <a:gd name="connsiteX13425" fmla="*/ 1786102 w 4853691"/>
              <a:gd name="connsiteY13425" fmla="*/ 4112026 h 4860733"/>
              <a:gd name="connsiteX13426" fmla="*/ 1781408 w 4853691"/>
              <a:gd name="connsiteY13426" fmla="*/ 4121414 h 4860733"/>
              <a:gd name="connsiteX13427" fmla="*/ 1760285 w 4853691"/>
              <a:gd name="connsiteY13427" fmla="*/ 4107331 h 4860733"/>
              <a:gd name="connsiteX13428" fmla="*/ 1734467 w 4853691"/>
              <a:gd name="connsiteY13428" fmla="*/ 4088555 h 4860733"/>
              <a:gd name="connsiteX13429" fmla="*/ 1699262 w 4853691"/>
              <a:gd name="connsiteY13429" fmla="*/ 4062737 h 4860733"/>
              <a:gd name="connsiteX13430" fmla="*/ 1673444 w 4853691"/>
              <a:gd name="connsiteY13430" fmla="*/ 4043961 h 4860733"/>
              <a:gd name="connsiteX13431" fmla="*/ 1652321 w 4853691"/>
              <a:gd name="connsiteY13431" fmla="*/ 4027532 h 4860733"/>
              <a:gd name="connsiteX13432" fmla="*/ 1666403 w 4853691"/>
              <a:gd name="connsiteY13432" fmla="*/ 4027532 h 4860733"/>
              <a:gd name="connsiteX13433" fmla="*/ 1729773 w 4853691"/>
              <a:gd name="connsiteY13433" fmla="*/ 4032226 h 4860733"/>
              <a:gd name="connsiteX13434" fmla="*/ 1762632 w 4853691"/>
              <a:gd name="connsiteY13434" fmla="*/ 4032226 h 4860733"/>
              <a:gd name="connsiteX13435" fmla="*/ 1774367 w 4853691"/>
              <a:gd name="connsiteY13435" fmla="*/ 4032226 h 4860733"/>
              <a:gd name="connsiteX13436" fmla="*/ 1786102 w 4853691"/>
              <a:gd name="connsiteY13436" fmla="*/ 4036920 h 4860733"/>
              <a:gd name="connsiteX13437" fmla="*/ 1811920 w 4853691"/>
              <a:gd name="connsiteY13437" fmla="*/ 4046308 h 4860733"/>
              <a:gd name="connsiteX13438" fmla="*/ 1816614 w 4853691"/>
              <a:gd name="connsiteY13438" fmla="*/ 4051002 h 4860733"/>
              <a:gd name="connsiteX13439" fmla="*/ 1807226 w 4853691"/>
              <a:gd name="connsiteY13439" fmla="*/ 4067431 h 4860733"/>
              <a:gd name="connsiteX13440" fmla="*/ 1807226 w 4853691"/>
              <a:gd name="connsiteY13440" fmla="*/ 4074473 h 4860733"/>
              <a:gd name="connsiteX13441" fmla="*/ 1779061 w 4853691"/>
              <a:gd name="connsiteY13441" fmla="*/ 4215296 h 4860733"/>
              <a:gd name="connsiteX13442" fmla="*/ 1786102 w 4853691"/>
              <a:gd name="connsiteY13442" fmla="*/ 4222337 h 4860733"/>
              <a:gd name="connsiteX13443" fmla="*/ 1783755 w 4853691"/>
              <a:gd name="connsiteY13443" fmla="*/ 4224684 h 4860733"/>
              <a:gd name="connsiteX13444" fmla="*/ 1757938 w 4853691"/>
              <a:gd name="connsiteY13444" fmla="*/ 4208254 h 4860733"/>
              <a:gd name="connsiteX13445" fmla="*/ 1739161 w 4853691"/>
              <a:gd name="connsiteY13445" fmla="*/ 4196519 h 4860733"/>
              <a:gd name="connsiteX13446" fmla="*/ 1748550 w 4853691"/>
              <a:gd name="connsiteY13446" fmla="*/ 4182437 h 4860733"/>
              <a:gd name="connsiteX13447" fmla="*/ 1764979 w 4853691"/>
              <a:gd name="connsiteY13447" fmla="*/ 4198866 h 4860733"/>
              <a:gd name="connsiteX13448" fmla="*/ 1779061 w 4853691"/>
              <a:gd name="connsiteY13448" fmla="*/ 4215296 h 4860733"/>
              <a:gd name="connsiteX13449" fmla="*/ 1722732 w 4853691"/>
              <a:gd name="connsiteY13449" fmla="*/ 4222337 h 4860733"/>
              <a:gd name="connsiteX13450" fmla="*/ 1659362 w 4853691"/>
              <a:gd name="connsiteY13450" fmla="*/ 4320913 h 4860733"/>
              <a:gd name="connsiteX13451" fmla="*/ 1654668 w 4853691"/>
              <a:gd name="connsiteY13451" fmla="*/ 4327954 h 4860733"/>
              <a:gd name="connsiteX13452" fmla="*/ 1645280 w 4853691"/>
              <a:gd name="connsiteY13452" fmla="*/ 4342036 h 4860733"/>
              <a:gd name="connsiteX13453" fmla="*/ 1638239 w 4853691"/>
              <a:gd name="connsiteY13453" fmla="*/ 4351424 h 4860733"/>
              <a:gd name="connsiteX13454" fmla="*/ 1628850 w 4853691"/>
              <a:gd name="connsiteY13454" fmla="*/ 4363160 h 4860733"/>
              <a:gd name="connsiteX13455" fmla="*/ 1619462 w 4853691"/>
              <a:gd name="connsiteY13455" fmla="*/ 4374895 h 4860733"/>
              <a:gd name="connsiteX13456" fmla="*/ 1612421 w 4853691"/>
              <a:gd name="connsiteY13456" fmla="*/ 4384283 h 4860733"/>
              <a:gd name="connsiteX13457" fmla="*/ 1603033 w 4853691"/>
              <a:gd name="connsiteY13457" fmla="*/ 4396018 h 4860733"/>
              <a:gd name="connsiteX13458" fmla="*/ 1595992 w 4853691"/>
              <a:gd name="connsiteY13458" fmla="*/ 4405406 h 4860733"/>
              <a:gd name="connsiteX13459" fmla="*/ 1586603 w 4853691"/>
              <a:gd name="connsiteY13459" fmla="*/ 4417142 h 4860733"/>
              <a:gd name="connsiteX13460" fmla="*/ 1579562 w 4853691"/>
              <a:gd name="connsiteY13460" fmla="*/ 4424183 h 4860733"/>
              <a:gd name="connsiteX13461" fmla="*/ 1567827 w 4853691"/>
              <a:gd name="connsiteY13461" fmla="*/ 4435918 h 4860733"/>
              <a:gd name="connsiteX13462" fmla="*/ 1560786 w 4853691"/>
              <a:gd name="connsiteY13462" fmla="*/ 4442959 h 4860733"/>
              <a:gd name="connsiteX13463" fmla="*/ 1549051 w 4853691"/>
              <a:gd name="connsiteY13463" fmla="*/ 4454694 h 4860733"/>
              <a:gd name="connsiteX13464" fmla="*/ 1546704 w 4853691"/>
              <a:gd name="connsiteY13464" fmla="*/ 4457041 h 4860733"/>
              <a:gd name="connsiteX13465" fmla="*/ 1532621 w 4853691"/>
              <a:gd name="connsiteY13465" fmla="*/ 4452347 h 4860733"/>
              <a:gd name="connsiteX13466" fmla="*/ 1525580 w 4853691"/>
              <a:gd name="connsiteY13466" fmla="*/ 4367854 h 4860733"/>
              <a:gd name="connsiteX13467" fmla="*/ 1516192 w 4853691"/>
              <a:gd name="connsiteY13467" fmla="*/ 4252848 h 4860733"/>
              <a:gd name="connsiteX13468" fmla="*/ 1497416 w 4853691"/>
              <a:gd name="connsiteY13468" fmla="*/ 4055696 h 4860733"/>
              <a:gd name="connsiteX13469" fmla="*/ 1511498 w 4853691"/>
              <a:gd name="connsiteY13469" fmla="*/ 4048655 h 4860733"/>
              <a:gd name="connsiteX13470" fmla="*/ 1549051 w 4853691"/>
              <a:gd name="connsiteY13470" fmla="*/ 4074473 h 4860733"/>
              <a:gd name="connsiteX13471" fmla="*/ 1572521 w 4853691"/>
              <a:gd name="connsiteY13471" fmla="*/ 4090902 h 4860733"/>
              <a:gd name="connsiteX13472" fmla="*/ 1736814 w 4853691"/>
              <a:gd name="connsiteY13472" fmla="*/ 4196519 h 4860733"/>
              <a:gd name="connsiteX13473" fmla="*/ 1727426 w 4853691"/>
              <a:gd name="connsiteY13473" fmla="*/ 4212948 h 4860733"/>
              <a:gd name="connsiteX13474" fmla="*/ 1722732 w 4853691"/>
              <a:gd name="connsiteY13474" fmla="*/ 4222337 h 4860733"/>
              <a:gd name="connsiteX13475" fmla="*/ 1375369 w 4853691"/>
              <a:gd name="connsiteY13475" fmla="*/ 4004061 h 4860733"/>
              <a:gd name="connsiteX13476" fmla="*/ 1302611 w 4853691"/>
              <a:gd name="connsiteY13476" fmla="*/ 3982938 h 4860733"/>
              <a:gd name="connsiteX13477" fmla="*/ 1269752 w 4853691"/>
              <a:gd name="connsiteY13477" fmla="*/ 3971203 h 4860733"/>
              <a:gd name="connsiteX13478" fmla="*/ 1220464 w 4853691"/>
              <a:gd name="connsiteY13478" fmla="*/ 3954773 h 4860733"/>
              <a:gd name="connsiteX13479" fmla="*/ 1225158 w 4853691"/>
              <a:gd name="connsiteY13479" fmla="*/ 3957120 h 4860733"/>
              <a:gd name="connsiteX13480" fmla="*/ 1272099 w 4853691"/>
              <a:gd name="connsiteY13480" fmla="*/ 3968856 h 4860733"/>
              <a:gd name="connsiteX13481" fmla="*/ 1307305 w 4853691"/>
              <a:gd name="connsiteY13481" fmla="*/ 3975897 h 4860733"/>
              <a:gd name="connsiteX13482" fmla="*/ 1358940 w 4853691"/>
              <a:gd name="connsiteY13482" fmla="*/ 3987632 h 4860733"/>
              <a:gd name="connsiteX13483" fmla="*/ 1394146 w 4853691"/>
              <a:gd name="connsiteY13483" fmla="*/ 3994673 h 4860733"/>
              <a:gd name="connsiteX13484" fmla="*/ 1450475 w 4853691"/>
              <a:gd name="connsiteY13484" fmla="*/ 4004061 h 4860733"/>
              <a:gd name="connsiteX13485" fmla="*/ 1488028 w 4853691"/>
              <a:gd name="connsiteY13485" fmla="*/ 4008755 h 4860733"/>
              <a:gd name="connsiteX13486" fmla="*/ 1497416 w 4853691"/>
              <a:gd name="connsiteY13486" fmla="*/ 4011102 h 4860733"/>
              <a:gd name="connsiteX13487" fmla="*/ 1497416 w 4853691"/>
              <a:gd name="connsiteY13487" fmla="*/ 4018144 h 4860733"/>
              <a:gd name="connsiteX13488" fmla="*/ 1495069 w 4853691"/>
              <a:gd name="connsiteY13488" fmla="*/ 4018144 h 4860733"/>
              <a:gd name="connsiteX13489" fmla="*/ 1476292 w 4853691"/>
              <a:gd name="connsiteY13489" fmla="*/ 4032226 h 4860733"/>
              <a:gd name="connsiteX13490" fmla="*/ 1396493 w 4853691"/>
              <a:gd name="connsiteY13490" fmla="*/ 4011102 h 4860733"/>
              <a:gd name="connsiteX13491" fmla="*/ 1375369 w 4853691"/>
              <a:gd name="connsiteY13491" fmla="*/ 4004061 h 4860733"/>
              <a:gd name="connsiteX13492" fmla="*/ 1154747 w 4853691"/>
              <a:gd name="connsiteY13492" fmla="*/ 3935997 h 4860733"/>
              <a:gd name="connsiteX13493" fmla="*/ 1131276 w 4853691"/>
              <a:gd name="connsiteY13493" fmla="*/ 3928956 h 4860733"/>
              <a:gd name="connsiteX13494" fmla="*/ 1133623 w 4853691"/>
              <a:gd name="connsiteY13494" fmla="*/ 3924262 h 4860733"/>
              <a:gd name="connsiteX13495" fmla="*/ 1166482 w 4853691"/>
              <a:gd name="connsiteY13495" fmla="*/ 3935997 h 4860733"/>
              <a:gd name="connsiteX13496" fmla="*/ 1187605 w 4853691"/>
              <a:gd name="connsiteY13496" fmla="*/ 3945385 h 4860733"/>
              <a:gd name="connsiteX13497" fmla="*/ 1185258 w 4853691"/>
              <a:gd name="connsiteY13497" fmla="*/ 3945385 h 4860733"/>
              <a:gd name="connsiteX13498" fmla="*/ 1154747 w 4853691"/>
              <a:gd name="connsiteY13498" fmla="*/ 3935997 h 4860733"/>
              <a:gd name="connsiteX13499" fmla="*/ 1053824 w 4853691"/>
              <a:gd name="connsiteY13499" fmla="*/ 3804562 h 4860733"/>
              <a:gd name="connsiteX13500" fmla="*/ 1051477 w 4853691"/>
              <a:gd name="connsiteY13500" fmla="*/ 3769357 h 4860733"/>
              <a:gd name="connsiteX13501" fmla="*/ 1049130 w 4853691"/>
              <a:gd name="connsiteY13501" fmla="*/ 3722416 h 4860733"/>
              <a:gd name="connsiteX13502" fmla="*/ 1049130 w 4853691"/>
              <a:gd name="connsiteY13502" fmla="*/ 3705986 h 4860733"/>
              <a:gd name="connsiteX13503" fmla="*/ 1051477 w 4853691"/>
              <a:gd name="connsiteY13503" fmla="*/ 3705986 h 4860733"/>
              <a:gd name="connsiteX13504" fmla="*/ 1053824 w 4853691"/>
              <a:gd name="connsiteY13504" fmla="*/ 3720068 h 4860733"/>
              <a:gd name="connsiteX13505" fmla="*/ 1060865 w 4853691"/>
              <a:gd name="connsiteY13505" fmla="*/ 3750580 h 4860733"/>
              <a:gd name="connsiteX13506" fmla="*/ 1067906 w 4853691"/>
              <a:gd name="connsiteY13506" fmla="*/ 3781092 h 4860733"/>
              <a:gd name="connsiteX13507" fmla="*/ 1074947 w 4853691"/>
              <a:gd name="connsiteY13507" fmla="*/ 3806909 h 4860733"/>
              <a:gd name="connsiteX13508" fmla="*/ 1081988 w 4853691"/>
              <a:gd name="connsiteY13508" fmla="*/ 3832727 h 4860733"/>
              <a:gd name="connsiteX13509" fmla="*/ 1056171 w 4853691"/>
              <a:gd name="connsiteY13509" fmla="*/ 3823339 h 4860733"/>
              <a:gd name="connsiteX13510" fmla="*/ 1053824 w 4853691"/>
              <a:gd name="connsiteY13510" fmla="*/ 3804562 h 4860733"/>
              <a:gd name="connsiteX13511" fmla="*/ 1093724 w 4853691"/>
              <a:gd name="connsiteY13511" fmla="*/ 3713028 h 4860733"/>
              <a:gd name="connsiteX13512" fmla="*/ 1138318 w 4853691"/>
              <a:gd name="connsiteY13512" fmla="*/ 3736498 h 4860733"/>
              <a:gd name="connsiteX13513" fmla="*/ 1143012 w 4853691"/>
              <a:gd name="connsiteY13513" fmla="*/ 3738845 h 4860733"/>
              <a:gd name="connsiteX13514" fmla="*/ 1225158 w 4853691"/>
              <a:gd name="connsiteY13514" fmla="*/ 3778745 h 4860733"/>
              <a:gd name="connsiteX13515" fmla="*/ 1222811 w 4853691"/>
              <a:gd name="connsiteY13515" fmla="*/ 3785786 h 4860733"/>
              <a:gd name="connsiteX13516" fmla="*/ 1227505 w 4853691"/>
              <a:gd name="connsiteY13516" fmla="*/ 3799868 h 4860733"/>
              <a:gd name="connsiteX13517" fmla="*/ 1208729 w 4853691"/>
              <a:gd name="connsiteY13517" fmla="*/ 3818645 h 4860733"/>
              <a:gd name="connsiteX13518" fmla="*/ 1204035 w 4853691"/>
              <a:gd name="connsiteY13518" fmla="*/ 3823339 h 4860733"/>
              <a:gd name="connsiteX13519" fmla="*/ 1168829 w 4853691"/>
              <a:gd name="connsiteY13519" fmla="*/ 3858544 h 4860733"/>
              <a:gd name="connsiteX13520" fmla="*/ 1079641 w 4853691"/>
              <a:gd name="connsiteY13520" fmla="*/ 3835074 h 4860733"/>
              <a:gd name="connsiteX13521" fmla="*/ 1051477 w 4853691"/>
              <a:gd name="connsiteY13521" fmla="*/ 3705986 h 4860733"/>
              <a:gd name="connsiteX13522" fmla="*/ 1063212 w 4853691"/>
              <a:gd name="connsiteY13522" fmla="*/ 3696598 h 4860733"/>
              <a:gd name="connsiteX13523" fmla="*/ 1072600 w 4853691"/>
              <a:gd name="connsiteY13523" fmla="*/ 3701292 h 4860733"/>
              <a:gd name="connsiteX13524" fmla="*/ 1093724 w 4853691"/>
              <a:gd name="connsiteY13524" fmla="*/ 3713028 h 4860733"/>
              <a:gd name="connsiteX13525" fmla="*/ 1269752 w 4853691"/>
              <a:gd name="connsiteY13525" fmla="*/ 3752927 h 4860733"/>
              <a:gd name="connsiteX13526" fmla="*/ 1286181 w 4853691"/>
              <a:gd name="connsiteY13526" fmla="*/ 3729457 h 4860733"/>
              <a:gd name="connsiteX13527" fmla="*/ 1293223 w 4853691"/>
              <a:gd name="connsiteY13527" fmla="*/ 3720068 h 4860733"/>
              <a:gd name="connsiteX13528" fmla="*/ 1314346 w 4853691"/>
              <a:gd name="connsiteY13528" fmla="*/ 3691904 h 4860733"/>
              <a:gd name="connsiteX13529" fmla="*/ 1319040 w 4853691"/>
              <a:gd name="connsiteY13529" fmla="*/ 3687210 h 4860733"/>
              <a:gd name="connsiteX13530" fmla="*/ 1638239 w 4853691"/>
              <a:gd name="connsiteY13530" fmla="*/ 3156777 h 4860733"/>
              <a:gd name="connsiteX13531" fmla="*/ 1647627 w 4853691"/>
              <a:gd name="connsiteY13531" fmla="*/ 3159125 h 4860733"/>
              <a:gd name="connsiteX13532" fmla="*/ 1654668 w 4853691"/>
              <a:gd name="connsiteY13532" fmla="*/ 3156777 h 4860733"/>
              <a:gd name="connsiteX13533" fmla="*/ 1678138 w 4853691"/>
              <a:gd name="connsiteY13533" fmla="*/ 3208413 h 4860733"/>
              <a:gd name="connsiteX13534" fmla="*/ 1685179 w 4853691"/>
              <a:gd name="connsiteY13534" fmla="*/ 3222495 h 4860733"/>
              <a:gd name="connsiteX13535" fmla="*/ 1710997 w 4853691"/>
              <a:gd name="connsiteY13535" fmla="*/ 3278824 h 4860733"/>
              <a:gd name="connsiteX13536" fmla="*/ 1720385 w 4853691"/>
              <a:gd name="connsiteY13536" fmla="*/ 3299947 h 4860733"/>
              <a:gd name="connsiteX13537" fmla="*/ 1746203 w 4853691"/>
              <a:gd name="connsiteY13537" fmla="*/ 3351582 h 4860733"/>
              <a:gd name="connsiteX13538" fmla="*/ 1757938 w 4853691"/>
              <a:gd name="connsiteY13538" fmla="*/ 3375053 h 4860733"/>
              <a:gd name="connsiteX13539" fmla="*/ 1790797 w 4853691"/>
              <a:gd name="connsiteY13539" fmla="*/ 3440770 h 4860733"/>
              <a:gd name="connsiteX13540" fmla="*/ 1795491 w 4853691"/>
              <a:gd name="connsiteY13540" fmla="*/ 3447811 h 4860733"/>
              <a:gd name="connsiteX13541" fmla="*/ 1830696 w 4853691"/>
              <a:gd name="connsiteY13541" fmla="*/ 3518223 h 4860733"/>
              <a:gd name="connsiteX13542" fmla="*/ 1830696 w 4853691"/>
              <a:gd name="connsiteY13542" fmla="*/ 3518223 h 4860733"/>
              <a:gd name="connsiteX13543" fmla="*/ 1865902 w 4853691"/>
              <a:gd name="connsiteY13543" fmla="*/ 3586287 h 4860733"/>
              <a:gd name="connsiteX13544" fmla="*/ 1872943 w 4853691"/>
              <a:gd name="connsiteY13544" fmla="*/ 3598022 h 4860733"/>
              <a:gd name="connsiteX13545" fmla="*/ 1901108 w 4853691"/>
              <a:gd name="connsiteY13545" fmla="*/ 3652004 h 4860733"/>
              <a:gd name="connsiteX13546" fmla="*/ 1919884 w 4853691"/>
              <a:gd name="connsiteY13546" fmla="*/ 3687210 h 4860733"/>
              <a:gd name="connsiteX13547" fmla="*/ 1926925 w 4853691"/>
              <a:gd name="connsiteY13547" fmla="*/ 3698945 h 4860733"/>
              <a:gd name="connsiteX13548" fmla="*/ 1917537 w 4853691"/>
              <a:gd name="connsiteY13548" fmla="*/ 3715374 h 4860733"/>
              <a:gd name="connsiteX13549" fmla="*/ 1917537 w 4853691"/>
              <a:gd name="connsiteY13549" fmla="*/ 3717722 h 4860733"/>
              <a:gd name="connsiteX13550" fmla="*/ 1908149 w 4853691"/>
              <a:gd name="connsiteY13550" fmla="*/ 3720068 h 4860733"/>
              <a:gd name="connsiteX13551" fmla="*/ 1856514 w 4853691"/>
              <a:gd name="connsiteY13551" fmla="*/ 3729457 h 4860733"/>
              <a:gd name="connsiteX13552" fmla="*/ 1811920 w 4853691"/>
              <a:gd name="connsiteY13552" fmla="*/ 3736498 h 4860733"/>
              <a:gd name="connsiteX13553" fmla="*/ 1779061 w 4853691"/>
              <a:gd name="connsiteY13553" fmla="*/ 3743539 h 4860733"/>
              <a:gd name="connsiteX13554" fmla="*/ 1725079 w 4853691"/>
              <a:gd name="connsiteY13554" fmla="*/ 3752927 h 4860733"/>
              <a:gd name="connsiteX13555" fmla="*/ 1703956 w 4853691"/>
              <a:gd name="connsiteY13555" fmla="*/ 3755274 h 4860733"/>
              <a:gd name="connsiteX13556" fmla="*/ 1645280 w 4853691"/>
              <a:gd name="connsiteY13556" fmla="*/ 3762315 h 4860733"/>
              <a:gd name="connsiteX13557" fmla="*/ 1628850 w 4853691"/>
              <a:gd name="connsiteY13557" fmla="*/ 3764663 h 4860733"/>
              <a:gd name="connsiteX13558" fmla="*/ 1565480 w 4853691"/>
              <a:gd name="connsiteY13558" fmla="*/ 3771704 h 4860733"/>
              <a:gd name="connsiteX13559" fmla="*/ 1553745 w 4853691"/>
              <a:gd name="connsiteY13559" fmla="*/ 3771704 h 4860733"/>
              <a:gd name="connsiteX13560" fmla="*/ 1490375 w 4853691"/>
              <a:gd name="connsiteY13560" fmla="*/ 3776398 h 4860733"/>
              <a:gd name="connsiteX13561" fmla="*/ 1483333 w 4853691"/>
              <a:gd name="connsiteY13561" fmla="*/ 3776398 h 4860733"/>
              <a:gd name="connsiteX13562" fmla="*/ 1422310 w 4853691"/>
              <a:gd name="connsiteY13562" fmla="*/ 3778745 h 4860733"/>
              <a:gd name="connsiteX13563" fmla="*/ 1412922 w 4853691"/>
              <a:gd name="connsiteY13563" fmla="*/ 3778745 h 4860733"/>
              <a:gd name="connsiteX13564" fmla="*/ 1344858 w 4853691"/>
              <a:gd name="connsiteY13564" fmla="*/ 3778745 h 4860733"/>
              <a:gd name="connsiteX13565" fmla="*/ 1295570 w 4853691"/>
              <a:gd name="connsiteY13565" fmla="*/ 3778745 h 4860733"/>
              <a:gd name="connsiteX13566" fmla="*/ 1265058 w 4853691"/>
              <a:gd name="connsiteY13566" fmla="*/ 3778745 h 4860733"/>
              <a:gd name="connsiteX13567" fmla="*/ 1258017 w 4853691"/>
              <a:gd name="connsiteY13567" fmla="*/ 3762315 h 4860733"/>
              <a:gd name="connsiteX13568" fmla="*/ 1260364 w 4853691"/>
              <a:gd name="connsiteY13568" fmla="*/ 3757621 h 4860733"/>
              <a:gd name="connsiteX13569" fmla="*/ 1269752 w 4853691"/>
              <a:gd name="connsiteY13569" fmla="*/ 3752927 h 4860733"/>
              <a:gd name="connsiteX13570" fmla="*/ 1816614 w 4853691"/>
              <a:gd name="connsiteY13570" fmla="*/ 3128613 h 4860733"/>
              <a:gd name="connsiteX13571" fmla="*/ 1875290 w 4853691"/>
              <a:gd name="connsiteY13571" fmla="*/ 3123919 h 4860733"/>
              <a:gd name="connsiteX13572" fmla="*/ 2236735 w 4853691"/>
              <a:gd name="connsiteY13572" fmla="*/ 3091060 h 4860733"/>
              <a:gd name="connsiteX13573" fmla="*/ 2257859 w 4853691"/>
              <a:gd name="connsiteY13573" fmla="*/ 3088713 h 4860733"/>
              <a:gd name="connsiteX13574" fmla="*/ 2361129 w 4853691"/>
              <a:gd name="connsiteY13574" fmla="*/ 3076978 h 4860733"/>
              <a:gd name="connsiteX13575" fmla="*/ 2398681 w 4853691"/>
              <a:gd name="connsiteY13575" fmla="*/ 3072284 h 4860733"/>
              <a:gd name="connsiteX13576" fmla="*/ 2490216 w 4853691"/>
              <a:gd name="connsiteY13576" fmla="*/ 3060549 h 4860733"/>
              <a:gd name="connsiteX13577" fmla="*/ 2534810 w 4853691"/>
              <a:gd name="connsiteY13577" fmla="*/ 3053507 h 4860733"/>
              <a:gd name="connsiteX13578" fmla="*/ 2602875 w 4853691"/>
              <a:gd name="connsiteY13578" fmla="*/ 3044119 h 4860733"/>
              <a:gd name="connsiteX13579" fmla="*/ 2607569 w 4853691"/>
              <a:gd name="connsiteY13579" fmla="*/ 3053507 h 4860733"/>
              <a:gd name="connsiteX13580" fmla="*/ 2537157 w 4853691"/>
              <a:gd name="connsiteY13580" fmla="*/ 3128613 h 4860733"/>
              <a:gd name="connsiteX13581" fmla="*/ 2490216 w 4853691"/>
              <a:gd name="connsiteY13581" fmla="*/ 3177901 h 4860733"/>
              <a:gd name="connsiteX13582" fmla="*/ 2452664 w 4853691"/>
              <a:gd name="connsiteY13582" fmla="*/ 3217801 h 4860733"/>
              <a:gd name="connsiteX13583" fmla="*/ 2389293 w 4853691"/>
              <a:gd name="connsiteY13583" fmla="*/ 3283518 h 4860733"/>
              <a:gd name="connsiteX13584" fmla="*/ 2368170 w 4853691"/>
              <a:gd name="connsiteY13584" fmla="*/ 3304641 h 4860733"/>
              <a:gd name="connsiteX13585" fmla="*/ 2293064 w 4853691"/>
              <a:gd name="connsiteY13585" fmla="*/ 3382094 h 4860733"/>
              <a:gd name="connsiteX13586" fmla="*/ 2283676 w 4853691"/>
              <a:gd name="connsiteY13586" fmla="*/ 3391482 h 4860733"/>
              <a:gd name="connsiteX13587" fmla="*/ 2023154 w 4853691"/>
              <a:gd name="connsiteY13587" fmla="*/ 3642616 h 4860733"/>
              <a:gd name="connsiteX13588" fmla="*/ 2020807 w 4853691"/>
              <a:gd name="connsiteY13588" fmla="*/ 3644963 h 4860733"/>
              <a:gd name="connsiteX13589" fmla="*/ 1952743 w 4853691"/>
              <a:gd name="connsiteY13589" fmla="*/ 3705986 h 4860733"/>
              <a:gd name="connsiteX13590" fmla="*/ 1938660 w 4853691"/>
              <a:gd name="connsiteY13590" fmla="*/ 3698945 h 4860733"/>
              <a:gd name="connsiteX13591" fmla="*/ 1929272 w 4853691"/>
              <a:gd name="connsiteY13591" fmla="*/ 3701292 h 4860733"/>
              <a:gd name="connsiteX13592" fmla="*/ 1657015 w 4853691"/>
              <a:gd name="connsiteY13592" fmla="*/ 3152083 h 4860733"/>
              <a:gd name="connsiteX13593" fmla="*/ 1668750 w 4853691"/>
              <a:gd name="connsiteY13593" fmla="*/ 3133307 h 4860733"/>
              <a:gd name="connsiteX13594" fmla="*/ 1668750 w 4853691"/>
              <a:gd name="connsiteY13594" fmla="*/ 3133307 h 4860733"/>
              <a:gd name="connsiteX13595" fmla="*/ 1762632 w 4853691"/>
              <a:gd name="connsiteY13595" fmla="*/ 3128613 h 4860733"/>
              <a:gd name="connsiteX13596" fmla="*/ 1816614 w 4853691"/>
              <a:gd name="connsiteY13596" fmla="*/ 3128613 h 4860733"/>
              <a:gd name="connsiteX13597" fmla="*/ 2480828 w 4853691"/>
              <a:gd name="connsiteY13597" fmla="*/ 2823497 h 4860733"/>
              <a:gd name="connsiteX13598" fmla="*/ 2473787 w 4853691"/>
              <a:gd name="connsiteY13598" fmla="*/ 2814109 h 4860733"/>
              <a:gd name="connsiteX13599" fmla="*/ 2053666 w 4853691"/>
              <a:gd name="connsiteY13599" fmla="*/ 2119383 h 4860733"/>
              <a:gd name="connsiteX13600" fmla="*/ 2060707 w 4853691"/>
              <a:gd name="connsiteY13600" fmla="*/ 2109995 h 4860733"/>
              <a:gd name="connsiteX13601" fmla="*/ 2121730 w 4853691"/>
              <a:gd name="connsiteY13601" fmla="*/ 2135812 h 4860733"/>
              <a:gd name="connsiteX13602" fmla="*/ 2356435 w 4853691"/>
              <a:gd name="connsiteY13602" fmla="*/ 2232041 h 4860733"/>
              <a:gd name="connsiteX13603" fmla="*/ 2598180 w 4853691"/>
              <a:gd name="connsiteY13603" fmla="*/ 2332964 h 4860733"/>
              <a:gd name="connsiteX13604" fmla="*/ 2621651 w 4853691"/>
              <a:gd name="connsiteY13604" fmla="*/ 2342352 h 4860733"/>
              <a:gd name="connsiteX13605" fmla="*/ 2652163 w 4853691"/>
              <a:gd name="connsiteY13605" fmla="*/ 2354088 h 4860733"/>
              <a:gd name="connsiteX13606" fmla="*/ 2710839 w 4853691"/>
              <a:gd name="connsiteY13606" fmla="*/ 2377558 h 4860733"/>
              <a:gd name="connsiteX13607" fmla="*/ 2729615 w 4853691"/>
              <a:gd name="connsiteY13607" fmla="*/ 2384599 h 4860733"/>
              <a:gd name="connsiteX13608" fmla="*/ 2800027 w 4853691"/>
              <a:gd name="connsiteY13608" fmla="*/ 2412764 h 4860733"/>
              <a:gd name="connsiteX13609" fmla="*/ 2807068 w 4853691"/>
              <a:gd name="connsiteY13609" fmla="*/ 2415111 h 4860733"/>
              <a:gd name="connsiteX13610" fmla="*/ 3051160 w 4853691"/>
              <a:gd name="connsiteY13610" fmla="*/ 2508993 h 4860733"/>
              <a:gd name="connsiteX13611" fmla="*/ 3048813 w 4853691"/>
              <a:gd name="connsiteY13611" fmla="*/ 2516034 h 4860733"/>
              <a:gd name="connsiteX13612" fmla="*/ 3055854 w 4853691"/>
              <a:gd name="connsiteY13612" fmla="*/ 2530116 h 4860733"/>
              <a:gd name="connsiteX13613" fmla="*/ 2635733 w 4853691"/>
              <a:gd name="connsiteY13613" fmla="*/ 3020649 h 4860733"/>
              <a:gd name="connsiteX13614" fmla="*/ 2623998 w 4853691"/>
              <a:gd name="connsiteY13614" fmla="*/ 3015955 h 4860733"/>
              <a:gd name="connsiteX13615" fmla="*/ 2614610 w 4853691"/>
              <a:gd name="connsiteY13615" fmla="*/ 3018302 h 4860733"/>
              <a:gd name="connsiteX13616" fmla="*/ 2548892 w 4853691"/>
              <a:gd name="connsiteY13616" fmla="*/ 2922073 h 4860733"/>
              <a:gd name="connsiteX13617" fmla="*/ 2480828 w 4853691"/>
              <a:gd name="connsiteY13617" fmla="*/ 2823497 h 4860733"/>
              <a:gd name="connsiteX13618" fmla="*/ 1933966 w 4853691"/>
              <a:gd name="connsiteY13618" fmla="*/ 1703956 h 4860733"/>
              <a:gd name="connsiteX13619" fmla="*/ 2006725 w 4853691"/>
              <a:gd name="connsiteY13619" fmla="*/ 1710997 h 4860733"/>
              <a:gd name="connsiteX13620" fmla="*/ 2072442 w 4853691"/>
              <a:gd name="connsiteY13620" fmla="*/ 1718038 h 4860733"/>
              <a:gd name="connsiteX13621" fmla="*/ 2215612 w 4853691"/>
              <a:gd name="connsiteY13621" fmla="*/ 1734467 h 4860733"/>
              <a:gd name="connsiteX13622" fmla="*/ 2236735 w 4853691"/>
              <a:gd name="connsiteY13622" fmla="*/ 1736814 h 4860733"/>
              <a:gd name="connsiteX13623" fmla="*/ 2361129 w 4853691"/>
              <a:gd name="connsiteY13623" fmla="*/ 1753244 h 4860733"/>
              <a:gd name="connsiteX13624" fmla="*/ 2408070 w 4853691"/>
              <a:gd name="connsiteY13624" fmla="*/ 1760285 h 4860733"/>
              <a:gd name="connsiteX13625" fmla="*/ 2511340 w 4853691"/>
              <a:gd name="connsiteY13625" fmla="*/ 1776714 h 4860733"/>
              <a:gd name="connsiteX13626" fmla="*/ 2562975 w 4853691"/>
              <a:gd name="connsiteY13626" fmla="*/ 1786102 h 4860733"/>
              <a:gd name="connsiteX13627" fmla="*/ 2663898 w 4853691"/>
              <a:gd name="connsiteY13627" fmla="*/ 1802532 h 4860733"/>
              <a:gd name="connsiteX13628" fmla="*/ 2720227 w 4853691"/>
              <a:gd name="connsiteY13628" fmla="*/ 1811920 h 4860733"/>
              <a:gd name="connsiteX13629" fmla="*/ 2821150 w 4853691"/>
              <a:gd name="connsiteY13629" fmla="*/ 1830696 h 4860733"/>
              <a:gd name="connsiteX13630" fmla="*/ 2875132 w 4853691"/>
              <a:gd name="connsiteY13630" fmla="*/ 1842432 h 4860733"/>
              <a:gd name="connsiteX13631" fmla="*/ 2964320 w 4853691"/>
              <a:gd name="connsiteY13631" fmla="*/ 1861208 h 4860733"/>
              <a:gd name="connsiteX13632" fmla="*/ 2964320 w 4853691"/>
              <a:gd name="connsiteY13632" fmla="*/ 1863555 h 4860733"/>
              <a:gd name="connsiteX13633" fmla="*/ 2964320 w 4853691"/>
              <a:gd name="connsiteY13633" fmla="*/ 1865902 h 4860733"/>
              <a:gd name="connsiteX13634" fmla="*/ 2957279 w 4853691"/>
              <a:gd name="connsiteY13634" fmla="*/ 1868249 h 4860733"/>
              <a:gd name="connsiteX13635" fmla="*/ 2931461 w 4853691"/>
              <a:gd name="connsiteY13635" fmla="*/ 1872943 h 4860733"/>
              <a:gd name="connsiteX13636" fmla="*/ 2905644 w 4853691"/>
              <a:gd name="connsiteY13636" fmla="*/ 1877637 h 4860733"/>
              <a:gd name="connsiteX13637" fmla="*/ 2877479 w 4853691"/>
              <a:gd name="connsiteY13637" fmla="*/ 1882331 h 4860733"/>
              <a:gd name="connsiteX13638" fmla="*/ 2854008 w 4853691"/>
              <a:gd name="connsiteY13638" fmla="*/ 1887025 h 4860733"/>
              <a:gd name="connsiteX13639" fmla="*/ 2825844 w 4853691"/>
              <a:gd name="connsiteY13639" fmla="*/ 1894066 h 4860733"/>
              <a:gd name="connsiteX13640" fmla="*/ 2802374 w 4853691"/>
              <a:gd name="connsiteY13640" fmla="*/ 1898761 h 4860733"/>
              <a:gd name="connsiteX13641" fmla="*/ 2771862 w 4853691"/>
              <a:gd name="connsiteY13641" fmla="*/ 1905802 h 4860733"/>
              <a:gd name="connsiteX13642" fmla="*/ 2748391 w 4853691"/>
              <a:gd name="connsiteY13642" fmla="*/ 1910496 h 4860733"/>
              <a:gd name="connsiteX13643" fmla="*/ 2717880 w 4853691"/>
              <a:gd name="connsiteY13643" fmla="*/ 1917537 h 4860733"/>
              <a:gd name="connsiteX13644" fmla="*/ 2692062 w 4853691"/>
              <a:gd name="connsiteY13644" fmla="*/ 1922231 h 4860733"/>
              <a:gd name="connsiteX13645" fmla="*/ 2661551 w 4853691"/>
              <a:gd name="connsiteY13645" fmla="*/ 1929272 h 4860733"/>
              <a:gd name="connsiteX13646" fmla="*/ 2633386 w 4853691"/>
              <a:gd name="connsiteY13646" fmla="*/ 1936313 h 4860733"/>
              <a:gd name="connsiteX13647" fmla="*/ 2605222 w 4853691"/>
              <a:gd name="connsiteY13647" fmla="*/ 1943354 h 4860733"/>
              <a:gd name="connsiteX13648" fmla="*/ 2574710 w 4853691"/>
              <a:gd name="connsiteY13648" fmla="*/ 1950396 h 4860733"/>
              <a:gd name="connsiteX13649" fmla="*/ 2546545 w 4853691"/>
              <a:gd name="connsiteY13649" fmla="*/ 1957437 h 4860733"/>
              <a:gd name="connsiteX13650" fmla="*/ 2513687 w 4853691"/>
              <a:gd name="connsiteY13650" fmla="*/ 1966825 h 4860733"/>
              <a:gd name="connsiteX13651" fmla="*/ 2487869 w 4853691"/>
              <a:gd name="connsiteY13651" fmla="*/ 1973866 h 4860733"/>
              <a:gd name="connsiteX13652" fmla="*/ 2452664 w 4853691"/>
              <a:gd name="connsiteY13652" fmla="*/ 1983254 h 4860733"/>
              <a:gd name="connsiteX13653" fmla="*/ 2429193 w 4853691"/>
              <a:gd name="connsiteY13653" fmla="*/ 1990295 h 4860733"/>
              <a:gd name="connsiteX13654" fmla="*/ 2379905 w 4853691"/>
              <a:gd name="connsiteY13654" fmla="*/ 2004378 h 4860733"/>
              <a:gd name="connsiteX13655" fmla="*/ 2368170 w 4853691"/>
              <a:gd name="connsiteY13655" fmla="*/ 2006725 h 4860733"/>
              <a:gd name="connsiteX13656" fmla="*/ 2314188 w 4853691"/>
              <a:gd name="connsiteY13656" fmla="*/ 2020807 h 4860733"/>
              <a:gd name="connsiteX13657" fmla="*/ 2304800 w 4853691"/>
              <a:gd name="connsiteY13657" fmla="*/ 2023154 h 4860733"/>
              <a:gd name="connsiteX13658" fmla="*/ 2063054 w 4853691"/>
              <a:gd name="connsiteY13658" fmla="*/ 2093565 h 4860733"/>
              <a:gd name="connsiteX13659" fmla="*/ 2044277 w 4853691"/>
              <a:gd name="connsiteY13659" fmla="*/ 2079483 h 4860733"/>
              <a:gd name="connsiteX13660" fmla="*/ 2034889 w 4853691"/>
              <a:gd name="connsiteY13660" fmla="*/ 2081830 h 4860733"/>
              <a:gd name="connsiteX13661" fmla="*/ 2030195 w 4853691"/>
              <a:gd name="connsiteY13661" fmla="*/ 2072442 h 4860733"/>
              <a:gd name="connsiteX13662" fmla="*/ 2004378 w 4853691"/>
              <a:gd name="connsiteY13662" fmla="*/ 2030195 h 4860733"/>
              <a:gd name="connsiteX13663" fmla="*/ 1807226 w 4853691"/>
              <a:gd name="connsiteY13663" fmla="*/ 1706303 h 4860733"/>
              <a:gd name="connsiteX13664" fmla="*/ 1816614 w 4853691"/>
              <a:gd name="connsiteY13664" fmla="*/ 1692221 h 4860733"/>
              <a:gd name="connsiteX13665" fmla="*/ 1849473 w 4853691"/>
              <a:gd name="connsiteY13665" fmla="*/ 1694568 h 4860733"/>
              <a:gd name="connsiteX13666" fmla="*/ 1933966 w 4853691"/>
              <a:gd name="connsiteY13666" fmla="*/ 1703956 h 4860733"/>
              <a:gd name="connsiteX13667" fmla="*/ 1403534 w 4853691"/>
              <a:gd name="connsiteY13667" fmla="*/ 2236735 h 4860733"/>
              <a:gd name="connsiteX13668" fmla="*/ 1396493 w 4853691"/>
              <a:gd name="connsiteY13668" fmla="*/ 2227347 h 4860733"/>
              <a:gd name="connsiteX13669" fmla="*/ 1783755 w 4853691"/>
              <a:gd name="connsiteY13669" fmla="*/ 1708650 h 4860733"/>
              <a:gd name="connsiteX13670" fmla="*/ 1795491 w 4853691"/>
              <a:gd name="connsiteY13670" fmla="*/ 1713344 h 4860733"/>
              <a:gd name="connsiteX13671" fmla="*/ 1804879 w 4853691"/>
              <a:gd name="connsiteY13671" fmla="*/ 1710997 h 4860733"/>
              <a:gd name="connsiteX13672" fmla="*/ 1875290 w 4853691"/>
              <a:gd name="connsiteY13672" fmla="*/ 1826002 h 4860733"/>
              <a:gd name="connsiteX13673" fmla="*/ 2002031 w 4853691"/>
              <a:gd name="connsiteY13673" fmla="*/ 2034889 h 4860733"/>
              <a:gd name="connsiteX13674" fmla="*/ 2032542 w 4853691"/>
              <a:gd name="connsiteY13674" fmla="*/ 2086524 h 4860733"/>
              <a:gd name="connsiteX13675" fmla="*/ 2023154 w 4853691"/>
              <a:gd name="connsiteY13675" fmla="*/ 2102954 h 4860733"/>
              <a:gd name="connsiteX13676" fmla="*/ 2023154 w 4853691"/>
              <a:gd name="connsiteY13676" fmla="*/ 2105301 h 4860733"/>
              <a:gd name="connsiteX13677" fmla="*/ 1872943 w 4853691"/>
              <a:gd name="connsiteY13677" fmla="*/ 2135812 h 4860733"/>
              <a:gd name="connsiteX13678" fmla="*/ 1403534 w 4853691"/>
              <a:gd name="connsiteY13678" fmla="*/ 2236735 h 4860733"/>
              <a:gd name="connsiteX13679" fmla="*/ 2631039 w 4853691"/>
              <a:gd name="connsiteY13679" fmla="*/ 3130960 h 4860733"/>
              <a:gd name="connsiteX13680" fmla="*/ 2638080 w 4853691"/>
              <a:gd name="connsiteY13680" fmla="*/ 3217801 h 4860733"/>
              <a:gd name="connsiteX13681" fmla="*/ 2638080 w 4853691"/>
              <a:gd name="connsiteY13681" fmla="*/ 3220148 h 4860733"/>
              <a:gd name="connsiteX13682" fmla="*/ 2734309 w 4853691"/>
              <a:gd name="connsiteY13682" fmla="*/ 3999367 h 4860733"/>
              <a:gd name="connsiteX13683" fmla="*/ 2736656 w 4853691"/>
              <a:gd name="connsiteY13683" fmla="*/ 4018144 h 4860733"/>
              <a:gd name="connsiteX13684" fmla="*/ 2746044 w 4853691"/>
              <a:gd name="connsiteY13684" fmla="*/ 4065085 h 4860733"/>
              <a:gd name="connsiteX13685" fmla="*/ 2753086 w 4853691"/>
              <a:gd name="connsiteY13685" fmla="*/ 4100290 h 4860733"/>
              <a:gd name="connsiteX13686" fmla="*/ 2757780 w 4853691"/>
              <a:gd name="connsiteY13686" fmla="*/ 4128455 h 4860733"/>
              <a:gd name="connsiteX13687" fmla="*/ 2767168 w 4853691"/>
              <a:gd name="connsiteY13687" fmla="*/ 4177743 h 4860733"/>
              <a:gd name="connsiteX13688" fmla="*/ 2769515 w 4853691"/>
              <a:gd name="connsiteY13688" fmla="*/ 4187131 h 4860733"/>
              <a:gd name="connsiteX13689" fmla="*/ 2619304 w 4853691"/>
              <a:gd name="connsiteY13689" fmla="*/ 4180090 h 4860733"/>
              <a:gd name="connsiteX13690" fmla="*/ 2616957 w 4853691"/>
              <a:gd name="connsiteY13690" fmla="*/ 4180090 h 4860733"/>
              <a:gd name="connsiteX13691" fmla="*/ 2579404 w 4853691"/>
              <a:gd name="connsiteY13691" fmla="*/ 4161313 h 4860733"/>
              <a:gd name="connsiteX13692" fmla="*/ 2567669 w 4853691"/>
              <a:gd name="connsiteY13692" fmla="*/ 4154272 h 4860733"/>
              <a:gd name="connsiteX13693" fmla="*/ 2530116 w 4853691"/>
              <a:gd name="connsiteY13693" fmla="*/ 4133149 h 4860733"/>
              <a:gd name="connsiteX13694" fmla="*/ 2516034 w 4853691"/>
              <a:gd name="connsiteY13694" fmla="*/ 4126108 h 4860733"/>
              <a:gd name="connsiteX13695" fmla="*/ 2478481 w 4853691"/>
              <a:gd name="connsiteY13695" fmla="*/ 4104984 h 4860733"/>
              <a:gd name="connsiteX13696" fmla="*/ 2464399 w 4853691"/>
              <a:gd name="connsiteY13696" fmla="*/ 4095596 h 4860733"/>
              <a:gd name="connsiteX13697" fmla="*/ 2426846 w 4853691"/>
              <a:gd name="connsiteY13697" fmla="*/ 4074473 h 4860733"/>
              <a:gd name="connsiteX13698" fmla="*/ 2415111 w 4853691"/>
              <a:gd name="connsiteY13698" fmla="*/ 4067431 h 4860733"/>
              <a:gd name="connsiteX13699" fmla="*/ 2375211 w 4853691"/>
              <a:gd name="connsiteY13699" fmla="*/ 4043961 h 4860733"/>
              <a:gd name="connsiteX13700" fmla="*/ 2354088 w 4853691"/>
              <a:gd name="connsiteY13700" fmla="*/ 4029879 h 4860733"/>
              <a:gd name="connsiteX13701" fmla="*/ 2321229 w 4853691"/>
              <a:gd name="connsiteY13701" fmla="*/ 4008755 h 4860733"/>
              <a:gd name="connsiteX13702" fmla="*/ 2288370 w 4853691"/>
              <a:gd name="connsiteY13702" fmla="*/ 3987632 h 4860733"/>
              <a:gd name="connsiteX13703" fmla="*/ 2267247 w 4853691"/>
              <a:gd name="connsiteY13703" fmla="*/ 3973550 h 4860733"/>
              <a:gd name="connsiteX13704" fmla="*/ 2159283 w 4853691"/>
              <a:gd name="connsiteY13704" fmla="*/ 3896097 h 4860733"/>
              <a:gd name="connsiteX13705" fmla="*/ 2159283 w 4853691"/>
              <a:gd name="connsiteY13705" fmla="*/ 3896097 h 4860733"/>
              <a:gd name="connsiteX13706" fmla="*/ 1955090 w 4853691"/>
              <a:gd name="connsiteY13706" fmla="*/ 3734151 h 4860733"/>
              <a:gd name="connsiteX13707" fmla="*/ 1959784 w 4853691"/>
              <a:gd name="connsiteY13707" fmla="*/ 3722416 h 4860733"/>
              <a:gd name="connsiteX13708" fmla="*/ 1955090 w 4853691"/>
              <a:gd name="connsiteY13708" fmla="*/ 3710680 h 4860733"/>
              <a:gd name="connsiteX13709" fmla="*/ 1992642 w 4853691"/>
              <a:gd name="connsiteY13709" fmla="*/ 3677822 h 4860733"/>
              <a:gd name="connsiteX13710" fmla="*/ 2027848 w 4853691"/>
              <a:gd name="connsiteY13710" fmla="*/ 3644963 h 4860733"/>
              <a:gd name="connsiteX13711" fmla="*/ 2084177 w 4853691"/>
              <a:gd name="connsiteY13711" fmla="*/ 3593328 h 4860733"/>
              <a:gd name="connsiteX13712" fmla="*/ 2114689 w 4853691"/>
              <a:gd name="connsiteY13712" fmla="*/ 3565164 h 4860733"/>
              <a:gd name="connsiteX13713" fmla="*/ 2288370 w 4853691"/>
              <a:gd name="connsiteY13713" fmla="*/ 3396176 h 4860733"/>
              <a:gd name="connsiteX13714" fmla="*/ 2318882 w 4853691"/>
              <a:gd name="connsiteY13714" fmla="*/ 3365665 h 4860733"/>
              <a:gd name="connsiteX13715" fmla="*/ 2372864 w 4853691"/>
              <a:gd name="connsiteY13715" fmla="*/ 3309335 h 4860733"/>
              <a:gd name="connsiteX13716" fmla="*/ 2415111 w 4853691"/>
              <a:gd name="connsiteY13716" fmla="*/ 3267089 h 4860733"/>
              <a:gd name="connsiteX13717" fmla="*/ 2459705 w 4853691"/>
              <a:gd name="connsiteY13717" fmla="*/ 3222495 h 4860733"/>
              <a:gd name="connsiteX13718" fmla="*/ 2501952 w 4853691"/>
              <a:gd name="connsiteY13718" fmla="*/ 3177901 h 4860733"/>
              <a:gd name="connsiteX13719" fmla="*/ 2544198 w 4853691"/>
              <a:gd name="connsiteY13719" fmla="*/ 3133307 h 4860733"/>
              <a:gd name="connsiteX13720" fmla="*/ 2586445 w 4853691"/>
              <a:gd name="connsiteY13720" fmla="*/ 3088713 h 4860733"/>
              <a:gd name="connsiteX13721" fmla="*/ 2614610 w 4853691"/>
              <a:gd name="connsiteY13721" fmla="*/ 3058201 h 4860733"/>
              <a:gd name="connsiteX13722" fmla="*/ 2628692 w 4853691"/>
              <a:gd name="connsiteY13722" fmla="*/ 3062896 h 4860733"/>
              <a:gd name="connsiteX13723" fmla="*/ 2628692 w 4853691"/>
              <a:gd name="connsiteY13723" fmla="*/ 3062896 h 4860733"/>
              <a:gd name="connsiteX13724" fmla="*/ 2633386 w 4853691"/>
              <a:gd name="connsiteY13724" fmla="*/ 3109836 h 4860733"/>
              <a:gd name="connsiteX13725" fmla="*/ 2631039 w 4853691"/>
              <a:gd name="connsiteY13725" fmla="*/ 3130960 h 4860733"/>
              <a:gd name="connsiteX13726" fmla="*/ 2724921 w 4853691"/>
              <a:gd name="connsiteY13726" fmla="*/ 4248154 h 4860733"/>
              <a:gd name="connsiteX13727" fmla="*/ 2689715 w 4853691"/>
              <a:gd name="connsiteY13727" fmla="*/ 4245807 h 4860733"/>
              <a:gd name="connsiteX13728" fmla="*/ 2666245 w 4853691"/>
              <a:gd name="connsiteY13728" fmla="*/ 4243460 h 4860733"/>
              <a:gd name="connsiteX13729" fmla="*/ 2631039 w 4853691"/>
              <a:gd name="connsiteY13729" fmla="*/ 4238766 h 4860733"/>
              <a:gd name="connsiteX13730" fmla="*/ 2607569 w 4853691"/>
              <a:gd name="connsiteY13730" fmla="*/ 4236419 h 4860733"/>
              <a:gd name="connsiteX13731" fmla="*/ 2572363 w 4853691"/>
              <a:gd name="connsiteY13731" fmla="*/ 4231725 h 4860733"/>
              <a:gd name="connsiteX13732" fmla="*/ 2548892 w 4853691"/>
              <a:gd name="connsiteY13732" fmla="*/ 4229378 h 4860733"/>
              <a:gd name="connsiteX13733" fmla="*/ 2511340 w 4853691"/>
              <a:gd name="connsiteY13733" fmla="*/ 4224684 h 4860733"/>
              <a:gd name="connsiteX13734" fmla="*/ 2490216 w 4853691"/>
              <a:gd name="connsiteY13734" fmla="*/ 4222337 h 4860733"/>
              <a:gd name="connsiteX13735" fmla="*/ 2452664 w 4853691"/>
              <a:gd name="connsiteY13735" fmla="*/ 4215296 h 4860733"/>
              <a:gd name="connsiteX13736" fmla="*/ 2431540 w 4853691"/>
              <a:gd name="connsiteY13736" fmla="*/ 4210602 h 4860733"/>
              <a:gd name="connsiteX13737" fmla="*/ 2393987 w 4853691"/>
              <a:gd name="connsiteY13737" fmla="*/ 4203560 h 4860733"/>
              <a:gd name="connsiteX13738" fmla="*/ 2372864 w 4853691"/>
              <a:gd name="connsiteY13738" fmla="*/ 4198866 h 4860733"/>
              <a:gd name="connsiteX13739" fmla="*/ 2335311 w 4853691"/>
              <a:gd name="connsiteY13739" fmla="*/ 4189478 h 4860733"/>
              <a:gd name="connsiteX13740" fmla="*/ 2314188 w 4853691"/>
              <a:gd name="connsiteY13740" fmla="*/ 4184784 h 4860733"/>
              <a:gd name="connsiteX13741" fmla="*/ 2274288 w 4853691"/>
              <a:gd name="connsiteY13741" fmla="*/ 4175396 h 4860733"/>
              <a:gd name="connsiteX13742" fmla="*/ 2253165 w 4853691"/>
              <a:gd name="connsiteY13742" fmla="*/ 4170702 h 4860733"/>
              <a:gd name="connsiteX13743" fmla="*/ 2213265 w 4853691"/>
              <a:gd name="connsiteY13743" fmla="*/ 4161313 h 4860733"/>
              <a:gd name="connsiteX13744" fmla="*/ 2192141 w 4853691"/>
              <a:gd name="connsiteY13744" fmla="*/ 4156619 h 4860733"/>
              <a:gd name="connsiteX13745" fmla="*/ 2152242 w 4853691"/>
              <a:gd name="connsiteY13745" fmla="*/ 4144884 h 4860733"/>
              <a:gd name="connsiteX13746" fmla="*/ 2131118 w 4853691"/>
              <a:gd name="connsiteY13746" fmla="*/ 4140190 h 4860733"/>
              <a:gd name="connsiteX13747" fmla="*/ 2091218 w 4853691"/>
              <a:gd name="connsiteY13747" fmla="*/ 4128455 h 4860733"/>
              <a:gd name="connsiteX13748" fmla="*/ 2070095 w 4853691"/>
              <a:gd name="connsiteY13748" fmla="*/ 4121414 h 4860733"/>
              <a:gd name="connsiteX13749" fmla="*/ 2030195 w 4853691"/>
              <a:gd name="connsiteY13749" fmla="*/ 4107331 h 4860733"/>
              <a:gd name="connsiteX13750" fmla="*/ 2009072 w 4853691"/>
              <a:gd name="connsiteY13750" fmla="*/ 4100290 h 4860733"/>
              <a:gd name="connsiteX13751" fmla="*/ 1950396 w 4853691"/>
              <a:gd name="connsiteY13751" fmla="*/ 4081514 h 4860733"/>
              <a:gd name="connsiteX13752" fmla="*/ 1948049 w 4853691"/>
              <a:gd name="connsiteY13752" fmla="*/ 4081514 h 4860733"/>
              <a:gd name="connsiteX13753" fmla="*/ 1887025 w 4853691"/>
              <a:gd name="connsiteY13753" fmla="*/ 4060390 h 4860733"/>
              <a:gd name="connsiteX13754" fmla="*/ 1865902 w 4853691"/>
              <a:gd name="connsiteY13754" fmla="*/ 4051002 h 4860733"/>
              <a:gd name="connsiteX13755" fmla="*/ 1844778 w 4853691"/>
              <a:gd name="connsiteY13755" fmla="*/ 4043961 h 4860733"/>
              <a:gd name="connsiteX13756" fmla="*/ 1844778 w 4853691"/>
              <a:gd name="connsiteY13756" fmla="*/ 4039267 h 4860733"/>
              <a:gd name="connsiteX13757" fmla="*/ 2614610 w 4853691"/>
              <a:gd name="connsiteY13757" fmla="*/ 4184784 h 4860733"/>
              <a:gd name="connsiteX13758" fmla="*/ 2626345 w 4853691"/>
              <a:gd name="connsiteY13758" fmla="*/ 4189478 h 4860733"/>
              <a:gd name="connsiteX13759" fmla="*/ 2647469 w 4853691"/>
              <a:gd name="connsiteY13759" fmla="*/ 4198866 h 4860733"/>
              <a:gd name="connsiteX13760" fmla="*/ 2675633 w 4853691"/>
              <a:gd name="connsiteY13760" fmla="*/ 4212948 h 4860733"/>
              <a:gd name="connsiteX13761" fmla="*/ 2699103 w 4853691"/>
              <a:gd name="connsiteY13761" fmla="*/ 4222337 h 4860733"/>
              <a:gd name="connsiteX13762" fmla="*/ 2727268 w 4853691"/>
              <a:gd name="connsiteY13762" fmla="*/ 4234072 h 4860733"/>
              <a:gd name="connsiteX13763" fmla="*/ 2750738 w 4853691"/>
              <a:gd name="connsiteY13763" fmla="*/ 4243460 h 4860733"/>
              <a:gd name="connsiteX13764" fmla="*/ 2760127 w 4853691"/>
              <a:gd name="connsiteY13764" fmla="*/ 4248154 h 4860733"/>
              <a:gd name="connsiteX13765" fmla="*/ 2760127 w 4853691"/>
              <a:gd name="connsiteY13765" fmla="*/ 4252848 h 4860733"/>
              <a:gd name="connsiteX13766" fmla="*/ 2743697 w 4853691"/>
              <a:gd name="connsiteY13766" fmla="*/ 4252848 h 4860733"/>
              <a:gd name="connsiteX13767" fmla="*/ 2724921 w 4853691"/>
              <a:gd name="connsiteY13767" fmla="*/ 4248154 h 4860733"/>
              <a:gd name="connsiteX13768" fmla="*/ 1729773 w 4853691"/>
              <a:gd name="connsiteY13768" fmla="*/ 4029879 h 4860733"/>
              <a:gd name="connsiteX13769" fmla="*/ 1673444 w 4853691"/>
              <a:gd name="connsiteY13769" fmla="*/ 4025185 h 4860733"/>
              <a:gd name="connsiteX13770" fmla="*/ 1649974 w 4853691"/>
              <a:gd name="connsiteY13770" fmla="*/ 4022838 h 4860733"/>
              <a:gd name="connsiteX13771" fmla="*/ 1638239 w 4853691"/>
              <a:gd name="connsiteY13771" fmla="*/ 4013449 h 4860733"/>
              <a:gd name="connsiteX13772" fmla="*/ 1610074 w 4853691"/>
              <a:gd name="connsiteY13772" fmla="*/ 3992326 h 4860733"/>
              <a:gd name="connsiteX13773" fmla="*/ 1574868 w 4853691"/>
              <a:gd name="connsiteY13773" fmla="*/ 3964162 h 4860733"/>
              <a:gd name="connsiteX13774" fmla="*/ 1544357 w 4853691"/>
              <a:gd name="connsiteY13774" fmla="*/ 3940691 h 4860733"/>
              <a:gd name="connsiteX13775" fmla="*/ 1523233 w 4853691"/>
              <a:gd name="connsiteY13775" fmla="*/ 3924262 h 4860733"/>
              <a:gd name="connsiteX13776" fmla="*/ 1525580 w 4853691"/>
              <a:gd name="connsiteY13776" fmla="*/ 3921915 h 4860733"/>
              <a:gd name="connsiteX13777" fmla="*/ 1565480 w 4853691"/>
              <a:gd name="connsiteY13777" fmla="*/ 3940691 h 4860733"/>
              <a:gd name="connsiteX13778" fmla="*/ 1603033 w 4853691"/>
              <a:gd name="connsiteY13778" fmla="*/ 3957120 h 4860733"/>
              <a:gd name="connsiteX13779" fmla="*/ 1659362 w 4853691"/>
              <a:gd name="connsiteY13779" fmla="*/ 3980591 h 4860733"/>
              <a:gd name="connsiteX13780" fmla="*/ 1694567 w 4853691"/>
              <a:gd name="connsiteY13780" fmla="*/ 3997020 h 4860733"/>
              <a:gd name="connsiteX13781" fmla="*/ 1753244 w 4853691"/>
              <a:gd name="connsiteY13781" fmla="*/ 4020490 h 4860733"/>
              <a:gd name="connsiteX13782" fmla="*/ 1772020 w 4853691"/>
              <a:gd name="connsiteY13782" fmla="*/ 4027532 h 4860733"/>
              <a:gd name="connsiteX13783" fmla="*/ 1769673 w 4853691"/>
              <a:gd name="connsiteY13783" fmla="*/ 4027532 h 4860733"/>
              <a:gd name="connsiteX13784" fmla="*/ 1729773 w 4853691"/>
              <a:gd name="connsiteY13784" fmla="*/ 4029879 h 4860733"/>
              <a:gd name="connsiteX13785" fmla="*/ 1699262 w 4853691"/>
              <a:gd name="connsiteY13785" fmla="*/ 4062737 h 4860733"/>
              <a:gd name="connsiteX13786" fmla="*/ 1739161 w 4853691"/>
              <a:gd name="connsiteY13786" fmla="*/ 4090902 h 4860733"/>
              <a:gd name="connsiteX13787" fmla="*/ 1760285 w 4853691"/>
              <a:gd name="connsiteY13787" fmla="*/ 4107331 h 4860733"/>
              <a:gd name="connsiteX13788" fmla="*/ 1781408 w 4853691"/>
              <a:gd name="connsiteY13788" fmla="*/ 4121414 h 4860733"/>
              <a:gd name="connsiteX13789" fmla="*/ 1774367 w 4853691"/>
              <a:gd name="connsiteY13789" fmla="*/ 4135496 h 4860733"/>
              <a:gd name="connsiteX13790" fmla="*/ 1767326 w 4853691"/>
              <a:gd name="connsiteY13790" fmla="*/ 4149578 h 4860733"/>
              <a:gd name="connsiteX13791" fmla="*/ 1757938 w 4853691"/>
              <a:gd name="connsiteY13791" fmla="*/ 4168354 h 4860733"/>
              <a:gd name="connsiteX13792" fmla="*/ 1750897 w 4853691"/>
              <a:gd name="connsiteY13792" fmla="*/ 4182437 h 4860733"/>
              <a:gd name="connsiteX13793" fmla="*/ 1734467 w 4853691"/>
              <a:gd name="connsiteY13793" fmla="*/ 4166007 h 4860733"/>
              <a:gd name="connsiteX13794" fmla="*/ 1722732 w 4853691"/>
              <a:gd name="connsiteY13794" fmla="*/ 4151925 h 4860733"/>
              <a:gd name="connsiteX13795" fmla="*/ 1699262 w 4853691"/>
              <a:gd name="connsiteY13795" fmla="*/ 4128455 h 4860733"/>
              <a:gd name="connsiteX13796" fmla="*/ 1685179 w 4853691"/>
              <a:gd name="connsiteY13796" fmla="*/ 4112026 h 4860733"/>
              <a:gd name="connsiteX13797" fmla="*/ 1664056 w 4853691"/>
              <a:gd name="connsiteY13797" fmla="*/ 4088555 h 4860733"/>
              <a:gd name="connsiteX13798" fmla="*/ 1649974 w 4853691"/>
              <a:gd name="connsiteY13798" fmla="*/ 4072125 h 4860733"/>
              <a:gd name="connsiteX13799" fmla="*/ 1628850 w 4853691"/>
              <a:gd name="connsiteY13799" fmla="*/ 4048655 h 4860733"/>
              <a:gd name="connsiteX13800" fmla="*/ 1614768 w 4853691"/>
              <a:gd name="connsiteY13800" fmla="*/ 4032226 h 4860733"/>
              <a:gd name="connsiteX13801" fmla="*/ 1605380 w 4853691"/>
              <a:gd name="connsiteY13801" fmla="*/ 4020490 h 4860733"/>
              <a:gd name="connsiteX13802" fmla="*/ 1638239 w 4853691"/>
              <a:gd name="connsiteY13802" fmla="*/ 4022838 h 4860733"/>
              <a:gd name="connsiteX13803" fmla="*/ 1652321 w 4853691"/>
              <a:gd name="connsiteY13803" fmla="*/ 4022838 h 4860733"/>
              <a:gd name="connsiteX13804" fmla="*/ 1678138 w 4853691"/>
              <a:gd name="connsiteY13804" fmla="*/ 4041614 h 4860733"/>
              <a:gd name="connsiteX13805" fmla="*/ 1699262 w 4853691"/>
              <a:gd name="connsiteY13805" fmla="*/ 4062737 h 4860733"/>
              <a:gd name="connsiteX13806" fmla="*/ 1680485 w 4853691"/>
              <a:gd name="connsiteY13806" fmla="*/ 4161313 h 4860733"/>
              <a:gd name="connsiteX13807" fmla="*/ 1647627 w 4853691"/>
              <a:gd name="connsiteY13807" fmla="*/ 4140190 h 4860733"/>
              <a:gd name="connsiteX13808" fmla="*/ 1595992 w 4853691"/>
              <a:gd name="connsiteY13808" fmla="*/ 4104984 h 4860733"/>
              <a:gd name="connsiteX13809" fmla="*/ 1572521 w 4853691"/>
              <a:gd name="connsiteY13809" fmla="*/ 4088555 h 4860733"/>
              <a:gd name="connsiteX13810" fmla="*/ 1511498 w 4853691"/>
              <a:gd name="connsiteY13810" fmla="*/ 4046308 h 4860733"/>
              <a:gd name="connsiteX13811" fmla="*/ 1513845 w 4853691"/>
              <a:gd name="connsiteY13811" fmla="*/ 4034573 h 4860733"/>
              <a:gd name="connsiteX13812" fmla="*/ 1497416 w 4853691"/>
              <a:gd name="connsiteY13812" fmla="*/ 4015796 h 4860733"/>
              <a:gd name="connsiteX13813" fmla="*/ 1497416 w 4853691"/>
              <a:gd name="connsiteY13813" fmla="*/ 4008755 h 4860733"/>
              <a:gd name="connsiteX13814" fmla="*/ 1565480 w 4853691"/>
              <a:gd name="connsiteY13814" fmla="*/ 4018144 h 4860733"/>
              <a:gd name="connsiteX13815" fmla="*/ 1598339 w 4853691"/>
              <a:gd name="connsiteY13815" fmla="*/ 4020490 h 4860733"/>
              <a:gd name="connsiteX13816" fmla="*/ 1621809 w 4853691"/>
              <a:gd name="connsiteY13816" fmla="*/ 4046308 h 4860733"/>
              <a:gd name="connsiteX13817" fmla="*/ 1628850 w 4853691"/>
              <a:gd name="connsiteY13817" fmla="*/ 4055696 h 4860733"/>
              <a:gd name="connsiteX13818" fmla="*/ 1657015 w 4853691"/>
              <a:gd name="connsiteY13818" fmla="*/ 4086208 h 4860733"/>
              <a:gd name="connsiteX13819" fmla="*/ 1668750 w 4853691"/>
              <a:gd name="connsiteY13819" fmla="*/ 4097943 h 4860733"/>
              <a:gd name="connsiteX13820" fmla="*/ 1692220 w 4853691"/>
              <a:gd name="connsiteY13820" fmla="*/ 4123761 h 4860733"/>
              <a:gd name="connsiteX13821" fmla="*/ 1706303 w 4853691"/>
              <a:gd name="connsiteY13821" fmla="*/ 4137843 h 4860733"/>
              <a:gd name="connsiteX13822" fmla="*/ 1727426 w 4853691"/>
              <a:gd name="connsiteY13822" fmla="*/ 4161313 h 4860733"/>
              <a:gd name="connsiteX13823" fmla="*/ 1741508 w 4853691"/>
              <a:gd name="connsiteY13823" fmla="*/ 4175396 h 4860733"/>
              <a:gd name="connsiteX13824" fmla="*/ 1743856 w 4853691"/>
              <a:gd name="connsiteY13824" fmla="*/ 4177743 h 4860733"/>
              <a:gd name="connsiteX13825" fmla="*/ 1743856 w 4853691"/>
              <a:gd name="connsiteY13825" fmla="*/ 4177743 h 4860733"/>
              <a:gd name="connsiteX13826" fmla="*/ 1736814 w 4853691"/>
              <a:gd name="connsiteY13826" fmla="*/ 4189478 h 4860733"/>
              <a:gd name="connsiteX13827" fmla="*/ 1736814 w 4853691"/>
              <a:gd name="connsiteY13827" fmla="*/ 4191825 h 4860733"/>
              <a:gd name="connsiteX13828" fmla="*/ 1722732 w 4853691"/>
              <a:gd name="connsiteY13828" fmla="*/ 4182437 h 4860733"/>
              <a:gd name="connsiteX13829" fmla="*/ 1680485 w 4853691"/>
              <a:gd name="connsiteY13829" fmla="*/ 4161313 h 4860733"/>
              <a:gd name="connsiteX13830" fmla="*/ 1448128 w 4853691"/>
              <a:gd name="connsiteY13830" fmla="*/ 4001714 h 4860733"/>
              <a:gd name="connsiteX13831" fmla="*/ 1391799 w 4853691"/>
              <a:gd name="connsiteY13831" fmla="*/ 3992326 h 4860733"/>
              <a:gd name="connsiteX13832" fmla="*/ 1358940 w 4853691"/>
              <a:gd name="connsiteY13832" fmla="*/ 3987632 h 4860733"/>
              <a:gd name="connsiteX13833" fmla="*/ 1290876 w 4853691"/>
              <a:gd name="connsiteY13833" fmla="*/ 3973550 h 4860733"/>
              <a:gd name="connsiteX13834" fmla="*/ 1262711 w 4853691"/>
              <a:gd name="connsiteY13834" fmla="*/ 3966508 h 4860733"/>
              <a:gd name="connsiteX13835" fmla="*/ 1204035 w 4853691"/>
              <a:gd name="connsiteY13835" fmla="*/ 3950079 h 4860733"/>
              <a:gd name="connsiteX13836" fmla="*/ 1175870 w 4853691"/>
              <a:gd name="connsiteY13836" fmla="*/ 3938344 h 4860733"/>
              <a:gd name="connsiteX13837" fmla="*/ 1135971 w 4853691"/>
              <a:gd name="connsiteY13837" fmla="*/ 3921915 h 4860733"/>
              <a:gd name="connsiteX13838" fmla="*/ 1135971 w 4853691"/>
              <a:gd name="connsiteY13838" fmla="*/ 3919567 h 4860733"/>
              <a:gd name="connsiteX13839" fmla="*/ 1145359 w 4853691"/>
              <a:gd name="connsiteY13839" fmla="*/ 3921915 h 4860733"/>
              <a:gd name="connsiteX13840" fmla="*/ 1164135 w 4853691"/>
              <a:gd name="connsiteY13840" fmla="*/ 3924262 h 4860733"/>
              <a:gd name="connsiteX13841" fmla="*/ 1192300 w 4853691"/>
              <a:gd name="connsiteY13841" fmla="*/ 3926609 h 4860733"/>
              <a:gd name="connsiteX13842" fmla="*/ 1211076 w 4853691"/>
              <a:gd name="connsiteY13842" fmla="*/ 3928956 h 4860733"/>
              <a:gd name="connsiteX13843" fmla="*/ 1241588 w 4853691"/>
              <a:gd name="connsiteY13843" fmla="*/ 3931303 h 4860733"/>
              <a:gd name="connsiteX13844" fmla="*/ 1258017 w 4853691"/>
              <a:gd name="connsiteY13844" fmla="*/ 3931303 h 4860733"/>
              <a:gd name="connsiteX13845" fmla="*/ 1304958 w 4853691"/>
              <a:gd name="connsiteY13845" fmla="*/ 3931303 h 4860733"/>
              <a:gd name="connsiteX13846" fmla="*/ 1304958 w 4853691"/>
              <a:gd name="connsiteY13846" fmla="*/ 3931303 h 4860733"/>
              <a:gd name="connsiteX13847" fmla="*/ 1307305 w 4853691"/>
              <a:gd name="connsiteY13847" fmla="*/ 3931303 h 4860733"/>
              <a:gd name="connsiteX13848" fmla="*/ 1354246 w 4853691"/>
              <a:gd name="connsiteY13848" fmla="*/ 3931303 h 4860733"/>
              <a:gd name="connsiteX13849" fmla="*/ 1370675 w 4853691"/>
              <a:gd name="connsiteY13849" fmla="*/ 3931303 h 4860733"/>
              <a:gd name="connsiteX13850" fmla="*/ 1403534 w 4853691"/>
              <a:gd name="connsiteY13850" fmla="*/ 3928956 h 4860733"/>
              <a:gd name="connsiteX13851" fmla="*/ 1424657 w 4853691"/>
              <a:gd name="connsiteY13851" fmla="*/ 3926609 h 4860733"/>
              <a:gd name="connsiteX13852" fmla="*/ 1455169 w 4853691"/>
              <a:gd name="connsiteY13852" fmla="*/ 3924262 h 4860733"/>
              <a:gd name="connsiteX13853" fmla="*/ 1483333 w 4853691"/>
              <a:gd name="connsiteY13853" fmla="*/ 3921915 h 4860733"/>
              <a:gd name="connsiteX13854" fmla="*/ 1488028 w 4853691"/>
              <a:gd name="connsiteY13854" fmla="*/ 3921915 h 4860733"/>
              <a:gd name="connsiteX13855" fmla="*/ 1504457 w 4853691"/>
              <a:gd name="connsiteY13855" fmla="*/ 3938344 h 4860733"/>
              <a:gd name="connsiteX13856" fmla="*/ 1502110 w 4853691"/>
              <a:gd name="connsiteY13856" fmla="*/ 3964162 h 4860733"/>
              <a:gd name="connsiteX13857" fmla="*/ 1497416 w 4853691"/>
              <a:gd name="connsiteY13857" fmla="*/ 4011102 h 4860733"/>
              <a:gd name="connsiteX13858" fmla="*/ 1483333 w 4853691"/>
              <a:gd name="connsiteY13858" fmla="*/ 4008755 h 4860733"/>
              <a:gd name="connsiteX13859" fmla="*/ 1448128 w 4853691"/>
              <a:gd name="connsiteY13859" fmla="*/ 4001714 h 4860733"/>
              <a:gd name="connsiteX13860" fmla="*/ 1293223 w 4853691"/>
              <a:gd name="connsiteY13860" fmla="*/ 3790480 h 4860733"/>
              <a:gd name="connsiteX13861" fmla="*/ 1342511 w 4853691"/>
              <a:gd name="connsiteY13861" fmla="*/ 3790480 h 4860733"/>
              <a:gd name="connsiteX13862" fmla="*/ 1410575 w 4853691"/>
              <a:gd name="connsiteY13862" fmla="*/ 3790480 h 4860733"/>
              <a:gd name="connsiteX13863" fmla="*/ 1424657 w 4853691"/>
              <a:gd name="connsiteY13863" fmla="*/ 3790480 h 4860733"/>
              <a:gd name="connsiteX13864" fmla="*/ 1480986 w 4853691"/>
              <a:gd name="connsiteY13864" fmla="*/ 3788133 h 4860733"/>
              <a:gd name="connsiteX13865" fmla="*/ 1499763 w 4853691"/>
              <a:gd name="connsiteY13865" fmla="*/ 3785786 h 4860733"/>
              <a:gd name="connsiteX13866" fmla="*/ 1551398 w 4853691"/>
              <a:gd name="connsiteY13866" fmla="*/ 3781092 h 4860733"/>
              <a:gd name="connsiteX13867" fmla="*/ 1574868 w 4853691"/>
              <a:gd name="connsiteY13867" fmla="*/ 3778745 h 4860733"/>
              <a:gd name="connsiteX13868" fmla="*/ 1624156 w 4853691"/>
              <a:gd name="connsiteY13868" fmla="*/ 3774051 h 4860733"/>
              <a:gd name="connsiteX13869" fmla="*/ 1647627 w 4853691"/>
              <a:gd name="connsiteY13869" fmla="*/ 3771704 h 4860733"/>
              <a:gd name="connsiteX13870" fmla="*/ 1699262 w 4853691"/>
              <a:gd name="connsiteY13870" fmla="*/ 3764663 h 4860733"/>
              <a:gd name="connsiteX13871" fmla="*/ 1725079 w 4853691"/>
              <a:gd name="connsiteY13871" fmla="*/ 3759969 h 4860733"/>
              <a:gd name="connsiteX13872" fmla="*/ 1774367 w 4853691"/>
              <a:gd name="connsiteY13872" fmla="*/ 3752927 h 4860733"/>
              <a:gd name="connsiteX13873" fmla="*/ 1807226 w 4853691"/>
              <a:gd name="connsiteY13873" fmla="*/ 3748233 h 4860733"/>
              <a:gd name="connsiteX13874" fmla="*/ 1851820 w 4853691"/>
              <a:gd name="connsiteY13874" fmla="*/ 3741192 h 4860733"/>
              <a:gd name="connsiteX13875" fmla="*/ 1891719 w 4853691"/>
              <a:gd name="connsiteY13875" fmla="*/ 3734151 h 4860733"/>
              <a:gd name="connsiteX13876" fmla="*/ 1912843 w 4853691"/>
              <a:gd name="connsiteY13876" fmla="*/ 3729457 h 4860733"/>
              <a:gd name="connsiteX13877" fmla="*/ 1924578 w 4853691"/>
              <a:gd name="connsiteY13877" fmla="*/ 3743539 h 4860733"/>
              <a:gd name="connsiteX13878" fmla="*/ 1828349 w 4853691"/>
              <a:gd name="connsiteY13878" fmla="*/ 4018144 h 4860733"/>
              <a:gd name="connsiteX13879" fmla="*/ 1821308 w 4853691"/>
              <a:gd name="connsiteY13879" fmla="*/ 4018144 h 4860733"/>
              <a:gd name="connsiteX13880" fmla="*/ 1804879 w 4853691"/>
              <a:gd name="connsiteY13880" fmla="*/ 4027532 h 4860733"/>
              <a:gd name="connsiteX13881" fmla="*/ 1595992 w 4853691"/>
              <a:gd name="connsiteY13881" fmla="*/ 3957120 h 4860733"/>
              <a:gd name="connsiteX13882" fmla="*/ 1525580 w 4853691"/>
              <a:gd name="connsiteY13882" fmla="*/ 3928956 h 4860733"/>
              <a:gd name="connsiteX13883" fmla="*/ 1518539 w 4853691"/>
              <a:gd name="connsiteY13883" fmla="*/ 3926609 h 4860733"/>
              <a:gd name="connsiteX13884" fmla="*/ 1518539 w 4853691"/>
              <a:gd name="connsiteY13884" fmla="*/ 3921915 h 4860733"/>
              <a:gd name="connsiteX13885" fmla="*/ 1497416 w 4853691"/>
              <a:gd name="connsiteY13885" fmla="*/ 3900791 h 4860733"/>
              <a:gd name="connsiteX13886" fmla="*/ 1480986 w 4853691"/>
              <a:gd name="connsiteY13886" fmla="*/ 3910179 h 4860733"/>
              <a:gd name="connsiteX13887" fmla="*/ 1450475 w 4853691"/>
              <a:gd name="connsiteY13887" fmla="*/ 3896097 h 4860733"/>
              <a:gd name="connsiteX13888" fmla="*/ 1427004 w 4853691"/>
              <a:gd name="connsiteY13888" fmla="*/ 3886709 h 4860733"/>
              <a:gd name="connsiteX13889" fmla="*/ 1377716 w 4853691"/>
              <a:gd name="connsiteY13889" fmla="*/ 3863238 h 4860733"/>
              <a:gd name="connsiteX13890" fmla="*/ 1349552 w 4853691"/>
              <a:gd name="connsiteY13890" fmla="*/ 3849156 h 4860733"/>
              <a:gd name="connsiteX13891" fmla="*/ 1304958 w 4853691"/>
              <a:gd name="connsiteY13891" fmla="*/ 3828033 h 4860733"/>
              <a:gd name="connsiteX13892" fmla="*/ 1274446 w 4853691"/>
              <a:gd name="connsiteY13892" fmla="*/ 3811604 h 4860733"/>
              <a:gd name="connsiteX13893" fmla="*/ 1250976 w 4853691"/>
              <a:gd name="connsiteY13893" fmla="*/ 3799868 h 4860733"/>
              <a:gd name="connsiteX13894" fmla="*/ 1253323 w 4853691"/>
              <a:gd name="connsiteY13894" fmla="*/ 3792827 h 4860733"/>
              <a:gd name="connsiteX13895" fmla="*/ 1267405 w 4853691"/>
              <a:gd name="connsiteY13895" fmla="*/ 3792827 h 4860733"/>
              <a:gd name="connsiteX13896" fmla="*/ 1293223 w 4853691"/>
              <a:gd name="connsiteY13896" fmla="*/ 3790480 h 4860733"/>
              <a:gd name="connsiteX13897" fmla="*/ 1992642 w 4853691"/>
              <a:gd name="connsiteY13897" fmla="*/ 3769357 h 4860733"/>
              <a:gd name="connsiteX13898" fmla="*/ 2102954 w 4853691"/>
              <a:gd name="connsiteY13898" fmla="*/ 3856197 h 4860733"/>
              <a:gd name="connsiteX13899" fmla="*/ 2107648 w 4853691"/>
              <a:gd name="connsiteY13899" fmla="*/ 3858544 h 4860733"/>
              <a:gd name="connsiteX13900" fmla="*/ 2156936 w 4853691"/>
              <a:gd name="connsiteY13900" fmla="*/ 3896097 h 4860733"/>
              <a:gd name="connsiteX13901" fmla="*/ 2171018 w 4853691"/>
              <a:gd name="connsiteY13901" fmla="*/ 3905485 h 4860733"/>
              <a:gd name="connsiteX13902" fmla="*/ 2210918 w 4853691"/>
              <a:gd name="connsiteY13902" fmla="*/ 3933650 h 4860733"/>
              <a:gd name="connsiteX13903" fmla="*/ 2229694 w 4853691"/>
              <a:gd name="connsiteY13903" fmla="*/ 3945385 h 4860733"/>
              <a:gd name="connsiteX13904" fmla="*/ 2264900 w 4853691"/>
              <a:gd name="connsiteY13904" fmla="*/ 3971203 h 4860733"/>
              <a:gd name="connsiteX13905" fmla="*/ 2283676 w 4853691"/>
              <a:gd name="connsiteY13905" fmla="*/ 3982938 h 4860733"/>
              <a:gd name="connsiteX13906" fmla="*/ 2318882 w 4853691"/>
              <a:gd name="connsiteY13906" fmla="*/ 4006408 h 4860733"/>
              <a:gd name="connsiteX13907" fmla="*/ 2337658 w 4853691"/>
              <a:gd name="connsiteY13907" fmla="*/ 4018144 h 4860733"/>
              <a:gd name="connsiteX13908" fmla="*/ 2370517 w 4853691"/>
              <a:gd name="connsiteY13908" fmla="*/ 4039267 h 4860733"/>
              <a:gd name="connsiteX13909" fmla="*/ 2389293 w 4853691"/>
              <a:gd name="connsiteY13909" fmla="*/ 4051002 h 4860733"/>
              <a:gd name="connsiteX13910" fmla="*/ 2422152 w 4853691"/>
              <a:gd name="connsiteY13910" fmla="*/ 4072125 h 4860733"/>
              <a:gd name="connsiteX13911" fmla="*/ 2440928 w 4853691"/>
              <a:gd name="connsiteY13911" fmla="*/ 4083861 h 4860733"/>
              <a:gd name="connsiteX13912" fmla="*/ 2473787 w 4853691"/>
              <a:gd name="connsiteY13912" fmla="*/ 4102637 h 4860733"/>
              <a:gd name="connsiteX13913" fmla="*/ 2492563 w 4853691"/>
              <a:gd name="connsiteY13913" fmla="*/ 4114372 h 4860733"/>
              <a:gd name="connsiteX13914" fmla="*/ 2525422 w 4853691"/>
              <a:gd name="connsiteY13914" fmla="*/ 4133149 h 4860733"/>
              <a:gd name="connsiteX13915" fmla="*/ 2546545 w 4853691"/>
              <a:gd name="connsiteY13915" fmla="*/ 4142537 h 4860733"/>
              <a:gd name="connsiteX13916" fmla="*/ 2577057 w 4853691"/>
              <a:gd name="connsiteY13916" fmla="*/ 4158966 h 4860733"/>
              <a:gd name="connsiteX13917" fmla="*/ 2598180 w 4853691"/>
              <a:gd name="connsiteY13917" fmla="*/ 4168354 h 4860733"/>
              <a:gd name="connsiteX13918" fmla="*/ 2612263 w 4853691"/>
              <a:gd name="connsiteY13918" fmla="*/ 4175396 h 4860733"/>
              <a:gd name="connsiteX13919" fmla="*/ 1847125 w 4853691"/>
              <a:gd name="connsiteY13919" fmla="*/ 4029879 h 4860733"/>
              <a:gd name="connsiteX13920" fmla="*/ 1847125 w 4853691"/>
              <a:gd name="connsiteY13920" fmla="*/ 4029879 h 4860733"/>
              <a:gd name="connsiteX13921" fmla="*/ 1835390 w 4853691"/>
              <a:gd name="connsiteY13921" fmla="*/ 4011102 h 4860733"/>
              <a:gd name="connsiteX13922" fmla="*/ 1863555 w 4853691"/>
              <a:gd name="connsiteY13922" fmla="*/ 3931303 h 4860733"/>
              <a:gd name="connsiteX13923" fmla="*/ 1929272 w 4853691"/>
              <a:gd name="connsiteY13923" fmla="*/ 3736498 h 4860733"/>
              <a:gd name="connsiteX13924" fmla="*/ 1933966 w 4853691"/>
              <a:gd name="connsiteY13924" fmla="*/ 3736498 h 4860733"/>
              <a:gd name="connsiteX13925" fmla="*/ 1948049 w 4853691"/>
              <a:gd name="connsiteY13925" fmla="*/ 3729457 h 4860733"/>
              <a:gd name="connsiteX13926" fmla="*/ 1978560 w 4853691"/>
              <a:gd name="connsiteY13926" fmla="*/ 3755274 h 4860733"/>
              <a:gd name="connsiteX13927" fmla="*/ 1992642 w 4853691"/>
              <a:gd name="connsiteY13927" fmla="*/ 3769357 h 4860733"/>
              <a:gd name="connsiteX13928" fmla="*/ 1703956 w 4853691"/>
              <a:gd name="connsiteY13928" fmla="*/ 4001714 h 4860733"/>
              <a:gd name="connsiteX13929" fmla="*/ 1659362 w 4853691"/>
              <a:gd name="connsiteY13929" fmla="*/ 3982938 h 4860733"/>
              <a:gd name="connsiteX13930" fmla="*/ 1612421 w 4853691"/>
              <a:gd name="connsiteY13930" fmla="*/ 3961814 h 4860733"/>
              <a:gd name="connsiteX13931" fmla="*/ 1567827 w 4853691"/>
              <a:gd name="connsiteY13931" fmla="*/ 3940691 h 4860733"/>
              <a:gd name="connsiteX13932" fmla="*/ 1537315 w 4853691"/>
              <a:gd name="connsiteY13932" fmla="*/ 3926609 h 4860733"/>
              <a:gd name="connsiteX13933" fmla="*/ 1603033 w 4853691"/>
              <a:gd name="connsiteY13933" fmla="*/ 3952426 h 4860733"/>
              <a:gd name="connsiteX13934" fmla="*/ 1605380 w 4853691"/>
              <a:gd name="connsiteY13934" fmla="*/ 3954773 h 4860733"/>
              <a:gd name="connsiteX13935" fmla="*/ 1635891 w 4853691"/>
              <a:gd name="connsiteY13935" fmla="*/ 3966508 h 4860733"/>
              <a:gd name="connsiteX13936" fmla="*/ 1678138 w 4853691"/>
              <a:gd name="connsiteY13936" fmla="*/ 3982938 h 4860733"/>
              <a:gd name="connsiteX13937" fmla="*/ 1708650 w 4853691"/>
              <a:gd name="connsiteY13937" fmla="*/ 3994673 h 4860733"/>
              <a:gd name="connsiteX13938" fmla="*/ 1750897 w 4853691"/>
              <a:gd name="connsiteY13938" fmla="*/ 4011102 h 4860733"/>
              <a:gd name="connsiteX13939" fmla="*/ 1781408 w 4853691"/>
              <a:gd name="connsiteY13939" fmla="*/ 4020490 h 4860733"/>
              <a:gd name="connsiteX13940" fmla="*/ 1809573 w 4853691"/>
              <a:gd name="connsiteY13940" fmla="*/ 4029879 h 4860733"/>
              <a:gd name="connsiteX13941" fmla="*/ 1809573 w 4853691"/>
              <a:gd name="connsiteY13941" fmla="*/ 4034573 h 4860733"/>
              <a:gd name="connsiteX13942" fmla="*/ 1779061 w 4853691"/>
              <a:gd name="connsiteY13942" fmla="*/ 4034573 h 4860733"/>
              <a:gd name="connsiteX13943" fmla="*/ 1755591 w 4853691"/>
              <a:gd name="connsiteY13943" fmla="*/ 4025185 h 4860733"/>
              <a:gd name="connsiteX13944" fmla="*/ 1703956 w 4853691"/>
              <a:gd name="connsiteY13944" fmla="*/ 4001714 h 4860733"/>
              <a:gd name="connsiteX13945" fmla="*/ 1572521 w 4853691"/>
              <a:gd name="connsiteY13945" fmla="*/ 3968856 h 4860733"/>
              <a:gd name="connsiteX13946" fmla="*/ 1610074 w 4853691"/>
              <a:gd name="connsiteY13946" fmla="*/ 3997020 h 4860733"/>
              <a:gd name="connsiteX13947" fmla="*/ 1635891 w 4853691"/>
              <a:gd name="connsiteY13947" fmla="*/ 4015796 h 4860733"/>
              <a:gd name="connsiteX13948" fmla="*/ 1645280 w 4853691"/>
              <a:gd name="connsiteY13948" fmla="*/ 4022838 h 4860733"/>
              <a:gd name="connsiteX13949" fmla="*/ 1633544 w 4853691"/>
              <a:gd name="connsiteY13949" fmla="*/ 4022838 h 4860733"/>
              <a:gd name="connsiteX13950" fmla="*/ 1598339 w 4853691"/>
              <a:gd name="connsiteY13950" fmla="*/ 4020490 h 4860733"/>
              <a:gd name="connsiteX13951" fmla="*/ 1586603 w 4853691"/>
              <a:gd name="connsiteY13951" fmla="*/ 4006408 h 4860733"/>
              <a:gd name="connsiteX13952" fmla="*/ 1572521 w 4853691"/>
              <a:gd name="connsiteY13952" fmla="*/ 3989979 h 4860733"/>
              <a:gd name="connsiteX13953" fmla="*/ 1546704 w 4853691"/>
              <a:gd name="connsiteY13953" fmla="*/ 3961814 h 4860733"/>
              <a:gd name="connsiteX13954" fmla="*/ 1532621 w 4853691"/>
              <a:gd name="connsiteY13954" fmla="*/ 3947732 h 4860733"/>
              <a:gd name="connsiteX13955" fmla="*/ 1518539 w 4853691"/>
              <a:gd name="connsiteY13955" fmla="*/ 3928956 h 4860733"/>
              <a:gd name="connsiteX13956" fmla="*/ 1520886 w 4853691"/>
              <a:gd name="connsiteY13956" fmla="*/ 3926609 h 4860733"/>
              <a:gd name="connsiteX13957" fmla="*/ 1546704 w 4853691"/>
              <a:gd name="connsiteY13957" fmla="*/ 3945385 h 4860733"/>
              <a:gd name="connsiteX13958" fmla="*/ 1572521 w 4853691"/>
              <a:gd name="connsiteY13958" fmla="*/ 3968856 h 4860733"/>
              <a:gd name="connsiteX13959" fmla="*/ 1539662 w 4853691"/>
              <a:gd name="connsiteY13959" fmla="*/ 4013449 h 4860733"/>
              <a:gd name="connsiteX13960" fmla="*/ 1499763 w 4853691"/>
              <a:gd name="connsiteY13960" fmla="*/ 4008755 h 4860733"/>
              <a:gd name="connsiteX13961" fmla="*/ 1504457 w 4853691"/>
              <a:gd name="connsiteY13961" fmla="*/ 3950079 h 4860733"/>
              <a:gd name="connsiteX13962" fmla="*/ 1506804 w 4853691"/>
              <a:gd name="connsiteY13962" fmla="*/ 3935997 h 4860733"/>
              <a:gd name="connsiteX13963" fmla="*/ 1506804 w 4853691"/>
              <a:gd name="connsiteY13963" fmla="*/ 3935997 h 4860733"/>
              <a:gd name="connsiteX13964" fmla="*/ 1518539 w 4853691"/>
              <a:gd name="connsiteY13964" fmla="*/ 3931303 h 4860733"/>
              <a:gd name="connsiteX13965" fmla="*/ 1595992 w 4853691"/>
              <a:gd name="connsiteY13965" fmla="*/ 4020490 h 4860733"/>
              <a:gd name="connsiteX13966" fmla="*/ 1577215 w 4853691"/>
              <a:gd name="connsiteY13966" fmla="*/ 4018144 h 4860733"/>
              <a:gd name="connsiteX13967" fmla="*/ 1539662 w 4853691"/>
              <a:gd name="connsiteY13967" fmla="*/ 4013449 h 4860733"/>
              <a:gd name="connsiteX13968" fmla="*/ 1450475 w 4853691"/>
              <a:gd name="connsiteY13968" fmla="*/ 3919567 h 4860733"/>
              <a:gd name="connsiteX13969" fmla="*/ 1422310 w 4853691"/>
              <a:gd name="connsiteY13969" fmla="*/ 3921915 h 4860733"/>
              <a:gd name="connsiteX13970" fmla="*/ 1401187 w 4853691"/>
              <a:gd name="connsiteY13970" fmla="*/ 3924262 h 4860733"/>
              <a:gd name="connsiteX13971" fmla="*/ 1368328 w 4853691"/>
              <a:gd name="connsiteY13971" fmla="*/ 3926609 h 4860733"/>
              <a:gd name="connsiteX13972" fmla="*/ 1349552 w 4853691"/>
              <a:gd name="connsiteY13972" fmla="*/ 3926609 h 4860733"/>
              <a:gd name="connsiteX13973" fmla="*/ 1300264 w 4853691"/>
              <a:gd name="connsiteY13973" fmla="*/ 3926609 h 4860733"/>
              <a:gd name="connsiteX13974" fmla="*/ 1133623 w 4853691"/>
              <a:gd name="connsiteY13974" fmla="*/ 3917221 h 4860733"/>
              <a:gd name="connsiteX13975" fmla="*/ 1133623 w 4853691"/>
              <a:gd name="connsiteY13975" fmla="*/ 3914873 h 4860733"/>
              <a:gd name="connsiteX13976" fmla="*/ 1126582 w 4853691"/>
              <a:gd name="connsiteY13976" fmla="*/ 3898444 h 4860733"/>
              <a:gd name="connsiteX13977" fmla="*/ 1135971 w 4853691"/>
              <a:gd name="connsiteY13977" fmla="*/ 3889056 h 4860733"/>
              <a:gd name="connsiteX13978" fmla="*/ 1159441 w 4853691"/>
              <a:gd name="connsiteY13978" fmla="*/ 3867932 h 4860733"/>
              <a:gd name="connsiteX13979" fmla="*/ 1171176 w 4853691"/>
              <a:gd name="connsiteY13979" fmla="*/ 3858544 h 4860733"/>
              <a:gd name="connsiteX13980" fmla="*/ 1488028 w 4853691"/>
              <a:gd name="connsiteY13980" fmla="*/ 3912527 h 4860733"/>
              <a:gd name="connsiteX13981" fmla="*/ 1488028 w 4853691"/>
              <a:gd name="connsiteY13981" fmla="*/ 3912527 h 4860733"/>
              <a:gd name="connsiteX13982" fmla="*/ 1488028 w 4853691"/>
              <a:gd name="connsiteY13982" fmla="*/ 3914873 h 4860733"/>
              <a:gd name="connsiteX13983" fmla="*/ 1476292 w 4853691"/>
              <a:gd name="connsiteY13983" fmla="*/ 3917221 h 4860733"/>
              <a:gd name="connsiteX13984" fmla="*/ 1450475 w 4853691"/>
              <a:gd name="connsiteY13984" fmla="*/ 3919567 h 4860733"/>
              <a:gd name="connsiteX13985" fmla="*/ 1243935 w 4853691"/>
              <a:gd name="connsiteY13985" fmla="*/ 3806909 h 4860733"/>
              <a:gd name="connsiteX13986" fmla="*/ 1260364 w 4853691"/>
              <a:gd name="connsiteY13986" fmla="*/ 3797521 h 4860733"/>
              <a:gd name="connsiteX13987" fmla="*/ 1314346 w 4853691"/>
              <a:gd name="connsiteY13987" fmla="*/ 3825686 h 4860733"/>
              <a:gd name="connsiteX13988" fmla="*/ 1316693 w 4853691"/>
              <a:gd name="connsiteY13988" fmla="*/ 3828033 h 4860733"/>
              <a:gd name="connsiteX13989" fmla="*/ 1384757 w 4853691"/>
              <a:gd name="connsiteY13989" fmla="*/ 3860891 h 4860733"/>
              <a:gd name="connsiteX13990" fmla="*/ 1405881 w 4853691"/>
              <a:gd name="connsiteY13990" fmla="*/ 3870280 h 4860733"/>
              <a:gd name="connsiteX13991" fmla="*/ 1455169 w 4853691"/>
              <a:gd name="connsiteY13991" fmla="*/ 3893750 h 4860733"/>
              <a:gd name="connsiteX13992" fmla="*/ 1483333 w 4853691"/>
              <a:gd name="connsiteY13992" fmla="*/ 3905485 h 4860733"/>
              <a:gd name="connsiteX13993" fmla="*/ 1488028 w 4853691"/>
              <a:gd name="connsiteY13993" fmla="*/ 3907832 h 4860733"/>
              <a:gd name="connsiteX13994" fmla="*/ 1485680 w 4853691"/>
              <a:gd name="connsiteY13994" fmla="*/ 3914873 h 4860733"/>
              <a:gd name="connsiteX13995" fmla="*/ 1171176 w 4853691"/>
              <a:gd name="connsiteY13995" fmla="*/ 3860891 h 4860733"/>
              <a:gd name="connsiteX13996" fmla="*/ 1227505 w 4853691"/>
              <a:gd name="connsiteY13996" fmla="*/ 3804562 h 4860733"/>
              <a:gd name="connsiteX13997" fmla="*/ 1243935 w 4853691"/>
              <a:gd name="connsiteY13997" fmla="*/ 3806909 h 4860733"/>
              <a:gd name="connsiteX13998" fmla="*/ 1809573 w 4853691"/>
              <a:gd name="connsiteY13998" fmla="*/ 4025185 h 4860733"/>
              <a:gd name="connsiteX13999" fmla="*/ 1678138 w 4853691"/>
              <a:gd name="connsiteY13999" fmla="*/ 3978244 h 4860733"/>
              <a:gd name="connsiteX14000" fmla="*/ 1811920 w 4853691"/>
              <a:gd name="connsiteY14000" fmla="*/ 4022838 h 4860733"/>
              <a:gd name="connsiteX14001" fmla="*/ 1809573 w 4853691"/>
              <a:gd name="connsiteY14001" fmla="*/ 4025185 h 4860733"/>
              <a:gd name="connsiteX14002" fmla="*/ 1135971 w 4853691"/>
              <a:gd name="connsiteY14002" fmla="*/ 3889056 h 4860733"/>
              <a:gd name="connsiteX14003" fmla="*/ 1126582 w 4853691"/>
              <a:gd name="connsiteY14003" fmla="*/ 3898444 h 4860733"/>
              <a:gd name="connsiteX14004" fmla="*/ 1114847 w 4853691"/>
              <a:gd name="connsiteY14004" fmla="*/ 3896097 h 4860733"/>
              <a:gd name="connsiteX14005" fmla="*/ 1103112 w 4853691"/>
              <a:gd name="connsiteY14005" fmla="*/ 3900791 h 4860733"/>
              <a:gd name="connsiteX14006" fmla="*/ 1103112 w 4853691"/>
              <a:gd name="connsiteY14006" fmla="*/ 3900791 h 4860733"/>
              <a:gd name="connsiteX14007" fmla="*/ 1098418 w 4853691"/>
              <a:gd name="connsiteY14007" fmla="*/ 3900791 h 4860733"/>
              <a:gd name="connsiteX14008" fmla="*/ 1081988 w 4853691"/>
              <a:gd name="connsiteY14008" fmla="*/ 3837421 h 4860733"/>
              <a:gd name="connsiteX14009" fmla="*/ 1168829 w 4853691"/>
              <a:gd name="connsiteY14009" fmla="*/ 3860891 h 4860733"/>
              <a:gd name="connsiteX14010" fmla="*/ 1135971 w 4853691"/>
              <a:gd name="connsiteY14010" fmla="*/ 3889056 h 4860733"/>
              <a:gd name="connsiteX14011" fmla="*/ 1781408 w 4853691"/>
              <a:gd name="connsiteY14011" fmla="*/ 4032226 h 4860733"/>
              <a:gd name="connsiteX14012" fmla="*/ 1807226 w 4853691"/>
              <a:gd name="connsiteY14012" fmla="*/ 4032226 h 4860733"/>
              <a:gd name="connsiteX14013" fmla="*/ 1811920 w 4853691"/>
              <a:gd name="connsiteY14013" fmla="*/ 4041614 h 4860733"/>
              <a:gd name="connsiteX14014" fmla="*/ 1800185 w 4853691"/>
              <a:gd name="connsiteY14014" fmla="*/ 4036920 h 4860733"/>
              <a:gd name="connsiteX14015" fmla="*/ 1781408 w 4853691"/>
              <a:gd name="connsiteY14015" fmla="*/ 4032226 h 4860733"/>
              <a:gd name="connsiteX14016" fmla="*/ 2764821 w 4853691"/>
              <a:gd name="connsiteY14016" fmla="*/ 4262236 h 4860733"/>
              <a:gd name="connsiteX14017" fmla="*/ 2771862 w 4853691"/>
              <a:gd name="connsiteY14017" fmla="*/ 4269278 h 4860733"/>
              <a:gd name="connsiteX14018" fmla="*/ 2753086 w 4853691"/>
              <a:gd name="connsiteY14018" fmla="*/ 4266930 h 4860733"/>
              <a:gd name="connsiteX14019" fmla="*/ 2764821 w 4853691"/>
              <a:gd name="connsiteY14019" fmla="*/ 4262236 h 4860733"/>
              <a:gd name="connsiteX14020" fmla="*/ 2778903 w 4853691"/>
              <a:gd name="connsiteY14020" fmla="*/ 4234072 h 4860733"/>
              <a:gd name="connsiteX14021" fmla="*/ 2764821 w 4853691"/>
              <a:gd name="connsiteY14021" fmla="*/ 4245807 h 4860733"/>
              <a:gd name="connsiteX14022" fmla="*/ 2731962 w 4853691"/>
              <a:gd name="connsiteY14022" fmla="*/ 4231725 h 4860733"/>
              <a:gd name="connsiteX14023" fmla="*/ 2720227 w 4853691"/>
              <a:gd name="connsiteY14023" fmla="*/ 4227031 h 4860733"/>
              <a:gd name="connsiteX14024" fmla="*/ 2682674 w 4853691"/>
              <a:gd name="connsiteY14024" fmla="*/ 4210602 h 4860733"/>
              <a:gd name="connsiteX14025" fmla="*/ 2668592 w 4853691"/>
              <a:gd name="connsiteY14025" fmla="*/ 4203560 h 4860733"/>
              <a:gd name="connsiteX14026" fmla="*/ 2631039 w 4853691"/>
              <a:gd name="connsiteY14026" fmla="*/ 4187131 h 4860733"/>
              <a:gd name="connsiteX14027" fmla="*/ 2623998 w 4853691"/>
              <a:gd name="connsiteY14027" fmla="*/ 4182437 h 4860733"/>
              <a:gd name="connsiteX14028" fmla="*/ 2769515 w 4853691"/>
              <a:gd name="connsiteY14028" fmla="*/ 4189478 h 4860733"/>
              <a:gd name="connsiteX14029" fmla="*/ 2769515 w 4853691"/>
              <a:gd name="connsiteY14029" fmla="*/ 4191825 h 4860733"/>
              <a:gd name="connsiteX14030" fmla="*/ 2778903 w 4853691"/>
              <a:gd name="connsiteY14030" fmla="*/ 4234072 h 4860733"/>
              <a:gd name="connsiteX14031" fmla="*/ 2790638 w 4853691"/>
              <a:gd name="connsiteY14031" fmla="*/ 4234072 h 4860733"/>
              <a:gd name="connsiteX14032" fmla="*/ 2783597 w 4853691"/>
              <a:gd name="connsiteY14032" fmla="*/ 4231725 h 4860733"/>
              <a:gd name="connsiteX14033" fmla="*/ 2781250 w 4853691"/>
              <a:gd name="connsiteY14033" fmla="*/ 4231725 h 4860733"/>
              <a:gd name="connsiteX14034" fmla="*/ 2776556 w 4853691"/>
              <a:gd name="connsiteY14034" fmla="*/ 4215296 h 4860733"/>
              <a:gd name="connsiteX14035" fmla="*/ 2771862 w 4853691"/>
              <a:gd name="connsiteY14035" fmla="*/ 4189478 h 4860733"/>
              <a:gd name="connsiteX14036" fmla="*/ 2771862 w 4853691"/>
              <a:gd name="connsiteY14036" fmla="*/ 4187131 h 4860733"/>
              <a:gd name="connsiteX14037" fmla="*/ 2809415 w 4853691"/>
              <a:gd name="connsiteY14037" fmla="*/ 4187131 h 4860733"/>
              <a:gd name="connsiteX14038" fmla="*/ 2809415 w 4853691"/>
              <a:gd name="connsiteY14038" fmla="*/ 4187131 h 4860733"/>
              <a:gd name="connsiteX14039" fmla="*/ 2790638 w 4853691"/>
              <a:gd name="connsiteY14039" fmla="*/ 4234072 h 4860733"/>
              <a:gd name="connsiteX14040" fmla="*/ 1056171 w 4853691"/>
              <a:gd name="connsiteY14040" fmla="*/ 3884362 h 4860733"/>
              <a:gd name="connsiteX14041" fmla="*/ 1053824 w 4853691"/>
              <a:gd name="connsiteY14041" fmla="*/ 3846809 h 4860733"/>
              <a:gd name="connsiteX14042" fmla="*/ 1053824 w 4853691"/>
              <a:gd name="connsiteY14042" fmla="*/ 3828033 h 4860733"/>
              <a:gd name="connsiteX14043" fmla="*/ 1079641 w 4853691"/>
              <a:gd name="connsiteY14043" fmla="*/ 3837421 h 4860733"/>
              <a:gd name="connsiteX14044" fmla="*/ 1079641 w 4853691"/>
              <a:gd name="connsiteY14044" fmla="*/ 3839768 h 4860733"/>
              <a:gd name="connsiteX14045" fmla="*/ 1086683 w 4853691"/>
              <a:gd name="connsiteY14045" fmla="*/ 3865586 h 4860733"/>
              <a:gd name="connsiteX14046" fmla="*/ 1096071 w 4853691"/>
              <a:gd name="connsiteY14046" fmla="*/ 3900791 h 4860733"/>
              <a:gd name="connsiteX14047" fmla="*/ 1089030 w 4853691"/>
              <a:gd name="connsiteY14047" fmla="*/ 3905485 h 4860733"/>
              <a:gd name="connsiteX14048" fmla="*/ 1056171 w 4853691"/>
              <a:gd name="connsiteY14048" fmla="*/ 3893750 h 4860733"/>
              <a:gd name="connsiteX14049" fmla="*/ 1056171 w 4853691"/>
              <a:gd name="connsiteY14049" fmla="*/ 3884362 h 4860733"/>
              <a:gd name="connsiteX14050" fmla="*/ 2792985 w 4853691"/>
              <a:gd name="connsiteY14050" fmla="*/ 4269278 h 4860733"/>
              <a:gd name="connsiteX14051" fmla="*/ 2802374 w 4853691"/>
              <a:gd name="connsiteY14051" fmla="*/ 4259889 h 4860733"/>
              <a:gd name="connsiteX14052" fmla="*/ 2825844 w 4853691"/>
              <a:gd name="connsiteY14052" fmla="*/ 4271625 h 4860733"/>
              <a:gd name="connsiteX14053" fmla="*/ 2800027 w 4853691"/>
              <a:gd name="connsiteY14053" fmla="*/ 4269278 h 4860733"/>
              <a:gd name="connsiteX14054" fmla="*/ 2792985 w 4853691"/>
              <a:gd name="connsiteY14054" fmla="*/ 4269278 h 4860733"/>
              <a:gd name="connsiteX14055" fmla="*/ 2107648 w 4853691"/>
              <a:gd name="connsiteY14055" fmla="*/ 873101 h 4860733"/>
              <a:gd name="connsiteX14056" fmla="*/ 2095913 w 4853691"/>
              <a:gd name="connsiteY14056" fmla="*/ 901266 h 4860733"/>
              <a:gd name="connsiteX14057" fmla="*/ 2081830 w 4853691"/>
              <a:gd name="connsiteY14057" fmla="*/ 929430 h 4860733"/>
              <a:gd name="connsiteX14058" fmla="*/ 2079483 w 4853691"/>
              <a:gd name="connsiteY14058" fmla="*/ 931777 h 4860733"/>
              <a:gd name="connsiteX14059" fmla="*/ 1549051 w 4853691"/>
              <a:gd name="connsiteY14059" fmla="*/ 1067906 h 4860733"/>
              <a:gd name="connsiteX14060" fmla="*/ 1539662 w 4853691"/>
              <a:gd name="connsiteY14060" fmla="*/ 1046783 h 4860733"/>
              <a:gd name="connsiteX14061" fmla="*/ 1537315 w 4853691"/>
              <a:gd name="connsiteY14061" fmla="*/ 1042089 h 4860733"/>
              <a:gd name="connsiteX14062" fmla="*/ 1513845 w 4853691"/>
              <a:gd name="connsiteY14062" fmla="*/ 992801 h 4860733"/>
              <a:gd name="connsiteX14063" fmla="*/ 1513845 w 4853691"/>
              <a:gd name="connsiteY14063" fmla="*/ 992801 h 4860733"/>
              <a:gd name="connsiteX14064" fmla="*/ 1506804 w 4853691"/>
              <a:gd name="connsiteY14064" fmla="*/ 978718 h 4860733"/>
              <a:gd name="connsiteX14065" fmla="*/ 2114689 w 4853691"/>
              <a:gd name="connsiteY14065" fmla="*/ 856672 h 4860733"/>
              <a:gd name="connsiteX14066" fmla="*/ 2107648 w 4853691"/>
              <a:gd name="connsiteY14066" fmla="*/ 873101 h 4860733"/>
              <a:gd name="connsiteX14067" fmla="*/ 1342511 w 4853691"/>
              <a:gd name="connsiteY14067" fmla="*/ 1143012 h 4860733"/>
              <a:gd name="connsiteX14068" fmla="*/ 1204035 w 4853691"/>
              <a:gd name="connsiteY14068" fmla="*/ 1201688 h 4860733"/>
              <a:gd name="connsiteX14069" fmla="*/ 1192300 w 4853691"/>
              <a:gd name="connsiteY14069" fmla="*/ 1091377 h 4860733"/>
              <a:gd name="connsiteX14070" fmla="*/ 1351899 w 4853691"/>
              <a:gd name="connsiteY14070" fmla="*/ 1030353 h 4860733"/>
              <a:gd name="connsiteX14071" fmla="*/ 1342511 w 4853691"/>
              <a:gd name="connsiteY14071" fmla="*/ 1143012 h 4860733"/>
              <a:gd name="connsiteX14072" fmla="*/ 847284 w 4853691"/>
              <a:gd name="connsiteY14072" fmla="*/ 1180564 h 4860733"/>
              <a:gd name="connsiteX14073" fmla="*/ 844937 w 4853691"/>
              <a:gd name="connsiteY14073" fmla="*/ 1246282 h 4860733"/>
              <a:gd name="connsiteX14074" fmla="*/ 828507 w 4853691"/>
              <a:gd name="connsiteY14074" fmla="*/ 1255670 h 4860733"/>
              <a:gd name="connsiteX14075" fmla="*/ 828507 w 4853691"/>
              <a:gd name="connsiteY14075" fmla="*/ 1255670 h 4860733"/>
              <a:gd name="connsiteX14076" fmla="*/ 814425 w 4853691"/>
              <a:gd name="connsiteY14076" fmla="*/ 1246282 h 4860733"/>
              <a:gd name="connsiteX14077" fmla="*/ 800343 w 4853691"/>
              <a:gd name="connsiteY14077" fmla="*/ 1239241 h 4860733"/>
              <a:gd name="connsiteX14078" fmla="*/ 847284 w 4853691"/>
              <a:gd name="connsiteY14078" fmla="*/ 1180564 h 4860733"/>
              <a:gd name="connsiteX14079" fmla="*/ 847284 w 4853691"/>
              <a:gd name="connsiteY14079" fmla="*/ 1180564 h 4860733"/>
              <a:gd name="connsiteX14080" fmla="*/ 1302611 w 4853691"/>
              <a:gd name="connsiteY14080" fmla="*/ 2079483 h 4860733"/>
              <a:gd name="connsiteX14081" fmla="*/ 1302611 w 4853691"/>
              <a:gd name="connsiteY14081" fmla="*/ 2079483 h 4860733"/>
              <a:gd name="connsiteX14082" fmla="*/ 1319040 w 4853691"/>
              <a:gd name="connsiteY14082" fmla="*/ 2109995 h 4860733"/>
              <a:gd name="connsiteX14083" fmla="*/ 1363634 w 4853691"/>
              <a:gd name="connsiteY14083" fmla="*/ 2199183 h 4860733"/>
              <a:gd name="connsiteX14084" fmla="*/ 1377716 w 4853691"/>
              <a:gd name="connsiteY14084" fmla="*/ 2227347 h 4860733"/>
              <a:gd name="connsiteX14085" fmla="*/ 1365981 w 4853691"/>
              <a:gd name="connsiteY14085" fmla="*/ 2243776 h 4860733"/>
              <a:gd name="connsiteX14086" fmla="*/ 1384757 w 4853691"/>
              <a:gd name="connsiteY14086" fmla="*/ 2264900 h 4860733"/>
              <a:gd name="connsiteX14087" fmla="*/ 1384757 w 4853691"/>
              <a:gd name="connsiteY14087" fmla="*/ 2278982 h 4860733"/>
              <a:gd name="connsiteX14088" fmla="*/ 1384757 w 4853691"/>
              <a:gd name="connsiteY14088" fmla="*/ 2283676 h 4860733"/>
              <a:gd name="connsiteX14089" fmla="*/ 1384757 w 4853691"/>
              <a:gd name="connsiteY14089" fmla="*/ 2309494 h 4860733"/>
              <a:gd name="connsiteX14090" fmla="*/ 1384757 w 4853691"/>
              <a:gd name="connsiteY14090" fmla="*/ 2323576 h 4860733"/>
              <a:gd name="connsiteX14091" fmla="*/ 1384757 w 4853691"/>
              <a:gd name="connsiteY14091" fmla="*/ 2344700 h 4860733"/>
              <a:gd name="connsiteX14092" fmla="*/ 1384757 w 4853691"/>
              <a:gd name="connsiteY14092" fmla="*/ 2354088 h 4860733"/>
              <a:gd name="connsiteX14093" fmla="*/ 1384757 w 4853691"/>
              <a:gd name="connsiteY14093" fmla="*/ 2368170 h 4860733"/>
              <a:gd name="connsiteX14094" fmla="*/ 1380063 w 4853691"/>
              <a:gd name="connsiteY14094" fmla="*/ 2368170 h 4860733"/>
              <a:gd name="connsiteX14095" fmla="*/ 1356593 w 4853691"/>
              <a:gd name="connsiteY14095" fmla="*/ 2286023 h 4860733"/>
              <a:gd name="connsiteX14096" fmla="*/ 1302611 w 4853691"/>
              <a:gd name="connsiteY14096" fmla="*/ 2079483 h 4860733"/>
              <a:gd name="connsiteX14097" fmla="*/ 65717 w 4853691"/>
              <a:gd name="connsiteY14097" fmla="*/ 2821150 h 4860733"/>
              <a:gd name="connsiteX14098" fmla="*/ 79800 w 4853691"/>
              <a:gd name="connsiteY14098" fmla="*/ 2828191 h 4860733"/>
              <a:gd name="connsiteX14099" fmla="*/ 82147 w 4853691"/>
              <a:gd name="connsiteY14099" fmla="*/ 2828191 h 4860733"/>
              <a:gd name="connsiteX14100" fmla="*/ 89188 w 4853691"/>
              <a:gd name="connsiteY14100" fmla="*/ 2868091 h 4860733"/>
              <a:gd name="connsiteX14101" fmla="*/ 91535 w 4853691"/>
              <a:gd name="connsiteY14101" fmla="*/ 2882173 h 4860733"/>
              <a:gd name="connsiteX14102" fmla="*/ 86841 w 4853691"/>
              <a:gd name="connsiteY14102" fmla="*/ 2884520 h 4860733"/>
              <a:gd name="connsiteX14103" fmla="*/ 72758 w 4853691"/>
              <a:gd name="connsiteY14103" fmla="*/ 2858703 h 4860733"/>
              <a:gd name="connsiteX14104" fmla="*/ 65717 w 4853691"/>
              <a:gd name="connsiteY14104" fmla="*/ 2821150 h 4860733"/>
              <a:gd name="connsiteX14105" fmla="*/ 1058518 w 4853691"/>
              <a:gd name="connsiteY14105" fmla="*/ 3914873 h 4860733"/>
              <a:gd name="connsiteX14106" fmla="*/ 1058518 w 4853691"/>
              <a:gd name="connsiteY14106" fmla="*/ 3893750 h 4860733"/>
              <a:gd name="connsiteX14107" fmla="*/ 1072600 w 4853691"/>
              <a:gd name="connsiteY14107" fmla="*/ 3898444 h 4860733"/>
              <a:gd name="connsiteX14108" fmla="*/ 1086683 w 4853691"/>
              <a:gd name="connsiteY14108" fmla="*/ 3903138 h 4860733"/>
              <a:gd name="connsiteX14109" fmla="*/ 1091377 w 4853691"/>
              <a:gd name="connsiteY14109" fmla="*/ 3905485 h 4860733"/>
              <a:gd name="connsiteX14110" fmla="*/ 1086683 w 4853691"/>
              <a:gd name="connsiteY14110" fmla="*/ 3914873 h 4860733"/>
              <a:gd name="connsiteX14111" fmla="*/ 1081988 w 4853691"/>
              <a:gd name="connsiteY14111" fmla="*/ 3914873 h 4860733"/>
              <a:gd name="connsiteX14112" fmla="*/ 1058518 w 4853691"/>
              <a:gd name="connsiteY14112" fmla="*/ 3914873 h 4860733"/>
              <a:gd name="connsiteX14113" fmla="*/ 4769198 w 4853691"/>
              <a:gd name="connsiteY14113" fmla="*/ 2539504 h 4860733"/>
              <a:gd name="connsiteX14114" fmla="*/ 4755116 w 4853691"/>
              <a:gd name="connsiteY14114" fmla="*/ 2577057 h 4860733"/>
              <a:gd name="connsiteX14115" fmla="*/ 4745728 w 4853691"/>
              <a:gd name="connsiteY14115" fmla="*/ 2598180 h 4860733"/>
              <a:gd name="connsiteX14116" fmla="*/ 4719911 w 4853691"/>
              <a:gd name="connsiteY14116" fmla="*/ 2656857 h 4860733"/>
              <a:gd name="connsiteX14117" fmla="*/ 4715216 w 4853691"/>
              <a:gd name="connsiteY14117" fmla="*/ 2666245 h 4860733"/>
              <a:gd name="connsiteX14118" fmla="*/ 4691746 w 4853691"/>
              <a:gd name="connsiteY14118" fmla="*/ 2717880 h 4860733"/>
              <a:gd name="connsiteX14119" fmla="*/ 4682358 w 4853691"/>
              <a:gd name="connsiteY14119" fmla="*/ 2739003 h 4860733"/>
              <a:gd name="connsiteX14120" fmla="*/ 4663581 w 4853691"/>
              <a:gd name="connsiteY14120" fmla="*/ 2778903 h 4860733"/>
              <a:gd name="connsiteX14121" fmla="*/ 4651846 w 4853691"/>
              <a:gd name="connsiteY14121" fmla="*/ 2804721 h 4860733"/>
              <a:gd name="connsiteX14122" fmla="*/ 4635417 w 4853691"/>
              <a:gd name="connsiteY14122" fmla="*/ 2844620 h 4860733"/>
              <a:gd name="connsiteX14123" fmla="*/ 4623682 w 4853691"/>
              <a:gd name="connsiteY14123" fmla="*/ 2872785 h 4860733"/>
              <a:gd name="connsiteX14124" fmla="*/ 4607252 w 4853691"/>
              <a:gd name="connsiteY14124" fmla="*/ 2910338 h 4860733"/>
              <a:gd name="connsiteX14125" fmla="*/ 4593170 w 4853691"/>
              <a:gd name="connsiteY14125" fmla="*/ 2938502 h 4860733"/>
              <a:gd name="connsiteX14126" fmla="*/ 4583782 w 4853691"/>
              <a:gd name="connsiteY14126" fmla="*/ 2957279 h 4860733"/>
              <a:gd name="connsiteX14127" fmla="*/ 4590823 w 4853691"/>
              <a:gd name="connsiteY14127" fmla="*/ 2943196 h 4860733"/>
              <a:gd name="connsiteX14128" fmla="*/ 4602558 w 4853691"/>
              <a:gd name="connsiteY14128" fmla="*/ 2912685 h 4860733"/>
              <a:gd name="connsiteX14129" fmla="*/ 4614294 w 4853691"/>
              <a:gd name="connsiteY14129" fmla="*/ 2884520 h 4860733"/>
              <a:gd name="connsiteX14130" fmla="*/ 4682358 w 4853691"/>
              <a:gd name="connsiteY14130" fmla="*/ 2717880 h 4860733"/>
              <a:gd name="connsiteX14131" fmla="*/ 4759810 w 4853691"/>
              <a:gd name="connsiteY14131" fmla="*/ 2537157 h 4860733"/>
              <a:gd name="connsiteX14132" fmla="*/ 4769198 w 4853691"/>
              <a:gd name="connsiteY14132" fmla="*/ 2539504 h 4860733"/>
              <a:gd name="connsiteX14133" fmla="*/ 4769198 w 4853691"/>
              <a:gd name="connsiteY14133" fmla="*/ 2539504 h 4860733"/>
              <a:gd name="connsiteX14134" fmla="*/ 377874 w 4853691"/>
              <a:gd name="connsiteY14134" fmla="*/ 1610074 h 4860733"/>
              <a:gd name="connsiteX14135" fmla="*/ 356751 w 4853691"/>
              <a:gd name="connsiteY14135" fmla="*/ 1671097 h 4860733"/>
              <a:gd name="connsiteX14136" fmla="*/ 356751 w 4853691"/>
              <a:gd name="connsiteY14136" fmla="*/ 1671097 h 4860733"/>
              <a:gd name="connsiteX14137" fmla="*/ 356751 w 4853691"/>
              <a:gd name="connsiteY14137" fmla="*/ 1666403 h 4860733"/>
              <a:gd name="connsiteX14138" fmla="*/ 349710 w 4853691"/>
              <a:gd name="connsiteY14138" fmla="*/ 1649974 h 4860733"/>
              <a:gd name="connsiteX14139" fmla="*/ 354404 w 4853691"/>
              <a:gd name="connsiteY14139" fmla="*/ 1642933 h 4860733"/>
              <a:gd name="connsiteX14140" fmla="*/ 377874 w 4853691"/>
              <a:gd name="connsiteY14140" fmla="*/ 1610074 h 4860733"/>
              <a:gd name="connsiteX14141" fmla="*/ 337975 w 4853691"/>
              <a:gd name="connsiteY14141" fmla="*/ 1685179 h 4860733"/>
              <a:gd name="connsiteX14142" fmla="*/ 356751 w 4853691"/>
              <a:gd name="connsiteY14142" fmla="*/ 1671097 h 4860733"/>
              <a:gd name="connsiteX14143" fmla="*/ 356751 w 4853691"/>
              <a:gd name="connsiteY14143" fmla="*/ 1671097 h 4860733"/>
              <a:gd name="connsiteX14144" fmla="*/ 321545 w 4853691"/>
              <a:gd name="connsiteY14144" fmla="*/ 1772020 h 4860733"/>
              <a:gd name="connsiteX14145" fmla="*/ 337975 w 4853691"/>
              <a:gd name="connsiteY14145" fmla="*/ 1685179 h 4860733"/>
              <a:gd name="connsiteX14146" fmla="*/ 337975 w 4853691"/>
              <a:gd name="connsiteY14146" fmla="*/ 1685179 h 4860733"/>
              <a:gd name="connsiteX14147" fmla="*/ 44594 w 4853691"/>
              <a:gd name="connsiteY14147" fmla="*/ 2731962 h 4860733"/>
              <a:gd name="connsiteX14148" fmla="*/ 49288 w 4853691"/>
              <a:gd name="connsiteY14148" fmla="*/ 2760127 h 4860733"/>
              <a:gd name="connsiteX14149" fmla="*/ 51635 w 4853691"/>
              <a:gd name="connsiteY14149" fmla="*/ 2774209 h 4860733"/>
              <a:gd name="connsiteX14150" fmla="*/ 58676 w 4853691"/>
              <a:gd name="connsiteY14150" fmla="*/ 2802374 h 4860733"/>
              <a:gd name="connsiteX14151" fmla="*/ 58676 w 4853691"/>
              <a:gd name="connsiteY14151" fmla="*/ 2804721 h 4860733"/>
              <a:gd name="connsiteX14152" fmla="*/ 58676 w 4853691"/>
              <a:gd name="connsiteY14152" fmla="*/ 2807068 h 4860733"/>
              <a:gd name="connsiteX14153" fmla="*/ 61023 w 4853691"/>
              <a:gd name="connsiteY14153" fmla="*/ 2816456 h 4860733"/>
              <a:gd name="connsiteX14154" fmla="*/ 61023 w 4853691"/>
              <a:gd name="connsiteY14154" fmla="*/ 2818803 h 4860733"/>
              <a:gd name="connsiteX14155" fmla="*/ 68064 w 4853691"/>
              <a:gd name="connsiteY14155" fmla="*/ 2844620 h 4860733"/>
              <a:gd name="connsiteX14156" fmla="*/ 44594 w 4853691"/>
              <a:gd name="connsiteY14156" fmla="*/ 2731962 h 4860733"/>
              <a:gd name="connsiteX14157" fmla="*/ 44594 w 4853691"/>
              <a:gd name="connsiteY14157" fmla="*/ 2731962 h 4860733"/>
              <a:gd name="connsiteX14158" fmla="*/ 77453 w 4853691"/>
              <a:gd name="connsiteY14158" fmla="*/ 2863397 h 4860733"/>
              <a:gd name="connsiteX14159" fmla="*/ 89188 w 4853691"/>
              <a:gd name="connsiteY14159" fmla="*/ 2882173 h 4860733"/>
              <a:gd name="connsiteX14160" fmla="*/ 89188 w 4853691"/>
              <a:gd name="connsiteY14160" fmla="*/ 2882173 h 4860733"/>
              <a:gd name="connsiteX14161" fmla="*/ 84494 w 4853691"/>
              <a:gd name="connsiteY14161" fmla="*/ 2879826 h 4860733"/>
              <a:gd name="connsiteX14162" fmla="*/ 84494 w 4853691"/>
              <a:gd name="connsiteY14162" fmla="*/ 2879826 h 4860733"/>
              <a:gd name="connsiteX14163" fmla="*/ 82147 w 4853691"/>
              <a:gd name="connsiteY14163" fmla="*/ 2875132 h 4860733"/>
              <a:gd name="connsiteX14164" fmla="*/ 77453 w 4853691"/>
              <a:gd name="connsiteY14164" fmla="*/ 2863397 h 4860733"/>
              <a:gd name="connsiteX14165" fmla="*/ 77453 w 4853691"/>
              <a:gd name="connsiteY14165" fmla="*/ 2863397 h 4860733"/>
              <a:gd name="connsiteX14166" fmla="*/ 82147 w 4853691"/>
              <a:gd name="connsiteY14166" fmla="*/ 2882173 h 4860733"/>
              <a:gd name="connsiteX14167" fmla="*/ 86841 w 4853691"/>
              <a:gd name="connsiteY14167" fmla="*/ 2886867 h 4860733"/>
              <a:gd name="connsiteX14168" fmla="*/ 84494 w 4853691"/>
              <a:gd name="connsiteY14168" fmla="*/ 2891561 h 4860733"/>
              <a:gd name="connsiteX14169" fmla="*/ 82147 w 4853691"/>
              <a:gd name="connsiteY14169" fmla="*/ 2882173 h 4860733"/>
              <a:gd name="connsiteX14170" fmla="*/ 82147 w 4853691"/>
              <a:gd name="connsiteY14170" fmla="*/ 2882173 h 4860733"/>
              <a:gd name="connsiteX14171" fmla="*/ 218275 w 4853691"/>
              <a:gd name="connsiteY14171" fmla="*/ 3156777 h 4860733"/>
              <a:gd name="connsiteX14172" fmla="*/ 232358 w 4853691"/>
              <a:gd name="connsiteY14172" fmla="*/ 3168513 h 4860733"/>
              <a:gd name="connsiteX14173" fmla="*/ 244093 w 4853691"/>
              <a:gd name="connsiteY14173" fmla="*/ 3175554 h 4860733"/>
              <a:gd name="connsiteX14174" fmla="*/ 260522 w 4853691"/>
              <a:gd name="connsiteY14174" fmla="*/ 3184942 h 4860733"/>
              <a:gd name="connsiteX14175" fmla="*/ 269910 w 4853691"/>
              <a:gd name="connsiteY14175" fmla="*/ 3191983 h 4860733"/>
              <a:gd name="connsiteX14176" fmla="*/ 291034 w 4853691"/>
              <a:gd name="connsiteY14176" fmla="*/ 3201371 h 4860733"/>
              <a:gd name="connsiteX14177" fmla="*/ 298075 w 4853691"/>
              <a:gd name="connsiteY14177" fmla="*/ 3203718 h 4860733"/>
              <a:gd name="connsiteX14178" fmla="*/ 307463 w 4853691"/>
              <a:gd name="connsiteY14178" fmla="*/ 3206065 h 4860733"/>
              <a:gd name="connsiteX14179" fmla="*/ 307463 w 4853691"/>
              <a:gd name="connsiteY14179" fmla="*/ 3210759 h 4860733"/>
              <a:gd name="connsiteX14180" fmla="*/ 328587 w 4853691"/>
              <a:gd name="connsiteY14180" fmla="*/ 3231883 h 4860733"/>
              <a:gd name="connsiteX14181" fmla="*/ 337975 w 4853691"/>
              <a:gd name="connsiteY14181" fmla="*/ 3229536 h 4860733"/>
              <a:gd name="connsiteX14182" fmla="*/ 373180 w 4853691"/>
              <a:gd name="connsiteY14182" fmla="*/ 3295253 h 4860733"/>
              <a:gd name="connsiteX14183" fmla="*/ 384916 w 4853691"/>
              <a:gd name="connsiteY14183" fmla="*/ 3316377 h 4860733"/>
              <a:gd name="connsiteX14184" fmla="*/ 417774 w 4853691"/>
              <a:gd name="connsiteY14184" fmla="*/ 3377400 h 4860733"/>
              <a:gd name="connsiteX14185" fmla="*/ 434204 w 4853691"/>
              <a:gd name="connsiteY14185" fmla="*/ 3407912 h 4860733"/>
              <a:gd name="connsiteX14186" fmla="*/ 462368 w 4853691"/>
              <a:gd name="connsiteY14186" fmla="*/ 3457199 h 4860733"/>
              <a:gd name="connsiteX14187" fmla="*/ 476450 w 4853691"/>
              <a:gd name="connsiteY14187" fmla="*/ 3483017 h 4860733"/>
              <a:gd name="connsiteX14188" fmla="*/ 220622 w 4853691"/>
              <a:gd name="connsiteY14188" fmla="*/ 3152083 h 4860733"/>
              <a:gd name="connsiteX14189" fmla="*/ 218275 w 4853691"/>
              <a:gd name="connsiteY14189" fmla="*/ 3156777 h 4860733"/>
              <a:gd name="connsiteX14190" fmla="*/ 664214 w 4853691"/>
              <a:gd name="connsiteY14190" fmla="*/ 3673128 h 4860733"/>
              <a:gd name="connsiteX14191" fmla="*/ 666561 w 4853691"/>
              <a:gd name="connsiteY14191" fmla="*/ 3675475 h 4860733"/>
              <a:gd name="connsiteX14192" fmla="*/ 697073 w 4853691"/>
              <a:gd name="connsiteY14192" fmla="*/ 3696598 h 4860733"/>
              <a:gd name="connsiteX14193" fmla="*/ 706461 w 4853691"/>
              <a:gd name="connsiteY14193" fmla="*/ 3703639 h 4860733"/>
              <a:gd name="connsiteX14194" fmla="*/ 736973 w 4853691"/>
              <a:gd name="connsiteY14194" fmla="*/ 3724763 h 4860733"/>
              <a:gd name="connsiteX14195" fmla="*/ 746361 w 4853691"/>
              <a:gd name="connsiteY14195" fmla="*/ 3731804 h 4860733"/>
              <a:gd name="connsiteX14196" fmla="*/ 776872 w 4853691"/>
              <a:gd name="connsiteY14196" fmla="*/ 3750580 h 4860733"/>
              <a:gd name="connsiteX14197" fmla="*/ 786261 w 4853691"/>
              <a:gd name="connsiteY14197" fmla="*/ 3755274 h 4860733"/>
              <a:gd name="connsiteX14198" fmla="*/ 816772 w 4853691"/>
              <a:gd name="connsiteY14198" fmla="*/ 3774051 h 4860733"/>
              <a:gd name="connsiteX14199" fmla="*/ 826160 w 4853691"/>
              <a:gd name="connsiteY14199" fmla="*/ 3778745 h 4860733"/>
              <a:gd name="connsiteX14200" fmla="*/ 856672 w 4853691"/>
              <a:gd name="connsiteY14200" fmla="*/ 3797521 h 4860733"/>
              <a:gd name="connsiteX14201" fmla="*/ 837896 w 4853691"/>
              <a:gd name="connsiteY14201" fmla="*/ 3804562 h 4860733"/>
              <a:gd name="connsiteX14202" fmla="*/ 833201 w 4853691"/>
              <a:gd name="connsiteY14202" fmla="*/ 3806909 h 4860733"/>
              <a:gd name="connsiteX14203" fmla="*/ 816772 w 4853691"/>
              <a:gd name="connsiteY14203" fmla="*/ 3811604 h 4860733"/>
              <a:gd name="connsiteX14204" fmla="*/ 807384 w 4853691"/>
              <a:gd name="connsiteY14204" fmla="*/ 3813950 h 4860733"/>
              <a:gd name="connsiteX14205" fmla="*/ 793302 w 4853691"/>
              <a:gd name="connsiteY14205" fmla="*/ 3818645 h 4860733"/>
              <a:gd name="connsiteX14206" fmla="*/ 783914 w 4853691"/>
              <a:gd name="connsiteY14206" fmla="*/ 3820992 h 4860733"/>
              <a:gd name="connsiteX14207" fmla="*/ 772178 w 4853691"/>
              <a:gd name="connsiteY14207" fmla="*/ 3823339 h 4860733"/>
              <a:gd name="connsiteX14208" fmla="*/ 762790 w 4853691"/>
              <a:gd name="connsiteY14208" fmla="*/ 3825686 h 4860733"/>
              <a:gd name="connsiteX14209" fmla="*/ 751055 w 4853691"/>
              <a:gd name="connsiteY14209" fmla="*/ 3828033 h 4860733"/>
              <a:gd name="connsiteX14210" fmla="*/ 741667 w 4853691"/>
              <a:gd name="connsiteY14210" fmla="*/ 3830380 h 4860733"/>
              <a:gd name="connsiteX14211" fmla="*/ 729931 w 4853691"/>
              <a:gd name="connsiteY14211" fmla="*/ 3832727 h 4860733"/>
              <a:gd name="connsiteX14212" fmla="*/ 720543 w 4853691"/>
              <a:gd name="connsiteY14212" fmla="*/ 3832727 h 4860733"/>
              <a:gd name="connsiteX14213" fmla="*/ 711155 w 4853691"/>
              <a:gd name="connsiteY14213" fmla="*/ 3832727 h 4860733"/>
              <a:gd name="connsiteX14214" fmla="*/ 706461 w 4853691"/>
              <a:gd name="connsiteY14214" fmla="*/ 3830380 h 4860733"/>
              <a:gd name="connsiteX14215" fmla="*/ 687685 w 4853691"/>
              <a:gd name="connsiteY14215" fmla="*/ 3813950 h 4860733"/>
              <a:gd name="connsiteX14216" fmla="*/ 685338 w 4853691"/>
              <a:gd name="connsiteY14216" fmla="*/ 3813950 h 4860733"/>
              <a:gd name="connsiteX14217" fmla="*/ 680643 w 4853691"/>
              <a:gd name="connsiteY14217" fmla="*/ 3781092 h 4860733"/>
              <a:gd name="connsiteX14218" fmla="*/ 664214 w 4853691"/>
              <a:gd name="connsiteY14218" fmla="*/ 3673128 h 4860733"/>
              <a:gd name="connsiteX14219" fmla="*/ 675949 w 4853691"/>
              <a:gd name="connsiteY14219" fmla="*/ 3816298 h 4860733"/>
              <a:gd name="connsiteX14220" fmla="*/ 675949 w 4853691"/>
              <a:gd name="connsiteY14220" fmla="*/ 3816298 h 4860733"/>
              <a:gd name="connsiteX14221" fmla="*/ 675949 w 4853691"/>
              <a:gd name="connsiteY14221" fmla="*/ 3816298 h 4860733"/>
              <a:gd name="connsiteX14222" fmla="*/ 666561 w 4853691"/>
              <a:gd name="connsiteY14222" fmla="*/ 3811604 h 4860733"/>
              <a:gd name="connsiteX14223" fmla="*/ 675949 w 4853691"/>
              <a:gd name="connsiteY14223" fmla="*/ 3816298 h 4860733"/>
              <a:gd name="connsiteX14224" fmla="*/ 1058518 w 4853691"/>
              <a:gd name="connsiteY14224" fmla="*/ 3917221 h 4860733"/>
              <a:gd name="connsiteX14225" fmla="*/ 1079641 w 4853691"/>
              <a:gd name="connsiteY14225" fmla="*/ 3917221 h 4860733"/>
              <a:gd name="connsiteX14226" fmla="*/ 1079641 w 4853691"/>
              <a:gd name="connsiteY14226" fmla="*/ 3917221 h 4860733"/>
              <a:gd name="connsiteX14227" fmla="*/ 1081988 w 4853691"/>
              <a:gd name="connsiteY14227" fmla="*/ 3917221 h 4860733"/>
              <a:gd name="connsiteX14228" fmla="*/ 1081988 w 4853691"/>
              <a:gd name="connsiteY14228" fmla="*/ 3919567 h 4860733"/>
              <a:gd name="connsiteX14229" fmla="*/ 1091377 w 4853691"/>
              <a:gd name="connsiteY14229" fmla="*/ 3935997 h 4860733"/>
              <a:gd name="connsiteX14230" fmla="*/ 1081988 w 4853691"/>
              <a:gd name="connsiteY14230" fmla="*/ 3952426 h 4860733"/>
              <a:gd name="connsiteX14231" fmla="*/ 1077294 w 4853691"/>
              <a:gd name="connsiteY14231" fmla="*/ 3959468 h 4860733"/>
              <a:gd name="connsiteX14232" fmla="*/ 1070253 w 4853691"/>
              <a:gd name="connsiteY14232" fmla="*/ 3971203 h 4860733"/>
              <a:gd name="connsiteX14233" fmla="*/ 1060865 w 4853691"/>
              <a:gd name="connsiteY14233" fmla="*/ 3968856 h 4860733"/>
              <a:gd name="connsiteX14234" fmla="*/ 1060865 w 4853691"/>
              <a:gd name="connsiteY14234" fmla="*/ 3968856 h 4860733"/>
              <a:gd name="connsiteX14235" fmla="*/ 1060865 w 4853691"/>
              <a:gd name="connsiteY14235" fmla="*/ 3945385 h 4860733"/>
              <a:gd name="connsiteX14236" fmla="*/ 1058518 w 4853691"/>
              <a:gd name="connsiteY14236" fmla="*/ 3917221 h 4860733"/>
              <a:gd name="connsiteX14237" fmla="*/ 4112025 w 4853691"/>
              <a:gd name="connsiteY14237" fmla="*/ 1103112 h 4860733"/>
              <a:gd name="connsiteX14238" fmla="*/ 4093249 w 4853691"/>
              <a:gd name="connsiteY14238" fmla="*/ 1074947 h 4860733"/>
              <a:gd name="connsiteX14239" fmla="*/ 4062738 w 4853691"/>
              <a:gd name="connsiteY14239" fmla="*/ 1030353 h 4860733"/>
              <a:gd name="connsiteX14240" fmla="*/ 4046308 w 4853691"/>
              <a:gd name="connsiteY14240" fmla="*/ 1004536 h 4860733"/>
              <a:gd name="connsiteX14241" fmla="*/ 4048655 w 4853691"/>
              <a:gd name="connsiteY14241" fmla="*/ 1006883 h 4860733"/>
              <a:gd name="connsiteX14242" fmla="*/ 4088555 w 4853691"/>
              <a:gd name="connsiteY14242" fmla="*/ 1030353 h 4860733"/>
              <a:gd name="connsiteX14243" fmla="*/ 4107331 w 4853691"/>
              <a:gd name="connsiteY14243" fmla="*/ 1042089 h 4860733"/>
              <a:gd name="connsiteX14244" fmla="*/ 4144884 w 4853691"/>
              <a:gd name="connsiteY14244" fmla="*/ 1065559 h 4860733"/>
              <a:gd name="connsiteX14245" fmla="*/ 4173049 w 4853691"/>
              <a:gd name="connsiteY14245" fmla="*/ 1084335 h 4860733"/>
              <a:gd name="connsiteX14246" fmla="*/ 4198866 w 4853691"/>
              <a:gd name="connsiteY14246" fmla="*/ 1100765 h 4860733"/>
              <a:gd name="connsiteX14247" fmla="*/ 4243460 w 4853691"/>
              <a:gd name="connsiteY14247" fmla="*/ 1133623 h 4860733"/>
              <a:gd name="connsiteX14248" fmla="*/ 4250501 w 4853691"/>
              <a:gd name="connsiteY14248" fmla="*/ 1138318 h 4860733"/>
              <a:gd name="connsiteX14249" fmla="*/ 4250501 w 4853691"/>
              <a:gd name="connsiteY14249" fmla="*/ 1138318 h 4860733"/>
              <a:gd name="connsiteX14250" fmla="*/ 4281013 w 4853691"/>
              <a:gd name="connsiteY14250" fmla="*/ 1215770 h 4860733"/>
              <a:gd name="connsiteX14251" fmla="*/ 4123761 w 4853691"/>
              <a:gd name="connsiteY14251" fmla="*/ 1124235 h 4860733"/>
              <a:gd name="connsiteX14252" fmla="*/ 4112025 w 4853691"/>
              <a:gd name="connsiteY14252" fmla="*/ 1103112 h 4860733"/>
              <a:gd name="connsiteX14253" fmla="*/ 563291 w 4853691"/>
              <a:gd name="connsiteY14253" fmla="*/ 1189953 h 4860733"/>
              <a:gd name="connsiteX14254" fmla="*/ 537474 w 4853691"/>
              <a:gd name="connsiteY14254" fmla="*/ 1241588 h 4860733"/>
              <a:gd name="connsiteX14255" fmla="*/ 537474 w 4853691"/>
              <a:gd name="connsiteY14255" fmla="*/ 1243935 h 4860733"/>
              <a:gd name="connsiteX14256" fmla="*/ 509309 w 4853691"/>
              <a:gd name="connsiteY14256" fmla="*/ 1297917 h 4860733"/>
              <a:gd name="connsiteX14257" fmla="*/ 504615 w 4853691"/>
              <a:gd name="connsiteY14257" fmla="*/ 1309652 h 4860733"/>
              <a:gd name="connsiteX14258" fmla="*/ 481145 w 4853691"/>
              <a:gd name="connsiteY14258" fmla="*/ 1354246 h 4860733"/>
              <a:gd name="connsiteX14259" fmla="*/ 474103 w 4853691"/>
              <a:gd name="connsiteY14259" fmla="*/ 1370675 h 4860733"/>
              <a:gd name="connsiteX14260" fmla="*/ 460021 w 4853691"/>
              <a:gd name="connsiteY14260" fmla="*/ 1401187 h 4860733"/>
              <a:gd name="connsiteX14261" fmla="*/ 532780 w 4853691"/>
              <a:gd name="connsiteY14261" fmla="*/ 1213423 h 4860733"/>
              <a:gd name="connsiteX14262" fmla="*/ 539821 w 4853691"/>
              <a:gd name="connsiteY14262" fmla="*/ 1215770 h 4860733"/>
              <a:gd name="connsiteX14263" fmla="*/ 560944 w 4853691"/>
              <a:gd name="connsiteY14263" fmla="*/ 1194647 h 4860733"/>
              <a:gd name="connsiteX14264" fmla="*/ 560944 w 4853691"/>
              <a:gd name="connsiteY14264" fmla="*/ 1192300 h 4860733"/>
              <a:gd name="connsiteX14265" fmla="*/ 565638 w 4853691"/>
              <a:gd name="connsiteY14265" fmla="*/ 1192300 h 4860733"/>
              <a:gd name="connsiteX14266" fmla="*/ 563291 w 4853691"/>
              <a:gd name="connsiteY14266" fmla="*/ 1189953 h 4860733"/>
              <a:gd name="connsiteX14267" fmla="*/ 316851 w 4853691"/>
              <a:gd name="connsiteY14267" fmla="*/ 1793144 h 4860733"/>
              <a:gd name="connsiteX14268" fmla="*/ 316851 w 4853691"/>
              <a:gd name="connsiteY14268" fmla="*/ 1795491 h 4860733"/>
              <a:gd name="connsiteX14269" fmla="*/ 312157 w 4853691"/>
              <a:gd name="connsiteY14269" fmla="*/ 1833043 h 4860733"/>
              <a:gd name="connsiteX14270" fmla="*/ 305116 w 4853691"/>
              <a:gd name="connsiteY14270" fmla="*/ 1842432 h 4860733"/>
              <a:gd name="connsiteX14271" fmla="*/ 300422 w 4853691"/>
              <a:gd name="connsiteY14271" fmla="*/ 1840084 h 4860733"/>
              <a:gd name="connsiteX14272" fmla="*/ 302769 w 4853691"/>
              <a:gd name="connsiteY14272" fmla="*/ 1835390 h 4860733"/>
              <a:gd name="connsiteX14273" fmla="*/ 316851 w 4853691"/>
              <a:gd name="connsiteY14273" fmla="*/ 1793144 h 4860733"/>
              <a:gd name="connsiteX14274" fmla="*/ 417774 w 4853691"/>
              <a:gd name="connsiteY14274" fmla="*/ 1699262 h 4860733"/>
              <a:gd name="connsiteX14275" fmla="*/ 452980 w 4853691"/>
              <a:gd name="connsiteY14275" fmla="*/ 1659362 h 4860733"/>
              <a:gd name="connsiteX14276" fmla="*/ 481145 w 4853691"/>
              <a:gd name="connsiteY14276" fmla="*/ 1626503 h 4860733"/>
              <a:gd name="connsiteX14277" fmla="*/ 518697 w 4853691"/>
              <a:gd name="connsiteY14277" fmla="*/ 1586603 h 4860733"/>
              <a:gd name="connsiteX14278" fmla="*/ 546862 w 4853691"/>
              <a:gd name="connsiteY14278" fmla="*/ 1553745 h 4860733"/>
              <a:gd name="connsiteX14279" fmla="*/ 586762 w 4853691"/>
              <a:gd name="connsiteY14279" fmla="*/ 1511498 h 4860733"/>
              <a:gd name="connsiteX14280" fmla="*/ 614926 w 4853691"/>
              <a:gd name="connsiteY14280" fmla="*/ 1480986 h 4860733"/>
              <a:gd name="connsiteX14281" fmla="*/ 619620 w 4853691"/>
              <a:gd name="connsiteY14281" fmla="*/ 1476292 h 4860733"/>
              <a:gd name="connsiteX14282" fmla="*/ 600844 w 4853691"/>
              <a:gd name="connsiteY14282" fmla="*/ 1504457 h 4860733"/>
              <a:gd name="connsiteX14283" fmla="*/ 584415 w 4853691"/>
              <a:gd name="connsiteY14283" fmla="*/ 1527927 h 4860733"/>
              <a:gd name="connsiteX14284" fmla="*/ 560944 w 4853691"/>
              <a:gd name="connsiteY14284" fmla="*/ 1563133 h 4860733"/>
              <a:gd name="connsiteX14285" fmla="*/ 542168 w 4853691"/>
              <a:gd name="connsiteY14285" fmla="*/ 1591297 h 4860733"/>
              <a:gd name="connsiteX14286" fmla="*/ 530433 w 4853691"/>
              <a:gd name="connsiteY14286" fmla="*/ 1610074 h 4860733"/>
              <a:gd name="connsiteX14287" fmla="*/ 514003 w 4853691"/>
              <a:gd name="connsiteY14287" fmla="*/ 1633544 h 4860733"/>
              <a:gd name="connsiteX14288" fmla="*/ 431857 w 4853691"/>
              <a:gd name="connsiteY14288" fmla="*/ 1708650 h 4860733"/>
              <a:gd name="connsiteX14289" fmla="*/ 422468 w 4853691"/>
              <a:gd name="connsiteY14289" fmla="*/ 1701609 h 4860733"/>
              <a:gd name="connsiteX14290" fmla="*/ 417774 w 4853691"/>
              <a:gd name="connsiteY14290" fmla="*/ 1699262 h 4860733"/>
              <a:gd name="connsiteX14291" fmla="*/ 30512 w 4853691"/>
              <a:gd name="connsiteY14291" fmla="*/ 2508993 h 4860733"/>
              <a:gd name="connsiteX14292" fmla="*/ 25818 w 4853691"/>
              <a:gd name="connsiteY14292" fmla="*/ 2508993 h 4860733"/>
              <a:gd name="connsiteX14293" fmla="*/ 25818 w 4853691"/>
              <a:gd name="connsiteY14293" fmla="*/ 2504299 h 4860733"/>
              <a:gd name="connsiteX14294" fmla="*/ 30512 w 4853691"/>
              <a:gd name="connsiteY14294" fmla="*/ 2504299 h 4860733"/>
              <a:gd name="connsiteX14295" fmla="*/ 30512 w 4853691"/>
              <a:gd name="connsiteY14295" fmla="*/ 2504299 h 4860733"/>
              <a:gd name="connsiteX14296" fmla="*/ 30512 w 4853691"/>
              <a:gd name="connsiteY14296" fmla="*/ 2508993 h 4860733"/>
              <a:gd name="connsiteX14297" fmla="*/ 126741 w 4853691"/>
              <a:gd name="connsiteY14297" fmla="*/ 3025343 h 4860733"/>
              <a:gd name="connsiteX14298" fmla="*/ 117352 w 4853691"/>
              <a:gd name="connsiteY14298" fmla="*/ 2987790 h 4860733"/>
              <a:gd name="connsiteX14299" fmla="*/ 115005 w 4853691"/>
              <a:gd name="connsiteY14299" fmla="*/ 2971361 h 4860733"/>
              <a:gd name="connsiteX14300" fmla="*/ 105617 w 4853691"/>
              <a:gd name="connsiteY14300" fmla="*/ 2931461 h 4860733"/>
              <a:gd name="connsiteX14301" fmla="*/ 103270 w 4853691"/>
              <a:gd name="connsiteY14301" fmla="*/ 2922073 h 4860733"/>
              <a:gd name="connsiteX14302" fmla="*/ 103270 w 4853691"/>
              <a:gd name="connsiteY14302" fmla="*/ 2919726 h 4860733"/>
              <a:gd name="connsiteX14303" fmla="*/ 107964 w 4853691"/>
              <a:gd name="connsiteY14303" fmla="*/ 2919726 h 4860733"/>
              <a:gd name="connsiteX14304" fmla="*/ 117352 w 4853691"/>
              <a:gd name="connsiteY14304" fmla="*/ 2952584 h 4860733"/>
              <a:gd name="connsiteX14305" fmla="*/ 124393 w 4853691"/>
              <a:gd name="connsiteY14305" fmla="*/ 2978402 h 4860733"/>
              <a:gd name="connsiteX14306" fmla="*/ 138476 w 4853691"/>
              <a:gd name="connsiteY14306" fmla="*/ 3030037 h 4860733"/>
              <a:gd name="connsiteX14307" fmla="*/ 129088 w 4853691"/>
              <a:gd name="connsiteY14307" fmla="*/ 3027690 h 4860733"/>
              <a:gd name="connsiteX14308" fmla="*/ 126741 w 4853691"/>
              <a:gd name="connsiteY14308" fmla="*/ 3025343 h 4860733"/>
              <a:gd name="connsiteX14309" fmla="*/ 1030353 w 4853691"/>
              <a:gd name="connsiteY14309" fmla="*/ 4304483 h 4860733"/>
              <a:gd name="connsiteX14310" fmla="*/ 1032700 w 4853691"/>
              <a:gd name="connsiteY14310" fmla="*/ 4302136 h 4860733"/>
              <a:gd name="connsiteX14311" fmla="*/ 1051477 w 4853691"/>
              <a:gd name="connsiteY14311" fmla="*/ 4311525 h 4860733"/>
              <a:gd name="connsiteX14312" fmla="*/ 1060865 w 4853691"/>
              <a:gd name="connsiteY14312" fmla="*/ 4316219 h 4860733"/>
              <a:gd name="connsiteX14313" fmla="*/ 1060865 w 4853691"/>
              <a:gd name="connsiteY14313" fmla="*/ 4318565 h 4860733"/>
              <a:gd name="connsiteX14314" fmla="*/ 1058518 w 4853691"/>
              <a:gd name="connsiteY14314" fmla="*/ 4327954 h 4860733"/>
              <a:gd name="connsiteX14315" fmla="*/ 1058518 w 4853691"/>
              <a:gd name="connsiteY14315" fmla="*/ 4330301 h 4860733"/>
              <a:gd name="connsiteX14316" fmla="*/ 1053824 w 4853691"/>
              <a:gd name="connsiteY14316" fmla="*/ 4325607 h 4860733"/>
              <a:gd name="connsiteX14317" fmla="*/ 1030353 w 4853691"/>
              <a:gd name="connsiteY14317" fmla="*/ 4304483 h 4860733"/>
              <a:gd name="connsiteX14318" fmla="*/ 4215296 w 4853691"/>
              <a:gd name="connsiteY14318" fmla="*/ 3945385 h 4860733"/>
              <a:gd name="connsiteX14319" fmla="*/ 4222337 w 4853691"/>
              <a:gd name="connsiteY14319" fmla="*/ 3935997 h 4860733"/>
              <a:gd name="connsiteX14320" fmla="*/ 4229378 w 4853691"/>
              <a:gd name="connsiteY14320" fmla="*/ 3938344 h 4860733"/>
              <a:gd name="connsiteX14321" fmla="*/ 4227031 w 4853691"/>
              <a:gd name="connsiteY14321" fmla="*/ 3947732 h 4860733"/>
              <a:gd name="connsiteX14322" fmla="*/ 4224684 w 4853691"/>
              <a:gd name="connsiteY14322" fmla="*/ 3957120 h 4860733"/>
              <a:gd name="connsiteX14323" fmla="*/ 4222337 w 4853691"/>
              <a:gd name="connsiteY14323" fmla="*/ 3964162 h 4860733"/>
              <a:gd name="connsiteX14324" fmla="*/ 4215296 w 4853691"/>
              <a:gd name="connsiteY14324" fmla="*/ 3961814 h 4860733"/>
              <a:gd name="connsiteX14325" fmla="*/ 4215296 w 4853691"/>
              <a:gd name="connsiteY14325" fmla="*/ 3961814 h 4860733"/>
              <a:gd name="connsiteX14326" fmla="*/ 4215296 w 4853691"/>
              <a:gd name="connsiteY14326" fmla="*/ 3954773 h 4860733"/>
              <a:gd name="connsiteX14327" fmla="*/ 4215296 w 4853691"/>
              <a:gd name="connsiteY14327" fmla="*/ 3945385 h 4860733"/>
              <a:gd name="connsiteX14328" fmla="*/ 4227031 w 4853691"/>
              <a:gd name="connsiteY14328" fmla="*/ 3966508 h 4860733"/>
              <a:gd name="connsiteX14329" fmla="*/ 4229378 w 4853691"/>
              <a:gd name="connsiteY14329" fmla="*/ 3959468 h 4860733"/>
              <a:gd name="connsiteX14330" fmla="*/ 4231725 w 4853691"/>
              <a:gd name="connsiteY14330" fmla="*/ 3947732 h 4860733"/>
              <a:gd name="connsiteX14331" fmla="*/ 4234072 w 4853691"/>
              <a:gd name="connsiteY14331" fmla="*/ 3940691 h 4860733"/>
              <a:gd name="connsiteX14332" fmla="*/ 4236419 w 4853691"/>
              <a:gd name="connsiteY14332" fmla="*/ 3940691 h 4860733"/>
              <a:gd name="connsiteX14333" fmla="*/ 4257542 w 4853691"/>
              <a:gd name="connsiteY14333" fmla="*/ 3919567 h 4860733"/>
              <a:gd name="connsiteX14334" fmla="*/ 4255195 w 4853691"/>
              <a:gd name="connsiteY14334" fmla="*/ 3912527 h 4860733"/>
              <a:gd name="connsiteX14335" fmla="*/ 4271625 w 4853691"/>
              <a:gd name="connsiteY14335" fmla="*/ 3905485 h 4860733"/>
              <a:gd name="connsiteX14336" fmla="*/ 4227031 w 4853691"/>
              <a:gd name="connsiteY14336" fmla="*/ 3966508 h 4860733"/>
              <a:gd name="connsiteX14337" fmla="*/ 4227031 w 4853691"/>
              <a:gd name="connsiteY14337" fmla="*/ 3966508 h 4860733"/>
              <a:gd name="connsiteX14338" fmla="*/ 4642458 w 4853691"/>
              <a:gd name="connsiteY14338" fmla="*/ 3429035 h 4860733"/>
              <a:gd name="connsiteX14339" fmla="*/ 4640111 w 4853691"/>
              <a:gd name="connsiteY14339" fmla="*/ 3433729 h 4860733"/>
              <a:gd name="connsiteX14340" fmla="*/ 4640111 w 4853691"/>
              <a:gd name="connsiteY14340" fmla="*/ 3436076 h 4860733"/>
              <a:gd name="connsiteX14341" fmla="*/ 4647152 w 4853691"/>
              <a:gd name="connsiteY14341" fmla="*/ 3414952 h 4860733"/>
              <a:gd name="connsiteX14342" fmla="*/ 4647152 w 4853691"/>
              <a:gd name="connsiteY14342" fmla="*/ 3412606 h 4860733"/>
              <a:gd name="connsiteX14343" fmla="*/ 4642458 w 4853691"/>
              <a:gd name="connsiteY14343" fmla="*/ 3429035 h 4860733"/>
              <a:gd name="connsiteX14344" fmla="*/ 4663581 w 4853691"/>
              <a:gd name="connsiteY14344" fmla="*/ 3346888 h 4860733"/>
              <a:gd name="connsiteX14345" fmla="*/ 4665929 w 4853691"/>
              <a:gd name="connsiteY14345" fmla="*/ 3339847 h 4860733"/>
              <a:gd name="connsiteX14346" fmla="*/ 4665929 w 4853691"/>
              <a:gd name="connsiteY14346" fmla="*/ 3342194 h 4860733"/>
              <a:gd name="connsiteX14347" fmla="*/ 4665929 w 4853691"/>
              <a:gd name="connsiteY14347" fmla="*/ 3344541 h 4860733"/>
              <a:gd name="connsiteX14348" fmla="*/ 4654193 w 4853691"/>
              <a:gd name="connsiteY14348" fmla="*/ 3365665 h 4860733"/>
              <a:gd name="connsiteX14349" fmla="*/ 4663581 w 4853691"/>
              <a:gd name="connsiteY14349" fmla="*/ 3346888 h 4860733"/>
              <a:gd name="connsiteX14350" fmla="*/ 4565005 w 4853691"/>
              <a:gd name="connsiteY14350" fmla="*/ 3548734 h 4860733"/>
              <a:gd name="connsiteX14351" fmla="*/ 4567353 w 4853691"/>
              <a:gd name="connsiteY14351" fmla="*/ 3544040 h 4860733"/>
              <a:gd name="connsiteX14352" fmla="*/ 4567353 w 4853691"/>
              <a:gd name="connsiteY14352" fmla="*/ 3544040 h 4860733"/>
              <a:gd name="connsiteX14353" fmla="*/ 4565005 w 4853691"/>
              <a:gd name="connsiteY14353" fmla="*/ 3546387 h 4860733"/>
              <a:gd name="connsiteX14354" fmla="*/ 4565005 w 4853691"/>
              <a:gd name="connsiteY14354" fmla="*/ 3548734 h 4860733"/>
              <a:gd name="connsiteX14355" fmla="*/ 4780934 w 4853691"/>
              <a:gd name="connsiteY14355" fmla="*/ 2487869 h 4860733"/>
              <a:gd name="connsiteX14356" fmla="*/ 4787975 w 4853691"/>
              <a:gd name="connsiteY14356" fmla="*/ 2492563 h 4860733"/>
              <a:gd name="connsiteX14357" fmla="*/ 4785628 w 4853691"/>
              <a:gd name="connsiteY14357" fmla="*/ 2497258 h 4860733"/>
              <a:gd name="connsiteX14358" fmla="*/ 4783281 w 4853691"/>
              <a:gd name="connsiteY14358" fmla="*/ 2501952 h 4860733"/>
              <a:gd name="connsiteX14359" fmla="*/ 4778587 w 4853691"/>
              <a:gd name="connsiteY14359" fmla="*/ 2499605 h 4860733"/>
              <a:gd name="connsiteX14360" fmla="*/ 4778587 w 4853691"/>
              <a:gd name="connsiteY14360" fmla="*/ 2494910 h 4860733"/>
              <a:gd name="connsiteX14361" fmla="*/ 4780934 w 4853691"/>
              <a:gd name="connsiteY14361" fmla="*/ 2487869 h 4860733"/>
              <a:gd name="connsiteX14362" fmla="*/ 4410100 w 4853691"/>
              <a:gd name="connsiteY14362" fmla="*/ 1556092 h 4860733"/>
              <a:gd name="connsiteX14363" fmla="*/ 4454694 w 4853691"/>
              <a:gd name="connsiteY14363" fmla="*/ 1680485 h 4860733"/>
              <a:gd name="connsiteX14364" fmla="*/ 4454694 w 4853691"/>
              <a:gd name="connsiteY14364" fmla="*/ 1680485 h 4860733"/>
              <a:gd name="connsiteX14365" fmla="*/ 4440612 w 4853691"/>
              <a:gd name="connsiteY14365" fmla="*/ 1652321 h 4860733"/>
              <a:gd name="connsiteX14366" fmla="*/ 4428877 w 4853691"/>
              <a:gd name="connsiteY14366" fmla="*/ 1631197 h 4860733"/>
              <a:gd name="connsiteX14367" fmla="*/ 4405406 w 4853691"/>
              <a:gd name="connsiteY14367" fmla="*/ 1588950 h 4860733"/>
              <a:gd name="connsiteX14368" fmla="*/ 4391324 w 4853691"/>
              <a:gd name="connsiteY14368" fmla="*/ 1563133 h 4860733"/>
              <a:gd name="connsiteX14369" fmla="*/ 4367854 w 4853691"/>
              <a:gd name="connsiteY14369" fmla="*/ 1523233 h 4860733"/>
              <a:gd name="connsiteX14370" fmla="*/ 4353771 w 4853691"/>
              <a:gd name="connsiteY14370" fmla="*/ 1495069 h 4860733"/>
              <a:gd name="connsiteX14371" fmla="*/ 4330301 w 4853691"/>
              <a:gd name="connsiteY14371" fmla="*/ 1455169 h 4860733"/>
              <a:gd name="connsiteX14372" fmla="*/ 4313872 w 4853691"/>
              <a:gd name="connsiteY14372" fmla="*/ 1427004 h 4860733"/>
              <a:gd name="connsiteX14373" fmla="*/ 4290401 w 4853691"/>
              <a:gd name="connsiteY14373" fmla="*/ 1387104 h 4860733"/>
              <a:gd name="connsiteX14374" fmla="*/ 4271625 w 4853691"/>
              <a:gd name="connsiteY14374" fmla="*/ 1356593 h 4860733"/>
              <a:gd name="connsiteX14375" fmla="*/ 4248154 w 4853691"/>
              <a:gd name="connsiteY14375" fmla="*/ 1316693 h 4860733"/>
              <a:gd name="connsiteX14376" fmla="*/ 4229378 w 4853691"/>
              <a:gd name="connsiteY14376" fmla="*/ 1283834 h 4860733"/>
              <a:gd name="connsiteX14377" fmla="*/ 4203560 w 4853691"/>
              <a:gd name="connsiteY14377" fmla="*/ 1243935 h 4860733"/>
              <a:gd name="connsiteX14378" fmla="*/ 4184784 w 4853691"/>
              <a:gd name="connsiteY14378" fmla="*/ 1213423 h 4860733"/>
              <a:gd name="connsiteX14379" fmla="*/ 4158966 w 4853691"/>
              <a:gd name="connsiteY14379" fmla="*/ 1171176 h 4860733"/>
              <a:gd name="connsiteX14380" fmla="*/ 4140190 w 4853691"/>
              <a:gd name="connsiteY14380" fmla="*/ 1140665 h 4860733"/>
              <a:gd name="connsiteX14381" fmla="*/ 4128455 w 4853691"/>
              <a:gd name="connsiteY14381" fmla="*/ 1121888 h 4860733"/>
              <a:gd name="connsiteX14382" fmla="*/ 4283360 w 4853691"/>
              <a:gd name="connsiteY14382" fmla="*/ 1213423 h 4860733"/>
              <a:gd name="connsiteX14383" fmla="*/ 4295095 w 4853691"/>
              <a:gd name="connsiteY14383" fmla="*/ 1241588 h 4860733"/>
              <a:gd name="connsiteX14384" fmla="*/ 4410100 w 4853691"/>
              <a:gd name="connsiteY14384" fmla="*/ 1556092 h 4860733"/>
              <a:gd name="connsiteX14385" fmla="*/ 4675317 w 4853691"/>
              <a:gd name="connsiteY14385" fmla="*/ 1607727 h 4860733"/>
              <a:gd name="connsiteX14386" fmla="*/ 4672970 w 4853691"/>
              <a:gd name="connsiteY14386" fmla="*/ 1595992 h 4860733"/>
              <a:gd name="connsiteX14387" fmla="*/ 4712869 w 4853691"/>
              <a:gd name="connsiteY14387" fmla="*/ 1673444 h 4860733"/>
              <a:gd name="connsiteX14388" fmla="*/ 4719911 w 4853691"/>
              <a:gd name="connsiteY14388" fmla="*/ 1694568 h 4860733"/>
              <a:gd name="connsiteX14389" fmla="*/ 4680011 w 4853691"/>
              <a:gd name="connsiteY14389" fmla="*/ 1624156 h 4860733"/>
              <a:gd name="connsiteX14390" fmla="*/ 4675317 w 4853691"/>
              <a:gd name="connsiteY14390" fmla="*/ 1607727 h 4860733"/>
              <a:gd name="connsiteX14391" fmla="*/ 4719911 w 4853691"/>
              <a:gd name="connsiteY14391" fmla="*/ 1687526 h 4860733"/>
              <a:gd name="connsiteX14392" fmla="*/ 4757463 w 4853691"/>
              <a:gd name="connsiteY14392" fmla="*/ 1774367 h 4860733"/>
              <a:gd name="connsiteX14393" fmla="*/ 4757463 w 4853691"/>
              <a:gd name="connsiteY14393" fmla="*/ 1774367 h 4860733"/>
              <a:gd name="connsiteX14394" fmla="*/ 4726952 w 4853691"/>
              <a:gd name="connsiteY14394" fmla="*/ 1703956 h 4860733"/>
              <a:gd name="connsiteX14395" fmla="*/ 4719911 w 4853691"/>
              <a:gd name="connsiteY14395" fmla="*/ 1687526 h 4860733"/>
              <a:gd name="connsiteX14396" fmla="*/ 2433887 w 4853691"/>
              <a:gd name="connsiteY14396" fmla="*/ 251134 h 4860733"/>
              <a:gd name="connsiteX14397" fmla="*/ 2436234 w 4853691"/>
              <a:gd name="connsiteY14397" fmla="*/ 262869 h 4860733"/>
              <a:gd name="connsiteX14398" fmla="*/ 2438581 w 4853691"/>
              <a:gd name="connsiteY14398" fmla="*/ 279299 h 4860733"/>
              <a:gd name="connsiteX14399" fmla="*/ 2440928 w 4853691"/>
              <a:gd name="connsiteY14399" fmla="*/ 291034 h 4860733"/>
              <a:gd name="connsiteX14400" fmla="*/ 2443275 w 4853691"/>
              <a:gd name="connsiteY14400" fmla="*/ 309810 h 4860733"/>
              <a:gd name="connsiteX14401" fmla="*/ 2445622 w 4853691"/>
              <a:gd name="connsiteY14401" fmla="*/ 321545 h 4860733"/>
              <a:gd name="connsiteX14402" fmla="*/ 2447970 w 4853691"/>
              <a:gd name="connsiteY14402" fmla="*/ 340322 h 4860733"/>
              <a:gd name="connsiteX14403" fmla="*/ 2450317 w 4853691"/>
              <a:gd name="connsiteY14403" fmla="*/ 352057 h 4860733"/>
              <a:gd name="connsiteX14404" fmla="*/ 2455011 w 4853691"/>
              <a:gd name="connsiteY14404" fmla="*/ 373180 h 4860733"/>
              <a:gd name="connsiteX14405" fmla="*/ 2457358 w 4853691"/>
              <a:gd name="connsiteY14405" fmla="*/ 382569 h 4860733"/>
              <a:gd name="connsiteX14406" fmla="*/ 2459705 w 4853691"/>
              <a:gd name="connsiteY14406" fmla="*/ 398998 h 4860733"/>
              <a:gd name="connsiteX14407" fmla="*/ 2455011 w 4853691"/>
              <a:gd name="connsiteY14407" fmla="*/ 401345 h 4860733"/>
              <a:gd name="connsiteX14408" fmla="*/ 2452664 w 4853691"/>
              <a:gd name="connsiteY14408" fmla="*/ 396651 h 4860733"/>
              <a:gd name="connsiteX14409" fmla="*/ 2443275 w 4853691"/>
              <a:gd name="connsiteY14409" fmla="*/ 380222 h 4860733"/>
              <a:gd name="connsiteX14410" fmla="*/ 2431540 w 4853691"/>
              <a:gd name="connsiteY14410" fmla="*/ 361445 h 4860733"/>
              <a:gd name="connsiteX14411" fmla="*/ 2422152 w 4853691"/>
              <a:gd name="connsiteY14411" fmla="*/ 347363 h 4860733"/>
              <a:gd name="connsiteX14412" fmla="*/ 2410417 w 4853691"/>
              <a:gd name="connsiteY14412" fmla="*/ 328586 h 4860733"/>
              <a:gd name="connsiteX14413" fmla="*/ 2401029 w 4853691"/>
              <a:gd name="connsiteY14413" fmla="*/ 314504 h 4860733"/>
              <a:gd name="connsiteX14414" fmla="*/ 2386946 w 4853691"/>
              <a:gd name="connsiteY14414" fmla="*/ 295728 h 4860733"/>
              <a:gd name="connsiteX14415" fmla="*/ 2379905 w 4853691"/>
              <a:gd name="connsiteY14415" fmla="*/ 283993 h 4860733"/>
              <a:gd name="connsiteX14416" fmla="*/ 2372864 w 4853691"/>
              <a:gd name="connsiteY14416" fmla="*/ 274604 h 4860733"/>
              <a:gd name="connsiteX14417" fmla="*/ 2372864 w 4853691"/>
              <a:gd name="connsiteY14417" fmla="*/ 274604 h 4860733"/>
              <a:gd name="connsiteX14418" fmla="*/ 2393987 w 4853691"/>
              <a:gd name="connsiteY14418" fmla="*/ 253481 h 4860733"/>
              <a:gd name="connsiteX14419" fmla="*/ 2393987 w 4853691"/>
              <a:gd name="connsiteY14419" fmla="*/ 253481 h 4860733"/>
              <a:gd name="connsiteX14420" fmla="*/ 2417458 w 4853691"/>
              <a:gd name="connsiteY14420" fmla="*/ 251134 h 4860733"/>
              <a:gd name="connsiteX14421" fmla="*/ 2433887 w 4853691"/>
              <a:gd name="connsiteY14421" fmla="*/ 251134 h 4860733"/>
              <a:gd name="connsiteX14422" fmla="*/ 603191 w 4853691"/>
              <a:gd name="connsiteY14422" fmla="*/ 1114847 h 4860733"/>
              <a:gd name="connsiteX14423" fmla="*/ 603191 w 4853691"/>
              <a:gd name="connsiteY14423" fmla="*/ 1114847 h 4860733"/>
              <a:gd name="connsiteX14424" fmla="*/ 591456 w 4853691"/>
              <a:gd name="connsiteY14424" fmla="*/ 1135970 h 4860733"/>
              <a:gd name="connsiteX14425" fmla="*/ 567985 w 4853691"/>
              <a:gd name="connsiteY14425" fmla="*/ 1178217 h 4860733"/>
              <a:gd name="connsiteX14426" fmla="*/ 563291 w 4853691"/>
              <a:gd name="connsiteY14426" fmla="*/ 1187606 h 4860733"/>
              <a:gd name="connsiteX14427" fmla="*/ 563291 w 4853691"/>
              <a:gd name="connsiteY14427" fmla="*/ 1189953 h 4860733"/>
              <a:gd name="connsiteX14428" fmla="*/ 558597 w 4853691"/>
              <a:gd name="connsiteY14428" fmla="*/ 1189953 h 4860733"/>
              <a:gd name="connsiteX14429" fmla="*/ 556250 w 4853691"/>
              <a:gd name="connsiteY14429" fmla="*/ 1189953 h 4860733"/>
              <a:gd name="connsiteX14430" fmla="*/ 551556 w 4853691"/>
              <a:gd name="connsiteY14430" fmla="*/ 1180564 h 4860733"/>
              <a:gd name="connsiteX14431" fmla="*/ 586762 w 4853691"/>
              <a:gd name="connsiteY14431" fmla="*/ 1138318 h 4860733"/>
              <a:gd name="connsiteX14432" fmla="*/ 603191 w 4853691"/>
              <a:gd name="connsiteY14432" fmla="*/ 1114847 h 4860733"/>
              <a:gd name="connsiteX14433" fmla="*/ 312157 w 4853691"/>
              <a:gd name="connsiteY14433" fmla="*/ 1833043 h 4860733"/>
              <a:gd name="connsiteX14434" fmla="*/ 330934 w 4853691"/>
              <a:gd name="connsiteY14434" fmla="*/ 1807226 h 4860733"/>
              <a:gd name="connsiteX14435" fmla="*/ 356751 w 4853691"/>
              <a:gd name="connsiteY14435" fmla="*/ 1772020 h 4860733"/>
              <a:gd name="connsiteX14436" fmla="*/ 389610 w 4853691"/>
              <a:gd name="connsiteY14436" fmla="*/ 1732120 h 4860733"/>
              <a:gd name="connsiteX14437" fmla="*/ 415427 w 4853691"/>
              <a:gd name="connsiteY14437" fmla="*/ 1699262 h 4860733"/>
              <a:gd name="connsiteX14438" fmla="*/ 422468 w 4853691"/>
              <a:gd name="connsiteY14438" fmla="*/ 1701609 h 4860733"/>
              <a:gd name="connsiteX14439" fmla="*/ 422468 w 4853691"/>
              <a:gd name="connsiteY14439" fmla="*/ 1701609 h 4860733"/>
              <a:gd name="connsiteX14440" fmla="*/ 429509 w 4853691"/>
              <a:gd name="connsiteY14440" fmla="*/ 1706303 h 4860733"/>
              <a:gd name="connsiteX14441" fmla="*/ 312157 w 4853691"/>
              <a:gd name="connsiteY14441" fmla="*/ 1833043 h 4860733"/>
              <a:gd name="connsiteX14442" fmla="*/ 312157 w 4853691"/>
              <a:gd name="connsiteY14442" fmla="*/ 1833043 h 4860733"/>
              <a:gd name="connsiteX14443" fmla="*/ 53982 w 4853691"/>
              <a:gd name="connsiteY14443" fmla="*/ 2804721 h 4860733"/>
              <a:gd name="connsiteX14444" fmla="*/ 53982 w 4853691"/>
              <a:gd name="connsiteY14444" fmla="*/ 2804721 h 4860733"/>
              <a:gd name="connsiteX14445" fmla="*/ 53982 w 4853691"/>
              <a:gd name="connsiteY14445" fmla="*/ 2804721 h 4860733"/>
              <a:gd name="connsiteX14446" fmla="*/ 53982 w 4853691"/>
              <a:gd name="connsiteY14446" fmla="*/ 2804721 h 4860733"/>
              <a:gd name="connsiteX14447" fmla="*/ 53982 w 4853691"/>
              <a:gd name="connsiteY14447" fmla="*/ 2811762 h 4860733"/>
              <a:gd name="connsiteX14448" fmla="*/ 56329 w 4853691"/>
              <a:gd name="connsiteY14448" fmla="*/ 2821150 h 4860733"/>
              <a:gd name="connsiteX14449" fmla="*/ 63370 w 4853691"/>
              <a:gd name="connsiteY14449" fmla="*/ 2849314 h 4860733"/>
              <a:gd name="connsiteX14450" fmla="*/ 63370 w 4853691"/>
              <a:gd name="connsiteY14450" fmla="*/ 2849314 h 4860733"/>
              <a:gd name="connsiteX14451" fmla="*/ 63370 w 4853691"/>
              <a:gd name="connsiteY14451" fmla="*/ 2846967 h 4860733"/>
              <a:gd name="connsiteX14452" fmla="*/ 58676 w 4853691"/>
              <a:gd name="connsiteY14452" fmla="*/ 2823497 h 4860733"/>
              <a:gd name="connsiteX14453" fmla="*/ 53982 w 4853691"/>
              <a:gd name="connsiteY14453" fmla="*/ 2811762 h 4860733"/>
              <a:gd name="connsiteX14454" fmla="*/ 117352 w 4853691"/>
              <a:gd name="connsiteY14454" fmla="*/ 3018302 h 4860733"/>
              <a:gd name="connsiteX14455" fmla="*/ 117352 w 4853691"/>
              <a:gd name="connsiteY14455" fmla="*/ 3018302 h 4860733"/>
              <a:gd name="connsiteX14456" fmla="*/ 117352 w 4853691"/>
              <a:gd name="connsiteY14456" fmla="*/ 3018302 h 4860733"/>
              <a:gd name="connsiteX14457" fmla="*/ 117352 w 4853691"/>
              <a:gd name="connsiteY14457" fmla="*/ 3018302 h 4860733"/>
              <a:gd name="connsiteX14458" fmla="*/ 4630723 w 4853691"/>
              <a:gd name="connsiteY14458" fmla="*/ 3457199 h 4860733"/>
              <a:gd name="connsiteX14459" fmla="*/ 4628376 w 4853691"/>
              <a:gd name="connsiteY14459" fmla="*/ 3461893 h 4860733"/>
              <a:gd name="connsiteX14460" fmla="*/ 4628376 w 4853691"/>
              <a:gd name="connsiteY14460" fmla="*/ 3461893 h 4860733"/>
              <a:gd name="connsiteX14461" fmla="*/ 4630723 w 4853691"/>
              <a:gd name="connsiteY14461" fmla="*/ 3457199 h 4860733"/>
              <a:gd name="connsiteX14462" fmla="*/ 4668275 w 4853691"/>
              <a:gd name="connsiteY14462" fmla="*/ 3375053 h 4860733"/>
              <a:gd name="connsiteX14463" fmla="*/ 4677664 w 4853691"/>
              <a:gd name="connsiteY14463" fmla="*/ 3349235 h 4860733"/>
              <a:gd name="connsiteX14464" fmla="*/ 4680011 w 4853691"/>
              <a:gd name="connsiteY14464" fmla="*/ 3349235 h 4860733"/>
              <a:gd name="connsiteX14465" fmla="*/ 4665929 w 4853691"/>
              <a:gd name="connsiteY14465" fmla="*/ 3382094 h 4860733"/>
              <a:gd name="connsiteX14466" fmla="*/ 4668275 w 4853691"/>
              <a:gd name="connsiteY14466" fmla="*/ 3375053 h 4860733"/>
              <a:gd name="connsiteX14467" fmla="*/ 4764504 w 4853691"/>
              <a:gd name="connsiteY14467" fmla="*/ 1959784 h 4860733"/>
              <a:gd name="connsiteX14468" fmla="*/ 4755116 w 4853691"/>
              <a:gd name="connsiteY14468" fmla="*/ 1917537 h 4860733"/>
              <a:gd name="connsiteX14469" fmla="*/ 4750422 w 4853691"/>
              <a:gd name="connsiteY14469" fmla="*/ 1898761 h 4860733"/>
              <a:gd name="connsiteX14470" fmla="*/ 4741034 w 4853691"/>
              <a:gd name="connsiteY14470" fmla="*/ 1856514 h 4860733"/>
              <a:gd name="connsiteX14471" fmla="*/ 4736340 w 4853691"/>
              <a:gd name="connsiteY14471" fmla="*/ 1833043 h 4860733"/>
              <a:gd name="connsiteX14472" fmla="*/ 4726952 w 4853691"/>
              <a:gd name="connsiteY14472" fmla="*/ 1795491 h 4860733"/>
              <a:gd name="connsiteX14473" fmla="*/ 4719911 w 4853691"/>
              <a:gd name="connsiteY14473" fmla="*/ 1769673 h 4860733"/>
              <a:gd name="connsiteX14474" fmla="*/ 4712869 w 4853691"/>
              <a:gd name="connsiteY14474" fmla="*/ 1746203 h 4860733"/>
              <a:gd name="connsiteX14475" fmla="*/ 4712869 w 4853691"/>
              <a:gd name="connsiteY14475" fmla="*/ 1746203 h 4860733"/>
              <a:gd name="connsiteX14476" fmla="*/ 4719911 w 4853691"/>
              <a:gd name="connsiteY14476" fmla="*/ 1762632 h 4860733"/>
              <a:gd name="connsiteX14477" fmla="*/ 4726952 w 4853691"/>
              <a:gd name="connsiteY14477" fmla="*/ 1781408 h 4860733"/>
              <a:gd name="connsiteX14478" fmla="*/ 4736340 w 4853691"/>
              <a:gd name="connsiteY14478" fmla="*/ 1811920 h 4860733"/>
              <a:gd name="connsiteX14479" fmla="*/ 4741034 w 4853691"/>
              <a:gd name="connsiteY14479" fmla="*/ 1828349 h 4860733"/>
              <a:gd name="connsiteX14480" fmla="*/ 4752769 w 4853691"/>
              <a:gd name="connsiteY14480" fmla="*/ 1868249 h 4860733"/>
              <a:gd name="connsiteX14481" fmla="*/ 4755116 w 4853691"/>
              <a:gd name="connsiteY14481" fmla="*/ 1875290 h 4860733"/>
              <a:gd name="connsiteX14482" fmla="*/ 4766852 w 4853691"/>
              <a:gd name="connsiteY14482" fmla="*/ 1922231 h 4860733"/>
              <a:gd name="connsiteX14483" fmla="*/ 4771546 w 4853691"/>
              <a:gd name="connsiteY14483" fmla="*/ 1936313 h 4860733"/>
              <a:gd name="connsiteX14484" fmla="*/ 4776240 w 4853691"/>
              <a:gd name="connsiteY14484" fmla="*/ 1962131 h 4860733"/>
              <a:gd name="connsiteX14485" fmla="*/ 4764504 w 4853691"/>
              <a:gd name="connsiteY14485" fmla="*/ 1957437 h 4860733"/>
              <a:gd name="connsiteX14486" fmla="*/ 4764504 w 4853691"/>
              <a:gd name="connsiteY14486" fmla="*/ 1959784 h 4860733"/>
              <a:gd name="connsiteX14487" fmla="*/ 4755116 w 4853691"/>
              <a:gd name="connsiteY14487" fmla="*/ 1821308 h 4860733"/>
              <a:gd name="connsiteX14488" fmla="*/ 4752769 w 4853691"/>
              <a:gd name="connsiteY14488" fmla="*/ 1811920 h 4860733"/>
              <a:gd name="connsiteX14489" fmla="*/ 4729299 w 4853691"/>
              <a:gd name="connsiteY14489" fmla="*/ 1727426 h 4860733"/>
              <a:gd name="connsiteX14490" fmla="*/ 4726952 w 4853691"/>
              <a:gd name="connsiteY14490" fmla="*/ 1718038 h 4860733"/>
              <a:gd name="connsiteX14491" fmla="*/ 4752769 w 4853691"/>
              <a:gd name="connsiteY14491" fmla="*/ 1779061 h 4860733"/>
              <a:gd name="connsiteX14492" fmla="*/ 4748075 w 4853691"/>
              <a:gd name="connsiteY14492" fmla="*/ 1790796 h 4860733"/>
              <a:gd name="connsiteX14493" fmla="*/ 4764504 w 4853691"/>
              <a:gd name="connsiteY14493" fmla="*/ 1809573 h 4860733"/>
              <a:gd name="connsiteX14494" fmla="*/ 4769198 w 4853691"/>
              <a:gd name="connsiteY14494" fmla="*/ 1821308 h 4860733"/>
              <a:gd name="connsiteX14495" fmla="*/ 4769198 w 4853691"/>
              <a:gd name="connsiteY14495" fmla="*/ 1823655 h 4860733"/>
              <a:gd name="connsiteX14496" fmla="*/ 4762157 w 4853691"/>
              <a:gd name="connsiteY14496" fmla="*/ 1840084 h 4860733"/>
              <a:gd name="connsiteX14497" fmla="*/ 4766852 w 4853691"/>
              <a:gd name="connsiteY14497" fmla="*/ 1851820 h 4860733"/>
              <a:gd name="connsiteX14498" fmla="*/ 4762157 w 4853691"/>
              <a:gd name="connsiteY14498" fmla="*/ 1858861 h 4860733"/>
              <a:gd name="connsiteX14499" fmla="*/ 4755116 w 4853691"/>
              <a:gd name="connsiteY14499" fmla="*/ 1821308 h 4860733"/>
              <a:gd name="connsiteX14500" fmla="*/ 4745728 w 4853691"/>
              <a:gd name="connsiteY14500" fmla="*/ 1727426 h 4860733"/>
              <a:gd name="connsiteX14501" fmla="*/ 4738687 w 4853691"/>
              <a:gd name="connsiteY14501" fmla="*/ 1706303 h 4860733"/>
              <a:gd name="connsiteX14502" fmla="*/ 4726952 w 4853691"/>
              <a:gd name="connsiteY14502" fmla="*/ 1668750 h 4860733"/>
              <a:gd name="connsiteX14503" fmla="*/ 4764504 w 4853691"/>
              <a:gd name="connsiteY14503" fmla="*/ 1772020 h 4860733"/>
              <a:gd name="connsiteX14504" fmla="*/ 4759810 w 4853691"/>
              <a:gd name="connsiteY14504" fmla="*/ 1774367 h 4860733"/>
              <a:gd name="connsiteX14505" fmla="*/ 4745728 w 4853691"/>
              <a:gd name="connsiteY14505" fmla="*/ 1727426 h 4860733"/>
              <a:gd name="connsiteX14506" fmla="*/ 4635417 w 4853691"/>
              <a:gd name="connsiteY14506" fmla="*/ 1492722 h 4860733"/>
              <a:gd name="connsiteX14507" fmla="*/ 4644805 w 4853691"/>
              <a:gd name="connsiteY14507" fmla="*/ 1518539 h 4860733"/>
              <a:gd name="connsiteX14508" fmla="*/ 4651846 w 4853691"/>
              <a:gd name="connsiteY14508" fmla="*/ 1539662 h 4860733"/>
              <a:gd name="connsiteX14509" fmla="*/ 4661234 w 4853691"/>
              <a:gd name="connsiteY14509" fmla="*/ 1565480 h 4860733"/>
              <a:gd name="connsiteX14510" fmla="*/ 4665929 w 4853691"/>
              <a:gd name="connsiteY14510" fmla="*/ 1581909 h 4860733"/>
              <a:gd name="connsiteX14511" fmla="*/ 4644805 w 4853691"/>
              <a:gd name="connsiteY14511" fmla="*/ 1546704 h 4860733"/>
              <a:gd name="connsiteX14512" fmla="*/ 4633070 w 4853691"/>
              <a:gd name="connsiteY14512" fmla="*/ 1518539 h 4860733"/>
              <a:gd name="connsiteX14513" fmla="*/ 4623682 w 4853691"/>
              <a:gd name="connsiteY14513" fmla="*/ 1495069 h 4860733"/>
              <a:gd name="connsiteX14514" fmla="*/ 4609599 w 4853691"/>
              <a:gd name="connsiteY14514" fmla="*/ 1464557 h 4860733"/>
              <a:gd name="connsiteX14515" fmla="*/ 4600211 w 4853691"/>
              <a:gd name="connsiteY14515" fmla="*/ 1443434 h 4860733"/>
              <a:gd name="connsiteX14516" fmla="*/ 4586129 w 4853691"/>
              <a:gd name="connsiteY14516" fmla="*/ 1410575 h 4860733"/>
              <a:gd name="connsiteX14517" fmla="*/ 4581435 w 4853691"/>
              <a:gd name="connsiteY14517" fmla="*/ 1401187 h 4860733"/>
              <a:gd name="connsiteX14518" fmla="*/ 4630723 w 4853691"/>
              <a:gd name="connsiteY14518" fmla="*/ 1476292 h 4860733"/>
              <a:gd name="connsiteX14519" fmla="*/ 4635417 w 4853691"/>
              <a:gd name="connsiteY14519" fmla="*/ 1492722 h 4860733"/>
              <a:gd name="connsiteX14520" fmla="*/ 4574393 w 4853691"/>
              <a:gd name="connsiteY14520" fmla="*/ 1391799 h 4860733"/>
              <a:gd name="connsiteX14521" fmla="*/ 4581435 w 4853691"/>
              <a:gd name="connsiteY14521" fmla="*/ 1405881 h 4860733"/>
              <a:gd name="connsiteX14522" fmla="*/ 4595517 w 4853691"/>
              <a:gd name="connsiteY14522" fmla="*/ 1434045 h 4860733"/>
              <a:gd name="connsiteX14523" fmla="*/ 4607252 w 4853691"/>
              <a:gd name="connsiteY14523" fmla="*/ 1457516 h 4860733"/>
              <a:gd name="connsiteX14524" fmla="*/ 4618988 w 4853691"/>
              <a:gd name="connsiteY14524" fmla="*/ 1488027 h 4860733"/>
              <a:gd name="connsiteX14525" fmla="*/ 4628376 w 4853691"/>
              <a:gd name="connsiteY14525" fmla="*/ 1511498 h 4860733"/>
              <a:gd name="connsiteX14526" fmla="*/ 4637764 w 4853691"/>
              <a:gd name="connsiteY14526" fmla="*/ 1537315 h 4860733"/>
              <a:gd name="connsiteX14527" fmla="*/ 4609599 w 4853691"/>
              <a:gd name="connsiteY14527" fmla="*/ 1495069 h 4860733"/>
              <a:gd name="connsiteX14528" fmla="*/ 4607252 w 4853691"/>
              <a:gd name="connsiteY14528" fmla="*/ 1492722 h 4860733"/>
              <a:gd name="connsiteX14529" fmla="*/ 4590823 w 4853691"/>
              <a:gd name="connsiteY14529" fmla="*/ 1462210 h 4860733"/>
              <a:gd name="connsiteX14530" fmla="*/ 4579088 w 4853691"/>
              <a:gd name="connsiteY14530" fmla="*/ 1441087 h 4860733"/>
              <a:gd name="connsiteX14531" fmla="*/ 4562658 w 4853691"/>
              <a:gd name="connsiteY14531" fmla="*/ 1410575 h 4860733"/>
              <a:gd name="connsiteX14532" fmla="*/ 4550923 w 4853691"/>
              <a:gd name="connsiteY14532" fmla="*/ 1389451 h 4860733"/>
              <a:gd name="connsiteX14533" fmla="*/ 4532147 w 4853691"/>
              <a:gd name="connsiteY14533" fmla="*/ 1356593 h 4860733"/>
              <a:gd name="connsiteX14534" fmla="*/ 4522759 w 4853691"/>
              <a:gd name="connsiteY14534" fmla="*/ 1340164 h 4860733"/>
              <a:gd name="connsiteX14535" fmla="*/ 4492247 w 4853691"/>
              <a:gd name="connsiteY14535" fmla="*/ 1293223 h 4860733"/>
              <a:gd name="connsiteX14536" fmla="*/ 4478165 w 4853691"/>
              <a:gd name="connsiteY14536" fmla="*/ 1274446 h 4860733"/>
              <a:gd name="connsiteX14537" fmla="*/ 4574393 w 4853691"/>
              <a:gd name="connsiteY14537" fmla="*/ 1391799 h 4860733"/>
              <a:gd name="connsiteX14538" fmla="*/ 3020649 w 4853691"/>
              <a:gd name="connsiteY14538" fmla="*/ 373180 h 4860733"/>
              <a:gd name="connsiteX14539" fmla="*/ 3008914 w 4853691"/>
              <a:gd name="connsiteY14539" fmla="*/ 377874 h 4860733"/>
              <a:gd name="connsiteX14540" fmla="*/ 2999525 w 4853691"/>
              <a:gd name="connsiteY14540" fmla="*/ 382569 h 4860733"/>
              <a:gd name="connsiteX14541" fmla="*/ 2985443 w 4853691"/>
              <a:gd name="connsiteY14541" fmla="*/ 373180 h 4860733"/>
              <a:gd name="connsiteX14542" fmla="*/ 2985443 w 4853691"/>
              <a:gd name="connsiteY14542" fmla="*/ 373180 h 4860733"/>
              <a:gd name="connsiteX14543" fmla="*/ 3011261 w 4853691"/>
              <a:gd name="connsiteY14543" fmla="*/ 373180 h 4860733"/>
              <a:gd name="connsiteX14544" fmla="*/ 3020649 w 4853691"/>
              <a:gd name="connsiteY14544" fmla="*/ 373180 h 4860733"/>
              <a:gd name="connsiteX14545" fmla="*/ 2980749 w 4853691"/>
              <a:gd name="connsiteY14545" fmla="*/ 373180 h 4860733"/>
              <a:gd name="connsiteX14546" fmla="*/ 2966667 w 4853691"/>
              <a:gd name="connsiteY14546" fmla="*/ 382569 h 4860733"/>
              <a:gd name="connsiteX14547" fmla="*/ 2961973 w 4853691"/>
              <a:gd name="connsiteY14547" fmla="*/ 380222 h 4860733"/>
              <a:gd name="connsiteX14548" fmla="*/ 2952585 w 4853691"/>
              <a:gd name="connsiteY14548" fmla="*/ 373180 h 4860733"/>
              <a:gd name="connsiteX14549" fmla="*/ 2952585 w 4853691"/>
              <a:gd name="connsiteY14549" fmla="*/ 373180 h 4860733"/>
              <a:gd name="connsiteX14550" fmla="*/ 2980749 w 4853691"/>
              <a:gd name="connsiteY14550" fmla="*/ 373180 h 4860733"/>
              <a:gd name="connsiteX14551" fmla="*/ 2408070 w 4853691"/>
              <a:gd name="connsiteY14551" fmla="*/ 234705 h 4860733"/>
              <a:gd name="connsiteX14552" fmla="*/ 2424499 w 4853691"/>
              <a:gd name="connsiteY14552" fmla="*/ 244093 h 4860733"/>
              <a:gd name="connsiteX14553" fmla="*/ 2433887 w 4853691"/>
              <a:gd name="connsiteY14553" fmla="*/ 241746 h 4860733"/>
              <a:gd name="connsiteX14554" fmla="*/ 2436234 w 4853691"/>
              <a:gd name="connsiteY14554" fmla="*/ 248787 h 4860733"/>
              <a:gd name="connsiteX14555" fmla="*/ 2412764 w 4853691"/>
              <a:gd name="connsiteY14555" fmla="*/ 251134 h 4860733"/>
              <a:gd name="connsiteX14556" fmla="*/ 2396334 w 4853691"/>
              <a:gd name="connsiteY14556" fmla="*/ 253481 h 4860733"/>
              <a:gd name="connsiteX14557" fmla="*/ 2393987 w 4853691"/>
              <a:gd name="connsiteY14557" fmla="*/ 246440 h 4860733"/>
              <a:gd name="connsiteX14558" fmla="*/ 2401029 w 4853691"/>
              <a:gd name="connsiteY14558" fmla="*/ 241746 h 4860733"/>
              <a:gd name="connsiteX14559" fmla="*/ 2408070 w 4853691"/>
              <a:gd name="connsiteY14559" fmla="*/ 234705 h 4860733"/>
              <a:gd name="connsiteX14560" fmla="*/ 943513 w 4853691"/>
              <a:gd name="connsiteY14560" fmla="*/ 781566 h 4860733"/>
              <a:gd name="connsiteX14561" fmla="*/ 927083 w 4853691"/>
              <a:gd name="connsiteY14561" fmla="*/ 795649 h 4860733"/>
              <a:gd name="connsiteX14562" fmla="*/ 903613 w 4853691"/>
              <a:gd name="connsiteY14562" fmla="*/ 816772 h 4860733"/>
              <a:gd name="connsiteX14563" fmla="*/ 880142 w 4853691"/>
              <a:gd name="connsiteY14563" fmla="*/ 837896 h 4860733"/>
              <a:gd name="connsiteX14564" fmla="*/ 866060 w 4853691"/>
              <a:gd name="connsiteY14564" fmla="*/ 849631 h 4860733"/>
              <a:gd name="connsiteX14565" fmla="*/ 861366 w 4853691"/>
              <a:gd name="connsiteY14565" fmla="*/ 847284 h 4860733"/>
              <a:gd name="connsiteX14566" fmla="*/ 863713 w 4853691"/>
              <a:gd name="connsiteY14566" fmla="*/ 840243 h 4860733"/>
              <a:gd name="connsiteX14567" fmla="*/ 870754 w 4853691"/>
              <a:gd name="connsiteY14567" fmla="*/ 826160 h 4860733"/>
              <a:gd name="connsiteX14568" fmla="*/ 882489 w 4853691"/>
              <a:gd name="connsiteY14568" fmla="*/ 802690 h 4860733"/>
              <a:gd name="connsiteX14569" fmla="*/ 889531 w 4853691"/>
              <a:gd name="connsiteY14569" fmla="*/ 788608 h 4860733"/>
              <a:gd name="connsiteX14570" fmla="*/ 891878 w 4853691"/>
              <a:gd name="connsiteY14570" fmla="*/ 781566 h 4860733"/>
              <a:gd name="connsiteX14571" fmla="*/ 908307 w 4853691"/>
              <a:gd name="connsiteY14571" fmla="*/ 779219 h 4860733"/>
              <a:gd name="connsiteX14572" fmla="*/ 943513 w 4853691"/>
              <a:gd name="connsiteY14572" fmla="*/ 781566 h 4860733"/>
              <a:gd name="connsiteX14573" fmla="*/ 788608 w 4853691"/>
              <a:gd name="connsiteY14573" fmla="*/ 816772 h 4860733"/>
              <a:gd name="connsiteX14574" fmla="*/ 788608 w 4853691"/>
              <a:gd name="connsiteY14574" fmla="*/ 816772 h 4860733"/>
              <a:gd name="connsiteX14575" fmla="*/ 781566 w 4853691"/>
              <a:gd name="connsiteY14575" fmla="*/ 828507 h 4860733"/>
              <a:gd name="connsiteX14576" fmla="*/ 776872 w 4853691"/>
              <a:gd name="connsiteY14576" fmla="*/ 835549 h 4860733"/>
              <a:gd name="connsiteX14577" fmla="*/ 788608 w 4853691"/>
              <a:gd name="connsiteY14577" fmla="*/ 816772 h 4860733"/>
              <a:gd name="connsiteX14578" fmla="*/ 788608 w 4853691"/>
              <a:gd name="connsiteY14578" fmla="*/ 816772 h 4860733"/>
              <a:gd name="connsiteX14579" fmla="*/ 422468 w 4853691"/>
              <a:gd name="connsiteY14579" fmla="*/ 1232199 h 4860733"/>
              <a:gd name="connsiteX14580" fmla="*/ 410733 w 4853691"/>
              <a:gd name="connsiteY14580" fmla="*/ 1239241 h 4860733"/>
              <a:gd name="connsiteX14581" fmla="*/ 406039 w 4853691"/>
              <a:gd name="connsiteY14581" fmla="*/ 1241588 h 4860733"/>
              <a:gd name="connsiteX14582" fmla="*/ 427162 w 4853691"/>
              <a:gd name="connsiteY14582" fmla="*/ 1208729 h 4860733"/>
              <a:gd name="connsiteX14583" fmla="*/ 436551 w 4853691"/>
              <a:gd name="connsiteY14583" fmla="*/ 1194647 h 4860733"/>
              <a:gd name="connsiteX14584" fmla="*/ 452980 w 4853691"/>
              <a:gd name="connsiteY14584" fmla="*/ 1171176 h 4860733"/>
              <a:gd name="connsiteX14585" fmla="*/ 457674 w 4853691"/>
              <a:gd name="connsiteY14585" fmla="*/ 1173523 h 4860733"/>
              <a:gd name="connsiteX14586" fmla="*/ 455327 w 4853691"/>
              <a:gd name="connsiteY14586" fmla="*/ 1182911 h 4860733"/>
              <a:gd name="connsiteX14587" fmla="*/ 450633 w 4853691"/>
              <a:gd name="connsiteY14587" fmla="*/ 1194647 h 4860733"/>
              <a:gd name="connsiteX14588" fmla="*/ 445939 w 4853691"/>
              <a:gd name="connsiteY14588" fmla="*/ 1208729 h 4860733"/>
              <a:gd name="connsiteX14589" fmla="*/ 443592 w 4853691"/>
              <a:gd name="connsiteY14589" fmla="*/ 1220464 h 4860733"/>
              <a:gd name="connsiteX14590" fmla="*/ 441245 w 4853691"/>
              <a:gd name="connsiteY14590" fmla="*/ 1222811 h 4860733"/>
              <a:gd name="connsiteX14591" fmla="*/ 422468 w 4853691"/>
              <a:gd name="connsiteY14591" fmla="*/ 1232199 h 4860733"/>
              <a:gd name="connsiteX14592" fmla="*/ 253481 w 4853691"/>
              <a:gd name="connsiteY14592" fmla="*/ 1718038 h 4860733"/>
              <a:gd name="connsiteX14593" fmla="*/ 253481 w 4853691"/>
              <a:gd name="connsiteY14593" fmla="*/ 1718038 h 4860733"/>
              <a:gd name="connsiteX14594" fmla="*/ 265216 w 4853691"/>
              <a:gd name="connsiteY14594" fmla="*/ 1708650 h 4860733"/>
              <a:gd name="connsiteX14595" fmla="*/ 276951 w 4853691"/>
              <a:gd name="connsiteY14595" fmla="*/ 1701609 h 4860733"/>
              <a:gd name="connsiteX14596" fmla="*/ 288687 w 4853691"/>
              <a:gd name="connsiteY14596" fmla="*/ 1694568 h 4860733"/>
              <a:gd name="connsiteX14597" fmla="*/ 300422 w 4853691"/>
              <a:gd name="connsiteY14597" fmla="*/ 1687526 h 4860733"/>
              <a:gd name="connsiteX14598" fmla="*/ 312157 w 4853691"/>
              <a:gd name="connsiteY14598" fmla="*/ 1680485 h 4860733"/>
              <a:gd name="connsiteX14599" fmla="*/ 319198 w 4853691"/>
              <a:gd name="connsiteY14599" fmla="*/ 1675791 h 4860733"/>
              <a:gd name="connsiteX14600" fmla="*/ 323892 w 4853691"/>
              <a:gd name="connsiteY14600" fmla="*/ 1680485 h 4860733"/>
              <a:gd name="connsiteX14601" fmla="*/ 312157 w 4853691"/>
              <a:gd name="connsiteY14601" fmla="*/ 1694568 h 4860733"/>
              <a:gd name="connsiteX14602" fmla="*/ 302769 w 4853691"/>
              <a:gd name="connsiteY14602" fmla="*/ 1706303 h 4860733"/>
              <a:gd name="connsiteX14603" fmla="*/ 272257 w 4853691"/>
              <a:gd name="connsiteY14603" fmla="*/ 1743855 h 4860733"/>
              <a:gd name="connsiteX14604" fmla="*/ 265216 w 4853691"/>
              <a:gd name="connsiteY14604" fmla="*/ 1753244 h 4860733"/>
              <a:gd name="connsiteX14605" fmla="*/ 265216 w 4853691"/>
              <a:gd name="connsiteY14605" fmla="*/ 1750897 h 4860733"/>
              <a:gd name="connsiteX14606" fmla="*/ 253481 w 4853691"/>
              <a:gd name="connsiteY14606" fmla="*/ 1718038 h 4860733"/>
              <a:gd name="connsiteX14607" fmla="*/ 93882 w 4853691"/>
              <a:gd name="connsiteY14607" fmla="*/ 2952584 h 4860733"/>
              <a:gd name="connsiteX14608" fmla="*/ 93882 w 4853691"/>
              <a:gd name="connsiteY14608" fmla="*/ 2954932 h 4860733"/>
              <a:gd name="connsiteX14609" fmla="*/ 93882 w 4853691"/>
              <a:gd name="connsiteY14609" fmla="*/ 2957279 h 4860733"/>
              <a:gd name="connsiteX14610" fmla="*/ 93882 w 4853691"/>
              <a:gd name="connsiteY14610" fmla="*/ 2957279 h 4860733"/>
              <a:gd name="connsiteX14611" fmla="*/ 93882 w 4853691"/>
              <a:gd name="connsiteY14611" fmla="*/ 2952584 h 4860733"/>
              <a:gd name="connsiteX14612" fmla="*/ 1232199 w 4853691"/>
              <a:gd name="connsiteY14612" fmla="*/ 4499288 h 4860733"/>
              <a:gd name="connsiteX14613" fmla="*/ 1236894 w 4853691"/>
              <a:gd name="connsiteY14613" fmla="*/ 4499288 h 4860733"/>
              <a:gd name="connsiteX14614" fmla="*/ 1236894 w 4853691"/>
              <a:gd name="connsiteY14614" fmla="*/ 4501635 h 4860733"/>
              <a:gd name="connsiteX14615" fmla="*/ 1236894 w 4853691"/>
              <a:gd name="connsiteY14615" fmla="*/ 4503982 h 4860733"/>
              <a:gd name="connsiteX14616" fmla="*/ 1227505 w 4853691"/>
              <a:gd name="connsiteY14616" fmla="*/ 4496941 h 4860733"/>
              <a:gd name="connsiteX14617" fmla="*/ 1232199 w 4853691"/>
              <a:gd name="connsiteY14617" fmla="*/ 4499288 h 4860733"/>
              <a:gd name="connsiteX14618" fmla="*/ 1938660 w 4853691"/>
              <a:gd name="connsiteY14618" fmla="*/ 4790322 h 4860733"/>
              <a:gd name="connsiteX14619" fmla="*/ 1931619 w 4853691"/>
              <a:gd name="connsiteY14619" fmla="*/ 4776239 h 4860733"/>
              <a:gd name="connsiteX14620" fmla="*/ 1969172 w 4853691"/>
              <a:gd name="connsiteY14620" fmla="*/ 4783281 h 4860733"/>
              <a:gd name="connsiteX14621" fmla="*/ 2006725 w 4853691"/>
              <a:gd name="connsiteY14621" fmla="*/ 4790322 h 4860733"/>
              <a:gd name="connsiteX14622" fmla="*/ 1997336 w 4853691"/>
              <a:gd name="connsiteY14622" fmla="*/ 4790322 h 4860733"/>
              <a:gd name="connsiteX14623" fmla="*/ 1964478 w 4853691"/>
              <a:gd name="connsiteY14623" fmla="*/ 4790322 h 4860733"/>
              <a:gd name="connsiteX14624" fmla="*/ 1938660 w 4853691"/>
              <a:gd name="connsiteY14624" fmla="*/ 4790322 h 4860733"/>
              <a:gd name="connsiteX14625" fmla="*/ 4604905 w 4853691"/>
              <a:gd name="connsiteY14625" fmla="*/ 3504140 h 4860733"/>
              <a:gd name="connsiteX14626" fmla="*/ 4609599 w 4853691"/>
              <a:gd name="connsiteY14626" fmla="*/ 3497099 h 4860733"/>
              <a:gd name="connsiteX14627" fmla="*/ 4614294 w 4853691"/>
              <a:gd name="connsiteY14627" fmla="*/ 3499446 h 4860733"/>
              <a:gd name="connsiteX14628" fmla="*/ 4607252 w 4853691"/>
              <a:gd name="connsiteY14628" fmla="*/ 3513529 h 4860733"/>
              <a:gd name="connsiteX14629" fmla="*/ 4600211 w 4853691"/>
              <a:gd name="connsiteY14629" fmla="*/ 3511182 h 4860733"/>
              <a:gd name="connsiteX14630" fmla="*/ 4604905 w 4853691"/>
              <a:gd name="connsiteY14630" fmla="*/ 3504140 h 4860733"/>
              <a:gd name="connsiteX14631" fmla="*/ 4640111 w 4853691"/>
              <a:gd name="connsiteY14631" fmla="*/ 3440770 h 4860733"/>
              <a:gd name="connsiteX14632" fmla="*/ 4642458 w 4853691"/>
              <a:gd name="connsiteY14632" fmla="*/ 3433729 h 4860733"/>
              <a:gd name="connsiteX14633" fmla="*/ 4647152 w 4853691"/>
              <a:gd name="connsiteY14633" fmla="*/ 3426688 h 4860733"/>
              <a:gd name="connsiteX14634" fmla="*/ 4640111 w 4853691"/>
              <a:gd name="connsiteY14634" fmla="*/ 3443117 h 4860733"/>
              <a:gd name="connsiteX14635" fmla="*/ 4640111 w 4853691"/>
              <a:gd name="connsiteY14635" fmla="*/ 3440770 h 4860733"/>
              <a:gd name="connsiteX14636" fmla="*/ 4795016 w 4853691"/>
              <a:gd name="connsiteY14636" fmla="*/ 1959784 h 4860733"/>
              <a:gd name="connsiteX14637" fmla="*/ 4795016 w 4853691"/>
              <a:gd name="connsiteY14637" fmla="*/ 1955090 h 4860733"/>
              <a:gd name="connsiteX14638" fmla="*/ 4792669 w 4853691"/>
              <a:gd name="connsiteY14638" fmla="*/ 1924578 h 4860733"/>
              <a:gd name="connsiteX14639" fmla="*/ 4792669 w 4853691"/>
              <a:gd name="connsiteY14639" fmla="*/ 1919884 h 4860733"/>
              <a:gd name="connsiteX14640" fmla="*/ 4790322 w 4853691"/>
              <a:gd name="connsiteY14640" fmla="*/ 1896413 h 4860733"/>
              <a:gd name="connsiteX14641" fmla="*/ 4790322 w 4853691"/>
              <a:gd name="connsiteY14641" fmla="*/ 1889372 h 4860733"/>
              <a:gd name="connsiteX14642" fmla="*/ 4790322 w 4853691"/>
              <a:gd name="connsiteY14642" fmla="*/ 1884678 h 4860733"/>
              <a:gd name="connsiteX14643" fmla="*/ 4792669 w 4853691"/>
              <a:gd name="connsiteY14643" fmla="*/ 1884678 h 4860733"/>
              <a:gd name="connsiteX14644" fmla="*/ 4795016 w 4853691"/>
              <a:gd name="connsiteY14644" fmla="*/ 1894066 h 4860733"/>
              <a:gd name="connsiteX14645" fmla="*/ 4799710 w 4853691"/>
              <a:gd name="connsiteY14645" fmla="*/ 1910496 h 4860733"/>
              <a:gd name="connsiteX14646" fmla="*/ 4802057 w 4853691"/>
              <a:gd name="connsiteY14646" fmla="*/ 1919884 h 4860733"/>
              <a:gd name="connsiteX14647" fmla="*/ 4806751 w 4853691"/>
              <a:gd name="connsiteY14647" fmla="*/ 1938660 h 4860733"/>
              <a:gd name="connsiteX14648" fmla="*/ 4809098 w 4853691"/>
              <a:gd name="connsiteY14648" fmla="*/ 1948049 h 4860733"/>
              <a:gd name="connsiteX14649" fmla="*/ 4811445 w 4853691"/>
              <a:gd name="connsiteY14649" fmla="*/ 1957437 h 4860733"/>
              <a:gd name="connsiteX14650" fmla="*/ 4799710 w 4853691"/>
              <a:gd name="connsiteY14650" fmla="*/ 1966825 h 4860733"/>
              <a:gd name="connsiteX14651" fmla="*/ 4795016 w 4853691"/>
              <a:gd name="connsiteY14651" fmla="*/ 1959784 h 4860733"/>
              <a:gd name="connsiteX14652" fmla="*/ 4778587 w 4853691"/>
              <a:gd name="connsiteY14652" fmla="*/ 1821308 h 4860733"/>
              <a:gd name="connsiteX14653" fmla="*/ 4776240 w 4853691"/>
              <a:gd name="connsiteY14653" fmla="*/ 1821308 h 4860733"/>
              <a:gd name="connsiteX14654" fmla="*/ 4771546 w 4853691"/>
              <a:gd name="connsiteY14654" fmla="*/ 1809573 h 4860733"/>
              <a:gd name="connsiteX14655" fmla="*/ 4771546 w 4853691"/>
              <a:gd name="connsiteY14655" fmla="*/ 1809573 h 4860733"/>
              <a:gd name="connsiteX14656" fmla="*/ 4776240 w 4853691"/>
              <a:gd name="connsiteY14656" fmla="*/ 1809573 h 4860733"/>
              <a:gd name="connsiteX14657" fmla="*/ 4778587 w 4853691"/>
              <a:gd name="connsiteY14657" fmla="*/ 1821308 h 4860733"/>
              <a:gd name="connsiteX14658" fmla="*/ 4607252 w 4853691"/>
              <a:gd name="connsiteY14658" fmla="*/ 1401187 h 4860733"/>
              <a:gd name="connsiteX14659" fmla="*/ 4600211 w 4853691"/>
              <a:gd name="connsiteY14659" fmla="*/ 1389451 h 4860733"/>
              <a:gd name="connsiteX14660" fmla="*/ 4595517 w 4853691"/>
              <a:gd name="connsiteY14660" fmla="*/ 1375369 h 4860733"/>
              <a:gd name="connsiteX14661" fmla="*/ 4590823 w 4853691"/>
              <a:gd name="connsiteY14661" fmla="*/ 1365981 h 4860733"/>
              <a:gd name="connsiteX14662" fmla="*/ 4593170 w 4853691"/>
              <a:gd name="connsiteY14662" fmla="*/ 1370675 h 4860733"/>
              <a:gd name="connsiteX14663" fmla="*/ 4607252 w 4853691"/>
              <a:gd name="connsiteY14663" fmla="*/ 1401187 h 4860733"/>
              <a:gd name="connsiteX14664" fmla="*/ 309810 w 4853691"/>
              <a:gd name="connsiteY14664" fmla="*/ 1354246 h 4860733"/>
              <a:gd name="connsiteX14665" fmla="*/ 305116 w 4853691"/>
              <a:gd name="connsiteY14665" fmla="*/ 1361287 h 4860733"/>
              <a:gd name="connsiteX14666" fmla="*/ 302769 w 4853691"/>
              <a:gd name="connsiteY14666" fmla="*/ 1363634 h 4860733"/>
              <a:gd name="connsiteX14667" fmla="*/ 305116 w 4853691"/>
              <a:gd name="connsiteY14667" fmla="*/ 1354246 h 4860733"/>
              <a:gd name="connsiteX14668" fmla="*/ 309810 w 4853691"/>
              <a:gd name="connsiteY14668" fmla="*/ 1354246 h 4860733"/>
              <a:gd name="connsiteX14669" fmla="*/ 93882 w 4853691"/>
              <a:gd name="connsiteY14669" fmla="*/ 1966825 h 4860733"/>
              <a:gd name="connsiteX14670" fmla="*/ 100923 w 4853691"/>
              <a:gd name="connsiteY14670" fmla="*/ 1945702 h 4860733"/>
              <a:gd name="connsiteX14671" fmla="*/ 110311 w 4853691"/>
              <a:gd name="connsiteY14671" fmla="*/ 1919884 h 4860733"/>
              <a:gd name="connsiteX14672" fmla="*/ 117352 w 4853691"/>
              <a:gd name="connsiteY14672" fmla="*/ 1901108 h 4860733"/>
              <a:gd name="connsiteX14673" fmla="*/ 124393 w 4853691"/>
              <a:gd name="connsiteY14673" fmla="*/ 1882331 h 4860733"/>
              <a:gd name="connsiteX14674" fmla="*/ 131435 w 4853691"/>
              <a:gd name="connsiteY14674" fmla="*/ 1868249 h 4860733"/>
              <a:gd name="connsiteX14675" fmla="*/ 138476 w 4853691"/>
              <a:gd name="connsiteY14675" fmla="*/ 1856514 h 4860733"/>
              <a:gd name="connsiteX14676" fmla="*/ 147864 w 4853691"/>
              <a:gd name="connsiteY14676" fmla="*/ 1840084 h 4860733"/>
              <a:gd name="connsiteX14677" fmla="*/ 154905 w 4853691"/>
              <a:gd name="connsiteY14677" fmla="*/ 1828349 h 4860733"/>
              <a:gd name="connsiteX14678" fmla="*/ 164293 w 4853691"/>
              <a:gd name="connsiteY14678" fmla="*/ 1814267 h 4860733"/>
              <a:gd name="connsiteX14679" fmla="*/ 173681 w 4853691"/>
              <a:gd name="connsiteY14679" fmla="*/ 1802532 h 4860733"/>
              <a:gd name="connsiteX14680" fmla="*/ 183070 w 4853691"/>
              <a:gd name="connsiteY14680" fmla="*/ 1788449 h 4860733"/>
              <a:gd name="connsiteX14681" fmla="*/ 192458 w 4853691"/>
              <a:gd name="connsiteY14681" fmla="*/ 1776714 h 4860733"/>
              <a:gd name="connsiteX14682" fmla="*/ 201846 w 4853691"/>
              <a:gd name="connsiteY14682" fmla="*/ 1764979 h 4860733"/>
              <a:gd name="connsiteX14683" fmla="*/ 211234 w 4853691"/>
              <a:gd name="connsiteY14683" fmla="*/ 1755591 h 4860733"/>
              <a:gd name="connsiteX14684" fmla="*/ 222969 w 4853691"/>
              <a:gd name="connsiteY14684" fmla="*/ 1743855 h 4860733"/>
              <a:gd name="connsiteX14685" fmla="*/ 232358 w 4853691"/>
              <a:gd name="connsiteY14685" fmla="*/ 1734467 h 4860733"/>
              <a:gd name="connsiteX14686" fmla="*/ 244093 w 4853691"/>
              <a:gd name="connsiteY14686" fmla="*/ 1725079 h 4860733"/>
              <a:gd name="connsiteX14687" fmla="*/ 253481 w 4853691"/>
              <a:gd name="connsiteY14687" fmla="*/ 1718038 h 4860733"/>
              <a:gd name="connsiteX14688" fmla="*/ 255828 w 4853691"/>
              <a:gd name="connsiteY14688" fmla="*/ 1727426 h 4860733"/>
              <a:gd name="connsiteX14689" fmla="*/ 258175 w 4853691"/>
              <a:gd name="connsiteY14689" fmla="*/ 1732120 h 4860733"/>
              <a:gd name="connsiteX14690" fmla="*/ 265216 w 4853691"/>
              <a:gd name="connsiteY14690" fmla="*/ 1750897 h 4860733"/>
              <a:gd name="connsiteX14691" fmla="*/ 265216 w 4853691"/>
              <a:gd name="connsiteY14691" fmla="*/ 1753244 h 4860733"/>
              <a:gd name="connsiteX14692" fmla="*/ 265216 w 4853691"/>
              <a:gd name="connsiteY14692" fmla="*/ 1755591 h 4860733"/>
              <a:gd name="connsiteX14693" fmla="*/ 262869 w 4853691"/>
              <a:gd name="connsiteY14693" fmla="*/ 1760285 h 4860733"/>
              <a:gd name="connsiteX14694" fmla="*/ 244093 w 4853691"/>
              <a:gd name="connsiteY14694" fmla="*/ 1783755 h 4860733"/>
              <a:gd name="connsiteX14695" fmla="*/ 232358 w 4853691"/>
              <a:gd name="connsiteY14695" fmla="*/ 1800185 h 4860733"/>
              <a:gd name="connsiteX14696" fmla="*/ 215928 w 4853691"/>
              <a:gd name="connsiteY14696" fmla="*/ 1823655 h 4860733"/>
              <a:gd name="connsiteX14697" fmla="*/ 204193 w 4853691"/>
              <a:gd name="connsiteY14697" fmla="*/ 1840084 h 4860733"/>
              <a:gd name="connsiteX14698" fmla="*/ 199499 w 4853691"/>
              <a:gd name="connsiteY14698" fmla="*/ 1847126 h 4860733"/>
              <a:gd name="connsiteX14699" fmla="*/ 86841 w 4853691"/>
              <a:gd name="connsiteY14699" fmla="*/ 1976213 h 4860733"/>
              <a:gd name="connsiteX14700" fmla="*/ 93882 w 4853691"/>
              <a:gd name="connsiteY14700" fmla="*/ 1966825 h 4860733"/>
              <a:gd name="connsiteX14701" fmla="*/ 1718038 w 4853691"/>
              <a:gd name="connsiteY14701" fmla="*/ 4726952 h 4860733"/>
              <a:gd name="connsiteX14702" fmla="*/ 1732120 w 4853691"/>
              <a:gd name="connsiteY14702" fmla="*/ 4733993 h 4860733"/>
              <a:gd name="connsiteX14703" fmla="*/ 1739161 w 4853691"/>
              <a:gd name="connsiteY14703" fmla="*/ 4738687 h 4860733"/>
              <a:gd name="connsiteX14704" fmla="*/ 1715691 w 4853691"/>
              <a:gd name="connsiteY14704" fmla="*/ 4731646 h 4860733"/>
              <a:gd name="connsiteX14705" fmla="*/ 1718038 w 4853691"/>
              <a:gd name="connsiteY14705" fmla="*/ 4726952 h 4860733"/>
              <a:gd name="connsiteX14706" fmla="*/ 2800027 w 4853691"/>
              <a:gd name="connsiteY14706" fmla="*/ 4813792 h 4860733"/>
              <a:gd name="connsiteX14707" fmla="*/ 2797679 w 4853691"/>
              <a:gd name="connsiteY14707" fmla="*/ 4806751 h 4860733"/>
              <a:gd name="connsiteX14708" fmla="*/ 2797679 w 4853691"/>
              <a:gd name="connsiteY14708" fmla="*/ 4806751 h 4860733"/>
              <a:gd name="connsiteX14709" fmla="*/ 2800027 w 4853691"/>
              <a:gd name="connsiteY14709" fmla="*/ 4804404 h 4860733"/>
              <a:gd name="connsiteX14710" fmla="*/ 2811762 w 4853691"/>
              <a:gd name="connsiteY14710" fmla="*/ 4811445 h 4860733"/>
              <a:gd name="connsiteX14711" fmla="*/ 2800027 w 4853691"/>
              <a:gd name="connsiteY14711" fmla="*/ 4813792 h 4860733"/>
              <a:gd name="connsiteX14712" fmla="*/ 4696440 w 4853691"/>
              <a:gd name="connsiteY14712" fmla="*/ 3314030 h 4860733"/>
              <a:gd name="connsiteX14713" fmla="*/ 4696440 w 4853691"/>
              <a:gd name="connsiteY14713" fmla="*/ 3311683 h 4860733"/>
              <a:gd name="connsiteX14714" fmla="*/ 4696440 w 4853691"/>
              <a:gd name="connsiteY14714" fmla="*/ 3309335 h 4860733"/>
              <a:gd name="connsiteX14715" fmla="*/ 4698787 w 4853691"/>
              <a:gd name="connsiteY14715" fmla="*/ 3302295 h 4860733"/>
              <a:gd name="connsiteX14716" fmla="*/ 4705828 w 4853691"/>
              <a:gd name="connsiteY14716" fmla="*/ 3285865 h 4860733"/>
              <a:gd name="connsiteX14717" fmla="*/ 4703481 w 4853691"/>
              <a:gd name="connsiteY14717" fmla="*/ 3290559 h 4860733"/>
              <a:gd name="connsiteX14718" fmla="*/ 4698787 w 4853691"/>
              <a:gd name="connsiteY14718" fmla="*/ 3299947 h 4860733"/>
              <a:gd name="connsiteX14719" fmla="*/ 4696440 w 4853691"/>
              <a:gd name="connsiteY14719" fmla="*/ 3314030 h 4860733"/>
              <a:gd name="connsiteX14720" fmla="*/ 4715216 w 4853691"/>
              <a:gd name="connsiteY14720" fmla="*/ 3257700 h 4860733"/>
              <a:gd name="connsiteX14721" fmla="*/ 4712869 w 4853691"/>
              <a:gd name="connsiteY14721" fmla="*/ 3264742 h 4860733"/>
              <a:gd name="connsiteX14722" fmla="*/ 4705828 w 4853691"/>
              <a:gd name="connsiteY14722" fmla="*/ 3281171 h 4860733"/>
              <a:gd name="connsiteX14723" fmla="*/ 4701134 w 4853691"/>
              <a:gd name="connsiteY14723" fmla="*/ 3290559 h 4860733"/>
              <a:gd name="connsiteX14724" fmla="*/ 4694093 w 4853691"/>
              <a:gd name="connsiteY14724" fmla="*/ 3304641 h 4860733"/>
              <a:gd name="connsiteX14725" fmla="*/ 4691746 w 4853691"/>
              <a:gd name="connsiteY14725" fmla="*/ 3309335 h 4860733"/>
              <a:gd name="connsiteX14726" fmla="*/ 4691746 w 4853691"/>
              <a:gd name="connsiteY14726" fmla="*/ 3306989 h 4860733"/>
              <a:gd name="connsiteX14727" fmla="*/ 4694093 w 4853691"/>
              <a:gd name="connsiteY14727" fmla="*/ 3297600 h 4860733"/>
              <a:gd name="connsiteX14728" fmla="*/ 4701134 w 4853691"/>
              <a:gd name="connsiteY14728" fmla="*/ 3274130 h 4860733"/>
              <a:gd name="connsiteX14729" fmla="*/ 4705828 w 4853691"/>
              <a:gd name="connsiteY14729" fmla="*/ 3257700 h 4860733"/>
              <a:gd name="connsiteX14730" fmla="*/ 4710522 w 4853691"/>
              <a:gd name="connsiteY14730" fmla="*/ 3248312 h 4860733"/>
              <a:gd name="connsiteX14731" fmla="*/ 4715216 w 4853691"/>
              <a:gd name="connsiteY14731" fmla="*/ 3250659 h 4860733"/>
              <a:gd name="connsiteX14732" fmla="*/ 4715216 w 4853691"/>
              <a:gd name="connsiteY14732" fmla="*/ 3257700 h 4860733"/>
              <a:gd name="connsiteX14733" fmla="*/ 4712869 w 4853691"/>
              <a:gd name="connsiteY14733" fmla="*/ 3243618 h 4860733"/>
              <a:gd name="connsiteX14734" fmla="*/ 4710522 w 4853691"/>
              <a:gd name="connsiteY14734" fmla="*/ 3250659 h 4860733"/>
              <a:gd name="connsiteX14735" fmla="*/ 4689399 w 4853691"/>
              <a:gd name="connsiteY14735" fmla="*/ 3299947 h 4860733"/>
              <a:gd name="connsiteX14736" fmla="*/ 4684705 w 4853691"/>
              <a:gd name="connsiteY14736" fmla="*/ 3297600 h 4860733"/>
              <a:gd name="connsiteX14737" fmla="*/ 4687052 w 4853691"/>
              <a:gd name="connsiteY14737" fmla="*/ 3292906 h 4860733"/>
              <a:gd name="connsiteX14738" fmla="*/ 4712869 w 4853691"/>
              <a:gd name="connsiteY14738" fmla="*/ 3241271 h 4860733"/>
              <a:gd name="connsiteX14739" fmla="*/ 4712869 w 4853691"/>
              <a:gd name="connsiteY14739" fmla="*/ 3243618 h 4860733"/>
              <a:gd name="connsiteX14740" fmla="*/ 4785628 w 4853691"/>
              <a:gd name="connsiteY14740" fmla="*/ 2060707 h 4860733"/>
              <a:gd name="connsiteX14741" fmla="*/ 4785628 w 4853691"/>
              <a:gd name="connsiteY14741" fmla="*/ 2058360 h 4860733"/>
              <a:gd name="connsiteX14742" fmla="*/ 4773892 w 4853691"/>
              <a:gd name="connsiteY14742" fmla="*/ 2002031 h 4860733"/>
              <a:gd name="connsiteX14743" fmla="*/ 4773892 w 4853691"/>
              <a:gd name="connsiteY14743" fmla="*/ 1999684 h 4860733"/>
              <a:gd name="connsiteX14744" fmla="*/ 4773892 w 4853691"/>
              <a:gd name="connsiteY14744" fmla="*/ 1999684 h 4860733"/>
              <a:gd name="connsiteX14745" fmla="*/ 4776240 w 4853691"/>
              <a:gd name="connsiteY14745" fmla="*/ 2006725 h 4860733"/>
              <a:gd name="connsiteX14746" fmla="*/ 4780934 w 4853691"/>
              <a:gd name="connsiteY14746" fmla="*/ 2020807 h 4860733"/>
              <a:gd name="connsiteX14747" fmla="*/ 4787975 w 4853691"/>
              <a:gd name="connsiteY14747" fmla="*/ 2041930 h 4860733"/>
              <a:gd name="connsiteX14748" fmla="*/ 4792669 w 4853691"/>
              <a:gd name="connsiteY14748" fmla="*/ 2056013 h 4860733"/>
              <a:gd name="connsiteX14749" fmla="*/ 4799710 w 4853691"/>
              <a:gd name="connsiteY14749" fmla="*/ 2081830 h 4860733"/>
              <a:gd name="connsiteX14750" fmla="*/ 4802057 w 4853691"/>
              <a:gd name="connsiteY14750" fmla="*/ 2093565 h 4860733"/>
              <a:gd name="connsiteX14751" fmla="*/ 4806751 w 4853691"/>
              <a:gd name="connsiteY14751" fmla="*/ 2112342 h 4860733"/>
              <a:gd name="connsiteX14752" fmla="*/ 4799710 w 4853691"/>
              <a:gd name="connsiteY14752" fmla="*/ 2114689 h 4860733"/>
              <a:gd name="connsiteX14753" fmla="*/ 4785628 w 4853691"/>
              <a:gd name="connsiteY14753" fmla="*/ 2060707 h 4860733"/>
              <a:gd name="connsiteX14754" fmla="*/ 4593170 w 4853691"/>
              <a:gd name="connsiteY14754" fmla="*/ 1377716 h 4860733"/>
              <a:gd name="connsiteX14755" fmla="*/ 4581435 w 4853691"/>
              <a:gd name="connsiteY14755" fmla="*/ 1358940 h 4860733"/>
              <a:gd name="connsiteX14756" fmla="*/ 4583782 w 4853691"/>
              <a:gd name="connsiteY14756" fmla="*/ 1358940 h 4860733"/>
              <a:gd name="connsiteX14757" fmla="*/ 4593170 w 4853691"/>
              <a:gd name="connsiteY14757" fmla="*/ 1377716 h 4860733"/>
              <a:gd name="connsiteX14758" fmla="*/ 3630881 w 4853691"/>
              <a:gd name="connsiteY14758" fmla="*/ 467062 h 4860733"/>
              <a:gd name="connsiteX14759" fmla="*/ 3628534 w 4853691"/>
              <a:gd name="connsiteY14759" fmla="*/ 462368 h 4860733"/>
              <a:gd name="connsiteX14760" fmla="*/ 3630881 w 4853691"/>
              <a:gd name="connsiteY14760" fmla="*/ 467062 h 4860733"/>
              <a:gd name="connsiteX14761" fmla="*/ 3630881 w 4853691"/>
              <a:gd name="connsiteY14761" fmla="*/ 467062 h 4860733"/>
              <a:gd name="connsiteX14762" fmla="*/ 281646 w 4853691"/>
              <a:gd name="connsiteY14762" fmla="*/ 3443117 h 4860733"/>
              <a:gd name="connsiteX14763" fmla="*/ 281646 w 4853691"/>
              <a:gd name="connsiteY14763" fmla="*/ 3443117 h 4860733"/>
              <a:gd name="connsiteX14764" fmla="*/ 305116 w 4853691"/>
              <a:gd name="connsiteY14764" fmla="*/ 3480670 h 4860733"/>
              <a:gd name="connsiteX14765" fmla="*/ 300422 w 4853691"/>
              <a:gd name="connsiteY14765" fmla="*/ 3485364 h 4860733"/>
              <a:gd name="connsiteX14766" fmla="*/ 293381 w 4853691"/>
              <a:gd name="connsiteY14766" fmla="*/ 3466588 h 4860733"/>
              <a:gd name="connsiteX14767" fmla="*/ 281646 w 4853691"/>
              <a:gd name="connsiteY14767" fmla="*/ 3443117 h 4860733"/>
              <a:gd name="connsiteX14768" fmla="*/ 964636 w 4853691"/>
              <a:gd name="connsiteY14768" fmla="*/ 4339689 h 4860733"/>
              <a:gd name="connsiteX14769" fmla="*/ 964636 w 4853691"/>
              <a:gd name="connsiteY14769" fmla="*/ 4339689 h 4860733"/>
              <a:gd name="connsiteX14770" fmla="*/ 969330 w 4853691"/>
              <a:gd name="connsiteY14770" fmla="*/ 4342036 h 4860733"/>
              <a:gd name="connsiteX14771" fmla="*/ 964636 w 4853691"/>
              <a:gd name="connsiteY14771" fmla="*/ 4344383 h 4860733"/>
              <a:gd name="connsiteX14772" fmla="*/ 964636 w 4853691"/>
              <a:gd name="connsiteY14772" fmla="*/ 4339689 h 4860733"/>
              <a:gd name="connsiteX14773" fmla="*/ 964636 w 4853691"/>
              <a:gd name="connsiteY14773" fmla="*/ 4339689 h 4860733"/>
              <a:gd name="connsiteX14774" fmla="*/ 1009230 w 4853691"/>
              <a:gd name="connsiteY14774" fmla="*/ 4381936 h 4860733"/>
              <a:gd name="connsiteX14775" fmla="*/ 992801 w 4853691"/>
              <a:gd name="connsiteY14775" fmla="*/ 4370201 h 4860733"/>
              <a:gd name="connsiteX14776" fmla="*/ 995148 w 4853691"/>
              <a:gd name="connsiteY14776" fmla="*/ 4360812 h 4860733"/>
              <a:gd name="connsiteX14777" fmla="*/ 992801 w 4853691"/>
              <a:gd name="connsiteY14777" fmla="*/ 4353771 h 4860733"/>
              <a:gd name="connsiteX14778" fmla="*/ 995148 w 4853691"/>
              <a:gd name="connsiteY14778" fmla="*/ 4356118 h 4860733"/>
              <a:gd name="connsiteX14779" fmla="*/ 1004536 w 4853691"/>
              <a:gd name="connsiteY14779" fmla="*/ 4360812 h 4860733"/>
              <a:gd name="connsiteX14780" fmla="*/ 1018618 w 4853691"/>
              <a:gd name="connsiteY14780" fmla="*/ 4367854 h 4860733"/>
              <a:gd name="connsiteX14781" fmla="*/ 1016271 w 4853691"/>
              <a:gd name="connsiteY14781" fmla="*/ 4374895 h 4860733"/>
              <a:gd name="connsiteX14782" fmla="*/ 1018618 w 4853691"/>
              <a:gd name="connsiteY14782" fmla="*/ 4381936 h 4860733"/>
              <a:gd name="connsiteX14783" fmla="*/ 1013924 w 4853691"/>
              <a:gd name="connsiteY14783" fmla="*/ 4381936 h 4860733"/>
              <a:gd name="connsiteX14784" fmla="*/ 1009230 w 4853691"/>
              <a:gd name="connsiteY14784" fmla="*/ 4381936 h 4860733"/>
              <a:gd name="connsiteX14785" fmla="*/ 1760285 w 4853691"/>
              <a:gd name="connsiteY14785" fmla="*/ 4745728 h 4860733"/>
              <a:gd name="connsiteX14786" fmla="*/ 1788449 w 4853691"/>
              <a:gd name="connsiteY14786" fmla="*/ 4755116 h 4860733"/>
              <a:gd name="connsiteX14787" fmla="*/ 1814267 w 4853691"/>
              <a:gd name="connsiteY14787" fmla="*/ 4762157 h 4860733"/>
              <a:gd name="connsiteX14788" fmla="*/ 1821308 w 4853691"/>
              <a:gd name="connsiteY14788" fmla="*/ 4764504 h 4860733"/>
              <a:gd name="connsiteX14789" fmla="*/ 1818961 w 4853691"/>
              <a:gd name="connsiteY14789" fmla="*/ 4766851 h 4860733"/>
              <a:gd name="connsiteX14790" fmla="*/ 1814267 w 4853691"/>
              <a:gd name="connsiteY14790" fmla="*/ 4766851 h 4860733"/>
              <a:gd name="connsiteX14791" fmla="*/ 1788449 w 4853691"/>
              <a:gd name="connsiteY14791" fmla="*/ 4759810 h 4860733"/>
              <a:gd name="connsiteX14792" fmla="*/ 1769673 w 4853691"/>
              <a:gd name="connsiteY14792" fmla="*/ 4750422 h 4860733"/>
              <a:gd name="connsiteX14793" fmla="*/ 1760285 w 4853691"/>
              <a:gd name="connsiteY14793" fmla="*/ 4745728 h 4860733"/>
              <a:gd name="connsiteX14794" fmla="*/ 1854167 w 4853691"/>
              <a:gd name="connsiteY14794" fmla="*/ 4780934 h 4860733"/>
              <a:gd name="connsiteX14795" fmla="*/ 1854167 w 4853691"/>
              <a:gd name="connsiteY14795" fmla="*/ 4778587 h 4860733"/>
              <a:gd name="connsiteX14796" fmla="*/ 1854167 w 4853691"/>
              <a:gd name="connsiteY14796" fmla="*/ 4776239 h 4860733"/>
              <a:gd name="connsiteX14797" fmla="*/ 1854167 w 4853691"/>
              <a:gd name="connsiteY14797" fmla="*/ 4776239 h 4860733"/>
              <a:gd name="connsiteX14798" fmla="*/ 1894066 w 4853691"/>
              <a:gd name="connsiteY14798" fmla="*/ 4785628 h 4860733"/>
              <a:gd name="connsiteX14799" fmla="*/ 1898761 w 4853691"/>
              <a:gd name="connsiteY14799" fmla="*/ 4785628 h 4860733"/>
              <a:gd name="connsiteX14800" fmla="*/ 1898761 w 4853691"/>
              <a:gd name="connsiteY14800" fmla="*/ 4787975 h 4860733"/>
              <a:gd name="connsiteX14801" fmla="*/ 1898761 w 4853691"/>
              <a:gd name="connsiteY14801" fmla="*/ 4790322 h 4860733"/>
              <a:gd name="connsiteX14802" fmla="*/ 1896414 w 4853691"/>
              <a:gd name="connsiteY14802" fmla="*/ 4790322 h 4860733"/>
              <a:gd name="connsiteX14803" fmla="*/ 1894066 w 4853691"/>
              <a:gd name="connsiteY14803" fmla="*/ 4790322 h 4860733"/>
              <a:gd name="connsiteX14804" fmla="*/ 1854167 w 4853691"/>
              <a:gd name="connsiteY14804" fmla="*/ 4780934 h 4860733"/>
              <a:gd name="connsiteX14805" fmla="*/ 1936313 w 4853691"/>
              <a:gd name="connsiteY14805" fmla="*/ 4795016 h 4860733"/>
              <a:gd name="connsiteX14806" fmla="*/ 2027848 w 4853691"/>
              <a:gd name="connsiteY14806" fmla="*/ 4813792 h 4860733"/>
              <a:gd name="connsiteX14807" fmla="*/ 1936313 w 4853691"/>
              <a:gd name="connsiteY14807" fmla="*/ 4797363 h 4860733"/>
              <a:gd name="connsiteX14808" fmla="*/ 1936313 w 4853691"/>
              <a:gd name="connsiteY14808" fmla="*/ 4795016 h 4860733"/>
              <a:gd name="connsiteX14809" fmla="*/ 4651846 w 4853691"/>
              <a:gd name="connsiteY14809" fmla="*/ 3419647 h 4860733"/>
              <a:gd name="connsiteX14810" fmla="*/ 4658887 w 4853691"/>
              <a:gd name="connsiteY14810" fmla="*/ 3405564 h 4860733"/>
              <a:gd name="connsiteX14811" fmla="*/ 4665929 w 4853691"/>
              <a:gd name="connsiteY14811" fmla="*/ 3393829 h 4860733"/>
              <a:gd name="connsiteX14812" fmla="*/ 4658887 w 4853691"/>
              <a:gd name="connsiteY14812" fmla="*/ 3412606 h 4860733"/>
              <a:gd name="connsiteX14813" fmla="*/ 4651846 w 4853691"/>
              <a:gd name="connsiteY14813" fmla="*/ 3419647 h 4860733"/>
              <a:gd name="connsiteX14814" fmla="*/ 4811445 w 4853691"/>
              <a:gd name="connsiteY14814" fmla="*/ 2706145 h 4860733"/>
              <a:gd name="connsiteX14815" fmla="*/ 4811445 w 4853691"/>
              <a:gd name="connsiteY14815" fmla="*/ 2701451 h 4860733"/>
              <a:gd name="connsiteX14816" fmla="*/ 4811445 w 4853691"/>
              <a:gd name="connsiteY14816" fmla="*/ 2706145 h 4860733"/>
              <a:gd name="connsiteX14817" fmla="*/ 4811445 w 4853691"/>
              <a:gd name="connsiteY14817" fmla="*/ 2706145 h 4860733"/>
              <a:gd name="connsiteX14818" fmla="*/ 4818487 w 4853691"/>
              <a:gd name="connsiteY14818" fmla="*/ 2626345 h 4860733"/>
              <a:gd name="connsiteX14819" fmla="*/ 4818487 w 4853691"/>
              <a:gd name="connsiteY14819" fmla="*/ 2614610 h 4860733"/>
              <a:gd name="connsiteX14820" fmla="*/ 4818487 w 4853691"/>
              <a:gd name="connsiteY14820" fmla="*/ 2619304 h 4860733"/>
              <a:gd name="connsiteX14821" fmla="*/ 4818487 w 4853691"/>
              <a:gd name="connsiteY14821" fmla="*/ 2628692 h 4860733"/>
              <a:gd name="connsiteX14822" fmla="*/ 4818487 w 4853691"/>
              <a:gd name="connsiteY14822" fmla="*/ 2628692 h 4860733"/>
              <a:gd name="connsiteX14823" fmla="*/ 4818487 w 4853691"/>
              <a:gd name="connsiteY14823" fmla="*/ 2626345 h 4860733"/>
              <a:gd name="connsiteX14824" fmla="*/ 302769 w 4853691"/>
              <a:gd name="connsiteY14824" fmla="*/ 1354246 h 4860733"/>
              <a:gd name="connsiteX14825" fmla="*/ 302769 w 4853691"/>
              <a:gd name="connsiteY14825" fmla="*/ 1354246 h 4860733"/>
              <a:gd name="connsiteX14826" fmla="*/ 302769 w 4853691"/>
              <a:gd name="connsiteY14826" fmla="*/ 1363634 h 4860733"/>
              <a:gd name="connsiteX14827" fmla="*/ 300422 w 4853691"/>
              <a:gd name="connsiteY14827" fmla="*/ 1370675 h 4860733"/>
              <a:gd name="connsiteX14828" fmla="*/ 288687 w 4853691"/>
              <a:gd name="connsiteY14828" fmla="*/ 1389451 h 4860733"/>
              <a:gd name="connsiteX14829" fmla="*/ 276951 w 4853691"/>
              <a:gd name="connsiteY14829" fmla="*/ 1408228 h 4860733"/>
              <a:gd name="connsiteX14830" fmla="*/ 281646 w 4853691"/>
              <a:gd name="connsiteY14830" fmla="*/ 1396493 h 4860733"/>
              <a:gd name="connsiteX14831" fmla="*/ 302769 w 4853691"/>
              <a:gd name="connsiteY14831" fmla="*/ 1354246 h 4860733"/>
              <a:gd name="connsiteX14832" fmla="*/ 37553 w 4853691"/>
              <a:gd name="connsiteY14832" fmla="*/ 2731962 h 4860733"/>
              <a:gd name="connsiteX14833" fmla="*/ 37553 w 4853691"/>
              <a:gd name="connsiteY14833" fmla="*/ 2731962 h 4860733"/>
              <a:gd name="connsiteX14834" fmla="*/ 44594 w 4853691"/>
              <a:gd name="connsiteY14834" fmla="*/ 2785944 h 4860733"/>
              <a:gd name="connsiteX14835" fmla="*/ 37553 w 4853691"/>
              <a:gd name="connsiteY14835" fmla="*/ 2731962 h 4860733"/>
              <a:gd name="connsiteX14836" fmla="*/ 37553 w 4853691"/>
              <a:gd name="connsiteY14836" fmla="*/ 2731962 h 4860733"/>
              <a:gd name="connsiteX14837" fmla="*/ 93882 w 4853691"/>
              <a:gd name="connsiteY14837" fmla="*/ 2987790 h 4860733"/>
              <a:gd name="connsiteX14838" fmla="*/ 86841 w 4853691"/>
              <a:gd name="connsiteY14838" fmla="*/ 2992484 h 4860733"/>
              <a:gd name="connsiteX14839" fmla="*/ 51635 w 4853691"/>
              <a:gd name="connsiteY14839" fmla="*/ 2825844 h 4860733"/>
              <a:gd name="connsiteX14840" fmla="*/ 93882 w 4853691"/>
              <a:gd name="connsiteY14840" fmla="*/ 2987790 h 4860733"/>
              <a:gd name="connsiteX14841" fmla="*/ 992801 w 4853691"/>
              <a:gd name="connsiteY14841" fmla="*/ 4372548 h 4860733"/>
              <a:gd name="connsiteX14842" fmla="*/ 999842 w 4853691"/>
              <a:gd name="connsiteY14842" fmla="*/ 4377242 h 4860733"/>
              <a:gd name="connsiteX14843" fmla="*/ 1002189 w 4853691"/>
              <a:gd name="connsiteY14843" fmla="*/ 4379589 h 4860733"/>
              <a:gd name="connsiteX14844" fmla="*/ 995148 w 4853691"/>
              <a:gd name="connsiteY14844" fmla="*/ 4377242 h 4860733"/>
              <a:gd name="connsiteX14845" fmla="*/ 992801 w 4853691"/>
              <a:gd name="connsiteY14845" fmla="*/ 4372548 h 4860733"/>
              <a:gd name="connsiteX14846" fmla="*/ 992801 w 4853691"/>
              <a:gd name="connsiteY14846" fmla="*/ 4372548 h 4860733"/>
              <a:gd name="connsiteX14847" fmla="*/ 1013924 w 4853691"/>
              <a:gd name="connsiteY14847" fmla="*/ 4384283 h 4860733"/>
              <a:gd name="connsiteX14848" fmla="*/ 1018618 w 4853691"/>
              <a:gd name="connsiteY14848" fmla="*/ 4384283 h 4860733"/>
              <a:gd name="connsiteX14849" fmla="*/ 1023312 w 4853691"/>
              <a:gd name="connsiteY14849" fmla="*/ 4384283 h 4860733"/>
              <a:gd name="connsiteX14850" fmla="*/ 1035047 w 4853691"/>
              <a:gd name="connsiteY14850" fmla="*/ 4393671 h 4860733"/>
              <a:gd name="connsiteX14851" fmla="*/ 1032700 w 4853691"/>
              <a:gd name="connsiteY14851" fmla="*/ 4396018 h 4860733"/>
              <a:gd name="connsiteX14852" fmla="*/ 1020965 w 4853691"/>
              <a:gd name="connsiteY14852" fmla="*/ 4388977 h 4860733"/>
              <a:gd name="connsiteX14853" fmla="*/ 1013924 w 4853691"/>
              <a:gd name="connsiteY14853" fmla="*/ 4384283 h 4860733"/>
              <a:gd name="connsiteX14854" fmla="*/ 1797838 w 4853691"/>
              <a:gd name="connsiteY14854" fmla="*/ 4764504 h 4860733"/>
              <a:gd name="connsiteX14855" fmla="*/ 1816614 w 4853691"/>
              <a:gd name="connsiteY14855" fmla="*/ 4769199 h 4860733"/>
              <a:gd name="connsiteX14856" fmla="*/ 1814267 w 4853691"/>
              <a:gd name="connsiteY14856" fmla="*/ 4771545 h 4860733"/>
              <a:gd name="connsiteX14857" fmla="*/ 1800185 w 4853691"/>
              <a:gd name="connsiteY14857" fmla="*/ 4766851 h 4860733"/>
              <a:gd name="connsiteX14858" fmla="*/ 1797838 w 4853691"/>
              <a:gd name="connsiteY14858" fmla="*/ 4764504 h 4860733"/>
              <a:gd name="connsiteX14859" fmla="*/ 2800027 w 4853691"/>
              <a:gd name="connsiteY14859" fmla="*/ 4816140 h 4860733"/>
              <a:gd name="connsiteX14860" fmla="*/ 2800027 w 4853691"/>
              <a:gd name="connsiteY14860" fmla="*/ 4816140 h 4860733"/>
              <a:gd name="connsiteX14861" fmla="*/ 2861050 w 4853691"/>
              <a:gd name="connsiteY14861" fmla="*/ 4806751 h 4860733"/>
              <a:gd name="connsiteX14862" fmla="*/ 2861050 w 4853691"/>
              <a:gd name="connsiteY14862" fmla="*/ 4806751 h 4860733"/>
              <a:gd name="connsiteX14863" fmla="*/ 2872785 w 4853691"/>
              <a:gd name="connsiteY14863" fmla="*/ 4804404 h 4860733"/>
              <a:gd name="connsiteX14864" fmla="*/ 2879826 w 4853691"/>
              <a:gd name="connsiteY14864" fmla="*/ 4804404 h 4860733"/>
              <a:gd name="connsiteX14865" fmla="*/ 2884520 w 4853691"/>
              <a:gd name="connsiteY14865" fmla="*/ 4804404 h 4860733"/>
              <a:gd name="connsiteX14866" fmla="*/ 2907991 w 4853691"/>
              <a:gd name="connsiteY14866" fmla="*/ 4804404 h 4860733"/>
              <a:gd name="connsiteX14867" fmla="*/ 2931461 w 4853691"/>
              <a:gd name="connsiteY14867" fmla="*/ 4804404 h 4860733"/>
              <a:gd name="connsiteX14868" fmla="*/ 2816456 w 4853691"/>
              <a:gd name="connsiteY14868" fmla="*/ 4813792 h 4860733"/>
              <a:gd name="connsiteX14869" fmla="*/ 2800027 w 4853691"/>
              <a:gd name="connsiteY14869" fmla="*/ 4816140 h 4860733"/>
              <a:gd name="connsiteX14870" fmla="*/ 2983096 w 4853691"/>
              <a:gd name="connsiteY14870" fmla="*/ 4783281 h 4860733"/>
              <a:gd name="connsiteX14871" fmla="*/ 2978402 w 4853691"/>
              <a:gd name="connsiteY14871" fmla="*/ 4780934 h 4860733"/>
              <a:gd name="connsiteX14872" fmla="*/ 3032384 w 4853691"/>
              <a:gd name="connsiteY14872" fmla="*/ 4773893 h 4860733"/>
              <a:gd name="connsiteX14873" fmla="*/ 3018302 w 4853691"/>
              <a:gd name="connsiteY14873" fmla="*/ 4776239 h 4860733"/>
              <a:gd name="connsiteX14874" fmla="*/ 2983096 w 4853691"/>
              <a:gd name="connsiteY14874" fmla="*/ 4783281 h 4860733"/>
              <a:gd name="connsiteX14875" fmla="*/ 3473629 w 4853691"/>
              <a:gd name="connsiteY14875" fmla="*/ 4623681 h 4860733"/>
              <a:gd name="connsiteX14876" fmla="*/ 3522917 w 4853691"/>
              <a:gd name="connsiteY14876" fmla="*/ 4597864 h 4860733"/>
              <a:gd name="connsiteX14877" fmla="*/ 3536999 w 4853691"/>
              <a:gd name="connsiteY14877" fmla="*/ 4590823 h 4860733"/>
              <a:gd name="connsiteX14878" fmla="*/ 3532305 w 4853691"/>
              <a:gd name="connsiteY14878" fmla="*/ 4593170 h 4860733"/>
              <a:gd name="connsiteX14879" fmla="*/ 3518223 w 4853691"/>
              <a:gd name="connsiteY14879" fmla="*/ 4602558 h 4860733"/>
              <a:gd name="connsiteX14880" fmla="*/ 3515876 w 4853691"/>
              <a:gd name="connsiteY14880" fmla="*/ 4604905 h 4860733"/>
              <a:gd name="connsiteX14881" fmla="*/ 3475976 w 4853691"/>
              <a:gd name="connsiteY14881" fmla="*/ 4626029 h 4860733"/>
              <a:gd name="connsiteX14882" fmla="*/ 3473629 w 4853691"/>
              <a:gd name="connsiteY14882" fmla="*/ 4623681 h 4860733"/>
              <a:gd name="connsiteX14883" fmla="*/ 3656698 w 4853691"/>
              <a:gd name="connsiteY14883" fmla="*/ 4515718 h 4860733"/>
              <a:gd name="connsiteX14884" fmla="*/ 3661392 w 4853691"/>
              <a:gd name="connsiteY14884" fmla="*/ 4513370 h 4860733"/>
              <a:gd name="connsiteX14885" fmla="*/ 3677822 w 4853691"/>
              <a:gd name="connsiteY14885" fmla="*/ 4501635 h 4860733"/>
              <a:gd name="connsiteX14886" fmla="*/ 3661392 w 4853691"/>
              <a:gd name="connsiteY14886" fmla="*/ 4513370 h 4860733"/>
              <a:gd name="connsiteX14887" fmla="*/ 3656698 w 4853691"/>
              <a:gd name="connsiteY14887" fmla="*/ 4515718 h 4860733"/>
              <a:gd name="connsiteX14888" fmla="*/ 4818487 w 4853691"/>
              <a:gd name="connsiteY14888" fmla="*/ 2616957 h 4860733"/>
              <a:gd name="connsiteX14889" fmla="*/ 4818487 w 4853691"/>
              <a:gd name="connsiteY14889" fmla="*/ 2562975 h 4860733"/>
              <a:gd name="connsiteX14890" fmla="*/ 4818487 w 4853691"/>
              <a:gd name="connsiteY14890" fmla="*/ 2562975 h 4860733"/>
              <a:gd name="connsiteX14891" fmla="*/ 4820833 w 4853691"/>
              <a:gd name="connsiteY14891" fmla="*/ 2628692 h 4860733"/>
              <a:gd name="connsiteX14892" fmla="*/ 4816139 w 4853691"/>
              <a:gd name="connsiteY14892" fmla="*/ 2628692 h 4860733"/>
              <a:gd name="connsiteX14893" fmla="*/ 4818487 w 4853691"/>
              <a:gd name="connsiteY14893" fmla="*/ 2616957 h 4860733"/>
              <a:gd name="connsiteX14894" fmla="*/ 4816139 w 4853691"/>
              <a:gd name="connsiteY14894" fmla="*/ 2253165 h 4860733"/>
              <a:gd name="connsiteX14895" fmla="*/ 4816139 w 4853691"/>
              <a:gd name="connsiteY14895" fmla="*/ 2234388 h 4860733"/>
              <a:gd name="connsiteX14896" fmla="*/ 4816139 w 4853691"/>
              <a:gd name="connsiteY14896" fmla="*/ 2215612 h 4860733"/>
              <a:gd name="connsiteX14897" fmla="*/ 4813793 w 4853691"/>
              <a:gd name="connsiteY14897" fmla="*/ 2152242 h 4860733"/>
              <a:gd name="connsiteX14898" fmla="*/ 4818487 w 4853691"/>
              <a:gd name="connsiteY14898" fmla="*/ 2152242 h 4860733"/>
              <a:gd name="connsiteX14899" fmla="*/ 4818487 w 4853691"/>
              <a:gd name="connsiteY14899" fmla="*/ 2201530 h 4860733"/>
              <a:gd name="connsiteX14900" fmla="*/ 4816139 w 4853691"/>
              <a:gd name="connsiteY14900" fmla="*/ 2253165 h 4860733"/>
              <a:gd name="connsiteX14901" fmla="*/ 4816139 w 4853691"/>
              <a:gd name="connsiteY14901" fmla="*/ 1999684 h 4860733"/>
              <a:gd name="connsiteX14902" fmla="*/ 4816139 w 4853691"/>
              <a:gd name="connsiteY14902" fmla="*/ 1994990 h 4860733"/>
              <a:gd name="connsiteX14903" fmla="*/ 4818487 w 4853691"/>
              <a:gd name="connsiteY14903" fmla="*/ 1994990 h 4860733"/>
              <a:gd name="connsiteX14904" fmla="*/ 4820833 w 4853691"/>
              <a:gd name="connsiteY14904" fmla="*/ 2006725 h 4860733"/>
              <a:gd name="connsiteX14905" fmla="*/ 4820833 w 4853691"/>
              <a:gd name="connsiteY14905" fmla="*/ 2011419 h 4860733"/>
              <a:gd name="connsiteX14906" fmla="*/ 4820833 w 4853691"/>
              <a:gd name="connsiteY14906" fmla="*/ 2013766 h 4860733"/>
              <a:gd name="connsiteX14907" fmla="*/ 4816139 w 4853691"/>
              <a:gd name="connsiteY14907" fmla="*/ 2016113 h 4860733"/>
              <a:gd name="connsiteX14908" fmla="*/ 4816139 w 4853691"/>
              <a:gd name="connsiteY14908" fmla="*/ 1999684 h 4860733"/>
              <a:gd name="connsiteX14909" fmla="*/ 3468935 w 4853691"/>
              <a:gd name="connsiteY14909" fmla="*/ 298075 h 4860733"/>
              <a:gd name="connsiteX14910" fmla="*/ 3464241 w 4853691"/>
              <a:gd name="connsiteY14910" fmla="*/ 293381 h 4860733"/>
              <a:gd name="connsiteX14911" fmla="*/ 3468935 w 4853691"/>
              <a:gd name="connsiteY14911" fmla="*/ 298075 h 4860733"/>
              <a:gd name="connsiteX14912" fmla="*/ 3468935 w 4853691"/>
              <a:gd name="connsiteY14912" fmla="*/ 298075 h 4860733"/>
              <a:gd name="connsiteX14913" fmla="*/ 1002189 w 4853691"/>
              <a:gd name="connsiteY14913" fmla="*/ 4381936 h 4860733"/>
              <a:gd name="connsiteX14914" fmla="*/ 1004536 w 4853691"/>
              <a:gd name="connsiteY14914" fmla="*/ 4381936 h 4860733"/>
              <a:gd name="connsiteX14915" fmla="*/ 1006883 w 4853691"/>
              <a:gd name="connsiteY14915" fmla="*/ 4381936 h 4860733"/>
              <a:gd name="connsiteX14916" fmla="*/ 1006883 w 4853691"/>
              <a:gd name="connsiteY14916" fmla="*/ 4381936 h 4860733"/>
              <a:gd name="connsiteX14917" fmla="*/ 1011577 w 4853691"/>
              <a:gd name="connsiteY14917" fmla="*/ 4384283 h 4860733"/>
              <a:gd name="connsiteX14918" fmla="*/ 1028006 w 4853691"/>
              <a:gd name="connsiteY14918" fmla="*/ 4393671 h 4860733"/>
              <a:gd name="connsiteX14919" fmla="*/ 1023312 w 4853691"/>
              <a:gd name="connsiteY14919" fmla="*/ 4396018 h 4860733"/>
              <a:gd name="connsiteX14920" fmla="*/ 1002189 w 4853691"/>
              <a:gd name="connsiteY14920" fmla="*/ 4379589 h 4860733"/>
              <a:gd name="connsiteX14921" fmla="*/ 1002189 w 4853691"/>
              <a:gd name="connsiteY14921" fmla="*/ 4381936 h 4860733"/>
              <a:gd name="connsiteX14922" fmla="*/ 2729615 w 4853691"/>
              <a:gd name="connsiteY14922" fmla="*/ 4839610 h 4860733"/>
              <a:gd name="connsiteX14923" fmla="*/ 2736656 w 4853691"/>
              <a:gd name="connsiteY14923" fmla="*/ 4837263 h 4860733"/>
              <a:gd name="connsiteX14924" fmla="*/ 2741350 w 4853691"/>
              <a:gd name="connsiteY14924" fmla="*/ 4834916 h 4860733"/>
              <a:gd name="connsiteX14925" fmla="*/ 2760127 w 4853691"/>
              <a:gd name="connsiteY14925" fmla="*/ 4827875 h 4860733"/>
              <a:gd name="connsiteX14926" fmla="*/ 2764821 w 4853691"/>
              <a:gd name="connsiteY14926" fmla="*/ 4825528 h 4860733"/>
              <a:gd name="connsiteX14927" fmla="*/ 2764821 w 4853691"/>
              <a:gd name="connsiteY14927" fmla="*/ 4825528 h 4860733"/>
              <a:gd name="connsiteX14928" fmla="*/ 2774209 w 4853691"/>
              <a:gd name="connsiteY14928" fmla="*/ 4832569 h 4860733"/>
              <a:gd name="connsiteX14929" fmla="*/ 2739003 w 4853691"/>
              <a:gd name="connsiteY14929" fmla="*/ 4837263 h 4860733"/>
              <a:gd name="connsiteX14930" fmla="*/ 2729615 w 4853691"/>
              <a:gd name="connsiteY14930" fmla="*/ 4839610 h 4860733"/>
              <a:gd name="connsiteX14931" fmla="*/ 4752769 w 4853691"/>
              <a:gd name="connsiteY14931" fmla="*/ 3147389 h 4860733"/>
              <a:gd name="connsiteX14932" fmla="*/ 4757463 w 4853691"/>
              <a:gd name="connsiteY14932" fmla="*/ 3128613 h 4860733"/>
              <a:gd name="connsiteX14933" fmla="*/ 4762157 w 4853691"/>
              <a:gd name="connsiteY14933" fmla="*/ 3114531 h 4860733"/>
              <a:gd name="connsiteX14934" fmla="*/ 4755116 w 4853691"/>
              <a:gd name="connsiteY14934" fmla="*/ 3138001 h 4860733"/>
              <a:gd name="connsiteX14935" fmla="*/ 4752769 w 4853691"/>
              <a:gd name="connsiteY14935" fmla="*/ 3147389 h 4860733"/>
              <a:gd name="connsiteX14936" fmla="*/ 4827875 w 4853691"/>
              <a:gd name="connsiteY14936" fmla="*/ 2788291 h 4860733"/>
              <a:gd name="connsiteX14937" fmla="*/ 4811445 w 4853691"/>
              <a:gd name="connsiteY14937" fmla="*/ 2797679 h 4860733"/>
              <a:gd name="connsiteX14938" fmla="*/ 4813793 w 4853691"/>
              <a:gd name="connsiteY14938" fmla="*/ 2781250 h 4860733"/>
              <a:gd name="connsiteX14939" fmla="*/ 4818487 w 4853691"/>
              <a:gd name="connsiteY14939" fmla="*/ 2710839 h 4860733"/>
              <a:gd name="connsiteX14940" fmla="*/ 4818487 w 4853691"/>
              <a:gd name="connsiteY14940" fmla="*/ 2708492 h 4860733"/>
              <a:gd name="connsiteX14941" fmla="*/ 4820833 w 4853691"/>
              <a:gd name="connsiteY14941" fmla="*/ 2666245 h 4860733"/>
              <a:gd name="connsiteX14942" fmla="*/ 4827875 w 4853691"/>
              <a:gd name="connsiteY14942" fmla="*/ 2668592 h 4860733"/>
              <a:gd name="connsiteX14943" fmla="*/ 4827875 w 4853691"/>
              <a:gd name="connsiteY14943" fmla="*/ 2788291 h 4860733"/>
              <a:gd name="connsiteX14944" fmla="*/ 4802057 w 4853691"/>
              <a:gd name="connsiteY14944" fmla="*/ 2398681 h 4860733"/>
              <a:gd name="connsiteX14945" fmla="*/ 4795016 w 4853691"/>
              <a:gd name="connsiteY14945" fmla="*/ 2401028 h 4860733"/>
              <a:gd name="connsiteX14946" fmla="*/ 4804404 w 4853691"/>
              <a:gd name="connsiteY14946" fmla="*/ 2335311 h 4860733"/>
              <a:gd name="connsiteX14947" fmla="*/ 4806751 w 4853691"/>
              <a:gd name="connsiteY14947" fmla="*/ 2335311 h 4860733"/>
              <a:gd name="connsiteX14948" fmla="*/ 4802057 w 4853691"/>
              <a:gd name="connsiteY14948" fmla="*/ 2398681 h 4860733"/>
              <a:gd name="connsiteX14949" fmla="*/ 4818487 w 4853691"/>
              <a:gd name="connsiteY14949" fmla="*/ 2166324 h 4860733"/>
              <a:gd name="connsiteX14950" fmla="*/ 4818487 w 4853691"/>
              <a:gd name="connsiteY14950" fmla="*/ 2159283 h 4860733"/>
              <a:gd name="connsiteX14951" fmla="*/ 4818487 w 4853691"/>
              <a:gd name="connsiteY14951" fmla="*/ 2147548 h 4860733"/>
              <a:gd name="connsiteX14952" fmla="*/ 4818487 w 4853691"/>
              <a:gd name="connsiteY14952" fmla="*/ 2147548 h 4860733"/>
              <a:gd name="connsiteX14953" fmla="*/ 4818487 w 4853691"/>
              <a:gd name="connsiteY14953" fmla="*/ 2166324 h 4860733"/>
              <a:gd name="connsiteX14954" fmla="*/ 4818487 w 4853691"/>
              <a:gd name="connsiteY14954" fmla="*/ 2114689 h 4860733"/>
              <a:gd name="connsiteX14955" fmla="*/ 4818487 w 4853691"/>
              <a:gd name="connsiteY14955" fmla="*/ 2114689 h 4860733"/>
              <a:gd name="connsiteX14956" fmla="*/ 4816139 w 4853691"/>
              <a:gd name="connsiteY14956" fmla="*/ 2109995 h 4860733"/>
              <a:gd name="connsiteX14957" fmla="*/ 4816139 w 4853691"/>
              <a:gd name="connsiteY14957" fmla="*/ 2098260 h 4860733"/>
              <a:gd name="connsiteX14958" fmla="*/ 4816139 w 4853691"/>
              <a:gd name="connsiteY14958" fmla="*/ 2081830 h 4860733"/>
              <a:gd name="connsiteX14959" fmla="*/ 4816139 w 4853691"/>
              <a:gd name="connsiteY14959" fmla="*/ 2070095 h 4860733"/>
              <a:gd name="connsiteX14960" fmla="*/ 4816139 w 4853691"/>
              <a:gd name="connsiteY14960" fmla="*/ 2053666 h 4860733"/>
              <a:gd name="connsiteX14961" fmla="*/ 4816139 w 4853691"/>
              <a:gd name="connsiteY14961" fmla="*/ 2048971 h 4860733"/>
              <a:gd name="connsiteX14962" fmla="*/ 4820833 w 4853691"/>
              <a:gd name="connsiteY14962" fmla="*/ 2051319 h 4860733"/>
              <a:gd name="connsiteX14963" fmla="*/ 4818487 w 4853691"/>
              <a:gd name="connsiteY14963" fmla="*/ 2114689 h 4860733"/>
              <a:gd name="connsiteX14964" fmla="*/ 3551081 w 4853691"/>
              <a:gd name="connsiteY14964" fmla="*/ 291034 h 4860733"/>
              <a:gd name="connsiteX14965" fmla="*/ 3546387 w 4853691"/>
              <a:gd name="connsiteY14965" fmla="*/ 302769 h 4860733"/>
              <a:gd name="connsiteX14966" fmla="*/ 3567511 w 4853691"/>
              <a:gd name="connsiteY14966" fmla="*/ 323892 h 4860733"/>
              <a:gd name="connsiteX14967" fmla="*/ 3579246 w 4853691"/>
              <a:gd name="connsiteY14967" fmla="*/ 319198 h 4860733"/>
              <a:gd name="connsiteX14968" fmla="*/ 3579246 w 4853691"/>
              <a:gd name="connsiteY14968" fmla="*/ 321545 h 4860733"/>
              <a:gd name="connsiteX14969" fmla="*/ 3586287 w 4853691"/>
              <a:gd name="connsiteY14969" fmla="*/ 330934 h 4860733"/>
              <a:gd name="connsiteX14970" fmla="*/ 3588634 w 4853691"/>
              <a:gd name="connsiteY14970" fmla="*/ 335628 h 4860733"/>
              <a:gd name="connsiteX14971" fmla="*/ 3595675 w 4853691"/>
              <a:gd name="connsiteY14971" fmla="*/ 347363 h 4860733"/>
              <a:gd name="connsiteX14972" fmla="*/ 3598022 w 4853691"/>
              <a:gd name="connsiteY14972" fmla="*/ 352057 h 4860733"/>
              <a:gd name="connsiteX14973" fmla="*/ 3602716 w 4853691"/>
              <a:gd name="connsiteY14973" fmla="*/ 363792 h 4860733"/>
              <a:gd name="connsiteX14974" fmla="*/ 3598022 w 4853691"/>
              <a:gd name="connsiteY14974" fmla="*/ 361445 h 4860733"/>
              <a:gd name="connsiteX14975" fmla="*/ 3569858 w 4853691"/>
              <a:gd name="connsiteY14975" fmla="*/ 345016 h 4860733"/>
              <a:gd name="connsiteX14976" fmla="*/ 3544040 w 4853691"/>
              <a:gd name="connsiteY14976" fmla="*/ 330934 h 4860733"/>
              <a:gd name="connsiteX14977" fmla="*/ 3506487 w 4853691"/>
              <a:gd name="connsiteY14977" fmla="*/ 312157 h 4860733"/>
              <a:gd name="connsiteX14978" fmla="*/ 3508834 w 4853691"/>
              <a:gd name="connsiteY14978" fmla="*/ 302769 h 4860733"/>
              <a:gd name="connsiteX14979" fmla="*/ 3504140 w 4853691"/>
              <a:gd name="connsiteY14979" fmla="*/ 291034 h 4860733"/>
              <a:gd name="connsiteX14980" fmla="*/ 3508834 w 4853691"/>
              <a:gd name="connsiteY14980" fmla="*/ 288687 h 4860733"/>
              <a:gd name="connsiteX14981" fmla="*/ 3515876 w 4853691"/>
              <a:gd name="connsiteY14981" fmla="*/ 286340 h 4860733"/>
              <a:gd name="connsiteX14982" fmla="*/ 3520570 w 4853691"/>
              <a:gd name="connsiteY14982" fmla="*/ 283993 h 4860733"/>
              <a:gd name="connsiteX14983" fmla="*/ 3532305 w 4853691"/>
              <a:gd name="connsiteY14983" fmla="*/ 281646 h 4860733"/>
              <a:gd name="connsiteX14984" fmla="*/ 3551081 w 4853691"/>
              <a:gd name="connsiteY14984" fmla="*/ 291034 h 4860733"/>
              <a:gd name="connsiteX14985" fmla="*/ 51635 w 4853691"/>
              <a:gd name="connsiteY14985" fmla="*/ 2027848 h 4860733"/>
              <a:gd name="connsiteX14986" fmla="*/ 56329 w 4853691"/>
              <a:gd name="connsiteY14986" fmla="*/ 2027848 h 4860733"/>
              <a:gd name="connsiteX14987" fmla="*/ 56329 w 4853691"/>
              <a:gd name="connsiteY14987" fmla="*/ 2030195 h 4860733"/>
              <a:gd name="connsiteX14988" fmla="*/ 53982 w 4853691"/>
              <a:gd name="connsiteY14988" fmla="*/ 2037236 h 4860733"/>
              <a:gd name="connsiteX14989" fmla="*/ 53982 w 4853691"/>
              <a:gd name="connsiteY14989" fmla="*/ 2037236 h 4860733"/>
              <a:gd name="connsiteX14990" fmla="*/ 46941 w 4853691"/>
              <a:gd name="connsiteY14990" fmla="*/ 2039583 h 4860733"/>
              <a:gd name="connsiteX14991" fmla="*/ 51635 w 4853691"/>
              <a:gd name="connsiteY14991" fmla="*/ 2027848 h 4860733"/>
              <a:gd name="connsiteX14992" fmla="*/ 25818 w 4853691"/>
              <a:gd name="connsiteY14992" fmla="*/ 2255512 h 4860733"/>
              <a:gd name="connsiteX14993" fmla="*/ 39900 w 4853691"/>
              <a:gd name="connsiteY14993" fmla="*/ 2065401 h 4860733"/>
              <a:gd name="connsiteX14994" fmla="*/ 44594 w 4853691"/>
              <a:gd name="connsiteY14994" fmla="*/ 2072442 h 4860733"/>
              <a:gd name="connsiteX14995" fmla="*/ 44594 w 4853691"/>
              <a:gd name="connsiteY14995" fmla="*/ 2077136 h 4860733"/>
              <a:gd name="connsiteX14996" fmla="*/ 44594 w 4853691"/>
              <a:gd name="connsiteY14996" fmla="*/ 2084177 h 4860733"/>
              <a:gd name="connsiteX14997" fmla="*/ 42247 w 4853691"/>
              <a:gd name="connsiteY14997" fmla="*/ 2093565 h 4860733"/>
              <a:gd name="connsiteX14998" fmla="*/ 42247 w 4853691"/>
              <a:gd name="connsiteY14998" fmla="*/ 2102954 h 4860733"/>
              <a:gd name="connsiteX14999" fmla="*/ 42247 w 4853691"/>
              <a:gd name="connsiteY14999" fmla="*/ 2112342 h 4860733"/>
              <a:gd name="connsiteX15000" fmla="*/ 39900 w 4853691"/>
              <a:gd name="connsiteY15000" fmla="*/ 2128771 h 4860733"/>
              <a:gd name="connsiteX15001" fmla="*/ 39900 w 4853691"/>
              <a:gd name="connsiteY15001" fmla="*/ 2133465 h 4860733"/>
              <a:gd name="connsiteX15002" fmla="*/ 37553 w 4853691"/>
              <a:gd name="connsiteY15002" fmla="*/ 2147548 h 4860733"/>
              <a:gd name="connsiteX15003" fmla="*/ 37553 w 4853691"/>
              <a:gd name="connsiteY15003" fmla="*/ 2152242 h 4860733"/>
              <a:gd name="connsiteX15004" fmla="*/ 35206 w 4853691"/>
              <a:gd name="connsiteY15004" fmla="*/ 2166324 h 4860733"/>
              <a:gd name="connsiteX15005" fmla="*/ 35206 w 4853691"/>
              <a:gd name="connsiteY15005" fmla="*/ 2171018 h 4860733"/>
              <a:gd name="connsiteX15006" fmla="*/ 35206 w 4853691"/>
              <a:gd name="connsiteY15006" fmla="*/ 2187447 h 4860733"/>
              <a:gd name="connsiteX15007" fmla="*/ 35206 w 4853691"/>
              <a:gd name="connsiteY15007" fmla="*/ 2192142 h 4860733"/>
              <a:gd name="connsiteX15008" fmla="*/ 35206 w 4853691"/>
              <a:gd name="connsiteY15008" fmla="*/ 2208571 h 4860733"/>
              <a:gd name="connsiteX15009" fmla="*/ 35206 w 4853691"/>
              <a:gd name="connsiteY15009" fmla="*/ 2213265 h 4860733"/>
              <a:gd name="connsiteX15010" fmla="*/ 35206 w 4853691"/>
              <a:gd name="connsiteY15010" fmla="*/ 2229694 h 4860733"/>
              <a:gd name="connsiteX15011" fmla="*/ 35206 w 4853691"/>
              <a:gd name="connsiteY15011" fmla="*/ 2234388 h 4860733"/>
              <a:gd name="connsiteX15012" fmla="*/ 35206 w 4853691"/>
              <a:gd name="connsiteY15012" fmla="*/ 2250818 h 4860733"/>
              <a:gd name="connsiteX15013" fmla="*/ 25818 w 4853691"/>
              <a:gd name="connsiteY15013" fmla="*/ 2255512 h 4860733"/>
              <a:gd name="connsiteX15014" fmla="*/ 25818 w 4853691"/>
              <a:gd name="connsiteY15014" fmla="*/ 2271941 h 4860733"/>
              <a:gd name="connsiteX15015" fmla="*/ 25818 w 4853691"/>
              <a:gd name="connsiteY15015" fmla="*/ 2276635 h 4860733"/>
              <a:gd name="connsiteX15016" fmla="*/ 25818 w 4853691"/>
              <a:gd name="connsiteY15016" fmla="*/ 2276635 h 4860733"/>
              <a:gd name="connsiteX15017" fmla="*/ 25818 w 4853691"/>
              <a:gd name="connsiteY15017" fmla="*/ 2276635 h 4860733"/>
              <a:gd name="connsiteX15018" fmla="*/ 25818 w 4853691"/>
              <a:gd name="connsiteY15018" fmla="*/ 2276635 h 4860733"/>
              <a:gd name="connsiteX15019" fmla="*/ 25818 w 4853691"/>
              <a:gd name="connsiteY15019" fmla="*/ 2255512 h 4860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</a:cxnLst>
            <a:rect l="l" t="t" r="r" b="b"/>
            <a:pathLst>
              <a:path w="4853691" h="4860733">
                <a:moveTo>
                  <a:pt x="4827875" y="2788291"/>
                </a:moveTo>
                <a:cubicBezTo>
                  <a:pt x="4827875" y="2753085"/>
                  <a:pt x="4827875" y="2715533"/>
                  <a:pt x="4825528" y="2668592"/>
                </a:cubicBezTo>
                <a:cubicBezTo>
                  <a:pt x="4834916" y="2668592"/>
                  <a:pt x="4844304" y="2659204"/>
                  <a:pt x="4844304" y="2647468"/>
                </a:cubicBezTo>
                <a:cubicBezTo>
                  <a:pt x="4844304" y="2635733"/>
                  <a:pt x="4834916" y="2626345"/>
                  <a:pt x="4823181" y="2626345"/>
                </a:cubicBezTo>
                <a:cubicBezTo>
                  <a:pt x="4823181" y="2602875"/>
                  <a:pt x="4820833" y="2581751"/>
                  <a:pt x="4820833" y="2560628"/>
                </a:cubicBezTo>
                <a:cubicBezTo>
                  <a:pt x="4830222" y="2560628"/>
                  <a:pt x="4839610" y="2551240"/>
                  <a:pt x="4839610" y="2541851"/>
                </a:cubicBezTo>
                <a:cubicBezTo>
                  <a:pt x="4839610" y="2530116"/>
                  <a:pt x="4830222" y="2520728"/>
                  <a:pt x="4818487" y="2520728"/>
                </a:cubicBezTo>
                <a:cubicBezTo>
                  <a:pt x="4818487" y="2501952"/>
                  <a:pt x="4816139" y="2483175"/>
                  <a:pt x="4816139" y="2464399"/>
                </a:cubicBezTo>
                <a:cubicBezTo>
                  <a:pt x="4825528" y="2462052"/>
                  <a:pt x="4832569" y="2455011"/>
                  <a:pt x="4832569" y="2445622"/>
                </a:cubicBezTo>
                <a:cubicBezTo>
                  <a:pt x="4832569" y="2440928"/>
                  <a:pt x="4830222" y="2438581"/>
                  <a:pt x="4830222" y="2436234"/>
                </a:cubicBezTo>
                <a:cubicBezTo>
                  <a:pt x="4832569" y="2433887"/>
                  <a:pt x="4832569" y="2429193"/>
                  <a:pt x="4832569" y="2424499"/>
                </a:cubicBezTo>
                <a:cubicBezTo>
                  <a:pt x="4832569" y="2415111"/>
                  <a:pt x="4825528" y="2405723"/>
                  <a:pt x="4813793" y="2405723"/>
                </a:cubicBezTo>
                <a:cubicBezTo>
                  <a:pt x="4809098" y="2401028"/>
                  <a:pt x="4804404" y="2398681"/>
                  <a:pt x="4799710" y="2398681"/>
                </a:cubicBezTo>
                <a:cubicBezTo>
                  <a:pt x="4799710" y="2398681"/>
                  <a:pt x="4799710" y="2398681"/>
                  <a:pt x="4799710" y="2398681"/>
                </a:cubicBezTo>
                <a:cubicBezTo>
                  <a:pt x="4797363" y="2377558"/>
                  <a:pt x="4797363" y="2351741"/>
                  <a:pt x="4802057" y="2337658"/>
                </a:cubicBezTo>
                <a:cubicBezTo>
                  <a:pt x="4804404" y="2340005"/>
                  <a:pt x="4809098" y="2340005"/>
                  <a:pt x="4811445" y="2340005"/>
                </a:cubicBezTo>
                <a:cubicBezTo>
                  <a:pt x="4823181" y="2340005"/>
                  <a:pt x="4832569" y="2330617"/>
                  <a:pt x="4832569" y="2318882"/>
                </a:cubicBezTo>
                <a:cubicBezTo>
                  <a:pt x="4832569" y="2311841"/>
                  <a:pt x="4830222" y="2307147"/>
                  <a:pt x="4825528" y="2302453"/>
                </a:cubicBezTo>
                <a:cubicBezTo>
                  <a:pt x="4825528" y="2300106"/>
                  <a:pt x="4825528" y="2297759"/>
                  <a:pt x="4825528" y="2297759"/>
                </a:cubicBezTo>
                <a:cubicBezTo>
                  <a:pt x="4825528" y="2288370"/>
                  <a:pt x="4820833" y="2281329"/>
                  <a:pt x="4813793" y="2278982"/>
                </a:cubicBezTo>
                <a:cubicBezTo>
                  <a:pt x="4813793" y="2229694"/>
                  <a:pt x="4816139" y="2185100"/>
                  <a:pt x="4816139" y="2147548"/>
                </a:cubicBezTo>
                <a:cubicBezTo>
                  <a:pt x="4820833" y="2142853"/>
                  <a:pt x="4825528" y="2138159"/>
                  <a:pt x="4825528" y="2131118"/>
                </a:cubicBezTo>
                <a:cubicBezTo>
                  <a:pt x="4825528" y="2124077"/>
                  <a:pt x="4823181" y="2119383"/>
                  <a:pt x="4818487" y="2114689"/>
                </a:cubicBezTo>
                <a:cubicBezTo>
                  <a:pt x="4818487" y="2088871"/>
                  <a:pt x="4820833" y="2067748"/>
                  <a:pt x="4823181" y="2048971"/>
                </a:cubicBezTo>
                <a:cubicBezTo>
                  <a:pt x="4823181" y="2048971"/>
                  <a:pt x="4823181" y="2048971"/>
                  <a:pt x="4823181" y="2048971"/>
                </a:cubicBezTo>
                <a:cubicBezTo>
                  <a:pt x="4834916" y="2048971"/>
                  <a:pt x="4844304" y="2039583"/>
                  <a:pt x="4844304" y="2027848"/>
                </a:cubicBezTo>
                <a:cubicBezTo>
                  <a:pt x="4844304" y="2016113"/>
                  <a:pt x="4834916" y="2006725"/>
                  <a:pt x="4823181" y="2006725"/>
                </a:cubicBezTo>
                <a:cubicBezTo>
                  <a:pt x="4823181" y="2006725"/>
                  <a:pt x="4820833" y="2006725"/>
                  <a:pt x="4820833" y="2006725"/>
                </a:cubicBezTo>
                <a:cubicBezTo>
                  <a:pt x="4820833" y="2004378"/>
                  <a:pt x="4820833" y="2004378"/>
                  <a:pt x="4820833" y="2002031"/>
                </a:cubicBezTo>
                <a:cubicBezTo>
                  <a:pt x="4820833" y="1997337"/>
                  <a:pt x="4818487" y="1992643"/>
                  <a:pt x="4818487" y="1987948"/>
                </a:cubicBezTo>
                <a:cubicBezTo>
                  <a:pt x="4825528" y="1985601"/>
                  <a:pt x="4832569" y="1978560"/>
                  <a:pt x="4832569" y="1969172"/>
                </a:cubicBezTo>
                <a:cubicBezTo>
                  <a:pt x="4832569" y="1957437"/>
                  <a:pt x="4823181" y="1948049"/>
                  <a:pt x="4811445" y="1948049"/>
                </a:cubicBezTo>
                <a:cubicBezTo>
                  <a:pt x="4811445" y="1948049"/>
                  <a:pt x="4811445" y="1948049"/>
                  <a:pt x="4809098" y="1948049"/>
                </a:cubicBezTo>
                <a:cubicBezTo>
                  <a:pt x="4806751" y="1941007"/>
                  <a:pt x="4806751" y="1933966"/>
                  <a:pt x="4804404" y="1926925"/>
                </a:cubicBezTo>
                <a:cubicBezTo>
                  <a:pt x="4802057" y="1919884"/>
                  <a:pt x="4802057" y="1912843"/>
                  <a:pt x="4799710" y="1905802"/>
                </a:cubicBezTo>
                <a:cubicBezTo>
                  <a:pt x="4797363" y="1898761"/>
                  <a:pt x="4797363" y="1891719"/>
                  <a:pt x="4795016" y="1882331"/>
                </a:cubicBezTo>
                <a:cubicBezTo>
                  <a:pt x="4795016" y="1877637"/>
                  <a:pt x="4792669" y="1875290"/>
                  <a:pt x="4792669" y="1870596"/>
                </a:cubicBezTo>
                <a:cubicBezTo>
                  <a:pt x="4797363" y="1865902"/>
                  <a:pt x="4799710" y="1861208"/>
                  <a:pt x="4799710" y="1854167"/>
                </a:cubicBezTo>
                <a:cubicBezTo>
                  <a:pt x="4799710" y="1849473"/>
                  <a:pt x="4797363" y="1847126"/>
                  <a:pt x="4795016" y="1842432"/>
                </a:cubicBezTo>
                <a:cubicBezTo>
                  <a:pt x="4797363" y="1837737"/>
                  <a:pt x="4799710" y="1835390"/>
                  <a:pt x="4799710" y="1828349"/>
                </a:cubicBezTo>
                <a:cubicBezTo>
                  <a:pt x="4799710" y="1816614"/>
                  <a:pt x="4790322" y="1807226"/>
                  <a:pt x="4778587" y="1807226"/>
                </a:cubicBezTo>
                <a:cubicBezTo>
                  <a:pt x="4776240" y="1807226"/>
                  <a:pt x="4776240" y="1807226"/>
                  <a:pt x="4776240" y="1807226"/>
                </a:cubicBezTo>
                <a:cubicBezTo>
                  <a:pt x="4776240" y="1807226"/>
                  <a:pt x="4776240" y="1804879"/>
                  <a:pt x="4776240" y="1804879"/>
                </a:cubicBezTo>
                <a:cubicBezTo>
                  <a:pt x="4776240" y="1802532"/>
                  <a:pt x="4776240" y="1802532"/>
                  <a:pt x="4776240" y="1800185"/>
                </a:cubicBezTo>
                <a:cubicBezTo>
                  <a:pt x="4776240" y="1797838"/>
                  <a:pt x="4776240" y="1797838"/>
                  <a:pt x="4776240" y="1795491"/>
                </a:cubicBezTo>
                <a:cubicBezTo>
                  <a:pt x="4776240" y="1795491"/>
                  <a:pt x="4776240" y="1793144"/>
                  <a:pt x="4776240" y="1793144"/>
                </a:cubicBezTo>
                <a:cubicBezTo>
                  <a:pt x="4783281" y="1790796"/>
                  <a:pt x="4790322" y="1783755"/>
                  <a:pt x="4790322" y="1774367"/>
                </a:cubicBezTo>
                <a:cubicBezTo>
                  <a:pt x="4790322" y="1762632"/>
                  <a:pt x="4780934" y="1753244"/>
                  <a:pt x="4769198" y="1753244"/>
                </a:cubicBezTo>
                <a:cubicBezTo>
                  <a:pt x="4766852" y="1753244"/>
                  <a:pt x="4766852" y="1753244"/>
                  <a:pt x="4764504" y="1753244"/>
                </a:cubicBezTo>
                <a:cubicBezTo>
                  <a:pt x="4762157" y="1748550"/>
                  <a:pt x="4762157" y="1741508"/>
                  <a:pt x="4759810" y="1736814"/>
                </a:cubicBezTo>
                <a:cubicBezTo>
                  <a:pt x="4750422" y="1706303"/>
                  <a:pt x="4743381" y="1678138"/>
                  <a:pt x="4733993" y="1652321"/>
                </a:cubicBezTo>
                <a:cubicBezTo>
                  <a:pt x="4698787" y="1549051"/>
                  <a:pt x="4661234" y="1459863"/>
                  <a:pt x="4618988" y="1387104"/>
                </a:cubicBezTo>
                <a:cubicBezTo>
                  <a:pt x="4609599" y="1370675"/>
                  <a:pt x="4597864" y="1354246"/>
                  <a:pt x="4588476" y="1337817"/>
                </a:cubicBezTo>
                <a:cubicBezTo>
                  <a:pt x="4593170" y="1333122"/>
                  <a:pt x="4597864" y="1328428"/>
                  <a:pt x="4597864" y="1321387"/>
                </a:cubicBezTo>
                <a:cubicBezTo>
                  <a:pt x="4597864" y="1309652"/>
                  <a:pt x="4588476" y="1300264"/>
                  <a:pt x="4576741" y="1300264"/>
                </a:cubicBezTo>
                <a:cubicBezTo>
                  <a:pt x="4574393" y="1300264"/>
                  <a:pt x="4572047" y="1300264"/>
                  <a:pt x="4569699" y="1302611"/>
                </a:cubicBezTo>
                <a:cubicBezTo>
                  <a:pt x="4560311" y="1283834"/>
                  <a:pt x="4550923" y="1265058"/>
                  <a:pt x="4541535" y="1246282"/>
                </a:cubicBezTo>
                <a:cubicBezTo>
                  <a:pt x="4541535" y="1243935"/>
                  <a:pt x="4539188" y="1241588"/>
                  <a:pt x="4539188" y="1239241"/>
                </a:cubicBezTo>
                <a:cubicBezTo>
                  <a:pt x="4527453" y="1215770"/>
                  <a:pt x="4513371" y="1192300"/>
                  <a:pt x="4501635" y="1168829"/>
                </a:cubicBezTo>
                <a:cubicBezTo>
                  <a:pt x="4499288" y="1166482"/>
                  <a:pt x="4499288" y="1164135"/>
                  <a:pt x="4499288" y="1161788"/>
                </a:cubicBezTo>
                <a:cubicBezTo>
                  <a:pt x="4485206" y="1138318"/>
                  <a:pt x="4471124" y="1114847"/>
                  <a:pt x="4457041" y="1091377"/>
                </a:cubicBezTo>
                <a:cubicBezTo>
                  <a:pt x="4457041" y="1089030"/>
                  <a:pt x="4454694" y="1089030"/>
                  <a:pt x="4454694" y="1086683"/>
                </a:cubicBezTo>
                <a:cubicBezTo>
                  <a:pt x="4440612" y="1063212"/>
                  <a:pt x="4424183" y="1042089"/>
                  <a:pt x="4410100" y="1018618"/>
                </a:cubicBezTo>
                <a:cubicBezTo>
                  <a:pt x="4410100" y="1018618"/>
                  <a:pt x="4407753" y="1016271"/>
                  <a:pt x="4407753" y="1016271"/>
                </a:cubicBezTo>
                <a:cubicBezTo>
                  <a:pt x="4391324" y="992801"/>
                  <a:pt x="4374895" y="971677"/>
                  <a:pt x="4358465" y="950554"/>
                </a:cubicBezTo>
                <a:cubicBezTo>
                  <a:pt x="4358465" y="950554"/>
                  <a:pt x="4358465" y="950554"/>
                  <a:pt x="4358465" y="950554"/>
                </a:cubicBezTo>
                <a:cubicBezTo>
                  <a:pt x="4325607" y="908307"/>
                  <a:pt x="4290401" y="866060"/>
                  <a:pt x="4252848" y="828507"/>
                </a:cubicBezTo>
                <a:cubicBezTo>
                  <a:pt x="4252848" y="828507"/>
                  <a:pt x="4250501" y="826160"/>
                  <a:pt x="4250501" y="826160"/>
                </a:cubicBezTo>
                <a:cubicBezTo>
                  <a:pt x="4234072" y="807384"/>
                  <a:pt x="4215296" y="790955"/>
                  <a:pt x="4198866" y="774525"/>
                </a:cubicBezTo>
                <a:cubicBezTo>
                  <a:pt x="4196519" y="772178"/>
                  <a:pt x="4196519" y="772178"/>
                  <a:pt x="4194172" y="769831"/>
                </a:cubicBezTo>
                <a:cubicBezTo>
                  <a:pt x="4191825" y="767484"/>
                  <a:pt x="4191825" y="767484"/>
                  <a:pt x="4189478" y="765137"/>
                </a:cubicBezTo>
                <a:cubicBezTo>
                  <a:pt x="4184784" y="760443"/>
                  <a:pt x="4180090" y="755749"/>
                  <a:pt x="4175395" y="751055"/>
                </a:cubicBezTo>
                <a:cubicBezTo>
                  <a:pt x="4170701" y="746361"/>
                  <a:pt x="4163660" y="741667"/>
                  <a:pt x="4158966" y="736973"/>
                </a:cubicBezTo>
                <a:cubicBezTo>
                  <a:pt x="4156619" y="734626"/>
                  <a:pt x="4154272" y="734626"/>
                  <a:pt x="4154272" y="732279"/>
                </a:cubicBezTo>
                <a:cubicBezTo>
                  <a:pt x="4151925" y="729931"/>
                  <a:pt x="4151925" y="729931"/>
                  <a:pt x="4149578" y="727584"/>
                </a:cubicBezTo>
                <a:cubicBezTo>
                  <a:pt x="4142537" y="720543"/>
                  <a:pt x="4135496" y="711155"/>
                  <a:pt x="4130802" y="704114"/>
                </a:cubicBezTo>
                <a:cubicBezTo>
                  <a:pt x="4128455" y="701767"/>
                  <a:pt x="4126108" y="697073"/>
                  <a:pt x="4121414" y="694726"/>
                </a:cubicBezTo>
                <a:cubicBezTo>
                  <a:pt x="4116719" y="687685"/>
                  <a:pt x="4109678" y="682991"/>
                  <a:pt x="4104984" y="675949"/>
                </a:cubicBezTo>
                <a:cubicBezTo>
                  <a:pt x="4100290" y="671255"/>
                  <a:pt x="4097943" y="668908"/>
                  <a:pt x="4093249" y="664214"/>
                </a:cubicBezTo>
                <a:cubicBezTo>
                  <a:pt x="4088555" y="659520"/>
                  <a:pt x="4083861" y="654826"/>
                  <a:pt x="4079167" y="650132"/>
                </a:cubicBezTo>
                <a:cubicBezTo>
                  <a:pt x="4074473" y="645438"/>
                  <a:pt x="4069778" y="640744"/>
                  <a:pt x="4065084" y="636050"/>
                </a:cubicBezTo>
                <a:cubicBezTo>
                  <a:pt x="4062738" y="633703"/>
                  <a:pt x="4060390" y="631355"/>
                  <a:pt x="4058043" y="629008"/>
                </a:cubicBezTo>
                <a:cubicBezTo>
                  <a:pt x="4055696" y="626661"/>
                  <a:pt x="4053349" y="624314"/>
                  <a:pt x="4051002" y="624314"/>
                </a:cubicBezTo>
                <a:cubicBezTo>
                  <a:pt x="4046308" y="619620"/>
                  <a:pt x="4041614" y="614926"/>
                  <a:pt x="4036920" y="610232"/>
                </a:cubicBezTo>
                <a:cubicBezTo>
                  <a:pt x="4032226" y="605538"/>
                  <a:pt x="4027532" y="600844"/>
                  <a:pt x="4022837" y="598497"/>
                </a:cubicBezTo>
                <a:cubicBezTo>
                  <a:pt x="4018143" y="596150"/>
                  <a:pt x="4013449" y="591456"/>
                  <a:pt x="4011102" y="589109"/>
                </a:cubicBezTo>
                <a:cubicBezTo>
                  <a:pt x="4006408" y="584415"/>
                  <a:pt x="3999367" y="579720"/>
                  <a:pt x="3994673" y="575026"/>
                </a:cubicBezTo>
                <a:cubicBezTo>
                  <a:pt x="3992326" y="572679"/>
                  <a:pt x="3987632" y="570332"/>
                  <a:pt x="3985285" y="567985"/>
                </a:cubicBezTo>
                <a:cubicBezTo>
                  <a:pt x="3978244" y="563291"/>
                  <a:pt x="3971203" y="558597"/>
                  <a:pt x="3964161" y="553903"/>
                </a:cubicBezTo>
                <a:cubicBezTo>
                  <a:pt x="3961814" y="551556"/>
                  <a:pt x="3959467" y="551556"/>
                  <a:pt x="3957120" y="549209"/>
                </a:cubicBezTo>
                <a:cubicBezTo>
                  <a:pt x="3950079" y="544515"/>
                  <a:pt x="3943038" y="539821"/>
                  <a:pt x="3933650" y="535127"/>
                </a:cubicBezTo>
                <a:cubicBezTo>
                  <a:pt x="3931303" y="535127"/>
                  <a:pt x="3928956" y="532780"/>
                  <a:pt x="3928956" y="532780"/>
                </a:cubicBezTo>
                <a:cubicBezTo>
                  <a:pt x="3921915" y="528085"/>
                  <a:pt x="3912526" y="523391"/>
                  <a:pt x="3905485" y="518697"/>
                </a:cubicBezTo>
                <a:cubicBezTo>
                  <a:pt x="3903138" y="518697"/>
                  <a:pt x="3903138" y="516350"/>
                  <a:pt x="3900791" y="516350"/>
                </a:cubicBezTo>
                <a:cubicBezTo>
                  <a:pt x="3893750" y="511656"/>
                  <a:pt x="3884362" y="509309"/>
                  <a:pt x="3877321" y="504615"/>
                </a:cubicBezTo>
                <a:cubicBezTo>
                  <a:pt x="3874974" y="504615"/>
                  <a:pt x="3874974" y="502268"/>
                  <a:pt x="3872627" y="502268"/>
                </a:cubicBezTo>
                <a:cubicBezTo>
                  <a:pt x="3865585" y="499921"/>
                  <a:pt x="3856197" y="495227"/>
                  <a:pt x="3849156" y="492880"/>
                </a:cubicBezTo>
                <a:cubicBezTo>
                  <a:pt x="3846809" y="492880"/>
                  <a:pt x="3844462" y="490533"/>
                  <a:pt x="3842115" y="490533"/>
                </a:cubicBezTo>
                <a:cubicBezTo>
                  <a:pt x="3837421" y="488186"/>
                  <a:pt x="3832727" y="488186"/>
                  <a:pt x="3828033" y="485839"/>
                </a:cubicBezTo>
                <a:cubicBezTo>
                  <a:pt x="3823339" y="481145"/>
                  <a:pt x="3816298" y="478797"/>
                  <a:pt x="3811603" y="474103"/>
                </a:cubicBezTo>
                <a:cubicBezTo>
                  <a:pt x="3811603" y="474103"/>
                  <a:pt x="3809256" y="471756"/>
                  <a:pt x="3809256" y="471756"/>
                </a:cubicBezTo>
                <a:cubicBezTo>
                  <a:pt x="3792827" y="462368"/>
                  <a:pt x="3778745" y="450633"/>
                  <a:pt x="3762316" y="441245"/>
                </a:cubicBezTo>
                <a:cubicBezTo>
                  <a:pt x="3759968" y="438898"/>
                  <a:pt x="3757622" y="438898"/>
                  <a:pt x="3755274" y="436551"/>
                </a:cubicBezTo>
                <a:cubicBezTo>
                  <a:pt x="3741192" y="427162"/>
                  <a:pt x="3727110" y="417774"/>
                  <a:pt x="3713027" y="410733"/>
                </a:cubicBezTo>
                <a:cubicBezTo>
                  <a:pt x="3708333" y="408386"/>
                  <a:pt x="3703639" y="406039"/>
                  <a:pt x="3698945" y="403692"/>
                </a:cubicBezTo>
                <a:cubicBezTo>
                  <a:pt x="3687210" y="396651"/>
                  <a:pt x="3673128" y="387263"/>
                  <a:pt x="3661392" y="380222"/>
                </a:cubicBezTo>
                <a:cubicBezTo>
                  <a:pt x="3656698" y="377874"/>
                  <a:pt x="3649657" y="373180"/>
                  <a:pt x="3644963" y="370833"/>
                </a:cubicBezTo>
                <a:cubicBezTo>
                  <a:pt x="3635575" y="366139"/>
                  <a:pt x="3626187" y="359098"/>
                  <a:pt x="3616799" y="354404"/>
                </a:cubicBezTo>
                <a:cubicBezTo>
                  <a:pt x="3614452" y="349710"/>
                  <a:pt x="3612104" y="345016"/>
                  <a:pt x="3609758" y="340322"/>
                </a:cubicBezTo>
                <a:cubicBezTo>
                  <a:pt x="3609758" y="340322"/>
                  <a:pt x="3609758" y="337975"/>
                  <a:pt x="3607410" y="337975"/>
                </a:cubicBezTo>
                <a:cubicBezTo>
                  <a:pt x="3605064" y="333281"/>
                  <a:pt x="3602716" y="328586"/>
                  <a:pt x="3600369" y="323892"/>
                </a:cubicBezTo>
                <a:cubicBezTo>
                  <a:pt x="3600369" y="323892"/>
                  <a:pt x="3600369" y="321545"/>
                  <a:pt x="3598022" y="321545"/>
                </a:cubicBezTo>
                <a:cubicBezTo>
                  <a:pt x="3595675" y="316851"/>
                  <a:pt x="3593328" y="312157"/>
                  <a:pt x="3590981" y="309810"/>
                </a:cubicBezTo>
                <a:cubicBezTo>
                  <a:pt x="3595675" y="305116"/>
                  <a:pt x="3598022" y="300422"/>
                  <a:pt x="3598022" y="295728"/>
                </a:cubicBezTo>
                <a:cubicBezTo>
                  <a:pt x="3598022" y="283993"/>
                  <a:pt x="3588634" y="274604"/>
                  <a:pt x="3576899" y="274604"/>
                </a:cubicBezTo>
                <a:cubicBezTo>
                  <a:pt x="3569858" y="274604"/>
                  <a:pt x="3565163" y="276951"/>
                  <a:pt x="3560469" y="281646"/>
                </a:cubicBezTo>
                <a:cubicBezTo>
                  <a:pt x="3553428" y="279299"/>
                  <a:pt x="3546387" y="276951"/>
                  <a:pt x="3536999" y="276951"/>
                </a:cubicBezTo>
                <a:cubicBezTo>
                  <a:pt x="3532305" y="276951"/>
                  <a:pt x="3529958" y="276951"/>
                  <a:pt x="3525264" y="279299"/>
                </a:cubicBezTo>
                <a:cubicBezTo>
                  <a:pt x="3525264" y="279299"/>
                  <a:pt x="3522917" y="279299"/>
                  <a:pt x="3522917" y="279299"/>
                </a:cubicBezTo>
                <a:cubicBezTo>
                  <a:pt x="3520570" y="279299"/>
                  <a:pt x="3518223" y="281646"/>
                  <a:pt x="3515876" y="281646"/>
                </a:cubicBezTo>
                <a:cubicBezTo>
                  <a:pt x="3513528" y="281646"/>
                  <a:pt x="3513528" y="283993"/>
                  <a:pt x="3511182" y="283993"/>
                </a:cubicBezTo>
                <a:cubicBezTo>
                  <a:pt x="3506487" y="279299"/>
                  <a:pt x="3501793" y="276951"/>
                  <a:pt x="3497099" y="276951"/>
                </a:cubicBezTo>
                <a:cubicBezTo>
                  <a:pt x="3490058" y="276951"/>
                  <a:pt x="3483017" y="281646"/>
                  <a:pt x="3480670" y="286340"/>
                </a:cubicBezTo>
                <a:cubicBezTo>
                  <a:pt x="3475976" y="283993"/>
                  <a:pt x="3471282" y="281646"/>
                  <a:pt x="3466588" y="279299"/>
                </a:cubicBezTo>
                <a:cubicBezTo>
                  <a:pt x="3461894" y="274604"/>
                  <a:pt x="3457200" y="272257"/>
                  <a:pt x="3452505" y="267563"/>
                </a:cubicBezTo>
                <a:cubicBezTo>
                  <a:pt x="3447811" y="265216"/>
                  <a:pt x="3445464" y="260522"/>
                  <a:pt x="3440770" y="258175"/>
                </a:cubicBezTo>
                <a:cubicBezTo>
                  <a:pt x="3431382" y="251134"/>
                  <a:pt x="3421994" y="244093"/>
                  <a:pt x="3412605" y="237052"/>
                </a:cubicBezTo>
                <a:cubicBezTo>
                  <a:pt x="3407911" y="234705"/>
                  <a:pt x="3405565" y="232358"/>
                  <a:pt x="3400870" y="230011"/>
                </a:cubicBezTo>
                <a:cubicBezTo>
                  <a:pt x="3393829" y="225316"/>
                  <a:pt x="3389135" y="220622"/>
                  <a:pt x="3382094" y="218275"/>
                </a:cubicBezTo>
                <a:cubicBezTo>
                  <a:pt x="3377400" y="215928"/>
                  <a:pt x="3372706" y="213581"/>
                  <a:pt x="3368012" y="208887"/>
                </a:cubicBezTo>
                <a:cubicBezTo>
                  <a:pt x="3363318" y="206540"/>
                  <a:pt x="3356276" y="201846"/>
                  <a:pt x="3351582" y="199499"/>
                </a:cubicBezTo>
                <a:cubicBezTo>
                  <a:pt x="3346888" y="197152"/>
                  <a:pt x="3342194" y="194805"/>
                  <a:pt x="3337500" y="192458"/>
                </a:cubicBezTo>
                <a:cubicBezTo>
                  <a:pt x="3332806" y="190111"/>
                  <a:pt x="3328112" y="187764"/>
                  <a:pt x="3323418" y="183070"/>
                </a:cubicBezTo>
                <a:cubicBezTo>
                  <a:pt x="3318724" y="180723"/>
                  <a:pt x="3314030" y="178376"/>
                  <a:pt x="3309336" y="176028"/>
                </a:cubicBezTo>
                <a:cubicBezTo>
                  <a:pt x="3304641" y="173681"/>
                  <a:pt x="3299947" y="171334"/>
                  <a:pt x="3295253" y="168987"/>
                </a:cubicBezTo>
                <a:cubicBezTo>
                  <a:pt x="3290559" y="166640"/>
                  <a:pt x="3283518" y="164293"/>
                  <a:pt x="3278824" y="161946"/>
                </a:cubicBezTo>
                <a:cubicBezTo>
                  <a:pt x="3276477" y="159599"/>
                  <a:pt x="3274130" y="159599"/>
                  <a:pt x="3271783" y="159599"/>
                </a:cubicBezTo>
                <a:cubicBezTo>
                  <a:pt x="3257701" y="154905"/>
                  <a:pt x="3245965" y="147864"/>
                  <a:pt x="3231883" y="143170"/>
                </a:cubicBezTo>
                <a:cubicBezTo>
                  <a:pt x="3229536" y="143170"/>
                  <a:pt x="3227189" y="140823"/>
                  <a:pt x="3224842" y="140823"/>
                </a:cubicBezTo>
                <a:cubicBezTo>
                  <a:pt x="3217801" y="138476"/>
                  <a:pt x="3213106" y="136129"/>
                  <a:pt x="3206066" y="133782"/>
                </a:cubicBezTo>
                <a:cubicBezTo>
                  <a:pt x="3203718" y="133782"/>
                  <a:pt x="3199024" y="131435"/>
                  <a:pt x="3196677" y="131435"/>
                </a:cubicBezTo>
                <a:cubicBezTo>
                  <a:pt x="3189636" y="129088"/>
                  <a:pt x="3184942" y="129088"/>
                  <a:pt x="3177901" y="126741"/>
                </a:cubicBezTo>
                <a:cubicBezTo>
                  <a:pt x="3173207" y="126741"/>
                  <a:pt x="3170860" y="124393"/>
                  <a:pt x="3166166" y="124393"/>
                </a:cubicBezTo>
                <a:cubicBezTo>
                  <a:pt x="3161472" y="124393"/>
                  <a:pt x="3159125" y="122046"/>
                  <a:pt x="3156778" y="122046"/>
                </a:cubicBezTo>
                <a:cubicBezTo>
                  <a:pt x="3154430" y="122046"/>
                  <a:pt x="3154430" y="122046"/>
                  <a:pt x="3152083" y="119699"/>
                </a:cubicBezTo>
                <a:cubicBezTo>
                  <a:pt x="3149736" y="119699"/>
                  <a:pt x="3149736" y="117352"/>
                  <a:pt x="3147389" y="117352"/>
                </a:cubicBezTo>
                <a:cubicBezTo>
                  <a:pt x="3142695" y="115005"/>
                  <a:pt x="3135654" y="112658"/>
                  <a:pt x="3130960" y="112658"/>
                </a:cubicBezTo>
                <a:cubicBezTo>
                  <a:pt x="3130960" y="112658"/>
                  <a:pt x="3128613" y="112658"/>
                  <a:pt x="3128613" y="112658"/>
                </a:cubicBezTo>
                <a:cubicBezTo>
                  <a:pt x="3121572" y="110311"/>
                  <a:pt x="3116878" y="110311"/>
                  <a:pt x="3109837" y="110311"/>
                </a:cubicBezTo>
                <a:cubicBezTo>
                  <a:pt x="3107489" y="110311"/>
                  <a:pt x="3105143" y="110311"/>
                  <a:pt x="3105143" y="110311"/>
                </a:cubicBezTo>
                <a:cubicBezTo>
                  <a:pt x="3100449" y="110311"/>
                  <a:pt x="3095754" y="110311"/>
                  <a:pt x="3088713" y="110311"/>
                </a:cubicBezTo>
                <a:cubicBezTo>
                  <a:pt x="3088713" y="110311"/>
                  <a:pt x="3086366" y="110311"/>
                  <a:pt x="3086366" y="110311"/>
                </a:cubicBezTo>
                <a:cubicBezTo>
                  <a:pt x="3086366" y="110311"/>
                  <a:pt x="3086366" y="110311"/>
                  <a:pt x="3086366" y="110311"/>
                </a:cubicBezTo>
                <a:cubicBezTo>
                  <a:pt x="3081672" y="110311"/>
                  <a:pt x="3074631" y="110311"/>
                  <a:pt x="3069937" y="110311"/>
                </a:cubicBezTo>
                <a:cubicBezTo>
                  <a:pt x="3069937" y="110311"/>
                  <a:pt x="3067590" y="110311"/>
                  <a:pt x="3067590" y="110311"/>
                </a:cubicBezTo>
                <a:cubicBezTo>
                  <a:pt x="3065243" y="100923"/>
                  <a:pt x="3058202" y="93882"/>
                  <a:pt x="3048813" y="93882"/>
                </a:cubicBezTo>
                <a:cubicBezTo>
                  <a:pt x="3039425" y="93882"/>
                  <a:pt x="3032384" y="98576"/>
                  <a:pt x="3030037" y="105617"/>
                </a:cubicBezTo>
                <a:cubicBezTo>
                  <a:pt x="3018302" y="100923"/>
                  <a:pt x="3008914" y="96229"/>
                  <a:pt x="2997178" y="93882"/>
                </a:cubicBezTo>
                <a:cubicBezTo>
                  <a:pt x="2992484" y="91535"/>
                  <a:pt x="2990137" y="91535"/>
                  <a:pt x="2985443" y="89188"/>
                </a:cubicBezTo>
                <a:cubicBezTo>
                  <a:pt x="2973708" y="84494"/>
                  <a:pt x="2959626" y="79800"/>
                  <a:pt x="2947890" y="77453"/>
                </a:cubicBezTo>
                <a:cubicBezTo>
                  <a:pt x="2938502" y="75105"/>
                  <a:pt x="2931461" y="72758"/>
                  <a:pt x="2924420" y="70411"/>
                </a:cubicBezTo>
                <a:cubicBezTo>
                  <a:pt x="2915032" y="68064"/>
                  <a:pt x="2905644" y="65717"/>
                  <a:pt x="2893908" y="63370"/>
                </a:cubicBezTo>
                <a:cubicBezTo>
                  <a:pt x="2882173" y="61023"/>
                  <a:pt x="2870438" y="56329"/>
                  <a:pt x="2858703" y="53982"/>
                </a:cubicBezTo>
                <a:cubicBezTo>
                  <a:pt x="2849314" y="51635"/>
                  <a:pt x="2842273" y="49288"/>
                  <a:pt x="2832885" y="49288"/>
                </a:cubicBezTo>
                <a:cubicBezTo>
                  <a:pt x="2821150" y="46941"/>
                  <a:pt x="2807068" y="42247"/>
                  <a:pt x="2792985" y="39900"/>
                </a:cubicBezTo>
                <a:cubicBezTo>
                  <a:pt x="2783597" y="37553"/>
                  <a:pt x="2776556" y="37553"/>
                  <a:pt x="2767168" y="35206"/>
                </a:cubicBezTo>
                <a:cubicBezTo>
                  <a:pt x="2753086" y="32859"/>
                  <a:pt x="2741350" y="30512"/>
                  <a:pt x="2727268" y="28165"/>
                </a:cubicBezTo>
                <a:cubicBezTo>
                  <a:pt x="2715533" y="25818"/>
                  <a:pt x="2706145" y="25818"/>
                  <a:pt x="2694409" y="23470"/>
                </a:cubicBezTo>
                <a:cubicBezTo>
                  <a:pt x="2682674" y="21123"/>
                  <a:pt x="2673286" y="21123"/>
                  <a:pt x="2661551" y="18776"/>
                </a:cubicBezTo>
                <a:cubicBezTo>
                  <a:pt x="2649816" y="18776"/>
                  <a:pt x="2640427" y="16429"/>
                  <a:pt x="2628692" y="16429"/>
                </a:cubicBezTo>
                <a:cubicBezTo>
                  <a:pt x="2616957" y="16429"/>
                  <a:pt x="2607569" y="14082"/>
                  <a:pt x="2595833" y="14082"/>
                </a:cubicBezTo>
                <a:cubicBezTo>
                  <a:pt x="2574710" y="14082"/>
                  <a:pt x="2551239" y="11735"/>
                  <a:pt x="2530116" y="11735"/>
                </a:cubicBezTo>
                <a:cubicBezTo>
                  <a:pt x="2513687" y="11735"/>
                  <a:pt x="2494910" y="11735"/>
                  <a:pt x="2478481" y="11735"/>
                </a:cubicBezTo>
                <a:cubicBezTo>
                  <a:pt x="2473787" y="11735"/>
                  <a:pt x="2466746" y="11735"/>
                  <a:pt x="2462052" y="11735"/>
                </a:cubicBezTo>
                <a:cubicBezTo>
                  <a:pt x="2450317" y="11735"/>
                  <a:pt x="2438581" y="14082"/>
                  <a:pt x="2426846" y="14082"/>
                </a:cubicBezTo>
                <a:cubicBezTo>
                  <a:pt x="2424499" y="14082"/>
                  <a:pt x="2419805" y="14082"/>
                  <a:pt x="2417458" y="14082"/>
                </a:cubicBezTo>
                <a:cubicBezTo>
                  <a:pt x="2417458" y="14082"/>
                  <a:pt x="2417458" y="14082"/>
                  <a:pt x="2417458" y="14082"/>
                </a:cubicBezTo>
                <a:cubicBezTo>
                  <a:pt x="2415111" y="14082"/>
                  <a:pt x="2412764" y="14082"/>
                  <a:pt x="2410417" y="11735"/>
                </a:cubicBezTo>
                <a:cubicBezTo>
                  <a:pt x="2408070" y="11735"/>
                  <a:pt x="2405723" y="9388"/>
                  <a:pt x="2403376" y="9388"/>
                </a:cubicBezTo>
                <a:cubicBezTo>
                  <a:pt x="2398681" y="9388"/>
                  <a:pt x="2393987" y="9388"/>
                  <a:pt x="2391640" y="9388"/>
                </a:cubicBezTo>
                <a:cubicBezTo>
                  <a:pt x="2389293" y="9388"/>
                  <a:pt x="2384599" y="9388"/>
                  <a:pt x="2382252" y="9388"/>
                </a:cubicBezTo>
                <a:cubicBezTo>
                  <a:pt x="2382252" y="9388"/>
                  <a:pt x="2379905" y="9388"/>
                  <a:pt x="2379905" y="9388"/>
                </a:cubicBezTo>
                <a:cubicBezTo>
                  <a:pt x="2377558" y="9388"/>
                  <a:pt x="2375211" y="9388"/>
                  <a:pt x="2372864" y="11735"/>
                </a:cubicBezTo>
                <a:lnTo>
                  <a:pt x="2372864" y="11735"/>
                </a:lnTo>
                <a:cubicBezTo>
                  <a:pt x="2368170" y="4694"/>
                  <a:pt x="2363476" y="0"/>
                  <a:pt x="2356435" y="0"/>
                </a:cubicBezTo>
                <a:cubicBezTo>
                  <a:pt x="2347047" y="0"/>
                  <a:pt x="2340005" y="7041"/>
                  <a:pt x="2337658" y="16429"/>
                </a:cubicBezTo>
                <a:cubicBezTo>
                  <a:pt x="2335311" y="16429"/>
                  <a:pt x="2332964" y="16429"/>
                  <a:pt x="2332964" y="16429"/>
                </a:cubicBezTo>
                <a:cubicBezTo>
                  <a:pt x="2330617" y="16429"/>
                  <a:pt x="2328270" y="16429"/>
                  <a:pt x="2323576" y="16429"/>
                </a:cubicBezTo>
                <a:cubicBezTo>
                  <a:pt x="2314188" y="16429"/>
                  <a:pt x="2304800" y="14082"/>
                  <a:pt x="2293064" y="14082"/>
                </a:cubicBezTo>
                <a:cubicBezTo>
                  <a:pt x="2286023" y="14082"/>
                  <a:pt x="2278982" y="14082"/>
                  <a:pt x="2271941" y="14082"/>
                </a:cubicBezTo>
                <a:cubicBezTo>
                  <a:pt x="2271941" y="14082"/>
                  <a:pt x="2271941" y="14082"/>
                  <a:pt x="2269594" y="14082"/>
                </a:cubicBezTo>
                <a:cubicBezTo>
                  <a:pt x="2262553" y="14082"/>
                  <a:pt x="2255512" y="14082"/>
                  <a:pt x="2250818" y="16429"/>
                </a:cubicBezTo>
                <a:cubicBezTo>
                  <a:pt x="2250818" y="16429"/>
                  <a:pt x="2248471" y="16429"/>
                  <a:pt x="2248471" y="16429"/>
                </a:cubicBezTo>
                <a:cubicBezTo>
                  <a:pt x="2241429" y="16429"/>
                  <a:pt x="2236735" y="18776"/>
                  <a:pt x="2229694" y="18776"/>
                </a:cubicBezTo>
                <a:cubicBezTo>
                  <a:pt x="2229694" y="18776"/>
                  <a:pt x="2227347" y="18776"/>
                  <a:pt x="2227347" y="18776"/>
                </a:cubicBezTo>
                <a:cubicBezTo>
                  <a:pt x="2220306" y="21123"/>
                  <a:pt x="2215612" y="21123"/>
                  <a:pt x="2208571" y="23470"/>
                </a:cubicBezTo>
                <a:cubicBezTo>
                  <a:pt x="2208571" y="23470"/>
                  <a:pt x="2206224" y="23470"/>
                  <a:pt x="2206224" y="23470"/>
                </a:cubicBezTo>
                <a:cubicBezTo>
                  <a:pt x="2199183" y="25818"/>
                  <a:pt x="2194488" y="25818"/>
                  <a:pt x="2187447" y="28165"/>
                </a:cubicBezTo>
                <a:cubicBezTo>
                  <a:pt x="2187447" y="28165"/>
                  <a:pt x="2185100" y="28165"/>
                  <a:pt x="2185100" y="28165"/>
                </a:cubicBezTo>
                <a:cubicBezTo>
                  <a:pt x="2180406" y="30512"/>
                  <a:pt x="2173365" y="32859"/>
                  <a:pt x="2168671" y="35206"/>
                </a:cubicBezTo>
                <a:cubicBezTo>
                  <a:pt x="2166324" y="35206"/>
                  <a:pt x="2166324" y="35206"/>
                  <a:pt x="2163977" y="37553"/>
                </a:cubicBezTo>
                <a:cubicBezTo>
                  <a:pt x="2159283" y="39900"/>
                  <a:pt x="2152242" y="42247"/>
                  <a:pt x="2147548" y="44594"/>
                </a:cubicBezTo>
                <a:cubicBezTo>
                  <a:pt x="2147548" y="44594"/>
                  <a:pt x="2147548" y="44594"/>
                  <a:pt x="2145201" y="44594"/>
                </a:cubicBezTo>
                <a:cubicBezTo>
                  <a:pt x="2140506" y="37553"/>
                  <a:pt x="2135812" y="32859"/>
                  <a:pt x="2128771" y="32859"/>
                </a:cubicBezTo>
                <a:cubicBezTo>
                  <a:pt x="2119383" y="32859"/>
                  <a:pt x="2112342" y="39900"/>
                  <a:pt x="2109995" y="46941"/>
                </a:cubicBezTo>
                <a:cubicBezTo>
                  <a:pt x="2107648" y="46941"/>
                  <a:pt x="2107648" y="46941"/>
                  <a:pt x="2105301" y="46941"/>
                </a:cubicBezTo>
                <a:cubicBezTo>
                  <a:pt x="2095913" y="61023"/>
                  <a:pt x="2091218" y="61023"/>
                  <a:pt x="2086524" y="61023"/>
                </a:cubicBezTo>
                <a:cubicBezTo>
                  <a:pt x="2084177" y="61023"/>
                  <a:pt x="2081830" y="61023"/>
                  <a:pt x="2079483" y="61023"/>
                </a:cubicBezTo>
                <a:cubicBezTo>
                  <a:pt x="2074789" y="61023"/>
                  <a:pt x="2072442" y="61023"/>
                  <a:pt x="2067748" y="61023"/>
                </a:cubicBezTo>
                <a:cubicBezTo>
                  <a:pt x="2060707" y="61023"/>
                  <a:pt x="2056013" y="61023"/>
                  <a:pt x="2048972" y="61023"/>
                </a:cubicBezTo>
                <a:cubicBezTo>
                  <a:pt x="2041930" y="61023"/>
                  <a:pt x="2032542" y="61023"/>
                  <a:pt x="2025501" y="61023"/>
                </a:cubicBezTo>
                <a:cubicBezTo>
                  <a:pt x="2023154" y="61023"/>
                  <a:pt x="2023154" y="61023"/>
                  <a:pt x="2020807" y="61023"/>
                </a:cubicBezTo>
                <a:cubicBezTo>
                  <a:pt x="2016113" y="61023"/>
                  <a:pt x="2009072" y="61023"/>
                  <a:pt x="2002031" y="61023"/>
                </a:cubicBezTo>
                <a:cubicBezTo>
                  <a:pt x="2002031" y="61023"/>
                  <a:pt x="1999684" y="61023"/>
                  <a:pt x="1999684" y="61023"/>
                </a:cubicBezTo>
                <a:cubicBezTo>
                  <a:pt x="1992642" y="61023"/>
                  <a:pt x="1985601" y="63370"/>
                  <a:pt x="1978560" y="65717"/>
                </a:cubicBezTo>
                <a:cubicBezTo>
                  <a:pt x="1978560" y="65717"/>
                  <a:pt x="1976213" y="65717"/>
                  <a:pt x="1976213" y="65717"/>
                </a:cubicBezTo>
                <a:cubicBezTo>
                  <a:pt x="1969172" y="68064"/>
                  <a:pt x="1959784" y="70411"/>
                  <a:pt x="1952743" y="72758"/>
                </a:cubicBezTo>
                <a:cubicBezTo>
                  <a:pt x="1952743" y="72758"/>
                  <a:pt x="1952743" y="72758"/>
                  <a:pt x="1952743" y="72758"/>
                </a:cubicBezTo>
                <a:cubicBezTo>
                  <a:pt x="1929272" y="79800"/>
                  <a:pt x="1903455" y="89188"/>
                  <a:pt x="1879984" y="103270"/>
                </a:cubicBezTo>
                <a:cubicBezTo>
                  <a:pt x="1868249" y="105617"/>
                  <a:pt x="1858861" y="107964"/>
                  <a:pt x="1847125" y="110311"/>
                </a:cubicBezTo>
                <a:cubicBezTo>
                  <a:pt x="1840084" y="112658"/>
                  <a:pt x="1835390" y="112658"/>
                  <a:pt x="1830696" y="115005"/>
                </a:cubicBezTo>
                <a:cubicBezTo>
                  <a:pt x="1816614" y="117352"/>
                  <a:pt x="1800185" y="122046"/>
                  <a:pt x="1786102" y="126741"/>
                </a:cubicBezTo>
                <a:cubicBezTo>
                  <a:pt x="1781408" y="129088"/>
                  <a:pt x="1776714" y="129088"/>
                  <a:pt x="1772020" y="131435"/>
                </a:cubicBezTo>
                <a:cubicBezTo>
                  <a:pt x="1755591" y="136129"/>
                  <a:pt x="1741508" y="140823"/>
                  <a:pt x="1725079" y="143170"/>
                </a:cubicBezTo>
                <a:cubicBezTo>
                  <a:pt x="1722732" y="143170"/>
                  <a:pt x="1718038" y="145517"/>
                  <a:pt x="1715691" y="145517"/>
                </a:cubicBezTo>
                <a:cubicBezTo>
                  <a:pt x="1645280" y="166640"/>
                  <a:pt x="1577215" y="190111"/>
                  <a:pt x="1509151" y="215928"/>
                </a:cubicBezTo>
                <a:cubicBezTo>
                  <a:pt x="1504457" y="218275"/>
                  <a:pt x="1499763" y="218275"/>
                  <a:pt x="1495069" y="220622"/>
                </a:cubicBezTo>
                <a:cubicBezTo>
                  <a:pt x="1478639" y="225316"/>
                  <a:pt x="1466904" y="230011"/>
                  <a:pt x="1452822" y="234705"/>
                </a:cubicBezTo>
                <a:cubicBezTo>
                  <a:pt x="1445781" y="237052"/>
                  <a:pt x="1438739" y="241746"/>
                  <a:pt x="1431698" y="244093"/>
                </a:cubicBezTo>
                <a:cubicBezTo>
                  <a:pt x="1419963" y="248787"/>
                  <a:pt x="1408228" y="253481"/>
                  <a:pt x="1398840" y="258175"/>
                </a:cubicBezTo>
                <a:cubicBezTo>
                  <a:pt x="1389452" y="262869"/>
                  <a:pt x="1380063" y="267563"/>
                  <a:pt x="1370675" y="272257"/>
                </a:cubicBezTo>
                <a:cubicBezTo>
                  <a:pt x="1363634" y="274604"/>
                  <a:pt x="1356593" y="279299"/>
                  <a:pt x="1351899" y="281646"/>
                </a:cubicBezTo>
                <a:cubicBezTo>
                  <a:pt x="1347205" y="283993"/>
                  <a:pt x="1342511" y="283993"/>
                  <a:pt x="1340164" y="286340"/>
                </a:cubicBezTo>
                <a:cubicBezTo>
                  <a:pt x="1337816" y="286340"/>
                  <a:pt x="1335469" y="288687"/>
                  <a:pt x="1333122" y="288687"/>
                </a:cubicBezTo>
                <a:cubicBezTo>
                  <a:pt x="1323734" y="293381"/>
                  <a:pt x="1314346" y="295728"/>
                  <a:pt x="1307305" y="300422"/>
                </a:cubicBezTo>
                <a:cubicBezTo>
                  <a:pt x="1304958" y="302769"/>
                  <a:pt x="1302611" y="302769"/>
                  <a:pt x="1300264" y="305116"/>
                </a:cubicBezTo>
                <a:cubicBezTo>
                  <a:pt x="1290876" y="309810"/>
                  <a:pt x="1283834" y="314504"/>
                  <a:pt x="1274446" y="319198"/>
                </a:cubicBezTo>
                <a:cubicBezTo>
                  <a:pt x="1272099" y="321545"/>
                  <a:pt x="1269752" y="321545"/>
                  <a:pt x="1267405" y="323892"/>
                </a:cubicBezTo>
                <a:cubicBezTo>
                  <a:pt x="1262711" y="326239"/>
                  <a:pt x="1258017" y="330934"/>
                  <a:pt x="1253323" y="333281"/>
                </a:cubicBezTo>
                <a:cubicBezTo>
                  <a:pt x="1248629" y="328586"/>
                  <a:pt x="1243935" y="323892"/>
                  <a:pt x="1236894" y="323892"/>
                </a:cubicBezTo>
                <a:cubicBezTo>
                  <a:pt x="1225158" y="323892"/>
                  <a:pt x="1215770" y="333281"/>
                  <a:pt x="1215770" y="345016"/>
                </a:cubicBezTo>
                <a:cubicBezTo>
                  <a:pt x="1215770" y="347363"/>
                  <a:pt x="1215770" y="349710"/>
                  <a:pt x="1218117" y="352057"/>
                </a:cubicBezTo>
                <a:cubicBezTo>
                  <a:pt x="1213423" y="354404"/>
                  <a:pt x="1208729" y="356751"/>
                  <a:pt x="1201688" y="359098"/>
                </a:cubicBezTo>
                <a:cubicBezTo>
                  <a:pt x="1199341" y="361445"/>
                  <a:pt x="1196994" y="361445"/>
                  <a:pt x="1194647" y="363792"/>
                </a:cubicBezTo>
                <a:cubicBezTo>
                  <a:pt x="1185258" y="368486"/>
                  <a:pt x="1175870" y="375527"/>
                  <a:pt x="1166482" y="380222"/>
                </a:cubicBezTo>
                <a:cubicBezTo>
                  <a:pt x="1164135" y="382569"/>
                  <a:pt x="1161788" y="382569"/>
                  <a:pt x="1161788" y="384916"/>
                </a:cubicBezTo>
                <a:cubicBezTo>
                  <a:pt x="1138318" y="398998"/>
                  <a:pt x="1114847" y="417774"/>
                  <a:pt x="1091377" y="436551"/>
                </a:cubicBezTo>
                <a:cubicBezTo>
                  <a:pt x="1091377" y="436551"/>
                  <a:pt x="1091377" y="436551"/>
                  <a:pt x="1091377" y="436551"/>
                </a:cubicBezTo>
                <a:cubicBezTo>
                  <a:pt x="1079641" y="443592"/>
                  <a:pt x="1067906" y="452980"/>
                  <a:pt x="1056171" y="462368"/>
                </a:cubicBezTo>
                <a:cubicBezTo>
                  <a:pt x="1046783" y="469409"/>
                  <a:pt x="1035047" y="476450"/>
                  <a:pt x="1025659" y="483492"/>
                </a:cubicBezTo>
                <a:cubicBezTo>
                  <a:pt x="1004536" y="499921"/>
                  <a:pt x="983412" y="516350"/>
                  <a:pt x="962289" y="532780"/>
                </a:cubicBezTo>
                <a:cubicBezTo>
                  <a:pt x="952901" y="539821"/>
                  <a:pt x="945860" y="546862"/>
                  <a:pt x="938819" y="553903"/>
                </a:cubicBezTo>
                <a:cubicBezTo>
                  <a:pt x="924736" y="565638"/>
                  <a:pt x="913001" y="575026"/>
                  <a:pt x="898919" y="586762"/>
                </a:cubicBezTo>
                <a:cubicBezTo>
                  <a:pt x="891878" y="593803"/>
                  <a:pt x="882489" y="600844"/>
                  <a:pt x="875448" y="607885"/>
                </a:cubicBezTo>
                <a:cubicBezTo>
                  <a:pt x="861366" y="619620"/>
                  <a:pt x="849631" y="631355"/>
                  <a:pt x="837896" y="643091"/>
                </a:cubicBezTo>
                <a:cubicBezTo>
                  <a:pt x="830854" y="650132"/>
                  <a:pt x="823813" y="657173"/>
                  <a:pt x="814425" y="664214"/>
                </a:cubicBezTo>
                <a:cubicBezTo>
                  <a:pt x="802690" y="675949"/>
                  <a:pt x="788608" y="687685"/>
                  <a:pt x="776872" y="701767"/>
                </a:cubicBezTo>
                <a:cubicBezTo>
                  <a:pt x="769831" y="708808"/>
                  <a:pt x="762790" y="718196"/>
                  <a:pt x="753402" y="725237"/>
                </a:cubicBezTo>
                <a:cubicBezTo>
                  <a:pt x="741667" y="736973"/>
                  <a:pt x="729931" y="751055"/>
                  <a:pt x="718196" y="762790"/>
                </a:cubicBezTo>
                <a:cubicBezTo>
                  <a:pt x="715849" y="765137"/>
                  <a:pt x="713502" y="767484"/>
                  <a:pt x="711155" y="769831"/>
                </a:cubicBezTo>
                <a:cubicBezTo>
                  <a:pt x="704114" y="776872"/>
                  <a:pt x="699420" y="783914"/>
                  <a:pt x="694726" y="788608"/>
                </a:cubicBezTo>
                <a:cubicBezTo>
                  <a:pt x="682991" y="800343"/>
                  <a:pt x="673602" y="812078"/>
                  <a:pt x="664214" y="823813"/>
                </a:cubicBezTo>
                <a:cubicBezTo>
                  <a:pt x="654826" y="833202"/>
                  <a:pt x="647785" y="844937"/>
                  <a:pt x="638397" y="854325"/>
                </a:cubicBezTo>
                <a:cubicBezTo>
                  <a:pt x="631355" y="861366"/>
                  <a:pt x="626661" y="868407"/>
                  <a:pt x="619620" y="875448"/>
                </a:cubicBezTo>
                <a:cubicBezTo>
                  <a:pt x="617273" y="877795"/>
                  <a:pt x="614926" y="880142"/>
                  <a:pt x="612579" y="880142"/>
                </a:cubicBezTo>
                <a:cubicBezTo>
                  <a:pt x="607885" y="882489"/>
                  <a:pt x="605538" y="887184"/>
                  <a:pt x="600844" y="889531"/>
                </a:cubicBezTo>
                <a:cubicBezTo>
                  <a:pt x="593803" y="894225"/>
                  <a:pt x="589109" y="898919"/>
                  <a:pt x="584415" y="905960"/>
                </a:cubicBezTo>
                <a:cubicBezTo>
                  <a:pt x="582068" y="908307"/>
                  <a:pt x="579721" y="908307"/>
                  <a:pt x="579721" y="910654"/>
                </a:cubicBezTo>
                <a:cubicBezTo>
                  <a:pt x="577373" y="913001"/>
                  <a:pt x="577373" y="913001"/>
                  <a:pt x="575026" y="915348"/>
                </a:cubicBezTo>
                <a:cubicBezTo>
                  <a:pt x="570332" y="920042"/>
                  <a:pt x="565638" y="927083"/>
                  <a:pt x="558597" y="931777"/>
                </a:cubicBezTo>
                <a:cubicBezTo>
                  <a:pt x="556250" y="934125"/>
                  <a:pt x="553903" y="938819"/>
                  <a:pt x="549209" y="941166"/>
                </a:cubicBezTo>
                <a:cubicBezTo>
                  <a:pt x="542168" y="948207"/>
                  <a:pt x="537474" y="955248"/>
                  <a:pt x="532780" y="959942"/>
                </a:cubicBezTo>
                <a:cubicBezTo>
                  <a:pt x="530433" y="962289"/>
                  <a:pt x="528085" y="964636"/>
                  <a:pt x="525738" y="966983"/>
                </a:cubicBezTo>
                <a:cubicBezTo>
                  <a:pt x="518697" y="976371"/>
                  <a:pt x="511656" y="983412"/>
                  <a:pt x="504615" y="992801"/>
                </a:cubicBezTo>
                <a:cubicBezTo>
                  <a:pt x="504615" y="995148"/>
                  <a:pt x="502268" y="995148"/>
                  <a:pt x="502268" y="995148"/>
                </a:cubicBezTo>
                <a:cubicBezTo>
                  <a:pt x="485839" y="1016271"/>
                  <a:pt x="469409" y="1039742"/>
                  <a:pt x="455327" y="1060865"/>
                </a:cubicBezTo>
                <a:cubicBezTo>
                  <a:pt x="452980" y="1063212"/>
                  <a:pt x="452980" y="1065559"/>
                  <a:pt x="450633" y="1067906"/>
                </a:cubicBezTo>
                <a:cubicBezTo>
                  <a:pt x="443592" y="1077294"/>
                  <a:pt x="438898" y="1086683"/>
                  <a:pt x="434204" y="1096071"/>
                </a:cubicBezTo>
                <a:cubicBezTo>
                  <a:pt x="431857" y="1098418"/>
                  <a:pt x="429509" y="1103112"/>
                  <a:pt x="429509" y="1105459"/>
                </a:cubicBezTo>
                <a:cubicBezTo>
                  <a:pt x="422468" y="1114847"/>
                  <a:pt x="417774" y="1126582"/>
                  <a:pt x="413080" y="1135970"/>
                </a:cubicBezTo>
                <a:cubicBezTo>
                  <a:pt x="410733" y="1138318"/>
                  <a:pt x="410733" y="1140665"/>
                  <a:pt x="408386" y="1143012"/>
                </a:cubicBezTo>
                <a:cubicBezTo>
                  <a:pt x="401345" y="1157094"/>
                  <a:pt x="394304" y="1168829"/>
                  <a:pt x="387263" y="1182911"/>
                </a:cubicBezTo>
                <a:cubicBezTo>
                  <a:pt x="387263" y="1182911"/>
                  <a:pt x="387263" y="1182911"/>
                  <a:pt x="387263" y="1185259"/>
                </a:cubicBezTo>
                <a:cubicBezTo>
                  <a:pt x="387263" y="1185259"/>
                  <a:pt x="384916" y="1187606"/>
                  <a:pt x="384916" y="1187606"/>
                </a:cubicBezTo>
                <a:cubicBezTo>
                  <a:pt x="382569" y="1189953"/>
                  <a:pt x="382569" y="1192300"/>
                  <a:pt x="380222" y="1194647"/>
                </a:cubicBezTo>
                <a:cubicBezTo>
                  <a:pt x="377874" y="1196994"/>
                  <a:pt x="377874" y="1199341"/>
                  <a:pt x="375527" y="1201688"/>
                </a:cubicBezTo>
                <a:cubicBezTo>
                  <a:pt x="373180" y="1204035"/>
                  <a:pt x="373180" y="1206382"/>
                  <a:pt x="370833" y="1208729"/>
                </a:cubicBezTo>
                <a:cubicBezTo>
                  <a:pt x="368486" y="1211076"/>
                  <a:pt x="366139" y="1215770"/>
                  <a:pt x="366139" y="1218117"/>
                </a:cubicBezTo>
                <a:cubicBezTo>
                  <a:pt x="366139" y="1220464"/>
                  <a:pt x="363792" y="1220464"/>
                  <a:pt x="363792" y="1222811"/>
                </a:cubicBezTo>
                <a:cubicBezTo>
                  <a:pt x="361445" y="1227505"/>
                  <a:pt x="359098" y="1229852"/>
                  <a:pt x="356751" y="1234546"/>
                </a:cubicBezTo>
                <a:cubicBezTo>
                  <a:pt x="356751" y="1236893"/>
                  <a:pt x="354404" y="1236893"/>
                  <a:pt x="354404" y="1239241"/>
                </a:cubicBezTo>
                <a:cubicBezTo>
                  <a:pt x="352057" y="1243935"/>
                  <a:pt x="349710" y="1248629"/>
                  <a:pt x="347363" y="1250976"/>
                </a:cubicBezTo>
                <a:cubicBezTo>
                  <a:pt x="347363" y="1253323"/>
                  <a:pt x="345016" y="1253323"/>
                  <a:pt x="345016" y="1255670"/>
                </a:cubicBezTo>
                <a:cubicBezTo>
                  <a:pt x="342669" y="1260364"/>
                  <a:pt x="340322" y="1265058"/>
                  <a:pt x="337975" y="1269752"/>
                </a:cubicBezTo>
                <a:cubicBezTo>
                  <a:pt x="337975" y="1272099"/>
                  <a:pt x="335628" y="1272099"/>
                  <a:pt x="335628" y="1274446"/>
                </a:cubicBezTo>
                <a:cubicBezTo>
                  <a:pt x="333281" y="1279140"/>
                  <a:pt x="330934" y="1283834"/>
                  <a:pt x="330934" y="1288529"/>
                </a:cubicBezTo>
                <a:cubicBezTo>
                  <a:pt x="330934" y="1290876"/>
                  <a:pt x="328587" y="1293223"/>
                  <a:pt x="328587" y="1295570"/>
                </a:cubicBezTo>
                <a:cubicBezTo>
                  <a:pt x="326239" y="1300264"/>
                  <a:pt x="326239" y="1304958"/>
                  <a:pt x="323892" y="1307305"/>
                </a:cubicBezTo>
                <a:cubicBezTo>
                  <a:pt x="323892" y="1307305"/>
                  <a:pt x="323892" y="1307305"/>
                  <a:pt x="323892" y="1309652"/>
                </a:cubicBezTo>
                <a:cubicBezTo>
                  <a:pt x="321545" y="1309652"/>
                  <a:pt x="321545" y="1309652"/>
                  <a:pt x="319198" y="1309652"/>
                </a:cubicBezTo>
                <a:cubicBezTo>
                  <a:pt x="307463" y="1309652"/>
                  <a:pt x="298075" y="1319040"/>
                  <a:pt x="298075" y="1330775"/>
                </a:cubicBezTo>
                <a:cubicBezTo>
                  <a:pt x="298075" y="1337817"/>
                  <a:pt x="300422" y="1342511"/>
                  <a:pt x="307463" y="1347205"/>
                </a:cubicBezTo>
                <a:cubicBezTo>
                  <a:pt x="295728" y="1363634"/>
                  <a:pt x="286340" y="1377716"/>
                  <a:pt x="276951" y="1394146"/>
                </a:cubicBezTo>
                <a:cubicBezTo>
                  <a:pt x="276951" y="1394146"/>
                  <a:pt x="274604" y="1396493"/>
                  <a:pt x="274604" y="1398840"/>
                </a:cubicBezTo>
                <a:cubicBezTo>
                  <a:pt x="267563" y="1408228"/>
                  <a:pt x="262869" y="1419963"/>
                  <a:pt x="255828" y="1429351"/>
                </a:cubicBezTo>
                <a:cubicBezTo>
                  <a:pt x="255828" y="1431698"/>
                  <a:pt x="253481" y="1434045"/>
                  <a:pt x="253481" y="1436392"/>
                </a:cubicBezTo>
                <a:cubicBezTo>
                  <a:pt x="248787" y="1445781"/>
                  <a:pt x="241746" y="1455169"/>
                  <a:pt x="237052" y="1466904"/>
                </a:cubicBezTo>
                <a:cubicBezTo>
                  <a:pt x="237052" y="1469251"/>
                  <a:pt x="234705" y="1471598"/>
                  <a:pt x="234705" y="1473945"/>
                </a:cubicBezTo>
                <a:cubicBezTo>
                  <a:pt x="230011" y="1483333"/>
                  <a:pt x="225316" y="1495069"/>
                  <a:pt x="220622" y="1504457"/>
                </a:cubicBezTo>
                <a:cubicBezTo>
                  <a:pt x="218275" y="1506804"/>
                  <a:pt x="218275" y="1509151"/>
                  <a:pt x="215928" y="1511498"/>
                </a:cubicBezTo>
                <a:cubicBezTo>
                  <a:pt x="211234" y="1520886"/>
                  <a:pt x="206540" y="1532621"/>
                  <a:pt x="201846" y="1542009"/>
                </a:cubicBezTo>
                <a:cubicBezTo>
                  <a:pt x="199499" y="1544357"/>
                  <a:pt x="199499" y="1549051"/>
                  <a:pt x="197152" y="1551398"/>
                </a:cubicBezTo>
                <a:cubicBezTo>
                  <a:pt x="192458" y="1560786"/>
                  <a:pt x="187764" y="1570174"/>
                  <a:pt x="185417" y="1581909"/>
                </a:cubicBezTo>
                <a:cubicBezTo>
                  <a:pt x="183070" y="1584256"/>
                  <a:pt x="183070" y="1588950"/>
                  <a:pt x="180723" y="1591297"/>
                </a:cubicBezTo>
                <a:cubicBezTo>
                  <a:pt x="176028" y="1600686"/>
                  <a:pt x="171334" y="1612421"/>
                  <a:pt x="168987" y="1624156"/>
                </a:cubicBezTo>
                <a:cubicBezTo>
                  <a:pt x="166640" y="1628850"/>
                  <a:pt x="166640" y="1631197"/>
                  <a:pt x="164293" y="1635891"/>
                </a:cubicBezTo>
                <a:cubicBezTo>
                  <a:pt x="159599" y="1647627"/>
                  <a:pt x="157252" y="1657015"/>
                  <a:pt x="152558" y="1668750"/>
                </a:cubicBezTo>
                <a:cubicBezTo>
                  <a:pt x="143170" y="1673444"/>
                  <a:pt x="140823" y="1678138"/>
                  <a:pt x="140823" y="1680485"/>
                </a:cubicBezTo>
                <a:cubicBezTo>
                  <a:pt x="136129" y="1692221"/>
                  <a:pt x="133782" y="1701609"/>
                  <a:pt x="129088" y="1713344"/>
                </a:cubicBezTo>
                <a:cubicBezTo>
                  <a:pt x="129088" y="1715691"/>
                  <a:pt x="126741" y="1718038"/>
                  <a:pt x="126741" y="1722732"/>
                </a:cubicBezTo>
                <a:cubicBezTo>
                  <a:pt x="122046" y="1734467"/>
                  <a:pt x="119699" y="1746203"/>
                  <a:pt x="115005" y="1760285"/>
                </a:cubicBezTo>
                <a:cubicBezTo>
                  <a:pt x="115005" y="1762632"/>
                  <a:pt x="112658" y="1764979"/>
                  <a:pt x="112658" y="1767326"/>
                </a:cubicBezTo>
                <a:cubicBezTo>
                  <a:pt x="107964" y="1781408"/>
                  <a:pt x="105617" y="1793144"/>
                  <a:pt x="100923" y="1807226"/>
                </a:cubicBezTo>
                <a:cubicBezTo>
                  <a:pt x="100923" y="1809573"/>
                  <a:pt x="98576" y="1811920"/>
                  <a:pt x="98576" y="1814267"/>
                </a:cubicBezTo>
                <a:cubicBezTo>
                  <a:pt x="93882" y="1828349"/>
                  <a:pt x="91535" y="1842432"/>
                  <a:pt x="89188" y="1856514"/>
                </a:cubicBezTo>
                <a:cubicBezTo>
                  <a:pt x="89188" y="1858861"/>
                  <a:pt x="89188" y="1858861"/>
                  <a:pt x="89188" y="1861208"/>
                </a:cubicBezTo>
                <a:cubicBezTo>
                  <a:pt x="84494" y="1875290"/>
                  <a:pt x="82147" y="1891719"/>
                  <a:pt x="79800" y="1905802"/>
                </a:cubicBezTo>
                <a:cubicBezTo>
                  <a:pt x="79800" y="1908149"/>
                  <a:pt x="79800" y="1910496"/>
                  <a:pt x="79800" y="1910496"/>
                </a:cubicBezTo>
                <a:cubicBezTo>
                  <a:pt x="77453" y="1924578"/>
                  <a:pt x="72758" y="1941007"/>
                  <a:pt x="70411" y="1957437"/>
                </a:cubicBezTo>
                <a:cubicBezTo>
                  <a:pt x="70411" y="1957437"/>
                  <a:pt x="70411" y="1959784"/>
                  <a:pt x="70411" y="1959784"/>
                </a:cubicBezTo>
                <a:cubicBezTo>
                  <a:pt x="68064" y="1969172"/>
                  <a:pt x="65717" y="1980907"/>
                  <a:pt x="63370" y="1990295"/>
                </a:cubicBezTo>
                <a:cubicBezTo>
                  <a:pt x="63370" y="1990295"/>
                  <a:pt x="61023" y="1990295"/>
                  <a:pt x="61023" y="1990295"/>
                </a:cubicBezTo>
                <a:cubicBezTo>
                  <a:pt x="49288" y="1990295"/>
                  <a:pt x="39900" y="1999684"/>
                  <a:pt x="39900" y="2011419"/>
                </a:cubicBezTo>
                <a:cubicBezTo>
                  <a:pt x="39900" y="2018460"/>
                  <a:pt x="44594" y="2025501"/>
                  <a:pt x="51635" y="2030195"/>
                </a:cubicBezTo>
                <a:cubicBezTo>
                  <a:pt x="49288" y="2034889"/>
                  <a:pt x="46941" y="2039583"/>
                  <a:pt x="44594" y="2044277"/>
                </a:cubicBezTo>
                <a:cubicBezTo>
                  <a:pt x="39900" y="2048971"/>
                  <a:pt x="37553" y="2053666"/>
                  <a:pt x="37553" y="2058360"/>
                </a:cubicBezTo>
                <a:cubicBezTo>
                  <a:pt x="37553" y="2060707"/>
                  <a:pt x="37553" y="2063054"/>
                  <a:pt x="39900" y="2065401"/>
                </a:cubicBezTo>
                <a:cubicBezTo>
                  <a:pt x="30512" y="2112342"/>
                  <a:pt x="28165" y="2185100"/>
                  <a:pt x="25818" y="2257859"/>
                </a:cubicBezTo>
                <a:cubicBezTo>
                  <a:pt x="25818" y="2264900"/>
                  <a:pt x="25818" y="2274288"/>
                  <a:pt x="25818" y="2281329"/>
                </a:cubicBezTo>
                <a:cubicBezTo>
                  <a:pt x="16429" y="2283676"/>
                  <a:pt x="7041" y="2290717"/>
                  <a:pt x="7041" y="2300106"/>
                </a:cubicBezTo>
                <a:cubicBezTo>
                  <a:pt x="7041" y="2309494"/>
                  <a:pt x="14082" y="2318882"/>
                  <a:pt x="23470" y="2318882"/>
                </a:cubicBezTo>
                <a:cubicBezTo>
                  <a:pt x="23470" y="2321229"/>
                  <a:pt x="23470" y="2323576"/>
                  <a:pt x="23470" y="2323576"/>
                </a:cubicBezTo>
                <a:cubicBezTo>
                  <a:pt x="11735" y="2323576"/>
                  <a:pt x="2347" y="2332964"/>
                  <a:pt x="2347" y="2344700"/>
                </a:cubicBezTo>
                <a:cubicBezTo>
                  <a:pt x="2347" y="2354088"/>
                  <a:pt x="11735" y="2363476"/>
                  <a:pt x="21123" y="2363476"/>
                </a:cubicBezTo>
                <a:cubicBezTo>
                  <a:pt x="21123" y="2391640"/>
                  <a:pt x="18776" y="2415111"/>
                  <a:pt x="18776" y="2433887"/>
                </a:cubicBezTo>
                <a:cubicBezTo>
                  <a:pt x="11735" y="2436234"/>
                  <a:pt x="4694" y="2443275"/>
                  <a:pt x="4694" y="2452664"/>
                </a:cubicBezTo>
                <a:cubicBezTo>
                  <a:pt x="4694" y="2455011"/>
                  <a:pt x="4694" y="2457358"/>
                  <a:pt x="7041" y="2459705"/>
                </a:cubicBezTo>
                <a:cubicBezTo>
                  <a:pt x="2347" y="2464399"/>
                  <a:pt x="0" y="2469093"/>
                  <a:pt x="0" y="2473787"/>
                </a:cubicBezTo>
                <a:cubicBezTo>
                  <a:pt x="0" y="2476134"/>
                  <a:pt x="0" y="2476134"/>
                  <a:pt x="0" y="2478481"/>
                </a:cubicBezTo>
                <a:cubicBezTo>
                  <a:pt x="0" y="2478481"/>
                  <a:pt x="0" y="2478481"/>
                  <a:pt x="0" y="2480828"/>
                </a:cubicBezTo>
                <a:cubicBezTo>
                  <a:pt x="0" y="2480828"/>
                  <a:pt x="0" y="2480828"/>
                  <a:pt x="0" y="2480828"/>
                </a:cubicBezTo>
                <a:cubicBezTo>
                  <a:pt x="0" y="2480828"/>
                  <a:pt x="0" y="2483175"/>
                  <a:pt x="0" y="2483175"/>
                </a:cubicBezTo>
                <a:cubicBezTo>
                  <a:pt x="0" y="2494910"/>
                  <a:pt x="9388" y="2504299"/>
                  <a:pt x="21123" y="2504299"/>
                </a:cubicBezTo>
                <a:cubicBezTo>
                  <a:pt x="21123" y="2504299"/>
                  <a:pt x="23470" y="2504299"/>
                  <a:pt x="23470" y="2504299"/>
                </a:cubicBezTo>
                <a:cubicBezTo>
                  <a:pt x="23470" y="2506646"/>
                  <a:pt x="23470" y="2506646"/>
                  <a:pt x="23470" y="2508993"/>
                </a:cubicBezTo>
                <a:cubicBezTo>
                  <a:pt x="14082" y="2508993"/>
                  <a:pt x="4694" y="2518381"/>
                  <a:pt x="4694" y="2527769"/>
                </a:cubicBezTo>
                <a:cubicBezTo>
                  <a:pt x="4694" y="2534810"/>
                  <a:pt x="9388" y="2541851"/>
                  <a:pt x="16429" y="2546545"/>
                </a:cubicBezTo>
                <a:cubicBezTo>
                  <a:pt x="9388" y="2548892"/>
                  <a:pt x="4694" y="2555934"/>
                  <a:pt x="4694" y="2565322"/>
                </a:cubicBezTo>
                <a:cubicBezTo>
                  <a:pt x="4694" y="2570016"/>
                  <a:pt x="7041" y="2572363"/>
                  <a:pt x="7041" y="2574710"/>
                </a:cubicBezTo>
                <a:cubicBezTo>
                  <a:pt x="7041" y="2574710"/>
                  <a:pt x="7041" y="2577057"/>
                  <a:pt x="7041" y="2577057"/>
                </a:cubicBezTo>
                <a:cubicBezTo>
                  <a:pt x="7041" y="2584098"/>
                  <a:pt x="11735" y="2591139"/>
                  <a:pt x="16429" y="2593486"/>
                </a:cubicBezTo>
                <a:cubicBezTo>
                  <a:pt x="16429" y="2593486"/>
                  <a:pt x="16429" y="2593486"/>
                  <a:pt x="16429" y="2595833"/>
                </a:cubicBezTo>
                <a:cubicBezTo>
                  <a:pt x="16429" y="2600527"/>
                  <a:pt x="18776" y="2605222"/>
                  <a:pt x="21123" y="2609916"/>
                </a:cubicBezTo>
                <a:cubicBezTo>
                  <a:pt x="11735" y="2612263"/>
                  <a:pt x="7041" y="2619304"/>
                  <a:pt x="7041" y="2628692"/>
                </a:cubicBezTo>
                <a:cubicBezTo>
                  <a:pt x="7041" y="2638080"/>
                  <a:pt x="14082" y="2645121"/>
                  <a:pt x="23470" y="2647468"/>
                </a:cubicBezTo>
                <a:cubicBezTo>
                  <a:pt x="16429" y="2649816"/>
                  <a:pt x="9388" y="2656857"/>
                  <a:pt x="9388" y="2666245"/>
                </a:cubicBezTo>
                <a:cubicBezTo>
                  <a:pt x="9388" y="2668592"/>
                  <a:pt x="9388" y="2670939"/>
                  <a:pt x="11735" y="2673286"/>
                </a:cubicBezTo>
                <a:cubicBezTo>
                  <a:pt x="11735" y="2675633"/>
                  <a:pt x="14082" y="2680327"/>
                  <a:pt x="16429" y="2682674"/>
                </a:cubicBezTo>
                <a:cubicBezTo>
                  <a:pt x="18776" y="2687368"/>
                  <a:pt x="23470" y="2692062"/>
                  <a:pt x="28165" y="2694409"/>
                </a:cubicBezTo>
                <a:cubicBezTo>
                  <a:pt x="28165" y="2694409"/>
                  <a:pt x="28165" y="2694409"/>
                  <a:pt x="28165" y="2694409"/>
                </a:cubicBezTo>
                <a:cubicBezTo>
                  <a:pt x="23470" y="2696756"/>
                  <a:pt x="18776" y="2703798"/>
                  <a:pt x="18776" y="2710839"/>
                </a:cubicBezTo>
                <a:cubicBezTo>
                  <a:pt x="18776" y="2720227"/>
                  <a:pt x="23470" y="2727268"/>
                  <a:pt x="32859" y="2729615"/>
                </a:cubicBezTo>
                <a:cubicBezTo>
                  <a:pt x="35206" y="2746044"/>
                  <a:pt x="37553" y="2762474"/>
                  <a:pt x="39900" y="2778903"/>
                </a:cubicBezTo>
                <a:cubicBezTo>
                  <a:pt x="39900" y="2781250"/>
                  <a:pt x="39900" y="2781250"/>
                  <a:pt x="39900" y="2783597"/>
                </a:cubicBezTo>
                <a:cubicBezTo>
                  <a:pt x="42247" y="2790638"/>
                  <a:pt x="42247" y="2795332"/>
                  <a:pt x="44594" y="2802374"/>
                </a:cubicBezTo>
                <a:cubicBezTo>
                  <a:pt x="44594" y="2802374"/>
                  <a:pt x="44594" y="2804721"/>
                  <a:pt x="44594" y="2804721"/>
                </a:cubicBezTo>
                <a:cubicBezTo>
                  <a:pt x="44594" y="2809415"/>
                  <a:pt x="46941" y="2811762"/>
                  <a:pt x="46941" y="2816456"/>
                </a:cubicBezTo>
                <a:cubicBezTo>
                  <a:pt x="51635" y="2839926"/>
                  <a:pt x="53982" y="2863397"/>
                  <a:pt x="58676" y="2884520"/>
                </a:cubicBezTo>
                <a:cubicBezTo>
                  <a:pt x="58676" y="2889214"/>
                  <a:pt x="61023" y="2893908"/>
                  <a:pt x="61023" y="2900949"/>
                </a:cubicBezTo>
                <a:cubicBezTo>
                  <a:pt x="63370" y="2910338"/>
                  <a:pt x="65717" y="2919726"/>
                  <a:pt x="65717" y="2929114"/>
                </a:cubicBezTo>
                <a:cubicBezTo>
                  <a:pt x="68064" y="2940849"/>
                  <a:pt x="70411" y="2950237"/>
                  <a:pt x="72758" y="2961973"/>
                </a:cubicBezTo>
                <a:cubicBezTo>
                  <a:pt x="72758" y="2966667"/>
                  <a:pt x="75105" y="2971361"/>
                  <a:pt x="75105" y="2976055"/>
                </a:cubicBezTo>
                <a:cubicBezTo>
                  <a:pt x="77453" y="2980749"/>
                  <a:pt x="77453" y="2987790"/>
                  <a:pt x="79800" y="2992484"/>
                </a:cubicBezTo>
                <a:cubicBezTo>
                  <a:pt x="77453" y="2994831"/>
                  <a:pt x="75105" y="2999525"/>
                  <a:pt x="75105" y="3004220"/>
                </a:cubicBezTo>
                <a:cubicBezTo>
                  <a:pt x="75105" y="3013608"/>
                  <a:pt x="79800" y="3020649"/>
                  <a:pt x="86841" y="3022996"/>
                </a:cubicBezTo>
                <a:cubicBezTo>
                  <a:pt x="89188" y="3030037"/>
                  <a:pt x="89188" y="3034731"/>
                  <a:pt x="91535" y="3041772"/>
                </a:cubicBezTo>
                <a:cubicBezTo>
                  <a:pt x="93882" y="3048813"/>
                  <a:pt x="96229" y="3055855"/>
                  <a:pt x="98576" y="3062896"/>
                </a:cubicBezTo>
                <a:cubicBezTo>
                  <a:pt x="105617" y="3084019"/>
                  <a:pt x="110311" y="3107490"/>
                  <a:pt x="117352" y="3128613"/>
                </a:cubicBezTo>
                <a:cubicBezTo>
                  <a:pt x="119699" y="3135654"/>
                  <a:pt x="122046" y="3140348"/>
                  <a:pt x="122046" y="3147389"/>
                </a:cubicBezTo>
                <a:cubicBezTo>
                  <a:pt x="126741" y="3166166"/>
                  <a:pt x="133782" y="3182595"/>
                  <a:pt x="140823" y="3201371"/>
                </a:cubicBezTo>
                <a:cubicBezTo>
                  <a:pt x="143170" y="3208413"/>
                  <a:pt x="145517" y="3217801"/>
                  <a:pt x="147864" y="3224842"/>
                </a:cubicBezTo>
                <a:cubicBezTo>
                  <a:pt x="154905" y="3245965"/>
                  <a:pt x="164293" y="3267089"/>
                  <a:pt x="171334" y="3288212"/>
                </a:cubicBezTo>
                <a:cubicBezTo>
                  <a:pt x="173681" y="3295253"/>
                  <a:pt x="178376" y="3302295"/>
                  <a:pt x="180723" y="3311683"/>
                </a:cubicBezTo>
                <a:cubicBezTo>
                  <a:pt x="183070" y="3318724"/>
                  <a:pt x="185417" y="3325765"/>
                  <a:pt x="190111" y="3332806"/>
                </a:cubicBezTo>
                <a:cubicBezTo>
                  <a:pt x="190111" y="3335153"/>
                  <a:pt x="192458" y="3337500"/>
                  <a:pt x="192458" y="3339847"/>
                </a:cubicBezTo>
                <a:cubicBezTo>
                  <a:pt x="194805" y="3346888"/>
                  <a:pt x="197152" y="3351582"/>
                  <a:pt x="199499" y="3358623"/>
                </a:cubicBezTo>
                <a:cubicBezTo>
                  <a:pt x="204193" y="3370359"/>
                  <a:pt x="208887" y="3379747"/>
                  <a:pt x="211234" y="3391482"/>
                </a:cubicBezTo>
                <a:cubicBezTo>
                  <a:pt x="213581" y="3396176"/>
                  <a:pt x="215928" y="3403217"/>
                  <a:pt x="218275" y="3407912"/>
                </a:cubicBezTo>
                <a:cubicBezTo>
                  <a:pt x="222969" y="3419647"/>
                  <a:pt x="227664" y="3431382"/>
                  <a:pt x="232358" y="3440770"/>
                </a:cubicBezTo>
                <a:cubicBezTo>
                  <a:pt x="232358" y="3443117"/>
                  <a:pt x="234705" y="3443117"/>
                  <a:pt x="234705" y="3445464"/>
                </a:cubicBezTo>
                <a:cubicBezTo>
                  <a:pt x="237052" y="3447811"/>
                  <a:pt x="237052" y="3450158"/>
                  <a:pt x="237052" y="3452505"/>
                </a:cubicBezTo>
                <a:cubicBezTo>
                  <a:pt x="241746" y="3466588"/>
                  <a:pt x="248787" y="3480670"/>
                  <a:pt x="255828" y="3492405"/>
                </a:cubicBezTo>
                <a:cubicBezTo>
                  <a:pt x="258175" y="3494752"/>
                  <a:pt x="258175" y="3499446"/>
                  <a:pt x="260522" y="3501793"/>
                </a:cubicBezTo>
                <a:cubicBezTo>
                  <a:pt x="267563" y="3515876"/>
                  <a:pt x="274604" y="3532305"/>
                  <a:pt x="281646" y="3546387"/>
                </a:cubicBezTo>
                <a:cubicBezTo>
                  <a:pt x="281646" y="3546387"/>
                  <a:pt x="281646" y="3548734"/>
                  <a:pt x="283993" y="3551081"/>
                </a:cubicBezTo>
                <a:cubicBezTo>
                  <a:pt x="333281" y="3649657"/>
                  <a:pt x="387263" y="3741192"/>
                  <a:pt x="445939" y="3820992"/>
                </a:cubicBezTo>
                <a:cubicBezTo>
                  <a:pt x="445939" y="3820992"/>
                  <a:pt x="445939" y="3820992"/>
                  <a:pt x="445939" y="3823339"/>
                </a:cubicBezTo>
                <a:cubicBezTo>
                  <a:pt x="460021" y="3849156"/>
                  <a:pt x="476450" y="3872627"/>
                  <a:pt x="492880" y="3893750"/>
                </a:cubicBezTo>
                <a:cubicBezTo>
                  <a:pt x="492880" y="3893750"/>
                  <a:pt x="495227" y="3896097"/>
                  <a:pt x="495227" y="3896097"/>
                </a:cubicBezTo>
                <a:cubicBezTo>
                  <a:pt x="499921" y="3900791"/>
                  <a:pt x="504615" y="3907832"/>
                  <a:pt x="506962" y="3912527"/>
                </a:cubicBezTo>
                <a:cubicBezTo>
                  <a:pt x="509309" y="3914873"/>
                  <a:pt x="509309" y="3917221"/>
                  <a:pt x="511656" y="3917221"/>
                </a:cubicBezTo>
                <a:cubicBezTo>
                  <a:pt x="516350" y="3921915"/>
                  <a:pt x="518697" y="3926609"/>
                  <a:pt x="523391" y="3928956"/>
                </a:cubicBezTo>
                <a:cubicBezTo>
                  <a:pt x="525738" y="3931303"/>
                  <a:pt x="528085" y="3933650"/>
                  <a:pt x="530433" y="3935997"/>
                </a:cubicBezTo>
                <a:cubicBezTo>
                  <a:pt x="532780" y="3938344"/>
                  <a:pt x="537474" y="3943038"/>
                  <a:pt x="539821" y="3945385"/>
                </a:cubicBezTo>
                <a:cubicBezTo>
                  <a:pt x="542168" y="3947732"/>
                  <a:pt x="546862" y="3952426"/>
                  <a:pt x="549209" y="3954773"/>
                </a:cubicBezTo>
                <a:cubicBezTo>
                  <a:pt x="551556" y="3957120"/>
                  <a:pt x="553903" y="3959468"/>
                  <a:pt x="556250" y="3961814"/>
                </a:cubicBezTo>
                <a:cubicBezTo>
                  <a:pt x="556250" y="3961814"/>
                  <a:pt x="558597" y="3964162"/>
                  <a:pt x="558597" y="3964162"/>
                </a:cubicBezTo>
                <a:cubicBezTo>
                  <a:pt x="556250" y="3966508"/>
                  <a:pt x="553903" y="3971203"/>
                  <a:pt x="553903" y="3975897"/>
                </a:cubicBezTo>
                <a:cubicBezTo>
                  <a:pt x="553903" y="3987632"/>
                  <a:pt x="563291" y="3997020"/>
                  <a:pt x="575026" y="3997020"/>
                </a:cubicBezTo>
                <a:cubicBezTo>
                  <a:pt x="579721" y="3997020"/>
                  <a:pt x="582068" y="3994673"/>
                  <a:pt x="586762" y="3992326"/>
                </a:cubicBezTo>
                <a:cubicBezTo>
                  <a:pt x="593803" y="4001714"/>
                  <a:pt x="600844" y="4011102"/>
                  <a:pt x="607885" y="4020490"/>
                </a:cubicBezTo>
                <a:cubicBezTo>
                  <a:pt x="610232" y="4025185"/>
                  <a:pt x="612579" y="4027532"/>
                  <a:pt x="617273" y="4032226"/>
                </a:cubicBezTo>
                <a:cubicBezTo>
                  <a:pt x="626661" y="4043961"/>
                  <a:pt x="636050" y="4055696"/>
                  <a:pt x="645438" y="4067431"/>
                </a:cubicBezTo>
                <a:cubicBezTo>
                  <a:pt x="647785" y="4069779"/>
                  <a:pt x="650132" y="4072125"/>
                  <a:pt x="652479" y="4074473"/>
                </a:cubicBezTo>
                <a:cubicBezTo>
                  <a:pt x="675949" y="4102637"/>
                  <a:pt x="699420" y="4128455"/>
                  <a:pt x="722890" y="4154272"/>
                </a:cubicBezTo>
                <a:cubicBezTo>
                  <a:pt x="725237" y="4156619"/>
                  <a:pt x="727584" y="4158966"/>
                  <a:pt x="727584" y="4158966"/>
                </a:cubicBezTo>
                <a:cubicBezTo>
                  <a:pt x="739320" y="4170702"/>
                  <a:pt x="751055" y="4182437"/>
                  <a:pt x="760443" y="4191825"/>
                </a:cubicBezTo>
                <a:cubicBezTo>
                  <a:pt x="760443" y="4191825"/>
                  <a:pt x="762790" y="4194172"/>
                  <a:pt x="762790" y="4194172"/>
                </a:cubicBezTo>
                <a:cubicBezTo>
                  <a:pt x="774525" y="4205908"/>
                  <a:pt x="788608" y="4217643"/>
                  <a:pt x="800343" y="4229378"/>
                </a:cubicBezTo>
                <a:cubicBezTo>
                  <a:pt x="800343" y="4229378"/>
                  <a:pt x="802690" y="4229378"/>
                  <a:pt x="802690" y="4231725"/>
                </a:cubicBezTo>
                <a:cubicBezTo>
                  <a:pt x="814425" y="4241113"/>
                  <a:pt x="826160" y="4250501"/>
                  <a:pt x="835549" y="4259889"/>
                </a:cubicBezTo>
                <a:cubicBezTo>
                  <a:pt x="837896" y="4262236"/>
                  <a:pt x="840243" y="4264584"/>
                  <a:pt x="842590" y="4266930"/>
                </a:cubicBezTo>
                <a:cubicBezTo>
                  <a:pt x="854325" y="4276319"/>
                  <a:pt x="863713" y="4283360"/>
                  <a:pt x="875448" y="4290401"/>
                </a:cubicBezTo>
                <a:cubicBezTo>
                  <a:pt x="877795" y="4290401"/>
                  <a:pt x="877795" y="4292748"/>
                  <a:pt x="880142" y="4292748"/>
                </a:cubicBezTo>
                <a:cubicBezTo>
                  <a:pt x="887184" y="4299789"/>
                  <a:pt x="894225" y="4304483"/>
                  <a:pt x="901266" y="4311525"/>
                </a:cubicBezTo>
                <a:cubicBezTo>
                  <a:pt x="905960" y="4316219"/>
                  <a:pt x="910654" y="4320913"/>
                  <a:pt x="917695" y="4325607"/>
                </a:cubicBezTo>
                <a:cubicBezTo>
                  <a:pt x="922389" y="4330301"/>
                  <a:pt x="927083" y="4332648"/>
                  <a:pt x="931777" y="4337342"/>
                </a:cubicBezTo>
                <a:cubicBezTo>
                  <a:pt x="931777" y="4337342"/>
                  <a:pt x="931777" y="4337342"/>
                  <a:pt x="931777" y="4337342"/>
                </a:cubicBezTo>
                <a:cubicBezTo>
                  <a:pt x="936472" y="4342036"/>
                  <a:pt x="943513" y="4346730"/>
                  <a:pt x="948207" y="4351424"/>
                </a:cubicBezTo>
                <a:cubicBezTo>
                  <a:pt x="945860" y="4353771"/>
                  <a:pt x="943513" y="4358466"/>
                  <a:pt x="943513" y="4363160"/>
                </a:cubicBezTo>
                <a:cubicBezTo>
                  <a:pt x="943513" y="4374895"/>
                  <a:pt x="952901" y="4384283"/>
                  <a:pt x="964636" y="4384283"/>
                </a:cubicBezTo>
                <a:cubicBezTo>
                  <a:pt x="969330" y="4384283"/>
                  <a:pt x="976371" y="4381936"/>
                  <a:pt x="978718" y="4377242"/>
                </a:cubicBezTo>
                <a:cubicBezTo>
                  <a:pt x="981065" y="4377242"/>
                  <a:pt x="981065" y="4379589"/>
                  <a:pt x="983412" y="4379589"/>
                </a:cubicBezTo>
                <a:cubicBezTo>
                  <a:pt x="985760" y="4381936"/>
                  <a:pt x="990454" y="4384283"/>
                  <a:pt x="992801" y="4386630"/>
                </a:cubicBezTo>
                <a:cubicBezTo>
                  <a:pt x="995148" y="4388977"/>
                  <a:pt x="997495" y="4391324"/>
                  <a:pt x="999842" y="4393671"/>
                </a:cubicBezTo>
                <a:cubicBezTo>
                  <a:pt x="1004536" y="4398365"/>
                  <a:pt x="1009230" y="4400712"/>
                  <a:pt x="1013924" y="4405406"/>
                </a:cubicBezTo>
                <a:cubicBezTo>
                  <a:pt x="1011577" y="4407753"/>
                  <a:pt x="1009230" y="4412447"/>
                  <a:pt x="1009230" y="4417142"/>
                </a:cubicBezTo>
                <a:cubicBezTo>
                  <a:pt x="1009230" y="4428877"/>
                  <a:pt x="1018618" y="4438265"/>
                  <a:pt x="1030353" y="4438265"/>
                </a:cubicBezTo>
                <a:cubicBezTo>
                  <a:pt x="1037395" y="4438265"/>
                  <a:pt x="1042089" y="4435918"/>
                  <a:pt x="1046783" y="4431224"/>
                </a:cubicBezTo>
                <a:cubicBezTo>
                  <a:pt x="1051477" y="4435918"/>
                  <a:pt x="1056171" y="4438265"/>
                  <a:pt x="1063212" y="4442959"/>
                </a:cubicBezTo>
                <a:lnTo>
                  <a:pt x="1063212" y="4442959"/>
                </a:lnTo>
                <a:cubicBezTo>
                  <a:pt x="1065559" y="4442959"/>
                  <a:pt x="1065559" y="4445306"/>
                  <a:pt x="1067906" y="4445306"/>
                </a:cubicBezTo>
                <a:cubicBezTo>
                  <a:pt x="1093724" y="4461735"/>
                  <a:pt x="1119541" y="4478165"/>
                  <a:pt x="1145359" y="4494594"/>
                </a:cubicBezTo>
                <a:cubicBezTo>
                  <a:pt x="1150053" y="4496941"/>
                  <a:pt x="1154747" y="4499288"/>
                  <a:pt x="1157094" y="4501635"/>
                </a:cubicBezTo>
                <a:cubicBezTo>
                  <a:pt x="1182911" y="4518064"/>
                  <a:pt x="1208729" y="4532147"/>
                  <a:pt x="1234546" y="4548576"/>
                </a:cubicBezTo>
                <a:cubicBezTo>
                  <a:pt x="1239241" y="4550923"/>
                  <a:pt x="1243935" y="4553270"/>
                  <a:pt x="1248629" y="4555617"/>
                </a:cubicBezTo>
                <a:cubicBezTo>
                  <a:pt x="1274446" y="4569700"/>
                  <a:pt x="1302611" y="4583782"/>
                  <a:pt x="1328428" y="4597864"/>
                </a:cubicBezTo>
                <a:cubicBezTo>
                  <a:pt x="1333122" y="4600211"/>
                  <a:pt x="1337816" y="4602558"/>
                  <a:pt x="1342511" y="4604905"/>
                </a:cubicBezTo>
                <a:cubicBezTo>
                  <a:pt x="1365981" y="4616641"/>
                  <a:pt x="1389452" y="4628376"/>
                  <a:pt x="1412922" y="4637764"/>
                </a:cubicBezTo>
                <a:cubicBezTo>
                  <a:pt x="1417616" y="4640111"/>
                  <a:pt x="1419963" y="4642458"/>
                  <a:pt x="1424657" y="4642458"/>
                </a:cubicBezTo>
                <a:cubicBezTo>
                  <a:pt x="1427004" y="4642458"/>
                  <a:pt x="1429351" y="4644805"/>
                  <a:pt x="1429351" y="4644805"/>
                </a:cubicBezTo>
                <a:cubicBezTo>
                  <a:pt x="1436392" y="4647152"/>
                  <a:pt x="1441087" y="4649499"/>
                  <a:pt x="1448128" y="4651846"/>
                </a:cubicBezTo>
                <a:cubicBezTo>
                  <a:pt x="1455169" y="4654193"/>
                  <a:pt x="1462210" y="4658887"/>
                  <a:pt x="1469251" y="4661234"/>
                </a:cubicBezTo>
                <a:cubicBezTo>
                  <a:pt x="1478639" y="4665928"/>
                  <a:pt x="1488028" y="4668276"/>
                  <a:pt x="1497416" y="4672970"/>
                </a:cubicBezTo>
                <a:cubicBezTo>
                  <a:pt x="1504457" y="4675317"/>
                  <a:pt x="1511498" y="4680011"/>
                  <a:pt x="1518539" y="4682358"/>
                </a:cubicBezTo>
                <a:cubicBezTo>
                  <a:pt x="1527927" y="4687052"/>
                  <a:pt x="1537315" y="4689399"/>
                  <a:pt x="1546704" y="4694093"/>
                </a:cubicBezTo>
                <a:cubicBezTo>
                  <a:pt x="1553745" y="4696440"/>
                  <a:pt x="1560786" y="4698787"/>
                  <a:pt x="1567827" y="4703481"/>
                </a:cubicBezTo>
                <a:cubicBezTo>
                  <a:pt x="1577215" y="4705828"/>
                  <a:pt x="1586603" y="4710522"/>
                  <a:pt x="1595992" y="4712869"/>
                </a:cubicBezTo>
                <a:cubicBezTo>
                  <a:pt x="1603033" y="4715216"/>
                  <a:pt x="1610074" y="4717563"/>
                  <a:pt x="1619462" y="4719911"/>
                </a:cubicBezTo>
                <a:cubicBezTo>
                  <a:pt x="1628850" y="4722258"/>
                  <a:pt x="1638239" y="4726952"/>
                  <a:pt x="1647627" y="4729299"/>
                </a:cubicBezTo>
                <a:cubicBezTo>
                  <a:pt x="1654668" y="4731646"/>
                  <a:pt x="1661709" y="4733993"/>
                  <a:pt x="1668750" y="4736340"/>
                </a:cubicBezTo>
                <a:cubicBezTo>
                  <a:pt x="1678138" y="4738687"/>
                  <a:pt x="1689873" y="4743381"/>
                  <a:pt x="1699262" y="4745728"/>
                </a:cubicBezTo>
                <a:cubicBezTo>
                  <a:pt x="1706303" y="4748075"/>
                  <a:pt x="1713344" y="4750422"/>
                  <a:pt x="1718038" y="4752769"/>
                </a:cubicBezTo>
                <a:cubicBezTo>
                  <a:pt x="1732120" y="4757463"/>
                  <a:pt x="1743856" y="4759810"/>
                  <a:pt x="1757938" y="4764504"/>
                </a:cubicBezTo>
                <a:cubicBezTo>
                  <a:pt x="1762632" y="4764504"/>
                  <a:pt x="1764979" y="4766851"/>
                  <a:pt x="1769673" y="4766851"/>
                </a:cubicBezTo>
                <a:cubicBezTo>
                  <a:pt x="1781408" y="4769199"/>
                  <a:pt x="1790797" y="4771545"/>
                  <a:pt x="1802532" y="4776239"/>
                </a:cubicBezTo>
                <a:cubicBezTo>
                  <a:pt x="1802532" y="4778587"/>
                  <a:pt x="1802532" y="4778587"/>
                  <a:pt x="1802532" y="4780934"/>
                </a:cubicBezTo>
                <a:cubicBezTo>
                  <a:pt x="1802532" y="4792669"/>
                  <a:pt x="1811920" y="4802057"/>
                  <a:pt x="1823655" y="4802057"/>
                </a:cubicBezTo>
                <a:cubicBezTo>
                  <a:pt x="1833043" y="4802057"/>
                  <a:pt x="1840084" y="4797363"/>
                  <a:pt x="1842431" y="4790322"/>
                </a:cubicBezTo>
                <a:cubicBezTo>
                  <a:pt x="1844778" y="4790322"/>
                  <a:pt x="1849473" y="4792669"/>
                  <a:pt x="1851820" y="4792669"/>
                </a:cubicBezTo>
                <a:cubicBezTo>
                  <a:pt x="1854167" y="4792669"/>
                  <a:pt x="1856514" y="4792669"/>
                  <a:pt x="1856514" y="4792669"/>
                </a:cubicBezTo>
                <a:cubicBezTo>
                  <a:pt x="1858861" y="4792669"/>
                  <a:pt x="1863555" y="4792669"/>
                  <a:pt x="1865902" y="4795016"/>
                </a:cubicBezTo>
                <a:cubicBezTo>
                  <a:pt x="1868249" y="4795016"/>
                  <a:pt x="1870596" y="4795016"/>
                  <a:pt x="1872943" y="4795016"/>
                </a:cubicBezTo>
                <a:cubicBezTo>
                  <a:pt x="1875290" y="4795016"/>
                  <a:pt x="1877637" y="4795016"/>
                  <a:pt x="1877637" y="4795016"/>
                </a:cubicBezTo>
                <a:cubicBezTo>
                  <a:pt x="1882331" y="4795016"/>
                  <a:pt x="1884678" y="4797363"/>
                  <a:pt x="1889372" y="4797363"/>
                </a:cubicBezTo>
                <a:lnTo>
                  <a:pt x="1889372" y="4797363"/>
                </a:lnTo>
                <a:cubicBezTo>
                  <a:pt x="1891719" y="4806751"/>
                  <a:pt x="1898761" y="4811445"/>
                  <a:pt x="1908149" y="4811445"/>
                </a:cubicBezTo>
                <a:cubicBezTo>
                  <a:pt x="1915190" y="4811445"/>
                  <a:pt x="1919884" y="4809098"/>
                  <a:pt x="1922231" y="4804404"/>
                </a:cubicBezTo>
                <a:cubicBezTo>
                  <a:pt x="1933966" y="4806751"/>
                  <a:pt x="1948049" y="4809098"/>
                  <a:pt x="1959784" y="4811445"/>
                </a:cubicBezTo>
                <a:cubicBezTo>
                  <a:pt x="1971519" y="4813792"/>
                  <a:pt x="1980907" y="4816140"/>
                  <a:pt x="1992642" y="4818486"/>
                </a:cubicBezTo>
                <a:cubicBezTo>
                  <a:pt x="2006725" y="4820834"/>
                  <a:pt x="2018460" y="4823180"/>
                  <a:pt x="2032542" y="4825528"/>
                </a:cubicBezTo>
                <a:cubicBezTo>
                  <a:pt x="2044277" y="4827875"/>
                  <a:pt x="2056013" y="4830222"/>
                  <a:pt x="2067748" y="4830222"/>
                </a:cubicBezTo>
                <a:cubicBezTo>
                  <a:pt x="2081830" y="4832569"/>
                  <a:pt x="2093565" y="4834916"/>
                  <a:pt x="2107648" y="4834916"/>
                </a:cubicBezTo>
                <a:cubicBezTo>
                  <a:pt x="2119383" y="4837263"/>
                  <a:pt x="2131118" y="4837263"/>
                  <a:pt x="2142854" y="4839610"/>
                </a:cubicBezTo>
                <a:cubicBezTo>
                  <a:pt x="2156936" y="4841957"/>
                  <a:pt x="2168671" y="4841957"/>
                  <a:pt x="2182753" y="4844304"/>
                </a:cubicBezTo>
                <a:cubicBezTo>
                  <a:pt x="2194488" y="4846651"/>
                  <a:pt x="2206224" y="4846651"/>
                  <a:pt x="2215612" y="4846651"/>
                </a:cubicBezTo>
                <a:cubicBezTo>
                  <a:pt x="2229694" y="4848998"/>
                  <a:pt x="2243776" y="4848998"/>
                  <a:pt x="2257859" y="4848998"/>
                </a:cubicBezTo>
                <a:cubicBezTo>
                  <a:pt x="2269594" y="4848998"/>
                  <a:pt x="2278982" y="4851345"/>
                  <a:pt x="2290717" y="4851345"/>
                </a:cubicBezTo>
                <a:cubicBezTo>
                  <a:pt x="2307147" y="4851345"/>
                  <a:pt x="2321229" y="4853692"/>
                  <a:pt x="2337658" y="4853692"/>
                </a:cubicBezTo>
                <a:cubicBezTo>
                  <a:pt x="2347047" y="4853692"/>
                  <a:pt x="2354088" y="4853692"/>
                  <a:pt x="2363476" y="4856039"/>
                </a:cubicBezTo>
                <a:cubicBezTo>
                  <a:pt x="2389293" y="4856039"/>
                  <a:pt x="2412764" y="4856039"/>
                  <a:pt x="2438581" y="4856039"/>
                </a:cubicBezTo>
                <a:cubicBezTo>
                  <a:pt x="2459705" y="4856039"/>
                  <a:pt x="2480828" y="4856039"/>
                  <a:pt x="2501952" y="4856039"/>
                </a:cubicBezTo>
                <a:cubicBezTo>
                  <a:pt x="2508993" y="4856039"/>
                  <a:pt x="2516034" y="4856039"/>
                  <a:pt x="2523075" y="4856039"/>
                </a:cubicBezTo>
                <a:cubicBezTo>
                  <a:pt x="2537157" y="4856039"/>
                  <a:pt x="2551239" y="4856039"/>
                  <a:pt x="2565322" y="4853692"/>
                </a:cubicBezTo>
                <a:cubicBezTo>
                  <a:pt x="2572363" y="4853692"/>
                  <a:pt x="2579404" y="4853692"/>
                  <a:pt x="2586445" y="4851345"/>
                </a:cubicBezTo>
                <a:cubicBezTo>
                  <a:pt x="2600528" y="4851345"/>
                  <a:pt x="2614610" y="4848998"/>
                  <a:pt x="2628692" y="4848998"/>
                </a:cubicBezTo>
                <a:cubicBezTo>
                  <a:pt x="2635733" y="4848998"/>
                  <a:pt x="2642774" y="4846651"/>
                  <a:pt x="2649816" y="4846651"/>
                </a:cubicBezTo>
                <a:cubicBezTo>
                  <a:pt x="2656857" y="4846651"/>
                  <a:pt x="2663898" y="4844304"/>
                  <a:pt x="2670939" y="4844304"/>
                </a:cubicBezTo>
                <a:cubicBezTo>
                  <a:pt x="2673286" y="4853692"/>
                  <a:pt x="2680327" y="4860733"/>
                  <a:pt x="2689715" y="4860733"/>
                </a:cubicBezTo>
                <a:cubicBezTo>
                  <a:pt x="2701450" y="4860733"/>
                  <a:pt x="2710839" y="4851345"/>
                  <a:pt x="2710839" y="4839610"/>
                </a:cubicBezTo>
                <a:cubicBezTo>
                  <a:pt x="2710839" y="4839610"/>
                  <a:pt x="2710839" y="4839610"/>
                  <a:pt x="2710839" y="4837263"/>
                </a:cubicBezTo>
                <a:cubicBezTo>
                  <a:pt x="2720227" y="4837263"/>
                  <a:pt x="2727268" y="4834916"/>
                  <a:pt x="2736656" y="4834916"/>
                </a:cubicBezTo>
                <a:cubicBezTo>
                  <a:pt x="2746044" y="4834916"/>
                  <a:pt x="2755433" y="4832569"/>
                  <a:pt x="2764821" y="4830222"/>
                </a:cubicBezTo>
                <a:cubicBezTo>
                  <a:pt x="2767168" y="4830222"/>
                  <a:pt x="2769515" y="4830222"/>
                  <a:pt x="2771862" y="4830222"/>
                </a:cubicBezTo>
                <a:cubicBezTo>
                  <a:pt x="2771862" y="4830222"/>
                  <a:pt x="2774209" y="4830222"/>
                  <a:pt x="2774209" y="4830222"/>
                </a:cubicBezTo>
                <a:cubicBezTo>
                  <a:pt x="2776556" y="4830222"/>
                  <a:pt x="2781250" y="4830222"/>
                  <a:pt x="2783597" y="4827875"/>
                </a:cubicBezTo>
                <a:cubicBezTo>
                  <a:pt x="2790638" y="4827875"/>
                  <a:pt x="2797679" y="4825528"/>
                  <a:pt x="2804721" y="4825528"/>
                </a:cubicBezTo>
                <a:cubicBezTo>
                  <a:pt x="2814109" y="4823180"/>
                  <a:pt x="2823497" y="4823180"/>
                  <a:pt x="2832885" y="4820834"/>
                </a:cubicBezTo>
                <a:cubicBezTo>
                  <a:pt x="2846967" y="4818486"/>
                  <a:pt x="2858703" y="4816140"/>
                  <a:pt x="2872785" y="4813792"/>
                </a:cubicBezTo>
                <a:cubicBezTo>
                  <a:pt x="2882173" y="4811445"/>
                  <a:pt x="2891561" y="4811445"/>
                  <a:pt x="2900949" y="4809098"/>
                </a:cubicBezTo>
                <a:cubicBezTo>
                  <a:pt x="2915032" y="4806751"/>
                  <a:pt x="2929114" y="4804404"/>
                  <a:pt x="2940849" y="4799710"/>
                </a:cubicBezTo>
                <a:cubicBezTo>
                  <a:pt x="2943196" y="4799710"/>
                  <a:pt x="2945543" y="4799710"/>
                  <a:pt x="2947890" y="4797363"/>
                </a:cubicBezTo>
                <a:cubicBezTo>
                  <a:pt x="2950237" y="4806751"/>
                  <a:pt x="2957279" y="4813792"/>
                  <a:pt x="2966667" y="4813792"/>
                </a:cubicBezTo>
                <a:cubicBezTo>
                  <a:pt x="2978402" y="4813792"/>
                  <a:pt x="2987790" y="4804404"/>
                  <a:pt x="2987790" y="4792669"/>
                </a:cubicBezTo>
                <a:cubicBezTo>
                  <a:pt x="2987790" y="4790322"/>
                  <a:pt x="2987790" y="4790322"/>
                  <a:pt x="2987790" y="4787975"/>
                </a:cubicBezTo>
                <a:cubicBezTo>
                  <a:pt x="3001872" y="4785628"/>
                  <a:pt x="3015955" y="4780934"/>
                  <a:pt x="3032384" y="4776239"/>
                </a:cubicBezTo>
                <a:cubicBezTo>
                  <a:pt x="3039425" y="4773893"/>
                  <a:pt x="3044119" y="4773893"/>
                  <a:pt x="3051160" y="4771545"/>
                </a:cubicBezTo>
                <a:cubicBezTo>
                  <a:pt x="3065243" y="4766851"/>
                  <a:pt x="3081672" y="4764504"/>
                  <a:pt x="3095754" y="4759810"/>
                </a:cubicBezTo>
                <a:cubicBezTo>
                  <a:pt x="3102795" y="4757463"/>
                  <a:pt x="3109837" y="4755116"/>
                  <a:pt x="3119225" y="4752769"/>
                </a:cubicBezTo>
                <a:cubicBezTo>
                  <a:pt x="3133307" y="4748075"/>
                  <a:pt x="3145042" y="4745728"/>
                  <a:pt x="3159125" y="4741034"/>
                </a:cubicBezTo>
                <a:cubicBezTo>
                  <a:pt x="3166166" y="4738687"/>
                  <a:pt x="3175554" y="4736340"/>
                  <a:pt x="3182595" y="4733993"/>
                </a:cubicBezTo>
                <a:cubicBezTo>
                  <a:pt x="3196677" y="4729299"/>
                  <a:pt x="3208412" y="4724605"/>
                  <a:pt x="3222495" y="4719911"/>
                </a:cubicBezTo>
                <a:cubicBezTo>
                  <a:pt x="3227189" y="4717563"/>
                  <a:pt x="3234230" y="4715216"/>
                  <a:pt x="3238924" y="4715216"/>
                </a:cubicBezTo>
                <a:cubicBezTo>
                  <a:pt x="3248312" y="4712869"/>
                  <a:pt x="3255353" y="4708175"/>
                  <a:pt x="3264742" y="4705828"/>
                </a:cubicBezTo>
                <a:cubicBezTo>
                  <a:pt x="3267089" y="4705828"/>
                  <a:pt x="3269436" y="4703481"/>
                  <a:pt x="3271783" y="4703481"/>
                </a:cubicBezTo>
                <a:cubicBezTo>
                  <a:pt x="3292906" y="4696440"/>
                  <a:pt x="3316377" y="4687052"/>
                  <a:pt x="3337500" y="4677664"/>
                </a:cubicBezTo>
                <a:cubicBezTo>
                  <a:pt x="3342194" y="4675317"/>
                  <a:pt x="3344541" y="4675317"/>
                  <a:pt x="3349235" y="4672970"/>
                </a:cubicBezTo>
                <a:cubicBezTo>
                  <a:pt x="3365664" y="4665928"/>
                  <a:pt x="3379747" y="4658887"/>
                  <a:pt x="3396176" y="4651846"/>
                </a:cubicBezTo>
                <a:cubicBezTo>
                  <a:pt x="3398523" y="4658887"/>
                  <a:pt x="3405565" y="4663582"/>
                  <a:pt x="3414953" y="4663582"/>
                </a:cubicBezTo>
                <a:cubicBezTo>
                  <a:pt x="3426688" y="4663582"/>
                  <a:pt x="3436076" y="4654193"/>
                  <a:pt x="3436076" y="4642458"/>
                </a:cubicBezTo>
                <a:cubicBezTo>
                  <a:pt x="3436076" y="4640111"/>
                  <a:pt x="3436076" y="4637764"/>
                  <a:pt x="3433729" y="4635417"/>
                </a:cubicBezTo>
                <a:cubicBezTo>
                  <a:pt x="3438423" y="4633070"/>
                  <a:pt x="3443117" y="4630723"/>
                  <a:pt x="3450158" y="4628376"/>
                </a:cubicBezTo>
                <a:cubicBezTo>
                  <a:pt x="3452505" y="4626029"/>
                  <a:pt x="3457200" y="4626029"/>
                  <a:pt x="3459546" y="4623681"/>
                </a:cubicBezTo>
                <a:cubicBezTo>
                  <a:pt x="3471282" y="4618987"/>
                  <a:pt x="3480670" y="4614293"/>
                  <a:pt x="3492405" y="4607252"/>
                </a:cubicBezTo>
                <a:cubicBezTo>
                  <a:pt x="3494752" y="4604905"/>
                  <a:pt x="3499446" y="4604905"/>
                  <a:pt x="3501793" y="4602558"/>
                </a:cubicBezTo>
                <a:cubicBezTo>
                  <a:pt x="3506487" y="4600211"/>
                  <a:pt x="3511182" y="4597864"/>
                  <a:pt x="3515876" y="4595517"/>
                </a:cubicBezTo>
                <a:cubicBezTo>
                  <a:pt x="3515876" y="4595517"/>
                  <a:pt x="3515876" y="4595517"/>
                  <a:pt x="3518223" y="4595517"/>
                </a:cubicBezTo>
                <a:cubicBezTo>
                  <a:pt x="3539346" y="4586129"/>
                  <a:pt x="3558123" y="4574394"/>
                  <a:pt x="3579246" y="4565005"/>
                </a:cubicBezTo>
                <a:cubicBezTo>
                  <a:pt x="3586287" y="4562658"/>
                  <a:pt x="3590981" y="4557964"/>
                  <a:pt x="3598022" y="4555617"/>
                </a:cubicBezTo>
                <a:cubicBezTo>
                  <a:pt x="3612104" y="4548576"/>
                  <a:pt x="3628534" y="4539188"/>
                  <a:pt x="3642616" y="4529800"/>
                </a:cubicBezTo>
                <a:cubicBezTo>
                  <a:pt x="3649657" y="4525106"/>
                  <a:pt x="3654351" y="4522759"/>
                  <a:pt x="3661392" y="4518064"/>
                </a:cubicBezTo>
                <a:cubicBezTo>
                  <a:pt x="3680169" y="4506329"/>
                  <a:pt x="3698945" y="4494594"/>
                  <a:pt x="3720069" y="4482859"/>
                </a:cubicBezTo>
                <a:cubicBezTo>
                  <a:pt x="3724763" y="4480512"/>
                  <a:pt x="3729457" y="4475818"/>
                  <a:pt x="3734151" y="4473471"/>
                </a:cubicBezTo>
                <a:cubicBezTo>
                  <a:pt x="3748233" y="4464083"/>
                  <a:pt x="3764662" y="4454694"/>
                  <a:pt x="3778745" y="4445306"/>
                </a:cubicBezTo>
                <a:cubicBezTo>
                  <a:pt x="3785786" y="4440612"/>
                  <a:pt x="3792827" y="4435918"/>
                  <a:pt x="3797521" y="4431224"/>
                </a:cubicBezTo>
                <a:cubicBezTo>
                  <a:pt x="3802215" y="4428877"/>
                  <a:pt x="3806909" y="4424183"/>
                  <a:pt x="3811603" y="4421836"/>
                </a:cubicBezTo>
                <a:cubicBezTo>
                  <a:pt x="3820992" y="4414794"/>
                  <a:pt x="3832727" y="4407753"/>
                  <a:pt x="3842115" y="4400712"/>
                </a:cubicBezTo>
                <a:cubicBezTo>
                  <a:pt x="3846809" y="4398365"/>
                  <a:pt x="3851503" y="4393671"/>
                  <a:pt x="3856197" y="4391324"/>
                </a:cubicBezTo>
                <a:cubicBezTo>
                  <a:pt x="3874974" y="4377242"/>
                  <a:pt x="3891403" y="4365506"/>
                  <a:pt x="3910180" y="4351424"/>
                </a:cubicBezTo>
                <a:cubicBezTo>
                  <a:pt x="3917220" y="4346730"/>
                  <a:pt x="3921915" y="4342036"/>
                  <a:pt x="3928956" y="4337342"/>
                </a:cubicBezTo>
                <a:cubicBezTo>
                  <a:pt x="3943038" y="4327954"/>
                  <a:pt x="3954773" y="4316219"/>
                  <a:pt x="3968856" y="4306830"/>
                </a:cubicBezTo>
                <a:cubicBezTo>
                  <a:pt x="3973550" y="4302136"/>
                  <a:pt x="3980591" y="4297442"/>
                  <a:pt x="3985285" y="4292748"/>
                </a:cubicBezTo>
                <a:cubicBezTo>
                  <a:pt x="4001714" y="4278666"/>
                  <a:pt x="4020491" y="4264584"/>
                  <a:pt x="4036920" y="4248154"/>
                </a:cubicBezTo>
                <a:cubicBezTo>
                  <a:pt x="4036920" y="4248154"/>
                  <a:pt x="4039267" y="4245807"/>
                  <a:pt x="4039267" y="4245807"/>
                </a:cubicBezTo>
                <a:cubicBezTo>
                  <a:pt x="4043961" y="4243460"/>
                  <a:pt x="4046308" y="4238766"/>
                  <a:pt x="4051002" y="4236419"/>
                </a:cubicBezTo>
                <a:cubicBezTo>
                  <a:pt x="4055696" y="4234072"/>
                  <a:pt x="4058043" y="4229378"/>
                  <a:pt x="4062738" y="4227031"/>
                </a:cubicBezTo>
                <a:cubicBezTo>
                  <a:pt x="4067432" y="4222337"/>
                  <a:pt x="4072126" y="4217643"/>
                  <a:pt x="4076820" y="4212948"/>
                </a:cubicBezTo>
                <a:cubicBezTo>
                  <a:pt x="4081514" y="4208254"/>
                  <a:pt x="4086208" y="4203560"/>
                  <a:pt x="4090902" y="4198866"/>
                </a:cubicBezTo>
                <a:cubicBezTo>
                  <a:pt x="4095596" y="4194172"/>
                  <a:pt x="4097943" y="4191825"/>
                  <a:pt x="4102637" y="4187131"/>
                </a:cubicBezTo>
                <a:cubicBezTo>
                  <a:pt x="4109678" y="4180090"/>
                  <a:pt x="4114372" y="4175396"/>
                  <a:pt x="4121414" y="4168354"/>
                </a:cubicBezTo>
                <a:cubicBezTo>
                  <a:pt x="4123761" y="4166007"/>
                  <a:pt x="4126108" y="4163660"/>
                  <a:pt x="4128455" y="4161313"/>
                </a:cubicBezTo>
                <a:cubicBezTo>
                  <a:pt x="4133149" y="4156619"/>
                  <a:pt x="4137843" y="4151925"/>
                  <a:pt x="4142537" y="4147231"/>
                </a:cubicBezTo>
                <a:cubicBezTo>
                  <a:pt x="4147231" y="4149578"/>
                  <a:pt x="4149578" y="4151925"/>
                  <a:pt x="4156619" y="4151925"/>
                </a:cubicBezTo>
                <a:cubicBezTo>
                  <a:pt x="4168355" y="4151925"/>
                  <a:pt x="4177743" y="4142537"/>
                  <a:pt x="4177743" y="4130802"/>
                </a:cubicBezTo>
                <a:cubicBezTo>
                  <a:pt x="4177743" y="4126108"/>
                  <a:pt x="4175395" y="4121414"/>
                  <a:pt x="4173049" y="4119066"/>
                </a:cubicBezTo>
                <a:cubicBezTo>
                  <a:pt x="4175395" y="4116720"/>
                  <a:pt x="4177743" y="4114372"/>
                  <a:pt x="4180090" y="4112026"/>
                </a:cubicBezTo>
                <a:cubicBezTo>
                  <a:pt x="4180090" y="4112026"/>
                  <a:pt x="4180090" y="4112026"/>
                  <a:pt x="4180090" y="4109678"/>
                </a:cubicBezTo>
                <a:cubicBezTo>
                  <a:pt x="4184784" y="4104984"/>
                  <a:pt x="4189478" y="4100290"/>
                  <a:pt x="4194172" y="4095596"/>
                </a:cubicBezTo>
                <a:cubicBezTo>
                  <a:pt x="4201213" y="4088555"/>
                  <a:pt x="4210601" y="4079167"/>
                  <a:pt x="4217643" y="4072125"/>
                </a:cubicBezTo>
                <a:cubicBezTo>
                  <a:pt x="4227031" y="4062737"/>
                  <a:pt x="4234072" y="4053349"/>
                  <a:pt x="4243460" y="4043961"/>
                </a:cubicBezTo>
                <a:cubicBezTo>
                  <a:pt x="4250501" y="4036920"/>
                  <a:pt x="4257542" y="4027532"/>
                  <a:pt x="4264583" y="4020490"/>
                </a:cubicBezTo>
                <a:cubicBezTo>
                  <a:pt x="4273972" y="4011102"/>
                  <a:pt x="4281013" y="4001714"/>
                  <a:pt x="4290401" y="3992326"/>
                </a:cubicBezTo>
                <a:cubicBezTo>
                  <a:pt x="4297442" y="3982938"/>
                  <a:pt x="4304483" y="3975897"/>
                  <a:pt x="4311524" y="3966508"/>
                </a:cubicBezTo>
                <a:cubicBezTo>
                  <a:pt x="4318566" y="3957120"/>
                  <a:pt x="4327954" y="3947732"/>
                  <a:pt x="4334995" y="3935997"/>
                </a:cubicBezTo>
                <a:cubicBezTo>
                  <a:pt x="4337342" y="3933650"/>
                  <a:pt x="4339689" y="3931303"/>
                  <a:pt x="4339689" y="3928956"/>
                </a:cubicBezTo>
                <a:cubicBezTo>
                  <a:pt x="4346730" y="3919567"/>
                  <a:pt x="4353771" y="3912527"/>
                  <a:pt x="4360812" y="3903138"/>
                </a:cubicBezTo>
                <a:cubicBezTo>
                  <a:pt x="4372548" y="3889056"/>
                  <a:pt x="4381936" y="3874974"/>
                  <a:pt x="4393671" y="3860891"/>
                </a:cubicBezTo>
                <a:cubicBezTo>
                  <a:pt x="4400712" y="3851503"/>
                  <a:pt x="4405406" y="3844462"/>
                  <a:pt x="4412447" y="3835074"/>
                </a:cubicBezTo>
                <a:cubicBezTo>
                  <a:pt x="4426530" y="3816298"/>
                  <a:pt x="4438265" y="3797521"/>
                  <a:pt x="4450000" y="3778745"/>
                </a:cubicBezTo>
                <a:cubicBezTo>
                  <a:pt x="4457041" y="3769357"/>
                  <a:pt x="4461736" y="3759969"/>
                  <a:pt x="4468776" y="3752927"/>
                </a:cubicBezTo>
                <a:cubicBezTo>
                  <a:pt x="4482859" y="3734151"/>
                  <a:pt x="4494594" y="3713028"/>
                  <a:pt x="4506329" y="3694251"/>
                </a:cubicBezTo>
                <a:cubicBezTo>
                  <a:pt x="4511023" y="3687210"/>
                  <a:pt x="4513371" y="3680169"/>
                  <a:pt x="4518065" y="3673128"/>
                </a:cubicBezTo>
                <a:cubicBezTo>
                  <a:pt x="4518065" y="3673128"/>
                  <a:pt x="4520412" y="3670781"/>
                  <a:pt x="4520412" y="3670781"/>
                </a:cubicBezTo>
                <a:cubicBezTo>
                  <a:pt x="4522759" y="3670781"/>
                  <a:pt x="4525106" y="3673128"/>
                  <a:pt x="4527453" y="3673128"/>
                </a:cubicBezTo>
                <a:cubicBezTo>
                  <a:pt x="4539188" y="3673128"/>
                  <a:pt x="4548576" y="3663740"/>
                  <a:pt x="4548576" y="3652004"/>
                </a:cubicBezTo>
                <a:cubicBezTo>
                  <a:pt x="4548576" y="3644963"/>
                  <a:pt x="4546229" y="3640269"/>
                  <a:pt x="4541535" y="3637922"/>
                </a:cubicBezTo>
                <a:cubicBezTo>
                  <a:pt x="4546229" y="3628534"/>
                  <a:pt x="4550923" y="3621493"/>
                  <a:pt x="4555617" y="3612105"/>
                </a:cubicBezTo>
                <a:cubicBezTo>
                  <a:pt x="4557964" y="3609757"/>
                  <a:pt x="4557964" y="3607411"/>
                  <a:pt x="4560311" y="3602716"/>
                </a:cubicBezTo>
                <a:cubicBezTo>
                  <a:pt x="4569699" y="3586287"/>
                  <a:pt x="4576741" y="3569858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6129" y="3555775"/>
                  <a:pt x="4586129" y="3555775"/>
                  <a:pt x="4586129" y="3555775"/>
                </a:cubicBezTo>
                <a:cubicBezTo>
                  <a:pt x="4588476" y="3551081"/>
                  <a:pt x="4590823" y="3544040"/>
                  <a:pt x="4595517" y="3539346"/>
                </a:cubicBezTo>
                <a:cubicBezTo>
                  <a:pt x="4597864" y="3539346"/>
                  <a:pt x="4600211" y="3541693"/>
                  <a:pt x="4604905" y="3541693"/>
                </a:cubicBezTo>
                <a:cubicBezTo>
                  <a:pt x="4616640" y="3541693"/>
                  <a:pt x="4626029" y="3532305"/>
                  <a:pt x="4626029" y="3520570"/>
                </a:cubicBezTo>
                <a:cubicBezTo>
                  <a:pt x="4626029" y="3513529"/>
                  <a:pt x="4621334" y="3506487"/>
                  <a:pt x="4614294" y="3504140"/>
                </a:cubicBezTo>
                <a:cubicBezTo>
                  <a:pt x="4616640" y="3499446"/>
                  <a:pt x="4618988" y="3494752"/>
                  <a:pt x="4621334" y="3490058"/>
                </a:cubicBezTo>
                <a:cubicBezTo>
                  <a:pt x="4623682" y="3490058"/>
                  <a:pt x="4626029" y="3492405"/>
                  <a:pt x="4628376" y="3492405"/>
                </a:cubicBezTo>
                <a:cubicBezTo>
                  <a:pt x="4640111" y="3492405"/>
                  <a:pt x="4649499" y="3483017"/>
                  <a:pt x="4649499" y="3471282"/>
                </a:cubicBezTo>
                <a:cubicBezTo>
                  <a:pt x="4649499" y="3464241"/>
                  <a:pt x="4644805" y="3457199"/>
                  <a:pt x="4640111" y="3454853"/>
                </a:cubicBezTo>
                <a:cubicBezTo>
                  <a:pt x="4642458" y="3450158"/>
                  <a:pt x="4644805" y="3445464"/>
                  <a:pt x="4647152" y="3440770"/>
                </a:cubicBezTo>
                <a:cubicBezTo>
                  <a:pt x="4651846" y="3431382"/>
                  <a:pt x="4654193" y="3424341"/>
                  <a:pt x="4658887" y="3414952"/>
                </a:cubicBezTo>
                <a:cubicBezTo>
                  <a:pt x="4658887" y="3412606"/>
                  <a:pt x="4661234" y="3410258"/>
                  <a:pt x="4661234" y="3407912"/>
                </a:cubicBezTo>
                <a:cubicBezTo>
                  <a:pt x="4665929" y="3393829"/>
                  <a:pt x="4672970" y="3382094"/>
                  <a:pt x="4677664" y="3368012"/>
                </a:cubicBezTo>
                <a:cubicBezTo>
                  <a:pt x="4680011" y="3363318"/>
                  <a:pt x="4682358" y="3356276"/>
                  <a:pt x="4684705" y="3351582"/>
                </a:cubicBezTo>
                <a:cubicBezTo>
                  <a:pt x="4684705" y="3349235"/>
                  <a:pt x="4687052" y="3346888"/>
                  <a:pt x="4687052" y="3344541"/>
                </a:cubicBezTo>
                <a:lnTo>
                  <a:pt x="4687052" y="3344541"/>
                </a:lnTo>
                <a:cubicBezTo>
                  <a:pt x="4687052" y="3344541"/>
                  <a:pt x="4687052" y="3342194"/>
                  <a:pt x="4687052" y="3342194"/>
                </a:cubicBezTo>
                <a:cubicBezTo>
                  <a:pt x="4687052" y="3342194"/>
                  <a:pt x="4687052" y="3342194"/>
                  <a:pt x="4687052" y="3342194"/>
                </a:cubicBezTo>
                <a:cubicBezTo>
                  <a:pt x="4698787" y="3342194"/>
                  <a:pt x="4708175" y="3332806"/>
                  <a:pt x="4708175" y="3321071"/>
                </a:cubicBezTo>
                <a:cubicBezTo>
                  <a:pt x="4708175" y="3314030"/>
                  <a:pt x="4705828" y="3309335"/>
                  <a:pt x="4701134" y="3306989"/>
                </a:cubicBezTo>
                <a:cubicBezTo>
                  <a:pt x="4701134" y="3304641"/>
                  <a:pt x="4701134" y="3304641"/>
                  <a:pt x="4703481" y="3302295"/>
                </a:cubicBezTo>
                <a:cubicBezTo>
                  <a:pt x="4703481" y="3299947"/>
                  <a:pt x="4705828" y="3297600"/>
                  <a:pt x="4705828" y="3297600"/>
                </a:cubicBezTo>
                <a:cubicBezTo>
                  <a:pt x="4708175" y="3290559"/>
                  <a:pt x="4710522" y="3285865"/>
                  <a:pt x="4712869" y="3278824"/>
                </a:cubicBezTo>
                <a:cubicBezTo>
                  <a:pt x="4712869" y="3276477"/>
                  <a:pt x="4715216" y="3276477"/>
                  <a:pt x="4715216" y="3274130"/>
                </a:cubicBezTo>
                <a:cubicBezTo>
                  <a:pt x="4715216" y="3271783"/>
                  <a:pt x="4717563" y="3271783"/>
                  <a:pt x="4717563" y="3269436"/>
                </a:cubicBezTo>
                <a:lnTo>
                  <a:pt x="4717563" y="3269436"/>
                </a:lnTo>
                <a:cubicBezTo>
                  <a:pt x="4719911" y="3260048"/>
                  <a:pt x="4724605" y="3253006"/>
                  <a:pt x="4726952" y="3243618"/>
                </a:cubicBezTo>
                <a:cubicBezTo>
                  <a:pt x="4729299" y="3243618"/>
                  <a:pt x="4731646" y="3245965"/>
                  <a:pt x="4731646" y="3245965"/>
                </a:cubicBezTo>
                <a:cubicBezTo>
                  <a:pt x="4743381" y="3245965"/>
                  <a:pt x="4752769" y="3236577"/>
                  <a:pt x="4752769" y="3224842"/>
                </a:cubicBezTo>
                <a:cubicBezTo>
                  <a:pt x="4752769" y="3215454"/>
                  <a:pt x="4748075" y="3208413"/>
                  <a:pt x="4738687" y="3206065"/>
                </a:cubicBezTo>
                <a:cubicBezTo>
                  <a:pt x="4741034" y="3194330"/>
                  <a:pt x="4745728" y="3184942"/>
                  <a:pt x="4748075" y="3173207"/>
                </a:cubicBezTo>
                <a:cubicBezTo>
                  <a:pt x="4750422" y="3166166"/>
                  <a:pt x="4752769" y="3159125"/>
                  <a:pt x="4755116" y="3152083"/>
                </a:cubicBezTo>
                <a:cubicBezTo>
                  <a:pt x="4757463" y="3142695"/>
                  <a:pt x="4762157" y="3130960"/>
                  <a:pt x="4764504" y="3121572"/>
                </a:cubicBezTo>
                <a:cubicBezTo>
                  <a:pt x="4766852" y="3114531"/>
                  <a:pt x="4769198" y="3107490"/>
                  <a:pt x="4771546" y="3098101"/>
                </a:cubicBezTo>
                <a:cubicBezTo>
                  <a:pt x="4773892" y="3088713"/>
                  <a:pt x="4776240" y="3079325"/>
                  <a:pt x="4778587" y="3069937"/>
                </a:cubicBezTo>
                <a:cubicBezTo>
                  <a:pt x="4780934" y="3062896"/>
                  <a:pt x="4783281" y="3055855"/>
                  <a:pt x="4785628" y="3048813"/>
                </a:cubicBezTo>
                <a:cubicBezTo>
                  <a:pt x="4787975" y="3044119"/>
                  <a:pt x="4787975" y="3039425"/>
                  <a:pt x="4790322" y="3032384"/>
                </a:cubicBezTo>
                <a:cubicBezTo>
                  <a:pt x="4795016" y="3013608"/>
                  <a:pt x="4799710" y="2992484"/>
                  <a:pt x="4804404" y="2973708"/>
                </a:cubicBezTo>
                <a:cubicBezTo>
                  <a:pt x="4804404" y="2973708"/>
                  <a:pt x="4804404" y="2973708"/>
                  <a:pt x="4804404" y="2971361"/>
                </a:cubicBezTo>
                <a:lnTo>
                  <a:pt x="4804404" y="2971361"/>
                </a:lnTo>
                <a:cubicBezTo>
                  <a:pt x="4816139" y="2922073"/>
                  <a:pt x="4825528" y="2870438"/>
                  <a:pt x="4830222" y="2818803"/>
                </a:cubicBezTo>
                <a:cubicBezTo>
                  <a:pt x="4830222" y="2818803"/>
                  <a:pt x="4830222" y="2818803"/>
                  <a:pt x="4832569" y="2818803"/>
                </a:cubicBezTo>
                <a:cubicBezTo>
                  <a:pt x="4844304" y="2818803"/>
                  <a:pt x="4853692" y="2809415"/>
                  <a:pt x="4853692" y="2797679"/>
                </a:cubicBezTo>
                <a:cubicBezTo>
                  <a:pt x="4846651" y="2797679"/>
                  <a:pt x="4839610" y="2788291"/>
                  <a:pt x="4827875" y="2788291"/>
                </a:cubicBezTo>
                <a:close/>
                <a:moveTo>
                  <a:pt x="4494594" y="3715374"/>
                </a:moveTo>
                <a:cubicBezTo>
                  <a:pt x="4480512" y="3738845"/>
                  <a:pt x="4466430" y="3759969"/>
                  <a:pt x="4452347" y="3781092"/>
                </a:cubicBezTo>
                <a:cubicBezTo>
                  <a:pt x="4459388" y="3771704"/>
                  <a:pt x="4466430" y="3759969"/>
                  <a:pt x="4471124" y="3750580"/>
                </a:cubicBezTo>
                <a:cubicBezTo>
                  <a:pt x="4475818" y="3743539"/>
                  <a:pt x="4480512" y="3734151"/>
                  <a:pt x="4485206" y="3727110"/>
                </a:cubicBezTo>
                <a:cubicBezTo>
                  <a:pt x="4492247" y="3717722"/>
                  <a:pt x="4496941" y="3708333"/>
                  <a:pt x="4503982" y="3696598"/>
                </a:cubicBezTo>
                <a:cubicBezTo>
                  <a:pt x="4506329" y="3691904"/>
                  <a:pt x="4511023" y="3687210"/>
                  <a:pt x="4513371" y="3682516"/>
                </a:cubicBezTo>
                <a:cubicBezTo>
                  <a:pt x="4513371" y="3682516"/>
                  <a:pt x="4513371" y="3682516"/>
                  <a:pt x="4513371" y="3682516"/>
                </a:cubicBezTo>
                <a:cubicBezTo>
                  <a:pt x="4508676" y="3689557"/>
                  <a:pt x="4506329" y="3694251"/>
                  <a:pt x="4501635" y="3701292"/>
                </a:cubicBezTo>
                <a:cubicBezTo>
                  <a:pt x="4501635" y="3705986"/>
                  <a:pt x="4499288" y="3710680"/>
                  <a:pt x="4494594" y="3715374"/>
                </a:cubicBezTo>
                <a:close/>
                <a:moveTo>
                  <a:pt x="3917220" y="4353771"/>
                </a:moveTo>
                <a:cubicBezTo>
                  <a:pt x="3809256" y="4438265"/>
                  <a:pt x="3691904" y="4511024"/>
                  <a:pt x="3572205" y="4576741"/>
                </a:cubicBezTo>
                <a:cubicBezTo>
                  <a:pt x="3567511" y="4579088"/>
                  <a:pt x="3562817" y="4581435"/>
                  <a:pt x="3560469" y="4583782"/>
                </a:cubicBezTo>
                <a:cubicBezTo>
                  <a:pt x="3553428" y="4588476"/>
                  <a:pt x="3546387" y="4590823"/>
                  <a:pt x="3539346" y="4595517"/>
                </a:cubicBezTo>
                <a:cubicBezTo>
                  <a:pt x="3546387" y="4590823"/>
                  <a:pt x="3555775" y="4586129"/>
                  <a:pt x="3562817" y="4579088"/>
                </a:cubicBezTo>
                <a:cubicBezTo>
                  <a:pt x="3567511" y="4576741"/>
                  <a:pt x="3574552" y="4572047"/>
                  <a:pt x="3579246" y="4569700"/>
                </a:cubicBezTo>
                <a:cubicBezTo>
                  <a:pt x="3586287" y="4565005"/>
                  <a:pt x="3593328" y="4560311"/>
                  <a:pt x="3600369" y="4555617"/>
                </a:cubicBezTo>
                <a:cubicBezTo>
                  <a:pt x="3609758" y="4548576"/>
                  <a:pt x="3621493" y="4543882"/>
                  <a:pt x="3630881" y="4536841"/>
                </a:cubicBezTo>
                <a:cubicBezTo>
                  <a:pt x="3637922" y="4532147"/>
                  <a:pt x="3644963" y="4527453"/>
                  <a:pt x="3654351" y="4522759"/>
                </a:cubicBezTo>
                <a:cubicBezTo>
                  <a:pt x="3663740" y="4515718"/>
                  <a:pt x="3673128" y="4511024"/>
                  <a:pt x="3682516" y="4503982"/>
                </a:cubicBezTo>
                <a:cubicBezTo>
                  <a:pt x="3689557" y="4499288"/>
                  <a:pt x="3698945" y="4494594"/>
                  <a:pt x="3705986" y="4487553"/>
                </a:cubicBezTo>
                <a:cubicBezTo>
                  <a:pt x="3715375" y="4480512"/>
                  <a:pt x="3724763" y="4475818"/>
                  <a:pt x="3734151" y="4468777"/>
                </a:cubicBezTo>
                <a:cubicBezTo>
                  <a:pt x="3741192" y="4464083"/>
                  <a:pt x="3750580" y="4457041"/>
                  <a:pt x="3757622" y="4452347"/>
                </a:cubicBezTo>
                <a:cubicBezTo>
                  <a:pt x="3767010" y="4445306"/>
                  <a:pt x="3776398" y="4438265"/>
                  <a:pt x="3785786" y="4431224"/>
                </a:cubicBezTo>
                <a:cubicBezTo>
                  <a:pt x="3792827" y="4426530"/>
                  <a:pt x="3799868" y="4419489"/>
                  <a:pt x="3809256" y="4414794"/>
                </a:cubicBezTo>
                <a:cubicBezTo>
                  <a:pt x="3818645" y="4407753"/>
                  <a:pt x="3828033" y="4400712"/>
                  <a:pt x="3835074" y="4393671"/>
                </a:cubicBezTo>
                <a:cubicBezTo>
                  <a:pt x="3837421" y="4391324"/>
                  <a:pt x="3839768" y="4388977"/>
                  <a:pt x="3842115" y="4386630"/>
                </a:cubicBezTo>
                <a:cubicBezTo>
                  <a:pt x="3867933" y="4372548"/>
                  <a:pt x="3893750" y="4358466"/>
                  <a:pt x="3919568" y="4342036"/>
                </a:cubicBezTo>
                <a:cubicBezTo>
                  <a:pt x="3921915" y="4342036"/>
                  <a:pt x="3921915" y="4339689"/>
                  <a:pt x="3924262" y="4339689"/>
                </a:cubicBezTo>
                <a:cubicBezTo>
                  <a:pt x="3933650" y="4334995"/>
                  <a:pt x="3940691" y="4330301"/>
                  <a:pt x="3950079" y="4323260"/>
                </a:cubicBezTo>
                <a:cubicBezTo>
                  <a:pt x="3950079" y="4323260"/>
                  <a:pt x="3952426" y="4320913"/>
                  <a:pt x="3952426" y="4320913"/>
                </a:cubicBezTo>
                <a:cubicBezTo>
                  <a:pt x="3968856" y="4309177"/>
                  <a:pt x="3987632" y="4297442"/>
                  <a:pt x="4004061" y="4285707"/>
                </a:cubicBezTo>
                <a:cubicBezTo>
                  <a:pt x="3978244" y="4309177"/>
                  <a:pt x="3950079" y="4330301"/>
                  <a:pt x="3924262" y="4351424"/>
                </a:cubicBezTo>
                <a:cubicBezTo>
                  <a:pt x="3919568" y="4351424"/>
                  <a:pt x="3917220" y="4351424"/>
                  <a:pt x="3917220" y="4353771"/>
                </a:cubicBezTo>
                <a:close/>
                <a:moveTo>
                  <a:pt x="3149736" y="4750422"/>
                </a:moveTo>
                <a:cubicBezTo>
                  <a:pt x="3123919" y="4757463"/>
                  <a:pt x="3098101" y="4766851"/>
                  <a:pt x="3069937" y="4773893"/>
                </a:cubicBezTo>
                <a:cubicBezTo>
                  <a:pt x="3065243" y="4776239"/>
                  <a:pt x="3060548" y="4776239"/>
                  <a:pt x="3055854" y="4778587"/>
                </a:cubicBezTo>
                <a:cubicBezTo>
                  <a:pt x="3034731" y="4783281"/>
                  <a:pt x="3013608" y="4790322"/>
                  <a:pt x="2992484" y="4795016"/>
                </a:cubicBezTo>
                <a:cubicBezTo>
                  <a:pt x="2992484" y="4792669"/>
                  <a:pt x="2990137" y="4787975"/>
                  <a:pt x="2987790" y="4785628"/>
                </a:cubicBezTo>
                <a:cubicBezTo>
                  <a:pt x="2997178" y="4783281"/>
                  <a:pt x="3004219" y="4783281"/>
                  <a:pt x="3013608" y="4780934"/>
                </a:cubicBezTo>
                <a:cubicBezTo>
                  <a:pt x="3022996" y="4778587"/>
                  <a:pt x="3032384" y="4776239"/>
                  <a:pt x="3041772" y="4773893"/>
                </a:cubicBezTo>
                <a:cubicBezTo>
                  <a:pt x="3053508" y="4771545"/>
                  <a:pt x="3062896" y="4769199"/>
                  <a:pt x="3074631" y="4766851"/>
                </a:cubicBezTo>
                <a:cubicBezTo>
                  <a:pt x="3091060" y="4764504"/>
                  <a:pt x="3107489" y="4759810"/>
                  <a:pt x="3121572" y="4757463"/>
                </a:cubicBezTo>
                <a:cubicBezTo>
                  <a:pt x="3121572" y="4757463"/>
                  <a:pt x="3121572" y="4757463"/>
                  <a:pt x="3123919" y="4757463"/>
                </a:cubicBezTo>
                <a:cubicBezTo>
                  <a:pt x="3145042" y="4752769"/>
                  <a:pt x="3163819" y="4748075"/>
                  <a:pt x="3184942" y="4741034"/>
                </a:cubicBezTo>
                <a:cubicBezTo>
                  <a:pt x="3177901" y="4743381"/>
                  <a:pt x="3173207" y="4745728"/>
                  <a:pt x="3166166" y="4748075"/>
                </a:cubicBezTo>
                <a:cubicBezTo>
                  <a:pt x="3159125" y="4748075"/>
                  <a:pt x="3154430" y="4750422"/>
                  <a:pt x="3149736" y="4750422"/>
                </a:cubicBezTo>
                <a:close/>
                <a:moveTo>
                  <a:pt x="2907991" y="4811445"/>
                </a:moveTo>
                <a:cubicBezTo>
                  <a:pt x="2879826" y="4816140"/>
                  <a:pt x="2851661" y="4820834"/>
                  <a:pt x="2825844" y="4825528"/>
                </a:cubicBezTo>
                <a:cubicBezTo>
                  <a:pt x="2823497" y="4825528"/>
                  <a:pt x="2821150" y="4825528"/>
                  <a:pt x="2818803" y="4825528"/>
                </a:cubicBezTo>
                <a:cubicBezTo>
                  <a:pt x="2809415" y="4827875"/>
                  <a:pt x="2802374" y="4827875"/>
                  <a:pt x="2792985" y="4830222"/>
                </a:cubicBezTo>
                <a:cubicBezTo>
                  <a:pt x="2797679" y="4827875"/>
                  <a:pt x="2800027" y="4820834"/>
                  <a:pt x="2800027" y="4816140"/>
                </a:cubicBezTo>
                <a:cubicBezTo>
                  <a:pt x="2804721" y="4816140"/>
                  <a:pt x="2809415" y="4816140"/>
                  <a:pt x="2814109" y="4816140"/>
                </a:cubicBezTo>
                <a:cubicBezTo>
                  <a:pt x="2830538" y="4816140"/>
                  <a:pt x="2844620" y="4816140"/>
                  <a:pt x="2861050" y="4813792"/>
                </a:cubicBezTo>
                <a:cubicBezTo>
                  <a:pt x="2865744" y="4813792"/>
                  <a:pt x="2870438" y="4813792"/>
                  <a:pt x="2875132" y="4813792"/>
                </a:cubicBezTo>
                <a:cubicBezTo>
                  <a:pt x="2886867" y="4813792"/>
                  <a:pt x="2896255" y="4813792"/>
                  <a:pt x="2907991" y="4811445"/>
                </a:cubicBezTo>
                <a:cubicBezTo>
                  <a:pt x="2910338" y="4811445"/>
                  <a:pt x="2912685" y="4809098"/>
                  <a:pt x="2915032" y="4809098"/>
                </a:cubicBezTo>
                <a:cubicBezTo>
                  <a:pt x="2912685" y="4811445"/>
                  <a:pt x="2910338" y="4811445"/>
                  <a:pt x="2907991" y="4811445"/>
                </a:cubicBezTo>
                <a:close/>
                <a:moveTo>
                  <a:pt x="2443275" y="4858386"/>
                </a:moveTo>
                <a:cubicBezTo>
                  <a:pt x="2278982" y="4858386"/>
                  <a:pt x="2117036" y="4841957"/>
                  <a:pt x="1957437" y="4806751"/>
                </a:cubicBezTo>
                <a:cubicBezTo>
                  <a:pt x="1950396" y="4804404"/>
                  <a:pt x="1941007" y="4802057"/>
                  <a:pt x="1933966" y="4802057"/>
                </a:cubicBezTo>
                <a:cubicBezTo>
                  <a:pt x="1933966" y="4802057"/>
                  <a:pt x="1933966" y="4802057"/>
                  <a:pt x="1933966" y="4802057"/>
                </a:cubicBezTo>
                <a:cubicBezTo>
                  <a:pt x="1941007" y="4804404"/>
                  <a:pt x="1945702" y="4804404"/>
                  <a:pt x="1952743" y="4806751"/>
                </a:cubicBezTo>
                <a:cubicBezTo>
                  <a:pt x="1959784" y="4809098"/>
                  <a:pt x="1966825" y="4809098"/>
                  <a:pt x="1971519" y="4809098"/>
                </a:cubicBezTo>
                <a:cubicBezTo>
                  <a:pt x="1985601" y="4811445"/>
                  <a:pt x="1997336" y="4813792"/>
                  <a:pt x="2011419" y="4816140"/>
                </a:cubicBezTo>
                <a:cubicBezTo>
                  <a:pt x="2018460" y="4816140"/>
                  <a:pt x="2025501" y="4818486"/>
                  <a:pt x="2034889" y="4818486"/>
                </a:cubicBezTo>
                <a:cubicBezTo>
                  <a:pt x="2044277" y="4818486"/>
                  <a:pt x="2051319" y="4820834"/>
                  <a:pt x="2060707" y="4820834"/>
                </a:cubicBezTo>
                <a:cubicBezTo>
                  <a:pt x="2171018" y="4841957"/>
                  <a:pt x="2283676" y="4853692"/>
                  <a:pt x="2396334" y="4856039"/>
                </a:cubicBezTo>
                <a:cubicBezTo>
                  <a:pt x="2396334" y="4856039"/>
                  <a:pt x="2398681" y="4856039"/>
                  <a:pt x="2398681" y="4856039"/>
                </a:cubicBezTo>
                <a:cubicBezTo>
                  <a:pt x="2422152" y="4856039"/>
                  <a:pt x="2445622" y="4856039"/>
                  <a:pt x="2469093" y="4856039"/>
                </a:cubicBezTo>
                <a:cubicBezTo>
                  <a:pt x="2469093" y="4856039"/>
                  <a:pt x="2471440" y="4856039"/>
                  <a:pt x="2471440" y="4856039"/>
                </a:cubicBezTo>
                <a:cubicBezTo>
                  <a:pt x="2462052" y="4858386"/>
                  <a:pt x="2452664" y="4858386"/>
                  <a:pt x="2443275" y="4858386"/>
                </a:cubicBezTo>
                <a:close/>
                <a:moveTo>
                  <a:pt x="1870596" y="4787975"/>
                </a:moveTo>
                <a:cubicBezTo>
                  <a:pt x="1868249" y="4787975"/>
                  <a:pt x="1865902" y="4787975"/>
                  <a:pt x="1863555" y="4785628"/>
                </a:cubicBezTo>
                <a:cubicBezTo>
                  <a:pt x="1861208" y="4785628"/>
                  <a:pt x="1858861" y="4783281"/>
                  <a:pt x="1856514" y="4783281"/>
                </a:cubicBezTo>
                <a:cubicBezTo>
                  <a:pt x="1856514" y="4783281"/>
                  <a:pt x="1854167" y="4783281"/>
                  <a:pt x="1854167" y="4783281"/>
                </a:cubicBezTo>
                <a:cubicBezTo>
                  <a:pt x="1854167" y="4783281"/>
                  <a:pt x="1854167" y="4783281"/>
                  <a:pt x="1854167" y="4783281"/>
                </a:cubicBezTo>
                <a:cubicBezTo>
                  <a:pt x="1861208" y="4785628"/>
                  <a:pt x="1868249" y="4787975"/>
                  <a:pt x="1875290" y="4787975"/>
                </a:cubicBezTo>
                <a:cubicBezTo>
                  <a:pt x="1872943" y="4790322"/>
                  <a:pt x="1870596" y="4790322"/>
                  <a:pt x="1870596" y="4787975"/>
                </a:cubicBezTo>
                <a:close/>
                <a:moveTo>
                  <a:pt x="1757938" y="4757463"/>
                </a:moveTo>
                <a:cubicBezTo>
                  <a:pt x="1748550" y="4755116"/>
                  <a:pt x="1741508" y="4752769"/>
                  <a:pt x="1732120" y="4750422"/>
                </a:cubicBezTo>
                <a:cubicBezTo>
                  <a:pt x="1718038" y="4745728"/>
                  <a:pt x="1706303" y="4743381"/>
                  <a:pt x="1692220" y="4738687"/>
                </a:cubicBezTo>
                <a:cubicBezTo>
                  <a:pt x="1671097" y="4731646"/>
                  <a:pt x="1647627" y="4724605"/>
                  <a:pt x="1626503" y="4717563"/>
                </a:cubicBezTo>
                <a:cubicBezTo>
                  <a:pt x="1624156" y="4717563"/>
                  <a:pt x="1624156" y="4717563"/>
                  <a:pt x="1621809" y="4715216"/>
                </a:cubicBezTo>
                <a:cubicBezTo>
                  <a:pt x="1553745" y="4691746"/>
                  <a:pt x="1485680" y="4663582"/>
                  <a:pt x="1419963" y="4633070"/>
                </a:cubicBezTo>
                <a:cubicBezTo>
                  <a:pt x="1424657" y="4635417"/>
                  <a:pt x="1431698" y="4637764"/>
                  <a:pt x="1436392" y="4640111"/>
                </a:cubicBezTo>
                <a:cubicBezTo>
                  <a:pt x="1448128" y="4644805"/>
                  <a:pt x="1459863" y="4649499"/>
                  <a:pt x="1469251" y="4654193"/>
                </a:cubicBezTo>
                <a:cubicBezTo>
                  <a:pt x="1478639" y="4658887"/>
                  <a:pt x="1485680" y="4661234"/>
                  <a:pt x="1495069" y="4663582"/>
                </a:cubicBezTo>
                <a:cubicBezTo>
                  <a:pt x="1506804" y="4668276"/>
                  <a:pt x="1516192" y="4672970"/>
                  <a:pt x="1527927" y="4677664"/>
                </a:cubicBezTo>
                <a:cubicBezTo>
                  <a:pt x="1537315" y="4680011"/>
                  <a:pt x="1544357" y="4684705"/>
                  <a:pt x="1553745" y="4687052"/>
                </a:cubicBezTo>
                <a:cubicBezTo>
                  <a:pt x="1565480" y="4691746"/>
                  <a:pt x="1574868" y="4696440"/>
                  <a:pt x="1586603" y="4698787"/>
                </a:cubicBezTo>
                <a:cubicBezTo>
                  <a:pt x="1595992" y="4701134"/>
                  <a:pt x="1603033" y="4705828"/>
                  <a:pt x="1612421" y="4708175"/>
                </a:cubicBezTo>
                <a:cubicBezTo>
                  <a:pt x="1624156" y="4712869"/>
                  <a:pt x="1633544" y="4715216"/>
                  <a:pt x="1645280" y="4719911"/>
                </a:cubicBezTo>
                <a:cubicBezTo>
                  <a:pt x="1654668" y="4722258"/>
                  <a:pt x="1661709" y="4724605"/>
                  <a:pt x="1671097" y="4729299"/>
                </a:cubicBezTo>
                <a:cubicBezTo>
                  <a:pt x="1682832" y="4733993"/>
                  <a:pt x="1694567" y="4736340"/>
                  <a:pt x="1703956" y="4738687"/>
                </a:cubicBezTo>
                <a:cubicBezTo>
                  <a:pt x="1713344" y="4741034"/>
                  <a:pt x="1720385" y="4743381"/>
                  <a:pt x="1729773" y="4745728"/>
                </a:cubicBezTo>
                <a:cubicBezTo>
                  <a:pt x="1741508" y="4748075"/>
                  <a:pt x="1753244" y="4752769"/>
                  <a:pt x="1764979" y="4755116"/>
                </a:cubicBezTo>
                <a:cubicBezTo>
                  <a:pt x="1772020" y="4757463"/>
                  <a:pt x="1776714" y="4757463"/>
                  <a:pt x="1783755" y="4759810"/>
                </a:cubicBezTo>
                <a:cubicBezTo>
                  <a:pt x="1786102" y="4759810"/>
                  <a:pt x="1788449" y="4762157"/>
                  <a:pt x="1790797" y="4762157"/>
                </a:cubicBezTo>
                <a:cubicBezTo>
                  <a:pt x="1795491" y="4764504"/>
                  <a:pt x="1797838" y="4764504"/>
                  <a:pt x="1802532" y="4766851"/>
                </a:cubicBezTo>
                <a:cubicBezTo>
                  <a:pt x="1804879" y="4766851"/>
                  <a:pt x="1807226" y="4769199"/>
                  <a:pt x="1809573" y="4769199"/>
                </a:cubicBezTo>
                <a:cubicBezTo>
                  <a:pt x="1809573" y="4769199"/>
                  <a:pt x="1809573" y="4769199"/>
                  <a:pt x="1809573" y="4769199"/>
                </a:cubicBezTo>
                <a:cubicBezTo>
                  <a:pt x="1807226" y="4769199"/>
                  <a:pt x="1802532" y="4766851"/>
                  <a:pt x="1800185" y="4766851"/>
                </a:cubicBezTo>
                <a:cubicBezTo>
                  <a:pt x="1788449" y="4766851"/>
                  <a:pt x="1774367" y="4762157"/>
                  <a:pt x="1757938" y="4757463"/>
                </a:cubicBezTo>
                <a:close/>
                <a:moveTo>
                  <a:pt x="917695" y="4311525"/>
                </a:moveTo>
                <a:cubicBezTo>
                  <a:pt x="913001" y="4309177"/>
                  <a:pt x="910654" y="4304483"/>
                  <a:pt x="905960" y="4299789"/>
                </a:cubicBezTo>
                <a:cubicBezTo>
                  <a:pt x="908307" y="4302136"/>
                  <a:pt x="910654" y="4302136"/>
                  <a:pt x="910654" y="4302136"/>
                </a:cubicBezTo>
                <a:cubicBezTo>
                  <a:pt x="917695" y="4306830"/>
                  <a:pt x="924736" y="4311525"/>
                  <a:pt x="931777" y="4316219"/>
                </a:cubicBezTo>
                <a:cubicBezTo>
                  <a:pt x="934124" y="4316219"/>
                  <a:pt x="934124" y="4318565"/>
                  <a:pt x="936472" y="4318565"/>
                </a:cubicBezTo>
                <a:cubicBezTo>
                  <a:pt x="936472" y="4320913"/>
                  <a:pt x="936472" y="4323260"/>
                  <a:pt x="938819" y="4325607"/>
                </a:cubicBezTo>
                <a:cubicBezTo>
                  <a:pt x="936472" y="4323260"/>
                  <a:pt x="934124" y="4320913"/>
                  <a:pt x="931777" y="4320913"/>
                </a:cubicBezTo>
                <a:cubicBezTo>
                  <a:pt x="927083" y="4320913"/>
                  <a:pt x="922389" y="4316219"/>
                  <a:pt x="917695" y="4311525"/>
                </a:cubicBezTo>
                <a:close/>
                <a:moveTo>
                  <a:pt x="844937" y="4255195"/>
                </a:moveTo>
                <a:cubicBezTo>
                  <a:pt x="842590" y="4252848"/>
                  <a:pt x="840243" y="4252848"/>
                  <a:pt x="837896" y="4250501"/>
                </a:cubicBezTo>
                <a:cubicBezTo>
                  <a:pt x="814425" y="4231725"/>
                  <a:pt x="793302" y="4212948"/>
                  <a:pt x="772178" y="4191825"/>
                </a:cubicBezTo>
                <a:cubicBezTo>
                  <a:pt x="772178" y="4191825"/>
                  <a:pt x="769831" y="4189478"/>
                  <a:pt x="769831" y="4189478"/>
                </a:cubicBezTo>
                <a:cubicBezTo>
                  <a:pt x="760443" y="4180090"/>
                  <a:pt x="751055" y="4170702"/>
                  <a:pt x="739320" y="4158966"/>
                </a:cubicBezTo>
                <a:cubicBezTo>
                  <a:pt x="736973" y="4156619"/>
                  <a:pt x="734626" y="4154272"/>
                  <a:pt x="732279" y="4151925"/>
                </a:cubicBezTo>
                <a:cubicBezTo>
                  <a:pt x="722890" y="4142537"/>
                  <a:pt x="713502" y="4133149"/>
                  <a:pt x="706461" y="4123761"/>
                </a:cubicBezTo>
                <a:cubicBezTo>
                  <a:pt x="704114" y="4121414"/>
                  <a:pt x="701767" y="4119066"/>
                  <a:pt x="699420" y="4116720"/>
                </a:cubicBezTo>
                <a:cubicBezTo>
                  <a:pt x="690032" y="4104984"/>
                  <a:pt x="680643" y="4095596"/>
                  <a:pt x="671255" y="4083861"/>
                </a:cubicBezTo>
                <a:cubicBezTo>
                  <a:pt x="671255" y="4081514"/>
                  <a:pt x="668908" y="4081514"/>
                  <a:pt x="668908" y="4081514"/>
                </a:cubicBezTo>
                <a:cubicBezTo>
                  <a:pt x="657173" y="4069779"/>
                  <a:pt x="647785" y="4055696"/>
                  <a:pt x="636050" y="4041614"/>
                </a:cubicBezTo>
                <a:cubicBezTo>
                  <a:pt x="636050" y="4039267"/>
                  <a:pt x="633703" y="4039267"/>
                  <a:pt x="633703" y="4036920"/>
                </a:cubicBezTo>
                <a:cubicBezTo>
                  <a:pt x="624314" y="4025185"/>
                  <a:pt x="614926" y="4013449"/>
                  <a:pt x="607885" y="4001714"/>
                </a:cubicBezTo>
                <a:cubicBezTo>
                  <a:pt x="607885" y="4001714"/>
                  <a:pt x="605538" y="3999367"/>
                  <a:pt x="605538" y="3999367"/>
                </a:cubicBezTo>
                <a:cubicBezTo>
                  <a:pt x="607885" y="4001714"/>
                  <a:pt x="610232" y="4006408"/>
                  <a:pt x="612579" y="4008755"/>
                </a:cubicBezTo>
                <a:cubicBezTo>
                  <a:pt x="629008" y="4027532"/>
                  <a:pt x="643091" y="4046308"/>
                  <a:pt x="659520" y="4065085"/>
                </a:cubicBezTo>
                <a:cubicBezTo>
                  <a:pt x="661867" y="4069779"/>
                  <a:pt x="666561" y="4072125"/>
                  <a:pt x="668908" y="4076820"/>
                </a:cubicBezTo>
                <a:cubicBezTo>
                  <a:pt x="687685" y="4097943"/>
                  <a:pt x="708808" y="4119066"/>
                  <a:pt x="727584" y="4140190"/>
                </a:cubicBezTo>
                <a:cubicBezTo>
                  <a:pt x="732279" y="4144884"/>
                  <a:pt x="736973" y="4149578"/>
                  <a:pt x="741667" y="4154272"/>
                </a:cubicBezTo>
                <a:cubicBezTo>
                  <a:pt x="758096" y="4170702"/>
                  <a:pt x="774525" y="4187131"/>
                  <a:pt x="790955" y="4203560"/>
                </a:cubicBezTo>
                <a:cubicBezTo>
                  <a:pt x="795649" y="4208254"/>
                  <a:pt x="800343" y="4212948"/>
                  <a:pt x="807384" y="4219990"/>
                </a:cubicBezTo>
                <a:cubicBezTo>
                  <a:pt x="828507" y="4238766"/>
                  <a:pt x="849631" y="4259889"/>
                  <a:pt x="870754" y="4278666"/>
                </a:cubicBezTo>
                <a:cubicBezTo>
                  <a:pt x="870754" y="4278666"/>
                  <a:pt x="870754" y="4278666"/>
                  <a:pt x="870754" y="4278666"/>
                </a:cubicBezTo>
                <a:cubicBezTo>
                  <a:pt x="870754" y="4278666"/>
                  <a:pt x="868407" y="4276319"/>
                  <a:pt x="868407" y="4276319"/>
                </a:cubicBezTo>
                <a:cubicBezTo>
                  <a:pt x="861366" y="4266930"/>
                  <a:pt x="851978" y="4259889"/>
                  <a:pt x="844937" y="4255195"/>
                </a:cubicBezTo>
                <a:close/>
                <a:moveTo>
                  <a:pt x="563291" y="3954773"/>
                </a:moveTo>
                <a:cubicBezTo>
                  <a:pt x="558597" y="3950079"/>
                  <a:pt x="551556" y="3945385"/>
                  <a:pt x="546862" y="3940691"/>
                </a:cubicBezTo>
                <a:cubicBezTo>
                  <a:pt x="544515" y="3938344"/>
                  <a:pt x="542168" y="3935997"/>
                  <a:pt x="539821" y="3933650"/>
                </a:cubicBezTo>
                <a:cubicBezTo>
                  <a:pt x="537474" y="3931303"/>
                  <a:pt x="532780" y="3926609"/>
                  <a:pt x="530433" y="3924262"/>
                </a:cubicBezTo>
                <a:cubicBezTo>
                  <a:pt x="528085" y="3921915"/>
                  <a:pt x="523391" y="3917221"/>
                  <a:pt x="521044" y="3914873"/>
                </a:cubicBezTo>
                <a:cubicBezTo>
                  <a:pt x="518697" y="3912527"/>
                  <a:pt x="516350" y="3910179"/>
                  <a:pt x="516350" y="3907832"/>
                </a:cubicBezTo>
                <a:cubicBezTo>
                  <a:pt x="499921" y="3886709"/>
                  <a:pt x="481145" y="3863238"/>
                  <a:pt x="464715" y="3837421"/>
                </a:cubicBezTo>
                <a:cubicBezTo>
                  <a:pt x="464715" y="3837421"/>
                  <a:pt x="464715" y="3837421"/>
                  <a:pt x="464715" y="3835074"/>
                </a:cubicBezTo>
                <a:cubicBezTo>
                  <a:pt x="464715" y="3835074"/>
                  <a:pt x="464715" y="3835074"/>
                  <a:pt x="464715" y="3835074"/>
                </a:cubicBezTo>
                <a:cubicBezTo>
                  <a:pt x="471756" y="3844462"/>
                  <a:pt x="478797" y="3853850"/>
                  <a:pt x="485839" y="3863238"/>
                </a:cubicBezTo>
                <a:cubicBezTo>
                  <a:pt x="488186" y="3865586"/>
                  <a:pt x="490533" y="3867932"/>
                  <a:pt x="490533" y="3870280"/>
                </a:cubicBezTo>
                <a:cubicBezTo>
                  <a:pt x="497574" y="3879668"/>
                  <a:pt x="504615" y="3886709"/>
                  <a:pt x="511656" y="3893750"/>
                </a:cubicBezTo>
                <a:cubicBezTo>
                  <a:pt x="514003" y="3896097"/>
                  <a:pt x="516350" y="3900791"/>
                  <a:pt x="521044" y="3903138"/>
                </a:cubicBezTo>
                <a:cubicBezTo>
                  <a:pt x="525738" y="3910179"/>
                  <a:pt x="532780" y="3917221"/>
                  <a:pt x="539821" y="3921915"/>
                </a:cubicBezTo>
                <a:cubicBezTo>
                  <a:pt x="544515" y="3926609"/>
                  <a:pt x="546862" y="3931303"/>
                  <a:pt x="551556" y="3935997"/>
                </a:cubicBezTo>
                <a:cubicBezTo>
                  <a:pt x="556250" y="3943038"/>
                  <a:pt x="560944" y="3947732"/>
                  <a:pt x="563291" y="3954773"/>
                </a:cubicBezTo>
                <a:cubicBezTo>
                  <a:pt x="565638" y="3954773"/>
                  <a:pt x="567985" y="3957120"/>
                  <a:pt x="570332" y="3957120"/>
                </a:cubicBezTo>
                <a:cubicBezTo>
                  <a:pt x="570332" y="3957120"/>
                  <a:pt x="570332" y="3957120"/>
                  <a:pt x="570332" y="3959468"/>
                </a:cubicBezTo>
                <a:cubicBezTo>
                  <a:pt x="570332" y="3959468"/>
                  <a:pt x="570332" y="3959468"/>
                  <a:pt x="570332" y="3959468"/>
                </a:cubicBezTo>
                <a:cubicBezTo>
                  <a:pt x="567985" y="3957120"/>
                  <a:pt x="565638" y="3957120"/>
                  <a:pt x="563291" y="3954773"/>
                </a:cubicBezTo>
                <a:close/>
                <a:moveTo>
                  <a:pt x="161946" y="3238924"/>
                </a:moveTo>
                <a:cubicBezTo>
                  <a:pt x="159599" y="3229536"/>
                  <a:pt x="154905" y="3220148"/>
                  <a:pt x="152558" y="3210759"/>
                </a:cubicBezTo>
                <a:cubicBezTo>
                  <a:pt x="136129" y="3161472"/>
                  <a:pt x="119699" y="3112184"/>
                  <a:pt x="105617" y="3065243"/>
                </a:cubicBezTo>
                <a:cubicBezTo>
                  <a:pt x="105617" y="3060549"/>
                  <a:pt x="103270" y="3058201"/>
                  <a:pt x="103270" y="3053507"/>
                </a:cubicBezTo>
                <a:cubicBezTo>
                  <a:pt x="100923" y="3044119"/>
                  <a:pt x="98576" y="3034731"/>
                  <a:pt x="96229" y="3025343"/>
                </a:cubicBezTo>
                <a:cubicBezTo>
                  <a:pt x="98576" y="3025343"/>
                  <a:pt x="98576" y="3025343"/>
                  <a:pt x="100923" y="3025343"/>
                </a:cubicBezTo>
                <a:cubicBezTo>
                  <a:pt x="103270" y="3025343"/>
                  <a:pt x="103270" y="3025343"/>
                  <a:pt x="105617" y="3025343"/>
                </a:cubicBezTo>
                <a:cubicBezTo>
                  <a:pt x="107964" y="3032384"/>
                  <a:pt x="107964" y="3037078"/>
                  <a:pt x="110311" y="3044119"/>
                </a:cubicBezTo>
                <a:cubicBezTo>
                  <a:pt x="110311" y="3044119"/>
                  <a:pt x="110311" y="3044119"/>
                  <a:pt x="110311" y="3044119"/>
                </a:cubicBezTo>
                <a:cubicBezTo>
                  <a:pt x="110311" y="3046466"/>
                  <a:pt x="110311" y="3051160"/>
                  <a:pt x="112658" y="3053507"/>
                </a:cubicBezTo>
                <a:cubicBezTo>
                  <a:pt x="115005" y="3060549"/>
                  <a:pt x="115005" y="3065243"/>
                  <a:pt x="117352" y="3072284"/>
                </a:cubicBezTo>
                <a:cubicBezTo>
                  <a:pt x="119699" y="3079325"/>
                  <a:pt x="122046" y="3086366"/>
                  <a:pt x="122046" y="3093407"/>
                </a:cubicBezTo>
                <a:cubicBezTo>
                  <a:pt x="126741" y="3109836"/>
                  <a:pt x="131435" y="3123919"/>
                  <a:pt x="136129" y="3140348"/>
                </a:cubicBezTo>
                <a:cubicBezTo>
                  <a:pt x="138476" y="3147389"/>
                  <a:pt x="140823" y="3154431"/>
                  <a:pt x="143170" y="3161472"/>
                </a:cubicBezTo>
                <a:cubicBezTo>
                  <a:pt x="147864" y="3177901"/>
                  <a:pt x="152558" y="3191983"/>
                  <a:pt x="157252" y="3208413"/>
                </a:cubicBezTo>
                <a:cubicBezTo>
                  <a:pt x="159599" y="3215454"/>
                  <a:pt x="161946" y="3220148"/>
                  <a:pt x="161946" y="3227189"/>
                </a:cubicBezTo>
                <a:cubicBezTo>
                  <a:pt x="168987" y="3245965"/>
                  <a:pt x="173681" y="3267089"/>
                  <a:pt x="180723" y="3285865"/>
                </a:cubicBezTo>
                <a:cubicBezTo>
                  <a:pt x="178376" y="3281171"/>
                  <a:pt x="176028" y="3276477"/>
                  <a:pt x="176028" y="3271783"/>
                </a:cubicBezTo>
                <a:cubicBezTo>
                  <a:pt x="171334" y="3260048"/>
                  <a:pt x="166640" y="3248312"/>
                  <a:pt x="161946" y="3238924"/>
                </a:cubicBezTo>
                <a:close/>
                <a:moveTo>
                  <a:pt x="32859" y="2192142"/>
                </a:moveTo>
                <a:cubicBezTo>
                  <a:pt x="32859" y="2187447"/>
                  <a:pt x="32859" y="2182753"/>
                  <a:pt x="32859" y="2178059"/>
                </a:cubicBezTo>
                <a:cubicBezTo>
                  <a:pt x="32859" y="2175712"/>
                  <a:pt x="32859" y="2171018"/>
                  <a:pt x="32859" y="2168671"/>
                </a:cubicBezTo>
                <a:cubicBezTo>
                  <a:pt x="32859" y="2163977"/>
                  <a:pt x="32859" y="2159283"/>
                  <a:pt x="32859" y="2154589"/>
                </a:cubicBezTo>
                <a:cubicBezTo>
                  <a:pt x="32859" y="2152242"/>
                  <a:pt x="32859" y="2149895"/>
                  <a:pt x="32859" y="2147548"/>
                </a:cubicBezTo>
                <a:cubicBezTo>
                  <a:pt x="32859" y="2142853"/>
                  <a:pt x="32859" y="2138159"/>
                  <a:pt x="35206" y="2133465"/>
                </a:cubicBezTo>
                <a:cubicBezTo>
                  <a:pt x="35206" y="2131118"/>
                  <a:pt x="35206" y="2128771"/>
                  <a:pt x="35206" y="2126424"/>
                </a:cubicBezTo>
                <a:cubicBezTo>
                  <a:pt x="35206" y="2121730"/>
                  <a:pt x="35206" y="2117036"/>
                  <a:pt x="37553" y="2112342"/>
                </a:cubicBezTo>
                <a:cubicBezTo>
                  <a:pt x="37553" y="2109995"/>
                  <a:pt x="37553" y="2109995"/>
                  <a:pt x="37553" y="2107648"/>
                </a:cubicBezTo>
                <a:cubicBezTo>
                  <a:pt x="37553" y="2102954"/>
                  <a:pt x="39900" y="2098260"/>
                  <a:pt x="39900" y="2093565"/>
                </a:cubicBezTo>
                <a:cubicBezTo>
                  <a:pt x="39900" y="2091218"/>
                  <a:pt x="39900" y="2091218"/>
                  <a:pt x="39900" y="2088871"/>
                </a:cubicBezTo>
                <a:cubicBezTo>
                  <a:pt x="39900" y="2084177"/>
                  <a:pt x="42247" y="2079483"/>
                  <a:pt x="42247" y="2074789"/>
                </a:cubicBezTo>
                <a:cubicBezTo>
                  <a:pt x="42247" y="2074789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2442"/>
                  <a:pt x="42247" y="2072442"/>
                </a:cubicBezTo>
                <a:cubicBezTo>
                  <a:pt x="42247" y="2072442"/>
                  <a:pt x="42247" y="2074789"/>
                  <a:pt x="42247" y="2074789"/>
                </a:cubicBezTo>
                <a:cubicBezTo>
                  <a:pt x="42247" y="2079483"/>
                  <a:pt x="39900" y="2084177"/>
                  <a:pt x="39900" y="2088871"/>
                </a:cubicBezTo>
                <a:cubicBezTo>
                  <a:pt x="39900" y="2095912"/>
                  <a:pt x="37553" y="2102954"/>
                  <a:pt x="37553" y="2109995"/>
                </a:cubicBezTo>
                <a:cubicBezTo>
                  <a:pt x="37553" y="2114689"/>
                  <a:pt x="35206" y="2119383"/>
                  <a:pt x="35206" y="2126424"/>
                </a:cubicBezTo>
                <a:cubicBezTo>
                  <a:pt x="35206" y="2133465"/>
                  <a:pt x="32859" y="2140506"/>
                  <a:pt x="32859" y="2147548"/>
                </a:cubicBezTo>
                <a:cubicBezTo>
                  <a:pt x="32859" y="2152242"/>
                  <a:pt x="32859" y="2159283"/>
                  <a:pt x="30512" y="2163977"/>
                </a:cubicBezTo>
                <a:cubicBezTo>
                  <a:pt x="30512" y="2171018"/>
                  <a:pt x="28165" y="2178059"/>
                  <a:pt x="28165" y="2185100"/>
                </a:cubicBezTo>
                <a:cubicBezTo>
                  <a:pt x="28165" y="2187447"/>
                  <a:pt x="28165" y="2189794"/>
                  <a:pt x="28165" y="2192142"/>
                </a:cubicBezTo>
                <a:cubicBezTo>
                  <a:pt x="32859" y="2194489"/>
                  <a:pt x="32859" y="2192142"/>
                  <a:pt x="32859" y="2192142"/>
                </a:cubicBezTo>
                <a:close/>
                <a:moveTo>
                  <a:pt x="91535" y="1856514"/>
                </a:moveTo>
                <a:cubicBezTo>
                  <a:pt x="96229" y="1833043"/>
                  <a:pt x="103270" y="1809573"/>
                  <a:pt x="110311" y="1788449"/>
                </a:cubicBezTo>
                <a:cubicBezTo>
                  <a:pt x="110311" y="1783755"/>
                  <a:pt x="112658" y="1779061"/>
                  <a:pt x="115005" y="1776714"/>
                </a:cubicBezTo>
                <a:cubicBezTo>
                  <a:pt x="122046" y="1753244"/>
                  <a:pt x="129088" y="1732120"/>
                  <a:pt x="136129" y="1708650"/>
                </a:cubicBezTo>
                <a:cubicBezTo>
                  <a:pt x="136129" y="1706303"/>
                  <a:pt x="136129" y="1706303"/>
                  <a:pt x="138476" y="1703956"/>
                </a:cubicBezTo>
                <a:cubicBezTo>
                  <a:pt x="145517" y="1682832"/>
                  <a:pt x="152558" y="1661709"/>
                  <a:pt x="159599" y="1642933"/>
                </a:cubicBezTo>
                <a:cubicBezTo>
                  <a:pt x="161946" y="1640586"/>
                  <a:pt x="161946" y="1635891"/>
                  <a:pt x="164293" y="1633544"/>
                </a:cubicBezTo>
                <a:cubicBezTo>
                  <a:pt x="171334" y="1612421"/>
                  <a:pt x="178376" y="1593645"/>
                  <a:pt x="187764" y="1574868"/>
                </a:cubicBezTo>
                <a:cubicBezTo>
                  <a:pt x="183070" y="1570174"/>
                  <a:pt x="185417" y="1565480"/>
                  <a:pt x="187764" y="1563133"/>
                </a:cubicBezTo>
                <a:cubicBezTo>
                  <a:pt x="194805" y="1544357"/>
                  <a:pt x="204193" y="1525580"/>
                  <a:pt x="213581" y="1506804"/>
                </a:cubicBezTo>
                <a:cubicBezTo>
                  <a:pt x="215928" y="1504457"/>
                  <a:pt x="215928" y="1502110"/>
                  <a:pt x="218275" y="1499763"/>
                </a:cubicBezTo>
                <a:cubicBezTo>
                  <a:pt x="227664" y="1483333"/>
                  <a:pt x="234705" y="1464557"/>
                  <a:pt x="244093" y="1450475"/>
                </a:cubicBezTo>
                <a:cubicBezTo>
                  <a:pt x="244093" y="1448128"/>
                  <a:pt x="246440" y="1445781"/>
                  <a:pt x="246440" y="1443434"/>
                </a:cubicBezTo>
                <a:cubicBezTo>
                  <a:pt x="255828" y="1427004"/>
                  <a:pt x="265216" y="1410575"/>
                  <a:pt x="274604" y="1394146"/>
                </a:cubicBezTo>
                <a:cubicBezTo>
                  <a:pt x="276951" y="1391799"/>
                  <a:pt x="279299" y="1387104"/>
                  <a:pt x="281646" y="1384757"/>
                </a:cubicBezTo>
                <a:cubicBezTo>
                  <a:pt x="288687" y="1373022"/>
                  <a:pt x="295728" y="1363634"/>
                  <a:pt x="302769" y="1351899"/>
                </a:cubicBezTo>
                <a:cubicBezTo>
                  <a:pt x="302769" y="1351899"/>
                  <a:pt x="302769" y="1351899"/>
                  <a:pt x="302769" y="1351899"/>
                </a:cubicBezTo>
                <a:cubicBezTo>
                  <a:pt x="298075" y="1361287"/>
                  <a:pt x="293381" y="1370675"/>
                  <a:pt x="288687" y="1382410"/>
                </a:cubicBezTo>
                <a:cubicBezTo>
                  <a:pt x="283993" y="1394146"/>
                  <a:pt x="276951" y="1405881"/>
                  <a:pt x="272257" y="1419963"/>
                </a:cubicBezTo>
                <a:cubicBezTo>
                  <a:pt x="272257" y="1422310"/>
                  <a:pt x="269910" y="1422310"/>
                  <a:pt x="269910" y="1424657"/>
                </a:cubicBezTo>
                <a:cubicBezTo>
                  <a:pt x="267563" y="1429351"/>
                  <a:pt x="262869" y="1436392"/>
                  <a:pt x="260522" y="1441087"/>
                </a:cubicBezTo>
                <a:cubicBezTo>
                  <a:pt x="253481" y="1450475"/>
                  <a:pt x="248787" y="1462210"/>
                  <a:pt x="244093" y="1473945"/>
                </a:cubicBezTo>
                <a:cubicBezTo>
                  <a:pt x="239399" y="1480986"/>
                  <a:pt x="237052" y="1488027"/>
                  <a:pt x="232358" y="1495069"/>
                </a:cubicBezTo>
                <a:cubicBezTo>
                  <a:pt x="222969" y="1513845"/>
                  <a:pt x="213581" y="1530274"/>
                  <a:pt x="206540" y="1549051"/>
                </a:cubicBezTo>
                <a:cubicBezTo>
                  <a:pt x="194805" y="1572521"/>
                  <a:pt x="185417" y="1593645"/>
                  <a:pt x="176028" y="1617115"/>
                </a:cubicBezTo>
                <a:cubicBezTo>
                  <a:pt x="173681" y="1624156"/>
                  <a:pt x="171334" y="1628850"/>
                  <a:pt x="168987" y="1635891"/>
                </a:cubicBezTo>
                <a:cubicBezTo>
                  <a:pt x="161946" y="1654668"/>
                  <a:pt x="154905" y="1673444"/>
                  <a:pt x="147864" y="1692221"/>
                </a:cubicBezTo>
                <a:cubicBezTo>
                  <a:pt x="145517" y="1696915"/>
                  <a:pt x="143170" y="1701609"/>
                  <a:pt x="140823" y="1708650"/>
                </a:cubicBezTo>
                <a:cubicBezTo>
                  <a:pt x="131435" y="1732120"/>
                  <a:pt x="124393" y="1755591"/>
                  <a:pt x="117352" y="1779061"/>
                </a:cubicBezTo>
                <a:cubicBezTo>
                  <a:pt x="115005" y="1783755"/>
                  <a:pt x="115005" y="1790796"/>
                  <a:pt x="112658" y="1795491"/>
                </a:cubicBezTo>
                <a:cubicBezTo>
                  <a:pt x="107964" y="1814267"/>
                  <a:pt x="100923" y="1833043"/>
                  <a:pt x="96229" y="1854167"/>
                </a:cubicBezTo>
                <a:cubicBezTo>
                  <a:pt x="96229" y="1856514"/>
                  <a:pt x="93882" y="1861208"/>
                  <a:pt x="93882" y="1863555"/>
                </a:cubicBezTo>
                <a:cubicBezTo>
                  <a:pt x="91535" y="1858861"/>
                  <a:pt x="91535" y="1858861"/>
                  <a:pt x="91535" y="1856514"/>
                </a:cubicBezTo>
                <a:close/>
                <a:moveTo>
                  <a:pt x="330934" y="1283834"/>
                </a:moveTo>
                <a:cubicBezTo>
                  <a:pt x="335628" y="1274446"/>
                  <a:pt x="337975" y="1265058"/>
                  <a:pt x="342669" y="1258017"/>
                </a:cubicBezTo>
                <a:cubicBezTo>
                  <a:pt x="342669" y="1255670"/>
                  <a:pt x="345016" y="1255670"/>
                  <a:pt x="345016" y="1253323"/>
                </a:cubicBezTo>
                <a:cubicBezTo>
                  <a:pt x="354404" y="1234546"/>
                  <a:pt x="363792" y="1218117"/>
                  <a:pt x="373180" y="1204035"/>
                </a:cubicBezTo>
                <a:cubicBezTo>
                  <a:pt x="373180" y="1206382"/>
                  <a:pt x="370833" y="1206382"/>
                  <a:pt x="370833" y="1208729"/>
                </a:cubicBezTo>
                <a:cubicBezTo>
                  <a:pt x="361445" y="1225158"/>
                  <a:pt x="354404" y="1241588"/>
                  <a:pt x="347363" y="1258017"/>
                </a:cubicBezTo>
                <a:cubicBezTo>
                  <a:pt x="347363" y="1260364"/>
                  <a:pt x="345016" y="1262711"/>
                  <a:pt x="345016" y="1265058"/>
                </a:cubicBezTo>
                <a:cubicBezTo>
                  <a:pt x="335628" y="1283834"/>
                  <a:pt x="328587" y="1300264"/>
                  <a:pt x="321545" y="1319040"/>
                </a:cubicBezTo>
                <a:cubicBezTo>
                  <a:pt x="321545" y="1319040"/>
                  <a:pt x="321545" y="1319040"/>
                  <a:pt x="321545" y="1319040"/>
                </a:cubicBezTo>
                <a:cubicBezTo>
                  <a:pt x="323892" y="1309652"/>
                  <a:pt x="328587" y="1300264"/>
                  <a:pt x="330934" y="1290876"/>
                </a:cubicBezTo>
                <a:cubicBezTo>
                  <a:pt x="328587" y="1286181"/>
                  <a:pt x="328587" y="1286181"/>
                  <a:pt x="330934" y="1283834"/>
                </a:cubicBezTo>
                <a:close/>
                <a:moveTo>
                  <a:pt x="406039" y="1143012"/>
                </a:moveTo>
                <a:cubicBezTo>
                  <a:pt x="406039" y="1143012"/>
                  <a:pt x="406039" y="1140665"/>
                  <a:pt x="408386" y="1140665"/>
                </a:cubicBezTo>
                <a:cubicBezTo>
                  <a:pt x="415427" y="1128929"/>
                  <a:pt x="420121" y="1119541"/>
                  <a:pt x="427162" y="1107806"/>
                </a:cubicBezTo>
                <a:cubicBezTo>
                  <a:pt x="429509" y="1105459"/>
                  <a:pt x="429509" y="1103112"/>
                  <a:pt x="431857" y="1098418"/>
                </a:cubicBezTo>
                <a:cubicBezTo>
                  <a:pt x="436551" y="1089030"/>
                  <a:pt x="443592" y="1079641"/>
                  <a:pt x="448286" y="1070253"/>
                </a:cubicBezTo>
                <a:cubicBezTo>
                  <a:pt x="450633" y="1067906"/>
                  <a:pt x="450633" y="1065559"/>
                  <a:pt x="452980" y="1063212"/>
                </a:cubicBezTo>
                <a:cubicBezTo>
                  <a:pt x="467062" y="1039742"/>
                  <a:pt x="483492" y="1018618"/>
                  <a:pt x="497574" y="999842"/>
                </a:cubicBezTo>
                <a:cubicBezTo>
                  <a:pt x="497574" y="997495"/>
                  <a:pt x="499921" y="997495"/>
                  <a:pt x="499921" y="995148"/>
                </a:cubicBezTo>
                <a:cubicBezTo>
                  <a:pt x="506962" y="985760"/>
                  <a:pt x="514003" y="978718"/>
                  <a:pt x="518697" y="969330"/>
                </a:cubicBezTo>
                <a:cubicBezTo>
                  <a:pt x="521044" y="966983"/>
                  <a:pt x="523391" y="964636"/>
                  <a:pt x="523391" y="962289"/>
                </a:cubicBezTo>
                <a:cubicBezTo>
                  <a:pt x="528085" y="955248"/>
                  <a:pt x="535127" y="948207"/>
                  <a:pt x="539821" y="943513"/>
                </a:cubicBezTo>
                <a:cubicBezTo>
                  <a:pt x="542168" y="941166"/>
                  <a:pt x="544515" y="938819"/>
                  <a:pt x="546862" y="936472"/>
                </a:cubicBezTo>
                <a:cubicBezTo>
                  <a:pt x="551556" y="931777"/>
                  <a:pt x="558597" y="924736"/>
                  <a:pt x="563291" y="920042"/>
                </a:cubicBezTo>
                <a:cubicBezTo>
                  <a:pt x="565638" y="917695"/>
                  <a:pt x="567985" y="915348"/>
                  <a:pt x="570332" y="913001"/>
                </a:cubicBezTo>
                <a:cubicBezTo>
                  <a:pt x="577373" y="905960"/>
                  <a:pt x="582068" y="901266"/>
                  <a:pt x="589109" y="896572"/>
                </a:cubicBezTo>
                <a:cubicBezTo>
                  <a:pt x="591456" y="894225"/>
                  <a:pt x="593803" y="891878"/>
                  <a:pt x="596150" y="889531"/>
                </a:cubicBezTo>
                <a:cubicBezTo>
                  <a:pt x="596150" y="889531"/>
                  <a:pt x="598497" y="887184"/>
                  <a:pt x="598497" y="887184"/>
                </a:cubicBezTo>
                <a:cubicBezTo>
                  <a:pt x="596150" y="889531"/>
                  <a:pt x="593803" y="891878"/>
                  <a:pt x="591456" y="894225"/>
                </a:cubicBezTo>
                <a:cubicBezTo>
                  <a:pt x="586762" y="901266"/>
                  <a:pt x="582068" y="908307"/>
                  <a:pt x="575026" y="913001"/>
                </a:cubicBezTo>
                <a:cubicBezTo>
                  <a:pt x="563291" y="927083"/>
                  <a:pt x="553903" y="941166"/>
                  <a:pt x="542168" y="955248"/>
                </a:cubicBezTo>
                <a:cubicBezTo>
                  <a:pt x="537474" y="962289"/>
                  <a:pt x="530433" y="969330"/>
                  <a:pt x="525738" y="978718"/>
                </a:cubicBezTo>
                <a:cubicBezTo>
                  <a:pt x="514003" y="995148"/>
                  <a:pt x="502268" y="1011577"/>
                  <a:pt x="490533" y="1028006"/>
                </a:cubicBezTo>
                <a:cubicBezTo>
                  <a:pt x="485839" y="1035047"/>
                  <a:pt x="481145" y="1042089"/>
                  <a:pt x="476450" y="1049130"/>
                </a:cubicBezTo>
                <a:cubicBezTo>
                  <a:pt x="464715" y="1065559"/>
                  <a:pt x="452980" y="1084335"/>
                  <a:pt x="441245" y="1100765"/>
                </a:cubicBezTo>
                <a:cubicBezTo>
                  <a:pt x="436551" y="1107806"/>
                  <a:pt x="431857" y="1117194"/>
                  <a:pt x="424815" y="1124235"/>
                </a:cubicBezTo>
                <a:cubicBezTo>
                  <a:pt x="417774" y="1133623"/>
                  <a:pt x="413080" y="1143012"/>
                  <a:pt x="406039" y="1152400"/>
                </a:cubicBezTo>
                <a:cubicBezTo>
                  <a:pt x="406039" y="1152400"/>
                  <a:pt x="406039" y="1152400"/>
                  <a:pt x="403692" y="1152400"/>
                </a:cubicBezTo>
                <a:cubicBezTo>
                  <a:pt x="396651" y="1157094"/>
                  <a:pt x="391957" y="1161788"/>
                  <a:pt x="384916" y="1168829"/>
                </a:cubicBezTo>
                <a:cubicBezTo>
                  <a:pt x="384916" y="1168829"/>
                  <a:pt x="382569" y="1171176"/>
                  <a:pt x="382569" y="1171176"/>
                </a:cubicBezTo>
                <a:cubicBezTo>
                  <a:pt x="380222" y="1173523"/>
                  <a:pt x="380222" y="1173523"/>
                  <a:pt x="377874" y="1175870"/>
                </a:cubicBezTo>
                <a:cubicBezTo>
                  <a:pt x="377874" y="1178217"/>
                  <a:pt x="375527" y="1178217"/>
                  <a:pt x="375527" y="1178217"/>
                </a:cubicBezTo>
                <a:cubicBezTo>
                  <a:pt x="375527" y="1178217"/>
                  <a:pt x="375527" y="1175870"/>
                  <a:pt x="377874" y="1175870"/>
                </a:cubicBezTo>
                <a:cubicBezTo>
                  <a:pt x="391957" y="1168829"/>
                  <a:pt x="398998" y="1154747"/>
                  <a:pt x="406039" y="1143012"/>
                </a:cubicBezTo>
                <a:close/>
                <a:moveTo>
                  <a:pt x="1105459" y="424815"/>
                </a:moveTo>
                <a:cubicBezTo>
                  <a:pt x="1112500" y="417774"/>
                  <a:pt x="1121888" y="413080"/>
                  <a:pt x="1128929" y="406039"/>
                </a:cubicBezTo>
                <a:cubicBezTo>
                  <a:pt x="1131276" y="403692"/>
                  <a:pt x="1133623" y="403692"/>
                  <a:pt x="1133623" y="401345"/>
                </a:cubicBezTo>
                <a:cubicBezTo>
                  <a:pt x="1140665" y="396651"/>
                  <a:pt x="1147706" y="391957"/>
                  <a:pt x="1154747" y="387263"/>
                </a:cubicBezTo>
                <a:cubicBezTo>
                  <a:pt x="1157094" y="384916"/>
                  <a:pt x="1159441" y="384916"/>
                  <a:pt x="1161788" y="382569"/>
                </a:cubicBezTo>
                <a:cubicBezTo>
                  <a:pt x="1168829" y="377874"/>
                  <a:pt x="1175870" y="375527"/>
                  <a:pt x="1180564" y="370833"/>
                </a:cubicBezTo>
                <a:cubicBezTo>
                  <a:pt x="1182911" y="368486"/>
                  <a:pt x="1187605" y="366139"/>
                  <a:pt x="1189953" y="366139"/>
                </a:cubicBezTo>
                <a:cubicBezTo>
                  <a:pt x="1194647" y="363792"/>
                  <a:pt x="1201688" y="359098"/>
                  <a:pt x="1206382" y="356751"/>
                </a:cubicBezTo>
                <a:cubicBezTo>
                  <a:pt x="1206382" y="356751"/>
                  <a:pt x="1208729" y="356751"/>
                  <a:pt x="1208729" y="354404"/>
                </a:cubicBezTo>
                <a:lnTo>
                  <a:pt x="1208729" y="354404"/>
                </a:lnTo>
                <a:cubicBezTo>
                  <a:pt x="1192300" y="363792"/>
                  <a:pt x="1178217" y="373180"/>
                  <a:pt x="1161788" y="384916"/>
                </a:cubicBezTo>
                <a:cubicBezTo>
                  <a:pt x="1159441" y="387263"/>
                  <a:pt x="1157094" y="387263"/>
                  <a:pt x="1152400" y="389610"/>
                </a:cubicBezTo>
                <a:cubicBezTo>
                  <a:pt x="1133623" y="401345"/>
                  <a:pt x="1114847" y="413080"/>
                  <a:pt x="1096071" y="427162"/>
                </a:cubicBezTo>
                <a:cubicBezTo>
                  <a:pt x="1103112" y="427162"/>
                  <a:pt x="1105459" y="424815"/>
                  <a:pt x="1105459" y="424815"/>
                </a:cubicBezTo>
                <a:close/>
                <a:moveTo>
                  <a:pt x="1279140" y="316851"/>
                </a:moveTo>
                <a:cubicBezTo>
                  <a:pt x="1283834" y="314504"/>
                  <a:pt x="1290876" y="309810"/>
                  <a:pt x="1295570" y="307463"/>
                </a:cubicBezTo>
                <a:cubicBezTo>
                  <a:pt x="1302611" y="305116"/>
                  <a:pt x="1309652" y="300422"/>
                  <a:pt x="1316693" y="298075"/>
                </a:cubicBezTo>
                <a:cubicBezTo>
                  <a:pt x="1321387" y="295728"/>
                  <a:pt x="1323734" y="293381"/>
                  <a:pt x="1328428" y="293381"/>
                </a:cubicBezTo>
                <a:cubicBezTo>
                  <a:pt x="1326081" y="293381"/>
                  <a:pt x="1326081" y="295728"/>
                  <a:pt x="1323734" y="295728"/>
                </a:cubicBezTo>
                <a:cubicBezTo>
                  <a:pt x="1302611" y="307463"/>
                  <a:pt x="1281487" y="316851"/>
                  <a:pt x="1260364" y="328586"/>
                </a:cubicBezTo>
                <a:cubicBezTo>
                  <a:pt x="1258017" y="328586"/>
                  <a:pt x="1255670" y="330934"/>
                  <a:pt x="1253323" y="330934"/>
                </a:cubicBezTo>
                <a:cubicBezTo>
                  <a:pt x="1253323" y="330934"/>
                  <a:pt x="1255670" y="328586"/>
                  <a:pt x="1255670" y="328586"/>
                </a:cubicBezTo>
                <a:cubicBezTo>
                  <a:pt x="1262711" y="326239"/>
                  <a:pt x="1272099" y="321545"/>
                  <a:pt x="1279140" y="316851"/>
                </a:cubicBezTo>
                <a:close/>
                <a:moveTo>
                  <a:pt x="1377716" y="272257"/>
                </a:moveTo>
                <a:cubicBezTo>
                  <a:pt x="1387104" y="267563"/>
                  <a:pt x="1394146" y="265216"/>
                  <a:pt x="1403534" y="260522"/>
                </a:cubicBezTo>
                <a:cubicBezTo>
                  <a:pt x="1415269" y="255828"/>
                  <a:pt x="1427004" y="251134"/>
                  <a:pt x="1436392" y="246440"/>
                </a:cubicBezTo>
                <a:cubicBezTo>
                  <a:pt x="1441087" y="244093"/>
                  <a:pt x="1448128" y="241746"/>
                  <a:pt x="1452822" y="239399"/>
                </a:cubicBezTo>
                <a:cubicBezTo>
                  <a:pt x="1518539" y="211234"/>
                  <a:pt x="1586603" y="185417"/>
                  <a:pt x="1654668" y="164293"/>
                </a:cubicBezTo>
                <a:cubicBezTo>
                  <a:pt x="1654668" y="164293"/>
                  <a:pt x="1657015" y="164293"/>
                  <a:pt x="1657015" y="164293"/>
                </a:cubicBezTo>
                <a:cubicBezTo>
                  <a:pt x="1673444" y="159599"/>
                  <a:pt x="1689873" y="154905"/>
                  <a:pt x="1706303" y="150211"/>
                </a:cubicBezTo>
                <a:cubicBezTo>
                  <a:pt x="1708650" y="150211"/>
                  <a:pt x="1713344" y="147864"/>
                  <a:pt x="1715691" y="147864"/>
                </a:cubicBezTo>
                <a:cubicBezTo>
                  <a:pt x="1732120" y="143170"/>
                  <a:pt x="1746203" y="138476"/>
                  <a:pt x="1762632" y="136129"/>
                </a:cubicBezTo>
                <a:cubicBezTo>
                  <a:pt x="1767326" y="136129"/>
                  <a:pt x="1772020" y="133782"/>
                  <a:pt x="1774367" y="133782"/>
                </a:cubicBezTo>
                <a:cubicBezTo>
                  <a:pt x="1788449" y="129088"/>
                  <a:pt x="1804879" y="126741"/>
                  <a:pt x="1818961" y="122046"/>
                </a:cubicBezTo>
                <a:cubicBezTo>
                  <a:pt x="1823655" y="122046"/>
                  <a:pt x="1828349" y="119699"/>
                  <a:pt x="1833043" y="119699"/>
                </a:cubicBezTo>
                <a:cubicBezTo>
                  <a:pt x="1844778" y="117352"/>
                  <a:pt x="1856514" y="115005"/>
                  <a:pt x="1868249" y="112658"/>
                </a:cubicBezTo>
                <a:cubicBezTo>
                  <a:pt x="1865902" y="115005"/>
                  <a:pt x="1863555" y="115005"/>
                  <a:pt x="1858861" y="117352"/>
                </a:cubicBezTo>
                <a:cubicBezTo>
                  <a:pt x="1854167" y="119699"/>
                  <a:pt x="1849473" y="122046"/>
                  <a:pt x="1847125" y="124393"/>
                </a:cubicBezTo>
                <a:cubicBezTo>
                  <a:pt x="1847125" y="124393"/>
                  <a:pt x="1844778" y="124393"/>
                  <a:pt x="1844778" y="126741"/>
                </a:cubicBezTo>
                <a:cubicBezTo>
                  <a:pt x="1840084" y="129088"/>
                  <a:pt x="1837737" y="131435"/>
                  <a:pt x="1835390" y="133782"/>
                </a:cubicBezTo>
                <a:cubicBezTo>
                  <a:pt x="1830696" y="136129"/>
                  <a:pt x="1826002" y="140823"/>
                  <a:pt x="1821308" y="143170"/>
                </a:cubicBezTo>
                <a:cubicBezTo>
                  <a:pt x="1816614" y="145517"/>
                  <a:pt x="1814267" y="147864"/>
                  <a:pt x="1809573" y="152558"/>
                </a:cubicBezTo>
                <a:cubicBezTo>
                  <a:pt x="1807226" y="147864"/>
                  <a:pt x="1802532" y="150211"/>
                  <a:pt x="1797838" y="154905"/>
                </a:cubicBezTo>
                <a:cubicBezTo>
                  <a:pt x="1793144" y="157252"/>
                  <a:pt x="1788449" y="161946"/>
                  <a:pt x="1783755" y="164293"/>
                </a:cubicBezTo>
                <a:cubicBezTo>
                  <a:pt x="1779061" y="166640"/>
                  <a:pt x="1776714" y="171334"/>
                  <a:pt x="1772020" y="173681"/>
                </a:cubicBezTo>
                <a:cubicBezTo>
                  <a:pt x="1767326" y="178376"/>
                  <a:pt x="1762632" y="180723"/>
                  <a:pt x="1757938" y="185417"/>
                </a:cubicBezTo>
                <a:cubicBezTo>
                  <a:pt x="1755591" y="187764"/>
                  <a:pt x="1750897" y="192458"/>
                  <a:pt x="1748550" y="194805"/>
                </a:cubicBezTo>
                <a:cubicBezTo>
                  <a:pt x="1746203" y="197152"/>
                  <a:pt x="1741508" y="201846"/>
                  <a:pt x="1736814" y="206540"/>
                </a:cubicBezTo>
                <a:cubicBezTo>
                  <a:pt x="1732120" y="211234"/>
                  <a:pt x="1729773" y="213581"/>
                  <a:pt x="1725079" y="218275"/>
                </a:cubicBezTo>
                <a:cubicBezTo>
                  <a:pt x="1720385" y="220622"/>
                  <a:pt x="1718038" y="225316"/>
                  <a:pt x="1713344" y="230011"/>
                </a:cubicBezTo>
                <a:cubicBezTo>
                  <a:pt x="1710997" y="232358"/>
                  <a:pt x="1708650" y="234705"/>
                  <a:pt x="1708650" y="234705"/>
                </a:cubicBezTo>
                <a:cubicBezTo>
                  <a:pt x="1701609" y="239399"/>
                  <a:pt x="1692220" y="244093"/>
                  <a:pt x="1685179" y="246440"/>
                </a:cubicBezTo>
                <a:cubicBezTo>
                  <a:pt x="1671097" y="253481"/>
                  <a:pt x="1659362" y="262869"/>
                  <a:pt x="1645280" y="269910"/>
                </a:cubicBezTo>
                <a:cubicBezTo>
                  <a:pt x="1640586" y="269910"/>
                  <a:pt x="1638239" y="267563"/>
                  <a:pt x="1633544" y="265216"/>
                </a:cubicBezTo>
                <a:cubicBezTo>
                  <a:pt x="1626503" y="262869"/>
                  <a:pt x="1617115" y="260522"/>
                  <a:pt x="1610074" y="260522"/>
                </a:cubicBezTo>
                <a:cubicBezTo>
                  <a:pt x="1605380" y="260522"/>
                  <a:pt x="1600686" y="258175"/>
                  <a:pt x="1595992" y="258175"/>
                </a:cubicBezTo>
                <a:cubicBezTo>
                  <a:pt x="1586603" y="255828"/>
                  <a:pt x="1577215" y="255828"/>
                  <a:pt x="1570174" y="253481"/>
                </a:cubicBezTo>
                <a:cubicBezTo>
                  <a:pt x="1565480" y="253481"/>
                  <a:pt x="1563133" y="251134"/>
                  <a:pt x="1558439" y="251134"/>
                </a:cubicBezTo>
                <a:cubicBezTo>
                  <a:pt x="1544357" y="251134"/>
                  <a:pt x="1532621" y="248787"/>
                  <a:pt x="1518539" y="248787"/>
                </a:cubicBezTo>
                <a:cubicBezTo>
                  <a:pt x="1506804" y="248787"/>
                  <a:pt x="1492722" y="248787"/>
                  <a:pt x="1480986" y="251134"/>
                </a:cubicBezTo>
                <a:cubicBezTo>
                  <a:pt x="1443434" y="253481"/>
                  <a:pt x="1408228" y="260522"/>
                  <a:pt x="1370675" y="272257"/>
                </a:cubicBezTo>
                <a:cubicBezTo>
                  <a:pt x="1370675" y="272257"/>
                  <a:pt x="1370675" y="272257"/>
                  <a:pt x="1368328" y="272257"/>
                </a:cubicBezTo>
                <a:cubicBezTo>
                  <a:pt x="1368328" y="272257"/>
                  <a:pt x="1365981" y="272257"/>
                  <a:pt x="1365981" y="272257"/>
                </a:cubicBezTo>
                <a:cubicBezTo>
                  <a:pt x="1370675" y="274604"/>
                  <a:pt x="1373022" y="272257"/>
                  <a:pt x="1377716" y="272257"/>
                </a:cubicBezTo>
                <a:close/>
                <a:moveTo>
                  <a:pt x="2004378" y="63370"/>
                </a:moveTo>
                <a:cubicBezTo>
                  <a:pt x="2011419" y="63370"/>
                  <a:pt x="2018460" y="61023"/>
                  <a:pt x="2025501" y="61023"/>
                </a:cubicBezTo>
                <a:cubicBezTo>
                  <a:pt x="2027848" y="61023"/>
                  <a:pt x="2027848" y="61023"/>
                  <a:pt x="2030195" y="61023"/>
                </a:cubicBezTo>
                <a:cubicBezTo>
                  <a:pt x="2037236" y="61023"/>
                  <a:pt x="2044277" y="61023"/>
                  <a:pt x="2053666" y="61023"/>
                </a:cubicBezTo>
                <a:cubicBezTo>
                  <a:pt x="2065401" y="61023"/>
                  <a:pt x="2074789" y="61023"/>
                  <a:pt x="2086524" y="63370"/>
                </a:cubicBezTo>
                <a:cubicBezTo>
                  <a:pt x="2086524" y="63370"/>
                  <a:pt x="2088871" y="63370"/>
                  <a:pt x="2088871" y="63370"/>
                </a:cubicBezTo>
                <a:cubicBezTo>
                  <a:pt x="2095913" y="63370"/>
                  <a:pt x="2100607" y="65717"/>
                  <a:pt x="2105301" y="65717"/>
                </a:cubicBezTo>
                <a:cubicBezTo>
                  <a:pt x="2105301" y="65717"/>
                  <a:pt x="2105301" y="68064"/>
                  <a:pt x="2105301" y="68064"/>
                </a:cubicBezTo>
                <a:cubicBezTo>
                  <a:pt x="2105301" y="68064"/>
                  <a:pt x="2105301" y="68064"/>
                  <a:pt x="2105301" y="70411"/>
                </a:cubicBezTo>
                <a:cubicBezTo>
                  <a:pt x="2100607" y="70411"/>
                  <a:pt x="2098260" y="70411"/>
                  <a:pt x="2093565" y="72758"/>
                </a:cubicBezTo>
                <a:cubicBezTo>
                  <a:pt x="2084177" y="72758"/>
                  <a:pt x="2074789" y="75105"/>
                  <a:pt x="2065401" y="75105"/>
                </a:cubicBezTo>
                <a:cubicBezTo>
                  <a:pt x="2053666" y="77453"/>
                  <a:pt x="2039583" y="77453"/>
                  <a:pt x="2027848" y="79800"/>
                </a:cubicBezTo>
                <a:cubicBezTo>
                  <a:pt x="2020807" y="79800"/>
                  <a:pt x="2013766" y="82147"/>
                  <a:pt x="2006725" y="82147"/>
                </a:cubicBezTo>
                <a:cubicBezTo>
                  <a:pt x="1987948" y="84494"/>
                  <a:pt x="1971519" y="86841"/>
                  <a:pt x="1952743" y="91535"/>
                </a:cubicBezTo>
                <a:cubicBezTo>
                  <a:pt x="1952743" y="91535"/>
                  <a:pt x="1950396" y="91535"/>
                  <a:pt x="1950396" y="91535"/>
                </a:cubicBezTo>
                <a:cubicBezTo>
                  <a:pt x="1929272" y="96229"/>
                  <a:pt x="1908149" y="98576"/>
                  <a:pt x="1889372" y="103270"/>
                </a:cubicBezTo>
                <a:cubicBezTo>
                  <a:pt x="1924578" y="82147"/>
                  <a:pt x="1964478" y="70411"/>
                  <a:pt x="2004378" y="63370"/>
                </a:cubicBezTo>
                <a:cubicBezTo>
                  <a:pt x="2002031" y="63370"/>
                  <a:pt x="2002031" y="63370"/>
                  <a:pt x="2004378" y="63370"/>
                </a:cubicBezTo>
                <a:close/>
                <a:moveTo>
                  <a:pt x="2154589" y="53982"/>
                </a:moveTo>
                <a:cubicBezTo>
                  <a:pt x="2156936" y="51635"/>
                  <a:pt x="2159283" y="51635"/>
                  <a:pt x="2163977" y="51635"/>
                </a:cubicBezTo>
                <a:cubicBezTo>
                  <a:pt x="2168671" y="49288"/>
                  <a:pt x="2171018" y="49288"/>
                  <a:pt x="2175712" y="46941"/>
                </a:cubicBezTo>
                <a:cubicBezTo>
                  <a:pt x="2178059" y="46941"/>
                  <a:pt x="2180406" y="44594"/>
                  <a:pt x="2185100" y="44594"/>
                </a:cubicBezTo>
                <a:cubicBezTo>
                  <a:pt x="2189794" y="44594"/>
                  <a:pt x="2192141" y="42247"/>
                  <a:pt x="2196835" y="42247"/>
                </a:cubicBezTo>
                <a:cubicBezTo>
                  <a:pt x="2199183" y="42247"/>
                  <a:pt x="2201530" y="39900"/>
                  <a:pt x="2206224" y="39900"/>
                </a:cubicBezTo>
                <a:cubicBezTo>
                  <a:pt x="2210918" y="39900"/>
                  <a:pt x="2213265" y="37553"/>
                  <a:pt x="2217959" y="37553"/>
                </a:cubicBezTo>
                <a:cubicBezTo>
                  <a:pt x="2220306" y="37553"/>
                  <a:pt x="2222653" y="35206"/>
                  <a:pt x="2227347" y="35206"/>
                </a:cubicBezTo>
                <a:cubicBezTo>
                  <a:pt x="2232041" y="35206"/>
                  <a:pt x="2236735" y="32859"/>
                  <a:pt x="2239082" y="32859"/>
                </a:cubicBezTo>
                <a:cubicBezTo>
                  <a:pt x="2241429" y="32859"/>
                  <a:pt x="2243776" y="32859"/>
                  <a:pt x="2246123" y="32859"/>
                </a:cubicBezTo>
                <a:cubicBezTo>
                  <a:pt x="2250818" y="32859"/>
                  <a:pt x="2255512" y="32859"/>
                  <a:pt x="2260206" y="30512"/>
                </a:cubicBezTo>
                <a:cubicBezTo>
                  <a:pt x="2262553" y="30512"/>
                  <a:pt x="2264900" y="30512"/>
                  <a:pt x="2267247" y="30512"/>
                </a:cubicBezTo>
                <a:cubicBezTo>
                  <a:pt x="2274288" y="30512"/>
                  <a:pt x="2281329" y="30512"/>
                  <a:pt x="2288370" y="30512"/>
                </a:cubicBezTo>
                <a:cubicBezTo>
                  <a:pt x="2297759" y="30512"/>
                  <a:pt x="2307147" y="30512"/>
                  <a:pt x="2316535" y="32859"/>
                </a:cubicBezTo>
                <a:cubicBezTo>
                  <a:pt x="2318882" y="32859"/>
                  <a:pt x="2321229" y="32859"/>
                  <a:pt x="2325923" y="32859"/>
                </a:cubicBezTo>
                <a:cubicBezTo>
                  <a:pt x="2328270" y="32859"/>
                  <a:pt x="2330617" y="32859"/>
                  <a:pt x="2332964" y="32859"/>
                </a:cubicBezTo>
                <a:cubicBezTo>
                  <a:pt x="2332964" y="32859"/>
                  <a:pt x="2332964" y="35206"/>
                  <a:pt x="2332964" y="35206"/>
                </a:cubicBezTo>
                <a:cubicBezTo>
                  <a:pt x="2332964" y="35206"/>
                  <a:pt x="2332964" y="35206"/>
                  <a:pt x="2332964" y="37553"/>
                </a:cubicBezTo>
                <a:cubicBezTo>
                  <a:pt x="2321229" y="39900"/>
                  <a:pt x="2309494" y="39900"/>
                  <a:pt x="2295412" y="42247"/>
                </a:cubicBezTo>
                <a:lnTo>
                  <a:pt x="2295412" y="42247"/>
                </a:lnTo>
                <a:cubicBezTo>
                  <a:pt x="2276635" y="44594"/>
                  <a:pt x="2257859" y="46941"/>
                  <a:pt x="2239082" y="49288"/>
                </a:cubicBezTo>
                <a:cubicBezTo>
                  <a:pt x="2232041" y="49288"/>
                  <a:pt x="2227347" y="51635"/>
                  <a:pt x="2220306" y="51635"/>
                </a:cubicBezTo>
                <a:cubicBezTo>
                  <a:pt x="2208571" y="53982"/>
                  <a:pt x="2194488" y="56329"/>
                  <a:pt x="2182753" y="58676"/>
                </a:cubicBezTo>
                <a:cubicBezTo>
                  <a:pt x="2173365" y="56329"/>
                  <a:pt x="2166324" y="58676"/>
                  <a:pt x="2159283" y="61023"/>
                </a:cubicBezTo>
                <a:cubicBezTo>
                  <a:pt x="2154589" y="61023"/>
                  <a:pt x="2147548" y="63370"/>
                  <a:pt x="2140506" y="63370"/>
                </a:cubicBezTo>
                <a:cubicBezTo>
                  <a:pt x="2140506" y="63370"/>
                  <a:pt x="2140506" y="61023"/>
                  <a:pt x="2140506" y="61023"/>
                </a:cubicBezTo>
                <a:cubicBezTo>
                  <a:pt x="2140506" y="61023"/>
                  <a:pt x="2142854" y="61023"/>
                  <a:pt x="2142854" y="58676"/>
                </a:cubicBezTo>
                <a:cubicBezTo>
                  <a:pt x="2147548" y="56329"/>
                  <a:pt x="2152242" y="56329"/>
                  <a:pt x="2154589" y="53982"/>
                </a:cubicBezTo>
                <a:close/>
                <a:moveTo>
                  <a:pt x="2372864" y="25818"/>
                </a:moveTo>
                <a:cubicBezTo>
                  <a:pt x="2375211" y="25818"/>
                  <a:pt x="2375211" y="25818"/>
                  <a:pt x="2377558" y="25818"/>
                </a:cubicBezTo>
                <a:cubicBezTo>
                  <a:pt x="2379905" y="25818"/>
                  <a:pt x="2382252" y="25818"/>
                  <a:pt x="2386946" y="25818"/>
                </a:cubicBezTo>
                <a:cubicBezTo>
                  <a:pt x="2391640" y="25818"/>
                  <a:pt x="2393987" y="25818"/>
                  <a:pt x="2398681" y="25818"/>
                </a:cubicBezTo>
                <a:cubicBezTo>
                  <a:pt x="2398681" y="25818"/>
                  <a:pt x="2401029" y="25818"/>
                  <a:pt x="2401029" y="25818"/>
                </a:cubicBezTo>
                <a:cubicBezTo>
                  <a:pt x="2403376" y="25818"/>
                  <a:pt x="2405723" y="25818"/>
                  <a:pt x="2408070" y="28165"/>
                </a:cubicBezTo>
                <a:cubicBezTo>
                  <a:pt x="2405723" y="28165"/>
                  <a:pt x="2403376" y="28165"/>
                  <a:pt x="2401029" y="28165"/>
                </a:cubicBezTo>
                <a:cubicBezTo>
                  <a:pt x="2389293" y="28165"/>
                  <a:pt x="2379905" y="30512"/>
                  <a:pt x="2368170" y="32859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68170" y="28165"/>
                  <a:pt x="2368170" y="28165"/>
                  <a:pt x="2368170" y="28165"/>
                </a:cubicBezTo>
                <a:cubicBezTo>
                  <a:pt x="2370517" y="25818"/>
                  <a:pt x="2370517" y="25818"/>
                  <a:pt x="2372864" y="25818"/>
                </a:cubicBezTo>
                <a:close/>
                <a:moveTo>
                  <a:pt x="2426846" y="28165"/>
                </a:moveTo>
                <a:cubicBezTo>
                  <a:pt x="2438581" y="28165"/>
                  <a:pt x="2450317" y="25818"/>
                  <a:pt x="2462052" y="25818"/>
                </a:cubicBezTo>
                <a:cubicBezTo>
                  <a:pt x="2466746" y="25818"/>
                  <a:pt x="2471440" y="25818"/>
                  <a:pt x="2476134" y="25818"/>
                </a:cubicBezTo>
                <a:cubicBezTo>
                  <a:pt x="2492563" y="25818"/>
                  <a:pt x="2508993" y="25818"/>
                  <a:pt x="2525422" y="25818"/>
                </a:cubicBezTo>
                <a:cubicBezTo>
                  <a:pt x="2546545" y="25818"/>
                  <a:pt x="2567669" y="25818"/>
                  <a:pt x="2591139" y="28165"/>
                </a:cubicBezTo>
                <a:cubicBezTo>
                  <a:pt x="2598180" y="28165"/>
                  <a:pt x="2605222" y="28165"/>
                  <a:pt x="2612263" y="30512"/>
                </a:cubicBezTo>
                <a:cubicBezTo>
                  <a:pt x="2626345" y="30512"/>
                  <a:pt x="2640427" y="32859"/>
                  <a:pt x="2656857" y="32859"/>
                </a:cubicBezTo>
                <a:cubicBezTo>
                  <a:pt x="2666245" y="32859"/>
                  <a:pt x="2673286" y="35206"/>
                  <a:pt x="2682674" y="35206"/>
                </a:cubicBezTo>
                <a:cubicBezTo>
                  <a:pt x="2696756" y="37553"/>
                  <a:pt x="2708492" y="37553"/>
                  <a:pt x="2722574" y="39900"/>
                </a:cubicBezTo>
                <a:cubicBezTo>
                  <a:pt x="2731962" y="42247"/>
                  <a:pt x="2741350" y="42247"/>
                  <a:pt x="2748391" y="44594"/>
                </a:cubicBezTo>
                <a:cubicBezTo>
                  <a:pt x="2760127" y="46941"/>
                  <a:pt x="2774209" y="49288"/>
                  <a:pt x="2785944" y="51635"/>
                </a:cubicBezTo>
                <a:cubicBezTo>
                  <a:pt x="2795332" y="53982"/>
                  <a:pt x="2804721" y="56329"/>
                  <a:pt x="2814109" y="56329"/>
                </a:cubicBezTo>
                <a:cubicBezTo>
                  <a:pt x="2825844" y="58676"/>
                  <a:pt x="2837579" y="61023"/>
                  <a:pt x="2851661" y="63370"/>
                </a:cubicBezTo>
                <a:cubicBezTo>
                  <a:pt x="2861050" y="65717"/>
                  <a:pt x="2870438" y="68064"/>
                  <a:pt x="2879826" y="70411"/>
                </a:cubicBezTo>
                <a:cubicBezTo>
                  <a:pt x="2891561" y="72758"/>
                  <a:pt x="2903296" y="77453"/>
                  <a:pt x="2915032" y="79800"/>
                </a:cubicBezTo>
                <a:cubicBezTo>
                  <a:pt x="2924420" y="82147"/>
                  <a:pt x="2933808" y="84494"/>
                  <a:pt x="2943196" y="89188"/>
                </a:cubicBezTo>
                <a:cubicBezTo>
                  <a:pt x="2954932" y="93882"/>
                  <a:pt x="2966667" y="96229"/>
                  <a:pt x="2978402" y="100923"/>
                </a:cubicBezTo>
                <a:cubicBezTo>
                  <a:pt x="2987790" y="103270"/>
                  <a:pt x="2997178" y="107964"/>
                  <a:pt x="3006567" y="110311"/>
                </a:cubicBezTo>
                <a:cubicBezTo>
                  <a:pt x="3013608" y="112658"/>
                  <a:pt x="3020649" y="115005"/>
                  <a:pt x="3025343" y="117352"/>
                </a:cubicBezTo>
                <a:cubicBezTo>
                  <a:pt x="3025343" y="117352"/>
                  <a:pt x="3025343" y="117352"/>
                  <a:pt x="3025343" y="119699"/>
                </a:cubicBezTo>
                <a:cubicBezTo>
                  <a:pt x="3020649" y="119699"/>
                  <a:pt x="3015955" y="117352"/>
                  <a:pt x="3011261" y="117352"/>
                </a:cubicBezTo>
                <a:cubicBezTo>
                  <a:pt x="3004219" y="115005"/>
                  <a:pt x="2994831" y="115005"/>
                  <a:pt x="2987790" y="112658"/>
                </a:cubicBezTo>
                <a:cubicBezTo>
                  <a:pt x="2978402" y="110311"/>
                  <a:pt x="2969014" y="110311"/>
                  <a:pt x="2959626" y="107964"/>
                </a:cubicBezTo>
                <a:cubicBezTo>
                  <a:pt x="2952585" y="105617"/>
                  <a:pt x="2943196" y="105617"/>
                  <a:pt x="2936155" y="103270"/>
                </a:cubicBezTo>
                <a:cubicBezTo>
                  <a:pt x="2926767" y="100923"/>
                  <a:pt x="2917379" y="100923"/>
                  <a:pt x="2907991" y="98576"/>
                </a:cubicBezTo>
                <a:cubicBezTo>
                  <a:pt x="2900949" y="98576"/>
                  <a:pt x="2893908" y="96229"/>
                  <a:pt x="2884520" y="96229"/>
                </a:cubicBezTo>
                <a:cubicBezTo>
                  <a:pt x="2875132" y="93882"/>
                  <a:pt x="2865744" y="93882"/>
                  <a:pt x="2854008" y="93882"/>
                </a:cubicBezTo>
                <a:cubicBezTo>
                  <a:pt x="2846967" y="93882"/>
                  <a:pt x="2839926" y="91535"/>
                  <a:pt x="2830538" y="91535"/>
                </a:cubicBezTo>
                <a:cubicBezTo>
                  <a:pt x="2821150" y="91535"/>
                  <a:pt x="2809415" y="89188"/>
                  <a:pt x="2800027" y="89188"/>
                </a:cubicBezTo>
                <a:cubicBezTo>
                  <a:pt x="2792985" y="89188"/>
                  <a:pt x="2785944" y="86841"/>
                  <a:pt x="2778903" y="86841"/>
                </a:cubicBezTo>
                <a:cubicBezTo>
                  <a:pt x="2767168" y="86841"/>
                  <a:pt x="2757780" y="84494"/>
                  <a:pt x="2746044" y="84494"/>
                </a:cubicBezTo>
                <a:cubicBezTo>
                  <a:pt x="2739003" y="84494"/>
                  <a:pt x="2731962" y="84494"/>
                  <a:pt x="2724921" y="82147"/>
                </a:cubicBezTo>
                <a:cubicBezTo>
                  <a:pt x="2713186" y="82147"/>
                  <a:pt x="2701450" y="82147"/>
                  <a:pt x="2689715" y="79800"/>
                </a:cubicBezTo>
                <a:cubicBezTo>
                  <a:pt x="2685021" y="79800"/>
                  <a:pt x="2677980" y="79800"/>
                  <a:pt x="2673286" y="79800"/>
                </a:cubicBezTo>
                <a:cubicBezTo>
                  <a:pt x="2670939" y="79800"/>
                  <a:pt x="2668592" y="77453"/>
                  <a:pt x="2666245" y="77453"/>
                </a:cubicBezTo>
                <a:cubicBezTo>
                  <a:pt x="2652163" y="75105"/>
                  <a:pt x="2640427" y="70411"/>
                  <a:pt x="2626345" y="68064"/>
                </a:cubicBezTo>
                <a:cubicBezTo>
                  <a:pt x="2616957" y="65717"/>
                  <a:pt x="2607569" y="63370"/>
                  <a:pt x="2595833" y="63370"/>
                </a:cubicBezTo>
                <a:cubicBezTo>
                  <a:pt x="2584098" y="61023"/>
                  <a:pt x="2570016" y="58676"/>
                  <a:pt x="2558281" y="56329"/>
                </a:cubicBezTo>
                <a:cubicBezTo>
                  <a:pt x="2548892" y="53982"/>
                  <a:pt x="2539504" y="53982"/>
                  <a:pt x="2527769" y="51635"/>
                </a:cubicBezTo>
                <a:cubicBezTo>
                  <a:pt x="2516034" y="49288"/>
                  <a:pt x="2501952" y="46941"/>
                  <a:pt x="2490216" y="46941"/>
                </a:cubicBezTo>
                <a:cubicBezTo>
                  <a:pt x="2480828" y="44594"/>
                  <a:pt x="2471440" y="44594"/>
                  <a:pt x="2459705" y="44594"/>
                </a:cubicBezTo>
                <a:cubicBezTo>
                  <a:pt x="2452664" y="44594"/>
                  <a:pt x="2445622" y="42247"/>
                  <a:pt x="2438581" y="42247"/>
                </a:cubicBezTo>
                <a:cubicBezTo>
                  <a:pt x="2438581" y="42247"/>
                  <a:pt x="2436234" y="39900"/>
                  <a:pt x="2436234" y="39900"/>
                </a:cubicBezTo>
                <a:cubicBezTo>
                  <a:pt x="2433887" y="39900"/>
                  <a:pt x="2431540" y="37553"/>
                  <a:pt x="2431540" y="37553"/>
                </a:cubicBezTo>
                <a:cubicBezTo>
                  <a:pt x="2429193" y="35206"/>
                  <a:pt x="2424499" y="32859"/>
                  <a:pt x="2419805" y="32859"/>
                </a:cubicBezTo>
                <a:cubicBezTo>
                  <a:pt x="2419805" y="32859"/>
                  <a:pt x="2417458" y="32859"/>
                  <a:pt x="2417458" y="30512"/>
                </a:cubicBezTo>
                <a:cubicBezTo>
                  <a:pt x="2419805" y="28165"/>
                  <a:pt x="2422152" y="28165"/>
                  <a:pt x="2426846" y="28165"/>
                </a:cubicBezTo>
                <a:close/>
                <a:moveTo>
                  <a:pt x="3074631" y="117352"/>
                </a:moveTo>
                <a:cubicBezTo>
                  <a:pt x="3079325" y="117352"/>
                  <a:pt x="3084019" y="117352"/>
                  <a:pt x="3088713" y="117352"/>
                </a:cubicBezTo>
                <a:cubicBezTo>
                  <a:pt x="3091060" y="117352"/>
                  <a:pt x="3095754" y="117352"/>
                  <a:pt x="3098101" y="117352"/>
                </a:cubicBezTo>
                <a:cubicBezTo>
                  <a:pt x="3102795" y="117352"/>
                  <a:pt x="3107489" y="117352"/>
                  <a:pt x="3112184" y="119699"/>
                </a:cubicBezTo>
                <a:cubicBezTo>
                  <a:pt x="3114531" y="119699"/>
                  <a:pt x="3116878" y="119699"/>
                  <a:pt x="3121572" y="122046"/>
                </a:cubicBezTo>
                <a:cubicBezTo>
                  <a:pt x="3126266" y="122046"/>
                  <a:pt x="3130960" y="124393"/>
                  <a:pt x="3135654" y="126741"/>
                </a:cubicBezTo>
                <a:cubicBezTo>
                  <a:pt x="3138001" y="126741"/>
                  <a:pt x="3140348" y="126741"/>
                  <a:pt x="3140348" y="129088"/>
                </a:cubicBezTo>
                <a:cubicBezTo>
                  <a:pt x="3138001" y="129088"/>
                  <a:pt x="3138001" y="129088"/>
                  <a:pt x="3135654" y="129088"/>
                </a:cubicBezTo>
                <a:cubicBezTo>
                  <a:pt x="3126266" y="126741"/>
                  <a:pt x="3116878" y="126741"/>
                  <a:pt x="3105143" y="124393"/>
                </a:cubicBezTo>
                <a:cubicBezTo>
                  <a:pt x="3102795" y="124393"/>
                  <a:pt x="3098101" y="124393"/>
                  <a:pt x="3095754" y="124393"/>
                </a:cubicBezTo>
                <a:cubicBezTo>
                  <a:pt x="3084019" y="124393"/>
                  <a:pt x="3072284" y="122046"/>
                  <a:pt x="3060548" y="122046"/>
                </a:cubicBezTo>
                <a:cubicBezTo>
                  <a:pt x="3060548" y="122046"/>
                  <a:pt x="3060548" y="122046"/>
                  <a:pt x="3058202" y="122046"/>
                </a:cubicBezTo>
                <a:cubicBezTo>
                  <a:pt x="3058202" y="122046"/>
                  <a:pt x="3058202" y="122046"/>
                  <a:pt x="3058202" y="119699"/>
                </a:cubicBezTo>
                <a:cubicBezTo>
                  <a:pt x="3060548" y="119699"/>
                  <a:pt x="3062896" y="119699"/>
                  <a:pt x="3065243" y="119699"/>
                </a:cubicBezTo>
                <a:cubicBezTo>
                  <a:pt x="3069937" y="117352"/>
                  <a:pt x="3072284" y="117352"/>
                  <a:pt x="3074631" y="117352"/>
                </a:cubicBezTo>
                <a:close/>
                <a:moveTo>
                  <a:pt x="3170860" y="136129"/>
                </a:moveTo>
                <a:cubicBezTo>
                  <a:pt x="3175554" y="136129"/>
                  <a:pt x="3180248" y="138476"/>
                  <a:pt x="3182595" y="138476"/>
                </a:cubicBezTo>
                <a:cubicBezTo>
                  <a:pt x="3187289" y="140823"/>
                  <a:pt x="3191983" y="140823"/>
                  <a:pt x="3196677" y="143170"/>
                </a:cubicBezTo>
                <a:cubicBezTo>
                  <a:pt x="3201371" y="145517"/>
                  <a:pt x="3206066" y="145517"/>
                  <a:pt x="3208412" y="147864"/>
                </a:cubicBezTo>
                <a:cubicBezTo>
                  <a:pt x="3213106" y="150211"/>
                  <a:pt x="3217801" y="150211"/>
                  <a:pt x="3222495" y="152558"/>
                </a:cubicBezTo>
                <a:cubicBezTo>
                  <a:pt x="3227189" y="154905"/>
                  <a:pt x="3231883" y="154905"/>
                  <a:pt x="3236577" y="157252"/>
                </a:cubicBezTo>
                <a:cubicBezTo>
                  <a:pt x="3243618" y="159599"/>
                  <a:pt x="3250659" y="161946"/>
                  <a:pt x="3257701" y="166640"/>
                </a:cubicBezTo>
                <a:cubicBezTo>
                  <a:pt x="3264742" y="168987"/>
                  <a:pt x="3269436" y="171334"/>
                  <a:pt x="3276477" y="173681"/>
                </a:cubicBezTo>
                <a:cubicBezTo>
                  <a:pt x="3281171" y="176028"/>
                  <a:pt x="3285865" y="178376"/>
                  <a:pt x="3288212" y="180723"/>
                </a:cubicBezTo>
                <a:cubicBezTo>
                  <a:pt x="3292906" y="183070"/>
                  <a:pt x="3297600" y="185417"/>
                  <a:pt x="3304641" y="187764"/>
                </a:cubicBezTo>
                <a:cubicBezTo>
                  <a:pt x="3309336" y="190111"/>
                  <a:pt x="3314030" y="192458"/>
                  <a:pt x="3316377" y="194805"/>
                </a:cubicBezTo>
                <a:cubicBezTo>
                  <a:pt x="3321071" y="197152"/>
                  <a:pt x="3328112" y="201846"/>
                  <a:pt x="3332806" y="204193"/>
                </a:cubicBezTo>
                <a:cubicBezTo>
                  <a:pt x="3337500" y="206540"/>
                  <a:pt x="3339847" y="208887"/>
                  <a:pt x="3344541" y="211234"/>
                </a:cubicBezTo>
                <a:cubicBezTo>
                  <a:pt x="3351582" y="215928"/>
                  <a:pt x="3358624" y="218275"/>
                  <a:pt x="3363318" y="222969"/>
                </a:cubicBezTo>
                <a:cubicBezTo>
                  <a:pt x="3365664" y="225316"/>
                  <a:pt x="3368012" y="225316"/>
                  <a:pt x="3372706" y="227664"/>
                </a:cubicBezTo>
                <a:cubicBezTo>
                  <a:pt x="3382094" y="234705"/>
                  <a:pt x="3391482" y="239399"/>
                  <a:pt x="3400870" y="246440"/>
                </a:cubicBezTo>
                <a:cubicBezTo>
                  <a:pt x="3403217" y="248787"/>
                  <a:pt x="3407911" y="251134"/>
                  <a:pt x="3410259" y="253481"/>
                </a:cubicBezTo>
                <a:cubicBezTo>
                  <a:pt x="3414953" y="258175"/>
                  <a:pt x="3421994" y="262869"/>
                  <a:pt x="3426688" y="267563"/>
                </a:cubicBezTo>
                <a:cubicBezTo>
                  <a:pt x="3431382" y="269910"/>
                  <a:pt x="3433729" y="274604"/>
                  <a:pt x="3438423" y="276951"/>
                </a:cubicBezTo>
                <a:cubicBezTo>
                  <a:pt x="3440770" y="279299"/>
                  <a:pt x="3443117" y="281646"/>
                  <a:pt x="3445464" y="281646"/>
                </a:cubicBezTo>
                <a:cubicBezTo>
                  <a:pt x="3443117" y="279299"/>
                  <a:pt x="3440770" y="279299"/>
                  <a:pt x="3438423" y="276951"/>
                </a:cubicBezTo>
                <a:cubicBezTo>
                  <a:pt x="3431382" y="272257"/>
                  <a:pt x="3424341" y="269910"/>
                  <a:pt x="3417300" y="267563"/>
                </a:cubicBezTo>
                <a:cubicBezTo>
                  <a:pt x="3407911" y="262869"/>
                  <a:pt x="3396176" y="258175"/>
                  <a:pt x="3386788" y="251134"/>
                </a:cubicBezTo>
                <a:cubicBezTo>
                  <a:pt x="3379747" y="248787"/>
                  <a:pt x="3372706" y="244093"/>
                  <a:pt x="3365664" y="241746"/>
                </a:cubicBezTo>
                <a:cubicBezTo>
                  <a:pt x="3356276" y="237052"/>
                  <a:pt x="3344541" y="232358"/>
                  <a:pt x="3335153" y="227664"/>
                </a:cubicBezTo>
                <a:cubicBezTo>
                  <a:pt x="3328112" y="225316"/>
                  <a:pt x="3321071" y="220622"/>
                  <a:pt x="3311683" y="218275"/>
                </a:cubicBezTo>
                <a:cubicBezTo>
                  <a:pt x="3302294" y="213581"/>
                  <a:pt x="3290559" y="208887"/>
                  <a:pt x="3281171" y="204193"/>
                </a:cubicBezTo>
                <a:cubicBezTo>
                  <a:pt x="3274130" y="201846"/>
                  <a:pt x="3267089" y="197152"/>
                  <a:pt x="3257701" y="194805"/>
                </a:cubicBezTo>
                <a:cubicBezTo>
                  <a:pt x="3255353" y="192458"/>
                  <a:pt x="3250659" y="192458"/>
                  <a:pt x="3248312" y="190111"/>
                </a:cubicBezTo>
                <a:cubicBezTo>
                  <a:pt x="3243618" y="185417"/>
                  <a:pt x="3241271" y="183070"/>
                  <a:pt x="3236577" y="180723"/>
                </a:cubicBezTo>
                <a:cubicBezTo>
                  <a:pt x="3234230" y="178376"/>
                  <a:pt x="3231883" y="176028"/>
                  <a:pt x="3229536" y="173681"/>
                </a:cubicBezTo>
                <a:cubicBezTo>
                  <a:pt x="3222495" y="168987"/>
                  <a:pt x="3217801" y="164293"/>
                  <a:pt x="3210760" y="159599"/>
                </a:cubicBezTo>
                <a:cubicBezTo>
                  <a:pt x="3208412" y="159599"/>
                  <a:pt x="3208412" y="157252"/>
                  <a:pt x="3206066" y="157252"/>
                </a:cubicBezTo>
                <a:cubicBezTo>
                  <a:pt x="3201371" y="152558"/>
                  <a:pt x="3194330" y="150211"/>
                  <a:pt x="3189636" y="145517"/>
                </a:cubicBezTo>
                <a:cubicBezTo>
                  <a:pt x="3187289" y="143170"/>
                  <a:pt x="3184942" y="143170"/>
                  <a:pt x="3182595" y="140823"/>
                </a:cubicBezTo>
                <a:cubicBezTo>
                  <a:pt x="3177901" y="138476"/>
                  <a:pt x="3173207" y="136129"/>
                  <a:pt x="3168513" y="133782"/>
                </a:cubicBezTo>
                <a:cubicBezTo>
                  <a:pt x="3166166" y="133782"/>
                  <a:pt x="3163819" y="131435"/>
                  <a:pt x="3161472" y="131435"/>
                </a:cubicBezTo>
                <a:cubicBezTo>
                  <a:pt x="3161472" y="131435"/>
                  <a:pt x="3159125" y="131435"/>
                  <a:pt x="3159125" y="129088"/>
                </a:cubicBezTo>
                <a:cubicBezTo>
                  <a:pt x="3163819" y="133782"/>
                  <a:pt x="3166166" y="136129"/>
                  <a:pt x="3170860" y="136129"/>
                </a:cubicBezTo>
                <a:close/>
                <a:moveTo>
                  <a:pt x="3560469" y="342669"/>
                </a:moveTo>
                <a:cubicBezTo>
                  <a:pt x="3574552" y="349710"/>
                  <a:pt x="3586287" y="356751"/>
                  <a:pt x="3600369" y="363792"/>
                </a:cubicBezTo>
                <a:cubicBezTo>
                  <a:pt x="3602716" y="363792"/>
                  <a:pt x="3602716" y="366139"/>
                  <a:pt x="3605064" y="366139"/>
                </a:cubicBezTo>
                <a:cubicBezTo>
                  <a:pt x="3616799" y="391957"/>
                  <a:pt x="3626187" y="422468"/>
                  <a:pt x="3637922" y="462368"/>
                </a:cubicBezTo>
                <a:cubicBezTo>
                  <a:pt x="3635575" y="462368"/>
                  <a:pt x="3633228" y="464715"/>
                  <a:pt x="3633228" y="464715"/>
                </a:cubicBezTo>
                <a:cubicBezTo>
                  <a:pt x="3623840" y="452980"/>
                  <a:pt x="3614452" y="441245"/>
                  <a:pt x="3605064" y="431857"/>
                </a:cubicBezTo>
                <a:cubicBezTo>
                  <a:pt x="3602716" y="429510"/>
                  <a:pt x="3600369" y="427162"/>
                  <a:pt x="3598022" y="424815"/>
                </a:cubicBezTo>
                <a:cubicBezTo>
                  <a:pt x="3595675" y="420121"/>
                  <a:pt x="3590981" y="417774"/>
                  <a:pt x="3588634" y="413080"/>
                </a:cubicBezTo>
                <a:cubicBezTo>
                  <a:pt x="3583940" y="406039"/>
                  <a:pt x="3576899" y="398998"/>
                  <a:pt x="3572205" y="391957"/>
                </a:cubicBezTo>
                <a:cubicBezTo>
                  <a:pt x="3567511" y="387263"/>
                  <a:pt x="3565163" y="382569"/>
                  <a:pt x="3560469" y="380222"/>
                </a:cubicBezTo>
                <a:cubicBezTo>
                  <a:pt x="3555775" y="373180"/>
                  <a:pt x="3548734" y="368486"/>
                  <a:pt x="3544040" y="361445"/>
                </a:cubicBezTo>
                <a:cubicBezTo>
                  <a:pt x="3539346" y="356751"/>
                  <a:pt x="3536999" y="352057"/>
                  <a:pt x="3532305" y="349710"/>
                </a:cubicBezTo>
                <a:cubicBezTo>
                  <a:pt x="3527611" y="345016"/>
                  <a:pt x="3522917" y="337975"/>
                  <a:pt x="3515876" y="333281"/>
                </a:cubicBezTo>
                <a:cubicBezTo>
                  <a:pt x="3511182" y="328586"/>
                  <a:pt x="3508834" y="326239"/>
                  <a:pt x="3504140" y="321545"/>
                </a:cubicBezTo>
                <a:cubicBezTo>
                  <a:pt x="3504140" y="321545"/>
                  <a:pt x="3501793" y="319198"/>
                  <a:pt x="3501793" y="319198"/>
                </a:cubicBezTo>
                <a:cubicBezTo>
                  <a:pt x="3501793" y="319198"/>
                  <a:pt x="3504140" y="316851"/>
                  <a:pt x="3504140" y="314504"/>
                </a:cubicBezTo>
                <a:cubicBezTo>
                  <a:pt x="3518223" y="321545"/>
                  <a:pt x="3529958" y="328586"/>
                  <a:pt x="3544040" y="335628"/>
                </a:cubicBezTo>
                <a:cubicBezTo>
                  <a:pt x="3551081" y="337975"/>
                  <a:pt x="3555775" y="340322"/>
                  <a:pt x="3560469" y="342669"/>
                </a:cubicBezTo>
                <a:close/>
                <a:moveTo>
                  <a:pt x="3652004" y="394304"/>
                </a:moveTo>
                <a:cubicBezTo>
                  <a:pt x="3666086" y="401345"/>
                  <a:pt x="3677822" y="410733"/>
                  <a:pt x="3691904" y="417774"/>
                </a:cubicBezTo>
                <a:cubicBezTo>
                  <a:pt x="3696598" y="420121"/>
                  <a:pt x="3698945" y="422468"/>
                  <a:pt x="3703639" y="424815"/>
                </a:cubicBezTo>
                <a:cubicBezTo>
                  <a:pt x="3717721" y="434204"/>
                  <a:pt x="3731804" y="443592"/>
                  <a:pt x="3745886" y="452980"/>
                </a:cubicBezTo>
                <a:cubicBezTo>
                  <a:pt x="3748233" y="455327"/>
                  <a:pt x="3750580" y="455327"/>
                  <a:pt x="3750580" y="457674"/>
                </a:cubicBezTo>
                <a:cubicBezTo>
                  <a:pt x="3767010" y="467062"/>
                  <a:pt x="3781092" y="478797"/>
                  <a:pt x="3797521" y="488186"/>
                </a:cubicBezTo>
                <a:cubicBezTo>
                  <a:pt x="3797521" y="488186"/>
                  <a:pt x="3797521" y="488186"/>
                  <a:pt x="3799868" y="488186"/>
                </a:cubicBezTo>
                <a:cubicBezTo>
                  <a:pt x="3804562" y="490533"/>
                  <a:pt x="3809256" y="495227"/>
                  <a:pt x="3813950" y="497574"/>
                </a:cubicBezTo>
                <a:cubicBezTo>
                  <a:pt x="3811603" y="497574"/>
                  <a:pt x="3811603" y="497574"/>
                  <a:pt x="3809256" y="495227"/>
                </a:cubicBezTo>
                <a:cubicBezTo>
                  <a:pt x="3806909" y="495227"/>
                  <a:pt x="3804562" y="492880"/>
                  <a:pt x="3802215" y="492880"/>
                </a:cubicBezTo>
                <a:cubicBezTo>
                  <a:pt x="3795174" y="490533"/>
                  <a:pt x="3788133" y="488186"/>
                  <a:pt x="3778745" y="485839"/>
                </a:cubicBezTo>
                <a:cubicBezTo>
                  <a:pt x="3776398" y="485839"/>
                  <a:pt x="3771704" y="483492"/>
                  <a:pt x="3769357" y="483492"/>
                </a:cubicBezTo>
                <a:cubicBezTo>
                  <a:pt x="3762316" y="481145"/>
                  <a:pt x="3755274" y="481145"/>
                  <a:pt x="3750580" y="478797"/>
                </a:cubicBezTo>
                <a:cubicBezTo>
                  <a:pt x="3745886" y="478797"/>
                  <a:pt x="3741192" y="476450"/>
                  <a:pt x="3736498" y="476450"/>
                </a:cubicBezTo>
                <a:cubicBezTo>
                  <a:pt x="3731804" y="476450"/>
                  <a:pt x="3727110" y="474103"/>
                  <a:pt x="3722416" y="474103"/>
                </a:cubicBezTo>
                <a:cubicBezTo>
                  <a:pt x="3713027" y="474103"/>
                  <a:pt x="3703639" y="471756"/>
                  <a:pt x="3691904" y="471756"/>
                </a:cubicBezTo>
                <a:cubicBezTo>
                  <a:pt x="3684863" y="471756"/>
                  <a:pt x="3675475" y="471756"/>
                  <a:pt x="3668434" y="471756"/>
                </a:cubicBezTo>
                <a:cubicBezTo>
                  <a:pt x="3666086" y="471756"/>
                  <a:pt x="3666086" y="471756"/>
                  <a:pt x="3663740" y="471756"/>
                </a:cubicBezTo>
                <a:cubicBezTo>
                  <a:pt x="3661392" y="462368"/>
                  <a:pt x="3654351" y="455327"/>
                  <a:pt x="3644963" y="455327"/>
                </a:cubicBezTo>
                <a:cubicBezTo>
                  <a:pt x="3642616" y="455327"/>
                  <a:pt x="3642616" y="455327"/>
                  <a:pt x="3640269" y="455327"/>
                </a:cubicBezTo>
                <a:cubicBezTo>
                  <a:pt x="3628534" y="417774"/>
                  <a:pt x="3619146" y="387263"/>
                  <a:pt x="3607410" y="361445"/>
                </a:cubicBezTo>
                <a:cubicBezTo>
                  <a:pt x="3616799" y="366139"/>
                  <a:pt x="3626187" y="373180"/>
                  <a:pt x="3635575" y="377874"/>
                </a:cubicBezTo>
                <a:cubicBezTo>
                  <a:pt x="3642616" y="387263"/>
                  <a:pt x="3647310" y="389610"/>
                  <a:pt x="3652004" y="394304"/>
                </a:cubicBezTo>
                <a:close/>
                <a:moveTo>
                  <a:pt x="3832727" y="504615"/>
                </a:moveTo>
                <a:cubicBezTo>
                  <a:pt x="3832727" y="504615"/>
                  <a:pt x="3835074" y="504615"/>
                  <a:pt x="3835074" y="506962"/>
                </a:cubicBezTo>
                <a:cubicBezTo>
                  <a:pt x="3844462" y="509309"/>
                  <a:pt x="3851503" y="514003"/>
                  <a:pt x="3860891" y="516350"/>
                </a:cubicBezTo>
                <a:cubicBezTo>
                  <a:pt x="3860891" y="516350"/>
                  <a:pt x="3863239" y="516350"/>
                  <a:pt x="3863239" y="516350"/>
                </a:cubicBezTo>
                <a:cubicBezTo>
                  <a:pt x="3872627" y="521044"/>
                  <a:pt x="3882015" y="525738"/>
                  <a:pt x="3891403" y="530433"/>
                </a:cubicBezTo>
                <a:cubicBezTo>
                  <a:pt x="3891403" y="530433"/>
                  <a:pt x="3891403" y="530433"/>
                  <a:pt x="3891403" y="530433"/>
                </a:cubicBezTo>
                <a:cubicBezTo>
                  <a:pt x="3978244" y="575026"/>
                  <a:pt x="4062738" y="645438"/>
                  <a:pt x="4142537" y="739320"/>
                </a:cubicBezTo>
                <a:cubicBezTo>
                  <a:pt x="4140190" y="739320"/>
                  <a:pt x="4140190" y="736973"/>
                  <a:pt x="4137843" y="736973"/>
                </a:cubicBezTo>
                <a:cubicBezTo>
                  <a:pt x="4121414" y="722890"/>
                  <a:pt x="4104984" y="711155"/>
                  <a:pt x="4088555" y="697073"/>
                </a:cubicBezTo>
                <a:cubicBezTo>
                  <a:pt x="4083861" y="694726"/>
                  <a:pt x="4081514" y="690032"/>
                  <a:pt x="4076820" y="687685"/>
                </a:cubicBezTo>
                <a:cubicBezTo>
                  <a:pt x="4060390" y="675949"/>
                  <a:pt x="4046308" y="664214"/>
                  <a:pt x="4029879" y="652479"/>
                </a:cubicBezTo>
                <a:cubicBezTo>
                  <a:pt x="4025185" y="650132"/>
                  <a:pt x="4020491" y="645438"/>
                  <a:pt x="4015797" y="643091"/>
                </a:cubicBezTo>
                <a:cubicBezTo>
                  <a:pt x="4001714" y="633703"/>
                  <a:pt x="3987632" y="624314"/>
                  <a:pt x="3973550" y="614926"/>
                </a:cubicBezTo>
                <a:cubicBezTo>
                  <a:pt x="3971203" y="614926"/>
                  <a:pt x="3971203" y="612579"/>
                  <a:pt x="3968856" y="612579"/>
                </a:cubicBezTo>
                <a:cubicBezTo>
                  <a:pt x="3947732" y="593803"/>
                  <a:pt x="3924262" y="577373"/>
                  <a:pt x="3903138" y="560944"/>
                </a:cubicBezTo>
                <a:cubicBezTo>
                  <a:pt x="3900791" y="560944"/>
                  <a:pt x="3900791" y="558597"/>
                  <a:pt x="3898444" y="558597"/>
                </a:cubicBezTo>
                <a:cubicBezTo>
                  <a:pt x="3884362" y="546862"/>
                  <a:pt x="3870279" y="537474"/>
                  <a:pt x="3856197" y="525738"/>
                </a:cubicBezTo>
                <a:cubicBezTo>
                  <a:pt x="3853850" y="523391"/>
                  <a:pt x="3851503" y="521044"/>
                  <a:pt x="3846809" y="518697"/>
                </a:cubicBezTo>
                <a:cubicBezTo>
                  <a:pt x="3839768" y="514003"/>
                  <a:pt x="3832727" y="506962"/>
                  <a:pt x="3825686" y="502268"/>
                </a:cubicBezTo>
                <a:cubicBezTo>
                  <a:pt x="3828033" y="504615"/>
                  <a:pt x="3830380" y="504615"/>
                  <a:pt x="3832727" y="504615"/>
                </a:cubicBezTo>
                <a:close/>
                <a:moveTo>
                  <a:pt x="4325607" y="929430"/>
                </a:moveTo>
                <a:cubicBezTo>
                  <a:pt x="4332648" y="936472"/>
                  <a:pt x="4339689" y="945860"/>
                  <a:pt x="4344383" y="952901"/>
                </a:cubicBezTo>
                <a:cubicBezTo>
                  <a:pt x="4346730" y="957595"/>
                  <a:pt x="4351424" y="959942"/>
                  <a:pt x="4353771" y="964636"/>
                </a:cubicBezTo>
                <a:cubicBezTo>
                  <a:pt x="4358465" y="971677"/>
                  <a:pt x="4363159" y="978718"/>
                  <a:pt x="4370201" y="985760"/>
                </a:cubicBezTo>
                <a:cubicBezTo>
                  <a:pt x="4374895" y="990454"/>
                  <a:pt x="4377242" y="997495"/>
                  <a:pt x="4381936" y="1002189"/>
                </a:cubicBezTo>
                <a:cubicBezTo>
                  <a:pt x="4386630" y="1006883"/>
                  <a:pt x="4388977" y="1013924"/>
                  <a:pt x="4393671" y="1018618"/>
                </a:cubicBezTo>
                <a:cubicBezTo>
                  <a:pt x="4398365" y="1025659"/>
                  <a:pt x="4403059" y="1032700"/>
                  <a:pt x="4407753" y="1039742"/>
                </a:cubicBezTo>
                <a:cubicBezTo>
                  <a:pt x="4410100" y="1044436"/>
                  <a:pt x="4414795" y="1049130"/>
                  <a:pt x="4417141" y="1053824"/>
                </a:cubicBezTo>
                <a:cubicBezTo>
                  <a:pt x="4421835" y="1060865"/>
                  <a:pt x="4426530" y="1067906"/>
                  <a:pt x="4433571" y="1077294"/>
                </a:cubicBezTo>
                <a:cubicBezTo>
                  <a:pt x="4435918" y="1081988"/>
                  <a:pt x="4438265" y="1086683"/>
                  <a:pt x="4442959" y="1089030"/>
                </a:cubicBezTo>
                <a:cubicBezTo>
                  <a:pt x="4447653" y="1098418"/>
                  <a:pt x="4454694" y="1105459"/>
                  <a:pt x="4459388" y="1114847"/>
                </a:cubicBezTo>
                <a:cubicBezTo>
                  <a:pt x="4461736" y="1119541"/>
                  <a:pt x="4464082" y="1121888"/>
                  <a:pt x="4466430" y="1126582"/>
                </a:cubicBezTo>
                <a:cubicBezTo>
                  <a:pt x="4471124" y="1135970"/>
                  <a:pt x="4475818" y="1143012"/>
                  <a:pt x="4482859" y="1152400"/>
                </a:cubicBezTo>
                <a:cubicBezTo>
                  <a:pt x="4485206" y="1157094"/>
                  <a:pt x="4487553" y="1161788"/>
                  <a:pt x="4489900" y="1164135"/>
                </a:cubicBezTo>
                <a:cubicBezTo>
                  <a:pt x="4494594" y="1173523"/>
                  <a:pt x="4499288" y="1180564"/>
                  <a:pt x="4503982" y="1189953"/>
                </a:cubicBezTo>
                <a:cubicBezTo>
                  <a:pt x="4506329" y="1194647"/>
                  <a:pt x="4508676" y="1199341"/>
                  <a:pt x="4511023" y="1204035"/>
                </a:cubicBezTo>
                <a:cubicBezTo>
                  <a:pt x="4515717" y="1213423"/>
                  <a:pt x="4520412" y="1220464"/>
                  <a:pt x="4525106" y="1229852"/>
                </a:cubicBezTo>
                <a:cubicBezTo>
                  <a:pt x="4527453" y="1234546"/>
                  <a:pt x="4529800" y="1239241"/>
                  <a:pt x="4532147" y="1246282"/>
                </a:cubicBezTo>
                <a:cubicBezTo>
                  <a:pt x="4536841" y="1253323"/>
                  <a:pt x="4541535" y="1262711"/>
                  <a:pt x="4543882" y="1269752"/>
                </a:cubicBezTo>
                <a:cubicBezTo>
                  <a:pt x="4546229" y="1274446"/>
                  <a:pt x="4548576" y="1281487"/>
                  <a:pt x="4553270" y="1286181"/>
                </a:cubicBezTo>
                <a:cubicBezTo>
                  <a:pt x="4557964" y="1293223"/>
                  <a:pt x="4560311" y="1302611"/>
                  <a:pt x="4565005" y="1309652"/>
                </a:cubicBezTo>
                <a:cubicBezTo>
                  <a:pt x="4565005" y="1311999"/>
                  <a:pt x="4567353" y="1314346"/>
                  <a:pt x="4567353" y="1316693"/>
                </a:cubicBezTo>
                <a:cubicBezTo>
                  <a:pt x="4562658" y="1309652"/>
                  <a:pt x="4560311" y="1302611"/>
                  <a:pt x="4555617" y="1295570"/>
                </a:cubicBezTo>
                <a:cubicBezTo>
                  <a:pt x="4550923" y="1286181"/>
                  <a:pt x="4546229" y="1276793"/>
                  <a:pt x="4539188" y="1267405"/>
                </a:cubicBezTo>
                <a:cubicBezTo>
                  <a:pt x="4532147" y="1255670"/>
                  <a:pt x="4525106" y="1246282"/>
                  <a:pt x="4520412" y="1234546"/>
                </a:cubicBezTo>
                <a:cubicBezTo>
                  <a:pt x="4515717" y="1225158"/>
                  <a:pt x="4508676" y="1215770"/>
                  <a:pt x="4503982" y="1208729"/>
                </a:cubicBezTo>
                <a:cubicBezTo>
                  <a:pt x="4496941" y="1196994"/>
                  <a:pt x="4489900" y="1187606"/>
                  <a:pt x="4482859" y="1178217"/>
                </a:cubicBezTo>
                <a:cubicBezTo>
                  <a:pt x="4478165" y="1168829"/>
                  <a:pt x="4471124" y="1161788"/>
                  <a:pt x="4466430" y="1152400"/>
                </a:cubicBezTo>
                <a:cubicBezTo>
                  <a:pt x="4459388" y="1143012"/>
                  <a:pt x="4452347" y="1131276"/>
                  <a:pt x="4445306" y="1121888"/>
                </a:cubicBezTo>
                <a:cubicBezTo>
                  <a:pt x="4438265" y="1112500"/>
                  <a:pt x="4433571" y="1105459"/>
                  <a:pt x="4426530" y="1096071"/>
                </a:cubicBezTo>
                <a:cubicBezTo>
                  <a:pt x="4419489" y="1086683"/>
                  <a:pt x="4410100" y="1074947"/>
                  <a:pt x="4403059" y="1065559"/>
                </a:cubicBezTo>
                <a:cubicBezTo>
                  <a:pt x="4396018" y="1058518"/>
                  <a:pt x="4391324" y="1049130"/>
                  <a:pt x="4384283" y="1042089"/>
                </a:cubicBezTo>
                <a:cubicBezTo>
                  <a:pt x="4377242" y="1032700"/>
                  <a:pt x="4367854" y="1020965"/>
                  <a:pt x="4358465" y="1011577"/>
                </a:cubicBezTo>
                <a:cubicBezTo>
                  <a:pt x="4351424" y="1004536"/>
                  <a:pt x="4346730" y="997495"/>
                  <a:pt x="4342036" y="990454"/>
                </a:cubicBezTo>
                <a:cubicBezTo>
                  <a:pt x="4332648" y="978718"/>
                  <a:pt x="4323260" y="969330"/>
                  <a:pt x="4313872" y="957595"/>
                </a:cubicBezTo>
                <a:cubicBezTo>
                  <a:pt x="4309178" y="950554"/>
                  <a:pt x="4302136" y="945860"/>
                  <a:pt x="4297442" y="938819"/>
                </a:cubicBezTo>
                <a:cubicBezTo>
                  <a:pt x="4288054" y="927083"/>
                  <a:pt x="4276319" y="915348"/>
                  <a:pt x="4264583" y="905960"/>
                </a:cubicBezTo>
                <a:cubicBezTo>
                  <a:pt x="4269277" y="901266"/>
                  <a:pt x="4269277" y="896572"/>
                  <a:pt x="4269277" y="891878"/>
                </a:cubicBezTo>
                <a:cubicBezTo>
                  <a:pt x="4269277" y="880142"/>
                  <a:pt x="4259889" y="870754"/>
                  <a:pt x="4248154" y="870754"/>
                </a:cubicBezTo>
                <a:cubicBezTo>
                  <a:pt x="4243460" y="870754"/>
                  <a:pt x="4241113" y="873101"/>
                  <a:pt x="4238766" y="873101"/>
                </a:cubicBezTo>
                <a:cubicBezTo>
                  <a:pt x="4212948" y="830854"/>
                  <a:pt x="4184784" y="793302"/>
                  <a:pt x="4156619" y="758096"/>
                </a:cubicBezTo>
                <a:cubicBezTo>
                  <a:pt x="4212948" y="807384"/>
                  <a:pt x="4266931" y="863713"/>
                  <a:pt x="4316218" y="924736"/>
                </a:cubicBezTo>
                <a:cubicBezTo>
                  <a:pt x="4320913" y="924736"/>
                  <a:pt x="4323260" y="927083"/>
                  <a:pt x="4325607" y="929430"/>
                </a:cubicBezTo>
                <a:close/>
                <a:moveTo>
                  <a:pt x="4602558" y="1375369"/>
                </a:moveTo>
                <a:cubicBezTo>
                  <a:pt x="4602558" y="1377716"/>
                  <a:pt x="4604905" y="1377716"/>
                  <a:pt x="4604905" y="1380063"/>
                </a:cubicBezTo>
                <a:cubicBezTo>
                  <a:pt x="4611946" y="1389451"/>
                  <a:pt x="4616640" y="1401187"/>
                  <a:pt x="4623682" y="1412922"/>
                </a:cubicBezTo>
                <a:cubicBezTo>
                  <a:pt x="4626029" y="1417616"/>
                  <a:pt x="4628376" y="1422310"/>
                  <a:pt x="4630723" y="1424657"/>
                </a:cubicBezTo>
                <a:cubicBezTo>
                  <a:pt x="4635417" y="1434045"/>
                  <a:pt x="4640111" y="1443434"/>
                  <a:pt x="4644805" y="1452822"/>
                </a:cubicBezTo>
                <a:cubicBezTo>
                  <a:pt x="4647152" y="1457516"/>
                  <a:pt x="4649499" y="1462210"/>
                  <a:pt x="4651846" y="1466904"/>
                </a:cubicBezTo>
                <a:cubicBezTo>
                  <a:pt x="4656540" y="1478639"/>
                  <a:pt x="4663581" y="1490375"/>
                  <a:pt x="4668275" y="1502110"/>
                </a:cubicBezTo>
                <a:cubicBezTo>
                  <a:pt x="4670623" y="1504457"/>
                  <a:pt x="4670623" y="1506804"/>
                  <a:pt x="4672970" y="1509151"/>
                </a:cubicBezTo>
                <a:cubicBezTo>
                  <a:pt x="4680011" y="1523233"/>
                  <a:pt x="4687052" y="1539662"/>
                  <a:pt x="4691746" y="1553745"/>
                </a:cubicBezTo>
                <a:cubicBezTo>
                  <a:pt x="4694093" y="1558439"/>
                  <a:pt x="4694093" y="1563133"/>
                  <a:pt x="4696440" y="1565480"/>
                </a:cubicBezTo>
                <a:cubicBezTo>
                  <a:pt x="4701134" y="1577215"/>
                  <a:pt x="4705828" y="1588950"/>
                  <a:pt x="4710522" y="1600686"/>
                </a:cubicBezTo>
                <a:cubicBezTo>
                  <a:pt x="4712869" y="1605380"/>
                  <a:pt x="4715216" y="1612421"/>
                  <a:pt x="4717563" y="1617115"/>
                </a:cubicBezTo>
                <a:cubicBezTo>
                  <a:pt x="4722257" y="1628850"/>
                  <a:pt x="4726952" y="1642933"/>
                  <a:pt x="4731646" y="1654668"/>
                </a:cubicBezTo>
                <a:cubicBezTo>
                  <a:pt x="4733993" y="1659362"/>
                  <a:pt x="4733993" y="1664056"/>
                  <a:pt x="4736340" y="1668750"/>
                </a:cubicBezTo>
                <a:cubicBezTo>
                  <a:pt x="4736340" y="1668750"/>
                  <a:pt x="4736340" y="1671097"/>
                  <a:pt x="4736340" y="1671097"/>
                </a:cubicBezTo>
                <a:cubicBezTo>
                  <a:pt x="4731646" y="1657015"/>
                  <a:pt x="4726952" y="1645280"/>
                  <a:pt x="4722257" y="1631197"/>
                </a:cubicBezTo>
                <a:cubicBezTo>
                  <a:pt x="4722257" y="1628850"/>
                  <a:pt x="4722257" y="1628850"/>
                  <a:pt x="4719911" y="1626503"/>
                </a:cubicBezTo>
                <a:cubicBezTo>
                  <a:pt x="4712869" y="1607727"/>
                  <a:pt x="4705828" y="1591297"/>
                  <a:pt x="4698787" y="1572521"/>
                </a:cubicBezTo>
                <a:cubicBezTo>
                  <a:pt x="4696440" y="1567827"/>
                  <a:pt x="4696440" y="1565480"/>
                  <a:pt x="4694093" y="1560786"/>
                </a:cubicBezTo>
                <a:cubicBezTo>
                  <a:pt x="4687052" y="1542009"/>
                  <a:pt x="4680011" y="1525580"/>
                  <a:pt x="4670623" y="1506804"/>
                </a:cubicBezTo>
                <a:cubicBezTo>
                  <a:pt x="4668275" y="1502110"/>
                  <a:pt x="4668275" y="1499763"/>
                  <a:pt x="4665929" y="1497416"/>
                </a:cubicBezTo>
                <a:cubicBezTo>
                  <a:pt x="4658887" y="1480986"/>
                  <a:pt x="4649499" y="1464557"/>
                  <a:pt x="4642458" y="1448128"/>
                </a:cubicBezTo>
                <a:cubicBezTo>
                  <a:pt x="4642458" y="1445781"/>
                  <a:pt x="4640111" y="1445781"/>
                  <a:pt x="4640111" y="1443434"/>
                </a:cubicBezTo>
                <a:cubicBezTo>
                  <a:pt x="4630723" y="1427004"/>
                  <a:pt x="4623682" y="1410575"/>
                  <a:pt x="4614294" y="1394146"/>
                </a:cubicBezTo>
                <a:cubicBezTo>
                  <a:pt x="4611946" y="1389451"/>
                  <a:pt x="4609599" y="1387104"/>
                  <a:pt x="4607252" y="1382410"/>
                </a:cubicBezTo>
                <a:cubicBezTo>
                  <a:pt x="4604905" y="1382410"/>
                  <a:pt x="4602558" y="1380063"/>
                  <a:pt x="4602558" y="1375369"/>
                </a:cubicBezTo>
                <a:cubicBezTo>
                  <a:pt x="4602558" y="1375369"/>
                  <a:pt x="4602558" y="1375369"/>
                  <a:pt x="4602558" y="1375369"/>
                </a:cubicBezTo>
                <a:close/>
                <a:moveTo>
                  <a:pt x="4799710" y="2342352"/>
                </a:moveTo>
                <a:cubicBezTo>
                  <a:pt x="4799710" y="2344700"/>
                  <a:pt x="4797363" y="2349394"/>
                  <a:pt x="4797363" y="2351741"/>
                </a:cubicBezTo>
                <a:cubicBezTo>
                  <a:pt x="4797363" y="2351741"/>
                  <a:pt x="4797363" y="2354088"/>
                  <a:pt x="4797363" y="2354088"/>
                </a:cubicBezTo>
                <a:cubicBezTo>
                  <a:pt x="4797363" y="2356435"/>
                  <a:pt x="4797363" y="2361129"/>
                  <a:pt x="4795016" y="2363476"/>
                </a:cubicBezTo>
                <a:cubicBezTo>
                  <a:pt x="4795016" y="2363476"/>
                  <a:pt x="4795016" y="2365823"/>
                  <a:pt x="4795016" y="2365823"/>
                </a:cubicBezTo>
                <a:cubicBezTo>
                  <a:pt x="4795016" y="2370517"/>
                  <a:pt x="4795016" y="2372864"/>
                  <a:pt x="4795016" y="2377558"/>
                </a:cubicBezTo>
                <a:cubicBezTo>
                  <a:pt x="4795016" y="2379905"/>
                  <a:pt x="4795016" y="2379905"/>
                  <a:pt x="4795016" y="2382252"/>
                </a:cubicBezTo>
                <a:cubicBezTo>
                  <a:pt x="4795016" y="2386946"/>
                  <a:pt x="4795016" y="2389293"/>
                  <a:pt x="4795016" y="2393987"/>
                </a:cubicBezTo>
                <a:cubicBezTo>
                  <a:pt x="4795016" y="2396334"/>
                  <a:pt x="4795016" y="2396334"/>
                  <a:pt x="4795016" y="2398681"/>
                </a:cubicBezTo>
                <a:cubicBezTo>
                  <a:pt x="4795016" y="2398681"/>
                  <a:pt x="4795016" y="2398681"/>
                  <a:pt x="4795016" y="2401028"/>
                </a:cubicBezTo>
                <a:cubicBezTo>
                  <a:pt x="4795016" y="2401028"/>
                  <a:pt x="4795016" y="2401028"/>
                  <a:pt x="4795016" y="2401028"/>
                </a:cubicBezTo>
                <a:cubicBezTo>
                  <a:pt x="4795016" y="2401028"/>
                  <a:pt x="4795016" y="2398681"/>
                  <a:pt x="4795016" y="2398681"/>
                </a:cubicBezTo>
                <a:cubicBezTo>
                  <a:pt x="4795016" y="2393987"/>
                  <a:pt x="4795016" y="2389293"/>
                  <a:pt x="4795016" y="2384599"/>
                </a:cubicBezTo>
                <a:cubicBezTo>
                  <a:pt x="4795016" y="2382252"/>
                  <a:pt x="4795016" y="2379905"/>
                  <a:pt x="4795016" y="2379905"/>
                </a:cubicBezTo>
                <a:cubicBezTo>
                  <a:pt x="4795016" y="2372864"/>
                  <a:pt x="4795016" y="2368170"/>
                  <a:pt x="4795016" y="2361129"/>
                </a:cubicBezTo>
                <a:cubicBezTo>
                  <a:pt x="4795016" y="2358782"/>
                  <a:pt x="4795016" y="2358782"/>
                  <a:pt x="4795016" y="2356435"/>
                </a:cubicBezTo>
                <a:cubicBezTo>
                  <a:pt x="4795016" y="2351741"/>
                  <a:pt x="4795016" y="2347047"/>
                  <a:pt x="4797363" y="2342352"/>
                </a:cubicBezTo>
                <a:cubicBezTo>
                  <a:pt x="4797363" y="2340005"/>
                  <a:pt x="4797363" y="2337658"/>
                  <a:pt x="4797363" y="2337658"/>
                </a:cubicBezTo>
                <a:cubicBezTo>
                  <a:pt x="4797363" y="2332964"/>
                  <a:pt x="4799710" y="2330617"/>
                  <a:pt x="4799710" y="2328270"/>
                </a:cubicBezTo>
                <a:cubicBezTo>
                  <a:pt x="4799710" y="2328270"/>
                  <a:pt x="4799710" y="2328270"/>
                  <a:pt x="4799710" y="2328270"/>
                </a:cubicBezTo>
                <a:cubicBezTo>
                  <a:pt x="4799710" y="2330617"/>
                  <a:pt x="4802057" y="2332964"/>
                  <a:pt x="4804404" y="2335311"/>
                </a:cubicBezTo>
                <a:cubicBezTo>
                  <a:pt x="4802057" y="2335311"/>
                  <a:pt x="4799710" y="2337658"/>
                  <a:pt x="4799710" y="2342352"/>
                </a:cubicBezTo>
                <a:cubicBezTo>
                  <a:pt x="4799710" y="2340005"/>
                  <a:pt x="4799710" y="2342352"/>
                  <a:pt x="4799710" y="2342352"/>
                </a:cubicBezTo>
                <a:close/>
                <a:moveTo>
                  <a:pt x="4816139" y="2703798"/>
                </a:moveTo>
                <a:cubicBezTo>
                  <a:pt x="4816139" y="2729615"/>
                  <a:pt x="4813793" y="2753085"/>
                  <a:pt x="4811445" y="2776556"/>
                </a:cubicBezTo>
                <a:cubicBezTo>
                  <a:pt x="4811445" y="2781250"/>
                  <a:pt x="4811445" y="2785944"/>
                  <a:pt x="4809098" y="2792985"/>
                </a:cubicBezTo>
                <a:cubicBezTo>
                  <a:pt x="4809098" y="2795332"/>
                  <a:pt x="4809098" y="2797679"/>
                  <a:pt x="4809098" y="2800026"/>
                </a:cubicBezTo>
                <a:cubicBezTo>
                  <a:pt x="4809098" y="2802374"/>
                  <a:pt x="4806751" y="2804721"/>
                  <a:pt x="4806751" y="2809415"/>
                </a:cubicBezTo>
                <a:cubicBezTo>
                  <a:pt x="4806751" y="2811762"/>
                  <a:pt x="4806751" y="2811762"/>
                  <a:pt x="4806751" y="2814109"/>
                </a:cubicBezTo>
                <a:cubicBezTo>
                  <a:pt x="4804404" y="2832885"/>
                  <a:pt x="4804404" y="2849314"/>
                  <a:pt x="4802057" y="2865744"/>
                </a:cubicBezTo>
                <a:cubicBezTo>
                  <a:pt x="4802057" y="2865744"/>
                  <a:pt x="4802057" y="2865744"/>
                  <a:pt x="4802057" y="2868091"/>
                </a:cubicBezTo>
                <a:cubicBezTo>
                  <a:pt x="4799710" y="2891561"/>
                  <a:pt x="4797363" y="2915032"/>
                  <a:pt x="4792669" y="2938502"/>
                </a:cubicBezTo>
                <a:cubicBezTo>
                  <a:pt x="4792669" y="2943196"/>
                  <a:pt x="4790322" y="2947890"/>
                  <a:pt x="4790322" y="2952584"/>
                </a:cubicBezTo>
                <a:cubicBezTo>
                  <a:pt x="4787975" y="2976055"/>
                  <a:pt x="4783281" y="2997178"/>
                  <a:pt x="4778587" y="3018302"/>
                </a:cubicBezTo>
                <a:cubicBezTo>
                  <a:pt x="4778587" y="3022996"/>
                  <a:pt x="4776240" y="3025343"/>
                  <a:pt x="4776240" y="3030037"/>
                </a:cubicBezTo>
                <a:cubicBezTo>
                  <a:pt x="4771546" y="3048813"/>
                  <a:pt x="4769198" y="3069937"/>
                  <a:pt x="4764504" y="3088713"/>
                </a:cubicBezTo>
                <a:cubicBezTo>
                  <a:pt x="4764504" y="3093407"/>
                  <a:pt x="4762157" y="3095754"/>
                  <a:pt x="4762157" y="3100448"/>
                </a:cubicBezTo>
                <a:cubicBezTo>
                  <a:pt x="4762157" y="3105142"/>
                  <a:pt x="4759810" y="3107490"/>
                  <a:pt x="4759810" y="3112184"/>
                </a:cubicBezTo>
                <a:cubicBezTo>
                  <a:pt x="4750422" y="3140348"/>
                  <a:pt x="4738687" y="3168513"/>
                  <a:pt x="4726952" y="3196677"/>
                </a:cubicBezTo>
                <a:cubicBezTo>
                  <a:pt x="4726952" y="3194330"/>
                  <a:pt x="4726952" y="3194330"/>
                  <a:pt x="4729299" y="3191983"/>
                </a:cubicBezTo>
                <a:cubicBezTo>
                  <a:pt x="4731646" y="3182595"/>
                  <a:pt x="4733993" y="3175554"/>
                  <a:pt x="4736340" y="3166166"/>
                </a:cubicBezTo>
                <a:cubicBezTo>
                  <a:pt x="4738687" y="3156777"/>
                  <a:pt x="4741034" y="3147389"/>
                  <a:pt x="4743381" y="3138001"/>
                </a:cubicBezTo>
                <a:cubicBezTo>
                  <a:pt x="4745728" y="3128613"/>
                  <a:pt x="4748075" y="3121572"/>
                  <a:pt x="4750422" y="3112184"/>
                </a:cubicBezTo>
                <a:cubicBezTo>
                  <a:pt x="4752769" y="3102796"/>
                  <a:pt x="4755116" y="3093407"/>
                  <a:pt x="4757463" y="3081672"/>
                </a:cubicBezTo>
                <a:cubicBezTo>
                  <a:pt x="4759810" y="3072284"/>
                  <a:pt x="4762157" y="3065243"/>
                  <a:pt x="4764504" y="3055855"/>
                </a:cubicBezTo>
                <a:cubicBezTo>
                  <a:pt x="4766852" y="3046466"/>
                  <a:pt x="4769198" y="3034731"/>
                  <a:pt x="4771546" y="3025343"/>
                </a:cubicBezTo>
                <a:cubicBezTo>
                  <a:pt x="4773892" y="3018302"/>
                  <a:pt x="4773892" y="3008914"/>
                  <a:pt x="4776240" y="3001873"/>
                </a:cubicBezTo>
                <a:cubicBezTo>
                  <a:pt x="4778587" y="2990137"/>
                  <a:pt x="4780934" y="2978402"/>
                  <a:pt x="4783281" y="2966667"/>
                </a:cubicBezTo>
                <a:cubicBezTo>
                  <a:pt x="4785628" y="2959626"/>
                  <a:pt x="4785628" y="2952584"/>
                  <a:pt x="4787975" y="2945543"/>
                </a:cubicBezTo>
                <a:cubicBezTo>
                  <a:pt x="4790322" y="2929114"/>
                  <a:pt x="4792669" y="2915032"/>
                  <a:pt x="4795016" y="2898602"/>
                </a:cubicBezTo>
                <a:cubicBezTo>
                  <a:pt x="4795016" y="2896255"/>
                  <a:pt x="4795016" y="2891561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9214"/>
                </a:cubicBezTo>
                <a:cubicBezTo>
                  <a:pt x="4797363" y="2889214"/>
                  <a:pt x="4797363" y="2889214"/>
                  <a:pt x="4797363" y="2886867"/>
                </a:cubicBezTo>
                <a:cubicBezTo>
                  <a:pt x="4799710" y="2865744"/>
                  <a:pt x="4802057" y="2844620"/>
                  <a:pt x="4804404" y="2825844"/>
                </a:cubicBezTo>
                <a:cubicBezTo>
                  <a:pt x="4804404" y="2818803"/>
                  <a:pt x="4806751" y="2811762"/>
                  <a:pt x="4806751" y="2804721"/>
                </a:cubicBezTo>
                <a:cubicBezTo>
                  <a:pt x="4809098" y="2790638"/>
                  <a:pt x="4809098" y="2776556"/>
                  <a:pt x="4811445" y="2760127"/>
                </a:cubicBezTo>
                <a:cubicBezTo>
                  <a:pt x="4811445" y="2753085"/>
                  <a:pt x="4813793" y="2743697"/>
                  <a:pt x="4813793" y="2736656"/>
                </a:cubicBezTo>
                <a:cubicBezTo>
                  <a:pt x="4813793" y="2722574"/>
                  <a:pt x="4816139" y="2708492"/>
                  <a:pt x="4816139" y="2694409"/>
                </a:cubicBezTo>
                <a:cubicBezTo>
                  <a:pt x="4816139" y="2687368"/>
                  <a:pt x="4816139" y="2677980"/>
                  <a:pt x="4818487" y="2670939"/>
                </a:cubicBezTo>
                <a:cubicBezTo>
                  <a:pt x="4818487" y="2668592"/>
                  <a:pt x="4818487" y="2666245"/>
                  <a:pt x="4818487" y="2666245"/>
                </a:cubicBezTo>
                <a:cubicBezTo>
                  <a:pt x="4818487" y="2666245"/>
                  <a:pt x="4818487" y="2666245"/>
                  <a:pt x="4818487" y="2666245"/>
                </a:cubicBezTo>
                <a:cubicBezTo>
                  <a:pt x="4818487" y="2673286"/>
                  <a:pt x="4818487" y="2682674"/>
                  <a:pt x="4818487" y="2689715"/>
                </a:cubicBezTo>
                <a:cubicBezTo>
                  <a:pt x="4816139" y="2694409"/>
                  <a:pt x="4816139" y="2699103"/>
                  <a:pt x="4816139" y="2703798"/>
                </a:cubicBezTo>
                <a:close/>
                <a:moveTo>
                  <a:pt x="4816139" y="2882173"/>
                </a:moveTo>
                <a:cubicBezTo>
                  <a:pt x="4816139" y="2889214"/>
                  <a:pt x="4813793" y="2896255"/>
                  <a:pt x="4811445" y="2903296"/>
                </a:cubicBezTo>
                <a:cubicBezTo>
                  <a:pt x="4806751" y="2926767"/>
                  <a:pt x="4802057" y="2947890"/>
                  <a:pt x="4797363" y="2971361"/>
                </a:cubicBezTo>
                <a:cubicBezTo>
                  <a:pt x="4797363" y="2973708"/>
                  <a:pt x="4797363" y="2976055"/>
                  <a:pt x="4795016" y="2978402"/>
                </a:cubicBezTo>
                <a:cubicBezTo>
                  <a:pt x="4790322" y="2994831"/>
                  <a:pt x="4785628" y="3013608"/>
                  <a:pt x="4783281" y="3030037"/>
                </a:cubicBezTo>
                <a:cubicBezTo>
                  <a:pt x="4778587" y="3048813"/>
                  <a:pt x="4771546" y="3067590"/>
                  <a:pt x="4766852" y="3086366"/>
                </a:cubicBezTo>
                <a:cubicBezTo>
                  <a:pt x="4766852" y="3084019"/>
                  <a:pt x="4769198" y="3079325"/>
                  <a:pt x="4769198" y="3076978"/>
                </a:cubicBezTo>
                <a:cubicBezTo>
                  <a:pt x="4773892" y="3058201"/>
                  <a:pt x="4776240" y="3039425"/>
                  <a:pt x="4780934" y="3020649"/>
                </a:cubicBezTo>
                <a:cubicBezTo>
                  <a:pt x="4780934" y="3018302"/>
                  <a:pt x="4780934" y="3015955"/>
                  <a:pt x="4783281" y="3013608"/>
                </a:cubicBezTo>
                <a:cubicBezTo>
                  <a:pt x="4787975" y="2992484"/>
                  <a:pt x="4790322" y="2971361"/>
                  <a:pt x="4795016" y="2950237"/>
                </a:cubicBezTo>
                <a:cubicBezTo>
                  <a:pt x="4795016" y="2945543"/>
                  <a:pt x="4797363" y="2940849"/>
                  <a:pt x="4797363" y="2933808"/>
                </a:cubicBezTo>
                <a:cubicBezTo>
                  <a:pt x="4799710" y="2912685"/>
                  <a:pt x="4802057" y="2891561"/>
                  <a:pt x="4804404" y="2870438"/>
                </a:cubicBezTo>
                <a:cubicBezTo>
                  <a:pt x="4804404" y="2868091"/>
                  <a:pt x="4804404" y="2865744"/>
                  <a:pt x="4804404" y="2865744"/>
                </a:cubicBezTo>
                <a:cubicBezTo>
                  <a:pt x="4806751" y="2849314"/>
                  <a:pt x="4806751" y="2832885"/>
                  <a:pt x="4809098" y="2816456"/>
                </a:cubicBezTo>
                <a:cubicBezTo>
                  <a:pt x="4811445" y="2821150"/>
                  <a:pt x="4816139" y="2825844"/>
                  <a:pt x="4823181" y="2825844"/>
                </a:cubicBezTo>
                <a:cubicBezTo>
                  <a:pt x="4820833" y="2846967"/>
                  <a:pt x="4818487" y="2863397"/>
                  <a:pt x="4816139" y="2882173"/>
                </a:cubicBezTo>
                <a:close/>
                <a:moveTo>
                  <a:pt x="4743381" y="3170860"/>
                </a:moveTo>
                <a:cubicBezTo>
                  <a:pt x="4738687" y="3184942"/>
                  <a:pt x="4736340" y="3196677"/>
                  <a:pt x="4731646" y="3210759"/>
                </a:cubicBezTo>
                <a:cubicBezTo>
                  <a:pt x="4729299" y="3210759"/>
                  <a:pt x="4729299" y="3210759"/>
                  <a:pt x="4726952" y="3210759"/>
                </a:cubicBezTo>
                <a:cubicBezTo>
                  <a:pt x="4731646" y="3199024"/>
                  <a:pt x="4736340" y="3189636"/>
                  <a:pt x="4738687" y="3177901"/>
                </a:cubicBezTo>
                <a:cubicBezTo>
                  <a:pt x="4741034" y="3173207"/>
                  <a:pt x="4741034" y="3170860"/>
                  <a:pt x="4743381" y="3166166"/>
                </a:cubicBezTo>
                <a:cubicBezTo>
                  <a:pt x="4745728" y="3161472"/>
                  <a:pt x="4745728" y="3156777"/>
                  <a:pt x="4748075" y="3154431"/>
                </a:cubicBezTo>
                <a:cubicBezTo>
                  <a:pt x="4748075" y="3154431"/>
                  <a:pt x="4748075" y="3156777"/>
                  <a:pt x="4748075" y="3156777"/>
                </a:cubicBezTo>
                <a:cubicBezTo>
                  <a:pt x="4748075" y="3161472"/>
                  <a:pt x="4745728" y="3166166"/>
                  <a:pt x="4743381" y="3170860"/>
                </a:cubicBezTo>
                <a:close/>
                <a:moveTo>
                  <a:pt x="4391324" y="3867932"/>
                </a:moveTo>
                <a:cubicBezTo>
                  <a:pt x="4386630" y="3872627"/>
                  <a:pt x="4384283" y="3879668"/>
                  <a:pt x="4379589" y="3884362"/>
                </a:cubicBezTo>
                <a:cubicBezTo>
                  <a:pt x="4367854" y="3898444"/>
                  <a:pt x="4358465" y="3912527"/>
                  <a:pt x="4346730" y="3928956"/>
                </a:cubicBezTo>
                <a:cubicBezTo>
                  <a:pt x="4342036" y="3935997"/>
                  <a:pt x="4337342" y="3940691"/>
                  <a:pt x="4332648" y="3947732"/>
                </a:cubicBezTo>
                <a:cubicBezTo>
                  <a:pt x="4323260" y="3961814"/>
                  <a:pt x="4311524" y="3973550"/>
                  <a:pt x="4299789" y="3987632"/>
                </a:cubicBezTo>
                <a:cubicBezTo>
                  <a:pt x="4295095" y="3994673"/>
                  <a:pt x="4290401" y="3999367"/>
                  <a:pt x="4283360" y="4006408"/>
                </a:cubicBezTo>
                <a:cubicBezTo>
                  <a:pt x="4273972" y="4018144"/>
                  <a:pt x="4262237" y="4029879"/>
                  <a:pt x="4252848" y="4041614"/>
                </a:cubicBezTo>
                <a:cubicBezTo>
                  <a:pt x="4245807" y="4048655"/>
                  <a:pt x="4238766" y="4058043"/>
                  <a:pt x="4231725" y="4065085"/>
                </a:cubicBezTo>
                <a:cubicBezTo>
                  <a:pt x="4222337" y="4074473"/>
                  <a:pt x="4212948" y="4083861"/>
                  <a:pt x="4205907" y="4093249"/>
                </a:cubicBezTo>
                <a:cubicBezTo>
                  <a:pt x="4198866" y="4102637"/>
                  <a:pt x="4189478" y="4109678"/>
                  <a:pt x="4182437" y="4119066"/>
                </a:cubicBezTo>
                <a:cubicBezTo>
                  <a:pt x="4182437" y="4119066"/>
                  <a:pt x="4182437" y="4119066"/>
                  <a:pt x="4182437" y="4116720"/>
                </a:cubicBezTo>
                <a:cubicBezTo>
                  <a:pt x="4184784" y="4114372"/>
                  <a:pt x="4184784" y="4112026"/>
                  <a:pt x="4187131" y="4107331"/>
                </a:cubicBezTo>
                <a:cubicBezTo>
                  <a:pt x="4187131" y="4104984"/>
                  <a:pt x="4189478" y="4102637"/>
                  <a:pt x="4189478" y="4100290"/>
                </a:cubicBezTo>
                <a:cubicBezTo>
                  <a:pt x="4191825" y="4097943"/>
                  <a:pt x="4191825" y="4095596"/>
                  <a:pt x="4194172" y="4090902"/>
                </a:cubicBezTo>
                <a:cubicBezTo>
                  <a:pt x="4196519" y="4086208"/>
                  <a:pt x="4198866" y="4081514"/>
                  <a:pt x="4198866" y="4076820"/>
                </a:cubicBezTo>
                <a:cubicBezTo>
                  <a:pt x="4198866" y="4074473"/>
                  <a:pt x="4201213" y="4072125"/>
                  <a:pt x="4201213" y="4072125"/>
                </a:cubicBezTo>
                <a:cubicBezTo>
                  <a:pt x="4205907" y="4060390"/>
                  <a:pt x="4208254" y="4046308"/>
                  <a:pt x="4212948" y="4029879"/>
                </a:cubicBezTo>
                <a:cubicBezTo>
                  <a:pt x="4224684" y="4029879"/>
                  <a:pt x="4231725" y="4020490"/>
                  <a:pt x="4231725" y="4008755"/>
                </a:cubicBezTo>
                <a:cubicBezTo>
                  <a:pt x="4231725" y="4006408"/>
                  <a:pt x="4231725" y="4004061"/>
                  <a:pt x="4229378" y="4001714"/>
                </a:cubicBezTo>
                <a:cubicBezTo>
                  <a:pt x="4231725" y="3999367"/>
                  <a:pt x="4234072" y="3997020"/>
                  <a:pt x="4234072" y="3994673"/>
                </a:cubicBezTo>
                <a:cubicBezTo>
                  <a:pt x="4238766" y="3989979"/>
                  <a:pt x="4243460" y="3987632"/>
                  <a:pt x="4248154" y="3982938"/>
                </a:cubicBezTo>
                <a:cubicBezTo>
                  <a:pt x="4250501" y="3980591"/>
                  <a:pt x="4252848" y="3978244"/>
                  <a:pt x="4257542" y="3975897"/>
                </a:cubicBezTo>
                <a:cubicBezTo>
                  <a:pt x="4269277" y="3966508"/>
                  <a:pt x="4281013" y="3957120"/>
                  <a:pt x="4292748" y="3945385"/>
                </a:cubicBezTo>
                <a:cubicBezTo>
                  <a:pt x="4295095" y="3943038"/>
                  <a:pt x="4297442" y="3940691"/>
                  <a:pt x="4299789" y="3940691"/>
                </a:cubicBezTo>
                <a:cubicBezTo>
                  <a:pt x="4311524" y="3931303"/>
                  <a:pt x="4320913" y="3921915"/>
                  <a:pt x="4332648" y="3910179"/>
                </a:cubicBezTo>
                <a:cubicBezTo>
                  <a:pt x="4334995" y="3907832"/>
                  <a:pt x="4337342" y="3905485"/>
                  <a:pt x="4339689" y="3903138"/>
                </a:cubicBezTo>
                <a:cubicBezTo>
                  <a:pt x="4351424" y="3891403"/>
                  <a:pt x="4363159" y="3879668"/>
                  <a:pt x="4374895" y="3867932"/>
                </a:cubicBezTo>
                <a:cubicBezTo>
                  <a:pt x="4377242" y="3865586"/>
                  <a:pt x="4379589" y="3863238"/>
                  <a:pt x="4381936" y="3858544"/>
                </a:cubicBezTo>
                <a:cubicBezTo>
                  <a:pt x="4393671" y="3846809"/>
                  <a:pt x="4403059" y="3835074"/>
                  <a:pt x="4414795" y="3820992"/>
                </a:cubicBezTo>
                <a:cubicBezTo>
                  <a:pt x="4414795" y="3818645"/>
                  <a:pt x="4417141" y="3818645"/>
                  <a:pt x="4417141" y="3816298"/>
                </a:cubicBezTo>
                <a:cubicBezTo>
                  <a:pt x="4428877" y="3802215"/>
                  <a:pt x="4440612" y="3788133"/>
                  <a:pt x="4450000" y="3774051"/>
                </a:cubicBezTo>
                <a:cubicBezTo>
                  <a:pt x="4452347" y="3771704"/>
                  <a:pt x="4454694" y="3767009"/>
                  <a:pt x="4457041" y="3764663"/>
                </a:cubicBezTo>
                <a:cubicBezTo>
                  <a:pt x="4464082" y="3752927"/>
                  <a:pt x="4473471" y="3741192"/>
                  <a:pt x="4480512" y="3729457"/>
                </a:cubicBezTo>
                <a:cubicBezTo>
                  <a:pt x="4478165" y="3731804"/>
                  <a:pt x="4475818" y="3736498"/>
                  <a:pt x="4473471" y="3738845"/>
                </a:cubicBezTo>
                <a:cubicBezTo>
                  <a:pt x="4450000" y="3783439"/>
                  <a:pt x="4421835" y="3828033"/>
                  <a:pt x="4391324" y="3867932"/>
                </a:cubicBezTo>
                <a:close/>
                <a:moveTo>
                  <a:pt x="4065084" y="4229378"/>
                </a:moveTo>
                <a:cubicBezTo>
                  <a:pt x="4051002" y="4241113"/>
                  <a:pt x="4036920" y="4252848"/>
                  <a:pt x="4025185" y="4264584"/>
                </a:cubicBezTo>
                <a:cubicBezTo>
                  <a:pt x="4018143" y="4269278"/>
                  <a:pt x="4011102" y="4276319"/>
                  <a:pt x="4004061" y="4281013"/>
                </a:cubicBezTo>
                <a:cubicBezTo>
                  <a:pt x="3997020" y="4285707"/>
                  <a:pt x="3989979" y="4292748"/>
                  <a:pt x="3982938" y="4297442"/>
                </a:cubicBezTo>
                <a:cubicBezTo>
                  <a:pt x="3978244" y="4299789"/>
                  <a:pt x="3975897" y="4302136"/>
                  <a:pt x="3971203" y="4304483"/>
                </a:cubicBezTo>
                <a:cubicBezTo>
                  <a:pt x="3964161" y="4309177"/>
                  <a:pt x="3957120" y="4313871"/>
                  <a:pt x="3950079" y="4318565"/>
                </a:cubicBezTo>
                <a:cubicBezTo>
                  <a:pt x="3947732" y="4320913"/>
                  <a:pt x="3945385" y="4320913"/>
                  <a:pt x="3943038" y="4323260"/>
                </a:cubicBezTo>
                <a:cubicBezTo>
                  <a:pt x="3928956" y="4332648"/>
                  <a:pt x="3914874" y="4342036"/>
                  <a:pt x="3900791" y="4351424"/>
                </a:cubicBezTo>
                <a:cubicBezTo>
                  <a:pt x="3898444" y="4353771"/>
                  <a:pt x="3896097" y="4353771"/>
                  <a:pt x="3891403" y="4356118"/>
                </a:cubicBezTo>
                <a:cubicBezTo>
                  <a:pt x="3884362" y="4360812"/>
                  <a:pt x="3877321" y="4365506"/>
                  <a:pt x="3870279" y="4367854"/>
                </a:cubicBezTo>
                <a:cubicBezTo>
                  <a:pt x="3865585" y="4370201"/>
                  <a:pt x="3860891" y="4372548"/>
                  <a:pt x="3858544" y="4374895"/>
                </a:cubicBezTo>
                <a:cubicBezTo>
                  <a:pt x="3853850" y="4377242"/>
                  <a:pt x="3849156" y="4379589"/>
                  <a:pt x="3846809" y="4381936"/>
                </a:cubicBezTo>
                <a:cubicBezTo>
                  <a:pt x="3849156" y="4379589"/>
                  <a:pt x="3851503" y="4377242"/>
                  <a:pt x="3853850" y="4374895"/>
                </a:cubicBezTo>
                <a:cubicBezTo>
                  <a:pt x="3863239" y="4367854"/>
                  <a:pt x="3872627" y="4360812"/>
                  <a:pt x="3879668" y="4353771"/>
                </a:cubicBezTo>
                <a:cubicBezTo>
                  <a:pt x="3886709" y="4346730"/>
                  <a:pt x="3893750" y="4342036"/>
                  <a:pt x="3900791" y="4334995"/>
                </a:cubicBezTo>
                <a:cubicBezTo>
                  <a:pt x="3910180" y="4327954"/>
                  <a:pt x="3919568" y="4318565"/>
                  <a:pt x="3926609" y="4311525"/>
                </a:cubicBezTo>
                <a:cubicBezTo>
                  <a:pt x="3933650" y="4304483"/>
                  <a:pt x="3940691" y="4299789"/>
                  <a:pt x="3947732" y="4292748"/>
                </a:cubicBezTo>
                <a:cubicBezTo>
                  <a:pt x="3957120" y="4285707"/>
                  <a:pt x="3966509" y="4276319"/>
                  <a:pt x="3973550" y="4266930"/>
                </a:cubicBezTo>
                <a:cubicBezTo>
                  <a:pt x="3980591" y="4259889"/>
                  <a:pt x="3987632" y="4255195"/>
                  <a:pt x="3992326" y="4248154"/>
                </a:cubicBezTo>
                <a:cubicBezTo>
                  <a:pt x="4001714" y="4238766"/>
                  <a:pt x="4011102" y="4229378"/>
                  <a:pt x="4020491" y="4222337"/>
                </a:cubicBezTo>
                <a:cubicBezTo>
                  <a:pt x="4027532" y="4215296"/>
                  <a:pt x="4032226" y="4210602"/>
                  <a:pt x="4039267" y="4203560"/>
                </a:cubicBezTo>
                <a:cubicBezTo>
                  <a:pt x="4048655" y="4194172"/>
                  <a:pt x="4058043" y="4184784"/>
                  <a:pt x="4067432" y="4173049"/>
                </a:cubicBezTo>
                <a:cubicBezTo>
                  <a:pt x="4072126" y="4168354"/>
                  <a:pt x="4079167" y="4161313"/>
                  <a:pt x="4083861" y="4156619"/>
                </a:cubicBezTo>
                <a:cubicBezTo>
                  <a:pt x="4095596" y="4144884"/>
                  <a:pt x="4104984" y="4133149"/>
                  <a:pt x="4116719" y="4121414"/>
                </a:cubicBezTo>
                <a:cubicBezTo>
                  <a:pt x="4121414" y="4116720"/>
                  <a:pt x="4123761" y="4114372"/>
                  <a:pt x="4128455" y="4109678"/>
                </a:cubicBezTo>
                <a:cubicBezTo>
                  <a:pt x="4154272" y="4081514"/>
                  <a:pt x="4177743" y="4053349"/>
                  <a:pt x="4201213" y="4022838"/>
                </a:cubicBezTo>
                <a:cubicBezTo>
                  <a:pt x="4203560" y="4025185"/>
                  <a:pt x="4203560" y="4025185"/>
                  <a:pt x="4205907" y="4025185"/>
                </a:cubicBezTo>
                <a:cubicBezTo>
                  <a:pt x="4205907" y="4025185"/>
                  <a:pt x="4205907" y="4027532"/>
                  <a:pt x="4205907" y="4027532"/>
                </a:cubicBezTo>
                <a:cubicBezTo>
                  <a:pt x="4205907" y="4029879"/>
                  <a:pt x="4203560" y="4034573"/>
                  <a:pt x="4203560" y="4036920"/>
                </a:cubicBezTo>
                <a:cubicBezTo>
                  <a:pt x="4203560" y="4039267"/>
                  <a:pt x="4201213" y="4043961"/>
                  <a:pt x="4201213" y="4046308"/>
                </a:cubicBezTo>
                <a:cubicBezTo>
                  <a:pt x="4198866" y="4048655"/>
                  <a:pt x="4198866" y="4053349"/>
                  <a:pt x="4196519" y="4055696"/>
                </a:cubicBezTo>
                <a:cubicBezTo>
                  <a:pt x="4196519" y="4058043"/>
                  <a:pt x="4194172" y="4062737"/>
                  <a:pt x="4194172" y="4065085"/>
                </a:cubicBezTo>
                <a:cubicBezTo>
                  <a:pt x="4191825" y="4067431"/>
                  <a:pt x="4191825" y="4072125"/>
                  <a:pt x="4189478" y="4074473"/>
                </a:cubicBezTo>
                <a:cubicBezTo>
                  <a:pt x="4189478" y="4076820"/>
                  <a:pt x="4187131" y="4079167"/>
                  <a:pt x="4187131" y="4081514"/>
                </a:cubicBezTo>
                <a:cubicBezTo>
                  <a:pt x="4184784" y="4086208"/>
                  <a:pt x="4184784" y="4088555"/>
                  <a:pt x="4182437" y="4093249"/>
                </a:cubicBezTo>
                <a:cubicBezTo>
                  <a:pt x="4182437" y="4095596"/>
                  <a:pt x="4180090" y="4097943"/>
                  <a:pt x="4180090" y="4100290"/>
                </a:cubicBezTo>
                <a:cubicBezTo>
                  <a:pt x="4177743" y="4104984"/>
                  <a:pt x="4175395" y="4109678"/>
                  <a:pt x="4173049" y="4112026"/>
                </a:cubicBezTo>
                <a:cubicBezTo>
                  <a:pt x="4173049" y="4112026"/>
                  <a:pt x="4173049" y="4114372"/>
                  <a:pt x="4170701" y="4116720"/>
                </a:cubicBezTo>
                <a:cubicBezTo>
                  <a:pt x="4168355" y="4121414"/>
                  <a:pt x="4166007" y="4123761"/>
                  <a:pt x="4163660" y="4128455"/>
                </a:cubicBezTo>
                <a:cubicBezTo>
                  <a:pt x="4161313" y="4126108"/>
                  <a:pt x="4156619" y="4126108"/>
                  <a:pt x="4154272" y="4126108"/>
                </a:cubicBezTo>
                <a:cubicBezTo>
                  <a:pt x="4142537" y="4126108"/>
                  <a:pt x="4133149" y="4135496"/>
                  <a:pt x="4133149" y="4147231"/>
                </a:cubicBezTo>
                <a:cubicBezTo>
                  <a:pt x="4133149" y="4151925"/>
                  <a:pt x="4135496" y="4156619"/>
                  <a:pt x="4137843" y="4161313"/>
                </a:cubicBezTo>
                <a:cubicBezTo>
                  <a:pt x="4119067" y="4180090"/>
                  <a:pt x="4102637" y="4196519"/>
                  <a:pt x="4083861" y="4212948"/>
                </a:cubicBezTo>
                <a:cubicBezTo>
                  <a:pt x="4079167" y="4217643"/>
                  <a:pt x="4072126" y="4222337"/>
                  <a:pt x="4065084" y="4229378"/>
                </a:cubicBezTo>
                <a:close/>
                <a:moveTo>
                  <a:pt x="3797521" y="4417142"/>
                </a:moveTo>
                <a:cubicBezTo>
                  <a:pt x="3776398" y="4433571"/>
                  <a:pt x="3752927" y="4450000"/>
                  <a:pt x="3731804" y="4466429"/>
                </a:cubicBezTo>
                <a:cubicBezTo>
                  <a:pt x="3727110" y="4468777"/>
                  <a:pt x="3722416" y="4473471"/>
                  <a:pt x="3717721" y="4475818"/>
                </a:cubicBezTo>
                <a:cubicBezTo>
                  <a:pt x="3708333" y="4482859"/>
                  <a:pt x="3698945" y="4487553"/>
                  <a:pt x="3689557" y="4494594"/>
                </a:cubicBezTo>
                <a:cubicBezTo>
                  <a:pt x="3698945" y="4487553"/>
                  <a:pt x="3708333" y="4480512"/>
                  <a:pt x="3717721" y="4475818"/>
                </a:cubicBezTo>
                <a:cubicBezTo>
                  <a:pt x="3722416" y="4471123"/>
                  <a:pt x="3727110" y="4468777"/>
                  <a:pt x="3731804" y="4464083"/>
                </a:cubicBezTo>
                <a:cubicBezTo>
                  <a:pt x="3755274" y="4447653"/>
                  <a:pt x="3776398" y="4431224"/>
                  <a:pt x="3797521" y="4414794"/>
                </a:cubicBezTo>
                <a:cubicBezTo>
                  <a:pt x="3802215" y="4410100"/>
                  <a:pt x="3806909" y="4407753"/>
                  <a:pt x="3811603" y="4403059"/>
                </a:cubicBezTo>
                <a:cubicBezTo>
                  <a:pt x="3813950" y="4400712"/>
                  <a:pt x="3816298" y="4398365"/>
                  <a:pt x="3820992" y="4396018"/>
                </a:cubicBezTo>
                <a:cubicBezTo>
                  <a:pt x="3823339" y="4393671"/>
                  <a:pt x="3825686" y="4393671"/>
                  <a:pt x="3828033" y="4391324"/>
                </a:cubicBezTo>
                <a:cubicBezTo>
                  <a:pt x="3823339" y="4396018"/>
                  <a:pt x="3816298" y="4400712"/>
                  <a:pt x="3811603" y="4405406"/>
                </a:cubicBezTo>
                <a:cubicBezTo>
                  <a:pt x="3806909" y="4407753"/>
                  <a:pt x="3802215" y="4412447"/>
                  <a:pt x="3797521" y="4417142"/>
                </a:cubicBezTo>
                <a:close/>
                <a:moveTo>
                  <a:pt x="3278824" y="4705828"/>
                </a:moveTo>
                <a:cubicBezTo>
                  <a:pt x="3269436" y="4710522"/>
                  <a:pt x="3260047" y="4712869"/>
                  <a:pt x="3250659" y="4717563"/>
                </a:cubicBezTo>
                <a:cubicBezTo>
                  <a:pt x="3234230" y="4722258"/>
                  <a:pt x="3217801" y="4729299"/>
                  <a:pt x="3201371" y="4733993"/>
                </a:cubicBezTo>
                <a:cubicBezTo>
                  <a:pt x="3199024" y="4733993"/>
                  <a:pt x="3199024" y="4733993"/>
                  <a:pt x="3196677" y="4733993"/>
                </a:cubicBezTo>
                <a:cubicBezTo>
                  <a:pt x="3170860" y="4741034"/>
                  <a:pt x="3142695" y="4748075"/>
                  <a:pt x="3116878" y="4755116"/>
                </a:cubicBezTo>
                <a:cubicBezTo>
                  <a:pt x="3133307" y="4750422"/>
                  <a:pt x="3147389" y="4745728"/>
                  <a:pt x="3163819" y="4743381"/>
                </a:cubicBezTo>
                <a:cubicBezTo>
                  <a:pt x="3173207" y="4741034"/>
                  <a:pt x="3182595" y="4738687"/>
                  <a:pt x="3191983" y="4736340"/>
                </a:cubicBezTo>
                <a:cubicBezTo>
                  <a:pt x="3208412" y="4731646"/>
                  <a:pt x="3224842" y="4724605"/>
                  <a:pt x="3243618" y="4719911"/>
                </a:cubicBezTo>
                <a:cubicBezTo>
                  <a:pt x="3250659" y="4717563"/>
                  <a:pt x="3257701" y="4715216"/>
                  <a:pt x="3267089" y="4712869"/>
                </a:cubicBezTo>
                <a:cubicBezTo>
                  <a:pt x="3290559" y="4705828"/>
                  <a:pt x="3314030" y="4696440"/>
                  <a:pt x="3335153" y="4687052"/>
                </a:cubicBezTo>
                <a:cubicBezTo>
                  <a:pt x="3335153" y="4687052"/>
                  <a:pt x="3335153" y="4687052"/>
                  <a:pt x="3332806" y="4687052"/>
                </a:cubicBezTo>
                <a:cubicBezTo>
                  <a:pt x="3314030" y="4694093"/>
                  <a:pt x="3297600" y="4698787"/>
                  <a:pt x="3278824" y="4705828"/>
                </a:cubicBezTo>
                <a:close/>
                <a:moveTo>
                  <a:pt x="2753086" y="4830222"/>
                </a:moveTo>
                <a:cubicBezTo>
                  <a:pt x="2748391" y="4832569"/>
                  <a:pt x="2746044" y="4832569"/>
                  <a:pt x="2741350" y="4834916"/>
                </a:cubicBezTo>
                <a:cubicBezTo>
                  <a:pt x="2739003" y="4834916"/>
                  <a:pt x="2736656" y="4837263"/>
                  <a:pt x="2734309" y="4837263"/>
                </a:cubicBezTo>
                <a:cubicBezTo>
                  <a:pt x="2731962" y="4837263"/>
                  <a:pt x="2729615" y="4837263"/>
                  <a:pt x="2727268" y="4839610"/>
                </a:cubicBezTo>
                <a:cubicBezTo>
                  <a:pt x="2731962" y="4837263"/>
                  <a:pt x="2736656" y="4837263"/>
                  <a:pt x="2739003" y="4834916"/>
                </a:cubicBezTo>
                <a:cubicBezTo>
                  <a:pt x="2739003" y="4834916"/>
                  <a:pt x="2739003" y="4834916"/>
                  <a:pt x="2741350" y="4834916"/>
                </a:cubicBezTo>
                <a:cubicBezTo>
                  <a:pt x="2748391" y="4832569"/>
                  <a:pt x="2755433" y="4830222"/>
                  <a:pt x="2762474" y="4825528"/>
                </a:cubicBezTo>
                <a:cubicBezTo>
                  <a:pt x="2762474" y="4825528"/>
                  <a:pt x="2762474" y="4825528"/>
                  <a:pt x="2762474" y="4825528"/>
                </a:cubicBezTo>
                <a:cubicBezTo>
                  <a:pt x="2762474" y="4825528"/>
                  <a:pt x="2760127" y="4825528"/>
                  <a:pt x="2760127" y="4827875"/>
                </a:cubicBezTo>
                <a:cubicBezTo>
                  <a:pt x="2757780" y="4827875"/>
                  <a:pt x="2755433" y="4827875"/>
                  <a:pt x="2753086" y="4830222"/>
                </a:cubicBezTo>
                <a:close/>
                <a:moveTo>
                  <a:pt x="2401029" y="4853692"/>
                </a:moveTo>
                <a:cubicBezTo>
                  <a:pt x="2393987" y="4853692"/>
                  <a:pt x="2386946" y="4853692"/>
                  <a:pt x="2379905" y="4853692"/>
                </a:cubicBezTo>
                <a:cubicBezTo>
                  <a:pt x="2365823" y="4853692"/>
                  <a:pt x="2349394" y="4853692"/>
                  <a:pt x="2335311" y="4851345"/>
                </a:cubicBezTo>
                <a:cubicBezTo>
                  <a:pt x="2325923" y="4851345"/>
                  <a:pt x="2316535" y="4848998"/>
                  <a:pt x="2309494" y="4848998"/>
                </a:cubicBezTo>
                <a:cubicBezTo>
                  <a:pt x="2295412" y="4848998"/>
                  <a:pt x="2283676" y="4846651"/>
                  <a:pt x="2269594" y="4846651"/>
                </a:cubicBezTo>
                <a:cubicBezTo>
                  <a:pt x="2260206" y="4846651"/>
                  <a:pt x="2250818" y="4844304"/>
                  <a:pt x="2241429" y="4844304"/>
                </a:cubicBezTo>
                <a:cubicBezTo>
                  <a:pt x="2229694" y="4841957"/>
                  <a:pt x="2215612" y="4841957"/>
                  <a:pt x="2203877" y="4839610"/>
                </a:cubicBezTo>
                <a:cubicBezTo>
                  <a:pt x="2194488" y="4837263"/>
                  <a:pt x="2185100" y="4837263"/>
                  <a:pt x="2175712" y="4834916"/>
                </a:cubicBezTo>
                <a:cubicBezTo>
                  <a:pt x="2163977" y="4832569"/>
                  <a:pt x="2149895" y="4832569"/>
                  <a:pt x="2138159" y="4830222"/>
                </a:cubicBezTo>
                <a:cubicBezTo>
                  <a:pt x="2128771" y="4827875"/>
                  <a:pt x="2119383" y="4827875"/>
                  <a:pt x="2107648" y="4825528"/>
                </a:cubicBezTo>
                <a:cubicBezTo>
                  <a:pt x="2105301" y="4825528"/>
                  <a:pt x="2100607" y="4825528"/>
                  <a:pt x="2098260" y="4823180"/>
                </a:cubicBezTo>
                <a:cubicBezTo>
                  <a:pt x="2098260" y="4823180"/>
                  <a:pt x="2098260" y="4823180"/>
                  <a:pt x="2100607" y="4823180"/>
                </a:cubicBezTo>
                <a:cubicBezTo>
                  <a:pt x="2112342" y="4825528"/>
                  <a:pt x="2124077" y="4825528"/>
                  <a:pt x="2135812" y="4827875"/>
                </a:cubicBezTo>
                <a:cubicBezTo>
                  <a:pt x="2142854" y="4827875"/>
                  <a:pt x="2152242" y="4830222"/>
                  <a:pt x="2159283" y="4830222"/>
                </a:cubicBezTo>
                <a:cubicBezTo>
                  <a:pt x="2171018" y="4830222"/>
                  <a:pt x="2185100" y="4832569"/>
                  <a:pt x="2196835" y="4832569"/>
                </a:cubicBezTo>
                <a:cubicBezTo>
                  <a:pt x="2203877" y="4832569"/>
                  <a:pt x="2213265" y="4832569"/>
                  <a:pt x="2220306" y="4834916"/>
                </a:cubicBezTo>
                <a:cubicBezTo>
                  <a:pt x="2234388" y="4834916"/>
                  <a:pt x="2246123" y="4837263"/>
                  <a:pt x="2260206" y="4837263"/>
                </a:cubicBezTo>
                <a:cubicBezTo>
                  <a:pt x="2267247" y="4837263"/>
                  <a:pt x="2274288" y="4837263"/>
                  <a:pt x="2278982" y="4837263"/>
                </a:cubicBezTo>
                <a:cubicBezTo>
                  <a:pt x="2300106" y="4837263"/>
                  <a:pt x="2318882" y="4837263"/>
                  <a:pt x="2340005" y="4837263"/>
                </a:cubicBezTo>
                <a:cubicBezTo>
                  <a:pt x="2368170" y="4837263"/>
                  <a:pt x="2396334" y="4837263"/>
                  <a:pt x="2426846" y="4834916"/>
                </a:cubicBezTo>
                <a:cubicBezTo>
                  <a:pt x="2431540" y="4834916"/>
                  <a:pt x="2436234" y="4834916"/>
                  <a:pt x="2443275" y="4834916"/>
                </a:cubicBezTo>
                <a:cubicBezTo>
                  <a:pt x="2466746" y="4832569"/>
                  <a:pt x="2490216" y="4832569"/>
                  <a:pt x="2513687" y="4830222"/>
                </a:cubicBezTo>
                <a:cubicBezTo>
                  <a:pt x="2520728" y="4830222"/>
                  <a:pt x="2525422" y="4827875"/>
                  <a:pt x="2532463" y="4827875"/>
                </a:cubicBezTo>
                <a:cubicBezTo>
                  <a:pt x="2534810" y="4827875"/>
                  <a:pt x="2537157" y="4827875"/>
                  <a:pt x="2539504" y="4827875"/>
                </a:cubicBezTo>
                <a:cubicBezTo>
                  <a:pt x="2539504" y="4827875"/>
                  <a:pt x="2541851" y="4827875"/>
                  <a:pt x="2541851" y="4827875"/>
                </a:cubicBezTo>
                <a:cubicBezTo>
                  <a:pt x="2551239" y="4827875"/>
                  <a:pt x="2558281" y="4825528"/>
                  <a:pt x="2567669" y="4825528"/>
                </a:cubicBezTo>
                <a:cubicBezTo>
                  <a:pt x="2577057" y="4825528"/>
                  <a:pt x="2588792" y="4823180"/>
                  <a:pt x="2598180" y="4823180"/>
                </a:cubicBezTo>
                <a:cubicBezTo>
                  <a:pt x="2607569" y="4823180"/>
                  <a:pt x="2614610" y="4820834"/>
                  <a:pt x="2623998" y="4820834"/>
                </a:cubicBezTo>
                <a:cubicBezTo>
                  <a:pt x="2633386" y="4820834"/>
                  <a:pt x="2642774" y="4818486"/>
                  <a:pt x="2652163" y="4818486"/>
                </a:cubicBezTo>
                <a:cubicBezTo>
                  <a:pt x="2656857" y="4818486"/>
                  <a:pt x="2659204" y="4818486"/>
                  <a:pt x="2663898" y="4816140"/>
                </a:cubicBezTo>
                <a:cubicBezTo>
                  <a:pt x="2666245" y="4823180"/>
                  <a:pt x="2673286" y="4830222"/>
                  <a:pt x="2682674" y="4830222"/>
                </a:cubicBezTo>
                <a:cubicBezTo>
                  <a:pt x="2685021" y="4830222"/>
                  <a:pt x="2685021" y="4830222"/>
                  <a:pt x="2687368" y="4830222"/>
                </a:cubicBezTo>
                <a:cubicBezTo>
                  <a:pt x="2687368" y="4830222"/>
                  <a:pt x="2687368" y="4830222"/>
                  <a:pt x="2687368" y="4830222"/>
                </a:cubicBezTo>
                <a:cubicBezTo>
                  <a:pt x="2682674" y="4834916"/>
                  <a:pt x="2680327" y="4839610"/>
                  <a:pt x="2680327" y="4844304"/>
                </a:cubicBezTo>
                <a:cubicBezTo>
                  <a:pt x="2680327" y="4844304"/>
                  <a:pt x="2680327" y="4844304"/>
                  <a:pt x="2680327" y="4844304"/>
                </a:cubicBezTo>
                <a:cubicBezTo>
                  <a:pt x="2612263" y="4851345"/>
                  <a:pt x="2541851" y="4853692"/>
                  <a:pt x="2471440" y="4853692"/>
                </a:cubicBezTo>
                <a:cubicBezTo>
                  <a:pt x="2445622" y="4856039"/>
                  <a:pt x="2422152" y="4856039"/>
                  <a:pt x="2401029" y="4853692"/>
                </a:cubicBezTo>
                <a:close/>
                <a:moveTo>
                  <a:pt x="1898761" y="4792669"/>
                </a:moveTo>
                <a:lnTo>
                  <a:pt x="1898761" y="4792669"/>
                </a:lnTo>
                <a:cubicBezTo>
                  <a:pt x="1898761" y="4792669"/>
                  <a:pt x="1896414" y="4792669"/>
                  <a:pt x="1896414" y="4792669"/>
                </a:cubicBezTo>
                <a:cubicBezTo>
                  <a:pt x="1896414" y="4792669"/>
                  <a:pt x="1896414" y="4792669"/>
                  <a:pt x="1898761" y="4792669"/>
                </a:cubicBezTo>
                <a:close/>
                <a:moveTo>
                  <a:pt x="1729773" y="4743381"/>
                </a:moveTo>
                <a:cubicBezTo>
                  <a:pt x="1720385" y="4741034"/>
                  <a:pt x="1713344" y="4738687"/>
                  <a:pt x="1703956" y="4736340"/>
                </a:cubicBezTo>
                <a:cubicBezTo>
                  <a:pt x="1708650" y="4736340"/>
                  <a:pt x="1710997" y="4733993"/>
                  <a:pt x="1715691" y="4731646"/>
                </a:cubicBezTo>
                <a:cubicBezTo>
                  <a:pt x="1722732" y="4733993"/>
                  <a:pt x="1727426" y="4736340"/>
                  <a:pt x="1734467" y="4738687"/>
                </a:cubicBezTo>
                <a:cubicBezTo>
                  <a:pt x="1739161" y="4741034"/>
                  <a:pt x="1746203" y="4743381"/>
                  <a:pt x="1750897" y="4743381"/>
                </a:cubicBezTo>
                <a:cubicBezTo>
                  <a:pt x="1755591" y="4745728"/>
                  <a:pt x="1760285" y="4748075"/>
                  <a:pt x="1764979" y="4750422"/>
                </a:cubicBezTo>
                <a:cubicBezTo>
                  <a:pt x="1769673" y="4752769"/>
                  <a:pt x="1772020" y="4752769"/>
                  <a:pt x="1776714" y="4755116"/>
                </a:cubicBezTo>
                <a:cubicBezTo>
                  <a:pt x="1776714" y="4755116"/>
                  <a:pt x="1779061" y="4755116"/>
                  <a:pt x="1779061" y="4755116"/>
                </a:cubicBezTo>
                <a:cubicBezTo>
                  <a:pt x="1772020" y="4752769"/>
                  <a:pt x="1764979" y="4750422"/>
                  <a:pt x="1757938" y="4750422"/>
                </a:cubicBezTo>
                <a:cubicBezTo>
                  <a:pt x="1746203" y="4748075"/>
                  <a:pt x="1739161" y="4745728"/>
                  <a:pt x="1729773" y="4743381"/>
                </a:cubicBezTo>
                <a:close/>
                <a:moveTo>
                  <a:pt x="1645280" y="4717563"/>
                </a:moveTo>
                <a:cubicBezTo>
                  <a:pt x="1635891" y="4715216"/>
                  <a:pt x="1626503" y="4710522"/>
                  <a:pt x="1619462" y="4708175"/>
                </a:cubicBezTo>
                <a:cubicBezTo>
                  <a:pt x="1610074" y="4705828"/>
                  <a:pt x="1600686" y="4701134"/>
                  <a:pt x="1591298" y="4698787"/>
                </a:cubicBezTo>
                <a:cubicBezTo>
                  <a:pt x="1581909" y="4696440"/>
                  <a:pt x="1574868" y="4691746"/>
                  <a:pt x="1565480" y="4689399"/>
                </a:cubicBezTo>
                <a:cubicBezTo>
                  <a:pt x="1556092" y="4684705"/>
                  <a:pt x="1546704" y="4682358"/>
                  <a:pt x="1537315" y="4677664"/>
                </a:cubicBezTo>
                <a:cubicBezTo>
                  <a:pt x="1527927" y="4675317"/>
                  <a:pt x="1520886" y="4670622"/>
                  <a:pt x="1511498" y="4668276"/>
                </a:cubicBezTo>
                <a:cubicBezTo>
                  <a:pt x="1502110" y="4663582"/>
                  <a:pt x="1492722" y="4661234"/>
                  <a:pt x="1483333" y="4656540"/>
                </a:cubicBezTo>
                <a:cubicBezTo>
                  <a:pt x="1473945" y="4654193"/>
                  <a:pt x="1466904" y="4649499"/>
                  <a:pt x="1457516" y="4644805"/>
                </a:cubicBezTo>
                <a:cubicBezTo>
                  <a:pt x="1448128" y="4640111"/>
                  <a:pt x="1438739" y="4635417"/>
                  <a:pt x="1429351" y="4633070"/>
                </a:cubicBezTo>
                <a:cubicBezTo>
                  <a:pt x="1419963" y="4628376"/>
                  <a:pt x="1412922" y="4626029"/>
                  <a:pt x="1403534" y="4621335"/>
                </a:cubicBezTo>
                <a:cubicBezTo>
                  <a:pt x="1394146" y="4616641"/>
                  <a:pt x="1384757" y="4611946"/>
                  <a:pt x="1375369" y="4607252"/>
                </a:cubicBezTo>
                <a:cubicBezTo>
                  <a:pt x="1368328" y="4602558"/>
                  <a:pt x="1358940" y="4600211"/>
                  <a:pt x="1351899" y="4595517"/>
                </a:cubicBezTo>
                <a:cubicBezTo>
                  <a:pt x="1342511" y="4590823"/>
                  <a:pt x="1333122" y="4586129"/>
                  <a:pt x="1323734" y="4581435"/>
                </a:cubicBezTo>
                <a:cubicBezTo>
                  <a:pt x="1316693" y="4576741"/>
                  <a:pt x="1307305" y="4574394"/>
                  <a:pt x="1300264" y="4569700"/>
                </a:cubicBezTo>
                <a:cubicBezTo>
                  <a:pt x="1297917" y="4569700"/>
                  <a:pt x="1297917" y="4567352"/>
                  <a:pt x="1295570" y="4567352"/>
                </a:cubicBezTo>
                <a:cubicBezTo>
                  <a:pt x="1319040" y="4579088"/>
                  <a:pt x="1344858" y="4590823"/>
                  <a:pt x="1370675" y="4602558"/>
                </a:cubicBezTo>
                <a:cubicBezTo>
                  <a:pt x="1370675" y="4602558"/>
                  <a:pt x="1370675" y="4602558"/>
                  <a:pt x="1370675" y="4602558"/>
                </a:cubicBezTo>
                <a:cubicBezTo>
                  <a:pt x="1373022" y="4602558"/>
                  <a:pt x="1373022" y="4604905"/>
                  <a:pt x="1375369" y="4604905"/>
                </a:cubicBezTo>
                <a:cubicBezTo>
                  <a:pt x="1401187" y="4616641"/>
                  <a:pt x="1424657" y="4626029"/>
                  <a:pt x="1450475" y="4637764"/>
                </a:cubicBezTo>
                <a:cubicBezTo>
                  <a:pt x="1452822" y="4637764"/>
                  <a:pt x="1452822" y="4637764"/>
                  <a:pt x="1455169" y="4640111"/>
                </a:cubicBezTo>
                <a:cubicBezTo>
                  <a:pt x="1466904" y="4644805"/>
                  <a:pt x="1478639" y="4649499"/>
                  <a:pt x="1490375" y="4654193"/>
                </a:cubicBezTo>
                <a:cubicBezTo>
                  <a:pt x="1495069" y="4656540"/>
                  <a:pt x="1499763" y="4658887"/>
                  <a:pt x="1506804" y="4658887"/>
                </a:cubicBezTo>
                <a:cubicBezTo>
                  <a:pt x="1518539" y="4663582"/>
                  <a:pt x="1527927" y="4665928"/>
                  <a:pt x="1539662" y="4670622"/>
                </a:cubicBezTo>
                <a:cubicBezTo>
                  <a:pt x="1553745" y="4675317"/>
                  <a:pt x="1567827" y="4680011"/>
                  <a:pt x="1584256" y="4684705"/>
                </a:cubicBezTo>
                <a:cubicBezTo>
                  <a:pt x="1591298" y="4687052"/>
                  <a:pt x="1598339" y="4689399"/>
                  <a:pt x="1605380" y="4691746"/>
                </a:cubicBezTo>
                <a:cubicBezTo>
                  <a:pt x="1607727" y="4691746"/>
                  <a:pt x="1607727" y="4691746"/>
                  <a:pt x="1610074" y="4694093"/>
                </a:cubicBezTo>
                <a:cubicBezTo>
                  <a:pt x="1617115" y="4696440"/>
                  <a:pt x="1624156" y="4698787"/>
                  <a:pt x="1631197" y="4701134"/>
                </a:cubicBezTo>
                <a:cubicBezTo>
                  <a:pt x="1638239" y="4703481"/>
                  <a:pt x="1647627" y="4708175"/>
                  <a:pt x="1654668" y="4710522"/>
                </a:cubicBezTo>
                <a:cubicBezTo>
                  <a:pt x="1664056" y="4715216"/>
                  <a:pt x="1675791" y="4717563"/>
                  <a:pt x="1685179" y="4722258"/>
                </a:cubicBezTo>
                <a:cubicBezTo>
                  <a:pt x="1687526" y="4722258"/>
                  <a:pt x="1689873" y="4724605"/>
                  <a:pt x="1689873" y="4724605"/>
                </a:cubicBezTo>
                <a:cubicBezTo>
                  <a:pt x="1689873" y="4729299"/>
                  <a:pt x="1694567" y="4733993"/>
                  <a:pt x="1696915" y="4736340"/>
                </a:cubicBezTo>
                <a:cubicBezTo>
                  <a:pt x="1692220" y="4733993"/>
                  <a:pt x="1685179" y="4733993"/>
                  <a:pt x="1680485" y="4731646"/>
                </a:cubicBezTo>
                <a:cubicBezTo>
                  <a:pt x="1664056" y="4722258"/>
                  <a:pt x="1654668" y="4719911"/>
                  <a:pt x="1645280" y="4717563"/>
                </a:cubicBezTo>
                <a:close/>
                <a:moveTo>
                  <a:pt x="959942" y="4349077"/>
                </a:moveTo>
                <a:cubicBezTo>
                  <a:pt x="957595" y="4346730"/>
                  <a:pt x="952901" y="4344383"/>
                  <a:pt x="950554" y="4342036"/>
                </a:cubicBezTo>
                <a:cubicBezTo>
                  <a:pt x="952901" y="4342036"/>
                  <a:pt x="952901" y="4342036"/>
                  <a:pt x="955248" y="4342036"/>
                </a:cubicBezTo>
                <a:cubicBezTo>
                  <a:pt x="957595" y="4342036"/>
                  <a:pt x="959942" y="4342036"/>
                  <a:pt x="962289" y="4339689"/>
                </a:cubicBezTo>
                <a:cubicBezTo>
                  <a:pt x="962289" y="4342036"/>
                  <a:pt x="962289" y="4342036"/>
                  <a:pt x="964636" y="4342036"/>
                </a:cubicBezTo>
                <a:cubicBezTo>
                  <a:pt x="964636" y="4342036"/>
                  <a:pt x="964636" y="4342036"/>
                  <a:pt x="964636" y="4344383"/>
                </a:cubicBezTo>
                <a:cubicBezTo>
                  <a:pt x="964636" y="4344383"/>
                  <a:pt x="962289" y="4346730"/>
                  <a:pt x="959942" y="4349077"/>
                </a:cubicBezTo>
                <a:close/>
                <a:moveTo>
                  <a:pt x="924736" y="4311525"/>
                </a:moveTo>
                <a:cubicBezTo>
                  <a:pt x="913001" y="4304483"/>
                  <a:pt x="901266" y="4297442"/>
                  <a:pt x="891878" y="4288054"/>
                </a:cubicBezTo>
                <a:cubicBezTo>
                  <a:pt x="889531" y="4285707"/>
                  <a:pt x="887184" y="4283360"/>
                  <a:pt x="884837" y="4281013"/>
                </a:cubicBezTo>
                <a:cubicBezTo>
                  <a:pt x="877795" y="4276319"/>
                  <a:pt x="873101" y="4271625"/>
                  <a:pt x="866060" y="4264584"/>
                </a:cubicBezTo>
                <a:cubicBezTo>
                  <a:pt x="856672" y="4257542"/>
                  <a:pt x="849631" y="4248154"/>
                  <a:pt x="840243" y="4241113"/>
                </a:cubicBezTo>
                <a:cubicBezTo>
                  <a:pt x="833201" y="4236419"/>
                  <a:pt x="828507" y="4229378"/>
                  <a:pt x="821466" y="4224684"/>
                </a:cubicBezTo>
                <a:cubicBezTo>
                  <a:pt x="814425" y="4217643"/>
                  <a:pt x="805037" y="4210602"/>
                  <a:pt x="797996" y="4201213"/>
                </a:cubicBezTo>
                <a:cubicBezTo>
                  <a:pt x="790955" y="4194172"/>
                  <a:pt x="786261" y="4189478"/>
                  <a:pt x="779219" y="4182437"/>
                </a:cubicBezTo>
                <a:cubicBezTo>
                  <a:pt x="772178" y="4175396"/>
                  <a:pt x="762790" y="4166007"/>
                  <a:pt x="755749" y="4158966"/>
                </a:cubicBezTo>
                <a:cubicBezTo>
                  <a:pt x="748708" y="4151925"/>
                  <a:pt x="744014" y="4147231"/>
                  <a:pt x="736973" y="4140190"/>
                </a:cubicBezTo>
                <a:cubicBezTo>
                  <a:pt x="729931" y="4130802"/>
                  <a:pt x="720543" y="4123761"/>
                  <a:pt x="713502" y="4114372"/>
                </a:cubicBezTo>
                <a:cubicBezTo>
                  <a:pt x="708808" y="4109678"/>
                  <a:pt x="701767" y="4102637"/>
                  <a:pt x="697073" y="4095596"/>
                </a:cubicBezTo>
                <a:cubicBezTo>
                  <a:pt x="687685" y="4083861"/>
                  <a:pt x="675949" y="4074473"/>
                  <a:pt x="666561" y="4062737"/>
                </a:cubicBezTo>
                <a:cubicBezTo>
                  <a:pt x="664214" y="4058043"/>
                  <a:pt x="659520" y="4055696"/>
                  <a:pt x="657173" y="4051002"/>
                </a:cubicBezTo>
                <a:cubicBezTo>
                  <a:pt x="643091" y="4036920"/>
                  <a:pt x="631355" y="4020490"/>
                  <a:pt x="619620" y="4006408"/>
                </a:cubicBezTo>
                <a:cubicBezTo>
                  <a:pt x="619620" y="4006408"/>
                  <a:pt x="619620" y="4006408"/>
                  <a:pt x="619620" y="4004061"/>
                </a:cubicBezTo>
                <a:cubicBezTo>
                  <a:pt x="621967" y="4006408"/>
                  <a:pt x="621967" y="4006408"/>
                  <a:pt x="624314" y="4008755"/>
                </a:cubicBezTo>
                <a:cubicBezTo>
                  <a:pt x="629008" y="4015796"/>
                  <a:pt x="636050" y="4020490"/>
                  <a:pt x="640744" y="4027532"/>
                </a:cubicBezTo>
                <a:cubicBezTo>
                  <a:pt x="647785" y="4036920"/>
                  <a:pt x="657173" y="4046308"/>
                  <a:pt x="666561" y="4053349"/>
                </a:cubicBezTo>
                <a:cubicBezTo>
                  <a:pt x="673602" y="4060390"/>
                  <a:pt x="678296" y="4065085"/>
                  <a:pt x="685338" y="4072125"/>
                </a:cubicBezTo>
                <a:cubicBezTo>
                  <a:pt x="694726" y="4081514"/>
                  <a:pt x="701767" y="4088555"/>
                  <a:pt x="711155" y="4097943"/>
                </a:cubicBezTo>
                <a:cubicBezTo>
                  <a:pt x="718196" y="4104984"/>
                  <a:pt x="722890" y="4109678"/>
                  <a:pt x="729931" y="4116720"/>
                </a:cubicBezTo>
                <a:cubicBezTo>
                  <a:pt x="739320" y="4126108"/>
                  <a:pt x="746361" y="4133149"/>
                  <a:pt x="755749" y="4142537"/>
                </a:cubicBezTo>
                <a:cubicBezTo>
                  <a:pt x="762790" y="4147231"/>
                  <a:pt x="767484" y="4154272"/>
                  <a:pt x="774525" y="4158966"/>
                </a:cubicBezTo>
                <a:cubicBezTo>
                  <a:pt x="783914" y="4168354"/>
                  <a:pt x="793302" y="4175396"/>
                  <a:pt x="802690" y="4184784"/>
                </a:cubicBezTo>
                <a:cubicBezTo>
                  <a:pt x="809731" y="4189478"/>
                  <a:pt x="814425" y="4196519"/>
                  <a:pt x="821466" y="4201213"/>
                </a:cubicBezTo>
                <a:cubicBezTo>
                  <a:pt x="830854" y="4210602"/>
                  <a:pt x="840243" y="4217643"/>
                  <a:pt x="849631" y="4227031"/>
                </a:cubicBezTo>
                <a:cubicBezTo>
                  <a:pt x="854325" y="4231725"/>
                  <a:pt x="861366" y="4236419"/>
                  <a:pt x="866060" y="4241113"/>
                </a:cubicBezTo>
                <a:cubicBezTo>
                  <a:pt x="877795" y="4250501"/>
                  <a:pt x="887184" y="4259889"/>
                  <a:pt x="898919" y="4266930"/>
                </a:cubicBezTo>
                <a:cubicBezTo>
                  <a:pt x="903613" y="4271625"/>
                  <a:pt x="908307" y="4273972"/>
                  <a:pt x="913001" y="4278666"/>
                </a:cubicBezTo>
                <a:cubicBezTo>
                  <a:pt x="924736" y="4288054"/>
                  <a:pt x="934124" y="4295095"/>
                  <a:pt x="945860" y="4304483"/>
                </a:cubicBezTo>
                <a:cubicBezTo>
                  <a:pt x="943513" y="4306830"/>
                  <a:pt x="941166" y="4311525"/>
                  <a:pt x="941166" y="4313871"/>
                </a:cubicBezTo>
                <a:cubicBezTo>
                  <a:pt x="941166" y="4313871"/>
                  <a:pt x="938819" y="4311525"/>
                  <a:pt x="938819" y="4311525"/>
                </a:cubicBezTo>
                <a:cubicBezTo>
                  <a:pt x="929430" y="4316219"/>
                  <a:pt x="927083" y="4313871"/>
                  <a:pt x="924736" y="4311525"/>
                </a:cubicBezTo>
                <a:close/>
                <a:moveTo>
                  <a:pt x="549209" y="3933650"/>
                </a:moveTo>
                <a:cubicBezTo>
                  <a:pt x="528085" y="3910179"/>
                  <a:pt x="506962" y="3886709"/>
                  <a:pt x="488186" y="3860891"/>
                </a:cubicBezTo>
                <a:cubicBezTo>
                  <a:pt x="488186" y="3858544"/>
                  <a:pt x="485839" y="3858544"/>
                  <a:pt x="485839" y="3856197"/>
                </a:cubicBezTo>
                <a:cubicBezTo>
                  <a:pt x="476450" y="3844462"/>
                  <a:pt x="467062" y="3832727"/>
                  <a:pt x="457674" y="3820992"/>
                </a:cubicBezTo>
                <a:cubicBezTo>
                  <a:pt x="457674" y="3820992"/>
                  <a:pt x="455327" y="3818645"/>
                  <a:pt x="455327" y="3818645"/>
                </a:cubicBezTo>
                <a:cubicBezTo>
                  <a:pt x="448286" y="3806909"/>
                  <a:pt x="441245" y="3795174"/>
                  <a:pt x="436551" y="3783439"/>
                </a:cubicBezTo>
                <a:cubicBezTo>
                  <a:pt x="436551" y="3781092"/>
                  <a:pt x="434204" y="3778745"/>
                  <a:pt x="434204" y="3778745"/>
                </a:cubicBezTo>
                <a:cubicBezTo>
                  <a:pt x="429509" y="3769357"/>
                  <a:pt x="424815" y="3759969"/>
                  <a:pt x="420121" y="3748233"/>
                </a:cubicBezTo>
                <a:cubicBezTo>
                  <a:pt x="417774" y="3745886"/>
                  <a:pt x="417774" y="3741192"/>
                  <a:pt x="415427" y="3738845"/>
                </a:cubicBezTo>
                <a:cubicBezTo>
                  <a:pt x="415427" y="3738845"/>
                  <a:pt x="415427" y="3738845"/>
                  <a:pt x="415427" y="3738845"/>
                </a:cubicBezTo>
                <a:cubicBezTo>
                  <a:pt x="417774" y="3743539"/>
                  <a:pt x="422468" y="3750580"/>
                  <a:pt x="424815" y="3755274"/>
                </a:cubicBezTo>
                <a:cubicBezTo>
                  <a:pt x="429509" y="3762315"/>
                  <a:pt x="434204" y="3769357"/>
                  <a:pt x="438898" y="3776398"/>
                </a:cubicBezTo>
                <a:cubicBezTo>
                  <a:pt x="450633" y="3792827"/>
                  <a:pt x="462368" y="3809256"/>
                  <a:pt x="474103" y="3828033"/>
                </a:cubicBezTo>
                <a:cubicBezTo>
                  <a:pt x="481145" y="3837421"/>
                  <a:pt x="488186" y="3846809"/>
                  <a:pt x="492880" y="3856197"/>
                </a:cubicBezTo>
                <a:cubicBezTo>
                  <a:pt x="502268" y="3870280"/>
                  <a:pt x="514003" y="3884362"/>
                  <a:pt x="525738" y="3898444"/>
                </a:cubicBezTo>
                <a:cubicBezTo>
                  <a:pt x="532780" y="3910179"/>
                  <a:pt x="542168" y="3919567"/>
                  <a:pt x="549209" y="3928956"/>
                </a:cubicBezTo>
                <a:cubicBezTo>
                  <a:pt x="556250" y="3938344"/>
                  <a:pt x="563291" y="3947732"/>
                  <a:pt x="570332" y="3957120"/>
                </a:cubicBezTo>
                <a:cubicBezTo>
                  <a:pt x="565638" y="3952426"/>
                  <a:pt x="560944" y="3947732"/>
                  <a:pt x="556250" y="3943038"/>
                </a:cubicBezTo>
                <a:cubicBezTo>
                  <a:pt x="553903" y="3940691"/>
                  <a:pt x="551556" y="3935997"/>
                  <a:pt x="549209" y="3933650"/>
                </a:cubicBezTo>
                <a:close/>
                <a:moveTo>
                  <a:pt x="410733" y="3741192"/>
                </a:moveTo>
                <a:cubicBezTo>
                  <a:pt x="415427" y="3750580"/>
                  <a:pt x="420121" y="3759969"/>
                  <a:pt x="424815" y="3769357"/>
                </a:cubicBezTo>
                <a:cubicBezTo>
                  <a:pt x="424815" y="3771704"/>
                  <a:pt x="427162" y="3774051"/>
                  <a:pt x="427162" y="3776398"/>
                </a:cubicBezTo>
                <a:cubicBezTo>
                  <a:pt x="431857" y="3785786"/>
                  <a:pt x="436551" y="3797521"/>
                  <a:pt x="443592" y="3806909"/>
                </a:cubicBezTo>
                <a:cubicBezTo>
                  <a:pt x="443592" y="3806909"/>
                  <a:pt x="443592" y="3809256"/>
                  <a:pt x="445939" y="3809256"/>
                </a:cubicBezTo>
                <a:cubicBezTo>
                  <a:pt x="356751" y="3687210"/>
                  <a:pt x="279299" y="3541693"/>
                  <a:pt x="215928" y="3377400"/>
                </a:cubicBezTo>
                <a:cubicBezTo>
                  <a:pt x="222969" y="3393829"/>
                  <a:pt x="230011" y="3407912"/>
                  <a:pt x="237052" y="3424341"/>
                </a:cubicBezTo>
                <a:cubicBezTo>
                  <a:pt x="241746" y="3433729"/>
                  <a:pt x="244093" y="3443117"/>
                  <a:pt x="248787" y="3450158"/>
                </a:cubicBezTo>
                <a:cubicBezTo>
                  <a:pt x="255828" y="3461893"/>
                  <a:pt x="260522" y="3475976"/>
                  <a:pt x="267563" y="3487711"/>
                </a:cubicBezTo>
                <a:cubicBezTo>
                  <a:pt x="274604" y="3501793"/>
                  <a:pt x="281646" y="3515876"/>
                  <a:pt x="288687" y="3527611"/>
                </a:cubicBezTo>
                <a:cubicBezTo>
                  <a:pt x="293381" y="3536999"/>
                  <a:pt x="298075" y="3544040"/>
                  <a:pt x="302769" y="3553428"/>
                </a:cubicBezTo>
                <a:cubicBezTo>
                  <a:pt x="312157" y="3569858"/>
                  <a:pt x="321545" y="3588634"/>
                  <a:pt x="330934" y="3605063"/>
                </a:cubicBezTo>
                <a:cubicBezTo>
                  <a:pt x="333281" y="3612105"/>
                  <a:pt x="337975" y="3616799"/>
                  <a:pt x="342669" y="3623840"/>
                </a:cubicBezTo>
                <a:cubicBezTo>
                  <a:pt x="354404" y="3642616"/>
                  <a:pt x="366139" y="3661392"/>
                  <a:pt x="375527" y="3680169"/>
                </a:cubicBezTo>
                <a:cubicBezTo>
                  <a:pt x="380222" y="3684863"/>
                  <a:pt x="382569" y="3691904"/>
                  <a:pt x="387263" y="3696598"/>
                </a:cubicBezTo>
                <a:cubicBezTo>
                  <a:pt x="391957" y="3705986"/>
                  <a:pt x="398998" y="3715374"/>
                  <a:pt x="406039" y="3724763"/>
                </a:cubicBezTo>
                <a:cubicBezTo>
                  <a:pt x="406039" y="3727110"/>
                  <a:pt x="408386" y="3727110"/>
                  <a:pt x="408386" y="3729457"/>
                </a:cubicBezTo>
                <a:cubicBezTo>
                  <a:pt x="408386" y="3734151"/>
                  <a:pt x="410733" y="3736498"/>
                  <a:pt x="410733" y="3741192"/>
                </a:cubicBezTo>
                <a:close/>
                <a:moveTo>
                  <a:pt x="173681" y="3262394"/>
                </a:moveTo>
                <a:cubicBezTo>
                  <a:pt x="171334" y="3253006"/>
                  <a:pt x="166640" y="3241271"/>
                  <a:pt x="164293" y="3231883"/>
                </a:cubicBezTo>
                <a:cubicBezTo>
                  <a:pt x="159599" y="3217801"/>
                  <a:pt x="154905" y="3203718"/>
                  <a:pt x="150211" y="3187289"/>
                </a:cubicBezTo>
                <a:cubicBezTo>
                  <a:pt x="147864" y="3180248"/>
                  <a:pt x="145517" y="3170860"/>
                  <a:pt x="143170" y="3163819"/>
                </a:cubicBezTo>
                <a:cubicBezTo>
                  <a:pt x="136129" y="3140348"/>
                  <a:pt x="129088" y="3119225"/>
                  <a:pt x="124393" y="3095754"/>
                </a:cubicBezTo>
                <a:cubicBezTo>
                  <a:pt x="122046" y="3088713"/>
                  <a:pt x="122046" y="3084019"/>
                  <a:pt x="119699" y="3076978"/>
                </a:cubicBezTo>
                <a:cubicBezTo>
                  <a:pt x="117352" y="3072284"/>
                  <a:pt x="117352" y="3065243"/>
                  <a:pt x="115005" y="3060549"/>
                </a:cubicBezTo>
                <a:cubicBezTo>
                  <a:pt x="115005" y="3060549"/>
                  <a:pt x="115005" y="3060549"/>
                  <a:pt x="115005" y="3060549"/>
                </a:cubicBezTo>
                <a:cubicBezTo>
                  <a:pt x="115005" y="3060549"/>
                  <a:pt x="115005" y="3062896"/>
                  <a:pt x="115005" y="3062896"/>
                </a:cubicBezTo>
                <a:cubicBezTo>
                  <a:pt x="117352" y="3072284"/>
                  <a:pt x="122046" y="3081672"/>
                  <a:pt x="124393" y="3091060"/>
                </a:cubicBezTo>
                <a:cubicBezTo>
                  <a:pt x="129088" y="3102796"/>
                  <a:pt x="131435" y="3114531"/>
                  <a:pt x="136129" y="3126266"/>
                </a:cubicBezTo>
                <a:cubicBezTo>
                  <a:pt x="138476" y="3135654"/>
                  <a:pt x="143170" y="3145042"/>
                  <a:pt x="145517" y="3154431"/>
                </a:cubicBezTo>
                <a:cubicBezTo>
                  <a:pt x="150211" y="3166166"/>
                  <a:pt x="154905" y="3177901"/>
                  <a:pt x="157252" y="3189636"/>
                </a:cubicBezTo>
                <a:cubicBezTo>
                  <a:pt x="159599" y="3199024"/>
                  <a:pt x="164293" y="3208413"/>
                  <a:pt x="166640" y="3215454"/>
                </a:cubicBezTo>
                <a:cubicBezTo>
                  <a:pt x="171334" y="3227189"/>
                  <a:pt x="176028" y="3238924"/>
                  <a:pt x="180723" y="3250659"/>
                </a:cubicBezTo>
                <a:cubicBezTo>
                  <a:pt x="185417" y="3260048"/>
                  <a:pt x="187764" y="3267089"/>
                  <a:pt x="192458" y="3276477"/>
                </a:cubicBezTo>
                <a:cubicBezTo>
                  <a:pt x="197152" y="3288212"/>
                  <a:pt x="201846" y="3299947"/>
                  <a:pt x="208887" y="3309335"/>
                </a:cubicBezTo>
                <a:cubicBezTo>
                  <a:pt x="213581" y="3316377"/>
                  <a:pt x="215928" y="3325765"/>
                  <a:pt x="220622" y="3332806"/>
                </a:cubicBezTo>
                <a:cubicBezTo>
                  <a:pt x="225316" y="3344541"/>
                  <a:pt x="232358" y="3356276"/>
                  <a:pt x="237052" y="3368012"/>
                </a:cubicBezTo>
                <a:cubicBezTo>
                  <a:pt x="241746" y="3375053"/>
                  <a:pt x="244093" y="3382094"/>
                  <a:pt x="248787" y="3389135"/>
                </a:cubicBezTo>
                <a:cubicBezTo>
                  <a:pt x="255828" y="3400870"/>
                  <a:pt x="262869" y="3412606"/>
                  <a:pt x="269910" y="3424341"/>
                </a:cubicBezTo>
                <a:cubicBezTo>
                  <a:pt x="269910" y="3424341"/>
                  <a:pt x="269910" y="3424341"/>
                  <a:pt x="269910" y="3424341"/>
                </a:cubicBezTo>
                <a:cubicBezTo>
                  <a:pt x="272257" y="3431382"/>
                  <a:pt x="276951" y="3440770"/>
                  <a:pt x="279299" y="3447811"/>
                </a:cubicBezTo>
                <a:cubicBezTo>
                  <a:pt x="283993" y="3459547"/>
                  <a:pt x="288687" y="3471282"/>
                  <a:pt x="293381" y="3480670"/>
                </a:cubicBezTo>
                <a:cubicBezTo>
                  <a:pt x="293381" y="3480670"/>
                  <a:pt x="293381" y="3483017"/>
                  <a:pt x="295728" y="3483017"/>
                </a:cubicBezTo>
                <a:cubicBezTo>
                  <a:pt x="293381" y="3485364"/>
                  <a:pt x="291034" y="3490058"/>
                  <a:pt x="291034" y="3494752"/>
                </a:cubicBezTo>
                <a:cubicBezTo>
                  <a:pt x="291034" y="3506487"/>
                  <a:pt x="298075" y="3513529"/>
                  <a:pt x="309810" y="3515876"/>
                </a:cubicBezTo>
                <a:cubicBezTo>
                  <a:pt x="314504" y="3522917"/>
                  <a:pt x="316851" y="3532305"/>
                  <a:pt x="321545" y="3539346"/>
                </a:cubicBezTo>
                <a:cubicBezTo>
                  <a:pt x="326239" y="3548734"/>
                  <a:pt x="330934" y="3555775"/>
                  <a:pt x="333281" y="3565164"/>
                </a:cubicBezTo>
                <a:cubicBezTo>
                  <a:pt x="335628" y="3569858"/>
                  <a:pt x="337975" y="3574552"/>
                  <a:pt x="340322" y="3581593"/>
                </a:cubicBezTo>
                <a:cubicBezTo>
                  <a:pt x="356751" y="3623840"/>
                  <a:pt x="373180" y="3668434"/>
                  <a:pt x="391957" y="3710680"/>
                </a:cubicBezTo>
                <a:cubicBezTo>
                  <a:pt x="391957" y="3713028"/>
                  <a:pt x="394304" y="3715374"/>
                  <a:pt x="394304" y="3715374"/>
                </a:cubicBezTo>
                <a:cubicBezTo>
                  <a:pt x="394304" y="3715374"/>
                  <a:pt x="394304" y="3715374"/>
                  <a:pt x="394304" y="3713028"/>
                </a:cubicBezTo>
                <a:cubicBezTo>
                  <a:pt x="384916" y="3698945"/>
                  <a:pt x="377874" y="3687210"/>
                  <a:pt x="368486" y="3673128"/>
                </a:cubicBezTo>
                <a:cubicBezTo>
                  <a:pt x="361445" y="3661392"/>
                  <a:pt x="354404" y="3649657"/>
                  <a:pt x="347363" y="3637922"/>
                </a:cubicBezTo>
                <a:cubicBezTo>
                  <a:pt x="340322" y="3623840"/>
                  <a:pt x="330934" y="3612105"/>
                  <a:pt x="323892" y="3598022"/>
                </a:cubicBezTo>
                <a:cubicBezTo>
                  <a:pt x="316851" y="3586287"/>
                  <a:pt x="312157" y="3574552"/>
                  <a:pt x="305116" y="3562816"/>
                </a:cubicBezTo>
                <a:cubicBezTo>
                  <a:pt x="298075" y="3548734"/>
                  <a:pt x="288687" y="3532305"/>
                  <a:pt x="281646" y="3518223"/>
                </a:cubicBezTo>
                <a:cubicBezTo>
                  <a:pt x="276951" y="3508834"/>
                  <a:pt x="272257" y="3497099"/>
                  <a:pt x="265216" y="3487711"/>
                </a:cubicBezTo>
                <a:cubicBezTo>
                  <a:pt x="255828" y="3468935"/>
                  <a:pt x="246440" y="3452505"/>
                  <a:pt x="239399" y="3433729"/>
                </a:cubicBezTo>
                <a:cubicBezTo>
                  <a:pt x="234705" y="3426688"/>
                  <a:pt x="232358" y="3419647"/>
                  <a:pt x="227664" y="3410258"/>
                </a:cubicBezTo>
                <a:cubicBezTo>
                  <a:pt x="215928" y="3386788"/>
                  <a:pt x="206540" y="3360971"/>
                  <a:pt x="194805" y="3335153"/>
                </a:cubicBezTo>
                <a:cubicBezTo>
                  <a:pt x="192458" y="3328112"/>
                  <a:pt x="187764" y="3318724"/>
                  <a:pt x="185417" y="3311683"/>
                </a:cubicBezTo>
                <a:cubicBezTo>
                  <a:pt x="185417" y="3295253"/>
                  <a:pt x="180723" y="3278824"/>
                  <a:pt x="173681" y="3262394"/>
                </a:cubicBezTo>
                <a:close/>
                <a:moveTo>
                  <a:pt x="37553" y="2178059"/>
                </a:moveTo>
                <a:cubicBezTo>
                  <a:pt x="37553" y="2175712"/>
                  <a:pt x="37553" y="2171018"/>
                  <a:pt x="37553" y="2168671"/>
                </a:cubicBezTo>
                <a:cubicBezTo>
                  <a:pt x="39900" y="2154589"/>
                  <a:pt x="39900" y="2140506"/>
                  <a:pt x="42247" y="2126424"/>
                </a:cubicBezTo>
                <a:cubicBezTo>
                  <a:pt x="42247" y="2126424"/>
                  <a:pt x="42247" y="2124077"/>
                  <a:pt x="42247" y="2124077"/>
                </a:cubicBezTo>
                <a:cubicBezTo>
                  <a:pt x="44594" y="2107648"/>
                  <a:pt x="46941" y="2091218"/>
                  <a:pt x="49288" y="2079483"/>
                </a:cubicBezTo>
                <a:cubicBezTo>
                  <a:pt x="49288" y="2077136"/>
                  <a:pt x="49288" y="2077136"/>
                  <a:pt x="49288" y="2074789"/>
                </a:cubicBezTo>
                <a:cubicBezTo>
                  <a:pt x="49288" y="2074789"/>
                  <a:pt x="51635" y="2074789"/>
                  <a:pt x="53982" y="2074789"/>
                </a:cubicBezTo>
                <a:cubicBezTo>
                  <a:pt x="51635" y="2086524"/>
                  <a:pt x="49288" y="2100607"/>
                  <a:pt x="49288" y="2112342"/>
                </a:cubicBezTo>
                <a:cubicBezTo>
                  <a:pt x="49288" y="2117036"/>
                  <a:pt x="46941" y="2121730"/>
                  <a:pt x="46941" y="2126424"/>
                </a:cubicBezTo>
                <a:cubicBezTo>
                  <a:pt x="42247" y="2145201"/>
                  <a:pt x="39900" y="2161630"/>
                  <a:pt x="37553" y="2178059"/>
                </a:cubicBezTo>
                <a:cubicBezTo>
                  <a:pt x="37553" y="2180406"/>
                  <a:pt x="37553" y="2182753"/>
                  <a:pt x="37553" y="2185100"/>
                </a:cubicBezTo>
                <a:cubicBezTo>
                  <a:pt x="35206" y="2199183"/>
                  <a:pt x="35206" y="2213265"/>
                  <a:pt x="32859" y="2227347"/>
                </a:cubicBezTo>
                <a:cubicBezTo>
                  <a:pt x="32859" y="2227347"/>
                  <a:pt x="32859" y="2227347"/>
                  <a:pt x="32859" y="2225000"/>
                </a:cubicBezTo>
                <a:cubicBezTo>
                  <a:pt x="32859" y="2208571"/>
                  <a:pt x="35206" y="2192142"/>
                  <a:pt x="37553" y="2178059"/>
                </a:cubicBezTo>
                <a:close/>
                <a:moveTo>
                  <a:pt x="77453" y="1924578"/>
                </a:moveTo>
                <a:cubicBezTo>
                  <a:pt x="79800" y="1912843"/>
                  <a:pt x="82147" y="1901108"/>
                  <a:pt x="86841" y="1887025"/>
                </a:cubicBezTo>
                <a:cubicBezTo>
                  <a:pt x="89188" y="1877637"/>
                  <a:pt x="91535" y="1868249"/>
                  <a:pt x="93882" y="1861208"/>
                </a:cubicBezTo>
                <a:cubicBezTo>
                  <a:pt x="96229" y="1849473"/>
                  <a:pt x="98576" y="1840084"/>
                  <a:pt x="103270" y="1828349"/>
                </a:cubicBezTo>
                <a:cubicBezTo>
                  <a:pt x="105617" y="1818961"/>
                  <a:pt x="107964" y="1809573"/>
                  <a:pt x="112658" y="1800185"/>
                </a:cubicBezTo>
                <a:cubicBezTo>
                  <a:pt x="115005" y="1790796"/>
                  <a:pt x="119699" y="1779061"/>
                  <a:pt x="122046" y="1769673"/>
                </a:cubicBezTo>
                <a:cubicBezTo>
                  <a:pt x="124393" y="1760285"/>
                  <a:pt x="129088" y="1750897"/>
                  <a:pt x="131435" y="1741508"/>
                </a:cubicBezTo>
                <a:cubicBezTo>
                  <a:pt x="133782" y="1732120"/>
                  <a:pt x="138476" y="1722732"/>
                  <a:pt x="140823" y="1713344"/>
                </a:cubicBezTo>
                <a:cubicBezTo>
                  <a:pt x="140823" y="1703956"/>
                  <a:pt x="143170" y="1694568"/>
                  <a:pt x="147864" y="1685179"/>
                </a:cubicBezTo>
                <a:cubicBezTo>
                  <a:pt x="152558" y="1675791"/>
                  <a:pt x="154905" y="1666403"/>
                  <a:pt x="159599" y="1657015"/>
                </a:cubicBezTo>
                <a:cubicBezTo>
                  <a:pt x="164293" y="1647627"/>
                  <a:pt x="166640" y="1638238"/>
                  <a:pt x="171334" y="1628850"/>
                </a:cubicBezTo>
                <a:cubicBezTo>
                  <a:pt x="176028" y="1619462"/>
                  <a:pt x="178376" y="1610074"/>
                  <a:pt x="183070" y="1600686"/>
                </a:cubicBezTo>
                <a:cubicBezTo>
                  <a:pt x="187764" y="1591297"/>
                  <a:pt x="190111" y="1581909"/>
                  <a:pt x="194805" y="1574868"/>
                </a:cubicBezTo>
                <a:cubicBezTo>
                  <a:pt x="199499" y="1565480"/>
                  <a:pt x="201846" y="1556092"/>
                  <a:pt x="206540" y="1546704"/>
                </a:cubicBezTo>
                <a:cubicBezTo>
                  <a:pt x="211234" y="1537315"/>
                  <a:pt x="215928" y="1530274"/>
                  <a:pt x="218275" y="1520886"/>
                </a:cubicBezTo>
                <a:cubicBezTo>
                  <a:pt x="222969" y="1511498"/>
                  <a:pt x="227664" y="1502110"/>
                  <a:pt x="232358" y="1495069"/>
                </a:cubicBezTo>
                <a:cubicBezTo>
                  <a:pt x="237052" y="1485680"/>
                  <a:pt x="241746" y="1478639"/>
                  <a:pt x="246440" y="1469251"/>
                </a:cubicBezTo>
                <a:cubicBezTo>
                  <a:pt x="251134" y="1459863"/>
                  <a:pt x="255828" y="1450475"/>
                  <a:pt x="260522" y="1443434"/>
                </a:cubicBezTo>
                <a:cubicBezTo>
                  <a:pt x="262869" y="1441087"/>
                  <a:pt x="265216" y="1436392"/>
                  <a:pt x="265216" y="1434045"/>
                </a:cubicBezTo>
                <a:cubicBezTo>
                  <a:pt x="260522" y="1443434"/>
                  <a:pt x="255828" y="1455169"/>
                  <a:pt x="253481" y="1464557"/>
                </a:cubicBezTo>
                <a:cubicBezTo>
                  <a:pt x="248787" y="1476292"/>
                  <a:pt x="244093" y="1488027"/>
                  <a:pt x="239399" y="1499763"/>
                </a:cubicBezTo>
                <a:cubicBezTo>
                  <a:pt x="232358" y="1516192"/>
                  <a:pt x="227664" y="1532621"/>
                  <a:pt x="220622" y="1546704"/>
                </a:cubicBezTo>
                <a:cubicBezTo>
                  <a:pt x="215928" y="1558439"/>
                  <a:pt x="211234" y="1570174"/>
                  <a:pt x="206540" y="1579562"/>
                </a:cubicBezTo>
                <a:cubicBezTo>
                  <a:pt x="199499" y="1595992"/>
                  <a:pt x="194805" y="1614768"/>
                  <a:pt x="187764" y="1631197"/>
                </a:cubicBezTo>
                <a:cubicBezTo>
                  <a:pt x="183070" y="1640586"/>
                  <a:pt x="180723" y="1652321"/>
                  <a:pt x="176028" y="1661709"/>
                </a:cubicBezTo>
                <a:cubicBezTo>
                  <a:pt x="168987" y="1682832"/>
                  <a:pt x="161946" y="1701609"/>
                  <a:pt x="157252" y="1722732"/>
                </a:cubicBezTo>
                <a:cubicBezTo>
                  <a:pt x="154905" y="1727426"/>
                  <a:pt x="154905" y="1732120"/>
                  <a:pt x="152558" y="1736814"/>
                </a:cubicBezTo>
                <a:cubicBezTo>
                  <a:pt x="147864" y="1748550"/>
                  <a:pt x="143170" y="1760285"/>
                  <a:pt x="138476" y="1772020"/>
                </a:cubicBezTo>
                <a:cubicBezTo>
                  <a:pt x="136129" y="1779061"/>
                  <a:pt x="133782" y="1788449"/>
                  <a:pt x="131435" y="1795491"/>
                </a:cubicBezTo>
                <a:cubicBezTo>
                  <a:pt x="126741" y="1807226"/>
                  <a:pt x="124393" y="1816614"/>
                  <a:pt x="119699" y="1828349"/>
                </a:cubicBezTo>
                <a:cubicBezTo>
                  <a:pt x="117352" y="1835390"/>
                  <a:pt x="115005" y="1844779"/>
                  <a:pt x="112658" y="1851820"/>
                </a:cubicBezTo>
                <a:cubicBezTo>
                  <a:pt x="110311" y="1863555"/>
                  <a:pt x="105617" y="1872943"/>
                  <a:pt x="103270" y="1884678"/>
                </a:cubicBezTo>
                <a:cubicBezTo>
                  <a:pt x="100923" y="1891719"/>
                  <a:pt x="98576" y="1901108"/>
                  <a:pt x="96229" y="1908149"/>
                </a:cubicBezTo>
                <a:cubicBezTo>
                  <a:pt x="93882" y="1917537"/>
                  <a:pt x="89188" y="1929272"/>
                  <a:pt x="86841" y="1938660"/>
                </a:cubicBezTo>
                <a:cubicBezTo>
                  <a:pt x="84494" y="1948049"/>
                  <a:pt x="82147" y="1955090"/>
                  <a:pt x="79800" y="1962131"/>
                </a:cubicBezTo>
                <a:cubicBezTo>
                  <a:pt x="75105" y="1971519"/>
                  <a:pt x="72758" y="1978560"/>
                  <a:pt x="70411" y="1985601"/>
                </a:cubicBezTo>
                <a:cubicBezTo>
                  <a:pt x="70411" y="1985601"/>
                  <a:pt x="70411" y="1985601"/>
                  <a:pt x="70411" y="1985601"/>
                </a:cubicBezTo>
                <a:cubicBezTo>
                  <a:pt x="68064" y="1985601"/>
                  <a:pt x="68064" y="1985601"/>
                  <a:pt x="65717" y="1987948"/>
                </a:cubicBezTo>
                <a:cubicBezTo>
                  <a:pt x="65717" y="1987948"/>
                  <a:pt x="65717" y="1987948"/>
                  <a:pt x="65717" y="1990295"/>
                </a:cubicBezTo>
                <a:cubicBezTo>
                  <a:pt x="65717" y="1990295"/>
                  <a:pt x="65717" y="1990295"/>
                  <a:pt x="65717" y="1992643"/>
                </a:cubicBezTo>
                <a:cubicBezTo>
                  <a:pt x="65717" y="1992643"/>
                  <a:pt x="65717" y="1992643"/>
                  <a:pt x="63370" y="1992643"/>
                </a:cubicBezTo>
                <a:cubicBezTo>
                  <a:pt x="65717" y="1976213"/>
                  <a:pt x="68064" y="1962131"/>
                  <a:pt x="70411" y="1948049"/>
                </a:cubicBezTo>
                <a:cubicBezTo>
                  <a:pt x="72758" y="1941007"/>
                  <a:pt x="75105" y="1931619"/>
                  <a:pt x="77453" y="1924578"/>
                </a:cubicBezTo>
                <a:close/>
                <a:moveTo>
                  <a:pt x="330934" y="1293223"/>
                </a:moveTo>
                <a:cubicBezTo>
                  <a:pt x="335628" y="1283834"/>
                  <a:pt x="340322" y="1274446"/>
                  <a:pt x="345016" y="1265058"/>
                </a:cubicBezTo>
                <a:cubicBezTo>
                  <a:pt x="345016" y="1262711"/>
                  <a:pt x="347363" y="1262711"/>
                  <a:pt x="347363" y="1260364"/>
                </a:cubicBezTo>
                <a:cubicBezTo>
                  <a:pt x="352057" y="1248629"/>
                  <a:pt x="356751" y="1239241"/>
                  <a:pt x="363792" y="1227505"/>
                </a:cubicBezTo>
                <a:cubicBezTo>
                  <a:pt x="366139" y="1225158"/>
                  <a:pt x="366139" y="1220464"/>
                  <a:pt x="368486" y="1218117"/>
                </a:cubicBezTo>
                <a:cubicBezTo>
                  <a:pt x="373180" y="1211076"/>
                  <a:pt x="375527" y="1204035"/>
                  <a:pt x="380222" y="1196994"/>
                </a:cubicBezTo>
                <a:cubicBezTo>
                  <a:pt x="380222" y="1194647"/>
                  <a:pt x="382569" y="1194647"/>
                  <a:pt x="382569" y="1192300"/>
                </a:cubicBezTo>
                <a:cubicBezTo>
                  <a:pt x="394304" y="1178217"/>
                  <a:pt x="403692" y="1166482"/>
                  <a:pt x="415427" y="1159441"/>
                </a:cubicBezTo>
                <a:cubicBezTo>
                  <a:pt x="413080" y="1164135"/>
                  <a:pt x="410733" y="1166482"/>
                  <a:pt x="408386" y="1171176"/>
                </a:cubicBezTo>
                <a:cubicBezTo>
                  <a:pt x="403692" y="1178217"/>
                  <a:pt x="398998" y="1187606"/>
                  <a:pt x="394304" y="1194647"/>
                </a:cubicBezTo>
                <a:cubicBezTo>
                  <a:pt x="382569" y="1215770"/>
                  <a:pt x="368486" y="1236893"/>
                  <a:pt x="356751" y="1258017"/>
                </a:cubicBezTo>
                <a:cubicBezTo>
                  <a:pt x="352057" y="1258017"/>
                  <a:pt x="352057" y="1258017"/>
                  <a:pt x="352057" y="1260364"/>
                </a:cubicBezTo>
                <a:cubicBezTo>
                  <a:pt x="342669" y="1279140"/>
                  <a:pt x="330934" y="1295570"/>
                  <a:pt x="321545" y="1314346"/>
                </a:cubicBezTo>
                <a:cubicBezTo>
                  <a:pt x="323892" y="1311999"/>
                  <a:pt x="323892" y="1307305"/>
                  <a:pt x="326239" y="1304958"/>
                </a:cubicBezTo>
                <a:cubicBezTo>
                  <a:pt x="326239" y="1300264"/>
                  <a:pt x="328587" y="1297917"/>
                  <a:pt x="330934" y="1293223"/>
                </a:cubicBezTo>
                <a:close/>
                <a:moveTo>
                  <a:pt x="621967" y="875448"/>
                </a:moveTo>
                <a:cubicBezTo>
                  <a:pt x="624314" y="873101"/>
                  <a:pt x="629008" y="870754"/>
                  <a:pt x="631355" y="868407"/>
                </a:cubicBezTo>
                <a:cubicBezTo>
                  <a:pt x="638397" y="863713"/>
                  <a:pt x="643091" y="859019"/>
                  <a:pt x="650132" y="856672"/>
                </a:cubicBezTo>
                <a:cubicBezTo>
                  <a:pt x="652479" y="854325"/>
                  <a:pt x="654826" y="854325"/>
                  <a:pt x="657173" y="851978"/>
                </a:cubicBezTo>
                <a:cubicBezTo>
                  <a:pt x="666561" y="847284"/>
                  <a:pt x="673602" y="842590"/>
                  <a:pt x="682991" y="837896"/>
                </a:cubicBezTo>
                <a:cubicBezTo>
                  <a:pt x="685338" y="837896"/>
                  <a:pt x="687685" y="835549"/>
                  <a:pt x="690032" y="835549"/>
                </a:cubicBezTo>
                <a:cubicBezTo>
                  <a:pt x="697073" y="833202"/>
                  <a:pt x="704114" y="828507"/>
                  <a:pt x="708808" y="826160"/>
                </a:cubicBezTo>
                <a:cubicBezTo>
                  <a:pt x="711155" y="823813"/>
                  <a:pt x="715849" y="823813"/>
                  <a:pt x="718196" y="821466"/>
                </a:cubicBezTo>
                <a:cubicBezTo>
                  <a:pt x="722890" y="819119"/>
                  <a:pt x="729931" y="816772"/>
                  <a:pt x="734626" y="816772"/>
                </a:cubicBezTo>
                <a:cubicBezTo>
                  <a:pt x="736973" y="816772"/>
                  <a:pt x="741667" y="814425"/>
                  <a:pt x="744014" y="814425"/>
                </a:cubicBezTo>
                <a:cubicBezTo>
                  <a:pt x="748708" y="812078"/>
                  <a:pt x="755749" y="812078"/>
                  <a:pt x="760443" y="809731"/>
                </a:cubicBezTo>
                <a:cubicBezTo>
                  <a:pt x="762790" y="809731"/>
                  <a:pt x="767484" y="807384"/>
                  <a:pt x="769831" y="807384"/>
                </a:cubicBezTo>
                <a:cubicBezTo>
                  <a:pt x="772178" y="807384"/>
                  <a:pt x="774525" y="807384"/>
                  <a:pt x="776872" y="807384"/>
                </a:cubicBezTo>
                <a:cubicBezTo>
                  <a:pt x="776872" y="812078"/>
                  <a:pt x="779219" y="814425"/>
                  <a:pt x="781566" y="816772"/>
                </a:cubicBezTo>
                <a:cubicBezTo>
                  <a:pt x="776872" y="821466"/>
                  <a:pt x="772178" y="823813"/>
                  <a:pt x="767484" y="828507"/>
                </a:cubicBezTo>
                <a:cubicBezTo>
                  <a:pt x="760443" y="833202"/>
                  <a:pt x="755749" y="840243"/>
                  <a:pt x="748708" y="844937"/>
                </a:cubicBezTo>
                <a:cubicBezTo>
                  <a:pt x="739320" y="854325"/>
                  <a:pt x="729931" y="861366"/>
                  <a:pt x="720543" y="870754"/>
                </a:cubicBezTo>
                <a:cubicBezTo>
                  <a:pt x="713502" y="875448"/>
                  <a:pt x="708808" y="882489"/>
                  <a:pt x="701767" y="887184"/>
                </a:cubicBezTo>
                <a:cubicBezTo>
                  <a:pt x="692379" y="896572"/>
                  <a:pt x="682991" y="905960"/>
                  <a:pt x="673602" y="915348"/>
                </a:cubicBezTo>
                <a:cubicBezTo>
                  <a:pt x="668908" y="920042"/>
                  <a:pt x="664214" y="924736"/>
                  <a:pt x="657173" y="929430"/>
                </a:cubicBezTo>
                <a:cubicBezTo>
                  <a:pt x="645438" y="941166"/>
                  <a:pt x="636050" y="950554"/>
                  <a:pt x="624314" y="962289"/>
                </a:cubicBezTo>
                <a:cubicBezTo>
                  <a:pt x="621967" y="964636"/>
                  <a:pt x="617273" y="969330"/>
                  <a:pt x="614926" y="971677"/>
                </a:cubicBezTo>
                <a:cubicBezTo>
                  <a:pt x="572679" y="1013924"/>
                  <a:pt x="532780" y="1060865"/>
                  <a:pt x="495227" y="1105459"/>
                </a:cubicBezTo>
                <a:cubicBezTo>
                  <a:pt x="495227" y="1105459"/>
                  <a:pt x="492880" y="1107806"/>
                  <a:pt x="492880" y="1107806"/>
                </a:cubicBezTo>
                <a:cubicBezTo>
                  <a:pt x="488186" y="1112500"/>
                  <a:pt x="483492" y="1114847"/>
                  <a:pt x="481145" y="1119541"/>
                </a:cubicBezTo>
                <a:cubicBezTo>
                  <a:pt x="476450" y="1121888"/>
                  <a:pt x="474103" y="1126582"/>
                  <a:pt x="469409" y="1131276"/>
                </a:cubicBezTo>
                <a:cubicBezTo>
                  <a:pt x="467062" y="1133623"/>
                  <a:pt x="464715" y="1135970"/>
                  <a:pt x="462368" y="1138318"/>
                </a:cubicBezTo>
                <a:cubicBezTo>
                  <a:pt x="460021" y="1138318"/>
                  <a:pt x="457674" y="1135970"/>
                  <a:pt x="455327" y="1135970"/>
                </a:cubicBezTo>
                <a:cubicBezTo>
                  <a:pt x="448286" y="1135970"/>
                  <a:pt x="441245" y="1140665"/>
                  <a:pt x="438898" y="1145359"/>
                </a:cubicBezTo>
                <a:cubicBezTo>
                  <a:pt x="436551" y="1145359"/>
                  <a:pt x="436551" y="1145359"/>
                  <a:pt x="434204" y="1145359"/>
                </a:cubicBezTo>
                <a:cubicBezTo>
                  <a:pt x="431857" y="1145359"/>
                  <a:pt x="429509" y="1145359"/>
                  <a:pt x="427162" y="1145359"/>
                </a:cubicBezTo>
                <a:cubicBezTo>
                  <a:pt x="427162" y="1145359"/>
                  <a:pt x="424815" y="1145359"/>
                  <a:pt x="424815" y="1145359"/>
                </a:cubicBezTo>
                <a:cubicBezTo>
                  <a:pt x="422468" y="1145359"/>
                  <a:pt x="422468" y="1145359"/>
                  <a:pt x="420121" y="1147706"/>
                </a:cubicBezTo>
                <a:cubicBezTo>
                  <a:pt x="417774" y="1147706"/>
                  <a:pt x="417774" y="1150053"/>
                  <a:pt x="415427" y="1150053"/>
                </a:cubicBezTo>
                <a:cubicBezTo>
                  <a:pt x="415427" y="1150053"/>
                  <a:pt x="413080" y="1150053"/>
                  <a:pt x="413080" y="1152400"/>
                </a:cubicBezTo>
                <a:cubicBezTo>
                  <a:pt x="413080" y="1152400"/>
                  <a:pt x="410733" y="1152400"/>
                  <a:pt x="410733" y="1152400"/>
                </a:cubicBezTo>
                <a:cubicBezTo>
                  <a:pt x="469409" y="1058518"/>
                  <a:pt x="535127" y="966983"/>
                  <a:pt x="607885" y="880142"/>
                </a:cubicBezTo>
                <a:cubicBezTo>
                  <a:pt x="617273" y="877795"/>
                  <a:pt x="619620" y="875448"/>
                  <a:pt x="621967" y="875448"/>
                </a:cubicBezTo>
                <a:close/>
                <a:moveTo>
                  <a:pt x="767484" y="805037"/>
                </a:moveTo>
                <a:cubicBezTo>
                  <a:pt x="760443" y="805037"/>
                  <a:pt x="755749" y="807384"/>
                  <a:pt x="748708" y="809731"/>
                </a:cubicBezTo>
                <a:cubicBezTo>
                  <a:pt x="746361" y="809731"/>
                  <a:pt x="741667" y="812078"/>
                  <a:pt x="739320" y="812078"/>
                </a:cubicBezTo>
                <a:cubicBezTo>
                  <a:pt x="732279" y="814425"/>
                  <a:pt x="727584" y="816772"/>
                  <a:pt x="720543" y="819119"/>
                </a:cubicBezTo>
                <a:cubicBezTo>
                  <a:pt x="718196" y="819119"/>
                  <a:pt x="715849" y="821466"/>
                  <a:pt x="711155" y="821466"/>
                </a:cubicBezTo>
                <a:cubicBezTo>
                  <a:pt x="701767" y="823813"/>
                  <a:pt x="694726" y="828507"/>
                  <a:pt x="685338" y="833202"/>
                </a:cubicBezTo>
                <a:cubicBezTo>
                  <a:pt x="685338" y="833202"/>
                  <a:pt x="682991" y="835549"/>
                  <a:pt x="682991" y="835549"/>
                </a:cubicBezTo>
                <a:cubicBezTo>
                  <a:pt x="675949" y="840243"/>
                  <a:pt x="666561" y="842590"/>
                  <a:pt x="659520" y="847284"/>
                </a:cubicBezTo>
                <a:cubicBezTo>
                  <a:pt x="657173" y="849631"/>
                  <a:pt x="654826" y="851978"/>
                  <a:pt x="650132" y="851978"/>
                </a:cubicBezTo>
                <a:cubicBezTo>
                  <a:pt x="643091" y="856672"/>
                  <a:pt x="638397" y="859019"/>
                  <a:pt x="631355" y="863713"/>
                </a:cubicBezTo>
                <a:cubicBezTo>
                  <a:pt x="629008" y="866060"/>
                  <a:pt x="624314" y="868407"/>
                  <a:pt x="621967" y="870754"/>
                </a:cubicBezTo>
                <a:cubicBezTo>
                  <a:pt x="621967" y="870754"/>
                  <a:pt x="619620" y="873101"/>
                  <a:pt x="617273" y="873101"/>
                </a:cubicBezTo>
                <a:cubicBezTo>
                  <a:pt x="751055" y="713502"/>
                  <a:pt x="903613" y="570332"/>
                  <a:pt x="1067906" y="452980"/>
                </a:cubicBezTo>
                <a:cubicBezTo>
                  <a:pt x="1046783" y="471756"/>
                  <a:pt x="1025659" y="492880"/>
                  <a:pt x="1002189" y="516350"/>
                </a:cubicBezTo>
                <a:cubicBezTo>
                  <a:pt x="999842" y="518697"/>
                  <a:pt x="997495" y="521044"/>
                  <a:pt x="995148" y="525738"/>
                </a:cubicBezTo>
                <a:cubicBezTo>
                  <a:pt x="988107" y="535127"/>
                  <a:pt x="978718" y="542168"/>
                  <a:pt x="971677" y="551556"/>
                </a:cubicBezTo>
                <a:cubicBezTo>
                  <a:pt x="969330" y="556250"/>
                  <a:pt x="964636" y="558597"/>
                  <a:pt x="962289" y="563291"/>
                </a:cubicBezTo>
                <a:cubicBezTo>
                  <a:pt x="955248" y="572679"/>
                  <a:pt x="948207" y="582068"/>
                  <a:pt x="941166" y="589109"/>
                </a:cubicBezTo>
                <a:cubicBezTo>
                  <a:pt x="938819" y="593803"/>
                  <a:pt x="934124" y="596150"/>
                  <a:pt x="931777" y="600844"/>
                </a:cubicBezTo>
                <a:cubicBezTo>
                  <a:pt x="922389" y="612579"/>
                  <a:pt x="913001" y="626661"/>
                  <a:pt x="903613" y="638397"/>
                </a:cubicBezTo>
                <a:cubicBezTo>
                  <a:pt x="898919" y="643091"/>
                  <a:pt x="896572" y="650132"/>
                  <a:pt x="891878" y="654826"/>
                </a:cubicBezTo>
                <a:cubicBezTo>
                  <a:pt x="884837" y="664214"/>
                  <a:pt x="880142" y="673602"/>
                  <a:pt x="873101" y="680643"/>
                </a:cubicBezTo>
                <a:cubicBezTo>
                  <a:pt x="868407" y="687685"/>
                  <a:pt x="863713" y="692379"/>
                  <a:pt x="861366" y="699420"/>
                </a:cubicBezTo>
                <a:cubicBezTo>
                  <a:pt x="854325" y="708808"/>
                  <a:pt x="849631" y="718196"/>
                  <a:pt x="842590" y="729931"/>
                </a:cubicBezTo>
                <a:cubicBezTo>
                  <a:pt x="837896" y="736973"/>
                  <a:pt x="835549" y="741667"/>
                  <a:pt x="830854" y="748708"/>
                </a:cubicBezTo>
                <a:cubicBezTo>
                  <a:pt x="826160" y="755749"/>
                  <a:pt x="821466" y="762790"/>
                  <a:pt x="816772" y="769831"/>
                </a:cubicBezTo>
                <a:cubicBezTo>
                  <a:pt x="814425" y="772178"/>
                  <a:pt x="812078" y="776872"/>
                  <a:pt x="809731" y="779219"/>
                </a:cubicBezTo>
                <a:cubicBezTo>
                  <a:pt x="807384" y="776872"/>
                  <a:pt x="805037" y="776872"/>
                  <a:pt x="800343" y="776872"/>
                </a:cubicBezTo>
                <a:cubicBezTo>
                  <a:pt x="788608" y="776872"/>
                  <a:pt x="779219" y="786261"/>
                  <a:pt x="779219" y="797996"/>
                </a:cubicBezTo>
                <a:cubicBezTo>
                  <a:pt x="779219" y="797996"/>
                  <a:pt x="779219" y="797996"/>
                  <a:pt x="779219" y="797996"/>
                </a:cubicBezTo>
                <a:cubicBezTo>
                  <a:pt x="776872" y="797996"/>
                  <a:pt x="774525" y="797996"/>
                  <a:pt x="772178" y="797996"/>
                </a:cubicBezTo>
                <a:cubicBezTo>
                  <a:pt x="772178" y="805037"/>
                  <a:pt x="769831" y="805037"/>
                  <a:pt x="767484" y="805037"/>
                </a:cubicBezTo>
                <a:close/>
                <a:moveTo>
                  <a:pt x="1084336" y="443592"/>
                </a:moveTo>
                <a:cubicBezTo>
                  <a:pt x="1084336" y="443592"/>
                  <a:pt x="1084336" y="443592"/>
                  <a:pt x="1084336" y="443592"/>
                </a:cubicBezTo>
                <a:cubicBezTo>
                  <a:pt x="1093724" y="436551"/>
                  <a:pt x="1105459" y="429510"/>
                  <a:pt x="1114847" y="422468"/>
                </a:cubicBezTo>
                <a:cubicBezTo>
                  <a:pt x="1126582" y="415427"/>
                  <a:pt x="1135971" y="408386"/>
                  <a:pt x="1147706" y="398998"/>
                </a:cubicBezTo>
                <a:cubicBezTo>
                  <a:pt x="1159441" y="391957"/>
                  <a:pt x="1168829" y="384916"/>
                  <a:pt x="1180564" y="377874"/>
                </a:cubicBezTo>
                <a:cubicBezTo>
                  <a:pt x="1187605" y="373180"/>
                  <a:pt x="1194647" y="368486"/>
                  <a:pt x="1201688" y="363792"/>
                </a:cubicBezTo>
                <a:cubicBezTo>
                  <a:pt x="1201688" y="363792"/>
                  <a:pt x="1199341" y="366139"/>
                  <a:pt x="1199341" y="366139"/>
                </a:cubicBezTo>
                <a:cubicBezTo>
                  <a:pt x="1194647" y="370833"/>
                  <a:pt x="1189953" y="373180"/>
                  <a:pt x="1185258" y="377874"/>
                </a:cubicBezTo>
                <a:cubicBezTo>
                  <a:pt x="1178217" y="382569"/>
                  <a:pt x="1171176" y="387263"/>
                  <a:pt x="1164135" y="394304"/>
                </a:cubicBezTo>
                <a:cubicBezTo>
                  <a:pt x="1159441" y="398998"/>
                  <a:pt x="1154747" y="401345"/>
                  <a:pt x="1150053" y="406039"/>
                </a:cubicBezTo>
                <a:cubicBezTo>
                  <a:pt x="1143012" y="410733"/>
                  <a:pt x="1135971" y="417774"/>
                  <a:pt x="1128929" y="422468"/>
                </a:cubicBezTo>
                <a:cubicBezTo>
                  <a:pt x="1124235" y="427162"/>
                  <a:pt x="1119541" y="431857"/>
                  <a:pt x="1114847" y="434204"/>
                </a:cubicBezTo>
                <a:cubicBezTo>
                  <a:pt x="1107806" y="441245"/>
                  <a:pt x="1100765" y="445939"/>
                  <a:pt x="1093724" y="452980"/>
                </a:cubicBezTo>
                <a:cubicBezTo>
                  <a:pt x="1089030" y="457674"/>
                  <a:pt x="1084336" y="462368"/>
                  <a:pt x="1079641" y="467062"/>
                </a:cubicBezTo>
                <a:cubicBezTo>
                  <a:pt x="1072600" y="474103"/>
                  <a:pt x="1065559" y="481145"/>
                  <a:pt x="1058518" y="488186"/>
                </a:cubicBezTo>
                <a:cubicBezTo>
                  <a:pt x="1053824" y="492880"/>
                  <a:pt x="1049130" y="497574"/>
                  <a:pt x="1044436" y="502268"/>
                </a:cubicBezTo>
                <a:cubicBezTo>
                  <a:pt x="1037395" y="509309"/>
                  <a:pt x="1030353" y="516350"/>
                  <a:pt x="1023312" y="525738"/>
                </a:cubicBezTo>
                <a:cubicBezTo>
                  <a:pt x="1018618" y="530433"/>
                  <a:pt x="1013924" y="535127"/>
                  <a:pt x="1011577" y="539821"/>
                </a:cubicBezTo>
                <a:cubicBezTo>
                  <a:pt x="1004536" y="549209"/>
                  <a:pt x="995148" y="556250"/>
                  <a:pt x="988107" y="565638"/>
                </a:cubicBezTo>
                <a:cubicBezTo>
                  <a:pt x="983412" y="570332"/>
                  <a:pt x="981065" y="572679"/>
                  <a:pt x="976371" y="577373"/>
                </a:cubicBezTo>
                <a:cubicBezTo>
                  <a:pt x="964636" y="591456"/>
                  <a:pt x="952901" y="603191"/>
                  <a:pt x="941166" y="617273"/>
                </a:cubicBezTo>
                <a:cubicBezTo>
                  <a:pt x="905960" y="659520"/>
                  <a:pt x="868407" y="706461"/>
                  <a:pt x="833201" y="758096"/>
                </a:cubicBezTo>
                <a:cubicBezTo>
                  <a:pt x="833201" y="755749"/>
                  <a:pt x="835549" y="753402"/>
                  <a:pt x="835549" y="753402"/>
                </a:cubicBezTo>
                <a:cubicBezTo>
                  <a:pt x="837896" y="748708"/>
                  <a:pt x="842590" y="744014"/>
                  <a:pt x="844937" y="739320"/>
                </a:cubicBezTo>
                <a:cubicBezTo>
                  <a:pt x="851978" y="727584"/>
                  <a:pt x="859019" y="715849"/>
                  <a:pt x="866060" y="706461"/>
                </a:cubicBezTo>
                <a:cubicBezTo>
                  <a:pt x="870754" y="701767"/>
                  <a:pt x="873101" y="694726"/>
                  <a:pt x="877795" y="690032"/>
                </a:cubicBezTo>
                <a:cubicBezTo>
                  <a:pt x="884837" y="678296"/>
                  <a:pt x="894225" y="666561"/>
                  <a:pt x="901266" y="657173"/>
                </a:cubicBezTo>
                <a:cubicBezTo>
                  <a:pt x="903613" y="652479"/>
                  <a:pt x="905960" y="650132"/>
                  <a:pt x="910654" y="645438"/>
                </a:cubicBezTo>
                <a:cubicBezTo>
                  <a:pt x="920042" y="631355"/>
                  <a:pt x="931777" y="617273"/>
                  <a:pt x="941166" y="605538"/>
                </a:cubicBezTo>
                <a:cubicBezTo>
                  <a:pt x="945860" y="600844"/>
                  <a:pt x="948207" y="596150"/>
                  <a:pt x="952901" y="591456"/>
                </a:cubicBezTo>
                <a:cubicBezTo>
                  <a:pt x="959942" y="582068"/>
                  <a:pt x="966983" y="572679"/>
                  <a:pt x="976371" y="563291"/>
                </a:cubicBezTo>
                <a:cubicBezTo>
                  <a:pt x="978718" y="558597"/>
                  <a:pt x="983412" y="556250"/>
                  <a:pt x="985760" y="551556"/>
                </a:cubicBezTo>
                <a:cubicBezTo>
                  <a:pt x="1006883" y="525738"/>
                  <a:pt x="1030353" y="502268"/>
                  <a:pt x="1051477" y="481145"/>
                </a:cubicBezTo>
                <a:cubicBezTo>
                  <a:pt x="1053824" y="478797"/>
                  <a:pt x="1053824" y="478797"/>
                  <a:pt x="1056171" y="476450"/>
                </a:cubicBezTo>
                <a:cubicBezTo>
                  <a:pt x="1063212" y="462368"/>
                  <a:pt x="1072600" y="452980"/>
                  <a:pt x="1084336" y="443592"/>
                </a:cubicBezTo>
                <a:close/>
                <a:moveTo>
                  <a:pt x="1307305" y="305116"/>
                </a:moveTo>
                <a:cubicBezTo>
                  <a:pt x="1319040" y="298075"/>
                  <a:pt x="1330775" y="293381"/>
                  <a:pt x="1342511" y="288687"/>
                </a:cubicBezTo>
                <a:cubicBezTo>
                  <a:pt x="1344858" y="288687"/>
                  <a:pt x="1347205" y="286340"/>
                  <a:pt x="1347205" y="286340"/>
                </a:cubicBezTo>
                <a:cubicBezTo>
                  <a:pt x="1351899" y="283993"/>
                  <a:pt x="1356593" y="281646"/>
                  <a:pt x="1361287" y="281646"/>
                </a:cubicBezTo>
                <a:cubicBezTo>
                  <a:pt x="1365981" y="279299"/>
                  <a:pt x="1370675" y="279299"/>
                  <a:pt x="1375369" y="276951"/>
                </a:cubicBezTo>
                <a:cubicBezTo>
                  <a:pt x="1382410" y="274604"/>
                  <a:pt x="1391799" y="272257"/>
                  <a:pt x="1398840" y="269910"/>
                </a:cubicBezTo>
                <a:cubicBezTo>
                  <a:pt x="1403534" y="267563"/>
                  <a:pt x="1408228" y="267563"/>
                  <a:pt x="1415269" y="265216"/>
                </a:cubicBezTo>
                <a:cubicBezTo>
                  <a:pt x="1422310" y="262869"/>
                  <a:pt x="1429351" y="262869"/>
                  <a:pt x="1438739" y="260522"/>
                </a:cubicBezTo>
                <a:cubicBezTo>
                  <a:pt x="1445781" y="260522"/>
                  <a:pt x="1452822" y="258175"/>
                  <a:pt x="1457516" y="258175"/>
                </a:cubicBezTo>
                <a:cubicBezTo>
                  <a:pt x="1464557" y="258175"/>
                  <a:pt x="1469251" y="255828"/>
                  <a:pt x="1476292" y="255828"/>
                </a:cubicBezTo>
                <a:cubicBezTo>
                  <a:pt x="1490375" y="255828"/>
                  <a:pt x="1502110" y="253481"/>
                  <a:pt x="1516192" y="253481"/>
                </a:cubicBezTo>
                <a:cubicBezTo>
                  <a:pt x="1530274" y="253481"/>
                  <a:pt x="1542009" y="253481"/>
                  <a:pt x="1556092" y="255828"/>
                </a:cubicBezTo>
                <a:cubicBezTo>
                  <a:pt x="1560786" y="255828"/>
                  <a:pt x="1565480" y="255828"/>
                  <a:pt x="1567827" y="258175"/>
                </a:cubicBezTo>
                <a:cubicBezTo>
                  <a:pt x="1577215" y="258175"/>
                  <a:pt x="1584256" y="260522"/>
                  <a:pt x="1593645" y="260522"/>
                </a:cubicBezTo>
                <a:cubicBezTo>
                  <a:pt x="1598339" y="260522"/>
                  <a:pt x="1603033" y="262869"/>
                  <a:pt x="1610074" y="262869"/>
                </a:cubicBezTo>
                <a:cubicBezTo>
                  <a:pt x="1617115" y="265216"/>
                  <a:pt x="1624156" y="265216"/>
                  <a:pt x="1631197" y="267563"/>
                </a:cubicBezTo>
                <a:cubicBezTo>
                  <a:pt x="1633544" y="267563"/>
                  <a:pt x="1638239" y="269910"/>
                  <a:pt x="1640586" y="269910"/>
                </a:cubicBezTo>
                <a:cubicBezTo>
                  <a:pt x="1638239" y="272257"/>
                  <a:pt x="1633544" y="272257"/>
                  <a:pt x="1631197" y="274604"/>
                </a:cubicBezTo>
                <a:cubicBezTo>
                  <a:pt x="1626503" y="276951"/>
                  <a:pt x="1624156" y="279299"/>
                  <a:pt x="1619462" y="281646"/>
                </a:cubicBezTo>
                <a:cubicBezTo>
                  <a:pt x="1605380" y="288687"/>
                  <a:pt x="1593645" y="298075"/>
                  <a:pt x="1579562" y="307463"/>
                </a:cubicBezTo>
                <a:cubicBezTo>
                  <a:pt x="1574868" y="309810"/>
                  <a:pt x="1572521" y="312157"/>
                  <a:pt x="1567827" y="314504"/>
                </a:cubicBezTo>
                <a:cubicBezTo>
                  <a:pt x="1565480" y="316851"/>
                  <a:pt x="1563133" y="316851"/>
                  <a:pt x="1563133" y="319198"/>
                </a:cubicBezTo>
                <a:cubicBezTo>
                  <a:pt x="1558439" y="321545"/>
                  <a:pt x="1553745" y="323892"/>
                  <a:pt x="1549051" y="323892"/>
                </a:cubicBezTo>
                <a:cubicBezTo>
                  <a:pt x="1534968" y="328586"/>
                  <a:pt x="1523233" y="335628"/>
                  <a:pt x="1509151" y="340322"/>
                </a:cubicBezTo>
                <a:cubicBezTo>
                  <a:pt x="1502110" y="342669"/>
                  <a:pt x="1495069" y="345016"/>
                  <a:pt x="1490375" y="349710"/>
                </a:cubicBezTo>
                <a:cubicBezTo>
                  <a:pt x="1476292" y="356751"/>
                  <a:pt x="1462210" y="361445"/>
                  <a:pt x="1450475" y="368486"/>
                </a:cubicBezTo>
                <a:cubicBezTo>
                  <a:pt x="1445781" y="370833"/>
                  <a:pt x="1438739" y="373180"/>
                  <a:pt x="1434045" y="375527"/>
                </a:cubicBezTo>
                <a:cubicBezTo>
                  <a:pt x="1419963" y="382569"/>
                  <a:pt x="1405881" y="389610"/>
                  <a:pt x="1391799" y="396651"/>
                </a:cubicBezTo>
                <a:cubicBezTo>
                  <a:pt x="1387104" y="398998"/>
                  <a:pt x="1382410" y="401345"/>
                  <a:pt x="1375369" y="403692"/>
                </a:cubicBezTo>
                <a:cubicBezTo>
                  <a:pt x="1361287" y="410733"/>
                  <a:pt x="1347205" y="417774"/>
                  <a:pt x="1333122" y="424815"/>
                </a:cubicBezTo>
                <a:cubicBezTo>
                  <a:pt x="1328428" y="427162"/>
                  <a:pt x="1323734" y="429510"/>
                  <a:pt x="1319040" y="431857"/>
                </a:cubicBezTo>
                <a:cubicBezTo>
                  <a:pt x="1302611" y="441245"/>
                  <a:pt x="1286181" y="450633"/>
                  <a:pt x="1269752" y="457674"/>
                </a:cubicBezTo>
                <a:cubicBezTo>
                  <a:pt x="1269752" y="457674"/>
                  <a:pt x="1267405" y="457674"/>
                  <a:pt x="1267405" y="460021"/>
                </a:cubicBezTo>
                <a:cubicBezTo>
                  <a:pt x="1267405" y="460021"/>
                  <a:pt x="1267405" y="457674"/>
                  <a:pt x="1267405" y="457674"/>
                </a:cubicBezTo>
                <a:cubicBezTo>
                  <a:pt x="1267405" y="457674"/>
                  <a:pt x="1267405" y="457674"/>
                  <a:pt x="1267405" y="457674"/>
                </a:cubicBezTo>
                <a:cubicBezTo>
                  <a:pt x="1267405" y="452980"/>
                  <a:pt x="1267405" y="448286"/>
                  <a:pt x="1265058" y="443592"/>
                </a:cubicBezTo>
                <a:cubicBezTo>
                  <a:pt x="1265058" y="443592"/>
                  <a:pt x="1265058" y="443592"/>
                  <a:pt x="1265058" y="441245"/>
                </a:cubicBezTo>
                <a:cubicBezTo>
                  <a:pt x="1265058" y="436551"/>
                  <a:pt x="1265058" y="434204"/>
                  <a:pt x="1262711" y="429510"/>
                </a:cubicBezTo>
                <a:cubicBezTo>
                  <a:pt x="1262711" y="429510"/>
                  <a:pt x="1262711" y="427162"/>
                  <a:pt x="1262711" y="427162"/>
                </a:cubicBezTo>
                <a:cubicBezTo>
                  <a:pt x="1262711" y="424815"/>
                  <a:pt x="1262711" y="420121"/>
                  <a:pt x="1260364" y="417774"/>
                </a:cubicBezTo>
                <a:cubicBezTo>
                  <a:pt x="1260364" y="415427"/>
                  <a:pt x="1260364" y="415427"/>
                  <a:pt x="1260364" y="413080"/>
                </a:cubicBezTo>
                <a:cubicBezTo>
                  <a:pt x="1260364" y="410733"/>
                  <a:pt x="1260364" y="408386"/>
                  <a:pt x="1258017" y="403692"/>
                </a:cubicBezTo>
                <a:cubicBezTo>
                  <a:pt x="1258017" y="401345"/>
                  <a:pt x="1258017" y="401345"/>
                  <a:pt x="1258017" y="398998"/>
                </a:cubicBezTo>
                <a:cubicBezTo>
                  <a:pt x="1258017" y="396651"/>
                  <a:pt x="1258017" y="394304"/>
                  <a:pt x="1255670" y="391957"/>
                </a:cubicBezTo>
                <a:cubicBezTo>
                  <a:pt x="1255670" y="389610"/>
                  <a:pt x="1255670" y="389610"/>
                  <a:pt x="1255670" y="387263"/>
                </a:cubicBezTo>
                <a:cubicBezTo>
                  <a:pt x="1255670" y="384916"/>
                  <a:pt x="1255670" y="382569"/>
                  <a:pt x="1253323" y="380222"/>
                </a:cubicBezTo>
                <a:cubicBezTo>
                  <a:pt x="1253323" y="377874"/>
                  <a:pt x="1253323" y="377874"/>
                  <a:pt x="1253323" y="375527"/>
                </a:cubicBezTo>
                <a:cubicBezTo>
                  <a:pt x="1253323" y="373180"/>
                  <a:pt x="1253323" y="370833"/>
                  <a:pt x="1250976" y="370833"/>
                </a:cubicBezTo>
                <a:cubicBezTo>
                  <a:pt x="1250976" y="368486"/>
                  <a:pt x="1250976" y="368486"/>
                  <a:pt x="1250976" y="366139"/>
                </a:cubicBezTo>
                <a:cubicBezTo>
                  <a:pt x="1250976" y="363792"/>
                  <a:pt x="1250976" y="363792"/>
                  <a:pt x="1248629" y="361445"/>
                </a:cubicBezTo>
                <a:cubicBezTo>
                  <a:pt x="1248629" y="361445"/>
                  <a:pt x="1248629" y="359098"/>
                  <a:pt x="1246282" y="359098"/>
                </a:cubicBezTo>
                <a:cubicBezTo>
                  <a:pt x="1246282" y="356751"/>
                  <a:pt x="1246282" y="356751"/>
                  <a:pt x="1243935" y="354404"/>
                </a:cubicBezTo>
                <a:cubicBezTo>
                  <a:pt x="1243935" y="354404"/>
                  <a:pt x="1243935" y="352057"/>
                  <a:pt x="1241588" y="352057"/>
                </a:cubicBezTo>
                <a:cubicBezTo>
                  <a:pt x="1241588" y="352057"/>
                  <a:pt x="1241588" y="352057"/>
                  <a:pt x="1241588" y="349710"/>
                </a:cubicBezTo>
                <a:cubicBezTo>
                  <a:pt x="1246282" y="345016"/>
                  <a:pt x="1248629" y="340322"/>
                  <a:pt x="1248629" y="335628"/>
                </a:cubicBezTo>
                <a:cubicBezTo>
                  <a:pt x="1248629" y="333281"/>
                  <a:pt x="1248629" y="328586"/>
                  <a:pt x="1246282" y="326239"/>
                </a:cubicBezTo>
                <a:cubicBezTo>
                  <a:pt x="1258017" y="319198"/>
                  <a:pt x="1272099" y="312157"/>
                  <a:pt x="1283834" y="305116"/>
                </a:cubicBezTo>
                <a:cubicBezTo>
                  <a:pt x="1293223" y="312157"/>
                  <a:pt x="1300264" y="309810"/>
                  <a:pt x="1307305" y="305116"/>
                </a:cubicBezTo>
                <a:close/>
                <a:moveTo>
                  <a:pt x="1699262" y="241746"/>
                </a:moveTo>
                <a:cubicBezTo>
                  <a:pt x="1701609" y="241746"/>
                  <a:pt x="1703956" y="239399"/>
                  <a:pt x="1703956" y="239399"/>
                </a:cubicBezTo>
                <a:cubicBezTo>
                  <a:pt x="1703956" y="239399"/>
                  <a:pt x="1701609" y="241746"/>
                  <a:pt x="1699262" y="241746"/>
                </a:cubicBezTo>
                <a:cubicBezTo>
                  <a:pt x="1696915" y="246440"/>
                  <a:pt x="1694567" y="251134"/>
                  <a:pt x="1692220" y="253481"/>
                </a:cubicBezTo>
                <a:cubicBezTo>
                  <a:pt x="1689873" y="258175"/>
                  <a:pt x="1685179" y="260522"/>
                  <a:pt x="1682832" y="265216"/>
                </a:cubicBezTo>
                <a:cubicBezTo>
                  <a:pt x="1680485" y="262869"/>
                  <a:pt x="1675791" y="260522"/>
                  <a:pt x="1671097" y="260522"/>
                </a:cubicBezTo>
                <a:cubicBezTo>
                  <a:pt x="1668750" y="260522"/>
                  <a:pt x="1668750" y="260522"/>
                  <a:pt x="1666403" y="260522"/>
                </a:cubicBezTo>
                <a:cubicBezTo>
                  <a:pt x="1668750" y="258175"/>
                  <a:pt x="1673444" y="255828"/>
                  <a:pt x="1678138" y="253481"/>
                </a:cubicBezTo>
                <a:cubicBezTo>
                  <a:pt x="1682832" y="251134"/>
                  <a:pt x="1692220" y="246440"/>
                  <a:pt x="1699262" y="241746"/>
                </a:cubicBezTo>
                <a:close/>
                <a:moveTo>
                  <a:pt x="1739161" y="204193"/>
                </a:moveTo>
                <a:cubicBezTo>
                  <a:pt x="1743856" y="199499"/>
                  <a:pt x="1748550" y="194805"/>
                  <a:pt x="1753244" y="190111"/>
                </a:cubicBezTo>
                <a:cubicBezTo>
                  <a:pt x="1755591" y="187764"/>
                  <a:pt x="1760285" y="185417"/>
                  <a:pt x="1762632" y="183070"/>
                </a:cubicBezTo>
                <a:cubicBezTo>
                  <a:pt x="1767326" y="178376"/>
                  <a:pt x="1774367" y="173681"/>
                  <a:pt x="1779061" y="168987"/>
                </a:cubicBezTo>
                <a:cubicBezTo>
                  <a:pt x="1781408" y="166640"/>
                  <a:pt x="1783755" y="164293"/>
                  <a:pt x="1786102" y="164293"/>
                </a:cubicBezTo>
                <a:cubicBezTo>
                  <a:pt x="1793144" y="159599"/>
                  <a:pt x="1800185" y="154905"/>
                  <a:pt x="1807226" y="150211"/>
                </a:cubicBezTo>
                <a:cubicBezTo>
                  <a:pt x="1809573" y="150211"/>
                  <a:pt x="1809573" y="147864"/>
                  <a:pt x="1811920" y="147864"/>
                </a:cubicBezTo>
                <a:cubicBezTo>
                  <a:pt x="1818961" y="143170"/>
                  <a:pt x="1826002" y="138476"/>
                  <a:pt x="1833043" y="133782"/>
                </a:cubicBezTo>
                <a:cubicBezTo>
                  <a:pt x="1833043" y="133782"/>
                  <a:pt x="1833043" y="133782"/>
                  <a:pt x="1833043" y="133782"/>
                </a:cubicBezTo>
                <a:cubicBezTo>
                  <a:pt x="1849473" y="124393"/>
                  <a:pt x="1863555" y="115005"/>
                  <a:pt x="1879984" y="105617"/>
                </a:cubicBezTo>
                <a:cubicBezTo>
                  <a:pt x="1912843" y="98576"/>
                  <a:pt x="1948049" y="91535"/>
                  <a:pt x="1980907" y="86841"/>
                </a:cubicBezTo>
                <a:cubicBezTo>
                  <a:pt x="1987948" y="86841"/>
                  <a:pt x="1992642" y="84494"/>
                  <a:pt x="1999684" y="84494"/>
                </a:cubicBezTo>
                <a:cubicBezTo>
                  <a:pt x="2006725" y="82147"/>
                  <a:pt x="2016113" y="82147"/>
                  <a:pt x="2023154" y="82147"/>
                </a:cubicBezTo>
                <a:cubicBezTo>
                  <a:pt x="2034889" y="79800"/>
                  <a:pt x="2046624" y="79800"/>
                  <a:pt x="2060707" y="77453"/>
                </a:cubicBezTo>
                <a:cubicBezTo>
                  <a:pt x="2067748" y="77453"/>
                  <a:pt x="2074789" y="75105"/>
                  <a:pt x="2084177" y="75105"/>
                </a:cubicBezTo>
                <a:cubicBezTo>
                  <a:pt x="2091218" y="75105"/>
                  <a:pt x="2098260" y="72758"/>
                  <a:pt x="2105301" y="72758"/>
                </a:cubicBezTo>
                <a:cubicBezTo>
                  <a:pt x="2105301" y="72758"/>
                  <a:pt x="2105301" y="72758"/>
                  <a:pt x="2105301" y="75105"/>
                </a:cubicBezTo>
                <a:cubicBezTo>
                  <a:pt x="2100607" y="77453"/>
                  <a:pt x="2095913" y="77453"/>
                  <a:pt x="2091218" y="79800"/>
                </a:cubicBezTo>
                <a:cubicBezTo>
                  <a:pt x="2084177" y="82147"/>
                  <a:pt x="2074789" y="84494"/>
                  <a:pt x="2067748" y="86841"/>
                </a:cubicBezTo>
                <a:cubicBezTo>
                  <a:pt x="2058360" y="89188"/>
                  <a:pt x="2048972" y="93882"/>
                  <a:pt x="2039583" y="96229"/>
                </a:cubicBezTo>
                <a:cubicBezTo>
                  <a:pt x="2032542" y="98576"/>
                  <a:pt x="2023154" y="100923"/>
                  <a:pt x="2013766" y="103270"/>
                </a:cubicBezTo>
                <a:cubicBezTo>
                  <a:pt x="2004378" y="105617"/>
                  <a:pt x="1994989" y="110311"/>
                  <a:pt x="1985601" y="112658"/>
                </a:cubicBezTo>
                <a:cubicBezTo>
                  <a:pt x="1976213" y="115005"/>
                  <a:pt x="1969172" y="117352"/>
                  <a:pt x="1959784" y="122046"/>
                </a:cubicBezTo>
                <a:cubicBezTo>
                  <a:pt x="1950396" y="126741"/>
                  <a:pt x="1941007" y="129088"/>
                  <a:pt x="1929272" y="133782"/>
                </a:cubicBezTo>
                <a:cubicBezTo>
                  <a:pt x="1922231" y="136129"/>
                  <a:pt x="1912843" y="140823"/>
                  <a:pt x="1905802" y="143170"/>
                </a:cubicBezTo>
                <a:cubicBezTo>
                  <a:pt x="1896414" y="147864"/>
                  <a:pt x="1884678" y="152558"/>
                  <a:pt x="1875290" y="157252"/>
                </a:cubicBezTo>
                <a:cubicBezTo>
                  <a:pt x="1868249" y="159599"/>
                  <a:pt x="1858861" y="164293"/>
                  <a:pt x="1851820" y="166640"/>
                </a:cubicBezTo>
                <a:cubicBezTo>
                  <a:pt x="1840084" y="171334"/>
                  <a:pt x="1830696" y="176028"/>
                  <a:pt x="1818961" y="180723"/>
                </a:cubicBezTo>
                <a:cubicBezTo>
                  <a:pt x="1811920" y="183070"/>
                  <a:pt x="1804879" y="187764"/>
                  <a:pt x="1797838" y="190111"/>
                </a:cubicBezTo>
                <a:cubicBezTo>
                  <a:pt x="1786102" y="197152"/>
                  <a:pt x="1774367" y="201846"/>
                  <a:pt x="1762632" y="208887"/>
                </a:cubicBezTo>
                <a:cubicBezTo>
                  <a:pt x="1755591" y="211234"/>
                  <a:pt x="1750897" y="215928"/>
                  <a:pt x="1743856" y="218275"/>
                </a:cubicBezTo>
                <a:cubicBezTo>
                  <a:pt x="1734467" y="222969"/>
                  <a:pt x="1727426" y="227664"/>
                  <a:pt x="1718038" y="232358"/>
                </a:cubicBezTo>
                <a:cubicBezTo>
                  <a:pt x="1720385" y="230011"/>
                  <a:pt x="1720385" y="230011"/>
                  <a:pt x="1722732" y="227664"/>
                </a:cubicBezTo>
                <a:cubicBezTo>
                  <a:pt x="1727426" y="222969"/>
                  <a:pt x="1729773" y="220622"/>
                  <a:pt x="1734467" y="215928"/>
                </a:cubicBezTo>
                <a:cubicBezTo>
                  <a:pt x="1732120" y="213581"/>
                  <a:pt x="1736814" y="208887"/>
                  <a:pt x="1739161" y="204193"/>
                </a:cubicBezTo>
                <a:close/>
                <a:moveTo>
                  <a:pt x="2180406" y="58676"/>
                </a:moveTo>
                <a:cubicBezTo>
                  <a:pt x="2192141" y="56329"/>
                  <a:pt x="2206224" y="53982"/>
                  <a:pt x="2217959" y="51635"/>
                </a:cubicBezTo>
                <a:cubicBezTo>
                  <a:pt x="2225000" y="51635"/>
                  <a:pt x="2229694" y="49288"/>
                  <a:pt x="2236735" y="49288"/>
                </a:cubicBezTo>
                <a:cubicBezTo>
                  <a:pt x="2255512" y="46941"/>
                  <a:pt x="2271941" y="44594"/>
                  <a:pt x="2290717" y="42247"/>
                </a:cubicBezTo>
                <a:cubicBezTo>
                  <a:pt x="2290717" y="42247"/>
                  <a:pt x="2293064" y="42247"/>
                  <a:pt x="2293064" y="42247"/>
                </a:cubicBezTo>
                <a:cubicBezTo>
                  <a:pt x="2304800" y="39900"/>
                  <a:pt x="2316535" y="39900"/>
                  <a:pt x="2330617" y="37553"/>
                </a:cubicBezTo>
                <a:cubicBezTo>
                  <a:pt x="2332964" y="46941"/>
                  <a:pt x="2340005" y="53982"/>
                  <a:pt x="2349394" y="53982"/>
                </a:cubicBezTo>
                <a:cubicBezTo>
                  <a:pt x="2354088" y="53982"/>
                  <a:pt x="2358782" y="51635"/>
                  <a:pt x="2361129" y="49288"/>
                </a:cubicBezTo>
                <a:cubicBezTo>
                  <a:pt x="2363476" y="51635"/>
                  <a:pt x="2365823" y="53982"/>
                  <a:pt x="2368170" y="58676"/>
                </a:cubicBezTo>
                <a:cubicBezTo>
                  <a:pt x="2368170" y="58676"/>
                  <a:pt x="2368170" y="61023"/>
                  <a:pt x="2370517" y="61023"/>
                </a:cubicBezTo>
                <a:cubicBezTo>
                  <a:pt x="2372864" y="65717"/>
                  <a:pt x="2377558" y="70411"/>
                  <a:pt x="2379905" y="77453"/>
                </a:cubicBezTo>
                <a:cubicBezTo>
                  <a:pt x="2379905" y="79800"/>
                  <a:pt x="2382252" y="79800"/>
                  <a:pt x="2382252" y="82147"/>
                </a:cubicBezTo>
                <a:cubicBezTo>
                  <a:pt x="2384599" y="84494"/>
                  <a:pt x="2384599" y="89188"/>
                  <a:pt x="2386946" y="91535"/>
                </a:cubicBezTo>
                <a:cubicBezTo>
                  <a:pt x="2384599" y="91535"/>
                  <a:pt x="2382252" y="91535"/>
                  <a:pt x="2379905" y="91535"/>
                </a:cubicBezTo>
                <a:cubicBezTo>
                  <a:pt x="2368170" y="93882"/>
                  <a:pt x="2356435" y="93882"/>
                  <a:pt x="2344699" y="96229"/>
                </a:cubicBezTo>
                <a:cubicBezTo>
                  <a:pt x="2340005" y="96229"/>
                  <a:pt x="2335311" y="98576"/>
                  <a:pt x="2328270" y="98576"/>
                </a:cubicBezTo>
                <a:cubicBezTo>
                  <a:pt x="2316535" y="100923"/>
                  <a:pt x="2304800" y="100923"/>
                  <a:pt x="2293064" y="103270"/>
                </a:cubicBezTo>
                <a:cubicBezTo>
                  <a:pt x="2288370" y="103270"/>
                  <a:pt x="2283676" y="105617"/>
                  <a:pt x="2278982" y="105617"/>
                </a:cubicBezTo>
                <a:cubicBezTo>
                  <a:pt x="2267247" y="107964"/>
                  <a:pt x="2255512" y="110311"/>
                  <a:pt x="2243776" y="110311"/>
                </a:cubicBezTo>
                <a:cubicBezTo>
                  <a:pt x="2239082" y="110311"/>
                  <a:pt x="2234388" y="112658"/>
                  <a:pt x="2227347" y="112658"/>
                </a:cubicBezTo>
                <a:cubicBezTo>
                  <a:pt x="2222653" y="112658"/>
                  <a:pt x="2220306" y="115005"/>
                  <a:pt x="2215612" y="115005"/>
                </a:cubicBezTo>
                <a:cubicBezTo>
                  <a:pt x="2213265" y="115005"/>
                  <a:pt x="2213265" y="112658"/>
                  <a:pt x="2210918" y="112658"/>
                </a:cubicBezTo>
                <a:cubicBezTo>
                  <a:pt x="2206224" y="107964"/>
                  <a:pt x="2203877" y="107964"/>
                  <a:pt x="2199183" y="105617"/>
                </a:cubicBezTo>
                <a:cubicBezTo>
                  <a:pt x="2194488" y="103270"/>
                  <a:pt x="2192141" y="100923"/>
                  <a:pt x="2187447" y="98576"/>
                </a:cubicBezTo>
                <a:cubicBezTo>
                  <a:pt x="2185100" y="96229"/>
                  <a:pt x="2180406" y="93882"/>
                  <a:pt x="2178059" y="93882"/>
                </a:cubicBezTo>
                <a:cubicBezTo>
                  <a:pt x="2173365" y="91535"/>
                  <a:pt x="2171018" y="89188"/>
                  <a:pt x="2166324" y="86841"/>
                </a:cubicBezTo>
                <a:cubicBezTo>
                  <a:pt x="2163977" y="84494"/>
                  <a:pt x="2159283" y="82147"/>
                  <a:pt x="2156936" y="79800"/>
                </a:cubicBezTo>
                <a:cubicBezTo>
                  <a:pt x="2152242" y="77453"/>
                  <a:pt x="2149895" y="77453"/>
                  <a:pt x="2145201" y="75105"/>
                </a:cubicBezTo>
                <a:cubicBezTo>
                  <a:pt x="2142854" y="75105"/>
                  <a:pt x="2142854" y="75105"/>
                  <a:pt x="2140506" y="72758"/>
                </a:cubicBezTo>
                <a:cubicBezTo>
                  <a:pt x="2140506" y="70411"/>
                  <a:pt x="2142854" y="68064"/>
                  <a:pt x="2142854" y="65717"/>
                </a:cubicBezTo>
                <a:cubicBezTo>
                  <a:pt x="2142854" y="65717"/>
                  <a:pt x="2142854" y="63370"/>
                  <a:pt x="2142854" y="63370"/>
                </a:cubicBezTo>
                <a:cubicBezTo>
                  <a:pt x="2147548" y="63370"/>
                  <a:pt x="2152242" y="61023"/>
                  <a:pt x="2156936" y="61023"/>
                </a:cubicBezTo>
                <a:cubicBezTo>
                  <a:pt x="2163977" y="61023"/>
                  <a:pt x="2171018" y="58676"/>
                  <a:pt x="2180406" y="58676"/>
                </a:cubicBezTo>
                <a:close/>
                <a:moveTo>
                  <a:pt x="2412764" y="28165"/>
                </a:moveTo>
                <a:cubicBezTo>
                  <a:pt x="2412764" y="28165"/>
                  <a:pt x="2415111" y="28165"/>
                  <a:pt x="2415111" y="28165"/>
                </a:cubicBezTo>
                <a:cubicBezTo>
                  <a:pt x="2419805" y="30512"/>
                  <a:pt x="2424499" y="32859"/>
                  <a:pt x="2426846" y="32859"/>
                </a:cubicBezTo>
                <a:cubicBezTo>
                  <a:pt x="2429193" y="32859"/>
                  <a:pt x="2429193" y="35206"/>
                  <a:pt x="2431540" y="35206"/>
                </a:cubicBezTo>
                <a:cubicBezTo>
                  <a:pt x="2431540" y="35206"/>
                  <a:pt x="2433887" y="35206"/>
                  <a:pt x="2433887" y="37553"/>
                </a:cubicBezTo>
                <a:cubicBezTo>
                  <a:pt x="2429193" y="37553"/>
                  <a:pt x="2424499" y="37553"/>
                  <a:pt x="2419805" y="35206"/>
                </a:cubicBezTo>
                <a:cubicBezTo>
                  <a:pt x="2410417" y="35206"/>
                  <a:pt x="2401029" y="32859"/>
                  <a:pt x="2389293" y="32859"/>
                </a:cubicBezTo>
                <a:cubicBezTo>
                  <a:pt x="2382252" y="32859"/>
                  <a:pt x="2375211" y="32859"/>
                  <a:pt x="2368170" y="30512"/>
                </a:cubicBezTo>
                <a:cubicBezTo>
                  <a:pt x="2368170" y="30512"/>
                  <a:pt x="2368170" y="30512"/>
                  <a:pt x="2368170" y="30512"/>
                </a:cubicBezTo>
                <a:cubicBezTo>
                  <a:pt x="2368170" y="30512"/>
                  <a:pt x="2368170" y="30512"/>
                  <a:pt x="2368170" y="28165"/>
                </a:cubicBezTo>
                <a:cubicBezTo>
                  <a:pt x="2379905" y="25818"/>
                  <a:pt x="2393987" y="25818"/>
                  <a:pt x="2405723" y="23470"/>
                </a:cubicBezTo>
                <a:cubicBezTo>
                  <a:pt x="2410417" y="28165"/>
                  <a:pt x="2410417" y="28165"/>
                  <a:pt x="2412764" y="28165"/>
                </a:cubicBezTo>
                <a:close/>
                <a:moveTo>
                  <a:pt x="2483175" y="46941"/>
                </a:moveTo>
                <a:cubicBezTo>
                  <a:pt x="2494910" y="49288"/>
                  <a:pt x="2506646" y="49288"/>
                  <a:pt x="2520728" y="51635"/>
                </a:cubicBezTo>
                <a:cubicBezTo>
                  <a:pt x="2530116" y="53982"/>
                  <a:pt x="2541851" y="53982"/>
                  <a:pt x="2551239" y="56329"/>
                </a:cubicBezTo>
                <a:cubicBezTo>
                  <a:pt x="2565322" y="58676"/>
                  <a:pt x="2579404" y="61023"/>
                  <a:pt x="2591139" y="63370"/>
                </a:cubicBezTo>
                <a:cubicBezTo>
                  <a:pt x="2600528" y="65717"/>
                  <a:pt x="2607569" y="65717"/>
                  <a:pt x="2616957" y="68064"/>
                </a:cubicBezTo>
                <a:cubicBezTo>
                  <a:pt x="2633386" y="70411"/>
                  <a:pt x="2647469" y="75105"/>
                  <a:pt x="2663898" y="77453"/>
                </a:cubicBezTo>
                <a:cubicBezTo>
                  <a:pt x="2647469" y="77453"/>
                  <a:pt x="2633386" y="77453"/>
                  <a:pt x="2616957" y="77453"/>
                </a:cubicBezTo>
                <a:cubicBezTo>
                  <a:pt x="2593486" y="77453"/>
                  <a:pt x="2572363" y="77453"/>
                  <a:pt x="2548892" y="77453"/>
                </a:cubicBezTo>
                <a:cubicBezTo>
                  <a:pt x="2544198" y="77453"/>
                  <a:pt x="2539504" y="77453"/>
                  <a:pt x="2534810" y="77453"/>
                </a:cubicBezTo>
                <a:cubicBezTo>
                  <a:pt x="2523075" y="77453"/>
                  <a:pt x="2511340" y="77453"/>
                  <a:pt x="2499605" y="79800"/>
                </a:cubicBezTo>
                <a:cubicBezTo>
                  <a:pt x="2499605" y="70411"/>
                  <a:pt x="2490216" y="61023"/>
                  <a:pt x="2480828" y="61023"/>
                </a:cubicBezTo>
                <a:cubicBezTo>
                  <a:pt x="2476134" y="61023"/>
                  <a:pt x="2473787" y="63370"/>
                  <a:pt x="2469093" y="65717"/>
                </a:cubicBezTo>
                <a:cubicBezTo>
                  <a:pt x="2469093" y="65717"/>
                  <a:pt x="2469093" y="65717"/>
                  <a:pt x="2469093" y="65717"/>
                </a:cubicBezTo>
                <a:cubicBezTo>
                  <a:pt x="2466746" y="63370"/>
                  <a:pt x="2466746" y="63370"/>
                  <a:pt x="2464399" y="61023"/>
                </a:cubicBezTo>
                <a:cubicBezTo>
                  <a:pt x="2462052" y="58676"/>
                  <a:pt x="2457358" y="53982"/>
                  <a:pt x="2455011" y="51635"/>
                </a:cubicBezTo>
                <a:cubicBezTo>
                  <a:pt x="2452664" y="49288"/>
                  <a:pt x="2452664" y="49288"/>
                  <a:pt x="2450317" y="46941"/>
                </a:cubicBezTo>
                <a:cubicBezTo>
                  <a:pt x="2447970" y="44594"/>
                  <a:pt x="2445622" y="42247"/>
                  <a:pt x="2443275" y="42247"/>
                </a:cubicBezTo>
                <a:cubicBezTo>
                  <a:pt x="2445622" y="42247"/>
                  <a:pt x="2450317" y="42247"/>
                  <a:pt x="2452664" y="42247"/>
                </a:cubicBezTo>
                <a:cubicBezTo>
                  <a:pt x="2462052" y="44594"/>
                  <a:pt x="2471440" y="44594"/>
                  <a:pt x="2483175" y="46941"/>
                </a:cubicBezTo>
                <a:close/>
                <a:moveTo>
                  <a:pt x="2722574" y="82147"/>
                </a:moveTo>
                <a:cubicBezTo>
                  <a:pt x="2729615" y="82147"/>
                  <a:pt x="2736656" y="82147"/>
                  <a:pt x="2741350" y="84494"/>
                </a:cubicBezTo>
                <a:cubicBezTo>
                  <a:pt x="2753086" y="84494"/>
                  <a:pt x="2762474" y="86841"/>
                  <a:pt x="2774209" y="86841"/>
                </a:cubicBezTo>
                <a:cubicBezTo>
                  <a:pt x="2781250" y="86841"/>
                  <a:pt x="2788291" y="89188"/>
                  <a:pt x="2795332" y="89188"/>
                </a:cubicBezTo>
                <a:cubicBezTo>
                  <a:pt x="2807068" y="89188"/>
                  <a:pt x="2816456" y="91535"/>
                  <a:pt x="2828191" y="91535"/>
                </a:cubicBezTo>
                <a:cubicBezTo>
                  <a:pt x="2835232" y="91535"/>
                  <a:pt x="2842273" y="93882"/>
                  <a:pt x="2849314" y="93882"/>
                </a:cubicBezTo>
                <a:cubicBezTo>
                  <a:pt x="2858703" y="93882"/>
                  <a:pt x="2870438" y="96229"/>
                  <a:pt x="2879826" y="96229"/>
                </a:cubicBezTo>
                <a:cubicBezTo>
                  <a:pt x="2886867" y="96229"/>
                  <a:pt x="2893908" y="98576"/>
                  <a:pt x="2903296" y="98576"/>
                </a:cubicBezTo>
                <a:cubicBezTo>
                  <a:pt x="2912685" y="100923"/>
                  <a:pt x="2922073" y="100923"/>
                  <a:pt x="2933808" y="103270"/>
                </a:cubicBezTo>
                <a:cubicBezTo>
                  <a:pt x="2940849" y="103270"/>
                  <a:pt x="2950237" y="105617"/>
                  <a:pt x="2957279" y="107964"/>
                </a:cubicBezTo>
                <a:cubicBezTo>
                  <a:pt x="2966667" y="110311"/>
                  <a:pt x="2976055" y="110311"/>
                  <a:pt x="2985443" y="112658"/>
                </a:cubicBezTo>
                <a:cubicBezTo>
                  <a:pt x="2992484" y="115005"/>
                  <a:pt x="3001872" y="115005"/>
                  <a:pt x="3008914" y="117352"/>
                </a:cubicBezTo>
                <a:cubicBezTo>
                  <a:pt x="3013608" y="117352"/>
                  <a:pt x="3015955" y="119699"/>
                  <a:pt x="3020649" y="119699"/>
                </a:cubicBezTo>
                <a:cubicBezTo>
                  <a:pt x="3020649" y="119699"/>
                  <a:pt x="3020649" y="122046"/>
                  <a:pt x="3020649" y="122046"/>
                </a:cubicBezTo>
                <a:cubicBezTo>
                  <a:pt x="3020649" y="122046"/>
                  <a:pt x="3020649" y="122046"/>
                  <a:pt x="3020649" y="122046"/>
                </a:cubicBezTo>
                <a:cubicBezTo>
                  <a:pt x="3018302" y="122046"/>
                  <a:pt x="3015955" y="122046"/>
                  <a:pt x="3015955" y="122046"/>
                </a:cubicBezTo>
                <a:cubicBezTo>
                  <a:pt x="3008914" y="122046"/>
                  <a:pt x="3001872" y="122046"/>
                  <a:pt x="2994831" y="124393"/>
                </a:cubicBezTo>
                <a:cubicBezTo>
                  <a:pt x="2987790" y="124393"/>
                  <a:pt x="2980749" y="126741"/>
                  <a:pt x="2973708" y="126741"/>
                </a:cubicBezTo>
                <a:cubicBezTo>
                  <a:pt x="2966667" y="126741"/>
                  <a:pt x="2959626" y="129088"/>
                  <a:pt x="2952585" y="129088"/>
                </a:cubicBezTo>
                <a:cubicBezTo>
                  <a:pt x="2945543" y="131435"/>
                  <a:pt x="2938502" y="131435"/>
                  <a:pt x="2929114" y="133782"/>
                </a:cubicBezTo>
                <a:cubicBezTo>
                  <a:pt x="2922073" y="136129"/>
                  <a:pt x="2915032" y="136129"/>
                  <a:pt x="2910338" y="138476"/>
                </a:cubicBezTo>
                <a:cubicBezTo>
                  <a:pt x="2905644" y="140823"/>
                  <a:pt x="2898602" y="140823"/>
                  <a:pt x="2893908" y="143170"/>
                </a:cubicBezTo>
                <a:cubicBezTo>
                  <a:pt x="2872785" y="136129"/>
                  <a:pt x="2851661" y="129088"/>
                  <a:pt x="2830538" y="122046"/>
                </a:cubicBezTo>
                <a:cubicBezTo>
                  <a:pt x="2821150" y="119699"/>
                  <a:pt x="2814109" y="117352"/>
                  <a:pt x="2804721" y="115005"/>
                </a:cubicBezTo>
                <a:cubicBezTo>
                  <a:pt x="2790638" y="110311"/>
                  <a:pt x="2776556" y="105617"/>
                  <a:pt x="2760127" y="100923"/>
                </a:cubicBezTo>
                <a:cubicBezTo>
                  <a:pt x="2750738" y="98576"/>
                  <a:pt x="2741350" y="96229"/>
                  <a:pt x="2731962" y="93882"/>
                </a:cubicBezTo>
                <a:cubicBezTo>
                  <a:pt x="2717880" y="89188"/>
                  <a:pt x="2706145" y="86841"/>
                  <a:pt x="2692062" y="82147"/>
                </a:cubicBezTo>
                <a:cubicBezTo>
                  <a:pt x="2687368" y="82147"/>
                  <a:pt x="2685021" y="79800"/>
                  <a:pt x="2680327" y="79800"/>
                </a:cubicBezTo>
                <a:cubicBezTo>
                  <a:pt x="2682674" y="79800"/>
                  <a:pt x="2685021" y="79800"/>
                  <a:pt x="2687368" y="79800"/>
                </a:cubicBezTo>
                <a:cubicBezTo>
                  <a:pt x="2699103" y="82147"/>
                  <a:pt x="2710839" y="82147"/>
                  <a:pt x="2722574" y="82147"/>
                </a:cubicBezTo>
                <a:close/>
                <a:moveTo>
                  <a:pt x="3072284" y="122046"/>
                </a:moveTo>
                <a:cubicBezTo>
                  <a:pt x="3076978" y="122046"/>
                  <a:pt x="3084019" y="122046"/>
                  <a:pt x="3088713" y="122046"/>
                </a:cubicBezTo>
                <a:cubicBezTo>
                  <a:pt x="3091060" y="122046"/>
                  <a:pt x="3095754" y="122046"/>
                  <a:pt x="3098101" y="122046"/>
                </a:cubicBezTo>
                <a:cubicBezTo>
                  <a:pt x="3102795" y="122046"/>
                  <a:pt x="3107489" y="122046"/>
                  <a:pt x="3112184" y="124393"/>
                </a:cubicBezTo>
                <a:cubicBezTo>
                  <a:pt x="3116878" y="124393"/>
                  <a:pt x="3119225" y="124393"/>
                  <a:pt x="3123919" y="126741"/>
                </a:cubicBezTo>
                <a:cubicBezTo>
                  <a:pt x="3128613" y="126741"/>
                  <a:pt x="3133307" y="129088"/>
                  <a:pt x="3135654" y="129088"/>
                </a:cubicBezTo>
                <a:cubicBezTo>
                  <a:pt x="3138001" y="129088"/>
                  <a:pt x="3142695" y="131435"/>
                  <a:pt x="3145042" y="131435"/>
                </a:cubicBezTo>
                <a:cubicBezTo>
                  <a:pt x="3147389" y="133782"/>
                  <a:pt x="3152083" y="133782"/>
                  <a:pt x="3154430" y="136129"/>
                </a:cubicBezTo>
                <a:cubicBezTo>
                  <a:pt x="3156778" y="136129"/>
                  <a:pt x="3159125" y="138476"/>
                  <a:pt x="3161472" y="138476"/>
                </a:cubicBezTo>
                <a:cubicBezTo>
                  <a:pt x="3168513" y="140823"/>
                  <a:pt x="3173207" y="145517"/>
                  <a:pt x="3180248" y="147864"/>
                </a:cubicBezTo>
                <a:cubicBezTo>
                  <a:pt x="3182595" y="150211"/>
                  <a:pt x="3184942" y="152558"/>
                  <a:pt x="3189636" y="152558"/>
                </a:cubicBezTo>
                <a:cubicBezTo>
                  <a:pt x="3194330" y="154905"/>
                  <a:pt x="3196677" y="157252"/>
                  <a:pt x="3201371" y="159599"/>
                </a:cubicBezTo>
                <a:cubicBezTo>
                  <a:pt x="3203718" y="161946"/>
                  <a:pt x="3208412" y="164293"/>
                  <a:pt x="3210760" y="166640"/>
                </a:cubicBezTo>
                <a:cubicBezTo>
                  <a:pt x="3213106" y="168987"/>
                  <a:pt x="3217801" y="171334"/>
                  <a:pt x="3220148" y="173681"/>
                </a:cubicBezTo>
                <a:cubicBezTo>
                  <a:pt x="3222495" y="176028"/>
                  <a:pt x="3227189" y="178376"/>
                  <a:pt x="3229536" y="180723"/>
                </a:cubicBezTo>
                <a:cubicBezTo>
                  <a:pt x="3231883" y="183070"/>
                  <a:pt x="3236577" y="185417"/>
                  <a:pt x="3238924" y="187764"/>
                </a:cubicBezTo>
                <a:cubicBezTo>
                  <a:pt x="3238924" y="187764"/>
                  <a:pt x="3238924" y="187764"/>
                  <a:pt x="3238924" y="187764"/>
                </a:cubicBezTo>
                <a:cubicBezTo>
                  <a:pt x="3231883" y="185417"/>
                  <a:pt x="3227189" y="183070"/>
                  <a:pt x="3220148" y="180723"/>
                </a:cubicBezTo>
                <a:cubicBezTo>
                  <a:pt x="3213106" y="178376"/>
                  <a:pt x="3206066" y="176028"/>
                  <a:pt x="3199024" y="171334"/>
                </a:cubicBezTo>
                <a:cubicBezTo>
                  <a:pt x="3187289" y="166640"/>
                  <a:pt x="3175554" y="161946"/>
                  <a:pt x="3163819" y="159599"/>
                </a:cubicBezTo>
                <a:cubicBezTo>
                  <a:pt x="3156778" y="157252"/>
                  <a:pt x="3149736" y="154905"/>
                  <a:pt x="3145042" y="152558"/>
                </a:cubicBezTo>
                <a:cubicBezTo>
                  <a:pt x="3128613" y="147864"/>
                  <a:pt x="3112184" y="140823"/>
                  <a:pt x="3098101" y="136129"/>
                </a:cubicBezTo>
                <a:cubicBezTo>
                  <a:pt x="3095754" y="136129"/>
                  <a:pt x="3093407" y="133782"/>
                  <a:pt x="3091060" y="133782"/>
                </a:cubicBezTo>
                <a:cubicBezTo>
                  <a:pt x="3079325" y="129088"/>
                  <a:pt x="3065243" y="126741"/>
                  <a:pt x="3053508" y="122046"/>
                </a:cubicBezTo>
                <a:cubicBezTo>
                  <a:pt x="3053508" y="119699"/>
                  <a:pt x="3053508" y="119699"/>
                  <a:pt x="3053508" y="117352"/>
                </a:cubicBezTo>
                <a:cubicBezTo>
                  <a:pt x="3055854" y="117352"/>
                  <a:pt x="3055854" y="117352"/>
                  <a:pt x="3058202" y="117352"/>
                </a:cubicBezTo>
                <a:cubicBezTo>
                  <a:pt x="3067590" y="122046"/>
                  <a:pt x="3069937" y="122046"/>
                  <a:pt x="3072284" y="122046"/>
                </a:cubicBezTo>
                <a:close/>
                <a:moveTo>
                  <a:pt x="3283518" y="208887"/>
                </a:moveTo>
                <a:cubicBezTo>
                  <a:pt x="3292906" y="213581"/>
                  <a:pt x="3304641" y="218275"/>
                  <a:pt x="3314030" y="222969"/>
                </a:cubicBezTo>
                <a:cubicBezTo>
                  <a:pt x="3321071" y="225316"/>
                  <a:pt x="3330459" y="230011"/>
                  <a:pt x="3337500" y="232358"/>
                </a:cubicBezTo>
                <a:cubicBezTo>
                  <a:pt x="3346888" y="237052"/>
                  <a:pt x="3358624" y="241746"/>
                  <a:pt x="3368012" y="246440"/>
                </a:cubicBezTo>
                <a:cubicBezTo>
                  <a:pt x="3375053" y="248787"/>
                  <a:pt x="3384441" y="253481"/>
                  <a:pt x="3391482" y="258175"/>
                </a:cubicBezTo>
                <a:cubicBezTo>
                  <a:pt x="3400870" y="262869"/>
                  <a:pt x="3412605" y="267563"/>
                  <a:pt x="3421994" y="272257"/>
                </a:cubicBezTo>
                <a:cubicBezTo>
                  <a:pt x="3429035" y="276951"/>
                  <a:pt x="3438423" y="279299"/>
                  <a:pt x="3445464" y="283993"/>
                </a:cubicBezTo>
                <a:cubicBezTo>
                  <a:pt x="3450158" y="286340"/>
                  <a:pt x="3454852" y="288687"/>
                  <a:pt x="3459546" y="291034"/>
                </a:cubicBezTo>
                <a:cubicBezTo>
                  <a:pt x="3459546" y="291034"/>
                  <a:pt x="3461894" y="293381"/>
                  <a:pt x="3461894" y="293381"/>
                </a:cubicBezTo>
                <a:cubicBezTo>
                  <a:pt x="3464241" y="295728"/>
                  <a:pt x="3468935" y="298075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71282" y="302769"/>
                  <a:pt x="3471282" y="302769"/>
                  <a:pt x="3471282" y="302769"/>
                </a:cubicBezTo>
                <a:cubicBezTo>
                  <a:pt x="3466588" y="302769"/>
                  <a:pt x="3464241" y="300422"/>
                  <a:pt x="3459546" y="300422"/>
                </a:cubicBezTo>
                <a:cubicBezTo>
                  <a:pt x="3452505" y="300422"/>
                  <a:pt x="3447811" y="298075"/>
                  <a:pt x="3440770" y="298075"/>
                </a:cubicBezTo>
                <a:cubicBezTo>
                  <a:pt x="3436076" y="298075"/>
                  <a:pt x="3433729" y="298075"/>
                  <a:pt x="3429035" y="295728"/>
                </a:cubicBezTo>
                <a:cubicBezTo>
                  <a:pt x="3421994" y="295728"/>
                  <a:pt x="3414953" y="295728"/>
                  <a:pt x="3407911" y="293381"/>
                </a:cubicBezTo>
                <a:cubicBezTo>
                  <a:pt x="3405565" y="293381"/>
                  <a:pt x="3400870" y="293381"/>
                  <a:pt x="3398523" y="293381"/>
                </a:cubicBezTo>
                <a:cubicBezTo>
                  <a:pt x="3389135" y="293381"/>
                  <a:pt x="3377400" y="293381"/>
                  <a:pt x="3368012" y="293381"/>
                </a:cubicBezTo>
                <a:cubicBezTo>
                  <a:pt x="3360970" y="293381"/>
                  <a:pt x="3353929" y="293381"/>
                  <a:pt x="3346888" y="293381"/>
                </a:cubicBezTo>
                <a:cubicBezTo>
                  <a:pt x="3344541" y="291034"/>
                  <a:pt x="3344541" y="288687"/>
                  <a:pt x="3342194" y="286340"/>
                </a:cubicBezTo>
                <a:cubicBezTo>
                  <a:pt x="3337500" y="281646"/>
                  <a:pt x="3335153" y="276951"/>
                  <a:pt x="3330459" y="269910"/>
                </a:cubicBezTo>
                <a:cubicBezTo>
                  <a:pt x="3328112" y="267563"/>
                  <a:pt x="3325765" y="262869"/>
                  <a:pt x="3323418" y="260522"/>
                </a:cubicBezTo>
                <a:cubicBezTo>
                  <a:pt x="3318724" y="255828"/>
                  <a:pt x="3316377" y="251134"/>
                  <a:pt x="3311683" y="246440"/>
                </a:cubicBezTo>
                <a:cubicBezTo>
                  <a:pt x="3309336" y="244093"/>
                  <a:pt x="3306988" y="241746"/>
                  <a:pt x="3304641" y="237052"/>
                </a:cubicBezTo>
                <a:cubicBezTo>
                  <a:pt x="3297600" y="230011"/>
                  <a:pt x="3292906" y="222969"/>
                  <a:pt x="3285865" y="218275"/>
                </a:cubicBezTo>
                <a:cubicBezTo>
                  <a:pt x="3283518" y="215928"/>
                  <a:pt x="3281171" y="213581"/>
                  <a:pt x="3278824" y="211234"/>
                </a:cubicBezTo>
                <a:cubicBezTo>
                  <a:pt x="3274130" y="206540"/>
                  <a:pt x="3269436" y="201846"/>
                  <a:pt x="3264742" y="199499"/>
                </a:cubicBezTo>
                <a:cubicBezTo>
                  <a:pt x="3262395" y="199499"/>
                  <a:pt x="3262395" y="197152"/>
                  <a:pt x="3260047" y="194805"/>
                </a:cubicBezTo>
                <a:cubicBezTo>
                  <a:pt x="3262395" y="194805"/>
                  <a:pt x="3262395" y="194805"/>
                  <a:pt x="3264742" y="197152"/>
                </a:cubicBezTo>
                <a:cubicBezTo>
                  <a:pt x="3267089" y="201846"/>
                  <a:pt x="3274130" y="204193"/>
                  <a:pt x="3283518" y="208887"/>
                </a:cubicBezTo>
                <a:close/>
                <a:moveTo>
                  <a:pt x="3544040" y="363792"/>
                </a:moveTo>
                <a:cubicBezTo>
                  <a:pt x="3553428" y="373180"/>
                  <a:pt x="3560469" y="382569"/>
                  <a:pt x="3569858" y="391957"/>
                </a:cubicBezTo>
                <a:cubicBezTo>
                  <a:pt x="3572205" y="394304"/>
                  <a:pt x="3574552" y="396651"/>
                  <a:pt x="3574552" y="398998"/>
                </a:cubicBezTo>
                <a:cubicBezTo>
                  <a:pt x="3567511" y="391957"/>
                  <a:pt x="3560469" y="384916"/>
                  <a:pt x="3555775" y="377874"/>
                </a:cubicBezTo>
                <a:cubicBezTo>
                  <a:pt x="3555775" y="377874"/>
                  <a:pt x="3555775" y="377874"/>
                  <a:pt x="3555775" y="377874"/>
                </a:cubicBezTo>
                <a:cubicBezTo>
                  <a:pt x="3541693" y="363792"/>
                  <a:pt x="3527611" y="349710"/>
                  <a:pt x="3515876" y="337975"/>
                </a:cubicBezTo>
                <a:cubicBezTo>
                  <a:pt x="3513528" y="335628"/>
                  <a:pt x="3511182" y="333281"/>
                  <a:pt x="3508834" y="330934"/>
                </a:cubicBezTo>
                <a:cubicBezTo>
                  <a:pt x="3506487" y="328586"/>
                  <a:pt x="3504140" y="326239"/>
                  <a:pt x="3499446" y="323892"/>
                </a:cubicBezTo>
                <a:cubicBezTo>
                  <a:pt x="3501793" y="323892"/>
                  <a:pt x="3501793" y="321545"/>
                  <a:pt x="3504140" y="321545"/>
                </a:cubicBezTo>
                <a:cubicBezTo>
                  <a:pt x="3518223" y="335628"/>
                  <a:pt x="3529958" y="347363"/>
                  <a:pt x="3544040" y="363792"/>
                </a:cubicBezTo>
                <a:cubicBezTo>
                  <a:pt x="3544040" y="361445"/>
                  <a:pt x="3544040" y="363792"/>
                  <a:pt x="3544040" y="363792"/>
                </a:cubicBezTo>
                <a:close/>
                <a:moveTo>
                  <a:pt x="3691904" y="478797"/>
                </a:moveTo>
                <a:cubicBezTo>
                  <a:pt x="3701292" y="478797"/>
                  <a:pt x="3710681" y="478797"/>
                  <a:pt x="3722416" y="481145"/>
                </a:cubicBezTo>
                <a:cubicBezTo>
                  <a:pt x="3727110" y="481145"/>
                  <a:pt x="3729457" y="481145"/>
                  <a:pt x="3734151" y="483492"/>
                </a:cubicBezTo>
                <a:cubicBezTo>
                  <a:pt x="3741192" y="483492"/>
                  <a:pt x="3745886" y="485839"/>
                  <a:pt x="3752927" y="485839"/>
                </a:cubicBezTo>
                <a:cubicBezTo>
                  <a:pt x="3757622" y="485839"/>
                  <a:pt x="3764662" y="488186"/>
                  <a:pt x="3769357" y="488186"/>
                </a:cubicBezTo>
                <a:cubicBezTo>
                  <a:pt x="3774051" y="488186"/>
                  <a:pt x="3778745" y="490533"/>
                  <a:pt x="3783439" y="490533"/>
                </a:cubicBezTo>
                <a:cubicBezTo>
                  <a:pt x="3790480" y="492880"/>
                  <a:pt x="3795174" y="492880"/>
                  <a:pt x="3802215" y="495227"/>
                </a:cubicBezTo>
                <a:cubicBezTo>
                  <a:pt x="3806909" y="495227"/>
                  <a:pt x="3809256" y="497574"/>
                  <a:pt x="3813950" y="497574"/>
                </a:cubicBezTo>
                <a:cubicBezTo>
                  <a:pt x="3816298" y="497574"/>
                  <a:pt x="3820992" y="499921"/>
                  <a:pt x="3823339" y="499921"/>
                </a:cubicBezTo>
                <a:cubicBezTo>
                  <a:pt x="3830380" y="504615"/>
                  <a:pt x="3837421" y="509309"/>
                  <a:pt x="3844462" y="516350"/>
                </a:cubicBezTo>
                <a:cubicBezTo>
                  <a:pt x="3849156" y="518697"/>
                  <a:pt x="3853850" y="523391"/>
                  <a:pt x="3858544" y="525738"/>
                </a:cubicBezTo>
                <a:cubicBezTo>
                  <a:pt x="3872627" y="535127"/>
                  <a:pt x="3884362" y="544515"/>
                  <a:pt x="3898444" y="553903"/>
                </a:cubicBezTo>
                <a:cubicBezTo>
                  <a:pt x="3900791" y="556250"/>
                  <a:pt x="3903138" y="556250"/>
                  <a:pt x="3905485" y="558597"/>
                </a:cubicBezTo>
                <a:cubicBezTo>
                  <a:pt x="3926609" y="575026"/>
                  <a:pt x="3945385" y="589109"/>
                  <a:pt x="3964161" y="605538"/>
                </a:cubicBezTo>
                <a:cubicBezTo>
                  <a:pt x="3961814" y="605538"/>
                  <a:pt x="3961814" y="603191"/>
                  <a:pt x="3959467" y="603191"/>
                </a:cubicBezTo>
                <a:cubicBezTo>
                  <a:pt x="3952426" y="598497"/>
                  <a:pt x="3947732" y="596150"/>
                  <a:pt x="3940691" y="591456"/>
                </a:cubicBezTo>
                <a:cubicBezTo>
                  <a:pt x="3933650" y="589109"/>
                  <a:pt x="3928956" y="584415"/>
                  <a:pt x="3921915" y="582068"/>
                </a:cubicBezTo>
                <a:cubicBezTo>
                  <a:pt x="3914874" y="577373"/>
                  <a:pt x="3907832" y="575026"/>
                  <a:pt x="3900791" y="570332"/>
                </a:cubicBezTo>
                <a:cubicBezTo>
                  <a:pt x="3886709" y="563291"/>
                  <a:pt x="3872627" y="556250"/>
                  <a:pt x="3858544" y="549209"/>
                </a:cubicBezTo>
                <a:cubicBezTo>
                  <a:pt x="3851503" y="546862"/>
                  <a:pt x="3844462" y="542168"/>
                  <a:pt x="3837421" y="539821"/>
                </a:cubicBezTo>
                <a:cubicBezTo>
                  <a:pt x="3820992" y="532780"/>
                  <a:pt x="3806909" y="525738"/>
                  <a:pt x="3790480" y="521044"/>
                </a:cubicBezTo>
                <a:cubicBezTo>
                  <a:pt x="3785786" y="518697"/>
                  <a:pt x="3778745" y="516350"/>
                  <a:pt x="3774051" y="514003"/>
                </a:cubicBezTo>
                <a:cubicBezTo>
                  <a:pt x="3757622" y="506962"/>
                  <a:pt x="3738845" y="502268"/>
                  <a:pt x="3722416" y="497574"/>
                </a:cubicBezTo>
                <a:cubicBezTo>
                  <a:pt x="3720069" y="497574"/>
                  <a:pt x="3717721" y="495227"/>
                  <a:pt x="3715375" y="495227"/>
                </a:cubicBezTo>
                <a:cubicBezTo>
                  <a:pt x="3701292" y="490533"/>
                  <a:pt x="3684863" y="485839"/>
                  <a:pt x="3670781" y="483492"/>
                </a:cubicBezTo>
                <a:cubicBezTo>
                  <a:pt x="3670781" y="481145"/>
                  <a:pt x="3670781" y="481145"/>
                  <a:pt x="3670781" y="478797"/>
                </a:cubicBezTo>
                <a:cubicBezTo>
                  <a:pt x="3670781" y="478797"/>
                  <a:pt x="3670781" y="478797"/>
                  <a:pt x="3670781" y="478797"/>
                </a:cubicBezTo>
                <a:cubicBezTo>
                  <a:pt x="3673128" y="478797"/>
                  <a:pt x="3673128" y="478797"/>
                  <a:pt x="3675475" y="478797"/>
                </a:cubicBezTo>
                <a:cubicBezTo>
                  <a:pt x="3677822" y="478797"/>
                  <a:pt x="3684863" y="478797"/>
                  <a:pt x="3691904" y="478797"/>
                </a:cubicBezTo>
                <a:close/>
                <a:moveTo>
                  <a:pt x="4234072" y="863713"/>
                </a:moveTo>
                <a:cubicBezTo>
                  <a:pt x="4236419" y="866060"/>
                  <a:pt x="4238766" y="870754"/>
                  <a:pt x="4241113" y="873101"/>
                </a:cubicBezTo>
                <a:cubicBezTo>
                  <a:pt x="4241113" y="873101"/>
                  <a:pt x="4241113" y="873101"/>
                  <a:pt x="4241113" y="873101"/>
                </a:cubicBezTo>
                <a:cubicBezTo>
                  <a:pt x="4238766" y="870754"/>
                  <a:pt x="4236419" y="868407"/>
                  <a:pt x="4234072" y="866060"/>
                </a:cubicBezTo>
                <a:cubicBezTo>
                  <a:pt x="4224684" y="856672"/>
                  <a:pt x="4215296" y="844937"/>
                  <a:pt x="4205907" y="835549"/>
                </a:cubicBezTo>
                <a:cubicBezTo>
                  <a:pt x="4198866" y="828507"/>
                  <a:pt x="4191825" y="821466"/>
                  <a:pt x="4184784" y="814425"/>
                </a:cubicBezTo>
                <a:cubicBezTo>
                  <a:pt x="4177743" y="805037"/>
                  <a:pt x="4168355" y="797996"/>
                  <a:pt x="4161313" y="788608"/>
                </a:cubicBezTo>
                <a:cubicBezTo>
                  <a:pt x="4154272" y="779219"/>
                  <a:pt x="4144884" y="772178"/>
                  <a:pt x="4137843" y="765137"/>
                </a:cubicBezTo>
                <a:cubicBezTo>
                  <a:pt x="4130802" y="758096"/>
                  <a:pt x="4123761" y="751055"/>
                  <a:pt x="4119067" y="746361"/>
                </a:cubicBezTo>
                <a:cubicBezTo>
                  <a:pt x="4109678" y="736973"/>
                  <a:pt x="4100290" y="727584"/>
                  <a:pt x="4090902" y="718196"/>
                </a:cubicBezTo>
                <a:cubicBezTo>
                  <a:pt x="4086208" y="713502"/>
                  <a:pt x="4081514" y="711155"/>
                  <a:pt x="4076820" y="706461"/>
                </a:cubicBezTo>
                <a:cubicBezTo>
                  <a:pt x="4046308" y="678296"/>
                  <a:pt x="4015797" y="652479"/>
                  <a:pt x="3985285" y="624314"/>
                </a:cubicBezTo>
                <a:cubicBezTo>
                  <a:pt x="4043961" y="661867"/>
                  <a:pt x="4100290" y="701767"/>
                  <a:pt x="4154272" y="748708"/>
                </a:cubicBezTo>
                <a:cubicBezTo>
                  <a:pt x="4180090" y="779219"/>
                  <a:pt x="4205907" y="814425"/>
                  <a:pt x="4229378" y="849631"/>
                </a:cubicBezTo>
                <a:cubicBezTo>
                  <a:pt x="4229378" y="854325"/>
                  <a:pt x="4231725" y="859019"/>
                  <a:pt x="4234072" y="863713"/>
                </a:cubicBezTo>
                <a:close/>
                <a:moveTo>
                  <a:pt x="4304483" y="948207"/>
                </a:moveTo>
                <a:cubicBezTo>
                  <a:pt x="4311524" y="957595"/>
                  <a:pt x="4320913" y="966983"/>
                  <a:pt x="4327954" y="976371"/>
                </a:cubicBezTo>
                <a:cubicBezTo>
                  <a:pt x="4334995" y="983412"/>
                  <a:pt x="4342036" y="992801"/>
                  <a:pt x="4349077" y="999842"/>
                </a:cubicBezTo>
                <a:cubicBezTo>
                  <a:pt x="4356118" y="1009230"/>
                  <a:pt x="4365507" y="1018618"/>
                  <a:pt x="4372548" y="1028006"/>
                </a:cubicBezTo>
                <a:cubicBezTo>
                  <a:pt x="4379589" y="1035047"/>
                  <a:pt x="4384283" y="1044436"/>
                  <a:pt x="4391324" y="1051477"/>
                </a:cubicBezTo>
                <a:cubicBezTo>
                  <a:pt x="4398365" y="1060865"/>
                  <a:pt x="4407753" y="1072600"/>
                  <a:pt x="4414795" y="1081988"/>
                </a:cubicBezTo>
                <a:cubicBezTo>
                  <a:pt x="4419489" y="1089030"/>
                  <a:pt x="4426530" y="1098418"/>
                  <a:pt x="4433571" y="1105459"/>
                </a:cubicBezTo>
                <a:cubicBezTo>
                  <a:pt x="4440612" y="1117194"/>
                  <a:pt x="4450000" y="1126582"/>
                  <a:pt x="4457041" y="1138318"/>
                </a:cubicBezTo>
                <a:cubicBezTo>
                  <a:pt x="4461736" y="1145359"/>
                  <a:pt x="4468776" y="1154747"/>
                  <a:pt x="4473471" y="1161788"/>
                </a:cubicBezTo>
                <a:cubicBezTo>
                  <a:pt x="4480512" y="1173523"/>
                  <a:pt x="4489900" y="1185259"/>
                  <a:pt x="4496941" y="1196994"/>
                </a:cubicBezTo>
                <a:cubicBezTo>
                  <a:pt x="4501635" y="1204035"/>
                  <a:pt x="4506329" y="1211076"/>
                  <a:pt x="4511023" y="1218117"/>
                </a:cubicBezTo>
                <a:cubicBezTo>
                  <a:pt x="4520412" y="1232199"/>
                  <a:pt x="4527453" y="1246282"/>
                  <a:pt x="4536841" y="1260364"/>
                </a:cubicBezTo>
                <a:cubicBezTo>
                  <a:pt x="4539188" y="1265058"/>
                  <a:pt x="4543882" y="1272099"/>
                  <a:pt x="4546229" y="1276793"/>
                </a:cubicBezTo>
                <a:cubicBezTo>
                  <a:pt x="4555617" y="1290876"/>
                  <a:pt x="4562658" y="1304958"/>
                  <a:pt x="4569699" y="1321387"/>
                </a:cubicBezTo>
                <a:cubicBezTo>
                  <a:pt x="4567353" y="1323734"/>
                  <a:pt x="4565005" y="1323734"/>
                  <a:pt x="4565005" y="1326081"/>
                </a:cubicBezTo>
                <a:cubicBezTo>
                  <a:pt x="4532147" y="1272099"/>
                  <a:pt x="4496941" y="1220464"/>
                  <a:pt x="4457041" y="1168829"/>
                </a:cubicBezTo>
                <a:cubicBezTo>
                  <a:pt x="4454694" y="1166482"/>
                  <a:pt x="4454694" y="1164135"/>
                  <a:pt x="4452347" y="1161788"/>
                </a:cubicBezTo>
                <a:cubicBezTo>
                  <a:pt x="4447653" y="1152400"/>
                  <a:pt x="4440612" y="1143012"/>
                  <a:pt x="4433571" y="1133623"/>
                </a:cubicBezTo>
                <a:cubicBezTo>
                  <a:pt x="4428877" y="1126582"/>
                  <a:pt x="4424183" y="1119541"/>
                  <a:pt x="4419489" y="1110153"/>
                </a:cubicBezTo>
                <a:cubicBezTo>
                  <a:pt x="4412447" y="1100765"/>
                  <a:pt x="4407753" y="1091377"/>
                  <a:pt x="4400712" y="1084335"/>
                </a:cubicBezTo>
                <a:cubicBezTo>
                  <a:pt x="4396018" y="1077294"/>
                  <a:pt x="4391324" y="1070253"/>
                  <a:pt x="4384283" y="1060865"/>
                </a:cubicBezTo>
                <a:cubicBezTo>
                  <a:pt x="4379589" y="1051477"/>
                  <a:pt x="4372548" y="1044436"/>
                  <a:pt x="4367854" y="1035047"/>
                </a:cubicBezTo>
                <a:cubicBezTo>
                  <a:pt x="4363159" y="1028006"/>
                  <a:pt x="4356118" y="1018618"/>
                  <a:pt x="4351424" y="1011577"/>
                </a:cubicBezTo>
                <a:cubicBezTo>
                  <a:pt x="4344383" y="1004536"/>
                  <a:pt x="4339689" y="995148"/>
                  <a:pt x="4332648" y="988107"/>
                </a:cubicBezTo>
                <a:cubicBezTo>
                  <a:pt x="4327954" y="981065"/>
                  <a:pt x="4320913" y="971677"/>
                  <a:pt x="4313872" y="964636"/>
                </a:cubicBezTo>
                <a:cubicBezTo>
                  <a:pt x="4306830" y="957595"/>
                  <a:pt x="4302136" y="948207"/>
                  <a:pt x="4295095" y="941166"/>
                </a:cubicBezTo>
                <a:cubicBezTo>
                  <a:pt x="4288054" y="934125"/>
                  <a:pt x="4283360" y="924736"/>
                  <a:pt x="4276319" y="917695"/>
                </a:cubicBezTo>
                <a:cubicBezTo>
                  <a:pt x="4273972" y="913001"/>
                  <a:pt x="4269277" y="910654"/>
                  <a:pt x="4266931" y="905960"/>
                </a:cubicBezTo>
                <a:cubicBezTo>
                  <a:pt x="4271625" y="910654"/>
                  <a:pt x="4276319" y="915348"/>
                  <a:pt x="4281013" y="920042"/>
                </a:cubicBezTo>
                <a:cubicBezTo>
                  <a:pt x="4290401" y="931777"/>
                  <a:pt x="4297442" y="941166"/>
                  <a:pt x="4304483" y="948207"/>
                </a:cubicBezTo>
                <a:close/>
                <a:moveTo>
                  <a:pt x="4602558" y="1382410"/>
                </a:moveTo>
                <a:cubicBezTo>
                  <a:pt x="4607252" y="1389451"/>
                  <a:pt x="4611946" y="1398840"/>
                  <a:pt x="4616640" y="1405881"/>
                </a:cubicBezTo>
                <a:cubicBezTo>
                  <a:pt x="4621334" y="1415269"/>
                  <a:pt x="4628376" y="1424657"/>
                  <a:pt x="4633070" y="1434045"/>
                </a:cubicBezTo>
                <a:cubicBezTo>
                  <a:pt x="4637764" y="1441087"/>
                  <a:pt x="4642458" y="1450475"/>
                  <a:pt x="4644805" y="1459863"/>
                </a:cubicBezTo>
                <a:cubicBezTo>
                  <a:pt x="4649499" y="1469251"/>
                  <a:pt x="4654193" y="1480986"/>
                  <a:pt x="4658887" y="1490375"/>
                </a:cubicBezTo>
                <a:cubicBezTo>
                  <a:pt x="4663581" y="1499763"/>
                  <a:pt x="4665929" y="1506804"/>
                  <a:pt x="4670623" y="1516192"/>
                </a:cubicBezTo>
                <a:cubicBezTo>
                  <a:pt x="4675317" y="1527927"/>
                  <a:pt x="4680011" y="1537315"/>
                  <a:pt x="4684705" y="1549051"/>
                </a:cubicBezTo>
                <a:cubicBezTo>
                  <a:pt x="4689399" y="1558439"/>
                  <a:pt x="4691746" y="1565480"/>
                  <a:pt x="4696440" y="1574868"/>
                </a:cubicBezTo>
                <a:cubicBezTo>
                  <a:pt x="4701134" y="1586603"/>
                  <a:pt x="4705828" y="1598339"/>
                  <a:pt x="4710522" y="1610074"/>
                </a:cubicBezTo>
                <a:cubicBezTo>
                  <a:pt x="4712869" y="1619462"/>
                  <a:pt x="4717563" y="1626503"/>
                  <a:pt x="4719911" y="1635891"/>
                </a:cubicBezTo>
                <a:cubicBezTo>
                  <a:pt x="4724605" y="1647627"/>
                  <a:pt x="4729299" y="1659362"/>
                  <a:pt x="4731646" y="1671097"/>
                </a:cubicBezTo>
                <a:cubicBezTo>
                  <a:pt x="4726952" y="1661709"/>
                  <a:pt x="4724605" y="1649974"/>
                  <a:pt x="4719911" y="1640586"/>
                </a:cubicBezTo>
                <a:cubicBezTo>
                  <a:pt x="4719911" y="1640586"/>
                  <a:pt x="4719911" y="1640586"/>
                  <a:pt x="4719911" y="1640586"/>
                </a:cubicBezTo>
                <a:cubicBezTo>
                  <a:pt x="4710522" y="1617115"/>
                  <a:pt x="4701134" y="1593645"/>
                  <a:pt x="4689399" y="1567827"/>
                </a:cubicBezTo>
                <a:cubicBezTo>
                  <a:pt x="4687052" y="1563133"/>
                  <a:pt x="4684705" y="1558439"/>
                  <a:pt x="4684705" y="1556092"/>
                </a:cubicBezTo>
                <a:cubicBezTo>
                  <a:pt x="4682358" y="1553745"/>
                  <a:pt x="4682358" y="1551398"/>
                  <a:pt x="4680011" y="1549051"/>
                </a:cubicBezTo>
                <a:cubicBezTo>
                  <a:pt x="4677664" y="1544357"/>
                  <a:pt x="4675317" y="1537315"/>
                  <a:pt x="4672970" y="1532621"/>
                </a:cubicBezTo>
                <a:cubicBezTo>
                  <a:pt x="4668275" y="1523233"/>
                  <a:pt x="4665929" y="1513845"/>
                  <a:pt x="4661234" y="1506804"/>
                </a:cubicBezTo>
                <a:cubicBezTo>
                  <a:pt x="4656540" y="1495069"/>
                  <a:pt x="4651846" y="1483333"/>
                  <a:pt x="4644805" y="1471598"/>
                </a:cubicBezTo>
                <a:cubicBezTo>
                  <a:pt x="4640111" y="1462210"/>
                  <a:pt x="4635417" y="1452822"/>
                  <a:pt x="4633070" y="1445781"/>
                </a:cubicBezTo>
                <a:cubicBezTo>
                  <a:pt x="4628376" y="1434045"/>
                  <a:pt x="4621334" y="1424657"/>
                  <a:pt x="4616640" y="1412922"/>
                </a:cubicBezTo>
                <a:cubicBezTo>
                  <a:pt x="4611946" y="1403534"/>
                  <a:pt x="4607252" y="1394146"/>
                  <a:pt x="4602558" y="1387104"/>
                </a:cubicBezTo>
                <a:cubicBezTo>
                  <a:pt x="4600211" y="1384757"/>
                  <a:pt x="4600211" y="1382410"/>
                  <a:pt x="4597864" y="1377716"/>
                </a:cubicBezTo>
                <a:cubicBezTo>
                  <a:pt x="4602558" y="1380063"/>
                  <a:pt x="4602558" y="1382410"/>
                  <a:pt x="4602558" y="1382410"/>
                </a:cubicBezTo>
                <a:close/>
                <a:moveTo>
                  <a:pt x="4813793" y="2013766"/>
                </a:moveTo>
                <a:cubicBezTo>
                  <a:pt x="4813793" y="2013766"/>
                  <a:pt x="4813793" y="2013766"/>
                  <a:pt x="4813793" y="2013766"/>
                </a:cubicBezTo>
                <a:cubicBezTo>
                  <a:pt x="4813793" y="2016113"/>
                  <a:pt x="4811445" y="2018460"/>
                  <a:pt x="4811445" y="2018460"/>
                </a:cubicBezTo>
                <a:cubicBezTo>
                  <a:pt x="4811445" y="2016113"/>
                  <a:pt x="4811445" y="2011419"/>
                  <a:pt x="4811445" y="2009072"/>
                </a:cubicBezTo>
                <a:cubicBezTo>
                  <a:pt x="4811445" y="2006725"/>
                  <a:pt x="4811445" y="2004378"/>
                  <a:pt x="4811445" y="2002031"/>
                </a:cubicBezTo>
                <a:cubicBezTo>
                  <a:pt x="4811445" y="1999684"/>
                  <a:pt x="4811445" y="1997337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4990"/>
                  <a:pt x="4811445" y="1994990"/>
                  <a:pt x="4811445" y="1994990"/>
                </a:cubicBezTo>
                <a:cubicBezTo>
                  <a:pt x="4811445" y="1997337"/>
                  <a:pt x="4811445" y="1999684"/>
                  <a:pt x="4811445" y="2002031"/>
                </a:cubicBezTo>
                <a:cubicBezTo>
                  <a:pt x="4813793" y="2006725"/>
                  <a:pt x="4813793" y="2009072"/>
                  <a:pt x="4813793" y="2013766"/>
                </a:cubicBezTo>
                <a:close/>
                <a:moveTo>
                  <a:pt x="4816139" y="2063054"/>
                </a:moveTo>
                <a:cubicBezTo>
                  <a:pt x="4816139" y="2067748"/>
                  <a:pt x="4816139" y="2074789"/>
                  <a:pt x="4816139" y="2079483"/>
                </a:cubicBezTo>
                <a:cubicBezTo>
                  <a:pt x="4816139" y="2084177"/>
                  <a:pt x="4816139" y="2086524"/>
                  <a:pt x="4816139" y="2091218"/>
                </a:cubicBezTo>
                <a:cubicBezTo>
                  <a:pt x="4816139" y="2098260"/>
                  <a:pt x="4816139" y="2102954"/>
                  <a:pt x="4816139" y="2109995"/>
                </a:cubicBezTo>
                <a:cubicBezTo>
                  <a:pt x="4816139" y="2112342"/>
                  <a:pt x="4816139" y="2114689"/>
                  <a:pt x="4816139" y="2114689"/>
                </a:cubicBezTo>
                <a:cubicBezTo>
                  <a:pt x="4813793" y="2114689"/>
                  <a:pt x="4811445" y="2112342"/>
                  <a:pt x="4809098" y="2112342"/>
                </a:cubicBezTo>
                <a:cubicBezTo>
                  <a:pt x="4809098" y="2112342"/>
                  <a:pt x="4809098" y="2109995"/>
                  <a:pt x="4809098" y="2109995"/>
                </a:cubicBezTo>
                <a:cubicBezTo>
                  <a:pt x="4809098" y="2109995"/>
                  <a:pt x="4809098" y="2109995"/>
                  <a:pt x="4809098" y="2109995"/>
                </a:cubicBezTo>
                <a:cubicBezTo>
                  <a:pt x="4809098" y="2102954"/>
                  <a:pt x="4809098" y="2095912"/>
                  <a:pt x="4809098" y="2088871"/>
                </a:cubicBezTo>
                <a:cubicBezTo>
                  <a:pt x="4809098" y="2086524"/>
                  <a:pt x="4809098" y="2086524"/>
                  <a:pt x="4809098" y="2084177"/>
                </a:cubicBezTo>
                <a:cubicBezTo>
                  <a:pt x="4809098" y="2079483"/>
                  <a:pt x="4809098" y="2072442"/>
                  <a:pt x="4809098" y="2067748"/>
                </a:cubicBezTo>
                <a:cubicBezTo>
                  <a:pt x="4809098" y="2065401"/>
                  <a:pt x="4809098" y="2063054"/>
                  <a:pt x="4809098" y="2060707"/>
                </a:cubicBezTo>
                <a:cubicBezTo>
                  <a:pt x="4809098" y="2056013"/>
                  <a:pt x="4809098" y="2051319"/>
                  <a:pt x="4809098" y="2046624"/>
                </a:cubicBezTo>
                <a:cubicBezTo>
                  <a:pt x="4809098" y="2046624"/>
                  <a:pt x="4809098" y="2046624"/>
                  <a:pt x="4809098" y="2046624"/>
                </a:cubicBezTo>
                <a:cubicBezTo>
                  <a:pt x="4811445" y="2048971"/>
                  <a:pt x="4811445" y="2048971"/>
                  <a:pt x="4813793" y="2051319"/>
                </a:cubicBezTo>
                <a:cubicBezTo>
                  <a:pt x="4813793" y="2051319"/>
                  <a:pt x="4813793" y="2053666"/>
                  <a:pt x="4813793" y="2053666"/>
                </a:cubicBezTo>
                <a:cubicBezTo>
                  <a:pt x="4816139" y="2056013"/>
                  <a:pt x="4816139" y="2060707"/>
                  <a:pt x="4816139" y="2063054"/>
                </a:cubicBezTo>
                <a:close/>
                <a:moveTo>
                  <a:pt x="4813793" y="2239082"/>
                </a:moveTo>
                <a:cubicBezTo>
                  <a:pt x="4813793" y="2246123"/>
                  <a:pt x="4813793" y="2250818"/>
                  <a:pt x="4813793" y="2257859"/>
                </a:cubicBezTo>
                <a:cubicBezTo>
                  <a:pt x="4813793" y="2257859"/>
                  <a:pt x="4813793" y="2255512"/>
                  <a:pt x="4813793" y="2255512"/>
                </a:cubicBezTo>
                <a:cubicBezTo>
                  <a:pt x="4811445" y="2236735"/>
                  <a:pt x="4811445" y="2217959"/>
                  <a:pt x="4809098" y="2199183"/>
                </a:cubicBezTo>
                <a:cubicBezTo>
                  <a:pt x="4809098" y="2196836"/>
                  <a:pt x="4809098" y="2194489"/>
                  <a:pt x="4809098" y="2192142"/>
                </a:cubicBezTo>
                <a:cubicBezTo>
                  <a:pt x="4806751" y="2178059"/>
                  <a:pt x="4806751" y="2163977"/>
                  <a:pt x="4804404" y="2152242"/>
                </a:cubicBezTo>
                <a:cubicBezTo>
                  <a:pt x="4806751" y="2152242"/>
                  <a:pt x="4809098" y="2154589"/>
                  <a:pt x="4811445" y="2154589"/>
                </a:cubicBezTo>
                <a:cubicBezTo>
                  <a:pt x="4811445" y="2154589"/>
                  <a:pt x="4811445" y="2154589"/>
                  <a:pt x="4811445" y="2154589"/>
                </a:cubicBezTo>
                <a:cubicBezTo>
                  <a:pt x="4813793" y="2175712"/>
                  <a:pt x="4813793" y="2196836"/>
                  <a:pt x="4816139" y="2217959"/>
                </a:cubicBezTo>
                <a:cubicBezTo>
                  <a:pt x="4811445" y="2222653"/>
                  <a:pt x="4811445" y="2229694"/>
                  <a:pt x="4813793" y="2239082"/>
                </a:cubicBezTo>
                <a:close/>
                <a:moveTo>
                  <a:pt x="4792669" y="2340005"/>
                </a:moveTo>
                <a:cubicBezTo>
                  <a:pt x="4792669" y="2340005"/>
                  <a:pt x="4792669" y="2340005"/>
                  <a:pt x="4792669" y="2340005"/>
                </a:cubicBezTo>
                <a:cubicBezTo>
                  <a:pt x="4792669" y="2347047"/>
                  <a:pt x="4790322" y="2351741"/>
                  <a:pt x="4790322" y="2358782"/>
                </a:cubicBezTo>
                <a:cubicBezTo>
                  <a:pt x="4790322" y="2361129"/>
                  <a:pt x="4790322" y="2363476"/>
                  <a:pt x="4790322" y="2365823"/>
                </a:cubicBezTo>
                <a:cubicBezTo>
                  <a:pt x="4790322" y="2370517"/>
                  <a:pt x="4790322" y="2375211"/>
                  <a:pt x="4790322" y="2379905"/>
                </a:cubicBezTo>
                <a:cubicBezTo>
                  <a:pt x="4790322" y="2382252"/>
                  <a:pt x="4790322" y="2386946"/>
                  <a:pt x="4790322" y="2389293"/>
                </a:cubicBezTo>
                <a:cubicBezTo>
                  <a:pt x="4790322" y="2393987"/>
                  <a:pt x="4790322" y="2398681"/>
                  <a:pt x="4790322" y="2401028"/>
                </a:cubicBezTo>
                <a:cubicBezTo>
                  <a:pt x="4790322" y="2401028"/>
                  <a:pt x="4790322" y="2401028"/>
                  <a:pt x="4790322" y="2403376"/>
                </a:cubicBezTo>
                <a:cubicBezTo>
                  <a:pt x="4785628" y="2408070"/>
                  <a:pt x="4783281" y="2412764"/>
                  <a:pt x="4783281" y="2419805"/>
                </a:cubicBezTo>
                <a:cubicBezTo>
                  <a:pt x="4783281" y="2424499"/>
                  <a:pt x="4785628" y="2426846"/>
                  <a:pt x="4785628" y="2431540"/>
                </a:cubicBezTo>
                <a:cubicBezTo>
                  <a:pt x="4780934" y="2433887"/>
                  <a:pt x="4778587" y="2436234"/>
                  <a:pt x="4776240" y="2438581"/>
                </a:cubicBezTo>
                <a:cubicBezTo>
                  <a:pt x="4776240" y="2438581"/>
                  <a:pt x="4776240" y="2438581"/>
                  <a:pt x="4776240" y="2438581"/>
                </a:cubicBezTo>
                <a:cubicBezTo>
                  <a:pt x="4776240" y="2438581"/>
                  <a:pt x="4773892" y="2436234"/>
                  <a:pt x="4773892" y="2436234"/>
                </a:cubicBezTo>
                <a:cubicBezTo>
                  <a:pt x="4773892" y="2436234"/>
                  <a:pt x="4771546" y="2433887"/>
                  <a:pt x="4771546" y="2433887"/>
                </a:cubicBezTo>
                <a:cubicBezTo>
                  <a:pt x="4771546" y="2431540"/>
                  <a:pt x="4769198" y="2431540"/>
                  <a:pt x="4769198" y="2429193"/>
                </a:cubicBezTo>
                <a:cubicBezTo>
                  <a:pt x="4769198" y="2426846"/>
                  <a:pt x="4766852" y="2426846"/>
                  <a:pt x="4766852" y="2426846"/>
                </a:cubicBezTo>
                <a:cubicBezTo>
                  <a:pt x="4766852" y="2424499"/>
                  <a:pt x="4764504" y="2424499"/>
                  <a:pt x="4764504" y="2422152"/>
                </a:cubicBezTo>
                <a:cubicBezTo>
                  <a:pt x="4764504" y="2419805"/>
                  <a:pt x="4762157" y="2419805"/>
                  <a:pt x="4762157" y="2417458"/>
                </a:cubicBezTo>
                <a:cubicBezTo>
                  <a:pt x="4762157" y="2415111"/>
                  <a:pt x="4759810" y="2412764"/>
                  <a:pt x="4759810" y="2410417"/>
                </a:cubicBezTo>
                <a:cubicBezTo>
                  <a:pt x="4759810" y="2408070"/>
                  <a:pt x="4759810" y="2408070"/>
                  <a:pt x="4757463" y="2405723"/>
                </a:cubicBezTo>
                <a:cubicBezTo>
                  <a:pt x="4757463" y="2403376"/>
                  <a:pt x="4755116" y="2401028"/>
                  <a:pt x="4755116" y="2398681"/>
                </a:cubicBezTo>
                <a:cubicBezTo>
                  <a:pt x="4755116" y="2396334"/>
                  <a:pt x="4755116" y="2396334"/>
                  <a:pt x="4752769" y="2393987"/>
                </a:cubicBezTo>
                <a:cubicBezTo>
                  <a:pt x="4752769" y="2391640"/>
                  <a:pt x="4750422" y="2389293"/>
                  <a:pt x="4750422" y="2384599"/>
                </a:cubicBezTo>
                <a:cubicBezTo>
                  <a:pt x="4750422" y="2382252"/>
                  <a:pt x="4750422" y="2382252"/>
                  <a:pt x="4748075" y="2379905"/>
                </a:cubicBezTo>
                <a:cubicBezTo>
                  <a:pt x="4748075" y="2377558"/>
                  <a:pt x="4745728" y="2372864"/>
                  <a:pt x="4745728" y="2370517"/>
                </a:cubicBezTo>
                <a:cubicBezTo>
                  <a:pt x="4745728" y="2370517"/>
                  <a:pt x="4745728" y="2368170"/>
                  <a:pt x="4745728" y="2368170"/>
                </a:cubicBezTo>
                <a:cubicBezTo>
                  <a:pt x="4745728" y="2365823"/>
                  <a:pt x="4743381" y="2361129"/>
                  <a:pt x="4743381" y="2356435"/>
                </a:cubicBezTo>
                <a:cubicBezTo>
                  <a:pt x="4743381" y="2356435"/>
                  <a:pt x="4743381" y="2354088"/>
                  <a:pt x="4743381" y="2354088"/>
                </a:cubicBezTo>
                <a:cubicBezTo>
                  <a:pt x="4741034" y="2349394"/>
                  <a:pt x="4741034" y="2344700"/>
                  <a:pt x="4738687" y="2340005"/>
                </a:cubicBezTo>
                <a:cubicBezTo>
                  <a:pt x="4738687" y="2340005"/>
                  <a:pt x="4738687" y="2340005"/>
                  <a:pt x="4738687" y="2340005"/>
                </a:cubicBezTo>
                <a:cubicBezTo>
                  <a:pt x="4736340" y="2325923"/>
                  <a:pt x="4731646" y="2311841"/>
                  <a:pt x="4729299" y="2297759"/>
                </a:cubicBezTo>
                <a:cubicBezTo>
                  <a:pt x="4738687" y="2295411"/>
                  <a:pt x="4743381" y="2288370"/>
                  <a:pt x="4743381" y="2278982"/>
                </a:cubicBezTo>
                <a:cubicBezTo>
                  <a:pt x="4743381" y="2267247"/>
                  <a:pt x="4733993" y="2257859"/>
                  <a:pt x="4722257" y="2257859"/>
                </a:cubicBezTo>
                <a:cubicBezTo>
                  <a:pt x="4722257" y="2257859"/>
                  <a:pt x="4719911" y="2257859"/>
                  <a:pt x="4719911" y="2257859"/>
                </a:cubicBezTo>
                <a:cubicBezTo>
                  <a:pt x="4717563" y="2250818"/>
                  <a:pt x="4717563" y="2243776"/>
                  <a:pt x="4715216" y="2236735"/>
                </a:cubicBezTo>
                <a:cubicBezTo>
                  <a:pt x="4712869" y="2227347"/>
                  <a:pt x="4712869" y="2217959"/>
                  <a:pt x="4710522" y="2208571"/>
                </a:cubicBezTo>
                <a:cubicBezTo>
                  <a:pt x="4710522" y="2203877"/>
                  <a:pt x="4708175" y="2199183"/>
                  <a:pt x="4708175" y="2194489"/>
                </a:cubicBezTo>
                <a:cubicBezTo>
                  <a:pt x="4705828" y="2185100"/>
                  <a:pt x="4705828" y="2175712"/>
                  <a:pt x="4703481" y="2166324"/>
                </a:cubicBezTo>
                <a:cubicBezTo>
                  <a:pt x="4703481" y="2161630"/>
                  <a:pt x="4701134" y="2154589"/>
                  <a:pt x="4701134" y="2149895"/>
                </a:cubicBezTo>
                <a:cubicBezTo>
                  <a:pt x="4698787" y="2140506"/>
                  <a:pt x="4698787" y="2133465"/>
                  <a:pt x="4696440" y="2124077"/>
                </a:cubicBezTo>
                <a:cubicBezTo>
                  <a:pt x="4696440" y="2117036"/>
                  <a:pt x="4694093" y="2109995"/>
                  <a:pt x="4694093" y="2102954"/>
                </a:cubicBezTo>
                <a:cubicBezTo>
                  <a:pt x="4694093" y="2095912"/>
                  <a:pt x="4691746" y="2088871"/>
                  <a:pt x="4691746" y="2079483"/>
                </a:cubicBezTo>
                <a:cubicBezTo>
                  <a:pt x="4689399" y="2070095"/>
                  <a:pt x="4689399" y="2060707"/>
                  <a:pt x="4689399" y="2051319"/>
                </a:cubicBezTo>
                <a:cubicBezTo>
                  <a:pt x="4689399" y="2044277"/>
                  <a:pt x="4687052" y="2037236"/>
                  <a:pt x="4687052" y="2030195"/>
                </a:cubicBezTo>
                <a:cubicBezTo>
                  <a:pt x="4687052" y="2020807"/>
                  <a:pt x="4684705" y="2009072"/>
                  <a:pt x="4682358" y="1999684"/>
                </a:cubicBezTo>
                <a:cubicBezTo>
                  <a:pt x="4682358" y="1992643"/>
                  <a:pt x="4680011" y="1985601"/>
                  <a:pt x="4680011" y="1980907"/>
                </a:cubicBezTo>
                <a:cubicBezTo>
                  <a:pt x="4677664" y="1969172"/>
                  <a:pt x="4677664" y="1957437"/>
                  <a:pt x="4675317" y="1945702"/>
                </a:cubicBezTo>
                <a:cubicBezTo>
                  <a:pt x="4675317" y="1938660"/>
                  <a:pt x="4675317" y="1933966"/>
                  <a:pt x="4672970" y="1926925"/>
                </a:cubicBezTo>
                <a:cubicBezTo>
                  <a:pt x="4672970" y="1919884"/>
                  <a:pt x="4672970" y="1915190"/>
                  <a:pt x="4670623" y="1908149"/>
                </a:cubicBezTo>
                <a:cubicBezTo>
                  <a:pt x="4672970" y="1908149"/>
                  <a:pt x="4677664" y="1905802"/>
                  <a:pt x="4680011" y="1905802"/>
                </a:cubicBezTo>
                <a:cubicBezTo>
                  <a:pt x="4680011" y="1905802"/>
                  <a:pt x="4682358" y="1908149"/>
                  <a:pt x="4682358" y="1908149"/>
                </a:cubicBezTo>
                <a:cubicBezTo>
                  <a:pt x="4684705" y="1910496"/>
                  <a:pt x="4687052" y="1912843"/>
                  <a:pt x="4689399" y="1917537"/>
                </a:cubicBezTo>
                <a:cubicBezTo>
                  <a:pt x="4691746" y="1919884"/>
                  <a:pt x="4694093" y="1924578"/>
                  <a:pt x="4696440" y="1926925"/>
                </a:cubicBezTo>
                <a:cubicBezTo>
                  <a:pt x="4698787" y="1929272"/>
                  <a:pt x="4701134" y="1933966"/>
                  <a:pt x="4701134" y="1936313"/>
                </a:cubicBezTo>
                <a:cubicBezTo>
                  <a:pt x="4703481" y="1941007"/>
                  <a:pt x="4705828" y="1943354"/>
                  <a:pt x="4708175" y="1948049"/>
                </a:cubicBezTo>
                <a:cubicBezTo>
                  <a:pt x="4710522" y="1950396"/>
                  <a:pt x="4712869" y="1955090"/>
                  <a:pt x="4712869" y="1957437"/>
                </a:cubicBezTo>
                <a:cubicBezTo>
                  <a:pt x="4715216" y="1962131"/>
                  <a:pt x="4717563" y="1964478"/>
                  <a:pt x="4719911" y="1969172"/>
                </a:cubicBezTo>
                <a:cubicBezTo>
                  <a:pt x="4722257" y="1971519"/>
                  <a:pt x="4722257" y="1976213"/>
                  <a:pt x="4724605" y="1978560"/>
                </a:cubicBezTo>
                <a:cubicBezTo>
                  <a:pt x="4726952" y="1983254"/>
                  <a:pt x="4729299" y="1985601"/>
                  <a:pt x="4731646" y="1990295"/>
                </a:cubicBezTo>
                <a:cubicBezTo>
                  <a:pt x="4733993" y="1994990"/>
                  <a:pt x="4733993" y="1997337"/>
                  <a:pt x="4736340" y="2002031"/>
                </a:cubicBezTo>
                <a:cubicBezTo>
                  <a:pt x="4738687" y="2006725"/>
                  <a:pt x="4741034" y="2009072"/>
                  <a:pt x="4741034" y="2013766"/>
                </a:cubicBezTo>
                <a:cubicBezTo>
                  <a:pt x="4743381" y="2018460"/>
                  <a:pt x="4743381" y="2020807"/>
                  <a:pt x="4745728" y="2025501"/>
                </a:cubicBezTo>
                <a:cubicBezTo>
                  <a:pt x="4748075" y="2030195"/>
                  <a:pt x="4748075" y="2032542"/>
                  <a:pt x="4750422" y="2037236"/>
                </a:cubicBezTo>
                <a:cubicBezTo>
                  <a:pt x="4752769" y="2041930"/>
                  <a:pt x="4752769" y="2046624"/>
                  <a:pt x="4755116" y="2048971"/>
                </a:cubicBezTo>
                <a:cubicBezTo>
                  <a:pt x="4757463" y="2053666"/>
                  <a:pt x="4757463" y="2058360"/>
                  <a:pt x="4759810" y="2060707"/>
                </a:cubicBezTo>
                <a:cubicBezTo>
                  <a:pt x="4762157" y="2065401"/>
                  <a:pt x="4762157" y="2070095"/>
                  <a:pt x="4764504" y="2074789"/>
                </a:cubicBezTo>
                <a:cubicBezTo>
                  <a:pt x="4766852" y="2079483"/>
                  <a:pt x="4766852" y="2081830"/>
                  <a:pt x="4769198" y="2086524"/>
                </a:cubicBezTo>
                <a:cubicBezTo>
                  <a:pt x="4771546" y="2091218"/>
                  <a:pt x="4771546" y="2098260"/>
                  <a:pt x="4773892" y="2102954"/>
                </a:cubicBezTo>
                <a:cubicBezTo>
                  <a:pt x="4773892" y="2107648"/>
                  <a:pt x="4776240" y="2109995"/>
                  <a:pt x="4776240" y="2114689"/>
                </a:cubicBezTo>
                <a:cubicBezTo>
                  <a:pt x="4778587" y="2121730"/>
                  <a:pt x="4778587" y="2126424"/>
                  <a:pt x="4780934" y="2133465"/>
                </a:cubicBezTo>
                <a:cubicBezTo>
                  <a:pt x="4780934" y="2135812"/>
                  <a:pt x="4783281" y="2140506"/>
                  <a:pt x="4783281" y="2142853"/>
                </a:cubicBezTo>
                <a:cubicBezTo>
                  <a:pt x="4785628" y="2149895"/>
                  <a:pt x="4785628" y="2156936"/>
                  <a:pt x="4787975" y="2163977"/>
                </a:cubicBezTo>
                <a:cubicBezTo>
                  <a:pt x="4787975" y="2166324"/>
                  <a:pt x="4787975" y="2168671"/>
                  <a:pt x="4790322" y="2171018"/>
                </a:cubicBezTo>
                <a:cubicBezTo>
                  <a:pt x="4792669" y="2180406"/>
                  <a:pt x="4795016" y="2189794"/>
                  <a:pt x="4795016" y="2199183"/>
                </a:cubicBezTo>
                <a:cubicBezTo>
                  <a:pt x="4795016" y="2199183"/>
                  <a:pt x="4795016" y="2201530"/>
                  <a:pt x="4795016" y="2201530"/>
                </a:cubicBezTo>
                <a:cubicBezTo>
                  <a:pt x="4799710" y="2220306"/>
                  <a:pt x="4802057" y="2241429"/>
                  <a:pt x="4804404" y="2262553"/>
                </a:cubicBezTo>
                <a:cubicBezTo>
                  <a:pt x="4804404" y="2267247"/>
                  <a:pt x="4806751" y="2271941"/>
                  <a:pt x="4806751" y="2278982"/>
                </a:cubicBezTo>
                <a:cubicBezTo>
                  <a:pt x="4797363" y="2281329"/>
                  <a:pt x="4790322" y="2288370"/>
                  <a:pt x="4790322" y="2297759"/>
                </a:cubicBezTo>
                <a:cubicBezTo>
                  <a:pt x="4790322" y="2304800"/>
                  <a:pt x="4792669" y="2309494"/>
                  <a:pt x="4797363" y="2314188"/>
                </a:cubicBezTo>
                <a:cubicBezTo>
                  <a:pt x="4797363" y="2316535"/>
                  <a:pt x="4795016" y="2318882"/>
                  <a:pt x="4795016" y="2318882"/>
                </a:cubicBezTo>
                <a:cubicBezTo>
                  <a:pt x="4795016" y="2321229"/>
                  <a:pt x="4795016" y="2321229"/>
                  <a:pt x="4795016" y="2323576"/>
                </a:cubicBezTo>
                <a:cubicBezTo>
                  <a:pt x="4795016" y="2323576"/>
                  <a:pt x="4795016" y="2323576"/>
                  <a:pt x="4795016" y="2323576"/>
                </a:cubicBezTo>
                <a:cubicBezTo>
                  <a:pt x="4795016" y="2328270"/>
                  <a:pt x="4792669" y="2335311"/>
                  <a:pt x="4792669" y="2340005"/>
                </a:cubicBezTo>
                <a:close/>
                <a:moveTo>
                  <a:pt x="4804404" y="2781250"/>
                </a:moveTo>
                <a:cubicBezTo>
                  <a:pt x="4802057" y="2804721"/>
                  <a:pt x="4799710" y="2828191"/>
                  <a:pt x="4797363" y="2851662"/>
                </a:cubicBezTo>
                <a:cubicBezTo>
                  <a:pt x="4797363" y="2858703"/>
                  <a:pt x="4795016" y="2865744"/>
                  <a:pt x="4795016" y="2872785"/>
                </a:cubicBezTo>
                <a:cubicBezTo>
                  <a:pt x="4792669" y="2891561"/>
                  <a:pt x="4790322" y="2912685"/>
                  <a:pt x="4785628" y="2931461"/>
                </a:cubicBezTo>
                <a:cubicBezTo>
                  <a:pt x="4785628" y="2936155"/>
                  <a:pt x="4783281" y="2940849"/>
                  <a:pt x="4783281" y="2945543"/>
                </a:cubicBezTo>
                <a:cubicBezTo>
                  <a:pt x="4778587" y="2969014"/>
                  <a:pt x="4773892" y="2992484"/>
                  <a:pt x="4769198" y="3015955"/>
                </a:cubicBezTo>
                <a:cubicBezTo>
                  <a:pt x="4766852" y="3022996"/>
                  <a:pt x="4766852" y="3027690"/>
                  <a:pt x="4764504" y="3034731"/>
                </a:cubicBezTo>
                <a:cubicBezTo>
                  <a:pt x="4759810" y="3053507"/>
                  <a:pt x="4757463" y="3072284"/>
                  <a:pt x="4752769" y="3088713"/>
                </a:cubicBezTo>
                <a:cubicBezTo>
                  <a:pt x="4750422" y="3095754"/>
                  <a:pt x="4750422" y="3100448"/>
                  <a:pt x="4748075" y="3107490"/>
                </a:cubicBezTo>
                <a:cubicBezTo>
                  <a:pt x="4743381" y="3130960"/>
                  <a:pt x="4736340" y="3152083"/>
                  <a:pt x="4729299" y="3175554"/>
                </a:cubicBezTo>
                <a:cubicBezTo>
                  <a:pt x="4726952" y="3180248"/>
                  <a:pt x="4726952" y="3184942"/>
                  <a:pt x="4724605" y="3189636"/>
                </a:cubicBezTo>
                <a:cubicBezTo>
                  <a:pt x="4722257" y="3196677"/>
                  <a:pt x="4719911" y="3206065"/>
                  <a:pt x="4717563" y="3213107"/>
                </a:cubicBezTo>
                <a:cubicBezTo>
                  <a:pt x="4717563" y="3213107"/>
                  <a:pt x="4717563" y="3213107"/>
                  <a:pt x="4717563" y="3213107"/>
                </a:cubicBezTo>
                <a:cubicBezTo>
                  <a:pt x="4712869" y="3215454"/>
                  <a:pt x="4708175" y="3217801"/>
                  <a:pt x="4705828" y="3224842"/>
                </a:cubicBezTo>
                <a:cubicBezTo>
                  <a:pt x="4741034" y="3114531"/>
                  <a:pt x="4769198" y="3001873"/>
                  <a:pt x="4787975" y="2886867"/>
                </a:cubicBezTo>
                <a:cubicBezTo>
                  <a:pt x="4787975" y="2884520"/>
                  <a:pt x="4787975" y="2882173"/>
                  <a:pt x="4790322" y="2879826"/>
                </a:cubicBezTo>
                <a:lnTo>
                  <a:pt x="4790322" y="2879826"/>
                </a:lnTo>
                <a:cubicBezTo>
                  <a:pt x="4790322" y="2879826"/>
                  <a:pt x="4790322" y="2879826"/>
                  <a:pt x="4790322" y="2879826"/>
                </a:cubicBezTo>
                <a:cubicBezTo>
                  <a:pt x="4795016" y="2851662"/>
                  <a:pt x="4797363" y="2825844"/>
                  <a:pt x="4802057" y="2797679"/>
                </a:cubicBezTo>
                <a:cubicBezTo>
                  <a:pt x="4802057" y="2790638"/>
                  <a:pt x="4804404" y="2783597"/>
                  <a:pt x="4804404" y="2781250"/>
                </a:cubicBezTo>
                <a:cubicBezTo>
                  <a:pt x="4806751" y="2755433"/>
                  <a:pt x="4809098" y="2734309"/>
                  <a:pt x="4811445" y="2710839"/>
                </a:cubicBezTo>
                <a:cubicBezTo>
                  <a:pt x="4809098" y="2734309"/>
                  <a:pt x="4809098" y="2755433"/>
                  <a:pt x="4806751" y="2778903"/>
                </a:cubicBezTo>
                <a:cubicBezTo>
                  <a:pt x="4804404" y="2778903"/>
                  <a:pt x="4804404" y="2778903"/>
                  <a:pt x="4804404" y="2781250"/>
                </a:cubicBezTo>
                <a:close/>
                <a:moveTo>
                  <a:pt x="4755116" y="3130960"/>
                </a:moveTo>
                <a:cubicBezTo>
                  <a:pt x="4752769" y="3135654"/>
                  <a:pt x="4752769" y="3140348"/>
                  <a:pt x="4750422" y="3145042"/>
                </a:cubicBezTo>
                <a:cubicBezTo>
                  <a:pt x="4748075" y="3152083"/>
                  <a:pt x="4745728" y="3156777"/>
                  <a:pt x="4743381" y="3163819"/>
                </a:cubicBezTo>
                <a:cubicBezTo>
                  <a:pt x="4738687" y="3180248"/>
                  <a:pt x="4731646" y="3194330"/>
                  <a:pt x="4724605" y="3210759"/>
                </a:cubicBezTo>
                <a:cubicBezTo>
                  <a:pt x="4724605" y="3210759"/>
                  <a:pt x="4722257" y="3210759"/>
                  <a:pt x="4722257" y="3210759"/>
                </a:cubicBezTo>
                <a:cubicBezTo>
                  <a:pt x="4722257" y="3208413"/>
                  <a:pt x="4722257" y="3208413"/>
                  <a:pt x="4724605" y="3206065"/>
                </a:cubicBezTo>
                <a:cubicBezTo>
                  <a:pt x="4736340" y="3180248"/>
                  <a:pt x="4745728" y="3154431"/>
                  <a:pt x="4755116" y="3130960"/>
                </a:cubicBezTo>
                <a:cubicBezTo>
                  <a:pt x="4755116" y="3128613"/>
                  <a:pt x="4755116" y="3128613"/>
                  <a:pt x="4755116" y="3130960"/>
                </a:cubicBezTo>
                <a:close/>
                <a:moveTo>
                  <a:pt x="4478165" y="3734151"/>
                </a:moveTo>
                <a:cubicBezTo>
                  <a:pt x="4473471" y="3741192"/>
                  <a:pt x="4471124" y="3745886"/>
                  <a:pt x="4466430" y="3752927"/>
                </a:cubicBezTo>
                <a:cubicBezTo>
                  <a:pt x="4461736" y="3757621"/>
                  <a:pt x="4459388" y="3762315"/>
                  <a:pt x="4454694" y="3767009"/>
                </a:cubicBezTo>
                <a:cubicBezTo>
                  <a:pt x="4450000" y="3771704"/>
                  <a:pt x="4447653" y="3778745"/>
                  <a:pt x="4442959" y="3783439"/>
                </a:cubicBezTo>
                <a:cubicBezTo>
                  <a:pt x="4438265" y="3788133"/>
                  <a:pt x="4435918" y="3792827"/>
                  <a:pt x="4431224" y="3797521"/>
                </a:cubicBezTo>
                <a:cubicBezTo>
                  <a:pt x="4426530" y="3802215"/>
                  <a:pt x="4424183" y="3806909"/>
                  <a:pt x="4419489" y="3813950"/>
                </a:cubicBezTo>
                <a:cubicBezTo>
                  <a:pt x="4414795" y="3818645"/>
                  <a:pt x="4412447" y="3823339"/>
                  <a:pt x="4407753" y="3828033"/>
                </a:cubicBezTo>
                <a:cubicBezTo>
                  <a:pt x="4403059" y="3832727"/>
                  <a:pt x="4398365" y="3837421"/>
                  <a:pt x="4396018" y="3842115"/>
                </a:cubicBezTo>
                <a:cubicBezTo>
                  <a:pt x="4391324" y="3846809"/>
                  <a:pt x="4388977" y="3851503"/>
                  <a:pt x="4384283" y="3856197"/>
                </a:cubicBezTo>
                <a:cubicBezTo>
                  <a:pt x="4379589" y="3860891"/>
                  <a:pt x="4374895" y="3865586"/>
                  <a:pt x="4372548" y="3870280"/>
                </a:cubicBezTo>
                <a:cubicBezTo>
                  <a:pt x="4367854" y="3874974"/>
                  <a:pt x="4365507" y="3879668"/>
                  <a:pt x="4360812" y="3882015"/>
                </a:cubicBezTo>
                <a:cubicBezTo>
                  <a:pt x="4356118" y="3886709"/>
                  <a:pt x="4351424" y="3891403"/>
                  <a:pt x="4349077" y="3896097"/>
                </a:cubicBezTo>
                <a:cubicBezTo>
                  <a:pt x="4344383" y="3900791"/>
                  <a:pt x="4342036" y="3903138"/>
                  <a:pt x="4337342" y="3907832"/>
                </a:cubicBezTo>
                <a:cubicBezTo>
                  <a:pt x="4332648" y="3912527"/>
                  <a:pt x="4327954" y="3917221"/>
                  <a:pt x="4325607" y="3919567"/>
                </a:cubicBezTo>
                <a:cubicBezTo>
                  <a:pt x="4320913" y="3924262"/>
                  <a:pt x="4316218" y="3926609"/>
                  <a:pt x="4313872" y="3931303"/>
                </a:cubicBezTo>
                <a:cubicBezTo>
                  <a:pt x="4309178" y="3935997"/>
                  <a:pt x="4304483" y="3938344"/>
                  <a:pt x="4299789" y="3943038"/>
                </a:cubicBezTo>
                <a:cubicBezTo>
                  <a:pt x="4295095" y="3947732"/>
                  <a:pt x="4290401" y="3950079"/>
                  <a:pt x="4288054" y="3954773"/>
                </a:cubicBezTo>
                <a:cubicBezTo>
                  <a:pt x="4283360" y="3959468"/>
                  <a:pt x="4278666" y="3961814"/>
                  <a:pt x="4273972" y="3966508"/>
                </a:cubicBezTo>
                <a:cubicBezTo>
                  <a:pt x="4269277" y="3968856"/>
                  <a:pt x="4264583" y="3973550"/>
                  <a:pt x="4262237" y="3975897"/>
                </a:cubicBezTo>
                <a:cubicBezTo>
                  <a:pt x="4257542" y="3978244"/>
                  <a:pt x="4252848" y="3982938"/>
                  <a:pt x="4248154" y="3985285"/>
                </a:cubicBezTo>
                <a:cubicBezTo>
                  <a:pt x="4245807" y="3987632"/>
                  <a:pt x="4243460" y="3987632"/>
                  <a:pt x="4241113" y="3989979"/>
                </a:cubicBezTo>
                <a:cubicBezTo>
                  <a:pt x="4241113" y="3987632"/>
                  <a:pt x="4241113" y="3987632"/>
                  <a:pt x="4241113" y="3985285"/>
                </a:cubicBezTo>
                <a:cubicBezTo>
                  <a:pt x="4241113" y="3985285"/>
                  <a:pt x="4241113" y="3985285"/>
                  <a:pt x="4241113" y="3985285"/>
                </a:cubicBezTo>
                <a:cubicBezTo>
                  <a:pt x="4245807" y="3980591"/>
                  <a:pt x="4250501" y="3975897"/>
                  <a:pt x="4255195" y="3971203"/>
                </a:cubicBezTo>
                <a:cubicBezTo>
                  <a:pt x="4262237" y="3964162"/>
                  <a:pt x="4266931" y="3959468"/>
                  <a:pt x="4273972" y="3952426"/>
                </a:cubicBezTo>
                <a:cubicBezTo>
                  <a:pt x="4278666" y="3947732"/>
                  <a:pt x="4285707" y="3940691"/>
                  <a:pt x="4290401" y="3933650"/>
                </a:cubicBezTo>
                <a:cubicBezTo>
                  <a:pt x="4295095" y="3926609"/>
                  <a:pt x="4302136" y="3921915"/>
                  <a:pt x="4306830" y="3914873"/>
                </a:cubicBezTo>
                <a:cubicBezTo>
                  <a:pt x="4311524" y="3907832"/>
                  <a:pt x="4318566" y="3903138"/>
                  <a:pt x="4323260" y="3896097"/>
                </a:cubicBezTo>
                <a:cubicBezTo>
                  <a:pt x="4330301" y="3889056"/>
                  <a:pt x="4334995" y="3882015"/>
                  <a:pt x="4339689" y="3877321"/>
                </a:cubicBezTo>
                <a:cubicBezTo>
                  <a:pt x="4344383" y="3870280"/>
                  <a:pt x="4351424" y="3865586"/>
                  <a:pt x="4356118" y="3858544"/>
                </a:cubicBezTo>
                <a:cubicBezTo>
                  <a:pt x="4360812" y="3851503"/>
                  <a:pt x="4367854" y="3844462"/>
                  <a:pt x="4372548" y="3837421"/>
                </a:cubicBezTo>
                <a:cubicBezTo>
                  <a:pt x="4372548" y="3837421"/>
                  <a:pt x="4372548" y="3837421"/>
                  <a:pt x="4372548" y="3837421"/>
                </a:cubicBezTo>
                <a:cubicBezTo>
                  <a:pt x="4377242" y="3832727"/>
                  <a:pt x="4381936" y="3830380"/>
                  <a:pt x="4386630" y="3825686"/>
                </a:cubicBezTo>
                <a:cubicBezTo>
                  <a:pt x="4391324" y="3820992"/>
                  <a:pt x="4396018" y="3816298"/>
                  <a:pt x="4403059" y="3811604"/>
                </a:cubicBezTo>
                <a:cubicBezTo>
                  <a:pt x="4410100" y="3804562"/>
                  <a:pt x="4417141" y="3799868"/>
                  <a:pt x="4421835" y="3792827"/>
                </a:cubicBezTo>
                <a:cubicBezTo>
                  <a:pt x="4426530" y="3788133"/>
                  <a:pt x="4431224" y="3783439"/>
                  <a:pt x="4435918" y="3776398"/>
                </a:cubicBezTo>
                <a:cubicBezTo>
                  <a:pt x="4442959" y="3769357"/>
                  <a:pt x="4447653" y="3762315"/>
                  <a:pt x="4454694" y="3755274"/>
                </a:cubicBezTo>
                <a:cubicBezTo>
                  <a:pt x="4459388" y="3750580"/>
                  <a:pt x="4464082" y="3743539"/>
                  <a:pt x="4468776" y="3738845"/>
                </a:cubicBezTo>
                <a:cubicBezTo>
                  <a:pt x="4475818" y="3731804"/>
                  <a:pt x="4480512" y="3724763"/>
                  <a:pt x="4487553" y="3717722"/>
                </a:cubicBezTo>
                <a:cubicBezTo>
                  <a:pt x="4492247" y="3710680"/>
                  <a:pt x="4496941" y="3705986"/>
                  <a:pt x="4501635" y="3698945"/>
                </a:cubicBezTo>
                <a:cubicBezTo>
                  <a:pt x="4503982" y="3694251"/>
                  <a:pt x="4506329" y="3691904"/>
                  <a:pt x="4508676" y="3689557"/>
                </a:cubicBezTo>
                <a:cubicBezTo>
                  <a:pt x="4506329" y="3694251"/>
                  <a:pt x="4503982" y="3696598"/>
                  <a:pt x="4501635" y="3701292"/>
                </a:cubicBezTo>
                <a:cubicBezTo>
                  <a:pt x="4496941" y="3708333"/>
                  <a:pt x="4494594" y="3713028"/>
                  <a:pt x="4489900" y="3720068"/>
                </a:cubicBezTo>
                <a:cubicBezTo>
                  <a:pt x="4485206" y="3722416"/>
                  <a:pt x="4482859" y="3727110"/>
                  <a:pt x="4478165" y="3734151"/>
                </a:cubicBezTo>
                <a:close/>
                <a:moveTo>
                  <a:pt x="4205907" y="4051002"/>
                </a:moveTo>
                <a:cubicBezTo>
                  <a:pt x="4205907" y="4055696"/>
                  <a:pt x="4203560" y="4058043"/>
                  <a:pt x="4203560" y="4060390"/>
                </a:cubicBezTo>
                <a:cubicBezTo>
                  <a:pt x="4203560" y="4062737"/>
                  <a:pt x="4201213" y="4067431"/>
                  <a:pt x="4201213" y="4069779"/>
                </a:cubicBezTo>
                <a:cubicBezTo>
                  <a:pt x="4198866" y="4074473"/>
                  <a:pt x="4196519" y="4081514"/>
                  <a:pt x="4196519" y="4086208"/>
                </a:cubicBezTo>
                <a:cubicBezTo>
                  <a:pt x="4196519" y="4088555"/>
                  <a:pt x="4194172" y="4090902"/>
                  <a:pt x="4194172" y="4093249"/>
                </a:cubicBezTo>
                <a:cubicBezTo>
                  <a:pt x="4191825" y="4097943"/>
                  <a:pt x="4189478" y="4102637"/>
                  <a:pt x="4189478" y="4107331"/>
                </a:cubicBezTo>
                <a:cubicBezTo>
                  <a:pt x="4189478" y="4107331"/>
                  <a:pt x="4189478" y="4109678"/>
                  <a:pt x="4187131" y="4109678"/>
                </a:cubicBezTo>
                <a:cubicBezTo>
                  <a:pt x="4184784" y="4114372"/>
                  <a:pt x="4182437" y="4119066"/>
                  <a:pt x="4180090" y="4123761"/>
                </a:cubicBezTo>
                <a:cubicBezTo>
                  <a:pt x="4177743" y="4126108"/>
                  <a:pt x="4173049" y="4130802"/>
                  <a:pt x="4170701" y="4133149"/>
                </a:cubicBezTo>
                <a:cubicBezTo>
                  <a:pt x="4170701" y="4133149"/>
                  <a:pt x="4168355" y="4133149"/>
                  <a:pt x="4168355" y="4130802"/>
                </a:cubicBezTo>
                <a:cubicBezTo>
                  <a:pt x="4168355" y="4130802"/>
                  <a:pt x="4168355" y="4130802"/>
                  <a:pt x="4168355" y="4130802"/>
                </a:cubicBezTo>
                <a:cubicBezTo>
                  <a:pt x="4170701" y="4128455"/>
                  <a:pt x="4170701" y="4126108"/>
                  <a:pt x="4173049" y="4123761"/>
                </a:cubicBezTo>
                <a:cubicBezTo>
                  <a:pt x="4173049" y="4121414"/>
                  <a:pt x="4175395" y="4119066"/>
                  <a:pt x="4177743" y="4116720"/>
                </a:cubicBezTo>
                <a:cubicBezTo>
                  <a:pt x="4180090" y="4114372"/>
                  <a:pt x="4180090" y="4112026"/>
                  <a:pt x="4182437" y="4107331"/>
                </a:cubicBezTo>
                <a:cubicBezTo>
                  <a:pt x="4184784" y="4104984"/>
                  <a:pt x="4184784" y="4102637"/>
                  <a:pt x="4184784" y="4100290"/>
                </a:cubicBezTo>
                <a:cubicBezTo>
                  <a:pt x="4187131" y="4097943"/>
                  <a:pt x="4187131" y="4093249"/>
                  <a:pt x="4189478" y="4090902"/>
                </a:cubicBezTo>
                <a:cubicBezTo>
                  <a:pt x="4189478" y="4088555"/>
                  <a:pt x="4191825" y="4086208"/>
                  <a:pt x="4191825" y="4083861"/>
                </a:cubicBezTo>
                <a:cubicBezTo>
                  <a:pt x="4194172" y="4081514"/>
                  <a:pt x="4194172" y="4076820"/>
                  <a:pt x="4196519" y="4074473"/>
                </a:cubicBezTo>
                <a:cubicBezTo>
                  <a:pt x="4196519" y="4072125"/>
                  <a:pt x="4198866" y="4069779"/>
                  <a:pt x="4198866" y="4067431"/>
                </a:cubicBezTo>
                <a:cubicBezTo>
                  <a:pt x="4201213" y="4062737"/>
                  <a:pt x="4201213" y="4060390"/>
                  <a:pt x="4203560" y="4055696"/>
                </a:cubicBezTo>
                <a:cubicBezTo>
                  <a:pt x="4203560" y="4053349"/>
                  <a:pt x="4205907" y="4051002"/>
                  <a:pt x="4205907" y="4048655"/>
                </a:cubicBezTo>
                <a:cubicBezTo>
                  <a:pt x="4208254" y="4043961"/>
                  <a:pt x="4208254" y="4039267"/>
                  <a:pt x="4210601" y="4034573"/>
                </a:cubicBezTo>
                <a:cubicBezTo>
                  <a:pt x="4210601" y="4032226"/>
                  <a:pt x="4210601" y="4032226"/>
                  <a:pt x="4212948" y="4029879"/>
                </a:cubicBezTo>
                <a:cubicBezTo>
                  <a:pt x="4212948" y="4029879"/>
                  <a:pt x="4212948" y="4029879"/>
                  <a:pt x="4212948" y="4029879"/>
                </a:cubicBezTo>
                <a:cubicBezTo>
                  <a:pt x="4215296" y="4029879"/>
                  <a:pt x="4215296" y="4029879"/>
                  <a:pt x="4217643" y="4029879"/>
                </a:cubicBezTo>
                <a:cubicBezTo>
                  <a:pt x="4217643" y="4032226"/>
                  <a:pt x="4217643" y="4034573"/>
                  <a:pt x="4215296" y="4036920"/>
                </a:cubicBezTo>
                <a:cubicBezTo>
                  <a:pt x="4208254" y="4039267"/>
                  <a:pt x="4208254" y="4043961"/>
                  <a:pt x="4205907" y="4051002"/>
                </a:cubicBezTo>
                <a:close/>
                <a:moveTo>
                  <a:pt x="4142537" y="4090902"/>
                </a:moveTo>
                <a:cubicBezTo>
                  <a:pt x="4126108" y="4109678"/>
                  <a:pt x="4107331" y="4130802"/>
                  <a:pt x="4090902" y="4149578"/>
                </a:cubicBezTo>
                <a:cubicBezTo>
                  <a:pt x="4088555" y="4151925"/>
                  <a:pt x="4086208" y="4154272"/>
                  <a:pt x="4083861" y="4156619"/>
                </a:cubicBezTo>
                <a:cubicBezTo>
                  <a:pt x="4065084" y="4177743"/>
                  <a:pt x="4043961" y="4198866"/>
                  <a:pt x="4025185" y="4217643"/>
                </a:cubicBezTo>
                <a:cubicBezTo>
                  <a:pt x="4020491" y="4222337"/>
                  <a:pt x="4015797" y="4227031"/>
                  <a:pt x="4008755" y="4231725"/>
                </a:cubicBezTo>
                <a:cubicBezTo>
                  <a:pt x="3992326" y="4248154"/>
                  <a:pt x="3973550" y="4264584"/>
                  <a:pt x="3957120" y="4281013"/>
                </a:cubicBezTo>
                <a:cubicBezTo>
                  <a:pt x="3952426" y="4283360"/>
                  <a:pt x="3950079" y="4288054"/>
                  <a:pt x="3945385" y="4292748"/>
                </a:cubicBezTo>
                <a:cubicBezTo>
                  <a:pt x="3924262" y="4311525"/>
                  <a:pt x="3903138" y="4330301"/>
                  <a:pt x="3882015" y="4349077"/>
                </a:cubicBezTo>
                <a:cubicBezTo>
                  <a:pt x="3877321" y="4353771"/>
                  <a:pt x="3872627" y="4358466"/>
                  <a:pt x="3867933" y="4360812"/>
                </a:cubicBezTo>
                <a:cubicBezTo>
                  <a:pt x="3858544" y="4370201"/>
                  <a:pt x="3846809" y="4377242"/>
                  <a:pt x="3837421" y="4384283"/>
                </a:cubicBezTo>
                <a:cubicBezTo>
                  <a:pt x="3835074" y="4384283"/>
                  <a:pt x="3832727" y="4386630"/>
                  <a:pt x="3830380" y="4386630"/>
                </a:cubicBezTo>
                <a:cubicBezTo>
                  <a:pt x="3830380" y="4386630"/>
                  <a:pt x="3828033" y="4386630"/>
                  <a:pt x="3828033" y="4386630"/>
                </a:cubicBezTo>
                <a:cubicBezTo>
                  <a:pt x="3842115" y="4374895"/>
                  <a:pt x="3853850" y="4365506"/>
                  <a:pt x="3867933" y="4353771"/>
                </a:cubicBezTo>
                <a:cubicBezTo>
                  <a:pt x="3872627" y="4349077"/>
                  <a:pt x="3879668" y="4344383"/>
                  <a:pt x="3884362" y="4339689"/>
                </a:cubicBezTo>
                <a:cubicBezTo>
                  <a:pt x="3905485" y="4320913"/>
                  <a:pt x="3926609" y="4302136"/>
                  <a:pt x="3947732" y="4283360"/>
                </a:cubicBezTo>
                <a:cubicBezTo>
                  <a:pt x="3950079" y="4281013"/>
                  <a:pt x="3954773" y="4276319"/>
                  <a:pt x="3957120" y="4273972"/>
                </a:cubicBezTo>
                <a:cubicBezTo>
                  <a:pt x="3975897" y="4257542"/>
                  <a:pt x="3992326" y="4238766"/>
                  <a:pt x="4011102" y="4222337"/>
                </a:cubicBezTo>
                <a:cubicBezTo>
                  <a:pt x="4015797" y="4217643"/>
                  <a:pt x="4022837" y="4210602"/>
                  <a:pt x="4027532" y="4205908"/>
                </a:cubicBezTo>
                <a:cubicBezTo>
                  <a:pt x="4048655" y="4184784"/>
                  <a:pt x="4067432" y="4163660"/>
                  <a:pt x="4088555" y="4142537"/>
                </a:cubicBezTo>
                <a:cubicBezTo>
                  <a:pt x="4088555" y="4140190"/>
                  <a:pt x="4090902" y="4140190"/>
                  <a:pt x="4090902" y="4137843"/>
                </a:cubicBezTo>
                <a:cubicBezTo>
                  <a:pt x="4109678" y="4116720"/>
                  <a:pt x="4128455" y="4095596"/>
                  <a:pt x="4147231" y="4074473"/>
                </a:cubicBezTo>
                <a:cubicBezTo>
                  <a:pt x="4151925" y="4067431"/>
                  <a:pt x="4156619" y="4062737"/>
                  <a:pt x="4161313" y="4055696"/>
                </a:cubicBezTo>
                <a:cubicBezTo>
                  <a:pt x="4173049" y="4041614"/>
                  <a:pt x="4184784" y="4027532"/>
                  <a:pt x="4196519" y="4013449"/>
                </a:cubicBezTo>
                <a:cubicBezTo>
                  <a:pt x="4196519" y="4015796"/>
                  <a:pt x="4198866" y="4018144"/>
                  <a:pt x="4201213" y="4020490"/>
                </a:cubicBezTo>
                <a:cubicBezTo>
                  <a:pt x="4187131" y="4039267"/>
                  <a:pt x="4173049" y="4055696"/>
                  <a:pt x="4158966" y="4072125"/>
                </a:cubicBezTo>
                <a:cubicBezTo>
                  <a:pt x="4151925" y="4079167"/>
                  <a:pt x="4147231" y="4086208"/>
                  <a:pt x="4142537" y="4090902"/>
                </a:cubicBezTo>
                <a:close/>
                <a:moveTo>
                  <a:pt x="3790480" y="4419489"/>
                </a:moveTo>
                <a:cubicBezTo>
                  <a:pt x="3778745" y="4428877"/>
                  <a:pt x="3767010" y="4438265"/>
                  <a:pt x="3755274" y="4445306"/>
                </a:cubicBezTo>
                <a:cubicBezTo>
                  <a:pt x="3750580" y="4450000"/>
                  <a:pt x="3743539" y="4454694"/>
                  <a:pt x="3738845" y="4457041"/>
                </a:cubicBezTo>
                <a:cubicBezTo>
                  <a:pt x="3727110" y="4466429"/>
                  <a:pt x="3713027" y="4475818"/>
                  <a:pt x="3698945" y="4485206"/>
                </a:cubicBezTo>
                <a:cubicBezTo>
                  <a:pt x="3694251" y="4487553"/>
                  <a:pt x="3689557" y="4492247"/>
                  <a:pt x="3684863" y="4494594"/>
                </a:cubicBezTo>
                <a:cubicBezTo>
                  <a:pt x="3670781" y="4503982"/>
                  <a:pt x="3656698" y="4513370"/>
                  <a:pt x="3642616" y="4522759"/>
                </a:cubicBezTo>
                <a:cubicBezTo>
                  <a:pt x="3640269" y="4525106"/>
                  <a:pt x="3635575" y="4527453"/>
                  <a:pt x="3633228" y="4529800"/>
                </a:cubicBezTo>
                <a:cubicBezTo>
                  <a:pt x="3616799" y="4539188"/>
                  <a:pt x="3600369" y="4548576"/>
                  <a:pt x="3586287" y="4560311"/>
                </a:cubicBezTo>
                <a:cubicBezTo>
                  <a:pt x="3593328" y="4555617"/>
                  <a:pt x="3600369" y="4550923"/>
                  <a:pt x="3607410" y="4543882"/>
                </a:cubicBezTo>
                <a:cubicBezTo>
                  <a:pt x="3612104" y="4541535"/>
                  <a:pt x="3614452" y="4539188"/>
                  <a:pt x="3619146" y="4534494"/>
                </a:cubicBezTo>
                <a:cubicBezTo>
                  <a:pt x="3626187" y="4527453"/>
                  <a:pt x="3635575" y="4520412"/>
                  <a:pt x="3642616" y="4513370"/>
                </a:cubicBezTo>
                <a:cubicBezTo>
                  <a:pt x="3644963" y="4511024"/>
                  <a:pt x="3649657" y="4508676"/>
                  <a:pt x="3652004" y="4503982"/>
                </a:cubicBezTo>
                <a:cubicBezTo>
                  <a:pt x="3661392" y="4494594"/>
                  <a:pt x="3673128" y="4485206"/>
                  <a:pt x="3682516" y="4473471"/>
                </a:cubicBezTo>
                <a:cubicBezTo>
                  <a:pt x="3684863" y="4471123"/>
                  <a:pt x="3687210" y="4468777"/>
                  <a:pt x="3689557" y="4466429"/>
                </a:cubicBezTo>
                <a:cubicBezTo>
                  <a:pt x="3696598" y="4459388"/>
                  <a:pt x="3703639" y="4452347"/>
                  <a:pt x="3708333" y="4447653"/>
                </a:cubicBezTo>
                <a:cubicBezTo>
                  <a:pt x="3713027" y="4450000"/>
                  <a:pt x="3715375" y="4452347"/>
                  <a:pt x="3722416" y="4452347"/>
                </a:cubicBezTo>
                <a:cubicBezTo>
                  <a:pt x="3734151" y="4452347"/>
                  <a:pt x="3743539" y="4442959"/>
                  <a:pt x="3743539" y="4431224"/>
                </a:cubicBezTo>
                <a:cubicBezTo>
                  <a:pt x="3743539" y="4428877"/>
                  <a:pt x="3743539" y="4426530"/>
                  <a:pt x="3743539" y="4426530"/>
                </a:cubicBezTo>
                <a:cubicBezTo>
                  <a:pt x="3748233" y="4424183"/>
                  <a:pt x="3752927" y="4424183"/>
                  <a:pt x="3757622" y="4421836"/>
                </a:cubicBezTo>
                <a:cubicBezTo>
                  <a:pt x="3762316" y="4419489"/>
                  <a:pt x="3764662" y="4419489"/>
                  <a:pt x="3769357" y="4417142"/>
                </a:cubicBezTo>
                <a:cubicBezTo>
                  <a:pt x="3776398" y="4414794"/>
                  <a:pt x="3781092" y="4412447"/>
                  <a:pt x="3788133" y="4410100"/>
                </a:cubicBezTo>
                <a:cubicBezTo>
                  <a:pt x="3792827" y="4407753"/>
                  <a:pt x="3799868" y="4405406"/>
                  <a:pt x="3804562" y="4403059"/>
                </a:cubicBezTo>
                <a:cubicBezTo>
                  <a:pt x="3809256" y="4400712"/>
                  <a:pt x="3813950" y="4398365"/>
                  <a:pt x="3816298" y="4398365"/>
                </a:cubicBezTo>
                <a:cubicBezTo>
                  <a:pt x="3813950" y="4400712"/>
                  <a:pt x="3811603" y="4403059"/>
                  <a:pt x="3809256" y="4405406"/>
                </a:cubicBezTo>
                <a:cubicBezTo>
                  <a:pt x="3802215" y="4407753"/>
                  <a:pt x="3795174" y="4414794"/>
                  <a:pt x="3790480" y="4419489"/>
                </a:cubicBezTo>
                <a:close/>
                <a:moveTo>
                  <a:pt x="3332806" y="4684705"/>
                </a:moveTo>
                <a:cubicBezTo>
                  <a:pt x="3318724" y="4689399"/>
                  <a:pt x="3304641" y="4694093"/>
                  <a:pt x="3288212" y="4701134"/>
                </a:cubicBezTo>
                <a:cubicBezTo>
                  <a:pt x="3276477" y="4705828"/>
                  <a:pt x="3267089" y="4708175"/>
                  <a:pt x="3255353" y="4712869"/>
                </a:cubicBezTo>
                <a:cubicBezTo>
                  <a:pt x="3241271" y="4717563"/>
                  <a:pt x="3224842" y="4722258"/>
                  <a:pt x="3208412" y="4726952"/>
                </a:cubicBezTo>
                <a:cubicBezTo>
                  <a:pt x="3199024" y="4729299"/>
                  <a:pt x="3187289" y="4733993"/>
                  <a:pt x="3177901" y="4736340"/>
                </a:cubicBezTo>
                <a:cubicBezTo>
                  <a:pt x="3161472" y="4741034"/>
                  <a:pt x="3145042" y="4745728"/>
                  <a:pt x="3128613" y="4750422"/>
                </a:cubicBezTo>
                <a:cubicBezTo>
                  <a:pt x="3119225" y="4752769"/>
                  <a:pt x="3109837" y="4755116"/>
                  <a:pt x="3100449" y="4757463"/>
                </a:cubicBezTo>
                <a:cubicBezTo>
                  <a:pt x="3093407" y="4759810"/>
                  <a:pt x="3084019" y="4762157"/>
                  <a:pt x="3076978" y="4762157"/>
                </a:cubicBezTo>
                <a:cubicBezTo>
                  <a:pt x="3069937" y="4764504"/>
                  <a:pt x="3062896" y="4764504"/>
                  <a:pt x="3055854" y="4766851"/>
                </a:cubicBezTo>
                <a:cubicBezTo>
                  <a:pt x="3053508" y="4766851"/>
                  <a:pt x="3051160" y="4766851"/>
                  <a:pt x="3051160" y="4766851"/>
                </a:cubicBezTo>
                <a:cubicBezTo>
                  <a:pt x="3027690" y="4771545"/>
                  <a:pt x="3001872" y="4773893"/>
                  <a:pt x="2978402" y="4778587"/>
                </a:cubicBezTo>
                <a:cubicBezTo>
                  <a:pt x="2976055" y="4778587"/>
                  <a:pt x="2976055" y="4778587"/>
                  <a:pt x="2973708" y="4778587"/>
                </a:cubicBezTo>
                <a:cubicBezTo>
                  <a:pt x="2971361" y="4778587"/>
                  <a:pt x="2966667" y="4778587"/>
                  <a:pt x="2964320" y="4780934"/>
                </a:cubicBezTo>
                <a:cubicBezTo>
                  <a:pt x="2945543" y="4783281"/>
                  <a:pt x="2926767" y="4785628"/>
                  <a:pt x="2907991" y="4785628"/>
                </a:cubicBezTo>
                <a:cubicBezTo>
                  <a:pt x="2903296" y="4785628"/>
                  <a:pt x="2898602" y="4785628"/>
                  <a:pt x="2893908" y="4785628"/>
                </a:cubicBezTo>
                <a:cubicBezTo>
                  <a:pt x="2875132" y="4787975"/>
                  <a:pt x="2856355" y="4787975"/>
                  <a:pt x="2837579" y="4787975"/>
                </a:cubicBezTo>
                <a:cubicBezTo>
                  <a:pt x="2837579" y="4787975"/>
                  <a:pt x="2837579" y="4787975"/>
                  <a:pt x="2837579" y="4787975"/>
                </a:cubicBezTo>
                <a:cubicBezTo>
                  <a:pt x="2837579" y="4787975"/>
                  <a:pt x="2837579" y="4787975"/>
                  <a:pt x="2837579" y="4785628"/>
                </a:cubicBezTo>
                <a:cubicBezTo>
                  <a:pt x="2844620" y="4783281"/>
                  <a:pt x="2849314" y="4783281"/>
                  <a:pt x="2856355" y="4780934"/>
                </a:cubicBezTo>
                <a:cubicBezTo>
                  <a:pt x="2863397" y="4778587"/>
                  <a:pt x="2872785" y="4778587"/>
                  <a:pt x="2879826" y="4776239"/>
                </a:cubicBezTo>
                <a:cubicBezTo>
                  <a:pt x="2891561" y="4773893"/>
                  <a:pt x="2903296" y="4771545"/>
                  <a:pt x="2912685" y="4769199"/>
                </a:cubicBezTo>
                <a:cubicBezTo>
                  <a:pt x="2922073" y="4766851"/>
                  <a:pt x="2929114" y="4764504"/>
                  <a:pt x="2938502" y="4764504"/>
                </a:cubicBezTo>
                <a:cubicBezTo>
                  <a:pt x="2950237" y="4762157"/>
                  <a:pt x="2959626" y="4759810"/>
                  <a:pt x="2971361" y="4757463"/>
                </a:cubicBezTo>
                <a:cubicBezTo>
                  <a:pt x="2980749" y="4755116"/>
                  <a:pt x="2987790" y="4752769"/>
                  <a:pt x="2997178" y="4750422"/>
                </a:cubicBezTo>
                <a:cubicBezTo>
                  <a:pt x="3008914" y="4748075"/>
                  <a:pt x="3018302" y="4745728"/>
                  <a:pt x="3030037" y="4741034"/>
                </a:cubicBezTo>
                <a:cubicBezTo>
                  <a:pt x="3039425" y="4738687"/>
                  <a:pt x="3046466" y="4736340"/>
                  <a:pt x="3055854" y="4733993"/>
                </a:cubicBezTo>
                <a:cubicBezTo>
                  <a:pt x="3067590" y="4731646"/>
                  <a:pt x="3076978" y="4726952"/>
                  <a:pt x="3088713" y="4724605"/>
                </a:cubicBezTo>
                <a:cubicBezTo>
                  <a:pt x="3098101" y="4722258"/>
                  <a:pt x="3107489" y="4719911"/>
                  <a:pt x="3114531" y="4717563"/>
                </a:cubicBezTo>
                <a:cubicBezTo>
                  <a:pt x="3126266" y="4715216"/>
                  <a:pt x="3135654" y="4710522"/>
                  <a:pt x="3147389" y="4708175"/>
                </a:cubicBezTo>
                <a:cubicBezTo>
                  <a:pt x="3156778" y="4705828"/>
                  <a:pt x="3163819" y="4703481"/>
                  <a:pt x="3173207" y="4698787"/>
                </a:cubicBezTo>
                <a:cubicBezTo>
                  <a:pt x="3184942" y="4694093"/>
                  <a:pt x="3196677" y="4691746"/>
                  <a:pt x="3206066" y="4687052"/>
                </a:cubicBezTo>
                <a:cubicBezTo>
                  <a:pt x="3213106" y="4684705"/>
                  <a:pt x="3222495" y="4682358"/>
                  <a:pt x="3229536" y="4677664"/>
                </a:cubicBezTo>
                <a:cubicBezTo>
                  <a:pt x="3248312" y="4670622"/>
                  <a:pt x="3267089" y="4663582"/>
                  <a:pt x="3285865" y="4656540"/>
                </a:cubicBezTo>
                <a:cubicBezTo>
                  <a:pt x="3297600" y="4651846"/>
                  <a:pt x="3309336" y="4647152"/>
                  <a:pt x="3321071" y="4642458"/>
                </a:cubicBezTo>
                <a:cubicBezTo>
                  <a:pt x="3342194" y="4651846"/>
                  <a:pt x="3363318" y="4656540"/>
                  <a:pt x="3382094" y="4656540"/>
                </a:cubicBezTo>
                <a:cubicBezTo>
                  <a:pt x="3386788" y="4656540"/>
                  <a:pt x="3389135" y="4656540"/>
                  <a:pt x="3393829" y="4656540"/>
                </a:cubicBezTo>
                <a:cubicBezTo>
                  <a:pt x="3393829" y="4656540"/>
                  <a:pt x="3393829" y="4658887"/>
                  <a:pt x="3393829" y="4658887"/>
                </a:cubicBezTo>
                <a:cubicBezTo>
                  <a:pt x="3384441" y="4663582"/>
                  <a:pt x="3375053" y="4665928"/>
                  <a:pt x="3365664" y="4670622"/>
                </a:cubicBezTo>
                <a:cubicBezTo>
                  <a:pt x="3356276" y="4675317"/>
                  <a:pt x="3344541" y="4680011"/>
                  <a:pt x="3332806" y="4684705"/>
                </a:cubicBezTo>
                <a:close/>
                <a:moveTo>
                  <a:pt x="2954932" y="4790322"/>
                </a:moveTo>
                <a:cubicBezTo>
                  <a:pt x="2950237" y="4790322"/>
                  <a:pt x="2945543" y="4792669"/>
                  <a:pt x="2943196" y="4792669"/>
                </a:cubicBezTo>
                <a:cubicBezTo>
                  <a:pt x="2938502" y="4792669"/>
                  <a:pt x="2933808" y="4795016"/>
                  <a:pt x="2929114" y="4795016"/>
                </a:cubicBezTo>
                <a:cubicBezTo>
                  <a:pt x="2910338" y="4797363"/>
                  <a:pt x="2891561" y="4802057"/>
                  <a:pt x="2872785" y="4804404"/>
                </a:cubicBezTo>
                <a:cubicBezTo>
                  <a:pt x="2870438" y="4804404"/>
                  <a:pt x="2865744" y="4804404"/>
                  <a:pt x="2863397" y="4804404"/>
                </a:cubicBezTo>
                <a:cubicBezTo>
                  <a:pt x="2861050" y="4804404"/>
                  <a:pt x="2856355" y="4804404"/>
                  <a:pt x="2854008" y="4802057"/>
                </a:cubicBezTo>
                <a:cubicBezTo>
                  <a:pt x="2849314" y="4802057"/>
                  <a:pt x="2844620" y="4799710"/>
                  <a:pt x="2839926" y="4799710"/>
                </a:cubicBezTo>
                <a:cubicBezTo>
                  <a:pt x="2837579" y="4799710"/>
                  <a:pt x="2835232" y="4799710"/>
                  <a:pt x="2835232" y="4797363"/>
                </a:cubicBezTo>
                <a:cubicBezTo>
                  <a:pt x="2835232" y="4795016"/>
                  <a:pt x="2835232" y="4795016"/>
                  <a:pt x="2835232" y="4792669"/>
                </a:cubicBezTo>
                <a:cubicBezTo>
                  <a:pt x="2851661" y="4792669"/>
                  <a:pt x="2868091" y="4792669"/>
                  <a:pt x="2886867" y="4790322"/>
                </a:cubicBezTo>
                <a:cubicBezTo>
                  <a:pt x="2891561" y="4790322"/>
                  <a:pt x="2893908" y="4790322"/>
                  <a:pt x="2898602" y="4790322"/>
                </a:cubicBezTo>
                <a:cubicBezTo>
                  <a:pt x="2919726" y="4787975"/>
                  <a:pt x="2940849" y="4787975"/>
                  <a:pt x="2959626" y="4785628"/>
                </a:cubicBezTo>
                <a:cubicBezTo>
                  <a:pt x="2957279" y="4785628"/>
                  <a:pt x="2954932" y="4787975"/>
                  <a:pt x="2954932" y="4790322"/>
                </a:cubicBezTo>
                <a:close/>
                <a:moveTo>
                  <a:pt x="2947890" y="4802057"/>
                </a:moveTo>
                <a:cubicBezTo>
                  <a:pt x="2945543" y="4802057"/>
                  <a:pt x="2940849" y="4802057"/>
                  <a:pt x="2938502" y="4804404"/>
                </a:cubicBezTo>
                <a:cubicBezTo>
                  <a:pt x="2929114" y="4806751"/>
                  <a:pt x="2917379" y="4806751"/>
                  <a:pt x="2907991" y="4806751"/>
                </a:cubicBezTo>
                <a:cubicBezTo>
                  <a:pt x="2900949" y="4806751"/>
                  <a:pt x="2893908" y="4806751"/>
                  <a:pt x="2884520" y="4806751"/>
                </a:cubicBezTo>
                <a:cubicBezTo>
                  <a:pt x="2882173" y="4806751"/>
                  <a:pt x="2879826" y="4806751"/>
                  <a:pt x="2877479" y="4806751"/>
                </a:cubicBezTo>
                <a:cubicBezTo>
                  <a:pt x="2896255" y="4804404"/>
                  <a:pt x="2915032" y="4802057"/>
                  <a:pt x="2936155" y="4797363"/>
                </a:cubicBezTo>
                <a:cubicBezTo>
                  <a:pt x="2940849" y="4797363"/>
                  <a:pt x="2947890" y="4795016"/>
                  <a:pt x="2952585" y="4795016"/>
                </a:cubicBezTo>
                <a:cubicBezTo>
                  <a:pt x="2952585" y="4797363"/>
                  <a:pt x="2950237" y="4799710"/>
                  <a:pt x="2950237" y="4802057"/>
                </a:cubicBezTo>
                <a:cubicBezTo>
                  <a:pt x="2950237" y="4802057"/>
                  <a:pt x="2950237" y="4804404"/>
                  <a:pt x="2950237" y="4804404"/>
                </a:cubicBezTo>
                <a:cubicBezTo>
                  <a:pt x="2950237" y="4802057"/>
                  <a:pt x="2950237" y="4802057"/>
                  <a:pt x="2947890" y="4802057"/>
                </a:cubicBezTo>
                <a:close/>
                <a:moveTo>
                  <a:pt x="2832885" y="4809098"/>
                </a:moveTo>
                <a:cubicBezTo>
                  <a:pt x="2830538" y="4809098"/>
                  <a:pt x="2828191" y="4809098"/>
                  <a:pt x="2825844" y="4809098"/>
                </a:cubicBezTo>
                <a:cubicBezTo>
                  <a:pt x="2830538" y="4806751"/>
                  <a:pt x="2832885" y="4802057"/>
                  <a:pt x="2835232" y="4797363"/>
                </a:cubicBezTo>
                <a:cubicBezTo>
                  <a:pt x="2837579" y="4797363"/>
                  <a:pt x="2837579" y="4797363"/>
                  <a:pt x="2839926" y="4797363"/>
                </a:cubicBezTo>
                <a:cubicBezTo>
                  <a:pt x="2844620" y="4799710"/>
                  <a:pt x="2851661" y="4799710"/>
                  <a:pt x="2856355" y="4799710"/>
                </a:cubicBezTo>
                <a:cubicBezTo>
                  <a:pt x="2858703" y="4799710"/>
                  <a:pt x="2861050" y="4799710"/>
                  <a:pt x="2861050" y="4802057"/>
                </a:cubicBezTo>
                <a:cubicBezTo>
                  <a:pt x="2863397" y="4802057"/>
                  <a:pt x="2863397" y="4802057"/>
                  <a:pt x="2865744" y="4802057"/>
                </a:cubicBezTo>
                <a:cubicBezTo>
                  <a:pt x="2863397" y="4802057"/>
                  <a:pt x="2863397" y="4802057"/>
                  <a:pt x="2861050" y="4802057"/>
                </a:cubicBezTo>
                <a:cubicBezTo>
                  <a:pt x="2851661" y="4806751"/>
                  <a:pt x="2842273" y="4806751"/>
                  <a:pt x="2832885" y="4809098"/>
                </a:cubicBezTo>
                <a:close/>
                <a:moveTo>
                  <a:pt x="2753086" y="4827875"/>
                </a:moveTo>
                <a:cubicBezTo>
                  <a:pt x="2743697" y="4832569"/>
                  <a:pt x="2734309" y="4834916"/>
                  <a:pt x="2724921" y="4837263"/>
                </a:cubicBezTo>
                <a:cubicBezTo>
                  <a:pt x="2724921" y="4837263"/>
                  <a:pt x="2724921" y="4837263"/>
                  <a:pt x="2724921" y="4837263"/>
                </a:cubicBezTo>
                <a:cubicBezTo>
                  <a:pt x="2722574" y="4837263"/>
                  <a:pt x="2720227" y="4839610"/>
                  <a:pt x="2715533" y="4839610"/>
                </a:cubicBezTo>
                <a:cubicBezTo>
                  <a:pt x="2713186" y="4830222"/>
                  <a:pt x="2706145" y="4825528"/>
                  <a:pt x="2696756" y="4825528"/>
                </a:cubicBezTo>
                <a:cubicBezTo>
                  <a:pt x="2694409" y="4825528"/>
                  <a:pt x="2692062" y="4825528"/>
                  <a:pt x="2689715" y="4827875"/>
                </a:cubicBezTo>
                <a:cubicBezTo>
                  <a:pt x="2694409" y="4825528"/>
                  <a:pt x="2696756" y="4820834"/>
                  <a:pt x="2696756" y="4813792"/>
                </a:cubicBezTo>
                <a:cubicBezTo>
                  <a:pt x="2706145" y="4813792"/>
                  <a:pt x="2717880" y="4816140"/>
                  <a:pt x="2727268" y="4816140"/>
                </a:cubicBezTo>
                <a:cubicBezTo>
                  <a:pt x="2729615" y="4816140"/>
                  <a:pt x="2734309" y="4816140"/>
                  <a:pt x="2736656" y="4816140"/>
                </a:cubicBezTo>
                <a:cubicBezTo>
                  <a:pt x="2743697" y="4816140"/>
                  <a:pt x="2750738" y="4816140"/>
                  <a:pt x="2757780" y="4816140"/>
                </a:cubicBezTo>
                <a:cubicBezTo>
                  <a:pt x="2757780" y="4818486"/>
                  <a:pt x="2757780" y="4820834"/>
                  <a:pt x="2760127" y="4823180"/>
                </a:cubicBezTo>
                <a:cubicBezTo>
                  <a:pt x="2757780" y="4825528"/>
                  <a:pt x="2757780" y="4825528"/>
                  <a:pt x="2753086" y="4827875"/>
                </a:cubicBezTo>
                <a:cubicBezTo>
                  <a:pt x="2753086" y="4827875"/>
                  <a:pt x="2753086" y="4827875"/>
                  <a:pt x="2753086" y="4827875"/>
                </a:cubicBezTo>
                <a:close/>
                <a:moveTo>
                  <a:pt x="2619304" y="4820834"/>
                </a:moveTo>
                <a:cubicBezTo>
                  <a:pt x="2616957" y="4820834"/>
                  <a:pt x="2614610" y="4820834"/>
                  <a:pt x="2612263" y="4820834"/>
                </a:cubicBezTo>
                <a:cubicBezTo>
                  <a:pt x="2626345" y="4818486"/>
                  <a:pt x="2642774" y="4816140"/>
                  <a:pt x="2656857" y="4813792"/>
                </a:cubicBezTo>
                <a:cubicBezTo>
                  <a:pt x="2656857" y="4813792"/>
                  <a:pt x="2656857" y="4813792"/>
                  <a:pt x="2656857" y="4816140"/>
                </a:cubicBezTo>
                <a:cubicBezTo>
                  <a:pt x="2654510" y="4816140"/>
                  <a:pt x="2649816" y="4816140"/>
                  <a:pt x="2647469" y="4818486"/>
                </a:cubicBezTo>
                <a:cubicBezTo>
                  <a:pt x="2638080" y="4818486"/>
                  <a:pt x="2628692" y="4818486"/>
                  <a:pt x="2619304" y="4820834"/>
                </a:cubicBezTo>
                <a:close/>
                <a:moveTo>
                  <a:pt x="2417458" y="4834916"/>
                </a:moveTo>
                <a:cubicBezTo>
                  <a:pt x="2389293" y="4834916"/>
                  <a:pt x="2363476" y="4837263"/>
                  <a:pt x="2335311" y="4837263"/>
                </a:cubicBezTo>
                <a:cubicBezTo>
                  <a:pt x="2314188" y="4837263"/>
                  <a:pt x="2293064" y="4837263"/>
                  <a:pt x="2271941" y="4837263"/>
                </a:cubicBezTo>
                <a:cubicBezTo>
                  <a:pt x="2248471" y="4837263"/>
                  <a:pt x="2225000" y="4834916"/>
                  <a:pt x="2201530" y="4834916"/>
                </a:cubicBezTo>
                <a:cubicBezTo>
                  <a:pt x="2152242" y="4832569"/>
                  <a:pt x="2105301" y="4827875"/>
                  <a:pt x="2058360" y="4820834"/>
                </a:cubicBezTo>
                <a:cubicBezTo>
                  <a:pt x="2051319" y="4818486"/>
                  <a:pt x="2044277" y="4818486"/>
                  <a:pt x="2037236" y="4816140"/>
                </a:cubicBezTo>
                <a:cubicBezTo>
                  <a:pt x="2025501" y="4813792"/>
                  <a:pt x="2013766" y="4811445"/>
                  <a:pt x="1999684" y="4809098"/>
                </a:cubicBezTo>
                <a:cubicBezTo>
                  <a:pt x="1990295" y="4806751"/>
                  <a:pt x="1980907" y="4804404"/>
                  <a:pt x="1971519" y="4802057"/>
                </a:cubicBezTo>
                <a:cubicBezTo>
                  <a:pt x="1966825" y="4802057"/>
                  <a:pt x="1964478" y="4799710"/>
                  <a:pt x="1959784" y="4799710"/>
                </a:cubicBezTo>
                <a:cubicBezTo>
                  <a:pt x="1962131" y="4799710"/>
                  <a:pt x="1962131" y="4799710"/>
                  <a:pt x="1964478" y="4799710"/>
                </a:cubicBezTo>
                <a:cubicBezTo>
                  <a:pt x="1971519" y="4802057"/>
                  <a:pt x="1978560" y="4802057"/>
                  <a:pt x="1987948" y="4804404"/>
                </a:cubicBezTo>
                <a:cubicBezTo>
                  <a:pt x="1997336" y="4806751"/>
                  <a:pt x="2009072" y="4806751"/>
                  <a:pt x="2018460" y="4809098"/>
                </a:cubicBezTo>
                <a:cubicBezTo>
                  <a:pt x="2025501" y="4809098"/>
                  <a:pt x="2034889" y="4811445"/>
                  <a:pt x="2041930" y="4811445"/>
                </a:cubicBezTo>
                <a:cubicBezTo>
                  <a:pt x="2051319" y="4813792"/>
                  <a:pt x="2063054" y="4813792"/>
                  <a:pt x="2072442" y="4816140"/>
                </a:cubicBezTo>
                <a:cubicBezTo>
                  <a:pt x="2079483" y="4816140"/>
                  <a:pt x="2088871" y="4818486"/>
                  <a:pt x="2095913" y="4818486"/>
                </a:cubicBezTo>
                <a:cubicBezTo>
                  <a:pt x="2105301" y="4818486"/>
                  <a:pt x="2117036" y="4820834"/>
                  <a:pt x="2126424" y="4820834"/>
                </a:cubicBezTo>
                <a:cubicBezTo>
                  <a:pt x="2133465" y="4820834"/>
                  <a:pt x="2142854" y="4823180"/>
                  <a:pt x="2149895" y="4823180"/>
                </a:cubicBezTo>
                <a:cubicBezTo>
                  <a:pt x="2159283" y="4823180"/>
                  <a:pt x="2171018" y="4825528"/>
                  <a:pt x="2180406" y="4825528"/>
                </a:cubicBezTo>
                <a:cubicBezTo>
                  <a:pt x="2187447" y="4825528"/>
                  <a:pt x="2196835" y="4827875"/>
                  <a:pt x="2203877" y="4827875"/>
                </a:cubicBezTo>
                <a:cubicBezTo>
                  <a:pt x="2215612" y="4827875"/>
                  <a:pt x="2225000" y="4830222"/>
                  <a:pt x="2236735" y="4830222"/>
                </a:cubicBezTo>
                <a:cubicBezTo>
                  <a:pt x="2243776" y="4830222"/>
                  <a:pt x="2250818" y="4830222"/>
                  <a:pt x="2257859" y="4830222"/>
                </a:cubicBezTo>
                <a:cubicBezTo>
                  <a:pt x="2269594" y="4830222"/>
                  <a:pt x="2281329" y="4830222"/>
                  <a:pt x="2295412" y="4832569"/>
                </a:cubicBezTo>
                <a:cubicBezTo>
                  <a:pt x="2302453" y="4832569"/>
                  <a:pt x="2307147" y="4832569"/>
                  <a:pt x="2314188" y="4832569"/>
                </a:cubicBezTo>
                <a:cubicBezTo>
                  <a:pt x="2332964" y="4832569"/>
                  <a:pt x="2351741" y="4832569"/>
                  <a:pt x="2368170" y="4832569"/>
                </a:cubicBezTo>
                <a:cubicBezTo>
                  <a:pt x="2386946" y="4832569"/>
                  <a:pt x="2405723" y="4832569"/>
                  <a:pt x="2424499" y="4832569"/>
                </a:cubicBezTo>
                <a:cubicBezTo>
                  <a:pt x="2431540" y="4832569"/>
                  <a:pt x="2438581" y="4832569"/>
                  <a:pt x="2445622" y="4832569"/>
                </a:cubicBezTo>
                <a:cubicBezTo>
                  <a:pt x="2447970" y="4832569"/>
                  <a:pt x="2450317" y="4832569"/>
                  <a:pt x="2452664" y="4832569"/>
                </a:cubicBezTo>
                <a:cubicBezTo>
                  <a:pt x="2450317" y="4832569"/>
                  <a:pt x="2445622" y="4832569"/>
                  <a:pt x="2443275" y="4832569"/>
                </a:cubicBezTo>
                <a:cubicBezTo>
                  <a:pt x="2436234" y="4834916"/>
                  <a:pt x="2426846" y="4834916"/>
                  <a:pt x="2417458" y="4834916"/>
                </a:cubicBezTo>
                <a:close/>
                <a:moveTo>
                  <a:pt x="1628850" y="4698787"/>
                </a:moveTo>
                <a:cubicBezTo>
                  <a:pt x="1626503" y="4698787"/>
                  <a:pt x="1624156" y="4696440"/>
                  <a:pt x="1621809" y="4696440"/>
                </a:cubicBezTo>
                <a:cubicBezTo>
                  <a:pt x="1624156" y="4696440"/>
                  <a:pt x="1626503" y="4696440"/>
                  <a:pt x="1628850" y="4698787"/>
                </a:cubicBezTo>
                <a:cubicBezTo>
                  <a:pt x="1638239" y="4701134"/>
                  <a:pt x="1642933" y="4701134"/>
                  <a:pt x="1649974" y="4703481"/>
                </a:cubicBezTo>
                <a:cubicBezTo>
                  <a:pt x="1661709" y="4705828"/>
                  <a:pt x="1673444" y="4708175"/>
                  <a:pt x="1682832" y="4712869"/>
                </a:cubicBezTo>
                <a:cubicBezTo>
                  <a:pt x="1682832" y="4715216"/>
                  <a:pt x="1682832" y="4715216"/>
                  <a:pt x="1682832" y="4717563"/>
                </a:cubicBezTo>
                <a:cubicBezTo>
                  <a:pt x="1682832" y="4717563"/>
                  <a:pt x="1682832" y="4719911"/>
                  <a:pt x="1682832" y="4719911"/>
                </a:cubicBezTo>
                <a:cubicBezTo>
                  <a:pt x="1673444" y="4715216"/>
                  <a:pt x="1661709" y="4712869"/>
                  <a:pt x="1652321" y="4708175"/>
                </a:cubicBezTo>
                <a:cubicBezTo>
                  <a:pt x="1642933" y="4703481"/>
                  <a:pt x="1635891" y="4701134"/>
                  <a:pt x="1628850" y="4698787"/>
                </a:cubicBezTo>
                <a:close/>
                <a:moveTo>
                  <a:pt x="1534968" y="4665928"/>
                </a:moveTo>
                <a:cubicBezTo>
                  <a:pt x="1511498" y="4658887"/>
                  <a:pt x="1490375" y="4649499"/>
                  <a:pt x="1466904" y="4642458"/>
                </a:cubicBezTo>
                <a:cubicBezTo>
                  <a:pt x="1462210" y="4640111"/>
                  <a:pt x="1459863" y="4640111"/>
                  <a:pt x="1455169" y="4637764"/>
                </a:cubicBezTo>
                <a:cubicBezTo>
                  <a:pt x="1429351" y="4628376"/>
                  <a:pt x="1403534" y="4616641"/>
                  <a:pt x="1377716" y="4604905"/>
                </a:cubicBezTo>
                <a:cubicBezTo>
                  <a:pt x="1377716" y="4604905"/>
                  <a:pt x="1375369" y="4604905"/>
                  <a:pt x="1375369" y="4604905"/>
                </a:cubicBezTo>
                <a:cubicBezTo>
                  <a:pt x="1349552" y="4593170"/>
                  <a:pt x="1326081" y="4581435"/>
                  <a:pt x="1300264" y="4569700"/>
                </a:cubicBezTo>
                <a:cubicBezTo>
                  <a:pt x="1293223" y="4567352"/>
                  <a:pt x="1286181" y="4562658"/>
                  <a:pt x="1281487" y="4560311"/>
                </a:cubicBezTo>
                <a:cubicBezTo>
                  <a:pt x="1262711" y="4550923"/>
                  <a:pt x="1243935" y="4541535"/>
                  <a:pt x="1227505" y="4532147"/>
                </a:cubicBezTo>
                <a:cubicBezTo>
                  <a:pt x="1218117" y="4527453"/>
                  <a:pt x="1208729" y="4522759"/>
                  <a:pt x="1201688" y="4515718"/>
                </a:cubicBezTo>
                <a:cubicBezTo>
                  <a:pt x="1185258" y="4506329"/>
                  <a:pt x="1171176" y="4496941"/>
                  <a:pt x="1154747" y="4487553"/>
                </a:cubicBezTo>
                <a:cubicBezTo>
                  <a:pt x="1145359" y="4480512"/>
                  <a:pt x="1133623" y="4473471"/>
                  <a:pt x="1124235" y="4468777"/>
                </a:cubicBezTo>
                <a:cubicBezTo>
                  <a:pt x="1114847" y="4461735"/>
                  <a:pt x="1105459" y="4457041"/>
                  <a:pt x="1096071" y="4450000"/>
                </a:cubicBezTo>
                <a:cubicBezTo>
                  <a:pt x="1096071" y="4450000"/>
                  <a:pt x="1098418" y="4450000"/>
                  <a:pt x="1098418" y="4452347"/>
                </a:cubicBezTo>
                <a:cubicBezTo>
                  <a:pt x="1105459" y="4454694"/>
                  <a:pt x="1110153" y="4459388"/>
                  <a:pt x="1117194" y="4461735"/>
                </a:cubicBezTo>
                <a:cubicBezTo>
                  <a:pt x="1119541" y="4464083"/>
                  <a:pt x="1121888" y="4464083"/>
                  <a:pt x="1126582" y="4466429"/>
                </a:cubicBezTo>
                <a:cubicBezTo>
                  <a:pt x="1131276" y="4468777"/>
                  <a:pt x="1138318" y="4471123"/>
                  <a:pt x="1143012" y="4473471"/>
                </a:cubicBezTo>
                <a:cubicBezTo>
                  <a:pt x="1145359" y="4473471"/>
                  <a:pt x="1147706" y="4475818"/>
                  <a:pt x="1150053" y="4475818"/>
                </a:cubicBezTo>
                <a:cubicBezTo>
                  <a:pt x="1157094" y="4478165"/>
                  <a:pt x="1166482" y="4482859"/>
                  <a:pt x="1173523" y="4485206"/>
                </a:cubicBezTo>
                <a:cubicBezTo>
                  <a:pt x="1175870" y="4485206"/>
                  <a:pt x="1175870" y="4485206"/>
                  <a:pt x="1178217" y="4487553"/>
                </a:cubicBezTo>
                <a:cubicBezTo>
                  <a:pt x="1185258" y="4489900"/>
                  <a:pt x="1189953" y="4492247"/>
                  <a:pt x="1196994" y="4494594"/>
                </a:cubicBezTo>
                <a:cubicBezTo>
                  <a:pt x="1199341" y="4494594"/>
                  <a:pt x="1201688" y="4496941"/>
                  <a:pt x="1204035" y="4496941"/>
                </a:cubicBezTo>
                <a:cubicBezTo>
                  <a:pt x="1208729" y="4499288"/>
                  <a:pt x="1213423" y="4499288"/>
                  <a:pt x="1218117" y="4499288"/>
                </a:cubicBezTo>
                <a:cubicBezTo>
                  <a:pt x="1218117" y="4499288"/>
                  <a:pt x="1218117" y="4499288"/>
                  <a:pt x="1220464" y="4499288"/>
                </a:cubicBezTo>
                <a:cubicBezTo>
                  <a:pt x="1225158" y="4501635"/>
                  <a:pt x="1229852" y="4503982"/>
                  <a:pt x="1234546" y="4508676"/>
                </a:cubicBezTo>
                <a:cubicBezTo>
                  <a:pt x="1236894" y="4518064"/>
                  <a:pt x="1243935" y="4525106"/>
                  <a:pt x="1253323" y="4525106"/>
                </a:cubicBezTo>
                <a:cubicBezTo>
                  <a:pt x="1255670" y="4525106"/>
                  <a:pt x="1258017" y="4525106"/>
                  <a:pt x="1258017" y="4525106"/>
                </a:cubicBezTo>
                <a:cubicBezTo>
                  <a:pt x="1262711" y="4527453"/>
                  <a:pt x="1267405" y="4529800"/>
                  <a:pt x="1272099" y="4532147"/>
                </a:cubicBezTo>
                <a:cubicBezTo>
                  <a:pt x="1279140" y="4536841"/>
                  <a:pt x="1288529" y="4541535"/>
                  <a:pt x="1295570" y="4546229"/>
                </a:cubicBezTo>
                <a:cubicBezTo>
                  <a:pt x="1304958" y="4550923"/>
                  <a:pt x="1314346" y="4555617"/>
                  <a:pt x="1323734" y="4562658"/>
                </a:cubicBezTo>
                <a:cubicBezTo>
                  <a:pt x="1333122" y="4567352"/>
                  <a:pt x="1340164" y="4572047"/>
                  <a:pt x="1349552" y="4576741"/>
                </a:cubicBezTo>
                <a:cubicBezTo>
                  <a:pt x="1358940" y="4581435"/>
                  <a:pt x="1368328" y="4586129"/>
                  <a:pt x="1377716" y="4590823"/>
                </a:cubicBezTo>
                <a:cubicBezTo>
                  <a:pt x="1387104" y="4595517"/>
                  <a:pt x="1396493" y="4600211"/>
                  <a:pt x="1403534" y="4604905"/>
                </a:cubicBezTo>
                <a:cubicBezTo>
                  <a:pt x="1422310" y="4614293"/>
                  <a:pt x="1438739" y="4623681"/>
                  <a:pt x="1457516" y="4630723"/>
                </a:cubicBezTo>
                <a:cubicBezTo>
                  <a:pt x="1476292" y="4640111"/>
                  <a:pt x="1492722" y="4647152"/>
                  <a:pt x="1511498" y="4654193"/>
                </a:cubicBezTo>
                <a:cubicBezTo>
                  <a:pt x="1518539" y="4656540"/>
                  <a:pt x="1523233" y="4658887"/>
                  <a:pt x="1530274" y="4661234"/>
                </a:cubicBezTo>
                <a:cubicBezTo>
                  <a:pt x="1542009" y="4665928"/>
                  <a:pt x="1553745" y="4670622"/>
                  <a:pt x="1565480" y="4675317"/>
                </a:cubicBezTo>
                <a:cubicBezTo>
                  <a:pt x="1570174" y="4677664"/>
                  <a:pt x="1572521" y="4677664"/>
                  <a:pt x="1577215" y="4680011"/>
                </a:cubicBezTo>
                <a:cubicBezTo>
                  <a:pt x="1572521" y="4677664"/>
                  <a:pt x="1565480" y="4677664"/>
                  <a:pt x="1560786" y="4675317"/>
                </a:cubicBezTo>
                <a:cubicBezTo>
                  <a:pt x="1553745" y="4672970"/>
                  <a:pt x="1544357" y="4670622"/>
                  <a:pt x="1534968" y="4665928"/>
                </a:cubicBezTo>
                <a:close/>
                <a:moveTo>
                  <a:pt x="889531" y="4266930"/>
                </a:moveTo>
                <a:cubicBezTo>
                  <a:pt x="880142" y="4259889"/>
                  <a:pt x="868407" y="4250501"/>
                  <a:pt x="859019" y="4243460"/>
                </a:cubicBezTo>
                <a:cubicBezTo>
                  <a:pt x="851978" y="4238766"/>
                  <a:pt x="847284" y="4231725"/>
                  <a:pt x="840243" y="4227031"/>
                </a:cubicBezTo>
                <a:cubicBezTo>
                  <a:pt x="830854" y="4219990"/>
                  <a:pt x="821466" y="4210602"/>
                  <a:pt x="812078" y="4203560"/>
                </a:cubicBezTo>
                <a:cubicBezTo>
                  <a:pt x="805037" y="4198866"/>
                  <a:pt x="797996" y="4191825"/>
                  <a:pt x="793302" y="4184784"/>
                </a:cubicBezTo>
                <a:cubicBezTo>
                  <a:pt x="783914" y="4177743"/>
                  <a:pt x="776872" y="4168354"/>
                  <a:pt x="767484" y="4161313"/>
                </a:cubicBezTo>
                <a:cubicBezTo>
                  <a:pt x="760443" y="4154272"/>
                  <a:pt x="753402" y="4149578"/>
                  <a:pt x="748708" y="4142537"/>
                </a:cubicBezTo>
                <a:cubicBezTo>
                  <a:pt x="739320" y="4135496"/>
                  <a:pt x="732279" y="4126108"/>
                  <a:pt x="722890" y="4119066"/>
                </a:cubicBezTo>
                <a:cubicBezTo>
                  <a:pt x="715849" y="4112026"/>
                  <a:pt x="708808" y="4107331"/>
                  <a:pt x="704114" y="4100290"/>
                </a:cubicBezTo>
                <a:cubicBezTo>
                  <a:pt x="697073" y="4093249"/>
                  <a:pt x="687685" y="4083861"/>
                  <a:pt x="680643" y="4076820"/>
                </a:cubicBezTo>
                <a:cubicBezTo>
                  <a:pt x="673602" y="4069779"/>
                  <a:pt x="668908" y="4062737"/>
                  <a:pt x="661867" y="4058043"/>
                </a:cubicBezTo>
                <a:cubicBezTo>
                  <a:pt x="654826" y="4048655"/>
                  <a:pt x="645438" y="4041614"/>
                  <a:pt x="638397" y="4032226"/>
                </a:cubicBezTo>
                <a:cubicBezTo>
                  <a:pt x="631355" y="4025185"/>
                  <a:pt x="626661" y="4018144"/>
                  <a:pt x="619620" y="4011102"/>
                </a:cubicBezTo>
                <a:cubicBezTo>
                  <a:pt x="617273" y="4008755"/>
                  <a:pt x="614926" y="4006408"/>
                  <a:pt x="612579" y="4001714"/>
                </a:cubicBezTo>
                <a:cubicBezTo>
                  <a:pt x="617273" y="4006408"/>
                  <a:pt x="619620" y="4008755"/>
                  <a:pt x="624314" y="4011102"/>
                </a:cubicBezTo>
                <a:cubicBezTo>
                  <a:pt x="631355" y="4018144"/>
                  <a:pt x="638397" y="4025185"/>
                  <a:pt x="645438" y="4032226"/>
                </a:cubicBezTo>
                <a:cubicBezTo>
                  <a:pt x="654826" y="4041614"/>
                  <a:pt x="664214" y="4048655"/>
                  <a:pt x="673602" y="4058043"/>
                </a:cubicBezTo>
                <a:cubicBezTo>
                  <a:pt x="680643" y="4065085"/>
                  <a:pt x="687685" y="4072125"/>
                  <a:pt x="694726" y="4076820"/>
                </a:cubicBezTo>
                <a:cubicBezTo>
                  <a:pt x="704114" y="4083861"/>
                  <a:pt x="713502" y="4093249"/>
                  <a:pt x="722890" y="4100290"/>
                </a:cubicBezTo>
                <a:cubicBezTo>
                  <a:pt x="729931" y="4107331"/>
                  <a:pt x="736973" y="4112026"/>
                  <a:pt x="744014" y="4119066"/>
                </a:cubicBezTo>
                <a:cubicBezTo>
                  <a:pt x="753402" y="4126108"/>
                  <a:pt x="762790" y="4135496"/>
                  <a:pt x="774525" y="4142537"/>
                </a:cubicBezTo>
                <a:cubicBezTo>
                  <a:pt x="781566" y="4147231"/>
                  <a:pt x="788608" y="4154272"/>
                  <a:pt x="797996" y="4158966"/>
                </a:cubicBezTo>
                <a:cubicBezTo>
                  <a:pt x="800343" y="4161313"/>
                  <a:pt x="802690" y="4163660"/>
                  <a:pt x="807384" y="4166007"/>
                </a:cubicBezTo>
                <a:cubicBezTo>
                  <a:pt x="814425" y="4173049"/>
                  <a:pt x="823813" y="4182437"/>
                  <a:pt x="830854" y="4189478"/>
                </a:cubicBezTo>
                <a:cubicBezTo>
                  <a:pt x="837896" y="4194172"/>
                  <a:pt x="842590" y="4201213"/>
                  <a:pt x="849631" y="4205908"/>
                </a:cubicBezTo>
                <a:cubicBezTo>
                  <a:pt x="861366" y="4215296"/>
                  <a:pt x="870754" y="4227031"/>
                  <a:pt x="882489" y="4236419"/>
                </a:cubicBezTo>
                <a:cubicBezTo>
                  <a:pt x="889531" y="4243460"/>
                  <a:pt x="896572" y="4248154"/>
                  <a:pt x="903613" y="4255195"/>
                </a:cubicBezTo>
                <a:cubicBezTo>
                  <a:pt x="915348" y="4264584"/>
                  <a:pt x="924736" y="4273972"/>
                  <a:pt x="936472" y="4283360"/>
                </a:cubicBezTo>
                <a:cubicBezTo>
                  <a:pt x="943513" y="4288054"/>
                  <a:pt x="948207" y="4295095"/>
                  <a:pt x="955248" y="4299789"/>
                </a:cubicBezTo>
                <a:cubicBezTo>
                  <a:pt x="952901" y="4302136"/>
                  <a:pt x="948207" y="4302136"/>
                  <a:pt x="945860" y="4306830"/>
                </a:cubicBezTo>
                <a:cubicBezTo>
                  <a:pt x="934124" y="4297442"/>
                  <a:pt x="924736" y="4290401"/>
                  <a:pt x="913001" y="4281013"/>
                </a:cubicBezTo>
                <a:cubicBezTo>
                  <a:pt x="901266" y="4278666"/>
                  <a:pt x="896572" y="4273972"/>
                  <a:pt x="889531" y="4266930"/>
                </a:cubicBezTo>
                <a:close/>
                <a:moveTo>
                  <a:pt x="521044" y="3889056"/>
                </a:moveTo>
                <a:cubicBezTo>
                  <a:pt x="509309" y="3874974"/>
                  <a:pt x="497574" y="3858544"/>
                  <a:pt x="488186" y="3844462"/>
                </a:cubicBezTo>
                <a:cubicBezTo>
                  <a:pt x="481145" y="3835074"/>
                  <a:pt x="474103" y="3825686"/>
                  <a:pt x="469409" y="3816298"/>
                </a:cubicBezTo>
                <a:cubicBezTo>
                  <a:pt x="452980" y="3792827"/>
                  <a:pt x="436551" y="3769357"/>
                  <a:pt x="422468" y="3745886"/>
                </a:cubicBezTo>
                <a:cubicBezTo>
                  <a:pt x="417774" y="3738845"/>
                  <a:pt x="413080" y="3731804"/>
                  <a:pt x="408386" y="3724763"/>
                </a:cubicBezTo>
                <a:cubicBezTo>
                  <a:pt x="406039" y="3720068"/>
                  <a:pt x="403692" y="3717722"/>
                  <a:pt x="403692" y="3713028"/>
                </a:cubicBezTo>
                <a:cubicBezTo>
                  <a:pt x="401345" y="3708333"/>
                  <a:pt x="398998" y="3703639"/>
                  <a:pt x="396651" y="3698945"/>
                </a:cubicBezTo>
                <a:cubicBezTo>
                  <a:pt x="394304" y="3696598"/>
                  <a:pt x="394304" y="3691904"/>
                  <a:pt x="391957" y="3689557"/>
                </a:cubicBezTo>
                <a:cubicBezTo>
                  <a:pt x="377874" y="3659045"/>
                  <a:pt x="366139" y="3628534"/>
                  <a:pt x="354404" y="3595675"/>
                </a:cubicBezTo>
                <a:cubicBezTo>
                  <a:pt x="354404" y="3595675"/>
                  <a:pt x="354404" y="3595675"/>
                  <a:pt x="354404" y="3595675"/>
                </a:cubicBezTo>
                <a:cubicBezTo>
                  <a:pt x="359098" y="3605063"/>
                  <a:pt x="363792" y="3612105"/>
                  <a:pt x="368486" y="3621493"/>
                </a:cubicBezTo>
                <a:cubicBezTo>
                  <a:pt x="373180" y="3630881"/>
                  <a:pt x="380222" y="3642616"/>
                  <a:pt x="384916" y="3652004"/>
                </a:cubicBezTo>
                <a:cubicBezTo>
                  <a:pt x="389610" y="3659045"/>
                  <a:pt x="394304" y="3668434"/>
                  <a:pt x="398998" y="3675475"/>
                </a:cubicBezTo>
                <a:cubicBezTo>
                  <a:pt x="403692" y="3684863"/>
                  <a:pt x="410733" y="3696598"/>
                  <a:pt x="415427" y="3705986"/>
                </a:cubicBezTo>
                <a:cubicBezTo>
                  <a:pt x="420121" y="3713028"/>
                  <a:pt x="424815" y="3722416"/>
                  <a:pt x="429509" y="3729457"/>
                </a:cubicBezTo>
                <a:cubicBezTo>
                  <a:pt x="434204" y="3738845"/>
                  <a:pt x="441245" y="3748233"/>
                  <a:pt x="445939" y="3757621"/>
                </a:cubicBezTo>
                <a:cubicBezTo>
                  <a:pt x="450633" y="3764663"/>
                  <a:pt x="455327" y="3774051"/>
                  <a:pt x="460021" y="3781092"/>
                </a:cubicBezTo>
                <a:cubicBezTo>
                  <a:pt x="464715" y="3790480"/>
                  <a:pt x="471756" y="3799868"/>
                  <a:pt x="476450" y="3809256"/>
                </a:cubicBezTo>
                <a:cubicBezTo>
                  <a:pt x="481145" y="3816298"/>
                  <a:pt x="485839" y="3825686"/>
                  <a:pt x="490533" y="3832727"/>
                </a:cubicBezTo>
                <a:cubicBezTo>
                  <a:pt x="497574" y="3842115"/>
                  <a:pt x="502268" y="3851503"/>
                  <a:pt x="509309" y="3860891"/>
                </a:cubicBezTo>
                <a:cubicBezTo>
                  <a:pt x="514003" y="3867932"/>
                  <a:pt x="518697" y="3877321"/>
                  <a:pt x="525738" y="3884362"/>
                </a:cubicBezTo>
                <a:cubicBezTo>
                  <a:pt x="532780" y="3893750"/>
                  <a:pt x="537474" y="3903138"/>
                  <a:pt x="544515" y="3910179"/>
                </a:cubicBezTo>
                <a:cubicBezTo>
                  <a:pt x="549209" y="3917221"/>
                  <a:pt x="556250" y="3924262"/>
                  <a:pt x="560944" y="3933650"/>
                </a:cubicBezTo>
                <a:cubicBezTo>
                  <a:pt x="563291" y="3935997"/>
                  <a:pt x="563291" y="3938344"/>
                  <a:pt x="565638" y="3938344"/>
                </a:cubicBezTo>
                <a:cubicBezTo>
                  <a:pt x="558597" y="3931303"/>
                  <a:pt x="553903" y="3921915"/>
                  <a:pt x="546862" y="3914873"/>
                </a:cubicBezTo>
                <a:cubicBezTo>
                  <a:pt x="535127" y="3907832"/>
                  <a:pt x="528085" y="3898444"/>
                  <a:pt x="521044" y="3889056"/>
                </a:cubicBezTo>
                <a:close/>
                <a:moveTo>
                  <a:pt x="319198" y="3525264"/>
                </a:moveTo>
                <a:cubicBezTo>
                  <a:pt x="316851" y="3522917"/>
                  <a:pt x="316851" y="3520570"/>
                  <a:pt x="314504" y="3518223"/>
                </a:cubicBezTo>
                <a:cubicBezTo>
                  <a:pt x="316851" y="3518223"/>
                  <a:pt x="319198" y="3518223"/>
                  <a:pt x="319198" y="3518223"/>
                </a:cubicBezTo>
                <a:cubicBezTo>
                  <a:pt x="326239" y="3534652"/>
                  <a:pt x="330934" y="3551081"/>
                  <a:pt x="337975" y="3567510"/>
                </a:cubicBezTo>
                <a:cubicBezTo>
                  <a:pt x="335628" y="3562816"/>
                  <a:pt x="333281" y="3558122"/>
                  <a:pt x="330934" y="3553428"/>
                </a:cubicBezTo>
                <a:cubicBezTo>
                  <a:pt x="326239" y="3541693"/>
                  <a:pt x="323892" y="3534652"/>
                  <a:pt x="319198" y="3525264"/>
                </a:cubicBezTo>
                <a:close/>
                <a:moveTo>
                  <a:pt x="246440" y="3379747"/>
                </a:moveTo>
                <a:cubicBezTo>
                  <a:pt x="241746" y="3370359"/>
                  <a:pt x="234705" y="3358623"/>
                  <a:pt x="230011" y="3349235"/>
                </a:cubicBezTo>
                <a:cubicBezTo>
                  <a:pt x="225316" y="3339847"/>
                  <a:pt x="220622" y="3330459"/>
                  <a:pt x="215928" y="3323418"/>
                </a:cubicBezTo>
                <a:cubicBezTo>
                  <a:pt x="211234" y="3311683"/>
                  <a:pt x="206540" y="3302295"/>
                  <a:pt x="201846" y="3290559"/>
                </a:cubicBezTo>
                <a:cubicBezTo>
                  <a:pt x="197152" y="3281171"/>
                  <a:pt x="192458" y="3271783"/>
                  <a:pt x="190111" y="3262394"/>
                </a:cubicBezTo>
                <a:cubicBezTo>
                  <a:pt x="185417" y="3250659"/>
                  <a:pt x="180723" y="3238924"/>
                  <a:pt x="176028" y="3227189"/>
                </a:cubicBezTo>
                <a:cubicBezTo>
                  <a:pt x="171334" y="3217801"/>
                  <a:pt x="168987" y="3208413"/>
                  <a:pt x="164293" y="3201371"/>
                </a:cubicBezTo>
                <a:cubicBezTo>
                  <a:pt x="159599" y="3189636"/>
                  <a:pt x="154905" y="3175554"/>
                  <a:pt x="150211" y="3163819"/>
                </a:cubicBezTo>
                <a:cubicBezTo>
                  <a:pt x="147864" y="3154431"/>
                  <a:pt x="143170" y="3147389"/>
                  <a:pt x="140823" y="3138001"/>
                </a:cubicBezTo>
                <a:cubicBezTo>
                  <a:pt x="136129" y="3123919"/>
                  <a:pt x="131435" y="3109836"/>
                  <a:pt x="126741" y="3095754"/>
                </a:cubicBezTo>
                <a:cubicBezTo>
                  <a:pt x="124393" y="3088713"/>
                  <a:pt x="122046" y="3081672"/>
                  <a:pt x="119699" y="3072284"/>
                </a:cubicBezTo>
                <a:cubicBezTo>
                  <a:pt x="119699" y="3069937"/>
                  <a:pt x="117352" y="3065243"/>
                  <a:pt x="117352" y="3060549"/>
                </a:cubicBezTo>
                <a:cubicBezTo>
                  <a:pt x="119699" y="3062896"/>
                  <a:pt x="124393" y="3065243"/>
                  <a:pt x="129088" y="3065243"/>
                </a:cubicBezTo>
                <a:cubicBezTo>
                  <a:pt x="131435" y="3065243"/>
                  <a:pt x="133782" y="3065243"/>
                  <a:pt x="133782" y="3065243"/>
                </a:cubicBezTo>
                <a:cubicBezTo>
                  <a:pt x="138476" y="3081672"/>
                  <a:pt x="143170" y="3095754"/>
                  <a:pt x="150211" y="3112184"/>
                </a:cubicBezTo>
                <a:cubicBezTo>
                  <a:pt x="152558" y="3119225"/>
                  <a:pt x="154905" y="3126266"/>
                  <a:pt x="157252" y="3133307"/>
                </a:cubicBezTo>
                <a:cubicBezTo>
                  <a:pt x="161946" y="3147389"/>
                  <a:pt x="166640" y="3163819"/>
                  <a:pt x="173681" y="3177901"/>
                </a:cubicBezTo>
                <a:cubicBezTo>
                  <a:pt x="176028" y="3184942"/>
                  <a:pt x="178376" y="3194330"/>
                  <a:pt x="183070" y="3201371"/>
                </a:cubicBezTo>
                <a:cubicBezTo>
                  <a:pt x="187764" y="3215454"/>
                  <a:pt x="192458" y="3227189"/>
                  <a:pt x="197152" y="3241271"/>
                </a:cubicBezTo>
                <a:cubicBezTo>
                  <a:pt x="199499" y="3250659"/>
                  <a:pt x="204193" y="3257700"/>
                  <a:pt x="206540" y="3267089"/>
                </a:cubicBezTo>
                <a:cubicBezTo>
                  <a:pt x="211234" y="3278824"/>
                  <a:pt x="215928" y="3292906"/>
                  <a:pt x="220622" y="3304641"/>
                </a:cubicBezTo>
                <a:cubicBezTo>
                  <a:pt x="222969" y="3314030"/>
                  <a:pt x="227664" y="3321071"/>
                  <a:pt x="230011" y="3330459"/>
                </a:cubicBezTo>
                <a:cubicBezTo>
                  <a:pt x="234705" y="3342194"/>
                  <a:pt x="239399" y="3353929"/>
                  <a:pt x="244093" y="3365665"/>
                </a:cubicBezTo>
                <a:cubicBezTo>
                  <a:pt x="248787" y="3375053"/>
                  <a:pt x="251134" y="3382094"/>
                  <a:pt x="255828" y="3391482"/>
                </a:cubicBezTo>
                <a:cubicBezTo>
                  <a:pt x="258175" y="3398523"/>
                  <a:pt x="260522" y="3405564"/>
                  <a:pt x="265216" y="3412606"/>
                </a:cubicBezTo>
                <a:cubicBezTo>
                  <a:pt x="265216" y="3412606"/>
                  <a:pt x="262869" y="3410258"/>
                  <a:pt x="262869" y="3410258"/>
                </a:cubicBezTo>
                <a:cubicBezTo>
                  <a:pt x="258175" y="3398523"/>
                  <a:pt x="253481" y="3389135"/>
                  <a:pt x="246440" y="3379747"/>
                </a:cubicBezTo>
                <a:close/>
                <a:moveTo>
                  <a:pt x="82147" y="2947890"/>
                </a:moveTo>
                <a:cubicBezTo>
                  <a:pt x="77453" y="2933808"/>
                  <a:pt x="75105" y="2922073"/>
                  <a:pt x="70411" y="2907991"/>
                </a:cubicBezTo>
                <a:cubicBezTo>
                  <a:pt x="70411" y="2903296"/>
                  <a:pt x="68064" y="2900949"/>
                  <a:pt x="68064" y="2896255"/>
                </a:cubicBezTo>
                <a:cubicBezTo>
                  <a:pt x="65717" y="2891561"/>
                  <a:pt x="65717" y="2884520"/>
                  <a:pt x="63370" y="2879826"/>
                </a:cubicBezTo>
                <a:cubicBezTo>
                  <a:pt x="63370" y="2879826"/>
                  <a:pt x="63370" y="2882173"/>
                  <a:pt x="63370" y="2882173"/>
                </a:cubicBezTo>
                <a:cubicBezTo>
                  <a:pt x="65717" y="2893908"/>
                  <a:pt x="70411" y="2905643"/>
                  <a:pt x="72758" y="2917379"/>
                </a:cubicBezTo>
                <a:cubicBezTo>
                  <a:pt x="72758" y="2922073"/>
                  <a:pt x="75105" y="2924420"/>
                  <a:pt x="75105" y="2929114"/>
                </a:cubicBezTo>
                <a:cubicBezTo>
                  <a:pt x="79800" y="2943196"/>
                  <a:pt x="84494" y="2954932"/>
                  <a:pt x="89188" y="2966667"/>
                </a:cubicBezTo>
                <a:cubicBezTo>
                  <a:pt x="89188" y="2969014"/>
                  <a:pt x="89188" y="2969014"/>
                  <a:pt x="91535" y="2971361"/>
                </a:cubicBezTo>
                <a:cubicBezTo>
                  <a:pt x="93882" y="2976055"/>
                  <a:pt x="96229" y="2983096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8576" y="2987790"/>
                  <a:pt x="98576" y="2987790"/>
                  <a:pt x="98576" y="2987790"/>
                </a:cubicBezTo>
                <a:cubicBezTo>
                  <a:pt x="96229" y="2987790"/>
                  <a:pt x="93882" y="2987790"/>
                  <a:pt x="93882" y="2987790"/>
                </a:cubicBezTo>
                <a:cubicBezTo>
                  <a:pt x="91535" y="2978402"/>
                  <a:pt x="86841" y="2969014"/>
                  <a:pt x="84494" y="2957279"/>
                </a:cubicBezTo>
                <a:cubicBezTo>
                  <a:pt x="84494" y="2954932"/>
                  <a:pt x="84494" y="2950237"/>
                  <a:pt x="82147" y="2947890"/>
                </a:cubicBezTo>
                <a:close/>
                <a:moveTo>
                  <a:pt x="21123" y="2405723"/>
                </a:moveTo>
                <a:cubicBezTo>
                  <a:pt x="21123" y="2393987"/>
                  <a:pt x="21123" y="2382252"/>
                  <a:pt x="23470" y="2370517"/>
                </a:cubicBezTo>
                <a:cubicBezTo>
                  <a:pt x="23470" y="2370517"/>
                  <a:pt x="23470" y="2370517"/>
                  <a:pt x="23470" y="2368170"/>
                </a:cubicBezTo>
                <a:cubicBezTo>
                  <a:pt x="23470" y="2365823"/>
                  <a:pt x="23470" y="2365823"/>
                  <a:pt x="23470" y="2363476"/>
                </a:cubicBezTo>
                <a:cubicBezTo>
                  <a:pt x="23470" y="2363476"/>
                  <a:pt x="25818" y="2363476"/>
                  <a:pt x="25818" y="2363476"/>
                </a:cubicBezTo>
                <a:cubicBezTo>
                  <a:pt x="25818" y="2365823"/>
                  <a:pt x="25818" y="2368170"/>
                  <a:pt x="25818" y="2370517"/>
                </a:cubicBezTo>
                <a:cubicBezTo>
                  <a:pt x="25818" y="2377558"/>
                  <a:pt x="25818" y="2382252"/>
                  <a:pt x="25818" y="2389293"/>
                </a:cubicBezTo>
                <a:cubicBezTo>
                  <a:pt x="25818" y="2393987"/>
                  <a:pt x="25818" y="2398681"/>
                  <a:pt x="25818" y="2403376"/>
                </a:cubicBezTo>
                <a:cubicBezTo>
                  <a:pt x="25818" y="2410417"/>
                  <a:pt x="25818" y="2417458"/>
                  <a:pt x="25818" y="2424499"/>
                </a:cubicBezTo>
                <a:cubicBezTo>
                  <a:pt x="25818" y="2426846"/>
                  <a:pt x="25818" y="2429193"/>
                  <a:pt x="25818" y="2431540"/>
                </a:cubicBezTo>
                <a:cubicBezTo>
                  <a:pt x="25818" y="2431540"/>
                  <a:pt x="23470" y="2431540"/>
                  <a:pt x="23470" y="2431540"/>
                </a:cubicBezTo>
                <a:cubicBezTo>
                  <a:pt x="21123" y="2431540"/>
                  <a:pt x="21123" y="2431540"/>
                  <a:pt x="18776" y="2431540"/>
                </a:cubicBezTo>
                <a:cubicBezTo>
                  <a:pt x="18776" y="2424499"/>
                  <a:pt x="18776" y="2417458"/>
                  <a:pt x="18776" y="2408070"/>
                </a:cubicBezTo>
                <a:cubicBezTo>
                  <a:pt x="21123" y="2408070"/>
                  <a:pt x="21123" y="2408070"/>
                  <a:pt x="21123" y="2405723"/>
                </a:cubicBezTo>
                <a:close/>
                <a:moveTo>
                  <a:pt x="32859" y="2229694"/>
                </a:moveTo>
                <a:cubicBezTo>
                  <a:pt x="35206" y="2217959"/>
                  <a:pt x="35206" y="2206224"/>
                  <a:pt x="37553" y="2196836"/>
                </a:cubicBezTo>
                <a:cubicBezTo>
                  <a:pt x="37553" y="2189794"/>
                  <a:pt x="39900" y="2182753"/>
                  <a:pt x="39900" y="2175712"/>
                </a:cubicBezTo>
                <a:cubicBezTo>
                  <a:pt x="42247" y="2163977"/>
                  <a:pt x="42247" y="2149895"/>
                  <a:pt x="44594" y="2135812"/>
                </a:cubicBezTo>
                <a:cubicBezTo>
                  <a:pt x="46941" y="2128771"/>
                  <a:pt x="46941" y="2121730"/>
                  <a:pt x="46941" y="2117036"/>
                </a:cubicBezTo>
                <a:cubicBezTo>
                  <a:pt x="49288" y="2102954"/>
                  <a:pt x="51635" y="2091218"/>
                  <a:pt x="53982" y="2077136"/>
                </a:cubicBezTo>
                <a:cubicBezTo>
                  <a:pt x="53982" y="2077136"/>
                  <a:pt x="56329" y="2077136"/>
                  <a:pt x="56329" y="2077136"/>
                </a:cubicBezTo>
                <a:cubicBezTo>
                  <a:pt x="68064" y="2077136"/>
                  <a:pt x="77453" y="2067748"/>
                  <a:pt x="77453" y="2056013"/>
                </a:cubicBezTo>
                <a:cubicBezTo>
                  <a:pt x="77453" y="2046624"/>
                  <a:pt x="70411" y="2039583"/>
                  <a:pt x="63370" y="2037236"/>
                </a:cubicBezTo>
                <a:cubicBezTo>
                  <a:pt x="63370" y="2034889"/>
                  <a:pt x="65717" y="2030195"/>
                  <a:pt x="65717" y="2027848"/>
                </a:cubicBezTo>
                <a:cubicBezTo>
                  <a:pt x="70411" y="2025501"/>
                  <a:pt x="72758" y="2025501"/>
                  <a:pt x="75105" y="2020807"/>
                </a:cubicBezTo>
                <a:cubicBezTo>
                  <a:pt x="77453" y="2020807"/>
                  <a:pt x="79800" y="2023154"/>
                  <a:pt x="82147" y="2023154"/>
                </a:cubicBezTo>
                <a:cubicBezTo>
                  <a:pt x="93882" y="2023154"/>
                  <a:pt x="103270" y="2013766"/>
                  <a:pt x="103270" y="2002031"/>
                </a:cubicBezTo>
                <a:cubicBezTo>
                  <a:pt x="103270" y="1992643"/>
                  <a:pt x="98576" y="1985601"/>
                  <a:pt x="91535" y="1983254"/>
                </a:cubicBezTo>
                <a:cubicBezTo>
                  <a:pt x="105617" y="1945702"/>
                  <a:pt x="129088" y="1910496"/>
                  <a:pt x="152558" y="1887025"/>
                </a:cubicBezTo>
                <a:cubicBezTo>
                  <a:pt x="168987" y="1872943"/>
                  <a:pt x="185417" y="1861208"/>
                  <a:pt x="201846" y="1851820"/>
                </a:cubicBezTo>
                <a:cubicBezTo>
                  <a:pt x="199499" y="1856514"/>
                  <a:pt x="197152" y="1858861"/>
                  <a:pt x="194805" y="1863555"/>
                </a:cubicBezTo>
                <a:cubicBezTo>
                  <a:pt x="190111" y="1870596"/>
                  <a:pt x="187764" y="1875290"/>
                  <a:pt x="183070" y="1882331"/>
                </a:cubicBezTo>
                <a:cubicBezTo>
                  <a:pt x="178376" y="1889372"/>
                  <a:pt x="173681" y="1896413"/>
                  <a:pt x="171334" y="1903455"/>
                </a:cubicBezTo>
                <a:cubicBezTo>
                  <a:pt x="164293" y="1910496"/>
                  <a:pt x="161946" y="1915190"/>
                  <a:pt x="157252" y="1922231"/>
                </a:cubicBezTo>
                <a:cubicBezTo>
                  <a:pt x="152558" y="1929272"/>
                  <a:pt x="150211" y="1936313"/>
                  <a:pt x="145517" y="1943354"/>
                </a:cubicBezTo>
                <a:cubicBezTo>
                  <a:pt x="143170" y="1948049"/>
                  <a:pt x="140823" y="1955090"/>
                  <a:pt x="136129" y="1962131"/>
                </a:cubicBezTo>
                <a:cubicBezTo>
                  <a:pt x="131435" y="1969172"/>
                  <a:pt x="129088" y="1976213"/>
                  <a:pt x="124393" y="1983254"/>
                </a:cubicBezTo>
                <a:cubicBezTo>
                  <a:pt x="122046" y="1990295"/>
                  <a:pt x="117352" y="1994990"/>
                  <a:pt x="115005" y="2002031"/>
                </a:cubicBezTo>
                <a:cubicBezTo>
                  <a:pt x="112658" y="2009072"/>
                  <a:pt x="107964" y="2016113"/>
                  <a:pt x="105617" y="2023154"/>
                </a:cubicBezTo>
                <a:cubicBezTo>
                  <a:pt x="103270" y="2030195"/>
                  <a:pt x="100923" y="2034889"/>
                  <a:pt x="98576" y="2041930"/>
                </a:cubicBezTo>
                <a:cubicBezTo>
                  <a:pt x="96229" y="2048971"/>
                  <a:pt x="91535" y="2056013"/>
                  <a:pt x="89188" y="2063054"/>
                </a:cubicBezTo>
                <a:cubicBezTo>
                  <a:pt x="86841" y="2070095"/>
                  <a:pt x="84494" y="2074789"/>
                  <a:pt x="82147" y="2081830"/>
                </a:cubicBezTo>
                <a:cubicBezTo>
                  <a:pt x="79800" y="2088871"/>
                  <a:pt x="77453" y="2095912"/>
                  <a:pt x="75105" y="2102954"/>
                </a:cubicBezTo>
                <a:cubicBezTo>
                  <a:pt x="72758" y="2102954"/>
                  <a:pt x="70411" y="2109995"/>
                  <a:pt x="68064" y="2114689"/>
                </a:cubicBezTo>
                <a:cubicBezTo>
                  <a:pt x="65717" y="2121730"/>
                  <a:pt x="63370" y="2128771"/>
                  <a:pt x="61023" y="2135812"/>
                </a:cubicBezTo>
                <a:cubicBezTo>
                  <a:pt x="58676" y="2140506"/>
                  <a:pt x="56329" y="2147548"/>
                  <a:pt x="56329" y="2152242"/>
                </a:cubicBezTo>
                <a:cubicBezTo>
                  <a:pt x="53982" y="2159283"/>
                  <a:pt x="51635" y="2166324"/>
                  <a:pt x="49288" y="2173365"/>
                </a:cubicBezTo>
                <a:cubicBezTo>
                  <a:pt x="49288" y="2178059"/>
                  <a:pt x="46941" y="2185100"/>
                  <a:pt x="46941" y="2189794"/>
                </a:cubicBezTo>
                <a:cubicBezTo>
                  <a:pt x="44594" y="2196836"/>
                  <a:pt x="44594" y="2203877"/>
                  <a:pt x="42247" y="2210918"/>
                </a:cubicBezTo>
                <a:cubicBezTo>
                  <a:pt x="39900" y="2215612"/>
                  <a:pt x="39900" y="2222653"/>
                  <a:pt x="37553" y="2227347"/>
                </a:cubicBezTo>
                <a:cubicBezTo>
                  <a:pt x="35206" y="2234388"/>
                  <a:pt x="35206" y="2241429"/>
                  <a:pt x="32859" y="2248470"/>
                </a:cubicBezTo>
                <a:cubicBezTo>
                  <a:pt x="32859" y="2253165"/>
                  <a:pt x="30512" y="2257859"/>
                  <a:pt x="30512" y="2264900"/>
                </a:cubicBezTo>
                <a:cubicBezTo>
                  <a:pt x="30512" y="2264900"/>
                  <a:pt x="30512" y="2264900"/>
                  <a:pt x="30512" y="2264900"/>
                </a:cubicBezTo>
                <a:cubicBezTo>
                  <a:pt x="30512" y="2260206"/>
                  <a:pt x="30512" y="2257859"/>
                  <a:pt x="30512" y="2253165"/>
                </a:cubicBezTo>
                <a:cubicBezTo>
                  <a:pt x="32859" y="2243776"/>
                  <a:pt x="32859" y="2236735"/>
                  <a:pt x="32859" y="2229694"/>
                </a:cubicBezTo>
                <a:close/>
                <a:moveTo>
                  <a:pt x="56329" y="2027848"/>
                </a:move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30195"/>
                  <a:pt x="56329" y="2030195"/>
                  <a:pt x="56329" y="2032542"/>
                </a:cubicBezTo>
                <a:cubicBezTo>
                  <a:pt x="56329" y="2032542"/>
                  <a:pt x="56329" y="2034889"/>
                  <a:pt x="56329" y="2034889"/>
                </a:cubicBezTo>
                <a:cubicBezTo>
                  <a:pt x="56329" y="2034889"/>
                  <a:pt x="56329" y="2034889"/>
                  <a:pt x="56329" y="2034889"/>
                </a:cubicBezTo>
                <a:cubicBezTo>
                  <a:pt x="53982" y="2032542"/>
                  <a:pt x="56329" y="2030195"/>
                  <a:pt x="56329" y="2027848"/>
                </a:cubicBezTo>
                <a:close/>
                <a:moveTo>
                  <a:pt x="82147" y="1952743"/>
                </a:moveTo>
                <a:cubicBezTo>
                  <a:pt x="84494" y="1943354"/>
                  <a:pt x="86841" y="1936313"/>
                  <a:pt x="89188" y="1926925"/>
                </a:cubicBezTo>
                <a:cubicBezTo>
                  <a:pt x="91535" y="1917537"/>
                  <a:pt x="93882" y="1908149"/>
                  <a:pt x="98576" y="1898761"/>
                </a:cubicBezTo>
                <a:cubicBezTo>
                  <a:pt x="100923" y="1889372"/>
                  <a:pt x="103270" y="1882331"/>
                  <a:pt x="105617" y="1872943"/>
                </a:cubicBezTo>
                <a:cubicBezTo>
                  <a:pt x="107964" y="1863555"/>
                  <a:pt x="112658" y="1854167"/>
                  <a:pt x="115005" y="1842432"/>
                </a:cubicBezTo>
                <a:cubicBezTo>
                  <a:pt x="117352" y="1833043"/>
                  <a:pt x="119699" y="1826002"/>
                  <a:pt x="124393" y="1816614"/>
                </a:cubicBezTo>
                <a:cubicBezTo>
                  <a:pt x="126741" y="1807226"/>
                  <a:pt x="131435" y="1797838"/>
                  <a:pt x="133782" y="1786102"/>
                </a:cubicBezTo>
                <a:cubicBezTo>
                  <a:pt x="136129" y="1776714"/>
                  <a:pt x="140823" y="1769673"/>
                  <a:pt x="143170" y="1760285"/>
                </a:cubicBezTo>
                <a:cubicBezTo>
                  <a:pt x="143170" y="1757938"/>
                  <a:pt x="145517" y="1755591"/>
                  <a:pt x="145517" y="1753244"/>
                </a:cubicBezTo>
                <a:cubicBezTo>
                  <a:pt x="138476" y="1779061"/>
                  <a:pt x="131435" y="1802532"/>
                  <a:pt x="124393" y="1828349"/>
                </a:cubicBezTo>
                <a:cubicBezTo>
                  <a:pt x="124393" y="1830696"/>
                  <a:pt x="124393" y="1830696"/>
                  <a:pt x="124393" y="1833043"/>
                </a:cubicBezTo>
                <a:cubicBezTo>
                  <a:pt x="117352" y="1858861"/>
                  <a:pt x="110311" y="1887025"/>
                  <a:pt x="103270" y="1915190"/>
                </a:cubicBezTo>
                <a:cubicBezTo>
                  <a:pt x="100923" y="1919884"/>
                  <a:pt x="100923" y="1924578"/>
                  <a:pt x="100923" y="1929272"/>
                </a:cubicBezTo>
                <a:cubicBezTo>
                  <a:pt x="100923" y="1929272"/>
                  <a:pt x="100923" y="1929272"/>
                  <a:pt x="100923" y="1929272"/>
                </a:cubicBezTo>
                <a:cubicBezTo>
                  <a:pt x="98576" y="1936313"/>
                  <a:pt x="96229" y="1943354"/>
                  <a:pt x="91535" y="1950396"/>
                </a:cubicBezTo>
                <a:cubicBezTo>
                  <a:pt x="89188" y="1952743"/>
                  <a:pt x="89188" y="1955090"/>
                  <a:pt x="86841" y="1959784"/>
                </a:cubicBezTo>
                <a:cubicBezTo>
                  <a:pt x="84494" y="1966825"/>
                  <a:pt x="82147" y="1976213"/>
                  <a:pt x="77453" y="1983254"/>
                </a:cubicBezTo>
                <a:cubicBezTo>
                  <a:pt x="77453" y="1983254"/>
                  <a:pt x="75105" y="1983254"/>
                  <a:pt x="75105" y="1983254"/>
                </a:cubicBezTo>
                <a:cubicBezTo>
                  <a:pt x="75105" y="1983254"/>
                  <a:pt x="75105" y="1983254"/>
                  <a:pt x="75105" y="1980907"/>
                </a:cubicBezTo>
                <a:cubicBezTo>
                  <a:pt x="77453" y="1973866"/>
                  <a:pt x="79800" y="1964478"/>
                  <a:pt x="82147" y="1952743"/>
                </a:cubicBezTo>
                <a:close/>
                <a:moveTo>
                  <a:pt x="178376" y="1657015"/>
                </a:moveTo>
                <a:cubicBezTo>
                  <a:pt x="185417" y="1638238"/>
                  <a:pt x="190111" y="1621809"/>
                  <a:pt x="197152" y="1603033"/>
                </a:cubicBezTo>
                <a:cubicBezTo>
                  <a:pt x="199499" y="1593645"/>
                  <a:pt x="204193" y="1584256"/>
                  <a:pt x="206540" y="1577215"/>
                </a:cubicBezTo>
                <a:cubicBezTo>
                  <a:pt x="227664" y="1523233"/>
                  <a:pt x="248787" y="1471598"/>
                  <a:pt x="272257" y="1419963"/>
                </a:cubicBezTo>
                <a:cubicBezTo>
                  <a:pt x="272257" y="1419963"/>
                  <a:pt x="272257" y="1419963"/>
                  <a:pt x="272257" y="1419963"/>
                </a:cubicBezTo>
                <a:cubicBezTo>
                  <a:pt x="276951" y="1410575"/>
                  <a:pt x="281646" y="1403534"/>
                  <a:pt x="286340" y="1394146"/>
                </a:cubicBezTo>
                <a:cubicBezTo>
                  <a:pt x="291034" y="1387104"/>
                  <a:pt x="293381" y="1382410"/>
                  <a:pt x="298075" y="1375369"/>
                </a:cubicBezTo>
                <a:cubicBezTo>
                  <a:pt x="298075" y="1377716"/>
                  <a:pt x="298075" y="1377716"/>
                  <a:pt x="295728" y="1380063"/>
                </a:cubicBezTo>
                <a:cubicBezTo>
                  <a:pt x="293381" y="1387104"/>
                  <a:pt x="291034" y="1396493"/>
                  <a:pt x="291034" y="1403534"/>
                </a:cubicBezTo>
                <a:cubicBezTo>
                  <a:pt x="288687" y="1410575"/>
                  <a:pt x="288687" y="1415269"/>
                  <a:pt x="286340" y="1422310"/>
                </a:cubicBezTo>
                <a:cubicBezTo>
                  <a:pt x="283993" y="1429351"/>
                  <a:pt x="281646" y="1438740"/>
                  <a:pt x="281646" y="1445781"/>
                </a:cubicBezTo>
                <a:cubicBezTo>
                  <a:pt x="276951" y="1452822"/>
                  <a:pt x="274604" y="1459863"/>
                  <a:pt x="269910" y="1466904"/>
                </a:cubicBezTo>
                <a:cubicBezTo>
                  <a:pt x="265216" y="1476292"/>
                  <a:pt x="260522" y="1483333"/>
                  <a:pt x="255828" y="1492722"/>
                </a:cubicBezTo>
                <a:cubicBezTo>
                  <a:pt x="251134" y="1502110"/>
                  <a:pt x="246440" y="1513845"/>
                  <a:pt x="239399" y="1523233"/>
                </a:cubicBezTo>
                <a:cubicBezTo>
                  <a:pt x="234705" y="1532621"/>
                  <a:pt x="232358" y="1539662"/>
                  <a:pt x="227664" y="1549051"/>
                </a:cubicBezTo>
                <a:cubicBezTo>
                  <a:pt x="222969" y="1560786"/>
                  <a:pt x="218275" y="1570174"/>
                  <a:pt x="211234" y="1581909"/>
                </a:cubicBezTo>
                <a:cubicBezTo>
                  <a:pt x="206540" y="1588950"/>
                  <a:pt x="204193" y="1598339"/>
                  <a:pt x="199499" y="1605380"/>
                </a:cubicBezTo>
                <a:cubicBezTo>
                  <a:pt x="192458" y="1619462"/>
                  <a:pt x="187764" y="1631197"/>
                  <a:pt x="183070" y="1645280"/>
                </a:cubicBezTo>
                <a:cubicBezTo>
                  <a:pt x="185417" y="1647627"/>
                  <a:pt x="183070" y="1654668"/>
                  <a:pt x="178376" y="1657015"/>
                </a:cubicBezTo>
                <a:cubicBezTo>
                  <a:pt x="176028" y="1671097"/>
                  <a:pt x="171334" y="1685179"/>
                  <a:pt x="164293" y="1696915"/>
                </a:cubicBezTo>
                <a:cubicBezTo>
                  <a:pt x="164293" y="1694568"/>
                  <a:pt x="166640" y="1692221"/>
                  <a:pt x="166640" y="1689873"/>
                </a:cubicBezTo>
                <a:cubicBezTo>
                  <a:pt x="171334" y="1680485"/>
                  <a:pt x="173681" y="1668750"/>
                  <a:pt x="178376" y="1657015"/>
                </a:cubicBezTo>
                <a:close/>
                <a:moveTo>
                  <a:pt x="354404" y="1255670"/>
                </a:moveTo>
                <a:cubicBezTo>
                  <a:pt x="359098" y="1248629"/>
                  <a:pt x="361445" y="1241588"/>
                  <a:pt x="366139" y="1234546"/>
                </a:cubicBezTo>
                <a:cubicBezTo>
                  <a:pt x="375527" y="1215770"/>
                  <a:pt x="387263" y="1199341"/>
                  <a:pt x="396651" y="1180564"/>
                </a:cubicBezTo>
                <a:cubicBezTo>
                  <a:pt x="398998" y="1175870"/>
                  <a:pt x="401345" y="1173523"/>
                  <a:pt x="403692" y="1168829"/>
                </a:cubicBezTo>
                <a:cubicBezTo>
                  <a:pt x="406039" y="1164135"/>
                  <a:pt x="410733" y="1159441"/>
                  <a:pt x="413080" y="1154747"/>
                </a:cubicBezTo>
                <a:cubicBezTo>
                  <a:pt x="415427" y="1154747"/>
                  <a:pt x="415427" y="1152400"/>
                  <a:pt x="417774" y="1152400"/>
                </a:cubicBezTo>
                <a:cubicBezTo>
                  <a:pt x="417774" y="1152400"/>
                  <a:pt x="417774" y="1152400"/>
                  <a:pt x="417774" y="1152400"/>
                </a:cubicBezTo>
                <a:cubicBezTo>
                  <a:pt x="420121" y="1150053"/>
                  <a:pt x="422468" y="1150053"/>
                  <a:pt x="424815" y="1150053"/>
                </a:cubicBezTo>
                <a:cubicBezTo>
                  <a:pt x="424815" y="1150053"/>
                  <a:pt x="427162" y="1150053"/>
                  <a:pt x="427162" y="1150053"/>
                </a:cubicBezTo>
                <a:cubicBezTo>
                  <a:pt x="429509" y="1150053"/>
                  <a:pt x="429509" y="1150053"/>
                  <a:pt x="431857" y="1147706"/>
                </a:cubicBezTo>
                <a:cubicBezTo>
                  <a:pt x="434204" y="1147706"/>
                  <a:pt x="436551" y="1147706"/>
                  <a:pt x="438898" y="1147706"/>
                </a:cubicBezTo>
                <a:cubicBezTo>
                  <a:pt x="438898" y="1147706"/>
                  <a:pt x="441245" y="1147706"/>
                  <a:pt x="441245" y="1147706"/>
                </a:cubicBezTo>
                <a:cubicBezTo>
                  <a:pt x="441245" y="1150053"/>
                  <a:pt x="438898" y="1152400"/>
                  <a:pt x="438898" y="1154747"/>
                </a:cubicBezTo>
                <a:cubicBezTo>
                  <a:pt x="438898" y="1157094"/>
                  <a:pt x="438898" y="1159441"/>
                  <a:pt x="441245" y="1161788"/>
                </a:cubicBezTo>
                <a:cubicBezTo>
                  <a:pt x="441245" y="1161788"/>
                  <a:pt x="438898" y="1164135"/>
                  <a:pt x="438898" y="1164135"/>
                </a:cubicBezTo>
                <a:cubicBezTo>
                  <a:pt x="434204" y="1168829"/>
                  <a:pt x="431857" y="1171176"/>
                  <a:pt x="427162" y="1175870"/>
                </a:cubicBezTo>
                <a:cubicBezTo>
                  <a:pt x="422468" y="1180564"/>
                  <a:pt x="420121" y="1185259"/>
                  <a:pt x="415427" y="1189953"/>
                </a:cubicBezTo>
                <a:cubicBezTo>
                  <a:pt x="413080" y="1194647"/>
                  <a:pt x="408386" y="1196994"/>
                  <a:pt x="406039" y="1201688"/>
                </a:cubicBezTo>
                <a:cubicBezTo>
                  <a:pt x="401345" y="1206382"/>
                  <a:pt x="398998" y="1211076"/>
                  <a:pt x="394304" y="1215770"/>
                </a:cubicBezTo>
                <a:cubicBezTo>
                  <a:pt x="391957" y="1220464"/>
                  <a:pt x="387263" y="1225158"/>
                  <a:pt x="384916" y="1227505"/>
                </a:cubicBezTo>
                <a:cubicBezTo>
                  <a:pt x="380222" y="1232199"/>
                  <a:pt x="377874" y="1236893"/>
                  <a:pt x="373180" y="1241588"/>
                </a:cubicBezTo>
                <a:cubicBezTo>
                  <a:pt x="370833" y="1246282"/>
                  <a:pt x="366139" y="1250976"/>
                  <a:pt x="363792" y="1255670"/>
                </a:cubicBezTo>
                <a:cubicBezTo>
                  <a:pt x="359098" y="1260364"/>
                  <a:pt x="356751" y="1265058"/>
                  <a:pt x="352057" y="1269752"/>
                </a:cubicBezTo>
                <a:cubicBezTo>
                  <a:pt x="349710" y="1274446"/>
                  <a:pt x="345016" y="1279140"/>
                  <a:pt x="342669" y="1283834"/>
                </a:cubicBezTo>
                <a:cubicBezTo>
                  <a:pt x="337975" y="1288529"/>
                  <a:pt x="335628" y="1293223"/>
                  <a:pt x="333281" y="1297917"/>
                </a:cubicBezTo>
                <a:cubicBezTo>
                  <a:pt x="330934" y="1302611"/>
                  <a:pt x="326239" y="1307305"/>
                  <a:pt x="323892" y="1311999"/>
                </a:cubicBezTo>
                <a:cubicBezTo>
                  <a:pt x="321545" y="1314346"/>
                  <a:pt x="321545" y="1316693"/>
                  <a:pt x="319198" y="1319040"/>
                </a:cubicBezTo>
                <a:cubicBezTo>
                  <a:pt x="321545" y="1314346"/>
                  <a:pt x="323892" y="1309652"/>
                  <a:pt x="326239" y="1304958"/>
                </a:cubicBezTo>
                <a:cubicBezTo>
                  <a:pt x="337975" y="1288529"/>
                  <a:pt x="347363" y="1272099"/>
                  <a:pt x="354404" y="1255670"/>
                </a:cubicBezTo>
                <a:close/>
                <a:moveTo>
                  <a:pt x="488186" y="1121888"/>
                </a:moveTo>
                <a:cubicBezTo>
                  <a:pt x="490533" y="1119541"/>
                  <a:pt x="492880" y="1117194"/>
                  <a:pt x="495227" y="1114847"/>
                </a:cubicBezTo>
                <a:cubicBezTo>
                  <a:pt x="488186" y="1121888"/>
                  <a:pt x="481145" y="1131276"/>
                  <a:pt x="476450" y="1140665"/>
                </a:cubicBezTo>
                <a:cubicBezTo>
                  <a:pt x="476450" y="1140665"/>
                  <a:pt x="474103" y="1138318"/>
                  <a:pt x="474103" y="1138318"/>
                </a:cubicBezTo>
                <a:cubicBezTo>
                  <a:pt x="476450" y="1135970"/>
                  <a:pt x="478797" y="1133623"/>
                  <a:pt x="481145" y="1131276"/>
                </a:cubicBezTo>
                <a:cubicBezTo>
                  <a:pt x="481145" y="1126582"/>
                  <a:pt x="483492" y="1124235"/>
                  <a:pt x="488186" y="1121888"/>
                </a:cubicBezTo>
                <a:close/>
                <a:moveTo>
                  <a:pt x="539821" y="1063212"/>
                </a:moveTo>
                <a:cubicBezTo>
                  <a:pt x="546862" y="1053824"/>
                  <a:pt x="556250" y="1046783"/>
                  <a:pt x="563291" y="1037394"/>
                </a:cubicBezTo>
                <a:cubicBezTo>
                  <a:pt x="567985" y="1030353"/>
                  <a:pt x="575026" y="1025659"/>
                  <a:pt x="579721" y="1018618"/>
                </a:cubicBezTo>
                <a:cubicBezTo>
                  <a:pt x="586762" y="1011577"/>
                  <a:pt x="593803" y="1002189"/>
                  <a:pt x="603191" y="995148"/>
                </a:cubicBezTo>
                <a:cubicBezTo>
                  <a:pt x="610232" y="988107"/>
                  <a:pt x="614926" y="981065"/>
                  <a:pt x="621967" y="974024"/>
                </a:cubicBezTo>
                <a:cubicBezTo>
                  <a:pt x="629008" y="966983"/>
                  <a:pt x="636050" y="959942"/>
                  <a:pt x="643091" y="950554"/>
                </a:cubicBezTo>
                <a:cubicBezTo>
                  <a:pt x="650132" y="943513"/>
                  <a:pt x="657173" y="936472"/>
                  <a:pt x="664214" y="929430"/>
                </a:cubicBezTo>
                <a:cubicBezTo>
                  <a:pt x="671255" y="922389"/>
                  <a:pt x="678296" y="915348"/>
                  <a:pt x="685338" y="908307"/>
                </a:cubicBezTo>
                <a:cubicBezTo>
                  <a:pt x="692379" y="901266"/>
                  <a:pt x="699420" y="894225"/>
                  <a:pt x="708808" y="887184"/>
                </a:cubicBezTo>
                <a:cubicBezTo>
                  <a:pt x="715849" y="880142"/>
                  <a:pt x="722890" y="875448"/>
                  <a:pt x="729931" y="868407"/>
                </a:cubicBezTo>
                <a:cubicBezTo>
                  <a:pt x="739320" y="861366"/>
                  <a:pt x="746361" y="851978"/>
                  <a:pt x="755749" y="844937"/>
                </a:cubicBezTo>
                <a:cubicBezTo>
                  <a:pt x="762790" y="840243"/>
                  <a:pt x="767484" y="833202"/>
                  <a:pt x="774525" y="828507"/>
                </a:cubicBezTo>
                <a:cubicBezTo>
                  <a:pt x="779219" y="823813"/>
                  <a:pt x="783914" y="819119"/>
                  <a:pt x="788608" y="816772"/>
                </a:cubicBezTo>
                <a:cubicBezTo>
                  <a:pt x="788608" y="816772"/>
                  <a:pt x="788608" y="816772"/>
                  <a:pt x="788608" y="816772"/>
                </a:cubicBezTo>
                <a:cubicBezTo>
                  <a:pt x="758096" y="861366"/>
                  <a:pt x="727584" y="908307"/>
                  <a:pt x="697073" y="959942"/>
                </a:cubicBezTo>
                <a:cubicBezTo>
                  <a:pt x="694726" y="957595"/>
                  <a:pt x="690032" y="957595"/>
                  <a:pt x="687685" y="957595"/>
                </a:cubicBezTo>
                <a:cubicBezTo>
                  <a:pt x="675949" y="957595"/>
                  <a:pt x="666561" y="966983"/>
                  <a:pt x="666561" y="978718"/>
                </a:cubicBezTo>
                <a:cubicBezTo>
                  <a:pt x="666561" y="981065"/>
                  <a:pt x="666561" y="985760"/>
                  <a:pt x="668908" y="988107"/>
                </a:cubicBezTo>
                <a:cubicBezTo>
                  <a:pt x="666561" y="990454"/>
                  <a:pt x="664214" y="990454"/>
                  <a:pt x="659520" y="992801"/>
                </a:cubicBezTo>
                <a:cubicBezTo>
                  <a:pt x="657173" y="992801"/>
                  <a:pt x="654826" y="995148"/>
                  <a:pt x="654826" y="995148"/>
                </a:cubicBezTo>
                <a:cubicBezTo>
                  <a:pt x="647785" y="999842"/>
                  <a:pt x="640744" y="1002189"/>
                  <a:pt x="636050" y="1006883"/>
                </a:cubicBezTo>
                <a:cubicBezTo>
                  <a:pt x="633703" y="1009230"/>
                  <a:pt x="629008" y="1011577"/>
                  <a:pt x="626661" y="1013924"/>
                </a:cubicBezTo>
                <a:cubicBezTo>
                  <a:pt x="621967" y="1016271"/>
                  <a:pt x="614926" y="1020965"/>
                  <a:pt x="610232" y="1023312"/>
                </a:cubicBezTo>
                <a:cubicBezTo>
                  <a:pt x="607885" y="1025659"/>
                  <a:pt x="603191" y="1028006"/>
                  <a:pt x="600844" y="1030353"/>
                </a:cubicBezTo>
                <a:cubicBezTo>
                  <a:pt x="596150" y="1032700"/>
                  <a:pt x="591456" y="1037394"/>
                  <a:pt x="586762" y="1039742"/>
                </a:cubicBezTo>
                <a:cubicBezTo>
                  <a:pt x="582068" y="1042089"/>
                  <a:pt x="579721" y="1044436"/>
                  <a:pt x="575026" y="1046783"/>
                </a:cubicBezTo>
                <a:cubicBezTo>
                  <a:pt x="570332" y="1049130"/>
                  <a:pt x="565638" y="1053824"/>
                  <a:pt x="560944" y="1056171"/>
                </a:cubicBezTo>
                <a:cubicBezTo>
                  <a:pt x="556250" y="1058518"/>
                  <a:pt x="553903" y="1063212"/>
                  <a:pt x="549209" y="1065559"/>
                </a:cubicBezTo>
                <a:cubicBezTo>
                  <a:pt x="544515" y="1067906"/>
                  <a:pt x="539821" y="1072600"/>
                  <a:pt x="535127" y="1077294"/>
                </a:cubicBezTo>
                <a:cubicBezTo>
                  <a:pt x="530433" y="1079641"/>
                  <a:pt x="528085" y="1084335"/>
                  <a:pt x="523391" y="1086683"/>
                </a:cubicBezTo>
                <a:cubicBezTo>
                  <a:pt x="518697" y="1089030"/>
                  <a:pt x="516350" y="1093724"/>
                  <a:pt x="511656" y="1096071"/>
                </a:cubicBezTo>
                <a:cubicBezTo>
                  <a:pt x="516350" y="1091377"/>
                  <a:pt x="521044" y="1084335"/>
                  <a:pt x="525738" y="1079641"/>
                </a:cubicBezTo>
                <a:cubicBezTo>
                  <a:pt x="530433" y="1072600"/>
                  <a:pt x="535127" y="1067906"/>
                  <a:pt x="539821" y="1063212"/>
                </a:cubicBezTo>
                <a:close/>
                <a:moveTo>
                  <a:pt x="835549" y="751055"/>
                </a:moveTo>
                <a:cubicBezTo>
                  <a:pt x="842590" y="741667"/>
                  <a:pt x="847284" y="734626"/>
                  <a:pt x="854325" y="725237"/>
                </a:cubicBezTo>
                <a:cubicBezTo>
                  <a:pt x="859019" y="718196"/>
                  <a:pt x="863713" y="711155"/>
                  <a:pt x="868407" y="706461"/>
                </a:cubicBezTo>
                <a:cubicBezTo>
                  <a:pt x="875448" y="699420"/>
                  <a:pt x="880142" y="690032"/>
                  <a:pt x="887184" y="682991"/>
                </a:cubicBezTo>
                <a:cubicBezTo>
                  <a:pt x="891878" y="675949"/>
                  <a:pt x="896572" y="671255"/>
                  <a:pt x="901266" y="664214"/>
                </a:cubicBezTo>
                <a:cubicBezTo>
                  <a:pt x="908307" y="657173"/>
                  <a:pt x="913001" y="650132"/>
                  <a:pt x="920042" y="643091"/>
                </a:cubicBezTo>
                <a:cubicBezTo>
                  <a:pt x="924736" y="636050"/>
                  <a:pt x="929430" y="631355"/>
                  <a:pt x="934124" y="624314"/>
                </a:cubicBezTo>
                <a:cubicBezTo>
                  <a:pt x="938819" y="617273"/>
                  <a:pt x="945860" y="610232"/>
                  <a:pt x="950554" y="603191"/>
                </a:cubicBezTo>
                <a:cubicBezTo>
                  <a:pt x="955248" y="596150"/>
                  <a:pt x="959942" y="591456"/>
                  <a:pt x="966983" y="584415"/>
                </a:cubicBezTo>
                <a:cubicBezTo>
                  <a:pt x="971677" y="577373"/>
                  <a:pt x="978718" y="570332"/>
                  <a:pt x="983412" y="565638"/>
                </a:cubicBezTo>
                <a:cubicBezTo>
                  <a:pt x="988107" y="560944"/>
                  <a:pt x="992801" y="553903"/>
                  <a:pt x="999842" y="549209"/>
                </a:cubicBezTo>
                <a:cubicBezTo>
                  <a:pt x="1004536" y="542168"/>
                  <a:pt x="1011577" y="537474"/>
                  <a:pt x="1016271" y="530433"/>
                </a:cubicBezTo>
                <a:cubicBezTo>
                  <a:pt x="1020965" y="525738"/>
                  <a:pt x="1025659" y="518697"/>
                  <a:pt x="1032700" y="514003"/>
                </a:cubicBezTo>
                <a:cubicBezTo>
                  <a:pt x="1037395" y="506962"/>
                  <a:pt x="1044436" y="502268"/>
                  <a:pt x="1049130" y="497574"/>
                </a:cubicBezTo>
                <a:cubicBezTo>
                  <a:pt x="1053824" y="492880"/>
                  <a:pt x="1058518" y="488186"/>
                  <a:pt x="1065559" y="483492"/>
                </a:cubicBezTo>
                <a:cubicBezTo>
                  <a:pt x="1070253" y="478797"/>
                  <a:pt x="1077294" y="471756"/>
                  <a:pt x="1081988" y="467062"/>
                </a:cubicBezTo>
                <a:cubicBezTo>
                  <a:pt x="1086683" y="462368"/>
                  <a:pt x="1091377" y="457674"/>
                  <a:pt x="1098418" y="452980"/>
                </a:cubicBezTo>
                <a:cubicBezTo>
                  <a:pt x="1105459" y="448286"/>
                  <a:pt x="1110153" y="443592"/>
                  <a:pt x="1117194" y="436551"/>
                </a:cubicBezTo>
                <a:cubicBezTo>
                  <a:pt x="1121888" y="431857"/>
                  <a:pt x="1126582" y="427162"/>
                  <a:pt x="1133623" y="422468"/>
                </a:cubicBezTo>
                <a:cubicBezTo>
                  <a:pt x="1140665" y="417774"/>
                  <a:pt x="1145359" y="413080"/>
                  <a:pt x="1152400" y="408386"/>
                </a:cubicBezTo>
                <a:cubicBezTo>
                  <a:pt x="1157094" y="403692"/>
                  <a:pt x="1161788" y="398998"/>
                  <a:pt x="1168829" y="396651"/>
                </a:cubicBezTo>
                <a:cubicBezTo>
                  <a:pt x="1175870" y="391957"/>
                  <a:pt x="1180564" y="387263"/>
                  <a:pt x="1187605" y="382569"/>
                </a:cubicBezTo>
                <a:cubicBezTo>
                  <a:pt x="1192300" y="377874"/>
                  <a:pt x="1196994" y="375527"/>
                  <a:pt x="1204035" y="370833"/>
                </a:cubicBezTo>
                <a:cubicBezTo>
                  <a:pt x="1204035" y="370833"/>
                  <a:pt x="1206382" y="370833"/>
                  <a:pt x="1206382" y="368486"/>
                </a:cubicBezTo>
                <a:cubicBezTo>
                  <a:pt x="1199341" y="375527"/>
                  <a:pt x="1192300" y="380222"/>
                  <a:pt x="1185258" y="387263"/>
                </a:cubicBezTo>
                <a:cubicBezTo>
                  <a:pt x="1178217" y="387263"/>
                  <a:pt x="1175870" y="389610"/>
                  <a:pt x="1173523" y="389610"/>
                </a:cubicBezTo>
                <a:cubicBezTo>
                  <a:pt x="1166482" y="394304"/>
                  <a:pt x="1161788" y="401345"/>
                  <a:pt x="1154747" y="406039"/>
                </a:cubicBezTo>
                <a:cubicBezTo>
                  <a:pt x="1152400" y="408386"/>
                  <a:pt x="1147706" y="413080"/>
                  <a:pt x="1145359" y="415427"/>
                </a:cubicBezTo>
                <a:cubicBezTo>
                  <a:pt x="1140665" y="420121"/>
                  <a:pt x="1135971" y="424815"/>
                  <a:pt x="1131276" y="429510"/>
                </a:cubicBezTo>
                <a:cubicBezTo>
                  <a:pt x="1128929" y="431857"/>
                  <a:pt x="1124235" y="436551"/>
                  <a:pt x="1121888" y="438898"/>
                </a:cubicBezTo>
                <a:cubicBezTo>
                  <a:pt x="1117194" y="443592"/>
                  <a:pt x="1112500" y="448286"/>
                  <a:pt x="1107806" y="455327"/>
                </a:cubicBezTo>
                <a:cubicBezTo>
                  <a:pt x="1105459" y="460021"/>
                  <a:pt x="1100765" y="462368"/>
                  <a:pt x="1098418" y="467062"/>
                </a:cubicBezTo>
                <a:cubicBezTo>
                  <a:pt x="1093724" y="471756"/>
                  <a:pt x="1089030" y="478797"/>
                  <a:pt x="1084336" y="483492"/>
                </a:cubicBezTo>
                <a:cubicBezTo>
                  <a:pt x="1081988" y="488186"/>
                  <a:pt x="1077294" y="490533"/>
                  <a:pt x="1074947" y="495227"/>
                </a:cubicBezTo>
                <a:cubicBezTo>
                  <a:pt x="1070253" y="502268"/>
                  <a:pt x="1065559" y="509309"/>
                  <a:pt x="1058518" y="516350"/>
                </a:cubicBezTo>
                <a:cubicBezTo>
                  <a:pt x="1056171" y="518697"/>
                  <a:pt x="1053824" y="523391"/>
                  <a:pt x="1051477" y="525738"/>
                </a:cubicBezTo>
                <a:cubicBezTo>
                  <a:pt x="1044436" y="535127"/>
                  <a:pt x="1035047" y="546862"/>
                  <a:pt x="1028006" y="558597"/>
                </a:cubicBezTo>
                <a:cubicBezTo>
                  <a:pt x="1004536" y="591456"/>
                  <a:pt x="981065" y="629008"/>
                  <a:pt x="955248" y="671255"/>
                </a:cubicBezTo>
                <a:cubicBezTo>
                  <a:pt x="952901" y="673602"/>
                  <a:pt x="950554" y="675949"/>
                  <a:pt x="948207" y="678296"/>
                </a:cubicBezTo>
                <a:cubicBezTo>
                  <a:pt x="941166" y="682991"/>
                  <a:pt x="934124" y="690032"/>
                  <a:pt x="924736" y="697073"/>
                </a:cubicBezTo>
                <a:cubicBezTo>
                  <a:pt x="915348" y="704114"/>
                  <a:pt x="905960" y="711155"/>
                  <a:pt x="896572" y="718196"/>
                </a:cubicBezTo>
                <a:cubicBezTo>
                  <a:pt x="889531" y="725237"/>
                  <a:pt x="880142" y="732279"/>
                  <a:pt x="873101" y="736973"/>
                </a:cubicBezTo>
                <a:cubicBezTo>
                  <a:pt x="863713" y="744014"/>
                  <a:pt x="856672" y="751055"/>
                  <a:pt x="847284" y="758096"/>
                </a:cubicBezTo>
                <a:cubicBezTo>
                  <a:pt x="840243" y="765137"/>
                  <a:pt x="830854" y="772178"/>
                  <a:pt x="823813" y="779219"/>
                </a:cubicBezTo>
                <a:cubicBezTo>
                  <a:pt x="821466" y="781566"/>
                  <a:pt x="816772" y="786261"/>
                  <a:pt x="814425" y="788608"/>
                </a:cubicBezTo>
                <a:cubicBezTo>
                  <a:pt x="814425" y="788608"/>
                  <a:pt x="812078" y="786261"/>
                  <a:pt x="809731" y="786261"/>
                </a:cubicBezTo>
                <a:cubicBezTo>
                  <a:pt x="812078" y="781566"/>
                  <a:pt x="814425" y="776872"/>
                  <a:pt x="816772" y="772178"/>
                </a:cubicBezTo>
                <a:cubicBezTo>
                  <a:pt x="816772" y="772178"/>
                  <a:pt x="816772" y="772178"/>
                  <a:pt x="816772" y="769831"/>
                </a:cubicBezTo>
                <a:cubicBezTo>
                  <a:pt x="826160" y="765137"/>
                  <a:pt x="830854" y="758096"/>
                  <a:pt x="835549" y="751055"/>
                </a:cubicBezTo>
                <a:close/>
                <a:moveTo>
                  <a:pt x="1246282" y="363792"/>
                </a:moveTo>
                <a:cubicBezTo>
                  <a:pt x="1246282" y="366139"/>
                  <a:pt x="1246282" y="366139"/>
                  <a:pt x="1248629" y="368486"/>
                </a:cubicBezTo>
                <a:cubicBezTo>
                  <a:pt x="1248629" y="368486"/>
                  <a:pt x="1248629" y="370833"/>
                  <a:pt x="1250976" y="370833"/>
                </a:cubicBezTo>
                <a:cubicBezTo>
                  <a:pt x="1250976" y="373180"/>
                  <a:pt x="1250976" y="373180"/>
                  <a:pt x="1253323" y="375527"/>
                </a:cubicBezTo>
                <a:cubicBezTo>
                  <a:pt x="1253323" y="377874"/>
                  <a:pt x="1253323" y="377874"/>
                  <a:pt x="1255670" y="380222"/>
                </a:cubicBezTo>
                <a:cubicBezTo>
                  <a:pt x="1255670" y="382569"/>
                  <a:pt x="1255670" y="382569"/>
                  <a:pt x="1255670" y="384916"/>
                </a:cubicBezTo>
                <a:cubicBezTo>
                  <a:pt x="1255670" y="387263"/>
                  <a:pt x="1255670" y="387263"/>
                  <a:pt x="1258017" y="389610"/>
                </a:cubicBezTo>
                <a:cubicBezTo>
                  <a:pt x="1258017" y="391957"/>
                  <a:pt x="1258017" y="391957"/>
                  <a:pt x="1258017" y="394304"/>
                </a:cubicBezTo>
                <a:cubicBezTo>
                  <a:pt x="1258017" y="396651"/>
                  <a:pt x="1258017" y="398998"/>
                  <a:pt x="1260364" y="398998"/>
                </a:cubicBezTo>
                <a:cubicBezTo>
                  <a:pt x="1260364" y="401345"/>
                  <a:pt x="1260364" y="401345"/>
                  <a:pt x="1260364" y="403692"/>
                </a:cubicBezTo>
                <a:cubicBezTo>
                  <a:pt x="1260364" y="406039"/>
                  <a:pt x="1260364" y="408386"/>
                  <a:pt x="1262711" y="410733"/>
                </a:cubicBezTo>
                <a:cubicBezTo>
                  <a:pt x="1262711" y="413080"/>
                  <a:pt x="1262711" y="413080"/>
                  <a:pt x="1262711" y="415427"/>
                </a:cubicBezTo>
                <a:cubicBezTo>
                  <a:pt x="1262711" y="417774"/>
                  <a:pt x="1262711" y="420121"/>
                  <a:pt x="1265058" y="422468"/>
                </a:cubicBezTo>
                <a:cubicBezTo>
                  <a:pt x="1265058" y="422468"/>
                  <a:pt x="1265058" y="424815"/>
                  <a:pt x="1265058" y="427162"/>
                </a:cubicBezTo>
                <a:cubicBezTo>
                  <a:pt x="1265058" y="429510"/>
                  <a:pt x="1265058" y="434204"/>
                  <a:pt x="1267405" y="436551"/>
                </a:cubicBezTo>
                <a:cubicBezTo>
                  <a:pt x="1267405" y="436551"/>
                  <a:pt x="1267405" y="438898"/>
                  <a:pt x="1267405" y="438898"/>
                </a:cubicBezTo>
                <a:cubicBezTo>
                  <a:pt x="1267405" y="441245"/>
                  <a:pt x="1267405" y="445939"/>
                  <a:pt x="1269752" y="450633"/>
                </a:cubicBezTo>
                <a:cubicBezTo>
                  <a:pt x="1269752" y="450633"/>
                  <a:pt x="1269752" y="450633"/>
                  <a:pt x="1269752" y="450633"/>
                </a:cubicBezTo>
                <a:cubicBezTo>
                  <a:pt x="1269752" y="455327"/>
                  <a:pt x="1272099" y="462368"/>
                  <a:pt x="1272099" y="467062"/>
                </a:cubicBezTo>
                <a:cubicBezTo>
                  <a:pt x="1272099" y="467062"/>
                  <a:pt x="1269752" y="467062"/>
                  <a:pt x="1269752" y="469409"/>
                </a:cubicBezTo>
                <a:cubicBezTo>
                  <a:pt x="1250976" y="481145"/>
                  <a:pt x="1232199" y="490533"/>
                  <a:pt x="1213423" y="502268"/>
                </a:cubicBezTo>
                <a:cubicBezTo>
                  <a:pt x="1194647" y="514003"/>
                  <a:pt x="1178217" y="523391"/>
                  <a:pt x="1159441" y="535127"/>
                </a:cubicBezTo>
                <a:cubicBezTo>
                  <a:pt x="1154747" y="537474"/>
                  <a:pt x="1152400" y="539821"/>
                  <a:pt x="1147706" y="542168"/>
                </a:cubicBezTo>
                <a:cubicBezTo>
                  <a:pt x="1133623" y="551556"/>
                  <a:pt x="1119541" y="560944"/>
                  <a:pt x="1105459" y="570332"/>
                </a:cubicBezTo>
                <a:cubicBezTo>
                  <a:pt x="1100765" y="575026"/>
                  <a:pt x="1096071" y="577373"/>
                  <a:pt x="1089030" y="582068"/>
                </a:cubicBezTo>
                <a:cubicBezTo>
                  <a:pt x="1077294" y="591456"/>
                  <a:pt x="1065559" y="598497"/>
                  <a:pt x="1053824" y="607885"/>
                </a:cubicBezTo>
                <a:cubicBezTo>
                  <a:pt x="1046783" y="612579"/>
                  <a:pt x="1042089" y="617273"/>
                  <a:pt x="1035047" y="621967"/>
                </a:cubicBezTo>
                <a:cubicBezTo>
                  <a:pt x="1023312" y="629008"/>
                  <a:pt x="1013924" y="638397"/>
                  <a:pt x="1002189" y="645438"/>
                </a:cubicBezTo>
                <a:cubicBezTo>
                  <a:pt x="995148" y="650132"/>
                  <a:pt x="988107" y="654826"/>
                  <a:pt x="981065" y="661867"/>
                </a:cubicBezTo>
                <a:cubicBezTo>
                  <a:pt x="974024" y="666561"/>
                  <a:pt x="969330" y="671255"/>
                  <a:pt x="962289" y="675949"/>
                </a:cubicBezTo>
                <a:cubicBezTo>
                  <a:pt x="964636" y="671255"/>
                  <a:pt x="966983" y="668908"/>
                  <a:pt x="969330" y="664214"/>
                </a:cubicBezTo>
                <a:cubicBezTo>
                  <a:pt x="971677" y="659520"/>
                  <a:pt x="974024" y="654826"/>
                  <a:pt x="976371" y="652479"/>
                </a:cubicBezTo>
                <a:cubicBezTo>
                  <a:pt x="981065" y="645438"/>
                  <a:pt x="985760" y="638397"/>
                  <a:pt x="990454" y="629008"/>
                </a:cubicBezTo>
                <a:cubicBezTo>
                  <a:pt x="992801" y="624314"/>
                  <a:pt x="995148" y="619620"/>
                  <a:pt x="997495" y="617273"/>
                </a:cubicBezTo>
                <a:cubicBezTo>
                  <a:pt x="1002189" y="610232"/>
                  <a:pt x="1006883" y="603191"/>
                  <a:pt x="1011577" y="596150"/>
                </a:cubicBezTo>
                <a:cubicBezTo>
                  <a:pt x="1013924" y="591456"/>
                  <a:pt x="1016271" y="586762"/>
                  <a:pt x="1020965" y="584415"/>
                </a:cubicBezTo>
                <a:cubicBezTo>
                  <a:pt x="1025659" y="577373"/>
                  <a:pt x="1030353" y="570332"/>
                  <a:pt x="1037395" y="563291"/>
                </a:cubicBezTo>
                <a:cubicBezTo>
                  <a:pt x="1039742" y="558597"/>
                  <a:pt x="1042089" y="556250"/>
                  <a:pt x="1046783" y="551556"/>
                </a:cubicBezTo>
                <a:cubicBezTo>
                  <a:pt x="1051477" y="544515"/>
                  <a:pt x="1058518" y="537474"/>
                  <a:pt x="1063212" y="530433"/>
                </a:cubicBezTo>
                <a:cubicBezTo>
                  <a:pt x="1065559" y="525738"/>
                  <a:pt x="1067906" y="523391"/>
                  <a:pt x="1072600" y="518697"/>
                </a:cubicBezTo>
                <a:cubicBezTo>
                  <a:pt x="1077294" y="511656"/>
                  <a:pt x="1084336" y="504615"/>
                  <a:pt x="1089030" y="497574"/>
                </a:cubicBezTo>
                <a:cubicBezTo>
                  <a:pt x="1091377" y="495227"/>
                  <a:pt x="1093724" y="490533"/>
                  <a:pt x="1098418" y="485839"/>
                </a:cubicBezTo>
                <a:cubicBezTo>
                  <a:pt x="1103112" y="478797"/>
                  <a:pt x="1110153" y="471756"/>
                  <a:pt x="1114847" y="464715"/>
                </a:cubicBezTo>
                <a:cubicBezTo>
                  <a:pt x="1117194" y="462368"/>
                  <a:pt x="1119541" y="457674"/>
                  <a:pt x="1124235" y="455327"/>
                </a:cubicBezTo>
                <a:cubicBezTo>
                  <a:pt x="1131276" y="448286"/>
                  <a:pt x="1138318" y="441245"/>
                  <a:pt x="1145359" y="434204"/>
                </a:cubicBezTo>
                <a:cubicBezTo>
                  <a:pt x="1147706" y="431857"/>
                  <a:pt x="1150053" y="429510"/>
                  <a:pt x="1152400" y="427162"/>
                </a:cubicBezTo>
                <a:cubicBezTo>
                  <a:pt x="1171176" y="408386"/>
                  <a:pt x="1189953" y="391957"/>
                  <a:pt x="1208729" y="375527"/>
                </a:cubicBezTo>
                <a:cubicBezTo>
                  <a:pt x="1208729" y="375527"/>
                  <a:pt x="1211076" y="373180"/>
                  <a:pt x="1211076" y="373180"/>
                </a:cubicBezTo>
                <a:cubicBezTo>
                  <a:pt x="1213423" y="370833"/>
                  <a:pt x="1218117" y="368486"/>
                  <a:pt x="1220464" y="366139"/>
                </a:cubicBezTo>
                <a:cubicBezTo>
                  <a:pt x="1225158" y="370833"/>
                  <a:pt x="1229852" y="373180"/>
                  <a:pt x="1236894" y="373180"/>
                </a:cubicBezTo>
                <a:cubicBezTo>
                  <a:pt x="1241588" y="373180"/>
                  <a:pt x="1246282" y="370833"/>
                  <a:pt x="1250976" y="368486"/>
                </a:cubicBezTo>
                <a:cubicBezTo>
                  <a:pt x="1250976" y="368486"/>
                  <a:pt x="1250976" y="368486"/>
                  <a:pt x="1250976" y="368486"/>
                </a:cubicBezTo>
                <a:cubicBezTo>
                  <a:pt x="1246282" y="363792"/>
                  <a:pt x="1246282" y="363792"/>
                  <a:pt x="1246282" y="363792"/>
                </a:cubicBezTo>
                <a:close/>
                <a:moveTo>
                  <a:pt x="1321387" y="436551"/>
                </a:moveTo>
                <a:cubicBezTo>
                  <a:pt x="1330775" y="431857"/>
                  <a:pt x="1340164" y="427162"/>
                  <a:pt x="1351899" y="420121"/>
                </a:cubicBezTo>
                <a:cubicBezTo>
                  <a:pt x="1361287" y="415427"/>
                  <a:pt x="1370675" y="410733"/>
                  <a:pt x="1377716" y="406039"/>
                </a:cubicBezTo>
                <a:cubicBezTo>
                  <a:pt x="1387104" y="401345"/>
                  <a:pt x="1396493" y="396651"/>
                  <a:pt x="1405881" y="391957"/>
                </a:cubicBezTo>
                <a:cubicBezTo>
                  <a:pt x="1415269" y="387263"/>
                  <a:pt x="1424657" y="382569"/>
                  <a:pt x="1434045" y="377874"/>
                </a:cubicBezTo>
                <a:cubicBezTo>
                  <a:pt x="1443434" y="373180"/>
                  <a:pt x="1452822" y="368486"/>
                  <a:pt x="1462210" y="363792"/>
                </a:cubicBezTo>
                <a:cubicBezTo>
                  <a:pt x="1471598" y="359098"/>
                  <a:pt x="1480986" y="354404"/>
                  <a:pt x="1490375" y="349710"/>
                </a:cubicBezTo>
                <a:cubicBezTo>
                  <a:pt x="1499763" y="345016"/>
                  <a:pt x="1509151" y="340322"/>
                  <a:pt x="1518539" y="337975"/>
                </a:cubicBezTo>
                <a:cubicBezTo>
                  <a:pt x="1527927" y="333281"/>
                  <a:pt x="1537315" y="328586"/>
                  <a:pt x="1546704" y="326239"/>
                </a:cubicBezTo>
                <a:cubicBezTo>
                  <a:pt x="1549051" y="326239"/>
                  <a:pt x="1551398" y="323892"/>
                  <a:pt x="1553745" y="323892"/>
                </a:cubicBezTo>
                <a:cubicBezTo>
                  <a:pt x="1544357" y="328586"/>
                  <a:pt x="1537315" y="335628"/>
                  <a:pt x="1527927" y="340322"/>
                </a:cubicBezTo>
                <a:cubicBezTo>
                  <a:pt x="1523233" y="342669"/>
                  <a:pt x="1518539" y="345016"/>
                  <a:pt x="1516192" y="349710"/>
                </a:cubicBezTo>
                <a:cubicBezTo>
                  <a:pt x="1502110" y="359098"/>
                  <a:pt x="1490375" y="366139"/>
                  <a:pt x="1476292" y="375527"/>
                </a:cubicBezTo>
                <a:cubicBezTo>
                  <a:pt x="1471598" y="377874"/>
                  <a:pt x="1466904" y="382569"/>
                  <a:pt x="1462210" y="387263"/>
                </a:cubicBezTo>
                <a:cubicBezTo>
                  <a:pt x="1450475" y="396651"/>
                  <a:pt x="1438739" y="403692"/>
                  <a:pt x="1427004" y="413080"/>
                </a:cubicBezTo>
                <a:cubicBezTo>
                  <a:pt x="1419963" y="417774"/>
                  <a:pt x="1415269" y="422468"/>
                  <a:pt x="1410575" y="427162"/>
                </a:cubicBezTo>
                <a:cubicBezTo>
                  <a:pt x="1398840" y="436551"/>
                  <a:pt x="1389452" y="443592"/>
                  <a:pt x="1377716" y="452980"/>
                </a:cubicBezTo>
                <a:cubicBezTo>
                  <a:pt x="1370675" y="457674"/>
                  <a:pt x="1363634" y="462368"/>
                  <a:pt x="1358940" y="469409"/>
                </a:cubicBezTo>
                <a:cubicBezTo>
                  <a:pt x="1349552" y="476450"/>
                  <a:pt x="1337816" y="485839"/>
                  <a:pt x="1328428" y="495227"/>
                </a:cubicBezTo>
                <a:cubicBezTo>
                  <a:pt x="1321387" y="502268"/>
                  <a:pt x="1314346" y="506962"/>
                  <a:pt x="1307305" y="514003"/>
                </a:cubicBezTo>
                <a:cubicBezTo>
                  <a:pt x="1302611" y="518697"/>
                  <a:pt x="1297917" y="521044"/>
                  <a:pt x="1293223" y="525738"/>
                </a:cubicBezTo>
                <a:cubicBezTo>
                  <a:pt x="1288529" y="521044"/>
                  <a:pt x="1283834" y="518697"/>
                  <a:pt x="1279140" y="518697"/>
                </a:cubicBezTo>
                <a:cubicBezTo>
                  <a:pt x="1279140" y="518697"/>
                  <a:pt x="1279140" y="518697"/>
                  <a:pt x="1276793" y="518697"/>
                </a:cubicBezTo>
                <a:cubicBezTo>
                  <a:pt x="1276793" y="516350"/>
                  <a:pt x="1276793" y="514003"/>
                  <a:pt x="1276793" y="511656"/>
                </a:cubicBezTo>
                <a:cubicBezTo>
                  <a:pt x="1274446" y="499921"/>
                  <a:pt x="1274446" y="490533"/>
                  <a:pt x="1272099" y="481145"/>
                </a:cubicBezTo>
                <a:cubicBezTo>
                  <a:pt x="1272099" y="481145"/>
                  <a:pt x="1272099" y="481145"/>
                  <a:pt x="1272099" y="481145"/>
                </a:cubicBezTo>
                <a:cubicBezTo>
                  <a:pt x="1272099" y="478797"/>
                  <a:pt x="1272099" y="476450"/>
                  <a:pt x="1272099" y="471756"/>
                </a:cubicBezTo>
                <a:cubicBezTo>
                  <a:pt x="1281487" y="467062"/>
                  <a:pt x="1290876" y="460021"/>
                  <a:pt x="1300264" y="455327"/>
                </a:cubicBezTo>
                <a:cubicBezTo>
                  <a:pt x="1304958" y="445939"/>
                  <a:pt x="1314346" y="441245"/>
                  <a:pt x="1321387" y="436551"/>
                </a:cubicBezTo>
                <a:close/>
                <a:moveTo>
                  <a:pt x="1621809" y="286340"/>
                </a:moveTo>
                <a:cubicBezTo>
                  <a:pt x="1628850" y="281646"/>
                  <a:pt x="1635891" y="276951"/>
                  <a:pt x="1642933" y="272257"/>
                </a:cubicBezTo>
                <a:cubicBezTo>
                  <a:pt x="1645280" y="272257"/>
                  <a:pt x="1645280" y="272257"/>
                  <a:pt x="1647627" y="274604"/>
                </a:cubicBezTo>
                <a:cubicBezTo>
                  <a:pt x="1647627" y="274604"/>
                  <a:pt x="1649974" y="274604"/>
                  <a:pt x="1649974" y="274604"/>
                </a:cubicBezTo>
                <a:cubicBezTo>
                  <a:pt x="1649974" y="276951"/>
                  <a:pt x="1649974" y="276951"/>
                  <a:pt x="1649974" y="279299"/>
                </a:cubicBezTo>
                <a:cubicBezTo>
                  <a:pt x="1649974" y="281646"/>
                  <a:pt x="1649974" y="283993"/>
                  <a:pt x="1652321" y="286340"/>
                </a:cubicBezTo>
                <a:cubicBezTo>
                  <a:pt x="1645280" y="288687"/>
                  <a:pt x="1640586" y="291034"/>
                  <a:pt x="1633544" y="293381"/>
                </a:cubicBezTo>
                <a:cubicBezTo>
                  <a:pt x="1626503" y="295728"/>
                  <a:pt x="1619462" y="298075"/>
                  <a:pt x="1610074" y="302769"/>
                </a:cubicBezTo>
                <a:cubicBezTo>
                  <a:pt x="1598339" y="307463"/>
                  <a:pt x="1584256" y="312157"/>
                  <a:pt x="1572521" y="316851"/>
                </a:cubicBezTo>
                <a:cubicBezTo>
                  <a:pt x="1579562" y="312157"/>
                  <a:pt x="1586603" y="307463"/>
                  <a:pt x="1593645" y="302769"/>
                </a:cubicBezTo>
                <a:cubicBezTo>
                  <a:pt x="1603033" y="298075"/>
                  <a:pt x="1612421" y="291034"/>
                  <a:pt x="1621809" y="286340"/>
                </a:cubicBezTo>
                <a:close/>
                <a:moveTo>
                  <a:pt x="1654668" y="267563"/>
                </a:moveTo>
                <a:cubicBezTo>
                  <a:pt x="1652321" y="269910"/>
                  <a:pt x="1652321" y="272257"/>
                  <a:pt x="1649974" y="274604"/>
                </a:cubicBezTo>
                <a:cubicBezTo>
                  <a:pt x="1649974" y="274604"/>
                  <a:pt x="1649974" y="274604"/>
                  <a:pt x="1647627" y="274604"/>
                </a:cubicBezTo>
                <a:cubicBezTo>
                  <a:pt x="1647627" y="274604"/>
                  <a:pt x="1645280" y="274604"/>
                  <a:pt x="1645280" y="274604"/>
                </a:cubicBezTo>
                <a:cubicBezTo>
                  <a:pt x="1645280" y="274604"/>
                  <a:pt x="1645280" y="274604"/>
                  <a:pt x="1645280" y="274604"/>
                </a:cubicBezTo>
                <a:cubicBezTo>
                  <a:pt x="1649974" y="269910"/>
                  <a:pt x="1652321" y="267563"/>
                  <a:pt x="1654668" y="267563"/>
                </a:cubicBezTo>
                <a:close/>
                <a:moveTo>
                  <a:pt x="1699262" y="248787"/>
                </a:moveTo>
                <a:cubicBezTo>
                  <a:pt x="1703956" y="244093"/>
                  <a:pt x="1706303" y="239399"/>
                  <a:pt x="1710997" y="237052"/>
                </a:cubicBezTo>
                <a:cubicBezTo>
                  <a:pt x="1718038" y="232358"/>
                  <a:pt x="1722732" y="230011"/>
                  <a:pt x="1729773" y="227664"/>
                </a:cubicBezTo>
                <a:cubicBezTo>
                  <a:pt x="1736814" y="222969"/>
                  <a:pt x="1746203" y="218275"/>
                  <a:pt x="1753244" y="215928"/>
                </a:cubicBezTo>
                <a:cubicBezTo>
                  <a:pt x="1762632" y="206540"/>
                  <a:pt x="1772020" y="201846"/>
                  <a:pt x="1783755" y="197152"/>
                </a:cubicBezTo>
                <a:cubicBezTo>
                  <a:pt x="1790797" y="192458"/>
                  <a:pt x="1797838" y="190111"/>
                  <a:pt x="1807226" y="185417"/>
                </a:cubicBezTo>
                <a:cubicBezTo>
                  <a:pt x="1816614" y="180723"/>
                  <a:pt x="1828349" y="176028"/>
                  <a:pt x="1837737" y="171334"/>
                </a:cubicBezTo>
                <a:cubicBezTo>
                  <a:pt x="1844778" y="168987"/>
                  <a:pt x="1851820" y="164293"/>
                  <a:pt x="1861208" y="161946"/>
                </a:cubicBezTo>
                <a:cubicBezTo>
                  <a:pt x="1870596" y="157252"/>
                  <a:pt x="1879984" y="152558"/>
                  <a:pt x="1891719" y="150211"/>
                </a:cubicBezTo>
                <a:cubicBezTo>
                  <a:pt x="1898761" y="147864"/>
                  <a:pt x="1908149" y="143170"/>
                  <a:pt x="1915190" y="140823"/>
                </a:cubicBezTo>
                <a:cubicBezTo>
                  <a:pt x="1924578" y="136129"/>
                  <a:pt x="1936313" y="133782"/>
                  <a:pt x="1945702" y="129088"/>
                </a:cubicBezTo>
                <a:cubicBezTo>
                  <a:pt x="1952743" y="126741"/>
                  <a:pt x="1959784" y="124393"/>
                  <a:pt x="1966825" y="119699"/>
                </a:cubicBezTo>
                <a:cubicBezTo>
                  <a:pt x="1978560" y="115005"/>
                  <a:pt x="1990295" y="112658"/>
                  <a:pt x="2002031" y="107964"/>
                </a:cubicBezTo>
                <a:cubicBezTo>
                  <a:pt x="2009072" y="105617"/>
                  <a:pt x="2013766" y="103270"/>
                  <a:pt x="2020807" y="100923"/>
                </a:cubicBezTo>
                <a:cubicBezTo>
                  <a:pt x="2034889" y="96229"/>
                  <a:pt x="2048972" y="91535"/>
                  <a:pt x="2063054" y="86841"/>
                </a:cubicBezTo>
                <a:cubicBezTo>
                  <a:pt x="2065401" y="84494"/>
                  <a:pt x="2072442" y="82147"/>
                  <a:pt x="2079483" y="82147"/>
                </a:cubicBezTo>
                <a:cubicBezTo>
                  <a:pt x="2086524" y="79800"/>
                  <a:pt x="2095913" y="77453"/>
                  <a:pt x="2102954" y="75105"/>
                </a:cubicBezTo>
                <a:cubicBezTo>
                  <a:pt x="2105301" y="82147"/>
                  <a:pt x="2112342" y="89188"/>
                  <a:pt x="2121730" y="89188"/>
                </a:cubicBezTo>
                <a:cubicBezTo>
                  <a:pt x="2131118" y="89188"/>
                  <a:pt x="2138159" y="84494"/>
                  <a:pt x="2140506" y="77453"/>
                </a:cubicBezTo>
                <a:cubicBezTo>
                  <a:pt x="2163977" y="86841"/>
                  <a:pt x="2187447" y="100923"/>
                  <a:pt x="2210918" y="115005"/>
                </a:cubicBezTo>
                <a:cubicBezTo>
                  <a:pt x="2203877" y="117352"/>
                  <a:pt x="2194488" y="117352"/>
                  <a:pt x="2187447" y="119699"/>
                </a:cubicBezTo>
                <a:cubicBezTo>
                  <a:pt x="2182753" y="119699"/>
                  <a:pt x="2178059" y="122046"/>
                  <a:pt x="2173365" y="122046"/>
                </a:cubicBezTo>
                <a:cubicBezTo>
                  <a:pt x="2156936" y="124393"/>
                  <a:pt x="2140506" y="129088"/>
                  <a:pt x="2124077" y="131435"/>
                </a:cubicBezTo>
                <a:cubicBezTo>
                  <a:pt x="2124077" y="131435"/>
                  <a:pt x="2121730" y="131435"/>
                  <a:pt x="2121730" y="131435"/>
                </a:cubicBezTo>
                <a:cubicBezTo>
                  <a:pt x="2105301" y="136129"/>
                  <a:pt x="2088871" y="138476"/>
                  <a:pt x="2070095" y="143170"/>
                </a:cubicBezTo>
                <a:cubicBezTo>
                  <a:pt x="2065401" y="145517"/>
                  <a:pt x="2058360" y="145517"/>
                  <a:pt x="2053666" y="147864"/>
                </a:cubicBezTo>
                <a:cubicBezTo>
                  <a:pt x="2041930" y="150211"/>
                  <a:pt x="2030195" y="152558"/>
                  <a:pt x="2018460" y="157252"/>
                </a:cubicBezTo>
                <a:cubicBezTo>
                  <a:pt x="2011419" y="159599"/>
                  <a:pt x="2004378" y="161946"/>
                  <a:pt x="1997336" y="164293"/>
                </a:cubicBezTo>
                <a:cubicBezTo>
                  <a:pt x="1987948" y="166640"/>
                  <a:pt x="1978560" y="168987"/>
                  <a:pt x="1969172" y="171334"/>
                </a:cubicBezTo>
                <a:cubicBezTo>
                  <a:pt x="1962131" y="173681"/>
                  <a:pt x="1952743" y="176028"/>
                  <a:pt x="1945702" y="178376"/>
                </a:cubicBezTo>
                <a:cubicBezTo>
                  <a:pt x="1936313" y="180723"/>
                  <a:pt x="1926925" y="183070"/>
                  <a:pt x="1919884" y="185417"/>
                </a:cubicBezTo>
                <a:cubicBezTo>
                  <a:pt x="1912843" y="187764"/>
                  <a:pt x="1903455" y="190111"/>
                  <a:pt x="1896414" y="192458"/>
                </a:cubicBezTo>
                <a:cubicBezTo>
                  <a:pt x="1887025" y="194805"/>
                  <a:pt x="1877637" y="197152"/>
                  <a:pt x="1870596" y="201846"/>
                </a:cubicBezTo>
                <a:cubicBezTo>
                  <a:pt x="1863555" y="204193"/>
                  <a:pt x="1854167" y="206540"/>
                  <a:pt x="1847125" y="211234"/>
                </a:cubicBezTo>
                <a:cubicBezTo>
                  <a:pt x="1837737" y="213581"/>
                  <a:pt x="1830696" y="218275"/>
                  <a:pt x="1821308" y="220622"/>
                </a:cubicBezTo>
                <a:cubicBezTo>
                  <a:pt x="1811920" y="222969"/>
                  <a:pt x="1804879" y="227664"/>
                  <a:pt x="1795491" y="230011"/>
                </a:cubicBezTo>
                <a:cubicBezTo>
                  <a:pt x="1786102" y="232358"/>
                  <a:pt x="1779061" y="237052"/>
                  <a:pt x="1769673" y="239399"/>
                </a:cubicBezTo>
                <a:cubicBezTo>
                  <a:pt x="1762632" y="241746"/>
                  <a:pt x="1753244" y="246440"/>
                  <a:pt x="1746203" y="248787"/>
                </a:cubicBezTo>
                <a:cubicBezTo>
                  <a:pt x="1736814" y="251134"/>
                  <a:pt x="1729773" y="255828"/>
                  <a:pt x="1720385" y="258175"/>
                </a:cubicBezTo>
                <a:cubicBezTo>
                  <a:pt x="1713344" y="260522"/>
                  <a:pt x="1703956" y="265216"/>
                  <a:pt x="1696915" y="267563"/>
                </a:cubicBezTo>
                <a:cubicBezTo>
                  <a:pt x="1694567" y="269910"/>
                  <a:pt x="1689873" y="269910"/>
                  <a:pt x="1687526" y="272257"/>
                </a:cubicBezTo>
                <a:cubicBezTo>
                  <a:pt x="1687526" y="269910"/>
                  <a:pt x="1685179" y="267563"/>
                  <a:pt x="1682832" y="265216"/>
                </a:cubicBezTo>
                <a:cubicBezTo>
                  <a:pt x="1685179" y="260522"/>
                  <a:pt x="1689873" y="258175"/>
                  <a:pt x="1692220" y="253481"/>
                </a:cubicBezTo>
                <a:cubicBezTo>
                  <a:pt x="1694567" y="251134"/>
                  <a:pt x="1696915" y="248787"/>
                  <a:pt x="1699262" y="248787"/>
                </a:cubicBezTo>
                <a:close/>
                <a:moveTo>
                  <a:pt x="2246123" y="110311"/>
                </a:moveTo>
                <a:cubicBezTo>
                  <a:pt x="2283676" y="103270"/>
                  <a:pt x="2323576" y="98576"/>
                  <a:pt x="2361129" y="93882"/>
                </a:cubicBezTo>
                <a:cubicBezTo>
                  <a:pt x="2368170" y="93882"/>
                  <a:pt x="2372864" y="91535"/>
                  <a:pt x="2377558" y="91535"/>
                </a:cubicBezTo>
                <a:cubicBezTo>
                  <a:pt x="2379905" y="91535"/>
                  <a:pt x="2382252" y="91535"/>
                  <a:pt x="2386946" y="91535"/>
                </a:cubicBezTo>
                <a:cubicBezTo>
                  <a:pt x="2386946" y="91535"/>
                  <a:pt x="2386946" y="93882"/>
                  <a:pt x="2389293" y="93882"/>
                </a:cubicBezTo>
                <a:cubicBezTo>
                  <a:pt x="2389293" y="96229"/>
                  <a:pt x="2391640" y="98576"/>
                  <a:pt x="2391640" y="100923"/>
                </a:cubicBezTo>
                <a:cubicBezTo>
                  <a:pt x="2393987" y="105617"/>
                  <a:pt x="2396334" y="107964"/>
                  <a:pt x="2396334" y="112658"/>
                </a:cubicBezTo>
                <a:cubicBezTo>
                  <a:pt x="2398681" y="115005"/>
                  <a:pt x="2398681" y="119699"/>
                  <a:pt x="2398681" y="122046"/>
                </a:cubicBezTo>
                <a:cubicBezTo>
                  <a:pt x="2401029" y="126741"/>
                  <a:pt x="2401029" y="129088"/>
                  <a:pt x="2403376" y="133782"/>
                </a:cubicBezTo>
                <a:cubicBezTo>
                  <a:pt x="2403376" y="136129"/>
                  <a:pt x="2405723" y="140823"/>
                  <a:pt x="2405723" y="145517"/>
                </a:cubicBezTo>
                <a:cubicBezTo>
                  <a:pt x="2408070" y="150211"/>
                  <a:pt x="2408070" y="152558"/>
                  <a:pt x="2410417" y="157252"/>
                </a:cubicBezTo>
                <a:cubicBezTo>
                  <a:pt x="2410417" y="161946"/>
                  <a:pt x="2412764" y="164293"/>
                  <a:pt x="2415111" y="168987"/>
                </a:cubicBezTo>
                <a:cubicBezTo>
                  <a:pt x="2415111" y="168987"/>
                  <a:pt x="2415111" y="171334"/>
                  <a:pt x="2415111" y="171334"/>
                </a:cubicBezTo>
                <a:cubicBezTo>
                  <a:pt x="2415111" y="173681"/>
                  <a:pt x="2412764" y="176028"/>
                  <a:pt x="2412764" y="176028"/>
                </a:cubicBezTo>
                <a:cubicBezTo>
                  <a:pt x="2410417" y="180723"/>
                  <a:pt x="2408070" y="185417"/>
                  <a:pt x="2405723" y="190111"/>
                </a:cubicBezTo>
                <a:cubicBezTo>
                  <a:pt x="2403376" y="192458"/>
                  <a:pt x="2401029" y="197152"/>
                  <a:pt x="2401029" y="199499"/>
                </a:cubicBezTo>
                <a:cubicBezTo>
                  <a:pt x="2398681" y="204193"/>
                  <a:pt x="2393987" y="211234"/>
                  <a:pt x="2391640" y="215928"/>
                </a:cubicBezTo>
                <a:cubicBezTo>
                  <a:pt x="2389293" y="220622"/>
                  <a:pt x="2386946" y="227664"/>
                  <a:pt x="2382252" y="234705"/>
                </a:cubicBezTo>
                <a:cubicBezTo>
                  <a:pt x="2379905" y="234705"/>
                  <a:pt x="2377558" y="232358"/>
                  <a:pt x="2375211" y="232358"/>
                </a:cubicBezTo>
                <a:cubicBezTo>
                  <a:pt x="2365823" y="232358"/>
                  <a:pt x="2358782" y="239399"/>
                  <a:pt x="2356435" y="248787"/>
                </a:cubicBezTo>
                <a:cubicBezTo>
                  <a:pt x="2351741" y="244093"/>
                  <a:pt x="2349394" y="239399"/>
                  <a:pt x="2344699" y="234705"/>
                </a:cubicBezTo>
                <a:cubicBezTo>
                  <a:pt x="2342352" y="232358"/>
                  <a:pt x="2342352" y="232358"/>
                  <a:pt x="2340005" y="230011"/>
                </a:cubicBezTo>
                <a:cubicBezTo>
                  <a:pt x="2332964" y="220622"/>
                  <a:pt x="2325923" y="213581"/>
                  <a:pt x="2318882" y="204193"/>
                </a:cubicBezTo>
                <a:cubicBezTo>
                  <a:pt x="2318882" y="204193"/>
                  <a:pt x="2318882" y="204193"/>
                  <a:pt x="2318882" y="204193"/>
                </a:cubicBezTo>
                <a:cubicBezTo>
                  <a:pt x="2311841" y="197152"/>
                  <a:pt x="2304800" y="187764"/>
                  <a:pt x="2297759" y="180723"/>
                </a:cubicBezTo>
                <a:cubicBezTo>
                  <a:pt x="2295412" y="178376"/>
                  <a:pt x="2293064" y="176028"/>
                  <a:pt x="2290717" y="173681"/>
                </a:cubicBezTo>
                <a:cubicBezTo>
                  <a:pt x="2286023" y="168987"/>
                  <a:pt x="2281329" y="164293"/>
                  <a:pt x="2276635" y="159599"/>
                </a:cubicBezTo>
                <a:cubicBezTo>
                  <a:pt x="2274288" y="157252"/>
                  <a:pt x="2271941" y="154905"/>
                  <a:pt x="2267247" y="152558"/>
                </a:cubicBezTo>
                <a:cubicBezTo>
                  <a:pt x="2262553" y="147864"/>
                  <a:pt x="2257859" y="145517"/>
                  <a:pt x="2255512" y="140823"/>
                </a:cubicBezTo>
                <a:cubicBezTo>
                  <a:pt x="2253165" y="138476"/>
                  <a:pt x="2248471" y="136129"/>
                  <a:pt x="2246123" y="133782"/>
                </a:cubicBezTo>
                <a:cubicBezTo>
                  <a:pt x="2241429" y="131435"/>
                  <a:pt x="2239082" y="126741"/>
                  <a:pt x="2234388" y="124393"/>
                </a:cubicBezTo>
                <a:cubicBezTo>
                  <a:pt x="2232041" y="122046"/>
                  <a:pt x="2227347" y="119699"/>
                  <a:pt x="2225000" y="117352"/>
                </a:cubicBezTo>
                <a:cubicBezTo>
                  <a:pt x="2222653" y="115005"/>
                  <a:pt x="2220306" y="115005"/>
                  <a:pt x="2220306" y="112658"/>
                </a:cubicBezTo>
                <a:cubicBezTo>
                  <a:pt x="2222653" y="112658"/>
                  <a:pt x="2227347" y="110311"/>
                  <a:pt x="2229694" y="110311"/>
                </a:cubicBezTo>
                <a:cubicBezTo>
                  <a:pt x="2232041" y="112658"/>
                  <a:pt x="2239082" y="110311"/>
                  <a:pt x="2246123" y="110311"/>
                </a:cubicBezTo>
                <a:close/>
                <a:moveTo>
                  <a:pt x="2379905" y="77453"/>
                </a:moveTo>
                <a:cubicBezTo>
                  <a:pt x="2377558" y="75105"/>
                  <a:pt x="2377558" y="72758"/>
                  <a:pt x="2375211" y="70411"/>
                </a:cubicBezTo>
                <a:cubicBezTo>
                  <a:pt x="2372864" y="68064"/>
                  <a:pt x="2372864" y="65717"/>
                  <a:pt x="2370517" y="61023"/>
                </a:cubicBezTo>
                <a:cubicBezTo>
                  <a:pt x="2368170" y="58676"/>
                  <a:pt x="2368170" y="56329"/>
                  <a:pt x="2365823" y="53982"/>
                </a:cubicBezTo>
                <a:cubicBezTo>
                  <a:pt x="2363476" y="51635"/>
                  <a:pt x="2363476" y="51635"/>
                  <a:pt x="2361129" y="49288"/>
                </a:cubicBezTo>
                <a:cubicBezTo>
                  <a:pt x="2363476" y="46941"/>
                  <a:pt x="2365823" y="42247"/>
                  <a:pt x="2365823" y="37553"/>
                </a:cubicBezTo>
                <a:cubicBezTo>
                  <a:pt x="2370517" y="37553"/>
                  <a:pt x="2375211" y="39900"/>
                  <a:pt x="2379905" y="39900"/>
                </a:cubicBezTo>
                <a:cubicBezTo>
                  <a:pt x="2379905" y="39900"/>
                  <a:pt x="2379905" y="39900"/>
                  <a:pt x="2382252" y="39900"/>
                </a:cubicBezTo>
                <a:cubicBezTo>
                  <a:pt x="2391640" y="42247"/>
                  <a:pt x="2401029" y="46941"/>
                  <a:pt x="2410417" y="49288"/>
                </a:cubicBezTo>
                <a:cubicBezTo>
                  <a:pt x="2412764" y="49288"/>
                  <a:pt x="2417458" y="51635"/>
                  <a:pt x="2419805" y="51635"/>
                </a:cubicBezTo>
                <a:cubicBezTo>
                  <a:pt x="2426846" y="53982"/>
                  <a:pt x="2433887" y="58676"/>
                  <a:pt x="2440928" y="61023"/>
                </a:cubicBezTo>
                <a:cubicBezTo>
                  <a:pt x="2443275" y="63370"/>
                  <a:pt x="2445622" y="63370"/>
                  <a:pt x="2447970" y="65717"/>
                </a:cubicBezTo>
                <a:cubicBezTo>
                  <a:pt x="2452664" y="68064"/>
                  <a:pt x="2455011" y="70411"/>
                  <a:pt x="2459705" y="72758"/>
                </a:cubicBezTo>
                <a:cubicBezTo>
                  <a:pt x="2457358" y="75105"/>
                  <a:pt x="2457358" y="77453"/>
                  <a:pt x="2457358" y="82147"/>
                </a:cubicBezTo>
                <a:cubicBezTo>
                  <a:pt x="2457358" y="82147"/>
                  <a:pt x="2457358" y="82147"/>
                  <a:pt x="2457358" y="82147"/>
                </a:cubicBezTo>
                <a:cubicBezTo>
                  <a:pt x="2452664" y="82147"/>
                  <a:pt x="2447970" y="82147"/>
                  <a:pt x="2440928" y="82147"/>
                </a:cubicBezTo>
                <a:cubicBezTo>
                  <a:pt x="2436234" y="82147"/>
                  <a:pt x="2429193" y="82147"/>
                  <a:pt x="2424499" y="82147"/>
                </a:cubicBezTo>
                <a:cubicBezTo>
                  <a:pt x="2412764" y="82147"/>
                  <a:pt x="2401029" y="84494"/>
                  <a:pt x="2389293" y="84494"/>
                </a:cubicBezTo>
                <a:cubicBezTo>
                  <a:pt x="2386946" y="84494"/>
                  <a:pt x="2384599" y="84494"/>
                  <a:pt x="2382252" y="84494"/>
                </a:cubicBezTo>
                <a:cubicBezTo>
                  <a:pt x="2382252" y="82147"/>
                  <a:pt x="2379905" y="82147"/>
                  <a:pt x="2379905" y="79800"/>
                </a:cubicBezTo>
                <a:cubicBezTo>
                  <a:pt x="2384599" y="82147"/>
                  <a:pt x="2382252" y="79800"/>
                  <a:pt x="2379905" y="77453"/>
                </a:cubicBezTo>
                <a:close/>
                <a:moveTo>
                  <a:pt x="2417458" y="39900"/>
                </a:moveTo>
                <a:cubicBezTo>
                  <a:pt x="2424499" y="39900"/>
                  <a:pt x="2431540" y="42247"/>
                  <a:pt x="2438581" y="42247"/>
                </a:cubicBezTo>
                <a:cubicBezTo>
                  <a:pt x="2440928" y="44594"/>
                  <a:pt x="2445622" y="46941"/>
                  <a:pt x="2447970" y="49288"/>
                </a:cubicBezTo>
                <a:cubicBezTo>
                  <a:pt x="2450317" y="51635"/>
                  <a:pt x="2450317" y="51635"/>
                  <a:pt x="2452664" y="53982"/>
                </a:cubicBezTo>
                <a:cubicBezTo>
                  <a:pt x="2457358" y="56329"/>
                  <a:pt x="2459705" y="61023"/>
                  <a:pt x="2464399" y="63370"/>
                </a:cubicBezTo>
                <a:cubicBezTo>
                  <a:pt x="2466746" y="65717"/>
                  <a:pt x="2466746" y="65717"/>
                  <a:pt x="2469093" y="68064"/>
                </a:cubicBezTo>
                <a:cubicBezTo>
                  <a:pt x="2469093" y="68064"/>
                  <a:pt x="2469093" y="70411"/>
                  <a:pt x="2471440" y="70411"/>
                </a:cubicBezTo>
                <a:cubicBezTo>
                  <a:pt x="2469093" y="72758"/>
                  <a:pt x="2469093" y="72758"/>
                  <a:pt x="2466746" y="75105"/>
                </a:cubicBezTo>
                <a:cubicBezTo>
                  <a:pt x="2462052" y="72758"/>
                  <a:pt x="2459705" y="70411"/>
                  <a:pt x="2455011" y="68064"/>
                </a:cubicBezTo>
                <a:cubicBezTo>
                  <a:pt x="2452664" y="65717"/>
                  <a:pt x="2447970" y="65717"/>
                  <a:pt x="2445622" y="63370"/>
                </a:cubicBezTo>
                <a:cubicBezTo>
                  <a:pt x="2438581" y="61023"/>
                  <a:pt x="2431540" y="56329"/>
                  <a:pt x="2426846" y="53982"/>
                </a:cubicBezTo>
                <a:cubicBezTo>
                  <a:pt x="2424499" y="53982"/>
                  <a:pt x="2422152" y="51635"/>
                  <a:pt x="2417458" y="51635"/>
                </a:cubicBezTo>
                <a:cubicBezTo>
                  <a:pt x="2408070" y="49288"/>
                  <a:pt x="2398681" y="44594"/>
                  <a:pt x="2389293" y="42247"/>
                </a:cubicBezTo>
                <a:cubicBezTo>
                  <a:pt x="2389293" y="42247"/>
                  <a:pt x="2386946" y="42247"/>
                  <a:pt x="2386946" y="42247"/>
                </a:cubicBezTo>
                <a:cubicBezTo>
                  <a:pt x="2377558" y="37553"/>
                  <a:pt x="2372864" y="37553"/>
                  <a:pt x="2370517" y="37553"/>
                </a:cubicBezTo>
                <a:cubicBezTo>
                  <a:pt x="2375211" y="37553"/>
                  <a:pt x="2379905" y="37553"/>
                  <a:pt x="2384599" y="37553"/>
                </a:cubicBezTo>
                <a:cubicBezTo>
                  <a:pt x="2396334" y="37553"/>
                  <a:pt x="2405723" y="37553"/>
                  <a:pt x="2417458" y="39900"/>
                </a:cubicBezTo>
                <a:close/>
                <a:moveTo>
                  <a:pt x="2548892" y="82147"/>
                </a:moveTo>
                <a:cubicBezTo>
                  <a:pt x="2572363" y="82147"/>
                  <a:pt x="2593486" y="82147"/>
                  <a:pt x="2616957" y="82147"/>
                </a:cubicBezTo>
                <a:cubicBezTo>
                  <a:pt x="2635733" y="82147"/>
                  <a:pt x="2652163" y="82147"/>
                  <a:pt x="2670939" y="82147"/>
                </a:cubicBezTo>
                <a:cubicBezTo>
                  <a:pt x="2670939" y="82147"/>
                  <a:pt x="2673286" y="82147"/>
                  <a:pt x="2673286" y="82147"/>
                </a:cubicBezTo>
                <a:cubicBezTo>
                  <a:pt x="2677980" y="82147"/>
                  <a:pt x="2680327" y="84494"/>
                  <a:pt x="2685021" y="84494"/>
                </a:cubicBezTo>
                <a:cubicBezTo>
                  <a:pt x="2729615" y="96229"/>
                  <a:pt x="2774209" y="107964"/>
                  <a:pt x="2818803" y="122046"/>
                </a:cubicBezTo>
                <a:cubicBezTo>
                  <a:pt x="2821150" y="122046"/>
                  <a:pt x="2825844" y="124393"/>
                  <a:pt x="2828191" y="124393"/>
                </a:cubicBezTo>
                <a:cubicBezTo>
                  <a:pt x="2846967" y="131435"/>
                  <a:pt x="2868091" y="136129"/>
                  <a:pt x="2886867" y="143170"/>
                </a:cubicBezTo>
                <a:cubicBezTo>
                  <a:pt x="2889214" y="143170"/>
                  <a:pt x="2889214" y="145517"/>
                  <a:pt x="2891561" y="145517"/>
                </a:cubicBezTo>
                <a:cubicBezTo>
                  <a:pt x="2889214" y="145517"/>
                  <a:pt x="2889214" y="145517"/>
                  <a:pt x="2886867" y="147864"/>
                </a:cubicBezTo>
                <a:cubicBezTo>
                  <a:pt x="2879826" y="150211"/>
                  <a:pt x="2875132" y="152558"/>
                  <a:pt x="2868091" y="154905"/>
                </a:cubicBezTo>
                <a:cubicBezTo>
                  <a:pt x="2858703" y="157252"/>
                  <a:pt x="2851661" y="161946"/>
                  <a:pt x="2842273" y="164293"/>
                </a:cubicBezTo>
                <a:cubicBezTo>
                  <a:pt x="2835232" y="166640"/>
                  <a:pt x="2830538" y="168987"/>
                  <a:pt x="2823497" y="171334"/>
                </a:cubicBezTo>
                <a:cubicBezTo>
                  <a:pt x="2814109" y="176028"/>
                  <a:pt x="2804721" y="180723"/>
                  <a:pt x="2795332" y="183070"/>
                </a:cubicBezTo>
                <a:cubicBezTo>
                  <a:pt x="2790638" y="185417"/>
                  <a:pt x="2785944" y="187764"/>
                  <a:pt x="2778903" y="190111"/>
                </a:cubicBezTo>
                <a:cubicBezTo>
                  <a:pt x="2767168" y="194805"/>
                  <a:pt x="2755433" y="201846"/>
                  <a:pt x="2743697" y="208887"/>
                </a:cubicBezTo>
                <a:cubicBezTo>
                  <a:pt x="2741350" y="211234"/>
                  <a:pt x="2739003" y="211234"/>
                  <a:pt x="2736656" y="213581"/>
                </a:cubicBezTo>
                <a:cubicBezTo>
                  <a:pt x="2727268" y="218275"/>
                  <a:pt x="2720227" y="222969"/>
                  <a:pt x="2710839" y="230011"/>
                </a:cubicBezTo>
                <a:cubicBezTo>
                  <a:pt x="2706145" y="225316"/>
                  <a:pt x="2701450" y="220622"/>
                  <a:pt x="2694409" y="220622"/>
                </a:cubicBezTo>
                <a:cubicBezTo>
                  <a:pt x="2689715" y="220622"/>
                  <a:pt x="2682674" y="222969"/>
                  <a:pt x="2680327" y="227664"/>
                </a:cubicBezTo>
                <a:cubicBezTo>
                  <a:pt x="2668592" y="215928"/>
                  <a:pt x="2656857" y="206540"/>
                  <a:pt x="2645121" y="197152"/>
                </a:cubicBezTo>
                <a:cubicBezTo>
                  <a:pt x="2642774" y="197152"/>
                  <a:pt x="2642774" y="194805"/>
                  <a:pt x="2640427" y="192458"/>
                </a:cubicBezTo>
                <a:cubicBezTo>
                  <a:pt x="2635733" y="187764"/>
                  <a:pt x="2631039" y="183070"/>
                  <a:pt x="2623998" y="180723"/>
                </a:cubicBezTo>
                <a:cubicBezTo>
                  <a:pt x="2619304" y="178376"/>
                  <a:pt x="2616957" y="173681"/>
                  <a:pt x="2612263" y="171334"/>
                </a:cubicBezTo>
                <a:cubicBezTo>
                  <a:pt x="2607569" y="168987"/>
                  <a:pt x="2602875" y="164293"/>
                  <a:pt x="2598180" y="161946"/>
                </a:cubicBezTo>
                <a:cubicBezTo>
                  <a:pt x="2593486" y="159599"/>
                  <a:pt x="2588792" y="154905"/>
                  <a:pt x="2584098" y="152558"/>
                </a:cubicBezTo>
                <a:cubicBezTo>
                  <a:pt x="2579404" y="150211"/>
                  <a:pt x="2574710" y="147864"/>
                  <a:pt x="2572363" y="143170"/>
                </a:cubicBezTo>
                <a:cubicBezTo>
                  <a:pt x="2567669" y="140823"/>
                  <a:pt x="2562975" y="136129"/>
                  <a:pt x="2558281" y="133782"/>
                </a:cubicBezTo>
                <a:cubicBezTo>
                  <a:pt x="2553587" y="131435"/>
                  <a:pt x="2548892" y="129088"/>
                  <a:pt x="2546545" y="126741"/>
                </a:cubicBezTo>
                <a:cubicBezTo>
                  <a:pt x="2541851" y="124393"/>
                  <a:pt x="2537157" y="119699"/>
                  <a:pt x="2532463" y="117352"/>
                </a:cubicBezTo>
                <a:cubicBezTo>
                  <a:pt x="2527769" y="115005"/>
                  <a:pt x="2523075" y="112658"/>
                  <a:pt x="2520728" y="110311"/>
                </a:cubicBezTo>
                <a:cubicBezTo>
                  <a:pt x="2516034" y="107964"/>
                  <a:pt x="2511340" y="105617"/>
                  <a:pt x="2506646" y="100923"/>
                </a:cubicBezTo>
                <a:cubicBezTo>
                  <a:pt x="2504299" y="98576"/>
                  <a:pt x="2499605" y="96229"/>
                  <a:pt x="2497258" y="96229"/>
                </a:cubicBezTo>
                <a:cubicBezTo>
                  <a:pt x="2497258" y="93882"/>
                  <a:pt x="2499605" y="91535"/>
                  <a:pt x="2499605" y="86841"/>
                </a:cubicBezTo>
                <a:cubicBezTo>
                  <a:pt x="2499605" y="86841"/>
                  <a:pt x="2499605" y="86841"/>
                  <a:pt x="2499605" y="86841"/>
                </a:cubicBezTo>
                <a:cubicBezTo>
                  <a:pt x="2506646" y="86841"/>
                  <a:pt x="2513687" y="86841"/>
                  <a:pt x="2518381" y="86841"/>
                </a:cubicBezTo>
                <a:cubicBezTo>
                  <a:pt x="2530116" y="82147"/>
                  <a:pt x="2539504" y="82147"/>
                  <a:pt x="2548892" y="82147"/>
                </a:cubicBezTo>
                <a:close/>
                <a:moveTo>
                  <a:pt x="2929114" y="138476"/>
                </a:moveTo>
                <a:cubicBezTo>
                  <a:pt x="2938502" y="136129"/>
                  <a:pt x="2945543" y="133782"/>
                  <a:pt x="2954932" y="131435"/>
                </a:cubicBezTo>
                <a:cubicBezTo>
                  <a:pt x="2961973" y="129088"/>
                  <a:pt x="2966667" y="129088"/>
                  <a:pt x="2973708" y="129088"/>
                </a:cubicBezTo>
                <a:cubicBezTo>
                  <a:pt x="2980749" y="126741"/>
                  <a:pt x="2990137" y="126741"/>
                  <a:pt x="2997178" y="124393"/>
                </a:cubicBezTo>
                <a:cubicBezTo>
                  <a:pt x="3004219" y="124393"/>
                  <a:pt x="3011261" y="124393"/>
                  <a:pt x="3015955" y="122046"/>
                </a:cubicBezTo>
                <a:cubicBezTo>
                  <a:pt x="3015955" y="122046"/>
                  <a:pt x="3018302" y="122046"/>
                  <a:pt x="3018302" y="122046"/>
                </a:cubicBezTo>
                <a:cubicBezTo>
                  <a:pt x="3018302" y="129088"/>
                  <a:pt x="3022996" y="133782"/>
                  <a:pt x="3027690" y="138476"/>
                </a:cubicBezTo>
                <a:cubicBezTo>
                  <a:pt x="3027690" y="138476"/>
                  <a:pt x="3027690" y="138476"/>
                  <a:pt x="3027690" y="138476"/>
                </a:cubicBezTo>
                <a:cubicBezTo>
                  <a:pt x="3027690" y="140823"/>
                  <a:pt x="3025343" y="143170"/>
                  <a:pt x="3025343" y="143170"/>
                </a:cubicBezTo>
                <a:cubicBezTo>
                  <a:pt x="3025343" y="145517"/>
                  <a:pt x="3022996" y="147864"/>
                  <a:pt x="3022996" y="150211"/>
                </a:cubicBezTo>
                <a:cubicBezTo>
                  <a:pt x="3022996" y="152558"/>
                  <a:pt x="3020649" y="154905"/>
                  <a:pt x="3020649" y="154905"/>
                </a:cubicBezTo>
                <a:cubicBezTo>
                  <a:pt x="3020649" y="157252"/>
                  <a:pt x="3018302" y="159599"/>
                  <a:pt x="3018302" y="164293"/>
                </a:cubicBezTo>
                <a:cubicBezTo>
                  <a:pt x="3018302" y="166640"/>
                  <a:pt x="3015955" y="168987"/>
                  <a:pt x="3015955" y="168987"/>
                </a:cubicBezTo>
                <a:cubicBezTo>
                  <a:pt x="3015955" y="171334"/>
                  <a:pt x="3013608" y="176028"/>
                  <a:pt x="3013608" y="178376"/>
                </a:cubicBezTo>
                <a:cubicBezTo>
                  <a:pt x="3013608" y="180723"/>
                  <a:pt x="3013608" y="180723"/>
                  <a:pt x="3011261" y="183070"/>
                </a:cubicBezTo>
                <a:cubicBezTo>
                  <a:pt x="3011261" y="185417"/>
                  <a:pt x="3011261" y="187764"/>
                  <a:pt x="3008914" y="190111"/>
                </a:cubicBezTo>
                <a:cubicBezTo>
                  <a:pt x="2999525" y="185417"/>
                  <a:pt x="2990137" y="180723"/>
                  <a:pt x="2980749" y="178376"/>
                </a:cubicBezTo>
                <a:cubicBezTo>
                  <a:pt x="2973708" y="176028"/>
                  <a:pt x="2969014" y="173681"/>
                  <a:pt x="2961973" y="171334"/>
                </a:cubicBezTo>
                <a:cubicBezTo>
                  <a:pt x="2940849" y="161946"/>
                  <a:pt x="2917379" y="152558"/>
                  <a:pt x="2896255" y="145517"/>
                </a:cubicBezTo>
                <a:cubicBezTo>
                  <a:pt x="2896255" y="145517"/>
                  <a:pt x="2893908" y="145517"/>
                  <a:pt x="2893908" y="145517"/>
                </a:cubicBezTo>
                <a:cubicBezTo>
                  <a:pt x="2898602" y="143170"/>
                  <a:pt x="2905644" y="143170"/>
                  <a:pt x="2910338" y="140823"/>
                </a:cubicBezTo>
                <a:cubicBezTo>
                  <a:pt x="2917379" y="140823"/>
                  <a:pt x="2924420" y="138476"/>
                  <a:pt x="2929114" y="138476"/>
                </a:cubicBezTo>
                <a:close/>
                <a:moveTo>
                  <a:pt x="3114531" y="145517"/>
                </a:moveTo>
                <a:cubicBezTo>
                  <a:pt x="3126266" y="150211"/>
                  <a:pt x="3138001" y="152558"/>
                  <a:pt x="3152083" y="157252"/>
                </a:cubicBezTo>
                <a:cubicBezTo>
                  <a:pt x="3159125" y="159599"/>
                  <a:pt x="3166166" y="161946"/>
                  <a:pt x="3173207" y="164293"/>
                </a:cubicBezTo>
                <a:cubicBezTo>
                  <a:pt x="3184942" y="168987"/>
                  <a:pt x="3194330" y="171334"/>
                  <a:pt x="3206066" y="176028"/>
                </a:cubicBezTo>
                <a:cubicBezTo>
                  <a:pt x="3213106" y="178376"/>
                  <a:pt x="3220148" y="180723"/>
                  <a:pt x="3229536" y="185417"/>
                </a:cubicBezTo>
                <a:cubicBezTo>
                  <a:pt x="3236577" y="187764"/>
                  <a:pt x="3243618" y="192458"/>
                  <a:pt x="3253007" y="194805"/>
                </a:cubicBezTo>
                <a:cubicBezTo>
                  <a:pt x="3255353" y="197152"/>
                  <a:pt x="3257701" y="197152"/>
                  <a:pt x="3260047" y="199499"/>
                </a:cubicBezTo>
                <a:cubicBezTo>
                  <a:pt x="3264742" y="204193"/>
                  <a:pt x="3267089" y="206540"/>
                  <a:pt x="3271783" y="211234"/>
                </a:cubicBezTo>
                <a:cubicBezTo>
                  <a:pt x="3276477" y="215928"/>
                  <a:pt x="3283518" y="220622"/>
                  <a:pt x="3288212" y="227664"/>
                </a:cubicBezTo>
                <a:cubicBezTo>
                  <a:pt x="3290559" y="230011"/>
                  <a:pt x="3295253" y="234705"/>
                  <a:pt x="3297600" y="237052"/>
                </a:cubicBezTo>
                <a:cubicBezTo>
                  <a:pt x="3299947" y="241746"/>
                  <a:pt x="3304641" y="244093"/>
                  <a:pt x="3306988" y="248787"/>
                </a:cubicBezTo>
                <a:cubicBezTo>
                  <a:pt x="3309336" y="253481"/>
                  <a:pt x="3314030" y="255828"/>
                  <a:pt x="3316377" y="260522"/>
                </a:cubicBezTo>
                <a:cubicBezTo>
                  <a:pt x="3318724" y="265216"/>
                  <a:pt x="3323418" y="267563"/>
                  <a:pt x="3325765" y="272257"/>
                </a:cubicBezTo>
                <a:cubicBezTo>
                  <a:pt x="3328112" y="276951"/>
                  <a:pt x="3332806" y="281646"/>
                  <a:pt x="3335153" y="286340"/>
                </a:cubicBezTo>
                <a:cubicBezTo>
                  <a:pt x="3337500" y="288687"/>
                  <a:pt x="3339847" y="293381"/>
                  <a:pt x="3342194" y="295728"/>
                </a:cubicBezTo>
                <a:cubicBezTo>
                  <a:pt x="3335153" y="295728"/>
                  <a:pt x="3325765" y="295728"/>
                  <a:pt x="3318724" y="295728"/>
                </a:cubicBezTo>
                <a:cubicBezTo>
                  <a:pt x="3314030" y="295728"/>
                  <a:pt x="3306988" y="295728"/>
                  <a:pt x="3302294" y="298075"/>
                </a:cubicBezTo>
                <a:cubicBezTo>
                  <a:pt x="3292906" y="298075"/>
                  <a:pt x="3281171" y="300422"/>
                  <a:pt x="3271783" y="300422"/>
                </a:cubicBezTo>
                <a:cubicBezTo>
                  <a:pt x="3264742" y="300422"/>
                  <a:pt x="3257701" y="302769"/>
                  <a:pt x="3253007" y="302769"/>
                </a:cubicBezTo>
                <a:cubicBezTo>
                  <a:pt x="3248312" y="302769"/>
                  <a:pt x="3243618" y="305116"/>
                  <a:pt x="3238924" y="305116"/>
                </a:cubicBezTo>
                <a:cubicBezTo>
                  <a:pt x="3236577" y="302769"/>
                  <a:pt x="3234230" y="302769"/>
                  <a:pt x="3231883" y="300422"/>
                </a:cubicBezTo>
                <a:cubicBezTo>
                  <a:pt x="3217801" y="293381"/>
                  <a:pt x="3206066" y="286340"/>
                  <a:pt x="3191983" y="279299"/>
                </a:cubicBezTo>
                <a:cubicBezTo>
                  <a:pt x="3182595" y="274604"/>
                  <a:pt x="3175554" y="269910"/>
                  <a:pt x="3166166" y="265216"/>
                </a:cubicBezTo>
                <a:cubicBezTo>
                  <a:pt x="3152083" y="258175"/>
                  <a:pt x="3138001" y="251134"/>
                  <a:pt x="3126266" y="244093"/>
                </a:cubicBezTo>
                <a:cubicBezTo>
                  <a:pt x="3116878" y="239399"/>
                  <a:pt x="3109837" y="234705"/>
                  <a:pt x="3100449" y="232358"/>
                </a:cubicBezTo>
                <a:cubicBezTo>
                  <a:pt x="3086366" y="225316"/>
                  <a:pt x="3072284" y="218275"/>
                  <a:pt x="3058202" y="211234"/>
                </a:cubicBezTo>
                <a:cubicBezTo>
                  <a:pt x="3051160" y="208887"/>
                  <a:pt x="3044119" y="204193"/>
                  <a:pt x="3034731" y="201846"/>
                </a:cubicBezTo>
                <a:cubicBezTo>
                  <a:pt x="3030037" y="199499"/>
                  <a:pt x="3022996" y="197152"/>
                  <a:pt x="3018302" y="194805"/>
                </a:cubicBezTo>
                <a:cubicBezTo>
                  <a:pt x="3018302" y="192458"/>
                  <a:pt x="3018302" y="190111"/>
                  <a:pt x="3020649" y="187764"/>
                </a:cubicBezTo>
                <a:cubicBezTo>
                  <a:pt x="3020649" y="185417"/>
                  <a:pt x="3022996" y="183070"/>
                  <a:pt x="3022996" y="180723"/>
                </a:cubicBezTo>
                <a:cubicBezTo>
                  <a:pt x="3022996" y="178376"/>
                  <a:pt x="3025343" y="176028"/>
                  <a:pt x="3025343" y="171334"/>
                </a:cubicBezTo>
                <a:cubicBezTo>
                  <a:pt x="3025343" y="168987"/>
                  <a:pt x="3027690" y="166640"/>
                  <a:pt x="3027690" y="164293"/>
                </a:cubicBezTo>
                <a:cubicBezTo>
                  <a:pt x="3027690" y="161946"/>
                  <a:pt x="3030037" y="159599"/>
                  <a:pt x="3030037" y="157252"/>
                </a:cubicBezTo>
                <a:cubicBezTo>
                  <a:pt x="3030037" y="154905"/>
                  <a:pt x="3032384" y="152558"/>
                  <a:pt x="3032384" y="152558"/>
                </a:cubicBezTo>
                <a:cubicBezTo>
                  <a:pt x="3032384" y="150211"/>
                  <a:pt x="3034731" y="147864"/>
                  <a:pt x="3034731" y="145517"/>
                </a:cubicBezTo>
                <a:cubicBezTo>
                  <a:pt x="3034731" y="143170"/>
                  <a:pt x="3037078" y="143170"/>
                  <a:pt x="3037078" y="140823"/>
                </a:cubicBezTo>
                <a:cubicBezTo>
                  <a:pt x="3039425" y="140823"/>
                  <a:pt x="3041772" y="143170"/>
                  <a:pt x="3044119" y="143170"/>
                </a:cubicBezTo>
                <a:cubicBezTo>
                  <a:pt x="3053508" y="143170"/>
                  <a:pt x="3060548" y="138476"/>
                  <a:pt x="3062896" y="129088"/>
                </a:cubicBezTo>
                <a:cubicBezTo>
                  <a:pt x="3074631" y="133782"/>
                  <a:pt x="3086366" y="136129"/>
                  <a:pt x="3100449" y="140823"/>
                </a:cubicBezTo>
                <a:cubicBezTo>
                  <a:pt x="3102795" y="140823"/>
                  <a:pt x="3107489" y="143170"/>
                  <a:pt x="3114531" y="145517"/>
                </a:cubicBezTo>
                <a:close/>
                <a:moveTo>
                  <a:pt x="3396176" y="295728"/>
                </a:moveTo>
                <a:cubicBezTo>
                  <a:pt x="3403217" y="295728"/>
                  <a:pt x="3407911" y="295728"/>
                  <a:pt x="3414953" y="298075"/>
                </a:cubicBezTo>
                <a:cubicBezTo>
                  <a:pt x="3419647" y="298075"/>
                  <a:pt x="3424341" y="298075"/>
                  <a:pt x="3429035" y="298075"/>
                </a:cubicBezTo>
                <a:cubicBezTo>
                  <a:pt x="3433729" y="298075"/>
                  <a:pt x="3438423" y="298075"/>
                  <a:pt x="3440770" y="300422"/>
                </a:cubicBezTo>
                <a:cubicBezTo>
                  <a:pt x="3447811" y="300422"/>
                  <a:pt x="3452505" y="302769"/>
                  <a:pt x="3459546" y="302769"/>
                </a:cubicBezTo>
                <a:cubicBezTo>
                  <a:pt x="3461894" y="302769"/>
                  <a:pt x="3461894" y="302769"/>
                  <a:pt x="3464241" y="302769"/>
                </a:cubicBezTo>
                <a:cubicBezTo>
                  <a:pt x="3466588" y="302769"/>
                  <a:pt x="3468935" y="302769"/>
                  <a:pt x="3471282" y="302769"/>
                </a:cubicBezTo>
                <a:cubicBezTo>
                  <a:pt x="3471282" y="302769"/>
                  <a:pt x="3471282" y="305116"/>
                  <a:pt x="3471282" y="305116"/>
                </a:cubicBezTo>
                <a:cubicBezTo>
                  <a:pt x="3471282" y="316851"/>
                  <a:pt x="3480670" y="326239"/>
                  <a:pt x="3492405" y="326239"/>
                </a:cubicBezTo>
                <a:cubicBezTo>
                  <a:pt x="3494752" y="326239"/>
                  <a:pt x="3497099" y="326239"/>
                  <a:pt x="3499446" y="323892"/>
                </a:cubicBezTo>
                <a:cubicBezTo>
                  <a:pt x="3501793" y="326239"/>
                  <a:pt x="3504140" y="328586"/>
                  <a:pt x="3506487" y="328586"/>
                </a:cubicBezTo>
                <a:cubicBezTo>
                  <a:pt x="3508834" y="330934"/>
                  <a:pt x="3511182" y="333281"/>
                  <a:pt x="3513528" y="335628"/>
                </a:cubicBezTo>
                <a:cubicBezTo>
                  <a:pt x="3527611" y="349710"/>
                  <a:pt x="3541693" y="361445"/>
                  <a:pt x="3555775" y="375527"/>
                </a:cubicBezTo>
                <a:cubicBezTo>
                  <a:pt x="3555775" y="375527"/>
                  <a:pt x="3558123" y="377874"/>
                  <a:pt x="3558123" y="377874"/>
                </a:cubicBezTo>
                <a:cubicBezTo>
                  <a:pt x="3572205" y="391957"/>
                  <a:pt x="3586287" y="408386"/>
                  <a:pt x="3600369" y="422468"/>
                </a:cubicBezTo>
                <a:cubicBezTo>
                  <a:pt x="3602716" y="424815"/>
                  <a:pt x="3602716" y="424815"/>
                  <a:pt x="3605064" y="427162"/>
                </a:cubicBezTo>
                <a:cubicBezTo>
                  <a:pt x="3609758" y="431857"/>
                  <a:pt x="3612104" y="436551"/>
                  <a:pt x="3616799" y="441245"/>
                </a:cubicBezTo>
                <a:cubicBezTo>
                  <a:pt x="3621493" y="448286"/>
                  <a:pt x="3626187" y="452980"/>
                  <a:pt x="3630881" y="460021"/>
                </a:cubicBezTo>
                <a:cubicBezTo>
                  <a:pt x="3633228" y="462368"/>
                  <a:pt x="3633228" y="464715"/>
                  <a:pt x="3635575" y="467062"/>
                </a:cubicBezTo>
                <a:cubicBezTo>
                  <a:pt x="3633228" y="469409"/>
                  <a:pt x="3633228" y="471756"/>
                  <a:pt x="3630881" y="474103"/>
                </a:cubicBezTo>
                <a:cubicBezTo>
                  <a:pt x="3623840" y="471756"/>
                  <a:pt x="3619146" y="469409"/>
                  <a:pt x="3612104" y="467062"/>
                </a:cubicBezTo>
                <a:cubicBezTo>
                  <a:pt x="3607410" y="464715"/>
                  <a:pt x="3600369" y="462368"/>
                  <a:pt x="3595675" y="462368"/>
                </a:cubicBezTo>
                <a:cubicBezTo>
                  <a:pt x="3583940" y="457674"/>
                  <a:pt x="3569858" y="455327"/>
                  <a:pt x="3558123" y="450633"/>
                </a:cubicBezTo>
                <a:cubicBezTo>
                  <a:pt x="3553428" y="448286"/>
                  <a:pt x="3546387" y="448286"/>
                  <a:pt x="3541693" y="445939"/>
                </a:cubicBezTo>
                <a:cubicBezTo>
                  <a:pt x="3525264" y="441245"/>
                  <a:pt x="3511182" y="438898"/>
                  <a:pt x="3494752" y="434204"/>
                </a:cubicBezTo>
                <a:cubicBezTo>
                  <a:pt x="3492405" y="434204"/>
                  <a:pt x="3490058" y="431857"/>
                  <a:pt x="3485364" y="431857"/>
                </a:cubicBezTo>
                <a:cubicBezTo>
                  <a:pt x="3473629" y="429510"/>
                  <a:pt x="3459546" y="427162"/>
                  <a:pt x="3447811" y="424815"/>
                </a:cubicBezTo>
                <a:cubicBezTo>
                  <a:pt x="3447811" y="424815"/>
                  <a:pt x="3447811" y="422468"/>
                  <a:pt x="3447811" y="422468"/>
                </a:cubicBezTo>
                <a:cubicBezTo>
                  <a:pt x="3447811" y="410733"/>
                  <a:pt x="3438423" y="401345"/>
                  <a:pt x="3426688" y="401345"/>
                </a:cubicBezTo>
                <a:cubicBezTo>
                  <a:pt x="3424341" y="401345"/>
                  <a:pt x="3419647" y="401345"/>
                  <a:pt x="3417300" y="403692"/>
                </a:cubicBezTo>
                <a:cubicBezTo>
                  <a:pt x="3414953" y="398998"/>
                  <a:pt x="3412605" y="394304"/>
                  <a:pt x="3410259" y="389610"/>
                </a:cubicBezTo>
                <a:cubicBezTo>
                  <a:pt x="3407911" y="387263"/>
                  <a:pt x="3405565" y="382569"/>
                  <a:pt x="3405565" y="380222"/>
                </a:cubicBezTo>
                <a:cubicBezTo>
                  <a:pt x="3400870" y="373180"/>
                  <a:pt x="3396176" y="366139"/>
                  <a:pt x="3393829" y="359098"/>
                </a:cubicBezTo>
                <a:cubicBezTo>
                  <a:pt x="3391482" y="356751"/>
                  <a:pt x="3389135" y="352057"/>
                  <a:pt x="3386788" y="349710"/>
                </a:cubicBezTo>
                <a:cubicBezTo>
                  <a:pt x="3382094" y="342669"/>
                  <a:pt x="3377400" y="335628"/>
                  <a:pt x="3372706" y="328586"/>
                </a:cubicBezTo>
                <a:cubicBezTo>
                  <a:pt x="3370359" y="326239"/>
                  <a:pt x="3370359" y="323892"/>
                  <a:pt x="3368012" y="321545"/>
                </a:cubicBezTo>
                <a:cubicBezTo>
                  <a:pt x="3360970" y="312157"/>
                  <a:pt x="3356276" y="305116"/>
                  <a:pt x="3349235" y="295728"/>
                </a:cubicBezTo>
                <a:cubicBezTo>
                  <a:pt x="3349235" y="295728"/>
                  <a:pt x="3349235" y="295728"/>
                  <a:pt x="3349235" y="293381"/>
                </a:cubicBezTo>
                <a:cubicBezTo>
                  <a:pt x="3356276" y="293381"/>
                  <a:pt x="3363318" y="293381"/>
                  <a:pt x="3370359" y="293381"/>
                </a:cubicBezTo>
                <a:cubicBezTo>
                  <a:pt x="3375053" y="295728"/>
                  <a:pt x="3386788" y="295728"/>
                  <a:pt x="3396176" y="295728"/>
                </a:cubicBezTo>
                <a:close/>
                <a:moveTo>
                  <a:pt x="3694251" y="495227"/>
                </a:moveTo>
                <a:cubicBezTo>
                  <a:pt x="3703639" y="497574"/>
                  <a:pt x="3713027" y="499921"/>
                  <a:pt x="3722416" y="502268"/>
                </a:cubicBezTo>
                <a:cubicBezTo>
                  <a:pt x="3722416" y="502268"/>
                  <a:pt x="3724763" y="502268"/>
                  <a:pt x="3724763" y="502268"/>
                </a:cubicBezTo>
                <a:cubicBezTo>
                  <a:pt x="3809256" y="528085"/>
                  <a:pt x="3893750" y="567985"/>
                  <a:pt x="3973550" y="617273"/>
                </a:cubicBezTo>
                <a:cubicBezTo>
                  <a:pt x="3989979" y="631355"/>
                  <a:pt x="4008755" y="645438"/>
                  <a:pt x="4025185" y="661867"/>
                </a:cubicBezTo>
                <a:cubicBezTo>
                  <a:pt x="4029879" y="664214"/>
                  <a:pt x="4032226" y="668908"/>
                  <a:pt x="4036920" y="671255"/>
                </a:cubicBezTo>
                <a:cubicBezTo>
                  <a:pt x="4048655" y="680643"/>
                  <a:pt x="4058043" y="690032"/>
                  <a:pt x="4069778" y="699420"/>
                </a:cubicBezTo>
                <a:cubicBezTo>
                  <a:pt x="4076820" y="704114"/>
                  <a:pt x="4081514" y="711155"/>
                  <a:pt x="4088555" y="715849"/>
                </a:cubicBezTo>
                <a:cubicBezTo>
                  <a:pt x="4097943" y="725237"/>
                  <a:pt x="4107331" y="734626"/>
                  <a:pt x="4116719" y="741667"/>
                </a:cubicBezTo>
                <a:cubicBezTo>
                  <a:pt x="4123761" y="748708"/>
                  <a:pt x="4130802" y="755749"/>
                  <a:pt x="4140190" y="762790"/>
                </a:cubicBezTo>
                <a:cubicBezTo>
                  <a:pt x="4147231" y="769831"/>
                  <a:pt x="4156619" y="779219"/>
                  <a:pt x="4163660" y="786261"/>
                </a:cubicBezTo>
                <a:cubicBezTo>
                  <a:pt x="4177743" y="800343"/>
                  <a:pt x="4191825" y="816772"/>
                  <a:pt x="4205907" y="833202"/>
                </a:cubicBezTo>
                <a:cubicBezTo>
                  <a:pt x="4210601" y="837896"/>
                  <a:pt x="4212948" y="842590"/>
                  <a:pt x="4217643" y="844937"/>
                </a:cubicBezTo>
                <a:cubicBezTo>
                  <a:pt x="4227031" y="854325"/>
                  <a:pt x="4234072" y="863713"/>
                  <a:pt x="4243460" y="873101"/>
                </a:cubicBezTo>
                <a:cubicBezTo>
                  <a:pt x="4243460" y="873101"/>
                  <a:pt x="4243460" y="873101"/>
                  <a:pt x="4243460" y="873101"/>
                </a:cubicBezTo>
                <a:cubicBezTo>
                  <a:pt x="4241113" y="870754"/>
                  <a:pt x="4238766" y="870754"/>
                  <a:pt x="4236419" y="868407"/>
                </a:cubicBezTo>
                <a:cubicBezTo>
                  <a:pt x="4231725" y="863713"/>
                  <a:pt x="4224684" y="859019"/>
                  <a:pt x="4219990" y="854325"/>
                </a:cubicBezTo>
                <a:cubicBezTo>
                  <a:pt x="4215296" y="849631"/>
                  <a:pt x="4210601" y="844937"/>
                  <a:pt x="4205907" y="842590"/>
                </a:cubicBezTo>
                <a:cubicBezTo>
                  <a:pt x="4201213" y="837896"/>
                  <a:pt x="4194172" y="833202"/>
                  <a:pt x="4189478" y="828507"/>
                </a:cubicBezTo>
                <a:cubicBezTo>
                  <a:pt x="4184784" y="823813"/>
                  <a:pt x="4180090" y="819119"/>
                  <a:pt x="4175395" y="816772"/>
                </a:cubicBezTo>
                <a:cubicBezTo>
                  <a:pt x="4170701" y="812078"/>
                  <a:pt x="4163660" y="807384"/>
                  <a:pt x="4158966" y="805037"/>
                </a:cubicBezTo>
                <a:cubicBezTo>
                  <a:pt x="4154272" y="800343"/>
                  <a:pt x="4149578" y="797996"/>
                  <a:pt x="4142537" y="793302"/>
                </a:cubicBezTo>
                <a:cubicBezTo>
                  <a:pt x="4137843" y="788608"/>
                  <a:pt x="4130802" y="786261"/>
                  <a:pt x="4126108" y="781566"/>
                </a:cubicBezTo>
                <a:cubicBezTo>
                  <a:pt x="4121414" y="776872"/>
                  <a:pt x="4114372" y="774525"/>
                  <a:pt x="4109678" y="769831"/>
                </a:cubicBezTo>
                <a:cubicBezTo>
                  <a:pt x="4104984" y="765137"/>
                  <a:pt x="4097943" y="762790"/>
                  <a:pt x="4093249" y="758096"/>
                </a:cubicBezTo>
                <a:cubicBezTo>
                  <a:pt x="4088555" y="753402"/>
                  <a:pt x="4081514" y="751055"/>
                  <a:pt x="4076820" y="746361"/>
                </a:cubicBezTo>
                <a:cubicBezTo>
                  <a:pt x="4072126" y="744014"/>
                  <a:pt x="4067432" y="739320"/>
                  <a:pt x="4060390" y="736973"/>
                </a:cubicBezTo>
                <a:cubicBezTo>
                  <a:pt x="4055696" y="732279"/>
                  <a:pt x="4048655" y="729931"/>
                  <a:pt x="4043961" y="725237"/>
                </a:cubicBezTo>
                <a:cubicBezTo>
                  <a:pt x="4039267" y="722890"/>
                  <a:pt x="4034573" y="718196"/>
                  <a:pt x="4027532" y="715849"/>
                </a:cubicBezTo>
                <a:cubicBezTo>
                  <a:pt x="4020491" y="711155"/>
                  <a:pt x="4015797" y="708808"/>
                  <a:pt x="4008755" y="706461"/>
                </a:cubicBezTo>
                <a:cubicBezTo>
                  <a:pt x="4004061" y="704114"/>
                  <a:pt x="3999367" y="699420"/>
                  <a:pt x="3992326" y="697073"/>
                </a:cubicBezTo>
                <a:cubicBezTo>
                  <a:pt x="3985285" y="694726"/>
                  <a:pt x="3980591" y="690032"/>
                  <a:pt x="3973550" y="687685"/>
                </a:cubicBezTo>
                <a:cubicBezTo>
                  <a:pt x="3968856" y="685338"/>
                  <a:pt x="3964161" y="682991"/>
                  <a:pt x="3957120" y="678296"/>
                </a:cubicBezTo>
                <a:cubicBezTo>
                  <a:pt x="3952426" y="675949"/>
                  <a:pt x="3947732" y="673602"/>
                  <a:pt x="3943038" y="671255"/>
                </a:cubicBezTo>
                <a:cubicBezTo>
                  <a:pt x="3943038" y="671255"/>
                  <a:pt x="3943038" y="671255"/>
                  <a:pt x="3940691" y="668908"/>
                </a:cubicBezTo>
                <a:cubicBezTo>
                  <a:pt x="3933650" y="664214"/>
                  <a:pt x="3924262" y="657173"/>
                  <a:pt x="3917220" y="652479"/>
                </a:cubicBezTo>
                <a:cubicBezTo>
                  <a:pt x="3910180" y="647785"/>
                  <a:pt x="3900791" y="640744"/>
                  <a:pt x="3893750" y="636050"/>
                </a:cubicBezTo>
                <a:cubicBezTo>
                  <a:pt x="3886709" y="631355"/>
                  <a:pt x="3877321" y="624314"/>
                  <a:pt x="3870279" y="619620"/>
                </a:cubicBezTo>
                <a:cubicBezTo>
                  <a:pt x="3863239" y="614926"/>
                  <a:pt x="3853850" y="607885"/>
                  <a:pt x="3846809" y="603191"/>
                </a:cubicBezTo>
                <a:cubicBezTo>
                  <a:pt x="3839768" y="598497"/>
                  <a:pt x="3830380" y="593803"/>
                  <a:pt x="3823339" y="586762"/>
                </a:cubicBezTo>
                <a:cubicBezTo>
                  <a:pt x="3816298" y="582068"/>
                  <a:pt x="3806909" y="575026"/>
                  <a:pt x="3799868" y="570332"/>
                </a:cubicBezTo>
                <a:cubicBezTo>
                  <a:pt x="3792827" y="565638"/>
                  <a:pt x="3783439" y="560944"/>
                  <a:pt x="3776398" y="556250"/>
                </a:cubicBezTo>
                <a:cubicBezTo>
                  <a:pt x="3767010" y="551556"/>
                  <a:pt x="3759968" y="546862"/>
                  <a:pt x="3750580" y="539821"/>
                </a:cubicBezTo>
                <a:cubicBezTo>
                  <a:pt x="3743539" y="535127"/>
                  <a:pt x="3734151" y="530433"/>
                  <a:pt x="3724763" y="525738"/>
                </a:cubicBezTo>
                <a:cubicBezTo>
                  <a:pt x="3715375" y="521044"/>
                  <a:pt x="3708333" y="516350"/>
                  <a:pt x="3698945" y="511656"/>
                </a:cubicBezTo>
                <a:cubicBezTo>
                  <a:pt x="3691904" y="506962"/>
                  <a:pt x="3682516" y="502268"/>
                  <a:pt x="3673128" y="497574"/>
                </a:cubicBezTo>
                <a:cubicBezTo>
                  <a:pt x="3668434" y="495227"/>
                  <a:pt x="3666086" y="492880"/>
                  <a:pt x="3661392" y="490533"/>
                </a:cubicBezTo>
                <a:cubicBezTo>
                  <a:pt x="3661392" y="490533"/>
                  <a:pt x="3661392" y="488186"/>
                  <a:pt x="3663740" y="488186"/>
                </a:cubicBezTo>
                <a:cubicBezTo>
                  <a:pt x="3670781" y="490533"/>
                  <a:pt x="3677822" y="490533"/>
                  <a:pt x="3682516" y="492880"/>
                </a:cubicBezTo>
                <a:cubicBezTo>
                  <a:pt x="3687210" y="492880"/>
                  <a:pt x="3689557" y="492880"/>
                  <a:pt x="3694251" y="495227"/>
                </a:cubicBezTo>
                <a:close/>
                <a:moveTo>
                  <a:pt x="4299789" y="952901"/>
                </a:moveTo>
                <a:cubicBezTo>
                  <a:pt x="4306830" y="962289"/>
                  <a:pt x="4316218" y="971677"/>
                  <a:pt x="4323260" y="983412"/>
                </a:cubicBezTo>
                <a:cubicBezTo>
                  <a:pt x="4327954" y="990454"/>
                  <a:pt x="4332648" y="995148"/>
                  <a:pt x="4337342" y="1002189"/>
                </a:cubicBezTo>
                <a:cubicBezTo>
                  <a:pt x="4344383" y="1011577"/>
                  <a:pt x="4351424" y="1020965"/>
                  <a:pt x="4358465" y="1030353"/>
                </a:cubicBezTo>
                <a:cubicBezTo>
                  <a:pt x="4363159" y="1037394"/>
                  <a:pt x="4367854" y="1044436"/>
                  <a:pt x="4372548" y="1051477"/>
                </a:cubicBezTo>
                <a:cubicBezTo>
                  <a:pt x="4379589" y="1060865"/>
                  <a:pt x="4384283" y="1070253"/>
                  <a:pt x="4391324" y="1079641"/>
                </a:cubicBezTo>
                <a:cubicBezTo>
                  <a:pt x="4396018" y="1086683"/>
                  <a:pt x="4400712" y="1093724"/>
                  <a:pt x="4405406" y="1100765"/>
                </a:cubicBezTo>
                <a:cubicBezTo>
                  <a:pt x="4412447" y="1110153"/>
                  <a:pt x="4417141" y="1119541"/>
                  <a:pt x="4424183" y="1128929"/>
                </a:cubicBezTo>
                <a:cubicBezTo>
                  <a:pt x="4428877" y="1135970"/>
                  <a:pt x="4433571" y="1143012"/>
                  <a:pt x="4438265" y="1150053"/>
                </a:cubicBezTo>
                <a:cubicBezTo>
                  <a:pt x="4438265" y="1152400"/>
                  <a:pt x="4440612" y="1154747"/>
                  <a:pt x="4440612" y="1154747"/>
                </a:cubicBezTo>
                <a:cubicBezTo>
                  <a:pt x="4414795" y="1119541"/>
                  <a:pt x="4386630" y="1086683"/>
                  <a:pt x="4358465" y="1053824"/>
                </a:cubicBezTo>
                <a:cubicBezTo>
                  <a:pt x="4346730" y="1039742"/>
                  <a:pt x="4334995" y="1025659"/>
                  <a:pt x="4320913" y="1011577"/>
                </a:cubicBezTo>
                <a:cubicBezTo>
                  <a:pt x="4318566" y="1009230"/>
                  <a:pt x="4313872" y="1004536"/>
                  <a:pt x="4311524" y="1002189"/>
                </a:cubicBezTo>
                <a:cubicBezTo>
                  <a:pt x="4302136" y="992801"/>
                  <a:pt x="4292748" y="981065"/>
                  <a:pt x="4283360" y="971677"/>
                </a:cubicBezTo>
                <a:cubicBezTo>
                  <a:pt x="4278666" y="966983"/>
                  <a:pt x="4273972" y="962289"/>
                  <a:pt x="4269277" y="957595"/>
                </a:cubicBezTo>
                <a:cubicBezTo>
                  <a:pt x="4259889" y="948207"/>
                  <a:pt x="4252848" y="938819"/>
                  <a:pt x="4243460" y="931777"/>
                </a:cubicBezTo>
                <a:cubicBezTo>
                  <a:pt x="4238766" y="927083"/>
                  <a:pt x="4234072" y="922389"/>
                  <a:pt x="4227031" y="917695"/>
                </a:cubicBezTo>
                <a:cubicBezTo>
                  <a:pt x="4222337" y="913001"/>
                  <a:pt x="4219990" y="910654"/>
                  <a:pt x="4215296" y="905960"/>
                </a:cubicBezTo>
                <a:cubicBezTo>
                  <a:pt x="4217643" y="905960"/>
                  <a:pt x="4217643" y="903613"/>
                  <a:pt x="4219990" y="903613"/>
                </a:cubicBezTo>
                <a:cubicBezTo>
                  <a:pt x="4219990" y="903613"/>
                  <a:pt x="4222337" y="903613"/>
                  <a:pt x="4222337" y="901266"/>
                </a:cubicBezTo>
                <a:cubicBezTo>
                  <a:pt x="4224684" y="901266"/>
                  <a:pt x="4227031" y="898919"/>
                  <a:pt x="4229378" y="898919"/>
                </a:cubicBezTo>
                <a:cubicBezTo>
                  <a:pt x="4229378" y="898919"/>
                  <a:pt x="4229378" y="898919"/>
                  <a:pt x="4229378" y="898919"/>
                </a:cubicBezTo>
                <a:cubicBezTo>
                  <a:pt x="4231725" y="908307"/>
                  <a:pt x="4238766" y="913001"/>
                  <a:pt x="4248154" y="913001"/>
                </a:cubicBezTo>
                <a:cubicBezTo>
                  <a:pt x="4252848" y="913001"/>
                  <a:pt x="4257542" y="910654"/>
                  <a:pt x="4259889" y="908307"/>
                </a:cubicBezTo>
                <a:cubicBezTo>
                  <a:pt x="4266931" y="917695"/>
                  <a:pt x="4276319" y="927083"/>
                  <a:pt x="4283360" y="938819"/>
                </a:cubicBezTo>
                <a:cubicBezTo>
                  <a:pt x="4292748" y="941166"/>
                  <a:pt x="4295095" y="945860"/>
                  <a:pt x="4299789" y="952901"/>
                </a:cubicBezTo>
                <a:close/>
                <a:moveTo>
                  <a:pt x="4487553" y="1218117"/>
                </a:moveTo>
                <a:cubicBezTo>
                  <a:pt x="4492247" y="1225158"/>
                  <a:pt x="4496941" y="1229852"/>
                  <a:pt x="4499288" y="1236893"/>
                </a:cubicBezTo>
                <a:cubicBezTo>
                  <a:pt x="4506329" y="1246282"/>
                  <a:pt x="4511023" y="1253323"/>
                  <a:pt x="4518065" y="1262711"/>
                </a:cubicBezTo>
                <a:cubicBezTo>
                  <a:pt x="4522759" y="1267405"/>
                  <a:pt x="4525106" y="1274446"/>
                  <a:pt x="4529800" y="1279140"/>
                </a:cubicBezTo>
                <a:cubicBezTo>
                  <a:pt x="4534494" y="1288529"/>
                  <a:pt x="4541535" y="1297917"/>
                  <a:pt x="4546229" y="1304958"/>
                </a:cubicBezTo>
                <a:cubicBezTo>
                  <a:pt x="4550923" y="1309652"/>
                  <a:pt x="4553270" y="1316693"/>
                  <a:pt x="4557964" y="1321387"/>
                </a:cubicBezTo>
                <a:cubicBezTo>
                  <a:pt x="4557964" y="1323734"/>
                  <a:pt x="4560311" y="1326081"/>
                  <a:pt x="4560311" y="1326081"/>
                </a:cubicBezTo>
                <a:cubicBezTo>
                  <a:pt x="4557964" y="1328428"/>
                  <a:pt x="4557964" y="1333122"/>
                  <a:pt x="4557964" y="1335469"/>
                </a:cubicBezTo>
                <a:cubicBezTo>
                  <a:pt x="4557964" y="1347205"/>
                  <a:pt x="4567353" y="1356593"/>
                  <a:pt x="4579088" y="1356593"/>
                </a:cubicBezTo>
                <a:cubicBezTo>
                  <a:pt x="4579088" y="1356593"/>
                  <a:pt x="4579088" y="1356593"/>
                  <a:pt x="4581435" y="1356593"/>
                </a:cubicBezTo>
                <a:cubicBezTo>
                  <a:pt x="4583782" y="1358940"/>
                  <a:pt x="4586129" y="1361287"/>
                  <a:pt x="4586129" y="1365981"/>
                </a:cubicBezTo>
                <a:cubicBezTo>
                  <a:pt x="4590823" y="1373022"/>
                  <a:pt x="4595517" y="1382410"/>
                  <a:pt x="4600211" y="1389451"/>
                </a:cubicBezTo>
                <a:cubicBezTo>
                  <a:pt x="4600211" y="1391799"/>
                  <a:pt x="4602558" y="1394146"/>
                  <a:pt x="4602558" y="1396493"/>
                </a:cubicBezTo>
                <a:cubicBezTo>
                  <a:pt x="4607252" y="1405881"/>
                  <a:pt x="4609599" y="1415269"/>
                  <a:pt x="4614294" y="1424657"/>
                </a:cubicBezTo>
                <a:cubicBezTo>
                  <a:pt x="4616640" y="1431698"/>
                  <a:pt x="4618988" y="1436392"/>
                  <a:pt x="4621334" y="1443434"/>
                </a:cubicBezTo>
                <a:cubicBezTo>
                  <a:pt x="4623682" y="1450475"/>
                  <a:pt x="4626029" y="1459863"/>
                  <a:pt x="4630723" y="1466904"/>
                </a:cubicBezTo>
                <a:cubicBezTo>
                  <a:pt x="4630723" y="1466904"/>
                  <a:pt x="4630723" y="1466904"/>
                  <a:pt x="4630723" y="1466904"/>
                </a:cubicBezTo>
                <a:cubicBezTo>
                  <a:pt x="4628376" y="1462210"/>
                  <a:pt x="4623682" y="1457516"/>
                  <a:pt x="4621334" y="1450475"/>
                </a:cubicBezTo>
                <a:cubicBezTo>
                  <a:pt x="4616640" y="1441087"/>
                  <a:pt x="4609599" y="1434045"/>
                  <a:pt x="4604905" y="1424657"/>
                </a:cubicBezTo>
                <a:cubicBezTo>
                  <a:pt x="4602558" y="1419963"/>
                  <a:pt x="4597864" y="1415269"/>
                  <a:pt x="4595517" y="1410575"/>
                </a:cubicBezTo>
                <a:cubicBezTo>
                  <a:pt x="4590823" y="1403534"/>
                  <a:pt x="4586129" y="1398840"/>
                  <a:pt x="4581435" y="1391799"/>
                </a:cubicBezTo>
                <a:cubicBezTo>
                  <a:pt x="4581435" y="1391799"/>
                  <a:pt x="4581435" y="1389451"/>
                  <a:pt x="4581435" y="1389451"/>
                </a:cubicBezTo>
                <a:cubicBezTo>
                  <a:pt x="4576741" y="1377716"/>
                  <a:pt x="4569699" y="1365981"/>
                  <a:pt x="4565005" y="1354246"/>
                </a:cubicBezTo>
                <a:cubicBezTo>
                  <a:pt x="4562658" y="1349552"/>
                  <a:pt x="4560311" y="1342511"/>
                  <a:pt x="4555617" y="1337817"/>
                </a:cubicBezTo>
                <a:cubicBezTo>
                  <a:pt x="4546229" y="1321387"/>
                  <a:pt x="4536841" y="1302611"/>
                  <a:pt x="4527453" y="1286181"/>
                </a:cubicBezTo>
                <a:cubicBezTo>
                  <a:pt x="4518065" y="1269752"/>
                  <a:pt x="4508676" y="1250976"/>
                  <a:pt x="4499288" y="1234546"/>
                </a:cubicBezTo>
                <a:cubicBezTo>
                  <a:pt x="4494594" y="1227505"/>
                  <a:pt x="4492247" y="1222811"/>
                  <a:pt x="4487553" y="1215770"/>
                </a:cubicBezTo>
                <a:cubicBezTo>
                  <a:pt x="4482859" y="1206382"/>
                  <a:pt x="4478165" y="1199341"/>
                  <a:pt x="4471124" y="1189953"/>
                </a:cubicBezTo>
                <a:cubicBezTo>
                  <a:pt x="4471124" y="1189953"/>
                  <a:pt x="4471124" y="1192300"/>
                  <a:pt x="4473471" y="1192300"/>
                </a:cubicBezTo>
                <a:cubicBezTo>
                  <a:pt x="4475818" y="1201688"/>
                  <a:pt x="4480512" y="1211076"/>
                  <a:pt x="4487553" y="1218117"/>
                </a:cubicBezTo>
                <a:close/>
                <a:moveTo>
                  <a:pt x="4616640" y="1412922"/>
                </a:moveTo>
                <a:cubicBezTo>
                  <a:pt x="4621334" y="1424657"/>
                  <a:pt x="4628376" y="1434045"/>
                  <a:pt x="4633070" y="1445781"/>
                </a:cubicBezTo>
                <a:cubicBezTo>
                  <a:pt x="4637764" y="1455169"/>
                  <a:pt x="4642458" y="1464557"/>
                  <a:pt x="4647152" y="1473945"/>
                </a:cubicBezTo>
                <a:cubicBezTo>
                  <a:pt x="4651846" y="1483333"/>
                  <a:pt x="4656540" y="1492722"/>
                  <a:pt x="4658887" y="1502110"/>
                </a:cubicBezTo>
                <a:cubicBezTo>
                  <a:pt x="4656540" y="1499763"/>
                  <a:pt x="4656540" y="1495069"/>
                  <a:pt x="4654193" y="1492722"/>
                </a:cubicBezTo>
                <a:cubicBezTo>
                  <a:pt x="4651846" y="1488027"/>
                  <a:pt x="4649499" y="1483333"/>
                  <a:pt x="4647152" y="1478639"/>
                </a:cubicBezTo>
                <a:cubicBezTo>
                  <a:pt x="4637764" y="1462210"/>
                  <a:pt x="4628376" y="1443434"/>
                  <a:pt x="4618988" y="1427004"/>
                </a:cubicBezTo>
                <a:cubicBezTo>
                  <a:pt x="4611946" y="1408228"/>
                  <a:pt x="4602558" y="1391799"/>
                  <a:pt x="4593170" y="1373022"/>
                </a:cubicBezTo>
                <a:cubicBezTo>
                  <a:pt x="4593170" y="1373022"/>
                  <a:pt x="4593170" y="1373022"/>
                  <a:pt x="4593170" y="1370675"/>
                </a:cubicBezTo>
                <a:cubicBezTo>
                  <a:pt x="4595517" y="1375369"/>
                  <a:pt x="4597864" y="1380063"/>
                  <a:pt x="4600211" y="1384757"/>
                </a:cubicBezTo>
                <a:cubicBezTo>
                  <a:pt x="4607252" y="1394146"/>
                  <a:pt x="4611946" y="1403534"/>
                  <a:pt x="4616640" y="1412922"/>
                </a:cubicBezTo>
                <a:close/>
                <a:moveTo>
                  <a:pt x="4719911" y="1640586"/>
                </a:moveTo>
                <a:cubicBezTo>
                  <a:pt x="4722257" y="1647627"/>
                  <a:pt x="4724605" y="1652321"/>
                  <a:pt x="4726952" y="1659362"/>
                </a:cubicBezTo>
                <a:cubicBezTo>
                  <a:pt x="4729299" y="1664056"/>
                  <a:pt x="4731646" y="1668750"/>
                  <a:pt x="4731646" y="1673444"/>
                </a:cubicBezTo>
                <a:cubicBezTo>
                  <a:pt x="4729299" y="1666403"/>
                  <a:pt x="4726952" y="1661709"/>
                  <a:pt x="4724605" y="1654668"/>
                </a:cubicBezTo>
                <a:cubicBezTo>
                  <a:pt x="4722257" y="1649974"/>
                  <a:pt x="4719911" y="1645280"/>
                  <a:pt x="4719911" y="1640586"/>
                </a:cubicBezTo>
                <a:cubicBezTo>
                  <a:pt x="4717563" y="1640586"/>
                  <a:pt x="4717563" y="1638238"/>
                  <a:pt x="4717563" y="1635891"/>
                </a:cubicBezTo>
                <a:cubicBezTo>
                  <a:pt x="4712869" y="1626503"/>
                  <a:pt x="4710522" y="1614768"/>
                  <a:pt x="4705828" y="1605380"/>
                </a:cubicBezTo>
                <a:cubicBezTo>
                  <a:pt x="4705828" y="1607727"/>
                  <a:pt x="4708175" y="1610074"/>
                  <a:pt x="4708175" y="1612421"/>
                </a:cubicBezTo>
                <a:cubicBezTo>
                  <a:pt x="4710522" y="1621809"/>
                  <a:pt x="4715216" y="1631197"/>
                  <a:pt x="4719911" y="1640586"/>
                </a:cubicBezTo>
                <a:close/>
                <a:moveTo>
                  <a:pt x="4809098" y="2060707"/>
                </a:moveTo>
                <a:cubicBezTo>
                  <a:pt x="4809098" y="2063054"/>
                  <a:pt x="4809098" y="2063054"/>
                  <a:pt x="4809098" y="2060707"/>
                </a:cubicBezTo>
                <a:cubicBezTo>
                  <a:pt x="4809098" y="2077136"/>
                  <a:pt x="4809098" y="2088871"/>
                  <a:pt x="4809098" y="2102954"/>
                </a:cubicBezTo>
                <a:cubicBezTo>
                  <a:pt x="4809098" y="2100607"/>
                  <a:pt x="4809098" y="2098260"/>
                  <a:pt x="4809098" y="2098260"/>
                </a:cubicBezTo>
                <a:cubicBezTo>
                  <a:pt x="4809098" y="2093565"/>
                  <a:pt x="4809098" y="2086524"/>
                  <a:pt x="4809098" y="2081830"/>
                </a:cubicBezTo>
                <a:cubicBezTo>
                  <a:pt x="4809098" y="2074789"/>
                  <a:pt x="4809098" y="2067748"/>
                  <a:pt x="4806751" y="2063054"/>
                </a:cubicBezTo>
                <a:cubicBezTo>
                  <a:pt x="4806751" y="2058360"/>
                  <a:pt x="4806751" y="2053666"/>
                  <a:pt x="4806751" y="2046624"/>
                </a:cubicBezTo>
                <a:cubicBezTo>
                  <a:pt x="4806751" y="2039583"/>
                  <a:pt x="4806751" y="2034889"/>
                  <a:pt x="4804404" y="2027848"/>
                </a:cubicBezTo>
                <a:cubicBezTo>
                  <a:pt x="4804404" y="2023154"/>
                  <a:pt x="4804404" y="2018460"/>
                  <a:pt x="4802057" y="2013766"/>
                </a:cubicBezTo>
                <a:cubicBezTo>
                  <a:pt x="4802057" y="2006725"/>
                  <a:pt x="4802057" y="1999684"/>
                  <a:pt x="4799710" y="1994990"/>
                </a:cubicBezTo>
                <a:cubicBezTo>
                  <a:pt x="4799710" y="1992643"/>
                  <a:pt x="4799710" y="1990295"/>
                  <a:pt x="4799710" y="1985601"/>
                </a:cubicBezTo>
                <a:cubicBezTo>
                  <a:pt x="4802057" y="1990295"/>
                  <a:pt x="4806751" y="1992643"/>
                  <a:pt x="4811445" y="1992643"/>
                </a:cubicBezTo>
                <a:cubicBezTo>
                  <a:pt x="4811445" y="1994990"/>
                  <a:pt x="4811445" y="1997337"/>
                  <a:pt x="4811445" y="1999684"/>
                </a:cubicBezTo>
                <a:cubicBezTo>
                  <a:pt x="4811445" y="2002031"/>
                  <a:pt x="4811445" y="2004378"/>
                  <a:pt x="4811445" y="2004378"/>
                </a:cubicBezTo>
                <a:cubicBezTo>
                  <a:pt x="4811445" y="2009072"/>
                  <a:pt x="4811445" y="2011419"/>
                  <a:pt x="4811445" y="2016113"/>
                </a:cubicBezTo>
                <a:cubicBezTo>
                  <a:pt x="4811445" y="2016113"/>
                  <a:pt x="4811445" y="2016113"/>
                  <a:pt x="4811445" y="2016113"/>
                </a:cubicBezTo>
                <a:cubicBezTo>
                  <a:pt x="4809098" y="2018460"/>
                  <a:pt x="4806751" y="2023154"/>
                  <a:pt x="4806751" y="2027848"/>
                </a:cubicBezTo>
                <a:cubicBezTo>
                  <a:pt x="4806751" y="2032542"/>
                  <a:pt x="4809098" y="2034889"/>
                  <a:pt x="4809098" y="2037236"/>
                </a:cubicBezTo>
                <a:cubicBezTo>
                  <a:pt x="4809098" y="2037236"/>
                  <a:pt x="4809098" y="2039583"/>
                  <a:pt x="4809098" y="2039583"/>
                </a:cubicBezTo>
                <a:cubicBezTo>
                  <a:pt x="4809098" y="2048971"/>
                  <a:pt x="4809098" y="2056013"/>
                  <a:pt x="4809098" y="2060707"/>
                </a:cubicBezTo>
                <a:close/>
                <a:moveTo>
                  <a:pt x="4802057" y="2161630"/>
                </a:moveTo>
                <a:cubicBezTo>
                  <a:pt x="4804404" y="2185100"/>
                  <a:pt x="4809098" y="2208571"/>
                  <a:pt x="4809098" y="2232041"/>
                </a:cubicBezTo>
                <a:cubicBezTo>
                  <a:pt x="4809098" y="2232041"/>
                  <a:pt x="4809098" y="2232041"/>
                  <a:pt x="4809098" y="2232041"/>
                </a:cubicBezTo>
                <a:cubicBezTo>
                  <a:pt x="4811445" y="2246123"/>
                  <a:pt x="4811445" y="2262553"/>
                  <a:pt x="4811445" y="2276635"/>
                </a:cubicBezTo>
                <a:cubicBezTo>
                  <a:pt x="4811445" y="2276635"/>
                  <a:pt x="4809098" y="2276635"/>
                  <a:pt x="4809098" y="2276635"/>
                </a:cubicBezTo>
                <a:cubicBezTo>
                  <a:pt x="4809098" y="2276635"/>
                  <a:pt x="4809098" y="2276635"/>
                  <a:pt x="4809098" y="2276635"/>
                </a:cubicBezTo>
                <a:cubicBezTo>
                  <a:pt x="4806751" y="2257859"/>
                  <a:pt x="4806751" y="2239082"/>
                  <a:pt x="4804404" y="2220306"/>
                </a:cubicBezTo>
                <a:cubicBezTo>
                  <a:pt x="4804404" y="2213265"/>
                  <a:pt x="4802057" y="2206224"/>
                  <a:pt x="4802057" y="2196836"/>
                </a:cubicBezTo>
                <a:cubicBezTo>
                  <a:pt x="4799710" y="2180406"/>
                  <a:pt x="4797363" y="2161630"/>
                  <a:pt x="4795016" y="2145201"/>
                </a:cubicBezTo>
                <a:cubicBezTo>
                  <a:pt x="4797363" y="2147548"/>
                  <a:pt x="4799710" y="2147548"/>
                  <a:pt x="4799710" y="2149895"/>
                </a:cubicBezTo>
                <a:cubicBezTo>
                  <a:pt x="4799710" y="2149895"/>
                  <a:pt x="4799710" y="2152242"/>
                  <a:pt x="4799710" y="2152242"/>
                </a:cubicBezTo>
                <a:cubicBezTo>
                  <a:pt x="4799710" y="2156936"/>
                  <a:pt x="4802057" y="2159283"/>
                  <a:pt x="4802057" y="2161630"/>
                </a:cubicBezTo>
                <a:close/>
                <a:moveTo>
                  <a:pt x="4785628" y="2145201"/>
                </a:moveTo>
                <a:cubicBezTo>
                  <a:pt x="4783281" y="2131118"/>
                  <a:pt x="4778587" y="2119383"/>
                  <a:pt x="4776240" y="2105301"/>
                </a:cubicBezTo>
                <a:cubicBezTo>
                  <a:pt x="4776240" y="2102954"/>
                  <a:pt x="4773892" y="2100607"/>
                  <a:pt x="4773892" y="2098260"/>
                </a:cubicBezTo>
                <a:cubicBezTo>
                  <a:pt x="4769198" y="2084177"/>
                  <a:pt x="4766852" y="2072442"/>
                  <a:pt x="4762157" y="2060707"/>
                </a:cubicBezTo>
                <a:cubicBezTo>
                  <a:pt x="4762157" y="2060707"/>
                  <a:pt x="4762157" y="2060707"/>
                  <a:pt x="4762157" y="2060707"/>
                </a:cubicBezTo>
                <a:cubicBezTo>
                  <a:pt x="4757463" y="2048971"/>
                  <a:pt x="4752769" y="2037236"/>
                  <a:pt x="4748075" y="2025501"/>
                </a:cubicBezTo>
                <a:cubicBezTo>
                  <a:pt x="4748075" y="2023154"/>
                  <a:pt x="4745728" y="2020807"/>
                  <a:pt x="4745728" y="2018460"/>
                </a:cubicBezTo>
                <a:cubicBezTo>
                  <a:pt x="4741034" y="2006725"/>
                  <a:pt x="4736340" y="1997337"/>
                  <a:pt x="4731646" y="1985601"/>
                </a:cubicBezTo>
                <a:cubicBezTo>
                  <a:pt x="4731646" y="1983254"/>
                  <a:pt x="4729299" y="1980907"/>
                  <a:pt x="4729299" y="1980907"/>
                </a:cubicBezTo>
                <a:cubicBezTo>
                  <a:pt x="4724605" y="1971519"/>
                  <a:pt x="4719911" y="1962131"/>
                  <a:pt x="4715216" y="1952743"/>
                </a:cubicBezTo>
                <a:cubicBezTo>
                  <a:pt x="4715216" y="1950396"/>
                  <a:pt x="4712869" y="1950396"/>
                  <a:pt x="4712869" y="1948049"/>
                </a:cubicBezTo>
                <a:cubicBezTo>
                  <a:pt x="4708175" y="1938660"/>
                  <a:pt x="4701134" y="1929272"/>
                  <a:pt x="4696440" y="1919884"/>
                </a:cubicBezTo>
                <a:cubicBezTo>
                  <a:pt x="4694093" y="1917537"/>
                  <a:pt x="4694093" y="1915190"/>
                  <a:pt x="4691746" y="1915190"/>
                </a:cubicBezTo>
                <a:cubicBezTo>
                  <a:pt x="4689399" y="1912843"/>
                  <a:pt x="4687052" y="1908149"/>
                  <a:pt x="4684705" y="1905802"/>
                </a:cubicBezTo>
                <a:cubicBezTo>
                  <a:pt x="4689399" y="1901108"/>
                  <a:pt x="4691746" y="1896413"/>
                  <a:pt x="4691746" y="1889372"/>
                </a:cubicBezTo>
                <a:cubicBezTo>
                  <a:pt x="4691746" y="1877637"/>
                  <a:pt x="4682358" y="1868249"/>
                  <a:pt x="4670623" y="1868249"/>
                </a:cubicBezTo>
                <a:cubicBezTo>
                  <a:pt x="4670623" y="1868249"/>
                  <a:pt x="4668275" y="1868249"/>
                  <a:pt x="4668275" y="1868249"/>
                </a:cubicBezTo>
                <a:cubicBezTo>
                  <a:pt x="4665929" y="1856514"/>
                  <a:pt x="4665929" y="1847126"/>
                  <a:pt x="4663581" y="1837737"/>
                </a:cubicBezTo>
                <a:cubicBezTo>
                  <a:pt x="4663581" y="1835390"/>
                  <a:pt x="4663581" y="1833043"/>
                  <a:pt x="4663581" y="1830696"/>
                </a:cubicBezTo>
                <a:cubicBezTo>
                  <a:pt x="4663581" y="1826002"/>
                  <a:pt x="4661234" y="1821308"/>
                  <a:pt x="4661234" y="1816614"/>
                </a:cubicBezTo>
                <a:cubicBezTo>
                  <a:pt x="4661234" y="1811920"/>
                  <a:pt x="4658887" y="1807226"/>
                  <a:pt x="4658887" y="1802532"/>
                </a:cubicBezTo>
                <a:cubicBezTo>
                  <a:pt x="4658887" y="1800185"/>
                  <a:pt x="4658887" y="1797838"/>
                  <a:pt x="4658887" y="1795491"/>
                </a:cubicBezTo>
                <a:cubicBezTo>
                  <a:pt x="4658887" y="1795491"/>
                  <a:pt x="4658887" y="1795491"/>
                  <a:pt x="4658887" y="1795491"/>
                </a:cubicBezTo>
                <a:cubicBezTo>
                  <a:pt x="4661234" y="1795491"/>
                  <a:pt x="4663581" y="1795491"/>
                  <a:pt x="4663581" y="1793144"/>
                </a:cubicBezTo>
                <a:cubicBezTo>
                  <a:pt x="4670623" y="1804879"/>
                  <a:pt x="4675317" y="1816614"/>
                  <a:pt x="4682358" y="1828349"/>
                </a:cubicBezTo>
                <a:cubicBezTo>
                  <a:pt x="4684705" y="1833043"/>
                  <a:pt x="4687052" y="1837737"/>
                  <a:pt x="4689399" y="1842432"/>
                </a:cubicBezTo>
                <a:cubicBezTo>
                  <a:pt x="4696440" y="1854167"/>
                  <a:pt x="4701134" y="1868249"/>
                  <a:pt x="4708175" y="1882331"/>
                </a:cubicBezTo>
                <a:cubicBezTo>
                  <a:pt x="4710522" y="1889372"/>
                  <a:pt x="4712869" y="1896413"/>
                  <a:pt x="4717563" y="1901108"/>
                </a:cubicBezTo>
                <a:cubicBezTo>
                  <a:pt x="4722257" y="1912843"/>
                  <a:pt x="4726952" y="1926925"/>
                  <a:pt x="4731646" y="1938660"/>
                </a:cubicBezTo>
                <a:cubicBezTo>
                  <a:pt x="4733993" y="1945702"/>
                  <a:pt x="4736340" y="1952743"/>
                  <a:pt x="4738687" y="1959784"/>
                </a:cubicBezTo>
                <a:cubicBezTo>
                  <a:pt x="4743381" y="1973866"/>
                  <a:pt x="4748075" y="1987948"/>
                  <a:pt x="4752769" y="2002031"/>
                </a:cubicBezTo>
                <a:cubicBezTo>
                  <a:pt x="4755116" y="2006725"/>
                  <a:pt x="4757463" y="2013766"/>
                  <a:pt x="4757463" y="2018460"/>
                </a:cubicBezTo>
                <a:cubicBezTo>
                  <a:pt x="4764504" y="2039583"/>
                  <a:pt x="4769198" y="2058360"/>
                  <a:pt x="4773892" y="2079483"/>
                </a:cubicBezTo>
                <a:cubicBezTo>
                  <a:pt x="4773892" y="2081830"/>
                  <a:pt x="4776240" y="2086524"/>
                  <a:pt x="4776240" y="2088871"/>
                </a:cubicBezTo>
                <a:cubicBezTo>
                  <a:pt x="4778587" y="2107648"/>
                  <a:pt x="4783281" y="2126424"/>
                  <a:pt x="4785628" y="2145201"/>
                </a:cubicBezTo>
                <a:cubicBezTo>
                  <a:pt x="4787975" y="2152242"/>
                  <a:pt x="4790322" y="2159283"/>
                  <a:pt x="4790322" y="2166324"/>
                </a:cubicBezTo>
                <a:cubicBezTo>
                  <a:pt x="4790322" y="2171018"/>
                  <a:pt x="4792669" y="2175712"/>
                  <a:pt x="4792669" y="2180406"/>
                </a:cubicBezTo>
                <a:cubicBezTo>
                  <a:pt x="4790322" y="2168671"/>
                  <a:pt x="4787975" y="2159283"/>
                  <a:pt x="4785628" y="2149895"/>
                </a:cubicBezTo>
                <a:cubicBezTo>
                  <a:pt x="4785628" y="2147548"/>
                  <a:pt x="4785628" y="2147548"/>
                  <a:pt x="4785628" y="2145201"/>
                </a:cubicBezTo>
                <a:close/>
                <a:moveTo>
                  <a:pt x="4672970" y="1950396"/>
                </a:moveTo>
                <a:cubicBezTo>
                  <a:pt x="4672970" y="1959784"/>
                  <a:pt x="4675317" y="1969172"/>
                  <a:pt x="4675317" y="1978560"/>
                </a:cubicBezTo>
                <a:cubicBezTo>
                  <a:pt x="4675317" y="1987948"/>
                  <a:pt x="4677664" y="1994990"/>
                  <a:pt x="4677664" y="2004378"/>
                </a:cubicBezTo>
                <a:cubicBezTo>
                  <a:pt x="4677664" y="2013766"/>
                  <a:pt x="4680011" y="2020807"/>
                  <a:pt x="4680011" y="2030195"/>
                </a:cubicBezTo>
                <a:cubicBezTo>
                  <a:pt x="4680011" y="2039583"/>
                  <a:pt x="4682358" y="2046624"/>
                  <a:pt x="4682358" y="2056013"/>
                </a:cubicBezTo>
                <a:cubicBezTo>
                  <a:pt x="4682358" y="2065401"/>
                  <a:pt x="4684705" y="2072442"/>
                  <a:pt x="4684705" y="2081830"/>
                </a:cubicBezTo>
                <a:cubicBezTo>
                  <a:pt x="4684705" y="2088871"/>
                  <a:pt x="4687052" y="2098260"/>
                  <a:pt x="4687052" y="2105301"/>
                </a:cubicBezTo>
                <a:cubicBezTo>
                  <a:pt x="4689399" y="2114689"/>
                  <a:pt x="4689399" y="2121730"/>
                  <a:pt x="4691746" y="2128771"/>
                </a:cubicBezTo>
                <a:cubicBezTo>
                  <a:pt x="4691746" y="2135812"/>
                  <a:pt x="4694093" y="2142853"/>
                  <a:pt x="4694093" y="2149895"/>
                </a:cubicBezTo>
                <a:cubicBezTo>
                  <a:pt x="4696440" y="2159283"/>
                  <a:pt x="4696440" y="2166324"/>
                  <a:pt x="4698787" y="2175712"/>
                </a:cubicBezTo>
                <a:cubicBezTo>
                  <a:pt x="4698787" y="2182753"/>
                  <a:pt x="4701134" y="2189794"/>
                  <a:pt x="4701134" y="2194489"/>
                </a:cubicBezTo>
                <a:cubicBezTo>
                  <a:pt x="4703481" y="2203877"/>
                  <a:pt x="4703481" y="2213265"/>
                  <a:pt x="4705828" y="2220306"/>
                </a:cubicBezTo>
                <a:cubicBezTo>
                  <a:pt x="4705828" y="2225000"/>
                  <a:pt x="4708175" y="2232041"/>
                  <a:pt x="4708175" y="2236735"/>
                </a:cubicBezTo>
                <a:cubicBezTo>
                  <a:pt x="4710522" y="2243776"/>
                  <a:pt x="4710522" y="2250818"/>
                  <a:pt x="4712869" y="2257859"/>
                </a:cubicBezTo>
                <a:cubicBezTo>
                  <a:pt x="4703481" y="2260206"/>
                  <a:pt x="4696440" y="2267247"/>
                  <a:pt x="4696440" y="2276635"/>
                </a:cubicBezTo>
                <a:cubicBezTo>
                  <a:pt x="4696440" y="2288370"/>
                  <a:pt x="4705828" y="2297759"/>
                  <a:pt x="4717563" y="2297759"/>
                </a:cubicBezTo>
                <a:cubicBezTo>
                  <a:pt x="4719911" y="2297759"/>
                  <a:pt x="4719911" y="2297759"/>
                  <a:pt x="4722257" y="2297759"/>
                </a:cubicBezTo>
                <a:cubicBezTo>
                  <a:pt x="4722257" y="2302453"/>
                  <a:pt x="4724605" y="2304800"/>
                  <a:pt x="4724605" y="2309494"/>
                </a:cubicBezTo>
                <a:cubicBezTo>
                  <a:pt x="4724605" y="2309494"/>
                  <a:pt x="4724605" y="2311841"/>
                  <a:pt x="4724605" y="2311841"/>
                </a:cubicBezTo>
                <a:cubicBezTo>
                  <a:pt x="4724605" y="2316535"/>
                  <a:pt x="4726952" y="2318882"/>
                  <a:pt x="4726952" y="2323576"/>
                </a:cubicBezTo>
                <a:cubicBezTo>
                  <a:pt x="4726952" y="2325923"/>
                  <a:pt x="4726952" y="2325923"/>
                  <a:pt x="4726952" y="2328270"/>
                </a:cubicBezTo>
                <a:cubicBezTo>
                  <a:pt x="4726952" y="2332964"/>
                  <a:pt x="4729299" y="2335311"/>
                  <a:pt x="4729299" y="2340005"/>
                </a:cubicBezTo>
                <a:cubicBezTo>
                  <a:pt x="4729299" y="2342352"/>
                  <a:pt x="4729299" y="2342352"/>
                  <a:pt x="4731646" y="2344700"/>
                </a:cubicBezTo>
                <a:cubicBezTo>
                  <a:pt x="4731646" y="2347047"/>
                  <a:pt x="4733993" y="2351741"/>
                  <a:pt x="4733993" y="2354088"/>
                </a:cubicBezTo>
                <a:cubicBezTo>
                  <a:pt x="4733993" y="2356435"/>
                  <a:pt x="4733993" y="2356435"/>
                  <a:pt x="4736340" y="2358782"/>
                </a:cubicBezTo>
                <a:cubicBezTo>
                  <a:pt x="4736340" y="2361129"/>
                  <a:pt x="4738687" y="2363476"/>
                  <a:pt x="4738687" y="2368170"/>
                </a:cubicBezTo>
                <a:cubicBezTo>
                  <a:pt x="4738687" y="2370517"/>
                  <a:pt x="4738687" y="2370517"/>
                  <a:pt x="4741034" y="2372864"/>
                </a:cubicBezTo>
                <a:cubicBezTo>
                  <a:pt x="4741034" y="2375211"/>
                  <a:pt x="4743381" y="2377558"/>
                  <a:pt x="4743381" y="2379905"/>
                </a:cubicBezTo>
                <a:cubicBezTo>
                  <a:pt x="4743381" y="2382252"/>
                  <a:pt x="4743381" y="2382252"/>
                  <a:pt x="4745728" y="2384599"/>
                </a:cubicBezTo>
                <a:cubicBezTo>
                  <a:pt x="4745728" y="2386946"/>
                  <a:pt x="4748075" y="2389293"/>
                  <a:pt x="4748075" y="2391640"/>
                </a:cubicBezTo>
                <a:cubicBezTo>
                  <a:pt x="4748075" y="2393987"/>
                  <a:pt x="4750422" y="2393987"/>
                  <a:pt x="4750422" y="2396334"/>
                </a:cubicBezTo>
                <a:cubicBezTo>
                  <a:pt x="4750422" y="2398681"/>
                  <a:pt x="4752769" y="2401028"/>
                  <a:pt x="4752769" y="2403376"/>
                </a:cubicBezTo>
                <a:cubicBezTo>
                  <a:pt x="4752769" y="2405723"/>
                  <a:pt x="4755116" y="2405723"/>
                  <a:pt x="4755116" y="2408070"/>
                </a:cubicBezTo>
                <a:cubicBezTo>
                  <a:pt x="4755116" y="2410417"/>
                  <a:pt x="4757463" y="2412764"/>
                  <a:pt x="4757463" y="2412764"/>
                </a:cubicBezTo>
                <a:cubicBezTo>
                  <a:pt x="4757463" y="2415111"/>
                  <a:pt x="4759810" y="2415111"/>
                  <a:pt x="4759810" y="2417458"/>
                </a:cubicBezTo>
                <a:cubicBezTo>
                  <a:pt x="4759810" y="2419805"/>
                  <a:pt x="4762157" y="2419805"/>
                  <a:pt x="4762157" y="2422152"/>
                </a:cubicBezTo>
                <a:cubicBezTo>
                  <a:pt x="4762157" y="2422152"/>
                  <a:pt x="4764504" y="2424499"/>
                  <a:pt x="4764504" y="2424499"/>
                </a:cubicBezTo>
                <a:cubicBezTo>
                  <a:pt x="4764504" y="2426846"/>
                  <a:pt x="4766852" y="2426846"/>
                  <a:pt x="4766852" y="2429193"/>
                </a:cubicBezTo>
                <a:cubicBezTo>
                  <a:pt x="4766852" y="2429193"/>
                  <a:pt x="4769198" y="2431540"/>
                  <a:pt x="4769198" y="2431540"/>
                </a:cubicBezTo>
                <a:cubicBezTo>
                  <a:pt x="4769198" y="2431540"/>
                  <a:pt x="4771546" y="2433887"/>
                  <a:pt x="4771546" y="2433887"/>
                </a:cubicBezTo>
                <a:cubicBezTo>
                  <a:pt x="4771546" y="2433887"/>
                  <a:pt x="4771546" y="2433887"/>
                  <a:pt x="4771546" y="2433887"/>
                </a:cubicBezTo>
                <a:cubicBezTo>
                  <a:pt x="4769198" y="2436234"/>
                  <a:pt x="4769198" y="2438581"/>
                  <a:pt x="4769198" y="2443275"/>
                </a:cubicBezTo>
                <a:cubicBezTo>
                  <a:pt x="4769198" y="2445622"/>
                  <a:pt x="4769198" y="2450317"/>
                  <a:pt x="4771546" y="2452664"/>
                </a:cubicBezTo>
                <a:cubicBezTo>
                  <a:pt x="4771546" y="2452664"/>
                  <a:pt x="4769198" y="2452664"/>
                  <a:pt x="4769198" y="2452664"/>
                </a:cubicBezTo>
                <a:cubicBezTo>
                  <a:pt x="4766852" y="2452664"/>
                  <a:pt x="4766852" y="2455011"/>
                  <a:pt x="4764504" y="2455011"/>
                </a:cubicBezTo>
                <a:cubicBezTo>
                  <a:pt x="4762157" y="2455011"/>
                  <a:pt x="4757463" y="2457358"/>
                  <a:pt x="4755116" y="2457358"/>
                </a:cubicBezTo>
                <a:cubicBezTo>
                  <a:pt x="4752769" y="2457358"/>
                  <a:pt x="4752769" y="2457358"/>
                  <a:pt x="4750422" y="2457358"/>
                </a:cubicBezTo>
                <a:cubicBezTo>
                  <a:pt x="4745728" y="2457358"/>
                  <a:pt x="4741034" y="2457358"/>
                  <a:pt x="4736340" y="2457358"/>
                </a:cubicBezTo>
                <a:cubicBezTo>
                  <a:pt x="4733993" y="2457358"/>
                  <a:pt x="4731646" y="2457358"/>
                  <a:pt x="4729299" y="2457358"/>
                </a:cubicBezTo>
                <a:cubicBezTo>
                  <a:pt x="4729299" y="2457358"/>
                  <a:pt x="4729299" y="2457358"/>
                  <a:pt x="4729299" y="2455011"/>
                </a:cubicBezTo>
                <a:cubicBezTo>
                  <a:pt x="4729299" y="2443275"/>
                  <a:pt x="4719911" y="2433887"/>
                  <a:pt x="4708175" y="2433887"/>
                </a:cubicBezTo>
                <a:cubicBezTo>
                  <a:pt x="4705828" y="2433887"/>
                  <a:pt x="4705828" y="2433887"/>
                  <a:pt x="4703481" y="2433887"/>
                </a:cubicBezTo>
                <a:cubicBezTo>
                  <a:pt x="4701134" y="2419805"/>
                  <a:pt x="4696440" y="2408070"/>
                  <a:pt x="4694093" y="2393987"/>
                </a:cubicBezTo>
                <a:cubicBezTo>
                  <a:pt x="4694093" y="2391640"/>
                  <a:pt x="4694093" y="2389293"/>
                  <a:pt x="4691746" y="2384599"/>
                </a:cubicBezTo>
                <a:cubicBezTo>
                  <a:pt x="4689399" y="2377558"/>
                  <a:pt x="4689399" y="2370517"/>
                  <a:pt x="4687052" y="2361129"/>
                </a:cubicBezTo>
                <a:cubicBezTo>
                  <a:pt x="4687052" y="2356435"/>
                  <a:pt x="4684705" y="2354088"/>
                  <a:pt x="4684705" y="2349394"/>
                </a:cubicBezTo>
                <a:cubicBezTo>
                  <a:pt x="4684705" y="2342352"/>
                  <a:pt x="4682358" y="2335311"/>
                  <a:pt x="4682358" y="2328270"/>
                </a:cubicBezTo>
                <a:cubicBezTo>
                  <a:pt x="4682358" y="2323576"/>
                  <a:pt x="4680011" y="2318882"/>
                  <a:pt x="4680011" y="2314188"/>
                </a:cubicBezTo>
                <a:cubicBezTo>
                  <a:pt x="4680011" y="2307147"/>
                  <a:pt x="4677664" y="2300106"/>
                  <a:pt x="4677664" y="2293064"/>
                </a:cubicBezTo>
                <a:cubicBezTo>
                  <a:pt x="4677664" y="2288370"/>
                  <a:pt x="4675317" y="2283676"/>
                  <a:pt x="4675317" y="2278982"/>
                </a:cubicBezTo>
                <a:cubicBezTo>
                  <a:pt x="4675317" y="2271941"/>
                  <a:pt x="4672970" y="2264900"/>
                  <a:pt x="4672970" y="2260206"/>
                </a:cubicBezTo>
                <a:cubicBezTo>
                  <a:pt x="4672970" y="2255512"/>
                  <a:pt x="4672970" y="2250818"/>
                  <a:pt x="4670623" y="2246123"/>
                </a:cubicBezTo>
                <a:cubicBezTo>
                  <a:pt x="4670623" y="2239082"/>
                  <a:pt x="4668275" y="2232041"/>
                  <a:pt x="4668275" y="2227347"/>
                </a:cubicBezTo>
                <a:cubicBezTo>
                  <a:pt x="4668275" y="2222653"/>
                  <a:pt x="4668275" y="2215612"/>
                  <a:pt x="4665929" y="2210918"/>
                </a:cubicBezTo>
                <a:cubicBezTo>
                  <a:pt x="4665929" y="2203877"/>
                  <a:pt x="4663581" y="2196836"/>
                  <a:pt x="4663581" y="2192142"/>
                </a:cubicBezTo>
                <a:cubicBezTo>
                  <a:pt x="4663581" y="2187447"/>
                  <a:pt x="4663581" y="2180406"/>
                  <a:pt x="4661234" y="2175712"/>
                </a:cubicBezTo>
                <a:cubicBezTo>
                  <a:pt x="4661234" y="2168671"/>
                  <a:pt x="4661234" y="2161630"/>
                  <a:pt x="4658887" y="2154589"/>
                </a:cubicBezTo>
                <a:cubicBezTo>
                  <a:pt x="4658887" y="2149895"/>
                  <a:pt x="4658887" y="2142853"/>
                  <a:pt x="4658887" y="2138159"/>
                </a:cubicBezTo>
                <a:cubicBezTo>
                  <a:pt x="4658887" y="2131118"/>
                  <a:pt x="4658887" y="2124077"/>
                  <a:pt x="4658887" y="2117036"/>
                </a:cubicBezTo>
                <a:cubicBezTo>
                  <a:pt x="4658887" y="2112342"/>
                  <a:pt x="4658887" y="2105301"/>
                  <a:pt x="4658887" y="2100607"/>
                </a:cubicBezTo>
                <a:cubicBezTo>
                  <a:pt x="4658887" y="2093565"/>
                  <a:pt x="4658887" y="2086524"/>
                  <a:pt x="4658887" y="2079483"/>
                </a:cubicBezTo>
                <a:cubicBezTo>
                  <a:pt x="4658887" y="2074789"/>
                  <a:pt x="4658887" y="2067748"/>
                  <a:pt x="4658887" y="2063054"/>
                </a:cubicBezTo>
                <a:cubicBezTo>
                  <a:pt x="4658887" y="2056013"/>
                  <a:pt x="4658887" y="2048971"/>
                  <a:pt x="4658887" y="2041930"/>
                </a:cubicBezTo>
                <a:cubicBezTo>
                  <a:pt x="4658887" y="2034889"/>
                  <a:pt x="4658887" y="2030195"/>
                  <a:pt x="4658887" y="2023154"/>
                </a:cubicBezTo>
                <a:cubicBezTo>
                  <a:pt x="4658887" y="2016113"/>
                  <a:pt x="4658887" y="2009072"/>
                  <a:pt x="4658887" y="2002031"/>
                </a:cubicBezTo>
                <a:cubicBezTo>
                  <a:pt x="4658887" y="1994990"/>
                  <a:pt x="4658887" y="1990295"/>
                  <a:pt x="4658887" y="1983254"/>
                </a:cubicBezTo>
                <a:cubicBezTo>
                  <a:pt x="4658887" y="1976213"/>
                  <a:pt x="4658887" y="1969172"/>
                  <a:pt x="4658887" y="1962131"/>
                </a:cubicBezTo>
                <a:cubicBezTo>
                  <a:pt x="4658887" y="1955090"/>
                  <a:pt x="4658887" y="1950396"/>
                  <a:pt x="4658887" y="1943354"/>
                </a:cubicBezTo>
                <a:cubicBezTo>
                  <a:pt x="4658887" y="1936313"/>
                  <a:pt x="4658887" y="1929272"/>
                  <a:pt x="4658887" y="1922231"/>
                </a:cubicBezTo>
                <a:cubicBezTo>
                  <a:pt x="4658887" y="1915190"/>
                  <a:pt x="4658887" y="1910496"/>
                  <a:pt x="4658887" y="1903455"/>
                </a:cubicBezTo>
                <a:cubicBezTo>
                  <a:pt x="4658887" y="1901108"/>
                  <a:pt x="4658887" y="1898761"/>
                  <a:pt x="4658887" y="1894066"/>
                </a:cubicBezTo>
                <a:cubicBezTo>
                  <a:pt x="4658887" y="1894066"/>
                  <a:pt x="4658887" y="1894066"/>
                  <a:pt x="4658887" y="1894066"/>
                </a:cubicBezTo>
                <a:cubicBezTo>
                  <a:pt x="4658887" y="1901108"/>
                  <a:pt x="4658887" y="1905802"/>
                  <a:pt x="4661234" y="1912843"/>
                </a:cubicBezTo>
                <a:cubicBezTo>
                  <a:pt x="4670623" y="1933966"/>
                  <a:pt x="4670623" y="1943354"/>
                  <a:pt x="4672970" y="1950396"/>
                </a:cubicBezTo>
                <a:close/>
                <a:moveTo>
                  <a:pt x="4809098" y="2710839"/>
                </a:moveTo>
                <a:cubicBezTo>
                  <a:pt x="4809098" y="2724921"/>
                  <a:pt x="4806751" y="2739003"/>
                  <a:pt x="4804404" y="2750738"/>
                </a:cubicBezTo>
                <a:cubicBezTo>
                  <a:pt x="4804404" y="2755433"/>
                  <a:pt x="4804404" y="2760127"/>
                  <a:pt x="4802057" y="2764821"/>
                </a:cubicBezTo>
                <a:cubicBezTo>
                  <a:pt x="4799710" y="2783597"/>
                  <a:pt x="4797363" y="2800026"/>
                  <a:pt x="4795016" y="2818803"/>
                </a:cubicBezTo>
                <a:cubicBezTo>
                  <a:pt x="4795016" y="2823497"/>
                  <a:pt x="4792669" y="2828191"/>
                  <a:pt x="4792669" y="2832885"/>
                </a:cubicBezTo>
                <a:cubicBezTo>
                  <a:pt x="4790322" y="2846967"/>
                  <a:pt x="4787975" y="2861050"/>
                  <a:pt x="4785628" y="2872785"/>
                </a:cubicBezTo>
                <a:cubicBezTo>
                  <a:pt x="4785628" y="2879826"/>
                  <a:pt x="4783281" y="2884520"/>
                  <a:pt x="4783281" y="2891561"/>
                </a:cubicBezTo>
                <a:cubicBezTo>
                  <a:pt x="4780934" y="2903296"/>
                  <a:pt x="4778587" y="2915032"/>
                  <a:pt x="4776240" y="2926767"/>
                </a:cubicBezTo>
                <a:cubicBezTo>
                  <a:pt x="4773892" y="2933808"/>
                  <a:pt x="4773892" y="2940849"/>
                  <a:pt x="4771546" y="2947890"/>
                </a:cubicBezTo>
                <a:cubicBezTo>
                  <a:pt x="4769198" y="2959626"/>
                  <a:pt x="4766852" y="2969014"/>
                  <a:pt x="4764504" y="2980749"/>
                </a:cubicBezTo>
                <a:cubicBezTo>
                  <a:pt x="4762157" y="2987790"/>
                  <a:pt x="4762157" y="2994831"/>
                  <a:pt x="4759810" y="3001873"/>
                </a:cubicBezTo>
                <a:cubicBezTo>
                  <a:pt x="4757463" y="3011261"/>
                  <a:pt x="4755116" y="3022996"/>
                  <a:pt x="4752769" y="3032384"/>
                </a:cubicBezTo>
                <a:cubicBezTo>
                  <a:pt x="4750422" y="3039425"/>
                  <a:pt x="4750422" y="3046466"/>
                  <a:pt x="4748075" y="3053507"/>
                </a:cubicBezTo>
                <a:cubicBezTo>
                  <a:pt x="4745728" y="3062896"/>
                  <a:pt x="4743381" y="3074631"/>
                  <a:pt x="4741034" y="3084019"/>
                </a:cubicBezTo>
                <a:cubicBezTo>
                  <a:pt x="4738687" y="3091060"/>
                  <a:pt x="4736340" y="3098101"/>
                  <a:pt x="4736340" y="3105142"/>
                </a:cubicBezTo>
                <a:cubicBezTo>
                  <a:pt x="4733993" y="3114531"/>
                  <a:pt x="4731646" y="3126266"/>
                  <a:pt x="4726952" y="3135654"/>
                </a:cubicBezTo>
                <a:cubicBezTo>
                  <a:pt x="4724605" y="3142695"/>
                  <a:pt x="4722257" y="3149737"/>
                  <a:pt x="4719911" y="3156777"/>
                </a:cubicBezTo>
                <a:cubicBezTo>
                  <a:pt x="4717563" y="3168513"/>
                  <a:pt x="4712869" y="3177901"/>
                  <a:pt x="4710522" y="3187289"/>
                </a:cubicBezTo>
                <a:cubicBezTo>
                  <a:pt x="4708175" y="3194330"/>
                  <a:pt x="4705828" y="3201371"/>
                  <a:pt x="4703481" y="3208413"/>
                </a:cubicBezTo>
                <a:cubicBezTo>
                  <a:pt x="4698787" y="3220148"/>
                  <a:pt x="4696440" y="3231883"/>
                  <a:pt x="4691746" y="3243618"/>
                </a:cubicBezTo>
                <a:cubicBezTo>
                  <a:pt x="4689399" y="3248312"/>
                  <a:pt x="4687052" y="3255354"/>
                  <a:pt x="4687052" y="3260048"/>
                </a:cubicBezTo>
                <a:cubicBezTo>
                  <a:pt x="4687052" y="3260048"/>
                  <a:pt x="4687052" y="3260048"/>
                  <a:pt x="4687052" y="3260048"/>
                </a:cubicBezTo>
                <a:cubicBezTo>
                  <a:pt x="4689399" y="3250659"/>
                  <a:pt x="4691746" y="3241271"/>
                  <a:pt x="4694093" y="3231883"/>
                </a:cubicBezTo>
                <a:cubicBezTo>
                  <a:pt x="4698787" y="3217801"/>
                  <a:pt x="4703481" y="3203718"/>
                  <a:pt x="4705828" y="3187289"/>
                </a:cubicBezTo>
                <a:cubicBezTo>
                  <a:pt x="4710522" y="3168513"/>
                  <a:pt x="4715216" y="3149737"/>
                  <a:pt x="4719911" y="3130960"/>
                </a:cubicBezTo>
                <a:cubicBezTo>
                  <a:pt x="4724605" y="3116878"/>
                  <a:pt x="4726952" y="3100448"/>
                  <a:pt x="4731646" y="3086366"/>
                </a:cubicBezTo>
                <a:cubicBezTo>
                  <a:pt x="4736340" y="3067590"/>
                  <a:pt x="4741034" y="3046466"/>
                  <a:pt x="4743381" y="3027690"/>
                </a:cubicBezTo>
                <a:cubicBezTo>
                  <a:pt x="4745728" y="3013608"/>
                  <a:pt x="4750422" y="2999525"/>
                  <a:pt x="4752769" y="2983096"/>
                </a:cubicBezTo>
                <a:cubicBezTo>
                  <a:pt x="4757463" y="2961973"/>
                  <a:pt x="4759810" y="2943196"/>
                  <a:pt x="4764504" y="2922073"/>
                </a:cubicBezTo>
                <a:cubicBezTo>
                  <a:pt x="4766852" y="2907991"/>
                  <a:pt x="4769198" y="2893908"/>
                  <a:pt x="4771546" y="2879826"/>
                </a:cubicBezTo>
                <a:cubicBezTo>
                  <a:pt x="4773892" y="2856356"/>
                  <a:pt x="4778587" y="2835232"/>
                  <a:pt x="4780934" y="2811762"/>
                </a:cubicBezTo>
                <a:cubicBezTo>
                  <a:pt x="4783281" y="2800026"/>
                  <a:pt x="4785628" y="2785944"/>
                  <a:pt x="4785628" y="2774209"/>
                </a:cubicBezTo>
                <a:cubicBezTo>
                  <a:pt x="4787975" y="2746044"/>
                  <a:pt x="4792669" y="2717880"/>
                  <a:pt x="4795016" y="2687368"/>
                </a:cubicBezTo>
                <a:cubicBezTo>
                  <a:pt x="4795016" y="2680327"/>
                  <a:pt x="4797363" y="2673286"/>
                  <a:pt x="4797363" y="2666245"/>
                </a:cubicBezTo>
                <a:cubicBezTo>
                  <a:pt x="4797363" y="2661551"/>
                  <a:pt x="4797363" y="2654510"/>
                  <a:pt x="4799710" y="2649816"/>
                </a:cubicBezTo>
                <a:cubicBezTo>
                  <a:pt x="4802057" y="2652163"/>
                  <a:pt x="4802057" y="2654510"/>
                  <a:pt x="4804404" y="2656857"/>
                </a:cubicBezTo>
                <a:cubicBezTo>
                  <a:pt x="4804404" y="2666245"/>
                  <a:pt x="4802057" y="2675633"/>
                  <a:pt x="4802057" y="2685021"/>
                </a:cubicBezTo>
                <a:cubicBezTo>
                  <a:pt x="4809098" y="2699103"/>
                  <a:pt x="4809098" y="2706145"/>
                  <a:pt x="4809098" y="2710839"/>
                </a:cubicBezTo>
                <a:close/>
                <a:moveTo>
                  <a:pt x="4696440" y="3262394"/>
                </a:moveTo>
                <a:cubicBezTo>
                  <a:pt x="4698787" y="3253006"/>
                  <a:pt x="4701134" y="3245965"/>
                  <a:pt x="4705828" y="3236577"/>
                </a:cubicBezTo>
                <a:cubicBezTo>
                  <a:pt x="4708175" y="3231883"/>
                  <a:pt x="4708175" y="3227189"/>
                  <a:pt x="4710522" y="3222495"/>
                </a:cubicBezTo>
                <a:cubicBezTo>
                  <a:pt x="4710522" y="3224842"/>
                  <a:pt x="4708175" y="3227189"/>
                  <a:pt x="4708175" y="3229536"/>
                </a:cubicBezTo>
                <a:cubicBezTo>
                  <a:pt x="4708175" y="3231883"/>
                  <a:pt x="4708175" y="3234230"/>
                  <a:pt x="4710522" y="3238924"/>
                </a:cubicBezTo>
                <a:cubicBezTo>
                  <a:pt x="4703481" y="3253006"/>
                  <a:pt x="4698787" y="3264742"/>
                  <a:pt x="4691746" y="3278824"/>
                </a:cubicBezTo>
                <a:cubicBezTo>
                  <a:pt x="4691746" y="3276477"/>
                  <a:pt x="4691746" y="3276477"/>
                  <a:pt x="4694093" y="3274130"/>
                </a:cubicBezTo>
                <a:cubicBezTo>
                  <a:pt x="4691746" y="3271783"/>
                  <a:pt x="4694093" y="3267089"/>
                  <a:pt x="4696440" y="3262394"/>
                </a:cubicBezTo>
                <a:close/>
                <a:moveTo>
                  <a:pt x="4480512" y="3722416"/>
                </a:moveTo>
                <a:cubicBezTo>
                  <a:pt x="4473471" y="3731804"/>
                  <a:pt x="4466430" y="3741192"/>
                  <a:pt x="4459388" y="3748233"/>
                </a:cubicBezTo>
                <a:cubicBezTo>
                  <a:pt x="4454694" y="3752927"/>
                  <a:pt x="4450000" y="3757621"/>
                  <a:pt x="4445306" y="3762315"/>
                </a:cubicBezTo>
                <a:cubicBezTo>
                  <a:pt x="4438265" y="3769357"/>
                  <a:pt x="4431224" y="3776398"/>
                  <a:pt x="4424183" y="3783439"/>
                </a:cubicBezTo>
                <a:cubicBezTo>
                  <a:pt x="4419489" y="3788133"/>
                  <a:pt x="4414795" y="3792827"/>
                  <a:pt x="4410100" y="3797521"/>
                </a:cubicBezTo>
                <a:cubicBezTo>
                  <a:pt x="4403059" y="3804562"/>
                  <a:pt x="4396018" y="3811604"/>
                  <a:pt x="4388977" y="3816298"/>
                </a:cubicBezTo>
                <a:cubicBezTo>
                  <a:pt x="4384283" y="3820992"/>
                  <a:pt x="4381936" y="3823339"/>
                  <a:pt x="4377242" y="3825686"/>
                </a:cubicBezTo>
                <a:cubicBezTo>
                  <a:pt x="4379589" y="3820992"/>
                  <a:pt x="4384283" y="3818645"/>
                  <a:pt x="4386630" y="3813950"/>
                </a:cubicBezTo>
                <a:cubicBezTo>
                  <a:pt x="4391324" y="3806909"/>
                  <a:pt x="4398365" y="3799868"/>
                  <a:pt x="4403059" y="3792827"/>
                </a:cubicBezTo>
                <a:cubicBezTo>
                  <a:pt x="4407753" y="3785786"/>
                  <a:pt x="4412447" y="3781092"/>
                  <a:pt x="4417141" y="3774051"/>
                </a:cubicBezTo>
                <a:cubicBezTo>
                  <a:pt x="4424183" y="3764663"/>
                  <a:pt x="4431224" y="3755274"/>
                  <a:pt x="4438265" y="3743539"/>
                </a:cubicBezTo>
                <a:cubicBezTo>
                  <a:pt x="4445306" y="3734151"/>
                  <a:pt x="4450000" y="3727110"/>
                  <a:pt x="4457041" y="3717722"/>
                </a:cubicBezTo>
                <a:cubicBezTo>
                  <a:pt x="4464082" y="3708333"/>
                  <a:pt x="4471124" y="3698945"/>
                  <a:pt x="4475818" y="3689557"/>
                </a:cubicBezTo>
                <a:cubicBezTo>
                  <a:pt x="4480512" y="3682516"/>
                  <a:pt x="4482859" y="3677822"/>
                  <a:pt x="4487553" y="3670781"/>
                </a:cubicBezTo>
                <a:cubicBezTo>
                  <a:pt x="4487553" y="3668434"/>
                  <a:pt x="4489900" y="3668434"/>
                  <a:pt x="4489900" y="3666087"/>
                </a:cubicBezTo>
                <a:cubicBezTo>
                  <a:pt x="4489900" y="3666087"/>
                  <a:pt x="4489900" y="3666087"/>
                  <a:pt x="4489900" y="3666087"/>
                </a:cubicBezTo>
                <a:cubicBezTo>
                  <a:pt x="4494594" y="3659045"/>
                  <a:pt x="4499288" y="3654351"/>
                  <a:pt x="4503982" y="3647310"/>
                </a:cubicBezTo>
                <a:cubicBezTo>
                  <a:pt x="4508676" y="3642616"/>
                  <a:pt x="4511023" y="3637922"/>
                  <a:pt x="4513371" y="3633228"/>
                </a:cubicBezTo>
                <a:cubicBezTo>
                  <a:pt x="4515717" y="3630881"/>
                  <a:pt x="4515717" y="3628534"/>
                  <a:pt x="4518065" y="3626187"/>
                </a:cubicBezTo>
                <a:cubicBezTo>
                  <a:pt x="4520412" y="3621493"/>
                  <a:pt x="4522759" y="3619146"/>
                  <a:pt x="4527453" y="3614451"/>
                </a:cubicBezTo>
                <a:cubicBezTo>
                  <a:pt x="4536841" y="3602716"/>
                  <a:pt x="4543882" y="3590981"/>
                  <a:pt x="4553270" y="3576899"/>
                </a:cubicBezTo>
                <a:cubicBezTo>
                  <a:pt x="4555617" y="3574552"/>
                  <a:pt x="4555617" y="3572205"/>
                  <a:pt x="4557964" y="3569858"/>
                </a:cubicBezTo>
                <a:cubicBezTo>
                  <a:pt x="4565005" y="3560470"/>
                  <a:pt x="4572047" y="3548734"/>
                  <a:pt x="4579088" y="3536999"/>
                </a:cubicBezTo>
                <a:cubicBezTo>
                  <a:pt x="4581435" y="3539346"/>
                  <a:pt x="4581435" y="3541693"/>
                  <a:pt x="4586129" y="3544040"/>
                </a:cubicBezTo>
                <a:cubicBezTo>
                  <a:pt x="4583782" y="3551081"/>
                  <a:pt x="4579088" y="3555775"/>
                  <a:pt x="4576741" y="3562816"/>
                </a:cubicBezTo>
                <a:cubicBezTo>
                  <a:pt x="4572047" y="3569858"/>
                  <a:pt x="4567353" y="3579246"/>
                  <a:pt x="4562658" y="3586287"/>
                </a:cubicBezTo>
                <a:cubicBezTo>
                  <a:pt x="4553270" y="3605063"/>
                  <a:pt x="4541535" y="3623840"/>
                  <a:pt x="4529800" y="3642616"/>
                </a:cubicBezTo>
                <a:cubicBezTo>
                  <a:pt x="4527453" y="3640269"/>
                  <a:pt x="4522759" y="3640269"/>
                  <a:pt x="4520412" y="3640269"/>
                </a:cubicBezTo>
                <a:cubicBezTo>
                  <a:pt x="4508676" y="3640269"/>
                  <a:pt x="4499288" y="3649657"/>
                  <a:pt x="4499288" y="3661392"/>
                </a:cubicBezTo>
                <a:cubicBezTo>
                  <a:pt x="4499288" y="3668434"/>
                  <a:pt x="4501635" y="3673128"/>
                  <a:pt x="4506329" y="3677822"/>
                </a:cubicBezTo>
                <a:cubicBezTo>
                  <a:pt x="4499288" y="3687210"/>
                  <a:pt x="4494594" y="3696598"/>
                  <a:pt x="4487553" y="3703639"/>
                </a:cubicBezTo>
                <a:cubicBezTo>
                  <a:pt x="4487553" y="3713028"/>
                  <a:pt x="4485206" y="3717722"/>
                  <a:pt x="4480512" y="3722416"/>
                </a:cubicBezTo>
                <a:close/>
                <a:moveTo>
                  <a:pt x="4316218" y="3898444"/>
                </a:moveTo>
                <a:cubicBezTo>
                  <a:pt x="4313872" y="3900791"/>
                  <a:pt x="4311524" y="3903138"/>
                  <a:pt x="4309178" y="3905485"/>
                </a:cubicBezTo>
                <a:cubicBezTo>
                  <a:pt x="4297442" y="3919567"/>
                  <a:pt x="4283360" y="3931303"/>
                  <a:pt x="4271625" y="3945385"/>
                </a:cubicBezTo>
                <a:cubicBezTo>
                  <a:pt x="4266931" y="3950079"/>
                  <a:pt x="4262237" y="3954773"/>
                  <a:pt x="4259889" y="3959468"/>
                </a:cubicBezTo>
                <a:cubicBezTo>
                  <a:pt x="4252848" y="3966508"/>
                  <a:pt x="4245807" y="3973550"/>
                  <a:pt x="4238766" y="3980591"/>
                </a:cubicBezTo>
                <a:cubicBezTo>
                  <a:pt x="4238766" y="3975897"/>
                  <a:pt x="4236419" y="3973550"/>
                  <a:pt x="4234072" y="3971203"/>
                </a:cubicBezTo>
                <a:cubicBezTo>
                  <a:pt x="4243460" y="3961814"/>
                  <a:pt x="4255195" y="3952426"/>
                  <a:pt x="4264583" y="3943038"/>
                </a:cubicBezTo>
                <a:cubicBezTo>
                  <a:pt x="4269277" y="3938344"/>
                  <a:pt x="4271625" y="3935997"/>
                  <a:pt x="4276319" y="3931303"/>
                </a:cubicBezTo>
                <a:cubicBezTo>
                  <a:pt x="4288054" y="3919567"/>
                  <a:pt x="4299789" y="3907832"/>
                  <a:pt x="4311524" y="3893750"/>
                </a:cubicBezTo>
                <a:cubicBezTo>
                  <a:pt x="4313872" y="3891403"/>
                  <a:pt x="4316218" y="3889056"/>
                  <a:pt x="4320913" y="3884362"/>
                </a:cubicBezTo>
                <a:cubicBezTo>
                  <a:pt x="4327954" y="3874974"/>
                  <a:pt x="4337342" y="3867932"/>
                  <a:pt x="4344383" y="3858544"/>
                </a:cubicBezTo>
                <a:cubicBezTo>
                  <a:pt x="4346730" y="3856197"/>
                  <a:pt x="4349077" y="3856197"/>
                  <a:pt x="4351424" y="3853850"/>
                </a:cubicBezTo>
                <a:cubicBezTo>
                  <a:pt x="4356118" y="3849156"/>
                  <a:pt x="4360812" y="3846809"/>
                  <a:pt x="4367854" y="3842115"/>
                </a:cubicBezTo>
                <a:cubicBezTo>
                  <a:pt x="4367854" y="3842115"/>
                  <a:pt x="4367854" y="3842115"/>
                  <a:pt x="4367854" y="3842115"/>
                </a:cubicBezTo>
                <a:cubicBezTo>
                  <a:pt x="4365507" y="3844462"/>
                  <a:pt x="4363159" y="3849156"/>
                  <a:pt x="4360812" y="3851503"/>
                </a:cubicBezTo>
                <a:cubicBezTo>
                  <a:pt x="4344383" y="3865586"/>
                  <a:pt x="4330301" y="3882015"/>
                  <a:pt x="4316218" y="3898444"/>
                </a:cubicBezTo>
                <a:close/>
                <a:moveTo>
                  <a:pt x="4170701" y="4041614"/>
                </a:moveTo>
                <a:cubicBezTo>
                  <a:pt x="4163660" y="4051002"/>
                  <a:pt x="4154272" y="4060390"/>
                  <a:pt x="4147231" y="4069779"/>
                </a:cubicBezTo>
                <a:cubicBezTo>
                  <a:pt x="4140190" y="4076820"/>
                  <a:pt x="4133149" y="4086208"/>
                  <a:pt x="4126108" y="4093249"/>
                </a:cubicBezTo>
                <a:cubicBezTo>
                  <a:pt x="4119067" y="4102637"/>
                  <a:pt x="4109678" y="4112026"/>
                  <a:pt x="4100290" y="4121414"/>
                </a:cubicBezTo>
                <a:cubicBezTo>
                  <a:pt x="4093249" y="4128455"/>
                  <a:pt x="4086208" y="4137843"/>
                  <a:pt x="4079167" y="4144884"/>
                </a:cubicBezTo>
                <a:cubicBezTo>
                  <a:pt x="4069778" y="4154272"/>
                  <a:pt x="4062738" y="4163660"/>
                  <a:pt x="4053349" y="4173049"/>
                </a:cubicBezTo>
                <a:cubicBezTo>
                  <a:pt x="4046308" y="4180090"/>
                  <a:pt x="4039267" y="4187131"/>
                  <a:pt x="4032226" y="4194172"/>
                </a:cubicBezTo>
                <a:cubicBezTo>
                  <a:pt x="4022837" y="4203560"/>
                  <a:pt x="4013449" y="4212948"/>
                  <a:pt x="4004061" y="4222337"/>
                </a:cubicBezTo>
                <a:cubicBezTo>
                  <a:pt x="3997020" y="4229378"/>
                  <a:pt x="3989979" y="4236419"/>
                  <a:pt x="3982938" y="4243460"/>
                </a:cubicBezTo>
                <a:cubicBezTo>
                  <a:pt x="3973550" y="4252848"/>
                  <a:pt x="3964161" y="4262236"/>
                  <a:pt x="3954773" y="4271625"/>
                </a:cubicBezTo>
                <a:cubicBezTo>
                  <a:pt x="3947732" y="4278666"/>
                  <a:pt x="3940691" y="4283360"/>
                  <a:pt x="3935997" y="4290401"/>
                </a:cubicBezTo>
                <a:cubicBezTo>
                  <a:pt x="3926609" y="4299789"/>
                  <a:pt x="3917220" y="4309177"/>
                  <a:pt x="3905485" y="4316219"/>
                </a:cubicBezTo>
                <a:cubicBezTo>
                  <a:pt x="3898444" y="4323260"/>
                  <a:pt x="3891403" y="4327954"/>
                  <a:pt x="3886709" y="4334995"/>
                </a:cubicBezTo>
                <a:cubicBezTo>
                  <a:pt x="3877321" y="4344383"/>
                  <a:pt x="3865585" y="4353771"/>
                  <a:pt x="3856197" y="4360812"/>
                </a:cubicBezTo>
                <a:cubicBezTo>
                  <a:pt x="3849156" y="4365506"/>
                  <a:pt x="3844462" y="4372548"/>
                  <a:pt x="3837421" y="4377242"/>
                </a:cubicBezTo>
                <a:cubicBezTo>
                  <a:pt x="3830380" y="4381936"/>
                  <a:pt x="3825686" y="4386630"/>
                  <a:pt x="3818645" y="4393671"/>
                </a:cubicBezTo>
                <a:cubicBezTo>
                  <a:pt x="3813950" y="4396018"/>
                  <a:pt x="3809256" y="4398365"/>
                  <a:pt x="3804562" y="4400712"/>
                </a:cubicBezTo>
                <a:cubicBezTo>
                  <a:pt x="3799868" y="4403059"/>
                  <a:pt x="3795174" y="4405406"/>
                  <a:pt x="3790480" y="4407753"/>
                </a:cubicBezTo>
                <a:cubicBezTo>
                  <a:pt x="3783439" y="4410100"/>
                  <a:pt x="3774051" y="4414794"/>
                  <a:pt x="3767010" y="4417142"/>
                </a:cubicBezTo>
                <a:cubicBezTo>
                  <a:pt x="3762316" y="4419489"/>
                  <a:pt x="3759968" y="4419489"/>
                  <a:pt x="3755274" y="4421836"/>
                </a:cubicBezTo>
                <a:cubicBezTo>
                  <a:pt x="3748233" y="4424183"/>
                  <a:pt x="3743539" y="4426530"/>
                  <a:pt x="3736498" y="4428877"/>
                </a:cubicBezTo>
                <a:cubicBezTo>
                  <a:pt x="3736498" y="4426530"/>
                  <a:pt x="3734151" y="4426530"/>
                  <a:pt x="3734151" y="4424183"/>
                </a:cubicBezTo>
                <a:cubicBezTo>
                  <a:pt x="3741192" y="4419489"/>
                  <a:pt x="3748233" y="4412447"/>
                  <a:pt x="3755274" y="4405406"/>
                </a:cubicBezTo>
                <a:cubicBezTo>
                  <a:pt x="3767010" y="4396018"/>
                  <a:pt x="3776398" y="4388977"/>
                  <a:pt x="3788133" y="4379589"/>
                </a:cubicBezTo>
                <a:cubicBezTo>
                  <a:pt x="3799868" y="4370201"/>
                  <a:pt x="3813950" y="4358466"/>
                  <a:pt x="3825686" y="4349077"/>
                </a:cubicBezTo>
                <a:cubicBezTo>
                  <a:pt x="3835074" y="4339689"/>
                  <a:pt x="3844462" y="4332648"/>
                  <a:pt x="3856197" y="4323260"/>
                </a:cubicBezTo>
                <a:cubicBezTo>
                  <a:pt x="3870279" y="4311525"/>
                  <a:pt x="3882015" y="4299789"/>
                  <a:pt x="3896097" y="4288054"/>
                </a:cubicBezTo>
                <a:cubicBezTo>
                  <a:pt x="3905485" y="4281013"/>
                  <a:pt x="3912526" y="4271625"/>
                  <a:pt x="3921915" y="4264584"/>
                </a:cubicBezTo>
                <a:cubicBezTo>
                  <a:pt x="3935997" y="4250501"/>
                  <a:pt x="3952426" y="4236419"/>
                  <a:pt x="3966509" y="4219990"/>
                </a:cubicBezTo>
                <a:cubicBezTo>
                  <a:pt x="3973550" y="4212948"/>
                  <a:pt x="3980591" y="4208254"/>
                  <a:pt x="3985285" y="4201213"/>
                </a:cubicBezTo>
                <a:cubicBezTo>
                  <a:pt x="4022837" y="4163660"/>
                  <a:pt x="4060390" y="4123761"/>
                  <a:pt x="4097943" y="4081514"/>
                </a:cubicBezTo>
                <a:cubicBezTo>
                  <a:pt x="4100290" y="4079167"/>
                  <a:pt x="4104984" y="4076820"/>
                  <a:pt x="4107331" y="4074473"/>
                </a:cubicBezTo>
                <a:cubicBezTo>
                  <a:pt x="4114372" y="4067431"/>
                  <a:pt x="4123761" y="4062737"/>
                  <a:pt x="4130802" y="4055696"/>
                </a:cubicBezTo>
                <a:cubicBezTo>
                  <a:pt x="4140190" y="4048655"/>
                  <a:pt x="4149578" y="4039267"/>
                  <a:pt x="4158966" y="4032226"/>
                </a:cubicBezTo>
                <a:cubicBezTo>
                  <a:pt x="4166007" y="4025185"/>
                  <a:pt x="4175395" y="4018144"/>
                  <a:pt x="4182437" y="4013449"/>
                </a:cubicBezTo>
                <a:cubicBezTo>
                  <a:pt x="4184784" y="4011102"/>
                  <a:pt x="4187131" y="4011102"/>
                  <a:pt x="4187131" y="4008755"/>
                </a:cubicBezTo>
                <a:lnTo>
                  <a:pt x="4187131" y="4008755"/>
                </a:lnTo>
                <a:cubicBezTo>
                  <a:pt x="4187131" y="4011102"/>
                  <a:pt x="4187131" y="4013449"/>
                  <a:pt x="4189478" y="4015796"/>
                </a:cubicBezTo>
                <a:cubicBezTo>
                  <a:pt x="4189478" y="4015796"/>
                  <a:pt x="4187131" y="4018144"/>
                  <a:pt x="4187131" y="4018144"/>
                </a:cubicBezTo>
                <a:cubicBezTo>
                  <a:pt x="4184784" y="4025185"/>
                  <a:pt x="4177743" y="4034573"/>
                  <a:pt x="4170701" y="4041614"/>
                </a:cubicBezTo>
                <a:close/>
                <a:moveTo>
                  <a:pt x="3675475" y="4480512"/>
                </a:moveTo>
                <a:cubicBezTo>
                  <a:pt x="3666086" y="4489900"/>
                  <a:pt x="3654351" y="4499288"/>
                  <a:pt x="3644963" y="4508676"/>
                </a:cubicBezTo>
                <a:cubicBezTo>
                  <a:pt x="3642616" y="4511024"/>
                  <a:pt x="3637922" y="4513370"/>
                  <a:pt x="3635575" y="4518064"/>
                </a:cubicBezTo>
                <a:cubicBezTo>
                  <a:pt x="3628534" y="4525106"/>
                  <a:pt x="3621493" y="4529800"/>
                  <a:pt x="3612104" y="4536841"/>
                </a:cubicBezTo>
                <a:cubicBezTo>
                  <a:pt x="3607410" y="4541535"/>
                  <a:pt x="3602716" y="4543882"/>
                  <a:pt x="3598022" y="4548576"/>
                </a:cubicBezTo>
                <a:cubicBezTo>
                  <a:pt x="3590981" y="4553270"/>
                  <a:pt x="3583940" y="4560311"/>
                  <a:pt x="3576899" y="4565005"/>
                </a:cubicBezTo>
                <a:cubicBezTo>
                  <a:pt x="3574552" y="4567352"/>
                  <a:pt x="3572205" y="4569700"/>
                  <a:pt x="3569858" y="4569700"/>
                </a:cubicBezTo>
                <a:cubicBezTo>
                  <a:pt x="3525264" y="4595517"/>
                  <a:pt x="3478323" y="4621335"/>
                  <a:pt x="3431382" y="4642458"/>
                </a:cubicBezTo>
                <a:cubicBezTo>
                  <a:pt x="3429035" y="4635417"/>
                  <a:pt x="3421994" y="4630723"/>
                  <a:pt x="3414953" y="4630723"/>
                </a:cubicBezTo>
                <a:cubicBezTo>
                  <a:pt x="3403217" y="4630723"/>
                  <a:pt x="3393829" y="4640111"/>
                  <a:pt x="3393829" y="4651846"/>
                </a:cubicBezTo>
                <a:cubicBezTo>
                  <a:pt x="3393829" y="4651846"/>
                  <a:pt x="3393829" y="4654193"/>
                  <a:pt x="3393829" y="4654193"/>
                </a:cubicBezTo>
                <a:cubicBezTo>
                  <a:pt x="3389135" y="4654193"/>
                  <a:pt x="3386788" y="4654193"/>
                  <a:pt x="3382094" y="4654193"/>
                </a:cubicBezTo>
                <a:cubicBezTo>
                  <a:pt x="3363318" y="4654193"/>
                  <a:pt x="3342194" y="4649499"/>
                  <a:pt x="3323418" y="4640111"/>
                </a:cubicBezTo>
                <a:cubicBezTo>
                  <a:pt x="3330459" y="4637764"/>
                  <a:pt x="3337500" y="4635417"/>
                  <a:pt x="3342194" y="4633070"/>
                </a:cubicBezTo>
                <a:cubicBezTo>
                  <a:pt x="3349235" y="4630723"/>
                  <a:pt x="3356276" y="4628376"/>
                  <a:pt x="3363318" y="4623681"/>
                </a:cubicBezTo>
                <a:cubicBezTo>
                  <a:pt x="3375053" y="4618987"/>
                  <a:pt x="3386788" y="4614293"/>
                  <a:pt x="3398523" y="4607252"/>
                </a:cubicBezTo>
                <a:cubicBezTo>
                  <a:pt x="3407911" y="4602558"/>
                  <a:pt x="3414953" y="4600211"/>
                  <a:pt x="3424341" y="4595517"/>
                </a:cubicBezTo>
                <a:cubicBezTo>
                  <a:pt x="3433729" y="4590823"/>
                  <a:pt x="3445464" y="4586129"/>
                  <a:pt x="3454852" y="4581435"/>
                </a:cubicBezTo>
                <a:cubicBezTo>
                  <a:pt x="3464241" y="4576741"/>
                  <a:pt x="3471282" y="4572047"/>
                  <a:pt x="3480670" y="4569700"/>
                </a:cubicBezTo>
                <a:cubicBezTo>
                  <a:pt x="3490058" y="4565005"/>
                  <a:pt x="3499446" y="4560311"/>
                  <a:pt x="3508834" y="4555617"/>
                </a:cubicBezTo>
                <a:cubicBezTo>
                  <a:pt x="3518223" y="4550923"/>
                  <a:pt x="3527611" y="4546229"/>
                  <a:pt x="3534652" y="4541535"/>
                </a:cubicBezTo>
                <a:cubicBezTo>
                  <a:pt x="3544040" y="4536841"/>
                  <a:pt x="3553428" y="4532147"/>
                  <a:pt x="3562817" y="4527453"/>
                </a:cubicBezTo>
                <a:cubicBezTo>
                  <a:pt x="3572205" y="4522759"/>
                  <a:pt x="3581593" y="4518064"/>
                  <a:pt x="3588634" y="4513370"/>
                </a:cubicBezTo>
                <a:cubicBezTo>
                  <a:pt x="3598022" y="4508676"/>
                  <a:pt x="3607410" y="4503982"/>
                  <a:pt x="3614452" y="4499288"/>
                </a:cubicBezTo>
                <a:cubicBezTo>
                  <a:pt x="3623840" y="4494594"/>
                  <a:pt x="3630881" y="4489900"/>
                  <a:pt x="3640269" y="4482859"/>
                </a:cubicBezTo>
                <a:cubicBezTo>
                  <a:pt x="3649657" y="4478165"/>
                  <a:pt x="3659045" y="4473471"/>
                  <a:pt x="3666086" y="4466429"/>
                </a:cubicBezTo>
                <a:cubicBezTo>
                  <a:pt x="3675475" y="4461735"/>
                  <a:pt x="3682516" y="4457041"/>
                  <a:pt x="3691904" y="4450000"/>
                </a:cubicBezTo>
                <a:cubicBezTo>
                  <a:pt x="3696598" y="4447653"/>
                  <a:pt x="3701292" y="4445306"/>
                  <a:pt x="3703639" y="4442959"/>
                </a:cubicBezTo>
                <a:cubicBezTo>
                  <a:pt x="3703639" y="4442959"/>
                  <a:pt x="3703639" y="4445306"/>
                  <a:pt x="3705986" y="4445306"/>
                </a:cubicBezTo>
                <a:cubicBezTo>
                  <a:pt x="3698945" y="4452347"/>
                  <a:pt x="3691904" y="4459388"/>
                  <a:pt x="3684863" y="4466429"/>
                </a:cubicBezTo>
                <a:cubicBezTo>
                  <a:pt x="3682516" y="4473471"/>
                  <a:pt x="3677822" y="4478165"/>
                  <a:pt x="3675475" y="4480512"/>
                </a:cubicBezTo>
                <a:close/>
                <a:moveTo>
                  <a:pt x="3278824" y="4656540"/>
                </a:moveTo>
                <a:cubicBezTo>
                  <a:pt x="3269436" y="4661234"/>
                  <a:pt x="3257701" y="4663582"/>
                  <a:pt x="3248312" y="4668276"/>
                </a:cubicBezTo>
                <a:cubicBezTo>
                  <a:pt x="3238924" y="4670622"/>
                  <a:pt x="3231883" y="4675317"/>
                  <a:pt x="3222495" y="4677664"/>
                </a:cubicBezTo>
                <a:cubicBezTo>
                  <a:pt x="3210760" y="4682358"/>
                  <a:pt x="3201371" y="4684705"/>
                  <a:pt x="3189636" y="4689399"/>
                </a:cubicBezTo>
                <a:cubicBezTo>
                  <a:pt x="3180248" y="4691746"/>
                  <a:pt x="3173207" y="4696440"/>
                  <a:pt x="3163819" y="4698787"/>
                </a:cubicBezTo>
                <a:cubicBezTo>
                  <a:pt x="3152083" y="4703481"/>
                  <a:pt x="3142695" y="4705828"/>
                  <a:pt x="3130960" y="4710522"/>
                </a:cubicBezTo>
                <a:cubicBezTo>
                  <a:pt x="3121572" y="4712869"/>
                  <a:pt x="3114531" y="4715216"/>
                  <a:pt x="3105143" y="4717563"/>
                </a:cubicBezTo>
                <a:cubicBezTo>
                  <a:pt x="3093407" y="4722258"/>
                  <a:pt x="3084019" y="4724605"/>
                  <a:pt x="3072284" y="4726952"/>
                </a:cubicBezTo>
                <a:cubicBezTo>
                  <a:pt x="3062896" y="4729299"/>
                  <a:pt x="3055854" y="4731646"/>
                  <a:pt x="3046466" y="4733993"/>
                </a:cubicBezTo>
                <a:cubicBezTo>
                  <a:pt x="3034731" y="4736340"/>
                  <a:pt x="3022996" y="4741034"/>
                  <a:pt x="3011261" y="4743381"/>
                </a:cubicBezTo>
                <a:cubicBezTo>
                  <a:pt x="3004219" y="4745728"/>
                  <a:pt x="2994831" y="4748075"/>
                  <a:pt x="2987790" y="4750422"/>
                </a:cubicBezTo>
                <a:cubicBezTo>
                  <a:pt x="2976055" y="4752769"/>
                  <a:pt x="2964320" y="4755116"/>
                  <a:pt x="2952585" y="4759810"/>
                </a:cubicBezTo>
                <a:cubicBezTo>
                  <a:pt x="2945543" y="4762157"/>
                  <a:pt x="2936155" y="4764504"/>
                  <a:pt x="2929114" y="4766851"/>
                </a:cubicBezTo>
                <a:cubicBezTo>
                  <a:pt x="2917379" y="4769199"/>
                  <a:pt x="2905644" y="4771545"/>
                  <a:pt x="2893908" y="4773893"/>
                </a:cubicBezTo>
                <a:cubicBezTo>
                  <a:pt x="2886867" y="4776239"/>
                  <a:pt x="2877479" y="4776239"/>
                  <a:pt x="2870438" y="4778587"/>
                </a:cubicBezTo>
                <a:cubicBezTo>
                  <a:pt x="2856355" y="4780934"/>
                  <a:pt x="2844620" y="4783281"/>
                  <a:pt x="2830538" y="4785628"/>
                </a:cubicBezTo>
                <a:cubicBezTo>
                  <a:pt x="2830538" y="4783281"/>
                  <a:pt x="2828191" y="4778587"/>
                  <a:pt x="2825844" y="4776239"/>
                </a:cubicBezTo>
                <a:cubicBezTo>
                  <a:pt x="2828191" y="4773893"/>
                  <a:pt x="2828191" y="4773893"/>
                  <a:pt x="2830538" y="4771545"/>
                </a:cubicBezTo>
                <a:cubicBezTo>
                  <a:pt x="2832885" y="4769199"/>
                  <a:pt x="2837579" y="4766851"/>
                  <a:pt x="2839926" y="4762157"/>
                </a:cubicBezTo>
                <a:cubicBezTo>
                  <a:pt x="2844620" y="4757463"/>
                  <a:pt x="2846967" y="4755116"/>
                  <a:pt x="2851661" y="4750422"/>
                </a:cubicBezTo>
                <a:cubicBezTo>
                  <a:pt x="2854008" y="4748075"/>
                  <a:pt x="2856355" y="4745728"/>
                  <a:pt x="2861050" y="4741034"/>
                </a:cubicBezTo>
                <a:cubicBezTo>
                  <a:pt x="2865744" y="4736340"/>
                  <a:pt x="2868091" y="4731646"/>
                  <a:pt x="2872785" y="4729299"/>
                </a:cubicBezTo>
                <a:cubicBezTo>
                  <a:pt x="2875132" y="4726952"/>
                  <a:pt x="2877479" y="4722258"/>
                  <a:pt x="2879826" y="4719911"/>
                </a:cubicBezTo>
                <a:cubicBezTo>
                  <a:pt x="2884520" y="4715216"/>
                  <a:pt x="2886867" y="4710522"/>
                  <a:pt x="2891561" y="4705828"/>
                </a:cubicBezTo>
                <a:cubicBezTo>
                  <a:pt x="2893908" y="4703481"/>
                  <a:pt x="2896255" y="4698787"/>
                  <a:pt x="2898602" y="4696440"/>
                </a:cubicBezTo>
                <a:cubicBezTo>
                  <a:pt x="2903296" y="4691746"/>
                  <a:pt x="2905644" y="4684705"/>
                  <a:pt x="2910338" y="4680011"/>
                </a:cubicBezTo>
                <a:cubicBezTo>
                  <a:pt x="2912685" y="4677664"/>
                  <a:pt x="2915032" y="4672970"/>
                  <a:pt x="2917379" y="4670622"/>
                </a:cubicBezTo>
                <a:cubicBezTo>
                  <a:pt x="2922073" y="4665928"/>
                  <a:pt x="2924420" y="4658887"/>
                  <a:pt x="2929114" y="4651846"/>
                </a:cubicBezTo>
                <a:cubicBezTo>
                  <a:pt x="2931461" y="4649499"/>
                  <a:pt x="2933808" y="4644805"/>
                  <a:pt x="2936155" y="4642458"/>
                </a:cubicBezTo>
                <a:cubicBezTo>
                  <a:pt x="2940849" y="4635417"/>
                  <a:pt x="2945543" y="4628376"/>
                  <a:pt x="2947890" y="4623681"/>
                </a:cubicBezTo>
                <a:cubicBezTo>
                  <a:pt x="2947890" y="4621335"/>
                  <a:pt x="2950237" y="4621335"/>
                  <a:pt x="2950237" y="4621335"/>
                </a:cubicBezTo>
                <a:cubicBezTo>
                  <a:pt x="2954932" y="4621335"/>
                  <a:pt x="2961973" y="4621335"/>
                  <a:pt x="2966667" y="4621335"/>
                </a:cubicBezTo>
                <a:cubicBezTo>
                  <a:pt x="2973708" y="4621335"/>
                  <a:pt x="2983096" y="4621335"/>
                  <a:pt x="2990137" y="4618987"/>
                </a:cubicBezTo>
                <a:cubicBezTo>
                  <a:pt x="3001872" y="4618987"/>
                  <a:pt x="3013608" y="4616641"/>
                  <a:pt x="3022996" y="4616641"/>
                </a:cubicBezTo>
                <a:cubicBezTo>
                  <a:pt x="3032384" y="4616641"/>
                  <a:pt x="3039425" y="4614293"/>
                  <a:pt x="3048813" y="4614293"/>
                </a:cubicBezTo>
                <a:cubicBezTo>
                  <a:pt x="3060548" y="4614293"/>
                  <a:pt x="3069937" y="4611946"/>
                  <a:pt x="3081672" y="4611946"/>
                </a:cubicBezTo>
                <a:cubicBezTo>
                  <a:pt x="3091060" y="4611946"/>
                  <a:pt x="3098101" y="4609599"/>
                  <a:pt x="3107489" y="4609599"/>
                </a:cubicBezTo>
                <a:cubicBezTo>
                  <a:pt x="3116878" y="4607252"/>
                  <a:pt x="3128613" y="4607252"/>
                  <a:pt x="3138001" y="4604905"/>
                </a:cubicBezTo>
                <a:cubicBezTo>
                  <a:pt x="3147389" y="4604905"/>
                  <a:pt x="3154430" y="4602558"/>
                  <a:pt x="3163819" y="4600211"/>
                </a:cubicBezTo>
                <a:cubicBezTo>
                  <a:pt x="3173207" y="4597864"/>
                  <a:pt x="3184942" y="4597864"/>
                  <a:pt x="3194330" y="4595517"/>
                </a:cubicBezTo>
                <a:cubicBezTo>
                  <a:pt x="3203718" y="4593170"/>
                  <a:pt x="3210760" y="4593170"/>
                  <a:pt x="3217801" y="4590823"/>
                </a:cubicBezTo>
                <a:cubicBezTo>
                  <a:pt x="3224842" y="4588476"/>
                  <a:pt x="3231883" y="4588476"/>
                  <a:pt x="3238924" y="4588476"/>
                </a:cubicBezTo>
                <a:cubicBezTo>
                  <a:pt x="3264742" y="4611946"/>
                  <a:pt x="3290559" y="4628376"/>
                  <a:pt x="3316377" y="4640111"/>
                </a:cubicBezTo>
                <a:cubicBezTo>
                  <a:pt x="3311683" y="4642458"/>
                  <a:pt x="3306988" y="4642458"/>
                  <a:pt x="3304641" y="4644805"/>
                </a:cubicBezTo>
                <a:cubicBezTo>
                  <a:pt x="3295253" y="4649499"/>
                  <a:pt x="3288212" y="4654193"/>
                  <a:pt x="3278824" y="4656540"/>
                </a:cubicBezTo>
                <a:close/>
                <a:moveTo>
                  <a:pt x="2713186" y="4813792"/>
                </a:moveTo>
                <a:cubicBezTo>
                  <a:pt x="2708492" y="4813792"/>
                  <a:pt x="2703797" y="4813792"/>
                  <a:pt x="2701450" y="4813792"/>
                </a:cubicBezTo>
                <a:cubicBezTo>
                  <a:pt x="2701450" y="4813792"/>
                  <a:pt x="2703797" y="4813792"/>
                  <a:pt x="2703797" y="4813792"/>
                </a:cubicBezTo>
                <a:cubicBezTo>
                  <a:pt x="2713186" y="4811445"/>
                  <a:pt x="2720227" y="4811445"/>
                  <a:pt x="2729615" y="4809098"/>
                </a:cubicBezTo>
                <a:cubicBezTo>
                  <a:pt x="2739003" y="4806751"/>
                  <a:pt x="2748391" y="4806751"/>
                  <a:pt x="2757780" y="4804404"/>
                </a:cubicBezTo>
                <a:cubicBezTo>
                  <a:pt x="2760127" y="4804404"/>
                  <a:pt x="2762474" y="4804404"/>
                  <a:pt x="2764821" y="4804404"/>
                </a:cubicBezTo>
                <a:cubicBezTo>
                  <a:pt x="2762474" y="4806751"/>
                  <a:pt x="2760127" y="4811445"/>
                  <a:pt x="2760127" y="4818486"/>
                </a:cubicBezTo>
                <a:cubicBezTo>
                  <a:pt x="2750738" y="4818486"/>
                  <a:pt x="2739003" y="4818486"/>
                  <a:pt x="2729615" y="4818486"/>
                </a:cubicBezTo>
                <a:cubicBezTo>
                  <a:pt x="2724921" y="4813792"/>
                  <a:pt x="2717880" y="4813792"/>
                  <a:pt x="2713186" y="4813792"/>
                </a:cubicBezTo>
                <a:close/>
                <a:moveTo>
                  <a:pt x="2480828" y="4830222"/>
                </a:moveTo>
                <a:cubicBezTo>
                  <a:pt x="2469093" y="4830222"/>
                  <a:pt x="2455011" y="4830222"/>
                  <a:pt x="2443275" y="4832569"/>
                </a:cubicBezTo>
                <a:cubicBezTo>
                  <a:pt x="2438581" y="4832569"/>
                  <a:pt x="2431540" y="4832569"/>
                  <a:pt x="2426846" y="4832569"/>
                </a:cubicBezTo>
                <a:cubicBezTo>
                  <a:pt x="2408070" y="4832569"/>
                  <a:pt x="2389293" y="4832569"/>
                  <a:pt x="2370517" y="4832569"/>
                </a:cubicBezTo>
                <a:cubicBezTo>
                  <a:pt x="2351741" y="4832569"/>
                  <a:pt x="2332964" y="4832569"/>
                  <a:pt x="2314188" y="4832569"/>
                </a:cubicBezTo>
                <a:cubicBezTo>
                  <a:pt x="2307147" y="4832569"/>
                  <a:pt x="2302453" y="4832569"/>
                  <a:pt x="2297759" y="4832569"/>
                </a:cubicBezTo>
                <a:cubicBezTo>
                  <a:pt x="2283676" y="4832569"/>
                  <a:pt x="2271941" y="4832569"/>
                  <a:pt x="2257859" y="4830222"/>
                </a:cubicBezTo>
                <a:cubicBezTo>
                  <a:pt x="2250818" y="4830222"/>
                  <a:pt x="2243776" y="4830222"/>
                  <a:pt x="2236735" y="4827875"/>
                </a:cubicBezTo>
                <a:cubicBezTo>
                  <a:pt x="2225000" y="4827875"/>
                  <a:pt x="2213265" y="4825528"/>
                  <a:pt x="2201530" y="4825528"/>
                </a:cubicBezTo>
                <a:cubicBezTo>
                  <a:pt x="2194488" y="4825528"/>
                  <a:pt x="2187447" y="4823180"/>
                  <a:pt x="2180406" y="4823180"/>
                </a:cubicBezTo>
                <a:cubicBezTo>
                  <a:pt x="2168671" y="4823180"/>
                  <a:pt x="2156936" y="4820834"/>
                  <a:pt x="2147548" y="4820834"/>
                </a:cubicBezTo>
                <a:cubicBezTo>
                  <a:pt x="2140506" y="4820834"/>
                  <a:pt x="2131118" y="4818486"/>
                  <a:pt x="2124077" y="4818486"/>
                </a:cubicBezTo>
                <a:cubicBezTo>
                  <a:pt x="2112342" y="4818486"/>
                  <a:pt x="2102954" y="4816140"/>
                  <a:pt x="2091218" y="4813792"/>
                </a:cubicBezTo>
                <a:cubicBezTo>
                  <a:pt x="2084177" y="4813792"/>
                  <a:pt x="2074789" y="4811445"/>
                  <a:pt x="2067748" y="4811445"/>
                </a:cubicBezTo>
                <a:cubicBezTo>
                  <a:pt x="2056013" y="4809098"/>
                  <a:pt x="2046624" y="4809098"/>
                  <a:pt x="2034889" y="4806751"/>
                </a:cubicBezTo>
                <a:cubicBezTo>
                  <a:pt x="2027848" y="4804404"/>
                  <a:pt x="2018460" y="4804404"/>
                  <a:pt x="2011419" y="4802057"/>
                </a:cubicBezTo>
                <a:cubicBezTo>
                  <a:pt x="2002031" y="4799710"/>
                  <a:pt x="1990295" y="4799710"/>
                  <a:pt x="1980907" y="4797363"/>
                </a:cubicBezTo>
                <a:cubicBezTo>
                  <a:pt x="1973866" y="4795016"/>
                  <a:pt x="1964478" y="4795016"/>
                  <a:pt x="1957437" y="4792669"/>
                </a:cubicBezTo>
                <a:cubicBezTo>
                  <a:pt x="1952743" y="4792669"/>
                  <a:pt x="1945702" y="4790322"/>
                  <a:pt x="1941007" y="4790322"/>
                </a:cubicBezTo>
                <a:cubicBezTo>
                  <a:pt x="1941007" y="4790322"/>
                  <a:pt x="1941007" y="4790322"/>
                  <a:pt x="1941007" y="4790322"/>
                </a:cubicBezTo>
                <a:cubicBezTo>
                  <a:pt x="1950396" y="4790322"/>
                  <a:pt x="1957437" y="4790322"/>
                  <a:pt x="1966825" y="4790322"/>
                </a:cubicBezTo>
                <a:cubicBezTo>
                  <a:pt x="1983254" y="4790322"/>
                  <a:pt x="1999684" y="4790322"/>
                  <a:pt x="2016113" y="4787975"/>
                </a:cubicBezTo>
                <a:cubicBezTo>
                  <a:pt x="2018460" y="4787975"/>
                  <a:pt x="2018460" y="4787975"/>
                  <a:pt x="2020807" y="4787975"/>
                </a:cubicBezTo>
                <a:cubicBezTo>
                  <a:pt x="2034889" y="4790322"/>
                  <a:pt x="2048972" y="4792669"/>
                  <a:pt x="2063054" y="4795016"/>
                </a:cubicBezTo>
                <a:cubicBezTo>
                  <a:pt x="2079483" y="4797363"/>
                  <a:pt x="2095913" y="4799710"/>
                  <a:pt x="2112342" y="4802057"/>
                </a:cubicBezTo>
                <a:cubicBezTo>
                  <a:pt x="2126424" y="4804404"/>
                  <a:pt x="2140506" y="4806751"/>
                  <a:pt x="2152242" y="4806751"/>
                </a:cubicBezTo>
                <a:cubicBezTo>
                  <a:pt x="2168671" y="4809098"/>
                  <a:pt x="2187447" y="4809098"/>
                  <a:pt x="2203877" y="4811445"/>
                </a:cubicBezTo>
                <a:cubicBezTo>
                  <a:pt x="2215612" y="4811445"/>
                  <a:pt x="2229694" y="4813792"/>
                  <a:pt x="2241429" y="4816140"/>
                </a:cubicBezTo>
                <a:cubicBezTo>
                  <a:pt x="2260206" y="4818486"/>
                  <a:pt x="2281329" y="4818486"/>
                  <a:pt x="2300106" y="4818486"/>
                </a:cubicBezTo>
                <a:cubicBezTo>
                  <a:pt x="2309494" y="4818486"/>
                  <a:pt x="2321229" y="4820834"/>
                  <a:pt x="2330617" y="4820834"/>
                </a:cubicBezTo>
                <a:cubicBezTo>
                  <a:pt x="2361129" y="4820834"/>
                  <a:pt x="2391640" y="4823180"/>
                  <a:pt x="2422152" y="4823180"/>
                </a:cubicBezTo>
                <a:lnTo>
                  <a:pt x="2422152" y="4823180"/>
                </a:lnTo>
                <a:cubicBezTo>
                  <a:pt x="2443275" y="4823180"/>
                  <a:pt x="2462052" y="4823180"/>
                  <a:pt x="2483175" y="4823180"/>
                </a:cubicBezTo>
                <a:cubicBezTo>
                  <a:pt x="2490216" y="4823180"/>
                  <a:pt x="2497258" y="4823180"/>
                  <a:pt x="2501952" y="4823180"/>
                </a:cubicBezTo>
                <a:cubicBezTo>
                  <a:pt x="2516034" y="4823180"/>
                  <a:pt x="2530116" y="4823180"/>
                  <a:pt x="2541851" y="4820834"/>
                </a:cubicBezTo>
                <a:cubicBezTo>
                  <a:pt x="2548892" y="4820834"/>
                  <a:pt x="2558281" y="4820834"/>
                  <a:pt x="2565322" y="4818486"/>
                </a:cubicBezTo>
                <a:cubicBezTo>
                  <a:pt x="2577057" y="4818486"/>
                  <a:pt x="2588792" y="4816140"/>
                  <a:pt x="2602875" y="4816140"/>
                </a:cubicBezTo>
                <a:cubicBezTo>
                  <a:pt x="2609916" y="4816140"/>
                  <a:pt x="2619304" y="4813792"/>
                  <a:pt x="2626345" y="4813792"/>
                </a:cubicBezTo>
                <a:cubicBezTo>
                  <a:pt x="2628692" y="4813792"/>
                  <a:pt x="2633386" y="4813792"/>
                  <a:pt x="2635733" y="4813792"/>
                </a:cubicBezTo>
                <a:cubicBezTo>
                  <a:pt x="2628692" y="4813792"/>
                  <a:pt x="2621651" y="4816140"/>
                  <a:pt x="2612263" y="4816140"/>
                </a:cubicBezTo>
                <a:cubicBezTo>
                  <a:pt x="2600528" y="4818486"/>
                  <a:pt x="2591139" y="4818486"/>
                  <a:pt x="2579404" y="4820834"/>
                </a:cubicBezTo>
                <a:cubicBezTo>
                  <a:pt x="2562975" y="4823180"/>
                  <a:pt x="2548892" y="4823180"/>
                  <a:pt x="2532463" y="4825528"/>
                </a:cubicBezTo>
                <a:cubicBezTo>
                  <a:pt x="2523075" y="4825528"/>
                  <a:pt x="2513687" y="4825528"/>
                  <a:pt x="2501952" y="4827875"/>
                </a:cubicBezTo>
                <a:cubicBezTo>
                  <a:pt x="2497258" y="4830222"/>
                  <a:pt x="2487869" y="4830222"/>
                  <a:pt x="2480828" y="4830222"/>
                </a:cubicBezTo>
                <a:close/>
                <a:moveTo>
                  <a:pt x="1854167" y="4773893"/>
                </a:moveTo>
                <a:cubicBezTo>
                  <a:pt x="1854167" y="4773893"/>
                  <a:pt x="1854167" y="4773893"/>
                  <a:pt x="1854167" y="4773893"/>
                </a:cubicBezTo>
                <a:cubicBezTo>
                  <a:pt x="1858861" y="4773893"/>
                  <a:pt x="1863555" y="4776239"/>
                  <a:pt x="1870596" y="4776239"/>
                </a:cubicBezTo>
                <a:cubicBezTo>
                  <a:pt x="1872943" y="4776239"/>
                  <a:pt x="1875290" y="4778587"/>
                  <a:pt x="1877637" y="4778587"/>
                </a:cubicBezTo>
                <a:cubicBezTo>
                  <a:pt x="1875290" y="4778587"/>
                  <a:pt x="1872943" y="4778587"/>
                  <a:pt x="1870596" y="4776239"/>
                </a:cubicBezTo>
                <a:cubicBezTo>
                  <a:pt x="1863555" y="4778587"/>
                  <a:pt x="1858861" y="4776239"/>
                  <a:pt x="1854167" y="4773893"/>
                </a:cubicBezTo>
                <a:close/>
                <a:moveTo>
                  <a:pt x="1767326" y="4745728"/>
                </a:moveTo>
                <a:cubicBezTo>
                  <a:pt x="1762632" y="4743381"/>
                  <a:pt x="1755591" y="4743381"/>
                  <a:pt x="1750897" y="4741034"/>
                </a:cubicBezTo>
                <a:cubicBezTo>
                  <a:pt x="1746203" y="4738687"/>
                  <a:pt x="1741508" y="4736340"/>
                  <a:pt x="1736814" y="4733993"/>
                </a:cubicBezTo>
                <a:cubicBezTo>
                  <a:pt x="1732120" y="4731646"/>
                  <a:pt x="1727426" y="4729299"/>
                  <a:pt x="1722732" y="4726952"/>
                </a:cubicBezTo>
                <a:cubicBezTo>
                  <a:pt x="1722732" y="4726952"/>
                  <a:pt x="1720385" y="4724605"/>
                  <a:pt x="1720385" y="4724605"/>
                </a:cubicBezTo>
                <a:cubicBezTo>
                  <a:pt x="1720385" y="4724605"/>
                  <a:pt x="1720385" y="4722258"/>
                  <a:pt x="1720385" y="4722258"/>
                </a:cubicBezTo>
                <a:cubicBezTo>
                  <a:pt x="1729773" y="4724605"/>
                  <a:pt x="1741508" y="4729299"/>
                  <a:pt x="1750897" y="4731646"/>
                </a:cubicBezTo>
                <a:cubicBezTo>
                  <a:pt x="1764979" y="4736340"/>
                  <a:pt x="1776714" y="4738687"/>
                  <a:pt x="1790797" y="4743381"/>
                </a:cubicBezTo>
                <a:cubicBezTo>
                  <a:pt x="1807226" y="4748075"/>
                  <a:pt x="1821308" y="4750422"/>
                  <a:pt x="1837737" y="4755116"/>
                </a:cubicBezTo>
                <a:cubicBezTo>
                  <a:pt x="1842431" y="4755116"/>
                  <a:pt x="1844778" y="4757463"/>
                  <a:pt x="1849473" y="4757463"/>
                </a:cubicBezTo>
                <a:cubicBezTo>
                  <a:pt x="1851820" y="4757463"/>
                  <a:pt x="1851820" y="4759810"/>
                  <a:pt x="1854167" y="4759810"/>
                </a:cubicBezTo>
                <a:cubicBezTo>
                  <a:pt x="1858861" y="4762157"/>
                  <a:pt x="1861208" y="4764504"/>
                  <a:pt x="1865902" y="4766851"/>
                </a:cubicBezTo>
                <a:cubicBezTo>
                  <a:pt x="1870596" y="4769199"/>
                  <a:pt x="1872943" y="4771545"/>
                  <a:pt x="1877637" y="4771545"/>
                </a:cubicBezTo>
                <a:cubicBezTo>
                  <a:pt x="1882331" y="4773893"/>
                  <a:pt x="1884678" y="4776239"/>
                  <a:pt x="1889372" y="4778587"/>
                </a:cubicBezTo>
                <a:cubicBezTo>
                  <a:pt x="1891719" y="4780934"/>
                  <a:pt x="1894066" y="4780934"/>
                  <a:pt x="1898761" y="4783281"/>
                </a:cubicBezTo>
                <a:cubicBezTo>
                  <a:pt x="1898761" y="4783281"/>
                  <a:pt x="1898761" y="4785628"/>
                  <a:pt x="1898761" y="4785628"/>
                </a:cubicBezTo>
                <a:cubicBezTo>
                  <a:pt x="1894066" y="4783281"/>
                  <a:pt x="1887025" y="4783281"/>
                  <a:pt x="1882331" y="4780934"/>
                </a:cubicBezTo>
                <a:cubicBezTo>
                  <a:pt x="1872943" y="4778587"/>
                  <a:pt x="1863555" y="4776239"/>
                  <a:pt x="1856514" y="4773893"/>
                </a:cubicBezTo>
                <a:cubicBezTo>
                  <a:pt x="1856514" y="4773893"/>
                  <a:pt x="1854167" y="4773893"/>
                  <a:pt x="1854167" y="4773893"/>
                </a:cubicBezTo>
                <a:cubicBezTo>
                  <a:pt x="1851820" y="4766851"/>
                  <a:pt x="1844778" y="4759810"/>
                  <a:pt x="1835390" y="4759810"/>
                </a:cubicBezTo>
                <a:cubicBezTo>
                  <a:pt x="1830696" y="4759810"/>
                  <a:pt x="1826002" y="4762157"/>
                  <a:pt x="1823655" y="4764504"/>
                </a:cubicBezTo>
                <a:cubicBezTo>
                  <a:pt x="1816614" y="4762157"/>
                  <a:pt x="1807226" y="4759810"/>
                  <a:pt x="1800185" y="4757463"/>
                </a:cubicBezTo>
                <a:cubicBezTo>
                  <a:pt x="1788449" y="4752769"/>
                  <a:pt x="1776714" y="4750422"/>
                  <a:pt x="1767326" y="4745728"/>
                </a:cubicBezTo>
                <a:close/>
                <a:moveTo>
                  <a:pt x="1614768" y="4691746"/>
                </a:moveTo>
                <a:cubicBezTo>
                  <a:pt x="1610074" y="4691746"/>
                  <a:pt x="1607727" y="4689399"/>
                  <a:pt x="1603033" y="4687052"/>
                </a:cubicBezTo>
                <a:cubicBezTo>
                  <a:pt x="1600686" y="4684705"/>
                  <a:pt x="1595992" y="4684705"/>
                  <a:pt x="1593645" y="4682358"/>
                </a:cubicBezTo>
                <a:cubicBezTo>
                  <a:pt x="1586603" y="4680011"/>
                  <a:pt x="1579562" y="4677664"/>
                  <a:pt x="1572521" y="4672970"/>
                </a:cubicBezTo>
                <a:cubicBezTo>
                  <a:pt x="1560786" y="4668276"/>
                  <a:pt x="1546704" y="4661234"/>
                  <a:pt x="1534968" y="4656540"/>
                </a:cubicBezTo>
                <a:cubicBezTo>
                  <a:pt x="1530274" y="4654193"/>
                  <a:pt x="1523233" y="4651846"/>
                  <a:pt x="1518539" y="4649499"/>
                </a:cubicBezTo>
                <a:cubicBezTo>
                  <a:pt x="1502110" y="4642458"/>
                  <a:pt x="1485680" y="4633070"/>
                  <a:pt x="1466904" y="4626029"/>
                </a:cubicBezTo>
                <a:cubicBezTo>
                  <a:pt x="1464557" y="4626029"/>
                  <a:pt x="1464557" y="4623681"/>
                  <a:pt x="1462210" y="4623681"/>
                </a:cubicBezTo>
                <a:cubicBezTo>
                  <a:pt x="1443434" y="4614293"/>
                  <a:pt x="1424657" y="4607252"/>
                  <a:pt x="1408228" y="4597864"/>
                </a:cubicBezTo>
                <a:cubicBezTo>
                  <a:pt x="1403534" y="4595517"/>
                  <a:pt x="1398840" y="4593170"/>
                  <a:pt x="1396493" y="4590823"/>
                </a:cubicBezTo>
                <a:cubicBezTo>
                  <a:pt x="1382410" y="4583782"/>
                  <a:pt x="1368328" y="4576741"/>
                  <a:pt x="1354246" y="4569700"/>
                </a:cubicBezTo>
                <a:cubicBezTo>
                  <a:pt x="1347205" y="4567352"/>
                  <a:pt x="1342511" y="4562658"/>
                  <a:pt x="1335469" y="4557964"/>
                </a:cubicBezTo>
                <a:cubicBezTo>
                  <a:pt x="1323734" y="4550923"/>
                  <a:pt x="1311999" y="4546229"/>
                  <a:pt x="1302611" y="4539188"/>
                </a:cubicBezTo>
                <a:cubicBezTo>
                  <a:pt x="1295570" y="4534494"/>
                  <a:pt x="1288529" y="4529800"/>
                  <a:pt x="1279140" y="4525106"/>
                </a:cubicBezTo>
                <a:cubicBezTo>
                  <a:pt x="1274446" y="4522759"/>
                  <a:pt x="1269752" y="4520412"/>
                  <a:pt x="1265058" y="4515718"/>
                </a:cubicBezTo>
                <a:cubicBezTo>
                  <a:pt x="1269752" y="4513370"/>
                  <a:pt x="1272099" y="4511024"/>
                  <a:pt x="1274446" y="4508676"/>
                </a:cubicBezTo>
                <a:cubicBezTo>
                  <a:pt x="1286181" y="4515718"/>
                  <a:pt x="1297917" y="4522759"/>
                  <a:pt x="1309652" y="4529800"/>
                </a:cubicBezTo>
                <a:cubicBezTo>
                  <a:pt x="1314346" y="4532147"/>
                  <a:pt x="1316693" y="4534494"/>
                  <a:pt x="1321387" y="4536841"/>
                </a:cubicBezTo>
                <a:cubicBezTo>
                  <a:pt x="1335469" y="4543882"/>
                  <a:pt x="1349552" y="4553270"/>
                  <a:pt x="1363634" y="4560311"/>
                </a:cubicBezTo>
                <a:cubicBezTo>
                  <a:pt x="1370675" y="4562658"/>
                  <a:pt x="1375369" y="4567352"/>
                  <a:pt x="1382410" y="4569700"/>
                </a:cubicBezTo>
                <a:cubicBezTo>
                  <a:pt x="1394146" y="4576741"/>
                  <a:pt x="1405881" y="4581435"/>
                  <a:pt x="1417616" y="4588476"/>
                </a:cubicBezTo>
                <a:cubicBezTo>
                  <a:pt x="1424657" y="4593170"/>
                  <a:pt x="1431698" y="4595517"/>
                  <a:pt x="1438739" y="4600211"/>
                </a:cubicBezTo>
                <a:cubicBezTo>
                  <a:pt x="1450475" y="4604905"/>
                  <a:pt x="1459863" y="4611946"/>
                  <a:pt x="1471598" y="4616641"/>
                </a:cubicBezTo>
                <a:cubicBezTo>
                  <a:pt x="1478639" y="4621335"/>
                  <a:pt x="1488028" y="4623681"/>
                  <a:pt x="1495069" y="4628376"/>
                </a:cubicBezTo>
                <a:cubicBezTo>
                  <a:pt x="1506804" y="4633070"/>
                  <a:pt x="1516192" y="4637764"/>
                  <a:pt x="1527927" y="4642458"/>
                </a:cubicBezTo>
                <a:cubicBezTo>
                  <a:pt x="1534968" y="4647152"/>
                  <a:pt x="1544357" y="4649499"/>
                  <a:pt x="1551398" y="4654193"/>
                </a:cubicBezTo>
                <a:cubicBezTo>
                  <a:pt x="1560786" y="4658887"/>
                  <a:pt x="1572521" y="4663582"/>
                  <a:pt x="1581909" y="4668276"/>
                </a:cubicBezTo>
                <a:cubicBezTo>
                  <a:pt x="1591298" y="4670622"/>
                  <a:pt x="1598339" y="4675317"/>
                  <a:pt x="1607727" y="4677664"/>
                </a:cubicBezTo>
                <a:cubicBezTo>
                  <a:pt x="1617115" y="4682358"/>
                  <a:pt x="1628850" y="4687052"/>
                  <a:pt x="1638239" y="4689399"/>
                </a:cubicBezTo>
                <a:cubicBezTo>
                  <a:pt x="1647627" y="4691746"/>
                  <a:pt x="1654668" y="4696440"/>
                  <a:pt x="1664056" y="4698787"/>
                </a:cubicBezTo>
                <a:cubicBezTo>
                  <a:pt x="1671097" y="4701134"/>
                  <a:pt x="1675791" y="4703481"/>
                  <a:pt x="1682832" y="4705828"/>
                </a:cubicBezTo>
                <a:cubicBezTo>
                  <a:pt x="1682832" y="4705828"/>
                  <a:pt x="1682832" y="4705828"/>
                  <a:pt x="1682832" y="4705828"/>
                </a:cubicBezTo>
                <a:cubicBezTo>
                  <a:pt x="1671097" y="4703481"/>
                  <a:pt x="1659362" y="4698787"/>
                  <a:pt x="1647627" y="4696440"/>
                </a:cubicBezTo>
                <a:cubicBezTo>
                  <a:pt x="1635891" y="4696440"/>
                  <a:pt x="1626503" y="4694093"/>
                  <a:pt x="1614768" y="4691746"/>
                </a:cubicBezTo>
                <a:close/>
                <a:moveTo>
                  <a:pt x="1201688" y="4492247"/>
                </a:moveTo>
                <a:cubicBezTo>
                  <a:pt x="1196994" y="4489900"/>
                  <a:pt x="1192300" y="4489900"/>
                  <a:pt x="1187605" y="4487553"/>
                </a:cubicBezTo>
                <a:cubicBezTo>
                  <a:pt x="1182911" y="4485206"/>
                  <a:pt x="1180564" y="4485206"/>
                  <a:pt x="1175870" y="4482859"/>
                </a:cubicBezTo>
                <a:cubicBezTo>
                  <a:pt x="1171176" y="4480512"/>
                  <a:pt x="1166482" y="4480512"/>
                  <a:pt x="1161788" y="4478165"/>
                </a:cubicBezTo>
                <a:cubicBezTo>
                  <a:pt x="1157094" y="4475818"/>
                  <a:pt x="1154747" y="4475818"/>
                  <a:pt x="1150053" y="4473471"/>
                </a:cubicBezTo>
                <a:cubicBezTo>
                  <a:pt x="1145359" y="4471123"/>
                  <a:pt x="1140665" y="4468777"/>
                  <a:pt x="1135971" y="4466429"/>
                </a:cubicBezTo>
                <a:cubicBezTo>
                  <a:pt x="1131276" y="4464083"/>
                  <a:pt x="1126582" y="4461735"/>
                  <a:pt x="1124235" y="4461735"/>
                </a:cubicBezTo>
                <a:cubicBezTo>
                  <a:pt x="1119541" y="4459388"/>
                  <a:pt x="1114847" y="4457041"/>
                  <a:pt x="1110153" y="4454694"/>
                </a:cubicBezTo>
                <a:cubicBezTo>
                  <a:pt x="1105459" y="4452347"/>
                  <a:pt x="1100765" y="4450000"/>
                  <a:pt x="1098418" y="4447653"/>
                </a:cubicBezTo>
                <a:cubicBezTo>
                  <a:pt x="1093724" y="4445306"/>
                  <a:pt x="1089030" y="4442959"/>
                  <a:pt x="1086683" y="4440612"/>
                </a:cubicBezTo>
                <a:cubicBezTo>
                  <a:pt x="1081988" y="4438265"/>
                  <a:pt x="1077294" y="4435918"/>
                  <a:pt x="1074947" y="4433571"/>
                </a:cubicBezTo>
                <a:cubicBezTo>
                  <a:pt x="1070253" y="4431224"/>
                  <a:pt x="1065559" y="4428877"/>
                  <a:pt x="1063212" y="4426530"/>
                </a:cubicBezTo>
                <a:cubicBezTo>
                  <a:pt x="1063212" y="4426530"/>
                  <a:pt x="1063212" y="4426530"/>
                  <a:pt x="1063212" y="4426530"/>
                </a:cubicBezTo>
                <a:cubicBezTo>
                  <a:pt x="1065559" y="4424183"/>
                  <a:pt x="1065559" y="4421836"/>
                  <a:pt x="1065559" y="4419489"/>
                </a:cubicBezTo>
                <a:cubicBezTo>
                  <a:pt x="1067906" y="4419489"/>
                  <a:pt x="1070253" y="4421836"/>
                  <a:pt x="1070253" y="4421836"/>
                </a:cubicBezTo>
                <a:cubicBezTo>
                  <a:pt x="1074947" y="4424183"/>
                  <a:pt x="1079641" y="4426530"/>
                  <a:pt x="1081988" y="4428877"/>
                </a:cubicBezTo>
                <a:cubicBezTo>
                  <a:pt x="1089030" y="4433571"/>
                  <a:pt x="1098418" y="4438265"/>
                  <a:pt x="1105459" y="4440612"/>
                </a:cubicBezTo>
                <a:cubicBezTo>
                  <a:pt x="1107806" y="4442959"/>
                  <a:pt x="1112500" y="4445306"/>
                  <a:pt x="1114847" y="4445306"/>
                </a:cubicBezTo>
                <a:cubicBezTo>
                  <a:pt x="1126582" y="4450000"/>
                  <a:pt x="1138318" y="4457041"/>
                  <a:pt x="1147706" y="4461735"/>
                </a:cubicBezTo>
                <a:cubicBezTo>
                  <a:pt x="1150053" y="4461735"/>
                  <a:pt x="1152400" y="4464083"/>
                  <a:pt x="1154747" y="4464083"/>
                </a:cubicBezTo>
                <a:cubicBezTo>
                  <a:pt x="1164135" y="4468777"/>
                  <a:pt x="1173523" y="4473471"/>
                  <a:pt x="1182911" y="4475818"/>
                </a:cubicBezTo>
                <a:cubicBezTo>
                  <a:pt x="1185258" y="4478165"/>
                  <a:pt x="1189953" y="4478165"/>
                  <a:pt x="1192300" y="4480512"/>
                </a:cubicBezTo>
                <a:cubicBezTo>
                  <a:pt x="1192300" y="4480512"/>
                  <a:pt x="1192300" y="4480512"/>
                  <a:pt x="1194647" y="4480512"/>
                </a:cubicBezTo>
                <a:cubicBezTo>
                  <a:pt x="1201688" y="4485206"/>
                  <a:pt x="1208729" y="4489900"/>
                  <a:pt x="1218117" y="4494594"/>
                </a:cubicBezTo>
                <a:cubicBezTo>
                  <a:pt x="1218117" y="4494594"/>
                  <a:pt x="1215770" y="4494594"/>
                  <a:pt x="1215770" y="4494594"/>
                </a:cubicBezTo>
                <a:cubicBezTo>
                  <a:pt x="1208729" y="4494594"/>
                  <a:pt x="1204035" y="4492247"/>
                  <a:pt x="1201688" y="4492247"/>
                </a:cubicBezTo>
                <a:close/>
                <a:moveTo>
                  <a:pt x="999842" y="4356118"/>
                </a:moveTo>
                <a:cubicBezTo>
                  <a:pt x="997495" y="4356118"/>
                  <a:pt x="995148" y="4353771"/>
                  <a:pt x="995148" y="4353771"/>
                </a:cubicBezTo>
                <a:cubicBezTo>
                  <a:pt x="992801" y="4346730"/>
                  <a:pt x="985760" y="4342036"/>
                  <a:pt x="976371" y="4342036"/>
                </a:cubicBezTo>
                <a:cubicBezTo>
                  <a:pt x="976371" y="4342036"/>
                  <a:pt x="974024" y="4342036"/>
                  <a:pt x="974024" y="4342036"/>
                </a:cubicBezTo>
                <a:cubicBezTo>
                  <a:pt x="971677" y="4342036"/>
                  <a:pt x="971677" y="4339689"/>
                  <a:pt x="969330" y="4339689"/>
                </a:cubicBezTo>
                <a:cubicBezTo>
                  <a:pt x="969330" y="4339689"/>
                  <a:pt x="966983" y="4339689"/>
                  <a:pt x="966983" y="4337342"/>
                </a:cubicBezTo>
                <a:cubicBezTo>
                  <a:pt x="969330" y="4334995"/>
                  <a:pt x="971677" y="4334995"/>
                  <a:pt x="971677" y="4332648"/>
                </a:cubicBezTo>
                <a:cubicBezTo>
                  <a:pt x="985760" y="4342036"/>
                  <a:pt x="999842" y="4353771"/>
                  <a:pt x="1016271" y="4363160"/>
                </a:cubicBezTo>
                <a:cubicBezTo>
                  <a:pt x="1011577" y="4360812"/>
                  <a:pt x="1009230" y="4360812"/>
                  <a:pt x="1004536" y="4358466"/>
                </a:cubicBezTo>
                <a:cubicBezTo>
                  <a:pt x="1002189" y="4358466"/>
                  <a:pt x="1002189" y="4356118"/>
                  <a:pt x="999842" y="4356118"/>
                </a:cubicBezTo>
                <a:close/>
                <a:moveTo>
                  <a:pt x="910654" y="4266930"/>
                </a:moveTo>
                <a:cubicBezTo>
                  <a:pt x="901266" y="4257542"/>
                  <a:pt x="889531" y="4248154"/>
                  <a:pt x="880142" y="4238766"/>
                </a:cubicBezTo>
                <a:cubicBezTo>
                  <a:pt x="873101" y="4231725"/>
                  <a:pt x="866060" y="4224684"/>
                  <a:pt x="856672" y="4217643"/>
                </a:cubicBezTo>
                <a:cubicBezTo>
                  <a:pt x="847284" y="4208254"/>
                  <a:pt x="837896" y="4198866"/>
                  <a:pt x="828507" y="4189478"/>
                </a:cubicBezTo>
                <a:cubicBezTo>
                  <a:pt x="821466" y="4182437"/>
                  <a:pt x="816772" y="4177743"/>
                  <a:pt x="809731" y="4170702"/>
                </a:cubicBezTo>
                <a:cubicBezTo>
                  <a:pt x="814425" y="4173049"/>
                  <a:pt x="819119" y="4177743"/>
                  <a:pt x="823813" y="4180090"/>
                </a:cubicBezTo>
                <a:cubicBezTo>
                  <a:pt x="830854" y="4184784"/>
                  <a:pt x="837896" y="4189478"/>
                  <a:pt x="844937" y="4196519"/>
                </a:cubicBezTo>
                <a:cubicBezTo>
                  <a:pt x="856672" y="4203560"/>
                  <a:pt x="868407" y="4210602"/>
                  <a:pt x="877795" y="4217643"/>
                </a:cubicBezTo>
                <a:cubicBezTo>
                  <a:pt x="884837" y="4222337"/>
                  <a:pt x="891878" y="4227031"/>
                  <a:pt x="898919" y="4231725"/>
                </a:cubicBezTo>
                <a:cubicBezTo>
                  <a:pt x="913001" y="4238766"/>
                  <a:pt x="924736" y="4248154"/>
                  <a:pt x="938819" y="4255195"/>
                </a:cubicBezTo>
                <a:cubicBezTo>
                  <a:pt x="943513" y="4257542"/>
                  <a:pt x="948207" y="4262236"/>
                  <a:pt x="955248" y="4264584"/>
                </a:cubicBezTo>
                <a:cubicBezTo>
                  <a:pt x="969330" y="4271625"/>
                  <a:pt x="981065" y="4278666"/>
                  <a:pt x="995148" y="4285707"/>
                </a:cubicBezTo>
                <a:cubicBezTo>
                  <a:pt x="992801" y="4288054"/>
                  <a:pt x="992801" y="4290401"/>
                  <a:pt x="992801" y="4295095"/>
                </a:cubicBezTo>
                <a:cubicBezTo>
                  <a:pt x="992801" y="4299789"/>
                  <a:pt x="995148" y="4302136"/>
                  <a:pt x="997495" y="4306830"/>
                </a:cubicBezTo>
                <a:cubicBezTo>
                  <a:pt x="995148" y="4309177"/>
                  <a:pt x="990454" y="4311525"/>
                  <a:pt x="988107" y="4311525"/>
                </a:cubicBezTo>
                <a:cubicBezTo>
                  <a:pt x="985760" y="4311525"/>
                  <a:pt x="985760" y="4313871"/>
                  <a:pt x="983412" y="4313871"/>
                </a:cubicBezTo>
                <a:cubicBezTo>
                  <a:pt x="981065" y="4316219"/>
                  <a:pt x="976371" y="4316219"/>
                  <a:pt x="974024" y="4318565"/>
                </a:cubicBezTo>
                <a:cubicBezTo>
                  <a:pt x="971677" y="4309177"/>
                  <a:pt x="964636" y="4304483"/>
                  <a:pt x="955248" y="4304483"/>
                </a:cubicBezTo>
                <a:cubicBezTo>
                  <a:pt x="952901" y="4304483"/>
                  <a:pt x="952901" y="4304483"/>
                  <a:pt x="950554" y="4304483"/>
                </a:cubicBezTo>
                <a:cubicBezTo>
                  <a:pt x="943513" y="4299789"/>
                  <a:pt x="938819" y="4295095"/>
                  <a:pt x="931777" y="4288054"/>
                </a:cubicBezTo>
                <a:cubicBezTo>
                  <a:pt x="927083" y="4278666"/>
                  <a:pt x="920042" y="4271625"/>
                  <a:pt x="910654" y="4266930"/>
                </a:cubicBezTo>
                <a:close/>
                <a:moveTo>
                  <a:pt x="739320" y="4116720"/>
                </a:moveTo>
                <a:cubicBezTo>
                  <a:pt x="736973" y="4116720"/>
                  <a:pt x="736973" y="4114372"/>
                  <a:pt x="734626" y="4114372"/>
                </a:cubicBezTo>
                <a:cubicBezTo>
                  <a:pt x="718196" y="4100290"/>
                  <a:pt x="699420" y="4086208"/>
                  <a:pt x="682991" y="4069779"/>
                </a:cubicBezTo>
                <a:cubicBezTo>
                  <a:pt x="678296" y="4065085"/>
                  <a:pt x="675949" y="4062737"/>
                  <a:pt x="671255" y="4058043"/>
                </a:cubicBezTo>
                <a:cubicBezTo>
                  <a:pt x="659520" y="4046308"/>
                  <a:pt x="645438" y="4034573"/>
                  <a:pt x="633703" y="4022838"/>
                </a:cubicBezTo>
                <a:cubicBezTo>
                  <a:pt x="626661" y="4015796"/>
                  <a:pt x="621967" y="4011102"/>
                  <a:pt x="614926" y="4004061"/>
                </a:cubicBezTo>
                <a:cubicBezTo>
                  <a:pt x="610232" y="3999367"/>
                  <a:pt x="603191" y="3992326"/>
                  <a:pt x="598497" y="3987632"/>
                </a:cubicBezTo>
                <a:cubicBezTo>
                  <a:pt x="600844" y="3982938"/>
                  <a:pt x="603191" y="3978244"/>
                  <a:pt x="603191" y="3973550"/>
                </a:cubicBezTo>
                <a:cubicBezTo>
                  <a:pt x="603191" y="3973550"/>
                  <a:pt x="603191" y="3971203"/>
                  <a:pt x="603191" y="3971203"/>
                </a:cubicBezTo>
                <a:cubicBezTo>
                  <a:pt x="603191" y="3971203"/>
                  <a:pt x="605538" y="3971203"/>
                  <a:pt x="605538" y="3971203"/>
                </a:cubicBezTo>
                <a:cubicBezTo>
                  <a:pt x="605538" y="3971203"/>
                  <a:pt x="607885" y="3971203"/>
                  <a:pt x="607885" y="3971203"/>
                </a:cubicBezTo>
                <a:cubicBezTo>
                  <a:pt x="610232" y="3971203"/>
                  <a:pt x="610232" y="3968856"/>
                  <a:pt x="612579" y="3968856"/>
                </a:cubicBezTo>
                <a:cubicBezTo>
                  <a:pt x="612579" y="3968856"/>
                  <a:pt x="614926" y="3968856"/>
                  <a:pt x="614926" y="3966508"/>
                </a:cubicBezTo>
                <a:cubicBezTo>
                  <a:pt x="614926" y="3966508"/>
                  <a:pt x="617273" y="3964162"/>
                  <a:pt x="617273" y="3964162"/>
                </a:cubicBezTo>
                <a:cubicBezTo>
                  <a:pt x="621967" y="3971203"/>
                  <a:pt x="629008" y="3978244"/>
                  <a:pt x="633703" y="3985285"/>
                </a:cubicBezTo>
                <a:cubicBezTo>
                  <a:pt x="643091" y="3997020"/>
                  <a:pt x="652479" y="4008755"/>
                  <a:pt x="664214" y="4020490"/>
                </a:cubicBezTo>
                <a:cubicBezTo>
                  <a:pt x="668908" y="4027532"/>
                  <a:pt x="675949" y="4032226"/>
                  <a:pt x="680643" y="4039267"/>
                </a:cubicBezTo>
                <a:cubicBezTo>
                  <a:pt x="694726" y="4055696"/>
                  <a:pt x="708808" y="4069779"/>
                  <a:pt x="722890" y="4086208"/>
                </a:cubicBezTo>
                <a:cubicBezTo>
                  <a:pt x="725237" y="4088555"/>
                  <a:pt x="725237" y="4090902"/>
                  <a:pt x="727584" y="4093249"/>
                </a:cubicBezTo>
                <a:cubicBezTo>
                  <a:pt x="744014" y="4109678"/>
                  <a:pt x="760443" y="4128455"/>
                  <a:pt x="776872" y="4144884"/>
                </a:cubicBezTo>
                <a:cubicBezTo>
                  <a:pt x="781566" y="4149578"/>
                  <a:pt x="783914" y="4151925"/>
                  <a:pt x="788608" y="4156619"/>
                </a:cubicBezTo>
                <a:cubicBezTo>
                  <a:pt x="790955" y="4158966"/>
                  <a:pt x="793302" y="4161313"/>
                  <a:pt x="795649" y="4163660"/>
                </a:cubicBezTo>
                <a:cubicBezTo>
                  <a:pt x="793302" y="4161313"/>
                  <a:pt x="790955" y="4161313"/>
                  <a:pt x="788608" y="4158966"/>
                </a:cubicBezTo>
                <a:cubicBezTo>
                  <a:pt x="772178" y="4140190"/>
                  <a:pt x="755749" y="4128455"/>
                  <a:pt x="739320" y="4116720"/>
                </a:cubicBezTo>
                <a:close/>
                <a:moveTo>
                  <a:pt x="539821" y="3907832"/>
                </a:moveTo>
                <a:cubicBezTo>
                  <a:pt x="532780" y="3896097"/>
                  <a:pt x="525738" y="3886709"/>
                  <a:pt x="518697" y="3874974"/>
                </a:cubicBezTo>
                <a:cubicBezTo>
                  <a:pt x="514003" y="3867932"/>
                  <a:pt x="509309" y="3860891"/>
                  <a:pt x="504615" y="3853850"/>
                </a:cubicBezTo>
                <a:cubicBezTo>
                  <a:pt x="497574" y="3844462"/>
                  <a:pt x="490533" y="3832727"/>
                  <a:pt x="485839" y="3823339"/>
                </a:cubicBezTo>
                <a:cubicBezTo>
                  <a:pt x="481145" y="3816298"/>
                  <a:pt x="476450" y="3809256"/>
                  <a:pt x="471756" y="3802215"/>
                </a:cubicBezTo>
                <a:cubicBezTo>
                  <a:pt x="464715" y="3792827"/>
                  <a:pt x="460021" y="3783439"/>
                  <a:pt x="452980" y="3771704"/>
                </a:cubicBezTo>
                <a:cubicBezTo>
                  <a:pt x="448286" y="3764663"/>
                  <a:pt x="443592" y="3755274"/>
                  <a:pt x="438898" y="3748233"/>
                </a:cubicBezTo>
                <a:cubicBezTo>
                  <a:pt x="434204" y="3738845"/>
                  <a:pt x="427162" y="3729457"/>
                  <a:pt x="422468" y="3717722"/>
                </a:cubicBezTo>
                <a:cubicBezTo>
                  <a:pt x="417774" y="3710680"/>
                  <a:pt x="413080" y="3701292"/>
                  <a:pt x="408386" y="3694251"/>
                </a:cubicBezTo>
                <a:cubicBezTo>
                  <a:pt x="403692" y="3684863"/>
                  <a:pt x="396651" y="3675475"/>
                  <a:pt x="391957" y="3663740"/>
                </a:cubicBezTo>
                <a:cubicBezTo>
                  <a:pt x="387263" y="3654351"/>
                  <a:pt x="382569" y="3647310"/>
                  <a:pt x="377874" y="3637922"/>
                </a:cubicBezTo>
                <a:cubicBezTo>
                  <a:pt x="373180" y="3628534"/>
                  <a:pt x="366139" y="3616799"/>
                  <a:pt x="361445" y="3607411"/>
                </a:cubicBezTo>
                <a:cubicBezTo>
                  <a:pt x="356751" y="3598022"/>
                  <a:pt x="352057" y="3590981"/>
                  <a:pt x="347363" y="3581593"/>
                </a:cubicBezTo>
                <a:cubicBezTo>
                  <a:pt x="347363" y="3581593"/>
                  <a:pt x="347363" y="3579246"/>
                  <a:pt x="347363" y="3579246"/>
                </a:cubicBezTo>
                <a:cubicBezTo>
                  <a:pt x="345016" y="3569858"/>
                  <a:pt x="340322" y="3560470"/>
                  <a:pt x="335628" y="3551081"/>
                </a:cubicBezTo>
                <a:cubicBezTo>
                  <a:pt x="335628" y="3548734"/>
                  <a:pt x="335628" y="3548734"/>
                  <a:pt x="333281" y="3546387"/>
                </a:cubicBezTo>
                <a:cubicBezTo>
                  <a:pt x="328587" y="3536999"/>
                  <a:pt x="326239" y="3525264"/>
                  <a:pt x="321545" y="3513529"/>
                </a:cubicBezTo>
                <a:cubicBezTo>
                  <a:pt x="321545" y="3513529"/>
                  <a:pt x="321545" y="3513529"/>
                  <a:pt x="321545" y="3513529"/>
                </a:cubicBezTo>
                <a:cubicBezTo>
                  <a:pt x="326239" y="3520570"/>
                  <a:pt x="328587" y="3527611"/>
                  <a:pt x="333281" y="3534652"/>
                </a:cubicBezTo>
                <a:cubicBezTo>
                  <a:pt x="337975" y="3544040"/>
                  <a:pt x="345016" y="3553428"/>
                  <a:pt x="349710" y="3565164"/>
                </a:cubicBezTo>
                <a:cubicBezTo>
                  <a:pt x="356751" y="3576899"/>
                  <a:pt x="361445" y="3586287"/>
                  <a:pt x="368486" y="3598022"/>
                </a:cubicBezTo>
                <a:cubicBezTo>
                  <a:pt x="373180" y="3607411"/>
                  <a:pt x="380222" y="3616799"/>
                  <a:pt x="384916" y="3626187"/>
                </a:cubicBezTo>
                <a:cubicBezTo>
                  <a:pt x="391957" y="3637922"/>
                  <a:pt x="398998" y="3647310"/>
                  <a:pt x="406039" y="3659045"/>
                </a:cubicBezTo>
                <a:cubicBezTo>
                  <a:pt x="413080" y="3668434"/>
                  <a:pt x="417774" y="3677822"/>
                  <a:pt x="422468" y="3687210"/>
                </a:cubicBezTo>
                <a:cubicBezTo>
                  <a:pt x="429509" y="3698945"/>
                  <a:pt x="436551" y="3708333"/>
                  <a:pt x="443592" y="3720068"/>
                </a:cubicBezTo>
                <a:cubicBezTo>
                  <a:pt x="450633" y="3729457"/>
                  <a:pt x="455327" y="3738845"/>
                  <a:pt x="462368" y="3748233"/>
                </a:cubicBezTo>
                <a:cubicBezTo>
                  <a:pt x="469409" y="3759969"/>
                  <a:pt x="476450" y="3769357"/>
                  <a:pt x="485839" y="3781092"/>
                </a:cubicBezTo>
                <a:cubicBezTo>
                  <a:pt x="492880" y="3790480"/>
                  <a:pt x="497574" y="3799868"/>
                  <a:pt x="504615" y="3806909"/>
                </a:cubicBezTo>
                <a:cubicBezTo>
                  <a:pt x="511656" y="3818645"/>
                  <a:pt x="521044" y="3828033"/>
                  <a:pt x="528085" y="3839768"/>
                </a:cubicBezTo>
                <a:cubicBezTo>
                  <a:pt x="535127" y="3849156"/>
                  <a:pt x="539821" y="3856197"/>
                  <a:pt x="546862" y="3865586"/>
                </a:cubicBezTo>
                <a:cubicBezTo>
                  <a:pt x="553903" y="3877321"/>
                  <a:pt x="563291" y="3886709"/>
                  <a:pt x="572679" y="3898444"/>
                </a:cubicBezTo>
                <a:cubicBezTo>
                  <a:pt x="579721" y="3905485"/>
                  <a:pt x="584415" y="3914873"/>
                  <a:pt x="591456" y="3921915"/>
                </a:cubicBezTo>
                <a:cubicBezTo>
                  <a:pt x="600844" y="3933650"/>
                  <a:pt x="610232" y="3943038"/>
                  <a:pt x="617273" y="3954773"/>
                </a:cubicBezTo>
                <a:cubicBezTo>
                  <a:pt x="617273" y="3954773"/>
                  <a:pt x="617273" y="3954773"/>
                  <a:pt x="617273" y="3954773"/>
                </a:cubicBezTo>
                <a:cubicBezTo>
                  <a:pt x="617273" y="3954773"/>
                  <a:pt x="614926" y="3954773"/>
                  <a:pt x="614926" y="3957120"/>
                </a:cubicBezTo>
                <a:cubicBezTo>
                  <a:pt x="612579" y="3957120"/>
                  <a:pt x="612579" y="3959468"/>
                  <a:pt x="610232" y="3959468"/>
                </a:cubicBezTo>
                <a:cubicBezTo>
                  <a:pt x="610232" y="3959468"/>
                  <a:pt x="607885" y="3959468"/>
                  <a:pt x="607885" y="3961814"/>
                </a:cubicBezTo>
                <a:cubicBezTo>
                  <a:pt x="605538" y="3961814"/>
                  <a:pt x="605538" y="3964162"/>
                  <a:pt x="603191" y="3964162"/>
                </a:cubicBezTo>
                <a:cubicBezTo>
                  <a:pt x="603191" y="3964162"/>
                  <a:pt x="603191" y="3964162"/>
                  <a:pt x="603191" y="3964162"/>
                </a:cubicBezTo>
                <a:cubicBezTo>
                  <a:pt x="600844" y="3954773"/>
                  <a:pt x="593803" y="3947732"/>
                  <a:pt x="584415" y="3947732"/>
                </a:cubicBezTo>
                <a:cubicBezTo>
                  <a:pt x="579721" y="3947732"/>
                  <a:pt x="577373" y="3950079"/>
                  <a:pt x="572679" y="3952426"/>
                </a:cubicBezTo>
                <a:cubicBezTo>
                  <a:pt x="565638" y="3940691"/>
                  <a:pt x="556250" y="3931303"/>
                  <a:pt x="549209" y="3919567"/>
                </a:cubicBezTo>
                <a:cubicBezTo>
                  <a:pt x="546862" y="3917221"/>
                  <a:pt x="542168" y="3912527"/>
                  <a:pt x="539821" y="3907832"/>
                </a:cubicBezTo>
                <a:close/>
                <a:moveTo>
                  <a:pt x="279299" y="3436076"/>
                </a:moveTo>
                <a:cubicBezTo>
                  <a:pt x="276951" y="3433729"/>
                  <a:pt x="274604" y="3429035"/>
                  <a:pt x="272257" y="3424341"/>
                </a:cubicBezTo>
                <a:cubicBezTo>
                  <a:pt x="269910" y="3417300"/>
                  <a:pt x="267563" y="3410258"/>
                  <a:pt x="262869" y="3403217"/>
                </a:cubicBezTo>
                <a:cubicBezTo>
                  <a:pt x="258175" y="3393829"/>
                  <a:pt x="253481" y="3382094"/>
                  <a:pt x="248787" y="3372706"/>
                </a:cubicBezTo>
                <a:cubicBezTo>
                  <a:pt x="244093" y="3363318"/>
                  <a:pt x="239399" y="3351582"/>
                  <a:pt x="237052" y="3342194"/>
                </a:cubicBezTo>
                <a:cubicBezTo>
                  <a:pt x="232358" y="3332806"/>
                  <a:pt x="227664" y="3321071"/>
                  <a:pt x="225316" y="3311683"/>
                </a:cubicBezTo>
                <a:cubicBezTo>
                  <a:pt x="220622" y="3302295"/>
                  <a:pt x="218275" y="3290559"/>
                  <a:pt x="213581" y="3281171"/>
                </a:cubicBezTo>
                <a:cubicBezTo>
                  <a:pt x="208887" y="3271783"/>
                  <a:pt x="206540" y="3260048"/>
                  <a:pt x="201846" y="3250659"/>
                </a:cubicBezTo>
                <a:cubicBezTo>
                  <a:pt x="197152" y="3238924"/>
                  <a:pt x="194805" y="3229536"/>
                  <a:pt x="190111" y="3217801"/>
                </a:cubicBezTo>
                <a:cubicBezTo>
                  <a:pt x="185417" y="3208413"/>
                  <a:pt x="183070" y="3196677"/>
                  <a:pt x="178376" y="3187289"/>
                </a:cubicBezTo>
                <a:cubicBezTo>
                  <a:pt x="173681" y="3175554"/>
                  <a:pt x="171334" y="3163819"/>
                  <a:pt x="166640" y="3154431"/>
                </a:cubicBezTo>
                <a:cubicBezTo>
                  <a:pt x="161946" y="3145042"/>
                  <a:pt x="159599" y="3133307"/>
                  <a:pt x="154905" y="3123919"/>
                </a:cubicBezTo>
                <a:cubicBezTo>
                  <a:pt x="150211" y="3112184"/>
                  <a:pt x="147864" y="3100448"/>
                  <a:pt x="143170" y="3088713"/>
                </a:cubicBezTo>
                <a:cubicBezTo>
                  <a:pt x="140823" y="3081672"/>
                  <a:pt x="138476" y="3074631"/>
                  <a:pt x="136129" y="3069937"/>
                </a:cubicBezTo>
                <a:cubicBezTo>
                  <a:pt x="138476" y="3074631"/>
                  <a:pt x="140823" y="3079325"/>
                  <a:pt x="143170" y="3084019"/>
                </a:cubicBezTo>
                <a:cubicBezTo>
                  <a:pt x="147864" y="3093407"/>
                  <a:pt x="150211" y="3100448"/>
                  <a:pt x="154905" y="3109836"/>
                </a:cubicBezTo>
                <a:cubicBezTo>
                  <a:pt x="159599" y="3119225"/>
                  <a:pt x="161946" y="3128613"/>
                  <a:pt x="166640" y="3135654"/>
                </a:cubicBezTo>
                <a:cubicBezTo>
                  <a:pt x="171334" y="3142695"/>
                  <a:pt x="173681" y="3152083"/>
                  <a:pt x="178376" y="3159125"/>
                </a:cubicBezTo>
                <a:cubicBezTo>
                  <a:pt x="180723" y="3163819"/>
                  <a:pt x="183070" y="3168513"/>
                  <a:pt x="185417" y="3173207"/>
                </a:cubicBezTo>
                <a:cubicBezTo>
                  <a:pt x="187764" y="3182595"/>
                  <a:pt x="192458" y="3191983"/>
                  <a:pt x="194805" y="3201371"/>
                </a:cubicBezTo>
                <a:cubicBezTo>
                  <a:pt x="197152" y="3208413"/>
                  <a:pt x="199499" y="3215454"/>
                  <a:pt x="201846" y="3222495"/>
                </a:cubicBezTo>
                <a:cubicBezTo>
                  <a:pt x="208887" y="3241271"/>
                  <a:pt x="213581" y="3257700"/>
                  <a:pt x="220622" y="3276477"/>
                </a:cubicBezTo>
                <a:cubicBezTo>
                  <a:pt x="222969" y="3285865"/>
                  <a:pt x="227664" y="3292906"/>
                  <a:pt x="230011" y="3302295"/>
                </a:cubicBezTo>
                <a:cubicBezTo>
                  <a:pt x="237052" y="3318724"/>
                  <a:pt x="241746" y="3335153"/>
                  <a:pt x="248787" y="3349235"/>
                </a:cubicBezTo>
                <a:cubicBezTo>
                  <a:pt x="253481" y="3358623"/>
                  <a:pt x="255828" y="3368012"/>
                  <a:pt x="260522" y="3377400"/>
                </a:cubicBezTo>
                <a:cubicBezTo>
                  <a:pt x="267563" y="3391482"/>
                  <a:pt x="272257" y="3407912"/>
                  <a:pt x="279299" y="3421994"/>
                </a:cubicBezTo>
                <a:cubicBezTo>
                  <a:pt x="283993" y="3431382"/>
                  <a:pt x="288687" y="3440770"/>
                  <a:pt x="291034" y="3450158"/>
                </a:cubicBezTo>
                <a:cubicBezTo>
                  <a:pt x="295728" y="3459547"/>
                  <a:pt x="300422" y="3468935"/>
                  <a:pt x="305116" y="3480670"/>
                </a:cubicBezTo>
                <a:cubicBezTo>
                  <a:pt x="305116" y="3480670"/>
                  <a:pt x="305116" y="3480670"/>
                  <a:pt x="305116" y="3480670"/>
                </a:cubicBezTo>
                <a:cubicBezTo>
                  <a:pt x="300422" y="3475976"/>
                  <a:pt x="298075" y="3468935"/>
                  <a:pt x="295728" y="3464241"/>
                </a:cubicBezTo>
                <a:cubicBezTo>
                  <a:pt x="288687" y="3452505"/>
                  <a:pt x="283993" y="3445464"/>
                  <a:pt x="279299" y="3436076"/>
                </a:cubicBezTo>
                <a:close/>
                <a:moveTo>
                  <a:pt x="110311" y="3037078"/>
                </a:moveTo>
                <a:cubicBezTo>
                  <a:pt x="107964" y="3032384"/>
                  <a:pt x="107964" y="3027690"/>
                  <a:pt x="105617" y="3025343"/>
                </a:cubicBezTo>
                <a:cubicBezTo>
                  <a:pt x="107964" y="3025343"/>
                  <a:pt x="112658" y="3022996"/>
                  <a:pt x="115005" y="3020649"/>
                </a:cubicBezTo>
                <a:cubicBezTo>
                  <a:pt x="117352" y="3022996"/>
                  <a:pt x="117352" y="3025343"/>
                  <a:pt x="119699" y="3030037"/>
                </a:cubicBezTo>
                <a:cubicBezTo>
                  <a:pt x="115005" y="3030037"/>
                  <a:pt x="112658" y="3034731"/>
                  <a:pt x="110311" y="3037078"/>
                </a:cubicBezTo>
                <a:close/>
                <a:moveTo>
                  <a:pt x="89188" y="2947890"/>
                </a:moveTo>
                <a:cubicBezTo>
                  <a:pt x="86841" y="2943196"/>
                  <a:pt x="86841" y="2938502"/>
                  <a:pt x="84494" y="2936155"/>
                </a:cubicBezTo>
                <a:cubicBezTo>
                  <a:pt x="82147" y="2926767"/>
                  <a:pt x="79800" y="2919726"/>
                  <a:pt x="77453" y="2910338"/>
                </a:cubicBezTo>
                <a:cubicBezTo>
                  <a:pt x="77453" y="2907991"/>
                  <a:pt x="75105" y="2903296"/>
                  <a:pt x="75105" y="2898602"/>
                </a:cubicBezTo>
                <a:cubicBezTo>
                  <a:pt x="70411" y="2886867"/>
                  <a:pt x="68064" y="2872785"/>
                  <a:pt x="65717" y="2861050"/>
                </a:cubicBezTo>
                <a:cubicBezTo>
                  <a:pt x="65717" y="2858703"/>
                  <a:pt x="65717" y="2856356"/>
                  <a:pt x="63370" y="2854009"/>
                </a:cubicBezTo>
                <a:cubicBezTo>
                  <a:pt x="61023" y="2849314"/>
                  <a:pt x="61023" y="2842273"/>
                  <a:pt x="58676" y="2837579"/>
                </a:cubicBezTo>
                <a:cubicBezTo>
                  <a:pt x="58676" y="2839926"/>
                  <a:pt x="61023" y="2839926"/>
                  <a:pt x="61023" y="2842273"/>
                </a:cubicBezTo>
                <a:cubicBezTo>
                  <a:pt x="61023" y="2844620"/>
                  <a:pt x="63370" y="2844620"/>
                  <a:pt x="63370" y="2846967"/>
                </a:cubicBezTo>
                <a:cubicBezTo>
                  <a:pt x="65717" y="2858703"/>
                  <a:pt x="68064" y="2868091"/>
                  <a:pt x="72758" y="2879826"/>
                </a:cubicBezTo>
                <a:cubicBezTo>
                  <a:pt x="75105" y="2884520"/>
                  <a:pt x="75105" y="2891561"/>
                  <a:pt x="77453" y="2896255"/>
                </a:cubicBezTo>
                <a:cubicBezTo>
                  <a:pt x="82147" y="2917379"/>
                  <a:pt x="89188" y="2936155"/>
                  <a:pt x="96229" y="2954932"/>
                </a:cubicBezTo>
                <a:cubicBezTo>
                  <a:pt x="96229" y="2954932"/>
                  <a:pt x="96229" y="2954932"/>
                  <a:pt x="96229" y="2954932"/>
                </a:cubicBezTo>
                <a:cubicBezTo>
                  <a:pt x="98576" y="2961973"/>
                  <a:pt x="100923" y="2969014"/>
                  <a:pt x="103270" y="2976055"/>
                </a:cubicBezTo>
                <a:cubicBezTo>
                  <a:pt x="103270" y="2978402"/>
                  <a:pt x="103270" y="2978402"/>
                  <a:pt x="103270" y="2980749"/>
                </a:cubicBezTo>
                <a:cubicBezTo>
                  <a:pt x="100923" y="2976055"/>
                  <a:pt x="100923" y="2973708"/>
                  <a:pt x="98576" y="2969014"/>
                </a:cubicBezTo>
                <a:cubicBezTo>
                  <a:pt x="93882" y="2961973"/>
                  <a:pt x="91535" y="2954932"/>
                  <a:pt x="89188" y="2947890"/>
                </a:cubicBezTo>
                <a:close/>
                <a:moveTo>
                  <a:pt x="32859" y="2255512"/>
                </a:moveTo>
                <a:cubicBezTo>
                  <a:pt x="35206" y="2248470"/>
                  <a:pt x="35206" y="2241429"/>
                  <a:pt x="37553" y="2236735"/>
                </a:cubicBezTo>
                <a:cubicBezTo>
                  <a:pt x="39900" y="2232041"/>
                  <a:pt x="39900" y="2225000"/>
                  <a:pt x="42247" y="2220306"/>
                </a:cubicBezTo>
                <a:cubicBezTo>
                  <a:pt x="44594" y="2213265"/>
                  <a:pt x="44594" y="2206224"/>
                  <a:pt x="46941" y="2201530"/>
                </a:cubicBezTo>
                <a:cubicBezTo>
                  <a:pt x="49288" y="2194489"/>
                  <a:pt x="49288" y="2189794"/>
                  <a:pt x="51635" y="2182753"/>
                </a:cubicBezTo>
                <a:cubicBezTo>
                  <a:pt x="53982" y="2175712"/>
                  <a:pt x="56329" y="2168671"/>
                  <a:pt x="56329" y="2163977"/>
                </a:cubicBezTo>
                <a:cubicBezTo>
                  <a:pt x="58676" y="2156936"/>
                  <a:pt x="58676" y="2152242"/>
                  <a:pt x="61023" y="2145201"/>
                </a:cubicBezTo>
                <a:cubicBezTo>
                  <a:pt x="63370" y="2138159"/>
                  <a:pt x="65717" y="2131118"/>
                  <a:pt x="68064" y="2124077"/>
                </a:cubicBezTo>
                <a:cubicBezTo>
                  <a:pt x="70411" y="2117036"/>
                  <a:pt x="72758" y="2112342"/>
                  <a:pt x="75105" y="2105301"/>
                </a:cubicBezTo>
                <a:cubicBezTo>
                  <a:pt x="77453" y="2098260"/>
                  <a:pt x="79800" y="2091218"/>
                  <a:pt x="82147" y="2084177"/>
                </a:cubicBezTo>
                <a:cubicBezTo>
                  <a:pt x="84494" y="2077136"/>
                  <a:pt x="86841" y="2072442"/>
                  <a:pt x="89188" y="2065401"/>
                </a:cubicBezTo>
                <a:cubicBezTo>
                  <a:pt x="91535" y="2058360"/>
                  <a:pt x="93882" y="2051319"/>
                  <a:pt x="98576" y="2044277"/>
                </a:cubicBezTo>
                <a:cubicBezTo>
                  <a:pt x="100923" y="2037236"/>
                  <a:pt x="103270" y="2032542"/>
                  <a:pt x="105617" y="2025501"/>
                </a:cubicBezTo>
                <a:cubicBezTo>
                  <a:pt x="107964" y="2018460"/>
                  <a:pt x="112658" y="2011419"/>
                  <a:pt x="115005" y="2004378"/>
                </a:cubicBezTo>
                <a:cubicBezTo>
                  <a:pt x="117352" y="1997337"/>
                  <a:pt x="119699" y="1992643"/>
                  <a:pt x="124393" y="1985601"/>
                </a:cubicBezTo>
                <a:cubicBezTo>
                  <a:pt x="129088" y="1978560"/>
                  <a:pt x="131435" y="1971519"/>
                  <a:pt x="136129" y="1964478"/>
                </a:cubicBezTo>
                <a:cubicBezTo>
                  <a:pt x="138476" y="1957437"/>
                  <a:pt x="143170" y="1952743"/>
                  <a:pt x="145517" y="1945702"/>
                </a:cubicBezTo>
                <a:cubicBezTo>
                  <a:pt x="150211" y="1938660"/>
                  <a:pt x="152558" y="1931619"/>
                  <a:pt x="157252" y="1924578"/>
                </a:cubicBezTo>
                <a:cubicBezTo>
                  <a:pt x="161946" y="1919884"/>
                  <a:pt x="164293" y="1915190"/>
                  <a:pt x="166640" y="1908149"/>
                </a:cubicBezTo>
                <a:cubicBezTo>
                  <a:pt x="171334" y="1901108"/>
                  <a:pt x="176028" y="1891719"/>
                  <a:pt x="180723" y="1884678"/>
                </a:cubicBezTo>
                <a:cubicBezTo>
                  <a:pt x="185417" y="1879984"/>
                  <a:pt x="187764" y="1875290"/>
                  <a:pt x="192458" y="1868249"/>
                </a:cubicBezTo>
                <a:cubicBezTo>
                  <a:pt x="194805" y="1863555"/>
                  <a:pt x="199499" y="1856514"/>
                  <a:pt x="204193" y="1851820"/>
                </a:cubicBezTo>
                <a:cubicBezTo>
                  <a:pt x="218275" y="1844779"/>
                  <a:pt x="232358" y="1842432"/>
                  <a:pt x="246440" y="1842432"/>
                </a:cubicBezTo>
                <a:cubicBezTo>
                  <a:pt x="258175" y="1842432"/>
                  <a:pt x="267563" y="1844779"/>
                  <a:pt x="276951" y="1847126"/>
                </a:cubicBezTo>
                <a:cubicBezTo>
                  <a:pt x="276951" y="1849473"/>
                  <a:pt x="274604" y="1851820"/>
                  <a:pt x="274604" y="1854167"/>
                </a:cubicBezTo>
                <a:cubicBezTo>
                  <a:pt x="274604" y="1865902"/>
                  <a:pt x="283993" y="1875290"/>
                  <a:pt x="295728" y="1875290"/>
                </a:cubicBezTo>
                <a:cubicBezTo>
                  <a:pt x="300422" y="1875290"/>
                  <a:pt x="305116" y="1872943"/>
                  <a:pt x="307463" y="1870596"/>
                </a:cubicBezTo>
                <a:cubicBezTo>
                  <a:pt x="286340" y="2027848"/>
                  <a:pt x="269910" y="2180406"/>
                  <a:pt x="255828" y="2311841"/>
                </a:cubicBezTo>
                <a:cubicBezTo>
                  <a:pt x="255828" y="2314188"/>
                  <a:pt x="255828" y="2316535"/>
                  <a:pt x="255828" y="2318882"/>
                </a:cubicBezTo>
                <a:cubicBezTo>
                  <a:pt x="253481" y="2332964"/>
                  <a:pt x="253481" y="2347047"/>
                  <a:pt x="251134" y="2361129"/>
                </a:cubicBezTo>
                <a:cubicBezTo>
                  <a:pt x="251134" y="2363476"/>
                  <a:pt x="251134" y="2363476"/>
                  <a:pt x="251134" y="2365823"/>
                </a:cubicBezTo>
                <a:cubicBezTo>
                  <a:pt x="248787" y="2379905"/>
                  <a:pt x="248787" y="2393987"/>
                  <a:pt x="246440" y="2408070"/>
                </a:cubicBezTo>
                <a:cubicBezTo>
                  <a:pt x="246440" y="2408070"/>
                  <a:pt x="246440" y="2408070"/>
                  <a:pt x="246440" y="2408070"/>
                </a:cubicBezTo>
                <a:cubicBezTo>
                  <a:pt x="244093" y="2422152"/>
                  <a:pt x="244093" y="2436234"/>
                  <a:pt x="241746" y="2450317"/>
                </a:cubicBezTo>
                <a:cubicBezTo>
                  <a:pt x="241746" y="2450317"/>
                  <a:pt x="241746" y="2450317"/>
                  <a:pt x="241746" y="2450317"/>
                </a:cubicBezTo>
                <a:cubicBezTo>
                  <a:pt x="241746" y="2457358"/>
                  <a:pt x="239399" y="2466746"/>
                  <a:pt x="239399" y="2473787"/>
                </a:cubicBezTo>
                <a:cubicBezTo>
                  <a:pt x="239399" y="2473787"/>
                  <a:pt x="239399" y="2473787"/>
                  <a:pt x="239399" y="2473787"/>
                </a:cubicBezTo>
                <a:cubicBezTo>
                  <a:pt x="237052" y="2473787"/>
                  <a:pt x="232358" y="2473787"/>
                  <a:pt x="230011" y="2476134"/>
                </a:cubicBezTo>
                <a:cubicBezTo>
                  <a:pt x="225316" y="2469093"/>
                  <a:pt x="222969" y="2462052"/>
                  <a:pt x="218275" y="2455011"/>
                </a:cubicBezTo>
                <a:cubicBezTo>
                  <a:pt x="215928" y="2447969"/>
                  <a:pt x="211234" y="2443275"/>
                  <a:pt x="208887" y="2436234"/>
                </a:cubicBezTo>
                <a:cubicBezTo>
                  <a:pt x="206540" y="2431540"/>
                  <a:pt x="201846" y="2424499"/>
                  <a:pt x="199499" y="2419805"/>
                </a:cubicBezTo>
                <a:cubicBezTo>
                  <a:pt x="194805" y="2412764"/>
                  <a:pt x="192458" y="2408070"/>
                  <a:pt x="190111" y="2401028"/>
                </a:cubicBezTo>
                <a:cubicBezTo>
                  <a:pt x="187764" y="2396334"/>
                  <a:pt x="185417" y="2391640"/>
                  <a:pt x="180723" y="2386946"/>
                </a:cubicBezTo>
                <a:cubicBezTo>
                  <a:pt x="178376" y="2379905"/>
                  <a:pt x="173681" y="2375211"/>
                  <a:pt x="171334" y="2370517"/>
                </a:cubicBezTo>
                <a:cubicBezTo>
                  <a:pt x="168987" y="2365823"/>
                  <a:pt x="166640" y="2361129"/>
                  <a:pt x="164293" y="2356435"/>
                </a:cubicBezTo>
                <a:cubicBezTo>
                  <a:pt x="161946" y="2351741"/>
                  <a:pt x="157252" y="2347047"/>
                  <a:pt x="154905" y="2340005"/>
                </a:cubicBezTo>
                <a:cubicBezTo>
                  <a:pt x="152558" y="2335311"/>
                  <a:pt x="150211" y="2332964"/>
                  <a:pt x="147864" y="2328270"/>
                </a:cubicBezTo>
                <a:cubicBezTo>
                  <a:pt x="145517" y="2323576"/>
                  <a:pt x="140823" y="2318882"/>
                  <a:pt x="138476" y="2314188"/>
                </a:cubicBezTo>
                <a:cubicBezTo>
                  <a:pt x="136129" y="2311841"/>
                  <a:pt x="133782" y="2307147"/>
                  <a:pt x="131435" y="2304800"/>
                </a:cubicBezTo>
                <a:cubicBezTo>
                  <a:pt x="126741" y="2300106"/>
                  <a:pt x="124393" y="2295411"/>
                  <a:pt x="119699" y="2290717"/>
                </a:cubicBezTo>
                <a:cubicBezTo>
                  <a:pt x="117352" y="2288370"/>
                  <a:pt x="115005" y="2286023"/>
                  <a:pt x="112658" y="2283676"/>
                </a:cubicBezTo>
                <a:cubicBezTo>
                  <a:pt x="112658" y="2283676"/>
                  <a:pt x="110311" y="2281329"/>
                  <a:pt x="110311" y="2281329"/>
                </a:cubicBezTo>
                <a:cubicBezTo>
                  <a:pt x="115005" y="2276635"/>
                  <a:pt x="115005" y="2271941"/>
                  <a:pt x="115005" y="2267247"/>
                </a:cubicBezTo>
                <a:cubicBezTo>
                  <a:pt x="115005" y="2255512"/>
                  <a:pt x="105617" y="2246123"/>
                  <a:pt x="93882" y="2246123"/>
                </a:cubicBezTo>
                <a:cubicBezTo>
                  <a:pt x="86841" y="2246123"/>
                  <a:pt x="82147" y="2250818"/>
                  <a:pt x="77453" y="2255512"/>
                </a:cubicBezTo>
                <a:cubicBezTo>
                  <a:pt x="72758" y="2253165"/>
                  <a:pt x="70411" y="2253165"/>
                  <a:pt x="65717" y="2253165"/>
                </a:cubicBezTo>
                <a:cubicBezTo>
                  <a:pt x="63370" y="2253165"/>
                  <a:pt x="58676" y="2253165"/>
                  <a:pt x="56329" y="2255512"/>
                </a:cubicBezTo>
                <a:cubicBezTo>
                  <a:pt x="56329" y="2255512"/>
                  <a:pt x="53982" y="2255512"/>
                  <a:pt x="53982" y="2255512"/>
                </a:cubicBezTo>
                <a:cubicBezTo>
                  <a:pt x="51635" y="2257859"/>
                  <a:pt x="49288" y="2257859"/>
                  <a:pt x="44594" y="2260206"/>
                </a:cubicBezTo>
                <a:cubicBezTo>
                  <a:pt x="44594" y="2260206"/>
                  <a:pt x="44594" y="2260206"/>
                  <a:pt x="42247" y="2262553"/>
                </a:cubicBezTo>
                <a:cubicBezTo>
                  <a:pt x="39900" y="2264900"/>
                  <a:pt x="37553" y="2267247"/>
                  <a:pt x="35206" y="2269594"/>
                </a:cubicBezTo>
                <a:cubicBezTo>
                  <a:pt x="35206" y="2269594"/>
                  <a:pt x="35206" y="2269594"/>
                  <a:pt x="35206" y="2269594"/>
                </a:cubicBezTo>
                <a:cubicBezTo>
                  <a:pt x="35206" y="2271941"/>
                  <a:pt x="32859" y="2271941"/>
                  <a:pt x="32859" y="2274288"/>
                </a:cubicBezTo>
                <a:cubicBezTo>
                  <a:pt x="32859" y="2274288"/>
                  <a:pt x="32859" y="2274288"/>
                  <a:pt x="30512" y="2274288"/>
                </a:cubicBezTo>
                <a:cubicBezTo>
                  <a:pt x="30512" y="2271941"/>
                  <a:pt x="30512" y="2269594"/>
                  <a:pt x="30512" y="2267247"/>
                </a:cubicBezTo>
                <a:cubicBezTo>
                  <a:pt x="30512" y="2267247"/>
                  <a:pt x="32859" y="2260206"/>
                  <a:pt x="32859" y="2255512"/>
                </a:cubicBezTo>
                <a:close/>
                <a:moveTo>
                  <a:pt x="89188" y="1957437"/>
                </a:moveTo>
                <a:cubicBezTo>
                  <a:pt x="91535" y="1952743"/>
                  <a:pt x="91535" y="1950396"/>
                  <a:pt x="93882" y="1945702"/>
                </a:cubicBezTo>
                <a:cubicBezTo>
                  <a:pt x="93882" y="1943354"/>
                  <a:pt x="93882" y="1943354"/>
                  <a:pt x="96229" y="1941007"/>
                </a:cubicBezTo>
                <a:cubicBezTo>
                  <a:pt x="96229" y="1943354"/>
                  <a:pt x="96229" y="1945702"/>
                  <a:pt x="93882" y="1948049"/>
                </a:cubicBezTo>
                <a:cubicBezTo>
                  <a:pt x="91535" y="1959784"/>
                  <a:pt x="89188" y="1971519"/>
                  <a:pt x="86841" y="1983254"/>
                </a:cubicBezTo>
                <a:cubicBezTo>
                  <a:pt x="86841" y="1983254"/>
                  <a:pt x="84494" y="1983254"/>
                  <a:pt x="82147" y="1983254"/>
                </a:cubicBezTo>
                <a:cubicBezTo>
                  <a:pt x="82147" y="1983254"/>
                  <a:pt x="79800" y="1983254"/>
                  <a:pt x="79800" y="1983254"/>
                </a:cubicBezTo>
                <a:cubicBezTo>
                  <a:pt x="79800" y="1980907"/>
                  <a:pt x="82147" y="1980907"/>
                  <a:pt x="82147" y="1978560"/>
                </a:cubicBezTo>
                <a:cubicBezTo>
                  <a:pt x="82147" y="1971519"/>
                  <a:pt x="84494" y="1964478"/>
                  <a:pt x="89188" y="1957437"/>
                </a:cubicBezTo>
                <a:close/>
                <a:moveTo>
                  <a:pt x="117352" y="1861208"/>
                </a:moveTo>
                <a:cubicBezTo>
                  <a:pt x="119699" y="1849473"/>
                  <a:pt x="124393" y="1835390"/>
                  <a:pt x="126741" y="1823655"/>
                </a:cubicBezTo>
                <a:cubicBezTo>
                  <a:pt x="131435" y="1807226"/>
                  <a:pt x="136129" y="1793144"/>
                  <a:pt x="140823" y="1776714"/>
                </a:cubicBezTo>
                <a:cubicBezTo>
                  <a:pt x="145517" y="1764979"/>
                  <a:pt x="147864" y="1753244"/>
                  <a:pt x="152558" y="1739161"/>
                </a:cubicBezTo>
                <a:cubicBezTo>
                  <a:pt x="154905" y="1734467"/>
                  <a:pt x="154905" y="1729773"/>
                  <a:pt x="157252" y="1725079"/>
                </a:cubicBezTo>
                <a:cubicBezTo>
                  <a:pt x="159599" y="1718038"/>
                  <a:pt x="161946" y="1710997"/>
                  <a:pt x="164293" y="1706303"/>
                </a:cubicBezTo>
                <a:cubicBezTo>
                  <a:pt x="168987" y="1696915"/>
                  <a:pt x="171334" y="1685179"/>
                  <a:pt x="176028" y="1675791"/>
                </a:cubicBezTo>
                <a:cubicBezTo>
                  <a:pt x="178376" y="1666403"/>
                  <a:pt x="183070" y="1659362"/>
                  <a:pt x="187764" y="1649974"/>
                </a:cubicBezTo>
                <a:cubicBezTo>
                  <a:pt x="192458" y="1640586"/>
                  <a:pt x="197152" y="1628850"/>
                  <a:pt x="201846" y="1619462"/>
                </a:cubicBezTo>
                <a:cubicBezTo>
                  <a:pt x="206540" y="1610074"/>
                  <a:pt x="208887" y="1603033"/>
                  <a:pt x="213581" y="1593645"/>
                </a:cubicBezTo>
                <a:cubicBezTo>
                  <a:pt x="218275" y="1584256"/>
                  <a:pt x="222969" y="1572521"/>
                  <a:pt x="227664" y="1563133"/>
                </a:cubicBezTo>
                <a:cubicBezTo>
                  <a:pt x="232358" y="1553745"/>
                  <a:pt x="234705" y="1546704"/>
                  <a:pt x="239399" y="1537315"/>
                </a:cubicBezTo>
                <a:cubicBezTo>
                  <a:pt x="244093" y="1527927"/>
                  <a:pt x="248787" y="1516192"/>
                  <a:pt x="255828" y="1506804"/>
                </a:cubicBezTo>
                <a:cubicBezTo>
                  <a:pt x="260522" y="1499763"/>
                  <a:pt x="262869" y="1490375"/>
                  <a:pt x="267563" y="1483333"/>
                </a:cubicBezTo>
                <a:cubicBezTo>
                  <a:pt x="272257" y="1471598"/>
                  <a:pt x="279299" y="1462210"/>
                  <a:pt x="283993" y="1450475"/>
                </a:cubicBezTo>
                <a:cubicBezTo>
                  <a:pt x="283993" y="1450475"/>
                  <a:pt x="283993" y="1450475"/>
                  <a:pt x="283993" y="1450475"/>
                </a:cubicBezTo>
                <a:cubicBezTo>
                  <a:pt x="283993" y="1455169"/>
                  <a:pt x="281646" y="1457516"/>
                  <a:pt x="281646" y="1462210"/>
                </a:cubicBezTo>
                <a:cubicBezTo>
                  <a:pt x="279299" y="1471598"/>
                  <a:pt x="276951" y="1478639"/>
                  <a:pt x="276951" y="1488027"/>
                </a:cubicBezTo>
                <a:cubicBezTo>
                  <a:pt x="274604" y="1495069"/>
                  <a:pt x="274604" y="1499763"/>
                  <a:pt x="272257" y="1506804"/>
                </a:cubicBezTo>
                <a:cubicBezTo>
                  <a:pt x="269910" y="1516192"/>
                  <a:pt x="267563" y="1525580"/>
                  <a:pt x="267563" y="1534968"/>
                </a:cubicBezTo>
                <a:cubicBezTo>
                  <a:pt x="267563" y="1539662"/>
                  <a:pt x="265216" y="1546704"/>
                  <a:pt x="265216" y="1551398"/>
                </a:cubicBezTo>
                <a:cubicBezTo>
                  <a:pt x="262869" y="1563133"/>
                  <a:pt x="260522" y="1572521"/>
                  <a:pt x="258175" y="1584256"/>
                </a:cubicBezTo>
                <a:cubicBezTo>
                  <a:pt x="258175" y="1588950"/>
                  <a:pt x="255828" y="1591297"/>
                  <a:pt x="255828" y="1595992"/>
                </a:cubicBezTo>
                <a:cubicBezTo>
                  <a:pt x="251134" y="1619462"/>
                  <a:pt x="246440" y="1642933"/>
                  <a:pt x="241746" y="1664056"/>
                </a:cubicBezTo>
                <a:cubicBezTo>
                  <a:pt x="241746" y="1664056"/>
                  <a:pt x="239399" y="1664056"/>
                  <a:pt x="239399" y="1664056"/>
                </a:cubicBezTo>
                <a:cubicBezTo>
                  <a:pt x="227664" y="1664056"/>
                  <a:pt x="218275" y="1673444"/>
                  <a:pt x="218275" y="1685179"/>
                </a:cubicBezTo>
                <a:cubicBezTo>
                  <a:pt x="218275" y="1692221"/>
                  <a:pt x="220622" y="1696915"/>
                  <a:pt x="225316" y="1699262"/>
                </a:cubicBezTo>
                <a:cubicBezTo>
                  <a:pt x="220622" y="1703956"/>
                  <a:pt x="218275" y="1708650"/>
                  <a:pt x="213581" y="1713344"/>
                </a:cubicBezTo>
                <a:cubicBezTo>
                  <a:pt x="211234" y="1718038"/>
                  <a:pt x="208887" y="1720385"/>
                  <a:pt x="206540" y="1725079"/>
                </a:cubicBezTo>
                <a:cubicBezTo>
                  <a:pt x="201846" y="1732120"/>
                  <a:pt x="197152" y="1739161"/>
                  <a:pt x="192458" y="1746203"/>
                </a:cubicBezTo>
                <a:cubicBezTo>
                  <a:pt x="190111" y="1750897"/>
                  <a:pt x="187764" y="1755591"/>
                  <a:pt x="183070" y="1760285"/>
                </a:cubicBezTo>
                <a:cubicBezTo>
                  <a:pt x="178376" y="1767326"/>
                  <a:pt x="173681" y="1774367"/>
                  <a:pt x="171334" y="1781408"/>
                </a:cubicBezTo>
                <a:cubicBezTo>
                  <a:pt x="168987" y="1786102"/>
                  <a:pt x="166640" y="1790796"/>
                  <a:pt x="161946" y="1797838"/>
                </a:cubicBezTo>
                <a:cubicBezTo>
                  <a:pt x="157252" y="1804879"/>
                  <a:pt x="154905" y="1811920"/>
                  <a:pt x="150211" y="1818961"/>
                </a:cubicBezTo>
                <a:cubicBezTo>
                  <a:pt x="145517" y="1821308"/>
                  <a:pt x="143170" y="1828349"/>
                  <a:pt x="140823" y="1833043"/>
                </a:cubicBezTo>
                <a:cubicBezTo>
                  <a:pt x="138476" y="1840084"/>
                  <a:pt x="133782" y="1847126"/>
                  <a:pt x="131435" y="1856514"/>
                </a:cubicBezTo>
                <a:cubicBezTo>
                  <a:pt x="129088" y="1863555"/>
                  <a:pt x="126741" y="1868249"/>
                  <a:pt x="124393" y="1875290"/>
                </a:cubicBezTo>
                <a:cubicBezTo>
                  <a:pt x="124393" y="1877637"/>
                  <a:pt x="124393" y="1877637"/>
                  <a:pt x="122046" y="1879984"/>
                </a:cubicBezTo>
                <a:cubicBezTo>
                  <a:pt x="119699" y="1884678"/>
                  <a:pt x="117352" y="1887025"/>
                  <a:pt x="115005" y="1891719"/>
                </a:cubicBezTo>
                <a:cubicBezTo>
                  <a:pt x="112658" y="1894066"/>
                  <a:pt x="112658" y="1898761"/>
                  <a:pt x="110311" y="1901108"/>
                </a:cubicBezTo>
                <a:cubicBezTo>
                  <a:pt x="107964" y="1905802"/>
                  <a:pt x="105617" y="1912843"/>
                  <a:pt x="100923" y="1919884"/>
                </a:cubicBezTo>
                <a:cubicBezTo>
                  <a:pt x="100923" y="1919884"/>
                  <a:pt x="100923" y="1919884"/>
                  <a:pt x="100923" y="1919884"/>
                </a:cubicBezTo>
                <a:cubicBezTo>
                  <a:pt x="103270" y="1915190"/>
                  <a:pt x="103270" y="1910496"/>
                  <a:pt x="105617" y="1903455"/>
                </a:cubicBezTo>
                <a:cubicBezTo>
                  <a:pt x="107964" y="1889372"/>
                  <a:pt x="112658" y="1875290"/>
                  <a:pt x="117352" y="1861208"/>
                </a:cubicBezTo>
                <a:close/>
                <a:moveTo>
                  <a:pt x="291034" y="1417616"/>
                </a:moveTo>
                <a:cubicBezTo>
                  <a:pt x="293381" y="1408228"/>
                  <a:pt x="295728" y="1396493"/>
                  <a:pt x="298075" y="1387104"/>
                </a:cubicBezTo>
                <a:cubicBezTo>
                  <a:pt x="298075" y="1382410"/>
                  <a:pt x="300422" y="1380063"/>
                  <a:pt x="300422" y="1375369"/>
                </a:cubicBezTo>
                <a:cubicBezTo>
                  <a:pt x="300422" y="1373022"/>
                  <a:pt x="300422" y="1370675"/>
                  <a:pt x="302769" y="1368328"/>
                </a:cubicBezTo>
                <a:cubicBezTo>
                  <a:pt x="302769" y="1368328"/>
                  <a:pt x="302769" y="1368328"/>
                  <a:pt x="302769" y="1368328"/>
                </a:cubicBezTo>
                <a:cubicBezTo>
                  <a:pt x="305116" y="1363634"/>
                  <a:pt x="307463" y="1358940"/>
                  <a:pt x="312157" y="1354246"/>
                </a:cubicBezTo>
                <a:cubicBezTo>
                  <a:pt x="323892" y="1354246"/>
                  <a:pt x="330934" y="1344858"/>
                  <a:pt x="330934" y="1333122"/>
                </a:cubicBezTo>
                <a:cubicBezTo>
                  <a:pt x="330934" y="1330775"/>
                  <a:pt x="330934" y="1328428"/>
                  <a:pt x="328587" y="1326081"/>
                </a:cubicBezTo>
                <a:cubicBezTo>
                  <a:pt x="330934" y="1323734"/>
                  <a:pt x="330934" y="1321387"/>
                  <a:pt x="333281" y="1319040"/>
                </a:cubicBezTo>
                <a:cubicBezTo>
                  <a:pt x="337975" y="1311999"/>
                  <a:pt x="345016" y="1302611"/>
                  <a:pt x="349710" y="1295570"/>
                </a:cubicBezTo>
                <a:cubicBezTo>
                  <a:pt x="354404" y="1288529"/>
                  <a:pt x="359098" y="1283834"/>
                  <a:pt x="363792" y="1276793"/>
                </a:cubicBezTo>
                <a:cubicBezTo>
                  <a:pt x="366139" y="1274446"/>
                  <a:pt x="370833" y="1269752"/>
                  <a:pt x="375527" y="1267405"/>
                </a:cubicBezTo>
                <a:cubicBezTo>
                  <a:pt x="380222" y="1262711"/>
                  <a:pt x="384916" y="1258017"/>
                  <a:pt x="389610" y="1255670"/>
                </a:cubicBezTo>
                <a:cubicBezTo>
                  <a:pt x="391957" y="1253323"/>
                  <a:pt x="394304" y="1253323"/>
                  <a:pt x="396651" y="1250976"/>
                </a:cubicBezTo>
                <a:cubicBezTo>
                  <a:pt x="391957" y="1258017"/>
                  <a:pt x="389610" y="1262711"/>
                  <a:pt x="384916" y="1269752"/>
                </a:cubicBezTo>
                <a:cubicBezTo>
                  <a:pt x="377874" y="1279140"/>
                  <a:pt x="373180" y="1288529"/>
                  <a:pt x="366139" y="1300264"/>
                </a:cubicBezTo>
                <a:cubicBezTo>
                  <a:pt x="361445" y="1309652"/>
                  <a:pt x="354404" y="1316693"/>
                  <a:pt x="349710" y="1326081"/>
                </a:cubicBezTo>
                <a:cubicBezTo>
                  <a:pt x="342669" y="1335469"/>
                  <a:pt x="337975" y="1344858"/>
                  <a:pt x="333281" y="1356593"/>
                </a:cubicBezTo>
                <a:cubicBezTo>
                  <a:pt x="328587" y="1365981"/>
                  <a:pt x="323892" y="1373022"/>
                  <a:pt x="319198" y="1382410"/>
                </a:cubicBezTo>
                <a:cubicBezTo>
                  <a:pt x="314504" y="1391799"/>
                  <a:pt x="307463" y="1403534"/>
                  <a:pt x="302769" y="1412922"/>
                </a:cubicBezTo>
                <a:cubicBezTo>
                  <a:pt x="298075" y="1422310"/>
                  <a:pt x="293381" y="1429351"/>
                  <a:pt x="288687" y="1438740"/>
                </a:cubicBezTo>
                <a:cubicBezTo>
                  <a:pt x="288687" y="1438740"/>
                  <a:pt x="286340" y="1441087"/>
                  <a:pt x="286340" y="1441087"/>
                </a:cubicBezTo>
                <a:cubicBezTo>
                  <a:pt x="286340" y="1438740"/>
                  <a:pt x="286340" y="1438740"/>
                  <a:pt x="286340" y="1436392"/>
                </a:cubicBezTo>
                <a:cubicBezTo>
                  <a:pt x="288687" y="1427004"/>
                  <a:pt x="291034" y="1422310"/>
                  <a:pt x="291034" y="1417616"/>
                </a:cubicBezTo>
                <a:close/>
                <a:moveTo>
                  <a:pt x="335628" y="1297917"/>
                </a:moveTo>
                <a:cubicBezTo>
                  <a:pt x="337975" y="1293223"/>
                  <a:pt x="342669" y="1288529"/>
                  <a:pt x="345016" y="1283834"/>
                </a:cubicBezTo>
                <a:cubicBezTo>
                  <a:pt x="347363" y="1279140"/>
                  <a:pt x="352057" y="1274446"/>
                  <a:pt x="354404" y="1269752"/>
                </a:cubicBezTo>
                <a:cubicBezTo>
                  <a:pt x="356751" y="1265058"/>
                  <a:pt x="361445" y="1260364"/>
                  <a:pt x="363792" y="1255670"/>
                </a:cubicBezTo>
                <a:cubicBezTo>
                  <a:pt x="366139" y="1250976"/>
                  <a:pt x="370833" y="1246282"/>
                  <a:pt x="373180" y="1241588"/>
                </a:cubicBezTo>
                <a:cubicBezTo>
                  <a:pt x="377874" y="1236893"/>
                  <a:pt x="380222" y="1232199"/>
                  <a:pt x="384916" y="1227505"/>
                </a:cubicBezTo>
                <a:cubicBezTo>
                  <a:pt x="387263" y="1222811"/>
                  <a:pt x="391957" y="1220464"/>
                  <a:pt x="394304" y="1215770"/>
                </a:cubicBezTo>
                <a:cubicBezTo>
                  <a:pt x="398998" y="1211076"/>
                  <a:pt x="401345" y="1206382"/>
                  <a:pt x="406039" y="1201688"/>
                </a:cubicBezTo>
                <a:cubicBezTo>
                  <a:pt x="408386" y="1196994"/>
                  <a:pt x="413080" y="1194647"/>
                  <a:pt x="415427" y="1189953"/>
                </a:cubicBezTo>
                <a:cubicBezTo>
                  <a:pt x="420121" y="1185259"/>
                  <a:pt x="424815" y="1180564"/>
                  <a:pt x="427162" y="1175870"/>
                </a:cubicBezTo>
                <a:cubicBezTo>
                  <a:pt x="429509" y="1171176"/>
                  <a:pt x="434204" y="1168829"/>
                  <a:pt x="436551" y="1164135"/>
                </a:cubicBezTo>
                <a:cubicBezTo>
                  <a:pt x="436551" y="1161788"/>
                  <a:pt x="438898" y="1161788"/>
                  <a:pt x="438898" y="1161788"/>
                </a:cubicBezTo>
                <a:cubicBezTo>
                  <a:pt x="438898" y="1164135"/>
                  <a:pt x="441245" y="1166482"/>
                  <a:pt x="443592" y="1168829"/>
                </a:cubicBezTo>
                <a:cubicBezTo>
                  <a:pt x="438898" y="1173523"/>
                  <a:pt x="436551" y="1178217"/>
                  <a:pt x="431857" y="1182911"/>
                </a:cubicBezTo>
                <a:cubicBezTo>
                  <a:pt x="427162" y="1187606"/>
                  <a:pt x="422468" y="1192300"/>
                  <a:pt x="420121" y="1196994"/>
                </a:cubicBezTo>
                <a:cubicBezTo>
                  <a:pt x="413080" y="1206382"/>
                  <a:pt x="406039" y="1215770"/>
                  <a:pt x="398998" y="1225158"/>
                </a:cubicBezTo>
                <a:cubicBezTo>
                  <a:pt x="394304" y="1229852"/>
                  <a:pt x="389610" y="1236893"/>
                  <a:pt x="384916" y="1241588"/>
                </a:cubicBezTo>
                <a:cubicBezTo>
                  <a:pt x="377874" y="1248629"/>
                  <a:pt x="373180" y="1258017"/>
                  <a:pt x="366139" y="1267405"/>
                </a:cubicBezTo>
                <a:cubicBezTo>
                  <a:pt x="363792" y="1269752"/>
                  <a:pt x="361445" y="1272099"/>
                  <a:pt x="361445" y="1274446"/>
                </a:cubicBezTo>
                <a:cubicBezTo>
                  <a:pt x="359098" y="1276793"/>
                  <a:pt x="354404" y="1281487"/>
                  <a:pt x="352057" y="1283834"/>
                </a:cubicBezTo>
                <a:cubicBezTo>
                  <a:pt x="347363" y="1288529"/>
                  <a:pt x="342669" y="1293223"/>
                  <a:pt x="337975" y="1297917"/>
                </a:cubicBezTo>
                <a:cubicBezTo>
                  <a:pt x="333281" y="1302611"/>
                  <a:pt x="330934" y="1307305"/>
                  <a:pt x="326239" y="1311999"/>
                </a:cubicBezTo>
                <a:cubicBezTo>
                  <a:pt x="323892" y="1314346"/>
                  <a:pt x="321545" y="1316693"/>
                  <a:pt x="319198" y="1319040"/>
                </a:cubicBezTo>
                <a:cubicBezTo>
                  <a:pt x="319198" y="1319040"/>
                  <a:pt x="319198" y="1319040"/>
                  <a:pt x="319198" y="1319040"/>
                </a:cubicBezTo>
                <a:cubicBezTo>
                  <a:pt x="319198" y="1316693"/>
                  <a:pt x="321545" y="1316693"/>
                  <a:pt x="321545" y="1314346"/>
                </a:cubicBezTo>
                <a:cubicBezTo>
                  <a:pt x="330934" y="1309652"/>
                  <a:pt x="333281" y="1302611"/>
                  <a:pt x="335628" y="1297917"/>
                </a:cubicBezTo>
                <a:close/>
                <a:moveTo>
                  <a:pt x="525738" y="1086683"/>
                </a:moveTo>
                <a:cubicBezTo>
                  <a:pt x="528085" y="1084335"/>
                  <a:pt x="530433" y="1081988"/>
                  <a:pt x="532780" y="1079641"/>
                </a:cubicBezTo>
                <a:cubicBezTo>
                  <a:pt x="537474" y="1074947"/>
                  <a:pt x="544515" y="1070253"/>
                  <a:pt x="551556" y="1065559"/>
                </a:cubicBezTo>
                <a:cubicBezTo>
                  <a:pt x="553903" y="1063212"/>
                  <a:pt x="556250" y="1063212"/>
                  <a:pt x="558597" y="1060865"/>
                </a:cubicBezTo>
                <a:cubicBezTo>
                  <a:pt x="565638" y="1053824"/>
                  <a:pt x="575026" y="1049130"/>
                  <a:pt x="582068" y="1044436"/>
                </a:cubicBezTo>
                <a:cubicBezTo>
                  <a:pt x="582068" y="1044436"/>
                  <a:pt x="582068" y="1044436"/>
                  <a:pt x="582068" y="1044436"/>
                </a:cubicBezTo>
                <a:cubicBezTo>
                  <a:pt x="598497" y="1032700"/>
                  <a:pt x="614926" y="1020965"/>
                  <a:pt x="633703" y="1011577"/>
                </a:cubicBezTo>
                <a:cubicBezTo>
                  <a:pt x="636050" y="1011577"/>
                  <a:pt x="636050" y="1009230"/>
                  <a:pt x="638397" y="1009230"/>
                </a:cubicBezTo>
                <a:cubicBezTo>
                  <a:pt x="645438" y="1004536"/>
                  <a:pt x="652479" y="1002189"/>
                  <a:pt x="659520" y="997495"/>
                </a:cubicBezTo>
                <a:cubicBezTo>
                  <a:pt x="661867" y="995148"/>
                  <a:pt x="664214" y="995148"/>
                  <a:pt x="666561" y="992801"/>
                </a:cubicBezTo>
                <a:cubicBezTo>
                  <a:pt x="666561" y="992801"/>
                  <a:pt x="668908" y="992801"/>
                  <a:pt x="668908" y="992801"/>
                </a:cubicBezTo>
                <a:cubicBezTo>
                  <a:pt x="671255" y="995148"/>
                  <a:pt x="671255" y="997495"/>
                  <a:pt x="673602" y="997495"/>
                </a:cubicBezTo>
                <a:cubicBezTo>
                  <a:pt x="668908" y="1002189"/>
                  <a:pt x="666561" y="1006883"/>
                  <a:pt x="661867" y="1011577"/>
                </a:cubicBezTo>
                <a:cubicBezTo>
                  <a:pt x="657173" y="1018618"/>
                  <a:pt x="650132" y="1025659"/>
                  <a:pt x="645438" y="1035047"/>
                </a:cubicBezTo>
                <a:cubicBezTo>
                  <a:pt x="638397" y="1044436"/>
                  <a:pt x="631355" y="1053824"/>
                  <a:pt x="624314" y="1065559"/>
                </a:cubicBezTo>
                <a:cubicBezTo>
                  <a:pt x="619620" y="1072600"/>
                  <a:pt x="612579" y="1081988"/>
                  <a:pt x="607885" y="1089030"/>
                </a:cubicBezTo>
                <a:cubicBezTo>
                  <a:pt x="600844" y="1098418"/>
                  <a:pt x="596150" y="1105459"/>
                  <a:pt x="589109" y="1114847"/>
                </a:cubicBezTo>
                <a:cubicBezTo>
                  <a:pt x="575026" y="1135970"/>
                  <a:pt x="558597" y="1159441"/>
                  <a:pt x="544515" y="1182911"/>
                </a:cubicBezTo>
                <a:cubicBezTo>
                  <a:pt x="542168" y="1180564"/>
                  <a:pt x="537474" y="1180564"/>
                  <a:pt x="535127" y="1180564"/>
                </a:cubicBezTo>
                <a:cubicBezTo>
                  <a:pt x="523391" y="1180564"/>
                  <a:pt x="514003" y="1189953"/>
                  <a:pt x="514003" y="1201688"/>
                </a:cubicBezTo>
                <a:cubicBezTo>
                  <a:pt x="514003" y="1201688"/>
                  <a:pt x="514003" y="1204035"/>
                  <a:pt x="514003" y="1204035"/>
                </a:cubicBezTo>
                <a:cubicBezTo>
                  <a:pt x="511656" y="1204035"/>
                  <a:pt x="506962" y="1204035"/>
                  <a:pt x="504615" y="1206382"/>
                </a:cubicBezTo>
                <a:cubicBezTo>
                  <a:pt x="502268" y="1206382"/>
                  <a:pt x="497574" y="1208729"/>
                  <a:pt x="495227" y="1208729"/>
                </a:cubicBezTo>
                <a:cubicBezTo>
                  <a:pt x="488186" y="1211076"/>
                  <a:pt x="483492" y="1211076"/>
                  <a:pt x="476450" y="1213423"/>
                </a:cubicBezTo>
                <a:cubicBezTo>
                  <a:pt x="471756" y="1215770"/>
                  <a:pt x="469409" y="1215770"/>
                  <a:pt x="464715" y="1218117"/>
                </a:cubicBezTo>
                <a:cubicBezTo>
                  <a:pt x="460021" y="1220464"/>
                  <a:pt x="452980" y="1222811"/>
                  <a:pt x="448286" y="1225158"/>
                </a:cubicBezTo>
                <a:cubicBezTo>
                  <a:pt x="445939" y="1225158"/>
                  <a:pt x="443592" y="1227505"/>
                  <a:pt x="441245" y="1227505"/>
                </a:cubicBezTo>
                <a:cubicBezTo>
                  <a:pt x="445939" y="1211076"/>
                  <a:pt x="450633" y="1196994"/>
                  <a:pt x="455327" y="1182911"/>
                </a:cubicBezTo>
                <a:cubicBezTo>
                  <a:pt x="457674" y="1182911"/>
                  <a:pt x="457674" y="1182911"/>
                  <a:pt x="460021" y="1182911"/>
                </a:cubicBezTo>
                <a:cubicBezTo>
                  <a:pt x="471756" y="1182911"/>
                  <a:pt x="481145" y="1173523"/>
                  <a:pt x="481145" y="1161788"/>
                </a:cubicBezTo>
                <a:cubicBezTo>
                  <a:pt x="481145" y="1154747"/>
                  <a:pt x="478797" y="1150053"/>
                  <a:pt x="474103" y="1147706"/>
                </a:cubicBezTo>
                <a:cubicBezTo>
                  <a:pt x="483492" y="1135970"/>
                  <a:pt x="492880" y="1124235"/>
                  <a:pt x="502268" y="1114847"/>
                </a:cubicBezTo>
                <a:cubicBezTo>
                  <a:pt x="504615" y="1112500"/>
                  <a:pt x="506962" y="1110153"/>
                  <a:pt x="509309" y="1107806"/>
                </a:cubicBezTo>
                <a:cubicBezTo>
                  <a:pt x="516350" y="1093724"/>
                  <a:pt x="521044" y="1091377"/>
                  <a:pt x="525738" y="1086683"/>
                </a:cubicBezTo>
                <a:close/>
                <a:moveTo>
                  <a:pt x="851978" y="760443"/>
                </a:moveTo>
                <a:cubicBezTo>
                  <a:pt x="859019" y="753402"/>
                  <a:pt x="866060" y="748708"/>
                  <a:pt x="873101" y="741667"/>
                </a:cubicBezTo>
                <a:cubicBezTo>
                  <a:pt x="882489" y="734626"/>
                  <a:pt x="891878" y="727584"/>
                  <a:pt x="901266" y="718196"/>
                </a:cubicBezTo>
                <a:cubicBezTo>
                  <a:pt x="908307" y="713502"/>
                  <a:pt x="915348" y="706461"/>
                  <a:pt x="922389" y="701767"/>
                </a:cubicBezTo>
                <a:cubicBezTo>
                  <a:pt x="931777" y="694726"/>
                  <a:pt x="941166" y="685338"/>
                  <a:pt x="952901" y="678296"/>
                </a:cubicBezTo>
                <a:cubicBezTo>
                  <a:pt x="955248" y="678296"/>
                  <a:pt x="955248" y="675949"/>
                  <a:pt x="957595" y="675949"/>
                </a:cubicBezTo>
                <a:cubicBezTo>
                  <a:pt x="938819" y="706461"/>
                  <a:pt x="920042" y="739320"/>
                  <a:pt x="901266" y="774525"/>
                </a:cubicBezTo>
                <a:cubicBezTo>
                  <a:pt x="901266" y="776872"/>
                  <a:pt x="898919" y="779219"/>
                  <a:pt x="898919" y="781566"/>
                </a:cubicBezTo>
                <a:cubicBezTo>
                  <a:pt x="898919" y="781566"/>
                  <a:pt x="898919" y="783914"/>
                  <a:pt x="896572" y="783914"/>
                </a:cubicBezTo>
                <a:cubicBezTo>
                  <a:pt x="889531" y="783914"/>
                  <a:pt x="884837" y="783914"/>
                  <a:pt x="877795" y="786261"/>
                </a:cubicBezTo>
                <a:cubicBezTo>
                  <a:pt x="873101" y="786261"/>
                  <a:pt x="868407" y="788608"/>
                  <a:pt x="863713" y="788608"/>
                </a:cubicBezTo>
                <a:cubicBezTo>
                  <a:pt x="856672" y="790955"/>
                  <a:pt x="847284" y="790955"/>
                  <a:pt x="840243" y="793302"/>
                </a:cubicBezTo>
                <a:cubicBezTo>
                  <a:pt x="835549" y="793302"/>
                  <a:pt x="830854" y="795649"/>
                  <a:pt x="826160" y="795649"/>
                </a:cubicBezTo>
                <a:cubicBezTo>
                  <a:pt x="826160" y="795649"/>
                  <a:pt x="823813" y="795649"/>
                  <a:pt x="823813" y="795649"/>
                </a:cubicBezTo>
                <a:cubicBezTo>
                  <a:pt x="823813" y="793302"/>
                  <a:pt x="821466" y="790955"/>
                  <a:pt x="819119" y="788608"/>
                </a:cubicBezTo>
                <a:cubicBezTo>
                  <a:pt x="821466" y="786261"/>
                  <a:pt x="823813" y="783914"/>
                  <a:pt x="828507" y="781566"/>
                </a:cubicBezTo>
                <a:cubicBezTo>
                  <a:pt x="833201" y="774525"/>
                  <a:pt x="842590" y="767484"/>
                  <a:pt x="851978" y="760443"/>
                </a:cubicBezTo>
                <a:close/>
                <a:moveTo>
                  <a:pt x="999842" y="640744"/>
                </a:moveTo>
                <a:cubicBezTo>
                  <a:pt x="1004536" y="636050"/>
                  <a:pt x="1011577" y="633703"/>
                  <a:pt x="1016271" y="629008"/>
                </a:cubicBezTo>
                <a:cubicBezTo>
                  <a:pt x="1028006" y="619620"/>
                  <a:pt x="1039742" y="612579"/>
                  <a:pt x="1051477" y="603191"/>
                </a:cubicBezTo>
                <a:cubicBezTo>
                  <a:pt x="1053824" y="600844"/>
                  <a:pt x="1058518" y="598497"/>
                  <a:pt x="1060865" y="596150"/>
                </a:cubicBezTo>
                <a:cubicBezTo>
                  <a:pt x="1105459" y="565638"/>
                  <a:pt x="1150053" y="535127"/>
                  <a:pt x="1196994" y="506962"/>
                </a:cubicBezTo>
                <a:cubicBezTo>
                  <a:pt x="1201688" y="504615"/>
                  <a:pt x="1206382" y="499921"/>
                  <a:pt x="1211076" y="497574"/>
                </a:cubicBezTo>
                <a:cubicBezTo>
                  <a:pt x="1222811" y="490533"/>
                  <a:pt x="1232199" y="483492"/>
                  <a:pt x="1243935" y="478797"/>
                </a:cubicBezTo>
                <a:cubicBezTo>
                  <a:pt x="1250976" y="474103"/>
                  <a:pt x="1258017" y="469409"/>
                  <a:pt x="1265058" y="467062"/>
                </a:cubicBezTo>
                <a:cubicBezTo>
                  <a:pt x="1265058" y="467062"/>
                  <a:pt x="1265058" y="467062"/>
                  <a:pt x="1265058" y="467062"/>
                </a:cubicBezTo>
                <a:cubicBezTo>
                  <a:pt x="1267405" y="478797"/>
                  <a:pt x="1267405" y="492880"/>
                  <a:pt x="1269752" y="506962"/>
                </a:cubicBezTo>
                <a:cubicBezTo>
                  <a:pt x="1269752" y="509309"/>
                  <a:pt x="1269752" y="511656"/>
                  <a:pt x="1269752" y="514003"/>
                </a:cubicBezTo>
                <a:cubicBezTo>
                  <a:pt x="1260364" y="516350"/>
                  <a:pt x="1253323" y="523391"/>
                  <a:pt x="1253323" y="532780"/>
                </a:cubicBezTo>
                <a:cubicBezTo>
                  <a:pt x="1253323" y="537474"/>
                  <a:pt x="1255670" y="539821"/>
                  <a:pt x="1255670" y="542168"/>
                </a:cubicBezTo>
                <a:cubicBezTo>
                  <a:pt x="1225158" y="563291"/>
                  <a:pt x="1192300" y="584415"/>
                  <a:pt x="1161788" y="605538"/>
                </a:cubicBezTo>
                <a:cubicBezTo>
                  <a:pt x="1152400" y="612579"/>
                  <a:pt x="1145359" y="617273"/>
                  <a:pt x="1135971" y="624314"/>
                </a:cubicBezTo>
                <a:cubicBezTo>
                  <a:pt x="1126582" y="631355"/>
                  <a:pt x="1117194" y="638397"/>
                  <a:pt x="1107806" y="645438"/>
                </a:cubicBezTo>
                <a:cubicBezTo>
                  <a:pt x="1098418" y="652479"/>
                  <a:pt x="1086683" y="661867"/>
                  <a:pt x="1077294" y="668908"/>
                </a:cubicBezTo>
                <a:cubicBezTo>
                  <a:pt x="1070253" y="673602"/>
                  <a:pt x="1063212" y="680643"/>
                  <a:pt x="1053824" y="685338"/>
                </a:cubicBezTo>
                <a:cubicBezTo>
                  <a:pt x="1044436" y="692379"/>
                  <a:pt x="1032700" y="701767"/>
                  <a:pt x="1023312" y="711155"/>
                </a:cubicBezTo>
                <a:cubicBezTo>
                  <a:pt x="1016271" y="715849"/>
                  <a:pt x="1009230" y="722890"/>
                  <a:pt x="1002189" y="727584"/>
                </a:cubicBezTo>
                <a:cubicBezTo>
                  <a:pt x="992801" y="734626"/>
                  <a:pt x="981065" y="744014"/>
                  <a:pt x="971677" y="753402"/>
                </a:cubicBezTo>
                <a:cubicBezTo>
                  <a:pt x="964636" y="760443"/>
                  <a:pt x="957595" y="765137"/>
                  <a:pt x="950554" y="772178"/>
                </a:cubicBezTo>
                <a:cubicBezTo>
                  <a:pt x="948207" y="774525"/>
                  <a:pt x="945860" y="776872"/>
                  <a:pt x="941166" y="779219"/>
                </a:cubicBezTo>
                <a:cubicBezTo>
                  <a:pt x="929430" y="779219"/>
                  <a:pt x="920042" y="779219"/>
                  <a:pt x="908307" y="779219"/>
                </a:cubicBezTo>
                <a:cubicBezTo>
                  <a:pt x="903613" y="779219"/>
                  <a:pt x="901266" y="779219"/>
                  <a:pt x="896572" y="779219"/>
                </a:cubicBezTo>
                <a:cubicBezTo>
                  <a:pt x="894225" y="779219"/>
                  <a:pt x="894225" y="779219"/>
                  <a:pt x="891878" y="779219"/>
                </a:cubicBezTo>
                <a:cubicBezTo>
                  <a:pt x="894225" y="774525"/>
                  <a:pt x="896572" y="769831"/>
                  <a:pt x="901266" y="762790"/>
                </a:cubicBezTo>
                <a:cubicBezTo>
                  <a:pt x="903613" y="758096"/>
                  <a:pt x="905960" y="753402"/>
                  <a:pt x="908307" y="748708"/>
                </a:cubicBezTo>
                <a:cubicBezTo>
                  <a:pt x="913001" y="741667"/>
                  <a:pt x="917695" y="732279"/>
                  <a:pt x="922389" y="725237"/>
                </a:cubicBezTo>
                <a:cubicBezTo>
                  <a:pt x="924736" y="720543"/>
                  <a:pt x="927083" y="715849"/>
                  <a:pt x="929430" y="711155"/>
                </a:cubicBezTo>
                <a:cubicBezTo>
                  <a:pt x="934124" y="704114"/>
                  <a:pt x="938819" y="694726"/>
                  <a:pt x="943513" y="687685"/>
                </a:cubicBezTo>
                <a:cubicBezTo>
                  <a:pt x="945860" y="682991"/>
                  <a:pt x="948207" y="678296"/>
                  <a:pt x="950554" y="673602"/>
                </a:cubicBezTo>
                <a:cubicBezTo>
                  <a:pt x="952901" y="671255"/>
                  <a:pt x="952901" y="668908"/>
                  <a:pt x="955248" y="666561"/>
                </a:cubicBezTo>
                <a:cubicBezTo>
                  <a:pt x="959942" y="664214"/>
                  <a:pt x="962289" y="661867"/>
                  <a:pt x="966983" y="657173"/>
                </a:cubicBezTo>
                <a:cubicBezTo>
                  <a:pt x="978718" y="657173"/>
                  <a:pt x="990454" y="650132"/>
                  <a:pt x="999842" y="640744"/>
                </a:cubicBezTo>
                <a:close/>
                <a:moveTo>
                  <a:pt x="1330775" y="492880"/>
                </a:moveTo>
                <a:cubicBezTo>
                  <a:pt x="1340164" y="485839"/>
                  <a:pt x="1349552" y="478797"/>
                  <a:pt x="1358940" y="471756"/>
                </a:cubicBezTo>
                <a:cubicBezTo>
                  <a:pt x="1368328" y="464715"/>
                  <a:pt x="1375369" y="457674"/>
                  <a:pt x="1384757" y="452980"/>
                </a:cubicBezTo>
                <a:cubicBezTo>
                  <a:pt x="1394146" y="445939"/>
                  <a:pt x="1403534" y="438898"/>
                  <a:pt x="1412922" y="431857"/>
                </a:cubicBezTo>
                <a:cubicBezTo>
                  <a:pt x="1419963" y="424815"/>
                  <a:pt x="1429351" y="420121"/>
                  <a:pt x="1436392" y="413080"/>
                </a:cubicBezTo>
                <a:cubicBezTo>
                  <a:pt x="1445781" y="406039"/>
                  <a:pt x="1455169" y="398998"/>
                  <a:pt x="1464557" y="391957"/>
                </a:cubicBezTo>
                <a:cubicBezTo>
                  <a:pt x="1471598" y="387263"/>
                  <a:pt x="1480986" y="380222"/>
                  <a:pt x="1488028" y="375527"/>
                </a:cubicBezTo>
                <a:cubicBezTo>
                  <a:pt x="1497416" y="368486"/>
                  <a:pt x="1506804" y="363792"/>
                  <a:pt x="1516192" y="356751"/>
                </a:cubicBezTo>
                <a:cubicBezTo>
                  <a:pt x="1523233" y="352057"/>
                  <a:pt x="1532621" y="345016"/>
                  <a:pt x="1539662" y="340322"/>
                </a:cubicBezTo>
                <a:cubicBezTo>
                  <a:pt x="1546704" y="335628"/>
                  <a:pt x="1556092" y="330934"/>
                  <a:pt x="1563133" y="326239"/>
                </a:cubicBezTo>
                <a:cubicBezTo>
                  <a:pt x="1567827" y="323892"/>
                  <a:pt x="1572521" y="321545"/>
                  <a:pt x="1579562" y="319198"/>
                </a:cubicBezTo>
                <a:cubicBezTo>
                  <a:pt x="1588950" y="314504"/>
                  <a:pt x="1598339" y="312157"/>
                  <a:pt x="1607727" y="307463"/>
                </a:cubicBezTo>
                <a:cubicBezTo>
                  <a:pt x="1617115" y="302769"/>
                  <a:pt x="1626503" y="300422"/>
                  <a:pt x="1638239" y="295728"/>
                </a:cubicBezTo>
                <a:cubicBezTo>
                  <a:pt x="1642933" y="293381"/>
                  <a:pt x="1647627" y="293381"/>
                  <a:pt x="1649974" y="291034"/>
                </a:cubicBezTo>
                <a:cubicBezTo>
                  <a:pt x="1649974" y="293381"/>
                  <a:pt x="1652321" y="293381"/>
                  <a:pt x="1652321" y="295728"/>
                </a:cubicBezTo>
                <a:cubicBezTo>
                  <a:pt x="1652321" y="295728"/>
                  <a:pt x="1649974" y="298075"/>
                  <a:pt x="1649974" y="298075"/>
                </a:cubicBezTo>
                <a:cubicBezTo>
                  <a:pt x="1645280" y="302769"/>
                  <a:pt x="1638239" y="307463"/>
                  <a:pt x="1633544" y="309810"/>
                </a:cubicBezTo>
                <a:cubicBezTo>
                  <a:pt x="1628850" y="314504"/>
                  <a:pt x="1621809" y="319198"/>
                  <a:pt x="1617115" y="323892"/>
                </a:cubicBezTo>
                <a:cubicBezTo>
                  <a:pt x="1612421" y="328586"/>
                  <a:pt x="1607727" y="333281"/>
                  <a:pt x="1600686" y="337975"/>
                </a:cubicBezTo>
                <a:cubicBezTo>
                  <a:pt x="1595992" y="342669"/>
                  <a:pt x="1588950" y="347363"/>
                  <a:pt x="1584256" y="352057"/>
                </a:cubicBezTo>
                <a:cubicBezTo>
                  <a:pt x="1579562" y="356751"/>
                  <a:pt x="1574868" y="361445"/>
                  <a:pt x="1570174" y="366139"/>
                </a:cubicBezTo>
                <a:cubicBezTo>
                  <a:pt x="1565480" y="370833"/>
                  <a:pt x="1558439" y="375527"/>
                  <a:pt x="1553745" y="380222"/>
                </a:cubicBezTo>
                <a:cubicBezTo>
                  <a:pt x="1549051" y="384916"/>
                  <a:pt x="1544357" y="389610"/>
                  <a:pt x="1539662" y="394304"/>
                </a:cubicBezTo>
                <a:cubicBezTo>
                  <a:pt x="1534968" y="398998"/>
                  <a:pt x="1527927" y="406039"/>
                  <a:pt x="1523233" y="410733"/>
                </a:cubicBezTo>
                <a:cubicBezTo>
                  <a:pt x="1518539" y="415427"/>
                  <a:pt x="1513845" y="420121"/>
                  <a:pt x="1509151" y="424815"/>
                </a:cubicBezTo>
                <a:cubicBezTo>
                  <a:pt x="1502110" y="429510"/>
                  <a:pt x="1497416" y="436551"/>
                  <a:pt x="1490375" y="441245"/>
                </a:cubicBezTo>
                <a:cubicBezTo>
                  <a:pt x="1485680" y="445939"/>
                  <a:pt x="1480986" y="450633"/>
                  <a:pt x="1476292" y="455327"/>
                </a:cubicBezTo>
                <a:cubicBezTo>
                  <a:pt x="1469251" y="462368"/>
                  <a:pt x="1464557" y="467062"/>
                  <a:pt x="1457516" y="474103"/>
                </a:cubicBezTo>
                <a:cubicBezTo>
                  <a:pt x="1455169" y="476450"/>
                  <a:pt x="1450475" y="481145"/>
                  <a:pt x="1448128" y="483492"/>
                </a:cubicBezTo>
                <a:cubicBezTo>
                  <a:pt x="1445781" y="483492"/>
                  <a:pt x="1443434" y="485839"/>
                  <a:pt x="1441087" y="485839"/>
                </a:cubicBezTo>
                <a:cubicBezTo>
                  <a:pt x="1434045" y="488186"/>
                  <a:pt x="1424657" y="490533"/>
                  <a:pt x="1417616" y="492880"/>
                </a:cubicBezTo>
                <a:cubicBezTo>
                  <a:pt x="1410575" y="495227"/>
                  <a:pt x="1401187" y="497574"/>
                  <a:pt x="1394146" y="499921"/>
                </a:cubicBezTo>
                <a:cubicBezTo>
                  <a:pt x="1387104" y="502268"/>
                  <a:pt x="1377716" y="504615"/>
                  <a:pt x="1370675" y="506962"/>
                </a:cubicBezTo>
                <a:cubicBezTo>
                  <a:pt x="1363634" y="509309"/>
                  <a:pt x="1354246" y="511656"/>
                  <a:pt x="1347205" y="514003"/>
                </a:cubicBezTo>
                <a:cubicBezTo>
                  <a:pt x="1340164" y="516350"/>
                  <a:pt x="1330775" y="518697"/>
                  <a:pt x="1323734" y="523391"/>
                </a:cubicBezTo>
                <a:cubicBezTo>
                  <a:pt x="1316693" y="525738"/>
                  <a:pt x="1307305" y="528085"/>
                  <a:pt x="1300264" y="532780"/>
                </a:cubicBezTo>
                <a:cubicBezTo>
                  <a:pt x="1297917" y="532780"/>
                  <a:pt x="1295570" y="535127"/>
                  <a:pt x="1293223" y="535127"/>
                </a:cubicBezTo>
                <a:cubicBezTo>
                  <a:pt x="1293223" y="532780"/>
                  <a:pt x="1290876" y="532780"/>
                  <a:pt x="1290876" y="530433"/>
                </a:cubicBezTo>
                <a:cubicBezTo>
                  <a:pt x="1295570" y="525738"/>
                  <a:pt x="1300264" y="523391"/>
                  <a:pt x="1304958" y="518697"/>
                </a:cubicBezTo>
                <a:cubicBezTo>
                  <a:pt x="1314346" y="506962"/>
                  <a:pt x="1321387" y="499921"/>
                  <a:pt x="1330775" y="492880"/>
                </a:cubicBezTo>
                <a:close/>
                <a:moveTo>
                  <a:pt x="1722732" y="258175"/>
                </a:moveTo>
                <a:cubicBezTo>
                  <a:pt x="1732120" y="253481"/>
                  <a:pt x="1741508" y="251134"/>
                  <a:pt x="1750897" y="246440"/>
                </a:cubicBezTo>
                <a:cubicBezTo>
                  <a:pt x="1757938" y="244093"/>
                  <a:pt x="1764979" y="241746"/>
                  <a:pt x="1772020" y="237052"/>
                </a:cubicBezTo>
                <a:cubicBezTo>
                  <a:pt x="1781408" y="234705"/>
                  <a:pt x="1790797" y="230011"/>
                  <a:pt x="1800185" y="227664"/>
                </a:cubicBezTo>
                <a:cubicBezTo>
                  <a:pt x="1807226" y="225316"/>
                  <a:pt x="1814267" y="222969"/>
                  <a:pt x="1823655" y="218275"/>
                </a:cubicBezTo>
                <a:cubicBezTo>
                  <a:pt x="1833043" y="215928"/>
                  <a:pt x="1842431" y="211234"/>
                  <a:pt x="1849473" y="208887"/>
                </a:cubicBezTo>
                <a:cubicBezTo>
                  <a:pt x="1856514" y="206540"/>
                  <a:pt x="1865902" y="204193"/>
                  <a:pt x="1872943" y="201846"/>
                </a:cubicBezTo>
                <a:cubicBezTo>
                  <a:pt x="1882331" y="199499"/>
                  <a:pt x="1891719" y="197152"/>
                  <a:pt x="1898761" y="192458"/>
                </a:cubicBezTo>
                <a:cubicBezTo>
                  <a:pt x="1905802" y="190111"/>
                  <a:pt x="1915190" y="187764"/>
                  <a:pt x="1922231" y="185417"/>
                </a:cubicBezTo>
                <a:cubicBezTo>
                  <a:pt x="1931619" y="183070"/>
                  <a:pt x="1941007" y="180723"/>
                  <a:pt x="1948049" y="178376"/>
                </a:cubicBezTo>
                <a:cubicBezTo>
                  <a:pt x="1955090" y="176028"/>
                  <a:pt x="1964478" y="173681"/>
                  <a:pt x="1971519" y="171334"/>
                </a:cubicBezTo>
                <a:cubicBezTo>
                  <a:pt x="1980907" y="168987"/>
                  <a:pt x="1987948" y="166640"/>
                  <a:pt x="1997336" y="164293"/>
                </a:cubicBezTo>
                <a:cubicBezTo>
                  <a:pt x="2004378" y="161946"/>
                  <a:pt x="2013766" y="159599"/>
                  <a:pt x="2023154" y="157252"/>
                </a:cubicBezTo>
                <a:cubicBezTo>
                  <a:pt x="2032542" y="154905"/>
                  <a:pt x="2039583" y="152558"/>
                  <a:pt x="2048972" y="150211"/>
                </a:cubicBezTo>
                <a:cubicBezTo>
                  <a:pt x="2058360" y="147864"/>
                  <a:pt x="2065401" y="145517"/>
                  <a:pt x="2074789" y="143170"/>
                </a:cubicBezTo>
                <a:cubicBezTo>
                  <a:pt x="2084177" y="140823"/>
                  <a:pt x="2091218" y="138476"/>
                  <a:pt x="2100607" y="138476"/>
                </a:cubicBezTo>
                <a:cubicBezTo>
                  <a:pt x="2109995" y="136129"/>
                  <a:pt x="2117036" y="133782"/>
                  <a:pt x="2126424" y="131435"/>
                </a:cubicBezTo>
                <a:cubicBezTo>
                  <a:pt x="2133465" y="129088"/>
                  <a:pt x="2142854" y="129088"/>
                  <a:pt x="2149895" y="126741"/>
                </a:cubicBezTo>
                <a:cubicBezTo>
                  <a:pt x="2159283" y="124393"/>
                  <a:pt x="2168671" y="122046"/>
                  <a:pt x="2175712" y="122046"/>
                </a:cubicBezTo>
                <a:cubicBezTo>
                  <a:pt x="2182753" y="119699"/>
                  <a:pt x="2189794" y="119699"/>
                  <a:pt x="2199183" y="117352"/>
                </a:cubicBezTo>
                <a:cubicBezTo>
                  <a:pt x="2203877" y="117352"/>
                  <a:pt x="2208571" y="115005"/>
                  <a:pt x="2215612" y="115005"/>
                </a:cubicBezTo>
                <a:cubicBezTo>
                  <a:pt x="2234388" y="129088"/>
                  <a:pt x="2253165" y="143170"/>
                  <a:pt x="2271941" y="159599"/>
                </a:cubicBezTo>
                <a:cubicBezTo>
                  <a:pt x="2271941" y="159599"/>
                  <a:pt x="2274288" y="161946"/>
                  <a:pt x="2274288" y="161946"/>
                </a:cubicBezTo>
                <a:cubicBezTo>
                  <a:pt x="2278982" y="166640"/>
                  <a:pt x="2286023" y="173681"/>
                  <a:pt x="2290717" y="178376"/>
                </a:cubicBezTo>
                <a:cubicBezTo>
                  <a:pt x="2293064" y="180723"/>
                  <a:pt x="2293064" y="180723"/>
                  <a:pt x="2295412" y="183070"/>
                </a:cubicBezTo>
                <a:cubicBezTo>
                  <a:pt x="2300106" y="187764"/>
                  <a:pt x="2304800" y="194805"/>
                  <a:pt x="2311841" y="199499"/>
                </a:cubicBezTo>
                <a:cubicBezTo>
                  <a:pt x="2314188" y="201846"/>
                  <a:pt x="2316535" y="204193"/>
                  <a:pt x="2316535" y="206540"/>
                </a:cubicBezTo>
                <a:cubicBezTo>
                  <a:pt x="2321229" y="211234"/>
                  <a:pt x="2325923" y="215928"/>
                  <a:pt x="2330617" y="222969"/>
                </a:cubicBezTo>
                <a:cubicBezTo>
                  <a:pt x="2332964" y="225316"/>
                  <a:pt x="2335311" y="227664"/>
                  <a:pt x="2337658" y="232358"/>
                </a:cubicBezTo>
                <a:cubicBezTo>
                  <a:pt x="2342352" y="237052"/>
                  <a:pt x="2344699" y="241746"/>
                  <a:pt x="2349394" y="246440"/>
                </a:cubicBezTo>
                <a:cubicBezTo>
                  <a:pt x="2351741" y="248787"/>
                  <a:pt x="2351741" y="251134"/>
                  <a:pt x="2354088" y="251134"/>
                </a:cubicBezTo>
                <a:cubicBezTo>
                  <a:pt x="2351741" y="251134"/>
                  <a:pt x="2347047" y="251134"/>
                  <a:pt x="2344699" y="251134"/>
                </a:cubicBezTo>
                <a:cubicBezTo>
                  <a:pt x="2330617" y="248787"/>
                  <a:pt x="2316535" y="248787"/>
                  <a:pt x="2304800" y="246440"/>
                </a:cubicBezTo>
                <a:cubicBezTo>
                  <a:pt x="2297759" y="246440"/>
                  <a:pt x="2290717" y="246440"/>
                  <a:pt x="2283676" y="244093"/>
                </a:cubicBezTo>
                <a:cubicBezTo>
                  <a:pt x="2267247" y="241746"/>
                  <a:pt x="2250818" y="241746"/>
                  <a:pt x="2234388" y="239399"/>
                </a:cubicBezTo>
                <a:cubicBezTo>
                  <a:pt x="2227347" y="239399"/>
                  <a:pt x="2220306" y="239399"/>
                  <a:pt x="2210918" y="239399"/>
                </a:cubicBezTo>
                <a:cubicBezTo>
                  <a:pt x="2194488" y="239399"/>
                  <a:pt x="2178059" y="237052"/>
                  <a:pt x="2163977" y="237052"/>
                </a:cubicBezTo>
                <a:cubicBezTo>
                  <a:pt x="2140506" y="237052"/>
                  <a:pt x="2117036" y="237052"/>
                  <a:pt x="2093565" y="237052"/>
                </a:cubicBezTo>
                <a:cubicBezTo>
                  <a:pt x="2074789" y="237052"/>
                  <a:pt x="2058360" y="237052"/>
                  <a:pt x="2039583" y="237052"/>
                </a:cubicBezTo>
                <a:cubicBezTo>
                  <a:pt x="2032542" y="237052"/>
                  <a:pt x="2027848" y="237052"/>
                  <a:pt x="2020807" y="237052"/>
                </a:cubicBezTo>
                <a:cubicBezTo>
                  <a:pt x="2009072" y="237052"/>
                  <a:pt x="1997336" y="237052"/>
                  <a:pt x="1985601" y="239399"/>
                </a:cubicBezTo>
                <a:cubicBezTo>
                  <a:pt x="1978560" y="239399"/>
                  <a:pt x="1971519" y="239399"/>
                  <a:pt x="1964478" y="241746"/>
                </a:cubicBezTo>
                <a:cubicBezTo>
                  <a:pt x="1955090" y="241746"/>
                  <a:pt x="1943355" y="241746"/>
                  <a:pt x="1933966" y="244093"/>
                </a:cubicBezTo>
                <a:cubicBezTo>
                  <a:pt x="1926925" y="244093"/>
                  <a:pt x="1917537" y="246440"/>
                  <a:pt x="1910496" y="246440"/>
                </a:cubicBezTo>
                <a:cubicBezTo>
                  <a:pt x="1901108" y="246440"/>
                  <a:pt x="1891719" y="248787"/>
                  <a:pt x="1882331" y="248787"/>
                </a:cubicBezTo>
                <a:cubicBezTo>
                  <a:pt x="1875290" y="248787"/>
                  <a:pt x="1865902" y="251134"/>
                  <a:pt x="1858861" y="251134"/>
                </a:cubicBezTo>
                <a:cubicBezTo>
                  <a:pt x="1849473" y="251134"/>
                  <a:pt x="1840084" y="253481"/>
                  <a:pt x="1830696" y="253481"/>
                </a:cubicBezTo>
                <a:cubicBezTo>
                  <a:pt x="1823655" y="253481"/>
                  <a:pt x="1814267" y="255828"/>
                  <a:pt x="1807226" y="255828"/>
                </a:cubicBezTo>
                <a:cubicBezTo>
                  <a:pt x="1797838" y="258175"/>
                  <a:pt x="1788449" y="258175"/>
                  <a:pt x="1779061" y="260522"/>
                </a:cubicBezTo>
                <a:cubicBezTo>
                  <a:pt x="1772020" y="262869"/>
                  <a:pt x="1762632" y="262869"/>
                  <a:pt x="1755591" y="265216"/>
                </a:cubicBezTo>
                <a:cubicBezTo>
                  <a:pt x="1746203" y="267563"/>
                  <a:pt x="1736814" y="267563"/>
                  <a:pt x="1729773" y="269910"/>
                </a:cubicBezTo>
                <a:cubicBezTo>
                  <a:pt x="1722732" y="272257"/>
                  <a:pt x="1713344" y="272257"/>
                  <a:pt x="1706303" y="274604"/>
                </a:cubicBezTo>
                <a:cubicBezTo>
                  <a:pt x="1701609" y="274604"/>
                  <a:pt x="1699262" y="276951"/>
                  <a:pt x="1694567" y="276951"/>
                </a:cubicBezTo>
                <a:cubicBezTo>
                  <a:pt x="1694567" y="276951"/>
                  <a:pt x="1694567" y="274604"/>
                  <a:pt x="1694567" y="274604"/>
                </a:cubicBezTo>
                <a:cubicBezTo>
                  <a:pt x="1699262" y="272257"/>
                  <a:pt x="1703956" y="269910"/>
                  <a:pt x="1708650" y="269910"/>
                </a:cubicBezTo>
                <a:cubicBezTo>
                  <a:pt x="1708650" y="265216"/>
                  <a:pt x="1715691" y="260522"/>
                  <a:pt x="1722732" y="258175"/>
                </a:cubicBezTo>
                <a:close/>
                <a:moveTo>
                  <a:pt x="2386946" y="227664"/>
                </a:moveTo>
                <a:cubicBezTo>
                  <a:pt x="2391640" y="218275"/>
                  <a:pt x="2396334" y="211234"/>
                  <a:pt x="2398681" y="201846"/>
                </a:cubicBezTo>
                <a:cubicBezTo>
                  <a:pt x="2398681" y="199499"/>
                  <a:pt x="2401029" y="199499"/>
                  <a:pt x="2401029" y="197152"/>
                </a:cubicBezTo>
                <a:cubicBezTo>
                  <a:pt x="2403376" y="190111"/>
                  <a:pt x="2408070" y="183070"/>
                  <a:pt x="2412764" y="178376"/>
                </a:cubicBezTo>
                <a:cubicBezTo>
                  <a:pt x="2412764" y="176028"/>
                  <a:pt x="2415111" y="176028"/>
                  <a:pt x="2415111" y="173681"/>
                </a:cubicBezTo>
                <a:cubicBezTo>
                  <a:pt x="2415111" y="176028"/>
                  <a:pt x="2417458" y="178376"/>
                  <a:pt x="2417458" y="180723"/>
                </a:cubicBezTo>
                <a:cubicBezTo>
                  <a:pt x="2419805" y="185417"/>
                  <a:pt x="2419805" y="190111"/>
                  <a:pt x="2422152" y="194805"/>
                </a:cubicBezTo>
                <a:cubicBezTo>
                  <a:pt x="2422152" y="197152"/>
                  <a:pt x="2424499" y="201846"/>
                  <a:pt x="2424499" y="204193"/>
                </a:cubicBezTo>
                <a:cubicBezTo>
                  <a:pt x="2412764" y="204193"/>
                  <a:pt x="2405723" y="213581"/>
                  <a:pt x="2405723" y="225316"/>
                </a:cubicBezTo>
                <a:cubicBezTo>
                  <a:pt x="2405723" y="227664"/>
                  <a:pt x="2405723" y="232358"/>
                  <a:pt x="2408070" y="234705"/>
                </a:cubicBezTo>
                <a:cubicBezTo>
                  <a:pt x="2405723" y="237052"/>
                  <a:pt x="2401029" y="239399"/>
                  <a:pt x="2398681" y="239399"/>
                </a:cubicBezTo>
                <a:cubicBezTo>
                  <a:pt x="2396334" y="241746"/>
                  <a:pt x="2393987" y="241746"/>
                  <a:pt x="2393987" y="244093"/>
                </a:cubicBezTo>
                <a:cubicBezTo>
                  <a:pt x="2393987" y="244093"/>
                  <a:pt x="2391640" y="244093"/>
                  <a:pt x="2391640" y="246440"/>
                </a:cubicBezTo>
                <a:cubicBezTo>
                  <a:pt x="2389293" y="244093"/>
                  <a:pt x="2386946" y="241746"/>
                  <a:pt x="2384599" y="239399"/>
                </a:cubicBezTo>
                <a:cubicBezTo>
                  <a:pt x="2384599" y="239399"/>
                  <a:pt x="2384599" y="237052"/>
                  <a:pt x="2386946" y="237052"/>
                </a:cubicBezTo>
                <a:cubicBezTo>
                  <a:pt x="2384599" y="232358"/>
                  <a:pt x="2386946" y="230011"/>
                  <a:pt x="2386946" y="227664"/>
                </a:cubicBezTo>
                <a:close/>
                <a:moveTo>
                  <a:pt x="2412764" y="157252"/>
                </a:moveTo>
                <a:cubicBezTo>
                  <a:pt x="2410417" y="152558"/>
                  <a:pt x="2410417" y="150211"/>
                  <a:pt x="2408070" y="145517"/>
                </a:cubicBezTo>
                <a:cubicBezTo>
                  <a:pt x="2408070" y="140823"/>
                  <a:pt x="2405723" y="138476"/>
                  <a:pt x="2403376" y="133782"/>
                </a:cubicBezTo>
                <a:cubicBezTo>
                  <a:pt x="2401029" y="129088"/>
                  <a:pt x="2401029" y="126741"/>
                  <a:pt x="2398681" y="122046"/>
                </a:cubicBezTo>
                <a:cubicBezTo>
                  <a:pt x="2396334" y="117352"/>
                  <a:pt x="2396334" y="115005"/>
                  <a:pt x="2393987" y="110311"/>
                </a:cubicBezTo>
                <a:cubicBezTo>
                  <a:pt x="2391640" y="107964"/>
                  <a:pt x="2391640" y="103270"/>
                  <a:pt x="2389293" y="100923"/>
                </a:cubicBezTo>
                <a:cubicBezTo>
                  <a:pt x="2386946" y="98576"/>
                  <a:pt x="2386946" y="93882"/>
                  <a:pt x="2384599" y="91535"/>
                </a:cubicBezTo>
                <a:cubicBezTo>
                  <a:pt x="2384599" y="91535"/>
                  <a:pt x="2384599" y="89188"/>
                  <a:pt x="2382252" y="89188"/>
                </a:cubicBezTo>
                <a:cubicBezTo>
                  <a:pt x="2389293" y="89188"/>
                  <a:pt x="2393987" y="89188"/>
                  <a:pt x="2401029" y="86841"/>
                </a:cubicBezTo>
                <a:cubicBezTo>
                  <a:pt x="2408070" y="86841"/>
                  <a:pt x="2415111" y="84494"/>
                  <a:pt x="2422152" y="84494"/>
                </a:cubicBezTo>
                <a:cubicBezTo>
                  <a:pt x="2431540" y="84494"/>
                  <a:pt x="2440928" y="82147"/>
                  <a:pt x="2450317" y="82147"/>
                </a:cubicBezTo>
                <a:cubicBezTo>
                  <a:pt x="2450317" y="82147"/>
                  <a:pt x="2452664" y="82147"/>
                  <a:pt x="2455011" y="82147"/>
                </a:cubicBezTo>
                <a:cubicBezTo>
                  <a:pt x="2455011" y="86841"/>
                  <a:pt x="2457358" y="91535"/>
                  <a:pt x="2459705" y="93882"/>
                </a:cubicBezTo>
                <a:cubicBezTo>
                  <a:pt x="2459705" y="93882"/>
                  <a:pt x="2459705" y="93882"/>
                  <a:pt x="2457358" y="96229"/>
                </a:cubicBezTo>
                <a:cubicBezTo>
                  <a:pt x="2455011" y="98576"/>
                  <a:pt x="2452664" y="103270"/>
                  <a:pt x="2450317" y="105617"/>
                </a:cubicBezTo>
                <a:cubicBezTo>
                  <a:pt x="2447970" y="107964"/>
                  <a:pt x="2445622" y="110311"/>
                  <a:pt x="2443275" y="112658"/>
                </a:cubicBezTo>
                <a:cubicBezTo>
                  <a:pt x="2440928" y="115005"/>
                  <a:pt x="2438581" y="119699"/>
                  <a:pt x="2436234" y="122046"/>
                </a:cubicBezTo>
                <a:cubicBezTo>
                  <a:pt x="2433887" y="124393"/>
                  <a:pt x="2431540" y="126741"/>
                  <a:pt x="2429193" y="131435"/>
                </a:cubicBezTo>
                <a:cubicBezTo>
                  <a:pt x="2426846" y="133782"/>
                  <a:pt x="2424499" y="138476"/>
                  <a:pt x="2422152" y="143170"/>
                </a:cubicBezTo>
                <a:cubicBezTo>
                  <a:pt x="2419805" y="145517"/>
                  <a:pt x="2417458" y="150211"/>
                  <a:pt x="2415111" y="152558"/>
                </a:cubicBezTo>
                <a:cubicBezTo>
                  <a:pt x="2412764" y="157252"/>
                  <a:pt x="2410417" y="159599"/>
                  <a:pt x="2408070" y="164293"/>
                </a:cubicBezTo>
                <a:cubicBezTo>
                  <a:pt x="2408070" y="164293"/>
                  <a:pt x="2408070" y="166640"/>
                  <a:pt x="2405723" y="166640"/>
                </a:cubicBezTo>
                <a:cubicBezTo>
                  <a:pt x="2405723" y="166640"/>
                  <a:pt x="2405723" y="166640"/>
                  <a:pt x="2405723" y="166640"/>
                </a:cubicBezTo>
                <a:cubicBezTo>
                  <a:pt x="2415111" y="166640"/>
                  <a:pt x="2415111" y="161946"/>
                  <a:pt x="2412764" y="157252"/>
                </a:cubicBezTo>
                <a:close/>
                <a:moveTo>
                  <a:pt x="2518381" y="103270"/>
                </a:moveTo>
                <a:cubicBezTo>
                  <a:pt x="2539504" y="115005"/>
                  <a:pt x="2560628" y="129088"/>
                  <a:pt x="2579404" y="143170"/>
                </a:cubicBezTo>
                <a:cubicBezTo>
                  <a:pt x="2581751" y="145517"/>
                  <a:pt x="2584098" y="147864"/>
                  <a:pt x="2586445" y="147864"/>
                </a:cubicBezTo>
                <a:cubicBezTo>
                  <a:pt x="2593486" y="152558"/>
                  <a:pt x="2598180" y="157252"/>
                  <a:pt x="2605222" y="161946"/>
                </a:cubicBezTo>
                <a:cubicBezTo>
                  <a:pt x="2607569" y="164293"/>
                  <a:pt x="2612263" y="166640"/>
                  <a:pt x="2614610" y="168987"/>
                </a:cubicBezTo>
                <a:cubicBezTo>
                  <a:pt x="2621651" y="173681"/>
                  <a:pt x="2626345" y="178376"/>
                  <a:pt x="2633386" y="183070"/>
                </a:cubicBezTo>
                <a:cubicBezTo>
                  <a:pt x="2635733" y="185417"/>
                  <a:pt x="2640427" y="187764"/>
                  <a:pt x="2642774" y="190111"/>
                </a:cubicBezTo>
                <a:cubicBezTo>
                  <a:pt x="2649816" y="194805"/>
                  <a:pt x="2654510" y="199499"/>
                  <a:pt x="2661551" y="204193"/>
                </a:cubicBezTo>
                <a:cubicBezTo>
                  <a:pt x="2663898" y="206540"/>
                  <a:pt x="2668592" y="208887"/>
                  <a:pt x="2670939" y="213581"/>
                </a:cubicBezTo>
                <a:cubicBezTo>
                  <a:pt x="2675633" y="218275"/>
                  <a:pt x="2680327" y="222969"/>
                  <a:pt x="2685021" y="225316"/>
                </a:cubicBezTo>
                <a:cubicBezTo>
                  <a:pt x="2682674" y="227664"/>
                  <a:pt x="2680327" y="232358"/>
                  <a:pt x="2680327" y="234705"/>
                </a:cubicBezTo>
                <a:cubicBezTo>
                  <a:pt x="2675633" y="234705"/>
                  <a:pt x="2673286" y="234705"/>
                  <a:pt x="2668592" y="234705"/>
                </a:cubicBezTo>
                <a:cubicBezTo>
                  <a:pt x="2656857" y="232358"/>
                  <a:pt x="2642774" y="232358"/>
                  <a:pt x="2631039" y="230011"/>
                </a:cubicBezTo>
                <a:cubicBezTo>
                  <a:pt x="2616957" y="227664"/>
                  <a:pt x="2602875" y="227664"/>
                  <a:pt x="2588792" y="227664"/>
                </a:cubicBezTo>
                <a:cubicBezTo>
                  <a:pt x="2579404" y="227664"/>
                  <a:pt x="2572363" y="225316"/>
                  <a:pt x="2562975" y="225316"/>
                </a:cubicBezTo>
                <a:cubicBezTo>
                  <a:pt x="2539504" y="222969"/>
                  <a:pt x="2518381" y="222969"/>
                  <a:pt x="2494910" y="222969"/>
                </a:cubicBezTo>
                <a:cubicBezTo>
                  <a:pt x="2490216" y="222969"/>
                  <a:pt x="2485522" y="222969"/>
                  <a:pt x="2480828" y="222969"/>
                </a:cubicBezTo>
                <a:cubicBezTo>
                  <a:pt x="2469093" y="222969"/>
                  <a:pt x="2457358" y="222969"/>
                  <a:pt x="2447970" y="222969"/>
                </a:cubicBezTo>
                <a:cubicBezTo>
                  <a:pt x="2447970" y="213581"/>
                  <a:pt x="2443275" y="206540"/>
                  <a:pt x="2433887" y="204193"/>
                </a:cubicBezTo>
                <a:cubicBezTo>
                  <a:pt x="2433887" y="204193"/>
                  <a:pt x="2433887" y="201846"/>
                  <a:pt x="2433887" y="201846"/>
                </a:cubicBezTo>
                <a:cubicBezTo>
                  <a:pt x="2436234" y="197152"/>
                  <a:pt x="2436234" y="192458"/>
                  <a:pt x="2438581" y="187764"/>
                </a:cubicBezTo>
                <a:cubicBezTo>
                  <a:pt x="2438581" y="185417"/>
                  <a:pt x="2440928" y="183070"/>
                  <a:pt x="2440928" y="180723"/>
                </a:cubicBezTo>
                <a:cubicBezTo>
                  <a:pt x="2443275" y="176028"/>
                  <a:pt x="2443275" y="171334"/>
                  <a:pt x="2445622" y="166640"/>
                </a:cubicBezTo>
                <a:cubicBezTo>
                  <a:pt x="2445622" y="164293"/>
                  <a:pt x="2447970" y="164293"/>
                  <a:pt x="2447970" y="161946"/>
                </a:cubicBezTo>
                <a:cubicBezTo>
                  <a:pt x="2450317" y="154905"/>
                  <a:pt x="2452664" y="150211"/>
                  <a:pt x="2455011" y="143170"/>
                </a:cubicBezTo>
                <a:cubicBezTo>
                  <a:pt x="2455011" y="140823"/>
                  <a:pt x="2457358" y="138476"/>
                  <a:pt x="2457358" y="136129"/>
                </a:cubicBezTo>
                <a:cubicBezTo>
                  <a:pt x="2459705" y="131435"/>
                  <a:pt x="2459705" y="129088"/>
                  <a:pt x="2462052" y="126741"/>
                </a:cubicBezTo>
                <a:cubicBezTo>
                  <a:pt x="2464399" y="124393"/>
                  <a:pt x="2464399" y="119699"/>
                  <a:pt x="2466746" y="117352"/>
                </a:cubicBezTo>
                <a:cubicBezTo>
                  <a:pt x="2466746" y="115005"/>
                  <a:pt x="2469093" y="112658"/>
                  <a:pt x="2469093" y="112658"/>
                </a:cubicBezTo>
                <a:cubicBezTo>
                  <a:pt x="2471440" y="110311"/>
                  <a:pt x="2471440" y="105617"/>
                  <a:pt x="2473787" y="103270"/>
                </a:cubicBezTo>
                <a:cubicBezTo>
                  <a:pt x="2473787" y="103270"/>
                  <a:pt x="2473787" y="103270"/>
                  <a:pt x="2473787" y="103270"/>
                </a:cubicBezTo>
                <a:cubicBezTo>
                  <a:pt x="2476134" y="105617"/>
                  <a:pt x="2478481" y="105617"/>
                  <a:pt x="2483175" y="105617"/>
                </a:cubicBezTo>
                <a:cubicBezTo>
                  <a:pt x="2490216" y="105617"/>
                  <a:pt x="2497258" y="100923"/>
                  <a:pt x="2499605" y="96229"/>
                </a:cubicBezTo>
                <a:cubicBezTo>
                  <a:pt x="2501952" y="98576"/>
                  <a:pt x="2506646" y="98576"/>
                  <a:pt x="2508993" y="100923"/>
                </a:cubicBezTo>
                <a:cubicBezTo>
                  <a:pt x="2511340" y="100923"/>
                  <a:pt x="2513687" y="103270"/>
                  <a:pt x="2518381" y="103270"/>
                </a:cubicBezTo>
                <a:close/>
                <a:moveTo>
                  <a:pt x="2743697" y="213581"/>
                </a:moveTo>
                <a:cubicBezTo>
                  <a:pt x="2753086" y="208887"/>
                  <a:pt x="2762474" y="204193"/>
                  <a:pt x="2771862" y="197152"/>
                </a:cubicBezTo>
                <a:cubicBezTo>
                  <a:pt x="2776556" y="194805"/>
                  <a:pt x="2781250" y="192458"/>
                  <a:pt x="2785944" y="190111"/>
                </a:cubicBezTo>
                <a:cubicBezTo>
                  <a:pt x="2795332" y="185417"/>
                  <a:pt x="2807068" y="180723"/>
                  <a:pt x="2818803" y="176028"/>
                </a:cubicBezTo>
                <a:cubicBezTo>
                  <a:pt x="2823497" y="173681"/>
                  <a:pt x="2825844" y="173681"/>
                  <a:pt x="2830538" y="171334"/>
                </a:cubicBezTo>
                <a:cubicBezTo>
                  <a:pt x="2844620" y="164293"/>
                  <a:pt x="2858703" y="159599"/>
                  <a:pt x="2872785" y="154905"/>
                </a:cubicBezTo>
                <a:cubicBezTo>
                  <a:pt x="2875132" y="154905"/>
                  <a:pt x="2877479" y="152558"/>
                  <a:pt x="2882173" y="152558"/>
                </a:cubicBezTo>
                <a:cubicBezTo>
                  <a:pt x="2886867" y="150211"/>
                  <a:pt x="2891561" y="150211"/>
                  <a:pt x="2898602" y="147864"/>
                </a:cubicBezTo>
                <a:cubicBezTo>
                  <a:pt x="2900949" y="147864"/>
                  <a:pt x="2905644" y="150211"/>
                  <a:pt x="2907991" y="150211"/>
                </a:cubicBezTo>
                <a:cubicBezTo>
                  <a:pt x="2924420" y="157252"/>
                  <a:pt x="2940849" y="161946"/>
                  <a:pt x="2959626" y="168987"/>
                </a:cubicBezTo>
                <a:cubicBezTo>
                  <a:pt x="2966667" y="171334"/>
                  <a:pt x="2973708" y="173681"/>
                  <a:pt x="2978402" y="178376"/>
                </a:cubicBezTo>
                <a:cubicBezTo>
                  <a:pt x="2992484" y="183070"/>
                  <a:pt x="3004219" y="190111"/>
                  <a:pt x="3018302" y="194805"/>
                </a:cubicBezTo>
                <a:cubicBezTo>
                  <a:pt x="3018302" y="194805"/>
                  <a:pt x="3018302" y="197152"/>
                  <a:pt x="3018302" y="197152"/>
                </a:cubicBezTo>
                <a:cubicBezTo>
                  <a:pt x="3018302" y="199499"/>
                  <a:pt x="3018302" y="199499"/>
                  <a:pt x="3015955" y="201846"/>
                </a:cubicBezTo>
                <a:cubicBezTo>
                  <a:pt x="3015955" y="206540"/>
                  <a:pt x="3013608" y="208887"/>
                  <a:pt x="3013608" y="213581"/>
                </a:cubicBezTo>
                <a:cubicBezTo>
                  <a:pt x="3013608" y="215928"/>
                  <a:pt x="3013608" y="215928"/>
                  <a:pt x="3013608" y="218275"/>
                </a:cubicBezTo>
                <a:cubicBezTo>
                  <a:pt x="3013608" y="222969"/>
                  <a:pt x="3011261" y="227664"/>
                  <a:pt x="3011261" y="234705"/>
                </a:cubicBezTo>
                <a:cubicBezTo>
                  <a:pt x="3011261" y="234705"/>
                  <a:pt x="3011261" y="237052"/>
                  <a:pt x="3011261" y="237052"/>
                </a:cubicBezTo>
                <a:cubicBezTo>
                  <a:pt x="3006567" y="267563"/>
                  <a:pt x="3001872" y="298075"/>
                  <a:pt x="2997178" y="330934"/>
                </a:cubicBezTo>
                <a:cubicBezTo>
                  <a:pt x="2997178" y="330934"/>
                  <a:pt x="2997178" y="333281"/>
                  <a:pt x="2997178" y="333281"/>
                </a:cubicBezTo>
                <a:cubicBezTo>
                  <a:pt x="2997178" y="337975"/>
                  <a:pt x="2994831" y="345016"/>
                  <a:pt x="2994831" y="349710"/>
                </a:cubicBezTo>
                <a:cubicBezTo>
                  <a:pt x="2994831" y="354404"/>
                  <a:pt x="2994831" y="356751"/>
                  <a:pt x="2992484" y="361445"/>
                </a:cubicBezTo>
                <a:cubicBezTo>
                  <a:pt x="2992484" y="363792"/>
                  <a:pt x="2992484" y="366139"/>
                  <a:pt x="2992484" y="370833"/>
                </a:cubicBezTo>
                <a:cubicBezTo>
                  <a:pt x="2980749" y="370833"/>
                  <a:pt x="2971361" y="370833"/>
                  <a:pt x="2959626" y="370833"/>
                </a:cubicBezTo>
                <a:cubicBezTo>
                  <a:pt x="2959626" y="370833"/>
                  <a:pt x="2957279" y="370833"/>
                  <a:pt x="2957279" y="370833"/>
                </a:cubicBezTo>
                <a:cubicBezTo>
                  <a:pt x="2945543" y="363792"/>
                  <a:pt x="2933808" y="356751"/>
                  <a:pt x="2922073" y="349710"/>
                </a:cubicBezTo>
                <a:cubicBezTo>
                  <a:pt x="2907991" y="342669"/>
                  <a:pt x="2893908" y="333281"/>
                  <a:pt x="2882173" y="326239"/>
                </a:cubicBezTo>
                <a:cubicBezTo>
                  <a:pt x="2865744" y="316851"/>
                  <a:pt x="2849314" y="307463"/>
                  <a:pt x="2832885" y="298075"/>
                </a:cubicBezTo>
                <a:cubicBezTo>
                  <a:pt x="2816456" y="288687"/>
                  <a:pt x="2800027" y="281646"/>
                  <a:pt x="2783597" y="272257"/>
                </a:cubicBezTo>
                <a:cubicBezTo>
                  <a:pt x="2776556" y="267563"/>
                  <a:pt x="2769515" y="265216"/>
                  <a:pt x="2762474" y="262869"/>
                </a:cubicBezTo>
                <a:cubicBezTo>
                  <a:pt x="2753086" y="258175"/>
                  <a:pt x="2741350" y="253481"/>
                  <a:pt x="2731962" y="248787"/>
                </a:cubicBezTo>
                <a:cubicBezTo>
                  <a:pt x="2731962" y="246440"/>
                  <a:pt x="2734309" y="244093"/>
                  <a:pt x="2734309" y="241746"/>
                </a:cubicBezTo>
                <a:cubicBezTo>
                  <a:pt x="2734309" y="237052"/>
                  <a:pt x="2731962" y="234705"/>
                  <a:pt x="2731962" y="232358"/>
                </a:cubicBezTo>
                <a:cubicBezTo>
                  <a:pt x="2734309" y="230011"/>
                  <a:pt x="2739003" y="227664"/>
                  <a:pt x="2741350" y="225316"/>
                </a:cubicBezTo>
                <a:cubicBezTo>
                  <a:pt x="2731962" y="220622"/>
                  <a:pt x="2736656" y="218275"/>
                  <a:pt x="2743697" y="213581"/>
                </a:cubicBezTo>
                <a:close/>
                <a:moveTo>
                  <a:pt x="3041772" y="208887"/>
                </a:moveTo>
                <a:cubicBezTo>
                  <a:pt x="3058202" y="215928"/>
                  <a:pt x="3072284" y="222969"/>
                  <a:pt x="3088713" y="230011"/>
                </a:cubicBezTo>
                <a:cubicBezTo>
                  <a:pt x="3095754" y="234705"/>
                  <a:pt x="3105143" y="237052"/>
                  <a:pt x="3112184" y="241746"/>
                </a:cubicBezTo>
                <a:cubicBezTo>
                  <a:pt x="3126266" y="248787"/>
                  <a:pt x="3140348" y="255828"/>
                  <a:pt x="3156778" y="262869"/>
                </a:cubicBezTo>
                <a:cubicBezTo>
                  <a:pt x="3163819" y="267563"/>
                  <a:pt x="3173207" y="272257"/>
                  <a:pt x="3180248" y="276951"/>
                </a:cubicBezTo>
                <a:cubicBezTo>
                  <a:pt x="3194330" y="283993"/>
                  <a:pt x="3208412" y="291034"/>
                  <a:pt x="3222495" y="300422"/>
                </a:cubicBezTo>
                <a:cubicBezTo>
                  <a:pt x="3227189" y="302769"/>
                  <a:pt x="3229536" y="305116"/>
                  <a:pt x="3234230" y="307463"/>
                </a:cubicBezTo>
                <a:cubicBezTo>
                  <a:pt x="3229536" y="307463"/>
                  <a:pt x="3224842" y="309810"/>
                  <a:pt x="3222495" y="309810"/>
                </a:cubicBezTo>
                <a:cubicBezTo>
                  <a:pt x="3215454" y="312157"/>
                  <a:pt x="3208412" y="312157"/>
                  <a:pt x="3201371" y="314504"/>
                </a:cubicBezTo>
                <a:cubicBezTo>
                  <a:pt x="3191983" y="316851"/>
                  <a:pt x="3182595" y="319198"/>
                  <a:pt x="3173207" y="321545"/>
                </a:cubicBezTo>
                <a:cubicBezTo>
                  <a:pt x="3166166" y="323892"/>
                  <a:pt x="3159125" y="326239"/>
                  <a:pt x="3152083" y="328586"/>
                </a:cubicBezTo>
                <a:cubicBezTo>
                  <a:pt x="3142695" y="330934"/>
                  <a:pt x="3133307" y="333281"/>
                  <a:pt x="3126266" y="335628"/>
                </a:cubicBezTo>
                <a:cubicBezTo>
                  <a:pt x="3119225" y="337975"/>
                  <a:pt x="3112184" y="340322"/>
                  <a:pt x="3105143" y="342669"/>
                </a:cubicBezTo>
                <a:cubicBezTo>
                  <a:pt x="3095754" y="345016"/>
                  <a:pt x="3088713" y="349710"/>
                  <a:pt x="3079325" y="352057"/>
                </a:cubicBezTo>
                <a:cubicBezTo>
                  <a:pt x="3072284" y="354404"/>
                  <a:pt x="3065243" y="359098"/>
                  <a:pt x="3058202" y="361445"/>
                </a:cubicBezTo>
                <a:cubicBezTo>
                  <a:pt x="3048813" y="366139"/>
                  <a:pt x="3041772" y="368486"/>
                  <a:pt x="3032384" y="373180"/>
                </a:cubicBezTo>
                <a:cubicBezTo>
                  <a:pt x="3030037" y="373180"/>
                  <a:pt x="3027690" y="375527"/>
                  <a:pt x="3025343" y="375527"/>
                </a:cubicBezTo>
                <a:cubicBezTo>
                  <a:pt x="3020649" y="375527"/>
                  <a:pt x="3018302" y="375527"/>
                  <a:pt x="3013608" y="375527"/>
                </a:cubicBezTo>
                <a:cubicBezTo>
                  <a:pt x="3004219" y="375527"/>
                  <a:pt x="2997178" y="375527"/>
                  <a:pt x="2987790" y="375527"/>
                </a:cubicBezTo>
                <a:cubicBezTo>
                  <a:pt x="2994831" y="314504"/>
                  <a:pt x="3004219" y="255828"/>
                  <a:pt x="3013608" y="206540"/>
                </a:cubicBezTo>
                <a:cubicBezTo>
                  <a:pt x="3013608" y="204193"/>
                  <a:pt x="3013608" y="201846"/>
                  <a:pt x="3015955" y="199499"/>
                </a:cubicBezTo>
                <a:cubicBezTo>
                  <a:pt x="3015955" y="199499"/>
                  <a:pt x="3015955" y="199499"/>
                  <a:pt x="3015955" y="199499"/>
                </a:cubicBezTo>
                <a:cubicBezTo>
                  <a:pt x="3018302" y="199499"/>
                  <a:pt x="3020649" y="201846"/>
                  <a:pt x="3022996" y="201846"/>
                </a:cubicBezTo>
                <a:cubicBezTo>
                  <a:pt x="3027690" y="201846"/>
                  <a:pt x="3034731" y="204193"/>
                  <a:pt x="3041772" y="208887"/>
                </a:cubicBezTo>
                <a:close/>
                <a:moveTo>
                  <a:pt x="3269436" y="300422"/>
                </a:moveTo>
                <a:cubicBezTo>
                  <a:pt x="3281171" y="298075"/>
                  <a:pt x="3290559" y="298075"/>
                  <a:pt x="3302294" y="298075"/>
                </a:cubicBezTo>
                <a:cubicBezTo>
                  <a:pt x="3306988" y="298075"/>
                  <a:pt x="3311683" y="298075"/>
                  <a:pt x="3316377" y="295728"/>
                </a:cubicBezTo>
                <a:cubicBezTo>
                  <a:pt x="3323418" y="295728"/>
                  <a:pt x="3332806" y="295728"/>
                  <a:pt x="3339847" y="295728"/>
                </a:cubicBezTo>
                <a:cubicBezTo>
                  <a:pt x="3339847" y="295728"/>
                  <a:pt x="3339847" y="295728"/>
                  <a:pt x="3339847" y="295728"/>
                </a:cubicBezTo>
                <a:cubicBezTo>
                  <a:pt x="3344541" y="302769"/>
                  <a:pt x="3351582" y="312157"/>
                  <a:pt x="3356276" y="319198"/>
                </a:cubicBezTo>
                <a:cubicBezTo>
                  <a:pt x="3358624" y="321545"/>
                  <a:pt x="3360970" y="326239"/>
                  <a:pt x="3363318" y="328586"/>
                </a:cubicBezTo>
                <a:cubicBezTo>
                  <a:pt x="3368012" y="335628"/>
                  <a:pt x="3370359" y="340322"/>
                  <a:pt x="3375053" y="347363"/>
                </a:cubicBezTo>
                <a:cubicBezTo>
                  <a:pt x="3377400" y="352057"/>
                  <a:pt x="3379747" y="354404"/>
                  <a:pt x="3382094" y="359098"/>
                </a:cubicBezTo>
                <a:cubicBezTo>
                  <a:pt x="3386788" y="366139"/>
                  <a:pt x="3389135" y="370833"/>
                  <a:pt x="3393829" y="377874"/>
                </a:cubicBezTo>
                <a:cubicBezTo>
                  <a:pt x="3396176" y="382569"/>
                  <a:pt x="3398523" y="384916"/>
                  <a:pt x="3400870" y="389610"/>
                </a:cubicBezTo>
                <a:cubicBezTo>
                  <a:pt x="3403217" y="394304"/>
                  <a:pt x="3405565" y="398998"/>
                  <a:pt x="3410259" y="406039"/>
                </a:cubicBezTo>
                <a:cubicBezTo>
                  <a:pt x="3407911" y="408386"/>
                  <a:pt x="3405565" y="408386"/>
                  <a:pt x="3405565" y="410733"/>
                </a:cubicBezTo>
                <a:cubicBezTo>
                  <a:pt x="3396176" y="403692"/>
                  <a:pt x="3386788" y="398998"/>
                  <a:pt x="3377400" y="391957"/>
                </a:cubicBezTo>
                <a:cubicBezTo>
                  <a:pt x="3370359" y="387263"/>
                  <a:pt x="3363318" y="382569"/>
                  <a:pt x="3356276" y="377874"/>
                </a:cubicBezTo>
                <a:cubicBezTo>
                  <a:pt x="3342194" y="368486"/>
                  <a:pt x="3328112" y="361445"/>
                  <a:pt x="3314030" y="352057"/>
                </a:cubicBezTo>
                <a:cubicBezTo>
                  <a:pt x="3306988" y="347363"/>
                  <a:pt x="3297600" y="342669"/>
                  <a:pt x="3290559" y="337975"/>
                </a:cubicBezTo>
                <a:cubicBezTo>
                  <a:pt x="3276477" y="330934"/>
                  <a:pt x="3264742" y="321545"/>
                  <a:pt x="3250659" y="314504"/>
                </a:cubicBezTo>
                <a:cubicBezTo>
                  <a:pt x="3245965" y="312157"/>
                  <a:pt x="3241271" y="307463"/>
                  <a:pt x="3234230" y="305116"/>
                </a:cubicBezTo>
                <a:cubicBezTo>
                  <a:pt x="3238924" y="305116"/>
                  <a:pt x="3243618" y="302769"/>
                  <a:pt x="3248312" y="302769"/>
                </a:cubicBezTo>
                <a:cubicBezTo>
                  <a:pt x="3257701" y="302769"/>
                  <a:pt x="3262395" y="302769"/>
                  <a:pt x="3269436" y="300422"/>
                </a:cubicBezTo>
                <a:close/>
                <a:moveTo>
                  <a:pt x="3480670" y="436551"/>
                </a:moveTo>
                <a:cubicBezTo>
                  <a:pt x="3492405" y="438898"/>
                  <a:pt x="3504140" y="441245"/>
                  <a:pt x="3515876" y="445939"/>
                </a:cubicBezTo>
                <a:cubicBezTo>
                  <a:pt x="3532305" y="450633"/>
                  <a:pt x="3548734" y="455327"/>
                  <a:pt x="3562817" y="457674"/>
                </a:cubicBezTo>
                <a:cubicBezTo>
                  <a:pt x="3572205" y="460021"/>
                  <a:pt x="3581593" y="462368"/>
                  <a:pt x="3590981" y="464715"/>
                </a:cubicBezTo>
                <a:cubicBezTo>
                  <a:pt x="3600369" y="467062"/>
                  <a:pt x="3607410" y="469409"/>
                  <a:pt x="3616799" y="471756"/>
                </a:cubicBezTo>
                <a:cubicBezTo>
                  <a:pt x="3621493" y="471756"/>
                  <a:pt x="3623840" y="474103"/>
                  <a:pt x="3628534" y="474103"/>
                </a:cubicBezTo>
                <a:cubicBezTo>
                  <a:pt x="3628534" y="476450"/>
                  <a:pt x="3628534" y="476450"/>
                  <a:pt x="3628534" y="478797"/>
                </a:cubicBezTo>
                <a:cubicBezTo>
                  <a:pt x="3628534" y="483492"/>
                  <a:pt x="3630881" y="488186"/>
                  <a:pt x="3633228" y="490533"/>
                </a:cubicBezTo>
                <a:cubicBezTo>
                  <a:pt x="3633228" y="490533"/>
                  <a:pt x="3630881" y="492880"/>
                  <a:pt x="3630881" y="492880"/>
                </a:cubicBezTo>
                <a:cubicBezTo>
                  <a:pt x="3628534" y="495227"/>
                  <a:pt x="3626187" y="497574"/>
                  <a:pt x="3623840" y="497574"/>
                </a:cubicBezTo>
                <a:cubicBezTo>
                  <a:pt x="3621493" y="499921"/>
                  <a:pt x="3619146" y="502268"/>
                  <a:pt x="3616799" y="504615"/>
                </a:cubicBezTo>
                <a:cubicBezTo>
                  <a:pt x="3614452" y="506962"/>
                  <a:pt x="3612104" y="509309"/>
                  <a:pt x="3612104" y="511656"/>
                </a:cubicBezTo>
                <a:cubicBezTo>
                  <a:pt x="3609758" y="514003"/>
                  <a:pt x="3607410" y="516350"/>
                  <a:pt x="3605064" y="518697"/>
                </a:cubicBezTo>
                <a:cubicBezTo>
                  <a:pt x="3602716" y="521044"/>
                  <a:pt x="3602716" y="523391"/>
                  <a:pt x="3600369" y="523391"/>
                </a:cubicBezTo>
                <a:cubicBezTo>
                  <a:pt x="3600369" y="523391"/>
                  <a:pt x="3598022" y="525738"/>
                  <a:pt x="3598022" y="525738"/>
                </a:cubicBezTo>
                <a:cubicBezTo>
                  <a:pt x="3590981" y="523391"/>
                  <a:pt x="3586287" y="521044"/>
                  <a:pt x="3579246" y="518697"/>
                </a:cubicBezTo>
                <a:cubicBezTo>
                  <a:pt x="3567511" y="514003"/>
                  <a:pt x="3555775" y="509309"/>
                  <a:pt x="3541693" y="504615"/>
                </a:cubicBezTo>
                <a:cubicBezTo>
                  <a:pt x="3522917" y="497574"/>
                  <a:pt x="3504140" y="490533"/>
                  <a:pt x="3483017" y="485839"/>
                </a:cubicBezTo>
                <a:cubicBezTo>
                  <a:pt x="3471282" y="483492"/>
                  <a:pt x="3461894" y="478797"/>
                  <a:pt x="3450158" y="474103"/>
                </a:cubicBezTo>
                <a:cubicBezTo>
                  <a:pt x="3443117" y="471756"/>
                  <a:pt x="3436076" y="469409"/>
                  <a:pt x="3429035" y="467062"/>
                </a:cubicBezTo>
                <a:cubicBezTo>
                  <a:pt x="3429035" y="462368"/>
                  <a:pt x="3429035" y="457674"/>
                  <a:pt x="3429035" y="452980"/>
                </a:cubicBezTo>
                <a:cubicBezTo>
                  <a:pt x="3429035" y="452980"/>
                  <a:pt x="3429035" y="452980"/>
                  <a:pt x="3429035" y="452980"/>
                </a:cubicBezTo>
                <a:cubicBezTo>
                  <a:pt x="3429035" y="448286"/>
                  <a:pt x="3429035" y="443592"/>
                  <a:pt x="3426688" y="436551"/>
                </a:cubicBezTo>
                <a:cubicBezTo>
                  <a:pt x="3433729" y="436551"/>
                  <a:pt x="3440770" y="429510"/>
                  <a:pt x="3443117" y="422468"/>
                </a:cubicBezTo>
                <a:cubicBezTo>
                  <a:pt x="3447811" y="422468"/>
                  <a:pt x="3450158" y="424815"/>
                  <a:pt x="3454852" y="424815"/>
                </a:cubicBezTo>
                <a:cubicBezTo>
                  <a:pt x="3461894" y="431857"/>
                  <a:pt x="3471282" y="434204"/>
                  <a:pt x="3480670" y="436551"/>
                </a:cubicBezTo>
                <a:close/>
                <a:moveTo>
                  <a:pt x="3705986" y="516350"/>
                </a:moveTo>
                <a:cubicBezTo>
                  <a:pt x="3720069" y="523391"/>
                  <a:pt x="3731804" y="530433"/>
                  <a:pt x="3745886" y="539821"/>
                </a:cubicBezTo>
                <a:cubicBezTo>
                  <a:pt x="3750580" y="542168"/>
                  <a:pt x="3755274" y="546862"/>
                  <a:pt x="3762316" y="549209"/>
                </a:cubicBezTo>
                <a:cubicBezTo>
                  <a:pt x="3774051" y="556250"/>
                  <a:pt x="3783439" y="563291"/>
                  <a:pt x="3795174" y="570332"/>
                </a:cubicBezTo>
                <a:cubicBezTo>
                  <a:pt x="3802215" y="575026"/>
                  <a:pt x="3806909" y="577373"/>
                  <a:pt x="3813950" y="582068"/>
                </a:cubicBezTo>
                <a:cubicBezTo>
                  <a:pt x="3823339" y="589109"/>
                  <a:pt x="3835074" y="596150"/>
                  <a:pt x="3844462" y="600844"/>
                </a:cubicBezTo>
                <a:cubicBezTo>
                  <a:pt x="3851503" y="605538"/>
                  <a:pt x="3856197" y="607885"/>
                  <a:pt x="3863239" y="612579"/>
                </a:cubicBezTo>
                <a:cubicBezTo>
                  <a:pt x="3872627" y="619620"/>
                  <a:pt x="3882015" y="626661"/>
                  <a:pt x="3891403" y="631355"/>
                </a:cubicBezTo>
                <a:cubicBezTo>
                  <a:pt x="3898444" y="636050"/>
                  <a:pt x="3903138" y="640744"/>
                  <a:pt x="3910180" y="645438"/>
                </a:cubicBezTo>
                <a:cubicBezTo>
                  <a:pt x="3919568" y="652479"/>
                  <a:pt x="3928956" y="659520"/>
                  <a:pt x="3938344" y="664214"/>
                </a:cubicBezTo>
                <a:cubicBezTo>
                  <a:pt x="3938344" y="664214"/>
                  <a:pt x="3938344" y="664214"/>
                  <a:pt x="3938344" y="664214"/>
                </a:cubicBezTo>
                <a:cubicBezTo>
                  <a:pt x="3935997" y="661867"/>
                  <a:pt x="3931303" y="661867"/>
                  <a:pt x="3928956" y="659520"/>
                </a:cubicBezTo>
                <a:cubicBezTo>
                  <a:pt x="3921915" y="657173"/>
                  <a:pt x="3914874" y="652479"/>
                  <a:pt x="3910180" y="650132"/>
                </a:cubicBezTo>
                <a:cubicBezTo>
                  <a:pt x="3905485" y="647785"/>
                  <a:pt x="3900791" y="645438"/>
                  <a:pt x="3896097" y="643091"/>
                </a:cubicBezTo>
                <a:cubicBezTo>
                  <a:pt x="3889056" y="640744"/>
                  <a:pt x="3882015" y="636050"/>
                  <a:pt x="3874974" y="633703"/>
                </a:cubicBezTo>
                <a:cubicBezTo>
                  <a:pt x="3870279" y="631355"/>
                  <a:pt x="3865585" y="629008"/>
                  <a:pt x="3860891" y="626661"/>
                </a:cubicBezTo>
                <a:cubicBezTo>
                  <a:pt x="3853850" y="624314"/>
                  <a:pt x="3846809" y="621967"/>
                  <a:pt x="3839768" y="617273"/>
                </a:cubicBezTo>
                <a:cubicBezTo>
                  <a:pt x="3835074" y="614926"/>
                  <a:pt x="3830380" y="614926"/>
                  <a:pt x="3825686" y="612579"/>
                </a:cubicBezTo>
                <a:cubicBezTo>
                  <a:pt x="3818645" y="610232"/>
                  <a:pt x="3809256" y="607885"/>
                  <a:pt x="3799868" y="603191"/>
                </a:cubicBezTo>
                <a:cubicBezTo>
                  <a:pt x="3797521" y="600844"/>
                  <a:pt x="3792827" y="600844"/>
                  <a:pt x="3790480" y="598497"/>
                </a:cubicBezTo>
                <a:cubicBezTo>
                  <a:pt x="3778745" y="596150"/>
                  <a:pt x="3769357" y="591456"/>
                  <a:pt x="3757622" y="589109"/>
                </a:cubicBezTo>
                <a:cubicBezTo>
                  <a:pt x="3757622" y="589109"/>
                  <a:pt x="3755274" y="589109"/>
                  <a:pt x="3752927" y="589109"/>
                </a:cubicBezTo>
                <a:cubicBezTo>
                  <a:pt x="3748233" y="586762"/>
                  <a:pt x="3741192" y="586762"/>
                  <a:pt x="3736498" y="584415"/>
                </a:cubicBezTo>
                <a:cubicBezTo>
                  <a:pt x="3736498" y="582068"/>
                  <a:pt x="3736498" y="582068"/>
                  <a:pt x="3736498" y="579720"/>
                </a:cubicBezTo>
                <a:cubicBezTo>
                  <a:pt x="3736498" y="567985"/>
                  <a:pt x="3727110" y="558597"/>
                  <a:pt x="3715375" y="558597"/>
                </a:cubicBezTo>
                <a:cubicBezTo>
                  <a:pt x="3710681" y="558597"/>
                  <a:pt x="3708333" y="560944"/>
                  <a:pt x="3705986" y="560944"/>
                </a:cubicBezTo>
                <a:cubicBezTo>
                  <a:pt x="3698945" y="551556"/>
                  <a:pt x="3694251" y="542168"/>
                  <a:pt x="3687210" y="535127"/>
                </a:cubicBezTo>
                <a:cubicBezTo>
                  <a:pt x="3687210" y="535127"/>
                  <a:pt x="3687210" y="535127"/>
                  <a:pt x="3687210" y="535127"/>
                </a:cubicBezTo>
                <a:cubicBezTo>
                  <a:pt x="3677822" y="521044"/>
                  <a:pt x="3668434" y="509309"/>
                  <a:pt x="3659045" y="495227"/>
                </a:cubicBezTo>
                <a:cubicBezTo>
                  <a:pt x="3659045" y="495227"/>
                  <a:pt x="3659045" y="495227"/>
                  <a:pt x="3659045" y="495227"/>
                </a:cubicBezTo>
                <a:cubicBezTo>
                  <a:pt x="3661392" y="492880"/>
                  <a:pt x="3663740" y="490533"/>
                  <a:pt x="3666086" y="488186"/>
                </a:cubicBezTo>
                <a:cubicBezTo>
                  <a:pt x="3677822" y="495227"/>
                  <a:pt x="3687210" y="499921"/>
                  <a:pt x="3698945" y="506962"/>
                </a:cubicBezTo>
                <a:cubicBezTo>
                  <a:pt x="3698945" y="511656"/>
                  <a:pt x="3701292" y="514003"/>
                  <a:pt x="3705986" y="516350"/>
                </a:cubicBezTo>
                <a:close/>
                <a:moveTo>
                  <a:pt x="3980591" y="692379"/>
                </a:moveTo>
                <a:cubicBezTo>
                  <a:pt x="3985285" y="694726"/>
                  <a:pt x="3989979" y="697073"/>
                  <a:pt x="3994673" y="701767"/>
                </a:cubicBezTo>
                <a:cubicBezTo>
                  <a:pt x="4001714" y="706461"/>
                  <a:pt x="4006408" y="708808"/>
                  <a:pt x="4013449" y="713502"/>
                </a:cubicBezTo>
                <a:cubicBezTo>
                  <a:pt x="4018143" y="715849"/>
                  <a:pt x="4022837" y="718196"/>
                  <a:pt x="4027532" y="722890"/>
                </a:cubicBezTo>
                <a:cubicBezTo>
                  <a:pt x="4034573" y="727584"/>
                  <a:pt x="4039267" y="729931"/>
                  <a:pt x="4046308" y="734626"/>
                </a:cubicBezTo>
                <a:cubicBezTo>
                  <a:pt x="4051002" y="736973"/>
                  <a:pt x="4055696" y="741667"/>
                  <a:pt x="4060390" y="744014"/>
                </a:cubicBezTo>
                <a:cubicBezTo>
                  <a:pt x="4067432" y="748708"/>
                  <a:pt x="4072126" y="753402"/>
                  <a:pt x="4079167" y="755749"/>
                </a:cubicBezTo>
                <a:cubicBezTo>
                  <a:pt x="4083861" y="758096"/>
                  <a:pt x="4088555" y="762790"/>
                  <a:pt x="4093249" y="765137"/>
                </a:cubicBezTo>
                <a:cubicBezTo>
                  <a:pt x="4100290" y="769831"/>
                  <a:pt x="4104984" y="774525"/>
                  <a:pt x="4112025" y="779219"/>
                </a:cubicBezTo>
                <a:cubicBezTo>
                  <a:pt x="4116719" y="781566"/>
                  <a:pt x="4121414" y="786261"/>
                  <a:pt x="4126108" y="788608"/>
                </a:cubicBezTo>
                <a:cubicBezTo>
                  <a:pt x="4137843" y="795649"/>
                  <a:pt x="4147231" y="805037"/>
                  <a:pt x="4156619" y="812078"/>
                </a:cubicBezTo>
                <a:cubicBezTo>
                  <a:pt x="4161313" y="816772"/>
                  <a:pt x="4166007" y="819119"/>
                  <a:pt x="4170701" y="823813"/>
                </a:cubicBezTo>
                <a:cubicBezTo>
                  <a:pt x="4175395" y="828507"/>
                  <a:pt x="4182437" y="833202"/>
                  <a:pt x="4187131" y="837896"/>
                </a:cubicBezTo>
                <a:cubicBezTo>
                  <a:pt x="4191825" y="842590"/>
                  <a:pt x="4196519" y="847284"/>
                  <a:pt x="4203560" y="851978"/>
                </a:cubicBezTo>
                <a:cubicBezTo>
                  <a:pt x="4208254" y="856672"/>
                  <a:pt x="4212948" y="861366"/>
                  <a:pt x="4217643" y="866060"/>
                </a:cubicBezTo>
                <a:cubicBezTo>
                  <a:pt x="4222337" y="870754"/>
                  <a:pt x="4227031" y="875448"/>
                  <a:pt x="4231725" y="880142"/>
                </a:cubicBezTo>
                <a:cubicBezTo>
                  <a:pt x="4231725" y="880142"/>
                  <a:pt x="4231725" y="880142"/>
                  <a:pt x="4231725" y="880142"/>
                </a:cubicBezTo>
                <a:cubicBezTo>
                  <a:pt x="4229378" y="884836"/>
                  <a:pt x="4227031" y="887184"/>
                  <a:pt x="4227031" y="891878"/>
                </a:cubicBezTo>
                <a:cubicBezTo>
                  <a:pt x="4227031" y="894225"/>
                  <a:pt x="4227031" y="894225"/>
                  <a:pt x="4227031" y="896572"/>
                </a:cubicBezTo>
                <a:cubicBezTo>
                  <a:pt x="4227031" y="896572"/>
                  <a:pt x="4227031" y="896572"/>
                  <a:pt x="4227031" y="896572"/>
                </a:cubicBezTo>
                <a:cubicBezTo>
                  <a:pt x="4224684" y="896572"/>
                  <a:pt x="4222337" y="898919"/>
                  <a:pt x="4222337" y="898919"/>
                </a:cubicBezTo>
                <a:cubicBezTo>
                  <a:pt x="4219990" y="898919"/>
                  <a:pt x="4219990" y="901266"/>
                  <a:pt x="4217643" y="901266"/>
                </a:cubicBezTo>
                <a:cubicBezTo>
                  <a:pt x="4215296" y="901266"/>
                  <a:pt x="4215296" y="903613"/>
                  <a:pt x="4212948" y="903613"/>
                </a:cubicBezTo>
                <a:cubicBezTo>
                  <a:pt x="4208254" y="898919"/>
                  <a:pt x="4203560" y="894225"/>
                  <a:pt x="4201213" y="891878"/>
                </a:cubicBezTo>
                <a:cubicBezTo>
                  <a:pt x="4196519" y="887184"/>
                  <a:pt x="4189478" y="882489"/>
                  <a:pt x="4184784" y="875448"/>
                </a:cubicBezTo>
                <a:cubicBezTo>
                  <a:pt x="4175395" y="868407"/>
                  <a:pt x="4168355" y="859019"/>
                  <a:pt x="4158966" y="851978"/>
                </a:cubicBezTo>
                <a:cubicBezTo>
                  <a:pt x="4151925" y="847284"/>
                  <a:pt x="4147231" y="840243"/>
                  <a:pt x="4140190" y="835549"/>
                </a:cubicBezTo>
                <a:cubicBezTo>
                  <a:pt x="4133149" y="828507"/>
                  <a:pt x="4123761" y="821466"/>
                  <a:pt x="4116719" y="814425"/>
                </a:cubicBezTo>
                <a:cubicBezTo>
                  <a:pt x="4109678" y="809731"/>
                  <a:pt x="4102637" y="802690"/>
                  <a:pt x="4097943" y="797996"/>
                </a:cubicBezTo>
                <a:cubicBezTo>
                  <a:pt x="4090902" y="790955"/>
                  <a:pt x="4081514" y="783914"/>
                  <a:pt x="4074473" y="776872"/>
                </a:cubicBezTo>
                <a:cubicBezTo>
                  <a:pt x="4067432" y="772178"/>
                  <a:pt x="4060390" y="765137"/>
                  <a:pt x="4053349" y="760443"/>
                </a:cubicBezTo>
                <a:cubicBezTo>
                  <a:pt x="4046308" y="753402"/>
                  <a:pt x="4036920" y="746361"/>
                  <a:pt x="4029879" y="741667"/>
                </a:cubicBezTo>
                <a:cubicBezTo>
                  <a:pt x="4022837" y="736973"/>
                  <a:pt x="4015797" y="729931"/>
                  <a:pt x="4008755" y="725237"/>
                </a:cubicBezTo>
                <a:cubicBezTo>
                  <a:pt x="4001714" y="718196"/>
                  <a:pt x="3992326" y="713502"/>
                  <a:pt x="3985285" y="706461"/>
                </a:cubicBezTo>
                <a:cubicBezTo>
                  <a:pt x="3978244" y="701767"/>
                  <a:pt x="3971203" y="694726"/>
                  <a:pt x="3961814" y="690032"/>
                </a:cubicBezTo>
                <a:cubicBezTo>
                  <a:pt x="3957120" y="687685"/>
                  <a:pt x="3952426" y="682991"/>
                  <a:pt x="3947732" y="680643"/>
                </a:cubicBezTo>
                <a:cubicBezTo>
                  <a:pt x="3950079" y="682991"/>
                  <a:pt x="3954773" y="682991"/>
                  <a:pt x="3957120" y="685338"/>
                </a:cubicBezTo>
                <a:cubicBezTo>
                  <a:pt x="3966509" y="685338"/>
                  <a:pt x="3973550" y="687685"/>
                  <a:pt x="3980591" y="692379"/>
                </a:cubicBezTo>
                <a:close/>
                <a:moveTo>
                  <a:pt x="4292748" y="981065"/>
                </a:moveTo>
                <a:cubicBezTo>
                  <a:pt x="4302136" y="990454"/>
                  <a:pt x="4311524" y="999842"/>
                  <a:pt x="4320913" y="1011577"/>
                </a:cubicBezTo>
                <a:cubicBezTo>
                  <a:pt x="4325607" y="1016271"/>
                  <a:pt x="4327954" y="1020965"/>
                  <a:pt x="4332648" y="1025659"/>
                </a:cubicBezTo>
                <a:cubicBezTo>
                  <a:pt x="4339689" y="1035047"/>
                  <a:pt x="4349077" y="1044436"/>
                  <a:pt x="4356118" y="1051477"/>
                </a:cubicBezTo>
                <a:cubicBezTo>
                  <a:pt x="4360812" y="1056171"/>
                  <a:pt x="4365507" y="1060865"/>
                  <a:pt x="4370201" y="1067906"/>
                </a:cubicBezTo>
                <a:cubicBezTo>
                  <a:pt x="4377242" y="1077294"/>
                  <a:pt x="4384283" y="1084335"/>
                  <a:pt x="4391324" y="1093724"/>
                </a:cubicBezTo>
                <a:cubicBezTo>
                  <a:pt x="4396018" y="1098418"/>
                  <a:pt x="4400712" y="1105459"/>
                  <a:pt x="4405406" y="1110153"/>
                </a:cubicBezTo>
                <a:cubicBezTo>
                  <a:pt x="4412447" y="1119541"/>
                  <a:pt x="4419489" y="1126582"/>
                  <a:pt x="4426530" y="1135970"/>
                </a:cubicBezTo>
                <a:cubicBezTo>
                  <a:pt x="4431224" y="1140665"/>
                  <a:pt x="4435918" y="1147706"/>
                  <a:pt x="4440612" y="1152400"/>
                </a:cubicBezTo>
                <a:cubicBezTo>
                  <a:pt x="4447653" y="1159441"/>
                  <a:pt x="4452347" y="1168829"/>
                  <a:pt x="4459388" y="1175870"/>
                </a:cubicBezTo>
                <a:cubicBezTo>
                  <a:pt x="4459388" y="1175870"/>
                  <a:pt x="4459388" y="1175870"/>
                  <a:pt x="4459388" y="1178217"/>
                </a:cubicBezTo>
                <a:cubicBezTo>
                  <a:pt x="4464082" y="1185259"/>
                  <a:pt x="4468776" y="1192300"/>
                  <a:pt x="4473471" y="1201688"/>
                </a:cubicBezTo>
                <a:cubicBezTo>
                  <a:pt x="4478165" y="1211076"/>
                  <a:pt x="4485206" y="1220464"/>
                  <a:pt x="4489900" y="1229852"/>
                </a:cubicBezTo>
                <a:cubicBezTo>
                  <a:pt x="4494594" y="1236893"/>
                  <a:pt x="4499288" y="1246282"/>
                  <a:pt x="4503982" y="1253323"/>
                </a:cubicBezTo>
                <a:cubicBezTo>
                  <a:pt x="4508676" y="1262711"/>
                  <a:pt x="4513371" y="1272099"/>
                  <a:pt x="4520412" y="1281487"/>
                </a:cubicBezTo>
                <a:cubicBezTo>
                  <a:pt x="4525106" y="1288529"/>
                  <a:pt x="4529800" y="1297917"/>
                  <a:pt x="4532147" y="1304958"/>
                </a:cubicBezTo>
                <a:cubicBezTo>
                  <a:pt x="4536841" y="1314346"/>
                  <a:pt x="4541535" y="1323734"/>
                  <a:pt x="4546229" y="1333122"/>
                </a:cubicBezTo>
                <a:cubicBezTo>
                  <a:pt x="4550923" y="1340164"/>
                  <a:pt x="4555617" y="1349552"/>
                  <a:pt x="4557964" y="1356593"/>
                </a:cubicBezTo>
                <a:cubicBezTo>
                  <a:pt x="4562658" y="1365981"/>
                  <a:pt x="4567353" y="1375369"/>
                  <a:pt x="4572047" y="1384757"/>
                </a:cubicBezTo>
                <a:cubicBezTo>
                  <a:pt x="4572047" y="1384757"/>
                  <a:pt x="4572047" y="1384757"/>
                  <a:pt x="4572047" y="1387104"/>
                </a:cubicBezTo>
                <a:cubicBezTo>
                  <a:pt x="4569699" y="1382410"/>
                  <a:pt x="4567353" y="1380063"/>
                  <a:pt x="4565005" y="1375369"/>
                </a:cubicBezTo>
                <a:cubicBezTo>
                  <a:pt x="4546229" y="1349552"/>
                  <a:pt x="4525106" y="1323734"/>
                  <a:pt x="4503982" y="1300264"/>
                </a:cubicBezTo>
                <a:cubicBezTo>
                  <a:pt x="4501635" y="1295570"/>
                  <a:pt x="4496941" y="1293223"/>
                  <a:pt x="4492247" y="1288529"/>
                </a:cubicBezTo>
                <a:cubicBezTo>
                  <a:pt x="4485206" y="1281487"/>
                  <a:pt x="4480512" y="1274446"/>
                  <a:pt x="4473471" y="1267405"/>
                </a:cubicBezTo>
                <a:cubicBezTo>
                  <a:pt x="4433571" y="1211076"/>
                  <a:pt x="4391324" y="1159441"/>
                  <a:pt x="4346730" y="1107806"/>
                </a:cubicBezTo>
                <a:cubicBezTo>
                  <a:pt x="4346730" y="1107806"/>
                  <a:pt x="4344383" y="1105459"/>
                  <a:pt x="4344383" y="1105459"/>
                </a:cubicBezTo>
                <a:cubicBezTo>
                  <a:pt x="4332648" y="1091377"/>
                  <a:pt x="4318566" y="1077294"/>
                  <a:pt x="4306830" y="1063212"/>
                </a:cubicBezTo>
                <a:cubicBezTo>
                  <a:pt x="4304483" y="1060865"/>
                  <a:pt x="4302136" y="1058518"/>
                  <a:pt x="4299789" y="1056171"/>
                </a:cubicBezTo>
                <a:cubicBezTo>
                  <a:pt x="4288054" y="1044436"/>
                  <a:pt x="4276319" y="1032700"/>
                  <a:pt x="4264583" y="1020965"/>
                </a:cubicBezTo>
                <a:cubicBezTo>
                  <a:pt x="4259889" y="1016271"/>
                  <a:pt x="4255195" y="1011577"/>
                  <a:pt x="4250501" y="1006883"/>
                </a:cubicBezTo>
                <a:cubicBezTo>
                  <a:pt x="4241113" y="997495"/>
                  <a:pt x="4231725" y="988107"/>
                  <a:pt x="4222337" y="981065"/>
                </a:cubicBezTo>
                <a:cubicBezTo>
                  <a:pt x="4215296" y="974024"/>
                  <a:pt x="4208254" y="969330"/>
                  <a:pt x="4201213" y="964636"/>
                </a:cubicBezTo>
                <a:cubicBezTo>
                  <a:pt x="4198866" y="962289"/>
                  <a:pt x="4194172" y="959942"/>
                  <a:pt x="4191825" y="957595"/>
                </a:cubicBezTo>
                <a:cubicBezTo>
                  <a:pt x="4194172" y="955248"/>
                  <a:pt x="4196519" y="950554"/>
                  <a:pt x="4196519" y="945860"/>
                </a:cubicBezTo>
                <a:cubicBezTo>
                  <a:pt x="4196519" y="941166"/>
                  <a:pt x="4194172" y="934125"/>
                  <a:pt x="4189478" y="931777"/>
                </a:cubicBezTo>
                <a:cubicBezTo>
                  <a:pt x="4189478" y="931777"/>
                  <a:pt x="4191825" y="929430"/>
                  <a:pt x="4191825" y="929430"/>
                </a:cubicBezTo>
                <a:cubicBezTo>
                  <a:pt x="4194172" y="927083"/>
                  <a:pt x="4194172" y="927083"/>
                  <a:pt x="4196519" y="924736"/>
                </a:cubicBezTo>
                <a:cubicBezTo>
                  <a:pt x="4198866" y="922389"/>
                  <a:pt x="4201213" y="920042"/>
                  <a:pt x="4203560" y="920042"/>
                </a:cubicBezTo>
                <a:cubicBezTo>
                  <a:pt x="4203560" y="920042"/>
                  <a:pt x="4205907" y="917695"/>
                  <a:pt x="4208254" y="917695"/>
                </a:cubicBezTo>
                <a:cubicBezTo>
                  <a:pt x="4210601" y="915348"/>
                  <a:pt x="4212948" y="913001"/>
                  <a:pt x="4215296" y="913001"/>
                </a:cubicBezTo>
                <a:cubicBezTo>
                  <a:pt x="4215296" y="913001"/>
                  <a:pt x="4217643" y="910654"/>
                  <a:pt x="4217643" y="910654"/>
                </a:cubicBezTo>
                <a:cubicBezTo>
                  <a:pt x="4219990" y="910654"/>
                  <a:pt x="4219990" y="908307"/>
                  <a:pt x="4222337" y="908307"/>
                </a:cubicBezTo>
                <a:cubicBezTo>
                  <a:pt x="4245807" y="929430"/>
                  <a:pt x="4266931" y="952901"/>
                  <a:pt x="4288054" y="976371"/>
                </a:cubicBezTo>
                <a:cubicBezTo>
                  <a:pt x="4285707" y="974024"/>
                  <a:pt x="4288054" y="978718"/>
                  <a:pt x="4292748" y="981065"/>
                </a:cubicBezTo>
                <a:close/>
                <a:moveTo>
                  <a:pt x="4618988" y="1438740"/>
                </a:moveTo>
                <a:cubicBezTo>
                  <a:pt x="4616640" y="1431698"/>
                  <a:pt x="4614294" y="1424657"/>
                  <a:pt x="4611946" y="1419963"/>
                </a:cubicBezTo>
                <a:cubicBezTo>
                  <a:pt x="4609599" y="1415269"/>
                  <a:pt x="4607252" y="1408228"/>
                  <a:pt x="4604905" y="1403534"/>
                </a:cubicBezTo>
                <a:cubicBezTo>
                  <a:pt x="4607252" y="1408228"/>
                  <a:pt x="4609599" y="1410575"/>
                  <a:pt x="4611946" y="1415269"/>
                </a:cubicBezTo>
                <a:cubicBezTo>
                  <a:pt x="4614294" y="1419963"/>
                  <a:pt x="4616640" y="1424657"/>
                  <a:pt x="4618988" y="1429351"/>
                </a:cubicBezTo>
                <a:cubicBezTo>
                  <a:pt x="4621334" y="1434045"/>
                  <a:pt x="4623682" y="1441087"/>
                  <a:pt x="4626029" y="1445781"/>
                </a:cubicBezTo>
                <a:cubicBezTo>
                  <a:pt x="4628376" y="1450475"/>
                  <a:pt x="4628376" y="1452822"/>
                  <a:pt x="4630723" y="1457516"/>
                </a:cubicBezTo>
                <a:cubicBezTo>
                  <a:pt x="4640111" y="1478639"/>
                  <a:pt x="4649499" y="1499763"/>
                  <a:pt x="4656540" y="1520886"/>
                </a:cubicBezTo>
                <a:cubicBezTo>
                  <a:pt x="4654193" y="1518539"/>
                  <a:pt x="4654193" y="1516192"/>
                  <a:pt x="4651846" y="1513845"/>
                </a:cubicBezTo>
                <a:cubicBezTo>
                  <a:pt x="4649499" y="1509151"/>
                  <a:pt x="4644805" y="1504457"/>
                  <a:pt x="4642458" y="1497416"/>
                </a:cubicBezTo>
                <a:cubicBezTo>
                  <a:pt x="4637764" y="1490375"/>
                  <a:pt x="4635417" y="1483333"/>
                  <a:pt x="4630723" y="1478639"/>
                </a:cubicBezTo>
                <a:cubicBezTo>
                  <a:pt x="4628376" y="1473945"/>
                  <a:pt x="4628376" y="1471598"/>
                  <a:pt x="4626029" y="1466904"/>
                </a:cubicBezTo>
                <a:cubicBezTo>
                  <a:pt x="4623682" y="1455169"/>
                  <a:pt x="4621334" y="1445781"/>
                  <a:pt x="4618988" y="1438740"/>
                </a:cubicBezTo>
                <a:close/>
                <a:moveTo>
                  <a:pt x="4635417" y="1457516"/>
                </a:moveTo>
                <a:cubicBezTo>
                  <a:pt x="4642458" y="1471598"/>
                  <a:pt x="4651846" y="1488027"/>
                  <a:pt x="4658887" y="1502110"/>
                </a:cubicBezTo>
                <a:cubicBezTo>
                  <a:pt x="4658887" y="1504457"/>
                  <a:pt x="4661234" y="1506804"/>
                  <a:pt x="4661234" y="1509151"/>
                </a:cubicBezTo>
                <a:cubicBezTo>
                  <a:pt x="4668275" y="1523233"/>
                  <a:pt x="4672970" y="1534968"/>
                  <a:pt x="4680011" y="1549051"/>
                </a:cubicBezTo>
                <a:cubicBezTo>
                  <a:pt x="4680011" y="1549051"/>
                  <a:pt x="4680011" y="1551398"/>
                  <a:pt x="4680011" y="1551398"/>
                </a:cubicBezTo>
                <a:cubicBezTo>
                  <a:pt x="4682358" y="1558439"/>
                  <a:pt x="4684705" y="1563133"/>
                  <a:pt x="4687052" y="1570174"/>
                </a:cubicBezTo>
                <a:cubicBezTo>
                  <a:pt x="4691746" y="1579562"/>
                  <a:pt x="4694093" y="1588950"/>
                  <a:pt x="4698787" y="1598339"/>
                </a:cubicBezTo>
                <a:cubicBezTo>
                  <a:pt x="4701134" y="1603033"/>
                  <a:pt x="4703481" y="1610074"/>
                  <a:pt x="4705828" y="1614768"/>
                </a:cubicBezTo>
                <a:cubicBezTo>
                  <a:pt x="4696440" y="1593645"/>
                  <a:pt x="4687052" y="1574868"/>
                  <a:pt x="4675317" y="1553745"/>
                </a:cubicBezTo>
                <a:cubicBezTo>
                  <a:pt x="4672970" y="1549051"/>
                  <a:pt x="4670623" y="1544357"/>
                  <a:pt x="4668275" y="1539662"/>
                </a:cubicBezTo>
                <a:cubicBezTo>
                  <a:pt x="4665929" y="1537315"/>
                  <a:pt x="4665929" y="1534968"/>
                  <a:pt x="4663581" y="1532621"/>
                </a:cubicBezTo>
                <a:cubicBezTo>
                  <a:pt x="4654193" y="1509151"/>
                  <a:pt x="4644805" y="1483333"/>
                  <a:pt x="4633070" y="1459863"/>
                </a:cubicBezTo>
                <a:cubicBezTo>
                  <a:pt x="4630723" y="1455169"/>
                  <a:pt x="4628376" y="1450475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28376" y="1445781"/>
                  <a:pt x="4628376" y="1445781"/>
                  <a:pt x="4628376" y="1445781"/>
                </a:cubicBezTo>
                <a:cubicBezTo>
                  <a:pt x="4630723" y="1450475"/>
                  <a:pt x="4633070" y="1455169"/>
                  <a:pt x="4635417" y="1457516"/>
                </a:cubicBezTo>
                <a:close/>
                <a:moveTo>
                  <a:pt x="4799710" y="2011419"/>
                </a:moveTo>
                <a:cubicBezTo>
                  <a:pt x="4799710" y="2016113"/>
                  <a:pt x="4799710" y="2020807"/>
                  <a:pt x="4799710" y="2025501"/>
                </a:cubicBezTo>
                <a:cubicBezTo>
                  <a:pt x="4799710" y="2032542"/>
                  <a:pt x="4799710" y="2039583"/>
                  <a:pt x="4802057" y="2046624"/>
                </a:cubicBezTo>
                <a:cubicBezTo>
                  <a:pt x="4802057" y="2051319"/>
                  <a:pt x="4802057" y="2053666"/>
                  <a:pt x="4802057" y="2058360"/>
                </a:cubicBezTo>
                <a:cubicBezTo>
                  <a:pt x="4802057" y="2067748"/>
                  <a:pt x="4804404" y="2077136"/>
                  <a:pt x="4804404" y="2086524"/>
                </a:cubicBezTo>
                <a:cubicBezTo>
                  <a:pt x="4804404" y="2088871"/>
                  <a:pt x="4804404" y="2091218"/>
                  <a:pt x="4804404" y="2093565"/>
                </a:cubicBezTo>
                <a:cubicBezTo>
                  <a:pt x="4804404" y="2093565"/>
                  <a:pt x="4804404" y="2093565"/>
                  <a:pt x="4804404" y="2093565"/>
                </a:cubicBezTo>
                <a:cubicBezTo>
                  <a:pt x="4804404" y="2091218"/>
                  <a:pt x="4804404" y="2091218"/>
                  <a:pt x="4804404" y="2088871"/>
                </a:cubicBezTo>
                <a:cubicBezTo>
                  <a:pt x="4802057" y="2060707"/>
                  <a:pt x="4797363" y="2034889"/>
                  <a:pt x="4792669" y="2006725"/>
                </a:cubicBezTo>
                <a:cubicBezTo>
                  <a:pt x="4792669" y="2002031"/>
                  <a:pt x="4790322" y="1997337"/>
                  <a:pt x="4790322" y="1992643"/>
                </a:cubicBezTo>
                <a:cubicBezTo>
                  <a:pt x="4785628" y="1966825"/>
                  <a:pt x="4780934" y="1938660"/>
                  <a:pt x="4776240" y="1912843"/>
                </a:cubicBezTo>
                <a:cubicBezTo>
                  <a:pt x="4776240" y="1908149"/>
                  <a:pt x="4773892" y="1903455"/>
                  <a:pt x="4773892" y="1901108"/>
                </a:cubicBezTo>
                <a:cubicBezTo>
                  <a:pt x="4771546" y="1894066"/>
                  <a:pt x="4771546" y="1884678"/>
                  <a:pt x="4769198" y="1877637"/>
                </a:cubicBezTo>
                <a:cubicBezTo>
                  <a:pt x="4773892" y="1879984"/>
                  <a:pt x="4778587" y="1882331"/>
                  <a:pt x="4783281" y="1882331"/>
                </a:cubicBezTo>
                <a:cubicBezTo>
                  <a:pt x="4783281" y="1882331"/>
                  <a:pt x="4785628" y="1882331"/>
                  <a:pt x="4785628" y="1882331"/>
                </a:cubicBezTo>
                <a:cubicBezTo>
                  <a:pt x="4785628" y="1884678"/>
                  <a:pt x="4785628" y="1887025"/>
                  <a:pt x="4785628" y="1889372"/>
                </a:cubicBezTo>
                <a:cubicBezTo>
                  <a:pt x="4785628" y="1891719"/>
                  <a:pt x="4785628" y="1896413"/>
                  <a:pt x="4787975" y="1898761"/>
                </a:cubicBezTo>
                <a:cubicBezTo>
                  <a:pt x="4787975" y="1903455"/>
                  <a:pt x="4790322" y="1910496"/>
                  <a:pt x="4790322" y="1917537"/>
                </a:cubicBezTo>
                <a:cubicBezTo>
                  <a:pt x="4790322" y="1922231"/>
                  <a:pt x="4790322" y="1926925"/>
                  <a:pt x="4792669" y="1929272"/>
                </a:cubicBezTo>
                <a:cubicBezTo>
                  <a:pt x="4792669" y="1933966"/>
                  <a:pt x="4795016" y="1941007"/>
                  <a:pt x="4795016" y="1945702"/>
                </a:cubicBezTo>
                <a:cubicBezTo>
                  <a:pt x="4795016" y="1950396"/>
                  <a:pt x="4795016" y="1955090"/>
                  <a:pt x="4797363" y="1959784"/>
                </a:cubicBezTo>
                <a:cubicBezTo>
                  <a:pt x="4797363" y="1962131"/>
                  <a:pt x="4797363" y="1964478"/>
                  <a:pt x="4797363" y="1964478"/>
                </a:cubicBezTo>
                <a:cubicBezTo>
                  <a:pt x="4797363" y="1966825"/>
                  <a:pt x="4795016" y="1969172"/>
                  <a:pt x="4795016" y="1971519"/>
                </a:cubicBezTo>
                <a:cubicBezTo>
                  <a:pt x="4795016" y="1976213"/>
                  <a:pt x="4797363" y="1978560"/>
                  <a:pt x="4797363" y="1980907"/>
                </a:cubicBezTo>
                <a:cubicBezTo>
                  <a:pt x="4797363" y="1983254"/>
                  <a:pt x="4797363" y="1985601"/>
                  <a:pt x="4797363" y="1990295"/>
                </a:cubicBezTo>
                <a:cubicBezTo>
                  <a:pt x="4797363" y="1999684"/>
                  <a:pt x="4797363" y="2006725"/>
                  <a:pt x="4799710" y="2011419"/>
                </a:cubicBezTo>
                <a:close/>
                <a:moveTo>
                  <a:pt x="4799710" y="2084177"/>
                </a:moveTo>
                <a:cubicBezTo>
                  <a:pt x="4797363" y="2077136"/>
                  <a:pt x="4795016" y="2067748"/>
                  <a:pt x="4795016" y="2060707"/>
                </a:cubicBezTo>
                <a:cubicBezTo>
                  <a:pt x="4795016" y="2056013"/>
                  <a:pt x="4792669" y="2051319"/>
                  <a:pt x="4792669" y="2048971"/>
                </a:cubicBezTo>
                <a:cubicBezTo>
                  <a:pt x="4790322" y="2041930"/>
                  <a:pt x="4787975" y="2032542"/>
                  <a:pt x="4785628" y="2025501"/>
                </a:cubicBezTo>
                <a:cubicBezTo>
                  <a:pt x="4785628" y="2020807"/>
                  <a:pt x="4783281" y="2018460"/>
                  <a:pt x="4783281" y="2013766"/>
                </a:cubicBezTo>
                <a:cubicBezTo>
                  <a:pt x="4780934" y="2009072"/>
                  <a:pt x="4780934" y="2004378"/>
                  <a:pt x="4778587" y="1999684"/>
                </a:cubicBezTo>
                <a:cubicBezTo>
                  <a:pt x="4783281" y="1997337"/>
                  <a:pt x="4785628" y="1994990"/>
                  <a:pt x="4787975" y="1990295"/>
                </a:cubicBezTo>
                <a:cubicBezTo>
                  <a:pt x="4787975" y="1990295"/>
                  <a:pt x="4787975" y="1990295"/>
                  <a:pt x="4787975" y="1990295"/>
                </a:cubicBezTo>
                <a:cubicBezTo>
                  <a:pt x="4790322" y="1999684"/>
                  <a:pt x="4792669" y="2011419"/>
                  <a:pt x="4795016" y="2020807"/>
                </a:cubicBezTo>
                <a:cubicBezTo>
                  <a:pt x="4797363" y="2027848"/>
                  <a:pt x="4797363" y="2034889"/>
                  <a:pt x="4799710" y="2041930"/>
                </a:cubicBezTo>
                <a:cubicBezTo>
                  <a:pt x="4802057" y="2051319"/>
                  <a:pt x="4802057" y="2060707"/>
                  <a:pt x="4804404" y="2072442"/>
                </a:cubicBezTo>
                <a:cubicBezTo>
                  <a:pt x="4804404" y="2079483"/>
                  <a:pt x="4806751" y="2086524"/>
                  <a:pt x="4806751" y="2093565"/>
                </a:cubicBezTo>
                <a:cubicBezTo>
                  <a:pt x="4806751" y="2098260"/>
                  <a:pt x="4806751" y="2100607"/>
                  <a:pt x="4809098" y="2105301"/>
                </a:cubicBezTo>
                <a:cubicBezTo>
                  <a:pt x="4809098" y="2102954"/>
                  <a:pt x="4809098" y="2102954"/>
                  <a:pt x="4809098" y="2100607"/>
                </a:cubicBezTo>
                <a:cubicBezTo>
                  <a:pt x="4799710" y="2091218"/>
                  <a:pt x="4799710" y="2088871"/>
                  <a:pt x="4799710" y="2084177"/>
                </a:cubicBezTo>
                <a:close/>
                <a:moveTo>
                  <a:pt x="4787975" y="2074789"/>
                </a:moveTo>
                <a:cubicBezTo>
                  <a:pt x="4787975" y="2079483"/>
                  <a:pt x="4790322" y="2081830"/>
                  <a:pt x="4790322" y="2086524"/>
                </a:cubicBezTo>
                <a:cubicBezTo>
                  <a:pt x="4792669" y="2095912"/>
                  <a:pt x="4792669" y="2107648"/>
                  <a:pt x="4795016" y="2117036"/>
                </a:cubicBezTo>
                <a:cubicBezTo>
                  <a:pt x="4792669" y="2119383"/>
                  <a:pt x="4792669" y="2119383"/>
                  <a:pt x="4790322" y="2121730"/>
                </a:cubicBezTo>
                <a:cubicBezTo>
                  <a:pt x="4790322" y="2119383"/>
                  <a:pt x="4790322" y="2119383"/>
                  <a:pt x="4790322" y="2117036"/>
                </a:cubicBezTo>
                <a:cubicBezTo>
                  <a:pt x="4787975" y="2100607"/>
                  <a:pt x="4785628" y="2084177"/>
                  <a:pt x="4783281" y="2067748"/>
                </a:cubicBezTo>
                <a:cubicBezTo>
                  <a:pt x="4780934" y="2058360"/>
                  <a:pt x="4780934" y="2048971"/>
                  <a:pt x="4778587" y="2037236"/>
                </a:cubicBezTo>
                <a:cubicBezTo>
                  <a:pt x="4776240" y="2027848"/>
                  <a:pt x="4776240" y="2016113"/>
                  <a:pt x="4773892" y="2006725"/>
                </a:cubicBezTo>
                <a:cubicBezTo>
                  <a:pt x="4773892" y="2006725"/>
                  <a:pt x="4773892" y="2009072"/>
                  <a:pt x="4773892" y="2009072"/>
                </a:cubicBezTo>
                <a:cubicBezTo>
                  <a:pt x="4778587" y="2032542"/>
                  <a:pt x="4783281" y="2053666"/>
                  <a:pt x="4787975" y="2074789"/>
                </a:cubicBezTo>
                <a:close/>
                <a:moveTo>
                  <a:pt x="4799710" y="2203877"/>
                </a:moveTo>
                <a:cubicBezTo>
                  <a:pt x="4799710" y="2210918"/>
                  <a:pt x="4802057" y="2217959"/>
                  <a:pt x="4802057" y="2225000"/>
                </a:cubicBezTo>
                <a:cubicBezTo>
                  <a:pt x="4802057" y="2227347"/>
                  <a:pt x="4802057" y="2227347"/>
                  <a:pt x="4802057" y="2229694"/>
                </a:cubicBezTo>
                <a:cubicBezTo>
                  <a:pt x="4802057" y="2229694"/>
                  <a:pt x="4802057" y="2227347"/>
                  <a:pt x="4802057" y="2227347"/>
                </a:cubicBezTo>
                <a:cubicBezTo>
                  <a:pt x="4799710" y="2220306"/>
                  <a:pt x="4799710" y="2213265"/>
                  <a:pt x="4799710" y="2203877"/>
                </a:cubicBezTo>
                <a:cubicBezTo>
                  <a:pt x="4797363" y="2189794"/>
                  <a:pt x="4792669" y="2173365"/>
                  <a:pt x="4790322" y="2159283"/>
                </a:cubicBezTo>
                <a:cubicBezTo>
                  <a:pt x="4787975" y="2149895"/>
                  <a:pt x="4787975" y="2142853"/>
                  <a:pt x="4785628" y="2133465"/>
                </a:cubicBezTo>
                <a:cubicBezTo>
                  <a:pt x="4783281" y="2119383"/>
                  <a:pt x="4780934" y="2105301"/>
                  <a:pt x="4776240" y="2093565"/>
                </a:cubicBezTo>
                <a:cubicBezTo>
                  <a:pt x="4773892" y="2084177"/>
                  <a:pt x="4771546" y="2077136"/>
                  <a:pt x="4769198" y="2067748"/>
                </a:cubicBezTo>
                <a:cubicBezTo>
                  <a:pt x="4766852" y="2056013"/>
                  <a:pt x="4762157" y="2041930"/>
                  <a:pt x="4759810" y="2030195"/>
                </a:cubicBezTo>
                <a:cubicBezTo>
                  <a:pt x="4757463" y="2020807"/>
                  <a:pt x="4755116" y="2013766"/>
                  <a:pt x="4752769" y="2004378"/>
                </a:cubicBezTo>
                <a:cubicBezTo>
                  <a:pt x="4748075" y="1992643"/>
                  <a:pt x="4745728" y="1978560"/>
                  <a:pt x="4741034" y="1966825"/>
                </a:cubicBezTo>
                <a:cubicBezTo>
                  <a:pt x="4738687" y="1959784"/>
                  <a:pt x="4736340" y="1950396"/>
                  <a:pt x="4731646" y="1943354"/>
                </a:cubicBezTo>
                <a:cubicBezTo>
                  <a:pt x="4726952" y="1931619"/>
                  <a:pt x="4722257" y="1917537"/>
                  <a:pt x="4717563" y="1905802"/>
                </a:cubicBezTo>
                <a:cubicBezTo>
                  <a:pt x="4715216" y="1898761"/>
                  <a:pt x="4712869" y="1891719"/>
                  <a:pt x="4708175" y="1884678"/>
                </a:cubicBezTo>
                <a:cubicBezTo>
                  <a:pt x="4701134" y="1868249"/>
                  <a:pt x="4694093" y="1851820"/>
                  <a:pt x="4684705" y="1837737"/>
                </a:cubicBezTo>
                <a:cubicBezTo>
                  <a:pt x="4684705" y="1835390"/>
                  <a:pt x="4682358" y="1833043"/>
                  <a:pt x="4682358" y="1830696"/>
                </a:cubicBezTo>
                <a:cubicBezTo>
                  <a:pt x="4675317" y="1818961"/>
                  <a:pt x="4668275" y="1804879"/>
                  <a:pt x="4661234" y="1793144"/>
                </a:cubicBezTo>
                <a:cubicBezTo>
                  <a:pt x="4661234" y="1793144"/>
                  <a:pt x="4663581" y="1793144"/>
                  <a:pt x="4663581" y="1790796"/>
                </a:cubicBezTo>
                <a:cubicBezTo>
                  <a:pt x="4665929" y="1793144"/>
                  <a:pt x="4665929" y="1795491"/>
                  <a:pt x="4668275" y="1795491"/>
                </a:cubicBezTo>
                <a:cubicBezTo>
                  <a:pt x="4670623" y="1797838"/>
                  <a:pt x="4672970" y="1802532"/>
                  <a:pt x="4677664" y="1804879"/>
                </a:cubicBezTo>
                <a:cubicBezTo>
                  <a:pt x="4680011" y="1807226"/>
                  <a:pt x="4682358" y="1811920"/>
                  <a:pt x="4684705" y="1814267"/>
                </a:cubicBezTo>
                <a:cubicBezTo>
                  <a:pt x="4687052" y="1818961"/>
                  <a:pt x="4689399" y="1821308"/>
                  <a:pt x="4691746" y="1826002"/>
                </a:cubicBezTo>
                <a:cubicBezTo>
                  <a:pt x="4694093" y="1828349"/>
                  <a:pt x="4696440" y="1833043"/>
                  <a:pt x="4698787" y="1835390"/>
                </a:cubicBezTo>
                <a:cubicBezTo>
                  <a:pt x="4701134" y="1840084"/>
                  <a:pt x="4703481" y="1844779"/>
                  <a:pt x="4705828" y="1849473"/>
                </a:cubicBezTo>
                <a:cubicBezTo>
                  <a:pt x="4708175" y="1854167"/>
                  <a:pt x="4710522" y="1856514"/>
                  <a:pt x="4712869" y="1861208"/>
                </a:cubicBezTo>
                <a:cubicBezTo>
                  <a:pt x="4715216" y="1865902"/>
                  <a:pt x="4717563" y="1872943"/>
                  <a:pt x="4722257" y="1877637"/>
                </a:cubicBezTo>
                <a:cubicBezTo>
                  <a:pt x="4724605" y="1879984"/>
                  <a:pt x="4726952" y="1884678"/>
                  <a:pt x="4726952" y="1887025"/>
                </a:cubicBezTo>
                <a:cubicBezTo>
                  <a:pt x="4729299" y="1894066"/>
                  <a:pt x="4733993" y="1898761"/>
                  <a:pt x="4736340" y="1905802"/>
                </a:cubicBezTo>
                <a:cubicBezTo>
                  <a:pt x="4738687" y="1908149"/>
                  <a:pt x="4738687" y="1912843"/>
                  <a:pt x="4741034" y="1915190"/>
                </a:cubicBezTo>
                <a:cubicBezTo>
                  <a:pt x="4743381" y="1922231"/>
                  <a:pt x="4748075" y="1931619"/>
                  <a:pt x="4750422" y="1938660"/>
                </a:cubicBezTo>
                <a:cubicBezTo>
                  <a:pt x="4750422" y="1941007"/>
                  <a:pt x="4752769" y="1943354"/>
                  <a:pt x="4752769" y="1945702"/>
                </a:cubicBezTo>
                <a:cubicBezTo>
                  <a:pt x="4755116" y="1950396"/>
                  <a:pt x="4755116" y="1955090"/>
                  <a:pt x="4757463" y="1959784"/>
                </a:cubicBezTo>
                <a:cubicBezTo>
                  <a:pt x="4750422" y="1962131"/>
                  <a:pt x="4745728" y="1969172"/>
                  <a:pt x="4745728" y="1978560"/>
                </a:cubicBezTo>
                <a:cubicBezTo>
                  <a:pt x="4745728" y="1990295"/>
                  <a:pt x="4755116" y="1999684"/>
                  <a:pt x="4766852" y="1999684"/>
                </a:cubicBezTo>
                <a:cubicBezTo>
                  <a:pt x="4766852" y="1999684"/>
                  <a:pt x="4769198" y="1999684"/>
                  <a:pt x="4769198" y="1999684"/>
                </a:cubicBezTo>
                <a:cubicBezTo>
                  <a:pt x="4771546" y="2018460"/>
                  <a:pt x="4776240" y="2034889"/>
                  <a:pt x="4778587" y="2053666"/>
                </a:cubicBezTo>
                <a:cubicBezTo>
                  <a:pt x="4780934" y="2060707"/>
                  <a:pt x="4780934" y="2070095"/>
                  <a:pt x="4783281" y="2077136"/>
                </a:cubicBezTo>
                <a:cubicBezTo>
                  <a:pt x="4785628" y="2093565"/>
                  <a:pt x="4787975" y="2109995"/>
                  <a:pt x="4790322" y="2126424"/>
                </a:cubicBezTo>
                <a:cubicBezTo>
                  <a:pt x="4790322" y="2128771"/>
                  <a:pt x="4787975" y="2131118"/>
                  <a:pt x="4787975" y="2133465"/>
                </a:cubicBezTo>
                <a:cubicBezTo>
                  <a:pt x="4787975" y="2138159"/>
                  <a:pt x="4790322" y="2142853"/>
                  <a:pt x="4792669" y="2145201"/>
                </a:cubicBezTo>
                <a:cubicBezTo>
                  <a:pt x="4792669" y="2147548"/>
                  <a:pt x="4792669" y="2149895"/>
                  <a:pt x="4792669" y="2152242"/>
                </a:cubicBezTo>
                <a:cubicBezTo>
                  <a:pt x="4795016" y="2168671"/>
                  <a:pt x="4797363" y="2187447"/>
                  <a:pt x="4799710" y="2203877"/>
                </a:cubicBezTo>
                <a:close/>
                <a:moveTo>
                  <a:pt x="4656540" y="1816614"/>
                </a:moveTo>
                <a:cubicBezTo>
                  <a:pt x="4656540" y="1818961"/>
                  <a:pt x="4656540" y="1823655"/>
                  <a:pt x="4658887" y="1826002"/>
                </a:cubicBezTo>
                <a:cubicBezTo>
                  <a:pt x="4658887" y="1833043"/>
                  <a:pt x="4661234" y="1840084"/>
                  <a:pt x="4661234" y="1847126"/>
                </a:cubicBezTo>
                <a:cubicBezTo>
                  <a:pt x="4661234" y="1849473"/>
                  <a:pt x="4661234" y="1851820"/>
                  <a:pt x="4661234" y="1854167"/>
                </a:cubicBezTo>
                <a:cubicBezTo>
                  <a:pt x="4661234" y="1858861"/>
                  <a:pt x="4663581" y="1863555"/>
                  <a:pt x="4663581" y="1868249"/>
                </a:cubicBezTo>
                <a:cubicBezTo>
                  <a:pt x="4661234" y="1868249"/>
                  <a:pt x="4658887" y="1870596"/>
                  <a:pt x="4656540" y="1870596"/>
                </a:cubicBezTo>
                <a:cubicBezTo>
                  <a:pt x="4656540" y="1870596"/>
                  <a:pt x="4654193" y="1868249"/>
                  <a:pt x="4654193" y="1868249"/>
                </a:cubicBezTo>
                <a:cubicBezTo>
                  <a:pt x="4651846" y="1863555"/>
                  <a:pt x="4647152" y="1858861"/>
                  <a:pt x="4644805" y="1854167"/>
                </a:cubicBezTo>
                <a:cubicBezTo>
                  <a:pt x="4640111" y="1849473"/>
                  <a:pt x="4635417" y="1842432"/>
                  <a:pt x="4630723" y="1837737"/>
                </a:cubicBezTo>
                <a:cubicBezTo>
                  <a:pt x="4628376" y="1833043"/>
                  <a:pt x="4623682" y="1830696"/>
                  <a:pt x="4621334" y="1826002"/>
                </a:cubicBezTo>
                <a:cubicBezTo>
                  <a:pt x="4616640" y="1818961"/>
                  <a:pt x="4611946" y="1814267"/>
                  <a:pt x="4604905" y="1809573"/>
                </a:cubicBezTo>
                <a:cubicBezTo>
                  <a:pt x="4602558" y="1807226"/>
                  <a:pt x="4600211" y="1802532"/>
                  <a:pt x="4595517" y="1800185"/>
                </a:cubicBezTo>
                <a:cubicBezTo>
                  <a:pt x="4588476" y="1793144"/>
                  <a:pt x="4581435" y="1786102"/>
                  <a:pt x="4574393" y="1779061"/>
                </a:cubicBezTo>
                <a:cubicBezTo>
                  <a:pt x="4572047" y="1776714"/>
                  <a:pt x="4572047" y="1776714"/>
                  <a:pt x="4569699" y="1774367"/>
                </a:cubicBezTo>
                <a:cubicBezTo>
                  <a:pt x="4560311" y="1767326"/>
                  <a:pt x="4553270" y="1760285"/>
                  <a:pt x="4543882" y="1753244"/>
                </a:cubicBezTo>
                <a:cubicBezTo>
                  <a:pt x="4541535" y="1750897"/>
                  <a:pt x="4539188" y="1750897"/>
                  <a:pt x="4536841" y="1748550"/>
                </a:cubicBezTo>
                <a:cubicBezTo>
                  <a:pt x="4529800" y="1743855"/>
                  <a:pt x="4522759" y="1739161"/>
                  <a:pt x="4515717" y="1734467"/>
                </a:cubicBezTo>
                <a:cubicBezTo>
                  <a:pt x="4511023" y="1732120"/>
                  <a:pt x="4508676" y="1729773"/>
                  <a:pt x="4503982" y="1727426"/>
                </a:cubicBezTo>
                <a:cubicBezTo>
                  <a:pt x="4499288" y="1722732"/>
                  <a:pt x="4492247" y="1720385"/>
                  <a:pt x="4487553" y="1715691"/>
                </a:cubicBezTo>
                <a:cubicBezTo>
                  <a:pt x="4482859" y="1713344"/>
                  <a:pt x="4480512" y="1710997"/>
                  <a:pt x="4475818" y="1708650"/>
                </a:cubicBezTo>
                <a:cubicBezTo>
                  <a:pt x="4478165" y="1706303"/>
                  <a:pt x="4478165" y="1703956"/>
                  <a:pt x="4478165" y="1699262"/>
                </a:cubicBezTo>
                <a:cubicBezTo>
                  <a:pt x="4478165" y="1699262"/>
                  <a:pt x="4478165" y="1699262"/>
                  <a:pt x="4478165" y="1699262"/>
                </a:cubicBezTo>
                <a:cubicBezTo>
                  <a:pt x="4480512" y="1699262"/>
                  <a:pt x="4482859" y="1699262"/>
                  <a:pt x="4487553" y="1699262"/>
                </a:cubicBezTo>
                <a:cubicBezTo>
                  <a:pt x="4494594" y="1699262"/>
                  <a:pt x="4501635" y="1699262"/>
                  <a:pt x="4508676" y="1701609"/>
                </a:cubicBezTo>
                <a:cubicBezTo>
                  <a:pt x="4511023" y="1701609"/>
                  <a:pt x="4513371" y="1701609"/>
                  <a:pt x="4513371" y="1701609"/>
                </a:cubicBezTo>
                <a:cubicBezTo>
                  <a:pt x="4518065" y="1701609"/>
                  <a:pt x="4522759" y="1703956"/>
                  <a:pt x="4529800" y="1703956"/>
                </a:cubicBezTo>
                <a:cubicBezTo>
                  <a:pt x="4532147" y="1703956"/>
                  <a:pt x="4534494" y="1706303"/>
                  <a:pt x="4536841" y="1706303"/>
                </a:cubicBezTo>
                <a:cubicBezTo>
                  <a:pt x="4541535" y="1708650"/>
                  <a:pt x="4546229" y="1708650"/>
                  <a:pt x="4550923" y="1710997"/>
                </a:cubicBezTo>
                <a:cubicBezTo>
                  <a:pt x="4553270" y="1710997"/>
                  <a:pt x="4555617" y="1713344"/>
                  <a:pt x="4557964" y="1713344"/>
                </a:cubicBezTo>
                <a:cubicBezTo>
                  <a:pt x="4562658" y="1715691"/>
                  <a:pt x="4567353" y="1718038"/>
                  <a:pt x="4572047" y="1720385"/>
                </a:cubicBezTo>
                <a:cubicBezTo>
                  <a:pt x="4574393" y="1720385"/>
                  <a:pt x="4574393" y="1722732"/>
                  <a:pt x="4576741" y="1722732"/>
                </a:cubicBezTo>
                <a:cubicBezTo>
                  <a:pt x="4581435" y="1725079"/>
                  <a:pt x="4586129" y="1727426"/>
                  <a:pt x="4590823" y="1729773"/>
                </a:cubicBezTo>
                <a:cubicBezTo>
                  <a:pt x="4593170" y="1729773"/>
                  <a:pt x="4595517" y="1732120"/>
                  <a:pt x="4595517" y="1734467"/>
                </a:cubicBezTo>
                <a:cubicBezTo>
                  <a:pt x="4600211" y="1736814"/>
                  <a:pt x="4604905" y="1741508"/>
                  <a:pt x="4609599" y="1743855"/>
                </a:cubicBezTo>
                <a:cubicBezTo>
                  <a:pt x="4611946" y="1746203"/>
                  <a:pt x="4614294" y="1746203"/>
                  <a:pt x="4616640" y="1748550"/>
                </a:cubicBezTo>
                <a:cubicBezTo>
                  <a:pt x="4621334" y="1750897"/>
                  <a:pt x="4626029" y="1755591"/>
                  <a:pt x="4628376" y="1757938"/>
                </a:cubicBezTo>
                <a:cubicBezTo>
                  <a:pt x="4628376" y="1757938"/>
                  <a:pt x="4630723" y="1760285"/>
                  <a:pt x="4630723" y="1760285"/>
                </a:cubicBezTo>
                <a:cubicBezTo>
                  <a:pt x="4628376" y="1764979"/>
                  <a:pt x="4626029" y="1769673"/>
                  <a:pt x="4626029" y="1774367"/>
                </a:cubicBezTo>
                <a:cubicBezTo>
                  <a:pt x="4626029" y="1786102"/>
                  <a:pt x="4635417" y="1795491"/>
                  <a:pt x="4647152" y="1795491"/>
                </a:cubicBezTo>
                <a:cubicBezTo>
                  <a:pt x="4647152" y="1795491"/>
                  <a:pt x="4649499" y="1795491"/>
                  <a:pt x="4649499" y="1795491"/>
                </a:cubicBezTo>
                <a:cubicBezTo>
                  <a:pt x="4649499" y="1797838"/>
                  <a:pt x="4649499" y="1800185"/>
                  <a:pt x="4649499" y="1802532"/>
                </a:cubicBezTo>
                <a:cubicBezTo>
                  <a:pt x="4654193" y="1804879"/>
                  <a:pt x="4656540" y="1811920"/>
                  <a:pt x="4656540" y="1816614"/>
                </a:cubicBezTo>
                <a:close/>
                <a:moveTo>
                  <a:pt x="4668275" y="2100607"/>
                </a:moveTo>
                <a:cubicBezTo>
                  <a:pt x="4668275" y="2107648"/>
                  <a:pt x="4668275" y="2114689"/>
                  <a:pt x="4668275" y="2121730"/>
                </a:cubicBezTo>
                <a:cubicBezTo>
                  <a:pt x="4668275" y="2126424"/>
                  <a:pt x="4668275" y="2131118"/>
                  <a:pt x="4668275" y="2135812"/>
                </a:cubicBezTo>
                <a:cubicBezTo>
                  <a:pt x="4668275" y="2142853"/>
                  <a:pt x="4668275" y="2149895"/>
                  <a:pt x="4670623" y="2156936"/>
                </a:cubicBezTo>
                <a:cubicBezTo>
                  <a:pt x="4670623" y="2161630"/>
                  <a:pt x="4670623" y="2166324"/>
                  <a:pt x="4670623" y="2171018"/>
                </a:cubicBezTo>
                <a:cubicBezTo>
                  <a:pt x="4670623" y="2178059"/>
                  <a:pt x="4670623" y="2185100"/>
                  <a:pt x="4672970" y="2192142"/>
                </a:cubicBezTo>
                <a:cubicBezTo>
                  <a:pt x="4672970" y="2196836"/>
                  <a:pt x="4672970" y="2201530"/>
                  <a:pt x="4675317" y="2206224"/>
                </a:cubicBezTo>
                <a:cubicBezTo>
                  <a:pt x="4675317" y="2213265"/>
                  <a:pt x="4677664" y="2220306"/>
                  <a:pt x="4677664" y="2227347"/>
                </a:cubicBezTo>
                <a:cubicBezTo>
                  <a:pt x="4677664" y="2232041"/>
                  <a:pt x="4677664" y="2236735"/>
                  <a:pt x="4680011" y="2241429"/>
                </a:cubicBezTo>
                <a:cubicBezTo>
                  <a:pt x="4680011" y="2248470"/>
                  <a:pt x="4682358" y="2255512"/>
                  <a:pt x="4682358" y="2262553"/>
                </a:cubicBezTo>
                <a:cubicBezTo>
                  <a:pt x="4682358" y="2267247"/>
                  <a:pt x="4684705" y="2271941"/>
                  <a:pt x="4684705" y="2278982"/>
                </a:cubicBezTo>
                <a:cubicBezTo>
                  <a:pt x="4684705" y="2286023"/>
                  <a:pt x="4687052" y="2290717"/>
                  <a:pt x="4687052" y="2297759"/>
                </a:cubicBezTo>
                <a:cubicBezTo>
                  <a:pt x="4687052" y="2302453"/>
                  <a:pt x="4689399" y="2307147"/>
                  <a:pt x="4689399" y="2311841"/>
                </a:cubicBezTo>
                <a:cubicBezTo>
                  <a:pt x="4689399" y="2318882"/>
                  <a:pt x="4691746" y="2323576"/>
                  <a:pt x="4691746" y="2330617"/>
                </a:cubicBezTo>
                <a:cubicBezTo>
                  <a:pt x="4691746" y="2335311"/>
                  <a:pt x="4694093" y="2340005"/>
                  <a:pt x="4694093" y="2344700"/>
                </a:cubicBezTo>
                <a:cubicBezTo>
                  <a:pt x="4694093" y="2349394"/>
                  <a:pt x="4696440" y="2356435"/>
                  <a:pt x="4696440" y="2361129"/>
                </a:cubicBezTo>
                <a:cubicBezTo>
                  <a:pt x="4696440" y="2365823"/>
                  <a:pt x="4698787" y="2370517"/>
                  <a:pt x="4698787" y="2375211"/>
                </a:cubicBezTo>
                <a:cubicBezTo>
                  <a:pt x="4698787" y="2379905"/>
                  <a:pt x="4701134" y="2386946"/>
                  <a:pt x="4701134" y="2391640"/>
                </a:cubicBezTo>
                <a:cubicBezTo>
                  <a:pt x="4701134" y="2396334"/>
                  <a:pt x="4703481" y="2401028"/>
                  <a:pt x="4703481" y="2405723"/>
                </a:cubicBezTo>
                <a:cubicBezTo>
                  <a:pt x="4703481" y="2410417"/>
                  <a:pt x="4705828" y="2415111"/>
                  <a:pt x="4705828" y="2419805"/>
                </a:cubicBezTo>
                <a:cubicBezTo>
                  <a:pt x="4705828" y="2424499"/>
                  <a:pt x="4708175" y="2426846"/>
                  <a:pt x="4708175" y="2431540"/>
                </a:cubicBezTo>
                <a:cubicBezTo>
                  <a:pt x="4705828" y="2431540"/>
                  <a:pt x="4703481" y="2433887"/>
                  <a:pt x="4701134" y="2433887"/>
                </a:cubicBezTo>
                <a:cubicBezTo>
                  <a:pt x="4698787" y="2431540"/>
                  <a:pt x="4698787" y="2429193"/>
                  <a:pt x="4696440" y="2426846"/>
                </a:cubicBezTo>
                <a:cubicBezTo>
                  <a:pt x="4694093" y="2424499"/>
                  <a:pt x="4694093" y="2422152"/>
                  <a:pt x="4691746" y="2422152"/>
                </a:cubicBezTo>
                <a:cubicBezTo>
                  <a:pt x="4689399" y="2419805"/>
                  <a:pt x="4687052" y="2417458"/>
                  <a:pt x="4687052" y="2412764"/>
                </a:cubicBezTo>
                <a:cubicBezTo>
                  <a:pt x="4684705" y="2410417"/>
                  <a:pt x="4684705" y="2408070"/>
                  <a:pt x="4682358" y="2408070"/>
                </a:cubicBezTo>
                <a:cubicBezTo>
                  <a:pt x="4680011" y="2405723"/>
                  <a:pt x="4677664" y="2401028"/>
                  <a:pt x="4677664" y="2398681"/>
                </a:cubicBezTo>
                <a:cubicBezTo>
                  <a:pt x="4677664" y="2396334"/>
                  <a:pt x="4675317" y="2393987"/>
                  <a:pt x="4675317" y="2391640"/>
                </a:cubicBezTo>
                <a:cubicBezTo>
                  <a:pt x="4672970" y="2389293"/>
                  <a:pt x="4670623" y="2384599"/>
                  <a:pt x="4670623" y="2382252"/>
                </a:cubicBezTo>
                <a:cubicBezTo>
                  <a:pt x="4670623" y="2379905"/>
                  <a:pt x="4668275" y="2377558"/>
                  <a:pt x="4668275" y="2375211"/>
                </a:cubicBezTo>
                <a:cubicBezTo>
                  <a:pt x="4665929" y="2372864"/>
                  <a:pt x="4665929" y="2368170"/>
                  <a:pt x="4663581" y="2365823"/>
                </a:cubicBezTo>
                <a:cubicBezTo>
                  <a:pt x="4663581" y="2363476"/>
                  <a:pt x="4661234" y="2361129"/>
                  <a:pt x="4661234" y="2358782"/>
                </a:cubicBezTo>
                <a:cubicBezTo>
                  <a:pt x="4658887" y="2354088"/>
                  <a:pt x="4658887" y="2351741"/>
                  <a:pt x="4656540" y="2347047"/>
                </a:cubicBezTo>
                <a:cubicBezTo>
                  <a:pt x="4656540" y="2344700"/>
                  <a:pt x="4654193" y="2342352"/>
                  <a:pt x="4654193" y="2340005"/>
                </a:cubicBezTo>
                <a:cubicBezTo>
                  <a:pt x="4651846" y="2335311"/>
                  <a:pt x="4651846" y="2332964"/>
                  <a:pt x="4649499" y="2328270"/>
                </a:cubicBezTo>
                <a:cubicBezTo>
                  <a:pt x="4649499" y="2325923"/>
                  <a:pt x="4647152" y="2323576"/>
                  <a:pt x="4647152" y="2321229"/>
                </a:cubicBezTo>
                <a:cubicBezTo>
                  <a:pt x="4644805" y="2316535"/>
                  <a:pt x="4644805" y="2314188"/>
                  <a:pt x="4642458" y="2309494"/>
                </a:cubicBezTo>
                <a:cubicBezTo>
                  <a:pt x="4642458" y="2307147"/>
                  <a:pt x="4640111" y="2304800"/>
                  <a:pt x="4640111" y="2302453"/>
                </a:cubicBezTo>
                <a:cubicBezTo>
                  <a:pt x="4637764" y="2297759"/>
                  <a:pt x="4637764" y="2295411"/>
                  <a:pt x="4635417" y="2290717"/>
                </a:cubicBezTo>
                <a:cubicBezTo>
                  <a:pt x="4635417" y="2288370"/>
                  <a:pt x="4633070" y="2286023"/>
                  <a:pt x="4633070" y="2283676"/>
                </a:cubicBezTo>
                <a:cubicBezTo>
                  <a:pt x="4630723" y="2278982"/>
                  <a:pt x="4630723" y="2276635"/>
                  <a:pt x="4628376" y="2271941"/>
                </a:cubicBezTo>
                <a:cubicBezTo>
                  <a:pt x="4628376" y="2269594"/>
                  <a:pt x="4626029" y="2267247"/>
                  <a:pt x="4626029" y="2264900"/>
                </a:cubicBezTo>
                <a:cubicBezTo>
                  <a:pt x="4623682" y="2262553"/>
                  <a:pt x="4623682" y="2257859"/>
                  <a:pt x="4621334" y="2255512"/>
                </a:cubicBezTo>
                <a:cubicBezTo>
                  <a:pt x="4621334" y="2253165"/>
                  <a:pt x="4618988" y="2248470"/>
                  <a:pt x="4618988" y="2246123"/>
                </a:cubicBezTo>
                <a:cubicBezTo>
                  <a:pt x="4618988" y="2243776"/>
                  <a:pt x="4616640" y="2239082"/>
                  <a:pt x="4616640" y="2236735"/>
                </a:cubicBezTo>
                <a:cubicBezTo>
                  <a:pt x="4616640" y="2234388"/>
                  <a:pt x="4614294" y="2229694"/>
                  <a:pt x="4611946" y="2227347"/>
                </a:cubicBezTo>
                <a:cubicBezTo>
                  <a:pt x="4611946" y="2225000"/>
                  <a:pt x="4609599" y="2220306"/>
                  <a:pt x="4609599" y="2217959"/>
                </a:cubicBezTo>
                <a:cubicBezTo>
                  <a:pt x="4607252" y="2215612"/>
                  <a:pt x="4607252" y="2210918"/>
                  <a:pt x="4604905" y="2208571"/>
                </a:cubicBezTo>
                <a:cubicBezTo>
                  <a:pt x="4604905" y="2206224"/>
                  <a:pt x="4602558" y="2203877"/>
                  <a:pt x="4602558" y="2201530"/>
                </a:cubicBezTo>
                <a:cubicBezTo>
                  <a:pt x="4600211" y="2196836"/>
                  <a:pt x="4600211" y="2194489"/>
                  <a:pt x="4597864" y="2189794"/>
                </a:cubicBezTo>
                <a:cubicBezTo>
                  <a:pt x="4604905" y="2187447"/>
                  <a:pt x="4611946" y="2180406"/>
                  <a:pt x="4611946" y="2171018"/>
                </a:cubicBezTo>
                <a:cubicBezTo>
                  <a:pt x="4611946" y="2159283"/>
                  <a:pt x="4602558" y="2149895"/>
                  <a:pt x="4590823" y="2149895"/>
                </a:cubicBezTo>
                <a:cubicBezTo>
                  <a:pt x="4588476" y="2149895"/>
                  <a:pt x="4588476" y="2149895"/>
                  <a:pt x="4586129" y="2149895"/>
                </a:cubicBezTo>
                <a:cubicBezTo>
                  <a:pt x="4583782" y="2140506"/>
                  <a:pt x="4579088" y="2131118"/>
                  <a:pt x="4576741" y="2119383"/>
                </a:cubicBezTo>
                <a:cubicBezTo>
                  <a:pt x="4576741" y="2117036"/>
                  <a:pt x="4574393" y="2112342"/>
                  <a:pt x="4574393" y="2109995"/>
                </a:cubicBezTo>
                <a:cubicBezTo>
                  <a:pt x="4572047" y="2105301"/>
                  <a:pt x="4572047" y="2100607"/>
                  <a:pt x="4569699" y="2093565"/>
                </a:cubicBezTo>
                <a:cubicBezTo>
                  <a:pt x="4569699" y="2091218"/>
                  <a:pt x="4567353" y="2086524"/>
                  <a:pt x="4567353" y="2084177"/>
                </a:cubicBezTo>
                <a:cubicBezTo>
                  <a:pt x="4565005" y="2079483"/>
                  <a:pt x="4565005" y="2072442"/>
                  <a:pt x="4562658" y="2067748"/>
                </a:cubicBezTo>
                <a:cubicBezTo>
                  <a:pt x="4562658" y="2065401"/>
                  <a:pt x="4562658" y="2063054"/>
                  <a:pt x="4560311" y="2060707"/>
                </a:cubicBezTo>
                <a:cubicBezTo>
                  <a:pt x="4532147" y="1959784"/>
                  <a:pt x="4503982" y="1844779"/>
                  <a:pt x="4471124" y="1706303"/>
                </a:cubicBezTo>
                <a:cubicBezTo>
                  <a:pt x="4475818" y="1703956"/>
                  <a:pt x="4480512" y="1701609"/>
                  <a:pt x="4482859" y="1696915"/>
                </a:cubicBezTo>
                <a:cubicBezTo>
                  <a:pt x="4487553" y="1699262"/>
                  <a:pt x="4489900" y="1701609"/>
                  <a:pt x="4494594" y="1703956"/>
                </a:cubicBezTo>
                <a:cubicBezTo>
                  <a:pt x="4499288" y="1706303"/>
                  <a:pt x="4503982" y="1710997"/>
                  <a:pt x="4508676" y="1713344"/>
                </a:cubicBezTo>
                <a:cubicBezTo>
                  <a:pt x="4513371" y="1715691"/>
                  <a:pt x="4518065" y="1718038"/>
                  <a:pt x="4522759" y="1722732"/>
                </a:cubicBezTo>
                <a:cubicBezTo>
                  <a:pt x="4527453" y="1725079"/>
                  <a:pt x="4532147" y="1729773"/>
                  <a:pt x="4536841" y="1734467"/>
                </a:cubicBezTo>
                <a:cubicBezTo>
                  <a:pt x="4541535" y="1736814"/>
                  <a:pt x="4543882" y="1739161"/>
                  <a:pt x="4548576" y="1743855"/>
                </a:cubicBezTo>
                <a:cubicBezTo>
                  <a:pt x="4553270" y="1748550"/>
                  <a:pt x="4557964" y="1753244"/>
                  <a:pt x="4565005" y="1757938"/>
                </a:cubicBezTo>
                <a:cubicBezTo>
                  <a:pt x="4569699" y="1760285"/>
                  <a:pt x="4572047" y="1764979"/>
                  <a:pt x="4576741" y="1767326"/>
                </a:cubicBezTo>
                <a:cubicBezTo>
                  <a:pt x="4581435" y="1772020"/>
                  <a:pt x="4588476" y="1776714"/>
                  <a:pt x="4593170" y="1783755"/>
                </a:cubicBezTo>
                <a:cubicBezTo>
                  <a:pt x="4595517" y="1786102"/>
                  <a:pt x="4600211" y="1788449"/>
                  <a:pt x="4602558" y="1793144"/>
                </a:cubicBezTo>
                <a:cubicBezTo>
                  <a:pt x="4609599" y="1800185"/>
                  <a:pt x="4614294" y="1807226"/>
                  <a:pt x="4618988" y="1811920"/>
                </a:cubicBezTo>
                <a:cubicBezTo>
                  <a:pt x="4621334" y="1814267"/>
                  <a:pt x="4623682" y="1816614"/>
                  <a:pt x="4626029" y="1818961"/>
                </a:cubicBezTo>
                <a:cubicBezTo>
                  <a:pt x="4637764" y="1833043"/>
                  <a:pt x="4649499" y="1847126"/>
                  <a:pt x="4658887" y="1863555"/>
                </a:cubicBezTo>
                <a:cubicBezTo>
                  <a:pt x="4654193" y="1868249"/>
                  <a:pt x="4649499" y="1872943"/>
                  <a:pt x="4649499" y="1879984"/>
                </a:cubicBezTo>
                <a:cubicBezTo>
                  <a:pt x="4649499" y="1891719"/>
                  <a:pt x="4658887" y="1898761"/>
                  <a:pt x="4668275" y="1898761"/>
                </a:cubicBezTo>
                <a:cubicBezTo>
                  <a:pt x="4668275" y="1929272"/>
                  <a:pt x="4665929" y="1959784"/>
                  <a:pt x="4668275" y="1990295"/>
                </a:cubicBezTo>
                <a:cubicBezTo>
                  <a:pt x="4668275" y="1992643"/>
                  <a:pt x="4668275" y="1994990"/>
                  <a:pt x="4668275" y="1999684"/>
                </a:cubicBezTo>
                <a:cubicBezTo>
                  <a:pt x="4668275" y="2006725"/>
                  <a:pt x="4668275" y="2013766"/>
                  <a:pt x="4668275" y="2023154"/>
                </a:cubicBezTo>
                <a:cubicBezTo>
                  <a:pt x="4668275" y="2027848"/>
                  <a:pt x="4668275" y="2034889"/>
                  <a:pt x="4668275" y="2039583"/>
                </a:cubicBezTo>
                <a:cubicBezTo>
                  <a:pt x="4668275" y="2046624"/>
                  <a:pt x="4668275" y="2051319"/>
                  <a:pt x="4668275" y="2058360"/>
                </a:cubicBezTo>
                <a:cubicBezTo>
                  <a:pt x="4668275" y="2065401"/>
                  <a:pt x="4668275" y="2072442"/>
                  <a:pt x="4668275" y="2077136"/>
                </a:cubicBezTo>
                <a:cubicBezTo>
                  <a:pt x="4665929" y="2091218"/>
                  <a:pt x="4668275" y="2095912"/>
                  <a:pt x="4668275" y="2100607"/>
                </a:cubicBezTo>
                <a:close/>
                <a:moveTo>
                  <a:pt x="4757463" y="2464399"/>
                </a:moveTo>
                <a:cubicBezTo>
                  <a:pt x="4759810" y="2464399"/>
                  <a:pt x="4759810" y="2464399"/>
                  <a:pt x="4762157" y="2464399"/>
                </a:cubicBezTo>
                <a:cubicBezTo>
                  <a:pt x="4766852" y="2464399"/>
                  <a:pt x="4769198" y="2462052"/>
                  <a:pt x="4773892" y="2462052"/>
                </a:cubicBezTo>
                <a:cubicBezTo>
                  <a:pt x="4773892" y="2462052"/>
                  <a:pt x="4776240" y="2462052"/>
                  <a:pt x="4776240" y="2462052"/>
                </a:cubicBezTo>
                <a:cubicBezTo>
                  <a:pt x="4776240" y="2462052"/>
                  <a:pt x="4776240" y="2462052"/>
                  <a:pt x="4776240" y="2462052"/>
                </a:cubicBezTo>
                <a:cubicBezTo>
                  <a:pt x="4776240" y="2462052"/>
                  <a:pt x="4773892" y="2462052"/>
                  <a:pt x="4773892" y="2462052"/>
                </a:cubicBezTo>
                <a:cubicBezTo>
                  <a:pt x="4769198" y="2464399"/>
                  <a:pt x="4762157" y="2466746"/>
                  <a:pt x="4757463" y="2469093"/>
                </a:cubicBezTo>
                <a:cubicBezTo>
                  <a:pt x="4755116" y="2469093"/>
                  <a:pt x="4752769" y="2471440"/>
                  <a:pt x="4750422" y="2471440"/>
                </a:cubicBezTo>
                <a:cubicBezTo>
                  <a:pt x="4745728" y="2473787"/>
                  <a:pt x="4741034" y="2473787"/>
                  <a:pt x="4733993" y="2476134"/>
                </a:cubicBezTo>
                <a:cubicBezTo>
                  <a:pt x="4731646" y="2476134"/>
                  <a:pt x="4729299" y="2476134"/>
                  <a:pt x="4729299" y="2476134"/>
                </a:cubicBezTo>
                <a:cubicBezTo>
                  <a:pt x="4729299" y="2476134"/>
                  <a:pt x="4729299" y="2476134"/>
                  <a:pt x="4729299" y="2476134"/>
                </a:cubicBezTo>
                <a:cubicBezTo>
                  <a:pt x="4731646" y="2473787"/>
                  <a:pt x="4731646" y="2471440"/>
                  <a:pt x="4733993" y="2466746"/>
                </a:cubicBezTo>
                <a:cubicBezTo>
                  <a:pt x="4736340" y="2466746"/>
                  <a:pt x="4738687" y="2466746"/>
                  <a:pt x="4741034" y="2466746"/>
                </a:cubicBezTo>
                <a:cubicBezTo>
                  <a:pt x="4745728" y="2464399"/>
                  <a:pt x="4752769" y="2464399"/>
                  <a:pt x="4757463" y="2464399"/>
                </a:cubicBezTo>
                <a:close/>
                <a:moveTo>
                  <a:pt x="4816139" y="2602875"/>
                </a:moveTo>
                <a:cubicBezTo>
                  <a:pt x="4816139" y="2612263"/>
                  <a:pt x="4816139" y="2621651"/>
                  <a:pt x="4813793" y="2631039"/>
                </a:cubicBezTo>
                <a:cubicBezTo>
                  <a:pt x="4811445" y="2633386"/>
                  <a:pt x="4809098" y="2635733"/>
                  <a:pt x="4806751" y="2638080"/>
                </a:cubicBezTo>
                <a:cubicBezTo>
                  <a:pt x="4809098" y="2614610"/>
                  <a:pt x="4811445" y="2588792"/>
                  <a:pt x="4811445" y="2565322"/>
                </a:cubicBezTo>
                <a:cubicBezTo>
                  <a:pt x="4811445" y="2562975"/>
                  <a:pt x="4811445" y="2562975"/>
                  <a:pt x="4811445" y="2560628"/>
                </a:cubicBezTo>
                <a:cubicBezTo>
                  <a:pt x="4811445" y="2560628"/>
                  <a:pt x="4813793" y="2560628"/>
                  <a:pt x="4816139" y="2560628"/>
                </a:cubicBezTo>
                <a:cubicBezTo>
                  <a:pt x="4816139" y="2567669"/>
                  <a:pt x="4816139" y="2574710"/>
                  <a:pt x="4816139" y="2579404"/>
                </a:cubicBezTo>
                <a:cubicBezTo>
                  <a:pt x="4816139" y="2588792"/>
                  <a:pt x="4816139" y="2595833"/>
                  <a:pt x="4816139" y="2602875"/>
                </a:cubicBezTo>
                <a:close/>
                <a:moveTo>
                  <a:pt x="4799710" y="2703798"/>
                </a:moveTo>
                <a:cubicBezTo>
                  <a:pt x="4797363" y="2724921"/>
                  <a:pt x="4795016" y="2748391"/>
                  <a:pt x="4792669" y="2769515"/>
                </a:cubicBezTo>
                <a:cubicBezTo>
                  <a:pt x="4790322" y="2783597"/>
                  <a:pt x="4790322" y="2797679"/>
                  <a:pt x="4787975" y="2811762"/>
                </a:cubicBezTo>
                <a:cubicBezTo>
                  <a:pt x="4785628" y="2832885"/>
                  <a:pt x="4783281" y="2854009"/>
                  <a:pt x="4778587" y="2875132"/>
                </a:cubicBezTo>
                <a:cubicBezTo>
                  <a:pt x="4776240" y="2889214"/>
                  <a:pt x="4773892" y="2903296"/>
                  <a:pt x="4771546" y="2917379"/>
                </a:cubicBezTo>
                <a:cubicBezTo>
                  <a:pt x="4769198" y="2938502"/>
                  <a:pt x="4764504" y="2959626"/>
                  <a:pt x="4759810" y="2978402"/>
                </a:cubicBezTo>
                <a:cubicBezTo>
                  <a:pt x="4757463" y="2992484"/>
                  <a:pt x="4755116" y="3006567"/>
                  <a:pt x="4752769" y="3018302"/>
                </a:cubicBezTo>
                <a:cubicBezTo>
                  <a:pt x="4748075" y="3039425"/>
                  <a:pt x="4743381" y="3060549"/>
                  <a:pt x="4738687" y="3081672"/>
                </a:cubicBezTo>
                <a:cubicBezTo>
                  <a:pt x="4736340" y="3093407"/>
                  <a:pt x="4733993" y="3107490"/>
                  <a:pt x="4729299" y="3119225"/>
                </a:cubicBezTo>
                <a:cubicBezTo>
                  <a:pt x="4724605" y="3142695"/>
                  <a:pt x="4717563" y="3166166"/>
                  <a:pt x="4710522" y="3187289"/>
                </a:cubicBezTo>
                <a:cubicBezTo>
                  <a:pt x="4708175" y="3196677"/>
                  <a:pt x="4705828" y="3208413"/>
                  <a:pt x="4703481" y="3217801"/>
                </a:cubicBezTo>
                <a:cubicBezTo>
                  <a:pt x="4696440" y="3243618"/>
                  <a:pt x="4687052" y="3269436"/>
                  <a:pt x="4680011" y="3295253"/>
                </a:cubicBezTo>
                <a:cubicBezTo>
                  <a:pt x="4677664" y="3295253"/>
                  <a:pt x="4677664" y="3295253"/>
                  <a:pt x="4675317" y="3295253"/>
                </a:cubicBezTo>
                <a:cubicBezTo>
                  <a:pt x="4672970" y="3295253"/>
                  <a:pt x="4670623" y="3295253"/>
                  <a:pt x="4670623" y="3295253"/>
                </a:cubicBezTo>
                <a:cubicBezTo>
                  <a:pt x="4670623" y="3295253"/>
                  <a:pt x="4670623" y="3295253"/>
                  <a:pt x="4670623" y="3295253"/>
                </a:cubicBezTo>
                <a:cubicBezTo>
                  <a:pt x="4670623" y="3292906"/>
                  <a:pt x="4668275" y="3288212"/>
                  <a:pt x="4668275" y="3283518"/>
                </a:cubicBezTo>
                <a:cubicBezTo>
                  <a:pt x="4668275" y="3278824"/>
                  <a:pt x="4665929" y="3276477"/>
                  <a:pt x="4665929" y="3271783"/>
                </a:cubicBezTo>
                <a:cubicBezTo>
                  <a:pt x="4665929" y="3267089"/>
                  <a:pt x="4663581" y="3264742"/>
                  <a:pt x="4663581" y="3260048"/>
                </a:cubicBezTo>
                <a:cubicBezTo>
                  <a:pt x="4663581" y="3255354"/>
                  <a:pt x="4661234" y="3253006"/>
                  <a:pt x="4661234" y="3248312"/>
                </a:cubicBezTo>
                <a:cubicBezTo>
                  <a:pt x="4661234" y="3243618"/>
                  <a:pt x="4661234" y="3238924"/>
                  <a:pt x="4658887" y="3234230"/>
                </a:cubicBezTo>
                <a:cubicBezTo>
                  <a:pt x="4658887" y="3229536"/>
                  <a:pt x="4658887" y="3224842"/>
                  <a:pt x="4656540" y="3220148"/>
                </a:cubicBezTo>
                <a:cubicBezTo>
                  <a:pt x="4656540" y="3215454"/>
                  <a:pt x="4656540" y="3210759"/>
                  <a:pt x="4656540" y="3206065"/>
                </a:cubicBezTo>
                <a:cubicBezTo>
                  <a:pt x="4656540" y="3201371"/>
                  <a:pt x="4656540" y="3196677"/>
                  <a:pt x="4654193" y="3191983"/>
                </a:cubicBezTo>
                <a:cubicBezTo>
                  <a:pt x="4654193" y="3187289"/>
                  <a:pt x="4654193" y="3182595"/>
                  <a:pt x="4654193" y="3175554"/>
                </a:cubicBezTo>
                <a:cubicBezTo>
                  <a:pt x="4654193" y="3170860"/>
                  <a:pt x="4654193" y="3166166"/>
                  <a:pt x="4654193" y="3159125"/>
                </a:cubicBezTo>
                <a:cubicBezTo>
                  <a:pt x="4654193" y="3149737"/>
                  <a:pt x="4654193" y="3138001"/>
                  <a:pt x="4651846" y="3128613"/>
                </a:cubicBezTo>
                <a:cubicBezTo>
                  <a:pt x="4651846" y="3128613"/>
                  <a:pt x="4651846" y="3128613"/>
                  <a:pt x="4651846" y="3126266"/>
                </a:cubicBezTo>
                <a:cubicBezTo>
                  <a:pt x="4651846" y="3121572"/>
                  <a:pt x="4651846" y="3116878"/>
                  <a:pt x="4651846" y="3112184"/>
                </a:cubicBezTo>
                <a:cubicBezTo>
                  <a:pt x="4661234" y="3112184"/>
                  <a:pt x="4670623" y="3102796"/>
                  <a:pt x="4670623" y="3091060"/>
                </a:cubicBezTo>
                <a:cubicBezTo>
                  <a:pt x="4670623" y="3084019"/>
                  <a:pt x="4665929" y="3076978"/>
                  <a:pt x="4661234" y="3074631"/>
                </a:cubicBezTo>
                <a:cubicBezTo>
                  <a:pt x="4668275" y="3062896"/>
                  <a:pt x="4675317" y="3051160"/>
                  <a:pt x="4680011" y="3039425"/>
                </a:cubicBezTo>
                <a:cubicBezTo>
                  <a:pt x="4682358" y="3037078"/>
                  <a:pt x="4682358" y="3034731"/>
                  <a:pt x="4684705" y="3030037"/>
                </a:cubicBezTo>
                <a:cubicBezTo>
                  <a:pt x="4691746" y="3015955"/>
                  <a:pt x="4696440" y="3004220"/>
                  <a:pt x="4703481" y="2990137"/>
                </a:cubicBezTo>
                <a:cubicBezTo>
                  <a:pt x="4708175" y="2985443"/>
                  <a:pt x="4712869" y="2980749"/>
                  <a:pt x="4712869" y="2973708"/>
                </a:cubicBezTo>
                <a:cubicBezTo>
                  <a:pt x="4712869" y="2973708"/>
                  <a:pt x="4712869" y="2971361"/>
                  <a:pt x="4712869" y="2971361"/>
                </a:cubicBezTo>
                <a:cubicBezTo>
                  <a:pt x="4712869" y="2969014"/>
                  <a:pt x="4715216" y="2966667"/>
                  <a:pt x="4715216" y="2966667"/>
                </a:cubicBezTo>
                <a:cubicBezTo>
                  <a:pt x="4722257" y="2947890"/>
                  <a:pt x="4729299" y="2929114"/>
                  <a:pt x="4736340" y="2910338"/>
                </a:cubicBezTo>
                <a:cubicBezTo>
                  <a:pt x="4736340" y="2907991"/>
                  <a:pt x="4738687" y="2905643"/>
                  <a:pt x="4738687" y="2903296"/>
                </a:cubicBezTo>
                <a:cubicBezTo>
                  <a:pt x="4745728" y="2884520"/>
                  <a:pt x="4752769" y="2863397"/>
                  <a:pt x="4757463" y="2844620"/>
                </a:cubicBezTo>
                <a:cubicBezTo>
                  <a:pt x="4757463" y="2842273"/>
                  <a:pt x="4757463" y="2842273"/>
                  <a:pt x="4759810" y="2839926"/>
                </a:cubicBezTo>
                <a:cubicBezTo>
                  <a:pt x="4766852" y="2818803"/>
                  <a:pt x="4771546" y="2797679"/>
                  <a:pt x="4776240" y="2776556"/>
                </a:cubicBezTo>
                <a:cubicBezTo>
                  <a:pt x="4776240" y="2771862"/>
                  <a:pt x="4778587" y="2769515"/>
                  <a:pt x="4778587" y="2764821"/>
                </a:cubicBezTo>
                <a:cubicBezTo>
                  <a:pt x="4783281" y="2743697"/>
                  <a:pt x="4787975" y="2722574"/>
                  <a:pt x="4792669" y="2701451"/>
                </a:cubicBezTo>
                <a:cubicBezTo>
                  <a:pt x="4792669" y="2696756"/>
                  <a:pt x="4795016" y="2694409"/>
                  <a:pt x="4795016" y="2689715"/>
                </a:cubicBezTo>
                <a:cubicBezTo>
                  <a:pt x="4799710" y="2668592"/>
                  <a:pt x="4802057" y="2645121"/>
                  <a:pt x="4804404" y="2621651"/>
                </a:cubicBezTo>
                <a:cubicBezTo>
                  <a:pt x="4804404" y="2619304"/>
                  <a:pt x="4804404" y="2619304"/>
                  <a:pt x="4804404" y="2616957"/>
                </a:cubicBezTo>
                <a:cubicBezTo>
                  <a:pt x="4806751" y="2595833"/>
                  <a:pt x="4809098" y="2574710"/>
                  <a:pt x="4811445" y="2553587"/>
                </a:cubicBezTo>
                <a:cubicBezTo>
                  <a:pt x="4811445" y="2553587"/>
                  <a:pt x="4811445" y="2553587"/>
                  <a:pt x="4811445" y="2553587"/>
                </a:cubicBezTo>
                <a:cubicBezTo>
                  <a:pt x="4811445" y="2562975"/>
                  <a:pt x="4809098" y="2574710"/>
                  <a:pt x="4809098" y="2584098"/>
                </a:cubicBezTo>
                <a:cubicBezTo>
                  <a:pt x="4809098" y="2600527"/>
                  <a:pt x="4806751" y="2619304"/>
                  <a:pt x="4806751" y="2635733"/>
                </a:cubicBezTo>
                <a:cubicBezTo>
                  <a:pt x="4806751" y="2638080"/>
                  <a:pt x="4804404" y="2640427"/>
                  <a:pt x="4804404" y="2642774"/>
                </a:cubicBezTo>
                <a:cubicBezTo>
                  <a:pt x="4804404" y="2645121"/>
                  <a:pt x="4804404" y="2645121"/>
                  <a:pt x="4804404" y="2645121"/>
                </a:cubicBezTo>
                <a:cubicBezTo>
                  <a:pt x="4804404" y="2649816"/>
                  <a:pt x="4804404" y="2652163"/>
                  <a:pt x="4804404" y="2656857"/>
                </a:cubicBezTo>
                <a:cubicBezTo>
                  <a:pt x="4804404" y="2675633"/>
                  <a:pt x="4802057" y="2689715"/>
                  <a:pt x="4799710" y="2703798"/>
                </a:cubicBezTo>
                <a:close/>
                <a:moveTo>
                  <a:pt x="4450000" y="3731804"/>
                </a:moveTo>
                <a:cubicBezTo>
                  <a:pt x="4438265" y="3750580"/>
                  <a:pt x="4424183" y="3767009"/>
                  <a:pt x="4412447" y="3783439"/>
                </a:cubicBezTo>
                <a:cubicBezTo>
                  <a:pt x="4410100" y="3788133"/>
                  <a:pt x="4405406" y="3792827"/>
                  <a:pt x="4403059" y="3797521"/>
                </a:cubicBezTo>
                <a:cubicBezTo>
                  <a:pt x="4393671" y="3809256"/>
                  <a:pt x="4384283" y="3823339"/>
                  <a:pt x="4372548" y="3835074"/>
                </a:cubicBezTo>
                <a:cubicBezTo>
                  <a:pt x="4367854" y="3839768"/>
                  <a:pt x="4360812" y="3844462"/>
                  <a:pt x="4356118" y="3849156"/>
                </a:cubicBezTo>
                <a:cubicBezTo>
                  <a:pt x="4353771" y="3851503"/>
                  <a:pt x="4351424" y="3851503"/>
                  <a:pt x="4351424" y="3853850"/>
                </a:cubicBezTo>
                <a:cubicBezTo>
                  <a:pt x="4356118" y="3849156"/>
                  <a:pt x="4358465" y="3844462"/>
                  <a:pt x="4363159" y="3839768"/>
                </a:cubicBezTo>
                <a:cubicBezTo>
                  <a:pt x="4365507" y="3835074"/>
                  <a:pt x="4370201" y="3832727"/>
                  <a:pt x="4372548" y="3828033"/>
                </a:cubicBezTo>
                <a:cubicBezTo>
                  <a:pt x="4384283" y="3816298"/>
                  <a:pt x="4393671" y="3802215"/>
                  <a:pt x="4405406" y="3788133"/>
                </a:cubicBezTo>
                <a:cubicBezTo>
                  <a:pt x="4407753" y="3783439"/>
                  <a:pt x="4412447" y="3778745"/>
                  <a:pt x="4414795" y="3774051"/>
                </a:cubicBezTo>
                <a:cubicBezTo>
                  <a:pt x="4428877" y="3757621"/>
                  <a:pt x="4440612" y="3741192"/>
                  <a:pt x="4452347" y="3722416"/>
                </a:cubicBezTo>
                <a:cubicBezTo>
                  <a:pt x="4454694" y="3720068"/>
                  <a:pt x="4454694" y="3717722"/>
                  <a:pt x="4457041" y="3715374"/>
                </a:cubicBezTo>
                <a:cubicBezTo>
                  <a:pt x="4459388" y="3710680"/>
                  <a:pt x="4461736" y="3708333"/>
                  <a:pt x="4464082" y="3703639"/>
                </a:cubicBezTo>
                <a:cubicBezTo>
                  <a:pt x="4468776" y="3698945"/>
                  <a:pt x="4471124" y="3694251"/>
                  <a:pt x="4475818" y="3689557"/>
                </a:cubicBezTo>
                <a:cubicBezTo>
                  <a:pt x="4478165" y="3687210"/>
                  <a:pt x="4478165" y="3687210"/>
                  <a:pt x="4480512" y="3684863"/>
                </a:cubicBezTo>
                <a:cubicBezTo>
                  <a:pt x="4473471" y="3696598"/>
                  <a:pt x="4464082" y="3708333"/>
                  <a:pt x="4457041" y="3720068"/>
                </a:cubicBezTo>
                <a:cubicBezTo>
                  <a:pt x="4454694" y="3724763"/>
                  <a:pt x="4452347" y="3727110"/>
                  <a:pt x="4450000" y="3731804"/>
                </a:cubicBezTo>
                <a:close/>
                <a:moveTo>
                  <a:pt x="4306830" y="3896097"/>
                </a:moveTo>
                <a:cubicBezTo>
                  <a:pt x="4302136" y="3900791"/>
                  <a:pt x="4295095" y="3907832"/>
                  <a:pt x="4290401" y="3912527"/>
                </a:cubicBezTo>
                <a:cubicBezTo>
                  <a:pt x="4283360" y="3919567"/>
                  <a:pt x="4278666" y="3924262"/>
                  <a:pt x="4271625" y="3931303"/>
                </a:cubicBezTo>
                <a:cubicBezTo>
                  <a:pt x="4266931" y="3935997"/>
                  <a:pt x="4259889" y="3943038"/>
                  <a:pt x="4255195" y="3947732"/>
                </a:cubicBezTo>
                <a:cubicBezTo>
                  <a:pt x="4248154" y="3952426"/>
                  <a:pt x="4243460" y="3959468"/>
                  <a:pt x="4236419" y="3964162"/>
                </a:cubicBezTo>
                <a:cubicBezTo>
                  <a:pt x="4234072" y="3966508"/>
                  <a:pt x="4231725" y="3966508"/>
                  <a:pt x="4231725" y="3968856"/>
                </a:cubicBezTo>
                <a:cubicBezTo>
                  <a:pt x="4231725" y="3968856"/>
                  <a:pt x="4229378" y="3968856"/>
                  <a:pt x="4229378" y="3966508"/>
                </a:cubicBezTo>
                <a:cubicBezTo>
                  <a:pt x="4231725" y="3964162"/>
                  <a:pt x="4234072" y="3959468"/>
                  <a:pt x="4236419" y="3957120"/>
                </a:cubicBezTo>
                <a:cubicBezTo>
                  <a:pt x="4241113" y="3947732"/>
                  <a:pt x="4248154" y="3940691"/>
                  <a:pt x="4252848" y="3931303"/>
                </a:cubicBezTo>
                <a:cubicBezTo>
                  <a:pt x="4257542" y="3924262"/>
                  <a:pt x="4262237" y="3917221"/>
                  <a:pt x="4266931" y="3907832"/>
                </a:cubicBezTo>
                <a:cubicBezTo>
                  <a:pt x="4269277" y="3905485"/>
                  <a:pt x="4271625" y="3900791"/>
                  <a:pt x="4273972" y="3898444"/>
                </a:cubicBezTo>
                <a:cubicBezTo>
                  <a:pt x="4273972" y="3898444"/>
                  <a:pt x="4276319" y="3898444"/>
                  <a:pt x="4276319" y="3898444"/>
                </a:cubicBezTo>
                <a:cubicBezTo>
                  <a:pt x="4281013" y="3896097"/>
                  <a:pt x="4283360" y="3893750"/>
                  <a:pt x="4288054" y="3891403"/>
                </a:cubicBezTo>
                <a:cubicBezTo>
                  <a:pt x="4297442" y="3886709"/>
                  <a:pt x="4306830" y="3882015"/>
                  <a:pt x="4313872" y="3874974"/>
                </a:cubicBezTo>
                <a:cubicBezTo>
                  <a:pt x="4318566" y="3872627"/>
                  <a:pt x="4323260" y="3867932"/>
                  <a:pt x="4327954" y="3865586"/>
                </a:cubicBezTo>
                <a:cubicBezTo>
                  <a:pt x="4330301" y="3863238"/>
                  <a:pt x="4334995" y="3860891"/>
                  <a:pt x="4337342" y="3858544"/>
                </a:cubicBezTo>
                <a:cubicBezTo>
                  <a:pt x="4332648" y="3863238"/>
                  <a:pt x="4327954" y="3867932"/>
                  <a:pt x="4323260" y="3872627"/>
                </a:cubicBezTo>
                <a:cubicBezTo>
                  <a:pt x="4318566" y="3884362"/>
                  <a:pt x="4311524" y="3889056"/>
                  <a:pt x="4306830" y="3896097"/>
                </a:cubicBezTo>
                <a:close/>
                <a:moveTo>
                  <a:pt x="4166007" y="4027532"/>
                </a:moveTo>
                <a:cubicBezTo>
                  <a:pt x="4154272" y="4036920"/>
                  <a:pt x="4142537" y="4046308"/>
                  <a:pt x="4130802" y="4055696"/>
                </a:cubicBezTo>
                <a:cubicBezTo>
                  <a:pt x="4123761" y="4060390"/>
                  <a:pt x="4119067" y="4065085"/>
                  <a:pt x="4114372" y="4069779"/>
                </a:cubicBezTo>
                <a:cubicBezTo>
                  <a:pt x="4112025" y="4072125"/>
                  <a:pt x="4109678" y="4072125"/>
                  <a:pt x="4109678" y="4074473"/>
                </a:cubicBezTo>
                <a:cubicBezTo>
                  <a:pt x="4112025" y="4072125"/>
                  <a:pt x="4114372" y="4069779"/>
                  <a:pt x="4116719" y="4067431"/>
                </a:cubicBezTo>
                <a:cubicBezTo>
                  <a:pt x="4123761" y="4060390"/>
                  <a:pt x="4130802" y="4051002"/>
                  <a:pt x="4137843" y="4043961"/>
                </a:cubicBezTo>
                <a:cubicBezTo>
                  <a:pt x="4151925" y="4027532"/>
                  <a:pt x="4163660" y="4013449"/>
                  <a:pt x="4177743" y="3997020"/>
                </a:cubicBezTo>
                <a:cubicBezTo>
                  <a:pt x="4187131" y="3987632"/>
                  <a:pt x="4194172" y="3975897"/>
                  <a:pt x="4201213" y="3966508"/>
                </a:cubicBezTo>
                <a:cubicBezTo>
                  <a:pt x="4205907" y="3961814"/>
                  <a:pt x="4210601" y="3954773"/>
                  <a:pt x="4215296" y="3950079"/>
                </a:cubicBezTo>
                <a:cubicBezTo>
                  <a:pt x="4215296" y="3954773"/>
                  <a:pt x="4215296" y="3961814"/>
                  <a:pt x="4217643" y="3966508"/>
                </a:cubicBezTo>
                <a:cubicBezTo>
                  <a:pt x="4208254" y="3968856"/>
                  <a:pt x="4201213" y="3975897"/>
                  <a:pt x="4201213" y="3985285"/>
                </a:cubicBezTo>
                <a:cubicBezTo>
                  <a:pt x="4201213" y="3987632"/>
                  <a:pt x="4201213" y="3989979"/>
                  <a:pt x="4203560" y="3994673"/>
                </a:cubicBezTo>
                <a:cubicBezTo>
                  <a:pt x="4201213" y="3997020"/>
                  <a:pt x="4198866" y="4001714"/>
                  <a:pt x="4196519" y="4006408"/>
                </a:cubicBezTo>
                <a:cubicBezTo>
                  <a:pt x="4191825" y="4011102"/>
                  <a:pt x="4187131" y="4015796"/>
                  <a:pt x="4182437" y="4020490"/>
                </a:cubicBezTo>
                <a:cubicBezTo>
                  <a:pt x="4175395" y="4020490"/>
                  <a:pt x="4170701" y="4025185"/>
                  <a:pt x="4166007" y="4027532"/>
                </a:cubicBezTo>
                <a:close/>
                <a:moveTo>
                  <a:pt x="4048655" y="4135496"/>
                </a:moveTo>
                <a:cubicBezTo>
                  <a:pt x="4036920" y="4147231"/>
                  <a:pt x="4025185" y="4161313"/>
                  <a:pt x="4013449" y="4173049"/>
                </a:cubicBezTo>
                <a:cubicBezTo>
                  <a:pt x="4004061" y="4182437"/>
                  <a:pt x="3994673" y="4191825"/>
                  <a:pt x="3987632" y="4201213"/>
                </a:cubicBezTo>
                <a:cubicBezTo>
                  <a:pt x="3973550" y="4215296"/>
                  <a:pt x="3959467" y="4227031"/>
                  <a:pt x="3947732" y="4241113"/>
                </a:cubicBezTo>
                <a:cubicBezTo>
                  <a:pt x="3940691" y="4248154"/>
                  <a:pt x="3931303" y="4255195"/>
                  <a:pt x="3924262" y="4264584"/>
                </a:cubicBezTo>
                <a:cubicBezTo>
                  <a:pt x="3907832" y="4281013"/>
                  <a:pt x="3891403" y="4295095"/>
                  <a:pt x="3874974" y="4309177"/>
                </a:cubicBezTo>
                <a:cubicBezTo>
                  <a:pt x="3870279" y="4313871"/>
                  <a:pt x="3865585" y="4318565"/>
                  <a:pt x="3858544" y="4323260"/>
                </a:cubicBezTo>
                <a:cubicBezTo>
                  <a:pt x="3818645" y="4358466"/>
                  <a:pt x="3781092" y="4391324"/>
                  <a:pt x="3738845" y="4421836"/>
                </a:cubicBezTo>
                <a:cubicBezTo>
                  <a:pt x="3734151" y="4417142"/>
                  <a:pt x="3729457" y="4414794"/>
                  <a:pt x="3724763" y="4414794"/>
                </a:cubicBezTo>
                <a:cubicBezTo>
                  <a:pt x="3713027" y="4414794"/>
                  <a:pt x="3703639" y="4424183"/>
                  <a:pt x="3703639" y="4435918"/>
                </a:cubicBezTo>
                <a:cubicBezTo>
                  <a:pt x="3703639" y="4438265"/>
                  <a:pt x="3703639" y="4440612"/>
                  <a:pt x="3705986" y="4442959"/>
                </a:cubicBezTo>
                <a:cubicBezTo>
                  <a:pt x="3562817" y="4511024"/>
                  <a:pt x="3407911" y="4560311"/>
                  <a:pt x="3243618" y="4588476"/>
                </a:cubicBezTo>
                <a:cubicBezTo>
                  <a:pt x="3238924" y="4583782"/>
                  <a:pt x="3231883" y="4579088"/>
                  <a:pt x="3227189" y="4572047"/>
                </a:cubicBezTo>
                <a:cubicBezTo>
                  <a:pt x="3215454" y="4557964"/>
                  <a:pt x="3201371" y="4543882"/>
                  <a:pt x="3189636" y="4529800"/>
                </a:cubicBezTo>
                <a:cubicBezTo>
                  <a:pt x="3189636" y="4529800"/>
                  <a:pt x="3189636" y="4529800"/>
                  <a:pt x="3189636" y="4529800"/>
                </a:cubicBezTo>
                <a:cubicBezTo>
                  <a:pt x="3182595" y="4522759"/>
                  <a:pt x="3177901" y="4515718"/>
                  <a:pt x="3173207" y="4506329"/>
                </a:cubicBezTo>
                <a:cubicBezTo>
                  <a:pt x="3173207" y="4503982"/>
                  <a:pt x="3170860" y="4503982"/>
                  <a:pt x="3170860" y="4501635"/>
                </a:cubicBezTo>
                <a:cubicBezTo>
                  <a:pt x="3267089" y="4475818"/>
                  <a:pt x="3360970" y="4445306"/>
                  <a:pt x="3452505" y="4407753"/>
                </a:cubicBezTo>
                <a:cubicBezTo>
                  <a:pt x="3548734" y="4370201"/>
                  <a:pt x="3642616" y="4325607"/>
                  <a:pt x="3734151" y="4278666"/>
                </a:cubicBezTo>
                <a:cubicBezTo>
                  <a:pt x="3741192" y="4276319"/>
                  <a:pt x="3750580" y="4273972"/>
                  <a:pt x="3757622" y="4271625"/>
                </a:cubicBezTo>
                <a:cubicBezTo>
                  <a:pt x="3764662" y="4269278"/>
                  <a:pt x="3769357" y="4266930"/>
                  <a:pt x="3776398" y="4264584"/>
                </a:cubicBezTo>
                <a:cubicBezTo>
                  <a:pt x="3790480" y="4257542"/>
                  <a:pt x="3806909" y="4252848"/>
                  <a:pt x="3820992" y="4245807"/>
                </a:cubicBezTo>
                <a:cubicBezTo>
                  <a:pt x="3830380" y="4241113"/>
                  <a:pt x="3837421" y="4238766"/>
                  <a:pt x="3846809" y="4234072"/>
                </a:cubicBezTo>
                <a:cubicBezTo>
                  <a:pt x="3858544" y="4229378"/>
                  <a:pt x="3872627" y="4222337"/>
                  <a:pt x="3884362" y="4217643"/>
                </a:cubicBezTo>
                <a:cubicBezTo>
                  <a:pt x="3893750" y="4212948"/>
                  <a:pt x="3900791" y="4208254"/>
                  <a:pt x="3910180" y="4203560"/>
                </a:cubicBezTo>
                <a:cubicBezTo>
                  <a:pt x="3921915" y="4196519"/>
                  <a:pt x="3933650" y="4191825"/>
                  <a:pt x="3945385" y="4184784"/>
                </a:cubicBezTo>
                <a:cubicBezTo>
                  <a:pt x="3954773" y="4180090"/>
                  <a:pt x="3961814" y="4175396"/>
                  <a:pt x="3971203" y="4170702"/>
                </a:cubicBezTo>
                <a:cubicBezTo>
                  <a:pt x="3982938" y="4163660"/>
                  <a:pt x="3994673" y="4158966"/>
                  <a:pt x="4004061" y="4151925"/>
                </a:cubicBezTo>
                <a:cubicBezTo>
                  <a:pt x="4013449" y="4147231"/>
                  <a:pt x="4020491" y="4142537"/>
                  <a:pt x="4029879" y="4135496"/>
                </a:cubicBezTo>
                <a:cubicBezTo>
                  <a:pt x="4041614" y="4128455"/>
                  <a:pt x="4051002" y="4121414"/>
                  <a:pt x="4062738" y="4114372"/>
                </a:cubicBezTo>
                <a:cubicBezTo>
                  <a:pt x="4069778" y="4109678"/>
                  <a:pt x="4079167" y="4102637"/>
                  <a:pt x="4086208" y="4097943"/>
                </a:cubicBezTo>
                <a:cubicBezTo>
                  <a:pt x="4090902" y="4095596"/>
                  <a:pt x="4095596" y="4090902"/>
                  <a:pt x="4100290" y="4088555"/>
                </a:cubicBezTo>
                <a:cubicBezTo>
                  <a:pt x="4095596" y="4095596"/>
                  <a:pt x="4088555" y="4100290"/>
                  <a:pt x="4083861" y="4107331"/>
                </a:cubicBezTo>
                <a:cubicBezTo>
                  <a:pt x="4067432" y="4114372"/>
                  <a:pt x="4058043" y="4126108"/>
                  <a:pt x="4048655" y="4135496"/>
                </a:cubicBezTo>
                <a:close/>
                <a:moveTo>
                  <a:pt x="3663740" y="4468777"/>
                </a:moveTo>
                <a:cubicBezTo>
                  <a:pt x="3654351" y="4473471"/>
                  <a:pt x="3644963" y="4478165"/>
                  <a:pt x="3637922" y="4485206"/>
                </a:cubicBezTo>
                <a:cubicBezTo>
                  <a:pt x="3628534" y="4489900"/>
                  <a:pt x="3621493" y="4494594"/>
                  <a:pt x="3612104" y="4499288"/>
                </a:cubicBezTo>
                <a:cubicBezTo>
                  <a:pt x="3602716" y="4503982"/>
                  <a:pt x="3593328" y="4508676"/>
                  <a:pt x="3583940" y="4513370"/>
                </a:cubicBezTo>
                <a:cubicBezTo>
                  <a:pt x="3574552" y="4518064"/>
                  <a:pt x="3567511" y="4522759"/>
                  <a:pt x="3558123" y="4527453"/>
                </a:cubicBezTo>
                <a:cubicBezTo>
                  <a:pt x="3548734" y="4532147"/>
                  <a:pt x="3539346" y="4536841"/>
                  <a:pt x="3529958" y="4541535"/>
                </a:cubicBezTo>
                <a:cubicBezTo>
                  <a:pt x="3520570" y="4546229"/>
                  <a:pt x="3513528" y="4550923"/>
                  <a:pt x="3504140" y="4555617"/>
                </a:cubicBezTo>
                <a:cubicBezTo>
                  <a:pt x="3494752" y="4560311"/>
                  <a:pt x="3485364" y="4565005"/>
                  <a:pt x="3475976" y="4569700"/>
                </a:cubicBezTo>
                <a:cubicBezTo>
                  <a:pt x="3466588" y="4574394"/>
                  <a:pt x="3459546" y="4579088"/>
                  <a:pt x="3450158" y="4581435"/>
                </a:cubicBezTo>
                <a:cubicBezTo>
                  <a:pt x="3440770" y="4586129"/>
                  <a:pt x="3431382" y="4590823"/>
                  <a:pt x="3419647" y="4595517"/>
                </a:cubicBezTo>
                <a:cubicBezTo>
                  <a:pt x="3410259" y="4600211"/>
                  <a:pt x="3403217" y="4602558"/>
                  <a:pt x="3393829" y="4607252"/>
                </a:cubicBezTo>
                <a:cubicBezTo>
                  <a:pt x="3384441" y="4611946"/>
                  <a:pt x="3372706" y="4616641"/>
                  <a:pt x="3363318" y="4621335"/>
                </a:cubicBezTo>
                <a:cubicBezTo>
                  <a:pt x="3353929" y="4626029"/>
                  <a:pt x="3346888" y="4628376"/>
                  <a:pt x="3337500" y="4633070"/>
                </a:cubicBezTo>
                <a:cubicBezTo>
                  <a:pt x="3332806" y="4635417"/>
                  <a:pt x="3325765" y="4637764"/>
                  <a:pt x="3321071" y="4640111"/>
                </a:cubicBezTo>
                <a:cubicBezTo>
                  <a:pt x="3295253" y="4628376"/>
                  <a:pt x="3269436" y="4611946"/>
                  <a:pt x="3243618" y="4588476"/>
                </a:cubicBezTo>
                <a:cubicBezTo>
                  <a:pt x="3245965" y="4588476"/>
                  <a:pt x="3248312" y="4588476"/>
                  <a:pt x="3253007" y="4586129"/>
                </a:cubicBezTo>
                <a:cubicBezTo>
                  <a:pt x="3260047" y="4583782"/>
                  <a:pt x="3269436" y="4583782"/>
                  <a:pt x="3276477" y="4581435"/>
                </a:cubicBezTo>
                <a:cubicBezTo>
                  <a:pt x="3285865" y="4579088"/>
                  <a:pt x="3297600" y="4576741"/>
                  <a:pt x="3306988" y="4574394"/>
                </a:cubicBezTo>
                <a:cubicBezTo>
                  <a:pt x="3314030" y="4572047"/>
                  <a:pt x="3323418" y="4569700"/>
                  <a:pt x="3330459" y="4569700"/>
                </a:cubicBezTo>
                <a:cubicBezTo>
                  <a:pt x="3339847" y="4567352"/>
                  <a:pt x="3351582" y="4565005"/>
                  <a:pt x="3360970" y="4562658"/>
                </a:cubicBezTo>
                <a:cubicBezTo>
                  <a:pt x="3368012" y="4560311"/>
                  <a:pt x="3377400" y="4557964"/>
                  <a:pt x="3384441" y="4555617"/>
                </a:cubicBezTo>
                <a:cubicBezTo>
                  <a:pt x="3393829" y="4553270"/>
                  <a:pt x="3405565" y="4550923"/>
                  <a:pt x="3414953" y="4548576"/>
                </a:cubicBezTo>
                <a:cubicBezTo>
                  <a:pt x="3421994" y="4546229"/>
                  <a:pt x="3431382" y="4543882"/>
                  <a:pt x="3438423" y="4541535"/>
                </a:cubicBezTo>
                <a:cubicBezTo>
                  <a:pt x="3447811" y="4539188"/>
                  <a:pt x="3457200" y="4536841"/>
                  <a:pt x="3468935" y="4532147"/>
                </a:cubicBezTo>
                <a:cubicBezTo>
                  <a:pt x="3475976" y="4529800"/>
                  <a:pt x="3483017" y="4527453"/>
                  <a:pt x="3492405" y="4525106"/>
                </a:cubicBezTo>
                <a:cubicBezTo>
                  <a:pt x="3501793" y="4522759"/>
                  <a:pt x="3511182" y="4518064"/>
                  <a:pt x="3520570" y="4515718"/>
                </a:cubicBezTo>
                <a:cubicBezTo>
                  <a:pt x="3527611" y="4513370"/>
                  <a:pt x="3534652" y="4511024"/>
                  <a:pt x="3541693" y="4508676"/>
                </a:cubicBezTo>
                <a:cubicBezTo>
                  <a:pt x="3551081" y="4506329"/>
                  <a:pt x="3560469" y="4501635"/>
                  <a:pt x="3569858" y="4499288"/>
                </a:cubicBezTo>
                <a:cubicBezTo>
                  <a:pt x="3576899" y="4496941"/>
                  <a:pt x="3583940" y="4494594"/>
                  <a:pt x="3590981" y="4489900"/>
                </a:cubicBezTo>
                <a:cubicBezTo>
                  <a:pt x="3600369" y="4485206"/>
                  <a:pt x="3609758" y="4482859"/>
                  <a:pt x="3619146" y="4478165"/>
                </a:cubicBezTo>
                <a:cubicBezTo>
                  <a:pt x="3626187" y="4475818"/>
                  <a:pt x="3633228" y="4471123"/>
                  <a:pt x="3640269" y="4468777"/>
                </a:cubicBezTo>
                <a:cubicBezTo>
                  <a:pt x="3649657" y="4464083"/>
                  <a:pt x="3659045" y="4461735"/>
                  <a:pt x="3668434" y="4457041"/>
                </a:cubicBezTo>
                <a:cubicBezTo>
                  <a:pt x="3675475" y="4454694"/>
                  <a:pt x="3682516" y="4450000"/>
                  <a:pt x="3689557" y="4447653"/>
                </a:cubicBezTo>
                <a:cubicBezTo>
                  <a:pt x="3694251" y="4445306"/>
                  <a:pt x="3698945" y="4442959"/>
                  <a:pt x="3703639" y="4440612"/>
                </a:cubicBezTo>
                <a:cubicBezTo>
                  <a:pt x="3703639" y="4440612"/>
                  <a:pt x="3703639" y="4440612"/>
                  <a:pt x="3703639" y="4440612"/>
                </a:cubicBezTo>
                <a:cubicBezTo>
                  <a:pt x="3698945" y="4442959"/>
                  <a:pt x="3694251" y="4447653"/>
                  <a:pt x="3687210" y="4450000"/>
                </a:cubicBezTo>
                <a:cubicBezTo>
                  <a:pt x="3680169" y="4459388"/>
                  <a:pt x="3670781" y="4464083"/>
                  <a:pt x="3663740" y="4468777"/>
                </a:cubicBezTo>
                <a:close/>
                <a:moveTo>
                  <a:pt x="2936155" y="4647152"/>
                </a:moveTo>
                <a:cubicBezTo>
                  <a:pt x="2933808" y="4651846"/>
                  <a:pt x="2929114" y="4656540"/>
                  <a:pt x="2926767" y="4661234"/>
                </a:cubicBezTo>
                <a:cubicBezTo>
                  <a:pt x="2924420" y="4665928"/>
                  <a:pt x="2922073" y="4670622"/>
                  <a:pt x="2917379" y="4672970"/>
                </a:cubicBezTo>
                <a:cubicBezTo>
                  <a:pt x="2915032" y="4677664"/>
                  <a:pt x="2910338" y="4682358"/>
                  <a:pt x="2907991" y="4687052"/>
                </a:cubicBezTo>
                <a:cubicBezTo>
                  <a:pt x="2905644" y="4691746"/>
                  <a:pt x="2903296" y="4694093"/>
                  <a:pt x="2898602" y="4698787"/>
                </a:cubicBezTo>
                <a:cubicBezTo>
                  <a:pt x="2893908" y="4703481"/>
                  <a:pt x="2891561" y="4708175"/>
                  <a:pt x="2889214" y="4712869"/>
                </a:cubicBezTo>
                <a:cubicBezTo>
                  <a:pt x="2886867" y="4717563"/>
                  <a:pt x="2884520" y="4719911"/>
                  <a:pt x="2879826" y="4724605"/>
                </a:cubicBezTo>
                <a:cubicBezTo>
                  <a:pt x="2875132" y="4729299"/>
                  <a:pt x="2872785" y="4733993"/>
                  <a:pt x="2868091" y="4736340"/>
                </a:cubicBezTo>
                <a:cubicBezTo>
                  <a:pt x="2865744" y="4738687"/>
                  <a:pt x="2863397" y="4743381"/>
                  <a:pt x="2858703" y="4745728"/>
                </a:cubicBezTo>
                <a:cubicBezTo>
                  <a:pt x="2854008" y="4750422"/>
                  <a:pt x="2851661" y="4752769"/>
                  <a:pt x="2846967" y="4757463"/>
                </a:cubicBezTo>
                <a:cubicBezTo>
                  <a:pt x="2844620" y="4759810"/>
                  <a:pt x="2842273" y="4762157"/>
                  <a:pt x="2837579" y="4766851"/>
                </a:cubicBezTo>
                <a:cubicBezTo>
                  <a:pt x="2832885" y="4771545"/>
                  <a:pt x="2830538" y="4773893"/>
                  <a:pt x="2825844" y="4778587"/>
                </a:cubicBezTo>
                <a:cubicBezTo>
                  <a:pt x="2821150" y="4776239"/>
                  <a:pt x="2816456" y="4773893"/>
                  <a:pt x="2811762" y="4773893"/>
                </a:cubicBezTo>
                <a:cubicBezTo>
                  <a:pt x="2802374" y="4773893"/>
                  <a:pt x="2795332" y="4778587"/>
                  <a:pt x="2792985" y="4787975"/>
                </a:cubicBezTo>
                <a:cubicBezTo>
                  <a:pt x="2781250" y="4785628"/>
                  <a:pt x="2769515" y="4780934"/>
                  <a:pt x="2757780" y="4776239"/>
                </a:cubicBezTo>
                <a:cubicBezTo>
                  <a:pt x="2753086" y="4773893"/>
                  <a:pt x="2748391" y="4771545"/>
                  <a:pt x="2741350" y="4769199"/>
                </a:cubicBezTo>
                <a:cubicBezTo>
                  <a:pt x="2743697" y="4769199"/>
                  <a:pt x="2743697" y="4766851"/>
                  <a:pt x="2746044" y="4766851"/>
                </a:cubicBezTo>
                <a:cubicBezTo>
                  <a:pt x="2750738" y="4764504"/>
                  <a:pt x="2755433" y="4759810"/>
                  <a:pt x="2760127" y="4757463"/>
                </a:cubicBezTo>
                <a:cubicBezTo>
                  <a:pt x="2764821" y="4755116"/>
                  <a:pt x="2767168" y="4752769"/>
                  <a:pt x="2771862" y="4748075"/>
                </a:cubicBezTo>
                <a:cubicBezTo>
                  <a:pt x="2778903" y="4743381"/>
                  <a:pt x="2783597" y="4738687"/>
                  <a:pt x="2790638" y="4731646"/>
                </a:cubicBezTo>
                <a:cubicBezTo>
                  <a:pt x="2795332" y="4726952"/>
                  <a:pt x="2800027" y="4722258"/>
                  <a:pt x="2804721" y="4717563"/>
                </a:cubicBezTo>
                <a:cubicBezTo>
                  <a:pt x="2809415" y="4712869"/>
                  <a:pt x="2814109" y="4708175"/>
                  <a:pt x="2818803" y="4703481"/>
                </a:cubicBezTo>
                <a:cubicBezTo>
                  <a:pt x="2823497" y="4698787"/>
                  <a:pt x="2825844" y="4696440"/>
                  <a:pt x="2830538" y="4691746"/>
                </a:cubicBezTo>
                <a:cubicBezTo>
                  <a:pt x="2835232" y="4687052"/>
                  <a:pt x="2839926" y="4682358"/>
                  <a:pt x="2844620" y="4677664"/>
                </a:cubicBezTo>
                <a:cubicBezTo>
                  <a:pt x="2849314" y="4672970"/>
                  <a:pt x="2851661" y="4670622"/>
                  <a:pt x="2856355" y="4665928"/>
                </a:cubicBezTo>
                <a:cubicBezTo>
                  <a:pt x="2861050" y="4661234"/>
                  <a:pt x="2865744" y="4656540"/>
                  <a:pt x="2870438" y="4651846"/>
                </a:cubicBezTo>
                <a:cubicBezTo>
                  <a:pt x="2875132" y="4647152"/>
                  <a:pt x="2877479" y="4642458"/>
                  <a:pt x="2882173" y="4637764"/>
                </a:cubicBezTo>
                <a:cubicBezTo>
                  <a:pt x="2886867" y="4633070"/>
                  <a:pt x="2889214" y="4628376"/>
                  <a:pt x="2893908" y="4623681"/>
                </a:cubicBezTo>
                <a:cubicBezTo>
                  <a:pt x="2898602" y="4623681"/>
                  <a:pt x="2903296" y="4623681"/>
                  <a:pt x="2910338" y="4623681"/>
                </a:cubicBezTo>
                <a:cubicBezTo>
                  <a:pt x="2917379" y="4623681"/>
                  <a:pt x="2924420" y="4623681"/>
                  <a:pt x="2929114" y="4623681"/>
                </a:cubicBezTo>
                <a:cubicBezTo>
                  <a:pt x="2936155" y="4623681"/>
                  <a:pt x="2940849" y="4623681"/>
                  <a:pt x="2947890" y="4623681"/>
                </a:cubicBezTo>
                <a:cubicBezTo>
                  <a:pt x="2945543" y="4628376"/>
                  <a:pt x="2943196" y="4630723"/>
                  <a:pt x="2940849" y="4635417"/>
                </a:cubicBezTo>
                <a:cubicBezTo>
                  <a:pt x="2940849" y="4637764"/>
                  <a:pt x="2938502" y="4642458"/>
                  <a:pt x="2936155" y="4647152"/>
                </a:cubicBezTo>
                <a:close/>
                <a:moveTo>
                  <a:pt x="2788291" y="4797363"/>
                </a:moveTo>
                <a:cubicBezTo>
                  <a:pt x="2790638" y="4797363"/>
                  <a:pt x="2792985" y="4797363"/>
                  <a:pt x="2795332" y="4795016"/>
                </a:cubicBezTo>
                <a:cubicBezTo>
                  <a:pt x="2795332" y="4797363"/>
                  <a:pt x="2795332" y="4799710"/>
                  <a:pt x="2797679" y="4802057"/>
                </a:cubicBezTo>
                <a:cubicBezTo>
                  <a:pt x="2797679" y="4802057"/>
                  <a:pt x="2795332" y="4804404"/>
                  <a:pt x="2795332" y="4804404"/>
                </a:cubicBezTo>
                <a:cubicBezTo>
                  <a:pt x="2792985" y="4802057"/>
                  <a:pt x="2790638" y="4799710"/>
                  <a:pt x="2788291" y="4797363"/>
                </a:cubicBezTo>
                <a:close/>
                <a:moveTo>
                  <a:pt x="2729615" y="4804404"/>
                </a:moveTo>
                <a:cubicBezTo>
                  <a:pt x="2720227" y="4806751"/>
                  <a:pt x="2710839" y="4806751"/>
                  <a:pt x="2701450" y="4809098"/>
                </a:cubicBezTo>
                <a:cubicBezTo>
                  <a:pt x="2699103" y="4809098"/>
                  <a:pt x="2696756" y="4809098"/>
                  <a:pt x="2696756" y="4809098"/>
                </a:cubicBezTo>
                <a:cubicBezTo>
                  <a:pt x="2696756" y="4806751"/>
                  <a:pt x="2696756" y="4802057"/>
                  <a:pt x="2694409" y="4799710"/>
                </a:cubicBezTo>
                <a:cubicBezTo>
                  <a:pt x="2696756" y="4797363"/>
                  <a:pt x="2699103" y="4797363"/>
                  <a:pt x="2703797" y="4795016"/>
                </a:cubicBezTo>
                <a:cubicBezTo>
                  <a:pt x="2708492" y="4792669"/>
                  <a:pt x="2713186" y="4790322"/>
                  <a:pt x="2715533" y="4787975"/>
                </a:cubicBezTo>
                <a:cubicBezTo>
                  <a:pt x="2720227" y="4785628"/>
                  <a:pt x="2722574" y="4783281"/>
                  <a:pt x="2727268" y="4780934"/>
                </a:cubicBezTo>
                <a:cubicBezTo>
                  <a:pt x="2731962" y="4778587"/>
                  <a:pt x="2736656" y="4773893"/>
                  <a:pt x="2739003" y="4771545"/>
                </a:cubicBezTo>
                <a:cubicBezTo>
                  <a:pt x="2741350" y="4769199"/>
                  <a:pt x="2741350" y="4769199"/>
                  <a:pt x="2743697" y="4766851"/>
                </a:cubicBezTo>
                <a:cubicBezTo>
                  <a:pt x="2748391" y="4769199"/>
                  <a:pt x="2750738" y="4769199"/>
                  <a:pt x="2753086" y="4771545"/>
                </a:cubicBezTo>
                <a:cubicBezTo>
                  <a:pt x="2760127" y="4773893"/>
                  <a:pt x="2767168" y="4778587"/>
                  <a:pt x="2774209" y="4780934"/>
                </a:cubicBezTo>
                <a:cubicBezTo>
                  <a:pt x="2778903" y="4783281"/>
                  <a:pt x="2785944" y="4783281"/>
                  <a:pt x="2790638" y="4785628"/>
                </a:cubicBezTo>
                <a:cubicBezTo>
                  <a:pt x="2790638" y="4785628"/>
                  <a:pt x="2792985" y="4785628"/>
                  <a:pt x="2792985" y="4785628"/>
                </a:cubicBezTo>
                <a:cubicBezTo>
                  <a:pt x="2792985" y="4787975"/>
                  <a:pt x="2792985" y="4787975"/>
                  <a:pt x="2792985" y="4790322"/>
                </a:cubicBezTo>
                <a:cubicBezTo>
                  <a:pt x="2792985" y="4790322"/>
                  <a:pt x="2792985" y="4792669"/>
                  <a:pt x="2792985" y="4792669"/>
                </a:cubicBezTo>
                <a:cubicBezTo>
                  <a:pt x="2790638" y="4792669"/>
                  <a:pt x="2785944" y="4792669"/>
                  <a:pt x="2783597" y="4795016"/>
                </a:cubicBezTo>
                <a:cubicBezTo>
                  <a:pt x="2783597" y="4795016"/>
                  <a:pt x="2781250" y="4795016"/>
                  <a:pt x="2781250" y="4795016"/>
                </a:cubicBezTo>
                <a:cubicBezTo>
                  <a:pt x="2778903" y="4795016"/>
                  <a:pt x="2778903" y="4795016"/>
                  <a:pt x="2776556" y="4795016"/>
                </a:cubicBezTo>
                <a:cubicBezTo>
                  <a:pt x="2771862" y="4795016"/>
                  <a:pt x="2769515" y="4797363"/>
                  <a:pt x="2767168" y="4797363"/>
                </a:cubicBezTo>
                <a:cubicBezTo>
                  <a:pt x="2762474" y="4797363"/>
                  <a:pt x="2760127" y="4799710"/>
                  <a:pt x="2755433" y="4799710"/>
                </a:cubicBezTo>
                <a:cubicBezTo>
                  <a:pt x="2748391" y="4802057"/>
                  <a:pt x="2739003" y="4804404"/>
                  <a:pt x="2729615" y="4804404"/>
                </a:cubicBezTo>
                <a:close/>
                <a:moveTo>
                  <a:pt x="2607569" y="4816140"/>
                </a:moveTo>
                <a:cubicBezTo>
                  <a:pt x="2595833" y="4816140"/>
                  <a:pt x="2584098" y="4818486"/>
                  <a:pt x="2572363" y="4818486"/>
                </a:cubicBezTo>
                <a:cubicBezTo>
                  <a:pt x="2562975" y="4818486"/>
                  <a:pt x="2555934" y="4818486"/>
                  <a:pt x="2546545" y="4820834"/>
                </a:cubicBezTo>
                <a:cubicBezTo>
                  <a:pt x="2532463" y="4820834"/>
                  <a:pt x="2520728" y="4823180"/>
                  <a:pt x="2506646" y="4823180"/>
                </a:cubicBezTo>
                <a:cubicBezTo>
                  <a:pt x="2499605" y="4823180"/>
                  <a:pt x="2492563" y="4823180"/>
                  <a:pt x="2485522" y="4823180"/>
                </a:cubicBezTo>
                <a:cubicBezTo>
                  <a:pt x="2464399" y="4823180"/>
                  <a:pt x="2445622" y="4823180"/>
                  <a:pt x="2424499" y="4823180"/>
                </a:cubicBezTo>
                <a:cubicBezTo>
                  <a:pt x="2424499" y="4823180"/>
                  <a:pt x="2424499" y="4823180"/>
                  <a:pt x="2424499" y="4823180"/>
                </a:cubicBezTo>
                <a:cubicBezTo>
                  <a:pt x="2288370" y="4823180"/>
                  <a:pt x="2154589" y="4811445"/>
                  <a:pt x="2023154" y="4790322"/>
                </a:cubicBezTo>
                <a:cubicBezTo>
                  <a:pt x="2081830" y="4785628"/>
                  <a:pt x="2142854" y="4773893"/>
                  <a:pt x="2203877" y="4755116"/>
                </a:cubicBezTo>
                <a:cubicBezTo>
                  <a:pt x="2215612" y="4757463"/>
                  <a:pt x="2229694" y="4762157"/>
                  <a:pt x="2241429" y="4764504"/>
                </a:cubicBezTo>
                <a:cubicBezTo>
                  <a:pt x="2250818" y="4766851"/>
                  <a:pt x="2257859" y="4766851"/>
                  <a:pt x="2267247" y="4769199"/>
                </a:cubicBezTo>
                <a:cubicBezTo>
                  <a:pt x="2281329" y="4771545"/>
                  <a:pt x="2297759" y="4776239"/>
                  <a:pt x="2311841" y="4778587"/>
                </a:cubicBezTo>
                <a:cubicBezTo>
                  <a:pt x="2321229" y="4780934"/>
                  <a:pt x="2330617" y="4780934"/>
                  <a:pt x="2340005" y="4783281"/>
                </a:cubicBezTo>
                <a:cubicBezTo>
                  <a:pt x="2354088" y="4785628"/>
                  <a:pt x="2368170" y="4787975"/>
                  <a:pt x="2384599" y="4790322"/>
                </a:cubicBezTo>
                <a:cubicBezTo>
                  <a:pt x="2393987" y="4792669"/>
                  <a:pt x="2403376" y="4792669"/>
                  <a:pt x="2412764" y="4795016"/>
                </a:cubicBezTo>
                <a:cubicBezTo>
                  <a:pt x="2426846" y="4797363"/>
                  <a:pt x="2440928" y="4799710"/>
                  <a:pt x="2455011" y="4799710"/>
                </a:cubicBezTo>
                <a:cubicBezTo>
                  <a:pt x="2464399" y="4799710"/>
                  <a:pt x="2473787" y="4802057"/>
                  <a:pt x="2483175" y="4802057"/>
                </a:cubicBezTo>
                <a:cubicBezTo>
                  <a:pt x="2497258" y="4804404"/>
                  <a:pt x="2511340" y="4804404"/>
                  <a:pt x="2525422" y="4806751"/>
                </a:cubicBezTo>
                <a:cubicBezTo>
                  <a:pt x="2534810" y="4806751"/>
                  <a:pt x="2546545" y="4809098"/>
                  <a:pt x="2555934" y="4809098"/>
                </a:cubicBezTo>
                <a:cubicBezTo>
                  <a:pt x="2570016" y="4809098"/>
                  <a:pt x="2584098" y="4811445"/>
                  <a:pt x="2595833" y="4811445"/>
                </a:cubicBezTo>
                <a:cubicBezTo>
                  <a:pt x="2605222" y="4811445"/>
                  <a:pt x="2616957" y="4811445"/>
                  <a:pt x="2626345" y="4811445"/>
                </a:cubicBezTo>
                <a:cubicBezTo>
                  <a:pt x="2638080" y="4811445"/>
                  <a:pt x="2649816" y="4811445"/>
                  <a:pt x="2661551" y="4811445"/>
                </a:cubicBezTo>
                <a:cubicBezTo>
                  <a:pt x="2661551" y="4811445"/>
                  <a:pt x="2661551" y="4811445"/>
                  <a:pt x="2661551" y="4811445"/>
                </a:cubicBezTo>
                <a:cubicBezTo>
                  <a:pt x="2654510" y="4811445"/>
                  <a:pt x="2645121" y="4813792"/>
                  <a:pt x="2638080" y="4813792"/>
                </a:cubicBezTo>
                <a:cubicBezTo>
                  <a:pt x="2623998" y="4813792"/>
                  <a:pt x="2616957" y="4816140"/>
                  <a:pt x="2607569" y="4816140"/>
                </a:cubicBezTo>
                <a:close/>
                <a:moveTo>
                  <a:pt x="1769673" y="4733993"/>
                </a:moveTo>
                <a:cubicBezTo>
                  <a:pt x="1753244" y="4729299"/>
                  <a:pt x="1736814" y="4724605"/>
                  <a:pt x="1722732" y="4719911"/>
                </a:cubicBezTo>
                <a:cubicBezTo>
                  <a:pt x="1722732" y="4717563"/>
                  <a:pt x="1722732" y="4717563"/>
                  <a:pt x="1722732" y="4715216"/>
                </a:cubicBezTo>
                <a:cubicBezTo>
                  <a:pt x="1722732" y="4703481"/>
                  <a:pt x="1713344" y="4694093"/>
                  <a:pt x="1701609" y="4694093"/>
                </a:cubicBezTo>
                <a:cubicBezTo>
                  <a:pt x="1696915" y="4694093"/>
                  <a:pt x="1692220" y="4696440"/>
                  <a:pt x="1687526" y="4698787"/>
                </a:cubicBezTo>
                <a:cubicBezTo>
                  <a:pt x="1678138" y="4689399"/>
                  <a:pt x="1668750" y="4680011"/>
                  <a:pt x="1659362" y="4668276"/>
                </a:cubicBezTo>
                <a:cubicBezTo>
                  <a:pt x="1657015" y="4665928"/>
                  <a:pt x="1652321" y="4661234"/>
                  <a:pt x="1649974" y="4656540"/>
                </a:cubicBezTo>
                <a:cubicBezTo>
                  <a:pt x="1645280" y="4651846"/>
                  <a:pt x="1642933" y="4647152"/>
                  <a:pt x="1638239" y="4642458"/>
                </a:cubicBezTo>
                <a:cubicBezTo>
                  <a:pt x="1633544" y="4637764"/>
                  <a:pt x="1631197" y="4633070"/>
                  <a:pt x="1626503" y="4628376"/>
                </a:cubicBezTo>
                <a:cubicBezTo>
                  <a:pt x="1624156" y="4623681"/>
                  <a:pt x="1619462" y="4618987"/>
                  <a:pt x="1617115" y="4614293"/>
                </a:cubicBezTo>
                <a:cubicBezTo>
                  <a:pt x="1612421" y="4609599"/>
                  <a:pt x="1610074" y="4602558"/>
                  <a:pt x="1605380" y="4597864"/>
                </a:cubicBezTo>
                <a:cubicBezTo>
                  <a:pt x="1603033" y="4593170"/>
                  <a:pt x="1598339" y="4588476"/>
                  <a:pt x="1595992" y="4583782"/>
                </a:cubicBezTo>
                <a:cubicBezTo>
                  <a:pt x="1591298" y="4579088"/>
                  <a:pt x="1588950" y="4572047"/>
                  <a:pt x="1584256" y="4565005"/>
                </a:cubicBezTo>
                <a:cubicBezTo>
                  <a:pt x="1581909" y="4560311"/>
                  <a:pt x="1577215" y="4553270"/>
                  <a:pt x="1574868" y="4548576"/>
                </a:cubicBezTo>
                <a:cubicBezTo>
                  <a:pt x="1572521" y="4541535"/>
                  <a:pt x="1567827" y="4536841"/>
                  <a:pt x="1565480" y="4529800"/>
                </a:cubicBezTo>
                <a:cubicBezTo>
                  <a:pt x="1563133" y="4522759"/>
                  <a:pt x="1558439" y="4518064"/>
                  <a:pt x="1556092" y="4511024"/>
                </a:cubicBezTo>
                <a:cubicBezTo>
                  <a:pt x="1553745" y="4503982"/>
                  <a:pt x="1549051" y="4496941"/>
                  <a:pt x="1546704" y="4492247"/>
                </a:cubicBezTo>
                <a:cubicBezTo>
                  <a:pt x="1546704" y="4492247"/>
                  <a:pt x="1546704" y="4492247"/>
                  <a:pt x="1546704" y="4489900"/>
                </a:cubicBezTo>
                <a:cubicBezTo>
                  <a:pt x="1546704" y="4489900"/>
                  <a:pt x="1549051" y="4487553"/>
                  <a:pt x="1549051" y="4487553"/>
                </a:cubicBezTo>
                <a:cubicBezTo>
                  <a:pt x="1553745" y="4492247"/>
                  <a:pt x="1556092" y="4496941"/>
                  <a:pt x="1560786" y="4501635"/>
                </a:cubicBezTo>
                <a:cubicBezTo>
                  <a:pt x="1563133" y="4503982"/>
                  <a:pt x="1565480" y="4508676"/>
                  <a:pt x="1570174" y="4511024"/>
                </a:cubicBezTo>
                <a:cubicBezTo>
                  <a:pt x="1574868" y="4518064"/>
                  <a:pt x="1581909" y="4522759"/>
                  <a:pt x="1586603" y="4529800"/>
                </a:cubicBezTo>
                <a:cubicBezTo>
                  <a:pt x="1588950" y="4532147"/>
                  <a:pt x="1593645" y="4536841"/>
                  <a:pt x="1595992" y="4539188"/>
                </a:cubicBezTo>
                <a:cubicBezTo>
                  <a:pt x="1600686" y="4543882"/>
                  <a:pt x="1605380" y="4550923"/>
                  <a:pt x="1610074" y="4555617"/>
                </a:cubicBezTo>
                <a:cubicBezTo>
                  <a:pt x="1612421" y="4560311"/>
                  <a:pt x="1617115" y="4562658"/>
                  <a:pt x="1619462" y="4567352"/>
                </a:cubicBezTo>
                <a:cubicBezTo>
                  <a:pt x="1624156" y="4572047"/>
                  <a:pt x="1628850" y="4576741"/>
                  <a:pt x="1633544" y="4581435"/>
                </a:cubicBezTo>
                <a:cubicBezTo>
                  <a:pt x="1635891" y="4586129"/>
                  <a:pt x="1640586" y="4588476"/>
                  <a:pt x="1645280" y="4590823"/>
                </a:cubicBezTo>
                <a:cubicBezTo>
                  <a:pt x="1649974" y="4595517"/>
                  <a:pt x="1654668" y="4600211"/>
                  <a:pt x="1659362" y="4604905"/>
                </a:cubicBezTo>
                <a:cubicBezTo>
                  <a:pt x="1664056" y="4607252"/>
                  <a:pt x="1666403" y="4611946"/>
                  <a:pt x="1671097" y="4614293"/>
                </a:cubicBezTo>
                <a:cubicBezTo>
                  <a:pt x="1675791" y="4618987"/>
                  <a:pt x="1680485" y="4623681"/>
                  <a:pt x="1685179" y="4626029"/>
                </a:cubicBezTo>
                <a:cubicBezTo>
                  <a:pt x="1689873" y="4628376"/>
                  <a:pt x="1692220" y="4633070"/>
                  <a:pt x="1696915" y="4635417"/>
                </a:cubicBezTo>
                <a:cubicBezTo>
                  <a:pt x="1701609" y="4640111"/>
                  <a:pt x="1706303" y="4642458"/>
                  <a:pt x="1708650" y="4647152"/>
                </a:cubicBezTo>
                <a:cubicBezTo>
                  <a:pt x="1713344" y="4649499"/>
                  <a:pt x="1715691" y="4654193"/>
                  <a:pt x="1720385" y="4656540"/>
                </a:cubicBezTo>
                <a:cubicBezTo>
                  <a:pt x="1725079" y="4661234"/>
                  <a:pt x="1729773" y="4663582"/>
                  <a:pt x="1732120" y="4668276"/>
                </a:cubicBezTo>
                <a:cubicBezTo>
                  <a:pt x="1736814" y="4670622"/>
                  <a:pt x="1739161" y="4675317"/>
                  <a:pt x="1743856" y="4677664"/>
                </a:cubicBezTo>
                <a:cubicBezTo>
                  <a:pt x="1748550" y="4680011"/>
                  <a:pt x="1753244" y="4684705"/>
                  <a:pt x="1755591" y="4687052"/>
                </a:cubicBezTo>
                <a:cubicBezTo>
                  <a:pt x="1760285" y="4689399"/>
                  <a:pt x="1762632" y="4691746"/>
                  <a:pt x="1767326" y="4696440"/>
                </a:cubicBezTo>
                <a:cubicBezTo>
                  <a:pt x="1772020" y="4698787"/>
                  <a:pt x="1776714" y="4703481"/>
                  <a:pt x="1779061" y="4705828"/>
                </a:cubicBezTo>
                <a:cubicBezTo>
                  <a:pt x="1783755" y="4708175"/>
                  <a:pt x="1786102" y="4710522"/>
                  <a:pt x="1790797" y="4712869"/>
                </a:cubicBezTo>
                <a:cubicBezTo>
                  <a:pt x="1795491" y="4715216"/>
                  <a:pt x="1797838" y="4717563"/>
                  <a:pt x="1802532" y="4722258"/>
                </a:cubicBezTo>
                <a:cubicBezTo>
                  <a:pt x="1807226" y="4724605"/>
                  <a:pt x="1809573" y="4726952"/>
                  <a:pt x="1814267" y="4729299"/>
                </a:cubicBezTo>
                <a:cubicBezTo>
                  <a:pt x="1818961" y="4731646"/>
                  <a:pt x="1821308" y="4733993"/>
                  <a:pt x="1826002" y="4736340"/>
                </a:cubicBezTo>
                <a:cubicBezTo>
                  <a:pt x="1830696" y="4738687"/>
                  <a:pt x="1833043" y="4741034"/>
                  <a:pt x="1837737" y="4743381"/>
                </a:cubicBezTo>
                <a:cubicBezTo>
                  <a:pt x="1842431" y="4745728"/>
                  <a:pt x="1844778" y="4748075"/>
                  <a:pt x="1849473" y="4750422"/>
                </a:cubicBezTo>
                <a:cubicBezTo>
                  <a:pt x="1849473" y="4750422"/>
                  <a:pt x="1849473" y="4750422"/>
                  <a:pt x="1849473" y="4750422"/>
                </a:cubicBezTo>
                <a:cubicBezTo>
                  <a:pt x="1830696" y="4745728"/>
                  <a:pt x="1811920" y="4741034"/>
                  <a:pt x="1793144" y="4736340"/>
                </a:cubicBezTo>
                <a:cubicBezTo>
                  <a:pt x="1783755" y="4738687"/>
                  <a:pt x="1776714" y="4736340"/>
                  <a:pt x="1769673" y="4733993"/>
                </a:cubicBezTo>
                <a:close/>
                <a:moveTo>
                  <a:pt x="1642933" y="4691746"/>
                </a:moveTo>
                <a:cubicBezTo>
                  <a:pt x="1631197" y="4687052"/>
                  <a:pt x="1621809" y="4682358"/>
                  <a:pt x="1610074" y="4677664"/>
                </a:cubicBezTo>
                <a:cubicBezTo>
                  <a:pt x="1603033" y="4675317"/>
                  <a:pt x="1593645" y="4670622"/>
                  <a:pt x="1586603" y="4668276"/>
                </a:cubicBezTo>
                <a:cubicBezTo>
                  <a:pt x="1574868" y="4663582"/>
                  <a:pt x="1563133" y="4658887"/>
                  <a:pt x="1551398" y="4651846"/>
                </a:cubicBezTo>
                <a:cubicBezTo>
                  <a:pt x="1544357" y="4649499"/>
                  <a:pt x="1537315" y="4647152"/>
                  <a:pt x="1532621" y="4642458"/>
                </a:cubicBezTo>
                <a:cubicBezTo>
                  <a:pt x="1513845" y="4633070"/>
                  <a:pt x="1495069" y="4626029"/>
                  <a:pt x="1476292" y="4616641"/>
                </a:cubicBezTo>
                <a:cubicBezTo>
                  <a:pt x="1473945" y="4616641"/>
                  <a:pt x="1473945" y="4614293"/>
                  <a:pt x="1471598" y="4614293"/>
                </a:cubicBezTo>
                <a:cubicBezTo>
                  <a:pt x="1455169" y="4607252"/>
                  <a:pt x="1438739" y="4597864"/>
                  <a:pt x="1419963" y="4588476"/>
                </a:cubicBezTo>
                <a:cubicBezTo>
                  <a:pt x="1415269" y="4586129"/>
                  <a:pt x="1408228" y="4581435"/>
                  <a:pt x="1403534" y="4579088"/>
                </a:cubicBezTo>
                <a:cubicBezTo>
                  <a:pt x="1391799" y="4572047"/>
                  <a:pt x="1377716" y="4565005"/>
                  <a:pt x="1365981" y="4560311"/>
                </a:cubicBezTo>
                <a:cubicBezTo>
                  <a:pt x="1358940" y="4555617"/>
                  <a:pt x="1351899" y="4553270"/>
                  <a:pt x="1347205" y="4548576"/>
                </a:cubicBezTo>
                <a:cubicBezTo>
                  <a:pt x="1335469" y="4541535"/>
                  <a:pt x="1323734" y="4536841"/>
                  <a:pt x="1311999" y="4529800"/>
                </a:cubicBezTo>
                <a:cubicBezTo>
                  <a:pt x="1304958" y="4525106"/>
                  <a:pt x="1297917" y="4520412"/>
                  <a:pt x="1290876" y="4518064"/>
                </a:cubicBezTo>
                <a:cubicBezTo>
                  <a:pt x="1286181" y="4515718"/>
                  <a:pt x="1279140" y="4511024"/>
                  <a:pt x="1274446" y="4508676"/>
                </a:cubicBezTo>
                <a:cubicBezTo>
                  <a:pt x="1274446" y="4506329"/>
                  <a:pt x="1276793" y="4503982"/>
                  <a:pt x="1276793" y="4503982"/>
                </a:cubicBezTo>
                <a:cubicBezTo>
                  <a:pt x="1279140" y="4503982"/>
                  <a:pt x="1281487" y="4503982"/>
                  <a:pt x="1286181" y="4503982"/>
                </a:cubicBezTo>
                <a:cubicBezTo>
                  <a:pt x="1290876" y="4503982"/>
                  <a:pt x="1295570" y="4506329"/>
                  <a:pt x="1300264" y="4506329"/>
                </a:cubicBezTo>
                <a:cubicBezTo>
                  <a:pt x="1314346" y="4508676"/>
                  <a:pt x="1328428" y="4508676"/>
                  <a:pt x="1340164" y="4508676"/>
                </a:cubicBezTo>
                <a:lnTo>
                  <a:pt x="1340164" y="4508676"/>
                </a:lnTo>
                <a:cubicBezTo>
                  <a:pt x="1340164" y="4508676"/>
                  <a:pt x="1342511" y="4508676"/>
                  <a:pt x="1342511" y="4508676"/>
                </a:cubicBezTo>
                <a:cubicBezTo>
                  <a:pt x="1349552" y="4508676"/>
                  <a:pt x="1356593" y="4508676"/>
                  <a:pt x="1363634" y="4508676"/>
                </a:cubicBezTo>
                <a:cubicBezTo>
                  <a:pt x="1365981" y="4508676"/>
                  <a:pt x="1368328" y="4508676"/>
                  <a:pt x="1370675" y="4508676"/>
                </a:cubicBezTo>
                <a:cubicBezTo>
                  <a:pt x="1377716" y="4508676"/>
                  <a:pt x="1382410" y="4508676"/>
                  <a:pt x="1389452" y="4506329"/>
                </a:cubicBezTo>
                <a:cubicBezTo>
                  <a:pt x="1391799" y="4506329"/>
                  <a:pt x="1394146" y="4506329"/>
                  <a:pt x="1394146" y="4506329"/>
                </a:cubicBezTo>
                <a:cubicBezTo>
                  <a:pt x="1401187" y="4506329"/>
                  <a:pt x="1405881" y="4503982"/>
                  <a:pt x="1412922" y="4503982"/>
                </a:cubicBezTo>
                <a:cubicBezTo>
                  <a:pt x="1415269" y="4503982"/>
                  <a:pt x="1415269" y="4503982"/>
                  <a:pt x="1417616" y="4503982"/>
                </a:cubicBezTo>
                <a:cubicBezTo>
                  <a:pt x="1424657" y="4503982"/>
                  <a:pt x="1431698" y="4501635"/>
                  <a:pt x="1438739" y="4501635"/>
                </a:cubicBezTo>
                <a:cubicBezTo>
                  <a:pt x="1438739" y="4501635"/>
                  <a:pt x="1441087" y="4501635"/>
                  <a:pt x="1441087" y="4501635"/>
                </a:cubicBezTo>
                <a:cubicBezTo>
                  <a:pt x="1448128" y="4499288"/>
                  <a:pt x="1455169" y="4499288"/>
                  <a:pt x="1462210" y="4496941"/>
                </a:cubicBezTo>
                <a:cubicBezTo>
                  <a:pt x="1462210" y="4496941"/>
                  <a:pt x="1464557" y="4496941"/>
                  <a:pt x="1464557" y="4496941"/>
                </a:cubicBezTo>
                <a:cubicBezTo>
                  <a:pt x="1471598" y="4494594"/>
                  <a:pt x="1478639" y="4492247"/>
                  <a:pt x="1488028" y="4489900"/>
                </a:cubicBezTo>
                <a:cubicBezTo>
                  <a:pt x="1488028" y="4489900"/>
                  <a:pt x="1488028" y="4489900"/>
                  <a:pt x="1490375" y="4489900"/>
                </a:cubicBezTo>
                <a:cubicBezTo>
                  <a:pt x="1497416" y="4487553"/>
                  <a:pt x="1506804" y="4485206"/>
                  <a:pt x="1513845" y="4482859"/>
                </a:cubicBezTo>
                <a:cubicBezTo>
                  <a:pt x="1513845" y="4482859"/>
                  <a:pt x="1516192" y="4482859"/>
                  <a:pt x="1516192" y="4482859"/>
                </a:cubicBezTo>
                <a:cubicBezTo>
                  <a:pt x="1516192" y="4482859"/>
                  <a:pt x="1518539" y="4482859"/>
                  <a:pt x="1518539" y="4480512"/>
                </a:cubicBezTo>
                <a:cubicBezTo>
                  <a:pt x="1520886" y="4482859"/>
                  <a:pt x="1520886" y="4485206"/>
                  <a:pt x="1523233" y="4487553"/>
                </a:cubicBezTo>
                <a:cubicBezTo>
                  <a:pt x="1527927" y="4492247"/>
                  <a:pt x="1532621" y="4494594"/>
                  <a:pt x="1537315" y="4494594"/>
                </a:cubicBezTo>
                <a:cubicBezTo>
                  <a:pt x="1539662" y="4494594"/>
                  <a:pt x="1542009" y="4494594"/>
                  <a:pt x="1544357" y="4492247"/>
                </a:cubicBezTo>
                <a:cubicBezTo>
                  <a:pt x="1553745" y="4513370"/>
                  <a:pt x="1565480" y="4532147"/>
                  <a:pt x="1574868" y="4548576"/>
                </a:cubicBezTo>
                <a:cubicBezTo>
                  <a:pt x="1577215" y="4550923"/>
                  <a:pt x="1577215" y="4555617"/>
                  <a:pt x="1579562" y="4557964"/>
                </a:cubicBezTo>
                <a:cubicBezTo>
                  <a:pt x="1584256" y="4567352"/>
                  <a:pt x="1588950" y="4574394"/>
                  <a:pt x="1595992" y="4583782"/>
                </a:cubicBezTo>
                <a:cubicBezTo>
                  <a:pt x="1598339" y="4588476"/>
                  <a:pt x="1600686" y="4590823"/>
                  <a:pt x="1603033" y="4595517"/>
                </a:cubicBezTo>
                <a:cubicBezTo>
                  <a:pt x="1607727" y="4602558"/>
                  <a:pt x="1612421" y="4609599"/>
                  <a:pt x="1617115" y="4616641"/>
                </a:cubicBezTo>
                <a:cubicBezTo>
                  <a:pt x="1619462" y="4621335"/>
                  <a:pt x="1621809" y="4623681"/>
                  <a:pt x="1626503" y="4628376"/>
                </a:cubicBezTo>
                <a:cubicBezTo>
                  <a:pt x="1631197" y="4635417"/>
                  <a:pt x="1635891" y="4640111"/>
                  <a:pt x="1638239" y="4644805"/>
                </a:cubicBezTo>
                <a:cubicBezTo>
                  <a:pt x="1640586" y="4649499"/>
                  <a:pt x="1645280" y="4651846"/>
                  <a:pt x="1647627" y="4656540"/>
                </a:cubicBezTo>
                <a:cubicBezTo>
                  <a:pt x="1652321" y="4661234"/>
                  <a:pt x="1654668" y="4665928"/>
                  <a:pt x="1659362" y="4670622"/>
                </a:cubicBezTo>
                <a:cubicBezTo>
                  <a:pt x="1661709" y="4675317"/>
                  <a:pt x="1666403" y="4677664"/>
                  <a:pt x="1668750" y="4682358"/>
                </a:cubicBezTo>
                <a:cubicBezTo>
                  <a:pt x="1673444" y="4687052"/>
                  <a:pt x="1675791" y="4691746"/>
                  <a:pt x="1680485" y="4694093"/>
                </a:cubicBezTo>
                <a:cubicBezTo>
                  <a:pt x="1682832" y="4696440"/>
                  <a:pt x="1685179" y="4698787"/>
                  <a:pt x="1689873" y="4703481"/>
                </a:cubicBezTo>
                <a:cubicBezTo>
                  <a:pt x="1687526" y="4705828"/>
                  <a:pt x="1687526" y="4705828"/>
                  <a:pt x="1685179" y="4708175"/>
                </a:cubicBezTo>
                <a:cubicBezTo>
                  <a:pt x="1680485" y="4705828"/>
                  <a:pt x="1675791" y="4705828"/>
                  <a:pt x="1671097" y="4703481"/>
                </a:cubicBezTo>
                <a:cubicBezTo>
                  <a:pt x="1661709" y="4698787"/>
                  <a:pt x="1652321" y="4696440"/>
                  <a:pt x="1642933" y="4691746"/>
                </a:cubicBezTo>
                <a:close/>
                <a:moveTo>
                  <a:pt x="1161788" y="4466429"/>
                </a:moveTo>
                <a:cubicBezTo>
                  <a:pt x="1157094" y="4464083"/>
                  <a:pt x="1150053" y="4461735"/>
                  <a:pt x="1145359" y="4459388"/>
                </a:cubicBezTo>
                <a:cubicBezTo>
                  <a:pt x="1138318" y="4457041"/>
                  <a:pt x="1133623" y="4452347"/>
                  <a:pt x="1126582" y="4450000"/>
                </a:cubicBezTo>
                <a:cubicBezTo>
                  <a:pt x="1121888" y="4447653"/>
                  <a:pt x="1117194" y="4445306"/>
                  <a:pt x="1110153" y="4442959"/>
                </a:cubicBezTo>
                <a:cubicBezTo>
                  <a:pt x="1103112" y="4440612"/>
                  <a:pt x="1098418" y="4435918"/>
                  <a:pt x="1091377" y="4433571"/>
                </a:cubicBezTo>
                <a:cubicBezTo>
                  <a:pt x="1086683" y="4431224"/>
                  <a:pt x="1081988" y="4428877"/>
                  <a:pt x="1077294" y="4426530"/>
                </a:cubicBezTo>
                <a:cubicBezTo>
                  <a:pt x="1072600" y="4424183"/>
                  <a:pt x="1067906" y="4421836"/>
                  <a:pt x="1063212" y="4417142"/>
                </a:cubicBezTo>
                <a:cubicBezTo>
                  <a:pt x="1063212" y="4417142"/>
                  <a:pt x="1063212" y="4417142"/>
                  <a:pt x="1063212" y="4417142"/>
                </a:cubicBezTo>
                <a:cubicBezTo>
                  <a:pt x="1063212" y="4407753"/>
                  <a:pt x="1056171" y="4400712"/>
                  <a:pt x="1049130" y="4398365"/>
                </a:cubicBezTo>
                <a:cubicBezTo>
                  <a:pt x="1051477" y="4398365"/>
                  <a:pt x="1056171" y="4396018"/>
                  <a:pt x="1056171" y="4393671"/>
                </a:cubicBezTo>
                <a:cubicBezTo>
                  <a:pt x="1063212" y="4398365"/>
                  <a:pt x="1072600" y="4403059"/>
                  <a:pt x="1079641" y="4410100"/>
                </a:cubicBezTo>
                <a:cubicBezTo>
                  <a:pt x="1084336" y="4412447"/>
                  <a:pt x="1086683" y="4414794"/>
                  <a:pt x="1091377" y="4417142"/>
                </a:cubicBezTo>
                <a:cubicBezTo>
                  <a:pt x="1100765" y="4424183"/>
                  <a:pt x="1112500" y="4431224"/>
                  <a:pt x="1121888" y="4438265"/>
                </a:cubicBezTo>
                <a:cubicBezTo>
                  <a:pt x="1128929" y="4442959"/>
                  <a:pt x="1135971" y="4447653"/>
                  <a:pt x="1140665" y="4452347"/>
                </a:cubicBezTo>
                <a:cubicBezTo>
                  <a:pt x="1150053" y="4459388"/>
                  <a:pt x="1161788" y="4466429"/>
                  <a:pt x="1171176" y="4471123"/>
                </a:cubicBezTo>
                <a:cubicBezTo>
                  <a:pt x="1175870" y="4473471"/>
                  <a:pt x="1178217" y="4475818"/>
                  <a:pt x="1182911" y="4478165"/>
                </a:cubicBezTo>
                <a:cubicBezTo>
                  <a:pt x="1180564" y="4478165"/>
                  <a:pt x="1180564" y="4478165"/>
                  <a:pt x="1178217" y="4475818"/>
                </a:cubicBezTo>
                <a:cubicBezTo>
                  <a:pt x="1173523" y="4471123"/>
                  <a:pt x="1166482" y="4468777"/>
                  <a:pt x="1161788" y="4466429"/>
                </a:cubicBezTo>
                <a:close/>
                <a:moveTo>
                  <a:pt x="985760" y="4311525"/>
                </a:moveTo>
                <a:cubicBezTo>
                  <a:pt x="990454" y="4309177"/>
                  <a:pt x="995148" y="4306830"/>
                  <a:pt x="999842" y="4304483"/>
                </a:cubicBezTo>
                <a:cubicBezTo>
                  <a:pt x="999842" y="4304483"/>
                  <a:pt x="999842" y="4304483"/>
                  <a:pt x="999842" y="4304483"/>
                </a:cubicBezTo>
                <a:cubicBezTo>
                  <a:pt x="1004536" y="4309177"/>
                  <a:pt x="1009230" y="4311525"/>
                  <a:pt x="1016271" y="4311525"/>
                </a:cubicBezTo>
                <a:cubicBezTo>
                  <a:pt x="1020965" y="4311525"/>
                  <a:pt x="1025659" y="4309177"/>
                  <a:pt x="1030353" y="4306830"/>
                </a:cubicBezTo>
                <a:cubicBezTo>
                  <a:pt x="1039742" y="4316219"/>
                  <a:pt x="1049130" y="4325607"/>
                  <a:pt x="1058518" y="4334995"/>
                </a:cubicBezTo>
                <a:cubicBezTo>
                  <a:pt x="1058518" y="4337342"/>
                  <a:pt x="1058518" y="4337342"/>
                  <a:pt x="1056171" y="4339689"/>
                </a:cubicBezTo>
                <a:cubicBezTo>
                  <a:pt x="1056171" y="4342036"/>
                  <a:pt x="1053824" y="4346730"/>
                  <a:pt x="1053824" y="4349077"/>
                </a:cubicBezTo>
                <a:cubicBezTo>
                  <a:pt x="1053824" y="4351424"/>
                  <a:pt x="1051477" y="4353771"/>
                  <a:pt x="1051477" y="4356118"/>
                </a:cubicBezTo>
                <a:cubicBezTo>
                  <a:pt x="1051477" y="4356118"/>
                  <a:pt x="1051477" y="4358466"/>
                  <a:pt x="1049130" y="4358466"/>
                </a:cubicBezTo>
                <a:cubicBezTo>
                  <a:pt x="1046783" y="4358466"/>
                  <a:pt x="1044436" y="4356118"/>
                  <a:pt x="1042089" y="4356118"/>
                </a:cubicBezTo>
                <a:cubicBezTo>
                  <a:pt x="1035047" y="4356118"/>
                  <a:pt x="1030353" y="4358466"/>
                  <a:pt x="1028006" y="4363160"/>
                </a:cubicBezTo>
                <a:cubicBezTo>
                  <a:pt x="1023312" y="4358466"/>
                  <a:pt x="1016271" y="4353771"/>
                  <a:pt x="1011577" y="4349077"/>
                </a:cubicBezTo>
                <a:cubicBezTo>
                  <a:pt x="999842" y="4339689"/>
                  <a:pt x="988107" y="4330301"/>
                  <a:pt x="978718" y="4320913"/>
                </a:cubicBezTo>
                <a:cubicBezTo>
                  <a:pt x="978718" y="4320913"/>
                  <a:pt x="978718" y="4320913"/>
                  <a:pt x="978718" y="4318565"/>
                </a:cubicBezTo>
                <a:cubicBezTo>
                  <a:pt x="978718" y="4316219"/>
                  <a:pt x="978718" y="4316219"/>
                  <a:pt x="978718" y="4313871"/>
                </a:cubicBezTo>
                <a:cubicBezTo>
                  <a:pt x="981065" y="4313871"/>
                  <a:pt x="983412" y="4311525"/>
                  <a:pt x="983412" y="4311525"/>
                </a:cubicBezTo>
                <a:cubicBezTo>
                  <a:pt x="983412" y="4313871"/>
                  <a:pt x="985760" y="4313871"/>
                  <a:pt x="985760" y="4311525"/>
                </a:cubicBezTo>
                <a:close/>
                <a:moveTo>
                  <a:pt x="955248" y="4259889"/>
                </a:moveTo>
                <a:cubicBezTo>
                  <a:pt x="943513" y="4252848"/>
                  <a:pt x="931777" y="4248154"/>
                  <a:pt x="922389" y="4241113"/>
                </a:cubicBezTo>
                <a:cubicBezTo>
                  <a:pt x="915348" y="4236419"/>
                  <a:pt x="905960" y="4231725"/>
                  <a:pt x="898919" y="4227031"/>
                </a:cubicBezTo>
                <a:cubicBezTo>
                  <a:pt x="887184" y="4219990"/>
                  <a:pt x="875448" y="4212948"/>
                  <a:pt x="863713" y="4205908"/>
                </a:cubicBezTo>
                <a:cubicBezTo>
                  <a:pt x="856672" y="4201213"/>
                  <a:pt x="849631" y="4196519"/>
                  <a:pt x="842590" y="4191825"/>
                </a:cubicBezTo>
                <a:cubicBezTo>
                  <a:pt x="830854" y="4182437"/>
                  <a:pt x="816772" y="4175396"/>
                  <a:pt x="805037" y="4166007"/>
                </a:cubicBezTo>
                <a:cubicBezTo>
                  <a:pt x="805037" y="4166007"/>
                  <a:pt x="802690" y="4166007"/>
                  <a:pt x="802690" y="4163660"/>
                </a:cubicBezTo>
                <a:cubicBezTo>
                  <a:pt x="795649" y="4156619"/>
                  <a:pt x="786261" y="4147231"/>
                  <a:pt x="779219" y="4140190"/>
                </a:cubicBezTo>
                <a:cubicBezTo>
                  <a:pt x="772178" y="4133149"/>
                  <a:pt x="765137" y="4123761"/>
                  <a:pt x="755749" y="4116720"/>
                </a:cubicBezTo>
                <a:cubicBezTo>
                  <a:pt x="746361" y="4107331"/>
                  <a:pt x="736973" y="4097943"/>
                  <a:pt x="729931" y="4088555"/>
                </a:cubicBezTo>
                <a:cubicBezTo>
                  <a:pt x="722890" y="4081514"/>
                  <a:pt x="715849" y="4072125"/>
                  <a:pt x="706461" y="4062737"/>
                </a:cubicBezTo>
                <a:cubicBezTo>
                  <a:pt x="697073" y="4053349"/>
                  <a:pt x="690032" y="4043961"/>
                  <a:pt x="680643" y="4034573"/>
                </a:cubicBezTo>
                <a:cubicBezTo>
                  <a:pt x="673602" y="4025185"/>
                  <a:pt x="666561" y="4018144"/>
                  <a:pt x="659520" y="4008755"/>
                </a:cubicBezTo>
                <a:cubicBezTo>
                  <a:pt x="652479" y="3999367"/>
                  <a:pt x="643091" y="3989979"/>
                  <a:pt x="636050" y="3980591"/>
                </a:cubicBezTo>
                <a:cubicBezTo>
                  <a:pt x="629008" y="3973550"/>
                  <a:pt x="624314" y="3966508"/>
                  <a:pt x="619620" y="3959468"/>
                </a:cubicBezTo>
                <a:cubicBezTo>
                  <a:pt x="619620" y="3959468"/>
                  <a:pt x="619620" y="3959468"/>
                  <a:pt x="621967" y="3957120"/>
                </a:cubicBezTo>
                <a:cubicBezTo>
                  <a:pt x="624314" y="3954773"/>
                  <a:pt x="624314" y="3954773"/>
                  <a:pt x="626661" y="3952426"/>
                </a:cubicBezTo>
                <a:cubicBezTo>
                  <a:pt x="626661" y="3952426"/>
                  <a:pt x="629008" y="3950079"/>
                  <a:pt x="629008" y="3950079"/>
                </a:cubicBezTo>
                <a:cubicBezTo>
                  <a:pt x="631355" y="3947732"/>
                  <a:pt x="631355" y="3947732"/>
                  <a:pt x="633703" y="3945385"/>
                </a:cubicBezTo>
                <a:cubicBezTo>
                  <a:pt x="633703" y="3945385"/>
                  <a:pt x="636050" y="3943038"/>
                  <a:pt x="636050" y="3943038"/>
                </a:cubicBezTo>
                <a:cubicBezTo>
                  <a:pt x="638397" y="3940691"/>
                  <a:pt x="638397" y="3938344"/>
                  <a:pt x="640744" y="3938344"/>
                </a:cubicBezTo>
                <a:cubicBezTo>
                  <a:pt x="640744" y="3938344"/>
                  <a:pt x="643091" y="3935997"/>
                  <a:pt x="643091" y="3935997"/>
                </a:cubicBezTo>
                <a:cubicBezTo>
                  <a:pt x="645438" y="3933650"/>
                  <a:pt x="645438" y="3931303"/>
                  <a:pt x="647785" y="3928956"/>
                </a:cubicBezTo>
                <a:cubicBezTo>
                  <a:pt x="647785" y="3928956"/>
                  <a:pt x="650132" y="3926609"/>
                  <a:pt x="650132" y="3926609"/>
                </a:cubicBezTo>
                <a:cubicBezTo>
                  <a:pt x="652479" y="3924262"/>
                  <a:pt x="652479" y="3921915"/>
                  <a:pt x="654826" y="3919567"/>
                </a:cubicBezTo>
                <a:cubicBezTo>
                  <a:pt x="654826" y="3917221"/>
                  <a:pt x="657173" y="3917221"/>
                  <a:pt x="657173" y="3914873"/>
                </a:cubicBezTo>
                <a:cubicBezTo>
                  <a:pt x="659520" y="3912527"/>
                  <a:pt x="659520" y="3910179"/>
                  <a:pt x="661867" y="3907832"/>
                </a:cubicBezTo>
                <a:cubicBezTo>
                  <a:pt x="661867" y="3905485"/>
                  <a:pt x="664214" y="3905485"/>
                  <a:pt x="664214" y="3903138"/>
                </a:cubicBezTo>
                <a:cubicBezTo>
                  <a:pt x="666561" y="3900791"/>
                  <a:pt x="666561" y="3898444"/>
                  <a:pt x="668908" y="3896097"/>
                </a:cubicBezTo>
                <a:cubicBezTo>
                  <a:pt x="668908" y="3893750"/>
                  <a:pt x="671255" y="3893750"/>
                  <a:pt x="671255" y="3891403"/>
                </a:cubicBezTo>
                <a:cubicBezTo>
                  <a:pt x="673602" y="3889056"/>
                  <a:pt x="673602" y="3886709"/>
                  <a:pt x="675949" y="3882015"/>
                </a:cubicBezTo>
                <a:cubicBezTo>
                  <a:pt x="675949" y="3879668"/>
                  <a:pt x="678296" y="3877321"/>
                  <a:pt x="678296" y="3877321"/>
                </a:cubicBezTo>
                <a:cubicBezTo>
                  <a:pt x="680643" y="3874974"/>
                  <a:pt x="680643" y="3872627"/>
                  <a:pt x="682991" y="3867932"/>
                </a:cubicBezTo>
                <a:cubicBezTo>
                  <a:pt x="682991" y="3865586"/>
                  <a:pt x="685338" y="3863238"/>
                  <a:pt x="685338" y="3860891"/>
                </a:cubicBezTo>
                <a:cubicBezTo>
                  <a:pt x="685338" y="3858544"/>
                  <a:pt x="687685" y="3856197"/>
                  <a:pt x="687685" y="3853850"/>
                </a:cubicBezTo>
                <a:cubicBezTo>
                  <a:pt x="690032" y="3853850"/>
                  <a:pt x="692379" y="3856197"/>
                  <a:pt x="694726" y="3856197"/>
                </a:cubicBezTo>
                <a:cubicBezTo>
                  <a:pt x="699420" y="3856197"/>
                  <a:pt x="701767" y="3856197"/>
                  <a:pt x="704114" y="3853850"/>
                </a:cubicBezTo>
                <a:cubicBezTo>
                  <a:pt x="706461" y="3856197"/>
                  <a:pt x="706461" y="3858544"/>
                  <a:pt x="708808" y="3860891"/>
                </a:cubicBezTo>
                <a:cubicBezTo>
                  <a:pt x="718196" y="3874974"/>
                  <a:pt x="727584" y="3889056"/>
                  <a:pt x="734626" y="3903138"/>
                </a:cubicBezTo>
                <a:cubicBezTo>
                  <a:pt x="746361" y="3921915"/>
                  <a:pt x="758096" y="3940691"/>
                  <a:pt x="769831" y="3959468"/>
                </a:cubicBezTo>
                <a:cubicBezTo>
                  <a:pt x="772178" y="3961814"/>
                  <a:pt x="774525" y="3964162"/>
                  <a:pt x="774525" y="3968856"/>
                </a:cubicBezTo>
                <a:cubicBezTo>
                  <a:pt x="788608" y="3989979"/>
                  <a:pt x="800343" y="4008755"/>
                  <a:pt x="814425" y="4027532"/>
                </a:cubicBezTo>
                <a:cubicBezTo>
                  <a:pt x="816772" y="4032226"/>
                  <a:pt x="821466" y="4036920"/>
                  <a:pt x="823813" y="4041614"/>
                </a:cubicBezTo>
                <a:cubicBezTo>
                  <a:pt x="833201" y="4055696"/>
                  <a:pt x="844937" y="4069779"/>
                  <a:pt x="854325" y="4086208"/>
                </a:cubicBezTo>
                <a:cubicBezTo>
                  <a:pt x="859019" y="4093249"/>
                  <a:pt x="863713" y="4097943"/>
                  <a:pt x="868407" y="4104984"/>
                </a:cubicBezTo>
                <a:cubicBezTo>
                  <a:pt x="877795" y="4116720"/>
                  <a:pt x="887184" y="4130802"/>
                  <a:pt x="896572" y="4142537"/>
                </a:cubicBezTo>
                <a:cubicBezTo>
                  <a:pt x="901266" y="4149578"/>
                  <a:pt x="905960" y="4154272"/>
                  <a:pt x="910654" y="4161313"/>
                </a:cubicBezTo>
                <a:cubicBezTo>
                  <a:pt x="920042" y="4173049"/>
                  <a:pt x="929430" y="4184784"/>
                  <a:pt x="936472" y="4196519"/>
                </a:cubicBezTo>
                <a:cubicBezTo>
                  <a:pt x="941166" y="4203560"/>
                  <a:pt x="945860" y="4208254"/>
                  <a:pt x="950554" y="4215296"/>
                </a:cubicBezTo>
                <a:cubicBezTo>
                  <a:pt x="959942" y="4227031"/>
                  <a:pt x="969330" y="4236419"/>
                  <a:pt x="976371" y="4248154"/>
                </a:cubicBezTo>
                <a:cubicBezTo>
                  <a:pt x="981065" y="4252848"/>
                  <a:pt x="985760" y="4259889"/>
                  <a:pt x="990454" y="4264584"/>
                </a:cubicBezTo>
                <a:cubicBezTo>
                  <a:pt x="995148" y="4269278"/>
                  <a:pt x="999842" y="4276319"/>
                  <a:pt x="1004536" y="4281013"/>
                </a:cubicBezTo>
                <a:cubicBezTo>
                  <a:pt x="1002189" y="4283360"/>
                  <a:pt x="1002189" y="4283360"/>
                  <a:pt x="999842" y="4285707"/>
                </a:cubicBezTo>
                <a:cubicBezTo>
                  <a:pt x="992801" y="4283360"/>
                  <a:pt x="988107" y="4278666"/>
                  <a:pt x="983412" y="4276319"/>
                </a:cubicBezTo>
                <a:cubicBezTo>
                  <a:pt x="971677" y="4269278"/>
                  <a:pt x="964636" y="4264584"/>
                  <a:pt x="955248" y="4259889"/>
                </a:cubicBezTo>
                <a:close/>
                <a:moveTo>
                  <a:pt x="591456" y="3924262"/>
                </a:moveTo>
                <a:cubicBezTo>
                  <a:pt x="584415" y="3914873"/>
                  <a:pt x="577373" y="3905485"/>
                  <a:pt x="570332" y="3896097"/>
                </a:cubicBezTo>
                <a:cubicBezTo>
                  <a:pt x="563291" y="3886709"/>
                  <a:pt x="556250" y="3877321"/>
                  <a:pt x="546862" y="3867932"/>
                </a:cubicBezTo>
                <a:cubicBezTo>
                  <a:pt x="539821" y="3858544"/>
                  <a:pt x="532780" y="3849156"/>
                  <a:pt x="525738" y="3839768"/>
                </a:cubicBezTo>
                <a:cubicBezTo>
                  <a:pt x="518697" y="3830380"/>
                  <a:pt x="511656" y="3820992"/>
                  <a:pt x="504615" y="3809256"/>
                </a:cubicBezTo>
                <a:cubicBezTo>
                  <a:pt x="497574" y="3799868"/>
                  <a:pt x="490533" y="3790480"/>
                  <a:pt x="483492" y="3778745"/>
                </a:cubicBezTo>
                <a:cubicBezTo>
                  <a:pt x="476450" y="3769357"/>
                  <a:pt x="469409" y="3757621"/>
                  <a:pt x="462368" y="3748233"/>
                </a:cubicBezTo>
                <a:cubicBezTo>
                  <a:pt x="455327" y="3738845"/>
                  <a:pt x="448286" y="3727110"/>
                  <a:pt x="443592" y="3717722"/>
                </a:cubicBezTo>
                <a:cubicBezTo>
                  <a:pt x="436551" y="3708333"/>
                  <a:pt x="429509" y="3696598"/>
                  <a:pt x="424815" y="3687210"/>
                </a:cubicBezTo>
                <a:cubicBezTo>
                  <a:pt x="417774" y="3677822"/>
                  <a:pt x="413080" y="3666087"/>
                  <a:pt x="406039" y="3656698"/>
                </a:cubicBezTo>
                <a:cubicBezTo>
                  <a:pt x="398998" y="3647310"/>
                  <a:pt x="394304" y="3635575"/>
                  <a:pt x="387263" y="3626187"/>
                </a:cubicBezTo>
                <a:cubicBezTo>
                  <a:pt x="380222" y="3616799"/>
                  <a:pt x="375527" y="3605063"/>
                  <a:pt x="368486" y="3595675"/>
                </a:cubicBezTo>
                <a:cubicBezTo>
                  <a:pt x="361445" y="3586287"/>
                  <a:pt x="356751" y="3574552"/>
                  <a:pt x="349710" y="3565164"/>
                </a:cubicBezTo>
                <a:cubicBezTo>
                  <a:pt x="342669" y="3553428"/>
                  <a:pt x="337975" y="3544040"/>
                  <a:pt x="333281" y="3532305"/>
                </a:cubicBezTo>
                <a:cubicBezTo>
                  <a:pt x="328587" y="3525264"/>
                  <a:pt x="326239" y="3518223"/>
                  <a:pt x="321545" y="3511182"/>
                </a:cubicBezTo>
                <a:cubicBezTo>
                  <a:pt x="321545" y="3511182"/>
                  <a:pt x="321545" y="3511182"/>
                  <a:pt x="321545" y="3511182"/>
                </a:cubicBezTo>
                <a:cubicBezTo>
                  <a:pt x="323892" y="3515876"/>
                  <a:pt x="328587" y="3520570"/>
                  <a:pt x="330934" y="3525264"/>
                </a:cubicBezTo>
                <a:cubicBezTo>
                  <a:pt x="335628" y="3532305"/>
                  <a:pt x="340322" y="3539346"/>
                  <a:pt x="347363" y="3546387"/>
                </a:cubicBezTo>
                <a:cubicBezTo>
                  <a:pt x="354404" y="3553428"/>
                  <a:pt x="359098" y="3562816"/>
                  <a:pt x="366139" y="3569858"/>
                </a:cubicBezTo>
                <a:cubicBezTo>
                  <a:pt x="370833" y="3576899"/>
                  <a:pt x="377874" y="3583940"/>
                  <a:pt x="382569" y="3588634"/>
                </a:cubicBezTo>
                <a:cubicBezTo>
                  <a:pt x="389610" y="3595675"/>
                  <a:pt x="396651" y="3602716"/>
                  <a:pt x="403692" y="3612105"/>
                </a:cubicBezTo>
                <a:cubicBezTo>
                  <a:pt x="408386" y="3619146"/>
                  <a:pt x="415427" y="3623840"/>
                  <a:pt x="420121" y="3630881"/>
                </a:cubicBezTo>
                <a:cubicBezTo>
                  <a:pt x="427162" y="3637922"/>
                  <a:pt x="434204" y="3644963"/>
                  <a:pt x="443592" y="3652004"/>
                </a:cubicBezTo>
                <a:cubicBezTo>
                  <a:pt x="450633" y="3656698"/>
                  <a:pt x="455327" y="3663740"/>
                  <a:pt x="462368" y="3668434"/>
                </a:cubicBezTo>
                <a:cubicBezTo>
                  <a:pt x="469409" y="3675475"/>
                  <a:pt x="478797" y="3682516"/>
                  <a:pt x="485839" y="3689557"/>
                </a:cubicBezTo>
                <a:cubicBezTo>
                  <a:pt x="492880" y="3694251"/>
                  <a:pt x="497574" y="3698945"/>
                  <a:pt x="504615" y="3705986"/>
                </a:cubicBezTo>
                <a:cubicBezTo>
                  <a:pt x="514003" y="3713028"/>
                  <a:pt x="523391" y="3720068"/>
                  <a:pt x="530433" y="3727110"/>
                </a:cubicBezTo>
                <a:cubicBezTo>
                  <a:pt x="537474" y="3731804"/>
                  <a:pt x="542168" y="3736498"/>
                  <a:pt x="549209" y="3741192"/>
                </a:cubicBezTo>
                <a:cubicBezTo>
                  <a:pt x="558597" y="3748233"/>
                  <a:pt x="570332" y="3755274"/>
                  <a:pt x="582068" y="3762315"/>
                </a:cubicBezTo>
                <a:cubicBezTo>
                  <a:pt x="586762" y="3764663"/>
                  <a:pt x="591456" y="3769357"/>
                  <a:pt x="596150" y="3771704"/>
                </a:cubicBezTo>
                <a:cubicBezTo>
                  <a:pt x="612579" y="3781092"/>
                  <a:pt x="626661" y="3790480"/>
                  <a:pt x="643091" y="3799868"/>
                </a:cubicBezTo>
                <a:cubicBezTo>
                  <a:pt x="647785" y="3802215"/>
                  <a:pt x="652479" y="3804562"/>
                  <a:pt x="657173" y="3806909"/>
                </a:cubicBezTo>
                <a:cubicBezTo>
                  <a:pt x="661867" y="3811604"/>
                  <a:pt x="664214" y="3813950"/>
                  <a:pt x="668908" y="3818645"/>
                </a:cubicBezTo>
                <a:cubicBezTo>
                  <a:pt x="666561" y="3823339"/>
                  <a:pt x="664214" y="3825686"/>
                  <a:pt x="664214" y="3832727"/>
                </a:cubicBezTo>
                <a:cubicBezTo>
                  <a:pt x="664214" y="3842115"/>
                  <a:pt x="668908" y="3849156"/>
                  <a:pt x="675949" y="3851503"/>
                </a:cubicBezTo>
                <a:cubicBezTo>
                  <a:pt x="675949" y="3853850"/>
                  <a:pt x="673602" y="3856197"/>
                  <a:pt x="673602" y="3858544"/>
                </a:cubicBezTo>
                <a:cubicBezTo>
                  <a:pt x="673602" y="3860891"/>
                  <a:pt x="671255" y="3863238"/>
                  <a:pt x="671255" y="3865586"/>
                </a:cubicBezTo>
                <a:cubicBezTo>
                  <a:pt x="668908" y="3867932"/>
                  <a:pt x="668908" y="3870280"/>
                  <a:pt x="666561" y="3872627"/>
                </a:cubicBezTo>
                <a:cubicBezTo>
                  <a:pt x="666561" y="3874974"/>
                  <a:pt x="664214" y="3877321"/>
                  <a:pt x="664214" y="3879668"/>
                </a:cubicBezTo>
                <a:cubicBezTo>
                  <a:pt x="664214" y="3882015"/>
                  <a:pt x="661867" y="3884362"/>
                  <a:pt x="661867" y="3886709"/>
                </a:cubicBezTo>
                <a:cubicBezTo>
                  <a:pt x="661867" y="3889056"/>
                  <a:pt x="659520" y="3891403"/>
                  <a:pt x="659520" y="3893750"/>
                </a:cubicBezTo>
                <a:cubicBezTo>
                  <a:pt x="659520" y="3896097"/>
                  <a:pt x="657173" y="3898444"/>
                  <a:pt x="657173" y="3900791"/>
                </a:cubicBezTo>
                <a:cubicBezTo>
                  <a:pt x="657173" y="3903138"/>
                  <a:pt x="654826" y="3905485"/>
                  <a:pt x="654826" y="3907832"/>
                </a:cubicBezTo>
                <a:cubicBezTo>
                  <a:pt x="654826" y="3910179"/>
                  <a:pt x="652479" y="3912527"/>
                  <a:pt x="652479" y="3912527"/>
                </a:cubicBezTo>
                <a:cubicBezTo>
                  <a:pt x="652479" y="3914873"/>
                  <a:pt x="650132" y="3917221"/>
                  <a:pt x="650132" y="3919567"/>
                </a:cubicBezTo>
                <a:cubicBezTo>
                  <a:pt x="650132" y="3921915"/>
                  <a:pt x="647785" y="3921915"/>
                  <a:pt x="647785" y="3924262"/>
                </a:cubicBezTo>
                <a:cubicBezTo>
                  <a:pt x="645438" y="3926609"/>
                  <a:pt x="645438" y="3928956"/>
                  <a:pt x="645438" y="3928956"/>
                </a:cubicBezTo>
                <a:cubicBezTo>
                  <a:pt x="645438" y="3931303"/>
                  <a:pt x="643091" y="3931303"/>
                  <a:pt x="643091" y="3933650"/>
                </a:cubicBezTo>
                <a:cubicBezTo>
                  <a:pt x="640744" y="3935997"/>
                  <a:pt x="640744" y="3935997"/>
                  <a:pt x="638397" y="3938344"/>
                </a:cubicBezTo>
                <a:cubicBezTo>
                  <a:pt x="638397" y="3940691"/>
                  <a:pt x="636050" y="3940691"/>
                  <a:pt x="636050" y="3940691"/>
                </a:cubicBezTo>
                <a:cubicBezTo>
                  <a:pt x="633703" y="3943038"/>
                  <a:pt x="633703" y="3943038"/>
                  <a:pt x="631355" y="3945385"/>
                </a:cubicBezTo>
                <a:cubicBezTo>
                  <a:pt x="631355" y="3945385"/>
                  <a:pt x="629008" y="3947732"/>
                  <a:pt x="629008" y="3947732"/>
                </a:cubicBezTo>
                <a:cubicBezTo>
                  <a:pt x="626661" y="3950079"/>
                  <a:pt x="626661" y="3950079"/>
                  <a:pt x="624314" y="3952426"/>
                </a:cubicBezTo>
                <a:cubicBezTo>
                  <a:pt x="624314" y="3952426"/>
                  <a:pt x="621967" y="3954773"/>
                  <a:pt x="621967" y="3954773"/>
                </a:cubicBezTo>
                <a:cubicBezTo>
                  <a:pt x="621967" y="3954773"/>
                  <a:pt x="619620" y="3957120"/>
                  <a:pt x="619620" y="3957120"/>
                </a:cubicBezTo>
                <a:cubicBezTo>
                  <a:pt x="619620" y="3954773"/>
                  <a:pt x="617273" y="3954773"/>
                  <a:pt x="617273" y="3952426"/>
                </a:cubicBezTo>
                <a:cubicBezTo>
                  <a:pt x="607885" y="3943038"/>
                  <a:pt x="598497" y="3933650"/>
                  <a:pt x="591456" y="3924262"/>
                </a:cubicBezTo>
                <a:close/>
                <a:moveTo>
                  <a:pt x="274604" y="3400870"/>
                </a:moveTo>
                <a:cubicBezTo>
                  <a:pt x="267563" y="3384441"/>
                  <a:pt x="260522" y="3370359"/>
                  <a:pt x="255828" y="3353929"/>
                </a:cubicBezTo>
                <a:cubicBezTo>
                  <a:pt x="251134" y="3344541"/>
                  <a:pt x="248787" y="3335153"/>
                  <a:pt x="244093" y="3323418"/>
                </a:cubicBezTo>
                <a:cubicBezTo>
                  <a:pt x="239399" y="3309335"/>
                  <a:pt x="232358" y="3295253"/>
                  <a:pt x="227664" y="3281171"/>
                </a:cubicBezTo>
                <a:cubicBezTo>
                  <a:pt x="222969" y="3269436"/>
                  <a:pt x="220622" y="3260048"/>
                  <a:pt x="215928" y="3248312"/>
                </a:cubicBezTo>
                <a:cubicBezTo>
                  <a:pt x="211234" y="3234230"/>
                  <a:pt x="206540" y="3220148"/>
                  <a:pt x="201846" y="3208413"/>
                </a:cubicBezTo>
                <a:cubicBezTo>
                  <a:pt x="199499" y="3201371"/>
                  <a:pt x="197152" y="3191983"/>
                  <a:pt x="192458" y="3184942"/>
                </a:cubicBezTo>
                <a:cubicBezTo>
                  <a:pt x="192458" y="3184942"/>
                  <a:pt x="192458" y="3187289"/>
                  <a:pt x="192458" y="3187289"/>
                </a:cubicBezTo>
                <a:cubicBezTo>
                  <a:pt x="197152" y="3194330"/>
                  <a:pt x="199499" y="3203718"/>
                  <a:pt x="204193" y="3210759"/>
                </a:cubicBezTo>
                <a:cubicBezTo>
                  <a:pt x="208887" y="3220148"/>
                  <a:pt x="213581" y="3229536"/>
                  <a:pt x="218275" y="3236577"/>
                </a:cubicBezTo>
                <a:cubicBezTo>
                  <a:pt x="222969" y="3243618"/>
                  <a:pt x="227664" y="3253006"/>
                  <a:pt x="232358" y="3260048"/>
                </a:cubicBezTo>
                <a:cubicBezTo>
                  <a:pt x="237052" y="3269436"/>
                  <a:pt x="241746" y="3278824"/>
                  <a:pt x="248787" y="3288212"/>
                </a:cubicBezTo>
                <a:cubicBezTo>
                  <a:pt x="253481" y="3295253"/>
                  <a:pt x="258175" y="3304641"/>
                  <a:pt x="262869" y="3311683"/>
                </a:cubicBezTo>
                <a:cubicBezTo>
                  <a:pt x="267563" y="3321071"/>
                  <a:pt x="274604" y="3330459"/>
                  <a:pt x="279299" y="3339847"/>
                </a:cubicBezTo>
                <a:cubicBezTo>
                  <a:pt x="283993" y="3346888"/>
                  <a:pt x="288687" y="3356276"/>
                  <a:pt x="293381" y="3363318"/>
                </a:cubicBezTo>
                <a:cubicBezTo>
                  <a:pt x="298075" y="3372706"/>
                  <a:pt x="305116" y="3382094"/>
                  <a:pt x="312157" y="3391482"/>
                </a:cubicBezTo>
                <a:cubicBezTo>
                  <a:pt x="316851" y="3398523"/>
                  <a:pt x="321545" y="3405564"/>
                  <a:pt x="326239" y="3412606"/>
                </a:cubicBezTo>
                <a:cubicBezTo>
                  <a:pt x="333281" y="3421994"/>
                  <a:pt x="337975" y="3431382"/>
                  <a:pt x="345016" y="3440770"/>
                </a:cubicBezTo>
                <a:cubicBezTo>
                  <a:pt x="349710" y="3447811"/>
                  <a:pt x="354404" y="3454853"/>
                  <a:pt x="359098" y="3461893"/>
                </a:cubicBezTo>
                <a:cubicBezTo>
                  <a:pt x="366139" y="3471282"/>
                  <a:pt x="373180" y="3480670"/>
                  <a:pt x="380222" y="3490058"/>
                </a:cubicBezTo>
                <a:cubicBezTo>
                  <a:pt x="384916" y="3497099"/>
                  <a:pt x="389610" y="3504140"/>
                  <a:pt x="396651" y="3511182"/>
                </a:cubicBezTo>
                <a:cubicBezTo>
                  <a:pt x="403692" y="3520570"/>
                  <a:pt x="410733" y="3529958"/>
                  <a:pt x="417774" y="3539346"/>
                </a:cubicBezTo>
                <a:cubicBezTo>
                  <a:pt x="422468" y="3546387"/>
                  <a:pt x="427162" y="3553428"/>
                  <a:pt x="434204" y="3560470"/>
                </a:cubicBezTo>
                <a:cubicBezTo>
                  <a:pt x="441245" y="3569858"/>
                  <a:pt x="450633" y="3579246"/>
                  <a:pt x="457674" y="3588634"/>
                </a:cubicBezTo>
                <a:cubicBezTo>
                  <a:pt x="462368" y="3595675"/>
                  <a:pt x="469409" y="3602716"/>
                  <a:pt x="474103" y="3607411"/>
                </a:cubicBezTo>
                <a:cubicBezTo>
                  <a:pt x="481145" y="3616799"/>
                  <a:pt x="490533" y="3626187"/>
                  <a:pt x="497574" y="3635575"/>
                </a:cubicBezTo>
                <a:cubicBezTo>
                  <a:pt x="502268" y="3642616"/>
                  <a:pt x="509309" y="3647310"/>
                  <a:pt x="514003" y="3654351"/>
                </a:cubicBezTo>
                <a:cubicBezTo>
                  <a:pt x="523391" y="3663740"/>
                  <a:pt x="532780" y="3673128"/>
                  <a:pt x="539821" y="3682516"/>
                </a:cubicBezTo>
                <a:cubicBezTo>
                  <a:pt x="544515" y="3687210"/>
                  <a:pt x="549209" y="3694251"/>
                  <a:pt x="556250" y="3698945"/>
                </a:cubicBezTo>
                <a:cubicBezTo>
                  <a:pt x="565638" y="3708333"/>
                  <a:pt x="575026" y="3720068"/>
                  <a:pt x="586762" y="3729457"/>
                </a:cubicBezTo>
                <a:cubicBezTo>
                  <a:pt x="591456" y="3734151"/>
                  <a:pt x="596150" y="3738845"/>
                  <a:pt x="600844" y="3743539"/>
                </a:cubicBezTo>
                <a:cubicBezTo>
                  <a:pt x="612579" y="3755274"/>
                  <a:pt x="626661" y="3769357"/>
                  <a:pt x="638397" y="3781092"/>
                </a:cubicBezTo>
                <a:cubicBezTo>
                  <a:pt x="640744" y="3783439"/>
                  <a:pt x="643091" y="3785786"/>
                  <a:pt x="645438" y="3788133"/>
                </a:cubicBezTo>
                <a:cubicBezTo>
                  <a:pt x="650132" y="3792827"/>
                  <a:pt x="654826" y="3797521"/>
                  <a:pt x="659520" y="3802215"/>
                </a:cubicBezTo>
                <a:cubicBezTo>
                  <a:pt x="532780" y="3731804"/>
                  <a:pt x="417774" y="3633228"/>
                  <a:pt x="330934" y="3511182"/>
                </a:cubicBezTo>
                <a:cubicBezTo>
                  <a:pt x="335628" y="3506487"/>
                  <a:pt x="337975" y="3501793"/>
                  <a:pt x="337975" y="3494752"/>
                </a:cubicBezTo>
                <a:cubicBezTo>
                  <a:pt x="337975" y="3483017"/>
                  <a:pt x="328587" y="3473629"/>
                  <a:pt x="316851" y="3473629"/>
                </a:cubicBezTo>
                <a:cubicBezTo>
                  <a:pt x="314504" y="3473629"/>
                  <a:pt x="312157" y="3473629"/>
                  <a:pt x="309810" y="3475976"/>
                </a:cubicBezTo>
                <a:cubicBezTo>
                  <a:pt x="302769" y="3459547"/>
                  <a:pt x="293381" y="3440770"/>
                  <a:pt x="286340" y="3424341"/>
                </a:cubicBezTo>
                <a:cubicBezTo>
                  <a:pt x="279299" y="3417300"/>
                  <a:pt x="276951" y="3410258"/>
                  <a:pt x="274604" y="3400870"/>
                </a:cubicBezTo>
                <a:close/>
                <a:moveTo>
                  <a:pt x="166640" y="3130960"/>
                </a:moveTo>
                <a:cubicBezTo>
                  <a:pt x="161946" y="3121572"/>
                  <a:pt x="157252" y="3112184"/>
                  <a:pt x="154905" y="3102796"/>
                </a:cubicBezTo>
                <a:cubicBezTo>
                  <a:pt x="152558" y="3095754"/>
                  <a:pt x="147864" y="3086366"/>
                  <a:pt x="145517" y="3079325"/>
                </a:cubicBezTo>
                <a:cubicBezTo>
                  <a:pt x="143170" y="3074631"/>
                  <a:pt x="140823" y="3069937"/>
                  <a:pt x="138476" y="3065243"/>
                </a:cubicBezTo>
                <a:cubicBezTo>
                  <a:pt x="138476" y="3065243"/>
                  <a:pt x="138476" y="3065243"/>
                  <a:pt x="138476" y="3065243"/>
                </a:cubicBezTo>
                <a:cubicBezTo>
                  <a:pt x="138476" y="3067590"/>
                  <a:pt x="140823" y="3067590"/>
                  <a:pt x="140823" y="3069937"/>
                </a:cubicBezTo>
                <a:cubicBezTo>
                  <a:pt x="143170" y="3074631"/>
                  <a:pt x="145517" y="3079325"/>
                  <a:pt x="150211" y="3084019"/>
                </a:cubicBezTo>
                <a:cubicBezTo>
                  <a:pt x="152558" y="3088713"/>
                  <a:pt x="154905" y="3091060"/>
                  <a:pt x="157252" y="3095754"/>
                </a:cubicBezTo>
                <a:cubicBezTo>
                  <a:pt x="161946" y="3107490"/>
                  <a:pt x="164293" y="3119225"/>
                  <a:pt x="168987" y="3130960"/>
                </a:cubicBezTo>
                <a:cubicBezTo>
                  <a:pt x="168987" y="3130960"/>
                  <a:pt x="168987" y="3130960"/>
                  <a:pt x="168987" y="3133307"/>
                </a:cubicBezTo>
                <a:cubicBezTo>
                  <a:pt x="171334" y="3142695"/>
                  <a:pt x="176028" y="3154431"/>
                  <a:pt x="178376" y="3163819"/>
                </a:cubicBezTo>
                <a:cubicBezTo>
                  <a:pt x="178376" y="3161472"/>
                  <a:pt x="176028" y="3161472"/>
                  <a:pt x="176028" y="3159125"/>
                </a:cubicBezTo>
                <a:cubicBezTo>
                  <a:pt x="173681" y="3147389"/>
                  <a:pt x="171334" y="3138001"/>
                  <a:pt x="166640" y="3130960"/>
                </a:cubicBezTo>
                <a:close/>
                <a:moveTo>
                  <a:pt x="82147" y="2912685"/>
                </a:moveTo>
                <a:cubicBezTo>
                  <a:pt x="79800" y="2907991"/>
                  <a:pt x="79800" y="2900949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3397"/>
                  <a:pt x="68064" y="2858703"/>
                  <a:pt x="68064" y="2856356"/>
                </a:cubicBezTo>
                <a:cubicBezTo>
                  <a:pt x="68064" y="2856356"/>
                  <a:pt x="68064" y="2856356"/>
                  <a:pt x="68064" y="2856356"/>
                </a:cubicBezTo>
                <a:cubicBezTo>
                  <a:pt x="68064" y="2858703"/>
                  <a:pt x="70411" y="2861050"/>
                  <a:pt x="70411" y="2865744"/>
                </a:cubicBezTo>
                <a:cubicBezTo>
                  <a:pt x="72758" y="2875132"/>
                  <a:pt x="75105" y="2884520"/>
                  <a:pt x="77453" y="2893908"/>
                </a:cubicBezTo>
                <a:cubicBezTo>
                  <a:pt x="79800" y="2900949"/>
                  <a:pt x="79800" y="2905643"/>
                  <a:pt x="82147" y="2912685"/>
                </a:cubicBezTo>
                <a:cubicBezTo>
                  <a:pt x="84494" y="2922073"/>
                  <a:pt x="86841" y="2931461"/>
                  <a:pt x="91535" y="2940849"/>
                </a:cubicBezTo>
                <a:cubicBezTo>
                  <a:pt x="91535" y="2945543"/>
                  <a:pt x="93882" y="2947890"/>
                  <a:pt x="93882" y="2950237"/>
                </a:cubicBezTo>
                <a:cubicBezTo>
                  <a:pt x="93882" y="2947890"/>
                  <a:pt x="91535" y="2945543"/>
                  <a:pt x="91535" y="2943196"/>
                </a:cubicBezTo>
                <a:cubicBezTo>
                  <a:pt x="86841" y="2933808"/>
                  <a:pt x="84494" y="2924420"/>
                  <a:pt x="82147" y="2912685"/>
                </a:cubicBezTo>
                <a:close/>
                <a:moveTo>
                  <a:pt x="44594" y="2774209"/>
                </a:moveTo>
                <a:cubicBezTo>
                  <a:pt x="44594" y="2774209"/>
                  <a:pt x="44594" y="2774209"/>
                  <a:pt x="44594" y="2774209"/>
                </a:cubicBezTo>
                <a:cubicBezTo>
                  <a:pt x="46941" y="2788291"/>
                  <a:pt x="49288" y="2802374"/>
                  <a:pt x="53982" y="2818803"/>
                </a:cubicBezTo>
                <a:cubicBezTo>
                  <a:pt x="53982" y="2823497"/>
                  <a:pt x="56329" y="2825844"/>
                  <a:pt x="56329" y="2830538"/>
                </a:cubicBezTo>
                <a:cubicBezTo>
                  <a:pt x="56329" y="2832885"/>
                  <a:pt x="58676" y="2835232"/>
                  <a:pt x="58676" y="2837579"/>
                </a:cubicBezTo>
                <a:cubicBezTo>
                  <a:pt x="56329" y="2832885"/>
                  <a:pt x="56329" y="2828191"/>
                  <a:pt x="53982" y="2825844"/>
                </a:cubicBezTo>
                <a:cubicBezTo>
                  <a:pt x="53982" y="2825844"/>
                  <a:pt x="53982" y="2823497"/>
                  <a:pt x="53982" y="2823497"/>
                </a:cubicBezTo>
                <a:cubicBezTo>
                  <a:pt x="53982" y="2818803"/>
                  <a:pt x="51635" y="2814109"/>
                  <a:pt x="51635" y="2809415"/>
                </a:cubicBezTo>
                <a:cubicBezTo>
                  <a:pt x="51635" y="2807068"/>
                  <a:pt x="51635" y="2802374"/>
                  <a:pt x="49288" y="2800026"/>
                </a:cubicBezTo>
                <a:cubicBezTo>
                  <a:pt x="46941" y="2790638"/>
                  <a:pt x="46941" y="2783597"/>
                  <a:pt x="44594" y="2774209"/>
                </a:cubicBezTo>
                <a:close/>
                <a:moveTo>
                  <a:pt x="25818" y="2323576"/>
                </a:moveTo>
                <a:cubicBezTo>
                  <a:pt x="25818" y="2321229"/>
                  <a:pt x="25818" y="2318882"/>
                  <a:pt x="25818" y="2316535"/>
                </a:cubicBezTo>
                <a:cubicBezTo>
                  <a:pt x="30512" y="2316535"/>
                  <a:pt x="35206" y="2314188"/>
                  <a:pt x="37553" y="2311841"/>
                </a:cubicBezTo>
                <a:lnTo>
                  <a:pt x="37553" y="2311841"/>
                </a:lnTo>
                <a:cubicBezTo>
                  <a:pt x="37553" y="2314188"/>
                  <a:pt x="39900" y="2316535"/>
                  <a:pt x="39900" y="2318882"/>
                </a:cubicBezTo>
                <a:cubicBezTo>
                  <a:pt x="39900" y="2321229"/>
                  <a:pt x="42247" y="2321229"/>
                  <a:pt x="42247" y="2323576"/>
                </a:cubicBezTo>
                <a:cubicBezTo>
                  <a:pt x="42247" y="2325923"/>
                  <a:pt x="44594" y="2330617"/>
                  <a:pt x="44594" y="2332964"/>
                </a:cubicBezTo>
                <a:cubicBezTo>
                  <a:pt x="46941" y="2337658"/>
                  <a:pt x="46941" y="2340005"/>
                  <a:pt x="46941" y="2342352"/>
                </a:cubicBezTo>
                <a:cubicBezTo>
                  <a:pt x="46941" y="2347047"/>
                  <a:pt x="49288" y="2351741"/>
                  <a:pt x="49288" y="2354088"/>
                </a:cubicBezTo>
                <a:cubicBezTo>
                  <a:pt x="49288" y="2356435"/>
                  <a:pt x="49288" y="2358782"/>
                  <a:pt x="49288" y="2361129"/>
                </a:cubicBezTo>
                <a:cubicBezTo>
                  <a:pt x="49288" y="2365823"/>
                  <a:pt x="51635" y="2372864"/>
                  <a:pt x="51635" y="2377558"/>
                </a:cubicBezTo>
                <a:cubicBezTo>
                  <a:pt x="51635" y="2379905"/>
                  <a:pt x="51635" y="2382252"/>
                  <a:pt x="51635" y="2384599"/>
                </a:cubicBezTo>
                <a:cubicBezTo>
                  <a:pt x="51635" y="2391640"/>
                  <a:pt x="53982" y="2398681"/>
                  <a:pt x="53982" y="2405723"/>
                </a:cubicBezTo>
                <a:cubicBezTo>
                  <a:pt x="53982" y="2405723"/>
                  <a:pt x="53982" y="2408070"/>
                  <a:pt x="53982" y="2408070"/>
                </a:cubicBezTo>
                <a:cubicBezTo>
                  <a:pt x="53982" y="2417458"/>
                  <a:pt x="56329" y="2426846"/>
                  <a:pt x="56329" y="2436234"/>
                </a:cubicBezTo>
                <a:cubicBezTo>
                  <a:pt x="56329" y="2447969"/>
                  <a:pt x="58676" y="2459705"/>
                  <a:pt x="58676" y="2471440"/>
                </a:cubicBezTo>
                <a:cubicBezTo>
                  <a:pt x="58676" y="2473787"/>
                  <a:pt x="58676" y="2473787"/>
                  <a:pt x="58676" y="2476134"/>
                </a:cubicBezTo>
                <a:cubicBezTo>
                  <a:pt x="58676" y="2487869"/>
                  <a:pt x="61023" y="2501952"/>
                  <a:pt x="63370" y="2516034"/>
                </a:cubicBezTo>
                <a:cubicBezTo>
                  <a:pt x="63370" y="2516034"/>
                  <a:pt x="63370" y="2518381"/>
                  <a:pt x="63370" y="2518381"/>
                </a:cubicBezTo>
                <a:cubicBezTo>
                  <a:pt x="65717" y="2532463"/>
                  <a:pt x="65717" y="2546545"/>
                  <a:pt x="68064" y="2562975"/>
                </a:cubicBezTo>
                <a:cubicBezTo>
                  <a:pt x="68064" y="2562975"/>
                  <a:pt x="68064" y="2562975"/>
                  <a:pt x="68064" y="2562975"/>
                </a:cubicBezTo>
                <a:cubicBezTo>
                  <a:pt x="70411" y="2572363"/>
                  <a:pt x="70411" y="2581751"/>
                  <a:pt x="72758" y="2591139"/>
                </a:cubicBezTo>
                <a:cubicBezTo>
                  <a:pt x="63370" y="2593486"/>
                  <a:pt x="58676" y="2600527"/>
                  <a:pt x="56329" y="2607569"/>
                </a:cubicBezTo>
                <a:cubicBezTo>
                  <a:pt x="53982" y="2607569"/>
                  <a:pt x="51635" y="2605222"/>
                  <a:pt x="49288" y="2605222"/>
                </a:cubicBezTo>
                <a:cubicBezTo>
                  <a:pt x="51635" y="2602875"/>
                  <a:pt x="53982" y="2598180"/>
                  <a:pt x="53982" y="2593486"/>
                </a:cubicBezTo>
                <a:cubicBezTo>
                  <a:pt x="53982" y="2586445"/>
                  <a:pt x="49288" y="2579404"/>
                  <a:pt x="44594" y="2577057"/>
                </a:cubicBezTo>
                <a:cubicBezTo>
                  <a:pt x="44594" y="2577057"/>
                  <a:pt x="44594" y="2577057"/>
                  <a:pt x="44594" y="2574710"/>
                </a:cubicBezTo>
                <a:cubicBezTo>
                  <a:pt x="44594" y="2570016"/>
                  <a:pt x="42247" y="2567669"/>
                  <a:pt x="42247" y="2565322"/>
                </a:cubicBezTo>
                <a:cubicBezTo>
                  <a:pt x="42247" y="2565322"/>
                  <a:pt x="42247" y="2562975"/>
                  <a:pt x="42247" y="2562975"/>
                </a:cubicBezTo>
                <a:cubicBezTo>
                  <a:pt x="42247" y="2555934"/>
                  <a:pt x="37553" y="2548892"/>
                  <a:pt x="32859" y="2546545"/>
                </a:cubicBezTo>
                <a:cubicBezTo>
                  <a:pt x="32859" y="2546545"/>
                  <a:pt x="32859" y="2544198"/>
                  <a:pt x="32859" y="2544198"/>
                </a:cubicBezTo>
                <a:cubicBezTo>
                  <a:pt x="39900" y="2541851"/>
                  <a:pt x="42247" y="2534810"/>
                  <a:pt x="42247" y="2527769"/>
                </a:cubicBezTo>
                <a:cubicBezTo>
                  <a:pt x="42247" y="2518381"/>
                  <a:pt x="37553" y="2511340"/>
                  <a:pt x="30512" y="2508993"/>
                </a:cubicBezTo>
                <a:cubicBezTo>
                  <a:pt x="30512" y="2506646"/>
                  <a:pt x="30512" y="2504299"/>
                  <a:pt x="30512" y="2501952"/>
                </a:cubicBezTo>
                <a:cubicBezTo>
                  <a:pt x="37553" y="2499605"/>
                  <a:pt x="42247" y="2492563"/>
                  <a:pt x="42247" y="2483175"/>
                </a:cubicBezTo>
                <a:cubicBezTo>
                  <a:pt x="42247" y="2478481"/>
                  <a:pt x="39900" y="2473787"/>
                  <a:pt x="37553" y="2469093"/>
                </a:cubicBezTo>
                <a:cubicBezTo>
                  <a:pt x="37553" y="2469093"/>
                  <a:pt x="37553" y="2466746"/>
                  <a:pt x="37553" y="2466746"/>
                </a:cubicBezTo>
                <a:cubicBezTo>
                  <a:pt x="42247" y="2462052"/>
                  <a:pt x="44594" y="2457358"/>
                  <a:pt x="44594" y="2452664"/>
                </a:cubicBezTo>
                <a:cubicBezTo>
                  <a:pt x="44594" y="2443275"/>
                  <a:pt x="37553" y="2433887"/>
                  <a:pt x="28165" y="2433887"/>
                </a:cubicBezTo>
                <a:cubicBezTo>
                  <a:pt x="28165" y="2408070"/>
                  <a:pt x="25818" y="2384599"/>
                  <a:pt x="25818" y="2363476"/>
                </a:cubicBezTo>
                <a:cubicBezTo>
                  <a:pt x="35206" y="2361129"/>
                  <a:pt x="39900" y="2354088"/>
                  <a:pt x="39900" y="2344700"/>
                </a:cubicBezTo>
                <a:cubicBezTo>
                  <a:pt x="42247" y="2332964"/>
                  <a:pt x="35206" y="2325923"/>
                  <a:pt x="25818" y="2323576"/>
                </a:cubicBezTo>
                <a:close/>
                <a:moveTo>
                  <a:pt x="35206" y="2274288"/>
                </a:moveTo>
                <a:cubicBezTo>
                  <a:pt x="35206" y="2274288"/>
                  <a:pt x="37553" y="2271941"/>
                  <a:pt x="37553" y="2271941"/>
                </a:cubicBezTo>
                <a:cubicBezTo>
                  <a:pt x="37553" y="2271941"/>
                  <a:pt x="39900" y="2269594"/>
                  <a:pt x="39900" y="2269594"/>
                </a:cubicBezTo>
                <a:cubicBezTo>
                  <a:pt x="39900" y="2269594"/>
                  <a:pt x="42247" y="2267247"/>
                  <a:pt x="42247" y="2267247"/>
                </a:cubicBezTo>
                <a:cubicBezTo>
                  <a:pt x="42247" y="2267247"/>
                  <a:pt x="44594" y="2264900"/>
                  <a:pt x="44594" y="2264900"/>
                </a:cubicBezTo>
                <a:cubicBezTo>
                  <a:pt x="44594" y="2264900"/>
                  <a:pt x="46941" y="2262553"/>
                  <a:pt x="46941" y="2262553"/>
                </a:cubicBezTo>
                <a:cubicBezTo>
                  <a:pt x="46941" y="2262553"/>
                  <a:pt x="49288" y="2262553"/>
                  <a:pt x="49288" y="2260206"/>
                </a:cubicBezTo>
                <a:cubicBezTo>
                  <a:pt x="51635" y="2260206"/>
                  <a:pt x="51635" y="2260206"/>
                  <a:pt x="53982" y="2257859"/>
                </a:cubicBezTo>
                <a:cubicBezTo>
                  <a:pt x="53982" y="2257859"/>
                  <a:pt x="56329" y="2257859"/>
                  <a:pt x="56329" y="2257859"/>
                </a:cubicBezTo>
                <a:cubicBezTo>
                  <a:pt x="58676" y="2257859"/>
                  <a:pt x="61023" y="2257859"/>
                  <a:pt x="63370" y="2257859"/>
                </a:cubicBezTo>
                <a:cubicBezTo>
                  <a:pt x="68064" y="2257859"/>
                  <a:pt x="70411" y="2257859"/>
                  <a:pt x="75105" y="2260206"/>
                </a:cubicBezTo>
                <a:cubicBezTo>
                  <a:pt x="72758" y="2262553"/>
                  <a:pt x="70411" y="2267247"/>
                  <a:pt x="70411" y="2269594"/>
                </a:cubicBezTo>
                <a:cubicBezTo>
                  <a:pt x="70411" y="2281329"/>
                  <a:pt x="79800" y="2290717"/>
                  <a:pt x="91535" y="2290717"/>
                </a:cubicBezTo>
                <a:cubicBezTo>
                  <a:pt x="96229" y="2290717"/>
                  <a:pt x="100923" y="2288370"/>
                  <a:pt x="105617" y="2286023"/>
                </a:cubicBezTo>
                <a:cubicBezTo>
                  <a:pt x="105617" y="2288370"/>
                  <a:pt x="107964" y="2288370"/>
                  <a:pt x="107964" y="2288370"/>
                </a:cubicBezTo>
                <a:cubicBezTo>
                  <a:pt x="107964" y="2288370"/>
                  <a:pt x="110311" y="2290717"/>
                  <a:pt x="110311" y="2290717"/>
                </a:cubicBezTo>
                <a:cubicBezTo>
                  <a:pt x="115005" y="2295411"/>
                  <a:pt x="119699" y="2302453"/>
                  <a:pt x="124393" y="2309494"/>
                </a:cubicBezTo>
                <a:cubicBezTo>
                  <a:pt x="124393" y="2309494"/>
                  <a:pt x="126741" y="2311841"/>
                  <a:pt x="126741" y="2314188"/>
                </a:cubicBezTo>
                <a:cubicBezTo>
                  <a:pt x="131435" y="2321229"/>
                  <a:pt x="136129" y="2328270"/>
                  <a:pt x="140823" y="2335311"/>
                </a:cubicBezTo>
                <a:cubicBezTo>
                  <a:pt x="140823" y="2335311"/>
                  <a:pt x="143170" y="2337658"/>
                  <a:pt x="143170" y="2337658"/>
                </a:cubicBezTo>
                <a:cubicBezTo>
                  <a:pt x="147864" y="2344700"/>
                  <a:pt x="152558" y="2354088"/>
                  <a:pt x="159599" y="2361129"/>
                </a:cubicBezTo>
                <a:cubicBezTo>
                  <a:pt x="161946" y="2363476"/>
                  <a:pt x="161946" y="2365823"/>
                  <a:pt x="164293" y="2368170"/>
                </a:cubicBezTo>
                <a:cubicBezTo>
                  <a:pt x="168987" y="2375211"/>
                  <a:pt x="173681" y="2382252"/>
                  <a:pt x="178376" y="2389293"/>
                </a:cubicBezTo>
                <a:cubicBezTo>
                  <a:pt x="180723" y="2393987"/>
                  <a:pt x="183070" y="2398681"/>
                  <a:pt x="185417" y="2401028"/>
                </a:cubicBezTo>
                <a:cubicBezTo>
                  <a:pt x="190111" y="2408070"/>
                  <a:pt x="192458" y="2415111"/>
                  <a:pt x="197152" y="2419805"/>
                </a:cubicBezTo>
                <a:cubicBezTo>
                  <a:pt x="206540" y="2436234"/>
                  <a:pt x="215928" y="2455011"/>
                  <a:pt x="227664" y="2473787"/>
                </a:cubicBezTo>
                <a:cubicBezTo>
                  <a:pt x="222969" y="2478481"/>
                  <a:pt x="218275" y="2483175"/>
                  <a:pt x="218275" y="2490216"/>
                </a:cubicBezTo>
                <a:cubicBezTo>
                  <a:pt x="218275" y="2494910"/>
                  <a:pt x="220622" y="2499605"/>
                  <a:pt x="222969" y="2504299"/>
                </a:cubicBezTo>
                <a:cubicBezTo>
                  <a:pt x="199499" y="2527769"/>
                  <a:pt x="178376" y="2546545"/>
                  <a:pt x="159599" y="2562975"/>
                </a:cubicBezTo>
                <a:cubicBezTo>
                  <a:pt x="157252" y="2565322"/>
                  <a:pt x="154905" y="2567669"/>
                  <a:pt x="152558" y="2570016"/>
                </a:cubicBezTo>
                <a:cubicBezTo>
                  <a:pt x="150211" y="2572363"/>
                  <a:pt x="145517" y="2574710"/>
                  <a:pt x="143170" y="2577057"/>
                </a:cubicBezTo>
                <a:cubicBezTo>
                  <a:pt x="140823" y="2579404"/>
                  <a:pt x="136129" y="2581751"/>
                  <a:pt x="133782" y="2584098"/>
                </a:cubicBezTo>
                <a:cubicBezTo>
                  <a:pt x="131435" y="2586445"/>
                  <a:pt x="129088" y="2586445"/>
                  <a:pt x="124393" y="2588792"/>
                </a:cubicBezTo>
                <a:cubicBezTo>
                  <a:pt x="122046" y="2591139"/>
                  <a:pt x="117352" y="2593486"/>
                  <a:pt x="115005" y="2593486"/>
                </a:cubicBezTo>
                <a:cubicBezTo>
                  <a:pt x="112658" y="2595833"/>
                  <a:pt x="110311" y="2595833"/>
                  <a:pt x="107964" y="2595833"/>
                </a:cubicBezTo>
                <a:cubicBezTo>
                  <a:pt x="105617" y="2595833"/>
                  <a:pt x="103270" y="2598180"/>
                  <a:pt x="100923" y="2598180"/>
                </a:cubicBezTo>
                <a:cubicBezTo>
                  <a:pt x="98576" y="2591139"/>
                  <a:pt x="91535" y="2584098"/>
                  <a:pt x="82147" y="2584098"/>
                </a:cubicBezTo>
                <a:cubicBezTo>
                  <a:pt x="82147" y="2584098"/>
                  <a:pt x="79800" y="2584098"/>
                  <a:pt x="79800" y="2584098"/>
                </a:cubicBezTo>
                <a:cubicBezTo>
                  <a:pt x="77453" y="2574710"/>
                  <a:pt x="77453" y="2565322"/>
                  <a:pt x="75105" y="2555934"/>
                </a:cubicBezTo>
                <a:cubicBezTo>
                  <a:pt x="75105" y="2555934"/>
                  <a:pt x="75105" y="2555934"/>
                  <a:pt x="75105" y="2553587"/>
                </a:cubicBezTo>
                <a:cubicBezTo>
                  <a:pt x="72758" y="2539504"/>
                  <a:pt x="70411" y="2523075"/>
                  <a:pt x="70411" y="2508993"/>
                </a:cubicBezTo>
                <a:cubicBezTo>
                  <a:pt x="70411" y="2508993"/>
                  <a:pt x="70411" y="2508993"/>
                  <a:pt x="70411" y="2506646"/>
                </a:cubicBezTo>
                <a:cubicBezTo>
                  <a:pt x="68064" y="2492563"/>
                  <a:pt x="68064" y="2478481"/>
                  <a:pt x="65717" y="2466746"/>
                </a:cubicBezTo>
                <a:cubicBezTo>
                  <a:pt x="65717" y="2466746"/>
                  <a:pt x="65717" y="2466746"/>
                  <a:pt x="65717" y="2466746"/>
                </a:cubicBezTo>
                <a:cubicBezTo>
                  <a:pt x="65717" y="2452664"/>
                  <a:pt x="63370" y="2440928"/>
                  <a:pt x="63370" y="2429193"/>
                </a:cubicBezTo>
                <a:cubicBezTo>
                  <a:pt x="61023" y="2412764"/>
                  <a:pt x="61023" y="2398681"/>
                  <a:pt x="58676" y="2384599"/>
                </a:cubicBezTo>
                <a:cubicBezTo>
                  <a:pt x="58676" y="2382252"/>
                  <a:pt x="58676" y="2377558"/>
                  <a:pt x="58676" y="2375211"/>
                </a:cubicBezTo>
                <a:cubicBezTo>
                  <a:pt x="58676" y="2370517"/>
                  <a:pt x="58676" y="2368170"/>
                  <a:pt x="56329" y="2363476"/>
                </a:cubicBezTo>
                <a:cubicBezTo>
                  <a:pt x="56329" y="2358782"/>
                  <a:pt x="56329" y="2356435"/>
                  <a:pt x="53982" y="2351741"/>
                </a:cubicBezTo>
                <a:cubicBezTo>
                  <a:pt x="53982" y="2349394"/>
                  <a:pt x="53982" y="2344700"/>
                  <a:pt x="51635" y="2342352"/>
                </a:cubicBezTo>
                <a:cubicBezTo>
                  <a:pt x="51635" y="2340005"/>
                  <a:pt x="51635" y="2335311"/>
                  <a:pt x="49288" y="2332964"/>
                </a:cubicBezTo>
                <a:cubicBezTo>
                  <a:pt x="49288" y="2337658"/>
                  <a:pt x="46941" y="2335311"/>
                  <a:pt x="46941" y="2332964"/>
                </a:cubicBezTo>
                <a:cubicBezTo>
                  <a:pt x="46941" y="2330617"/>
                  <a:pt x="44594" y="2325923"/>
                  <a:pt x="44594" y="2323576"/>
                </a:cubicBezTo>
                <a:cubicBezTo>
                  <a:pt x="44594" y="2321229"/>
                  <a:pt x="42247" y="2318882"/>
                  <a:pt x="42247" y="2316535"/>
                </a:cubicBezTo>
                <a:cubicBezTo>
                  <a:pt x="42247" y="2314188"/>
                  <a:pt x="39900" y="2311841"/>
                  <a:pt x="39900" y="2309494"/>
                </a:cubicBezTo>
                <a:cubicBezTo>
                  <a:pt x="44594" y="2307147"/>
                  <a:pt x="46941" y="2302453"/>
                  <a:pt x="46941" y="2297759"/>
                </a:cubicBezTo>
                <a:cubicBezTo>
                  <a:pt x="46941" y="2288370"/>
                  <a:pt x="42247" y="2281329"/>
                  <a:pt x="32859" y="2278982"/>
                </a:cubicBezTo>
                <a:cubicBezTo>
                  <a:pt x="32859" y="2278982"/>
                  <a:pt x="32859" y="2278982"/>
                  <a:pt x="32859" y="2278982"/>
                </a:cubicBezTo>
                <a:cubicBezTo>
                  <a:pt x="35206" y="2276635"/>
                  <a:pt x="35206" y="2276635"/>
                  <a:pt x="35206" y="2274288"/>
                </a:cubicBezTo>
                <a:close/>
                <a:moveTo>
                  <a:pt x="241746" y="2443275"/>
                </a:moveTo>
                <a:cubicBezTo>
                  <a:pt x="241746" y="2431540"/>
                  <a:pt x="244093" y="2417458"/>
                  <a:pt x="246440" y="2405723"/>
                </a:cubicBezTo>
                <a:cubicBezTo>
                  <a:pt x="246440" y="2403376"/>
                  <a:pt x="246440" y="2401028"/>
                  <a:pt x="246440" y="2398681"/>
                </a:cubicBezTo>
                <a:cubicBezTo>
                  <a:pt x="246440" y="2386946"/>
                  <a:pt x="248787" y="2375211"/>
                  <a:pt x="251134" y="2361129"/>
                </a:cubicBezTo>
                <a:cubicBezTo>
                  <a:pt x="251134" y="2356435"/>
                  <a:pt x="251134" y="2354088"/>
                  <a:pt x="251134" y="2349394"/>
                </a:cubicBezTo>
                <a:cubicBezTo>
                  <a:pt x="251134" y="2337658"/>
                  <a:pt x="253481" y="2325923"/>
                  <a:pt x="253481" y="2314188"/>
                </a:cubicBezTo>
                <a:cubicBezTo>
                  <a:pt x="253481" y="2309494"/>
                  <a:pt x="253481" y="2304800"/>
                  <a:pt x="255828" y="2300106"/>
                </a:cubicBezTo>
                <a:cubicBezTo>
                  <a:pt x="258175" y="2290717"/>
                  <a:pt x="258175" y="2278982"/>
                  <a:pt x="260522" y="2267247"/>
                </a:cubicBezTo>
                <a:cubicBezTo>
                  <a:pt x="260522" y="2260206"/>
                  <a:pt x="262869" y="2255512"/>
                  <a:pt x="262869" y="2248470"/>
                </a:cubicBezTo>
                <a:cubicBezTo>
                  <a:pt x="262869" y="2239082"/>
                  <a:pt x="265216" y="2227347"/>
                  <a:pt x="265216" y="2217959"/>
                </a:cubicBezTo>
                <a:cubicBezTo>
                  <a:pt x="265216" y="2210918"/>
                  <a:pt x="267563" y="2201530"/>
                  <a:pt x="267563" y="2194489"/>
                </a:cubicBezTo>
                <a:cubicBezTo>
                  <a:pt x="267563" y="2185100"/>
                  <a:pt x="269910" y="2175712"/>
                  <a:pt x="269910" y="2166324"/>
                </a:cubicBezTo>
                <a:cubicBezTo>
                  <a:pt x="269910" y="2156936"/>
                  <a:pt x="272257" y="2147548"/>
                  <a:pt x="272257" y="2138159"/>
                </a:cubicBezTo>
                <a:cubicBezTo>
                  <a:pt x="272257" y="2131118"/>
                  <a:pt x="274604" y="2121730"/>
                  <a:pt x="274604" y="2114689"/>
                </a:cubicBezTo>
                <a:cubicBezTo>
                  <a:pt x="276951" y="2102954"/>
                  <a:pt x="276951" y="2091218"/>
                  <a:pt x="279299" y="2081830"/>
                </a:cubicBezTo>
                <a:cubicBezTo>
                  <a:pt x="279299" y="2074789"/>
                  <a:pt x="281646" y="2070095"/>
                  <a:pt x="281646" y="2063054"/>
                </a:cubicBezTo>
                <a:cubicBezTo>
                  <a:pt x="283993" y="2048971"/>
                  <a:pt x="283993" y="2037236"/>
                  <a:pt x="286340" y="2023154"/>
                </a:cubicBezTo>
                <a:cubicBezTo>
                  <a:pt x="286340" y="2018460"/>
                  <a:pt x="288687" y="2013766"/>
                  <a:pt x="288687" y="2009072"/>
                </a:cubicBezTo>
                <a:cubicBezTo>
                  <a:pt x="291034" y="1994990"/>
                  <a:pt x="293381" y="1978560"/>
                  <a:pt x="293381" y="1964478"/>
                </a:cubicBezTo>
                <a:cubicBezTo>
                  <a:pt x="293381" y="1962131"/>
                  <a:pt x="293381" y="1957437"/>
                  <a:pt x="295728" y="1955090"/>
                </a:cubicBezTo>
                <a:cubicBezTo>
                  <a:pt x="298075" y="1936313"/>
                  <a:pt x="300422" y="1919884"/>
                  <a:pt x="302769" y="1901108"/>
                </a:cubicBezTo>
                <a:cubicBezTo>
                  <a:pt x="302769" y="1901108"/>
                  <a:pt x="302769" y="1898761"/>
                  <a:pt x="302769" y="1898761"/>
                </a:cubicBezTo>
                <a:cubicBezTo>
                  <a:pt x="302769" y="1889372"/>
                  <a:pt x="305116" y="1882331"/>
                  <a:pt x="305116" y="1872943"/>
                </a:cubicBezTo>
                <a:cubicBezTo>
                  <a:pt x="309810" y="1868249"/>
                  <a:pt x="312157" y="1863555"/>
                  <a:pt x="312157" y="1858861"/>
                </a:cubicBezTo>
                <a:cubicBezTo>
                  <a:pt x="312157" y="1854167"/>
                  <a:pt x="309810" y="1851820"/>
                  <a:pt x="309810" y="1849473"/>
                </a:cubicBezTo>
                <a:cubicBezTo>
                  <a:pt x="309810" y="1847126"/>
                  <a:pt x="309810" y="1842432"/>
                  <a:pt x="312157" y="1840084"/>
                </a:cubicBezTo>
                <a:cubicBezTo>
                  <a:pt x="349710" y="1795491"/>
                  <a:pt x="389610" y="1753244"/>
                  <a:pt x="431857" y="1713344"/>
                </a:cubicBezTo>
                <a:cubicBezTo>
                  <a:pt x="434204" y="1713344"/>
                  <a:pt x="434204" y="1715691"/>
                  <a:pt x="436551" y="1715691"/>
                </a:cubicBezTo>
                <a:cubicBezTo>
                  <a:pt x="434204" y="1718038"/>
                  <a:pt x="434204" y="1722732"/>
                  <a:pt x="434204" y="1725079"/>
                </a:cubicBezTo>
                <a:cubicBezTo>
                  <a:pt x="434204" y="1734467"/>
                  <a:pt x="438898" y="1741508"/>
                  <a:pt x="448286" y="1743855"/>
                </a:cubicBezTo>
                <a:cubicBezTo>
                  <a:pt x="443592" y="1757938"/>
                  <a:pt x="441245" y="1772020"/>
                  <a:pt x="436551" y="1783755"/>
                </a:cubicBezTo>
                <a:cubicBezTo>
                  <a:pt x="434204" y="1790796"/>
                  <a:pt x="431857" y="1797838"/>
                  <a:pt x="429509" y="1802532"/>
                </a:cubicBezTo>
                <a:cubicBezTo>
                  <a:pt x="427162" y="1807226"/>
                  <a:pt x="427162" y="1811920"/>
                  <a:pt x="424815" y="1818961"/>
                </a:cubicBezTo>
                <a:cubicBezTo>
                  <a:pt x="373180" y="1997337"/>
                  <a:pt x="326239" y="2168671"/>
                  <a:pt x="283993" y="2321229"/>
                </a:cubicBezTo>
                <a:cubicBezTo>
                  <a:pt x="276951" y="2344700"/>
                  <a:pt x="272257" y="2365823"/>
                  <a:pt x="265216" y="2389293"/>
                </a:cubicBezTo>
                <a:cubicBezTo>
                  <a:pt x="262869" y="2396334"/>
                  <a:pt x="260522" y="2403376"/>
                  <a:pt x="260522" y="2410417"/>
                </a:cubicBezTo>
                <a:cubicBezTo>
                  <a:pt x="260522" y="2415111"/>
                  <a:pt x="258175" y="2417458"/>
                  <a:pt x="258175" y="2422152"/>
                </a:cubicBezTo>
                <a:cubicBezTo>
                  <a:pt x="255828" y="2431540"/>
                  <a:pt x="253481" y="2443275"/>
                  <a:pt x="248787" y="2452664"/>
                </a:cubicBezTo>
                <a:cubicBezTo>
                  <a:pt x="248787" y="2457358"/>
                  <a:pt x="246440" y="2459705"/>
                  <a:pt x="246440" y="2464399"/>
                </a:cubicBezTo>
                <a:cubicBezTo>
                  <a:pt x="244093" y="2469093"/>
                  <a:pt x="244093" y="2473787"/>
                  <a:pt x="241746" y="2478481"/>
                </a:cubicBezTo>
                <a:cubicBezTo>
                  <a:pt x="241746" y="2478481"/>
                  <a:pt x="241746" y="2478481"/>
                  <a:pt x="239399" y="2478481"/>
                </a:cubicBezTo>
                <a:cubicBezTo>
                  <a:pt x="239399" y="2469093"/>
                  <a:pt x="241746" y="2459705"/>
                  <a:pt x="241746" y="2450317"/>
                </a:cubicBezTo>
                <a:cubicBezTo>
                  <a:pt x="241746" y="2445622"/>
                  <a:pt x="241746" y="2443275"/>
                  <a:pt x="241746" y="2443275"/>
                </a:cubicBezTo>
                <a:close/>
                <a:moveTo>
                  <a:pt x="307463" y="1842432"/>
                </a:moveTo>
                <a:cubicBezTo>
                  <a:pt x="307463" y="1842432"/>
                  <a:pt x="309810" y="1840084"/>
                  <a:pt x="309810" y="1840084"/>
                </a:cubicBezTo>
                <a:cubicBezTo>
                  <a:pt x="309810" y="1840084"/>
                  <a:pt x="309810" y="1842432"/>
                  <a:pt x="307463" y="1842432"/>
                </a:cubicBezTo>
                <a:cubicBezTo>
                  <a:pt x="309810" y="1842432"/>
                  <a:pt x="307463" y="1842432"/>
                  <a:pt x="307463" y="1842432"/>
                </a:cubicBezTo>
                <a:close/>
                <a:moveTo>
                  <a:pt x="206540" y="1844779"/>
                </a:moveTo>
                <a:cubicBezTo>
                  <a:pt x="208887" y="1840084"/>
                  <a:pt x="213581" y="1835390"/>
                  <a:pt x="215928" y="1830696"/>
                </a:cubicBezTo>
                <a:cubicBezTo>
                  <a:pt x="222969" y="1821308"/>
                  <a:pt x="230011" y="1811920"/>
                  <a:pt x="237052" y="1802532"/>
                </a:cubicBezTo>
                <a:cubicBezTo>
                  <a:pt x="239399" y="1797838"/>
                  <a:pt x="241746" y="1795491"/>
                  <a:pt x="244093" y="1790796"/>
                </a:cubicBezTo>
                <a:cubicBezTo>
                  <a:pt x="251134" y="1781408"/>
                  <a:pt x="258175" y="1772020"/>
                  <a:pt x="265216" y="1760285"/>
                </a:cubicBezTo>
                <a:cubicBezTo>
                  <a:pt x="267563" y="1764979"/>
                  <a:pt x="269910" y="1772020"/>
                  <a:pt x="269910" y="1776714"/>
                </a:cubicBezTo>
                <a:cubicBezTo>
                  <a:pt x="269910" y="1779061"/>
                  <a:pt x="272257" y="1781408"/>
                  <a:pt x="272257" y="1783755"/>
                </a:cubicBezTo>
                <a:cubicBezTo>
                  <a:pt x="274604" y="1788449"/>
                  <a:pt x="274604" y="1795491"/>
                  <a:pt x="276951" y="1800185"/>
                </a:cubicBezTo>
                <a:cubicBezTo>
                  <a:pt x="276951" y="1802532"/>
                  <a:pt x="279299" y="1807226"/>
                  <a:pt x="279299" y="1811920"/>
                </a:cubicBezTo>
                <a:cubicBezTo>
                  <a:pt x="281646" y="1816614"/>
                  <a:pt x="281646" y="1821308"/>
                  <a:pt x="283993" y="1828349"/>
                </a:cubicBezTo>
                <a:cubicBezTo>
                  <a:pt x="283993" y="1830696"/>
                  <a:pt x="286340" y="1835390"/>
                  <a:pt x="286340" y="1840084"/>
                </a:cubicBezTo>
                <a:cubicBezTo>
                  <a:pt x="281646" y="1842432"/>
                  <a:pt x="276951" y="1844779"/>
                  <a:pt x="274604" y="1849473"/>
                </a:cubicBezTo>
                <a:cubicBezTo>
                  <a:pt x="265216" y="1844779"/>
                  <a:pt x="253481" y="1842432"/>
                  <a:pt x="241746" y="1842432"/>
                </a:cubicBezTo>
                <a:cubicBezTo>
                  <a:pt x="227664" y="1842432"/>
                  <a:pt x="213581" y="1844779"/>
                  <a:pt x="201846" y="1851820"/>
                </a:cubicBezTo>
                <a:cubicBezTo>
                  <a:pt x="204193" y="1847126"/>
                  <a:pt x="206540" y="1844779"/>
                  <a:pt x="206540" y="1844779"/>
                </a:cubicBezTo>
                <a:close/>
                <a:moveTo>
                  <a:pt x="241746" y="1725079"/>
                </a:moveTo>
                <a:cubicBezTo>
                  <a:pt x="234705" y="1729773"/>
                  <a:pt x="230011" y="1736814"/>
                  <a:pt x="222969" y="1741508"/>
                </a:cubicBezTo>
                <a:cubicBezTo>
                  <a:pt x="222969" y="1741508"/>
                  <a:pt x="220622" y="1743855"/>
                  <a:pt x="218275" y="1743855"/>
                </a:cubicBezTo>
                <a:cubicBezTo>
                  <a:pt x="211234" y="1750897"/>
                  <a:pt x="206540" y="1757938"/>
                  <a:pt x="199499" y="1762632"/>
                </a:cubicBezTo>
                <a:cubicBezTo>
                  <a:pt x="199499" y="1762632"/>
                  <a:pt x="199499" y="1762632"/>
                  <a:pt x="197152" y="1764979"/>
                </a:cubicBezTo>
                <a:cubicBezTo>
                  <a:pt x="192458" y="1774367"/>
                  <a:pt x="187764" y="1781408"/>
                  <a:pt x="180723" y="1788449"/>
                </a:cubicBezTo>
                <a:cubicBezTo>
                  <a:pt x="180723" y="1788449"/>
                  <a:pt x="180723" y="1788449"/>
                  <a:pt x="178376" y="1790796"/>
                </a:cubicBezTo>
                <a:cubicBezTo>
                  <a:pt x="171334" y="1797838"/>
                  <a:pt x="166640" y="1807226"/>
                  <a:pt x="159599" y="1816614"/>
                </a:cubicBezTo>
                <a:cubicBezTo>
                  <a:pt x="154905" y="1823655"/>
                  <a:pt x="147864" y="1833043"/>
                  <a:pt x="143170" y="1840084"/>
                </a:cubicBezTo>
                <a:cubicBezTo>
                  <a:pt x="143170" y="1842432"/>
                  <a:pt x="140823" y="1844779"/>
                  <a:pt x="140823" y="1847126"/>
                </a:cubicBezTo>
                <a:cubicBezTo>
                  <a:pt x="136129" y="1851820"/>
                  <a:pt x="133782" y="1858861"/>
                  <a:pt x="131435" y="1863555"/>
                </a:cubicBezTo>
                <a:cubicBezTo>
                  <a:pt x="131435" y="1863555"/>
                  <a:pt x="131435" y="1863555"/>
                  <a:pt x="131435" y="1863555"/>
                </a:cubicBezTo>
                <a:cubicBezTo>
                  <a:pt x="131435" y="1861208"/>
                  <a:pt x="133782" y="1858861"/>
                  <a:pt x="133782" y="1856514"/>
                </a:cubicBezTo>
                <a:cubicBezTo>
                  <a:pt x="136129" y="1849473"/>
                  <a:pt x="140823" y="1840084"/>
                  <a:pt x="143170" y="1833043"/>
                </a:cubicBezTo>
                <a:cubicBezTo>
                  <a:pt x="145517" y="1828349"/>
                  <a:pt x="147864" y="1821308"/>
                  <a:pt x="150211" y="1816614"/>
                </a:cubicBezTo>
                <a:cubicBezTo>
                  <a:pt x="154905" y="1809573"/>
                  <a:pt x="157252" y="1802532"/>
                  <a:pt x="161946" y="1795491"/>
                </a:cubicBezTo>
                <a:cubicBezTo>
                  <a:pt x="164293" y="1790796"/>
                  <a:pt x="166640" y="1786102"/>
                  <a:pt x="168987" y="1779061"/>
                </a:cubicBezTo>
                <a:cubicBezTo>
                  <a:pt x="173681" y="1772020"/>
                  <a:pt x="178376" y="1764979"/>
                  <a:pt x="183070" y="1757938"/>
                </a:cubicBezTo>
                <a:cubicBezTo>
                  <a:pt x="185417" y="1755591"/>
                  <a:pt x="187764" y="1750897"/>
                  <a:pt x="190111" y="1746203"/>
                </a:cubicBezTo>
                <a:cubicBezTo>
                  <a:pt x="194805" y="1739161"/>
                  <a:pt x="201846" y="1729773"/>
                  <a:pt x="206540" y="1722732"/>
                </a:cubicBezTo>
                <a:cubicBezTo>
                  <a:pt x="208887" y="1720385"/>
                  <a:pt x="211234" y="1715691"/>
                  <a:pt x="213581" y="1713344"/>
                </a:cubicBezTo>
                <a:cubicBezTo>
                  <a:pt x="218275" y="1708650"/>
                  <a:pt x="220622" y="1703956"/>
                  <a:pt x="225316" y="1699262"/>
                </a:cubicBezTo>
                <a:cubicBezTo>
                  <a:pt x="227664" y="1701609"/>
                  <a:pt x="232358" y="1703956"/>
                  <a:pt x="234705" y="1703956"/>
                </a:cubicBezTo>
                <a:cubicBezTo>
                  <a:pt x="237052" y="1703956"/>
                  <a:pt x="239399" y="1703956"/>
                  <a:pt x="241746" y="1701609"/>
                </a:cubicBezTo>
                <a:cubicBezTo>
                  <a:pt x="244093" y="1703956"/>
                  <a:pt x="244093" y="1706303"/>
                  <a:pt x="246440" y="1710997"/>
                </a:cubicBezTo>
                <a:cubicBezTo>
                  <a:pt x="246440" y="1713344"/>
                  <a:pt x="248787" y="1713344"/>
                  <a:pt x="248787" y="1715691"/>
                </a:cubicBezTo>
                <a:cubicBezTo>
                  <a:pt x="248787" y="1715691"/>
                  <a:pt x="248787" y="1718038"/>
                  <a:pt x="248787" y="1718038"/>
                </a:cubicBezTo>
                <a:cubicBezTo>
                  <a:pt x="246440" y="1720385"/>
                  <a:pt x="246440" y="1720385"/>
                  <a:pt x="244093" y="1720385"/>
                </a:cubicBezTo>
                <a:cubicBezTo>
                  <a:pt x="246440" y="1722732"/>
                  <a:pt x="244093" y="1725079"/>
                  <a:pt x="241746" y="1725079"/>
                </a:cubicBezTo>
                <a:close/>
                <a:moveTo>
                  <a:pt x="105617" y="1917537"/>
                </a:moveTo>
                <a:cubicBezTo>
                  <a:pt x="103270" y="1924578"/>
                  <a:pt x="100923" y="1933966"/>
                  <a:pt x="96229" y="1943354"/>
                </a:cubicBezTo>
                <a:cubicBezTo>
                  <a:pt x="93882" y="1950396"/>
                  <a:pt x="91535" y="1957437"/>
                  <a:pt x="89188" y="1964478"/>
                </a:cubicBezTo>
                <a:cubicBezTo>
                  <a:pt x="89188" y="1966825"/>
                  <a:pt x="86841" y="1969172"/>
                  <a:pt x="86841" y="1973866"/>
                </a:cubicBezTo>
                <a:cubicBezTo>
                  <a:pt x="91535" y="1962131"/>
                  <a:pt x="93882" y="1952743"/>
                  <a:pt x="96229" y="1943354"/>
                </a:cubicBezTo>
                <a:cubicBezTo>
                  <a:pt x="96229" y="1938660"/>
                  <a:pt x="98576" y="1933966"/>
                  <a:pt x="98576" y="1929272"/>
                </a:cubicBezTo>
                <a:cubicBezTo>
                  <a:pt x="98576" y="1926925"/>
                  <a:pt x="100923" y="1924578"/>
                  <a:pt x="100923" y="1924578"/>
                </a:cubicBezTo>
                <a:cubicBezTo>
                  <a:pt x="103270" y="1919884"/>
                  <a:pt x="105617" y="1917537"/>
                  <a:pt x="105617" y="1912843"/>
                </a:cubicBezTo>
                <a:cubicBezTo>
                  <a:pt x="107964" y="1905802"/>
                  <a:pt x="110311" y="1901108"/>
                  <a:pt x="115005" y="1894066"/>
                </a:cubicBezTo>
                <a:cubicBezTo>
                  <a:pt x="115005" y="1894066"/>
                  <a:pt x="115005" y="1896413"/>
                  <a:pt x="115005" y="1896413"/>
                </a:cubicBezTo>
                <a:cubicBezTo>
                  <a:pt x="112658" y="1905802"/>
                  <a:pt x="110311" y="1912843"/>
                  <a:pt x="105617" y="1917537"/>
                </a:cubicBezTo>
                <a:close/>
                <a:moveTo>
                  <a:pt x="58676" y="2037236"/>
                </a:moveTo>
                <a:cubicBezTo>
                  <a:pt x="58676" y="2037236"/>
                  <a:pt x="58676" y="2034889"/>
                  <a:pt x="58676" y="2037236"/>
                </a:cubicBezTo>
                <a:cubicBezTo>
                  <a:pt x="56329" y="2034889"/>
                  <a:pt x="56329" y="2032542"/>
                  <a:pt x="56329" y="2030195"/>
                </a:cubicBezTo>
                <a:cubicBezTo>
                  <a:pt x="56329" y="2030195"/>
                  <a:pt x="56329" y="2030195"/>
                  <a:pt x="56329" y="2027848"/>
                </a:cubicBezTo>
                <a:cubicBezTo>
                  <a:pt x="56329" y="2027848"/>
                  <a:pt x="56329" y="2027848"/>
                  <a:pt x="56329" y="2027848"/>
                </a:cubicBezTo>
                <a:cubicBezTo>
                  <a:pt x="56329" y="2027848"/>
                  <a:pt x="58676" y="2027848"/>
                  <a:pt x="58676" y="2027848"/>
                </a:cubicBezTo>
                <a:cubicBezTo>
                  <a:pt x="61023" y="2030195"/>
                  <a:pt x="61023" y="2032542"/>
                  <a:pt x="58676" y="2037236"/>
                </a:cubicBezTo>
                <a:close/>
                <a:moveTo>
                  <a:pt x="248787" y="1621809"/>
                </a:moveTo>
                <a:cubicBezTo>
                  <a:pt x="251134" y="1612421"/>
                  <a:pt x="253481" y="1600686"/>
                  <a:pt x="255828" y="1591297"/>
                </a:cubicBezTo>
                <a:cubicBezTo>
                  <a:pt x="255828" y="1586603"/>
                  <a:pt x="258175" y="1579562"/>
                  <a:pt x="258175" y="1574868"/>
                </a:cubicBezTo>
                <a:cubicBezTo>
                  <a:pt x="260522" y="1565480"/>
                  <a:pt x="262869" y="1556092"/>
                  <a:pt x="262869" y="1546704"/>
                </a:cubicBezTo>
                <a:cubicBezTo>
                  <a:pt x="265216" y="1539662"/>
                  <a:pt x="265216" y="1532621"/>
                  <a:pt x="267563" y="1527927"/>
                </a:cubicBezTo>
                <a:cubicBezTo>
                  <a:pt x="269910" y="1520886"/>
                  <a:pt x="269910" y="1511498"/>
                  <a:pt x="272257" y="1504457"/>
                </a:cubicBezTo>
                <a:cubicBezTo>
                  <a:pt x="274604" y="1497416"/>
                  <a:pt x="274604" y="1490375"/>
                  <a:pt x="276951" y="1483333"/>
                </a:cubicBezTo>
                <a:cubicBezTo>
                  <a:pt x="279299" y="1476292"/>
                  <a:pt x="279299" y="1469251"/>
                  <a:pt x="281646" y="1462210"/>
                </a:cubicBezTo>
                <a:cubicBezTo>
                  <a:pt x="281646" y="1457516"/>
                  <a:pt x="283993" y="1452822"/>
                  <a:pt x="283993" y="1448128"/>
                </a:cubicBezTo>
                <a:cubicBezTo>
                  <a:pt x="286340" y="1443434"/>
                  <a:pt x="288687" y="1436392"/>
                  <a:pt x="293381" y="1431698"/>
                </a:cubicBezTo>
                <a:cubicBezTo>
                  <a:pt x="300422" y="1419963"/>
                  <a:pt x="305116" y="1408228"/>
                  <a:pt x="312157" y="1398840"/>
                </a:cubicBezTo>
                <a:cubicBezTo>
                  <a:pt x="316851" y="1391799"/>
                  <a:pt x="319198" y="1384757"/>
                  <a:pt x="323892" y="1377716"/>
                </a:cubicBezTo>
                <a:cubicBezTo>
                  <a:pt x="330934" y="1365981"/>
                  <a:pt x="337975" y="1354246"/>
                  <a:pt x="345016" y="1340164"/>
                </a:cubicBezTo>
                <a:cubicBezTo>
                  <a:pt x="349710" y="1333122"/>
                  <a:pt x="352057" y="1328428"/>
                  <a:pt x="356751" y="1321387"/>
                </a:cubicBezTo>
                <a:cubicBezTo>
                  <a:pt x="366139" y="1304958"/>
                  <a:pt x="377874" y="1288529"/>
                  <a:pt x="387263" y="1272099"/>
                </a:cubicBezTo>
                <a:cubicBezTo>
                  <a:pt x="387263" y="1269752"/>
                  <a:pt x="389610" y="1269752"/>
                  <a:pt x="389610" y="1267405"/>
                </a:cubicBezTo>
                <a:cubicBezTo>
                  <a:pt x="394304" y="1260364"/>
                  <a:pt x="396651" y="1255670"/>
                  <a:pt x="401345" y="1250976"/>
                </a:cubicBezTo>
                <a:cubicBezTo>
                  <a:pt x="401345" y="1250976"/>
                  <a:pt x="403692" y="1248629"/>
                  <a:pt x="403692" y="1248629"/>
                </a:cubicBezTo>
                <a:cubicBezTo>
                  <a:pt x="408386" y="1246282"/>
                  <a:pt x="413080" y="1241588"/>
                  <a:pt x="417774" y="1239241"/>
                </a:cubicBezTo>
                <a:cubicBezTo>
                  <a:pt x="422468" y="1236893"/>
                  <a:pt x="427162" y="1234546"/>
                  <a:pt x="431857" y="1232199"/>
                </a:cubicBezTo>
                <a:cubicBezTo>
                  <a:pt x="434204" y="1229852"/>
                  <a:pt x="436551" y="1229852"/>
                  <a:pt x="438898" y="1227505"/>
                </a:cubicBezTo>
                <a:cubicBezTo>
                  <a:pt x="436551" y="1232199"/>
                  <a:pt x="436551" y="1236893"/>
                  <a:pt x="434204" y="1241588"/>
                </a:cubicBezTo>
                <a:cubicBezTo>
                  <a:pt x="431857" y="1246282"/>
                  <a:pt x="431857" y="1250976"/>
                  <a:pt x="429509" y="1255670"/>
                </a:cubicBezTo>
                <a:cubicBezTo>
                  <a:pt x="427162" y="1260364"/>
                  <a:pt x="427162" y="1265058"/>
                  <a:pt x="424815" y="1269752"/>
                </a:cubicBezTo>
                <a:cubicBezTo>
                  <a:pt x="422468" y="1274446"/>
                  <a:pt x="422468" y="1279140"/>
                  <a:pt x="420121" y="1283834"/>
                </a:cubicBezTo>
                <a:cubicBezTo>
                  <a:pt x="417774" y="1288529"/>
                  <a:pt x="417774" y="1293223"/>
                  <a:pt x="415427" y="1297917"/>
                </a:cubicBezTo>
                <a:cubicBezTo>
                  <a:pt x="413080" y="1302611"/>
                  <a:pt x="413080" y="1307305"/>
                  <a:pt x="410733" y="1311999"/>
                </a:cubicBezTo>
                <a:cubicBezTo>
                  <a:pt x="408386" y="1316693"/>
                  <a:pt x="408386" y="1321387"/>
                  <a:pt x="406039" y="1326081"/>
                </a:cubicBezTo>
                <a:cubicBezTo>
                  <a:pt x="403692" y="1330775"/>
                  <a:pt x="403692" y="1335469"/>
                  <a:pt x="401345" y="1342511"/>
                </a:cubicBezTo>
                <a:cubicBezTo>
                  <a:pt x="398998" y="1347205"/>
                  <a:pt x="398998" y="1351899"/>
                  <a:pt x="396651" y="1356593"/>
                </a:cubicBezTo>
                <a:cubicBezTo>
                  <a:pt x="394304" y="1361287"/>
                  <a:pt x="394304" y="1368328"/>
                  <a:pt x="391957" y="1373022"/>
                </a:cubicBezTo>
                <a:cubicBezTo>
                  <a:pt x="389610" y="1377716"/>
                  <a:pt x="389610" y="1382410"/>
                  <a:pt x="387263" y="1387104"/>
                </a:cubicBezTo>
                <a:cubicBezTo>
                  <a:pt x="387263" y="1391799"/>
                  <a:pt x="384916" y="1394146"/>
                  <a:pt x="384916" y="1398840"/>
                </a:cubicBezTo>
                <a:cubicBezTo>
                  <a:pt x="377874" y="1410575"/>
                  <a:pt x="368486" y="1422310"/>
                  <a:pt x="361445" y="1434045"/>
                </a:cubicBezTo>
                <a:cubicBezTo>
                  <a:pt x="356751" y="1441087"/>
                  <a:pt x="352057" y="1450475"/>
                  <a:pt x="347363" y="1457516"/>
                </a:cubicBezTo>
                <a:cubicBezTo>
                  <a:pt x="340322" y="1469251"/>
                  <a:pt x="333281" y="1480986"/>
                  <a:pt x="326239" y="1495069"/>
                </a:cubicBezTo>
                <a:cubicBezTo>
                  <a:pt x="321545" y="1504457"/>
                  <a:pt x="316851" y="1513845"/>
                  <a:pt x="309810" y="1523233"/>
                </a:cubicBezTo>
                <a:cubicBezTo>
                  <a:pt x="302769" y="1534968"/>
                  <a:pt x="298075" y="1546704"/>
                  <a:pt x="291034" y="1556092"/>
                </a:cubicBezTo>
                <a:cubicBezTo>
                  <a:pt x="286340" y="1565480"/>
                  <a:pt x="279299" y="1577215"/>
                  <a:pt x="274604" y="1586603"/>
                </a:cubicBezTo>
                <a:cubicBezTo>
                  <a:pt x="269910" y="1598339"/>
                  <a:pt x="262869" y="1607727"/>
                  <a:pt x="258175" y="1619462"/>
                </a:cubicBezTo>
                <a:cubicBezTo>
                  <a:pt x="253481" y="1631197"/>
                  <a:pt x="246440" y="1640586"/>
                  <a:pt x="241746" y="1652321"/>
                </a:cubicBezTo>
                <a:cubicBezTo>
                  <a:pt x="239399" y="1657015"/>
                  <a:pt x="237052" y="1661709"/>
                  <a:pt x="234705" y="1668750"/>
                </a:cubicBezTo>
                <a:cubicBezTo>
                  <a:pt x="234705" y="1668750"/>
                  <a:pt x="232358" y="1668750"/>
                  <a:pt x="230011" y="1668750"/>
                </a:cubicBezTo>
                <a:cubicBezTo>
                  <a:pt x="232358" y="1659362"/>
                  <a:pt x="234705" y="1649974"/>
                  <a:pt x="234705" y="1640586"/>
                </a:cubicBezTo>
                <a:cubicBezTo>
                  <a:pt x="246440" y="1631197"/>
                  <a:pt x="248787" y="1626503"/>
                  <a:pt x="248787" y="1621809"/>
                </a:cubicBezTo>
                <a:close/>
                <a:moveTo>
                  <a:pt x="382569" y="1260364"/>
                </a:moveTo>
                <a:cubicBezTo>
                  <a:pt x="377874" y="1262711"/>
                  <a:pt x="375527" y="1265058"/>
                  <a:pt x="370833" y="1269752"/>
                </a:cubicBezTo>
                <a:cubicBezTo>
                  <a:pt x="375527" y="1262711"/>
                  <a:pt x="380222" y="1255670"/>
                  <a:pt x="384916" y="1248629"/>
                </a:cubicBezTo>
                <a:cubicBezTo>
                  <a:pt x="389610" y="1241588"/>
                  <a:pt x="396651" y="1234546"/>
                  <a:pt x="401345" y="1225158"/>
                </a:cubicBezTo>
                <a:cubicBezTo>
                  <a:pt x="408386" y="1218117"/>
                  <a:pt x="413080" y="1211076"/>
                  <a:pt x="420121" y="1201688"/>
                </a:cubicBezTo>
                <a:cubicBezTo>
                  <a:pt x="427162" y="1194647"/>
                  <a:pt x="431857" y="1187606"/>
                  <a:pt x="438898" y="1180564"/>
                </a:cubicBezTo>
                <a:cubicBezTo>
                  <a:pt x="441245" y="1175870"/>
                  <a:pt x="445939" y="1171176"/>
                  <a:pt x="450633" y="1168829"/>
                </a:cubicBezTo>
                <a:cubicBezTo>
                  <a:pt x="450633" y="1168829"/>
                  <a:pt x="450633" y="1168829"/>
                  <a:pt x="450633" y="1168829"/>
                </a:cubicBezTo>
                <a:cubicBezTo>
                  <a:pt x="445939" y="1175870"/>
                  <a:pt x="441245" y="1180564"/>
                  <a:pt x="438898" y="1187606"/>
                </a:cubicBezTo>
                <a:cubicBezTo>
                  <a:pt x="434204" y="1196994"/>
                  <a:pt x="427162" y="1204035"/>
                  <a:pt x="422468" y="1213423"/>
                </a:cubicBezTo>
                <a:cubicBezTo>
                  <a:pt x="415427" y="1222811"/>
                  <a:pt x="410733" y="1232199"/>
                  <a:pt x="403692" y="1241588"/>
                </a:cubicBezTo>
                <a:cubicBezTo>
                  <a:pt x="403692" y="1241588"/>
                  <a:pt x="403692" y="1243935"/>
                  <a:pt x="401345" y="1243935"/>
                </a:cubicBezTo>
                <a:cubicBezTo>
                  <a:pt x="398998" y="1246282"/>
                  <a:pt x="396651" y="1246282"/>
                  <a:pt x="394304" y="1248629"/>
                </a:cubicBezTo>
                <a:cubicBezTo>
                  <a:pt x="389610" y="1253323"/>
                  <a:pt x="384916" y="1258017"/>
                  <a:pt x="382569" y="1260364"/>
                </a:cubicBezTo>
                <a:close/>
                <a:moveTo>
                  <a:pt x="337975" y="1311999"/>
                </a:moveTo>
                <a:cubicBezTo>
                  <a:pt x="335628" y="1316693"/>
                  <a:pt x="330934" y="1321387"/>
                  <a:pt x="328587" y="1326081"/>
                </a:cubicBezTo>
                <a:cubicBezTo>
                  <a:pt x="328587" y="1323734"/>
                  <a:pt x="326239" y="1321387"/>
                  <a:pt x="323892" y="1319040"/>
                </a:cubicBezTo>
                <a:cubicBezTo>
                  <a:pt x="326239" y="1316693"/>
                  <a:pt x="326239" y="1314346"/>
                  <a:pt x="328587" y="1311999"/>
                </a:cubicBezTo>
                <a:cubicBezTo>
                  <a:pt x="330934" y="1309652"/>
                  <a:pt x="333281" y="1304958"/>
                  <a:pt x="335628" y="1302611"/>
                </a:cubicBezTo>
                <a:cubicBezTo>
                  <a:pt x="340322" y="1297917"/>
                  <a:pt x="342669" y="1293223"/>
                  <a:pt x="347363" y="1290876"/>
                </a:cubicBezTo>
                <a:cubicBezTo>
                  <a:pt x="349710" y="1288529"/>
                  <a:pt x="352057" y="1283834"/>
                  <a:pt x="356751" y="1281487"/>
                </a:cubicBezTo>
                <a:cubicBezTo>
                  <a:pt x="354404" y="1283834"/>
                  <a:pt x="354404" y="1286181"/>
                  <a:pt x="352057" y="1288529"/>
                </a:cubicBezTo>
                <a:cubicBezTo>
                  <a:pt x="349710" y="1297917"/>
                  <a:pt x="345016" y="1304958"/>
                  <a:pt x="337975" y="1311999"/>
                </a:cubicBezTo>
                <a:close/>
                <a:moveTo>
                  <a:pt x="462368" y="1213423"/>
                </a:moveTo>
                <a:cubicBezTo>
                  <a:pt x="467062" y="1211076"/>
                  <a:pt x="471756" y="1208729"/>
                  <a:pt x="476450" y="1206382"/>
                </a:cubicBezTo>
                <a:cubicBezTo>
                  <a:pt x="481145" y="1204035"/>
                  <a:pt x="485839" y="1204035"/>
                  <a:pt x="490533" y="1201688"/>
                </a:cubicBezTo>
                <a:cubicBezTo>
                  <a:pt x="495227" y="1199341"/>
                  <a:pt x="499921" y="1199341"/>
                  <a:pt x="504615" y="1196994"/>
                </a:cubicBezTo>
                <a:cubicBezTo>
                  <a:pt x="506962" y="1196994"/>
                  <a:pt x="511656" y="1196994"/>
                  <a:pt x="514003" y="1194647"/>
                </a:cubicBezTo>
                <a:cubicBezTo>
                  <a:pt x="514003" y="1199341"/>
                  <a:pt x="516350" y="1204035"/>
                  <a:pt x="521044" y="1206382"/>
                </a:cubicBezTo>
                <a:cubicBezTo>
                  <a:pt x="511656" y="1218117"/>
                  <a:pt x="504615" y="1229852"/>
                  <a:pt x="495227" y="1241588"/>
                </a:cubicBezTo>
                <a:cubicBezTo>
                  <a:pt x="492880" y="1243935"/>
                  <a:pt x="490533" y="1248629"/>
                  <a:pt x="488186" y="1250976"/>
                </a:cubicBezTo>
                <a:cubicBezTo>
                  <a:pt x="474103" y="1269752"/>
                  <a:pt x="460021" y="1290876"/>
                  <a:pt x="445939" y="1309652"/>
                </a:cubicBezTo>
                <a:cubicBezTo>
                  <a:pt x="445939" y="1309652"/>
                  <a:pt x="445939" y="1309652"/>
                  <a:pt x="445939" y="1309652"/>
                </a:cubicBezTo>
                <a:cubicBezTo>
                  <a:pt x="431857" y="1328428"/>
                  <a:pt x="420121" y="1349552"/>
                  <a:pt x="406039" y="1368328"/>
                </a:cubicBezTo>
                <a:cubicBezTo>
                  <a:pt x="401345" y="1375369"/>
                  <a:pt x="398998" y="1380063"/>
                  <a:pt x="394304" y="1387104"/>
                </a:cubicBezTo>
                <a:cubicBezTo>
                  <a:pt x="394304" y="1387104"/>
                  <a:pt x="394304" y="1387104"/>
                  <a:pt x="394304" y="1387104"/>
                </a:cubicBezTo>
                <a:cubicBezTo>
                  <a:pt x="394304" y="1382410"/>
                  <a:pt x="396651" y="1380063"/>
                  <a:pt x="396651" y="1375369"/>
                </a:cubicBezTo>
                <a:cubicBezTo>
                  <a:pt x="396651" y="1373022"/>
                  <a:pt x="396651" y="1370675"/>
                  <a:pt x="398998" y="1368328"/>
                </a:cubicBezTo>
                <a:cubicBezTo>
                  <a:pt x="401345" y="1361287"/>
                  <a:pt x="403692" y="1351899"/>
                  <a:pt x="406039" y="1344858"/>
                </a:cubicBezTo>
                <a:cubicBezTo>
                  <a:pt x="406039" y="1342511"/>
                  <a:pt x="406039" y="1340164"/>
                  <a:pt x="408386" y="1340164"/>
                </a:cubicBezTo>
                <a:cubicBezTo>
                  <a:pt x="410733" y="1333122"/>
                  <a:pt x="413080" y="1323734"/>
                  <a:pt x="415427" y="1316693"/>
                </a:cubicBezTo>
                <a:cubicBezTo>
                  <a:pt x="415427" y="1314346"/>
                  <a:pt x="415427" y="1314346"/>
                  <a:pt x="417774" y="1311999"/>
                </a:cubicBezTo>
                <a:cubicBezTo>
                  <a:pt x="420121" y="1302611"/>
                  <a:pt x="422468" y="1295570"/>
                  <a:pt x="424815" y="1288529"/>
                </a:cubicBezTo>
                <a:cubicBezTo>
                  <a:pt x="424815" y="1286181"/>
                  <a:pt x="424815" y="1286181"/>
                  <a:pt x="427162" y="1283834"/>
                </a:cubicBezTo>
                <a:cubicBezTo>
                  <a:pt x="429509" y="1276793"/>
                  <a:pt x="431857" y="1267405"/>
                  <a:pt x="434204" y="1260364"/>
                </a:cubicBezTo>
                <a:cubicBezTo>
                  <a:pt x="434204" y="1260364"/>
                  <a:pt x="434204" y="1258017"/>
                  <a:pt x="434204" y="1258017"/>
                </a:cubicBezTo>
                <a:cubicBezTo>
                  <a:pt x="436551" y="1248629"/>
                  <a:pt x="438898" y="1241588"/>
                  <a:pt x="441245" y="1232199"/>
                </a:cubicBezTo>
                <a:cubicBezTo>
                  <a:pt x="441245" y="1232199"/>
                  <a:pt x="441245" y="1229852"/>
                  <a:pt x="441245" y="1229852"/>
                </a:cubicBezTo>
                <a:cubicBezTo>
                  <a:pt x="441245" y="1227505"/>
                  <a:pt x="443592" y="1225158"/>
                  <a:pt x="443592" y="1220464"/>
                </a:cubicBezTo>
                <a:cubicBezTo>
                  <a:pt x="445939" y="1220464"/>
                  <a:pt x="445939" y="1218117"/>
                  <a:pt x="448286" y="1218117"/>
                </a:cubicBezTo>
                <a:cubicBezTo>
                  <a:pt x="452980" y="1218117"/>
                  <a:pt x="457674" y="1215770"/>
                  <a:pt x="462368" y="1213423"/>
                </a:cubicBezTo>
                <a:close/>
                <a:moveTo>
                  <a:pt x="577373" y="1133623"/>
                </a:moveTo>
                <a:cubicBezTo>
                  <a:pt x="584415" y="1121888"/>
                  <a:pt x="591456" y="1112500"/>
                  <a:pt x="598497" y="1100765"/>
                </a:cubicBezTo>
                <a:cubicBezTo>
                  <a:pt x="603191" y="1093724"/>
                  <a:pt x="607885" y="1086683"/>
                  <a:pt x="612579" y="1079641"/>
                </a:cubicBezTo>
                <a:cubicBezTo>
                  <a:pt x="621967" y="1067906"/>
                  <a:pt x="629008" y="1056171"/>
                  <a:pt x="638397" y="1044436"/>
                </a:cubicBezTo>
                <a:cubicBezTo>
                  <a:pt x="643091" y="1039742"/>
                  <a:pt x="645438" y="1032700"/>
                  <a:pt x="650132" y="1028006"/>
                </a:cubicBezTo>
                <a:cubicBezTo>
                  <a:pt x="657173" y="1016271"/>
                  <a:pt x="666561" y="1006883"/>
                  <a:pt x="673602" y="995148"/>
                </a:cubicBezTo>
                <a:cubicBezTo>
                  <a:pt x="668908" y="1002189"/>
                  <a:pt x="666561" y="1006883"/>
                  <a:pt x="661867" y="1013924"/>
                </a:cubicBezTo>
                <a:cubicBezTo>
                  <a:pt x="657173" y="1020965"/>
                  <a:pt x="654826" y="1028006"/>
                  <a:pt x="650132" y="1032700"/>
                </a:cubicBezTo>
                <a:cubicBezTo>
                  <a:pt x="645438" y="1042089"/>
                  <a:pt x="638397" y="1051477"/>
                  <a:pt x="633703" y="1063212"/>
                </a:cubicBezTo>
                <a:cubicBezTo>
                  <a:pt x="629008" y="1070253"/>
                  <a:pt x="626661" y="1077294"/>
                  <a:pt x="621967" y="1081988"/>
                </a:cubicBezTo>
                <a:cubicBezTo>
                  <a:pt x="617273" y="1089030"/>
                  <a:pt x="612579" y="1096071"/>
                  <a:pt x="610232" y="1105459"/>
                </a:cubicBezTo>
                <a:cubicBezTo>
                  <a:pt x="603191" y="1114847"/>
                  <a:pt x="593803" y="1124235"/>
                  <a:pt x="586762" y="1133623"/>
                </a:cubicBezTo>
                <a:cubicBezTo>
                  <a:pt x="575026" y="1147706"/>
                  <a:pt x="560944" y="1164135"/>
                  <a:pt x="549209" y="1178217"/>
                </a:cubicBezTo>
                <a:cubicBezTo>
                  <a:pt x="549209" y="1178217"/>
                  <a:pt x="549209" y="1178217"/>
                  <a:pt x="549209" y="1178217"/>
                </a:cubicBezTo>
                <a:cubicBezTo>
                  <a:pt x="553903" y="1171176"/>
                  <a:pt x="558597" y="1164135"/>
                  <a:pt x="563291" y="1157094"/>
                </a:cubicBezTo>
                <a:cubicBezTo>
                  <a:pt x="565638" y="1147706"/>
                  <a:pt x="570332" y="1140665"/>
                  <a:pt x="577373" y="1133623"/>
                </a:cubicBezTo>
                <a:close/>
                <a:moveTo>
                  <a:pt x="847284" y="790955"/>
                </a:moveTo>
                <a:cubicBezTo>
                  <a:pt x="856672" y="788608"/>
                  <a:pt x="863713" y="788608"/>
                  <a:pt x="873101" y="786261"/>
                </a:cubicBezTo>
                <a:cubicBezTo>
                  <a:pt x="877795" y="786261"/>
                  <a:pt x="880142" y="786261"/>
                  <a:pt x="884837" y="786261"/>
                </a:cubicBezTo>
                <a:cubicBezTo>
                  <a:pt x="887184" y="786261"/>
                  <a:pt x="889531" y="786261"/>
                  <a:pt x="891878" y="786261"/>
                </a:cubicBezTo>
                <a:cubicBezTo>
                  <a:pt x="887184" y="797996"/>
                  <a:pt x="880142" y="807384"/>
                  <a:pt x="873101" y="819119"/>
                </a:cubicBezTo>
                <a:cubicBezTo>
                  <a:pt x="868407" y="826160"/>
                  <a:pt x="866060" y="833202"/>
                  <a:pt x="861366" y="840243"/>
                </a:cubicBezTo>
                <a:cubicBezTo>
                  <a:pt x="859019" y="842590"/>
                  <a:pt x="859019" y="844937"/>
                  <a:pt x="856672" y="847284"/>
                </a:cubicBezTo>
                <a:cubicBezTo>
                  <a:pt x="854325" y="844937"/>
                  <a:pt x="851978" y="844937"/>
                  <a:pt x="847284" y="844937"/>
                </a:cubicBezTo>
                <a:cubicBezTo>
                  <a:pt x="835549" y="844937"/>
                  <a:pt x="826160" y="854325"/>
                  <a:pt x="826160" y="866060"/>
                </a:cubicBezTo>
                <a:cubicBezTo>
                  <a:pt x="826160" y="870754"/>
                  <a:pt x="826160" y="873101"/>
                  <a:pt x="828507" y="875448"/>
                </a:cubicBezTo>
                <a:cubicBezTo>
                  <a:pt x="819119" y="880142"/>
                  <a:pt x="812078" y="884836"/>
                  <a:pt x="802690" y="891878"/>
                </a:cubicBezTo>
                <a:cubicBezTo>
                  <a:pt x="797996" y="894225"/>
                  <a:pt x="793302" y="898919"/>
                  <a:pt x="788608" y="901266"/>
                </a:cubicBezTo>
                <a:cubicBezTo>
                  <a:pt x="779219" y="908307"/>
                  <a:pt x="769831" y="913001"/>
                  <a:pt x="760443" y="920042"/>
                </a:cubicBezTo>
                <a:cubicBezTo>
                  <a:pt x="755749" y="924736"/>
                  <a:pt x="748708" y="927083"/>
                  <a:pt x="744014" y="931777"/>
                </a:cubicBezTo>
                <a:cubicBezTo>
                  <a:pt x="736973" y="936472"/>
                  <a:pt x="727584" y="943513"/>
                  <a:pt x="720543" y="948207"/>
                </a:cubicBezTo>
                <a:cubicBezTo>
                  <a:pt x="713502" y="952901"/>
                  <a:pt x="708808" y="957595"/>
                  <a:pt x="704114" y="962289"/>
                </a:cubicBezTo>
                <a:cubicBezTo>
                  <a:pt x="701767" y="964636"/>
                  <a:pt x="699420" y="966983"/>
                  <a:pt x="697073" y="966983"/>
                </a:cubicBezTo>
                <a:cubicBezTo>
                  <a:pt x="694726" y="964636"/>
                  <a:pt x="694726" y="964636"/>
                  <a:pt x="692379" y="962289"/>
                </a:cubicBezTo>
                <a:lnTo>
                  <a:pt x="692379" y="962289"/>
                </a:lnTo>
                <a:cubicBezTo>
                  <a:pt x="692379" y="962289"/>
                  <a:pt x="692379" y="962289"/>
                  <a:pt x="692379" y="962289"/>
                </a:cubicBezTo>
                <a:cubicBezTo>
                  <a:pt x="697073" y="955248"/>
                  <a:pt x="701767" y="948207"/>
                  <a:pt x="706461" y="938819"/>
                </a:cubicBezTo>
                <a:cubicBezTo>
                  <a:pt x="711155" y="931777"/>
                  <a:pt x="715849" y="922389"/>
                  <a:pt x="722890" y="915348"/>
                </a:cubicBezTo>
                <a:cubicBezTo>
                  <a:pt x="727584" y="908307"/>
                  <a:pt x="732279" y="901266"/>
                  <a:pt x="736973" y="894225"/>
                </a:cubicBezTo>
                <a:cubicBezTo>
                  <a:pt x="741667" y="887184"/>
                  <a:pt x="746361" y="880142"/>
                  <a:pt x="751055" y="873101"/>
                </a:cubicBezTo>
                <a:cubicBezTo>
                  <a:pt x="762790" y="856672"/>
                  <a:pt x="774525" y="840243"/>
                  <a:pt x="786261" y="823813"/>
                </a:cubicBezTo>
                <a:cubicBezTo>
                  <a:pt x="788608" y="826160"/>
                  <a:pt x="793302" y="826160"/>
                  <a:pt x="797996" y="826160"/>
                </a:cubicBezTo>
                <a:cubicBezTo>
                  <a:pt x="809731" y="826160"/>
                  <a:pt x="819119" y="816772"/>
                  <a:pt x="819119" y="805037"/>
                </a:cubicBezTo>
                <a:cubicBezTo>
                  <a:pt x="819119" y="802690"/>
                  <a:pt x="819119" y="802690"/>
                  <a:pt x="819119" y="800343"/>
                </a:cubicBezTo>
                <a:cubicBezTo>
                  <a:pt x="823813" y="797996"/>
                  <a:pt x="830854" y="797996"/>
                  <a:pt x="835549" y="795649"/>
                </a:cubicBezTo>
                <a:cubicBezTo>
                  <a:pt x="840243" y="793302"/>
                  <a:pt x="844937" y="793302"/>
                  <a:pt x="847284" y="790955"/>
                </a:cubicBezTo>
                <a:close/>
                <a:moveTo>
                  <a:pt x="971677" y="760443"/>
                </a:moveTo>
                <a:cubicBezTo>
                  <a:pt x="983412" y="751055"/>
                  <a:pt x="992801" y="741667"/>
                  <a:pt x="1004536" y="734626"/>
                </a:cubicBezTo>
                <a:cubicBezTo>
                  <a:pt x="1011577" y="727584"/>
                  <a:pt x="1020965" y="722890"/>
                  <a:pt x="1028006" y="715849"/>
                </a:cubicBezTo>
                <a:cubicBezTo>
                  <a:pt x="1037395" y="708808"/>
                  <a:pt x="1046783" y="699420"/>
                  <a:pt x="1058518" y="692379"/>
                </a:cubicBezTo>
                <a:cubicBezTo>
                  <a:pt x="1067906" y="685338"/>
                  <a:pt x="1074947" y="680643"/>
                  <a:pt x="1084336" y="673602"/>
                </a:cubicBezTo>
                <a:cubicBezTo>
                  <a:pt x="1093724" y="666561"/>
                  <a:pt x="1103112" y="659520"/>
                  <a:pt x="1112500" y="652479"/>
                </a:cubicBezTo>
                <a:cubicBezTo>
                  <a:pt x="1121888" y="645438"/>
                  <a:pt x="1128929" y="640744"/>
                  <a:pt x="1138318" y="633703"/>
                </a:cubicBezTo>
                <a:cubicBezTo>
                  <a:pt x="1147706" y="626661"/>
                  <a:pt x="1157094" y="619620"/>
                  <a:pt x="1166482" y="612579"/>
                </a:cubicBezTo>
                <a:cubicBezTo>
                  <a:pt x="1175870" y="605538"/>
                  <a:pt x="1182911" y="600844"/>
                  <a:pt x="1192300" y="593803"/>
                </a:cubicBezTo>
                <a:cubicBezTo>
                  <a:pt x="1201688" y="586762"/>
                  <a:pt x="1211076" y="579720"/>
                  <a:pt x="1220464" y="575026"/>
                </a:cubicBezTo>
                <a:cubicBezTo>
                  <a:pt x="1229852" y="570332"/>
                  <a:pt x="1236894" y="563291"/>
                  <a:pt x="1246282" y="558597"/>
                </a:cubicBezTo>
                <a:cubicBezTo>
                  <a:pt x="1250976" y="556250"/>
                  <a:pt x="1255670" y="551556"/>
                  <a:pt x="1262711" y="549209"/>
                </a:cubicBezTo>
                <a:cubicBezTo>
                  <a:pt x="1262711" y="551556"/>
                  <a:pt x="1265058" y="551556"/>
                  <a:pt x="1267405" y="553903"/>
                </a:cubicBezTo>
                <a:cubicBezTo>
                  <a:pt x="1260364" y="563291"/>
                  <a:pt x="1253323" y="575026"/>
                  <a:pt x="1243935" y="586762"/>
                </a:cubicBezTo>
                <a:cubicBezTo>
                  <a:pt x="1234546" y="600844"/>
                  <a:pt x="1225158" y="612579"/>
                  <a:pt x="1215770" y="626661"/>
                </a:cubicBezTo>
                <a:cubicBezTo>
                  <a:pt x="1204035" y="643091"/>
                  <a:pt x="1194647" y="659520"/>
                  <a:pt x="1182911" y="675949"/>
                </a:cubicBezTo>
                <a:cubicBezTo>
                  <a:pt x="1173523" y="690032"/>
                  <a:pt x="1166482" y="701767"/>
                  <a:pt x="1157094" y="715849"/>
                </a:cubicBezTo>
                <a:cubicBezTo>
                  <a:pt x="1145359" y="734626"/>
                  <a:pt x="1133623" y="753402"/>
                  <a:pt x="1121888" y="772178"/>
                </a:cubicBezTo>
                <a:cubicBezTo>
                  <a:pt x="1114847" y="781566"/>
                  <a:pt x="1110153" y="793302"/>
                  <a:pt x="1103112" y="802690"/>
                </a:cubicBezTo>
                <a:cubicBezTo>
                  <a:pt x="1103112" y="802690"/>
                  <a:pt x="1100765" y="802690"/>
                  <a:pt x="1100765" y="802690"/>
                </a:cubicBezTo>
                <a:cubicBezTo>
                  <a:pt x="1096071" y="802690"/>
                  <a:pt x="1091377" y="800343"/>
                  <a:pt x="1086683" y="800343"/>
                </a:cubicBezTo>
                <a:cubicBezTo>
                  <a:pt x="1081988" y="800343"/>
                  <a:pt x="1074947" y="797996"/>
                  <a:pt x="1070253" y="797996"/>
                </a:cubicBezTo>
                <a:cubicBezTo>
                  <a:pt x="1065559" y="797996"/>
                  <a:pt x="1063212" y="795649"/>
                  <a:pt x="1058518" y="795649"/>
                </a:cubicBezTo>
                <a:cubicBezTo>
                  <a:pt x="1051477" y="795649"/>
                  <a:pt x="1046783" y="793302"/>
                  <a:pt x="1039742" y="793302"/>
                </a:cubicBezTo>
                <a:cubicBezTo>
                  <a:pt x="1037395" y="793302"/>
                  <a:pt x="1035047" y="793302"/>
                  <a:pt x="1030353" y="790955"/>
                </a:cubicBezTo>
                <a:cubicBezTo>
                  <a:pt x="1023312" y="790955"/>
                  <a:pt x="1016271" y="788608"/>
                  <a:pt x="1009230" y="788608"/>
                </a:cubicBezTo>
                <a:cubicBezTo>
                  <a:pt x="1006883" y="788608"/>
                  <a:pt x="1004536" y="788608"/>
                  <a:pt x="1002189" y="788608"/>
                </a:cubicBezTo>
                <a:cubicBezTo>
                  <a:pt x="995148" y="788608"/>
                  <a:pt x="988107" y="788608"/>
                  <a:pt x="981065" y="786261"/>
                </a:cubicBezTo>
                <a:cubicBezTo>
                  <a:pt x="978718" y="786261"/>
                  <a:pt x="976371" y="786261"/>
                  <a:pt x="974024" y="786261"/>
                </a:cubicBezTo>
                <a:cubicBezTo>
                  <a:pt x="964636" y="786261"/>
                  <a:pt x="955248" y="786261"/>
                  <a:pt x="948207" y="786261"/>
                </a:cubicBezTo>
                <a:cubicBezTo>
                  <a:pt x="948207" y="786261"/>
                  <a:pt x="945860" y="786261"/>
                  <a:pt x="945860" y="786261"/>
                </a:cubicBezTo>
                <a:cubicBezTo>
                  <a:pt x="948207" y="783914"/>
                  <a:pt x="948207" y="783914"/>
                  <a:pt x="950554" y="781566"/>
                </a:cubicBezTo>
                <a:cubicBezTo>
                  <a:pt x="957595" y="772178"/>
                  <a:pt x="964636" y="765137"/>
                  <a:pt x="971677" y="760443"/>
                </a:cubicBezTo>
                <a:close/>
                <a:moveTo>
                  <a:pt x="1478639" y="450633"/>
                </a:moveTo>
                <a:cubicBezTo>
                  <a:pt x="1483333" y="445939"/>
                  <a:pt x="1488028" y="441245"/>
                  <a:pt x="1492722" y="436551"/>
                </a:cubicBezTo>
                <a:cubicBezTo>
                  <a:pt x="1497416" y="431857"/>
                  <a:pt x="1504457" y="424815"/>
                  <a:pt x="1509151" y="420121"/>
                </a:cubicBezTo>
                <a:cubicBezTo>
                  <a:pt x="1513845" y="415427"/>
                  <a:pt x="1518539" y="410733"/>
                  <a:pt x="1523233" y="406039"/>
                </a:cubicBezTo>
                <a:cubicBezTo>
                  <a:pt x="1527927" y="401345"/>
                  <a:pt x="1534968" y="394304"/>
                  <a:pt x="1539662" y="389610"/>
                </a:cubicBezTo>
                <a:cubicBezTo>
                  <a:pt x="1544357" y="384916"/>
                  <a:pt x="1549051" y="380222"/>
                  <a:pt x="1553745" y="377874"/>
                </a:cubicBezTo>
                <a:cubicBezTo>
                  <a:pt x="1558439" y="373180"/>
                  <a:pt x="1565480" y="368486"/>
                  <a:pt x="1570174" y="361445"/>
                </a:cubicBezTo>
                <a:cubicBezTo>
                  <a:pt x="1574868" y="356751"/>
                  <a:pt x="1579562" y="354404"/>
                  <a:pt x="1584256" y="349710"/>
                </a:cubicBezTo>
                <a:cubicBezTo>
                  <a:pt x="1588950" y="345016"/>
                  <a:pt x="1595992" y="340322"/>
                  <a:pt x="1600686" y="335628"/>
                </a:cubicBezTo>
                <a:cubicBezTo>
                  <a:pt x="1605380" y="330934"/>
                  <a:pt x="1610074" y="328586"/>
                  <a:pt x="1614768" y="323892"/>
                </a:cubicBezTo>
                <a:cubicBezTo>
                  <a:pt x="1619462" y="319198"/>
                  <a:pt x="1626503" y="314504"/>
                  <a:pt x="1631197" y="309810"/>
                </a:cubicBezTo>
                <a:cubicBezTo>
                  <a:pt x="1635891" y="305116"/>
                  <a:pt x="1640586" y="302769"/>
                  <a:pt x="1645280" y="298075"/>
                </a:cubicBezTo>
                <a:cubicBezTo>
                  <a:pt x="1647627" y="295728"/>
                  <a:pt x="1647627" y="295728"/>
                  <a:pt x="1649974" y="293381"/>
                </a:cubicBezTo>
                <a:cubicBezTo>
                  <a:pt x="1649974" y="293381"/>
                  <a:pt x="1649974" y="295728"/>
                  <a:pt x="1652321" y="295728"/>
                </a:cubicBezTo>
                <a:cubicBezTo>
                  <a:pt x="1649974" y="300422"/>
                  <a:pt x="1647627" y="302769"/>
                  <a:pt x="1642933" y="307463"/>
                </a:cubicBezTo>
                <a:cubicBezTo>
                  <a:pt x="1638239" y="314504"/>
                  <a:pt x="1631197" y="321545"/>
                  <a:pt x="1626503" y="328586"/>
                </a:cubicBezTo>
                <a:cubicBezTo>
                  <a:pt x="1619462" y="337975"/>
                  <a:pt x="1614768" y="345016"/>
                  <a:pt x="1607727" y="354404"/>
                </a:cubicBezTo>
                <a:cubicBezTo>
                  <a:pt x="1603033" y="361445"/>
                  <a:pt x="1595992" y="368486"/>
                  <a:pt x="1591298" y="375527"/>
                </a:cubicBezTo>
                <a:cubicBezTo>
                  <a:pt x="1584256" y="384916"/>
                  <a:pt x="1579562" y="394304"/>
                  <a:pt x="1572521" y="403692"/>
                </a:cubicBezTo>
                <a:cubicBezTo>
                  <a:pt x="1567827" y="410733"/>
                  <a:pt x="1563133" y="417774"/>
                  <a:pt x="1556092" y="427162"/>
                </a:cubicBezTo>
                <a:cubicBezTo>
                  <a:pt x="1551398" y="436551"/>
                  <a:pt x="1544357" y="445939"/>
                  <a:pt x="1539662" y="455327"/>
                </a:cubicBezTo>
                <a:cubicBezTo>
                  <a:pt x="1539662" y="455327"/>
                  <a:pt x="1539662" y="455327"/>
                  <a:pt x="1539662" y="455327"/>
                </a:cubicBezTo>
                <a:cubicBezTo>
                  <a:pt x="1530274" y="457674"/>
                  <a:pt x="1523233" y="460021"/>
                  <a:pt x="1513845" y="462368"/>
                </a:cubicBezTo>
                <a:cubicBezTo>
                  <a:pt x="1506804" y="464715"/>
                  <a:pt x="1497416" y="467062"/>
                  <a:pt x="1490375" y="469409"/>
                </a:cubicBezTo>
                <a:cubicBezTo>
                  <a:pt x="1480986" y="471756"/>
                  <a:pt x="1473945" y="474103"/>
                  <a:pt x="1464557" y="476450"/>
                </a:cubicBezTo>
                <a:cubicBezTo>
                  <a:pt x="1459863" y="478797"/>
                  <a:pt x="1455169" y="478797"/>
                  <a:pt x="1450475" y="481145"/>
                </a:cubicBezTo>
                <a:cubicBezTo>
                  <a:pt x="1452822" y="478797"/>
                  <a:pt x="1455169" y="476450"/>
                  <a:pt x="1457516" y="474103"/>
                </a:cubicBezTo>
                <a:cubicBezTo>
                  <a:pt x="1466904" y="462368"/>
                  <a:pt x="1473945" y="455327"/>
                  <a:pt x="1478639" y="450633"/>
                </a:cubicBezTo>
                <a:close/>
                <a:moveTo>
                  <a:pt x="1722732" y="269910"/>
                </a:moveTo>
                <a:cubicBezTo>
                  <a:pt x="1732120" y="267563"/>
                  <a:pt x="1741508" y="267563"/>
                  <a:pt x="1750897" y="265216"/>
                </a:cubicBezTo>
                <a:cubicBezTo>
                  <a:pt x="1757938" y="262869"/>
                  <a:pt x="1764979" y="262869"/>
                  <a:pt x="1774367" y="260522"/>
                </a:cubicBezTo>
                <a:cubicBezTo>
                  <a:pt x="1783755" y="258175"/>
                  <a:pt x="1793144" y="258175"/>
                  <a:pt x="1802532" y="255828"/>
                </a:cubicBezTo>
                <a:cubicBezTo>
                  <a:pt x="1809573" y="255828"/>
                  <a:pt x="1818961" y="253481"/>
                  <a:pt x="1826002" y="253481"/>
                </a:cubicBezTo>
                <a:cubicBezTo>
                  <a:pt x="1835390" y="251134"/>
                  <a:pt x="1844778" y="251134"/>
                  <a:pt x="1854167" y="251134"/>
                </a:cubicBezTo>
                <a:cubicBezTo>
                  <a:pt x="1861208" y="251134"/>
                  <a:pt x="1870596" y="248787"/>
                  <a:pt x="1877637" y="248787"/>
                </a:cubicBezTo>
                <a:cubicBezTo>
                  <a:pt x="1887025" y="248787"/>
                  <a:pt x="1896414" y="246440"/>
                  <a:pt x="1908149" y="246440"/>
                </a:cubicBezTo>
                <a:cubicBezTo>
                  <a:pt x="1915190" y="246440"/>
                  <a:pt x="1924578" y="244093"/>
                  <a:pt x="1931619" y="244093"/>
                </a:cubicBezTo>
                <a:cubicBezTo>
                  <a:pt x="1941007" y="244093"/>
                  <a:pt x="1952743" y="241746"/>
                  <a:pt x="1962131" y="241746"/>
                </a:cubicBezTo>
                <a:cubicBezTo>
                  <a:pt x="1969172" y="241746"/>
                  <a:pt x="1978560" y="241746"/>
                  <a:pt x="1985601" y="239399"/>
                </a:cubicBezTo>
                <a:cubicBezTo>
                  <a:pt x="1997336" y="239399"/>
                  <a:pt x="2006725" y="239399"/>
                  <a:pt x="2018460" y="237052"/>
                </a:cubicBezTo>
                <a:cubicBezTo>
                  <a:pt x="2025501" y="237052"/>
                  <a:pt x="2032542" y="237052"/>
                  <a:pt x="2039583" y="237052"/>
                </a:cubicBezTo>
                <a:cubicBezTo>
                  <a:pt x="2058360" y="237052"/>
                  <a:pt x="2074789" y="237052"/>
                  <a:pt x="2093565" y="237052"/>
                </a:cubicBezTo>
                <a:cubicBezTo>
                  <a:pt x="2117036" y="237052"/>
                  <a:pt x="2140506" y="237052"/>
                  <a:pt x="2163977" y="237052"/>
                </a:cubicBezTo>
                <a:cubicBezTo>
                  <a:pt x="2171018" y="237052"/>
                  <a:pt x="2175712" y="237052"/>
                  <a:pt x="2182753" y="237052"/>
                </a:cubicBezTo>
                <a:cubicBezTo>
                  <a:pt x="2199183" y="237052"/>
                  <a:pt x="2217959" y="239399"/>
                  <a:pt x="2234388" y="239399"/>
                </a:cubicBezTo>
                <a:cubicBezTo>
                  <a:pt x="2241429" y="239399"/>
                  <a:pt x="2250818" y="241746"/>
                  <a:pt x="2257859" y="241746"/>
                </a:cubicBezTo>
                <a:cubicBezTo>
                  <a:pt x="2274288" y="241746"/>
                  <a:pt x="2288370" y="244093"/>
                  <a:pt x="2304800" y="246440"/>
                </a:cubicBezTo>
                <a:cubicBezTo>
                  <a:pt x="2314188" y="246440"/>
                  <a:pt x="2323576" y="248787"/>
                  <a:pt x="2332964" y="248787"/>
                </a:cubicBezTo>
                <a:cubicBezTo>
                  <a:pt x="2340005" y="248787"/>
                  <a:pt x="2347047" y="251134"/>
                  <a:pt x="2354088" y="251134"/>
                </a:cubicBezTo>
                <a:cubicBezTo>
                  <a:pt x="2354088" y="251134"/>
                  <a:pt x="2354088" y="251134"/>
                  <a:pt x="2354088" y="253481"/>
                </a:cubicBezTo>
                <a:cubicBezTo>
                  <a:pt x="2354088" y="260522"/>
                  <a:pt x="2358782" y="267563"/>
                  <a:pt x="2363476" y="269910"/>
                </a:cubicBezTo>
                <a:cubicBezTo>
                  <a:pt x="2358782" y="276951"/>
                  <a:pt x="2356435" y="286340"/>
                  <a:pt x="2351741" y="293381"/>
                </a:cubicBezTo>
                <a:cubicBezTo>
                  <a:pt x="2349394" y="298075"/>
                  <a:pt x="2347047" y="302769"/>
                  <a:pt x="2344699" y="307463"/>
                </a:cubicBezTo>
                <a:cubicBezTo>
                  <a:pt x="2340005" y="316851"/>
                  <a:pt x="2335311" y="326239"/>
                  <a:pt x="2330617" y="335628"/>
                </a:cubicBezTo>
                <a:cubicBezTo>
                  <a:pt x="2328270" y="340322"/>
                  <a:pt x="2325923" y="345016"/>
                  <a:pt x="2323576" y="349710"/>
                </a:cubicBezTo>
                <a:cubicBezTo>
                  <a:pt x="2318882" y="359098"/>
                  <a:pt x="2314188" y="370833"/>
                  <a:pt x="2309494" y="380222"/>
                </a:cubicBezTo>
                <a:cubicBezTo>
                  <a:pt x="2307147" y="384916"/>
                  <a:pt x="2304800" y="389610"/>
                  <a:pt x="2304800" y="394304"/>
                </a:cubicBezTo>
                <a:cubicBezTo>
                  <a:pt x="2295412" y="394304"/>
                  <a:pt x="2283676" y="391957"/>
                  <a:pt x="2274288" y="391957"/>
                </a:cubicBezTo>
                <a:cubicBezTo>
                  <a:pt x="2255512" y="389610"/>
                  <a:pt x="2234388" y="389610"/>
                  <a:pt x="2215612" y="389610"/>
                </a:cubicBezTo>
                <a:cubicBezTo>
                  <a:pt x="2203877" y="389610"/>
                  <a:pt x="2192141" y="387263"/>
                  <a:pt x="2180406" y="387263"/>
                </a:cubicBezTo>
                <a:cubicBezTo>
                  <a:pt x="2149895" y="387263"/>
                  <a:pt x="2117036" y="384916"/>
                  <a:pt x="2086524" y="384916"/>
                </a:cubicBezTo>
                <a:cubicBezTo>
                  <a:pt x="2067748" y="384916"/>
                  <a:pt x="2051319" y="384916"/>
                  <a:pt x="2032542" y="384916"/>
                </a:cubicBezTo>
                <a:cubicBezTo>
                  <a:pt x="2025501" y="384916"/>
                  <a:pt x="2020807" y="384916"/>
                  <a:pt x="2013766" y="384916"/>
                </a:cubicBezTo>
                <a:cubicBezTo>
                  <a:pt x="2002031" y="384916"/>
                  <a:pt x="1990295" y="384916"/>
                  <a:pt x="1978560" y="384916"/>
                </a:cubicBezTo>
                <a:cubicBezTo>
                  <a:pt x="1971519" y="384916"/>
                  <a:pt x="1964478" y="384916"/>
                  <a:pt x="1957437" y="384916"/>
                </a:cubicBezTo>
                <a:cubicBezTo>
                  <a:pt x="1945702" y="384916"/>
                  <a:pt x="1936313" y="384916"/>
                  <a:pt x="1924578" y="387263"/>
                </a:cubicBezTo>
                <a:cubicBezTo>
                  <a:pt x="1919884" y="387263"/>
                  <a:pt x="1915190" y="387263"/>
                  <a:pt x="1912843" y="387263"/>
                </a:cubicBezTo>
                <a:cubicBezTo>
                  <a:pt x="1908149" y="384916"/>
                  <a:pt x="1903455" y="380222"/>
                  <a:pt x="1898761" y="377874"/>
                </a:cubicBezTo>
                <a:cubicBezTo>
                  <a:pt x="1896414" y="375527"/>
                  <a:pt x="1891719" y="373180"/>
                  <a:pt x="1889372" y="370833"/>
                </a:cubicBezTo>
                <a:cubicBezTo>
                  <a:pt x="1882331" y="366139"/>
                  <a:pt x="1872943" y="361445"/>
                  <a:pt x="1865902" y="356751"/>
                </a:cubicBezTo>
                <a:cubicBezTo>
                  <a:pt x="1861208" y="354404"/>
                  <a:pt x="1858861" y="352057"/>
                  <a:pt x="1854167" y="349710"/>
                </a:cubicBezTo>
                <a:cubicBezTo>
                  <a:pt x="1847125" y="345016"/>
                  <a:pt x="1840084" y="340322"/>
                  <a:pt x="1833043" y="337975"/>
                </a:cubicBezTo>
                <a:cubicBezTo>
                  <a:pt x="1828349" y="335628"/>
                  <a:pt x="1826002" y="333281"/>
                  <a:pt x="1821308" y="330934"/>
                </a:cubicBezTo>
                <a:cubicBezTo>
                  <a:pt x="1814267" y="326239"/>
                  <a:pt x="1807226" y="323892"/>
                  <a:pt x="1800185" y="319198"/>
                </a:cubicBezTo>
                <a:cubicBezTo>
                  <a:pt x="1795491" y="316851"/>
                  <a:pt x="1793144" y="314504"/>
                  <a:pt x="1788449" y="314504"/>
                </a:cubicBezTo>
                <a:cubicBezTo>
                  <a:pt x="1781408" y="312157"/>
                  <a:pt x="1774367" y="307463"/>
                  <a:pt x="1767326" y="305116"/>
                </a:cubicBezTo>
                <a:cubicBezTo>
                  <a:pt x="1762632" y="302769"/>
                  <a:pt x="1757938" y="300422"/>
                  <a:pt x="1753244" y="300422"/>
                </a:cubicBezTo>
                <a:cubicBezTo>
                  <a:pt x="1746203" y="298075"/>
                  <a:pt x="1741508" y="295728"/>
                  <a:pt x="1734467" y="293381"/>
                </a:cubicBezTo>
                <a:cubicBezTo>
                  <a:pt x="1729773" y="291034"/>
                  <a:pt x="1725079" y="291034"/>
                  <a:pt x="1720385" y="288687"/>
                </a:cubicBezTo>
                <a:cubicBezTo>
                  <a:pt x="1713344" y="286340"/>
                  <a:pt x="1708650" y="283993"/>
                  <a:pt x="1701609" y="281646"/>
                </a:cubicBezTo>
                <a:cubicBezTo>
                  <a:pt x="1696915" y="279299"/>
                  <a:pt x="1692220" y="279299"/>
                  <a:pt x="1687526" y="276951"/>
                </a:cubicBezTo>
                <a:cubicBezTo>
                  <a:pt x="1687526" y="276951"/>
                  <a:pt x="1687526" y="276951"/>
                  <a:pt x="1687526" y="276951"/>
                </a:cubicBezTo>
                <a:cubicBezTo>
                  <a:pt x="1687526" y="274604"/>
                  <a:pt x="1687526" y="274604"/>
                  <a:pt x="1687526" y="272257"/>
                </a:cubicBezTo>
                <a:cubicBezTo>
                  <a:pt x="1687526" y="272257"/>
                  <a:pt x="1687526" y="269910"/>
                  <a:pt x="1687526" y="269910"/>
                </a:cubicBezTo>
                <a:cubicBezTo>
                  <a:pt x="1692220" y="269910"/>
                  <a:pt x="1696915" y="267563"/>
                  <a:pt x="1699262" y="267563"/>
                </a:cubicBezTo>
                <a:cubicBezTo>
                  <a:pt x="1708650" y="274604"/>
                  <a:pt x="1715691" y="272257"/>
                  <a:pt x="1722732" y="269910"/>
                </a:cubicBezTo>
                <a:close/>
                <a:moveTo>
                  <a:pt x="2419805" y="183070"/>
                </a:moveTo>
                <a:cubicBezTo>
                  <a:pt x="2419805" y="180723"/>
                  <a:pt x="2417458" y="176028"/>
                  <a:pt x="2417458" y="173681"/>
                </a:cubicBezTo>
                <a:cubicBezTo>
                  <a:pt x="2417458" y="173681"/>
                  <a:pt x="2417458" y="173681"/>
                  <a:pt x="2417458" y="173681"/>
                </a:cubicBezTo>
                <a:cubicBezTo>
                  <a:pt x="2419805" y="168987"/>
                  <a:pt x="2422152" y="164293"/>
                  <a:pt x="2426846" y="159599"/>
                </a:cubicBezTo>
                <a:cubicBezTo>
                  <a:pt x="2429193" y="157252"/>
                  <a:pt x="2431540" y="154905"/>
                  <a:pt x="2431540" y="150211"/>
                </a:cubicBezTo>
                <a:cubicBezTo>
                  <a:pt x="2433887" y="145517"/>
                  <a:pt x="2436234" y="143170"/>
                  <a:pt x="2438581" y="138476"/>
                </a:cubicBezTo>
                <a:cubicBezTo>
                  <a:pt x="2440928" y="136129"/>
                  <a:pt x="2443275" y="133782"/>
                  <a:pt x="2443275" y="129088"/>
                </a:cubicBezTo>
                <a:cubicBezTo>
                  <a:pt x="2445622" y="126741"/>
                  <a:pt x="2447970" y="122046"/>
                  <a:pt x="2450317" y="119699"/>
                </a:cubicBezTo>
                <a:cubicBezTo>
                  <a:pt x="2452664" y="117352"/>
                  <a:pt x="2455011" y="115005"/>
                  <a:pt x="2457358" y="112658"/>
                </a:cubicBezTo>
                <a:cubicBezTo>
                  <a:pt x="2459705" y="110311"/>
                  <a:pt x="2462052" y="105617"/>
                  <a:pt x="2464399" y="103270"/>
                </a:cubicBezTo>
                <a:cubicBezTo>
                  <a:pt x="2464399" y="103270"/>
                  <a:pt x="2466746" y="100923"/>
                  <a:pt x="2466746" y="100923"/>
                </a:cubicBezTo>
                <a:cubicBezTo>
                  <a:pt x="2466746" y="100923"/>
                  <a:pt x="2469093" y="100923"/>
                  <a:pt x="2469093" y="103270"/>
                </a:cubicBezTo>
                <a:cubicBezTo>
                  <a:pt x="2469093" y="105617"/>
                  <a:pt x="2466746" y="107964"/>
                  <a:pt x="2466746" y="110311"/>
                </a:cubicBezTo>
                <a:cubicBezTo>
                  <a:pt x="2466746" y="112658"/>
                  <a:pt x="2464399" y="115005"/>
                  <a:pt x="2464399" y="117352"/>
                </a:cubicBezTo>
                <a:cubicBezTo>
                  <a:pt x="2462052" y="119699"/>
                  <a:pt x="2462052" y="122046"/>
                  <a:pt x="2459705" y="124393"/>
                </a:cubicBezTo>
                <a:cubicBezTo>
                  <a:pt x="2459705" y="126741"/>
                  <a:pt x="2457358" y="129088"/>
                  <a:pt x="2457358" y="131435"/>
                </a:cubicBezTo>
                <a:cubicBezTo>
                  <a:pt x="2457358" y="133782"/>
                  <a:pt x="2455011" y="136129"/>
                  <a:pt x="2452664" y="140823"/>
                </a:cubicBezTo>
                <a:cubicBezTo>
                  <a:pt x="2452664" y="143170"/>
                  <a:pt x="2450317" y="145517"/>
                  <a:pt x="2450317" y="147864"/>
                </a:cubicBezTo>
                <a:cubicBezTo>
                  <a:pt x="2450317" y="150211"/>
                  <a:pt x="2447970" y="154905"/>
                  <a:pt x="2447970" y="157252"/>
                </a:cubicBezTo>
                <a:cubicBezTo>
                  <a:pt x="2447970" y="159599"/>
                  <a:pt x="2445622" y="161946"/>
                  <a:pt x="2445622" y="166640"/>
                </a:cubicBezTo>
                <a:cubicBezTo>
                  <a:pt x="2443275" y="168987"/>
                  <a:pt x="2443275" y="173681"/>
                  <a:pt x="2440928" y="176028"/>
                </a:cubicBezTo>
                <a:cubicBezTo>
                  <a:pt x="2440928" y="178376"/>
                  <a:pt x="2438581" y="180723"/>
                  <a:pt x="2438581" y="185417"/>
                </a:cubicBezTo>
                <a:cubicBezTo>
                  <a:pt x="2436234" y="190111"/>
                  <a:pt x="2436234" y="192458"/>
                  <a:pt x="2433887" y="197152"/>
                </a:cubicBezTo>
                <a:cubicBezTo>
                  <a:pt x="2433887" y="199499"/>
                  <a:pt x="2431540" y="204193"/>
                  <a:pt x="2431540" y="206540"/>
                </a:cubicBezTo>
                <a:cubicBezTo>
                  <a:pt x="2431540" y="206540"/>
                  <a:pt x="2431540" y="208887"/>
                  <a:pt x="2431540" y="208887"/>
                </a:cubicBezTo>
                <a:cubicBezTo>
                  <a:pt x="2429193" y="208887"/>
                  <a:pt x="2429193" y="208887"/>
                  <a:pt x="2426846" y="208887"/>
                </a:cubicBezTo>
                <a:cubicBezTo>
                  <a:pt x="2426846" y="204193"/>
                  <a:pt x="2424499" y="201846"/>
                  <a:pt x="2424499" y="197152"/>
                </a:cubicBezTo>
                <a:cubicBezTo>
                  <a:pt x="2422152" y="190111"/>
                  <a:pt x="2422152" y="185417"/>
                  <a:pt x="2419805" y="183070"/>
                </a:cubicBezTo>
                <a:close/>
                <a:moveTo>
                  <a:pt x="2513687" y="227664"/>
                </a:moveTo>
                <a:cubicBezTo>
                  <a:pt x="2527769" y="227664"/>
                  <a:pt x="2541851" y="227664"/>
                  <a:pt x="2555934" y="230011"/>
                </a:cubicBezTo>
                <a:cubicBezTo>
                  <a:pt x="2565322" y="230011"/>
                  <a:pt x="2574710" y="232358"/>
                  <a:pt x="2581751" y="232358"/>
                </a:cubicBezTo>
                <a:cubicBezTo>
                  <a:pt x="2595833" y="232358"/>
                  <a:pt x="2607569" y="234705"/>
                  <a:pt x="2621651" y="234705"/>
                </a:cubicBezTo>
                <a:cubicBezTo>
                  <a:pt x="2631039" y="234705"/>
                  <a:pt x="2640427" y="237052"/>
                  <a:pt x="2647469" y="237052"/>
                </a:cubicBezTo>
                <a:cubicBezTo>
                  <a:pt x="2656857" y="237052"/>
                  <a:pt x="2666245" y="239399"/>
                  <a:pt x="2675633" y="239399"/>
                </a:cubicBezTo>
                <a:cubicBezTo>
                  <a:pt x="2666245" y="239399"/>
                  <a:pt x="2656857" y="239399"/>
                  <a:pt x="2647469" y="239399"/>
                </a:cubicBezTo>
                <a:cubicBezTo>
                  <a:pt x="2623998" y="239399"/>
                  <a:pt x="2602875" y="239399"/>
                  <a:pt x="2579404" y="239399"/>
                </a:cubicBezTo>
                <a:cubicBezTo>
                  <a:pt x="2572363" y="239399"/>
                  <a:pt x="2562975" y="239399"/>
                  <a:pt x="2555934" y="239399"/>
                </a:cubicBezTo>
                <a:cubicBezTo>
                  <a:pt x="2541851" y="239399"/>
                  <a:pt x="2525422" y="239399"/>
                  <a:pt x="2511340" y="241746"/>
                </a:cubicBezTo>
                <a:cubicBezTo>
                  <a:pt x="2501952" y="241746"/>
                  <a:pt x="2492563" y="244093"/>
                  <a:pt x="2483175" y="244093"/>
                </a:cubicBezTo>
                <a:cubicBezTo>
                  <a:pt x="2469093" y="244093"/>
                  <a:pt x="2457358" y="246440"/>
                  <a:pt x="2443275" y="246440"/>
                </a:cubicBezTo>
                <a:cubicBezTo>
                  <a:pt x="2440928" y="246440"/>
                  <a:pt x="2438581" y="246440"/>
                  <a:pt x="2433887" y="246440"/>
                </a:cubicBezTo>
                <a:cubicBezTo>
                  <a:pt x="2433887" y="244093"/>
                  <a:pt x="2433887" y="241746"/>
                  <a:pt x="2431540" y="239399"/>
                </a:cubicBezTo>
                <a:cubicBezTo>
                  <a:pt x="2431540" y="239399"/>
                  <a:pt x="2431540" y="239399"/>
                  <a:pt x="2431540" y="239399"/>
                </a:cubicBezTo>
                <a:cubicBezTo>
                  <a:pt x="2436234" y="237052"/>
                  <a:pt x="2440928" y="230011"/>
                  <a:pt x="2440928" y="222969"/>
                </a:cubicBezTo>
                <a:cubicBezTo>
                  <a:pt x="2457358" y="222969"/>
                  <a:pt x="2471440" y="222969"/>
                  <a:pt x="2487869" y="222969"/>
                </a:cubicBezTo>
                <a:cubicBezTo>
                  <a:pt x="2499605" y="227664"/>
                  <a:pt x="2506646" y="227664"/>
                  <a:pt x="2513687" y="227664"/>
                </a:cubicBezTo>
                <a:close/>
                <a:moveTo>
                  <a:pt x="2839926" y="309810"/>
                </a:moveTo>
                <a:cubicBezTo>
                  <a:pt x="2854008" y="316851"/>
                  <a:pt x="2865744" y="323892"/>
                  <a:pt x="2879826" y="330934"/>
                </a:cubicBezTo>
                <a:cubicBezTo>
                  <a:pt x="2889214" y="335628"/>
                  <a:pt x="2900949" y="342669"/>
                  <a:pt x="2910338" y="347363"/>
                </a:cubicBezTo>
                <a:cubicBezTo>
                  <a:pt x="2922073" y="354404"/>
                  <a:pt x="2933808" y="361445"/>
                  <a:pt x="2945543" y="368486"/>
                </a:cubicBezTo>
                <a:cubicBezTo>
                  <a:pt x="2929114" y="368486"/>
                  <a:pt x="2910338" y="368486"/>
                  <a:pt x="2891561" y="368486"/>
                </a:cubicBezTo>
                <a:cubicBezTo>
                  <a:pt x="2884520" y="368486"/>
                  <a:pt x="2877479" y="368486"/>
                  <a:pt x="2870438" y="368486"/>
                </a:cubicBezTo>
                <a:cubicBezTo>
                  <a:pt x="2856355" y="368486"/>
                  <a:pt x="2844620" y="368486"/>
                  <a:pt x="2830538" y="370833"/>
                </a:cubicBezTo>
                <a:cubicBezTo>
                  <a:pt x="2823497" y="370833"/>
                  <a:pt x="2816456" y="370833"/>
                  <a:pt x="2809415" y="373180"/>
                </a:cubicBezTo>
                <a:cubicBezTo>
                  <a:pt x="2797679" y="373180"/>
                  <a:pt x="2783597" y="375527"/>
                  <a:pt x="2769515" y="375527"/>
                </a:cubicBezTo>
                <a:cubicBezTo>
                  <a:pt x="2762474" y="375527"/>
                  <a:pt x="2755433" y="377874"/>
                  <a:pt x="2748391" y="377874"/>
                </a:cubicBezTo>
                <a:cubicBezTo>
                  <a:pt x="2736656" y="377874"/>
                  <a:pt x="2722574" y="380222"/>
                  <a:pt x="2710839" y="380222"/>
                </a:cubicBezTo>
                <a:cubicBezTo>
                  <a:pt x="2703797" y="380222"/>
                  <a:pt x="2696756" y="382569"/>
                  <a:pt x="2689715" y="382569"/>
                </a:cubicBezTo>
                <a:cubicBezTo>
                  <a:pt x="2675633" y="384916"/>
                  <a:pt x="2663898" y="384916"/>
                  <a:pt x="2649816" y="387263"/>
                </a:cubicBezTo>
                <a:cubicBezTo>
                  <a:pt x="2642774" y="387263"/>
                  <a:pt x="2635733" y="389610"/>
                  <a:pt x="2628692" y="389610"/>
                </a:cubicBezTo>
                <a:cubicBezTo>
                  <a:pt x="2614610" y="391957"/>
                  <a:pt x="2602875" y="391957"/>
                  <a:pt x="2588792" y="394304"/>
                </a:cubicBezTo>
                <a:cubicBezTo>
                  <a:pt x="2581751" y="394304"/>
                  <a:pt x="2574710" y="396651"/>
                  <a:pt x="2570016" y="396651"/>
                </a:cubicBezTo>
                <a:cubicBezTo>
                  <a:pt x="2555934" y="398998"/>
                  <a:pt x="2541851" y="401345"/>
                  <a:pt x="2527769" y="403692"/>
                </a:cubicBezTo>
                <a:cubicBezTo>
                  <a:pt x="2520728" y="403692"/>
                  <a:pt x="2516034" y="406039"/>
                  <a:pt x="2508993" y="406039"/>
                </a:cubicBezTo>
                <a:cubicBezTo>
                  <a:pt x="2501952" y="408386"/>
                  <a:pt x="2492563" y="408386"/>
                  <a:pt x="2485522" y="410733"/>
                </a:cubicBezTo>
                <a:cubicBezTo>
                  <a:pt x="2483175" y="403692"/>
                  <a:pt x="2478481" y="396651"/>
                  <a:pt x="2471440" y="396651"/>
                </a:cubicBezTo>
                <a:cubicBezTo>
                  <a:pt x="2471440" y="396651"/>
                  <a:pt x="2471440" y="396651"/>
                  <a:pt x="2473787" y="396651"/>
                </a:cubicBezTo>
                <a:cubicBezTo>
                  <a:pt x="2478481" y="391957"/>
                  <a:pt x="2485522" y="387263"/>
                  <a:pt x="2490216" y="382569"/>
                </a:cubicBezTo>
                <a:cubicBezTo>
                  <a:pt x="2494910" y="377874"/>
                  <a:pt x="2499605" y="375527"/>
                  <a:pt x="2504299" y="370833"/>
                </a:cubicBezTo>
                <a:cubicBezTo>
                  <a:pt x="2508993" y="366139"/>
                  <a:pt x="2516034" y="361445"/>
                  <a:pt x="2520728" y="356751"/>
                </a:cubicBezTo>
                <a:cubicBezTo>
                  <a:pt x="2525422" y="352057"/>
                  <a:pt x="2530116" y="349710"/>
                  <a:pt x="2534810" y="347363"/>
                </a:cubicBezTo>
                <a:cubicBezTo>
                  <a:pt x="2539504" y="342669"/>
                  <a:pt x="2546545" y="337975"/>
                  <a:pt x="2551239" y="335628"/>
                </a:cubicBezTo>
                <a:cubicBezTo>
                  <a:pt x="2555934" y="333281"/>
                  <a:pt x="2560628" y="328586"/>
                  <a:pt x="2565322" y="326239"/>
                </a:cubicBezTo>
                <a:cubicBezTo>
                  <a:pt x="2570016" y="321545"/>
                  <a:pt x="2577057" y="319198"/>
                  <a:pt x="2581751" y="314504"/>
                </a:cubicBezTo>
                <a:cubicBezTo>
                  <a:pt x="2586445" y="309810"/>
                  <a:pt x="2593486" y="307463"/>
                  <a:pt x="2598180" y="302769"/>
                </a:cubicBezTo>
                <a:cubicBezTo>
                  <a:pt x="2602875" y="300422"/>
                  <a:pt x="2607569" y="295728"/>
                  <a:pt x="2612263" y="293381"/>
                </a:cubicBezTo>
                <a:cubicBezTo>
                  <a:pt x="2635733" y="276951"/>
                  <a:pt x="2661551" y="262869"/>
                  <a:pt x="2685021" y="248787"/>
                </a:cubicBezTo>
                <a:cubicBezTo>
                  <a:pt x="2687368" y="253481"/>
                  <a:pt x="2694409" y="258175"/>
                  <a:pt x="2701450" y="258175"/>
                </a:cubicBezTo>
                <a:cubicBezTo>
                  <a:pt x="2708492" y="258175"/>
                  <a:pt x="2715533" y="253481"/>
                  <a:pt x="2720227" y="246440"/>
                </a:cubicBezTo>
                <a:cubicBezTo>
                  <a:pt x="2753086" y="260522"/>
                  <a:pt x="2783597" y="276951"/>
                  <a:pt x="2816456" y="293381"/>
                </a:cubicBezTo>
                <a:cubicBezTo>
                  <a:pt x="2823497" y="302769"/>
                  <a:pt x="2830538" y="305116"/>
                  <a:pt x="2839926" y="309810"/>
                </a:cubicBezTo>
                <a:close/>
                <a:moveTo>
                  <a:pt x="3055854" y="359098"/>
                </a:moveTo>
                <a:cubicBezTo>
                  <a:pt x="3062896" y="356751"/>
                  <a:pt x="3069937" y="352057"/>
                  <a:pt x="3076978" y="349710"/>
                </a:cubicBezTo>
                <a:cubicBezTo>
                  <a:pt x="3086366" y="347363"/>
                  <a:pt x="3093407" y="342669"/>
                  <a:pt x="3102795" y="340322"/>
                </a:cubicBezTo>
                <a:cubicBezTo>
                  <a:pt x="3109837" y="337975"/>
                  <a:pt x="3116878" y="335628"/>
                  <a:pt x="3123919" y="333281"/>
                </a:cubicBezTo>
                <a:cubicBezTo>
                  <a:pt x="3133307" y="330934"/>
                  <a:pt x="3142695" y="328586"/>
                  <a:pt x="3149736" y="326239"/>
                </a:cubicBezTo>
                <a:cubicBezTo>
                  <a:pt x="3156778" y="323892"/>
                  <a:pt x="3163819" y="321545"/>
                  <a:pt x="3170860" y="319198"/>
                </a:cubicBezTo>
                <a:cubicBezTo>
                  <a:pt x="3180248" y="316851"/>
                  <a:pt x="3189636" y="314504"/>
                  <a:pt x="3199024" y="312157"/>
                </a:cubicBezTo>
                <a:cubicBezTo>
                  <a:pt x="3206066" y="309810"/>
                  <a:pt x="3213106" y="309810"/>
                  <a:pt x="3217801" y="307463"/>
                </a:cubicBezTo>
                <a:cubicBezTo>
                  <a:pt x="3222495" y="307463"/>
                  <a:pt x="3227189" y="305116"/>
                  <a:pt x="3231883" y="305116"/>
                </a:cubicBezTo>
                <a:cubicBezTo>
                  <a:pt x="3236577" y="307463"/>
                  <a:pt x="3241271" y="309810"/>
                  <a:pt x="3243618" y="312157"/>
                </a:cubicBezTo>
                <a:cubicBezTo>
                  <a:pt x="3257701" y="319198"/>
                  <a:pt x="3271783" y="328586"/>
                  <a:pt x="3283518" y="335628"/>
                </a:cubicBezTo>
                <a:cubicBezTo>
                  <a:pt x="3292906" y="340322"/>
                  <a:pt x="3302294" y="347363"/>
                  <a:pt x="3309336" y="352057"/>
                </a:cubicBezTo>
                <a:cubicBezTo>
                  <a:pt x="3323418" y="359098"/>
                  <a:pt x="3335153" y="368486"/>
                  <a:pt x="3349235" y="375527"/>
                </a:cubicBezTo>
                <a:cubicBezTo>
                  <a:pt x="3358624" y="382569"/>
                  <a:pt x="3368012" y="387263"/>
                  <a:pt x="3377400" y="394304"/>
                </a:cubicBezTo>
                <a:cubicBezTo>
                  <a:pt x="3384441" y="398998"/>
                  <a:pt x="3391482" y="403692"/>
                  <a:pt x="3400870" y="408386"/>
                </a:cubicBezTo>
                <a:cubicBezTo>
                  <a:pt x="3400870" y="410733"/>
                  <a:pt x="3398523" y="410733"/>
                  <a:pt x="3398523" y="413080"/>
                </a:cubicBezTo>
                <a:cubicBezTo>
                  <a:pt x="3393829" y="413080"/>
                  <a:pt x="3389135" y="410733"/>
                  <a:pt x="3384441" y="410733"/>
                </a:cubicBezTo>
                <a:cubicBezTo>
                  <a:pt x="3377400" y="408386"/>
                  <a:pt x="3368012" y="408386"/>
                  <a:pt x="3360970" y="406039"/>
                </a:cubicBezTo>
                <a:cubicBezTo>
                  <a:pt x="3349235" y="403692"/>
                  <a:pt x="3339847" y="401345"/>
                  <a:pt x="3328112" y="398998"/>
                </a:cubicBezTo>
                <a:cubicBezTo>
                  <a:pt x="3321071" y="396651"/>
                  <a:pt x="3311683" y="396651"/>
                  <a:pt x="3304641" y="394304"/>
                </a:cubicBezTo>
                <a:cubicBezTo>
                  <a:pt x="3292906" y="391957"/>
                  <a:pt x="3281171" y="391957"/>
                  <a:pt x="3271783" y="389610"/>
                </a:cubicBezTo>
                <a:cubicBezTo>
                  <a:pt x="3264742" y="387263"/>
                  <a:pt x="3255353" y="387263"/>
                  <a:pt x="3248312" y="384916"/>
                </a:cubicBezTo>
                <a:cubicBezTo>
                  <a:pt x="3236577" y="382569"/>
                  <a:pt x="3224842" y="382569"/>
                  <a:pt x="3213106" y="380222"/>
                </a:cubicBezTo>
                <a:cubicBezTo>
                  <a:pt x="3206066" y="380222"/>
                  <a:pt x="3196677" y="377874"/>
                  <a:pt x="3189636" y="377874"/>
                </a:cubicBezTo>
                <a:cubicBezTo>
                  <a:pt x="3177901" y="375527"/>
                  <a:pt x="3166166" y="375527"/>
                  <a:pt x="3154430" y="375527"/>
                </a:cubicBezTo>
                <a:cubicBezTo>
                  <a:pt x="3147389" y="375527"/>
                  <a:pt x="3138001" y="373180"/>
                  <a:pt x="3130960" y="373180"/>
                </a:cubicBezTo>
                <a:cubicBezTo>
                  <a:pt x="3119225" y="373180"/>
                  <a:pt x="3105143" y="370833"/>
                  <a:pt x="3093407" y="370833"/>
                </a:cubicBezTo>
                <a:cubicBezTo>
                  <a:pt x="3086366" y="370833"/>
                  <a:pt x="3079325" y="370833"/>
                  <a:pt x="3072284" y="368486"/>
                </a:cubicBezTo>
                <a:cubicBezTo>
                  <a:pt x="3058202" y="368486"/>
                  <a:pt x="3046466" y="368486"/>
                  <a:pt x="3032384" y="366139"/>
                </a:cubicBezTo>
                <a:cubicBezTo>
                  <a:pt x="3030037" y="366139"/>
                  <a:pt x="3030037" y="366139"/>
                  <a:pt x="3027690" y="366139"/>
                </a:cubicBezTo>
                <a:cubicBezTo>
                  <a:pt x="3030037" y="366139"/>
                  <a:pt x="3030037" y="363792"/>
                  <a:pt x="3032384" y="363792"/>
                </a:cubicBezTo>
                <a:cubicBezTo>
                  <a:pt x="3039425" y="366139"/>
                  <a:pt x="3046466" y="363792"/>
                  <a:pt x="3055854" y="359098"/>
                </a:cubicBezTo>
                <a:close/>
                <a:moveTo>
                  <a:pt x="3424341" y="460021"/>
                </a:moveTo>
                <a:cubicBezTo>
                  <a:pt x="3424341" y="464715"/>
                  <a:pt x="3424341" y="469409"/>
                  <a:pt x="3424341" y="474103"/>
                </a:cubicBezTo>
                <a:cubicBezTo>
                  <a:pt x="3400870" y="467062"/>
                  <a:pt x="3379747" y="460021"/>
                  <a:pt x="3356276" y="455327"/>
                </a:cubicBezTo>
                <a:cubicBezTo>
                  <a:pt x="3325765" y="448286"/>
                  <a:pt x="3295253" y="441245"/>
                  <a:pt x="3264742" y="434204"/>
                </a:cubicBezTo>
                <a:cubicBezTo>
                  <a:pt x="3255353" y="431857"/>
                  <a:pt x="3243618" y="429510"/>
                  <a:pt x="3234230" y="429510"/>
                </a:cubicBezTo>
                <a:cubicBezTo>
                  <a:pt x="3213106" y="424815"/>
                  <a:pt x="3191983" y="420121"/>
                  <a:pt x="3170860" y="417774"/>
                </a:cubicBezTo>
                <a:cubicBezTo>
                  <a:pt x="3159125" y="415427"/>
                  <a:pt x="3147389" y="415427"/>
                  <a:pt x="3135654" y="413080"/>
                </a:cubicBezTo>
                <a:cubicBezTo>
                  <a:pt x="3114531" y="410733"/>
                  <a:pt x="3095754" y="406039"/>
                  <a:pt x="3074631" y="403692"/>
                </a:cubicBezTo>
                <a:cubicBezTo>
                  <a:pt x="3062896" y="401345"/>
                  <a:pt x="3048813" y="401345"/>
                  <a:pt x="3037078" y="398998"/>
                </a:cubicBezTo>
                <a:cubicBezTo>
                  <a:pt x="3022996" y="396651"/>
                  <a:pt x="3011261" y="396651"/>
                  <a:pt x="2997178" y="394304"/>
                </a:cubicBezTo>
                <a:cubicBezTo>
                  <a:pt x="2997178" y="394304"/>
                  <a:pt x="2997178" y="394304"/>
                  <a:pt x="2997178" y="394304"/>
                </a:cubicBezTo>
                <a:cubicBezTo>
                  <a:pt x="2997178" y="391957"/>
                  <a:pt x="2997178" y="389610"/>
                  <a:pt x="2994831" y="387263"/>
                </a:cubicBezTo>
                <a:cubicBezTo>
                  <a:pt x="2997178" y="384916"/>
                  <a:pt x="2999525" y="384916"/>
                  <a:pt x="3001872" y="382569"/>
                </a:cubicBezTo>
                <a:cubicBezTo>
                  <a:pt x="3006567" y="380222"/>
                  <a:pt x="3011261" y="377874"/>
                  <a:pt x="3015955" y="375527"/>
                </a:cubicBezTo>
                <a:cubicBezTo>
                  <a:pt x="3027690" y="375527"/>
                  <a:pt x="3039425" y="375527"/>
                  <a:pt x="3051160" y="377874"/>
                </a:cubicBezTo>
                <a:cubicBezTo>
                  <a:pt x="3055854" y="377874"/>
                  <a:pt x="3060548" y="377874"/>
                  <a:pt x="3065243" y="377874"/>
                </a:cubicBezTo>
                <a:cubicBezTo>
                  <a:pt x="3081672" y="377874"/>
                  <a:pt x="3098101" y="380222"/>
                  <a:pt x="3114531" y="380222"/>
                </a:cubicBezTo>
                <a:cubicBezTo>
                  <a:pt x="3119225" y="380222"/>
                  <a:pt x="3121572" y="380222"/>
                  <a:pt x="3126266" y="380222"/>
                </a:cubicBezTo>
                <a:cubicBezTo>
                  <a:pt x="3142695" y="382569"/>
                  <a:pt x="3159125" y="382569"/>
                  <a:pt x="3175554" y="384916"/>
                </a:cubicBezTo>
                <a:cubicBezTo>
                  <a:pt x="3177901" y="384916"/>
                  <a:pt x="3182595" y="384916"/>
                  <a:pt x="3184942" y="384916"/>
                </a:cubicBezTo>
                <a:cubicBezTo>
                  <a:pt x="3199024" y="387263"/>
                  <a:pt x="3213106" y="387263"/>
                  <a:pt x="3229536" y="389610"/>
                </a:cubicBezTo>
                <a:cubicBezTo>
                  <a:pt x="3234230" y="389610"/>
                  <a:pt x="3238924" y="389610"/>
                  <a:pt x="3243618" y="391957"/>
                </a:cubicBezTo>
                <a:cubicBezTo>
                  <a:pt x="3257701" y="394304"/>
                  <a:pt x="3271783" y="396651"/>
                  <a:pt x="3283518" y="398998"/>
                </a:cubicBezTo>
                <a:cubicBezTo>
                  <a:pt x="3288212" y="398998"/>
                  <a:pt x="3295253" y="401345"/>
                  <a:pt x="3299947" y="401345"/>
                </a:cubicBezTo>
                <a:cubicBezTo>
                  <a:pt x="3311683" y="403692"/>
                  <a:pt x="3321071" y="406039"/>
                  <a:pt x="3332806" y="408386"/>
                </a:cubicBezTo>
                <a:cubicBezTo>
                  <a:pt x="3342194" y="410733"/>
                  <a:pt x="3349235" y="410733"/>
                  <a:pt x="3358624" y="413080"/>
                </a:cubicBezTo>
                <a:cubicBezTo>
                  <a:pt x="3365664" y="415427"/>
                  <a:pt x="3375053" y="415427"/>
                  <a:pt x="3382094" y="417774"/>
                </a:cubicBezTo>
                <a:cubicBezTo>
                  <a:pt x="3386788" y="417774"/>
                  <a:pt x="3391482" y="420121"/>
                  <a:pt x="3396176" y="420121"/>
                </a:cubicBezTo>
                <a:cubicBezTo>
                  <a:pt x="3396176" y="420121"/>
                  <a:pt x="3396176" y="422468"/>
                  <a:pt x="3396176" y="422468"/>
                </a:cubicBezTo>
                <a:cubicBezTo>
                  <a:pt x="3396176" y="434204"/>
                  <a:pt x="3405565" y="443592"/>
                  <a:pt x="3417300" y="443592"/>
                </a:cubicBezTo>
                <a:cubicBezTo>
                  <a:pt x="3417300" y="443592"/>
                  <a:pt x="3417300" y="443592"/>
                  <a:pt x="3417300" y="443592"/>
                </a:cubicBezTo>
                <a:cubicBezTo>
                  <a:pt x="3417300" y="445939"/>
                  <a:pt x="3417300" y="445939"/>
                  <a:pt x="3417300" y="448286"/>
                </a:cubicBezTo>
                <a:cubicBezTo>
                  <a:pt x="3424341" y="450633"/>
                  <a:pt x="3424341" y="455327"/>
                  <a:pt x="3424341" y="460021"/>
                </a:cubicBezTo>
                <a:close/>
                <a:moveTo>
                  <a:pt x="3544040" y="514003"/>
                </a:moveTo>
                <a:cubicBezTo>
                  <a:pt x="3560469" y="521044"/>
                  <a:pt x="3576899" y="525738"/>
                  <a:pt x="3593328" y="532780"/>
                </a:cubicBezTo>
                <a:cubicBezTo>
                  <a:pt x="3593328" y="535127"/>
                  <a:pt x="3590981" y="535127"/>
                  <a:pt x="3590981" y="537474"/>
                </a:cubicBezTo>
                <a:cubicBezTo>
                  <a:pt x="3588634" y="539821"/>
                  <a:pt x="3588634" y="539821"/>
                  <a:pt x="3586287" y="542168"/>
                </a:cubicBezTo>
                <a:cubicBezTo>
                  <a:pt x="3583940" y="546862"/>
                  <a:pt x="3579246" y="549209"/>
                  <a:pt x="3576899" y="553903"/>
                </a:cubicBezTo>
                <a:cubicBezTo>
                  <a:pt x="3576899" y="553903"/>
                  <a:pt x="3574552" y="556250"/>
                  <a:pt x="3574552" y="556250"/>
                </a:cubicBezTo>
                <a:cubicBezTo>
                  <a:pt x="3558123" y="577373"/>
                  <a:pt x="3541693" y="600844"/>
                  <a:pt x="3525264" y="626661"/>
                </a:cubicBezTo>
                <a:cubicBezTo>
                  <a:pt x="3525264" y="626661"/>
                  <a:pt x="3525264" y="626661"/>
                  <a:pt x="3525264" y="626661"/>
                </a:cubicBezTo>
                <a:cubicBezTo>
                  <a:pt x="3520570" y="633703"/>
                  <a:pt x="3515876" y="640744"/>
                  <a:pt x="3513528" y="645438"/>
                </a:cubicBezTo>
                <a:cubicBezTo>
                  <a:pt x="3513528" y="645438"/>
                  <a:pt x="3511182" y="647785"/>
                  <a:pt x="3511182" y="647785"/>
                </a:cubicBezTo>
                <a:cubicBezTo>
                  <a:pt x="3506487" y="654826"/>
                  <a:pt x="3504140" y="659520"/>
                  <a:pt x="3499446" y="666561"/>
                </a:cubicBezTo>
                <a:cubicBezTo>
                  <a:pt x="3499446" y="668908"/>
                  <a:pt x="3497099" y="668908"/>
                  <a:pt x="3497099" y="671255"/>
                </a:cubicBezTo>
                <a:cubicBezTo>
                  <a:pt x="3494752" y="675949"/>
                  <a:pt x="3490058" y="682991"/>
                  <a:pt x="3487711" y="687685"/>
                </a:cubicBezTo>
                <a:cubicBezTo>
                  <a:pt x="3485364" y="690032"/>
                  <a:pt x="3485364" y="692379"/>
                  <a:pt x="3483017" y="694726"/>
                </a:cubicBezTo>
                <a:cubicBezTo>
                  <a:pt x="3480670" y="699420"/>
                  <a:pt x="3475976" y="706461"/>
                  <a:pt x="3473629" y="711155"/>
                </a:cubicBezTo>
                <a:cubicBezTo>
                  <a:pt x="3471282" y="713502"/>
                  <a:pt x="3471282" y="715849"/>
                  <a:pt x="3468935" y="720543"/>
                </a:cubicBezTo>
                <a:cubicBezTo>
                  <a:pt x="3466588" y="725237"/>
                  <a:pt x="3461894" y="732279"/>
                  <a:pt x="3459546" y="736973"/>
                </a:cubicBezTo>
                <a:cubicBezTo>
                  <a:pt x="3457200" y="739320"/>
                  <a:pt x="3454852" y="744014"/>
                  <a:pt x="3454852" y="746361"/>
                </a:cubicBezTo>
                <a:cubicBezTo>
                  <a:pt x="3454852" y="746361"/>
                  <a:pt x="3454852" y="746361"/>
                  <a:pt x="3454852" y="746361"/>
                </a:cubicBezTo>
                <a:cubicBezTo>
                  <a:pt x="3452505" y="744014"/>
                  <a:pt x="3450158" y="744014"/>
                  <a:pt x="3445464" y="744014"/>
                </a:cubicBezTo>
                <a:cubicBezTo>
                  <a:pt x="3445464" y="732279"/>
                  <a:pt x="3445464" y="722890"/>
                  <a:pt x="3445464" y="711155"/>
                </a:cubicBezTo>
                <a:cubicBezTo>
                  <a:pt x="3445464" y="706461"/>
                  <a:pt x="3445464" y="701767"/>
                  <a:pt x="3445464" y="697073"/>
                </a:cubicBezTo>
                <a:cubicBezTo>
                  <a:pt x="3445464" y="685338"/>
                  <a:pt x="3445464" y="675949"/>
                  <a:pt x="3445464" y="664214"/>
                </a:cubicBezTo>
                <a:cubicBezTo>
                  <a:pt x="3445464" y="654826"/>
                  <a:pt x="3445464" y="647785"/>
                  <a:pt x="3445464" y="638397"/>
                </a:cubicBezTo>
                <a:cubicBezTo>
                  <a:pt x="3445464" y="631355"/>
                  <a:pt x="3445464" y="624314"/>
                  <a:pt x="3445464" y="617273"/>
                </a:cubicBezTo>
                <a:cubicBezTo>
                  <a:pt x="3445464" y="605538"/>
                  <a:pt x="3445464" y="593803"/>
                  <a:pt x="3443117" y="582068"/>
                </a:cubicBezTo>
                <a:cubicBezTo>
                  <a:pt x="3443117" y="579720"/>
                  <a:pt x="3443117" y="577373"/>
                  <a:pt x="3443117" y="575026"/>
                </a:cubicBezTo>
                <a:cubicBezTo>
                  <a:pt x="3440770" y="537474"/>
                  <a:pt x="3438423" y="504615"/>
                  <a:pt x="3436076" y="471756"/>
                </a:cubicBezTo>
                <a:cubicBezTo>
                  <a:pt x="3473629" y="483492"/>
                  <a:pt x="3511182" y="495227"/>
                  <a:pt x="3548734" y="509309"/>
                </a:cubicBezTo>
                <a:cubicBezTo>
                  <a:pt x="3541693" y="511656"/>
                  <a:pt x="3541693" y="511656"/>
                  <a:pt x="3544040" y="514003"/>
                </a:cubicBezTo>
                <a:close/>
                <a:moveTo>
                  <a:pt x="3600369" y="525738"/>
                </a:moveTo>
                <a:cubicBezTo>
                  <a:pt x="3602716" y="521044"/>
                  <a:pt x="3607410" y="518697"/>
                  <a:pt x="3609758" y="514003"/>
                </a:cubicBezTo>
                <a:cubicBezTo>
                  <a:pt x="3609758" y="514003"/>
                  <a:pt x="3609758" y="514003"/>
                  <a:pt x="3609758" y="514003"/>
                </a:cubicBezTo>
                <a:cubicBezTo>
                  <a:pt x="3614452" y="509309"/>
                  <a:pt x="3616799" y="506962"/>
                  <a:pt x="3621493" y="502268"/>
                </a:cubicBezTo>
                <a:cubicBezTo>
                  <a:pt x="3621493" y="502268"/>
                  <a:pt x="3621493" y="502268"/>
                  <a:pt x="3621493" y="502268"/>
                </a:cubicBezTo>
                <a:cubicBezTo>
                  <a:pt x="3623840" y="499921"/>
                  <a:pt x="3626187" y="497574"/>
                  <a:pt x="3628534" y="495227"/>
                </a:cubicBezTo>
                <a:cubicBezTo>
                  <a:pt x="3633228" y="499921"/>
                  <a:pt x="3637922" y="502268"/>
                  <a:pt x="3642616" y="502268"/>
                </a:cubicBezTo>
                <a:cubicBezTo>
                  <a:pt x="3644963" y="502268"/>
                  <a:pt x="3647310" y="502268"/>
                  <a:pt x="3652004" y="499921"/>
                </a:cubicBezTo>
                <a:cubicBezTo>
                  <a:pt x="3656698" y="506962"/>
                  <a:pt x="3661392" y="514003"/>
                  <a:pt x="3666086" y="521044"/>
                </a:cubicBezTo>
                <a:cubicBezTo>
                  <a:pt x="3670781" y="528085"/>
                  <a:pt x="3675475" y="532780"/>
                  <a:pt x="3680169" y="539821"/>
                </a:cubicBezTo>
                <a:cubicBezTo>
                  <a:pt x="3684863" y="546862"/>
                  <a:pt x="3689557" y="553903"/>
                  <a:pt x="3694251" y="563291"/>
                </a:cubicBezTo>
                <a:cubicBezTo>
                  <a:pt x="3694251" y="565638"/>
                  <a:pt x="3696598" y="565638"/>
                  <a:pt x="3696598" y="567985"/>
                </a:cubicBezTo>
                <a:cubicBezTo>
                  <a:pt x="3694251" y="570332"/>
                  <a:pt x="3691904" y="572679"/>
                  <a:pt x="3689557" y="575026"/>
                </a:cubicBezTo>
                <a:cubicBezTo>
                  <a:pt x="3677822" y="570332"/>
                  <a:pt x="3668434" y="565638"/>
                  <a:pt x="3656698" y="560944"/>
                </a:cubicBezTo>
                <a:cubicBezTo>
                  <a:pt x="3644963" y="556250"/>
                  <a:pt x="3633228" y="549209"/>
                  <a:pt x="3621493" y="544515"/>
                </a:cubicBezTo>
                <a:cubicBezTo>
                  <a:pt x="3612104" y="539821"/>
                  <a:pt x="3600369" y="537474"/>
                  <a:pt x="3590981" y="532780"/>
                </a:cubicBezTo>
                <a:cubicBezTo>
                  <a:pt x="3595675" y="530433"/>
                  <a:pt x="3598022" y="530433"/>
                  <a:pt x="3600369" y="525738"/>
                </a:cubicBezTo>
                <a:cubicBezTo>
                  <a:pt x="3598022" y="528085"/>
                  <a:pt x="3600369" y="528085"/>
                  <a:pt x="3600369" y="525738"/>
                </a:cubicBezTo>
                <a:close/>
                <a:moveTo>
                  <a:pt x="3750580" y="593803"/>
                </a:moveTo>
                <a:cubicBezTo>
                  <a:pt x="3757622" y="596150"/>
                  <a:pt x="3764662" y="598497"/>
                  <a:pt x="3769357" y="600844"/>
                </a:cubicBezTo>
                <a:cubicBezTo>
                  <a:pt x="3774051" y="603191"/>
                  <a:pt x="3781092" y="603191"/>
                  <a:pt x="3785786" y="605538"/>
                </a:cubicBezTo>
                <a:cubicBezTo>
                  <a:pt x="3792827" y="607885"/>
                  <a:pt x="3799868" y="610232"/>
                  <a:pt x="3804562" y="612579"/>
                </a:cubicBezTo>
                <a:cubicBezTo>
                  <a:pt x="3809256" y="614926"/>
                  <a:pt x="3816298" y="617273"/>
                  <a:pt x="3820992" y="617273"/>
                </a:cubicBezTo>
                <a:cubicBezTo>
                  <a:pt x="3828033" y="619620"/>
                  <a:pt x="3832727" y="621967"/>
                  <a:pt x="3839768" y="624314"/>
                </a:cubicBezTo>
                <a:cubicBezTo>
                  <a:pt x="3844462" y="626661"/>
                  <a:pt x="3851503" y="629008"/>
                  <a:pt x="3856197" y="631355"/>
                </a:cubicBezTo>
                <a:cubicBezTo>
                  <a:pt x="3863239" y="633703"/>
                  <a:pt x="3867933" y="636050"/>
                  <a:pt x="3874974" y="638397"/>
                </a:cubicBezTo>
                <a:cubicBezTo>
                  <a:pt x="3879668" y="640744"/>
                  <a:pt x="3886709" y="643091"/>
                  <a:pt x="3891403" y="645438"/>
                </a:cubicBezTo>
                <a:cubicBezTo>
                  <a:pt x="3898444" y="647785"/>
                  <a:pt x="3903138" y="650132"/>
                  <a:pt x="3910180" y="654826"/>
                </a:cubicBezTo>
                <a:cubicBezTo>
                  <a:pt x="3914874" y="657173"/>
                  <a:pt x="3919568" y="659520"/>
                  <a:pt x="3926609" y="661867"/>
                </a:cubicBezTo>
                <a:cubicBezTo>
                  <a:pt x="3931303" y="664214"/>
                  <a:pt x="3935997" y="666561"/>
                  <a:pt x="3940691" y="668908"/>
                </a:cubicBezTo>
                <a:cubicBezTo>
                  <a:pt x="3943038" y="671255"/>
                  <a:pt x="3947732" y="673602"/>
                  <a:pt x="3950079" y="675949"/>
                </a:cubicBezTo>
                <a:cubicBezTo>
                  <a:pt x="3959467" y="682991"/>
                  <a:pt x="3968856" y="690032"/>
                  <a:pt x="3975897" y="697073"/>
                </a:cubicBezTo>
                <a:cubicBezTo>
                  <a:pt x="3982938" y="701767"/>
                  <a:pt x="3987632" y="706461"/>
                  <a:pt x="3994673" y="711155"/>
                </a:cubicBezTo>
                <a:cubicBezTo>
                  <a:pt x="4004061" y="718196"/>
                  <a:pt x="4013449" y="725237"/>
                  <a:pt x="4020491" y="732279"/>
                </a:cubicBezTo>
                <a:cubicBezTo>
                  <a:pt x="4027532" y="736973"/>
                  <a:pt x="4032226" y="741667"/>
                  <a:pt x="4036920" y="746361"/>
                </a:cubicBezTo>
                <a:cubicBezTo>
                  <a:pt x="4046308" y="753402"/>
                  <a:pt x="4055696" y="760443"/>
                  <a:pt x="4062738" y="767484"/>
                </a:cubicBezTo>
                <a:cubicBezTo>
                  <a:pt x="4067432" y="772178"/>
                  <a:pt x="4074473" y="776872"/>
                  <a:pt x="4079167" y="781566"/>
                </a:cubicBezTo>
                <a:cubicBezTo>
                  <a:pt x="4088555" y="788608"/>
                  <a:pt x="4097943" y="795649"/>
                  <a:pt x="4104984" y="805037"/>
                </a:cubicBezTo>
                <a:cubicBezTo>
                  <a:pt x="4109678" y="809731"/>
                  <a:pt x="4114372" y="814425"/>
                  <a:pt x="4121414" y="819119"/>
                </a:cubicBezTo>
                <a:cubicBezTo>
                  <a:pt x="4130802" y="828507"/>
                  <a:pt x="4140190" y="835549"/>
                  <a:pt x="4149578" y="844937"/>
                </a:cubicBezTo>
                <a:cubicBezTo>
                  <a:pt x="4154272" y="849631"/>
                  <a:pt x="4158966" y="851978"/>
                  <a:pt x="4163660" y="856672"/>
                </a:cubicBezTo>
                <a:cubicBezTo>
                  <a:pt x="4175395" y="866060"/>
                  <a:pt x="4184784" y="875448"/>
                  <a:pt x="4194172" y="887184"/>
                </a:cubicBezTo>
                <a:cubicBezTo>
                  <a:pt x="4196519" y="889531"/>
                  <a:pt x="4198866" y="891878"/>
                  <a:pt x="4203560" y="894225"/>
                </a:cubicBezTo>
                <a:cubicBezTo>
                  <a:pt x="4205907" y="896572"/>
                  <a:pt x="4210601" y="901266"/>
                  <a:pt x="4212948" y="903613"/>
                </a:cubicBezTo>
                <a:cubicBezTo>
                  <a:pt x="4210601" y="903613"/>
                  <a:pt x="4210601" y="905960"/>
                  <a:pt x="4208254" y="905960"/>
                </a:cubicBezTo>
                <a:cubicBezTo>
                  <a:pt x="4205907" y="908307"/>
                  <a:pt x="4203560" y="908307"/>
                  <a:pt x="4201213" y="910654"/>
                </a:cubicBezTo>
                <a:cubicBezTo>
                  <a:pt x="4201213" y="910654"/>
                  <a:pt x="4198866" y="913001"/>
                  <a:pt x="4198866" y="913001"/>
                </a:cubicBezTo>
                <a:cubicBezTo>
                  <a:pt x="4194172" y="917695"/>
                  <a:pt x="4187131" y="922389"/>
                  <a:pt x="4182437" y="927083"/>
                </a:cubicBezTo>
                <a:cubicBezTo>
                  <a:pt x="4177743" y="924736"/>
                  <a:pt x="4175395" y="922389"/>
                  <a:pt x="4170701" y="922389"/>
                </a:cubicBezTo>
                <a:cubicBezTo>
                  <a:pt x="4166007" y="922389"/>
                  <a:pt x="4161313" y="924736"/>
                  <a:pt x="4156619" y="927083"/>
                </a:cubicBezTo>
                <a:cubicBezTo>
                  <a:pt x="4144884" y="915348"/>
                  <a:pt x="4133149" y="903613"/>
                  <a:pt x="4121414" y="894225"/>
                </a:cubicBezTo>
                <a:cubicBezTo>
                  <a:pt x="4119067" y="894225"/>
                  <a:pt x="4119067" y="891878"/>
                  <a:pt x="4116719" y="891878"/>
                </a:cubicBezTo>
                <a:cubicBezTo>
                  <a:pt x="4100290" y="875448"/>
                  <a:pt x="4081514" y="859019"/>
                  <a:pt x="4062738" y="842590"/>
                </a:cubicBezTo>
                <a:cubicBezTo>
                  <a:pt x="4058043" y="837896"/>
                  <a:pt x="4051002" y="833202"/>
                  <a:pt x="4046308" y="828507"/>
                </a:cubicBezTo>
                <a:cubicBezTo>
                  <a:pt x="4034573" y="816772"/>
                  <a:pt x="4020491" y="807384"/>
                  <a:pt x="4008755" y="795649"/>
                </a:cubicBezTo>
                <a:cubicBezTo>
                  <a:pt x="4001714" y="788608"/>
                  <a:pt x="3994673" y="783914"/>
                  <a:pt x="3985285" y="776872"/>
                </a:cubicBezTo>
                <a:cubicBezTo>
                  <a:pt x="3973550" y="767484"/>
                  <a:pt x="3961814" y="758096"/>
                  <a:pt x="3950079" y="748708"/>
                </a:cubicBezTo>
                <a:cubicBezTo>
                  <a:pt x="3943038" y="741667"/>
                  <a:pt x="3933650" y="736973"/>
                  <a:pt x="3926609" y="729931"/>
                </a:cubicBezTo>
                <a:cubicBezTo>
                  <a:pt x="3914874" y="720543"/>
                  <a:pt x="3903138" y="713502"/>
                  <a:pt x="3893750" y="704114"/>
                </a:cubicBezTo>
                <a:cubicBezTo>
                  <a:pt x="3884362" y="697073"/>
                  <a:pt x="3877321" y="692379"/>
                  <a:pt x="3867933" y="685338"/>
                </a:cubicBezTo>
                <a:cubicBezTo>
                  <a:pt x="3856197" y="678296"/>
                  <a:pt x="3844462" y="668908"/>
                  <a:pt x="3835074" y="661867"/>
                </a:cubicBezTo>
                <a:cubicBezTo>
                  <a:pt x="3825686" y="654826"/>
                  <a:pt x="3816298" y="650132"/>
                  <a:pt x="3809256" y="643091"/>
                </a:cubicBezTo>
                <a:cubicBezTo>
                  <a:pt x="3797521" y="636050"/>
                  <a:pt x="3785786" y="629008"/>
                  <a:pt x="3774051" y="619620"/>
                </a:cubicBezTo>
                <a:cubicBezTo>
                  <a:pt x="3764662" y="614926"/>
                  <a:pt x="3755274" y="607885"/>
                  <a:pt x="3745886" y="603191"/>
                </a:cubicBezTo>
                <a:cubicBezTo>
                  <a:pt x="3738845" y="598497"/>
                  <a:pt x="3731804" y="593803"/>
                  <a:pt x="3724763" y="591456"/>
                </a:cubicBezTo>
                <a:cubicBezTo>
                  <a:pt x="3724763" y="591456"/>
                  <a:pt x="3724763" y="589109"/>
                  <a:pt x="3727110" y="586762"/>
                </a:cubicBezTo>
                <a:cubicBezTo>
                  <a:pt x="3727110" y="586762"/>
                  <a:pt x="3729457" y="586762"/>
                  <a:pt x="3729457" y="586762"/>
                </a:cubicBezTo>
                <a:cubicBezTo>
                  <a:pt x="3738845" y="591456"/>
                  <a:pt x="3745886" y="593803"/>
                  <a:pt x="3750580" y="593803"/>
                </a:cubicBezTo>
                <a:close/>
                <a:moveTo>
                  <a:pt x="4219990" y="983412"/>
                </a:moveTo>
                <a:cubicBezTo>
                  <a:pt x="4227031" y="990454"/>
                  <a:pt x="4236419" y="997495"/>
                  <a:pt x="4243460" y="1004536"/>
                </a:cubicBezTo>
                <a:cubicBezTo>
                  <a:pt x="4250501" y="1011577"/>
                  <a:pt x="4255195" y="1016271"/>
                  <a:pt x="4262237" y="1023312"/>
                </a:cubicBezTo>
                <a:cubicBezTo>
                  <a:pt x="4269277" y="1030353"/>
                  <a:pt x="4276319" y="1037394"/>
                  <a:pt x="4285707" y="1046783"/>
                </a:cubicBezTo>
                <a:cubicBezTo>
                  <a:pt x="4292748" y="1053824"/>
                  <a:pt x="4297442" y="1058518"/>
                  <a:pt x="4304483" y="1065559"/>
                </a:cubicBezTo>
                <a:cubicBezTo>
                  <a:pt x="4311524" y="1072600"/>
                  <a:pt x="4318566" y="1081988"/>
                  <a:pt x="4325607" y="1089030"/>
                </a:cubicBezTo>
                <a:cubicBezTo>
                  <a:pt x="4332648" y="1096071"/>
                  <a:pt x="4337342" y="1100765"/>
                  <a:pt x="4344383" y="1107806"/>
                </a:cubicBezTo>
                <a:cubicBezTo>
                  <a:pt x="4351424" y="1114847"/>
                  <a:pt x="4358465" y="1124235"/>
                  <a:pt x="4365507" y="1133623"/>
                </a:cubicBezTo>
                <a:cubicBezTo>
                  <a:pt x="4370201" y="1140665"/>
                  <a:pt x="4377242" y="1145359"/>
                  <a:pt x="4381936" y="1152400"/>
                </a:cubicBezTo>
                <a:cubicBezTo>
                  <a:pt x="4388977" y="1161788"/>
                  <a:pt x="4396018" y="1168829"/>
                  <a:pt x="4403059" y="1178217"/>
                </a:cubicBezTo>
                <a:cubicBezTo>
                  <a:pt x="4407753" y="1185259"/>
                  <a:pt x="4414795" y="1192300"/>
                  <a:pt x="4419489" y="1196994"/>
                </a:cubicBezTo>
                <a:cubicBezTo>
                  <a:pt x="4426530" y="1206382"/>
                  <a:pt x="4433571" y="1215770"/>
                  <a:pt x="4440612" y="1225158"/>
                </a:cubicBezTo>
                <a:cubicBezTo>
                  <a:pt x="4445306" y="1232199"/>
                  <a:pt x="4450000" y="1239241"/>
                  <a:pt x="4454694" y="1243935"/>
                </a:cubicBezTo>
                <a:cubicBezTo>
                  <a:pt x="4457041" y="1246282"/>
                  <a:pt x="4459388" y="1248629"/>
                  <a:pt x="4459388" y="1250976"/>
                </a:cubicBezTo>
                <a:cubicBezTo>
                  <a:pt x="4457041" y="1248629"/>
                  <a:pt x="4454694" y="1246282"/>
                  <a:pt x="4452347" y="1243935"/>
                </a:cubicBezTo>
                <a:cubicBezTo>
                  <a:pt x="4445306" y="1236893"/>
                  <a:pt x="4438265" y="1229852"/>
                  <a:pt x="4431224" y="1222811"/>
                </a:cubicBezTo>
                <a:cubicBezTo>
                  <a:pt x="4426530" y="1218117"/>
                  <a:pt x="4421835" y="1213423"/>
                  <a:pt x="4417141" y="1208729"/>
                </a:cubicBezTo>
                <a:cubicBezTo>
                  <a:pt x="4410100" y="1201688"/>
                  <a:pt x="4403059" y="1194647"/>
                  <a:pt x="4396018" y="1187606"/>
                </a:cubicBezTo>
                <a:cubicBezTo>
                  <a:pt x="4391324" y="1182911"/>
                  <a:pt x="4386630" y="1178217"/>
                  <a:pt x="4381936" y="1175870"/>
                </a:cubicBezTo>
                <a:cubicBezTo>
                  <a:pt x="4372548" y="1168829"/>
                  <a:pt x="4365507" y="1161788"/>
                  <a:pt x="4356118" y="1154747"/>
                </a:cubicBezTo>
                <a:cubicBezTo>
                  <a:pt x="4351424" y="1152400"/>
                  <a:pt x="4349077" y="1147706"/>
                  <a:pt x="4344383" y="1145359"/>
                </a:cubicBezTo>
                <a:cubicBezTo>
                  <a:pt x="4337342" y="1138318"/>
                  <a:pt x="4330301" y="1133623"/>
                  <a:pt x="4320913" y="1126582"/>
                </a:cubicBezTo>
                <a:cubicBezTo>
                  <a:pt x="4323260" y="1124235"/>
                  <a:pt x="4325607" y="1119541"/>
                  <a:pt x="4325607" y="1114847"/>
                </a:cubicBezTo>
                <a:cubicBezTo>
                  <a:pt x="4325607" y="1103112"/>
                  <a:pt x="4316218" y="1093724"/>
                  <a:pt x="4304483" y="1093724"/>
                </a:cubicBezTo>
                <a:cubicBezTo>
                  <a:pt x="4299789" y="1093724"/>
                  <a:pt x="4295095" y="1096071"/>
                  <a:pt x="4290401" y="1098418"/>
                </a:cubicBezTo>
                <a:cubicBezTo>
                  <a:pt x="4288054" y="1096071"/>
                  <a:pt x="4285707" y="1093724"/>
                  <a:pt x="4283360" y="1089030"/>
                </a:cubicBezTo>
                <a:cubicBezTo>
                  <a:pt x="4271625" y="1072600"/>
                  <a:pt x="4259889" y="1056171"/>
                  <a:pt x="4248154" y="1037394"/>
                </a:cubicBezTo>
                <a:cubicBezTo>
                  <a:pt x="4236419" y="1020965"/>
                  <a:pt x="4224684" y="1006883"/>
                  <a:pt x="4212948" y="990454"/>
                </a:cubicBezTo>
                <a:cubicBezTo>
                  <a:pt x="4203560" y="978718"/>
                  <a:pt x="4194172" y="966983"/>
                  <a:pt x="4184784" y="955248"/>
                </a:cubicBezTo>
                <a:cubicBezTo>
                  <a:pt x="4184784" y="955248"/>
                  <a:pt x="4187131" y="955248"/>
                  <a:pt x="4187131" y="952901"/>
                </a:cubicBezTo>
                <a:cubicBezTo>
                  <a:pt x="4191825" y="955248"/>
                  <a:pt x="4194172" y="959942"/>
                  <a:pt x="4198866" y="962289"/>
                </a:cubicBezTo>
                <a:cubicBezTo>
                  <a:pt x="4205907" y="971677"/>
                  <a:pt x="4212948" y="978718"/>
                  <a:pt x="4219990" y="983412"/>
                </a:cubicBezTo>
                <a:close/>
                <a:moveTo>
                  <a:pt x="4804404" y="1931619"/>
                </a:moveTo>
                <a:cubicBezTo>
                  <a:pt x="4802057" y="1922231"/>
                  <a:pt x="4799710" y="1912843"/>
                  <a:pt x="4797363" y="1905802"/>
                </a:cubicBezTo>
                <a:cubicBezTo>
                  <a:pt x="4797363" y="1903455"/>
                  <a:pt x="4795016" y="1898761"/>
                  <a:pt x="4795016" y="1896413"/>
                </a:cubicBezTo>
                <a:cubicBezTo>
                  <a:pt x="4792669" y="1891719"/>
                  <a:pt x="4792669" y="1889372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7363" y="1896413"/>
                  <a:pt x="4799710" y="1910496"/>
                  <a:pt x="4802057" y="1922231"/>
                </a:cubicBezTo>
                <a:cubicBezTo>
                  <a:pt x="4802057" y="1924578"/>
                  <a:pt x="4804404" y="1929272"/>
                  <a:pt x="4804404" y="1931619"/>
                </a:cubicBezTo>
                <a:cubicBezTo>
                  <a:pt x="4804404" y="1931619"/>
                  <a:pt x="4804404" y="1931619"/>
                  <a:pt x="4804404" y="1931619"/>
                </a:cubicBezTo>
                <a:close/>
                <a:moveTo>
                  <a:pt x="4771546" y="1894066"/>
                </a:moveTo>
                <a:cubicBezTo>
                  <a:pt x="4776240" y="1919884"/>
                  <a:pt x="4783281" y="1948049"/>
                  <a:pt x="4787975" y="1973866"/>
                </a:cubicBezTo>
                <a:cubicBezTo>
                  <a:pt x="4787975" y="1976213"/>
                  <a:pt x="4787975" y="1976213"/>
                  <a:pt x="4787975" y="1978560"/>
                </a:cubicBezTo>
                <a:cubicBezTo>
                  <a:pt x="4787975" y="1978560"/>
                  <a:pt x="4787975" y="1978560"/>
                  <a:pt x="4787975" y="1978560"/>
                </a:cubicBezTo>
                <a:cubicBezTo>
                  <a:pt x="4787975" y="1973866"/>
                  <a:pt x="4785628" y="1966825"/>
                  <a:pt x="4780934" y="1964478"/>
                </a:cubicBezTo>
                <a:cubicBezTo>
                  <a:pt x="4778587" y="1952743"/>
                  <a:pt x="4776240" y="1941007"/>
                  <a:pt x="4773892" y="1929272"/>
                </a:cubicBezTo>
                <a:cubicBezTo>
                  <a:pt x="4771546" y="1924578"/>
                  <a:pt x="4771546" y="1917537"/>
                  <a:pt x="4769198" y="1912843"/>
                </a:cubicBezTo>
                <a:cubicBezTo>
                  <a:pt x="4766852" y="1903455"/>
                  <a:pt x="4764504" y="1891719"/>
                  <a:pt x="4762157" y="1882331"/>
                </a:cubicBezTo>
                <a:cubicBezTo>
                  <a:pt x="4759810" y="1875290"/>
                  <a:pt x="4759810" y="1870596"/>
                  <a:pt x="4757463" y="1863555"/>
                </a:cubicBezTo>
                <a:cubicBezTo>
                  <a:pt x="4755116" y="1854167"/>
                  <a:pt x="4752769" y="1844779"/>
                  <a:pt x="4748075" y="1835390"/>
                </a:cubicBezTo>
                <a:cubicBezTo>
                  <a:pt x="4745728" y="1828349"/>
                  <a:pt x="4743381" y="1823655"/>
                  <a:pt x="4743381" y="1816614"/>
                </a:cubicBezTo>
                <a:cubicBezTo>
                  <a:pt x="4741034" y="1807226"/>
                  <a:pt x="4736340" y="1797838"/>
                  <a:pt x="4733993" y="1786102"/>
                </a:cubicBezTo>
                <a:cubicBezTo>
                  <a:pt x="4731646" y="1781408"/>
                  <a:pt x="4729299" y="1774367"/>
                  <a:pt x="4729299" y="1769673"/>
                </a:cubicBezTo>
                <a:cubicBezTo>
                  <a:pt x="4726952" y="1760285"/>
                  <a:pt x="4722257" y="1753244"/>
                  <a:pt x="4719911" y="1743855"/>
                </a:cubicBezTo>
                <a:cubicBezTo>
                  <a:pt x="4726952" y="1741508"/>
                  <a:pt x="4731646" y="1734467"/>
                  <a:pt x="4731646" y="1725079"/>
                </a:cubicBezTo>
                <a:cubicBezTo>
                  <a:pt x="4731646" y="1713344"/>
                  <a:pt x="4722257" y="1703956"/>
                  <a:pt x="4710522" y="1703956"/>
                </a:cubicBezTo>
                <a:cubicBezTo>
                  <a:pt x="4708175" y="1703956"/>
                  <a:pt x="4708175" y="1703956"/>
                  <a:pt x="4705828" y="1703956"/>
                </a:cubicBezTo>
                <a:cubicBezTo>
                  <a:pt x="4703481" y="1694568"/>
                  <a:pt x="4701134" y="1682832"/>
                  <a:pt x="4696440" y="1673444"/>
                </a:cubicBezTo>
                <a:cubicBezTo>
                  <a:pt x="4694093" y="1666403"/>
                  <a:pt x="4691746" y="1659362"/>
                  <a:pt x="4691746" y="1652321"/>
                </a:cubicBezTo>
                <a:cubicBezTo>
                  <a:pt x="4689399" y="1642933"/>
                  <a:pt x="4687052" y="1633544"/>
                  <a:pt x="4682358" y="1621809"/>
                </a:cubicBezTo>
                <a:cubicBezTo>
                  <a:pt x="4696440" y="1647627"/>
                  <a:pt x="4710522" y="1673444"/>
                  <a:pt x="4724605" y="1699262"/>
                </a:cubicBezTo>
                <a:cubicBezTo>
                  <a:pt x="4724605" y="1701609"/>
                  <a:pt x="4726952" y="1703956"/>
                  <a:pt x="4726952" y="1706303"/>
                </a:cubicBezTo>
                <a:cubicBezTo>
                  <a:pt x="4733993" y="1732120"/>
                  <a:pt x="4741034" y="1757938"/>
                  <a:pt x="4748075" y="1783755"/>
                </a:cubicBezTo>
                <a:cubicBezTo>
                  <a:pt x="4750422" y="1788449"/>
                  <a:pt x="4750422" y="1793144"/>
                  <a:pt x="4752769" y="1797838"/>
                </a:cubicBezTo>
                <a:cubicBezTo>
                  <a:pt x="4757463" y="1816614"/>
                  <a:pt x="4762157" y="1835390"/>
                  <a:pt x="4766852" y="1854167"/>
                </a:cubicBezTo>
                <a:cubicBezTo>
                  <a:pt x="4766852" y="1854167"/>
                  <a:pt x="4766852" y="1854167"/>
                  <a:pt x="4766852" y="1856514"/>
                </a:cubicBezTo>
                <a:cubicBezTo>
                  <a:pt x="4766852" y="1861208"/>
                  <a:pt x="4769198" y="1863555"/>
                  <a:pt x="4769198" y="1865902"/>
                </a:cubicBezTo>
                <a:cubicBezTo>
                  <a:pt x="4769198" y="1868249"/>
                  <a:pt x="4771546" y="1872943"/>
                  <a:pt x="4771546" y="1875290"/>
                </a:cubicBezTo>
                <a:cubicBezTo>
                  <a:pt x="4769198" y="1887025"/>
                  <a:pt x="4769198" y="1891719"/>
                  <a:pt x="4771546" y="1894066"/>
                </a:cubicBezTo>
                <a:close/>
                <a:moveTo>
                  <a:pt x="4799710" y="2065401"/>
                </a:moveTo>
                <a:cubicBezTo>
                  <a:pt x="4797363" y="2056013"/>
                  <a:pt x="4797363" y="2044277"/>
                  <a:pt x="4795016" y="2034889"/>
                </a:cubicBezTo>
                <a:cubicBezTo>
                  <a:pt x="4795016" y="2032542"/>
                  <a:pt x="4795016" y="2030195"/>
                  <a:pt x="4792669" y="2025501"/>
                </a:cubicBezTo>
                <a:cubicBezTo>
                  <a:pt x="4790322" y="2013766"/>
                  <a:pt x="4787975" y="1999684"/>
                  <a:pt x="4785628" y="1987948"/>
                </a:cubicBezTo>
                <a:cubicBezTo>
                  <a:pt x="4785628" y="1985601"/>
                  <a:pt x="4787975" y="1983254"/>
                  <a:pt x="4787975" y="1980907"/>
                </a:cubicBezTo>
                <a:cubicBezTo>
                  <a:pt x="4792669" y="2006725"/>
                  <a:pt x="4797363" y="2034889"/>
                  <a:pt x="4799710" y="2060707"/>
                </a:cubicBezTo>
                <a:cubicBezTo>
                  <a:pt x="4799710" y="2060707"/>
                  <a:pt x="4799710" y="2063054"/>
                  <a:pt x="4799710" y="2065401"/>
                </a:cubicBezTo>
                <a:close/>
                <a:moveTo>
                  <a:pt x="4752769" y="1941007"/>
                </a:moveTo>
                <a:cubicBezTo>
                  <a:pt x="4750422" y="1936313"/>
                  <a:pt x="4748075" y="1929272"/>
                  <a:pt x="4745728" y="1924578"/>
                </a:cubicBezTo>
                <a:cubicBezTo>
                  <a:pt x="4743381" y="1919884"/>
                  <a:pt x="4741034" y="1915190"/>
                  <a:pt x="4741034" y="1910496"/>
                </a:cubicBezTo>
                <a:cubicBezTo>
                  <a:pt x="4738687" y="1905802"/>
                  <a:pt x="4736340" y="1898761"/>
                  <a:pt x="4733993" y="1894066"/>
                </a:cubicBezTo>
                <a:cubicBezTo>
                  <a:pt x="4731646" y="1889372"/>
                  <a:pt x="4729299" y="1884678"/>
                  <a:pt x="4729299" y="1882331"/>
                </a:cubicBezTo>
                <a:cubicBezTo>
                  <a:pt x="4726952" y="1877637"/>
                  <a:pt x="4724605" y="1872943"/>
                  <a:pt x="4722257" y="1868249"/>
                </a:cubicBezTo>
                <a:cubicBezTo>
                  <a:pt x="4719911" y="1863555"/>
                  <a:pt x="4717563" y="1861208"/>
                  <a:pt x="4715216" y="1856514"/>
                </a:cubicBezTo>
                <a:cubicBezTo>
                  <a:pt x="4712869" y="1851820"/>
                  <a:pt x="4710522" y="1847126"/>
                  <a:pt x="4705828" y="1842432"/>
                </a:cubicBezTo>
                <a:cubicBezTo>
                  <a:pt x="4703481" y="1840084"/>
                  <a:pt x="4701134" y="1835390"/>
                  <a:pt x="4698787" y="1833043"/>
                </a:cubicBezTo>
                <a:cubicBezTo>
                  <a:pt x="4696440" y="1828349"/>
                  <a:pt x="4691746" y="1823655"/>
                  <a:pt x="4689399" y="1818961"/>
                </a:cubicBezTo>
                <a:cubicBezTo>
                  <a:pt x="4687052" y="1816614"/>
                  <a:pt x="4684705" y="1814267"/>
                  <a:pt x="4682358" y="1809573"/>
                </a:cubicBezTo>
                <a:cubicBezTo>
                  <a:pt x="4677664" y="1804879"/>
                  <a:pt x="4675317" y="1800185"/>
                  <a:pt x="4670623" y="1795491"/>
                </a:cubicBezTo>
                <a:cubicBezTo>
                  <a:pt x="4668275" y="1793144"/>
                  <a:pt x="4668275" y="1793144"/>
                  <a:pt x="4665929" y="1790796"/>
                </a:cubicBezTo>
                <a:cubicBezTo>
                  <a:pt x="4665929" y="1790796"/>
                  <a:pt x="4663581" y="1788449"/>
                  <a:pt x="4663581" y="1788449"/>
                </a:cubicBezTo>
                <a:cubicBezTo>
                  <a:pt x="4668275" y="1783755"/>
                  <a:pt x="4668275" y="1779061"/>
                  <a:pt x="4668275" y="1774367"/>
                </a:cubicBezTo>
                <a:cubicBezTo>
                  <a:pt x="4668275" y="1767326"/>
                  <a:pt x="4665929" y="1762632"/>
                  <a:pt x="4658887" y="1757938"/>
                </a:cubicBezTo>
                <a:cubicBezTo>
                  <a:pt x="4658887" y="1757938"/>
                  <a:pt x="4658887" y="1755591"/>
                  <a:pt x="4661234" y="1755591"/>
                </a:cubicBezTo>
                <a:cubicBezTo>
                  <a:pt x="4661234" y="1753244"/>
                  <a:pt x="4663581" y="1753244"/>
                  <a:pt x="4663581" y="1753244"/>
                </a:cubicBezTo>
                <a:cubicBezTo>
                  <a:pt x="4665929" y="1750897"/>
                  <a:pt x="4665929" y="1750897"/>
                  <a:pt x="4668275" y="1748550"/>
                </a:cubicBezTo>
                <a:cubicBezTo>
                  <a:pt x="4668275" y="1748550"/>
                  <a:pt x="4670623" y="1746203"/>
                  <a:pt x="4670623" y="1746203"/>
                </a:cubicBezTo>
                <a:cubicBezTo>
                  <a:pt x="4670623" y="1746203"/>
                  <a:pt x="4672970" y="1743855"/>
                  <a:pt x="4672970" y="1743855"/>
                </a:cubicBezTo>
                <a:cubicBezTo>
                  <a:pt x="4672970" y="1743855"/>
                  <a:pt x="4675317" y="1741508"/>
                  <a:pt x="4677664" y="1741508"/>
                </a:cubicBezTo>
                <a:cubicBezTo>
                  <a:pt x="4677664" y="1741508"/>
                  <a:pt x="4680011" y="1739161"/>
                  <a:pt x="4680011" y="1739161"/>
                </a:cubicBezTo>
                <a:cubicBezTo>
                  <a:pt x="4682358" y="1739161"/>
                  <a:pt x="4682358" y="1736814"/>
                  <a:pt x="4684705" y="1736814"/>
                </a:cubicBezTo>
                <a:cubicBezTo>
                  <a:pt x="4684705" y="1736814"/>
                  <a:pt x="4684705" y="1736814"/>
                  <a:pt x="4684705" y="1736814"/>
                </a:cubicBezTo>
                <a:cubicBezTo>
                  <a:pt x="4687052" y="1746203"/>
                  <a:pt x="4694093" y="1753244"/>
                  <a:pt x="4703481" y="1753244"/>
                </a:cubicBezTo>
                <a:cubicBezTo>
                  <a:pt x="4705828" y="1753244"/>
                  <a:pt x="4705828" y="1753244"/>
                  <a:pt x="4708175" y="1753244"/>
                </a:cubicBezTo>
                <a:cubicBezTo>
                  <a:pt x="4712869" y="1767326"/>
                  <a:pt x="4715216" y="1779061"/>
                  <a:pt x="4719911" y="1793144"/>
                </a:cubicBezTo>
                <a:cubicBezTo>
                  <a:pt x="4722257" y="1800185"/>
                  <a:pt x="4722257" y="1807226"/>
                  <a:pt x="4724605" y="1811920"/>
                </a:cubicBezTo>
                <a:cubicBezTo>
                  <a:pt x="4726952" y="1826002"/>
                  <a:pt x="4731646" y="1837737"/>
                  <a:pt x="4733993" y="1851820"/>
                </a:cubicBezTo>
                <a:cubicBezTo>
                  <a:pt x="4736340" y="1861208"/>
                  <a:pt x="4738687" y="1868249"/>
                  <a:pt x="4741034" y="1877637"/>
                </a:cubicBezTo>
                <a:cubicBezTo>
                  <a:pt x="4743381" y="1889372"/>
                  <a:pt x="4745728" y="1901108"/>
                  <a:pt x="4748075" y="1912843"/>
                </a:cubicBezTo>
                <a:cubicBezTo>
                  <a:pt x="4750422" y="1922231"/>
                  <a:pt x="4752769" y="1931619"/>
                  <a:pt x="4755116" y="1943354"/>
                </a:cubicBezTo>
                <a:cubicBezTo>
                  <a:pt x="4757463" y="1950396"/>
                  <a:pt x="4757463" y="1957437"/>
                  <a:pt x="4759810" y="1962131"/>
                </a:cubicBezTo>
                <a:cubicBezTo>
                  <a:pt x="4759810" y="1962131"/>
                  <a:pt x="4759810" y="1962131"/>
                  <a:pt x="4759810" y="1962131"/>
                </a:cubicBezTo>
                <a:cubicBezTo>
                  <a:pt x="4759810" y="1959784"/>
                  <a:pt x="4759810" y="1959784"/>
                  <a:pt x="4757463" y="1957437"/>
                </a:cubicBezTo>
                <a:cubicBezTo>
                  <a:pt x="4757463" y="1950396"/>
                  <a:pt x="4755116" y="1945702"/>
                  <a:pt x="4752769" y="1941007"/>
                </a:cubicBezTo>
                <a:close/>
                <a:moveTo>
                  <a:pt x="4623682" y="1746203"/>
                </a:moveTo>
                <a:cubicBezTo>
                  <a:pt x="4621334" y="1743855"/>
                  <a:pt x="4618988" y="1741508"/>
                  <a:pt x="4616640" y="1739161"/>
                </a:cubicBezTo>
                <a:cubicBezTo>
                  <a:pt x="4614294" y="1736814"/>
                  <a:pt x="4609599" y="1734467"/>
                  <a:pt x="4604905" y="1732120"/>
                </a:cubicBezTo>
                <a:cubicBezTo>
                  <a:pt x="4602558" y="1729773"/>
                  <a:pt x="4600211" y="1727426"/>
                  <a:pt x="4595517" y="1727426"/>
                </a:cubicBezTo>
                <a:cubicBezTo>
                  <a:pt x="4590823" y="1725079"/>
                  <a:pt x="4588476" y="1722732"/>
                  <a:pt x="4583782" y="1720385"/>
                </a:cubicBezTo>
                <a:cubicBezTo>
                  <a:pt x="4581435" y="1718038"/>
                  <a:pt x="4579088" y="1718038"/>
                  <a:pt x="4574393" y="1715691"/>
                </a:cubicBezTo>
                <a:cubicBezTo>
                  <a:pt x="4569699" y="1713344"/>
                  <a:pt x="4567353" y="1713344"/>
                  <a:pt x="4562658" y="1710997"/>
                </a:cubicBezTo>
                <a:cubicBezTo>
                  <a:pt x="4560311" y="1710997"/>
                  <a:pt x="4557964" y="1708650"/>
                  <a:pt x="4553270" y="1708650"/>
                </a:cubicBezTo>
                <a:cubicBezTo>
                  <a:pt x="4548576" y="1706303"/>
                  <a:pt x="4543882" y="1706303"/>
                  <a:pt x="4541535" y="1703956"/>
                </a:cubicBezTo>
                <a:cubicBezTo>
                  <a:pt x="4539188" y="1703956"/>
                  <a:pt x="4536841" y="1701609"/>
                  <a:pt x="4534494" y="1701609"/>
                </a:cubicBezTo>
                <a:cubicBezTo>
                  <a:pt x="4529800" y="1701609"/>
                  <a:pt x="4525106" y="1699262"/>
                  <a:pt x="4520412" y="1699262"/>
                </a:cubicBezTo>
                <a:cubicBezTo>
                  <a:pt x="4518065" y="1699262"/>
                  <a:pt x="4515717" y="1699262"/>
                  <a:pt x="4513371" y="1696915"/>
                </a:cubicBezTo>
                <a:cubicBezTo>
                  <a:pt x="4506329" y="1696915"/>
                  <a:pt x="4499288" y="1694568"/>
                  <a:pt x="4492247" y="1694568"/>
                </a:cubicBezTo>
                <a:cubicBezTo>
                  <a:pt x="4489900" y="1694568"/>
                  <a:pt x="4485206" y="1694568"/>
                  <a:pt x="4482859" y="1694568"/>
                </a:cubicBezTo>
                <a:cubicBezTo>
                  <a:pt x="4480512" y="1685179"/>
                  <a:pt x="4473471" y="1678138"/>
                  <a:pt x="4464082" y="1678138"/>
                </a:cubicBezTo>
                <a:cubicBezTo>
                  <a:pt x="4461736" y="1678138"/>
                  <a:pt x="4459388" y="1678138"/>
                  <a:pt x="4457041" y="1680485"/>
                </a:cubicBezTo>
                <a:cubicBezTo>
                  <a:pt x="4452347" y="1664056"/>
                  <a:pt x="4445306" y="1649974"/>
                  <a:pt x="4440612" y="1633544"/>
                </a:cubicBezTo>
                <a:cubicBezTo>
                  <a:pt x="4431224" y="1607727"/>
                  <a:pt x="4421835" y="1581909"/>
                  <a:pt x="4412447" y="1556092"/>
                </a:cubicBezTo>
                <a:cubicBezTo>
                  <a:pt x="4403059" y="1530274"/>
                  <a:pt x="4393671" y="1504457"/>
                  <a:pt x="4384283" y="1478639"/>
                </a:cubicBezTo>
                <a:cubicBezTo>
                  <a:pt x="4384283" y="1478639"/>
                  <a:pt x="4384283" y="1478639"/>
                  <a:pt x="4384283" y="1476292"/>
                </a:cubicBezTo>
                <a:cubicBezTo>
                  <a:pt x="4374895" y="1450475"/>
                  <a:pt x="4365507" y="1424657"/>
                  <a:pt x="4356118" y="1401187"/>
                </a:cubicBezTo>
                <a:cubicBezTo>
                  <a:pt x="4353771" y="1396493"/>
                  <a:pt x="4353771" y="1394146"/>
                  <a:pt x="4351424" y="1389451"/>
                </a:cubicBezTo>
                <a:cubicBezTo>
                  <a:pt x="4344383" y="1368328"/>
                  <a:pt x="4334995" y="1344858"/>
                  <a:pt x="4327954" y="1323734"/>
                </a:cubicBezTo>
                <a:cubicBezTo>
                  <a:pt x="4325607" y="1319040"/>
                  <a:pt x="4323260" y="1311999"/>
                  <a:pt x="4320913" y="1307305"/>
                </a:cubicBezTo>
                <a:cubicBezTo>
                  <a:pt x="4313872" y="1286181"/>
                  <a:pt x="4306830" y="1267405"/>
                  <a:pt x="4297442" y="1246282"/>
                </a:cubicBezTo>
                <a:cubicBezTo>
                  <a:pt x="4295095" y="1239241"/>
                  <a:pt x="4292748" y="1232199"/>
                  <a:pt x="4288054" y="1225158"/>
                </a:cubicBezTo>
                <a:cubicBezTo>
                  <a:pt x="4288054" y="1222811"/>
                  <a:pt x="4285707" y="1220464"/>
                  <a:pt x="4285707" y="1220464"/>
                </a:cubicBezTo>
                <a:cubicBezTo>
                  <a:pt x="4290401" y="1222811"/>
                  <a:pt x="4295095" y="1227505"/>
                  <a:pt x="4299789" y="1229852"/>
                </a:cubicBezTo>
                <a:cubicBezTo>
                  <a:pt x="4297442" y="1232199"/>
                  <a:pt x="4297442" y="1236893"/>
                  <a:pt x="4297442" y="1239241"/>
                </a:cubicBezTo>
                <a:cubicBezTo>
                  <a:pt x="4297442" y="1250976"/>
                  <a:pt x="4306830" y="1260364"/>
                  <a:pt x="4318566" y="1260364"/>
                </a:cubicBezTo>
                <a:cubicBezTo>
                  <a:pt x="4325607" y="1260364"/>
                  <a:pt x="4330301" y="1258017"/>
                  <a:pt x="4334995" y="1253323"/>
                </a:cubicBezTo>
                <a:cubicBezTo>
                  <a:pt x="4372548" y="1281487"/>
                  <a:pt x="4410100" y="1309652"/>
                  <a:pt x="4445306" y="1342511"/>
                </a:cubicBezTo>
                <a:cubicBezTo>
                  <a:pt x="4445306" y="1342511"/>
                  <a:pt x="4445306" y="1342511"/>
                  <a:pt x="4445306" y="1344858"/>
                </a:cubicBezTo>
                <a:cubicBezTo>
                  <a:pt x="4461736" y="1373022"/>
                  <a:pt x="4478165" y="1403534"/>
                  <a:pt x="4492247" y="1431698"/>
                </a:cubicBezTo>
                <a:cubicBezTo>
                  <a:pt x="4501635" y="1450475"/>
                  <a:pt x="4513371" y="1469251"/>
                  <a:pt x="4522759" y="1490375"/>
                </a:cubicBezTo>
                <a:cubicBezTo>
                  <a:pt x="4534494" y="1511498"/>
                  <a:pt x="4546229" y="1534968"/>
                  <a:pt x="4555617" y="1556092"/>
                </a:cubicBezTo>
                <a:cubicBezTo>
                  <a:pt x="4562658" y="1572521"/>
                  <a:pt x="4569699" y="1586603"/>
                  <a:pt x="4576741" y="1603033"/>
                </a:cubicBezTo>
                <a:cubicBezTo>
                  <a:pt x="4586129" y="1624156"/>
                  <a:pt x="4595517" y="1645280"/>
                  <a:pt x="4604905" y="1666403"/>
                </a:cubicBezTo>
                <a:cubicBezTo>
                  <a:pt x="4611946" y="1682832"/>
                  <a:pt x="4618988" y="1699262"/>
                  <a:pt x="4623682" y="1713344"/>
                </a:cubicBezTo>
                <a:cubicBezTo>
                  <a:pt x="4630723" y="1729773"/>
                  <a:pt x="4637764" y="1743855"/>
                  <a:pt x="4642458" y="1760285"/>
                </a:cubicBezTo>
                <a:cubicBezTo>
                  <a:pt x="4640111" y="1760285"/>
                  <a:pt x="4637764" y="1762632"/>
                  <a:pt x="4637764" y="1764979"/>
                </a:cubicBezTo>
                <a:cubicBezTo>
                  <a:pt x="4635417" y="1762632"/>
                  <a:pt x="4635417" y="1762632"/>
                  <a:pt x="4633070" y="1760285"/>
                </a:cubicBezTo>
                <a:cubicBezTo>
                  <a:pt x="4630723" y="1750897"/>
                  <a:pt x="4626029" y="1748550"/>
                  <a:pt x="4623682" y="1746203"/>
                </a:cubicBezTo>
                <a:close/>
                <a:moveTo>
                  <a:pt x="4541535" y="2027848"/>
                </a:moveTo>
                <a:cubicBezTo>
                  <a:pt x="4541535" y="2032542"/>
                  <a:pt x="4543882" y="2034889"/>
                  <a:pt x="4543882" y="2039583"/>
                </a:cubicBezTo>
                <a:cubicBezTo>
                  <a:pt x="4546229" y="2044277"/>
                  <a:pt x="4546229" y="2051319"/>
                  <a:pt x="4548576" y="2056013"/>
                </a:cubicBezTo>
                <a:cubicBezTo>
                  <a:pt x="4548576" y="2058360"/>
                  <a:pt x="4548576" y="2058360"/>
                  <a:pt x="4550923" y="2060707"/>
                </a:cubicBezTo>
                <a:cubicBezTo>
                  <a:pt x="4560311" y="2095912"/>
                  <a:pt x="4572047" y="2131118"/>
                  <a:pt x="4581435" y="2163977"/>
                </a:cubicBezTo>
                <a:cubicBezTo>
                  <a:pt x="4574393" y="2166324"/>
                  <a:pt x="4567353" y="2173365"/>
                  <a:pt x="4567353" y="2182753"/>
                </a:cubicBezTo>
                <a:cubicBezTo>
                  <a:pt x="4567353" y="2194489"/>
                  <a:pt x="4576741" y="2203877"/>
                  <a:pt x="4588476" y="2203877"/>
                </a:cubicBezTo>
                <a:cubicBezTo>
                  <a:pt x="4590823" y="2203877"/>
                  <a:pt x="4593170" y="2203877"/>
                  <a:pt x="4593170" y="2203877"/>
                </a:cubicBezTo>
                <a:cubicBezTo>
                  <a:pt x="4597864" y="2215612"/>
                  <a:pt x="4600211" y="2227347"/>
                  <a:pt x="4604905" y="2241429"/>
                </a:cubicBezTo>
                <a:cubicBezTo>
                  <a:pt x="4604905" y="2241429"/>
                  <a:pt x="4604905" y="2243776"/>
                  <a:pt x="4604905" y="2243776"/>
                </a:cubicBezTo>
                <a:cubicBezTo>
                  <a:pt x="4607252" y="2248470"/>
                  <a:pt x="4609599" y="2255512"/>
                  <a:pt x="4609599" y="2260206"/>
                </a:cubicBezTo>
                <a:cubicBezTo>
                  <a:pt x="4609599" y="2260206"/>
                  <a:pt x="4609599" y="2262553"/>
                  <a:pt x="4609599" y="2262553"/>
                </a:cubicBezTo>
                <a:cubicBezTo>
                  <a:pt x="4611946" y="2267247"/>
                  <a:pt x="4614294" y="2271941"/>
                  <a:pt x="4614294" y="2276635"/>
                </a:cubicBezTo>
                <a:cubicBezTo>
                  <a:pt x="4614294" y="2278982"/>
                  <a:pt x="4614294" y="2278982"/>
                  <a:pt x="4616640" y="2281329"/>
                </a:cubicBezTo>
                <a:cubicBezTo>
                  <a:pt x="4618988" y="2286023"/>
                  <a:pt x="4621334" y="2290717"/>
                  <a:pt x="4621334" y="2295411"/>
                </a:cubicBezTo>
                <a:cubicBezTo>
                  <a:pt x="4621334" y="2297759"/>
                  <a:pt x="4623682" y="2297759"/>
                  <a:pt x="4623682" y="2300106"/>
                </a:cubicBezTo>
                <a:cubicBezTo>
                  <a:pt x="4626029" y="2304800"/>
                  <a:pt x="4626029" y="2309494"/>
                  <a:pt x="4628376" y="2314188"/>
                </a:cubicBezTo>
                <a:cubicBezTo>
                  <a:pt x="4628376" y="2316535"/>
                  <a:pt x="4630723" y="2318882"/>
                  <a:pt x="4630723" y="2321229"/>
                </a:cubicBezTo>
                <a:cubicBezTo>
                  <a:pt x="4633070" y="2325923"/>
                  <a:pt x="4633070" y="2328270"/>
                  <a:pt x="4635417" y="2332964"/>
                </a:cubicBezTo>
                <a:cubicBezTo>
                  <a:pt x="4635417" y="2335311"/>
                  <a:pt x="4637764" y="2337658"/>
                  <a:pt x="4637764" y="2340005"/>
                </a:cubicBezTo>
                <a:cubicBezTo>
                  <a:pt x="4640111" y="2344700"/>
                  <a:pt x="4640111" y="2347047"/>
                  <a:pt x="4642458" y="2351741"/>
                </a:cubicBezTo>
                <a:cubicBezTo>
                  <a:pt x="4642458" y="2354088"/>
                  <a:pt x="4644805" y="2356435"/>
                  <a:pt x="4644805" y="2358782"/>
                </a:cubicBezTo>
                <a:cubicBezTo>
                  <a:pt x="4647152" y="2361129"/>
                  <a:pt x="4647152" y="2365823"/>
                  <a:pt x="4649499" y="2368170"/>
                </a:cubicBezTo>
                <a:cubicBezTo>
                  <a:pt x="4649499" y="2370517"/>
                  <a:pt x="4651846" y="2372864"/>
                  <a:pt x="4651846" y="2375211"/>
                </a:cubicBezTo>
                <a:cubicBezTo>
                  <a:pt x="4654193" y="2377558"/>
                  <a:pt x="4654193" y="2382252"/>
                  <a:pt x="4656540" y="2384599"/>
                </a:cubicBezTo>
                <a:cubicBezTo>
                  <a:pt x="4658887" y="2386946"/>
                  <a:pt x="4658887" y="2389293"/>
                  <a:pt x="4661234" y="2391640"/>
                </a:cubicBezTo>
                <a:cubicBezTo>
                  <a:pt x="4663581" y="2393987"/>
                  <a:pt x="4663581" y="2396334"/>
                  <a:pt x="4665929" y="2401028"/>
                </a:cubicBezTo>
                <a:cubicBezTo>
                  <a:pt x="4668275" y="2403376"/>
                  <a:pt x="4668275" y="2405723"/>
                  <a:pt x="4670623" y="2408070"/>
                </a:cubicBezTo>
                <a:cubicBezTo>
                  <a:pt x="4672970" y="2410417"/>
                  <a:pt x="4672970" y="2412764"/>
                  <a:pt x="4675317" y="2415111"/>
                </a:cubicBezTo>
                <a:cubicBezTo>
                  <a:pt x="4677664" y="2417458"/>
                  <a:pt x="4677664" y="2419805"/>
                  <a:pt x="4680011" y="2422152"/>
                </a:cubicBezTo>
                <a:cubicBezTo>
                  <a:pt x="4682358" y="2424499"/>
                  <a:pt x="4682358" y="2426846"/>
                  <a:pt x="4684705" y="2429193"/>
                </a:cubicBezTo>
                <a:cubicBezTo>
                  <a:pt x="4687052" y="2431540"/>
                  <a:pt x="4687052" y="2433887"/>
                  <a:pt x="4689399" y="2436234"/>
                </a:cubicBezTo>
                <a:cubicBezTo>
                  <a:pt x="4691746" y="2438581"/>
                  <a:pt x="4691746" y="2440928"/>
                  <a:pt x="4694093" y="2440928"/>
                </a:cubicBezTo>
                <a:cubicBezTo>
                  <a:pt x="4696440" y="2443275"/>
                  <a:pt x="4696440" y="2445622"/>
                  <a:pt x="4698787" y="2445622"/>
                </a:cubicBezTo>
                <a:cubicBezTo>
                  <a:pt x="4696440" y="2447969"/>
                  <a:pt x="4694093" y="2450317"/>
                  <a:pt x="4691746" y="2455011"/>
                </a:cubicBezTo>
                <a:cubicBezTo>
                  <a:pt x="4691746" y="2455011"/>
                  <a:pt x="4691746" y="2455011"/>
                  <a:pt x="4689399" y="2455011"/>
                </a:cubicBezTo>
                <a:cubicBezTo>
                  <a:pt x="4687052" y="2455011"/>
                  <a:pt x="4684705" y="2452664"/>
                  <a:pt x="4684705" y="2452664"/>
                </a:cubicBezTo>
                <a:cubicBezTo>
                  <a:pt x="4682358" y="2452664"/>
                  <a:pt x="4680011" y="2450317"/>
                  <a:pt x="4677664" y="2450317"/>
                </a:cubicBezTo>
                <a:cubicBezTo>
                  <a:pt x="4675317" y="2450317"/>
                  <a:pt x="4672970" y="2447969"/>
                  <a:pt x="4672970" y="2447969"/>
                </a:cubicBezTo>
                <a:cubicBezTo>
                  <a:pt x="4670623" y="2447969"/>
                  <a:pt x="4668275" y="2445622"/>
                  <a:pt x="4665929" y="2445622"/>
                </a:cubicBezTo>
                <a:cubicBezTo>
                  <a:pt x="4663581" y="2445622"/>
                  <a:pt x="4661234" y="2443275"/>
                  <a:pt x="4661234" y="2443275"/>
                </a:cubicBezTo>
                <a:cubicBezTo>
                  <a:pt x="4658887" y="2440928"/>
                  <a:pt x="4656540" y="2440928"/>
                  <a:pt x="4654193" y="2438581"/>
                </a:cubicBezTo>
                <a:cubicBezTo>
                  <a:pt x="4651846" y="2438581"/>
                  <a:pt x="4649499" y="2436234"/>
                  <a:pt x="4649499" y="2436234"/>
                </a:cubicBezTo>
                <a:cubicBezTo>
                  <a:pt x="4647152" y="2433887"/>
                  <a:pt x="4644805" y="2433887"/>
                  <a:pt x="4640111" y="2431540"/>
                </a:cubicBezTo>
                <a:cubicBezTo>
                  <a:pt x="4637764" y="2429193"/>
                  <a:pt x="4635417" y="2429193"/>
                  <a:pt x="4635417" y="2429193"/>
                </a:cubicBezTo>
                <a:cubicBezTo>
                  <a:pt x="4633070" y="2426846"/>
                  <a:pt x="4630723" y="2424499"/>
                  <a:pt x="4626029" y="2424499"/>
                </a:cubicBezTo>
                <a:cubicBezTo>
                  <a:pt x="4623682" y="2422152"/>
                  <a:pt x="4621334" y="2422152"/>
                  <a:pt x="4618988" y="2419805"/>
                </a:cubicBezTo>
                <a:cubicBezTo>
                  <a:pt x="4616640" y="2417458"/>
                  <a:pt x="4614294" y="2415111"/>
                  <a:pt x="4609599" y="2415111"/>
                </a:cubicBezTo>
                <a:cubicBezTo>
                  <a:pt x="4607252" y="2412764"/>
                  <a:pt x="4604905" y="2412764"/>
                  <a:pt x="4602558" y="2410417"/>
                </a:cubicBezTo>
                <a:cubicBezTo>
                  <a:pt x="4600211" y="2408070"/>
                  <a:pt x="4597864" y="2405723"/>
                  <a:pt x="4593170" y="2403376"/>
                </a:cubicBezTo>
                <a:cubicBezTo>
                  <a:pt x="4590823" y="2401028"/>
                  <a:pt x="4588476" y="2401028"/>
                  <a:pt x="4586129" y="2398681"/>
                </a:cubicBezTo>
                <a:cubicBezTo>
                  <a:pt x="4583782" y="2396334"/>
                  <a:pt x="4579088" y="2393987"/>
                  <a:pt x="4576741" y="2391640"/>
                </a:cubicBezTo>
                <a:cubicBezTo>
                  <a:pt x="4574393" y="2389293"/>
                  <a:pt x="4572047" y="2389293"/>
                  <a:pt x="4569699" y="2386946"/>
                </a:cubicBezTo>
                <a:cubicBezTo>
                  <a:pt x="4567353" y="2384599"/>
                  <a:pt x="4562658" y="2382252"/>
                  <a:pt x="4560311" y="2379905"/>
                </a:cubicBezTo>
                <a:cubicBezTo>
                  <a:pt x="4557964" y="2377558"/>
                  <a:pt x="4555617" y="2375211"/>
                  <a:pt x="4553270" y="2372864"/>
                </a:cubicBezTo>
                <a:cubicBezTo>
                  <a:pt x="4550923" y="2370517"/>
                  <a:pt x="4546229" y="2368170"/>
                  <a:pt x="4543882" y="2365823"/>
                </a:cubicBezTo>
                <a:cubicBezTo>
                  <a:pt x="4541535" y="2363476"/>
                  <a:pt x="4539188" y="2361129"/>
                  <a:pt x="4536841" y="2358782"/>
                </a:cubicBezTo>
                <a:cubicBezTo>
                  <a:pt x="4534494" y="2356435"/>
                  <a:pt x="4529800" y="2354088"/>
                  <a:pt x="4527453" y="2349394"/>
                </a:cubicBezTo>
                <a:cubicBezTo>
                  <a:pt x="4525106" y="2347047"/>
                  <a:pt x="4522759" y="2344700"/>
                  <a:pt x="4520412" y="2342352"/>
                </a:cubicBezTo>
                <a:cubicBezTo>
                  <a:pt x="4518065" y="2340005"/>
                  <a:pt x="4513371" y="2335311"/>
                  <a:pt x="4511023" y="2332964"/>
                </a:cubicBezTo>
                <a:cubicBezTo>
                  <a:pt x="4508676" y="2330617"/>
                  <a:pt x="4506329" y="2328270"/>
                  <a:pt x="4503982" y="2325923"/>
                </a:cubicBezTo>
                <a:cubicBezTo>
                  <a:pt x="4499288" y="2323576"/>
                  <a:pt x="4496941" y="2318882"/>
                  <a:pt x="4492247" y="2314188"/>
                </a:cubicBezTo>
                <a:cubicBezTo>
                  <a:pt x="4489900" y="2311841"/>
                  <a:pt x="4487553" y="2309494"/>
                  <a:pt x="4485206" y="2307147"/>
                </a:cubicBezTo>
                <a:cubicBezTo>
                  <a:pt x="4482859" y="2304800"/>
                  <a:pt x="4482859" y="2304800"/>
                  <a:pt x="4480512" y="2302453"/>
                </a:cubicBezTo>
                <a:cubicBezTo>
                  <a:pt x="4482859" y="2297759"/>
                  <a:pt x="4485206" y="2293064"/>
                  <a:pt x="4485206" y="2288370"/>
                </a:cubicBezTo>
                <a:cubicBezTo>
                  <a:pt x="4485206" y="2276635"/>
                  <a:pt x="4475818" y="2267247"/>
                  <a:pt x="4464082" y="2267247"/>
                </a:cubicBezTo>
                <a:cubicBezTo>
                  <a:pt x="4459388" y="2267247"/>
                  <a:pt x="4454694" y="2269594"/>
                  <a:pt x="4450000" y="2271941"/>
                </a:cubicBezTo>
                <a:cubicBezTo>
                  <a:pt x="4445306" y="2267247"/>
                  <a:pt x="4440612" y="2262553"/>
                  <a:pt x="4438265" y="2257859"/>
                </a:cubicBezTo>
                <a:cubicBezTo>
                  <a:pt x="4435918" y="2255512"/>
                  <a:pt x="4431224" y="2250818"/>
                  <a:pt x="4428877" y="2248470"/>
                </a:cubicBezTo>
                <a:cubicBezTo>
                  <a:pt x="4428877" y="2248470"/>
                  <a:pt x="4426530" y="2246123"/>
                  <a:pt x="4426530" y="2246123"/>
                </a:cubicBezTo>
                <a:cubicBezTo>
                  <a:pt x="4421835" y="2241429"/>
                  <a:pt x="4417141" y="2234388"/>
                  <a:pt x="4410100" y="2229694"/>
                </a:cubicBezTo>
                <a:cubicBezTo>
                  <a:pt x="4407753" y="2227347"/>
                  <a:pt x="4405406" y="2225000"/>
                  <a:pt x="4405406" y="2222653"/>
                </a:cubicBezTo>
                <a:cubicBezTo>
                  <a:pt x="4400712" y="2217959"/>
                  <a:pt x="4396018" y="2213265"/>
                  <a:pt x="4393671" y="2208571"/>
                </a:cubicBezTo>
                <a:cubicBezTo>
                  <a:pt x="4391324" y="2206224"/>
                  <a:pt x="4391324" y="2206224"/>
                  <a:pt x="4388977" y="2203877"/>
                </a:cubicBezTo>
                <a:cubicBezTo>
                  <a:pt x="4372548" y="2185100"/>
                  <a:pt x="4353771" y="2163977"/>
                  <a:pt x="4334995" y="2142853"/>
                </a:cubicBezTo>
                <a:cubicBezTo>
                  <a:pt x="4334995" y="2142853"/>
                  <a:pt x="4334995" y="2142853"/>
                  <a:pt x="4334995" y="2142853"/>
                </a:cubicBezTo>
                <a:cubicBezTo>
                  <a:pt x="4309178" y="2112342"/>
                  <a:pt x="4281013" y="2079483"/>
                  <a:pt x="4250501" y="2041930"/>
                </a:cubicBezTo>
                <a:cubicBezTo>
                  <a:pt x="4250501" y="2041930"/>
                  <a:pt x="4250501" y="2041930"/>
                  <a:pt x="4248154" y="2039583"/>
                </a:cubicBezTo>
                <a:cubicBezTo>
                  <a:pt x="4234072" y="2020807"/>
                  <a:pt x="4217643" y="2002031"/>
                  <a:pt x="4203560" y="1983254"/>
                </a:cubicBezTo>
                <a:cubicBezTo>
                  <a:pt x="4198866" y="1978560"/>
                  <a:pt x="4194172" y="1971519"/>
                  <a:pt x="4189478" y="1964478"/>
                </a:cubicBezTo>
                <a:cubicBezTo>
                  <a:pt x="4187131" y="1959784"/>
                  <a:pt x="4182437" y="1955090"/>
                  <a:pt x="4180090" y="1950396"/>
                </a:cubicBezTo>
                <a:cubicBezTo>
                  <a:pt x="4175395" y="1943354"/>
                  <a:pt x="4168355" y="1936313"/>
                  <a:pt x="4161313" y="1926925"/>
                </a:cubicBezTo>
                <a:cubicBezTo>
                  <a:pt x="4158966" y="1924578"/>
                  <a:pt x="4156619" y="1919884"/>
                  <a:pt x="4154272" y="1917537"/>
                </a:cubicBezTo>
                <a:cubicBezTo>
                  <a:pt x="4149578" y="1910496"/>
                  <a:pt x="4144884" y="1905802"/>
                  <a:pt x="4140190" y="1898761"/>
                </a:cubicBezTo>
                <a:cubicBezTo>
                  <a:pt x="4144884" y="1894066"/>
                  <a:pt x="4147231" y="1889372"/>
                  <a:pt x="4147231" y="1882331"/>
                </a:cubicBezTo>
                <a:cubicBezTo>
                  <a:pt x="4147231" y="1877637"/>
                  <a:pt x="4144884" y="1872943"/>
                  <a:pt x="4142537" y="1868249"/>
                </a:cubicBezTo>
                <a:cubicBezTo>
                  <a:pt x="4151925" y="1858861"/>
                  <a:pt x="4161313" y="1849473"/>
                  <a:pt x="4173049" y="1840084"/>
                </a:cubicBezTo>
                <a:cubicBezTo>
                  <a:pt x="4175395" y="1837737"/>
                  <a:pt x="4175395" y="1837737"/>
                  <a:pt x="4177743" y="1835390"/>
                </a:cubicBezTo>
                <a:cubicBezTo>
                  <a:pt x="4182437" y="1830696"/>
                  <a:pt x="4189478" y="1823655"/>
                  <a:pt x="4194172" y="1818961"/>
                </a:cubicBezTo>
                <a:cubicBezTo>
                  <a:pt x="4196519" y="1816614"/>
                  <a:pt x="4198866" y="1814267"/>
                  <a:pt x="4201213" y="1811920"/>
                </a:cubicBezTo>
                <a:cubicBezTo>
                  <a:pt x="4205907" y="1807226"/>
                  <a:pt x="4210601" y="1804879"/>
                  <a:pt x="4215296" y="1800185"/>
                </a:cubicBezTo>
                <a:cubicBezTo>
                  <a:pt x="4217643" y="1797838"/>
                  <a:pt x="4219990" y="1795491"/>
                  <a:pt x="4224684" y="1793144"/>
                </a:cubicBezTo>
                <a:cubicBezTo>
                  <a:pt x="4229378" y="1790796"/>
                  <a:pt x="4234072" y="1786102"/>
                  <a:pt x="4238766" y="1783755"/>
                </a:cubicBezTo>
                <a:cubicBezTo>
                  <a:pt x="4241113" y="1781408"/>
                  <a:pt x="4245807" y="1779061"/>
                  <a:pt x="4248154" y="1776714"/>
                </a:cubicBezTo>
                <a:cubicBezTo>
                  <a:pt x="4252848" y="1774367"/>
                  <a:pt x="4255195" y="1769673"/>
                  <a:pt x="4259889" y="1767326"/>
                </a:cubicBezTo>
                <a:cubicBezTo>
                  <a:pt x="4262237" y="1764979"/>
                  <a:pt x="4266931" y="1762632"/>
                  <a:pt x="4269277" y="1760285"/>
                </a:cubicBezTo>
                <a:cubicBezTo>
                  <a:pt x="4273972" y="1757938"/>
                  <a:pt x="4276319" y="1755591"/>
                  <a:pt x="4281013" y="1753244"/>
                </a:cubicBezTo>
                <a:cubicBezTo>
                  <a:pt x="4283360" y="1750897"/>
                  <a:pt x="4288054" y="1748550"/>
                  <a:pt x="4290401" y="1746203"/>
                </a:cubicBezTo>
                <a:cubicBezTo>
                  <a:pt x="4295095" y="1743855"/>
                  <a:pt x="4297442" y="1741508"/>
                  <a:pt x="4302136" y="1739161"/>
                </a:cubicBezTo>
                <a:cubicBezTo>
                  <a:pt x="4304483" y="1736814"/>
                  <a:pt x="4309178" y="1734467"/>
                  <a:pt x="4311524" y="1734467"/>
                </a:cubicBezTo>
                <a:cubicBezTo>
                  <a:pt x="4316218" y="1732120"/>
                  <a:pt x="4318566" y="1729773"/>
                  <a:pt x="4323260" y="1729773"/>
                </a:cubicBezTo>
                <a:cubicBezTo>
                  <a:pt x="4325607" y="1727426"/>
                  <a:pt x="4330301" y="1727426"/>
                  <a:pt x="4332648" y="1725079"/>
                </a:cubicBezTo>
                <a:cubicBezTo>
                  <a:pt x="4334995" y="1722732"/>
                  <a:pt x="4339689" y="1722732"/>
                  <a:pt x="4344383" y="1720385"/>
                </a:cubicBezTo>
                <a:cubicBezTo>
                  <a:pt x="4346730" y="1718038"/>
                  <a:pt x="4351424" y="1718038"/>
                  <a:pt x="4353771" y="1715691"/>
                </a:cubicBezTo>
                <a:cubicBezTo>
                  <a:pt x="4356118" y="1713344"/>
                  <a:pt x="4360812" y="1713344"/>
                  <a:pt x="4363159" y="1710997"/>
                </a:cubicBezTo>
                <a:cubicBezTo>
                  <a:pt x="4365507" y="1708650"/>
                  <a:pt x="4370201" y="1708650"/>
                  <a:pt x="4372548" y="1708650"/>
                </a:cubicBezTo>
                <a:cubicBezTo>
                  <a:pt x="4374895" y="1708650"/>
                  <a:pt x="4379589" y="1706303"/>
                  <a:pt x="4381936" y="1706303"/>
                </a:cubicBezTo>
                <a:cubicBezTo>
                  <a:pt x="4384283" y="1706303"/>
                  <a:pt x="4388977" y="1703956"/>
                  <a:pt x="4391324" y="1703956"/>
                </a:cubicBezTo>
                <a:cubicBezTo>
                  <a:pt x="4393671" y="1703956"/>
                  <a:pt x="4398365" y="1701609"/>
                  <a:pt x="4400712" y="1701609"/>
                </a:cubicBezTo>
                <a:cubicBezTo>
                  <a:pt x="4403059" y="1701609"/>
                  <a:pt x="4407753" y="1699262"/>
                  <a:pt x="4410100" y="1699262"/>
                </a:cubicBezTo>
                <a:cubicBezTo>
                  <a:pt x="4412447" y="1699262"/>
                  <a:pt x="4417141" y="1699262"/>
                  <a:pt x="4419489" y="1696915"/>
                </a:cubicBezTo>
                <a:cubicBezTo>
                  <a:pt x="4421835" y="1696915"/>
                  <a:pt x="4426530" y="1696915"/>
                  <a:pt x="4428877" y="1694568"/>
                </a:cubicBezTo>
                <a:cubicBezTo>
                  <a:pt x="4431224" y="1694568"/>
                  <a:pt x="4435918" y="1694568"/>
                  <a:pt x="4438265" y="1694568"/>
                </a:cubicBezTo>
                <a:cubicBezTo>
                  <a:pt x="4438265" y="1694568"/>
                  <a:pt x="4440612" y="1694568"/>
                  <a:pt x="4440612" y="1694568"/>
                </a:cubicBezTo>
                <a:cubicBezTo>
                  <a:pt x="4440612" y="1706303"/>
                  <a:pt x="4450000" y="1713344"/>
                  <a:pt x="4461736" y="1713344"/>
                </a:cubicBezTo>
                <a:cubicBezTo>
                  <a:pt x="4464082" y="1713344"/>
                  <a:pt x="4464082" y="1713344"/>
                  <a:pt x="4464082" y="1713344"/>
                </a:cubicBezTo>
                <a:cubicBezTo>
                  <a:pt x="4489900" y="1826002"/>
                  <a:pt x="4513371" y="1924578"/>
                  <a:pt x="4536841" y="2011419"/>
                </a:cubicBezTo>
                <a:cubicBezTo>
                  <a:pt x="4539188" y="2020807"/>
                  <a:pt x="4541535" y="2023154"/>
                  <a:pt x="4541535" y="2027848"/>
                </a:cubicBezTo>
                <a:close/>
                <a:moveTo>
                  <a:pt x="4731646" y="2476134"/>
                </a:moveTo>
                <a:cubicBezTo>
                  <a:pt x="4738687" y="2473787"/>
                  <a:pt x="4748075" y="2473787"/>
                  <a:pt x="4755116" y="2471440"/>
                </a:cubicBezTo>
                <a:cubicBezTo>
                  <a:pt x="4757463" y="2471440"/>
                  <a:pt x="4759810" y="2469093"/>
                  <a:pt x="4762157" y="2469093"/>
                </a:cubicBezTo>
                <a:cubicBezTo>
                  <a:pt x="4766852" y="2466746"/>
                  <a:pt x="4771546" y="2464399"/>
                  <a:pt x="4776240" y="2464399"/>
                </a:cubicBezTo>
                <a:cubicBezTo>
                  <a:pt x="4776240" y="2464399"/>
                  <a:pt x="4778587" y="2464399"/>
                  <a:pt x="4778587" y="2462052"/>
                </a:cubicBezTo>
                <a:cubicBezTo>
                  <a:pt x="4778587" y="2464399"/>
                  <a:pt x="4780934" y="2464399"/>
                  <a:pt x="4780934" y="2466746"/>
                </a:cubicBezTo>
                <a:cubicBezTo>
                  <a:pt x="4778587" y="2471440"/>
                  <a:pt x="4776240" y="2473787"/>
                  <a:pt x="4776240" y="2480828"/>
                </a:cubicBezTo>
                <a:cubicBezTo>
                  <a:pt x="4776240" y="2485522"/>
                  <a:pt x="4778587" y="2487869"/>
                  <a:pt x="4778587" y="2490216"/>
                </a:cubicBezTo>
                <a:cubicBezTo>
                  <a:pt x="4778587" y="2492563"/>
                  <a:pt x="4776240" y="2494910"/>
                  <a:pt x="4776240" y="2497258"/>
                </a:cubicBezTo>
                <a:cubicBezTo>
                  <a:pt x="4776240" y="2499605"/>
                  <a:pt x="4776240" y="2499605"/>
                  <a:pt x="4776240" y="2501952"/>
                </a:cubicBezTo>
                <a:cubicBezTo>
                  <a:pt x="4776240" y="2501952"/>
                  <a:pt x="4776240" y="2504299"/>
                  <a:pt x="4776240" y="2504299"/>
                </a:cubicBezTo>
                <a:cubicBezTo>
                  <a:pt x="4773892" y="2504299"/>
                  <a:pt x="4773892" y="2504299"/>
                  <a:pt x="4771546" y="2504299"/>
                </a:cubicBezTo>
                <a:cubicBezTo>
                  <a:pt x="4762157" y="2504299"/>
                  <a:pt x="4752769" y="2511340"/>
                  <a:pt x="4752769" y="2523075"/>
                </a:cubicBezTo>
                <a:cubicBezTo>
                  <a:pt x="4752769" y="2523075"/>
                  <a:pt x="4752769" y="2523075"/>
                  <a:pt x="4752769" y="2523075"/>
                </a:cubicBezTo>
                <a:cubicBezTo>
                  <a:pt x="4752769" y="2523075"/>
                  <a:pt x="4750422" y="2523075"/>
                  <a:pt x="4750422" y="2520728"/>
                </a:cubicBezTo>
                <a:cubicBezTo>
                  <a:pt x="4748075" y="2520728"/>
                  <a:pt x="4748075" y="2518381"/>
                  <a:pt x="4745728" y="2518381"/>
                </a:cubicBezTo>
                <a:cubicBezTo>
                  <a:pt x="4745728" y="2518381"/>
                  <a:pt x="4743381" y="2516034"/>
                  <a:pt x="4743381" y="2516034"/>
                </a:cubicBezTo>
                <a:cubicBezTo>
                  <a:pt x="4741034" y="2516034"/>
                  <a:pt x="4741034" y="2513687"/>
                  <a:pt x="4738687" y="2513687"/>
                </a:cubicBezTo>
                <a:cubicBezTo>
                  <a:pt x="4738687" y="2513687"/>
                  <a:pt x="4736340" y="2511340"/>
                  <a:pt x="4736340" y="2511340"/>
                </a:cubicBezTo>
                <a:cubicBezTo>
                  <a:pt x="4733993" y="2511340"/>
                  <a:pt x="4733993" y="2508993"/>
                  <a:pt x="4731646" y="2508993"/>
                </a:cubicBezTo>
                <a:cubicBezTo>
                  <a:pt x="4731646" y="2508993"/>
                  <a:pt x="4729299" y="2506646"/>
                  <a:pt x="4729299" y="2506646"/>
                </a:cubicBezTo>
                <a:cubicBezTo>
                  <a:pt x="4726952" y="2504299"/>
                  <a:pt x="4726952" y="2504299"/>
                  <a:pt x="4724605" y="2501952"/>
                </a:cubicBezTo>
                <a:cubicBezTo>
                  <a:pt x="4724605" y="2501952"/>
                  <a:pt x="4722257" y="2499605"/>
                  <a:pt x="4722257" y="2499605"/>
                </a:cubicBezTo>
                <a:cubicBezTo>
                  <a:pt x="4726952" y="2494910"/>
                  <a:pt x="4729299" y="2490216"/>
                  <a:pt x="4729299" y="2483175"/>
                </a:cubicBezTo>
                <a:cubicBezTo>
                  <a:pt x="4729299" y="2483175"/>
                  <a:pt x="4729299" y="2483175"/>
                  <a:pt x="4729299" y="2483175"/>
                </a:cubicBezTo>
                <a:cubicBezTo>
                  <a:pt x="4729299" y="2483175"/>
                  <a:pt x="4729299" y="2483175"/>
                  <a:pt x="4731646" y="2483175"/>
                </a:cubicBezTo>
                <a:cubicBezTo>
                  <a:pt x="4729299" y="2476134"/>
                  <a:pt x="4729299" y="2476134"/>
                  <a:pt x="4731646" y="2476134"/>
                </a:cubicBezTo>
                <a:cubicBezTo>
                  <a:pt x="4731646" y="2476134"/>
                  <a:pt x="4731646" y="2476134"/>
                  <a:pt x="4731646" y="2476134"/>
                </a:cubicBezTo>
                <a:close/>
                <a:moveTo>
                  <a:pt x="4816139" y="2494910"/>
                </a:moveTo>
                <a:cubicBezTo>
                  <a:pt x="4816139" y="2504299"/>
                  <a:pt x="4816139" y="2513687"/>
                  <a:pt x="4816139" y="2520728"/>
                </a:cubicBezTo>
                <a:cubicBezTo>
                  <a:pt x="4816139" y="2520728"/>
                  <a:pt x="4813793" y="2520728"/>
                  <a:pt x="4813793" y="2520728"/>
                </a:cubicBezTo>
                <a:cubicBezTo>
                  <a:pt x="4813793" y="2506646"/>
                  <a:pt x="4813793" y="2492563"/>
                  <a:pt x="4816139" y="2478481"/>
                </a:cubicBezTo>
                <a:cubicBezTo>
                  <a:pt x="4816139" y="2476134"/>
                  <a:pt x="4816139" y="2476134"/>
                  <a:pt x="4816139" y="2476134"/>
                </a:cubicBezTo>
                <a:cubicBezTo>
                  <a:pt x="4816139" y="2476134"/>
                  <a:pt x="4816139" y="2473787"/>
                  <a:pt x="4816139" y="2473787"/>
                </a:cubicBezTo>
                <a:cubicBezTo>
                  <a:pt x="4816139" y="2471440"/>
                  <a:pt x="4816139" y="2469093"/>
                  <a:pt x="4816139" y="2466746"/>
                </a:cubicBezTo>
                <a:cubicBezTo>
                  <a:pt x="4816139" y="2466746"/>
                  <a:pt x="4816139" y="2466746"/>
                  <a:pt x="4816139" y="2466746"/>
                </a:cubicBezTo>
                <a:cubicBezTo>
                  <a:pt x="4816139" y="2469093"/>
                  <a:pt x="4816139" y="2471440"/>
                  <a:pt x="4816139" y="2473787"/>
                </a:cubicBezTo>
                <a:cubicBezTo>
                  <a:pt x="4816139" y="2480828"/>
                  <a:pt x="4816139" y="2487869"/>
                  <a:pt x="4816139" y="2494910"/>
                </a:cubicBezTo>
                <a:close/>
                <a:moveTo>
                  <a:pt x="4785628" y="2722574"/>
                </a:moveTo>
                <a:cubicBezTo>
                  <a:pt x="4785628" y="2727268"/>
                  <a:pt x="4783281" y="2731962"/>
                  <a:pt x="4783281" y="2736656"/>
                </a:cubicBezTo>
                <a:cubicBezTo>
                  <a:pt x="4780934" y="2748391"/>
                  <a:pt x="4778587" y="2762474"/>
                  <a:pt x="4776240" y="2774209"/>
                </a:cubicBezTo>
                <a:cubicBezTo>
                  <a:pt x="4773892" y="2778903"/>
                  <a:pt x="4773892" y="2783597"/>
                  <a:pt x="4771546" y="2790638"/>
                </a:cubicBezTo>
                <a:cubicBezTo>
                  <a:pt x="4766852" y="2807068"/>
                  <a:pt x="4764504" y="2821150"/>
                  <a:pt x="4759810" y="2837579"/>
                </a:cubicBezTo>
                <a:cubicBezTo>
                  <a:pt x="4759810" y="2837579"/>
                  <a:pt x="4759810" y="2839926"/>
                  <a:pt x="4759810" y="2839926"/>
                </a:cubicBezTo>
                <a:cubicBezTo>
                  <a:pt x="4755116" y="2856356"/>
                  <a:pt x="4750422" y="2870438"/>
                  <a:pt x="4745728" y="2886867"/>
                </a:cubicBezTo>
                <a:cubicBezTo>
                  <a:pt x="4743381" y="2891561"/>
                  <a:pt x="4743381" y="2896255"/>
                  <a:pt x="4741034" y="2900949"/>
                </a:cubicBezTo>
                <a:cubicBezTo>
                  <a:pt x="4736340" y="2912685"/>
                  <a:pt x="4733993" y="2924420"/>
                  <a:pt x="4729299" y="2933808"/>
                </a:cubicBezTo>
                <a:cubicBezTo>
                  <a:pt x="4726952" y="2938502"/>
                  <a:pt x="4726952" y="2943196"/>
                  <a:pt x="4724605" y="2947890"/>
                </a:cubicBezTo>
                <a:cubicBezTo>
                  <a:pt x="4722257" y="2954932"/>
                  <a:pt x="4717563" y="2964320"/>
                  <a:pt x="4715216" y="2971361"/>
                </a:cubicBezTo>
                <a:cubicBezTo>
                  <a:pt x="4712869" y="2966667"/>
                  <a:pt x="4710522" y="2961973"/>
                  <a:pt x="4705828" y="2959626"/>
                </a:cubicBezTo>
                <a:cubicBezTo>
                  <a:pt x="4710522" y="2950237"/>
                  <a:pt x="4715216" y="2938502"/>
                  <a:pt x="4719911" y="2929114"/>
                </a:cubicBezTo>
                <a:cubicBezTo>
                  <a:pt x="4722257" y="2924420"/>
                  <a:pt x="4722257" y="2922073"/>
                  <a:pt x="4724605" y="2917379"/>
                </a:cubicBezTo>
                <a:cubicBezTo>
                  <a:pt x="4731646" y="2900949"/>
                  <a:pt x="4738687" y="2884520"/>
                  <a:pt x="4745728" y="2865744"/>
                </a:cubicBezTo>
                <a:cubicBezTo>
                  <a:pt x="4748075" y="2863397"/>
                  <a:pt x="4748075" y="2858703"/>
                  <a:pt x="4748075" y="2856356"/>
                </a:cubicBezTo>
                <a:cubicBezTo>
                  <a:pt x="4755116" y="2839926"/>
                  <a:pt x="4759810" y="2823497"/>
                  <a:pt x="4764504" y="2807068"/>
                </a:cubicBezTo>
                <a:cubicBezTo>
                  <a:pt x="4764504" y="2804721"/>
                  <a:pt x="4766852" y="2800026"/>
                  <a:pt x="4766852" y="2797679"/>
                </a:cubicBezTo>
                <a:cubicBezTo>
                  <a:pt x="4771546" y="2778903"/>
                  <a:pt x="4776240" y="2760127"/>
                  <a:pt x="4780934" y="2741350"/>
                </a:cubicBezTo>
                <a:cubicBezTo>
                  <a:pt x="4780934" y="2736656"/>
                  <a:pt x="4783281" y="2731962"/>
                  <a:pt x="4783281" y="2727268"/>
                </a:cubicBezTo>
                <a:cubicBezTo>
                  <a:pt x="4787975" y="2708492"/>
                  <a:pt x="4792669" y="2687368"/>
                  <a:pt x="4795016" y="2668592"/>
                </a:cubicBezTo>
                <a:cubicBezTo>
                  <a:pt x="4795016" y="2668592"/>
                  <a:pt x="4795016" y="2668592"/>
                  <a:pt x="4795016" y="2668592"/>
                </a:cubicBezTo>
                <a:cubicBezTo>
                  <a:pt x="4792669" y="2689715"/>
                  <a:pt x="4790322" y="2706145"/>
                  <a:pt x="4785628" y="2722574"/>
                </a:cubicBezTo>
                <a:close/>
                <a:moveTo>
                  <a:pt x="4682358" y="3037078"/>
                </a:moveTo>
                <a:cubicBezTo>
                  <a:pt x="4680011" y="3041772"/>
                  <a:pt x="4677664" y="3046466"/>
                  <a:pt x="4675317" y="3048813"/>
                </a:cubicBezTo>
                <a:cubicBezTo>
                  <a:pt x="4670623" y="3058201"/>
                  <a:pt x="4663581" y="3069937"/>
                  <a:pt x="4658887" y="3079325"/>
                </a:cubicBezTo>
                <a:cubicBezTo>
                  <a:pt x="4658887" y="3079325"/>
                  <a:pt x="4658887" y="3079325"/>
                  <a:pt x="4656540" y="3079325"/>
                </a:cubicBezTo>
                <a:cubicBezTo>
                  <a:pt x="4658887" y="3072284"/>
                  <a:pt x="4661234" y="3062896"/>
                  <a:pt x="4665929" y="3055855"/>
                </a:cubicBezTo>
                <a:cubicBezTo>
                  <a:pt x="4668275" y="3048813"/>
                  <a:pt x="4670623" y="3044119"/>
                  <a:pt x="4672970" y="3037078"/>
                </a:cubicBezTo>
                <a:cubicBezTo>
                  <a:pt x="4677664" y="3025343"/>
                  <a:pt x="4682358" y="3011261"/>
                  <a:pt x="4687052" y="2999525"/>
                </a:cubicBezTo>
                <a:cubicBezTo>
                  <a:pt x="4689399" y="2999525"/>
                  <a:pt x="4691746" y="2999525"/>
                  <a:pt x="4691746" y="2999525"/>
                </a:cubicBezTo>
                <a:cubicBezTo>
                  <a:pt x="4694093" y="2999525"/>
                  <a:pt x="4698787" y="2999525"/>
                  <a:pt x="4701134" y="2997178"/>
                </a:cubicBezTo>
                <a:cubicBezTo>
                  <a:pt x="4701134" y="2997178"/>
                  <a:pt x="4701134" y="2997178"/>
                  <a:pt x="4701134" y="2997178"/>
                </a:cubicBezTo>
                <a:cubicBezTo>
                  <a:pt x="4694093" y="3011261"/>
                  <a:pt x="4689399" y="3022996"/>
                  <a:pt x="4682358" y="3037078"/>
                </a:cubicBezTo>
                <a:close/>
                <a:moveTo>
                  <a:pt x="4651846" y="3145042"/>
                </a:moveTo>
                <a:cubicBezTo>
                  <a:pt x="4651846" y="3152083"/>
                  <a:pt x="4651846" y="3159125"/>
                  <a:pt x="4651846" y="3163819"/>
                </a:cubicBezTo>
                <a:cubicBezTo>
                  <a:pt x="4651846" y="3168513"/>
                  <a:pt x="4651846" y="3173207"/>
                  <a:pt x="4651846" y="3177901"/>
                </a:cubicBezTo>
                <a:cubicBezTo>
                  <a:pt x="4651846" y="3182595"/>
                  <a:pt x="4651846" y="3189636"/>
                  <a:pt x="4651846" y="3194330"/>
                </a:cubicBezTo>
                <a:cubicBezTo>
                  <a:pt x="4651846" y="3199024"/>
                  <a:pt x="4651846" y="3203718"/>
                  <a:pt x="4654193" y="3210759"/>
                </a:cubicBezTo>
                <a:cubicBezTo>
                  <a:pt x="4654193" y="3215454"/>
                  <a:pt x="4654193" y="3220148"/>
                  <a:pt x="4654193" y="3224842"/>
                </a:cubicBezTo>
                <a:cubicBezTo>
                  <a:pt x="4654193" y="3229536"/>
                  <a:pt x="4656540" y="3236577"/>
                  <a:pt x="4656540" y="3241271"/>
                </a:cubicBezTo>
                <a:cubicBezTo>
                  <a:pt x="4656540" y="3243618"/>
                  <a:pt x="4656540" y="3248312"/>
                  <a:pt x="4658887" y="3250659"/>
                </a:cubicBezTo>
                <a:cubicBezTo>
                  <a:pt x="4658887" y="3257700"/>
                  <a:pt x="4661234" y="3264742"/>
                  <a:pt x="4661234" y="3269436"/>
                </a:cubicBezTo>
                <a:cubicBezTo>
                  <a:pt x="4661234" y="3271783"/>
                  <a:pt x="4661234" y="3271783"/>
                  <a:pt x="4661234" y="3274130"/>
                </a:cubicBezTo>
                <a:cubicBezTo>
                  <a:pt x="4663581" y="3281171"/>
                  <a:pt x="4663581" y="3288212"/>
                  <a:pt x="4665929" y="3295253"/>
                </a:cubicBezTo>
                <a:cubicBezTo>
                  <a:pt x="4658887" y="3297600"/>
                  <a:pt x="4651846" y="3304641"/>
                  <a:pt x="4651846" y="3314030"/>
                </a:cubicBezTo>
                <a:cubicBezTo>
                  <a:pt x="4651846" y="3321071"/>
                  <a:pt x="4654193" y="3325765"/>
                  <a:pt x="4658887" y="3328112"/>
                </a:cubicBezTo>
                <a:cubicBezTo>
                  <a:pt x="4614294" y="3407912"/>
                  <a:pt x="4562658" y="3483017"/>
                  <a:pt x="4503982" y="3551081"/>
                </a:cubicBezTo>
                <a:cubicBezTo>
                  <a:pt x="4501635" y="3548734"/>
                  <a:pt x="4496941" y="3546387"/>
                  <a:pt x="4492247" y="3546387"/>
                </a:cubicBezTo>
                <a:cubicBezTo>
                  <a:pt x="4480512" y="3546387"/>
                  <a:pt x="4471124" y="3555775"/>
                  <a:pt x="4471124" y="3567510"/>
                </a:cubicBezTo>
                <a:cubicBezTo>
                  <a:pt x="4471124" y="3572205"/>
                  <a:pt x="4473471" y="3579246"/>
                  <a:pt x="4478165" y="3581593"/>
                </a:cubicBezTo>
                <a:cubicBezTo>
                  <a:pt x="4457041" y="3605063"/>
                  <a:pt x="4435918" y="3626187"/>
                  <a:pt x="4414795" y="3647310"/>
                </a:cubicBezTo>
                <a:cubicBezTo>
                  <a:pt x="4419489" y="3640269"/>
                  <a:pt x="4421835" y="3633228"/>
                  <a:pt x="4426530" y="3623840"/>
                </a:cubicBezTo>
                <a:cubicBezTo>
                  <a:pt x="4431224" y="3614451"/>
                  <a:pt x="4435918" y="3607411"/>
                  <a:pt x="4440612" y="3598022"/>
                </a:cubicBezTo>
                <a:cubicBezTo>
                  <a:pt x="4445306" y="3588634"/>
                  <a:pt x="4450000" y="3579246"/>
                  <a:pt x="4454694" y="3569858"/>
                </a:cubicBezTo>
                <a:cubicBezTo>
                  <a:pt x="4459388" y="3560470"/>
                  <a:pt x="4464082" y="3551081"/>
                  <a:pt x="4468776" y="3539346"/>
                </a:cubicBezTo>
                <a:cubicBezTo>
                  <a:pt x="4473471" y="3529958"/>
                  <a:pt x="4478165" y="3522917"/>
                  <a:pt x="4480512" y="3513529"/>
                </a:cubicBezTo>
                <a:cubicBezTo>
                  <a:pt x="4487553" y="3499446"/>
                  <a:pt x="4494594" y="3485364"/>
                  <a:pt x="4499288" y="3471282"/>
                </a:cubicBezTo>
                <a:cubicBezTo>
                  <a:pt x="4501635" y="3466588"/>
                  <a:pt x="4503982" y="3461893"/>
                  <a:pt x="4506329" y="3457199"/>
                </a:cubicBezTo>
                <a:cubicBezTo>
                  <a:pt x="4515717" y="3438423"/>
                  <a:pt x="4522759" y="3419647"/>
                  <a:pt x="4532147" y="3398523"/>
                </a:cubicBezTo>
                <a:cubicBezTo>
                  <a:pt x="4534494" y="3396176"/>
                  <a:pt x="4534494" y="3391482"/>
                  <a:pt x="4536841" y="3389135"/>
                </a:cubicBezTo>
                <a:cubicBezTo>
                  <a:pt x="4543882" y="3372706"/>
                  <a:pt x="4550923" y="3356276"/>
                  <a:pt x="4557964" y="3339847"/>
                </a:cubicBezTo>
                <a:cubicBezTo>
                  <a:pt x="4560311" y="3335153"/>
                  <a:pt x="4562658" y="3328112"/>
                  <a:pt x="4565005" y="3323418"/>
                </a:cubicBezTo>
                <a:cubicBezTo>
                  <a:pt x="4569699" y="3309335"/>
                  <a:pt x="4576741" y="3295253"/>
                  <a:pt x="4581435" y="3278824"/>
                </a:cubicBezTo>
                <a:cubicBezTo>
                  <a:pt x="4583782" y="3271783"/>
                  <a:pt x="4586129" y="3267089"/>
                  <a:pt x="4588476" y="3260048"/>
                </a:cubicBezTo>
                <a:cubicBezTo>
                  <a:pt x="4593170" y="3245965"/>
                  <a:pt x="4600211" y="3231883"/>
                  <a:pt x="4604905" y="3217801"/>
                </a:cubicBezTo>
                <a:cubicBezTo>
                  <a:pt x="4607252" y="3210759"/>
                  <a:pt x="4609599" y="3203718"/>
                  <a:pt x="4611946" y="3196677"/>
                </a:cubicBezTo>
                <a:cubicBezTo>
                  <a:pt x="4616640" y="3182595"/>
                  <a:pt x="4621334" y="3170860"/>
                  <a:pt x="4626029" y="3156777"/>
                </a:cubicBezTo>
                <a:cubicBezTo>
                  <a:pt x="4628376" y="3149737"/>
                  <a:pt x="4630723" y="3142695"/>
                  <a:pt x="4633070" y="3133307"/>
                </a:cubicBezTo>
                <a:cubicBezTo>
                  <a:pt x="4635417" y="3126266"/>
                  <a:pt x="4637764" y="3116878"/>
                  <a:pt x="4640111" y="3109836"/>
                </a:cubicBezTo>
                <a:cubicBezTo>
                  <a:pt x="4642458" y="3109836"/>
                  <a:pt x="4642458" y="3109836"/>
                  <a:pt x="4644805" y="3109836"/>
                </a:cubicBezTo>
                <a:cubicBezTo>
                  <a:pt x="4644805" y="3114531"/>
                  <a:pt x="4644805" y="3121572"/>
                  <a:pt x="4644805" y="3126266"/>
                </a:cubicBezTo>
                <a:cubicBezTo>
                  <a:pt x="4651846" y="3138001"/>
                  <a:pt x="4651846" y="3140348"/>
                  <a:pt x="4651846" y="3145042"/>
                </a:cubicBezTo>
                <a:close/>
                <a:moveTo>
                  <a:pt x="4694093" y="3290559"/>
                </a:moveTo>
                <a:cubicBezTo>
                  <a:pt x="4696440" y="3285865"/>
                  <a:pt x="4698787" y="3278824"/>
                  <a:pt x="4701134" y="3274130"/>
                </a:cubicBezTo>
                <a:cubicBezTo>
                  <a:pt x="4698787" y="3283518"/>
                  <a:pt x="4694093" y="3295253"/>
                  <a:pt x="4691746" y="3304641"/>
                </a:cubicBezTo>
                <a:cubicBezTo>
                  <a:pt x="4691746" y="3304641"/>
                  <a:pt x="4689399" y="3302295"/>
                  <a:pt x="4689399" y="3302295"/>
                </a:cubicBezTo>
                <a:cubicBezTo>
                  <a:pt x="4689399" y="3302295"/>
                  <a:pt x="4689399" y="3299947"/>
                  <a:pt x="4691746" y="3299947"/>
                </a:cubicBezTo>
                <a:cubicBezTo>
                  <a:pt x="4691746" y="3295253"/>
                  <a:pt x="4694093" y="3292906"/>
                  <a:pt x="4694093" y="3290559"/>
                </a:cubicBezTo>
                <a:close/>
                <a:moveTo>
                  <a:pt x="4635417" y="3452505"/>
                </a:moveTo>
                <a:cubicBezTo>
                  <a:pt x="4633070" y="3457199"/>
                  <a:pt x="4633070" y="3459547"/>
                  <a:pt x="4630723" y="3464241"/>
                </a:cubicBezTo>
                <a:lnTo>
                  <a:pt x="4630723" y="3464241"/>
                </a:lnTo>
                <a:lnTo>
                  <a:pt x="4630723" y="3464241"/>
                </a:lnTo>
                <a:cubicBezTo>
                  <a:pt x="4630723" y="3459547"/>
                  <a:pt x="4633070" y="3454853"/>
                  <a:pt x="4635417" y="3452505"/>
                </a:cubicBezTo>
                <a:cubicBezTo>
                  <a:pt x="4635417" y="3450158"/>
                  <a:pt x="4635417" y="3450158"/>
                  <a:pt x="4637764" y="3447811"/>
                </a:cubicBezTo>
                <a:cubicBezTo>
                  <a:pt x="4637764" y="3447811"/>
                  <a:pt x="4637764" y="3445464"/>
                  <a:pt x="4637764" y="3445464"/>
                </a:cubicBezTo>
                <a:cubicBezTo>
                  <a:pt x="4637764" y="3445464"/>
                  <a:pt x="4637764" y="3445464"/>
                  <a:pt x="4637764" y="3445464"/>
                </a:cubicBezTo>
                <a:cubicBezTo>
                  <a:pt x="4635417" y="3447811"/>
                  <a:pt x="4635417" y="3450158"/>
                  <a:pt x="4635417" y="3452505"/>
                </a:cubicBezTo>
                <a:close/>
                <a:moveTo>
                  <a:pt x="4579088" y="3532305"/>
                </a:moveTo>
                <a:cubicBezTo>
                  <a:pt x="4579088" y="3534652"/>
                  <a:pt x="4579088" y="3536999"/>
                  <a:pt x="4581435" y="3539346"/>
                </a:cubicBezTo>
                <a:cubicBezTo>
                  <a:pt x="4557964" y="3576899"/>
                  <a:pt x="4534494" y="3612105"/>
                  <a:pt x="4508676" y="3647310"/>
                </a:cubicBezTo>
                <a:cubicBezTo>
                  <a:pt x="4513371" y="3640269"/>
                  <a:pt x="4515717" y="3635575"/>
                  <a:pt x="4520412" y="3628534"/>
                </a:cubicBezTo>
                <a:cubicBezTo>
                  <a:pt x="4525106" y="3621493"/>
                  <a:pt x="4529800" y="3612105"/>
                  <a:pt x="4534494" y="3605063"/>
                </a:cubicBezTo>
                <a:cubicBezTo>
                  <a:pt x="4539188" y="3598022"/>
                  <a:pt x="4541535" y="3590981"/>
                  <a:pt x="4546229" y="3583940"/>
                </a:cubicBezTo>
                <a:cubicBezTo>
                  <a:pt x="4550923" y="3576899"/>
                  <a:pt x="4555617" y="3567510"/>
                  <a:pt x="4560311" y="3560470"/>
                </a:cubicBezTo>
                <a:cubicBezTo>
                  <a:pt x="4565005" y="3553428"/>
                  <a:pt x="4567353" y="3546387"/>
                  <a:pt x="4572047" y="3539346"/>
                </a:cubicBezTo>
                <a:cubicBezTo>
                  <a:pt x="4576741" y="3532305"/>
                  <a:pt x="4581435" y="3522917"/>
                  <a:pt x="4586129" y="3515876"/>
                </a:cubicBezTo>
                <a:cubicBezTo>
                  <a:pt x="4590823" y="3508834"/>
                  <a:pt x="4593170" y="3501793"/>
                  <a:pt x="4597864" y="3494752"/>
                </a:cubicBezTo>
                <a:cubicBezTo>
                  <a:pt x="4600211" y="3490058"/>
                  <a:pt x="4602558" y="3483017"/>
                  <a:pt x="4607252" y="3478323"/>
                </a:cubicBezTo>
                <a:cubicBezTo>
                  <a:pt x="4607252" y="3480670"/>
                  <a:pt x="4604905" y="3483017"/>
                  <a:pt x="4604905" y="3485364"/>
                </a:cubicBezTo>
                <a:cubicBezTo>
                  <a:pt x="4604905" y="3490058"/>
                  <a:pt x="4607252" y="3494752"/>
                  <a:pt x="4609599" y="3497099"/>
                </a:cubicBezTo>
                <a:cubicBezTo>
                  <a:pt x="4604905" y="3504140"/>
                  <a:pt x="4602558" y="3508834"/>
                  <a:pt x="4600211" y="3515876"/>
                </a:cubicBezTo>
                <a:cubicBezTo>
                  <a:pt x="4586129" y="3513529"/>
                  <a:pt x="4579088" y="3522917"/>
                  <a:pt x="4579088" y="3532305"/>
                </a:cubicBezTo>
                <a:close/>
                <a:moveTo>
                  <a:pt x="4433571" y="3743539"/>
                </a:moveTo>
                <a:cubicBezTo>
                  <a:pt x="4428877" y="3750580"/>
                  <a:pt x="4424183" y="3757621"/>
                  <a:pt x="4419489" y="3762315"/>
                </a:cubicBezTo>
                <a:cubicBezTo>
                  <a:pt x="4414795" y="3769357"/>
                  <a:pt x="4407753" y="3776398"/>
                  <a:pt x="4403059" y="3783439"/>
                </a:cubicBezTo>
                <a:cubicBezTo>
                  <a:pt x="4398365" y="3790480"/>
                  <a:pt x="4393671" y="3795174"/>
                  <a:pt x="4388977" y="3802215"/>
                </a:cubicBezTo>
                <a:cubicBezTo>
                  <a:pt x="4384283" y="3809256"/>
                  <a:pt x="4377242" y="3816298"/>
                  <a:pt x="4372548" y="3820992"/>
                </a:cubicBezTo>
                <a:cubicBezTo>
                  <a:pt x="4367854" y="3828033"/>
                  <a:pt x="4363159" y="3832727"/>
                  <a:pt x="4356118" y="3839768"/>
                </a:cubicBezTo>
                <a:cubicBezTo>
                  <a:pt x="4351424" y="3844462"/>
                  <a:pt x="4346730" y="3851503"/>
                  <a:pt x="4342036" y="3856197"/>
                </a:cubicBezTo>
                <a:cubicBezTo>
                  <a:pt x="4339689" y="3858544"/>
                  <a:pt x="4337342" y="3858544"/>
                  <a:pt x="4337342" y="3860891"/>
                </a:cubicBezTo>
                <a:cubicBezTo>
                  <a:pt x="4330301" y="3865586"/>
                  <a:pt x="4323260" y="3870280"/>
                  <a:pt x="4316218" y="3874974"/>
                </a:cubicBezTo>
                <a:cubicBezTo>
                  <a:pt x="4309178" y="3879668"/>
                  <a:pt x="4304483" y="3882015"/>
                  <a:pt x="4297442" y="3886709"/>
                </a:cubicBezTo>
                <a:cubicBezTo>
                  <a:pt x="4290401" y="3891403"/>
                  <a:pt x="4283360" y="3896097"/>
                  <a:pt x="4276319" y="3898444"/>
                </a:cubicBezTo>
                <a:cubicBezTo>
                  <a:pt x="4276319" y="3898444"/>
                  <a:pt x="4273972" y="3898444"/>
                  <a:pt x="4273972" y="3900791"/>
                </a:cubicBezTo>
                <a:cubicBezTo>
                  <a:pt x="4276319" y="3896097"/>
                  <a:pt x="4278666" y="3891403"/>
                  <a:pt x="4283360" y="3886709"/>
                </a:cubicBezTo>
                <a:cubicBezTo>
                  <a:pt x="4285707" y="3884362"/>
                  <a:pt x="4285707" y="3884362"/>
                  <a:pt x="4285707" y="3882015"/>
                </a:cubicBezTo>
                <a:cubicBezTo>
                  <a:pt x="4292748" y="3874974"/>
                  <a:pt x="4302136" y="3870280"/>
                  <a:pt x="4309178" y="3863238"/>
                </a:cubicBezTo>
                <a:cubicBezTo>
                  <a:pt x="4313872" y="3860891"/>
                  <a:pt x="4316218" y="3856197"/>
                  <a:pt x="4320913" y="3853850"/>
                </a:cubicBezTo>
                <a:cubicBezTo>
                  <a:pt x="4332648" y="3844462"/>
                  <a:pt x="4344383" y="3835074"/>
                  <a:pt x="4353771" y="3823339"/>
                </a:cubicBezTo>
                <a:cubicBezTo>
                  <a:pt x="4358465" y="3818645"/>
                  <a:pt x="4363159" y="3813950"/>
                  <a:pt x="4370201" y="3809256"/>
                </a:cubicBezTo>
                <a:cubicBezTo>
                  <a:pt x="4377242" y="3802215"/>
                  <a:pt x="4384283" y="3795174"/>
                  <a:pt x="4391324" y="3788133"/>
                </a:cubicBezTo>
                <a:cubicBezTo>
                  <a:pt x="4396018" y="3783439"/>
                  <a:pt x="4403059" y="3776398"/>
                  <a:pt x="4407753" y="3771704"/>
                </a:cubicBezTo>
                <a:cubicBezTo>
                  <a:pt x="4414795" y="3764663"/>
                  <a:pt x="4419489" y="3757621"/>
                  <a:pt x="4426530" y="3750580"/>
                </a:cubicBezTo>
                <a:cubicBezTo>
                  <a:pt x="4431224" y="3743539"/>
                  <a:pt x="4438265" y="3738845"/>
                  <a:pt x="4442959" y="3731804"/>
                </a:cubicBezTo>
                <a:cubicBezTo>
                  <a:pt x="4445306" y="3729457"/>
                  <a:pt x="4450000" y="3724763"/>
                  <a:pt x="4452347" y="3722416"/>
                </a:cubicBezTo>
                <a:cubicBezTo>
                  <a:pt x="4452347" y="3722416"/>
                  <a:pt x="4450000" y="3724763"/>
                  <a:pt x="4450000" y="3724763"/>
                </a:cubicBezTo>
                <a:cubicBezTo>
                  <a:pt x="4445306" y="3729457"/>
                  <a:pt x="4440612" y="3736498"/>
                  <a:pt x="4433571" y="3743539"/>
                </a:cubicBezTo>
                <a:close/>
                <a:moveTo>
                  <a:pt x="4170701" y="3997020"/>
                </a:moveTo>
                <a:cubicBezTo>
                  <a:pt x="4158966" y="4011102"/>
                  <a:pt x="4149578" y="4022838"/>
                  <a:pt x="4137843" y="4034573"/>
                </a:cubicBezTo>
                <a:cubicBezTo>
                  <a:pt x="4128455" y="4046308"/>
                  <a:pt x="4119067" y="4055696"/>
                  <a:pt x="4109678" y="4067431"/>
                </a:cubicBezTo>
                <a:cubicBezTo>
                  <a:pt x="4107331" y="4072125"/>
                  <a:pt x="4102637" y="4074473"/>
                  <a:pt x="4100290" y="4079167"/>
                </a:cubicBezTo>
                <a:cubicBezTo>
                  <a:pt x="4093249" y="4083861"/>
                  <a:pt x="4086208" y="4088555"/>
                  <a:pt x="4081514" y="4093249"/>
                </a:cubicBezTo>
                <a:cubicBezTo>
                  <a:pt x="4074473" y="4097943"/>
                  <a:pt x="4065084" y="4104984"/>
                  <a:pt x="4058043" y="4109678"/>
                </a:cubicBezTo>
                <a:cubicBezTo>
                  <a:pt x="4048655" y="4116720"/>
                  <a:pt x="4039267" y="4121414"/>
                  <a:pt x="4029879" y="4128455"/>
                </a:cubicBezTo>
                <a:cubicBezTo>
                  <a:pt x="4020491" y="4135496"/>
                  <a:pt x="4011102" y="4140190"/>
                  <a:pt x="4001714" y="4147231"/>
                </a:cubicBezTo>
                <a:cubicBezTo>
                  <a:pt x="3992326" y="4151925"/>
                  <a:pt x="3982938" y="4156619"/>
                  <a:pt x="3975897" y="4163660"/>
                </a:cubicBezTo>
                <a:cubicBezTo>
                  <a:pt x="3964161" y="4170702"/>
                  <a:pt x="3954773" y="4175396"/>
                  <a:pt x="3943038" y="4182437"/>
                </a:cubicBezTo>
                <a:cubicBezTo>
                  <a:pt x="3933650" y="4187131"/>
                  <a:pt x="3926609" y="4191825"/>
                  <a:pt x="3917220" y="4196519"/>
                </a:cubicBezTo>
                <a:cubicBezTo>
                  <a:pt x="3905485" y="4203560"/>
                  <a:pt x="3893750" y="4208254"/>
                  <a:pt x="3882015" y="4215296"/>
                </a:cubicBezTo>
                <a:cubicBezTo>
                  <a:pt x="3872627" y="4219990"/>
                  <a:pt x="3863239" y="4224684"/>
                  <a:pt x="3856197" y="4227031"/>
                </a:cubicBezTo>
                <a:cubicBezTo>
                  <a:pt x="3844462" y="4231725"/>
                  <a:pt x="3832727" y="4238766"/>
                  <a:pt x="3820992" y="4243460"/>
                </a:cubicBezTo>
                <a:cubicBezTo>
                  <a:pt x="3811603" y="4248154"/>
                  <a:pt x="3802215" y="4250501"/>
                  <a:pt x="3790480" y="4255195"/>
                </a:cubicBezTo>
                <a:cubicBezTo>
                  <a:pt x="3778745" y="4259889"/>
                  <a:pt x="3767010" y="4264584"/>
                  <a:pt x="3755274" y="4269278"/>
                </a:cubicBezTo>
                <a:cubicBezTo>
                  <a:pt x="3750580" y="4271625"/>
                  <a:pt x="3748233" y="4271625"/>
                  <a:pt x="3743539" y="4273972"/>
                </a:cubicBezTo>
                <a:cubicBezTo>
                  <a:pt x="3785786" y="4250501"/>
                  <a:pt x="3830380" y="4227031"/>
                  <a:pt x="3870279" y="4201213"/>
                </a:cubicBezTo>
                <a:cubicBezTo>
                  <a:pt x="3886709" y="4191825"/>
                  <a:pt x="3903138" y="4180090"/>
                  <a:pt x="3919568" y="4170702"/>
                </a:cubicBezTo>
                <a:cubicBezTo>
                  <a:pt x="3924262" y="4166007"/>
                  <a:pt x="3931303" y="4163660"/>
                  <a:pt x="3935997" y="4158966"/>
                </a:cubicBezTo>
                <a:cubicBezTo>
                  <a:pt x="3945385" y="4151925"/>
                  <a:pt x="3957120" y="4144884"/>
                  <a:pt x="3966509" y="4137843"/>
                </a:cubicBezTo>
                <a:cubicBezTo>
                  <a:pt x="3973550" y="4133149"/>
                  <a:pt x="3980591" y="4128455"/>
                  <a:pt x="3985285" y="4123761"/>
                </a:cubicBezTo>
                <a:cubicBezTo>
                  <a:pt x="3994673" y="4116720"/>
                  <a:pt x="4004061" y="4112026"/>
                  <a:pt x="4013449" y="4104984"/>
                </a:cubicBezTo>
                <a:cubicBezTo>
                  <a:pt x="4020491" y="4100290"/>
                  <a:pt x="4027532" y="4095596"/>
                  <a:pt x="4034573" y="4090902"/>
                </a:cubicBezTo>
                <a:cubicBezTo>
                  <a:pt x="4043961" y="4083861"/>
                  <a:pt x="4051002" y="4079167"/>
                  <a:pt x="4060390" y="4072125"/>
                </a:cubicBezTo>
                <a:cubicBezTo>
                  <a:pt x="4067432" y="4067431"/>
                  <a:pt x="4074473" y="4062737"/>
                  <a:pt x="4081514" y="4055696"/>
                </a:cubicBezTo>
                <a:cubicBezTo>
                  <a:pt x="4090902" y="4048655"/>
                  <a:pt x="4097943" y="4043961"/>
                  <a:pt x="4107331" y="4036920"/>
                </a:cubicBezTo>
                <a:cubicBezTo>
                  <a:pt x="4114372" y="4032226"/>
                  <a:pt x="4121414" y="4025185"/>
                  <a:pt x="4126108" y="4020490"/>
                </a:cubicBezTo>
                <a:cubicBezTo>
                  <a:pt x="4133149" y="4013449"/>
                  <a:pt x="4142537" y="4006408"/>
                  <a:pt x="4149578" y="4001714"/>
                </a:cubicBezTo>
                <a:cubicBezTo>
                  <a:pt x="4156619" y="3997020"/>
                  <a:pt x="4163660" y="3989979"/>
                  <a:pt x="4168355" y="3985285"/>
                </a:cubicBezTo>
                <a:cubicBezTo>
                  <a:pt x="4175395" y="3978244"/>
                  <a:pt x="4184784" y="3971203"/>
                  <a:pt x="4191825" y="3966508"/>
                </a:cubicBezTo>
                <a:cubicBezTo>
                  <a:pt x="4198866" y="3961814"/>
                  <a:pt x="4205907" y="3954773"/>
                  <a:pt x="4210601" y="3950079"/>
                </a:cubicBezTo>
                <a:cubicBezTo>
                  <a:pt x="4210601" y="3950079"/>
                  <a:pt x="4212948" y="3947732"/>
                  <a:pt x="4212948" y="3947732"/>
                </a:cubicBezTo>
                <a:cubicBezTo>
                  <a:pt x="4212948" y="3950079"/>
                  <a:pt x="4212948" y="3950079"/>
                  <a:pt x="4212948" y="3952426"/>
                </a:cubicBezTo>
                <a:cubicBezTo>
                  <a:pt x="4208254" y="3959468"/>
                  <a:pt x="4203560" y="3964162"/>
                  <a:pt x="4198866" y="3971203"/>
                </a:cubicBezTo>
                <a:cubicBezTo>
                  <a:pt x="4189478" y="3973550"/>
                  <a:pt x="4180090" y="3985285"/>
                  <a:pt x="4170701" y="3997020"/>
                </a:cubicBezTo>
                <a:close/>
                <a:moveTo>
                  <a:pt x="3680169" y="4302136"/>
                </a:moveTo>
                <a:cubicBezTo>
                  <a:pt x="3673128" y="4306830"/>
                  <a:pt x="3663740" y="4309177"/>
                  <a:pt x="3656698" y="4313871"/>
                </a:cubicBezTo>
                <a:cubicBezTo>
                  <a:pt x="3647310" y="4318565"/>
                  <a:pt x="3637922" y="4323260"/>
                  <a:pt x="3628534" y="4327954"/>
                </a:cubicBezTo>
                <a:cubicBezTo>
                  <a:pt x="3621493" y="4332648"/>
                  <a:pt x="3612104" y="4334995"/>
                  <a:pt x="3605064" y="4339689"/>
                </a:cubicBezTo>
                <a:cubicBezTo>
                  <a:pt x="3595675" y="4344383"/>
                  <a:pt x="3586287" y="4349077"/>
                  <a:pt x="3576899" y="4353771"/>
                </a:cubicBezTo>
                <a:cubicBezTo>
                  <a:pt x="3569858" y="4358466"/>
                  <a:pt x="3560469" y="4360812"/>
                  <a:pt x="3553428" y="4365506"/>
                </a:cubicBezTo>
                <a:cubicBezTo>
                  <a:pt x="3544040" y="4370201"/>
                  <a:pt x="3534652" y="4374895"/>
                  <a:pt x="3522917" y="4377242"/>
                </a:cubicBezTo>
                <a:cubicBezTo>
                  <a:pt x="3515876" y="4379589"/>
                  <a:pt x="3506487" y="4384283"/>
                  <a:pt x="3499446" y="4386630"/>
                </a:cubicBezTo>
                <a:cubicBezTo>
                  <a:pt x="3490058" y="4391324"/>
                  <a:pt x="3480670" y="4393671"/>
                  <a:pt x="3468935" y="4398365"/>
                </a:cubicBezTo>
                <a:cubicBezTo>
                  <a:pt x="3459546" y="4400712"/>
                  <a:pt x="3452505" y="4405406"/>
                  <a:pt x="3443117" y="4407753"/>
                </a:cubicBezTo>
                <a:cubicBezTo>
                  <a:pt x="3433729" y="4412447"/>
                  <a:pt x="3421994" y="4414794"/>
                  <a:pt x="3412605" y="4419489"/>
                </a:cubicBezTo>
                <a:cubicBezTo>
                  <a:pt x="3403217" y="4421836"/>
                  <a:pt x="3396176" y="4426530"/>
                  <a:pt x="3386788" y="4428877"/>
                </a:cubicBezTo>
                <a:cubicBezTo>
                  <a:pt x="3377400" y="4433571"/>
                  <a:pt x="3365664" y="4435918"/>
                  <a:pt x="3356276" y="4440612"/>
                </a:cubicBezTo>
                <a:cubicBezTo>
                  <a:pt x="3346888" y="4442959"/>
                  <a:pt x="3339847" y="4447653"/>
                  <a:pt x="3330459" y="4450000"/>
                </a:cubicBezTo>
                <a:cubicBezTo>
                  <a:pt x="3321071" y="4452347"/>
                  <a:pt x="3309336" y="4457041"/>
                  <a:pt x="3299947" y="4459388"/>
                </a:cubicBezTo>
                <a:cubicBezTo>
                  <a:pt x="3290559" y="4461735"/>
                  <a:pt x="3283518" y="4464083"/>
                  <a:pt x="3274130" y="4466429"/>
                </a:cubicBezTo>
                <a:cubicBezTo>
                  <a:pt x="3264742" y="4468777"/>
                  <a:pt x="3253007" y="4473471"/>
                  <a:pt x="3243618" y="4475818"/>
                </a:cubicBezTo>
                <a:cubicBezTo>
                  <a:pt x="3234230" y="4478165"/>
                  <a:pt x="3227189" y="4480512"/>
                  <a:pt x="3217801" y="4482859"/>
                </a:cubicBezTo>
                <a:cubicBezTo>
                  <a:pt x="3208412" y="4485206"/>
                  <a:pt x="3196677" y="4489900"/>
                  <a:pt x="3184942" y="4492247"/>
                </a:cubicBezTo>
                <a:cubicBezTo>
                  <a:pt x="3177901" y="4494594"/>
                  <a:pt x="3170860" y="4496941"/>
                  <a:pt x="3166166" y="4496941"/>
                </a:cubicBezTo>
                <a:cubicBezTo>
                  <a:pt x="3166166" y="4496941"/>
                  <a:pt x="3166166" y="4496941"/>
                  <a:pt x="3166166" y="4496941"/>
                </a:cubicBezTo>
                <a:cubicBezTo>
                  <a:pt x="3161472" y="4489900"/>
                  <a:pt x="3156778" y="4485206"/>
                  <a:pt x="3152083" y="4478165"/>
                </a:cubicBezTo>
                <a:cubicBezTo>
                  <a:pt x="3149736" y="4473471"/>
                  <a:pt x="3147389" y="4471123"/>
                  <a:pt x="3145042" y="4466429"/>
                </a:cubicBezTo>
                <a:cubicBezTo>
                  <a:pt x="3142695" y="4461735"/>
                  <a:pt x="3138001" y="4457041"/>
                  <a:pt x="3135654" y="4450000"/>
                </a:cubicBezTo>
                <a:cubicBezTo>
                  <a:pt x="3133307" y="4445306"/>
                  <a:pt x="3130960" y="4440612"/>
                  <a:pt x="3126266" y="4435918"/>
                </a:cubicBezTo>
                <a:cubicBezTo>
                  <a:pt x="3123919" y="4431224"/>
                  <a:pt x="3119225" y="4426530"/>
                  <a:pt x="3116878" y="4421836"/>
                </a:cubicBezTo>
                <a:cubicBezTo>
                  <a:pt x="3114531" y="4417142"/>
                  <a:pt x="3112184" y="4412447"/>
                  <a:pt x="3107489" y="4407753"/>
                </a:cubicBezTo>
                <a:cubicBezTo>
                  <a:pt x="3105143" y="4403059"/>
                  <a:pt x="3102795" y="4398365"/>
                  <a:pt x="3100449" y="4393671"/>
                </a:cubicBezTo>
                <a:cubicBezTo>
                  <a:pt x="3098101" y="4388977"/>
                  <a:pt x="3095754" y="4384283"/>
                  <a:pt x="3093407" y="4379589"/>
                </a:cubicBezTo>
                <a:cubicBezTo>
                  <a:pt x="3098101" y="4377242"/>
                  <a:pt x="3102795" y="4370201"/>
                  <a:pt x="3102795" y="4363160"/>
                </a:cubicBezTo>
                <a:cubicBezTo>
                  <a:pt x="3109837" y="4363160"/>
                  <a:pt x="3116878" y="4363160"/>
                  <a:pt x="3123919" y="4365506"/>
                </a:cubicBezTo>
                <a:cubicBezTo>
                  <a:pt x="3130960" y="4365506"/>
                  <a:pt x="3140348" y="4367854"/>
                  <a:pt x="3147389" y="4367854"/>
                </a:cubicBezTo>
                <a:cubicBezTo>
                  <a:pt x="3168513" y="4367854"/>
                  <a:pt x="3189636" y="4370201"/>
                  <a:pt x="3213106" y="4370201"/>
                </a:cubicBezTo>
                <a:lnTo>
                  <a:pt x="3213106" y="4370201"/>
                </a:lnTo>
                <a:cubicBezTo>
                  <a:pt x="3386788" y="4370201"/>
                  <a:pt x="3558123" y="4339689"/>
                  <a:pt x="3722416" y="4281013"/>
                </a:cubicBezTo>
                <a:cubicBezTo>
                  <a:pt x="3717721" y="4283360"/>
                  <a:pt x="3713027" y="4285707"/>
                  <a:pt x="3708333" y="4288054"/>
                </a:cubicBezTo>
                <a:cubicBezTo>
                  <a:pt x="3698945" y="4292748"/>
                  <a:pt x="3689557" y="4297442"/>
                  <a:pt x="3680169" y="4302136"/>
                </a:cubicBezTo>
                <a:close/>
                <a:moveTo>
                  <a:pt x="3177901" y="4520412"/>
                </a:moveTo>
                <a:cubicBezTo>
                  <a:pt x="3180248" y="4522759"/>
                  <a:pt x="3182595" y="4527453"/>
                  <a:pt x="3184942" y="4529800"/>
                </a:cubicBezTo>
                <a:cubicBezTo>
                  <a:pt x="3189636" y="4534494"/>
                  <a:pt x="3191983" y="4539188"/>
                  <a:pt x="3196677" y="4543882"/>
                </a:cubicBezTo>
                <a:cubicBezTo>
                  <a:pt x="3199024" y="4546229"/>
                  <a:pt x="3201371" y="4548576"/>
                  <a:pt x="3203718" y="4553270"/>
                </a:cubicBezTo>
                <a:cubicBezTo>
                  <a:pt x="3210760" y="4560311"/>
                  <a:pt x="3215454" y="4567352"/>
                  <a:pt x="3222495" y="4574394"/>
                </a:cubicBezTo>
                <a:cubicBezTo>
                  <a:pt x="3227189" y="4579088"/>
                  <a:pt x="3231883" y="4583782"/>
                  <a:pt x="3238924" y="4588476"/>
                </a:cubicBezTo>
                <a:cubicBezTo>
                  <a:pt x="3145042" y="4604905"/>
                  <a:pt x="3051160" y="4616641"/>
                  <a:pt x="2952585" y="4621335"/>
                </a:cubicBezTo>
                <a:cubicBezTo>
                  <a:pt x="2952585" y="4618987"/>
                  <a:pt x="2954932" y="4618987"/>
                  <a:pt x="2954932" y="4616641"/>
                </a:cubicBezTo>
                <a:cubicBezTo>
                  <a:pt x="2959626" y="4609599"/>
                  <a:pt x="2964320" y="4602558"/>
                  <a:pt x="2969014" y="4593170"/>
                </a:cubicBezTo>
                <a:cubicBezTo>
                  <a:pt x="2971361" y="4590823"/>
                  <a:pt x="2971361" y="4588476"/>
                  <a:pt x="2973708" y="4583782"/>
                </a:cubicBezTo>
                <a:cubicBezTo>
                  <a:pt x="2978402" y="4574394"/>
                  <a:pt x="2983096" y="4565005"/>
                  <a:pt x="2987790" y="4555617"/>
                </a:cubicBezTo>
                <a:cubicBezTo>
                  <a:pt x="2987790" y="4553270"/>
                  <a:pt x="2990137" y="4553270"/>
                  <a:pt x="2990137" y="4550923"/>
                </a:cubicBezTo>
                <a:cubicBezTo>
                  <a:pt x="2992484" y="4546229"/>
                  <a:pt x="2994831" y="4543882"/>
                  <a:pt x="2994831" y="4539188"/>
                </a:cubicBezTo>
                <a:cubicBezTo>
                  <a:pt x="3051160" y="4527453"/>
                  <a:pt x="3105143" y="4515718"/>
                  <a:pt x="3159125" y="4499288"/>
                </a:cubicBezTo>
                <a:cubicBezTo>
                  <a:pt x="3161472" y="4501635"/>
                  <a:pt x="3161472" y="4503982"/>
                  <a:pt x="3163819" y="4503982"/>
                </a:cubicBezTo>
                <a:cubicBezTo>
                  <a:pt x="3170860" y="4511024"/>
                  <a:pt x="3175554" y="4515718"/>
                  <a:pt x="3177901" y="4520412"/>
                </a:cubicBezTo>
                <a:close/>
                <a:moveTo>
                  <a:pt x="2872785" y="4649499"/>
                </a:moveTo>
                <a:cubicBezTo>
                  <a:pt x="2870438" y="4654193"/>
                  <a:pt x="2865744" y="4656540"/>
                  <a:pt x="2863397" y="4661234"/>
                </a:cubicBezTo>
                <a:cubicBezTo>
                  <a:pt x="2858703" y="4665928"/>
                  <a:pt x="2854008" y="4670622"/>
                  <a:pt x="2849314" y="4677664"/>
                </a:cubicBezTo>
                <a:cubicBezTo>
                  <a:pt x="2844620" y="4682358"/>
                  <a:pt x="2842273" y="4684705"/>
                  <a:pt x="2837579" y="4689399"/>
                </a:cubicBezTo>
                <a:cubicBezTo>
                  <a:pt x="2832885" y="4694093"/>
                  <a:pt x="2828191" y="4698787"/>
                  <a:pt x="2823497" y="4703481"/>
                </a:cubicBezTo>
                <a:cubicBezTo>
                  <a:pt x="2818803" y="4708175"/>
                  <a:pt x="2816456" y="4710522"/>
                  <a:pt x="2811762" y="4715216"/>
                </a:cubicBezTo>
                <a:cubicBezTo>
                  <a:pt x="2807068" y="4719911"/>
                  <a:pt x="2802374" y="4722258"/>
                  <a:pt x="2800027" y="4726952"/>
                </a:cubicBezTo>
                <a:cubicBezTo>
                  <a:pt x="2795332" y="4731646"/>
                  <a:pt x="2792985" y="4733993"/>
                  <a:pt x="2788291" y="4736340"/>
                </a:cubicBezTo>
                <a:cubicBezTo>
                  <a:pt x="2783597" y="4738687"/>
                  <a:pt x="2781250" y="4743381"/>
                  <a:pt x="2776556" y="4745728"/>
                </a:cubicBezTo>
                <a:cubicBezTo>
                  <a:pt x="2771862" y="4748075"/>
                  <a:pt x="2769515" y="4752769"/>
                  <a:pt x="2764821" y="4755116"/>
                </a:cubicBezTo>
                <a:cubicBezTo>
                  <a:pt x="2760127" y="4757463"/>
                  <a:pt x="2757780" y="4762157"/>
                  <a:pt x="2753086" y="4764504"/>
                </a:cubicBezTo>
                <a:cubicBezTo>
                  <a:pt x="2750738" y="4766851"/>
                  <a:pt x="2748391" y="4766851"/>
                  <a:pt x="2746044" y="4769199"/>
                </a:cubicBezTo>
                <a:cubicBezTo>
                  <a:pt x="2743697" y="4769199"/>
                  <a:pt x="2743697" y="4769199"/>
                  <a:pt x="2741350" y="4766851"/>
                </a:cubicBezTo>
                <a:cubicBezTo>
                  <a:pt x="2736656" y="4764504"/>
                  <a:pt x="2729615" y="4762157"/>
                  <a:pt x="2724921" y="4759810"/>
                </a:cubicBezTo>
                <a:cubicBezTo>
                  <a:pt x="2717880" y="4757463"/>
                  <a:pt x="2710839" y="4752769"/>
                  <a:pt x="2703797" y="4748075"/>
                </a:cubicBezTo>
                <a:cubicBezTo>
                  <a:pt x="2701450" y="4748075"/>
                  <a:pt x="2701450" y="4745728"/>
                  <a:pt x="2699103" y="4745728"/>
                </a:cubicBezTo>
                <a:cubicBezTo>
                  <a:pt x="2699103" y="4743381"/>
                  <a:pt x="2699103" y="4741034"/>
                  <a:pt x="2701450" y="4738687"/>
                </a:cubicBezTo>
                <a:cubicBezTo>
                  <a:pt x="2701450" y="4733993"/>
                  <a:pt x="2703797" y="4731646"/>
                  <a:pt x="2703797" y="4726952"/>
                </a:cubicBezTo>
                <a:cubicBezTo>
                  <a:pt x="2703797" y="4722258"/>
                  <a:pt x="2706145" y="4717563"/>
                  <a:pt x="2706145" y="4712869"/>
                </a:cubicBezTo>
                <a:cubicBezTo>
                  <a:pt x="2706145" y="4708175"/>
                  <a:pt x="2708492" y="4703481"/>
                  <a:pt x="2708492" y="4701134"/>
                </a:cubicBezTo>
                <a:cubicBezTo>
                  <a:pt x="2708492" y="4696440"/>
                  <a:pt x="2710839" y="4691746"/>
                  <a:pt x="2710839" y="4684705"/>
                </a:cubicBezTo>
                <a:cubicBezTo>
                  <a:pt x="2710839" y="4680011"/>
                  <a:pt x="2713186" y="4675317"/>
                  <a:pt x="2713186" y="4672970"/>
                </a:cubicBezTo>
                <a:cubicBezTo>
                  <a:pt x="2713186" y="4668276"/>
                  <a:pt x="2715533" y="4661234"/>
                  <a:pt x="2715533" y="4654193"/>
                </a:cubicBezTo>
                <a:cubicBezTo>
                  <a:pt x="2715533" y="4649499"/>
                  <a:pt x="2717880" y="4647152"/>
                  <a:pt x="2717880" y="4642458"/>
                </a:cubicBezTo>
                <a:cubicBezTo>
                  <a:pt x="2717880" y="4637764"/>
                  <a:pt x="2720227" y="4633070"/>
                  <a:pt x="2720227" y="4628376"/>
                </a:cubicBezTo>
                <a:cubicBezTo>
                  <a:pt x="2720227" y="4628376"/>
                  <a:pt x="2722574" y="4628376"/>
                  <a:pt x="2722574" y="4628376"/>
                </a:cubicBezTo>
                <a:cubicBezTo>
                  <a:pt x="2727268" y="4628376"/>
                  <a:pt x="2731962" y="4626029"/>
                  <a:pt x="2736656" y="4623681"/>
                </a:cubicBezTo>
                <a:cubicBezTo>
                  <a:pt x="2736656" y="4623681"/>
                  <a:pt x="2736656" y="4623681"/>
                  <a:pt x="2736656" y="4623681"/>
                </a:cubicBezTo>
                <a:cubicBezTo>
                  <a:pt x="2746044" y="4623681"/>
                  <a:pt x="2755433" y="4626029"/>
                  <a:pt x="2764821" y="4626029"/>
                </a:cubicBezTo>
                <a:cubicBezTo>
                  <a:pt x="2792985" y="4628376"/>
                  <a:pt x="2823497" y="4628376"/>
                  <a:pt x="2851661" y="4628376"/>
                </a:cubicBezTo>
                <a:cubicBezTo>
                  <a:pt x="2865744" y="4628376"/>
                  <a:pt x="2877479" y="4628376"/>
                  <a:pt x="2891561" y="4628376"/>
                </a:cubicBezTo>
                <a:cubicBezTo>
                  <a:pt x="2889214" y="4630723"/>
                  <a:pt x="2886867" y="4633070"/>
                  <a:pt x="2886867" y="4635417"/>
                </a:cubicBezTo>
                <a:cubicBezTo>
                  <a:pt x="2884520" y="4637764"/>
                  <a:pt x="2879826" y="4642458"/>
                  <a:pt x="2872785" y="4649499"/>
                </a:cubicBezTo>
                <a:close/>
                <a:moveTo>
                  <a:pt x="2727268" y="4778587"/>
                </a:moveTo>
                <a:cubicBezTo>
                  <a:pt x="2722574" y="4780934"/>
                  <a:pt x="2717880" y="4783281"/>
                  <a:pt x="2715533" y="4785628"/>
                </a:cubicBezTo>
                <a:cubicBezTo>
                  <a:pt x="2710839" y="4787975"/>
                  <a:pt x="2708492" y="4790322"/>
                  <a:pt x="2703797" y="4792669"/>
                </a:cubicBezTo>
                <a:cubicBezTo>
                  <a:pt x="2701450" y="4795016"/>
                  <a:pt x="2699103" y="4795016"/>
                  <a:pt x="2694409" y="4797363"/>
                </a:cubicBezTo>
                <a:cubicBezTo>
                  <a:pt x="2692062" y="4795016"/>
                  <a:pt x="2689715" y="4790322"/>
                  <a:pt x="2685021" y="4790322"/>
                </a:cubicBezTo>
                <a:cubicBezTo>
                  <a:pt x="2685021" y="4790322"/>
                  <a:pt x="2685021" y="4790322"/>
                  <a:pt x="2685021" y="4790322"/>
                </a:cubicBezTo>
                <a:cubicBezTo>
                  <a:pt x="2685021" y="4787975"/>
                  <a:pt x="2687368" y="4783281"/>
                  <a:pt x="2687368" y="4780934"/>
                </a:cubicBezTo>
                <a:cubicBezTo>
                  <a:pt x="2687368" y="4776239"/>
                  <a:pt x="2689715" y="4773893"/>
                  <a:pt x="2689715" y="4771545"/>
                </a:cubicBezTo>
                <a:cubicBezTo>
                  <a:pt x="2689715" y="4769199"/>
                  <a:pt x="2692062" y="4764504"/>
                  <a:pt x="2692062" y="4759810"/>
                </a:cubicBezTo>
                <a:cubicBezTo>
                  <a:pt x="2692062" y="4755116"/>
                  <a:pt x="2694409" y="4752769"/>
                  <a:pt x="2694409" y="4748075"/>
                </a:cubicBezTo>
                <a:cubicBezTo>
                  <a:pt x="2694409" y="4748075"/>
                  <a:pt x="2694409" y="4745728"/>
                  <a:pt x="2694409" y="4745728"/>
                </a:cubicBezTo>
                <a:cubicBezTo>
                  <a:pt x="2694409" y="4745728"/>
                  <a:pt x="2696756" y="4745728"/>
                  <a:pt x="2696756" y="4748075"/>
                </a:cubicBezTo>
                <a:cubicBezTo>
                  <a:pt x="2701450" y="4750422"/>
                  <a:pt x="2708492" y="4752769"/>
                  <a:pt x="2713186" y="4755116"/>
                </a:cubicBezTo>
                <a:cubicBezTo>
                  <a:pt x="2720227" y="4759810"/>
                  <a:pt x="2727268" y="4762157"/>
                  <a:pt x="2734309" y="4766851"/>
                </a:cubicBezTo>
                <a:cubicBezTo>
                  <a:pt x="2736656" y="4766851"/>
                  <a:pt x="2736656" y="4769199"/>
                  <a:pt x="2739003" y="4769199"/>
                </a:cubicBezTo>
                <a:cubicBezTo>
                  <a:pt x="2736656" y="4769199"/>
                  <a:pt x="2736656" y="4771545"/>
                  <a:pt x="2734309" y="4771545"/>
                </a:cubicBezTo>
                <a:cubicBezTo>
                  <a:pt x="2734309" y="4773893"/>
                  <a:pt x="2731962" y="4776239"/>
                  <a:pt x="2727268" y="4778587"/>
                </a:cubicBezTo>
                <a:close/>
                <a:moveTo>
                  <a:pt x="2572363" y="4806751"/>
                </a:moveTo>
                <a:cubicBezTo>
                  <a:pt x="2555934" y="4806751"/>
                  <a:pt x="2539504" y="4804404"/>
                  <a:pt x="2523075" y="4804404"/>
                </a:cubicBezTo>
                <a:cubicBezTo>
                  <a:pt x="2513687" y="4804404"/>
                  <a:pt x="2504299" y="4802057"/>
                  <a:pt x="2494910" y="4802057"/>
                </a:cubicBezTo>
                <a:cubicBezTo>
                  <a:pt x="2480828" y="4799710"/>
                  <a:pt x="2466746" y="4799710"/>
                  <a:pt x="2452664" y="4797363"/>
                </a:cubicBezTo>
                <a:cubicBezTo>
                  <a:pt x="2443275" y="4797363"/>
                  <a:pt x="2433887" y="4795016"/>
                  <a:pt x="2422152" y="4792669"/>
                </a:cubicBezTo>
                <a:cubicBezTo>
                  <a:pt x="2408070" y="4790322"/>
                  <a:pt x="2393987" y="4790322"/>
                  <a:pt x="2379905" y="4787975"/>
                </a:cubicBezTo>
                <a:cubicBezTo>
                  <a:pt x="2370517" y="4785628"/>
                  <a:pt x="2361129" y="4785628"/>
                  <a:pt x="2349394" y="4783281"/>
                </a:cubicBezTo>
                <a:cubicBezTo>
                  <a:pt x="2335311" y="4780934"/>
                  <a:pt x="2321229" y="4778587"/>
                  <a:pt x="2307147" y="4776239"/>
                </a:cubicBezTo>
                <a:cubicBezTo>
                  <a:pt x="2297759" y="4773893"/>
                  <a:pt x="2288370" y="4771545"/>
                  <a:pt x="2278982" y="4769199"/>
                </a:cubicBezTo>
                <a:cubicBezTo>
                  <a:pt x="2264900" y="4766851"/>
                  <a:pt x="2250818" y="4764504"/>
                  <a:pt x="2236735" y="4759810"/>
                </a:cubicBezTo>
                <a:cubicBezTo>
                  <a:pt x="2227347" y="4757463"/>
                  <a:pt x="2217959" y="4755116"/>
                  <a:pt x="2208571" y="4752769"/>
                </a:cubicBezTo>
                <a:cubicBezTo>
                  <a:pt x="2206224" y="4752769"/>
                  <a:pt x="2203877" y="4750422"/>
                  <a:pt x="2201530" y="4750422"/>
                </a:cubicBezTo>
                <a:cubicBezTo>
                  <a:pt x="2213265" y="4745728"/>
                  <a:pt x="2222653" y="4743381"/>
                  <a:pt x="2234388" y="4738687"/>
                </a:cubicBezTo>
                <a:cubicBezTo>
                  <a:pt x="2267247" y="4726952"/>
                  <a:pt x="2302453" y="4712869"/>
                  <a:pt x="2335311" y="4694093"/>
                </a:cubicBezTo>
                <a:cubicBezTo>
                  <a:pt x="2342352" y="4691746"/>
                  <a:pt x="2347047" y="4687052"/>
                  <a:pt x="2354088" y="4684705"/>
                </a:cubicBezTo>
                <a:cubicBezTo>
                  <a:pt x="2358782" y="4682358"/>
                  <a:pt x="2363476" y="4680011"/>
                  <a:pt x="2368170" y="4677664"/>
                </a:cubicBezTo>
                <a:cubicBezTo>
                  <a:pt x="2375211" y="4672970"/>
                  <a:pt x="2382252" y="4668276"/>
                  <a:pt x="2391640" y="4665928"/>
                </a:cubicBezTo>
                <a:cubicBezTo>
                  <a:pt x="2396334" y="4663582"/>
                  <a:pt x="2398681" y="4661234"/>
                  <a:pt x="2403376" y="4658887"/>
                </a:cubicBezTo>
                <a:cubicBezTo>
                  <a:pt x="2410417" y="4654193"/>
                  <a:pt x="2417458" y="4649499"/>
                  <a:pt x="2424499" y="4647152"/>
                </a:cubicBezTo>
                <a:cubicBezTo>
                  <a:pt x="2429193" y="4644805"/>
                  <a:pt x="2431540" y="4642458"/>
                  <a:pt x="2436234" y="4640111"/>
                </a:cubicBezTo>
                <a:cubicBezTo>
                  <a:pt x="2440928" y="4637764"/>
                  <a:pt x="2447970" y="4633070"/>
                  <a:pt x="2452664" y="4628376"/>
                </a:cubicBezTo>
                <a:cubicBezTo>
                  <a:pt x="2457358" y="4626029"/>
                  <a:pt x="2464399" y="4621335"/>
                  <a:pt x="2469093" y="4618987"/>
                </a:cubicBezTo>
                <a:cubicBezTo>
                  <a:pt x="2473787" y="4616641"/>
                  <a:pt x="2476134" y="4614293"/>
                  <a:pt x="2480828" y="4609599"/>
                </a:cubicBezTo>
                <a:cubicBezTo>
                  <a:pt x="2483175" y="4609599"/>
                  <a:pt x="2483175" y="4607252"/>
                  <a:pt x="2485522" y="4607252"/>
                </a:cubicBezTo>
                <a:cubicBezTo>
                  <a:pt x="2490216" y="4611946"/>
                  <a:pt x="2494910" y="4616641"/>
                  <a:pt x="2501952" y="4616641"/>
                </a:cubicBezTo>
                <a:cubicBezTo>
                  <a:pt x="2506646" y="4616641"/>
                  <a:pt x="2513687" y="4614293"/>
                  <a:pt x="2516034" y="4609599"/>
                </a:cubicBezTo>
                <a:cubicBezTo>
                  <a:pt x="2537157" y="4630723"/>
                  <a:pt x="2560628" y="4649499"/>
                  <a:pt x="2581751" y="4665928"/>
                </a:cubicBezTo>
                <a:cubicBezTo>
                  <a:pt x="2586445" y="4668276"/>
                  <a:pt x="2588792" y="4670622"/>
                  <a:pt x="2593486" y="4672970"/>
                </a:cubicBezTo>
                <a:cubicBezTo>
                  <a:pt x="2602875" y="4680011"/>
                  <a:pt x="2612263" y="4687052"/>
                  <a:pt x="2621651" y="4694093"/>
                </a:cubicBezTo>
                <a:cubicBezTo>
                  <a:pt x="2626345" y="4696440"/>
                  <a:pt x="2631039" y="4701134"/>
                  <a:pt x="2635733" y="4703481"/>
                </a:cubicBezTo>
                <a:cubicBezTo>
                  <a:pt x="2645121" y="4708175"/>
                  <a:pt x="2652163" y="4715216"/>
                  <a:pt x="2661551" y="4719911"/>
                </a:cubicBezTo>
                <a:cubicBezTo>
                  <a:pt x="2666245" y="4722258"/>
                  <a:pt x="2670939" y="4726952"/>
                  <a:pt x="2677980" y="4729299"/>
                </a:cubicBezTo>
                <a:cubicBezTo>
                  <a:pt x="2685021" y="4733993"/>
                  <a:pt x="2689715" y="4736340"/>
                  <a:pt x="2696756" y="4741034"/>
                </a:cubicBezTo>
                <a:cubicBezTo>
                  <a:pt x="2696756" y="4743381"/>
                  <a:pt x="2696756" y="4743381"/>
                  <a:pt x="2696756" y="4745728"/>
                </a:cubicBezTo>
                <a:cubicBezTo>
                  <a:pt x="2696756" y="4748075"/>
                  <a:pt x="2694409" y="4750422"/>
                  <a:pt x="2694409" y="4752769"/>
                </a:cubicBezTo>
                <a:cubicBezTo>
                  <a:pt x="2692062" y="4757463"/>
                  <a:pt x="2692062" y="4762157"/>
                  <a:pt x="2689715" y="4766851"/>
                </a:cubicBezTo>
                <a:cubicBezTo>
                  <a:pt x="2689715" y="4769199"/>
                  <a:pt x="2687368" y="4771545"/>
                  <a:pt x="2687368" y="4776239"/>
                </a:cubicBezTo>
                <a:cubicBezTo>
                  <a:pt x="2685021" y="4780934"/>
                  <a:pt x="2685021" y="4783281"/>
                  <a:pt x="2682674" y="4787975"/>
                </a:cubicBezTo>
                <a:cubicBezTo>
                  <a:pt x="2680327" y="4787975"/>
                  <a:pt x="2677980" y="4785628"/>
                  <a:pt x="2675633" y="4785628"/>
                </a:cubicBezTo>
                <a:cubicBezTo>
                  <a:pt x="2663898" y="4785628"/>
                  <a:pt x="2656857" y="4795016"/>
                  <a:pt x="2654510" y="4804404"/>
                </a:cubicBezTo>
                <a:cubicBezTo>
                  <a:pt x="2633386" y="4804404"/>
                  <a:pt x="2612263" y="4804404"/>
                  <a:pt x="2593486" y="4804404"/>
                </a:cubicBezTo>
                <a:cubicBezTo>
                  <a:pt x="2588792" y="4809098"/>
                  <a:pt x="2581751" y="4806751"/>
                  <a:pt x="2572363" y="4806751"/>
                </a:cubicBezTo>
                <a:close/>
                <a:moveTo>
                  <a:pt x="1898761" y="4780934"/>
                </a:moveTo>
                <a:cubicBezTo>
                  <a:pt x="1884678" y="4773893"/>
                  <a:pt x="1870596" y="4766851"/>
                  <a:pt x="1856514" y="4759810"/>
                </a:cubicBezTo>
                <a:cubicBezTo>
                  <a:pt x="1863555" y="4762157"/>
                  <a:pt x="1872943" y="4764504"/>
                  <a:pt x="1879984" y="4764504"/>
                </a:cubicBezTo>
                <a:cubicBezTo>
                  <a:pt x="1889372" y="4766851"/>
                  <a:pt x="1901108" y="4769199"/>
                  <a:pt x="1910496" y="4771545"/>
                </a:cubicBezTo>
                <a:cubicBezTo>
                  <a:pt x="1905802" y="4771545"/>
                  <a:pt x="1901108" y="4776239"/>
                  <a:pt x="1898761" y="4780934"/>
                </a:cubicBezTo>
                <a:close/>
                <a:moveTo>
                  <a:pt x="1847125" y="4752769"/>
                </a:moveTo>
                <a:cubicBezTo>
                  <a:pt x="1840084" y="4748075"/>
                  <a:pt x="1833043" y="4745728"/>
                  <a:pt x="1826002" y="4741034"/>
                </a:cubicBezTo>
                <a:cubicBezTo>
                  <a:pt x="1823655" y="4738687"/>
                  <a:pt x="1821308" y="4736340"/>
                  <a:pt x="1816614" y="4736340"/>
                </a:cubicBezTo>
                <a:cubicBezTo>
                  <a:pt x="1811920" y="4733993"/>
                  <a:pt x="1807226" y="4729299"/>
                  <a:pt x="1802532" y="4726952"/>
                </a:cubicBezTo>
                <a:cubicBezTo>
                  <a:pt x="1797838" y="4724605"/>
                  <a:pt x="1795491" y="4722258"/>
                  <a:pt x="1790797" y="4719911"/>
                </a:cubicBezTo>
                <a:cubicBezTo>
                  <a:pt x="1786102" y="4717563"/>
                  <a:pt x="1783755" y="4715216"/>
                  <a:pt x="1779061" y="4712869"/>
                </a:cubicBezTo>
                <a:cubicBezTo>
                  <a:pt x="1774367" y="4710522"/>
                  <a:pt x="1769673" y="4705828"/>
                  <a:pt x="1764979" y="4703481"/>
                </a:cubicBezTo>
                <a:cubicBezTo>
                  <a:pt x="1762632" y="4701134"/>
                  <a:pt x="1757938" y="4698787"/>
                  <a:pt x="1755591" y="4696440"/>
                </a:cubicBezTo>
                <a:cubicBezTo>
                  <a:pt x="1750897" y="4694093"/>
                  <a:pt x="1746203" y="4689399"/>
                  <a:pt x="1741508" y="4684705"/>
                </a:cubicBezTo>
                <a:cubicBezTo>
                  <a:pt x="1739161" y="4682358"/>
                  <a:pt x="1734467" y="4680011"/>
                  <a:pt x="1732120" y="4677664"/>
                </a:cubicBezTo>
                <a:cubicBezTo>
                  <a:pt x="1727426" y="4672970"/>
                  <a:pt x="1722732" y="4670622"/>
                  <a:pt x="1718038" y="4665928"/>
                </a:cubicBezTo>
                <a:cubicBezTo>
                  <a:pt x="1715691" y="4663582"/>
                  <a:pt x="1710997" y="4661234"/>
                  <a:pt x="1708650" y="4658887"/>
                </a:cubicBezTo>
                <a:cubicBezTo>
                  <a:pt x="1703956" y="4654193"/>
                  <a:pt x="1699262" y="4649499"/>
                  <a:pt x="1694567" y="4647152"/>
                </a:cubicBezTo>
                <a:cubicBezTo>
                  <a:pt x="1692220" y="4644805"/>
                  <a:pt x="1687526" y="4642458"/>
                  <a:pt x="1685179" y="4637764"/>
                </a:cubicBezTo>
                <a:cubicBezTo>
                  <a:pt x="1680485" y="4633070"/>
                  <a:pt x="1675791" y="4628376"/>
                  <a:pt x="1671097" y="4623681"/>
                </a:cubicBezTo>
                <a:cubicBezTo>
                  <a:pt x="1668750" y="4621335"/>
                  <a:pt x="1664056" y="4616641"/>
                  <a:pt x="1661709" y="4614293"/>
                </a:cubicBezTo>
                <a:cubicBezTo>
                  <a:pt x="1657015" y="4609599"/>
                  <a:pt x="1652321" y="4604905"/>
                  <a:pt x="1647627" y="4600211"/>
                </a:cubicBezTo>
                <a:cubicBezTo>
                  <a:pt x="1645280" y="4597864"/>
                  <a:pt x="1640586" y="4593170"/>
                  <a:pt x="1638239" y="4590823"/>
                </a:cubicBezTo>
                <a:cubicBezTo>
                  <a:pt x="1633544" y="4586129"/>
                  <a:pt x="1628850" y="4581435"/>
                  <a:pt x="1624156" y="4576741"/>
                </a:cubicBezTo>
                <a:cubicBezTo>
                  <a:pt x="1619462" y="4572047"/>
                  <a:pt x="1617115" y="4569700"/>
                  <a:pt x="1612421" y="4565005"/>
                </a:cubicBezTo>
                <a:cubicBezTo>
                  <a:pt x="1607727" y="4560311"/>
                  <a:pt x="1603033" y="4555617"/>
                  <a:pt x="1598339" y="4550923"/>
                </a:cubicBezTo>
                <a:cubicBezTo>
                  <a:pt x="1593645" y="4546229"/>
                  <a:pt x="1591298" y="4543882"/>
                  <a:pt x="1586603" y="4539188"/>
                </a:cubicBezTo>
                <a:cubicBezTo>
                  <a:pt x="1581909" y="4534494"/>
                  <a:pt x="1577215" y="4529800"/>
                  <a:pt x="1574868" y="4525106"/>
                </a:cubicBezTo>
                <a:cubicBezTo>
                  <a:pt x="1570174" y="4520412"/>
                  <a:pt x="1567827" y="4515718"/>
                  <a:pt x="1563133" y="4511024"/>
                </a:cubicBezTo>
                <a:cubicBezTo>
                  <a:pt x="1558439" y="4506329"/>
                  <a:pt x="1556092" y="4501635"/>
                  <a:pt x="1551398" y="4496941"/>
                </a:cubicBezTo>
                <a:cubicBezTo>
                  <a:pt x="1551398" y="4496941"/>
                  <a:pt x="1551398" y="4496941"/>
                  <a:pt x="1551398" y="4494594"/>
                </a:cubicBezTo>
                <a:cubicBezTo>
                  <a:pt x="1553745" y="4492247"/>
                  <a:pt x="1553745" y="4492247"/>
                  <a:pt x="1553745" y="4489900"/>
                </a:cubicBezTo>
                <a:cubicBezTo>
                  <a:pt x="1558439" y="4492247"/>
                  <a:pt x="1560786" y="4494594"/>
                  <a:pt x="1565480" y="4496941"/>
                </a:cubicBezTo>
                <a:cubicBezTo>
                  <a:pt x="1579562" y="4503982"/>
                  <a:pt x="1591298" y="4513370"/>
                  <a:pt x="1605380" y="4520412"/>
                </a:cubicBezTo>
                <a:cubicBezTo>
                  <a:pt x="1614768" y="4525106"/>
                  <a:pt x="1624156" y="4532147"/>
                  <a:pt x="1635891" y="4536841"/>
                </a:cubicBezTo>
                <a:cubicBezTo>
                  <a:pt x="1649974" y="4543882"/>
                  <a:pt x="1661709" y="4550923"/>
                  <a:pt x="1675791" y="4557964"/>
                </a:cubicBezTo>
                <a:cubicBezTo>
                  <a:pt x="1687526" y="4562658"/>
                  <a:pt x="1696915" y="4569700"/>
                  <a:pt x="1708650" y="4574394"/>
                </a:cubicBezTo>
                <a:cubicBezTo>
                  <a:pt x="1720385" y="4581435"/>
                  <a:pt x="1734467" y="4586129"/>
                  <a:pt x="1746203" y="4593170"/>
                </a:cubicBezTo>
                <a:cubicBezTo>
                  <a:pt x="1757938" y="4600211"/>
                  <a:pt x="1772020" y="4604905"/>
                  <a:pt x="1783755" y="4611946"/>
                </a:cubicBezTo>
                <a:cubicBezTo>
                  <a:pt x="1795491" y="4616641"/>
                  <a:pt x="1804879" y="4621335"/>
                  <a:pt x="1816614" y="4626029"/>
                </a:cubicBezTo>
                <a:cubicBezTo>
                  <a:pt x="1837737" y="4635417"/>
                  <a:pt x="1858861" y="4644805"/>
                  <a:pt x="1879984" y="4654193"/>
                </a:cubicBezTo>
                <a:cubicBezTo>
                  <a:pt x="1882331" y="4654193"/>
                  <a:pt x="1884678" y="4656540"/>
                  <a:pt x="1887025" y="4656540"/>
                </a:cubicBezTo>
                <a:cubicBezTo>
                  <a:pt x="1910496" y="4665928"/>
                  <a:pt x="1933966" y="4675317"/>
                  <a:pt x="1957437" y="4684705"/>
                </a:cubicBezTo>
                <a:cubicBezTo>
                  <a:pt x="1962131" y="4687052"/>
                  <a:pt x="1966825" y="4687052"/>
                  <a:pt x="1969172" y="4689399"/>
                </a:cubicBezTo>
                <a:cubicBezTo>
                  <a:pt x="1987948" y="4696440"/>
                  <a:pt x="2009072" y="4703481"/>
                  <a:pt x="2027848" y="4710522"/>
                </a:cubicBezTo>
                <a:cubicBezTo>
                  <a:pt x="2034889" y="4712869"/>
                  <a:pt x="2041930" y="4715216"/>
                  <a:pt x="2046624" y="4717563"/>
                </a:cubicBezTo>
                <a:cubicBezTo>
                  <a:pt x="2063054" y="4722258"/>
                  <a:pt x="2081830" y="4729299"/>
                  <a:pt x="2098260" y="4733993"/>
                </a:cubicBezTo>
                <a:cubicBezTo>
                  <a:pt x="2105301" y="4736340"/>
                  <a:pt x="2114689" y="4738687"/>
                  <a:pt x="2121730" y="4741034"/>
                </a:cubicBezTo>
                <a:cubicBezTo>
                  <a:pt x="2138159" y="4745728"/>
                  <a:pt x="2154589" y="4750422"/>
                  <a:pt x="2171018" y="4755116"/>
                </a:cubicBezTo>
                <a:cubicBezTo>
                  <a:pt x="2180406" y="4757463"/>
                  <a:pt x="2187447" y="4759810"/>
                  <a:pt x="2196835" y="4762157"/>
                </a:cubicBezTo>
                <a:cubicBezTo>
                  <a:pt x="2199183" y="4762157"/>
                  <a:pt x="2201530" y="4762157"/>
                  <a:pt x="2201530" y="4764504"/>
                </a:cubicBezTo>
                <a:cubicBezTo>
                  <a:pt x="2196835" y="4766851"/>
                  <a:pt x="2192141" y="4766851"/>
                  <a:pt x="2187447" y="4769199"/>
                </a:cubicBezTo>
                <a:cubicBezTo>
                  <a:pt x="2180406" y="4771545"/>
                  <a:pt x="2175712" y="4773893"/>
                  <a:pt x="2168671" y="4773893"/>
                </a:cubicBezTo>
                <a:cubicBezTo>
                  <a:pt x="2163977" y="4776239"/>
                  <a:pt x="2159283" y="4776239"/>
                  <a:pt x="2154589" y="4778587"/>
                </a:cubicBezTo>
                <a:cubicBezTo>
                  <a:pt x="2147548" y="4780934"/>
                  <a:pt x="2142854" y="4780934"/>
                  <a:pt x="2135812" y="4783281"/>
                </a:cubicBezTo>
                <a:cubicBezTo>
                  <a:pt x="2131118" y="4785628"/>
                  <a:pt x="2126424" y="4785628"/>
                  <a:pt x="2119383" y="4785628"/>
                </a:cubicBezTo>
                <a:cubicBezTo>
                  <a:pt x="2112342" y="4785628"/>
                  <a:pt x="2107648" y="4787975"/>
                  <a:pt x="2100607" y="4790322"/>
                </a:cubicBezTo>
                <a:cubicBezTo>
                  <a:pt x="2095913" y="4790322"/>
                  <a:pt x="2088871" y="4792669"/>
                  <a:pt x="2084177" y="4792669"/>
                </a:cubicBezTo>
                <a:cubicBezTo>
                  <a:pt x="2079483" y="4792669"/>
                  <a:pt x="2072442" y="4795016"/>
                  <a:pt x="2067748" y="4795016"/>
                </a:cubicBezTo>
                <a:cubicBezTo>
                  <a:pt x="2060707" y="4795016"/>
                  <a:pt x="2056013" y="4797363"/>
                  <a:pt x="2048972" y="4797363"/>
                </a:cubicBezTo>
                <a:cubicBezTo>
                  <a:pt x="2044277" y="4797363"/>
                  <a:pt x="2039583" y="4799710"/>
                  <a:pt x="2034889" y="4799710"/>
                </a:cubicBezTo>
                <a:cubicBezTo>
                  <a:pt x="2030195" y="4799710"/>
                  <a:pt x="2023154" y="4799710"/>
                  <a:pt x="2018460" y="4799710"/>
                </a:cubicBezTo>
                <a:cubicBezTo>
                  <a:pt x="1990295" y="4795016"/>
                  <a:pt x="1962131" y="4790322"/>
                  <a:pt x="1933966" y="4783281"/>
                </a:cubicBezTo>
                <a:cubicBezTo>
                  <a:pt x="1931619" y="4780934"/>
                  <a:pt x="1926925" y="4780934"/>
                  <a:pt x="1924578" y="4780934"/>
                </a:cubicBezTo>
                <a:cubicBezTo>
                  <a:pt x="1924578" y="4780934"/>
                  <a:pt x="1922231" y="4780934"/>
                  <a:pt x="1922231" y="4780934"/>
                </a:cubicBezTo>
                <a:cubicBezTo>
                  <a:pt x="1901108" y="4776239"/>
                  <a:pt x="1879984" y="4771545"/>
                  <a:pt x="1856514" y="4766851"/>
                </a:cubicBezTo>
                <a:cubicBezTo>
                  <a:pt x="1856514" y="4766851"/>
                  <a:pt x="1854167" y="4766851"/>
                  <a:pt x="1854167" y="4764504"/>
                </a:cubicBezTo>
                <a:cubicBezTo>
                  <a:pt x="1847125" y="4752769"/>
                  <a:pt x="1847125" y="4752769"/>
                  <a:pt x="1847125" y="4752769"/>
                </a:cubicBezTo>
                <a:close/>
                <a:moveTo>
                  <a:pt x="1492722" y="4485206"/>
                </a:moveTo>
                <a:cubicBezTo>
                  <a:pt x="1490375" y="4485206"/>
                  <a:pt x="1485680" y="4487553"/>
                  <a:pt x="1483333" y="4487553"/>
                </a:cubicBezTo>
                <a:cubicBezTo>
                  <a:pt x="1478639" y="4489900"/>
                  <a:pt x="1473945" y="4489900"/>
                  <a:pt x="1469251" y="4492247"/>
                </a:cubicBezTo>
                <a:cubicBezTo>
                  <a:pt x="1466904" y="4492247"/>
                  <a:pt x="1462210" y="4494594"/>
                  <a:pt x="1459863" y="4494594"/>
                </a:cubicBezTo>
                <a:cubicBezTo>
                  <a:pt x="1455169" y="4494594"/>
                  <a:pt x="1450475" y="4496941"/>
                  <a:pt x="1445781" y="4496941"/>
                </a:cubicBezTo>
                <a:cubicBezTo>
                  <a:pt x="1443434" y="4496941"/>
                  <a:pt x="1438739" y="4499288"/>
                  <a:pt x="1436392" y="4499288"/>
                </a:cubicBezTo>
                <a:cubicBezTo>
                  <a:pt x="1431698" y="4499288"/>
                  <a:pt x="1427004" y="4501635"/>
                  <a:pt x="1422310" y="4501635"/>
                </a:cubicBezTo>
                <a:cubicBezTo>
                  <a:pt x="1419963" y="4501635"/>
                  <a:pt x="1415269" y="4503982"/>
                  <a:pt x="1412922" y="4503982"/>
                </a:cubicBezTo>
                <a:cubicBezTo>
                  <a:pt x="1408228" y="4503982"/>
                  <a:pt x="1403534" y="4506329"/>
                  <a:pt x="1396493" y="4506329"/>
                </a:cubicBezTo>
                <a:cubicBezTo>
                  <a:pt x="1394146" y="4506329"/>
                  <a:pt x="1391799" y="4506329"/>
                  <a:pt x="1387104" y="4506329"/>
                </a:cubicBezTo>
                <a:cubicBezTo>
                  <a:pt x="1382410" y="4506329"/>
                  <a:pt x="1375369" y="4506329"/>
                  <a:pt x="1370675" y="4506329"/>
                </a:cubicBezTo>
                <a:cubicBezTo>
                  <a:pt x="1368328" y="4506329"/>
                  <a:pt x="1365981" y="4506329"/>
                  <a:pt x="1363634" y="4506329"/>
                </a:cubicBezTo>
                <a:cubicBezTo>
                  <a:pt x="1356593" y="4506329"/>
                  <a:pt x="1347205" y="4506329"/>
                  <a:pt x="1340164" y="4506329"/>
                </a:cubicBezTo>
                <a:cubicBezTo>
                  <a:pt x="1326081" y="4506329"/>
                  <a:pt x="1311999" y="4506329"/>
                  <a:pt x="1297917" y="4503982"/>
                </a:cubicBezTo>
                <a:cubicBezTo>
                  <a:pt x="1293223" y="4503982"/>
                  <a:pt x="1288529" y="4501635"/>
                  <a:pt x="1286181" y="4501635"/>
                </a:cubicBezTo>
                <a:cubicBezTo>
                  <a:pt x="1283834" y="4501635"/>
                  <a:pt x="1281487" y="4501635"/>
                  <a:pt x="1276793" y="4501635"/>
                </a:cubicBezTo>
                <a:cubicBezTo>
                  <a:pt x="1276793" y="4501635"/>
                  <a:pt x="1276793" y="4499288"/>
                  <a:pt x="1276793" y="4499288"/>
                </a:cubicBezTo>
                <a:cubicBezTo>
                  <a:pt x="1276793" y="4487553"/>
                  <a:pt x="1267405" y="4478165"/>
                  <a:pt x="1255670" y="4478165"/>
                </a:cubicBezTo>
                <a:cubicBezTo>
                  <a:pt x="1248629" y="4478165"/>
                  <a:pt x="1243935" y="4480512"/>
                  <a:pt x="1241588" y="4485206"/>
                </a:cubicBezTo>
                <a:cubicBezTo>
                  <a:pt x="1227505" y="4473471"/>
                  <a:pt x="1211076" y="4461735"/>
                  <a:pt x="1196994" y="4450000"/>
                </a:cubicBezTo>
                <a:cubicBezTo>
                  <a:pt x="1192300" y="4445306"/>
                  <a:pt x="1187605" y="4440612"/>
                  <a:pt x="1182911" y="4438265"/>
                </a:cubicBezTo>
                <a:cubicBezTo>
                  <a:pt x="1175870" y="4433571"/>
                  <a:pt x="1171176" y="4426530"/>
                  <a:pt x="1164135" y="4421836"/>
                </a:cubicBezTo>
                <a:cubicBezTo>
                  <a:pt x="1168829" y="4424183"/>
                  <a:pt x="1173523" y="4424183"/>
                  <a:pt x="1178217" y="4426530"/>
                </a:cubicBezTo>
                <a:cubicBezTo>
                  <a:pt x="1185258" y="4428877"/>
                  <a:pt x="1194647" y="4431224"/>
                  <a:pt x="1201688" y="4433571"/>
                </a:cubicBezTo>
                <a:cubicBezTo>
                  <a:pt x="1211076" y="4435918"/>
                  <a:pt x="1220464" y="4438265"/>
                  <a:pt x="1232199" y="4440612"/>
                </a:cubicBezTo>
                <a:cubicBezTo>
                  <a:pt x="1239241" y="4442959"/>
                  <a:pt x="1248629" y="4445306"/>
                  <a:pt x="1255670" y="4447653"/>
                </a:cubicBezTo>
                <a:cubicBezTo>
                  <a:pt x="1265058" y="4450000"/>
                  <a:pt x="1276793" y="4452347"/>
                  <a:pt x="1286181" y="4454694"/>
                </a:cubicBezTo>
                <a:cubicBezTo>
                  <a:pt x="1293223" y="4457041"/>
                  <a:pt x="1300264" y="4457041"/>
                  <a:pt x="1309652" y="4459388"/>
                </a:cubicBezTo>
                <a:cubicBezTo>
                  <a:pt x="1321387" y="4461735"/>
                  <a:pt x="1333122" y="4461735"/>
                  <a:pt x="1342511" y="4464083"/>
                </a:cubicBezTo>
                <a:cubicBezTo>
                  <a:pt x="1349552" y="4464083"/>
                  <a:pt x="1356593" y="4466429"/>
                  <a:pt x="1363634" y="4466429"/>
                </a:cubicBezTo>
                <a:cubicBezTo>
                  <a:pt x="1375369" y="4468777"/>
                  <a:pt x="1389452" y="4468777"/>
                  <a:pt x="1401187" y="4468777"/>
                </a:cubicBezTo>
                <a:cubicBezTo>
                  <a:pt x="1405881" y="4468777"/>
                  <a:pt x="1412922" y="4468777"/>
                  <a:pt x="1417616" y="4471123"/>
                </a:cubicBezTo>
                <a:cubicBezTo>
                  <a:pt x="1436392" y="4471123"/>
                  <a:pt x="1455169" y="4473471"/>
                  <a:pt x="1471598" y="4473471"/>
                </a:cubicBezTo>
                <a:lnTo>
                  <a:pt x="1471598" y="4473471"/>
                </a:lnTo>
                <a:cubicBezTo>
                  <a:pt x="1471598" y="4473471"/>
                  <a:pt x="1471598" y="4473471"/>
                  <a:pt x="1473945" y="4473471"/>
                </a:cubicBezTo>
                <a:cubicBezTo>
                  <a:pt x="1488028" y="4473471"/>
                  <a:pt x="1502110" y="4473471"/>
                  <a:pt x="1513845" y="4471123"/>
                </a:cubicBezTo>
                <a:cubicBezTo>
                  <a:pt x="1513845" y="4471123"/>
                  <a:pt x="1513845" y="4473471"/>
                  <a:pt x="1513845" y="4473471"/>
                </a:cubicBezTo>
                <a:cubicBezTo>
                  <a:pt x="1511498" y="4473471"/>
                  <a:pt x="1509151" y="4475818"/>
                  <a:pt x="1506804" y="4475818"/>
                </a:cubicBezTo>
                <a:cubicBezTo>
                  <a:pt x="1502110" y="4482859"/>
                  <a:pt x="1497416" y="4485206"/>
                  <a:pt x="1492722" y="4485206"/>
                </a:cubicBezTo>
                <a:close/>
                <a:moveTo>
                  <a:pt x="1220464" y="4496941"/>
                </a:moveTo>
                <a:cubicBezTo>
                  <a:pt x="1213423" y="4492247"/>
                  <a:pt x="1206382" y="4489900"/>
                  <a:pt x="1201688" y="4485206"/>
                </a:cubicBezTo>
                <a:cubicBezTo>
                  <a:pt x="1206382" y="4487553"/>
                  <a:pt x="1211076" y="4489900"/>
                  <a:pt x="1215770" y="4489900"/>
                </a:cubicBezTo>
                <a:cubicBezTo>
                  <a:pt x="1220464" y="4492247"/>
                  <a:pt x="1225158" y="4494594"/>
                  <a:pt x="1229852" y="4494594"/>
                </a:cubicBezTo>
                <a:cubicBezTo>
                  <a:pt x="1232199" y="4494594"/>
                  <a:pt x="1232199" y="4496941"/>
                  <a:pt x="1234546" y="4496941"/>
                </a:cubicBezTo>
                <a:cubicBezTo>
                  <a:pt x="1234546" y="4496941"/>
                  <a:pt x="1234546" y="4499288"/>
                  <a:pt x="1234546" y="4499288"/>
                </a:cubicBezTo>
                <a:cubicBezTo>
                  <a:pt x="1232199" y="4499288"/>
                  <a:pt x="1227505" y="4496941"/>
                  <a:pt x="1225158" y="4496941"/>
                </a:cubicBezTo>
                <a:cubicBezTo>
                  <a:pt x="1225158" y="4496941"/>
                  <a:pt x="1222811" y="4496941"/>
                  <a:pt x="1220464" y="4496941"/>
                </a:cubicBezTo>
                <a:close/>
                <a:moveTo>
                  <a:pt x="1145359" y="4447653"/>
                </a:moveTo>
                <a:cubicBezTo>
                  <a:pt x="1135971" y="4442959"/>
                  <a:pt x="1128929" y="4435918"/>
                  <a:pt x="1119541" y="4431224"/>
                </a:cubicBezTo>
                <a:cubicBezTo>
                  <a:pt x="1114847" y="4428877"/>
                  <a:pt x="1110153" y="4424183"/>
                  <a:pt x="1105459" y="4421836"/>
                </a:cubicBezTo>
                <a:cubicBezTo>
                  <a:pt x="1110153" y="4424183"/>
                  <a:pt x="1117194" y="4428877"/>
                  <a:pt x="1121888" y="4431224"/>
                </a:cubicBezTo>
                <a:cubicBezTo>
                  <a:pt x="1138318" y="4440612"/>
                  <a:pt x="1154747" y="4450000"/>
                  <a:pt x="1171176" y="4459388"/>
                </a:cubicBezTo>
                <a:cubicBezTo>
                  <a:pt x="1180564" y="4464083"/>
                  <a:pt x="1192300" y="4471123"/>
                  <a:pt x="1201688" y="4475818"/>
                </a:cubicBezTo>
                <a:cubicBezTo>
                  <a:pt x="1213423" y="4480512"/>
                  <a:pt x="1222811" y="4487553"/>
                  <a:pt x="1234546" y="4494594"/>
                </a:cubicBezTo>
                <a:cubicBezTo>
                  <a:pt x="1234546" y="4494594"/>
                  <a:pt x="1234546" y="4494594"/>
                  <a:pt x="1234546" y="4494594"/>
                </a:cubicBezTo>
                <a:cubicBezTo>
                  <a:pt x="1232199" y="4494594"/>
                  <a:pt x="1232199" y="4492247"/>
                  <a:pt x="1229852" y="4492247"/>
                </a:cubicBezTo>
                <a:cubicBezTo>
                  <a:pt x="1225158" y="4489900"/>
                  <a:pt x="1218117" y="4487553"/>
                  <a:pt x="1213423" y="4485206"/>
                </a:cubicBezTo>
                <a:cubicBezTo>
                  <a:pt x="1206382" y="4482859"/>
                  <a:pt x="1201688" y="4480512"/>
                  <a:pt x="1194647" y="4478165"/>
                </a:cubicBezTo>
                <a:cubicBezTo>
                  <a:pt x="1194647" y="4478165"/>
                  <a:pt x="1192300" y="4478165"/>
                  <a:pt x="1192300" y="4475818"/>
                </a:cubicBezTo>
                <a:cubicBezTo>
                  <a:pt x="1185258" y="4471123"/>
                  <a:pt x="1178217" y="4466429"/>
                  <a:pt x="1171176" y="4461735"/>
                </a:cubicBezTo>
                <a:cubicBezTo>
                  <a:pt x="1164135" y="4459388"/>
                  <a:pt x="1154747" y="4454694"/>
                  <a:pt x="1145359" y="4447653"/>
                </a:cubicBezTo>
                <a:close/>
                <a:moveTo>
                  <a:pt x="1006883" y="4349077"/>
                </a:moveTo>
                <a:cubicBezTo>
                  <a:pt x="1013924" y="4353771"/>
                  <a:pt x="1018618" y="4358466"/>
                  <a:pt x="1025659" y="4363160"/>
                </a:cubicBezTo>
                <a:cubicBezTo>
                  <a:pt x="1025659" y="4363160"/>
                  <a:pt x="1025659" y="4365506"/>
                  <a:pt x="1023312" y="4365506"/>
                </a:cubicBezTo>
                <a:cubicBezTo>
                  <a:pt x="1006883" y="4353771"/>
                  <a:pt x="988107" y="4342036"/>
                  <a:pt x="971677" y="4330301"/>
                </a:cubicBezTo>
                <a:cubicBezTo>
                  <a:pt x="974024" y="4327954"/>
                  <a:pt x="974024" y="4325607"/>
                  <a:pt x="974024" y="4323260"/>
                </a:cubicBezTo>
                <a:cubicBezTo>
                  <a:pt x="976371" y="4325607"/>
                  <a:pt x="978718" y="4327954"/>
                  <a:pt x="981065" y="4330301"/>
                </a:cubicBezTo>
                <a:cubicBezTo>
                  <a:pt x="992801" y="4337342"/>
                  <a:pt x="999842" y="4344383"/>
                  <a:pt x="1006883" y="4349077"/>
                </a:cubicBezTo>
                <a:close/>
                <a:moveTo>
                  <a:pt x="1053824" y="4346730"/>
                </a:moveTo>
                <a:cubicBezTo>
                  <a:pt x="1053824" y="4344383"/>
                  <a:pt x="1056171" y="4339689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60865" y="4339689"/>
                  <a:pt x="1065559" y="4344383"/>
                  <a:pt x="1070253" y="4349077"/>
                </a:cubicBezTo>
                <a:cubicBezTo>
                  <a:pt x="1074947" y="4353771"/>
                  <a:pt x="1081988" y="4360812"/>
                  <a:pt x="1086683" y="4365506"/>
                </a:cubicBezTo>
                <a:cubicBezTo>
                  <a:pt x="1100765" y="4377242"/>
                  <a:pt x="1114847" y="4391324"/>
                  <a:pt x="1128929" y="4403059"/>
                </a:cubicBezTo>
                <a:cubicBezTo>
                  <a:pt x="1135971" y="4410100"/>
                  <a:pt x="1143012" y="4414794"/>
                  <a:pt x="1150053" y="4421836"/>
                </a:cubicBezTo>
                <a:cubicBezTo>
                  <a:pt x="1147706" y="4421836"/>
                  <a:pt x="1143012" y="4419489"/>
                  <a:pt x="1140665" y="4419489"/>
                </a:cubicBezTo>
                <a:cubicBezTo>
                  <a:pt x="1133623" y="4417142"/>
                  <a:pt x="1126582" y="4414794"/>
                  <a:pt x="1119541" y="4410100"/>
                </a:cubicBezTo>
                <a:cubicBezTo>
                  <a:pt x="1110153" y="4405406"/>
                  <a:pt x="1098418" y="4403059"/>
                  <a:pt x="1089030" y="4398365"/>
                </a:cubicBezTo>
                <a:cubicBezTo>
                  <a:pt x="1081988" y="4396018"/>
                  <a:pt x="1077294" y="4393671"/>
                  <a:pt x="1070253" y="4388977"/>
                </a:cubicBezTo>
                <a:cubicBezTo>
                  <a:pt x="1065559" y="4386630"/>
                  <a:pt x="1060865" y="4384283"/>
                  <a:pt x="1056171" y="4381936"/>
                </a:cubicBezTo>
                <a:cubicBezTo>
                  <a:pt x="1056171" y="4379589"/>
                  <a:pt x="1058518" y="4377242"/>
                  <a:pt x="1058518" y="4374895"/>
                </a:cubicBezTo>
                <a:cubicBezTo>
                  <a:pt x="1058518" y="4367854"/>
                  <a:pt x="1053824" y="4360812"/>
                  <a:pt x="1046783" y="4356118"/>
                </a:cubicBezTo>
                <a:cubicBezTo>
                  <a:pt x="1046783" y="4353771"/>
                  <a:pt x="1046783" y="4353771"/>
                  <a:pt x="1049130" y="4351424"/>
                </a:cubicBezTo>
                <a:cubicBezTo>
                  <a:pt x="1053824" y="4351424"/>
                  <a:pt x="1053824" y="4349077"/>
                  <a:pt x="1053824" y="4346730"/>
                </a:cubicBezTo>
                <a:close/>
                <a:moveTo>
                  <a:pt x="974024" y="4241113"/>
                </a:moveTo>
                <a:cubicBezTo>
                  <a:pt x="966983" y="4234072"/>
                  <a:pt x="962289" y="4227031"/>
                  <a:pt x="955248" y="4219990"/>
                </a:cubicBezTo>
                <a:cubicBezTo>
                  <a:pt x="924736" y="4182437"/>
                  <a:pt x="896572" y="4144884"/>
                  <a:pt x="866060" y="4102637"/>
                </a:cubicBezTo>
                <a:cubicBezTo>
                  <a:pt x="861366" y="4095596"/>
                  <a:pt x="856672" y="4088555"/>
                  <a:pt x="849631" y="4081514"/>
                </a:cubicBezTo>
                <a:cubicBezTo>
                  <a:pt x="842590" y="4072125"/>
                  <a:pt x="835549" y="4060390"/>
                  <a:pt x="828507" y="4051002"/>
                </a:cubicBezTo>
                <a:cubicBezTo>
                  <a:pt x="821466" y="4041614"/>
                  <a:pt x="816772" y="4032226"/>
                  <a:pt x="809731" y="4022838"/>
                </a:cubicBezTo>
                <a:cubicBezTo>
                  <a:pt x="802690" y="4013449"/>
                  <a:pt x="795649" y="4004061"/>
                  <a:pt x="790955" y="3992326"/>
                </a:cubicBezTo>
                <a:cubicBezTo>
                  <a:pt x="783914" y="3982938"/>
                  <a:pt x="776872" y="3971203"/>
                  <a:pt x="769831" y="3961814"/>
                </a:cubicBezTo>
                <a:cubicBezTo>
                  <a:pt x="762790" y="3952426"/>
                  <a:pt x="758096" y="3943038"/>
                  <a:pt x="751055" y="3931303"/>
                </a:cubicBezTo>
                <a:cubicBezTo>
                  <a:pt x="744014" y="3919567"/>
                  <a:pt x="736973" y="3910179"/>
                  <a:pt x="729931" y="3898444"/>
                </a:cubicBezTo>
                <a:cubicBezTo>
                  <a:pt x="725237" y="3889056"/>
                  <a:pt x="718196" y="3879668"/>
                  <a:pt x="713502" y="3870280"/>
                </a:cubicBezTo>
                <a:cubicBezTo>
                  <a:pt x="708808" y="3863238"/>
                  <a:pt x="704114" y="3856197"/>
                  <a:pt x="699420" y="3849156"/>
                </a:cubicBezTo>
                <a:cubicBezTo>
                  <a:pt x="701767" y="3846809"/>
                  <a:pt x="704114" y="3846809"/>
                  <a:pt x="704114" y="3844462"/>
                </a:cubicBezTo>
                <a:cubicBezTo>
                  <a:pt x="706461" y="3846809"/>
                  <a:pt x="708808" y="3846809"/>
                  <a:pt x="713502" y="3849156"/>
                </a:cubicBezTo>
                <a:cubicBezTo>
                  <a:pt x="720543" y="3853850"/>
                  <a:pt x="725237" y="3856197"/>
                  <a:pt x="732279" y="3860891"/>
                </a:cubicBezTo>
                <a:cubicBezTo>
                  <a:pt x="741667" y="3865586"/>
                  <a:pt x="748708" y="3870280"/>
                  <a:pt x="758096" y="3874974"/>
                </a:cubicBezTo>
                <a:cubicBezTo>
                  <a:pt x="765137" y="3877321"/>
                  <a:pt x="769831" y="3882015"/>
                  <a:pt x="776872" y="3884362"/>
                </a:cubicBezTo>
                <a:cubicBezTo>
                  <a:pt x="786261" y="3889056"/>
                  <a:pt x="795649" y="3893750"/>
                  <a:pt x="802690" y="3898444"/>
                </a:cubicBezTo>
                <a:cubicBezTo>
                  <a:pt x="809731" y="3900791"/>
                  <a:pt x="814425" y="3905485"/>
                  <a:pt x="821466" y="3907832"/>
                </a:cubicBezTo>
                <a:cubicBezTo>
                  <a:pt x="830854" y="3912527"/>
                  <a:pt x="840243" y="3917221"/>
                  <a:pt x="849631" y="3919567"/>
                </a:cubicBezTo>
                <a:cubicBezTo>
                  <a:pt x="854325" y="3921915"/>
                  <a:pt x="861366" y="3924262"/>
                  <a:pt x="866060" y="3926609"/>
                </a:cubicBezTo>
                <a:cubicBezTo>
                  <a:pt x="875448" y="3931303"/>
                  <a:pt x="887184" y="3935997"/>
                  <a:pt x="896572" y="3938344"/>
                </a:cubicBezTo>
                <a:cubicBezTo>
                  <a:pt x="901266" y="3940691"/>
                  <a:pt x="905960" y="3943038"/>
                  <a:pt x="913001" y="3945385"/>
                </a:cubicBezTo>
                <a:cubicBezTo>
                  <a:pt x="927083" y="3950079"/>
                  <a:pt x="938819" y="3954773"/>
                  <a:pt x="952901" y="3959468"/>
                </a:cubicBezTo>
                <a:cubicBezTo>
                  <a:pt x="955248" y="3959468"/>
                  <a:pt x="957595" y="3961814"/>
                  <a:pt x="959942" y="3961814"/>
                </a:cubicBezTo>
                <a:cubicBezTo>
                  <a:pt x="976371" y="3966508"/>
                  <a:pt x="992801" y="3973550"/>
                  <a:pt x="1009230" y="3978244"/>
                </a:cubicBezTo>
                <a:cubicBezTo>
                  <a:pt x="1009230" y="3978244"/>
                  <a:pt x="1009230" y="3978244"/>
                  <a:pt x="1009230" y="3978244"/>
                </a:cubicBezTo>
                <a:cubicBezTo>
                  <a:pt x="1018618" y="3980591"/>
                  <a:pt x="1030353" y="3982938"/>
                  <a:pt x="1039742" y="3987632"/>
                </a:cubicBezTo>
                <a:cubicBezTo>
                  <a:pt x="1039742" y="3989979"/>
                  <a:pt x="1039742" y="3989979"/>
                  <a:pt x="1039742" y="3992326"/>
                </a:cubicBezTo>
                <a:cubicBezTo>
                  <a:pt x="1039742" y="4001714"/>
                  <a:pt x="1046783" y="4011102"/>
                  <a:pt x="1056171" y="4011102"/>
                </a:cubicBezTo>
                <a:cubicBezTo>
                  <a:pt x="1051477" y="4041614"/>
                  <a:pt x="1049130" y="4072125"/>
                  <a:pt x="1044436" y="4102637"/>
                </a:cubicBezTo>
                <a:cubicBezTo>
                  <a:pt x="1044436" y="4107331"/>
                  <a:pt x="1042089" y="4112026"/>
                  <a:pt x="1042089" y="4116720"/>
                </a:cubicBezTo>
                <a:cubicBezTo>
                  <a:pt x="1042089" y="4123761"/>
                  <a:pt x="1039742" y="4128455"/>
                  <a:pt x="1039742" y="4135496"/>
                </a:cubicBezTo>
                <a:cubicBezTo>
                  <a:pt x="1039742" y="4142537"/>
                  <a:pt x="1037395" y="4149578"/>
                  <a:pt x="1037395" y="4156619"/>
                </a:cubicBezTo>
                <a:cubicBezTo>
                  <a:pt x="1037395" y="4163660"/>
                  <a:pt x="1035047" y="4168354"/>
                  <a:pt x="1035047" y="4175396"/>
                </a:cubicBezTo>
                <a:cubicBezTo>
                  <a:pt x="1035047" y="4182437"/>
                  <a:pt x="1032700" y="4189478"/>
                  <a:pt x="1032700" y="4194172"/>
                </a:cubicBezTo>
                <a:cubicBezTo>
                  <a:pt x="1032700" y="4201213"/>
                  <a:pt x="1030353" y="4205908"/>
                  <a:pt x="1030353" y="4212948"/>
                </a:cubicBezTo>
                <a:cubicBezTo>
                  <a:pt x="1030353" y="4219990"/>
                  <a:pt x="1028006" y="4224684"/>
                  <a:pt x="1028006" y="4231725"/>
                </a:cubicBezTo>
                <a:cubicBezTo>
                  <a:pt x="1028006" y="4238766"/>
                  <a:pt x="1025659" y="4243460"/>
                  <a:pt x="1025659" y="4250501"/>
                </a:cubicBezTo>
                <a:cubicBezTo>
                  <a:pt x="1025659" y="4255195"/>
                  <a:pt x="1023312" y="4262236"/>
                  <a:pt x="1023312" y="4266930"/>
                </a:cubicBezTo>
                <a:cubicBezTo>
                  <a:pt x="1023312" y="4271625"/>
                  <a:pt x="1020965" y="4276319"/>
                  <a:pt x="1020965" y="4278666"/>
                </a:cubicBezTo>
                <a:cubicBezTo>
                  <a:pt x="1020965" y="4278666"/>
                  <a:pt x="1018618" y="4278666"/>
                  <a:pt x="1018618" y="4278666"/>
                </a:cubicBezTo>
                <a:cubicBezTo>
                  <a:pt x="1013924" y="4278666"/>
                  <a:pt x="1009230" y="4281013"/>
                  <a:pt x="1006883" y="4283360"/>
                </a:cubicBezTo>
                <a:cubicBezTo>
                  <a:pt x="1004536" y="4281013"/>
                  <a:pt x="1002189" y="4276319"/>
                  <a:pt x="997495" y="4273972"/>
                </a:cubicBezTo>
                <a:cubicBezTo>
                  <a:pt x="988107" y="4257542"/>
                  <a:pt x="981065" y="4250501"/>
                  <a:pt x="974024" y="4241113"/>
                </a:cubicBezTo>
                <a:close/>
                <a:moveTo>
                  <a:pt x="640744" y="3785786"/>
                </a:moveTo>
                <a:cubicBezTo>
                  <a:pt x="631355" y="3776398"/>
                  <a:pt x="621967" y="3767009"/>
                  <a:pt x="614926" y="3759969"/>
                </a:cubicBezTo>
                <a:cubicBezTo>
                  <a:pt x="607885" y="3752927"/>
                  <a:pt x="603191" y="3748233"/>
                  <a:pt x="596150" y="3741192"/>
                </a:cubicBezTo>
                <a:cubicBezTo>
                  <a:pt x="586762" y="3731804"/>
                  <a:pt x="577373" y="3722416"/>
                  <a:pt x="567985" y="3713028"/>
                </a:cubicBezTo>
                <a:cubicBezTo>
                  <a:pt x="563291" y="3708333"/>
                  <a:pt x="556250" y="3701292"/>
                  <a:pt x="551556" y="3696598"/>
                </a:cubicBezTo>
                <a:cubicBezTo>
                  <a:pt x="542168" y="3684863"/>
                  <a:pt x="532780" y="3675475"/>
                  <a:pt x="523391" y="3663740"/>
                </a:cubicBezTo>
                <a:cubicBezTo>
                  <a:pt x="518697" y="3659045"/>
                  <a:pt x="514003" y="3654351"/>
                  <a:pt x="509309" y="3649657"/>
                </a:cubicBezTo>
                <a:cubicBezTo>
                  <a:pt x="497574" y="3635575"/>
                  <a:pt x="485839" y="3623840"/>
                  <a:pt x="474103" y="3609757"/>
                </a:cubicBezTo>
                <a:cubicBezTo>
                  <a:pt x="471756" y="3607411"/>
                  <a:pt x="469409" y="3605063"/>
                  <a:pt x="467062" y="3602716"/>
                </a:cubicBezTo>
                <a:cubicBezTo>
                  <a:pt x="452980" y="3586287"/>
                  <a:pt x="441245" y="3569858"/>
                  <a:pt x="427162" y="3553428"/>
                </a:cubicBezTo>
                <a:cubicBezTo>
                  <a:pt x="427162" y="3553428"/>
                  <a:pt x="427162" y="3551081"/>
                  <a:pt x="424815" y="3551081"/>
                </a:cubicBezTo>
                <a:cubicBezTo>
                  <a:pt x="413080" y="3534652"/>
                  <a:pt x="401345" y="3520570"/>
                  <a:pt x="389610" y="3504140"/>
                </a:cubicBezTo>
                <a:cubicBezTo>
                  <a:pt x="384916" y="3499446"/>
                  <a:pt x="382569" y="3494752"/>
                  <a:pt x="377874" y="3487711"/>
                </a:cubicBezTo>
                <a:cubicBezTo>
                  <a:pt x="368486" y="3475976"/>
                  <a:pt x="361445" y="3464241"/>
                  <a:pt x="354404" y="3454853"/>
                </a:cubicBezTo>
                <a:cubicBezTo>
                  <a:pt x="349710" y="3447811"/>
                  <a:pt x="345016" y="3443117"/>
                  <a:pt x="340322" y="3436076"/>
                </a:cubicBezTo>
                <a:cubicBezTo>
                  <a:pt x="333281" y="3426688"/>
                  <a:pt x="326239" y="3414952"/>
                  <a:pt x="319198" y="3405564"/>
                </a:cubicBezTo>
                <a:cubicBezTo>
                  <a:pt x="314504" y="3398523"/>
                  <a:pt x="309810" y="3391482"/>
                  <a:pt x="305116" y="3384441"/>
                </a:cubicBezTo>
                <a:cubicBezTo>
                  <a:pt x="298075" y="3375053"/>
                  <a:pt x="293381" y="3365665"/>
                  <a:pt x="286340" y="3356276"/>
                </a:cubicBezTo>
                <a:cubicBezTo>
                  <a:pt x="281646" y="3349235"/>
                  <a:pt x="276951" y="3342194"/>
                  <a:pt x="272257" y="3335153"/>
                </a:cubicBezTo>
                <a:cubicBezTo>
                  <a:pt x="267563" y="3325765"/>
                  <a:pt x="260522" y="3316377"/>
                  <a:pt x="255828" y="3306989"/>
                </a:cubicBezTo>
                <a:cubicBezTo>
                  <a:pt x="251134" y="3299947"/>
                  <a:pt x="246440" y="3292906"/>
                  <a:pt x="241746" y="3283518"/>
                </a:cubicBezTo>
                <a:cubicBezTo>
                  <a:pt x="237052" y="3274130"/>
                  <a:pt x="230011" y="3264742"/>
                  <a:pt x="225316" y="3255354"/>
                </a:cubicBezTo>
                <a:cubicBezTo>
                  <a:pt x="220622" y="3248312"/>
                  <a:pt x="215928" y="3238924"/>
                  <a:pt x="213581" y="3231883"/>
                </a:cubicBezTo>
                <a:cubicBezTo>
                  <a:pt x="208887" y="3222495"/>
                  <a:pt x="204193" y="3213107"/>
                  <a:pt x="199499" y="3203718"/>
                </a:cubicBezTo>
                <a:cubicBezTo>
                  <a:pt x="194805" y="3196677"/>
                  <a:pt x="192458" y="3187289"/>
                  <a:pt x="187764" y="3180248"/>
                </a:cubicBezTo>
                <a:cubicBezTo>
                  <a:pt x="185417" y="3175554"/>
                  <a:pt x="183070" y="3173207"/>
                  <a:pt x="183070" y="3168513"/>
                </a:cubicBezTo>
                <a:cubicBezTo>
                  <a:pt x="178376" y="3156777"/>
                  <a:pt x="173681" y="3145042"/>
                  <a:pt x="171334" y="3133307"/>
                </a:cubicBezTo>
                <a:cubicBezTo>
                  <a:pt x="166640" y="3121572"/>
                  <a:pt x="164293" y="3109836"/>
                  <a:pt x="159599" y="3098101"/>
                </a:cubicBezTo>
                <a:cubicBezTo>
                  <a:pt x="159599" y="3095754"/>
                  <a:pt x="159599" y="3095754"/>
                  <a:pt x="157252" y="3093407"/>
                </a:cubicBezTo>
                <a:cubicBezTo>
                  <a:pt x="157252" y="3093407"/>
                  <a:pt x="157252" y="3093407"/>
                  <a:pt x="157252" y="3093407"/>
                </a:cubicBezTo>
                <a:cubicBezTo>
                  <a:pt x="159599" y="3098101"/>
                  <a:pt x="164293" y="3102796"/>
                  <a:pt x="166640" y="3105142"/>
                </a:cubicBezTo>
                <a:cubicBezTo>
                  <a:pt x="171334" y="3109836"/>
                  <a:pt x="176028" y="3114531"/>
                  <a:pt x="178376" y="3119225"/>
                </a:cubicBezTo>
                <a:cubicBezTo>
                  <a:pt x="180723" y="3123919"/>
                  <a:pt x="185417" y="3126266"/>
                  <a:pt x="187764" y="3130960"/>
                </a:cubicBezTo>
                <a:cubicBezTo>
                  <a:pt x="192458" y="3135654"/>
                  <a:pt x="197152" y="3140348"/>
                  <a:pt x="201846" y="3142695"/>
                </a:cubicBezTo>
                <a:cubicBezTo>
                  <a:pt x="201846" y="3142695"/>
                  <a:pt x="204193" y="3145042"/>
                  <a:pt x="204193" y="3145042"/>
                </a:cubicBezTo>
                <a:cubicBezTo>
                  <a:pt x="204193" y="3147389"/>
                  <a:pt x="206540" y="3147389"/>
                  <a:pt x="206540" y="3149737"/>
                </a:cubicBezTo>
                <a:cubicBezTo>
                  <a:pt x="211234" y="3156777"/>
                  <a:pt x="213581" y="3163819"/>
                  <a:pt x="218275" y="3168513"/>
                </a:cubicBezTo>
                <a:cubicBezTo>
                  <a:pt x="222969" y="3175554"/>
                  <a:pt x="225316" y="3180248"/>
                  <a:pt x="230011" y="3187289"/>
                </a:cubicBezTo>
                <a:cubicBezTo>
                  <a:pt x="234705" y="3194330"/>
                  <a:pt x="237052" y="3201371"/>
                  <a:pt x="241746" y="3206065"/>
                </a:cubicBezTo>
                <a:cubicBezTo>
                  <a:pt x="246440" y="3213107"/>
                  <a:pt x="248787" y="3217801"/>
                  <a:pt x="253481" y="3224842"/>
                </a:cubicBezTo>
                <a:cubicBezTo>
                  <a:pt x="258175" y="3231883"/>
                  <a:pt x="260522" y="3238924"/>
                  <a:pt x="265216" y="3243618"/>
                </a:cubicBezTo>
                <a:cubicBezTo>
                  <a:pt x="269910" y="3250659"/>
                  <a:pt x="272257" y="3255354"/>
                  <a:pt x="276951" y="3262394"/>
                </a:cubicBezTo>
                <a:cubicBezTo>
                  <a:pt x="281646" y="3269436"/>
                  <a:pt x="286340" y="3274130"/>
                  <a:pt x="291034" y="3281171"/>
                </a:cubicBezTo>
                <a:cubicBezTo>
                  <a:pt x="295728" y="3288212"/>
                  <a:pt x="300422" y="3292906"/>
                  <a:pt x="302769" y="3299947"/>
                </a:cubicBezTo>
                <a:cubicBezTo>
                  <a:pt x="307463" y="3306989"/>
                  <a:pt x="312157" y="3311683"/>
                  <a:pt x="316851" y="3318724"/>
                </a:cubicBezTo>
                <a:cubicBezTo>
                  <a:pt x="321545" y="3325765"/>
                  <a:pt x="326239" y="3330459"/>
                  <a:pt x="328587" y="3337500"/>
                </a:cubicBezTo>
                <a:cubicBezTo>
                  <a:pt x="333281" y="3344541"/>
                  <a:pt x="337975" y="3349235"/>
                  <a:pt x="342669" y="3356276"/>
                </a:cubicBezTo>
                <a:cubicBezTo>
                  <a:pt x="347363" y="3360971"/>
                  <a:pt x="352057" y="3368012"/>
                  <a:pt x="356751" y="3372706"/>
                </a:cubicBezTo>
                <a:cubicBezTo>
                  <a:pt x="361445" y="3379747"/>
                  <a:pt x="366139" y="3384441"/>
                  <a:pt x="373180" y="3391482"/>
                </a:cubicBezTo>
                <a:cubicBezTo>
                  <a:pt x="377874" y="3396176"/>
                  <a:pt x="382569" y="3403217"/>
                  <a:pt x="387263" y="3407912"/>
                </a:cubicBezTo>
                <a:cubicBezTo>
                  <a:pt x="391957" y="3414952"/>
                  <a:pt x="398998" y="3421994"/>
                  <a:pt x="403692" y="3426688"/>
                </a:cubicBezTo>
                <a:cubicBezTo>
                  <a:pt x="408386" y="3431382"/>
                  <a:pt x="413080" y="3436076"/>
                  <a:pt x="415427" y="3440770"/>
                </a:cubicBezTo>
                <a:cubicBezTo>
                  <a:pt x="422468" y="3447811"/>
                  <a:pt x="429509" y="3454853"/>
                  <a:pt x="434204" y="3461893"/>
                </a:cubicBezTo>
                <a:cubicBezTo>
                  <a:pt x="438898" y="3466588"/>
                  <a:pt x="441245" y="3471282"/>
                  <a:pt x="445939" y="3473629"/>
                </a:cubicBezTo>
                <a:cubicBezTo>
                  <a:pt x="455327" y="3485364"/>
                  <a:pt x="467062" y="3494752"/>
                  <a:pt x="478797" y="3506487"/>
                </a:cubicBezTo>
                <a:cubicBezTo>
                  <a:pt x="481145" y="3508834"/>
                  <a:pt x="483492" y="3511182"/>
                  <a:pt x="488186" y="3513529"/>
                </a:cubicBezTo>
                <a:cubicBezTo>
                  <a:pt x="490533" y="3518223"/>
                  <a:pt x="495227" y="3525264"/>
                  <a:pt x="497574" y="3529958"/>
                </a:cubicBezTo>
                <a:cubicBezTo>
                  <a:pt x="504615" y="3541693"/>
                  <a:pt x="511656" y="3553428"/>
                  <a:pt x="518697" y="3565164"/>
                </a:cubicBezTo>
                <a:cubicBezTo>
                  <a:pt x="525738" y="3579246"/>
                  <a:pt x="535127" y="3593328"/>
                  <a:pt x="542168" y="3605063"/>
                </a:cubicBezTo>
                <a:cubicBezTo>
                  <a:pt x="549209" y="3616799"/>
                  <a:pt x="556250" y="3628534"/>
                  <a:pt x="563291" y="3640269"/>
                </a:cubicBezTo>
                <a:cubicBezTo>
                  <a:pt x="570332" y="3654351"/>
                  <a:pt x="579721" y="3666087"/>
                  <a:pt x="586762" y="3680169"/>
                </a:cubicBezTo>
                <a:cubicBezTo>
                  <a:pt x="593803" y="3691904"/>
                  <a:pt x="600844" y="3701292"/>
                  <a:pt x="607885" y="3713028"/>
                </a:cubicBezTo>
                <a:cubicBezTo>
                  <a:pt x="617273" y="3727110"/>
                  <a:pt x="624314" y="3738845"/>
                  <a:pt x="633703" y="3752927"/>
                </a:cubicBezTo>
                <a:cubicBezTo>
                  <a:pt x="640744" y="3764663"/>
                  <a:pt x="647785" y="3774051"/>
                  <a:pt x="654826" y="3783439"/>
                </a:cubicBezTo>
                <a:cubicBezTo>
                  <a:pt x="659520" y="3790480"/>
                  <a:pt x="664214" y="3797521"/>
                  <a:pt x="668908" y="3804562"/>
                </a:cubicBezTo>
                <a:cubicBezTo>
                  <a:pt x="664214" y="3802215"/>
                  <a:pt x="661867" y="3799868"/>
                  <a:pt x="657173" y="3797521"/>
                </a:cubicBezTo>
                <a:cubicBezTo>
                  <a:pt x="657173" y="3797521"/>
                  <a:pt x="657173" y="3797521"/>
                  <a:pt x="654826" y="3795174"/>
                </a:cubicBezTo>
                <a:cubicBezTo>
                  <a:pt x="652479" y="3799868"/>
                  <a:pt x="645438" y="3792827"/>
                  <a:pt x="640744" y="3785786"/>
                </a:cubicBezTo>
                <a:close/>
                <a:moveTo>
                  <a:pt x="147864" y="3076978"/>
                </a:moveTo>
                <a:cubicBezTo>
                  <a:pt x="145517" y="3072284"/>
                  <a:pt x="143170" y="3067590"/>
                  <a:pt x="138476" y="3062896"/>
                </a:cubicBezTo>
                <a:cubicBezTo>
                  <a:pt x="140823" y="3060549"/>
                  <a:pt x="143170" y="3058201"/>
                  <a:pt x="145517" y="3055855"/>
                </a:cubicBezTo>
                <a:cubicBezTo>
                  <a:pt x="147864" y="3065243"/>
                  <a:pt x="152558" y="3076978"/>
                  <a:pt x="154905" y="3086366"/>
                </a:cubicBezTo>
                <a:cubicBezTo>
                  <a:pt x="154905" y="3086366"/>
                  <a:pt x="154905" y="3086366"/>
                  <a:pt x="154905" y="3086366"/>
                </a:cubicBezTo>
                <a:cubicBezTo>
                  <a:pt x="152558" y="3081672"/>
                  <a:pt x="150211" y="3079325"/>
                  <a:pt x="147864" y="3076978"/>
                </a:cubicBezTo>
                <a:close/>
                <a:moveTo>
                  <a:pt x="103270" y="2983096"/>
                </a:moveTo>
                <a:cubicBezTo>
                  <a:pt x="103270" y="2983096"/>
                  <a:pt x="103270" y="2980749"/>
                  <a:pt x="103270" y="2980749"/>
                </a:cubicBezTo>
                <a:cubicBezTo>
                  <a:pt x="103270" y="2983096"/>
                  <a:pt x="105617" y="2985443"/>
                  <a:pt x="105617" y="2987790"/>
                </a:cubicBezTo>
                <a:cubicBezTo>
                  <a:pt x="105617" y="2987790"/>
                  <a:pt x="103270" y="2987790"/>
                  <a:pt x="103270" y="2987790"/>
                </a:cubicBezTo>
                <a:cubicBezTo>
                  <a:pt x="103270" y="2985443"/>
                  <a:pt x="103270" y="2985443"/>
                  <a:pt x="103270" y="2983096"/>
                </a:cubicBezTo>
                <a:cubicBezTo>
                  <a:pt x="103270" y="2985443"/>
                  <a:pt x="103270" y="2985443"/>
                  <a:pt x="103270" y="2983096"/>
                </a:cubicBezTo>
                <a:close/>
                <a:moveTo>
                  <a:pt x="91535" y="2943196"/>
                </a:moveTo>
                <a:cubicBezTo>
                  <a:pt x="89188" y="2933808"/>
                  <a:pt x="86841" y="2924420"/>
                  <a:pt x="82147" y="2915032"/>
                </a:cubicBezTo>
                <a:cubicBezTo>
                  <a:pt x="79800" y="2907991"/>
                  <a:pt x="77453" y="2903296"/>
                  <a:pt x="77453" y="2896255"/>
                </a:cubicBezTo>
                <a:cubicBezTo>
                  <a:pt x="75105" y="2886867"/>
                  <a:pt x="72758" y="2877479"/>
                  <a:pt x="70411" y="2868091"/>
                </a:cubicBezTo>
                <a:cubicBezTo>
                  <a:pt x="70411" y="2865744"/>
                  <a:pt x="70411" y="2863397"/>
                  <a:pt x="68064" y="2861050"/>
                </a:cubicBezTo>
                <a:cubicBezTo>
                  <a:pt x="68064" y="2861050"/>
                  <a:pt x="70411" y="2863397"/>
                  <a:pt x="70411" y="2863397"/>
                </a:cubicBezTo>
                <a:cubicBezTo>
                  <a:pt x="72758" y="2865744"/>
                  <a:pt x="75105" y="2870438"/>
                  <a:pt x="77453" y="2872785"/>
                </a:cubicBezTo>
                <a:cubicBezTo>
                  <a:pt x="77453" y="2872785"/>
                  <a:pt x="77453" y="2872785"/>
                  <a:pt x="77453" y="2875132"/>
                </a:cubicBezTo>
                <a:cubicBezTo>
                  <a:pt x="79800" y="2879826"/>
                  <a:pt x="79800" y="2884520"/>
                  <a:pt x="82147" y="2891561"/>
                </a:cubicBezTo>
                <a:cubicBezTo>
                  <a:pt x="82147" y="2891561"/>
                  <a:pt x="82147" y="2893908"/>
                  <a:pt x="82147" y="2893908"/>
                </a:cubicBezTo>
                <a:cubicBezTo>
                  <a:pt x="82147" y="2893908"/>
                  <a:pt x="82147" y="2896255"/>
                  <a:pt x="82147" y="2896255"/>
                </a:cubicBezTo>
                <a:cubicBezTo>
                  <a:pt x="82147" y="2900949"/>
                  <a:pt x="84494" y="2905643"/>
                  <a:pt x="86841" y="2910338"/>
                </a:cubicBezTo>
                <a:cubicBezTo>
                  <a:pt x="86841" y="2910338"/>
                  <a:pt x="86841" y="2910338"/>
                  <a:pt x="86841" y="2910338"/>
                </a:cubicBezTo>
                <a:cubicBezTo>
                  <a:pt x="89188" y="2919726"/>
                  <a:pt x="91535" y="2929114"/>
                  <a:pt x="93882" y="2936155"/>
                </a:cubicBezTo>
                <a:cubicBezTo>
                  <a:pt x="96229" y="2943196"/>
                  <a:pt x="98576" y="2950237"/>
                  <a:pt x="98576" y="2957279"/>
                </a:cubicBezTo>
                <a:cubicBezTo>
                  <a:pt x="98576" y="2959626"/>
                  <a:pt x="98576" y="2961973"/>
                  <a:pt x="98576" y="2964320"/>
                </a:cubicBezTo>
                <a:cubicBezTo>
                  <a:pt x="98576" y="2964320"/>
                  <a:pt x="98576" y="2964320"/>
                  <a:pt x="98576" y="2964320"/>
                </a:cubicBezTo>
                <a:cubicBezTo>
                  <a:pt x="98576" y="2961973"/>
                  <a:pt x="96229" y="2959626"/>
                  <a:pt x="96229" y="2959626"/>
                </a:cubicBezTo>
                <a:cubicBezTo>
                  <a:pt x="96229" y="2954932"/>
                  <a:pt x="93882" y="2947890"/>
                  <a:pt x="91535" y="2943196"/>
                </a:cubicBezTo>
                <a:close/>
                <a:moveTo>
                  <a:pt x="112658" y="2600527"/>
                </a:moveTo>
                <a:cubicBezTo>
                  <a:pt x="117352" y="2598180"/>
                  <a:pt x="122046" y="2595833"/>
                  <a:pt x="126741" y="2591139"/>
                </a:cubicBezTo>
                <a:cubicBezTo>
                  <a:pt x="126741" y="2591139"/>
                  <a:pt x="129088" y="2591139"/>
                  <a:pt x="129088" y="2588792"/>
                </a:cubicBezTo>
                <a:cubicBezTo>
                  <a:pt x="140823" y="2581751"/>
                  <a:pt x="154905" y="2570016"/>
                  <a:pt x="168987" y="2558281"/>
                </a:cubicBezTo>
                <a:cubicBezTo>
                  <a:pt x="171334" y="2555934"/>
                  <a:pt x="171334" y="2555934"/>
                  <a:pt x="173681" y="2553587"/>
                </a:cubicBezTo>
                <a:cubicBezTo>
                  <a:pt x="178376" y="2548892"/>
                  <a:pt x="185417" y="2544198"/>
                  <a:pt x="190111" y="2539504"/>
                </a:cubicBezTo>
                <a:cubicBezTo>
                  <a:pt x="192458" y="2537157"/>
                  <a:pt x="194805" y="2534810"/>
                  <a:pt x="199499" y="2532463"/>
                </a:cubicBezTo>
                <a:cubicBezTo>
                  <a:pt x="204193" y="2527769"/>
                  <a:pt x="208887" y="2523075"/>
                  <a:pt x="213581" y="2518381"/>
                </a:cubicBezTo>
                <a:cubicBezTo>
                  <a:pt x="215928" y="2516034"/>
                  <a:pt x="220622" y="2511340"/>
                  <a:pt x="222969" y="2508993"/>
                </a:cubicBezTo>
                <a:cubicBezTo>
                  <a:pt x="225316" y="2511340"/>
                  <a:pt x="227664" y="2511340"/>
                  <a:pt x="230011" y="2513687"/>
                </a:cubicBezTo>
                <a:cubicBezTo>
                  <a:pt x="230011" y="2518381"/>
                  <a:pt x="227664" y="2523075"/>
                  <a:pt x="227664" y="2527769"/>
                </a:cubicBezTo>
                <a:cubicBezTo>
                  <a:pt x="225316" y="2537157"/>
                  <a:pt x="222969" y="2544198"/>
                  <a:pt x="220622" y="2553587"/>
                </a:cubicBezTo>
                <a:cubicBezTo>
                  <a:pt x="220622" y="2555934"/>
                  <a:pt x="220622" y="2555934"/>
                  <a:pt x="220622" y="2558281"/>
                </a:cubicBezTo>
                <a:cubicBezTo>
                  <a:pt x="208887" y="2605222"/>
                  <a:pt x="194805" y="2649816"/>
                  <a:pt x="183070" y="2692062"/>
                </a:cubicBezTo>
                <a:cubicBezTo>
                  <a:pt x="183070" y="2694409"/>
                  <a:pt x="183070" y="2696756"/>
                  <a:pt x="180723" y="2696756"/>
                </a:cubicBezTo>
                <a:cubicBezTo>
                  <a:pt x="178376" y="2696756"/>
                  <a:pt x="178376" y="2696756"/>
                  <a:pt x="176028" y="2696756"/>
                </a:cubicBezTo>
                <a:cubicBezTo>
                  <a:pt x="171334" y="2696756"/>
                  <a:pt x="166640" y="2699103"/>
                  <a:pt x="161946" y="2701451"/>
                </a:cubicBezTo>
                <a:cubicBezTo>
                  <a:pt x="159599" y="2699103"/>
                  <a:pt x="154905" y="2694409"/>
                  <a:pt x="152558" y="2692062"/>
                </a:cubicBezTo>
                <a:cubicBezTo>
                  <a:pt x="150211" y="2689715"/>
                  <a:pt x="147864" y="2689715"/>
                  <a:pt x="147864" y="2687368"/>
                </a:cubicBezTo>
                <a:cubicBezTo>
                  <a:pt x="138476" y="2677980"/>
                  <a:pt x="131435" y="2668592"/>
                  <a:pt x="122046" y="2661551"/>
                </a:cubicBezTo>
                <a:cubicBezTo>
                  <a:pt x="119699" y="2659204"/>
                  <a:pt x="117352" y="2656857"/>
                  <a:pt x="115005" y="2654510"/>
                </a:cubicBezTo>
                <a:cubicBezTo>
                  <a:pt x="110311" y="2647468"/>
                  <a:pt x="103270" y="2642774"/>
                  <a:pt x="98576" y="2635733"/>
                </a:cubicBezTo>
                <a:cubicBezTo>
                  <a:pt x="96229" y="2633386"/>
                  <a:pt x="93882" y="2631039"/>
                  <a:pt x="91535" y="2626345"/>
                </a:cubicBezTo>
                <a:cubicBezTo>
                  <a:pt x="91535" y="2626345"/>
                  <a:pt x="91535" y="2626345"/>
                  <a:pt x="91535" y="2623998"/>
                </a:cubicBezTo>
                <a:cubicBezTo>
                  <a:pt x="96229" y="2619304"/>
                  <a:pt x="98576" y="2614610"/>
                  <a:pt x="98576" y="2609916"/>
                </a:cubicBezTo>
                <a:cubicBezTo>
                  <a:pt x="98576" y="2607569"/>
                  <a:pt x="98576" y="2607569"/>
                  <a:pt x="98576" y="2605222"/>
                </a:cubicBezTo>
                <a:cubicBezTo>
                  <a:pt x="100923" y="2602875"/>
                  <a:pt x="105617" y="2602875"/>
                  <a:pt x="107964" y="2600527"/>
                </a:cubicBezTo>
                <a:cubicBezTo>
                  <a:pt x="107964" y="2602875"/>
                  <a:pt x="110311" y="2600527"/>
                  <a:pt x="112658" y="2600527"/>
                </a:cubicBezTo>
                <a:close/>
                <a:moveTo>
                  <a:pt x="286340" y="2321229"/>
                </a:moveTo>
                <a:cubicBezTo>
                  <a:pt x="309810" y="2232041"/>
                  <a:pt x="335628" y="2135812"/>
                  <a:pt x="363792" y="2034889"/>
                </a:cubicBezTo>
                <a:cubicBezTo>
                  <a:pt x="384916" y="1962131"/>
                  <a:pt x="406039" y="1887025"/>
                  <a:pt x="427162" y="1809573"/>
                </a:cubicBezTo>
                <a:cubicBezTo>
                  <a:pt x="427162" y="1807226"/>
                  <a:pt x="429509" y="1804879"/>
                  <a:pt x="429509" y="1802532"/>
                </a:cubicBezTo>
                <a:cubicBezTo>
                  <a:pt x="431857" y="1790796"/>
                  <a:pt x="436551" y="1779061"/>
                  <a:pt x="441245" y="1767326"/>
                </a:cubicBezTo>
                <a:cubicBezTo>
                  <a:pt x="443592" y="1757938"/>
                  <a:pt x="445939" y="1750897"/>
                  <a:pt x="448286" y="1741508"/>
                </a:cubicBezTo>
                <a:cubicBezTo>
                  <a:pt x="450633" y="1741508"/>
                  <a:pt x="450633" y="1741508"/>
                  <a:pt x="452980" y="1741508"/>
                </a:cubicBezTo>
                <a:cubicBezTo>
                  <a:pt x="464715" y="1741508"/>
                  <a:pt x="471756" y="1732120"/>
                  <a:pt x="471756" y="1722732"/>
                </a:cubicBezTo>
                <a:cubicBezTo>
                  <a:pt x="483492" y="1722732"/>
                  <a:pt x="492880" y="1722732"/>
                  <a:pt x="504615" y="1725079"/>
                </a:cubicBezTo>
                <a:cubicBezTo>
                  <a:pt x="509309" y="1725079"/>
                  <a:pt x="516350" y="1727426"/>
                  <a:pt x="521044" y="1727426"/>
                </a:cubicBezTo>
                <a:cubicBezTo>
                  <a:pt x="532780" y="1727426"/>
                  <a:pt x="542168" y="1729773"/>
                  <a:pt x="553903" y="1732120"/>
                </a:cubicBezTo>
                <a:cubicBezTo>
                  <a:pt x="560944" y="1732120"/>
                  <a:pt x="567985" y="1734467"/>
                  <a:pt x="575026" y="1736814"/>
                </a:cubicBezTo>
                <a:cubicBezTo>
                  <a:pt x="584415" y="1739161"/>
                  <a:pt x="593803" y="1739161"/>
                  <a:pt x="605538" y="1741508"/>
                </a:cubicBezTo>
                <a:cubicBezTo>
                  <a:pt x="614926" y="1743855"/>
                  <a:pt x="621967" y="1746203"/>
                  <a:pt x="631355" y="1748550"/>
                </a:cubicBezTo>
                <a:cubicBezTo>
                  <a:pt x="640744" y="1750897"/>
                  <a:pt x="647785" y="1753244"/>
                  <a:pt x="657173" y="1755591"/>
                </a:cubicBezTo>
                <a:cubicBezTo>
                  <a:pt x="666561" y="1757938"/>
                  <a:pt x="675949" y="1760285"/>
                  <a:pt x="682991" y="1762632"/>
                </a:cubicBezTo>
                <a:cubicBezTo>
                  <a:pt x="690032" y="1764979"/>
                  <a:pt x="699420" y="1767326"/>
                  <a:pt x="706461" y="1769673"/>
                </a:cubicBezTo>
                <a:cubicBezTo>
                  <a:pt x="715849" y="1772020"/>
                  <a:pt x="725237" y="1776714"/>
                  <a:pt x="734626" y="1779061"/>
                </a:cubicBezTo>
                <a:cubicBezTo>
                  <a:pt x="741667" y="1781408"/>
                  <a:pt x="751055" y="1783755"/>
                  <a:pt x="758096" y="1786102"/>
                </a:cubicBezTo>
                <a:cubicBezTo>
                  <a:pt x="767484" y="1790796"/>
                  <a:pt x="779219" y="1793144"/>
                  <a:pt x="788608" y="1797838"/>
                </a:cubicBezTo>
                <a:cubicBezTo>
                  <a:pt x="795649" y="1800185"/>
                  <a:pt x="802690" y="1802532"/>
                  <a:pt x="809731" y="1804879"/>
                </a:cubicBezTo>
                <a:cubicBezTo>
                  <a:pt x="821466" y="1809573"/>
                  <a:pt x="833201" y="1814267"/>
                  <a:pt x="844937" y="1818961"/>
                </a:cubicBezTo>
                <a:cubicBezTo>
                  <a:pt x="851978" y="1821308"/>
                  <a:pt x="856672" y="1823655"/>
                  <a:pt x="863713" y="1826002"/>
                </a:cubicBezTo>
                <a:cubicBezTo>
                  <a:pt x="875448" y="1830696"/>
                  <a:pt x="889531" y="1837737"/>
                  <a:pt x="901266" y="1842432"/>
                </a:cubicBezTo>
                <a:cubicBezTo>
                  <a:pt x="905960" y="1844779"/>
                  <a:pt x="910654" y="1847126"/>
                  <a:pt x="917695" y="1849473"/>
                </a:cubicBezTo>
                <a:cubicBezTo>
                  <a:pt x="931777" y="1856514"/>
                  <a:pt x="943513" y="1861208"/>
                  <a:pt x="957595" y="1868249"/>
                </a:cubicBezTo>
                <a:cubicBezTo>
                  <a:pt x="962289" y="1870596"/>
                  <a:pt x="966983" y="1872943"/>
                  <a:pt x="971677" y="1875290"/>
                </a:cubicBezTo>
                <a:cubicBezTo>
                  <a:pt x="985760" y="1882331"/>
                  <a:pt x="1002189" y="1889372"/>
                  <a:pt x="1016271" y="1898761"/>
                </a:cubicBezTo>
                <a:cubicBezTo>
                  <a:pt x="1018618" y="1901108"/>
                  <a:pt x="1023312" y="1901108"/>
                  <a:pt x="1025659" y="1903455"/>
                </a:cubicBezTo>
                <a:cubicBezTo>
                  <a:pt x="1042089" y="1912843"/>
                  <a:pt x="1058518" y="1919884"/>
                  <a:pt x="1074947" y="1929272"/>
                </a:cubicBezTo>
                <a:cubicBezTo>
                  <a:pt x="1077294" y="1929272"/>
                  <a:pt x="1077294" y="1931619"/>
                  <a:pt x="1079641" y="1931619"/>
                </a:cubicBezTo>
                <a:cubicBezTo>
                  <a:pt x="1098418" y="1941007"/>
                  <a:pt x="1114847" y="1950396"/>
                  <a:pt x="1133623" y="1962131"/>
                </a:cubicBezTo>
                <a:cubicBezTo>
                  <a:pt x="1133623" y="1962131"/>
                  <a:pt x="1133623" y="1962131"/>
                  <a:pt x="1133623" y="1962131"/>
                </a:cubicBezTo>
                <a:cubicBezTo>
                  <a:pt x="1182911" y="1990295"/>
                  <a:pt x="1229852" y="2018460"/>
                  <a:pt x="1279140" y="2048971"/>
                </a:cubicBezTo>
                <a:cubicBezTo>
                  <a:pt x="1276793" y="2051319"/>
                  <a:pt x="1276793" y="2056013"/>
                  <a:pt x="1276793" y="2058360"/>
                </a:cubicBezTo>
                <a:cubicBezTo>
                  <a:pt x="1276793" y="2060707"/>
                  <a:pt x="1276793" y="2063054"/>
                  <a:pt x="1279140" y="2065401"/>
                </a:cubicBezTo>
                <a:cubicBezTo>
                  <a:pt x="1138318" y="2124077"/>
                  <a:pt x="1006883" y="2180406"/>
                  <a:pt x="877795" y="2236735"/>
                </a:cubicBezTo>
                <a:cubicBezTo>
                  <a:pt x="828507" y="2257859"/>
                  <a:pt x="781566" y="2278982"/>
                  <a:pt x="734626" y="2297759"/>
                </a:cubicBezTo>
                <a:cubicBezTo>
                  <a:pt x="722890" y="2302453"/>
                  <a:pt x="708808" y="2309494"/>
                  <a:pt x="697073" y="2314188"/>
                </a:cubicBezTo>
                <a:cubicBezTo>
                  <a:pt x="694726" y="2307147"/>
                  <a:pt x="687685" y="2302453"/>
                  <a:pt x="678296" y="2302453"/>
                </a:cubicBezTo>
                <a:cubicBezTo>
                  <a:pt x="666561" y="2302453"/>
                  <a:pt x="657173" y="2311841"/>
                  <a:pt x="657173" y="2323576"/>
                </a:cubicBezTo>
                <a:cubicBezTo>
                  <a:pt x="657173" y="2325923"/>
                  <a:pt x="657173" y="2328270"/>
                  <a:pt x="659520" y="2330617"/>
                </a:cubicBezTo>
                <a:cubicBezTo>
                  <a:pt x="586762" y="2361129"/>
                  <a:pt x="514003" y="2391640"/>
                  <a:pt x="445939" y="2419805"/>
                </a:cubicBezTo>
                <a:cubicBezTo>
                  <a:pt x="443592" y="2419805"/>
                  <a:pt x="443592" y="2419805"/>
                  <a:pt x="441245" y="2422152"/>
                </a:cubicBezTo>
                <a:cubicBezTo>
                  <a:pt x="424815" y="2429193"/>
                  <a:pt x="408386" y="2436234"/>
                  <a:pt x="389610" y="2440928"/>
                </a:cubicBezTo>
                <a:cubicBezTo>
                  <a:pt x="384916" y="2443275"/>
                  <a:pt x="380222" y="2443275"/>
                  <a:pt x="375527" y="2445622"/>
                </a:cubicBezTo>
                <a:cubicBezTo>
                  <a:pt x="361445" y="2450317"/>
                  <a:pt x="349710" y="2455011"/>
                  <a:pt x="335628" y="2459705"/>
                </a:cubicBezTo>
                <a:cubicBezTo>
                  <a:pt x="328587" y="2462052"/>
                  <a:pt x="323892" y="2464399"/>
                  <a:pt x="319198" y="2466746"/>
                </a:cubicBezTo>
                <a:cubicBezTo>
                  <a:pt x="307463" y="2471440"/>
                  <a:pt x="295728" y="2473787"/>
                  <a:pt x="286340" y="2478481"/>
                </a:cubicBezTo>
                <a:cubicBezTo>
                  <a:pt x="279299" y="2480828"/>
                  <a:pt x="272257" y="2483175"/>
                  <a:pt x="265216" y="2485522"/>
                </a:cubicBezTo>
                <a:cubicBezTo>
                  <a:pt x="262869" y="2485522"/>
                  <a:pt x="258175" y="2487869"/>
                  <a:pt x="255828" y="2487869"/>
                </a:cubicBezTo>
                <a:cubicBezTo>
                  <a:pt x="253481" y="2483175"/>
                  <a:pt x="248787" y="2478481"/>
                  <a:pt x="244093" y="2476134"/>
                </a:cubicBezTo>
                <a:cubicBezTo>
                  <a:pt x="253481" y="2440928"/>
                  <a:pt x="262869" y="2405723"/>
                  <a:pt x="272257" y="2370517"/>
                </a:cubicBezTo>
                <a:cubicBezTo>
                  <a:pt x="276951" y="2354088"/>
                  <a:pt x="281646" y="2337658"/>
                  <a:pt x="286340" y="2321229"/>
                </a:cubicBezTo>
                <a:close/>
                <a:moveTo>
                  <a:pt x="283993" y="1809573"/>
                </a:moveTo>
                <a:cubicBezTo>
                  <a:pt x="283993" y="1804879"/>
                  <a:pt x="281646" y="1802532"/>
                  <a:pt x="281646" y="1797838"/>
                </a:cubicBezTo>
                <a:cubicBezTo>
                  <a:pt x="279299" y="1793144"/>
                  <a:pt x="279299" y="1788449"/>
                  <a:pt x="276951" y="1783755"/>
                </a:cubicBezTo>
                <a:cubicBezTo>
                  <a:pt x="276951" y="1781408"/>
                  <a:pt x="274604" y="1776714"/>
                  <a:pt x="274604" y="1774367"/>
                </a:cubicBezTo>
                <a:cubicBezTo>
                  <a:pt x="272257" y="1769673"/>
                  <a:pt x="272257" y="1762632"/>
                  <a:pt x="269910" y="1757938"/>
                </a:cubicBezTo>
                <a:cubicBezTo>
                  <a:pt x="269910" y="1757938"/>
                  <a:pt x="269910" y="1757938"/>
                  <a:pt x="269910" y="1755591"/>
                </a:cubicBezTo>
                <a:cubicBezTo>
                  <a:pt x="272257" y="1753244"/>
                  <a:pt x="274604" y="1748550"/>
                  <a:pt x="276951" y="1746203"/>
                </a:cubicBezTo>
                <a:cubicBezTo>
                  <a:pt x="279299" y="1743855"/>
                  <a:pt x="279299" y="1741508"/>
                  <a:pt x="281646" y="1741508"/>
                </a:cubicBezTo>
                <a:cubicBezTo>
                  <a:pt x="291034" y="1729773"/>
                  <a:pt x="298075" y="1718038"/>
                  <a:pt x="307463" y="1706303"/>
                </a:cubicBezTo>
                <a:cubicBezTo>
                  <a:pt x="312157" y="1701609"/>
                  <a:pt x="314504" y="1696915"/>
                  <a:pt x="319198" y="1692221"/>
                </a:cubicBezTo>
                <a:cubicBezTo>
                  <a:pt x="321545" y="1687526"/>
                  <a:pt x="326239" y="1685179"/>
                  <a:pt x="328587" y="1680485"/>
                </a:cubicBezTo>
                <a:cubicBezTo>
                  <a:pt x="330934" y="1682832"/>
                  <a:pt x="333281" y="1682832"/>
                  <a:pt x="335628" y="1682832"/>
                </a:cubicBezTo>
                <a:cubicBezTo>
                  <a:pt x="335628" y="1682832"/>
                  <a:pt x="335628" y="1685179"/>
                  <a:pt x="335628" y="1685179"/>
                </a:cubicBezTo>
                <a:cubicBezTo>
                  <a:pt x="333281" y="1696915"/>
                  <a:pt x="330934" y="1710997"/>
                  <a:pt x="328587" y="1722732"/>
                </a:cubicBezTo>
                <a:cubicBezTo>
                  <a:pt x="328587" y="1727426"/>
                  <a:pt x="326239" y="1734467"/>
                  <a:pt x="326239" y="1739161"/>
                </a:cubicBezTo>
                <a:cubicBezTo>
                  <a:pt x="323892" y="1753244"/>
                  <a:pt x="321545" y="1764979"/>
                  <a:pt x="319198" y="1779061"/>
                </a:cubicBezTo>
                <a:cubicBezTo>
                  <a:pt x="314504" y="1795491"/>
                  <a:pt x="307463" y="1811920"/>
                  <a:pt x="302769" y="1830696"/>
                </a:cubicBezTo>
                <a:lnTo>
                  <a:pt x="300422" y="1835390"/>
                </a:lnTo>
                <a:cubicBezTo>
                  <a:pt x="298075" y="1835390"/>
                  <a:pt x="295728" y="1835390"/>
                  <a:pt x="295728" y="1835390"/>
                </a:cubicBezTo>
                <a:cubicBezTo>
                  <a:pt x="293381" y="1835390"/>
                  <a:pt x="293381" y="1835390"/>
                  <a:pt x="291034" y="1835390"/>
                </a:cubicBezTo>
                <a:cubicBezTo>
                  <a:pt x="291034" y="1830696"/>
                  <a:pt x="288687" y="1828349"/>
                  <a:pt x="288687" y="1823655"/>
                </a:cubicBezTo>
                <a:cubicBezTo>
                  <a:pt x="286340" y="1821308"/>
                  <a:pt x="283993" y="1816614"/>
                  <a:pt x="283993" y="1809573"/>
                </a:cubicBezTo>
                <a:close/>
                <a:moveTo>
                  <a:pt x="295728" y="1687526"/>
                </a:moveTo>
                <a:cubicBezTo>
                  <a:pt x="293381" y="1689873"/>
                  <a:pt x="291034" y="1689873"/>
                  <a:pt x="288687" y="1692221"/>
                </a:cubicBezTo>
                <a:cubicBezTo>
                  <a:pt x="283993" y="1696915"/>
                  <a:pt x="276951" y="1699262"/>
                  <a:pt x="272257" y="1703956"/>
                </a:cubicBezTo>
                <a:cubicBezTo>
                  <a:pt x="269910" y="1706303"/>
                  <a:pt x="267563" y="1706303"/>
                  <a:pt x="265216" y="1708650"/>
                </a:cubicBezTo>
                <a:cubicBezTo>
                  <a:pt x="260522" y="1710997"/>
                  <a:pt x="258175" y="1715691"/>
                  <a:pt x="253481" y="1718038"/>
                </a:cubicBezTo>
                <a:cubicBezTo>
                  <a:pt x="251134" y="1713344"/>
                  <a:pt x="248787" y="1706303"/>
                  <a:pt x="246440" y="1701609"/>
                </a:cubicBezTo>
                <a:cubicBezTo>
                  <a:pt x="253481" y="1699262"/>
                  <a:pt x="258175" y="1692221"/>
                  <a:pt x="258175" y="1685179"/>
                </a:cubicBezTo>
                <a:cubicBezTo>
                  <a:pt x="258175" y="1678138"/>
                  <a:pt x="253481" y="1671097"/>
                  <a:pt x="246440" y="1668750"/>
                </a:cubicBezTo>
                <a:cubicBezTo>
                  <a:pt x="253481" y="1654668"/>
                  <a:pt x="260522" y="1638238"/>
                  <a:pt x="269910" y="1624156"/>
                </a:cubicBezTo>
                <a:cubicBezTo>
                  <a:pt x="269910" y="1621809"/>
                  <a:pt x="272257" y="1621809"/>
                  <a:pt x="272257" y="1619462"/>
                </a:cubicBezTo>
                <a:cubicBezTo>
                  <a:pt x="281646" y="1600686"/>
                  <a:pt x="291034" y="1581909"/>
                  <a:pt x="302769" y="1563133"/>
                </a:cubicBezTo>
                <a:cubicBezTo>
                  <a:pt x="305116" y="1558439"/>
                  <a:pt x="307463" y="1553745"/>
                  <a:pt x="309810" y="1549051"/>
                </a:cubicBezTo>
                <a:cubicBezTo>
                  <a:pt x="319198" y="1532621"/>
                  <a:pt x="326239" y="1516192"/>
                  <a:pt x="335628" y="1502110"/>
                </a:cubicBezTo>
                <a:cubicBezTo>
                  <a:pt x="337975" y="1495069"/>
                  <a:pt x="342669" y="1490375"/>
                  <a:pt x="347363" y="1483333"/>
                </a:cubicBezTo>
                <a:cubicBezTo>
                  <a:pt x="356751" y="1469251"/>
                  <a:pt x="363792" y="1455169"/>
                  <a:pt x="373180" y="1441087"/>
                </a:cubicBezTo>
                <a:cubicBezTo>
                  <a:pt x="377874" y="1434045"/>
                  <a:pt x="382569" y="1427004"/>
                  <a:pt x="384916" y="1419963"/>
                </a:cubicBezTo>
                <a:cubicBezTo>
                  <a:pt x="387263" y="1415269"/>
                  <a:pt x="389610" y="1410575"/>
                  <a:pt x="394304" y="1405881"/>
                </a:cubicBezTo>
                <a:cubicBezTo>
                  <a:pt x="394304" y="1410575"/>
                  <a:pt x="391957" y="1415269"/>
                  <a:pt x="391957" y="1419963"/>
                </a:cubicBezTo>
                <a:cubicBezTo>
                  <a:pt x="389610" y="1424657"/>
                  <a:pt x="389610" y="1431698"/>
                  <a:pt x="387263" y="1436392"/>
                </a:cubicBezTo>
                <a:cubicBezTo>
                  <a:pt x="384916" y="1441087"/>
                  <a:pt x="384916" y="1448128"/>
                  <a:pt x="382569" y="1452822"/>
                </a:cubicBezTo>
                <a:cubicBezTo>
                  <a:pt x="380222" y="1457516"/>
                  <a:pt x="380222" y="1464557"/>
                  <a:pt x="377874" y="1469251"/>
                </a:cubicBezTo>
                <a:cubicBezTo>
                  <a:pt x="377874" y="1469251"/>
                  <a:pt x="375527" y="1476292"/>
                  <a:pt x="375527" y="1480986"/>
                </a:cubicBezTo>
                <a:cubicBezTo>
                  <a:pt x="375527" y="1485680"/>
                  <a:pt x="373180" y="1490375"/>
                  <a:pt x="373180" y="1495069"/>
                </a:cubicBezTo>
                <a:cubicBezTo>
                  <a:pt x="370833" y="1502110"/>
                  <a:pt x="370833" y="1509151"/>
                  <a:pt x="368486" y="1516192"/>
                </a:cubicBezTo>
                <a:cubicBezTo>
                  <a:pt x="368486" y="1518539"/>
                  <a:pt x="366139" y="1520886"/>
                  <a:pt x="366139" y="1525580"/>
                </a:cubicBezTo>
                <a:cubicBezTo>
                  <a:pt x="356751" y="1563133"/>
                  <a:pt x="349710" y="1605380"/>
                  <a:pt x="340322" y="1647627"/>
                </a:cubicBezTo>
                <a:cubicBezTo>
                  <a:pt x="340322" y="1647627"/>
                  <a:pt x="337975" y="1647627"/>
                  <a:pt x="337975" y="1647627"/>
                </a:cubicBezTo>
                <a:cubicBezTo>
                  <a:pt x="326239" y="1647627"/>
                  <a:pt x="316851" y="1657015"/>
                  <a:pt x="316851" y="1668750"/>
                </a:cubicBezTo>
                <a:cubicBezTo>
                  <a:pt x="316851" y="1671097"/>
                  <a:pt x="316851" y="1673444"/>
                  <a:pt x="319198" y="1675791"/>
                </a:cubicBezTo>
                <a:cubicBezTo>
                  <a:pt x="316851" y="1675791"/>
                  <a:pt x="314504" y="1678138"/>
                  <a:pt x="312157" y="1678138"/>
                </a:cubicBezTo>
                <a:cubicBezTo>
                  <a:pt x="305116" y="1680485"/>
                  <a:pt x="300422" y="1682832"/>
                  <a:pt x="295728" y="1687526"/>
                </a:cubicBezTo>
                <a:close/>
                <a:moveTo>
                  <a:pt x="424815" y="1351899"/>
                </a:moveTo>
                <a:cubicBezTo>
                  <a:pt x="431857" y="1340164"/>
                  <a:pt x="441245" y="1326081"/>
                  <a:pt x="448286" y="1314346"/>
                </a:cubicBezTo>
                <a:cubicBezTo>
                  <a:pt x="452980" y="1304958"/>
                  <a:pt x="460021" y="1297917"/>
                  <a:pt x="464715" y="1288529"/>
                </a:cubicBezTo>
                <a:cubicBezTo>
                  <a:pt x="471756" y="1276793"/>
                  <a:pt x="481145" y="1265058"/>
                  <a:pt x="488186" y="1253323"/>
                </a:cubicBezTo>
                <a:cubicBezTo>
                  <a:pt x="495227" y="1243935"/>
                  <a:pt x="502268" y="1234546"/>
                  <a:pt x="509309" y="1225158"/>
                </a:cubicBezTo>
                <a:cubicBezTo>
                  <a:pt x="514003" y="1218117"/>
                  <a:pt x="518697" y="1213423"/>
                  <a:pt x="523391" y="1206382"/>
                </a:cubicBezTo>
                <a:cubicBezTo>
                  <a:pt x="523391" y="1206382"/>
                  <a:pt x="525738" y="1208729"/>
                  <a:pt x="525738" y="1208729"/>
                </a:cubicBezTo>
                <a:cubicBezTo>
                  <a:pt x="523391" y="1218117"/>
                  <a:pt x="518697" y="1225158"/>
                  <a:pt x="516350" y="1234546"/>
                </a:cubicBezTo>
                <a:cubicBezTo>
                  <a:pt x="511656" y="1248629"/>
                  <a:pt x="504615" y="1260364"/>
                  <a:pt x="499921" y="1274446"/>
                </a:cubicBezTo>
                <a:cubicBezTo>
                  <a:pt x="495227" y="1288529"/>
                  <a:pt x="490533" y="1302611"/>
                  <a:pt x="483492" y="1314346"/>
                </a:cubicBezTo>
                <a:cubicBezTo>
                  <a:pt x="478797" y="1328428"/>
                  <a:pt x="474103" y="1340164"/>
                  <a:pt x="469409" y="1354246"/>
                </a:cubicBezTo>
                <a:cubicBezTo>
                  <a:pt x="464715" y="1368328"/>
                  <a:pt x="457674" y="1382410"/>
                  <a:pt x="452980" y="1396493"/>
                </a:cubicBezTo>
                <a:cubicBezTo>
                  <a:pt x="450633" y="1403534"/>
                  <a:pt x="448286" y="1408228"/>
                  <a:pt x="445939" y="1415269"/>
                </a:cubicBezTo>
                <a:cubicBezTo>
                  <a:pt x="443592" y="1419963"/>
                  <a:pt x="441245" y="1424657"/>
                  <a:pt x="438898" y="1429351"/>
                </a:cubicBezTo>
                <a:cubicBezTo>
                  <a:pt x="431857" y="1443434"/>
                  <a:pt x="427162" y="1455169"/>
                  <a:pt x="420121" y="1469251"/>
                </a:cubicBezTo>
                <a:cubicBezTo>
                  <a:pt x="417774" y="1476292"/>
                  <a:pt x="413080" y="1483333"/>
                  <a:pt x="410733" y="1492722"/>
                </a:cubicBezTo>
                <a:cubicBezTo>
                  <a:pt x="403692" y="1506804"/>
                  <a:pt x="398998" y="1518539"/>
                  <a:pt x="391957" y="1532621"/>
                </a:cubicBezTo>
                <a:cubicBezTo>
                  <a:pt x="387263" y="1539662"/>
                  <a:pt x="384916" y="1549051"/>
                  <a:pt x="380222" y="1558439"/>
                </a:cubicBezTo>
                <a:cubicBezTo>
                  <a:pt x="375527" y="1570174"/>
                  <a:pt x="368486" y="1584256"/>
                  <a:pt x="363792" y="1598339"/>
                </a:cubicBezTo>
                <a:cubicBezTo>
                  <a:pt x="359098" y="1607727"/>
                  <a:pt x="356751" y="1617115"/>
                  <a:pt x="352057" y="1626503"/>
                </a:cubicBezTo>
                <a:cubicBezTo>
                  <a:pt x="349710" y="1633544"/>
                  <a:pt x="345016" y="1642933"/>
                  <a:pt x="342669" y="1649974"/>
                </a:cubicBezTo>
                <a:cubicBezTo>
                  <a:pt x="342669" y="1649974"/>
                  <a:pt x="340322" y="1649974"/>
                  <a:pt x="340322" y="1649974"/>
                </a:cubicBezTo>
                <a:cubicBezTo>
                  <a:pt x="342669" y="1640586"/>
                  <a:pt x="342669" y="1633544"/>
                  <a:pt x="345016" y="1624156"/>
                </a:cubicBezTo>
                <a:cubicBezTo>
                  <a:pt x="345016" y="1619462"/>
                  <a:pt x="347363" y="1617115"/>
                  <a:pt x="347363" y="1612421"/>
                </a:cubicBezTo>
                <a:cubicBezTo>
                  <a:pt x="349710" y="1603033"/>
                  <a:pt x="349710" y="1595992"/>
                  <a:pt x="352057" y="1586603"/>
                </a:cubicBezTo>
                <a:cubicBezTo>
                  <a:pt x="352057" y="1581909"/>
                  <a:pt x="354404" y="1579562"/>
                  <a:pt x="354404" y="1574868"/>
                </a:cubicBezTo>
                <a:cubicBezTo>
                  <a:pt x="356751" y="1565480"/>
                  <a:pt x="359098" y="1556092"/>
                  <a:pt x="359098" y="1549051"/>
                </a:cubicBezTo>
                <a:cubicBezTo>
                  <a:pt x="359098" y="1546704"/>
                  <a:pt x="361445" y="1544357"/>
                  <a:pt x="361445" y="1539662"/>
                </a:cubicBezTo>
                <a:cubicBezTo>
                  <a:pt x="363792" y="1530274"/>
                  <a:pt x="366139" y="1520886"/>
                  <a:pt x="366139" y="1513845"/>
                </a:cubicBezTo>
                <a:cubicBezTo>
                  <a:pt x="366139" y="1511498"/>
                  <a:pt x="368486" y="1509151"/>
                  <a:pt x="368486" y="1506804"/>
                </a:cubicBezTo>
                <a:cubicBezTo>
                  <a:pt x="370833" y="1497416"/>
                  <a:pt x="373180" y="1488027"/>
                  <a:pt x="373180" y="1480986"/>
                </a:cubicBezTo>
                <a:cubicBezTo>
                  <a:pt x="373180" y="1478639"/>
                  <a:pt x="373180" y="1476292"/>
                  <a:pt x="375527" y="1473945"/>
                </a:cubicBezTo>
                <a:cubicBezTo>
                  <a:pt x="377874" y="1464557"/>
                  <a:pt x="380222" y="1457516"/>
                  <a:pt x="382569" y="1448128"/>
                </a:cubicBezTo>
                <a:cubicBezTo>
                  <a:pt x="382569" y="1445781"/>
                  <a:pt x="382569" y="1443434"/>
                  <a:pt x="384916" y="1441087"/>
                </a:cubicBezTo>
                <a:cubicBezTo>
                  <a:pt x="387263" y="1431698"/>
                  <a:pt x="389610" y="1424657"/>
                  <a:pt x="391957" y="1415269"/>
                </a:cubicBezTo>
                <a:cubicBezTo>
                  <a:pt x="391957" y="1412922"/>
                  <a:pt x="391957" y="1410575"/>
                  <a:pt x="394304" y="1408228"/>
                </a:cubicBezTo>
                <a:cubicBezTo>
                  <a:pt x="394304" y="1405881"/>
                  <a:pt x="396651" y="1403534"/>
                  <a:pt x="396651" y="1398840"/>
                </a:cubicBezTo>
                <a:cubicBezTo>
                  <a:pt x="401345" y="1391799"/>
                  <a:pt x="406039" y="1384757"/>
                  <a:pt x="410733" y="1377716"/>
                </a:cubicBezTo>
                <a:cubicBezTo>
                  <a:pt x="415427" y="1365981"/>
                  <a:pt x="420121" y="1358940"/>
                  <a:pt x="424815" y="1351899"/>
                </a:cubicBezTo>
                <a:close/>
                <a:moveTo>
                  <a:pt x="640744" y="1056171"/>
                </a:moveTo>
                <a:cubicBezTo>
                  <a:pt x="645438" y="1049130"/>
                  <a:pt x="650132" y="1042089"/>
                  <a:pt x="654826" y="1032700"/>
                </a:cubicBezTo>
                <a:cubicBezTo>
                  <a:pt x="659520" y="1023312"/>
                  <a:pt x="664214" y="1016271"/>
                  <a:pt x="671255" y="1006883"/>
                </a:cubicBezTo>
                <a:cubicBezTo>
                  <a:pt x="673602" y="1002189"/>
                  <a:pt x="675949" y="999842"/>
                  <a:pt x="678296" y="995148"/>
                </a:cubicBezTo>
                <a:cubicBezTo>
                  <a:pt x="680643" y="997495"/>
                  <a:pt x="685338" y="997495"/>
                  <a:pt x="687685" y="997495"/>
                </a:cubicBezTo>
                <a:cubicBezTo>
                  <a:pt x="699420" y="997495"/>
                  <a:pt x="708808" y="988107"/>
                  <a:pt x="708808" y="976371"/>
                </a:cubicBezTo>
                <a:cubicBezTo>
                  <a:pt x="708808" y="971677"/>
                  <a:pt x="706461" y="969330"/>
                  <a:pt x="704114" y="964636"/>
                </a:cubicBezTo>
                <a:cubicBezTo>
                  <a:pt x="711155" y="959942"/>
                  <a:pt x="718196" y="952901"/>
                  <a:pt x="727584" y="948207"/>
                </a:cubicBezTo>
                <a:cubicBezTo>
                  <a:pt x="732279" y="945860"/>
                  <a:pt x="734626" y="943513"/>
                  <a:pt x="739320" y="938819"/>
                </a:cubicBezTo>
                <a:cubicBezTo>
                  <a:pt x="748708" y="931777"/>
                  <a:pt x="758096" y="924736"/>
                  <a:pt x="767484" y="920042"/>
                </a:cubicBezTo>
                <a:cubicBezTo>
                  <a:pt x="772178" y="917695"/>
                  <a:pt x="776872" y="913001"/>
                  <a:pt x="783914" y="910654"/>
                </a:cubicBezTo>
                <a:cubicBezTo>
                  <a:pt x="793302" y="905960"/>
                  <a:pt x="800343" y="898919"/>
                  <a:pt x="809731" y="894225"/>
                </a:cubicBezTo>
                <a:cubicBezTo>
                  <a:pt x="814425" y="889531"/>
                  <a:pt x="821466" y="887184"/>
                  <a:pt x="826160" y="882489"/>
                </a:cubicBezTo>
                <a:cubicBezTo>
                  <a:pt x="830854" y="880142"/>
                  <a:pt x="833201" y="877795"/>
                  <a:pt x="837896" y="875448"/>
                </a:cubicBezTo>
                <a:cubicBezTo>
                  <a:pt x="837896" y="875448"/>
                  <a:pt x="837896" y="875448"/>
                  <a:pt x="837896" y="877795"/>
                </a:cubicBezTo>
                <a:cubicBezTo>
                  <a:pt x="821466" y="894225"/>
                  <a:pt x="802690" y="908307"/>
                  <a:pt x="786261" y="924736"/>
                </a:cubicBezTo>
                <a:cubicBezTo>
                  <a:pt x="779219" y="931777"/>
                  <a:pt x="772178" y="936472"/>
                  <a:pt x="767484" y="943513"/>
                </a:cubicBezTo>
                <a:cubicBezTo>
                  <a:pt x="741667" y="969330"/>
                  <a:pt x="713502" y="995148"/>
                  <a:pt x="687685" y="1020965"/>
                </a:cubicBezTo>
                <a:cubicBezTo>
                  <a:pt x="680643" y="1028006"/>
                  <a:pt x="675949" y="1035047"/>
                  <a:pt x="668908" y="1042089"/>
                </a:cubicBezTo>
                <a:cubicBezTo>
                  <a:pt x="650132" y="1060865"/>
                  <a:pt x="633703" y="1079641"/>
                  <a:pt x="614926" y="1100765"/>
                </a:cubicBezTo>
                <a:cubicBezTo>
                  <a:pt x="617273" y="1096071"/>
                  <a:pt x="621967" y="1089030"/>
                  <a:pt x="624314" y="1084335"/>
                </a:cubicBezTo>
                <a:cubicBezTo>
                  <a:pt x="629008" y="1072600"/>
                  <a:pt x="633703" y="1063212"/>
                  <a:pt x="640744" y="1056171"/>
                </a:cubicBezTo>
                <a:close/>
                <a:moveTo>
                  <a:pt x="910654" y="812078"/>
                </a:moveTo>
                <a:cubicBezTo>
                  <a:pt x="922389" y="802690"/>
                  <a:pt x="934124" y="793302"/>
                  <a:pt x="945860" y="781566"/>
                </a:cubicBezTo>
                <a:cubicBezTo>
                  <a:pt x="948207" y="781566"/>
                  <a:pt x="948207" y="781566"/>
                  <a:pt x="950554" y="781566"/>
                </a:cubicBezTo>
                <a:cubicBezTo>
                  <a:pt x="959942" y="781566"/>
                  <a:pt x="969330" y="781566"/>
                  <a:pt x="976371" y="781566"/>
                </a:cubicBezTo>
                <a:cubicBezTo>
                  <a:pt x="978718" y="781566"/>
                  <a:pt x="983412" y="781566"/>
                  <a:pt x="985760" y="781566"/>
                </a:cubicBezTo>
                <a:cubicBezTo>
                  <a:pt x="992801" y="781566"/>
                  <a:pt x="997495" y="781566"/>
                  <a:pt x="1004536" y="783914"/>
                </a:cubicBezTo>
                <a:cubicBezTo>
                  <a:pt x="1006883" y="783914"/>
                  <a:pt x="1011577" y="783914"/>
                  <a:pt x="1013924" y="783914"/>
                </a:cubicBezTo>
                <a:cubicBezTo>
                  <a:pt x="1020965" y="783914"/>
                  <a:pt x="1025659" y="783914"/>
                  <a:pt x="1032700" y="786261"/>
                </a:cubicBezTo>
                <a:cubicBezTo>
                  <a:pt x="1035047" y="786261"/>
                  <a:pt x="1039742" y="786261"/>
                  <a:pt x="1042089" y="788608"/>
                </a:cubicBezTo>
                <a:cubicBezTo>
                  <a:pt x="1049130" y="788608"/>
                  <a:pt x="1053824" y="790955"/>
                  <a:pt x="1060865" y="790955"/>
                </a:cubicBezTo>
                <a:cubicBezTo>
                  <a:pt x="1063212" y="790955"/>
                  <a:pt x="1067906" y="793302"/>
                  <a:pt x="1070253" y="793302"/>
                </a:cubicBezTo>
                <a:cubicBezTo>
                  <a:pt x="1074947" y="793302"/>
                  <a:pt x="1081988" y="795649"/>
                  <a:pt x="1086683" y="795649"/>
                </a:cubicBezTo>
                <a:cubicBezTo>
                  <a:pt x="1091377" y="795649"/>
                  <a:pt x="1093724" y="797996"/>
                  <a:pt x="1098418" y="797996"/>
                </a:cubicBezTo>
                <a:cubicBezTo>
                  <a:pt x="1100765" y="797996"/>
                  <a:pt x="1100765" y="797996"/>
                  <a:pt x="1103112" y="797996"/>
                </a:cubicBezTo>
                <a:cubicBezTo>
                  <a:pt x="1103112" y="797996"/>
                  <a:pt x="1100765" y="800343"/>
                  <a:pt x="1100765" y="800343"/>
                </a:cubicBezTo>
                <a:cubicBezTo>
                  <a:pt x="1086683" y="823813"/>
                  <a:pt x="1074947" y="844937"/>
                  <a:pt x="1060865" y="868407"/>
                </a:cubicBezTo>
                <a:cubicBezTo>
                  <a:pt x="1056171" y="877795"/>
                  <a:pt x="1051477" y="884836"/>
                  <a:pt x="1046783" y="894225"/>
                </a:cubicBezTo>
                <a:cubicBezTo>
                  <a:pt x="1039742" y="905960"/>
                  <a:pt x="1035047" y="915348"/>
                  <a:pt x="1028006" y="927083"/>
                </a:cubicBezTo>
                <a:cubicBezTo>
                  <a:pt x="997495" y="952901"/>
                  <a:pt x="964636" y="978718"/>
                  <a:pt x="934124" y="1004536"/>
                </a:cubicBezTo>
                <a:cubicBezTo>
                  <a:pt x="934124" y="1004536"/>
                  <a:pt x="931777" y="1006883"/>
                  <a:pt x="931777" y="1006883"/>
                </a:cubicBezTo>
                <a:cubicBezTo>
                  <a:pt x="913001" y="1023312"/>
                  <a:pt x="896572" y="1037394"/>
                  <a:pt x="880142" y="1053824"/>
                </a:cubicBezTo>
                <a:cubicBezTo>
                  <a:pt x="875448" y="1056171"/>
                  <a:pt x="873101" y="1060865"/>
                  <a:pt x="868407" y="1063212"/>
                </a:cubicBezTo>
                <a:cubicBezTo>
                  <a:pt x="863713" y="1067906"/>
                  <a:pt x="856672" y="1072600"/>
                  <a:pt x="851978" y="1077294"/>
                </a:cubicBezTo>
                <a:cubicBezTo>
                  <a:pt x="851978" y="1077294"/>
                  <a:pt x="851978" y="1074947"/>
                  <a:pt x="851978" y="1074947"/>
                </a:cubicBezTo>
                <a:cubicBezTo>
                  <a:pt x="851978" y="1065559"/>
                  <a:pt x="851978" y="1056171"/>
                  <a:pt x="851978" y="1046783"/>
                </a:cubicBezTo>
                <a:cubicBezTo>
                  <a:pt x="851978" y="1032700"/>
                  <a:pt x="851978" y="1016271"/>
                  <a:pt x="851978" y="1002189"/>
                </a:cubicBezTo>
                <a:cubicBezTo>
                  <a:pt x="851978" y="999842"/>
                  <a:pt x="851978" y="999842"/>
                  <a:pt x="851978" y="997495"/>
                </a:cubicBezTo>
                <a:cubicBezTo>
                  <a:pt x="851978" y="957595"/>
                  <a:pt x="851978" y="917695"/>
                  <a:pt x="851978" y="880142"/>
                </a:cubicBezTo>
                <a:cubicBezTo>
                  <a:pt x="863713" y="880142"/>
                  <a:pt x="870754" y="870754"/>
                  <a:pt x="870754" y="859019"/>
                </a:cubicBezTo>
                <a:cubicBezTo>
                  <a:pt x="870754" y="854325"/>
                  <a:pt x="868407" y="849631"/>
                  <a:pt x="866060" y="847284"/>
                </a:cubicBezTo>
                <a:cubicBezTo>
                  <a:pt x="877795" y="835549"/>
                  <a:pt x="889531" y="826160"/>
                  <a:pt x="901266" y="814425"/>
                </a:cubicBezTo>
                <a:cubicBezTo>
                  <a:pt x="903613" y="816772"/>
                  <a:pt x="908307" y="814425"/>
                  <a:pt x="910654" y="812078"/>
                </a:cubicBezTo>
                <a:close/>
                <a:moveTo>
                  <a:pt x="1157094" y="713502"/>
                </a:moveTo>
                <a:cubicBezTo>
                  <a:pt x="1173523" y="687685"/>
                  <a:pt x="1189953" y="664214"/>
                  <a:pt x="1206382" y="638397"/>
                </a:cubicBezTo>
                <a:cubicBezTo>
                  <a:pt x="1208729" y="633703"/>
                  <a:pt x="1213423" y="629008"/>
                  <a:pt x="1215770" y="624314"/>
                </a:cubicBezTo>
                <a:cubicBezTo>
                  <a:pt x="1232199" y="600844"/>
                  <a:pt x="1248629" y="577373"/>
                  <a:pt x="1265058" y="553903"/>
                </a:cubicBezTo>
                <a:cubicBezTo>
                  <a:pt x="1267405" y="556250"/>
                  <a:pt x="1272099" y="556250"/>
                  <a:pt x="1276793" y="556250"/>
                </a:cubicBezTo>
                <a:cubicBezTo>
                  <a:pt x="1288529" y="556250"/>
                  <a:pt x="1297917" y="546862"/>
                  <a:pt x="1297917" y="535127"/>
                </a:cubicBezTo>
                <a:cubicBezTo>
                  <a:pt x="1297917" y="532780"/>
                  <a:pt x="1297917" y="530433"/>
                  <a:pt x="1295570" y="528085"/>
                </a:cubicBezTo>
                <a:cubicBezTo>
                  <a:pt x="1344858" y="509309"/>
                  <a:pt x="1396493" y="492880"/>
                  <a:pt x="1448128" y="476450"/>
                </a:cubicBezTo>
                <a:cubicBezTo>
                  <a:pt x="1448128" y="476450"/>
                  <a:pt x="1448128" y="476450"/>
                  <a:pt x="1448128" y="476450"/>
                </a:cubicBezTo>
                <a:cubicBezTo>
                  <a:pt x="1441087" y="483492"/>
                  <a:pt x="1436392" y="490533"/>
                  <a:pt x="1429351" y="495227"/>
                </a:cubicBezTo>
                <a:cubicBezTo>
                  <a:pt x="1424657" y="499921"/>
                  <a:pt x="1419963" y="504615"/>
                  <a:pt x="1417616" y="509309"/>
                </a:cubicBezTo>
                <a:cubicBezTo>
                  <a:pt x="1410575" y="516350"/>
                  <a:pt x="1405881" y="523391"/>
                  <a:pt x="1398840" y="530433"/>
                </a:cubicBezTo>
                <a:cubicBezTo>
                  <a:pt x="1394146" y="535127"/>
                  <a:pt x="1389452" y="539821"/>
                  <a:pt x="1387104" y="544515"/>
                </a:cubicBezTo>
                <a:cubicBezTo>
                  <a:pt x="1380063" y="551556"/>
                  <a:pt x="1375369" y="558597"/>
                  <a:pt x="1368328" y="565638"/>
                </a:cubicBezTo>
                <a:cubicBezTo>
                  <a:pt x="1363634" y="570332"/>
                  <a:pt x="1361287" y="575026"/>
                  <a:pt x="1356593" y="579720"/>
                </a:cubicBezTo>
                <a:cubicBezTo>
                  <a:pt x="1349552" y="586762"/>
                  <a:pt x="1344858" y="593803"/>
                  <a:pt x="1337816" y="600844"/>
                </a:cubicBezTo>
                <a:cubicBezTo>
                  <a:pt x="1333122" y="605538"/>
                  <a:pt x="1328428" y="610232"/>
                  <a:pt x="1326081" y="614926"/>
                </a:cubicBezTo>
                <a:cubicBezTo>
                  <a:pt x="1319040" y="621967"/>
                  <a:pt x="1314346" y="629008"/>
                  <a:pt x="1309652" y="636050"/>
                </a:cubicBezTo>
                <a:cubicBezTo>
                  <a:pt x="1304958" y="640744"/>
                  <a:pt x="1300264" y="647785"/>
                  <a:pt x="1295570" y="652479"/>
                </a:cubicBezTo>
                <a:cubicBezTo>
                  <a:pt x="1290876" y="659520"/>
                  <a:pt x="1286181" y="664214"/>
                  <a:pt x="1281487" y="671255"/>
                </a:cubicBezTo>
                <a:cubicBezTo>
                  <a:pt x="1276793" y="678296"/>
                  <a:pt x="1269752" y="685338"/>
                  <a:pt x="1265058" y="690032"/>
                </a:cubicBezTo>
                <a:cubicBezTo>
                  <a:pt x="1262711" y="694726"/>
                  <a:pt x="1258017" y="697073"/>
                  <a:pt x="1255670" y="701767"/>
                </a:cubicBezTo>
                <a:cubicBezTo>
                  <a:pt x="1232199" y="732279"/>
                  <a:pt x="1206382" y="765137"/>
                  <a:pt x="1182911" y="797996"/>
                </a:cubicBezTo>
                <a:cubicBezTo>
                  <a:pt x="1180564" y="795649"/>
                  <a:pt x="1175870" y="793302"/>
                  <a:pt x="1171176" y="793302"/>
                </a:cubicBezTo>
                <a:cubicBezTo>
                  <a:pt x="1161788" y="793302"/>
                  <a:pt x="1154747" y="797996"/>
                  <a:pt x="1152400" y="807384"/>
                </a:cubicBezTo>
                <a:cubicBezTo>
                  <a:pt x="1150053" y="807384"/>
                  <a:pt x="1145359" y="805037"/>
                  <a:pt x="1143012" y="805037"/>
                </a:cubicBezTo>
                <a:cubicBezTo>
                  <a:pt x="1140665" y="805037"/>
                  <a:pt x="1135971" y="802690"/>
                  <a:pt x="1133623" y="802690"/>
                </a:cubicBezTo>
                <a:cubicBezTo>
                  <a:pt x="1128929" y="800343"/>
                  <a:pt x="1121888" y="800343"/>
                  <a:pt x="1117194" y="797996"/>
                </a:cubicBezTo>
                <a:cubicBezTo>
                  <a:pt x="1114847" y="797996"/>
                  <a:pt x="1110153" y="795649"/>
                  <a:pt x="1107806" y="795649"/>
                </a:cubicBezTo>
                <a:cubicBezTo>
                  <a:pt x="1119541" y="776872"/>
                  <a:pt x="1131276" y="758096"/>
                  <a:pt x="1140665" y="741667"/>
                </a:cubicBezTo>
                <a:cubicBezTo>
                  <a:pt x="1143012" y="734626"/>
                  <a:pt x="1150053" y="722890"/>
                  <a:pt x="1157094" y="713502"/>
                </a:cubicBezTo>
                <a:close/>
                <a:moveTo>
                  <a:pt x="1633544" y="323892"/>
                </a:moveTo>
                <a:cubicBezTo>
                  <a:pt x="1640586" y="314504"/>
                  <a:pt x="1649974" y="305116"/>
                  <a:pt x="1657015" y="295728"/>
                </a:cubicBezTo>
                <a:cubicBezTo>
                  <a:pt x="1657015" y="295728"/>
                  <a:pt x="1657015" y="295728"/>
                  <a:pt x="1657015" y="295728"/>
                </a:cubicBezTo>
                <a:cubicBezTo>
                  <a:pt x="1659362" y="298075"/>
                  <a:pt x="1664056" y="300422"/>
                  <a:pt x="1668750" y="300422"/>
                </a:cubicBezTo>
                <a:cubicBezTo>
                  <a:pt x="1678138" y="300422"/>
                  <a:pt x="1685179" y="295728"/>
                  <a:pt x="1687526" y="286340"/>
                </a:cubicBezTo>
                <a:cubicBezTo>
                  <a:pt x="1692220" y="288687"/>
                  <a:pt x="1696915" y="288687"/>
                  <a:pt x="1699262" y="291034"/>
                </a:cubicBezTo>
                <a:cubicBezTo>
                  <a:pt x="1701609" y="291034"/>
                  <a:pt x="1703956" y="293381"/>
                  <a:pt x="1703956" y="293381"/>
                </a:cubicBezTo>
                <a:cubicBezTo>
                  <a:pt x="1713344" y="295728"/>
                  <a:pt x="1720385" y="300422"/>
                  <a:pt x="1729773" y="302769"/>
                </a:cubicBezTo>
                <a:cubicBezTo>
                  <a:pt x="1732120" y="302769"/>
                  <a:pt x="1734467" y="305116"/>
                  <a:pt x="1736814" y="305116"/>
                </a:cubicBezTo>
                <a:cubicBezTo>
                  <a:pt x="1743856" y="307463"/>
                  <a:pt x="1753244" y="312157"/>
                  <a:pt x="1760285" y="314504"/>
                </a:cubicBezTo>
                <a:cubicBezTo>
                  <a:pt x="1762632" y="316851"/>
                  <a:pt x="1767326" y="316851"/>
                  <a:pt x="1769673" y="319198"/>
                </a:cubicBezTo>
                <a:cubicBezTo>
                  <a:pt x="1776714" y="321545"/>
                  <a:pt x="1783755" y="326239"/>
                  <a:pt x="1790797" y="328586"/>
                </a:cubicBezTo>
                <a:cubicBezTo>
                  <a:pt x="1802532" y="333281"/>
                  <a:pt x="1811920" y="340322"/>
                  <a:pt x="1823655" y="345016"/>
                </a:cubicBezTo>
                <a:cubicBezTo>
                  <a:pt x="1823655" y="345016"/>
                  <a:pt x="1823655" y="345016"/>
                  <a:pt x="1826002" y="345016"/>
                </a:cubicBezTo>
                <a:cubicBezTo>
                  <a:pt x="1835390" y="349710"/>
                  <a:pt x="1847125" y="356751"/>
                  <a:pt x="1856514" y="363792"/>
                </a:cubicBezTo>
                <a:cubicBezTo>
                  <a:pt x="1858861" y="366139"/>
                  <a:pt x="1861208" y="366139"/>
                  <a:pt x="1863555" y="368486"/>
                </a:cubicBezTo>
                <a:cubicBezTo>
                  <a:pt x="1872943" y="373180"/>
                  <a:pt x="1879984" y="377874"/>
                  <a:pt x="1889372" y="384916"/>
                </a:cubicBezTo>
                <a:cubicBezTo>
                  <a:pt x="1891719" y="387263"/>
                  <a:pt x="1894066" y="389610"/>
                  <a:pt x="1898761" y="391957"/>
                </a:cubicBezTo>
                <a:cubicBezTo>
                  <a:pt x="1901108" y="391957"/>
                  <a:pt x="1901108" y="394304"/>
                  <a:pt x="1903455" y="394304"/>
                </a:cubicBezTo>
                <a:cubicBezTo>
                  <a:pt x="1901108" y="394304"/>
                  <a:pt x="1898761" y="394304"/>
                  <a:pt x="1896414" y="394304"/>
                </a:cubicBezTo>
                <a:cubicBezTo>
                  <a:pt x="1887025" y="394304"/>
                  <a:pt x="1875290" y="396651"/>
                  <a:pt x="1865902" y="396651"/>
                </a:cubicBezTo>
                <a:cubicBezTo>
                  <a:pt x="1858861" y="396651"/>
                  <a:pt x="1849473" y="398998"/>
                  <a:pt x="1842431" y="398998"/>
                </a:cubicBezTo>
                <a:cubicBezTo>
                  <a:pt x="1833043" y="398998"/>
                  <a:pt x="1823655" y="401345"/>
                  <a:pt x="1814267" y="401345"/>
                </a:cubicBezTo>
                <a:cubicBezTo>
                  <a:pt x="1807226" y="401345"/>
                  <a:pt x="1797838" y="403692"/>
                  <a:pt x="1790797" y="403692"/>
                </a:cubicBezTo>
                <a:cubicBezTo>
                  <a:pt x="1781408" y="403692"/>
                  <a:pt x="1772020" y="406039"/>
                  <a:pt x="1762632" y="406039"/>
                </a:cubicBezTo>
                <a:cubicBezTo>
                  <a:pt x="1755591" y="406039"/>
                  <a:pt x="1746203" y="408386"/>
                  <a:pt x="1739161" y="408386"/>
                </a:cubicBezTo>
                <a:cubicBezTo>
                  <a:pt x="1729773" y="410733"/>
                  <a:pt x="1720385" y="410733"/>
                  <a:pt x="1710997" y="413080"/>
                </a:cubicBezTo>
                <a:cubicBezTo>
                  <a:pt x="1703956" y="415427"/>
                  <a:pt x="1694567" y="415427"/>
                  <a:pt x="1687526" y="417774"/>
                </a:cubicBezTo>
                <a:cubicBezTo>
                  <a:pt x="1678138" y="420121"/>
                  <a:pt x="1668750" y="420121"/>
                  <a:pt x="1659362" y="422468"/>
                </a:cubicBezTo>
                <a:cubicBezTo>
                  <a:pt x="1652321" y="424815"/>
                  <a:pt x="1642933" y="424815"/>
                  <a:pt x="1635891" y="427162"/>
                </a:cubicBezTo>
                <a:cubicBezTo>
                  <a:pt x="1626503" y="429510"/>
                  <a:pt x="1617115" y="429510"/>
                  <a:pt x="1610074" y="431857"/>
                </a:cubicBezTo>
                <a:cubicBezTo>
                  <a:pt x="1603033" y="434204"/>
                  <a:pt x="1593645" y="434204"/>
                  <a:pt x="1586603" y="436551"/>
                </a:cubicBezTo>
                <a:cubicBezTo>
                  <a:pt x="1577215" y="438898"/>
                  <a:pt x="1570174" y="441245"/>
                  <a:pt x="1560786" y="441245"/>
                </a:cubicBezTo>
                <a:cubicBezTo>
                  <a:pt x="1553745" y="443592"/>
                  <a:pt x="1546704" y="443592"/>
                  <a:pt x="1539662" y="445939"/>
                </a:cubicBezTo>
                <a:cubicBezTo>
                  <a:pt x="1567827" y="403692"/>
                  <a:pt x="1593645" y="363792"/>
                  <a:pt x="1621809" y="326239"/>
                </a:cubicBezTo>
                <a:cubicBezTo>
                  <a:pt x="1631197" y="330934"/>
                  <a:pt x="1631197" y="326239"/>
                  <a:pt x="1633544" y="323892"/>
                </a:cubicBezTo>
                <a:close/>
                <a:moveTo>
                  <a:pt x="1924578" y="396651"/>
                </a:moveTo>
                <a:cubicBezTo>
                  <a:pt x="1955090" y="394304"/>
                  <a:pt x="1985601" y="394304"/>
                  <a:pt x="2016113" y="391957"/>
                </a:cubicBezTo>
                <a:cubicBezTo>
                  <a:pt x="2039583" y="391957"/>
                  <a:pt x="2063054" y="391957"/>
                  <a:pt x="2086524" y="391957"/>
                </a:cubicBezTo>
                <a:cubicBezTo>
                  <a:pt x="2117036" y="391957"/>
                  <a:pt x="2149895" y="391957"/>
                  <a:pt x="2180406" y="394304"/>
                </a:cubicBezTo>
                <a:cubicBezTo>
                  <a:pt x="2192141" y="394304"/>
                  <a:pt x="2201530" y="396651"/>
                  <a:pt x="2213265" y="396651"/>
                </a:cubicBezTo>
                <a:cubicBezTo>
                  <a:pt x="2234388" y="396651"/>
                  <a:pt x="2255512" y="398998"/>
                  <a:pt x="2274288" y="398998"/>
                </a:cubicBezTo>
                <a:cubicBezTo>
                  <a:pt x="2283676" y="398998"/>
                  <a:pt x="2295412" y="401345"/>
                  <a:pt x="2304800" y="401345"/>
                </a:cubicBezTo>
                <a:cubicBezTo>
                  <a:pt x="2304800" y="403692"/>
                  <a:pt x="2304800" y="403692"/>
                  <a:pt x="2302453" y="406039"/>
                </a:cubicBezTo>
                <a:cubicBezTo>
                  <a:pt x="2297759" y="415427"/>
                  <a:pt x="2295412" y="424815"/>
                  <a:pt x="2290717" y="434204"/>
                </a:cubicBezTo>
                <a:cubicBezTo>
                  <a:pt x="2286023" y="443592"/>
                  <a:pt x="2283676" y="455327"/>
                  <a:pt x="2278982" y="464715"/>
                </a:cubicBezTo>
                <a:cubicBezTo>
                  <a:pt x="2269594" y="467062"/>
                  <a:pt x="2257859" y="469409"/>
                  <a:pt x="2248471" y="474103"/>
                </a:cubicBezTo>
                <a:cubicBezTo>
                  <a:pt x="2229694" y="478797"/>
                  <a:pt x="2210918" y="485839"/>
                  <a:pt x="2192141" y="492880"/>
                </a:cubicBezTo>
                <a:cubicBezTo>
                  <a:pt x="2175712" y="497574"/>
                  <a:pt x="2159283" y="502268"/>
                  <a:pt x="2142854" y="509309"/>
                </a:cubicBezTo>
                <a:cubicBezTo>
                  <a:pt x="2124077" y="516350"/>
                  <a:pt x="2105301" y="523391"/>
                  <a:pt x="2086524" y="528085"/>
                </a:cubicBezTo>
                <a:cubicBezTo>
                  <a:pt x="2084177" y="528085"/>
                  <a:pt x="2084177" y="528085"/>
                  <a:pt x="2081830" y="530433"/>
                </a:cubicBezTo>
                <a:cubicBezTo>
                  <a:pt x="2065401" y="516350"/>
                  <a:pt x="2051319" y="502268"/>
                  <a:pt x="2034889" y="490533"/>
                </a:cubicBezTo>
                <a:cubicBezTo>
                  <a:pt x="2034889" y="490533"/>
                  <a:pt x="2032542" y="488186"/>
                  <a:pt x="2032542" y="488186"/>
                </a:cubicBezTo>
                <a:cubicBezTo>
                  <a:pt x="2023154" y="478797"/>
                  <a:pt x="2011419" y="471756"/>
                  <a:pt x="2002031" y="462368"/>
                </a:cubicBezTo>
                <a:cubicBezTo>
                  <a:pt x="1999684" y="460021"/>
                  <a:pt x="1997336" y="460021"/>
                  <a:pt x="1994989" y="457674"/>
                </a:cubicBezTo>
                <a:cubicBezTo>
                  <a:pt x="1985601" y="450633"/>
                  <a:pt x="1976213" y="443592"/>
                  <a:pt x="1966825" y="436551"/>
                </a:cubicBezTo>
                <a:cubicBezTo>
                  <a:pt x="1964478" y="434204"/>
                  <a:pt x="1962131" y="431857"/>
                  <a:pt x="1959784" y="429510"/>
                </a:cubicBezTo>
                <a:cubicBezTo>
                  <a:pt x="1950396" y="422468"/>
                  <a:pt x="1943355" y="417774"/>
                  <a:pt x="1933966" y="410733"/>
                </a:cubicBezTo>
                <a:cubicBezTo>
                  <a:pt x="1931619" y="408386"/>
                  <a:pt x="1926925" y="406039"/>
                  <a:pt x="1924578" y="403692"/>
                </a:cubicBezTo>
                <a:cubicBezTo>
                  <a:pt x="1922231" y="401345"/>
                  <a:pt x="1919884" y="401345"/>
                  <a:pt x="1917537" y="398998"/>
                </a:cubicBezTo>
                <a:cubicBezTo>
                  <a:pt x="1919884" y="398998"/>
                  <a:pt x="1922231" y="398998"/>
                  <a:pt x="1924578" y="398998"/>
                </a:cubicBezTo>
                <a:cubicBezTo>
                  <a:pt x="1924578" y="396651"/>
                  <a:pt x="1924578" y="396651"/>
                  <a:pt x="1924578" y="396651"/>
                </a:cubicBezTo>
                <a:close/>
                <a:moveTo>
                  <a:pt x="2314188" y="384916"/>
                </a:moveTo>
                <a:cubicBezTo>
                  <a:pt x="2330617" y="345016"/>
                  <a:pt x="2349394" y="307463"/>
                  <a:pt x="2365823" y="274604"/>
                </a:cubicBezTo>
                <a:cubicBezTo>
                  <a:pt x="2368170" y="274604"/>
                  <a:pt x="2370517" y="274604"/>
                  <a:pt x="2370517" y="276951"/>
                </a:cubicBezTo>
                <a:cubicBezTo>
                  <a:pt x="2372864" y="281646"/>
                  <a:pt x="2375211" y="283993"/>
                  <a:pt x="2379905" y="288687"/>
                </a:cubicBezTo>
                <a:cubicBezTo>
                  <a:pt x="2382252" y="293381"/>
                  <a:pt x="2386946" y="298075"/>
                  <a:pt x="2389293" y="302769"/>
                </a:cubicBezTo>
                <a:cubicBezTo>
                  <a:pt x="2393987" y="307463"/>
                  <a:pt x="2396334" y="314504"/>
                  <a:pt x="2401029" y="319198"/>
                </a:cubicBezTo>
                <a:cubicBezTo>
                  <a:pt x="2403376" y="323892"/>
                  <a:pt x="2405723" y="326239"/>
                  <a:pt x="2408070" y="330934"/>
                </a:cubicBezTo>
                <a:cubicBezTo>
                  <a:pt x="2412764" y="337975"/>
                  <a:pt x="2417458" y="345016"/>
                  <a:pt x="2422152" y="349710"/>
                </a:cubicBezTo>
                <a:cubicBezTo>
                  <a:pt x="2424499" y="354404"/>
                  <a:pt x="2426846" y="356751"/>
                  <a:pt x="2429193" y="361445"/>
                </a:cubicBezTo>
                <a:cubicBezTo>
                  <a:pt x="2433887" y="368486"/>
                  <a:pt x="2438581" y="375527"/>
                  <a:pt x="2443275" y="384916"/>
                </a:cubicBezTo>
                <a:cubicBezTo>
                  <a:pt x="2445622" y="387263"/>
                  <a:pt x="2447970" y="391957"/>
                  <a:pt x="2450317" y="394304"/>
                </a:cubicBezTo>
                <a:cubicBezTo>
                  <a:pt x="2452664" y="396651"/>
                  <a:pt x="2452664" y="398998"/>
                  <a:pt x="2455011" y="403692"/>
                </a:cubicBezTo>
                <a:cubicBezTo>
                  <a:pt x="2450317" y="406039"/>
                  <a:pt x="2447970" y="410733"/>
                  <a:pt x="2445622" y="417774"/>
                </a:cubicBezTo>
                <a:cubicBezTo>
                  <a:pt x="2440928" y="417774"/>
                  <a:pt x="2433887" y="415427"/>
                  <a:pt x="2429193" y="415427"/>
                </a:cubicBezTo>
                <a:cubicBezTo>
                  <a:pt x="2410417" y="413080"/>
                  <a:pt x="2389293" y="410733"/>
                  <a:pt x="2370517" y="408386"/>
                </a:cubicBezTo>
                <a:cubicBezTo>
                  <a:pt x="2356435" y="406039"/>
                  <a:pt x="2340005" y="406039"/>
                  <a:pt x="2325923" y="403692"/>
                </a:cubicBezTo>
                <a:cubicBezTo>
                  <a:pt x="2318882" y="403692"/>
                  <a:pt x="2314188" y="403692"/>
                  <a:pt x="2307147" y="401345"/>
                </a:cubicBezTo>
                <a:cubicBezTo>
                  <a:pt x="2307147" y="401345"/>
                  <a:pt x="2307147" y="401345"/>
                  <a:pt x="2307147" y="401345"/>
                </a:cubicBezTo>
                <a:cubicBezTo>
                  <a:pt x="2309494" y="394304"/>
                  <a:pt x="2311841" y="389610"/>
                  <a:pt x="2314188" y="384916"/>
                </a:cubicBezTo>
                <a:close/>
                <a:moveTo>
                  <a:pt x="2579404" y="241746"/>
                </a:moveTo>
                <a:cubicBezTo>
                  <a:pt x="2581751" y="241746"/>
                  <a:pt x="2581751" y="241746"/>
                  <a:pt x="2579404" y="241746"/>
                </a:cubicBezTo>
                <a:cubicBezTo>
                  <a:pt x="2605222" y="241746"/>
                  <a:pt x="2626345" y="241746"/>
                  <a:pt x="2649816" y="241746"/>
                </a:cubicBezTo>
                <a:cubicBezTo>
                  <a:pt x="2659204" y="241746"/>
                  <a:pt x="2668592" y="241746"/>
                  <a:pt x="2677980" y="241746"/>
                </a:cubicBezTo>
                <a:cubicBezTo>
                  <a:pt x="2677980" y="244093"/>
                  <a:pt x="2677980" y="246440"/>
                  <a:pt x="2680327" y="251134"/>
                </a:cubicBezTo>
                <a:cubicBezTo>
                  <a:pt x="2675633" y="253481"/>
                  <a:pt x="2670939" y="255828"/>
                  <a:pt x="2666245" y="258175"/>
                </a:cubicBezTo>
                <a:cubicBezTo>
                  <a:pt x="2661551" y="260522"/>
                  <a:pt x="2656857" y="262869"/>
                  <a:pt x="2654510" y="265216"/>
                </a:cubicBezTo>
                <a:cubicBezTo>
                  <a:pt x="2649816" y="267563"/>
                  <a:pt x="2642774" y="272257"/>
                  <a:pt x="2638080" y="274604"/>
                </a:cubicBezTo>
                <a:cubicBezTo>
                  <a:pt x="2633386" y="276951"/>
                  <a:pt x="2628692" y="279299"/>
                  <a:pt x="2626345" y="281646"/>
                </a:cubicBezTo>
                <a:cubicBezTo>
                  <a:pt x="2619304" y="286340"/>
                  <a:pt x="2614610" y="288687"/>
                  <a:pt x="2607569" y="293381"/>
                </a:cubicBezTo>
                <a:cubicBezTo>
                  <a:pt x="2602875" y="295728"/>
                  <a:pt x="2600528" y="298075"/>
                  <a:pt x="2595833" y="300422"/>
                </a:cubicBezTo>
                <a:cubicBezTo>
                  <a:pt x="2588792" y="305116"/>
                  <a:pt x="2584098" y="307463"/>
                  <a:pt x="2577057" y="312157"/>
                </a:cubicBezTo>
                <a:cubicBezTo>
                  <a:pt x="2572363" y="314504"/>
                  <a:pt x="2570016" y="316851"/>
                  <a:pt x="2565322" y="321545"/>
                </a:cubicBezTo>
                <a:cubicBezTo>
                  <a:pt x="2558281" y="326239"/>
                  <a:pt x="2553587" y="330934"/>
                  <a:pt x="2546545" y="335628"/>
                </a:cubicBezTo>
                <a:cubicBezTo>
                  <a:pt x="2541851" y="337975"/>
                  <a:pt x="2539504" y="340322"/>
                  <a:pt x="2534810" y="345016"/>
                </a:cubicBezTo>
                <a:cubicBezTo>
                  <a:pt x="2527769" y="349710"/>
                  <a:pt x="2523075" y="354404"/>
                  <a:pt x="2516034" y="359098"/>
                </a:cubicBezTo>
                <a:cubicBezTo>
                  <a:pt x="2513687" y="361445"/>
                  <a:pt x="2511340" y="363792"/>
                  <a:pt x="2506646" y="366139"/>
                </a:cubicBezTo>
                <a:cubicBezTo>
                  <a:pt x="2499605" y="370833"/>
                  <a:pt x="2492563" y="377874"/>
                  <a:pt x="2485522" y="382569"/>
                </a:cubicBezTo>
                <a:cubicBezTo>
                  <a:pt x="2485522" y="382569"/>
                  <a:pt x="2485522" y="382569"/>
                  <a:pt x="2483175" y="384916"/>
                </a:cubicBezTo>
                <a:cubicBezTo>
                  <a:pt x="2478481" y="389610"/>
                  <a:pt x="2471440" y="394304"/>
                  <a:pt x="2466746" y="398998"/>
                </a:cubicBezTo>
                <a:cubicBezTo>
                  <a:pt x="2466746" y="398998"/>
                  <a:pt x="2464399" y="398998"/>
                  <a:pt x="2464399" y="398998"/>
                </a:cubicBezTo>
                <a:cubicBezTo>
                  <a:pt x="2464399" y="398998"/>
                  <a:pt x="2462052" y="398998"/>
                  <a:pt x="2462052" y="398998"/>
                </a:cubicBezTo>
                <a:cubicBezTo>
                  <a:pt x="2455011" y="352057"/>
                  <a:pt x="2445622" y="307463"/>
                  <a:pt x="2438581" y="265216"/>
                </a:cubicBezTo>
                <a:cubicBezTo>
                  <a:pt x="2438581" y="265216"/>
                  <a:pt x="2438581" y="265216"/>
                  <a:pt x="2438581" y="262869"/>
                </a:cubicBezTo>
                <a:cubicBezTo>
                  <a:pt x="2438581" y="258175"/>
                  <a:pt x="2436234" y="253481"/>
                  <a:pt x="2436234" y="248787"/>
                </a:cubicBezTo>
                <a:cubicBezTo>
                  <a:pt x="2438581" y="248787"/>
                  <a:pt x="2440928" y="248787"/>
                  <a:pt x="2443275" y="248787"/>
                </a:cubicBezTo>
                <a:cubicBezTo>
                  <a:pt x="2490216" y="246440"/>
                  <a:pt x="2534810" y="244093"/>
                  <a:pt x="2579404" y="241746"/>
                </a:cubicBezTo>
                <a:close/>
                <a:moveTo>
                  <a:pt x="2530116" y="408386"/>
                </a:moveTo>
                <a:cubicBezTo>
                  <a:pt x="2544198" y="406039"/>
                  <a:pt x="2555934" y="403692"/>
                  <a:pt x="2570016" y="401345"/>
                </a:cubicBezTo>
                <a:cubicBezTo>
                  <a:pt x="2577057" y="401345"/>
                  <a:pt x="2584098" y="398998"/>
                  <a:pt x="2591139" y="398998"/>
                </a:cubicBezTo>
                <a:cubicBezTo>
                  <a:pt x="2605222" y="396651"/>
                  <a:pt x="2616957" y="394304"/>
                  <a:pt x="2631039" y="394304"/>
                </a:cubicBezTo>
                <a:cubicBezTo>
                  <a:pt x="2638080" y="394304"/>
                  <a:pt x="2645121" y="391957"/>
                  <a:pt x="2652163" y="391957"/>
                </a:cubicBezTo>
                <a:cubicBezTo>
                  <a:pt x="2666245" y="389610"/>
                  <a:pt x="2680327" y="389610"/>
                  <a:pt x="2692062" y="387263"/>
                </a:cubicBezTo>
                <a:cubicBezTo>
                  <a:pt x="2699103" y="387263"/>
                  <a:pt x="2706145" y="384916"/>
                  <a:pt x="2710839" y="384916"/>
                </a:cubicBezTo>
                <a:cubicBezTo>
                  <a:pt x="2724921" y="382569"/>
                  <a:pt x="2739003" y="382569"/>
                  <a:pt x="2753086" y="380222"/>
                </a:cubicBezTo>
                <a:cubicBezTo>
                  <a:pt x="2760127" y="380222"/>
                  <a:pt x="2764821" y="380222"/>
                  <a:pt x="2771862" y="377874"/>
                </a:cubicBezTo>
                <a:cubicBezTo>
                  <a:pt x="2785944" y="377874"/>
                  <a:pt x="2800027" y="375527"/>
                  <a:pt x="2814109" y="375527"/>
                </a:cubicBezTo>
                <a:cubicBezTo>
                  <a:pt x="2821150" y="375527"/>
                  <a:pt x="2825844" y="375527"/>
                  <a:pt x="2832885" y="375527"/>
                </a:cubicBezTo>
                <a:cubicBezTo>
                  <a:pt x="2846967" y="375527"/>
                  <a:pt x="2861050" y="375527"/>
                  <a:pt x="2875132" y="373180"/>
                </a:cubicBezTo>
                <a:cubicBezTo>
                  <a:pt x="2879826" y="373180"/>
                  <a:pt x="2886867" y="373180"/>
                  <a:pt x="2891561" y="373180"/>
                </a:cubicBezTo>
                <a:cubicBezTo>
                  <a:pt x="2910338" y="373180"/>
                  <a:pt x="2929114" y="373180"/>
                  <a:pt x="2947890" y="373180"/>
                </a:cubicBezTo>
                <a:cubicBezTo>
                  <a:pt x="2952585" y="375527"/>
                  <a:pt x="2959626" y="380222"/>
                  <a:pt x="2964320" y="382569"/>
                </a:cubicBezTo>
                <a:cubicBezTo>
                  <a:pt x="2961973" y="384916"/>
                  <a:pt x="2961973" y="389610"/>
                  <a:pt x="2961973" y="391957"/>
                </a:cubicBezTo>
                <a:cubicBezTo>
                  <a:pt x="2961973" y="391957"/>
                  <a:pt x="2961973" y="394304"/>
                  <a:pt x="2961973" y="394304"/>
                </a:cubicBezTo>
                <a:cubicBezTo>
                  <a:pt x="2959626" y="394304"/>
                  <a:pt x="2957279" y="394304"/>
                  <a:pt x="2952585" y="396651"/>
                </a:cubicBezTo>
                <a:cubicBezTo>
                  <a:pt x="2945543" y="396651"/>
                  <a:pt x="2940849" y="398998"/>
                  <a:pt x="2933808" y="398998"/>
                </a:cubicBezTo>
                <a:cubicBezTo>
                  <a:pt x="2924420" y="401345"/>
                  <a:pt x="2915032" y="401345"/>
                  <a:pt x="2905644" y="403692"/>
                </a:cubicBezTo>
                <a:cubicBezTo>
                  <a:pt x="2898602" y="403692"/>
                  <a:pt x="2893908" y="406039"/>
                  <a:pt x="2886867" y="406039"/>
                </a:cubicBezTo>
                <a:cubicBezTo>
                  <a:pt x="2877479" y="408386"/>
                  <a:pt x="2868091" y="410733"/>
                  <a:pt x="2856355" y="413080"/>
                </a:cubicBezTo>
                <a:cubicBezTo>
                  <a:pt x="2851661" y="413080"/>
                  <a:pt x="2844620" y="415427"/>
                  <a:pt x="2839926" y="415427"/>
                </a:cubicBezTo>
                <a:cubicBezTo>
                  <a:pt x="2830538" y="417774"/>
                  <a:pt x="2818803" y="420121"/>
                  <a:pt x="2809415" y="422468"/>
                </a:cubicBezTo>
                <a:cubicBezTo>
                  <a:pt x="2804721" y="424815"/>
                  <a:pt x="2797679" y="424815"/>
                  <a:pt x="2792985" y="427162"/>
                </a:cubicBezTo>
                <a:cubicBezTo>
                  <a:pt x="2781250" y="429510"/>
                  <a:pt x="2769515" y="431857"/>
                  <a:pt x="2757780" y="436551"/>
                </a:cubicBezTo>
                <a:cubicBezTo>
                  <a:pt x="2753086" y="436551"/>
                  <a:pt x="2748391" y="438898"/>
                  <a:pt x="2746044" y="438898"/>
                </a:cubicBezTo>
                <a:cubicBezTo>
                  <a:pt x="2731962" y="443592"/>
                  <a:pt x="2717880" y="445939"/>
                  <a:pt x="2703797" y="450633"/>
                </a:cubicBezTo>
                <a:cubicBezTo>
                  <a:pt x="2701450" y="450633"/>
                  <a:pt x="2701450" y="450633"/>
                  <a:pt x="2699103" y="452980"/>
                </a:cubicBezTo>
                <a:cubicBezTo>
                  <a:pt x="2689715" y="455327"/>
                  <a:pt x="2677980" y="460021"/>
                  <a:pt x="2668592" y="462368"/>
                </a:cubicBezTo>
                <a:cubicBezTo>
                  <a:pt x="2663898" y="460021"/>
                  <a:pt x="2656857" y="460021"/>
                  <a:pt x="2652163" y="457674"/>
                </a:cubicBezTo>
                <a:cubicBezTo>
                  <a:pt x="2642774" y="455327"/>
                  <a:pt x="2635733" y="452980"/>
                  <a:pt x="2626345" y="450633"/>
                </a:cubicBezTo>
                <a:cubicBezTo>
                  <a:pt x="2614610" y="448286"/>
                  <a:pt x="2602875" y="445939"/>
                  <a:pt x="2591139" y="441245"/>
                </a:cubicBezTo>
                <a:cubicBezTo>
                  <a:pt x="2581751" y="438898"/>
                  <a:pt x="2574710" y="436551"/>
                  <a:pt x="2565322" y="436551"/>
                </a:cubicBezTo>
                <a:cubicBezTo>
                  <a:pt x="2553587" y="434204"/>
                  <a:pt x="2541851" y="431857"/>
                  <a:pt x="2530116" y="429510"/>
                </a:cubicBezTo>
                <a:cubicBezTo>
                  <a:pt x="2523075" y="427162"/>
                  <a:pt x="2513687" y="427162"/>
                  <a:pt x="2506646" y="424815"/>
                </a:cubicBezTo>
                <a:cubicBezTo>
                  <a:pt x="2499605" y="422468"/>
                  <a:pt x="2494910" y="422468"/>
                  <a:pt x="2487869" y="420121"/>
                </a:cubicBezTo>
                <a:cubicBezTo>
                  <a:pt x="2487869" y="420121"/>
                  <a:pt x="2487869" y="417774"/>
                  <a:pt x="2487869" y="417774"/>
                </a:cubicBezTo>
                <a:cubicBezTo>
                  <a:pt x="2487869" y="417774"/>
                  <a:pt x="2487869" y="415427"/>
                  <a:pt x="2487869" y="415427"/>
                </a:cubicBezTo>
                <a:cubicBezTo>
                  <a:pt x="2494910" y="415427"/>
                  <a:pt x="2499605" y="413080"/>
                  <a:pt x="2506646" y="413080"/>
                </a:cubicBezTo>
                <a:cubicBezTo>
                  <a:pt x="2513687" y="410733"/>
                  <a:pt x="2520728" y="410733"/>
                  <a:pt x="2530116" y="408386"/>
                </a:cubicBezTo>
                <a:close/>
                <a:moveTo>
                  <a:pt x="3079325" y="403692"/>
                </a:moveTo>
                <a:cubicBezTo>
                  <a:pt x="3095754" y="406039"/>
                  <a:pt x="3112184" y="408386"/>
                  <a:pt x="3128613" y="410733"/>
                </a:cubicBezTo>
                <a:cubicBezTo>
                  <a:pt x="3142695" y="413080"/>
                  <a:pt x="3159125" y="415427"/>
                  <a:pt x="3173207" y="417774"/>
                </a:cubicBezTo>
                <a:cubicBezTo>
                  <a:pt x="3191983" y="420121"/>
                  <a:pt x="3208412" y="424815"/>
                  <a:pt x="3227189" y="427162"/>
                </a:cubicBezTo>
                <a:cubicBezTo>
                  <a:pt x="3241271" y="429510"/>
                  <a:pt x="3255353" y="431857"/>
                  <a:pt x="3267089" y="434204"/>
                </a:cubicBezTo>
                <a:cubicBezTo>
                  <a:pt x="3288212" y="438898"/>
                  <a:pt x="3309336" y="443592"/>
                  <a:pt x="3330459" y="448286"/>
                </a:cubicBezTo>
                <a:cubicBezTo>
                  <a:pt x="3339847" y="450633"/>
                  <a:pt x="3349235" y="452980"/>
                  <a:pt x="3360970" y="455327"/>
                </a:cubicBezTo>
                <a:cubicBezTo>
                  <a:pt x="3382094" y="460021"/>
                  <a:pt x="3405565" y="467062"/>
                  <a:pt x="3426688" y="474103"/>
                </a:cubicBezTo>
                <a:cubicBezTo>
                  <a:pt x="3431382" y="544515"/>
                  <a:pt x="3436076" y="624314"/>
                  <a:pt x="3438423" y="718196"/>
                </a:cubicBezTo>
                <a:cubicBezTo>
                  <a:pt x="3438423" y="718196"/>
                  <a:pt x="3438423" y="720543"/>
                  <a:pt x="3438423" y="720543"/>
                </a:cubicBezTo>
                <a:cubicBezTo>
                  <a:pt x="3438423" y="729931"/>
                  <a:pt x="3438423" y="739320"/>
                  <a:pt x="3438423" y="748708"/>
                </a:cubicBezTo>
                <a:cubicBezTo>
                  <a:pt x="3431382" y="748708"/>
                  <a:pt x="3426688" y="753402"/>
                  <a:pt x="3421994" y="758096"/>
                </a:cubicBezTo>
                <a:cubicBezTo>
                  <a:pt x="3419647" y="755749"/>
                  <a:pt x="3417300" y="755749"/>
                  <a:pt x="3412605" y="753402"/>
                </a:cubicBezTo>
                <a:cubicBezTo>
                  <a:pt x="3400870" y="746361"/>
                  <a:pt x="3389135" y="741667"/>
                  <a:pt x="3377400" y="734626"/>
                </a:cubicBezTo>
                <a:cubicBezTo>
                  <a:pt x="3370359" y="729931"/>
                  <a:pt x="3360970" y="725237"/>
                  <a:pt x="3353929" y="722890"/>
                </a:cubicBezTo>
                <a:cubicBezTo>
                  <a:pt x="3342194" y="715849"/>
                  <a:pt x="3330459" y="711155"/>
                  <a:pt x="3318724" y="704114"/>
                </a:cubicBezTo>
                <a:cubicBezTo>
                  <a:pt x="3311683" y="701767"/>
                  <a:pt x="3306988" y="697073"/>
                  <a:pt x="3299947" y="694726"/>
                </a:cubicBezTo>
                <a:cubicBezTo>
                  <a:pt x="3255353" y="673602"/>
                  <a:pt x="3208412" y="652479"/>
                  <a:pt x="3163819" y="631355"/>
                </a:cubicBezTo>
                <a:cubicBezTo>
                  <a:pt x="3154430" y="626661"/>
                  <a:pt x="3147389" y="624314"/>
                  <a:pt x="3138001" y="619620"/>
                </a:cubicBezTo>
                <a:cubicBezTo>
                  <a:pt x="3126266" y="614926"/>
                  <a:pt x="3116878" y="610232"/>
                  <a:pt x="3105143" y="605538"/>
                </a:cubicBezTo>
                <a:cubicBezTo>
                  <a:pt x="3102795" y="603191"/>
                  <a:pt x="3098101" y="603191"/>
                  <a:pt x="3095754" y="600844"/>
                </a:cubicBezTo>
                <a:cubicBezTo>
                  <a:pt x="3095754" y="598497"/>
                  <a:pt x="3093407" y="596150"/>
                  <a:pt x="3093407" y="596150"/>
                </a:cubicBezTo>
                <a:cubicBezTo>
                  <a:pt x="3091060" y="589109"/>
                  <a:pt x="3086366" y="584415"/>
                  <a:pt x="3084019" y="577373"/>
                </a:cubicBezTo>
                <a:cubicBezTo>
                  <a:pt x="3079325" y="565638"/>
                  <a:pt x="3072284" y="553903"/>
                  <a:pt x="3067590" y="542168"/>
                </a:cubicBezTo>
                <a:cubicBezTo>
                  <a:pt x="3062896" y="535127"/>
                  <a:pt x="3058202" y="525738"/>
                  <a:pt x="3055854" y="518697"/>
                </a:cubicBezTo>
                <a:cubicBezTo>
                  <a:pt x="3051160" y="509309"/>
                  <a:pt x="3046466" y="499921"/>
                  <a:pt x="3041772" y="490533"/>
                </a:cubicBezTo>
                <a:cubicBezTo>
                  <a:pt x="3037078" y="481145"/>
                  <a:pt x="3032384" y="471756"/>
                  <a:pt x="3027690" y="462368"/>
                </a:cubicBezTo>
                <a:cubicBezTo>
                  <a:pt x="3022996" y="455327"/>
                  <a:pt x="3020649" y="448286"/>
                  <a:pt x="3015955" y="438898"/>
                </a:cubicBezTo>
                <a:cubicBezTo>
                  <a:pt x="3011261" y="429510"/>
                  <a:pt x="3004219" y="417774"/>
                  <a:pt x="2999525" y="408386"/>
                </a:cubicBezTo>
                <a:cubicBezTo>
                  <a:pt x="2999525" y="408386"/>
                  <a:pt x="2999525" y="406039"/>
                  <a:pt x="2997178" y="406039"/>
                </a:cubicBezTo>
                <a:cubicBezTo>
                  <a:pt x="3001872" y="403692"/>
                  <a:pt x="3006567" y="398998"/>
                  <a:pt x="3006567" y="391957"/>
                </a:cubicBezTo>
                <a:cubicBezTo>
                  <a:pt x="3015955" y="391957"/>
                  <a:pt x="3025343" y="394304"/>
                  <a:pt x="3034731" y="394304"/>
                </a:cubicBezTo>
                <a:cubicBezTo>
                  <a:pt x="3046466" y="398998"/>
                  <a:pt x="3062896" y="401345"/>
                  <a:pt x="3079325" y="403692"/>
                </a:cubicBezTo>
                <a:close/>
                <a:moveTo>
                  <a:pt x="3574552" y="558597"/>
                </a:moveTo>
                <a:cubicBezTo>
                  <a:pt x="3576899" y="556250"/>
                  <a:pt x="3576899" y="556250"/>
                  <a:pt x="3579246" y="553903"/>
                </a:cubicBezTo>
                <a:cubicBezTo>
                  <a:pt x="3581593" y="551556"/>
                  <a:pt x="3583940" y="546862"/>
                  <a:pt x="3588634" y="544515"/>
                </a:cubicBezTo>
                <a:cubicBezTo>
                  <a:pt x="3588634" y="544515"/>
                  <a:pt x="3590981" y="542168"/>
                  <a:pt x="3590981" y="542168"/>
                </a:cubicBezTo>
                <a:cubicBezTo>
                  <a:pt x="3593328" y="539821"/>
                  <a:pt x="3595675" y="537474"/>
                  <a:pt x="3595675" y="535127"/>
                </a:cubicBezTo>
                <a:cubicBezTo>
                  <a:pt x="3607410" y="539821"/>
                  <a:pt x="3616799" y="542168"/>
                  <a:pt x="3628534" y="546862"/>
                </a:cubicBezTo>
                <a:cubicBezTo>
                  <a:pt x="3635575" y="549209"/>
                  <a:pt x="3642616" y="553903"/>
                  <a:pt x="3647310" y="556250"/>
                </a:cubicBezTo>
                <a:cubicBezTo>
                  <a:pt x="3663740" y="563291"/>
                  <a:pt x="3677822" y="570332"/>
                  <a:pt x="3694251" y="577373"/>
                </a:cubicBezTo>
                <a:cubicBezTo>
                  <a:pt x="3694251" y="579720"/>
                  <a:pt x="3691904" y="582068"/>
                  <a:pt x="3691904" y="584415"/>
                </a:cubicBezTo>
                <a:cubicBezTo>
                  <a:pt x="3691904" y="591456"/>
                  <a:pt x="3696598" y="598497"/>
                  <a:pt x="3703639" y="603191"/>
                </a:cubicBezTo>
                <a:lnTo>
                  <a:pt x="3703639" y="603191"/>
                </a:lnTo>
                <a:cubicBezTo>
                  <a:pt x="3703639" y="605538"/>
                  <a:pt x="3701292" y="607885"/>
                  <a:pt x="3701292" y="610232"/>
                </a:cubicBezTo>
                <a:cubicBezTo>
                  <a:pt x="3698945" y="614926"/>
                  <a:pt x="3698945" y="617273"/>
                  <a:pt x="3696598" y="621967"/>
                </a:cubicBezTo>
                <a:cubicBezTo>
                  <a:pt x="3696598" y="624314"/>
                  <a:pt x="3694251" y="626661"/>
                  <a:pt x="3694251" y="629008"/>
                </a:cubicBezTo>
                <a:cubicBezTo>
                  <a:pt x="3691904" y="633703"/>
                  <a:pt x="3691904" y="638397"/>
                  <a:pt x="3689557" y="640744"/>
                </a:cubicBezTo>
                <a:cubicBezTo>
                  <a:pt x="3689557" y="643091"/>
                  <a:pt x="3687210" y="645438"/>
                  <a:pt x="3687210" y="647785"/>
                </a:cubicBezTo>
                <a:cubicBezTo>
                  <a:pt x="3684863" y="652479"/>
                  <a:pt x="3684863" y="657173"/>
                  <a:pt x="3682516" y="661867"/>
                </a:cubicBezTo>
                <a:cubicBezTo>
                  <a:pt x="3682516" y="664214"/>
                  <a:pt x="3680169" y="666561"/>
                  <a:pt x="3680169" y="666561"/>
                </a:cubicBezTo>
                <a:cubicBezTo>
                  <a:pt x="3677822" y="671255"/>
                  <a:pt x="3675475" y="678296"/>
                  <a:pt x="3675475" y="682991"/>
                </a:cubicBezTo>
                <a:cubicBezTo>
                  <a:pt x="3675475" y="682991"/>
                  <a:pt x="3675475" y="685338"/>
                  <a:pt x="3675475" y="687685"/>
                </a:cubicBezTo>
                <a:cubicBezTo>
                  <a:pt x="3673128" y="694726"/>
                  <a:pt x="3670781" y="699420"/>
                  <a:pt x="3668434" y="706461"/>
                </a:cubicBezTo>
                <a:cubicBezTo>
                  <a:pt x="3668434" y="706461"/>
                  <a:pt x="3668434" y="708808"/>
                  <a:pt x="3668434" y="708808"/>
                </a:cubicBezTo>
                <a:cubicBezTo>
                  <a:pt x="3659045" y="739320"/>
                  <a:pt x="3649657" y="772178"/>
                  <a:pt x="3642616" y="807384"/>
                </a:cubicBezTo>
                <a:cubicBezTo>
                  <a:pt x="3637922" y="807384"/>
                  <a:pt x="3633228" y="805037"/>
                  <a:pt x="3630881" y="805037"/>
                </a:cubicBezTo>
                <a:cubicBezTo>
                  <a:pt x="3623840" y="802690"/>
                  <a:pt x="3614452" y="800343"/>
                  <a:pt x="3607410" y="800343"/>
                </a:cubicBezTo>
                <a:cubicBezTo>
                  <a:pt x="3595675" y="797996"/>
                  <a:pt x="3583940" y="795649"/>
                  <a:pt x="3569858" y="790955"/>
                </a:cubicBezTo>
                <a:cubicBezTo>
                  <a:pt x="3565163" y="788608"/>
                  <a:pt x="3558123" y="788608"/>
                  <a:pt x="3553428" y="788608"/>
                </a:cubicBezTo>
                <a:cubicBezTo>
                  <a:pt x="3539346" y="786261"/>
                  <a:pt x="3522917" y="781566"/>
                  <a:pt x="3508834" y="779219"/>
                </a:cubicBezTo>
                <a:cubicBezTo>
                  <a:pt x="3506487" y="779219"/>
                  <a:pt x="3501793" y="779219"/>
                  <a:pt x="3499446" y="776872"/>
                </a:cubicBezTo>
                <a:cubicBezTo>
                  <a:pt x="3487711" y="774525"/>
                  <a:pt x="3475976" y="772178"/>
                  <a:pt x="3464241" y="772178"/>
                </a:cubicBezTo>
                <a:cubicBezTo>
                  <a:pt x="3464241" y="772178"/>
                  <a:pt x="3464241" y="769831"/>
                  <a:pt x="3464241" y="769831"/>
                </a:cubicBezTo>
                <a:cubicBezTo>
                  <a:pt x="3464241" y="762790"/>
                  <a:pt x="3459546" y="755749"/>
                  <a:pt x="3454852" y="753402"/>
                </a:cubicBezTo>
                <a:cubicBezTo>
                  <a:pt x="3497099" y="675949"/>
                  <a:pt x="3534652" y="614926"/>
                  <a:pt x="3572205" y="567985"/>
                </a:cubicBezTo>
                <a:cubicBezTo>
                  <a:pt x="3569858" y="563291"/>
                  <a:pt x="3572205" y="560944"/>
                  <a:pt x="3574552" y="558597"/>
                </a:cubicBezTo>
                <a:close/>
                <a:moveTo>
                  <a:pt x="3776398" y="624314"/>
                </a:moveTo>
                <a:cubicBezTo>
                  <a:pt x="3785786" y="631355"/>
                  <a:pt x="3797521" y="638397"/>
                  <a:pt x="3806909" y="645438"/>
                </a:cubicBezTo>
                <a:cubicBezTo>
                  <a:pt x="3816298" y="652479"/>
                  <a:pt x="3828033" y="659520"/>
                  <a:pt x="3837421" y="666561"/>
                </a:cubicBezTo>
                <a:cubicBezTo>
                  <a:pt x="3846809" y="673602"/>
                  <a:pt x="3856197" y="680643"/>
                  <a:pt x="3867933" y="687685"/>
                </a:cubicBezTo>
                <a:cubicBezTo>
                  <a:pt x="3877321" y="694726"/>
                  <a:pt x="3889056" y="701767"/>
                  <a:pt x="3898444" y="708808"/>
                </a:cubicBezTo>
                <a:cubicBezTo>
                  <a:pt x="3907832" y="715849"/>
                  <a:pt x="3917220" y="722890"/>
                  <a:pt x="3928956" y="729931"/>
                </a:cubicBezTo>
                <a:cubicBezTo>
                  <a:pt x="3938344" y="736973"/>
                  <a:pt x="3947732" y="744014"/>
                  <a:pt x="3957120" y="751055"/>
                </a:cubicBezTo>
                <a:cubicBezTo>
                  <a:pt x="3966509" y="758096"/>
                  <a:pt x="3975897" y="767484"/>
                  <a:pt x="3987632" y="774525"/>
                </a:cubicBezTo>
                <a:cubicBezTo>
                  <a:pt x="3997020" y="781566"/>
                  <a:pt x="4006408" y="788608"/>
                  <a:pt x="4013449" y="795649"/>
                </a:cubicBezTo>
                <a:cubicBezTo>
                  <a:pt x="4022837" y="805037"/>
                  <a:pt x="4034573" y="812078"/>
                  <a:pt x="4043961" y="821466"/>
                </a:cubicBezTo>
                <a:cubicBezTo>
                  <a:pt x="4053349" y="828507"/>
                  <a:pt x="4060390" y="835549"/>
                  <a:pt x="4069778" y="842590"/>
                </a:cubicBezTo>
                <a:cubicBezTo>
                  <a:pt x="4081514" y="851978"/>
                  <a:pt x="4093249" y="863713"/>
                  <a:pt x="4102637" y="873101"/>
                </a:cubicBezTo>
                <a:cubicBezTo>
                  <a:pt x="4109678" y="880142"/>
                  <a:pt x="4116719" y="884836"/>
                  <a:pt x="4123761" y="891878"/>
                </a:cubicBezTo>
                <a:cubicBezTo>
                  <a:pt x="4135496" y="903613"/>
                  <a:pt x="4149578" y="915348"/>
                  <a:pt x="4161313" y="929430"/>
                </a:cubicBezTo>
                <a:cubicBezTo>
                  <a:pt x="4158966" y="934125"/>
                  <a:pt x="4156619" y="938819"/>
                  <a:pt x="4156619" y="943513"/>
                </a:cubicBezTo>
                <a:cubicBezTo>
                  <a:pt x="4156619" y="955248"/>
                  <a:pt x="4166007" y="964636"/>
                  <a:pt x="4177743" y="964636"/>
                </a:cubicBezTo>
                <a:cubicBezTo>
                  <a:pt x="4180090" y="964636"/>
                  <a:pt x="4182437" y="964636"/>
                  <a:pt x="4184784" y="962289"/>
                </a:cubicBezTo>
                <a:cubicBezTo>
                  <a:pt x="4198866" y="992801"/>
                  <a:pt x="4210601" y="1020965"/>
                  <a:pt x="4222337" y="1051477"/>
                </a:cubicBezTo>
                <a:cubicBezTo>
                  <a:pt x="4191825" y="1032700"/>
                  <a:pt x="4161313" y="1013924"/>
                  <a:pt x="4130802" y="995148"/>
                </a:cubicBezTo>
                <a:cubicBezTo>
                  <a:pt x="4130802" y="995148"/>
                  <a:pt x="4128455" y="995148"/>
                  <a:pt x="4128455" y="992801"/>
                </a:cubicBezTo>
                <a:cubicBezTo>
                  <a:pt x="4114372" y="983412"/>
                  <a:pt x="4097943" y="976371"/>
                  <a:pt x="4081514" y="966983"/>
                </a:cubicBezTo>
                <a:cubicBezTo>
                  <a:pt x="4081514" y="966983"/>
                  <a:pt x="4079167" y="964636"/>
                  <a:pt x="4076820" y="964636"/>
                </a:cubicBezTo>
                <a:cubicBezTo>
                  <a:pt x="4060390" y="955248"/>
                  <a:pt x="4043961" y="948207"/>
                  <a:pt x="4027532" y="938819"/>
                </a:cubicBezTo>
                <a:cubicBezTo>
                  <a:pt x="4027532" y="938819"/>
                  <a:pt x="4027532" y="938819"/>
                  <a:pt x="4027532" y="938819"/>
                </a:cubicBezTo>
                <a:cubicBezTo>
                  <a:pt x="4018143" y="934125"/>
                  <a:pt x="4006408" y="929430"/>
                  <a:pt x="3997020" y="924736"/>
                </a:cubicBezTo>
                <a:cubicBezTo>
                  <a:pt x="3980591" y="901266"/>
                  <a:pt x="3964161" y="880142"/>
                  <a:pt x="3947732" y="856672"/>
                </a:cubicBezTo>
                <a:cubicBezTo>
                  <a:pt x="3943038" y="851978"/>
                  <a:pt x="3940691" y="847284"/>
                  <a:pt x="3935997" y="842590"/>
                </a:cubicBezTo>
                <a:cubicBezTo>
                  <a:pt x="3921915" y="823813"/>
                  <a:pt x="3907832" y="805037"/>
                  <a:pt x="3893750" y="788608"/>
                </a:cubicBezTo>
                <a:cubicBezTo>
                  <a:pt x="3886709" y="779219"/>
                  <a:pt x="3879668" y="772178"/>
                  <a:pt x="3872627" y="762790"/>
                </a:cubicBezTo>
                <a:cubicBezTo>
                  <a:pt x="3860891" y="748708"/>
                  <a:pt x="3849156" y="732279"/>
                  <a:pt x="3837421" y="718196"/>
                </a:cubicBezTo>
                <a:cubicBezTo>
                  <a:pt x="3830380" y="708808"/>
                  <a:pt x="3820992" y="699420"/>
                  <a:pt x="3813950" y="690032"/>
                </a:cubicBezTo>
                <a:cubicBezTo>
                  <a:pt x="3802215" y="675949"/>
                  <a:pt x="3790480" y="661867"/>
                  <a:pt x="3778745" y="650132"/>
                </a:cubicBezTo>
                <a:cubicBezTo>
                  <a:pt x="3769357" y="640744"/>
                  <a:pt x="3762316" y="631355"/>
                  <a:pt x="3752927" y="621967"/>
                </a:cubicBezTo>
                <a:cubicBezTo>
                  <a:pt x="3745886" y="612579"/>
                  <a:pt x="3738845" y="605538"/>
                  <a:pt x="3731804" y="596150"/>
                </a:cubicBezTo>
                <a:cubicBezTo>
                  <a:pt x="3731804" y="596150"/>
                  <a:pt x="3734151" y="593803"/>
                  <a:pt x="3734151" y="593803"/>
                </a:cubicBezTo>
                <a:cubicBezTo>
                  <a:pt x="3738845" y="598497"/>
                  <a:pt x="3745886" y="600844"/>
                  <a:pt x="3750580" y="605538"/>
                </a:cubicBezTo>
                <a:cubicBezTo>
                  <a:pt x="3755274" y="612579"/>
                  <a:pt x="3767010" y="617273"/>
                  <a:pt x="3776398" y="624314"/>
                </a:cubicBezTo>
                <a:close/>
                <a:moveTo>
                  <a:pt x="4248154" y="1042089"/>
                </a:moveTo>
                <a:cubicBezTo>
                  <a:pt x="4262237" y="1060865"/>
                  <a:pt x="4276319" y="1081988"/>
                  <a:pt x="4290401" y="1100765"/>
                </a:cubicBezTo>
                <a:cubicBezTo>
                  <a:pt x="4290401" y="1100765"/>
                  <a:pt x="4290401" y="1103112"/>
                  <a:pt x="4292748" y="1103112"/>
                </a:cubicBezTo>
                <a:cubicBezTo>
                  <a:pt x="4292748" y="1103112"/>
                  <a:pt x="4292748" y="1103112"/>
                  <a:pt x="4292748" y="1103112"/>
                </a:cubicBezTo>
                <a:cubicBezTo>
                  <a:pt x="4269277" y="1086683"/>
                  <a:pt x="4248154" y="1070253"/>
                  <a:pt x="4222337" y="1053824"/>
                </a:cubicBezTo>
                <a:cubicBezTo>
                  <a:pt x="4217643" y="1042089"/>
                  <a:pt x="4212948" y="1030353"/>
                  <a:pt x="4208254" y="1018618"/>
                </a:cubicBezTo>
                <a:cubicBezTo>
                  <a:pt x="4205907" y="1011577"/>
                  <a:pt x="4201213" y="1002189"/>
                  <a:pt x="4198866" y="995148"/>
                </a:cubicBezTo>
                <a:cubicBezTo>
                  <a:pt x="4194172" y="983412"/>
                  <a:pt x="4189478" y="971677"/>
                  <a:pt x="4184784" y="962289"/>
                </a:cubicBezTo>
                <a:cubicBezTo>
                  <a:pt x="4184784" y="962289"/>
                  <a:pt x="4187131" y="959942"/>
                  <a:pt x="4187131" y="959942"/>
                </a:cubicBezTo>
                <a:cubicBezTo>
                  <a:pt x="4198866" y="974024"/>
                  <a:pt x="4210601" y="988107"/>
                  <a:pt x="4219990" y="1004536"/>
                </a:cubicBezTo>
                <a:cubicBezTo>
                  <a:pt x="4227031" y="1016271"/>
                  <a:pt x="4238766" y="1028006"/>
                  <a:pt x="4248154" y="1042089"/>
                </a:cubicBezTo>
                <a:close/>
                <a:moveTo>
                  <a:pt x="4466430" y="1262711"/>
                </a:moveTo>
                <a:cubicBezTo>
                  <a:pt x="4468776" y="1267405"/>
                  <a:pt x="4471124" y="1269752"/>
                  <a:pt x="4473471" y="1274446"/>
                </a:cubicBezTo>
                <a:cubicBezTo>
                  <a:pt x="4478165" y="1281487"/>
                  <a:pt x="4482859" y="1288529"/>
                  <a:pt x="4487553" y="1295570"/>
                </a:cubicBezTo>
                <a:cubicBezTo>
                  <a:pt x="4494594" y="1304958"/>
                  <a:pt x="4501635" y="1316693"/>
                  <a:pt x="4508676" y="1326081"/>
                </a:cubicBezTo>
                <a:cubicBezTo>
                  <a:pt x="4513371" y="1333122"/>
                  <a:pt x="4518065" y="1340164"/>
                  <a:pt x="4522759" y="1344858"/>
                </a:cubicBezTo>
                <a:cubicBezTo>
                  <a:pt x="4529800" y="1356593"/>
                  <a:pt x="4536841" y="1365981"/>
                  <a:pt x="4541535" y="1377716"/>
                </a:cubicBezTo>
                <a:cubicBezTo>
                  <a:pt x="4546229" y="1384757"/>
                  <a:pt x="4548576" y="1389451"/>
                  <a:pt x="4553270" y="1396493"/>
                </a:cubicBezTo>
                <a:cubicBezTo>
                  <a:pt x="4560311" y="1408228"/>
                  <a:pt x="4567353" y="1419963"/>
                  <a:pt x="4572047" y="1431698"/>
                </a:cubicBezTo>
                <a:cubicBezTo>
                  <a:pt x="4574393" y="1438740"/>
                  <a:pt x="4579088" y="1443434"/>
                  <a:pt x="4581435" y="1450475"/>
                </a:cubicBezTo>
                <a:cubicBezTo>
                  <a:pt x="4588476" y="1462210"/>
                  <a:pt x="4593170" y="1473945"/>
                  <a:pt x="4600211" y="1485680"/>
                </a:cubicBezTo>
                <a:cubicBezTo>
                  <a:pt x="4588476" y="1471598"/>
                  <a:pt x="4579088" y="1455169"/>
                  <a:pt x="4567353" y="1441087"/>
                </a:cubicBezTo>
                <a:cubicBezTo>
                  <a:pt x="4565005" y="1438740"/>
                  <a:pt x="4565005" y="1438740"/>
                  <a:pt x="4562658" y="1436392"/>
                </a:cubicBezTo>
                <a:cubicBezTo>
                  <a:pt x="4555617" y="1427004"/>
                  <a:pt x="4546229" y="1417616"/>
                  <a:pt x="4539188" y="1408228"/>
                </a:cubicBezTo>
                <a:cubicBezTo>
                  <a:pt x="4536841" y="1403534"/>
                  <a:pt x="4532147" y="1398840"/>
                  <a:pt x="4527453" y="1394146"/>
                </a:cubicBezTo>
                <a:cubicBezTo>
                  <a:pt x="4520412" y="1387104"/>
                  <a:pt x="4513371" y="1377716"/>
                  <a:pt x="4506329" y="1370675"/>
                </a:cubicBezTo>
                <a:cubicBezTo>
                  <a:pt x="4501635" y="1363634"/>
                  <a:pt x="4496941" y="1358940"/>
                  <a:pt x="4489900" y="1351899"/>
                </a:cubicBezTo>
                <a:cubicBezTo>
                  <a:pt x="4482859" y="1344858"/>
                  <a:pt x="4478165" y="1337817"/>
                  <a:pt x="4471124" y="1330775"/>
                </a:cubicBezTo>
                <a:cubicBezTo>
                  <a:pt x="4464082" y="1323734"/>
                  <a:pt x="4457041" y="1316693"/>
                  <a:pt x="4450000" y="1307305"/>
                </a:cubicBezTo>
                <a:cubicBezTo>
                  <a:pt x="4445306" y="1302611"/>
                  <a:pt x="4440612" y="1297917"/>
                  <a:pt x="4435918" y="1293223"/>
                </a:cubicBezTo>
                <a:cubicBezTo>
                  <a:pt x="4428877" y="1286181"/>
                  <a:pt x="4419489" y="1276793"/>
                  <a:pt x="4412447" y="1269752"/>
                </a:cubicBezTo>
                <a:cubicBezTo>
                  <a:pt x="4414795" y="1265058"/>
                  <a:pt x="4417141" y="1262711"/>
                  <a:pt x="4417141" y="1255670"/>
                </a:cubicBezTo>
                <a:cubicBezTo>
                  <a:pt x="4417141" y="1243935"/>
                  <a:pt x="4407753" y="1234546"/>
                  <a:pt x="4396018" y="1234546"/>
                </a:cubicBezTo>
                <a:cubicBezTo>
                  <a:pt x="4391324" y="1234546"/>
                  <a:pt x="4386630" y="1236893"/>
                  <a:pt x="4381936" y="1239241"/>
                </a:cubicBezTo>
                <a:cubicBezTo>
                  <a:pt x="4381936" y="1239241"/>
                  <a:pt x="4381936" y="1236893"/>
                  <a:pt x="4379589" y="1236893"/>
                </a:cubicBezTo>
                <a:cubicBezTo>
                  <a:pt x="4370201" y="1220464"/>
                  <a:pt x="4358465" y="1206382"/>
                  <a:pt x="4349077" y="1189953"/>
                </a:cubicBezTo>
                <a:cubicBezTo>
                  <a:pt x="4337342" y="1171176"/>
                  <a:pt x="4325607" y="1154747"/>
                  <a:pt x="4313872" y="1135970"/>
                </a:cubicBezTo>
                <a:cubicBezTo>
                  <a:pt x="4311524" y="1133623"/>
                  <a:pt x="4311524" y="1131276"/>
                  <a:pt x="4309178" y="1131276"/>
                </a:cubicBezTo>
                <a:cubicBezTo>
                  <a:pt x="4311524" y="1128929"/>
                  <a:pt x="4313872" y="1128929"/>
                  <a:pt x="4316218" y="1126582"/>
                </a:cubicBezTo>
                <a:cubicBezTo>
                  <a:pt x="4365507" y="1166482"/>
                  <a:pt x="4412447" y="1208729"/>
                  <a:pt x="4457041" y="1255670"/>
                </a:cubicBezTo>
                <a:cubicBezTo>
                  <a:pt x="4461736" y="1258017"/>
                  <a:pt x="4464082" y="1260364"/>
                  <a:pt x="4466430" y="1262711"/>
                </a:cubicBezTo>
                <a:close/>
                <a:moveTo>
                  <a:pt x="4658887" y="1558439"/>
                </a:moveTo>
                <a:cubicBezTo>
                  <a:pt x="4656540" y="1549051"/>
                  <a:pt x="4654193" y="1539662"/>
                  <a:pt x="4649499" y="1530274"/>
                </a:cubicBezTo>
                <a:cubicBezTo>
                  <a:pt x="4647152" y="1523233"/>
                  <a:pt x="4644805" y="1516192"/>
                  <a:pt x="4642458" y="1509151"/>
                </a:cubicBezTo>
                <a:cubicBezTo>
                  <a:pt x="4640111" y="1499763"/>
                  <a:pt x="4635417" y="1490375"/>
                  <a:pt x="4633070" y="1483333"/>
                </a:cubicBezTo>
                <a:cubicBezTo>
                  <a:pt x="4633070" y="1483333"/>
                  <a:pt x="4633070" y="1483333"/>
                  <a:pt x="4633070" y="1483333"/>
                </a:cubicBezTo>
                <a:cubicBezTo>
                  <a:pt x="4642458" y="1499763"/>
                  <a:pt x="4651846" y="1516192"/>
                  <a:pt x="4661234" y="1532621"/>
                </a:cubicBezTo>
                <a:cubicBezTo>
                  <a:pt x="4661234" y="1532621"/>
                  <a:pt x="4661234" y="1534968"/>
                  <a:pt x="4661234" y="1534968"/>
                </a:cubicBezTo>
                <a:cubicBezTo>
                  <a:pt x="4670623" y="1560786"/>
                  <a:pt x="4680011" y="1586603"/>
                  <a:pt x="4689399" y="1612421"/>
                </a:cubicBezTo>
                <a:cubicBezTo>
                  <a:pt x="4689399" y="1614768"/>
                  <a:pt x="4691746" y="1617115"/>
                  <a:pt x="4691746" y="1619462"/>
                </a:cubicBezTo>
                <a:cubicBezTo>
                  <a:pt x="4696440" y="1631197"/>
                  <a:pt x="4698787" y="1645280"/>
                  <a:pt x="4703481" y="1657015"/>
                </a:cubicBezTo>
                <a:cubicBezTo>
                  <a:pt x="4698787" y="1649974"/>
                  <a:pt x="4694093" y="1640586"/>
                  <a:pt x="4691746" y="1633544"/>
                </a:cubicBezTo>
                <a:cubicBezTo>
                  <a:pt x="4691746" y="1633544"/>
                  <a:pt x="4691746" y="1633544"/>
                  <a:pt x="4691746" y="1633544"/>
                </a:cubicBezTo>
                <a:cubicBezTo>
                  <a:pt x="4682358" y="1617115"/>
                  <a:pt x="4675317" y="1603033"/>
                  <a:pt x="4665929" y="1586603"/>
                </a:cubicBezTo>
                <a:cubicBezTo>
                  <a:pt x="4665929" y="1584256"/>
                  <a:pt x="4663581" y="1579562"/>
                  <a:pt x="4663581" y="1577215"/>
                </a:cubicBezTo>
                <a:cubicBezTo>
                  <a:pt x="4663581" y="1572521"/>
                  <a:pt x="4661234" y="1565480"/>
                  <a:pt x="4658887" y="1558439"/>
                </a:cubicBezTo>
                <a:close/>
                <a:moveTo>
                  <a:pt x="4724605" y="1661709"/>
                </a:moveTo>
                <a:cubicBezTo>
                  <a:pt x="4729299" y="1675791"/>
                  <a:pt x="4733993" y="1689873"/>
                  <a:pt x="4738687" y="1701609"/>
                </a:cubicBezTo>
                <a:cubicBezTo>
                  <a:pt x="4741034" y="1710997"/>
                  <a:pt x="4743381" y="1718038"/>
                  <a:pt x="4745728" y="1727426"/>
                </a:cubicBezTo>
                <a:cubicBezTo>
                  <a:pt x="4750422" y="1741508"/>
                  <a:pt x="4755116" y="1757938"/>
                  <a:pt x="4759810" y="1774367"/>
                </a:cubicBezTo>
                <a:cubicBezTo>
                  <a:pt x="4759810" y="1774367"/>
                  <a:pt x="4759810" y="1774367"/>
                  <a:pt x="4759810" y="1774367"/>
                </a:cubicBezTo>
                <a:cubicBezTo>
                  <a:pt x="4752769" y="1755591"/>
                  <a:pt x="4745728" y="1739161"/>
                  <a:pt x="4738687" y="1720385"/>
                </a:cubicBezTo>
                <a:cubicBezTo>
                  <a:pt x="4738687" y="1720385"/>
                  <a:pt x="4738687" y="1720385"/>
                  <a:pt x="4738687" y="1720385"/>
                </a:cubicBezTo>
                <a:cubicBezTo>
                  <a:pt x="4731646" y="1706303"/>
                  <a:pt x="4726952" y="1692221"/>
                  <a:pt x="4719911" y="1680485"/>
                </a:cubicBezTo>
                <a:cubicBezTo>
                  <a:pt x="4719911" y="1680485"/>
                  <a:pt x="4719911" y="1678138"/>
                  <a:pt x="4719911" y="1678138"/>
                </a:cubicBezTo>
                <a:cubicBezTo>
                  <a:pt x="4719911" y="1678138"/>
                  <a:pt x="4719911" y="1678138"/>
                  <a:pt x="4719911" y="1678138"/>
                </a:cubicBezTo>
                <a:cubicBezTo>
                  <a:pt x="4715216" y="1666403"/>
                  <a:pt x="4712869" y="1654668"/>
                  <a:pt x="4708175" y="1640586"/>
                </a:cubicBezTo>
                <a:cubicBezTo>
                  <a:pt x="4708175" y="1638238"/>
                  <a:pt x="4705828" y="1635891"/>
                  <a:pt x="4705828" y="1631197"/>
                </a:cubicBezTo>
                <a:cubicBezTo>
                  <a:pt x="4696440" y="1603033"/>
                  <a:pt x="4687052" y="1577215"/>
                  <a:pt x="4677664" y="1551398"/>
                </a:cubicBezTo>
                <a:cubicBezTo>
                  <a:pt x="4677664" y="1549051"/>
                  <a:pt x="4675317" y="1549051"/>
                  <a:pt x="4675317" y="1546704"/>
                </a:cubicBezTo>
                <a:cubicBezTo>
                  <a:pt x="4691746" y="1577215"/>
                  <a:pt x="4705828" y="1607727"/>
                  <a:pt x="4719911" y="1638238"/>
                </a:cubicBezTo>
                <a:cubicBezTo>
                  <a:pt x="4717563" y="1645280"/>
                  <a:pt x="4719911" y="1654668"/>
                  <a:pt x="4724605" y="1661709"/>
                </a:cubicBezTo>
                <a:close/>
                <a:moveTo>
                  <a:pt x="4689399" y="1664056"/>
                </a:moveTo>
                <a:cubicBezTo>
                  <a:pt x="4691746" y="1671097"/>
                  <a:pt x="4694093" y="1678138"/>
                  <a:pt x="4696440" y="1687526"/>
                </a:cubicBezTo>
                <a:cubicBezTo>
                  <a:pt x="4696440" y="1689873"/>
                  <a:pt x="4698787" y="1692221"/>
                  <a:pt x="4698787" y="1696915"/>
                </a:cubicBezTo>
                <a:cubicBezTo>
                  <a:pt x="4696440" y="1692221"/>
                  <a:pt x="4696440" y="1689873"/>
                  <a:pt x="4694093" y="1685179"/>
                </a:cubicBezTo>
                <a:cubicBezTo>
                  <a:pt x="4691746" y="1678138"/>
                  <a:pt x="4689399" y="1668750"/>
                  <a:pt x="4687052" y="1661709"/>
                </a:cubicBezTo>
                <a:cubicBezTo>
                  <a:pt x="4684705" y="1652321"/>
                  <a:pt x="4680011" y="1640586"/>
                  <a:pt x="4675317" y="1631197"/>
                </a:cubicBezTo>
                <a:cubicBezTo>
                  <a:pt x="4672970" y="1624156"/>
                  <a:pt x="4670623" y="1614768"/>
                  <a:pt x="4665929" y="1607727"/>
                </a:cubicBezTo>
                <a:cubicBezTo>
                  <a:pt x="4665929" y="1607727"/>
                  <a:pt x="4665929" y="1607727"/>
                  <a:pt x="4665929" y="1607727"/>
                </a:cubicBezTo>
                <a:cubicBezTo>
                  <a:pt x="4670623" y="1614768"/>
                  <a:pt x="4672970" y="1619462"/>
                  <a:pt x="4677664" y="1626503"/>
                </a:cubicBezTo>
                <a:cubicBezTo>
                  <a:pt x="4680011" y="1631197"/>
                  <a:pt x="4680011" y="1635891"/>
                  <a:pt x="4682358" y="1640586"/>
                </a:cubicBezTo>
                <a:cubicBezTo>
                  <a:pt x="4684705" y="1645280"/>
                  <a:pt x="4687052" y="1654668"/>
                  <a:pt x="4689399" y="1664056"/>
                </a:cubicBezTo>
                <a:close/>
                <a:moveTo>
                  <a:pt x="4680011" y="1736814"/>
                </a:moveTo>
                <a:cubicBezTo>
                  <a:pt x="4680011" y="1739161"/>
                  <a:pt x="4680011" y="1739161"/>
                  <a:pt x="4680011" y="1736814"/>
                </a:cubicBezTo>
                <a:cubicBezTo>
                  <a:pt x="4672970" y="1741508"/>
                  <a:pt x="4668275" y="1746203"/>
                  <a:pt x="4663581" y="1753244"/>
                </a:cubicBezTo>
                <a:cubicBezTo>
                  <a:pt x="4663581" y="1753244"/>
                  <a:pt x="4663581" y="1755591"/>
                  <a:pt x="4661234" y="1755591"/>
                </a:cubicBezTo>
                <a:cubicBezTo>
                  <a:pt x="4661234" y="1755591"/>
                  <a:pt x="4661234" y="1757938"/>
                  <a:pt x="4658887" y="1757938"/>
                </a:cubicBezTo>
                <a:cubicBezTo>
                  <a:pt x="4656540" y="1755591"/>
                  <a:pt x="4651846" y="1755591"/>
                  <a:pt x="4649499" y="1755591"/>
                </a:cubicBezTo>
                <a:cubicBezTo>
                  <a:pt x="4647152" y="1755591"/>
                  <a:pt x="4644805" y="1755591"/>
                  <a:pt x="4642458" y="1757938"/>
                </a:cubicBezTo>
                <a:cubicBezTo>
                  <a:pt x="4633070" y="1736814"/>
                  <a:pt x="4626029" y="1715691"/>
                  <a:pt x="4616640" y="1694568"/>
                </a:cubicBezTo>
                <a:cubicBezTo>
                  <a:pt x="4611946" y="1685179"/>
                  <a:pt x="4609599" y="1673444"/>
                  <a:pt x="4604905" y="1664056"/>
                </a:cubicBezTo>
                <a:cubicBezTo>
                  <a:pt x="4588476" y="1626503"/>
                  <a:pt x="4572047" y="1591297"/>
                  <a:pt x="4555617" y="1556092"/>
                </a:cubicBezTo>
                <a:cubicBezTo>
                  <a:pt x="4550923" y="1544357"/>
                  <a:pt x="4543882" y="1532621"/>
                  <a:pt x="4539188" y="1520886"/>
                </a:cubicBezTo>
                <a:cubicBezTo>
                  <a:pt x="4527453" y="1497416"/>
                  <a:pt x="4515717" y="1471598"/>
                  <a:pt x="4503982" y="1448128"/>
                </a:cubicBezTo>
                <a:cubicBezTo>
                  <a:pt x="4496941" y="1434045"/>
                  <a:pt x="4487553" y="1419963"/>
                  <a:pt x="4480512" y="1405881"/>
                </a:cubicBezTo>
                <a:cubicBezTo>
                  <a:pt x="4468776" y="1387104"/>
                  <a:pt x="4459388" y="1365981"/>
                  <a:pt x="4447653" y="1347205"/>
                </a:cubicBezTo>
                <a:cubicBezTo>
                  <a:pt x="4522759" y="1415269"/>
                  <a:pt x="4588476" y="1490375"/>
                  <a:pt x="4642458" y="1572521"/>
                </a:cubicBezTo>
                <a:cubicBezTo>
                  <a:pt x="4658887" y="1607727"/>
                  <a:pt x="4672970" y="1640586"/>
                  <a:pt x="4687052" y="1675791"/>
                </a:cubicBezTo>
                <a:cubicBezTo>
                  <a:pt x="4689399" y="1682832"/>
                  <a:pt x="4691746" y="1687526"/>
                  <a:pt x="4694093" y="1694568"/>
                </a:cubicBezTo>
                <a:cubicBezTo>
                  <a:pt x="4696440" y="1701609"/>
                  <a:pt x="4698787" y="1708650"/>
                  <a:pt x="4701134" y="1715691"/>
                </a:cubicBezTo>
                <a:cubicBezTo>
                  <a:pt x="4694093" y="1718038"/>
                  <a:pt x="4689399" y="1725079"/>
                  <a:pt x="4689399" y="1734467"/>
                </a:cubicBezTo>
                <a:cubicBezTo>
                  <a:pt x="4689399" y="1734467"/>
                  <a:pt x="4689399" y="1736814"/>
                  <a:pt x="4689399" y="1736814"/>
                </a:cubicBezTo>
                <a:cubicBezTo>
                  <a:pt x="4689399" y="1736814"/>
                  <a:pt x="4687052" y="1736814"/>
                  <a:pt x="4687052" y="1736814"/>
                </a:cubicBezTo>
                <a:cubicBezTo>
                  <a:pt x="4684705" y="1734467"/>
                  <a:pt x="4682358" y="1736814"/>
                  <a:pt x="4680011" y="1736814"/>
                </a:cubicBezTo>
                <a:close/>
                <a:moveTo>
                  <a:pt x="4318566" y="1218117"/>
                </a:moveTo>
                <a:cubicBezTo>
                  <a:pt x="4311524" y="1218117"/>
                  <a:pt x="4306830" y="1220464"/>
                  <a:pt x="4302136" y="1227505"/>
                </a:cubicBezTo>
                <a:cubicBezTo>
                  <a:pt x="4297442" y="1225158"/>
                  <a:pt x="4292748" y="1220464"/>
                  <a:pt x="4285707" y="1218117"/>
                </a:cubicBezTo>
                <a:cubicBezTo>
                  <a:pt x="4278666" y="1201688"/>
                  <a:pt x="4273972" y="1187606"/>
                  <a:pt x="4266931" y="1171176"/>
                </a:cubicBezTo>
                <a:cubicBezTo>
                  <a:pt x="4264583" y="1164135"/>
                  <a:pt x="4259889" y="1154747"/>
                  <a:pt x="4257542" y="1147706"/>
                </a:cubicBezTo>
                <a:cubicBezTo>
                  <a:pt x="4257542" y="1145359"/>
                  <a:pt x="4255195" y="1143012"/>
                  <a:pt x="4255195" y="1140665"/>
                </a:cubicBezTo>
                <a:cubicBezTo>
                  <a:pt x="4281013" y="1159441"/>
                  <a:pt x="4306830" y="1180564"/>
                  <a:pt x="4332648" y="1201688"/>
                </a:cubicBezTo>
                <a:cubicBezTo>
                  <a:pt x="4349077" y="1215770"/>
                  <a:pt x="4365507" y="1229852"/>
                  <a:pt x="4381936" y="1243935"/>
                </a:cubicBezTo>
                <a:cubicBezTo>
                  <a:pt x="4379589" y="1246282"/>
                  <a:pt x="4377242" y="1250976"/>
                  <a:pt x="4377242" y="1255670"/>
                </a:cubicBezTo>
                <a:cubicBezTo>
                  <a:pt x="4377242" y="1267405"/>
                  <a:pt x="4386630" y="1276793"/>
                  <a:pt x="4398365" y="1276793"/>
                </a:cubicBezTo>
                <a:cubicBezTo>
                  <a:pt x="4400712" y="1276793"/>
                  <a:pt x="4400712" y="1276793"/>
                  <a:pt x="4403059" y="1276793"/>
                </a:cubicBezTo>
                <a:cubicBezTo>
                  <a:pt x="4407753" y="1286181"/>
                  <a:pt x="4414795" y="1295570"/>
                  <a:pt x="4419489" y="1304958"/>
                </a:cubicBezTo>
                <a:cubicBezTo>
                  <a:pt x="4426530" y="1316693"/>
                  <a:pt x="4433571" y="1326081"/>
                  <a:pt x="4438265" y="1337817"/>
                </a:cubicBezTo>
                <a:cubicBezTo>
                  <a:pt x="4405406" y="1307305"/>
                  <a:pt x="4370201" y="1279140"/>
                  <a:pt x="4332648" y="1253323"/>
                </a:cubicBezTo>
                <a:cubicBezTo>
                  <a:pt x="4334995" y="1250976"/>
                  <a:pt x="4337342" y="1246282"/>
                  <a:pt x="4337342" y="1241588"/>
                </a:cubicBezTo>
                <a:cubicBezTo>
                  <a:pt x="4337342" y="1227505"/>
                  <a:pt x="4327954" y="1218117"/>
                  <a:pt x="4318566" y="1218117"/>
                </a:cubicBezTo>
                <a:close/>
                <a:moveTo>
                  <a:pt x="4426530" y="1701609"/>
                </a:moveTo>
                <a:cubicBezTo>
                  <a:pt x="4424183" y="1701609"/>
                  <a:pt x="4419489" y="1701609"/>
                  <a:pt x="4417141" y="1701609"/>
                </a:cubicBezTo>
                <a:cubicBezTo>
                  <a:pt x="4414795" y="1701609"/>
                  <a:pt x="4412447" y="1701609"/>
                  <a:pt x="4410100" y="1703956"/>
                </a:cubicBezTo>
                <a:cubicBezTo>
                  <a:pt x="4405406" y="1703956"/>
                  <a:pt x="4403059" y="1706303"/>
                  <a:pt x="4398365" y="1706303"/>
                </a:cubicBezTo>
                <a:cubicBezTo>
                  <a:pt x="4396018" y="1706303"/>
                  <a:pt x="4393671" y="1708650"/>
                  <a:pt x="4391324" y="1708650"/>
                </a:cubicBezTo>
                <a:cubicBezTo>
                  <a:pt x="4386630" y="1708650"/>
                  <a:pt x="4384283" y="1710997"/>
                  <a:pt x="4379589" y="1710997"/>
                </a:cubicBezTo>
                <a:cubicBezTo>
                  <a:pt x="4377242" y="1710997"/>
                  <a:pt x="4374895" y="1713344"/>
                  <a:pt x="4372548" y="1713344"/>
                </a:cubicBezTo>
                <a:cubicBezTo>
                  <a:pt x="4367854" y="1715691"/>
                  <a:pt x="4365507" y="1715691"/>
                  <a:pt x="4360812" y="1718038"/>
                </a:cubicBezTo>
                <a:cubicBezTo>
                  <a:pt x="4358465" y="1718038"/>
                  <a:pt x="4356118" y="1720385"/>
                  <a:pt x="4353771" y="1720385"/>
                </a:cubicBezTo>
                <a:cubicBezTo>
                  <a:pt x="4349077" y="1722732"/>
                  <a:pt x="4344383" y="1722732"/>
                  <a:pt x="4342036" y="1725079"/>
                </a:cubicBezTo>
                <a:cubicBezTo>
                  <a:pt x="4339689" y="1725079"/>
                  <a:pt x="4337342" y="1727426"/>
                  <a:pt x="4334995" y="1729773"/>
                </a:cubicBezTo>
                <a:cubicBezTo>
                  <a:pt x="4330301" y="1732120"/>
                  <a:pt x="4325607" y="1734467"/>
                  <a:pt x="4323260" y="1736814"/>
                </a:cubicBezTo>
                <a:cubicBezTo>
                  <a:pt x="4320913" y="1739161"/>
                  <a:pt x="4318566" y="1739161"/>
                  <a:pt x="4316218" y="1741508"/>
                </a:cubicBezTo>
                <a:cubicBezTo>
                  <a:pt x="4311524" y="1743855"/>
                  <a:pt x="4306830" y="1746203"/>
                  <a:pt x="4304483" y="1748550"/>
                </a:cubicBezTo>
                <a:cubicBezTo>
                  <a:pt x="4302136" y="1750897"/>
                  <a:pt x="4299789" y="1750897"/>
                  <a:pt x="4297442" y="1753244"/>
                </a:cubicBezTo>
                <a:cubicBezTo>
                  <a:pt x="4292748" y="1755591"/>
                  <a:pt x="4288054" y="1757938"/>
                  <a:pt x="4283360" y="1762632"/>
                </a:cubicBezTo>
                <a:cubicBezTo>
                  <a:pt x="4281013" y="1764979"/>
                  <a:pt x="4278666" y="1764979"/>
                  <a:pt x="4276319" y="1767326"/>
                </a:cubicBezTo>
                <a:cubicBezTo>
                  <a:pt x="4271625" y="1769673"/>
                  <a:pt x="4266931" y="1774367"/>
                  <a:pt x="4262237" y="1776714"/>
                </a:cubicBezTo>
                <a:cubicBezTo>
                  <a:pt x="4259889" y="1779061"/>
                  <a:pt x="4257542" y="1779061"/>
                  <a:pt x="4257542" y="1781408"/>
                </a:cubicBezTo>
                <a:cubicBezTo>
                  <a:pt x="4252848" y="1786102"/>
                  <a:pt x="4248154" y="1788449"/>
                  <a:pt x="4241113" y="1793144"/>
                </a:cubicBezTo>
                <a:cubicBezTo>
                  <a:pt x="4238766" y="1793144"/>
                  <a:pt x="4238766" y="1795491"/>
                  <a:pt x="4238766" y="1795491"/>
                </a:cubicBezTo>
                <a:cubicBezTo>
                  <a:pt x="4231725" y="1800185"/>
                  <a:pt x="4227031" y="1804879"/>
                  <a:pt x="4219990" y="1809573"/>
                </a:cubicBezTo>
                <a:cubicBezTo>
                  <a:pt x="4219990" y="1809573"/>
                  <a:pt x="4217643" y="1811920"/>
                  <a:pt x="4217643" y="1811920"/>
                </a:cubicBezTo>
                <a:cubicBezTo>
                  <a:pt x="4210601" y="1816614"/>
                  <a:pt x="4205907" y="1821308"/>
                  <a:pt x="4198866" y="1828349"/>
                </a:cubicBezTo>
                <a:cubicBezTo>
                  <a:pt x="4198866" y="1828349"/>
                  <a:pt x="4196519" y="1830696"/>
                  <a:pt x="4196519" y="1830696"/>
                </a:cubicBezTo>
                <a:cubicBezTo>
                  <a:pt x="4180090" y="1844779"/>
                  <a:pt x="4163660" y="1861208"/>
                  <a:pt x="4147231" y="1877637"/>
                </a:cubicBezTo>
                <a:cubicBezTo>
                  <a:pt x="4142537" y="1875290"/>
                  <a:pt x="4140190" y="1872943"/>
                  <a:pt x="4133149" y="1872943"/>
                </a:cubicBezTo>
                <a:cubicBezTo>
                  <a:pt x="4126108" y="1872943"/>
                  <a:pt x="4119067" y="1877637"/>
                  <a:pt x="4116719" y="1882331"/>
                </a:cubicBezTo>
                <a:cubicBezTo>
                  <a:pt x="4060390" y="1851820"/>
                  <a:pt x="4001714" y="1823655"/>
                  <a:pt x="3940691" y="1793144"/>
                </a:cubicBezTo>
                <a:cubicBezTo>
                  <a:pt x="3933650" y="1790796"/>
                  <a:pt x="3928956" y="1786102"/>
                  <a:pt x="3921915" y="1783755"/>
                </a:cubicBezTo>
                <a:cubicBezTo>
                  <a:pt x="3910180" y="1779061"/>
                  <a:pt x="3896097" y="1772020"/>
                  <a:pt x="3884362" y="1767326"/>
                </a:cubicBezTo>
                <a:cubicBezTo>
                  <a:pt x="3872627" y="1762632"/>
                  <a:pt x="3860891" y="1755591"/>
                  <a:pt x="3846809" y="1750897"/>
                </a:cubicBezTo>
                <a:cubicBezTo>
                  <a:pt x="3837421" y="1746203"/>
                  <a:pt x="3825686" y="1741508"/>
                  <a:pt x="3816298" y="1736814"/>
                </a:cubicBezTo>
                <a:cubicBezTo>
                  <a:pt x="3802215" y="1729773"/>
                  <a:pt x="3785786" y="1722732"/>
                  <a:pt x="3771704" y="1715691"/>
                </a:cubicBezTo>
                <a:cubicBezTo>
                  <a:pt x="3762316" y="1710997"/>
                  <a:pt x="3752927" y="1708650"/>
                  <a:pt x="3745886" y="1703956"/>
                </a:cubicBezTo>
                <a:cubicBezTo>
                  <a:pt x="3729457" y="1696915"/>
                  <a:pt x="3713027" y="1689873"/>
                  <a:pt x="3696598" y="1682832"/>
                </a:cubicBezTo>
                <a:cubicBezTo>
                  <a:pt x="3689557" y="1680485"/>
                  <a:pt x="3680169" y="1675791"/>
                  <a:pt x="3673128" y="1673444"/>
                </a:cubicBezTo>
                <a:cubicBezTo>
                  <a:pt x="3654351" y="1666403"/>
                  <a:pt x="3637922" y="1659362"/>
                  <a:pt x="3619146" y="1652321"/>
                </a:cubicBezTo>
                <a:cubicBezTo>
                  <a:pt x="3612104" y="1649974"/>
                  <a:pt x="3605064" y="1647627"/>
                  <a:pt x="3598022" y="1642933"/>
                </a:cubicBezTo>
                <a:cubicBezTo>
                  <a:pt x="3583940" y="1638238"/>
                  <a:pt x="3572205" y="1633544"/>
                  <a:pt x="3558123" y="1626503"/>
                </a:cubicBezTo>
                <a:cubicBezTo>
                  <a:pt x="3558123" y="1624156"/>
                  <a:pt x="3560469" y="1621809"/>
                  <a:pt x="3560469" y="1619462"/>
                </a:cubicBezTo>
                <a:cubicBezTo>
                  <a:pt x="3560469" y="1617115"/>
                  <a:pt x="3560469" y="1617115"/>
                  <a:pt x="3560469" y="1614768"/>
                </a:cubicBezTo>
                <a:cubicBezTo>
                  <a:pt x="3562817" y="1614768"/>
                  <a:pt x="3567511" y="1612421"/>
                  <a:pt x="3569858" y="1612421"/>
                </a:cubicBezTo>
                <a:cubicBezTo>
                  <a:pt x="3579246" y="1610074"/>
                  <a:pt x="3588634" y="1607727"/>
                  <a:pt x="3595675" y="1605380"/>
                </a:cubicBezTo>
                <a:cubicBezTo>
                  <a:pt x="3605064" y="1603033"/>
                  <a:pt x="3614452" y="1600686"/>
                  <a:pt x="3621493" y="1598339"/>
                </a:cubicBezTo>
                <a:cubicBezTo>
                  <a:pt x="3630881" y="1595992"/>
                  <a:pt x="3640269" y="1593645"/>
                  <a:pt x="3647310" y="1591297"/>
                </a:cubicBezTo>
                <a:cubicBezTo>
                  <a:pt x="3656698" y="1588950"/>
                  <a:pt x="3666086" y="1586603"/>
                  <a:pt x="3673128" y="1584256"/>
                </a:cubicBezTo>
                <a:cubicBezTo>
                  <a:pt x="3682516" y="1581909"/>
                  <a:pt x="3689557" y="1579562"/>
                  <a:pt x="3698945" y="1579562"/>
                </a:cubicBezTo>
                <a:cubicBezTo>
                  <a:pt x="3708333" y="1577215"/>
                  <a:pt x="3717721" y="1577215"/>
                  <a:pt x="3727110" y="1574868"/>
                </a:cubicBezTo>
                <a:cubicBezTo>
                  <a:pt x="3736498" y="1572521"/>
                  <a:pt x="3743539" y="1572521"/>
                  <a:pt x="3752927" y="1570174"/>
                </a:cubicBezTo>
                <a:cubicBezTo>
                  <a:pt x="3762316" y="1567827"/>
                  <a:pt x="3771704" y="1567827"/>
                  <a:pt x="3781092" y="1565480"/>
                </a:cubicBezTo>
                <a:cubicBezTo>
                  <a:pt x="3788133" y="1565480"/>
                  <a:pt x="3797521" y="1563133"/>
                  <a:pt x="3804562" y="1563133"/>
                </a:cubicBezTo>
                <a:cubicBezTo>
                  <a:pt x="3813950" y="1560786"/>
                  <a:pt x="3825686" y="1560786"/>
                  <a:pt x="3835074" y="1560786"/>
                </a:cubicBezTo>
                <a:cubicBezTo>
                  <a:pt x="3842115" y="1560786"/>
                  <a:pt x="3849156" y="1558439"/>
                  <a:pt x="3856197" y="1558439"/>
                </a:cubicBezTo>
                <a:cubicBezTo>
                  <a:pt x="3867933" y="1558439"/>
                  <a:pt x="3879668" y="1556092"/>
                  <a:pt x="3889056" y="1556092"/>
                </a:cubicBezTo>
                <a:cubicBezTo>
                  <a:pt x="3893750" y="1556092"/>
                  <a:pt x="3900791" y="1556092"/>
                  <a:pt x="3907832" y="1556092"/>
                </a:cubicBezTo>
                <a:cubicBezTo>
                  <a:pt x="3924262" y="1556092"/>
                  <a:pt x="3943038" y="1556092"/>
                  <a:pt x="3959467" y="1556092"/>
                </a:cubicBezTo>
                <a:cubicBezTo>
                  <a:pt x="3971203" y="1556092"/>
                  <a:pt x="3985285" y="1556092"/>
                  <a:pt x="3997020" y="1556092"/>
                </a:cubicBezTo>
                <a:cubicBezTo>
                  <a:pt x="4001714" y="1556092"/>
                  <a:pt x="4004061" y="1556092"/>
                  <a:pt x="4008755" y="1556092"/>
                </a:cubicBezTo>
                <a:cubicBezTo>
                  <a:pt x="4018143" y="1556092"/>
                  <a:pt x="4025185" y="1556092"/>
                  <a:pt x="4034573" y="1558439"/>
                </a:cubicBezTo>
                <a:cubicBezTo>
                  <a:pt x="4039267" y="1558439"/>
                  <a:pt x="4043961" y="1558439"/>
                  <a:pt x="4048655" y="1558439"/>
                </a:cubicBezTo>
                <a:cubicBezTo>
                  <a:pt x="4055696" y="1558439"/>
                  <a:pt x="4062738" y="1558439"/>
                  <a:pt x="4072126" y="1560786"/>
                </a:cubicBezTo>
                <a:cubicBezTo>
                  <a:pt x="4076820" y="1560786"/>
                  <a:pt x="4081514" y="1560786"/>
                  <a:pt x="4086208" y="1563133"/>
                </a:cubicBezTo>
                <a:cubicBezTo>
                  <a:pt x="4093249" y="1563133"/>
                  <a:pt x="4100290" y="1565480"/>
                  <a:pt x="4107331" y="1565480"/>
                </a:cubicBezTo>
                <a:cubicBezTo>
                  <a:pt x="4112025" y="1565480"/>
                  <a:pt x="4116719" y="1567827"/>
                  <a:pt x="4121414" y="1567827"/>
                </a:cubicBezTo>
                <a:cubicBezTo>
                  <a:pt x="4128455" y="1567827"/>
                  <a:pt x="4135496" y="1570174"/>
                  <a:pt x="4140190" y="1570174"/>
                </a:cubicBezTo>
                <a:cubicBezTo>
                  <a:pt x="4144884" y="1570174"/>
                  <a:pt x="4149578" y="1572521"/>
                  <a:pt x="4154272" y="1572521"/>
                </a:cubicBezTo>
                <a:cubicBezTo>
                  <a:pt x="4161313" y="1574868"/>
                  <a:pt x="4168355" y="1574868"/>
                  <a:pt x="4173049" y="1577215"/>
                </a:cubicBezTo>
                <a:cubicBezTo>
                  <a:pt x="4177743" y="1577215"/>
                  <a:pt x="4182437" y="1579562"/>
                  <a:pt x="4187131" y="1579562"/>
                </a:cubicBezTo>
                <a:cubicBezTo>
                  <a:pt x="4194172" y="1581909"/>
                  <a:pt x="4198866" y="1581909"/>
                  <a:pt x="4205907" y="1584256"/>
                </a:cubicBezTo>
                <a:cubicBezTo>
                  <a:pt x="4210601" y="1586603"/>
                  <a:pt x="4215296" y="1586603"/>
                  <a:pt x="4219990" y="1588950"/>
                </a:cubicBezTo>
                <a:cubicBezTo>
                  <a:pt x="4224684" y="1591297"/>
                  <a:pt x="4231725" y="1591297"/>
                  <a:pt x="4236419" y="1593645"/>
                </a:cubicBezTo>
                <a:cubicBezTo>
                  <a:pt x="4241113" y="1595992"/>
                  <a:pt x="4245807" y="1595992"/>
                  <a:pt x="4250501" y="1598339"/>
                </a:cubicBezTo>
                <a:cubicBezTo>
                  <a:pt x="4255195" y="1600686"/>
                  <a:pt x="4262237" y="1600686"/>
                  <a:pt x="4266931" y="1603033"/>
                </a:cubicBezTo>
                <a:cubicBezTo>
                  <a:pt x="4271625" y="1605380"/>
                  <a:pt x="4276319" y="1607727"/>
                  <a:pt x="4281013" y="1607727"/>
                </a:cubicBezTo>
                <a:cubicBezTo>
                  <a:pt x="4285707" y="1610074"/>
                  <a:pt x="4290401" y="1612421"/>
                  <a:pt x="4297442" y="1612421"/>
                </a:cubicBezTo>
                <a:cubicBezTo>
                  <a:pt x="4302136" y="1614768"/>
                  <a:pt x="4306830" y="1617115"/>
                  <a:pt x="4311524" y="1619462"/>
                </a:cubicBezTo>
                <a:cubicBezTo>
                  <a:pt x="4316218" y="1621809"/>
                  <a:pt x="4320913" y="1624156"/>
                  <a:pt x="4325607" y="1626503"/>
                </a:cubicBezTo>
                <a:cubicBezTo>
                  <a:pt x="4330301" y="1628850"/>
                  <a:pt x="4334995" y="1631197"/>
                  <a:pt x="4339689" y="1633544"/>
                </a:cubicBezTo>
                <a:cubicBezTo>
                  <a:pt x="4344383" y="1635891"/>
                  <a:pt x="4349077" y="1638238"/>
                  <a:pt x="4353771" y="1640586"/>
                </a:cubicBezTo>
                <a:cubicBezTo>
                  <a:pt x="4358465" y="1642933"/>
                  <a:pt x="4363159" y="1645280"/>
                  <a:pt x="4367854" y="1647627"/>
                </a:cubicBezTo>
                <a:cubicBezTo>
                  <a:pt x="4372548" y="1649974"/>
                  <a:pt x="4377242" y="1652321"/>
                  <a:pt x="4381936" y="1654668"/>
                </a:cubicBezTo>
                <a:cubicBezTo>
                  <a:pt x="4386630" y="1657015"/>
                  <a:pt x="4391324" y="1659362"/>
                  <a:pt x="4396018" y="1664056"/>
                </a:cubicBezTo>
                <a:cubicBezTo>
                  <a:pt x="4400712" y="1666403"/>
                  <a:pt x="4405406" y="1668750"/>
                  <a:pt x="4407753" y="1671097"/>
                </a:cubicBezTo>
                <a:cubicBezTo>
                  <a:pt x="4412447" y="1673444"/>
                  <a:pt x="4417141" y="1678138"/>
                  <a:pt x="4421835" y="1680485"/>
                </a:cubicBezTo>
                <a:cubicBezTo>
                  <a:pt x="4426530" y="1682832"/>
                  <a:pt x="4428877" y="1685179"/>
                  <a:pt x="4433571" y="1687526"/>
                </a:cubicBezTo>
                <a:cubicBezTo>
                  <a:pt x="4435918" y="1689873"/>
                  <a:pt x="4440612" y="1692221"/>
                  <a:pt x="4442959" y="1694568"/>
                </a:cubicBezTo>
                <a:cubicBezTo>
                  <a:pt x="4440612" y="1696915"/>
                  <a:pt x="4440612" y="1701609"/>
                  <a:pt x="4440612" y="1703956"/>
                </a:cubicBezTo>
                <a:cubicBezTo>
                  <a:pt x="4438265" y="1703956"/>
                  <a:pt x="4435918" y="1703956"/>
                  <a:pt x="4433571" y="1703956"/>
                </a:cubicBezTo>
                <a:cubicBezTo>
                  <a:pt x="4433571" y="1699262"/>
                  <a:pt x="4431224" y="1701609"/>
                  <a:pt x="4426530" y="1701609"/>
                </a:cubicBezTo>
                <a:close/>
                <a:moveTo>
                  <a:pt x="4154272" y="1924578"/>
                </a:moveTo>
                <a:cubicBezTo>
                  <a:pt x="4161313" y="1933966"/>
                  <a:pt x="4166007" y="1941007"/>
                  <a:pt x="4173049" y="1950396"/>
                </a:cubicBezTo>
                <a:cubicBezTo>
                  <a:pt x="4175395" y="1952743"/>
                  <a:pt x="4177743" y="1955090"/>
                  <a:pt x="4180090" y="1959784"/>
                </a:cubicBezTo>
                <a:cubicBezTo>
                  <a:pt x="4184784" y="1966825"/>
                  <a:pt x="4191825" y="1973866"/>
                  <a:pt x="4196519" y="1980907"/>
                </a:cubicBezTo>
                <a:cubicBezTo>
                  <a:pt x="4198866" y="1983254"/>
                  <a:pt x="4201213" y="1987948"/>
                  <a:pt x="4203560" y="1990295"/>
                </a:cubicBezTo>
                <a:cubicBezTo>
                  <a:pt x="4208254" y="1997337"/>
                  <a:pt x="4212948" y="2002031"/>
                  <a:pt x="4217643" y="2009072"/>
                </a:cubicBezTo>
                <a:cubicBezTo>
                  <a:pt x="4219990" y="2013766"/>
                  <a:pt x="4222337" y="2016113"/>
                  <a:pt x="4227031" y="2020807"/>
                </a:cubicBezTo>
                <a:cubicBezTo>
                  <a:pt x="4231725" y="2025501"/>
                  <a:pt x="4236419" y="2032542"/>
                  <a:pt x="4241113" y="2037236"/>
                </a:cubicBezTo>
                <a:cubicBezTo>
                  <a:pt x="4243460" y="2041930"/>
                  <a:pt x="4248154" y="2046624"/>
                  <a:pt x="4250501" y="2048971"/>
                </a:cubicBezTo>
                <a:cubicBezTo>
                  <a:pt x="4255195" y="2053666"/>
                  <a:pt x="4257542" y="2058360"/>
                  <a:pt x="4262237" y="2063054"/>
                </a:cubicBezTo>
                <a:cubicBezTo>
                  <a:pt x="4264583" y="2067748"/>
                  <a:pt x="4269277" y="2072442"/>
                  <a:pt x="4271625" y="2077136"/>
                </a:cubicBezTo>
                <a:cubicBezTo>
                  <a:pt x="4273972" y="2081830"/>
                  <a:pt x="4278666" y="2086524"/>
                  <a:pt x="4281013" y="2088871"/>
                </a:cubicBezTo>
                <a:cubicBezTo>
                  <a:pt x="4285707" y="2093565"/>
                  <a:pt x="4288054" y="2098260"/>
                  <a:pt x="4292748" y="2102954"/>
                </a:cubicBezTo>
                <a:cubicBezTo>
                  <a:pt x="4295095" y="2107648"/>
                  <a:pt x="4299789" y="2109995"/>
                  <a:pt x="4302136" y="2114689"/>
                </a:cubicBezTo>
                <a:cubicBezTo>
                  <a:pt x="4306830" y="2119383"/>
                  <a:pt x="4309178" y="2124077"/>
                  <a:pt x="4313872" y="2128771"/>
                </a:cubicBezTo>
                <a:cubicBezTo>
                  <a:pt x="4316218" y="2131118"/>
                  <a:pt x="4318566" y="2135812"/>
                  <a:pt x="4320913" y="2138159"/>
                </a:cubicBezTo>
                <a:cubicBezTo>
                  <a:pt x="4325607" y="2142853"/>
                  <a:pt x="4327954" y="2147548"/>
                  <a:pt x="4332648" y="2152242"/>
                </a:cubicBezTo>
                <a:cubicBezTo>
                  <a:pt x="4334995" y="2154589"/>
                  <a:pt x="4337342" y="2156936"/>
                  <a:pt x="4339689" y="2161630"/>
                </a:cubicBezTo>
                <a:cubicBezTo>
                  <a:pt x="4344383" y="2166324"/>
                  <a:pt x="4349077" y="2171018"/>
                  <a:pt x="4351424" y="2175712"/>
                </a:cubicBezTo>
                <a:cubicBezTo>
                  <a:pt x="4353771" y="2178059"/>
                  <a:pt x="4356118" y="2180406"/>
                  <a:pt x="4358465" y="2182753"/>
                </a:cubicBezTo>
                <a:cubicBezTo>
                  <a:pt x="4363159" y="2187447"/>
                  <a:pt x="4367854" y="2192142"/>
                  <a:pt x="4370201" y="2196836"/>
                </a:cubicBezTo>
                <a:cubicBezTo>
                  <a:pt x="4372548" y="2199183"/>
                  <a:pt x="4374895" y="2201530"/>
                  <a:pt x="4377242" y="2203877"/>
                </a:cubicBezTo>
                <a:cubicBezTo>
                  <a:pt x="4381936" y="2208571"/>
                  <a:pt x="4386630" y="2213265"/>
                  <a:pt x="4388977" y="2217959"/>
                </a:cubicBezTo>
                <a:cubicBezTo>
                  <a:pt x="4391324" y="2220306"/>
                  <a:pt x="4393671" y="2222653"/>
                  <a:pt x="4396018" y="2225000"/>
                </a:cubicBezTo>
                <a:cubicBezTo>
                  <a:pt x="4400712" y="2229694"/>
                  <a:pt x="4405406" y="2234388"/>
                  <a:pt x="4407753" y="2239082"/>
                </a:cubicBezTo>
                <a:cubicBezTo>
                  <a:pt x="4410100" y="2241429"/>
                  <a:pt x="4410100" y="2243776"/>
                  <a:pt x="4412447" y="2243776"/>
                </a:cubicBezTo>
                <a:cubicBezTo>
                  <a:pt x="4417141" y="2248470"/>
                  <a:pt x="4421835" y="2253165"/>
                  <a:pt x="4424183" y="2257859"/>
                </a:cubicBezTo>
                <a:cubicBezTo>
                  <a:pt x="4426530" y="2260206"/>
                  <a:pt x="4426530" y="2260206"/>
                  <a:pt x="4428877" y="2262553"/>
                </a:cubicBezTo>
                <a:cubicBezTo>
                  <a:pt x="4433571" y="2267247"/>
                  <a:pt x="4438265" y="2271941"/>
                  <a:pt x="4442959" y="2276635"/>
                </a:cubicBezTo>
                <a:cubicBezTo>
                  <a:pt x="4442959" y="2278982"/>
                  <a:pt x="4445306" y="2278982"/>
                  <a:pt x="4445306" y="2278982"/>
                </a:cubicBezTo>
                <a:cubicBezTo>
                  <a:pt x="4442959" y="2283676"/>
                  <a:pt x="4440612" y="2288370"/>
                  <a:pt x="4440612" y="2293064"/>
                </a:cubicBezTo>
                <a:cubicBezTo>
                  <a:pt x="4440612" y="2304800"/>
                  <a:pt x="4450000" y="2314188"/>
                  <a:pt x="4461736" y="2314188"/>
                </a:cubicBezTo>
                <a:cubicBezTo>
                  <a:pt x="4466430" y="2314188"/>
                  <a:pt x="4471124" y="2311841"/>
                  <a:pt x="4475818" y="2309494"/>
                </a:cubicBezTo>
                <a:cubicBezTo>
                  <a:pt x="4478165" y="2311841"/>
                  <a:pt x="4480512" y="2311841"/>
                  <a:pt x="4480512" y="2314188"/>
                </a:cubicBezTo>
                <a:cubicBezTo>
                  <a:pt x="4480512" y="2314188"/>
                  <a:pt x="4482859" y="2316535"/>
                  <a:pt x="4482859" y="2316535"/>
                </a:cubicBezTo>
                <a:cubicBezTo>
                  <a:pt x="4487553" y="2321229"/>
                  <a:pt x="4494594" y="2328270"/>
                  <a:pt x="4499288" y="2332964"/>
                </a:cubicBezTo>
                <a:cubicBezTo>
                  <a:pt x="4499288" y="2332964"/>
                  <a:pt x="4501635" y="2335311"/>
                  <a:pt x="4501635" y="2335311"/>
                </a:cubicBezTo>
                <a:cubicBezTo>
                  <a:pt x="4506329" y="2340005"/>
                  <a:pt x="4511023" y="2344700"/>
                  <a:pt x="4518065" y="2349394"/>
                </a:cubicBezTo>
                <a:cubicBezTo>
                  <a:pt x="4518065" y="2349394"/>
                  <a:pt x="4520412" y="2351741"/>
                  <a:pt x="4520412" y="2351741"/>
                </a:cubicBezTo>
                <a:cubicBezTo>
                  <a:pt x="4525106" y="2356435"/>
                  <a:pt x="4529800" y="2361129"/>
                  <a:pt x="4534494" y="2363476"/>
                </a:cubicBezTo>
                <a:cubicBezTo>
                  <a:pt x="4536841" y="2365823"/>
                  <a:pt x="4536841" y="2365823"/>
                  <a:pt x="4539188" y="2368170"/>
                </a:cubicBezTo>
                <a:cubicBezTo>
                  <a:pt x="4543882" y="2372864"/>
                  <a:pt x="4548576" y="2375211"/>
                  <a:pt x="4550923" y="2379905"/>
                </a:cubicBezTo>
                <a:cubicBezTo>
                  <a:pt x="4553270" y="2382252"/>
                  <a:pt x="4553270" y="2382252"/>
                  <a:pt x="4555617" y="2384599"/>
                </a:cubicBezTo>
                <a:cubicBezTo>
                  <a:pt x="4560311" y="2386946"/>
                  <a:pt x="4562658" y="2391640"/>
                  <a:pt x="4567353" y="2393987"/>
                </a:cubicBezTo>
                <a:cubicBezTo>
                  <a:pt x="4569699" y="2396334"/>
                  <a:pt x="4569699" y="2396334"/>
                  <a:pt x="4572047" y="2398681"/>
                </a:cubicBezTo>
                <a:cubicBezTo>
                  <a:pt x="4576741" y="2401028"/>
                  <a:pt x="4579088" y="2403376"/>
                  <a:pt x="4583782" y="2408070"/>
                </a:cubicBezTo>
                <a:cubicBezTo>
                  <a:pt x="4586129" y="2410417"/>
                  <a:pt x="4588476" y="2410417"/>
                  <a:pt x="4588476" y="2412764"/>
                </a:cubicBezTo>
                <a:cubicBezTo>
                  <a:pt x="4590823" y="2415111"/>
                  <a:pt x="4595517" y="2417458"/>
                  <a:pt x="4597864" y="2419805"/>
                </a:cubicBezTo>
                <a:cubicBezTo>
                  <a:pt x="4600211" y="2422152"/>
                  <a:pt x="4602558" y="2422152"/>
                  <a:pt x="4604905" y="2424499"/>
                </a:cubicBezTo>
                <a:cubicBezTo>
                  <a:pt x="4607252" y="2426846"/>
                  <a:pt x="4611946" y="2429193"/>
                  <a:pt x="4614294" y="2431540"/>
                </a:cubicBezTo>
                <a:cubicBezTo>
                  <a:pt x="4616640" y="2433887"/>
                  <a:pt x="4618988" y="2433887"/>
                  <a:pt x="4621334" y="2436234"/>
                </a:cubicBezTo>
                <a:cubicBezTo>
                  <a:pt x="4623682" y="2438581"/>
                  <a:pt x="4626029" y="2438581"/>
                  <a:pt x="4630723" y="2440928"/>
                </a:cubicBezTo>
                <a:cubicBezTo>
                  <a:pt x="4633070" y="2443275"/>
                  <a:pt x="4635417" y="2443275"/>
                  <a:pt x="4637764" y="2443275"/>
                </a:cubicBezTo>
                <a:cubicBezTo>
                  <a:pt x="4640111" y="2445622"/>
                  <a:pt x="4642458" y="2445622"/>
                  <a:pt x="4644805" y="2447969"/>
                </a:cubicBezTo>
                <a:cubicBezTo>
                  <a:pt x="4647152" y="2447969"/>
                  <a:pt x="4649499" y="2450317"/>
                  <a:pt x="4651846" y="2450317"/>
                </a:cubicBezTo>
                <a:cubicBezTo>
                  <a:pt x="4654193" y="2452664"/>
                  <a:pt x="4656540" y="2452664"/>
                  <a:pt x="4658887" y="2455011"/>
                </a:cubicBezTo>
                <a:cubicBezTo>
                  <a:pt x="4661234" y="2455011"/>
                  <a:pt x="4663581" y="2457358"/>
                  <a:pt x="4665929" y="2457358"/>
                </a:cubicBezTo>
                <a:cubicBezTo>
                  <a:pt x="4668275" y="2457358"/>
                  <a:pt x="4670623" y="2459705"/>
                  <a:pt x="4672970" y="2459705"/>
                </a:cubicBezTo>
                <a:cubicBezTo>
                  <a:pt x="4675317" y="2459705"/>
                  <a:pt x="4677664" y="2462052"/>
                  <a:pt x="4680011" y="2462052"/>
                </a:cubicBezTo>
                <a:cubicBezTo>
                  <a:pt x="4682358" y="2462052"/>
                  <a:pt x="4684705" y="2464399"/>
                  <a:pt x="4687052" y="2464399"/>
                </a:cubicBezTo>
                <a:cubicBezTo>
                  <a:pt x="4689399" y="2464399"/>
                  <a:pt x="4691746" y="2466746"/>
                  <a:pt x="4694093" y="2466746"/>
                </a:cubicBezTo>
                <a:cubicBezTo>
                  <a:pt x="4694093" y="2466746"/>
                  <a:pt x="4694093" y="2466746"/>
                  <a:pt x="4696440" y="2466746"/>
                </a:cubicBezTo>
                <a:cubicBezTo>
                  <a:pt x="4696440" y="2469093"/>
                  <a:pt x="4696440" y="2469093"/>
                  <a:pt x="4696440" y="2471440"/>
                </a:cubicBezTo>
                <a:cubicBezTo>
                  <a:pt x="4696440" y="2471440"/>
                  <a:pt x="4696440" y="2471440"/>
                  <a:pt x="4696440" y="2471440"/>
                </a:cubicBezTo>
                <a:cubicBezTo>
                  <a:pt x="4694093" y="2473787"/>
                  <a:pt x="4691746" y="2476134"/>
                  <a:pt x="4691746" y="2478481"/>
                </a:cubicBezTo>
                <a:lnTo>
                  <a:pt x="4684705" y="2480828"/>
                </a:lnTo>
                <a:cubicBezTo>
                  <a:pt x="4677664" y="2483175"/>
                  <a:pt x="4668275" y="2485522"/>
                  <a:pt x="4661234" y="2490216"/>
                </a:cubicBezTo>
                <a:cubicBezTo>
                  <a:pt x="4647152" y="2494910"/>
                  <a:pt x="4635417" y="2499605"/>
                  <a:pt x="4621334" y="2504299"/>
                </a:cubicBezTo>
                <a:cubicBezTo>
                  <a:pt x="4618988" y="2497258"/>
                  <a:pt x="4611946" y="2492563"/>
                  <a:pt x="4602558" y="2492563"/>
                </a:cubicBezTo>
                <a:cubicBezTo>
                  <a:pt x="4595517" y="2492563"/>
                  <a:pt x="4590823" y="2494910"/>
                  <a:pt x="4586129" y="2499605"/>
                </a:cubicBezTo>
                <a:cubicBezTo>
                  <a:pt x="4572047" y="2487869"/>
                  <a:pt x="4555617" y="2478481"/>
                  <a:pt x="4541535" y="2464399"/>
                </a:cubicBezTo>
                <a:cubicBezTo>
                  <a:pt x="4539188" y="2462052"/>
                  <a:pt x="4536841" y="2459705"/>
                  <a:pt x="4534494" y="2457358"/>
                </a:cubicBezTo>
                <a:cubicBezTo>
                  <a:pt x="4527453" y="2450317"/>
                  <a:pt x="4520412" y="2443275"/>
                  <a:pt x="4511023" y="2436234"/>
                </a:cubicBezTo>
                <a:cubicBezTo>
                  <a:pt x="4508676" y="2433887"/>
                  <a:pt x="4503982" y="2429193"/>
                  <a:pt x="4501635" y="2426846"/>
                </a:cubicBezTo>
                <a:cubicBezTo>
                  <a:pt x="4494594" y="2419805"/>
                  <a:pt x="4487553" y="2412764"/>
                  <a:pt x="4480512" y="2405723"/>
                </a:cubicBezTo>
                <a:cubicBezTo>
                  <a:pt x="4475818" y="2401028"/>
                  <a:pt x="4473471" y="2398681"/>
                  <a:pt x="4468776" y="2393987"/>
                </a:cubicBezTo>
                <a:cubicBezTo>
                  <a:pt x="4461736" y="2386946"/>
                  <a:pt x="4457041" y="2379905"/>
                  <a:pt x="4450000" y="2372864"/>
                </a:cubicBezTo>
                <a:cubicBezTo>
                  <a:pt x="4445306" y="2368170"/>
                  <a:pt x="4442959" y="2363476"/>
                  <a:pt x="4438265" y="2358782"/>
                </a:cubicBezTo>
                <a:cubicBezTo>
                  <a:pt x="4431224" y="2351741"/>
                  <a:pt x="4426530" y="2344700"/>
                  <a:pt x="4419489" y="2337658"/>
                </a:cubicBezTo>
                <a:cubicBezTo>
                  <a:pt x="4414795" y="2332964"/>
                  <a:pt x="4412447" y="2328270"/>
                  <a:pt x="4407753" y="2323576"/>
                </a:cubicBezTo>
                <a:cubicBezTo>
                  <a:pt x="4403059" y="2316535"/>
                  <a:pt x="4396018" y="2309494"/>
                  <a:pt x="4391324" y="2302453"/>
                </a:cubicBezTo>
                <a:cubicBezTo>
                  <a:pt x="4386630" y="2297759"/>
                  <a:pt x="4384283" y="2290717"/>
                  <a:pt x="4379589" y="2286023"/>
                </a:cubicBezTo>
                <a:cubicBezTo>
                  <a:pt x="4374895" y="2278982"/>
                  <a:pt x="4367854" y="2271941"/>
                  <a:pt x="4363159" y="2262553"/>
                </a:cubicBezTo>
                <a:cubicBezTo>
                  <a:pt x="4358465" y="2257859"/>
                  <a:pt x="4353771" y="2250818"/>
                  <a:pt x="4351424" y="2243776"/>
                </a:cubicBezTo>
                <a:cubicBezTo>
                  <a:pt x="4346730" y="2236735"/>
                  <a:pt x="4339689" y="2229694"/>
                  <a:pt x="4334995" y="2220306"/>
                </a:cubicBezTo>
                <a:cubicBezTo>
                  <a:pt x="4330301" y="2213265"/>
                  <a:pt x="4325607" y="2208571"/>
                  <a:pt x="4323260" y="2201530"/>
                </a:cubicBezTo>
                <a:cubicBezTo>
                  <a:pt x="4318566" y="2194489"/>
                  <a:pt x="4311524" y="2185100"/>
                  <a:pt x="4306830" y="2178059"/>
                </a:cubicBezTo>
                <a:cubicBezTo>
                  <a:pt x="4302136" y="2171018"/>
                  <a:pt x="4297442" y="2163977"/>
                  <a:pt x="4292748" y="2156936"/>
                </a:cubicBezTo>
                <a:cubicBezTo>
                  <a:pt x="4288054" y="2149895"/>
                  <a:pt x="4283360" y="2140506"/>
                  <a:pt x="4276319" y="2133465"/>
                </a:cubicBezTo>
                <a:cubicBezTo>
                  <a:pt x="4271625" y="2126424"/>
                  <a:pt x="4266931" y="2119383"/>
                  <a:pt x="4262237" y="2112342"/>
                </a:cubicBezTo>
                <a:cubicBezTo>
                  <a:pt x="4257542" y="2105301"/>
                  <a:pt x="4252848" y="2095912"/>
                  <a:pt x="4245807" y="2088871"/>
                </a:cubicBezTo>
                <a:cubicBezTo>
                  <a:pt x="4241113" y="2081830"/>
                  <a:pt x="4236419" y="2074789"/>
                  <a:pt x="4231725" y="2067748"/>
                </a:cubicBezTo>
                <a:cubicBezTo>
                  <a:pt x="4227031" y="2058360"/>
                  <a:pt x="4222337" y="2051319"/>
                  <a:pt x="4215296" y="2041930"/>
                </a:cubicBezTo>
                <a:cubicBezTo>
                  <a:pt x="4210601" y="2034889"/>
                  <a:pt x="4205907" y="2027848"/>
                  <a:pt x="4201213" y="2018460"/>
                </a:cubicBezTo>
                <a:cubicBezTo>
                  <a:pt x="4196519" y="2011419"/>
                  <a:pt x="4191825" y="2002031"/>
                  <a:pt x="4187131" y="1994990"/>
                </a:cubicBezTo>
                <a:cubicBezTo>
                  <a:pt x="4182437" y="1987948"/>
                  <a:pt x="4177743" y="1978560"/>
                  <a:pt x="4173049" y="1971519"/>
                </a:cubicBezTo>
                <a:cubicBezTo>
                  <a:pt x="4168355" y="1962131"/>
                  <a:pt x="4163660" y="1955090"/>
                  <a:pt x="4158966" y="1945702"/>
                </a:cubicBezTo>
                <a:cubicBezTo>
                  <a:pt x="4154272" y="1938660"/>
                  <a:pt x="4149578" y="1929272"/>
                  <a:pt x="4144884" y="1922231"/>
                </a:cubicBezTo>
                <a:cubicBezTo>
                  <a:pt x="4142537" y="1917537"/>
                  <a:pt x="4140190" y="1912843"/>
                  <a:pt x="4137843" y="1908149"/>
                </a:cubicBezTo>
                <a:cubicBezTo>
                  <a:pt x="4137843" y="1908149"/>
                  <a:pt x="4137843" y="1908149"/>
                  <a:pt x="4137843" y="1908149"/>
                </a:cubicBezTo>
                <a:cubicBezTo>
                  <a:pt x="4142537" y="1912843"/>
                  <a:pt x="4144884" y="1917537"/>
                  <a:pt x="4149578" y="1922231"/>
                </a:cubicBezTo>
                <a:cubicBezTo>
                  <a:pt x="4151925" y="1919884"/>
                  <a:pt x="4154272" y="1922231"/>
                  <a:pt x="4154272" y="1924578"/>
                </a:cubicBezTo>
                <a:close/>
                <a:moveTo>
                  <a:pt x="4724605" y="2499605"/>
                </a:moveTo>
                <a:cubicBezTo>
                  <a:pt x="4724605" y="2499605"/>
                  <a:pt x="4726952" y="2501952"/>
                  <a:pt x="4726952" y="2501952"/>
                </a:cubicBezTo>
                <a:cubicBezTo>
                  <a:pt x="4729299" y="2504299"/>
                  <a:pt x="4729299" y="2504299"/>
                  <a:pt x="4731646" y="2506646"/>
                </a:cubicBezTo>
                <a:cubicBezTo>
                  <a:pt x="4731646" y="2506646"/>
                  <a:pt x="4733993" y="2508993"/>
                  <a:pt x="4733993" y="2508993"/>
                </a:cubicBezTo>
                <a:cubicBezTo>
                  <a:pt x="4736340" y="2508993"/>
                  <a:pt x="4736340" y="2511340"/>
                  <a:pt x="4738687" y="2511340"/>
                </a:cubicBezTo>
                <a:cubicBezTo>
                  <a:pt x="4738687" y="2511340"/>
                  <a:pt x="4741034" y="2513687"/>
                  <a:pt x="4741034" y="2513687"/>
                </a:cubicBezTo>
                <a:cubicBezTo>
                  <a:pt x="4743381" y="2513687"/>
                  <a:pt x="4743381" y="2516034"/>
                  <a:pt x="4745728" y="2516034"/>
                </a:cubicBezTo>
                <a:cubicBezTo>
                  <a:pt x="4745728" y="2516034"/>
                  <a:pt x="4748075" y="2516034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18381"/>
                  <a:pt x="4748075" y="2518381"/>
                  <a:pt x="4748075" y="2518381"/>
                </a:cubicBezTo>
                <a:cubicBezTo>
                  <a:pt x="4748075" y="2523075"/>
                  <a:pt x="4750422" y="2527769"/>
                  <a:pt x="4752769" y="2530116"/>
                </a:cubicBezTo>
                <a:cubicBezTo>
                  <a:pt x="4750422" y="2532463"/>
                  <a:pt x="4748075" y="2532463"/>
                  <a:pt x="4745728" y="2534810"/>
                </a:cubicBezTo>
                <a:cubicBezTo>
                  <a:pt x="4743381" y="2534810"/>
                  <a:pt x="4741034" y="2537157"/>
                  <a:pt x="4738687" y="2537157"/>
                </a:cubicBezTo>
                <a:cubicBezTo>
                  <a:pt x="4733993" y="2539504"/>
                  <a:pt x="4731646" y="2539504"/>
                  <a:pt x="4726952" y="2539504"/>
                </a:cubicBezTo>
                <a:cubicBezTo>
                  <a:pt x="4724605" y="2539504"/>
                  <a:pt x="4722257" y="2541851"/>
                  <a:pt x="4719911" y="2541851"/>
                </a:cubicBezTo>
                <a:cubicBezTo>
                  <a:pt x="4712869" y="2541851"/>
                  <a:pt x="4708175" y="2544198"/>
                  <a:pt x="4701134" y="2544198"/>
                </a:cubicBezTo>
                <a:cubicBezTo>
                  <a:pt x="4701134" y="2544198"/>
                  <a:pt x="4701134" y="2544198"/>
                  <a:pt x="4701134" y="2544198"/>
                </a:cubicBezTo>
                <a:cubicBezTo>
                  <a:pt x="4696440" y="2544198"/>
                  <a:pt x="4691746" y="2544198"/>
                  <a:pt x="4687052" y="2544198"/>
                </a:cubicBezTo>
                <a:cubicBezTo>
                  <a:pt x="4684705" y="2544198"/>
                  <a:pt x="4684705" y="2544198"/>
                  <a:pt x="4682358" y="2544198"/>
                </a:cubicBezTo>
                <a:cubicBezTo>
                  <a:pt x="4680011" y="2544198"/>
                  <a:pt x="4675317" y="2544198"/>
                  <a:pt x="4672970" y="2541851"/>
                </a:cubicBezTo>
                <a:cubicBezTo>
                  <a:pt x="4670623" y="2541851"/>
                  <a:pt x="4670623" y="2541851"/>
                  <a:pt x="4668275" y="2539504"/>
                </a:cubicBezTo>
                <a:cubicBezTo>
                  <a:pt x="4665929" y="2539504"/>
                  <a:pt x="4663581" y="2537157"/>
                  <a:pt x="4658887" y="2537157"/>
                </a:cubicBezTo>
                <a:cubicBezTo>
                  <a:pt x="4656540" y="2537157"/>
                  <a:pt x="4654193" y="2534810"/>
                  <a:pt x="4654193" y="2534810"/>
                </a:cubicBezTo>
                <a:cubicBezTo>
                  <a:pt x="4651846" y="2534810"/>
                  <a:pt x="4649499" y="2532463"/>
                  <a:pt x="4647152" y="2532463"/>
                </a:cubicBezTo>
                <a:cubicBezTo>
                  <a:pt x="4644805" y="2532463"/>
                  <a:pt x="4642458" y="2530116"/>
                  <a:pt x="4640111" y="2530116"/>
                </a:cubicBezTo>
                <a:cubicBezTo>
                  <a:pt x="4637764" y="2530116"/>
                  <a:pt x="4635417" y="2527769"/>
                  <a:pt x="4633070" y="2527769"/>
                </a:cubicBezTo>
                <a:cubicBezTo>
                  <a:pt x="4630723" y="2527769"/>
                  <a:pt x="4628376" y="2525422"/>
                  <a:pt x="4626029" y="2525422"/>
                </a:cubicBezTo>
                <a:cubicBezTo>
                  <a:pt x="4623682" y="2523075"/>
                  <a:pt x="4621334" y="2523075"/>
                  <a:pt x="4618988" y="2520728"/>
                </a:cubicBezTo>
                <a:cubicBezTo>
                  <a:pt x="4616640" y="2518381"/>
                  <a:pt x="4614294" y="2518381"/>
                  <a:pt x="4611946" y="2516034"/>
                </a:cubicBezTo>
                <a:cubicBezTo>
                  <a:pt x="4609599" y="2516034"/>
                  <a:pt x="4609599" y="2513687"/>
                  <a:pt x="4607252" y="2513687"/>
                </a:cubicBezTo>
                <a:cubicBezTo>
                  <a:pt x="4609599" y="2511340"/>
                  <a:pt x="4611946" y="2506646"/>
                  <a:pt x="4611946" y="2501952"/>
                </a:cubicBezTo>
                <a:cubicBezTo>
                  <a:pt x="4611946" y="2501952"/>
                  <a:pt x="4611946" y="2499605"/>
                  <a:pt x="4611946" y="2499605"/>
                </a:cubicBezTo>
                <a:cubicBezTo>
                  <a:pt x="4616640" y="2499605"/>
                  <a:pt x="4618988" y="2497258"/>
                  <a:pt x="4623682" y="2497258"/>
                </a:cubicBezTo>
                <a:cubicBezTo>
                  <a:pt x="4630723" y="2494910"/>
                  <a:pt x="4637764" y="2494910"/>
                  <a:pt x="4644805" y="2492563"/>
                </a:cubicBezTo>
                <a:cubicBezTo>
                  <a:pt x="4647152" y="2492563"/>
                  <a:pt x="4649499" y="2492563"/>
                  <a:pt x="4651846" y="2490216"/>
                </a:cubicBezTo>
                <a:cubicBezTo>
                  <a:pt x="4663581" y="2487869"/>
                  <a:pt x="4672970" y="2485522"/>
                  <a:pt x="4684705" y="2480828"/>
                </a:cubicBezTo>
                <a:cubicBezTo>
                  <a:pt x="4687052" y="2487869"/>
                  <a:pt x="4694093" y="2494910"/>
                  <a:pt x="4703481" y="2494910"/>
                </a:cubicBezTo>
                <a:cubicBezTo>
                  <a:pt x="4708175" y="2494910"/>
                  <a:pt x="4710522" y="2492563"/>
                  <a:pt x="4715216" y="2490216"/>
                </a:cubicBezTo>
                <a:cubicBezTo>
                  <a:pt x="4715216" y="2490216"/>
                  <a:pt x="4717563" y="2492563"/>
                  <a:pt x="4717563" y="2492563"/>
                </a:cubicBezTo>
                <a:cubicBezTo>
                  <a:pt x="4722257" y="2497258"/>
                  <a:pt x="4722257" y="2499605"/>
                  <a:pt x="4724605" y="2499605"/>
                </a:cubicBezTo>
                <a:close/>
                <a:moveTo>
                  <a:pt x="4804404" y="2600527"/>
                </a:moveTo>
                <a:cubicBezTo>
                  <a:pt x="4802057" y="2614610"/>
                  <a:pt x="4799710" y="2628692"/>
                  <a:pt x="4797363" y="2642774"/>
                </a:cubicBezTo>
                <a:cubicBezTo>
                  <a:pt x="4795016" y="2652163"/>
                  <a:pt x="4795016" y="2661551"/>
                  <a:pt x="4792669" y="2670939"/>
                </a:cubicBezTo>
                <a:cubicBezTo>
                  <a:pt x="4790322" y="2685021"/>
                  <a:pt x="4787975" y="2699103"/>
                  <a:pt x="4783281" y="2715533"/>
                </a:cubicBezTo>
                <a:cubicBezTo>
                  <a:pt x="4780934" y="2722574"/>
                  <a:pt x="4780934" y="2731962"/>
                  <a:pt x="4778587" y="2739003"/>
                </a:cubicBezTo>
                <a:cubicBezTo>
                  <a:pt x="4773892" y="2757780"/>
                  <a:pt x="4769198" y="2774209"/>
                  <a:pt x="4764504" y="2790638"/>
                </a:cubicBezTo>
                <a:cubicBezTo>
                  <a:pt x="4764504" y="2795332"/>
                  <a:pt x="4762157" y="2800026"/>
                  <a:pt x="4762157" y="2802374"/>
                </a:cubicBezTo>
                <a:cubicBezTo>
                  <a:pt x="4755116" y="2823497"/>
                  <a:pt x="4748075" y="2844620"/>
                  <a:pt x="4741034" y="2863397"/>
                </a:cubicBezTo>
                <a:cubicBezTo>
                  <a:pt x="4738687" y="2868091"/>
                  <a:pt x="4736340" y="2872785"/>
                  <a:pt x="4733993" y="2879826"/>
                </a:cubicBezTo>
                <a:cubicBezTo>
                  <a:pt x="4729299" y="2893908"/>
                  <a:pt x="4722257" y="2907991"/>
                  <a:pt x="4717563" y="2922073"/>
                </a:cubicBezTo>
                <a:cubicBezTo>
                  <a:pt x="4715216" y="2929114"/>
                  <a:pt x="4710522" y="2936155"/>
                  <a:pt x="4705828" y="2943196"/>
                </a:cubicBezTo>
                <a:cubicBezTo>
                  <a:pt x="4703481" y="2947890"/>
                  <a:pt x="4701134" y="2954932"/>
                  <a:pt x="4698787" y="2959626"/>
                </a:cubicBezTo>
                <a:cubicBezTo>
                  <a:pt x="4696440" y="2959626"/>
                  <a:pt x="4696440" y="2959626"/>
                  <a:pt x="4694093" y="2959626"/>
                </a:cubicBezTo>
                <a:cubicBezTo>
                  <a:pt x="4694093" y="2954932"/>
                  <a:pt x="4696440" y="2950237"/>
                  <a:pt x="4696440" y="2945543"/>
                </a:cubicBezTo>
                <a:cubicBezTo>
                  <a:pt x="4696440" y="2945543"/>
                  <a:pt x="4696440" y="2943196"/>
                  <a:pt x="4696440" y="2943196"/>
                </a:cubicBezTo>
                <a:cubicBezTo>
                  <a:pt x="4698787" y="2933808"/>
                  <a:pt x="4698787" y="2924420"/>
                  <a:pt x="4701134" y="2917379"/>
                </a:cubicBezTo>
                <a:cubicBezTo>
                  <a:pt x="4701134" y="2915032"/>
                  <a:pt x="4701134" y="2910338"/>
                  <a:pt x="4703481" y="2907991"/>
                </a:cubicBezTo>
                <a:cubicBezTo>
                  <a:pt x="4705828" y="2900949"/>
                  <a:pt x="4705828" y="2893908"/>
                  <a:pt x="4705828" y="2886867"/>
                </a:cubicBezTo>
                <a:cubicBezTo>
                  <a:pt x="4705828" y="2882173"/>
                  <a:pt x="4708175" y="2877479"/>
                  <a:pt x="4708175" y="2872785"/>
                </a:cubicBezTo>
                <a:cubicBezTo>
                  <a:pt x="4708175" y="2868091"/>
                  <a:pt x="4710522" y="2861050"/>
                  <a:pt x="4710522" y="2856356"/>
                </a:cubicBezTo>
                <a:cubicBezTo>
                  <a:pt x="4710522" y="2849314"/>
                  <a:pt x="4712869" y="2844620"/>
                  <a:pt x="4712869" y="2837579"/>
                </a:cubicBezTo>
                <a:cubicBezTo>
                  <a:pt x="4712869" y="2832885"/>
                  <a:pt x="4715216" y="2828191"/>
                  <a:pt x="4715216" y="2823497"/>
                </a:cubicBezTo>
                <a:cubicBezTo>
                  <a:pt x="4717563" y="2816456"/>
                  <a:pt x="4717563" y="2809415"/>
                  <a:pt x="4719911" y="2802374"/>
                </a:cubicBezTo>
                <a:cubicBezTo>
                  <a:pt x="4719911" y="2800026"/>
                  <a:pt x="4719911" y="2795332"/>
                  <a:pt x="4722257" y="2792985"/>
                </a:cubicBezTo>
                <a:cubicBezTo>
                  <a:pt x="4724605" y="2785944"/>
                  <a:pt x="4724605" y="2776556"/>
                  <a:pt x="4726952" y="2769515"/>
                </a:cubicBezTo>
                <a:cubicBezTo>
                  <a:pt x="4726952" y="2767168"/>
                  <a:pt x="4726952" y="2764821"/>
                  <a:pt x="4729299" y="2762474"/>
                </a:cubicBezTo>
                <a:cubicBezTo>
                  <a:pt x="4731646" y="2753085"/>
                  <a:pt x="4731646" y="2746044"/>
                  <a:pt x="4733993" y="2736656"/>
                </a:cubicBezTo>
                <a:cubicBezTo>
                  <a:pt x="4733993" y="2734309"/>
                  <a:pt x="4733993" y="2731962"/>
                  <a:pt x="4736340" y="2729615"/>
                </a:cubicBezTo>
                <a:cubicBezTo>
                  <a:pt x="4738687" y="2720227"/>
                  <a:pt x="4738687" y="2713186"/>
                  <a:pt x="4741034" y="2703798"/>
                </a:cubicBezTo>
                <a:cubicBezTo>
                  <a:pt x="4741034" y="2703798"/>
                  <a:pt x="4741034" y="2703798"/>
                  <a:pt x="4741034" y="2701451"/>
                </a:cubicBezTo>
                <a:cubicBezTo>
                  <a:pt x="4750422" y="2652163"/>
                  <a:pt x="4759810" y="2605222"/>
                  <a:pt x="4771546" y="2562975"/>
                </a:cubicBezTo>
                <a:cubicBezTo>
                  <a:pt x="4771546" y="2560628"/>
                  <a:pt x="4773892" y="2555934"/>
                  <a:pt x="4773892" y="2553587"/>
                </a:cubicBezTo>
                <a:cubicBezTo>
                  <a:pt x="4776240" y="2548892"/>
                  <a:pt x="4776240" y="2544198"/>
                  <a:pt x="4778587" y="2539504"/>
                </a:cubicBezTo>
                <a:cubicBezTo>
                  <a:pt x="4778587" y="2537157"/>
                  <a:pt x="4778587" y="2537157"/>
                  <a:pt x="4780934" y="2534810"/>
                </a:cubicBezTo>
                <a:cubicBezTo>
                  <a:pt x="4787975" y="2532463"/>
                  <a:pt x="4792669" y="2525422"/>
                  <a:pt x="4792669" y="2516034"/>
                </a:cubicBezTo>
                <a:cubicBezTo>
                  <a:pt x="4792669" y="2511340"/>
                  <a:pt x="4790322" y="2508993"/>
                  <a:pt x="4787975" y="2504299"/>
                </a:cubicBezTo>
                <a:cubicBezTo>
                  <a:pt x="4787975" y="2501952"/>
                  <a:pt x="4787975" y="2499605"/>
                  <a:pt x="4790322" y="2499605"/>
                </a:cubicBezTo>
                <a:cubicBezTo>
                  <a:pt x="4790322" y="2497258"/>
                  <a:pt x="4792669" y="2494910"/>
                  <a:pt x="4792669" y="2492563"/>
                </a:cubicBezTo>
                <a:cubicBezTo>
                  <a:pt x="4795016" y="2492563"/>
                  <a:pt x="4795016" y="2492563"/>
                  <a:pt x="4797363" y="2492563"/>
                </a:cubicBezTo>
                <a:cubicBezTo>
                  <a:pt x="4804404" y="2492563"/>
                  <a:pt x="4811445" y="2487869"/>
                  <a:pt x="4813793" y="2483175"/>
                </a:cubicBezTo>
                <a:cubicBezTo>
                  <a:pt x="4813793" y="2485522"/>
                  <a:pt x="4813793" y="2487869"/>
                  <a:pt x="4813793" y="2492563"/>
                </a:cubicBezTo>
                <a:cubicBezTo>
                  <a:pt x="4813793" y="2501952"/>
                  <a:pt x="4813793" y="2511340"/>
                  <a:pt x="4811445" y="2520728"/>
                </a:cubicBezTo>
                <a:cubicBezTo>
                  <a:pt x="4804404" y="2523075"/>
                  <a:pt x="4799710" y="2530116"/>
                  <a:pt x="4799710" y="2539504"/>
                </a:cubicBezTo>
                <a:cubicBezTo>
                  <a:pt x="4799710" y="2546545"/>
                  <a:pt x="4802057" y="2551240"/>
                  <a:pt x="4806751" y="2555934"/>
                </a:cubicBezTo>
                <a:cubicBezTo>
                  <a:pt x="4806751" y="2560628"/>
                  <a:pt x="4806751" y="2562975"/>
                  <a:pt x="4804404" y="2567669"/>
                </a:cubicBezTo>
                <a:cubicBezTo>
                  <a:pt x="4806751" y="2579404"/>
                  <a:pt x="4806751" y="2591139"/>
                  <a:pt x="4804404" y="2600527"/>
                </a:cubicBezTo>
                <a:close/>
                <a:moveTo>
                  <a:pt x="4665929" y="3051160"/>
                </a:moveTo>
                <a:cubicBezTo>
                  <a:pt x="4663581" y="3060549"/>
                  <a:pt x="4658887" y="3069937"/>
                  <a:pt x="4656540" y="3076978"/>
                </a:cubicBezTo>
                <a:cubicBezTo>
                  <a:pt x="4654193" y="3076978"/>
                  <a:pt x="4651846" y="3076978"/>
                  <a:pt x="4649499" y="3076978"/>
                </a:cubicBezTo>
                <a:cubicBezTo>
                  <a:pt x="4649499" y="3076978"/>
                  <a:pt x="4649499" y="3076978"/>
                  <a:pt x="4647152" y="3076978"/>
                </a:cubicBezTo>
                <a:cubicBezTo>
                  <a:pt x="4647152" y="3074631"/>
                  <a:pt x="4647152" y="3072284"/>
                  <a:pt x="4647152" y="3069937"/>
                </a:cubicBezTo>
                <a:cubicBezTo>
                  <a:pt x="4647152" y="3065243"/>
                  <a:pt x="4647152" y="3060549"/>
                  <a:pt x="4647152" y="3058201"/>
                </a:cubicBezTo>
                <a:cubicBezTo>
                  <a:pt x="4647152" y="3053507"/>
                  <a:pt x="4647152" y="3048813"/>
                  <a:pt x="4644805" y="3044119"/>
                </a:cubicBezTo>
                <a:cubicBezTo>
                  <a:pt x="4644805" y="3041772"/>
                  <a:pt x="4644805" y="3039425"/>
                  <a:pt x="4644805" y="3037078"/>
                </a:cubicBezTo>
                <a:cubicBezTo>
                  <a:pt x="4644805" y="3027690"/>
                  <a:pt x="4642458" y="3015955"/>
                  <a:pt x="4642458" y="3004220"/>
                </a:cubicBezTo>
                <a:cubicBezTo>
                  <a:pt x="4651846" y="3004220"/>
                  <a:pt x="4658887" y="2997178"/>
                  <a:pt x="4658887" y="2987790"/>
                </a:cubicBezTo>
                <a:cubicBezTo>
                  <a:pt x="4658887" y="2987790"/>
                  <a:pt x="4661234" y="2987790"/>
                  <a:pt x="4661234" y="2987790"/>
                </a:cubicBezTo>
                <a:cubicBezTo>
                  <a:pt x="4661234" y="2987790"/>
                  <a:pt x="4661234" y="2987790"/>
                  <a:pt x="4663581" y="2987790"/>
                </a:cubicBezTo>
                <a:cubicBezTo>
                  <a:pt x="4665929" y="2987790"/>
                  <a:pt x="4668275" y="2987790"/>
                  <a:pt x="4670623" y="2987790"/>
                </a:cubicBezTo>
                <a:cubicBezTo>
                  <a:pt x="4672970" y="2992484"/>
                  <a:pt x="4677664" y="2997178"/>
                  <a:pt x="4682358" y="2999525"/>
                </a:cubicBezTo>
                <a:cubicBezTo>
                  <a:pt x="4677664" y="3013608"/>
                  <a:pt x="4672970" y="3025343"/>
                  <a:pt x="4668275" y="3039425"/>
                </a:cubicBezTo>
                <a:cubicBezTo>
                  <a:pt x="4670623" y="3041772"/>
                  <a:pt x="4668275" y="3046466"/>
                  <a:pt x="4665929" y="3051160"/>
                </a:cubicBezTo>
                <a:close/>
                <a:moveTo>
                  <a:pt x="4595517" y="3243618"/>
                </a:moveTo>
                <a:cubicBezTo>
                  <a:pt x="4593170" y="3248312"/>
                  <a:pt x="4590823" y="3253006"/>
                  <a:pt x="4590823" y="3257700"/>
                </a:cubicBezTo>
                <a:cubicBezTo>
                  <a:pt x="4576741" y="3292906"/>
                  <a:pt x="4565005" y="3325765"/>
                  <a:pt x="4550923" y="3358623"/>
                </a:cubicBezTo>
                <a:cubicBezTo>
                  <a:pt x="4548576" y="3363318"/>
                  <a:pt x="4546229" y="3368012"/>
                  <a:pt x="4543882" y="3372706"/>
                </a:cubicBezTo>
                <a:cubicBezTo>
                  <a:pt x="4529800" y="3405564"/>
                  <a:pt x="4515717" y="3438423"/>
                  <a:pt x="4501635" y="3471282"/>
                </a:cubicBezTo>
                <a:cubicBezTo>
                  <a:pt x="4499288" y="3475976"/>
                  <a:pt x="4496941" y="3480670"/>
                  <a:pt x="4496941" y="3485364"/>
                </a:cubicBezTo>
                <a:cubicBezTo>
                  <a:pt x="4482859" y="3518223"/>
                  <a:pt x="4466430" y="3551081"/>
                  <a:pt x="4450000" y="3581593"/>
                </a:cubicBezTo>
                <a:cubicBezTo>
                  <a:pt x="4447653" y="3586287"/>
                  <a:pt x="4445306" y="3588634"/>
                  <a:pt x="4445306" y="3593328"/>
                </a:cubicBezTo>
                <a:cubicBezTo>
                  <a:pt x="4435918" y="3614451"/>
                  <a:pt x="4424183" y="3633228"/>
                  <a:pt x="4414795" y="3652004"/>
                </a:cubicBezTo>
                <a:cubicBezTo>
                  <a:pt x="4374895" y="3689557"/>
                  <a:pt x="4334995" y="3724763"/>
                  <a:pt x="4290401" y="3757621"/>
                </a:cubicBezTo>
                <a:cubicBezTo>
                  <a:pt x="4292748" y="3752927"/>
                  <a:pt x="4297442" y="3748233"/>
                  <a:pt x="4299789" y="3743539"/>
                </a:cubicBezTo>
                <a:cubicBezTo>
                  <a:pt x="4313872" y="3724763"/>
                  <a:pt x="4327954" y="3705986"/>
                  <a:pt x="4339689" y="3684863"/>
                </a:cubicBezTo>
                <a:cubicBezTo>
                  <a:pt x="4349077" y="3673128"/>
                  <a:pt x="4356118" y="3659045"/>
                  <a:pt x="4365507" y="3647310"/>
                </a:cubicBezTo>
                <a:cubicBezTo>
                  <a:pt x="4377242" y="3628534"/>
                  <a:pt x="4388977" y="3612105"/>
                  <a:pt x="4400712" y="3593328"/>
                </a:cubicBezTo>
                <a:cubicBezTo>
                  <a:pt x="4410100" y="3579246"/>
                  <a:pt x="4417141" y="3565164"/>
                  <a:pt x="4426530" y="3551081"/>
                </a:cubicBezTo>
                <a:cubicBezTo>
                  <a:pt x="4435918" y="3534652"/>
                  <a:pt x="4447653" y="3515876"/>
                  <a:pt x="4457041" y="3499446"/>
                </a:cubicBezTo>
                <a:cubicBezTo>
                  <a:pt x="4464082" y="3485364"/>
                  <a:pt x="4473471" y="3471282"/>
                  <a:pt x="4480512" y="3457199"/>
                </a:cubicBezTo>
                <a:cubicBezTo>
                  <a:pt x="4489900" y="3440770"/>
                  <a:pt x="4499288" y="3421994"/>
                  <a:pt x="4508676" y="3405564"/>
                </a:cubicBezTo>
                <a:cubicBezTo>
                  <a:pt x="4515717" y="3391482"/>
                  <a:pt x="4522759" y="3375053"/>
                  <a:pt x="4532147" y="3360971"/>
                </a:cubicBezTo>
                <a:cubicBezTo>
                  <a:pt x="4541535" y="3342194"/>
                  <a:pt x="4550923" y="3325765"/>
                  <a:pt x="4557964" y="3306989"/>
                </a:cubicBezTo>
                <a:cubicBezTo>
                  <a:pt x="4565005" y="3292906"/>
                  <a:pt x="4572047" y="3276477"/>
                  <a:pt x="4579088" y="3262394"/>
                </a:cubicBezTo>
                <a:cubicBezTo>
                  <a:pt x="4586129" y="3243618"/>
                  <a:pt x="4595517" y="3227189"/>
                  <a:pt x="4602558" y="3208413"/>
                </a:cubicBezTo>
                <a:cubicBezTo>
                  <a:pt x="4609599" y="3191983"/>
                  <a:pt x="4616640" y="3177901"/>
                  <a:pt x="4621334" y="3161472"/>
                </a:cubicBezTo>
                <a:cubicBezTo>
                  <a:pt x="4626029" y="3149737"/>
                  <a:pt x="4630723" y="3138001"/>
                  <a:pt x="4635417" y="3128613"/>
                </a:cubicBezTo>
                <a:cubicBezTo>
                  <a:pt x="4635417" y="3130960"/>
                  <a:pt x="4635417" y="3130960"/>
                  <a:pt x="4633070" y="3133307"/>
                </a:cubicBezTo>
                <a:cubicBezTo>
                  <a:pt x="4623682" y="3175554"/>
                  <a:pt x="4609599" y="3210759"/>
                  <a:pt x="4595517" y="3243618"/>
                </a:cubicBezTo>
                <a:close/>
                <a:moveTo>
                  <a:pt x="4494594" y="3590981"/>
                </a:moveTo>
                <a:cubicBezTo>
                  <a:pt x="4506329" y="3590981"/>
                  <a:pt x="4515717" y="3581593"/>
                  <a:pt x="4515717" y="3569858"/>
                </a:cubicBezTo>
                <a:cubicBezTo>
                  <a:pt x="4515717" y="3562816"/>
                  <a:pt x="4513371" y="3558122"/>
                  <a:pt x="4508676" y="3555775"/>
                </a:cubicBezTo>
                <a:cubicBezTo>
                  <a:pt x="4567353" y="3487711"/>
                  <a:pt x="4618988" y="3412606"/>
                  <a:pt x="4663581" y="3332806"/>
                </a:cubicBezTo>
                <a:cubicBezTo>
                  <a:pt x="4663581" y="3335153"/>
                  <a:pt x="4663581" y="3337500"/>
                  <a:pt x="4665929" y="3339847"/>
                </a:cubicBezTo>
                <a:cubicBezTo>
                  <a:pt x="4656540" y="3360971"/>
                  <a:pt x="4647152" y="3382094"/>
                  <a:pt x="4637764" y="3400870"/>
                </a:cubicBezTo>
                <a:cubicBezTo>
                  <a:pt x="4588476" y="3492405"/>
                  <a:pt x="4529800" y="3583940"/>
                  <a:pt x="4464082" y="3668434"/>
                </a:cubicBezTo>
                <a:cubicBezTo>
                  <a:pt x="4464082" y="3668434"/>
                  <a:pt x="4464082" y="3670781"/>
                  <a:pt x="4461736" y="3670781"/>
                </a:cubicBezTo>
                <a:cubicBezTo>
                  <a:pt x="4450000" y="3687210"/>
                  <a:pt x="4435918" y="3703639"/>
                  <a:pt x="4424183" y="3720068"/>
                </a:cubicBezTo>
                <a:cubicBezTo>
                  <a:pt x="4421835" y="3722416"/>
                  <a:pt x="4421835" y="3722416"/>
                  <a:pt x="4419489" y="3724763"/>
                </a:cubicBezTo>
                <a:cubicBezTo>
                  <a:pt x="4407753" y="3738845"/>
                  <a:pt x="4393671" y="3755274"/>
                  <a:pt x="4381936" y="3769357"/>
                </a:cubicBezTo>
                <a:cubicBezTo>
                  <a:pt x="4379589" y="3771704"/>
                  <a:pt x="4377242" y="3774051"/>
                  <a:pt x="4374895" y="3776398"/>
                </a:cubicBezTo>
                <a:cubicBezTo>
                  <a:pt x="4363159" y="3790480"/>
                  <a:pt x="4349077" y="3804562"/>
                  <a:pt x="4337342" y="3816298"/>
                </a:cubicBezTo>
                <a:cubicBezTo>
                  <a:pt x="4334995" y="3818645"/>
                  <a:pt x="4332648" y="3823339"/>
                  <a:pt x="4327954" y="3825686"/>
                </a:cubicBezTo>
                <a:cubicBezTo>
                  <a:pt x="4320913" y="3832727"/>
                  <a:pt x="4313872" y="3842115"/>
                  <a:pt x="4304483" y="3849156"/>
                </a:cubicBezTo>
                <a:cubicBezTo>
                  <a:pt x="4306830" y="3844462"/>
                  <a:pt x="4309178" y="3842115"/>
                  <a:pt x="4311524" y="3837421"/>
                </a:cubicBezTo>
                <a:cubicBezTo>
                  <a:pt x="4316218" y="3830380"/>
                  <a:pt x="4320913" y="3820992"/>
                  <a:pt x="4325607" y="3813950"/>
                </a:cubicBezTo>
                <a:cubicBezTo>
                  <a:pt x="4330301" y="3804562"/>
                  <a:pt x="4337342" y="3795174"/>
                  <a:pt x="4342036" y="3785786"/>
                </a:cubicBezTo>
                <a:cubicBezTo>
                  <a:pt x="4346730" y="3778745"/>
                  <a:pt x="4351424" y="3769357"/>
                  <a:pt x="4356118" y="3762315"/>
                </a:cubicBezTo>
                <a:cubicBezTo>
                  <a:pt x="4360812" y="3752927"/>
                  <a:pt x="4367854" y="3743539"/>
                  <a:pt x="4372548" y="3734151"/>
                </a:cubicBezTo>
                <a:cubicBezTo>
                  <a:pt x="4377242" y="3727110"/>
                  <a:pt x="4381936" y="3717722"/>
                  <a:pt x="4386630" y="3710680"/>
                </a:cubicBezTo>
                <a:cubicBezTo>
                  <a:pt x="4391324" y="3701292"/>
                  <a:pt x="4396018" y="3691904"/>
                  <a:pt x="4403059" y="3682516"/>
                </a:cubicBezTo>
                <a:cubicBezTo>
                  <a:pt x="4407753" y="3673128"/>
                  <a:pt x="4412447" y="3666087"/>
                  <a:pt x="4417141" y="3656698"/>
                </a:cubicBezTo>
                <a:cubicBezTo>
                  <a:pt x="4417141" y="3656698"/>
                  <a:pt x="4417141" y="3656698"/>
                  <a:pt x="4417141" y="3654351"/>
                </a:cubicBezTo>
                <a:cubicBezTo>
                  <a:pt x="4440612" y="3630881"/>
                  <a:pt x="4464082" y="3607411"/>
                  <a:pt x="4485206" y="3583940"/>
                </a:cubicBezTo>
                <a:cubicBezTo>
                  <a:pt x="4485206" y="3588634"/>
                  <a:pt x="4489900" y="3590981"/>
                  <a:pt x="4494594" y="3590981"/>
                </a:cubicBezTo>
                <a:close/>
                <a:moveTo>
                  <a:pt x="4665929" y="3377400"/>
                </a:moveTo>
                <a:cubicBezTo>
                  <a:pt x="4663581" y="3386788"/>
                  <a:pt x="4658887" y="3393829"/>
                  <a:pt x="4656540" y="3403217"/>
                </a:cubicBezTo>
                <a:cubicBezTo>
                  <a:pt x="4654193" y="3410258"/>
                  <a:pt x="4649499" y="3417300"/>
                  <a:pt x="4647152" y="3421994"/>
                </a:cubicBezTo>
                <a:lnTo>
                  <a:pt x="4647152" y="3421994"/>
                </a:lnTo>
                <a:cubicBezTo>
                  <a:pt x="4647152" y="3419647"/>
                  <a:pt x="4649499" y="3417300"/>
                  <a:pt x="4649499" y="3414952"/>
                </a:cubicBezTo>
                <a:cubicBezTo>
                  <a:pt x="4651846" y="3405564"/>
                  <a:pt x="4654193" y="3398523"/>
                  <a:pt x="4658887" y="3389135"/>
                </a:cubicBezTo>
                <a:cubicBezTo>
                  <a:pt x="4658887" y="3389135"/>
                  <a:pt x="4658887" y="3386788"/>
                  <a:pt x="4658887" y="3386788"/>
                </a:cubicBezTo>
                <a:cubicBezTo>
                  <a:pt x="4661234" y="3377400"/>
                  <a:pt x="4663581" y="3368012"/>
                  <a:pt x="4665929" y="3360971"/>
                </a:cubicBezTo>
                <a:cubicBezTo>
                  <a:pt x="4665929" y="3358623"/>
                  <a:pt x="4668275" y="3356276"/>
                  <a:pt x="4668275" y="3351582"/>
                </a:cubicBezTo>
                <a:cubicBezTo>
                  <a:pt x="4668275" y="3349235"/>
                  <a:pt x="4668275" y="3346888"/>
                  <a:pt x="4670623" y="3344541"/>
                </a:cubicBezTo>
                <a:cubicBezTo>
                  <a:pt x="4672970" y="3346888"/>
                  <a:pt x="4675317" y="3346888"/>
                  <a:pt x="4677664" y="3349235"/>
                </a:cubicBezTo>
                <a:cubicBezTo>
                  <a:pt x="4675317" y="3353929"/>
                  <a:pt x="4672970" y="3360971"/>
                  <a:pt x="4670623" y="3365665"/>
                </a:cubicBezTo>
                <a:cubicBezTo>
                  <a:pt x="4668275" y="3370359"/>
                  <a:pt x="4668275" y="3372706"/>
                  <a:pt x="4665929" y="3377400"/>
                </a:cubicBezTo>
                <a:close/>
                <a:moveTo>
                  <a:pt x="4623682" y="3461893"/>
                </a:moveTo>
                <a:cubicBezTo>
                  <a:pt x="4616640" y="3461893"/>
                  <a:pt x="4609599" y="3466588"/>
                  <a:pt x="4607252" y="3471282"/>
                </a:cubicBezTo>
                <a:cubicBezTo>
                  <a:pt x="4607252" y="3468935"/>
                  <a:pt x="4609599" y="3468935"/>
                  <a:pt x="4609599" y="3466588"/>
                </a:cubicBezTo>
                <a:cubicBezTo>
                  <a:pt x="4614294" y="3459547"/>
                  <a:pt x="4616640" y="3452505"/>
                  <a:pt x="4621334" y="3443117"/>
                </a:cubicBezTo>
                <a:cubicBezTo>
                  <a:pt x="4626029" y="3433729"/>
                  <a:pt x="4628376" y="3426688"/>
                  <a:pt x="4633070" y="3417300"/>
                </a:cubicBezTo>
                <a:cubicBezTo>
                  <a:pt x="4635417" y="3410258"/>
                  <a:pt x="4640111" y="3403217"/>
                  <a:pt x="4642458" y="3396176"/>
                </a:cubicBezTo>
                <a:cubicBezTo>
                  <a:pt x="4649499" y="3382094"/>
                  <a:pt x="4658887" y="3368012"/>
                  <a:pt x="4665929" y="3351582"/>
                </a:cubicBezTo>
                <a:cubicBezTo>
                  <a:pt x="4663581" y="3358623"/>
                  <a:pt x="4663581" y="3363318"/>
                  <a:pt x="4661234" y="3368012"/>
                </a:cubicBezTo>
                <a:cubicBezTo>
                  <a:pt x="4661234" y="3372706"/>
                  <a:pt x="4658887" y="3375053"/>
                  <a:pt x="4656540" y="3379747"/>
                </a:cubicBezTo>
                <a:cubicBezTo>
                  <a:pt x="4654193" y="3386788"/>
                  <a:pt x="4651846" y="3391482"/>
                  <a:pt x="4651846" y="3396176"/>
                </a:cubicBezTo>
                <a:cubicBezTo>
                  <a:pt x="4651846" y="3400870"/>
                  <a:pt x="4649499" y="3403217"/>
                  <a:pt x="4647152" y="3407912"/>
                </a:cubicBezTo>
                <a:cubicBezTo>
                  <a:pt x="4644805" y="3412606"/>
                  <a:pt x="4642458" y="3419647"/>
                  <a:pt x="4642458" y="3424341"/>
                </a:cubicBezTo>
                <a:cubicBezTo>
                  <a:pt x="4640111" y="3429035"/>
                  <a:pt x="4640111" y="3431382"/>
                  <a:pt x="4637764" y="3433729"/>
                </a:cubicBezTo>
                <a:cubicBezTo>
                  <a:pt x="4637764" y="3436076"/>
                  <a:pt x="4637764" y="3436076"/>
                  <a:pt x="4635417" y="3438423"/>
                </a:cubicBezTo>
                <a:cubicBezTo>
                  <a:pt x="4630723" y="3450158"/>
                  <a:pt x="4628376" y="3457199"/>
                  <a:pt x="4623682" y="3461893"/>
                </a:cubicBezTo>
                <a:cubicBezTo>
                  <a:pt x="4623682" y="3461893"/>
                  <a:pt x="4623682" y="3461893"/>
                  <a:pt x="4623682" y="3461893"/>
                </a:cubicBezTo>
                <a:close/>
                <a:moveTo>
                  <a:pt x="4532147" y="3605063"/>
                </a:moveTo>
                <a:cubicBezTo>
                  <a:pt x="4520412" y="3623840"/>
                  <a:pt x="4511023" y="3640269"/>
                  <a:pt x="4499288" y="3659045"/>
                </a:cubicBezTo>
                <a:cubicBezTo>
                  <a:pt x="4496941" y="3661392"/>
                  <a:pt x="4496941" y="3663740"/>
                  <a:pt x="4494594" y="3666087"/>
                </a:cubicBezTo>
                <a:cubicBezTo>
                  <a:pt x="4489900" y="3670781"/>
                  <a:pt x="4485206" y="3677822"/>
                  <a:pt x="4482859" y="3682516"/>
                </a:cubicBezTo>
                <a:cubicBezTo>
                  <a:pt x="4485206" y="3677822"/>
                  <a:pt x="4487553" y="3675475"/>
                  <a:pt x="4489900" y="3670781"/>
                </a:cubicBezTo>
                <a:cubicBezTo>
                  <a:pt x="4492247" y="3666087"/>
                  <a:pt x="4496941" y="3661392"/>
                  <a:pt x="4499288" y="3654351"/>
                </a:cubicBezTo>
                <a:cubicBezTo>
                  <a:pt x="4508676" y="3637922"/>
                  <a:pt x="4520412" y="3623840"/>
                  <a:pt x="4529800" y="3607411"/>
                </a:cubicBezTo>
                <a:cubicBezTo>
                  <a:pt x="4532147" y="3605063"/>
                  <a:pt x="4532147" y="3602716"/>
                  <a:pt x="4534494" y="3600369"/>
                </a:cubicBezTo>
                <a:cubicBezTo>
                  <a:pt x="4543882" y="3586287"/>
                  <a:pt x="4550923" y="3572205"/>
                  <a:pt x="4560311" y="3558122"/>
                </a:cubicBezTo>
                <a:cubicBezTo>
                  <a:pt x="4550923" y="3572205"/>
                  <a:pt x="4543882" y="3588634"/>
                  <a:pt x="4534494" y="3602716"/>
                </a:cubicBezTo>
                <a:cubicBezTo>
                  <a:pt x="4532147" y="3602716"/>
                  <a:pt x="4532147" y="3605063"/>
                  <a:pt x="4532147" y="3605063"/>
                </a:cubicBezTo>
                <a:close/>
                <a:moveTo>
                  <a:pt x="4323260" y="3846809"/>
                </a:moveTo>
                <a:cubicBezTo>
                  <a:pt x="4313872" y="3856197"/>
                  <a:pt x="4302136" y="3863238"/>
                  <a:pt x="4292748" y="3872627"/>
                </a:cubicBezTo>
                <a:cubicBezTo>
                  <a:pt x="4290401" y="3872627"/>
                  <a:pt x="4290401" y="3874974"/>
                  <a:pt x="4288054" y="3874974"/>
                </a:cubicBezTo>
                <a:cubicBezTo>
                  <a:pt x="4290401" y="3870280"/>
                  <a:pt x="4292748" y="3865586"/>
                  <a:pt x="4295095" y="3863238"/>
                </a:cubicBezTo>
                <a:cubicBezTo>
                  <a:pt x="4297442" y="3860891"/>
                  <a:pt x="4297442" y="3858544"/>
                  <a:pt x="4299789" y="3856197"/>
                </a:cubicBezTo>
                <a:cubicBezTo>
                  <a:pt x="4330301" y="3825686"/>
                  <a:pt x="4358465" y="3795174"/>
                  <a:pt x="4384283" y="3764663"/>
                </a:cubicBezTo>
                <a:cubicBezTo>
                  <a:pt x="4384283" y="3764663"/>
                  <a:pt x="4384283" y="3764663"/>
                  <a:pt x="4386630" y="3762315"/>
                </a:cubicBezTo>
                <a:cubicBezTo>
                  <a:pt x="4400712" y="3745886"/>
                  <a:pt x="4417141" y="3727110"/>
                  <a:pt x="4431224" y="3710680"/>
                </a:cubicBezTo>
                <a:cubicBezTo>
                  <a:pt x="4433571" y="3708333"/>
                  <a:pt x="4435918" y="3703639"/>
                  <a:pt x="4438265" y="3701292"/>
                </a:cubicBezTo>
                <a:cubicBezTo>
                  <a:pt x="4450000" y="3687210"/>
                  <a:pt x="4461736" y="3670781"/>
                  <a:pt x="4473471" y="3656698"/>
                </a:cubicBezTo>
                <a:cubicBezTo>
                  <a:pt x="4475818" y="3652004"/>
                  <a:pt x="4480512" y="3647310"/>
                  <a:pt x="4482859" y="3642616"/>
                </a:cubicBezTo>
                <a:cubicBezTo>
                  <a:pt x="4492247" y="3628534"/>
                  <a:pt x="4503982" y="3614451"/>
                  <a:pt x="4513371" y="3600369"/>
                </a:cubicBezTo>
                <a:cubicBezTo>
                  <a:pt x="4518065" y="3595675"/>
                  <a:pt x="4520412" y="3588634"/>
                  <a:pt x="4525106" y="3583940"/>
                </a:cubicBezTo>
                <a:cubicBezTo>
                  <a:pt x="4534494" y="3569858"/>
                  <a:pt x="4543882" y="3558122"/>
                  <a:pt x="4553270" y="3544040"/>
                </a:cubicBezTo>
                <a:cubicBezTo>
                  <a:pt x="4557964" y="3536999"/>
                  <a:pt x="4560311" y="3532305"/>
                  <a:pt x="4565005" y="3525264"/>
                </a:cubicBezTo>
                <a:cubicBezTo>
                  <a:pt x="4569699" y="3518223"/>
                  <a:pt x="4574393" y="3511182"/>
                  <a:pt x="4579088" y="3504140"/>
                </a:cubicBezTo>
                <a:cubicBezTo>
                  <a:pt x="4583782" y="3497099"/>
                  <a:pt x="4588476" y="3490058"/>
                  <a:pt x="4593170" y="3483017"/>
                </a:cubicBezTo>
                <a:cubicBezTo>
                  <a:pt x="4595517" y="3478323"/>
                  <a:pt x="4597864" y="3475976"/>
                  <a:pt x="4600211" y="3471282"/>
                </a:cubicBezTo>
                <a:cubicBezTo>
                  <a:pt x="4609599" y="3457199"/>
                  <a:pt x="4616640" y="3443117"/>
                  <a:pt x="4626029" y="3429035"/>
                </a:cubicBezTo>
                <a:cubicBezTo>
                  <a:pt x="4623682" y="3433729"/>
                  <a:pt x="4621334" y="3436076"/>
                  <a:pt x="4621334" y="3440770"/>
                </a:cubicBezTo>
                <a:cubicBezTo>
                  <a:pt x="4618988" y="3445464"/>
                  <a:pt x="4616640" y="3452505"/>
                  <a:pt x="4611946" y="3457199"/>
                </a:cubicBezTo>
                <a:cubicBezTo>
                  <a:pt x="4607252" y="3466588"/>
                  <a:pt x="4602558" y="3475976"/>
                  <a:pt x="4597864" y="3485364"/>
                </a:cubicBezTo>
                <a:cubicBezTo>
                  <a:pt x="4595517" y="3492405"/>
                  <a:pt x="4590823" y="3497099"/>
                  <a:pt x="4588476" y="3504140"/>
                </a:cubicBezTo>
                <a:cubicBezTo>
                  <a:pt x="4583782" y="3513529"/>
                  <a:pt x="4579088" y="3520570"/>
                  <a:pt x="4574393" y="3529958"/>
                </a:cubicBezTo>
                <a:cubicBezTo>
                  <a:pt x="4569699" y="3536999"/>
                  <a:pt x="4567353" y="3544040"/>
                  <a:pt x="4562658" y="3548734"/>
                </a:cubicBezTo>
                <a:cubicBezTo>
                  <a:pt x="4557964" y="3555775"/>
                  <a:pt x="4553270" y="3565164"/>
                  <a:pt x="4548576" y="3572205"/>
                </a:cubicBezTo>
                <a:cubicBezTo>
                  <a:pt x="4543882" y="3579246"/>
                  <a:pt x="4541535" y="3586287"/>
                  <a:pt x="4536841" y="3593328"/>
                </a:cubicBezTo>
                <a:cubicBezTo>
                  <a:pt x="4532147" y="3600369"/>
                  <a:pt x="4527453" y="3609757"/>
                  <a:pt x="4522759" y="3616799"/>
                </a:cubicBezTo>
                <a:cubicBezTo>
                  <a:pt x="4518065" y="3623840"/>
                  <a:pt x="4513371" y="3630881"/>
                  <a:pt x="4511023" y="3637922"/>
                </a:cubicBezTo>
                <a:cubicBezTo>
                  <a:pt x="4506329" y="3644963"/>
                  <a:pt x="4501635" y="3652004"/>
                  <a:pt x="4496941" y="3659045"/>
                </a:cubicBezTo>
                <a:cubicBezTo>
                  <a:pt x="4492247" y="3666087"/>
                  <a:pt x="4487553" y="3673128"/>
                  <a:pt x="4482859" y="3680169"/>
                </a:cubicBezTo>
                <a:cubicBezTo>
                  <a:pt x="4478165" y="3687210"/>
                  <a:pt x="4473471" y="3694251"/>
                  <a:pt x="4468776" y="3698945"/>
                </a:cubicBezTo>
                <a:cubicBezTo>
                  <a:pt x="4426530" y="3750580"/>
                  <a:pt x="4379589" y="3797521"/>
                  <a:pt x="4330301" y="3842115"/>
                </a:cubicBezTo>
                <a:cubicBezTo>
                  <a:pt x="4325607" y="3844462"/>
                  <a:pt x="4325607" y="3844462"/>
                  <a:pt x="4323260" y="3846809"/>
                </a:cubicBezTo>
                <a:close/>
                <a:moveTo>
                  <a:pt x="4278666" y="3891403"/>
                </a:moveTo>
                <a:cubicBezTo>
                  <a:pt x="4276319" y="3893750"/>
                  <a:pt x="4273972" y="3898444"/>
                  <a:pt x="4271625" y="3900791"/>
                </a:cubicBezTo>
                <a:cubicBezTo>
                  <a:pt x="4266931" y="3903138"/>
                  <a:pt x="4262237" y="3905485"/>
                  <a:pt x="4259889" y="3907832"/>
                </a:cubicBezTo>
                <a:cubicBezTo>
                  <a:pt x="4257542" y="3907832"/>
                  <a:pt x="4255195" y="3910179"/>
                  <a:pt x="4252848" y="3910179"/>
                </a:cubicBezTo>
                <a:cubicBezTo>
                  <a:pt x="4252848" y="3910179"/>
                  <a:pt x="4252848" y="3907832"/>
                  <a:pt x="4250501" y="3907832"/>
                </a:cubicBezTo>
                <a:cubicBezTo>
                  <a:pt x="4255195" y="3905485"/>
                  <a:pt x="4259889" y="3900791"/>
                  <a:pt x="4264583" y="3898444"/>
                </a:cubicBezTo>
                <a:cubicBezTo>
                  <a:pt x="4269277" y="3893750"/>
                  <a:pt x="4273972" y="3891403"/>
                  <a:pt x="4278666" y="3886709"/>
                </a:cubicBezTo>
                <a:cubicBezTo>
                  <a:pt x="4278666" y="3886709"/>
                  <a:pt x="4281013" y="3884362"/>
                  <a:pt x="4281013" y="3884362"/>
                </a:cubicBezTo>
                <a:cubicBezTo>
                  <a:pt x="4281013" y="3886709"/>
                  <a:pt x="4278666" y="3886709"/>
                  <a:pt x="4278666" y="3889056"/>
                </a:cubicBezTo>
                <a:cubicBezTo>
                  <a:pt x="4278666" y="3889056"/>
                  <a:pt x="4278666" y="3891403"/>
                  <a:pt x="4278666" y="3891403"/>
                </a:cubicBezTo>
                <a:close/>
                <a:moveTo>
                  <a:pt x="4182437" y="3966508"/>
                </a:moveTo>
                <a:cubicBezTo>
                  <a:pt x="4175395" y="3973550"/>
                  <a:pt x="4168355" y="3978244"/>
                  <a:pt x="4161313" y="3985285"/>
                </a:cubicBezTo>
                <a:cubicBezTo>
                  <a:pt x="4154272" y="3992326"/>
                  <a:pt x="4147231" y="3997020"/>
                  <a:pt x="4140190" y="4004061"/>
                </a:cubicBezTo>
                <a:cubicBezTo>
                  <a:pt x="4133149" y="4011102"/>
                  <a:pt x="4126108" y="4015796"/>
                  <a:pt x="4116719" y="4022838"/>
                </a:cubicBezTo>
                <a:cubicBezTo>
                  <a:pt x="4109678" y="4027532"/>
                  <a:pt x="4102637" y="4034573"/>
                  <a:pt x="4095596" y="4039267"/>
                </a:cubicBezTo>
                <a:cubicBezTo>
                  <a:pt x="4088555" y="4046308"/>
                  <a:pt x="4079167" y="4051002"/>
                  <a:pt x="4072126" y="4058043"/>
                </a:cubicBezTo>
                <a:cubicBezTo>
                  <a:pt x="4065084" y="4062737"/>
                  <a:pt x="4058043" y="4069779"/>
                  <a:pt x="4051002" y="4074473"/>
                </a:cubicBezTo>
                <a:cubicBezTo>
                  <a:pt x="4043961" y="4081514"/>
                  <a:pt x="4034573" y="4086208"/>
                  <a:pt x="4027532" y="4093249"/>
                </a:cubicBezTo>
                <a:cubicBezTo>
                  <a:pt x="4020491" y="4097943"/>
                  <a:pt x="4013449" y="4104984"/>
                  <a:pt x="4004061" y="4109678"/>
                </a:cubicBezTo>
                <a:cubicBezTo>
                  <a:pt x="3997020" y="4114372"/>
                  <a:pt x="3987632" y="4121414"/>
                  <a:pt x="3980591" y="4126108"/>
                </a:cubicBezTo>
                <a:cubicBezTo>
                  <a:pt x="3973550" y="4130802"/>
                  <a:pt x="3966509" y="4135496"/>
                  <a:pt x="3957120" y="4142537"/>
                </a:cubicBezTo>
                <a:cubicBezTo>
                  <a:pt x="3947732" y="4147231"/>
                  <a:pt x="3940691" y="4154272"/>
                  <a:pt x="3931303" y="4158966"/>
                </a:cubicBezTo>
                <a:cubicBezTo>
                  <a:pt x="3924262" y="4163660"/>
                  <a:pt x="3917220" y="4168354"/>
                  <a:pt x="3907832" y="4173049"/>
                </a:cubicBezTo>
                <a:cubicBezTo>
                  <a:pt x="3898444" y="4177743"/>
                  <a:pt x="3891403" y="4184784"/>
                  <a:pt x="3882015" y="4189478"/>
                </a:cubicBezTo>
                <a:cubicBezTo>
                  <a:pt x="3874974" y="4194172"/>
                  <a:pt x="3865585" y="4198866"/>
                  <a:pt x="3858544" y="4203560"/>
                </a:cubicBezTo>
                <a:cubicBezTo>
                  <a:pt x="3849156" y="4208254"/>
                  <a:pt x="3842115" y="4215296"/>
                  <a:pt x="3832727" y="4219990"/>
                </a:cubicBezTo>
                <a:cubicBezTo>
                  <a:pt x="3825686" y="4224684"/>
                  <a:pt x="3816298" y="4229378"/>
                  <a:pt x="3809256" y="4234072"/>
                </a:cubicBezTo>
                <a:cubicBezTo>
                  <a:pt x="3799868" y="4238766"/>
                  <a:pt x="3790480" y="4243460"/>
                  <a:pt x="3783439" y="4250501"/>
                </a:cubicBezTo>
                <a:cubicBezTo>
                  <a:pt x="3776398" y="4255195"/>
                  <a:pt x="3767010" y="4259889"/>
                  <a:pt x="3759968" y="4264584"/>
                </a:cubicBezTo>
                <a:cubicBezTo>
                  <a:pt x="3752927" y="4269278"/>
                  <a:pt x="3743539" y="4273972"/>
                  <a:pt x="3736498" y="4278666"/>
                </a:cubicBezTo>
                <a:cubicBezTo>
                  <a:pt x="3731804" y="4281013"/>
                  <a:pt x="3727110" y="4283360"/>
                  <a:pt x="3722416" y="4283360"/>
                </a:cubicBezTo>
                <a:cubicBezTo>
                  <a:pt x="3713027" y="4288054"/>
                  <a:pt x="3701292" y="4290401"/>
                  <a:pt x="3691904" y="4295095"/>
                </a:cubicBezTo>
                <a:cubicBezTo>
                  <a:pt x="3677822" y="4299789"/>
                  <a:pt x="3661392" y="4304483"/>
                  <a:pt x="3647310" y="4309177"/>
                </a:cubicBezTo>
                <a:cubicBezTo>
                  <a:pt x="3640269" y="4311525"/>
                  <a:pt x="3633228" y="4313871"/>
                  <a:pt x="3626187" y="4316219"/>
                </a:cubicBezTo>
                <a:cubicBezTo>
                  <a:pt x="3612104" y="4320913"/>
                  <a:pt x="3595675" y="4323260"/>
                  <a:pt x="3581593" y="4327954"/>
                </a:cubicBezTo>
                <a:cubicBezTo>
                  <a:pt x="3574552" y="4330301"/>
                  <a:pt x="3567511" y="4332648"/>
                  <a:pt x="3560469" y="4332648"/>
                </a:cubicBezTo>
                <a:cubicBezTo>
                  <a:pt x="3541693" y="4337342"/>
                  <a:pt x="3520570" y="4342036"/>
                  <a:pt x="3501793" y="4344383"/>
                </a:cubicBezTo>
                <a:cubicBezTo>
                  <a:pt x="3499446" y="4344383"/>
                  <a:pt x="3497099" y="4344383"/>
                  <a:pt x="3494752" y="4346730"/>
                </a:cubicBezTo>
                <a:cubicBezTo>
                  <a:pt x="3403217" y="4363160"/>
                  <a:pt x="3311683" y="4372548"/>
                  <a:pt x="3220148" y="4372548"/>
                </a:cubicBezTo>
                <a:cubicBezTo>
                  <a:pt x="3199024" y="4372548"/>
                  <a:pt x="3177901" y="4372548"/>
                  <a:pt x="3156778" y="4370201"/>
                </a:cubicBezTo>
                <a:cubicBezTo>
                  <a:pt x="3149736" y="4370201"/>
                  <a:pt x="3142695" y="4370201"/>
                  <a:pt x="3135654" y="4367854"/>
                </a:cubicBezTo>
                <a:cubicBezTo>
                  <a:pt x="3126266" y="4367854"/>
                  <a:pt x="3119225" y="4367854"/>
                  <a:pt x="3109837" y="4365506"/>
                </a:cubicBezTo>
                <a:cubicBezTo>
                  <a:pt x="3109837" y="4365506"/>
                  <a:pt x="3109837" y="4365506"/>
                  <a:pt x="3109837" y="4365506"/>
                </a:cubicBezTo>
                <a:cubicBezTo>
                  <a:pt x="3109837" y="4365506"/>
                  <a:pt x="3109837" y="4365506"/>
                  <a:pt x="3109837" y="4363160"/>
                </a:cubicBezTo>
                <a:cubicBezTo>
                  <a:pt x="3116878" y="4363160"/>
                  <a:pt x="3126266" y="4360812"/>
                  <a:pt x="3133307" y="4360812"/>
                </a:cubicBezTo>
                <a:cubicBezTo>
                  <a:pt x="3147389" y="4358466"/>
                  <a:pt x="3161472" y="4358466"/>
                  <a:pt x="3173207" y="4356118"/>
                </a:cubicBezTo>
                <a:cubicBezTo>
                  <a:pt x="3187289" y="4353771"/>
                  <a:pt x="3199024" y="4351424"/>
                  <a:pt x="3210760" y="4349077"/>
                </a:cubicBezTo>
                <a:cubicBezTo>
                  <a:pt x="3224842" y="4346730"/>
                  <a:pt x="3238924" y="4344383"/>
                  <a:pt x="3250659" y="4342036"/>
                </a:cubicBezTo>
                <a:cubicBezTo>
                  <a:pt x="3257701" y="4339689"/>
                  <a:pt x="3264742" y="4339689"/>
                  <a:pt x="3271783" y="4337342"/>
                </a:cubicBezTo>
                <a:cubicBezTo>
                  <a:pt x="3285865" y="4334995"/>
                  <a:pt x="3302294" y="4332648"/>
                  <a:pt x="3316377" y="4330301"/>
                </a:cubicBezTo>
                <a:cubicBezTo>
                  <a:pt x="3330459" y="4327954"/>
                  <a:pt x="3346888" y="4323260"/>
                  <a:pt x="3360970" y="4320913"/>
                </a:cubicBezTo>
                <a:cubicBezTo>
                  <a:pt x="3377400" y="4318565"/>
                  <a:pt x="3396176" y="4313871"/>
                  <a:pt x="3412605" y="4309177"/>
                </a:cubicBezTo>
                <a:cubicBezTo>
                  <a:pt x="3426688" y="4306830"/>
                  <a:pt x="3440770" y="4302136"/>
                  <a:pt x="3457200" y="4297442"/>
                </a:cubicBezTo>
                <a:cubicBezTo>
                  <a:pt x="3473629" y="4292748"/>
                  <a:pt x="3490058" y="4290401"/>
                  <a:pt x="3506487" y="4285707"/>
                </a:cubicBezTo>
                <a:cubicBezTo>
                  <a:pt x="3520570" y="4281013"/>
                  <a:pt x="3534652" y="4276319"/>
                  <a:pt x="3548734" y="4273972"/>
                </a:cubicBezTo>
                <a:cubicBezTo>
                  <a:pt x="3565163" y="4269278"/>
                  <a:pt x="3581593" y="4264584"/>
                  <a:pt x="3598022" y="4259889"/>
                </a:cubicBezTo>
                <a:cubicBezTo>
                  <a:pt x="3612104" y="4255195"/>
                  <a:pt x="3626187" y="4250501"/>
                  <a:pt x="3640269" y="4245807"/>
                </a:cubicBezTo>
                <a:cubicBezTo>
                  <a:pt x="3656698" y="4241113"/>
                  <a:pt x="3670781" y="4236419"/>
                  <a:pt x="3687210" y="4229378"/>
                </a:cubicBezTo>
                <a:cubicBezTo>
                  <a:pt x="3701292" y="4224684"/>
                  <a:pt x="3715375" y="4219990"/>
                  <a:pt x="3727110" y="4212948"/>
                </a:cubicBezTo>
                <a:cubicBezTo>
                  <a:pt x="3743539" y="4208254"/>
                  <a:pt x="3757622" y="4201213"/>
                  <a:pt x="3771704" y="4194172"/>
                </a:cubicBezTo>
                <a:cubicBezTo>
                  <a:pt x="3785786" y="4189478"/>
                  <a:pt x="3797521" y="4182437"/>
                  <a:pt x="3811603" y="4177743"/>
                </a:cubicBezTo>
                <a:cubicBezTo>
                  <a:pt x="3825686" y="4170702"/>
                  <a:pt x="3842115" y="4166007"/>
                  <a:pt x="3856197" y="4158966"/>
                </a:cubicBezTo>
                <a:cubicBezTo>
                  <a:pt x="3870279" y="4151925"/>
                  <a:pt x="3882015" y="4147231"/>
                  <a:pt x="3893750" y="4140190"/>
                </a:cubicBezTo>
                <a:cubicBezTo>
                  <a:pt x="3907832" y="4133149"/>
                  <a:pt x="3921915" y="4126108"/>
                  <a:pt x="3935997" y="4119066"/>
                </a:cubicBezTo>
                <a:cubicBezTo>
                  <a:pt x="3947732" y="4112026"/>
                  <a:pt x="3961814" y="4104984"/>
                  <a:pt x="3973550" y="4097943"/>
                </a:cubicBezTo>
                <a:cubicBezTo>
                  <a:pt x="3987632" y="4090902"/>
                  <a:pt x="4001714" y="4083861"/>
                  <a:pt x="4013449" y="4074473"/>
                </a:cubicBezTo>
                <a:cubicBezTo>
                  <a:pt x="4025185" y="4067431"/>
                  <a:pt x="4036920" y="4060390"/>
                  <a:pt x="4048655" y="4053349"/>
                </a:cubicBezTo>
                <a:cubicBezTo>
                  <a:pt x="4062738" y="4046308"/>
                  <a:pt x="4074473" y="4036920"/>
                  <a:pt x="4086208" y="4029879"/>
                </a:cubicBezTo>
                <a:cubicBezTo>
                  <a:pt x="4097943" y="4022838"/>
                  <a:pt x="4109678" y="4013449"/>
                  <a:pt x="4121414" y="4006408"/>
                </a:cubicBezTo>
                <a:cubicBezTo>
                  <a:pt x="4133149" y="3997020"/>
                  <a:pt x="4144884" y="3989979"/>
                  <a:pt x="4158966" y="3980591"/>
                </a:cubicBezTo>
                <a:cubicBezTo>
                  <a:pt x="4170701" y="3971203"/>
                  <a:pt x="4182437" y="3964162"/>
                  <a:pt x="4191825" y="3954773"/>
                </a:cubicBezTo>
                <a:cubicBezTo>
                  <a:pt x="4198866" y="3950079"/>
                  <a:pt x="4205907" y="3943038"/>
                  <a:pt x="4215296" y="3938344"/>
                </a:cubicBezTo>
                <a:cubicBezTo>
                  <a:pt x="4212948" y="3940691"/>
                  <a:pt x="4208254" y="3943038"/>
                  <a:pt x="4205907" y="3947732"/>
                </a:cubicBezTo>
                <a:cubicBezTo>
                  <a:pt x="4196519" y="3952426"/>
                  <a:pt x="4189478" y="3959468"/>
                  <a:pt x="4182437" y="3966508"/>
                </a:cubicBezTo>
                <a:close/>
                <a:moveTo>
                  <a:pt x="3098101" y="4396018"/>
                </a:moveTo>
                <a:cubicBezTo>
                  <a:pt x="3100449" y="4403059"/>
                  <a:pt x="3105143" y="4407753"/>
                  <a:pt x="3107489" y="4412447"/>
                </a:cubicBezTo>
                <a:cubicBezTo>
                  <a:pt x="3109837" y="4417142"/>
                  <a:pt x="3112184" y="4421836"/>
                  <a:pt x="3114531" y="4424183"/>
                </a:cubicBezTo>
                <a:cubicBezTo>
                  <a:pt x="3116878" y="4428877"/>
                  <a:pt x="3121572" y="4435918"/>
                  <a:pt x="3123919" y="4440612"/>
                </a:cubicBezTo>
                <a:cubicBezTo>
                  <a:pt x="3126266" y="4445306"/>
                  <a:pt x="3128613" y="4447653"/>
                  <a:pt x="3130960" y="4452347"/>
                </a:cubicBezTo>
                <a:cubicBezTo>
                  <a:pt x="3133307" y="4457041"/>
                  <a:pt x="3138001" y="4461735"/>
                  <a:pt x="3140348" y="4468777"/>
                </a:cubicBezTo>
                <a:cubicBezTo>
                  <a:pt x="3142695" y="4473471"/>
                  <a:pt x="3145042" y="4475818"/>
                  <a:pt x="3147389" y="4480512"/>
                </a:cubicBezTo>
                <a:cubicBezTo>
                  <a:pt x="3149736" y="4485206"/>
                  <a:pt x="3154430" y="4489900"/>
                  <a:pt x="3156778" y="4494594"/>
                </a:cubicBezTo>
                <a:cubicBezTo>
                  <a:pt x="3156778" y="4496941"/>
                  <a:pt x="3159125" y="4496941"/>
                  <a:pt x="3159125" y="4499288"/>
                </a:cubicBezTo>
                <a:cubicBezTo>
                  <a:pt x="3156778" y="4499288"/>
                  <a:pt x="3156778" y="4499288"/>
                  <a:pt x="3154430" y="4499288"/>
                </a:cubicBezTo>
                <a:cubicBezTo>
                  <a:pt x="3142695" y="4501635"/>
                  <a:pt x="3133307" y="4503982"/>
                  <a:pt x="3121572" y="4508676"/>
                </a:cubicBezTo>
                <a:cubicBezTo>
                  <a:pt x="3112184" y="4511024"/>
                  <a:pt x="3105143" y="4513370"/>
                  <a:pt x="3095754" y="4515718"/>
                </a:cubicBezTo>
                <a:cubicBezTo>
                  <a:pt x="3084019" y="4518064"/>
                  <a:pt x="3074631" y="4520412"/>
                  <a:pt x="3062896" y="4522759"/>
                </a:cubicBezTo>
                <a:cubicBezTo>
                  <a:pt x="3053508" y="4525106"/>
                  <a:pt x="3046466" y="4527453"/>
                  <a:pt x="3037078" y="4529800"/>
                </a:cubicBezTo>
                <a:cubicBezTo>
                  <a:pt x="3025343" y="4532147"/>
                  <a:pt x="3015955" y="4534494"/>
                  <a:pt x="3004219" y="4536841"/>
                </a:cubicBezTo>
                <a:cubicBezTo>
                  <a:pt x="3001872" y="4536841"/>
                  <a:pt x="2997178" y="4539188"/>
                  <a:pt x="2994831" y="4539188"/>
                </a:cubicBezTo>
                <a:cubicBezTo>
                  <a:pt x="3004219" y="4520412"/>
                  <a:pt x="3013608" y="4501635"/>
                  <a:pt x="3025343" y="4480512"/>
                </a:cubicBezTo>
                <a:cubicBezTo>
                  <a:pt x="3025343" y="4480512"/>
                  <a:pt x="3025343" y="4480512"/>
                  <a:pt x="3025343" y="4480512"/>
                </a:cubicBezTo>
                <a:cubicBezTo>
                  <a:pt x="3030037" y="4468777"/>
                  <a:pt x="3037078" y="4457041"/>
                  <a:pt x="3044119" y="4442959"/>
                </a:cubicBezTo>
                <a:cubicBezTo>
                  <a:pt x="3046466" y="4435918"/>
                  <a:pt x="3048813" y="4431224"/>
                  <a:pt x="3053508" y="4424183"/>
                </a:cubicBezTo>
                <a:cubicBezTo>
                  <a:pt x="3055854" y="4417142"/>
                  <a:pt x="3060548" y="4410100"/>
                  <a:pt x="3062896" y="4403059"/>
                </a:cubicBezTo>
                <a:cubicBezTo>
                  <a:pt x="3065243" y="4396018"/>
                  <a:pt x="3069937" y="4386630"/>
                  <a:pt x="3072284" y="4379589"/>
                </a:cubicBezTo>
                <a:cubicBezTo>
                  <a:pt x="3074631" y="4379589"/>
                  <a:pt x="3076978" y="4381936"/>
                  <a:pt x="3079325" y="4381936"/>
                </a:cubicBezTo>
                <a:cubicBezTo>
                  <a:pt x="3081672" y="4381936"/>
                  <a:pt x="3084019" y="4381936"/>
                  <a:pt x="3088713" y="4379589"/>
                </a:cubicBezTo>
                <a:cubicBezTo>
                  <a:pt x="3088713" y="4379589"/>
                  <a:pt x="3088713" y="4379589"/>
                  <a:pt x="3088713" y="4381936"/>
                </a:cubicBezTo>
                <a:cubicBezTo>
                  <a:pt x="3095754" y="4386630"/>
                  <a:pt x="3095754" y="4391324"/>
                  <a:pt x="3098101" y="4396018"/>
                </a:cubicBezTo>
                <a:close/>
                <a:moveTo>
                  <a:pt x="2980749" y="4572047"/>
                </a:moveTo>
                <a:cubicBezTo>
                  <a:pt x="2978402" y="4576741"/>
                  <a:pt x="2976055" y="4581435"/>
                  <a:pt x="2973708" y="4586129"/>
                </a:cubicBezTo>
                <a:cubicBezTo>
                  <a:pt x="2971361" y="4590823"/>
                  <a:pt x="2966667" y="4597864"/>
                  <a:pt x="2964320" y="4602558"/>
                </a:cubicBezTo>
                <a:cubicBezTo>
                  <a:pt x="2961973" y="4607252"/>
                  <a:pt x="2959626" y="4611946"/>
                  <a:pt x="2957279" y="4616641"/>
                </a:cubicBezTo>
                <a:cubicBezTo>
                  <a:pt x="2957279" y="4616641"/>
                  <a:pt x="2954932" y="4618987"/>
                  <a:pt x="2954932" y="4618987"/>
                </a:cubicBezTo>
                <a:cubicBezTo>
                  <a:pt x="2936155" y="4618987"/>
                  <a:pt x="2919726" y="4621335"/>
                  <a:pt x="2900949" y="4621335"/>
                </a:cubicBezTo>
                <a:cubicBezTo>
                  <a:pt x="2905644" y="4616641"/>
                  <a:pt x="2907991" y="4611946"/>
                  <a:pt x="2912685" y="4607252"/>
                </a:cubicBezTo>
                <a:cubicBezTo>
                  <a:pt x="2917379" y="4602558"/>
                  <a:pt x="2922073" y="4597864"/>
                  <a:pt x="2926767" y="4590823"/>
                </a:cubicBezTo>
                <a:cubicBezTo>
                  <a:pt x="2931461" y="4586129"/>
                  <a:pt x="2933808" y="4581435"/>
                  <a:pt x="2938502" y="4574394"/>
                </a:cubicBezTo>
                <a:cubicBezTo>
                  <a:pt x="2943196" y="4569700"/>
                  <a:pt x="2947890" y="4562658"/>
                  <a:pt x="2952585" y="4557964"/>
                </a:cubicBezTo>
                <a:cubicBezTo>
                  <a:pt x="2954932" y="4553270"/>
                  <a:pt x="2959626" y="4550923"/>
                  <a:pt x="2961973" y="4546229"/>
                </a:cubicBezTo>
                <a:cubicBezTo>
                  <a:pt x="2971361" y="4543882"/>
                  <a:pt x="2983096" y="4541535"/>
                  <a:pt x="2992484" y="4541535"/>
                </a:cubicBezTo>
                <a:cubicBezTo>
                  <a:pt x="2994831" y="4541535"/>
                  <a:pt x="2999525" y="4539188"/>
                  <a:pt x="3001872" y="4539188"/>
                </a:cubicBezTo>
                <a:cubicBezTo>
                  <a:pt x="2999525" y="4543882"/>
                  <a:pt x="2997178" y="4548576"/>
                  <a:pt x="2994831" y="4550923"/>
                </a:cubicBezTo>
                <a:cubicBezTo>
                  <a:pt x="2987790" y="4560311"/>
                  <a:pt x="2983096" y="4565005"/>
                  <a:pt x="2980749" y="4572047"/>
                </a:cubicBezTo>
                <a:close/>
                <a:moveTo>
                  <a:pt x="2769515" y="4621335"/>
                </a:moveTo>
                <a:cubicBezTo>
                  <a:pt x="2760127" y="4621335"/>
                  <a:pt x="2750738" y="4621335"/>
                  <a:pt x="2741350" y="4618987"/>
                </a:cubicBezTo>
                <a:cubicBezTo>
                  <a:pt x="2743697" y="4614293"/>
                  <a:pt x="2746044" y="4611946"/>
                  <a:pt x="2746044" y="4604905"/>
                </a:cubicBezTo>
                <a:cubicBezTo>
                  <a:pt x="2746044" y="4595517"/>
                  <a:pt x="2739003" y="4588476"/>
                  <a:pt x="2729615" y="4586129"/>
                </a:cubicBezTo>
                <a:cubicBezTo>
                  <a:pt x="2729615" y="4583782"/>
                  <a:pt x="2729615" y="4583782"/>
                  <a:pt x="2729615" y="4581435"/>
                </a:cubicBezTo>
                <a:cubicBezTo>
                  <a:pt x="2734309" y="4581435"/>
                  <a:pt x="2741350" y="4581435"/>
                  <a:pt x="2746044" y="4579088"/>
                </a:cubicBezTo>
                <a:cubicBezTo>
                  <a:pt x="2757780" y="4576741"/>
                  <a:pt x="2767168" y="4576741"/>
                  <a:pt x="2778903" y="4574394"/>
                </a:cubicBezTo>
                <a:cubicBezTo>
                  <a:pt x="2788291" y="4574394"/>
                  <a:pt x="2797679" y="4572047"/>
                  <a:pt x="2804721" y="4572047"/>
                </a:cubicBezTo>
                <a:cubicBezTo>
                  <a:pt x="2816456" y="4569700"/>
                  <a:pt x="2828191" y="4569700"/>
                  <a:pt x="2839926" y="4567352"/>
                </a:cubicBezTo>
                <a:cubicBezTo>
                  <a:pt x="2846967" y="4565005"/>
                  <a:pt x="2856355" y="4565005"/>
                  <a:pt x="2863397" y="4562658"/>
                </a:cubicBezTo>
                <a:cubicBezTo>
                  <a:pt x="2877479" y="4560311"/>
                  <a:pt x="2889214" y="4557964"/>
                  <a:pt x="2903296" y="4555617"/>
                </a:cubicBezTo>
                <a:cubicBezTo>
                  <a:pt x="2910338" y="4555617"/>
                  <a:pt x="2917379" y="4553270"/>
                  <a:pt x="2922073" y="4553270"/>
                </a:cubicBezTo>
                <a:cubicBezTo>
                  <a:pt x="2931461" y="4550923"/>
                  <a:pt x="2940849" y="4550923"/>
                  <a:pt x="2947890" y="4548576"/>
                </a:cubicBezTo>
                <a:cubicBezTo>
                  <a:pt x="2945543" y="4550923"/>
                  <a:pt x="2943196" y="4553270"/>
                  <a:pt x="2940849" y="4555617"/>
                </a:cubicBezTo>
                <a:cubicBezTo>
                  <a:pt x="2940849" y="4555617"/>
                  <a:pt x="2938502" y="4557964"/>
                  <a:pt x="2938502" y="4557964"/>
                </a:cubicBezTo>
                <a:cubicBezTo>
                  <a:pt x="2931461" y="4567352"/>
                  <a:pt x="2924420" y="4576741"/>
                  <a:pt x="2915032" y="4586129"/>
                </a:cubicBezTo>
                <a:cubicBezTo>
                  <a:pt x="2912685" y="4588476"/>
                  <a:pt x="2910338" y="4590823"/>
                  <a:pt x="2907991" y="4593170"/>
                </a:cubicBezTo>
                <a:cubicBezTo>
                  <a:pt x="2900949" y="4600211"/>
                  <a:pt x="2896255" y="4609599"/>
                  <a:pt x="2889214" y="4616641"/>
                </a:cubicBezTo>
                <a:cubicBezTo>
                  <a:pt x="2889214" y="4616641"/>
                  <a:pt x="2889214" y="4616641"/>
                  <a:pt x="2886867" y="4618987"/>
                </a:cubicBezTo>
                <a:cubicBezTo>
                  <a:pt x="2872785" y="4618987"/>
                  <a:pt x="2858703" y="4618987"/>
                  <a:pt x="2844620" y="4618987"/>
                </a:cubicBezTo>
                <a:cubicBezTo>
                  <a:pt x="2825844" y="4623681"/>
                  <a:pt x="2797679" y="4621335"/>
                  <a:pt x="2769515" y="4621335"/>
                </a:cubicBezTo>
                <a:close/>
                <a:moveTo>
                  <a:pt x="2720227" y="4640111"/>
                </a:moveTo>
                <a:cubicBezTo>
                  <a:pt x="2717880" y="4649499"/>
                  <a:pt x="2715533" y="4658887"/>
                  <a:pt x="2715533" y="4668276"/>
                </a:cubicBezTo>
                <a:cubicBezTo>
                  <a:pt x="2715533" y="4668276"/>
                  <a:pt x="2715533" y="4668276"/>
                  <a:pt x="2715533" y="4670622"/>
                </a:cubicBezTo>
                <a:cubicBezTo>
                  <a:pt x="2713186" y="4680011"/>
                  <a:pt x="2710839" y="4689399"/>
                  <a:pt x="2710839" y="4698787"/>
                </a:cubicBezTo>
                <a:cubicBezTo>
                  <a:pt x="2710839" y="4698787"/>
                  <a:pt x="2710839" y="4701134"/>
                  <a:pt x="2710839" y="4701134"/>
                </a:cubicBezTo>
                <a:cubicBezTo>
                  <a:pt x="2708492" y="4708175"/>
                  <a:pt x="2706145" y="4717563"/>
                  <a:pt x="2706145" y="4724605"/>
                </a:cubicBezTo>
                <a:cubicBezTo>
                  <a:pt x="2706145" y="4726952"/>
                  <a:pt x="2706145" y="4729299"/>
                  <a:pt x="2703797" y="4731646"/>
                </a:cubicBezTo>
                <a:cubicBezTo>
                  <a:pt x="2703797" y="4736340"/>
                  <a:pt x="2701450" y="4738687"/>
                  <a:pt x="2701450" y="4743381"/>
                </a:cubicBezTo>
                <a:cubicBezTo>
                  <a:pt x="2696756" y="4741034"/>
                  <a:pt x="2694409" y="4738687"/>
                  <a:pt x="2689715" y="4736340"/>
                </a:cubicBezTo>
                <a:cubicBezTo>
                  <a:pt x="2682674" y="4731646"/>
                  <a:pt x="2675633" y="4729299"/>
                  <a:pt x="2668592" y="4724605"/>
                </a:cubicBezTo>
                <a:cubicBezTo>
                  <a:pt x="2663898" y="4719911"/>
                  <a:pt x="2656857" y="4717563"/>
                  <a:pt x="2649816" y="4712869"/>
                </a:cubicBezTo>
                <a:cubicBezTo>
                  <a:pt x="2642774" y="4708175"/>
                  <a:pt x="2635733" y="4703481"/>
                  <a:pt x="2628692" y="4698787"/>
                </a:cubicBezTo>
                <a:cubicBezTo>
                  <a:pt x="2621651" y="4694093"/>
                  <a:pt x="2616957" y="4689399"/>
                  <a:pt x="2609916" y="4684705"/>
                </a:cubicBezTo>
                <a:cubicBezTo>
                  <a:pt x="2602875" y="4680011"/>
                  <a:pt x="2595833" y="4675317"/>
                  <a:pt x="2588792" y="4668276"/>
                </a:cubicBezTo>
                <a:cubicBezTo>
                  <a:pt x="2581751" y="4663582"/>
                  <a:pt x="2574710" y="4656540"/>
                  <a:pt x="2570016" y="4651846"/>
                </a:cubicBezTo>
                <a:cubicBezTo>
                  <a:pt x="2562975" y="4647152"/>
                  <a:pt x="2555934" y="4640111"/>
                  <a:pt x="2548892" y="4635417"/>
                </a:cubicBezTo>
                <a:cubicBezTo>
                  <a:pt x="2541851" y="4628376"/>
                  <a:pt x="2534810" y="4623681"/>
                  <a:pt x="2527769" y="4616641"/>
                </a:cubicBezTo>
                <a:cubicBezTo>
                  <a:pt x="2525422" y="4614293"/>
                  <a:pt x="2523075" y="4611946"/>
                  <a:pt x="2520728" y="4611946"/>
                </a:cubicBezTo>
                <a:cubicBezTo>
                  <a:pt x="2523075" y="4609599"/>
                  <a:pt x="2525422" y="4607252"/>
                  <a:pt x="2525422" y="4602558"/>
                </a:cubicBezTo>
                <a:cubicBezTo>
                  <a:pt x="2534810" y="4604905"/>
                  <a:pt x="2546545" y="4604905"/>
                  <a:pt x="2555934" y="4607252"/>
                </a:cubicBezTo>
                <a:cubicBezTo>
                  <a:pt x="2570016" y="4609599"/>
                  <a:pt x="2581751" y="4611946"/>
                  <a:pt x="2595833" y="4611946"/>
                </a:cubicBezTo>
                <a:cubicBezTo>
                  <a:pt x="2614610" y="4614293"/>
                  <a:pt x="2631039" y="4614293"/>
                  <a:pt x="2649816" y="4616641"/>
                </a:cubicBezTo>
                <a:cubicBezTo>
                  <a:pt x="2661551" y="4616641"/>
                  <a:pt x="2673286" y="4618987"/>
                  <a:pt x="2685021" y="4618987"/>
                </a:cubicBezTo>
                <a:cubicBezTo>
                  <a:pt x="2696756" y="4618987"/>
                  <a:pt x="2706145" y="4621335"/>
                  <a:pt x="2715533" y="4621335"/>
                </a:cubicBezTo>
                <a:cubicBezTo>
                  <a:pt x="2717880" y="4623681"/>
                  <a:pt x="2722574" y="4626029"/>
                  <a:pt x="2724921" y="4626029"/>
                </a:cubicBezTo>
                <a:cubicBezTo>
                  <a:pt x="2722574" y="4630723"/>
                  <a:pt x="2720227" y="4635417"/>
                  <a:pt x="2720227" y="4640111"/>
                </a:cubicBezTo>
                <a:cubicBezTo>
                  <a:pt x="2720227" y="4640111"/>
                  <a:pt x="2720227" y="4640111"/>
                  <a:pt x="2720227" y="4640111"/>
                </a:cubicBezTo>
                <a:close/>
                <a:moveTo>
                  <a:pt x="2469093" y="4621335"/>
                </a:moveTo>
                <a:cubicBezTo>
                  <a:pt x="2462052" y="4626029"/>
                  <a:pt x="2457358" y="4628376"/>
                  <a:pt x="2450317" y="4633070"/>
                </a:cubicBezTo>
                <a:cubicBezTo>
                  <a:pt x="2445622" y="4635417"/>
                  <a:pt x="2440928" y="4640111"/>
                  <a:pt x="2433887" y="4642458"/>
                </a:cubicBezTo>
                <a:cubicBezTo>
                  <a:pt x="2426846" y="4647152"/>
                  <a:pt x="2422152" y="4649499"/>
                  <a:pt x="2415111" y="4651846"/>
                </a:cubicBezTo>
                <a:cubicBezTo>
                  <a:pt x="2410417" y="4654193"/>
                  <a:pt x="2403376" y="4658887"/>
                  <a:pt x="2398681" y="4661234"/>
                </a:cubicBezTo>
                <a:cubicBezTo>
                  <a:pt x="2393987" y="4663582"/>
                  <a:pt x="2386946" y="4668276"/>
                  <a:pt x="2382252" y="4670622"/>
                </a:cubicBezTo>
                <a:cubicBezTo>
                  <a:pt x="2377558" y="4672970"/>
                  <a:pt x="2370517" y="4677664"/>
                  <a:pt x="2365823" y="4680011"/>
                </a:cubicBezTo>
                <a:cubicBezTo>
                  <a:pt x="2361129" y="4682358"/>
                  <a:pt x="2354088" y="4684705"/>
                  <a:pt x="2349394" y="4689399"/>
                </a:cubicBezTo>
                <a:cubicBezTo>
                  <a:pt x="2342352" y="4691746"/>
                  <a:pt x="2337658" y="4696440"/>
                  <a:pt x="2330617" y="4698787"/>
                </a:cubicBezTo>
                <a:cubicBezTo>
                  <a:pt x="2325923" y="4701134"/>
                  <a:pt x="2318882" y="4703481"/>
                  <a:pt x="2314188" y="4705828"/>
                </a:cubicBezTo>
                <a:cubicBezTo>
                  <a:pt x="2307147" y="4708175"/>
                  <a:pt x="2302453" y="4710522"/>
                  <a:pt x="2295412" y="4715216"/>
                </a:cubicBezTo>
                <a:cubicBezTo>
                  <a:pt x="2290717" y="4717563"/>
                  <a:pt x="2286023" y="4719911"/>
                  <a:pt x="2278982" y="4722258"/>
                </a:cubicBezTo>
                <a:cubicBezTo>
                  <a:pt x="2271941" y="4724605"/>
                  <a:pt x="2267247" y="4726952"/>
                  <a:pt x="2260206" y="4729299"/>
                </a:cubicBezTo>
                <a:cubicBezTo>
                  <a:pt x="2255512" y="4731646"/>
                  <a:pt x="2250818" y="4733993"/>
                  <a:pt x="2246123" y="4733993"/>
                </a:cubicBezTo>
                <a:cubicBezTo>
                  <a:pt x="2239082" y="4736340"/>
                  <a:pt x="2234388" y="4738687"/>
                  <a:pt x="2227347" y="4741034"/>
                </a:cubicBezTo>
                <a:cubicBezTo>
                  <a:pt x="2222653" y="4743381"/>
                  <a:pt x="2217959" y="4743381"/>
                  <a:pt x="2210918" y="4745728"/>
                </a:cubicBezTo>
                <a:cubicBezTo>
                  <a:pt x="2206224" y="4748075"/>
                  <a:pt x="2201530" y="4750422"/>
                  <a:pt x="2194488" y="4750422"/>
                </a:cubicBezTo>
                <a:cubicBezTo>
                  <a:pt x="2182753" y="4748075"/>
                  <a:pt x="2173365" y="4745728"/>
                  <a:pt x="2161630" y="4743381"/>
                </a:cubicBezTo>
                <a:cubicBezTo>
                  <a:pt x="2152242" y="4741034"/>
                  <a:pt x="2140506" y="4738687"/>
                  <a:pt x="2131118" y="4733993"/>
                </a:cubicBezTo>
                <a:cubicBezTo>
                  <a:pt x="2117036" y="4729299"/>
                  <a:pt x="2102954" y="4726952"/>
                  <a:pt x="2088871" y="4722258"/>
                </a:cubicBezTo>
                <a:cubicBezTo>
                  <a:pt x="2079483" y="4719911"/>
                  <a:pt x="2067748" y="4715216"/>
                  <a:pt x="2058360" y="4712869"/>
                </a:cubicBezTo>
                <a:cubicBezTo>
                  <a:pt x="2044277" y="4708175"/>
                  <a:pt x="2030195" y="4703481"/>
                  <a:pt x="2016113" y="4698787"/>
                </a:cubicBezTo>
                <a:cubicBezTo>
                  <a:pt x="2006725" y="4696440"/>
                  <a:pt x="1994989" y="4691746"/>
                  <a:pt x="1985601" y="4689399"/>
                </a:cubicBezTo>
                <a:cubicBezTo>
                  <a:pt x="1971519" y="4684705"/>
                  <a:pt x="1957437" y="4680011"/>
                  <a:pt x="1943355" y="4675317"/>
                </a:cubicBezTo>
                <a:cubicBezTo>
                  <a:pt x="1933966" y="4670622"/>
                  <a:pt x="1922231" y="4668276"/>
                  <a:pt x="1912843" y="4663582"/>
                </a:cubicBezTo>
                <a:cubicBezTo>
                  <a:pt x="1898761" y="4658887"/>
                  <a:pt x="1887025" y="4654193"/>
                  <a:pt x="1872943" y="4647152"/>
                </a:cubicBezTo>
                <a:cubicBezTo>
                  <a:pt x="1863555" y="4642458"/>
                  <a:pt x="1851820" y="4637764"/>
                  <a:pt x="1842431" y="4633070"/>
                </a:cubicBezTo>
                <a:cubicBezTo>
                  <a:pt x="1828349" y="4628376"/>
                  <a:pt x="1816614" y="4621335"/>
                  <a:pt x="1802532" y="4616641"/>
                </a:cubicBezTo>
                <a:cubicBezTo>
                  <a:pt x="1793144" y="4611946"/>
                  <a:pt x="1781408" y="4607252"/>
                  <a:pt x="1772020" y="4602558"/>
                </a:cubicBezTo>
                <a:cubicBezTo>
                  <a:pt x="1757938" y="4595517"/>
                  <a:pt x="1746203" y="4590823"/>
                  <a:pt x="1732120" y="4583782"/>
                </a:cubicBezTo>
                <a:cubicBezTo>
                  <a:pt x="1722732" y="4579088"/>
                  <a:pt x="1710997" y="4574394"/>
                  <a:pt x="1701609" y="4567352"/>
                </a:cubicBezTo>
                <a:cubicBezTo>
                  <a:pt x="1689873" y="4560311"/>
                  <a:pt x="1675791" y="4555617"/>
                  <a:pt x="1664056" y="4548576"/>
                </a:cubicBezTo>
                <a:cubicBezTo>
                  <a:pt x="1654668" y="4543882"/>
                  <a:pt x="1642933" y="4536841"/>
                  <a:pt x="1633544" y="4532147"/>
                </a:cubicBezTo>
                <a:cubicBezTo>
                  <a:pt x="1621809" y="4525106"/>
                  <a:pt x="1607727" y="4518064"/>
                  <a:pt x="1595992" y="4511024"/>
                </a:cubicBezTo>
                <a:cubicBezTo>
                  <a:pt x="1586603" y="4506329"/>
                  <a:pt x="1574868" y="4499288"/>
                  <a:pt x="1565480" y="4492247"/>
                </a:cubicBezTo>
                <a:cubicBezTo>
                  <a:pt x="1558439" y="4487553"/>
                  <a:pt x="1551398" y="4485206"/>
                  <a:pt x="1546704" y="4480512"/>
                </a:cubicBezTo>
                <a:cubicBezTo>
                  <a:pt x="1546704" y="4480512"/>
                  <a:pt x="1546704" y="4478165"/>
                  <a:pt x="1546704" y="4478165"/>
                </a:cubicBezTo>
                <a:cubicBezTo>
                  <a:pt x="1558439" y="4482859"/>
                  <a:pt x="1570174" y="4485206"/>
                  <a:pt x="1581909" y="4489900"/>
                </a:cubicBezTo>
                <a:cubicBezTo>
                  <a:pt x="1595992" y="4494594"/>
                  <a:pt x="1610074" y="4499288"/>
                  <a:pt x="1624156" y="4503982"/>
                </a:cubicBezTo>
                <a:cubicBezTo>
                  <a:pt x="1642933" y="4508676"/>
                  <a:pt x="1659362" y="4513370"/>
                  <a:pt x="1678138" y="4518064"/>
                </a:cubicBezTo>
                <a:cubicBezTo>
                  <a:pt x="1692220" y="4522759"/>
                  <a:pt x="1706303" y="4525106"/>
                  <a:pt x="1720385" y="4529800"/>
                </a:cubicBezTo>
                <a:cubicBezTo>
                  <a:pt x="1739161" y="4534494"/>
                  <a:pt x="1757938" y="4539188"/>
                  <a:pt x="1776714" y="4541535"/>
                </a:cubicBezTo>
                <a:cubicBezTo>
                  <a:pt x="1790797" y="4543882"/>
                  <a:pt x="1804879" y="4548576"/>
                  <a:pt x="1818961" y="4550923"/>
                </a:cubicBezTo>
                <a:cubicBezTo>
                  <a:pt x="1837737" y="4555617"/>
                  <a:pt x="1858861" y="4557964"/>
                  <a:pt x="1877637" y="4560311"/>
                </a:cubicBezTo>
                <a:cubicBezTo>
                  <a:pt x="1891719" y="4562658"/>
                  <a:pt x="1905802" y="4565005"/>
                  <a:pt x="1919884" y="4567352"/>
                </a:cubicBezTo>
                <a:cubicBezTo>
                  <a:pt x="1941007" y="4569700"/>
                  <a:pt x="1959784" y="4572047"/>
                  <a:pt x="1980907" y="4576741"/>
                </a:cubicBezTo>
                <a:cubicBezTo>
                  <a:pt x="1994989" y="4579088"/>
                  <a:pt x="2009072" y="4581435"/>
                  <a:pt x="2020807" y="4581435"/>
                </a:cubicBezTo>
                <a:cubicBezTo>
                  <a:pt x="2041930" y="4583782"/>
                  <a:pt x="2063054" y="4586129"/>
                  <a:pt x="2084177" y="4588476"/>
                </a:cubicBezTo>
                <a:cubicBezTo>
                  <a:pt x="2098260" y="4588476"/>
                  <a:pt x="2109995" y="4590823"/>
                  <a:pt x="2124077" y="4593170"/>
                </a:cubicBezTo>
                <a:cubicBezTo>
                  <a:pt x="2147548" y="4595517"/>
                  <a:pt x="2171018" y="4595517"/>
                  <a:pt x="2194488" y="4597864"/>
                </a:cubicBezTo>
                <a:cubicBezTo>
                  <a:pt x="2206224" y="4597864"/>
                  <a:pt x="2217959" y="4600211"/>
                  <a:pt x="2229694" y="4600211"/>
                </a:cubicBezTo>
                <a:cubicBezTo>
                  <a:pt x="2264900" y="4602558"/>
                  <a:pt x="2300106" y="4602558"/>
                  <a:pt x="2332964" y="4602558"/>
                </a:cubicBezTo>
                <a:lnTo>
                  <a:pt x="2332964" y="4602558"/>
                </a:lnTo>
                <a:cubicBezTo>
                  <a:pt x="2332964" y="4602558"/>
                  <a:pt x="2332964" y="4602558"/>
                  <a:pt x="2332964" y="4602558"/>
                </a:cubicBezTo>
                <a:cubicBezTo>
                  <a:pt x="2358782" y="4602558"/>
                  <a:pt x="2386946" y="4602558"/>
                  <a:pt x="2412764" y="4600211"/>
                </a:cubicBezTo>
                <a:cubicBezTo>
                  <a:pt x="2422152" y="4600211"/>
                  <a:pt x="2429193" y="4600211"/>
                  <a:pt x="2438581" y="4597864"/>
                </a:cubicBezTo>
                <a:cubicBezTo>
                  <a:pt x="2450317" y="4597864"/>
                  <a:pt x="2464399" y="4597864"/>
                  <a:pt x="2476134" y="4595517"/>
                </a:cubicBezTo>
                <a:cubicBezTo>
                  <a:pt x="2476134" y="4597864"/>
                  <a:pt x="2478481" y="4602558"/>
                  <a:pt x="2478481" y="4604905"/>
                </a:cubicBezTo>
                <a:cubicBezTo>
                  <a:pt x="2478481" y="4604905"/>
                  <a:pt x="2476134" y="4607252"/>
                  <a:pt x="2476134" y="4607252"/>
                </a:cubicBezTo>
                <a:cubicBezTo>
                  <a:pt x="2478481" y="4614293"/>
                  <a:pt x="2473787" y="4616641"/>
                  <a:pt x="2469093" y="4621335"/>
                </a:cubicBezTo>
                <a:close/>
                <a:moveTo>
                  <a:pt x="1415269" y="4475818"/>
                </a:moveTo>
                <a:cubicBezTo>
                  <a:pt x="1408228" y="4475818"/>
                  <a:pt x="1401187" y="4473471"/>
                  <a:pt x="1396493" y="4473471"/>
                </a:cubicBezTo>
                <a:cubicBezTo>
                  <a:pt x="1384757" y="4473471"/>
                  <a:pt x="1373022" y="4471123"/>
                  <a:pt x="1361287" y="4471123"/>
                </a:cubicBezTo>
                <a:cubicBezTo>
                  <a:pt x="1351899" y="4471123"/>
                  <a:pt x="1342511" y="4468777"/>
                  <a:pt x="1333122" y="4466429"/>
                </a:cubicBezTo>
                <a:cubicBezTo>
                  <a:pt x="1323734" y="4464083"/>
                  <a:pt x="1314346" y="4464083"/>
                  <a:pt x="1304958" y="4461735"/>
                </a:cubicBezTo>
                <a:cubicBezTo>
                  <a:pt x="1295570" y="4459388"/>
                  <a:pt x="1286181" y="4457041"/>
                  <a:pt x="1276793" y="4457041"/>
                </a:cubicBezTo>
                <a:cubicBezTo>
                  <a:pt x="1267405" y="4454694"/>
                  <a:pt x="1258017" y="4454694"/>
                  <a:pt x="1248629" y="4452347"/>
                </a:cubicBezTo>
                <a:cubicBezTo>
                  <a:pt x="1239241" y="4450000"/>
                  <a:pt x="1232199" y="4447653"/>
                  <a:pt x="1222811" y="4445306"/>
                </a:cubicBezTo>
                <a:cubicBezTo>
                  <a:pt x="1213423" y="4442959"/>
                  <a:pt x="1204035" y="4440612"/>
                  <a:pt x="1194647" y="4438265"/>
                </a:cubicBezTo>
                <a:cubicBezTo>
                  <a:pt x="1187605" y="4435918"/>
                  <a:pt x="1178217" y="4433571"/>
                  <a:pt x="1171176" y="4431224"/>
                </a:cubicBezTo>
                <a:cubicBezTo>
                  <a:pt x="1166482" y="4428877"/>
                  <a:pt x="1161788" y="4428877"/>
                  <a:pt x="1154747" y="4426530"/>
                </a:cubicBezTo>
                <a:cubicBezTo>
                  <a:pt x="1147706" y="4419489"/>
                  <a:pt x="1140665" y="4414794"/>
                  <a:pt x="1131276" y="4407753"/>
                </a:cubicBezTo>
                <a:cubicBezTo>
                  <a:pt x="1124235" y="4400712"/>
                  <a:pt x="1117194" y="4393671"/>
                  <a:pt x="1110153" y="4388977"/>
                </a:cubicBezTo>
                <a:cubicBezTo>
                  <a:pt x="1098418" y="4377242"/>
                  <a:pt x="1084336" y="4365506"/>
                  <a:pt x="1072600" y="4353771"/>
                </a:cubicBezTo>
                <a:cubicBezTo>
                  <a:pt x="1065559" y="4349077"/>
                  <a:pt x="1060865" y="4342036"/>
                  <a:pt x="1056171" y="4337342"/>
                </a:cubicBezTo>
                <a:cubicBezTo>
                  <a:pt x="1056171" y="4337342"/>
                  <a:pt x="1056171" y="4334995"/>
                  <a:pt x="1056171" y="4334995"/>
                </a:cubicBezTo>
                <a:cubicBezTo>
                  <a:pt x="1056171" y="4332648"/>
                  <a:pt x="1058518" y="4327954"/>
                  <a:pt x="1058518" y="4325607"/>
                </a:cubicBezTo>
                <a:cubicBezTo>
                  <a:pt x="1058518" y="4323260"/>
                  <a:pt x="1058518" y="4323260"/>
                  <a:pt x="1058518" y="4320913"/>
                </a:cubicBezTo>
                <a:cubicBezTo>
                  <a:pt x="1063212" y="4323260"/>
                  <a:pt x="1067906" y="4325607"/>
                  <a:pt x="1072600" y="4327954"/>
                </a:cubicBezTo>
                <a:cubicBezTo>
                  <a:pt x="1084336" y="4332648"/>
                  <a:pt x="1096071" y="4339689"/>
                  <a:pt x="1107806" y="4344383"/>
                </a:cubicBezTo>
                <a:cubicBezTo>
                  <a:pt x="1117194" y="4349077"/>
                  <a:pt x="1124235" y="4351424"/>
                  <a:pt x="1133623" y="4356118"/>
                </a:cubicBezTo>
                <a:cubicBezTo>
                  <a:pt x="1145359" y="4360812"/>
                  <a:pt x="1159441" y="4365506"/>
                  <a:pt x="1171176" y="4372548"/>
                </a:cubicBezTo>
                <a:cubicBezTo>
                  <a:pt x="1180564" y="4374895"/>
                  <a:pt x="1187605" y="4379589"/>
                  <a:pt x="1196994" y="4381936"/>
                </a:cubicBezTo>
                <a:cubicBezTo>
                  <a:pt x="1211076" y="4386630"/>
                  <a:pt x="1225158" y="4391324"/>
                  <a:pt x="1239241" y="4398365"/>
                </a:cubicBezTo>
                <a:cubicBezTo>
                  <a:pt x="1246282" y="4400712"/>
                  <a:pt x="1253323" y="4403059"/>
                  <a:pt x="1262711" y="4407753"/>
                </a:cubicBezTo>
                <a:cubicBezTo>
                  <a:pt x="1281487" y="4414794"/>
                  <a:pt x="1300264" y="4419489"/>
                  <a:pt x="1316693" y="4426530"/>
                </a:cubicBezTo>
                <a:cubicBezTo>
                  <a:pt x="1319040" y="4426530"/>
                  <a:pt x="1323734" y="4428877"/>
                  <a:pt x="1326081" y="4428877"/>
                </a:cubicBezTo>
                <a:cubicBezTo>
                  <a:pt x="1347205" y="4435918"/>
                  <a:pt x="1370675" y="4442959"/>
                  <a:pt x="1391799" y="4447653"/>
                </a:cubicBezTo>
                <a:cubicBezTo>
                  <a:pt x="1398840" y="4450000"/>
                  <a:pt x="1403534" y="4450000"/>
                  <a:pt x="1410575" y="4452347"/>
                </a:cubicBezTo>
                <a:cubicBezTo>
                  <a:pt x="1427004" y="4457041"/>
                  <a:pt x="1443434" y="4459388"/>
                  <a:pt x="1459863" y="4464083"/>
                </a:cubicBezTo>
                <a:cubicBezTo>
                  <a:pt x="1469251" y="4466429"/>
                  <a:pt x="1476292" y="4466429"/>
                  <a:pt x="1485680" y="4468777"/>
                </a:cubicBezTo>
                <a:cubicBezTo>
                  <a:pt x="1495069" y="4471123"/>
                  <a:pt x="1502110" y="4471123"/>
                  <a:pt x="1511498" y="4473471"/>
                </a:cubicBezTo>
                <a:cubicBezTo>
                  <a:pt x="1511498" y="4473471"/>
                  <a:pt x="1511498" y="4475818"/>
                  <a:pt x="1511498" y="4475818"/>
                </a:cubicBezTo>
                <a:cubicBezTo>
                  <a:pt x="1511498" y="4475818"/>
                  <a:pt x="1511498" y="4478165"/>
                  <a:pt x="1511498" y="4478165"/>
                </a:cubicBezTo>
                <a:cubicBezTo>
                  <a:pt x="1497416" y="4478165"/>
                  <a:pt x="1483333" y="4480512"/>
                  <a:pt x="1469251" y="4480512"/>
                </a:cubicBezTo>
                <a:cubicBezTo>
                  <a:pt x="1452822" y="4475818"/>
                  <a:pt x="1434045" y="4475818"/>
                  <a:pt x="1415269" y="4475818"/>
                </a:cubicBezTo>
                <a:close/>
                <a:moveTo>
                  <a:pt x="1218117" y="4473471"/>
                </a:moveTo>
                <a:cubicBezTo>
                  <a:pt x="1225158" y="4478165"/>
                  <a:pt x="1232199" y="4485206"/>
                  <a:pt x="1239241" y="4489900"/>
                </a:cubicBezTo>
                <a:cubicBezTo>
                  <a:pt x="1239241" y="4489900"/>
                  <a:pt x="1239241" y="4489900"/>
                  <a:pt x="1239241" y="4492247"/>
                </a:cubicBezTo>
                <a:cubicBezTo>
                  <a:pt x="1227505" y="4487553"/>
                  <a:pt x="1218117" y="4480512"/>
                  <a:pt x="1206382" y="4475818"/>
                </a:cubicBezTo>
                <a:cubicBezTo>
                  <a:pt x="1196994" y="4471123"/>
                  <a:pt x="1185258" y="4464083"/>
                  <a:pt x="1175870" y="4459388"/>
                </a:cubicBezTo>
                <a:cubicBezTo>
                  <a:pt x="1159441" y="4450000"/>
                  <a:pt x="1143012" y="4440612"/>
                  <a:pt x="1126582" y="4431224"/>
                </a:cubicBezTo>
                <a:cubicBezTo>
                  <a:pt x="1117194" y="4426530"/>
                  <a:pt x="1110153" y="4421836"/>
                  <a:pt x="1100765" y="4417142"/>
                </a:cubicBezTo>
                <a:cubicBezTo>
                  <a:pt x="1093724" y="4412447"/>
                  <a:pt x="1089030" y="4407753"/>
                  <a:pt x="1081988" y="4405406"/>
                </a:cubicBezTo>
                <a:cubicBezTo>
                  <a:pt x="1079641" y="4403059"/>
                  <a:pt x="1074947" y="4400712"/>
                  <a:pt x="1072600" y="4398365"/>
                </a:cubicBezTo>
                <a:cubicBezTo>
                  <a:pt x="1067906" y="4396018"/>
                  <a:pt x="1063212" y="4391324"/>
                  <a:pt x="1060865" y="4388977"/>
                </a:cubicBezTo>
                <a:cubicBezTo>
                  <a:pt x="1060865" y="4388977"/>
                  <a:pt x="1060865" y="4388977"/>
                  <a:pt x="1060865" y="4386630"/>
                </a:cubicBezTo>
                <a:cubicBezTo>
                  <a:pt x="1065559" y="4388977"/>
                  <a:pt x="1067906" y="4388977"/>
                  <a:pt x="1072600" y="4391324"/>
                </a:cubicBezTo>
                <a:cubicBezTo>
                  <a:pt x="1079641" y="4396018"/>
                  <a:pt x="1089030" y="4398365"/>
                  <a:pt x="1098418" y="4403059"/>
                </a:cubicBezTo>
                <a:cubicBezTo>
                  <a:pt x="1107806" y="4407753"/>
                  <a:pt x="1117194" y="4410100"/>
                  <a:pt x="1124235" y="4412447"/>
                </a:cubicBezTo>
                <a:cubicBezTo>
                  <a:pt x="1131276" y="4414794"/>
                  <a:pt x="1140665" y="4419489"/>
                  <a:pt x="1150053" y="4421836"/>
                </a:cubicBezTo>
                <a:cubicBezTo>
                  <a:pt x="1152400" y="4421836"/>
                  <a:pt x="1157094" y="4424183"/>
                  <a:pt x="1159441" y="4424183"/>
                </a:cubicBezTo>
                <a:cubicBezTo>
                  <a:pt x="1171176" y="4433571"/>
                  <a:pt x="1182911" y="4442959"/>
                  <a:pt x="1192300" y="4452347"/>
                </a:cubicBezTo>
                <a:cubicBezTo>
                  <a:pt x="1199341" y="4461735"/>
                  <a:pt x="1208729" y="4468777"/>
                  <a:pt x="1218117" y="4473471"/>
                </a:cubicBezTo>
                <a:close/>
                <a:moveTo>
                  <a:pt x="1039742" y="4154272"/>
                </a:moveTo>
                <a:cubicBezTo>
                  <a:pt x="1039742" y="4151925"/>
                  <a:pt x="1039742" y="4147231"/>
                  <a:pt x="1042089" y="4144884"/>
                </a:cubicBezTo>
                <a:cubicBezTo>
                  <a:pt x="1044436" y="4135496"/>
                  <a:pt x="1044436" y="4126108"/>
                  <a:pt x="1046783" y="4116720"/>
                </a:cubicBezTo>
                <a:cubicBezTo>
                  <a:pt x="1046783" y="4114372"/>
                  <a:pt x="1046783" y="4112026"/>
                  <a:pt x="1046783" y="4109678"/>
                </a:cubicBezTo>
                <a:cubicBezTo>
                  <a:pt x="1049130" y="4097943"/>
                  <a:pt x="1049130" y="4086208"/>
                  <a:pt x="1051477" y="4076820"/>
                </a:cubicBezTo>
                <a:cubicBezTo>
                  <a:pt x="1051477" y="4076820"/>
                  <a:pt x="1051477" y="4074473"/>
                  <a:pt x="1051477" y="4074473"/>
                </a:cubicBezTo>
                <a:cubicBezTo>
                  <a:pt x="1053824" y="4060390"/>
                  <a:pt x="1053824" y="4048655"/>
                  <a:pt x="1056171" y="4034573"/>
                </a:cubicBezTo>
                <a:cubicBezTo>
                  <a:pt x="1056171" y="4032226"/>
                  <a:pt x="1056171" y="4029879"/>
                  <a:pt x="1056171" y="4029879"/>
                </a:cubicBezTo>
                <a:cubicBezTo>
                  <a:pt x="1056171" y="4025185"/>
                  <a:pt x="1058518" y="4018144"/>
                  <a:pt x="1058518" y="4013449"/>
                </a:cubicBezTo>
                <a:cubicBezTo>
                  <a:pt x="1058518" y="4013449"/>
                  <a:pt x="1058518" y="4013449"/>
                  <a:pt x="1060865" y="4013449"/>
                </a:cubicBezTo>
                <a:cubicBezTo>
                  <a:pt x="1065559" y="4013449"/>
                  <a:pt x="1070253" y="4011102"/>
                  <a:pt x="1072600" y="4008755"/>
                </a:cubicBezTo>
                <a:cubicBezTo>
                  <a:pt x="1079641" y="4015796"/>
                  <a:pt x="1084336" y="4022838"/>
                  <a:pt x="1091377" y="4032226"/>
                </a:cubicBezTo>
                <a:cubicBezTo>
                  <a:pt x="1096071" y="4036920"/>
                  <a:pt x="1098418" y="4041614"/>
                  <a:pt x="1103112" y="4046308"/>
                </a:cubicBezTo>
                <a:cubicBezTo>
                  <a:pt x="1096071" y="4104984"/>
                  <a:pt x="1091377" y="4156619"/>
                  <a:pt x="1084336" y="4203560"/>
                </a:cubicBezTo>
                <a:cubicBezTo>
                  <a:pt x="1084336" y="4203560"/>
                  <a:pt x="1081988" y="4203560"/>
                  <a:pt x="1081988" y="4203560"/>
                </a:cubicBezTo>
                <a:cubicBezTo>
                  <a:pt x="1070253" y="4203560"/>
                  <a:pt x="1060865" y="4212948"/>
                  <a:pt x="1060865" y="4224684"/>
                </a:cubicBezTo>
                <a:cubicBezTo>
                  <a:pt x="1060865" y="4234072"/>
                  <a:pt x="1067906" y="4241113"/>
                  <a:pt x="1077294" y="4243460"/>
                </a:cubicBezTo>
                <a:cubicBezTo>
                  <a:pt x="1077294" y="4245807"/>
                  <a:pt x="1077294" y="4248154"/>
                  <a:pt x="1077294" y="4250501"/>
                </a:cubicBezTo>
                <a:cubicBezTo>
                  <a:pt x="1077294" y="4250501"/>
                  <a:pt x="1077294" y="4250501"/>
                  <a:pt x="1077294" y="4252848"/>
                </a:cubicBezTo>
                <a:cubicBezTo>
                  <a:pt x="1074947" y="4259889"/>
                  <a:pt x="1074947" y="4266930"/>
                  <a:pt x="1072600" y="4276319"/>
                </a:cubicBezTo>
                <a:cubicBezTo>
                  <a:pt x="1072600" y="4278666"/>
                  <a:pt x="1072600" y="4281013"/>
                  <a:pt x="1070253" y="4283360"/>
                </a:cubicBezTo>
                <a:cubicBezTo>
                  <a:pt x="1070253" y="4288054"/>
                  <a:pt x="1067906" y="4292748"/>
                  <a:pt x="1067906" y="4299789"/>
                </a:cubicBezTo>
                <a:cubicBezTo>
                  <a:pt x="1067906" y="4302136"/>
                  <a:pt x="1065559" y="4304483"/>
                  <a:pt x="1065559" y="4306830"/>
                </a:cubicBezTo>
                <a:cubicBezTo>
                  <a:pt x="1065559" y="4311525"/>
                  <a:pt x="1063212" y="4316219"/>
                  <a:pt x="1063212" y="4318565"/>
                </a:cubicBezTo>
                <a:cubicBezTo>
                  <a:pt x="1063212" y="4320913"/>
                  <a:pt x="1063212" y="4320913"/>
                  <a:pt x="1063212" y="4323260"/>
                </a:cubicBezTo>
                <a:cubicBezTo>
                  <a:pt x="1053824" y="4318565"/>
                  <a:pt x="1044436" y="4313871"/>
                  <a:pt x="1035047" y="4309177"/>
                </a:cubicBezTo>
                <a:cubicBezTo>
                  <a:pt x="1035047" y="4306830"/>
                  <a:pt x="1037395" y="4304483"/>
                  <a:pt x="1037395" y="4299789"/>
                </a:cubicBezTo>
                <a:cubicBezTo>
                  <a:pt x="1037395" y="4290401"/>
                  <a:pt x="1030353" y="4283360"/>
                  <a:pt x="1020965" y="4281013"/>
                </a:cubicBezTo>
                <a:cubicBezTo>
                  <a:pt x="1025659" y="4252848"/>
                  <a:pt x="1032700" y="4219990"/>
                  <a:pt x="1037395" y="4184784"/>
                </a:cubicBezTo>
                <a:cubicBezTo>
                  <a:pt x="1037395" y="4168354"/>
                  <a:pt x="1039742" y="4161313"/>
                  <a:pt x="1039742" y="4154272"/>
                </a:cubicBezTo>
                <a:close/>
                <a:moveTo>
                  <a:pt x="1009230" y="3973550"/>
                </a:moveTo>
                <a:cubicBezTo>
                  <a:pt x="999842" y="3971203"/>
                  <a:pt x="988107" y="3966508"/>
                  <a:pt x="978718" y="3964162"/>
                </a:cubicBezTo>
                <a:cubicBezTo>
                  <a:pt x="971677" y="3961814"/>
                  <a:pt x="964636" y="3959468"/>
                  <a:pt x="957595" y="3957120"/>
                </a:cubicBezTo>
                <a:cubicBezTo>
                  <a:pt x="943513" y="3952426"/>
                  <a:pt x="927083" y="3947732"/>
                  <a:pt x="913001" y="3940691"/>
                </a:cubicBezTo>
                <a:cubicBezTo>
                  <a:pt x="908307" y="3938344"/>
                  <a:pt x="903613" y="3935997"/>
                  <a:pt x="898919" y="3935997"/>
                </a:cubicBezTo>
                <a:cubicBezTo>
                  <a:pt x="887184" y="3931303"/>
                  <a:pt x="877795" y="3926609"/>
                  <a:pt x="866060" y="3921915"/>
                </a:cubicBezTo>
                <a:cubicBezTo>
                  <a:pt x="861366" y="3919567"/>
                  <a:pt x="854325" y="3917221"/>
                  <a:pt x="849631" y="3914873"/>
                </a:cubicBezTo>
                <a:cubicBezTo>
                  <a:pt x="840243" y="3910179"/>
                  <a:pt x="830854" y="3905485"/>
                  <a:pt x="821466" y="3903138"/>
                </a:cubicBezTo>
                <a:cubicBezTo>
                  <a:pt x="814425" y="3900791"/>
                  <a:pt x="809731" y="3896097"/>
                  <a:pt x="802690" y="3893750"/>
                </a:cubicBezTo>
                <a:cubicBezTo>
                  <a:pt x="793302" y="3889056"/>
                  <a:pt x="783914" y="3884362"/>
                  <a:pt x="776872" y="3882015"/>
                </a:cubicBezTo>
                <a:cubicBezTo>
                  <a:pt x="769831" y="3879668"/>
                  <a:pt x="765137" y="3874974"/>
                  <a:pt x="758096" y="3872627"/>
                </a:cubicBezTo>
                <a:cubicBezTo>
                  <a:pt x="748708" y="3867932"/>
                  <a:pt x="741667" y="3863238"/>
                  <a:pt x="732279" y="3858544"/>
                </a:cubicBezTo>
                <a:cubicBezTo>
                  <a:pt x="725237" y="3853850"/>
                  <a:pt x="720543" y="3851503"/>
                  <a:pt x="713502" y="3846809"/>
                </a:cubicBezTo>
                <a:cubicBezTo>
                  <a:pt x="711155" y="3844462"/>
                  <a:pt x="708808" y="3844462"/>
                  <a:pt x="706461" y="3842115"/>
                </a:cubicBezTo>
                <a:cubicBezTo>
                  <a:pt x="708808" y="3839768"/>
                  <a:pt x="708808" y="3837421"/>
                  <a:pt x="708808" y="3832727"/>
                </a:cubicBezTo>
                <a:cubicBezTo>
                  <a:pt x="708808" y="3832727"/>
                  <a:pt x="708808" y="3832727"/>
                  <a:pt x="711155" y="3832727"/>
                </a:cubicBezTo>
                <a:cubicBezTo>
                  <a:pt x="711155" y="3832727"/>
                  <a:pt x="711155" y="3832727"/>
                  <a:pt x="711155" y="3832727"/>
                </a:cubicBezTo>
                <a:cubicBezTo>
                  <a:pt x="821466" y="3884362"/>
                  <a:pt x="938819" y="3912527"/>
                  <a:pt x="1056171" y="3914873"/>
                </a:cubicBezTo>
                <a:cubicBezTo>
                  <a:pt x="1056171" y="3914873"/>
                  <a:pt x="1056171" y="3914873"/>
                  <a:pt x="1056171" y="3917221"/>
                </a:cubicBezTo>
                <a:cubicBezTo>
                  <a:pt x="1056171" y="3928956"/>
                  <a:pt x="1056171" y="3940691"/>
                  <a:pt x="1058518" y="3952426"/>
                </a:cubicBezTo>
                <a:cubicBezTo>
                  <a:pt x="1058518" y="3957120"/>
                  <a:pt x="1058518" y="3964162"/>
                  <a:pt x="1058518" y="3968856"/>
                </a:cubicBezTo>
                <a:cubicBezTo>
                  <a:pt x="1051477" y="3968856"/>
                  <a:pt x="1044436" y="3975897"/>
                  <a:pt x="1042089" y="3982938"/>
                </a:cubicBezTo>
                <a:cubicBezTo>
                  <a:pt x="1042089" y="3982938"/>
                  <a:pt x="1042089" y="3982938"/>
                  <a:pt x="1042089" y="3982938"/>
                </a:cubicBezTo>
                <a:cubicBezTo>
                  <a:pt x="1030353" y="3980591"/>
                  <a:pt x="1020965" y="3978244"/>
                  <a:pt x="1009230" y="3973550"/>
                </a:cubicBezTo>
                <a:close/>
                <a:moveTo>
                  <a:pt x="640744" y="3762315"/>
                </a:moveTo>
                <a:cubicBezTo>
                  <a:pt x="631355" y="3748233"/>
                  <a:pt x="621967" y="3734151"/>
                  <a:pt x="614926" y="3720068"/>
                </a:cubicBezTo>
                <a:cubicBezTo>
                  <a:pt x="607885" y="3710680"/>
                  <a:pt x="600844" y="3698945"/>
                  <a:pt x="596150" y="3689557"/>
                </a:cubicBezTo>
                <a:cubicBezTo>
                  <a:pt x="586762" y="3675475"/>
                  <a:pt x="579721" y="3661392"/>
                  <a:pt x="570332" y="3647310"/>
                </a:cubicBezTo>
                <a:cubicBezTo>
                  <a:pt x="563291" y="3635575"/>
                  <a:pt x="556250" y="3626187"/>
                  <a:pt x="549209" y="3614451"/>
                </a:cubicBezTo>
                <a:cubicBezTo>
                  <a:pt x="539821" y="3600369"/>
                  <a:pt x="532780" y="3586287"/>
                  <a:pt x="523391" y="3572205"/>
                </a:cubicBezTo>
                <a:cubicBezTo>
                  <a:pt x="516350" y="3560470"/>
                  <a:pt x="509309" y="3551081"/>
                  <a:pt x="502268" y="3539346"/>
                </a:cubicBezTo>
                <a:cubicBezTo>
                  <a:pt x="499921" y="3534652"/>
                  <a:pt x="497574" y="3529958"/>
                  <a:pt x="495227" y="3527611"/>
                </a:cubicBezTo>
                <a:cubicBezTo>
                  <a:pt x="502268" y="3534652"/>
                  <a:pt x="509309" y="3541693"/>
                  <a:pt x="516350" y="3548734"/>
                </a:cubicBezTo>
                <a:cubicBezTo>
                  <a:pt x="518697" y="3551081"/>
                  <a:pt x="521044" y="3553428"/>
                  <a:pt x="523391" y="3555775"/>
                </a:cubicBezTo>
                <a:cubicBezTo>
                  <a:pt x="532780" y="3565164"/>
                  <a:pt x="542168" y="3572205"/>
                  <a:pt x="551556" y="3581593"/>
                </a:cubicBezTo>
                <a:cubicBezTo>
                  <a:pt x="553903" y="3583940"/>
                  <a:pt x="556250" y="3586287"/>
                  <a:pt x="558597" y="3588634"/>
                </a:cubicBezTo>
                <a:cubicBezTo>
                  <a:pt x="567985" y="3598022"/>
                  <a:pt x="577373" y="3605063"/>
                  <a:pt x="586762" y="3614451"/>
                </a:cubicBezTo>
                <a:cubicBezTo>
                  <a:pt x="589109" y="3616799"/>
                  <a:pt x="591456" y="3619146"/>
                  <a:pt x="593803" y="3619146"/>
                </a:cubicBezTo>
                <a:cubicBezTo>
                  <a:pt x="596150" y="3623840"/>
                  <a:pt x="600844" y="3626187"/>
                  <a:pt x="603191" y="3628534"/>
                </a:cubicBezTo>
                <a:cubicBezTo>
                  <a:pt x="610232" y="3633228"/>
                  <a:pt x="614926" y="3640269"/>
                  <a:pt x="621967" y="3644963"/>
                </a:cubicBezTo>
                <a:cubicBezTo>
                  <a:pt x="624314" y="3647310"/>
                  <a:pt x="626661" y="3649657"/>
                  <a:pt x="629008" y="3652004"/>
                </a:cubicBezTo>
                <a:cubicBezTo>
                  <a:pt x="638397" y="3659045"/>
                  <a:pt x="647785" y="3668434"/>
                  <a:pt x="657173" y="3675475"/>
                </a:cubicBezTo>
                <a:cubicBezTo>
                  <a:pt x="657173" y="3675475"/>
                  <a:pt x="659520" y="3677822"/>
                  <a:pt x="659520" y="3677822"/>
                </a:cubicBezTo>
                <a:cubicBezTo>
                  <a:pt x="661867" y="3691904"/>
                  <a:pt x="664214" y="3705986"/>
                  <a:pt x="664214" y="3717722"/>
                </a:cubicBezTo>
                <a:cubicBezTo>
                  <a:pt x="664214" y="3722416"/>
                  <a:pt x="666561" y="3724763"/>
                  <a:pt x="666561" y="3729457"/>
                </a:cubicBezTo>
                <a:cubicBezTo>
                  <a:pt x="668908" y="3745886"/>
                  <a:pt x="671255" y="3762315"/>
                  <a:pt x="673602" y="3778745"/>
                </a:cubicBezTo>
                <a:cubicBezTo>
                  <a:pt x="673602" y="3783439"/>
                  <a:pt x="675949" y="3785786"/>
                  <a:pt x="675949" y="3790480"/>
                </a:cubicBezTo>
                <a:cubicBezTo>
                  <a:pt x="678296" y="3799868"/>
                  <a:pt x="678296" y="3809256"/>
                  <a:pt x="680643" y="3820992"/>
                </a:cubicBezTo>
                <a:cubicBezTo>
                  <a:pt x="678296" y="3820992"/>
                  <a:pt x="678296" y="3820992"/>
                  <a:pt x="675949" y="3823339"/>
                </a:cubicBezTo>
                <a:cubicBezTo>
                  <a:pt x="675949" y="3823339"/>
                  <a:pt x="673602" y="3823339"/>
                  <a:pt x="673602" y="3820992"/>
                </a:cubicBezTo>
                <a:cubicBezTo>
                  <a:pt x="668908" y="3813950"/>
                  <a:pt x="661867" y="3804562"/>
                  <a:pt x="657173" y="3797521"/>
                </a:cubicBezTo>
                <a:cubicBezTo>
                  <a:pt x="654826" y="3781092"/>
                  <a:pt x="647785" y="3771704"/>
                  <a:pt x="640744" y="3762315"/>
                </a:cubicBezTo>
                <a:close/>
                <a:moveTo>
                  <a:pt x="441245" y="3471282"/>
                </a:moveTo>
                <a:cubicBezTo>
                  <a:pt x="429509" y="3457199"/>
                  <a:pt x="415427" y="3443117"/>
                  <a:pt x="403692" y="3429035"/>
                </a:cubicBezTo>
                <a:cubicBezTo>
                  <a:pt x="401345" y="3426688"/>
                  <a:pt x="396651" y="3421994"/>
                  <a:pt x="394304" y="3419647"/>
                </a:cubicBezTo>
                <a:cubicBezTo>
                  <a:pt x="380222" y="3403217"/>
                  <a:pt x="368486" y="3386788"/>
                  <a:pt x="354404" y="3372706"/>
                </a:cubicBezTo>
                <a:cubicBezTo>
                  <a:pt x="352057" y="3370359"/>
                  <a:pt x="349710" y="3365665"/>
                  <a:pt x="347363" y="3363318"/>
                </a:cubicBezTo>
                <a:cubicBezTo>
                  <a:pt x="335628" y="3349235"/>
                  <a:pt x="326239" y="3335153"/>
                  <a:pt x="314504" y="3318724"/>
                </a:cubicBezTo>
                <a:cubicBezTo>
                  <a:pt x="312157" y="3316377"/>
                  <a:pt x="309810" y="3311683"/>
                  <a:pt x="307463" y="3309335"/>
                </a:cubicBezTo>
                <a:cubicBezTo>
                  <a:pt x="295728" y="3292906"/>
                  <a:pt x="283993" y="3276477"/>
                  <a:pt x="272257" y="3257700"/>
                </a:cubicBezTo>
                <a:cubicBezTo>
                  <a:pt x="269910" y="3253006"/>
                  <a:pt x="267563" y="3250659"/>
                  <a:pt x="265216" y="3245965"/>
                </a:cubicBezTo>
                <a:cubicBezTo>
                  <a:pt x="255828" y="3229536"/>
                  <a:pt x="244093" y="3213107"/>
                  <a:pt x="234705" y="3196677"/>
                </a:cubicBezTo>
                <a:cubicBezTo>
                  <a:pt x="234705" y="3196677"/>
                  <a:pt x="234705" y="3194330"/>
                  <a:pt x="232358" y="3194330"/>
                </a:cubicBezTo>
                <a:cubicBezTo>
                  <a:pt x="298075" y="3304641"/>
                  <a:pt x="377874" y="3405564"/>
                  <a:pt x="469409" y="3492405"/>
                </a:cubicBezTo>
                <a:cubicBezTo>
                  <a:pt x="469409" y="3494752"/>
                  <a:pt x="471756" y="3494752"/>
                  <a:pt x="471756" y="3497099"/>
                </a:cubicBezTo>
                <a:cubicBezTo>
                  <a:pt x="476450" y="3506487"/>
                  <a:pt x="481145" y="3513529"/>
                  <a:pt x="485839" y="3522917"/>
                </a:cubicBezTo>
                <a:cubicBezTo>
                  <a:pt x="471756" y="3508834"/>
                  <a:pt x="457674" y="3494752"/>
                  <a:pt x="443592" y="3480670"/>
                </a:cubicBezTo>
                <a:cubicBezTo>
                  <a:pt x="445939" y="3475976"/>
                  <a:pt x="443592" y="3473629"/>
                  <a:pt x="441245" y="3471282"/>
                </a:cubicBezTo>
                <a:close/>
                <a:moveTo>
                  <a:pt x="192458" y="3130960"/>
                </a:moveTo>
                <a:cubicBezTo>
                  <a:pt x="187764" y="3126266"/>
                  <a:pt x="183070" y="3121572"/>
                  <a:pt x="178376" y="3114531"/>
                </a:cubicBezTo>
                <a:cubicBezTo>
                  <a:pt x="176028" y="3112184"/>
                  <a:pt x="171334" y="3107490"/>
                  <a:pt x="168987" y="3105142"/>
                </a:cubicBezTo>
                <a:cubicBezTo>
                  <a:pt x="166640" y="3100448"/>
                  <a:pt x="161946" y="3095754"/>
                  <a:pt x="159599" y="3091060"/>
                </a:cubicBezTo>
                <a:cubicBezTo>
                  <a:pt x="157252" y="3081672"/>
                  <a:pt x="152558" y="3069937"/>
                  <a:pt x="150211" y="3060549"/>
                </a:cubicBezTo>
                <a:cubicBezTo>
                  <a:pt x="150211" y="3058201"/>
                  <a:pt x="147864" y="3055855"/>
                  <a:pt x="147864" y="3053507"/>
                </a:cubicBezTo>
                <a:cubicBezTo>
                  <a:pt x="147864" y="3051160"/>
                  <a:pt x="150211" y="3048813"/>
                  <a:pt x="150211" y="3046466"/>
                </a:cubicBezTo>
                <a:cubicBezTo>
                  <a:pt x="150211" y="3039425"/>
                  <a:pt x="145517" y="3034731"/>
                  <a:pt x="140823" y="3030037"/>
                </a:cubicBezTo>
                <a:cubicBezTo>
                  <a:pt x="140823" y="3030037"/>
                  <a:pt x="140823" y="3027690"/>
                  <a:pt x="140823" y="3027690"/>
                </a:cubicBezTo>
                <a:cubicBezTo>
                  <a:pt x="136129" y="3013608"/>
                  <a:pt x="133782" y="3001873"/>
                  <a:pt x="129088" y="2987790"/>
                </a:cubicBezTo>
                <a:cubicBezTo>
                  <a:pt x="126741" y="2976055"/>
                  <a:pt x="122046" y="2964320"/>
                  <a:pt x="119699" y="2952584"/>
                </a:cubicBezTo>
                <a:cubicBezTo>
                  <a:pt x="117352" y="2945543"/>
                  <a:pt x="115005" y="2936155"/>
                  <a:pt x="112658" y="2929114"/>
                </a:cubicBezTo>
                <a:cubicBezTo>
                  <a:pt x="112658" y="2931461"/>
                  <a:pt x="115005" y="2933808"/>
                  <a:pt x="115005" y="2933808"/>
                </a:cubicBezTo>
                <a:cubicBezTo>
                  <a:pt x="117352" y="2940849"/>
                  <a:pt x="119699" y="2947890"/>
                  <a:pt x="122046" y="2952584"/>
                </a:cubicBezTo>
                <a:cubicBezTo>
                  <a:pt x="124393" y="2959626"/>
                  <a:pt x="126741" y="2966667"/>
                  <a:pt x="129088" y="2973708"/>
                </a:cubicBezTo>
                <a:cubicBezTo>
                  <a:pt x="131435" y="2980749"/>
                  <a:pt x="133782" y="2987790"/>
                  <a:pt x="136129" y="2992484"/>
                </a:cubicBezTo>
                <a:cubicBezTo>
                  <a:pt x="138476" y="2999525"/>
                  <a:pt x="140823" y="3006567"/>
                  <a:pt x="145517" y="3013608"/>
                </a:cubicBezTo>
                <a:cubicBezTo>
                  <a:pt x="147864" y="3020649"/>
                  <a:pt x="150211" y="3027690"/>
                  <a:pt x="154905" y="3032384"/>
                </a:cubicBezTo>
                <a:cubicBezTo>
                  <a:pt x="157252" y="3039425"/>
                  <a:pt x="161946" y="3046466"/>
                  <a:pt x="164293" y="3053507"/>
                </a:cubicBezTo>
                <a:cubicBezTo>
                  <a:pt x="166640" y="3060549"/>
                  <a:pt x="171334" y="3067590"/>
                  <a:pt x="173681" y="3072284"/>
                </a:cubicBezTo>
                <a:cubicBezTo>
                  <a:pt x="176028" y="3079325"/>
                  <a:pt x="180723" y="3086366"/>
                  <a:pt x="183070" y="3093407"/>
                </a:cubicBezTo>
                <a:cubicBezTo>
                  <a:pt x="185417" y="3100448"/>
                  <a:pt x="190111" y="3107490"/>
                  <a:pt x="192458" y="3112184"/>
                </a:cubicBezTo>
                <a:cubicBezTo>
                  <a:pt x="194805" y="3119225"/>
                  <a:pt x="199499" y="3126266"/>
                  <a:pt x="201846" y="3133307"/>
                </a:cubicBezTo>
                <a:cubicBezTo>
                  <a:pt x="204193" y="3135654"/>
                  <a:pt x="204193" y="3140348"/>
                  <a:pt x="206540" y="3142695"/>
                </a:cubicBezTo>
                <a:cubicBezTo>
                  <a:pt x="204193" y="3140348"/>
                  <a:pt x="204193" y="3140348"/>
                  <a:pt x="201846" y="3138001"/>
                </a:cubicBezTo>
                <a:cubicBezTo>
                  <a:pt x="199499" y="3135654"/>
                  <a:pt x="194805" y="3133307"/>
                  <a:pt x="192458" y="3130960"/>
                </a:cubicBezTo>
                <a:close/>
                <a:moveTo>
                  <a:pt x="96229" y="2936155"/>
                </a:moveTo>
                <a:cubicBezTo>
                  <a:pt x="93882" y="2929114"/>
                  <a:pt x="91535" y="2919726"/>
                  <a:pt x="89188" y="2912685"/>
                </a:cubicBezTo>
                <a:cubicBezTo>
                  <a:pt x="91535" y="2915032"/>
                  <a:pt x="96229" y="2917379"/>
                  <a:pt x="100923" y="2917379"/>
                </a:cubicBezTo>
                <a:cubicBezTo>
                  <a:pt x="100923" y="2919726"/>
                  <a:pt x="100923" y="2919726"/>
                  <a:pt x="100923" y="2922073"/>
                </a:cubicBezTo>
                <a:cubicBezTo>
                  <a:pt x="100923" y="2924420"/>
                  <a:pt x="100923" y="2926767"/>
                  <a:pt x="100923" y="2929114"/>
                </a:cubicBezTo>
                <a:cubicBezTo>
                  <a:pt x="100923" y="2931461"/>
                  <a:pt x="100923" y="2933808"/>
                  <a:pt x="100923" y="2938502"/>
                </a:cubicBezTo>
                <a:cubicBezTo>
                  <a:pt x="100923" y="2943196"/>
                  <a:pt x="100923" y="2947890"/>
                  <a:pt x="100923" y="2954932"/>
                </a:cubicBezTo>
                <a:cubicBezTo>
                  <a:pt x="100923" y="2952584"/>
                  <a:pt x="98576" y="2947890"/>
                  <a:pt x="98576" y="2945543"/>
                </a:cubicBezTo>
                <a:cubicBezTo>
                  <a:pt x="98576" y="2940849"/>
                  <a:pt x="98576" y="2938502"/>
                  <a:pt x="96229" y="2936155"/>
                </a:cubicBezTo>
                <a:close/>
                <a:moveTo>
                  <a:pt x="58676" y="2821150"/>
                </a:moveTo>
                <a:cubicBezTo>
                  <a:pt x="58676" y="2816456"/>
                  <a:pt x="56329" y="2811762"/>
                  <a:pt x="53982" y="2807068"/>
                </a:cubicBezTo>
                <a:cubicBezTo>
                  <a:pt x="51635" y="2792985"/>
                  <a:pt x="49288" y="2781250"/>
                  <a:pt x="46941" y="2767168"/>
                </a:cubicBezTo>
                <a:cubicBezTo>
                  <a:pt x="46941" y="2764821"/>
                  <a:pt x="46941" y="2762474"/>
                  <a:pt x="46941" y="2762474"/>
                </a:cubicBezTo>
                <a:cubicBezTo>
                  <a:pt x="44594" y="2753085"/>
                  <a:pt x="44594" y="2743697"/>
                  <a:pt x="42247" y="2734309"/>
                </a:cubicBezTo>
                <a:cubicBezTo>
                  <a:pt x="42247" y="2734309"/>
                  <a:pt x="42247" y="2734309"/>
                  <a:pt x="44594" y="2734309"/>
                </a:cubicBezTo>
                <a:cubicBezTo>
                  <a:pt x="51635" y="2781250"/>
                  <a:pt x="61023" y="2825844"/>
                  <a:pt x="75105" y="2858703"/>
                </a:cubicBezTo>
                <a:cubicBezTo>
                  <a:pt x="75105" y="2861050"/>
                  <a:pt x="77453" y="2863397"/>
                  <a:pt x="77453" y="2868091"/>
                </a:cubicBezTo>
                <a:cubicBezTo>
                  <a:pt x="77453" y="2870438"/>
                  <a:pt x="77453" y="2872785"/>
                  <a:pt x="79800" y="2875132"/>
                </a:cubicBezTo>
                <a:cubicBezTo>
                  <a:pt x="77453" y="2870438"/>
                  <a:pt x="72758" y="2865744"/>
                  <a:pt x="70411" y="2858703"/>
                </a:cubicBezTo>
                <a:cubicBezTo>
                  <a:pt x="70411" y="2856356"/>
                  <a:pt x="70411" y="2856356"/>
                  <a:pt x="68064" y="2854009"/>
                </a:cubicBezTo>
                <a:cubicBezTo>
                  <a:pt x="63370" y="2842273"/>
                  <a:pt x="61023" y="2830538"/>
                  <a:pt x="58676" y="2821150"/>
                </a:cubicBezTo>
                <a:close/>
                <a:moveTo>
                  <a:pt x="58676" y="2609916"/>
                </a:moveTo>
                <a:lnTo>
                  <a:pt x="58676" y="2609916"/>
                </a:lnTo>
                <a:cubicBezTo>
                  <a:pt x="58676" y="2612263"/>
                  <a:pt x="58676" y="2612263"/>
                  <a:pt x="58676" y="2609916"/>
                </a:cubicBezTo>
                <a:cubicBezTo>
                  <a:pt x="58676" y="2621651"/>
                  <a:pt x="68064" y="2631039"/>
                  <a:pt x="77453" y="2631039"/>
                </a:cubicBezTo>
                <a:cubicBezTo>
                  <a:pt x="77453" y="2633386"/>
                  <a:pt x="77453" y="2638080"/>
                  <a:pt x="77453" y="2640427"/>
                </a:cubicBezTo>
                <a:cubicBezTo>
                  <a:pt x="77453" y="2645121"/>
                  <a:pt x="77453" y="2647468"/>
                  <a:pt x="77453" y="2652163"/>
                </a:cubicBezTo>
                <a:cubicBezTo>
                  <a:pt x="77453" y="2652163"/>
                  <a:pt x="77453" y="2652163"/>
                  <a:pt x="77453" y="2652163"/>
                </a:cubicBezTo>
                <a:cubicBezTo>
                  <a:pt x="77453" y="2656857"/>
                  <a:pt x="77453" y="2663898"/>
                  <a:pt x="77453" y="2668592"/>
                </a:cubicBezTo>
                <a:cubicBezTo>
                  <a:pt x="77453" y="2668592"/>
                  <a:pt x="77453" y="2670939"/>
                  <a:pt x="77453" y="2670939"/>
                </a:cubicBezTo>
                <a:cubicBezTo>
                  <a:pt x="77453" y="2675633"/>
                  <a:pt x="77453" y="2680327"/>
                  <a:pt x="77453" y="2685021"/>
                </a:cubicBezTo>
                <a:cubicBezTo>
                  <a:pt x="77453" y="2685021"/>
                  <a:pt x="77453" y="2687368"/>
                  <a:pt x="77453" y="2687368"/>
                </a:cubicBezTo>
                <a:cubicBezTo>
                  <a:pt x="77453" y="2692062"/>
                  <a:pt x="77453" y="2696756"/>
                  <a:pt x="77453" y="2701451"/>
                </a:cubicBezTo>
                <a:cubicBezTo>
                  <a:pt x="77453" y="2703798"/>
                  <a:pt x="77453" y="2706145"/>
                  <a:pt x="77453" y="2708492"/>
                </a:cubicBezTo>
                <a:cubicBezTo>
                  <a:pt x="77453" y="2710839"/>
                  <a:pt x="77453" y="2715533"/>
                  <a:pt x="77453" y="2717880"/>
                </a:cubicBezTo>
                <a:cubicBezTo>
                  <a:pt x="77453" y="2720227"/>
                  <a:pt x="77453" y="2724921"/>
                  <a:pt x="77453" y="2727268"/>
                </a:cubicBezTo>
                <a:cubicBezTo>
                  <a:pt x="77453" y="2729615"/>
                  <a:pt x="77453" y="2729615"/>
                  <a:pt x="77453" y="2731962"/>
                </a:cubicBezTo>
                <a:cubicBezTo>
                  <a:pt x="75105" y="2731962"/>
                  <a:pt x="75105" y="2731962"/>
                  <a:pt x="72758" y="2731962"/>
                </a:cubicBezTo>
                <a:cubicBezTo>
                  <a:pt x="70411" y="2727268"/>
                  <a:pt x="70411" y="2724921"/>
                  <a:pt x="68064" y="2720227"/>
                </a:cubicBezTo>
                <a:cubicBezTo>
                  <a:pt x="72758" y="2717880"/>
                  <a:pt x="70411" y="2713186"/>
                  <a:pt x="70411" y="2708492"/>
                </a:cubicBezTo>
                <a:cubicBezTo>
                  <a:pt x="68064" y="2699103"/>
                  <a:pt x="65717" y="2689715"/>
                  <a:pt x="61023" y="2680327"/>
                </a:cubicBezTo>
                <a:cubicBezTo>
                  <a:pt x="61023" y="2677980"/>
                  <a:pt x="63370" y="2675633"/>
                  <a:pt x="63370" y="2673286"/>
                </a:cubicBezTo>
                <a:cubicBezTo>
                  <a:pt x="63370" y="2666245"/>
                  <a:pt x="61023" y="2661551"/>
                  <a:pt x="56329" y="2656857"/>
                </a:cubicBezTo>
                <a:cubicBezTo>
                  <a:pt x="53982" y="2647468"/>
                  <a:pt x="51635" y="2638080"/>
                  <a:pt x="49288" y="2628692"/>
                </a:cubicBezTo>
                <a:cubicBezTo>
                  <a:pt x="49288" y="2626345"/>
                  <a:pt x="49288" y="2626345"/>
                  <a:pt x="49288" y="2623998"/>
                </a:cubicBezTo>
                <a:cubicBezTo>
                  <a:pt x="49288" y="2619304"/>
                  <a:pt x="46941" y="2614610"/>
                  <a:pt x="44594" y="2609916"/>
                </a:cubicBezTo>
                <a:cubicBezTo>
                  <a:pt x="46941" y="2609916"/>
                  <a:pt x="51635" y="2607569"/>
                  <a:pt x="53982" y="2605222"/>
                </a:cubicBezTo>
                <a:cubicBezTo>
                  <a:pt x="53982" y="2605222"/>
                  <a:pt x="53982" y="2605222"/>
                  <a:pt x="53982" y="2605222"/>
                </a:cubicBezTo>
                <a:cubicBezTo>
                  <a:pt x="53982" y="2609916"/>
                  <a:pt x="56329" y="2609916"/>
                  <a:pt x="58676" y="2609916"/>
                </a:cubicBezTo>
                <a:close/>
                <a:moveTo>
                  <a:pt x="100923" y="2640427"/>
                </a:moveTo>
                <a:cubicBezTo>
                  <a:pt x="105617" y="2645121"/>
                  <a:pt x="110311" y="2652163"/>
                  <a:pt x="117352" y="2656857"/>
                </a:cubicBezTo>
                <a:cubicBezTo>
                  <a:pt x="119699" y="2659204"/>
                  <a:pt x="122046" y="2661551"/>
                  <a:pt x="124393" y="2663898"/>
                </a:cubicBezTo>
                <a:cubicBezTo>
                  <a:pt x="131435" y="2673286"/>
                  <a:pt x="140823" y="2680327"/>
                  <a:pt x="147864" y="2689715"/>
                </a:cubicBezTo>
                <a:cubicBezTo>
                  <a:pt x="147864" y="2692062"/>
                  <a:pt x="150211" y="2692062"/>
                  <a:pt x="152558" y="2692062"/>
                </a:cubicBezTo>
                <a:cubicBezTo>
                  <a:pt x="157252" y="2694409"/>
                  <a:pt x="159599" y="2699103"/>
                  <a:pt x="164293" y="2701451"/>
                </a:cubicBezTo>
                <a:cubicBezTo>
                  <a:pt x="161946" y="2703798"/>
                  <a:pt x="161946" y="2703798"/>
                  <a:pt x="161946" y="2706145"/>
                </a:cubicBezTo>
                <a:cubicBezTo>
                  <a:pt x="159599" y="2706145"/>
                  <a:pt x="159599" y="2706145"/>
                  <a:pt x="157252" y="2703798"/>
                </a:cubicBezTo>
                <a:cubicBezTo>
                  <a:pt x="154905" y="2701451"/>
                  <a:pt x="150211" y="2701451"/>
                  <a:pt x="147864" y="2699103"/>
                </a:cubicBezTo>
                <a:cubicBezTo>
                  <a:pt x="145517" y="2696756"/>
                  <a:pt x="140823" y="2694409"/>
                  <a:pt x="138476" y="2694409"/>
                </a:cubicBezTo>
                <a:cubicBezTo>
                  <a:pt x="140823" y="2692062"/>
                  <a:pt x="140823" y="2689715"/>
                  <a:pt x="140823" y="2685021"/>
                </a:cubicBezTo>
                <a:cubicBezTo>
                  <a:pt x="140823" y="2673286"/>
                  <a:pt x="131435" y="2663898"/>
                  <a:pt x="119699" y="2663898"/>
                </a:cubicBezTo>
                <a:cubicBezTo>
                  <a:pt x="117352" y="2663898"/>
                  <a:pt x="115005" y="2663898"/>
                  <a:pt x="110311" y="2666245"/>
                </a:cubicBezTo>
                <a:cubicBezTo>
                  <a:pt x="107964" y="2659204"/>
                  <a:pt x="103270" y="2654510"/>
                  <a:pt x="100923" y="2647468"/>
                </a:cubicBezTo>
                <a:cubicBezTo>
                  <a:pt x="96229" y="2647468"/>
                  <a:pt x="93882" y="2642774"/>
                  <a:pt x="93882" y="2638080"/>
                </a:cubicBezTo>
                <a:cubicBezTo>
                  <a:pt x="91535" y="2635733"/>
                  <a:pt x="91535" y="2631039"/>
                  <a:pt x="89188" y="2628692"/>
                </a:cubicBezTo>
                <a:cubicBezTo>
                  <a:pt x="89188" y="2628692"/>
                  <a:pt x="91535" y="2628692"/>
                  <a:pt x="91535" y="2626345"/>
                </a:cubicBezTo>
                <a:cubicBezTo>
                  <a:pt x="91535" y="2626345"/>
                  <a:pt x="93882" y="2628692"/>
                  <a:pt x="93882" y="2628692"/>
                </a:cubicBezTo>
                <a:cubicBezTo>
                  <a:pt x="93882" y="2633386"/>
                  <a:pt x="96229" y="2635733"/>
                  <a:pt x="100923" y="2640427"/>
                </a:cubicBezTo>
                <a:close/>
                <a:moveTo>
                  <a:pt x="199499" y="2638080"/>
                </a:moveTo>
                <a:cubicBezTo>
                  <a:pt x="201846" y="2628692"/>
                  <a:pt x="204193" y="2619304"/>
                  <a:pt x="206540" y="2609916"/>
                </a:cubicBezTo>
                <a:cubicBezTo>
                  <a:pt x="208887" y="2598180"/>
                  <a:pt x="213581" y="2586445"/>
                  <a:pt x="215928" y="2574710"/>
                </a:cubicBezTo>
                <a:cubicBezTo>
                  <a:pt x="218275" y="2567669"/>
                  <a:pt x="220622" y="2560628"/>
                  <a:pt x="220622" y="2553587"/>
                </a:cubicBezTo>
                <a:cubicBezTo>
                  <a:pt x="225316" y="2539504"/>
                  <a:pt x="227664" y="2525422"/>
                  <a:pt x="232358" y="2513687"/>
                </a:cubicBezTo>
                <a:cubicBezTo>
                  <a:pt x="232358" y="2513687"/>
                  <a:pt x="234705" y="2513687"/>
                  <a:pt x="234705" y="2513687"/>
                </a:cubicBezTo>
                <a:cubicBezTo>
                  <a:pt x="234705" y="2520728"/>
                  <a:pt x="234705" y="2527769"/>
                  <a:pt x="234705" y="2534810"/>
                </a:cubicBezTo>
                <a:cubicBezTo>
                  <a:pt x="234705" y="2544198"/>
                  <a:pt x="234705" y="2553587"/>
                  <a:pt x="234705" y="2560628"/>
                </a:cubicBezTo>
                <a:cubicBezTo>
                  <a:pt x="234705" y="2572363"/>
                  <a:pt x="234705" y="2584098"/>
                  <a:pt x="234705" y="2595833"/>
                </a:cubicBezTo>
                <a:cubicBezTo>
                  <a:pt x="234705" y="2605222"/>
                  <a:pt x="234705" y="2616957"/>
                  <a:pt x="234705" y="2626345"/>
                </a:cubicBezTo>
                <a:cubicBezTo>
                  <a:pt x="234705" y="2635733"/>
                  <a:pt x="234705" y="2645121"/>
                  <a:pt x="234705" y="2654510"/>
                </a:cubicBezTo>
                <a:cubicBezTo>
                  <a:pt x="234705" y="2682674"/>
                  <a:pt x="234705" y="2713186"/>
                  <a:pt x="234705" y="2743697"/>
                </a:cubicBezTo>
                <a:cubicBezTo>
                  <a:pt x="230011" y="2743697"/>
                  <a:pt x="222969" y="2746044"/>
                  <a:pt x="220622" y="2750738"/>
                </a:cubicBezTo>
                <a:cubicBezTo>
                  <a:pt x="218275" y="2748391"/>
                  <a:pt x="218275" y="2748391"/>
                  <a:pt x="215928" y="2748391"/>
                </a:cubicBezTo>
                <a:cubicBezTo>
                  <a:pt x="213581" y="2746044"/>
                  <a:pt x="208887" y="2743697"/>
                  <a:pt x="206540" y="2741350"/>
                </a:cubicBezTo>
                <a:cubicBezTo>
                  <a:pt x="201846" y="2739003"/>
                  <a:pt x="199499" y="2734309"/>
                  <a:pt x="194805" y="2731962"/>
                </a:cubicBezTo>
                <a:cubicBezTo>
                  <a:pt x="197152" y="2729615"/>
                  <a:pt x="199499" y="2724921"/>
                  <a:pt x="199499" y="2720227"/>
                </a:cubicBezTo>
                <a:cubicBezTo>
                  <a:pt x="199499" y="2710839"/>
                  <a:pt x="192458" y="2703798"/>
                  <a:pt x="185417" y="2701451"/>
                </a:cubicBezTo>
                <a:cubicBezTo>
                  <a:pt x="187764" y="2689715"/>
                  <a:pt x="192458" y="2680327"/>
                  <a:pt x="194805" y="2668592"/>
                </a:cubicBezTo>
                <a:cubicBezTo>
                  <a:pt x="194805" y="2656857"/>
                  <a:pt x="197152" y="2647468"/>
                  <a:pt x="199499" y="2638080"/>
                </a:cubicBezTo>
                <a:close/>
                <a:moveTo>
                  <a:pt x="286340" y="2480828"/>
                </a:moveTo>
                <a:cubicBezTo>
                  <a:pt x="293381" y="2478481"/>
                  <a:pt x="300422" y="2476134"/>
                  <a:pt x="305116" y="2473787"/>
                </a:cubicBezTo>
                <a:cubicBezTo>
                  <a:pt x="314504" y="2469093"/>
                  <a:pt x="326239" y="2466746"/>
                  <a:pt x="335628" y="2462052"/>
                </a:cubicBezTo>
                <a:cubicBezTo>
                  <a:pt x="340322" y="2459705"/>
                  <a:pt x="345016" y="2457358"/>
                  <a:pt x="352057" y="2457358"/>
                </a:cubicBezTo>
                <a:cubicBezTo>
                  <a:pt x="363792" y="2452664"/>
                  <a:pt x="377874" y="2447969"/>
                  <a:pt x="389610" y="2443275"/>
                </a:cubicBezTo>
                <a:cubicBezTo>
                  <a:pt x="391957" y="2443275"/>
                  <a:pt x="396651" y="2440928"/>
                  <a:pt x="398998" y="2440928"/>
                </a:cubicBezTo>
                <a:cubicBezTo>
                  <a:pt x="413080" y="2436234"/>
                  <a:pt x="429509" y="2429193"/>
                  <a:pt x="443592" y="2422152"/>
                </a:cubicBezTo>
                <a:cubicBezTo>
                  <a:pt x="445939" y="2422152"/>
                  <a:pt x="448286" y="2419805"/>
                  <a:pt x="450633" y="2419805"/>
                </a:cubicBezTo>
                <a:cubicBezTo>
                  <a:pt x="467062" y="2412764"/>
                  <a:pt x="483492" y="2408070"/>
                  <a:pt x="497574" y="2401028"/>
                </a:cubicBezTo>
                <a:cubicBezTo>
                  <a:pt x="502268" y="2398681"/>
                  <a:pt x="509309" y="2396334"/>
                  <a:pt x="514003" y="2393987"/>
                </a:cubicBezTo>
                <a:cubicBezTo>
                  <a:pt x="528085" y="2389293"/>
                  <a:pt x="539821" y="2382252"/>
                  <a:pt x="553903" y="2377558"/>
                </a:cubicBezTo>
                <a:cubicBezTo>
                  <a:pt x="567985" y="2372864"/>
                  <a:pt x="582068" y="2365823"/>
                  <a:pt x="596150" y="2361129"/>
                </a:cubicBezTo>
                <a:cubicBezTo>
                  <a:pt x="600844" y="2358782"/>
                  <a:pt x="607885" y="2356435"/>
                  <a:pt x="612579" y="2354088"/>
                </a:cubicBezTo>
                <a:cubicBezTo>
                  <a:pt x="626661" y="2349394"/>
                  <a:pt x="640744" y="2342352"/>
                  <a:pt x="652479" y="2337658"/>
                </a:cubicBezTo>
                <a:cubicBezTo>
                  <a:pt x="654826" y="2344700"/>
                  <a:pt x="661867" y="2349394"/>
                  <a:pt x="671255" y="2349394"/>
                </a:cubicBezTo>
                <a:cubicBezTo>
                  <a:pt x="682991" y="2349394"/>
                  <a:pt x="692379" y="2340005"/>
                  <a:pt x="692379" y="2328270"/>
                </a:cubicBezTo>
                <a:cubicBezTo>
                  <a:pt x="692379" y="2325923"/>
                  <a:pt x="692379" y="2323576"/>
                  <a:pt x="690032" y="2321229"/>
                </a:cubicBezTo>
                <a:cubicBezTo>
                  <a:pt x="748708" y="2295411"/>
                  <a:pt x="807384" y="2269594"/>
                  <a:pt x="870754" y="2243776"/>
                </a:cubicBezTo>
                <a:cubicBezTo>
                  <a:pt x="971677" y="2201530"/>
                  <a:pt x="1074947" y="2156936"/>
                  <a:pt x="1180564" y="2109995"/>
                </a:cubicBezTo>
                <a:cubicBezTo>
                  <a:pt x="1189953" y="2105301"/>
                  <a:pt x="1199341" y="2102954"/>
                  <a:pt x="1208729" y="2098260"/>
                </a:cubicBezTo>
                <a:cubicBezTo>
                  <a:pt x="1229852" y="2088871"/>
                  <a:pt x="1248629" y="2081830"/>
                  <a:pt x="1269752" y="2072442"/>
                </a:cubicBezTo>
                <a:cubicBezTo>
                  <a:pt x="1272099" y="2074789"/>
                  <a:pt x="1274446" y="2077136"/>
                  <a:pt x="1276793" y="2079483"/>
                </a:cubicBezTo>
                <a:cubicBezTo>
                  <a:pt x="1258017" y="2105301"/>
                  <a:pt x="1241588" y="2131118"/>
                  <a:pt x="1222811" y="2156936"/>
                </a:cubicBezTo>
                <a:cubicBezTo>
                  <a:pt x="1215770" y="2166324"/>
                  <a:pt x="1208729" y="2178059"/>
                  <a:pt x="1201688" y="2187447"/>
                </a:cubicBezTo>
                <a:cubicBezTo>
                  <a:pt x="1173523" y="2227347"/>
                  <a:pt x="1147706" y="2267247"/>
                  <a:pt x="1121888" y="2307147"/>
                </a:cubicBezTo>
                <a:cubicBezTo>
                  <a:pt x="990454" y="2501952"/>
                  <a:pt x="873101" y="2677980"/>
                  <a:pt x="755749" y="2828191"/>
                </a:cubicBezTo>
                <a:cubicBezTo>
                  <a:pt x="755749" y="2828191"/>
                  <a:pt x="755749" y="2828191"/>
                  <a:pt x="755749" y="2830538"/>
                </a:cubicBezTo>
                <a:cubicBezTo>
                  <a:pt x="746361" y="2844620"/>
                  <a:pt x="734626" y="2856356"/>
                  <a:pt x="725237" y="2870438"/>
                </a:cubicBezTo>
                <a:cubicBezTo>
                  <a:pt x="722890" y="2872785"/>
                  <a:pt x="722890" y="2875132"/>
                  <a:pt x="720543" y="2877479"/>
                </a:cubicBezTo>
                <a:cubicBezTo>
                  <a:pt x="711155" y="2889214"/>
                  <a:pt x="701767" y="2898602"/>
                  <a:pt x="694726" y="2910338"/>
                </a:cubicBezTo>
                <a:cubicBezTo>
                  <a:pt x="692379" y="2912685"/>
                  <a:pt x="690032" y="2915032"/>
                  <a:pt x="687685" y="2917379"/>
                </a:cubicBezTo>
                <a:cubicBezTo>
                  <a:pt x="678296" y="2926767"/>
                  <a:pt x="671255" y="2938502"/>
                  <a:pt x="661867" y="2947890"/>
                </a:cubicBezTo>
                <a:cubicBezTo>
                  <a:pt x="659520" y="2950237"/>
                  <a:pt x="657173" y="2954932"/>
                  <a:pt x="654826" y="2957279"/>
                </a:cubicBezTo>
                <a:cubicBezTo>
                  <a:pt x="647785" y="2966667"/>
                  <a:pt x="638397" y="2976055"/>
                  <a:pt x="631355" y="2985443"/>
                </a:cubicBezTo>
                <a:cubicBezTo>
                  <a:pt x="629008" y="2990137"/>
                  <a:pt x="624314" y="2992484"/>
                  <a:pt x="621967" y="2997178"/>
                </a:cubicBezTo>
                <a:cubicBezTo>
                  <a:pt x="619620" y="2999525"/>
                  <a:pt x="614926" y="3004220"/>
                  <a:pt x="612579" y="3006567"/>
                </a:cubicBezTo>
                <a:cubicBezTo>
                  <a:pt x="610232" y="3004220"/>
                  <a:pt x="605538" y="3001873"/>
                  <a:pt x="600844" y="3001873"/>
                </a:cubicBezTo>
                <a:cubicBezTo>
                  <a:pt x="596150" y="3001873"/>
                  <a:pt x="593803" y="3004220"/>
                  <a:pt x="589109" y="3004220"/>
                </a:cubicBezTo>
                <a:cubicBezTo>
                  <a:pt x="579721" y="2992484"/>
                  <a:pt x="572679" y="2980749"/>
                  <a:pt x="563291" y="2969014"/>
                </a:cubicBezTo>
                <a:cubicBezTo>
                  <a:pt x="528085" y="2917379"/>
                  <a:pt x="492880" y="2868091"/>
                  <a:pt x="460021" y="2818803"/>
                </a:cubicBezTo>
                <a:cubicBezTo>
                  <a:pt x="417774" y="2757780"/>
                  <a:pt x="377874" y="2701451"/>
                  <a:pt x="340322" y="2647468"/>
                </a:cubicBezTo>
                <a:cubicBezTo>
                  <a:pt x="337975" y="2642774"/>
                  <a:pt x="335628" y="2640427"/>
                  <a:pt x="333281" y="2635733"/>
                </a:cubicBezTo>
                <a:cubicBezTo>
                  <a:pt x="326239" y="2626345"/>
                  <a:pt x="319198" y="2616957"/>
                  <a:pt x="312157" y="2607569"/>
                </a:cubicBezTo>
                <a:cubicBezTo>
                  <a:pt x="302769" y="2595833"/>
                  <a:pt x="295728" y="2584098"/>
                  <a:pt x="288687" y="2574710"/>
                </a:cubicBezTo>
                <a:cubicBezTo>
                  <a:pt x="288687" y="2574710"/>
                  <a:pt x="286340" y="2572363"/>
                  <a:pt x="286340" y="2572363"/>
                </a:cubicBezTo>
                <a:cubicBezTo>
                  <a:pt x="279299" y="2562975"/>
                  <a:pt x="272257" y="2551240"/>
                  <a:pt x="265216" y="2541851"/>
                </a:cubicBezTo>
                <a:cubicBezTo>
                  <a:pt x="262869" y="2539504"/>
                  <a:pt x="262869" y="2537157"/>
                  <a:pt x="260522" y="2534810"/>
                </a:cubicBezTo>
                <a:cubicBezTo>
                  <a:pt x="255828" y="2527769"/>
                  <a:pt x="251134" y="2520728"/>
                  <a:pt x="246440" y="2516034"/>
                </a:cubicBezTo>
                <a:cubicBezTo>
                  <a:pt x="251134" y="2511340"/>
                  <a:pt x="253481" y="2506646"/>
                  <a:pt x="253481" y="2499605"/>
                </a:cubicBezTo>
                <a:cubicBezTo>
                  <a:pt x="253481" y="2497258"/>
                  <a:pt x="253481" y="2497258"/>
                  <a:pt x="253481" y="2494910"/>
                </a:cubicBezTo>
                <a:cubicBezTo>
                  <a:pt x="255828" y="2494910"/>
                  <a:pt x="255828" y="2494910"/>
                  <a:pt x="258175" y="2492563"/>
                </a:cubicBezTo>
                <a:cubicBezTo>
                  <a:pt x="269910" y="2485522"/>
                  <a:pt x="276951" y="2483175"/>
                  <a:pt x="286340" y="2480828"/>
                </a:cubicBezTo>
                <a:close/>
                <a:moveTo>
                  <a:pt x="1227505" y="2016113"/>
                </a:moveTo>
                <a:cubicBezTo>
                  <a:pt x="1215770" y="2009072"/>
                  <a:pt x="1201688" y="1999684"/>
                  <a:pt x="1189953" y="1992643"/>
                </a:cubicBezTo>
                <a:cubicBezTo>
                  <a:pt x="1182911" y="1987948"/>
                  <a:pt x="1178217" y="1985601"/>
                  <a:pt x="1171176" y="1980907"/>
                </a:cubicBezTo>
                <a:cubicBezTo>
                  <a:pt x="1159441" y="1973866"/>
                  <a:pt x="1147706" y="1966825"/>
                  <a:pt x="1135971" y="1959784"/>
                </a:cubicBezTo>
                <a:cubicBezTo>
                  <a:pt x="1128929" y="1955090"/>
                  <a:pt x="1121888" y="1952743"/>
                  <a:pt x="1114847" y="1948049"/>
                </a:cubicBezTo>
                <a:cubicBezTo>
                  <a:pt x="1103112" y="1941007"/>
                  <a:pt x="1091377" y="1936313"/>
                  <a:pt x="1081988" y="1929272"/>
                </a:cubicBezTo>
                <a:cubicBezTo>
                  <a:pt x="1074947" y="1924578"/>
                  <a:pt x="1065559" y="1919884"/>
                  <a:pt x="1058518" y="1917537"/>
                </a:cubicBezTo>
                <a:cubicBezTo>
                  <a:pt x="1049130" y="1912843"/>
                  <a:pt x="1037395" y="1905802"/>
                  <a:pt x="1028006" y="1901108"/>
                </a:cubicBezTo>
                <a:cubicBezTo>
                  <a:pt x="1020965" y="1896413"/>
                  <a:pt x="1011577" y="1891719"/>
                  <a:pt x="1004536" y="1889372"/>
                </a:cubicBezTo>
                <a:cubicBezTo>
                  <a:pt x="995148" y="1884678"/>
                  <a:pt x="985760" y="1879984"/>
                  <a:pt x="974024" y="1872943"/>
                </a:cubicBezTo>
                <a:cubicBezTo>
                  <a:pt x="966983" y="1868249"/>
                  <a:pt x="957595" y="1865902"/>
                  <a:pt x="950554" y="1861208"/>
                </a:cubicBezTo>
                <a:cubicBezTo>
                  <a:pt x="941166" y="1856514"/>
                  <a:pt x="931777" y="1851820"/>
                  <a:pt x="920042" y="1847126"/>
                </a:cubicBezTo>
                <a:cubicBezTo>
                  <a:pt x="910654" y="1842432"/>
                  <a:pt x="903613" y="1840084"/>
                  <a:pt x="894225" y="1835390"/>
                </a:cubicBezTo>
                <a:cubicBezTo>
                  <a:pt x="884837" y="1830696"/>
                  <a:pt x="875448" y="1826002"/>
                  <a:pt x="866060" y="1823655"/>
                </a:cubicBezTo>
                <a:cubicBezTo>
                  <a:pt x="856672" y="1818961"/>
                  <a:pt x="847284" y="1816614"/>
                  <a:pt x="837896" y="1811920"/>
                </a:cubicBezTo>
                <a:cubicBezTo>
                  <a:pt x="828507" y="1807226"/>
                  <a:pt x="821466" y="1804879"/>
                  <a:pt x="812078" y="1800185"/>
                </a:cubicBezTo>
                <a:cubicBezTo>
                  <a:pt x="802690" y="1795491"/>
                  <a:pt x="793302" y="1793144"/>
                  <a:pt x="783914" y="1788449"/>
                </a:cubicBezTo>
                <a:cubicBezTo>
                  <a:pt x="774525" y="1786102"/>
                  <a:pt x="767484" y="1781408"/>
                  <a:pt x="758096" y="1779061"/>
                </a:cubicBezTo>
                <a:cubicBezTo>
                  <a:pt x="748708" y="1776714"/>
                  <a:pt x="739320" y="1772020"/>
                  <a:pt x="729931" y="1769673"/>
                </a:cubicBezTo>
                <a:cubicBezTo>
                  <a:pt x="720543" y="1767326"/>
                  <a:pt x="713502" y="1764979"/>
                  <a:pt x="704114" y="1760285"/>
                </a:cubicBezTo>
                <a:cubicBezTo>
                  <a:pt x="694726" y="1757938"/>
                  <a:pt x="685338" y="1755591"/>
                  <a:pt x="675949" y="1750897"/>
                </a:cubicBezTo>
                <a:cubicBezTo>
                  <a:pt x="668908" y="1748550"/>
                  <a:pt x="659520" y="1746203"/>
                  <a:pt x="652479" y="1743855"/>
                </a:cubicBezTo>
                <a:cubicBezTo>
                  <a:pt x="643091" y="1741508"/>
                  <a:pt x="633703" y="1739161"/>
                  <a:pt x="624314" y="1736814"/>
                </a:cubicBezTo>
                <a:cubicBezTo>
                  <a:pt x="617273" y="1734467"/>
                  <a:pt x="610232" y="1732120"/>
                  <a:pt x="603191" y="1732120"/>
                </a:cubicBezTo>
                <a:cubicBezTo>
                  <a:pt x="593803" y="1729773"/>
                  <a:pt x="582068" y="1727426"/>
                  <a:pt x="572679" y="1727426"/>
                </a:cubicBezTo>
                <a:cubicBezTo>
                  <a:pt x="565638" y="1727426"/>
                  <a:pt x="560944" y="1725079"/>
                  <a:pt x="553903" y="1725079"/>
                </a:cubicBezTo>
                <a:cubicBezTo>
                  <a:pt x="542168" y="1722732"/>
                  <a:pt x="532780" y="1722732"/>
                  <a:pt x="523391" y="1720385"/>
                </a:cubicBezTo>
                <a:cubicBezTo>
                  <a:pt x="518697" y="1720385"/>
                  <a:pt x="511656" y="1718038"/>
                  <a:pt x="506962" y="1718038"/>
                </a:cubicBezTo>
                <a:cubicBezTo>
                  <a:pt x="495227" y="1718038"/>
                  <a:pt x="485839" y="1718038"/>
                  <a:pt x="474103" y="1715691"/>
                </a:cubicBezTo>
                <a:cubicBezTo>
                  <a:pt x="474103" y="1708650"/>
                  <a:pt x="469409" y="1703956"/>
                  <a:pt x="464715" y="1699262"/>
                </a:cubicBezTo>
                <a:cubicBezTo>
                  <a:pt x="469409" y="1692221"/>
                  <a:pt x="474103" y="1685179"/>
                  <a:pt x="478797" y="1675791"/>
                </a:cubicBezTo>
                <a:cubicBezTo>
                  <a:pt x="485839" y="1666403"/>
                  <a:pt x="490533" y="1657015"/>
                  <a:pt x="497574" y="1647627"/>
                </a:cubicBezTo>
                <a:cubicBezTo>
                  <a:pt x="502268" y="1640586"/>
                  <a:pt x="509309" y="1631197"/>
                  <a:pt x="514003" y="1624156"/>
                </a:cubicBezTo>
                <a:cubicBezTo>
                  <a:pt x="701767" y="1459863"/>
                  <a:pt x="934124" y="1314346"/>
                  <a:pt x="1204035" y="1194647"/>
                </a:cubicBezTo>
                <a:cubicBezTo>
                  <a:pt x="1208729" y="1241588"/>
                  <a:pt x="1213423" y="1288529"/>
                  <a:pt x="1218117" y="1335469"/>
                </a:cubicBezTo>
                <a:cubicBezTo>
                  <a:pt x="1208729" y="1337817"/>
                  <a:pt x="1201688" y="1344858"/>
                  <a:pt x="1201688" y="1354246"/>
                </a:cubicBezTo>
                <a:cubicBezTo>
                  <a:pt x="1201688" y="1365981"/>
                  <a:pt x="1211076" y="1375369"/>
                  <a:pt x="1222811" y="1375369"/>
                </a:cubicBezTo>
                <a:cubicBezTo>
                  <a:pt x="1222811" y="1375369"/>
                  <a:pt x="1222811" y="1375369"/>
                  <a:pt x="1222811" y="1375369"/>
                </a:cubicBezTo>
                <a:cubicBezTo>
                  <a:pt x="1246282" y="1610074"/>
                  <a:pt x="1269752" y="1823655"/>
                  <a:pt x="1293223" y="2032542"/>
                </a:cubicBezTo>
                <a:cubicBezTo>
                  <a:pt x="1288529" y="2032542"/>
                  <a:pt x="1283834" y="2037236"/>
                  <a:pt x="1279140" y="2041930"/>
                </a:cubicBezTo>
                <a:cubicBezTo>
                  <a:pt x="1267405" y="2034889"/>
                  <a:pt x="1253323" y="2025501"/>
                  <a:pt x="1241588" y="2018460"/>
                </a:cubicBezTo>
                <a:cubicBezTo>
                  <a:pt x="1236894" y="2023154"/>
                  <a:pt x="1232199" y="2020807"/>
                  <a:pt x="1227505" y="2016113"/>
                </a:cubicBezTo>
                <a:close/>
                <a:moveTo>
                  <a:pt x="384916" y="1734467"/>
                </a:moveTo>
                <a:cubicBezTo>
                  <a:pt x="373180" y="1748550"/>
                  <a:pt x="361445" y="1762632"/>
                  <a:pt x="352057" y="1776714"/>
                </a:cubicBezTo>
                <a:cubicBezTo>
                  <a:pt x="342669" y="1788449"/>
                  <a:pt x="335628" y="1797838"/>
                  <a:pt x="328587" y="1809573"/>
                </a:cubicBezTo>
                <a:cubicBezTo>
                  <a:pt x="323892" y="1816614"/>
                  <a:pt x="319198" y="1821308"/>
                  <a:pt x="314504" y="1828349"/>
                </a:cubicBezTo>
                <a:cubicBezTo>
                  <a:pt x="316851" y="1814267"/>
                  <a:pt x="319198" y="1797838"/>
                  <a:pt x="321545" y="1783755"/>
                </a:cubicBezTo>
                <a:cubicBezTo>
                  <a:pt x="333281" y="1746203"/>
                  <a:pt x="347363" y="1710997"/>
                  <a:pt x="359098" y="1673444"/>
                </a:cubicBezTo>
                <a:cubicBezTo>
                  <a:pt x="361445" y="1673444"/>
                  <a:pt x="363792" y="1675791"/>
                  <a:pt x="366139" y="1675791"/>
                </a:cubicBezTo>
                <a:cubicBezTo>
                  <a:pt x="373180" y="1678138"/>
                  <a:pt x="380222" y="1680485"/>
                  <a:pt x="387263" y="1685179"/>
                </a:cubicBezTo>
                <a:cubicBezTo>
                  <a:pt x="389610" y="1685179"/>
                  <a:pt x="391957" y="1687526"/>
                  <a:pt x="394304" y="1687526"/>
                </a:cubicBezTo>
                <a:cubicBezTo>
                  <a:pt x="401345" y="1689873"/>
                  <a:pt x="408386" y="1694568"/>
                  <a:pt x="415427" y="1699262"/>
                </a:cubicBezTo>
                <a:cubicBezTo>
                  <a:pt x="415427" y="1701609"/>
                  <a:pt x="413080" y="1701609"/>
                  <a:pt x="413080" y="1703956"/>
                </a:cubicBezTo>
                <a:cubicBezTo>
                  <a:pt x="401345" y="1713344"/>
                  <a:pt x="394304" y="1725079"/>
                  <a:pt x="384916" y="1734467"/>
                </a:cubicBezTo>
                <a:close/>
                <a:moveTo>
                  <a:pt x="368486" y="1595992"/>
                </a:moveTo>
                <a:cubicBezTo>
                  <a:pt x="373180" y="1584256"/>
                  <a:pt x="377874" y="1572521"/>
                  <a:pt x="382569" y="1563133"/>
                </a:cubicBezTo>
                <a:cubicBezTo>
                  <a:pt x="387263" y="1553745"/>
                  <a:pt x="391957" y="1542009"/>
                  <a:pt x="396651" y="1532621"/>
                </a:cubicBezTo>
                <a:cubicBezTo>
                  <a:pt x="401345" y="1520886"/>
                  <a:pt x="406039" y="1511498"/>
                  <a:pt x="410733" y="1499763"/>
                </a:cubicBezTo>
                <a:cubicBezTo>
                  <a:pt x="415427" y="1490375"/>
                  <a:pt x="420121" y="1478639"/>
                  <a:pt x="424815" y="1469251"/>
                </a:cubicBezTo>
                <a:cubicBezTo>
                  <a:pt x="429509" y="1459863"/>
                  <a:pt x="434204" y="1448128"/>
                  <a:pt x="438898" y="1438740"/>
                </a:cubicBezTo>
                <a:cubicBezTo>
                  <a:pt x="438898" y="1438740"/>
                  <a:pt x="438898" y="1436392"/>
                  <a:pt x="441245" y="1436392"/>
                </a:cubicBezTo>
                <a:cubicBezTo>
                  <a:pt x="436551" y="1452822"/>
                  <a:pt x="429509" y="1466904"/>
                  <a:pt x="424815" y="1483333"/>
                </a:cubicBezTo>
                <a:cubicBezTo>
                  <a:pt x="420121" y="1492722"/>
                  <a:pt x="417774" y="1504457"/>
                  <a:pt x="413080" y="1513845"/>
                </a:cubicBezTo>
                <a:cubicBezTo>
                  <a:pt x="406039" y="1534968"/>
                  <a:pt x="398998" y="1556092"/>
                  <a:pt x="391957" y="1574868"/>
                </a:cubicBezTo>
                <a:cubicBezTo>
                  <a:pt x="389610" y="1579562"/>
                  <a:pt x="387263" y="1586603"/>
                  <a:pt x="384916" y="1591297"/>
                </a:cubicBezTo>
                <a:cubicBezTo>
                  <a:pt x="384916" y="1593645"/>
                  <a:pt x="382569" y="1598339"/>
                  <a:pt x="382569" y="1600686"/>
                </a:cubicBezTo>
                <a:cubicBezTo>
                  <a:pt x="375527" y="1610074"/>
                  <a:pt x="368486" y="1619462"/>
                  <a:pt x="361445" y="1628850"/>
                </a:cubicBezTo>
                <a:cubicBezTo>
                  <a:pt x="356751" y="1633544"/>
                  <a:pt x="354404" y="1640586"/>
                  <a:pt x="349710" y="1645280"/>
                </a:cubicBezTo>
                <a:cubicBezTo>
                  <a:pt x="349710" y="1645280"/>
                  <a:pt x="347363" y="1645280"/>
                  <a:pt x="347363" y="1642933"/>
                </a:cubicBezTo>
                <a:cubicBezTo>
                  <a:pt x="349710" y="1635891"/>
                  <a:pt x="354404" y="1628850"/>
                  <a:pt x="356751" y="1621809"/>
                </a:cubicBezTo>
                <a:cubicBezTo>
                  <a:pt x="359098" y="1617115"/>
                  <a:pt x="363792" y="1607727"/>
                  <a:pt x="368486" y="1595992"/>
                </a:cubicBezTo>
                <a:close/>
                <a:moveTo>
                  <a:pt x="582068" y="1157094"/>
                </a:moveTo>
                <a:cubicBezTo>
                  <a:pt x="586762" y="1147706"/>
                  <a:pt x="591456" y="1140665"/>
                  <a:pt x="596150" y="1131276"/>
                </a:cubicBezTo>
                <a:cubicBezTo>
                  <a:pt x="600844" y="1121888"/>
                  <a:pt x="605538" y="1114847"/>
                  <a:pt x="610232" y="1105459"/>
                </a:cubicBezTo>
                <a:cubicBezTo>
                  <a:pt x="629008" y="1084335"/>
                  <a:pt x="647785" y="1065559"/>
                  <a:pt x="666561" y="1044436"/>
                </a:cubicBezTo>
                <a:cubicBezTo>
                  <a:pt x="673602" y="1037394"/>
                  <a:pt x="680643" y="1030353"/>
                  <a:pt x="687685" y="1023312"/>
                </a:cubicBezTo>
                <a:cubicBezTo>
                  <a:pt x="713502" y="995148"/>
                  <a:pt x="741667" y="969330"/>
                  <a:pt x="767484" y="943513"/>
                </a:cubicBezTo>
                <a:cubicBezTo>
                  <a:pt x="779219" y="931777"/>
                  <a:pt x="790955" y="922389"/>
                  <a:pt x="802690" y="910654"/>
                </a:cubicBezTo>
                <a:cubicBezTo>
                  <a:pt x="814425" y="898919"/>
                  <a:pt x="826160" y="889531"/>
                  <a:pt x="837896" y="877795"/>
                </a:cubicBezTo>
                <a:cubicBezTo>
                  <a:pt x="840243" y="880142"/>
                  <a:pt x="847284" y="882489"/>
                  <a:pt x="851978" y="882489"/>
                </a:cubicBezTo>
                <a:cubicBezTo>
                  <a:pt x="851978" y="903613"/>
                  <a:pt x="851978" y="924736"/>
                  <a:pt x="851978" y="948207"/>
                </a:cubicBezTo>
                <a:cubicBezTo>
                  <a:pt x="851978" y="950554"/>
                  <a:pt x="851978" y="950554"/>
                  <a:pt x="851978" y="952901"/>
                </a:cubicBezTo>
                <a:cubicBezTo>
                  <a:pt x="851978" y="992801"/>
                  <a:pt x="851978" y="1037394"/>
                  <a:pt x="849631" y="1081988"/>
                </a:cubicBezTo>
                <a:cubicBezTo>
                  <a:pt x="840243" y="1091377"/>
                  <a:pt x="830854" y="1098418"/>
                  <a:pt x="823813" y="1105459"/>
                </a:cubicBezTo>
                <a:cubicBezTo>
                  <a:pt x="819119" y="1110153"/>
                  <a:pt x="814425" y="1114847"/>
                  <a:pt x="807384" y="1119541"/>
                </a:cubicBezTo>
                <a:cubicBezTo>
                  <a:pt x="795649" y="1131276"/>
                  <a:pt x="781566" y="1143012"/>
                  <a:pt x="769831" y="1157094"/>
                </a:cubicBezTo>
                <a:cubicBezTo>
                  <a:pt x="765137" y="1161788"/>
                  <a:pt x="758096" y="1168829"/>
                  <a:pt x="753402" y="1173523"/>
                </a:cubicBezTo>
                <a:cubicBezTo>
                  <a:pt x="744014" y="1182911"/>
                  <a:pt x="734626" y="1192300"/>
                  <a:pt x="725237" y="1201688"/>
                </a:cubicBezTo>
                <a:cubicBezTo>
                  <a:pt x="720543" y="1199341"/>
                  <a:pt x="713502" y="1199341"/>
                  <a:pt x="708808" y="1196994"/>
                </a:cubicBezTo>
                <a:cubicBezTo>
                  <a:pt x="704114" y="1194647"/>
                  <a:pt x="699420" y="1194647"/>
                  <a:pt x="694726" y="1192300"/>
                </a:cubicBezTo>
                <a:cubicBezTo>
                  <a:pt x="687685" y="1189953"/>
                  <a:pt x="682991" y="1189953"/>
                  <a:pt x="675949" y="1187606"/>
                </a:cubicBezTo>
                <a:cubicBezTo>
                  <a:pt x="671255" y="1187606"/>
                  <a:pt x="668908" y="1185259"/>
                  <a:pt x="664214" y="1185259"/>
                </a:cubicBezTo>
                <a:cubicBezTo>
                  <a:pt x="657173" y="1185259"/>
                  <a:pt x="650132" y="1182911"/>
                  <a:pt x="643091" y="1182911"/>
                </a:cubicBezTo>
                <a:cubicBezTo>
                  <a:pt x="640744" y="1182911"/>
                  <a:pt x="636050" y="1182911"/>
                  <a:pt x="633703" y="1180564"/>
                </a:cubicBezTo>
                <a:cubicBezTo>
                  <a:pt x="624314" y="1180564"/>
                  <a:pt x="614926" y="1178217"/>
                  <a:pt x="603191" y="1178217"/>
                </a:cubicBezTo>
                <a:cubicBezTo>
                  <a:pt x="591456" y="1178217"/>
                  <a:pt x="579721" y="1178217"/>
                  <a:pt x="570332" y="1180564"/>
                </a:cubicBezTo>
                <a:cubicBezTo>
                  <a:pt x="570332" y="1180564"/>
                  <a:pt x="567985" y="1180564"/>
                  <a:pt x="567985" y="1180564"/>
                </a:cubicBezTo>
                <a:cubicBezTo>
                  <a:pt x="567985" y="1180564"/>
                  <a:pt x="567985" y="1180564"/>
                  <a:pt x="567985" y="1178217"/>
                </a:cubicBezTo>
                <a:cubicBezTo>
                  <a:pt x="570332" y="1175870"/>
                  <a:pt x="577373" y="1166482"/>
                  <a:pt x="582068" y="1157094"/>
                </a:cubicBezTo>
                <a:close/>
                <a:moveTo>
                  <a:pt x="901266" y="1037394"/>
                </a:moveTo>
                <a:cubicBezTo>
                  <a:pt x="910654" y="1028006"/>
                  <a:pt x="920042" y="1020965"/>
                  <a:pt x="929430" y="1011577"/>
                </a:cubicBezTo>
                <a:cubicBezTo>
                  <a:pt x="938819" y="1004536"/>
                  <a:pt x="948207" y="995148"/>
                  <a:pt x="957595" y="988107"/>
                </a:cubicBezTo>
                <a:cubicBezTo>
                  <a:pt x="966983" y="981065"/>
                  <a:pt x="976371" y="971677"/>
                  <a:pt x="985760" y="964636"/>
                </a:cubicBezTo>
                <a:cubicBezTo>
                  <a:pt x="995148" y="957595"/>
                  <a:pt x="1004536" y="948207"/>
                  <a:pt x="1013924" y="941166"/>
                </a:cubicBezTo>
                <a:cubicBezTo>
                  <a:pt x="1016271" y="938819"/>
                  <a:pt x="1018618" y="936472"/>
                  <a:pt x="1020965" y="936472"/>
                </a:cubicBezTo>
                <a:cubicBezTo>
                  <a:pt x="1009230" y="955248"/>
                  <a:pt x="999842" y="974024"/>
                  <a:pt x="988107" y="992801"/>
                </a:cubicBezTo>
                <a:cubicBezTo>
                  <a:pt x="981065" y="1006883"/>
                  <a:pt x="974024" y="1018618"/>
                  <a:pt x="966983" y="1030353"/>
                </a:cubicBezTo>
                <a:cubicBezTo>
                  <a:pt x="966983" y="1032700"/>
                  <a:pt x="964636" y="1032700"/>
                  <a:pt x="964636" y="1035047"/>
                </a:cubicBezTo>
                <a:cubicBezTo>
                  <a:pt x="959942" y="1039742"/>
                  <a:pt x="955248" y="1046783"/>
                  <a:pt x="950554" y="1051477"/>
                </a:cubicBezTo>
                <a:cubicBezTo>
                  <a:pt x="945860" y="1058518"/>
                  <a:pt x="941166" y="1063212"/>
                  <a:pt x="934124" y="1070253"/>
                </a:cubicBezTo>
                <a:cubicBezTo>
                  <a:pt x="924736" y="1081988"/>
                  <a:pt x="913001" y="1093724"/>
                  <a:pt x="903613" y="1105459"/>
                </a:cubicBezTo>
                <a:cubicBezTo>
                  <a:pt x="898919" y="1110153"/>
                  <a:pt x="894225" y="1117194"/>
                  <a:pt x="889531" y="1121888"/>
                </a:cubicBezTo>
                <a:cubicBezTo>
                  <a:pt x="880142" y="1133623"/>
                  <a:pt x="868407" y="1145359"/>
                  <a:pt x="859019" y="1159441"/>
                </a:cubicBezTo>
                <a:cubicBezTo>
                  <a:pt x="854325" y="1164135"/>
                  <a:pt x="849631" y="1171176"/>
                  <a:pt x="844937" y="1175870"/>
                </a:cubicBezTo>
                <a:cubicBezTo>
                  <a:pt x="844937" y="1175870"/>
                  <a:pt x="844937" y="1175870"/>
                  <a:pt x="844937" y="1175870"/>
                </a:cubicBezTo>
                <a:cubicBezTo>
                  <a:pt x="844937" y="1168829"/>
                  <a:pt x="844937" y="1161788"/>
                  <a:pt x="844937" y="1154747"/>
                </a:cubicBezTo>
                <a:cubicBezTo>
                  <a:pt x="844937" y="1147706"/>
                  <a:pt x="844937" y="1143012"/>
                  <a:pt x="844937" y="1135970"/>
                </a:cubicBezTo>
                <a:cubicBezTo>
                  <a:pt x="844937" y="1124235"/>
                  <a:pt x="844937" y="1112500"/>
                  <a:pt x="844937" y="1103112"/>
                </a:cubicBezTo>
                <a:cubicBezTo>
                  <a:pt x="844937" y="1096071"/>
                  <a:pt x="844937" y="1091377"/>
                  <a:pt x="844937" y="1086683"/>
                </a:cubicBezTo>
                <a:cubicBezTo>
                  <a:pt x="854325" y="1079641"/>
                  <a:pt x="861366" y="1072600"/>
                  <a:pt x="868407" y="1063212"/>
                </a:cubicBezTo>
                <a:cubicBezTo>
                  <a:pt x="884837" y="1053824"/>
                  <a:pt x="894225" y="1044436"/>
                  <a:pt x="901266" y="1037394"/>
                </a:cubicBezTo>
                <a:close/>
                <a:moveTo>
                  <a:pt x="1077294" y="844937"/>
                </a:moveTo>
                <a:cubicBezTo>
                  <a:pt x="1084336" y="830854"/>
                  <a:pt x="1093724" y="819119"/>
                  <a:pt x="1100765" y="805037"/>
                </a:cubicBezTo>
                <a:cubicBezTo>
                  <a:pt x="1100765" y="805037"/>
                  <a:pt x="1100765" y="802690"/>
                  <a:pt x="1103112" y="802690"/>
                </a:cubicBezTo>
                <a:cubicBezTo>
                  <a:pt x="1105459" y="802690"/>
                  <a:pt x="1110153" y="805037"/>
                  <a:pt x="1112500" y="805037"/>
                </a:cubicBezTo>
                <a:cubicBezTo>
                  <a:pt x="1117194" y="805037"/>
                  <a:pt x="1121888" y="807384"/>
                  <a:pt x="1124235" y="807384"/>
                </a:cubicBezTo>
                <a:cubicBezTo>
                  <a:pt x="1128929" y="809731"/>
                  <a:pt x="1133623" y="809731"/>
                  <a:pt x="1138318" y="812078"/>
                </a:cubicBezTo>
                <a:cubicBezTo>
                  <a:pt x="1140665" y="812078"/>
                  <a:pt x="1145359" y="814425"/>
                  <a:pt x="1147706" y="814425"/>
                </a:cubicBezTo>
                <a:cubicBezTo>
                  <a:pt x="1147706" y="816772"/>
                  <a:pt x="1147706" y="816772"/>
                  <a:pt x="1147706" y="819119"/>
                </a:cubicBezTo>
                <a:cubicBezTo>
                  <a:pt x="1147706" y="823813"/>
                  <a:pt x="1150053" y="826160"/>
                  <a:pt x="1152400" y="830854"/>
                </a:cubicBezTo>
                <a:cubicBezTo>
                  <a:pt x="1138318" y="842590"/>
                  <a:pt x="1124235" y="851978"/>
                  <a:pt x="1110153" y="863713"/>
                </a:cubicBezTo>
                <a:cubicBezTo>
                  <a:pt x="1110153" y="863713"/>
                  <a:pt x="1110153" y="863713"/>
                  <a:pt x="1110153" y="863713"/>
                </a:cubicBezTo>
                <a:cubicBezTo>
                  <a:pt x="1084336" y="884836"/>
                  <a:pt x="1058518" y="903613"/>
                  <a:pt x="1032700" y="924736"/>
                </a:cubicBezTo>
                <a:cubicBezTo>
                  <a:pt x="1037395" y="915348"/>
                  <a:pt x="1044436" y="905960"/>
                  <a:pt x="1049130" y="896572"/>
                </a:cubicBezTo>
                <a:cubicBezTo>
                  <a:pt x="1056171" y="880142"/>
                  <a:pt x="1065559" y="861366"/>
                  <a:pt x="1077294" y="844937"/>
                </a:cubicBezTo>
                <a:close/>
                <a:moveTo>
                  <a:pt x="1201688" y="776872"/>
                </a:moveTo>
                <a:cubicBezTo>
                  <a:pt x="1206382" y="772178"/>
                  <a:pt x="1208729" y="767484"/>
                  <a:pt x="1213423" y="762790"/>
                </a:cubicBezTo>
                <a:cubicBezTo>
                  <a:pt x="1220464" y="753402"/>
                  <a:pt x="1227505" y="746361"/>
                  <a:pt x="1232199" y="736973"/>
                </a:cubicBezTo>
                <a:cubicBezTo>
                  <a:pt x="1236894" y="732279"/>
                  <a:pt x="1239241" y="727584"/>
                  <a:pt x="1243935" y="722890"/>
                </a:cubicBezTo>
                <a:cubicBezTo>
                  <a:pt x="1255670" y="706461"/>
                  <a:pt x="1267405" y="692379"/>
                  <a:pt x="1281487" y="675949"/>
                </a:cubicBezTo>
                <a:cubicBezTo>
                  <a:pt x="1286181" y="671255"/>
                  <a:pt x="1290876" y="664214"/>
                  <a:pt x="1295570" y="659520"/>
                </a:cubicBezTo>
                <a:cubicBezTo>
                  <a:pt x="1300264" y="654826"/>
                  <a:pt x="1304958" y="650132"/>
                  <a:pt x="1307305" y="645438"/>
                </a:cubicBezTo>
                <a:cubicBezTo>
                  <a:pt x="1314346" y="638397"/>
                  <a:pt x="1319040" y="631355"/>
                  <a:pt x="1326081" y="621967"/>
                </a:cubicBezTo>
                <a:cubicBezTo>
                  <a:pt x="1330775" y="617273"/>
                  <a:pt x="1335469" y="612579"/>
                  <a:pt x="1337816" y="607885"/>
                </a:cubicBezTo>
                <a:cubicBezTo>
                  <a:pt x="1344858" y="600844"/>
                  <a:pt x="1349552" y="593803"/>
                  <a:pt x="1356593" y="586762"/>
                </a:cubicBezTo>
                <a:cubicBezTo>
                  <a:pt x="1361287" y="582068"/>
                  <a:pt x="1365981" y="577373"/>
                  <a:pt x="1368328" y="572679"/>
                </a:cubicBezTo>
                <a:cubicBezTo>
                  <a:pt x="1375369" y="565638"/>
                  <a:pt x="1380063" y="558597"/>
                  <a:pt x="1387104" y="551556"/>
                </a:cubicBezTo>
                <a:cubicBezTo>
                  <a:pt x="1391799" y="546862"/>
                  <a:pt x="1396493" y="542168"/>
                  <a:pt x="1401187" y="537474"/>
                </a:cubicBezTo>
                <a:cubicBezTo>
                  <a:pt x="1405881" y="530433"/>
                  <a:pt x="1412922" y="523391"/>
                  <a:pt x="1419963" y="518697"/>
                </a:cubicBezTo>
                <a:cubicBezTo>
                  <a:pt x="1424657" y="514003"/>
                  <a:pt x="1429351" y="509309"/>
                  <a:pt x="1434045" y="504615"/>
                </a:cubicBezTo>
                <a:cubicBezTo>
                  <a:pt x="1441087" y="497574"/>
                  <a:pt x="1445781" y="492880"/>
                  <a:pt x="1452822" y="485839"/>
                </a:cubicBezTo>
                <a:cubicBezTo>
                  <a:pt x="1452822" y="485839"/>
                  <a:pt x="1455169" y="483492"/>
                  <a:pt x="1455169" y="483492"/>
                </a:cubicBezTo>
                <a:cubicBezTo>
                  <a:pt x="1485680" y="474103"/>
                  <a:pt x="1513845" y="467062"/>
                  <a:pt x="1544357" y="460021"/>
                </a:cubicBezTo>
                <a:cubicBezTo>
                  <a:pt x="1544357" y="460021"/>
                  <a:pt x="1544357" y="460021"/>
                  <a:pt x="1544357" y="462368"/>
                </a:cubicBezTo>
                <a:cubicBezTo>
                  <a:pt x="1539662" y="469409"/>
                  <a:pt x="1534968" y="478797"/>
                  <a:pt x="1530274" y="485839"/>
                </a:cubicBezTo>
                <a:cubicBezTo>
                  <a:pt x="1523233" y="497574"/>
                  <a:pt x="1516192" y="509309"/>
                  <a:pt x="1509151" y="518697"/>
                </a:cubicBezTo>
                <a:cubicBezTo>
                  <a:pt x="1504457" y="528085"/>
                  <a:pt x="1499763" y="535127"/>
                  <a:pt x="1495069" y="544515"/>
                </a:cubicBezTo>
                <a:cubicBezTo>
                  <a:pt x="1488028" y="556250"/>
                  <a:pt x="1480986" y="567985"/>
                  <a:pt x="1473945" y="582068"/>
                </a:cubicBezTo>
                <a:cubicBezTo>
                  <a:pt x="1469251" y="591456"/>
                  <a:pt x="1464557" y="598497"/>
                  <a:pt x="1459863" y="607885"/>
                </a:cubicBezTo>
                <a:cubicBezTo>
                  <a:pt x="1452822" y="619620"/>
                  <a:pt x="1445781" y="633703"/>
                  <a:pt x="1441087" y="645438"/>
                </a:cubicBezTo>
                <a:cubicBezTo>
                  <a:pt x="1436392" y="654826"/>
                  <a:pt x="1431698" y="664214"/>
                  <a:pt x="1424657" y="675949"/>
                </a:cubicBezTo>
                <a:cubicBezTo>
                  <a:pt x="1419963" y="682991"/>
                  <a:pt x="1417616" y="690032"/>
                  <a:pt x="1412922" y="697073"/>
                </a:cubicBezTo>
                <a:cubicBezTo>
                  <a:pt x="1408228" y="706461"/>
                  <a:pt x="1403534" y="718196"/>
                  <a:pt x="1398840" y="727584"/>
                </a:cubicBezTo>
                <a:cubicBezTo>
                  <a:pt x="1396493" y="727584"/>
                  <a:pt x="1394146" y="725237"/>
                  <a:pt x="1391799" y="725237"/>
                </a:cubicBezTo>
                <a:cubicBezTo>
                  <a:pt x="1380063" y="725237"/>
                  <a:pt x="1370675" y="734626"/>
                  <a:pt x="1370675" y="746361"/>
                </a:cubicBezTo>
                <a:cubicBezTo>
                  <a:pt x="1370675" y="748708"/>
                  <a:pt x="1370675" y="751055"/>
                  <a:pt x="1370675" y="751055"/>
                </a:cubicBezTo>
                <a:cubicBezTo>
                  <a:pt x="1363634" y="753402"/>
                  <a:pt x="1354246" y="755749"/>
                  <a:pt x="1347205" y="758096"/>
                </a:cubicBezTo>
                <a:cubicBezTo>
                  <a:pt x="1342511" y="760443"/>
                  <a:pt x="1337816" y="760443"/>
                  <a:pt x="1335469" y="762790"/>
                </a:cubicBezTo>
                <a:cubicBezTo>
                  <a:pt x="1328428" y="765137"/>
                  <a:pt x="1319040" y="767484"/>
                  <a:pt x="1311999" y="772178"/>
                </a:cubicBezTo>
                <a:cubicBezTo>
                  <a:pt x="1302611" y="776872"/>
                  <a:pt x="1290876" y="779219"/>
                  <a:pt x="1281487" y="783914"/>
                </a:cubicBezTo>
                <a:cubicBezTo>
                  <a:pt x="1272099" y="786261"/>
                  <a:pt x="1265058" y="790955"/>
                  <a:pt x="1255670" y="793302"/>
                </a:cubicBezTo>
                <a:cubicBezTo>
                  <a:pt x="1246282" y="797996"/>
                  <a:pt x="1236894" y="800343"/>
                  <a:pt x="1227505" y="805037"/>
                </a:cubicBezTo>
                <a:cubicBezTo>
                  <a:pt x="1218117" y="809731"/>
                  <a:pt x="1208729" y="812078"/>
                  <a:pt x="1199341" y="816772"/>
                </a:cubicBezTo>
                <a:cubicBezTo>
                  <a:pt x="1196994" y="819119"/>
                  <a:pt x="1192300" y="819119"/>
                  <a:pt x="1189953" y="821466"/>
                </a:cubicBezTo>
                <a:cubicBezTo>
                  <a:pt x="1187605" y="819119"/>
                  <a:pt x="1187605" y="816772"/>
                  <a:pt x="1185258" y="814425"/>
                </a:cubicBezTo>
                <a:cubicBezTo>
                  <a:pt x="1185258" y="814425"/>
                  <a:pt x="1185258" y="814425"/>
                  <a:pt x="1185258" y="814425"/>
                </a:cubicBezTo>
                <a:cubicBezTo>
                  <a:pt x="1187605" y="795649"/>
                  <a:pt x="1194647" y="786261"/>
                  <a:pt x="1201688" y="776872"/>
                </a:cubicBezTo>
                <a:close/>
                <a:moveTo>
                  <a:pt x="1938660" y="415427"/>
                </a:moveTo>
                <a:cubicBezTo>
                  <a:pt x="1948049" y="422468"/>
                  <a:pt x="1955090" y="427162"/>
                  <a:pt x="1964478" y="434204"/>
                </a:cubicBezTo>
                <a:cubicBezTo>
                  <a:pt x="1966825" y="436551"/>
                  <a:pt x="1971519" y="438898"/>
                  <a:pt x="1973866" y="441245"/>
                </a:cubicBezTo>
                <a:cubicBezTo>
                  <a:pt x="1980907" y="448286"/>
                  <a:pt x="1990295" y="452980"/>
                  <a:pt x="1997336" y="460021"/>
                </a:cubicBezTo>
                <a:cubicBezTo>
                  <a:pt x="2002031" y="462368"/>
                  <a:pt x="2004378" y="467062"/>
                  <a:pt x="2009072" y="469409"/>
                </a:cubicBezTo>
                <a:cubicBezTo>
                  <a:pt x="2016113" y="476450"/>
                  <a:pt x="2025501" y="481145"/>
                  <a:pt x="2032542" y="488186"/>
                </a:cubicBezTo>
                <a:cubicBezTo>
                  <a:pt x="2037236" y="490533"/>
                  <a:pt x="2039583" y="495227"/>
                  <a:pt x="2044277" y="497574"/>
                </a:cubicBezTo>
                <a:cubicBezTo>
                  <a:pt x="2051319" y="504615"/>
                  <a:pt x="2060707" y="511656"/>
                  <a:pt x="2067748" y="518697"/>
                </a:cubicBezTo>
                <a:cubicBezTo>
                  <a:pt x="2072442" y="521044"/>
                  <a:pt x="2074789" y="525738"/>
                  <a:pt x="2079483" y="528085"/>
                </a:cubicBezTo>
                <a:cubicBezTo>
                  <a:pt x="2063054" y="532780"/>
                  <a:pt x="2048972" y="539821"/>
                  <a:pt x="2032542" y="544515"/>
                </a:cubicBezTo>
                <a:cubicBezTo>
                  <a:pt x="2013766" y="551556"/>
                  <a:pt x="1997336" y="558597"/>
                  <a:pt x="1978560" y="565638"/>
                </a:cubicBezTo>
                <a:cubicBezTo>
                  <a:pt x="1959784" y="572679"/>
                  <a:pt x="1943355" y="579720"/>
                  <a:pt x="1924578" y="586762"/>
                </a:cubicBezTo>
                <a:cubicBezTo>
                  <a:pt x="1905802" y="593803"/>
                  <a:pt x="1889372" y="603191"/>
                  <a:pt x="1870596" y="610232"/>
                </a:cubicBezTo>
                <a:cubicBezTo>
                  <a:pt x="1851820" y="617273"/>
                  <a:pt x="1835390" y="626661"/>
                  <a:pt x="1816614" y="633703"/>
                </a:cubicBezTo>
                <a:cubicBezTo>
                  <a:pt x="1797838" y="643091"/>
                  <a:pt x="1779061" y="652479"/>
                  <a:pt x="1760285" y="659520"/>
                </a:cubicBezTo>
                <a:cubicBezTo>
                  <a:pt x="1753244" y="664214"/>
                  <a:pt x="1743856" y="666561"/>
                  <a:pt x="1736814" y="671255"/>
                </a:cubicBezTo>
                <a:cubicBezTo>
                  <a:pt x="1727426" y="671255"/>
                  <a:pt x="1718038" y="673602"/>
                  <a:pt x="1710997" y="673602"/>
                </a:cubicBezTo>
                <a:cubicBezTo>
                  <a:pt x="1699262" y="675949"/>
                  <a:pt x="1689873" y="675949"/>
                  <a:pt x="1678138" y="678296"/>
                </a:cubicBezTo>
                <a:cubicBezTo>
                  <a:pt x="1661709" y="680643"/>
                  <a:pt x="1645280" y="682991"/>
                  <a:pt x="1628850" y="685338"/>
                </a:cubicBezTo>
                <a:cubicBezTo>
                  <a:pt x="1617115" y="687685"/>
                  <a:pt x="1607727" y="690032"/>
                  <a:pt x="1595992" y="690032"/>
                </a:cubicBezTo>
                <a:cubicBezTo>
                  <a:pt x="1579562" y="692379"/>
                  <a:pt x="1563133" y="694726"/>
                  <a:pt x="1546704" y="699420"/>
                </a:cubicBezTo>
                <a:cubicBezTo>
                  <a:pt x="1534968" y="701767"/>
                  <a:pt x="1523233" y="704114"/>
                  <a:pt x="1511498" y="706461"/>
                </a:cubicBezTo>
                <a:cubicBezTo>
                  <a:pt x="1495069" y="708808"/>
                  <a:pt x="1480986" y="713502"/>
                  <a:pt x="1464557" y="715849"/>
                </a:cubicBezTo>
                <a:cubicBezTo>
                  <a:pt x="1452822" y="718196"/>
                  <a:pt x="1441087" y="720543"/>
                  <a:pt x="1429351" y="725237"/>
                </a:cubicBezTo>
                <a:cubicBezTo>
                  <a:pt x="1419963" y="727584"/>
                  <a:pt x="1412922" y="729931"/>
                  <a:pt x="1403534" y="732279"/>
                </a:cubicBezTo>
                <a:cubicBezTo>
                  <a:pt x="1401187" y="727584"/>
                  <a:pt x="1398840" y="722890"/>
                  <a:pt x="1394146" y="720543"/>
                </a:cubicBezTo>
                <a:cubicBezTo>
                  <a:pt x="1396493" y="715849"/>
                  <a:pt x="1398840" y="708808"/>
                  <a:pt x="1403534" y="704114"/>
                </a:cubicBezTo>
                <a:cubicBezTo>
                  <a:pt x="1410575" y="692379"/>
                  <a:pt x="1415269" y="678296"/>
                  <a:pt x="1422310" y="666561"/>
                </a:cubicBezTo>
                <a:cubicBezTo>
                  <a:pt x="1427004" y="654826"/>
                  <a:pt x="1434045" y="645438"/>
                  <a:pt x="1438739" y="636050"/>
                </a:cubicBezTo>
                <a:cubicBezTo>
                  <a:pt x="1445781" y="624314"/>
                  <a:pt x="1450475" y="612579"/>
                  <a:pt x="1457516" y="600844"/>
                </a:cubicBezTo>
                <a:cubicBezTo>
                  <a:pt x="1462210" y="591456"/>
                  <a:pt x="1469251" y="582068"/>
                  <a:pt x="1473945" y="572679"/>
                </a:cubicBezTo>
                <a:cubicBezTo>
                  <a:pt x="1480986" y="560944"/>
                  <a:pt x="1485680" y="549209"/>
                  <a:pt x="1492722" y="537474"/>
                </a:cubicBezTo>
                <a:cubicBezTo>
                  <a:pt x="1497416" y="528085"/>
                  <a:pt x="1502110" y="521044"/>
                  <a:pt x="1509151" y="511656"/>
                </a:cubicBezTo>
                <a:cubicBezTo>
                  <a:pt x="1516192" y="499921"/>
                  <a:pt x="1523233" y="488186"/>
                  <a:pt x="1527927" y="478797"/>
                </a:cubicBezTo>
                <a:cubicBezTo>
                  <a:pt x="1532621" y="471756"/>
                  <a:pt x="1534968" y="467062"/>
                  <a:pt x="1539662" y="460021"/>
                </a:cubicBezTo>
                <a:cubicBezTo>
                  <a:pt x="1542009" y="457674"/>
                  <a:pt x="1542009" y="455327"/>
                  <a:pt x="1544357" y="452980"/>
                </a:cubicBezTo>
                <a:cubicBezTo>
                  <a:pt x="1661709" y="424815"/>
                  <a:pt x="1786102" y="406039"/>
                  <a:pt x="1912843" y="396651"/>
                </a:cubicBezTo>
                <a:cubicBezTo>
                  <a:pt x="1919884" y="401345"/>
                  <a:pt x="1924578" y="403692"/>
                  <a:pt x="1931619" y="408386"/>
                </a:cubicBezTo>
                <a:cubicBezTo>
                  <a:pt x="1933966" y="413080"/>
                  <a:pt x="1936313" y="415427"/>
                  <a:pt x="1938660" y="415427"/>
                </a:cubicBezTo>
                <a:close/>
                <a:moveTo>
                  <a:pt x="2152242" y="506962"/>
                </a:moveTo>
                <a:cubicBezTo>
                  <a:pt x="2171018" y="499921"/>
                  <a:pt x="2192141" y="495227"/>
                  <a:pt x="2210918" y="488186"/>
                </a:cubicBezTo>
                <a:cubicBezTo>
                  <a:pt x="2225000" y="483492"/>
                  <a:pt x="2241429" y="478797"/>
                  <a:pt x="2255512" y="474103"/>
                </a:cubicBezTo>
                <a:cubicBezTo>
                  <a:pt x="2262553" y="471756"/>
                  <a:pt x="2269594" y="469409"/>
                  <a:pt x="2278982" y="467062"/>
                </a:cubicBezTo>
                <a:cubicBezTo>
                  <a:pt x="2269594" y="490533"/>
                  <a:pt x="2260206" y="516350"/>
                  <a:pt x="2253165" y="542168"/>
                </a:cubicBezTo>
                <a:cubicBezTo>
                  <a:pt x="2253165" y="544515"/>
                  <a:pt x="2250818" y="546862"/>
                  <a:pt x="2250818" y="546862"/>
                </a:cubicBezTo>
                <a:cubicBezTo>
                  <a:pt x="2246123" y="563291"/>
                  <a:pt x="2239082" y="582068"/>
                  <a:pt x="2234388" y="600844"/>
                </a:cubicBezTo>
                <a:cubicBezTo>
                  <a:pt x="2234388" y="603191"/>
                  <a:pt x="2232041" y="607885"/>
                  <a:pt x="2232041" y="610232"/>
                </a:cubicBezTo>
                <a:cubicBezTo>
                  <a:pt x="2229694" y="621967"/>
                  <a:pt x="2225000" y="631355"/>
                  <a:pt x="2222653" y="643091"/>
                </a:cubicBezTo>
                <a:cubicBezTo>
                  <a:pt x="2220306" y="643091"/>
                  <a:pt x="2220306" y="643091"/>
                  <a:pt x="2217959" y="643091"/>
                </a:cubicBezTo>
                <a:cubicBezTo>
                  <a:pt x="2213265" y="643091"/>
                  <a:pt x="2208571" y="645438"/>
                  <a:pt x="2203877" y="647785"/>
                </a:cubicBezTo>
                <a:cubicBezTo>
                  <a:pt x="2199183" y="643091"/>
                  <a:pt x="2194488" y="638397"/>
                  <a:pt x="2189794" y="633703"/>
                </a:cubicBezTo>
                <a:cubicBezTo>
                  <a:pt x="2187447" y="631355"/>
                  <a:pt x="2182753" y="626661"/>
                  <a:pt x="2180406" y="624314"/>
                </a:cubicBezTo>
                <a:cubicBezTo>
                  <a:pt x="2168671" y="612579"/>
                  <a:pt x="2159283" y="603191"/>
                  <a:pt x="2147548" y="591456"/>
                </a:cubicBezTo>
                <a:cubicBezTo>
                  <a:pt x="2147548" y="591456"/>
                  <a:pt x="2145201" y="589109"/>
                  <a:pt x="2145201" y="589109"/>
                </a:cubicBezTo>
                <a:cubicBezTo>
                  <a:pt x="2124077" y="570332"/>
                  <a:pt x="2105301" y="551556"/>
                  <a:pt x="2086524" y="532780"/>
                </a:cubicBezTo>
                <a:cubicBezTo>
                  <a:pt x="2093565" y="530433"/>
                  <a:pt x="2102954" y="528085"/>
                  <a:pt x="2109995" y="525738"/>
                </a:cubicBezTo>
                <a:cubicBezTo>
                  <a:pt x="2121730" y="516350"/>
                  <a:pt x="2135812" y="511656"/>
                  <a:pt x="2152242" y="506962"/>
                </a:cubicBezTo>
                <a:close/>
                <a:moveTo>
                  <a:pt x="2293064" y="434204"/>
                </a:moveTo>
                <a:cubicBezTo>
                  <a:pt x="2297759" y="422468"/>
                  <a:pt x="2302453" y="413080"/>
                  <a:pt x="2307147" y="401345"/>
                </a:cubicBezTo>
                <a:cubicBezTo>
                  <a:pt x="2309494" y="401345"/>
                  <a:pt x="2311841" y="401345"/>
                  <a:pt x="2314188" y="401345"/>
                </a:cubicBezTo>
                <a:cubicBezTo>
                  <a:pt x="2332964" y="403692"/>
                  <a:pt x="2351741" y="403692"/>
                  <a:pt x="2370517" y="406039"/>
                </a:cubicBezTo>
                <a:cubicBezTo>
                  <a:pt x="2384599" y="408386"/>
                  <a:pt x="2396334" y="408386"/>
                  <a:pt x="2410417" y="410733"/>
                </a:cubicBezTo>
                <a:cubicBezTo>
                  <a:pt x="2422152" y="413080"/>
                  <a:pt x="2433887" y="413080"/>
                  <a:pt x="2447970" y="415427"/>
                </a:cubicBezTo>
                <a:cubicBezTo>
                  <a:pt x="2447970" y="415427"/>
                  <a:pt x="2447970" y="415427"/>
                  <a:pt x="2447970" y="417774"/>
                </a:cubicBezTo>
                <a:cubicBezTo>
                  <a:pt x="2447970" y="417774"/>
                  <a:pt x="2447970" y="417774"/>
                  <a:pt x="2447970" y="417774"/>
                </a:cubicBezTo>
                <a:cubicBezTo>
                  <a:pt x="2445622" y="420121"/>
                  <a:pt x="2443275" y="420121"/>
                  <a:pt x="2443275" y="422468"/>
                </a:cubicBezTo>
                <a:cubicBezTo>
                  <a:pt x="2431540" y="424815"/>
                  <a:pt x="2417458" y="429510"/>
                  <a:pt x="2403376" y="431857"/>
                </a:cubicBezTo>
                <a:cubicBezTo>
                  <a:pt x="2389293" y="436551"/>
                  <a:pt x="2372864" y="438898"/>
                  <a:pt x="2358782" y="443592"/>
                </a:cubicBezTo>
                <a:cubicBezTo>
                  <a:pt x="2337658" y="448286"/>
                  <a:pt x="2318882" y="455327"/>
                  <a:pt x="2297759" y="460021"/>
                </a:cubicBezTo>
                <a:cubicBezTo>
                  <a:pt x="2293064" y="462368"/>
                  <a:pt x="2288370" y="462368"/>
                  <a:pt x="2283676" y="464715"/>
                </a:cubicBezTo>
                <a:cubicBezTo>
                  <a:pt x="2286023" y="460021"/>
                  <a:pt x="2286023" y="457674"/>
                  <a:pt x="2288370" y="452980"/>
                </a:cubicBezTo>
                <a:cubicBezTo>
                  <a:pt x="2288370" y="448286"/>
                  <a:pt x="2290717" y="441245"/>
                  <a:pt x="2293064" y="434204"/>
                </a:cubicBezTo>
                <a:close/>
                <a:moveTo>
                  <a:pt x="2530116" y="431857"/>
                </a:moveTo>
                <a:cubicBezTo>
                  <a:pt x="2541851" y="434204"/>
                  <a:pt x="2551239" y="436551"/>
                  <a:pt x="2562975" y="438898"/>
                </a:cubicBezTo>
                <a:cubicBezTo>
                  <a:pt x="2572363" y="441245"/>
                  <a:pt x="2581751" y="443592"/>
                  <a:pt x="2591139" y="445939"/>
                </a:cubicBezTo>
                <a:cubicBezTo>
                  <a:pt x="2602875" y="448286"/>
                  <a:pt x="2614610" y="450633"/>
                  <a:pt x="2623998" y="452980"/>
                </a:cubicBezTo>
                <a:cubicBezTo>
                  <a:pt x="2633386" y="455327"/>
                  <a:pt x="2642774" y="457674"/>
                  <a:pt x="2649816" y="460021"/>
                </a:cubicBezTo>
                <a:cubicBezTo>
                  <a:pt x="2654510" y="460021"/>
                  <a:pt x="2659204" y="462368"/>
                  <a:pt x="2663898" y="464715"/>
                </a:cubicBezTo>
                <a:cubicBezTo>
                  <a:pt x="2659204" y="467062"/>
                  <a:pt x="2654510" y="467062"/>
                  <a:pt x="2652163" y="469409"/>
                </a:cubicBezTo>
                <a:cubicBezTo>
                  <a:pt x="2647469" y="471756"/>
                  <a:pt x="2642774" y="471756"/>
                  <a:pt x="2638080" y="474103"/>
                </a:cubicBezTo>
                <a:cubicBezTo>
                  <a:pt x="2626345" y="478797"/>
                  <a:pt x="2614610" y="481145"/>
                  <a:pt x="2602875" y="485839"/>
                </a:cubicBezTo>
                <a:cubicBezTo>
                  <a:pt x="2600528" y="485839"/>
                  <a:pt x="2600528" y="488186"/>
                  <a:pt x="2598180" y="488186"/>
                </a:cubicBezTo>
                <a:cubicBezTo>
                  <a:pt x="2598180" y="488186"/>
                  <a:pt x="2598180" y="488186"/>
                  <a:pt x="2598180" y="488186"/>
                </a:cubicBezTo>
                <a:cubicBezTo>
                  <a:pt x="2591139" y="483492"/>
                  <a:pt x="2584098" y="481145"/>
                  <a:pt x="2577057" y="476450"/>
                </a:cubicBezTo>
                <a:cubicBezTo>
                  <a:pt x="2570016" y="471756"/>
                  <a:pt x="2562975" y="469409"/>
                  <a:pt x="2555934" y="464715"/>
                </a:cubicBezTo>
                <a:cubicBezTo>
                  <a:pt x="2548892" y="460021"/>
                  <a:pt x="2541851" y="457674"/>
                  <a:pt x="2534810" y="455327"/>
                </a:cubicBezTo>
                <a:cubicBezTo>
                  <a:pt x="2527769" y="450633"/>
                  <a:pt x="2520728" y="448286"/>
                  <a:pt x="2511340" y="443592"/>
                </a:cubicBezTo>
                <a:cubicBezTo>
                  <a:pt x="2504299" y="441245"/>
                  <a:pt x="2497258" y="436551"/>
                  <a:pt x="2490216" y="434204"/>
                </a:cubicBezTo>
                <a:cubicBezTo>
                  <a:pt x="2487869" y="434204"/>
                  <a:pt x="2485522" y="431857"/>
                  <a:pt x="2483175" y="431857"/>
                </a:cubicBezTo>
                <a:cubicBezTo>
                  <a:pt x="2483175" y="431857"/>
                  <a:pt x="2483175" y="429510"/>
                  <a:pt x="2483175" y="429510"/>
                </a:cubicBezTo>
                <a:cubicBezTo>
                  <a:pt x="2487869" y="429510"/>
                  <a:pt x="2492563" y="431857"/>
                  <a:pt x="2499605" y="431857"/>
                </a:cubicBezTo>
                <a:cubicBezTo>
                  <a:pt x="2511340" y="427162"/>
                  <a:pt x="2520728" y="429510"/>
                  <a:pt x="2530116" y="431857"/>
                </a:cubicBezTo>
                <a:close/>
                <a:moveTo>
                  <a:pt x="2699103" y="452980"/>
                </a:moveTo>
                <a:cubicBezTo>
                  <a:pt x="2708492" y="450633"/>
                  <a:pt x="2717880" y="448286"/>
                  <a:pt x="2727268" y="445939"/>
                </a:cubicBezTo>
                <a:cubicBezTo>
                  <a:pt x="2734309" y="443592"/>
                  <a:pt x="2741350" y="441245"/>
                  <a:pt x="2748391" y="441245"/>
                </a:cubicBezTo>
                <a:cubicBezTo>
                  <a:pt x="2757780" y="438898"/>
                  <a:pt x="2767168" y="436551"/>
                  <a:pt x="2776556" y="434204"/>
                </a:cubicBezTo>
                <a:cubicBezTo>
                  <a:pt x="2783597" y="431857"/>
                  <a:pt x="2790638" y="431857"/>
                  <a:pt x="2795332" y="429510"/>
                </a:cubicBezTo>
                <a:cubicBezTo>
                  <a:pt x="2804721" y="427162"/>
                  <a:pt x="2814109" y="424815"/>
                  <a:pt x="2825844" y="422468"/>
                </a:cubicBezTo>
                <a:cubicBezTo>
                  <a:pt x="2830538" y="420121"/>
                  <a:pt x="2837579" y="420121"/>
                  <a:pt x="2842273" y="417774"/>
                </a:cubicBezTo>
                <a:cubicBezTo>
                  <a:pt x="2851661" y="415427"/>
                  <a:pt x="2863397" y="413080"/>
                  <a:pt x="2872785" y="410733"/>
                </a:cubicBezTo>
                <a:cubicBezTo>
                  <a:pt x="2877479" y="410733"/>
                  <a:pt x="2884520" y="408386"/>
                  <a:pt x="2889214" y="408386"/>
                </a:cubicBezTo>
                <a:cubicBezTo>
                  <a:pt x="2898602" y="406039"/>
                  <a:pt x="2910338" y="403692"/>
                  <a:pt x="2919726" y="403692"/>
                </a:cubicBezTo>
                <a:cubicBezTo>
                  <a:pt x="2924420" y="403692"/>
                  <a:pt x="2929114" y="401345"/>
                  <a:pt x="2933808" y="401345"/>
                </a:cubicBezTo>
                <a:cubicBezTo>
                  <a:pt x="2943196" y="398998"/>
                  <a:pt x="2952585" y="398998"/>
                  <a:pt x="2961973" y="396651"/>
                </a:cubicBezTo>
                <a:cubicBezTo>
                  <a:pt x="2964320" y="406039"/>
                  <a:pt x="2971361" y="410733"/>
                  <a:pt x="2978402" y="413080"/>
                </a:cubicBezTo>
                <a:cubicBezTo>
                  <a:pt x="2978402" y="415427"/>
                  <a:pt x="2978402" y="417774"/>
                  <a:pt x="2978402" y="420121"/>
                </a:cubicBezTo>
                <a:cubicBezTo>
                  <a:pt x="2978402" y="422468"/>
                  <a:pt x="2978402" y="422468"/>
                  <a:pt x="2978402" y="424815"/>
                </a:cubicBezTo>
                <a:cubicBezTo>
                  <a:pt x="2978402" y="431857"/>
                  <a:pt x="2976055" y="441245"/>
                  <a:pt x="2976055" y="448286"/>
                </a:cubicBezTo>
                <a:cubicBezTo>
                  <a:pt x="2976055" y="450633"/>
                  <a:pt x="2976055" y="452980"/>
                  <a:pt x="2976055" y="457674"/>
                </a:cubicBezTo>
                <a:cubicBezTo>
                  <a:pt x="2976055" y="464715"/>
                  <a:pt x="2976055" y="471756"/>
                  <a:pt x="2973708" y="478797"/>
                </a:cubicBezTo>
                <a:cubicBezTo>
                  <a:pt x="2973708" y="483492"/>
                  <a:pt x="2973708" y="488186"/>
                  <a:pt x="2973708" y="492880"/>
                </a:cubicBezTo>
                <a:cubicBezTo>
                  <a:pt x="2973708" y="497574"/>
                  <a:pt x="2973708" y="502268"/>
                  <a:pt x="2973708" y="506962"/>
                </a:cubicBezTo>
                <a:cubicBezTo>
                  <a:pt x="2973708" y="514003"/>
                  <a:pt x="2973708" y="521044"/>
                  <a:pt x="2971361" y="528085"/>
                </a:cubicBezTo>
                <a:cubicBezTo>
                  <a:pt x="2971361" y="530433"/>
                  <a:pt x="2971361" y="532780"/>
                  <a:pt x="2971361" y="537474"/>
                </a:cubicBezTo>
                <a:cubicBezTo>
                  <a:pt x="2971361" y="544515"/>
                  <a:pt x="2971361" y="549209"/>
                  <a:pt x="2971361" y="556250"/>
                </a:cubicBezTo>
                <a:cubicBezTo>
                  <a:pt x="2966667" y="553903"/>
                  <a:pt x="2961973" y="553903"/>
                  <a:pt x="2957279" y="551556"/>
                </a:cubicBezTo>
                <a:cubicBezTo>
                  <a:pt x="2947890" y="549209"/>
                  <a:pt x="2938502" y="544515"/>
                  <a:pt x="2929114" y="542168"/>
                </a:cubicBezTo>
                <a:cubicBezTo>
                  <a:pt x="2917379" y="537474"/>
                  <a:pt x="2907991" y="535127"/>
                  <a:pt x="2896255" y="530433"/>
                </a:cubicBezTo>
                <a:cubicBezTo>
                  <a:pt x="2886867" y="528085"/>
                  <a:pt x="2877479" y="523391"/>
                  <a:pt x="2868091" y="521044"/>
                </a:cubicBezTo>
                <a:cubicBezTo>
                  <a:pt x="2856355" y="518697"/>
                  <a:pt x="2846967" y="514003"/>
                  <a:pt x="2835232" y="511656"/>
                </a:cubicBezTo>
                <a:cubicBezTo>
                  <a:pt x="2825844" y="509309"/>
                  <a:pt x="2816456" y="506962"/>
                  <a:pt x="2807068" y="502268"/>
                </a:cubicBezTo>
                <a:cubicBezTo>
                  <a:pt x="2795332" y="499921"/>
                  <a:pt x="2783597" y="495227"/>
                  <a:pt x="2774209" y="492880"/>
                </a:cubicBezTo>
                <a:cubicBezTo>
                  <a:pt x="2764821" y="490533"/>
                  <a:pt x="2757780" y="488186"/>
                  <a:pt x="2748391" y="485839"/>
                </a:cubicBezTo>
                <a:cubicBezTo>
                  <a:pt x="2736656" y="483492"/>
                  <a:pt x="2724921" y="478797"/>
                  <a:pt x="2713186" y="476450"/>
                </a:cubicBezTo>
                <a:cubicBezTo>
                  <a:pt x="2703797" y="474103"/>
                  <a:pt x="2696756" y="471756"/>
                  <a:pt x="2687368" y="469409"/>
                </a:cubicBezTo>
                <a:cubicBezTo>
                  <a:pt x="2682674" y="467062"/>
                  <a:pt x="2677980" y="467062"/>
                  <a:pt x="2673286" y="464715"/>
                </a:cubicBezTo>
                <a:cubicBezTo>
                  <a:pt x="2675633" y="464715"/>
                  <a:pt x="2677980" y="462368"/>
                  <a:pt x="2680327" y="462368"/>
                </a:cubicBezTo>
                <a:cubicBezTo>
                  <a:pt x="2687368" y="457674"/>
                  <a:pt x="2694409" y="455327"/>
                  <a:pt x="2699103" y="452980"/>
                </a:cubicBezTo>
                <a:close/>
                <a:moveTo>
                  <a:pt x="3008914" y="443592"/>
                </a:moveTo>
                <a:cubicBezTo>
                  <a:pt x="3013608" y="452980"/>
                  <a:pt x="3020649" y="464715"/>
                  <a:pt x="3025343" y="474103"/>
                </a:cubicBezTo>
                <a:cubicBezTo>
                  <a:pt x="3030037" y="481145"/>
                  <a:pt x="3032384" y="488186"/>
                  <a:pt x="3037078" y="495227"/>
                </a:cubicBezTo>
                <a:cubicBezTo>
                  <a:pt x="3041772" y="504615"/>
                  <a:pt x="3046466" y="514003"/>
                  <a:pt x="3051160" y="523391"/>
                </a:cubicBezTo>
                <a:cubicBezTo>
                  <a:pt x="3055854" y="530433"/>
                  <a:pt x="3058202" y="539821"/>
                  <a:pt x="3062896" y="546862"/>
                </a:cubicBezTo>
                <a:cubicBezTo>
                  <a:pt x="3067590" y="556250"/>
                  <a:pt x="3072284" y="563291"/>
                  <a:pt x="3076978" y="572679"/>
                </a:cubicBezTo>
                <a:cubicBezTo>
                  <a:pt x="3081672" y="582068"/>
                  <a:pt x="3086366" y="591456"/>
                  <a:pt x="3091060" y="600844"/>
                </a:cubicBezTo>
                <a:cubicBezTo>
                  <a:pt x="3091060" y="600844"/>
                  <a:pt x="3091060" y="603191"/>
                  <a:pt x="3093407" y="603191"/>
                </a:cubicBezTo>
                <a:cubicBezTo>
                  <a:pt x="3088713" y="600844"/>
                  <a:pt x="3084019" y="598497"/>
                  <a:pt x="3076978" y="596150"/>
                </a:cubicBezTo>
                <a:cubicBezTo>
                  <a:pt x="3067590" y="591456"/>
                  <a:pt x="3055854" y="589109"/>
                  <a:pt x="3046466" y="584415"/>
                </a:cubicBezTo>
                <a:cubicBezTo>
                  <a:pt x="3037078" y="579720"/>
                  <a:pt x="3025343" y="577373"/>
                  <a:pt x="3015955" y="572679"/>
                </a:cubicBezTo>
                <a:cubicBezTo>
                  <a:pt x="3006567" y="567985"/>
                  <a:pt x="2997178" y="565638"/>
                  <a:pt x="2987790" y="560944"/>
                </a:cubicBezTo>
                <a:cubicBezTo>
                  <a:pt x="2983096" y="558597"/>
                  <a:pt x="2976055" y="556250"/>
                  <a:pt x="2971361" y="553903"/>
                </a:cubicBezTo>
                <a:cubicBezTo>
                  <a:pt x="2971361" y="544515"/>
                  <a:pt x="2971361" y="537474"/>
                  <a:pt x="2973708" y="528085"/>
                </a:cubicBezTo>
                <a:cubicBezTo>
                  <a:pt x="2973708" y="528085"/>
                  <a:pt x="2973708" y="528085"/>
                  <a:pt x="2973708" y="525738"/>
                </a:cubicBezTo>
                <a:cubicBezTo>
                  <a:pt x="2973708" y="514003"/>
                  <a:pt x="2976055" y="504615"/>
                  <a:pt x="2976055" y="492880"/>
                </a:cubicBezTo>
                <a:cubicBezTo>
                  <a:pt x="2976055" y="492880"/>
                  <a:pt x="2976055" y="490533"/>
                  <a:pt x="2976055" y="490533"/>
                </a:cubicBezTo>
                <a:cubicBezTo>
                  <a:pt x="2976055" y="481145"/>
                  <a:pt x="2978402" y="471756"/>
                  <a:pt x="2978402" y="460021"/>
                </a:cubicBezTo>
                <a:cubicBezTo>
                  <a:pt x="2978402" y="457674"/>
                  <a:pt x="2978402" y="457674"/>
                  <a:pt x="2978402" y="455327"/>
                </a:cubicBezTo>
                <a:cubicBezTo>
                  <a:pt x="2978402" y="445939"/>
                  <a:pt x="2980749" y="436551"/>
                  <a:pt x="2980749" y="429510"/>
                </a:cubicBezTo>
                <a:cubicBezTo>
                  <a:pt x="2980749" y="427162"/>
                  <a:pt x="2980749" y="424815"/>
                  <a:pt x="2980749" y="422468"/>
                </a:cubicBezTo>
                <a:cubicBezTo>
                  <a:pt x="2980749" y="417774"/>
                  <a:pt x="2980749" y="413080"/>
                  <a:pt x="2983096" y="408386"/>
                </a:cubicBezTo>
                <a:cubicBezTo>
                  <a:pt x="2983096" y="408386"/>
                  <a:pt x="2983096" y="408386"/>
                  <a:pt x="2983096" y="408386"/>
                </a:cubicBezTo>
                <a:cubicBezTo>
                  <a:pt x="2985443" y="408386"/>
                  <a:pt x="2990137" y="408386"/>
                  <a:pt x="2992484" y="406039"/>
                </a:cubicBezTo>
                <a:cubicBezTo>
                  <a:pt x="2994831" y="410733"/>
                  <a:pt x="2997178" y="415427"/>
                  <a:pt x="3001872" y="420121"/>
                </a:cubicBezTo>
                <a:cubicBezTo>
                  <a:pt x="3004219" y="431857"/>
                  <a:pt x="3006567" y="436551"/>
                  <a:pt x="3008914" y="443592"/>
                </a:cubicBezTo>
                <a:close/>
                <a:moveTo>
                  <a:pt x="3138001" y="621967"/>
                </a:moveTo>
                <a:cubicBezTo>
                  <a:pt x="3152083" y="626661"/>
                  <a:pt x="3163819" y="633703"/>
                  <a:pt x="3175554" y="638397"/>
                </a:cubicBezTo>
                <a:cubicBezTo>
                  <a:pt x="3182595" y="640744"/>
                  <a:pt x="3189636" y="645438"/>
                  <a:pt x="3196677" y="647785"/>
                </a:cubicBezTo>
                <a:cubicBezTo>
                  <a:pt x="3217801" y="657173"/>
                  <a:pt x="3236577" y="666561"/>
                  <a:pt x="3257701" y="675949"/>
                </a:cubicBezTo>
                <a:cubicBezTo>
                  <a:pt x="3264742" y="678296"/>
                  <a:pt x="3271783" y="682991"/>
                  <a:pt x="3278824" y="685338"/>
                </a:cubicBezTo>
                <a:cubicBezTo>
                  <a:pt x="3292906" y="692379"/>
                  <a:pt x="3304641" y="697073"/>
                  <a:pt x="3318724" y="704114"/>
                </a:cubicBezTo>
                <a:cubicBezTo>
                  <a:pt x="3328112" y="708808"/>
                  <a:pt x="3335153" y="713502"/>
                  <a:pt x="3344541" y="718196"/>
                </a:cubicBezTo>
                <a:cubicBezTo>
                  <a:pt x="3356276" y="722890"/>
                  <a:pt x="3368012" y="729931"/>
                  <a:pt x="3377400" y="734626"/>
                </a:cubicBezTo>
                <a:cubicBezTo>
                  <a:pt x="3386788" y="739320"/>
                  <a:pt x="3396176" y="744014"/>
                  <a:pt x="3405565" y="748708"/>
                </a:cubicBezTo>
                <a:cubicBezTo>
                  <a:pt x="3410259" y="751055"/>
                  <a:pt x="3417300" y="753402"/>
                  <a:pt x="3421994" y="758096"/>
                </a:cubicBezTo>
                <a:cubicBezTo>
                  <a:pt x="3419647" y="760443"/>
                  <a:pt x="3419647" y="762790"/>
                  <a:pt x="3419647" y="767484"/>
                </a:cubicBezTo>
                <a:cubicBezTo>
                  <a:pt x="3419647" y="769831"/>
                  <a:pt x="3419647" y="772178"/>
                  <a:pt x="3421994" y="774525"/>
                </a:cubicBezTo>
                <a:cubicBezTo>
                  <a:pt x="3417300" y="776872"/>
                  <a:pt x="3412605" y="779219"/>
                  <a:pt x="3407911" y="779219"/>
                </a:cubicBezTo>
                <a:cubicBezTo>
                  <a:pt x="3396176" y="783914"/>
                  <a:pt x="3386788" y="786261"/>
                  <a:pt x="3375053" y="790955"/>
                </a:cubicBezTo>
                <a:cubicBezTo>
                  <a:pt x="3363318" y="795649"/>
                  <a:pt x="3351582" y="800343"/>
                  <a:pt x="3339847" y="807384"/>
                </a:cubicBezTo>
                <a:cubicBezTo>
                  <a:pt x="3330459" y="812078"/>
                  <a:pt x="3321071" y="814425"/>
                  <a:pt x="3311683" y="819119"/>
                </a:cubicBezTo>
                <a:cubicBezTo>
                  <a:pt x="3292906" y="828507"/>
                  <a:pt x="3271783" y="837896"/>
                  <a:pt x="3253007" y="847284"/>
                </a:cubicBezTo>
                <a:cubicBezTo>
                  <a:pt x="3250659" y="849631"/>
                  <a:pt x="3248312" y="849631"/>
                  <a:pt x="3243618" y="851978"/>
                </a:cubicBezTo>
                <a:cubicBezTo>
                  <a:pt x="3234230" y="856672"/>
                  <a:pt x="3227189" y="861366"/>
                  <a:pt x="3217801" y="866060"/>
                </a:cubicBezTo>
                <a:cubicBezTo>
                  <a:pt x="3201371" y="830854"/>
                  <a:pt x="3187289" y="797996"/>
                  <a:pt x="3170860" y="762790"/>
                </a:cubicBezTo>
                <a:cubicBezTo>
                  <a:pt x="3168513" y="760443"/>
                  <a:pt x="3168513" y="755749"/>
                  <a:pt x="3166166" y="753402"/>
                </a:cubicBezTo>
                <a:cubicBezTo>
                  <a:pt x="3159125" y="736973"/>
                  <a:pt x="3152083" y="722890"/>
                  <a:pt x="3145042" y="706461"/>
                </a:cubicBezTo>
                <a:cubicBezTo>
                  <a:pt x="3142695" y="701767"/>
                  <a:pt x="3142695" y="699420"/>
                  <a:pt x="3140348" y="694726"/>
                </a:cubicBezTo>
                <a:cubicBezTo>
                  <a:pt x="3133307" y="680643"/>
                  <a:pt x="3126266" y="664214"/>
                  <a:pt x="3119225" y="650132"/>
                </a:cubicBezTo>
                <a:cubicBezTo>
                  <a:pt x="3116878" y="645438"/>
                  <a:pt x="3114531" y="638397"/>
                  <a:pt x="3109837" y="633703"/>
                </a:cubicBezTo>
                <a:cubicBezTo>
                  <a:pt x="3105143" y="624314"/>
                  <a:pt x="3100449" y="614926"/>
                  <a:pt x="3095754" y="605538"/>
                </a:cubicBezTo>
                <a:cubicBezTo>
                  <a:pt x="3100449" y="607885"/>
                  <a:pt x="3107489" y="610232"/>
                  <a:pt x="3112184" y="612579"/>
                </a:cubicBezTo>
                <a:cubicBezTo>
                  <a:pt x="3121572" y="617273"/>
                  <a:pt x="3128613" y="619620"/>
                  <a:pt x="3138001" y="621967"/>
                </a:cubicBezTo>
                <a:close/>
                <a:moveTo>
                  <a:pt x="3511182" y="781566"/>
                </a:moveTo>
                <a:cubicBezTo>
                  <a:pt x="3522917" y="783914"/>
                  <a:pt x="3532305" y="786261"/>
                  <a:pt x="3544040" y="788608"/>
                </a:cubicBezTo>
                <a:cubicBezTo>
                  <a:pt x="3553428" y="790955"/>
                  <a:pt x="3562817" y="793302"/>
                  <a:pt x="3572205" y="795649"/>
                </a:cubicBezTo>
                <a:cubicBezTo>
                  <a:pt x="3583940" y="797996"/>
                  <a:pt x="3593328" y="800343"/>
                  <a:pt x="3602716" y="802690"/>
                </a:cubicBezTo>
                <a:cubicBezTo>
                  <a:pt x="3612104" y="805037"/>
                  <a:pt x="3621493" y="807384"/>
                  <a:pt x="3630881" y="809731"/>
                </a:cubicBezTo>
                <a:cubicBezTo>
                  <a:pt x="3633228" y="809731"/>
                  <a:pt x="3635575" y="809731"/>
                  <a:pt x="3635575" y="812078"/>
                </a:cubicBezTo>
                <a:cubicBezTo>
                  <a:pt x="3633228" y="816772"/>
                  <a:pt x="3633228" y="821466"/>
                  <a:pt x="3633228" y="826160"/>
                </a:cubicBezTo>
                <a:cubicBezTo>
                  <a:pt x="3630881" y="826160"/>
                  <a:pt x="3626187" y="823813"/>
                  <a:pt x="3623840" y="823813"/>
                </a:cubicBezTo>
                <a:cubicBezTo>
                  <a:pt x="3612104" y="819119"/>
                  <a:pt x="3600369" y="816772"/>
                  <a:pt x="3588634" y="812078"/>
                </a:cubicBezTo>
                <a:cubicBezTo>
                  <a:pt x="3576899" y="809731"/>
                  <a:pt x="3567511" y="805037"/>
                  <a:pt x="3555775" y="802690"/>
                </a:cubicBezTo>
                <a:cubicBezTo>
                  <a:pt x="3544040" y="797996"/>
                  <a:pt x="3532305" y="795649"/>
                  <a:pt x="3518223" y="790955"/>
                </a:cubicBezTo>
                <a:cubicBezTo>
                  <a:pt x="3506487" y="788608"/>
                  <a:pt x="3497099" y="783914"/>
                  <a:pt x="3485364" y="781566"/>
                </a:cubicBezTo>
                <a:cubicBezTo>
                  <a:pt x="3475976" y="779219"/>
                  <a:pt x="3468935" y="776872"/>
                  <a:pt x="3459546" y="774525"/>
                </a:cubicBezTo>
                <a:cubicBezTo>
                  <a:pt x="3466588" y="774525"/>
                  <a:pt x="3473629" y="776872"/>
                  <a:pt x="3480670" y="776872"/>
                </a:cubicBezTo>
                <a:cubicBezTo>
                  <a:pt x="3492405" y="776872"/>
                  <a:pt x="3501793" y="779219"/>
                  <a:pt x="3511182" y="781566"/>
                </a:cubicBezTo>
                <a:close/>
                <a:moveTo>
                  <a:pt x="3644963" y="795649"/>
                </a:moveTo>
                <a:cubicBezTo>
                  <a:pt x="3647310" y="790955"/>
                  <a:pt x="3647310" y="783914"/>
                  <a:pt x="3649657" y="779219"/>
                </a:cubicBezTo>
                <a:cubicBezTo>
                  <a:pt x="3649657" y="776872"/>
                  <a:pt x="3652004" y="772178"/>
                  <a:pt x="3652004" y="769831"/>
                </a:cubicBezTo>
                <a:cubicBezTo>
                  <a:pt x="3654351" y="765137"/>
                  <a:pt x="3654351" y="758096"/>
                  <a:pt x="3656698" y="753402"/>
                </a:cubicBezTo>
                <a:cubicBezTo>
                  <a:pt x="3656698" y="751055"/>
                  <a:pt x="3659045" y="746361"/>
                  <a:pt x="3659045" y="744014"/>
                </a:cubicBezTo>
                <a:cubicBezTo>
                  <a:pt x="3661392" y="739320"/>
                  <a:pt x="3661392" y="734626"/>
                  <a:pt x="3663740" y="729931"/>
                </a:cubicBezTo>
                <a:cubicBezTo>
                  <a:pt x="3663740" y="727584"/>
                  <a:pt x="3666086" y="725237"/>
                  <a:pt x="3666086" y="720543"/>
                </a:cubicBezTo>
                <a:cubicBezTo>
                  <a:pt x="3668434" y="715849"/>
                  <a:pt x="3668434" y="711155"/>
                  <a:pt x="3670781" y="706461"/>
                </a:cubicBezTo>
                <a:cubicBezTo>
                  <a:pt x="3670781" y="704114"/>
                  <a:pt x="3673128" y="701767"/>
                  <a:pt x="3673128" y="697073"/>
                </a:cubicBezTo>
                <a:cubicBezTo>
                  <a:pt x="3675475" y="692379"/>
                  <a:pt x="3675475" y="687685"/>
                  <a:pt x="3677822" y="682991"/>
                </a:cubicBezTo>
                <a:cubicBezTo>
                  <a:pt x="3677822" y="680643"/>
                  <a:pt x="3680169" y="678296"/>
                  <a:pt x="3680169" y="673602"/>
                </a:cubicBezTo>
                <a:cubicBezTo>
                  <a:pt x="3682516" y="668908"/>
                  <a:pt x="3682516" y="664214"/>
                  <a:pt x="3684863" y="659520"/>
                </a:cubicBezTo>
                <a:cubicBezTo>
                  <a:pt x="3684863" y="657173"/>
                  <a:pt x="3687210" y="654826"/>
                  <a:pt x="3687210" y="652479"/>
                </a:cubicBezTo>
                <a:cubicBezTo>
                  <a:pt x="3689557" y="647785"/>
                  <a:pt x="3689557" y="643091"/>
                  <a:pt x="3691904" y="640744"/>
                </a:cubicBezTo>
                <a:cubicBezTo>
                  <a:pt x="3691904" y="638397"/>
                  <a:pt x="3694251" y="636050"/>
                  <a:pt x="3694251" y="633703"/>
                </a:cubicBezTo>
                <a:cubicBezTo>
                  <a:pt x="3696598" y="629008"/>
                  <a:pt x="3696598" y="626661"/>
                  <a:pt x="3698945" y="621967"/>
                </a:cubicBezTo>
                <a:cubicBezTo>
                  <a:pt x="3698945" y="619620"/>
                  <a:pt x="3701292" y="617273"/>
                  <a:pt x="3701292" y="614926"/>
                </a:cubicBezTo>
                <a:cubicBezTo>
                  <a:pt x="3703639" y="610232"/>
                  <a:pt x="3703639" y="607885"/>
                  <a:pt x="3705986" y="603191"/>
                </a:cubicBezTo>
                <a:cubicBezTo>
                  <a:pt x="3705986" y="603191"/>
                  <a:pt x="3705986" y="603191"/>
                  <a:pt x="3705986" y="603191"/>
                </a:cubicBezTo>
                <a:cubicBezTo>
                  <a:pt x="3708333" y="603191"/>
                  <a:pt x="3710681" y="605538"/>
                  <a:pt x="3713027" y="605538"/>
                </a:cubicBezTo>
                <a:cubicBezTo>
                  <a:pt x="3717721" y="605538"/>
                  <a:pt x="3722416" y="603191"/>
                  <a:pt x="3724763" y="600844"/>
                </a:cubicBezTo>
                <a:cubicBezTo>
                  <a:pt x="3724763" y="600844"/>
                  <a:pt x="3727110" y="603191"/>
                  <a:pt x="3727110" y="603191"/>
                </a:cubicBezTo>
                <a:cubicBezTo>
                  <a:pt x="3741192" y="619620"/>
                  <a:pt x="3757622" y="636050"/>
                  <a:pt x="3771704" y="652479"/>
                </a:cubicBezTo>
                <a:cubicBezTo>
                  <a:pt x="3776398" y="657173"/>
                  <a:pt x="3781092" y="664214"/>
                  <a:pt x="3785786" y="668908"/>
                </a:cubicBezTo>
                <a:cubicBezTo>
                  <a:pt x="3799868" y="685338"/>
                  <a:pt x="3816298" y="704114"/>
                  <a:pt x="3830380" y="720543"/>
                </a:cubicBezTo>
                <a:cubicBezTo>
                  <a:pt x="3835074" y="725237"/>
                  <a:pt x="3837421" y="729931"/>
                  <a:pt x="3842115" y="734626"/>
                </a:cubicBezTo>
                <a:cubicBezTo>
                  <a:pt x="3863239" y="760443"/>
                  <a:pt x="3882015" y="786261"/>
                  <a:pt x="3903138" y="812078"/>
                </a:cubicBezTo>
                <a:cubicBezTo>
                  <a:pt x="3914874" y="828507"/>
                  <a:pt x="3928956" y="844937"/>
                  <a:pt x="3940691" y="861366"/>
                </a:cubicBezTo>
                <a:cubicBezTo>
                  <a:pt x="3945385" y="868407"/>
                  <a:pt x="3952426" y="877795"/>
                  <a:pt x="3957120" y="884836"/>
                </a:cubicBezTo>
                <a:cubicBezTo>
                  <a:pt x="3966509" y="898919"/>
                  <a:pt x="3978244" y="913001"/>
                  <a:pt x="3987632" y="927083"/>
                </a:cubicBezTo>
                <a:cubicBezTo>
                  <a:pt x="3982938" y="924736"/>
                  <a:pt x="3978244" y="922389"/>
                  <a:pt x="3973550" y="920042"/>
                </a:cubicBezTo>
                <a:cubicBezTo>
                  <a:pt x="3971203" y="920042"/>
                  <a:pt x="3971203" y="920042"/>
                  <a:pt x="3968856" y="917695"/>
                </a:cubicBezTo>
                <a:cubicBezTo>
                  <a:pt x="3952426" y="910654"/>
                  <a:pt x="3938344" y="903613"/>
                  <a:pt x="3921915" y="898919"/>
                </a:cubicBezTo>
                <a:cubicBezTo>
                  <a:pt x="3919568" y="898919"/>
                  <a:pt x="3917220" y="896572"/>
                  <a:pt x="3914874" y="896572"/>
                </a:cubicBezTo>
                <a:cubicBezTo>
                  <a:pt x="3900791" y="891878"/>
                  <a:pt x="3886709" y="884836"/>
                  <a:pt x="3870279" y="880142"/>
                </a:cubicBezTo>
                <a:cubicBezTo>
                  <a:pt x="3865585" y="877795"/>
                  <a:pt x="3863239" y="877795"/>
                  <a:pt x="3858544" y="875448"/>
                </a:cubicBezTo>
                <a:cubicBezTo>
                  <a:pt x="3844462" y="870754"/>
                  <a:pt x="3830380" y="866060"/>
                  <a:pt x="3816298" y="861366"/>
                </a:cubicBezTo>
                <a:cubicBezTo>
                  <a:pt x="3811603" y="859019"/>
                  <a:pt x="3806909" y="856672"/>
                  <a:pt x="3802215" y="856672"/>
                </a:cubicBezTo>
                <a:cubicBezTo>
                  <a:pt x="3790480" y="851978"/>
                  <a:pt x="3776398" y="849631"/>
                  <a:pt x="3764662" y="844937"/>
                </a:cubicBezTo>
                <a:cubicBezTo>
                  <a:pt x="3757622" y="842590"/>
                  <a:pt x="3750580" y="840243"/>
                  <a:pt x="3743539" y="837896"/>
                </a:cubicBezTo>
                <a:cubicBezTo>
                  <a:pt x="3731804" y="835549"/>
                  <a:pt x="3720069" y="830854"/>
                  <a:pt x="3710681" y="828507"/>
                </a:cubicBezTo>
                <a:cubicBezTo>
                  <a:pt x="3701292" y="826160"/>
                  <a:pt x="3694251" y="823813"/>
                  <a:pt x="3684863" y="821466"/>
                </a:cubicBezTo>
                <a:cubicBezTo>
                  <a:pt x="3675475" y="819119"/>
                  <a:pt x="3666086" y="816772"/>
                  <a:pt x="3654351" y="814425"/>
                </a:cubicBezTo>
                <a:cubicBezTo>
                  <a:pt x="3649657" y="812078"/>
                  <a:pt x="3642616" y="812078"/>
                  <a:pt x="3637922" y="809731"/>
                </a:cubicBezTo>
                <a:cubicBezTo>
                  <a:pt x="3637922" y="809731"/>
                  <a:pt x="3637922" y="809731"/>
                  <a:pt x="3637922" y="809731"/>
                </a:cubicBezTo>
                <a:cubicBezTo>
                  <a:pt x="3642616" y="802690"/>
                  <a:pt x="3642616" y="797996"/>
                  <a:pt x="3644963" y="795649"/>
                </a:cubicBezTo>
                <a:close/>
                <a:moveTo>
                  <a:pt x="4022837" y="943513"/>
                </a:moveTo>
                <a:cubicBezTo>
                  <a:pt x="4032226" y="948207"/>
                  <a:pt x="4041614" y="952901"/>
                  <a:pt x="4051002" y="957595"/>
                </a:cubicBezTo>
                <a:cubicBezTo>
                  <a:pt x="4058043" y="962289"/>
                  <a:pt x="4065084" y="964636"/>
                  <a:pt x="4072126" y="969330"/>
                </a:cubicBezTo>
                <a:cubicBezTo>
                  <a:pt x="4081514" y="974024"/>
                  <a:pt x="4090902" y="978718"/>
                  <a:pt x="4100290" y="985760"/>
                </a:cubicBezTo>
                <a:cubicBezTo>
                  <a:pt x="4107331" y="990454"/>
                  <a:pt x="4114372" y="992801"/>
                  <a:pt x="4121414" y="997495"/>
                </a:cubicBezTo>
                <a:cubicBezTo>
                  <a:pt x="4130802" y="1002189"/>
                  <a:pt x="4140190" y="1009230"/>
                  <a:pt x="4149578" y="1013924"/>
                </a:cubicBezTo>
                <a:cubicBezTo>
                  <a:pt x="4156619" y="1018618"/>
                  <a:pt x="4161313" y="1020965"/>
                  <a:pt x="4168355" y="1025659"/>
                </a:cubicBezTo>
                <a:cubicBezTo>
                  <a:pt x="4177743" y="1032700"/>
                  <a:pt x="4187131" y="1037394"/>
                  <a:pt x="4196519" y="1044436"/>
                </a:cubicBezTo>
                <a:cubicBezTo>
                  <a:pt x="4201213" y="1049130"/>
                  <a:pt x="4208254" y="1051477"/>
                  <a:pt x="4212948" y="1056171"/>
                </a:cubicBezTo>
                <a:cubicBezTo>
                  <a:pt x="4212948" y="1056171"/>
                  <a:pt x="4215296" y="1056171"/>
                  <a:pt x="4215296" y="1058518"/>
                </a:cubicBezTo>
                <a:cubicBezTo>
                  <a:pt x="4227031" y="1084335"/>
                  <a:pt x="4236419" y="1110153"/>
                  <a:pt x="4248154" y="1138318"/>
                </a:cubicBezTo>
                <a:cubicBezTo>
                  <a:pt x="4241113" y="1133623"/>
                  <a:pt x="4234072" y="1128929"/>
                  <a:pt x="4229378" y="1124235"/>
                </a:cubicBezTo>
                <a:cubicBezTo>
                  <a:pt x="4219990" y="1117194"/>
                  <a:pt x="4210601" y="1110153"/>
                  <a:pt x="4201213" y="1103112"/>
                </a:cubicBezTo>
                <a:cubicBezTo>
                  <a:pt x="4194172" y="1098418"/>
                  <a:pt x="4184784" y="1091377"/>
                  <a:pt x="4177743" y="1086683"/>
                </a:cubicBezTo>
                <a:cubicBezTo>
                  <a:pt x="4168355" y="1079641"/>
                  <a:pt x="4158966" y="1072600"/>
                  <a:pt x="4147231" y="1067906"/>
                </a:cubicBezTo>
                <a:cubicBezTo>
                  <a:pt x="4137843" y="1063212"/>
                  <a:pt x="4130802" y="1056171"/>
                  <a:pt x="4121414" y="1051477"/>
                </a:cubicBezTo>
                <a:cubicBezTo>
                  <a:pt x="4112025" y="1044436"/>
                  <a:pt x="4102637" y="1039742"/>
                  <a:pt x="4090902" y="1032700"/>
                </a:cubicBezTo>
                <a:cubicBezTo>
                  <a:pt x="4081514" y="1028006"/>
                  <a:pt x="4072126" y="1023312"/>
                  <a:pt x="4065084" y="1016271"/>
                </a:cubicBezTo>
                <a:cubicBezTo>
                  <a:pt x="4058043" y="1011577"/>
                  <a:pt x="4051002" y="1006883"/>
                  <a:pt x="4041614" y="1002189"/>
                </a:cubicBezTo>
                <a:cubicBezTo>
                  <a:pt x="4029879" y="983412"/>
                  <a:pt x="4015797" y="966983"/>
                  <a:pt x="4004061" y="948207"/>
                </a:cubicBezTo>
                <a:cubicBezTo>
                  <a:pt x="3999367" y="943513"/>
                  <a:pt x="3997020" y="936472"/>
                  <a:pt x="3992326" y="931777"/>
                </a:cubicBezTo>
                <a:cubicBezTo>
                  <a:pt x="3992326" y="931777"/>
                  <a:pt x="3992326" y="931777"/>
                  <a:pt x="3992326" y="931777"/>
                </a:cubicBezTo>
                <a:cubicBezTo>
                  <a:pt x="3994673" y="931777"/>
                  <a:pt x="3997020" y="934125"/>
                  <a:pt x="3999367" y="934125"/>
                </a:cubicBezTo>
                <a:cubicBezTo>
                  <a:pt x="4008755" y="936472"/>
                  <a:pt x="4015797" y="941166"/>
                  <a:pt x="4022837" y="943513"/>
                </a:cubicBezTo>
                <a:close/>
                <a:moveTo>
                  <a:pt x="4356118" y="1199341"/>
                </a:moveTo>
                <a:cubicBezTo>
                  <a:pt x="4365507" y="1213423"/>
                  <a:pt x="4372548" y="1225158"/>
                  <a:pt x="4381936" y="1239241"/>
                </a:cubicBezTo>
                <a:cubicBezTo>
                  <a:pt x="4381936" y="1239241"/>
                  <a:pt x="4381936" y="1241588"/>
                  <a:pt x="4381936" y="1241588"/>
                </a:cubicBezTo>
                <a:cubicBezTo>
                  <a:pt x="4372548" y="1232199"/>
                  <a:pt x="4363159" y="1222811"/>
                  <a:pt x="4351424" y="1215770"/>
                </a:cubicBezTo>
                <a:cubicBezTo>
                  <a:pt x="4346730" y="1211076"/>
                  <a:pt x="4339689" y="1206382"/>
                  <a:pt x="4334995" y="1201688"/>
                </a:cubicBezTo>
                <a:cubicBezTo>
                  <a:pt x="4325607" y="1192300"/>
                  <a:pt x="4313872" y="1185259"/>
                  <a:pt x="4304483" y="1175870"/>
                </a:cubicBezTo>
                <a:cubicBezTo>
                  <a:pt x="4297442" y="1171176"/>
                  <a:pt x="4290401" y="1164135"/>
                  <a:pt x="4283360" y="1159441"/>
                </a:cubicBezTo>
                <a:cubicBezTo>
                  <a:pt x="4273972" y="1152400"/>
                  <a:pt x="4264583" y="1145359"/>
                  <a:pt x="4252848" y="1135970"/>
                </a:cubicBezTo>
                <a:cubicBezTo>
                  <a:pt x="4252848" y="1135970"/>
                  <a:pt x="4252848" y="1135970"/>
                  <a:pt x="4252848" y="1135970"/>
                </a:cubicBezTo>
                <a:cubicBezTo>
                  <a:pt x="4248154" y="1121888"/>
                  <a:pt x="4241113" y="1107806"/>
                  <a:pt x="4236419" y="1093724"/>
                </a:cubicBezTo>
                <a:cubicBezTo>
                  <a:pt x="4234072" y="1084335"/>
                  <a:pt x="4229378" y="1077294"/>
                  <a:pt x="4227031" y="1070253"/>
                </a:cubicBezTo>
                <a:cubicBezTo>
                  <a:pt x="4224684" y="1065559"/>
                  <a:pt x="4222337" y="1060865"/>
                  <a:pt x="4222337" y="1056171"/>
                </a:cubicBezTo>
                <a:cubicBezTo>
                  <a:pt x="4231725" y="1063212"/>
                  <a:pt x="4238766" y="1067906"/>
                  <a:pt x="4248154" y="1074947"/>
                </a:cubicBezTo>
                <a:cubicBezTo>
                  <a:pt x="4252848" y="1077294"/>
                  <a:pt x="4257542" y="1081988"/>
                  <a:pt x="4262237" y="1084335"/>
                </a:cubicBezTo>
                <a:cubicBezTo>
                  <a:pt x="4271625" y="1091377"/>
                  <a:pt x="4281013" y="1098418"/>
                  <a:pt x="4290401" y="1105459"/>
                </a:cubicBezTo>
                <a:cubicBezTo>
                  <a:pt x="4288054" y="1107806"/>
                  <a:pt x="4285707" y="1112500"/>
                  <a:pt x="4285707" y="1117194"/>
                </a:cubicBezTo>
                <a:cubicBezTo>
                  <a:pt x="4285707" y="1128929"/>
                  <a:pt x="4295095" y="1138318"/>
                  <a:pt x="4306830" y="1138318"/>
                </a:cubicBezTo>
                <a:cubicBezTo>
                  <a:pt x="4309178" y="1138318"/>
                  <a:pt x="4311524" y="1138318"/>
                  <a:pt x="4313872" y="1135970"/>
                </a:cubicBezTo>
                <a:cubicBezTo>
                  <a:pt x="4313872" y="1138318"/>
                  <a:pt x="4316218" y="1138318"/>
                  <a:pt x="4318566" y="1140665"/>
                </a:cubicBezTo>
                <a:cubicBezTo>
                  <a:pt x="4330301" y="1159441"/>
                  <a:pt x="4342036" y="1178217"/>
                  <a:pt x="4356118" y="1199341"/>
                </a:cubicBezTo>
                <a:close/>
                <a:moveTo>
                  <a:pt x="4471124" y="1328428"/>
                </a:moveTo>
                <a:cubicBezTo>
                  <a:pt x="4473471" y="1330775"/>
                  <a:pt x="4475818" y="1333122"/>
                  <a:pt x="4478165" y="1337817"/>
                </a:cubicBezTo>
                <a:cubicBezTo>
                  <a:pt x="4487553" y="1349552"/>
                  <a:pt x="4496941" y="1358940"/>
                  <a:pt x="4508676" y="1370675"/>
                </a:cubicBezTo>
                <a:cubicBezTo>
                  <a:pt x="4508676" y="1373022"/>
                  <a:pt x="4511023" y="1373022"/>
                  <a:pt x="4513371" y="1375369"/>
                </a:cubicBezTo>
                <a:cubicBezTo>
                  <a:pt x="4548576" y="1415269"/>
                  <a:pt x="4579088" y="1455169"/>
                  <a:pt x="4607252" y="1497416"/>
                </a:cubicBezTo>
                <a:cubicBezTo>
                  <a:pt x="4609599" y="1499763"/>
                  <a:pt x="4609599" y="1502110"/>
                  <a:pt x="4611946" y="1504457"/>
                </a:cubicBezTo>
                <a:cubicBezTo>
                  <a:pt x="4618988" y="1518539"/>
                  <a:pt x="4626029" y="1534968"/>
                  <a:pt x="4633070" y="1549051"/>
                </a:cubicBezTo>
                <a:cubicBezTo>
                  <a:pt x="4635417" y="1551398"/>
                  <a:pt x="4635417" y="1556092"/>
                  <a:pt x="4637764" y="1558439"/>
                </a:cubicBezTo>
                <a:cubicBezTo>
                  <a:pt x="4637764" y="1558439"/>
                  <a:pt x="4637764" y="1560786"/>
                  <a:pt x="4637764" y="1560786"/>
                </a:cubicBezTo>
                <a:cubicBezTo>
                  <a:pt x="4583782" y="1480986"/>
                  <a:pt x="4518065" y="1405881"/>
                  <a:pt x="4442959" y="1340164"/>
                </a:cubicBezTo>
                <a:cubicBezTo>
                  <a:pt x="4433571" y="1326081"/>
                  <a:pt x="4426530" y="1311999"/>
                  <a:pt x="4417141" y="1295570"/>
                </a:cubicBezTo>
                <a:cubicBezTo>
                  <a:pt x="4412447" y="1288529"/>
                  <a:pt x="4407753" y="1281487"/>
                  <a:pt x="4405406" y="1274446"/>
                </a:cubicBezTo>
                <a:cubicBezTo>
                  <a:pt x="4407753" y="1274446"/>
                  <a:pt x="4410100" y="1272099"/>
                  <a:pt x="4412447" y="1269752"/>
                </a:cubicBezTo>
                <a:cubicBezTo>
                  <a:pt x="4419489" y="1276793"/>
                  <a:pt x="4426530" y="1283834"/>
                  <a:pt x="4433571" y="1290876"/>
                </a:cubicBezTo>
                <a:cubicBezTo>
                  <a:pt x="4435918" y="1293223"/>
                  <a:pt x="4440612" y="1297917"/>
                  <a:pt x="4442959" y="1300264"/>
                </a:cubicBezTo>
                <a:cubicBezTo>
                  <a:pt x="4452347" y="1309652"/>
                  <a:pt x="4461736" y="1319040"/>
                  <a:pt x="4471124" y="1328428"/>
                </a:cubicBezTo>
                <a:close/>
                <a:moveTo>
                  <a:pt x="4675317" y="1619462"/>
                </a:moveTo>
                <a:cubicBezTo>
                  <a:pt x="4670623" y="1612421"/>
                  <a:pt x="4668275" y="1605380"/>
                  <a:pt x="4663581" y="1598339"/>
                </a:cubicBezTo>
                <a:cubicBezTo>
                  <a:pt x="4661234" y="1591297"/>
                  <a:pt x="4656540" y="1581909"/>
                  <a:pt x="4654193" y="1574868"/>
                </a:cubicBezTo>
                <a:cubicBezTo>
                  <a:pt x="4651846" y="1570174"/>
                  <a:pt x="4649499" y="1565480"/>
                  <a:pt x="4649499" y="1558439"/>
                </a:cubicBezTo>
                <a:cubicBezTo>
                  <a:pt x="4656540" y="1567827"/>
                  <a:pt x="4661234" y="1579562"/>
                  <a:pt x="4668275" y="1588950"/>
                </a:cubicBezTo>
                <a:cubicBezTo>
                  <a:pt x="4670623" y="1598339"/>
                  <a:pt x="4672970" y="1605380"/>
                  <a:pt x="4675317" y="1614768"/>
                </a:cubicBezTo>
                <a:cubicBezTo>
                  <a:pt x="4675317" y="1614768"/>
                  <a:pt x="4675317" y="1617115"/>
                  <a:pt x="4675317" y="1619462"/>
                </a:cubicBezTo>
                <a:close/>
                <a:moveTo>
                  <a:pt x="4670623" y="1624156"/>
                </a:moveTo>
                <a:cubicBezTo>
                  <a:pt x="4675317" y="1633544"/>
                  <a:pt x="4677664" y="1645280"/>
                  <a:pt x="4682358" y="1654668"/>
                </a:cubicBezTo>
                <a:cubicBezTo>
                  <a:pt x="4684705" y="1661709"/>
                  <a:pt x="4687052" y="1671097"/>
                  <a:pt x="4691746" y="1678138"/>
                </a:cubicBezTo>
                <a:cubicBezTo>
                  <a:pt x="4691746" y="1678138"/>
                  <a:pt x="4691746" y="1680485"/>
                  <a:pt x="4691746" y="1680485"/>
                </a:cubicBezTo>
                <a:cubicBezTo>
                  <a:pt x="4691746" y="1678138"/>
                  <a:pt x="4691746" y="1678138"/>
                  <a:pt x="4689399" y="1675791"/>
                </a:cubicBezTo>
                <a:cubicBezTo>
                  <a:pt x="4687052" y="1668750"/>
                  <a:pt x="4684705" y="1661709"/>
                  <a:pt x="4680011" y="1654668"/>
                </a:cubicBezTo>
                <a:cubicBezTo>
                  <a:pt x="4675317" y="1642933"/>
                  <a:pt x="4670623" y="1633544"/>
                  <a:pt x="4665929" y="1621809"/>
                </a:cubicBezTo>
                <a:cubicBezTo>
                  <a:pt x="4663581" y="1614768"/>
                  <a:pt x="4658887" y="1605380"/>
                  <a:pt x="4656540" y="1598339"/>
                </a:cubicBezTo>
                <a:cubicBezTo>
                  <a:pt x="4654193" y="1591297"/>
                  <a:pt x="4649499" y="1581909"/>
                  <a:pt x="4647152" y="1574868"/>
                </a:cubicBezTo>
                <a:cubicBezTo>
                  <a:pt x="4651846" y="1581909"/>
                  <a:pt x="4656540" y="1588950"/>
                  <a:pt x="4661234" y="1595992"/>
                </a:cubicBezTo>
                <a:cubicBezTo>
                  <a:pt x="4661234" y="1595992"/>
                  <a:pt x="4661234" y="1595992"/>
                  <a:pt x="4661234" y="1598339"/>
                </a:cubicBezTo>
                <a:cubicBezTo>
                  <a:pt x="4663581" y="1607727"/>
                  <a:pt x="4668275" y="1614768"/>
                  <a:pt x="4670623" y="1624156"/>
                </a:cubicBezTo>
                <a:close/>
                <a:moveTo>
                  <a:pt x="4618988" y="1516192"/>
                </a:moveTo>
                <a:cubicBezTo>
                  <a:pt x="4616640" y="1513845"/>
                  <a:pt x="4616640" y="1511498"/>
                  <a:pt x="4614294" y="1509151"/>
                </a:cubicBezTo>
                <a:cubicBezTo>
                  <a:pt x="4623682" y="1523233"/>
                  <a:pt x="4633070" y="1534968"/>
                  <a:pt x="4640111" y="1549051"/>
                </a:cubicBezTo>
                <a:cubicBezTo>
                  <a:pt x="4642458" y="1556092"/>
                  <a:pt x="4644805" y="1560786"/>
                  <a:pt x="4647152" y="1567827"/>
                </a:cubicBezTo>
                <a:cubicBezTo>
                  <a:pt x="4649499" y="1574868"/>
                  <a:pt x="4651846" y="1581909"/>
                  <a:pt x="4654193" y="1588950"/>
                </a:cubicBezTo>
                <a:cubicBezTo>
                  <a:pt x="4651846" y="1586603"/>
                  <a:pt x="4651846" y="1584256"/>
                  <a:pt x="4649499" y="1581909"/>
                </a:cubicBezTo>
                <a:cubicBezTo>
                  <a:pt x="4647152" y="1577215"/>
                  <a:pt x="4642458" y="1572521"/>
                  <a:pt x="4640111" y="1567827"/>
                </a:cubicBezTo>
                <a:cubicBezTo>
                  <a:pt x="4637764" y="1560786"/>
                  <a:pt x="4633070" y="1553745"/>
                  <a:pt x="4630723" y="1544357"/>
                </a:cubicBezTo>
                <a:cubicBezTo>
                  <a:pt x="4628376" y="1537315"/>
                  <a:pt x="4623682" y="1525580"/>
                  <a:pt x="4618988" y="1516192"/>
                </a:cubicBezTo>
                <a:close/>
                <a:moveTo>
                  <a:pt x="4156619" y="1173523"/>
                </a:moveTo>
                <a:cubicBezTo>
                  <a:pt x="4166007" y="1189953"/>
                  <a:pt x="4177743" y="1204035"/>
                  <a:pt x="4187131" y="1220464"/>
                </a:cubicBezTo>
                <a:cubicBezTo>
                  <a:pt x="4191825" y="1229852"/>
                  <a:pt x="4198866" y="1239241"/>
                  <a:pt x="4203560" y="1246282"/>
                </a:cubicBezTo>
                <a:cubicBezTo>
                  <a:pt x="4212948" y="1260364"/>
                  <a:pt x="4222337" y="1276793"/>
                  <a:pt x="4231725" y="1290876"/>
                </a:cubicBezTo>
                <a:cubicBezTo>
                  <a:pt x="4236419" y="1300264"/>
                  <a:pt x="4243460" y="1309652"/>
                  <a:pt x="4248154" y="1319040"/>
                </a:cubicBezTo>
                <a:cubicBezTo>
                  <a:pt x="4257542" y="1333122"/>
                  <a:pt x="4266931" y="1347205"/>
                  <a:pt x="4273972" y="1363634"/>
                </a:cubicBezTo>
                <a:cubicBezTo>
                  <a:pt x="4278666" y="1373022"/>
                  <a:pt x="4283360" y="1382410"/>
                  <a:pt x="4290401" y="1389451"/>
                </a:cubicBezTo>
                <a:cubicBezTo>
                  <a:pt x="4299789" y="1403534"/>
                  <a:pt x="4306830" y="1417616"/>
                  <a:pt x="4316218" y="1434045"/>
                </a:cubicBezTo>
                <a:cubicBezTo>
                  <a:pt x="4320913" y="1443434"/>
                  <a:pt x="4325607" y="1450475"/>
                  <a:pt x="4330301" y="1459863"/>
                </a:cubicBezTo>
                <a:cubicBezTo>
                  <a:pt x="4337342" y="1473945"/>
                  <a:pt x="4346730" y="1488027"/>
                  <a:pt x="4353771" y="1502110"/>
                </a:cubicBezTo>
                <a:cubicBezTo>
                  <a:pt x="4358465" y="1511498"/>
                  <a:pt x="4363159" y="1520886"/>
                  <a:pt x="4370201" y="1530274"/>
                </a:cubicBezTo>
                <a:cubicBezTo>
                  <a:pt x="4377242" y="1544357"/>
                  <a:pt x="4384283" y="1556092"/>
                  <a:pt x="4391324" y="1570174"/>
                </a:cubicBezTo>
                <a:cubicBezTo>
                  <a:pt x="4396018" y="1579562"/>
                  <a:pt x="4400712" y="1588950"/>
                  <a:pt x="4407753" y="1598339"/>
                </a:cubicBezTo>
                <a:cubicBezTo>
                  <a:pt x="4414795" y="1610074"/>
                  <a:pt x="4421835" y="1624156"/>
                  <a:pt x="4428877" y="1635891"/>
                </a:cubicBezTo>
                <a:cubicBezTo>
                  <a:pt x="4433571" y="1645280"/>
                  <a:pt x="4440612" y="1657015"/>
                  <a:pt x="4445306" y="1666403"/>
                </a:cubicBezTo>
                <a:cubicBezTo>
                  <a:pt x="4447653" y="1671097"/>
                  <a:pt x="4452347" y="1678138"/>
                  <a:pt x="4454694" y="1682832"/>
                </a:cubicBezTo>
                <a:cubicBezTo>
                  <a:pt x="4452347" y="1685179"/>
                  <a:pt x="4450000" y="1685179"/>
                  <a:pt x="4450000" y="1687526"/>
                </a:cubicBezTo>
                <a:cubicBezTo>
                  <a:pt x="4447653" y="1685179"/>
                  <a:pt x="4442959" y="1682832"/>
                  <a:pt x="4440612" y="1680485"/>
                </a:cubicBezTo>
                <a:cubicBezTo>
                  <a:pt x="4435918" y="1678138"/>
                  <a:pt x="4431224" y="1673444"/>
                  <a:pt x="4426530" y="1671097"/>
                </a:cubicBezTo>
                <a:cubicBezTo>
                  <a:pt x="4421835" y="1668750"/>
                  <a:pt x="4419489" y="1666403"/>
                  <a:pt x="4414795" y="1664056"/>
                </a:cubicBezTo>
                <a:cubicBezTo>
                  <a:pt x="4410100" y="1661709"/>
                  <a:pt x="4405406" y="1657015"/>
                  <a:pt x="4398365" y="1654668"/>
                </a:cubicBezTo>
                <a:cubicBezTo>
                  <a:pt x="4393671" y="1652321"/>
                  <a:pt x="4391324" y="1649974"/>
                  <a:pt x="4386630" y="1647627"/>
                </a:cubicBezTo>
                <a:cubicBezTo>
                  <a:pt x="4381936" y="1645280"/>
                  <a:pt x="4374895" y="1642933"/>
                  <a:pt x="4370201" y="1638238"/>
                </a:cubicBezTo>
                <a:cubicBezTo>
                  <a:pt x="4365507" y="1635891"/>
                  <a:pt x="4363159" y="1633544"/>
                  <a:pt x="4358465" y="1631197"/>
                </a:cubicBezTo>
                <a:cubicBezTo>
                  <a:pt x="4353771" y="1628850"/>
                  <a:pt x="4346730" y="1626503"/>
                  <a:pt x="4342036" y="1624156"/>
                </a:cubicBezTo>
                <a:cubicBezTo>
                  <a:pt x="4337342" y="1621809"/>
                  <a:pt x="4334995" y="1619462"/>
                  <a:pt x="4330301" y="1619462"/>
                </a:cubicBezTo>
                <a:cubicBezTo>
                  <a:pt x="4325607" y="1617115"/>
                  <a:pt x="4318566" y="1614768"/>
                  <a:pt x="4311524" y="1612421"/>
                </a:cubicBezTo>
                <a:cubicBezTo>
                  <a:pt x="4306830" y="1610074"/>
                  <a:pt x="4304483" y="1610074"/>
                  <a:pt x="4299789" y="1607727"/>
                </a:cubicBezTo>
                <a:cubicBezTo>
                  <a:pt x="4292748" y="1605380"/>
                  <a:pt x="4288054" y="1603033"/>
                  <a:pt x="4281013" y="1600686"/>
                </a:cubicBezTo>
                <a:cubicBezTo>
                  <a:pt x="4276319" y="1598339"/>
                  <a:pt x="4273972" y="1598339"/>
                  <a:pt x="4269277" y="1595992"/>
                </a:cubicBezTo>
                <a:cubicBezTo>
                  <a:pt x="4262237" y="1593645"/>
                  <a:pt x="4257542" y="1591297"/>
                  <a:pt x="4250501" y="1588950"/>
                </a:cubicBezTo>
                <a:cubicBezTo>
                  <a:pt x="4245807" y="1586603"/>
                  <a:pt x="4241113" y="1586603"/>
                  <a:pt x="4238766" y="1584256"/>
                </a:cubicBezTo>
                <a:cubicBezTo>
                  <a:pt x="4231725" y="1581909"/>
                  <a:pt x="4224684" y="1579562"/>
                  <a:pt x="4219990" y="1579562"/>
                </a:cubicBezTo>
                <a:cubicBezTo>
                  <a:pt x="4215296" y="1579562"/>
                  <a:pt x="4210601" y="1577215"/>
                  <a:pt x="4208254" y="1574868"/>
                </a:cubicBezTo>
                <a:cubicBezTo>
                  <a:pt x="4201213" y="1572521"/>
                  <a:pt x="4194172" y="1572521"/>
                  <a:pt x="4187131" y="1570174"/>
                </a:cubicBezTo>
                <a:cubicBezTo>
                  <a:pt x="4182437" y="1570174"/>
                  <a:pt x="4177743" y="1567827"/>
                  <a:pt x="4173049" y="1567827"/>
                </a:cubicBezTo>
                <a:cubicBezTo>
                  <a:pt x="4166007" y="1565480"/>
                  <a:pt x="4158966" y="1565480"/>
                  <a:pt x="4151925" y="1563133"/>
                </a:cubicBezTo>
                <a:cubicBezTo>
                  <a:pt x="4147231" y="1563133"/>
                  <a:pt x="4142537" y="1560786"/>
                  <a:pt x="4137843" y="1560786"/>
                </a:cubicBezTo>
                <a:cubicBezTo>
                  <a:pt x="4130802" y="1558439"/>
                  <a:pt x="4123761" y="1558439"/>
                  <a:pt x="4116719" y="1558439"/>
                </a:cubicBezTo>
                <a:cubicBezTo>
                  <a:pt x="4112025" y="1558439"/>
                  <a:pt x="4107331" y="1556092"/>
                  <a:pt x="4102637" y="1556092"/>
                </a:cubicBezTo>
                <a:cubicBezTo>
                  <a:pt x="4095596" y="1556092"/>
                  <a:pt x="4088555" y="1553745"/>
                  <a:pt x="4081514" y="1553745"/>
                </a:cubicBezTo>
                <a:cubicBezTo>
                  <a:pt x="4076820" y="1553745"/>
                  <a:pt x="4072126" y="1553745"/>
                  <a:pt x="4067432" y="1551398"/>
                </a:cubicBezTo>
                <a:cubicBezTo>
                  <a:pt x="4060390" y="1551398"/>
                  <a:pt x="4053349" y="1549051"/>
                  <a:pt x="4043961" y="1549051"/>
                </a:cubicBezTo>
                <a:cubicBezTo>
                  <a:pt x="4039267" y="1549051"/>
                  <a:pt x="4034573" y="1549051"/>
                  <a:pt x="4029879" y="1549051"/>
                </a:cubicBezTo>
                <a:cubicBezTo>
                  <a:pt x="4022837" y="1549051"/>
                  <a:pt x="4013449" y="1549051"/>
                  <a:pt x="4006408" y="1546704"/>
                </a:cubicBezTo>
                <a:cubicBezTo>
                  <a:pt x="4001714" y="1546704"/>
                  <a:pt x="3997020" y="1546704"/>
                  <a:pt x="3994673" y="1546704"/>
                </a:cubicBezTo>
                <a:cubicBezTo>
                  <a:pt x="3982938" y="1546704"/>
                  <a:pt x="3968856" y="1546704"/>
                  <a:pt x="3957120" y="1546704"/>
                </a:cubicBezTo>
                <a:cubicBezTo>
                  <a:pt x="3940691" y="1546704"/>
                  <a:pt x="3924262" y="1546704"/>
                  <a:pt x="3905485" y="1546704"/>
                </a:cubicBezTo>
                <a:cubicBezTo>
                  <a:pt x="3898444" y="1546704"/>
                  <a:pt x="3891403" y="1546704"/>
                  <a:pt x="3884362" y="1549051"/>
                </a:cubicBezTo>
                <a:cubicBezTo>
                  <a:pt x="3874974" y="1549051"/>
                  <a:pt x="3863239" y="1549051"/>
                  <a:pt x="3853850" y="1551398"/>
                </a:cubicBezTo>
                <a:cubicBezTo>
                  <a:pt x="3844462" y="1551398"/>
                  <a:pt x="3837421" y="1553745"/>
                  <a:pt x="3828033" y="1553745"/>
                </a:cubicBezTo>
                <a:cubicBezTo>
                  <a:pt x="3818645" y="1553745"/>
                  <a:pt x="3811603" y="1556092"/>
                  <a:pt x="3802215" y="1556092"/>
                </a:cubicBezTo>
                <a:cubicBezTo>
                  <a:pt x="3792827" y="1556092"/>
                  <a:pt x="3783439" y="1558439"/>
                  <a:pt x="3774051" y="1560786"/>
                </a:cubicBezTo>
                <a:cubicBezTo>
                  <a:pt x="3767010" y="1563133"/>
                  <a:pt x="3757622" y="1563133"/>
                  <a:pt x="3750580" y="1563133"/>
                </a:cubicBezTo>
                <a:cubicBezTo>
                  <a:pt x="3741192" y="1565480"/>
                  <a:pt x="3729457" y="1567827"/>
                  <a:pt x="3720069" y="1567827"/>
                </a:cubicBezTo>
                <a:cubicBezTo>
                  <a:pt x="3713027" y="1570174"/>
                  <a:pt x="3705986" y="1570174"/>
                  <a:pt x="3698945" y="1572521"/>
                </a:cubicBezTo>
                <a:cubicBezTo>
                  <a:pt x="3687210" y="1574868"/>
                  <a:pt x="3677822" y="1577215"/>
                  <a:pt x="3666086" y="1579562"/>
                </a:cubicBezTo>
                <a:cubicBezTo>
                  <a:pt x="3659045" y="1581909"/>
                  <a:pt x="3652004" y="1581909"/>
                  <a:pt x="3644963" y="1584256"/>
                </a:cubicBezTo>
                <a:cubicBezTo>
                  <a:pt x="3633228" y="1586603"/>
                  <a:pt x="3621493" y="1591297"/>
                  <a:pt x="3609758" y="1593645"/>
                </a:cubicBezTo>
                <a:cubicBezTo>
                  <a:pt x="3605064" y="1595992"/>
                  <a:pt x="3598022" y="1595992"/>
                  <a:pt x="3593328" y="1598339"/>
                </a:cubicBezTo>
                <a:cubicBezTo>
                  <a:pt x="3581593" y="1600686"/>
                  <a:pt x="3569858" y="1605380"/>
                  <a:pt x="3558123" y="1607727"/>
                </a:cubicBezTo>
                <a:cubicBezTo>
                  <a:pt x="3555775" y="1600686"/>
                  <a:pt x="3548734" y="1595992"/>
                  <a:pt x="3541693" y="1593645"/>
                </a:cubicBezTo>
                <a:cubicBezTo>
                  <a:pt x="3544040" y="1570174"/>
                  <a:pt x="3544040" y="1546704"/>
                  <a:pt x="3546387" y="1523233"/>
                </a:cubicBezTo>
                <a:cubicBezTo>
                  <a:pt x="3546387" y="1513845"/>
                  <a:pt x="3548734" y="1504457"/>
                  <a:pt x="3548734" y="1495069"/>
                </a:cubicBezTo>
                <a:cubicBezTo>
                  <a:pt x="3551081" y="1476292"/>
                  <a:pt x="3551081" y="1457516"/>
                  <a:pt x="3553428" y="1438740"/>
                </a:cubicBezTo>
                <a:cubicBezTo>
                  <a:pt x="3555775" y="1424657"/>
                  <a:pt x="3555775" y="1410575"/>
                  <a:pt x="3558123" y="1394146"/>
                </a:cubicBezTo>
                <a:cubicBezTo>
                  <a:pt x="3560469" y="1382410"/>
                  <a:pt x="3560469" y="1368328"/>
                  <a:pt x="3562817" y="1356593"/>
                </a:cubicBezTo>
                <a:cubicBezTo>
                  <a:pt x="3565163" y="1340164"/>
                  <a:pt x="3567511" y="1323734"/>
                  <a:pt x="3567511" y="1307305"/>
                </a:cubicBezTo>
                <a:cubicBezTo>
                  <a:pt x="3567511" y="1297917"/>
                  <a:pt x="3569858" y="1288529"/>
                  <a:pt x="3569858" y="1279140"/>
                </a:cubicBezTo>
                <a:cubicBezTo>
                  <a:pt x="3572205" y="1262711"/>
                  <a:pt x="3574552" y="1246282"/>
                  <a:pt x="3576899" y="1229852"/>
                </a:cubicBezTo>
                <a:cubicBezTo>
                  <a:pt x="3576899" y="1220464"/>
                  <a:pt x="3579246" y="1213423"/>
                  <a:pt x="3579246" y="1204035"/>
                </a:cubicBezTo>
                <a:cubicBezTo>
                  <a:pt x="3581593" y="1189953"/>
                  <a:pt x="3583940" y="1175870"/>
                  <a:pt x="3583940" y="1161788"/>
                </a:cubicBezTo>
                <a:cubicBezTo>
                  <a:pt x="3586287" y="1152400"/>
                  <a:pt x="3586287" y="1140665"/>
                  <a:pt x="3588634" y="1131276"/>
                </a:cubicBezTo>
                <a:cubicBezTo>
                  <a:pt x="3590981" y="1121888"/>
                  <a:pt x="3590981" y="1112500"/>
                  <a:pt x="3593328" y="1100765"/>
                </a:cubicBezTo>
                <a:cubicBezTo>
                  <a:pt x="3595675" y="1086683"/>
                  <a:pt x="3598022" y="1072600"/>
                  <a:pt x="3600369" y="1058518"/>
                </a:cubicBezTo>
                <a:cubicBezTo>
                  <a:pt x="3602716" y="1042089"/>
                  <a:pt x="3605064" y="1025659"/>
                  <a:pt x="3607410" y="1009230"/>
                </a:cubicBezTo>
                <a:cubicBezTo>
                  <a:pt x="3607410" y="1009230"/>
                  <a:pt x="3609758" y="1009230"/>
                  <a:pt x="3609758" y="1009230"/>
                </a:cubicBezTo>
                <a:cubicBezTo>
                  <a:pt x="3621493" y="1009230"/>
                  <a:pt x="3630881" y="999842"/>
                  <a:pt x="3630881" y="988107"/>
                </a:cubicBezTo>
                <a:cubicBezTo>
                  <a:pt x="3630881" y="978718"/>
                  <a:pt x="3623840" y="971677"/>
                  <a:pt x="3614452" y="969330"/>
                </a:cubicBezTo>
                <a:cubicBezTo>
                  <a:pt x="3614452" y="964636"/>
                  <a:pt x="3616799" y="959942"/>
                  <a:pt x="3616799" y="955248"/>
                </a:cubicBezTo>
                <a:cubicBezTo>
                  <a:pt x="3616799" y="952901"/>
                  <a:pt x="3619146" y="948207"/>
                  <a:pt x="3619146" y="945860"/>
                </a:cubicBezTo>
                <a:cubicBezTo>
                  <a:pt x="3806909" y="985760"/>
                  <a:pt x="3980591" y="1046783"/>
                  <a:pt x="4133149" y="1124235"/>
                </a:cubicBezTo>
                <a:cubicBezTo>
                  <a:pt x="4137843" y="1131276"/>
                  <a:pt x="4142537" y="1138318"/>
                  <a:pt x="4147231" y="1147706"/>
                </a:cubicBezTo>
                <a:cubicBezTo>
                  <a:pt x="4147231" y="1157094"/>
                  <a:pt x="4151925" y="1164135"/>
                  <a:pt x="4156619" y="1173523"/>
                </a:cubicBezTo>
                <a:close/>
                <a:moveTo>
                  <a:pt x="3612104" y="1649974"/>
                </a:moveTo>
                <a:cubicBezTo>
                  <a:pt x="3621493" y="1654668"/>
                  <a:pt x="3630881" y="1657015"/>
                  <a:pt x="3642616" y="1661709"/>
                </a:cubicBezTo>
                <a:cubicBezTo>
                  <a:pt x="3659045" y="1668750"/>
                  <a:pt x="3675475" y="1675791"/>
                  <a:pt x="3689557" y="1680485"/>
                </a:cubicBezTo>
                <a:cubicBezTo>
                  <a:pt x="3710681" y="1689873"/>
                  <a:pt x="3731804" y="1699262"/>
                  <a:pt x="3752927" y="1708650"/>
                </a:cubicBezTo>
                <a:cubicBezTo>
                  <a:pt x="3757622" y="1710997"/>
                  <a:pt x="3762316" y="1713344"/>
                  <a:pt x="3767010" y="1713344"/>
                </a:cubicBezTo>
                <a:cubicBezTo>
                  <a:pt x="3792827" y="1725079"/>
                  <a:pt x="3816298" y="1734467"/>
                  <a:pt x="3842115" y="1746203"/>
                </a:cubicBezTo>
                <a:cubicBezTo>
                  <a:pt x="3849156" y="1748550"/>
                  <a:pt x="3856197" y="1753244"/>
                  <a:pt x="3863239" y="1755591"/>
                </a:cubicBezTo>
                <a:cubicBezTo>
                  <a:pt x="3882015" y="1762632"/>
                  <a:pt x="3898444" y="1772020"/>
                  <a:pt x="3917220" y="1781408"/>
                </a:cubicBezTo>
                <a:cubicBezTo>
                  <a:pt x="3926609" y="1786102"/>
                  <a:pt x="3935997" y="1790796"/>
                  <a:pt x="3945385" y="1795491"/>
                </a:cubicBezTo>
                <a:cubicBezTo>
                  <a:pt x="3959467" y="1802532"/>
                  <a:pt x="3975897" y="1809573"/>
                  <a:pt x="3989979" y="1816614"/>
                </a:cubicBezTo>
                <a:cubicBezTo>
                  <a:pt x="4001714" y="1821308"/>
                  <a:pt x="4011102" y="1828349"/>
                  <a:pt x="4022837" y="1833043"/>
                </a:cubicBezTo>
                <a:cubicBezTo>
                  <a:pt x="4034573" y="1840084"/>
                  <a:pt x="4048655" y="1844779"/>
                  <a:pt x="4060390" y="1851820"/>
                </a:cubicBezTo>
                <a:cubicBezTo>
                  <a:pt x="4072126" y="1858861"/>
                  <a:pt x="4083861" y="1863555"/>
                  <a:pt x="4095596" y="1870596"/>
                </a:cubicBezTo>
                <a:cubicBezTo>
                  <a:pt x="4100290" y="1872943"/>
                  <a:pt x="4107331" y="1875290"/>
                  <a:pt x="4112025" y="1879984"/>
                </a:cubicBezTo>
                <a:cubicBezTo>
                  <a:pt x="4109678" y="1882331"/>
                  <a:pt x="4109678" y="1884678"/>
                  <a:pt x="4109678" y="1889372"/>
                </a:cubicBezTo>
                <a:cubicBezTo>
                  <a:pt x="4109678" y="1894066"/>
                  <a:pt x="4112025" y="1896413"/>
                  <a:pt x="4114372" y="1901108"/>
                </a:cubicBezTo>
                <a:cubicBezTo>
                  <a:pt x="4112025" y="1903455"/>
                  <a:pt x="4107331" y="1905802"/>
                  <a:pt x="4104984" y="1908149"/>
                </a:cubicBezTo>
                <a:cubicBezTo>
                  <a:pt x="4100290" y="1910496"/>
                  <a:pt x="4095596" y="1915190"/>
                  <a:pt x="4093249" y="1917537"/>
                </a:cubicBezTo>
                <a:cubicBezTo>
                  <a:pt x="4086208" y="1922231"/>
                  <a:pt x="4079167" y="1929272"/>
                  <a:pt x="4072126" y="1933966"/>
                </a:cubicBezTo>
                <a:cubicBezTo>
                  <a:pt x="4067432" y="1938660"/>
                  <a:pt x="4060390" y="1943354"/>
                  <a:pt x="4055696" y="1945702"/>
                </a:cubicBezTo>
                <a:cubicBezTo>
                  <a:pt x="4051002" y="1950396"/>
                  <a:pt x="4043961" y="1955090"/>
                  <a:pt x="4039267" y="1959784"/>
                </a:cubicBezTo>
                <a:cubicBezTo>
                  <a:pt x="4032226" y="1964478"/>
                  <a:pt x="4025185" y="1971519"/>
                  <a:pt x="4020491" y="1976213"/>
                </a:cubicBezTo>
                <a:cubicBezTo>
                  <a:pt x="4015797" y="1980907"/>
                  <a:pt x="4011102" y="1985601"/>
                  <a:pt x="4006408" y="1990295"/>
                </a:cubicBezTo>
                <a:cubicBezTo>
                  <a:pt x="3999367" y="1997337"/>
                  <a:pt x="3989979" y="2004378"/>
                  <a:pt x="3982938" y="2011419"/>
                </a:cubicBezTo>
                <a:cubicBezTo>
                  <a:pt x="3978244" y="2016113"/>
                  <a:pt x="3975897" y="2018460"/>
                  <a:pt x="3971203" y="2023154"/>
                </a:cubicBezTo>
                <a:cubicBezTo>
                  <a:pt x="3961814" y="2032542"/>
                  <a:pt x="3952426" y="2039583"/>
                  <a:pt x="3945385" y="2048971"/>
                </a:cubicBezTo>
                <a:cubicBezTo>
                  <a:pt x="3943038" y="2051319"/>
                  <a:pt x="3940691" y="2053666"/>
                  <a:pt x="3938344" y="2056013"/>
                </a:cubicBezTo>
                <a:cubicBezTo>
                  <a:pt x="3928956" y="2065401"/>
                  <a:pt x="3917220" y="2077136"/>
                  <a:pt x="3907832" y="2086524"/>
                </a:cubicBezTo>
                <a:cubicBezTo>
                  <a:pt x="3907832" y="2086524"/>
                  <a:pt x="3907832" y="2086524"/>
                  <a:pt x="3907832" y="2086524"/>
                </a:cubicBezTo>
                <a:cubicBezTo>
                  <a:pt x="3882015" y="2112342"/>
                  <a:pt x="3856197" y="2142853"/>
                  <a:pt x="3830380" y="2173365"/>
                </a:cubicBezTo>
                <a:cubicBezTo>
                  <a:pt x="3818645" y="2187447"/>
                  <a:pt x="3806909" y="2199183"/>
                  <a:pt x="3795174" y="2213265"/>
                </a:cubicBezTo>
                <a:cubicBezTo>
                  <a:pt x="3795174" y="2215612"/>
                  <a:pt x="3792827" y="2215612"/>
                  <a:pt x="3792827" y="2217959"/>
                </a:cubicBezTo>
                <a:cubicBezTo>
                  <a:pt x="3783439" y="2229694"/>
                  <a:pt x="3771704" y="2243776"/>
                  <a:pt x="3762316" y="2257859"/>
                </a:cubicBezTo>
                <a:cubicBezTo>
                  <a:pt x="3759968" y="2260206"/>
                  <a:pt x="3757622" y="2262553"/>
                  <a:pt x="3755274" y="2267247"/>
                </a:cubicBezTo>
                <a:cubicBezTo>
                  <a:pt x="3745886" y="2278982"/>
                  <a:pt x="3736498" y="2290717"/>
                  <a:pt x="3727110" y="2304800"/>
                </a:cubicBezTo>
                <a:cubicBezTo>
                  <a:pt x="3724763" y="2309494"/>
                  <a:pt x="3720069" y="2314188"/>
                  <a:pt x="3717721" y="2316535"/>
                </a:cubicBezTo>
                <a:cubicBezTo>
                  <a:pt x="3708333" y="2328270"/>
                  <a:pt x="3701292" y="2340005"/>
                  <a:pt x="3691904" y="2351741"/>
                </a:cubicBezTo>
                <a:cubicBezTo>
                  <a:pt x="3687210" y="2358782"/>
                  <a:pt x="3680169" y="2368170"/>
                  <a:pt x="3675475" y="2375211"/>
                </a:cubicBezTo>
                <a:cubicBezTo>
                  <a:pt x="3668434" y="2384599"/>
                  <a:pt x="3661392" y="2391640"/>
                  <a:pt x="3656698" y="2401028"/>
                </a:cubicBezTo>
                <a:cubicBezTo>
                  <a:pt x="3647310" y="2412764"/>
                  <a:pt x="3637922" y="2424499"/>
                  <a:pt x="3630881" y="2438581"/>
                </a:cubicBezTo>
                <a:cubicBezTo>
                  <a:pt x="3626187" y="2443275"/>
                  <a:pt x="3623840" y="2447969"/>
                  <a:pt x="3619146" y="2455011"/>
                </a:cubicBezTo>
                <a:cubicBezTo>
                  <a:pt x="3607410" y="2473787"/>
                  <a:pt x="3593328" y="2490216"/>
                  <a:pt x="3581593" y="2508993"/>
                </a:cubicBezTo>
                <a:cubicBezTo>
                  <a:pt x="3581593" y="2508993"/>
                  <a:pt x="3581593" y="2508993"/>
                  <a:pt x="3581593" y="2508993"/>
                </a:cubicBezTo>
                <a:cubicBezTo>
                  <a:pt x="3572205" y="2523075"/>
                  <a:pt x="3560469" y="2539504"/>
                  <a:pt x="3551081" y="2553587"/>
                </a:cubicBezTo>
                <a:cubicBezTo>
                  <a:pt x="3548734" y="2551240"/>
                  <a:pt x="3544040" y="2551240"/>
                  <a:pt x="3541693" y="2551240"/>
                </a:cubicBezTo>
                <a:cubicBezTo>
                  <a:pt x="3541693" y="2551240"/>
                  <a:pt x="3541693" y="2551240"/>
                  <a:pt x="3541693" y="2548892"/>
                </a:cubicBezTo>
                <a:cubicBezTo>
                  <a:pt x="3541693" y="2516034"/>
                  <a:pt x="3539346" y="2480828"/>
                  <a:pt x="3539346" y="2447969"/>
                </a:cubicBezTo>
                <a:cubicBezTo>
                  <a:pt x="3539346" y="2436234"/>
                  <a:pt x="3539346" y="2422152"/>
                  <a:pt x="3539346" y="2410417"/>
                </a:cubicBezTo>
                <a:cubicBezTo>
                  <a:pt x="3539346" y="2382252"/>
                  <a:pt x="3536999" y="2356435"/>
                  <a:pt x="3536999" y="2328270"/>
                </a:cubicBezTo>
                <a:cubicBezTo>
                  <a:pt x="3536999" y="2309494"/>
                  <a:pt x="3536999" y="2293064"/>
                  <a:pt x="3536999" y="2274288"/>
                </a:cubicBezTo>
                <a:cubicBezTo>
                  <a:pt x="3536999" y="2253165"/>
                  <a:pt x="3536999" y="2229694"/>
                  <a:pt x="3536999" y="2208571"/>
                </a:cubicBezTo>
                <a:cubicBezTo>
                  <a:pt x="3536999" y="2187447"/>
                  <a:pt x="3536999" y="2163977"/>
                  <a:pt x="3536999" y="2142853"/>
                </a:cubicBezTo>
                <a:cubicBezTo>
                  <a:pt x="3536999" y="2124077"/>
                  <a:pt x="3536999" y="2107648"/>
                  <a:pt x="3536999" y="2088871"/>
                </a:cubicBezTo>
                <a:cubicBezTo>
                  <a:pt x="3536999" y="2060707"/>
                  <a:pt x="3536999" y="2034889"/>
                  <a:pt x="3536999" y="2006725"/>
                </a:cubicBezTo>
                <a:cubicBezTo>
                  <a:pt x="3536999" y="1994990"/>
                  <a:pt x="3536999" y="1983254"/>
                  <a:pt x="3536999" y="1971519"/>
                </a:cubicBezTo>
                <a:cubicBezTo>
                  <a:pt x="3536999" y="1931619"/>
                  <a:pt x="3539346" y="1894066"/>
                  <a:pt x="3539346" y="1854167"/>
                </a:cubicBezTo>
                <a:cubicBezTo>
                  <a:pt x="3539346" y="1835390"/>
                  <a:pt x="3539346" y="1818961"/>
                  <a:pt x="3541693" y="1800185"/>
                </a:cubicBezTo>
                <a:cubicBezTo>
                  <a:pt x="3541693" y="1779061"/>
                  <a:pt x="3544040" y="1757938"/>
                  <a:pt x="3544040" y="1736814"/>
                </a:cubicBezTo>
                <a:cubicBezTo>
                  <a:pt x="3544040" y="1715691"/>
                  <a:pt x="3546387" y="1694568"/>
                  <a:pt x="3546387" y="1673444"/>
                </a:cubicBezTo>
                <a:cubicBezTo>
                  <a:pt x="3546387" y="1664056"/>
                  <a:pt x="3546387" y="1652321"/>
                  <a:pt x="3548734" y="1642933"/>
                </a:cubicBezTo>
                <a:lnTo>
                  <a:pt x="3548734" y="1642933"/>
                </a:lnTo>
                <a:cubicBezTo>
                  <a:pt x="3558123" y="1642933"/>
                  <a:pt x="3565163" y="1638238"/>
                  <a:pt x="3567511" y="1631197"/>
                </a:cubicBezTo>
                <a:cubicBezTo>
                  <a:pt x="3569858" y="1631197"/>
                  <a:pt x="3569858" y="1631197"/>
                  <a:pt x="3572205" y="1633544"/>
                </a:cubicBezTo>
                <a:cubicBezTo>
                  <a:pt x="3574552" y="1633544"/>
                  <a:pt x="3593328" y="1640586"/>
                  <a:pt x="3612104" y="1649974"/>
                </a:cubicBezTo>
                <a:close/>
                <a:moveTo>
                  <a:pt x="4156619" y="1936313"/>
                </a:moveTo>
                <a:cubicBezTo>
                  <a:pt x="4163660" y="1950396"/>
                  <a:pt x="4173049" y="1962131"/>
                  <a:pt x="4180090" y="1976213"/>
                </a:cubicBezTo>
                <a:cubicBezTo>
                  <a:pt x="4182437" y="1978560"/>
                  <a:pt x="4182437" y="1980907"/>
                  <a:pt x="4184784" y="1985601"/>
                </a:cubicBezTo>
                <a:cubicBezTo>
                  <a:pt x="4194172" y="1999684"/>
                  <a:pt x="4203560" y="2016113"/>
                  <a:pt x="4210601" y="2030195"/>
                </a:cubicBezTo>
                <a:cubicBezTo>
                  <a:pt x="4210601" y="2030195"/>
                  <a:pt x="4212948" y="2032542"/>
                  <a:pt x="4212948" y="2032542"/>
                </a:cubicBezTo>
                <a:cubicBezTo>
                  <a:pt x="4290401" y="2159283"/>
                  <a:pt x="4365507" y="2274288"/>
                  <a:pt x="4445306" y="2365823"/>
                </a:cubicBezTo>
                <a:cubicBezTo>
                  <a:pt x="4445306" y="2368170"/>
                  <a:pt x="4447653" y="2368170"/>
                  <a:pt x="4447653" y="2370517"/>
                </a:cubicBezTo>
                <a:cubicBezTo>
                  <a:pt x="4457041" y="2379905"/>
                  <a:pt x="4464082" y="2389293"/>
                  <a:pt x="4473471" y="2398681"/>
                </a:cubicBezTo>
                <a:cubicBezTo>
                  <a:pt x="4475818" y="2401028"/>
                  <a:pt x="4478165" y="2403376"/>
                  <a:pt x="4480512" y="2405723"/>
                </a:cubicBezTo>
                <a:cubicBezTo>
                  <a:pt x="4487553" y="2412764"/>
                  <a:pt x="4494594" y="2419805"/>
                  <a:pt x="4501635" y="2429193"/>
                </a:cubicBezTo>
                <a:cubicBezTo>
                  <a:pt x="4506329" y="2431540"/>
                  <a:pt x="4508676" y="2436234"/>
                  <a:pt x="4513371" y="2438581"/>
                </a:cubicBezTo>
                <a:cubicBezTo>
                  <a:pt x="4520412" y="2445622"/>
                  <a:pt x="4525106" y="2450317"/>
                  <a:pt x="4532147" y="2457358"/>
                </a:cubicBezTo>
                <a:cubicBezTo>
                  <a:pt x="4536841" y="2462052"/>
                  <a:pt x="4541535" y="2464399"/>
                  <a:pt x="4543882" y="2466746"/>
                </a:cubicBezTo>
                <a:cubicBezTo>
                  <a:pt x="4548576" y="2471440"/>
                  <a:pt x="4555617" y="2476134"/>
                  <a:pt x="4560311" y="2480828"/>
                </a:cubicBezTo>
                <a:cubicBezTo>
                  <a:pt x="4565005" y="2483175"/>
                  <a:pt x="4569699" y="2487869"/>
                  <a:pt x="4574393" y="2490216"/>
                </a:cubicBezTo>
                <a:cubicBezTo>
                  <a:pt x="4574393" y="2490216"/>
                  <a:pt x="4574393" y="2490216"/>
                  <a:pt x="4576741" y="2490216"/>
                </a:cubicBezTo>
                <a:cubicBezTo>
                  <a:pt x="4574393" y="2492563"/>
                  <a:pt x="4572047" y="2497258"/>
                  <a:pt x="4572047" y="2501952"/>
                </a:cubicBezTo>
                <a:cubicBezTo>
                  <a:pt x="4572047" y="2504299"/>
                  <a:pt x="4572047" y="2508993"/>
                  <a:pt x="4574393" y="2511340"/>
                </a:cubicBezTo>
                <a:cubicBezTo>
                  <a:pt x="4560311" y="2518381"/>
                  <a:pt x="4548576" y="2525422"/>
                  <a:pt x="4534494" y="2532463"/>
                </a:cubicBezTo>
                <a:cubicBezTo>
                  <a:pt x="4534494" y="2532463"/>
                  <a:pt x="4534494" y="2532463"/>
                  <a:pt x="4534494" y="2532463"/>
                </a:cubicBezTo>
                <a:cubicBezTo>
                  <a:pt x="4471124" y="2567669"/>
                  <a:pt x="4405406" y="2605222"/>
                  <a:pt x="4337342" y="2647468"/>
                </a:cubicBezTo>
                <a:cubicBezTo>
                  <a:pt x="4323260" y="2656857"/>
                  <a:pt x="4306830" y="2666245"/>
                  <a:pt x="4292748" y="2675633"/>
                </a:cubicBezTo>
                <a:cubicBezTo>
                  <a:pt x="4290401" y="2677980"/>
                  <a:pt x="4288054" y="2677980"/>
                  <a:pt x="4285707" y="2680327"/>
                </a:cubicBezTo>
                <a:cubicBezTo>
                  <a:pt x="4266931" y="2692062"/>
                  <a:pt x="4248154" y="2703798"/>
                  <a:pt x="4227031" y="2717880"/>
                </a:cubicBezTo>
                <a:cubicBezTo>
                  <a:pt x="4219990" y="2722574"/>
                  <a:pt x="4215296" y="2724921"/>
                  <a:pt x="4208254" y="2729615"/>
                </a:cubicBezTo>
                <a:cubicBezTo>
                  <a:pt x="4191825" y="2739003"/>
                  <a:pt x="4175395" y="2750738"/>
                  <a:pt x="4158966" y="2760127"/>
                </a:cubicBezTo>
                <a:cubicBezTo>
                  <a:pt x="4142537" y="2769515"/>
                  <a:pt x="4128455" y="2781250"/>
                  <a:pt x="4112025" y="2790638"/>
                </a:cubicBezTo>
                <a:cubicBezTo>
                  <a:pt x="4109678" y="2792985"/>
                  <a:pt x="4107331" y="2792985"/>
                  <a:pt x="4104984" y="2795332"/>
                </a:cubicBezTo>
                <a:cubicBezTo>
                  <a:pt x="4102637" y="2790638"/>
                  <a:pt x="4095596" y="2785944"/>
                  <a:pt x="4088555" y="2785944"/>
                </a:cubicBezTo>
                <a:cubicBezTo>
                  <a:pt x="4088555" y="2774209"/>
                  <a:pt x="4088555" y="2762474"/>
                  <a:pt x="4088555" y="2750738"/>
                </a:cubicBezTo>
                <a:cubicBezTo>
                  <a:pt x="4088555" y="2729615"/>
                  <a:pt x="4088555" y="2706145"/>
                  <a:pt x="4088555" y="2685021"/>
                </a:cubicBezTo>
                <a:cubicBezTo>
                  <a:pt x="4088555" y="2663898"/>
                  <a:pt x="4088555" y="2645121"/>
                  <a:pt x="4088555" y="2623998"/>
                </a:cubicBezTo>
                <a:cubicBezTo>
                  <a:pt x="4088555" y="2605222"/>
                  <a:pt x="4088555" y="2584098"/>
                  <a:pt x="4088555" y="2565322"/>
                </a:cubicBezTo>
                <a:cubicBezTo>
                  <a:pt x="4088555" y="2539504"/>
                  <a:pt x="4088555" y="2516034"/>
                  <a:pt x="4090902" y="2490216"/>
                </a:cubicBezTo>
                <a:cubicBezTo>
                  <a:pt x="4090902" y="2459705"/>
                  <a:pt x="4090902" y="2429193"/>
                  <a:pt x="4093249" y="2401028"/>
                </a:cubicBezTo>
                <a:cubicBezTo>
                  <a:pt x="4093249" y="2377558"/>
                  <a:pt x="4095596" y="2356435"/>
                  <a:pt x="4095596" y="2332964"/>
                </a:cubicBezTo>
                <a:cubicBezTo>
                  <a:pt x="4095596" y="2316535"/>
                  <a:pt x="4097943" y="2302453"/>
                  <a:pt x="4097943" y="2286023"/>
                </a:cubicBezTo>
                <a:cubicBezTo>
                  <a:pt x="4097943" y="2262553"/>
                  <a:pt x="4100290" y="2241429"/>
                  <a:pt x="4100290" y="2217959"/>
                </a:cubicBezTo>
                <a:cubicBezTo>
                  <a:pt x="4100290" y="2203877"/>
                  <a:pt x="4102637" y="2187447"/>
                  <a:pt x="4102637" y="2173365"/>
                </a:cubicBezTo>
                <a:cubicBezTo>
                  <a:pt x="4104984" y="2149895"/>
                  <a:pt x="4104984" y="2128771"/>
                  <a:pt x="4107331" y="2105301"/>
                </a:cubicBezTo>
                <a:cubicBezTo>
                  <a:pt x="4107331" y="2091218"/>
                  <a:pt x="4109678" y="2079483"/>
                  <a:pt x="4109678" y="2065401"/>
                </a:cubicBezTo>
                <a:cubicBezTo>
                  <a:pt x="4112025" y="2041930"/>
                  <a:pt x="4112025" y="2018460"/>
                  <a:pt x="4114372" y="1994990"/>
                </a:cubicBezTo>
                <a:cubicBezTo>
                  <a:pt x="4114372" y="1983254"/>
                  <a:pt x="4116719" y="1973866"/>
                  <a:pt x="4116719" y="1962131"/>
                </a:cubicBezTo>
                <a:cubicBezTo>
                  <a:pt x="4119067" y="1943354"/>
                  <a:pt x="4121414" y="1924578"/>
                  <a:pt x="4121414" y="1905802"/>
                </a:cubicBezTo>
                <a:cubicBezTo>
                  <a:pt x="4121414" y="1905802"/>
                  <a:pt x="4121414" y="1905802"/>
                  <a:pt x="4121414" y="1905802"/>
                </a:cubicBezTo>
                <a:cubicBezTo>
                  <a:pt x="4123761" y="1905802"/>
                  <a:pt x="4128455" y="1905802"/>
                  <a:pt x="4130802" y="1903455"/>
                </a:cubicBezTo>
                <a:cubicBezTo>
                  <a:pt x="4135496" y="1910496"/>
                  <a:pt x="4137843" y="1917537"/>
                  <a:pt x="4142537" y="1924578"/>
                </a:cubicBezTo>
                <a:cubicBezTo>
                  <a:pt x="4151925" y="1929272"/>
                  <a:pt x="4154272" y="1933966"/>
                  <a:pt x="4156619" y="1936313"/>
                </a:cubicBezTo>
                <a:close/>
                <a:moveTo>
                  <a:pt x="4642458" y="2487869"/>
                </a:moveTo>
                <a:cubicBezTo>
                  <a:pt x="4656540" y="2483175"/>
                  <a:pt x="4668275" y="2478481"/>
                  <a:pt x="4682358" y="2473787"/>
                </a:cubicBezTo>
                <a:lnTo>
                  <a:pt x="4689399" y="2471440"/>
                </a:lnTo>
                <a:cubicBezTo>
                  <a:pt x="4689399" y="2473787"/>
                  <a:pt x="4689399" y="2473787"/>
                  <a:pt x="4689399" y="2476134"/>
                </a:cubicBezTo>
                <a:cubicBezTo>
                  <a:pt x="4689399" y="2478481"/>
                  <a:pt x="4689399" y="2478481"/>
                  <a:pt x="4689399" y="2480828"/>
                </a:cubicBezTo>
                <a:cubicBezTo>
                  <a:pt x="4687052" y="2480828"/>
                  <a:pt x="4687052" y="2480828"/>
                  <a:pt x="4684705" y="2483175"/>
                </a:cubicBezTo>
                <a:cubicBezTo>
                  <a:pt x="4682358" y="2483175"/>
                  <a:pt x="4680011" y="2485522"/>
                  <a:pt x="4677664" y="2485522"/>
                </a:cubicBezTo>
                <a:cubicBezTo>
                  <a:pt x="4672970" y="2487869"/>
                  <a:pt x="4665929" y="2487869"/>
                  <a:pt x="4661234" y="2490216"/>
                </a:cubicBezTo>
                <a:cubicBezTo>
                  <a:pt x="4656540" y="2490216"/>
                  <a:pt x="4654193" y="2492563"/>
                  <a:pt x="4649499" y="2492563"/>
                </a:cubicBezTo>
                <a:cubicBezTo>
                  <a:pt x="4644805" y="2494910"/>
                  <a:pt x="4637764" y="2494910"/>
                  <a:pt x="4633070" y="2497258"/>
                </a:cubicBezTo>
                <a:cubicBezTo>
                  <a:pt x="4628376" y="2497258"/>
                  <a:pt x="4623682" y="2499605"/>
                  <a:pt x="4621334" y="2499605"/>
                </a:cubicBezTo>
                <a:cubicBezTo>
                  <a:pt x="4621334" y="2499605"/>
                  <a:pt x="4618988" y="2499605"/>
                  <a:pt x="4618988" y="2499605"/>
                </a:cubicBezTo>
                <a:cubicBezTo>
                  <a:pt x="4618988" y="2499605"/>
                  <a:pt x="4618988" y="2499605"/>
                  <a:pt x="4618988" y="2499605"/>
                </a:cubicBezTo>
                <a:cubicBezTo>
                  <a:pt x="4626029" y="2497258"/>
                  <a:pt x="4633070" y="2494910"/>
                  <a:pt x="4640111" y="2492563"/>
                </a:cubicBezTo>
                <a:cubicBezTo>
                  <a:pt x="4637764" y="2490216"/>
                  <a:pt x="4640111" y="2487869"/>
                  <a:pt x="4642458" y="2487869"/>
                </a:cubicBezTo>
                <a:close/>
                <a:moveTo>
                  <a:pt x="4623682" y="2523075"/>
                </a:moveTo>
                <a:cubicBezTo>
                  <a:pt x="4626029" y="2525422"/>
                  <a:pt x="4628376" y="2525422"/>
                  <a:pt x="4630723" y="2527769"/>
                </a:cubicBezTo>
                <a:cubicBezTo>
                  <a:pt x="4633070" y="2527769"/>
                  <a:pt x="4635417" y="2530116"/>
                  <a:pt x="4637764" y="2530116"/>
                </a:cubicBezTo>
                <a:cubicBezTo>
                  <a:pt x="4640111" y="2532463"/>
                  <a:pt x="4642458" y="2532463"/>
                  <a:pt x="4644805" y="2532463"/>
                </a:cubicBezTo>
                <a:cubicBezTo>
                  <a:pt x="4647152" y="2532463"/>
                  <a:pt x="4649499" y="2534810"/>
                  <a:pt x="4651846" y="2534810"/>
                </a:cubicBezTo>
                <a:cubicBezTo>
                  <a:pt x="4654193" y="2534810"/>
                  <a:pt x="4656540" y="2537157"/>
                  <a:pt x="4658887" y="2537157"/>
                </a:cubicBezTo>
                <a:cubicBezTo>
                  <a:pt x="4661234" y="2537157"/>
                  <a:pt x="4663581" y="2539504"/>
                  <a:pt x="4665929" y="2539504"/>
                </a:cubicBezTo>
                <a:cubicBezTo>
                  <a:pt x="4668275" y="2539504"/>
                  <a:pt x="4670623" y="2541851"/>
                  <a:pt x="4672970" y="2541851"/>
                </a:cubicBezTo>
                <a:cubicBezTo>
                  <a:pt x="4675317" y="2541851"/>
                  <a:pt x="4677664" y="2541851"/>
                  <a:pt x="4677664" y="2544198"/>
                </a:cubicBezTo>
                <a:cubicBezTo>
                  <a:pt x="4680011" y="2544198"/>
                  <a:pt x="4684705" y="2544198"/>
                  <a:pt x="4687052" y="2546545"/>
                </a:cubicBezTo>
                <a:cubicBezTo>
                  <a:pt x="4689399" y="2546545"/>
                  <a:pt x="4689399" y="2546545"/>
                  <a:pt x="4691746" y="2546545"/>
                </a:cubicBezTo>
                <a:cubicBezTo>
                  <a:pt x="4696440" y="2546545"/>
                  <a:pt x="4701134" y="2546545"/>
                  <a:pt x="4703481" y="2546545"/>
                </a:cubicBezTo>
                <a:cubicBezTo>
                  <a:pt x="4703481" y="2546545"/>
                  <a:pt x="4703481" y="2546545"/>
                  <a:pt x="4703481" y="2546545"/>
                </a:cubicBezTo>
                <a:lnTo>
                  <a:pt x="4703481" y="2546545"/>
                </a:lnTo>
                <a:lnTo>
                  <a:pt x="4703481" y="2546545"/>
                </a:lnTo>
                <a:cubicBezTo>
                  <a:pt x="4710522" y="2546545"/>
                  <a:pt x="4717563" y="2546545"/>
                  <a:pt x="4722257" y="2544198"/>
                </a:cubicBezTo>
                <a:cubicBezTo>
                  <a:pt x="4724605" y="2544198"/>
                  <a:pt x="4726952" y="2544198"/>
                  <a:pt x="4726952" y="2541851"/>
                </a:cubicBezTo>
                <a:cubicBezTo>
                  <a:pt x="4731646" y="2541851"/>
                  <a:pt x="4733993" y="2539504"/>
                  <a:pt x="4738687" y="2539504"/>
                </a:cubicBezTo>
                <a:cubicBezTo>
                  <a:pt x="4741034" y="2539504"/>
                  <a:pt x="4743381" y="2537157"/>
                  <a:pt x="4745728" y="2537157"/>
                </a:cubicBezTo>
                <a:cubicBezTo>
                  <a:pt x="4748075" y="2534810"/>
                  <a:pt x="4752769" y="2534810"/>
                  <a:pt x="4755116" y="2532463"/>
                </a:cubicBezTo>
                <a:cubicBezTo>
                  <a:pt x="4757463" y="2534810"/>
                  <a:pt x="4757463" y="2534810"/>
                  <a:pt x="4759810" y="2534810"/>
                </a:cubicBezTo>
                <a:cubicBezTo>
                  <a:pt x="4759810" y="2537157"/>
                  <a:pt x="4757463" y="2539504"/>
                  <a:pt x="4757463" y="2539504"/>
                </a:cubicBezTo>
                <a:cubicBezTo>
                  <a:pt x="4755116" y="2544198"/>
                  <a:pt x="4750422" y="2551240"/>
                  <a:pt x="4748075" y="2555934"/>
                </a:cubicBezTo>
                <a:cubicBezTo>
                  <a:pt x="4743381" y="2562975"/>
                  <a:pt x="4738687" y="2570016"/>
                  <a:pt x="4736340" y="2577057"/>
                </a:cubicBezTo>
                <a:cubicBezTo>
                  <a:pt x="4733993" y="2581751"/>
                  <a:pt x="4729299" y="2588792"/>
                  <a:pt x="4726952" y="2593486"/>
                </a:cubicBezTo>
                <a:cubicBezTo>
                  <a:pt x="4722257" y="2600527"/>
                  <a:pt x="4717563" y="2607569"/>
                  <a:pt x="4712869" y="2614610"/>
                </a:cubicBezTo>
                <a:cubicBezTo>
                  <a:pt x="4708175" y="2619304"/>
                  <a:pt x="4705828" y="2626345"/>
                  <a:pt x="4701134" y="2631039"/>
                </a:cubicBezTo>
                <a:cubicBezTo>
                  <a:pt x="4696440" y="2638080"/>
                  <a:pt x="4689399" y="2647468"/>
                  <a:pt x="4684705" y="2654510"/>
                </a:cubicBezTo>
                <a:cubicBezTo>
                  <a:pt x="4680011" y="2659204"/>
                  <a:pt x="4677664" y="2663898"/>
                  <a:pt x="4675317" y="2670939"/>
                </a:cubicBezTo>
                <a:cubicBezTo>
                  <a:pt x="4668275" y="2680327"/>
                  <a:pt x="4661234" y="2689715"/>
                  <a:pt x="4656540" y="2699103"/>
                </a:cubicBezTo>
                <a:cubicBezTo>
                  <a:pt x="4654193" y="2703798"/>
                  <a:pt x="4651846" y="2706145"/>
                  <a:pt x="4647152" y="2710839"/>
                </a:cubicBezTo>
                <a:cubicBezTo>
                  <a:pt x="4628376" y="2736656"/>
                  <a:pt x="4607252" y="2764821"/>
                  <a:pt x="4583782" y="2792985"/>
                </a:cubicBezTo>
                <a:cubicBezTo>
                  <a:pt x="4581435" y="2795332"/>
                  <a:pt x="4581435" y="2797679"/>
                  <a:pt x="4579088" y="2800026"/>
                </a:cubicBezTo>
                <a:cubicBezTo>
                  <a:pt x="4574393" y="2807068"/>
                  <a:pt x="4567353" y="2814109"/>
                  <a:pt x="4560311" y="2821150"/>
                </a:cubicBezTo>
                <a:cubicBezTo>
                  <a:pt x="4557964" y="2818803"/>
                  <a:pt x="4555617" y="2818803"/>
                  <a:pt x="4550923" y="2816456"/>
                </a:cubicBezTo>
                <a:cubicBezTo>
                  <a:pt x="4550923" y="2807068"/>
                  <a:pt x="4553270" y="2797679"/>
                  <a:pt x="4553270" y="2785944"/>
                </a:cubicBezTo>
                <a:cubicBezTo>
                  <a:pt x="4553270" y="2785944"/>
                  <a:pt x="4553270" y="2783597"/>
                  <a:pt x="4553270" y="2783597"/>
                </a:cubicBezTo>
                <a:cubicBezTo>
                  <a:pt x="4555617" y="2769515"/>
                  <a:pt x="4555617" y="2755433"/>
                  <a:pt x="4557964" y="2741350"/>
                </a:cubicBezTo>
                <a:cubicBezTo>
                  <a:pt x="4557964" y="2741350"/>
                  <a:pt x="4557964" y="2741350"/>
                  <a:pt x="4557964" y="2739003"/>
                </a:cubicBezTo>
                <a:cubicBezTo>
                  <a:pt x="4565005" y="2682674"/>
                  <a:pt x="4572047" y="2631039"/>
                  <a:pt x="4581435" y="2579404"/>
                </a:cubicBezTo>
                <a:cubicBezTo>
                  <a:pt x="4581435" y="2577057"/>
                  <a:pt x="4581435" y="2577057"/>
                  <a:pt x="4581435" y="2574710"/>
                </a:cubicBezTo>
                <a:cubicBezTo>
                  <a:pt x="4581435" y="2567669"/>
                  <a:pt x="4583782" y="2560628"/>
                  <a:pt x="4586129" y="2555934"/>
                </a:cubicBezTo>
                <a:cubicBezTo>
                  <a:pt x="4586129" y="2548892"/>
                  <a:pt x="4588476" y="2544198"/>
                  <a:pt x="4588476" y="2537157"/>
                </a:cubicBezTo>
                <a:cubicBezTo>
                  <a:pt x="4588476" y="2532463"/>
                  <a:pt x="4590823" y="2527769"/>
                  <a:pt x="4590823" y="2523075"/>
                </a:cubicBezTo>
                <a:cubicBezTo>
                  <a:pt x="4590823" y="2520728"/>
                  <a:pt x="4590823" y="2520728"/>
                  <a:pt x="4590823" y="2518381"/>
                </a:cubicBezTo>
                <a:cubicBezTo>
                  <a:pt x="4590823" y="2518381"/>
                  <a:pt x="4593170" y="2518381"/>
                  <a:pt x="4593170" y="2518381"/>
                </a:cubicBezTo>
                <a:cubicBezTo>
                  <a:pt x="4600211" y="2518381"/>
                  <a:pt x="4604905" y="2516034"/>
                  <a:pt x="4609599" y="2511340"/>
                </a:cubicBezTo>
                <a:cubicBezTo>
                  <a:pt x="4611946" y="2511340"/>
                  <a:pt x="4611946" y="2513687"/>
                  <a:pt x="4614294" y="2513687"/>
                </a:cubicBezTo>
                <a:cubicBezTo>
                  <a:pt x="4618988" y="2520728"/>
                  <a:pt x="4621334" y="2520728"/>
                  <a:pt x="4623682" y="2523075"/>
                </a:cubicBezTo>
                <a:close/>
                <a:moveTo>
                  <a:pt x="4785628" y="2497258"/>
                </a:moveTo>
                <a:cubicBezTo>
                  <a:pt x="4785628" y="2497258"/>
                  <a:pt x="4785628" y="2494910"/>
                  <a:pt x="4787975" y="2494910"/>
                </a:cubicBezTo>
                <a:cubicBezTo>
                  <a:pt x="4787975" y="2494910"/>
                  <a:pt x="4787975" y="2494910"/>
                  <a:pt x="4785628" y="2497258"/>
                </a:cubicBezTo>
                <a:cubicBezTo>
                  <a:pt x="4785628" y="2497258"/>
                  <a:pt x="4785628" y="2501952"/>
                  <a:pt x="4783281" y="2504299"/>
                </a:cubicBezTo>
                <a:cubicBezTo>
                  <a:pt x="4783281" y="2504299"/>
                  <a:pt x="4783281" y="2504299"/>
                  <a:pt x="4780934" y="2504299"/>
                </a:cubicBezTo>
                <a:cubicBezTo>
                  <a:pt x="4780934" y="2504299"/>
                  <a:pt x="4780934" y="2504299"/>
                  <a:pt x="4780934" y="2501952"/>
                </a:cubicBezTo>
                <a:cubicBezTo>
                  <a:pt x="4785628" y="2499605"/>
                  <a:pt x="4785628" y="2499605"/>
                  <a:pt x="4785628" y="2497258"/>
                </a:cubicBezTo>
                <a:close/>
                <a:moveTo>
                  <a:pt x="4813793" y="2466746"/>
                </a:move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ubicBezTo>
                  <a:pt x="4813793" y="2466746"/>
                  <a:pt x="4813793" y="2466746"/>
                  <a:pt x="4813793" y="2466746"/>
                </a:cubicBezTo>
                <a:close/>
                <a:moveTo>
                  <a:pt x="4769198" y="2567669"/>
                </a:moveTo>
                <a:cubicBezTo>
                  <a:pt x="4764504" y="2581751"/>
                  <a:pt x="4762157" y="2598180"/>
                  <a:pt x="4757463" y="2614610"/>
                </a:cubicBezTo>
                <a:cubicBezTo>
                  <a:pt x="4757463" y="2616957"/>
                  <a:pt x="4757463" y="2616957"/>
                  <a:pt x="4757463" y="2619304"/>
                </a:cubicBezTo>
                <a:cubicBezTo>
                  <a:pt x="4752769" y="2635733"/>
                  <a:pt x="4750422" y="2652163"/>
                  <a:pt x="4745728" y="2668592"/>
                </a:cubicBezTo>
                <a:cubicBezTo>
                  <a:pt x="4745728" y="2670939"/>
                  <a:pt x="4745728" y="2670939"/>
                  <a:pt x="4745728" y="2673286"/>
                </a:cubicBezTo>
                <a:cubicBezTo>
                  <a:pt x="4741034" y="2689715"/>
                  <a:pt x="4738687" y="2708492"/>
                  <a:pt x="4736340" y="2724921"/>
                </a:cubicBezTo>
                <a:cubicBezTo>
                  <a:pt x="4736340" y="2727268"/>
                  <a:pt x="4736340" y="2729615"/>
                  <a:pt x="4733993" y="2731962"/>
                </a:cubicBezTo>
                <a:cubicBezTo>
                  <a:pt x="4731646" y="2748391"/>
                  <a:pt x="4726952" y="2767168"/>
                  <a:pt x="4724605" y="2783597"/>
                </a:cubicBezTo>
                <a:cubicBezTo>
                  <a:pt x="4724605" y="2785944"/>
                  <a:pt x="4724605" y="2790638"/>
                  <a:pt x="4722257" y="2792985"/>
                </a:cubicBezTo>
                <a:cubicBezTo>
                  <a:pt x="4719911" y="2811762"/>
                  <a:pt x="4715216" y="2828191"/>
                  <a:pt x="4712869" y="2846967"/>
                </a:cubicBezTo>
                <a:cubicBezTo>
                  <a:pt x="4712869" y="2849314"/>
                  <a:pt x="4712869" y="2854009"/>
                  <a:pt x="4710522" y="2856356"/>
                </a:cubicBezTo>
                <a:cubicBezTo>
                  <a:pt x="4708175" y="2875132"/>
                  <a:pt x="4703481" y="2893908"/>
                  <a:pt x="4701134" y="2912685"/>
                </a:cubicBezTo>
                <a:cubicBezTo>
                  <a:pt x="4701134" y="2915032"/>
                  <a:pt x="4701134" y="2915032"/>
                  <a:pt x="4701134" y="2917379"/>
                </a:cubicBezTo>
                <a:cubicBezTo>
                  <a:pt x="4698787" y="2931461"/>
                  <a:pt x="4696440" y="2945543"/>
                  <a:pt x="4694093" y="2959626"/>
                </a:cubicBezTo>
                <a:cubicBezTo>
                  <a:pt x="4694093" y="2959626"/>
                  <a:pt x="4691746" y="2959626"/>
                  <a:pt x="4691746" y="2959626"/>
                </a:cubicBezTo>
                <a:cubicBezTo>
                  <a:pt x="4680011" y="2959626"/>
                  <a:pt x="4670623" y="2969014"/>
                  <a:pt x="4670623" y="2980749"/>
                </a:cubicBezTo>
                <a:cubicBezTo>
                  <a:pt x="4670623" y="2983096"/>
                  <a:pt x="4670623" y="2983096"/>
                  <a:pt x="4670623" y="2985443"/>
                </a:cubicBezTo>
                <a:cubicBezTo>
                  <a:pt x="4668275" y="2985443"/>
                  <a:pt x="4663581" y="2985443"/>
                  <a:pt x="4661234" y="2985443"/>
                </a:cubicBezTo>
                <a:cubicBezTo>
                  <a:pt x="4661234" y="2985443"/>
                  <a:pt x="4658887" y="2985443"/>
                  <a:pt x="4658887" y="2985443"/>
                </a:cubicBezTo>
                <a:cubicBezTo>
                  <a:pt x="4658887" y="2985443"/>
                  <a:pt x="4658887" y="2983096"/>
                  <a:pt x="4658887" y="2983096"/>
                </a:cubicBezTo>
                <a:cubicBezTo>
                  <a:pt x="4658887" y="2973708"/>
                  <a:pt x="4654193" y="2966667"/>
                  <a:pt x="4644805" y="2964320"/>
                </a:cubicBezTo>
                <a:lnTo>
                  <a:pt x="4649499" y="2947890"/>
                </a:lnTo>
                <a:cubicBezTo>
                  <a:pt x="4651846" y="2936155"/>
                  <a:pt x="4656540" y="2926767"/>
                  <a:pt x="4658887" y="2915032"/>
                </a:cubicBezTo>
                <a:cubicBezTo>
                  <a:pt x="4661234" y="2905643"/>
                  <a:pt x="4665929" y="2893908"/>
                  <a:pt x="4668275" y="2884520"/>
                </a:cubicBezTo>
                <a:cubicBezTo>
                  <a:pt x="4670623" y="2877479"/>
                  <a:pt x="4672970" y="2870438"/>
                  <a:pt x="4672970" y="2865744"/>
                </a:cubicBezTo>
                <a:cubicBezTo>
                  <a:pt x="4677664" y="2851662"/>
                  <a:pt x="4682358" y="2837579"/>
                  <a:pt x="4684705" y="2821150"/>
                </a:cubicBezTo>
                <a:cubicBezTo>
                  <a:pt x="4687052" y="2814109"/>
                  <a:pt x="4689399" y="2807068"/>
                  <a:pt x="4691746" y="2797679"/>
                </a:cubicBezTo>
                <a:cubicBezTo>
                  <a:pt x="4696440" y="2783597"/>
                  <a:pt x="4698787" y="2771862"/>
                  <a:pt x="4703481" y="2757780"/>
                </a:cubicBezTo>
                <a:cubicBezTo>
                  <a:pt x="4705828" y="2750738"/>
                  <a:pt x="4708175" y="2743697"/>
                  <a:pt x="4710522" y="2734309"/>
                </a:cubicBezTo>
                <a:cubicBezTo>
                  <a:pt x="4715216" y="2722574"/>
                  <a:pt x="4717563" y="2710839"/>
                  <a:pt x="4722257" y="2699103"/>
                </a:cubicBezTo>
                <a:cubicBezTo>
                  <a:pt x="4724605" y="2692062"/>
                  <a:pt x="4726952" y="2685021"/>
                  <a:pt x="4729299" y="2675633"/>
                </a:cubicBezTo>
                <a:cubicBezTo>
                  <a:pt x="4731646" y="2663898"/>
                  <a:pt x="4736340" y="2654510"/>
                  <a:pt x="4738687" y="2642774"/>
                </a:cubicBezTo>
                <a:cubicBezTo>
                  <a:pt x="4741034" y="2635733"/>
                  <a:pt x="4743381" y="2628692"/>
                  <a:pt x="4745728" y="2619304"/>
                </a:cubicBezTo>
                <a:cubicBezTo>
                  <a:pt x="4748075" y="2609916"/>
                  <a:pt x="4752769" y="2598180"/>
                  <a:pt x="4755116" y="2588792"/>
                </a:cubicBezTo>
                <a:cubicBezTo>
                  <a:pt x="4757463" y="2581751"/>
                  <a:pt x="4759810" y="2574710"/>
                  <a:pt x="4762157" y="2567669"/>
                </a:cubicBezTo>
                <a:cubicBezTo>
                  <a:pt x="4764504" y="2558281"/>
                  <a:pt x="4769198" y="2546545"/>
                  <a:pt x="4771546" y="2537157"/>
                </a:cubicBezTo>
                <a:cubicBezTo>
                  <a:pt x="4771546" y="2537157"/>
                  <a:pt x="4771546" y="2537157"/>
                  <a:pt x="4771546" y="2537157"/>
                </a:cubicBezTo>
                <a:cubicBezTo>
                  <a:pt x="4771546" y="2537157"/>
                  <a:pt x="4771546" y="2537157"/>
                  <a:pt x="4773892" y="2537157"/>
                </a:cubicBezTo>
                <a:cubicBezTo>
                  <a:pt x="4771546" y="2544198"/>
                  <a:pt x="4769198" y="2551240"/>
                  <a:pt x="4766852" y="2560628"/>
                </a:cubicBezTo>
                <a:cubicBezTo>
                  <a:pt x="4771546" y="2562975"/>
                  <a:pt x="4769198" y="2565322"/>
                  <a:pt x="4769198" y="2567669"/>
                </a:cubicBezTo>
                <a:close/>
                <a:moveTo>
                  <a:pt x="4644805" y="3032384"/>
                </a:moveTo>
                <a:cubicBezTo>
                  <a:pt x="4644805" y="3034731"/>
                  <a:pt x="4644805" y="3039425"/>
                  <a:pt x="4644805" y="3041772"/>
                </a:cubicBezTo>
                <a:cubicBezTo>
                  <a:pt x="4644805" y="3048813"/>
                  <a:pt x="4644805" y="3053507"/>
                  <a:pt x="4647152" y="3058201"/>
                </a:cubicBezTo>
                <a:cubicBezTo>
                  <a:pt x="4647152" y="3060549"/>
                  <a:pt x="4647152" y="3065243"/>
                  <a:pt x="4647152" y="3067590"/>
                </a:cubicBezTo>
                <a:cubicBezTo>
                  <a:pt x="4647152" y="3067590"/>
                  <a:pt x="4647152" y="3069937"/>
                  <a:pt x="4647152" y="3069937"/>
                </a:cubicBezTo>
                <a:cubicBezTo>
                  <a:pt x="4647152" y="3072284"/>
                  <a:pt x="4647152" y="3072284"/>
                  <a:pt x="4647152" y="3074631"/>
                </a:cubicBezTo>
                <a:cubicBezTo>
                  <a:pt x="4637764" y="3076978"/>
                  <a:pt x="4630723" y="3084019"/>
                  <a:pt x="4630723" y="3093407"/>
                </a:cubicBezTo>
                <a:cubicBezTo>
                  <a:pt x="4630723" y="3100448"/>
                  <a:pt x="4635417" y="3107490"/>
                  <a:pt x="4640111" y="3109836"/>
                </a:cubicBezTo>
                <a:cubicBezTo>
                  <a:pt x="4628376" y="3133307"/>
                  <a:pt x="4614294" y="3156777"/>
                  <a:pt x="4600211" y="3177901"/>
                </a:cubicBezTo>
                <a:cubicBezTo>
                  <a:pt x="4597864" y="3180248"/>
                  <a:pt x="4597864" y="3180248"/>
                  <a:pt x="4595517" y="3182595"/>
                </a:cubicBezTo>
                <a:cubicBezTo>
                  <a:pt x="4588476" y="3194330"/>
                  <a:pt x="4579088" y="3206065"/>
                  <a:pt x="4572047" y="3217801"/>
                </a:cubicBezTo>
                <a:cubicBezTo>
                  <a:pt x="4569699" y="3220148"/>
                  <a:pt x="4567353" y="3224842"/>
                  <a:pt x="4565005" y="3227189"/>
                </a:cubicBezTo>
                <a:cubicBezTo>
                  <a:pt x="4557964" y="3236577"/>
                  <a:pt x="4550923" y="3248312"/>
                  <a:pt x="4541535" y="3257700"/>
                </a:cubicBezTo>
                <a:cubicBezTo>
                  <a:pt x="4539188" y="3262394"/>
                  <a:pt x="4534494" y="3264742"/>
                  <a:pt x="4532147" y="3269436"/>
                </a:cubicBezTo>
                <a:cubicBezTo>
                  <a:pt x="4525106" y="3278824"/>
                  <a:pt x="4518065" y="3288212"/>
                  <a:pt x="4511023" y="3295253"/>
                </a:cubicBezTo>
                <a:cubicBezTo>
                  <a:pt x="4508676" y="3299947"/>
                  <a:pt x="4503982" y="3302295"/>
                  <a:pt x="4499288" y="3306989"/>
                </a:cubicBezTo>
                <a:cubicBezTo>
                  <a:pt x="4492247" y="3316377"/>
                  <a:pt x="4485206" y="3323418"/>
                  <a:pt x="4478165" y="3330459"/>
                </a:cubicBezTo>
                <a:cubicBezTo>
                  <a:pt x="4473471" y="3335153"/>
                  <a:pt x="4471124" y="3339847"/>
                  <a:pt x="4466430" y="3342194"/>
                </a:cubicBezTo>
                <a:cubicBezTo>
                  <a:pt x="4459388" y="3349235"/>
                  <a:pt x="4452347" y="3356276"/>
                  <a:pt x="4445306" y="3365665"/>
                </a:cubicBezTo>
                <a:cubicBezTo>
                  <a:pt x="4440612" y="3370359"/>
                  <a:pt x="4435918" y="3375053"/>
                  <a:pt x="4431224" y="3377400"/>
                </a:cubicBezTo>
                <a:cubicBezTo>
                  <a:pt x="4424183" y="3384441"/>
                  <a:pt x="4417141" y="3391482"/>
                  <a:pt x="4410100" y="3398523"/>
                </a:cubicBezTo>
                <a:cubicBezTo>
                  <a:pt x="4405406" y="3403217"/>
                  <a:pt x="4400712" y="3407912"/>
                  <a:pt x="4396018" y="3410258"/>
                </a:cubicBezTo>
                <a:cubicBezTo>
                  <a:pt x="4388977" y="3417300"/>
                  <a:pt x="4381936" y="3421994"/>
                  <a:pt x="4374895" y="3429035"/>
                </a:cubicBezTo>
                <a:cubicBezTo>
                  <a:pt x="4370201" y="3433729"/>
                  <a:pt x="4365507" y="3436076"/>
                  <a:pt x="4358465" y="3440770"/>
                </a:cubicBezTo>
                <a:cubicBezTo>
                  <a:pt x="4351424" y="3445464"/>
                  <a:pt x="4344383" y="3452505"/>
                  <a:pt x="4337342" y="3457199"/>
                </a:cubicBezTo>
                <a:cubicBezTo>
                  <a:pt x="4332648" y="3461893"/>
                  <a:pt x="4325607" y="3464241"/>
                  <a:pt x="4320913" y="3468935"/>
                </a:cubicBezTo>
                <a:cubicBezTo>
                  <a:pt x="4313872" y="3473629"/>
                  <a:pt x="4306830" y="3480670"/>
                  <a:pt x="4299789" y="3485364"/>
                </a:cubicBezTo>
                <a:cubicBezTo>
                  <a:pt x="4295095" y="3490058"/>
                  <a:pt x="4288054" y="3492405"/>
                  <a:pt x="4281013" y="3497099"/>
                </a:cubicBezTo>
                <a:cubicBezTo>
                  <a:pt x="4273972" y="3501793"/>
                  <a:pt x="4266931" y="3506487"/>
                  <a:pt x="4259889" y="3511182"/>
                </a:cubicBezTo>
                <a:cubicBezTo>
                  <a:pt x="4252848" y="3515876"/>
                  <a:pt x="4248154" y="3518223"/>
                  <a:pt x="4241113" y="3522917"/>
                </a:cubicBezTo>
                <a:cubicBezTo>
                  <a:pt x="4234072" y="3527611"/>
                  <a:pt x="4227031" y="3532305"/>
                  <a:pt x="4219990" y="3534652"/>
                </a:cubicBezTo>
                <a:cubicBezTo>
                  <a:pt x="4212948" y="3536999"/>
                  <a:pt x="4208254" y="3541693"/>
                  <a:pt x="4201213" y="3544040"/>
                </a:cubicBezTo>
                <a:cubicBezTo>
                  <a:pt x="4194172" y="3548734"/>
                  <a:pt x="4187131" y="3551081"/>
                  <a:pt x="4180090" y="3555775"/>
                </a:cubicBezTo>
                <a:cubicBezTo>
                  <a:pt x="4173049" y="3558122"/>
                  <a:pt x="4166007" y="3562816"/>
                  <a:pt x="4158966" y="3565164"/>
                </a:cubicBezTo>
                <a:cubicBezTo>
                  <a:pt x="4151925" y="3567510"/>
                  <a:pt x="4144884" y="3572205"/>
                  <a:pt x="4135496" y="3574552"/>
                </a:cubicBezTo>
                <a:cubicBezTo>
                  <a:pt x="4128455" y="3576899"/>
                  <a:pt x="4121414" y="3579246"/>
                  <a:pt x="4114372" y="3581593"/>
                </a:cubicBezTo>
                <a:cubicBezTo>
                  <a:pt x="4112025" y="3581593"/>
                  <a:pt x="4109678" y="3583940"/>
                  <a:pt x="4107331" y="3583940"/>
                </a:cubicBezTo>
                <a:cubicBezTo>
                  <a:pt x="4107331" y="3583940"/>
                  <a:pt x="4104984" y="3581593"/>
                  <a:pt x="4104984" y="3581593"/>
                </a:cubicBezTo>
                <a:cubicBezTo>
                  <a:pt x="4109678" y="3579246"/>
                  <a:pt x="4112025" y="3574552"/>
                  <a:pt x="4116719" y="3572205"/>
                </a:cubicBezTo>
                <a:cubicBezTo>
                  <a:pt x="4121414" y="3567510"/>
                  <a:pt x="4128455" y="3562816"/>
                  <a:pt x="4133149" y="3558122"/>
                </a:cubicBezTo>
                <a:cubicBezTo>
                  <a:pt x="4142537" y="3551081"/>
                  <a:pt x="4149578" y="3544040"/>
                  <a:pt x="4158966" y="3536999"/>
                </a:cubicBezTo>
                <a:cubicBezTo>
                  <a:pt x="4163660" y="3532305"/>
                  <a:pt x="4170701" y="3527611"/>
                  <a:pt x="4175395" y="3522917"/>
                </a:cubicBezTo>
                <a:cubicBezTo>
                  <a:pt x="4184784" y="3515876"/>
                  <a:pt x="4191825" y="3508834"/>
                  <a:pt x="4201213" y="3501793"/>
                </a:cubicBezTo>
                <a:cubicBezTo>
                  <a:pt x="4205907" y="3497099"/>
                  <a:pt x="4212948" y="3492405"/>
                  <a:pt x="4217643" y="3487711"/>
                </a:cubicBezTo>
                <a:cubicBezTo>
                  <a:pt x="4227031" y="3480670"/>
                  <a:pt x="4234072" y="3473629"/>
                  <a:pt x="4241113" y="3466588"/>
                </a:cubicBezTo>
                <a:cubicBezTo>
                  <a:pt x="4245807" y="3461893"/>
                  <a:pt x="4250501" y="3457199"/>
                  <a:pt x="4257542" y="3452505"/>
                </a:cubicBezTo>
                <a:cubicBezTo>
                  <a:pt x="4264583" y="3445464"/>
                  <a:pt x="4273972" y="3438423"/>
                  <a:pt x="4281013" y="3431382"/>
                </a:cubicBezTo>
                <a:cubicBezTo>
                  <a:pt x="4285707" y="3426688"/>
                  <a:pt x="4290401" y="3421994"/>
                  <a:pt x="4295095" y="3417300"/>
                </a:cubicBezTo>
                <a:cubicBezTo>
                  <a:pt x="4302136" y="3410258"/>
                  <a:pt x="4311524" y="3400870"/>
                  <a:pt x="4318566" y="3393829"/>
                </a:cubicBezTo>
                <a:cubicBezTo>
                  <a:pt x="4323260" y="3389135"/>
                  <a:pt x="4327954" y="3384441"/>
                  <a:pt x="4332648" y="3379747"/>
                </a:cubicBezTo>
                <a:cubicBezTo>
                  <a:pt x="4339689" y="3372706"/>
                  <a:pt x="4349077" y="3363318"/>
                  <a:pt x="4356118" y="3356276"/>
                </a:cubicBezTo>
                <a:cubicBezTo>
                  <a:pt x="4360812" y="3351582"/>
                  <a:pt x="4365507" y="3346888"/>
                  <a:pt x="4370201" y="3342194"/>
                </a:cubicBezTo>
                <a:cubicBezTo>
                  <a:pt x="4377242" y="3332806"/>
                  <a:pt x="4384283" y="3325765"/>
                  <a:pt x="4393671" y="3316377"/>
                </a:cubicBezTo>
                <a:cubicBezTo>
                  <a:pt x="4398365" y="3311683"/>
                  <a:pt x="4403059" y="3306989"/>
                  <a:pt x="4405406" y="3302295"/>
                </a:cubicBezTo>
                <a:cubicBezTo>
                  <a:pt x="4412447" y="3292906"/>
                  <a:pt x="4419489" y="3285865"/>
                  <a:pt x="4428877" y="3276477"/>
                </a:cubicBezTo>
                <a:cubicBezTo>
                  <a:pt x="4433571" y="3271783"/>
                  <a:pt x="4435918" y="3267089"/>
                  <a:pt x="4440612" y="3262394"/>
                </a:cubicBezTo>
                <a:cubicBezTo>
                  <a:pt x="4450000" y="3250659"/>
                  <a:pt x="4459388" y="3241271"/>
                  <a:pt x="4466430" y="3229536"/>
                </a:cubicBezTo>
                <a:cubicBezTo>
                  <a:pt x="4468776" y="3227189"/>
                  <a:pt x="4471124" y="3224842"/>
                  <a:pt x="4471124" y="3222495"/>
                </a:cubicBezTo>
                <a:cubicBezTo>
                  <a:pt x="4482859" y="3208413"/>
                  <a:pt x="4492247" y="3194330"/>
                  <a:pt x="4501635" y="3182595"/>
                </a:cubicBezTo>
                <a:cubicBezTo>
                  <a:pt x="4503982" y="3180248"/>
                  <a:pt x="4506329" y="3175554"/>
                  <a:pt x="4508676" y="3173207"/>
                </a:cubicBezTo>
                <a:cubicBezTo>
                  <a:pt x="4515717" y="3163819"/>
                  <a:pt x="4525106" y="3152083"/>
                  <a:pt x="4532147" y="3142695"/>
                </a:cubicBezTo>
                <a:cubicBezTo>
                  <a:pt x="4534494" y="3138001"/>
                  <a:pt x="4539188" y="3133307"/>
                  <a:pt x="4541535" y="3128613"/>
                </a:cubicBezTo>
                <a:cubicBezTo>
                  <a:pt x="4548576" y="3119225"/>
                  <a:pt x="4553270" y="3109836"/>
                  <a:pt x="4560311" y="3100448"/>
                </a:cubicBezTo>
                <a:cubicBezTo>
                  <a:pt x="4562658" y="3095754"/>
                  <a:pt x="4567353" y="3088713"/>
                  <a:pt x="4569699" y="3084019"/>
                </a:cubicBezTo>
                <a:cubicBezTo>
                  <a:pt x="4574393" y="3074631"/>
                  <a:pt x="4581435" y="3065243"/>
                  <a:pt x="4586129" y="3058201"/>
                </a:cubicBezTo>
                <a:cubicBezTo>
                  <a:pt x="4588476" y="3053507"/>
                  <a:pt x="4593170" y="3046466"/>
                  <a:pt x="4595517" y="3041772"/>
                </a:cubicBezTo>
                <a:cubicBezTo>
                  <a:pt x="4600211" y="3032384"/>
                  <a:pt x="4607252" y="3022996"/>
                  <a:pt x="4611946" y="3013608"/>
                </a:cubicBezTo>
                <a:cubicBezTo>
                  <a:pt x="4614294" y="3008914"/>
                  <a:pt x="4618988" y="3001873"/>
                  <a:pt x="4621334" y="2997178"/>
                </a:cubicBezTo>
                <a:cubicBezTo>
                  <a:pt x="4623682" y="2992484"/>
                  <a:pt x="4626029" y="2990137"/>
                  <a:pt x="4628376" y="2985443"/>
                </a:cubicBezTo>
                <a:cubicBezTo>
                  <a:pt x="4630723" y="2987790"/>
                  <a:pt x="4633070" y="2987790"/>
                  <a:pt x="4637764" y="2987790"/>
                </a:cubicBezTo>
                <a:cubicBezTo>
                  <a:pt x="4637764" y="2987790"/>
                  <a:pt x="4637764" y="2987790"/>
                  <a:pt x="4637764" y="2987790"/>
                </a:cubicBezTo>
                <a:cubicBezTo>
                  <a:pt x="4637764" y="2992484"/>
                  <a:pt x="4637764" y="2997178"/>
                  <a:pt x="4637764" y="2999525"/>
                </a:cubicBezTo>
                <a:cubicBezTo>
                  <a:pt x="4642458" y="3020649"/>
                  <a:pt x="4642458" y="3027690"/>
                  <a:pt x="4644805" y="3032384"/>
                </a:cubicBezTo>
                <a:close/>
                <a:moveTo>
                  <a:pt x="4604905" y="3203718"/>
                </a:moveTo>
                <a:cubicBezTo>
                  <a:pt x="4597864" y="3222495"/>
                  <a:pt x="4588476" y="3238924"/>
                  <a:pt x="4579088" y="3257700"/>
                </a:cubicBezTo>
                <a:cubicBezTo>
                  <a:pt x="4572047" y="3274130"/>
                  <a:pt x="4565005" y="3288212"/>
                  <a:pt x="4557964" y="3304641"/>
                </a:cubicBezTo>
                <a:cubicBezTo>
                  <a:pt x="4548576" y="3323418"/>
                  <a:pt x="4539188" y="3339847"/>
                  <a:pt x="4532147" y="3358623"/>
                </a:cubicBezTo>
                <a:cubicBezTo>
                  <a:pt x="4525106" y="3372706"/>
                  <a:pt x="4518065" y="3389135"/>
                  <a:pt x="4508676" y="3403217"/>
                </a:cubicBezTo>
                <a:cubicBezTo>
                  <a:pt x="4499288" y="3421994"/>
                  <a:pt x="4489900" y="3438423"/>
                  <a:pt x="4478165" y="3457199"/>
                </a:cubicBezTo>
                <a:cubicBezTo>
                  <a:pt x="4471124" y="3471282"/>
                  <a:pt x="4461736" y="3485364"/>
                  <a:pt x="4454694" y="3499446"/>
                </a:cubicBezTo>
                <a:cubicBezTo>
                  <a:pt x="4442959" y="3518223"/>
                  <a:pt x="4433571" y="3536999"/>
                  <a:pt x="4421835" y="3555775"/>
                </a:cubicBezTo>
                <a:cubicBezTo>
                  <a:pt x="4414795" y="3569858"/>
                  <a:pt x="4405406" y="3581593"/>
                  <a:pt x="4398365" y="3595675"/>
                </a:cubicBezTo>
                <a:cubicBezTo>
                  <a:pt x="4386630" y="3614451"/>
                  <a:pt x="4372548" y="3635575"/>
                  <a:pt x="4360812" y="3654351"/>
                </a:cubicBezTo>
                <a:cubicBezTo>
                  <a:pt x="4353771" y="3666087"/>
                  <a:pt x="4346730" y="3677822"/>
                  <a:pt x="4337342" y="3689557"/>
                </a:cubicBezTo>
                <a:cubicBezTo>
                  <a:pt x="4320913" y="3713028"/>
                  <a:pt x="4304483" y="3736498"/>
                  <a:pt x="4290401" y="3757621"/>
                </a:cubicBezTo>
                <a:cubicBezTo>
                  <a:pt x="4288054" y="3759969"/>
                  <a:pt x="4285707" y="3764663"/>
                  <a:pt x="4283360" y="3767009"/>
                </a:cubicBezTo>
                <a:cubicBezTo>
                  <a:pt x="4252848" y="3790480"/>
                  <a:pt x="4219990" y="3813950"/>
                  <a:pt x="4187131" y="3837421"/>
                </a:cubicBezTo>
                <a:cubicBezTo>
                  <a:pt x="4187131" y="3835074"/>
                  <a:pt x="4184784" y="3835074"/>
                  <a:pt x="4184784" y="3832727"/>
                </a:cubicBezTo>
                <a:cubicBezTo>
                  <a:pt x="4182437" y="3828033"/>
                  <a:pt x="4180090" y="3825686"/>
                  <a:pt x="4177743" y="3820992"/>
                </a:cubicBezTo>
                <a:cubicBezTo>
                  <a:pt x="4175395" y="3816298"/>
                  <a:pt x="4173049" y="3811604"/>
                  <a:pt x="4168355" y="3804562"/>
                </a:cubicBezTo>
                <a:cubicBezTo>
                  <a:pt x="4166007" y="3799868"/>
                  <a:pt x="4163660" y="3797521"/>
                  <a:pt x="4161313" y="3792827"/>
                </a:cubicBezTo>
                <a:cubicBezTo>
                  <a:pt x="4158966" y="3785786"/>
                  <a:pt x="4154272" y="3781092"/>
                  <a:pt x="4151925" y="3774051"/>
                </a:cubicBezTo>
                <a:cubicBezTo>
                  <a:pt x="4149578" y="3769357"/>
                  <a:pt x="4147231" y="3767009"/>
                  <a:pt x="4147231" y="3762315"/>
                </a:cubicBezTo>
                <a:cubicBezTo>
                  <a:pt x="4144884" y="3755274"/>
                  <a:pt x="4140190" y="3745886"/>
                  <a:pt x="4137843" y="3738845"/>
                </a:cubicBezTo>
                <a:cubicBezTo>
                  <a:pt x="4135496" y="3736498"/>
                  <a:pt x="4135496" y="3731804"/>
                  <a:pt x="4133149" y="3729457"/>
                </a:cubicBezTo>
                <a:cubicBezTo>
                  <a:pt x="4128455" y="3717722"/>
                  <a:pt x="4123761" y="3705986"/>
                  <a:pt x="4119067" y="3691904"/>
                </a:cubicBezTo>
                <a:cubicBezTo>
                  <a:pt x="4116719" y="3689557"/>
                  <a:pt x="4116719" y="3684863"/>
                  <a:pt x="4116719" y="3682516"/>
                </a:cubicBezTo>
                <a:cubicBezTo>
                  <a:pt x="4112025" y="3673128"/>
                  <a:pt x="4109678" y="3661392"/>
                  <a:pt x="4104984" y="3652004"/>
                </a:cubicBezTo>
                <a:cubicBezTo>
                  <a:pt x="4102637" y="3644963"/>
                  <a:pt x="4100290" y="3635575"/>
                  <a:pt x="4097943" y="3628534"/>
                </a:cubicBezTo>
                <a:cubicBezTo>
                  <a:pt x="4097943" y="3628534"/>
                  <a:pt x="4097943" y="3626187"/>
                  <a:pt x="4097943" y="3626187"/>
                </a:cubicBezTo>
                <a:cubicBezTo>
                  <a:pt x="4104984" y="3623840"/>
                  <a:pt x="4112025" y="3616799"/>
                  <a:pt x="4112025" y="3607411"/>
                </a:cubicBezTo>
                <a:cubicBezTo>
                  <a:pt x="4112025" y="3605063"/>
                  <a:pt x="4112025" y="3602716"/>
                  <a:pt x="4109678" y="3600369"/>
                </a:cubicBezTo>
                <a:cubicBezTo>
                  <a:pt x="4112025" y="3600369"/>
                  <a:pt x="4114372" y="3598022"/>
                  <a:pt x="4116719" y="3598022"/>
                </a:cubicBezTo>
                <a:cubicBezTo>
                  <a:pt x="4123761" y="3595675"/>
                  <a:pt x="4128455" y="3593328"/>
                  <a:pt x="4135496" y="3590981"/>
                </a:cubicBezTo>
                <a:cubicBezTo>
                  <a:pt x="4144884" y="3586287"/>
                  <a:pt x="4156619" y="3581593"/>
                  <a:pt x="4166007" y="3576899"/>
                </a:cubicBezTo>
                <a:cubicBezTo>
                  <a:pt x="4170701" y="3574552"/>
                  <a:pt x="4175395" y="3572205"/>
                  <a:pt x="4177743" y="3572205"/>
                </a:cubicBezTo>
                <a:cubicBezTo>
                  <a:pt x="4189478" y="3567510"/>
                  <a:pt x="4201213" y="3560470"/>
                  <a:pt x="4212948" y="3553428"/>
                </a:cubicBezTo>
                <a:cubicBezTo>
                  <a:pt x="4215296" y="3551081"/>
                  <a:pt x="4217643" y="3551081"/>
                  <a:pt x="4219990" y="3548734"/>
                </a:cubicBezTo>
                <a:cubicBezTo>
                  <a:pt x="4234072" y="3541693"/>
                  <a:pt x="4245807" y="3534652"/>
                  <a:pt x="4257542" y="3527611"/>
                </a:cubicBezTo>
                <a:cubicBezTo>
                  <a:pt x="4257542" y="3527611"/>
                  <a:pt x="4259889" y="3527611"/>
                  <a:pt x="4259889" y="3525264"/>
                </a:cubicBezTo>
                <a:cubicBezTo>
                  <a:pt x="4313872" y="3492405"/>
                  <a:pt x="4365507" y="3454853"/>
                  <a:pt x="4414795" y="3410258"/>
                </a:cubicBezTo>
                <a:cubicBezTo>
                  <a:pt x="4426530" y="3398523"/>
                  <a:pt x="4438265" y="3389135"/>
                  <a:pt x="4450000" y="3377400"/>
                </a:cubicBezTo>
                <a:cubicBezTo>
                  <a:pt x="4454694" y="3372706"/>
                  <a:pt x="4457041" y="3370359"/>
                  <a:pt x="4461736" y="3365665"/>
                </a:cubicBezTo>
                <a:cubicBezTo>
                  <a:pt x="4468776" y="3358623"/>
                  <a:pt x="4475818" y="3351582"/>
                  <a:pt x="4482859" y="3342194"/>
                </a:cubicBezTo>
                <a:cubicBezTo>
                  <a:pt x="4487553" y="3337500"/>
                  <a:pt x="4492247" y="3332806"/>
                  <a:pt x="4494594" y="3328112"/>
                </a:cubicBezTo>
                <a:cubicBezTo>
                  <a:pt x="4501635" y="3321071"/>
                  <a:pt x="4508676" y="3314030"/>
                  <a:pt x="4513371" y="3306989"/>
                </a:cubicBezTo>
                <a:cubicBezTo>
                  <a:pt x="4518065" y="3302295"/>
                  <a:pt x="4522759" y="3297600"/>
                  <a:pt x="4525106" y="3290559"/>
                </a:cubicBezTo>
                <a:cubicBezTo>
                  <a:pt x="4532147" y="3283518"/>
                  <a:pt x="4536841" y="3276477"/>
                  <a:pt x="4541535" y="3269436"/>
                </a:cubicBezTo>
                <a:cubicBezTo>
                  <a:pt x="4546229" y="3264742"/>
                  <a:pt x="4550923" y="3257700"/>
                  <a:pt x="4553270" y="3253006"/>
                </a:cubicBezTo>
                <a:cubicBezTo>
                  <a:pt x="4557964" y="3245965"/>
                  <a:pt x="4565005" y="3238924"/>
                  <a:pt x="4569699" y="3231883"/>
                </a:cubicBezTo>
                <a:cubicBezTo>
                  <a:pt x="4574393" y="3227189"/>
                  <a:pt x="4576741" y="3220148"/>
                  <a:pt x="4581435" y="3215454"/>
                </a:cubicBezTo>
                <a:cubicBezTo>
                  <a:pt x="4586129" y="3208413"/>
                  <a:pt x="4590823" y="3201371"/>
                  <a:pt x="4595517" y="3191983"/>
                </a:cubicBezTo>
                <a:cubicBezTo>
                  <a:pt x="4600211" y="3184942"/>
                  <a:pt x="4602558" y="3180248"/>
                  <a:pt x="4607252" y="3173207"/>
                </a:cubicBezTo>
                <a:cubicBezTo>
                  <a:pt x="4611946" y="3166166"/>
                  <a:pt x="4616640" y="3159125"/>
                  <a:pt x="4621334" y="3149737"/>
                </a:cubicBezTo>
                <a:cubicBezTo>
                  <a:pt x="4626029" y="3142695"/>
                  <a:pt x="4628376" y="3138001"/>
                  <a:pt x="4633070" y="3130960"/>
                </a:cubicBezTo>
                <a:cubicBezTo>
                  <a:pt x="4635417" y="3126266"/>
                  <a:pt x="4637764" y="3123919"/>
                  <a:pt x="4640111" y="3119225"/>
                </a:cubicBezTo>
                <a:cubicBezTo>
                  <a:pt x="4640111" y="3119225"/>
                  <a:pt x="4640111" y="3119225"/>
                  <a:pt x="4640111" y="3119225"/>
                </a:cubicBezTo>
                <a:cubicBezTo>
                  <a:pt x="4635417" y="3133307"/>
                  <a:pt x="4628376" y="3147389"/>
                  <a:pt x="4621334" y="3161472"/>
                </a:cubicBezTo>
                <a:cubicBezTo>
                  <a:pt x="4618988" y="3173207"/>
                  <a:pt x="4611946" y="3189636"/>
                  <a:pt x="4604905" y="3203718"/>
                </a:cubicBezTo>
                <a:close/>
                <a:moveTo>
                  <a:pt x="4396018" y="3689557"/>
                </a:moveTo>
                <a:cubicBezTo>
                  <a:pt x="4393671" y="3691904"/>
                  <a:pt x="4393671" y="3696598"/>
                  <a:pt x="4391324" y="3698945"/>
                </a:cubicBezTo>
                <a:cubicBezTo>
                  <a:pt x="4374895" y="3729457"/>
                  <a:pt x="4356118" y="3762315"/>
                  <a:pt x="4339689" y="3792827"/>
                </a:cubicBezTo>
                <a:cubicBezTo>
                  <a:pt x="4337342" y="3795174"/>
                  <a:pt x="4337342" y="3797521"/>
                  <a:pt x="4334995" y="3799868"/>
                </a:cubicBezTo>
                <a:cubicBezTo>
                  <a:pt x="4323260" y="3818645"/>
                  <a:pt x="4311524" y="3837421"/>
                  <a:pt x="4299789" y="3856197"/>
                </a:cubicBezTo>
                <a:cubicBezTo>
                  <a:pt x="4297442" y="3858544"/>
                  <a:pt x="4292748" y="3863238"/>
                  <a:pt x="4290401" y="3865586"/>
                </a:cubicBezTo>
                <a:cubicBezTo>
                  <a:pt x="4288054" y="3867932"/>
                  <a:pt x="4285707" y="3872627"/>
                  <a:pt x="4281013" y="3874974"/>
                </a:cubicBezTo>
                <a:cubicBezTo>
                  <a:pt x="4269277" y="3886709"/>
                  <a:pt x="4259889" y="3896097"/>
                  <a:pt x="4248154" y="3907832"/>
                </a:cubicBezTo>
                <a:cubicBezTo>
                  <a:pt x="4243460" y="3905485"/>
                  <a:pt x="4238766" y="3903138"/>
                  <a:pt x="4234072" y="3903138"/>
                </a:cubicBezTo>
                <a:cubicBezTo>
                  <a:pt x="4222337" y="3903138"/>
                  <a:pt x="4212948" y="3912527"/>
                  <a:pt x="4212948" y="3924262"/>
                </a:cubicBezTo>
                <a:cubicBezTo>
                  <a:pt x="4212948" y="3928956"/>
                  <a:pt x="4215296" y="3931303"/>
                  <a:pt x="4217643" y="3935997"/>
                </a:cubicBezTo>
                <a:cubicBezTo>
                  <a:pt x="4215296" y="3935997"/>
                  <a:pt x="4215296" y="3938344"/>
                  <a:pt x="4212948" y="3938344"/>
                </a:cubicBezTo>
                <a:cubicBezTo>
                  <a:pt x="4212948" y="3935997"/>
                  <a:pt x="4212948" y="3935997"/>
                  <a:pt x="4212948" y="3933650"/>
                </a:cubicBezTo>
                <a:cubicBezTo>
                  <a:pt x="4212948" y="3919567"/>
                  <a:pt x="4210601" y="3905485"/>
                  <a:pt x="4210601" y="3891403"/>
                </a:cubicBezTo>
                <a:cubicBezTo>
                  <a:pt x="4219990" y="3891403"/>
                  <a:pt x="4229378" y="3882015"/>
                  <a:pt x="4229378" y="3872627"/>
                </a:cubicBezTo>
                <a:cubicBezTo>
                  <a:pt x="4229378" y="3865586"/>
                  <a:pt x="4227031" y="3860891"/>
                  <a:pt x="4222337" y="3856197"/>
                </a:cubicBezTo>
                <a:cubicBezTo>
                  <a:pt x="4241113" y="3832727"/>
                  <a:pt x="4259889" y="3809256"/>
                  <a:pt x="4276319" y="3783439"/>
                </a:cubicBezTo>
                <a:cubicBezTo>
                  <a:pt x="4278666" y="3778745"/>
                  <a:pt x="4283360" y="3774051"/>
                  <a:pt x="4285707" y="3769357"/>
                </a:cubicBezTo>
                <a:cubicBezTo>
                  <a:pt x="4330301" y="3736498"/>
                  <a:pt x="4370201" y="3698945"/>
                  <a:pt x="4410100" y="3661392"/>
                </a:cubicBezTo>
                <a:cubicBezTo>
                  <a:pt x="4405406" y="3670781"/>
                  <a:pt x="4400712" y="3680169"/>
                  <a:pt x="4396018" y="3689557"/>
                </a:cubicBezTo>
                <a:close/>
                <a:moveTo>
                  <a:pt x="4257542" y="3900791"/>
                </a:moveTo>
                <a:cubicBezTo>
                  <a:pt x="4255195" y="3903138"/>
                  <a:pt x="4252848" y="3905485"/>
                  <a:pt x="4250501" y="3905485"/>
                </a:cubicBezTo>
                <a:cubicBezTo>
                  <a:pt x="4250501" y="3905485"/>
                  <a:pt x="4250501" y="3905485"/>
                  <a:pt x="4250501" y="3905485"/>
                </a:cubicBezTo>
                <a:cubicBezTo>
                  <a:pt x="4257542" y="3898444"/>
                  <a:pt x="4266931" y="3889056"/>
                  <a:pt x="4273972" y="3882015"/>
                </a:cubicBezTo>
                <a:cubicBezTo>
                  <a:pt x="4278666" y="3877321"/>
                  <a:pt x="4285707" y="3870280"/>
                  <a:pt x="4290401" y="3865586"/>
                </a:cubicBezTo>
                <a:cubicBezTo>
                  <a:pt x="4292748" y="3863238"/>
                  <a:pt x="4292748" y="3863238"/>
                  <a:pt x="4295095" y="3860891"/>
                </a:cubicBezTo>
                <a:cubicBezTo>
                  <a:pt x="4292748" y="3865586"/>
                  <a:pt x="4288054" y="3872627"/>
                  <a:pt x="4285707" y="3877321"/>
                </a:cubicBezTo>
                <a:cubicBezTo>
                  <a:pt x="4285707" y="3877321"/>
                  <a:pt x="4283360" y="3879668"/>
                  <a:pt x="4283360" y="3879668"/>
                </a:cubicBezTo>
                <a:cubicBezTo>
                  <a:pt x="4273972" y="3889056"/>
                  <a:pt x="4266931" y="3893750"/>
                  <a:pt x="4257542" y="3900791"/>
                </a:cubicBezTo>
                <a:close/>
                <a:moveTo>
                  <a:pt x="4215296" y="3943038"/>
                </a:moveTo>
                <a:cubicBezTo>
                  <a:pt x="4215296" y="3943038"/>
                  <a:pt x="4215296" y="3940691"/>
                  <a:pt x="4215296" y="3940691"/>
                </a:cubicBezTo>
                <a:cubicBezTo>
                  <a:pt x="4217643" y="3938344"/>
                  <a:pt x="4219990" y="3935997"/>
                  <a:pt x="4222337" y="3935997"/>
                </a:cubicBezTo>
                <a:cubicBezTo>
                  <a:pt x="4222337" y="3935997"/>
                  <a:pt x="4222337" y="3935997"/>
                  <a:pt x="4222337" y="3935997"/>
                </a:cubicBezTo>
                <a:cubicBezTo>
                  <a:pt x="4219990" y="3938344"/>
                  <a:pt x="4217643" y="3940691"/>
                  <a:pt x="4215296" y="3943038"/>
                </a:cubicBezTo>
                <a:cubicBezTo>
                  <a:pt x="4215296" y="3943038"/>
                  <a:pt x="4215296" y="3943038"/>
                  <a:pt x="4215296" y="3943038"/>
                </a:cubicBezTo>
                <a:close/>
                <a:moveTo>
                  <a:pt x="4144884" y="3987632"/>
                </a:moveTo>
                <a:cubicBezTo>
                  <a:pt x="4133149" y="3997020"/>
                  <a:pt x="4121414" y="4006408"/>
                  <a:pt x="4107331" y="4013449"/>
                </a:cubicBezTo>
                <a:cubicBezTo>
                  <a:pt x="4095596" y="4020490"/>
                  <a:pt x="4083861" y="4027532"/>
                  <a:pt x="4074473" y="4034573"/>
                </a:cubicBezTo>
                <a:cubicBezTo>
                  <a:pt x="4060390" y="4043961"/>
                  <a:pt x="4048655" y="4051002"/>
                  <a:pt x="4034573" y="4058043"/>
                </a:cubicBezTo>
                <a:cubicBezTo>
                  <a:pt x="4022837" y="4065085"/>
                  <a:pt x="4011102" y="4072125"/>
                  <a:pt x="3999367" y="4079167"/>
                </a:cubicBezTo>
                <a:cubicBezTo>
                  <a:pt x="3985285" y="4086208"/>
                  <a:pt x="3973550" y="4095596"/>
                  <a:pt x="3959467" y="4102637"/>
                </a:cubicBezTo>
                <a:cubicBezTo>
                  <a:pt x="3947732" y="4109678"/>
                  <a:pt x="3935997" y="4116720"/>
                  <a:pt x="3921915" y="4121414"/>
                </a:cubicBezTo>
                <a:cubicBezTo>
                  <a:pt x="3907832" y="4128455"/>
                  <a:pt x="3893750" y="4135496"/>
                  <a:pt x="3879668" y="4142537"/>
                </a:cubicBezTo>
                <a:cubicBezTo>
                  <a:pt x="3867933" y="4149578"/>
                  <a:pt x="3853850" y="4154272"/>
                  <a:pt x="3842115" y="4161313"/>
                </a:cubicBezTo>
                <a:cubicBezTo>
                  <a:pt x="3828033" y="4168354"/>
                  <a:pt x="3813950" y="4175396"/>
                  <a:pt x="3797521" y="4180090"/>
                </a:cubicBezTo>
                <a:cubicBezTo>
                  <a:pt x="3785786" y="4184784"/>
                  <a:pt x="3771704" y="4191825"/>
                  <a:pt x="3757622" y="4196519"/>
                </a:cubicBezTo>
                <a:cubicBezTo>
                  <a:pt x="3743539" y="4203560"/>
                  <a:pt x="3727110" y="4208254"/>
                  <a:pt x="3710681" y="4215296"/>
                </a:cubicBezTo>
                <a:cubicBezTo>
                  <a:pt x="3696598" y="4219990"/>
                  <a:pt x="3684863" y="4224684"/>
                  <a:pt x="3670781" y="4229378"/>
                </a:cubicBezTo>
                <a:cubicBezTo>
                  <a:pt x="3654351" y="4234072"/>
                  <a:pt x="3640269" y="4241113"/>
                  <a:pt x="3623840" y="4245807"/>
                </a:cubicBezTo>
                <a:cubicBezTo>
                  <a:pt x="3609758" y="4250501"/>
                  <a:pt x="3598022" y="4255195"/>
                  <a:pt x="3583940" y="4259889"/>
                </a:cubicBezTo>
                <a:cubicBezTo>
                  <a:pt x="3567511" y="4264584"/>
                  <a:pt x="3551081" y="4269278"/>
                  <a:pt x="3534652" y="4273972"/>
                </a:cubicBezTo>
                <a:cubicBezTo>
                  <a:pt x="3520570" y="4278666"/>
                  <a:pt x="3506487" y="4281013"/>
                  <a:pt x="3494752" y="4285707"/>
                </a:cubicBezTo>
                <a:cubicBezTo>
                  <a:pt x="3478323" y="4290401"/>
                  <a:pt x="3459546" y="4295095"/>
                  <a:pt x="3443117" y="4297442"/>
                </a:cubicBezTo>
                <a:cubicBezTo>
                  <a:pt x="3429035" y="4299789"/>
                  <a:pt x="3414953" y="4304483"/>
                  <a:pt x="3400870" y="4306830"/>
                </a:cubicBezTo>
                <a:cubicBezTo>
                  <a:pt x="3382094" y="4311525"/>
                  <a:pt x="3365664" y="4313871"/>
                  <a:pt x="3346888" y="4318565"/>
                </a:cubicBezTo>
                <a:cubicBezTo>
                  <a:pt x="3342194" y="4318565"/>
                  <a:pt x="3337500" y="4320913"/>
                  <a:pt x="3332806" y="4320913"/>
                </a:cubicBezTo>
                <a:cubicBezTo>
                  <a:pt x="3342194" y="4318565"/>
                  <a:pt x="3351582" y="4316219"/>
                  <a:pt x="3360970" y="4313871"/>
                </a:cubicBezTo>
                <a:cubicBezTo>
                  <a:pt x="3375053" y="4311525"/>
                  <a:pt x="3386788" y="4306830"/>
                  <a:pt x="3400870" y="4304483"/>
                </a:cubicBezTo>
                <a:cubicBezTo>
                  <a:pt x="3412605" y="4302136"/>
                  <a:pt x="3424341" y="4297442"/>
                  <a:pt x="3438423" y="4295095"/>
                </a:cubicBezTo>
                <a:cubicBezTo>
                  <a:pt x="3452505" y="4290401"/>
                  <a:pt x="3464241" y="4288054"/>
                  <a:pt x="3478323" y="4283360"/>
                </a:cubicBezTo>
                <a:cubicBezTo>
                  <a:pt x="3490058" y="4278666"/>
                  <a:pt x="3501793" y="4276319"/>
                  <a:pt x="3513528" y="4271625"/>
                </a:cubicBezTo>
                <a:cubicBezTo>
                  <a:pt x="3525264" y="4266930"/>
                  <a:pt x="3539346" y="4262236"/>
                  <a:pt x="3551081" y="4259889"/>
                </a:cubicBezTo>
                <a:cubicBezTo>
                  <a:pt x="3562817" y="4255195"/>
                  <a:pt x="3574552" y="4250501"/>
                  <a:pt x="3586287" y="4245807"/>
                </a:cubicBezTo>
                <a:cubicBezTo>
                  <a:pt x="3598022" y="4241113"/>
                  <a:pt x="3612104" y="4236419"/>
                  <a:pt x="3623840" y="4231725"/>
                </a:cubicBezTo>
                <a:cubicBezTo>
                  <a:pt x="3635575" y="4227031"/>
                  <a:pt x="3647310" y="4222337"/>
                  <a:pt x="3659045" y="4217643"/>
                </a:cubicBezTo>
                <a:cubicBezTo>
                  <a:pt x="3670781" y="4212948"/>
                  <a:pt x="3682516" y="4208254"/>
                  <a:pt x="3696598" y="4201213"/>
                </a:cubicBezTo>
                <a:cubicBezTo>
                  <a:pt x="3708333" y="4196519"/>
                  <a:pt x="3720069" y="4189478"/>
                  <a:pt x="3731804" y="4184784"/>
                </a:cubicBezTo>
                <a:cubicBezTo>
                  <a:pt x="3743539" y="4180090"/>
                  <a:pt x="3755274" y="4173049"/>
                  <a:pt x="3767010" y="4168354"/>
                </a:cubicBezTo>
                <a:cubicBezTo>
                  <a:pt x="3771704" y="4166007"/>
                  <a:pt x="3776398" y="4163660"/>
                  <a:pt x="3781092" y="4161313"/>
                </a:cubicBezTo>
                <a:cubicBezTo>
                  <a:pt x="3785786" y="4158966"/>
                  <a:pt x="3788133" y="4158966"/>
                  <a:pt x="3792827" y="4156619"/>
                </a:cubicBezTo>
                <a:cubicBezTo>
                  <a:pt x="3804562" y="4151925"/>
                  <a:pt x="3818645" y="4147231"/>
                  <a:pt x="3830380" y="4142537"/>
                </a:cubicBezTo>
                <a:cubicBezTo>
                  <a:pt x="3842115" y="4137843"/>
                  <a:pt x="3851503" y="4133149"/>
                  <a:pt x="3863239" y="4130802"/>
                </a:cubicBezTo>
                <a:cubicBezTo>
                  <a:pt x="3874974" y="4126108"/>
                  <a:pt x="3889056" y="4121414"/>
                  <a:pt x="3900791" y="4114372"/>
                </a:cubicBezTo>
                <a:cubicBezTo>
                  <a:pt x="3910180" y="4109678"/>
                  <a:pt x="3921915" y="4104984"/>
                  <a:pt x="3931303" y="4100290"/>
                </a:cubicBezTo>
                <a:cubicBezTo>
                  <a:pt x="3943038" y="4095596"/>
                  <a:pt x="3954773" y="4088555"/>
                  <a:pt x="3966509" y="4083861"/>
                </a:cubicBezTo>
                <a:cubicBezTo>
                  <a:pt x="3975897" y="4079167"/>
                  <a:pt x="3987632" y="4074473"/>
                  <a:pt x="3997020" y="4069779"/>
                </a:cubicBezTo>
                <a:cubicBezTo>
                  <a:pt x="4008755" y="4062737"/>
                  <a:pt x="4020491" y="4058043"/>
                  <a:pt x="4032226" y="4051002"/>
                </a:cubicBezTo>
                <a:cubicBezTo>
                  <a:pt x="4041614" y="4046308"/>
                  <a:pt x="4051002" y="4041614"/>
                  <a:pt x="4060390" y="4034573"/>
                </a:cubicBezTo>
                <a:cubicBezTo>
                  <a:pt x="4072126" y="4027532"/>
                  <a:pt x="4083861" y="4020490"/>
                  <a:pt x="4095596" y="4013449"/>
                </a:cubicBezTo>
                <a:cubicBezTo>
                  <a:pt x="4104984" y="4008755"/>
                  <a:pt x="4114372" y="4001714"/>
                  <a:pt x="4123761" y="3997020"/>
                </a:cubicBezTo>
                <a:cubicBezTo>
                  <a:pt x="4135496" y="3989979"/>
                  <a:pt x="4144884" y="3982938"/>
                  <a:pt x="4156619" y="3975897"/>
                </a:cubicBezTo>
                <a:cubicBezTo>
                  <a:pt x="4166007" y="3971203"/>
                  <a:pt x="4173049" y="3964162"/>
                  <a:pt x="4182437" y="3959468"/>
                </a:cubicBezTo>
                <a:cubicBezTo>
                  <a:pt x="4180090" y="3961814"/>
                  <a:pt x="4180090" y="3961814"/>
                  <a:pt x="4177743" y="3964162"/>
                </a:cubicBezTo>
                <a:cubicBezTo>
                  <a:pt x="4166007" y="3971203"/>
                  <a:pt x="4156619" y="3978244"/>
                  <a:pt x="4144884" y="3987632"/>
                </a:cubicBezTo>
                <a:close/>
                <a:moveTo>
                  <a:pt x="3123919" y="4356118"/>
                </a:moveTo>
                <a:cubicBezTo>
                  <a:pt x="3116878" y="4356118"/>
                  <a:pt x="3109837" y="4358466"/>
                  <a:pt x="3102795" y="4358466"/>
                </a:cubicBezTo>
                <a:cubicBezTo>
                  <a:pt x="3102795" y="4358466"/>
                  <a:pt x="3102795" y="4358466"/>
                  <a:pt x="3102795" y="4358466"/>
                </a:cubicBezTo>
                <a:cubicBezTo>
                  <a:pt x="3107489" y="4358466"/>
                  <a:pt x="3112184" y="4358466"/>
                  <a:pt x="3114531" y="4356118"/>
                </a:cubicBezTo>
                <a:cubicBezTo>
                  <a:pt x="3130960" y="4353771"/>
                  <a:pt x="3145042" y="4351424"/>
                  <a:pt x="3161472" y="4351424"/>
                </a:cubicBezTo>
                <a:cubicBezTo>
                  <a:pt x="3166166" y="4351424"/>
                  <a:pt x="3173207" y="4349077"/>
                  <a:pt x="3177901" y="4349077"/>
                </a:cubicBezTo>
                <a:cubicBezTo>
                  <a:pt x="3173207" y="4349077"/>
                  <a:pt x="3170860" y="4351424"/>
                  <a:pt x="3166166" y="4351424"/>
                </a:cubicBezTo>
                <a:cubicBezTo>
                  <a:pt x="3152083" y="4353771"/>
                  <a:pt x="3138001" y="4356118"/>
                  <a:pt x="3123919" y="4356118"/>
                </a:cubicBezTo>
                <a:close/>
                <a:moveTo>
                  <a:pt x="3062896" y="4407753"/>
                </a:moveTo>
                <a:cubicBezTo>
                  <a:pt x="3060548" y="4414794"/>
                  <a:pt x="3055854" y="4421836"/>
                  <a:pt x="3053508" y="4426530"/>
                </a:cubicBezTo>
                <a:cubicBezTo>
                  <a:pt x="3051160" y="4433571"/>
                  <a:pt x="3046466" y="4438265"/>
                  <a:pt x="3044119" y="4445306"/>
                </a:cubicBezTo>
                <a:cubicBezTo>
                  <a:pt x="3041772" y="4452347"/>
                  <a:pt x="3037078" y="4459388"/>
                  <a:pt x="3034731" y="4464083"/>
                </a:cubicBezTo>
                <a:cubicBezTo>
                  <a:pt x="3032384" y="4471123"/>
                  <a:pt x="3030037" y="4475818"/>
                  <a:pt x="3025343" y="4482859"/>
                </a:cubicBezTo>
                <a:cubicBezTo>
                  <a:pt x="3022996" y="4489900"/>
                  <a:pt x="3018302" y="4494594"/>
                  <a:pt x="3015955" y="4501635"/>
                </a:cubicBezTo>
                <a:cubicBezTo>
                  <a:pt x="3013608" y="4506329"/>
                  <a:pt x="3011261" y="4513370"/>
                  <a:pt x="3006567" y="4518064"/>
                </a:cubicBezTo>
                <a:cubicBezTo>
                  <a:pt x="3004219" y="4525106"/>
                  <a:pt x="2999525" y="4529800"/>
                  <a:pt x="2997178" y="4536841"/>
                </a:cubicBezTo>
                <a:cubicBezTo>
                  <a:pt x="2997178" y="4536841"/>
                  <a:pt x="2997178" y="4536841"/>
                  <a:pt x="2997178" y="4539188"/>
                </a:cubicBezTo>
                <a:cubicBezTo>
                  <a:pt x="2992484" y="4539188"/>
                  <a:pt x="2987790" y="4541535"/>
                  <a:pt x="2983096" y="4541535"/>
                </a:cubicBezTo>
                <a:cubicBezTo>
                  <a:pt x="2973708" y="4543882"/>
                  <a:pt x="2966667" y="4543882"/>
                  <a:pt x="2957279" y="4546229"/>
                </a:cubicBezTo>
                <a:cubicBezTo>
                  <a:pt x="2957279" y="4546229"/>
                  <a:pt x="2959626" y="4543882"/>
                  <a:pt x="2959626" y="4543882"/>
                </a:cubicBezTo>
                <a:cubicBezTo>
                  <a:pt x="2964320" y="4536841"/>
                  <a:pt x="2969014" y="4532147"/>
                  <a:pt x="2973708" y="4525106"/>
                </a:cubicBezTo>
                <a:cubicBezTo>
                  <a:pt x="2978402" y="4520412"/>
                  <a:pt x="2983096" y="4513370"/>
                  <a:pt x="2985443" y="4508676"/>
                </a:cubicBezTo>
                <a:cubicBezTo>
                  <a:pt x="2990137" y="4501635"/>
                  <a:pt x="2994831" y="4496941"/>
                  <a:pt x="2999525" y="4489900"/>
                </a:cubicBezTo>
                <a:cubicBezTo>
                  <a:pt x="3004219" y="4485206"/>
                  <a:pt x="3006567" y="4478165"/>
                  <a:pt x="3011261" y="4471123"/>
                </a:cubicBezTo>
                <a:cubicBezTo>
                  <a:pt x="3015955" y="4464083"/>
                  <a:pt x="3020649" y="4457041"/>
                  <a:pt x="3025343" y="4450000"/>
                </a:cubicBezTo>
                <a:cubicBezTo>
                  <a:pt x="3030037" y="4442959"/>
                  <a:pt x="3034731" y="4438265"/>
                  <a:pt x="3037078" y="4431224"/>
                </a:cubicBezTo>
                <a:cubicBezTo>
                  <a:pt x="3041772" y="4424183"/>
                  <a:pt x="3046466" y="4417142"/>
                  <a:pt x="3051160" y="4410100"/>
                </a:cubicBezTo>
                <a:cubicBezTo>
                  <a:pt x="3055854" y="4403059"/>
                  <a:pt x="3058202" y="4398365"/>
                  <a:pt x="3062896" y="4391324"/>
                </a:cubicBezTo>
                <a:cubicBezTo>
                  <a:pt x="3065243" y="4386630"/>
                  <a:pt x="3067590" y="4384283"/>
                  <a:pt x="3069937" y="4379589"/>
                </a:cubicBezTo>
                <a:cubicBezTo>
                  <a:pt x="3069937" y="4379589"/>
                  <a:pt x="3069937" y="4379589"/>
                  <a:pt x="3069937" y="4379589"/>
                </a:cubicBezTo>
                <a:cubicBezTo>
                  <a:pt x="3067590" y="4381936"/>
                  <a:pt x="3067590" y="4384283"/>
                  <a:pt x="3067590" y="4386630"/>
                </a:cubicBezTo>
                <a:cubicBezTo>
                  <a:pt x="3067590" y="4393671"/>
                  <a:pt x="3065243" y="4400712"/>
                  <a:pt x="3062896" y="4407753"/>
                </a:cubicBezTo>
                <a:close/>
                <a:moveTo>
                  <a:pt x="2924420" y="4553270"/>
                </a:moveTo>
                <a:cubicBezTo>
                  <a:pt x="2912685" y="4555617"/>
                  <a:pt x="2900949" y="4557964"/>
                  <a:pt x="2889214" y="4557964"/>
                </a:cubicBezTo>
                <a:cubicBezTo>
                  <a:pt x="2879826" y="4560311"/>
                  <a:pt x="2872785" y="4560311"/>
                  <a:pt x="2863397" y="4562658"/>
                </a:cubicBezTo>
                <a:cubicBezTo>
                  <a:pt x="2851661" y="4565005"/>
                  <a:pt x="2839926" y="4565005"/>
                  <a:pt x="2828191" y="4567352"/>
                </a:cubicBezTo>
                <a:cubicBezTo>
                  <a:pt x="2818803" y="4567352"/>
                  <a:pt x="2811762" y="4569700"/>
                  <a:pt x="2804721" y="4572047"/>
                </a:cubicBezTo>
                <a:cubicBezTo>
                  <a:pt x="2792985" y="4574394"/>
                  <a:pt x="2781250" y="4574394"/>
                  <a:pt x="2769515" y="4576741"/>
                </a:cubicBezTo>
                <a:cubicBezTo>
                  <a:pt x="2762474" y="4576741"/>
                  <a:pt x="2753086" y="4579088"/>
                  <a:pt x="2746044" y="4579088"/>
                </a:cubicBezTo>
                <a:cubicBezTo>
                  <a:pt x="2741350" y="4579088"/>
                  <a:pt x="2736656" y="4579088"/>
                  <a:pt x="2731962" y="4581435"/>
                </a:cubicBezTo>
                <a:cubicBezTo>
                  <a:pt x="2743697" y="4520412"/>
                  <a:pt x="2753086" y="4452347"/>
                  <a:pt x="2764821" y="4374895"/>
                </a:cubicBezTo>
                <a:cubicBezTo>
                  <a:pt x="2778903" y="4374895"/>
                  <a:pt x="2792985" y="4374895"/>
                  <a:pt x="2807068" y="4374895"/>
                </a:cubicBezTo>
                <a:lnTo>
                  <a:pt x="2807068" y="4374895"/>
                </a:lnTo>
                <a:cubicBezTo>
                  <a:pt x="2807068" y="4374895"/>
                  <a:pt x="2807068" y="4374895"/>
                  <a:pt x="2807068" y="4374895"/>
                </a:cubicBezTo>
                <a:cubicBezTo>
                  <a:pt x="2807068" y="4374895"/>
                  <a:pt x="2807068" y="4374895"/>
                  <a:pt x="2807068" y="4374895"/>
                </a:cubicBezTo>
                <a:cubicBezTo>
                  <a:pt x="2842273" y="4374895"/>
                  <a:pt x="2875132" y="4374895"/>
                  <a:pt x="2910338" y="4372548"/>
                </a:cubicBezTo>
                <a:cubicBezTo>
                  <a:pt x="2924420" y="4372548"/>
                  <a:pt x="2936155" y="4370201"/>
                  <a:pt x="2950237" y="4370201"/>
                </a:cubicBezTo>
                <a:cubicBezTo>
                  <a:pt x="2971361" y="4370201"/>
                  <a:pt x="2992484" y="4367854"/>
                  <a:pt x="3013608" y="4367854"/>
                </a:cubicBezTo>
                <a:cubicBezTo>
                  <a:pt x="3027690" y="4367854"/>
                  <a:pt x="3044119" y="4365506"/>
                  <a:pt x="3058202" y="4363160"/>
                </a:cubicBezTo>
                <a:cubicBezTo>
                  <a:pt x="3060548" y="4363160"/>
                  <a:pt x="3060548" y="4363160"/>
                  <a:pt x="3062896" y="4363160"/>
                </a:cubicBezTo>
                <a:cubicBezTo>
                  <a:pt x="3062896" y="4363160"/>
                  <a:pt x="3062896" y="4363160"/>
                  <a:pt x="3062896" y="4363160"/>
                </a:cubicBezTo>
                <a:cubicBezTo>
                  <a:pt x="3062896" y="4370201"/>
                  <a:pt x="3067590" y="4374895"/>
                  <a:pt x="3072284" y="4379589"/>
                </a:cubicBezTo>
                <a:cubicBezTo>
                  <a:pt x="3032384" y="4442959"/>
                  <a:pt x="2994831" y="4499288"/>
                  <a:pt x="2957279" y="4548576"/>
                </a:cubicBezTo>
                <a:cubicBezTo>
                  <a:pt x="2954932" y="4548576"/>
                  <a:pt x="2952585" y="4548576"/>
                  <a:pt x="2952585" y="4548576"/>
                </a:cubicBezTo>
                <a:cubicBezTo>
                  <a:pt x="2943196" y="4550923"/>
                  <a:pt x="2933808" y="4553270"/>
                  <a:pt x="2924420" y="4553270"/>
                </a:cubicBezTo>
                <a:close/>
                <a:moveTo>
                  <a:pt x="2649816" y="4614293"/>
                </a:moveTo>
                <a:cubicBezTo>
                  <a:pt x="2631039" y="4611946"/>
                  <a:pt x="2614610" y="4611946"/>
                  <a:pt x="2595833" y="4609599"/>
                </a:cubicBezTo>
                <a:cubicBezTo>
                  <a:pt x="2584098" y="4607252"/>
                  <a:pt x="2572363" y="4607252"/>
                  <a:pt x="2560628" y="4604905"/>
                </a:cubicBezTo>
                <a:cubicBezTo>
                  <a:pt x="2548892" y="4602558"/>
                  <a:pt x="2537157" y="4602558"/>
                  <a:pt x="2525422" y="4600211"/>
                </a:cubicBezTo>
                <a:cubicBezTo>
                  <a:pt x="2525422" y="4600211"/>
                  <a:pt x="2525422" y="4600211"/>
                  <a:pt x="2525422" y="4597864"/>
                </a:cubicBezTo>
                <a:cubicBezTo>
                  <a:pt x="2530116" y="4597864"/>
                  <a:pt x="2537157" y="4597864"/>
                  <a:pt x="2541851" y="4597864"/>
                </a:cubicBezTo>
                <a:cubicBezTo>
                  <a:pt x="2551239" y="4597864"/>
                  <a:pt x="2560628" y="4597864"/>
                  <a:pt x="2570016" y="4597864"/>
                </a:cubicBezTo>
                <a:cubicBezTo>
                  <a:pt x="2581751" y="4597864"/>
                  <a:pt x="2591139" y="4595517"/>
                  <a:pt x="2602875" y="4595517"/>
                </a:cubicBezTo>
                <a:cubicBezTo>
                  <a:pt x="2612263" y="4595517"/>
                  <a:pt x="2621651" y="4595517"/>
                  <a:pt x="2631039" y="4593170"/>
                </a:cubicBezTo>
                <a:cubicBezTo>
                  <a:pt x="2642774" y="4593170"/>
                  <a:pt x="2652163" y="4590823"/>
                  <a:pt x="2663898" y="4590823"/>
                </a:cubicBezTo>
                <a:cubicBezTo>
                  <a:pt x="2673286" y="4590823"/>
                  <a:pt x="2682674" y="4588476"/>
                  <a:pt x="2692062" y="4588476"/>
                </a:cubicBezTo>
                <a:cubicBezTo>
                  <a:pt x="2703797" y="4588476"/>
                  <a:pt x="2713186" y="4586129"/>
                  <a:pt x="2724921" y="4586129"/>
                </a:cubicBezTo>
                <a:cubicBezTo>
                  <a:pt x="2727268" y="4586129"/>
                  <a:pt x="2731962" y="4586129"/>
                  <a:pt x="2734309" y="4586129"/>
                </a:cubicBezTo>
                <a:cubicBezTo>
                  <a:pt x="2734309" y="4586129"/>
                  <a:pt x="2734309" y="4588476"/>
                  <a:pt x="2734309" y="4590823"/>
                </a:cubicBezTo>
                <a:cubicBezTo>
                  <a:pt x="2734309" y="4590823"/>
                  <a:pt x="2731962" y="4590823"/>
                  <a:pt x="2731962" y="4590823"/>
                </a:cubicBezTo>
                <a:cubicBezTo>
                  <a:pt x="2720227" y="4590823"/>
                  <a:pt x="2710839" y="4600211"/>
                  <a:pt x="2710839" y="4611946"/>
                </a:cubicBezTo>
                <a:cubicBezTo>
                  <a:pt x="2710839" y="4616641"/>
                  <a:pt x="2713186" y="4621335"/>
                  <a:pt x="2715533" y="4623681"/>
                </a:cubicBezTo>
                <a:cubicBezTo>
                  <a:pt x="2706145" y="4623681"/>
                  <a:pt x="2696756" y="4623681"/>
                  <a:pt x="2687368" y="4621335"/>
                </a:cubicBezTo>
                <a:cubicBezTo>
                  <a:pt x="2670939" y="4616641"/>
                  <a:pt x="2659204" y="4614293"/>
                  <a:pt x="2649816" y="4614293"/>
                </a:cubicBezTo>
                <a:close/>
                <a:moveTo>
                  <a:pt x="2422152" y="4600211"/>
                </a:moveTo>
                <a:cubicBezTo>
                  <a:pt x="2393987" y="4600211"/>
                  <a:pt x="2368170" y="4602558"/>
                  <a:pt x="2340005" y="4602558"/>
                </a:cubicBezTo>
                <a:cubicBezTo>
                  <a:pt x="2304800" y="4602558"/>
                  <a:pt x="2269594" y="4602558"/>
                  <a:pt x="2236735" y="4600211"/>
                </a:cubicBezTo>
                <a:cubicBezTo>
                  <a:pt x="2227347" y="4600211"/>
                  <a:pt x="2215612" y="4597864"/>
                  <a:pt x="2206224" y="4597864"/>
                </a:cubicBezTo>
                <a:cubicBezTo>
                  <a:pt x="2182753" y="4595517"/>
                  <a:pt x="2156936" y="4595517"/>
                  <a:pt x="2133465" y="4593170"/>
                </a:cubicBezTo>
                <a:cubicBezTo>
                  <a:pt x="2121730" y="4593170"/>
                  <a:pt x="2107648" y="4590823"/>
                  <a:pt x="2095913" y="4588476"/>
                </a:cubicBezTo>
                <a:cubicBezTo>
                  <a:pt x="2074789" y="4586129"/>
                  <a:pt x="2053666" y="4583782"/>
                  <a:pt x="2032542" y="4581435"/>
                </a:cubicBezTo>
                <a:cubicBezTo>
                  <a:pt x="2018460" y="4579088"/>
                  <a:pt x="2006725" y="4576741"/>
                  <a:pt x="1992642" y="4576741"/>
                </a:cubicBezTo>
                <a:cubicBezTo>
                  <a:pt x="1971519" y="4574394"/>
                  <a:pt x="1952743" y="4572047"/>
                  <a:pt x="1931619" y="4567352"/>
                </a:cubicBezTo>
                <a:cubicBezTo>
                  <a:pt x="1917537" y="4565005"/>
                  <a:pt x="1903455" y="4562658"/>
                  <a:pt x="1889372" y="4560311"/>
                </a:cubicBezTo>
                <a:cubicBezTo>
                  <a:pt x="1870596" y="4557964"/>
                  <a:pt x="1849473" y="4553270"/>
                  <a:pt x="1830696" y="4550923"/>
                </a:cubicBezTo>
                <a:cubicBezTo>
                  <a:pt x="1816614" y="4548576"/>
                  <a:pt x="1802532" y="4543882"/>
                  <a:pt x="1788449" y="4541535"/>
                </a:cubicBezTo>
                <a:cubicBezTo>
                  <a:pt x="1769673" y="4536841"/>
                  <a:pt x="1750897" y="4534494"/>
                  <a:pt x="1732120" y="4529800"/>
                </a:cubicBezTo>
                <a:cubicBezTo>
                  <a:pt x="1718038" y="4527453"/>
                  <a:pt x="1703956" y="4522759"/>
                  <a:pt x="1687526" y="4518064"/>
                </a:cubicBezTo>
                <a:cubicBezTo>
                  <a:pt x="1668750" y="4513370"/>
                  <a:pt x="1652321" y="4508676"/>
                  <a:pt x="1633544" y="4503982"/>
                </a:cubicBezTo>
                <a:cubicBezTo>
                  <a:pt x="1619462" y="4499288"/>
                  <a:pt x="1603033" y="4494594"/>
                  <a:pt x="1588950" y="4489900"/>
                </a:cubicBezTo>
                <a:cubicBezTo>
                  <a:pt x="1577215" y="4487553"/>
                  <a:pt x="1567827" y="4482859"/>
                  <a:pt x="1556092" y="4480512"/>
                </a:cubicBezTo>
                <a:cubicBezTo>
                  <a:pt x="1556092" y="4480512"/>
                  <a:pt x="1556092" y="4478165"/>
                  <a:pt x="1556092" y="4478165"/>
                </a:cubicBezTo>
                <a:cubicBezTo>
                  <a:pt x="1560786" y="4478165"/>
                  <a:pt x="1565480" y="4480512"/>
                  <a:pt x="1570174" y="4480512"/>
                </a:cubicBezTo>
                <a:cubicBezTo>
                  <a:pt x="1579562" y="4480512"/>
                  <a:pt x="1586603" y="4482859"/>
                  <a:pt x="1595992" y="4482859"/>
                </a:cubicBezTo>
                <a:cubicBezTo>
                  <a:pt x="1607727" y="4485206"/>
                  <a:pt x="1619462" y="4485206"/>
                  <a:pt x="1631197" y="4485206"/>
                </a:cubicBezTo>
                <a:cubicBezTo>
                  <a:pt x="1638239" y="4485206"/>
                  <a:pt x="1647627" y="4487553"/>
                  <a:pt x="1654668" y="4487553"/>
                </a:cubicBezTo>
                <a:cubicBezTo>
                  <a:pt x="1668750" y="4487553"/>
                  <a:pt x="1682832" y="4489900"/>
                  <a:pt x="1694567" y="4489900"/>
                </a:cubicBezTo>
                <a:cubicBezTo>
                  <a:pt x="1701609" y="4489900"/>
                  <a:pt x="1708650" y="4489900"/>
                  <a:pt x="1715691" y="4489900"/>
                </a:cubicBezTo>
                <a:cubicBezTo>
                  <a:pt x="1736814" y="4489900"/>
                  <a:pt x="1755591" y="4489900"/>
                  <a:pt x="1776714" y="4489900"/>
                </a:cubicBezTo>
                <a:cubicBezTo>
                  <a:pt x="1922231" y="4489900"/>
                  <a:pt x="2074789" y="4473471"/>
                  <a:pt x="2232041" y="4438265"/>
                </a:cubicBezTo>
                <a:cubicBezTo>
                  <a:pt x="2241429" y="4442959"/>
                  <a:pt x="2248471" y="4450000"/>
                  <a:pt x="2257859" y="4457041"/>
                </a:cubicBezTo>
                <a:cubicBezTo>
                  <a:pt x="2264900" y="4461735"/>
                  <a:pt x="2271941" y="4466429"/>
                  <a:pt x="2278982" y="4471123"/>
                </a:cubicBezTo>
                <a:cubicBezTo>
                  <a:pt x="2293064" y="4480512"/>
                  <a:pt x="2307147" y="4489900"/>
                  <a:pt x="2321229" y="4496941"/>
                </a:cubicBezTo>
                <a:cubicBezTo>
                  <a:pt x="2328270" y="4501635"/>
                  <a:pt x="2335311" y="4506329"/>
                  <a:pt x="2342352" y="4508676"/>
                </a:cubicBezTo>
                <a:cubicBezTo>
                  <a:pt x="2356435" y="4515718"/>
                  <a:pt x="2368170" y="4525106"/>
                  <a:pt x="2382252" y="4532147"/>
                </a:cubicBezTo>
                <a:cubicBezTo>
                  <a:pt x="2389293" y="4536841"/>
                  <a:pt x="2396334" y="4539188"/>
                  <a:pt x="2405723" y="4543882"/>
                </a:cubicBezTo>
                <a:cubicBezTo>
                  <a:pt x="2417458" y="4550923"/>
                  <a:pt x="2431540" y="4557964"/>
                  <a:pt x="2443275" y="4565005"/>
                </a:cubicBezTo>
                <a:cubicBezTo>
                  <a:pt x="2450317" y="4569700"/>
                  <a:pt x="2459705" y="4574394"/>
                  <a:pt x="2466746" y="4576741"/>
                </a:cubicBezTo>
                <a:cubicBezTo>
                  <a:pt x="2473787" y="4579088"/>
                  <a:pt x="2478481" y="4583782"/>
                  <a:pt x="2485522" y="4586129"/>
                </a:cubicBezTo>
                <a:cubicBezTo>
                  <a:pt x="2485522" y="4588476"/>
                  <a:pt x="2483175" y="4590823"/>
                  <a:pt x="2483175" y="4595517"/>
                </a:cubicBezTo>
                <a:cubicBezTo>
                  <a:pt x="2483175" y="4595517"/>
                  <a:pt x="2483175" y="4595517"/>
                  <a:pt x="2483175" y="4595517"/>
                </a:cubicBezTo>
                <a:cubicBezTo>
                  <a:pt x="2471440" y="4595517"/>
                  <a:pt x="2459705" y="4595517"/>
                  <a:pt x="2447970" y="4597864"/>
                </a:cubicBezTo>
                <a:cubicBezTo>
                  <a:pt x="2438581" y="4600211"/>
                  <a:pt x="2431540" y="4600211"/>
                  <a:pt x="2422152" y="4600211"/>
                </a:cubicBezTo>
                <a:close/>
                <a:moveTo>
                  <a:pt x="1464557" y="4457041"/>
                </a:moveTo>
                <a:cubicBezTo>
                  <a:pt x="1452822" y="4454694"/>
                  <a:pt x="1441087" y="4452347"/>
                  <a:pt x="1429351" y="4447653"/>
                </a:cubicBezTo>
                <a:cubicBezTo>
                  <a:pt x="1419963" y="4445306"/>
                  <a:pt x="1408228" y="4442959"/>
                  <a:pt x="1398840" y="4440612"/>
                </a:cubicBezTo>
                <a:cubicBezTo>
                  <a:pt x="1387104" y="4438265"/>
                  <a:pt x="1375369" y="4433571"/>
                  <a:pt x="1363634" y="4431224"/>
                </a:cubicBezTo>
                <a:cubicBezTo>
                  <a:pt x="1354246" y="4428877"/>
                  <a:pt x="1342511" y="4426530"/>
                  <a:pt x="1333122" y="4421836"/>
                </a:cubicBezTo>
                <a:cubicBezTo>
                  <a:pt x="1321387" y="4417142"/>
                  <a:pt x="1309652" y="4414794"/>
                  <a:pt x="1297917" y="4410100"/>
                </a:cubicBezTo>
                <a:cubicBezTo>
                  <a:pt x="1288529" y="4407753"/>
                  <a:pt x="1279140" y="4403059"/>
                  <a:pt x="1267405" y="4400712"/>
                </a:cubicBezTo>
                <a:cubicBezTo>
                  <a:pt x="1255670" y="4396018"/>
                  <a:pt x="1241588" y="4391324"/>
                  <a:pt x="1229852" y="4386630"/>
                </a:cubicBezTo>
                <a:cubicBezTo>
                  <a:pt x="1220464" y="4384283"/>
                  <a:pt x="1211076" y="4379589"/>
                  <a:pt x="1204035" y="4377242"/>
                </a:cubicBezTo>
                <a:cubicBezTo>
                  <a:pt x="1187605" y="4370201"/>
                  <a:pt x="1173523" y="4365506"/>
                  <a:pt x="1159441" y="4358466"/>
                </a:cubicBezTo>
                <a:cubicBezTo>
                  <a:pt x="1154747" y="4356118"/>
                  <a:pt x="1147706" y="4353771"/>
                  <a:pt x="1143012" y="4351424"/>
                </a:cubicBezTo>
                <a:cubicBezTo>
                  <a:pt x="1121888" y="4342036"/>
                  <a:pt x="1100765" y="4332648"/>
                  <a:pt x="1081988" y="4323260"/>
                </a:cubicBezTo>
                <a:cubicBezTo>
                  <a:pt x="1081988" y="4323260"/>
                  <a:pt x="1079641" y="4320913"/>
                  <a:pt x="1079641" y="4320913"/>
                </a:cubicBezTo>
                <a:cubicBezTo>
                  <a:pt x="1077294" y="4318565"/>
                  <a:pt x="1072600" y="4318565"/>
                  <a:pt x="1070253" y="4316219"/>
                </a:cubicBezTo>
                <a:cubicBezTo>
                  <a:pt x="1070253" y="4313871"/>
                  <a:pt x="1070253" y="4313871"/>
                  <a:pt x="1070253" y="4311525"/>
                </a:cubicBezTo>
                <a:cubicBezTo>
                  <a:pt x="1070253" y="4309177"/>
                  <a:pt x="1072600" y="4304483"/>
                  <a:pt x="1072600" y="4302136"/>
                </a:cubicBezTo>
                <a:cubicBezTo>
                  <a:pt x="1072600" y="4297442"/>
                  <a:pt x="1074947" y="4295095"/>
                  <a:pt x="1074947" y="4290401"/>
                </a:cubicBezTo>
                <a:cubicBezTo>
                  <a:pt x="1074947" y="4285707"/>
                  <a:pt x="1077294" y="4283360"/>
                  <a:pt x="1077294" y="4278666"/>
                </a:cubicBezTo>
                <a:cubicBezTo>
                  <a:pt x="1077294" y="4273972"/>
                  <a:pt x="1079641" y="4271625"/>
                  <a:pt x="1079641" y="4266930"/>
                </a:cubicBezTo>
                <a:cubicBezTo>
                  <a:pt x="1079641" y="4259889"/>
                  <a:pt x="1081988" y="4255195"/>
                  <a:pt x="1081988" y="4248154"/>
                </a:cubicBezTo>
                <a:cubicBezTo>
                  <a:pt x="1081988" y="4245807"/>
                  <a:pt x="1081988" y="4245807"/>
                  <a:pt x="1081988" y="4243460"/>
                </a:cubicBezTo>
                <a:cubicBezTo>
                  <a:pt x="1081988" y="4241113"/>
                  <a:pt x="1081988" y="4238766"/>
                  <a:pt x="1081988" y="4238766"/>
                </a:cubicBezTo>
                <a:cubicBezTo>
                  <a:pt x="1081988" y="4238766"/>
                  <a:pt x="1084336" y="4238766"/>
                  <a:pt x="1084336" y="4238766"/>
                </a:cubicBezTo>
                <a:cubicBezTo>
                  <a:pt x="1096071" y="4238766"/>
                  <a:pt x="1105459" y="4229378"/>
                  <a:pt x="1105459" y="4217643"/>
                </a:cubicBezTo>
                <a:cubicBezTo>
                  <a:pt x="1105459" y="4208254"/>
                  <a:pt x="1098418" y="4198866"/>
                  <a:pt x="1089030" y="4198866"/>
                </a:cubicBezTo>
                <a:cubicBezTo>
                  <a:pt x="1091377" y="4184784"/>
                  <a:pt x="1093724" y="4170702"/>
                  <a:pt x="1096071" y="4154272"/>
                </a:cubicBezTo>
                <a:cubicBezTo>
                  <a:pt x="1096071" y="4154272"/>
                  <a:pt x="1096071" y="4151925"/>
                  <a:pt x="1096071" y="4151925"/>
                </a:cubicBezTo>
                <a:cubicBezTo>
                  <a:pt x="1098418" y="4142537"/>
                  <a:pt x="1098418" y="4130802"/>
                  <a:pt x="1100765" y="4119066"/>
                </a:cubicBezTo>
                <a:cubicBezTo>
                  <a:pt x="1100765" y="4116720"/>
                  <a:pt x="1100765" y="4112026"/>
                  <a:pt x="1100765" y="4109678"/>
                </a:cubicBezTo>
                <a:cubicBezTo>
                  <a:pt x="1100765" y="4100290"/>
                  <a:pt x="1103112" y="4090902"/>
                  <a:pt x="1103112" y="4081514"/>
                </a:cubicBezTo>
                <a:cubicBezTo>
                  <a:pt x="1103112" y="4079167"/>
                  <a:pt x="1103112" y="4074473"/>
                  <a:pt x="1103112" y="4069779"/>
                </a:cubicBezTo>
                <a:cubicBezTo>
                  <a:pt x="1103112" y="4060390"/>
                  <a:pt x="1105459" y="4051002"/>
                  <a:pt x="1105459" y="4041614"/>
                </a:cubicBezTo>
                <a:cubicBezTo>
                  <a:pt x="1105459" y="4041614"/>
                  <a:pt x="1105459" y="4041614"/>
                  <a:pt x="1105459" y="4039267"/>
                </a:cubicBezTo>
                <a:cubicBezTo>
                  <a:pt x="1110153" y="4043961"/>
                  <a:pt x="1114847" y="4051002"/>
                  <a:pt x="1119541" y="4058043"/>
                </a:cubicBezTo>
                <a:cubicBezTo>
                  <a:pt x="1128929" y="4067431"/>
                  <a:pt x="1135971" y="4079167"/>
                  <a:pt x="1145359" y="4088555"/>
                </a:cubicBezTo>
                <a:cubicBezTo>
                  <a:pt x="1187605" y="4137843"/>
                  <a:pt x="1229852" y="4184784"/>
                  <a:pt x="1272099" y="4227031"/>
                </a:cubicBezTo>
                <a:cubicBezTo>
                  <a:pt x="1279140" y="4234072"/>
                  <a:pt x="1288529" y="4243460"/>
                  <a:pt x="1295570" y="4250501"/>
                </a:cubicBezTo>
                <a:cubicBezTo>
                  <a:pt x="1304958" y="4259889"/>
                  <a:pt x="1314346" y="4269278"/>
                  <a:pt x="1323734" y="4278666"/>
                </a:cubicBezTo>
                <a:cubicBezTo>
                  <a:pt x="1333122" y="4288054"/>
                  <a:pt x="1342511" y="4297442"/>
                  <a:pt x="1354246" y="4309177"/>
                </a:cubicBezTo>
                <a:cubicBezTo>
                  <a:pt x="1363634" y="4318565"/>
                  <a:pt x="1373022" y="4325607"/>
                  <a:pt x="1380063" y="4334995"/>
                </a:cubicBezTo>
                <a:cubicBezTo>
                  <a:pt x="1391799" y="4344383"/>
                  <a:pt x="1401187" y="4356118"/>
                  <a:pt x="1412922" y="4365506"/>
                </a:cubicBezTo>
                <a:cubicBezTo>
                  <a:pt x="1419963" y="4372548"/>
                  <a:pt x="1429351" y="4379589"/>
                  <a:pt x="1436392" y="4386630"/>
                </a:cubicBezTo>
                <a:cubicBezTo>
                  <a:pt x="1448128" y="4396018"/>
                  <a:pt x="1459863" y="4407753"/>
                  <a:pt x="1471598" y="4417142"/>
                </a:cubicBezTo>
                <a:cubicBezTo>
                  <a:pt x="1478639" y="4424183"/>
                  <a:pt x="1485680" y="4428877"/>
                  <a:pt x="1495069" y="4435918"/>
                </a:cubicBezTo>
                <a:cubicBezTo>
                  <a:pt x="1502110" y="4442959"/>
                  <a:pt x="1509151" y="4447653"/>
                  <a:pt x="1518539" y="4454694"/>
                </a:cubicBezTo>
                <a:cubicBezTo>
                  <a:pt x="1516192" y="4457041"/>
                  <a:pt x="1516192" y="4459388"/>
                  <a:pt x="1516192" y="4461735"/>
                </a:cubicBezTo>
                <a:cubicBezTo>
                  <a:pt x="1509151" y="4459388"/>
                  <a:pt x="1504457" y="4459388"/>
                  <a:pt x="1497416" y="4457041"/>
                </a:cubicBezTo>
                <a:cubicBezTo>
                  <a:pt x="1485680" y="4461735"/>
                  <a:pt x="1473945" y="4461735"/>
                  <a:pt x="1464557" y="4457041"/>
                </a:cubicBezTo>
                <a:close/>
                <a:moveTo>
                  <a:pt x="610232" y="3628534"/>
                </a:moveTo>
                <a:cubicBezTo>
                  <a:pt x="607885" y="3628534"/>
                  <a:pt x="607885" y="3626187"/>
                  <a:pt x="605538" y="3623840"/>
                </a:cubicBezTo>
                <a:cubicBezTo>
                  <a:pt x="607885" y="3623840"/>
                  <a:pt x="607885" y="3623840"/>
                  <a:pt x="610232" y="3623840"/>
                </a:cubicBezTo>
                <a:cubicBezTo>
                  <a:pt x="617273" y="3623840"/>
                  <a:pt x="621967" y="3621493"/>
                  <a:pt x="626661" y="3616799"/>
                </a:cubicBezTo>
                <a:cubicBezTo>
                  <a:pt x="638397" y="3623840"/>
                  <a:pt x="647785" y="3630881"/>
                  <a:pt x="659520" y="3640269"/>
                </a:cubicBezTo>
                <a:cubicBezTo>
                  <a:pt x="659520" y="3642616"/>
                  <a:pt x="659520" y="3644963"/>
                  <a:pt x="659520" y="3647310"/>
                </a:cubicBezTo>
                <a:cubicBezTo>
                  <a:pt x="659520" y="3652004"/>
                  <a:pt x="659520" y="3654351"/>
                  <a:pt x="661867" y="3659045"/>
                </a:cubicBezTo>
                <a:cubicBezTo>
                  <a:pt x="661867" y="3663740"/>
                  <a:pt x="661867" y="3666087"/>
                  <a:pt x="664214" y="3670781"/>
                </a:cubicBezTo>
                <a:cubicBezTo>
                  <a:pt x="664214" y="3670781"/>
                  <a:pt x="661867" y="3668434"/>
                  <a:pt x="661867" y="3668434"/>
                </a:cubicBezTo>
                <a:cubicBezTo>
                  <a:pt x="643091" y="3654351"/>
                  <a:pt x="626661" y="3642616"/>
                  <a:pt x="610232" y="3628534"/>
                </a:cubicBezTo>
                <a:close/>
                <a:moveTo>
                  <a:pt x="549209" y="3576899"/>
                </a:moveTo>
                <a:cubicBezTo>
                  <a:pt x="532780" y="3562816"/>
                  <a:pt x="518697" y="3548734"/>
                  <a:pt x="502268" y="3532305"/>
                </a:cubicBezTo>
                <a:cubicBezTo>
                  <a:pt x="499921" y="3529958"/>
                  <a:pt x="497574" y="3527611"/>
                  <a:pt x="495227" y="3525264"/>
                </a:cubicBezTo>
                <a:cubicBezTo>
                  <a:pt x="490533" y="3515876"/>
                  <a:pt x="485839" y="3506487"/>
                  <a:pt x="478797" y="3499446"/>
                </a:cubicBezTo>
                <a:cubicBezTo>
                  <a:pt x="478797" y="3499446"/>
                  <a:pt x="478797" y="3497099"/>
                  <a:pt x="476450" y="3497099"/>
                </a:cubicBezTo>
                <a:cubicBezTo>
                  <a:pt x="514003" y="3532305"/>
                  <a:pt x="551556" y="3565164"/>
                  <a:pt x="593803" y="3595675"/>
                </a:cubicBezTo>
                <a:cubicBezTo>
                  <a:pt x="591456" y="3598022"/>
                  <a:pt x="589109" y="3602716"/>
                  <a:pt x="589109" y="3607411"/>
                </a:cubicBezTo>
                <a:cubicBezTo>
                  <a:pt x="589109" y="3609757"/>
                  <a:pt x="589109" y="3612105"/>
                  <a:pt x="591456" y="3614451"/>
                </a:cubicBezTo>
                <a:cubicBezTo>
                  <a:pt x="577373" y="3600369"/>
                  <a:pt x="563291" y="3588634"/>
                  <a:pt x="549209" y="3576899"/>
                </a:cubicBezTo>
                <a:cubicBezTo>
                  <a:pt x="549209" y="3576899"/>
                  <a:pt x="549209" y="3576899"/>
                  <a:pt x="549209" y="3576899"/>
                </a:cubicBezTo>
                <a:close/>
                <a:moveTo>
                  <a:pt x="115005" y="2983096"/>
                </a:moveTo>
                <a:cubicBezTo>
                  <a:pt x="115005" y="2987790"/>
                  <a:pt x="117352" y="2992484"/>
                  <a:pt x="117352" y="2997178"/>
                </a:cubicBezTo>
                <a:cubicBezTo>
                  <a:pt x="117352" y="2994831"/>
                  <a:pt x="115005" y="2992484"/>
                  <a:pt x="112658" y="2992484"/>
                </a:cubicBezTo>
                <a:cubicBezTo>
                  <a:pt x="110311" y="2980749"/>
                  <a:pt x="105617" y="2971361"/>
                  <a:pt x="103270" y="2959626"/>
                </a:cubicBezTo>
                <a:cubicBezTo>
                  <a:pt x="103270" y="2954932"/>
                  <a:pt x="103270" y="2950237"/>
                  <a:pt x="103270" y="2945543"/>
                </a:cubicBezTo>
                <a:cubicBezTo>
                  <a:pt x="103270" y="2940849"/>
                  <a:pt x="103270" y="2938502"/>
                  <a:pt x="103270" y="2933808"/>
                </a:cubicBezTo>
                <a:cubicBezTo>
                  <a:pt x="103270" y="2933808"/>
                  <a:pt x="103270" y="2931461"/>
                  <a:pt x="103270" y="2931461"/>
                </a:cubicBezTo>
                <a:cubicBezTo>
                  <a:pt x="103270" y="2936155"/>
                  <a:pt x="105617" y="2943196"/>
                  <a:pt x="105617" y="2947890"/>
                </a:cubicBezTo>
                <a:cubicBezTo>
                  <a:pt x="110311" y="2957279"/>
                  <a:pt x="112658" y="2971361"/>
                  <a:pt x="115005" y="2983096"/>
                </a:cubicBezTo>
                <a:close/>
                <a:moveTo>
                  <a:pt x="124393" y="3025343"/>
                </a:moveTo>
                <a:cubicBezTo>
                  <a:pt x="124393" y="3022996"/>
                  <a:pt x="122046" y="3020649"/>
                  <a:pt x="122046" y="3018302"/>
                </a:cubicBezTo>
                <a:cubicBezTo>
                  <a:pt x="122046" y="3015955"/>
                  <a:pt x="119699" y="3013608"/>
                  <a:pt x="119699" y="3011261"/>
                </a:cubicBezTo>
                <a:cubicBezTo>
                  <a:pt x="119699" y="3011261"/>
                  <a:pt x="119699" y="3008914"/>
                  <a:pt x="119699" y="3008914"/>
                </a:cubicBezTo>
                <a:cubicBezTo>
                  <a:pt x="122046" y="3013608"/>
                  <a:pt x="122046" y="3020649"/>
                  <a:pt x="124393" y="3025343"/>
                </a:cubicBezTo>
                <a:close/>
                <a:moveTo>
                  <a:pt x="117352" y="3015955"/>
                </a:moveTo>
                <a:cubicBezTo>
                  <a:pt x="117352" y="3015955"/>
                  <a:pt x="117352" y="3015955"/>
                  <a:pt x="117352" y="3015955"/>
                </a:cubicBezTo>
                <a:cubicBezTo>
                  <a:pt x="119699" y="3015955"/>
                  <a:pt x="119699" y="3015955"/>
                  <a:pt x="117352" y="3015955"/>
                </a:cubicBezTo>
                <a:cubicBezTo>
                  <a:pt x="119699" y="3015955"/>
                  <a:pt x="117352" y="3015955"/>
                  <a:pt x="117352" y="3015955"/>
                </a:cubicBezTo>
                <a:close/>
                <a:moveTo>
                  <a:pt x="110311" y="2985443"/>
                </a:moveTo>
                <a:cubicBezTo>
                  <a:pt x="110311" y="2985443"/>
                  <a:pt x="110311" y="2987790"/>
                  <a:pt x="110311" y="2987790"/>
                </a:cubicBezTo>
                <a:cubicBezTo>
                  <a:pt x="110311" y="2987790"/>
                  <a:pt x="107964" y="2987790"/>
                  <a:pt x="110311" y="2985443"/>
                </a:cubicBezTo>
                <a:cubicBezTo>
                  <a:pt x="107964" y="2980749"/>
                  <a:pt x="105617" y="2976055"/>
                  <a:pt x="103270" y="2971361"/>
                </a:cubicBezTo>
                <a:cubicBezTo>
                  <a:pt x="103270" y="2969014"/>
                  <a:pt x="103270" y="2966667"/>
                  <a:pt x="103270" y="2964320"/>
                </a:cubicBezTo>
                <a:cubicBezTo>
                  <a:pt x="105617" y="2971361"/>
                  <a:pt x="107964" y="2978402"/>
                  <a:pt x="110311" y="2985443"/>
                </a:cubicBezTo>
                <a:close/>
                <a:moveTo>
                  <a:pt x="70411" y="2713186"/>
                </a:moveTo>
                <a:cubicBezTo>
                  <a:pt x="72758" y="2720227"/>
                  <a:pt x="75105" y="2727268"/>
                  <a:pt x="77453" y="2731962"/>
                </a:cubicBezTo>
                <a:cubicBezTo>
                  <a:pt x="75105" y="2731962"/>
                  <a:pt x="75105" y="2734309"/>
                  <a:pt x="72758" y="2734309"/>
                </a:cubicBezTo>
                <a:cubicBezTo>
                  <a:pt x="72758" y="2734309"/>
                  <a:pt x="72758" y="2731962"/>
                  <a:pt x="70411" y="2731962"/>
                </a:cubicBezTo>
                <a:cubicBezTo>
                  <a:pt x="68064" y="2727268"/>
                  <a:pt x="65717" y="2724921"/>
                  <a:pt x="63370" y="2720227"/>
                </a:cubicBezTo>
                <a:cubicBezTo>
                  <a:pt x="61023" y="2717880"/>
                  <a:pt x="61023" y="2715533"/>
                  <a:pt x="58676" y="2713186"/>
                </a:cubicBezTo>
                <a:cubicBezTo>
                  <a:pt x="58676" y="2713186"/>
                  <a:pt x="58676" y="2710839"/>
                  <a:pt x="58676" y="2710839"/>
                </a:cubicBezTo>
                <a:cubicBezTo>
                  <a:pt x="58676" y="2703798"/>
                  <a:pt x="53982" y="2696756"/>
                  <a:pt x="49288" y="2694409"/>
                </a:cubicBezTo>
                <a:cubicBezTo>
                  <a:pt x="49288" y="2694409"/>
                  <a:pt x="49288" y="2692062"/>
                  <a:pt x="49288" y="2692062"/>
                </a:cubicBezTo>
                <a:cubicBezTo>
                  <a:pt x="53982" y="2689715"/>
                  <a:pt x="56329" y="2687368"/>
                  <a:pt x="58676" y="2682674"/>
                </a:cubicBezTo>
                <a:cubicBezTo>
                  <a:pt x="61023" y="2692062"/>
                  <a:pt x="63370" y="2699103"/>
                  <a:pt x="65717" y="2708492"/>
                </a:cubicBezTo>
                <a:cubicBezTo>
                  <a:pt x="68064" y="2710839"/>
                  <a:pt x="68064" y="2713186"/>
                  <a:pt x="70411" y="2713186"/>
                </a:cubicBezTo>
                <a:close/>
                <a:moveTo>
                  <a:pt x="79800" y="2670939"/>
                </a:moveTo>
                <a:cubicBezTo>
                  <a:pt x="79800" y="2668592"/>
                  <a:pt x="79800" y="2666245"/>
                  <a:pt x="79800" y="2663898"/>
                </a:cubicBezTo>
                <a:cubicBezTo>
                  <a:pt x="79800" y="2661551"/>
                  <a:pt x="79800" y="2656857"/>
                  <a:pt x="79800" y="2654510"/>
                </a:cubicBezTo>
                <a:cubicBezTo>
                  <a:pt x="79800" y="2649816"/>
                  <a:pt x="79800" y="2645121"/>
                  <a:pt x="79800" y="2638080"/>
                </a:cubicBezTo>
                <a:cubicBezTo>
                  <a:pt x="79800" y="2638080"/>
                  <a:pt x="79800" y="2635733"/>
                  <a:pt x="79800" y="2635733"/>
                </a:cubicBezTo>
                <a:cubicBezTo>
                  <a:pt x="79800" y="2635733"/>
                  <a:pt x="79800" y="2633386"/>
                  <a:pt x="79800" y="2633386"/>
                </a:cubicBezTo>
                <a:cubicBezTo>
                  <a:pt x="82147" y="2633386"/>
                  <a:pt x="84494" y="2633386"/>
                  <a:pt x="86841" y="2631039"/>
                </a:cubicBezTo>
                <a:cubicBezTo>
                  <a:pt x="89188" y="2635733"/>
                  <a:pt x="89188" y="2638080"/>
                  <a:pt x="91535" y="2642774"/>
                </a:cubicBezTo>
                <a:cubicBezTo>
                  <a:pt x="93882" y="2645121"/>
                  <a:pt x="93882" y="2649816"/>
                  <a:pt x="96229" y="2652163"/>
                </a:cubicBezTo>
                <a:cubicBezTo>
                  <a:pt x="98576" y="2659204"/>
                  <a:pt x="103270" y="2666245"/>
                  <a:pt x="105617" y="2673286"/>
                </a:cubicBezTo>
                <a:cubicBezTo>
                  <a:pt x="98576" y="2675633"/>
                  <a:pt x="96229" y="2682674"/>
                  <a:pt x="96229" y="2689715"/>
                </a:cubicBezTo>
                <a:cubicBezTo>
                  <a:pt x="96229" y="2696756"/>
                  <a:pt x="100923" y="2703798"/>
                  <a:pt x="107964" y="2708492"/>
                </a:cubicBezTo>
                <a:cubicBezTo>
                  <a:pt x="107964" y="2708492"/>
                  <a:pt x="107964" y="2710839"/>
                  <a:pt x="107964" y="2710839"/>
                </a:cubicBezTo>
                <a:cubicBezTo>
                  <a:pt x="107964" y="2710839"/>
                  <a:pt x="107964" y="2710839"/>
                  <a:pt x="107964" y="2710839"/>
                </a:cubicBezTo>
                <a:cubicBezTo>
                  <a:pt x="105617" y="2715533"/>
                  <a:pt x="103270" y="2722574"/>
                  <a:pt x="100923" y="2724921"/>
                </a:cubicBezTo>
                <a:cubicBezTo>
                  <a:pt x="100923" y="2724921"/>
                  <a:pt x="100923" y="2727268"/>
                  <a:pt x="100923" y="2727268"/>
                </a:cubicBezTo>
                <a:cubicBezTo>
                  <a:pt x="98576" y="2729615"/>
                  <a:pt x="98576" y="2734309"/>
                  <a:pt x="96229" y="2736656"/>
                </a:cubicBezTo>
                <a:cubicBezTo>
                  <a:pt x="93882" y="2734309"/>
                  <a:pt x="89188" y="2734309"/>
                  <a:pt x="86841" y="2734309"/>
                </a:cubicBezTo>
                <a:cubicBezTo>
                  <a:pt x="86841" y="2724921"/>
                  <a:pt x="86841" y="2715533"/>
                  <a:pt x="86841" y="2706145"/>
                </a:cubicBezTo>
                <a:cubicBezTo>
                  <a:pt x="82147" y="2694409"/>
                  <a:pt x="82147" y="2682674"/>
                  <a:pt x="79800" y="2670939"/>
                </a:cubicBezTo>
                <a:close/>
                <a:moveTo>
                  <a:pt x="147864" y="2706145"/>
                </a:moveTo>
                <a:cubicBezTo>
                  <a:pt x="150211" y="2708492"/>
                  <a:pt x="154905" y="2708492"/>
                  <a:pt x="157252" y="2710839"/>
                </a:cubicBezTo>
                <a:cubicBezTo>
                  <a:pt x="157252" y="2713186"/>
                  <a:pt x="154905" y="2715533"/>
                  <a:pt x="154905" y="2717880"/>
                </a:cubicBezTo>
                <a:cubicBezTo>
                  <a:pt x="154905" y="2722574"/>
                  <a:pt x="157252" y="2727268"/>
                  <a:pt x="159599" y="2729615"/>
                </a:cubicBezTo>
                <a:cubicBezTo>
                  <a:pt x="159599" y="2729615"/>
                  <a:pt x="159599" y="2729615"/>
                  <a:pt x="159599" y="2729615"/>
                </a:cubicBezTo>
                <a:cubicBezTo>
                  <a:pt x="157252" y="2731962"/>
                  <a:pt x="154905" y="2731962"/>
                  <a:pt x="154905" y="2734309"/>
                </a:cubicBezTo>
                <a:cubicBezTo>
                  <a:pt x="152558" y="2734309"/>
                  <a:pt x="152558" y="2736656"/>
                  <a:pt x="150211" y="2736656"/>
                </a:cubicBezTo>
                <a:cubicBezTo>
                  <a:pt x="147864" y="2736656"/>
                  <a:pt x="145517" y="2739003"/>
                  <a:pt x="145517" y="2739003"/>
                </a:cubicBezTo>
                <a:cubicBezTo>
                  <a:pt x="143170" y="2739003"/>
                  <a:pt x="143170" y="2741350"/>
                  <a:pt x="140823" y="2741350"/>
                </a:cubicBezTo>
                <a:cubicBezTo>
                  <a:pt x="138476" y="2741350"/>
                  <a:pt x="138476" y="2743697"/>
                  <a:pt x="136129" y="2743697"/>
                </a:cubicBezTo>
                <a:cubicBezTo>
                  <a:pt x="133782" y="2743697"/>
                  <a:pt x="133782" y="2746044"/>
                  <a:pt x="131435" y="2746044"/>
                </a:cubicBezTo>
                <a:cubicBezTo>
                  <a:pt x="129088" y="2746044"/>
                  <a:pt x="129088" y="2748391"/>
                  <a:pt x="126741" y="2748391"/>
                </a:cubicBezTo>
                <a:cubicBezTo>
                  <a:pt x="124393" y="2748391"/>
                  <a:pt x="124393" y="2750738"/>
                  <a:pt x="122046" y="2750738"/>
                </a:cubicBezTo>
                <a:cubicBezTo>
                  <a:pt x="119699" y="2750738"/>
                  <a:pt x="119699" y="2750738"/>
                  <a:pt x="117352" y="2753085"/>
                </a:cubicBezTo>
                <a:cubicBezTo>
                  <a:pt x="115005" y="2753085"/>
                  <a:pt x="112658" y="2753085"/>
                  <a:pt x="112658" y="2755433"/>
                </a:cubicBezTo>
                <a:cubicBezTo>
                  <a:pt x="112658" y="2755433"/>
                  <a:pt x="110311" y="2755433"/>
                  <a:pt x="110311" y="2755433"/>
                </a:cubicBezTo>
                <a:cubicBezTo>
                  <a:pt x="107964" y="2755433"/>
                  <a:pt x="107964" y="2755433"/>
                  <a:pt x="105617" y="2755433"/>
                </a:cubicBezTo>
                <a:cubicBezTo>
                  <a:pt x="105617" y="2755433"/>
                  <a:pt x="105617" y="2755433"/>
                  <a:pt x="105617" y="2753085"/>
                </a:cubicBezTo>
                <a:cubicBezTo>
                  <a:pt x="105617" y="2746044"/>
                  <a:pt x="100923" y="2741350"/>
                  <a:pt x="96229" y="2736656"/>
                </a:cubicBezTo>
                <a:cubicBezTo>
                  <a:pt x="98576" y="2734309"/>
                  <a:pt x="98576" y="2731962"/>
                  <a:pt x="100923" y="2727268"/>
                </a:cubicBezTo>
                <a:cubicBezTo>
                  <a:pt x="100923" y="2727268"/>
                  <a:pt x="100923" y="2727268"/>
                  <a:pt x="100923" y="2724921"/>
                </a:cubicBezTo>
                <a:cubicBezTo>
                  <a:pt x="103270" y="2720227"/>
                  <a:pt x="105617" y="2715533"/>
                  <a:pt x="107964" y="2710839"/>
                </a:cubicBezTo>
                <a:cubicBezTo>
                  <a:pt x="107964" y="2710839"/>
                  <a:pt x="107964" y="2708492"/>
                  <a:pt x="107964" y="2708492"/>
                </a:cubicBezTo>
                <a:cubicBezTo>
                  <a:pt x="107964" y="2708492"/>
                  <a:pt x="107964" y="2706145"/>
                  <a:pt x="107964" y="2706145"/>
                </a:cubicBezTo>
                <a:cubicBezTo>
                  <a:pt x="110311" y="2706145"/>
                  <a:pt x="112658" y="2708492"/>
                  <a:pt x="115005" y="2708492"/>
                </a:cubicBezTo>
                <a:cubicBezTo>
                  <a:pt x="122046" y="2708492"/>
                  <a:pt x="129088" y="2703798"/>
                  <a:pt x="131435" y="2699103"/>
                </a:cubicBezTo>
                <a:cubicBezTo>
                  <a:pt x="136129" y="2701451"/>
                  <a:pt x="138476" y="2703798"/>
                  <a:pt x="143170" y="2706145"/>
                </a:cubicBezTo>
                <a:cubicBezTo>
                  <a:pt x="145517" y="2703798"/>
                  <a:pt x="147864" y="2706145"/>
                  <a:pt x="147864" y="2706145"/>
                </a:cubicBezTo>
                <a:close/>
                <a:moveTo>
                  <a:pt x="211234" y="2746044"/>
                </a:moveTo>
                <a:cubicBezTo>
                  <a:pt x="213581" y="2748391"/>
                  <a:pt x="215928" y="2748391"/>
                  <a:pt x="218275" y="2750738"/>
                </a:cubicBezTo>
                <a:cubicBezTo>
                  <a:pt x="215928" y="2753085"/>
                  <a:pt x="213581" y="2757780"/>
                  <a:pt x="213581" y="2762474"/>
                </a:cubicBezTo>
                <a:cubicBezTo>
                  <a:pt x="213581" y="2764821"/>
                  <a:pt x="213581" y="2767168"/>
                  <a:pt x="213581" y="2767168"/>
                </a:cubicBezTo>
                <a:cubicBezTo>
                  <a:pt x="213581" y="2767168"/>
                  <a:pt x="213581" y="2767168"/>
                  <a:pt x="213581" y="2767168"/>
                </a:cubicBezTo>
                <a:cubicBezTo>
                  <a:pt x="211234" y="2767168"/>
                  <a:pt x="206540" y="2769515"/>
                  <a:pt x="204193" y="2769515"/>
                </a:cubicBezTo>
                <a:cubicBezTo>
                  <a:pt x="201846" y="2769515"/>
                  <a:pt x="197152" y="2771862"/>
                  <a:pt x="194805" y="2771862"/>
                </a:cubicBezTo>
                <a:cubicBezTo>
                  <a:pt x="190111" y="2771862"/>
                  <a:pt x="187764" y="2771862"/>
                  <a:pt x="183070" y="2774209"/>
                </a:cubicBezTo>
                <a:cubicBezTo>
                  <a:pt x="180723" y="2774209"/>
                  <a:pt x="178376" y="2774209"/>
                  <a:pt x="176028" y="2776556"/>
                </a:cubicBezTo>
                <a:cubicBezTo>
                  <a:pt x="168987" y="2776556"/>
                  <a:pt x="164293" y="2776556"/>
                  <a:pt x="157252" y="2776556"/>
                </a:cubicBezTo>
                <a:cubicBezTo>
                  <a:pt x="150211" y="2776556"/>
                  <a:pt x="143170" y="2776556"/>
                  <a:pt x="136129" y="2774209"/>
                </a:cubicBezTo>
                <a:cubicBezTo>
                  <a:pt x="133782" y="2774209"/>
                  <a:pt x="131435" y="2774209"/>
                  <a:pt x="129088" y="2771862"/>
                </a:cubicBezTo>
                <a:cubicBezTo>
                  <a:pt x="124393" y="2771862"/>
                  <a:pt x="119699" y="2769515"/>
                  <a:pt x="115005" y="2769515"/>
                </a:cubicBezTo>
                <a:cubicBezTo>
                  <a:pt x="112658" y="2769515"/>
                  <a:pt x="110311" y="2767168"/>
                  <a:pt x="107964" y="2767168"/>
                </a:cubicBezTo>
                <a:cubicBezTo>
                  <a:pt x="103270" y="2764821"/>
                  <a:pt x="100923" y="2764821"/>
                  <a:pt x="98576" y="2762474"/>
                </a:cubicBezTo>
                <a:cubicBezTo>
                  <a:pt x="98576" y="2762474"/>
                  <a:pt x="98576" y="2762474"/>
                  <a:pt x="98576" y="2762474"/>
                </a:cubicBezTo>
                <a:cubicBezTo>
                  <a:pt x="100923" y="2760127"/>
                  <a:pt x="100923" y="2757780"/>
                  <a:pt x="100923" y="2755433"/>
                </a:cubicBezTo>
                <a:cubicBezTo>
                  <a:pt x="103270" y="2755433"/>
                  <a:pt x="103270" y="2755433"/>
                  <a:pt x="105617" y="2755433"/>
                </a:cubicBezTo>
                <a:cubicBezTo>
                  <a:pt x="105617" y="2755433"/>
                  <a:pt x="107964" y="2755433"/>
                  <a:pt x="107964" y="2755433"/>
                </a:cubicBezTo>
                <a:cubicBezTo>
                  <a:pt x="110311" y="2755433"/>
                  <a:pt x="112658" y="2755433"/>
                  <a:pt x="115005" y="2753085"/>
                </a:cubicBezTo>
                <a:cubicBezTo>
                  <a:pt x="117352" y="2753085"/>
                  <a:pt x="117352" y="2753085"/>
                  <a:pt x="119699" y="2750738"/>
                </a:cubicBezTo>
                <a:cubicBezTo>
                  <a:pt x="122046" y="2750738"/>
                  <a:pt x="124393" y="2750738"/>
                  <a:pt x="124393" y="2748391"/>
                </a:cubicBezTo>
                <a:cubicBezTo>
                  <a:pt x="126741" y="2748391"/>
                  <a:pt x="126741" y="2746044"/>
                  <a:pt x="129088" y="2746044"/>
                </a:cubicBezTo>
                <a:cubicBezTo>
                  <a:pt x="131435" y="2746044"/>
                  <a:pt x="133782" y="2743697"/>
                  <a:pt x="133782" y="2743697"/>
                </a:cubicBezTo>
                <a:cubicBezTo>
                  <a:pt x="136129" y="2743697"/>
                  <a:pt x="136129" y="2741350"/>
                  <a:pt x="138476" y="2741350"/>
                </a:cubicBezTo>
                <a:cubicBezTo>
                  <a:pt x="140823" y="2741350"/>
                  <a:pt x="143170" y="2739003"/>
                  <a:pt x="143170" y="2739003"/>
                </a:cubicBezTo>
                <a:cubicBezTo>
                  <a:pt x="145517" y="2739003"/>
                  <a:pt x="145517" y="2736656"/>
                  <a:pt x="147864" y="2736656"/>
                </a:cubicBezTo>
                <a:cubicBezTo>
                  <a:pt x="150211" y="2736656"/>
                  <a:pt x="150211" y="2734309"/>
                  <a:pt x="152558" y="2734309"/>
                </a:cubicBezTo>
                <a:cubicBezTo>
                  <a:pt x="154905" y="2731962"/>
                  <a:pt x="157252" y="2731962"/>
                  <a:pt x="157252" y="2729615"/>
                </a:cubicBezTo>
                <a:cubicBezTo>
                  <a:pt x="157252" y="2729615"/>
                  <a:pt x="157252" y="2729615"/>
                  <a:pt x="157252" y="2729615"/>
                </a:cubicBezTo>
                <a:cubicBezTo>
                  <a:pt x="161946" y="2734309"/>
                  <a:pt x="166640" y="2736656"/>
                  <a:pt x="171334" y="2736656"/>
                </a:cubicBezTo>
                <a:cubicBezTo>
                  <a:pt x="178376" y="2736656"/>
                  <a:pt x="183070" y="2734309"/>
                  <a:pt x="185417" y="2729615"/>
                </a:cubicBezTo>
                <a:cubicBezTo>
                  <a:pt x="190111" y="2731962"/>
                  <a:pt x="192458" y="2736656"/>
                  <a:pt x="197152" y="2739003"/>
                </a:cubicBezTo>
                <a:cubicBezTo>
                  <a:pt x="204193" y="2741350"/>
                  <a:pt x="208887" y="2743697"/>
                  <a:pt x="211234" y="2746044"/>
                </a:cubicBezTo>
                <a:close/>
                <a:moveTo>
                  <a:pt x="234705" y="2670939"/>
                </a:moveTo>
                <a:cubicBezTo>
                  <a:pt x="234705" y="2656857"/>
                  <a:pt x="234705" y="2640427"/>
                  <a:pt x="234705" y="2626345"/>
                </a:cubicBezTo>
                <a:cubicBezTo>
                  <a:pt x="234705" y="2616957"/>
                  <a:pt x="234705" y="2609916"/>
                  <a:pt x="234705" y="2602875"/>
                </a:cubicBezTo>
                <a:cubicBezTo>
                  <a:pt x="234705" y="2588792"/>
                  <a:pt x="234705" y="2574710"/>
                  <a:pt x="234705" y="2560628"/>
                </a:cubicBezTo>
                <a:cubicBezTo>
                  <a:pt x="234705" y="2555934"/>
                  <a:pt x="234705" y="2548892"/>
                  <a:pt x="234705" y="2544198"/>
                </a:cubicBezTo>
                <a:cubicBezTo>
                  <a:pt x="234705" y="2534810"/>
                  <a:pt x="234705" y="2525422"/>
                  <a:pt x="234705" y="2516034"/>
                </a:cubicBezTo>
                <a:cubicBezTo>
                  <a:pt x="237052" y="2516034"/>
                  <a:pt x="239399" y="2516034"/>
                  <a:pt x="239399" y="2516034"/>
                </a:cubicBezTo>
                <a:cubicBezTo>
                  <a:pt x="239399" y="2518381"/>
                  <a:pt x="241746" y="2520728"/>
                  <a:pt x="241746" y="2525422"/>
                </a:cubicBezTo>
                <a:cubicBezTo>
                  <a:pt x="244093" y="2534810"/>
                  <a:pt x="248787" y="2541851"/>
                  <a:pt x="251134" y="2551240"/>
                </a:cubicBezTo>
                <a:cubicBezTo>
                  <a:pt x="253481" y="2555934"/>
                  <a:pt x="253481" y="2560628"/>
                  <a:pt x="255828" y="2565322"/>
                </a:cubicBezTo>
                <a:cubicBezTo>
                  <a:pt x="272257" y="2612263"/>
                  <a:pt x="291034" y="2659204"/>
                  <a:pt x="309810" y="2710839"/>
                </a:cubicBezTo>
                <a:cubicBezTo>
                  <a:pt x="314504" y="2724921"/>
                  <a:pt x="319198" y="2736656"/>
                  <a:pt x="323892" y="2750738"/>
                </a:cubicBezTo>
                <a:cubicBezTo>
                  <a:pt x="326239" y="2760127"/>
                  <a:pt x="330934" y="2769515"/>
                  <a:pt x="333281" y="2776556"/>
                </a:cubicBezTo>
                <a:cubicBezTo>
                  <a:pt x="328587" y="2778903"/>
                  <a:pt x="323892" y="2783597"/>
                  <a:pt x="321545" y="2790638"/>
                </a:cubicBezTo>
                <a:cubicBezTo>
                  <a:pt x="316851" y="2790638"/>
                  <a:pt x="314504" y="2788291"/>
                  <a:pt x="309810" y="2788291"/>
                </a:cubicBezTo>
                <a:cubicBezTo>
                  <a:pt x="302769" y="2785944"/>
                  <a:pt x="298075" y="2785944"/>
                  <a:pt x="293381" y="2783597"/>
                </a:cubicBezTo>
                <a:cubicBezTo>
                  <a:pt x="288687" y="2783597"/>
                  <a:pt x="286340" y="2781250"/>
                  <a:pt x="281646" y="2781250"/>
                </a:cubicBezTo>
                <a:cubicBezTo>
                  <a:pt x="274604" y="2778903"/>
                  <a:pt x="269910" y="2778903"/>
                  <a:pt x="262869" y="2776556"/>
                </a:cubicBezTo>
                <a:cubicBezTo>
                  <a:pt x="255828" y="2774209"/>
                  <a:pt x="251134" y="2774209"/>
                  <a:pt x="246440" y="2771862"/>
                </a:cubicBezTo>
                <a:cubicBezTo>
                  <a:pt x="246440" y="2769515"/>
                  <a:pt x="246440" y="2769515"/>
                  <a:pt x="246440" y="2767168"/>
                </a:cubicBezTo>
                <a:cubicBezTo>
                  <a:pt x="246440" y="2755433"/>
                  <a:pt x="237052" y="2748391"/>
                  <a:pt x="227664" y="2746044"/>
                </a:cubicBezTo>
                <a:cubicBezTo>
                  <a:pt x="227664" y="2729615"/>
                  <a:pt x="227664" y="2713186"/>
                  <a:pt x="227664" y="2696756"/>
                </a:cubicBezTo>
                <a:cubicBezTo>
                  <a:pt x="234705" y="2685021"/>
                  <a:pt x="234705" y="2677980"/>
                  <a:pt x="234705" y="2670939"/>
                </a:cubicBezTo>
                <a:close/>
                <a:moveTo>
                  <a:pt x="265216" y="2532463"/>
                </a:moveTo>
                <a:cubicBezTo>
                  <a:pt x="269910" y="2539504"/>
                  <a:pt x="274604" y="2546545"/>
                  <a:pt x="279299" y="2551240"/>
                </a:cubicBezTo>
                <a:cubicBezTo>
                  <a:pt x="283993" y="2555934"/>
                  <a:pt x="286340" y="2562975"/>
                  <a:pt x="291034" y="2567669"/>
                </a:cubicBezTo>
                <a:cubicBezTo>
                  <a:pt x="295728" y="2574710"/>
                  <a:pt x="300422" y="2581751"/>
                  <a:pt x="305116" y="2588792"/>
                </a:cubicBezTo>
                <a:cubicBezTo>
                  <a:pt x="309810" y="2593486"/>
                  <a:pt x="312157" y="2600527"/>
                  <a:pt x="316851" y="2605222"/>
                </a:cubicBezTo>
                <a:cubicBezTo>
                  <a:pt x="321545" y="2612263"/>
                  <a:pt x="328587" y="2619304"/>
                  <a:pt x="333281" y="2628692"/>
                </a:cubicBezTo>
                <a:cubicBezTo>
                  <a:pt x="337975" y="2633386"/>
                  <a:pt x="340322" y="2638080"/>
                  <a:pt x="345016" y="2645121"/>
                </a:cubicBezTo>
                <a:cubicBezTo>
                  <a:pt x="352057" y="2654510"/>
                  <a:pt x="356751" y="2663898"/>
                  <a:pt x="363792" y="2673286"/>
                </a:cubicBezTo>
                <a:cubicBezTo>
                  <a:pt x="366139" y="2677980"/>
                  <a:pt x="370833" y="2682674"/>
                  <a:pt x="373180" y="2687368"/>
                </a:cubicBezTo>
                <a:cubicBezTo>
                  <a:pt x="382569" y="2699103"/>
                  <a:pt x="391957" y="2713186"/>
                  <a:pt x="398998" y="2724921"/>
                </a:cubicBezTo>
                <a:cubicBezTo>
                  <a:pt x="398998" y="2724921"/>
                  <a:pt x="401345" y="2727268"/>
                  <a:pt x="401345" y="2727268"/>
                </a:cubicBezTo>
                <a:cubicBezTo>
                  <a:pt x="420121" y="2755433"/>
                  <a:pt x="441245" y="2785944"/>
                  <a:pt x="462368" y="2816456"/>
                </a:cubicBezTo>
                <a:cubicBezTo>
                  <a:pt x="481145" y="2844620"/>
                  <a:pt x="499921" y="2870438"/>
                  <a:pt x="521044" y="2898602"/>
                </a:cubicBezTo>
                <a:cubicBezTo>
                  <a:pt x="523391" y="2903296"/>
                  <a:pt x="528085" y="2907991"/>
                  <a:pt x="530433" y="2912685"/>
                </a:cubicBezTo>
                <a:cubicBezTo>
                  <a:pt x="535127" y="2917379"/>
                  <a:pt x="537474" y="2924420"/>
                  <a:pt x="542168" y="2929114"/>
                </a:cubicBezTo>
                <a:cubicBezTo>
                  <a:pt x="549209" y="2940849"/>
                  <a:pt x="558597" y="2952584"/>
                  <a:pt x="565638" y="2964320"/>
                </a:cubicBezTo>
                <a:cubicBezTo>
                  <a:pt x="567985" y="2969014"/>
                  <a:pt x="570332" y="2971361"/>
                  <a:pt x="572679" y="2976055"/>
                </a:cubicBezTo>
                <a:cubicBezTo>
                  <a:pt x="579721" y="2985443"/>
                  <a:pt x="584415" y="2992484"/>
                  <a:pt x="591456" y="3001873"/>
                </a:cubicBezTo>
                <a:cubicBezTo>
                  <a:pt x="591456" y="3001873"/>
                  <a:pt x="589109" y="3004220"/>
                  <a:pt x="589109" y="3004220"/>
                </a:cubicBezTo>
                <a:cubicBezTo>
                  <a:pt x="577373" y="2994831"/>
                  <a:pt x="567985" y="2985443"/>
                  <a:pt x="556250" y="2978402"/>
                </a:cubicBezTo>
                <a:cubicBezTo>
                  <a:pt x="549209" y="2973708"/>
                  <a:pt x="542168" y="2966667"/>
                  <a:pt x="535127" y="2961973"/>
                </a:cubicBezTo>
                <a:cubicBezTo>
                  <a:pt x="521044" y="2950237"/>
                  <a:pt x="506962" y="2936155"/>
                  <a:pt x="490533" y="2924420"/>
                </a:cubicBezTo>
                <a:cubicBezTo>
                  <a:pt x="483492" y="2917379"/>
                  <a:pt x="476450" y="2912685"/>
                  <a:pt x="469409" y="2905643"/>
                </a:cubicBezTo>
                <a:cubicBezTo>
                  <a:pt x="450633" y="2889214"/>
                  <a:pt x="434204" y="2875132"/>
                  <a:pt x="415427" y="2858703"/>
                </a:cubicBezTo>
                <a:cubicBezTo>
                  <a:pt x="413080" y="2856356"/>
                  <a:pt x="408386" y="2854009"/>
                  <a:pt x="406039" y="2851662"/>
                </a:cubicBezTo>
                <a:cubicBezTo>
                  <a:pt x="389610" y="2837579"/>
                  <a:pt x="375527" y="2823497"/>
                  <a:pt x="359098" y="2809415"/>
                </a:cubicBezTo>
                <a:cubicBezTo>
                  <a:pt x="361445" y="2807068"/>
                  <a:pt x="363792" y="2802374"/>
                  <a:pt x="363792" y="2797679"/>
                </a:cubicBezTo>
                <a:cubicBezTo>
                  <a:pt x="363792" y="2785944"/>
                  <a:pt x="354404" y="2776556"/>
                  <a:pt x="342669" y="2776556"/>
                </a:cubicBezTo>
                <a:cubicBezTo>
                  <a:pt x="340322" y="2776556"/>
                  <a:pt x="337975" y="2776556"/>
                  <a:pt x="335628" y="2776556"/>
                </a:cubicBezTo>
                <a:cubicBezTo>
                  <a:pt x="330934" y="2767168"/>
                  <a:pt x="328587" y="2755433"/>
                  <a:pt x="323892" y="2746044"/>
                </a:cubicBezTo>
                <a:cubicBezTo>
                  <a:pt x="319198" y="2734309"/>
                  <a:pt x="314504" y="2720227"/>
                  <a:pt x="309810" y="2708492"/>
                </a:cubicBezTo>
                <a:cubicBezTo>
                  <a:pt x="307463" y="2699103"/>
                  <a:pt x="302769" y="2692062"/>
                  <a:pt x="300422" y="2682674"/>
                </a:cubicBezTo>
                <a:cubicBezTo>
                  <a:pt x="279299" y="2623998"/>
                  <a:pt x="258175" y="2570016"/>
                  <a:pt x="239399" y="2518381"/>
                </a:cubicBezTo>
                <a:cubicBezTo>
                  <a:pt x="239399" y="2518381"/>
                  <a:pt x="239399" y="2518381"/>
                  <a:pt x="239399" y="2518381"/>
                </a:cubicBezTo>
                <a:cubicBezTo>
                  <a:pt x="241746" y="2518381"/>
                  <a:pt x="241746" y="2516034"/>
                  <a:pt x="241746" y="2516034"/>
                </a:cubicBezTo>
                <a:cubicBezTo>
                  <a:pt x="244093" y="2518381"/>
                  <a:pt x="244093" y="2518381"/>
                  <a:pt x="246440" y="2520728"/>
                </a:cubicBezTo>
                <a:cubicBezTo>
                  <a:pt x="255828" y="2523075"/>
                  <a:pt x="260522" y="2527769"/>
                  <a:pt x="265216" y="2532463"/>
                </a:cubicBezTo>
                <a:close/>
                <a:moveTo>
                  <a:pt x="638397" y="2978402"/>
                </a:moveTo>
                <a:cubicBezTo>
                  <a:pt x="643091" y="2971361"/>
                  <a:pt x="650132" y="2964320"/>
                  <a:pt x="654826" y="2957279"/>
                </a:cubicBezTo>
                <a:cubicBezTo>
                  <a:pt x="659520" y="2952584"/>
                  <a:pt x="664214" y="2945543"/>
                  <a:pt x="668908" y="2940849"/>
                </a:cubicBezTo>
                <a:cubicBezTo>
                  <a:pt x="673602" y="2933808"/>
                  <a:pt x="680643" y="2926767"/>
                  <a:pt x="685338" y="2919726"/>
                </a:cubicBezTo>
                <a:cubicBezTo>
                  <a:pt x="690032" y="2915032"/>
                  <a:pt x="694726" y="2907991"/>
                  <a:pt x="699420" y="2903296"/>
                </a:cubicBezTo>
                <a:cubicBezTo>
                  <a:pt x="704114" y="2896255"/>
                  <a:pt x="711155" y="2889214"/>
                  <a:pt x="718196" y="2882173"/>
                </a:cubicBezTo>
                <a:cubicBezTo>
                  <a:pt x="722890" y="2877479"/>
                  <a:pt x="727584" y="2870438"/>
                  <a:pt x="732279" y="2865744"/>
                </a:cubicBezTo>
                <a:cubicBezTo>
                  <a:pt x="736973" y="2858703"/>
                  <a:pt x="744014" y="2851662"/>
                  <a:pt x="751055" y="2842273"/>
                </a:cubicBezTo>
                <a:cubicBezTo>
                  <a:pt x="755749" y="2835232"/>
                  <a:pt x="760443" y="2830538"/>
                  <a:pt x="765137" y="2823497"/>
                </a:cubicBezTo>
                <a:cubicBezTo>
                  <a:pt x="769831" y="2816456"/>
                  <a:pt x="776872" y="2807068"/>
                  <a:pt x="781566" y="2800026"/>
                </a:cubicBezTo>
                <a:cubicBezTo>
                  <a:pt x="786261" y="2792985"/>
                  <a:pt x="790955" y="2788291"/>
                  <a:pt x="795649" y="2781250"/>
                </a:cubicBezTo>
                <a:cubicBezTo>
                  <a:pt x="802690" y="2774209"/>
                  <a:pt x="807384" y="2764821"/>
                  <a:pt x="812078" y="2757780"/>
                </a:cubicBezTo>
                <a:cubicBezTo>
                  <a:pt x="816772" y="2750738"/>
                  <a:pt x="821466" y="2746044"/>
                  <a:pt x="826160" y="2739003"/>
                </a:cubicBezTo>
                <a:cubicBezTo>
                  <a:pt x="830854" y="2731962"/>
                  <a:pt x="837896" y="2722574"/>
                  <a:pt x="842590" y="2715533"/>
                </a:cubicBezTo>
                <a:cubicBezTo>
                  <a:pt x="847284" y="2708492"/>
                  <a:pt x="851978" y="2701451"/>
                  <a:pt x="856672" y="2694409"/>
                </a:cubicBezTo>
                <a:cubicBezTo>
                  <a:pt x="861366" y="2687368"/>
                  <a:pt x="868407" y="2680327"/>
                  <a:pt x="873101" y="2673286"/>
                </a:cubicBezTo>
                <a:cubicBezTo>
                  <a:pt x="877795" y="2666245"/>
                  <a:pt x="884837" y="2656857"/>
                  <a:pt x="889531" y="2649816"/>
                </a:cubicBezTo>
                <a:cubicBezTo>
                  <a:pt x="894225" y="2642774"/>
                  <a:pt x="898919" y="2635733"/>
                  <a:pt x="903613" y="2628692"/>
                </a:cubicBezTo>
                <a:cubicBezTo>
                  <a:pt x="910654" y="2619304"/>
                  <a:pt x="915348" y="2612263"/>
                  <a:pt x="922389" y="2602875"/>
                </a:cubicBezTo>
                <a:cubicBezTo>
                  <a:pt x="927083" y="2595833"/>
                  <a:pt x="931777" y="2588792"/>
                  <a:pt x="936472" y="2584098"/>
                </a:cubicBezTo>
                <a:cubicBezTo>
                  <a:pt x="943513" y="2574710"/>
                  <a:pt x="950554" y="2565322"/>
                  <a:pt x="955248" y="2555934"/>
                </a:cubicBezTo>
                <a:cubicBezTo>
                  <a:pt x="957595" y="2551240"/>
                  <a:pt x="962289" y="2546545"/>
                  <a:pt x="964636" y="2541851"/>
                </a:cubicBezTo>
                <a:cubicBezTo>
                  <a:pt x="971677" y="2530116"/>
                  <a:pt x="981065" y="2518381"/>
                  <a:pt x="988107" y="2506646"/>
                </a:cubicBezTo>
                <a:cubicBezTo>
                  <a:pt x="988107" y="2504299"/>
                  <a:pt x="990454" y="2504299"/>
                  <a:pt x="990454" y="2501952"/>
                </a:cubicBezTo>
                <a:cubicBezTo>
                  <a:pt x="1035047" y="2438581"/>
                  <a:pt x="1079641" y="2372864"/>
                  <a:pt x="1124235" y="2304800"/>
                </a:cubicBezTo>
                <a:cubicBezTo>
                  <a:pt x="1150053" y="2264900"/>
                  <a:pt x="1178217" y="2225000"/>
                  <a:pt x="1204035" y="2185100"/>
                </a:cubicBezTo>
                <a:cubicBezTo>
                  <a:pt x="1206382" y="2182753"/>
                  <a:pt x="1206382" y="2180406"/>
                  <a:pt x="1208729" y="2178059"/>
                </a:cubicBezTo>
                <a:cubicBezTo>
                  <a:pt x="1232199" y="2145201"/>
                  <a:pt x="1253323" y="2112342"/>
                  <a:pt x="1276793" y="2077136"/>
                </a:cubicBezTo>
                <a:cubicBezTo>
                  <a:pt x="1288529" y="2079483"/>
                  <a:pt x="1290876" y="2079483"/>
                  <a:pt x="1295570" y="2079483"/>
                </a:cubicBezTo>
                <a:cubicBezTo>
                  <a:pt x="1297917" y="2079483"/>
                  <a:pt x="1297917" y="2079483"/>
                  <a:pt x="1300264" y="2079483"/>
                </a:cubicBezTo>
                <a:cubicBezTo>
                  <a:pt x="1309652" y="2109995"/>
                  <a:pt x="1316693" y="2140506"/>
                  <a:pt x="1323734" y="2168671"/>
                </a:cubicBezTo>
                <a:cubicBezTo>
                  <a:pt x="1342511" y="2239082"/>
                  <a:pt x="1361287" y="2304800"/>
                  <a:pt x="1377716" y="2365823"/>
                </a:cubicBezTo>
                <a:cubicBezTo>
                  <a:pt x="1370675" y="2368170"/>
                  <a:pt x="1363634" y="2375211"/>
                  <a:pt x="1363634" y="2384599"/>
                </a:cubicBezTo>
                <a:cubicBezTo>
                  <a:pt x="1363634" y="2389293"/>
                  <a:pt x="1365981" y="2393987"/>
                  <a:pt x="1368328" y="2396334"/>
                </a:cubicBezTo>
                <a:lnTo>
                  <a:pt x="1368328" y="2396334"/>
                </a:lnTo>
                <a:cubicBezTo>
                  <a:pt x="1333122" y="2429193"/>
                  <a:pt x="1297917" y="2459705"/>
                  <a:pt x="1265058" y="2492563"/>
                </a:cubicBezTo>
                <a:cubicBezTo>
                  <a:pt x="1260364" y="2494910"/>
                  <a:pt x="1258017" y="2499605"/>
                  <a:pt x="1253323" y="2501952"/>
                </a:cubicBezTo>
                <a:cubicBezTo>
                  <a:pt x="1239241" y="2513687"/>
                  <a:pt x="1227505" y="2525422"/>
                  <a:pt x="1213423" y="2537157"/>
                </a:cubicBezTo>
                <a:cubicBezTo>
                  <a:pt x="1206382" y="2541851"/>
                  <a:pt x="1201688" y="2548892"/>
                  <a:pt x="1194647" y="2553587"/>
                </a:cubicBezTo>
                <a:cubicBezTo>
                  <a:pt x="1182911" y="2562975"/>
                  <a:pt x="1173523" y="2572363"/>
                  <a:pt x="1161788" y="2581751"/>
                </a:cubicBezTo>
                <a:cubicBezTo>
                  <a:pt x="1154747" y="2588792"/>
                  <a:pt x="1147706" y="2595833"/>
                  <a:pt x="1140665" y="2600527"/>
                </a:cubicBezTo>
                <a:cubicBezTo>
                  <a:pt x="1131276" y="2607569"/>
                  <a:pt x="1121888" y="2616957"/>
                  <a:pt x="1112500" y="2623998"/>
                </a:cubicBezTo>
                <a:cubicBezTo>
                  <a:pt x="1103112" y="2631039"/>
                  <a:pt x="1096071" y="2638080"/>
                  <a:pt x="1086683" y="2645121"/>
                </a:cubicBezTo>
                <a:cubicBezTo>
                  <a:pt x="1079641" y="2652163"/>
                  <a:pt x="1070253" y="2659204"/>
                  <a:pt x="1063212" y="2666245"/>
                </a:cubicBezTo>
                <a:cubicBezTo>
                  <a:pt x="1056171" y="2673286"/>
                  <a:pt x="1046783" y="2680327"/>
                  <a:pt x="1039742" y="2687368"/>
                </a:cubicBezTo>
                <a:cubicBezTo>
                  <a:pt x="1032700" y="2694409"/>
                  <a:pt x="1023312" y="2701451"/>
                  <a:pt x="1016271" y="2708492"/>
                </a:cubicBezTo>
                <a:cubicBezTo>
                  <a:pt x="1009230" y="2715533"/>
                  <a:pt x="999842" y="2722574"/>
                  <a:pt x="992801" y="2729615"/>
                </a:cubicBezTo>
                <a:cubicBezTo>
                  <a:pt x="985760" y="2736656"/>
                  <a:pt x="976371" y="2743697"/>
                  <a:pt x="969330" y="2748391"/>
                </a:cubicBezTo>
                <a:cubicBezTo>
                  <a:pt x="962289" y="2755433"/>
                  <a:pt x="952901" y="2762474"/>
                  <a:pt x="945860" y="2767168"/>
                </a:cubicBezTo>
                <a:cubicBezTo>
                  <a:pt x="938819" y="2774209"/>
                  <a:pt x="929430" y="2778903"/>
                  <a:pt x="922389" y="2785944"/>
                </a:cubicBezTo>
                <a:cubicBezTo>
                  <a:pt x="915348" y="2792985"/>
                  <a:pt x="905960" y="2797679"/>
                  <a:pt x="898919" y="2804721"/>
                </a:cubicBezTo>
                <a:cubicBezTo>
                  <a:pt x="891878" y="2811762"/>
                  <a:pt x="884837" y="2816456"/>
                  <a:pt x="875448" y="2823497"/>
                </a:cubicBezTo>
                <a:cubicBezTo>
                  <a:pt x="868407" y="2830538"/>
                  <a:pt x="859019" y="2835232"/>
                  <a:pt x="851978" y="2842273"/>
                </a:cubicBezTo>
                <a:cubicBezTo>
                  <a:pt x="844937" y="2846967"/>
                  <a:pt x="837896" y="2854009"/>
                  <a:pt x="828507" y="2858703"/>
                </a:cubicBezTo>
                <a:cubicBezTo>
                  <a:pt x="821466" y="2863397"/>
                  <a:pt x="812078" y="2870438"/>
                  <a:pt x="805037" y="2875132"/>
                </a:cubicBezTo>
                <a:cubicBezTo>
                  <a:pt x="797996" y="2879826"/>
                  <a:pt x="790955" y="2886867"/>
                  <a:pt x="781566" y="2891561"/>
                </a:cubicBezTo>
                <a:cubicBezTo>
                  <a:pt x="774525" y="2896255"/>
                  <a:pt x="767484" y="2903296"/>
                  <a:pt x="758096" y="2907991"/>
                </a:cubicBezTo>
                <a:cubicBezTo>
                  <a:pt x="751055" y="2912685"/>
                  <a:pt x="744014" y="2919726"/>
                  <a:pt x="734626" y="2924420"/>
                </a:cubicBezTo>
                <a:cubicBezTo>
                  <a:pt x="727584" y="2929114"/>
                  <a:pt x="720543" y="2933808"/>
                  <a:pt x="711155" y="2938502"/>
                </a:cubicBezTo>
                <a:cubicBezTo>
                  <a:pt x="704114" y="2943196"/>
                  <a:pt x="697073" y="2947890"/>
                  <a:pt x="687685" y="2952584"/>
                </a:cubicBezTo>
                <a:cubicBezTo>
                  <a:pt x="680643" y="2957279"/>
                  <a:pt x="673602" y="2961973"/>
                  <a:pt x="666561" y="2966667"/>
                </a:cubicBezTo>
                <a:cubicBezTo>
                  <a:pt x="659520" y="2971361"/>
                  <a:pt x="652479" y="2976055"/>
                  <a:pt x="643091" y="2980749"/>
                </a:cubicBezTo>
                <a:cubicBezTo>
                  <a:pt x="636050" y="2985443"/>
                  <a:pt x="629008" y="2990137"/>
                  <a:pt x="621967" y="2992484"/>
                </a:cubicBezTo>
                <a:cubicBezTo>
                  <a:pt x="619620" y="2994831"/>
                  <a:pt x="617273" y="2994831"/>
                  <a:pt x="614926" y="2997178"/>
                </a:cubicBezTo>
                <a:cubicBezTo>
                  <a:pt x="614926" y="2994831"/>
                  <a:pt x="612579" y="2994831"/>
                  <a:pt x="612579" y="2992484"/>
                </a:cubicBezTo>
                <a:cubicBezTo>
                  <a:pt x="614926" y="2990137"/>
                  <a:pt x="614926" y="2987790"/>
                  <a:pt x="617273" y="2987790"/>
                </a:cubicBezTo>
                <a:cubicBezTo>
                  <a:pt x="629008" y="2990137"/>
                  <a:pt x="633703" y="2983096"/>
                  <a:pt x="638397" y="2978402"/>
                </a:cubicBezTo>
                <a:close/>
                <a:moveTo>
                  <a:pt x="452980" y="1701609"/>
                </a:moveTo>
                <a:cubicBezTo>
                  <a:pt x="445939" y="1701609"/>
                  <a:pt x="441245" y="1706303"/>
                  <a:pt x="436551" y="1710997"/>
                </a:cubicBezTo>
                <a:cubicBezTo>
                  <a:pt x="434204" y="1710997"/>
                  <a:pt x="434204" y="1708650"/>
                  <a:pt x="431857" y="1708650"/>
                </a:cubicBezTo>
                <a:cubicBezTo>
                  <a:pt x="457674" y="1685179"/>
                  <a:pt x="481145" y="1661709"/>
                  <a:pt x="509309" y="1638238"/>
                </a:cubicBezTo>
                <a:cubicBezTo>
                  <a:pt x="495227" y="1661709"/>
                  <a:pt x="478797" y="1682832"/>
                  <a:pt x="464715" y="1706303"/>
                </a:cubicBezTo>
                <a:cubicBezTo>
                  <a:pt x="460021" y="1703956"/>
                  <a:pt x="457674" y="1701609"/>
                  <a:pt x="452980" y="1701609"/>
                </a:cubicBezTo>
                <a:close/>
                <a:moveTo>
                  <a:pt x="521044" y="1621809"/>
                </a:moveTo>
                <a:cubicBezTo>
                  <a:pt x="528085" y="1610074"/>
                  <a:pt x="535127" y="1600686"/>
                  <a:pt x="542168" y="1588950"/>
                </a:cubicBezTo>
                <a:cubicBezTo>
                  <a:pt x="546862" y="1581909"/>
                  <a:pt x="553903" y="1572521"/>
                  <a:pt x="558597" y="1565480"/>
                </a:cubicBezTo>
                <a:cubicBezTo>
                  <a:pt x="567985" y="1551398"/>
                  <a:pt x="577373" y="1539662"/>
                  <a:pt x="586762" y="1525580"/>
                </a:cubicBezTo>
                <a:cubicBezTo>
                  <a:pt x="589109" y="1520886"/>
                  <a:pt x="591456" y="1518539"/>
                  <a:pt x="593803" y="1516192"/>
                </a:cubicBezTo>
                <a:cubicBezTo>
                  <a:pt x="605538" y="1499763"/>
                  <a:pt x="617273" y="1483333"/>
                  <a:pt x="626661" y="1469251"/>
                </a:cubicBezTo>
                <a:cubicBezTo>
                  <a:pt x="638397" y="1457516"/>
                  <a:pt x="650132" y="1445781"/>
                  <a:pt x="661867" y="1434045"/>
                </a:cubicBezTo>
                <a:cubicBezTo>
                  <a:pt x="671255" y="1424657"/>
                  <a:pt x="678296" y="1417616"/>
                  <a:pt x="687685" y="1408228"/>
                </a:cubicBezTo>
                <a:cubicBezTo>
                  <a:pt x="706461" y="1389451"/>
                  <a:pt x="727584" y="1370675"/>
                  <a:pt x="748708" y="1351899"/>
                </a:cubicBezTo>
                <a:cubicBezTo>
                  <a:pt x="753402" y="1347205"/>
                  <a:pt x="760443" y="1342511"/>
                  <a:pt x="765137" y="1337817"/>
                </a:cubicBezTo>
                <a:cubicBezTo>
                  <a:pt x="786261" y="1319040"/>
                  <a:pt x="807384" y="1300264"/>
                  <a:pt x="830854" y="1281487"/>
                </a:cubicBezTo>
                <a:cubicBezTo>
                  <a:pt x="835549" y="1286181"/>
                  <a:pt x="840243" y="1288529"/>
                  <a:pt x="844937" y="1288529"/>
                </a:cubicBezTo>
                <a:cubicBezTo>
                  <a:pt x="856672" y="1288529"/>
                  <a:pt x="866060" y="1279140"/>
                  <a:pt x="866060" y="1267405"/>
                </a:cubicBezTo>
                <a:cubicBezTo>
                  <a:pt x="866060" y="1265058"/>
                  <a:pt x="866060" y="1260364"/>
                  <a:pt x="863713" y="1258017"/>
                </a:cubicBezTo>
                <a:cubicBezTo>
                  <a:pt x="966983" y="1196994"/>
                  <a:pt x="1077294" y="1140665"/>
                  <a:pt x="1192300" y="1091377"/>
                </a:cubicBezTo>
                <a:cubicBezTo>
                  <a:pt x="1194647" y="1126582"/>
                  <a:pt x="1199341" y="1164135"/>
                  <a:pt x="1204035" y="1201688"/>
                </a:cubicBezTo>
                <a:cubicBezTo>
                  <a:pt x="1065559" y="1262711"/>
                  <a:pt x="936472" y="1333122"/>
                  <a:pt x="816772" y="1408228"/>
                </a:cubicBezTo>
                <a:cubicBezTo>
                  <a:pt x="706461" y="1476292"/>
                  <a:pt x="607885" y="1551398"/>
                  <a:pt x="518697" y="1628850"/>
                </a:cubicBezTo>
                <a:cubicBezTo>
                  <a:pt x="518697" y="1626503"/>
                  <a:pt x="518697" y="1624156"/>
                  <a:pt x="521044" y="1621809"/>
                </a:cubicBezTo>
                <a:close/>
                <a:moveTo>
                  <a:pt x="584415" y="1509151"/>
                </a:moveTo>
                <a:cubicBezTo>
                  <a:pt x="570332" y="1523233"/>
                  <a:pt x="553903" y="1539662"/>
                  <a:pt x="539821" y="1553745"/>
                </a:cubicBezTo>
                <a:cubicBezTo>
                  <a:pt x="530433" y="1563133"/>
                  <a:pt x="521044" y="1574868"/>
                  <a:pt x="511656" y="1584256"/>
                </a:cubicBezTo>
                <a:cubicBezTo>
                  <a:pt x="497574" y="1598339"/>
                  <a:pt x="485839" y="1612421"/>
                  <a:pt x="474103" y="1626503"/>
                </a:cubicBezTo>
                <a:cubicBezTo>
                  <a:pt x="464715" y="1638238"/>
                  <a:pt x="455327" y="1647627"/>
                  <a:pt x="445939" y="1659362"/>
                </a:cubicBezTo>
                <a:cubicBezTo>
                  <a:pt x="436551" y="1671097"/>
                  <a:pt x="424815" y="1682832"/>
                  <a:pt x="415427" y="1696915"/>
                </a:cubicBezTo>
                <a:cubicBezTo>
                  <a:pt x="408386" y="1692221"/>
                  <a:pt x="401345" y="1687526"/>
                  <a:pt x="394304" y="1685179"/>
                </a:cubicBezTo>
                <a:cubicBezTo>
                  <a:pt x="391957" y="1682832"/>
                  <a:pt x="389610" y="1682832"/>
                  <a:pt x="384916" y="1680485"/>
                </a:cubicBezTo>
                <a:cubicBezTo>
                  <a:pt x="377874" y="1678138"/>
                  <a:pt x="370833" y="1673444"/>
                  <a:pt x="366139" y="1671097"/>
                </a:cubicBezTo>
                <a:cubicBezTo>
                  <a:pt x="363792" y="1671097"/>
                  <a:pt x="361445" y="1668750"/>
                  <a:pt x="359098" y="1668750"/>
                </a:cubicBezTo>
                <a:cubicBezTo>
                  <a:pt x="366139" y="1647627"/>
                  <a:pt x="375527" y="1624156"/>
                  <a:pt x="382569" y="1603033"/>
                </a:cubicBezTo>
                <a:cubicBezTo>
                  <a:pt x="406039" y="1572521"/>
                  <a:pt x="427162" y="1542009"/>
                  <a:pt x="450633" y="1511498"/>
                </a:cubicBezTo>
                <a:cubicBezTo>
                  <a:pt x="457674" y="1504457"/>
                  <a:pt x="462368" y="1497416"/>
                  <a:pt x="469409" y="1488027"/>
                </a:cubicBezTo>
                <a:cubicBezTo>
                  <a:pt x="476450" y="1478639"/>
                  <a:pt x="485839" y="1469251"/>
                  <a:pt x="492880" y="1457516"/>
                </a:cubicBezTo>
                <a:cubicBezTo>
                  <a:pt x="499921" y="1448128"/>
                  <a:pt x="506962" y="1438740"/>
                  <a:pt x="514003" y="1431698"/>
                </a:cubicBezTo>
                <a:cubicBezTo>
                  <a:pt x="521044" y="1422310"/>
                  <a:pt x="530433" y="1412922"/>
                  <a:pt x="537474" y="1403534"/>
                </a:cubicBezTo>
                <a:cubicBezTo>
                  <a:pt x="544515" y="1394146"/>
                  <a:pt x="553903" y="1384757"/>
                  <a:pt x="560944" y="1375369"/>
                </a:cubicBezTo>
                <a:cubicBezTo>
                  <a:pt x="567985" y="1365981"/>
                  <a:pt x="577373" y="1356593"/>
                  <a:pt x="584415" y="1347205"/>
                </a:cubicBezTo>
                <a:cubicBezTo>
                  <a:pt x="591456" y="1337817"/>
                  <a:pt x="600844" y="1328428"/>
                  <a:pt x="607885" y="1319040"/>
                </a:cubicBezTo>
                <a:cubicBezTo>
                  <a:pt x="614926" y="1309652"/>
                  <a:pt x="624314" y="1300264"/>
                  <a:pt x="631355" y="1293223"/>
                </a:cubicBezTo>
                <a:cubicBezTo>
                  <a:pt x="640744" y="1283834"/>
                  <a:pt x="647785" y="1274446"/>
                  <a:pt x="657173" y="1265058"/>
                </a:cubicBezTo>
                <a:cubicBezTo>
                  <a:pt x="666561" y="1255670"/>
                  <a:pt x="673602" y="1248629"/>
                  <a:pt x="682991" y="1239241"/>
                </a:cubicBezTo>
                <a:cubicBezTo>
                  <a:pt x="692379" y="1229852"/>
                  <a:pt x="699420" y="1220464"/>
                  <a:pt x="708808" y="1211076"/>
                </a:cubicBezTo>
                <a:cubicBezTo>
                  <a:pt x="711155" y="1208729"/>
                  <a:pt x="715849" y="1204035"/>
                  <a:pt x="718196" y="1201688"/>
                </a:cubicBezTo>
                <a:cubicBezTo>
                  <a:pt x="722890" y="1204035"/>
                  <a:pt x="729931" y="1206382"/>
                  <a:pt x="734626" y="1208729"/>
                </a:cubicBezTo>
                <a:cubicBezTo>
                  <a:pt x="739320" y="1211076"/>
                  <a:pt x="744014" y="1211076"/>
                  <a:pt x="748708" y="1213423"/>
                </a:cubicBezTo>
                <a:cubicBezTo>
                  <a:pt x="755749" y="1215770"/>
                  <a:pt x="760443" y="1218117"/>
                  <a:pt x="767484" y="1220464"/>
                </a:cubicBezTo>
                <a:cubicBezTo>
                  <a:pt x="772178" y="1222811"/>
                  <a:pt x="776872" y="1225158"/>
                  <a:pt x="779219" y="1225158"/>
                </a:cubicBezTo>
                <a:cubicBezTo>
                  <a:pt x="783914" y="1227505"/>
                  <a:pt x="788608" y="1229852"/>
                  <a:pt x="793302" y="1232199"/>
                </a:cubicBezTo>
                <a:cubicBezTo>
                  <a:pt x="786261" y="1241588"/>
                  <a:pt x="776872" y="1250976"/>
                  <a:pt x="769831" y="1262711"/>
                </a:cubicBezTo>
                <a:cubicBezTo>
                  <a:pt x="765137" y="1267405"/>
                  <a:pt x="760443" y="1274446"/>
                  <a:pt x="755749" y="1279140"/>
                </a:cubicBezTo>
                <a:cubicBezTo>
                  <a:pt x="746361" y="1293223"/>
                  <a:pt x="734626" y="1304958"/>
                  <a:pt x="725237" y="1319040"/>
                </a:cubicBezTo>
                <a:cubicBezTo>
                  <a:pt x="720543" y="1323734"/>
                  <a:pt x="715849" y="1330775"/>
                  <a:pt x="711155" y="1335469"/>
                </a:cubicBezTo>
                <a:cubicBezTo>
                  <a:pt x="701767" y="1349552"/>
                  <a:pt x="690032" y="1363634"/>
                  <a:pt x="680643" y="1375369"/>
                </a:cubicBezTo>
                <a:cubicBezTo>
                  <a:pt x="675949" y="1382410"/>
                  <a:pt x="671255" y="1387104"/>
                  <a:pt x="666561" y="1394146"/>
                </a:cubicBezTo>
                <a:cubicBezTo>
                  <a:pt x="657173" y="1408228"/>
                  <a:pt x="647785" y="1422310"/>
                  <a:pt x="636050" y="1434045"/>
                </a:cubicBezTo>
                <a:cubicBezTo>
                  <a:pt x="631355" y="1441087"/>
                  <a:pt x="626661" y="1448128"/>
                  <a:pt x="621967" y="1455169"/>
                </a:cubicBezTo>
                <a:cubicBezTo>
                  <a:pt x="621967" y="1455169"/>
                  <a:pt x="619620" y="1457516"/>
                  <a:pt x="619620" y="1457516"/>
                </a:cubicBezTo>
                <a:cubicBezTo>
                  <a:pt x="614926" y="1462210"/>
                  <a:pt x="610232" y="1466904"/>
                  <a:pt x="605538" y="1471598"/>
                </a:cubicBezTo>
                <a:cubicBezTo>
                  <a:pt x="603191" y="1490375"/>
                  <a:pt x="593803" y="1499763"/>
                  <a:pt x="584415" y="1509151"/>
                </a:cubicBezTo>
                <a:close/>
                <a:moveTo>
                  <a:pt x="467062" y="1380063"/>
                </a:moveTo>
                <a:cubicBezTo>
                  <a:pt x="471756" y="1370675"/>
                  <a:pt x="476450" y="1361287"/>
                  <a:pt x="481145" y="1351899"/>
                </a:cubicBezTo>
                <a:cubicBezTo>
                  <a:pt x="485839" y="1342511"/>
                  <a:pt x="490533" y="1333122"/>
                  <a:pt x="495227" y="1323734"/>
                </a:cubicBezTo>
                <a:cubicBezTo>
                  <a:pt x="499921" y="1314346"/>
                  <a:pt x="504615" y="1304958"/>
                  <a:pt x="509309" y="1295570"/>
                </a:cubicBezTo>
                <a:cubicBezTo>
                  <a:pt x="514003" y="1286181"/>
                  <a:pt x="518697" y="1276793"/>
                  <a:pt x="523391" y="1267405"/>
                </a:cubicBezTo>
                <a:cubicBezTo>
                  <a:pt x="528085" y="1258017"/>
                  <a:pt x="532780" y="1248629"/>
                  <a:pt x="537474" y="1241588"/>
                </a:cubicBezTo>
                <a:cubicBezTo>
                  <a:pt x="542168" y="1232199"/>
                  <a:pt x="546862" y="1222811"/>
                  <a:pt x="551556" y="1213423"/>
                </a:cubicBezTo>
                <a:cubicBezTo>
                  <a:pt x="556250" y="1206382"/>
                  <a:pt x="558597" y="1199341"/>
                  <a:pt x="563291" y="1189953"/>
                </a:cubicBezTo>
                <a:cubicBezTo>
                  <a:pt x="565638" y="1189953"/>
                  <a:pt x="565638" y="1189953"/>
                  <a:pt x="567985" y="1189953"/>
                </a:cubicBezTo>
                <a:cubicBezTo>
                  <a:pt x="579721" y="1187606"/>
                  <a:pt x="591456" y="1187606"/>
                  <a:pt x="600844" y="1187606"/>
                </a:cubicBezTo>
                <a:cubicBezTo>
                  <a:pt x="610232" y="1187606"/>
                  <a:pt x="619620" y="1187606"/>
                  <a:pt x="629008" y="1189953"/>
                </a:cubicBezTo>
                <a:cubicBezTo>
                  <a:pt x="633703" y="1189953"/>
                  <a:pt x="638397" y="1189953"/>
                  <a:pt x="640744" y="1192300"/>
                </a:cubicBezTo>
                <a:cubicBezTo>
                  <a:pt x="645438" y="1192300"/>
                  <a:pt x="652479" y="1194647"/>
                  <a:pt x="657173" y="1194647"/>
                </a:cubicBezTo>
                <a:cubicBezTo>
                  <a:pt x="661867" y="1194647"/>
                  <a:pt x="666561" y="1196994"/>
                  <a:pt x="671255" y="1196994"/>
                </a:cubicBezTo>
                <a:cubicBezTo>
                  <a:pt x="675949" y="1196994"/>
                  <a:pt x="680643" y="1199341"/>
                  <a:pt x="687685" y="1199341"/>
                </a:cubicBezTo>
                <a:cubicBezTo>
                  <a:pt x="692379" y="1201688"/>
                  <a:pt x="699420" y="1201688"/>
                  <a:pt x="704114" y="1204035"/>
                </a:cubicBezTo>
                <a:cubicBezTo>
                  <a:pt x="708808" y="1206382"/>
                  <a:pt x="713502" y="1206382"/>
                  <a:pt x="718196" y="1208729"/>
                </a:cubicBezTo>
                <a:cubicBezTo>
                  <a:pt x="715849" y="1211076"/>
                  <a:pt x="713502" y="1213423"/>
                  <a:pt x="711155" y="1215770"/>
                </a:cubicBezTo>
                <a:cubicBezTo>
                  <a:pt x="704114" y="1222811"/>
                  <a:pt x="699420" y="1229852"/>
                  <a:pt x="692379" y="1234546"/>
                </a:cubicBezTo>
                <a:cubicBezTo>
                  <a:pt x="680643" y="1246282"/>
                  <a:pt x="671255" y="1258017"/>
                  <a:pt x="659520" y="1267405"/>
                </a:cubicBezTo>
                <a:cubicBezTo>
                  <a:pt x="652479" y="1274446"/>
                  <a:pt x="645438" y="1281487"/>
                  <a:pt x="640744" y="1288529"/>
                </a:cubicBezTo>
                <a:cubicBezTo>
                  <a:pt x="631355" y="1300264"/>
                  <a:pt x="619620" y="1309652"/>
                  <a:pt x="610232" y="1321387"/>
                </a:cubicBezTo>
                <a:cubicBezTo>
                  <a:pt x="603191" y="1328428"/>
                  <a:pt x="596150" y="1335469"/>
                  <a:pt x="589109" y="1344858"/>
                </a:cubicBezTo>
                <a:cubicBezTo>
                  <a:pt x="579721" y="1356593"/>
                  <a:pt x="570332" y="1365981"/>
                  <a:pt x="560944" y="1377716"/>
                </a:cubicBezTo>
                <a:cubicBezTo>
                  <a:pt x="553903" y="1384757"/>
                  <a:pt x="546862" y="1394146"/>
                  <a:pt x="539821" y="1401187"/>
                </a:cubicBezTo>
                <a:cubicBezTo>
                  <a:pt x="530433" y="1412922"/>
                  <a:pt x="521044" y="1422310"/>
                  <a:pt x="511656" y="1434045"/>
                </a:cubicBezTo>
                <a:cubicBezTo>
                  <a:pt x="504615" y="1443434"/>
                  <a:pt x="497574" y="1450475"/>
                  <a:pt x="490533" y="1459863"/>
                </a:cubicBezTo>
                <a:cubicBezTo>
                  <a:pt x="481145" y="1469251"/>
                  <a:pt x="474103" y="1480986"/>
                  <a:pt x="464715" y="1490375"/>
                </a:cubicBezTo>
                <a:cubicBezTo>
                  <a:pt x="457674" y="1499763"/>
                  <a:pt x="450633" y="1509151"/>
                  <a:pt x="443592" y="1516192"/>
                </a:cubicBezTo>
                <a:cubicBezTo>
                  <a:pt x="436551" y="1525580"/>
                  <a:pt x="427162" y="1537315"/>
                  <a:pt x="420121" y="1546704"/>
                </a:cubicBezTo>
                <a:cubicBezTo>
                  <a:pt x="413080" y="1556092"/>
                  <a:pt x="406039" y="1565480"/>
                  <a:pt x="398998" y="1574868"/>
                </a:cubicBezTo>
                <a:cubicBezTo>
                  <a:pt x="391957" y="1584256"/>
                  <a:pt x="384916" y="1591297"/>
                  <a:pt x="380222" y="1600686"/>
                </a:cubicBezTo>
                <a:cubicBezTo>
                  <a:pt x="401345" y="1539662"/>
                  <a:pt x="422468" y="1478639"/>
                  <a:pt x="445939" y="1417616"/>
                </a:cubicBezTo>
                <a:cubicBezTo>
                  <a:pt x="445939" y="1415269"/>
                  <a:pt x="448286" y="1412922"/>
                  <a:pt x="448286" y="1410575"/>
                </a:cubicBezTo>
                <a:cubicBezTo>
                  <a:pt x="457674" y="1401187"/>
                  <a:pt x="462368" y="1389451"/>
                  <a:pt x="467062" y="1380063"/>
                </a:cubicBezTo>
                <a:close/>
                <a:moveTo>
                  <a:pt x="765137" y="1164135"/>
                </a:moveTo>
                <a:cubicBezTo>
                  <a:pt x="774525" y="1154747"/>
                  <a:pt x="783914" y="1147706"/>
                  <a:pt x="790955" y="1138318"/>
                </a:cubicBezTo>
                <a:cubicBezTo>
                  <a:pt x="800343" y="1128929"/>
                  <a:pt x="809731" y="1121888"/>
                  <a:pt x="819119" y="1112500"/>
                </a:cubicBezTo>
                <a:cubicBezTo>
                  <a:pt x="828507" y="1103112"/>
                  <a:pt x="837896" y="1096071"/>
                  <a:pt x="847284" y="1086683"/>
                </a:cubicBezTo>
                <a:cubicBezTo>
                  <a:pt x="847284" y="1086683"/>
                  <a:pt x="847284" y="1086683"/>
                  <a:pt x="849631" y="1084335"/>
                </a:cubicBezTo>
                <a:cubicBezTo>
                  <a:pt x="849631" y="1114847"/>
                  <a:pt x="849631" y="1143012"/>
                  <a:pt x="847284" y="1175870"/>
                </a:cubicBezTo>
                <a:cubicBezTo>
                  <a:pt x="837896" y="1187606"/>
                  <a:pt x="828507" y="1199341"/>
                  <a:pt x="819119" y="1211076"/>
                </a:cubicBezTo>
                <a:cubicBezTo>
                  <a:pt x="814425" y="1215770"/>
                  <a:pt x="809731" y="1222811"/>
                  <a:pt x="805037" y="1227505"/>
                </a:cubicBezTo>
                <a:cubicBezTo>
                  <a:pt x="802690" y="1229852"/>
                  <a:pt x="800343" y="1232199"/>
                  <a:pt x="797996" y="1234546"/>
                </a:cubicBezTo>
                <a:lnTo>
                  <a:pt x="797996" y="1234546"/>
                </a:lnTo>
                <a:cubicBezTo>
                  <a:pt x="793302" y="1232199"/>
                  <a:pt x="788608" y="1229852"/>
                  <a:pt x="783914" y="1227505"/>
                </a:cubicBezTo>
                <a:cubicBezTo>
                  <a:pt x="779219" y="1225158"/>
                  <a:pt x="772178" y="1222811"/>
                  <a:pt x="767484" y="1220464"/>
                </a:cubicBezTo>
                <a:cubicBezTo>
                  <a:pt x="762790" y="1218117"/>
                  <a:pt x="758096" y="1215770"/>
                  <a:pt x="753402" y="1213423"/>
                </a:cubicBezTo>
                <a:cubicBezTo>
                  <a:pt x="748708" y="1211076"/>
                  <a:pt x="741667" y="1208729"/>
                  <a:pt x="736973" y="1206382"/>
                </a:cubicBezTo>
                <a:cubicBezTo>
                  <a:pt x="732279" y="1204035"/>
                  <a:pt x="727584" y="1204035"/>
                  <a:pt x="725237" y="1201688"/>
                </a:cubicBezTo>
                <a:cubicBezTo>
                  <a:pt x="729931" y="1196994"/>
                  <a:pt x="734626" y="1192300"/>
                  <a:pt x="739320" y="1187606"/>
                </a:cubicBezTo>
                <a:cubicBezTo>
                  <a:pt x="748708" y="1182911"/>
                  <a:pt x="758096" y="1173523"/>
                  <a:pt x="765137" y="1164135"/>
                </a:cubicBezTo>
                <a:close/>
                <a:moveTo>
                  <a:pt x="884837" y="1133623"/>
                </a:moveTo>
                <a:cubicBezTo>
                  <a:pt x="889531" y="1128929"/>
                  <a:pt x="891878" y="1124235"/>
                  <a:pt x="896572" y="1119541"/>
                </a:cubicBezTo>
                <a:cubicBezTo>
                  <a:pt x="905960" y="1107806"/>
                  <a:pt x="915348" y="1098418"/>
                  <a:pt x="924736" y="1086683"/>
                </a:cubicBezTo>
                <a:cubicBezTo>
                  <a:pt x="929430" y="1079641"/>
                  <a:pt x="936472" y="1072600"/>
                  <a:pt x="941166" y="1065559"/>
                </a:cubicBezTo>
                <a:cubicBezTo>
                  <a:pt x="948207" y="1056171"/>
                  <a:pt x="957595" y="1046783"/>
                  <a:pt x="964636" y="1039742"/>
                </a:cubicBezTo>
                <a:cubicBezTo>
                  <a:pt x="964636" y="1039742"/>
                  <a:pt x="964636" y="1039742"/>
                  <a:pt x="964636" y="1039742"/>
                </a:cubicBezTo>
                <a:cubicBezTo>
                  <a:pt x="957595" y="1053824"/>
                  <a:pt x="948207" y="1067906"/>
                  <a:pt x="941166" y="1081988"/>
                </a:cubicBezTo>
                <a:cubicBezTo>
                  <a:pt x="934124" y="1096071"/>
                  <a:pt x="927083" y="1110153"/>
                  <a:pt x="917695" y="1124235"/>
                </a:cubicBezTo>
                <a:cubicBezTo>
                  <a:pt x="908307" y="1140665"/>
                  <a:pt x="901266" y="1157094"/>
                  <a:pt x="891878" y="1173523"/>
                </a:cubicBezTo>
                <a:cubicBezTo>
                  <a:pt x="884837" y="1187606"/>
                  <a:pt x="877795" y="1199341"/>
                  <a:pt x="870754" y="1213423"/>
                </a:cubicBezTo>
                <a:cubicBezTo>
                  <a:pt x="866060" y="1225158"/>
                  <a:pt x="859019" y="1234546"/>
                  <a:pt x="854325" y="1246282"/>
                </a:cubicBezTo>
                <a:cubicBezTo>
                  <a:pt x="851978" y="1246282"/>
                  <a:pt x="849631" y="1243935"/>
                  <a:pt x="847284" y="1243935"/>
                </a:cubicBezTo>
                <a:cubicBezTo>
                  <a:pt x="847284" y="1229852"/>
                  <a:pt x="847284" y="1218117"/>
                  <a:pt x="847284" y="1206382"/>
                </a:cubicBezTo>
                <a:cubicBezTo>
                  <a:pt x="847284" y="1201688"/>
                  <a:pt x="847284" y="1196994"/>
                  <a:pt x="847284" y="1194647"/>
                </a:cubicBezTo>
                <a:cubicBezTo>
                  <a:pt x="847284" y="1189953"/>
                  <a:pt x="847284" y="1182911"/>
                  <a:pt x="847284" y="1178217"/>
                </a:cubicBezTo>
                <a:cubicBezTo>
                  <a:pt x="847284" y="1178217"/>
                  <a:pt x="849631" y="1175870"/>
                  <a:pt x="849631" y="1175870"/>
                </a:cubicBezTo>
                <a:cubicBezTo>
                  <a:pt x="861366" y="1159441"/>
                  <a:pt x="873101" y="1147706"/>
                  <a:pt x="884837" y="1133623"/>
                </a:cubicBezTo>
                <a:close/>
                <a:moveTo>
                  <a:pt x="1020965" y="941166"/>
                </a:moveTo>
                <a:cubicBezTo>
                  <a:pt x="1023312" y="938819"/>
                  <a:pt x="1025659" y="934125"/>
                  <a:pt x="1025659" y="931777"/>
                </a:cubicBezTo>
                <a:cubicBezTo>
                  <a:pt x="1032700" y="927083"/>
                  <a:pt x="1037395" y="922389"/>
                  <a:pt x="1044436" y="917695"/>
                </a:cubicBezTo>
                <a:cubicBezTo>
                  <a:pt x="1053824" y="910654"/>
                  <a:pt x="1063212" y="901266"/>
                  <a:pt x="1074947" y="894225"/>
                </a:cubicBezTo>
                <a:cubicBezTo>
                  <a:pt x="1084336" y="887184"/>
                  <a:pt x="1093724" y="877795"/>
                  <a:pt x="1105459" y="870754"/>
                </a:cubicBezTo>
                <a:cubicBezTo>
                  <a:pt x="1114847" y="863713"/>
                  <a:pt x="1124235" y="856672"/>
                  <a:pt x="1135971" y="847284"/>
                </a:cubicBezTo>
                <a:cubicBezTo>
                  <a:pt x="1143012" y="842590"/>
                  <a:pt x="1147706" y="837896"/>
                  <a:pt x="1154747" y="833202"/>
                </a:cubicBezTo>
                <a:cubicBezTo>
                  <a:pt x="1154747" y="833202"/>
                  <a:pt x="1154747" y="833202"/>
                  <a:pt x="1154747" y="833202"/>
                </a:cubicBezTo>
                <a:cubicBezTo>
                  <a:pt x="1150053" y="837896"/>
                  <a:pt x="1143012" y="844937"/>
                  <a:pt x="1138318" y="849631"/>
                </a:cubicBezTo>
                <a:cubicBezTo>
                  <a:pt x="1131276" y="856672"/>
                  <a:pt x="1126582" y="861366"/>
                  <a:pt x="1119541" y="868407"/>
                </a:cubicBezTo>
                <a:cubicBezTo>
                  <a:pt x="1110153" y="877795"/>
                  <a:pt x="1100765" y="887184"/>
                  <a:pt x="1091377" y="896572"/>
                </a:cubicBezTo>
                <a:cubicBezTo>
                  <a:pt x="1084336" y="903613"/>
                  <a:pt x="1079641" y="908307"/>
                  <a:pt x="1072600" y="915348"/>
                </a:cubicBezTo>
                <a:cubicBezTo>
                  <a:pt x="1063212" y="924736"/>
                  <a:pt x="1053824" y="936472"/>
                  <a:pt x="1044436" y="945860"/>
                </a:cubicBezTo>
                <a:cubicBezTo>
                  <a:pt x="1039742" y="952901"/>
                  <a:pt x="1032700" y="957595"/>
                  <a:pt x="1028006" y="964636"/>
                </a:cubicBezTo>
                <a:cubicBezTo>
                  <a:pt x="1018618" y="974024"/>
                  <a:pt x="1009230" y="985760"/>
                  <a:pt x="999842" y="997495"/>
                </a:cubicBezTo>
                <a:cubicBezTo>
                  <a:pt x="995148" y="1004536"/>
                  <a:pt x="988107" y="1009230"/>
                  <a:pt x="983412" y="1016271"/>
                </a:cubicBezTo>
                <a:cubicBezTo>
                  <a:pt x="981065" y="1018618"/>
                  <a:pt x="976371" y="1023312"/>
                  <a:pt x="974024" y="1025659"/>
                </a:cubicBezTo>
                <a:cubicBezTo>
                  <a:pt x="981065" y="1013924"/>
                  <a:pt x="988107" y="1002189"/>
                  <a:pt x="992801" y="990454"/>
                </a:cubicBezTo>
                <a:cubicBezTo>
                  <a:pt x="1002189" y="974024"/>
                  <a:pt x="1011577" y="957595"/>
                  <a:pt x="1020965" y="941166"/>
                </a:cubicBezTo>
                <a:close/>
                <a:moveTo>
                  <a:pt x="1222811" y="797996"/>
                </a:moveTo>
                <a:cubicBezTo>
                  <a:pt x="1241588" y="790955"/>
                  <a:pt x="1258017" y="783914"/>
                  <a:pt x="1276793" y="776872"/>
                </a:cubicBezTo>
                <a:cubicBezTo>
                  <a:pt x="1293223" y="772178"/>
                  <a:pt x="1309652" y="765137"/>
                  <a:pt x="1323734" y="760443"/>
                </a:cubicBezTo>
                <a:cubicBezTo>
                  <a:pt x="1326081" y="760443"/>
                  <a:pt x="1328428" y="758096"/>
                  <a:pt x="1330775" y="758096"/>
                </a:cubicBezTo>
                <a:cubicBezTo>
                  <a:pt x="1342511" y="753402"/>
                  <a:pt x="1356593" y="748708"/>
                  <a:pt x="1368328" y="746361"/>
                </a:cubicBezTo>
                <a:cubicBezTo>
                  <a:pt x="1370675" y="753402"/>
                  <a:pt x="1377716" y="758096"/>
                  <a:pt x="1384757" y="758096"/>
                </a:cubicBezTo>
                <a:cubicBezTo>
                  <a:pt x="1382410" y="767484"/>
                  <a:pt x="1382410" y="776872"/>
                  <a:pt x="1380063" y="783914"/>
                </a:cubicBezTo>
                <a:cubicBezTo>
                  <a:pt x="1380063" y="790955"/>
                  <a:pt x="1377716" y="797996"/>
                  <a:pt x="1377716" y="802690"/>
                </a:cubicBezTo>
                <a:cubicBezTo>
                  <a:pt x="1375369" y="821466"/>
                  <a:pt x="1373022" y="840243"/>
                  <a:pt x="1370675" y="859019"/>
                </a:cubicBezTo>
                <a:cubicBezTo>
                  <a:pt x="1370675" y="863713"/>
                  <a:pt x="1370675" y="866060"/>
                  <a:pt x="1368328" y="870754"/>
                </a:cubicBezTo>
                <a:cubicBezTo>
                  <a:pt x="1368328" y="873101"/>
                  <a:pt x="1368328" y="875448"/>
                  <a:pt x="1368328" y="875448"/>
                </a:cubicBezTo>
                <a:cubicBezTo>
                  <a:pt x="1365981" y="880142"/>
                  <a:pt x="1363634" y="882489"/>
                  <a:pt x="1361287" y="882489"/>
                </a:cubicBezTo>
                <a:cubicBezTo>
                  <a:pt x="1344858" y="891878"/>
                  <a:pt x="1328428" y="903613"/>
                  <a:pt x="1311999" y="913001"/>
                </a:cubicBezTo>
                <a:cubicBezTo>
                  <a:pt x="1295570" y="922389"/>
                  <a:pt x="1279140" y="934125"/>
                  <a:pt x="1265058" y="945860"/>
                </a:cubicBezTo>
                <a:cubicBezTo>
                  <a:pt x="1248629" y="957595"/>
                  <a:pt x="1232199" y="966983"/>
                  <a:pt x="1218117" y="978718"/>
                </a:cubicBezTo>
                <a:cubicBezTo>
                  <a:pt x="1208729" y="985760"/>
                  <a:pt x="1199341" y="992801"/>
                  <a:pt x="1187605" y="999842"/>
                </a:cubicBezTo>
                <a:cubicBezTo>
                  <a:pt x="1187605" y="995148"/>
                  <a:pt x="1187605" y="990454"/>
                  <a:pt x="1185258" y="985760"/>
                </a:cubicBezTo>
                <a:cubicBezTo>
                  <a:pt x="1180564" y="948207"/>
                  <a:pt x="1178217" y="913001"/>
                  <a:pt x="1175870" y="875448"/>
                </a:cubicBezTo>
                <a:cubicBezTo>
                  <a:pt x="1173523" y="863713"/>
                  <a:pt x="1173523" y="849631"/>
                  <a:pt x="1171176" y="837896"/>
                </a:cubicBezTo>
                <a:cubicBezTo>
                  <a:pt x="1180564" y="835549"/>
                  <a:pt x="1187605" y="828507"/>
                  <a:pt x="1187605" y="819119"/>
                </a:cubicBezTo>
                <a:cubicBezTo>
                  <a:pt x="1187605" y="816772"/>
                  <a:pt x="1187605" y="814425"/>
                  <a:pt x="1185258" y="812078"/>
                </a:cubicBezTo>
                <a:cubicBezTo>
                  <a:pt x="1187605" y="812078"/>
                  <a:pt x="1189953" y="809731"/>
                  <a:pt x="1192300" y="809731"/>
                </a:cubicBezTo>
                <a:cubicBezTo>
                  <a:pt x="1201688" y="807384"/>
                  <a:pt x="1211076" y="802690"/>
                  <a:pt x="1222811" y="797996"/>
                </a:cubicBezTo>
                <a:close/>
                <a:moveTo>
                  <a:pt x="1466904" y="720543"/>
                </a:moveTo>
                <a:cubicBezTo>
                  <a:pt x="1488028" y="715849"/>
                  <a:pt x="1509151" y="711155"/>
                  <a:pt x="1530274" y="706461"/>
                </a:cubicBezTo>
                <a:cubicBezTo>
                  <a:pt x="1534968" y="706461"/>
                  <a:pt x="1542009" y="704114"/>
                  <a:pt x="1546704" y="704114"/>
                </a:cubicBezTo>
                <a:cubicBezTo>
                  <a:pt x="1567827" y="699420"/>
                  <a:pt x="1586603" y="697073"/>
                  <a:pt x="1607727" y="694726"/>
                </a:cubicBezTo>
                <a:cubicBezTo>
                  <a:pt x="1614768" y="694726"/>
                  <a:pt x="1621809" y="692379"/>
                  <a:pt x="1628850" y="690032"/>
                </a:cubicBezTo>
                <a:cubicBezTo>
                  <a:pt x="1647627" y="687685"/>
                  <a:pt x="1666403" y="685338"/>
                  <a:pt x="1685179" y="682991"/>
                </a:cubicBezTo>
                <a:cubicBezTo>
                  <a:pt x="1694567" y="682991"/>
                  <a:pt x="1701609" y="680643"/>
                  <a:pt x="1710997" y="678296"/>
                </a:cubicBezTo>
                <a:cubicBezTo>
                  <a:pt x="1718038" y="678296"/>
                  <a:pt x="1725079" y="675949"/>
                  <a:pt x="1732120" y="675949"/>
                </a:cubicBezTo>
                <a:cubicBezTo>
                  <a:pt x="1725079" y="678296"/>
                  <a:pt x="1718038" y="682991"/>
                  <a:pt x="1710997" y="685338"/>
                </a:cubicBezTo>
                <a:cubicBezTo>
                  <a:pt x="1675791" y="701767"/>
                  <a:pt x="1640586" y="720543"/>
                  <a:pt x="1605380" y="739320"/>
                </a:cubicBezTo>
                <a:cubicBezTo>
                  <a:pt x="1572521" y="758096"/>
                  <a:pt x="1539662" y="774525"/>
                  <a:pt x="1506804" y="793302"/>
                </a:cubicBezTo>
                <a:cubicBezTo>
                  <a:pt x="1495069" y="800343"/>
                  <a:pt x="1480986" y="807384"/>
                  <a:pt x="1469251" y="816772"/>
                </a:cubicBezTo>
                <a:cubicBezTo>
                  <a:pt x="1459863" y="821466"/>
                  <a:pt x="1450475" y="828507"/>
                  <a:pt x="1441087" y="833202"/>
                </a:cubicBezTo>
                <a:cubicBezTo>
                  <a:pt x="1441087" y="833202"/>
                  <a:pt x="1441087" y="833202"/>
                  <a:pt x="1441087" y="833202"/>
                </a:cubicBezTo>
                <a:cubicBezTo>
                  <a:pt x="1441087" y="833202"/>
                  <a:pt x="1441087" y="830854"/>
                  <a:pt x="1441087" y="830854"/>
                </a:cubicBezTo>
                <a:cubicBezTo>
                  <a:pt x="1434045" y="814425"/>
                  <a:pt x="1424657" y="800343"/>
                  <a:pt x="1415269" y="783914"/>
                </a:cubicBezTo>
                <a:cubicBezTo>
                  <a:pt x="1415269" y="783914"/>
                  <a:pt x="1415269" y="781566"/>
                  <a:pt x="1415269" y="781566"/>
                </a:cubicBezTo>
                <a:cubicBezTo>
                  <a:pt x="1410575" y="772178"/>
                  <a:pt x="1405881" y="762790"/>
                  <a:pt x="1398840" y="753402"/>
                </a:cubicBezTo>
                <a:cubicBezTo>
                  <a:pt x="1403534" y="748708"/>
                  <a:pt x="1408228" y="744014"/>
                  <a:pt x="1408228" y="736973"/>
                </a:cubicBezTo>
                <a:cubicBezTo>
                  <a:pt x="1408228" y="734626"/>
                  <a:pt x="1408228" y="734626"/>
                  <a:pt x="1408228" y="732279"/>
                </a:cubicBezTo>
                <a:cubicBezTo>
                  <a:pt x="1424657" y="727584"/>
                  <a:pt x="1443434" y="722890"/>
                  <a:pt x="1459863" y="720543"/>
                </a:cubicBezTo>
                <a:cubicBezTo>
                  <a:pt x="1462210" y="722890"/>
                  <a:pt x="1464557" y="720543"/>
                  <a:pt x="1466904" y="720543"/>
                </a:cubicBezTo>
                <a:close/>
                <a:moveTo>
                  <a:pt x="1840084" y="626661"/>
                </a:moveTo>
                <a:cubicBezTo>
                  <a:pt x="1858861" y="619620"/>
                  <a:pt x="1877637" y="610232"/>
                  <a:pt x="1894066" y="603191"/>
                </a:cubicBezTo>
                <a:cubicBezTo>
                  <a:pt x="1910496" y="596150"/>
                  <a:pt x="1926925" y="589109"/>
                  <a:pt x="1943355" y="582068"/>
                </a:cubicBezTo>
                <a:cubicBezTo>
                  <a:pt x="1962131" y="575026"/>
                  <a:pt x="1980907" y="567985"/>
                  <a:pt x="1999684" y="560944"/>
                </a:cubicBezTo>
                <a:cubicBezTo>
                  <a:pt x="2016113" y="553903"/>
                  <a:pt x="2032542" y="549209"/>
                  <a:pt x="2046624" y="542168"/>
                </a:cubicBezTo>
                <a:cubicBezTo>
                  <a:pt x="2058360" y="537474"/>
                  <a:pt x="2067748" y="535127"/>
                  <a:pt x="2079483" y="530433"/>
                </a:cubicBezTo>
                <a:cubicBezTo>
                  <a:pt x="2079483" y="530433"/>
                  <a:pt x="2079483" y="530433"/>
                  <a:pt x="2079483" y="530433"/>
                </a:cubicBezTo>
                <a:cubicBezTo>
                  <a:pt x="2086524" y="537474"/>
                  <a:pt x="2093565" y="544515"/>
                  <a:pt x="2102954" y="551556"/>
                </a:cubicBezTo>
                <a:cubicBezTo>
                  <a:pt x="2107648" y="556250"/>
                  <a:pt x="2112342" y="560944"/>
                  <a:pt x="2114689" y="563291"/>
                </a:cubicBezTo>
                <a:cubicBezTo>
                  <a:pt x="2121730" y="570332"/>
                  <a:pt x="2131118" y="577373"/>
                  <a:pt x="2138159" y="584415"/>
                </a:cubicBezTo>
                <a:cubicBezTo>
                  <a:pt x="2142854" y="589109"/>
                  <a:pt x="2147548" y="593803"/>
                  <a:pt x="2152242" y="598497"/>
                </a:cubicBezTo>
                <a:cubicBezTo>
                  <a:pt x="2159283" y="605538"/>
                  <a:pt x="2166324" y="612579"/>
                  <a:pt x="2173365" y="619620"/>
                </a:cubicBezTo>
                <a:cubicBezTo>
                  <a:pt x="2178059" y="624314"/>
                  <a:pt x="2182753" y="629008"/>
                  <a:pt x="2187447" y="633703"/>
                </a:cubicBezTo>
                <a:cubicBezTo>
                  <a:pt x="2189794" y="636050"/>
                  <a:pt x="2194488" y="640744"/>
                  <a:pt x="2196835" y="643091"/>
                </a:cubicBezTo>
                <a:cubicBezTo>
                  <a:pt x="2194488" y="645438"/>
                  <a:pt x="2192141" y="650132"/>
                  <a:pt x="2192141" y="654826"/>
                </a:cubicBezTo>
                <a:cubicBezTo>
                  <a:pt x="2178059" y="654826"/>
                  <a:pt x="2163977" y="652479"/>
                  <a:pt x="2147548" y="652479"/>
                </a:cubicBezTo>
                <a:cubicBezTo>
                  <a:pt x="2140506" y="652479"/>
                  <a:pt x="2135812" y="652479"/>
                  <a:pt x="2128771" y="652479"/>
                </a:cubicBezTo>
                <a:cubicBezTo>
                  <a:pt x="2100607" y="652479"/>
                  <a:pt x="2074789" y="652479"/>
                  <a:pt x="2046624" y="652479"/>
                </a:cubicBezTo>
                <a:cubicBezTo>
                  <a:pt x="2018460" y="652479"/>
                  <a:pt x="1987948" y="652479"/>
                  <a:pt x="1959784" y="654826"/>
                </a:cubicBezTo>
                <a:cubicBezTo>
                  <a:pt x="1952743" y="654826"/>
                  <a:pt x="1943355" y="654826"/>
                  <a:pt x="1936313" y="654826"/>
                </a:cubicBezTo>
                <a:cubicBezTo>
                  <a:pt x="1915190" y="654826"/>
                  <a:pt x="1894066" y="657173"/>
                  <a:pt x="1872943" y="657173"/>
                </a:cubicBezTo>
                <a:cubicBezTo>
                  <a:pt x="1861208" y="657173"/>
                  <a:pt x="1851820" y="659520"/>
                  <a:pt x="1840084" y="659520"/>
                </a:cubicBezTo>
                <a:cubicBezTo>
                  <a:pt x="1823655" y="661867"/>
                  <a:pt x="1804879" y="661867"/>
                  <a:pt x="1788449" y="664214"/>
                </a:cubicBezTo>
                <a:cubicBezTo>
                  <a:pt x="1776714" y="664214"/>
                  <a:pt x="1764979" y="666561"/>
                  <a:pt x="1755591" y="668908"/>
                </a:cubicBezTo>
                <a:cubicBezTo>
                  <a:pt x="1748550" y="668908"/>
                  <a:pt x="1741508" y="671255"/>
                  <a:pt x="1734467" y="671255"/>
                </a:cubicBezTo>
                <a:cubicBezTo>
                  <a:pt x="1750897" y="661867"/>
                  <a:pt x="1769673" y="654826"/>
                  <a:pt x="1786102" y="647785"/>
                </a:cubicBezTo>
                <a:cubicBezTo>
                  <a:pt x="1807226" y="643091"/>
                  <a:pt x="1823655" y="633703"/>
                  <a:pt x="1840084" y="626661"/>
                </a:cubicBezTo>
                <a:close/>
                <a:moveTo>
                  <a:pt x="2234388" y="598497"/>
                </a:moveTo>
                <a:cubicBezTo>
                  <a:pt x="2236735" y="586762"/>
                  <a:pt x="2241429" y="577373"/>
                  <a:pt x="2243776" y="567985"/>
                </a:cubicBezTo>
                <a:cubicBezTo>
                  <a:pt x="2246123" y="558597"/>
                  <a:pt x="2250818" y="549209"/>
                  <a:pt x="2253165" y="542168"/>
                </a:cubicBezTo>
                <a:cubicBezTo>
                  <a:pt x="2257859" y="530433"/>
                  <a:pt x="2260206" y="521044"/>
                  <a:pt x="2264900" y="511656"/>
                </a:cubicBezTo>
                <a:cubicBezTo>
                  <a:pt x="2267247" y="504615"/>
                  <a:pt x="2269594" y="495227"/>
                  <a:pt x="2274288" y="488186"/>
                </a:cubicBezTo>
                <a:cubicBezTo>
                  <a:pt x="2276635" y="481145"/>
                  <a:pt x="2278982" y="476450"/>
                  <a:pt x="2281329" y="469409"/>
                </a:cubicBezTo>
                <a:cubicBezTo>
                  <a:pt x="2295412" y="464715"/>
                  <a:pt x="2307147" y="462368"/>
                  <a:pt x="2321229" y="457674"/>
                </a:cubicBezTo>
                <a:cubicBezTo>
                  <a:pt x="2335311" y="452980"/>
                  <a:pt x="2347047" y="450633"/>
                  <a:pt x="2361129" y="445939"/>
                </a:cubicBezTo>
                <a:cubicBezTo>
                  <a:pt x="2386946" y="438898"/>
                  <a:pt x="2412764" y="434204"/>
                  <a:pt x="2436234" y="427162"/>
                </a:cubicBezTo>
                <a:cubicBezTo>
                  <a:pt x="2426846" y="436551"/>
                  <a:pt x="2415111" y="445939"/>
                  <a:pt x="2403376" y="455327"/>
                </a:cubicBezTo>
                <a:cubicBezTo>
                  <a:pt x="2401029" y="457674"/>
                  <a:pt x="2396334" y="460021"/>
                  <a:pt x="2393987" y="464715"/>
                </a:cubicBezTo>
                <a:cubicBezTo>
                  <a:pt x="2389293" y="469409"/>
                  <a:pt x="2382252" y="476450"/>
                  <a:pt x="2377558" y="481145"/>
                </a:cubicBezTo>
                <a:cubicBezTo>
                  <a:pt x="2372864" y="485839"/>
                  <a:pt x="2368170" y="490533"/>
                  <a:pt x="2365823" y="492880"/>
                </a:cubicBezTo>
                <a:cubicBezTo>
                  <a:pt x="2361129" y="497574"/>
                  <a:pt x="2356435" y="502268"/>
                  <a:pt x="2349394" y="509309"/>
                </a:cubicBezTo>
                <a:cubicBezTo>
                  <a:pt x="2344699" y="514003"/>
                  <a:pt x="2340005" y="518697"/>
                  <a:pt x="2335311" y="523391"/>
                </a:cubicBezTo>
                <a:cubicBezTo>
                  <a:pt x="2330617" y="528085"/>
                  <a:pt x="2325923" y="532780"/>
                  <a:pt x="2321229" y="537474"/>
                </a:cubicBezTo>
                <a:cubicBezTo>
                  <a:pt x="2316535" y="542168"/>
                  <a:pt x="2309494" y="549209"/>
                  <a:pt x="2304800" y="553903"/>
                </a:cubicBezTo>
                <a:cubicBezTo>
                  <a:pt x="2300106" y="558597"/>
                  <a:pt x="2295412" y="563291"/>
                  <a:pt x="2293064" y="567985"/>
                </a:cubicBezTo>
                <a:cubicBezTo>
                  <a:pt x="2286023" y="575026"/>
                  <a:pt x="2281329" y="579720"/>
                  <a:pt x="2276635" y="586762"/>
                </a:cubicBezTo>
                <a:cubicBezTo>
                  <a:pt x="2271941" y="591456"/>
                  <a:pt x="2269594" y="596150"/>
                  <a:pt x="2264900" y="600844"/>
                </a:cubicBezTo>
                <a:cubicBezTo>
                  <a:pt x="2257859" y="607885"/>
                  <a:pt x="2253165" y="614926"/>
                  <a:pt x="2246123" y="621967"/>
                </a:cubicBezTo>
                <a:cubicBezTo>
                  <a:pt x="2241429" y="626661"/>
                  <a:pt x="2239082" y="631355"/>
                  <a:pt x="2234388" y="636050"/>
                </a:cubicBezTo>
                <a:cubicBezTo>
                  <a:pt x="2232041" y="638397"/>
                  <a:pt x="2229694" y="643091"/>
                  <a:pt x="2227347" y="645438"/>
                </a:cubicBezTo>
                <a:cubicBezTo>
                  <a:pt x="2225000" y="643091"/>
                  <a:pt x="2225000" y="643091"/>
                  <a:pt x="2222653" y="643091"/>
                </a:cubicBezTo>
                <a:cubicBezTo>
                  <a:pt x="2225000" y="638397"/>
                  <a:pt x="2225000" y="633703"/>
                  <a:pt x="2227347" y="629008"/>
                </a:cubicBezTo>
                <a:cubicBezTo>
                  <a:pt x="2229694" y="619620"/>
                  <a:pt x="2232041" y="607885"/>
                  <a:pt x="2234388" y="598497"/>
                </a:cubicBezTo>
                <a:close/>
                <a:moveTo>
                  <a:pt x="2633386" y="474103"/>
                </a:moveTo>
                <a:cubicBezTo>
                  <a:pt x="2640427" y="471756"/>
                  <a:pt x="2647469" y="469409"/>
                  <a:pt x="2652163" y="467062"/>
                </a:cubicBezTo>
                <a:cubicBezTo>
                  <a:pt x="2656857" y="464715"/>
                  <a:pt x="2663898" y="464715"/>
                  <a:pt x="2668592" y="462368"/>
                </a:cubicBezTo>
                <a:cubicBezTo>
                  <a:pt x="2673286" y="464715"/>
                  <a:pt x="2680327" y="464715"/>
                  <a:pt x="2687368" y="467062"/>
                </a:cubicBezTo>
                <a:cubicBezTo>
                  <a:pt x="2696756" y="469409"/>
                  <a:pt x="2703797" y="471756"/>
                  <a:pt x="2713186" y="474103"/>
                </a:cubicBezTo>
                <a:cubicBezTo>
                  <a:pt x="2724921" y="476450"/>
                  <a:pt x="2736656" y="481145"/>
                  <a:pt x="2748391" y="483492"/>
                </a:cubicBezTo>
                <a:cubicBezTo>
                  <a:pt x="2757780" y="485839"/>
                  <a:pt x="2764821" y="488186"/>
                  <a:pt x="2774209" y="490533"/>
                </a:cubicBezTo>
                <a:cubicBezTo>
                  <a:pt x="2785944" y="492880"/>
                  <a:pt x="2797679" y="497574"/>
                  <a:pt x="2809415" y="502268"/>
                </a:cubicBezTo>
                <a:cubicBezTo>
                  <a:pt x="2818803" y="504615"/>
                  <a:pt x="2825844" y="506962"/>
                  <a:pt x="2835232" y="509309"/>
                </a:cubicBezTo>
                <a:cubicBezTo>
                  <a:pt x="2846967" y="514003"/>
                  <a:pt x="2858703" y="516350"/>
                  <a:pt x="2870438" y="521044"/>
                </a:cubicBezTo>
                <a:cubicBezTo>
                  <a:pt x="2879826" y="523391"/>
                  <a:pt x="2886867" y="525738"/>
                  <a:pt x="2896255" y="530433"/>
                </a:cubicBezTo>
                <a:cubicBezTo>
                  <a:pt x="2907991" y="535127"/>
                  <a:pt x="2919726" y="539821"/>
                  <a:pt x="2931461" y="542168"/>
                </a:cubicBezTo>
                <a:cubicBezTo>
                  <a:pt x="2938502" y="544515"/>
                  <a:pt x="2947890" y="546862"/>
                  <a:pt x="2954932" y="551556"/>
                </a:cubicBezTo>
                <a:cubicBezTo>
                  <a:pt x="2959626" y="553903"/>
                  <a:pt x="2964320" y="553903"/>
                  <a:pt x="2969014" y="556250"/>
                </a:cubicBezTo>
                <a:cubicBezTo>
                  <a:pt x="2969014" y="558597"/>
                  <a:pt x="2969014" y="560944"/>
                  <a:pt x="2969014" y="563291"/>
                </a:cubicBezTo>
                <a:cubicBezTo>
                  <a:pt x="2969014" y="563291"/>
                  <a:pt x="2969014" y="565638"/>
                  <a:pt x="2969014" y="565638"/>
                </a:cubicBezTo>
                <a:cubicBezTo>
                  <a:pt x="2966667" y="612579"/>
                  <a:pt x="2964320" y="664214"/>
                  <a:pt x="2961973" y="718196"/>
                </a:cubicBezTo>
                <a:cubicBezTo>
                  <a:pt x="2957279" y="715849"/>
                  <a:pt x="2954932" y="713502"/>
                  <a:pt x="2950237" y="708808"/>
                </a:cubicBezTo>
                <a:cubicBezTo>
                  <a:pt x="2943196" y="704114"/>
                  <a:pt x="2936155" y="699420"/>
                  <a:pt x="2931461" y="694726"/>
                </a:cubicBezTo>
                <a:cubicBezTo>
                  <a:pt x="2924420" y="687685"/>
                  <a:pt x="2915032" y="682991"/>
                  <a:pt x="2905644" y="675949"/>
                </a:cubicBezTo>
                <a:cubicBezTo>
                  <a:pt x="2898602" y="671255"/>
                  <a:pt x="2891561" y="666561"/>
                  <a:pt x="2884520" y="661867"/>
                </a:cubicBezTo>
                <a:cubicBezTo>
                  <a:pt x="2877479" y="657173"/>
                  <a:pt x="2868091" y="650132"/>
                  <a:pt x="2861050" y="645438"/>
                </a:cubicBezTo>
                <a:cubicBezTo>
                  <a:pt x="2854008" y="640744"/>
                  <a:pt x="2846967" y="636050"/>
                  <a:pt x="2839926" y="631355"/>
                </a:cubicBezTo>
                <a:cubicBezTo>
                  <a:pt x="2832885" y="626661"/>
                  <a:pt x="2823497" y="621967"/>
                  <a:pt x="2816456" y="614926"/>
                </a:cubicBezTo>
                <a:cubicBezTo>
                  <a:pt x="2809415" y="610232"/>
                  <a:pt x="2802374" y="605538"/>
                  <a:pt x="2795332" y="600844"/>
                </a:cubicBezTo>
                <a:cubicBezTo>
                  <a:pt x="2788291" y="596150"/>
                  <a:pt x="2781250" y="591456"/>
                  <a:pt x="2771862" y="586762"/>
                </a:cubicBezTo>
                <a:cubicBezTo>
                  <a:pt x="2764821" y="582068"/>
                  <a:pt x="2757780" y="577373"/>
                  <a:pt x="2750738" y="572679"/>
                </a:cubicBezTo>
                <a:cubicBezTo>
                  <a:pt x="2743697" y="567985"/>
                  <a:pt x="2736656" y="563291"/>
                  <a:pt x="2727268" y="558597"/>
                </a:cubicBezTo>
                <a:cubicBezTo>
                  <a:pt x="2720227" y="553903"/>
                  <a:pt x="2713186" y="549209"/>
                  <a:pt x="2706145" y="546862"/>
                </a:cubicBezTo>
                <a:cubicBezTo>
                  <a:pt x="2699103" y="542168"/>
                  <a:pt x="2692062" y="537474"/>
                  <a:pt x="2682674" y="532780"/>
                </a:cubicBezTo>
                <a:cubicBezTo>
                  <a:pt x="2675633" y="528085"/>
                  <a:pt x="2668592" y="525738"/>
                  <a:pt x="2661551" y="521044"/>
                </a:cubicBezTo>
                <a:cubicBezTo>
                  <a:pt x="2654510" y="516350"/>
                  <a:pt x="2647469" y="511656"/>
                  <a:pt x="2638080" y="506962"/>
                </a:cubicBezTo>
                <a:cubicBezTo>
                  <a:pt x="2631039" y="502268"/>
                  <a:pt x="2623998" y="499921"/>
                  <a:pt x="2616957" y="495227"/>
                </a:cubicBezTo>
                <a:cubicBezTo>
                  <a:pt x="2609916" y="490533"/>
                  <a:pt x="2602875" y="488186"/>
                  <a:pt x="2598180" y="483492"/>
                </a:cubicBezTo>
                <a:cubicBezTo>
                  <a:pt x="2598180" y="483492"/>
                  <a:pt x="2600528" y="483492"/>
                  <a:pt x="2600528" y="483492"/>
                </a:cubicBezTo>
                <a:cubicBezTo>
                  <a:pt x="2614610" y="481145"/>
                  <a:pt x="2623998" y="478797"/>
                  <a:pt x="2633386" y="474103"/>
                </a:cubicBezTo>
                <a:close/>
                <a:moveTo>
                  <a:pt x="3015955" y="575026"/>
                </a:moveTo>
                <a:cubicBezTo>
                  <a:pt x="3027690" y="579720"/>
                  <a:pt x="3039425" y="584415"/>
                  <a:pt x="3051160" y="589109"/>
                </a:cubicBezTo>
                <a:cubicBezTo>
                  <a:pt x="3060548" y="591456"/>
                  <a:pt x="3067590" y="596150"/>
                  <a:pt x="3076978" y="598497"/>
                </a:cubicBezTo>
                <a:cubicBezTo>
                  <a:pt x="3081672" y="600844"/>
                  <a:pt x="3088713" y="603191"/>
                  <a:pt x="3093407" y="605538"/>
                </a:cubicBezTo>
                <a:cubicBezTo>
                  <a:pt x="3095754" y="612579"/>
                  <a:pt x="3100449" y="617273"/>
                  <a:pt x="3102795" y="624314"/>
                </a:cubicBezTo>
                <a:cubicBezTo>
                  <a:pt x="3107489" y="633703"/>
                  <a:pt x="3112184" y="645438"/>
                  <a:pt x="3116878" y="654826"/>
                </a:cubicBezTo>
                <a:cubicBezTo>
                  <a:pt x="3119225" y="661867"/>
                  <a:pt x="3123919" y="668908"/>
                  <a:pt x="3126266" y="675949"/>
                </a:cubicBezTo>
                <a:cubicBezTo>
                  <a:pt x="3130960" y="687685"/>
                  <a:pt x="3138001" y="699420"/>
                  <a:pt x="3142695" y="711155"/>
                </a:cubicBezTo>
                <a:cubicBezTo>
                  <a:pt x="3145042" y="715849"/>
                  <a:pt x="3147389" y="720543"/>
                  <a:pt x="3149736" y="727584"/>
                </a:cubicBezTo>
                <a:cubicBezTo>
                  <a:pt x="3156778" y="741667"/>
                  <a:pt x="3161472" y="753402"/>
                  <a:pt x="3168513" y="767484"/>
                </a:cubicBezTo>
                <a:cubicBezTo>
                  <a:pt x="3170860" y="772178"/>
                  <a:pt x="3173207" y="776872"/>
                  <a:pt x="3175554" y="781566"/>
                </a:cubicBezTo>
                <a:cubicBezTo>
                  <a:pt x="3182595" y="795649"/>
                  <a:pt x="3189636" y="809731"/>
                  <a:pt x="3194330" y="826160"/>
                </a:cubicBezTo>
                <a:cubicBezTo>
                  <a:pt x="3194330" y="828507"/>
                  <a:pt x="3196677" y="830854"/>
                  <a:pt x="3196677" y="833202"/>
                </a:cubicBezTo>
                <a:cubicBezTo>
                  <a:pt x="3201371" y="844937"/>
                  <a:pt x="3208412" y="859019"/>
                  <a:pt x="3213106" y="870754"/>
                </a:cubicBezTo>
                <a:cubicBezTo>
                  <a:pt x="3206066" y="875448"/>
                  <a:pt x="3196677" y="877795"/>
                  <a:pt x="3189636" y="882489"/>
                </a:cubicBezTo>
                <a:cubicBezTo>
                  <a:pt x="3187289" y="875448"/>
                  <a:pt x="3180248" y="873101"/>
                  <a:pt x="3173207" y="873101"/>
                </a:cubicBezTo>
                <a:cubicBezTo>
                  <a:pt x="3166166" y="873101"/>
                  <a:pt x="3161472" y="875448"/>
                  <a:pt x="3159125" y="880142"/>
                </a:cubicBezTo>
                <a:cubicBezTo>
                  <a:pt x="3133307" y="859019"/>
                  <a:pt x="3109837" y="837896"/>
                  <a:pt x="3084019" y="819119"/>
                </a:cubicBezTo>
                <a:cubicBezTo>
                  <a:pt x="3081672" y="816772"/>
                  <a:pt x="3079325" y="814425"/>
                  <a:pt x="3076978" y="814425"/>
                </a:cubicBezTo>
                <a:cubicBezTo>
                  <a:pt x="3065243" y="805037"/>
                  <a:pt x="3051160" y="793302"/>
                  <a:pt x="3039425" y="783914"/>
                </a:cubicBezTo>
                <a:cubicBezTo>
                  <a:pt x="3034731" y="779219"/>
                  <a:pt x="3030037" y="776872"/>
                  <a:pt x="3025343" y="772178"/>
                </a:cubicBezTo>
                <a:cubicBezTo>
                  <a:pt x="3015955" y="765137"/>
                  <a:pt x="3004219" y="755749"/>
                  <a:pt x="2994831" y="748708"/>
                </a:cubicBezTo>
                <a:cubicBezTo>
                  <a:pt x="2987790" y="744014"/>
                  <a:pt x="2983096" y="739320"/>
                  <a:pt x="2976055" y="734626"/>
                </a:cubicBezTo>
                <a:cubicBezTo>
                  <a:pt x="2971361" y="732279"/>
                  <a:pt x="2966667" y="727584"/>
                  <a:pt x="2961973" y="725237"/>
                </a:cubicBezTo>
                <a:cubicBezTo>
                  <a:pt x="2961973" y="711155"/>
                  <a:pt x="2961973" y="697073"/>
                  <a:pt x="2964320" y="685338"/>
                </a:cubicBezTo>
                <a:cubicBezTo>
                  <a:pt x="2964320" y="685338"/>
                  <a:pt x="2964320" y="685338"/>
                  <a:pt x="2964320" y="685338"/>
                </a:cubicBezTo>
                <a:cubicBezTo>
                  <a:pt x="2966667" y="643091"/>
                  <a:pt x="2969014" y="603191"/>
                  <a:pt x="2971361" y="565638"/>
                </a:cubicBezTo>
                <a:cubicBezTo>
                  <a:pt x="2978402" y="567985"/>
                  <a:pt x="2985443" y="570332"/>
                  <a:pt x="2992484" y="572679"/>
                </a:cubicBezTo>
                <a:cubicBezTo>
                  <a:pt x="2999525" y="567985"/>
                  <a:pt x="3008914" y="570332"/>
                  <a:pt x="3015955" y="575026"/>
                </a:cubicBezTo>
                <a:close/>
                <a:moveTo>
                  <a:pt x="3281171" y="835549"/>
                </a:moveTo>
                <a:cubicBezTo>
                  <a:pt x="3290559" y="830854"/>
                  <a:pt x="3302294" y="826160"/>
                  <a:pt x="3311683" y="821466"/>
                </a:cubicBezTo>
                <a:cubicBezTo>
                  <a:pt x="3325765" y="814425"/>
                  <a:pt x="3337500" y="809731"/>
                  <a:pt x="3351582" y="805037"/>
                </a:cubicBezTo>
                <a:cubicBezTo>
                  <a:pt x="3360970" y="800343"/>
                  <a:pt x="3368012" y="797996"/>
                  <a:pt x="3377400" y="793302"/>
                </a:cubicBezTo>
                <a:cubicBezTo>
                  <a:pt x="3391482" y="786261"/>
                  <a:pt x="3407911" y="781566"/>
                  <a:pt x="3421994" y="776872"/>
                </a:cubicBezTo>
                <a:cubicBezTo>
                  <a:pt x="3424341" y="783914"/>
                  <a:pt x="3431382" y="788608"/>
                  <a:pt x="3440770" y="788608"/>
                </a:cubicBezTo>
                <a:cubicBezTo>
                  <a:pt x="3450158" y="788608"/>
                  <a:pt x="3457200" y="781566"/>
                  <a:pt x="3459546" y="774525"/>
                </a:cubicBezTo>
                <a:cubicBezTo>
                  <a:pt x="3501793" y="783914"/>
                  <a:pt x="3541693" y="795649"/>
                  <a:pt x="3581593" y="807384"/>
                </a:cubicBezTo>
                <a:cubicBezTo>
                  <a:pt x="3583940" y="807384"/>
                  <a:pt x="3588634" y="809731"/>
                  <a:pt x="3590981" y="809731"/>
                </a:cubicBezTo>
                <a:cubicBezTo>
                  <a:pt x="3605064" y="814425"/>
                  <a:pt x="3619146" y="819119"/>
                  <a:pt x="3633228" y="823813"/>
                </a:cubicBezTo>
                <a:cubicBezTo>
                  <a:pt x="3623840" y="861366"/>
                  <a:pt x="3616799" y="901266"/>
                  <a:pt x="3609758" y="943513"/>
                </a:cubicBezTo>
                <a:cubicBezTo>
                  <a:pt x="3487711" y="917695"/>
                  <a:pt x="3360970" y="898919"/>
                  <a:pt x="3227189" y="889531"/>
                </a:cubicBezTo>
                <a:cubicBezTo>
                  <a:pt x="3222495" y="880142"/>
                  <a:pt x="3220148" y="873101"/>
                  <a:pt x="3215454" y="866060"/>
                </a:cubicBezTo>
                <a:cubicBezTo>
                  <a:pt x="3224842" y="861366"/>
                  <a:pt x="3234230" y="856672"/>
                  <a:pt x="3241271" y="851978"/>
                </a:cubicBezTo>
                <a:cubicBezTo>
                  <a:pt x="3257701" y="847284"/>
                  <a:pt x="3269436" y="840243"/>
                  <a:pt x="3281171" y="835549"/>
                </a:cubicBezTo>
                <a:close/>
                <a:moveTo>
                  <a:pt x="3691904" y="821466"/>
                </a:moveTo>
                <a:cubicBezTo>
                  <a:pt x="3701292" y="823813"/>
                  <a:pt x="3713027" y="826160"/>
                  <a:pt x="3722416" y="830854"/>
                </a:cubicBezTo>
                <a:cubicBezTo>
                  <a:pt x="3731804" y="833202"/>
                  <a:pt x="3741192" y="835549"/>
                  <a:pt x="3748233" y="837896"/>
                </a:cubicBezTo>
                <a:cubicBezTo>
                  <a:pt x="3757622" y="840243"/>
                  <a:pt x="3769357" y="844937"/>
                  <a:pt x="3778745" y="847284"/>
                </a:cubicBezTo>
                <a:cubicBezTo>
                  <a:pt x="3788133" y="849631"/>
                  <a:pt x="3795174" y="851978"/>
                  <a:pt x="3804562" y="856672"/>
                </a:cubicBezTo>
                <a:cubicBezTo>
                  <a:pt x="3813950" y="859019"/>
                  <a:pt x="3825686" y="863713"/>
                  <a:pt x="3835074" y="868407"/>
                </a:cubicBezTo>
                <a:cubicBezTo>
                  <a:pt x="3844462" y="870754"/>
                  <a:pt x="3851503" y="875448"/>
                  <a:pt x="3860891" y="877795"/>
                </a:cubicBezTo>
                <a:cubicBezTo>
                  <a:pt x="3870279" y="882489"/>
                  <a:pt x="3882015" y="884836"/>
                  <a:pt x="3891403" y="889531"/>
                </a:cubicBezTo>
                <a:cubicBezTo>
                  <a:pt x="3900791" y="891878"/>
                  <a:pt x="3907832" y="896572"/>
                  <a:pt x="3914874" y="898919"/>
                </a:cubicBezTo>
                <a:cubicBezTo>
                  <a:pt x="3924262" y="903613"/>
                  <a:pt x="3933650" y="908307"/>
                  <a:pt x="3945385" y="910654"/>
                </a:cubicBezTo>
                <a:cubicBezTo>
                  <a:pt x="3952426" y="913001"/>
                  <a:pt x="3961814" y="917695"/>
                  <a:pt x="3968856" y="920042"/>
                </a:cubicBezTo>
                <a:cubicBezTo>
                  <a:pt x="3975897" y="922389"/>
                  <a:pt x="3980591" y="924736"/>
                  <a:pt x="3987632" y="929430"/>
                </a:cubicBezTo>
                <a:cubicBezTo>
                  <a:pt x="3987632" y="929430"/>
                  <a:pt x="3989979" y="931777"/>
                  <a:pt x="3989979" y="931777"/>
                </a:cubicBezTo>
                <a:cubicBezTo>
                  <a:pt x="3994673" y="938819"/>
                  <a:pt x="4001714" y="948207"/>
                  <a:pt x="4006408" y="955248"/>
                </a:cubicBezTo>
                <a:cubicBezTo>
                  <a:pt x="4015797" y="969330"/>
                  <a:pt x="4027532" y="983412"/>
                  <a:pt x="4036920" y="997495"/>
                </a:cubicBezTo>
                <a:cubicBezTo>
                  <a:pt x="4034573" y="997495"/>
                  <a:pt x="4034573" y="995148"/>
                  <a:pt x="4032226" y="995148"/>
                </a:cubicBezTo>
                <a:cubicBezTo>
                  <a:pt x="4022837" y="990454"/>
                  <a:pt x="4013449" y="985760"/>
                  <a:pt x="4004061" y="981065"/>
                </a:cubicBezTo>
                <a:cubicBezTo>
                  <a:pt x="3994673" y="976371"/>
                  <a:pt x="3982938" y="969330"/>
                  <a:pt x="3973550" y="964636"/>
                </a:cubicBezTo>
                <a:cubicBezTo>
                  <a:pt x="3964161" y="959942"/>
                  <a:pt x="3954773" y="955248"/>
                  <a:pt x="3945385" y="950554"/>
                </a:cubicBezTo>
                <a:cubicBezTo>
                  <a:pt x="3933650" y="945860"/>
                  <a:pt x="3924262" y="938819"/>
                  <a:pt x="3912526" y="934125"/>
                </a:cubicBezTo>
                <a:cubicBezTo>
                  <a:pt x="3903138" y="929430"/>
                  <a:pt x="3893750" y="924736"/>
                  <a:pt x="3882015" y="920042"/>
                </a:cubicBezTo>
                <a:cubicBezTo>
                  <a:pt x="3870279" y="915348"/>
                  <a:pt x="3860891" y="910654"/>
                  <a:pt x="3849156" y="905960"/>
                </a:cubicBezTo>
                <a:cubicBezTo>
                  <a:pt x="3839768" y="901266"/>
                  <a:pt x="3828033" y="896572"/>
                  <a:pt x="3818645" y="894225"/>
                </a:cubicBezTo>
                <a:cubicBezTo>
                  <a:pt x="3806909" y="889531"/>
                  <a:pt x="3795174" y="884836"/>
                  <a:pt x="3785786" y="880142"/>
                </a:cubicBezTo>
                <a:cubicBezTo>
                  <a:pt x="3776398" y="875448"/>
                  <a:pt x="3764662" y="873101"/>
                  <a:pt x="3755274" y="868407"/>
                </a:cubicBezTo>
                <a:cubicBezTo>
                  <a:pt x="3743539" y="863713"/>
                  <a:pt x="3731804" y="859019"/>
                  <a:pt x="3720069" y="854325"/>
                </a:cubicBezTo>
                <a:cubicBezTo>
                  <a:pt x="3710681" y="849631"/>
                  <a:pt x="3698945" y="847284"/>
                  <a:pt x="3689557" y="842590"/>
                </a:cubicBezTo>
                <a:cubicBezTo>
                  <a:pt x="3677822" y="837896"/>
                  <a:pt x="3666086" y="833202"/>
                  <a:pt x="3654351" y="830854"/>
                </a:cubicBezTo>
                <a:cubicBezTo>
                  <a:pt x="3647310" y="828507"/>
                  <a:pt x="3640269" y="826160"/>
                  <a:pt x="3633228" y="823813"/>
                </a:cubicBezTo>
                <a:cubicBezTo>
                  <a:pt x="3633228" y="821466"/>
                  <a:pt x="3633228" y="821466"/>
                  <a:pt x="3633228" y="819119"/>
                </a:cubicBezTo>
                <a:cubicBezTo>
                  <a:pt x="3633228" y="814425"/>
                  <a:pt x="3635575" y="812078"/>
                  <a:pt x="3635575" y="807384"/>
                </a:cubicBezTo>
                <a:cubicBezTo>
                  <a:pt x="3642616" y="809731"/>
                  <a:pt x="3652004" y="812078"/>
                  <a:pt x="3659045" y="814425"/>
                </a:cubicBezTo>
                <a:cubicBezTo>
                  <a:pt x="3675475" y="816772"/>
                  <a:pt x="3684863" y="819119"/>
                  <a:pt x="3691904" y="821466"/>
                </a:cubicBezTo>
                <a:close/>
                <a:moveTo>
                  <a:pt x="4060390" y="1025659"/>
                </a:moveTo>
                <a:cubicBezTo>
                  <a:pt x="4072126" y="1042089"/>
                  <a:pt x="4083861" y="1058518"/>
                  <a:pt x="4093249" y="1074947"/>
                </a:cubicBezTo>
                <a:cubicBezTo>
                  <a:pt x="4097943" y="1084335"/>
                  <a:pt x="4104984" y="1091377"/>
                  <a:pt x="4109678" y="1100765"/>
                </a:cubicBezTo>
                <a:cubicBezTo>
                  <a:pt x="4114372" y="1107806"/>
                  <a:pt x="4119067" y="1114847"/>
                  <a:pt x="4123761" y="1121888"/>
                </a:cubicBezTo>
                <a:cubicBezTo>
                  <a:pt x="3971203" y="1044436"/>
                  <a:pt x="3799868" y="985760"/>
                  <a:pt x="3612104" y="945860"/>
                </a:cubicBezTo>
                <a:cubicBezTo>
                  <a:pt x="3612104" y="945860"/>
                  <a:pt x="3612104" y="943513"/>
                  <a:pt x="3612104" y="943513"/>
                </a:cubicBezTo>
                <a:cubicBezTo>
                  <a:pt x="3614452" y="936472"/>
                  <a:pt x="3614452" y="931777"/>
                  <a:pt x="3614452" y="924736"/>
                </a:cubicBezTo>
                <a:cubicBezTo>
                  <a:pt x="3616799" y="915348"/>
                  <a:pt x="3619146" y="905960"/>
                  <a:pt x="3619146" y="896572"/>
                </a:cubicBezTo>
                <a:cubicBezTo>
                  <a:pt x="3619146" y="894225"/>
                  <a:pt x="3619146" y="894225"/>
                  <a:pt x="3619146" y="891878"/>
                </a:cubicBezTo>
                <a:cubicBezTo>
                  <a:pt x="3621493" y="884836"/>
                  <a:pt x="3621493" y="880142"/>
                  <a:pt x="3623840" y="873101"/>
                </a:cubicBezTo>
                <a:cubicBezTo>
                  <a:pt x="3623840" y="868407"/>
                  <a:pt x="3626187" y="866060"/>
                  <a:pt x="3626187" y="861366"/>
                </a:cubicBezTo>
                <a:cubicBezTo>
                  <a:pt x="3626187" y="856672"/>
                  <a:pt x="3628534" y="851978"/>
                  <a:pt x="3628534" y="847284"/>
                </a:cubicBezTo>
                <a:cubicBezTo>
                  <a:pt x="3628534" y="842590"/>
                  <a:pt x="3630881" y="837896"/>
                  <a:pt x="3630881" y="833202"/>
                </a:cubicBezTo>
                <a:cubicBezTo>
                  <a:pt x="3630881" y="830854"/>
                  <a:pt x="3633228" y="828507"/>
                  <a:pt x="3633228" y="823813"/>
                </a:cubicBezTo>
                <a:cubicBezTo>
                  <a:pt x="3637922" y="826160"/>
                  <a:pt x="3642616" y="826160"/>
                  <a:pt x="3647310" y="828507"/>
                </a:cubicBezTo>
                <a:cubicBezTo>
                  <a:pt x="3649657" y="828507"/>
                  <a:pt x="3652004" y="830854"/>
                  <a:pt x="3656698" y="830854"/>
                </a:cubicBezTo>
                <a:cubicBezTo>
                  <a:pt x="3675475" y="837896"/>
                  <a:pt x="3696598" y="844937"/>
                  <a:pt x="3715375" y="851978"/>
                </a:cubicBezTo>
                <a:cubicBezTo>
                  <a:pt x="3722416" y="854325"/>
                  <a:pt x="3727110" y="856672"/>
                  <a:pt x="3734151" y="859019"/>
                </a:cubicBezTo>
                <a:cubicBezTo>
                  <a:pt x="3750580" y="866060"/>
                  <a:pt x="3767010" y="870754"/>
                  <a:pt x="3783439" y="877795"/>
                </a:cubicBezTo>
                <a:cubicBezTo>
                  <a:pt x="3792827" y="880142"/>
                  <a:pt x="3799868" y="884836"/>
                  <a:pt x="3809256" y="887184"/>
                </a:cubicBezTo>
                <a:cubicBezTo>
                  <a:pt x="3823339" y="891878"/>
                  <a:pt x="3835074" y="898919"/>
                  <a:pt x="3849156" y="903613"/>
                </a:cubicBezTo>
                <a:cubicBezTo>
                  <a:pt x="3856197" y="905960"/>
                  <a:pt x="3865585" y="910654"/>
                  <a:pt x="3872627" y="913001"/>
                </a:cubicBezTo>
                <a:cubicBezTo>
                  <a:pt x="3886709" y="920042"/>
                  <a:pt x="3898444" y="924736"/>
                  <a:pt x="3912526" y="931777"/>
                </a:cubicBezTo>
                <a:cubicBezTo>
                  <a:pt x="3921915" y="936472"/>
                  <a:pt x="3931303" y="941166"/>
                  <a:pt x="3940691" y="945860"/>
                </a:cubicBezTo>
                <a:cubicBezTo>
                  <a:pt x="3952426" y="950554"/>
                  <a:pt x="3964161" y="957595"/>
                  <a:pt x="3973550" y="962289"/>
                </a:cubicBezTo>
                <a:cubicBezTo>
                  <a:pt x="3980591" y="964636"/>
                  <a:pt x="3985285" y="969330"/>
                  <a:pt x="3992326" y="971677"/>
                </a:cubicBezTo>
                <a:cubicBezTo>
                  <a:pt x="4006408" y="978718"/>
                  <a:pt x="4020491" y="985760"/>
                  <a:pt x="4032226" y="992801"/>
                </a:cubicBezTo>
                <a:cubicBezTo>
                  <a:pt x="4036920" y="995148"/>
                  <a:pt x="4039267" y="997495"/>
                  <a:pt x="4043961" y="999842"/>
                </a:cubicBezTo>
                <a:cubicBezTo>
                  <a:pt x="4043961" y="999842"/>
                  <a:pt x="4043961" y="999842"/>
                  <a:pt x="4043961" y="1002189"/>
                </a:cubicBezTo>
                <a:cubicBezTo>
                  <a:pt x="4048655" y="1011577"/>
                  <a:pt x="4053349" y="1018618"/>
                  <a:pt x="4060390" y="1025659"/>
                </a:cubicBezTo>
                <a:close/>
                <a:moveTo>
                  <a:pt x="3586287" y="1098418"/>
                </a:moveTo>
                <a:cubicBezTo>
                  <a:pt x="3583940" y="1110153"/>
                  <a:pt x="3583940" y="1119541"/>
                  <a:pt x="3581593" y="1131276"/>
                </a:cubicBezTo>
                <a:cubicBezTo>
                  <a:pt x="3579246" y="1145359"/>
                  <a:pt x="3576899" y="1159441"/>
                  <a:pt x="3576899" y="1173523"/>
                </a:cubicBezTo>
                <a:cubicBezTo>
                  <a:pt x="3574552" y="1182911"/>
                  <a:pt x="3574552" y="1194647"/>
                  <a:pt x="3572205" y="1204035"/>
                </a:cubicBezTo>
                <a:cubicBezTo>
                  <a:pt x="3569858" y="1218117"/>
                  <a:pt x="3569858" y="1232199"/>
                  <a:pt x="3567511" y="1246282"/>
                </a:cubicBezTo>
                <a:cubicBezTo>
                  <a:pt x="3565163" y="1258017"/>
                  <a:pt x="3565163" y="1269752"/>
                  <a:pt x="3562817" y="1281487"/>
                </a:cubicBezTo>
                <a:cubicBezTo>
                  <a:pt x="3560469" y="1295570"/>
                  <a:pt x="3560469" y="1309652"/>
                  <a:pt x="3558123" y="1321387"/>
                </a:cubicBezTo>
                <a:cubicBezTo>
                  <a:pt x="3555775" y="1333122"/>
                  <a:pt x="3555775" y="1347205"/>
                  <a:pt x="3553428" y="1358940"/>
                </a:cubicBezTo>
                <a:cubicBezTo>
                  <a:pt x="3551081" y="1373022"/>
                  <a:pt x="3551081" y="1384757"/>
                  <a:pt x="3548734" y="1398840"/>
                </a:cubicBezTo>
                <a:cubicBezTo>
                  <a:pt x="3546387" y="1412922"/>
                  <a:pt x="3546387" y="1427004"/>
                  <a:pt x="3544040" y="1441087"/>
                </a:cubicBezTo>
                <a:cubicBezTo>
                  <a:pt x="3541693" y="1455169"/>
                  <a:pt x="3541693" y="1469251"/>
                  <a:pt x="3539346" y="1483333"/>
                </a:cubicBezTo>
                <a:cubicBezTo>
                  <a:pt x="3536999" y="1497416"/>
                  <a:pt x="3536999" y="1511498"/>
                  <a:pt x="3534652" y="1525580"/>
                </a:cubicBezTo>
                <a:cubicBezTo>
                  <a:pt x="3532305" y="1542009"/>
                  <a:pt x="3532305" y="1558439"/>
                  <a:pt x="3529958" y="1574868"/>
                </a:cubicBezTo>
                <a:cubicBezTo>
                  <a:pt x="3529958" y="1581909"/>
                  <a:pt x="3529958" y="1588950"/>
                  <a:pt x="3527611" y="1595992"/>
                </a:cubicBezTo>
                <a:cubicBezTo>
                  <a:pt x="3527611" y="1595992"/>
                  <a:pt x="3527611" y="1595992"/>
                  <a:pt x="3527611" y="1595992"/>
                </a:cubicBezTo>
                <a:cubicBezTo>
                  <a:pt x="3525264" y="1595992"/>
                  <a:pt x="3522917" y="1595992"/>
                  <a:pt x="3520570" y="1598339"/>
                </a:cubicBezTo>
                <a:cubicBezTo>
                  <a:pt x="3518223" y="1593645"/>
                  <a:pt x="3515876" y="1588950"/>
                  <a:pt x="3513528" y="1581909"/>
                </a:cubicBezTo>
                <a:cubicBezTo>
                  <a:pt x="3506487" y="1565480"/>
                  <a:pt x="3499446" y="1549051"/>
                  <a:pt x="3492405" y="1534968"/>
                </a:cubicBezTo>
                <a:cubicBezTo>
                  <a:pt x="3483017" y="1511498"/>
                  <a:pt x="3473629" y="1488027"/>
                  <a:pt x="3464241" y="1466904"/>
                </a:cubicBezTo>
                <a:cubicBezTo>
                  <a:pt x="3461894" y="1464557"/>
                  <a:pt x="3461894" y="1459863"/>
                  <a:pt x="3459546" y="1457516"/>
                </a:cubicBezTo>
                <a:cubicBezTo>
                  <a:pt x="3438423" y="1403534"/>
                  <a:pt x="3414953" y="1351899"/>
                  <a:pt x="3393829" y="1300264"/>
                </a:cubicBezTo>
                <a:cubicBezTo>
                  <a:pt x="3335153" y="1161788"/>
                  <a:pt x="3278824" y="1025659"/>
                  <a:pt x="3222495" y="894225"/>
                </a:cubicBezTo>
                <a:cubicBezTo>
                  <a:pt x="3356276" y="903613"/>
                  <a:pt x="3483017" y="922389"/>
                  <a:pt x="3602716" y="948207"/>
                </a:cubicBezTo>
                <a:cubicBezTo>
                  <a:pt x="3600369" y="955248"/>
                  <a:pt x="3600369" y="964636"/>
                  <a:pt x="3598022" y="971677"/>
                </a:cubicBezTo>
                <a:cubicBezTo>
                  <a:pt x="3598022" y="971677"/>
                  <a:pt x="3595675" y="971677"/>
                  <a:pt x="3595675" y="971677"/>
                </a:cubicBezTo>
                <a:cubicBezTo>
                  <a:pt x="3583940" y="971677"/>
                  <a:pt x="3574552" y="981065"/>
                  <a:pt x="3574552" y="992801"/>
                </a:cubicBezTo>
                <a:cubicBezTo>
                  <a:pt x="3574552" y="1002189"/>
                  <a:pt x="3581593" y="1009230"/>
                  <a:pt x="3590981" y="1011577"/>
                </a:cubicBezTo>
                <a:cubicBezTo>
                  <a:pt x="3588634" y="1028006"/>
                  <a:pt x="3586287" y="1044436"/>
                  <a:pt x="3583940" y="1060865"/>
                </a:cubicBezTo>
                <a:cubicBezTo>
                  <a:pt x="3590981" y="1072600"/>
                  <a:pt x="3588634" y="1084335"/>
                  <a:pt x="3586287" y="1098418"/>
                </a:cubicBezTo>
                <a:close/>
                <a:moveTo>
                  <a:pt x="3520570" y="2365823"/>
                </a:moveTo>
                <a:cubicBezTo>
                  <a:pt x="3520570" y="2391640"/>
                  <a:pt x="3520570" y="2417458"/>
                  <a:pt x="3522917" y="2443275"/>
                </a:cubicBezTo>
                <a:cubicBezTo>
                  <a:pt x="3522917" y="2462052"/>
                  <a:pt x="3522917" y="2483175"/>
                  <a:pt x="3525264" y="2501952"/>
                </a:cubicBezTo>
                <a:cubicBezTo>
                  <a:pt x="3525264" y="2516034"/>
                  <a:pt x="3525264" y="2530116"/>
                  <a:pt x="3527611" y="2546545"/>
                </a:cubicBezTo>
                <a:cubicBezTo>
                  <a:pt x="3522917" y="2546545"/>
                  <a:pt x="3520570" y="2548892"/>
                  <a:pt x="3515876" y="2551240"/>
                </a:cubicBezTo>
                <a:cubicBezTo>
                  <a:pt x="3506487" y="2539504"/>
                  <a:pt x="3497099" y="2530116"/>
                  <a:pt x="3487711" y="2518381"/>
                </a:cubicBezTo>
                <a:cubicBezTo>
                  <a:pt x="3478323" y="2506646"/>
                  <a:pt x="3466588" y="2494910"/>
                  <a:pt x="3457200" y="2483175"/>
                </a:cubicBezTo>
                <a:cubicBezTo>
                  <a:pt x="3443117" y="2466746"/>
                  <a:pt x="3429035" y="2450317"/>
                  <a:pt x="3417300" y="2433887"/>
                </a:cubicBezTo>
                <a:cubicBezTo>
                  <a:pt x="3407911" y="2422152"/>
                  <a:pt x="3398523" y="2410417"/>
                  <a:pt x="3386788" y="2398681"/>
                </a:cubicBezTo>
                <a:cubicBezTo>
                  <a:pt x="3372706" y="2382252"/>
                  <a:pt x="3358624" y="2363476"/>
                  <a:pt x="3344541" y="2347047"/>
                </a:cubicBezTo>
                <a:cubicBezTo>
                  <a:pt x="3335153" y="2335311"/>
                  <a:pt x="3325765" y="2323576"/>
                  <a:pt x="3316377" y="2311841"/>
                </a:cubicBezTo>
                <a:cubicBezTo>
                  <a:pt x="3299947" y="2290717"/>
                  <a:pt x="3285865" y="2271941"/>
                  <a:pt x="3269436" y="2250818"/>
                </a:cubicBezTo>
                <a:cubicBezTo>
                  <a:pt x="3262395" y="2241429"/>
                  <a:pt x="3255353" y="2232041"/>
                  <a:pt x="3248312" y="2222653"/>
                </a:cubicBezTo>
                <a:cubicBezTo>
                  <a:pt x="3224842" y="2194489"/>
                  <a:pt x="3203718" y="2163977"/>
                  <a:pt x="3180248" y="2133465"/>
                </a:cubicBezTo>
                <a:cubicBezTo>
                  <a:pt x="3180248" y="2133465"/>
                  <a:pt x="3180248" y="2133465"/>
                  <a:pt x="3180248" y="2131118"/>
                </a:cubicBezTo>
                <a:cubicBezTo>
                  <a:pt x="3116878" y="2046624"/>
                  <a:pt x="3053508" y="1962131"/>
                  <a:pt x="2992484" y="1877637"/>
                </a:cubicBezTo>
                <a:cubicBezTo>
                  <a:pt x="2997178" y="1872943"/>
                  <a:pt x="2999525" y="1868249"/>
                  <a:pt x="2999525" y="1861208"/>
                </a:cubicBezTo>
                <a:cubicBezTo>
                  <a:pt x="2999525" y="1858861"/>
                  <a:pt x="2999525" y="1854167"/>
                  <a:pt x="2997178" y="1851820"/>
                </a:cubicBezTo>
                <a:cubicBezTo>
                  <a:pt x="3011261" y="1844779"/>
                  <a:pt x="3025343" y="1835390"/>
                  <a:pt x="3041772" y="1828349"/>
                </a:cubicBezTo>
                <a:cubicBezTo>
                  <a:pt x="3046466" y="1826002"/>
                  <a:pt x="3051160" y="1823655"/>
                  <a:pt x="3055854" y="1821308"/>
                </a:cubicBezTo>
                <a:cubicBezTo>
                  <a:pt x="3076978" y="1809573"/>
                  <a:pt x="3098101" y="1800185"/>
                  <a:pt x="3119225" y="1788449"/>
                </a:cubicBezTo>
                <a:cubicBezTo>
                  <a:pt x="3121572" y="1786102"/>
                  <a:pt x="3126266" y="1783755"/>
                  <a:pt x="3128613" y="1783755"/>
                </a:cubicBezTo>
                <a:cubicBezTo>
                  <a:pt x="3175554" y="1760285"/>
                  <a:pt x="3222495" y="1736814"/>
                  <a:pt x="3269436" y="1715691"/>
                </a:cubicBezTo>
                <a:cubicBezTo>
                  <a:pt x="3276477" y="1713344"/>
                  <a:pt x="3281171" y="1710997"/>
                  <a:pt x="3288212" y="1706303"/>
                </a:cubicBezTo>
                <a:cubicBezTo>
                  <a:pt x="3304641" y="1699262"/>
                  <a:pt x="3321071" y="1692221"/>
                  <a:pt x="3337500" y="1685179"/>
                </a:cubicBezTo>
                <a:cubicBezTo>
                  <a:pt x="3346888" y="1680485"/>
                  <a:pt x="3356276" y="1678138"/>
                  <a:pt x="3363318" y="1673444"/>
                </a:cubicBezTo>
                <a:cubicBezTo>
                  <a:pt x="3377400" y="1668750"/>
                  <a:pt x="3389135" y="1661709"/>
                  <a:pt x="3403217" y="1657015"/>
                </a:cubicBezTo>
                <a:cubicBezTo>
                  <a:pt x="3414953" y="1652321"/>
                  <a:pt x="3424341" y="1649974"/>
                  <a:pt x="3436076" y="1645280"/>
                </a:cubicBezTo>
                <a:cubicBezTo>
                  <a:pt x="3447811" y="1640586"/>
                  <a:pt x="3459546" y="1635891"/>
                  <a:pt x="3468935" y="1633544"/>
                </a:cubicBezTo>
                <a:cubicBezTo>
                  <a:pt x="3480670" y="1628850"/>
                  <a:pt x="3492405" y="1626503"/>
                  <a:pt x="3501793" y="1621809"/>
                </a:cubicBezTo>
                <a:cubicBezTo>
                  <a:pt x="3506487" y="1619462"/>
                  <a:pt x="3508834" y="1619462"/>
                  <a:pt x="3513528" y="1617115"/>
                </a:cubicBezTo>
                <a:cubicBezTo>
                  <a:pt x="3515876" y="1624156"/>
                  <a:pt x="3522917" y="1628850"/>
                  <a:pt x="3529958" y="1628850"/>
                </a:cubicBezTo>
                <a:cubicBezTo>
                  <a:pt x="3520570" y="1814267"/>
                  <a:pt x="3518223" y="2004378"/>
                  <a:pt x="3518223" y="2196836"/>
                </a:cubicBezTo>
                <a:cubicBezTo>
                  <a:pt x="3518223" y="2203877"/>
                  <a:pt x="3518223" y="2213265"/>
                  <a:pt x="3518223" y="2220306"/>
                </a:cubicBezTo>
                <a:cubicBezTo>
                  <a:pt x="3518223" y="2253165"/>
                  <a:pt x="3518223" y="2283676"/>
                  <a:pt x="3518223" y="2316535"/>
                </a:cubicBezTo>
                <a:cubicBezTo>
                  <a:pt x="3520570" y="2337658"/>
                  <a:pt x="3520570" y="2351741"/>
                  <a:pt x="3520570" y="2365823"/>
                </a:cubicBezTo>
                <a:close/>
                <a:moveTo>
                  <a:pt x="3844462" y="2149895"/>
                </a:moveTo>
                <a:cubicBezTo>
                  <a:pt x="3856197" y="2138159"/>
                  <a:pt x="3867933" y="2124077"/>
                  <a:pt x="3879668" y="2112342"/>
                </a:cubicBezTo>
                <a:cubicBezTo>
                  <a:pt x="3882015" y="2107648"/>
                  <a:pt x="3886709" y="2105301"/>
                  <a:pt x="3889056" y="2100607"/>
                </a:cubicBezTo>
                <a:cubicBezTo>
                  <a:pt x="3898444" y="2091218"/>
                  <a:pt x="3907832" y="2079483"/>
                  <a:pt x="3919568" y="2070095"/>
                </a:cubicBezTo>
                <a:cubicBezTo>
                  <a:pt x="3924262" y="2065401"/>
                  <a:pt x="3928956" y="2060707"/>
                  <a:pt x="3933650" y="2056013"/>
                </a:cubicBezTo>
                <a:cubicBezTo>
                  <a:pt x="3943038" y="2046624"/>
                  <a:pt x="3952426" y="2037236"/>
                  <a:pt x="3959467" y="2030195"/>
                </a:cubicBezTo>
                <a:cubicBezTo>
                  <a:pt x="3964161" y="2025501"/>
                  <a:pt x="3971203" y="2020807"/>
                  <a:pt x="3975897" y="2013766"/>
                </a:cubicBezTo>
                <a:cubicBezTo>
                  <a:pt x="3982938" y="2006725"/>
                  <a:pt x="3992326" y="1997337"/>
                  <a:pt x="3999367" y="1990295"/>
                </a:cubicBezTo>
                <a:cubicBezTo>
                  <a:pt x="4006408" y="1985601"/>
                  <a:pt x="4011102" y="1978560"/>
                  <a:pt x="4018143" y="1973866"/>
                </a:cubicBezTo>
                <a:cubicBezTo>
                  <a:pt x="4025185" y="1966825"/>
                  <a:pt x="4034573" y="1959784"/>
                  <a:pt x="4041614" y="1952743"/>
                </a:cubicBezTo>
                <a:cubicBezTo>
                  <a:pt x="4048655" y="1948049"/>
                  <a:pt x="4055696" y="1941007"/>
                  <a:pt x="4062738" y="1936313"/>
                </a:cubicBezTo>
                <a:cubicBezTo>
                  <a:pt x="4069778" y="1929272"/>
                  <a:pt x="4076820" y="1924578"/>
                  <a:pt x="4083861" y="1917537"/>
                </a:cubicBezTo>
                <a:cubicBezTo>
                  <a:pt x="4090902" y="1912843"/>
                  <a:pt x="4097943" y="1908149"/>
                  <a:pt x="4104984" y="1901108"/>
                </a:cubicBezTo>
                <a:cubicBezTo>
                  <a:pt x="4107331" y="1898761"/>
                  <a:pt x="4109678" y="1898761"/>
                  <a:pt x="4112025" y="1896413"/>
                </a:cubicBezTo>
                <a:cubicBezTo>
                  <a:pt x="4114372" y="1901108"/>
                  <a:pt x="4119067" y="1903455"/>
                  <a:pt x="4123761" y="1903455"/>
                </a:cubicBezTo>
                <a:cubicBezTo>
                  <a:pt x="4121414" y="1919884"/>
                  <a:pt x="4121414" y="1936313"/>
                  <a:pt x="4119067" y="1952743"/>
                </a:cubicBezTo>
                <a:cubicBezTo>
                  <a:pt x="4116719" y="1966825"/>
                  <a:pt x="4116719" y="1980907"/>
                  <a:pt x="4114372" y="1992643"/>
                </a:cubicBezTo>
                <a:cubicBezTo>
                  <a:pt x="4112025" y="2013766"/>
                  <a:pt x="4112025" y="2034889"/>
                  <a:pt x="4109678" y="2053666"/>
                </a:cubicBezTo>
                <a:cubicBezTo>
                  <a:pt x="4107331" y="2070095"/>
                  <a:pt x="4107331" y="2086524"/>
                  <a:pt x="4104984" y="2102954"/>
                </a:cubicBezTo>
                <a:cubicBezTo>
                  <a:pt x="4102637" y="2124077"/>
                  <a:pt x="4102637" y="2145201"/>
                  <a:pt x="4100290" y="2166324"/>
                </a:cubicBezTo>
                <a:cubicBezTo>
                  <a:pt x="4100290" y="2182753"/>
                  <a:pt x="4097943" y="2199183"/>
                  <a:pt x="4097943" y="2215612"/>
                </a:cubicBezTo>
                <a:cubicBezTo>
                  <a:pt x="4095596" y="2239082"/>
                  <a:pt x="4095596" y="2262553"/>
                  <a:pt x="4095596" y="2288370"/>
                </a:cubicBezTo>
                <a:cubicBezTo>
                  <a:pt x="4095596" y="2302453"/>
                  <a:pt x="4093249" y="2316535"/>
                  <a:pt x="4093249" y="2330617"/>
                </a:cubicBezTo>
                <a:cubicBezTo>
                  <a:pt x="4088555" y="2478481"/>
                  <a:pt x="4086208" y="2628692"/>
                  <a:pt x="4088555" y="2783597"/>
                </a:cubicBezTo>
                <a:cubicBezTo>
                  <a:pt x="4079167" y="2783597"/>
                  <a:pt x="4072126" y="2790638"/>
                  <a:pt x="4069778" y="2797679"/>
                </a:cubicBezTo>
                <a:cubicBezTo>
                  <a:pt x="4060390" y="2795332"/>
                  <a:pt x="4048655" y="2792985"/>
                  <a:pt x="4039267" y="2788291"/>
                </a:cubicBezTo>
                <a:cubicBezTo>
                  <a:pt x="4034573" y="2785944"/>
                  <a:pt x="4029879" y="2785944"/>
                  <a:pt x="4027532" y="2785944"/>
                </a:cubicBezTo>
                <a:cubicBezTo>
                  <a:pt x="4013449" y="2781250"/>
                  <a:pt x="3997020" y="2776556"/>
                  <a:pt x="3980591" y="2771862"/>
                </a:cubicBezTo>
                <a:cubicBezTo>
                  <a:pt x="3973550" y="2769515"/>
                  <a:pt x="3968856" y="2767168"/>
                  <a:pt x="3961814" y="2767168"/>
                </a:cubicBezTo>
                <a:cubicBezTo>
                  <a:pt x="3947732" y="2762474"/>
                  <a:pt x="3933650" y="2757780"/>
                  <a:pt x="3917220" y="2750738"/>
                </a:cubicBezTo>
                <a:cubicBezTo>
                  <a:pt x="3910180" y="2748391"/>
                  <a:pt x="3903138" y="2746044"/>
                  <a:pt x="3893750" y="2741350"/>
                </a:cubicBezTo>
                <a:cubicBezTo>
                  <a:pt x="3879668" y="2736656"/>
                  <a:pt x="3863239" y="2729615"/>
                  <a:pt x="3849156" y="2722574"/>
                </a:cubicBezTo>
                <a:cubicBezTo>
                  <a:pt x="3842115" y="2720227"/>
                  <a:pt x="3832727" y="2715533"/>
                  <a:pt x="3825686" y="2713186"/>
                </a:cubicBezTo>
                <a:cubicBezTo>
                  <a:pt x="3804562" y="2703798"/>
                  <a:pt x="3781092" y="2694409"/>
                  <a:pt x="3757622" y="2682674"/>
                </a:cubicBezTo>
                <a:cubicBezTo>
                  <a:pt x="3755274" y="2682674"/>
                  <a:pt x="3755274" y="2682674"/>
                  <a:pt x="3752927" y="2680327"/>
                </a:cubicBezTo>
                <a:cubicBezTo>
                  <a:pt x="3729457" y="2668592"/>
                  <a:pt x="3703639" y="2656857"/>
                  <a:pt x="3677822" y="2645121"/>
                </a:cubicBezTo>
                <a:cubicBezTo>
                  <a:pt x="3673128" y="2642774"/>
                  <a:pt x="3668434" y="2640427"/>
                  <a:pt x="3663740" y="2638080"/>
                </a:cubicBezTo>
                <a:cubicBezTo>
                  <a:pt x="3642616" y="2628692"/>
                  <a:pt x="3621493" y="2616957"/>
                  <a:pt x="3600369" y="2605222"/>
                </a:cubicBezTo>
                <a:cubicBezTo>
                  <a:pt x="3590981" y="2600527"/>
                  <a:pt x="3581593" y="2595833"/>
                  <a:pt x="3574552" y="2591139"/>
                </a:cubicBezTo>
                <a:cubicBezTo>
                  <a:pt x="3562817" y="2584098"/>
                  <a:pt x="3551081" y="2577057"/>
                  <a:pt x="3539346" y="2572363"/>
                </a:cubicBezTo>
                <a:cubicBezTo>
                  <a:pt x="3541693" y="2570016"/>
                  <a:pt x="3541693" y="2567669"/>
                  <a:pt x="3541693" y="2562975"/>
                </a:cubicBezTo>
                <a:cubicBezTo>
                  <a:pt x="3541693" y="2555934"/>
                  <a:pt x="3539346" y="2551240"/>
                  <a:pt x="3532305" y="2546545"/>
                </a:cubicBezTo>
                <a:cubicBezTo>
                  <a:pt x="3619146" y="2419805"/>
                  <a:pt x="3720069" y="2278982"/>
                  <a:pt x="3832727" y="2152242"/>
                </a:cubicBezTo>
                <a:cubicBezTo>
                  <a:pt x="3842115" y="2154589"/>
                  <a:pt x="3842115" y="2152242"/>
                  <a:pt x="3844462" y="2149895"/>
                </a:cubicBezTo>
                <a:close/>
                <a:moveTo>
                  <a:pt x="4431224" y="2595833"/>
                </a:moveTo>
                <a:cubicBezTo>
                  <a:pt x="4447653" y="2586445"/>
                  <a:pt x="4466430" y="2574710"/>
                  <a:pt x="4482859" y="2565322"/>
                </a:cubicBezTo>
                <a:cubicBezTo>
                  <a:pt x="4487553" y="2562975"/>
                  <a:pt x="4494594" y="2558281"/>
                  <a:pt x="4499288" y="2555934"/>
                </a:cubicBezTo>
                <a:cubicBezTo>
                  <a:pt x="4513371" y="2548892"/>
                  <a:pt x="4527453" y="2539504"/>
                  <a:pt x="4539188" y="2532463"/>
                </a:cubicBezTo>
                <a:cubicBezTo>
                  <a:pt x="4546229" y="2527769"/>
                  <a:pt x="4553270" y="2525422"/>
                  <a:pt x="4560311" y="2520728"/>
                </a:cubicBezTo>
                <a:cubicBezTo>
                  <a:pt x="4567353" y="2518381"/>
                  <a:pt x="4572047" y="2513687"/>
                  <a:pt x="4579088" y="2511340"/>
                </a:cubicBezTo>
                <a:cubicBezTo>
                  <a:pt x="4581435" y="2516034"/>
                  <a:pt x="4586129" y="2518381"/>
                  <a:pt x="4590823" y="2520728"/>
                </a:cubicBezTo>
                <a:cubicBezTo>
                  <a:pt x="4590823" y="2523075"/>
                  <a:pt x="4588476" y="2527769"/>
                  <a:pt x="4588476" y="2530116"/>
                </a:cubicBezTo>
                <a:cubicBezTo>
                  <a:pt x="4588476" y="2532463"/>
                  <a:pt x="4588476" y="2534810"/>
                  <a:pt x="4586129" y="2537157"/>
                </a:cubicBezTo>
                <a:cubicBezTo>
                  <a:pt x="4583782" y="2546545"/>
                  <a:pt x="4581435" y="2555934"/>
                  <a:pt x="4581435" y="2565322"/>
                </a:cubicBezTo>
                <a:cubicBezTo>
                  <a:pt x="4581435" y="2567669"/>
                  <a:pt x="4581435" y="2572363"/>
                  <a:pt x="4579088" y="2574710"/>
                </a:cubicBezTo>
                <a:cubicBezTo>
                  <a:pt x="4576741" y="2584098"/>
                  <a:pt x="4576741" y="2593486"/>
                  <a:pt x="4574393" y="2605222"/>
                </a:cubicBezTo>
                <a:cubicBezTo>
                  <a:pt x="4574393" y="2607569"/>
                  <a:pt x="4574393" y="2612263"/>
                  <a:pt x="4572047" y="2614610"/>
                </a:cubicBezTo>
                <a:cubicBezTo>
                  <a:pt x="4569699" y="2623998"/>
                  <a:pt x="4569699" y="2635733"/>
                  <a:pt x="4567353" y="2647468"/>
                </a:cubicBezTo>
                <a:cubicBezTo>
                  <a:pt x="4567353" y="2649816"/>
                  <a:pt x="4567353" y="2652163"/>
                  <a:pt x="4565005" y="2656857"/>
                </a:cubicBezTo>
                <a:cubicBezTo>
                  <a:pt x="4560311" y="2685021"/>
                  <a:pt x="4557964" y="2710839"/>
                  <a:pt x="4553270" y="2741350"/>
                </a:cubicBezTo>
                <a:cubicBezTo>
                  <a:pt x="4553270" y="2741350"/>
                  <a:pt x="4553270" y="2743697"/>
                  <a:pt x="4553270" y="2743697"/>
                </a:cubicBezTo>
                <a:cubicBezTo>
                  <a:pt x="4550923" y="2755433"/>
                  <a:pt x="4550923" y="2764821"/>
                  <a:pt x="4548576" y="2776556"/>
                </a:cubicBezTo>
                <a:cubicBezTo>
                  <a:pt x="4546229" y="2790638"/>
                  <a:pt x="4546229" y="2802374"/>
                  <a:pt x="4543882" y="2816456"/>
                </a:cubicBezTo>
                <a:cubicBezTo>
                  <a:pt x="4543882" y="2816456"/>
                  <a:pt x="4543882" y="2816456"/>
                  <a:pt x="4541535" y="2816456"/>
                </a:cubicBezTo>
                <a:cubicBezTo>
                  <a:pt x="4529800" y="2816456"/>
                  <a:pt x="4520412" y="2825844"/>
                  <a:pt x="4520412" y="2837579"/>
                </a:cubicBezTo>
                <a:cubicBezTo>
                  <a:pt x="4520412" y="2839926"/>
                  <a:pt x="4520412" y="2842273"/>
                  <a:pt x="4522759" y="2844620"/>
                </a:cubicBezTo>
                <a:cubicBezTo>
                  <a:pt x="4520412" y="2844620"/>
                  <a:pt x="4520412" y="2844620"/>
                  <a:pt x="4518065" y="2846967"/>
                </a:cubicBezTo>
                <a:cubicBezTo>
                  <a:pt x="4513371" y="2849314"/>
                  <a:pt x="4508676" y="2851662"/>
                  <a:pt x="4503982" y="2851662"/>
                </a:cubicBezTo>
                <a:cubicBezTo>
                  <a:pt x="4494594" y="2854009"/>
                  <a:pt x="4485206" y="2856356"/>
                  <a:pt x="4475818" y="2858703"/>
                </a:cubicBezTo>
                <a:cubicBezTo>
                  <a:pt x="4471124" y="2858703"/>
                  <a:pt x="4468776" y="2861050"/>
                  <a:pt x="4464082" y="2861050"/>
                </a:cubicBezTo>
                <a:cubicBezTo>
                  <a:pt x="4454694" y="2863397"/>
                  <a:pt x="4442959" y="2863397"/>
                  <a:pt x="4433571" y="2865744"/>
                </a:cubicBezTo>
                <a:cubicBezTo>
                  <a:pt x="4428877" y="2865744"/>
                  <a:pt x="4426530" y="2865744"/>
                  <a:pt x="4421835" y="2868091"/>
                </a:cubicBezTo>
                <a:cubicBezTo>
                  <a:pt x="4407753" y="2868091"/>
                  <a:pt x="4396018" y="2870438"/>
                  <a:pt x="4381936" y="2870438"/>
                </a:cubicBezTo>
                <a:cubicBezTo>
                  <a:pt x="4379589" y="2870438"/>
                  <a:pt x="4379589" y="2870438"/>
                  <a:pt x="4377242" y="2870438"/>
                </a:cubicBezTo>
                <a:cubicBezTo>
                  <a:pt x="4365507" y="2870438"/>
                  <a:pt x="4356118" y="2870438"/>
                  <a:pt x="4344383" y="2870438"/>
                </a:cubicBezTo>
                <a:cubicBezTo>
                  <a:pt x="4342036" y="2870438"/>
                  <a:pt x="4339689" y="2870438"/>
                  <a:pt x="4337342" y="2870438"/>
                </a:cubicBezTo>
                <a:cubicBezTo>
                  <a:pt x="4327954" y="2870438"/>
                  <a:pt x="4318566" y="2868091"/>
                  <a:pt x="4309178" y="2868091"/>
                </a:cubicBezTo>
                <a:cubicBezTo>
                  <a:pt x="4304483" y="2868091"/>
                  <a:pt x="4302136" y="2868091"/>
                  <a:pt x="4297442" y="2865744"/>
                </a:cubicBezTo>
                <a:cubicBezTo>
                  <a:pt x="4290401" y="2865744"/>
                  <a:pt x="4281013" y="2863397"/>
                  <a:pt x="4273972" y="2863397"/>
                </a:cubicBezTo>
                <a:cubicBezTo>
                  <a:pt x="4269277" y="2863397"/>
                  <a:pt x="4264583" y="2861050"/>
                  <a:pt x="4259889" y="2861050"/>
                </a:cubicBezTo>
                <a:cubicBezTo>
                  <a:pt x="4252848" y="2858703"/>
                  <a:pt x="4245807" y="2858703"/>
                  <a:pt x="4238766" y="2856356"/>
                </a:cubicBezTo>
                <a:cubicBezTo>
                  <a:pt x="4234072" y="2854009"/>
                  <a:pt x="4227031" y="2854009"/>
                  <a:pt x="4222337" y="2851662"/>
                </a:cubicBezTo>
                <a:cubicBezTo>
                  <a:pt x="4215296" y="2849314"/>
                  <a:pt x="4208254" y="2849314"/>
                  <a:pt x="4203560" y="2846967"/>
                </a:cubicBezTo>
                <a:cubicBezTo>
                  <a:pt x="4196519" y="2844620"/>
                  <a:pt x="4191825" y="2842273"/>
                  <a:pt x="4184784" y="2842273"/>
                </a:cubicBezTo>
                <a:cubicBezTo>
                  <a:pt x="4177743" y="2839926"/>
                  <a:pt x="4173049" y="2839926"/>
                  <a:pt x="4166007" y="2837579"/>
                </a:cubicBezTo>
                <a:cubicBezTo>
                  <a:pt x="4158966" y="2835232"/>
                  <a:pt x="4154272" y="2832885"/>
                  <a:pt x="4147231" y="2830538"/>
                </a:cubicBezTo>
                <a:cubicBezTo>
                  <a:pt x="4140190" y="2828191"/>
                  <a:pt x="4135496" y="2825844"/>
                  <a:pt x="4128455" y="2823497"/>
                </a:cubicBezTo>
                <a:cubicBezTo>
                  <a:pt x="4121414" y="2821150"/>
                  <a:pt x="4116719" y="2818803"/>
                  <a:pt x="4109678" y="2816456"/>
                </a:cubicBezTo>
                <a:cubicBezTo>
                  <a:pt x="4109678" y="2816456"/>
                  <a:pt x="4109678" y="2816456"/>
                  <a:pt x="4107331" y="2816456"/>
                </a:cubicBezTo>
                <a:cubicBezTo>
                  <a:pt x="4107331" y="2814109"/>
                  <a:pt x="4109678" y="2811762"/>
                  <a:pt x="4109678" y="2809415"/>
                </a:cubicBezTo>
                <a:cubicBezTo>
                  <a:pt x="4109678" y="2804721"/>
                  <a:pt x="4107331" y="2802374"/>
                  <a:pt x="4107331" y="2800026"/>
                </a:cubicBezTo>
                <a:cubicBezTo>
                  <a:pt x="4217643" y="2729615"/>
                  <a:pt x="4323260" y="2661551"/>
                  <a:pt x="4419489" y="2605222"/>
                </a:cubicBezTo>
                <a:cubicBezTo>
                  <a:pt x="4426530" y="2600527"/>
                  <a:pt x="4428877" y="2598180"/>
                  <a:pt x="4431224" y="2595833"/>
                </a:cubicBezTo>
                <a:close/>
                <a:moveTo>
                  <a:pt x="4593170" y="2785944"/>
                </a:moveTo>
                <a:cubicBezTo>
                  <a:pt x="4600211" y="2776556"/>
                  <a:pt x="4609599" y="2767168"/>
                  <a:pt x="4616640" y="2757780"/>
                </a:cubicBezTo>
                <a:cubicBezTo>
                  <a:pt x="4621334" y="2753085"/>
                  <a:pt x="4623682" y="2748391"/>
                  <a:pt x="4628376" y="2743697"/>
                </a:cubicBezTo>
                <a:cubicBezTo>
                  <a:pt x="4635417" y="2734309"/>
                  <a:pt x="4642458" y="2727268"/>
                  <a:pt x="4647152" y="2717880"/>
                </a:cubicBezTo>
                <a:cubicBezTo>
                  <a:pt x="4651846" y="2713186"/>
                  <a:pt x="4654193" y="2708492"/>
                  <a:pt x="4658887" y="2701451"/>
                </a:cubicBezTo>
                <a:cubicBezTo>
                  <a:pt x="4663581" y="2694409"/>
                  <a:pt x="4670623" y="2685021"/>
                  <a:pt x="4675317" y="2677980"/>
                </a:cubicBezTo>
                <a:cubicBezTo>
                  <a:pt x="4680011" y="2673286"/>
                  <a:pt x="4682358" y="2668592"/>
                  <a:pt x="4687052" y="2661551"/>
                </a:cubicBezTo>
                <a:cubicBezTo>
                  <a:pt x="4691746" y="2654510"/>
                  <a:pt x="4696440" y="2647468"/>
                  <a:pt x="4703481" y="2638080"/>
                </a:cubicBezTo>
                <a:cubicBezTo>
                  <a:pt x="4708175" y="2633386"/>
                  <a:pt x="4710522" y="2628692"/>
                  <a:pt x="4712869" y="2621651"/>
                </a:cubicBezTo>
                <a:cubicBezTo>
                  <a:pt x="4717563" y="2614610"/>
                  <a:pt x="4722257" y="2607569"/>
                  <a:pt x="4726952" y="2600527"/>
                </a:cubicBezTo>
                <a:cubicBezTo>
                  <a:pt x="4729299" y="2595833"/>
                  <a:pt x="4733993" y="2591139"/>
                  <a:pt x="4736340" y="2584098"/>
                </a:cubicBezTo>
                <a:cubicBezTo>
                  <a:pt x="4741034" y="2577057"/>
                  <a:pt x="4745728" y="2570016"/>
                  <a:pt x="4748075" y="2562975"/>
                </a:cubicBezTo>
                <a:cubicBezTo>
                  <a:pt x="4750422" y="2558281"/>
                  <a:pt x="4755116" y="2553587"/>
                  <a:pt x="4757463" y="2546545"/>
                </a:cubicBezTo>
                <a:cubicBezTo>
                  <a:pt x="4759810" y="2544198"/>
                  <a:pt x="4762157" y="2539504"/>
                  <a:pt x="4764504" y="2537157"/>
                </a:cubicBezTo>
                <a:cubicBezTo>
                  <a:pt x="4762157" y="2539504"/>
                  <a:pt x="4762157" y="2544198"/>
                  <a:pt x="4759810" y="2546545"/>
                </a:cubicBezTo>
                <a:cubicBezTo>
                  <a:pt x="4757463" y="2553587"/>
                  <a:pt x="4752769" y="2560628"/>
                  <a:pt x="4750422" y="2567669"/>
                </a:cubicBezTo>
                <a:cubicBezTo>
                  <a:pt x="4748075" y="2572363"/>
                  <a:pt x="4745728" y="2579404"/>
                  <a:pt x="4743381" y="2586445"/>
                </a:cubicBezTo>
                <a:cubicBezTo>
                  <a:pt x="4741034" y="2593486"/>
                  <a:pt x="4736340" y="2600527"/>
                  <a:pt x="4733993" y="2607569"/>
                </a:cubicBezTo>
                <a:cubicBezTo>
                  <a:pt x="4731646" y="2614610"/>
                  <a:pt x="4729299" y="2619304"/>
                  <a:pt x="4726952" y="2626345"/>
                </a:cubicBezTo>
                <a:cubicBezTo>
                  <a:pt x="4724605" y="2633386"/>
                  <a:pt x="4719911" y="2642774"/>
                  <a:pt x="4717563" y="2649816"/>
                </a:cubicBezTo>
                <a:cubicBezTo>
                  <a:pt x="4715216" y="2656857"/>
                  <a:pt x="4712869" y="2663898"/>
                  <a:pt x="4710522" y="2668592"/>
                </a:cubicBezTo>
                <a:cubicBezTo>
                  <a:pt x="4708175" y="2675633"/>
                  <a:pt x="4703481" y="2685021"/>
                  <a:pt x="4701134" y="2692062"/>
                </a:cubicBezTo>
                <a:cubicBezTo>
                  <a:pt x="4698787" y="2699103"/>
                  <a:pt x="4696440" y="2706145"/>
                  <a:pt x="4691746" y="2713186"/>
                </a:cubicBezTo>
                <a:cubicBezTo>
                  <a:pt x="4689399" y="2720227"/>
                  <a:pt x="4684705" y="2729615"/>
                  <a:pt x="4682358" y="2736656"/>
                </a:cubicBezTo>
                <a:cubicBezTo>
                  <a:pt x="4680011" y="2743697"/>
                  <a:pt x="4675317" y="2753085"/>
                  <a:pt x="4672970" y="2760127"/>
                </a:cubicBezTo>
                <a:cubicBezTo>
                  <a:pt x="4670623" y="2767168"/>
                  <a:pt x="4665929" y="2774209"/>
                  <a:pt x="4663581" y="2783597"/>
                </a:cubicBezTo>
                <a:cubicBezTo>
                  <a:pt x="4649499" y="2814109"/>
                  <a:pt x="4637764" y="2846967"/>
                  <a:pt x="4623682" y="2882173"/>
                </a:cubicBezTo>
                <a:cubicBezTo>
                  <a:pt x="4614294" y="2903296"/>
                  <a:pt x="4607252" y="2924420"/>
                  <a:pt x="4597864" y="2945543"/>
                </a:cubicBezTo>
                <a:cubicBezTo>
                  <a:pt x="4593170" y="2954932"/>
                  <a:pt x="4590823" y="2964320"/>
                  <a:pt x="4586129" y="2976055"/>
                </a:cubicBezTo>
                <a:cubicBezTo>
                  <a:pt x="4583782" y="2976055"/>
                  <a:pt x="4581435" y="2973708"/>
                  <a:pt x="4579088" y="2973708"/>
                </a:cubicBezTo>
                <a:cubicBezTo>
                  <a:pt x="4579088" y="2973708"/>
                  <a:pt x="4576741" y="2973708"/>
                  <a:pt x="4576741" y="2973708"/>
                </a:cubicBezTo>
                <a:cubicBezTo>
                  <a:pt x="4576741" y="2971361"/>
                  <a:pt x="4576741" y="2971361"/>
                  <a:pt x="4576741" y="2969014"/>
                </a:cubicBezTo>
                <a:cubicBezTo>
                  <a:pt x="4576741" y="2964320"/>
                  <a:pt x="4574393" y="2959626"/>
                  <a:pt x="4574393" y="2954932"/>
                </a:cubicBezTo>
                <a:cubicBezTo>
                  <a:pt x="4572047" y="2947890"/>
                  <a:pt x="4572047" y="2938502"/>
                  <a:pt x="4569699" y="2931461"/>
                </a:cubicBezTo>
                <a:cubicBezTo>
                  <a:pt x="4569699" y="2926767"/>
                  <a:pt x="4567353" y="2922073"/>
                  <a:pt x="4567353" y="2917379"/>
                </a:cubicBezTo>
                <a:cubicBezTo>
                  <a:pt x="4565005" y="2905643"/>
                  <a:pt x="4565005" y="2896255"/>
                  <a:pt x="4562658" y="2884520"/>
                </a:cubicBezTo>
                <a:cubicBezTo>
                  <a:pt x="4562658" y="2882173"/>
                  <a:pt x="4562658" y="2879826"/>
                  <a:pt x="4562658" y="2877479"/>
                </a:cubicBezTo>
                <a:cubicBezTo>
                  <a:pt x="4562658" y="2870438"/>
                  <a:pt x="4560311" y="2863397"/>
                  <a:pt x="4560311" y="2856356"/>
                </a:cubicBezTo>
                <a:cubicBezTo>
                  <a:pt x="4569699" y="2854009"/>
                  <a:pt x="4576741" y="2846967"/>
                  <a:pt x="4576741" y="2837579"/>
                </a:cubicBezTo>
                <a:cubicBezTo>
                  <a:pt x="4576741" y="2830538"/>
                  <a:pt x="4574393" y="2825844"/>
                  <a:pt x="4569699" y="2823497"/>
                </a:cubicBezTo>
                <a:cubicBezTo>
                  <a:pt x="4576741" y="2814109"/>
                  <a:pt x="4583782" y="2804721"/>
                  <a:pt x="4590823" y="2797679"/>
                </a:cubicBezTo>
                <a:cubicBezTo>
                  <a:pt x="4586129" y="2792985"/>
                  <a:pt x="4588476" y="2788291"/>
                  <a:pt x="4593170" y="2785944"/>
                </a:cubicBezTo>
                <a:close/>
                <a:moveTo>
                  <a:pt x="4764504" y="2570016"/>
                </a:moveTo>
                <a:cubicBezTo>
                  <a:pt x="4762157" y="2577057"/>
                  <a:pt x="4759810" y="2584098"/>
                  <a:pt x="4757463" y="2591139"/>
                </a:cubicBezTo>
                <a:cubicBezTo>
                  <a:pt x="4755116" y="2600527"/>
                  <a:pt x="4750422" y="2609916"/>
                  <a:pt x="4748075" y="2619304"/>
                </a:cubicBezTo>
                <a:cubicBezTo>
                  <a:pt x="4745728" y="2626345"/>
                  <a:pt x="4743381" y="2635733"/>
                  <a:pt x="4741034" y="2642774"/>
                </a:cubicBezTo>
                <a:cubicBezTo>
                  <a:pt x="4738687" y="2652163"/>
                  <a:pt x="4733993" y="2661551"/>
                  <a:pt x="4731646" y="2673286"/>
                </a:cubicBezTo>
                <a:cubicBezTo>
                  <a:pt x="4729299" y="2682674"/>
                  <a:pt x="4726952" y="2689715"/>
                  <a:pt x="4724605" y="2699103"/>
                </a:cubicBezTo>
                <a:cubicBezTo>
                  <a:pt x="4722257" y="2708492"/>
                  <a:pt x="4717563" y="2720227"/>
                  <a:pt x="4715216" y="2729615"/>
                </a:cubicBezTo>
                <a:cubicBezTo>
                  <a:pt x="4712869" y="2739003"/>
                  <a:pt x="4710522" y="2748391"/>
                  <a:pt x="4705828" y="2757780"/>
                </a:cubicBezTo>
                <a:cubicBezTo>
                  <a:pt x="4703481" y="2767168"/>
                  <a:pt x="4698787" y="2778903"/>
                  <a:pt x="4696440" y="2788291"/>
                </a:cubicBezTo>
                <a:cubicBezTo>
                  <a:pt x="4694093" y="2797679"/>
                  <a:pt x="4689399" y="2809415"/>
                  <a:pt x="4687052" y="2818803"/>
                </a:cubicBezTo>
                <a:cubicBezTo>
                  <a:pt x="4684705" y="2828191"/>
                  <a:pt x="4682358" y="2837579"/>
                  <a:pt x="4677664" y="2846967"/>
                </a:cubicBezTo>
                <a:cubicBezTo>
                  <a:pt x="4668275" y="2877479"/>
                  <a:pt x="4658887" y="2910338"/>
                  <a:pt x="4649499" y="2943196"/>
                </a:cubicBezTo>
                <a:lnTo>
                  <a:pt x="4644805" y="2959626"/>
                </a:lnTo>
                <a:cubicBezTo>
                  <a:pt x="4642458" y="2959626"/>
                  <a:pt x="4642458" y="2959626"/>
                  <a:pt x="4640111" y="2959626"/>
                </a:cubicBezTo>
                <a:cubicBezTo>
                  <a:pt x="4628376" y="2959626"/>
                  <a:pt x="4618988" y="2969014"/>
                  <a:pt x="4618988" y="2980749"/>
                </a:cubicBezTo>
                <a:cubicBezTo>
                  <a:pt x="4618988" y="2983096"/>
                  <a:pt x="4618988" y="2985443"/>
                  <a:pt x="4621334" y="2987790"/>
                </a:cubicBezTo>
                <a:cubicBezTo>
                  <a:pt x="4616640" y="2990137"/>
                  <a:pt x="4611946" y="2990137"/>
                  <a:pt x="4604905" y="2992484"/>
                </a:cubicBezTo>
                <a:cubicBezTo>
                  <a:pt x="4604905" y="2992484"/>
                  <a:pt x="4604905" y="2992484"/>
                  <a:pt x="4604905" y="2992484"/>
                </a:cubicBezTo>
                <a:cubicBezTo>
                  <a:pt x="4600211" y="2992484"/>
                  <a:pt x="4595517" y="2994831"/>
                  <a:pt x="4590823" y="2994831"/>
                </a:cubicBezTo>
                <a:cubicBezTo>
                  <a:pt x="4590823" y="2987790"/>
                  <a:pt x="4586129" y="2980749"/>
                  <a:pt x="4579088" y="2978402"/>
                </a:cubicBezTo>
                <a:cubicBezTo>
                  <a:pt x="4586129" y="2961973"/>
                  <a:pt x="4595517" y="2945543"/>
                  <a:pt x="4602558" y="2929114"/>
                </a:cubicBezTo>
                <a:cubicBezTo>
                  <a:pt x="4604905" y="2922073"/>
                  <a:pt x="4607252" y="2917379"/>
                  <a:pt x="4611946" y="2910338"/>
                </a:cubicBezTo>
                <a:cubicBezTo>
                  <a:pt x="4618988" y="2893908"/>
                  <a:pt x="4626029" y="2877479"/>
                  <a:pt x="4633070" y="2863397"/>
                </a:cubicBezTo>
                <a:cubicBezTo>
                  <a:pt x="4637764" y="2856356"/>
                  <a:pt x="4640111" y="2846967"/>
                  <a:pt x="4642458" y="2839926"/>
                </a:cubicBezTo>
                <a:cubicBezTo>
                  <a:pt x="4649499" y="2825844"/>
                  <a:pt x="4654193" y="2811762"/>
                  <a:pt x="4661234" y="2797679"/>
                </a:cubicBezTo>
                <a:cubicBezTo>
                  <a:pt x="4665929" y="2790638"/>
                  <a:pt x="4668275" y="2781250"/>
                  <a:pt x="4672970" y="2774209"/>
                </a:cubicBezTo>
                <a:cubicBezTo>
                  <a:pt x="4677664" y="2760127"/>
                  <a:pt x="4684705" y="2748391"/>
                  <a:pt x="4689399" y="2734309"/>
                </a:cubicBezTo>
                <a:cubicBezTo>
                  <a:pt x="4694093" y="2727268"/>
                  <a:pt x="4696440" y="2717880"/>
                  <a:pt x="4701134" y="2710839"/>
                </a:cubicBezTo>
                <a:cubicBezTo>
                  <a:pt x="4705828" y="2699103"/>
                  <a:pt x="4712869" y="2685021"/>
                  <a:pt x="4717563" y="2673286"/>
                </a:cubicBezTo>
                <a:cubicBezTo>
                  <a:pt x="4719911" y="2666245"/>
                  <a:pt x="4724605" y="2656857"/>
                  <a:pt x="4726952" y="2649816"/>
                </a:cubicBezTo>
                <a:cubicBezTo>
                  <a:pt x="4731646" y="2638080"/>
                  <a:pt x="4738687" y="2623998"/>
                  <a:pt x="4743381" y="2612263"/>
                </a:cubicBezTo>
                <a:cubicBezTo>
                  <a:pt x="4745728" y="2605222"/>
                  <a:pt x="4750422" y="2598180"/>
                  <a:pt x="4752769" y="2588792"/>
                </a:cubicBezTo>
                <a:cubicBezTo>
                  <a:pt x="4757463" y="2577057"/>
                  <a:pt x="4762157" y="2562975"/>
                  <a:pt x="4769198" y="2551240"/>
                </a:cubicBezTo>
                <a:cubicBezTo>
                  <a:pt x="4771546" y="2548892"/>
                  <a:pt x="4771546" y="2544198"/>
                  <a:pt x="4773892" y="2541851"/>
                </a:cubicBezTo>
                <a:cubicBezTo>
                  <a:pt x="4773892" y="2541851"/>
                  <a:pt x="4773892" y="2541851"/>
                  <a:pt x="4776240" y="2541851"/>
                </a:cubicBezTo>
                <a:cubicBezTo>
                  <a:pt x="4776240" y="2541851"/>
                  <a:pt x="4776240" y="2541851"/>
                  <a:pt x="4776240" y="2541851"/>
                </a:cubicBezTo>
                <a:cubicBezTo>
                  <a:pt x="4769198" y="2548892"/>
                  <a:pt x="4766852" y="2560628"/>
                  <a:pt x="4764504" y="2570016"/>
                </a:cubicBezTo>
                <a:close/>
                <a:moveTo>
                  <a:pt x="4616640" y="3025343"/>
                </a:moveTo>
                <a:cubicBezTo>
                  <a:pt x="4609599" y="3037078"/>
                  <a:pt x="4602558" y="3048813"/>
                  <a:pt x="4595517" y="3060549"/>
                </a:cubicBezTo>
                <a:cubicBezTo>
                  <a:pt x="4593170" y="3062896"/>
                  <a:pt x="4593170" y="3065243"/>
                  <a:pt x="4590823" y="3067590"/>
                </a:cubicBezTo>
                <a:cubicBezTo>
                  <a:pt x="4565005" y="3109836"/>
                  <a:pt x="4536841" y="3152083"/>
                  <a:pt x="4506329" y="3194330"/>
                </a:cubicBezTo>
                <a:cubicBezTo>
                  <a:pt x="4503982" y="3199024"/>
                  <a:pt x="4501635" y="3201371"/>
                  <a:pt x="4496941" y="3206065"/>
                </a:cubicBezTo>
                <a:cubicBezTo>
                  <a:pt x="4489900" y="3215454"/>
                  <a:pt x="4482859" y="3224842"/>
                  <a:pt x="4473471" y="3236577"/>
                </a:cubicBezTo>
                <a:cubicBezTo>
                  <a:pt x="4468776" y="3241271"/>
                  <a:pt x="4466430" y="3245965"/>
                  <a:pt x="4461736" y="3250659"/>
                </a:cubicBezTo>
                <a:cubicBezTo>
                  <a:pt x="4454694" y="3260048"/>
                  <a:pt x="4447653" y="3267089"/>
                  <a:pt x="4440612" y="3276477"/>
                </a:cubicBezTo>
                <a:cubicBezTo>
                  <a:pt x="4435918" y="3281171"/>
                  <a:pt x="4431224" y="3285865"/>
                  <a:pt x="4426530" y="3292906"/>
                </a:cubicBezTo>
                <a:cubicBezTo>
                  <a:pt x="4419489" y="3299947"/>
                  <a:pt x="4412447" y="3309335"/>
                  <a:pt x="4405406" y="3316377"/>
                </a:cubicBezTo>
                <a:cubicBezTo>
                  <a:pt x="4400712" y="3321071"/>
                  <a:pt x="4396018" y="3328112"/>
                  <a:pt x="4391324" y="3332806"/>
                </a:cubicBezTo>
                <a:cubicBezTo>
                  <a:pt x="4384283" y="3339847"/>
                  <a:pt x="4377242" y="3346888"/>
                  <a:pt x="4370201" y="3353929"/>
                </a:cubicBezTo>
                <a:cubicBezTo>
                  <a:pt x="4365507" y="3358623"/>
                  <a:pt x="4358465" y="3365665"/>
                  <a:pt x="4353771" y="3370359"/>
                </a:cubicBezTo>
                <a:cubicBezTo>
                  <a:pt x="4346730" y="3377400"/>
                  <a:pt x="4339689" y="3384441"/>
                  <a:pt x="4332648" y="3391482"/>
                </a:cubicBezTo>
                <a:cubicBezTo>
                  <a:pt x="4327954" y="3396176"/>
                  <a:pt x="4320913" y="3403217"/>
                  <a:pt x="4316218" y="3407912"/>
                </a:cubicBezTo>
                <a:cubicBezTo>
                  <a:pt x="4309178" y="3414952"/>
                  <a:pt x="4302136" y="3421994"/>
                  <a:pt x="4295095" y="3429035"/>
                </a:cubicBezTo>
                <a:cubicBezTo>
                  <a:pt x="4290401" y="3433729"/>
                  <a:pt x="4283360" y="3440770"/>
                  <a:pt x="4278666" y="3445464"/>
                </a:cubicBezTo>
                <a:cubicBezTo>
                  <a:pt x="4271625" y="3452505"/>
                  <a:pt x="4264583" y="3459547"/>
                  <a:pt x="4257542" y="3464241"/>
                </a:cubicBezTo>
                <a:cubicBezTo>
                  <a:pt x="4250501" y="3468935"/>
                  <a:pt x="4245807" y="3475976"/>
                  <a:pt x="4238766" y="3480670"/>
                </a:cubicBezTo>
                <a:cubicBezTo>
                  <a:pt x="4231725" y="3487711"/>
                  <a:pt x="4224684" y="3492405"/>
                  <a:pt x="4217643" y="3499446"/>
                </a:cubicBezTo>
                <a:cubicBezTo>
                  <a:pt x="4210601" y="3504140"/>
                  <a:pt x="4205907" y="3508834"/>
                  <a:pt x="4198866" y="3515876"/>
                </a:cubicBezTo>
                <a:cubicBezTo>
                  <a:pt x="4191825" y="3522917"/>
                  <a:pt x="4184784" y="3527611"/>
                  <a:pt x="4177743" y="3534652"/>
                </a:cubicBezTo>
                <a:cubicBezTo>
                  <a:pt x="4170701" y="3539346"/>
                  <a:pt x="4163660" y="3544040"/>
                  <a:pt x="4158966" y="3551081"/>
                </a:cubicBezTo>
                <a:cubicBezTo>
                  <a:pt x="4151925" y="3555775"/>
                  <a:pt x="4144884" y="3562816"/>
                  <a:pt x="4135496" y="3569858"/>
                </a:cubicBezTo>
                <a:cubicBezTo>
                  <a:pt x="4128455" y="3574552"/>
                  <a:pt x="4121414" y="3579246"/>
                  <a:pt x="4114372" y="3583940"/>
                </a:cubicBezTo>
                <a:cubicBezTo>
                  <a:pt x="4109678" y="3586287"/>
                  <a:pt x="4107331" y="3588634"/>
                  <a:pt x="4102637" y="3590981"/>
                </a:cubicBezTo>
                <a:cubicBezTo>
                  <a:pt x="4102637" y="3590981"/>
                  <a:pt x="4102637" y="3590981"/>
                  <a:pt x="4102637" y="3588634"/>
                </a:cubicBezTo>
                <a:cubicBezTo>
                  <a:pt x="4112025" y="3579246"/>
                  <a:pt x="4119067" y="3569858"/>
                  <a:pt x="4128455" y="3560470"/>
                </a:cubicBezTo>
                <a:cubicBezTo>
                  <a:pt x="4140190" y="3548734"/>
                  <a:pt x="4151925" y="3536999"/>
                  <a:pt x="4161313" y="3525264"/>
                </a:cubicBezTo>
                <a:cubicBezTo>
                  <a:pt x="4173049" y="3511182"/>
                  <a:pt x="4184784" y="3499446"/>
                  <a:pt x="4196519" y="3485364"/>
                </a:cubicBezTo>
                <a:cubicBezTo>
                  <a:pt x="4205907" y="3473629"/>
                  <a:pt x="4217643" y="3461893"/>
                  <a:pt x="4227031" y="3450158"/>
                </a:cubicBezTo>
                <a:cubicBezTo>
                  <a:pt x="4238766" y="3436076"/>
                  <a:pt x="4250501" y="3421994"/>
                  <a:pt x="4262237" y="3407912"/>
                </a:cubicBezTo>
                <a:cubicBezTo>
                  <a:pt x="4271625" y="3396176"/>
                  <a:pt x="4281013" y="3386788"/>
                  <a:pt x="4290401" y="3375053"/>
                </a:cubicBezTo>
                <a:cubicBezTo>
                  <a:pt x="4302136" y="3360971"/>
                  <a:pt x="4313872" y="3346888"/>
                  <a:pt x="4325607" y="3330459"/>
                </a:cubicBezTo>
                <a:cubicBezTo>
                  <a:pt x="4334995" y="3321071"/>
                  <a:pt x="4342036" y="3309335"/>
                  <a:pt x="4351424" y="3299947"/>
                </a:cubicBezTo>
                <a:cubicBezTo>
                  <a:pt x="4363159" y="3283518"/>
                  <a:pt x="4374895" y="3269436"/>
                  <a:pt x="4386630" y="3253006"/>
                </a:cubicBezTo>
                <a:cubicBezTo>
                  <a:pt x="4393671" y="3243618"/>
                  <a:pt x="4403059" y="3234230"/>
                  <a:pt x="4410100" y="3222495"/>
                </a:cubicBezTo>
                <a:cubicBezTo>
                  <a:pt x="4424183" y="3206065"/>
                  <a:pt x="4435918" y="3187289"/>
                  <a:pt x="4447653" y="3170860"/>
                </a:cubicBezTo>
                <a:cubicBezTo>
                  <a:pt x="4452347" y="3163819"/>
                  <a:pt x="4459388" y="3154431"/>
                  <a:pt x="4464082" y="3147389"/>
                </a:cubicBezTo>
                <a:cubicBezTo>
                  <a:pt x="4480512" y="3123919"/>
                  <a:pt x="4494594" y="3102796"/>
                  <a:pt x="4508676" y="3079325"/>
                </a:cubicBezTo>
                <a:cubicBezTo>
                  <a:pt x="4511023" y="3076978"/>
                  <a:pt x="4513371" y="3072284"/>
                  <a:pt x="4515717" y="3069937"/>
                </a:cubicBezTo>
                <a:cubicBezTo>
                  <a:pt x="4529800" y="3048813"/>
                  <a:pt x="4541535" y="3030037"/>
                  <a:pt x="4553270" y="3008914"/>
                </a:cubicBezTo>
                <a:cubicBezTo>
                  <a:pt x="4555617" y="3011261"/>
                  <a:pt x="4560311" y="3011261"/>
                  <a:pt x="4562658" y="3011261"/>
                </a:cubicBezTo>
                <a:cubicBezTo>
                  <a:pt x="4574393" y="3011261"/>
                  <a:pt x="4581435" y="3001873"/>
                  <a:pt x="4583782" y="2992484"/>
                </a:cubicBezTo>
                <a:cubicBezTo>
                  <a:pt x="4583782" y="2992484"/>
                  <a:pt x="4583782" y="2992484"/>
                  <a:pt x="4586129" y="2992484"/>
                </a:cubicBezTo>
                <a:cubicBezTo>
                  <a:pt x="4588476" y="2992484"/>
                  <a:pt x="4593170" y="2992484"/>
                  <a:pt x="4595517" y="2990137"/>
                </a:cubicBezTo>
                <a:cubicBezTo>
                  <a:pt x="4597864" y="2990137"/>
                  <a:pt x="4600211" y="2990137"/>
                  <a:pt x="4602558" y="2987790"/>
                </a:cubicBezTo>
                <a:cubicBezTo>
                  <a:pt x="4604905" y="2987790"/>
                  <a:pt x="4609599" y="2985443"/>
                  <a:pt x="4611946" y="2985443"/>
                </a:cubicBezTo>
                <a:cubicBezTo>
                  <a:pt x="4614294" y="2985443"/>
                  <a:pt x="4614294" y="2985443"/>
                  <a:pt x="4616640" y="2985443"/>
                </a:cubicBezTo>
                <a:cubicBezTo>
                  <a:pt x="4618988" y="2990137"/>
                  <a:pt x="4621334" y="2992484"/>
                  <a:pt x="4623682" y="2994831"/>
                </a:cubicBezTo>
                <a:cubicBezTo>
                  <a:pt x="4621334" y="2999525"/>
                  <a:pt x="4618988" y="3004220"/>
                  <a:pt x="4614294" y="3011261"/>
                </a:cubicBezTo>
                <a:cubicBezTo>
                  <a:pt x="4618988" y="3018302"/>
                  <a:pt x="4618988" y="3020649"/>
                  <a:pt x="4616640" y="3025343"/>
                </a:cubicBezTo>
                <a:close/>
                <a:moveTo>
                  <a:pt x="4107331" y="3659045"/>
                </a:moveTo>
                <a:cubicBezTo>
                  <a:pt x="4109678" y="3668434"/>
                  <a:pt x="4114372" y="3677822"/>
                  <a:pt x="4116719" y="3687210"/>
                </a:cubicBezTo>
                <a:cubicBezTo>
                  <a:pt x="4119067" y="3691904"/>
                  <a:pt x="4119067" y="3696598"/>
                  <a:pt x="4121414" y="3701292"/>
                </a:cubicBezTo>
                <a:cubicBezTo>
                  <a:pt x="4123761" y="3710680"/>
                  <a:pt x="4128455" y="3717722"/>
                  <a:pt x="4130802" y="3727110"/>
                </a:cubicBezTo>
                <a:cubicBezTo>
                  <a:pt x="4133149" y="3729457"/>
                  <a:pt x="4133149" y="3734151"/>
                  <a:pt x="4135496" y="3736498"/>
                </a:cubicBezTo>
                <a:cubicBezTo>
                  <a:pt x="4140190" y="3750580"/>
                  <a:pt x="4147231" y="3762315"/>
                  <a:pt x="4151925" y="3774051"/>
                </a:cubicBezTo>
                <a:cubicBezTo>
                  <a:pt x="4154272" y="3778745"/>
                  <a:pt x="4156619" y="3785786"/>
                  <a:pt x="4161313" y="3790480"/>
                </a:cubicBezTo>
                <a:cubicBezTo>
                  <a:pt x="4163660" y="3795174"/>
                  <a:pt x="4166007" y="3797521"/>
                  <a:pt x="4166007" y="3802215"/>
                </a:cubicBezTo>
                <a:cubicBezTo>
                  <a:pt x="4168355" y="3806909"/>
                  <a:pt x="4173049" y="3813950"/>
                  <a:pt x="4175395" y="3818645"/>
                </a:cubicBezTo>
                <a:cubicBezTo>
                  <a:pt x="4177743" y="3820992"/>
                  <a:pt x="4180090" y="3823339"/>
                  <a:pt x="4180090" y="3828033"/>
                </a:cubicBezTo>
                <a:cubicBezTo>
                  <a:pt x="4182437" y="3830380"/>
                  <a:pt x="4182437" y="3832727"/>
                  <a:pt x="4184784" y="3835074"/>
                </a:cubicBezTo>
                <a:cubicBezTo>
                  <a:pt x="4051002" y="3924262"/>
                  <a:pt x="3898444" y="3997020"/>
                  <a:pt x="3731804" y="4053349"/>
                </a:cubicBezTo>
                <a:cubicBezTo>
                  <a:pt x="3729457" y="4046308"/>
                  <a:pt x="3722416" y="4041614"/>
                  <a:pt x="3713027" y="4041614"/>
                </a:cubicBezTo>
                <a:cubicBezTo>
                  <a:pt x="3701292" y="4041614"/>
                  <a:pt x="3691904" y="4051002"/>
                  <a:pt x="3691904" y="4062737"/>
                </a:cubicBezTo>
                <a:cubicBezTo>
                  <a:pt x="3691904" y="4065085"/>
                  <a:pt x="3691904" y="4065085"/>
                  <a:pt x="3691904" y="4067431"/>
                </a:cubicBezTo>
                <a:cubicBezTo>
                  <a:pt x="3623840" y="4088555"/>
                  <a:pt x="3553428" y="4107331"/>
                  <a:pt x="3480670" y="4123761"/>
                </a:cubicBezTo>
                <a:cubicBezTo>
                  <a:pt x="3483017" y="4121414"/>
                  <a:pt x="3485364" y="4121414"/>
                  <a:pt x="3487711" y="4119066"/>
                </a:cubicBezTo>
                <a:cubicBezTo>
                  <a:pt x="3499446" y="4112026"/>
                  <a:pt x="3508834" y="4102637"/>
                  <a:pt x="3520570" y="4095596"/>
                </a:cubicBezTo>
                <a:cubicBezTo>
                  <a:pt x="3532305" y="4088555"/>
                  <a:pt x="3541693" y="4079167"/>
                  <a:pt x="3553428" y="4072125"/>
                </a:cubicBezTo>
                <a:cubicBezTo>
                  <a:pt x="3574552" y="4055696"/>
                  <a:pt x="3595675" y="4039267"/>
                  <a:pt x="3619146" y="4022838"/>
                </a:cubicBezTo>
                <a:cubicBezTo>
                  <a:pt x="3640269" y="4006408"/>
                  <a:pt x="3659045" y="3992326"/>
                  <a:pt x="3680169" y="3975897"/>
                </a:cubicBezTo>
                <a:cubicBezTo>
                  <a:pt x="3682516" y="3975897"/>
                  <a:pt x="3682516" y="3973550"/>
                  <a:pt x="3684863" y="3973550"/>
                </a:cubicBezTo>
                <a:cubicBezTo>
                  <a:pt x="3703639" y="3959468"/>
                  <a:pt x="3722416" y="3943038"/>
                  <a:pt x="3741192" y="3926609"/>
                </a:cubicBezTo>
                <a:cubicBezTo>
                  <a:pt x="3745886" y="3924262"/>
                  <a:pt x="3748233" y="3919567"/>
                  <a:pt x="3752927" y="3917221"/>
                </a:cubicBezTo>
                <a:cubicBezTo>
                  <a:pt x="3769357" y="3903138"/>
                  <a:pt x="3785786" y="3891403"/>
                  <a:pt x="3799868" y="3877321"/>
                </a:cubicBezTo>
                <a:cubicBezTo>
                  <a:pt x="3802215" y="3874974"/>
                  <a:pt x="3806909" y="3870280"/>
                  <a:pt x="3809256" y="3867932"/>
                </a:cubicBezTo>
                <a:cubicBezTo>
                  <a:pt x="3825686" y="3853850"/>
                  <a:pt x="3842115" y="3839768"/>
                  <a:pt x="3858544" y="3823339"/>
                </a:cubicBezTo>
                <a:cubicBezTo>
                  <a:pt x="3863239" y="3818645"/>
                  <a:pt x="3867933" y="3813950"/>
                  <a:pt x="3874974" y="3809256"/>
                </a:cubicBezTo>
                <a:cubicBezTo>
                  <a:pt x="3889056" y="3795174"/>
                  <a:pt x="3903138" y="3783439"/>
                  <a:pt x="3917220" y="3769357"/>
                </a:cubicBezTo>
                <a:cubicBezTo>
                  <a:pt x="3924262" y="3762315"/>
                  <a:pt x="3931303" y="3755274"/>
                  <a:pt x="3938344" y="3748233"/>
                </a:cubicBezTo>
                <a:cubicBezTo>
                  <a:pt x="3950079" y="3736498"/>
                  <a:pt x="3961814" y="3724763"/>
                  <a:pt x="3975897" y="3713028"/>
                </a:cubicBezTo>
                <a:cubicBezTo>
                  <a:pt x="3985285" y="3703639"/>
                  <a:pt x="3992326" y="3696598"/>
                  <a:pt x="4001714" y="3687210"/>
                </a:cubicBezTo>
                <a:cubicBezTo>
                  <a:pt x="4011102" y="3677822"/>
                  <a:pt x="4022837" y="3666087"/>
                  <a:pt x="4032226" y="3656698"/>
                </a:cubicBezTo>
                <a:cubicBezTo>
                  <a:pt x="4041614" y="3647310"/>
                  <a:pt x="4051002" y="3637922"/>
                  <a:pt x="4060390" y="3626187"/>
                </a:cubicBezTo>
                <a:cubicBezTo>
                  <a:pt x="4065084" y="3621493"/>
                  <a:pt x="4069778" y="3616799"/>
                  <a:pt x="4074473" y="3612105"/>
                </a:cubicBezTo>
                <a:cubicBezTo>
                  <a:pt x="4076820" y="3614451"/>
                  <a:pt x="4081514" y="3616799"/>
                  <a:pt x="4088555" y="3616799"/>
                </a:cubicBezTo>
                <a:cubicBezTo>
                  <a:pt x="4090902" y="3616799"/>
                  <a:pt x="4090902" y="3616799"/>
                  <a:pt x="4093249" y="3616799"/>
                </a:cubicBezTo>
                <a:cubicBezTo>
                  <a:pt x="4095596" y="3626187"/>
                  <a:pt x="4097943" y="3635575"/>
                  <a:pt x="4102637" y="3644963"/>
                </a:cubicBezTo>
                <a:cubicBezTo>
                  <a:pt x="4104984" y="3652004"/>
                  <a:pt x="4107331" y="3656698"/>
                  <a:pt x="4107331" y="3659045"/>
                </a:cubicBezTo>
                <a:close/>
                <a:moveTo>
                  <a:pt x="4276319" y="3776398"/>
                </a:moveTo>
                <a:cubicBezTo>
                  <a:pt x="4257542" y="3799868"/>
                  <a:pt x="4238766" y="3825686"/>
                  <a:pt x="4219990" y="3849156"/>
                </a:cubicBezTo>
                <a:cubicBezTo>
                  <a:pt x="4217643" y="3846809"/>
                  <a:pt x="4212948" y="3844462"/>
                  <a:pt x="4208254" y="3844462"/>
                </a:cubicBezTo>
                <a:cubicBezTo>
                  <a:pt x="4203560" y="3844462"/>
                  <a:pt x="4201213" y="3846809"/>
                  <a:pt x="4196519" y="3849156"/>
                </a:cubicBezTo>
                <a:cubicBezTo>
                  <a:pt x="4194172" y="3846809"/>
                  <a:pt x="4194172" y="3844462"/>
                  <a:pt x="4191825" y="3842115"/>
                </a:cubicBezTo>
                <a:cubicBezTo>
                  <a:pt x="4189478" y="3839768"/>
                  <a:pt x="4189478" y="3837421"/>
                  <a:pt x="4187131" y="3835074"/>
                </a:cubicBezTo>
                <a:cubicBezTo>
                  <a:pt x="4219990" y="3813950"/>
                  <a:pt x="4250501" y="3792827"/>
                  <a:pt x="4278666" y="3769357"/>
                </a:cubicBezTo>
                <a:cubicBezTo>
                  <a:pt x="4281013" y="3771704"/>
                  <a:pt x="4278666" y="3774051"/>
                  <a:pt x="4276319" y="3776398"/>
                </a:cubicBezTo>
                <a:close/>
                <a:moveTo>
                  <a:pt x="4210601" y="3900791"/>
                </a:moveTo>
                <a:cubicBezTo>
                  <a:pt x="4210601" y="3912527"/>
                  <a:pt x="4212948" y="3924262"/>
                  <a:pt x="4212948" y="3935997"/>
                </a:cubicBezTo>
                <a:cubicBezTo>
                  <a:pt x="4090902" y="4027532"/>
                  <a:pt x="3950079" y="4102637"/>
                  <a:pt x="3795174" y="4156619"/>
                </a:cubicBezTo>
                <a:cubicBezTo>
                  <a:pt x="3797521" y="4154272"/>
                  <a:pt x="3799868" y="4154272"/>
                  <a:pt x="3804562" y="4151925"/>
                </a:cubicBezTo>
                <a:cubicBezTo>
                  <a:pt x="3816298" y="4147231"/>
                  <a:pt x="3828033" y="4140190"/>
                  <a:pt x="3839768" y="4133149"/>
                </a:cubicBezTo>
                <a:cubicBezTo>
                  <a:pt x="3851503" y="4126108"/>
                  <a:pt x="3863239" y="4119066"/>
                  <a:pt x="3874974" y="4114372"/>
                </a:cubicBezTo>
                <a:cubicBezTo>
                  <a:pt x="3886709" y="4107331"/>
                  <a:pt x="3896097" y="4102637"/>
                  <a:pt x="3907832" y="4095596"/>
                </a:cubicBezTo>
                <a:cubicBezTo>
                  <a:pt x="3919568" y="4088555"/>
                  <a:pt x="3931303" y="4081514"/>
                  <a:pt x="3943038" y="4074473"/>
                </a:cubicBezTo>
                <a:cubicBezTo>
                  <a:pt x="3952426" y="4067431"/>
                  <a:pt x="3964161" y="4062737"/>
                  <a:pt x="3973550" y="4055696"/>
                </a:cubicBezTo>
                <a:cubicBezTo>
                  <a:pt x="3985285" y="4048655"/>
                  <a:pt x="3997020" y="4039267"/>
                  <a:pt x="4006408" y="4032226"/>
                </a:cubicBezTo>
                <a:cubicBezTo>
                  <a:pt x="4025185" y="4020490"/>
                  <a:pt x="4043961" y="4006408"/>
                  <a:pt x="4060390" y="3992326"/>
                </a:cubicBezTo>
                <a:cubicBezTo>
                  <a:pt x="4072126" y="3982938"/>
                  <a:pt x="4083861" y="3975897"/>
                  <a:pt x="4095596" y="3966508"/>
                </a:cubicBezTo>
                <a:cubicBezTo>
                  <a:pt x="4104984" y="3959468"/>
                  <a:pt x="4114372" y="3950079"/>
                  <a:pt x="4123761" y="3943038"/>
                </a:cubicBezTo>
                <a:cubicBezTo>
                  <a:pt x="4133149" y="3935997"/>
                  <a:pt x="4144884" y="3926609"/>
                  <a:pt x="4154272" y="3919567"/>
                </a:cubicBezTo>
                <a:cubicBezTo>
                  <a:pt x="4163660" y="3910179"/>
                  <a:pt x="4173049" y="3903138"/>
                  <a:pt x="4182437" y="3893750"/>
                </a:cubicBezTo>
                <a:cubicBezTo>
                  <a:pt x="4187131" y="3889056"/>
                  <a:pt x="4191825" y="3886709"/>
                  <a:pt x="4196519" y="3882015"/>
                </a:cubicBezTo>
                <a:cubicBezTo>
                  <a:pt x="4201213" y="3886709"/>
                  <a:pt x="4205907" y="3889056"/>
                  <a:pt x="4210601" y="3889056"/>
                </a:cubicBezTo>
                <a:cubicBezTo>
                  <a:pt x="4210601" y="3889056"/>
                  <a:pt x="4210601" y="3889056"/>
                  <a:pt x="4210601" y="3889056"/>
                </a:cubicBezTo>
                <a:cubicBezTo>
                  <a:pt x="4210601" y="3891403"/>
                  <a:pt x="4210601" y="3893750"/>
                  <a:pt x="4210601" y="3896097"/>
                </a:cubicBezTo>
                <a:cubicBezTo>
                  <a:pt x="4210601" y="3896097"/>
                  <a:pt x="4210601" y="3898444"/>
                  <a:pt x="4210601" y="3900791"/>
                </a:cubicBezTo>
                <a:close/>
                <a:moveTo>
                  <a:pt x="3729457" y="4187131"/>
                </a:moveTo>
                <a:cubicBezTo>
                  <a:pt x="3717721" y="4191825"/>
                  <a:pt x="3708333" y="4196519"/>
                  <a:pt x="3696598" y="4201213"/>
                </a:cubicBezTo>
                <a:cubicBezTo>
                  <a:pt x="3684863" y="4205908"/>
                  <a:pt x="3670781" y="4212948"/>
                  <a:pt x="3659045" y="4217643"/>
                </a:cubicBezTo>
                <a:cubicBezTo>
                  <a:pt x="3647310" y="4222337"/>
                  <a:pt x="3635575" y="4227031"/>
                  <a:pt x="3623840" y="4231725"/>
                </a:cubicBezTo>
                <a:cubicBezTo>
                  <a:pt x="3609758" y="4236419"/>
                  <a:pt x="3598022" y="4241113"/>
                  <a:pt x="3583940" y="4245807"/>
                </a:cubicBezTo>
                <a:cubicBezTo>
                  <a:pt x="3572205" y="4250501"/>
                  <a:pt x="3560469" y="4255195"/>
                  <a:pt x="3548734" y="4257542"/>
                </a:cubicBezTo>
                <a:cubicBezTo>
                  <a:pt x="3534652" y="4262236"/>
                  <a:pt x="3522917" y="4266930"/>
                  <a:pt x="3508834" y="4271625"/>
                </a:cubicBezTo>
                <a:cubicBezTo>
                  <a:pt x="3497099" y="4276319"/>
                  <a:pt x="3485364" y="4278666"/>
                  <a:pt x="3473629" y="4283360"/>
                </a:cubicBezTo>
                <a:cubicBezTo>
                  <a:pt x="3459546" y="4288054"/>
                  <a:pt x="3445464" y="4290401"/>
                  <a:pt x="3433729" y="4295095"/>
                </a:cubicBezTo>
                <a:cubicBezTo>
                  <a:pt x="3421994" y="4297442"/>
                  <a:pt x="3410259" y="4302136"/>
                  <a:pt x="3398523" y="4304483"/>
                </a:cubicBezTo>
                <a:cubicBezTo>
                  <a:pt x="3384441" y="4306830"/>
                  <a:pt x="3370359" y="4311525"/>
                  <a:pt x="3358624" y="4313871"/>
                </a:cubicBezTo>
                <a:cubicBezTo>
                  <a:pt x="3346888" y="4316219"/>
                  <a:pt x="3335153" y="4320913"/>
                  <a:pt x="3321071" y="4323260"/>
                </a:cubicBezTo>
                <a:cubicBezTo>
                  <a:pt x="3306988" y="4325607"/>
                  <a:pt x="3292906" y="4327954"/>
                  <a:pt x="3281171" y="4332648"/>
                </a:cubicBezTo>
                <a:cubicBezTo>
                  <a:pt x="3276477" y="4332648"/>
                  <a:pt x="3271783" y="4334995"/>
                  <a:pt x="3267089" y="4334995"/>
                </a:cubicBezTo>
                <a:cubicBezTo>
                  <a:pt x="3262395" y="4334995"/>
                  <a:pt x="3257701" y="4337342"/>
                  <a:pt x="3250659" y="4337342"/>
                </a:cubicBezTo>
                <a:cubicBezTo>
                  <a:pt x="3236577" y="4339689"/>
                  <a:pt x="3222495" y="4342036"/>
                  <a:pt x="3210760" y="4344383"/>
                </a:cubicBezTo>
                <a:cubicBezTo>
                  <a:pt x="3191983" y="4346730"/>
                  <a:pt x="3170860" y="4349077"/>
                  <a:pt x="3152083" y="4351424"/>
                </a:cubicBezTo>
                <a:cubicBezTo>
                  <a:pt x="3138001" y="4353771"/>
                  <a:pt x="3126266" y="4353771"/>
                  <a:pt x="3112184" y="4356118"/>
                </a:cubicBezTo>
                <a:cubicBezTo>
                  <a:pt x="3109837" y="4356118"/>
                  <a:pt x="3105143" y="4356118"/>
                  <a:pt x="3102795" y="4356118"/>
                </a:cubicBezTo>
                <a:cubicBezTo>
                  <a:pt x="3102795" y="4356118"/>
                  <a:pt x="3102795" y="4353771"/>
                  <a:pt x="3102795" y="4353771"/>
                </a:cubicBezTo>
                <a:cubicBezTo>
                  <a:pt x="3109837" y="4349077"/>
                  <a:pt x="3116878" y="4346730"/>
                  <a:pt x="3123919" y="4342036"/>
                </a:cubicBezTo>
                <a:cubicBezTo>
                  <a:pt x="3133307" y="4337342"/>
                  <a:pt x="3145042" y="4332648"/>
                  <a:pt x="3154430" y="4325607"/>
                </a:cubicBezTo>
                <a:cubicBezTo>
                  <a:pt x="3166166" y="4318565"/>
                  <a:pt x="3180248" y="4311525"/>
                  <a:pt x="3191983" y="4304483"/>
                </a:cubicBezTo>
                <a:cubicBezTo>
                  <a:pt x="3201371" y="4299789"/>
                  <a:pt x="3213106" y="4292748"/>
                  <a:pt x="3222495" y="4288054"/>
                </a:cubicBezTo>
                <a:cubicBezTo>
                  <a:pt x="3231883" y="4283360"/>
                  <a:pt x="3241271" y="4276319"/>
                  <a:pt x="3250659" y="4271625"/>
                </a:cubicBezTo>
                <a:cubicBezTo>
                  <a:pt x="3262395" y="4271625"/>
                  <a:pt x="3276477" y="4269278"/>
                  <a:pt x="3288212" y="4269278"/>
                </a:cubicBezTo>
                <a:cubicBezTo>
                  <a:pt x="3299947" y="4266930"/>
                  <a:pt x="3314030" y="4266930"/>
                  <a:pt x="3325765" y="4264584"/>
                </a:cubicBezTo>
                <a:cubicBezTo>
                  <a:pt x="3339847" y="4262236"/>
                  <a:pt x="3356276" y="4262236"/>
                  <a:pt x="3370359" y="4259889"/>
                </a:cubicBezTo>
                <a:cubicBezTo>
                  <a:pt x="3382094" y="4257542"/>
                  <a:pt x="3396176" y="4255195"/>
                  <a:pt x="3407911" y="4255195"/>
                </a:cubicBezTo>
                <a:cubicBezTo>
                  <a:pt x="3421994" y="4252848"/>
                  <a:pt x="3436076" y="4250501"/>
                  <a:pt x="3450158" y="4248154"/>
                </a:cubicBezTo>
                <a:cubicBezTo>
                  <a:pt x="3461894" y="4245807"/>
                  <a:pt x="3475976" y="4243460"/>
                  <a:pt x="3487711" y="4241113"/>
                </a:cubicBezTo>
                <a:cubicBezTo>
                  <a:pt x="3501793" y="4238766"/>
                  <a:pt x="3515876" y="4236419"/>
                  <a:pt x="3529958" y="4234072"/>
                </a:cubicBezTo>
                <a:cubicBezTo>
                  <a:pt x="3541693" y="4231725"/>
                  <a:pt x="3553428" y="4229378"/>
                  <a:pt x="3567511" y="4227031"/>
                </a:cubicBezTo>
                <a:cubicBezTo>
                  <a:pt x="3581593" y="4224684"/>
                  <a:pt x="3595675" y="4219990"/>
                  <a:pt x="3607410" y="4217643"/>
                </a:cubicBezTo>
                <a:cubicBezTo>
                  <a:pt x="3619146" y="4215296"/>
                  <a:pt x="3630881" y="4210602"/>
                  <a:pt x="3642616" y="4208254"/>
                </a:cubicBezTo>
                <a:cubicBezTo>
                  <a:pt x="3656698" y="4203560"/>
                  <a:pt x="3668434" y="4201213"/>
                  <a:pt x="3682516" y="4196519"/>
                </a:cubicBezTo>
                <a:cubicBezTo>
                  <a:pt x="3694251" y="4194172"/>
                  <a:pt x="3705986" y="4189478"/>
                  <a:pt x="3717721" y="4184784"/>
                </a:cubicBezTo>
                <a:cubicBezTo>
                  <a:pt x="3731804" y="4180090"/>
                  <a:pt x="3743539" y="4177743"/>
                  <a:pt x="3757622" y="4173049"/>
                </a:cubicBezTo>
                <a:cubicBezTo>
                  <a:pt x="3762316" y="4170702"/>
                  <a:pt x="3764662" y="4170702"/>
                  <a:pt x="3769357" y="4168354"/>
                </a:cubicBezTo>
                <a:cubicBezTo>
                  <a:pt x="3769357" y="4168354"/>
                  <a:pt x="3767010" y="4168354"/>
                  <a:pt x="3767010" y="4170702"/>
                </a:cubicBezTo>
                <a:cubicBezTo>
                  <a:pt x="3755274" y="4175396"/>
                  <a:pt x="3743539" y="4180090"/>
                  <a:pt x="3729457" y="4187131"/>
                </a:cubicBezTo>
                <a:close/>
                <a:moveTo>
                  <a:pt x="3013608" y="4365506"/>
                </a:moveTo>
                <a:cubicBezTo>
                  <a:pt x="2990137" y="4367854"/>
                  <a:pt x="2966667" y="4367854"/>
                  <a:pt x="2943196" y="4370201"/>
                </a:cubicBezTo>
                <a:cubicBezTo>
                  <a:pt x="2933808" y="4370201"/>
                  <a:pt x="2922073" y="4372548"/>
                  <a:pt x="2912685" y="4372548"/>
                </a:cubicBezTo>
                <a:cubicBezTo>
                  <a:pt x="2877479" y="4374895"/>
                  <a:pt x="2844620" y="4374895"/>
                  <a:pt x="2809415" y="4374895"/>
                </a:cubicBezTo>
                <a:cubicBezTo>
                  <a:pt x="2795332" y="4374895"/>
                  <a:pt x="2781250" y="4374895"/>
                  <a:pt x="2767168" y="4374895"/>
                </a:cubicBezTo>
                <a:cubicBezTo>
                  <a:pt x="2767168" y="4370201"/>
                  <a:pt x="2769515" y="4365506"/>
                  <a:pt x="2769515" y="4358466"/>
                </a:cubicBezTo>
                <a:cubicBezTo>
                  <a:pt x="2774209" y="4332648"/>
                  <a:pt x="2778903" y="4304483"/>
                  <a:pt x="2781250" y="4273972"/>
                </a:cubicBezTo>
                <a:cubicBezTo>
                  <a:pt x="2781250" y="4273972"/>
                  <a:pt x="2783597" y="4273972"/>
                  <a:pt x="2783597" y="4273972"/>
                </a:cubicBezTo>
                <a:cubicBezTo>
                  <a:pt x="2785944" y="4273972"/>
                  <a:pt x="2788291" y="4273972"/>
                  <a:pt x="2788291" y="4273972"/>
                </a:cubicBezTo>
                <a:cubicBezTo>
                  <a:pt x="2802374" y="4276319"/>
                  <a:pt x="2816456" y="4276319"/>
                  <a:pt x="2830538" y="4276319"/>
                </a:cubicBezTo>
                <a:cubicBezTo>
                  <a:pt x="2839926" y="4281013"/>
                  <a:pt x="2849314" y="4285707"/>
                  <a:pt x="2858703" y="4288054"/>
                </a:cubicBezTo>
                <a:cubicBezTo>
                  <a:pt x="2858703" y="4288054"/>
                  <a:pt x="2858703" y="4288054"/>
                  <a:pt x="2858703" y="4288054"/>
                </a:cubicBezTo>
                <a:cubicBezTo>
                  <a:pt x="2884520" y="4297442"/>
                  <a:pt x="2907991" y="4309177"/>
                  <a:pt x="2933808" y="4316219"/>
                </a:cubicBezTo>
                <a:cubicBezTo>
                  <a:pt x="2933808" y="4316219"/>
                  <a:pt x="2933808" y="4316219"/>
                  <a:pt x="2933808" y="4316219"/>
                </a:cubicBezTo>
                <a:cubicBezTo>
                  <a:pt x="2957279" y="4325607"/>
                  <a:pt x="2983096" y="4332648"/>
                  <a:pt x="3006567" y="4342036"/>
                </a:cubicBezTo>
                <a:cubicBezTo>
                  <a:pt x="3006567" y="4342036"/>
                  <a:pt x="3006567" y="4342036"/>
                  <a:pt x="3008914" y="4342036"/>
                </a:cubicBezTo>
                <a:cubicBezTo>
                  <a:pt x="3027690" y="4346730"/>
                  <a:pt x="3046466" y="4353771"/>
                  <a:pt x="3065243" y="4358466"/>
                </a:cubicBezTo>
                <a:cubicBezTo>
                  <a:pt x="3065243" y="4358466"/>
                  <a:pt x="3065243" y="4360812"/>
                  <a:pt x="3065243" y="4360812"/>
                </a:cubicBezTo>
                <a:cubicBezTo>
                  <a:pt x="3060548" y="4360812"/>
                  <a:pt x="3055854" y="4360812"/>
                  <a:pt x="3051160" y="4363160"/>
                </a:cubicBezTo>
                <a:cubicBezTo>
                  <a:pt x="3037078" y="4363160"/>
                  <a:pt x="3025343" y="4365506"/>
                  <a:pt x="3013608" y="4365506"/>
                </a:cubicBezTo>
                <a:close/>
                <a:moveTo>
                  <a:pt x="2685021" y="4586129"/>
                </a:moveTo>
                <a:cubicBezTo>
                  <a:pt x="2670939" y="4588476"/>
                  <a:pt x="2656857" y="4588476"/>
                  <a:pt x="2642774" y="4588476"/>
                </a:cubicBezTo>
                <a:cubicBezTo>
                  <a:pt x="2635733" y="4588476"/>
                  <a:pt x="2631039" y="4588476"/>
                  <a:pt x="2623998" y="4590823"/>
                </a:cubicBezTo>
                <a:cubicBezTo>
                  <a:pt x="2605222" y="4593170"/>
                  <a:pt x="2588792" y="4593170"/>
                  <a:pt x="2570016" y="4593170"/>
                </a:cubicBezTo>
                <a:cubicBezTo>
                  <a:pt x="2567669" y="4593170"/>
                  <a:pt x="2565322" y="4593170"/>
                  <a:pt x="2562975" y="4593170"/>
                </a:cubicBezTo>
                <a:cubicBezTo>
                  <a:pt x="2548892" y="4593170"/>
                  <a:pt x="2534810" y="4593170"/>
                  <a:pt x="2523075" y="4595517"/>
                </a:cubicBezTo>
                <a:cubicBezTo>
                  <a:pt x="2523075" y="4586129"/>
                  <a:pt x="2513687" y="4576741"/>
                  <a:pt x="2501952" y="4576741"/>
                </a:cubicBezTo>
                <a:cubicBezTo>
                  <a:pt x="2494910" y="4576741"/>
                  <a:pt x="2487869" y="4581435"/>
                  <a:pt x="2485522" y="4586129"/>
                </a:cubicBezTo>
                <a:cubicBezTo>
                  <a:pt x="2471440" y="4579088"/>
                  <a:pt x="2457358" y="4572047"/>
                  <a:pt x="2443275" y="4565005"/>
                </a:cubicBezTo>
                <a:cubicBezTo>
                  <a:pt x="2440928" y="4562658"/>
                  <a:pt x="2438581" y="4562658"/>
                  <a:pt x="2436234" y="4560311"/>
                </a:cubicBezTo>
                <a:cubicBezTo>
                  <a:pt x="2417458" y="4550923"/>
                  <a:pt x="2401029" y="4541535"/>
                  <a:pt x="2382252" y="4529800"/>
                </a:cubicBezTo>
                <a:cubicBezTo>
                  <a:pt x="2375211" y="4525106"/>
                  <a:pt x="2368170" y="4520412"/>
                  <a:pt x="2361129" y="4518064"/>
                </a:cubicBezTo>
                <a:cubicBezTo>
                  <a:pt x="2347047" y="4511024"/>
                  <a:pt x="2335311" y="4501635"/>
                  <a:pt x="2321229" y="4494594"/>
                </a:cubicBezTo>
                <a:cubicBezTo>
                  <a:pt x="2314188" y="4489900"/>
                  <a:pt x="2304800" y="4485206"/>
                  <a:pt x="2297759" y="4480512"/>
                </a:cubicBezTo>
                <a:cubicBezTo>
                  <a:pt x="2283676" y="4473471"/>
                  <a:pt x="2271941" y="4464083"/>
                  <a:pt x="2257859" y="4454694"/>
                </a:cubicBezTo>
                <a:cubicBezTo>
                  <a:pt x="2250818" y="4450000"/>
                  <a:pt x="2241429" y="4442959"/>
                  <a:pt x="2234388" y="4438265"/>
                </a:cubicBezTo>
                <a:cubicBezTo>
                  <a:pt x="2234388" y="4438265"/>
                  <a:pt x="2234388" y="4438265"/>
                  <a:pt x="2232041" y="4438265"/>
                </a:cubicBezTo>
                <a:cubicBezTo>
                  <a:pt x="2248471" y="4433571"/>
                  <a:pt x="2264900" y="4431224"/>
                  <a:pt x="2281329" y="4426530"/>
                </a:cubicBezTo>
                <a:cubicBezTo>
                  <a:pt x="2302453" y="4421836"/>
                  <a:pt x="2323576" y="4417142"/>
                  <a:pt x="2342352" y="4410100"/>
                </a:cubicBezTo>
                <a:cubicBezTo>
                  <a:pt x="2347047" y="4407753"/>
                  <a:pt x="2351741" y="4407753"/>
                  <a:pt x="2356435" y="4405406"/>
                </a:cubicBezTo>
                <a:cubicBezTo>
                  <a:pt x="2372864" y="4400712"/>
                  <a:pt x="2389293" y="4396018"/>
                  <a:pt x="2405723" y="4391324"/>
                </a:cubicBezTo>
                <a:cubicBezTo>
                  <a:pt x="2410417" y="4391324"/>
                  <a:pt x="2412764" y="4388977"/>
                  <a:pt x="2417458" y="4386630"/>
                </a:cubicBezTo>
                <a:cubicBezTo>
                  <a:pt x="2433887" y="4381936"/>
                  <a:pt x="2450317" y="4377242"/>
                  <a:pt x="2469093" y="4370201"/>
                </a:cubicBezTo>
                <a:cubicBezTo>
                  <a:pt x="2471440" y="4370201"/>
                  <a:pt x="2473787" y="4367854"/>
                  <a:pt x="2476134" y="4367854"/>
                </a:cubicBezTo>
                <a:cubicBezTo>
                  <a:pt x="2487869" y="4363160"/>
                  <a:pt x="2499605" y="4360812"/>
                  <a:pt x="2511340" y="4356118"/>
                </a:cubicBezTo>
                <a:cubicBezTo>
                  <a:pt x="2537157" y="4358466"/>
                  <a:pt x="2560628" y="4360812"/>
                  <a:pt x="2586445" y="4363160"/>
                </a:cubicBezTo>
                <a:cubicBezTo>
                  <a:pt x="2591139" y="4363160"/>
                  <a:pt x="2598180" y="4363160"/>
                  <a:pt x="2602875" y="4365506"/>
                </a:cubicBezTo>
                <a:cubicBezTo>
                  <a:pt x="2633386" y="4367854"/>
                  <a:pt x="2663898" y="4370201"/>
                  <a:pt x="2694409" y="4370201"/>
                </a:cubicBezTo>
                <a:cubicBezTo>
                  <a:pt x="2696756" y="4370201"/>
                  <a:pt x="2701450" y="4370201"/>
                  <a:pt x="2703797" y="4370201"/>
                </a:cubicBezTo>
                <a:cubicBezTo>
                  <a:pt x="2722574" y="4370201"/>
                  <a:pt x="2741350" y="4370201"/>
                  <a:pt x="2762474" y="4370201"/>
                </a:cubicBezTo>
                <a:cubicBezTo>
                  <a:pt x="2760127" y="4379589"/>
                  <a:pt x="2760127" y="4391324"/>
                  <a:pt x="2757780" y="4400712"/>
                </a:cubicBezTo>
                <a:cubicBezTo>
                  <a:pt x="2757780" y="4400712"/>
                  <a:pt x="2757780" y="4403059"/>
                  <a:pt x="2757780" y="4403059"/>
                </a:cubicBezTo>
                <a:cubicBezTo>
                  <a:pt x="2755433" y="4417142"/>
                  <a:pt x="2753086" y="4431224"/>
                  <a:pt x="2750738" y="4445306"/>
                </a:cubicBezTo>
                <a:cubicBezTo>
                  <a:pt x="2743697" y="4494594"/>
                  <a:pt x="2736656" y="4536841"/>
                  <a:pt x="2727268" y="4579088"/>
                </a:cubicBezTo>
                <a:cubicBezTo>
                  <a:pt x="2720227" y="4579088"/>
                  <a:pt x="2713186" y="4581435"/>
                  <a:pt x="2703797" y="4581435"/>
                </a:cubicBezTo>
                <a:cubicBezTo>
                  <a:pt x="2701450" y="4583782"/>
                  <a:pt x="2694409" y="4586129"/>
                  <a:pt x="2685021" y="4586129"/>
                </a:cubicBezTo>
                <a:close/>
                <a:moveTo>
                  <a:pt x="2171018" y="4450000"/>
                </a:moveTo>
                <a:cubicBezTo>
                  <a:pt x="2161630" y="4452347"/>
                  <a:pt x="2152242" y="4454694"/>
                  <a:pt x="2142854" y="4454694"/>
                </a:cubicBezTo>
                <a:cubicBezTo>
                  <a:pt x="2131118" y="4457041"/>
                  <a:pt x="2119383" y="4459388"/>
                  <a:pt x="2107648" y="4461735"/>
                </a:cubicBezTo>
                <a:cubicBezTo>
                  <a:pt x="2098260" y="4464083"/>
                  <a:pt x="2088871" y="4464083"/>
                  <a:pt x="2079483" y="4466429"/>
                </a:cubicBezTo>
                <a:cubicBezTo>
                  <a:pt x="2067748" y="4468777"/>
                  <a:pt x="2056013" y="4468777"/>
                  <a:pt x="2044277" y="4471123"/>
                </a:cubicBezTo>
                <a:cubicBezTo>
                  <a:pt x="2034889" y="4473471"/>
                  <a:pt x="2027848" y="4473471"/>
                  <a:pt x="2018460" y="4475818"/>
                </a:cubicBezTo>
                <a:cubicBezTo>
                  <a:pt x="2006725" y="4478165"/>
                  <a:pt x="1994989" y="4478165"/>
                  <a:pt x="1983254" y="4480512"/>
                </a:cubicBezTo>
                <a:cubicBezTo>
                  <a:pt x="1973866" y="4480512"/>
                  <a:pt x="1964478" y="4482859"/>
                  <a:pt x="1957437" y="4482859"/>
                </a:cubicBezTo>
                <a:cubicBezTo>
                  <a:pt x="1945702" y="4482859"/>
                  <a:pt x="1933966" y="4485206"/>
                  <a:pt x="1922231" y="4485206"/>
                </a:cubicBezTo>
                <a:cubicBezTo>
                  <a:pt x="1912843" y="4485206"/>
                  <a:pt x="1905802" y="4487553"/>
                  <a:pt x="1896414" y="4487553"/>
                </a:cubicBezTo>
                <a:cubicBezTo>
                  <a:pt x="1882331" y="4487553"/>
                  <a:pt x="1870596" y="4489900"/>
                  <a:pt x="1856514" y="4489900"/>
                </a:cubicBezTo>
                <a:cubicBezTo>
                  <a:pt x="1849473" y="4489900"/>
                  <a:pt x="1842431" y="4489900"/>
                  <a:pt x="1835390" y="4489900"/>
                </a:cubicBezTo>
                <a:cubicBezTo>
                  <a:pt x="1816614" y="4489900"/>
                  <a:pt x="1795491" y="4489900"/>
                  <a:pt x="1776714" y="4489900"/>
                </a:cubicBezTo>
                <a:cubicBezTo>
                  <a:pt x="1755591" y="4489900"/>
                  <a:pt x="1734467" y="4489900"/>
                  <a:pt x="1715691" y="4489900"/>
                </a:cubicBezTo>
                <a:cubicBezTo>
                  <a:pt x="1710997" y="4489900"/>
                  <a:pt x="1703956" y="4489900"/>
                  <a:pt x="1699262" y="4489900"/>
                </a:cubicBezTo>
                <a:cubicBezTo>
                  <a:pt x="1685179" y="4489900"/>
                  <a:pt x="1671097" y="4489900"/>
                  <a:pt x="1654668" y="4487553"/>
                </a:cubicBezTo>
                <a:cubicBezTo>
                  <a:pt x="1647627" y="4487553"/>
                  <a:pt x="1640586" y="4485206"/>
                  <a:pt x="1633544" y="4485206"/>
                </a:cubicBezTo>
                <a:cubicBezTo>
                  <a:pt x="1621809" y="4485206"/>
                  <a:pt x="1607727" y="4482859"/>
                  <a:pt x="1595992" y="4482859"/>
                </a:cubicBezTo>
                <a:cubicBezTo>
                  <a:pt x="1586603" y="4482859"/>
                  <a:pt x="1577215" y="4480512"/>
                  <a:pt x="1565480" y="4478165"/>
                </a:cubicBezTo>
                <a:cubicBezTo>
                  <a:pt x="1563133" y="4478165"/>
                  <a:pt x="1560786" y="4478165"/>
                  <a:pt x="1556092" y="4478165"/>
                </a:cubicBezTo>
                <a:cubicBezTo>
                  <a:pt x="1556092" y="4478165"/>
                  <a:pt x="1556092" y="4475818"/>
                  <a:pt x="1556092" y="4475818"/>
                </a:cubicBezTo>
                <a:cubicBezTo>
                  <a:pt x="1560786" y="4475818"/>
                  <a:pt x="1563133" y="4473471"/>
                  <a:pt x="1567827" y="4473471"/>
                </a:cubicBezTo>
                <a:cubicBezTo>
                  <a:pt x="1577215" y="4471123"/>
                  <a:pt x="1584256" y="4471123"/>
                  <a:pt x="1593645" y="4468777"/>
                </a:cubicBezTo>
                <a:cubicBezTo>
                  <a:pt x="1603033" y="4466429"/>
                  <a:pt x="1614768" y="4464083"/>
                  <a:pt x="1624156" y="4459388"/>
                </a:cubicBezTo>
                <a:cubicBezTo>
                  <a:pt x="1633544" y="4457041"/>
                  <a:pt x="1642933" y="4454694"/>
                  <a:pt x="1649974" y="4452347"/>
                </a:cubicBezTo>
                <a:cubicBezTo>
                  <a:pt x="1659362" y="4450000"/>
                  <a:pt x="1671097" y="4445306"/>
                  <a:pt x="1680485" y="4440612"/>
                </a:cubicBezTo>
                <a:cubicBezTo>
                  <a:pt x="1689873" y="4438265"/>
                  <a:pt x="1696915" y="4433571"/>
                  <a:pt x="1706303" y="4431224"/>
                </a:cubicBezTo>
                <a:cubicBezTo>
                  <a:pt x="1718038" y="4426530"/>
                  <a:pt x="1727426" y="4421836"/>
                  <a:pt x="1739161" y="4417142"/>
                </a:cubicBezTo>
                <a:cubicBezTo>
                  <a:pt x="1746203" y="4414794"/>
                  <a:pt x="1755591" y="4410100"/>
                  <a:pt x="1762632" y="4407753"/>
                </a:cubicBezTo>
                <a:cubicBezTo>
                  <a:pt x="1774367" y="4403059"/>
                  <a:pt x="1788449" y="4396018"/>
                  <a:pt x="1800185" y="4388977"/>
                </a:cubicBezTo>
                <a:cubicBezTo>
                  <a:pt x="1807226" y="4386630"/>
                  <a:pt x="1814267" y="4381936"/>
                  <a:pt x="1821308" y="4379589"/>
                </a:cubicBezTo>
                <a:cubicBezTo>
                  <a:pt x="1835390" y="4372548"/>
                  <a:pt x="1851820" y="4363160"/>
                  <a:pt x="1865902" y="4353771"/>
                </a:cubicBezTo>
                <a:cubicBezTo>
                  <a:pt x="1870596" y="4351424"/>
                  <a:pt x="1875290" y="4349077"/>
                  <a:pt x="1877637" y="4346730"/>
                </a:cubicBezTo>
                <a:cubicBezTo>
                  <a:pt x="1910496" y="4327954"/>
                  <a:pt x="1945702" y="4304483"/>
                  <a:pt x="1978560" y="4281013"/>
                </a:cubicBezTo>
                <a:cubicBezTo>
                  <a:pt x="1983254" y="4285707"/>
                  <a:pt x="1987948" y="4290401"/>
                  <a:pt x="1994989" y="4290401"/>
                </a:cubicBezTo>
                <a:cubicBezTo>
                  <a:pt x="2002031" y="4290401"/>
                  <a:pt x="2006725" y="4288054"/>
                  <a:pt x="2009072" y="4283360"/>
                </a:cubicBezTo>
                <a:cubicBezTo>
                  <a:pt x="2011419" y="4285707"/>
                  <a:pt x="2013766" y="4285707"/>
                  <a:pt x="2013766" y="4288054"/>
                </a:cubicBezTo>
                <a:cubicBezTo>
                  <a:pt x="2037236" y="4306830"/>
                  <a:pt x="2060707" y="4325607"/>
                  <a:pt x="2084177" y="4342036"/>
                </a:cubicBezTo>
                <a:cubicBezTo>
                  <a:pt x="2098260" y="4351424"/>
                  <a:pt x="2112342" y="4363160"/>
                  <a:pt x="2124077" y="4372548"/>
                </a:cubicBezTo>
                <a:cubicBezTo>
                  <a:pt x="2131118" y="4377242"/>
                  <a:pt x="2140506" y="4384283"/>
                  <a:pt x="2147548" y="4388977"/>
                </a:cubicBezTo>
                <a:cubicBezTo>
                  <a:pt x="2161630" y="4398365"/>
                  <a:pt x="2175712" y="4410100"/>
                  <a:pt x="2189794" y="4419489"/>
                </a:cubicBezTo>
                <a:cubicBezTo>
                  <a:pt x="2196835" y="4424183"/>
                  <a:pt x="2203877" y="4428877"/>
                  <a:pt x="2213265" y="4433571"/>
                </a:cubicBezTo>
                <a:cubicBezTo>
                  <a:pt x="2217959" y="4435918"/>
                  <a:pt x="2220306" y="4438265"/>
                  <a:pt x="2225000" y="4442959"/>
                </a:cubicBezTo>
                <a:cubicBezTo>
                  <a:pt x="2217959" y="4445306"/>
                  <a:pt x="2208571" y="4447653"/>
                  <a:pt x="2201530" y="4447653"/>
                </a:cubicBezTo>
                <a:cubicBezTo>
                  <a:pt x="2192141" y="4445306"/>
                  <a:pt x="2182753" y="4447653"/>
                  <a:pt x="2171018" y="4450000"/>
                </a:cubicBezTo>
                <a:close/>
                <a:moveTo>
                  <a:pt x="1469251" y="4417142"/>
                </a:moveTo>
                <a:cubicBezTo>
                  <a:pt x="1459863" y="4407753"/>
                  <a:pt x="1448128" y="4398365"/>
                  <a:pt x="1438739" y="4388977"/>
                </a:cubicBezTo>
                <a:cubicBezTo>
                  <a:pt x="1429351" y="4381936"/>
                  <a:pt x="1419963" y="4372548"/>
                  <a:pt x="1410575" y="4365506"/>
                </a:cubicBezTo>
                <a:cubicBezTo>
                  <a:pt x="1401187" y="4356118"/>
                  <a:pt x="1389452" y="4346730"/>
                  <a:pt x="1380063" y="4334995"/>
                </a:cubicBezTo>
                <a:cubicBezTo>
                  <a:pt x="1370675" y="4325607"/>
                  <a:pt x="1361287" y="4318565"/>
                  <a:pt x="1354246" y="4309177"/>
                </a:cubicBezTo>
                <a:cubicBezTo>
                  <a:pt x="1342511" y="4299789"/>
                  <a:pt x="1333122" y="4288054"/>
                  <a:pt x="1321387" y="4276319"/>
                </a:cubicBezTo>
                <a:cubicBezTo>
                  <a:pt x="1311999" y="4266930"/>
                  <a:pt x="1304958" y="4259889"/>
                  <a:pt x="1295570" y="4250501"/>
                </a:cubicBezTo>
                <a:cubicBezTo>
                  <a:pt x="1283834" y="4238766"/>
                  <a:pt x="1274446" y="4227031"/>
                  <a:pt x="1262711" y="4215296"/>
                </a:cubicBezTo>
                <a:cubicBezTo>
                  <a:pt x="1253323" y="4205908"/>
                  <a:pt x="1246282" y="4198866"/>
                  <a:pt x="1236894" y="4189478"/>
                </a:cubicBezTo>
                <a:cubicBezTo>
                  <a:pt x="1225158" y="4177743"/>
                  <a:pt x="1213423" y="4163660"/>
                  <a:pt x="1201688" y="4151925"/>
                </a:cubicBezTo>
                <a:cubicBezTo>
                  <a:pt x="1194647" y="4142537"/>
                  <a:pt x="1185258" y="4135496"/>
                  <a:pt x="1178217" y="4126108"/>
                </a:cubicBezTo>
                <a:cubicBezTo>
                  <a:pt x="1164135" y="4112026"/>
                  <a:pt x="1152400" y="4095596"/>
                  <a:pt x="1138318" y="4079167"/>
                </a:cubicBezTo>
                <a:cubicBezTo>
                  <a:pt x="1131276" y="4072125"/>
                  <a:pt x="1126582" y="4065085"/>
                  <a:pt x="1119541" y="4058043"/>
                </a:cubicBezTo>
                <a:cubicBezTo>
                  <a:pt x="1114847" y="4053349"/>
                  <a:pt x="1110153" y="4046308"/>
                  <a:pt x="1105459" y="4039267"/>
                </a:cubicBezTo>
                <a:cubicBezTo>
                  <a:pt x="1105459" y="4034573"/>
                  <a:pt x="1105459" y="4032226"/>
                  <a:pt x="1105459" y="4027532"/>
                </a:cubicBezTo>
                <a:cubicBezTo>
                  <a:pt x="1105459" y="4018144"/>
                  <a:pt x="1107806" y="4011102"/>
                  <a:pt x="1107806" y="4001714"/>
                </a:cubicBezTo>
                <a:cubicBezTo>
                  <a:pt x="1107806" y="3994673"/>
                  <a:pt x="1110153" y="3987632"/>
                  <a:pt x="1110153" y="3980591"/>
                </a:cubicBezTo>
                <a:cubicBezTo>
                  <a:pt x="1110153" y="3973550"/>
                  <a:pt x="1112500" y="3966508"/>
                  <a:pt x="1112500" y="3959468"/>
                </a:cubicBezTo>
                <a:cubicBezTo>
                  <a:pt x="1112500" y="3952426"/>
                  <a:pt x="1112500" y="3945385"/>
                  <a:pt x="1114847" y="3938344"/>
                </a:cubicBezTo>
                <a:cubicBezTo>
                  <a:pt x="1128929" y="3959468"/>
                  <a:pt x="1140665" y="3980591"/>
                  <a:pt x="1154747" y="3999367"/>
                </a:cubicBezTo>
                <a:cubicBezTo>
                  <a:pt x="1154747" y="3999367"/>
                  <a:pt x="1154747" y="3999367"/>
                  <a:pt x="1154747" y="3999367"/>
                </a:cubicBezTo>
                <a:cubicBezTo>
                  <a:pt x="1171176" y="4025185"/>
                  <a:pt x="1187605" y="4048655"/>
                  <a:pt x="1206382" y="4074473"/>
                </a:cubicBezTo>
                <a:cubicBezTo>
                  <a:pt x="1206382" y="4076820"/>
                  <a:pt x="1208729" y="4076820"/>
                  <a:pt x="1208729" y="4076820"/>
                </a:cubicBezTo>
                <a:cubicBezTo>
                  <a:pt x="1225158" y="4100290"/>
                  <a:pt x="1241588" y="4123761"/>
                  <a:pt x="1258017" y="4144884"/>
                </a:cubicBezTo>
                <a:cubicBezTo>
                  <a:pt x="1258017" y="4147231"/>
                  <a:pt x="1260364" y="4147231"/>
                  <a:pt x="1262711" y="4149578"/>
                </a:cubicBezTo>
                <a:cubicBezTo>
                  <a:pt x="1279140" y="4170702"/>
                  <a:pt x="1295570" y="4191825"/>
                  <a:pt x="1309652" y="4212948"/>
                </a:cubicBezTo>
                <a:cubicBezTo>
                  <a:pt x="1311999" y="4215296"/>
                  <a:pt x="1311999" y="4217643"/>
                  <a:pt x="1314346" y="4217643"/>
                </a:cubicBezTo>
                <a:cubicBezTo>
                  <a:pt x="1330775" y="4238766"/>
                  <a:pt x="1344858" y="4257542"/>
                  <a:pt x="1361287" y="4276319"/>
                </a:cubicBezTo>
                <a:cubicBezTo>
                  <a:pt x="1363634" y="4278666"/>
                  <a:pt x="1363634" y="4281013"/>
                  <a:pt x="1365981" y="4283360"/>
                </a:cubicBezTo>
                <a:cubicBezTo>
                  <a:pt x="1382410" y="4302136"/>
                  <a:pt x="1396493" y="4320913"/>
                  <a:pt x="1412922" y="4339689"/>
                </a:cubicBezTo>
                <a:cubicBezTo>
                  <a:pt x="1415269" y="4342036"/>
                  <a:pt x="1417616" y="4344383"/>
                  <a:pt x="1417616" y="4346730"/>
                </a:cubicBezTo>
                <a:cubicBezTo>
                  <a:pt x="1434045" y="4365506"/>
                  <a:pt x="1448128" y="4381936"/>
                  <a:pt x="1464557" y="4398365"/>
                </a:cubicBezTo>
                <a:cubicBezTo>
                  <a:pt x="1466904" y="4400712"/>
                  <a:pt x="1469251" y="4403059"/>
                  <a:pt x="1471598" y="4405406"/>
                </a:cubicBezTo>
                <a:cubicBezTo>
                  <a:pt x="1488028" y="4421836"/>
                  <a:pt x="1502110" y="4438265"/>
                  <a:pt x="1518539" y="4454694"/>
                </a:cubicBezTo>
                <a:cubicBezTo>
                  <a:pt x="1518539" y="4454694"/>
                  <a:pt x="1518539" y="4454694"/>
                  <a:pt x="1520886" y="4457041"/>
                </a:cubicBezTo>
                <a:cubicBezTo>
                  <a:pt x="1520886" y="4457041"/>
                  <a:pt x="1520886" y="4457041"/>
                  <a:pt x="1520886" y="4457041"/>
                </a:cubicBezTo>
                <a:cubicBezTo>
                  <a:pt x="1513845" y="4450000"/>
                  <a:pt x="1506804" y="4445306"/>
                  <a:pt x="1497416" y="4438265"/>
                </a:cubicBezTo>
                <a:cubicBezTo>
                  <a:pt x="1485680" y="4433571"/>
                  <a:pt x="1476292" y="4424183"/>
                  <a:pt x="1469251" y="4417142"/>
                </a:cubicBezTo>
                <a:close/>
                <a:moveTo>
                  <a:pt x="1072600" y="3973550"/>
                </a:moveTo>
                <a:cubicBezTo>
                  <a:pt x="1077294" y="3968856"/>
                  <a:pt x="1079641" y="3961814"/>
                  <a:pt x="1084336" y="3957120"/>
                </a:cubicBezTo>
                <a:cubicBezTo>
                  <a:pt x="1086683" y="3954773"/>
                  <a:pt x="1086683" y="3952426"/>
                  <a:pt x="1089030" y="3950079"/>
                </a:cubicBezTo>
                <a:cubicBezTo>
                  <a:pt x="1091377" y="3945385"/>
                  <a:pt x="1093724" y="3943038"/>
                  <a:pt x="1096071" y="3938344"/>
                </a:cubicBezTo>
                <a:cubicBezTo>
                  <a:pt x="1098418" y="3940691"/>
                  <a:pt x="1103112" y="3940691"/>
                  <a:pt x="1105459" y="3940691"/>
                </a:cubicBezTo>
                <a:cubicBezTo>
                  <a:pt x="1110153" y="3940691"/>
                  <a:pt x="1112500" y="3938344"/>
                  <a:pt x="1114847" y="3938344"/>
                </a:cubicBezTo>
                <a:cubicBezTo>
                  <a:pt x="1114847" y="3938344"/>
                  <a:pt x="1114847" y="3938344"/>
                  <a:pt x="1114847" y="3938344"/>
                </a:cubicBezTo>
                <a:cubicBezTo>
                  <a:pt x="1112500" y="3973550"/>
                  <a:pt x="1107806" y="4008755"/>
                  <a:pt x="1105459" y="4041614"/>
                </a:cubicBezTo>
                <a:cubicBezTo>
                  <a:pt x="1096071" y="4029879"/>
                  <a:pt x="1086683" y="4018144"/>
                  <a:pt x="1074947" y="4006408"/>
                </a:cubicBezTo>
                <a:cubicBezTo>
                  <a:pt x="1079641" y="4001714"/>
                  <a:pt x="1081988" y="3997020"/>
                  <a:pt x="1081988" y="3992326"/>
                </a:cubicBezTo>
                <a:cubicBezTo>
                  <a:pt x="1079641" y="3982938"/>
                  <a:pt x="1077294" y="3975897"/>
                  <a:pt x="1072600" y="3973550"/>
                </a:cubicBezTo>
                <a:close/>
                <a:moveTo>
                  <a:pt x="755749" y="3851503"/>
                </a:moveTo>
                <a:cubicBezTo>
                  <a:pt x="753402" y="3851503"/>
                  <a:pt x="753402" y="3849156"/>
                  <a:pt x="751055" y="3849156"/>
                </a:cubicBezTo>
                <a:cubicBezTo>
                  <a:pt x="739320" y="3844462"/>
                  <a:pt x="727584" y="3839768"/>
                  <a:pt x="715849" y="3832727"/>
                </a:cubicBezTo>
                <a:cubicBezTo>
                  <a:pt x="718196" y="3832727"/>
                  <a:pt x="720543" y="3832727"/>
                  <a:pt x="722890" y="3832727"/>
                </a:cubicBezTo>
                <a:cubicBezTo>
                  <a:pt x="725237" y="3832727"/>
                  <a:pt x="729931" y="3832727"/>
                  <a:pt x="732279" y="3832727"/>
                </a:cubicBezTo>
                <a:cubicBezTo>
                  <a:pt x="736973" y="3832727"/>
                  <a:pt x="739320" y="3832727"/>
                  <a:pt x="744014" y="3830380"/>
                </a:cubicBezTo>
                <a:cubicBezTo>
                  <a:pt x="746361" y="3830380"/>
                  <a:pt x="751055" y="3830380"/>
                  <a:pt x="753402" y="3828033"/>
                </a:cubicBezTo>
                <a:cubicBezTo>
                  <a:pt x="758096" y="3828033"/>
                  <a:pt x="760443" y="3825686"/>
                  <a:pt x="765137" y="3825686"/>
                </a:cubicBezTo>
                <a:cubicBezTo>
                  <a:pt x="767484" y="3825686"/>
                  <a:pt x="772178" y="3825686"/>
                  <a:pt x="774525" y="3823339"/>
                </a:cubicBezTo>
                <a:cubicBezTo>
                  <a:pt x="779219" y="3823339"/>
                  <a:pt x="783914" y="3820992"/>
                  <a:pt x="786261" y="3820992"/>
                </a:cubicBezTo>
                <a:cubicBezTo>
                  <a:pt x="788608" y="3820992"/>
                  <a:pt x="793302" y="3818645"/>
                  <a:pt x="795649" y="3818645"/>
                </a:cubicBezTo>
                <a:cubicBezTo>
                  <a:pt x="800343" y="3818645"/>
                  <a:pt x="805037" y="3816298"/>
                  <a:pt x="809731" y="3813950"/>
                </a:cubicBezTo>
                <a:cubicBezTo>
                  <a:pt x="812078" y="3813950"/>
                  <a:pt x="814425" y="3811604"/>
                  <a:pt x="819119" y="3811604"/>
                </a:cubicBezTo>
                <a:cubicBezTo>
                  <a:pt x="823813" y="3809256"/>
                  <a:pt x="828507" y="3809256"/>
                  <a:pt x="833201" y="3806909"/>
                </a:cubicBezTo>
                <a:cubicBezTo>
                  <a:pt x="835549" y="3806909"/>
                  <a:pt x="837896" y="3804562"/>
                  <a:pt x="842590" y="3804562"/>
                </a:cubicBezTo>
                <a:cubicBezTo>
                  <a:pt x="847284" y="3802215"/>
                  <a:pt x="851978" y="3799868"/>
                  <a:pt x="856672" y="3799868"/>
                </a:cubicBezTo>
                <a:cubicBezTo>
                  <a:pt x="859019" y="3799868"/>
                  <a:pt x="861366" y="3797521"/>
                  <a:pt x="861366" y="3797521"/>
                </a:cubicBezTo>
                <a:cubicBezTo>
                  <a:pt x="863713" y="3799868"/>
                  <a:pt x="866060" y="3799868"/>
                  <a:pt x="870754" y="3802215"/>
                </a:cubicBezTo>
                <a:cubicBezTo>
                  <a:pt x="882489" y="3806909"/>
                  <a:pt x="891878" y="3813950"/>
                  <a:pt x="903613" y="3818645"/>
                </a:cubicBezTo>
                <a:cubicBezTo>
                  <a:pt x="905960" y="3820992"/>
                  <a:pt x="910654" y="3820992"/>
                  <a:pt x="913001" y="3823339"/>
                </a:cubicBezTo>
                <a:cubicBezTo>
                  <a:pt x="924736" y="3828033"/>
                  <a:pt x="934124" y="3835074"/>
                  <a:pt x="945860" y="3839768"/>
                </a:cubicBezTo>
                <a:cubicBezTo>
                  <a:pt x="948207" y="3842115"/>
                  <a:pt x="952901" y="3842115"/>
                  <a:pt x="957595" y="3844462"/>
                </a:cubicBezTo>
                <a:cubicBezTo>
                  <a:pt x="969330" y="3849156"/>
                  <a:pt x="978718" y="3853850"/>
                  <a:pt x="990454" y="3858544"/>
                </a:cubicBezTo>
                <a:cubicBezTo>
                  <a:pt x="995148" y="3860891"/>
                  <a:pt x="997495" y="3860891"/>
                  <a:pt x="1002189" y="3863238"/>
                </a:cubicBezTo>
                <a:cubicBezTo>
                  <a:pt x="1011577" y="3867932"/>
                  <a:pt x="1023312" y="3872627"/>
                  <a:pt x="1032700" y="3877321"/>
                </a:cubicBezTo>
                <a:cubicBezTo>
                  <a:pt x="1037395" y="3879668"/>
                  <a:pt x="1042089" y="3879668"/>
                  <a:pt x="1044436" y="3882015"/>
                </a:cubicBezTo>
                <a:cubicBezTo>
                  <a:pt x="1049130" y="3884362"/>
                  <a:pt x="1056171" y="3886709"/>
                  <a:pt x="1060865" y="3889056"/>
                </a:cubicBezTo>
                <a:cubicBezTo>
                  <a:pt x="1060865" y="3891403"/>
                  <a:pt x="1060865" y="3893750"/>
                  <a:pt x="1060865" y="3896097"/>
                </a:cubicBezTo>
                <a:cubicBezTo>
                  <a:pt x="1060865" y="3900791"/>
                  <a:pt x="1060865" y="3905485"/>
                  <a:pt x="1060865" y="3910179"/>
                </a:cubicBezTo>
                <a:cubicBezTo>
                  <a:pt x="962289" y="3907832"/>
                  <a:pt x="866060" y="3886709"/>
                  <a:pt x="772178" y="3851503"/>
                </a:cubicBezTo>
                <a:cubicBezTo>
                  <a:pt x="762790" y="3853850"/>
                  <a:pt x="758096" y="3851503"/>
                  <a:pt x="755749" y="3851503"/>
                </a:cubicBezTo>
                <a:close/>
                <a:moveTo>
                  <a:pt x="837896" y="3785786"/>
                </a:moveTo>
                <a:cubicBezTo>
                  <a:pt x="821466" y="3776398"/>
                  <a:pt x="805037" y="3767009"/>
                  <a:pt x="788608" y="3757621"/>
                </a:cubicBezTo>
                <a:cubicBezTo>
                  <a:pt x="786261" y="3755274"/>
                  <a:pt x="781566" y="3752927"/>
                  <a:pt x="779219" y="3750580"/>
                </a:cubicBezTo>
                <a:cubicBezTo>
                  <a:pt x="760443" y="3738845"/>
                  <a:pt x="744014" y="3727110"/>
                  <a:pt x="725237" y="3715374"/>
                </a:cubicBezTo>
                <a:cubicBezTo>
                  <a:pt x="720543" y="3713028"/>
                  <a:pt x="718196" y="3710680"/>
                  <a:pt x="713502" y="3708333"/>
                </a:cubicBezTo>
                <a:cubicBezTo>
                  <a:pt x="697073" y="3696598"/>
                  <a:pt x="680643" y="3684863"/>
                  <a:pt x="666561" y="3673128"/>
                </a:cubicBezTo>
                <a:cubicBezTo>
                  <a:pt x="666561" y="3673128"/>
                  <a:pt x="666561" y="3673128"/>
                  <a:pt x="664214" y="3673128"/>
                </a:cubicBezTo>
                <a:cubicBezTo>
                  <a:pt x="661867" y="3663740"/>
                  <a:pt x="661867" y="3652004"/>
                  <a:pt x="659520" y="3642616"/>
                </a:cubicBezTo>
                <a:cubicBezTo>
                  <a:pt x="736973" y="3694251"/>
                  <a:pt x="819119" y="3736498"/>
                  <a:pt x="908307" y="3774051"/>
                </a:cubicBezTo>
                <a:cubicBezTo>
                  <a:pt x="891878" y="3783439"/>
                  <a:pt x="873101" y="3790480"/>
                  <a:pt x="856672" y="3797521"/>
                </a:cubicBezTo>
                <a:cubicBezTo>
                  <a:pt x="854325" y="3795174"/>
                  <a:pt x="849631" y="3795174"/>
                  <a:pt x="847284" y="3792827"/>
                </a:cubicBezTo>
                <a:cubicBezTo>
                  <a:pt x="844937" y="3790480"/>
                  <a:pt x="840243" y="3788133"/>
                  <a:pt x="837896" y="3785786"/>
                </a:cubicBezTo>
                <a:close/>
                <a:moveTo>
                  <a:pt x="610232" y="3583940"/>
                </a:moveTo>
                <a:cubicBezTo>
                  <a:pt x="603191" y="3583940"/>
                  <a:pt x="598497" y="3586287"/>
                  <a:pt x="593803" y="3590981"/>
                </a:cubicBezTo>
                <a:cubicBezTo>
                  <a:pt x="551556" y="3560470"/>
                  <a:pt x="511656" y="3525264"/>
                  <a:pt x="474103" y="3490058"/>
                </a:cubicBezTo>
                <a:cubicBezTo>
                  <a:pt x="460021" y="3464241"/>
                  <a:pt x="445939" y="3440770"/>
                  <a:pt x="431857" y="3414952"/>
                </a:cubicBezTo>
                <a:cubicBezTo>
                  <a:pt x="424815" y="3403217"/>
                  <a:pt x="420121" y="3393829"/>
                  <a:pt x="413080" y="3382094"/>
                </a:cubicBezTo>
                <a:cubicBezTo>
                  <a:pt x="406039" y="3368012"/>
                  <a:pt x="396651" y="3353929"/>
                  <a:pt x="389610" y="3337500"/>
                </a:cubicBezTo>
                <a:cubicBezTo>
                  <a:pt x="382569" y="3325765"/>
                  <a:pt x="375527" y="3311683"/>
                  <a:pt x="368486" y="3299947"/>
                </a:cubicBezTo>
                <a:cubicBezTo>
                  <a:pt x="361445" y="3285865"/>
                  <a:pt x="354404" y="3271783"/>
                  <a:pt x="347363" y="3257700"/>
                </a:cubicBezTo>
                <a:cubicBezTo>
                  <a:pt x="342669" y="3248312"/>
                  <a:pt x="337975" y="3241271"/>
                  <a:pt x="333281" y="3231883"/>
                </a:cubicBezTo>
                <a:cubicBezTo>
                  <a:pt x="335628" y="3229536"/>
                  <a:pt x="340322" y="3227189"/>
                  <a:pt x="340322" y="3224842"/>
                </a:cubicBezTo>
                <a:cubicBezTo>
                  <a:pt x="342669" y="3227189"/>
                  <a:pt x="347363" y="3227189"/>
                  <a:pt x="349710" y="3229536"/>
                </a:cubicBezTo>
                <a:cubicBezTo>
                  <a:pt x="354404" y="3231883"/>
                  <a:pt x="359098" y="3234230"/>
                  <a:pt x="363792" y="3234230"/>
                </a:cubicBezTo>
                <a:cubicBezTo>
                  <a:pt x="368486" y="3236577"/>
                  <a:pt x="373180" y="3238924"/>
                  <a:pt x="377874" y="3238924"/>
                </a:cubicBezTo>
                <a:cubicBezTo>
                  <a:pt x="382569" y="3241271"/>
                  <a:pt x="387263" y="3241271"/>
                  <a:pt x="391957" y="3243618"/>
                </a:cubicBezTo>
                <a:cubicBezTo>
                  <a:pt x="396651" y="3245965"/>
                  <a:pt x="401345" y="3245965"/>
                  <a:pt x="406039" y="3248312"/>
                </a:cubicBezTo>
                <a:cubicBezTo>
                  <a:pt x="410733" y="3250659"/>
                  <a:pt x="417774" y="3250659"/>
                  <a:pt x="422468" y="3253006"/>
                </a:cubicBezTo>
                <a:cubicBezTo>
                  <a:pt x="427162" y="3253006"/>
                  <a:pt x="431857" y="3255354"/>
                  <a:pt x="436551" y="3255354"/>
                </a:cubicBezTo>
                <a:cubicBezTo>
                  <a:pt x="441245" y="3257700"/>
                  <a:pt x="448286" y="3257700"/>
                  <a:pt x="455327" y="3257700"/>
                </a:cubicBezTo>
                <a:cubicBezTo>
                  <a:pt x="460021" y="3257700"/>
                  <a:pt x="464715" y="3260048"/>
                  <a:pt x="469409" y="3260048"/>
                </a:cubicBezTo>
                <a:cubicBezTo>
                  <a:pt x="476450" y="3260048"/>
                  <a:pt x="483492" y="3262394"/>
                  <a:pt x="488186" y="3262394"/>
                </a:cubicBezTo>
                <a:cubicBezTo>
                  <a:pt x="492880" y="3262394"/>
                  <a:pt x="497574" y="3262394"/>
                  <a:pt x="499921" y="3264742"/>
                </a:cubicBezTo>
                <a:cubicBezTo>
                  <a:pt x="506962" y="3264742"/>
                  <a:pt x="514003" y="3264742"/>
                  <a:pt x="523391" y="3267089"/>
                </a:cubicBezTo>
                <a:cubicBezTo>
                  <a:pt x="528085" y="3267089"/>
                  <a:pt x="530433" y="3267089"/>
                  <a:pt x="535127" y="3267089"/>
                </a:cubicBezTo>
                <a:cubicBezTo>
                  <a:pt x="546862" y="3267089"/>
                  <a:pt x="558597" y="3267089"/>
                  <a:pt x="570332" y="3267089"/>
                </a:cubicBezTo>
                <a:lnTo>
                  <a:pt x="570332" y="3267089"/>
                </a:lnTo>
                <a:cubicBezTo>
                  <a:pt x="570332" y="3267089"/>
                  <a:pt x="570332" y="3267089"/>
                  <a:pt x="570332" y="3267089"/>
                </a:cubicBezTo>
                <a:cubicBezTo>
                  <a:pt x="579721" y="3267089"/>
                  <a:pt x="589109" y="3267089"/>
                  <a:pt x="596150" y="3267089"/>
                </a:cubicBezTo>
                <a:cubicBezTo>
                  <a:pt x="596150" y="3276477"/>
                  <a:pt x="605538" y="3285865"/>
                  <a:pt x="617273" y="3285865"/>
                </a:cubicBezTo>
                <a:cubicBezTo>
                  <a:pt x="617273" y="3285865"/>
                  <a:pt x="617273" y="3285865"/>
                  <a:pt x="617273" y="3285865"/>
                </a:cubicBezTo>
                <a:cubicBezTo>
                  <a:pt x="624314" y="3363318"/>
                  <a:pt x="631355" y="3436076"/>
                  <a:pt x="640744" y="3504140"/>
                </a:cubicBezTo>
                <a:cubicBezTo>
                  <a:pt x="640744" y="3506487"/>
                  <a:pt x="640744" y="3508834"/>
                  <a:pt x="640744" y="3511182"/>
                </a:cubicBezTo>
                <a:cubicBezTo>
                  <a:pt x="643091" y="3532305"/>
                  <a:pt x="645438" y="3555775"/>
                  <a:pt x="647785" y="3574552"/>
                </a:cubicBezTo>
                <a:cubicBezTo>
                  <a:pt x="647785" y="3579246"/>
                  <a:pt x="647785" y="3583940"/>
                  <a:pt x="650132" y="3586287"/>
                </a:cubicBezTo>
                <a:cubicBezTo>
                  <a:pt x="652479" y="3602716"/>
                  <a:pt x="654826" y="3619146"/>
                  <a:pt x="657173" y="3635575"/>
                </a:cubicBezTo>
                <a:cubicBezTo>
                  <a:pt x="645438" y="3628534"/>
                  <a:pt x="636050" y="3621493"/>
                  <a:pt x="626661" y="3614451"/>
                </a:cubicBezTo>
                <a:cubicBezTo>
                  <a:pt x="629008" y="3612105"/>
                  <a:pt x="629008" y="3607411"/>
                  <a:pt x="629008" y="3602716"/>
                </a:cubicBezTo>
                <a:cubicBezTo>
                  <a:pt x="629008" y="3593328"/>
                  <a:pt x="619620" y="3583940"/>
                  <a:pt x="610232" y="3583940"/>
                </a:cubicBezTo>
                <a:close/>
                <a:moveTo>
                  <a:pt x="281646" y="3196677"/>
                </a:moveTo>
                <a:cubicBezTo>
                  <a:pt x="276951" y="3194330"/>
                  <a:pt x="272257" y="3191983"/>
                  <a:pt x="267563" y="3189636"/>
                </a:cubicBezTo>
                <a:cubicBezTo>
                  <a:pt x="262869" y="3187289"/>
                  <a:pt x="258175" y="3182595"/>
                  <a:pt x="253481" y="3180248"/>
                </a:cubicBezTo>
                <a:cubicBezTo>
                  <a:pt x="248787" y="3177901"/>
                  <a:pt x="244093" y="3175554"/>
                  <a:pt x="241746" y="3173207"/>
                </a:cubicBezTo>
                <a:cubicBezTo>
                  <a:pt x="237052" y="3170860"/>
                  <a:pt x="232358" y="3166166"/>
                  <a:pt x="227664" y="3161472"/>
                </a:cubicBezTo>
                <a:cubicBezTo>
                  <a:pt x="222969" y="3159125"/>
                  <a:pt x="220622" y="3156777"/>
                  <a:pt x="215928" y="3152083"/>
                </a:cubicBezTo>
                <a:cubicBezTo>
                  <a:pt x="213581" y="3152083"/>
                  <a:pt x="213581" y="3149737"/>
                  <a:pt x="211234" y="3149737"/>
                </a:cubicBezTo>
                <a:cubicBezTo>
                  <a:pt x="171334" y="3074631"/>
                  <a:pt x="136129" y="2997178"/>
                  <a:pt x="107964" y="2917379"/>
                </a:cubicBezTo>
                <a:cubicBezTo>
                  <a:pt x="115005" y="2915032"/>
                  <a:pt x="117352" y="2910338"/>
                  <a:pt x="119699" y="2903296"/>
                </a:cubicBezTo>
                <a:cubicBezTo>
                  <a:pt x="122046" y="2905643"/>
                  <a:pt x="122046" y="2907991"/>
                  <a:pt x="124393" y="2910338"/>
                </a:cubicBezTo>
                <a:cubicBezTo>
                  <a:pt x="129088" y="2919726"/>
                  <a:pt x="133782" y="2929114"/>
                  <a:pt x="138476" y="2938502"/>
                </a:cubicBezTo>
                <a:cubicBezTo>
                  <a:pt x="143170" y="2945543"/>
                  <a:pt x="145517" y="2952584"/>
                  <a:pt x="150211" y="2959626"/>
                </a:cubicBezTo>
                <a:cubicBezTo>
                  <a:pt x="154905" y="2969014"/>
                  <a:pt x="161946" y="2978402"/>
                  <a:pt x="166640" y="2987790"/>
                </a:cubicBezTo>
                <a:cubicBezTo>
                  <a:pt x="171334" y="2994831"/>
                  <a:pt x="173681" y="3001873"/>
                  <a:pt x="178376" y="3008914"/>
                </a:cubicBezTo>
                <a:cubicBezTo>
                  <a:pt x="185417" y="3018302"/>
                  <a:pt x="190111" y="3027690"/>
                  <a:pt x="197152" y="3039425"/>
                </a:cubicBezTo>
                <a:cubicBezTo>
                  <a:pt x="201846" y="3046466"/>
                  <a:pt x="206540" y="3053507"/>
                  <a:pt x="211234" y="3060549"/>
                </a:cubicBezTo>
                <a:cubicBezTo>
                  <a:pt x="218275" y="3072284"/>
                  <a:pt x="225316" y="3081672"/>
                  <a:pt x="232358" y="3093407"/>
                </a:cubicBezTo>
                <a:cubicBezTo>
                  <a:pt x="237052" y="3100448"/>
                  <a:pt x="241746" y="3105142"/>
                  <a:pt x="244093" y="3112184"/>
                </a:cubicBezTo>
                <a:cubicBezTo>
                  <a:pt x="255828" y="3128613"/>
                  <a:pt x="267563" y="3145042"/>
                  <a:pt x="281646" y="3163819"/>
                </a:cubicBezTo>
                <a:cubicBezTo>
                  <a:pt x="286340" y="3170860"/>
                  <a:pt x="293381" y="3177901"/>
                  <a:pt x="298075" y="3184942"/>
                </a:cubicBezTo>
                <a:cubicBezTo>
                  <a:pt x="302769" y="3189636"/>
                  <a:pt x="305116" y="3194330"/>
                  <a:pt x="309810" y="3199024"/>
                </a:cubicBezTo>
                <a:cubicBezTo>
                  <a:pt x="307463" y="3201371"/>
                  <a:pt x="305116" y="3203718"/>
                  <a:pt x="305116" y="3206065"/>
                </a:cubicBezTo>
                <a:cubicBezTo>
                  <a:pt x="300422" y="3203718"/>
                  <a:pt x="298075" y="3203718"/>
                  <a:pt x="293381" y="3201371"/>
                </a:cubicBezTo>
                <a:cubicBezTo>
                  <a:pt x="291034" y="3201371"/>
                  <a:pt x="286340" y="3199024"/>
                  <a:pt x="281646" y="3196677"/>
                </a:cubicBezTo>
                <a:close/>
                <a:moveTo>
                  <a:pt x="56329" y="2774209"/>
                </a:moveTo>
                <a:cubicBezTo>
                  <a:pt x="53982" y="2760127"/>
                  <a:pt x="49288" y="2746044"/>
                  <a:pt x="46941" y="2731962"/>
                </a:cubicBezTo>
                <a:cubicBezTo>
                  <a:pt x="46941" y="2731962"/>
                  <a:pt x="49288" y="2731962"/>
                  <a:pt x="49288" y="2731962"/>
                </a:cubicBezTo>
                <a:cubicBezTo>
                  <a:pt x="49288" y="2734309"/>
                  <a:pt x="51635" y="2739003"/>
                  <a:pt x="51635" y="2741350"/>
                </a:cubicBezTo>
                <a:cubicBezTo>
                  <a:pt x="51635" y="2746044"/>
                  <a:pt x="53982" y="2748391"/>
                  <a:pt x="56329" y="2753085"/>
                </a:cubicBezTo>
                <a:cubicBezTo>
                  <a:pt x="58676" y="2760127"/>
                  <a:pt x="61023" y="2767168"/>
                  <a:pt x="63370" y="2774209"/>
                </a:cubicBezTo>
                <a:cubicBezTo>
                  <a:pt x="65717" y="2776556"/>
                  <a:pt x="65717" y="2781250"/>
                  <a:pt x="68064" y="2783597"/>
                </a:cubicBezTo>
                <a:cubicBezTo>
                  <a:pt x="70411" y="2785944"/>
                  <a:pt x="70411" y="2790638"/>
                  <a:pt x="72758" y="2792985"/>
                </a:cubicBezTo>
                <a:cubicBezTo>
                  <a:pt x="68064" y="2795332"/>
                  <a:pt x="65717" y="2800026"/>
                  <a:pt x="63370" y="2804721"/>
                </a:cubicBezTo>
                <a:cubicBezTo>
                  <a:pt x="63370" y="2800026"/>
                  <a:pt x="61023" y="2795332"/>
                  <a:pt x="61023" y="2790638"/>
                </a:cubicBezTo>
                <a:cubicBezTo>
                  <a:pt x="58676" y="2783597"/>
                  <a:pt x="56329" y="2778903"/>
                  <a:pt x="56329" y="2774209"/>
                </a:cubicBezTo>
                <a:close/>
                <a:moveTo>
                  <a:pt x="68064" y="2731962"/>
                </a:moveTo>
                <a:cubicBezTo>
                  <a:pt x="68064" y="2734309"/>
                  <a:pt x="70411" y="2734309"/>
                  <a:pt x="70411" y="2736656"/>
                </a:cubicBezTo>
                <a:cubicBezTo>
                  <a:pt x="65717" y="2739003"/>
                  <a:pt x="63370" y="2743697"/>
                  <a:pt x="63370" y="2748391"/>
                </a:cubicBezTo>
                <a:cubicBezTo>
                  <a:pt x="63370" y="2746044"/>
                  <a:pt x="61023" y="2743697"/>
                  <a:pt x="61023" y="2741350"/>
                </a:cubicBezTo>
                <a:cubicBezTo>
                  <a:pt x="58676" y="2734309"/>
                  <a:pt x="58676" y="2729615"/>
                  <a:pt x="56329" y="2722574"/>
                </a:cubicBezTo>
                <a:cubicBezTo>
                  <a:pt x="58676" y="2720227"/>
                  <a:pt x="58676" y="2717880"/>
                  <a:pt x="58676" y="2715533"/>
                </a:cubicBezTo>
                <a:cubicBezTo>
                  <a:pt x="58676" y="2715533"/>
                  <a:pt x="58676" y="2717880"/>
                  <a:pt x="58676" y="2717880"/>
                </a:cubicBezTo>
                <a:cubicBezTo>
                  <a:pt x="63370" y="2724921"/>
                  <a:pt x="65717" y="2727268"/>
                  <a:pt x="68064" y="2731962"/>
                </a:cubicBezTo>
                <a:close/>
                <a:moveTo>
                  <a:pt x="110311" y="2769515"/>
                </a:moveTo>
                <a:cubicBezTo>
                  <a:pt x="112658" y="2769515"/>
                  <a:pt x="115005" y="2771862"/>
                  <a:pt x="117352" y="2771862"/>
                </a:cubicBezTo>
                <a:cubicBezTo>
                  <a:pt x="122046" y="2774209"/>
                  <a:pt x="126741" y="2774209"/>
                  <a:pt x="131435" y="2774209"/>
                </a:cubicBezTo>
                <a:cubicBezTo>
                  <a:pt x="133782" y="2774209"/>
                  <a:pt x="136129" y="2776556"/>
                  <a:pt x="138476" y="2776556"/>
                </a:cubicBezTo>
                <a:cubicBezTo>
                  <a:pt x="145517" y="2776556"/>
                  <a:pt x="152558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59599" y="2778903"/>
                  <a:pt x="159599" y="2778903"/>
                  <a:pt x="159599" y="2778903"/>
                </a:cubicBezTo>
                <a:cubicBezTo>
                  <a:pt x="164293" y="2778903"/>
                  <a:pt x="171334" y="2778903"/>
                  <a:pt x="176028" y="2778903"/>
                </a:cubicBezTo>
                <a:cubicBezTo>
                  <a:pt x="178376" y="2778903"/>
                  <a:pt x="180723" y="2778903"/>
                  <a:pt x="183070" y="2778903"/>
                </a:cubicBezTo>
                <a:cubicBezTo>
                  <a:pt x="187764" y="2778903"/>
                  <a:pt x="190111" y="2778903"/>
                  <a:pt x="194805" y="2776556"/>
                </a:cubicBezTo>
                <a:cubicBezTo>
                  <a:pt x="197152" y="2776556"/>
                  <a:pt x="199499" y="2776556"/>
                  <a:pt x="201846" y="2774209"/>
                </a:cubicBezTo>
                <a:cubicBezTo>
                  <a:pt x="206540" y="2774209"/>
                  <a:pt x="208887" y="2771862"/>
                  <a:pt x="213581" y="2771862"/>
                </a:cubicBezTo>
                <a:cubicBezTo>
                  <a:pt x="213581" y="2771862"/>
                  <a:pt x="213581" y="2771862"/>
                  <a:pt x="213581" y="2771862"/>
                </a:cubicBezTo>
                <a:cubicBezTo>
                  <a:pt x="215928" y="2778903"/>
                  <a:pt x="222969" y="2783597"/>
                  <a:pt x="232358" y="2783597"/>
                </a:cubicBezTo>
                <a:cubicBezTo>
                  <a:pt x="232358" y="2783597"/>
                  <a:pt x="234705" y="2783597"/>
                  <a:pt x="234705" y="2783597"/>
                </a:cubicBezTo>
                <a:cubicBezTo>
                  <a:pt x="246440" y="2839926"/>
                  <a:pt x="255828" y="2896255"/>
                  <a:pt x="265216" y="2947890"/>
                </a:cubicBezTo>
                <a:cubicBezTo>
                  <a:pt x="265216" y="2950237"/>
                  <a:pt x="267563" y="2954932"/>
                  <a:pt x="267563" y="2957279"/>
                </a:cubicBezTo>
                <a:cubicBezTo>
                  <a:pt x="269910" y="2973708"/>
                  <a:pt x="274604" y="2987790"/>
                  <a:pt x="276951" y="3004220"/>
                </a:cubicBezTo>
                <a:cubicBezTo>
                  <a:pt x="276951" y="3008914"/>
                  <a:pt x="279299" y="3013608"/>
                  <a:pt x="279299" y="3020649"/>
                </a:cubicBezTo>
                <a:cubicBezTo>
                  <a:pt x="281646" y="3034731"/>
                  <a:pt x="283993" y="3046466"/>
                  <a:pt x="286340" y="3060549"/>
                </a:cubicBezTo>
                <a:cubicBezTo>
                  <a:pt x="288687" y="3065243"/>
                  <a:pt x="288687" y="3072284"/>
                  <a:pt x="291034" y="3076978"/>
                </a:cubicBezTo>
                <a:cubicBezTo>
                  <a:pt x="293381" y="3088713"/>
                  <a:pt x="295728" y="3100448"/>
                  <a:pt x="298075" y="3112184"/>
                </a:cubicBezTo>
                <a:cubicBezTo>
                  <a:pt x="300422" y="3116878"/>
                  <a:pt x="300422" y="3123919"/>
                  <a:pt x="302769" y="3128613"/>
                </a:cubicBezTo>
                <a:cubicBezTo>
                  <a:pt x="305116" y="3140348"/>
                  <a:pt x="307463" y="3152083"/>
                  <a:pt x="309810" y="3163819"/>
                </a:cubicBezTo>
                <a:cubicBezTo>
                  <a:pt x="309810" y="3168513"/>
                  <a:pt x="312157" y="3173207"/>
                  <a:pt x="314504" y="3180248"/>
                </a:cubicBezTo>
                <a:cubicBezTo>
                  <a:pt x="316851" y="3184942"/>
                  <a:pt x="316851" y="3191983"/>
                  <a:pt x="319198" y="3196677"/>
                </a:cubicBezTo>
                <a:cubicBezTo>
                  <a:pt x="316851" y="3196677"/>
                  <a:pt x="316851" y="3196677"/>
                  <a:pt x="314504" y="3199024"/>
                </a:cubicBezTo>
                <a:cubicBezTo>
                  <a:pt x="309810" y="3191983"/>
                  <a:pt x="305116" y="3184942"/>
                  <a:pt x="300422" y="3175554"/>
                </a:cubicBezTo>
                <a:cubicBezTo>
                  <a:pt x="295728" y="3168513"/>
                  <a:pt x="291034" y="3159125"/>
                  <a:pt x="286340" y="3152083"/>
                </a:cubicBezTo>
                <a:cubicBezTo>
                  <a:pt x="279299" y="3140348"/>
                  <a:pt x="272257" y="3126266"/>
                  <a:pt x="262869" y="3114531"/>
                </a:cubicBezTo>
                <a:cubicBezTo>
                  <a:pt x="258175" y="3107490"/>
                  <a:pt x="253481" y="3100448"/>
                  <a:pt x="248787" y="3091060"/>
                </a:cubicBezTo>
                <a:cubicBezTo>
                  <a:pt x="241746" y="3076978"/>
                  <a:pt x="232358" y="3062896"/>
                  <a:pt x="225316" y="3048813"/>
                </a:cubicBezTo>
                <a:cubicBezTo>
                  <a:pt x="222969" y="3041772"/>
                  <a:pt x="218275" y="3037078"/>
                  <a:pt x="215928" y="3030037"/>
                </a:cubicBezTo>
                <a:cubicBezTo>
                  <a:pt x="204193" y="3011261"/>
                  <a:pt x="194805" y="2992484"/>
                  <a:pt x="185417" y="2973708"/>
                </a:cubicBezTo>
                <a:cubicBezTo>
                  <a:pt x="185417" y="2973708"/>
                  <a:pt x="185417" y="2973708"/>
                  <a:pt x="185417" y="2971361"/>
                </a:cubicBezTo>
                <a:cubicBezTo>
                  <a:pt x="176028" y="2952584"/>
                  <a:pt x="166640" y="2933808"/>
                  <a:pt x="157252" y="2915032"/>
                </a:cubicBezTo>
                <a:cubicBezTo>
                  <a:pt x="154905" y="2907991"/>
                  <a:pt x="152558" y="2903296"/>
                  <a:pt x="147864" y="2896255"/>
                </a:cubicBezTo>
                <a:cubicBezTo>
                  <a:pt x="140823" y="2884520"/>
                  <a:pt x="136129" y="2870438"/>
                  <a:pt x="129088" y="2858703"/>
                </a:cubicBezTo>
                <a:cubicBezTo>
                  <a:pt x="124393" y="2851662"/>
                  <a:pt x="122046" y="2844620"/>
                  <a:pt x="119699" y="2835232"/>
                </a:cubicBezTo>
                <a:cubicBezTo>
                  <a:pt x="115005" y="2825844"/>
                  <a:pt x="110311" y="2814109"/>
                  <a:pt x="105617" y="2804721"/>
                </a:cubicBezTo>
                <a:cubicBezTo>
                  <a:pt x="100923" y="2795332"/>
                  <a:pt x="98576" y="2788291"/>
                  <a:pt x="96229" y="2778903"/>
                </a:cubicBezTo>
                <a:cubicBezTo>
                  <a:pt x="93882" y="2774209"/>
                  <a:pt x="93882" y="2771862"/>
                  <a:pt x="91535" y="2767168"/>
                </a:cubicBezTo>
                <a:cubicBezTo>
                  <a:pt x="93882" y="2764821"/>
                  <a:pt x="96229" y="2764821"/>
                  <a:pt x="98576" y="2760127"/>
                </a:cubicBezTo>
                <a:cubicBezTo>
                  <a:pt x="98576" y="2760127"/>
                  <a:pt x="98576" y="2760127"/>
                  <a:pt x="98576" y="2760127"/>
                </a:cubicBezTo>
                <a:cubicBezTo>
                  <a:pt x="100923" y="2767168"/>
                  <a:pt x="105617" y="2767168"/>
                  <a:pt x="110311" y="2769515"/>
                </a:cubicBezTo>
                <a:close/>
                <a:moveTo>
                  <a:pt x="276951" y="2776556"/>
                </a:moveTo>
                <a:cubicBezTo>
                  <a:pt x="279299" y="2776556"/>
                  <a:pt x="283993" y="2778903"/>
                  <a:pt x="286340" y="2778903"/>
                </a:cubicBezTo>
                <a:cubicBezTo>
                  <a:pt x="295728" y="2781250"/>
                  <a:pt x="305116" y="2783597"/>
                  <a:pt x="314504" y="2785944"/>
                </a:cubicBezTo>
                <a:cubicBezTo>
                  <a:pt x="316851" y="2785944"/>
                  <a:pt x="321545" y="2788291"/>
                  <a:pt x="323892" y="2788291"/>
                </a:cubicBezTo>
                <a:cubicBezTo>
                  <a:pt x="323892" y="2788291"/>
                  <a:pt x="326239" y="2788291"/>
                  <a:pt x="326239" y="2788291"/>
                </a:cubicBezTo>
                <a:cubicBezTo>
                  <a:pt x="326239" y="2788291"/>
                  <a:pt x="326239" y="2790638"/>
                  <a:pt x="326239" y="2790638"/>
                </a:cubicBezTo>
                <a:cubicBezTo>
                  <a:pt x="326239" y="2800026"/>
                  <a:pt x="333281" y="2809415"/>
                  <a:pt x="345016" y="2809415"/>
                </a:cubicBezTo>
                <a:cubicBezTo>
                  <a:pt x="340322" y="2870438"/>
                  <a:pt x="337975" y="2933808"/>
                  <a:pt x="335628" y="2997178"/>
                </a:cubicBezTo>
                <a:cubicBezTo>
                  <a:pt x="335628" y="3004220"/>
                  <a:pt x="335628" y="3013608"/>
                  <a:pt x="333281" y="3020649"/>
                </a:cubicBezTo>
                <a:cubicBezTo>
                  <a:pt x="330934" y="3046466"/>
                  <a:pt x="330934" y="3074631"/>
                  <a:pt x="328587" y="3102796"/>
                </a:cubicBezTo>
                <a:cubicBezTo>
                  <a:pt x="328587" y="3119225"/>
                  <a:pt x="326239" y="3135654"/>
                  <a:pt x="326239" y="3152083"/>
                </a:cubicBezTo>
                <a:cubicBezTo>
                  <a:pt x="326239" y="3166166"/>
                  <a:pt x="323892" y="3180248"/>
                  <a:pt x="323892" y="3194330"/>
                </a:cubicBezTo>
                <a:lnTo>
                  <a:pt x="323892" y="3194330"/>
                </a:lnTo>
                <a:cubicBezTo>
                  <a:pt x="321545" y="3194330"/>
                  <a:pt x="321545" y="3194330"/>
                  <a:pt x="319198" y="3194330"/>
                </a:cubicBezTo>
                <a:cubicBezTo>
                  <a:pt x="316851" y="3182595"/>
                  <a:pt x="314504" y="3170860"/>
                  <a:pt x="312157" y="3159125"/>
                </a:cubicBezTo>
                <a:cubicBezTo>
                  <a:pt x="309810" y="3154431"/>
                  <a:pt x="309810" y="3147389"/>
                  <a:pt x="307463" y="3142695"/>
                </a:cubicBezTo>
                <a:cubicBezTo>
                  <a:pt x="305116" y="3130960"/>
                  <a:pt x="302769" y="3119225"/>
                  <a:pt x="300422" y="3107490"/>
                </a:cubicBezTo>
                <a:cubicBezTo>
                  <a:pt x="298075" y="3100448"/>
                  <a:pt x="298075" y="3093407"/>
                  <a:pt x="295728" y="3086366"/>
                </a:cubicBezTo>
                <a:cubicBezTo>
                  <a:pt x="293381" y="3074631"/>
                  <a:pt x="291034" y="3065243"/>
                  <a:pt x="288687" y="3053507"/>
                </a:cubicBezTo>
                <a:cubicBezTo>
                  <a:pt x="286340" y="3046466"/>
                  <a:pt x="286340" y="3037078"/>
                  <a:pt x="283993" y="3030037"/>
                </a:cubicBezTo>
                <a:cubicBezTo>
                  <a:pt x="281646" y="3020649"/>
                  <a:pt x="279299" y="3008914"/>
                  <a:pt x="276951" y="2999525"/>
                </a:cubicBezTo>
                <a:cubicBezTo>
                  <a:pt x="274604" y="2990137"/>
                  <a:pt x="272257" y="2980749"/>
                  <a:pt x="269910" y="2969014"/>
                </a:cubicBezTo>
                <a:cubicBezTo>
                  <a:pt x="267563" y="2959626"/>
                  <a:pt x="265216" y="2952584"/>
                  <a:pt x="265216" y="2943196"/>
                </a:cubicBezTo>
                <a:cubicBezTo>
                  <a:pt x="262869" y="2933808"/>
                  <a:pt x="260522" y="2922073"/>
                  <a:pt x="258175" y="2910338"/>
                </a:cubicBezTo>
                <a:cubicBezTo>
                  <a:pt x="255828" y="2900949"/>
                  <a:pt x="255828" y="2891561"/>
                  <a:pt x="253481" y="2884520"/>
                </a:cubicBezTo>
                <a:cubicBezTo>
                  <a:pt x="253481" y="2879826"/>
                  <a:pt x="251134" y="2877479"/>
                  <a:pt x="251134" y="2872785"/>
                </a:cubicBezTo>
                <a:cubicBezTo>
                  <a:pt x="246440" y="2842273"/>
                  <a:pt x="239399" y="2811762"/>
                  <a:pt x="232358" y="2778903"/>
                </a:cubicBezTo>
                <a:cubicBezTo>
                  <a:pt x="239399" y="2776556"/>
                  <a:pt x="244093" y="2771862"/>
                  <a:pt x="246440" y="2767168"/>
                </a:cubicBezTo>
                <a:cubicBezTo>
                  <a:pt x="248787" y="2767168"/>
                  <a:pt x="251134" y="2769515"/>
                  <a:pt x="253481" y="2769515"/>
                </a:cubicBezTo>
                <a:cubicBezTo>
                  <a:pt x="265216" y="2774209"/>
                  <a:pt x="272257" y="2776556"/>
                  <a:pt x="276951" y="2776556"/>
                </a:cubicBezTo>
                <a:close/>
                <a:moveTo>
                  <a:pt x="410733" y="2849314"/>
                </a:moveTo>
                <a:cubicBezTo>
                  <a:pt x="424815" y="2861050"/>
                  <a:pt x="436551" y="2872785"/>
                  <a:pt x="450633" y="2884520"/>
                </a:cubicBezTo>
                <a:cubicBezTo>
                  <a:pt x="457674" y="2891561"/>
                  <a:pt x="464715" y="2898602"/>
                  <a:pt x="474103" y="2903296"/>
                </a:cubicBezTo>
                <a:cubicBezTo>
                  <a:pt x="492880" y="2919726"/>
                  <a:pt x="511656" y="2936155"/>
                  <a:pt x="530433" y="2950237"/>
                </a:cubicBezTo>
                <a:cubicBezTo>
                  <a:pt x="532780" y="2952584"/>
                  <a:pt x="535127" y="2954932"/>
                  <a:pt x="539821" y="2957279"/>
                </a:cubicBezTo>
                <a:cubicBezTo>
                  <a:pt x="556250" y="2971361"/>
                  <a:pt x="572679" y="2985443"/>
                  <a:pt x="591456" y="2999525"/>
                </a:cubicBezTo>
                <a:cubicBezTo>
                  <a:pt x="589109" y="3001873"/>
                  <a:pt x="586762" y="3006567"/>
                  <a:pt x="586762" y="3011261"/>
                </a:cubicBezTo>
                <a:cubicBezTo>
                  <a:pt x="586762" y="3022996"/>
                  <a:pt x="596150" y="3032384"/>
                  <a:pt x="607885" y="3032384"/>
                </a:cubicBezTo>
                <a:cubicBezTo>
                  <a:pt x="610232" y="3065243"/>
                  <a:pt x="610232" y="3095754"/>
                  <a:pt x="612579" y="3126266"/>
                </a:cubicBezTo>
                <a:cubicBezTo>
                  <a:pt x="612579" y="3130960"/>
                  <a:pt x="612579" y="3135654"/>
                  <a:pt x="612579" y="3140348"/>
                </a:cubicBezTo>
                <a:cubicBezTo>
                  <a:pt x="612579" y="3147389"/>
                  <a:pt x="612579" y="3152083"/>
                  <a:pt x="612579" y="3159125"/>
                </a:cubicBezTo>
                <a:cubicBezTo>
                  <a:pt x="612579" y="3173207"/>
                  <a:pt x="614926" y="3189636"/>
                  <a:pt x="614926" y="3203718"/>
                </a:cubicBezTo>
                <a:cubicBezTo>
                  <a:pt x="614926" y="3203718"/>
                  <a:pt x="614926" y="3206065"/>
                  <a:pt x="614926" y="3206065"/>
                </a:cubicBezTo>
                <a:cubicBezTo>
                  <a:pt x="614926" y="3217801"/>
                  <a:pt x="617273" y="3231883"/>
                  <a:pt x="617273" y="3243618"/>
                </a:cubicBezTo>
                <a:cubicBezTo>
                  <a:pt x="614926" y="3243618"/>
                  <a:pt x="612579" y="3243618"/>
                  <a:pt x="610232" y="3245965"/>
                </a:cubicBezTo>
                <a:cubicBezTo>
                  <a:pt x="598497" y="3224842"/>
                  <a:pt x="586762" y="3206065"/>
                  <a:pt x="575026" y="3187289"/>
                </a:cubicBezTo>
                <a:cubicBezTo>
                  <a:pt x="565638" y="3173207"/>
                  <a:pt x="558597" y="3156777"/>
                  <a:pt x="549209" y="3142695"/>
                </a:cubicBezTo>
                <a:cubicBezTo>
                  <a:pt x="537474" y="3121572"/>
                  <a:pt x="525738" y="3100448"/>
                  <a:pt x="511656" y="3076978"/>
                </a:cubicBezTo>
                <a:cubicBezTo>
                  <a:pt x="483492" y="3030037"/>
                  <a:pt x="457674" y="2980749"/>
                  <a:pt x="431857" y="2933808"/>
                </a:cubicBezTo>
                <a:cubicBezTo>
                  <a:pt x="427162" y="2924420"/>
                  <a:pt x="422468" y="2917379"/>
                  <a:pt x="417774" y="2907991"/>
                </a:cubicBezTo>
                <a:cubicBezTo>
                  <a:pt x="398998" y="2875132"/>
                  <a:pt x="380222" y="2839926"/>
                  <a:pt x="361445" y="2804721"/>
                </a:cubicBezTo>
                <a:cubicBezTo>
                  <a:pt x="363792" y="2804721"/>
                  <a:pt x="363792" y="2802374"/>
                  <a:pt x="366139" y="2802374"/>
                </a:cubicBezTo>
                <a:cubicBezTo>
                  <a:pt x="370833" y="2807068"/>
                  <a:pt x="375527" y="2809415"/>
                  <a:pt x="380222" y="2814109"/>
                </a:cubicBezTo>
                <a:cubicBezTo>
                  <a:pt x="387263" y="2830538"/>
                  <a:pt x="398998" y="2839926"/>
                  <a:pt x="410733" y="2849314"/>
                </a:cubicBezTo>
                <a:close/>
                <a:moveTo>
                  <a:pt x="652479" y="2990137"/>
                </a:moveTo>
                <a:cubicBezTo>
                  <a:pt x="659520" y="2985443"/>
                  <a:pt x="668908" y="2980749"/>
                  <a:pt x="675949" y="2976055"/>
                </a:cubicBezTo>
                <a:cubicBezTo>
                  <a:pt x="682991" y="2971361"/>
                  <a:pt x="690032" y="2966667"/>
                  <a:pt x="697073" y="2964320"/>
                </a:cubicBezTo>
                <a:cubicBezTo>
                  <a:pt x="706461" y="2959626"/>
                  <a:pt x="713502" y="2952584"/>
                  <a:pt x="722890" y="2947890"/>
                </a:cubicBezTo>
                <a:cubicBezTo>
                  <a:pt x="729931" y="2943196"/>
                  <a:pt x="736973" y="2938502"/>
                  <a:pt x="744014" y="2933808"/>
                </a:cubicBezTo>
                <a:cubicBezTo>
                  <a:pt x="753402" y="2926767"/>
                  <a:pt x="760443" y="2922073"/>
                  <a:pt x="769831" y="2915032"/>
                </a:cubicBezTo>
                <a:cubicBezTo>
                  <a:pt x="776872" y="2910338"/>
                  <a:pt x="783914" y="2905643"/>
                  <a:pt x="788608" y="2900949"/>
                </a:cubicBezTo>
                <a:cubicBezTo>
                  <a:pt x="797996" y="2893908"/>
                  <a:pt x="805037" y="2889214"/>
                  <a:pt x="814425" y="2882173"/>
                </a:cubicBezTo>
                <a:cubicBezTo>
                  <a:pt x="821466" y="2877479"/>
                  <a:pt x="828507" y="2872785"/>
                  <a:pt x="835549" y="2868091"/>
                </a:cubicBezTo>
                <a:cubicBezTo>
                  <a:pt x="844937" y="2861050"/>
                  <a:pt x="851978" y="2854009"/>
                  <a:pt x="861366" y="2849314"/>
                </a:cubicBezTo>
                <a:cubicBezTo>
                  <a:pt x="868407" y="2844620"/>
                  <a:pt x="875448" y="2839926"/>
                  <a:pt x="882489" y="2832885"/>
                </a:cubicBezTo>
                <a:cubicBezTo>
                  <a:pt x="891878" y="2825844"/>
                  <a:pt x="898919" y="2818803"/>
                  <a:pt x="908307" y="2811762"/>
                </a:cubicBezTo>
                <a:cubicBezTo>
                  <a:pt x="915348" y="2807068"/>
                  <a:pt x="922389" y="2800026"/>
                  <a:pt x="929430" y="2795332"/>
                </a:cubicBezTo>
                <a:cubicBezTo>
                  <a:pt x="938819" y="2788291"/>
                  <a:pt x="948207" y="2781250"/>
                  <a:pt x="957595" y="2774209"/>
                </a:cubicBezTo>
                <a:cubicBezTo>
                  <a:pt x="964636" y="2769515"/>
                  <a:pt x="971677" y="2762474"/>
                  <a:pt x="976371" y="2757780"/>
                </a:cubicBezTo>
                <a:cubicBezTo>
                  <a:pt x="985760" y="2750738"/>
                  <a:pt x="995148" y="2741350"/>
                  <a:pt x="1004536" y="2734309"/>
                </a:cubicBezTo>
                <a:cubicBezTo>
                  <a:pt x="1011577" y="2729615"/>
                  <a:pt x="1016271" y="2724921"/>
                  <a:pt x="1023312" y="2717880"/>
                </a:cubicBezTo>
                <a:cubicBezTo>
                  <a:pt x="1035047" y="2708492"/>
                  <a:pt x="1046783" y="2699103"/>
                  <a:pt x="1056171" y="2689715"/>
                </a:cubicBezTo>
                <a:cubicBezTo>
                  <a:pt x="1060865" y="2685021"/>
                  <a:pt x="1065559" y="2682674"/>
                  <a:pt x="1070253" y="2677980"/>
                </a:cubicBezTo>
                <a:cubicBezTo>
                  <a:pt x="1081988" y="2666245"/>
                  <a:pt x="1093724" y="2656857"/>
                  <a:pt x="1107806" y="2645121"/>
                </a:cubicBezTo>
                <a:cubicBezTo>
                  <a:pt x="1112500" y="2642774"/>
                  <a:pt x="1114847" y="2638080"/>
                  <a:pt x="1119541" y="2635733"/>
                </a:cubicBezTo>
                <a:cubicBezTo>
                  <a:pt x="1133623" y="2623998"/>
                  <a:pt x="1145359" y="2612263"/>
                  <a:pt x="1159441" y="2600527"/>
                </a:cubicBezTo>
                <a:cubicBezTo>
                  <a:pt x="1161788" y="2598180"/>
                  <a:pt x="1166482" y="2595833"/>
                  <a:pt x="1168829" y="2591139"/>
                </a:cubicBezTo>
                <a:cubicBezTo>
                  <a:pt x="1234546" y="2532463"/>
                  <a:pt x="1302611" y="2469093"/>
                  <a:pt x="1373022" y="2403376"/>
                </a:cubicBezTo>
                <a:lnTo>
                  <a:pt x="1373022" y="2403376"/>
                </a:lnTo>
                <a:cubicBezTo>
                  <a:pt x="1377716" y="2408070"/>
                  <a:pt x="1382410" y="2410417"/>
                  <a:pt x="1387104" y="2410417"/>
                </a:cubicBezTo>
                <a:cubicBezTo>
                  <a:pt x="1389452" y="2410417"/>
                  <a:pt x="1391799" y="2410417"/>
                  <a:pt x="1391799" y="2410417"/>
                </a:cubicBezTo>
                <a:cubicBezTo>
                  <a:pt x="1403534" y="2443275"/>
                  <a:pt x="1412922" y="2476134"/>
                  <a:pt x="1424657" y="2513687"/>
                </a:cubicBezTo>
                <a:cubicBezTo>
                  <a:pt x="1424657" y="2513687"/>
                  <a:pt x="1424657" y="2516034"/>
                  <a:pt x="1424657" y="2516034"/>
                </a:cubicBezTo>
                <a:cubicBezTo>
                  <a:pt x="1443434" y="2572363"/>
                  <a:pt x="1462210" y="2631039"/>
                  <a:pt x="1483333" y="2692062"/>
                </a:cubicBezTo>
                <a:cubicBezTo>
                  <a:pt x="1483333" y="2694409"/>
                  <a:pt x="1485680" y="2696756"/>
                  <a:pt x="1485680" y="2699103"/>
                </a:cubicBezTo>
                <a:cubicBezTo>
                  <a:pt x="1488028" y="2708492"/>
                  <a:pt x="1492722" y="2717880"/>
                  <a:pt x="1495069" y="2727268"/>
                </a:cubicBezTo>
                <a:cubicBezTo>
                  <a:pt x="1497416" y="2734309"/>
                  <a:pt x="1499763" y="2741350"/>
                  <a:pt x="1502110" y="2748391"/>
                </a:cubicBezTo>
                <a:cubicBezTo>
                  <a:pt x="1502110" y="2750738"/>
                  <a:pt x="1504457" y="2753085"/>
                  <a:pt x="1504457" y="2755433"/>
                </a:cubicBezTo>
                <a:cubicBezTo>
                  <a:pt x="1546704" y="2875132"/>
                  <a:pt x="1591298" y="3001873"/>
                  <a:pt x="1638239" y="3128613"/>
                </a:cubicBezTo>
                <a:cubicBezTo>
                  <a:pt x="1631197" y="3130960"/>
                  <a:pt x="1626503" y="3138001"/>
                  <a:pt x="1626503" y="3145042"/>
                </a:cubicBezTo>
                <a:cubicBezTo>
                  <a:pt x="1607727" y="3145042"/>
                  <a:pt x="1588950" y="3145042"/>
                  <a:pt x="1572521" y="3145042"/>
                </a:cubicBezTo>
                <a:cubicBezTo>
                  <a:pt x="1572521" y="3145042"/>
                  <a:pt x="1570174" y="3145042"/>
                  <a:pt x="1567827" y="3145042"/>
                </a:cubicBezTo>
                <a:cubicBezTo>
                  <a:pt x="1387104" y="3142695"/>
                  <a:pt x="1222811" y="3130960"/>
                  <a:pt x="1072600" y="3114531"/>
                </a:cubicBezTo>
                <a:cubicBezTo>
                  <a:pt x="1072600" y="3114531"/>
                  <a:pt x="1072600" y="3114531"/>
                  <a:pt x="1072600" y="3114531"/>
                </a:cubicBezTo>
                <a:cubicBezTo>
                  <a:pt x="1051477" y="3112184"/>
                  <a:pt x="1030353" y="3109836"/>
                  <a:pt x="1009230" y="3107490"/>
                </a:cubicBezTo>
                <a:cubicBezTo>
                  <a:pt x="1006883" y="3107490"/>
                  <a:pt x="1006883" y="3107490"/>
                  <a:pt x="1004536" y="3107490"/>
                </a:cubicBezTo>
                <a:cubicBezTo>
                  <a:pt x="985760" y="3105142"/>
                  <a:pt x="966983" y="3102796"/>
                  <a:pt x="948207" y="3100448"/>
                </a:cubicBezTo>
                <a:cubicBezTo>
                  <a:pt x="945860" y="3100448"/>
                  <a:pt x="941166" y="3100448"/>
                  <a:pt x="938819" y="3098101"/>
                </a:cubicBezTo>
                <a:cubicBezTo>
                  <a:pt x="922389" y="3095754"/>
                  <a:pt x="903613" y="3093407"/>
                  <a:pt x="887184" y="3088713"/>
                </a:cubicBezTo>
                <a:cubicBezTo>
                  <a:pt x="882489" y="3088713"/>
                  <a:pt x="880142" y="3086366"/>
                  <a:pt x="875448" y="3086366"/>
                </a:cubicBezTo>
                <a:cubicBezTo>
                  <a:pt x="859019" y="3084019"/>
                  <a:pt x="842590" y="3081672"/>
                  <a:pt x="828507" y="3076978"/>
                </a:cubicBezTo>
                <a:cubicBezTo>
                  <a:pt x="823813" y="3076978"/>
                  <a:pt x="819119" y="3074631"/>
                  <a:pt x="814425" y="3074631"/>
                </a:cubicBezTo>
                <a:cubicBezTo>
                  <a:pt x="800343" y="3072284"/>
                  <a:pt x="786261" y="3069937"/>
                  <a:pt x="772178" y="3065243"/>
                </a:cubicBezTo>
                <a:cubicBezTo>
                  <a:pt x="767484" y="3065243"/>
                  <a:pt x="762790" y="3062896"/>
                  <a:pt x="755749" y="3060549"/>
                </a:cubicBezTo>
                <a:cubicBezTo>
                  <a:pt x="741667" y="3058201"/>
                  <a:pt x="729931" y="3053507"/>
                  <a:pt x="715849" y="3051160"/>
                </a:cubicBezTo>
                <a:cubicBezTo>
                  <a:pt x="711155" y="3048813"/>
                  <a:pt x="704114" y="3048813"/>
                  <a:pt x="699420" y="3046466"/>
                </a:cubicBezTo>
                <a:cubicBezTo>
                  <a:pt x="687685" y="3044119"/>
                  <a:pt x="673602" y="3039425"/>
                  <a:pt x="661867" y="3037078"/>
                </a:cubicBezTo>
                <a:cubicBezTo>
                  <a:pt x="654826" y="3034731"/>
                  <a:pt x="650132" y="3034731"/>
                  <a:pt x="643091" y="3032384"/>
                </a:cubicBezTo>
                <a:cubicBezTo>
                  <a:pt x="638397" y="3030037"/>
                  <a:pt x="631355" y="3030037"/>
                  <a:pt x="626661" y="3027690"/>
                </a:cubicBezTo>
                <a:cubicBezTo>
                  <a:pt x="626661" y="3025343"/>
                  <a:pt x="626661" y="3025343"/>
                  <a:pt x="626661" y="3022996"/>
                </a:cubicBezTo>
                <a:cubicBezTo>
                  <a:pt x="626661" y="3020649"/>
                  <a:pt x="626661" y="3015955"/>
                  <a:pt x="624314" y="3013608"/>
                </a:cubicBezTo>
                <a:cubicBezTo>
                  <a:pt x="626661" y="3011261"/>
                  <a:pt x="631355" y="3011261"/>
                  <a:pt x="633703" y="3008914"/>
                </a:cubicBezTo>
                <a:cubicBezTo>
                  <a:pt x="638397" y="2997178"/>
                  <a:pt x="645438" y="2992484"/>
                  <a:pt x="652479" y="2990137"/>
                </a:cubicBezTo>
                <a:close/>
                <a:moveTo>
                  <a:pt x="1286181" y="1971519"/>
                </a:moveTo>
                <a:cubicBezTo>
                  <a:pt x="1283834" y="1959784"/>
                  <a:pt x="1283834" y="1945702"/>
                  <a:pt x="1281487" y="1933966"/>
                </a:cubicBezTo>
                <a:cubicBezTo>
                  <a:pt x="1279140" y="1917537"/>
                  <a:pt x="1279140" y="1903455"/>
                  <a:pt x="1276793" y="1887025"/>
                </a:cubicBezTo>
                <a:cubicBezTo>
                  <a:pt x="1276793" y="1877637"/>
                  <a:pt x="1274446" y="1865902"/>
                  <a:pt x="1274446" y="1856514"/>
                </a:cubicBezTo>
                <a:cubicBezTo>
                  <a:pt x="1272099" y="1837737"/>
                  <a:pt x="1269752" y="1821308"/>
                  <a:pt x="1267405" y="1802532"/>
                </a:cubicBezTo>
                <a:cubicBezTo>
                  <a:pt x="1267405" y="1795491"/>
                  <a:pt x="1265058" y="1786102"/>
                  <a:pt x="1265058" y="1779061"/>
                </a:cubicBezTo>
                <a:cubicBezTo>
                  <a:pt x="1262711" y="1757938"/>
                  <a:pt x="1260364" y="1739161"/>
                  <a:pt x="1258017" y="1718038"/>
                </a:cubicBezTo>
                <a:cubicBezTo>
                  <a:pt x="1258017" y="1713344"/>
                  <a:pt x="1258017" y="1706303"/>
                  <a:pt x="1255670" y="1701609"/>
                </a:cubicBezTo>
                <a:cubicBezTo>
                  <a:pt x="1253323" y="1678138"/>
                  <a:pt x="1250976" y="1654668"/>
                  <a:pt x="1248629" y="1631197"/>
                </a:cubicBezTo>
                <a:cubicBezTo>
                  <a:pt x="1248629" y="1628850"/>
                  <a:pt x="1248629" y="1624156"/>
                  <a:pt x="1248629" y="1621809"/>
                </a:cubicBezTo>
                <a:cubicBezTo>
                  <a:pt x="1246282" y="1595992"/>
                  <a:pt x="1243935" y="1570174"/>
                  <a:pt x="1241588" y="1544357"/>
                </a:cubicBezTo>
                <a:cubicBezTo>
                  <a:pt x="1241588" y="1542009"/>
                  <a:pt x="1241588" y="1539662"/>
                  <a:pt x="1241588" y="1537315"/>
                </a:cubicBezTo>
                <a:cubicBezTo>
                  <a:pt x="1236894" y="1485680"/>
                  <a:pt x="1232199" y="1436392"/>
                  <a:pt x="1225158" y="1382410"/>
                </a:cubicBezTo>
                <a:cubicBezTo>
                  <a:pt x="1234546" y="1380063"/>
                  <a:pt x="1241588" y="1373022"/>
                  <a:pt x="1241588" y="1363634"/>
                </a:cubicBezTo>
                <a:cubicBezTo>
                  <a:pt x="1241588" y="1351899"/>
                  <a:pt x="1232199" y="1342511"/>
                  <a:pt x="1220464" y="1342511"/>
                </a:cubicBezTo>
                <a:cubicBezTo>
                  <a:pt x="1220464" y="1342511"/>
                  <a:pt x="1220464" y="1342511"/>
                  <a:pt x="1220464" y="1342511"/>
                </a:cubicBezTo>
                <a:cubicBezTo>
                  <a:pt x="1218117" y="1316693"/>
                  <a:pt x="1215770" y="1288529"/>
                  <a:pt x="1213423" y="1262711"/>
                </a:cubicBezTo>
                <a:cubicBezTo>
                  <a:pt x="1211076" y="1241588"/>
                  <a:pt x="1208729" y="1220464"/>
                  <a:pt x="1206382" y="1199341"/>
                </a:cubicBezTo>
                <a:cubicBezTo>
                  <a:pt x="1250976" y="1180564"/>
                  <a:pt x="1297917" y="1159441"/>
                  <a:pt x="1342511" y="1140665"/>
                </a:cubicBezTo>
                <a:cubicBezTo>
                  <a:pt x="1337816" y="1196994"/>
                  <a:pt x="1333122" y="1255670"/>
                  <a:pt x="1328428" y="1314346"/>
                </a:cubicBezTo>
                <a:cubicBezTo>
                  <a:pt x="1328428" y="1314346"/>
                  <a:pt x="1328428" y="1314346"/>
                  <a:pt x="1328428" y="1314346"/>
                </a:cubicBezTo>
                <a:cubicBezTo>
                  <a:pt x="1316693" y="1314346"/>
                  <a:pt x="1307305" y="1323734"/>
                  <a:pt x="1307305" y="1335469"/>
                </a:cubicBezTo>
                <a:cubicBezTo>
                  <a:pt x="1307305" y="1344858"/>
                  <a:pt x="1314346" y="1354246"/>
                  <a:pt x="1326081" y="1354246"/>
                </a:cubicBezTo>
                <a:cubicBezTo>
                  <a:pt x="1323734" y="1375369"/>
                  <a:pt x="1323734" y="1396493"/>
                  <a:pt x="1321387" y="1417616"/>
                </a:cubicBezTo>
                <a:cubicBezTo>
                  <a:pt x="1321387" y="1427004"/>
                  <a:pt x="1321387" y="1434045"/>
                  <a:pt x="1319040" y="1443434"/>
                </a:cubicBezTo>
                <a:cubicBezTo>
                  <a:pt x="1316693" y="1462210"/>
                  <a:pt x="1316693" y="1483333"/>
                  <a:pt x="1314346" y="1502110"/>
                </a:cubicBezTo>
                <a:cubicBezTo>
                  <a:pt x="1314346" y="1513845"/>
                  <a:pt x="1311999" y="1525580"/>
                  <a:pt x="1311999" y="1537315"/>
                </a:cubicBezTo>
                <a:cubicBezTo>
                  <a:pt x="1311999" y="1553745"/>
                  <a:pt x="1309652" y="1572521"/>
                  <a:pt x="1309652" y="1588950"/>
                </a:cubicBezTo>
                <a:cubicBezTo>
                  <a:pt x="1309652" y="1600686"/>
                  <a:pt x="1307305" y="1614768"/>
                  <a:pt x="1307305" y="1626503"/>
                </a:cubicBezTo>
                <a:cubicBezTo>
                  <a:pt x="1307305" y="1642933"/>
                  <a:pt x="1304958" y="1659362"/>
                  <a:pt x="1304958" y="1675791"/>
                </a:cubicBezTo>
                <a:cubicBezTo>
                  <a:pt x="1304958" y="1689873"/>
                  <a:pt x="1302611" y="1703956"/>
                  <a:pt x="1302611" y="1718038"/>
                </a:cubicBezTo>
                <a:cubicBezTo>
                  <a:pt x="1302611" y="1734467"/>
                  <a:pt x="1300264" y="1750897"/>
                  <a:pt x="1300264" y="1767326"/>
                </a:cubicBezTo>
                <a:cubicBezTo>
                  <a:pt x="1300264" y="1781408"/>
                  <a:pt x="1300264" y="1793144"/>
                  <a:pt x="1297917" y="1807226"/>
                </a:cubicBezTo>
                <a:cubicBezTo>
                  <a:pt x="1297917" y="1823655"/>
                  <a:pt x="1295570" y="1842432"/>
                  <a:pt x="1295570" y="1858861"/>
                </a:cubicBezTo>
                <a:cubicBezTo>
                  <a:pt x="1295570" y="1870596"/>
                  <a:pt x="1295570" y="1884678"/>
                  <a:pt x="1293223" y="1896413"/>
                </a:cubicBezTo>
                <a:cubicBezTo>
                  <a:pt x="1293223" y="1915190"/>
                  <a:pt x="1290876" y="1933966"/>
                  <a:pt x="1290876" y="1952743"/>
                </a:cubicBezTo>
                <a:cubicBezTo>
                  <a:pt x="1290876" y="1964478"/>
                  <a:pt x="1290876" y="1976213"/>
                  <a:pt x="1290876" y="1985601"/>
                </a:cubicBezTo>
                <a:cubicBezTo>
                  <a:pt x="1290876" y="1999684"/>
                  <a:pt x="1290876" y="2016113"/>
                  <a:pt x="1288529" y="2030195"/>
                </a:cubicBezTo>
                <a:cubicBezTo>
                  <a:pt x="1288529" y="2030195"/>
                  <a:pt x="1288529" y="2030195"/>
                  <a:pt x="1288529" y="2030195"/>
                </a:cubicBezTo>
                <a:cubicBezTo>
                  <a:pt x="1293223" y="2030195"/>
                  <a:pt x="1290876" y="2018460"/>
                  <a:pt x="1290876" y="2009072"/>
                </a:cubicBezTo>
                <a:cubicBezTo>
                  <a:pt x="1288529" y="1994990"/>
                  <a:pt x="1288529" y="1983254"/>
                  <a:pt x="1286181" y="1971519"/>
                </a:cubicBezTo>
                <a:close/>
                <a:moveTo>
                  <a:pt x="1124235" y="1117194"/>
                </a:moveTo>
                <a:cubicBezTo>
                  <a:pt x="1110153" y="1124235"/>
                  <a:pt x="1098418" y="1128929"/>
                  <a:pt x="1086683" y="1135970"/>
                </a:cubicBezTo>
                <a:cubicBezTo>
                  <a:pt x="1067906" y="1145359"/>
                  <a:pt x="1049130" y="1154747"/>
                  <a:pt x="1030353" y="1161788"/>
                </a:cubicBezTo>
                <a:cubicBezTo>
                  <a:pt x="1016271" y="1168829"/>
                  <a:pt x="1004536" y="1175870"/>
                  <a:pt x="990454" y="1182911"/>
                </a:cubicBezTo>
                <a:cubicBezTo>
                  <a:pt x="971677" y="1192300"/>
                  <a:pt x="955248" y="1201688"/>
                  <a:pt x="938819" y="1211076"/>
                </a:cubicBezTo>
                <a:cubicBezTo>
                  <a:pt x="924736" y="1218117"/>
                  <a:pt x="913001" y="1227505"/>
                  <a:pt x="898919" y="1234546"/>
                </a:cubicBezTo>
                <a:cubicBezTo>
                  <a:pt x="887184" y="1241588"/>
                  <a:pt x="875448" y="1248629"/>
                  <a:pt x="863713" y="1255670"/>
                </a:cubicBezTo>
                <a:cubicBezTo>
                  <a:pt x="863713" y="1255670"/>
                  <a:pt x="863713" y="1255670"/>
                  <a:pt x="863713" y="1253323"/>
                </a:cubicBezTo>
                <a:cubicBezTo>
                  <a:pt x="875448" y="1243935"/>
                  <a:pt x="887184" y="1234546"/>
                  <a:pt x="898919" y="1222811"/>
                </a:cubicBezTo>
                <a:cubicBezTo>
                  <a:pt x="915348" y="1208729"/>
                  <a:pt x="929430" y="1196994"/>
                  <a:pt x="945860" y="1182911"/>
                </a:cubicBezTo>
                <a:cubicBezTo>
                  <a:pt x="962289" y="1171176"/>
                  <a:pt x="976371" y="1157094"/>
                  <a:pt x="992801" y="1145359"/>
                </a:cubicBezTo>
                <a:cubicBezTo>
                  <a:pt x="1009230" y="1133623"/>
                  <a:pt x="1025659" y="1119541"/>
                  <a:pt x="1039742" y="1107806"/>
                </a:cubicBezTo>
                <a:cubicBezTo>
                  <a:pt x="1056171" y="1096071"/>
                  <a:pt x="1072600" y="1084335"/>
                  <a:pt x="1089030" y="1072600"/>
                </a:cubicBezTo>
                <a:cubicBezTo>
                  <a:pt x="1105459" y="1060865"/>
                  <a:pt x="1121888" y="1049130"/>
                  <a:pt x="1135971" y="1037394"/>
                </a:cubicBezTo>
                <a:cubicBezTo>
                  <a:pt x="1152400" y="1025659"/>
                  <a:pt x="1168829" y="1013924"/>
                  <a:pt x="1185258" y="1002189"/>
                </a:cubicBezTo>
                <a:cubicBezTo>
                  <a:pt x="1187605" y="1030353"/>
                  <a:pt x="1189953" y="1058518"/>
                  <a:pt x="1192300" y="1086683"/>
                </a:cubicBezTo>
                <a:cubicBezTo>
                  <a:pt x="1189953" y="1089030"/>
                  <a:pt x="1187605" y="1089030"/>
                  <a:pt x="1182911" y="1091377"/>
                </a:cubicBezTo>
                <a:cubicBezTo>
                  <a:pt x="1164135" y="1100765"/>
                  <a:pt x="1143012" y="1107806"/>
                  <a:pt x="1124235" y="1117194"/>
                </a:cubicBezTo>
                <a:close/>
                <a:moveTo>
                  <a:pt x="762790" y="1337817"/>
                </a:moveTo>
                <a:cubicBezTo>
                  <a:pt x="736973" y="1361287"/>
                  <a:pt x="711155" y="1384757"/>
                  <a:pt x="685338" y="1410575"/>
                </a:cubicBezTo>
                <a:cubicBezTo>
                  <a:pt x="678296" y="1417616"/>
                  <a:pt x="671255" y="1424657"/>
                  <a:pt x="664214" y="1431698"/>
                </a:cubicBezTo>
                <a:cubicBezTo>
                  <a:pt x="654826" y="1441087"/>
                  <a:pt x="643091" y="1452822"/>
                  <a:pt x="633703" y="1462210"/>
                </a:cubicBezTo>
                <a:cubicBezTo>
                  <a:pt x="687685" y="1384757"/>
                  <a:pt x="744014" y="1311999"/>
                  <a:pt x="797996" y="1241588"/>
                </a:cubicBezTo>
                <a:cubicBezTo>
                  <a:pt x="797996" y="1241588"/>
                  <a:pt x="800343" y="1241588"/>
                  <a:pt x="800343" y="1243935"/>
                </a:cubicBezTo>
                <a:cubicBezTo>
                  <a:pt x="805037" y="1246282"/>
                  <a:pt x="807384" y="1248629"/>
                  <a:pt x="812078" y="1250976"/>
                </a:cubicBezTo>
                <a:cubicBezTo>
                  <a:pt x="816772" y="1253323"/>
                  <a:pt x="821466" y="1255670"/>
                  <a:pt x="826160" y="1260364"/>
                </a:cubicBezTo>
                <a:cubicBezTo>
                  <a:pt x="823813" y="1262711"/>
                  <a:pt x="823813" y="1267405"/>
                  <a:pt x="823813" y="1269752"/>
                </a:cubicBezTo>
                <a:cubicBezTo>
                  <a:pt x="823813" y="1274446"/>
                  <a:pt x="826160" y="1279140"/>
                  <a:pt x="828507" y="1281487"/>
                </a:cubicBezTo>
                <a:cubicBezTo>
                  <a:pt x="809731" y="1297917"/>
                  <a:pt x="788608" y="1314346"/>
                  <a:pt x="769831" y="1333122"/>
                </a:cubicBezTo>
                <a:cubicBezTo>
                  <a:pt x="769831" y="1330775"/>
                  <a:pt x="767484" y="1333122"/>
                  <a:pt x="762790" y="1337817"/>
                </a:cubicBezTo>
                <a:close/>
                <a:moveTo>
                  <a:pt x="894225" y="1175870"/>
                </a:moveTo>
                <a:cubicBezTo>
                  <a:pt x="901266" y="1161788"/>
                  <a:pt x="910654" y="1145359"/>
                  <a:pt x="917695" y="1131276"/>
                </a:cubicBezTo>
                <a:cubicBezTo>
                  <a:pt x="927083" y="1114847"/>
                  <a:pt x="934124" y="1100765"/>
                  <a:pt x="943513" y="1084335"/>
                </a:cubicBezTo>
                <a:cubicBezTo>
                  <a:pt x="952901" y="1067906"/>
                  <a:pt x="959942" y="1053824"/>
                  <a:pt x="969330" y="1037394"/>
                </a:cubicBezTo>
                <a:cubicBezTo>
                  <a:pt x="969330" y="1037394"/>
                  <a:pt x="969330" y="1035047"/>
                  <a:pt x="971677" y="1035047"/>
                </a:cubicBezTo>
                <a:cubicBezTo>
                  <a:pt x="976371" y="1028006"/>
                  <a:pt x="983412" y="1023312"/>
                  <a:pt x="988107" y="1016271"/>
                </a:cubicBezTo>
                <a:cubicBezTo>
                  <a:pt x="995148" y="1009230"/>
                  <a:pt x="1002189" y="999842"/>
                  <a:pt x="1009230" y="992801"/>
                </a:cubicBezTo>
                <a:cubicBezTo>
                  <a:pt x="1016271" y="983412"/>
                  <a:pt x="1025659" y="974024"/>
                  <a:pt x="1032700" y="966983"/>
                </a:cubicBezTo>
                <a:cubicBezTo>
                  <a:pt x="1039742" y="959942"/>
                  <a:pt x="1046783" y="950554"/>
                  <a:pt x="1053824" y="943513"/>
                </a:cubicBezTo>
                <a:cubicBezTo>
                  <a:pt x="1060865" y="934125"/>
                  <a:pt x="1070253" y="927083"/>
                  <a:pt x="1077294" y="917695"/>
                </a:cubicBezTo>
                <a:cubicBezTo>
                  <a:pt x="1084336" y="910654"/>
                  <a:pt x="1091377" y="901266"/>
                  <a:pt x="1098418" y="894225"/>
                </a:cubicBezTo>
                <a:cubicBezTo>
                  <a:pt x="1105459" y="887184"/>
                  <a:pt x="1114847" y="877795"/>
                  <a:pt x="1121888" y="870754"/>
                </a:cubicBezTo>
                <a:cubicBezTo>
                  <a:pt x="1128929" y="861366"/>
                  <a:pt x="1138318" y="854325"/>
                  <a:pt x="1145359" y="847284"/>
                </a:cubicBezTo>
                <a:cubicBezTo>
                  <a:pt x="1147706" y="844937"/>
                  <a:pt x="1150053" y="840243"/>
                  <a:pt x="1154747" y="837896"/>
                </a:cubicBezTo>
                <a:cubicBezTo>
                  <a:pt x="1159441" y="840243"/>
                  <a:pt x="1164135" y="842590"/>
                  <a:pt x="1168829" y="842590"/>
                </a:cubicBezTo>
                <a:cubicBezTo>
                  <a:pt x="1168829" y="842590"/>
                  <a:pt x="1168829" y="842590"/>
                  <a:pt x="1168829" y="842590"/>
                </a:cubicBezTo>
                <a:cubicBezTo>
                  <a:pt x="1173523" y="889531"/>
                  <a:pt x="1178217" y="938819"/>
                  <a:pt x="1182911" y="990454"/>
                </a:cubicBezTo>
                <a:cubicBezTo>
                  <a:pt x="1182911" y="995148"/>
                  <a:pt x="1182911" y="999842"/>
                  <a:pt x="1185258" y="1004536"/>
                </a:cubicBezTo>
                <a:cubicBezTo>
                  <a:pt x="1180564" y="1009230"/>
                  <a:pt x="1175870" y="1011577"/>
                  <a:pt x="1168829" y="1016271"/>
                </a:cubicBezTo>
                <a:cubicBezTo>
                  <a:pt x="1152400" y="1028006"/>
                  <a:pt x="1135971" y="1039742"/>
                  <a:pt x="1121888" y="1049130"/>
                </a:cubicBezTo>
                <a:cubicBezTo>
                  <a:pt x="1107806" y="1060865"/>
                  <a:pt x="1093724" y="1070253"/>
                  <a:pt x="1077294" y="1081988"/>
                </a:cubicBezTo>
                <a:cubicBezTo>
                  <a:pt x="1060865" y="1093724"/>
                  <a:pt x="1044436" y="1105459"/>
                  <a:pt x="1028006" y="1119541"/>
                </a:cubicBezTo>
                <a:cubicBezTo>
                  <a:pt x="1013924" y="1128929"/>
                  <a:pt x="1002189" y="1140665"/>
                  <a:pt x="988107" y="1152400"/>
                </a:cubicBezTo>
                <a:cubicBezTo>
                  <a:pt x="971677" y="1166482"/>
                  <a:pt x="952901" y="1178217"/>
                  <a:pt x="936472" y="1192300"/>
                </a:cubicBezTo>
                <a:cubicBezTo>
                  <a:pt x="924736" y="1201688"/>
                  <a:pt x="913001" y="1213423"/>
                  <a:pt x="901266" y="1222811"/>
                </a:cubicBezTo>
                <a:cubicBezTo>
                  <a:pt x="887184" y="1234546"/>
                  <a:pt x="875448" y="1243935"/>
                  <a:pt x="861366" y="1255670"/>
                </a:cubicBezTo>
                <a:cubicBezTo>
                  <a:pt x="859019" y="1253323"/>
                  <a:pt x="859019" y="1253323"/>
                  <a:pt x="856672" y="1250976"/>
                </a:cubicBezTo>
                <a:cubicBezTo>
                  <a:pt x="861366" y="1243935"/>
                  <a:pt x="863713" y="1236893"/>
                  <a:pt x="868407" y="1229852"/>
                </a:cubicBezTo>
                <a:cubicBezTo>
                  <a:pt x="875448" y="1211076"/>
                  <a:pt x="884837" y="1192300"/>
                  <a:pt x="894225" y="1175870"/>
                </a:cubicBezTo>
                <a:close/>
                <a:moveTo>
                  <a:pt x="1283834" y="934125"/>
                </a:moveTo>
                <a:cubicBezTo>
                  <a:pt x="1300264" y="922389"/>
                  <a:pt x="1316693" y="913001"/>
                  <a:pt x="1333122" y="901266"/>
                </a:cubicBezTo>
                <a:cubicBezTo>
                  <a:pt x="1344858" y="894225"/>
                  <a:pt x="1356593" y="887184"/>
                  <a:pt x="1368328" y="877795"/>
                </a:cubicBezTo>
                <a:cubicBezTo>
                  <a:pt x="1365981" y="896572"/>
                  <a:pt x="1363634" y="913001"/>
                  <a:pt x="1361287" y="931777"/>
                </a:cubicBezTo>
                <a:cubicBezTo>
                  <a:pt x="1361287" y="934125"/>
                  <a:pt x="1361287" y="938819"/>
                  <a:pt x="1361287" y="941166"/>
                </a:cubicBezTo>
                <a:cubicBezTo>
                  <a:pt x="1358940" y="966983"/>
                  <a:pt x="1356593" y="995148"/>
                  <a:pt x="1351899" y="1023312"/>
                </a:cubicBezTo>
                <a:cubicBezTo>
                  <a:pt x="1342511" y="1028006"/>
                  <a:pt x="1330775" y="1030353"/>
                  <a:pt x="1321387" y="1035047"/>
                </a:cubicBezTo>
                <a:cubicBezTo>
                  <a:pt x="1309652" y="1039742"/>
                  <a:pt x="1295570" y="1044436"/>
                  <a:pt x="1283834" y="1049130"/>
                </a:cubicBezTo>
                <a:cubicBezTo>
                  <a:pt x="1262711" y="1056171"/>
                  <a:pt x="1241588" y="1065559"/>
                  <a:pt x="1220464" y="1072600"/>
                </a:cubicBezTo>
                <a:cubicBezTo>
                  <a:pt x="1211076" y="1077294"/>
                  <a:pt x="1201688" y="1079641"/>
                  <a:pt x="1192300" y="1084335"/>
                </a:cubicBezTo>
                <a:cubicBezTo>
                  <a:pt x="1189953" y="1056171"/>
                  <a:pt x="1187605" y="1025659"/>
                  <a:pt x="1185258" y="997495"/>
                </a:cubicBezTo>
                <a:cubicBezTo>
                  <a:pt x="1201688" y="985760"/>
                  <a:pt x="1215770" y="974024"/>
                  <a:pt x="1232199" y="964636"/>
                </a:cubicBezTo>
                <a:cubicBezTo>
                  <a:pt x="1250976" y="957595"/>
                  <a:pt x="1267405" y="945860"/>
                  <a:pt x="1283834" y="934125"/>
                </a:cubicBezTo>
                <a:close/>
                <a:moveTo>
                  <a:pt x="1373022" y="861366"/>
                </a:moveTo>
                <a:cubicBezTo>
                  <a:pt x="1375369" y="842590"/>
                  <a:pt x="1377716" y="823813"/>
                  <a:pt x="1380063" y="805037"/>
                </a:cubicBezTo>
                <a:cubicBezTo>
                  <a:pt x="1380063" y="800343"/>
                  <a:pt x="1382410" y="795649"/>
                  <a:pt x="1382410" y="788608"/>
                </a:cubicBezTo>
                <a:cubicBezTo>
                  <a:pt x="1384757" y="779219"/>
                  <a:pt x="1384757" y="767484"/>
                  <a:pt x="1387104" y="758096"/>
                </a:cubicBezTo>
                <a:cubicBezTo>
                  <a:pt x="1387104" y="758096"/>
                  <a:pt x="1387104" y="758096"/>
                  <a:pt x="1389452" y="758096"/>
                </a:cubicBezTo>
                <a:cubicBezTo>
                  <a:pt x="1391799" y="758096"/>
                  <a:pt x="1396493" y="758096"/>
                  <a:pt x="1398840" y="755749"/>
                </a:cubicBezTo>
                <a:cubicBezTo>
                  <a:pt x="1398840" y="758096"/>
                  <a:pt x="1401187" y="758096"/>
                  <a:pt x="1401187" y="760443"/>
                </a:cubicBezTo>
                <a:cubicBezTo>
                  <a:pt x="1405881" y="769831"/>
                  <a:pt x="1410575" y="779219"/>
                  <a:pt x="1415269" y="788608"/>
                </a:cubicBezTo>
                <a:cubicBezTo>
                  <a:pt x="1419963" y="795649"/>
                  <a:pt x="1422310" y="802690"/>
                  <a:pt x="1427004" y="809731"/>
                </a:cubicBezTo>
                <a:cubicBezTo>
                  <a:pt x="1431698" y="819119"/>
                  <a:pt x="1436392" y="828507"/>
                  <a:pt x="1441087" y="835549"/>
                </a:cubicBezTo>
                <a:cubicBezTo>
                  <a:pt x="1431698" y="842590"/>
                  <a:pt x="1419963" y="847284"/>
                  <a:pt x="1410575" y="854325"/>
                </a:cubicBezTo>
                <a:cubicBezTo>
                  <a:pt x="1398840" y="861366"/>
                  <a:pt x="1384757" y="870754"/>
                  <a:pt x="1373022" y="877795"/>
                </a:cubicBezTo>
                <a:cubicBezTo>
                  <a:pt x="1373022" y="875448"/>
                  <a:pt x="1373022" y="875448"/>
                  <a:pt x="1373022" y="873101"/>
                </a:cubicBezTo>
                <a:cubicBezTo>
                  <a:pt x="1370675" y="870754"/>
                  <a:pt x="1370675" y="866060"/>
                  <a:pt x="1373022" y="861366"/>
                </a:cubicBezTo>
                <a:close/>
                <a:moveTo>
                  <a:pt x="1532621" y="781566"/>
                </a:moveTo>
                <a:cubicBezTo>
                  <a:pt x="1551398" y="772178"/>
                  <a:pt x="1567827" y="762790"/>
                  <a:pt x="1586603" y="753402"/>
                </a:cubicBezTo>
                <a:cubicBezTo>
                  <a:pt x="1603033" y="744014"/>
                  <a:pt x="1619462" y="734626"/>
                  <a:pt x="1635891" y="727584"/>
                </a:cubicBezTo>
                <a:cubicBezTo>
                  <a:pt x="1654668" y="718196"/>
                  <a:pt x="1671097" y="708808"/>
                  <a:pt x="1689873" y="699420"/>
                </a:cubicBezTo>
                <a:cubicBezTo>
                  <a:pt x="1706303" y="692379"/>
                  <a:pt x="1720385" y="682991"/>
                  <a:pt x="1736814" y="675949"/>
                </a:cubicBezTo>
                <a:cubicBezTo>
                  <a:pt x="1746203" y="673602"/>
                  <a:pt x="1757938" y="673602"/>
                  <a:pt x="1767326" y="673602"/>
                </a:cubicBezTo>
                <a:cubicBezTo>
                  <a:pt x="1776714" y="673602"/>
                  <a:pt x="1786102" y="671255"/>
                  <a:pt x="1795491" y="671255"/>
                </a:cubicBezTo>
                <a:cubicBezTo>
                  <a:pt x="1814267" y="668908"/>
                  <a:pt x="1830696" y="668908"/>
                  <a:pt x="1849473" y="666561"/>
                </a:cubicBezTo>
                <a:cubicBezTo>
                  <a:pt x="1858861" y="666561"/>
                  <a:pt x="1870596" y="664214"/>
                  <a:pt x="1879984" y="664214"/>
                </a:cubicBezTo>
                <a:cubicBezTo>
                  <a:pt x="1898761" y="664214"/>
                  <a:pt x="1919884" y="661867"/>
                  <a:pt x="1938660" y="661867"/>
                </a:cubicBezTo>
                <a:cubicBezTo>
                  <a:pt x="1948049" y="661867"/>
                  <a:pt x="1957437" y="661867"/>
                  <a:pt x="1966825" y="659520"/>
                </a:cubicBezTo>
                <a:cubicBezTo>
                  <a:pt x="1994989" y="659520"/>
                  <a:pt x="2023154" y="657173"/>
                  <a:pt x="2053666" y="657173"/>
                </a:cubicBezTo>
                <a:cubicBezTo>
                  <a:pt x="2079483" y="657173"/>
                  <a:pt x="2107648" y="657173"/>
                  <a:pt x="2135812" y="657173"/>
                </a:cubicBezTo>
                <a:cubicBezTo>
                  <a:pt x="2149895" y="657173"/>
                  <a:pt x="2166324" y="659520"/>
                  <a:pt x="2180406" y="659520"/>
                </a:cubicBezTo>
                <a:cubicBezTo>
                  <a:pt x="2185100" y="659520"/>
                  <a:pt x="2192141" y="659520"/>
                  <a:pt x="2196835" y="659520"/>
                </a:cubicBezTo>
                <a:cubicBezTo>
                  <a:pt x="2196835" y="666561"/>
                  <a:pt x="2201530" y="673602"/>
                  <a:pt x="2206224" y="675949"/>
                </a:cubicBezTo>
                <a:cubicBezTo>
                  <a:pt x="2206224" y="678296"/>
                  <a:pt x="2203877" y="678296"/>
                  <a:pt x="2203877" y="680643"/>
                </a:cubicBezTo>
                <a:cubicBezTo>
                  <a:pt x="2199183" y="690032"/>
                  <a:pt x="2194488" y="699420"/>
                  <a:pt x="2189794" y="708808"/>
                </a:cubicBezTo>
                <a:cubicBezTo>
                  <a:pt x="2185100" y="715849"/>
                  <a:pt x="2182753" y="722890"/>
                  <a:pt x="2178059" y="732279"/>
                </a:cubicBezTo>
                <a:cubicBezTo>
                  <a:pt x="2173365" y="741667"/>
                  <a:pt x="2168671" y="751055"/>
                  <a:pt x="2163977" y="760443"/>
                </a:cubicBezTo>
                <a:cubicBezTo>
                  <a:pt x="2159283" y="767484"/>
                  <a:pt x="2156936" y="774525"/>
                  <a:pt x="2152242" y="781566"/>
                </a:cubicBezTo>
                <a:cubicBezTo>
                  <a:pt x="2147548" y="790955"/>
                  <a:pt x="2142854" y="802690"/>
                  <a:pt x="2135812" y="812078"/>
                </a:cubicBezTo>
                <a:cubicBezTo>
                  <a:pt x="2131118" y="819119"/>
                  <a:pt x="2128771" y="826160"/>
                  <a:pt x="2124077" y="835549"/>
                </a:cubicBezTo>
                <a:cubicBezTo>
                  <a:pt x="2121730" y="840243"/>
                  <a:pt x="2119383" y="842590"/>
                  <a:pt x="2119383" y="847284"/>
                </a:cubicBezTo>
                <a:cubicBezTo>
                  <a:pt x="1955090" y="866060"/>
                  <a:pt x="1795491" y="894225"/>
                  <a:pt x="1638239" y="934125"/>
                </a:cubicBezTo>
                <a:cubicBezTo>
                  <a:pt x="1603033" y="943513"/>
                  <a:pt x="1565480" y="952901"/>
                  <a:pt x="1530274" y="964636"/>
                </a:cubicBezTo>
                <a:cubicBezTo>
                  <a:pt x="1523233" y="966983"/>
                  <a:pt x="1516192" y="969330"/>
                  <a:pt x="1509151" y="971677"/>
                </a:cubicBezTo>
                <a:cubicBezTo>
                  <a:pt x="1495069" y="941166"/>
                  <a:pt x="1480986" y="910654"/>
                  <a:pt x="1466904" y="882489"/>
                </a:cubicBezTo>
                <a:cubicBezTo>
                  <a:pt x="1466904" y="880142"/>
                  <a:pt x="1464557" y="880142"/>
                  <a:pt x="1464557" y="877795"/>
                </a:cubicBezTo>
                <a:cubicBezTo>
                  <a:pt x="1457516" y="863713"/>
                  <a:pt x="1450475" y="847284"/>
                  <a:pt x="1441087" y="833202"/>
                </a:cubicBezTo>
                <a:cubicBezTo>
                  <a:pt x="1455169" y="823813"/>
                  <a:pt x="1471598" y="816772"/>
                  <a:pt x="1485680" y="807384"/>
                </a:cubicBezTo>
                <a:cubicBezTo>
                  <a:pt x="1499763" y="800343"/>
                  <a:pt x="1516192" y="790955"/>
                  <a:pt x="1532621" y="781566"/>
                </a:cubicBezTo>
                <a:close/>
                <a:moveTo>
                  <a:pt x="2246123" y="624314"/>
                </a:moveTo>
                <a:cubicBezTo>
                  <a:pt x="2250818" y="619620"/>
                  <a:pt x="2255512" y="614926"/>
                  <a:pt x="2260206" y="607885"/>
                </a:cubicBezTo>
                <a:cubicBezTo>
                  <a:pt x="2264900" y="600844"/>
                  <a:pt x="2271941" y="596150"/>
                  <a:pt x="2276635" y="589109"/>
                </a:cubicBezTo>
                <a:cubicBezTo>
                  <a:pt x="2281329" y="584415"/>
                  <a:pt x="2286023" y="579720"/>
                  <a:pt x="2290717" y="575026"/>
                </a:cubicBezTo>
                <a:cubicBezTo>
                  <a:pt x="2295412" y="567985"/>
                  <a:pt x="2302453" y="563291"/>
                  <a:pt x="2307147" y="556250"/>
                </a:cubicBezTo>
                <a:cubicBezTo>
                  <a:pt x="2311841" y="551556"/>
                  <a:pt x="2316535" y="546862"/>
                  <a:pt x="2321229" y="542168"/>
                </a:cubicBezTo>
                <a:cubicBezTo>
                  <a:pt x="2325923" y="535127"/>
                  <a:pt x="2332964" y="530433"/>
                  <a:pt x="2337658" y="525738"/>
                </a:cubicBezTo>
                <a:cubicBezTo>
                  <a:pt x="2342352" y="521044"/>
                  <a:pt x="2347047" y="516350"/>
                  <a:pt x="2351741" y="511656"/>
                </a:cubicBezTo>
                <a:cubicBezTo>
                  <a:pt x="2356435" y="506962"/>
                  <a:pt x="2363476" y="499921"/>
                  <a:pt x="2368170" y="495227"/>
                </a:cubicBezTo>
                <a:cubicBezTo>
                  <a:pt x="2372864" y="490533"/>
                  <a:pt x="2377558" y="485839"/>
                  <a:pt x="2382252" y="481145"/>
                </a:cubicBezTo>
                <a:cubicBezTo>
                  <a:pt x="2386946" y="476450"/>
                  <a:pt x="2393987" y="469409"/>
                  <a:pt x="2398681" y="464715"/>
                </a:cubicBezTo>
                <a:cubicBezTo>
                  <a:pt x="2403376" y="460021"/>
                  <a:pt x="2408070" y="455327"/>
                  <a:pt x="2412764" y="450633"/>
                </a:cubicBezTo>
                <a:cubicBezTo>
                  <a:pt x="2417458" y="445939"/>
                  <a:pt x="2424499" y="441245"/>
                  <a:pt x="2429193" y="436551"/>
                </a:cubicBezTo>
                <a:cubicBezTo>
                  <a:pt x="2433887" y="431857"/>
                  <a:pt x="2438581" y="429510"/>
                  <a:pt x="2440928" y="424815"/>
                </a:cubicBezTo>
                <a:cubicBezTo>
                  <a:pt x="2443275" y="424815"/>
                  <a:pt x="2445622" y="424815"/>
                  <a:pt x="2447970" y="422468"/>
                </a:cubicBezTo>
                <a:cubicBezTo>
                  <a:pt x="2450317" y="431857"/>
                  <a:pt x="2457358" y="436551"/>
                  <a:pt x="2466746" y="436551"/>
                </a:cubicBezTo>
                <a:cubicBezTo>
                  <a:pt x="2473787" y="436551"/>
                  <a:pt x="2480828" y="431857"/>
                  <a:pt x="2485522" y="424815"/>
                </a:cubicBezTo>
                <a:cubicBezTo>
                  <a:pt x="2523075" y="443592"/>
                  <a:pt x="2560628" y="462368"/>
                  <a:pt x="2598180" y="481145"/>
                </a:cubicBezTo>
                <a:cubicBezTo>
                  <a:pt x="2593486" y="483492"/>
                  <a:pt x="2591139" y="483492"/>
                  <a:pt x="2586445" y="485839"/>
                </a:cubicBezTo>
                <a:cubicBezTo>
                  <a:pt x="2577057" y="490533"/>
                  <a:pt x="2565322" y="492880"/>
                  <a:pt x="2555934" y="497574"/>
                </a:cubicBezTo>
                <a:cubicBezTo>
                  <a:pt x="2548892" y="499921"/>
                  <a:pt x="2541851" y="502268"/>
                  <a:pt x="2537157" y="504615"/>
                </a:cubicBezTo>
                <a:cubicBezTo>
                  <a:pt x="2527769" y="509309"/>
                  <a:pt x="2518381" y="511656"/>
                  <a:pt x="2508993" y="516350"/>
                </a:cubicBezTo>
                <a:cubicBezTo>
                  <a:pt x="2501952" y="518697"/>
                  <a:pt x="2494910" y="521044"/>
                  <a:pt x="2487869" y="525738"/>
                </a:cubicBezTo>
                <a:cubicBezTo>
                  <a:pt x="2478481" y="530433"/>
                  <a:pt x="2469093" y="532780"/>
                  <a:pt x="2459705" y="537474"/>
                </a:cubicBezTo>
                <a:cubicBezTo>
                  <a:pt x="2452664" y="539821"/>
                  <a:pt x="2445622" y="544515"/>
                  <a:pt x="2438581" y="546862"/>
                </a:cubicBezTo>
                <a:cubicBezTo>
                  <a:pt x="2429193" y="551556"/>
                  <a:pt x="2419805" y="553903"/>
                  <a:pt x="2410417" y="558597"/>
                </a:cubicBezTo>
                <a:cubicBezTo>
                  <a:pt x="2403376" y="560944"/>
                  <a:pt x="2396334" y="565638"/>
                  <a:pt x="2389293" y="567985"/>
                </a:cubicBezTo>
                <a:cubicBezTo>
                  <a:pt x="2379905" y="572679"/>
                  <a:pt x="2370517" y="577373"/>
                  <a:pt x="2361129" y="579720"/>
                </a:cubicBezTo>
                <a:cubicBezTo>
                  <a:pt x="2354088" y="582068"/>
                  <a:pt x="2347047" y="586762"/>
                  <a:pt x="2340005" y="591456"/>
                </a:cubicBezTo>
                <a:cubicBezTo>
                  <a:pt x="2330617" y="596150"/>
                  <a:pt x="2321229" y="600844"/>
                  <a:pt x="2311841" y="605538"/>
                </a:cubicBezTo>
                <a:cubicBezTo>
                  <a:pt x="2304800" y="610232"/>
                  <a:pt x="2297759" y="612579"/>
                  <a:pt x="2290717" y="617273"/>
                </a:cubicBezTo>
                <a:cubicBezTo>
                  <a:pt x="2281329" y="621967"/>
                  <a:pt x="2271941" y="626661"/>
                  <a:pt x="2262553" y="631355"/>
                </a:cubicBezTo>
                <a:cubicBezTo>
                  <a:pt x="2255512" y="636050"/>
                  <a:pt x="2248471" y="638397"/>
                  <a:pt x="2241429" y="643091"/>
                </a:cubicBezTo>
                <a:cubicBezTo>
                  <a:pt x="2236735" y="645438"/>
                  <a:pt x="2234388" y="647785"/>
                  <a:pt x="2229694" y="650132"/>
                </a:cubicBezTo>
                <a:cubicBezTo>
                  <a:pt x="2229694" y="647785"/>
                  <a:pt x="2227347" y="647785"/>
                  <a:pt x="2227347" y="645438"/>
                </a:cubicBezTo>
                <a:cubicBezTo>
                  <a:pt x="2227347" y="645438"/>
                  <a:pt x="2229694" y="643091"/>
                  <a:pt x="2229694" y="643091"/>
                </a:cubicBezTo>
                <a:cubicBezTo>
                  <a:pt x="2236735" y="638397"/>
                  <a:pt x="2241429" y="631355"/>
                  <a:pt x="2246123" y="624314"/>
                </a:cubicBezTo>
                <a:close/>
                <a:moveTo>
                  <a:pt x="2447970" y="422468"/>
                </a:moveTo>
                <a:cubicBezTo>
                  <a:pt x="2447970" y="422468"/>
                  <a:pt x="2445622" y="422468"/>
                  <a:pt x="2445622" y="422468"/>
                </a:cubicBezTo>
                <a:cubicBezTo>
                  <a:pt x="2445622" y="422468"/>
                  <a:pt x="2445622" y="422468"/>
                  <a:pt x="2447970" y="422468"/>
                </a:cubicBezTo>
                <a:cubicBezTo>
                  <a:pt x="2445622" y="422468"/>
                  <a:pt x="2445622" y="422468"/>
                  <a:pt x="2447970" y="422468"/>
                </a:cubicBezTo>
                <a:close/>
                <a:moveTo>
                  <a:pt x="2682674" y="532780"/>
                </a:moveTo>
                <a:cubicBezTo>
                  <a:pt x="2692062" y="537474"/>
                  <a:pt x="2701450" y="544515"/>
                  <a:pt x="2710839" y="549209"/>
                </a:cubicBezTo>
                <a:cubicBezTo>
                  <a:pt x="2715533" y="551556"/>
                  <a:pt x="2722574" y="556250"/>
                  <a:pt x="2727268" y="558597"/>
                </a:cubicBezTo>
                <a:cubicBezTo>
                  <a:pt x="2734309" y="563291"/>
                  <a:pt x="2743697" y="567985"/>
                  <a:pt x="2750738" y="572679"/>
                </a:cubicBezTo>
                <a:cubicBezTo>
                  <a:pt x="2757780" y="577373"/>
                  <a:pt x="2764821" y="582068"/>
                  <a:pt x="2771862" y="584415"/>
                </a:cubicBezTo>
                <a:cubicBezTo>
                  <a:pt x="2778903" y="589109"/>
                  <a:pt x="2785944" y="593803"/>
                  <a:pt x="2792985" y="598497"/>
                </a:cubicBezTo>
                <a:cubicBezTo>
                  <a:pt x="2800027" y="603191"/>
                  <a:pt x="2809415" y="607885"/>
                  <a:pt x="2816456" y="612579"/>
                </a:cubicBezTo>
                <a:cubicBezTo>
                  <a:pt x="2823497" y="617273"/>
                  <a:pt x="2830538" y="621967"/>
                  <a:pt x="2835232" y="626661"/>
                </a:cubicBezTo>
                <a:cubicBezTo>
                  <a:pt x="2844620" y="631355"/>
                  <a:pt x="2851661" y="638397"/>
                  <a:pt x="2861050" y="643091"/>
                </a:cubicBezTo>
                <a:cubicBezTo>
                  <a:pt x="2868091" y="647785"/>
                  <a:pt x="2872785" y="652479"/>
                  <a:pt x="2879826" y="654826"/>
                </a:cubicBezTo>
                <a:cubicBezTo>
                  <a:pt x="2889214" y="661867"/>
                  <a:pt x="2898602" y="666561"/>
                  <a:pt x="2905644" y="673602"/>
                </a:cubicBezTo>
                <a:cubicBezTo>
                  <a:pt x="2910338" y="678296"/>
                  <a:pt x="2917379" y="682991"/>
                  <a:pt x="2922073" y="685338"/>
                </a:cubicBezTo>
                <a:cubicBezTo>
                  <a:pt x="2931461" y="692379"/>
                  <a:pt x="2940849" y="699420"/>
                  <a:pt x="2950237" y="704114"/>
                </a:cubicBezTo>
                <a:cubicBezTo>
                  <a:pt x="2954932" y="706461"/>
                  <a:pt x="2959626" y="711155"/>
                  <a:pt x="2964320" y="713502"/>
                </a:cubicBezTo>
                <a:cubicBezTo>
                  <a:pt x="2961973" y="758096"/>
                  <a:pt x="2961973" y="802690"/>
                  <a:pt x="2959626" y="849631"/>
                </a:cubicBezTo>
                <a:cubicBezTo>
                  <a:pt x="2950237" y="849631"/>
                  <a:pt x="2940849" y="847284"/>
                  <a:pt x="2931461" y="847284"/>
                </a:cubicBezTo>
                <a:cubicBezTo>
                  <a:pt x="2915032" y="844937"/>
                  <a:pt x="2898602" y="844937"/>
                  <a:pt x="2882173" y="842590"/>
                </a:cubicBezTo>
                <a:cubicBezTo>
                  <a:pt x="2870438" y="842590"/>
                  <a:pt x="2861050" y="840243"/>
                  <a:pt x="2849314" y="840243"/>
                </a:cubicBezTo>
                <a:cubicBezTo>
                  <a:pt x="2832885" y="837896"/>
                  <a:pt x="2816456" y="837896"/>
                  <a:pt x="2800027" y="835549"/>
                </a:cubicBezTo>
                <a:cubicBezTo>
                  <a:pt x="2788291" y="835549"/>
                  <a:pt x="2778903" y="833202"/>
                  <a:pt x="2767168" y="833202"/>
                </a:cubicBezTo>
                <a:cubicBezTo>
                  <a:pt x="2750738" y="833202"/>
                  <a:pt x="2734309" y="830854"/>
                  <a:pt x="2717880" y="830854"/>
                </a:cubicBezTo>
                <a:cubicBezTo>
                  <a:pt x="2708492" y="830854"/>
                  <a:pt x="2696756" y="828507"/>
                  <a:pt x="2685021" y="828507"/>
                </a:cubicBezTo>
                <a:cubicBezTo>
                  <a:pt x="2666245" y="828507"/>
                  <a:pt x="2649816" y="826160"/>
                  <a:pt x="2631039" y="826160"/>
                </a:cubicBezTo>
                <a:cubicBezTo>
                  <a:pt x="2621651" y="826160"/>
                  <a:pt x="2612263" y="826160"/>
                  <a:pt x="2602875" y="826160"/>
                </a:cubicBezTo>
                <a:cubicBezTo>
                  <a:pt x="2574710" y="826160"/>
                  <a:pt x="2548892" y="826160"/>
                  <a:pt x="2520728" y="826160"/>
                </a:cubicBezTo>
                <a:cubicBezTo>
                  <a:pt x="2462052" y="826160"/>
                  <a:pt x="2403376" y="828507"/>
                  <a:pt x="2344699" y="830854"/>
                </a:cubicBezTo>
                <a:cubicBezTo>
                  <a:pt x="2340005" y="826160"/>
                  <a:pt x="2337658" y="821466"/>
                  <a:pt x="2332964" y="814425"/>
                </a:cubicBezTo>
                <a:cubicBezTo>
                  <a:pt x="2328270" y="807384"/>
                  <a:pt x="2323576" y="800343"/>
                  <a:pt x="2316535" y="793302"/>
                </a:cubicBezTo>
                <a:cubicBezTo>
                  <a:pt x="2309494" y="781566"/>
                  <a:pt x="2300106" y="772178"/>
                  <a:pt x="2293064" y="760443"/>
                </a:cubicBezTo>
                <a:cubicBezTo>
                  <a:pt x="2286023" y="751055"/>
                  <a:pt x="2278982" y="741667"/>
                  <a:pt x="2271941" y="732279"/>
                </a:cubicBezTo>
                <a:cubicBezTo>
                  <a:pt x="2267247" y="725237"/>
                  <a:pt x="2260206" y="715849"/>
                  <a:pt x="2255512" y="708808"/>
                </a:cubicBezTo>
                <a:cubicBezTo>
                  <a:pt x="2246123" y="697073"/>
                  <a:pt x="2236735" y="685338"/>
                  <a:pt x="2229694" y="673602"/>
                </a:cubicBezTo>
                <a:cubicBezTo>
                  <a:pt x="2229694" y="673602"/>
                  <a:pt x="2229694" y="673602"/>
                  <a:pt x="2229694" y="671255"/>
                </a:cubicBezTo>
                <a:cubicBezTo>
                  <a:pt x="2234388" y="666561"/>
                  <a:pt x="2236735" y="661867"/>
                  <a:pt x="2236735" y="654826"/>
                </a:cubicBezTo>
                <a:cubicBezTo>
                  <a:pt x="2236735" y="652479"/>
                  <a:pt x="2236735" y="647785"/>
                  <a:pt x="2234388" y="645438"/>
                </a:cubicBezTo>
                <a:cubicBezTo>
                  <a:pt x="2246123" y="638397"/>
                  <a:pt x="2255512" y="633703"/>
                  <a:pt x="2267247" y="626661"/>
                </a:cubicBezTo>
                <a:cubicBezTo>
                  <a:pt x="2271941" y="624314"/>
                  <a:pt x="2276635" y="621967"/>
                  <a:pt x="2278982" y="619620"/>
                </a:cubicBezTo>
                <a:cubicBezTo>
                  <a:pt x="2290717" y="612579"/>
                  <a:pt x="2302453" y="607885"/>
                  <a:pt x="2314188" y="600844"/>
                </a:cubicBezTo>
                <a:cubicBezTo>
                  <a:pt x="2318882" y="598497"/>
                  <a:pt x="2325923" y="596150"/>
                  <a:pt x="2330617" y="591456"/>
                </a:cubicBezTo>
                <a:cubicBezTo>
                  <a:pt x="2342352" y="586762"/>
                  <a:pt x="2351741" y="579720"/>
                  <a:pt x="2363476" y="575026"/>
                </a:cubicBezTo>
                <a:cubicBezTo>
                  <a:pt x="2368170" y="572679"/>
                  <a:pt x="2375211" y="570332"/>
                  <a:pt x="2379905" y="567985"/>
                </a:cubicBezTo>
                <a:cubicBezTo>
                  <a:pt x="2391640" y="563291"/>
                  <a:pt x="2401029" y="558597"/>
                  <a:pt x="2412764" y="553903"/>
                </a:cubicBezTo>
                <a:cubicBezTo>
                  <a:pt x="2419805" y="551556"/>
                  <a:pt x="2424499" y="549209"/>
                  <a:pt x="2431540" y="546862"/>
                </a:cubicBezTo>
                <a:cubicBezTo>
                  <a:pt x="2440928" y="542168"/>
                  <a:pt x="2452664" y="537474"/>
                  <a:pt x="2462052" y="532780"/>
                </a:cubicBezTo>
                <a:cubicBezTo>
                  <a:pt x="2466746" y="530433"/>
                  <a:pt x="2469093" y="530433"/>
                  <a:pt x="2473787" y="528085"/>
                </a:cubicBezTo>
                <a:cubicBezTo>
                  <a:pt x="2485522" y="523391"/>
                  <a:pt x="2497258" y="518697"/>
                  <a:pt x="2508993" y="514003"/>
                </a:cubicBezTo>
                <a:cubicBezTo>
                  <a:pt x="2513687" y="511656"/>
                  <a:pt x="2520728" y="509309"/>
                  <a:pt x="2525422" y="506962"/>
                </a:cubicBezTo>
                <a:cubicBezTo>
                  <a:pt x="2544198" y="499921"/>
                  <a:pt x="2562975" y="492880"/>
                  <a:pt x="2581751" y="485839"/>
                </a:cubicBezTo>
                <a:cubicBezTo>
                  <a:pt x="2588792" y="483492"/>
                  <a:pt x="2593486" y="481145"/>
                  <a:pt x="2600528" y="478797"/>
                </a:cubicBezTo>
                <a:cubicBezTo>
                  <a:pt x="2623998" y="492880"/>
                  <a:pt x="2649816" y="504615"/>
                  <a:pt x="2673286" y="518697"/>
                </a:cubicBezTo>
                <a:cubicBezTo>
                  <a:pt x="2675633" y="530433"/>
                  <a:pt x="2677980" y="530433"/>
                  <a:pt x="2682674" y="532780"/>
                </a:cubicBezTo>
                <a:close/>
                <a:moveTo>
                  <a:pt x="2992484" y="744014"/>
                </a:moveTo>
                <a:cubicBezTo>
                  <a:pt x="2997178" y="748708"/>
                  <a:pt x="3001872" y="751055"/>
                  <a:pt x="3008914" y="755749"/>
                </a:cubicBezTo>
                <a:cubicBezTo>
                  <a:pt x="3018302" y="762790"/>
                  <a:pt x="3027690" y="769831"/>
                  <a:pt x="3037078" y="779219"/>
                </a:cubicBezTo>
                <a:cubicBezTo>
                  <a:pt x="3041772" y="783914"/>
                  <a:pt x="3046466" y="786261"/>
                  <a:pt x="3053508" y="790955"/>
                </a:cubicBezTo>
                <a:cubicBezTo>
                  <a:pt x="3062896" y="797996"/>
                  <a:pt x="3072284" y="807384"/>
                  <a:pt x="3084019" y="814425"/>
                </a:cubicBezTo>
                <a:cubicBezTo>
                  <a:pt x="3088713" y="819119"/>
                  <a:pt x="3093407" y="821466"/>
                  <a:pt x="3098101" y="826160"/>
                </a:cubicBezTo>
                <a:cubicBezTo>
                  <a:pt x="3107489" y="833202"/>
                  <a:pt x="3119225" y="842590"/>
                  <a:pt x="3128613" y="851978"/>
                </a:cubicBezTo>
                <a:cubicBezTo>
                  <a:pt x="3133307" y="856672"/>
                  <a:pt x="3138001" y="861366"/>
                  <a:pt x="3145042" y="863713"/>
                </a:cubicBezTo>
                <a:cubicBezTo>
                  <a:pt x="3149736" y="868407"/>
                  <a:pt x="3154430" y="873101"/>
                  <a:pt x="3161472" y="877795"/>
                </a:cubicBezTo>
                <a:cubicBezTo>
                  <a:pt x="3159125" y="880142"/>
                  <a:pt x="3159125" y="882489"/>
                  <a:pt x="3156778" y="884836"/>
                </a:cubicBezTo>
                <a:cubicBezTo>
                  <a:pt x="3149736" y="882489"/>
                  <a:pt x="3140348" y="882489"/>
                  <a:pt x="3133307" y="880142"/>
                </a:cubicBezTo>
                <a:cubicBezTo>
                  <a:pt x="3119225" y="877795"/>
                  <a:pt x="3107489" y="875448"/>
                  <a:pt x="3093407" y="873101"/>
                </a:cubicBezTo>
                <a:cubicBezTo>
                  <a:pt x="3079325" y="870754"/>
                  <a:pt x="3062896" y="868407"/>
                  <a:pt x="3048813" y="866060"/>
                </a:cubicBezTo>
                <a:cubicBezTo>
                  <a:pt x="3037078" y="863713"/>
                  <a:pt x="3025343" y="861366"/>
                  <a:pt x="3013608" y="861366"/>
                </a:cubicBezTo>
                <a:cubicBezTo>
                  <a:pt x="2997178" y="859019"/>
                  <a:pt x="2983096" y="856672"/>
                  <a:pt x="2966667" y="856672"/>
                </a:cubicBezTo>
                <a:cubicBezTo>
                  <a:pt x="2964320" y="856672"/>
                  <a:pt x="2964320" y="856672"/>
                  <a:pt x="2961973" y="856672"/>
                </a:cubicBezTo>
                <a:cubicBezTo>
                  <a:pt x="2961973" y="851978"/>
                  <a:pt x="2961973" y="847284"/>
                  <a:pt x="2961973" y="842590"/>
                </a:cubicBezTo>
                <a:cubicBezTo>
                  <a:pt x="2961973" y="833202"/>
                  <a:pt x="2961973" y="826160"/>
                  <a:pt x="2961973" y="816772"/>
                </a:cubicBezTo>
                <a:cubicBezTo>
                  <a:pt x="2961973" y="812078"/>
                  <a:pt x="2961973" y="805037"/>
                  <a:pt x="2961973" y="800343"/>
                </a:cubicBezTo>
                <a:cubicBezTo>
                  <a:pt x="2961973" y="788608"/>
                  <a:pt x="2961973" y="774525"/>
                  <a:pt x="2961973" y="762790"/>
                </a:cubicBezTo>
                <a:cubicBezTo>
                  <a:pt x="2961973" y="760443"/>
                  <a:pt x="2961973" y="760443"/>
                  <a:pt x="2961973" y="758096"/>
                </a:cubicBezTo>
                <a:cubicBezTo>
                  <a:pt x="2961973" y="746361"/>
                  <a:pt x="2961973" y="734626"/>
                  <a:pt x="2964320" y="722890"/>
                </a:cubicBezTo>
                <a:cubicBezTo>
                  <a:pt x="2964320" y="722890"/>
                  <a:pt x="2964320" y="722890"/>
                  <a:pt x="2964320" y="722890"/>
                </a:cubicBezTo>
                <a:cubicBezTo>
                  <a:pt x="2973708" y="727584"/>
                  <a:pt x="2983096" y="734626"/>
                  <a:pt x="2992484" y="744014"/>
                </a:cubicBezTo>
                <a:close/>
                <a:moveTo>
                  <a:pt x="3497099" y="1537315"/>
                </a:moveTo>
                <a:cubicBezTo>
                  <a:pt x="3506487" y="1558439"/>
                  <a:pt x="3513528" y="1579562"/>
                  <a:pt x="3522917" y="1598339"/>
                </a:cubicBezTo>
                <a:cubicBezTo>
                  <a:pt x="3515876" y="1600686"/>
                  <a:pt x="3511182" y="1607727"/>
                  <a:pt x="3511182" y="1617115"/>
                </a:cubicBezTo>
                <a:cubicBezTo>
                  <a:pt x="3511182" y="1619462"/>
                  <a:pt x="3511182" y="1621809"/>
                  <a:pt x="3511182" y="1621809"/>
                </a:cubicBezTo>
                <a:cubicBezTo>
                  <a:pt x="3511182" y="1621809"/>
                  <a:pt x="3508834" y="1621809"/>
                  <a:pt x="3508834" y="1621809"/>
                </a:cubicBezTo>
                <a:cubicBezTo>
                  <a:pt x="3494752" y="1626503"/>
                  <a:pt x="3480670" y="1631197"/>
                  <a:pt x="3466588" y="1635891"/>
                </a:cubicBezTo>
                <a:cubicBezTo>
                  <a:pt x="3454852" y="1640586"/>
                  <a:pt x="3443117" y="1645280"/>
                  <a:pt x="3433729" y="1647627"/>
                </a:cubicBezTo>
                <a:cubicBezTo>
                  <a:pt x="3424341" y="1652321"/>
                  <a:pt x="3412605" y="1654668"/>
                  <a:pt x="3403217" y="1659362"/>
                </a:cubicBezTo>
                <a:cubicBezTo>
                  <a:pt x="3384441" y="1666403"/>
                  <a:pt x="3365664" y="1673444"/>
                  <a:pt x="3344541" y="1682832"/>
                </a:cubicBezTo>
                <a:cubicBezTo>
                  <a:pt x="3342194" y="1685179"/>
                  <a:pt x="3339847" y="1685179"/>
                  <a:pt x="3335153" y="1685179"/>
                </a:cubicBezTo>
                <a:cubicBezTo>
                  <a:pt x="3267089" y="1713344"/>
                  <a:pt x="3199024" y="1746203"/>
                  <a:pt x="3126266" y="1781408"/>
                </a:cubicBezTo>
                <a:cubicBezTo>
                  <a:pt x="3123919" y="1783755"/>
                  <a:pt x="3121572" y="1783755"/>
                  <a:pt x="3116878" y="1786102"/>
                </a:cubicBezTo>
                <a:cubicBezTo>
                  <a:pt x="3095754" y="1797838"/>
                  <a:pt x="3074631" y="1807226"/>
                  <a:pt x="3053508" y="1818961"/>
                </a:cubicBezTo>
                <a:cubicBezTo>
                  <a:pt x="3048813" y="1821308"/>
                  <a:pt x="3044119" y="1823655"/>
                  <a:pt x="3037078" y="1828349"/>
                </a:cubicBezTo>
                <a:cubicBezTo>
                  <a:pt x="3022996" y="1835390"/>
                  <a:pt x="3008914" y="1842432"/>
                  <a:pt x="2994831" y="1851820"/>
                </a:cubicBezTo>
                <a:cubicBezTo>
                  <a:pt x="2990137" y="1844779"/>
                  <a:pt x="2985443" y="1842432"/>
                  <a:pt x="2978402" y="1842432"/>
                </a:cubicBezTo>
                <a:cubicBezTo>
                  <a:pt x="2978402" y="1842432"/>
                  <a:pt x="2978402" y="1842432"/>
                  <a:pt x="2978402" y="1842432"/>
                </a:cubicBezTo>
                <a:cubicBezTo>
                  <a:pt x="2976055" y="1776714"/>
                  <a:pt x="2971361" y="1713344"/>
                  <a:pt x="2969014" y="1649974"/>
                </a:cubicBezTo>
                <a:cubicBezTo>
                  <a:pt x="2969014" y="1647627"/>
                  <a:pt x="2969014" y="1647627"/>
                  <a:pt x="2969014" y="1645280"/>
                </a:cubicBezTo>
                <a:cubicBezTo>
                  <a:pt x="2969014" y="1614768"/>
                  <a:pt x="2966667" y="1586603"/>
                  <a:pt x="2966667" y="1558439"/>
                </a:cubicBezTo>
                <a:cubicBezTo>
                  <a:pt x="2966667" y="1551398"/>
                  <a:pt x="2966667" y="1544357"/>
                  <a:pt x="2966667" y="1539662"/>
                </a:cubicBezTo>
                <a:cubicBezTo>
                  <a:pt x="2966667" y="1509151"/>
                  <a:pt x="2964320" y="1476292"/>
                  <a:pt x="2964320" y="1445781"/>
                </a:cubicBezTo>
                <a:cubicBezTo>
                  <a:pt x="2964320" y="1441087"/>
                  <a:pt x="2964320" y="1436392"/>
                  <a:pt x="2964320" y="1434045"/>
                </a:cubicBezTo>
                <a:cubicBezTo>
                  <a:pt x="2961973" y="1365981"/>
                  <a:pt x="2961973" y="1300264"/>
                  <a:pt x="2959626" y="1234546"/>
                </a:cubicBezTo>
                <a:cubicBezTo>
                  <a:pt x="2959626" y="1232199"/>
                  <a:pt x="2959626" y="1227505"/>
                  <a:pt x="2959626" y="1225158"/>
                </a:cubicBezTo>
                <a:cubicBezTo>
                  <a:pt x="2959626" y="1164135"/>
                  <a:pt x="2959626" y="1103112"/>
                  <a:pt x="2959626" y="1042089"/>
                </a:cubicBezTo>
                <a:cubicBezTo>
                  <a:pt x="2971361" y="1042089"/>
                  <a:pt x="2978402" y="1032700"/>
                  <a:pt x="2978402" y="1020965"/>
                </a:cubicBezTo>
                <a:cubicBezTo>
                  <a:pt x="2978402" y="1009230"/>
                  <a:pt x="2969014" y="1002189"/>
                  <a:pt x="2959626" y="999842"/>
                </a:cubicBezTo>
                <a:cubicBezTo>
                  <a:pt x="2959626" y="990454"/>
                  <a:pt x="2959626" y="981065"/>
                  <a:pt x="2959626" y="974024"/>
                </a:cubicBezTo>
                <a:cubicBezTo>
                  <a:pt x="2959626" y="969330"/>
                  <a:pt x="2959626" y="966983"/>
                  <a:pt x="2959626" y="962289"/>
                </a:cubicBezTo>
                <a:cubicBezTo>
                  <a:pt x="2959626" y="950554"/>
                  <a:pt x="2959626" y="938819"/>
                  <a:pt x="2959626" y="927083"/>
                </a:cubicBezTo>
                <a:cubicBezTo>
                  <a:pt x="2959626" y="920042"/>
                  <a:pt x="2959626" y="915348"/>
                  <a:pt x="2959626" y="908307"/>
                </a:cubicBezTo>
                <a:cubicBezTo>
                  <a:pt x="2959626" y="898919"/>
                  <a:pt x="2959626" y="889531"/>
                  <a:pt x="2959626" y="882489"/>
                </a:cubicBezTo>
                <a:cubicBezTo>
                  <a:pt x="2959626" y="877795"/>
                  <a:pt x="2959626" y="875448"/>
                  <a:pt x="2959626" y="870754"/>
                </a:cubicBezTo>
                <a:cubicBezTo>
                  <a:pt x="3025343" y="873101"/>
                  <a:pt x="3091060" y="877795"/>
                  <a:pt x="3154430" y="884836"/>
                </a:cubicBezTo>
                <a:cubicBezTo>
                  <a:pt x="3154430" y="884836"/>
                  <a:pt x="3154430" y="884836"/>
                  <a:pt x="3154430" y="884836"/>
                </a:cubicBezTo>
                <a:cubicBezTo>
                  <a:pt x="3154430" y="896572"/>
                  <a:pt x="3163819" y="905960"/>
                  <a:pt x="3175554" y="905960"/>
                </a:cubicBezTo>
                <a:cubicBezTo>
                  <a:pt x="3184942" y="905960"/>
                  <a:pt x="3194330" y="898919"/>
                  <a:pt x="3194330" y="887184"/>
                </a:cubicBezTo>
                <a:cubicBezTo>
                  <a:pt x="3206066" y="887184"/>
                  <a:pt x="3217801" y="889531"/>
                  <a:pt x="3227189" y="889531"/>
                </a:cubicBezTo>
                <a:cubicBezTo>
                  <a:pt x="3283518" y="1020965"/>
                  <a:pt x="3339847" y="1157094"/>
                  <a:pt x="3398523" y="1295570"/>
                </a:cubicBezTo>
                <a:cubicBezTo>
                  <a:pt x="3431382" y="1377716"/>
                  <a:pt x="3464241" y="1457516"/>
                  <a:pt x="3497099" y="1537315"/>
                </a:cubicBezTo>
                <a:close/>
                <a:moveTo>
                  <a:pt x="3464241" y="2492563"/>
                </a:moveTo>
                <a:cubicBezTo>
                  <a:pt x="3480670" y="2511340"/>
                  <a:pt x="3497099" y="2532463"/>
                  <a:pt x="3515876" y="2551240"/>
                </a:cubicBezTo>
                <a:cubicBezTo>
                  <a:pt x="3513528" y="2553587"/>
                  <a:pt x="3511182" y="2558281"/>
                  <a:pt x="3508834" y="2562975"/>
                </a:cubicBezTo>
                <a:cubicBezTo>
                  <a:pt x="3412605" y="2553587"/>
                  <a:pt x="3311683" y="2544198"/>
                  <a:pt x="3201371" y="2530116"/>
                </a:cubicBezTo>
                <a:cubicBezTo>
                  <a:pt x="3199024" y="2530116"/>
                  <a:pt x="3196677" y="2530116"/>
                  <a:pt x="3194330" y="2530116"/>
                </a:cubicBezTo>
                <a:cubicBezTo>
                  <a:pt x="3191983" y="2530116"/>
                  <a:pt x="3189636" y="2530116"/>
                  <a:pt x="3189636" y="2530116"/>
                </a:cubicBezTo>
                <a:cubicBezTo>
                  <a:pt x="3156778" y="2525422"/>
                  <a:pt x="3126266" y="2523075"/>
                  <a:pt x="3091060" y="2518381"/>
                </a:cubicBezTo>
                <a:cubicBezTo>
                  <a:pt x="3091060" y="2518381"/>
                  <a:pt x="3091060" y="2518381"/>
                  <a:pt x="3091060" y="2516034"/>
                </a:cubicBezTo>
                <a:cubicBezTo>
                  <a:pt x="3091060" y="2504299"/>
                  <a:pt x="3081672" y="2494910"/>
                  <a:pt x="3069937" y="2494910"/>
                </a:cubicBezTo>
                <a:cubicBezTo>
                  <a:pt x="3069937" y="2494910"/>
                  <a:pt x="3067590" y="2494910"/>
                  <a:pt x="3067590" y="2494910"/>
                </a:cubicBezTo>
                <a:cubicBezTo>
                  <a:pt x="3037078" y="2300106"/>
                  <a:pt x="3006567" y="2093565"/>
                  <a:pt x="2980749" y="1879984"/>
                </a:cubicBezTo>
                <a:cubicBezTo>
                  <a:pt x="2983096" y="1879984"/>
                  <a:pt x="2985443" y="1877637"/>
                  <a:pt x="2987790" y="1877637"/>
                </a:cubicBezTo>
                <a:cubicBezTo>
                  <a:pt x="3135654" y="2081830"/>
                  <a:pt x="3292906" y="2293064"/>
                  <a:pt x="3452505" y="2483175"/>
                </a:cubicBezTo>
                <a:cubicBezTo>
                  <a:pt x="3457200" y="2487869"/>
                  <a:pt x="3461894" y="2490216"/>
                  <a:pt x="3464241" y="2492563"/>
                </a:cubicBezTo>
                <a:close/>
                <a:moveTo>
                  <a:pt x="3607410" y="2612263"/>
                </a:moveTo>
                <a:cubicBezTo>
                  <a:pt x="3659045" y="2640427"/>
                  <a:pt x="3710681" y="2663898"/>
                  <a:pt x="3757622" y="2687368"/>
                </a:cubicBezTo>
                <a:cubicBezTo>
                  <a:pt x="3764662" y="2689715"/>
                  <a:pt x="3769357" y="2692062"/>
                  <a:pt x="3776398" y="2696756"/>
                </a:cubicBezTo>
                <a:cubicBezTo>
                  <a:pt x="3795174" y="2703798"/>
                  <a:pt x="3811603" y="2713186"/>
                  <a:pt x="3828033" y="2720227"/>
                </a:cubicBezTo>
                <a:cubicBezTo>
                  <a:pt x="3835074" y="2722574"/>
                  <a:pt x="3844462" y="2727268"/>
                  <a:pt x="3851503" y="2729615"/>
                </a:cubicBezTo>
                <a:cubicBezTo>
                  <a:pt x="3865585" y="2736656"/>
                  <a:pt x="3882015" y="2741350"/>
                  <a:pt x="3896097" y="2748391"/>
                </a:cubicBezTo>
                <a:cubicBezTo>
                  <a:pt x="3905485" y="2753085"/>
                  <a:pt x="3914874" y="2755433"/>
                  <a:pt x="3924262" y="2757780"/>
                </a:cubicBezTo>
                <a:cubicBezTo>
                  <a:pt x="3938344" y="2762474"/>
                  <a:pt x="3950079" y="2767168"/>
                  <a:pt x="3964161" y="2771862"/>
                </a:cubicBezTo>
                <a:cubicBezTo>
                  <a:pt x="3973550" y="2774209"/>
                  <a:pt x="3982938" y="2778903"/>
                  <a:pt x="3992326" y="2781250"/>
                </a:cubicBezTo>
                <a:cubicBezTo>
                  <a:pt x="4004061" y="2785944"/>
                  <a:pt x="4015797" y="2788291"/>
                  <a:pt x="4027532" y="2792985"/>
                </a:cubicBezTo>
                <a:cubicBezTo>
                  <a:pt x="4036920" y="2795332"/>
                  <a:pt x="4046308" y="2797679"/>
                  <a:pt x="4058043" y="2800026"/>
                </a:cubicBezTo>
                <a:cubicBezTo>
                  <a:pt x="4062738" y="2802374"/>
                  <a:pt x="4067432" y="2802374"/>
                  <a:pt x="4072126" y="2804721"/>
                </a:cubicBezTo>
                <a:cubicBezTo>
                  <a:pt x="4072126" y="2807068"/>
                  <a:pt x="4072126" y="2807068"/>
                  <a:pt x="4072126" y="2809415"/>
                </a:cubicBezTo>
                <a:cubicBezTo>
                  <a:pt x="4072126" y="2814109"/>
                  <a:pt x="4074473" y="2816456"/>
                  <a:pt x="4074473" y="2818803"/>
                </a:cubicBezTo>
                <a:cubicBezTo>
                  <a:pt x="4046308" y="2835232"/>
                  <a:pt x="4018143" y="2854009"/>
                  <a:pt x="3989979" y="2870438"/>
                </a:cubicBezTo>
                <a:cubicBezTo>
                  <a:pt x="3943038" y="2900949"/>
                  <a:pt x="3893750" y="2929114"/>
                  <a:pt x="3846809" y="2959626"/>
                </a:cubicBezTo>
                <a:cubicBezTo>
                  <a:pt x="3823339" y="2973708"/>
                  <a:pt x="3802215" y="2987790"/>
                  <a:pt x="3778745" y="3001873"/>
                </a:cubicBezTo>
                <a:cubicBezTo>
                  <a:pt x="3774051" y="3004220"/>
                  <a:pt x="3769357" y="3008914"/>
                  <a:pt x="3764662" y="3011261"/>
                </a:cubicBezTo>
                <a:cubicBezTo>
                  <a:pt x="3734151" y="3030037"/>
                  <a:pt x="3703639" y="3048813"/>
                  <a:pt x="3673128" y="3067590"/>
                </a:cubicBezTo>
                <a:cubicBezTo>
                  <a:pt x="3666086" y="3072284"/>
                  <a:pt x="3659045" y="3074631"/>
                  <a:pt x="3654351" y="3079325"/>
                </a:cubicBezTo>
                <a:cubicBezTo>
                  <a:pt x="3623840" y="3098101"/>
                  <a:pt x="3595675" y="3114531"/>
                  <a:pt x="3565163" y="3133307"/>
                </a:cubicBezTo>
                <a:cubicBezTo>
                  <a:pt x="3560469" y="3135654"/>
                  <a:pt x="3553428" y="3140348"/>
                  <a:pt x="3548734" y="3142695"/>
                </a:cubicBezTo>
                <a:cubicBezTo>
                  <a:pt x="3518223" y="3161472"/>
                  <a:pt x="3487711" y="3180248"/>
                  <a:pt x="3454852" y="3199024"/>
                </a:cubicBezTo>
                <a:cubicBezTo>
                  <a:pt x="3447811" y="3201371"/>
                  <a:pt x="3443117" y="3206065"/>
                  <a:pt x="3436076" y="3208413"/>
                </a:cubicBezTo>
                <a:cubicBezTo>
                  <a:pt x="3405565" y="3227189"/>
                  <a:pt x="3372706" y="3245965"/>
                  <a:pt x="3342194" y="3262394"/>
                </a:cubicBezTo>
                <a:cubicBezTo>
                  <a:pt x="3337500" y="3264742"/>
                  <a:pt x="3332806" y="3267089"/>
                  <a:pt x="3330459" y="3269436"/>
                </a:cubicBezTo>
                <a:cubicBezTo>
                  <a:pt x="3297600" y="3288212"/>
                  <a:pt x="3262395" y="3306989"/>
                  <a:pt x="3227189" y="3328112"/>
                </a:cubicBezTo>
                <a:cubicBezTo>
                  <a:pt x="3222495" y="3330459"/>
                  <a:pt x="3215454" y="3332806"/>
                  <a:pt x="3210760" y="3337500"/>
                </a:cubicBezTo>
                <a:cubicBezTo>
                  <a:pt x="3182595" y="3353929"/>
                  <a:pt x="3154430" y="3368012"/>
                  <a:pt x="3126266" y="3384441"/>
                </a:cubicBezTo>
                <a:cubicBezTo>
                  <a:pt x="3123919" y="3382094"/>
                  <a:pt x="3121572" y="3379747"/>
                  <a:pt x="3119225" y="3377400"/>
                </a:cubicBezTo>
                <a:cubicBezTo>
                  <a:pt x="3147389" y="3318724"/>
                  <a:pt x="3177901" y="3255354"/>
                  <a:pt x="3208412" y="3194330"/>
                </a:cubicBezTo>
                <a:cubicBezTo>
                  <a:pt x="3217801" y="3175554"/>
                  <a:pt x="3227189" y="3156777"/>
                  <a:pt x="3236577" y="3138001"/>
                </a:cubicBezTo>
                <a:cubicBezTo>
                  <a:pt x="3243618" y="3121572"/>
                  <a:pt x="3250659" y="3107490"/>
                  <a:pt x="3260047" y="3091060"/>
                </a:cubicBezTo>
                <a:cubicBezTo>
                  <a:pt x="3271783" y="3065243"/>
                  <a:pt x="3285865" y="3041772"/>
                  <a:pt x="3297600" y="3015955"/>
                </a:cubicBezTo>
                <a:cubicBezTo>
                  <a:pt x="3302294" y="3006567"/>
                  <a:pt x="3306988" y="2997178"/>
                  <a:pt x="3311683" y="2987790"/>
                </a:cubicBezTo>
                <a:cubicBezTo>
                  <a:pt x="3328112" y="2954932"/>
                  <a:pt x="3344541" y="2919726"/>
                  <a:pt x="3363318" y="2886867"/>
                </a:cubicBezTo>
                <a:cubicBezTo>
                  <a:pt x="3363318" y="2884520"/>
                  <a:pt x="3365664" y="2884520"/>
                  <a:pt x="3365664" y="2882173"/>
                </a:cubicBezTo>
                <a:cubicBezTo>
                  <a:pt x="3400870" y="2811762"/>
                  <a:pt x="3438423" y="2743697"/>
                  <a:pt x="3473629" y="2675633"/>
                </a:cubicBezTo>
                <a:cubicBezTo>
                  <a:pt x="3487711" y="2647468"/>
                  <a:pt x="3504140" y="2621651"/>
                  <a:pt x="3518223" y="2593486"/>
                </a:cubicBezTo>
                <a:cubicBezTo>
                  <a:pt x="3518223" y="2591139"/>
                  <a:pt x="3520570" y="2591139"/>
                  <a:pt x="3520570" y="2588792"/>
                </a:cubicBezTo>
                <a:cubicBezTo>
                  <a:pt x="3522917" y="2591139"/>
                  <a:pt x="3525264" y="2591139"/>
                  <a:pt x="3529958" y="2591139"/>
                </a:cubicBezTo>
                <a:cubicBezTo>
                  <a:pt x="3536999" y="2591139"/>
                  <a:pt x="3544040" y="2586445"/>
                  <a:pt x="3546387" y="2581751"/>
                </a:cubicBezTo>
                <a:cubicBezTo>
                  <a:pt x="3565163" y="2593486"/>
                  <a:pt x="3583940" y="2602875"/>
                  <a:pt x="3602716" y="2612263"/>
                </a:cubicBezTo>
                <a:cubicBezTo>
                  <a:pt x="3605064" y="2609916"/>
                  <a:pt x="3605064" y="2609916"/>
                  <a:pt x="3607410" y="2612263"/>
                </a:cubicBezTo>
                <a:close/>
                <a:moveTo>
                  <a:pt x="4130802" y="2823497"/>
                </a:moveTo>
                <a:cubicBezTo>
                  <a:pt x="4137843" y="2825844"/>
                  <a:pt x="4144884" y="2828191"/>
                  <a:pt x="4151925" y="2830538"/>
                </a:cubicBezTo>
                <a:cubicBezTo>
                  <a:pt x="4156619" y="2832885"/>
                  <a:pt x="4163660" y="2835232"/>
                  <a:pt x="4168355" y="2835232"/>
                </a:cubicBezTo>
                <a:cubicBezTo>
                  <a:pt x="4175395" y="2837579"/>
                  <a:pt x="4184784" y="2839926"/>
                  <a:pt x="4191825" y="2842273"/>
                </a:cubicBezTo>
                <a:cubicBezTo>
                  <a:pt x="4196519" y="2844620"/>
                  <a:pt x="4201213" y="2844620"/>
                  <a:pt x="4205907" y="2846967"/>
                </a:cubicBezTo>
                <a:cubicBezTo>
                  <a:pt x="4212948" y="2849314"/>
                  <a:pt x="4222337" y="2851662"/>
                  <a:pt x="4229378" y="2851662"/>
                </a:cubicBezTo>
                <a:cubicBezTo>
                  <a:pt x="4234072" y="2851662"/>
                  <a:pt x="4238766" y="2854009"/>
                  <a:pt x="4241113" y="2854009"/>
                </a:cubicBezTo>
                <a:cubicBezTo>
                  <a:pt x="4248154" y="2856356"/>
                  <a:pt x="4257542" y="2856356"/>
                  <a:pt x="4264583" y="2858703"/>
                </a:cubicBezTo>
                <a:cubicBezTo>
                  <a:pt x="4269277" y="2858703"/>
                  <a:pt x="4271625" y="2861050"/>
                  <a:pt x="4276319" y="2861050"/>
                </a:cubicBezTo>
                <a:cubicBezTo>
                  <a:pt x="4283360" y="2863397"/>
                  <a:pt x="4292748" y="2863397"/>
                  <a:pt x="4299789" y="2863397"/>
                </a:cubicBezTo>
                <a:cubicBezTo>
                  <a:pt x="4304483" y="2863397"/>
                  <a:pt x="4306830" y="2865744"/>
                  <a:pt x="4311524" y="2865744"/>
                </a:cubicBezTo>
                <a:cubicBezTo>
                  <a:pt x="4318566" y="2865744"/>
                  <a:pt x="4327954" y="2868091"/>
                  <a:pt x="4334995" y="2868091"/>
                </a:cubicBezTo>
                <a:cubicBezTo>
                  <a:pt x="4339689" y="2868091"/>
                  <a:pt x="4342036" y="2868091"/>
                  <a:pt x="4344383" y="2868091"/>
                </a:cubicBezTo>
                <a:cubicBezTo>
                  <a:pt x="4356118" y="2868091"/>
                  <a:pt x="4367854" y="2868091"/>
                  <a:pt x="4377242" y="2868091"/>
                </a:cubicBezTo>
                <a:lnTo>
                  <a:pt x="4377242" y="2868091"/>
                </a:lnTo>
                <a:cubicBezTo>
                  <a:pt x="4393671" y="2868091"/>
                  <a:pt x="4407753" y="2868091"/>
                  <a:pt x="4421835" y="2865744"/>
                </a:cubicBezTo>
                <a:cubicBezTo>
                  <a:pt x="4426530" y="2865744"/>
                  <a:pt x="4431224" y="2863397"/>
                  <a:pt x="4435918" y="2863397"/>
                </a:cubicBezTo>
                <a:cubicBezTo>
                  <a:pt x="4445306" y="2863397"/>
                  <a:pt x="4454694" y="2861050"/>
                  <a:pt x="4464082" y="2858703"/>
                </a:cubicBezTo>
                <a:cubicBezTo>
                  <a:pt x="4468776" y="2858703"/>
                  <a:pt x="4475818" y="2856356"/>
                  <a:pt x="4480512" y="2854009"/>
                </a:cubicBezTo>
                <a:cubicBezTo>
                  <a:pt x="4487553" y="2851662"/>
                  <a:pt x="4496941" y="2851662"/>
                  <a:pt x="4503982" y="2849314"/>
                </a:cubicBezTo>
                <a:cubicBezTo>
                  <a:pt x="4508676" y="2846967"/>
                  <a:pt x="4515717" y="2844620"/>
                  <a:pt x="4520412" y="2842273"/>
                </a:cubicBezTo>
                <a:cubicBezTo>
                  <a:pt x="4520412" y="2842273"/>
                  <a:pt x="4522759" y="2842273"/>
                  <a:pt x="4522759" y="2842273"/>
                </a:cubicBezTo>
                <a:cubicBezTo>
                  <a:pt x="4525106" y="2846967"/>
                  <a:pt x="4527453" y="2849314"/>
                  <a:pt x="4529800" y="2851662"/>
                </a:cubicBezTo>
                <a:cubicBezTo>
                  <a:pt x="4527453" y="2858703"/>
                  <a:pt x="4522759" y="2863397"/>
                  <a:pt x="4520412" y="2870438"/>
                </a:cubicBezTo>
                <a:cubicBezTo>
                  <a:pt x="4499288" y="2907991"/>
                  <a:pt x="4475818" y="2945543"/>
                  <a:pt x="4452347" y="2985443"/>
                </a:cubicBezTo>
                <a:cubicBezTo>
                  <a:pt x="4412447" y="3055855"/>
                  <a:pt x="4367854" y="3128613"/>
                  <a:pt x="4323260" y="3206065"/>
                </a:cubicBezTo>
                <a:cubicBezTo>
                  <a:pt x="4313872" y="3222495"/>
                  <a:pt x="4304483" y="3236577"/>
                  <a:pt x="4295095" y="3253006"/>
                </a:cubicBezTo>
                <a:cubicBezTo>
                  <a:pt x="4288054" y="3262394"/>
                  <a:pt x="4283360" y="3274130"/>
                  <a:pt x="4276319" y="3283518"/>
                </a:cubicBezTo>
                <a:cubicBezTo>
                  <a:pt x="4266931" y="3299947"/>
                  <a:pt x="4257542" y="3316377"/>
                  <a:pt x="4248154" y="3332806"/>
                </a:cubicBezTo>
                <a:cubicBezTo>
                  <a:pt x="4241113" y="3342194"/>
                  <a:pt x="4236419" y="3351582"/>
                  <a:pt x="4229378" y="3363318"/>
                </a:cubicBezTo>
                <a:cubicBezTo>
                  <a:pt x="4219990" y="3379747"/>
                  <a:pt x="4210601" y="3393829"/>
                  <a:pt x="4201213" y="3410258"/>
                </a:cubicBezTo>
                <a:cubicBezTo>
                  <a:pt x="4194172" y="3419647"/>
                  <a:pt x="4189478" y="3431382"/>
                  <a:pt x="4182437" y="3440770"/>
                </a:cubicBezTo>
                <a:cubicBezTo>
                  <a:pt x="4173049" y="3457199"/>
                  <a:pt x="4161313" y="3473629"/>
                  <a:pt x="4151925" y="3490058"/>
                </a:cubicBezTo>
                <a:cubicBezTo>
                  <a:pt x="4144884" y="3499446"/>
                  <a:pt x="4140190" y="3508834"/>
                  <a:pt x="4133149" y="3520570"/>
                </a:cubicBezTo>
                <a:cubicBezTo>
                  <a:pt x="4123761" y="3536999"/>
                  <a:pt x="4114372" y="3551081"/>
                  <a:pt x="4102637" y="3567510"/>
                </a:cubicBezTo>
                <a:cubicBezTo>
                  <a:pt x="4097943" y="3574552"/>
                  <a:pt x="4095596" y="3579246"/>
                  <a:pt x="4090902" y="3586287"/>
                </a:cubicBezTo>
                <a:cubicBezTo>
                  <a:pt x="4088555" y="3583940"/>
                  <a:pt x="4083861" y="3583940"/>
                  <a:pt x="4081514" y="3583940"/>
                </a:cubicBezTo>
                <a:cubicBezTo>
                  <a:pt x="4081514" y="3583940"/>
                  <a:pt x="4081514" y="3583940"/>
                  <a:pt x="4081514" y="3583940"/>
                </a:cubicBezTo>
                <a:cubicBezTo>
                  <a:pt x="4081514" y="3574552"/>
                  <a:pt x="4081514" y="3565164"/>
                  <a:pt x="4079167" y="3555775"/>
                </a:cubicBezTo>
                <a:cubicBezTo>
                  <a:pt x="4079167" y="3541693"/>
                  <a:pt x="4076820" y="3527611"/>
                  <a:pt x="4076820" y="3511182"/>
                </a:cubicBezTo>
                <a:cubicBezTo>
                  <a:pt x="4076820" y="3492405"/>
                  <a:pt x="4074473" y="3473629"/>
                  <a:pt x="4074473" y="3454853"/>
                </a:cubicBezTo>
                <a:cubicBezTo>
                  <a:pt x="4074473" y="3443117"/>
                  <a:pt x="4074473" y="3429035"/>
                  <a:pt x="4074473" y="3417300"/>
                </a:cubicBezTo>
                <a:cubicBezTo>
                  <a:pt x="4074473" y="3396176"/>
                  <a:pt x="4074473" y="3375053"/>
                  <a:pt x="4074473" y="3356276"/>
                </a:cubicBezTo>
                <a:cubicBezTo>
                  <a:pt x="4074473" y="3344541"/>
                  <a:pt x="4074473" y="3332806"/>
                  <a:pt x="4074473" y="3321071"/>
                </a:cubicBezTo>
                <a:cubicBezTo>
                  <a:pt x="4074473" y="3299947"/>
                  <a:pt x="4074473" y="3278824"/>
                  <a:pt x="4074473" y="3257700"/>
                </a:cubicBezTo>
                <a:cubicBezTo>
                  <a:pt x="4074473" y="3245965"/>
                  <a:pt x="4074473" y="3234230"/>
                  <a:pt x="4074473" y="3224842"/>
                </a:cubicBezTo>
                <a:cubicBezTo>
                  <a:pt x="4074473" y="3206065"/>
                  <a:pt x="4074473" y="3187289"/>
                  <a:pt x="4074473" y="3168513"/>
                </a:cubicBezTo>
                <a:cubicBezTo>
                  <a:pt x="4074473" y="3154431"/>
                  <a:pt x="4074473" y="3138001"/>
                  <a:pt x="4074473" y="3123919"/>
                </a:cubicBezTo>
                <a:cubicBezTo>
                  <a:pt x="4074473" y="3121572"/>
                  <a:pt x="4074473" y="3119225"/>
                  <a:pt x="4074473" y="3119225"/>
                </a:cubicBezTo>
                <a:cubicBezTo>
                  <a:pt x="4076820" y="3025343"/>
                  <a:pt x="4079167" y="2929114"/>
                  <a:pt x="4083861" y="2832885"/>
                </a:cubicBezTo>
                <a:cubicBezTo>
                  <a:pt x="4083861" y="2832885"/>
                  <a:pt x="4083861" y="2832885"/>
                  <a:pt x="4083861" y="2832885"/>
                </a:cubicBezTo>
                <a:cubicBezTo>
                  <a:pt x="4093249" y="2832885"/>
                  <a:pt x="4100290" y="2828191"/>
                  <a:pt x="4102637" y="2821150"/>
                </a:cubicBezTo>
                <a:lnTo>
                  <a:pt x="4102637" y="2821150"/>
                </a:lnTo>
                <a:cubicBezTo>
                  <a:pt x="4119067" y="2816456"/>
                  <a:pt x="4126108" y="2821150"/>
                  <a:pt x="4130802" y="2823497"/>
                </a:cubicBezTo>
                <a:close/>
                <a:moveTo>
                  <a:pt x="4553270" y="2879826"/>
                </a:moveTo>
                <a:cubicBezTo>
                  <a:pt x="4553270" y="2889214"/>
                  <a:pt x="4555617" y="2898602"/>
                  <a:pt x="4557964" y="2907991"/>
                </a:cubicBezTo>
                <a:cubicBezTo>
                  <a:pt x="4557964" y="2912685"/>
                  <a:pt x="4557964" y="2915032"/>
                  <a:pt x="4560311" y="2919726"/>
                </a:cubicBezTo>
                <a:cubicBezTo>
                  <a:pt x="4562658" y="2938502"/>
                  <a:pt x="4565005" y="2957279"/>
                  <a:pt x="4569699" y="2976055"/>
                </a:cubicBezTo>
                <a:cubicBezTo>
                  <a:pt x="4560311" y="2978402"/>
                  <a:pt x="4553270" y="2985443"/>
                  <a:pt x="4553270" y="2994831"/>
                </a:cubicBezTo>
                <a:cubicBezTo>
                  <a:pt x="4553270" y="3001873"/>
                  <a:pt x="4557964" y="3006567"/>
                  <a:pt x="4562658" y="3011261"/>
                </a:cubicBezTo>
                <a:cubicBezTo>
                  <a:pt x="4550923" y="3032384"/>
                  <a:pt x="4536841" y="3051160"/>
                  <a:pt x="4525106" y="3072284"/>
                </a:cubicBezTo>
                <a:cubicBezTo>
                  <a:pt x="4522759" y="3076978"/>
                  <a:pt x="4518065" y="3081672"/>
                  <a:pt x="4513371" y="3088713"/>
                </a:cubicBezTo>
                <a:cubicBezTo>
                  <a:pt x="4499288" y="3109836"/>
                  <a:pt x="4485206" y="3128613"/>
                  <a:pt x="4471124" y="3149737"/>
                </a:cubicBezTo>
                <a:cubicBezTo>
                  <a:pt x="4464082" y="3159125"/>
                  <a:pt x="4459388" y="3166166"/>
                  <a:pt x="4452347" y="3175554"/>
                </a:cubicBezTo>
                <a:cubicBezTo>
                  <a:pt x="4440612" y="3191983"/>
                  <a:pt x="4428877" y="3210759"/>
                  <a:pt x="4414795" y="3227189"/>
                </a:cubicBezTo>
                <a:cubicBezTo>
                  <a:pt x="4407753" y="3236577"/>
                  <a:pt x="4400712" y="3245965"/>
                  <a:pt x="4391324" y="3257700"/>
                </a:cubicBezTo>
                <a:cubicBezTo>
                  <a:pt x="4379589" y="3274130"/>
                  <a:pt x="4367854" y="3288212"/>
                  <a:pt x="4356118" y="3304641"/>
                </a:cubicBezTo>
                <a:cubicBezTo>
                  <a:pt x="4346730" y="3316377"/>
                  <a:pt x="4339689" y="3325765"/>
                  <a:pt x="4330301" y="3337500"/>
                </a:cubicBezTo>
                <a:cubicBezTo>
                  <a:pt x="4318566" y="3351582"/>
                  <a:pt x="4306830" y="3365665"/>
                  <a:pt x="4295095" y="3382094"/>
                </a:cubicBezTo>
                <a:cubicBezTo>
                  <a:pt x="4285707" y="3393829"/>
                  <a:pt x="4276319" y="3405564"/>
                  <a:pt x="4266931" y="3414952"/>
                </a:cubicBezTo>
                <a:cubicBezTo>
                  <a:pt x="4255195" y="3429035"/>
                  <a:pt x="4243460" y="3443117"/>
                  <a:pt x="4231725" y="3454853"/>
                </a:cubicBezTo>
                <a:cubicBezTo>
                  <a:pt x="4222337" y="3466588"/>
                  <a:pt x="4210601" y="3478323"/>
                  <a:pt x="4198866" y="3490058"/>
                </a:cubicBezTo>
                <a:cubicBezTo>
                  <a:pt x="4187131" y="3501793"/>
                  <a:pt x="4175395" y="3515876"/>
                  <a:pt x="4163660" y="3527611"/>
                </a:cubicBezTo>
                <a:cubicBezTo>
                  <a:pt x="4151925" y="3539346"/>
                  <a:pt x="4140190" y="3551081"/>
                  <a:pt x="4128455" y="3562816"/>
                </a:cubicBezTo>
                <a:cubicBezTo>
                  <a:pt x="4121414" y="3572205"/>
                  <a:pt x="4112025" y="3579246"/>
                  <a:pt x="4104984" y="3588634"/>
                </a:cubicBezTo>
                <a:cubicBezTo>
                  <a:pt x="4104984" y="3588634"/>
                  <a:pt x="4102637" y="3588634"/>
                  <a:pt x="4102637" y="3586287"/>
                </a:cubicBezTo>
                <a:cubicBezTo>
                  <a:pt x="4107331" y="3579246"/>
                  <a:pt x="4112025" y="3569858"/>
                  <a:pt x="4119067" y="3562816"/>
                </a:cubicBezTo>
                <a:cubicBezTo>
                  <a:pt x="4128455" y="3548734"/>
                  <a:pt x="4137843" y="3534652"/>
                  <a:pt x="4144884" y="3520570"/>
                </a:cubicBezTo>
                <a:cubicBezTo>
                  <a:pt x="4154272" y="3506487"/>
                  <a:pt x="4161313" y="3494752"/>
                  <a:pt x="4170701" y="3480670"/>
                </a:cubicBezTo>
                <a:cubicBezTo>
                  <a:pt x="4177743" y="3466588"/>
                  <a:pt x="4187131" y="3454853"/>
                  <a:pt x="4194172" y="3440770"/>
                </a:cubicBezTo>
                <a:cubicBezTo>
                  <a:pt x="4203560" y="3426688"/>
                  <a:pt x="4212948" y="3410258"/>
                  <a:pt x="4222337" y="3396176"/>
                </a:cubicBezTo>
                <a:cubicBezTo>
                  <a:pt x="4229378" y="3384441"/>
                  <a:pt x="4236419" y="3372706"/>
                  <a:pt x="4243460" y="3363318"/>
                </a:cubicBezTo>
                <a:cubicBezTo>
                  <a:pt x="4252848" y="3346888"/>
                  <a:pt x="4262237" y="3330459"/>
                  <a:pt x="4273972" y="3314030"/>
                </a:cubicBezTo>
                <a:cubicBezTo>
                  <a:pt x="4278666" y="3304641"/>
                  <a:pt x="4285707" y="3295253"/>
                  <a:pt x="4290401" y="3285865"/>
                </a:cubicBezTo>
                <a:cubicBezTo>
                  <a:pt x="4302136" y="3267089"/>
                  <a:pt x="4311524" y="3248312"/>
                  <a:pt x="4323260" y="3231883"/>
                </a:cubicBezTo>
                <a:cubicBezTo>
                  <a:pt x="4327954" y="3224842"/>
                  <a:pt x="4332648" y="3217801"/>
                  <a:pt x="4334995" y="3210759"/>
                </a:cubicBezTo>
                <a:cubicBezTo>
                  <a:pt x="4346730" y="3189636"/>
                  <a:pt x="4360812" y="3168513"/>
                  <a:pt x="4372548" y="3147389"/>
                </a:cubicBezTo>
                <a:cubicBezTo>
                  <a:pt x="4374895" y="3142695"/>
                  <a:pt x="4377242" y="3140348"/>
                  <a:pt x="4379589" y="3135654"/>
                </a:cubicBezTo>
                <a:cubicBezTo>
                  <a:pt x="4393671" y="3112184"/>
                  <a:pt x="4407753" y="3086366"/>
                  <a:pt x="4421835" y="3062896"/>
                </a:cubicBezTo>
                <a:cubicBezTo>
                  <a:pt x="4421835" y="3062896"/>
                  <a:pt x="4421835" y="3062896"/>
                  <a:pt x="4421835" y="3062896"/>
                </a:cubicBezTo>
                <a:cubicBezTo>
                  <a:pt x="4435918" y="3039425"/>
                  <a:pt x="4450000" y="3015955"/>
                  <a:pt x="4464082" y="2992484"/>
                </a:cubicBezTo>
                <a:cubicBezTo>
                  <a:pt x="4480512" y="2964320"/>
                  <a:pt x="4496941" y="2936155"/>
                  <a:pt x="4511023" y="2910338"/>
                </a:cubicBezTo>
                <a:cubicBezTo>
                  <a:pt x="4520412" y="2893908"/>
                  <a:pt x="4529800" y="2877479"/>
                  <a:pt x="4541535" y="2861050"/>
                </a:cubicBezTo>
                <a:cubicBezTo>
                  <a:pt x="4543882" y="2863397"/>
                  <a:pt x="4548576" y="2863397"/>
                  <a:pt x="4550923" y="2863397"/>
                </a:cubicBezTo>
                <a:cubicBezTo>
                  <a:pt x="4550923" y="2863397"/>
                  <a:pt x="4550923" y="2863397"/>
                  <a:pt x="4553270" y="2863397"/>
                </a:cubicBezTo>
                <a:cubicBezTo>
                  <a:pt x="4553270" y="2863397"/>
                  <a:pt x="4553270" y="2863397"/>
                  <a:pt x="4553270" y="2863397"/>
                </a:cubicBezTo>
                <a:cubicBezTo>
                  <a:pt x="4550923" y="2865744"/>
                  <a:pt x="4550923" y="2872785"/>
                  <a:pt x="4553270" y="2879826"/>
                </a:cubicBezTo>
                <a:close/>
                <a:moveTo>
                  <a:pt x="4029879" y="3661392"/>
                </a:moveTo>
                <a:cubicBezTo>
                  <a:pt x="4018143" y="3673128"/>
                  <a:pt x="4008755" y="3682516"/>
                  <a:pt x="3997020" y="3694251"/>
                </a:cubicBezTo>
                <a:cubicBezTo>
                  <a:pt x="3987632" y="3703639"/>
                  <a:pt x="3980591" y="3710680"/>
                  <a:pt x="3971203" y="3720068"/>
                </a:cubicBezTo>
                <a:cubicBezTo>
                  <a:pt x="3961814" y="3729457"/>
                  <a:pt x="3950079" y="3741192"/>
                  <a:pt x="3938344" y="3750580"/>
                </a:cubicBezTo>
                <a:cubicBezTo>
                  <a:pt x="3928956" y="3759969"/>
                  <a:pt x="3919568" y="3769357"/>
                  <a:pt x="3910180" y="3776398"/>
                </a:cubicBezTo>
                <a:cubicBezTo>
                  <a:pt x="3900791" y="3785786"/>
                  <a:pt x="3889056" y="3795174"/>
                  <a:pt x="3879668" y="3804562"/>
                </a:cubicBezTo>
                <a:cubicBezTo>
                  <a:pt x="3870279" y="3813950"/>
                  <a:pt x="3860891" y="3823339"/>
                  <a:pt x="3851503" y="3830380"/>
                </a:cubicBezTo>
                <a:cubicBezTo>
                  <a:pt x="3842115" y="3839768"/>
                  <a:pt x="3830380" y="3849156"/>
                  <a:pt x="3820992" y="3856197"/>
                </a:cubicBezTo>
                <a:cubicBezTo>
                  <a:pt x="3811603" y="3865586"/>
                  <a:pt x="3799868" y="3874974"/>
                  <a:pt x="3790480" y="3882015"/>
                </a:cubicBezTo>
                <a:cubicBezTo>
                  <a:pt x="3781092" y="3891403"/>
                  <a:pt x="3771704" y="3898444"/>
                  <a:pt x="3759968" y="3907832"/>
                </a:cubicBezTo>
                <a:cubicBezTo>
                  <a:pt x="3748233" y="3917221"/>
                  <a:pt x="3738845" y="3926609"/>
                  <a:pt x="3727110" y="3933650"/>
                </a:cubicBezTo>
                <a:cubicBezTo>
                  <a:pt x="3717721" y="3940691"/>
                  <a:pt x="3708333" y="3950079"/>
                  <a:pt x="3698945" y="3957120"/>
                </a:cubicBezTo>
                <a:cubicBezTo>
                  <a:pt x="3687210" y="3966508"/>
                  <a:pt x="3677822" y="3975897"/>
                  <a:pt x="3666086" y="3982938"/>
                </a:cubicBezTo>
                <a:cubicBezTo>
                  <a:pt x="3656698" y="3989979"/>
                  <a:pt x="3647310" y="3997020"/>
                  <a:pt x="3637922" y="4006408"/>
                </a:cubicBezTo>
                <a:cubicBezTo>
                  <a:pt x="3626187" y="4015796"/>
                  <a:pt x="3614452" y="4022838"/>
                  <a:pt x="3605064" y="4032226"/>
                </a:cubicBezTo>
                <a:cubicBezTo>
                  <a:pt x="3595675" y="4039267"/>
                  <a:pt x="3586287" y="4046308"/>
                  <a:pt x="3579246" y="4051002"/>
                </a:cubicBezTo>
                <a:cubicBezTo>
                  <a:pt x="3567511" y="4060390"/>
                  <a:pt x="3555775" y="4069779"/>
                  <a:pt x="3541693" y="4079167"/>
                </a:cubicBezTo>
                <a:cubicBezTo>
                  <a:pt x="3534652" y="4086208"/>
                  <a:pt x="3525264" y="4090902"/>
                  <a:pt x="3518223" y="4095596"/>
                </a:cubicBezTo>
                <a:cubicBezTo>
                  <a:pt x="3506487" y="4104984"/>
                  <a:pt x="3492405" y="4114372"/>
                  <a:pt x="3480670" y="4121414"/>
                </a:cubicBezTo>
                <a:cubicBezTo>
                  <a:pt x="3353929" y="4149578"/>
                  <a:pt x="3220148" y="4168354"/>
                  <a:pt x="3084019" y="4177743"/>
                </a:cubicBezTo>
                <a:cubicBezTo>
                  <a:pt x="3084019" y="4022838"/>
                  <a:pt x="3088713" y="3860891"/>
                  <a:pt x="3095754" y="3689557"/>
                </a:cubicBezTo>
                <a:cubicBezTo>
                  <a:pt x="3095754" y="3675475"/>
                  <a:pt x="3095754" y="3663740"/>
                  <a:pt x="3098101" y="3649657"/>
                </a:cubicBezTo>
                <a:cubicBezTo>
                  <a:pt x="3098101" y="3630881"/>
                  <a:pt x="3100449" y="3614451"/>
                  <a:pt x="3100449" y="3595675"/>
                </a:cubicBezTo>
                <a:cubicBezTo>
                  <a:pt x="3102795" y="3569858"/>
                  <a:pt x="3102795" y="3546387"/>
                  <a:pt x="3105143" y="3520570"/>
                </a:cubicBezTo>
                <a:cubicBezTo>
                  <a:pt x="3105143" y="3511182"/>
                  <a:pt x="3105143" y="3501793"/>
                  <a:pt x="3107489" y="3494752"/>
                </a:cubicBezTo>
                <a:cubicBezTo>
                  <a:pt x="3109837" y="3466588"/>
                  <a:pt x="3109837" y="3438423"/>
                  <a:pt x="3112184" y="3407912"/>
                </a:cubicBezTo>
                <a:cubicBezTo>
                  <a:pt x="3112184" y="3407912"/>
                  <a:pt x="3112184" y="3407912"/>
                  <a:pt x="3112184" y="3407912"/>
                </a:cubicBezTo>
                <a:cubicBezTo>
                  <a:pt x="3119225" y="3407912"/>
                  <a:pt x="3126266" y="3403217"/>
                  <a:pt x="3128613" y="3398523"/>
                </a:cubicBezTo>
                <a:cubicBezTo>
                  <a:pt x="3135654" y="3403217"/>
                  <a:pt x="3142695" y="3405564"/>
                  <a:pt x="3149736" y="3410258"/>
                </a:cubicBezTo>
                <a:cubicBezTo>
                  <a:pt x="3154430" y="3412606"/>
                  <a:pt x="3159125" y="3414952"/>
                  <a:pt x="3163819" y="3417300"/>
                </a:cubicBezTo>
                <a:cubicBezTo>
                  <a:pt x="3175554" y="3424341"/>
                  <a:pt x="3189636" y="3431382"/>
                  <a:pt x="3201371" y="3436076"/>
                </a:cubicBezTo>
                <a:cubicBezTo>
                  <a:pt x="3206066" y="3438423"/>
                  <a:pt x="3210760" y="3440770"/>
                  <a:pt x="3215454" y="3443117"/>
                </a:cubicBezTo>
                <a:cubicBezTo>
                  <a:pt x="3229536" y="3450158"/>
                  <a:pt x="3241271" y="3454853"/>
                  <a:pt x="3255353" y="3461893"/>
                </a:cubicBezTo>
                <a:cubicBezTo>
                  <a:pt x="3260047" y="3464241"/>
                  <a:pt x="3262395" y="3466588"/>
                  <a:pt x="3267089" y="3468935"/>
                </a:cubicBezTo>
                <a:cubicBezTo>
                  <a:pt x="3281171" y="3475976"/>
                  <a:pt x="3292906" y="3480670"/>
                  <a:pt x="3306988" y="3485364"/>
                </a:cubicBezTo>
                <a:cubicBezTo>
                  <a:pt x="3311683" y="3487711"/>
                  <a:pt x="3314030" y="3490058"/>
                  <a:pt x="3318724" y="3490058"/>
                </a:cubicBezTo>
                <a:cubicBezTo>
                  <a:pt x="3330459" y="3494752"/>
                  <a:pt x="3344541" y="3499446"/>
                  <a:pt x="3356276" y="3506487"/>
                </a:cubicBezTo>
                <a:cubicBezTo>
                  <a:pt x="3360970" y="3508834"/>
                  <a:pt x="3365664" y="3511182"/>
                  <a:pt x="3370359" y="3511182"/>
                </a:cubicBezTo>
                <a:cubicBezTo>
                  <a:pt x="3382094" y="3515876"/>
                  <a:pt x="3396176" y="3520570"/>
                  <a:pt x="3407911" y="3525264"/>
                </a:cubicBezTo>
                <a:cubicBezTo>
                  <a:pt x="3412605" y="3527611"/>
                  <a:pt x="3417300" y="3527611"/>
                  <a:pt x="3419647" y="3529958"/>
                </a:cubicBezTo>
                <a:cubicBezTo>
                  <a:pt x="3433729" y="3534652"/>
                  <a:pt x="3445464" y="3539346"/>
                  <a:pt x="3457200" y="3544040"/>
                </a:cubicBezTo>
                <a:cubicBezTo>
                  <a:pt x="3461894" y="3546387"/>
                  <a:pt x="3464241" y="3546387"/>
                  <a:pt x="3468935" y="3548734"/>
                </a:cubicBezTo>
                <a:cubicBezTo>
                  <a:pt x="3480670" y="3553428"/>
                  <a:pt x="3494752" y="3555775"/>
                  <a:pt x="3506487" y="3560470"/>
                </a:cubicBezTo>
                <a:cubicBezTo>
                  <a:pt x="3511182" y="3562816"/>
                  <a:pt x="3513528" y="3562816"/>
                  <a:pt x="3518223" y="3565164"/>
                </a:cubicBezTo>
                <a:cubicBezTo>
                  <a:pt x="3529958" y="3569858"/>
                  <a:pt x="3541693" y="3572205"/>
                  <a:pt x="3553428" y="3574552"/>
                </a:cubicBezTo>
                <a:cubicBezTo>
                  <a:pt x="3558123" y="3574552"/>
                  <a:pt x="3560469" y="3576899"/>
                  <a:pt x="3565163" y="3576899"/>
                </a:cubicBezTo>
                <a:cubicBezTo>
                  <a:pt x="3576899" y="3579246"/>
                  <a:pt x="3588634" y="3583940"/>
                  <a:pt x="3600369" y="3586287"/>
                </a:cubicBezTo>
                <a:cubicBezTo>
                  <a:pt x="3605064" y="3586287"/>
                  <a:pt x="3609758" y="3588634"/>
                  <a:pt x="3612104" y="3588634"/>
                </a:cubicBezTo>
                <a:cubicBezTo>
                  <a:pt x="3623840" y="3590981"/>
                  <a:pt x="3633228" y="3593328"/>
                  <a:pt x="3644963" y="3595675"/>
                </a:cubicBezTo>
                <a:cubicBezTo>
                  <a:pt x="3649657" y="3595675"/>
                  <a:pt x="3654351" y="3598022"/>
                  <a:pt x="3659045" y="3598022"/>
                </a:cubicBezTo>
                <a:cubicBezTo>
                  <a:pt x="3668434" y="3600369"/>
                  <a:pt x="3680169" y="3602716"/>
                  <a:pt x="3689557" y="3602716"/>
                </a:cubicBezTo>
                <a:cubicBezTo>
                  <a:pt x="3694251" y="3602716"/>
                  <a:pt x="3698945" y="3605063"/>
                  <a:pt x="3705986" y="3605063"/>
                </a:cubicBezTo>
                <a:cubicBezTo>
                  <a:pt x="3717721" y="3607411"/>
                  <a:pt x="3727110" y="3607411"/>
                  <a:pt x="3738845" y="3609757"/>
                </a:cubicBezTo>
                <a:cubicBezTo>
                  <a:pt x="3743539" y="3609757"/>
                  <a:pt x="3748233" y="3612105"/>
                  <a:pt x="3752927" y="3612105"/>
                </a:cubicBezTo>
                <a:cubicBezTo>
                  <a:pt x="3762316" y="3612105"/>
                  <a:pt x="3771704" y="3614451"/>
                  <a:pt x="3781092" y="3614451"/>
                </a:cubicBezTo>
                <a:cubicBezTo>
                  <a:pt x="3785786" y="3614451"/>
                  <a:pt x="3792827" y="3616799"/>
                  <a:pt x="3797521" y="3616799"/>
                </a:cubicBezTo>
                <a:cubicBezTo>
                  <a:pt x="3806909" y="3616799"/>
                  <a:pt x="3813950" y="3616799"/>
                  <a:pt x="3823339" y="3619146"/>
                </a:cubicBezTo>
                <a:cubicBezTo>
                  <a:pt x="3830380" y="3619146"/>
                  <a:pt x="3837421" y="3619146"/>
                  <a:pt x="3842115" y="3621493"/>
                </a:cubicBezTo>
                <a:cubicBezTo>
                  <a:pt x="3856197" y="3621493"/>
                  <a:pt x="3870279" y="3621493"/>
                  <a:pt x="3886709" y="3621493"/>
                </a:cubicBezTo>
                <a:lnTo>
                  <a:pt x="3886709" y="3621493"/>
                </a:lnTo>
                <a:cubicBezTo>
                  <a:pt x="3886709" y="3621493"/>
                  <a:pt x="3886709" y="3621493"/>
                  <a:pt x="3886709" y="3621493"/>
                </a:cubicBezTo>
                <a:cubicBezTo>
                  <a:pt x="3905485" y="3621493"/>
                  <a:pt x="3921915" y="3621493"/>
                  <a:pt x="3938344" y="3619146"/>
                </a:cubicBezTo>
                <a:cubicBezTo>
                  <a:pt x="3943038" y="3619146"/>
                  <a:pt x="3950079" y="3619146"/>
                  <a:pt x="3954773" y="3616799"/>
                </a:cubicBezTo>
                <a:cubicBezTo>
                  <a:pt x="3966509" y="3616799"/>
                  <a:pt x="3978244" y="3614451"/>
                  <a:pt x="3989979" y="3614451"/>
                </a:cubicBezTo>
                <a:cubicBezTo>
                  <a:pt x="3997020" y="3614451"/>
                  <a:pt x="4004061" y="3612105"/>
                  <a:pt x="4008755" y="3612105"/>
                </a:cubicBezTo>
                <a:cubicBezTo>
                  <a:pt x="4018143" y="3609757"/>
                  <a:pt x="4029879" y="3609757"/>
                  <a:pt x="4039267" y="3607411"/>
                </a:cubicBezTo>
                <a:cubicBezTo>
                  <a:pt x="4046308" y="3605063"/>
                  <a:pt x="4053349" y="3605063"/>
                  <a:pt x="4058043" y="3602716"/>
                </a:cubicBezTo>
                <a:cubicBezTo>
                  <a:pt x="4062738" y="3602716"/>
                  <a:pt x="4065084" y="3600369"/>
                  <a:pt x="4069778" y="3600369"/>
                </a:cubicBezTo>
                <a:cubicBezTo>
                  <a:pt x="4069778" y="3602716"/>
                  <a:pt x="4072126" y="3607411"/>
                  <a:pt x="4074473" y="3609757"/>
                </a:cubicBezTo>
                <a:cubicBezTo>
                  <a:pt x="4067432" y="3616799"/>
                  <a:pt x="4060390" y="3623840"/>
                  <a:pt x="4053349" y="3630881"/>
                </a:cubicBezTo>
                <a:cubicBezTo>
                  <a:pt x="4046308" y="3644963"/>
                  <a:pt x="4039267" y="3652004"/>
                  <a:pt x="4029879" y="3661392"/>
                </a:cubicBezTo>
                <a:close/>
                <a:moveTo>
                  <a:pt x="3715375" y="4081514"/>
                </a:moveTo>
                <a:cubicBezTo>
                  <a:pt x="3727110" y="4081514"/>
                  <a:pt x="3736498" y="4072125"/>
                  <a:pt x="3736498" y="4060390"/>
                </a:cubicBezTo>
                <a:cubicBezTo>
                  <a:pt x="3736498" y="4058043"/>
                  <a:pt x="3736498" y="4055696"/>
                  <a:pt x="3736498" y="4055696"/>
                </a:cubicBezTo>
                <a:cubicBezTo>
                  <a:pt x="3903138" y="3999367"/>
                  <a:pt x="4055696" y="3926609"/>
                  <a:pt x="4189478" y="3837421"/>
                </a:cubicBezTo>
                <a:cubicBezTo>
                  <a:pt x="4191825" y="3839768"/>
                  <a:pt x="4191825" y="3842115"/>
                  <a:pt x="4194172" y="3844462"/>
                </a:cubicBezTo>
                <a:cubicBezTo>
                  <a:pt x="4196519" y="3846809"/>
                  <a:pt x="4196519" y="3849156"/>
                  <a:pt x="4198866" y="3851503"/>
                </a:cubicBezTo>
                <a:cubicBezTo>
                  <a:pt x="4194172" y="3856197"/>
                  <a:pt x="4191825" y="3860891"/>
                  <a:pt x="4191825" y="3867932"/>
                </a:cubicBezTo>
                <a:cubicBezTo>
                  <a:pt x="4191825" y="3872627"/>
                  <a:pt x="4194172" y="3877321"/>
                  <a:pt x="4196519" y="3879668"/>
                </a:cubicBezTo>
                <a:cubicBezTo>
                  <a:pt x="4189478" y="3886709"/>
                  <a:pt x="4180090" y="3893750"/>
                  <a:pt x="4173049" y="3900791"/>
                </a:cubicBezTo>
                <a:cubicBezTo>
                  <a:pt x="4166007" y="3905485"/>
                  <a:pt x="4161313" y="3912527"/>
                  <a:pt x="4154272" y="3917221"/>
                </a:cubicBezTo>
                <a:cubicBezTo>
                  <a:pt x="4140190" y="3928956"/>
                  <a:pt x="4123761" y="3940691"/>
                  <a:pt x="4109678" y="3954773"/>
                </a:cubicBezTo>
                <a:cubicBezTo>
                  <a:pt x="4104984" y="3959468"/>
                  <a:pt x="4100290" y="3961814"/>
                  <a:pt x="4095596" y="3966508"/>
                </a:cubicBezTo>
                <a:cubicBezTo>
                  <a:pt x="4074473" y="3982938"/>
                  <a:pt x="4055696" y="3997020"/>
                  <a:pt x="4034573" y="4011102"/>
                </a:cubicBezTo>
                <a:cubicBezTo>
                  <a:pt x="4027532" y="4015796"/>
                  <a:pt x="4018143" y="4022838"/>
                  <a:pt x="4011102" y="4027532"/>
                </a:cubicBezTo>
                <a:cubicBezTo>
                  <a:pt x="3997020" y="4036920"/>
                  <a:pt x="3985285" y="4046308"/>
                  <a:pt x="3971203" y="4053349"/>
                </a:cubicBezTo>
                <a:cubicBezTo>
                  <a:pt x="3961814" y="4060390"/>
                  <a:pt x="3950079" y="4065085"/>
                  <a:pt x="3940691" y="4072125"/>
                </a:cubicBezTo>
                <a:cubicBezTo>
                  <a:pt x="3928956" y="4079167"/>
                  <a:pt x="3917220" y="4086208"/>
                  <a:pt x="3905485" y="4093249"/>
                </a:cubicBezTo>
                <a:cubicBezTo>
                  <a:pt x="3893750" y="4100290"/>
                  <a:pt x="3882015" y="4107331"/>
                  <a:pt x="3870279" y="4112026"/>
                </a:cubicBezTo>
                <a:cubicBezTo>
                  <a:pt x="3858544" y="4119066"/>
                  <a:pt x="3849156" y="4123761"/>
                  <a:pt x="3837421" y="4130802"/>
                </a:cubicBezTo>
                <a:cubicBezTo>
                  <a:pt x="3825686" y="4137843"/>
                  <a:pt x="3813950" y="4142537"/>
                  <a:pt x="3799868" y="4149578"/>
                </a:cubicBezTo>
                <a:cubicBezTo>
                  <a:pt x="3792827" y="4151925"/>
                  <a:pt x="3788133" y="4156619"/>
                  <a:pt x="3781092" y="4158966"/>
                </a:cubicBezTo>
                <a:cubicBezTo>
                  <a:pt x="3619146" y="4215296"/>
                  <a:pt x="3443117" y="4252848"/>
                  <a:pt x="3253007" y="4266930"/>
                </a:cubicBezTo>
                <a:cubicBezTo>
                  <a:pt x="3255353" y="4266930"/>
                  <a:pt x="3257701" y="4264584"/>
                  <a:pt x="3257701" y="4264584"/>
                </a:cubicBezTo>
                <a:cubicBezTo>
                  <a:pt x="3267089" y="4257542"/>
                  <a:pt x="3278824" y="4252848"/>
                  <a:pt x="3288212" y="4245807"/>
                </a:cubicBezTo>
                <a:cubicBezTo>
                  <a:pt x="3299947" y="4238766"/>
                  <a:pt x="3311683" y="4231725"/>
                  <a:pt x="3325765" y="4222337"/>
                </a:cubicBezTo>
                <a:cubicBezTo>
                  <a:pt x="3335153" y="4215296"/>
                  <a:pt x="3346888" y="4210602"/>
                  <a:pt x="3356276" y="4203560"/>
                </a:cubicBezTo>
                <a:cubicBezTo>
                  <a:pt x="3368012" y="4196519"/>
                  <a:pt x="3379747" y="4189478"/>
                  <a:pt x="3391482" y="4180090"/>
                </a:cubicBezTo>
                <a:cubicBezTo>
                  <a:pt x="3403217" y="4173049"/>
                  <a:pt x="3412605" y="4166007"/>
                  <a:pt x="3424341" y="4158966"/>
                </a:cubicBezTo>
                <a:cubicBezTo>
                  <a:pt x="3436076" y="4151925"/>
                  <a:pt x="3447811" y="4144884"/>
                  <a:pt x="3457200" y="4135496"/>
                </a:cubicBezTo>
                <a:cubicBezTo>
                  <a:pt x="3464241" y="4130802"/>
                  <a:pt x="3473629" y="4126108"/>
                  <a:pt x="3480670" y="4119066"/>
                </a:cubicBezTo>
                <a:cubicBezTo>
                  <a:pt x="3553428" y="4102637"/>
                  <a:pt x="3626187" y="4083861"/>
                  <a:pt x="3696598" y="4060390"/>
                </a:cubicBezTo>
                <a:cubicBezTo>
                  <a:pt x="3698945" y="4076820"/>
                  <a:pt x="3705986" y="4081514"/>
                  <a:pt x="3715375" y="4081514"/>
                </a:cubicBezTo>
                <a:close/>
                <a:moveTo>
                  <a:pt x="3191983" y="4304483"/>
                </a:moveTo>
                <a:cubicBezTo>
                  <a:pt x="3177901" y="4311525"/>
                  <a:pt x="3166166" y="4318565"/>
                  <a:pt x="3152083" y="4327954"/>
                </a:cubicBezTo>
                <a:cubicBezTo>
                  <a:pt x="3145042" y="4332648"/>
                  <a:pt x="3135654" y="4337342"/>
                  <a:pt x="3128613" y="4339689"/>
                </a:cubicBezTo>
                <a:cubicBezTo>
                  <a:pt x="3119225" y="4344383"/>
                  <a:pt x="3112184" y="4349077"/>
                  <a:pt x="3102795" y="4353771"/>
                </a:cubicBezTo>
                <a:cubicBezTo>
                  <a:pt x="3100449" y="4349077"/>
                  <a:pt x="3093407" y="4344383"/>
                  <a:pt x="3086366" y="4344383"/>
                </a:cubicBezTo>
                <a:cubicBezTo>
                  <a:pt x="3086366" y="4323260"/>
                  <a:pt x="3086366" y="4304483"/>
                  <a:pt x="3086366" y="4283360"/>
                </a:cubicBezTo>
                <a:cubicBezTo>
                  <a:pt x="3098101" y="4283360"/>
                  <a:pt x="3109837" y="4283360"/>
                  <a:pt x="3121572" y="4283360"/>
                </a:cubicBezTo>
                <a:cubicBezTo>
                  <a:pt x="3133307" y="4283360"/>
                  <a:pt x="3142695" y="4283360"/>
                  <a:pt x="3152083" y="4281013"/>
                </a:cubicBezTo>
                <a:cubicBezTo>
                  <a:pt x="3170860" y="4281013"/>
                  <a:pt x="3189636" y="4278666"/>
                  <a:pt x="3206066" y="4278666"/>
                </a:cubicBezTo>
                <a:cubicBezTo>
                  <a:pt x="3217801" y="4278666"/>
                  <a:pt x="3229536" y="4276319"/>
                  <a:pt x="3243618" y="4276319"/>
                </a:cubicBezTo>
                <a:cubicBezTo>
                  <a:pt x="3245965" y="4276319"/>
                  <a:pt x="3248312" y="4276319"/>
                  <a:pt x="3250659" y="4276319"/>
                </a:cubicBezTo>
                <a:cubicBezTo>
                  <a:pt x="3241271" y="4281013"/>
                  <a:pt x="3231883" y="4288054"/>
                  <a:pt x="3222495" y="4292748"/>
                </a:cubicBezTo>
                <a:cubicBezTo>
                  <a:pt x="3208412" y="4295095"/>
                  <a:pt x="3199024" y="4299789"/>
                  <a:pt x="3191983" y="4304483"/>
                </a:cubicBezTo>
                <a:close/>
                <a:moveTo>
                  <a:pt x="3030037" y="4346730"/>
                </a:moveTo>
                <a:cubicBezTo>
                  <a:pt x="3022996" y="4344383"/>
                  <a:pt x="3015955" y="4342036"/>
                  <a:pt x="3011261" y="4339689"/>
                </a:cubicBezTo>
                <a:cubicBezTo>
                  <a:pt x="3006567" y="4337342"/>
                  <a:pt x="3001872" y="4337342"/>
                  <a:pt x="2994831" y="4334995"/>
                </a:cubicBezTo>
                <a:cubicBezTo>
                  <a:pt x="2987790" y="4332648"/>
                  <a:pt x="2980749" y="4330301"/>
                  <a:pt x="2973708" y="4327954"/>
                </a:cubicBezTo>
                <a:cubicBezTo>
                  <a:pt x="2969014" y="4325607"/>
                  <a:pt x="2966667" y="4325607"/>
                  <a:pt x="2961973" y="4323260"/>
                </a:cubicBezTo>
                <a:cubicBezTo>
                  <a:pt x="2919726" y="4309177"/>
                  <a:pt x="2879826" y="4292748"/>
                  <a:pt x="2837579" y="4273972"/>
                </a:cubicBezTo>
                <a:cubicBezTo>
                  <a:pt x="2903296" y="4278666"/>
                  <a:pt x="2966667" y="4281013"/>
                  <a:pt x="3032384" y="4281013"/>
                </a:cubicBezTo>
                <a:cubicBezTo>
                  <a:pt x="3032384" y="4281013"/>
                  <a:pt x="3032384" y="4281013"/>
                  <a:pt x="3032384" y="4281013"/>
                </a:cubicBezTo>
                <a:cubicBezTo>
                  <a:pt x="3032384" y="4281013"/>
                  <a:pt x="3034731" y="4281013"/>
                  <a:pt x="3034731" y="4281013"/>
                </a:cubicBezTo>
                <a:cubicBezTo>
                  <a:pt x="3051160" y="4281013"/>
                  <a:pt x="3067590" y="4281013"/>
                  <a:pt x="3084019" y="4281013"/>
                </a:cubicBezTo>
                <a:cubicBezTo>
                  <a:pt x="3084019" y="4302136"/>
                  <a:pt x="3084019" y="4323260"/>
                  <a:pt x="3084019" y="4342036"/>
                </a:cubicBezTo>
                <a:cubicBezTo>
                  <a:pt x="3074631" y="4342036"/>
                  <a:pt x="3067590" y="4349077"/>
                  <a:pt x="3065243" y="4356118"/>
                </a:cubicBezTo>
                <a:cubicBezTo>
                  <a:pt x="3058202" y="4353771"/>
                  <a:pt x="3053508" y="4353771"/>
                  <a:pt x="3046466" y="4351424"/>
                </a:cubicBezTo>
                <a:cubicBezTo>
                  <a:pt x="3039425" y="4349077"/>
                  <a:pt x="3034731" y="4349077"/>
                  <a:pt x="3030037" y="4346730"/>
                </a:cubicBezTo>
                <a:close/>
                <a:moveTo>
                  <a:pt x="2767168" y="4356118"/>
                </a:moveTo>
                <a:cubicBezTo>
                  <a:pt x="2767168" y="4358466"/>
                  <a:pt x="2767168" y="4360812"/>
                  <a:pt x="2767168" y="4363160"/>
                </a:cubicBezTo>
                <a:cubicBezTo>
                  <a:pt x="2767168" y="4365506"/>
                  <a:pt x="2767168" y="4370201"/>
                  <a:pt x="2764821" y="4372548"/>
                </a:cubicBezTo>
                <a:cubicBezTo>
                  <a:pt x="2682674" y="4372548"/>
                  <a:pt x="2600528" y="4367854"/>
                  <a:pt x="2518381" y="4358466"/>
                </a:cubicBezTo>
                <a:cubicBezTo>
                  <a:pt x="2523075" y="4356118"/>
                  <a:pt x="2527769" y="4356118"/>
                  <a:pt x="2532463" y="4353771"/>
                </a:cubicBezTo>
                <a:cubicBezTo>
                  <a:pt x="2534810" y="4353771"/>
                  <a:pt x="2539504" y="4351424"/>
                  <a:pt x="2541851" y="4351424"/>
                </a:cubicBezTo>
                <a:cubicBezTo>
                  <a:pt x="2560628" y="4344383"/>
                  <a:pt x="2577057" y="4339689"/>
                  <a:pt x="2595833" y="4332648"/>
                </a:cubicBezTo>
                <a:cubicBezTo>
                  <a:pt x="2598180" y="4330301"/>
                  <a:pt x="2602875" y="4330301"/>
                  <a:pt x="2605222" y="4327954"/>
                </a:cubicBezTo>
                <a:cubicBezTo>
                  <a:pt x="2623998" y="4320913"/>
                  <a:pt x="2640427" y="4313871"/>
                  <a:pt x="2659204" y="4306830"/>
                </a:cubicBezTo>
                <a:cubicBezTo>
                  <a:pt x="2663898" y="4304483"/>
                  <a:pt x="2668592" y="4304483"/>
                  <a:pt x="2670939" y="4302136"/>
                </a:cubicBezTo>
                <a:cubicBezTo>
                  <a:pt x="2687368" y="4295095"/>
                  <a:pt x="2703797" y="4288054"/>
                  <a:pt x="2722574" y="4281013"/>
                </a:cubicBezTo>
                <a:cubicBezTo>
                  <a:pt x="2727268" y="4278666"/>
                  <a:pt x="2734309" y="4276319"/>
                  <a:pt x="2739003" y="4273972"/>
                </a:cubicBezTo>
                <a:cubicBezTo>
                  <a:pt x="2743697" y="4271625"/>
                  <a:pt x="2746044" y="4269278"/>
                  <a:pt x="2750738" y="4269278"/>
                </a:cubicBezTo>
                <a:cubicBezTo>
                  <a:pt x="2760127" y="4269278"/>
                  <a:pt x="2767168" y="4271625"/>
                  <a:pt x="2776556" y="4271625"/>
                </a:cubicBezTo>
                <a:cubicBezTo>
                  <a:pt x="2778903" y="4271625"/>
                  <a:pt x="2778903" y="4271625"/>
                  <a:pt x="2781250" y="4273972"/>
                </a:cubicBezTo>
                <a:cubicBezTo>
                  <a:pt x="2778903" y="4295095"/>
                  <a:pt x="2774209" y="4318565"/>
                  <a:pt x="2771862" y="4337342"/>
                </a:cubicBezTo>
                <a:cubicBezTo>
                  <a:pt x="2769515" y="4342036"/>
                  <a:pt x="2769515" y="4349077"/>
                  <a:pt x="2767168" y="4356118"/>
                </a:cubicBezTo>
                <a:close/>
                <a:moveTo>
                  <a:pt x="2459705" y="4374895"/>
                </a:moveTo>
                <a:cubicBezTo>
                  <a:pt x="2450317" y="4377242"/>
                  <a:pt x="2438581" y="4381936"/>
                  <a:pt x="2429193" y="4384283"/>
                </a:cubicBezTo>
                <a:cubicBezTo>
                  <a:pt x="2417458" y="4386630"/>
                  <a:pt x="2408070" y="4391324"/>
                  <a:pt x="2396334" y="4393671"/>
                </a:cubicBezTo>
                <a:cubicBezTo>
                  <a:pt x="2384599" y="4396018"/>
                  <a:pt x="2375211" y="4400712"/>
                  <a:pt x="2363476" y="4403059"/>
                </a:cubicBezTo>
                <a:cubicBezTo>
                  <a:pt x="2354088" y="4405406"/>
                  <a:pt x="2342352" y="4410100"/>
                  <a:pt x="2332964" y="4412447"/>
                </a:cubicBezTo>
                <a:cubicBezTo>
                  <a:pt x="2321229" y="4414794"/>
                  <a:pt x="2309494" y="4417142"/>
                  <a:pt x="2300106" y="4421836"/>
                </a:cubicBezTo>
                <a:cubicBezTo>
                  <a:pt x="2290717" y="4424183"/>
                  <a:pt x="2278982" y="4426530"/>
                  <a:pt x="2269594" y="4428877"/>
                </a:cubicBezTo>
                <a:cubicBezTo>
                  <a:pt x="2257859" y="4431224"/>
                  <a:pt x="2248471" y="4433571"/>
                  <a:pt x="2236735" y="4435918"/>
                </a:cubicBezTo>
                <a:cubicBezTo>
                  <a:pt x="2236735" y="4435918"/>
                  <a:pt x="2234388" y="4435918"/>
                  <a:pt x="2234388" y="4435918"/>
                </a:cubicBezTo>
                <a:cubicBezTo>
                  <a:pt x="2222653" y="4428877"/>
                  <a:pt x="2210918" y="4419489"/>
                  <a:pt x="2199183" y="4412447"/>
                </a:cubicBezTo>
                <a:cubicBezTo>
                  <a:pt x="2189794" y="4405406"/>
                  <a:pt x="2182753" y="4400712"/>
                  <a:pt x="2173365" y="4393671"/>
                </a:cubicBezTo>
                <a:cubicBezTo>
                  <a:pt x="2161630" y="4384283"/>
                  <a:pt x="2147548" y="4374895"/>
                  <a:pt x="2135812" y="4365506"/>
                </a:cubicBezTo>
                <a:cubicBezTo>
                  <a:pt x="2126424" y="4358466"/>
                  <a:pt x="2119383" y="4351424"/>
                  <a:pt x="2109995" y="4346730"/>
                </a:cubicBezTo>
                <a:cubicBezTo>
                  <a:pt x="2098260" y="4337342"/>
                  <a:pt x="2084177" y="4327954"/>
                  <a:pt x="2072442" y="4318565"/>
                </a:cubicBezTo>
                <a:cubicBezTo>
                  <a:pt x="2063054" y="4311525"/>
                  <a:pt x="2053666" y="4304483"/>
                  <a:pt x="2044277" y="4297442"/>
                </a:cubicBezTo>
                <a:cubicBezTo>
                  <a:pt x="2037236" y="4290401"/>
                  <a:pt x="2027848" y="4285707"/>
                  <a:pt x="2020807" y="4278666"/>
                </a:cubicBezTo>
                <a:cubicBezTo>
                  <a:pt x="2023154" y="4276319"/>
                  <a:pt x="2023154" y="4273972"/>
                  <a:pt x="2023154" y="4271625"/>
                </a:cubicBezTo>
                <a:cubicBezTo>
                  <a:pt x="2037236" y="4273972"/>
                  <a:pt x="2048972" y="4278666"/>
                  <a:pt x="2063054" y="4281013"/>
                </a:cubicBezTo>
                <a:cubicBezTo>
                  <a:pt x="2077136" y="4283360"/>
                  <a:pt x="2091218" y="4288054"/>
                  <a:pt x="2105301" y="4292748"/>
                </a:cubicBezTo>
                <a:cubicBezTo>
                  <a:pt x="2126424" y="4297442"/>
                  <a:pt x="2147548" y="4302136"/>
                  <a:pt x="2168671" y="4306830"/>
                </a:cubicBezTo>
                <a:cubicBezTo>
                  <a:pt x="2180406" y="4309177"/>
                  <a:pt x="2194488" y="4311525"/>
                  <a:pt x="2206224" y="4313871"/>
                </a:cubicBezTo>
                <a:cubicBezTo>
                  <a:pt x="2229694" y="4318565"/>
                  <a:pt x="2250818" y="4323260"/>
                  <a:pt x="2274288" y="4325607"/>
                </a:cubicBezTo>
                <a:cubicBezTo>
                  <a:pt x="2286023" y="4327954"/>
                  <a:pt x="2295412" y="4330301"/>
                  <a:pt x="2307147" y="4332648"/>
                </a:cubicBezTo>
                <a:cubicBezTo>
                  <a:pt x="2330617" y="4337342"/>
                  <a:pt x="2356435" y="4339689"/>
                  <a:pt x="2379905" y="4344383"/>
                </a:cubicBezTo>
                <a:cubicBezTo>
                  <a:pt x="2389293" y="4346730"/>
                  <a:pt x="2398681" y="4346730"/>
                  <a:pt x="2408070" y="4349077"/>
                </a:cubicBezTo>
                <a:cubicBezTo>
                  <a:pt x="2433887" y="4353771"/>
                  <a:pt x="2462052" y="4356118"/>
                  <a:pt x="2487869" y="4358466"/>
                </a:cubicBezTo>
                <a:cubicBezTo>
                  <a:pt x="2494910" y="4358466"/>
                  <a:pt x="2501952" y="4360812"/>
                  <a:pt x="2508993" y="4360812"/>
                </a:cubicBezTo>
                <a:cubicBezTo>
                  <a:pt x="2511340" y="4360812"/>
                  <a:pt x="2511340" y="4360812"/>
                  <a:pt x="2513687" y="4360812"/>
                </a:cubicBezTo>
                <a:cubicBezTo>
                  <a:pt x="2508993" y="4363160"/>
                  <a:pt x="2504299" y="4363160"/>
                  <a:pt x="2497258" y="4365506"/>
                </a:cubicBezTo>
                <a:cubicBezTo>
                  <a:pt x="2480828" y="4367854"/>
                  <a:pt x="2471440" y="4372548"/>
                  <a:pt x="2459705" y="4374895"/>
                </a:cubicBezTo>
                <a:close/>
                <a:moveTo>
                  <a:pt x="1938660" y="4304483"/>
                </a:moveTo>
                <a:cubicBezTo>
                  <a:pt x="1919884" y="4316219"/>
                  <a:pt x="1901108" y="4327954"/>
                  <a:pt x="1884678" y="4337342"/>
                </a:cubicBezTo>
                <a:cubicBezTo>
                  <a:pt x="1882331" y="4337342"/>
                  <a:pt x="1882331" y="4339689"/>
                  <a:pt x="1879984" y="4339689"/>
                </a:cubicBezTo>
                <a:cubicBezTo>
                  <a:pt x="1861208" y="4351424"/>
                  <a:pt x="1840084" y="4360812"/>
                  <a:pt x="1821308" y="4372548"/>
                </a:cubicBezTo>
                <a:cubicBezTo>
                  <a:pt x="1814267" y="4374895"/>
                  <a:pt x="1809573" y="4379589"/>
                  <a:pt x="1802532" y="4381936"/>
                </a:cubicBezTo>
                <a:cubicBezTo>
                  <a:pt x="1788449" y="4388977"/>
                  <a:pt x="1776714" y="4396018"/>
                  <a:pt x="1762632" y="4400712"/>
                </a:cubicBezTo>
                <a:cubicBezTo>
                  <a:pt x="1755591" y="4403059"/>
                  <a:pt x="1748550" y="4407753"/>
                  <a:pt x="1741508" y="4410100"/>
                </a:cubicBezTo>
                <a:cubicBezTo>
                  <a:pt x="1729773" y="4414794"/>
                  <a:pt x="1718038" y="4419489"/>
                  <a:pt x="1706303" y="4424183"/>
                </a:cubicBezTo>
                <a:cubicBezTo>
                  <a:pt x="1699262" y="4426530"/>
                  <a:pt x="1692220" y="4428877"/>
                  <a:pt x="1682832" y="4431224"/>
                </a:cubicBezTo>
                <a:cubicBezTo>
                  <a:pt x="1671097" y="4435918"/>
                  <a:pt x="1659362" y="4440612"/>
                  <a:pt x="1647627" y="4442959"/>
                </a:cubicBezTo>
                <a:cubicBezTo>
                  <a:pt x="1640586" y="4445306"/>
                  <a:pt x="1633544" y="4447653"/>
                  <a:pt x="1624156" y="4450000"/>
                </a:cubicBezTo>
                <a:cubicBezTo>
                  <a:pt x="1612421" y="4452347"/>
                  <a:pt x="1600686" y="4457041"/>
                  <a:pt x="1591298" y="4459388"/>
                </a:cubicBezTo>
                <a:cubicBezTo>
                  <a:pt x="1584256" y="4461735"/>
                  <a:pt x="1574868" y="4461735"/>
                  <a:pt x="1567827" y="4464083"/>
                </a:cubicBezTo>
                <a:cubicBezTo>
                  <a:pt x="1563133" y="4466429"/>
                  <a:pt x="1558439" y="4466429"/>
                  <a:pt x="1551398" y="4466429"/>
                </a:cubicBezTo>
                <a:cubicBezTo>
                  <a:pt x="1551398" y="4464083"/>
                  <a:pt x="1551398" y="4464083"/>
                  <a:pt x="1549051" y="4461735"/>
                </a:cubicBezTo>
                <a:cubicBezTo>
                  <a:pt x="1551398" y="4461735"/>
                  <a:pt x="1551398" y="4459388"/>
                  <a:pt x="1551398" y="4459388"/>
                </a:cubicBezTo>
                <a:cubicBezTo>
                  <a:pt x="1556092" y="4457041"/>
                  <a:pt x="1560786" y="4454694"/>
                  <a:pt x="1565480" y="4450000"/>
                </a:cubicBezTo>
                <a:cubicBezTo>
                  <a:pt x="1572521" y="4445306"/>
                  <a:pt x="1577215" y="4440612"/>
                  <a:pt x="1584256" y="4438265"/>
                </a:cubicBezTo>
                <a:cubicBezTo>
                  <a:pt x="1588950" y="4435918"/>
                  <a:pt x="1593645" y="4431224"/>
                  <a:pt x="1598339" y="4428877"/>
                </a:cubicBezTo>
                <a:cubicBezTo>
                  <a:pt x="1605380" y="4424183"/>
                  <a:pt x="1610074" y="4419489"/>
                  <a:pt x="1617115" y="4414794"/>
                </a:cubicBezTo>
                <a:cubicBezTo>
                  <a:pt x="1621809" y="4410100"/>
                  <a:pt x="1626503" y="4407753"/>
                  <a:pt x="1631197" y="4403059"/>
                </a:cubicBezTo>
                <a:cubicBezTo>
                  <a:pt x="1638239" y="4398365"/>
                  <a:pt x="1645280" y="4391324"/>
                  <a:pt x="1649974" y="4386630"/>
                </a:cubicBezTo>
                <a:cubicBezTo>
                  <a:pt x="1654668" y="4381936"/>
                  <a:pt x="1659362" y="4379589"/>
                  <a:pt x="1664056" y="4374895"/>
                </a:cubicBezTo>
                <a:cubicBezTo>
                  <a:pt x="1671097" y="4367854"/>
                  <a:pt x="1678138" y="4360812"/>
                  <a:pt x="1685179" y="4353771"/>
                </a:cubicBezTo>
                <a:cubicBezTo>
                  <a:pt x="1689873" y="4349077"/>
                  <a:pt x="1692220" y="4346730"/>
                  <a:pt x="1696915" y="4342036"/>
                </a:cubicBezTo>
                <a:cubicBezTo>
                  <a:pt x="1703956" y="4334995"/>
                  <a:pt x="1713344" y="4325607"/>
                  <a:pt x="1720385" y="4318565"/>
                </a:cubicBezTo>
                <a:cubicBezTo>
                  <a:pt x="1722732" y="4316219"/>
                  <a:pt x="1727426" y="4311525"/>
                  <a:pt x="1729773" y="4309177"/>
                </a:cubicBezTo>
                <a:cubicBezTo>
                  <a:pt x="1739161" y="4297442"/>
                  <a:pt x="1750897" y="4285707"/>
                  <a:pt x="1760285" y="4276319"/>
                </a:cubicBezTo>
                <a:cubicBezTo>
                  <a:pt x="1760285" y="4276319"/>
                  <a:pt x="1762632" y="4273972"/>
                  <a:pt x="1762632" y="4273972"/>
                </a:cubicBezTo>
                <a:cubicBezTo>
                  <a:pt x="1769673" y="4266930"/>
                  <a:pt x="1776714" y="4257542"/>
                  <a:pt x="1783755" y="4250501"/>
                </a:cubicBezTo>
                <a:cubicBezTo>
                  <a:pt x="1786102" y="4252848"/>
                  <a:pt x="1790797" y="4255195"/>
                  <a:pt x="1795491" y="4255195"/>
                </a:cubicBezTo>
                <a:cubicBezTo>
                  <a:pt x="1804879" y="4255195"/>
                  <a:pt x="1811920" y="4248154"/>
                  <a:pt x="1814267" y="4238766"/>
                </a:cubicBezTo>
                <a:cubicBezTo>
                  <a:pt x="1840084" y="4243460"/>
                  <a:pt x="1865902" y="4248154"/>
                  <a:pt x="1891719" y="4250501"/>
                </a:cubicBezTo>
                <a:cubicBezTo>
                  <a:pt x="1901108" y="4252848"/>
                  <a:pt x="1910496" y="4252848"/>
                  <a:pt x="1919884" y="4255195"/>
                </a:cubicBezTo>
                <a:cubicBezTo>
                  <a:pt x="1938660" y="4257542"/>
                  <a:pt x="1955090" y="4259889"/>
                  <a:pt x="1973866" y="4262236"/>
                </a:cubicBezTo>
                <a:cubicBezTo>
                  <a:pt x="1973866" y="4262236"/>
                  <a:pt x="1973866" y="4262236"/>
                  <a:pt x="1973866" y="4264584"/>
                </a:cubicBezTo>
                <a:cubicBezTo>
                  <a:pt x="1973866" y="4269278"/>
                  <a:pt x="1976213" y="4271625"/>
                  <a:pt x="1976213" y="4273972"/>
                </a:cubicBezTo>
                <a:cubicBezTo>
                  <a:pt x="1966825" y="4281013"/>
                  <a:pt x="1959784" y="4285707"/>
                  <a:pt x="1950396" y="4292748"/>
                </a:cubicBezTo>
                <a:cubicBezTo>
                  <a:pt x="1950396" y="4297442"/>
                  <a:pt x="1945702" y="4302136"/>
                  <a:pt x="1938660" y="4304483"/>
                </a:cubicBezTo>
                <a:close/>
                <a:moveTo>
                  <a:pt x="1495069" y="4433571"/>
                </a:moveTo>
                <a:cubicBezTo>
                  <a:pt x="1490375" y="4428877"/>
                  <a:pt x="1483333" y="4421836"/>
                  <a:pt x="1478639" y="4417142"/>
                </a:cubicBezTo>
                <a:cubicBezTo>
                  <a:pt x="1476292" y="4414794"/>
                  <a:pt x="1473945" y="4412447"/>
                  <a:pt x="1471598" y="4407753"/>
                </a:cubicBezTo>
                <a:cubicBezTo>
                  <a:pt x="1464557" y="4400712"/>
                  <a:pt x="1459863" y="4393671"/>
                  <a:pt x="1452822" y="4386630"/>
                </a:cubicBezTo>
                <a:cubicBezTo>
                  <a:pt x="1452822" y="4386630"/>
                  <a:pt x="1450475" y="4384283"/>
                  <a:pt x="1450475" y="4381936"/>
                </a:cubicBezTo>
                <a:cubicBezTo>
                  <a:pt x="1427004" y="4356118"/>
                  <a:pt x="1403534" y="4327954"/>
                  <a:pt x="1380063" y="4299789"/>
                </a:cubicBezTo>
                <a:cubicBezTo>
                  <a:pt x="1377716" y="4297442"/>
                  <a:pt x="1375369" y="4295095"/>
                  <a:pt x="1375369" y="4292748"/>
                </a:cubicBezTo>
                <a:cubicBezTo>
                  <a:pt x="1368328" y="4283360"/>
                  <a:pt x="1361287" y="4276319"/>
                  <a:pt x="1354246" y="4266930"/>
                </a:cubicBezTo>
                <a:cubicBezTo>
                  <a:pt x="1351899" y="4264584"/>
                  <a:pt x="1349552" y="4262236"/>
                  <a:pt x="1347205" y="4259889"/>
                </a:cubicBezTo>
                <a:cubicBezTo>
                  <a:pt x="1340164" y="4252848"/>
                  <a:pt x="1335469" y="4243460"/>
                  <a:pt x="1328428" y="4236419"/>
                </a:cubicBezTo>
                <a:cubicBezTo>
                  <a:pt x="1326081" y="4234072"/>
                  <a:pt x="1323734" y="4229378"/>
                  <a:pt x="1321387" y="4227031"/>
                </a:cubicBezTo>
                <a:cubicBezTo>
                  <a:pt x="1316693" y="4219990"/>
                  <a:pt x="1309652" y="4212948"/>
                  <a:pt x="1304958" y="4205908"/>
                </a:cubicBezTo>
                <a:cubicBezTo>
                  <a:pt x="1302611" y="4201213"/>
                  <a:pt x="1297917" y="4196519"/>
                  <a:pt x="1295570" y="4194172"/>
                </a:cubicBezTo>
                <a:cubicBezTo>
                  <a:pt x="1290876" y="4187131"/>
                  <a:pt x="1283834" y="4180090"/>
                  <a:pt x="1279140" y="4173049"/>
                </a:cubicBezTo>
                <a:cubicBezTo>
                  <a:pt x="1276793" y="4168354"/>
                  <a:pt x="1272099" y="4163660"/>
                  <a:pt x="1269752" y="4158966"/>
                </a:cubicBezTo>
                <a:cubicBezTo>
                  <a:pt x="1265058" y="4151925"/>
                  <a:pt x="1258017" y="4144884"/>
                  <a:pt x="1253323" y="4135496"/>
                </a:cubicBezTo>
                <a:cubicBezTo>
                  <a:pt x="1250976" y="4130802"/>
                  <a:pt x="1246282" y="4126108"/>
                  <a:pt x="1243935" y="4121414"/>
                </a:cubicBezTo>
                <a:cubicBezTo>
                  <a:pt x="1236894" y="4112026"/>
                  <a:pt x="1232199" y="4104984"/>
                  <a:pt x="1225158" y="4095596"/>
                </a:cubicBezTo>
                <a:cubicBezTo>
                  <a:pt x="1222811" y="4090902"/>
                  <a:pt x="1220464" y="4088555"/>
                  <a:pt x="1215770" y="4083861"/>
                </a:cubicBezTo>
                <a:cubicBezTo>
                  <a:pt x="1208729" y="4074473"/>
                  <a:pt x="1204035" y="4067431"/>
                  <a:pt x="1196994" y="4058043"/>
                </a:cubicBezTo>
                <a:cubicBezTo>
                  <a:pt x="1194647" y="4053349"/>
                  <a:pt x="1189953" y="4048655"/>
                  <a:pt x="1187605" y="4043961"/>
                </a:cubicBezTo>
                <a:cubicBezTo>
                  <a:pt x="1180564" y="4034573"/>
                  <a:pt x="1175870" y="4025185"/>
                  <a:pt x="1168829" y="4015796"/>
                </a:cubicBezTo>
                <a:cubicBezTo>
                  <a:pt x="1166482" y="4011102"/>
                  <a:pt x="1164135" y="4006408"/>
                  <a:pt x="1159441" y="4004061"/>
                </a:cubicBezTo>
                <a:cubicBezTo>
                  <a:pt x="1152400" y="3994673"/>
                  <a:pt x="1147706" y="3985285"/>
                  <a:pt x="1140665" y="3975897"/>
                </a:cubicBezTo>
                <a:cubicBezTo>
                  <a:pt x="1138318" y="3971203"/>
                  <a:pt x="1135971" y="3966508"/>
                  <a:pt x="1131276" y="3964162"/>
                </a:cubicBezTo>
                <a:cubicBezTo>
                  <a:pt x="1126582" y="3954773"/>
                  <a:pt x="1119541" y="3947732"/>
                  <a:pt x="1114847" y="3938344"/>
                </a:cubicBezTo>
                <a:cubicBezTo>
                  <a:pt x="1114847" y="3938344"/>
                  <a:pt x="1114847" y="3935997"/>
                  <a:pt x="1114847" y="3935997"/>
                </a:cubicBezTo>
                <a:lnTo>
                  <a:pt x="1114847" y="3935997"/>
                </a:lnTo>
                <a:cubicBezTo>
                  <a:pt x="1114847" y="3935997"/>
                  <a:pt x="1114847" y="3935997"/>
                  <a:pt x="1114847" y="3935997"/>
                </a:cubicBezTo>
                <a:cubicBezTo>
                  <a:pt x="1119541" y="3935997"/>
                  <a:pt x="1121888" y="3933650"/>
                  <a:pt x="1124235" y="3933650"/>
                </a:cubicBezTo>
                <a:cubicBezTo>
                  <a:pt x="1131276" y="3943038"/>
                  <a:pt x="1135971" y="3952426"/>
                  <a:pt x="1143012" y="3961814"/>
                </a:cubicBezTo>
                <a:cubicBezTo>
                  <a:pt x="1145359" y="3966508"/>
                  <a:pt x="1150053" y="3971203"/>
                  <a:pt x="1152400" y="3975897"/>
                </a:cubicBezTo>
                <a:cubicBezTo>
                  <a:pt x="1159441" y="3985285"/>
                  <a:pt x="1164135" y="3994673"/>
                  <a:pt x="1171176" y="4004061"/>
                </a:cubicBezTo>
                <a:cubicBezTo>
                  <a:pt x="1175870" y="4011102"/>
                  <a:pt x="1180564" y="4018144"/>
                  <a:pt x="1185258" y="4025185"/>
                </a:cubicBezTo>
                <a:cubicBezTo>
                  <a:pt x="1189953" y="4032226"/>
                  <a:pt x="1194647" y="4039267"/>
                  <a:pt x="1199341" y="4046308"/>
                </a:cubicBezTo>
                <a:cubicBezTo>
                  <a:pt x="1204035" y="4053349"/>
                  <a:pt x="1208729" y="4062737"/>
                  <a:pt x="1215770" y="4069779"/>
                </a:cubicBezTo>
                <a:cubicBezTo>
                  <a:pt x="1220464" y="4074473"/>
                  <a:pt x="1222811" y="4081514"/>
                  <a:pt x="1227505" y="4086208"/>
                </a:cubicBezTo>
                <a:cubicBezTo>
                  <a:pt x="1232199" y="4093249"/>
                  <a:pt x="1239241" y="4102637"/>
                  <a:pt x="1243935" y="4109678"/>
                </a:cubicBezTo>
                <a:cubicBezTo>
                  <a:pt x="1248629" y="4114372"/>
                  <a:pt x="1250976" y="4119066"/>
                  <a:pt x="1255670" y="4126108"/>
                </a:cubicBezTo>
                <a:cubicBezTo>
                  <a:pt x="1262711" y="4135496"/>
                  <a:pt x="1267405" y="4142537"/>
                  <a:pt x="1274446" y="4151925"/>
                </a:cubicBezTo>
                <a:cubicBezTo>
                  <a:pt x="1276793" y="4156619"/>
                  <a:pt x="1279140" y="4158966"/>
                  <a:pt x="1283834" y="4163660"/>
                </a:cubicBezTo>
                <a:cubicBezTo>
                  <a:pt x="1288529" y="4170702"/>
                  <a:pt x="1293223" y="4177743"/>
                  <a:pt x="1297917" y="4184784"/>
                </a:cubicBezTo>
                <a:cubicBezTo>
                  <a:pt x="1319040" y="4215296"/>
                  <a:pt x="1340164" y="4243460"/>
                  <a:pt x="1361287" y="4269278"/>
                </a:cubicBezTo>
                <a:cubicBezTo>
                  <a:pt x="1361287" y="4269278"/>
                  <a:pt x="1361287" y="4269278"/>
                  <a:pt x="1361287" y="4269278"/>
                </a:cubicBezTo>
                <a:cubicBezTo>
                  <a:pt x="1377716" y="4290401"/>
                  <a:pt x="1394146" y="4311525"/>
                  <a:pt x="1410575" y="4332648"/>
                </a:cubicBezTo>
                <a:cubicBezTo>
                  <a:pt x="1410575" y="4332648"/>
                  <a:pt x="1410575" y="4332648"/>
                  <a:pt x="1410575" y="4332648"/>
                </a:cubicBezTo>
                <a:cubicBezTo>
                  <a:pt x="1417616" y="4342036"/>
                  <a:pt x="1427004" y="4351424"/>
                  <a:pt x="1434045" y="4360812"/>
                </a:cubicBezTo>
                <a:cubicBezTo>
                  <a:pt x="1434045" y="4360812"/>
                  <a:pt x="1434045" y="4363160"/>
                  <a:pt x="1436392" y="4363160"/>
                </a:cubicBezTo>
                <a:cubicBezTo>
                  <a:pt x="1443434" y="4372548"/>
                  <a:pt x="1450475" y="4379589"/>
                  <a:pt x="1457516" y="4388977"/>
                </a:cubicBezTo>
                <a:cubicBezTo>
                  <a:pt x="1459863" y="4391324"/>
                  <a:pt x="1459863" y="4391324"/>
                  <a:pt x="1462210" y="4393671"/>
                </a:cubicBezTo>
                <a:cubicBezTo>
                  <a:pt x="1469251" y="4400712"/>
                  <a:pt x="1476292" y="4410100"/>
                  <a:pt x="1480986" y="4417142"/>
                </a:cubicBezTo>
                <a:cubicBezTo>
                  <a:pt x="1483333" y="4419489"/>
                  <a:pt x="1483333" y="4421836"/>
                  <a:pt x="1485680" y="4421836"/>
                </a:cubicBezTo>
                <a:cubicBezTo>
                  <a:pt x="1492722" y="4428877"/>
                  <a:pt x="1497416" y="4435918"/>
                  <a:pt x="1504457" y="4442959"/>
                </a:cubicBezTo>
                <a:cubicBezTo>
                  <a:pt x="1506804" y="4445306"/>
                  <a:pt x="1506804" y="4445306"/>
                  <a:pt x="1509151" y="4447653"/>
                </a:cubicBezTo>
                <a:cubicBezTo>
                  <a:pt x="1509151" y="4447653"/>
                  <a:pt x="1509151" y="4447653"/>
                  <a:pt x="1509151" y="4447653"/>
                </a:cubicBezTo>
                <a:cubicBezTo>
                  <a:pt x="1502110" y="4440612"/>
                  <a:pt x="1499763" y="4438265"/>
                  <a:pt x="1495069" y="4433571"/>
                </a:cubicBezTo>
                <a:close/>
                <a:moveTo>
                  <a:pt x="1039742" y="3884362"/>
                </a:moveTo>
                <a:cubicBezTo>
                  <a:pt x="1018618" y="3874974"/>
                  <a:pt x="999842" y="3867932"/>
                  <a:pt x="978718" y="3858544"/>
                </a:cubicBezTo>
                <a:cubicBezTo>
                  <a:pt x="976371" y="3856197"/>
                  <a:pt x="974024" y="3856197"/>
                  <a:pt x="971677" y="3853850"/>
                </a:cubicBezTo>
                <a:cubicBezTo>
                  <a:pt x="952901" y="3844462"/>
                  <a:pt x="936472" y="3837421"/>
                  <a:pt x="917695" y="3828033"/>
                </a:cubicBezTo>
                <a:cubicBezTo>
                  <a:pt x="913001" y="3825686"/>
                  <a:pt x="908307" y="3823339"/>
                  <a:pt x="905960" y="3820992"/>
                </a:cubicBezTo>
                <a:cubicBezTo>
                  <a:pt x="889531" y="3813950"/>
                  <a:pt x="875448" y="3804562"/>
                  <a:pt x="861366" y="3795174"/>
                </a:cubicBezTo>
                <a:cubicBezTo>
                  <a:pt x="861366" y="3795174"/>
                  <a:pt x="861366" y="3795174"/>
                  <a:pt x="861366" y="3795174"/>
                </a:cubicBezTo>
                <a:cubicBezTo>
                  <a:pt x="866060" y="3792827"/>
                  <a:pt x="870754" y="3790480"/>
                  <a:pt x="875448" y="3788133"/>
                </a:cubicBezTo>
                <a:cubicBezTo>
                  <a:pt x="877795" y="3785786"/>
                  <a:pt x="880142" y="3785786"/>
                  <a:pt x="882489" y="3785786"/>
                </a:cubicBezTo>
                <a:cubicBezTo>
                  <a:pt x="887184" y="3783439"/>
                  <a:pt x="891878" y="3781092"/>
                  <a:pt x="898919" y="3778745"/>
                </a:cubicBezTo>
                <a:cubicBezTo>
                  <a:pt x="901266" y="3778745"/>
                  <a:pt x="903613" y="3776398"/>
                  <a:pt x="905960" y="3776398"/>
                </a:cubicBezTo>
                <a:cubicBezTo>
                  <a:pt x="908307" y="3776398"/>
                  <a:pt x="908307" y="3774051"/>
                  <a:pt x="910654" y="3774051"/>
                </a:cubicBezTo>
                <a:cubicBezTo>
                  <a:pt x="957595" y="3792827"/>
                  <a:pt x="1004536" y="3811604"/>
                  <a:pt x="1051477" y="3825686"/>
                </a:cubicBezTo>
                <a:cubicBezTo>
                  <a:pt x="1051477" y="3846809"/>
                  <a:pt x="1053824" y="3867932"/>
                  <a:pt x="1053824" y="3891403"/>
                </a:cubicBezTo>
                <a:cubicBezTo>
                  <a:pt x="1053824" y="3891403"/>
                  <a:pt x="1053824" y="3891403"/>
                  <a:pt x="1051477" y="3891403"/>
                </a:cubicBezTo>
                <a:cubicBezTo>
                  <a:pt x="1049130" y="3889056"/>
                  <a:pt x="1044436" y="3886709"/>
                  <a:pt x="1039742" y="3884362"/>
                </a:cubicBezTo>
                <a:close/>
                <a:moveTo>
                  <a:pt x="633703" y="3429035"/>
                </a:moveTo>
                <a:cubicBezTo>
                  <a:pt x="633703" y="3421994"/>
                  <a:pt x="631355" y="3412606"/>
                  <a:pt x="631355" y="3405564"/>
                </a:cubicBezTo>
                <a:cubicBezTo>
                  <a:pt x="629008" y="3386788"/>
                  <a:pt x="626661" y="3370359"/>
                  <a:pt x="626661" y="3351582"/>
                </a:cubicBezTo>
                <a:cubicBezTo>
                  <a:pt x="624314" y="3335153"/>
                  <a:pt x="624314" y="3316377"/>
                  <a:pt x="621967" y="3297600"/>
                </a:cubicBezTo>
                <a:cubicBezTo>
                  <a:pt x="621967" y="3292906"/>
                  <a:pt x="621967" y="3290559"/>
                  <a:pt x="621967" y="3285865"/>
                </a:cubicBezTo>
                <a:cubicBezTo>
                  <a:pt x="626661" y="3285865"/>
                  <a:pt x="629008" y="3283518"/>
                  <a:pt x="631355" y="3281171"/>
                </a:cubicBezTo>
                <a:cubicBezTo>
                  <a:pt x="640744" y="3292906"/>
                  <a:pt x="652479" y="3302295"/>
                  <a:pt x="661867" y="3314030"/>
                </a:cubicBezTo>
                <a:cubicBezTo>
                  <a:pt x="664214" y="3316377"/>
                  <a:pt x="668908" y="3321071"/>
                  <a:pt x="671255" y="3323418"/>
                </a:cubicBezTo>
                <a:cubicBezTo>
                  <a:pt x="685338" y="3339847"/>
                  <a:pt x="701767" y="3353929"/>
                  <a:pt x="715849" y="3370359"/>
                </a:cubicBezTo>
                <a:cubicBezTo>
                  <a:pt x="718196" y="3372706"/>
                  <a:pt x="720543" y="3377400"/>
                  <a:pt x="725237" y="3379747"/>
                </a:cubicBezTo>
                <a:cubicBezTo>
                  <a:pt x="739320" y="3396176"/>
                  <a:pt x="755749" y="3410258"/>
                  <a:pt x="769831" y="3426688"/>
                </a:cubicBezTo>
                <a:cubicBezTo>
                  <a:pt x="772178" y="3429035"/>
                  <a:pt x="774525" y="3431382"/>
                  <a:pt x="776872" y="3433729"/>
                </a:cubicBezTo>
                <a:cubicBezTo>
                  <a:pt x="793302" y="3450158"/>
                  <a:pt x="809731" y="3464241"/>
                  <a:pt x="823813" y="3480670"/>
                </a:cubicBezTo>
                <a:cubicBezTo>
                  <a:pt x="826160" y="3483017"/>
                  <a:pt x="828507" y="3485364"/>
                  <a:pt x="830854" y="3487711"/>
                </a:cubicBezTo>
                <a:cubicBezTo>
                  <a:pt x="847284" y="3501793"/>
                  <a:pt x="861366" y="3518223"/>
                  <a:pt x="877795" y="3532305"/>
                </a:cubicBezTo>
                <a:cubicBezTo>
                  <a:pt x="880142" y="3534652"/>
                  <a:pt x="882489" y="3536999"/>
                  <a:pt x="884837" y="3539346"/>
                </a:cubicBezTo>
                <a:cubicBezTo>
                  <a:pt x="901266" y="3555775"/>
                  <a:pt x="920042" y="3572205"/>
                  <a:pt x="936472" y="3588634"/>
                </a:cubicBezTo>
                <a:cubicBezTo>
                  <a:pt x="969330" y="3619146"/>
                  <a:pt x="999842" y="3647310"/>
                  <a:pt x="1032700" y="3675475"/>
                </a:cubicBezTo>
                <a:cubicBezTo>
                  <a:pt x="1030353" y="3677822"/>
                  <a:pt x="1028006" y="3682516"/>
                  <a:pt x="1028006" y="3687210"/>
                </a:cubicBezTo>
                <a:cubicBezTo>
                  <a:pt x="1028006" y="3691904"/>
                  <a:pt x="1030353" y="3694251"/>
                  <a:pt x="1032700" y="3698945"/>
                </a:cubicBezTo>
                <a:cubicBezTo>
                  <a:pt x="1030353" y="3701292"/>
                  <a:pt x="1028006" y="3701292"/>
                  <a:pt x="1025659" y="3703639"/>
                </a:cubicBezTo>
                <a:cubicBezTo>
                  <a:pt x="1025659" y="3703639"/>
                  <a:pt x="1023312" y="3703639"/>
                  <a:pt x="1023312" y="3705986"/>
                </a:cubicBezTo>
                <a:cubicBezTo>
                  <a:pt x="1016271" y="3710680"/>
                  <a:pt x="1006883" y="3717722"/>
                  <a:pt x="999842" y="3722416"/>
                </a:cubicBezTo>
                <a:cubicBezTo>
                  <a:pt x="999842" y="3722416"/>
                  <a:pt x="999842" y="3722416"/>
                  <a:pt x="999842" y="3722416"/>
                </a:cubicBezTo>
                <a:cubicBezTo>
                  <a:pt x="969330" y="3741192"/>
                  <a:pt x="941166" y="3759969"/>
                  <a:pt x="910654" y="3774051"/>
                </a:cubicBezTo>
                <a:cubicBezTo>
                  <a:pt x="821466" y="3736498"/>
                  <a:pt x="736973" y="3691904"/>
                  <a:pt x="659520" y="3640269"/>
                </a:cubicBezTo>
                <a:cubicBezTo>
                  <a:pt x="650132" y="3574552"/>
                  <a:pt x="643091" y="3504140"/>
                  <a:pt x="633703" y="3429035"/>
                </a:cubicBezTo>
                <a:close/>
                <a:moveTo>
                  <a:pt x="535127" y="3267089"/>
                </a:moveTo>
                <a:cubicBezTo>
                  <a:pt x="530433" y="3267089"/>
                  <a:pt x="525738" y="3267089"/>
                  <a:pt x="521044" y="3267089"/>
                </a:cubicBezTo>
                <a:cubicBezTo>
                  <a:pt x="514003" y="3267089"/>
                  <a:pt x="509309" y="3267089"/>
                  <a:pt x="502268" y="3264742"/>
                </a:cubicBezTo>
                <a:cubicBezTo>
                  <a:pt x="497574" y="3264742"/>
                  <a:pt x="490533" y="3262394"/>
                  <a:pt x="485839" y="3262394"/>
                </a:cubicBezTo>
                <a:cubicBezTo>
                  <a:pt x="481145" y="3262394"/>
                  <a:pt x="474103" y="3260048"/>
                  <a:pt x="469409" y="3260048"/>
                </a:cubicBezTo>
                <a:cubicBezTo>
                  <a:pt x="464715" y="3260048"/>
                  <a:pt x="460021" y="3257700"/>
                  <a:pt x="455327" y="3257700"/>
                </a:cubicBezTo>
                <a:cubicBezTo>
                  <a:pt x="450633" y="3257700"/>
                  <a:pt x="443592" y="3255354"/>
                  <a:pt x="438898" y="3255354"/>
                </a:cubicBezTo>
                <a:cubicBezTo>
                  <a:pt x="434204" y="3255354"/>
                  <a:pt x="429509" y="3253006"/>
                  <a:pt x="424815" y="3253006"/>
                </a:cubicBezTo>
                <a:cubicBezTo>
                  <a:pt x="420121" y="3250659"/>
                  <a:pt x="413080" y="3250659"/>
                  <a:pt x="408386" y="3248312"/>
                </a:cubicBezTo>
                <a:cubicBezTo>
                  <a:pt x="403692" y="3245965"/>
                  <a:pt x="401345" y="3245965"/>
                  <a:pt x="396651" y="3243618"/>
                </a:cubicBezTo>
                <a:cubicBezTo>
                  <a:pt x="391957" y="3241271"/>
                  <a:pt x="384916" y="3241271"/>
                  <a:pt x="380222" y="3238924"/>
                </a:cubicBezTo>
                <a:cubicBezTo>
                  <a:pt x="375527" y="3236577"/>
                  <a:pt x="373180" y="3236577"/>
                  <a:pt x="368486" y="3234230"/>
                </a:cubicBezTo>
                <a:cubicBezTo>
                  <a:pt x="363792" y="3231883"/>
                  <a:pt x="359098" y="3229536"/>
                  <a:pt x="352057" y="3227189"/>
                </a:cubicBezTo>
                <a:cubicBezTo>
                  <a:pt x="349710" y="3227189"/>
                  <a:pt x="347363" y="3224842"/>
                  <a:pt x="342669" y="3222495"/>
                </a:cubicBezTo>
                <a:cubicBezTo>
                  <a:pt x="342669" y="3220148"/>
                  <a:pt x="345016" y="3217801"/>
                  <a:pt x="345016" y="3215454"/>
                </a:cubicBezTo>
                <a:cubicBezTo>
                  <a:pt x="345016" y="3206065"/>
                  <a:pt x="337975" y="3196677"/>
                  <a:pt x="326239" y="3196677"/>
                </a:cubicBezTo>
                <a:cubicBezTo>
                  <a:pt x="328587" y="3168513"/>
                  <a:pt x="328587" y="3140348"/>
                  <a:pt x="330934" y="3114531"/>
                </a:cubicBezTo>
                <a:cubicBezTo>
                  <a:pt x="330934" y="3112184"/>
                  <a:pt x="330934" y="3109836"/>
                  <a:pt x="330934" y="3107490"/>
                </a:cubicBezTo>
                <a:cubicBezTo>
                  <a:pt x="330934" y="3105142"/>
                  <a:pt x="330934" y="3102796"/>
                  <a:pt x="330934" y="3100448"/>
                </a:cubicBezTo>
                <a:cubicBezTo>
                  <a:pt x="335628" y="3001873"/>
                  <a:pt x="340322" y="2907991"/>
                  <a:pt x="347363" y="2814109"/>
                </a:cubicBezTo>
                <a:cubicBezTo>
                  <a:pt x="347363" y="2814109"/>
                  <a:pt x="347363" y="2814109"/>
                  <a:pt x="347363" y="2814109"/>
                </a:cubicBezTo>
                <a:cubicBezTo>
                  <a:pt x="349710" y="2814109"/>
                  <a:pt x="354404" y="2814109"/>
                  <a:pt x="356751" y="2811762"/>
                </a:cubicBezTo>
                <a:cubicBezTo>
                  <a:pt x="436551" y="2957279"/>
                  <a:pt x="516350" y="3100448"/>
                  <a:pt x="605538" y="3250659"/>
                </a:cubicBezTo>
                <a:cubicBezTo>
                  <a:pt x="600844" y="3255354"/>
                  <a:pt x="596150" y="3260048"/>
                  <a:pt x="596150" y="3267089"/>
                </a:cubicBezTo>
                <a:cubicBezTo>
                  <a:pt x="586762" y="3267089"/>
                  <a:pt x="577373" y="3267089"/>
                  <a:pt x="570332" y="3267089"/>
                </a:cubicBezTo>
                <a:cubicBezTo>
                  <a:pt x="558597" y="3267089"/>
                  <a:pt x="546862" y="3267089"/>
                  <a:pt x="535127" y="3267089"/>
                </a:cubicBezTo>
                <a:close/>
                <a:moveTo>
                  <a:pt x="281646" y="3156777"/>
                </a:moveTo>
                <a:cubicBezTo>
                  <a:pt x="274604" y="3147389"/>
                  <a:pt x="267563" y="3138001"/>
                  <a:pt x="260522" y="3128613"/>
                </a:cubicBezTo>
                <a:cubicBezTo>
                  <a:pt x="255828" y="3121572"/>
                  <a:pt x="248787" y="3114531"/>
                  <a:pt x="244093" y="3105142"/>
                </a:cubicBezTo>
                <a:cubicBezTo>
                  <a:pt x="237052" y="3095754"/>
                  <a:pt x="232358" y="3086366"/>
                  <a:pt x="225316" y="3076978"/>
                </a:cubicBezTo>
                <a:cubicBezTo>
                  <a:pt x="220622" y="3069937"/>
                  <a:pt x="215928" y="3062896"/>
                  <a:pt x="211234" y="3053507"/>
                </a:cubicBezTo>
                <a:cubicBezTo>
                  <a:pt x="204193" y="3044119"/>
                  <a:pt x="199499" y="3034731"/>
                  <a:pt x="192458" y="3025343"/>
                </a:cubicBezTo>
                <a:cubicBezTo>
                  <a:pt x="187764" y="3018302"/>
                  <a:pt x="183070" y="3011261"/>
                  <a:pt x="178376" y="3004220"/>
                </a:cubicBezTo>
                <a:cubicBezTo>
                  <a:pt x="173681" y="2994831"/>
                  <a:pt x="166640" y="2985443"/>
                  <a:pt x="161946" y="2976055"/>
                </a:cubicBezTo>
                <a:cubicBezTo>
                  <a:pt x="157252" y="2969014"/>
                  <a:pt x="152558" y="2961973"/>
                  <a:pt x="150211" y="2954932"/>
                </a:cubicBezTo>
                <a:cubicBezTo>
                  <a:pt x="145517" y="2945543"/>
                  <a:pt x="138476" y="2933808"/>
                  <a:pt x="133782" y="2924420"/>
                </a:cubicBezTo>
                <a:cubicBezTo>
                  <a:pt x="131435" y="2917379"/>
                  <a:pt x="126741" y="2910338"/>
                  <a:pt x="124393" y="2905643"/>
                </a:cubicBezTo>
                <a:cubicBezTo>
                  <a:pt x="124393" y="2903296"/>
                  <a:pt x="122046" y="2900949"/>
                  <a:pt x="122046" y="2900949"/>
                </a:cubicBezTo>
                <a:cubicBezTo>
                  <a:pt x="122046" y="2900949"/>
                  <a:pt x="122046" y="2898602"/>
                  <a:pt x="122046" y="2898602"/>
                </a:cubicBezTo>
                <a:cubicBezTo>
                  <a:pt x="122046" y="2891561"/>
                  <a:pt x="117352" y="2886867"/>
                  <a:pt x="112658" y="2882173"/>
                </a:cubicBezTo>
                <a:cubicBezTo>
                  <a:pt x="110311" y="2879826"/>
                  <a:pt x="110311" y="2875132"/>
                  <a:pt x="107964" y="2872785"/>
                </a:cubicBezTo>
                <a:cubicBezTo>
                  <a:pt x="105617" y="2868091"/>
                  <a:pt x="103270" y="2861050"/>
                  <a:pt x="100923" y="2856356"/>
                </a:cubicBezTo>
                <a:cubicBezTo>
                  <a:pt x="96229" y="2846967"/>
                  <a:pt x="91535" y="2835232"/>
                  <a:pt x="89188" y="2825844"/>
                </a:cubicBezTo>
                <a:cubicBezTo>
                  <a:pt x="96229" y="2823497"/>
                  <a:pt x="100923" y="2816456"/>
                  <a:pt x="100923" y="2807068"/>
                </a:cubicBezTo>
                <a:cubicBezTo>
                  <a:pt x="100923" y="2795332"/>
                  <a:pt x="91535" y="2788291"/>
                  <a:pt x="82147" y="2785944"/>
                </a:cubicBezTo>
                <a:cubicBezTo>
                  <a:pt x="82147" y="2781250"/>
                  <a:pt x="82147" y="2776556"/>
                  <a:pt x="82147" y="2771862"/>
                </a:cubicBezTo>
                <a:cubicBezTo>
                  <a:pt x="84494" y="2771862"/>
                  <a:pt x="86841" y="2771862"/>
                  <a:pt x="89188" y="2769515"/>
                </a:cubicBezTo>
                <a:cubicBezTo>
                  <a:pt x="91535" y="2774209"/>
                  <a:pt x="93882" y="2778903"/>
                  <a:pt x="96229" y="2783597"/>
                </a:cubicBezTo>
                <a:cubicBezTo>
                  <a:pt x="98576" y="2790638"/>
                  <a:pt x="100923" y="2797679"/>
                  <a:pt x="105617" y="2804721"/>
                </a:cubicBezTo>
                <a:cubicBezTo>
                  <a:pt x="112658" y="2818803"/>
                  <a:pt x="117352" y="2835232"/>
                  <a:pt x="124393" y="2849314"/>
                </a:cubicBezTo>
                <a:cubicBezTo>
                  <a:pt x="126741" y="2854009"/>
                  <a:pt x="129088" y="2858703"/>
                  <a:pt x="131435" y="2863397"/>
                </a:cubicBezTo>
                <a:cubicBezTo>
                  <a:pt x="138476" y="2879826"/>
                  <a:pt x="147864" y="2896255"/>
                  <a:pt x="154905" y="2912685"/>
                </a:cubicBezTo>
                <a:cubicBezTo>
                  <a:pt x="157252" y="2919726"/>
                  <a:pt x="161946" y="2924420"/>
                  <a:pt x="164293" y="2931461"/>
                </a:cubicBezTo>
                <a:cubicBezTo>
                  <a:pt x="171334" y="2943196"/>
                  <a:pt x="176028" y="2957279"/>
                  <a:pt x="183070" y="2969014"/>
                </a:cubicBezTo>
                <a:cubicBezTo>
                  <a:pt x="187764" y="2976055"/>
                  <a:pt x="190111" y="2983096"/>
                  <a:pt x="194805" y="2990137"/>
                </a:cubicBezTo>
                <a:cubicBezTo>
                  <a:pt x="201846" y="3001873"/>
                  <a:pt x="206540" y="3013608"/>
                  <a:pt x="213581" y="3025343"/>
                </a:cubicBezTo>
                <a:cubicBezTo>
                  <a:pt x="218275" y="3032384"/>
                  <a:pt x="222969" y="3041772"/>
                  <a:pt x="227664" y="3048813"/>
                </a:cubicBezTo>
                <a:cubicBezTo>
                  <a:pt x="234705" y="3060549"/>
                  <a:pt x="241746" y="3072284"/>
                  <a:pt x="248787" y="3084019"/>
                </a:cubicBezTo>
                <a:cubicBezTo>
                  <a:pt x="253481" y="3091060"/>
                  <a:pt x="258175" y="3100448"/>
                  <a:pt x="262869" y="3107490"/>
                </a:cubicBezTo>
                <a:cubicBezTo>
                  <a:pt x="269910" y="3119225"/>
                  <a:pt x="276951" y="3130960"/>
                  <a:pt x="283993" y="3142695"/>
                </a:cubicBezTo>
                <a:cubicBezTo>
                  <a:pt x="288687" y="3152083"/>
                  <a:pt x="293381" y="3159125"/>
                  <a:pt x="300422" y="3168513"/>
                </a:cubicBezTo>
                <a:cubicBezTo>
                  <a:pt x="305116" y="3177901"/>
                  <a:pt x="309810" y="3184942"/>
                  <a:pt x="316851" y="3194330"/>
                </a:cubicBezTo>
                <a:cubicBezTo>
                  <a:pt x="316851" y="3194330"/>
                  <a:pt x="316851" y="3194330"/>
                  <a:pt x="316851" y="3194330"/>
                </a:cubicBezTo>
                <a:cubicBezTo>
                  <a:pt x="312157" y="3187289"/>
                  <a:pt x="307463" y="3182595"/>
                  <a:pt x="302769" y="3175554"/>
                </a:cubicBezTo>
                <a:cubicBezTo>
                  <a:pt x="293381" y="3173207"/>
                  <a:pt x="288687" y="3163819"/>
                  <a:pt x="281646" y="3156777"/>
                </a:cubicBezTo>
                <a:close/>
                <a:moveTo>
                  <a:pt x="103270" y="2877479"/>
                </a:moveTo>
                <a:cubicBezTo>
                  <a:pt x="100923" y="2877479"/>
                  <a:pt x="98576" y="2877479"/>
                  <a:pt x="96229" y="2879826"/>
                </a:cubicBezTo>
                <a:cubicBezTo>
                  <a:pt x="96229" y="2877479"/>
                  <a:pt x="96229" y="2875132"/>
                  <a:pt x="93882" y="2872785"/>
                </a:cubicBezTo>
                <a:cubicBezTo>
                  <a:pt x="91535" y="2861050"/>
                  <a:pt x="89188" y="2849314"/>
                  <a:pt x="86841" y="2837579"/>
                </a:cubicBezTo>
                <a:cubicBezTo>
                  <a:pt x="86841" y="2832885"/>
                  <a:pt x="84494" y="2830538"/>
                  <a:pt x="84494" y="2825844"/>
                </a:cubicBezTo>
                <a:cubicBezTo>
                  <a:pt x="84494" y="2825844"/>
                  <a:pt x="86841" y="2825844"/>
                  <a:pt x="86841" y="2825844"/>
                </a:cubicBezTo>
                <a:cubicBezTo>
                  <a:pt x="89188" y="2830538"/>
                  <a:pt x="91535" y="2835232"/>
                  <a:pt x="91535" y="2837579"/>
                </a:cubicBezTo>
                <a:cubicBezTo>
                  <a:pt x="93882" y="2844620"/>
                  <a:pt x="98576" y="2851662"/>
                  <a:pt x="100923" y="2858703"/>
                </a:cubicBezTo>
                <a:cubicBezTo>
                  <a:pt x="103270" y="2865744"/>
                  <a:pt x="107964" y="2870438"/>
                  <a:pt x="110311" y="2877479"/>
                </a:cubicBezTo>
                <a:cubicBezTo>
                  <a:pt x="107964" y="2877479"/>
                  <a:pt x="105617" y="2877479"/>
                  <a:pt x="103270" y="2877479"/>
                </a:cubicBezTo>
                <a:close/>
                <a:moveTo>
                  <a:pt x="65717" y="2771862"/>
                </a:moveTo>
                <a:cubicBezTo>
                  <a:pt x="63370" y="2764821"/>
                  <a:pt x="61023" y="2760127"/>
                  <a:pt x="58676" y="2753085"/>
                </a:cubicBezTo>
                <a:cubicBezTo>
                  <a:pt x="56329" y="2748391"/>
                  <a:pt x="56329" y="2746044"/>
                  <a:pt x="53982" y="2741350"/>
                </a:cubicBezTo>
                <a:cubicBezTo>
                  <a:pt x="51635" y="2736656"/>
                  <a:pt x="51635" y="2734309"/>
                  <a:pt x="49288" y="2729615"/>
                </a:cubicBezTo>
                <a:cubicBezTo>
                  <a:pt x="51635" y="2729615"/>
                  <a:pt x="51635" y="2727268"/>
                  <a:pt x="53982" y="2727268"/>
                </a:cubicBezTo>
                <a:cubicBezTo>
                  <a:pt x="53982" y="2727268"/>
                  <a:pt x="53982" y="2729615"/>
                  <a:pt x="53982" y="2729615"/>
                </a:cubicBezTo>
                <a:cubicBezTo>
                  <a:pt x="53982" y="2731962"/>
                  <a:pt x="53982" y="2734309"/>
                  <a:pt x="56329" y="2736656"/>
                </a:cubicBezTo>
                <a:cubicBezTo>
                  <a:pt x="58676" y="2741350"/>
                  <a:pt x="58676" y="2748391"/>
                  <a:pt x="61023" y="2753085"/>
                </a:cubicBezTo>
                <a:cubicBezTo>
                  <a:pt x="61023" y="2755433"/>
                  <a:pt x="61023" y="2760127"/>
                  <a:pt x="63370" y="2762474"/>
                </a:cubicBezTo>
                <a:cubicBezTo>
                  <a:pt x="65717" y="2771862"/>
                  <a:pt x="68064" y="2778903"/>
                  <a:pt x="72758" y="2788291"/>
                </a:cubicBezTo>
                <a:cubicBezTo>
                  <a:pt x="72758" y="2788291"/>
                  <a:pt x="72758" y="2788291"/>
                  <a:pt x="72758" y="2788291"/>
                </a:cubicBezTo>
                <a:cubicBezTo>
                  <a:pt x="72758" y="2785944"/>
                  <a:pt x="70411" y="2785944"/>
                  <a:pt x="70411" y="2783597"/>
                </a:cubicBezTo>
                <a:cubicBezTo>
                  <a:pt x="70411" y="2778903"/>
                  <a:pt x="68064" y="2776556"/>
                  <a:pt x="65717" y="2771862"/>
                </a:cubicBezTo>
                <a:close/>
                <a:moveTo>
                  <a:pt x="49288" y="2694409"/>
                </a:moveTo>
                <a:cubicBezTo>
                  <a:pt x="49288" y="2694409"/>
                  <a:pt x="49288" y="2694409"/>
                  <a:pt x="49288" y="2694409"/>
                </a:cubicBezTo>
                <a:cubicBezTo>
                  <a:pt x="46941" y="2694409"/>
                  <a:pt x="46941" y="2694409"/>
                  <a:pt x="49288" y="2694409"/>
                </a:cubicBezTo>
                <a:cubicBezTo>
                  <a:pt x="46941" y="2692062"/>
                  <a:pt x="49288" y="2692062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ubicBezTo>
                  <a:pt x="49288" y="2694409"/>
                  <a:pt x="49288" y="2694409"/>
                  <a:pt x="49288" y="2694409"/>
                </a:cubicBezTo>
                <a:close/>
                <a:moveTo>
                  <a:pt x="39900" y="2647468"/>
                </a:moveTo>
                <a:cubicBezTo>
                  <a:pt x="37553" y="2647468"/>
                  <a:pt x="37553" y="2647468"/>
                  <a:pt x="35206" y="2645121"/>
                </a:cubicBezTo>
                <a:cubicBezTo>
                  <a:pt x="37553" y="2645121"/>
                  <a:pt x="37553" y="2642774"/>
                  <a:pt x="39900" y="2642774"/>
                </a:cubicBezTo>
                <a:cubicBezTo>
                  <a:pt x="39900" y="2645121"/>
                  <a:pt x="39900" y="2645121"/>
                  <a:pt x="39900" y="2647468"/>
                </a:cubicBezTo>
                <a:close/>
                <a:moveTo>
                  <a:pt x="46941" y="2654510"/>
                </a:moveTo>
                <a:cubicBezTo>
                  <a:pt x="44594" y="2652163"/>
                  <a:pt x="42247" y="2649816"/>
                  <a:pt x="39900" y="2647468"/>
                </a:cubicBezTo>
                <a:cubicBezTo>
                  <a:pt x="39900" y="2645121"/>
                  <a:pt x="39900" y="2642774"/>
                  <a:pt x="39900" y="2640427"/>
                </a:cubicBezTo>
                <a:cubicBezTo>
                  <a:pt x="42247" y="2638080"/>
                  <a:pt x="44594" y="2635733"/>
                  <a:pt x="44594" y="2633386"/>
                </a:cubicBezTo>
                <a:cubicBezTo>
                  <a:pt x="46941" y="2640427"/>
                  <a:pt x="49288" y="2647468"/>
                  <a:pt x="51635" y="2654510"/>
                </a:cubicBezTo>
                <a:cubicBezTo>
                  <a:pt x="51635" y="2656857"/>
                  <a:pt x="49288" y="2654510"/>
                  <a:pt x="46941" y="2654510"/>
                </a:cubicBezTo>
                <a:close/>
                <a:moveTo>
                  <a:pt x="79800" y="2785944"/>
                </a:moveTo>
                <a:cubicBezTo>
                  <a:pt x="77453" y="2785944"/>
                  <a:pt x="77453" y="2785944"/>
                  <a:pt x="75105" y="2785944"/>
                </a:cubicBezTo>
                <a:cubicBezTo>
                  <a:pt x="72758" y="2778903"/>
                  <a:pt x="70411" y="2771862"/>
                  <a:pt x="68064" y="2764821"/>
                </a:cubicBezTo>
                <a:cubicBezTo>
                  <a:pt x="70411" y="2767168"/>
                  <a:pt x="75105" y="2769515"/>
                  <a:pt x="79800" y="2769515"/>
                </a:cubicBezTo>
                <a:cubicBezTo>
                  <a:pt x="82147" y="2776556"/>
                  <a:pt x="82147" y="2781250"/>
                  <a:pt x="79800" y="2785944"/>
                </a:cubicBezTo>
                <a:close/>
                <a:moveTo>
                  <a:pt x="607885" y="3046466"/>
                </a:moveTo>
                <a:cubicBezTo>
                  <a:pt x="607885" y="3041772"/>
                  <a:pt x="607885" y="3039425"/>
                  <a:pt x="607885" y="3034731"/>
                </a:cubicBezTo>
                <a:cubicBezTo>
                  <a:pt x="610232" y="3034731"/>
                  <a:pt x="612579" y="3034731"/>
                  <a:pt x="614926" y="3032384"/>
                </a:cubicBezTo>
                <a:cubicBezTo>
                  <a:pt x="617273" y="3034731"/>
                  <a:pt x="617273" y="3037078"/>
                  <a:pt x="619620" y="3041772"/>
                </a:cubicBezTo>
                <a:cubicBezTo>
                  <a:pt x="631355" y="3058201"/>
                  <a:pt x="640744" y="3076978"/>
                  <a:pt x="652479" y="3093407"/>
                </a:cubicBezTo>
                <a:cubicBezTo>
                  <a:pt x="661867" y="3107490"/>
                  <a:pt x="671255" y="3123919"/>
                  <a:pt x="680643" y="3138001"/>
                </a:cubicBezTo>
                <a:cubicBezTo>
                  <a:pt x="687685" y="3149737"/>
                  <a:pt x="694726" y="3159125"/>
                  <a:pt x="701767" y="3170860"/>
                </a:cubicBezTo>
                <a:cubicBezTo>
                  <a:pt x="734626" y="3224842"/>
                  <a:pt x="769831" y="3278824"/>
                  <a:pt x="807384" y="3335153"/>
                </a:cubicBezTo>
                <a:cubicBezTo>
                  <a:pt x="812078" y="3342194"/>
                  <a:pt x="819119" y="3351582"/>
                  <a:pt x="823813" y="3358623"/>
                </a:cubicBezTo>
                <a:cubicBezTo>
                  <a:pt x="837896" y="3379747"/>
                  <a:pt x="849631" y="3398523"/>
                  <a:pt x="863713" y="3419647"/>
                </a:cubicBezTo>
                <a:cubicBezTo>
                  <a:pt x="870754" y="3431382"/>
                  <a:pt x="877795" y="3440770"/>
                  <a:pt x="887184" y="3452505"/>
                </a:cubicBezTo>
                <a:cubicBezTo>
                  <a:pt x="898919" y="3471282"/>
                  <a:pt x="910654" y="3487711"/>
                  <a:pt x="922389" y="3506487"/>
                </a:cubicBezTo>
                <a:cubicBezTo>
                  <a:pt x="931777" y="3518223"/>
                  <a:pt x="941166" y="3532305"/>
                  <a:pt x="948207" y="3544040"/>
                </a:cubicBezTo>
                <a:cubicBezTo>
                  <a:pt x="959942" y="3560470"/>
                  <a:pt x="971677" y="3576899"/>
                  <a:pt x="981065" y="3593328"/>
                </a:cubicBezTo>
                <a:cubicBezTo>
                  <a:pt x="990454" y="3607411"/>
                  <a:pt x="1002189" y="3623840"/>
                  <a:pt x="1013924" y="3637922"/>
                </a:cubicBezTo>
                <a:cubicBezTo>
                  <a:pt x="1020965" y="3647310"/>
                  <a:pt x="1028006" y="3659045"/>
                  <a:pt x="1035047" y="3668434"/>
                </a:cubicBezTo>
                <a:cubicBezTo>
                  <a:pt x="1035047" y="3668434"/>
                  <a:pt x="1032700" y="3668434"/>
                  <a:pt x="1032700" y="3670781"/>
                </a:cubicBezTo>
                <a:cubicBezTo>
                  <a:pt x="1028006" y="3666087"/>
                  <a:pt x="1023312" y="3661392"/>
                  <a:pt x="1016271" y="3656698"/>
                </a:cubicBezTo>
                <a:cubicBezTo>
                  <a:pt x="1006883" y="3649657"/>
                  <a:pt x="997495" y="3640269"/>
                  <a:pt x="990454" y="3633228"/>
                </a:cubicBezTo>
                <a:cubicBezTo>
                  <a:pt x="981065" y="3626187"/>
                  <a:pt x="971677" y="3616799"/>
                  <a:pt x="964636" y="3609757"/>
                </a:cubicBezTo>
                <a:cubicBezTo>
                  <a:pt x="955248" y="3600369"/>
                  <a:pt x="945860" y="3593328"/>
                  <a:pt x="936472" y="3583940"/>
                </a:cubicBezTo>
                <a:cubicBezTo>
                  <a:pt x="927083" y="3576899"/>
                  <a:pt x="920042" y="3567510"/>
                  <a:pt x="910654" y="3560470"/>
                </a:cubicBezTo>
                <a:cubicBezTo>
                  <a:pt x="901266" y="3551081"/>
                  <a:pt x="891878" y="3544040"/>
                  <a:pt x="882489" y="3534652"/>
                </a:cubicBezTo>
                <a:cubicBezTo>
                  <a:pt x="873101" y="3527611"/>
                  <a:pt x="866060" y="3518223"/>
                  <a:pt x="856672" y="3511182"/>
                </a:cubicBezTo>
                <a:cubicBezTo>
                  <a:pt x="847284" y="3501793"/>
                  <a:pt x="837896" y="3492405"/>
                  <a:pt x="828507" y="3483017"/>
                </a:cubicBezTo>
                <a:cubicBezTo>
                  <a:pt x="821466" y="3475976"/>
                  <a:pt x="812078" y="3466588"/>
                  <a:pt x="805037" y="3459547"/>
                </a:cubicBezTo>
                <a:cubicBezTo>
                  <a:pt x="795649" y="3450158"/>
                  <a:pt x="786261" y="3440770"/>
                  <a:pt x="774525" y="3431382"/>
                </a:cubicBezTo>
                <a:cubicBezTo>
                  <a:pt x="767484" y="3424341"/>
                  <a:pt x="758096" y="3414952"/>
                  <a:pt x="751055" y="3407912"/>
                </a:cubicBezTo>
                <a:cubicBezTo>
                  <a:pt x="741667" y="3398523"/>
                  <a:pt x="729931" y="3386788"/>
                  <a:pt x="720543" y="3377400"/>
                </a:cubicBezTo>
                <a:cubicBezTo>
                  <a:pt x="713502" y="3370359"/>
                  <a:pt x="706461" y="3363318"/>
                  <a:pt x="699420" y="3356276"/>
                </a:cubicBezTo>
                <a:cubicBezTo>
                  <a:pt x="675949" y="3332806"/>
                  <a:pt x="652479" y="3306989"/>
                  <a:pt x="629008" y="3281171"/>
                </a:cubicBezTo>
                <a:cubicBezTo>
                  <a:pt x="633703" y="3276477"/>
                  <a:pt x="633703" y="3271783"/>
                  <a:pt x="633703" y="3267089"/>
                </a:cubicBezTo>
                <a:cubicBezTo>
                  <a:pt x="633703" y="3255354"/>
                  <a:pt x="624314" y="3245965"/>
                  <a:pt x="612579" y="3245965"/>
                </a:cubicBezTo>
                <a:cubicBezTo>
                  <a:pt x="612579" y="3245965"/>
                  <a:pt x="612579" y="3245965"/>
                  <a:pt x="612579" y="3245965"/>
                </a:cubicBezTo>
                <a:cubicBezTo>
                  <a:pt x="610232" y="3191983"/>
                  <a:pt x="607885" y="3138001"/>
                  <a:pt x="605538" y="3081672"/>
                </a:cubicBezTo>
                <a:cubicBezTo>
                  <a:pt x="607885" y="3069937"/>
                  <a:pt x="607885" y="3058201"/>
                  <a:pt x="607885" y="3046466"/>
                </a:cubicBezTo>
                <a:close/>
                <a:moveTo>
                  <a:pt x="659520" y="3030037"/>
                </a:moveTo>
                <a:cubicBezTo>
                  <a:pt x="668908" y="3032384"/>
                  <a:pt x="675949" y="3034731"/>
                  <a:pt x="685338" y="3037078"/>
                </a:cubicBezTo>
                <a:cubicBezTo>
                  <a:pt x="694726" y="3039425"/>
                  <a:pt x="704114" y="3041772"/>
                  <a:pt x="713502" y="3044119"/>
                </a:cubicBezTo>
                <a:cubicBezTo>
                  <a:pt x="722890" y="3046466"/>
                  <a:pt x="732279" y="3048813"/>
                  <a:pt x="741667" y="3051160"/>
                </a:cubicBezTo>
                <a:cubicBezTo>
                  <a:pt x="751055" y="3053507"/>
                  <a:pt x="760443" y="3055855"/>
                  <a:pt x="767484" y="3058201"/>
                </a:cubicBezTo>
                <a:cubicBezTo>
                  <a:pt x="779219" y="3060549"/>
                  <a:pt x="788608" y="3062896"/>
                  <a:pt x="800343" y="3065243"/>
                </a:cubicBezTo>
                <a:cubicBezTo>
                  <a:pt x="809731" y="3067590"/>
                  <a:pt x="816772" y="3067590"/>
                  <a:pt x="826160" y="3069937"/>
                </a:cubicBezTo>
                <a:cubicBezTo>
                  <a:pt x="837896" y="3072284"/>
                  <a:pt x="849631" y="3074631"/>
                  <a:pt x="861366" y="3076978"/>
                </a:cubicBezTo>
                <a:cubicBezTo>
                  <a:pt x="868407" y="3079325"/>
                  <a:pt x="877795" y="3079325"/>
                  <a:pt x="884837" y="3081672"/>
                </a:cubicBezTo>
                <a:cubicBezTo>
                  <a:pt x="896572" y="3084019"/>
                  <a:pt x="910654" y="3086366"/>
                  <a:pt x="922389" y="3088713"/>
                </a:cubicBezTo>
                <a:cubicBezTo>
                  <a:pt x="929430" y="3091060"/>
                  <a:pt x="936472" y="3091060"/>
                  <a:pt x="945860" y="3093407"/>
                </a:cubicBezTo>
                <a:cubicBezTo>
                  <a:pt x="959942" y="3095754"/>
                  <a:pt x="974024" y="3098101"/>
                  <a:pt x="988107" y="3100448"/>
                </a:cubicBezTo>
                <a:cubicBezTo>
                  <a:pt x="995148" y="3100448"/>
                  <a:pt x="1002189" y="3102796"/>
                  <a:pt x="1009230" y="3102796"/>
                </a:cubicBezTo>
                <a:cubicBezTo>
                  <a:pt x="1025659" y="3105142"/>
                  <a:pt x="1042089" y="3107490"/>
                  <a:pt x="1060865" y="3109836"/>
                </a:cubicBezTo>
                <a:cubicBezTo>
                  <a:pt x="1065559" y="3109836"/>
                  <a:pt x="1070253" y="3109836"/>
                  <a:pt x="1074947" y="3112184"/>
                </a:cubicBezTo>
                <a:cubicBezTo>
                  <a:pt x="1096071" y="3114531"/>
                  <a:pt x="1117194" y="3116878"/>
                  <a:pt x="1138318" y="3119225"/>
                </a:cubicBezTo>
                <a:cubicBezTo>
                  <a:pt x="1138318" y="3119225"/>
                  <a:pt x="1140665" y="3119225"/>
                  <a:pt x="1140665" y="3119225"/>
                </a:cubicBezTo>
                <a:cubicBezTo>
                  <a:pt x="1185258" y="3123919"/>
                  <a:pt x="1229852" y="3128613"/>
                  <a:pt x="1276793" y="3130960"/>
                </a:cubicBezTo>
                <a:lnTo>
                  <a:pt x="1276793" y="3130960"/>
                </a:lnTo>
                <a:cubicBezTo>
                  <a:pt x="1300264" y="3133307"/>
                  <a:pt x="1323734" y="3133307"/>
                  <a:pt x="1347205" y="3135654"/>
                </a:cubicBezTo>
                <a:cubicBezTo>
                  <a:pt x="1349552" y="3135654"/>
                  <a:pt x="1354246" y="3135654"/>
                  <a:pt x="1356593" y="3135654"/>
                </a:cubicBezTo>
                <a:cubicBezTo>
                  <a:pt x="1377716" y="3135654"/>
                  <a:pt x="1398840" y="3138001"/>
                  <a:pt x="1419963" y="3138001"/>
                </a:cubicBezTo>
                <a:cubicBezTo>
                  <a:pt x="1427004" y="3138001"/>
                  <a:pt x="1436392" y="3138001"/>
                  <a:pt x="1443434" y="3138001"/>
                </a:cubicBezTo>
                <a:cubicBezTo>
                  <a:pt x="1459863" y="3138001"/>
                  <a:pt x="1476292" y="3140348"/>
                  <a:pt x="1495069" y="3140348"/>
                </a:cubicBezTo>
                <a:cubicBezTo>
                  <a:pt x="1504457" y="3140348"/>
                  <a:pt x="1516192" y="3140348"/>
                  <a:pt x="1525580" y="3140348"/>
                </a:cubicBezTo>
                <a:cubicBezTo>
                  <a:pt x="1539662" y="3140348"/>
                  <a:pt x="1556092" y="3140348"/>
                  <a:pt x="1570174" y="3140348"/>
                </a:cubicBezTo>
                <a:cubicBezTo>
                  <a:pt x="1581909" y="3140348"/>
                  <a:pt x="1593645" y="3140348"/>
                  <a:pt x="1605380" y="3140348"/>
                </a:cubicBezTo>
                <a:cubicBezTo>
                  <a:pt x="1612421" y="3140348"/>
                  <a:pt x="1621809" y="3140348"/>
                  <a:pt x="1628850" y="3140348"/>
                </a:cubicBezTo>
                <a:cubicBezTo>
                  <a:pt x="1628850" y="3145042"/>
                  <a:pt x="1631197" y="3149737"/>
                  <a:pt x="1635891" y="3154431"/>
                </a:cubicBezTo>
                <a:cubicBezTo>
                  <a:pt x="1619462" y="3173207"/>
                  <a:pt x="1600686" y="3191983"/>
                  <a:pt x="1584256" y="3210759"/>
                </a:cubicBezTo>
                <a:cubicBezTo>
                  <a:pt x="1581909" y="3213107"/>
                  <a:pt x="1581909" y="3215454"/>
                  <a:pt x="1579562" y="3215454"/>
                </a:cubicBezTo>
                <a:cubicBezTo>
                  <a:pt x="1572521" y="3224842"/>
                  <a:pt x="1563133" y="3231883"/>
                  <a:pt x="1556092" y="3241271"/>
                </a:cubicBezTo>
                <a:cubicBezTo>
                  <a:pt x="1551398" y="3245965"/>
                  <a:pt x="1549051" y="3250659"/>
                  <a:pt x="1544357" y="3253006"/>
                </a:cubicBezTo>
                <a:cubicBezTo>
                  <a:pt x="1537315" y="3260048"/>
                  <a:pt x="1532621" y="3267089"/>
                  <a:pt x="1525580" y="3274130"/>
                </a:cubicBezTo>
                <a:cubicBezTo>
                  <a:pt x="1520886" y="3281171"/>
                  <a:pt x="1513845" y="3285865"/>
                  <a:pt x="1509151" y="3292906"/>
                </a:cubicBezTo>
                <a:cubicBezTo>
                  <a:pt x="1504457" y="3297600"/>
                  <a:pt x="1499763" y="3302295"/>
                  <a:pt x="1495069" y="3309335"/>
                </a:cubicBezTo>
                <a:cubicBezTo>
                  <a:pt x="1488028" y="3316377"/>
                  <a:pt x="1480986" y="3323418"/>
                  <a:pt x="1473945" y="3330459"/>
                </a:cubicBezTo>
                <a:cubicBezTo>
                  <a:pt x="1469251" y="3335153"/>
                  <a:pt x="1466904" y="3337500"/>
                  <a:pt x="1462210" y="3342194"/>
                </a:cubicBezTo>
                <a:cubicBezTo>
                  <a:pt x="1452822" y="3351582"/>
                  <a:pt x="1445781" y="3358623"/>
                  <a:pt x="1436392" y="3368012"/>
                </a:cubicBezTo>
                <a:cubicBezTo>
                  <a:pt x="1434045" y="3370359"/>
                  <a:pt x="1431698" y="3372706"/>
                  <a:pt x="1429351" y="3375053"/>
                </a:cubicBezTo>
                <a:cubicBezTo>
                  <a:pt x="1419963" y="3384441"/>
                  <a:pt x="1408228" y="3396176"/>
                  <a:pt x="1398840" y="3405564"/>
                </a:cubicBezTo>
                <a:cubicBezTo>
                  <a:pt x="1398840" y="3405564"/>
                  <a:pt x="1398840" y="3405564"/>
                  <a:pt x="1398840" y="3405564"/>
                </a:cubicBezTo>
                <a:cubicBezTo>
                  <a:pt x="1326081" y="3475976"/>
                  <a:pt x="1253323" y="3541693"/>
                  <a:pt x="1178217" y="3600369"/>
                </a:cubicBezTo>
                <a:cubicBezTo>
                  <a:pt x="1175870" y="3602716"/>
                  <a:pt x="1173523" y="3605063"/>
                  <a:pt x="1171176" y="3605063"/>
                </a:cubicBezTo>
                <a:cubicBezTo>
                  <a:pt x="1164135" y="3609757"/>
                  <a:pt x="1157094" y="3616799"/>
                  <a:pt x="1147706" y="3621493"/>
                </a:cubicBezTo>
                <a:cubicBezTo>
                  <a:pt x="1143012" y="3626187"/>
                  <a:pt x="1135971" y="3628534"/>
                  <a:pt x="1131276" y="3633228"/>
                </a:cubicBezTo>
                <a:cubicBezTo>
                  <a:pt x="1126582" y="3637922"/>
                  <a:pt x="1119541" y="3640269"/>
                  <a:pt x="1114847" y="3644963"/>
                </a:cubicBezTo>
                <a:cubicBezTo>
                  <a:pt x="1107806" y="3649657"/>
                  <a:pt x="1100765" y="3656698"/>
                  <a:pt x="1093724" y="3661392"/>
                </a:cubicBezTo>
                <a:cubicBezTo>
                  <a:pt x="1089030" y="3663740"/>
                  <a:pt x="1086683" y="3666087"/>
                  <a:pt x="1081988" y="3668434"/>
                </a:cubicBezTo>
                <a:cubicBezTo>
                  <a:pt x="1077294" y="3670781"/>
                  <a:pt x="1074947" y="3673128"/>
                  <a:pt x="1070253" y="3675475"/>
                </a:cubicBezTo>
                <a:cubicBezTo>
                  <a:pt x="1065559" y="3670781"/>
                  <a:pt x="1060865" y="3666087"/>
                  <a:pt x="1053824" y="3666087"/>
                </a:cubicBezTo>
                <a:cubicBezTo>
                  <a:pt x="1049130" y="3666087"/>
                  <a:pt x="1046783" y="3668434"/>
                  <a:pt x="1042089" y="3670781"/>
                </a:cubicBezTo>
                <a:cubicBezTo>
                  <a:pt x="981065" y="3586287"/>
                  <a:pt x="924736" y="3504140"/>
                  <a:pt x="868407" y="3421994"/>
                </a:cubicBezTo>
                <a:cubicBezTo>
                  <a:pt x="866060" y="3417300"/>
                  <a:pt x="861366" y="3412606"/>
                  <a:pt x="859019" y="3407912"/>
                </a:cubicBezTo>
                <a:cubicBezTo>
                  <a:pt x="842590" y="3384441"/>
                  <a:pt x="828507" y="3360971"/>
                  <a:pt x="812078" y="3337500"/>
                </a:cubicBezTo>
                <a:cubicBezTo>
                  <a:pt x="807384" y="3328112"/>
                  <a:pt x="800343" y="3321071"/>
                  <a:pt x="795649" y="3311683"/>
                </a:cubicBezTo>
                <a:cubicBezTo>
                  <a:pt x="783914" y="3292906"/>
                  <a:pt x="769831" y="3271783"/>
                  <a:pt x="758096" y="3253006"/>
                </a:cubicBezTo>
                <a:cubicBezTo>
                  <a:pt x="751055" y="3241271"/>
                  <a:pt x="744014" y="3229536"/>
                  <a:pt x="734626" y="3217801"/>
                </a:cubicBezTo>
                <a:cubicBezTo>
                  <a:pt x="725237" y="3201371"/>
                  <a:pt x="715849" y="3187289"/>
                  <a:pt x="706461" y="3170860"/>
                </a:cubicBezTo>
                <a:cubicBezTo>
                  <a:pt x="694726" y="3149737"/>
                  <a:pt x="680643" y="3130960"/>
                  <a:pt x="668908" y="3112184"/>
                </a:cubicBezTo>
                <a:cubicBezTo>
                  <a:pt x="664214" y="3105142"/>
                  <a:pt x="661867" y="3100448"/>
                  <a:pt x="657173" y="3093407"/>
                </a:cubicBezTo>
                <a:cubicBezTo>
                  <a:pt x="645438" y="3072284"/>
                  <a:pt x="631355" y="3053507"/>
                  <a:pt x="619620" y="3032384"/>
                </a:cubicBezTo>
                <a:cubicBezTo>
                  <a:pt x="624314" y="3030037"/>
                  <a:pt x="626661" y="3025343"/>
                  <a:pt x="626661" y="3022996"/>
                </a:cubicBezTo>
                <a:cubicBezTo>
                  <a:pt x="629008" y="3022996"/>
                  <a:pt x="631355" y="3022996"/>
                  <a:pt x="633703" y="3025343"/>
                </a:cubicBezTo>
                <a:cubicBezTo>
                  <a:pt x="640744" y="3025343"/>
                  <a:pt x="650132" y="3027690"/>
                  <a:pt x="659520" y="3030037"/>
                </a:cubicBezTo>
                <a:close/>
                <a:moveTo>
                  <a:pt x="1621809" y="3067590"/>
                </a:moveTo>
                <a:cubicBezTo>
                  <a:pt x="1617115" y="3055855"/>
                  <a:pt x="1614768" y="3046466"/>
                  <a:pt x="1610074" y="3034731"/>
                </a:cubicBezTo>
                <a:cubicBezTo>
                  <a:pt x="1607727" y="3027690"/>
                  <a:pt x="1605380" y="3020649"/>
                  <a:pt x="1603033" y="3013608"/>
                </a:cubicBezTo>
                <a:cubicBezTo>
                  <a:pt x="1598339" y="3004220"/>
                  <a:pt x="1595992" y="2994831"/>
                  <a:pt x="1591298" y="2985443"/>
                </a:cubicBezTo>
                <a:cubicBezTo>
                  <a:pt x="1588950" y="2976055"/>
                  <a:pt x="1584256" y="2966667"/>
                  <a:pt x="1581909" y="2957279"/>
                </a:cubicBezTo>
                <a:cubicBezTo>
                  <a:pt x="1579562" y="2950237"/>
                  <a:pt x="1577215" y="2940849"/>
                  <a:pt x="1574868" y="2933808"/>
                </a:cubicBezTo>
                <a:cubicBezTo>
                  <a:pt x="1570174" y="2919726"/>
                  <a:pt x="1565480" y="2907991"/>
                  <a:pt x="1560786" y="2893908"/>
                </a:cubicBezTo>
                <a:cubicBezTo>
                  <a:pt x="1558439" y="2889214"/>
                  <a:pt x="1558439" y="2886867"/>
                  <a:pt x="1556092" y="2882173"/>
                </a:cubicBezTo>
                <a:cubicBezTo>
                  <a:pt x="1544357" y="2851662"/>
                  <a:pt x="1534968" y="2818803"/>
                  <a:pt x="1523233" y="2788291"/>
                </a:cubicBezTo>
                <a:cubicBezTo>
                  <a:pt x="1523233" y="2785944"/>
                  <a:pt x="1523233" y="2785944"/>
                  <a:pt x="1520886" y="2783597"/>
                </a:cubicBezTo>
                <a:cubicBezTo>
                  <a:pt x="1473945" y="2645121"/>
                  <a:pt x="1429351" y="2516034"/>
                  <a:pt x="1391799" y="2403376"/>
                </a:cubicBezTo>
                <a:cubicBezTo>
                  <a:pt x="1398840" y="2401028"/>
                  <a:pt x="1405881" y="2393987"/>
                  <a:pt x="1405881" y="2384599"/>
                </a:cubicBezTo>
                <a:cubicBezTo>
                  <a:pt x="1405881" y="2382252"/>
                  <a:pt x="1405881" y="2379905"/>
                  <a:pt x="1403534" y="2377558"/>
                </a:cubicBezTo>
                <a:cubicBezTo>
                  <a:pt x="1441087" y="2361129"/>
                  <a:pt x="1476292" y="2344700"/>
                  <a:pt x="1513845" y="2328270"/>
                </a:cubicBezTo>
                <a:cubicBezTo>
                  <a:pt x="1556092" y="2309494"/>
                  <a:pt x="1600686" y="2290717"/>
                  <a:pt x="1642933" y="2271941"/>
                </a:cubicBezTo>
                <a:cubicBezTo>
                  <a:pt x="1764979" y="2217959"/>
                  <a:pt x="1891719" y="2163977"/>
                  <a:pt x="2020807" y="2109995"/>
                </a:cubicBezTo>
                <a:cubicBezTo>
                  <a:pt x="2023154" y="2109995"/>
                  <a:pt x="2025501" y="2107648"/>
                  <a:pt x="2025501" y="2107648"/>
                </a:cubicBezTo>
                <a:cubicBezTo>
                  <a:pt x="2027848" y="2112342"/>
                  <a:pt x="2030195" y="2114689"/>
                  <a:pt x="2034889" y="2117036"/>
                </a:cubicBezTo>
                <a:cubicBezTo>
                  <a:pt x="2016113" y="2166324"/>
                  <a:pt x="1994989" y="2213265"/>
                  <a:pt x="1976213" y="2262553"/>
                </a:cubicBezTo>
                <a:cubicBezTo>
                  <a:pt x="1969172" y="2278982"/>
                  <a:pt x="1962131" y="2295411"/>
                  <a:pt x="1955090" y="2314188"/>
                </a:cubicBezTo>
                <a:cubicBezTo>
                  <a:pt x="1931619" y="2375211"/>
                  <a:pt x="1905802" y="2438581"/>
                  <a:pt x="1882331" y="2499605"/>
                </a:cubicBezTo>
                <a:cubicBezTo>
                  <a:pt x="1877637" y="2508993"/>
                  <a:pt x="1875290" y="2518381"/>
                  <a:pt x="1870596" y="2527769"/>
                </a:cubicBezTo>
                <a:cubicBezTo>
                  <a:pt x="1849473" y="2581751"/>
                  <a:pt x="1830696" y="2633386"/>
                  <a:pt x="1809573" y="2687368"/>
                </a:cubicBezTo>
                <a:cubicBezTo>
                  <a:pt x="1802532" y="2703798"/>
                  <a:pt x="1795491" y="2722574"/>
                  <a:pt x="1790797" y="2739003"/>
                </a:cubicBezTo>
                <a:cubicBezTo>
                  <a:pt x="1764979" y="2809415"/>
                  <a:pt x="1739161" y="2877479"/>
                  <a:pt x="1713344" y="2947890"/>
                </a:cubicBezTo>
                <a:cubicBezTo>
                  <a:pt x="1692220" y="3004220"/>
                  <a:pt x="1671097" y="3060549"/>
                  <a:pt x="1649974" y="3116878"/>
                </a:cubicBezTo>
                <a:cubicBezTo>
                  <a:pt x="1647627" y="3116878"/>
                  <a:pt x="1645280" y="3114531"/>
                  <a:pt x="1642933" y="3114531"/>
                </a:cubicBezTo>
                <a:cubicBezTo>
                  <a:pt x="1640586" y="3114531"/>
                  <a:pt x="1638239" y="3114531"/>
                  <a:pt x="1635891" y="3116878"/>
                </a:cubicBezTo>
                <a:cubicBezTo>
                  <a:pt x="1631197" y="3105142"/>
                  <a:pt x="1626503" y="3093407"/>
                  <a:pt x="1624156" y="3084019"/>
                </a:cubicBezTo>
                <a:cubicBezTo>
                  <a:pt x="1624156" y="3079325"/>
                  <a:pt x="1624156" y="3072284"/>
                  <a:pt x="1621809" y="3067590"/>
                </a:cubicBezTo>
                <a:close/>
                <a:moveTo>
                  <a:pt x="1300264" y="1962131"/>
                </a:moveTo>
                <a:cubicBezTo>
                  <a:pt x="1300264" y="1959784"/>
                  <a:pt x="1300264" y="1957437"/>
                  <a:pt x="1300264" y="1952743"/>
                </a:cubicBezTo>
                <a:cubicBezTo>
                  <a:pt x="1300264" y="1924578"/>
                  <a:pt x="1302611" y="1896413"/>
                  <a:pt x="1302611" y="1868249"/>
                </a:cubicBezTo>
                <a:cubicBezTo>
                  <a:pt x="1302611" y="1863555"/>
                  <a:pt x="1302611" y="1858861"/>
                  <a:pt x="1302611" y="1851820"/>
                </a:cubicBezTo>
                <a:cubicBezTo>
                  <a:pt x="1302611" y="1826002"/>
                  <a:pt x="1304958" y="1800185"/>
                  <a:pt x="1304958" y="1776714"/>
                </a:cubicBezTo>
                <a:cubicBezTo>
                  <a:pt x="1304958" y="1760285"/>
                  <a:pt x="1307305" y="1741508"/>
                  <a:pt x="1307305" y="1725079"/>
                </a:cubicBezTo>
                <a:cubicBezTo>
                  <a:pt x="1307305" y="1713344"/>
                  <a:pt x="1307305" y="1699262"/>
                  <a:pt x="1309652" y="1685179"/>
                </a:cubicBezTo>
                <a:cubicBezTo>
                  <a:pt x="1309652" y="1661709"/>
                  <a:pt x="1311999" y="1638238"/>
                  <a:pt x="1311999" y="1614768"/>
                </a:cubicBezTo>
                <a:cubicBezTo>
                  <a:pt x="1311999" y="1607727"/>
                  <a:pt x="1311999" y="1603033"/>
                  <a:pt x="1311999" y="1595992"/>
                </a:cubicBezTo>
                <a:cubicBezTo>
                  <a:pt x="1316693" y="1513845"/>
                  <a:pt x="1321387" y="1434045"/>
                  <a:pt x="1326081" y="1356593"/>
                </a:cubicBezTo>
                <a:cubicBezTo>
                  <a:pt x="1326081" y="1356593"/>
                  <a:pt x="1326081" y="1356593"/>
                  <a:pt x="1326081" y="1356593"/>
                </a:cubicBezTo>
                <a:cubicBezTo>
                  <a:pt x="1337816" y="1356593"/>
                  <a:pt x="1347205" y="1347205"/>
                  <a:pt x="1347205" y="1335469"/>
                </a:cubicBezTo>
                <a:cubicBezTo>
                  <a:pt x="1347205" y="1326081"/>
                  <a:pt x="1340164" y="1316693"/>
                  <a:pt x="1328428" y="1316693"/>
                </a:cubicBezTo>
                <a:cubicBezTo>
                  <a:pt x="1330775" y="1295570"/>
                  <a:pt x="1330775" y="1272099"/>
                  <a:pt x="1333122" y="1250976"/>
                </a:cubicBezTo>
                <a:cubicBezTo>
                  <a:pt x="1333122" y="1241588"/>
                  <a:pt x="1335469" y="1234546"/>
                  <a:pt x="1335469" y="1225158"/>
                </a:cubicBezTo>
                <a:cubicBezTo>
                  <a:pt x="1337816" y="1206382"/>
                  <a:pt x="1337816" y="1187606"/>
                  <a:pt x="1340164" y="1168829"/>
                </a:cubicBezTo>
                <a:cubicBezTo>
                  <a:pt x="1340164" y="1161788"/>
                  <a:pt x="1342511" y="1152400"/>
                  <a:pt x="1342511" y="1145359"/>
                </a:cubicBezTo>
                <a:cubicBezTo>
                  <a:pt x="1342511" y="1143012"/>
                  <a:pt x="1342511" y="1140665"/>
                  <a:pt x="1342511" y="1140665"/>
                </a:cubicBezTo>
                <a:cubicBezTo>
                  <a:pt x="1391799" y="1121888"/>
                  <a:pt x="1441087" y="1103112"/>
                  <a:pt x="1490375" y="1084335"/>
                </a:cubicBezTo>
                <a:cubicBezTo>
                  <a:pt x="1492722" y="1091377"/>
                  <a:pt x="1499763" y="1096071"/>
                  <a:pt x="1509151" y="1096071"/>
                </a:cubicBezTo>
                <a:cubicBezTo>
                  <a:pt x="1520886" y="1096071"/>
                  <a:pt x="1530274" y="1086683"/>
                  <a:pt x="1530274" y="1074947"/>
                </a:cubicBezTo>
                <a:cubicBezTo>
                  <a:pt x="1530274" y="1072600"/>
                  <a:pt x="1530274" y="1070253"/>
                  <a:pt x="1530274" y="1070253"/>
                </a:cubicBezTo>
                <a:cubicBezTo>
                  <a:pt x="1534968" y="1067906"/>
                  <a:pt x="1542009" y="1065559"/>
                  <a:pt x="1549051" y="1063212"/>
                </a:cubicBezTo>
                <a:cubicBezTo>
                  <a:pt x="1551398" y="1067906"/>
                  <a:pt x="1553745" y="1072600"/>
                  <a:pt x="1556092" y="1077294"/>
                </a:cubicBezTo>
                <a:cubicBezTo>
                  <a:pt x="1558439" y="1084335"/>
                  <a:pt x="1560786" y="1091377"/>
                  <a:pt x="1565480" y="1098418"/>
                </a:cubicBezTo>
                <a:cubicBezTo>
                  <a:pt x="1572521" y="1112500"/>
                  <a:pt x="1577215" y="1126582"/>
                  <a:pt x="1584256" y="1140665"/>
                </a:cubicBezTo>
                <a:cubicBezTo>
                  <a:pt x="1586603" y="1145359"/>
                  <a:pt x="1588950" y="1150053"/>
                  <a:pt x="1591298" y="1157094"/>
                </a:cubicBezTo>
                <a:cubicBezTo>
                  <a:pt x="1598339" y="1173523"/>
                  <a:pt x="1605380" y="1189953"/>
                  <a:pt x="1612421" y="1208729"/>
                </a:cubicBezTo>
                <a:cubicBezTo>
                  <a:pt x="1614768" y="1211076"/>
                  <a:pt x="1614768" y="1213423"/>
                  <a:pt x="1617115" y="1218117"/>
                </a:cubicBezTo>
                <a:cubicBezTo>
                  <a:pt x="1624156" y="1236893"/>
                  <a:pt x="1633544" y="1258017"/>
                  <a:pt x="1640586" y="1276793"/>
                </a:cubicBezTo>
                <a:cubicBezTo>
                  <a:pt x="1640586" y="1276793"/>
                  <a:pt x="1640586" y="1279140"/>
                  <a:pt x="1640586" y="1279140"/>
                </a:cubicBezTo>
                <a:cubicBezTo>
                  <a:pt x="1689873" y="1401187"/>
                  <a:pt x="1739161" y="1532621"/>
                  <a:pt x="1790797" y="1668750"/>
                </a:cubicBezTo>
                <a:cubicBezTo>
                  <a:pt x="1783755" y="1671097"/>
                  <a:pt x="1779061" y="1678138"/>
                  <a:pt x="1779061" y="1687526"/>
                </a:cubicBezTo>
                <a:cubicBezTo>
                  <a:pt x="1779061" y="1692221"/>
                  <a:pt x="1781408" y="1694568"/>
                  <a:pt x="1783755" y="1699262"/>
                </a:cubicBezTo>
                <a:cubicBezTo>
                  <a:pt x="1772020" y="1708650"/>
                  <a:pt x="1757938" y="1718038"/>
                  <a:pt x="1746203" y="1725079"/>
                </a:cubicBezTo>
                <a:cubicBezTo>
                  <a:pt x="1741508" y="1727426"/>
                  <a:pt x="1736814" y="1732120"/>
                  <a:pt x="1732120" y="1734467"/>
                </a:cubicBezTo>
                <a:cubicBezTo>
                  <a:pt x="1727426" y="1739161"/>
                  <a:pt x="1720385" y="1741508"/>
                  <a:pt x="1715691" y="1746203"/>
                </a:cubicBezTo>
                <a:cubicBezTo>
                  <a:pt x="1659362" y="1786102"/>
                  <a:pt x="1605380" y="1826002"/>
                  <a:pt x="1551398" y="1865902"/>
                </a:cubicBezTo>
                <a:cubicBezTo>
                  <a:pt x="1546704" y="1870596"/>
                  <a:pt x="1542009" y="1872943"/>
                  <a:pt x="1534968" y="1877637"/>
                </a:cubicBezTo>
                <a:cubicBezTo>
                  <a:pt x="1525580" y="1884678"/>
                  <a:pt x="1518539" y="1891719"/>
                  <a:pt x="1509151" y="1896413"/>
                </a:cubicBezTo>
                <a:cubicBezTo>
                  <a:pt x="1497416" y="1905802"/>
                  <a:pt x="1485680" y="1915190"/>
                  <a:pt x="1473945" y="1922231"/>
                </a:cubicBezTo>
                <a:cubicBezTo>
                  <a:pt x="1471598" y="1924578"/>
                  <a:pt x="1469251" y="1926925"/>
                  <a:pt x="1466904" y="1926925"/>
                </a:cubicBezTo>
                <a:cubicBezTo>
                  <a:pt x="1415269" y="1966825"/>
                  <a:pt x="1365981" y="2004378"/>
                  <a:pt x="1316693" y="2039583"/>
                </a:cubicBezTo>
                <a:cubicBezTo>
                  <a:pt x="1314346" y="2034889"/>
                  <a:pt x="1307305" y="2032542"/>
                  <a:pt x="1302611" y="2032542"/>
                </a:cubicBezTo>
                <a:cubicBezTo>
                  <a:pt x="1302611" y="2032542"/>
                  <a:pt x="1302611" y="2030195"/>
                  <a:pt x="1302611" y="2030195"/>
                </a:cubicBezTo>
                <a:cubicBezTo>
                  <a:pt x="1297917" y="2011419"/>
                  <a:pt x="1297917" y="1987948"/>
                  <a:pt x="1300264" y="1962131"/>
                </a:cubicBezTo>
                <a:close/>
                <a:moveTo>
                  <a:pt x="1356593" y="1004536"/>
                </a:moveTo>
                <a:cubicBezTo>
                  <a:pt x="1358940" y="983412"/>
                  <a:pt x="1361287" y="962289"/>
                  <a:pt x="1363634" y="943513"/>
                </a:cubicBezTo>
                <a:cubicBezTo>
                  <a:pt x="1363634" y="938819"/>
                  <a:pt x="1363634" y="936472"/>
                  <a:pt x="1363634" y="934125"/>
                </a:cubicBezTo>
                <a:cubicBezTo>
                  <a:pt x="1365981" y="915348"/>
                  <a:pt x="1368328" y="896572"/>
                  <a:pt x="1370675" y="880142"/>
                </a:cubicBezTo>
                <a:cubicBezTo>
                  <a:pt x="1375369" y="877795"/>
                  <a:pt x="1380063" y="875448"/>
                  <a:pt x="1382410" y="873101"/>
                </a:cubicBezTo>
                <a:cubicBezTo>
                  <a:pt x="1398840" y="863713"/>
                  <a:pt x="1415269" y="851978"/>
                  <a:pt x="1431698" y="842590"/>
                </a:cubicBezTo>
                <a:cubicBezTo>
                  <a:pt x="1434045" y="840243"/>
                  <a:pt x="1436392" y="840243"/>
                  <a:pt x="1438739" y="837896"/>
                </a:cubicBezTo>
                <a:cubicBezTo>
                  <a:pt x="1443434" y="844937"/>
                  <a:pt x="1445781" y="854325"/>
                  <a:pt x="1450475" y="861366"/>
                </a:cubicBezTo>
                <a:cubicBezTo>
                  <a:pt x="1455169" y="870754"/>
                  <a:pt x="1459863" y="880142"/>
                  <a:pt x="1464557" y="889531"/>
                </a:cubicBezTo>
                <a:cubicBezTo>
                  <a:pt x="1469251" y="898919"/>
                  <a:pt x="1473945" y="905960"/>
                  <a:pt x="1476292" y="915348"/>
                </a:cubicBezTo>
                <a:cubicBezTo>
                  <a:pt x="1480986" y="924736"/>
                  <a:pt x="1485680" y="931777"/>
                  <a:pt x="1488028" y="941166"/>
                </a:cubicBezTo>
                <a:cubicBezTo>
                  <a:pt x="1492722" y="950554"/>
                  <a:pt x="1497416" y="962289"/>
                  <a:pt x="1502110" y="971677"/>
                </a:cubicBezTo>
                <a:cubicBezTo>
                  <a:pt x="1502110" y="974024"/>
                  <a:pt x="1504457" y="976371"/>
                  <a:pt x="1504457" y="978718"/>
                </a:cubicBezTo>
                <a:cubicBezTo>
                  <a:pt x="1502110" y="976371"/>
                  <a:pt x="1499763" y="976371"/>
                  <a:pt x="1497416" y="976371"/>
                </a:cubicBezTo>
                <a:cubicBezTo>
                  <a:pt x="1471598" y="983412"/>
                  <a:pt x="1448128" y="990454"/>
                  <a:pt x="1422310" y="999842"/>
                </a:cubicBezTo>
                <a:cubicBezTo>
                  <a:pt x="1410575" y="1004536"/>
                  <a:pt x="1398840" y="1009230"/>
                  <a:pt x="1387104" y="1011577"/>
                </a:cubicBezTo>
                <a:cubicBezTo>
                  <a:pt x="1375369" y="1016271"/>
                  <a:pt x="1365981" y="1018618"/>
                  <a:pt x="1354246" y="1023312"/>
                </a:cubicBezTo>
                <a:cubicBezTo>
                  <a:pt x="1354246" y="1020965"/>
                  <a:pt x="1354246" y="1018618"/>
                  <a:pt x="1354246" y="1016271"/>
                </a:cubicBezTo>
                <a:cubicBezTo>
                  <a:pt x="1356593" y="1013924"/>
                  <a:pt x="1356593" y="1009230"/>
                  <a:pt x="1356593" y="1004536"/>
                </a:cubicBezTo>
                <a:close/>
                <a:moveTo>
                  <a:pt x="2135812" y="819119"/>
                </a:moveTo>
                <a:cubicBezTo>
                  <a:pt x="2140506" y="807384"/>
                  <a:pt x="2147548" y="795649"/>
                  <a:pt x="2152242" y="783914"/>
                </a:cubicBezTo>
                <a:cubicBezTo>
                  <a:pt x="2154589" y="776872"/>
                  <a:pt x="2159283" y="772178"/>
                  <a:pt x="2161630" y="765137"/>
                </a:cubicBezTo>
                <a:cubicBezTo>
                  <a:pt x="2166324" y="753402"/>
                  <a:pt x="2173365" y="741667"/>
                  <a:pt x="2178059" y="732279"/>
                </a:cubicBezTo>
                <a:cubicBezTo>
                  <a:pt x="2180406" y="725237"/>
                  <a:pt x="2185100" y="720543"/>
                  <a:pt x="2187447" y="713502"/>
                </a:cubicBezTo>
                <a:cubicBezTo>
                  <a:pt x="2192141" y="701767"/>
                  <a:pt x="2199183" y="692379"/>
                  <a:pt x="2203877" y="680643"/>
                </a:cubicBezTo>
                <a:cubicBezTo>
                  <a:pt x="2203877" y="680643"/>
                  <a:pt x="2203877" y="680643"/>
                  <a:pt x="2203877" y="680643"/>
                </a:cubicBezTo>
                <a:cubicBezTo>
                  <a:pt x="2206224" y="682991"/>
                  <a:pt x="2208571" y="682991"/>
                  <a:pt x="2213265" y="682991"/>
                </a:cubicBezTo>
                <a:cubicBezTo>
                  <a:pt x="2217959" y="682991"/>
                  <a:pt x="2220306" y="680643"/>
                  <a:pt x="2225000" y="678296"/>
                </a:cubicBezTo>
                <a:cubicBezTo>
                  <a:pt x="2232041" y="687685"/>
                  <a:pt x="2239082" y="697073"/>
                  <a:pt x="2246123" y="704114"/>
                </a:cubicBezTo>
                <a:cubicBezTo>
                  <a:pt x="2248471" y="706461"/>
                  <a:pt x="2250818" y="708808"/>
                  <a:pt x="2253165" y="713502"/>
                </a:cubicBezTo>
                <a:cubicBezTo>
                  <a:pt x="2262553" y="725237"/>
                  <a:pt x="2269594" y="736973"/>
                  <a:pt x="2278982" y="748708"/>
                </a:cubicBezTo>
                <a:cubicBezTo>
                  <a:pt x="2283676" y="753402"/>
                  <a:pt x="2288370" y="760443"/>
                  <a:pt x="2290717" y="765137"/>
                </a:cubicBezTo>
                <a:cubicBezTo>
                  <a:pt x="2297759" y="774525"/>
                  <a:pt x="2304800" y="783914"/>
                  <a:pt x="2311841" y="793302"/>
                </a:cubicBezTo>
                <a:cubicBezTo>
                  <a:pt x="2318882" y="802690"/>
                  <a:pt x="2323576" y="809731"/>
                  <a:pt x="2330617" y="819119"/>
                </a:cubicBezTo>
                <a:cubicBezTo>
                  <a:pt x="2332964" y="823813"/>
                  <a:pt x="2337658" y="828507"/>
                  <a:pt x="2340005" y="833202"/>
                </a:cubicBezTo>
                <a:cubicBezTo>
                  <a:pt x="2264900" y="837896"/>
                  <a:pt x="2192141" y="842590"/>
                  <a:pt x="2117036" y="849631"/>
                </a:cubicBezTo>
                <a:cubicBezTo>
                  <a:pt x="2119383" y="844937"/>
                  <a:pt x="2121730" y="837896"/>
                  <a:pt x="2124077" y="833202"/>
                </a:cubicBezTo>
                <a:cubicBezTo>
                  <a:pt x="2128771" y="830854"/>
                  <a:pt x="2131118" y="823813"/>
                  <a:pt x="2135812" y="819119"/>
                </a:cubicBezTo>
                <a:close/>
                <a:moveTo>
                  <a:pt x="2600528" y="833202"/>
                </a:moveTo>
                <a:cubicBezTo>
                  <a:pt x="2609916" y="833202"/>
                  <a:pt x="2619304" y="833202"/>
                  <a:pt x="2626345" y="833202"/>
                </a:cubicBezTo>
                <a:cubicBezTo>
                  <a:pt x="2645121" y="833202"/>
                  <a:pt x="2661551" y="833202"/>
                  <a:pt x="2680327" y="835549"/>
                </a:cubicBezTo>
                <a:cubicBezTo>
                  <a:pt x="2692062" y="835549"/>
                  <a:pt x="2701450" y="835549"/>
                  <a:pt x="2713186" y="837896"/>
                </a:cubicBezTo>
                <a:cubicBezTo>
                  <a:pt x="2729615" y="837896"/>
                  <a:pt x="2746044" y="840243"/>
                  <a:pt x="2762474" y="840243"/>
                </a:cubicBezTo>
                <a:cubicBezTo>
                  <a:pt x="2774209" y="840243"/>
                  <a:pt x="2785944" y="842590"/>
                  <a:pt x="2795332" y="842590"/>
                </a:cubicBezTo>
                <a:cubicBezTo>
                  <a:pt x="2811762" y="842590"/>
                  <a:pt x="2825844" y="844937"/>
                  <a:pt x="2842273" y="847284"/>
                </a:cubicBezTo>
                <a:cubicBezTo>
                  <a:pt x="2854008" y="847284"/>
                  <a:pt x="2865744" y="849631"/>
                  <a:pt x="2877479" y="849631"/>
                </a:cubicBezTo>
                <a:cubicBezTo>
                  <a:pt x="2891561" y="851978"/>
                  <a:pt x="2907991" y="851978"/>
                  <a:pt x="2922073" y="854325"/>
                </a:cubicBezTo>
                <a:cubicBezTo>
                  <a:pt x="2933808" y="856672"/>
                  <a:pt x="2945543" y="856672"/>
                  <a:pt x="2957279" y="859019"/>
                </a:cubicBezTo>
                <a:cubicBezTo>
                  <a:pt x="2957279" y="863713"/>
                  <a:pt x="2957279" y="868407"/>
                  <a:pt x="2957279" y="873101"/>
                </a:cubicBezTo>
                <a:cubicBezTo>
                  <a:pt x="2898602" y="870754"/>
                  <a:pt x="2842273" y="868407"/>
                  <a:pt x="2783597" y="868407"/>
                </a:cubicBezTo>
                <a:cubicBezTo>
                  <a:pt x="2649816" y="868407"/>
                  <a:pt x="2513687" y="875448"/>
                  <a:pt x="2379905" y="889531"/>
                </a:cubicBezTo>
                <a:cubicBezTo>
                  <a:pt x="2377558" y="884836"/>
                  <a:pt x="2372864" y="880142"/>
                  <a:pt x="2370517" y="875448"/>
                </a:cubicBezTo>
                <a:cubicBezTo>
                  <a:pt x="2368170" y="870754"/>
                  <a:pt x="2363476" y="866060"/>
                  <a:pt x="2361129" y="861366"/>
                </a:cubicBezTo>
                <a:cubicBezTo>
                  <a:pt x="2356435" y="854325"/>
                  <a:pt x="2349394" y="847284"/>
                  <a:pt x="2344699" y="837896"/>
                </a:cubicBezTo>
                <a:cubicBezTo>
                  <a:pt x="2403376" y="835549"/>
                  <a:pt x="2462052" y="833202"/>
                  <a:pt x="2520728" y="833202"/>
                </a:cubicBezTo>
                <a:cubicBezTo>
                  <a:pt x="2546545" y="830854"/>
                  <a:pt x="2572363" y="830854"/>
                  <a:pt x="2600528" y="833202"/>
                </a:cubicBezTo>
                <a:close/>
                <a:moveTo>
                  <a:pt x="3039425" y="868407"/>
                </a:moveTo>
                <a:cubicBezTo>
                  <a:pt x="3053508" y="870754"/>
                  <a:pt x="3067590" y="873101"/>
                  <a:pt x="3084019" y="875448"/>
                </a:cubicBezTo>
                <a:cubicBezTo>
                  <a:pt x="3095754" y="877795"/>
                  <a:pt x="3107489" y="880142"/>
                  <a:pt x="3121572" y="880142"/>
                </a:cubicBezTo>
                <a:cubicBezTo>
                  <a:pt x="3130960" y="882489"/>
                  <a:pt x="3140348" y="882489"/>
                  <a:pt x="3149736" y="884836"/>
                </a:cubicBezTo>
                <a:cubicBezTo>
                  <a:pt x="3088713" y="877795"/>
                  <a:pt x="3025343" y="873101"/>
                  <a:pt x="2964320" y="870754"/>
                </a:cubicBezTo>
                <a:cubicBezTo>
                  <a:pt x="2964320" y="868407"/>
                  <a:pt x="2964320" y="868407"/>
                  <a:pt x="2964320" y="866060"/>
                </a:cubicBezTo>
                <a:cubicBezTo>
                  <a:pt x="2964320" y="863713"/>
                  <a:pt x="2964320" y="861366"/>
                  <a:pt x="2964320" y="859019"/>
                </a:cubicBezTo>
                <a:cubicBezTo>
                  <a:pt x="2978402" y="861366"/>
                  <a:pt x="2992484" y="861366"/>
                  <a:pt x="3006567" y="863713"/>
                </a:cubicBezTo>
                <a:cubicBezTo>
                  <a:pt x="3015955" y="863713"/>
                  <a:pt x="3027690" y="866060"/>
                  <a:pt x="3039425" y="868407"/>
                </a:cubicBezTo>
                <a:close/>
                <a:moveTo>
                  <a:pt x="3215454" y="868407"/>
                </a:moveTo>
                <a:cubicBezTo>
                  <a:pt x="3217801" y="875448"/>
                  <a:pt x="3222495" y="884836"/>
                  <a:pt x="3224842" y="891878"/>
                </a:cubicBezTo>
                <a:cubicBezTo>
                  <a:pt x="3213106" y="891878"/>
                  <a:pt x="3203718" y="889531"/>
                  <a:pt x="3191983" y="889531"/>
                </a:cubicBezTo>
                <a:cubicBezTo>
                  <a:pt x="3191983" y="889531"/>
                  <a:pt x="3191983" y="889531"/>
                  <a:pt x="3191983" y="889531"/>
                </a:cubicBezTo>
                <a:cubicBezTo>
                  <a:pt x="3191983" y="887184"/>
                  <a:pt x="3191983" y="882489"/>
                  <a:pt x="3189636" y="880142"/>
                </a:cubicBezTo>
                <a:cubicBezTo>
                  <a:pt x="3194330" y="877795"/>
                  <a:pt x="3201371" y="875448"/>
                  <a:pt x="3206066" y="870754"/>
                </a:cubicBezTo>
                <a:cubicBezTo>
                  <a:pt x="3210760" y="870754"/>
                  <a:pt x="3213106" y="868407"/>
                  <a:pt x="3215454" y="868407"/>
                </a:cubicBezTo>
                <a:close/>
                <a:moveTo>
                  <a:pt x="2957279" y="1002189"/>
                </a:moveTo>
                <a:cubicBezTo>
                  <a:pt x="2945543" y="1002189"/>
                  <a:pt x="2938502" y="1011577"/>
                  <a:pt x="2938502" y="1023312"/>
                </a:cubicBezTo>
                <a:cubicBezTo>
                  <a:pt x="2938502" y="1035047"/>
                  <a:pt x="2947890" y="1042089"/>
                  <a:pt x="2957279" y="1044436"/>
                </a:cubicBezTo>
                <a:cubicBezTo>
                  <a:pt x="2957279" y="1138318"/>
                  <a:pt x="2957279" y="1232199"/>
                  <a:pt x="2959626" y="1330775"/>
                </a:cubicBezTo>
                <a:cubicBezTo>
                  <a:pt x="2959626" y="1333122"/>
                  <a:pt x="2959626" y="1333122"/>
                  <a:pt x="2959626" y="1335469"/>
                </a:cubicBezTo>
                <a:cubicBezTo>
                  <a:pt x="2959626" y="1368328"/>
                  <a:pt x="2961973" y="1403534"/>
                  <a:pt x="2961973" y="1436392"/>
                </a:cubicBezTo>
                <a:cubicBezTo>
                  <a:pt x="2961973" y="1441087"/>
                  <a:pt x="2961973" y="1448128"/>
                  <a:pt x="2961973" y="1452822"/>
                </a:cubicBezTo>
                <a:cubicBezTo>
                  <a:pt x="2961973" y="1483333"/>
                  <a:pt x="2964320" y="1511498"/>
                  <a:pt x="2964320" y="1542009"/>
                </a:cubicBezTo>
                <a:cubicBezTo>
                  <a:pt x="2964320" y="1551398"/>
                  <a:pt x="2964320" y="1563133"/>
                  <a:pt x="2964320" y="1572521"/>
                </a:cubicBezTo>
                <a:cubicBezTo>
                  <a:pt x="2964320" y="1598339"/>
                  <a:pt x="2966667" y="1621809"/>
                  <a:pt x="2966667" y="1647627"/>
                </a:cubicBezTo>
                <a:cubicBezTo>
                  <a:pt x="2966667" y="1666403"/>
                  <a:pt x="2969014" y="1682832"/>
                  <a:pt x="2969014" y="1701609"/>
                </a:cubicBezTo>
                <a:cubicBezTo>
                  <a:pt x="2969014" y="1720385"/>
                  <a:pt x="2971361" y="1736814"/>
                  <a:pt x="2971361" y="1755591"/>
                </a:cubicBezTo>
                <a:cubicBezTo>
                  <a:pt x="2973708" y="1783755"/>
                  <a:pt x="2973708" y="1809573"/>
                  <a:pt x="2976055" y="1837737"/>
                </a:cubicBezTo>
                <a:cubicBezTo>
                  <a:pt x="2976055" y="1840084"/>
                  <a:pt x="2976055" y="1844779"/>
                  <a:pt x="2976055" y="1847126"/>
                </a:cubicBezTo>
                <a:cubicBezTo>
                  <a:pt x="2973708" y="1847126"/>
                  <a:pt x="2971361" y="1847126"/>
                  <a:pt x="2969014" y="1849473"/>
                </a:cubicBezTo>
                <a:cubicBezTo>
                  <a:pt x="2969014" y="1847126"/>
                  <a:pt x="2966667" y="1847126"/>
                  <a:pt x="2966667" y="1844779"/>
                </a:cubicBezTo>
                <a:cubicBezTo>
                  <a:pt x="2957279" y="1828349"/>
                  <a:pt x="2947890" y="1811920"/>
                  <a:pt x="2938502" y="1795491"/>
                </a:cubicBezTo>
                <a:cubicBezTo>
                  <a:pt x="2912685" y="1753244"/>
                  <a:pt x="2889214" y="1713344"/>
                  <a:pt x="2863397" y="1671097"/>
                </a:cubicBezTo>
                <a:cubicBezTo>
                  <a:pt x="2861050" y="1666403"/>
                  <a:pt x="2858703" y="1664056"/>
                  <a:pt x="2856355" y="1659362"/>
                </a:cubicBezTo>
                <a:cubicBezTo>
                  <a:pt x="2842273" y="1638238"/>
                  <a:pt x="2830538" y="1614768"/>
                  <a:pt x="2816456" y="1593645"/>
                </a:cubicBezTo>
                <a:cubicBezTo>
                  <a:pt x="2790638" y="1551398"/>
                  <a:pt x="2767168" y="1509151"/>
                  <a:pt x="2741350" y="1466904"/>
                </a:cubicBezTo>
                <a:cubicBezTo>
                  <a:pt x="2741350" y="1464557"/>
                  <a:pt x="2739003" y="1462210"/>
                  <a:pt x="2739003" y="1462210"/>
                </a:cubicBezTo>
                <a:cubicBezTo>
                  <a:pt x="2652163" y="1316693"/>
                  <a:pt x="2567669" y="1178217"/>
                  <a:pt x="2483175" y="1044436"/>
                </a:cubicBezTo>
                <a:cubicBezTo>
                  <a:pt x="2483175" y="1044436"/>
                  <a:pt x="2483175" y="1044436"/>
                  <a:pt x="2483175" y="1044436"/>
                </a:cubicBezTo>
                <a:cubicBezTo>
                  <a:pt x="2471440" y="1025659"/>
                  <a:pt x="2457358" y="1006883"/>
                  <a:pt x="2445622" y="988107"/>
                </a:cubicBezTo>
                <a:cubicBezTo>
                  <a:pt x="2445622" y="985760"/>
                  <a:pt x="2443275" y="985760"/>
                  <a:pt x="2443275" y="983412"/>
                </a:cubicBezTo>
                <a:cubicBezTo>
                  <a:pt x="2431540" y="966983"/>
                  <a:pt x="2419805" y="948207"/>
                  <a:pt x="2408070" y="931777"/>
                </a:cubicBezTo>
                <a:cubicBezTo>
                  <a:pt x="2405723" y="927083"/>
                  <a:pt x="2401029" y="922389"/>
                  <a:pt x="2398681" y="917695"/>
                </a:cubicBezTo>
                <a:cubicBezTo>
                  <a:pt x="2393987" y="908307"/>
                  <a:pt x="2386946" y="901266"/>
                  <a:pt x="2382252" y="891878"/>
                </a:cubicBezTo>
                <a:cubicBezTo>
                  <a:pt x="2516034" y="877795"/>
                  <a:pt x="2652163" y="870754"/>
                  <a:pt x="2785944" y="870754"/>
                </a:cubicBezTo>
                <a:cubicBezTo>
                  <a:pt x="2844620" y="870754"/>
                  <a:pt x="2900949" y="873101"/>
                  <a:pt x="2959626" y="875448"/>
                </a:cubicBezTo>
                <a:cubicBezTo>
                  <a:pt x="2959626" y="905960"/>
                  <a:pt x="2959626" y="938819"/>
                  <a:pt x="2957279" y="971677"/>
                </a:cubicBezTo>
                <a:cubicBezTo>
                  <a:pt x="2957279" y="978718"/>
                  <a:pt x="2957279" y="990454"/>
                  <a:pt x="2957279" y="1002189"/>
                </a:cubicBezTo>
                <a:close/>
                <a:moveTo>
                  <a:pt x="3421994" y="2558281"/>
                </a:moveTo>
                <a:cubicBezTo>
                  <a:pt x="3429035" y="2558281"/>
                  <a:pt x="3438423" y="2560628"/>
                  <a:pt x="3445464" y="2560628"/>
                </a:cubicBezTo>
                <a:cubicBezTo>
                  <a:pt x="3454852" y="2560628"/>
                  <a:pt x="3464241" y="2562975"/>
                  <a:pt x="3473629" y="2562975"/>
                </a:cubicBezTo>
                <a:cubicBezTo>
                  <a:pt x="3485364" y="2562975"/>
                  <a:pt x="3497099" y="2565322"/>
                  <a:pt x="3506487" y="2565322"/>
                </a:cubicBezTo>
                <a:cubicBezTo>
                  <a:pt x="3506487" y="2565322"/>
                  <a:pt x="3506487" y="2565322"/>
                  <a:pt x="3506487" y="2565322"/>
                </a:cubicBezTo>
                <a:cubicBezTo>
                  <a:pt x="3506487" y="2572363"/>
                  <a:pt x="3511182" y="2579404"/>
                  <a:pt x="3515876" y="2581751"/>
                </a:cubicBezTo>
                <a:cubicBezTo>
                  <a:pt x="3506487" y="2598180"/>
                  <a:pt x="3499446" y="2612263"/>
                  <a:pt x="3490058" y="2628692"/>
                </a:cubicBezTo>
                <a:cubicBezTo>
                  <a:pt x="3483017" y="2640427"/>
                  <a:pt x="3475976" y="2654510"/>
                  <a:pt x="3468935" y="2666245"/>
                </a:cubicBezTo>
                <a:cubicBezTo>
                  <a:pt x="3431382" y="2734309"/>
                  <a:pt x="3396176" y="2804721"/>
                  <a:pt x="3360970" y="2875132"/>
                </a:cubicBezTo>
                <a:cubicBezTo>
                  <a:pt x="3358624" y="2882173"/>
                  <a:pt x="3353929" y="2886867"/>
                  <a:pt x="3351582" y="2893908"/>
                </a:cubicBezTo>
                <a:cubicBezTo>
                  <a:pt x="3337500" y="2922073"/>
                  <a:pt x="3321071" y="2952584"/>
                  <a:pt x="3306988" y="2980749"/>
                </a:cubicBezTo>
                <a:cubicBezTo>
                  <a:pt x="3295253" y="3001873"/>
                  <a:pt x="3285865" y="3022996"/>
                  <a:pt x="3276477" y="3044119"/>
                </a:cubicBezTo>
                <a:cubicBezTo>
                  <a:pt x="3269436" y="3058201"/>
                  <a:pt x="3262395" y="3072284"/>
                  <a:pt x="3255353" y="3084019"/>
                </a:cubicBezTo>
                <a:cubicBezTo>
                  <a:pt x="3206066" y="3182595"/>
                  <a:pt x="3159125" y="3278824"/>
                  <a:pt x="3114531" y="3370359"/>
                </a:cubicBezTo>
                <a:cubicBezTo>
                  <a:pt x="3112184" y="3370359"/>
                  <a:pt x="3109837" y="3368012"/>
                  <a:pt x="3107489" y="3368012"/>
                </a:cubicBezTo>
                <a:cubicBezTo>
                  <a:pt x="3107489" y="3368012"/>
                  <a:pt x="3107489" y="3368012"/>
                  <a:pt x="3107489" y="3368012"/>
                </a:cubicBezTo>
                <a:cubicBezTo>
                  <a:pt x="3107489" y="3363318"/>
                  <a:pt x="3107489" y="3358623"/>
                  <a:pt x="3107489" y="3353929"/>
                </a:cubicBezTo>
                <a:cubicBezTo>
                  <a:pt x="3105143" y="3330459"/>
                  <a:pt x="3102795" y="3306989"/>
                  <a:pt x="3102795" y="3281171"/>
                </a:cubicBezTo>
                <a:cubicBezTo>
                  <a:pt x="3102795" y="3267089"/>
                  <a:pt x="3100449" y="3253006"/>
                  <a:pt x="3100449" y="3238924"/>
                </a:cubicBezTo>
                <a:cubicBezTo>
                  <a:pt x="3098101" y="3217801"/>
                  <a:pt x="3098101" y="3196677"/>
                  <a:pt x="3095754" y="3175554"/>
                </a:cubicBezTo>
                <a:cubicBezTo>
                  <a:pt x="3095754" y="3159125"/>
                  <a:pt x="3093407" y="3142695"/>
                  <a:pt x="3093407" y="3123919"/>
                </a:cubicBezTo>
                <a:cubicBezTo>
                  <a:pt x="3093407" y="3105142"/>
                  <a:pt x="3091060" y="3086366"/>
                  <a:pt x="3091060" y="3067590"/>
                </a:cubicBezTo>
                <a:cubicBezTo>
                  <a:pt x="3091060" y="3046466"/>
                  <a:pt x="3088713" y="3022996"/>
                  <a:pt x="3088713" y="3001873"/>
                </a:cubicBezTo>
                <a:cubicBezTo>
                  <a:pt x="3088713" y="2987790"/>
                  <a:pt x="3086366" y="2973708"/>
                  <a:pt x="3086366" y="2959626"/>
                </a:cubicBezTo>
                <a:cubicBezTo>
                  <a:pt x="3084019" y="2929114"/>
                  <a:pt x="3084019" y="2898602"/>
                  <a:pt x="3081672" y="2865744"/>
                </a:cubicBezTo>
                <a:cubicBezTo>
                  <a:pt x="3081672" y="2861050"/>
                  <a:pt x="3081672" y="2854009"/>
                  <a:pt x="3081672" y="2849314"/>
                </a:cubicBezTo>
                <a:cubicBezTo>
                  <a:pt x="3076978" y="2746044"/>
                  <a:pt x="3074631" y="2638080"/>
                  <a:pt x="3074631" y="2532463"/>
                </a:cubicBezTo>
                <a:cubicBezTo>
                  <a:pt x="3084019" y="2532463"/>
                  <a:pt x="3091060" y="2525422"/>
                  <a:pt x="3093407" y="2516034"/>
                </a:cubicBezTo>
                <a:cubicBezTo>
                  <a:pt x="3107489" y="2518381"/>
                  <a:pt x="3121572" y="2520728"/>
                  <a:pt x="3135654" y="2520728"/>
                </a:cubicBezTo>
                <a:cubicBezTo>
                  <a:pt x="3236577" y="2537157"/>
                  <a:pt x="3330459" y="2548892"/>
                  <a:pt x="3421994" y="2558281"/>
                </a:cubicBezTo>
                <a:close/>
                <a:moveTo>
                  <a:pt x="3227189" y="3325765"/>
                </a:moveTo>
                <a:cubicBezTo>
                  <a:pt x="3245965" y="3316377"/>
                  <a:pt x="3262395" y="3304641"/>
                  <a:pt x="3281171" y="3295253"/>
                </a:cubicBezTo>
                <a:cubicBezTo>
                  <a:pt x="3302294" y="3283518"/>
                  <a:pt x="3323418" y="3271783"/>
                  <a:pt x="3342194" y="3260048"/>
                </a:cubicBezTo>
                <a:cubicBezTo>
                  <a:pt x="3363318" y="3248312"/>
                  <a:pt x="3386788" y="3234230"/>
                  <a:pt x="3407911" y="3222495"/>
                </a:cubicBezTo>
                <a:cubicBezTo>
                  <a:pt x="3424341" y="3213107"/>
                  <a:pt x="3438423" y="3203718"/>
                  <a:pt x="3454852" y="3194330"/>
                </a:cubicBezTo>
                <a:cubicBezTo>
                  <a:pt x="3478323" y="3180248"/>
                  <a:pt x="3499446" y="3168513"/>
                  <a:pt x="3522917" y="3154431"/>
                </a:cubicBezTo>
                <a:cubicBezTo>
                  <a:pt x="3536999" y="3145042"/>
                  <a:pt x="3551081" y="3138001"/>
                  <a:pt x="3565163" y="3128613"/>
                </a:cubicBezTo>
                <a:cubicBezTo>
                  <a:pt x="3586287" y="3116878"/>
                  <a:pt x="3605064" y="3105142"/>
                  <a:pt x="3623840" y="3093407"/>
                </a:cubicBezTo>
                <a:cubicBezTo>
                  <a:pt x="3640269" y="3084019"/>
                  <a:pt x="3656698" y="3074631"/>
                  <a:pt x="3673128" y="3062896"/>
                </a:cubicBezTo>
                <a:cubicBezTo>
                  <a:pt x="3689557" y="3053507"/>
                  <a:pt x="3708333" y="3041772"/>
                  <a:pt x="3724763" y="3032384"/>
                </a:cubicBezTo>
                <a:cubicBezTo>
                  <a:pt x="3743539" y="3020649"/>
                  <a:pt x="3762316" y="3008914"/>
                  <a:pt x="3781092" y="2997178"/>
                </a:cubicBezTo>
                <a:cubicBezTo>
                  <a:pt x="3788133" y="2992484"/>
                  <a:pt x="3792827" y="2990137"/>
                  <a:pt x="3799868" y="2985443"/>
                </a:cubicBezTo>
                <a:cubicBezTo>
                  <a:pt x="3865585" y="2945543"/>
                  <a:pt x="3928956" y="2905643"/>
                  <a:pt x="3992326" y="2868091"/>
                </a:cubicBezTo>
                <a:cubicBezTo>
                  <a:pt x="4020491" y="2851662"/>
                  <a:pt x="4048655" y="2832885"/>
                  <a:pt x="4076820" y="2816456"/>
                </a:cubicBezTo>
                <a:cubicBezTo>
                  <a:pt x="4079167" y="2821150"/>
                  <a:pt x="4086208" y="2823497"/>
                  <a:pt x="4090902" y="2825844"/>
                </a:cubicBezTo>
                <a:cubicBezTo>
                  <a:pt x="4088555" y="2851662"/>
                  <a:pt x="4088555" y="2877479"/>
                  <a:pt x="4086208" y="2903296"/>
                </a:cubicBezTo>
                <a:cubicBezTo>
                  <a:pt x="4086208" y="2905643"/>
                  <a:pt x="4086208" y="2910338"/>
                  <a:pt x="4086208" y="2912685"/>
                </a:cubicBezTo>
                <a:cubicBezTo>
                  <a:pt x="4079167" y="3088713"/>
                  <a:pt x="4076820" y="3255354"/>
                  <a:pt x="4081514" y="3414952"/>
                </a:cubicBezTo>
                <a:cubicBezTo>
                  <a:pt x="4081514" y="3417300"/>
                  <a:pt x="4081514" y="3417300"/>
                  <a:pt x="4081514" y="3419647"/>
                </a:cubicBezTo>
                <a:cubicBezTo>
                  <a:pt x="4081514" y="3450158"/>
                  <a:pt x="4083861" y="3480670"/>
                  <a:pt x="4083861" y="3508834"/>
                </a:cubicBezTo>
                <a:cubicBezTo>
                  <a:pt x="4083861" y="3520570"/>
                  <a:pt x="4083861" y="3534652"/>
                  <a:pt x="4086208" y="3546387"/>
                </a:cubicBezTo>
                <a:cubicBezTo>
                  <a:pt x="4086208" y="3558122"/>
                  <a:pt x="4086208" y="3569858"/>
                  <a:pt x="4088555" y="3581593"/>
                </a:cubicBezTo>
                <a:cubicBezTo>
                  <a:pt x="4079167" y="3581593"/>
                  <a:pt x="4069778" y="3590981"/>
                  <a:pt x="4069778" y="3600369"/>
                </a:cubicBezTo>
                <a:cubicBezTo>
                  <a:pt x="4069778" y="3602716"/>
                  <a:pt x="4069778" y="3602716"/>
                  <a:pt x="4069778" y="3602716"/>
                </a:cubicBezTo>
                <a:cubicBezTo>
                  <a:pt x="4067432" y="3602716"/>
                  <a:pt x="4065084" y="3605063"/>
                  <a:pt x="4060390" y="3605063"/>
                </a:cubicBezTo>
                <a:cubicBezTo>
                  <a:pt x="4053349" y="3607411"/>
                  <a:pt x="4046308" y="3607411"/>
                  <a:pt x="4039267" y="3609757"/>
                </a:cubicBezTo>
                <a:cubicBezTo>
                  <a:pt x="4029879" y="3612105"/>
                  <a:pt x="4018143" y="3612105"/>
                  <a:pt x="4008755" y="3614451"/>
                </a:cubicBezTo>
                <a:cubicBezTo>
                  <a:pt x="4001714" y="3614451"/>
                  <a:pt x="3994673" y="3616799"/>
                  <a:pt x="3987632" y="3616799"/>
                </a:cubicBezTo>
                <a:cubicBezTo>
                  <a:pt x="3975897" y="3619146"/>
                  <a:pt x="3964161" y="3619146"/>
                  <a:pt x="3952426" y="3619146"/>
                </a:cubicBezTo>
                <a:cubicBezTo>
                  <a:pt x="3947732" y="3619146"/>
                  <a:pt x="3940691" y="3619146"/>
                  <a:pt x="3935997" y="3621493"/>
                </a:cubicBezTo>
                <a:cubicBezTo>
                  <a:pt x="3917220" y="3621493"/>
                  <a:pt x="3900791" y="3623840"/>
                  <a:pt x="3882015" y="3623840"/>
                </a:cubicBezTo>
                <a:cubicBezTo>
                  <a:pt x="3853850" y="3623840"/>
                  <a:pt x="3825686" y="3621493"/>
                  <a:pt x="3797521" y="3619146"/>
                </a:cubicBezTo>
                <a:cubicBezTo>
                  <a:pt x="3797521" y="3619146"/>
                  <a:pt x="3795174" y="3619146"/>
                  <a:pt x="3795174" y="3619146"/>
                </a:cubicBezTo>
                <a:cubicBezTo>
                  <a:pt x="3785786" y="3619146"/>
                  <a:pt x="3774051" y="3616799"/>
                  <a:pt x="3764662" y="3616799"/>
                </a:cubicBezTo>
                <a:cubicBezTo>
                  <a:pt x="3759968" y="3616799"/>
                  <a:pt x="3755274" y="3616799"/>
                  <a:pt x="3750580" y="3614451"/>
                </a:cubicBezTo>
                <a:cubicBezTo>
                  <a:pt x="3743539" y="3614451"/>
                  <a:pt x="3734151" y="3612105"/>
                  <a:pt x="3727110" y="3612105"/>
                </a:cubicBezTo>
                <a:cubicBezTo>
                  <a:pt x="3720069" y="3612105"/>
                  <a:pt x="3713027" y="3609757"/>
                  <a:pt x="3705986" y="3609757"/>
                </a:cubicBezTo>
                <a:cubicBezTo>
                  <a:pt x="3698945" y="3607411"/>
                  <a:pt x="3689557" y="3607411"/>
                  <a:pt x="3682516" y="3605063"/>
                </a:cubicBezTo>
                <a:cubicBezTo>
                  <a:pt x="3675475" y="3602716"/>
                  <a:pt x="3666086" y="3602716"/>
                  <a:pt x="3659045" y="3600369"/>
                </a:cubicBezTo>
                <a:cubicBezTo>
                  <a:pt x="3652004" y="3598022"/>
                  <a:pt x="3644963" y="3598022"/>
                  <a:pt x="3637922" y="3595675"/>
                </a:cubicBezTo>
                <a:cubicBezTo>
                  <a:pt x="3628534" y="3593328"/>
                  <a:pt x="3621493" y="3590981"/>
                  <a:pt x="3612104" y="3590981"/>
                </a:cubicBezTo>
                <a:cubicBezTo>
                  <a:pt x="3605064" y="3588634"/>
                  <a:pt x="3600369" y="3588634"/>
                  <a:pt x="3593328" y="3586287"/>
                </a:cubicBezTo>
                <a:cubicBezTo>
                  <a:pt x="3583940" y="3583940"/>
                  <a:pt x="3574552" y="3581593"/>
                  <a:pt x="3562817" y="3579246"/>
                </a:cubicBezTo>
                <a:cubicBezTo>
                  <a:pt x="3558123" y="3576899"/>
                  <a:pt x="3551081" y="3576899"/>
                  <a:pt x="3546387" y="3574552"/>
                </a:cubicBezTo>
                <a:cubicBezTo>
                  <a:pt x="3536999" y="3572205"/>
                  <a:pt x="3525264" y="3569858"/>
                  <a:pt x="3515876" y="3565164"/>
                </a:cubicBezTo>
                <a:cubicBezTo>
                  <a:pt x="3511182" y="3562816"/>
                  <a:pt x="3504140" y="3560470"/>
                  <a:pt x="3499446" y="3560470"/>
                </a:cubicBezTo>
                <a:cubicBezTo>
                  <a:pt x="3487711" y="3558122"/>
                  <a:pt x="3478323" y="3553428"/>
                  <a:pt x="3466588" y="3551081"/>
                </a:cubicBezTo>
                <a:cubicBezTo>
                  <a:pt x="3461894" y="3548734"/>
                  <a:pt x="3454852" y="3546387"/>
                  <a:pt x="3450158" y="3544040"/>
                </a:cubicBezTo>
                <a:cubicBezTo>
                  <a:pt x="3438423" y="3539346"/>
                  <a:pt x="3429035" y="3536999"/>
                  <a:pt x="3417300" y="3532305"/>
                </a:cubicBezTo>
                <a:cubicBezTo>
                  <a:pt x="3412605" y="3529958"/>
                  <a:pt x="3405565" y="3527611"/>
                  <a:pt x="3400870" y="3525264"/>
                </a:cubicBezTo>
                <a:cubicBezTo>
                  <a:pt x="3389135" y="3520570"/>
                  <a:pt x="3379747" y="3515876"/>
                  <a:pt x="3368012" y="3513529"/>
                </a:cubicBezTo>
                <a:cubicBezTo>
                  <a:pt x="3360970" y="3511182"/>
                  <a:pt x="3356276" y="3508834"/>
                  <a:pt x="3349235" y="3506487"/>
                </a:cubicBezTo>
                <a:cubicBezTo>
                  <a:pt x="3337500" y="3501793"/>
                  <a:pt x="3328112" y="3497099"/>
                  <a:pt x="3316377" y="3492405"/>
                </a:cubicBezTo>
                <a:cubicBezTo>
                  <a:pt x="3309336" y="3490058"/>
                  <a:pt x="3302294" y="3485364"/>
                  <a:pt x="3295253" y="3483017"/>
                </a:cubicBezTo>
                <a:cubicBezTo>
                  <a:pt x="3285865" y="3478323"/>
                  <a:pt x="3276477" y="3473629"/>
                  <a:pt x="3264742" y="3468935"/>
                </a:cubicBezTo>
                <a:cubicBezTo>
                  <a:pt x="3257701" y="3464241"/>
                  <a:pt x="3248312" y="3461893"/>
                  <a:pt x="3241271" y="3457199"/>
                </a:cubicBezTo>
                <a:cubicBezTo>
                  <a:pt x="3231883" y="3452505"/>
                  <a:pt x="3222495" y="3447811"/>
                  <a:pt x="3213106" y="3443117"/>
                </a:cubicBezTo>
                <a:cubicBezTo>
                  <a:pt x="3203718" y="3438423"/>
                  <a:pt x="3194330" y="3433729"/>
                  <a:pt x="3184942" y="3429035"/>
                </a:cubicBezTo>
                <a:cubicBezTo>
                  <a:pt x="3177901" y="3424341"/>
                  <a:pt x="3170860" y="3421994"/>
                  <a:pt x="3161472" y="3417300"/>
                </a:cubicBezTo>
                <a:cubicBezTo>
                  <a:pt x="3149736" y="3410258"/>
                  <a:pt x="3138001" y="3405564"/>
                  <a:pt x="3128613" y="3398523"/>
                </a:cubicBezTo>
                <a:cubicBezTo>
                  <a:pt x="3128613" y="3398523"/>
                  <a:pt x="3128613" y="3398523"/>
                  <a:pt x="3126266" y="3398523"/>
                </a:cubicBezTo>
                <a:cubicBezTo>
                  <a:pt x="3128613" y="3396176"/>
                  <a:pt x="3128613" y="3393829"/>
                  <a:pt x="3128613" y="3389135"/>
                </a:cubicBezTo>
                <a:cubicBezTo>
                  <a:pt x="3128613" y="3386788"/>
                  <a:pt x="3128613" y="3382094"/>
                  <a:pt x="3126266" y="3379747"/>
                </a:cubicBezTo>
                <a:cubicBezTo>
                  <a:pt x="3130960" y="3377400"/>
                  <a:pt x="3135654" y="3375053"/>
                  <a:pt x="3140348" y="3372706"/>
                </a:cubicBezTo>
                <a:cubicBezTo>
                  <a:pt x="3170860" y="3358623"/>
                  <a:pt x="3199024" y="3342194"/>
                  <a:pt x="3227189" y="3325765"/>
                </a:cubicBezTo>
                <a:close/>
                <a:moveTo>
                  <a:pt x="3100449" y="3522917"/>
                </a:moveTo>
                <a:cubicBezTo>
                  <a:pt x="3098101" y="3558122"/>
                  <a:pt x="3098101" y="3593328"/>
                  <a:pt x="3095754" y="3626187"/>
                </a:cubicBezTo>
                <a:cubicBezTo>
                  <a:pt x="3095754" y="3635575"/>
                  <a:pt x="3095754" y="3642616"/>
                  <a:pt x="3093407" y="3652004"/>
                </a:cubicBezTo>
                <a:cubicBezTo>
                  <a:pt x="3091060" y="3684863"/>
                  <a:pt x="3091060" y="3717722"/>
                  <a:pt x="3088713" y="3750580"/>
                </a:cubicBezTo>
                <a:cubicBezTo>
                  <a:pt x="3088713" y="3759969"/>
                  <a:pt x="3088713" y="3769357"/>
                  <a:pt x="3088713" y="3778745"/>
                </a:cubicBezTo>
                <a:cubicBezTo>
                  <a:pt x="3088713" y="3811604"/>
                  <a:pt x="3086366" y="3842115"/>
                  <a:pt x="3086366" y="3874974"/>
                </a:cubicBezTo>
                <a:cubicBezTo>
                  <a:pt x="3086366" y="3884362"/>
                  <a:pt x="3086366" y="3893750"/>
                  <a:pt x="3086366" y="3903138"/>
                </a:cubicBezTo>
                <a:cubicBezTo>
                  <a:pt x="3086366" y="3935997"/>
                  <a:pt x="3084019" y="3966508"/>
                  <a:pt x="3084019" y="3999367"/>
                </a:cubicBezTo>
                <a:cubicBezTo>
                  <a:pt x="3084019" y="4006408"/>
                  <a:pt x="3084019" y="4015796"/>
                  <a:pt x="3084019" y="4022838"/>
                </a:cubicBezTo>
                <a:cubicBezTo>
                  <a:pt x="3084019" y="4076820"/>
                  <a:pt x="3081672" y="4128455"/>
                  <a:pt x="3081672" y="4180090"/>
                </a:cubicBezTo>
                <a:cubicBezTo>
                  <a:pt x="3013608" y="4184784"/>
                  <a:pt x="2943196" y="4187131"/>
                  <a:pt x="2870438" y="4187131"/>
                </a:cubicBezTo>
                <a:cubicBezTo>
                  <a:pt x="2870438" y="4187131"/>
                  <a:pt x="2870438" y="4187131"/>
                  <a:pt x="2870438" y="4187131"/>
                </a:cubicBezTo>
                <a:cubicBezTo>
                  <a:pt x="2851661" y="4187131"/>
                  <a:pt x="2830538" y="4187131"/>
                  <a:pt x="2811762" y="4187131"/>
                </a:cubicBezTo>
                <a:cubicBezTo>
                  <a:pt x="2814109" y="4180090"/>
                  <a:pt x="2816456" y="4175396"/>
                  <a:pt x="2818803" y="4170702"/>
                </a:cubicBezTo>
                <a:cubicBezTo>
                  <a:pt x="2898602" y="3975897"/>
                  <a:pt x="2973708" y="3767009"/>
                  <a:pt x="3053508" y="3546387"/>
                </a:cubicBezTo>
                <a:cubicBezTo>
                  <a:pt x="3065243" y="3515876"/>
                  <a:pt x="3076978" y="3483017"/>
                  <a:pt x="3088713" y="3450158"/>
                </a:cubicBezTo>
                <a:cubicBezTo>
                  <a:pt x="3093407" y="3436076"/>
                  <a:pt x="3098101" y="3424341"/>
                  <a:pt x="3102795" y="3410258"/>
                </a:cubicBezTo>
                <a:cubicBezTo>
                  <a:pt x="3105143" y="3410258"/>
                  <a:pt x="3105143" y="3410258"/>
                  <a:pt x="3107489" y="3410258"/>
                </a:cubicBezTo>
                <a:cubicBezTo>
                  <a:pt x="3105143" y="3440770"/>
                  <a:pt x="3105143" y="3468935"/>
                  <a:pt x="3102795" y="3499446"/>
                </a:cubicBezTo>
                <a:cubicBezTo>
                  <a:pt x="3102795" y="3508834"/>
                  <a:pt x="3100449" y="3515876"/>
                  <a:pt x="3100449" y="3522917"/>
                </a:cubicBezTo>
                <a:close/>
                <a:moveTo>
                  <a:pt x="3417300" y="4168354"/>
                </a:moveTo>
                <a:cubicBezTo>
                  <a:pt x="3417300" y="4168354"/>
                  <a:pt x="3414953" y="4168354"/>
                  <a:pt x="3414953" y="4170702"/>
                </a:cubicBezTo>
                <a:cubicBezTo>
                  <a:pt x="3405565" y="4177743"/>
                  <a:pt x="3393829" y="4184784"/>
                  <a:pt x="3384441" y="4191825"/>
                </a:cubicBezTo>
                <a:cubicBezTo>
                  <a:pt x="3372706" y="4198866"/>
                  <a:pt x="3360970" y="4205908"/>
                  <a:pt x="3351582" y="4212948"/>
                </a:cubicBezTo>
                <a:cubicBezTo>
                  <a:pt x="3342194" y="4219990"/>
                  <a:pt x="3332806" y="4224684"/>
                  <a:pt x="3321071" y="4231725"/>
                </a:cubicBezTo>
                <a:cubicBezTo>
                  <a:pt x="3309336" y="4238766"/>
                  <a:pt x="3297600" y="4245807"/>
                  <a:pt x="3285865" y="4252848"/>
                </a:cubicBezTo>
                <a:cubicBezTo>
                  <a:pt x="3276477" y="4257542"/>
                  <a:pt x="3267089" y="4264584"/>
                  <a:pt x="3257701" y="4269278"/>
                </a:cubicBezTo>
                <a:cubicBezTo>
                  <a:pt x="3255353" y="4269278"/>
                  <a:pt x="3253007" y="4271625"/>
                  <a:pt x="3253007" y="4271625"/>
                </a:cubicBezTo>
                <a:cubicBezTo>
                  <a:pt x="3199024" y="4276319"/>
                  <a:pt x="3142695" y="4278666"/>
                  <a:pt x="3086366" y="4281013"/>
                </a:cubicBezTo>
                <a:cubicBezTo>
                  <a:pt x="3086366" y="4248154"/>
                  <a:pt x="3086366" y="4217643"/>
                  <a:pt x="3086366" y="4184784"/>
                </a:cubicBezTo>
                <a:cubicBezTo>
                  <a:pt x="3222495" y="4175396"/>
                  <a:pt x="3353929" y="4156619"/>
                  <a:pt x="3480670" y="4128455"/>
                </a:cubicBezTo>
                <a:cubicBezTo>
                  <a:pt x="3457200" y="4140190"/>
                  <a:pt x="3438423" y="4154272"/>
                  <a:pt x="3417300" y="4168354"/>
                </a:cubicBezTo>
                <a:close/>
                <a:moveTo>
                  <a:pt x="2938502" y="4278666"/>
                </a:moveTo>
                <a:cubicBezTo>
                  <a:pt x="2926767" y="4278666"/>
                  <a:pt x="2912685" y="4278666"/>
                  <a:pt x="2898602" y="4276319"/>
                </a:cubicBezTo>
                <a:cubicBezTo>
                  <a:pt x="2879826" y="4276319"/>
                  <a:pt x="2863397" y="4273972"/>
                  <a:pt x="2844620" y="4273972"/>
                </a:cubicBezTo>
                <a:cubicBezTo>
                  <a:pt x="2839926" y="4273972"/>
                  <a:pt x="2835232" y="4273972"/>
                  <a:pt x="2830538" y="4273972"/>
                </a:cubicBezTo>
                <a:cubicBezTo>
                  <a:pt x="2828191" y="4273972"/>
                  <a:pt x="2828191" y="4273972"/>
                  <a:pt x="2825844" y="4271625"/>
                </a:cubicBezTo>
                <a:cubicBezTo>
                  <a:pt x="2823497" y="4271625"/>
                  <a:pt x="2823497" y="4269278"/>
                  <a:pt x="2821150" y="4269278"/>
                </a:cubicBezTo>
                <a:cubicBezTo>
                  <a:pt x="2814109" y="4266930"/>
                  <a:pt x="2807068" y="4262236"/>
                  <a:pt x="2802374" y="4259889"/>
                </a:cubicBezTo>
                <a:cubicBezTo>
                  <a:pt x="2802374" y="4257542"/>
                  <a:pt x="2804721" y="4255195"/>
                  <a:pt x="2804721" y="4252848"/>
                </a:cubicBezTo>
                <a:cubicBezTo>
                  <a:pt x="2804721" y="4245807"/>
                  <a:pt x="2800027" y="4238766"/>
                  <a:pt x="2792985" y="4234072"/>
                </a:cubicBezTo>
                <a:cubicBezTo>
                  <a:pt x="2797679" y="4222337"/>
                  <a:pt x="2802374" y="4210602"/>
                  <a:pt x="2807068" y="4198866"/>
                </a:cubicBezTo>
                <a:cubicBezTo>
                  <a:pt x="2809415" y="4194172"/>
                  <a:pt x="2809415" y="4191825"/>
                  <a:pt x="2811762" y="4187131"/>
                </a:cubicBezTo>
                <a:cubicBezTo>
                  <a:pt x="2832885" y="4187131"/>
                  <a:pt x="2851661" y="4187131"/>
                  <a:pt x="2872785" y="4187131"/>
                </a:cubicBezTo>
                <a:lnTo>
                  <a:pt x="2872785" y="4187131"/>
                </a:lnTo>
                <a:cubicBezTo>
                  <a:pt x="2943196" y="4187131"/>
                  <a:pt x="3013608" y="4184784"/>
                  <a:pt x="3084019" y="4180090"/>
                </a:cubicBezTo>
                <a:cubicBezTo>
                  <a:pt x="3084019" y="4212948"/>
                  <a:pt x="3084019" y="4245807"/>
                  <a:pt x="3084019" y="4276319"/>
                </a:cubicBezTo>
                <a:cubicBezTo>
                  <a:pt x="3067590" y="4276319"/>
                  <a:pt x="3048813" y="4276319"/>
                  <a:pt x="3032384" y="4276319"/>
                </a:cubicBezTo>
                <a:cubicBezTo>
                  <a:pt x="2999525" y="4281013"/>
                  <a:pt x="2969014" y="4278666"/>
                  <a:pt x="2938502" y="4278666"/>
                </a:cubicBezTo>
                <a:close/>
                <a:moveTo>
                  <a:pt x="2692062" y="4290401"/>
                </a:moveTo>
                <a:cubicBezTo>
                  <a:pt x="2680327" y="4295095"/>
                  <a:pt x="2666245" y="4302136"/>
                  <a:pt x="2654510" y="4306830"/>
                </a:cubicBezTo>
                <a:cubicBezTo>
                  <a:pt x="2645121" y="4311525"/>
                  <a:pt x="2635733" y="4313871"/>
                  <a:pt x="2626345" y="4316219"/>
                </a:cubicBezTo>
                <a:cubicBezTo>
                  <a:pt x="2614610" y="4320913"/>
                  <a:pt x="2600528" y="4325607"/>
                  <a:pt x="2588792" y="4330301"/>
                </a:cubicBezTo>
                <a:cubicBezTo>
                  <a:pt x="2579404" y="4332648"/>
                  <a:pt x="2570016" y="4337342"/>
                  <a:pt x="2560628" y="4339689"/>
                </a:cubicBezTo>
                <a:cubicBezTo>
                  <a:pt x="2548892" y="4344383"/>
                  <a:pt x="2537157" y="4349077"/>
                  <a:pt x="2525422" y="4351424"/>
                </a:cubicBezTo>
                <a:cubicBezTo>
                  <a:pt x="2523075" y="4351424"/>
                  <a:pt x="2518381" y="4353771"/>
                  <a:pt x="2516034" y="4353771"/>
                </a:cubicBezTo>
                <a:cubicBezTo>
                  <a:pt x="2450317" y="4346730"/>
                  <a:pt x="2384599" y="4339689"/>
                  <a:pt x="2318882" y="4327954"/>
                </a:cubicBezTo>
                <a:cubicBezTo>
                  <a:pt x="2314188" y="4327954"/>
                  <a:pt x="2309494" y="4325607"/>
                  <a:pt x="2304800" y="4325607"/>
                </a:cubicBezTo>
                <a:cubicBezTo>
                  <a:pt x="2293064" y="4323260"/>
                  <a:pt x="2281329" y="4320913"/>
                  <a:pt x="2269594" y="4318565"/>
                </a:cubicBezTo>
                <a:cubicBezTo>
                  <a:pt x="2187447" y="4304483"/>
                  <a:pt x="2105301" y="4285707"/>
                  <a:pt x="2023154" y="4264584"/>
                </a:cubicBezTo>
                <a:cubicBezTo>
                  <a:pt x="2023154" y="4262236"/>
                  <a:pt x="2023154" y="4262236"/>
                  <a:pt x="2023154" y="4259889"/>
                </a:cubicBezTo>
                <a:cubicBezTo>
                  <a:pt x="2023154" y="4248154"/>
                  <a:pt x="2013766" y="4238766"/>
                  <a:pt x="2002031" y="4238766"/>
                </a:cubicBezTo>
                <a:cubicBezTo>
                  <a:pt x="1994989" y="4238766"/>
                  <a:pt x="1990295" y="4243460"/>
                  <a:pt x="1985601" y="4248154"/>
                </a:cubicBezTo>
                <a:cubicBezTo>
                  <a:pt x="1973866" y="4241113"/>
                  <a:pt x="1964478" y="4234072"/>
                  <a:pt x="1952743" y="4227031"/>
                </a:cubicBezTo>
                <a:cubicBezTo>
                  <a:pt x="1950396" y="4224684"/>
                  <a:pt x="1945702" y="4222337"/>
                  <a:pt x="1943355" y="4219990"/>
                </a:cubicBezTo>
                <a:cubicBezTo>
                  <a:pt x="1931619" y="4212948"/>
                  <a:pt x="1922231" y="4205908"/>
                  <a:pt x="1910496" y="4198866"/>
                </a:cubicBezTo>
                <a:cubicBezTo>
                  <a:pt x="1901108" y="4191825"/>
                  <a:pt x="1891719" y="4187131"/>
                  <a:pt x="1882331" y="4180090"/>
                </a:cubicBezTo>
                <a:cubicBezTo>
                  <a:pt x="1872943" y="4173049"/>
                  <a:pt x="1863555" y="4168354"/>
                  <a:pt x="1854167" y="4161313"/>
                </a:cubicBezTo>
                <a:cubicBezTo>
                  <a:pt x="1842431" y="4154272"/>
                  <a:pt x="1833043" y="4147231"/>
                  <a:pt x="1821308" y="4140190"/>
                </a:cubicBezTo>
                <a:cubicBezTo>
                  <a:pt x="1811920" y="4135496"/>
                  <a:pt x="1804879" y="4128455"/>
                  <a:pt x="1795491" y="4121414"/>
                </a:cubicBezTo>
                <a:cubicBezTo>
                  <a:pt x="1790797" y="4119066"/>
                  <a:pt x="1786102" y="4114372"/>
                  <a:pt x="1783755" y="4112026"/>
                </a:cubicBezTo>
                <a:cubicBezTo>
                  <a:pt x="1790797" y="4097943"/>
                  <a:pt x="1800185" y="4081514"/>
                  <a:pt x="1809573" y="4065085"/>
                </a:cubicBezTo>
                <a:cubicBezTo>
                  <a:pt x="1811920" y="4062737"/>
                  <a:pt x="1811920" y="4060390"/>
                  <a:pt x="1814267" y="4058043"/>
                </a:cubicBezTo>
                <a:cubicBezTo>
                  <a:pt x="1816614" y="4053349"/>
                  <a:pt x="1818961" y="4048655"/>
                  <a:pt x="1821308" y="4043961"/>
                </a:cubicBezTo>
                <a:cubicBezTo>
                  <a:pt x="1823655" y="4043961"/>
                  <a:pt x="1826002" y="4046308"/>
                  <a:pt x="1830696" y="4046308"/>
                </a:cubicBezTo>
                <a:cubicBezTo>
                  <a:pt x="1830696" y="4046308"/>
                  <a:pt x="1833043" y="4046308"/>
                  <a:pt x="1833043" y="4046308"/>
                </a:cubicBezTo>
                <a:cubicBezTo>
                  <a:pt x="1840084" y="4048655"/>
                  <a:pt x="1847125" y="4051002"/>
                  <a:pt x="1854167" y="4053349"/>
                </a:cubicBezTo>
                <a:cubicBezTo>
                  <a:pt x="1863555" y="4058043"/>
                  <a:pt x="1875290" y="4060390"/>
                  <a:pt x="1884678" y="4065085"/>
                </a:cubicBezTo>
                <a:cubicBezTo>
                  <a:pt x="1908149" y="4074473"/>
                  <a:pt x="1931619" y="4081514"/>
                  <a:pt x="1955090" y="4088555"/>
                </a:cubicBezTo>
                <a:cubicBezTo>
                  <a:pt x="1962131" y="4090902"/>
                  <a:pt x="1971519" y="4093249"/>
                  <a:pt x="1978560" y="4095596"/>
                </a:cubicBezTo>
                <a:cubicBezTo>
                  <a:pt x="2006725" y="4104984"/>
                  <a:pt x="2034889" y="4114372"/>
                  <a:pt x="2063054" y="4121414"/>
                </a:cubicBezTo>
                <a:cubicBezTo>
                  <a:pt x="2067748" y="4121414"/>
                  <a:pt x="2070095" y="4123761"/>
                  <a:pt x="2074789" y="4123761"/>
                </a:cubicBezTo>
                <a:cubicBezTo>
                  <a:pt x="2138159" y="4142537"/>
                  <a:pt x="2203877" y="4161313"/>
                  <a:pt x="2267247" y="4175396"/>
                </a:cubicBezTo>
                <a:cubicBezTo>
                  <a:pt x="2429193" y="4215296"/>
                  <a:pt x="2591139" y="4241113"/>
                  <a:pt x="2748391" y="4257542"/>
                </a:cubicBezTo>
                <a:cubicBezTo>
                  <a:pt x="2739003" y="4262236"/>
                  <a:pt x="2729615" y="4266930"/>
                  <a:pt x="2720227" y="4269278"/>
                </a:cubicBezTo>
                <a:cubicBezTo>
                  <a:pt x="2708492" y="4283360"/>
                  <a:pt x="2699103" y="4288054"/>
                  <a:pt x="2692062" y="4290401"/>
                </a:cubicBezTo>
                <a:close/>
                <a:moveTo>
                  <a:pt x="1898761" y="4250501"/>
                </a:moveTo>
                <a:cubicBezTo>
                  <a:pt x="1872943" y="4245807"/>
                  <a:pt x="1847125" y="4241113"/>
                  <a:pt x="1821308" y="4238766"/>
                </a:cubicBezTo>
                <a:cubicBezTo>
                  <a:pt x="1821308" y="4238766"/>
                  <a:pt x="1821308" y="4236419"/>
                  <a:pt x="1821308" y="4236419"/>
                </a:cubicBezTo>
                <a:cubicBezTo>
                  <a:pt x="1821308" y="4224684"/>
                  <a:pt x="1811920" y="4215296"/>
                  <a:pt x="1800185" y="4215296"/>
                </a:cubicBezTo>
                <a:cubicBezTo>
                  <a:pt x="1795491" y="4215296"/>
                  <a:pt x="1790797" y="4217643"/>
                  <a:pt x="1786102" y="4219990"/>
                </a:cubicBezTo>
                <a:cubicBezTo>
                  <a:pt x="1779061" y="4212948"/>
                  <a:pt x="1772020" y="4205908"/>
                  <a:pt x="1764979" y="4198866"/>
                </a:cubicBezTo>
                <a:cubicBezTo>
                  <a:pt x="1762632" y="4196519"/>
                  <a:pt x="1760285" y="4191825"/>
                  <a:pt x="1755591" y="4189478"/>
                </a:cubicBezTo>
                <a:cubicBezTo>
                  <a:pt x="1753244" y="4187131"/>
                  <a:pt x="1748550" y="4182437"/>
                  <a:pt x="1746203" y="4180090"/>
                </a:cubicBezTo>
                <a:cubicBezTo>
                  <a:pt x="1757938" y="4161313"/>
                  <a:pt x="1767326" y="4142537"/>
                  <a:pt x="1779061" y="4121414"/>
                </a:cubicBezTo>
                <a:cubicBezTo>
                  <a:pt x="1786102" y="4126108"/>
                  <a:pt x="1793144" y="4130802"/>
                  <a:pt x="1800185" y="4135496"/>
                </a:cubicBezTo>
                <a:cubicBezTo>
                  <a:pt x="1804879" y="4140190"/>
                  <a:pt x="1811920" y="4142537"/>
                  <a:pt x="1816614" y="4147231"/>
                </a:cubicBezTo>
                <a:cubicBezTo>
                  <a:pt x="1835390" y="4161313"/>
                  <a:pt x="1856514" y="4175396"/>
                  <a:pt x="1875290" y="4187131"/>
                </a:cubicBezTo>
                <a:cubicBezTo>
                  <a:pt x="1884678" y="4191825"/>
                  <a:pt x="1891719" y="4198866"/>
                  <a:pt x="1901108" y="4203560"/>
                </a:cubicBezTo>
                <a:cubicBezTo>
                  <a:pt x="1912843" y="4210602"/>
                  <a:pt x="1922231" y="4217643"/>
                  <a:pt x="1933966" y="4224684"/>
                </a:cubicBezTo>
                <a:cubicBezTo>
                  <a:pt x="1943355" y="4231725"/>
                  <a:pt x="1955090" y="4236419"/>
                  <a:pt x="1964478" y="4243460"/>
                </a:cubicBezTo>
                <a:cubicBezTo>
                  <a:pt x="1969172" y="4245807"/>
                  <a:pt x="1973866" y="4248154"/>
                  <a:pt x="1978560" y="4252848"/>
                </a:cubicBezTo>
                <a:cubicBezTo>
                  <a:pt x="1978560" y="4255195"/>
                  <a:pt x="1976213" y="4257542"/>
                  <a:pt x="1976213" y="4259889"/>
                </a:cubicBezTo>
                <a:cubicBezTo>
                  <a:pt x="1959784" y="4257542"/>
                  <a:pt x="1943355" y="4255195"/>
                  <a:pt x="1926925" y="4252848"/>
                </a:cubicBezTo>
                <a:cubicBezTo>
                  <a:pt x="1919884" y="4252848"/>
                  <a:pt x="1908149" y="4252848"/>
                  <a:pt x="1898761" y="4250501"/>
                </a:cubicBezTo>
                <a:close/>
                <a:moveTo>
                  <a:pt x="1767326" y="4276319"/>
                </a:moveTo>
                <a:cubicBezTo>
                  <a:pt x="1760285" y="4285707"/>
                  <a:pt x="1750897" y="4295095"/>
                  <a:pt x="1743856" y="4304483"/>
                </a:cubicBezTo>
                <a:cubicBezTo>
                  <a:pt x="1741508" y="4306830"/>
                  <a:pt x="1739161" y="4311525"/>
                  <a:pt x="1734467" y="4313871"/>
                </a:cubicBezTo>
                <a:cubicBezTo>
                  <a:pt x="1713344" y="4337342"/>
                  <a:pt x="1689873" y="4358466"/>
                  <a:pt x="1668750" y="4379589"/>
                </a:cubicBezTo>
                <a:cubicBezTo>
                  <a:pt x="1666403" y="4381936"/>
                  <a:pt x="1664056" y="4384283"/>
                  <a:pt x="1659362" y="4386630"/>
                </a:cubicBezTo>
                <a:cubicBezTo>
                  <a:pt x="1649974" y="4393671"/>
                  <a:pt x="1642933" y="4400712"/>
                  <a:pt x="1633544" y="4407753"/>
                </a:cubicBezTo>
                <a:cubicBezTo>
                  <a:pt x="1628850" y="4410100"/>
                  <a:pt x="1624156" y="4414794"/>
                  <a:pt x="1621809" y="4417142"/>
                </a:cubicBezTo>
                <a:cubicBezTo>
                  <a:pt x="1614768" y="4421836"/>
                  <a:pt x="1607727" y="4428877"/>
                  <a:pt x="1600686" y="4433571"/>
                </a:cubicBezTo>
                <a:cubicBezTo>
                  <a:pt x="1595992" y="4438265"/>
                  <a:pt x="1591298" y="4440612"/>
                  <a:pt x="1584256" y="4445306"/>
                </a:cubicBezTo>
                <a:cubicBezTo>
                  <a:pt x="1577215" y="4450000"/>
                  <a:pt x="1572521" y="4454694"/>
                  <a:pt x="1565480" y="4457041"/>
                </a:cubicBezTo>
                <a:cubicBezTo>
                  <a:pt x="1560786" y="4459388"/>
                  <a:pt x="1553745" y="4464083"/>
                  <a:pt x="1549051" y="4466429"/>
                </a:cubicBezTo>
                <a:cubicBezTo>
                  <a:pt x="1549051" y="4466429"/>
                  <a:pt x="1549051" y="4466429"/>
                  <a:pt x="1549051" y="4466429"/>
                </a:cubicBezTo>
                <a:cubicBezTo>
                  <a:pt x="1549051" y="4464083"/>
                  <a:pt x="1546704" y="4464083"/>
                  <a:pt x="1544357" y="4461735"/>
                </a:cubicBezTo>
                <a:cubicBezTo>
                  <a:pt x="1544357" y="4461735"/>
                  <a:pt x="1544357" y="4461735"/>
                  <a:pt x="1544357" y="4461735"/>
                </a:cubicBezTo>
                <a:cubicBezTo>
                  <a:pt x="1544357" y="4461735"/>
                  <a:pt x="1546704" y="4459388"/>
                  <a:pt x="1549051" y="4457041"/>
                </a:cubicBezTo>
                <a:cubicBezTo>
                  <a:pt x="1551398" y="4454694"/>
                  <a:pt x="1553745" y="4450000"/>
                  <a:pt x="1558439" y="4447653"/>
                </a:cubicBezTo>
                <a:cubicBezTo>
                  <a:pt x="1560786" y="4445306"/>
                  <a:pt x="1563133" y="4442959"/>
                  <a:pt x="1567827" y="4438265"/>
                </a:cubicBezTo>
                <a:cubicBezTo>
                  <a:pt x="1570174" y="4435918"/>
                  <a:pt x="1574868" y="4431224"/>
                  <a:pt x="1577215" y="4428877"/>
                </a:cubicBezTo>
                <a:cubicBezTo>
                  <a:pt x="1579562" y="4426530"/>
                  <a:pt x="1581909" y="4424183"/>
                  <a:pt x="1584256" y="4419489"/>
                </a:cubicBezTo>
                <a:cubicBezTo>
                  <a:pt x="1586603" y="4414794"/>
                  <a:pt x="1591298" y="4412447"/>
                  <a:pt x="1593645" y="4407753"/>
                </a:cubicBezTo>
                <a:cubicBezTo>
                  <a:pt x="1595992" y="4405406"/>
                  <a:pt x="1598339" y="4403059"/>
                  <a:pt x="1600686" y="4400712"/>
                </a:cubicBezTo>
                <a:cubicBezTo>
                  <a:pt x="1605380" y="4396018"/>
                  <a:pt x="1607727" y="4391324"/>
                  <a:pt x="1612421" y="4386630"/>
                </a:cubicBezTo>
                <a:cubicBezTo>
                  <a:pt x="1614768" y="4384283"/>
                  <a:pt x="1617115" y="4381936"/>
                  <a:pt x="1617115" y="4379589"/>
                </a:cubicBezTo>
                <a:cubicBezTo>
                  <a:pt x="1621809" y="4374895"/>
                  <a:pt x="1626503" y="4367854"/>
                  <a:pt x="1631197" y="4363160"/>
                </a:cubicBezTo>
                <a:cubicBezTo>
                  <a:pt x="1633544" y="4360812"/>
                  <a:pt x="1633544" y="4358466"/>
                  <a:pt x="1635891" y="4356118"/>
                </a:cubicBezTo>
                <a:cubicBezTo>
                  <a:pt x="1640586" y="4349077"/>
                  <a:pt x="1645280" y="4344383"/>
                  <a:pt x="1649974" y="4337342"/>
                </a:cubicBezTo>
                <a:cubicBezTo>
                  <a:pt x="1652321" y="4334995"/>
                  <a:pt x="1652321" y="4334995"/>
                  <a:pt x="1654668" y="4332648"/>
                </a:cubicBezTo>
                <a:cubicBezTo>
                  <a:pt x="1659362" y="4325607"/>
                  <a:pt x="1664056" y="4318565"/>
                  <a:pt x="1671097" y="4311525"/>
                </a:cubicBezTo>
                <a:cubicBezTo>
                  <a:pt x="1671097" y="4309177"/>
                  <a:pt x="1673444" y="4309177"/>
                  <a:pt x="1673444" y="4306830"/>
                </a:cubicBezTo>
                <a:cubicBezTo>
                  <a:pt x="1678138" y="4299789"/>
                  <a:pt x="1685179" y="4290401"/>
                  <a:pt x="1689873" y="4281013"/>
                </a:cubicBezTo>
                <a:cubicBezTo>
                  <a:pt x="1689873" y="4281013"/>
                  <a:pt x="1692220" y="4278666"/>
                  <a:pt x="1692220" y="4278666"/>
                </a:cubicBezTo>
                <a:cubicBezTo>
                  <a:pt x="1708650" y="4255195"/>
                  <a:pt x="1722732" y="4229378"/>
                  <a:pt x="1739161" y="4201213"/>
                </a:cubicBezTo>
                <a:cubicBezTo>
                  <a:pt x="1753244" y="4210602"/>
                  <a:pt x="1769673" y="4219990"/>
                  <a:pt x="1783755" y="4227031"/>
                </a:cubicBezTo>
                <a:cubicBezTo>
                  <a:pt x="1781408" y="4229378"/>
                  <a:pt x="1781408" y="4234072"/>
                  <a:pt x="1781408" y="4236419"/>
                </a:cubicBezTo>
                <a:cubicBezTo>
                  <a:pt x="1781408" y="4243460"/>
                  <a:pt x="1783755" y="4248154"/>
                  <a:pt x="1788449" y="4250501"/>
                </a:cubicBezTo>
                <a:cubicBezTo>
                  <a:pt x="1786102" y="4252848"/>
                  <a:pt x="1786102" y="4252848"/>
                  <a:pt x="1783755" y="4255195"/>
                </a:cubicBezTo>
                <a:cubicBezTo>
                  <a:pt x="1776714" y="4262236"/>
                  <a:pt x="1772020" y="4269278"/>
                  <a:pt x="1767326" y="4276319"/>
                </a:cubicBezTo>
                <a:close/>
                <a:moveTo>
                  <a:pt x="1499763" y="4433571"/>
                </a:moveTo>
                <a:cubicBezTo>
                  <a:pt x="1495069" y="4428877"/>
                  <a:pt x="1490375" y="4424183"/>
                  <a:pt x="1485680" y="4419489"/>
                </a:cubicBezTo>
                <a:cubicBezTo>
                  <a:pt x="1483333" y="4414794"/>
                  <a:pt x="1478639" y="4412447"/>
                  <a:pt x="1476292" y="4407753"/>
                </a:cubicBezTo>
                <a:cubicBezTo>
                  <a:pt x="1471598" y="4403059"/>
                  <a:pt x="1466904" y="4396018"/>
                  <a:pt x="1462210" y="4391324"/>
                </a:cubicBezTo>
                <a:cubicBezTo>
                  <a:pt x="1459863" y="4388977"/>
                  <a:pt x="1457516" y="4384283"/>
                  <a:pt x="1452822" y="4381936"/>
                </a:cubicBezTo>
                <a:cubicBezTo>
                  <a:pt x="1448128" y="4374895"/>
                  <a:pt x="1441087" y="4370201"/>
                  <a:pt x="1436392" y="4363160"/>
                </a:cubicBezTo>
                <a:cubicBezTo>
                  <a:pt x="1434045" y="4360812"/>
                  <a:pt x="1431698" y="4356118"/>
                  <a:pt x="1429351" y="4353771"/>
                </a:cubicBezTo>
                <a:cubicBezTo>
                  <a:pt x="1424657" y="4346730"/>
                  <a:pt x="1417616" y="4339689"/>
                  <a:pt x="1410575" y="4332648"/>
                </a:cubicBezTo>
                <a:cubicBezTo>
                  <a:pt x="1408228" y="4330301"/>
                  <a:pt x="1405881" y="4327954"/>
                  <a:pt x="1403534" y="4325607"/>
                </a:cubicBezTo>
                <a:cubicBezTo>
                  <a:pt x="1396493" y="4318565"/>
                  <a:pt x="1391799" y="4309177"/>
                  <a:pt x="1384757" y="4302136"/>
                </a:cubicBezTo>
                <a:cubicBezTo>
                  <a:pt x="1382410" y="4299789"/>
                  <a:pt x="1382410" y="4297442"/>
                  <a:pt x="1380063" y="4295095"/>
                </a:cubicBezTo>
                <a:cubicBezTo>
                  <a:pt x="1373022" y="4285707"/>
                  <a:pt x="1365981" y="4276319"/>
                  <a:pt x="1358940" y="4269278"/>
                </a:cubicBezTo>
                <a:cubicBezTo>
                  <a:pt x="1358940" y="4269278"/>
                  <a:pt x="1358940" y="4266930"/>
                  <a:pt x="1356593" y="4266930"/>
                </a:cubicBezTo>
                <a:cubicBezTo>
                  <a:pt x="1326081" y="4227031"/>
                  <a:pt x="1295570" y="4184784"/>
                  <a:pt x="1262711" y="4140190"/>
                </a:cubicBezTo>
                <a:cubicBezTo>
                  <a:pt x="1260364" y="4135496"/>
                  <a:pt x="1255670" y="4130802"/>
                  <a:pt x="1253323" y="4126108"/>
                </a:cubicBezTo>
                <a:cubicBezTo>
                  <a:pt x="1250976" y="4121414"/>
                  <a:pt x="1246282" y="4116720"/>
                  <a:pt x="1243935" y="4112026"/>
                </a:cubicBezTo>
                <a:cubicBezTo>
                  <a:pt x="1239241" y="4104984"/>
                  <a:pt x="1232199" y="4095596"/>
                  <a:pt x="1227505" y="4088555"/>
                </a:cubicBezTo>
                <a:cubicBezTo>
                  <a:pt x="1225158" y="4086208"/>
                  <a:pt x="1222811" y="4081514"/>
                  <a:pt x="1220464" y="4079167"/>
                </a:cubicBezTo>
                <a:cubicBezTo>
                  <a:pt x="1213423" y="4069779"/>
                  <a:pt x="1206382" y="4060390"/>
                  <a:pt x="1199341" y="4048655"/>
                </a:cubicBezTo>
                <a:cubicBezTo>
                  <a:pt x="1196994" y="4046308"/>
                  <a:pt x="1194647" y="4043961"/>
                  <a:pt x="1194647" y="4039267"/>
                </a:cubicBezTo>
                <a:cubicBezTo>
                  <a:pt x="1187605" y="4027532"/>
                  <a:pt x="1180564" y="4018144"/>
                  <a:pt x="1171176" y="4006408"/>
                </a:cubicBezTo>
                <a:cubicBezTo>
                  <a:pt x="1171176" y="4004061"/>
                  <a:pt x="1168829" y="4004061"/>
                  <a:pt x="1168829" y="4001714"/>
                </a:cubicBezTo>
                <a:cubicBezTo>
                  <a:pt x="1159441" y="3989979"/>
                  <a:pt x="1152400" y="3975897"/>
                  <a:pt x="1143012" y="3964162"/>
                </a:cubicBezTo>
                <a:cubicBezTo>
                  <a:pt x="1143012" y="3964162"/>
                  <a:pt x="1143012" y="3961814"/>
                  <a:pt x="1143012" y="3961814"/>
                </a:cubicBezTo>
                <a:cubicBezTo>
                  <a:pt x="1138318" y="3952426"/>
                  <a:pt x="1131276" y="3945385"/>
                  <a:pt x="1126582" y="3935997"/>
                </a:cubicBezTo>
                <a:cubicBezTo>
                  <a:pt x="1126582" y="3935997"/>
                  <a:pt x="1128929" y="3933650"/>
                  <a:pt x="1128929" y="3933650"/>
                </a:cubicBezTo>
                <a:cubicBezTo>
                  <a:pt x="1133623" y="3935997"/>
                  <a:pt x="1138318" y="3935997"/>
                  <a:pt x="1143012" y="3938344"/>
                </a:cubicBezTo>
                <a:cubicBezTo>
                  <a:pt x="1157094" y="3943038"/>
                  <a:pt x="1171176" y="3947732"/>
                  <a:pt x="1185258" y="3950079"/>
                </a:cubicBezTo>
                <a:cubicBezTo>
                  <a:pt x="1189953" y="3952426"/>
                  <a:pt x="1194647" y="3952426"/>
                  <a:pt x="1199341" y="3954773"/>
                </a:cubicBezTo>
                <a:cubicBezTo>
                  <a:pt x="1201688" y="3954773"/>
                  <a:pt x="1204035" y="3957120"/>
                  <a:pt x="1204035" y="3957120"/>
                </a:cubicBezTo>
                <a:cubicBezTo>
                  <a:pt x="1220464" y="3961814"/>
                  <a:pt x="1236894" y="3968856"/>
                  <a:pt x="1253323" y="3973550"/>
                </a:cubicBezTo>
                <a:cubicBezTo>
                  <a:pt x="1267405" y="3978244"/>
                  <a:pt x="1281487" y="3982938"/>
                  <a:pt x="1297917" y="3987632"/>
                </a:cubicBezTo>
                <a:cubicBezTo>
                  <a:pt x="1316693" y="3994673"/>
                  <a:pt x="1337816" y="3999367"/>
                  <a:pt x="1356593" y="4004061"/>
                </a:cubicBezTo>
                <a:cubicBezTo>
                  <a:pt x="1368328" y="4008755"/>
                  <a:pt x="1382410" y="4011102"/>
                  <a:pt x="1394146" y="4015796"/>
                </a:cubicBezTo>
                <a:cubicBezTo>
                  <a:pt x="1419963" y="4022838"/>
                  <a:pt x="1445781" y="4029879"/>
                  <a:pt x="1473945" y="4036920"/>
                </a:cubicBezTo>
                <a:cubicBezTo>
                  <a:pt x="1473945" y="4039267"/>
                  <a:pt x="1473945" y="4039267"/>
                  <a:pt x="1473945" y="4041614"/>
                </a:cubicBezTo>
                <a:cubicBezTo>
                  <a:pt x="1473945" y="4053349"/>
                  <a:pt x="1483333" y="4062737"/>
                  <a:pt x="1495069" y="4062737"/>
                </a:cubicBezTo>
                <a:cubicBezTo>
                  <a:pt x="1495069" y="4062737"/>
                  <a:pt x="1495069" y="4062737"/>
                  <a:pt x="1495069" y="4062737"/>
                </a:cubicBezTo>
                <a:cubicBezTo>
                  <a:pt x="1495069" y="4074473"/>
                  <a:pt x="1497416" y="4088555"/>
                  <a:pt x="1497416" y="4100290"/>
                </a:cubicBezTo>
                <a:lnTo>
                  <a:pt x="1497416" y="4100290"/>
                </a:lnTo>
                <a:cubicBezTo>
                  <a:pt x="1502110" y="4156619"/>
                  <a:pt x="1506804" y="4208254"/>
                  <a:pt x="1511498" y="4259889"/>
                </a:cubicBezTo>
                <a:cubicBezTo>
                  <a:pt x="1516192" y="4318565"/>
                  <a:pt x="1520886" y="4372548"/>
                  <a:pt x="1525580" y="4424183"/>
                </a:cubicBezTo>
                <a:cubicBezTo>
                  <a:pt x="1525580" y="4426530"/>
                  <a:pt x="1525580" y="4426530"/>
                  <a:pt x="1525580" y="4428877"/>
                </a:cubicBezTo>
                <a:cubicBezTo>
                  <a:pt x="1525580" y="4438265"/>
                  <a:pt x="1527927" y="4447653"/>
                  <a:pt x="1527927" y="4454694"/>
                </a:cubicBezTo>
                <a:cubicBezTo>
                  <a:pt x="1527927" y="4457041"/>
                  <a:pt x="1527927" y="4457041"/>
                  <a:pt x="1527927" y="4459388"/>
                </a:cubicBezTo>
                <a:cubicBezTo>
                  <a:pt x="1523233" y="4459388"/>
                  <a:pt x="1518539" y="4461735"/>
                  <a:pt x="1516192" y="4464083"/>
                </a:cubicBezTo>
                <a:cubicBezTo>
                  <a:pt x="1513845" y="4459388"/>
                  <a:pt x="1509151" y="4457041"/>
                  <a:pt x="1506804" y="4452347"/>
                </a:cubicBezTo>
                <a:cubicBezTo>
                  <a:pt x="1506804" y="4442959"/>
                  <a:pt x="1502110" y="4438265"/>
                  <a:pt x="1499763" y="4433571"/>
                </a:cubicBezTo>
                <a:close/>
                <a:moveTo>
                  <a:pt x="922389" y="3767009"/>
                </a:moveTo>
                <a:cubicBezTo>
                  <a:pt x="924736" y="3767009"/>
                  <a:pt x="927083" y="3764663"/>
                  <a:pt x="927083" y="3764663"/>
                </a:cubicBezTo>
                <a:cubicBezTo>
                  <a:pt x="934124" y="3759969"/>
                  <a:pt x="943513" y="3755274"/>
                  <a:pt x="950554" y="3750580"/>
                </a:cubicBezTo>
                <a:cubicBezTo>
                  <a:pt x="952901" y="3748233"/>
                  <a:pt x="955248" y="3748233"/>
                  <a:pt x="957595" y="3745886"/>
                </a:cubicBezTo>
                <a:cubicBezTo>
                  <a:pt x="962289" y="3743539"/>
                  <a:pt x="966983" y="3738845"/>
                  <a:pt x="974024" y="3736498"/>
                </a:cubicBezTo>
                <a:cubicBezTo>
                  <a:pt x="978718" y="3734151"/>
                  <a:pt x="983412" y="3731804"/>
                  <a:pt x="988107" y="3727110"/>
                </a:cubicBezTo>
                <a:cubicBezTo>
                  <a:pt x="992801" y="3724763"/>
                  <a:pt x="995148" y="3722416"/>
                  <a:pt x="999842" y="3720068"/>
                </a:cubicBezTo>
                <a:cubicBezTo>
                  <a:pt x="1004536" y="3717722"/>
                  <a:pt x="1009230" y="3713028"/>
                  <a:pt x="1013924" y="3710680"/>
                </a:cubicBezTo>
                <a:cubicBezTo>
                  <a:pt x="1016271" y="3708333"/>
                  <a:pt x="1020965" y="3705986"/>
                  <a:pt x="1023312" y="3703639"/>
                </a:cubicBezTo>
                <a:cubicBezTo>
                  <a:pt x="1025659" y="3701292"/>
                  <a:pt x="1030353" y="3698945"/>
                  <a:pt x="1032700" y="3696598"/>
                </a:cubicBezTo>
                <a:cubicBezTo>
                  <a:pt x="1037395" y="3701292"/>
                  <a:pt x="1042089" y="3703639"/>
                  <a:pt x="1049130" y="3703639"/>
                </a:cubicBezTo>
                <a:cubicBezTo>
                  <a:pt x="1049130" y="3710680"/>
                  <a:pt x="1049130" y="3720068"/>
                  <a:pt x="1049130" y="3727110"/>
                </a:cubicBezTo>
                <a:cubicBezTo>
                  <a:pt x="1049130" y="3759969"/>
                  <a:pt x="1051477" y="3790480"/>
                  <a:pt x="1051477" y="3820992"/>
                </a:cubicBezTo>
                <a:cubicBezTo>
                  <a:pt x="1004536" y="3804562"/>
                  <a:pt x="957595" y="3788133"/>
                  <a:pt x="910654" y="3769357"/>
                </a:cubicBezTo>
                <a:cubicBezTo>
                  <a:pt x="915348" y="3771704"/>
                  <a:pt x="920042" y="3769357"/>
                  <a:pt x="922389" y="3767009"/>
                </a:cubicBezTo>
                <a:close/>
                <a:moveTo>
                  <a:pt x="1089030" y="3661392"/>
                </a:moveTo>
                <a:cubicBezTo>
                  <a:pt x="1096071" y="3656698"/>
                  <a:pt x="1103112" y="3652004"/>
                  <a:pt x="1112500" y="3644963"/>
                </a:cubicBezTo>
                <a:cubicBezTo>
                  <a:pt x="1117194" y="3640269"/>
                  <a:pt x="1124235" y="3637922"/>
                  <a:pt x="1128929" y="3633228"/>
                </a:cubicBezTo>
                <a:cubicBezTo>
                  <a:pt x="1135971" y="3628534"/>
                  <a:pt x="1145359" y="3621493"/>
                  <a:pt x="1152400" y="3614451"/>
                </a:cubicBezTo>
                <a:cubicBezTo>
                  <a:pt x="1164135" y="3605063"/>
                  <a:pt x="1175870" y="3595675"/>
                  <a:pt x="1187605" y="3586287"/>
                </a:cubicBezTo>
                <a:cubicBezTo>
                  <a:pt x="1192300" y="3581593"/>
                  <a:pt x="1199341" y="3576899"/>
                  <a:pt x="1204035" y="3572205"/>
                </a:cubicBezTo>
                <a:cubicBezTo>
                  <a:pt x="1211076" y="3567510"/>
                  <a:pt x="1218117" y="3560470"/>
                  <a:pt x="1225158" y="3555775"/>
                </a:cubicBezTo>
                <a:cubicBezTo>
                  <a:pt x="1229852" y="3551081"/>
                  <a:pt x="1236894" y="3546387"/>
                  <a:pt x="1241588" y="3541693"/>
                </a:cubicBezTo>
                <a:cubicBezTo>
                  <a:pt x="1248629" y="3534652"/>
                  <a:pt x="1255670" y="3529958"/>
                  <a:pt x="1262711" y="3522917"/>
                </a:cubicBezTo>
                <a:cubicBezTo>
                  <a:pt x="1267405" y="3518223"/>
                  <a:pt x="1274446" y="3513529"/>
                  <a:pt x="1279140" y="3508834"/>
                </a:cubicBezTo>
                <a:cubicBezTo>
                  <a:pt x="1286181" y="3501793"/>
                  <a:pt x="1293223" y="3497099"/>
                  <a:pt x="1300264" y="3490058"/>
                </a:cubicBezTo>
                <a:cubicBezTo>
                  <a:pt x="1304958" y="3485364"/>
                  <a:pt x="1311999" y="3480670"/>
                  <a:pt x="1316693" y="3475976"/>
                </a:cubicBezTo>
                <a:cubicBezTo>
                  <a:pt x="1323734" y="3468935"/>
                  <a:pt x="1330775" y="3461893"/>
                  <a:pt x="1337816" y="3454853"/>
                </a:cubicBezTo>
                <a:cubicBezTo>
                  <a:pt x="1342511" y="3450158"/>
                  <a:pt x="1349552" y="3445464"/>
                  <a:pt x="1354246" y="3440770"/>
                </a:cubicBezTo>
                <a:cubicBezTo>
                  <a:pt x="1361287" y="3433729"/>
                  <a:pt x="1368328" y="3426688"/>
                  <a:pt x="1375369" y="3419647"/>
                </a:cubicBezTo>
                <a:cubicBezTo>
                  <a:pt x="1380063" y="3414952"/>
                  <a:pt x="1384757" y="3410258"/>
                  <a:pt x="1391799" y="3405564"/>
                </a:cubicBezTo>
                <a:cubicBezTo>
                  <a:pt x="1398840" y="3398523"/>
                  <a:pt x="1405881" y="3391482"/>
                  <a:pt x="1412922" y="3384441"/>
                </a:cubicBezTo>
                <a:cubicBezTo>
                  <a:pt x="1417616" y="3379747"/>
                  <a:pt x="1422310" y="3375053"/>
                  <a:pt x="1427004" y="3370359"/>
                </a:cubicBezTo>
                <a:cubicBezTo>
                  <a:pt x="1434045" y="3363318"/>
                  <a:pt x="1441087" y="3356276"/>
                  <a:pt x="1448128" y="3346888"/>
                </a:cubicBezTo>
                <a:cubicBezTo>
                  <a:pt x="1452822" y="3342194"/>
                  <a:pt x="1457516" y="3337500"/>
                  <a:pt x="1462210" y="3332806"/>
                </a:cubicBezTo>
                <a:cubicBezTo>
                  <a:pt x="1469251" y="3325765"/>
                  <a:pt x="1476292" y="3316377"/>
                  <a:pt x="1483333" y="3309335"/>
                </a:cubicBezTo>
                <a:cubicBezTo>
                  <a:pt x="1488028" y="3304641"/>
                  <a:pt x="1492722" y="3299947"/>
                  <a:pt x="1497416" y="3295253"/>
                </a:cubicBezTo>
                <a:cubicBezTo>
                  <a:pt x="1504457" y="3288212"/>
                  <a:pt x="1511498" y="3278824"/>
                  <a:pt x="1518539" y="3271783"/>
                </a:cubicBezTo>
                <a:cubicBezTo>
                  <a:pt x="1523233" y="3267089"/>
                  <a:pt x="1527927" y="3262394"/>
                  <a:pt x="1532621" y="3257700"/>
                </a:cubicBezTo>
                <a:cubicBezTo>
                  <a:pt x="1539662" y="3250659"/>
                  <a:pt x="1546704" y="3241271"/>
                  <a:pt x="1553745" y="3234230"/>
                </a:cubicBezTo>
                <a:cubicBezTo>
                  <a:pt x="1558439" y="3229536"/>
                  <a:pt x="1563133" y="3224842"/>
                  <a:pt x="1567827" y="3220148"/>
                </a:cubicBezTo>
                <a:cubicBezTo>
                  <a:pt x="1574868" y="3210759"/>
                  <a:pt x="1584256" y="3203718"/>
                  <a:pt x="1591298" y="3194330"/>
                </a:cubicBezTo>
                <a:cubicBezTo>
                  <a:pt x="1595992" y="3189636"/>
                  <a:pt x="1598339" y="3184942"/>
                  <a:pt x="1603033" y="3180248"/>
                </a:cubicBezTo>
                <a:cubicBezTo>
                  <a:pt x="1610074" y="3170860"/>
                  <a:pt x="1619462" y="3161472"/>
                  <a:pt x="1626503" y="3152083"/>
                </a:cubicBezTo>
                <a:cubicBezTo>
                  <a:pt x="1626503" y="3152083"/>
                  <a:pt x="1626503" y="3152083"/>
                  <a:pt x="1626503" y="3152083"/>
                </a:cubicBezTo>
                <a:cubicBezTo>
                  <a:pt x="1626503" y="3152083"/>
                  <a:pt x="1628850" y="3152083"/>
                  <a:pt x="1628850" y="3154431"/>
                </a:cubicBezTo>
                <a:cubicBezTo>
                  <a:pt x="1626503" y="3159125"/>
                  <a:pt x="1624156" y="3161472"/>
                  <a:pt x="1621809" y="3166166"/>
                </a:cubicBezTo>
                <a:cubicBezTo>
                  <a:pt x="1617115" y="3173207"/>
                  <a:pt x="1612421" y="3182595"/>
                  <a:pt x="1607727" y="3189636"/>
                </a:cubicBezTo>
                <a:cubicBezTo>
                  <a:pt x="1603033" y="3196677"/>
                  <a:pt x="1598339" y="3206065"/>
                  <a:pt x="1593645" y="3213107"/>
                </a:cubicBezTo>
                <a:cubicBezTo>
                  <a:pt x="1588950" y="3220148"/>
                  <a:pt x="1584256" y="3229536"/>
                  <a:pt x="1579562" y="3236577"/>
                </a:cubicBezTo>
                <a:cubicBezTo>
                  <a:pt x="1574868" y="3243618"/>
                  <a:pt x="1572521" y="3250659"/>
                  <a:pt x="1567827" y="3257700"/>
                </a:cubicBezTo>
                <a:cubicBezTo>
                  <a:pt x="1563133" y="3267089"/>
                  <a:pt x="1558439" y="3274130"/>
                  <a:pt x="1553745" y="3283518"/>
                </a:cubicBezTo>
                <a:cubicBezTo>
                  <a:pt x="1549051" y="3290559"/>
                  <a:pt x="1546704" y="3297600"/>
                  <a:pt x="1542009" y="3302295"/>
                </a:cubicBezTo>
                <a:cubicBezTo>
                  <a:pt x="1537315" y="3311683"/>
                  <a:pt x="1532621" y="3318724"/>
                  <a:pt x="1527927" y="3328112"/>
                </a:cubicBezTo>
                <a:cubicBezTo>
                  <a:pt x="1523233" y="3335153"/>
                  <a:pt x="1520886" y="3339847"/>
                  <a:pt x="1516192" y="3346888"/>
                </a:cubicBezTo>
                <a:cubicBezTo>
                  <a:pt x="1511498" y="3356276"/>
                  <a:pt x="1506804" y="3363318"/>
                  <a:pt x="1502110" y="3372706"/>
                </a:cubicBezTo>
                <a:cubicBezTo>
                  <a:pt x="1499763" y="3379747"/>
                  <a:pt x="1495069" y="3384441"/>
                  <a:pt x="1492722" y="3391482"/>
                </a:cubicBezTo>
                <a:cubicBezTo>
                  <a:pt x="1488028" y="3400870"/>
                  <a:pt x="1483333" y="3407912"/>
                  <a:pt x="1478639" y="3417300"/>
                </a:cubicBezTo>
                <a:cubicBezTo>
                  <a:pt x="1476292" y="3421994"/>
                  <a:pt x="1471598" y="3429035"/>
                  <a:pt x="1469251" y="3433729"/>
                </a:cubicBezTo>
                <a:cubicBezTo>
                  <a:pt x="1464557" y="3440770"/>
                  <a:pt x="1459863" y="3450158"/>
                  <a:pt x="1455169" y="3457199"/>
                </a:cubicBezTo>
                <a:cubicBezTo>
                  <a:pt x="1452822" y="3461893"/>
                  <a:pt x="1448128" y="3466588"/>
                  <a:pt x="1445781" y="3473629"/>
                </a:cubicBezTo>
                <a:cubicBezTo>
                  <a:pt x="1441087" y="3483017"/>
                  <a:pt x="1436392" y="3490058"/>
                  <a:pt x="1431698" y="3499446"/>
                </a:cubicBezTo>
                <a:cubicBezTo>
                  <a:pt x="1429351" y="3504140"/>
                  <a:pt x="1427004" y="3508834"/>
                  <a:pt x="1422310" y="3513529"/>
                </a:cubicBezTo>
                <a:cubicBezTo>
                  <a:pt x="1417616" y="3522917"/>
                  <a:pt x="1410575" y="3532305"/>
                  <a:pt x="1405881" y="3539346"/>
                </a:cubicBezTo>
                <a:cubicBezTo>
                  <a:pt x="1403534" y="3544040"/>
                  <a:pt x="1401187" y="3546387"/>
                  <a:pt x="1398840" y="3551081"/>
                </a:cubicBezTo>
                <a:cubicBezTo>
                  <a:pt x="1394146" y="3560470"/>
                  <a:pt x="1387104" y="3569858"/>
                  <a:pt x="1382410" y="3579246"/>
                </a:cubicBezTo>
                <a:cubicBezTo>
                  <a:pt x="1380063" y="3581593"/>
                  <a:pt x="1377716" y="3586287"/>
                  <a:pt x="1375369" y="3588634"/>
                </a:cubicBezTo>
                <a:cubicBezTo>
                  <a:pt x="1368328" y="3598022"/>
                  <a:pt x="1363634" y="3607411"/>
                  <a:pt x="1356593" y="3616799"/>
                </a:cubicBezTo>
                <a:cubicBezTo>
                  <a:pt x="1354246" y="3619146"/>
                  <a:pt x="1354246" y="3621493"/>
                  <a:pt x="1351899" y="3623840"/>
                </a:cubicBezTo>
                <a:cubicBezTo>
                  <a:pt x="1316693" y="3677822"/>
                  <a:pt x="1281487" y="3727110"/>
                  <a:pt x="1246282" y="3774051"/>
                </a:cubicBezTo>
                <a:cubicBezTo>
                  <a:pt x="1243935" y="3771704"/>
                  <a:pt x="1239241" y="3769357"/>
                  <a:pt x="1234546" y="3769357"/>
                </a:cubicBezTo>
                <a:cubicBezTo>
                  <a:pt x="1227505" y="3769357"/>
                  <a:pt x="1220464" y="3774051"/>
                  <a:pt x="1215770" y="3781092"/>
                </a:cubicBezTo>
                <a:cubicBezTo>
                  <a:pt x="1213423" y="3778745"/>
                  <a:pt x="1208729" y="3778745"/>
                  <a:pt x="1206382" y="3776398"/>
                </a:cubicBezTo>
                <a:cubicBezTo>
                  <a:pt x="1166482" y="3757621"/>
                  <a:pt x="1128929" y="3736498"/>
                  <a:pt x="1091377" y="3717722"/>
                </a:cubicBezTo>
                <a:cubicBezTo>
                  <a:pt x="1089030" y="3717722"/>
                  <a:pt x="1089030" y="3715374"/>
                  <a:pt x="1086683" y="3715374"/>
                </a:cubicBezTo>
                <a:cubicBezTo>
                  <a:pt x="1077294" y="3710680"/>
                  <a:pt x="1067906" y="3703639"/>
                  <a:pt x="1056171" y="3698945"/>
                </a:cubicBezTo>
                <a:cubicBezTo>
                  <a:pt x="1058518" y="3696598"/>
                  <a:pt x="1058518" y="3694251"/>
                  <a:pt x="1058518" y="3689557"/>
                </a:cubicBezTo>
                <a:cubicBezTo>
                  <a:pt x="1058518" y="3684863"/>
                  <a:pt x="1056171" y="3682516"/>
                  <a:pt x="1056171" y="3680169"/>
                </a:cubicBezTo>
                <a:cubicBezTo>
                  <a:pt x="1058518" y="3677822"/>
                  <a:pt x="1060865" y="3677822"/>
                  <a:pt x="1063212" y="3675475"/>
                </a:cubicBezTo>
                <a:cubicBezTo>
                  <a:pt x="1077294" y="3668434"/>
                  <a:pt x="1081988" y="3666087"/>
                  <a:pt x="1089030" y="3661392"/>
                </a:cubicBezTo>
                <a:close/>
                <a:moveTo>
                  <a:pt x="1795491" y="2741350"/>
                </a:moveTo>
                <a:cubicBezTo>
                  <a:pt x="1840084" y="2619304"/>
                  <a:pt x="1887025" y="2497258"/>
                  <a:pt x="1936313" y="2375211"/>
                </a:cubicBezTo>
                <a:cubicBezTo>
                  <a:pt x="1943355" y="2356435"/>
                  <a:pt x="1950396" y="2337658"/>
                  <a:pt x="1957437" y="2318882"/>
                </a:cubicBezTo>
                <a:cubicBezTo>
                  <a:pt x="1971519" y="2286023"/>
                  <a:pt x="1983254" y="2253165"/>
                  <a:pt x="1997336" y="2220306"/>
                </a:cubicBezTo>
                <a:cubicBezTo>
                  <a:pt x="2011419" y="2187447"/>
                  <a:pt x="2023154" y="2154589"/>
                  <a:pt x="2037236" y="2121730"/>
                </a:cubicBezTo>
                <a:cubicBezTo>
                  <a:pt x="2039583" y="2121730"/>
                  <a:pt x="2041930" y="2124077"/>
                  <a:pt x="2044277" y="2124077"/>
                </a:cubicBezTo>
                <a:cubicBezTo>
                  <a:pt x="2046624" y="2124077"/>
                  <a:pt x="2051319" y="2124077"/>
                  <a:pt x="2053666" y="2121730"/>
                </a:cubicBezTo>
                <a:cubicBezTo>
                  <a:pt x="2215612" y="2401028"/>
                  <a:pt x="2377558" y="2673286"/>
                  <a:pt x="2548892" y="2929114"/>
                </a:cubicBezTo>
                <a:cubicBezTo>
                  <a:pt x="2548892" y="2931461"/>
                  <a:pt x="2551239" y="2931461"/>
                  <a:pt x="2551239" y="2933808"/>
                </a:cubicBezTo>
                <a:cubicBezTo>
                  <a:pt x="2572363" y="2964320"/>
                  <a:pt x="2591139" y="2994831"/>
                  <a:pt x="2612263" y="3022996"/>
                </a:cubicBezTo>
                <a:cubicBezTo>
                  <a:pt x="2607569" y="3027690"/>
                  <a:pt x="2602875" y="3032384"/>
                  <a:pt x="2602875" y="3039425"/>
                </a:cubicBezTo>
                <a:cubicBezTo>
                  <a:pt x="2602875" y="3039425"/>
                  <a:pt x="2602875" y="3041772"/>
                  <a:pt x="2602875" y="3041772"/>
                </a:cubicBezTo>
                <a:cubicBezTo>
                  <a:pt x="2565322" y="3048813"/>
                  <a:pt x="2527769" y="3053507"/>
                  <a:pt x="2490216" y="3058201"/>
                </a:cubicBezTo>
                <a:cubicBezTo>
                  <a:pt x="2487869" y="3058201"/>
                  <a:pt x="2487869" y="3058201"/>
                  <a:pt x="2485522" y="3058201"/>
                </a:cubicBezTo>
                <a:cubicBezTo>
                  <a:pt x="2443275" y="3065243"/>
                  <a:pt x="2403376" y="3069937"/>
                  <a:pt x="2361129" y="3074631"/>
                </a:cubicBezTo>
                <a:cubicBezTo>
                  <a:pt x="2356435" y="3074631"/>
                  <a:pt x="2351741" y="3076978"/>
                  <a:pt x="2344699" y="3076978"/>
                </a:cubicBezTo>
                <a:cubicBezTo>
                  <a:pt x="2269594" y="3086366"/>
                  <a:pt x="2194488" y="3095754"/>
                  <a:pt x="2121730" y="3102796"/>
                </a:cubicBezTo>
                <a:cubicBezTo>
                  <a:pt x="2119383" y="3102796"/>
                  <a:pt x="2114689" y="3102796"/>
                  <a:pt x="2112342" y="3102796"/>
                </a:cubicBezTo>
                <a:cubicBezTo>
                  <a:pt x="2102954" y="3102796"/>
                  <a:pt x="2093565" y="3105142"/>
                  <a:pt x="2084177" y="3105142"/>
                </a:cubicBezTo>
                <a:cubicBezTo>
                  <a:pt x="2053666" y="3107490"/>
                  <a:pt x="2023154" y="3112184"/>
                  <a:pt x="1992642" y="3114531"/>
                </a:cubicBezTo>
                <a:cubicBezTo>
                  <a:pt x="1980907" y="3114531"/>
                  <a:pt x="1969172" y="3116878"/>
                  <a:pt x="1959784" y="3116878"/>
                </a:cubicBezTo>
                <a:cubicBezTo>
                  <a:pt x="1931619" y="3119225"/>
                  <a:pt x="1903455" y="3121572"/>
                  <a:pt x="1875290" y="3123919"/>
                </a:cubicBezTo>
                <a:cubicBezTo>
                  <a:pt x="1863555" y="3123919"/>
                  <a:pt x="1851820" y="3126266"/>
                  <a:pt x="1840084" y="3126266"/>
                </a:cubicBezTo>
                <a:cubicBezTo>
                  <a:pt x="1814267" y="3128613"/>
                  <a:pt x="1786102" y="3130960"/>
                  <a:pt x="1760285" y="3130960"/>
                </a:cubicBezTo>
                <a:cubicBezTo>
                  <a:pt x="1746203" y="3130960"/>
                  <a:pt x="1732120" y="3133307"/>
                  <a:pt x="1718038" y="3133307"/>
                </a:cubicBezTo>
                <a:cubicBezTo>
                  <a:pt x="1701609" y="3133307"/>
                  <a:pt x="1682832" y="3135654"/>
                  <a:pt x="1666403" y="3135654"/>
                </a:cubicBezTo>
                <a:cubicBezTo>
                  <a:pt x="1666403" y="3128613"/>
                  <a:pt x="1661709" y="3121572"/>
                  <a:pt x="1654668" y="3119225"/>
                </a:cubicBezTo>
                <a:cubicBezTo>
                  <a:pt x="1675791" y="3062896"/>
                  <a:pt x="1696915" y="3006567"/>
                  <a:pt x="1718038" y="2950237"/>
                </a:cubicBezTo>
                <a:cubicBezTo>
                  <a:pt x="1743856" y="2879826"/>
                  <a:pt x="1769673" y="2811762"/>
                  <a:pt x="1795491" y="2741350"/>
                </a:cubicBezTo>
                <a:close/>
                <a:moveTo>
                  <a:pt x="1905802" y="2159283"/>
                </a:moveTo>
                <a:cubicBezTo>
                  <a:pt x="1875290" y="2171018"/>
                  <a:pt x="1847125" y="2185100"/>
                  <a:pt x="1816614" y="2196836"/>
                </a:cubicBezTo>
                <a:cubicBezTo>
                  <a:pt x="1802532" y="2203877"/>
                  <a:pt x="1788449" y="2208571"/>
                  <a:pt x="1774367" y="2215612"/>
                </a:cubicBezTo>
                <a:cubicBezTo>
                  <a:pt x="1739161" y="2229694"/>
                  <a:pt x="1703956" y="2246123"/>
                  <a:pt x="1671097" y="2260206"/>
                </a:cubicBezTo>
                <a:cubicBezTo>
                  <a:pt x="1661709" y="2264900"/>
                  <a:pt x="1652321" y="2267247"/>
                  <a:pt x="1645280" y="2271941"/>
                </a:cubicBezTo>
                <a:cubicBezTo>
                  <a:pt x="1603033" y="2290717"/>
                  <a:pt x="1558439" y="2309494"/>
                  <a:pt x="1516192" y="2328270"/>
                </a:cubicBezTo>
                <a:cubicBezTo>
                  <a:pt x="1478639" y="2344700"/>
                  <a:pt x="1443434" y="2361129"/>
                  <a:pt x="1405881" y="2377558"/>
                </a:cubicBezTo>
                <a:cubicBezTo>
                  <a:pt x="1403534" y="2370517"/>
                  <a:pt x="1396493" y="2365823"/>
                  <a:pt x="1389452" y="2365823"/>
                </a:cubicBezTo>
                <a:cubicBezTo>
                  <a:pt x="1389452" y="2351741"/>
                  <a:pt x="1389452" y="2335311"/>
                  <a:pt x="1389452" y="2318882"/>
                </a:cubicBezTo>
                <a:cubicBezTo>
                  <a:pt x="1389452" y="2309494"/>
                  <a:pt x="1389452" y="2297759"/>
                  <a:pt x="1389452" y="2288370"/>
                </a:cubicBezTo>
                <a:cubicBezTo>
                  <a:pt x="1389452" y="2281329"/>
                  <a:pt x="1389452" y="2271941"/>
                  <a:pt x="1389452" y="2264900"/>
                </a:cubicBezTo>
                <a:cubicBezTo>
                  <a:pt x="1401187" y="2264900"/>
                  <a:pt x="1408228" y="2255512"/>
                  <a:pt x="1408228" y="2243776"/>
                </a:cubicBezTo>
                <a:cubicBezTo>
                  <a:pt x="1408228" y="2241429"/>
                  <a:pt x="1408228" y="2241429"/>
                  <a:pt x="1408228" y="2241429"/>
                </a:cubicBezTo>
                <a:cubicBezTo>
                  <a:pt x="1462210" y="2229694"/>
                  <a:pt x="1511498" y="2217959"/>
                  <a:pt x="1560786" y="2206224"/>
                </a:cubicBezTo>
                <a:cubicBezTo>
                  <a:pt x="1563133" y="2206224"/>
                  <a:pt x="1565480" y="2206224"/>
                  <a:pt x="1567827" y="2203877"/>
                </a:cubicBezTo>
                <a:cubicBezTo>
                  <a:pt x="1581909" y="2201530"/>
                  <a:pt x="1598339" y="2196836"/>
                  <a:pt x="1612421" y="2194489"/>
                </a:cubicBezTo>
                <a:cubicBezTo>
                  <a:pt x="1626503" y="2192142"/>
                  <a:pt x="1640586" y="2187447"/>
                  <a:pt x="1654668" y="2185100"/>
                </a:cubicBezTo>
                <a:cubicBezTo>
                  <a:pt x="1666403" y="2182753"/>
                  <a:pt x="1675791" y="2180406"/>
                  <a:pt x="1685179" y="2178059"/>
                </a:cubicBezTo>
                <a:cubicBezTo>
                  <a:pt x="1701609" y="2173365"/>
                  <a:pt x="1720385" y="2171018"/>
                  <a:pt x="1736814" y="2166324"/>
                </a:cubicBezTo>
                <a:cubicBezTo>
                  <a:pt x="1746203" y="2163977"/>
                  <a:pt x="1753244" y="2161630"/>
                  <a:pt x="1762632" y="2161630"/>
                </a:cubicBezTo>
                <a:cubicBezTo>
                  <a:pt x="1781408" y="2156936"/>
                  <a:pt x="1797838" y="2154589"/>
                  <a:pt x="1816614" y="2149895"/>
                </a:cubicBezTo>
                <a:cubicBezTo>
                  <a:pt x="1823655" y="2147548"/>
                  <a:pt x="1833043" y="2147548"/>
                  <a:pt x="1840084" y="2145201"/>
                </a:cubicBezTo>
                <a:cubicBezTo>
                  <a:pt x="1858861" y="2140506"/>
                  <a:pt x="1875290" y="2138159"/>
                  <a:pt x="1894066" y="2133465"/>
                </a:cubicBezTo>
                <a:cubicBezTo>
                  <a:pt x="1901108" y="2131118"/>
                  <a:pt x="1908149" y="2131118"/>
                  <a:pt x="1917537" y="2128771"/>
                </a:cubicBezTo>
                <a:cubicBezTo>
                  <a:pt x="1936313" y="2124077"/>
                  <a:pt x="1952743" y="2121730"/>
                  <a:pt x="1971519" y="2117036"/>
                </a:cubicBezTo>
                <a:cubicBezTo>
                  <a:pt x="1978560" y="2114689"/>
                  <a:pt x="1985601" y="2114689"/>
                  <a:pt x="1992642" y="2112342"/>
                </a:cubicBezTo>
                <a:cubicBezTo>
                  <a:pt x="2004378" y="2109995"/>
                  <a:pt x="2016113" y="2107648"/>
                  <a:pt x="2027848" y="2105301"/>
                </a:cubicBezTo>
                <a:cubicBezTo>
                  <a:pt x="2027848" y="2105301"/>
                  <a:pt x="2027848" y="2107648"/>
                  <a:pt x="2027848" y="2107648"/>
                </a:cubicBezTo>
                <a:cubicBezTo>
                  <a:pt x="2006725" y="2117036"/>
                  <a:pt x="1983254" y="2126424"/>
                  <a:pt x="1962131" y="2135812"/>
                </a:cubicBezTo>
                <a:cubicBezTo>
                  <a:pt x="1941007" y="2142853"/>
                  <a:pt x="1924578" y="2152242"/>
                  <a:pt x="1905802" y="2159283"/>
                </a:cubicBezTo>
                <a:close/>
                <a:moveTo>
                  <a:pt x="1316693" y="2060707"/>
                </a:moveTo>
                <a:cubicBezTo>
                  <a:pt x="1316693" y="2056013"/>
                  <a:pt x="1314346" y="2053666"/>
                  <a:pt x="1311999" y="2048971"/>
                </a:cubicBezTo>
                <a:cubicBezTo>
                  <a:pt x="1335469" y="2030195"/>
                  <a:pt x="1358940" y="2013766"/>
                  <a:pt x="1384757" y="1994990"/>
                </a:cubicBezTo>
                <a:cubicBezTo>
                  <a:pt x="1394146" y="1987948"/>
                  <a:pt x="1401187" y="1983254"/>
                  <a:pt x="1410575" y="1976213"/>
                </a:cubicBezTo>
                <a:cubicBezTo>
                  <a:pt x="1415269" y="1971519"/>
                  <a:pt x="1422310" y="1966825"/>
                  <a:pt x="1427004" y="1964478"/>
                </a:cubicBezTo>
                <a:cubicBezTo>
                  <a:pt x="1441087" y="1952743"/>
                  <a:pt x="1455169" y="1943354"/>
                  <a:pt x="1469251" y="1931619"/>
                </a:cubicBezTo>
                <a:cubicBezTo>
                  <a:pt x="1476292" y="1926925"/>
                  <a:pt x="1483333" y="1919884"/>
                  <a:pt x="1490375" y="1915190"/>
                </a:cubicBezTo>
                <a:cubicBezTo>
                  <a:pt x="1504457" y="1905802"/>
                  <a:pt x="1516192" y="1896413"/>
                  <a:pt x="1530274" y="1884678"/>
                </a:cubicBezTo>
                <a:cubicBezTo>
                  <a:pt x="1542009" y="1877637"/>
                  <a:pt x="1551398" y="1868249"/>
                  <a:pt x="1563133" y="1861208"/>
                </a:cubicBezTo>
                <a:cubicBezTo>
                  <a:pt x="1572521" y="1854167"/>
                  <a:pt x="1584256" y="1847126"/>
                  <a:pt x="1593645" y="1837737"/>
                </a:cubicBezTo>
                <a:cubicBezTo>
                  <a:pt x="1605380" y="1828349"/>
                  <a:pt x="1619462" y="1818961"/>
                  <a:pt x="1633544" y="1809573"/>
                </a:cubicBezTo>
                <a:cubicBezTo>
                  <a:pt x="1642933" y="1802532"/>
                  <a:pt x="1649974" y="1797838"/>
                  <a:pt x="1659362" y="1790796"/>
                </a:cubicBezTo>
                <a:cubicBezTo>
                  <a:pt x="1673444" y="1781408"/>
                  <a:pt x="1687526" y="1772020"/>
                  <a:pt x="1701609" y="1762632"/>
                </a:cubicBezTo>
                <a:cubicBezTo>
                  <a:pt x="1710997" y="1755591"/>
                  <a:pt x="1718038" y="1750897"/>
                  <a:pt x="1727426" y="1743855"/>
                </a:cubicBezTo>
                <a:cubicBezTo>
                  <a:pt x="1741508" y="1734467"/>
                  <a:pt x="1755591" y="1725079"/>
                  <a:pt x="1769673" y="1713344"/>
                </a:cubicBezTo>
                <a:cubicBezTo>
                  <a:pt x="1774367" y="1710997"/>
                  <a:pt x="1779061" y="1706303"/>
                  <a:pt x="1781408" y="1703956"/>
                </a:cubicBezTo>
                <a:cubicBezTo>
                  <a:pt x="1781408" y="1703956"/>
                  <a:pt x="1783755" y="1706303"/>
                  <a:pt x="1783755" y="1706303"/>
                </a:cubicBezTo>
                <a:cubicBezTo>
                  <a:pt x="1776714" y="1713344"/>
                  <a:pt x="1772020" y="1720385"/>
                  <a:pt x="1764979" y="1729773"/>
                </a:cubicBezTo>
                <a:cubicBezTo>
                  <a:pt x="1755591" y="1741508"/>
                  <a:pt x="1748550" y="1750897"/>
                  <a:pt x="1739161" y="1762632"/>
                </a:cubicBezTo>
                <a:cubicBezTo>
                  <a:pt x="1729773" y="1774367"/>
                  <a:pt x="1720385" y="1788449"/>
                  <a:pt x="1710997" y="1800185"/>
                </a:cubicBezTo>
                <a:cubicBezTo>
                  <a:pt x="1703956" y="1809573"/>
                  <a:pt x="1694567" y="1821308"/>
                  <a:pt x="1687526" y="1830696"/>
                </a:cubicBezTo>
                <a:cubicBezTo>
                  <a:pt x="1675791" y="1844779"/>
                  <a:pt x="1664056" y="1861208"/>
                  <a:pt x="1654668" y="1875290"/>
                </a:cubicBezTo>
                <a:cubicBezTo>
                  <a:pt x="1647627" y="1882331"/>
                  <a:pt x="1642933" y="1891719"/>
                  <a:pt x="1635891" y="1898761"/>
                </a:cubicBezTo>
                <a:cubicBezTo>
                  <a:pt x="1621809" y="1917537"/>
                  <a:pt x="1607727" y="1936313"/>
                  <a:pt x="1593645" y="1955090"/>
                </a:cubicBezTo>
                <a:cubicBezTo>
                  <a:pt x="1591298" y="1959784"/>
                  <a:pt x="1586603" y="1964478"/>
                  <a:pt x="1584256" y="1969172"/>
                </a:cubicBezTo>
                <a:cubicBezTo>
                  <a:pt x="1532621" y="2037236"/>
                  <a:pt x="1483333" y="2105301"/>
                  <a:pt x="1434045" y="2173365"/>
                </a:cubicBezTo>
                <a:cubicBezTo>
                  <a:pt x="1422310" y="2189794"/>
                  <a:pt x="1410575" y="2206224"/>
                  <a:pt x="1396493" y="2225000"/>
                </a:cubicBezTo>
                <a:cubicBezTo>
                  <a:pt x="1394146" y="2222653"/>
                  <a:pt x="1389452" y="2220306"/>
                  <a:pt x="1384757" y="2220306"/>
                </a:cubicBezTo>
                <a:cubicBezTo>
                  <a:pt x="1382410" y="2220306"/>
                  <a:pt x="1380063" y="2220306"/>
                  <a:pt x="1377716" y="2222653"/>
                </a:cubicBezTo>
                <a:lnTo>
                  <a:pt x="1363634" y="2196836"/>
                </a:lnTo>
                <a:cubicBezTo>
                  <a:pt x="1344858" y="2156936"/>
                  <a:pt x="1323734" y="2117036"/>
                  <a:pt x="1304958" y="2077136"/>
                </a:cubicBezTo>
                <a:cubicBezTo>
                  <a:pt x="1311999" y="2074789"/>
                  <a:pt x="1316693" y="2067748"/>
                  <a:pt x="1316693" y="2060707"/>
                </a:cubicBezTo>
                <a:close/>
                <a:moveTo>
                  <a:pt x="1706303" y="1455169"/>
                </a:moveTo>
                <a:cubicBezTo>
                  <a:pt x="1692220" y="1417616"/>
                  <a:pt x="1678138" y="1382410"/>
                  <a:pt x="1664056" y="1344858"/>
                </a:cubicBezTo>
                <a:cubicBezTo>
                  <a:pt x="1664056" y="1342511"/>
                  <a:pt x="1661709" y="1340164"/>
                  <a:pt x="1661709" y="1337817"/>
                </a:cubicBezTo>
                <a:cubicBezTo>
                  <a:pt x="1645280" y="1297917"/>
                  <a:pt x="1631197" y="1260364"/>
                  <a:pt x="1614768" y="1220464"/>
                </a:cubicBezTo>
                <a:cubicBezTo>
                  <a:pt x="1612421" y="1218117"/>
                  <a:pt x="1612421" y="1215770"/>
                  <a:pt x="1610074" y="1211076"/>
                </a:cubicBezTo>
                <a:cubicBezTo>
                  <a:pt x="1603033" y="1194647"/>
                  <a:pt x="1595992" y="1175870"/>
                  <a:pt x="1588950" y="1159441"/>
                </a:cubicBezTo>
                <a:cubicBezTo>
                  <a:pt x="1588950" y="1157094"/>
                  <a:pt x="1588950" y="1157094"/>
                  <a:pt x="1586603" y="1154747"/>
                </a:cubicBezTo>
                <a:cubicBezTo>
                  <a:pt x="1574868" y="1124235"/>
                  <a:pt x="1560786" y="1093724"/>
                  <a:pt x="1549051" y="1065559"/>
                </a:cubicBezTo>
                <a:cubicBezTo>
                  <a:pt x="1720385" y="1009230"/>
                  <a:pt x="1898761" y="962289"/>
                  <a:pt x="2079483" y="929430"/>
                </a:cubicBezTo>
                <a:cubicBezTo>
                  <a:pt x="2074789" y="938819"/>
                  <a:pt x="2072442" y="945860"/>
                  <a:pt x="2067748" y="955248"/>
                </a:cubicBezTo>
                <a:cubicBezTo>
                  <a:pt x="2063054" y="964636"/>
                  <a:pt x="2058360" y="974024"/>
                  <a:pt x="2056013" y="983412"/>
                </a:cubicBezTo>
                <a:cubicBezTo>
                  <a:pt x="2051319" y="995148"/>
                  <a:pt x="2046624" y="1006883"/>
                  <a:pt x="2041930" y="1018618"/>
                </a:cubicBezTo>
                <a:cubicBezTo>
                  <a:pt x="2037236" y="1028006"/>
                  <a:pt x="2034889" y="1035047"/>
                  <a:pt x="2030195" y="1044436"/>
                </a:cubicBezTo>
                <a:cubicBezTo>
                  <a:pt x="2013766" y="1084335"/>
                  <a:pt x="1994989" y="1128929"/>
                  <a:pt x="1978560" y="1171176"/>
                </a:cubicBezTo>
                <a:cubicBezTo>
                  <a:pt x="1978560" y="1171176"/>
                  <a:pt x="1978560" y="1173523"/>
                  <a:pt x="1978560" y="1173523"/>
                </a:cubicBezTo>
                <a:cubicBezTo>
                  <a:pt x="1969172" y="1194647"/>
                  <a:pt x="1962131" y="1215770"/>
                  <a:pt x="1952743" y="1236893"/>
                </a:cubicBezTo>
                <a:cubicBezTo>
                  <a:pt x="1952743" y="1239241"/>
                  <a:pt x="1950396" y="1243935"/>
                  <a:pt x="1950396" y="1246282"/>
                </a:cubicBezTo>
                <a:cubicBezTo>
                  <a:pt x="1943355" y="1265058"/>
                  <a:pt x="1936313" y="1286181"/>
                  <a:pt x="1926925" y="1304958"/>
                </a:cubicBezTo>
                <a:cubicBezTo>
                  <a:pt x="1926925" y="1307305"/>
                  <a:pt x="1924578" y="1309652"/>
                  <a:pt x="1924578" y="1311999"/>
                </a:cubicBezTo>
                <a:cubicBezTo>
                  <a:pt x="1917537" y="1333122"/>
                  <a:pt x="1908149" y="1354246"/>
                  <a:pt x="1901108" y="1375369"/>
                </a:cubicBezTo>
                <a:cubicBezTo>
                  <a:pt x="1901108" y="1377716"/>
                  <a:pt x="1898761" y="1380063"/>
                  <a:pt x="1898761" y="1380063"/>
                </a:cubicBezTo>
                <a:cubicBezTo>
                  <a:pt x="1865902" y="1469251"/>
                  <a:pt x="1835390" y="1565480"/>
                  <a:pt x="1802532" y="1666403"/>
                </a:cubicBezTo>
                <a:cubicBezTo>
                  <a:pt x="1800185" y="1666403"/>
                  <a:pt x="1800185" y="1666403"/>
                  <a:pt x="1797838" y="1666403"/>
                </a:cubicBezTo>
                <a:cubicBezTo>
                  <a:pt x="1795491" y="1666403"/>
                  <a:pt x="1793144" y="1666403"/>
                  <a:pt x="1790797" y="1668750"/>
                </a:cubicBezTo>
                <a:cubicBezTo>
                  <a:pt x="1776714" y="1633544"/>
                  <a:pt x="1764979" y="1598339"/>
                  <a:pt x="1750897" y="1563133"/>
                </a:cubicBezTo>
                <a:cubicBezTo>
                  <a:pt x="1734467" y="1530274"/>
                  <a:pt x="1720385" y="1492722"/>
                  <a:pt x="1706303" y="1455169"/>
                </a:cubicBezTo>
                <a:close/>
                <a:moveTo>
                  <a:pt x="1511498" y="1060865"/>
                </a:moveTo>
                <a:cubicBezTo>
                  <a:pt x="1499763" y="1060865"/>
                  <a:pt x="1490375" y="1070253"/>
                  <a:pt x="1490375" y="1081988"/>
                </a:cubicBezTo>
                <a:cubicBezTo>
                  <a:pt x="1490375" y="1084335"/>
                  <a:pt x="1490375" y="1086683"/>
                  <a:pt x="1490375" y="1089030"/>
                </a:cubicBezTo>
                <a:cubicBezTo>
                  <a:pt x="1441087" y="1105459"/>
                  <a:pt x="1391799" y="1124235"/>
                  <a:pt x="1342511" y="1143012"/>
                </a:cubicBezTo>
                <a:cubicBezTo>
                  <a:pt x="1344858" y="1126582"/>
                  <a:pt x="1344858" y="1110153"/>
                  <a:pt x="1347205" y="1093724"/>
                </a:cubicBezTo>
                <a:cubicBezTo>
                  <a:pt x="1347205" y="1089030"/>
                  <a:pt x="1347205" y="1081988"/>
                  <a:pt x="1349552" y="1077294"/>
                </a:cubicBezTo>
                <a:cubicBezTo>
                  <a:pt x="1351899" y="1060865"/>
                  <a:pt x="1351899" y="1044436"/>
                  <a:pt x="1354246" y="1028006"/>
                </a:cubicBezTo>
                <a:cubicBezTo>
                  <a:pt x="1403534" y="1009230"/>
                  <a:pt x="1455169" y="992801"/>
                  <a:pt x="1506804" y="978718"/>
                </a:cubicBezTo>
                <a:cubicBezTo>
                  <a:pt x="1509151" y="983412"/>
                  <a:pt x="1511498" y="988107"/>
                  <a:pt x="1513845" y="995148"/>
                </a:cubicBezTo>
                <a:cubicBezTo>
                  <a:pt x="1518539" y="1006883"/>
                  <a:pt x="1523233" y="1016271"/>
                  <a:pt x="1527927" y="1028006"/>
                </a:cubicBezTo>
                <a:cubicBezTo>
                  <a:pt x="1530274" y="1035047"/>
                  <a:pt x="1534968" y="1042089"/>
                  <a:pt x="1537315" y="1049130"/>
                </a:cubicBezTo>
                <a:cubicBezTo>
                  <a:pt x="1539662" y="1056171"/>
                  <a:pt x="1542009" y="1063212"/>
                  <a:pt x="1546704" y="1070253"/>
                </a:cubicBezTo>
                <a:cubicBezTo>
                  <a:pt x="1542009" y="1072600"/>
                  <a:pt x="1534968" y="1074947"/>
                  <a:pt x="1530274" y="1074947"/>
                </a:cubicBezTo>
                <a:cubicBezTo>
                  <a:pt x="1527927" y="1065559"/>
                  <a:pt x="1520886" y="1060865"/>
                  <a:pt x="1511498" y="1060865"/>
                </a:cubicBezTo>
                <a:close/>
                <a:moveTo>
                  <a:pt x="2100607" y="891878"/>
                </a:moveTo>
                <a:cubicBezTo>
                  <a:pt x="2102954" y="884836"/>
                  <a:pt x="2105301" y="880142"/>
                  <a:pt x="2109995" y="873101"/>
                </a:cubicBezTo>
                <a:cubicBezTo>
                  <a:pt x="2112342" y="866060"/>
                  <a:pt x="2117036" y="861366"/>
                  <a:pt x="2119383" y="854325"/>
                </a:cubicBezTo>
                <a:cubicBezTo>
                  <a:pt x="2194488" y="847284"/>
                  <a:pt x="2267247" y="840243"/>
                  <a:pt x="2344699" y="835549"/>
                </a:cubicBezTo>
                <a:cubicBezTo>
                  <a:pt x="2347047" y="837896"/>
                  <a:pt x="2347047" y="840243"/>
                  <a:pt x="2349394" y="840243"/>
                </a:cubicBezTo>
                <a:cubicBezTo>
                  <a:pt x="2356435" y="851978"/>
                  <a:pt x="2365823" y="861366"/>
                  <a:pt x="2372864" y="873101"/>
                </a:cubicBezTo>
                <a:cubicBezTo>
                  <a:pt x="2375211" y="877795"/>
                  <a:pt x="2377558" y="882489"/>
                  <a:pt x="2382252" y="884836"/>
                </a:cubicBezTo>
                <a:cubicBezTo>
                  <a:pt x="2382252" y="884836"/>
                  <a:pt x="2382252" y="884836"/>
                  <a:pt x="2382252" y="884836"/>
                </a:cubicBezTo>
                <a:cubicBezTo>
                  <a:pt x="2302453" y="894225"/>
                  <a:pt x="2222653" y="903613"/>
                  <a:pt x="2142854" y="917695"/>
                </a:cubicBezTo>
                <a:cubicBezTo>
                  <a:pt x="2124077" y="920042"/>
                  <a:pt x="2105301" y="924736"/>
                  <a:pt x="2084177" y="927083"/>
                </a:cubicBezTo>
                <a:cubicBezTo>
                  <a:pt x="2084177" y="927083"/>
                  <a:pt x="2084177" y="927083"/>
                  <a:pt x="2084177" y="924736"/>
                </a:cubicBezTo>
                <a:cubicBezTo>
                  <a:pt x="2088871" y="917695"/>
                  <a:pt x="2093565" y="903613"/>
                  <a:pt x="2100607" y="891878"/>
                </a:cubicBezTo>
                <a:close/>
                <a:moveTo>
                  <a:pt x="2408070" y="931777"/>
                </a:moveTo>
                <a:cubicBezTo>
                  <a:pt x="2546545" y="1135970"/>
                  <a:pt x="2677980" y="1361287"/>
                  <a:pt x="2816456" y="1593645"/>
                </a:cubicBezTo>
                <a:cubicBezTo>
                  <a:pt x="2865744" y="1675791"/>
                  <a:pt x="2915032" y="1757938"/>
                  <a:pt x="2964320" y="1842432"/>
                </a:cubicBezTo>
                <a:cubicBezTo>
                  <a:pt x="2964320" y="1844779"/>
                  <a:pt x="2966667" y="1844779"/>
                  <a:pt x="2966667" y="1847126"/>
                </a:cubicBezTo>
                <a:cubicBezTo>
                  <a:pt x="2961973" y="1849473"/>
                  <a:pt x="2959626" y="1854167"/>
                  <a:pt x="2957279" y="1858861"/>
                </a:cubicBezTo>
                <a:cubicBezTo>
                  <a:pt x="2926767" y="1851820"/>
                  <a:pt x="2893908" y="1847126"/>
                  <a:pt x="2863397" y="1840084"/>
                </a:cubicBezTo>
                <a:cubicBezTo>
                  <a:pt x="2846967" y="1837737"/>
                  <a:pt x="2830538" y="1833043"/>
                  <a:pt x="2814109" y="1830696"/>
                </a:cubicBezTo>
                <a:cubicBezTo>
                  <a:pt x="2778903" y="1823655"/>
                  <a:pt x="2746044" y="1818961"/>
                  <a:pt x="2710839" y="1811920"/>
                </a:cubicBezTo>
                <a:cubicBezTo>
                  <a:pt x="2692062" y="1809573"/>
                  <a:pt x="2673286" y="1804879"/>
                  <a:pt x="2656857" y="1802532"/>
                </a:cubicBezTo>
                <a:cubicBezTo>
                  <a:pt x="2628692" y="1797838"/>
                  <a:pt x="2600528" y="1793144"/>
                  <a:pt x="2572363" y="1788449"/>
                </a:cubicBezTo>
                <a:cubicBezTo>
                  <a:pt x="2548892" y="1783755"/>
                  <a:pt x="2527769" y="1781408"/>
                  <a:pt x="2504299" y="1776714"/>
                </a:cubicBezTo>
                <a:cubicBezTo>
                  <a:pt x="2483175" y="1772020"/>
                  <a:pt x="2459705" y="1769673"/>
                  <a:pt x="2438581" y="1767326"/>
                </a:cubicBezTo>
                <a:cubicBezTo>
                  <a:pt x="2410417" y="1762632"/>
                  <a:pt x="2382252" y="1757938"/>
                  <a:pt x="2354088" y="1755591"/>
                </a:cubicBezTo>
                <a:cubicBezTo>
                  <a:pt x="2351741" y="1755591"/>
                  <a:pt x="2349394" y="1755591"/>
                  <a:pt x="2347047" y="1755591"/>
                </a:cubicBezTo>
                <a:cubicBezTo>
                  <a:pt x="2257859" y="1743855"/>
                  <a:pt x="2171018" y="1732120"/>
                  <a:pt x="2084177" y="1722732"/>
                </a:cubicBezTo>
                <a:cubicBezTo>
                  <a:pt x="2077136" y="1722732"/>
                  <a:pt x="2072442" y="1720385"/>
                  <a:pt x="2065401" y="1720385"/>
                </a:cubicBezTo>
                <a:cubicBezTo>
                  <a:pt x="2037236" y="1718038"/>
                  <a:pt x="2009072" y="1715691"/>
                  <a:pt x="1980907" y="1710997"/>
                </a:cubicBezTo>
                <a:cubicBezTo>
                  <a:pt x="1962131" y="1708650"/>
                  <a:pt x="1945702" y="1706303"/>
                  <a:pt x="1926925" y="1706303"/>
                </a:cubicBezTo>
                <a:cubicBezTo>
                  <a:pt x="1903455" y="1703956"/>
                  <a:pt x="1879984" y="1701609"/>
                  <a:pt x="1858861" y="1701609"/>
                </a:cubicBezTo>
                <a:cubicBezTo>
                  <a:pt x="1842431" y="1699262"/>
                  <a:pt x="1826002" y="1699262"/>
                  <a:pt x="1809573" y="1696915"/>
                </a:cubicBezTo>
                <a:cubicBezTo>
                  <a:pt x="1809573" y="1696915"/>
                  <a:pt x="1809573" y="1696915"/>
                  <a:pt x="1809573" y="1696915"/>
                </a:cubicBezTo>
                <a:cubicBezTo>
                  <a:pt x="1809573" y="1687526"/>
                  <a:pt x="1804879" y="1680485"/>
                  <a:pt x="1795491" y="1678138"/>
                </a:cubicBezTo>
                <a:cubicBezTo>
                  <a:pt x="1797838" y="1668750"/>
                  <a:pt x="1800185" y="1659362"/>
                  <a:pt x="1804879" y="1649974"/>
                </a:cubicBezTo>
                <a:cubicBezTo>
                  <a:pt x="1809573" y="1638238"/>
                  <a:pt x="1811920" y="1626503"/>
                  <a:pt x="1816614" y="1614768"/>
                </a:cubicBezTo>
                <a:cubicBezTo>
                  <a:pt x="1821308" y="1598339"/>
                  <a:pt x="1826002" y="1584256"/>
                  <a:pt x="1833043" y="1567827"/>
                </a:cubicBezTo>
                <a:cubicBezTo>
                  <a:pt x="1837737" y="1556092"/>
                  <a:pt x="1840084" y="1546704"/>
                  <a:pt x="1844778" y="1534968"/>
                </a:cubicBezTo>
                <a:cubicBezTo>
                  <a:pt x="1851820" y="1516192"/>
                  <a:pt x="1856514" y="1499763"/>
                  <a:pt x="1863555" y="1480986"/>
                </a:cubicBezTo>
                <a:cubicBezTo>
                  <a:pt x="1865902" y="1473945"/>
                  <a:pt x="1868249" y="1464557"/>
                  <a:pt x="1870596" y="1457516"/>
                </a:cubicBezTo>
                <a:cubicBezTo>
                  <a:pt x="1877637" y="1438740"/>
                  <a:pt x="1882331" y="1422310"/>
                  <a:pt x="1889372" y="1405881"/>
                </a:cubicBezTo>
                <a:cubicBezTo>
                  <a:pt x="1891719" y="1398840"/>
                  <a:pt x="1894066" y="1391799"/>
                  <a:pt x="1896414" y="1384757"/>
                </a:cubicBezTo>
                <a:cubicBezTo>
                  <a:pt x="1912843" y="1335469"/>
                  <a:pt x="1931619" y="1288529"/>
                  <a:pt x="1948049" y="1243935"/>
                </a:cubicBezTo>
                <a:cubicBezTo>
                  <a:pt x="1952743" y="1234546"/>
                  <a:pt x="1955090" y="1222811"/>
                  <a:pt x="1959784" y="1213423"/>
                </a:cubicBezTo>
                <a:cubicBezTo>
                  <a:pt x="1964478" y="1201688"/>
                  <a:pt x="1969172" y="1187606"/>
                  <a:pt x="1973866" y="1175870"/>
                </a:cubicBezTo>
                <a:cubicBezTo>
                  <a:pt x="1978560" y="1164135"/>
                  <a:pt x="1983254" y="1152400"/>
                  <a:pt x="1987948" y="1140665"/>
                </a:cubicBezTo>
                <a:cubicBezTo>
                  <a:pt x="1992642" y="1131276"/>
                  <a:pt x="1994989" y="1121888"/>
                  <a:pt x="1999684" y="1110153"/>
                </a:cubicBezTo>
                <a:cubicBezTo>
                  <a:pt x="2004378" y="1096071"/>
                  <a:pt x="2011419" y="1081988"/>
                  <a:pt x="2016113" y="1070253"/>
                </a:cubicBezTo>
                <a:cubicBezTo>
                  <a:pt x="2018460" y="1063212"/>
                  <a:pt x="2023154" y="1056171"/>
                  <a:pt x="2025501" y="1049130"/>
                </a:cubicBezTo>
                <a:cubicBezTo>
                  <a:pt x="2032542" y="1035047"/>
                  <a:pt x="2037236" y="1020965"/>
                  <a:pt x="2044277" y="1006883"/>
                </a:cubicBezTo>
                <a:cubicBezTo>
                  <a:pt x="2046624" y="999842"/>
                  <a:pt x="2048972" y="995148"/>
                  <a:pt x="2051319" y="988107"/>
                </a:cubicBezTo>
                <a:cubicBezTo>
                  <a:pt x="2058360" y="974024"/>
                  <a:pt x="2063054" y="962289"/>
                  <a:pt x="2070095" y="948207"/>
                </a:cubicBezTo>
                <a:cubicBezTo>
                  <a:pt x="2072442" y="943513"/>
                  <a:pt x="2074789" y="938819"/>
                  <a:pt x="2077136" y="934125"/>
                </a:cubicBezTo>
                <a:cubicBezTo>
                  <a:pt x="2175712" y="915348"/>
                  <a:pt x="2276635" y="901266"/>
                  <a:pt x="2375211" y="891878"/>
                </a:cubicBezTo>
                <a:cubicBezTo>
                  <a:pt x="2389293" y="903613"/>
                  <a:pt x="2398681" y="915348"/>
                  <a:pt x="2408070" y="931777"/>
                </a:cubicBezTo>
                <a:cubicBezTo>
                  <a:pt x="2408070" y="929430"/>
                  <a:pt x="2408070" y="931777"/>
                  <a:pt x="2408070" y="931777"/>
                </a:cubicBezTo>
                <a:close/>
                <a:moveTo>
                  <a:pt x="3044119" y="2358782"/>
                </a:moveTo>
                <a:cubicBezTo>
                  <a:pt x="3046466" y="2372864"/>
                  <a:pt x="3048813" y="2384599"/>
                  <a:pt x="3051160" y="2398681"/>
                </a:cubicBezTo>
                <a:cubicBezTo>
                  <a:pt x="3053508" y="2412764"/>
                  <a:pt x="3055854" y="2424499"/>
                  <a:pt x="3058202" y="2438581"/>
                </a:cubicBezTo>
                <a:cubicBezTo>
                  <a:pt x="3058202" y="2443275"/>
                  <a:pt x="3060548" y="2450317"/>
                  <a:pt x="3060548" y="2455011"/>
                </a:cubicBezTo>
                <a:cubicBezTo>
                  <a:pt x="3062896" y="2469093"/>
                  <a:pt x="3065243" y="2483175"/>
                  <a:pt x="3067590" y="2497258"/>
                </a:cubicBezTo>
                <a:cubicBezTo>
                  <a:pt x="3060548" y="2499605"/>
                  <a:pt x="3055854" y="2501952"/>
                  <a:pt x="3053508" y="2508993"/>
                </a:cubicBezTo>
                <a:cubicBezTo>
                  <a:pt x="3046466" y="2506646"/>
                  <a:pt x="3037078" y="2504299"/>
                  <a:pt x="3030037" y="2499605"/>
                </a:cubicBezTo>
                <a:cubicBezTo>
                  <a:pt x="3013608" y="2492563"/>
                  <a:pt x="2997178" y="2487869"/>
                  <a:pt x="2983096" y="2480828"/>
                </a:cubicBezTo>
                <a:cubicBezTo>
                  <a:pt x="2966667" y="2473787"/>
                  <a:pt x="2950237" y="2469093"/>
                  <a:pt x="2933808" y="2462052"/>
                </a:cubicBezTo>
                <a:cubicBezTo>
                  <a:pt x="2919726" y="2457358"/>
                  <a:pt x="2905644" y="2452664"/>
                  <a:pt x="2893908" y="2445622"/>
                </a:cubicBezTo>
                <a:cubicBezTo>
                  <a:pt x="2872785" y="2438581"/>
                  <a:pt x="2854008" y="2429193"/>
                  <a:pt x="2832885" y="2422152"/>
                </a:cubicBezTo>
                <a:cubicBezTo>
                  <a:pt x="2823497" y="2417458"/>
                  <a:pt x="2814109" y="2415111"/>
                  <a:pt x="2802374" y="2410417"/>
                </a:cubicBezTo>
                <a:cubicBezTo>
                  <a:pt x="2778903" y="2401028"/>
                  <a:pt x="2755433" y="2391640"/>
                  <a:pt x="2734309" y="2382252"/>
                </a:cubicBezTo>
                <a:cubicBezTo>
                  <a:pt x="2727268" y="2379905"/>
                  <a:pt x="2720227" y="2377558"/>
                  <a:pt x="2713186" y="2375211"/>
                </a:cubicBezTo>
                <a:cubicBezTo>
                  <a:pt x="2685021" y="2363476"/>
                  <a:pt x="2654510" y="2351741"/>
                  <a:pt x="2626345" y="2340005"/>
                </a:cubicBezTo>
                <a:cubicBezTo>
                  <a:pt x="2626345" y="2340005"/>
                  <a:pt x="2623998" y="2340005"/>
                  <a:pt x="2623998" y="2340005"/>
                </a:cubicBezTo>
                <a:cubicBezTo>
                  <a:pt x="2534810" y="2302453"/>
                  <a:pt x="2445622" y="2267247"/>
                  <a:pt x="2358782" y="2229694"/>
                </a:cubicBezTo>
                <a:cubicBezTo>
                  <a:pt x="2325923" y="2215612"/>
                  <a:pt x="2290717" y="2201530"/>
                  <a:pt x="2255512" y="2187447"/>
                </a:cubicBezTo>
                <a:cubicBezTo>
                  <a:pt x="2199183" y="2163977"/>
                  <a:pt x="2142854" y="2140506"/>
                  <a:pt x="2086524" y="2119383"/>
                </a:cubicBezTo>
                <a:cubicBezTo>
                  <a:pt x="2079483" y="2117036"/>
                  <a:pt x="2070095" y="2112342"/>
                  <a:pt x="2063054" y="2109995"/>
                </a:cubicBezTo>
                <a:cubicBezTo>
                  <a:pt x="2063054" y="2107648"/>
                  <a:pt x="2065401" y="2105301"/>
                  <a:pt x="2065401" y="2102954"/>
                </a:cubicBezTo>
                <a:cubicBezTo>
                  <a:pt x="2065401" y="2100607"/>
                  <a:pt x="2065401" y="2100607"/>
                  <a:pt x="2065401" y="2098260"/>
                </a:cubicBezTo>
                <a:cubicBezTo>
                  <a:pt x="2105301" y="2086524"/>
                  <a:pt x="2142854" y="2074789"/>
                  <a:pt x="2180406" y="2063054"/>
                </a:cubicBezTo>
                <a:cubicBezTo>
                  <a:pt x="2180406" y="2063054"/>
                  <a:pt x="2182753" y="2063054"/>
                  <a:pt x="2182753" y="2063054"/>
                </a:cubicBezTo>
                <a:cubicBezTo>
                  <a:pt x="2203877" y="2056013"/>
                  <a:pt x="2225000" y="2051319"/>
                  <a:pt x="2243776" y="2044277"/>
                </a:cubicBezTo>
                <a:cubicBezTo>
                  <a:pt x="2243776" y="2044277"/>
                  <a:pt x="2246123" y="2044277"/>
                  <a:pt x="2246123" y="2044277"/>
                </a:cubicBezTo>
                <a:cubicBezTo>
                  <a:pt x="2494910" y="1971519"/>
                  <a:pt x="2713186" y="1917537"/>
                  <a:pt x="2917379" y="1877637"/>
                </a:cubicBezTo>
                <a:cubicBezTo>
                  <a:pt x="2919726" y="1877637"/>
                  <a:pt x="2924420" y="1875290"/>
                  <a:pt x="2926767" y="1875290"/>
                </a:cubicBezTo>
                <a:cubicBezTo>
                  <a:pt x="2938502" y="1872943"/>
                  <a:pt x="2947890" y="1870596"/>
                  <a:pt x="2959626" y="1868249"/>
                </a:cubicBezTo>
                <a:cubicBezTo>
                  <a:pt x="2959626" y="1868249"/>
                  <a:pt x="2959626" y="1868249"/>
                  <a:pt x="2959626" y="1868249"/>
                </a:cubicBezTo>
                <a:cubicBezTo>
                  <a:pt x="2961973" y="1877637"/>
                  <a:pt x="2969014" y="1884678"/>
                  <a:pt x="2978402" y="1884678"/>
                </a:cubicBezTo>
                <a:cubicBezTo>
                  <a:pt x="2978402" y="1884678"/>
                  <a:pt x="2978402" y="1884678"/>
                  <a:pt x="2980749" y="1884678"/>
                </a:cubicBezTo>
                <a:cubicBezTo>
                  <a:pt x="2999525" y="2044277"/>
                  <a:pt x="3020649" y="2199183"/>
                  <a:pt x="3044119" y="2347047"/>
                </a:cubicBezTo>
                <a:cubicBezTo>
                  <a:pt x="3044119" y="2351741"/>
                  <a:pt x="3044119" y="2354088"/>
                  <a:pt x="3044119" y="2358782"/>
                </a:cubicBezTo>
                <a:close/>
                <a:moveTo>
                  <a:pt x="3072284" y="2631039"/>
                </a:moveTo>
                <a:cubicBezTo>
                  <a:pt x="3072284" y="2663898"/>
                  <a:pt x="3074631" y="2696756"/>
                  <a:pt x="3074631" y="2727268"/>
                </a:cubicBezTo>
                <a:cubicBezTo>
                  <a:pt x="3074631" y="2731962"/>
                  <a:pt x="3074631" y="2739003"/>
                  <a:pt x="3074631" y="2743697"/>
                </a:cubicBezTo>
                <a:cubicBezTo>
                  <a:pt x="3074631" y="2778903"/>
                  <a:pt x="3076978" y="2814109"/>
                  <a:pt x="3076978" y="2849314"/>
                </a:cubicBezTo>
                <a:cubicBezTo>
                  <a:pt x="3076978" y="2851662"/>
                  <a:pt x="3076978" y="2854009"/>
                  <a:pt x="3076978" y="2854009"/>
                </a:cubicBezTo>
                <a:cubicBezTo>
                  <a:pt x="3084019" y="3032384"/>
                  <a:pt x="3093407" y="3203718"/>
                  <a:pt x="3105143" y="3370359"/>
                </a:cubicBezTo>
                <a:cubicBezTo>
                  <a:pt x="3100449" y="3370359"/>
                  <a:pt x="3093407" y="3375053"/>
                  <a:pt x="3091060" y="3379747"/>
                </a:cubicBezTo>
                <a:cubicBezTo>
                  <a:pt x="3086366" y="3377400"/>
                  <a:pt x="3079325" y="3372706"/>
                  <a:pt x="3074631" y="3370359"/>
                </a:cubicBezTo>
                <a:cubicBezTo>
                  <a:pt x="3065243" y="3365665"/>
                  <a:pt x="3058202" y="3360971"/>
                  <a:pt x="3048813" y="3353929"/>
                </a:cubicBezTo>
                <a:cubicBezTo>
                  <a:pt x="3037078" y="3346888"/>
                  <a:pt x="3027690" y="3339847"/>
                  <a:pt x="3015955" y="3332806"/>
                </a:cubicBezTo>
                <a:cubicBezTo>
                  <a:pt x="3006567" y="3328112"/>
                  <a:pt x="2999525" y="3321071"/>
                  <a:pt x="2990137" y="3316377"/>
                </a:cubicBezTo>
                <a:cubicBezTo>
                  <a:pt x="2978402" y="3309335"/>
                  <a:pt x="2969014" y="3302295"/>
                  <a:pt x="2957279" y="3295253"/>
                </a:cubicBezTo>
                <a:cubicBezTo>
                  <a:pt x="2947890" y="3288212"/>
                  <a:pt x="2938502" y="3283518"/>
                  <a:pt x="2931461" y="3276477"/>
                </a:cubicBezTo>
                <a:cubicBezTo>
                  <a:pt x="2922073" y="3269436"/>
                  <a:pt x="2912685" y="3262394"/>
                  <a:pt x="2903296" y="3257700"/>
                </a:cubicBezTo>
                <a:cubicBezTo>
                  <a:pt x="2891561" y="3250659"/>
                  <a:pt x="2882173" y="3243618"/>
                  <a:pt x="2870438" y="3234230"/>
                </a:cubicBezTo>
                <a:cubicBezTo>
                  <a:pt x="2865744" y="3231883"/>
                  <a:pt x="2861050" y="3227189"/>
                  <a:pt x="2856355" y="3224842"/>
                </a:cubicBezTo>
                <a:cubicBezTo>
                  <a:pt x="2785944" y="3173207"/>
                  <a:pt x="2710839" y="3114531"/>
                  <a:pt x="2635733" y="3051160"/>
                </a:cubicBezTo>
                <a:cubicBezTo>
                  <a:pt x="2638080" y="3048813"/>
                  <a:pt x="2640427" y="3044119"/>
                  <a:pt x="2640427" y="3039425"/>
                </a:cubicBezTo>
                <a:cubicBezTo>
                  <a:pt x="2640427" y="3032384"/>
                  <a:pt x="2638080" y="3027690"/>
                  <a:pt x="2633386" y="3025343"/>
                </a:cubicBezTo>
                <a:cubicBezTo>
                  <a:pt x="2736656" y="2900949"/>
                  <a:pt x="2842273" y="2774209"/>
                  <a:pt x="2952585" y="2649816"/>
                </a:cubicBezTo>
                <a:cubicBezTo>
                  <a:pt x="2961973" y="2640427"/>
                  <a:pt x="2969014" y="2631039"/>
                  <a:pt x="2978402" y="2621651"/>
                </a:cubicBezTo>
                <a:cubicBezTo>
                  <a:pt x="3004219" y="2593486"/>
                  <a:pt x="3030037" y="2565322"/>
                  <a:pt x="3053508" y="2534810"/>
                </a:cubicBezTo>
                <a:cubicBezTo>
                  <a:pt x="3055854" y="2537157"/>
                  <a:pt x="3060548" y="2539504"/>
                  <a:pt x="3065243" y="2539504"/>
                </a:cubicBezTo>
                <a:cubicBezTo>
                  <a:pt x="3065243" y="2567669"/>
                  <a:pt x="3065243" y="2595833"/>
                  <a:pt x="3067590" y="2621651"/>
                </a:cubicBezTo>
                <a:cubicBezTo>
                  <a:pt x="3072284" y="2623998"/>
                  <a:pt x="3072284" y="2626345"/>
                  <a:pt x="3072284" y="2631039"/>
                </a:cubicBezTo>
                <a:close/>
                <a:moveTo>
                  <a:pt x="3051160" y="3544040"/>
                </a:moveTo>
                <a:cubicBezTo>
                  <a:pt x="3006567" y="3670781"/>
                  <a:pt x="2961973" y="3792827"/>
                  <a:pt x="2917379" y="3910179"/>
                </a:cubicBezTo>
                <a:cubicBezTo>
                  <a:pt x="2915032" y="3914873"/>
                  <a:pt x="2915032" y="3919567"/>
                  <a:pt x="2912685" y="3921915"/>
                </a:cubicBezTo>
                <a:cubicBezTo>
                  <a:pt x="2903296" y="3947732"/>
                  <a:pt x="2893908" y="3971203"/>
                  <a:pt x="2884520" y="3997020"/>
                </a:cubicBezTo>
                <a:cubicBezTo>
                  <a:pt x="2882173" y="4004061"/>
                  <a:pt x="2879826" y="4011102"/>
                  <a:pt x="2877479" y="4018144"/>
                </a:cubicBezTo>
                <a:cubicBezTo>
                  <a:pt x="2868091" y="4039267"/>
                  <a:pt x="2861050" y="4062737"/>
                  <a:pt x="2851661" y="4083861"/>
                </a:cubicBezTo>
                <a:cubicBezTo>
                  <a:pt x="2849314" y="4090902"/>
                  <a:pt x="2846967" y="4097943"/>
                  <a:pt x="2842273" y="4104984"/>
                </a:cubicBezTo>
                <a:cubicBezTo>
                  <a:pt x="2832885" y="4126108"/>
                  <a:pt x="2825844" y="4147231"/>
                  <a:pt x="2816456" y="4168354"/>
                </a:cubicBezTo>
                <a:cubicBezTo>
                  <a:pt x="2814109" y="4175396"/>
                  <a:pt x="2811762" y="4180090"/>
                  <a:pt x="2809415" y="4187131"/>
                </a:cubicBezTo>
                <a:cubicBezTo>
                  <a:pt x="2795332" y="4187131"/>
                  <a:pt x="2783597" y="4187131"/>
                  <a:pt x="2769515" y="4187131"/>
                </a:cubicBezTo>
                <a:cubicBezTo>
                  <a:pt x="2767168" y="4177743"/>
                  <a:pt x="2764821" y="4166007"/>
                  <a:pt x="2762474" y="4156619"/>
                </a:cubicBezTo>
                <a:cubicBezTo>
                  <a:pt x="2760127" y="4147231"/>
                  <a:pt x="2757780" y="4137843"/>
                  <a:pt x="2757780" y="4130802"/>
                </a:cubicBezTo>
                <a:cubicBezTo>
                  <a:pt x="2755433" y="4119066"/>
                  <a:pt x="2753086" y="4107331"/>
                  <a:pt x="2750738" y="4095596"/>
                </a:cubicBezTo>
                <a:cubicBezTo>
                  <a:pt x="2748391" y="4086208"/>
                  <a:pt x="2746044" y="4076820"/>
                  <a:pt x="2746044" y="4067431"/>
                </a:cubicBezTo>
                <a:cubicBezTo>
                  <a:pt x="2743697" y="4055696"/>
                  <a:pt x="2741350" y="4043961"/>
                  <a:pt x="2739003" y="4032226"/>
                </a:cubicBezTo>
                <a:cubicBezTo>
                  <a:pt x="2736656" y="4022838"/>
                  <a:pt x="2734309" y="4011102"/>
                  <a:pt x="2734309" y="4001714"/>
                </a:cubicBezTo>
                <a:cubicBezTo>
                  <a:pt x="2731962" y="3989979"/>
                  <a:pt x="2729615" y="3975897"/>
                  <a:pt x="2727268" y="3964162"/>
                </a:cubicBezTo>
                <a:cubicBezTo>
                  <a:pt x="2724921" y="3954773"/>
                  <a:pt x="2724921" y="3945385"/>
                  <a:pt x="2722574" y="3933650"/>
                </a:cubicBezTo>
                <a:cubicBezTo>
                  <a:pt x="2720227" y="3919567"/>
                  <a:pt x="2717880" y="3907832"/>
                  <a:pt x="2715533" y="3893750"/>
                </a:cubicBezTo>
                <a:cubicBezTo>
                  <a:pt x="2713186" y="3884362"/>
                  <a:pt x="2713186" y="3874974"/>
                  <a:pt x="2710839" y="3863238"/>
                </a:cubicBezTo>
                <a:cubicBezTo>
                  <a:pt x="2708492" y="3849156"/>
                  <a:pt x="2706145" y="3835074"/>
                  <a:pt x="2703797" y="3818645"/>
                </a:cubicBezTo>
                <a:cubicBezTo>
                  <a:pt x="2701450" y="3809256"/>
                  <a:pt x="2701450" y="3799868"/>
                  <a:pt x="2699103" y="3790480"/>
                </a:cubicBezTo>
                <a:cubicBezTo>
                  <a:pt x="2696756" y="3771704"/>
                  <a:pt x="2694409" y="3752927"/>
                  <a:pt x="2692062" y="3736498"/>
                </a:cubicBezTo>
                <a:cubicBezTo>
                  <a:pt x="2692062" y="3729457"/>
                  <a:pt x="2689715" y="3724763"/>
                  <a:pt x="2689715" y="3717722"/>
                </a:cubicBezTo>
                <a:cubicBezTo>
                  <a:pt x="2687368" y="3694251"/>
                  <a:pt x="2682674" y="3670781"/>
                  <a:pt x="2680327" y="3647310"/>
                </a:cubicBezTo>
                <a:cubicBezTo>
                  <a:pt x="2680327" y="3644963"/>
                  <a:pt x="2680327" y="3644963"/>
                  <a:pt x="2680327" y="3642616"/>
                </a:cubicBezTo>
                <a:cubicBezTo>
                  <a:pt x="2668592" y="3539346"/>
                  <a:pt x="2656857" y="3429035"/>
                  <a:pt x="2645121" y="3314030"/>
                </a:cubicBezTo>
                <a:cubicBezTo>
                  <a:pt x="2645121" y="3306989"/>
                  <a:pt x="2645121" y="3302295"/>
                  <a:pt x="2642774" y="3295253"/>
                </a:cubicBezTo>
                <a:cubicBezTo>
                  <a:pt x="2640427" y="3271783"/>
                  <a:pt x="2638080" y="3248312"/>
                  <a:pt x="2635733" y="3227189"/>
                </a:cubicBezTo>
                <a:cubicBezTo>
                  <a:pt x="2633386" y="3206065"/>
                  <a:pt x="2633386" y="3187289"/>
                  <a:pt x="2631039" y="3166166"/>
                </a:cubicBezTo>
                <a:cubicBezTo>
                  <a:pt x="2631039" y="3156777"/>
                  <a:pt x="2628692" y="3147389"/>
                  <a:pt x="2628692" y="3138001"/>
                </a:cubicBezTo>
                <a:cubicBezTo>
                  <a:pt x="2626345" y="3114531"/>
                  <a:pt x="2623998" y="3088713"/>
                  <a:pt x="2623998" y="3062896"/>
                </a:cubicBezTo>
                <a:cubicBezTo>
                  <a:pt x="2628692" y="3062896"/>
                  <a:pt x="2633386" y="3060549"/>
                  <a:pt x="2635733" y="3055855"/>
                </a:cubicBezTo>
                <a:cubicBezTo>
                  <a:pt x="2640427" y="3060549"/>
                  <a:pt x="2647469" y="3065243"/>
                  <a:pt x="2652163" y="3069937"/>
                </a:cubicBezTo>
                <a:cubicBezTo>
                  <a:pt x="2663898" y="3079325"/>
                  <a:pt x="2673286" y="3088713"/>
                  <a:pt x="2685021" y="3095754"/>
                </a:cubicBezTo>
                <a:cubicBezTo>
                  <a:pt x="2696756" y="3105142"/>
                  <a:pt x="2706145" y="3112184"/>
                  <a:pt x="2717880" y="3121572"/>
                </a:cubicBezTo>
                <a:cubicBezTo>
                  <a:pt x="2727268" y="3130960"/>
                  <a:pt x="2739003" y="3138001"/>
                  <a:pt x="2748391" y="3147389"/>
                </a:cubicBezTo>
                <a:cubicBezTo>
                  <a:pt x="2757780" y="3154431"/>
                  <a:pt x="2767168" y="3161472"/>
                  <a:pt x="2776556" y="3170860"/>
                </a:cubicBezTo>
                <a:cubicBezTo>
                  <a:pt x="2788291" y="3180248"/>
                  <a:pt x="2797679" y="3187289"/>
                  <a:pt x="2809415" y="3196677"/>
                </a:cubicBezTo>
                <a:cubicBezTo>
                  <a:pt x="2818803" y="3203718"/>
                  <a:pt x="2825844" y="3208413"/>
                  <a:pt x="2835232" y="3215454"/>
                </a:cubicBezTo>
                <a:cubicBezTo>
                  <a:pt x="2846967" y="3224842"/>
                  <a:pt x="2858703" y="3231883"/>
                  <a:pt x="2870438" y="3241271"/>
                </a:cubicBezTo>
                <a:cubicBezTo>
                  <a:pt x="2877479" y="3245965"/>
                  <a:pt x="2886867" y="3253006"/>
                  <a:pt x="2893908" y="3257700"/>
                </a:cubicBezTo>
                <a:cubicBezTo>
                  <a:pt x="2912685" y="3269436"/>
                  <a:pt x="2929114" y="3283518"/>
                  <a:pt x="2947890" y="3295253"/>
                </a:cubicBezTo>
                <a:cubicBezTo>
                  <a:pt x="2961973" y="3304641"/>
                  <a:pt x="2976055" y="3314030"/>
                  <a:pt x="2990137" y="3325765"/>
                </a:cubicBezTo>
                <a:cubicBezTo>
                  <a:pt x="2992484" y="3328112"/>
                  <a:pt x="2997178" y="3330459"/>
                  <a:pt x="2999525" y="3330459"/>
                </a:cubicBezTo>
                <a:cubicBezTo>
                  <a:pt x="3015955" y="3342194"/>
                  <a:pt x="3032384" y="3351582"/>
                  <a:pt x="3048813" y="3363318"/>
                </a:cubicBezTo>
                <a:cubicBezTo>
                  <a:pt x="3051160" y="3363318"/>
                  <a:pt x="3051160" y="3365665"/>
                  <a:pt x="3053508" y="3365665"/>
                </a:cubicBezTo>
                <a:cubicBezTo>
                  <a:pt x="3065243" y="3372706"/>
                  <a:pt x="3076978" y="3379747"/>
                  <a:pt x="3088713" y="3389135"/>
                </a:cubicBezTo>
                <a:cubicBezTo>
                  <a:pt x="3086366" y="3391482"/>
                  <a:pt x="3086366" y="3396176"/>
                  <a:pt x="3086366" y="3398523"/>
                </a:cubicBezTo>
                <a:cubicBezTo>
                  <a:pt x="3086366" y="3407912"/>
                  <a:pt x="3091060" y="3414952"/>
                  <a:pt x="3098101" y="3417300"/>
                </a:cubicBezTo>
                <a:cubicBezTo>
                  <a:pt x="3091060" y="3433729"/>
                  <a:pt x="3086366" y="3450158"/>
                  <a:pt x="3079325" y="3468935"/>
                </a:cubicBezTo>
                <a:cubicBezTo>
                  <a:pt x="3072284" y="3487711"/>
                  <a:pt x="3062896" y="3515876"/>
                  <a:pt x="3051160" y="3544040"/>
                </a:cubicBezTo>
                <a:close/>
                <a:moveTo>
                  <a:pt x="2227347" y="4175396"/>
                </a:moveTo>
                <a:cubicBezTo>
                  <a:pt x="2210918" y="4170702"/>
                  <a:pt x="2194488" y="4168354"/>
                  <a:pt x="2178059" y="4163660"/>
                </a:cubicBezTo>
                <a:cubicBezTo>
                  <a:pt x="2161630" y="4158966"/>
                  <a:pt x="2147548" y="4154272"/>
                  <a:pt x="2131118" y="4149578"/>
                </a:cubicBezTo>
                <a:cubicBezTo>
                  <a:pt x="2114689" y="4144884"/>
                  <a:pt x="2098260" y="4140190"/>
                  <a:pt x="2081830" y="4135496"/>
                </a:cubicBezTo>
                <a:cubicBezTo>
                  <a:pt x="2065401" y="4130802"/>
                  <a:pt x="2051319" y="4126108"/>
                  <a:pt x="2034889" y="4121414"/>
                </a:cubicBezTo>
                <a:cubicBezTo>
                  <a:pt x="2018460" y="4116720"/>
                  <a:pt x="2002031" y="4112026"/>
                  <a:pt x="1985601" y="4107331"/>
                </a:cubicBezTo>
                <a:cubicBezTo>
                  <a:pt x="1969172" y="4102637"/>
                  <a:pt x="1955090" y="4097943"/>
                  <a:pt x="1938660" y="4090902"/>
                </a:cubicBezTo>
                <a:cubicBezTo>
                  <a:pt x="1922231" y="4086208"/>
                  <a:pt x="1905802" y="4079167"/>
                  <a:pt x="1889372" y="4074473"/>
                </a:cubicBezTo>
                <a:cubicBezTo>
                  <a:pt x="1872943" y="4069779"/>
                  <a:pt x="1858861" y="4062737"/>
                  <a:pt x="1842431" y="4058043"/>
                </a:cubicBezTo>
                <a:cubicBezTo>
                  <a:pt x="1837737" y="4055696"/>
                  <a:pt x="1833043" y="4055696"/>
                  <a:pt x="1828349" y="4053349"/>
                </a:cubicBezTo>
                <a:cubicBezTo>
                  <a:pt x="1833043" y="4051002"/>
                  <a:pt x="1837737" y="4048655"/>
                  <a:pt x="1840084" y="4041614"/>
                </a:cubicBezTo>
                <a:cubicBezTo>
                  <a:pt x="1842431" y="4041614"/>
                  <a:pt x="1844778" y="4043961"/>
                  <a:pt x="1844778" y="4043961"/>
                </a:cubicBezTo>
                <a:cubicBezTo>
                  <a:pt x="1856514" y="4048655"/>
                  <a:pt x="1870596" y="4053349"/>
                  <a:pt x="1882331" y="4058043"/>
                </a:cubicBezTo>
                <a:cubicBezTo>
                  <a:pt x="1887025" y="4060390"/>
                  <a:pt x="1891719" y="4060390"/>
                  <a:pt x="1896414" y="4062737"/>
                </a:cubicBezTo>
                <a:cubicBezTo>
                  <a:pt x="1948049" y="4081514"/>
                  <a:pt x="1997336" y="4097943"/>
                  <a:pt x="2046624" y="4114372"/>
                </a:cubicBezTo>
                <a:cubicBezTo>
                  <a:pt x="2051319" y="4116720"/>
                  <a:pt x="2058360" y="4116720"/>
                  <a:pt x="2063054" y="4119066"/>
                </a:cubicBezTo>
                <a:cubicBezTo>
                  <a:pt x="2074789" y="4123761"/>
                  <a:pt x="2086524" y="4126108"/>
                  <a:pt x="2098260" y="4128455"/>
                </a:cubicBezTo>
                <a:cubicBezTo>
                  <a:pt x="2107648" y="4130802"/>
                  <a:pt x="2114689" y="4133149"/>
                  <a:pt x="2124077" y="4135496"/>
                </a:cubicBezTo>
                <a:cubicBezTo>
                  <a:pt x="2135812" y="4137843"/>
                  <a:pt x="2145201" y="4142537"/>
                  <a:pt x="2156936" y="4144884"/>
                </a:cubicBezTo>
                <a:cubicBezTo>
                  <a:pt x="2166324" y="4147231"/>
                  <a:pt x="2175712" y="4149578"/>
                  <a:pt x="2185100" y="4151925"/>
                </a:cubicBezTo>
                <a:cubicBezTo>
                  <a:pt x="2194488" y="4154272"/>
                  <a:pt x="2203877" y="4156619"/>
                  <a:pt x="2215612" y="4158966"/>
                </a:cubicBezTo>
                <a:cubicBezTo>
                  <a:pt x="2225000" y="4161313"/>
                  <a:pt x="2236735" y="4163660"/>
                  <a:pt x="2246123" y="4166007"/>
                </a:cubicBezTo>
                <a:cubicBezTo>
                  <a:pt x="2255512" y="4168354"/>
                  <a:pt x="2264900" y="4170702"/>
                  <a:pt x="2274288" y="4173049"/>
                </a:cubicBezTo>
                <a:cubicBezTo>
                  <a:pt x="2286023" y="4175396"/>
                  <a:pt x="2295412" y="4177743"/>
                  <a:pt x="2307147" y="4180090"/>
                </a:cubicBezTo>
                <a:cubicBezTo>
                  <a:pt x="2316535" y="4182437"/>
                  <a:pt x="2325923" y="4184784"/>
                  <a:pt x="2332964" y="4184784"/>
                </a:cubicBezTo>
                <a:cubicBezTo>
                  <a:pt x="2344699" y="4187131"/>
                  <a:pt x="2354088" y="4189478"/>
                  <a:pt x="2365823" y="4191825"/>
                </a:cubicBezTo>
                <a:cubicBezTo>
                  <a:pt x="2375211" y="4194172"/>
                  <a:pt x="2382252" y="4194172"/>
                  <a:pt x="2391640" y="4196519"/>
                </a:cubicBezTo>
                <a:cubicBezTo>
                  <a:pt x="2403376" y="4198866"/>
                  <a:pt x="2412764" y="4201213"/>
                  <a:pt x="2424499" y="4203560"/>
                </a:cubicBezTo>
                <a:cubicBezTo>
                  <a:pt x="2433887" y="4205908"/>
                  <a:pt x="2440928" y="4205908"/>
                  <a:pt x="2450317" y="4208254"/>
                </a:cubicBezTo>
                <a:cubicBezTo>
                  <a:pt x="2462052" y="4210602"/>
                  <a:pt x="2471440" y="4212948"/>
                  <a:pt x="2483175" y="4212948"/>
                </a:cubicBezTo>
                <a:cubicBezTo>
                  <a:pt x="2492563" y="4215296"/>
                  <a:pt x="2499605" y="4215296"/>
                  <a:pt x="2508993" y="4217643"/>
                </a:cubicBezTo>
                <a:cubicBezTo>
                  <a:pt x="2520728" y="4219990"/>
                  <a:pt x="2530116" y="4219990"/>
                  <a:pt x="2541851" y="4222337"/>
                </a:cubicBezTo>
                <a:cubicBezTo>
                  <a:pt x="2551239" y="4224684"/>
                  <a:pt x="2558281" y="4224684"/>
                  <a:pt x="2567669" y="4224684"/>
                </a:cubicBezTo>
                <a:cubicBezTo>
                  <a:pt x="2579404" y="4227031"/>
                  <a:pt x="2588792" y="4227031"/>
                  <a:pt x="2600528" y="4229378"/>
                </a:cubicBezTo>
                <a:cubicBezTo>
                  <a:pt x="2609916" y="4229378"/>
                  <a:pt x="2616957" y="4231725"/>
                  <a:pt x="2626345" y="4231725"/>
                </a:cubicBezTo>
                <a:cubicBezTo>
                  <a:pt x="2638080" y="4234072"/>
                  <a:pt x="2647469" y="4234072"/>
                  <a:pt x="2659204" y="4236419"/>
                </a:cubicBezTo>
                <a:cubicBezTo>
                  <a:pt x="2668592" y="4236419"/>
                  <a:pt x="2675633" y="4238766"/>
                  <a:pt x="2685021" y="4238766"/>
                </a:cubicBezTo>
                <a:cubicBezTo>
                  <a:pt x="2696756" y="4238766"/>
                  <a:pt x="2706145" y="4241113"/>
                  <a:pt x="2717880" y="4241113"/>
                </a:cubicBezTo>
                <a:cubicBezTo>
                  <a:pt x="2727268" y="4241113"/>
                  <a:pt x="2734309" y="4243460"/>
                  <a:pt x="2743697" y="4243460"/>
                </a:cubicBezTo>
                <a:cubicBezTo>
                  <a:pt x="2748391" y="4243460"/>
                  <a:pt x="2753086" y="4243460"/>
                  <a:pt x="2757780" y="4243460"/>
                </a:cubicBezTo>
                <a:cubicBezTo>
                  <a:pt x="2757780" y="4243460"/>
                  <a:pt x="2757780" y="4243460"/>
                  <a:pt x="2757780" y="4243460"/>
                </a:cubicBezTo>
                <a:cubicBezTo>
                  <a:pt x="2757780" y="4245807"/>
                  <a:pt x="2757780" y="4248154"/>
                  <a:pt x="2760127" y="4250501"/>
                </a:cubicBezTo>
                <a:cubicBezTo>
                  <a:pt x="2757780" y="4250501"/>
                  <a:pt x="2755433" y="4252848"/>
                  <a:pt x="2753086" y="4252848"/>
                </a:cubicBezTo>
                <a:cubicBezTo>
                  <a:pt x="2750738" y="4252848"/>
                  <a:pt x="2748391" y="4255195"/>
                  <a:pt x="2746044" y="4255195"/>
                </a:cubicBezTo>
                <a:cubicBezTo>
                  <a:pt x="2731962" y="4252848"/>
                  <a:pt x="2715533" y="4252848"/>
                  <a:pt x="2701450" y="4250501"/>
                </a:cubicBezTo>
                <a:cubicBezTo>
                  <a:pt x="2685021" y="4248154"/>
                  <a:pt x="2670939" y="4248154"/>
                  <a:pt x="2654510" y="4245807"/>
                </a:cubicBezTo>
                <a:cubicBezTo>
                  <a:pt x="2638080" y="4243460"/>
                  <a:pt x="2621651" y="4241113"/>
                  <a:pt x="2607569" y="4238766"/>
                </a:cubicBezTo>
                <a:cubicBezTo>
                  <a:pt x="2591139" y="4236419"/>
                  <a:pt x="2577057" y="4234072"/>
                  <a:pt x="2560628" y="4231725"/>
                </a:cubicBezTo>
                <a:cubicBezTo>
                  <a:pt x="2544198" y="4229378"/>
                  <a:pt x="2527769" y="4227031"/>
                  <a:pt x="2511340" y="4224684"/>
                </a:cubicBezTo>
                <a:cubicBezTo>
                  <a:pt x="2494910" y="4222337"/>
                  <a:pt x="2480828" y="4219990"/>
                  <a:pt x="2464399" y="4217643"/>
                </a:cubicBezTo>
                <a:cubicBezTo>
                  <a:pt x="2447970" y="4215296"/>
                  <a:pt x="2431540" y="4210602"/>
                  <a:pt x="2417458" y="4208254"/>
                </a:cubicBezTo>
                <a:cubicBezTo>
                  <a:pt x="2401029" y="4205908"/>
                  <a:pt x="2384599" y="4201213"/>
                  <a:pt x="2370517" y="4198866"/>
                </a:cubicBezTo>
                <a:cubicBezTo>
                  <a:pt x="2354088" y="4196519"/>
                  <a:pt x="2337658" y="4191825"/>
                  <a:pt x="2323576" y="4187131"/>
                </a:cubicBezTo>
                <a:cubicBezTo>
                  <a:pt x="2307147" y="4182437"/>
                  <a:pt x="2290717" y="4180090"/>
                  <a:pt x="2276635" y="4175396"/>
                </a:cubicBezTo>
                <a:cubicBezTo>
                  <a:pt x="2260206" y="4182437"/>
                  <a:pt x="2243776" y="4180090"/>
                  <a:pt x="2227347" y="4175396"/>
                </a:cubicBezTo>
                <a:close/>
                <a:moveTo>
                  <a:pt x="1807226" y="4074473"/>
                </a:moveTo>
                <a:cubicBezTo>
                  <a:pt x="1802532" y="4083861"/>
                  <a:pt x="1797838" y="4093249"/>
                  <a:pt x="1790797" y="4102637"/>
                </a:cubicBezTo>
                <a:cubicBezTo>
                  <a:pt x="1788449" y="4104984"/>
                  <a:pt x="1788449" y="4109678"/>
                  <a:pt x="1786102" y="4112026"/>
                </a:cubicBezTo>
                <a:cubicBezTo>
                  <a:pt x="1783755" y="4114372"/>
                  <a:pt x="1783755" y="4116720"/>
                  <a:pt x="1781408" y="4121414"/>
                </a:cubicBezTo>
                <a:cubicBezTo>
                  <a:pt x="1774367" y="4116720"/>
                  <a:pt x="1767326" y="4112026"/>
                  <a:pt x="1760285" y="4107331"/>
                </a:cubicBezTo>
                <a:cubicBezTo>
                  <a:pt x="1750897" y="4100290"/>
                  <a:pt x="1743856" y="4095596"/>
                  <a:pt x="1734467" y="4088555"/>
                </a:cubicBezTo>
                <a:cubicBezTo>
                  <a:pt x="1722732" y="4079167"/>
                  <a:pt x="1710997" y="4072125"/>
                  <a:pt x="1699262" y="4062737"/>
                </a:cubicBezTo>
                <a:cubicBezTo>
                  <a:pt x="1689873" y="4055696"/>
                  <a:pt x="1682832" y="4048655"/>
                  <a:pt x="1673444" y="4043961"/>
                </a:cubicBezTo>
                <a:cubicBezTo>
                  <a:pt x="1666403" y="4039267"/>
                  <a:pt x="1659362" y="4032226"/>
                  <a:pt x="1652321" y="4027532"/>
                </a:cubicBezTo>
                <a:cubicBezTo>
                  <a:pt x="1657015" y="4027532"/>
                  <a:pt x="1661709" y="4027532"/>
                  <a:pt x="1666403" y="4027532"/>
                </a:cubicBezTo>
                <a:cubicBezTo>
                  <a:pt x="1687526" y="4029879"/>
                  <a:pt x="1708650" y="4029879"/>
                  <a:pt x="1729773" y="4032226"/>
                </a:cubicBezTo>
                <a:cubicBezTo>
                  <a:pt x="1741508" y="4032226"/>
                  <a:pt x="1750897" y="4032226"/>
                  <a:pt x="1762632" y="4032226"/>
                </a:cubicBezTo>
                <a:cubicBezTo>
                  <a:pt x="1767326" y="4032226"/>
                  <a:pt x="1769673" y="4032226"/>
                  <a:pt x="1774367" y="4032226"/>
                </a:cubicBezTo>
                <a:cubicBezTo>
                  <a:pt x="1779061" y="4034573"/>
                  <a:pt x="1781408" y="4034573"/>
                  <a:pt x="1786102" y="4036920"/>
                </a:cubicBezTo>
                <a:cubicBezTo>
                  <a:pt x="1795491" y="4039267"/>
                  <a:pt x="1802532" y="4043961"/>
                  <a:pt x="1811920" y="4046308"/>
                </a:cubicBezTo>
                <a:cubicBezTo>
                  <a:pt x="1814267" y="4048655"/>
                  <a:pt x="1814267" y="4048655"/>
                  <a:pt x="1816614" y="4051002"/>
                </a:cubicBezTo>
                <a:cubicBezTo>
                  <a:pt x="1814267" y="4055696"/>
                  <a:pt x="1811920" y="4062737"/>
                  <a:pt x="1807226" y="4067431"/>
                </a:cubicBezTo>
                <a:cubicBezTo>
                  <a:pt x="1807226" y="4069779"/>
                  <a:pt x="1807226" y="4072125"/>
                  <a:pt x="1807226" y="4074473"/>
                </a:cubicBezTo>
                <a:close/>
                <a:moveTo>
                  <a:pt x="1779061" y="4215296"/>
                </a:moveTo>
                <a:cubicBezTo>
                  <a:pt x="1781408" y="4217643"/>
                  <a:pt x="1783755" y="4219990"/>
                  <a:pt x="1786102" y="4222337"/>
                </a:cubicBezTo>
                <a:cubicBezTo>
                  <a:pt x="1786102" y="4222337"/>
                  <a:pt x="1786102" y="4224684"/>
                  <a:pt x="1783755" y="4224684"/>
                </a:cubicBezTo>
                <a:cubicBezTo>
                  <a:pt x="1774367" y="4219990"/>
                  <a:pt x="1767326" y="4212948"/>
                  <a:pt x="1757938" y="4208254"/>
                </a:cubicBezTo>
                <a:cubicBezTo>
                  <a:pt x="1750897" y="4203560"/>
                  <a:pt x="1746203" y="4201213"/>
                  <a:pt x="1739161" y="4196519"/>
                </a:cubicBezTo>
                <a:cubicBezTo>
                  <a:pt x="1741508" y="4191825"/>
                  <a:pt x="1743856" y="4187131"/>
                  <a:pt x="1748550" y="4182437"/>
                </a:cubicBezTo>
                <a:cubicBezTo>
                  <a:pt x="1753244" y="4187131"/>
                  <a:pt x="1757938" y="4194172"/>
                  <a:pt x="1764979" y="4198866"/>
                </a:cubicBezTo>
                <a:cubicBezTo>
                  <a:pt x="1769673" y="4205908"/>
                  <a:pt x="1774367" y="4210602"/>
                  <a:pt x="1779061" y="4215296"/>
                </a:cubicBezTo>
                <a:close/>
                <a:moveTo>
                  <a:pt x="1722732" y="4222337"/>
                </a:moveTo>
                <a:cubicBezTo>
                  <a:pt x="1701609" y="4257542"/>
                  <a:pt x="1680485" y="4290401"/>
                  <a:pt x="1659362" y="4320913"/>
                </a:cubicBezTo>
                <a:cubicBezTo>
                  <a:pt x="1657015" y="4323260"/>
                  <a:pt x="1654668" y="4325607"/>
                  <a:pt x="1654668" y="4327954"/>
                </a:cubicBezTo>
                <a:cubicBezTo>
                  <a:pt x="1652321" y="4332648"/>
                  <a:pt x="1647627" y="4337342"/>
                  <a:pt x="1645280" y="4342036"/>
                </a:cubicBezTo>
                <a:cubicBezTo>
                  <a:pt x="1642933" y="4344383"/>
                  <a:pt x="1640586" y="4349077"/>
                  <a:pt x="1638239" y="4351424"/>
                </a:cubicBezTo>
                <a:cubicBezTo>
                  <a:pt x="1635891" y="4356118"/>
                  <a:pt x="1633544" y="4358466"/>
                  <a:pt x="1628850" y="4363160"/>
                </a:cubicBezTo>
                <a:cubicBezTo>
                  <a:pt x="1626503" y="4367854"/>
                  <a:pt x="1621809" y="4370201"/>
                  <a:pt x="1619462" y="4374895"/>
                </a:cubicBezTo>
                <a:cubicBezTo>
                  <a:pt x="1617115" y="4377242"/>
                  <a:pt x="1614768" y="4381936"/>
                  <a:pt x="1612421" y="4384283"/>
                </a:cubicBezTo>
                <a:cubicBezTo>
                  <a:pt x="1610074" y="4388977"/>
                  <a:pt x="1605380" y="4391324"/>
                  <a:pt x="1603033" y="4396018"/>
                </a:cubicBezTo>
                <a:cubicBezTo>
                  <a:pt x="1600686" y="4398365"/>
                  <a:pt x="1598339" y="4400712"/>
                  <a:pt x="1595992" y="4405406"/>
                </a:cubicBezTo>
                <a:cubicBezTo>
                  <a:pt x="1593645" y="4410100"/>
                  <a:pt x="1588950" y="4412447"/>
                  <a:pt x="1586603" y="4417142"/>
                </a:cubicBezTo>
                <a:cubicBezTo>
                  <a:pt x="1584256" y="4419489"/>
                  <a:pt x="1581909" y="4421836"/>
                  <a:pt x="1579562" y="4424183"/>
                </a:cubicBezTo>
                <a:cubicBezTo>
                  <a:pt x="1574868" y="4428877"/>
                  <a:pt x="1572521" y="4433571"/>
                  <a:pt x="1567827" y="4435918"/>
                </a:cubicBezTo>
                <a:cubicBezTo>
                  <a:pt x="1565480" y="4438265"/>
                  <a:pt x="1563133" y="4440612"/>
                  <a:pt x="1560786" y="4442959"/>
                </a:cubicBezTo>
                <a:cubicBezTo>
                  <a:pt x="1556092" y="4447653"/>
                  <a:pt x="1553745" y="4450000"/>
                  <a:pt x="1549051" y="4454694"/>
                </a:cubicBezTo>
                <a:cubicBezTo>
                  <a:pt x="1549051" y="4454694"/>
                  <a:pt x="1546704" y="4457041"/>
                  <a:pt x="1546704" y="4457041"/>
                </a:cubicBezTo>
                <a:cubicBezTo>
                  <a:pt x="1544357" y="4454694"/>
                  <a:pt x="1539662" y="4452347"/>
                  <a:pt x="1532621" y="4452347"/>
                </a:cubicBezTo>
                <a:cubicBezTo>
                  <a:pt x="1530274" y="4424183"/>
                  <a:pt x="1527927" y="4398365"/>
                  <a:pt x="1525580" y="4367854"/>
                </a:cubicBezTo>
                <a:cubicBezTo>
                  <a:pt x="1523233" y="4330301"/>
                  <a:pt x="1518539" y="4292748"/>
                  <a:pt x="1516192" y="4252848"/>
                </a:cubicBezTo>
                <a:cubicBezTo>
                  <a:pt x="1511498" y="4189478"/>
                  <a:pt x="1504457" y="4126108"/>
                  <a:pt x="1497416" y="4055696"/>
                </a:cubicBezTo>
                <a:cubicBezTo>
                  <a:pt x="1502110" y="4055696"/>
                  <a:pt x="1506804" y="4053349"/>
                  <a:pt x="1511498" y="4048655"/>
                </a:cubicBezTo>
                <a:cubicBezTo>
                  <a:pt x="1523233" y="4058043"/>
                  <a:pt x="1537315" y="4067431"/>
                  <a:pt x="1549051" y="4074473"/>
                </a:cubicBezTo>
                <a:cubicBezTo>
                  <a:pt x="1556092" y="4079167"/>
                  <a:pt x="1565480" y="4086208"/>
                  <a:pt x="1572521" y="4090902"/>
                </a:cubicBezTo>
                <a:cubicBezTo>
                  <a:pt x="1628850" y="4128455"/>
                  <a:pt x="1682832" y="4163660"/>
                  <a:pt x="1736814" y="4196519"/>
                </a:cubicBezTo>
                <a:cubicBezTo>
                  <a:pt x="1734467" y="4201213"/>
                  <a:pt x="1729773" y="4208254"/>
                  <a:pt x="1727426" y="4212948"/>
                </a:cubicBezTo>
                <a:cubicBezTo>
                  <a:pt x="1725079" y="4217643"/>
                  <a:pt x="1725079" y="4219990"/>
                  <a:pt x="1722732" y="4222337"/>
                </a:cubicBezTo>
                <a:close/>
                <a:moveTo>
                  <a:pt x="1375369" y="4004061"/>
                </a:moveTo>
                <a:cubicBezTo>
                  <a:pt x="1351899" y="3997020"/>
                  <a:pt x="1326081" y="3989979"/>
                  <a:pt x="1302611" y="3982938"/>
                </a:cubicBezTo>
                <a:cubicBezTo>
                  <a:pt x="1290876" y="3978244"/>
                  <a:pt x="1281487" y="3975897"/>
                  <a:pt x="1269752" y="3971203"/>
                </a:cubicBezTo>
                <a:cubicBezTo>
                  <a:pt x="1253323" y="3966508"/>
                  <a:pt x="1236894" y="3959468"/>
                  <a:pt x="1220464" y="3954773"/>
                </a:cubicBezTo>
                <a:cubicBezTo>
                  <a:pt x="1222811" y="3954773"/>
                  <a:pt x="1222811" y="3954773"/>
                  <a:pt x="1225158" y="3957120"/>
                </a:cubicBezTo>
                <a:cubicBezTo>
                  <a:pt x="1241588" y="3961814"/>
                  <a:pt x="1255670" y="3966508"/>
                  <a:pt x="1272099" y="3968856"/>
                </a:cubicBezTo>
                <a:cubicBezTo>
                  <a:pt x="1283834" y="3971203"/>
                  <a:pt x="1295570" y="3973550"/>
                  <a:pt x="1307305" y="3975897"/>
                </a:cubicBezTo>
                <a:cubicBezTo>
                  <a:pt x="1323734" y="3980591"/>
                  <a:pt x="1342511" y="3982938"/>
                  <a:pt x="1358940" y="3987632"/>
                </a:cubicBezTo>
                <a:cubicBezTo>
                  <a:pt x="1370675" y="3989979"/>
                  <a:pt x="1382410" y="3992326"/>
                  <a:pt x="1394146" y="3994673"/>
                </a:cubicBezTo>
                <a:cubicBezTo>
                  <a:pt x="1412922" y="3997020"/>
                  <a:pt x="1431698" y="4001714"/>
                  <a:pt x="1450475" y="4004061"/>
                </a:cubicBezTo>
                <a:cubicBezTo>
                  <a:pt x="1462210" y="4006408"/>
                  <a:pt x="1476292" y="4006408"/>
                  <a:pt x="1488028" y="4008755"/>
                </a:cubicBezTo>
                <a:cubicBezTo>
                  <a:pt x="1490375" y="4008755"/>
                  <a:pt x="1495069" y="4008755"/>
                  <a:pt x="1497416" y="4011102"/>
                </a:cubicBezTo>
                <a:cubicBezTo>
                  <a:pt x="1497416" y="4013449"/>
                  <a:pt x="1497416" y="4015796"/>
                  <a:pt x="1497416" y="4018144"/>
                </a:cubicBezTo>
                <a:cubicBezTo>
                  <a:pt x="1497416" y="4018144"/>
                  <a:pt x="1497416" y="4018144"/>
                  <a:pt x="1495069" y="4018144"/>
                </a:cubicBezTo>
                <a:cubicBezTo>
                  <a:pt x="1485680" y="4018144"/>
                  <a:pt x="1478639" y="4025185"/>
                  <a:pt x="1476292" y="4032226"/>
                </a:cubicBezTo>
                <a:cubicBezTo>
                  <a:pt x="1450475" y="4025185"/>
                  <a:pt x="1422310" y="4020490"/>
                  <a:pt x="1396493" y="4011102"/>
                </a:cubicBezTo>
                <a:cubicBezTo>
                  <a:pt x="1389452" y="4008755"/>
                  <a:pt x="1382410" y="4006408"/>
                  <a:pt x="1375369" y="4004061"/>
                </a:cubicBezTo>
                <a:close/>
                <a:moveTo>
                  <a:pt x="1154747" y="3935997"/>
                </a:moveTo>
                <a:cubicBezTo>
                  <a:pt x="1147706" y="3933650"/>
                  <a:pt x="1138318" y="3931303"/>
                  <a:pt x="1131276" y="3928956"/>
                </a:cubicBezTo>
                <a:cubicBezTo>
                  <a:pt x="1131276" y="3926609"/>
                  <a:pt x="1133623" y="3926609"/>
                  <a:pt x="1133623" y="3924262"/>
                </a:cubicBezTo>
                <a:cubicBezTo>
                  <a:pt x="1145359" y="3928956"/>
                  <a:pt x="1154747" y="3933650"/>
                  <a:pt x="1166482" y="3935997"/>
                </a:cubicBezTo>
                <a:cubicBezTo>
                  <a:pt x="1173523" y="3938344"/>
                  <a:pt x="1180564" y="3940691"/>
                  <a:pt x="1187605" y="3945385"/>
                </a:cubicBezTo>
                <a:cubicBezTo>
                  <a:pt x="1187605" y="3945385"/>
                  <a:pt x="1185258" y="3945385"/>
                  <a:pt x="1185258" y="3945385"/>
                </a:cubicBezTo>
                <a:cubicBezTo>
                  <a:pt x="1175870" y="3940691"/>
                  <a:pt x="1164135" y="3938344"/>
                  <a:pt x="1154747" y="3935997"/>
                </a:cubicBezTo>
                <a:close/>
                <a:moveTo>
                  <a:pt x="1053824" y="3804562"/>
                </a:moveTo>
                <a:cubicBezTo>
                  <a:pt x="1053824" y="3792827"/>
                  <a:pt x="1053824" y="3781092"/>
                  <a:pt x="1051477" y="3769357"/>
                </a:cubicBezTo>
                <a:cubicBezTo>
                  <a:pt x="1051477" y="3755274"/>
                  <a:pt x="1051477" y="3738845"/>
                  <a:pt x="1049130" y="3722416"/>
                </a:cubicBezTo>
                <a:cubicBezTo>
                  <a:pt x="1049130" y="3717722"/>
                  <a:pt x="1049130" y="3710680"/>
                  <a:pt x="1049130" y="3705986"/>
                </a:cubicBezTo>
                <a:cubicBezTo>
                  <a:pt x="1049130" y="3705986"/>
                  <a:pt x="1051477" y="3705986"/>
                  <a:pt x="1051477" y="3705986"/>
                </a:cubicBezTo>
                <a:cubicBezTo>
                  <a:pt x="1051477" y="3710680"/>
                  <a:pt x="1053824" y="3715374"/>
                  <a:pt x="1053824" y="3720068"/>
                </a:cubicBezTo>
                <a:cubicBezTo>
                  <a:pt x="1056171" y="3729457"/>
                  <a:pt x="1058518" y="3738845"/>
                  <a:pt x="1060865" y="3750580"/>
                </a:cubicBezTo>
                <a:cubicBezTo>
                  <a:pt x="1063212" y="3759969"/>
                  <a:pt x="1065559" y="3771704"/>
                  <a:pt x="1067906" y="3781092"/>
                </a:cubicBezTo>
                <a:cubicBezTo>
                  <a:pt x="1070253" y="3790480"/>
                  <a:pt x="1072600" y="3799868"/>
                  <a:pt x="1074947" y="3806909"/>
                </a:cubicBezTo>
                <a:cubicBezTo>
                  <a:pt x="1077294" y="3816298"/>
                  <a:pt x="1079641" y="3823339"/>
                  <a:pt x="1081988" y="3832727"/>
                </a:cubicBezTo>
                <a:cubicBezTo>
                  <a:pt x="1072600" y="3830380"/>
                  <a:pt x="1063212" y="3828033"/>
                  <a:pt x="1056171" y="3823339"/>
                </a:cubicBezTo>
                <a:cubicBezTo>
                  <a:pt x="1053824" y="3818645"/>
                  <a:pt x="1053824" y="3811604"/>
                  <a:pt x="1053824" y="3804562"/>
                </a:cubicBezTo>
                <a:close/>
                <a:moveTo>
                  <a:pt x="1093724" y="3713028"/>
                </a:moveTo>
                <a:cubicBezTo>
                  <a:pt x="1107806" y="3720068"/>
                  <a:pt x="1121888" y="3727110"/>
                  <a:pt x="1138318" y="3736498"/>
                </a:cubicBezTo>
                <a:cubicBezTo>
                  <a:pt x="1140665" y="3736498"/>
                  <a:pt x="1140665" y="3738845"/>
                  <a:pt x="1143012" y="3738845"/>
                </a:cubicBezTo>
                <a:cubicBezTo>
                  <a:pt x="1168829" y="3752927"/>
                  <a:pt x="1196994" y="3767009"/>
                  <a:pt x="1225158" y="3778745"/>
                </a:cubicBezTo>
                <a:cubicBezTo>
                  <a:pt x="1225158" y="3781092"/>
                  <a:pt x="1222811" y="3783439"/>
                  <a:pt x="1222811" y="3785786"/>
                </a:cubicBezTo>
                <a:cubicBezTo>
                  <a:pt x="1222811" y="3790480"/>
                  <a:pt x="1225158" y="3795174"/>
                  <a:pt x="1227505" y="3799868"/>
                </a:cubicBezTo>
                <a:cubicBezTo>
                  <a:pt x="1220464" y="3806909"/>
                  <a:pt x="1215770" y="3813950"/>
                  <a:pt x="1208729" y="3818645"/>
                </a:cubicBezTo>
                <a:cubicBezTo>
                  <a:pt x="1206382" y="3818645"/>
                  <a:pt x="1206382" y="3820992"/>
                  <a:pt x="1204035" y="3823339"/>
                </a:cubicBezTo>
                <a:cubicBezTo>
                  <a:pt x="1192300" y="3835074"/>
                  <a:pt x="1180564" y="3846809"/>
                  <a:pt x="1168829" y="3858544"/>
                </a:cubicBezTo>
                <a:cubicBezTo>
                  <a:pt x="1138318" y="3851503"/>
                  <a:pt x="1110153" y="3842115"/>
                  <a:pt x="1079641" y="3835074"/>
                </a:cubicBezTo>
                <a:cubicBezTo>
                  <a:pt x="1070253" y="3792827"/>
                  <a:pt x="1060865" y="3750580"/>
                  <a:pt x="1051477" y="3705986"/>
                </a:cubicBezTo>
                <a:cubicBezTo>
                  <a:pt x="1056171" y="3703639"/>
                  <a:pt x="1060865" y="3701292"/>
                  <a:pt x="1063212" y="3696598"/>
                </a:cubicBezTo>
                <a:cubicBezTo>
                  <a:pt x="1065559" y="3698945"/>
                  <a:pt x="1070253" y="3701292"/>
                  <a:pt x="1072600" y="3701292"/>
                </a:cubicBezTo>
                <a:cubicBezTo>
                  <a:pt x="1081988" y="3705986"/>
                  <a:pt x="1089030" y="3710680"/>
                  <a:pt x="1093724" y="3713028"/>
                </a:cubicBezTo>
                <a:close/>
                <a:moveTo>
                  <a:pt x="1269752" y="3752927"/>
                </a:moveTo>
                <a:cubicBezTo>
                  <a:pt x="1274446" y="3745886"/>
                  <a:pt x="1281487" y="3736498"/>
                  <a:pt x="1286181" y="3729457"/>
                </a:cubicBezTo>
                <a:cubicBezTo>
                  <a:pt x="1288529" y="3727110"/>
                  <a:pt x="1290876" y="3722416"/>
                  <a:pt x="1293223" y="3720068"/>
                </a:cubicBezTo>
                <a:cubicBezTo>
                  <a:pt x="1300264" y="3710680"/>
                  <a:pt x="1307305" y="3701292"/>
                  <a:pt x="1314346" y="3691904"/>
                </a:cubicBezTo>
                <a:cubicBezTo>
                  <a:pt x="1316693" y="3689557"/>
                  <a:pt x="1316693" y="3687210"/>
                  <a:pt x="1319040" y="3687210"/>
                </a:cubicBezTo>
                <a:cubicBezTo>
                  <a:pt x="1422310" y="3536999"/>
                  <a:pt x="1523233" y="3363318"/>
                  <a:pt x="1638239" y="3156777"/>
                </a:cubicBezTo>
                <a:cubicBezTo>
                  <a:pt x="1640586" y="3159125"/>
                  <a:pt x="1642933" y="3159125"/>
                  <a:pt x="1647627" y="3159125"/>
                </a:cubicBezTo>
                <a:cubicBezTo>
                  <a:pt x="1649974" y="3159125"/>
                  <a:pt x="1652321" y="3159125"/>
                  <a:pt x="1654668" y="3156777"/>
                </a:cubicBezTo>
                <a:cubicBezTo>
                  <a:pt x="1661709" y="3173207"/>
                  <a:pt x="1671097" y="3191983"/>
                  <a:pt x="1678138" y="3208413"/>
                </a:cubicBezTo>
                <a:cubicBezTo>
                  <a:pt x="1680485" y="3213107"/>
                  <a:pt x="1682832" y="3217801"/>
                  <a:pt x="1685179" y="3222495"/>
                </a:cubicBezTo>
                <a:cubicBezTo>
                  <a:pt x="1694567" y="3241271"/>
                  <a:pt x="1703956" y="3260048"/>
                  <a:pt x="1710997" y="3278824"/>
                </a:cubicBezTo>
                <a:cubicBezTo>
                  <a:pt x="1713344" y="3285865"/>
                  <a:pt x="1718038" y="3292906"/>
                  <a:pt x="1720385" y="3299947"/>
                </a:cubicBezTo>
                <a:cubicBezTo>
                  <a:pt x="1729773" y="3318724"/>
                  <a:pt x="1736814" y="3335153"/>
                  <a:pt x="1746203" y="3351582"/>
                </a:cubicBezTo>
                <a:cubicBezTo>
                  <a:pt x="1750897" y="3358623"/>
                  <a:pt x="1753244" y="3368012"/>
                  <a:pt x="1757938" y="3375053"/>
                </a:cubicBezTo>
                <a:cubicBezTo>
                  <a:pt x="1769673" y="3398523"/>
                  <a:pt x="1779061" y="3419647"/>
                  <a:pt x="1790797" y="3440770"/>
                </a:cubicBezTo>
                <a:cubicBezTo>
                  <a:pt x="1793144" y="3443117"/>
                  <a:pt x="1793144" y="3445464"/>
                  <a:pt x="1795491" y="3447811"/>
                </a:cubicBezTo>
                <a:cubicBezTo>
                  <a:pt x="1807226" y="3471282"/>
                  <a:pt x="1818961" y="3494752"/>
                  <a:pt x="1830696" y="3518223"/>
                </a:cubicBezTo>
                <a:cubicBezTo>
                  <a:pt x="1830696" y="3518223"/>
                  <a:pt x="1830696" y="3518223"/>
                  <a:pt x="1830696" y="3518223"/>
                </a:cubicBezTo>
                <a:cubicBezTo>
                  <a:pt x="1842431" y="3541693"/>
                  <a:pt x="1854167" y="3565164"/>
                  <a:pt x="1865902" y="3586287"/>
                </a:cubicBezTo>
                <a:cubicBezTo>
                  <a:pt x="1868249" y="3590981"/>
                  <a:pt x="1870596" y="3593328"/>
                  <a:pt x="1872943" y="3598022"/>
                </a:cubicBezTo>
                <a:cubicBezTo>
                  <a:pt x="1882331" y="3616799"/>
                  <a:pt x="1891719" y="3635575"/>
                  <a:pt x="1901108" y="3652004"/>
                </a:cubicBezTo>
                <a:cubicBezTo>
                  <a:pt x="1908149" y="3663740"/>
                  <a:pt x="1915190" y="3675475"/>
                  <a:pt x="1919884" y="3687210"/>
                </a:cubicBezTo>
                <a:cubicBezTo>
                  <a:pt x="1922231" y="3691904"/>
                  <a:pt x="1924578" y="3694251"/>
                  <a:pt x="1926925" y="3698945"/>
                </a:cubicBezTo>
                <a:cubicBezTo>
                  <a:pt x="1922231" y="3701292"/>
                  <a:pt x="1917537" y="3708333"/>
                  <a:pt x="1917537" y="3715374"/>
                </a:cubicBezTo>
                <a:cubicBezTo>
                  <a:pt x="1917537" y="3715374"/>
                  <a:pt x="1917537" y="3717722"/>
                  <a:pt x="1917537" y="3717722"/>
                </a:cubicBezTo>
                <a:cubicBezTo>
                  <a:pt x="1915190" y="3717722"/>
                  <a:pt x="1910496" y="3720068"/>
                  <a:pt x="1908149" y="3720068"/>
                </a:cubicBezTo>
                <a:cubicBezTo>
                  <a:pt x="1891719" y="3722416"/>
                  <a:pt x="1872943" y="3727110"/>
                  <a:pt x="1856514" y="3729457"/>
                </a:cubicBezTo>
                <a:cubicBezTo>
                  <a:pt x="1842431" y="3731804"/>
                  <a:pt x="1826002" y="3734151"/>
                  <a:pt x="1811920" y="3736498"/>
                </a:cubicBezTo>
                <a:cubicBezTo>
                  <a:pt x="1800185" y="3738845"/>
                  <a:pt x="1788449" y="3741192"/>
                  <a:pt x="1779061" y="3743539"/>
                </a:cubicBezTo>
                <a:cubicBezTo>
                  <a:pt x="1760285" y="3745886"/>
                  <a:pt x="1743856" y="3748233"/>
                  <a:pt x="1725079" y="3752927"/>
                </a:cubicBezTo>
                <a:cubicBezTo>
                  <a:pt x="1718038" y="3752927"/>
                  <a:pt x="1710997" y="3755274"/>
                  <a:pt x="1703956" y="3755274"/>
                </a:cubicBezTo>
                <a:cubicBezTo>
                  <a:pt x="1682832" y="3757621"/>
                  <a:pt x="1664056" y="3759969"/>
                  <a:pt x="1645280" y="3762315"/>
                </a:cubicBezTo>
                <a:cubicBezTo>
                  <a:pt x="1640586" y="3762315"/>
                  <a:pt x="1635891" y="3764663"/>
                  <a:pt x="1628850" y="3764663"/>
                </a:cubicBezTo>
                <a:cubicBezTo>
                  <a:pt x="1607727" y="3767009"/>
                  <a:pt x="1586603" y="3769357"/>
                  <a:pt x="1565480" y="3771704"/>
                </a:cubicBezTo>
                <a:cubicBezTo>
                  <a:pt x="1560786" y="3771704"/>
                  <a:pt x="1558439" y="3771704"/>
                  <a:pt x="1553745" y="3771704"/>
                </a:cubicBezTo>
                <a:cubicBezTo>
                  <a:pt x="1532621" y="3774051"/>
                  <a:pt x="1511498" y="3774051"/>
                  <a:pt x="1490375" y="3776398"/>
                </a:cubicBezTo>
                <a:cubicBezTo>
                  <a:pt x="1488028" y="3776398"/>
                  <a:pt x="1485680" y="3776398"/>
                  <a:pt x="1483333" y="3776398"/>
                </a:cubicBezTo>
                <a:cubicBezTo>
                  <a:pt x="1462210" y="3778745"/>
                  <a:pt x="1441087" y="3778745"/>
                  <a:pt x="1422310" y="3778745"/>
                </a:cubicBezTo>
                <a:cubicBezTo>
                  <a:pt x="1419963" y="3778745"/>
                  <a:pt x="1415269" y="3778745"/>
                  <a:pt x="1412922" y="3778745"/>
                </a:cubicBezTo>
                <a:cubicBezTo>
                  <a:pt x="1389452" y="3778745"/>
                  <a:pt x="1365981" y="3778745"/>
                  <a:pt x="1344858" y="3778745"/>
                </a:cubicBezTo>
                <a:cubicBezTo>
                  <a:pt x="1328428" y="3778745"/>
                  <a:pt x="1311999" y="3778745"/>
                  <a:pt x="1295570" y="3778745"/>
                </a:cubicBezTo>
                <a:cubicBezTo>
                  <a:pt x="1286181" y="3778745"/>
                  <a:pt x="1276793" y="3778745"/>
                  <a:pt x="1265058" y="3778745"/>
                </a:cubicBezTo>
                <a:cubicBezTo>
                  <a:pt x="1265058" y="3771704"/>
                  <a:pt x="1262711" y="3767009"/>
                  <a:pt x="1258017" y="3762315"/>
                </a:cubicBezTo>
                <a:cubicBezTo>
                  <a:pt x="1258017" y="3759969"/>
                  <a:pt x="1260364" y="3759969"/>
                  <a:pt x="1260364" y="3757621"/>
                </a:cubicBezTo>
                <a:cubicBezTo>
                  <a:pt x="1262711" y="3762315"/>
                  <a:pt x="1265058" y="3757621"/>
                  <a:pt x="1269752" y="3752927"/>
                </a:cubicBezTo>
                <a:close/>
                <a:moveTo>
                  <a:pt x="1816614" y="3128613"/>
                </a:moveTo>
                <a:cubicBezTo>
                  <a:pt x="1835390" y="3128613"/>
                  <a:pt x="1856514" y="3126266"/>
                  <a:pt x="1875290" y="3123919"/>
                </a:cubicBezTo>
                <a:cubicBezTo>
                  <a:pt x="1992642" y="3116878"/>
                  <a:pt x="2112342" y="3105142"/>
                  <a:pt x="2236735" y="3091060"/>
                </a:cubicBezTo>
                <a:cubicBezTo>
                  <a:pt x="2243776" y="3091060"/>
                  <a:pt x="2250818" y="3088713"/>
                  <a:pt x="2257859" y="3088713"/>
                </a:cubicBezTo>
                <a:cubicBezTo>
                  <a:pt x="2293064" y="3084019"/>
                  <a:pt x="2325923" y="3079325"/>
                  <a:pt x="2361129" y="3076978"/>
                </a:cubicBezTo>
                <a:cubicBezTo>
                  <a:pt x="2372864" y="3074631"/>
                  <a:pt x="2386946" y="3074631"/>
                  <a:pt x="2398681" y="3072284"/>
                </a:cubicBezTo>
                <a:cubicBezTo>
                  <a:pt x="2429193" y="3067590"/>
                  <a:pt x="2459705" y="3065243"/>
                  <a:pt x="2490216" y="3060549"/>
                </a:cubicBezTo>
                <a:cubicBezTo>
                  <a:pt x="2504299" y="3058201"/>
                  <a:pt x="2520728" y="3055855"/>
                  <a:pt x="2534810" y="3053507"/>
                </a:cubicBezTo>
                <a:cubicBezTo>
                  <a:pt x="2558281" y="3051160"/>
                  <a:pt x="2579404" y="3046466"/>
                  <a:pt x="2602875" y="3044119"/>
                </a:cubicBezTo>
                <a:cubicBezTo>
                  <a:pt x="2602875" y="3048813"/>
                  <a:pt x="2605222" y="3051160"/>
                  <a:pt x="2607569" y="3053507"/>
                </a:cubicBezTo>
                <a:cubicBezTo>
                  <a:pt x="2584098" y="3079325"/>
                  <a:pt x="2560628" y="3102796"/>
                  <a:pt x="2537157" y="3128613"/>
                </a:cubicBezTo>
                <a:cubicBezTo>
                  <a:pt x="2520728" y="3145042"/>
                  <a:pt x="2506646" y="3161472"/>
                  <a:pt x="2490216" y="3177901"/>
                </a:cubicBezTo>
                <a:cubicBezTo>
                  <a:pt x="2478481" y="3191983"/>
                  <a:pt x="2466746" y="3203718"/>
                  <a:pt x="2452664" y="3217801"/>
                </a:cubicBezTo>
                <a:cubicBezTo>
                  <a:pt x="2431540" y="3238924"/>
                  <a:pt x="2410417" y="3262394"/>
                  <a:pt x="2389293" y="3283518"/>
                </a:cubicBezTo>
                <a:cubicBezTo>
                  <a:pt x="2382252" y="3290559"/>
                  <a:pt x="2375211" y="3297600"/>
                  <a:pt x="2368170" y="3304641"/>
                </a:cubicBezTo>
                <a:cubicBezTo>
                  <a:pt x="2342352" y="3330459"/>
                  <a:pt x="2316535" y="3356276"/>
                  <a:pt x="2293064" y="3382094"/>
                </a:cubicBezTo>
                <a:cubicBezTo>
                  <a:pt x="2290717" y="3384441"/>
                  <a:pt x="2286023" y="3389135"/>
                  <a:pt x="2283676" y="3391482"/>
                </a:cubicBezTo>
                <a:cubicBezTo>
                  <a:pt x="2196835" y="3478323"/>
                  <a:pt x="2109995" y="3562816"/>
                  <a:pt x="2023154" y="3642616"/>
                </a:cubicBezTo>
                <a:cubicBezTo>
                  <a:pt x="2023154" y="3642616"/>
                  <a:pt x="2020807" y="3644963"/>
                  <a:pt x="2020807" y="3644963"/>
                </a:cubicBezTo>
                <a:cubicBezTo>
                  <a:pt x="1997336" y="3666087"/>
                  <a:pt x="1973866" y="3687210"/>
                  <a:pt x="1952743" y="3705986"/>
                </a:cubicBezTo>
                <a:cubicBezTo>
                  <a:pt x="1948049" y="3701292"/>
                  <a:pt x="1943355" y="3698945"/>
                  <a:pt x="1938660" y="3698945"/>
                </a:cubicBezTo>
                <a:cubicBezTo>
                  <a:pt x="1936313" y="3698945"/>
                  <a:pt x="1931619" y="3698945"/>
                  <a:pt x="1929272" y="3701292"/>
                </a:cubicBezTo>
                <a:cubicBezTo>
                  <a:pt x="1840084" y="3539346"/>
                  <a:pt x="1750897" y="3360971"/>
                  <a:pt x="1657015" y="3152083"/>
                </a:cubicBezTo>
                <a:cubicBezTo>
                  <a:pt x="1664056" y="3149737"/>
                  <a:pt x="1668750" y="3142695"/>
                  <a:pt x="1668750" y="3133307"/>
                </a:cubicBezTo>
                <a:cubicBezTo>
                  <a:pt x="1668750" y="3133307"/>
                  <a:pt x="1668750" y="3133307"/>
                  <a:pt x="1668750" y="3133307"/>
                </a:cubicBezTo>
                <a:cubicBezTo>
                  <a:pt x="1699262" y="3130960"/>
                  <a:pt x="1732120" y="3130960"/>
                  <a:pt x="1762632" y="3128613"/>
                </a:cubicBezTo>
                <a:cubicBezTo>
                  <a:pt x="1779061" y="3130960"/>
                  <a:pt x="1797838" y="3130960"/>
                  <a:pt x="1816614" y="3128613"/>
                </a:cubicBezTo>
                <a:close/>
                <a:moveTo>
                  <a:pt x="2480828" y="2823497"/>
                </a:moveTo>
                <a:cubicBezTo>
                  <a:pt x="2478481" y="2821150"/>
                  <a:pt x="2476134" y="2816456"/>
                  <a:pt x="2473787" y="2814109"/>
                </a:cubicBezTo>
                <a:cubicBezTo>
                  <a:pt x="2330617" y="2591139"/>
                  <a:pt x="2192141" y="2358782"/>
                  <a:pt x="2053666" y="2119383"/>
                </a:cubicBezTo>
                <a:cubicBezTo>
                  <a:pt x="2056013" y="2117036"/>
                  <a:pt x="2058360" y="2114689"/>
                  <a:pt x="2060707" y="2109995"/>
                </a:cubicBezTo>
                <a:cubicBezTo>
                  <a:pt x="2081830" y="2119383"/>
                  <a:pt x="2100607" y="2126424"/>
                  <a:pt x="2121730" y="2135812"/>
                </a:cubicBezTo>
                <a:cubicBezTo>
                  <a:pt x="2199183" y="2168671"/>
                  <a:pt x="2278982" y="2201530"/>
                  <a:pt x="2356435" y="2232041"/>
                </a:cubicBezTo>
                <a:cubicBezTo>
                  <a:pt x="2436234" y="2264900"/>
                  <a:pt x="2518381" y="2300106"/>
                  <a:pt x="2598180" y="2332964"/>
                </a:cubicBezTo>
                <a:cubicBezTo>
                  <a:pt x="2605222" y="2335311"/>
                  <a:pt x="2612263" y="2340005"/>
                  <a:pt x="2621651" y="2342352"/>
                </a:cubicBezTo>
                <a:cubicBezTo>
                  <a:pt x="2631039" y="2347047"/>
                  <a:pt x="2642774" y="2351741"/>
                  <a:pt x="2652163" y="2354088"/>
                </a:cubicBezTo>
                <a:cubicBezTo>
                  <a:pt x="2670939" y="2361129"/>
                  <a:pt x="2692062" y="2370517"/>
                  <a:pt x="2710839" y="2377558"/>
                </a:cubicBezTo>
                <a:cubicBezTo>
                  <a:pt x="2717880" y="2379905"/>
                  <a:pt x="2724921" y="2382252"/>
                  <a:pt x="2729615" y="2384599"/>
                </a:cubicBezTo>
                <a:cubicBezTo>
                  <a:pt x="2753086" y="2393987"/>
                  <a:pt x="2776556" y="2403376"/>
                  <a:pt x="2800027" y="2412764"/>
                </a:cubicBezTo>
                <a:cubicBezTo>
                  <a:pt x="2802374" y="2412764"/>
                  <a:pt x="2804721" y="2415111"/>
                  <a:pt x="2807068" y="2415111"/>
                </a:cubicBezTo>
                <a:cubicBezTo>
                  <a:pt x="2889214" y="2447969"/>
                  <a:pt x="2969014" y="2478481"/>
                  <a:pt x="3051160" y="2508993"/>
                </a:cubicBezTo>
                <a:cubicBezTo>
                  <a:pt x="3051160" y="2511340"/>
                  <a:pt x="3048813" y="2513687"/>
                  <a:pt x="3048813" y="2516034"/>
                </a:cubicBezTo>
                <a:cubicBezTo>
                  <a:pt x="3048813" y="2520728"/>
                  <a:pt x="3051160" y="2527769"/>
                  <a:pt x="3055854" y="2530116"/>
                </a:cubicBezTo>
                <a:cubicBezTo>
                  <a:pt x="2912685" y="2692062"/>
                  <a:pt x="2771862" y="2858703"/>
                  <a:pt x="2635733" y="3020649"/>
                </a:cubicBezTo>
                <a:cubicBezTo>
                  <a:pt x="2633386" y="3018302"/>
                  <a:pt x="2628692" y="3015955"/>
                  <a:pt x="2623998" y="3015955"/>
                </a:cubicBezTo>
                <a:cubicBezTo>
                  <a:pt x="2619304" y="3015955"/>
                  <a:pt x="2616957" y="3018302"/>
                  <a:pt x="2614610" y="3018302"/>
                </a:cubicBezTo>
                <a:cubicBezTo>
                  <a:pt x="2593486" y="2987790"/>
                  <a:pt x="2570016" y="2954932"/>
                  <a:pt x="2548892" y="2922073"/>
                </a:cubicBezTo>
                <a:cubicBezTo>
                  <a:pt x="2525422" y="2891561"/>
                  <a:pt x="2504299" y="2856356"/>
                  <a:pt x="2480828" y="2823497"/>
                </a:cubicBezTo>
                <a:close/>
                <a:moveTo>
                  <a:pt x="1933966" y="1703956"/>
                </a:moveTo>
                <a:cubicBezTo>
                  <a:pt x="1957437" y="1706303"/>
                  <a:pt x="1983254" y="1708650"/>
                  <a:pt x="2006725" y="1710997"/>
                </a:cubicBezTo>
                <a:cubicBezTo>
                  <a:pt x="2027848" y="1713344"/>
                  <a:pt x="2051319" y="1715691"/>
                  <a:pt x="2072442" y="1718038"/>
                </a:cubicBezTo>
                <a:cubicBezTo>
                  <a:pt x="2119383" y="1722732"/>
                  <a:pt x="2166324" y="1729773"/>
                  <a:pt x="2215612" y="1734467"/>
                </a:cubicBezTo>
                <a:cubicBezTo>
                  <a:pt x="2222653" y="1734467"/>
                  <a:pt x="2229694" y="1736814"/>
                  <a:pt x="2236735" y="1736814"/>
                </a:cubicBezTo>
                <a:cubicBezTo>
                  <a:pt x="2276635" y="1741508"/>
                  <a:pt x="2318882" y="1748550"/>
                  <a:pt x="2361129" y="1753244"/>
                </a:cubicBezTo>
                <a:cubicBezTo>
                  <a:pt x="2377558" y="1755591"/>
                  <a:pt x="2391640" y="1757938"/>
                  <a:pt x="2408070" y="1760285"/>
                </a:cubicBezTo>
                <a:cubicBezTo>
                  <a:pt x="2440928" y="1764979"/>
                  <a:pt x="2476134" y="1769673"/>
                  <a:pt x="2511340" y="1776714"/>
                </a:cubicBezTo>
                <a:cubicBezTo>
                  <a:pt x="2527769" y="1779061"/>
                  <a:pt x="2546545" y="1783755"/>
                  <a:pt x="2562975" y="1786102"/>
                </a:cubicBezTo>
                <a:cubicBezTo>
                  <a:pt x="2595833" y="1790796"/>
                  <a:pt x="2628692" y="1797838"/>
                  <a:pt x="2663898" y="1802532"/>
                </a:cubicBezTo>
                <a:cubicBezTo>
                  <a:pt x="2682674" y="1804879"/>
                  <a:pt x="2701450" y="1809573"/>
                  <a:pt x="2720227" y="1811920"/>
                </a:cubicBezTo>
                <a:cubicBezTo>
                  <a:pt x="2753086" y="1818961"/>
                  <a:pt x="2785944" y="1823655"/>
                  <a:pt x="2821150" y="1830696"/>
                </a:cubicBezTo>
                <a:cubicBezTo>
                  <a:pt x="2837579" y="1833043"/>
                  <a:pt x="2856355" y="1837737"/>
                  <a:pt x="2875132" y="1842432"/>
                </a:cubicBezTo>
                <a:cubicBezTo>
                  <a:pt x="2905644" y="1849473"/>
                  <a:pt x="2933808" y="1854167"/>
                  <a:pt x="2964320" y="1861208"/>
                </a:cubicBezTo>
                <a:cubicBezTo>
                  <a:pt x="2964320" y="1861208"/>
                  <a:pt x="2964320" y="1863555"/>
                  <a:pt x="2964320" y="1863555"/>
                </a:cubicBezTo>
                <a:cubicBezTo>
                  <a:pt x="2964320" y="1863555"/>
                  <a:pt x="2964320" y="1865902"/>
                  <a:pt x="2964320" y="1865902"/>
                </a:cubicBezTo>
                <a:cubicBezTo>
                  <a:pt x="2961973" y="1865902"/>
                  <a:pt x="2959626" y="1865902"/>
                  <a:pt x="2957279" y="1868249"/>
                </a:cubicBezTo>
                <a:cubicBezTo>
                  <a:pt x="2947890" y="1870596"/>
                  <a:pt x="2938502" y="1870596"/>
                  <a:pt x="2931461" y="1872943"/>
                </a:cubicBezTo>
                <a:cubicBezTo>
                  <a:pt x="2924420" y="1875290"/>
                  <a:pt x="2915032" y="1875290"/>
                  <a:pt x="2905644" y="1877637"/>
                </a:cubicBezTo>
                <a:cubicBezTo>
                  <a:pt x="2896255" y="1879984"/>
                  <a:pt x="2886867" y="1882331"/>
                  <a:pt x="2877479" y="1882331"/>
                </a:cubicBezTo>
                <a:cubicBezTo>
                  <a:pt x="2870438" y="1884678"/>
                  <a:pt x="2861050" y="1884678"/>
                  <a:pt x="2854008" y="1887025"/>
                </a:cubicBezTo>
                <a:cubicBezTo>
                  <a:pt x="2844620" y="1889372"/>
                  <a:pt x="2835232" y="1891719"/>
                  <a:pt x="2825844" y="1894066"/>
                </a:cubicBezTo>
                <a:cubicBezTo>
                  <a:pt x="2818803" y="1896413"/>
                  <a:pt x="2809415" y="1896413"/>
                  <a:pt x="2802374" y="1898761"/>
                </a:cubicBezTo>
                <a:cubicBezTo>
                  <a:pt x="2792985" y="1901108"/>
                  <a:pt x="2783597" y="1903455"/>
                  <a:pt x="2771862" y="1905802"/>
                </a:cubicBezTo>
                <a:cubicBezTo>
                  <a:pt x="2764821" y="1908149"/>
                  <a:pt x="2755433" y="1910496"/>
                  <a:pt x="2748391" y="1910496"/>
                </a:cubicBezTo>
                <a:cubicBezTo>
                  <a:pt x="2739003" y="1912843"/>
                  <a:pt x="2727268" y="1915190"/>
                  <a:pt x="2717880" y="1917537"/>
                </a:cubicBezTo>
                <a:cubicBezTo>
                  <a:pt x="2710839" y="1919884"/>
                  <a:pt x="2701450" y="1922231"/>
                  <a:pt x="2692062" y="1922231"/>
                </a:cubicBezTo>
                <a:cubicBezTo>
                  <a:pt x="2682674" y="1924578"/>
                  <a:pt x="2670939" y="1926925"/>
                  <a:pt x="2661551" y="1929272"/>
                </a:cubicBezTo>
                <a:cubicBezTo>
                  <a:pt x="2652163" y="1931619"/>
                  <a:pt x="2642774" y="1933966"/>
                  <a:pt x="2633386" y="1936313"/>
                </a:cubicBezTo>
                <a:cubicBezTo>
                  <a:pt x="2623998" y="1938660"/>
                  <a:pt x="2614610" y="1941007"/>
                  <a:pt x="2605222" y="1943354"/>
                </a:cubicBezTo>
                <a:cubicBezTo>
                  <a:pt x="2595833" y="1945702"/>
                  <a:pt x="2586445" y="1948049"/>
                  <a:pt x="2574710" y="1950396"/>
                </a:cubicBezTo>
                <a:cubicBezTo>
                  <a:pt x="2565322" y="1952743"/>
                  <a:pt x="2555934" y="1955090"/>
                  <a:pt x="2546545" y="1957437"/>
                </a:cubicBezTo>
                <a:cubicBezTo>
                  <a:pt x="2534810" y="1959784"/>
                  <a:pt x="2525422" y="1962131"/>
                  <a:pt x="2513687" y="1966825"/>
                </a:cubicBezTo>
                <a:cubicBezTo>
                  <a:pt x="2504299" y="1969172"/>
                  <a:pt x="2497258" y="1971519"/>
                  <a:pt x="2487869" y="1973866"/>
                </a:cubicBezTo>
                <a:cubicBezTo>
                  <a:pt x="2476134" y="1976213"/>
                  <a:pt x="2464399" y="1980907"/>
                  <a:pt x="2452664" y="1983254"/>
                </a:cubicBezTo>
                <a:cubicBezTo>
                  <a:pt x="2445622" y="1985601"/>
                  <a:pt x="2438581" y="1987948"/>
                  <a:pt x="2429193" y="1990295"/>
                </a:cubicBezTo>
                <a:cubicBezTo>
                  <a:pt x="2412764" y="1994990"/>
                  <a:pt x="2396334" y="1999684"/>
                  <a:pt x="2379905" y="2004378"/>
                </a:cubicBezTo>
                <a:cubicBezTo>
                  <a:pt x="2375211" y="2004378"/>
                  <a:pt x="2372864" y="2006725"/>
                  <a:pt x="2368170" y="2006725"/>
                </a:cubicBezTo>
                <a:cubicBezTo>
                  <a:pt x="2351741" y="2011419"/>
                  <a:pt x="2332964" y="2016113"/>
                  <a:pt x="2314188" y="2020807"/>
                </a:cubicBezTo>
                <a:cubicBezTo>
                  <a:pt x="2311841" y="2020807"/>
                  <a:pt x="2309494" y="2023154"/>
                  <a:pt x="2304800" y="2023154"/>
                </a:cubicBezTo>
                <a:cubicBezTo>
                  <a:pt x="2227347" y="2044277"/>
                  <a:pt x="2147548" y="2067748"/>
                  <a:pt x="2063054" y="2093565"/>
                </a:cubicBezTo>
                <a:cubicBezTo>
                  <a:pt x="2060707" y="2086524"/>
                  <a:pt x="2053666" y="2079483"/>
                  <a:pt x="2044277" y="2079483"/>
                </a:cubicBezTo>
                <a:cubicBezTo>
                  <a:pt x="2041930" y="2079483"/>
                  <a:pt x="2037236" y="2079483"/>
                  <a:pt x="2034889" y="2081830"/>
                </a:cubicBezTo>
                <a:cubicBezTo>
                  <a:pt x="2032542" y="2079483"/>
                  <a:pt x="2030195" y="2074789"/>
                  <a:pt x="2030195" y="2072442"/>
                </a:cubicBezTo>
                <a:cubicBezTo>
                  <a:pt x="2020807" y="2058360"/>
                  <a:pt x="2013766" y="2044277"/>
                  <a:pt x="2004378" y="2030195"/>
                </a:cubicBezTo>
                <a:cubicBezTo>
                  <a:pt x="1936313" y="1917537"/>
                  <a:pt x="1872943" y="1811920"/>
                  <a:pt x="1807226" y="1706303"/>
                </a:cubicBezTo>
                <a:cubicBezTo>
                  <a:pt x="1811920" y="1703956"/>
                  <a:pt x="1814267" y="1699262"/>
                  <a:pt x="1816614" y="1692221"/>
                </a:cubicBezTo>
                <a:cubicBezTo>
                  <a:pt x="1828349" y="1692221"/>
                  <a:pt x="1840084" y="1694568"/>
                  <a:pt x="1849473" y="1694568"/>
                </a:cubicBezTo>
                <a:cubicBezTo>
                  <a:pt x="1877637" y="1699262"/>
                  <a:pt x="1905802" y="1701609"/>
                  <a:pt x="1933966" y="1703956"/>
                </a:cubicBezTo>
                <a:close/>
                <a:moveTo>
                  <a:pt x="1403534" y="2236735"/>
                </a:moveTo>
                <a:cubicBezTo>
                  <a:pt x="1403534" y="2232041"/>
                  <a:pt x="1401187" y="2229694"/>
                  <a:pt x="1396493" y="2227347"/>
                </a:cubicBezTo>
                <a:cubicBezTo>
                  <a:pt x="1516192" y="2060707"/>
                  <a:pt x="1645280" y="1884678"/>
                  <a:pt x="1783755" y="1708650"/>
                </a:cubicBezTo>
                <a:cubicBezTo>
                  <a:pt x="1786102" y="1710997"/>
                  <a:pt x="1790797" y="1713344"/>
                  <a:pt x="1795491" y="1713344"/>
                </a:cubicBezTo>
                <a:cubicBezTo>
                  <a:pt x="1800185" y="1713344"/>
                  <a:pt x="1802532" y="1713344"/>
                  <a:pt x="1804879" y="1710997"/>
                </a:cubicBezTo>
                <a:cubicBezTo>
                  <a:pt x="1828349" y="1748550"/>
                  <a:pt x="1851820" y="1788449"/>
                  <a:pt x="1875290" y="1826002"/>
                </a:cubicBezTo>
                <a:cubicBezTo>
                  <a:pt x="1917537" y="1894066"/>
                  <a:pt x="1957437" y="1962131"/>
                  <a:pt x="2002031" y="2034889"/>
                </a:cubicBezTo>
                <a:cubicBezTo>
                  <a:pt x="2011419" y="2051319"/>
                  <a:pt x="2023154" y="2070095"/>
                  <a:pt x="2032542" y="2086524"/>
                </a:cubicBezTo>
                <a:cubicBezTo>
                  <a:pt x="2027848" y="2091218"/>
                  <a:pt x="2023154" y="2095912"/>
                  <a:pt x="2023154" y="2102954"/>
                </a:cubicBezTo>
                <a:cubicBezTo>
                  <a:pt x="2023154" y="2102954"/>
                  <a:pt x="2023154" y="2105301"/>
                  <a:pt x="2023154" y="2105301"/>
                </a:cubicBezTo>
                <a:cubicBezTo>
                  <a:pt x="1973866" y="2114689"/>
                  <a:pt x="1924578" y="2124077"/>
                  <a:pt x="1872943" y="2135812"/>
                </a:cubicBezTo>
                <a:cubicBezTo>
                  <a:pt x="1732120" y="2163977"/>
                  <a:pt x="1577215" y="2196836"/>
                  <a:pt x="1403534" y="2236735"/>
                </a:cubicBezTo>
                <a:close/>
                <a:moveTo>
                  <a:pt x="2631039" y="3130960"/>
                </a:moveTo>
                <a:cubicBezTo>
                  <a:pt x="2633386" y="3159125"/>
                  <a:pt x="2635733" y="3189636"/>
                  <a:pt x="2638080" y="3217801"/>
                </a:cubicBezTo>
                <a:cubicBezTo>
                  <a:pt x="2638080" y="3217801"/>
                  <a:pt x="2638080" y="3220148"/>
                  <a:pt x="2638080" y="3220148"/>
                </a:cubicBezTo>
                <a:cubicBezTo>
                  <a:pt x="2663898" y="3518223"/>
                  <a:pt x="2694409" y="3774051"/>
                  <a:pt x="2734309" y="3999367"/>
                </a:cubicBezTo>
                <a:cubicBezTo>
                  <a:pt x="2734309" y="4006408"/>
                  <a:pt x="2736656" y="4013449"/>
                  <a:pt x="2736656" y="4018144"/>
                </a:cubicBezTo>
                <a:cubicBezTo>
                  <a:pt x="2739003" y="4034573"/>
                  <a:pt x="2741350" y="4048655"/>
                  <a:pt x="2746044" y="4065085"/>
                </a:cubicBezTo>
                <a:cubicBezTo>
                  <a:pt x="2748391" y="4076820"/>
                  <a:pt x="2750738" y="4088555"/>
                  <a:pt x="2753086" y="4100290"/>
                </a:cubicBezTo>
                <a:cubicBezTo>
                  <a:pt x="2755433" y="4109678"/>
                  <a:pt x="2757780" y="4119066"/>
                  <a:pt x="2757780" y="4128455"/>
                </a:cubicBezTo>
                <a:cubicBezTo>
                  <a:pt x="2760127" y="4144884"/>
                  <a:pt x="2764821" y="4161313"/>
                  <a:pt x="2767168" y="4177743"/>
                </a:cubicBezTo>
                <a:cubicBezTo>
                  <a:pt x="2767168" y="4180090"/>
                  <a:pt x="2769515" y="4184784"/>
                  <a:pt x="2769515" y="4187131"/>
                </a:cubicBezTo>
                <a:cubicBezTo>
                  <a:pt x="2720227" y="4184784"/>
                  <a:pt x="2668592" y="4182437"/>
                  <a:pt x="2619304" y="4180090"/>
                </a:cubicBezTo>
                <a:cubicBezTo>
                  <a:pt x="2619304" y="4180090"/>
                  <a:pt x="2616957" y="4180090"/>
                  <a:pt x="2616957" y="4180090"/>
                </a:cubicBezTo>
                <a:cubicBezTo>
                  <a:pt x="2605222" y="4173049"/>
                  <a:pt x="2593486" y="4168354"/>
                  <a:pt x="2579404" y="4161313"/>
                </a:cubicBezTo>
                <a:cubicBezTo>
                  <a:pt x="2574710" y="4158966"/>
                  <a:pt x="2570016" y="4156619"/>
                  <a:pt x="2567669" y="4154272"/>
                </a:cubicBezTo>
                <a:cubicBezTo>
                  <a:pt x="2555934" y="4147231"/>
                  <a:pt x="2541851" y="4140190"/>
                  <a:pt x="2530116" y="4133149"/>
                </a:cubicBezTo>
                <a:cubicBezTo>
                  <a:pt x="2525422" y="4130802"/>
                  <a:pt x="2520728" y="4128455"/>
                  <a:pt x="2516034" y="4126108"/>
                </a:cubicBezTo>
                <a:cubicBezTo>
                  <a:pt x="2504299" y="4119066"/>
                  <a:pt x="2490216" y="4112026"/>
                  <a:pt x="2478481" y="4104984"/>
                </a:cubicBezTo>
                <a:cubicBezTo>
                  <a:pt x="2473787" y="4102637"/>
                  <a:pt x="2469093" y="4100290"/>
                  <a:pt x="2464399" y="4095596"/>
                </a:cubicBezTo>
                <a:cubicBezTo>
                  <a:pt x="2452664" y="4088555"/>
                  <a:pt x="2438581" y="4081514"/>
                  <a:pt x="2426846" y="4074473"/>
                </a:cubicBezTo>
                <a:cubicBezTo>
                  <a:pt x="2422152" y="4072125"/>
                  <a:pt x="2417458" y="4069779"/>
                  <a:pt x="2415111" y="4067431"/>
                </a:cubicBezTo>
                <a:cubicBezTo>
                  <a:pt x="2401029" y="4060390"/>
                  <a:pt x="2389293" y="4051002"/>
                  <a:pt x="2375211" y="4043961"/>
                </a:cubicBezTo>
                <a:cubicBezTo>
                  <a:pt x="2368170" y="4039267"/>
                  <a:pt x="2361129" y="4034573"/>
                  <a:pt x="2354088" y="4029879"/>
                </a:cubicBezTo>
                <a:cubicBezTo>
                  <a:pt x="2342352" y="4022838"/>
                  <a:pt x="2332964" y="4015796"/>
                  <a:pt x="2321229" y="4008755"/>
                </a:cubicBezTo>
                <a:cubicBezTo>
                  <a:pt x="2309494" y="4001714"/>
                  <a:pt x="2300106" y="3994673"/>
                  <a:pt x="2288370" y="3987632"/>
                </a:cubicBezTo>
                <a:cubicBezTo>
                  <a:pt x="2281329" y="3982938"/>
                  <a:pt x="2274288" y="3978244"/>
                  <a:pt x="2267247" y="3973550"/>
                </a:cubicBezTo>
                <a:cubicBezTo>
                  <a:pt x="2232041" y="3950079"/>
                  <a:pt x="2196835" y="3924262"/>
                  <a:pt x="2159283" y="3896097"/>
                </a:cubicBezTo>
                <a:cubicBezTo>
                  <a:pt x="2159283" y="3896097"/>
                  <a:pt x="2159283" y="3896097"/>
                  <a:pt x="2159283" y="3896097"/>
                </a:cubicBezTo>
                <a:cubicBezTo>
                  <a:pt x="2091218" y="3846809"/>
                  <a:pt x="2023154" y="3792827"/>
                  <a:pt x="1955090" y="3734151"/>
                </a:cubicBezTo>
                <a:cubicBezTo>
                  <a:pt x="1957437" y="3731804"/>
                  <a:pt x="1959784" y="3727110"/>
                  <a:pt x="1959784" y="3722416"/>
                </a:cubicBezTo>
                <a:cubicBezTo>
                  <a:pt x="1959784" y="3717722"/>
                  <a:pt x="1957437" y="3713028"/>
                  <a:pt x="1955090" y="3710680"/>
                </a:cubicBezTo>
                <a:cubicBezTo>
                  <a:pt x="1966825" y="3698945"/>
                  <a:pt x="1978560" y="3689557"/>
                  <a:pt x="1992642" y="3677822"/>
                </a:cubicBezTo>
                <a:cubicBezTo>
                  <a:pt x="2004378" y="3666087"/>
                  <a:pt x="2016113" y="3656698"/>
                  <a:pt x="2027848" y="3644963"/>
                </a:cubicBezTo>
                <a:cubicBezTo>
                  <a:pt x="2046624" y="3628534"/>
                  <a:pt x="2065401" y="3609757"/>
                  <a:pt x="2084177" y="3593328"/>
                </a:cubicBezTo>
                <a:cubicBezTo>
                  <a:pt x="2093565" y="3583940"/>
                  <a:pt x="2105301" y="3574552"/>
                  <a:pt x="2114689" y="3565164"/>
                </a:cubicBezTo>
                <a:cubicBezTo>
                  <a:pt x="2173365" y="3511182"/>
                  <a:pt x="2229694" y="3452505"/>
                  <a:pt x="2288370" y="3396176"/>
                </a:cubicBezTo>
                <a:cubicBezTo>
                  <a:pt x="2297759" y="3386788"/>
                  <a:pt x="2309494" y="3375053"/>
                  <a:pt x="2318882" y="3365665"/>
                </a:cubicBezTo>
                <a:cubicBezTo>
                  <a:pt x="2337658" y="3346888"/>
                  <a:pt x="2356435" y="3328112"/>
                  <a:pt x="2372864" y="3309335"/>
                </a:cubicBezTo>
                <a:cubicBezTo>
                  <a:pt x="2386946" y="3295253"/>
                  <a:pt x="2401029" y="3281171"/>
                  <a:pt x="2415111" y="3267089"/>
                </a:cubicBezTo>
                <a:cubicBezTo>
                  <a:pt x="2429193" y="3253006"/>
                  <a:pt x="2445622" y="3236577"/>
                  <a:pt x="2459705" y="3222495"/>
                </a:cubicBezTo>
                <a:cubicBezTo>
                  <a:pt x="2473787" y="3208413"/>
                  <a:pt x="2487869" y="3191983"/>
                  <a:pt x="2501952" y="3177901"/>
                </a:cubicBezTo>
                <a:cubicBezTo>
                  <a:pt x="2516034" y="3163819"/>
                  <a:pt x="2530116" y="3147389"/>
                  <a:pt x="2544198" y="3133307"/>
                </a:cubicBezTo>
                <a:cubicBezTo>
                  <a:pt x="2558281" y="3119225"/>
                  <a:pt x="2572363" y="3105142"/>
                  <a:pt x="2586445" y="3088713"/>
                </a:cubicBezTo>
                <a:cubicBezTo>
                  <a:pt x="2595833" y="3079325"/>
                  <a:pt x="2605222" y="3067590"/>
                  <a:pt x="2614610" y="3058201"/>
                </a:cubicBezTo>
                <a:cubicBezTo>
                  <a:pt x="2619304" y="3060549"/>
                  <a:pt x="2621651" y="3062896"/>
                  <a:pt x="2628692" y="3062896"/>
                </a:cubicBezTo>
                <a:cubicBezTo>
                  <a:pt x="2628692" y="3062896"/>
                  <a:pt x="2628692" y="3062896"/>
                  <a:pt x="2628692" y="3062896"/>
                </a:cubicBezTo>
                <a:cubicBezTo>
                  <a:pt x="2631039" y="3079325"/>
                  <a:pt x="2631039" y="3093407"/>
                  <a:pt x="2633386" y="3109836"/>
                </a:cubicBezTo>
                <a:cubicBezTo>
                  <a:pt x="2628692" y="3112184"/>
                  <a:pt x="2628692" y="3121572"/>
                  <a:pt x="2631039" y="3130960"/>
                </a:cubicBezTo>
                <a:close/>
                <a:moveTo>
                  <a:pt x="2724921" y="4248154"/>
                </a:moveTo>
                <a:cubicBezTo>
                  <a:pt x="2713186" y="4248154"/>
                  <a:pt x="2701450" y="4245807"/>
                  <a:pt x="2689715" y="4245807"/>
                </a:cubicBezTo>
                <a:cubicBezTo>
                  <a:pt x="2682674" y="4245807"/>
                  <a:pt x="2673286" y="4243460"/>
                  <a:pt x="2666245" y="4243460"/>
                </a:cubicBezTo>
                <a:cubicBezTo>
                  <a:pt x="2654510" y="4241113"/>
                  <a:pt x="2642774" y="4241113"/>
                  <a:pt x="2631039" y="4238766"/>
                </a:cubicBezTo>
                <a:cubicBezTo>
                  <a:pt x="2623998" y="4238766"/>
                  <a:pt x="2614610" y="4236419"/>
                  <a:pt x="2607569" y="4236419"/>
                </a:cubicBezTo>
                <a:cubicBezTo>
                  <a:pt x="2595833" y="4234072"/>
                  <a:pt x="2584098" y="4234072"/>
                  <a:pt x="2572363" y="4231725"/>
                </a:cubicBezTo>
                <a:cubicBezTo>
                  <a:pt x="2565322" y="4231725"/>
                  <a:pt x="2558281" y="4229378"/>
                  <a:pt x="2548892" y="4229378"/>
                </a:cubicBezTo>
                <a:cubicBezTo>
                  <a:pt x="2537157" y="4227031"/>
                  <a:pt x="2525422" y="4224684"/>
                  <a:pt x="2511340" y="4224684"/>
                </a:cubicBezTo>
                <a:cubicBezTo>
                  <a:pt x="2504299" y="4224684"/>
                  <a:pt x="2497258" y="4222337"/>
                  <a:pt x="2490216" y="4222337"/>
                </a:cubicBezTo>
                <a:cubicBezTo>
                  <a:pt x="2478481" y="4219990"/>
                  <a:pt x="2464399" y="4217643"/>
                  <a:pt x="2452664" y="4215296"/>
                </a:cubicBezTo>
                <a:cubicBezTo>
                  <a:pt x="2445622" y="4212948"/>
                  <a:pt x="2438581" y="4212948"/>
                  <a:pt x="2431540" y="4210602"/>
                </a:cubicBezTo>
                <a:cubicBezTo>
                  <a:pt x="2419805" y="4208254"/>
                  <a:pt x="2405723" y="4205908"/>
                  <a:pt x="2393987" y="4203560"/>
                </a:cubicBezTo>
                <a:cubicBezTo>
                  <a:pt x="2386946" y="4201213"/>
                  <a:pt x="2379905" y="4201213"/>
                  <a:pt x="2372864" y="4198866"/>
                </a:cubicBezTo>
                <a:cubicBezTo>
                  <a:pt x="2361129" y="4196519"/>
                  <a:pt x="2347047" y="4194172"/>
                  <a:pt x="2335311" y="4189478"/>
                </a:cubicBezTo>
                <a:cubicBezTo>
                  <a:pt x="2328270" y="4187131"/>
                  <a:pt x="2321229" y="4187131"/>
                  <a:pt x="2314188" y="4184784"/>
                </a:cubicBezTo>
                <a:cubicBezTo>
                  <a:pt x="2300106" y="4182437"/>
                  <a:pt x="2288370" y="4177743"/>
                  <a:pt x="2274288" y="4175396"/>
                </a:cubicBezTo>
                <a:cubicBezTo>
                  <a:pt x="2267247" y="4173049"/>
                  <a:pt x="2260206" y="4173049"/>
                  <a:pt x="2253165" y="4170702"/>
                </a:cubicBezTo>
                <a:cubicBezTo>
                  <a:pt x="2239082" y="4168354"/>
                  <a:pt x="2227347" y="4163660"/>
                  <a:pt x="2213265" y="4161313"/>
                </a:cubicBezTo>
                <a:cubicBezTo>
                  <a:pt x="2206224" y="4158966"/>
                  <a:pt x="2199183" y="4158966"/>
                  <a:pt x="2192141" y="4156619"/>
                </a:cubicBezTo>
                <a:cubicBezTo>
                  <a:pt x="2178059" y="4151925"/>
                  <a:pt x="2166324" y="4149578"/>
                  <a:pt x="2152242" y="4144884"/>
                </a:cubicBezTo>
                <a:cubicBezTo>
                  <a:pt x="2145201" y="4142537"/>
                  <a:pt x="2138159" y="4140190"/>
                  <a:pt x="2131118" y="4140190"/>
                </a:cubicBezTo>
                <a:cubicBezTo>
                  <a:pt x="2117036" y="4135496"/>
                  <a:pt x="2105301" y="4133149"/>
                  <a:pt x="2091218" y="4128455"/>
                </a:cubicBezTo>
                <a:cubicBezTo>
                  <a:pt x="2084177" y="4126108"/>
                  <a:pt x="2077136" y="4123761"/>
                  <a:pt x="2070095" y="4121414"/>
                </a:cubicBezTo>
                <a:cubicBezTo>
                  <a:pt x="2056013" y="4116720"/>
                  <a:pt x="2044277" y="4112026"/>
                  <a:pt x="2030195" y="4107331"/>
                </a:cubicBezTo>
                <a:cubicBezTo>
                  <a:pt x="2023154" y="4104984"/>
                  <a:pt x="2016113" y="4102637"/>
                  <a:pt x="2009072" y="4100290"/>
                </a:cubicBezTo>
                <a:cubicBezTo>
                  <a:pt x="1990295" y="4093249"/>
                  <a:pt x="1971519" y="4086208"/>
                  <a:pt x="1950396" y="4081514"/>
                </a:cubicBezTo>
                <a:cubicBezTo>
                  <a:pt x="1950396" y="4081514"/>
                  <a:pt x="1948049" y="4081514"/>
                  <a:pt x="1948049" y="4081514"/>
                </a:cubicBezTo>
                <a:cubicBezTo>
                  <a:pt x="1926925" y="4074473"/>
                  <a:pt x="1908149" y="4067431"/>
                  <a:pt x="1887025" y="4060390"/>
                </a:cubicBezTo>
                <a:cubicBezTo>
                  <a:pt x="1879984" y="4058043"/>
                  <a:pt x="1872943" y="4055696"/>
                  <a:pt x="1865902" y="4051002"/>
                </a:cubicBezTo>
                <a:cubicBezTo>
                  <a:pt x="1858861" y="4048655"/>
                  <a:pt x="1851820" y="4046308"/>
                  <a:pt x="1844778" y="4043961"/>
                </a:cubicBezTo>
                <a:cubicBezTo>
                  <a:pt x="1844778" y="4041614"/>
                  <a:pt x="1844778" y="4041614"/>
                  <a:pt x="1844778" y="4039267"/>
                </a:cubicBezTo>
                <a:cubicBezTo>
                  <a:pt x="2100607" y="4116720"/>
                  <a:pt x="2358782" y="4163660"/>
                  <a:pt x="2614610" y="4184784"/>
                </a:cubicBezTo>
                <a:cubicBezTo>
                  <a:pt x="2619304" y="4187131"/>
                  <a:pt x="2621651" y="4189478"/>
                  <a:pt x="2626345" y="4189478"/>
                </a:cubicBezTo>
                <a:cubicBezTo>
                  <a:pt x="2633386" y="4191825"/>
                  <a:pt x="2640427" y="4196519"/>
                  <a:pt x="2647469" y="4198866"/>
                </a:cubicBezTo>
                <a:cubicBezTo>
                  <a:pt x="2656857" y="4203560"/>
                  <a:pt x="2666245" y="4208254"/>
                  <a:pt x="2675633" y="4212948"/>
                </a:cubicBezTo>
                <a:cubicBezTo>
                  <a:pt x="2682674" y="4215296"/>
                  <a:pt x="2692062" y="4219990"/>
                  <a:pt x="2699103" y="4222337"/>
                </a:cubicBezTo>
                <a:cubicBezTo>
                  <a:pt x="2708492" y="4227031"/>
                  <a:pt x="2717880" y="4229378"/>
                  <a:pt x="2727268" y="4234072"/>
                </a:cubicBezTo>
                <a:cubicBezTo>
                  <a:pt x="2734309" y="4236419"/>
                  <a:pt x="2743697" y="4241113"/>
                  <a:pt x="2750738" y="4243460"/>
                </a:cubicBezTo>
                <a:cubicBezTo>
                  <a:pt x="2753086" y="4245807"/>
                  <a:pt x="2757780" y="4245807"/>
                  <a:pt x="2760127" y="4248154"/>
                </a:cubicBezTo>
                <a:cubicBezTo>
                  <a:pt x="2760127" y="4250501"/>
                  <a:pt x="2760127" y="4250501"/>
                  <a:pt x="2760127" y="4252848"/>
                </a:cubicBezTo>
                <a:cubicBezTo>
                  <a:pt x="2755433" y="4252848"/>
                  <a:pt x="2750738" y="4252848"/>
                  <a:pt x="2743697" y="4252848"/>
                </a:cubicBezTo>
                <a:cubicBezTo>
                  <a:pt x="2739003" y="4248154"/>
                  <a:pt x="2731962" y="4248154"/>
                  <a:pt x="2724921" y="4248154"/>
                </a:cubicBezTo>
                <a:close/>
                <a:moveTo>
                  <a:pt x="1729773" y="4029879"/>
                </a:moveTo>
                <a:cubicBezTo>
                  <a:pt x="1710997" y="4029879"/>
                  <a:pt x="1692220" y="4027532"/>
                  <a:pt x="1673444" y="4025185"/>
                </a:cubicBezTo>
                <a:cubicBezTo>
                  <a:pt x="1666403" y="4025185"/>
                  <a:pt x="1657015" y="4025185"/>
                  <a:pt x="1649974" y="4022838"/>
                </a:cubicBezTo>
                <a:cubicBezTo>
                  <a:pt x="1645280" y="4020490"/>
                  <a:pt x="1642933" y="4018144"/>
                  <a:pt x="1638239" y="4013449"/>
                </a:cubicBezTo>
                <a:cubicBezTo>
                  <a:pt x="1628850" y="4006408"/>
                  <a:pt x="1619462" y="3999367"/>
                  <a:pt x="1610074" y="3992326"/>
                </a:cubicBezTo>
                <a:cubicBezTo>
                  <a:pt x="1598339" y="3982938"/>
                  <a:pt x="1586603" y="3973550"/>
                  <a:pt x="1574868" y="3964162"/>
                </a:cubicBezTo>
                <a:cubicBezTo>
                  <a:pt x="1565480" y="3957120"/>
                  <a:pt x="1556092" y="3947732"/>
                  <a:pt x="1544357" y="3940691"/>
                </a:cubicBezTo>
                <a:cubicBezTo>
                  <a:pt x="1537315" y="3935997"/>
                  <a:pt x="1530274" y="3928956"/>
                  <a:pt x="1523233" y="3924262"/>
                </a:cubicBezTo>
                <a:cubicBezTo>
                  <a:pt x="1523233" y="3924262"/>
                  <a:pt x="1523233" y="3921915"/>
                  <a:pt x="1525580" y="3921915"/>
                </a:cubicBezTo>
                <a:cubicBezTo>
                  <a:pt x="1539662" y="3928956"/>
                  <a:pt x="1551398" y="3933650"/>
                  <a:pt x="1565480" y="3940691"/>
                </a:cubicBezTo>
                <a:cubicBezTo>
                  <a:pt x="1577215" y="3945385"/>
                  <a:pt x="1588950" y="3952426"/>
                  <a:pt x="1603033" y="3957120"/>
                </a:cubicBezTo>
                <a:cubicBezTo>
                  <a:pt x="1621809" y="3966508"/>
                  <a:pt x="1640586" y="3973550"/>
                  <a:pt x="1659362" y="3980591"/>
                </a:cubicBezTo>
                <a:cubicBezTo>
                  <a:pt x="1671097" y="3985285"/>
                  <a:pt x="1682832" y="3989979"/>
                  <a:pt x="1694567" y="3997020"/>
                </a:cubicBezTo>
                <a:cubicBezTo>
                  <a:pt x="1713344" y="4006408"/>
                  <a:pt x="1734467" y="4013449"/>
                  <a:pt x="1753244" y="4020490"/>
                </a:cubicBezTo>
                <a:cubicBezTo>
                  <a:pt x="1760285" y="4022838"/>
                  <a:pt x="1764979" y="4025185"/>
                  <a:pt x="1772020" y="4027532"/>
                </a:cubicBezTo>
                <a:cubicBezTo>
                  <a:pt x="1772020" y="4027532"/>
                  <a:pt x="1769673" y="4027532"/>
                  <a:pt x="1769673" y="4027532"/>
                </a:cubicBezTo>
                <a:cubicBezTo>
                  <a:pt x="1755591" y="4029879"/>
                  <a:pt x="1741508" y="4029879"/>
                  <a:pt x="1729773" y="4029879"/>
                </a:cubicBezTo>
                <a:close/>
                <a:moveTo>
                  <a:pt x="1699262" y="4062737"/>
                </a:moveTo>
                <a:cubicBezTo>
                  <a:pt x="1713344" y="4072125"/>
                  <a:pt x="1725079" y="4081514"/>
                  <a:pt x="1739161" y="4090902"/>
                </a:cubicBezTo>
                <a:cubicBezTo>
                  <a:pt x="1746203" y="4095596"/>
                  <a:pt x="1753244" y="4100290"/>
                  <a:pt x="1760285" y="4107331"/>
                </a:cubicBezTo>
                <a:cubicBezTo>
                  <a:pt x="1767326" y="4112026"/>
                  <a:pt x="1774367" y="4116720"/>
                  <a:pt x="1781408" y="4121414"/>
                </a:cubicBezTo>
                <a:cubicBezTo>
                  <a:pt x="1779061" y="4126108"/>
                  <a:pt x="1776714" y="4130802"/>
                  <a:pt x="1774367" y="4135496"/>
                </a:cubicBezTo>
                <a:cubicBezTo>
                  <a:pt x="1772020" y="4140190"/>
                  <a:pt x="1769673" y="4144884"/>
                  <a:pt x="1767326" y="4149578"/>
                </a:cubicBezTo>
                <a:cubicBezTo>
                  <a:pt x="1764979" y="4156619"/>
                  <a:pt x="1760285" y="4161313"/>
                  <a:pt x="1757938" y="4168354"/>
                </a:cubicBezTo>
                <a:cubicBezTo>
                  <a:pt x="1755591" y="4173049"/>
                  <a:pt x="1753244" y="4177743"/>
                  <a:pt x="1750897" y="4182437"/>
                </a:cubicBezTo>
                <a:cubicBezTo>
                  <a:pt x="1746203" y="4177743"/>
                  <a:pt x="1741508" y="4170702"/>
                  <a:pt x="1734467" y="4166007"/>
                </a:cubicBezTo>
                <a:cubicBezTo>
                  <a:pt x="1729773" y="4161313"/>
                  <a:pt x="1727426" y="4156619"/>
                  <a:pt x="1722732" y="4151925"/>
                </a:cubicBezTo>
                <a:cubicBezTo>
                  <a:pt x="1715691" y="4144884"/>
                  <a:pt x="1708650" y="4135496"/>
                  <a:pt x="1699262" y="4128455"/>
                </a:cubicBezTo>
                <a:cubicBezTo>
                  <a:pt x="1694567" y="4123761"/>
                  <a:pt x="1689873" y="4119066"/>
                  <a:pt x="1685179" y="4112026"/>
                </a:cubicBezTo>
                <a:cubicBezTo>
                  <a:pt x="1678138" y="4104984"/>
                  <a:pt x="1671097" y="4095596"/>
                  <a:pt x="1664056" y="4088555"/>
                </a:cubicBezTo>
                <a:cubicBezTo>
                  <a:pt x="1659362" y="4083861"/>
                  <a:pt x="1654668" y="4076820"/>
                  <a:pt x="1649974" y="4072125"/>
                </a:cubicBezTo>
                <a:cubicBezTo>
                  <a:pt x="1642933" y="4065085"/>
                  <a:pt x="1635891" y="4055696"/>
                  <a:pt x="1628850" y="4048655"/>
                </a:cubicBezTo>
                <a:cubicBezTo>
                  <a:pt x="1624156" y="4043961"/>
                  <a:pt x="1619462" y="4039267"/>
                  <a:pt x="1614768" y="4032226"/>
                </a:cubicBezTo>
                <a:cubicBezTo>
                  <a:pt x="1612421" y="4027532"/>
                  <a:pt x="1607727" y="4025185"/>
                  <a:pt x="1605380" y="4020490"/>
                </a:cubicBezTo>
                <a:cubicBezTo>
                  <a:pt x="1617115" y="4020490"/>
                  <a:pt x="1628850" y="4022838"/>
                  <a:pt x="1638239" y="4022838"/>
                </a:cubicBezTo>
                <a:cubicBezTo>
                  <a:pt x="1642933" y="4022838"/>
                  <a:pt x="1647627" y="4022838"/>
                  <a:pt x="1652321" y="4022838"/>
                </a:cubicBezTo>
                <a:cubicBezTo>
                  <a:pt x="1661709" y="4029879"/>
                  <a:pt x="1668750" y="4034573"/>
                  <a:pt x="1678138" y="4041614"/>
                </a:cubicBezTo>
                <a:cubicBezTo>
                  <a:pt x="1682832" y="4051002"/>
                  <a:pt x="1689873" y="4058043"/>
                  <a:pt x="1699262" y="4062737"/>
                </a:cubicBezTo>
                <a:close/>
                <a:moveTo>
                  <a:pt x="1680485" y="4161313"/>
                </a:moveTo>
                <a:cubicBezTo>
                  <a:pt x="1668750" y="4154272"/>
                  <a:pt x="1659362" y="4147231"/>
                  <a:pt x="1647627" y="4140190"/>
                </a:cubicBezTo>
                <a:cubicBezTo>
                  <a:pt x="1631197" y="4128455"/>
                  <a:pt x="1612421" y="4116720"/>
                  <a:pt x="1595992" y="4104984"/>
                </a:cubicBezTo>
                <a:cubicBezTo>
                  <a:pt x="1588950" y="4100290"/>
                  <a:pt x="1579562" y="4095596"/>
                  <a:pt x="1572521" y="4088555"/>
                </a:cubicBezTo>
                <a:cubicBezTo>
                  <a:pt x="1551398" y="4074473"/>
                  <a:pt x="1532621" y="4060390"/>
                  <a:pt x="1511498" y="4046308"/>
                </a:cubicBezTo>
                <a:cubicBezTo>
                  <a:pt x="1513845" y="4043961"/>
                  <a:pt x="1513845" y="4039267"/>
                  <a:pt x="1513845" y="4034573"/>
                </a:cubicBezTo>
                <a:cubicBezTo>
                  <a:pt x="1513845" y="4025185"/>
                  <a:pt x="1506804" y="4015796"/>
                  <a:pt x="1497416" y="4015796"/>
                </a:cubicBezTo>
                <a:cubicBezTo>
                  <a:pt x="1497416" y="4013449"/>
                  <a:pt x="1497416" y="4011102"/>
                  <a:pt x="1497416" y="4008755"/>
                </a:cubicBezTo>
                <a:cubicBezTo>
                  <a:pt x="1518539" y="4011102"/>
                  <a:pt x="1542009" y="4015796"/>
                  <a:pt x="1565480" y="4018144"/>
                </a:cubicBezTo>
                <a:cubicBezTo>
                  <a:pt x="1577215" y="4020490"/>
                  <a:pt x="1586603" y="4020490"/>
                  <a:pt x="1598339" y="4020490"/>
                </a:cubicBezTo>
                <a:cubicBezTo>
                  <a:pt x="1605380" y="4029879"/>
                  <a:pt x="1614768" y="4039267"/>
                  <a:pt x="1621809" y="4046308"/>
                </a:cubicBezTo>
                <a:cubicBezTo>
                  <a:pt x="1624156" y="4048655"/>
                  <a:pt x="1626503" y="4051002"/>
                  <a:pt x="1628850" y="4055696"/>
                </a:cubicBezTo>
                <a:cubicBezTo>
                  <a:pt x="1638239" y="4067431"/>
                  <a:pt x="1647627" y="4076820"/>
                  <a:pt x="1657015" y="4086208"/>
                </a:cubicBezTo>
                <a:cubicBezTo>
                  <a:pt x="1661709" y="4090902"/>
                  <a:pt x="1664056" y="4095596"/>
                  <a:pt x="1668750" y="4097943"/>
                </a:cubicBezTo>
                <a:cubicBezTo>
                  <a:pt x="1675791" y="4107331"/>
                  <a:pt x="1685179" y="4114372"/>
                  <a:pt x="1692220" y="4123761"/>
                </a:cubicBezTo>
                <a:cubicBezTo>
                  <a:pt x="1696915" y="4128455"/>
                  <a:pt x="1701609" y="4133149"/>
                  <a:pt x="1706303" y="4137843"/>
                </a:cubicBezTo>
                <a:cubicBezTo>
                  <a:pt x="1713344" y="4144884"/>
                  <a:pt x="1720385" y="4154272"/>
                  <a:pt x="1727426" y="4161313"/>
                </a:cubicBezTo>
                <a:cubicBezTo>
                  <a:pt x="1732120" y="4166007"/>
                  <a:pt x="1736814" y="4170702"/>
                  <a:pt x="1741508" y="4175396"/>
                </a:cubicBezTo>
                <a:cubicBezTo>
                  <a:pt x="1741508" y="4175396"/>
                  <a:pt x="1743856" y="4177743"/>
                  <a:pt x="1743856" y="4177743"/>
                </a:cubicBezTo>
                <a:cubicBezTo>
                  <a:pt x="1743856" y="4177743"/>
                  <a:pt x="1743856" y="4177743"/>
                  <a:pt x="1743856" y="4177743"/>
                </a:cubicBezTo>
                <a:cubicBezTo>
                  <a:pt x="1741508" y="4182437"/>
                  <a:pt x="1739161" y="4187131"/>
                  <a:pt x="1736814" y="4189478"/>
                </a:cubicBezTo>
                <a:cubicBezTo>
                  <a:pt x="1736814" y="4189478"/>
                  <a:pt x="1736814" y="4189478"/>
                  <a:pt x="1736814" y="4191825"/>
                </a:cubicBezTo>
                <a:cubicBezTo>
                  <a:pt x="1732120" y="4189478"/>
                  <a:pt x="1727426" y="4187131"/>
                  <a:pt x="1722732" y="4182437"/>
                </a:cubicBezTo>
                <a:cubicBezTo>
                  <a:pt x="1708650" y="4180090"/>
                  <a:pt x="1694567" y="4170702"/>
                  <a:pt x="1680485" y="4161313"/>
                </a:cubicBezTo>
                <a:close/>
                <a:moveTo>
                  <a:pt x="1448128" y="4001714"/>
                </a:moveTo>
                <a:cubicBezTo>
                  <a:pt x="1429351" y="3999367"/>
                  <a:pt x="1410575" y="3994673"/>
                  <a:pt x="1391799" y="3992326"/>
                </a:cubicBezTo>
                <a:cubicBezTo>
                  <a:pt x="1380063" y="3989979"/>
                  <a:pt x="1370675" y="3987632"/>
                  <a:pt x="1358940" y="3987632"/>
                </a:cubicBezTo>
                <a:cubicBezTo>
                  <a:pt x="1335469" y="3982938"/>
                  <a:pt x="1311999" y="3978244"/>
                  <a:pt x="1290876" y="3973550"/>
                </a:cubicBezTo>
                <a:cubicBezTo>
                  <a:pt x="1281487" y="3971203"/>
                  <a:pt x="1272099" y="3968856"/>
                  <a:pt x="1262711" y="3966508"/>
                </a:cubicBezTo>
                <a:cubicBezTo>
                  <a:pt x="1241588" y="3961814"/>
                  <a:pt x="1222811" y="3957120"/>
                  <a:pt x="1204035" y="3950079"/>
                </a:cubicBezTo>
                <a:cubicBezTo>
                  <a:pt x="1194647" y="3947732"/>
                  <a:pt x="1185258" y="3943038"/>
                  <a:pt x="1175870" y="3938344"/>
                </a:cubicBezTo>
                <a:cubicBezTo>
                  <a:pt x="1161788" y="3933650"/>
                  <a:pt x="1147706" y="3928956"/>
                  <a:pt x="1135971" y="3921915"/>
                </a:cubicBezTo>
                <a:cubicBezTo>
                  <a:pt x="1135971" y="3921915"/>
                  <a:pt x="1135971" y="3919567"/>
                  <a:pt x="1135971" y="3919567"/>
                </a:cubicBezTo>
                <a:cubicBezTo>
                  <a:pt x="1138318" y="3919567"/>
                  <a:pt x="1143012" y="3919567"/>
                  <a:pt x="1145359" y="3921915"/>
                </a:cubicBezTo>
                <a:cubicBezTo>
                  <a:pt x="1152400" y="3921915"/>
                  <a:pt x="1157094" y="3924262"/>
                  <a:pt x="1164135" y="3924262"/>
                </a:cubicBezTo>
                <a:cubicBezTo>
                  <a:pt x="1173523" y="3924262"/>
                  <a:pt x="1182911" y="3926609"/>
                  <a:pt x="1192300" y="3926609"/>
                </a:cubicBezTo>
                <a:cubicBezTo>
                  <a:pt x="1199341" y="3926609"/>
                  <a:pt x="1204035" y="3926609"/>
                  <a:pt x="1211076" y="3928956"/>
                </a:cubicBezTo>
                <a:cubicBezTo>
                  <a:pt x="1220464" y="3928956"/>
                  <a:pt x="1232199" y="3928956"/>
                  <a:pt x="1241588" y="3931303"/>
                </a:cubicBezTo>
                <a:cubicBezTo>
                  <a:pt x="1246282" y="3931303"/>
                  <a:pt x="1250976" y="3931303"/>
                  <a:pt x="1258017" y="3931303"/>
                </a:cubicBezTo>
                <a:cubicBezTo>
                  <a:pt x="1274446" y="3931303"/>
                  <a:pt x="1288529" y="3931303"/>
                  <a:pt x="1304958" y="3931303"/>
                </a:cubicBezTo>
                <a:cubicBezTo>
                  <a:pt x="1304958" y="3931303"/>
                  <a:pt x="1304958" y="3931303"/>
                  <a:pt x="1304958" y="3931303"/>
                </a:cubicBezTo>
                <a:cubicBezTo>
                  <a:pt x="1304958" y="3931303"/>
                  <a:pt x="1307305" y="3931303"/>
                  <a:pt x="1307305" y="3931303"/>
                </a:cubicBezTo>
                <a:cubicBezTo>
                  <a:pt x="1323734" y="3931303"/>
                  <a:pt x="1337816" y="3931303"/>
                  <a:pt x="1354246" y="3931303"/>
                </a:cubicBezTo>
                <a:cubicBezTo>
                  <a:pt x="1361287" y="3931303"/>
                  <a:pt x="1365981" y="3931303"/>
                  <a:pt x="1370675" y="3931303"/>
                </a:cubicBezTo>
                <a:cubicBezTo>
                  <a:pt x="1382410" y="3931303"/>
                  <a:pt x="1391799" y="3931303"/>
                  <a:pt x="1403534" y="3928956"/>
                </a:cubicBezTo>
                <a:cubicBezTo>
                  <a:pt x="1410575" y="3928956"/>
                  <a:pt x="1417616" y="3928956"/>
                  <a:pt x="1424657" y="3926609"/>
                </a:cubicBezTo>
                <a:cubicBezTo>
                  <a:pt x="1434045" y="3926609"/>
                  <a:pt x="1443434" y="3924262"/>
                  <a:pt x="1455169" y="3924262"/>
                </a:cubicBezTo>
                <a:cubicBezTo>
                  <a:pt x="1464557" y="3924262"/>
                  <a:pt x="1473945" y="3921915"/>
                  <a:pt x="1483333" y="3921915"/>
                </a:cubicBezTo>
                <a:cubicBezTo>
                  <a:pt x="1485680" y="3921915"/>
                  <a:pt x="1485680" y="3921915"/>
                  <a:pt x="1488028" y="3921915"/>
                </a:cubicBezTo>
                <a:cubicBezTo>
                  <a:pt x="1490375" y="3931303"/>
                  <a:pt x="1495069" y="3938344"/>
                  <a:pt x="1504457" y="3938344"/>
                </a:cubicBezTo>
                <a:cubicBezTo>
                  <a:pt x="1504457" y="3947732"/>
                  <a:pt x="1502110" y="3954773"/>
                  <a:pt x="1502110" y="3964162"/>
                </a:cubicBezTo>
                <a:cubicBezTo>
                  <a:pt x="1499763" y="3980591"/>
                  <a:pt x="1499763" y="3997020"/>
                  <a:pt x="1497416" y="4011102"/>
                </a:cubicBezTo>
                <a:cubicBezTo>
                  <a:pt x="1492722" y="4011102"/>
                  <a:pt x="1488028" y="4011102"/>
                  <a:pt x="1483333" y="4008755"/>
                </a:cubicBezTo>
                <a:cubicBezTo>
                  <a:pt x="1471598" y="4004061"/>
                  <a:pt x="1459863" y="4001714"/>
                  <a:pt x="1448128" y="4001714"/>
                </a:cubicBezTo>
                <a:close/>
                <a:moveTo>
                  <a:pt x="1293223" y="3790480"/>
                </a:moveTo>
                <a:cubicBezTo>
                  <a:pt x="1309652" y="3790480"/>
                  <a:pt x="1326081" y="3790480"/>
                  <a:pt x="1342511" y="3790480"/>
                </a:cubicBezTo>
                <a:cubicBezTo>
                  <a:pt x="1365981" y="3790480"/>
                  <a:pt x="1387104" y="3790480"/>
                  <a:pt x="1410575" y="3790480"/>
                </a:cubicBezTo>
                <a:cubicBezTo>
                  <a:pt x="1415269" y="3790480"/>
                  <a:pt x="1419963" y="3790480"/>
                  <a:pt x="1424657" y="3790480"/>
                </a:cubicBezTo>
                <a:cubicBezTo>
                  <a:pt x="1443434" y="3790480"/>
                  <a:pt x="1462210" y="3788133"/>
                  <a:pt x="1480986" y="3788133"/>
                </a:cubicBezTo>
                <a:cubicBezTo>
                  <a:pt x="1488028" y="3788133"/>
                  <a:pt x="1495069" y="3788133"/>
                  <a:pt x="1499763" y="3785786"/>
                </a:cubicBezTo>
                <a:cubicBezTo>
                  <a:pt x="1516192" y="3785786"/>
                  <a:pt x="1534968" y="3783439"/>
                  <a:pt x="1551398" y="3781092"/>
                </a:cubicBezTo>
                <a:cubicBezTo>
                  <a:pt x="1558439" y="3781092"/>
                  <a:pt x="1567827" y="3778745"/>
                  <a:pt x="1574868" y="3778745"/>
                </a:cubicBezTo>
                <a:cubicBezTo>
                  <a:pt x="1591298" y="3776398"/>
                  <a:pt x="1607727" y="3776398"/>
                  <a:pt x="1624156" y="3774051"/>
                </a:cubicBezTo>
                <a:cubicBezTo>
                  <a:pt x="1631197" y="3774051"/>
                  <a:pt x="1640586" y="3771704"/>
                  <a:pt x="1647627" y="3771704"/>
                </a:cubicBezTo>
                <a:cubicBezTo>
                  <a:pt x="1664056" y="3769357"/>
                  <a:pt x="1682832" y="3767009"/>
                  <a:pt x="1699262" y="3764663"/>
                </a:cubicBezTo>
                <a:cubicBezTo>
                  <a:pt x="1708650" y="3762315"/>
                  <a:pt x="1715691" y="3762315"/>
                  <a:pt x="1725079" y="3759969"/>
                </a:cubicBezTo>
                <a:cubicBezTo>
                  <a:pt x="1741508" y="3757621"/>
                  <a:pt x="1757938" y="3755274"/>
                  <a:pt x="1774367" y="3752927"/>
                </a:cubicBezTo>
                <a:cubicBezTo>
                  <a:pt x="1783755" y="3750580"/>
                  <a:pt x="1795491" y="3748233"/>
                  <a:pt x="1807226" y="3748233"/>
                </a:cubicBezTo>
                <a:cubicBezTo>
                  <a:pt x="1821308" y="3745886"/>
                  <a:pt x="1837737" y="3743539"/>
                  <a:pt x="1851820" y="3741192"/>
                </a:cubicBezTo>
                <a:cubicBezTo>
                  <a:pt x="1865902" y="3738845"/>
                  <a:pt x="1877637" y="3736498"/>
                  <a:pt x="1891719" y="3734151"/>
                </a:cubicBezTo>
                <a:cubicBezTo>
                  <a:pt x="1898761" y="3731804"/>
                  <a:pt x="1905802" y="3731804"/>
                  <a:pt x="1912843" y="3729457"/>
                </a:cubicBezTo>
                <a:cubicBezTo>
                  <a:pt x="1915190" y="3736498"/>
                  <a:pt x="1919884" y="3741192"/>
                  <a:pt x="1924578" y="3743539"/>
                </a:cubicBezTo>
                <a:cubicBezTo>
                  <a:pt x="1889372" y="3851503"/>
                  <a:pt x="1858861" y="3938344"/>
                  <a:pt x="1828349" y="4018144"/>
                </a:cubicBezTo>
                <a:cubicBezTo>
                  <a:pt x="1826002" y="4018144"/>
                  <a:pt x="1823655" y="4018144"/>
                  <a:pt x="1821308" y="4018144"/>
                </a:cubicBezTo>
                <a:cubicBezTo>
                  <a:pt x="1814267" y="4018144"/>
                  <a:pt x="1809573" y="4022838"/>
                  <a:pt x="1804879" y="4027532"/>
                </a:cubicBezTo>
                <a:cubicBezTo>
                  <a:pt x="1734467" y="4006408"/>
                  <a:pt x="1664056" y="3982938"/>
                  <a:pt x="1595992" y="3957120"/>
                </a:cubicBezTo>
                <a:cubicBezTo>
                  <a:pt x="1572521" y="3947732"/>
                  <a:pt x="1549051" y="3938344"/>
                  <a:pt x="1525580" y="3928956"/>
                </a:cubicBezTo>
                <a:cubicBezTo>
                  <a:pt x="1523233" y="3928956"/>
                  <a:pt x="1520886" y="3926609"/>
                  <a:pt x="1518539" y="3926609"/>
                </a:cubicBezTo>
                <a:cubicBezTo>
                  <a:pt x="1518539" y="3924262"/>
                  <a:pt x="1518539" y="3924262"/>
                  <a:pt x="1518539" y="3921915"/>
                </a:cubicBezTo>
                <a:cubicBezTo>
                  <a:pt x="1518539" y="3910179"/>
                  <a:pt x="1509151" y="3900791"/>
                  <a:pt x="1497416" y="3900791"/>
                </a:cubicBezTo>
                <a:cubicBezTo>
                  <a:pt x="1490375" y="3900791"/>
                  <a:pt x="1483333" y="3905485"/>
                  <a:pt x="1480986" y="3910179"/>
                </a:cubicBezTo>
                <a:cubicBezTo>
                  <a:pt x="1471598" y="3905485"/>
                  <a:pt x="1459863" y="3900791"/>
                  <a:pt x="1450475" y="3896097"/>
                </a:cubicBezTo>
                <a:cubicBezTo>
                  <a:pt x="1443434" y="3893750"/>
                  <a:pt x="1436392" y="3889056"/>
                  <a:pt x="1427004" y="3886709"/>
                </a:cubicBezTo>
                <a:cubicBezTo>
                  <a:pt x="1410575" y="3879668"/>
                  <a:pt x="1394146" y="3872627"/>
                  <a:pt x="1377716" y="3863238"/>
                </a:cubicBezTo>
                <a:cubicBezTo>
                  <a:pt x="1368328" y="3858544"/>
                  <a:pt x="1358940" y="3853850"/>
                  <a:pt x="1349552" y="3849156"/>
                </a:cubicBezTo>
                <a:cubicBezTo>
                  <a:pt x="1335469" y="3842115"/>
                  <a:pt x="1319040" y="3835074"/>
                  <a:pt x="1304958" y="3828033"/>
                </a:cubicBezTo>
                <a:cubicBezTo>
                  <a:pt x="1295570" y="3823339"/>
                  <a:pt x="1283834" y="3818645"/>
                  <a:pt x="1274446" y="3811604"/>
                </a:cubicBezTo>
                <a:cubicBezTo>
                  <a:pt x="1267405" y="3806909"/>
                  <a:pt x="1258017" y="3802215"/>
                  <a:pt x="1250976" y="3799868"/>
                </a:cubicBezTo>
                <a:cubicBezTo>
                  <a:pt x="1250976" y="3797521"/>
                  <a:pt x="1253323" y="3795174"/>
                  <a:pt x="1253323" y="3792827"/>
                </a:cubicBezTo>
                <a:cubicBezTo>
                  <a:pt x="1258017" y="3792827"/>
                  <a:pt x="1262711" y="3792827"/>
                  <a:pt x="1267405" y="3792827"/>
                </a:cubicBezTo>
                <a:cubicBezTo>
                  <a:pt x="1281487" y="3788133"/>
                  <a:pt x="1288529" y="3788133"/>
                  <a:pt x="1293223" y="3790480"/>
                </a:cubicBezTo>
                <a:close/>
                <a:moveTo>
                  <a:pt x="1992642" y="3769357"/>
                </a:moveTo>
                <a:cubicBezTo>
                  <a:pt x="2030195" y="3799868"/>
                  <a:pt x="2065401" y="3828033"/>
                  <a:pt x="2102954" y="3856197"/>
                </a:cubicBezTo>
                <a:cubicBezTo>
                  <a:pt x="2105301" y="3856197"/>
                  <a:pt x="2105301" y="3858544"/>
                  <a:pt x="2107648" y="3858544"/>
                </a:cubicBezTo>
                <a:cubicBezTo>
                  <a:pt x="2124077" y="3870280"/>
                  <a:pt x="2140506" y="3884362"/>
                  <a:pt x="2156936" y="3896097"/>
                </a:cubicBezTo>
                <a:cubicBezTo>
                  <a:pt x="2161630" y="3898444"/>
                  <a:pt x="2166324" y="3903138"/>
                  <a:pt x="2171018" y="3905485"/>
                </a:cubicBezTo>
                <a:cubicBezTo>
                  <a:pt x="2185100" y="3914873"/>
                  <a:pt x="2196835" y="3924262"/>
                  <a:pt x="2210918" y="3933650"/>
                </a:cubicBezTo>
                <a:cubicBezTo>
                  <a:pt x="2217959" y="3938344"/>
                  <a:pt x="2222653" y="3943038"/>
                  <a:pt x="2229694" y="3945385"/>
                </a:cubicBezTo>
                <a:cubicBezTo>
                  <a:pt x="2241429" y="3954773"/>
                  <a:pt x="2253165" y="3961814"/>
                  <a:pt x="2264900" y="3971203"/>
                </a:cubicBezTo>
                <a:cubicBezTo>
                  <a:pt x="2271941" y="3975897"/>
                  <a:pt x="2276635" y="3980591"/>
                  <a:pt x="2283676" y="3982938"/>
                </a:cubicBezTo>
                <a:cubicBezTo>
                  <a:pt x="2295412" y="3989979"/>
                  <a:pt x="2307147" y="3999367"/>
                  <a:pt x="2318882" y="4006408"/>
                </a:cubicBezTo>
                <a:cubicBezTo>
                  <a:pt x="2325923" y="4011102"/>
                  <a:pt x="2330617" y="4013449"/>
                  <a:pt x="2337658" y="4018144"/>
                </a:cubicBezTo>
                <a:cubicBezTo>
                  <a:pt x="2349394" y="4025185"/>
                  <a:pt x="2361129" y="4032226"/>
                  <a:pt x="2370517" y="4039267"/>
                </a:cubicBezTo>
                <a:cubicBezTo>
                  <a:pt x="2377558" y="4043961"/>
                  <a:pt x="2382252" y="4046308"/>
                  <a:pt x="2389293" y="4051002"/>
                </a:cubicBezTo>
                <a:cubicBezTo>
                  <a:pt x="2401029" y="4058043"/>
                  <a:pt x="2412764" y="4065085"/>
                  <a:pt x="2422152" y="4072125"/>
                </a:cubicBezTo>
                <a:cubicBezTo>
                  <a:pt x="2429193" y="4076820"/>
                  <a:pt x="2433887" y="4079167"/>
                  <a:pt x="2440928" y="4083861"/>
                </a:cubicBezTo>
                <a:cubicBezTo>
                  <a:pt x="2452664" y="4090902"/>
                  <a:pt x="2462052" y="4097943"/>
                  <a:pt x="2473787" y="4102637"/>
                </a:cubicBezTo>
                <a:cubicBezTo>
                  <a:pt x="2480828" y="4107331"/>
                  <a:pt x="2487869" y="4109678"/>
                  <a:pt x="2492563" y="4114372"/>
                </a:cubicBezTo>
                <a:cubicBezTo>
                  <a:pt x="2504299" y="4121414"/>
                  <a:pt x="2513687" y="4126108"/>
                  <a:pt x="2525422" y="4133149"/>
                </a:cubicBezTo>
                <a:cubicBezTo>
                  <a:pt x="2532463" y="4137843"/>
                  <a:pt x="2539504" y="4140190"/>
                  <a:pt x="2546545" y="4142537"/>
                </a:cubicBezTo>
                <a:cubicBezTo>
                  <a:pt x="2555934" y="4147231"/>
                  <a:pt x="2567669" y="4154272"/>
                  <a:pt x="2577057" y="4158966"/>
                </a:cubicBezTo>
                <a:cubicBezTo>
                  <a:pt x="2584098" y="4163660"/>
                  <a:pt x="2591139" y="4166007"/>
                  <a:pt x="2598180" y="4168354"/>
                </a:cubicBezTo>
                <a:cubicBezTo>
                  <a:pt x="2602875" y="4170702"/>
                  <a:pt x="2607569" y="4173049"/>
                  <a:pt x="2612263" y="4175396"/>
                </a:cubicBezTo>
                <a:cubicBezTo>
                  <a:pt x="2358782" y="4156619"/>
                  <a:pt x="2100607" y="4107331"/>
                  <a:pt x="1847125" y="4029879"/>
                </a:cubicBezTo>
                <a:cubicBezTo>
                  <a:pt x="1847125" y="4029879"/>
                  <a:pt x="1847125" y="4029879"/>
                  <a:pt x="1847125" y="4029879"/>
                </a:cubicBezTo>
                <a:cubicBezTo>
                  <a:pt x="1847125" y="4020490"/>
                  <a:pt x="1842431" y="4013449"/>
                  <a:pt x="1835390" y="4011102"/>
                </a:cubicBezTo>
                <a:cubicBezTo>
                  <a:pt x="1844778" y="3985285"/>
                  <a:pt x="1854167" y="3959468"/>
                  <a:pt x="1863555" y="3931303"/>
                </a:cubicBezTo>
                <a:cubicBezTo>
                  <a:pt x="1884678" y="3872627"/>
                  <a:pt x="1905802" y="3809256"/>
                  <a:pt x="1929272" y="3736498"/>
                </a:cubicBezTo>
                <a:cubicBezTo>
                  <a:pt x="1931619" y="3736498"/>
                  <a:pt x="1933966" y="3736498"/>
                  <a:pt x="1933966" y="3736498"/>
                </a:cubicBezTo>
                <a:cubicBezTo>
                  <a:pt x="1941007" y="3736498"/>
                  <a:pt x="1945702" y="3734151"/>
                  <a:pt x="1948049" y="3729457"/>
                </a:cubicBezTo>
                <a:cubicBezTo>
                  <a:pt x="1957437" y="3738845"/>
                  <a:pt x="1969172" y="3745886"/>
                  <a:pt x="1978560" y="3755274"/>
                </a:cubicBezTo>
                <a:cubicBezTo>
                  <a:pt x="1985601" y="3762315"/>
                  <a:pt x="1987948" y="3764663"/>
                  <a:pt x="1992642" y="3769357"/>
                </a:cubicBezTo>
                <a:close/>
                <a:moveTo>
                  <a:pt x="1703956" y="4001714"/>
                </a:moveTo>
                <a:cubicBezTo>
                  <a:pt x="1689873" y="3994673"/>
                  <a:pt x="1673444" y="3989979"/>
                  <a:pt x="1659362" y="3982938"/>
                </a:cubicBezTo>
                <a:cubicBezTo>
                  <a:pt x="1642933" y="3975897"/>
                  <a:pt x="1626503" y="3968856"/>
                  <a:pt x="1612421" y="3961814"/>
                </a:cubicBezTo>
                <a:cubicBezTo>
                  <a:pt x="1598339" y="3954773"/>
                  <a:pt x="1581909" y="3947732"/>
                  <a:pt x="1567827" y="3940691"/>
                </a:cubicBezTo>
                <a:cubicBezTo>
                  <a:pt x="1558439" y="3935997"/>
                  <a:pt x="1546704" y="3931303"/>
                  <a:pt x="1537315" y="3926609"/>
                </a:cubicBezTo>
                <a:cubicBezTo>
                  <a:pt x="1558439" y="3935997"/>
                  <a:pt x="1579562" y="3943038"/>
                  <a:pt x="1603033" y="3952426"/>
                </a:cubicBezTo>
                <a:cubicBezTo>
                  <a:pt x="1603033" y="3952426"/>
                  <a:pt x="1605380" y="3952426"/>
                  <a:pt x="1605380" y="3954773"/>
                </a:cubicBezTo>
                <a:cubicBezTo>
                  <a:pt x="1614768" y="3959468"/>
                  <a:pt x="1626503" y="3961814"/>
                  <a:pt x="1635891" y="3966508"/>
                </a:cubicBezTo>
                <a:cubicBezTo>
                  <a:pt x="1649974" y="3971203"/>
                  <a:pt x="1664056" y="3978244"/>
                  <a:pt x="1678138" y="3982938"/>
                </a:cubicBezTo>
                <a:cubicBezTo>
                  <a:pt x="1687526" y="3987632"/>
                  <a:pt x="1699262" y="3989979"/>
                  <a:pt x="1708650" y="3994673"/>
                </a:cubicBezTo>
                <a:cubicBezTo>
                  <a:pt x="1722732" y="3999367"/>
                  <a:pt x="1736814" y="4004061"/>
                  <a:pt x="1750897" y="4011102"/>
                </a:cubicBezTo>
                <a:cubicBezTo>
                  <a:pt x="1760285" y="4013449"/>
                  <a:pt x="1769673" y="4018144"/>
                  <a:pt x="1781408" y="4020490"/>
                </a:cubicBezTo>
                <a:cubicBezTo>
                  <a:pt x="1790797" y="4022838"/>
                  <a:pt x="1800185" y="4027532"/>
                  <a:pt x="1809573" y="4029879"/>
                </a:cubicBezTo>
                <a:cubicBezTo>
                  <a:pt x="1809573" y="4032226"/>
                  <a:pt x="1809573" y="4032226"/>
                  <a:pt x="1809573" y="4034573"/>
                </a:cubicBezTo>
                <a:cubicBezTo>
                  <a:pt x="1800185" y="4034573"/>
                  <a:pt x="1788449" y="4034573"/>
                  <a:pt x="1779061" y="4034573"/>
                </a:cubicBezTo>
                <a:cubicBezTo>
                  <a:pt x="1772020" y="4032226"/>
                  <a:pt x="1762632" y="4027532"/>
                  <a:pt x="1755591" y="4025185"/>
                </a:cubicBezTo>
                <a:cubicBezTo>
                  <a:pt x="1736814" y="4015796"/>
                  <a:pt x="1720385" y="4008755"/>
                  <a:pt x="1703956" y="4001714"/>
                </a:cubicBezTo>
                <a:close/>
                <a:moveTo>
                  <a:pt x="1572521" y="3968856"/>
                </a:moveTo>
                <a:cubicBezTo>
                  <a:pt x="1584256" y="3978244"/>
                  <a:pt x="1598339" y="3987632"/>
                  <a:pt x="1610074" y="3997020"/>
                </a:cubicBezTo>
                <a:cubicBezTo>
                  <a:pt x="1619462" y="4004061"/>
                  <a:pt x="1626503" y="4011102"/>
                  <a:pt x="1635891" y="4015796"/>
                </a:cubicBezTo>
                <a:cubicBezTo>
                  <a:pt x="1638239" y="4018144"/>
                  <a:pt x="1642933" y="4020490"/>
                  <a:pt x="1645280" y="4022838"/>
                </a:cubicBezTo>
                <a:cubicBezTo>
                  <a:pt x="1640586" y="4022838"/>
                  <a:pt x="1638239" y="4022838"/>
                  <a:pt x="1633544" y="4022838"/>
                </a:cubicBezTo>
                <a:cubicBezTo>
                  <a:pt x="1621809" y="4022838"/>
                  <a:pt x="1610074" y="4020490"/>
                  <a:pt x="1598339" y="4020490"/>
                </a:cubicBezTo>
                <a:cubicBezTo>
                  <a:pt x="1593645" y="4015796"/>
                  <a:pt x="1591298" y="4011102"/>
                  <a:pt x="1586603" y="4006408"/>
                </a:cubicBezTo>
                <a:cubicBezTo>
                  <a:pt x="1581909" y="4001714"/>
                  <a:pt x="1577215" y="3997020"/>
                  <a:pt x="1572521" y="3989979"/>
                </a:cubicBezTo>
                <a:cubicBezTo>
                  <a:pt x="1563133" y="3980591"/>
                  <a:pt x="1556092" y="3971203"/>
                  <a:pt x="1546704" y="3961814"/>
                </a:cubicBezTo>
                <a:cubicBezTo>
                  <a:pt x="1542009" y="3957120"/>
                  <a:pt x="1537315" y="3952426"/>
                  <a:pt x="1532621" y="3947732"/>
                </a:cubicBezTo>
                <a:cubicBezTo>
                  <a:pt x="1527927" y="3943038"/>
                  <a:pt x="1523233" y="3935997"/>
                  <a:pt x="1518539" y="3928956"/>
                </a:cubicBezTo>
                <a:cubicBezTo>
                  <a:pt x="1518539" y="3928956"/>
                  <a:pt x="1518539" y="3928956"/>
                  <a:pt x="1520886" y="3926609"/>
                </a:cubicBezTo>
                <a:cubicBezTo>
                  <a:pt x="1530274" y="3933650"/>
                  <a:pt x="1537315" y="3940691"/>
                  <a:pt x="1546704" y="3945385"/>
                </a:cubicBezTo>
                <a:cubicBezTo>
                  <a:pt x="1556092" y="3954773"/>
                  <a:pt x="1565480" y="3961814"/>
                  <a:pt x="1572521" y="3968856"/>
                </a:cubicBezTo>
                <a:close/>
                <a:moveTo>
                  <a:pt x="1539662" y="4013449"/>
                </a:moveTo>
                <a:cubicBezTo>
                  <a:pt x="1525580" y="4011102"/>
                  <a:pt x="1511498" y="4008755"/>
                  <a:pt x="1499763" y="4008755"/>
                </a:cubicBezTo>
                <a:cubicBezTo>
                  <a:pt x="1502110" y="3989979"/>
                  <a:pt x="1504457" y="3971203"/>
                  <a:pt x="1504457" y="3950079"/>
                </a:cubicBezTo>
                <a:cubicBezTo>
                  <a:pt x="1504457" y="3945385"/>
                  <a:pt x="1504457" y="3940691"/>
                  <a:pt x="1506804" y="3935997"/>
                </a:cubicBezTo>
                <a:cubicBezTo>
                  <a:pt x="1506804" y="3935997"/>
                  <a:pt x="1506804" y="3935997"/>
                  <a:pt x="1506804" y="3935997"/>
                </a:cubicBezTo>
                <a:cubicBezTo>
                  <a:pt x="1511498" y="3935997"/>
                  <a:pt x="1516192" y="3933650"/>
                  <a:pt x="1518539" y="3931303"/>
                </a:cubicBezTo>
                <a:cubicBezTo>
                  <a:pt x="1544357" y="3961814"/>
                  <a:pt x="1570174" y="3992326"/>
                  <a:pt x="1595992" y="4020490"/>
                </a:cubicBezTo>
                <a:cubicBezTo>
                  <a:pt x="1588950" y="4020490"/>
                  <a:pt x="1581909" y="4018144"/>
                  <a:pt x="1577215" y="4018144"/>
                </a:cubicBezTo>
                <a:cubicBezTo>
                  <a:pt x="1565480" y="4015796"/>
                  <a:pt x="1551398" y="4015796"/>
                  <a:pt x="1539662" y="4013449"/>
                </a:cubicBezTo>
                <a:close/>
                <a:moveTo>
                  <a:pt x="1450475" y="3919567"/>
                </a:moveTo>
                <a:cubicBezTo>
                  <a:pt x="1441087" y="3919567"/>
                  <a:pt x="1431698" y="3921915"/>
                  <a:pt x="1422310" y="3921915"/>
                </a:cubicBezTo>
                <a:cubicBezTo>
                  <a:pt x="1415269" y="3921915"/>
                  <a:pt x="1408228" y="3921915"/>
                  <a:pt x="1401187" y="3924262"/>
                </a:cubicBezTo>
                <a:cubicBezTo>
                  <a:pt x="1389452" y="3924262"/>
                  <a:pt x="1380063" y="3924262"/>
                  <a:pt x="1368328" y="3926609"/>
                </a:cubicBezTo>
                <a:cubicBezTo>
                  <a:pt x="1361287" y="3926609"/>
                  <a:pt x="1356593" y="3926609"/>
                  <a:pt x="1349552" y="3926609"/>
                </a:cubicBezTo>
                <a:cubicBezTo>
                  <a:pt x="1333122" y="3926609"/>
                  <a:pt x="1316693" y="3926609"/>
                  <a:pt x="1300264" y="3926609"/>
                </a:cubicBezTo>
                <a:cubicBezTo>
                  <a:pt x="1243935" y="3926609"/>
                  <a:pt x="1187605" y="3924262"/>
                  <a:pt x="1133623" y="3917221"/>
                </a:cubicBezTo>
                <a:cubicBezTo>
                  <a:pt x="1133623" y="3917221"/>
                  <a:pt x="1133623" y="3917221"/>
                  <a:pt x="1133623" y="3914873"/>
                </a:cubicBezTo>
                <a:cubicBezTo>
                  <a:pt x="1133623" y="3907832"/>
                  <a:pt x="1131276" y="3903138"/>
                  <a:pt x="1126582" y="3898444"/>
                </a:cubicBezTo>
                <a:cubicBezTo>
                  <a:pt x="1128929" y="3896097"/>
                  <a:pt x="1133623" y="3893750"/>
                  <a:pt x="1135971" y="3889056"/>
                </a:cubicBezTo>
                <a:cubicBezTo>
                  <a:pt x="1143012" y="3882015"/>
                  <a:pt x="1152400" y="3874974"/>
                  <a:pt x="1159441" y="3867932"/>
                </a:cubicBezTo>
                <a:cubicBezTo>
                  <a:pt x="1164135" y="3865586"/>
                  <a:pt x="1166482" y="3860891"/>
                  <a:pt x="1171176" y="3858544"/>
                </a:cubicBezTo>
                <a:cubicBezTo>
                  <a:pt x="1272099" y="3884362"/>
                  <a:pt x="1377716" y="3900791"/>
                  <a:pt x="1488028" y="3912527"/>
                </a:cubicBezTo>
                <a:cubicBezTo>
                  <a:pt x="1488028" y="3912527"/>
                  <a:pt x="1488028" y="3912527"/>
                  <a:pt x="1488028" y="3912527"/>
                </a:cubicBezTo>
                <a:cubicBezTo>
                  <a:pt x="1488028" y="3912527"/>
                  <a:pt x="1488028" y="3912527"/>
                  <a:pt x="1488028" y="3914873"/>
                </a:cubicBezTo>
                <a:cubicBezTo>
                  <a:pt x="1483333" y="3914873"/>
                  <a:pt x="1480986" y="3914873"/>
                  <a:pt x="1476292" y="3917221"/>
                </a:cubicBezTo>
                <a:cubicBezTo>
                  <a:pt x="1466904" y="3917221"/>
                  <a:pt x="1459863" y="3919567"/>
                  <a:pt x="1450475" y="3919567"/>
                </a:cubicBezTo>
                <a:close/>
                <a:moveTo>
                  <a:pt x="1243935" y="3806909"/>
                </a:moveTo>
                <a:cubicBezTo>
                  <a:pt x="1250976" y="3806909"/>
                  <a:pt x="1258017" y="3802215"/>
                  <a:pt x="1260364" y="3797521"/>
                </a:cubicBezTo>
                <a:cubicBezTo>
                  <a:pt x="1279140" y="3806909"/>
                  <a:pt x="1295570" y="3816298"/>
                  <a:pt x="1314346" y="3825686"/>
                </a:cubicBezTo>
                <a:cubicBezTo>
                  <a:pt x="1314346" y="3825686"/>
                  <a:pt x="1316693" y="3825686"/>
                  <a:pt x="1316693" y="3828033"/>
                </a:cubicBezTo>
                <a:cubicBezTo>
                  <a:pt x="1340164" y="3839768"/>
                  <a:pt x="1361287" y="3851503"/>
                  <a:pt x="1384757" y="3860891"/>
                </a:cubicBezTo>
                <a:cubicBezTo>
                  <a:pt x="1391799" y="3863238"/>
                  <a:pt x="1398840" y="3867932"/>
                  <a:pt x="1405881" y="3870280"/>
                </a:cubicBezTo>
                <a:cubicBezTo>
                  <a:pt x="1422310" y="3877321"/>
                  <a:pt x="1438739" y="3886709"/>
                  <a:pt x="1455169" y="3893750"/>
                </a:cubicBezTo>
                <a:cubicBezTo>
                  <a:pt x="1464557" y="3898444"/>
                  <a:pt x="1473945" y="3900791"/>
                  <a:pt x="1483333" y="3905485"/>
                </a:cubicBezTo>
                <a:cubicBezTo>
                  <a:pt x="1483333" y="3905485"/>
                  <a:pt x="1485680" y="3905485"/>
                  <a:pt x="1488028" y="3907832"/>
                </a:cubicBezTo>
                <a:cubicBezTo>
                  <a:pt x="1488028" y="3910179"/>
                  <a:pt x="1485680" y="3912527"/>
                  <a:pt x="1485680" y="3914873"/>
                </a:cubicBezTo>
                <a:cubicBezTo>
                  <a:pt x="1377716" y="3905485"/>
                  <a:pt x="1272099" y="3886709"/>
                  <a:pt x="1171176" y="3860891"/>
                </a:cubicBezTo>
                <a:cubicBezTo>
                  <a:pt x="1189953" y="3842115"/>
                  <a:pt x="1208729" y="3823339"/>
                  <a:pt x="1227505" y="3804562"/>
                </a:cubicBezTo>
                <a:cubicBezTo>
                  <a:pt x="1234546" y="3804562"/>
                  <a:pt x="1236894" y="3806909"/>
                  <a:pt x="1243935" y="3806909"/>
                </a:cubicBezTo>
                <a:close/>
                <a:moveTo>
                  <a:pt x="1809573" y="4025185"/>
                </a:moveTo>
                <a:cubicBezTo>
                  <a:pt x="1764979" y="4011102"/>
                  <a:pt x="1722732" y="3994673"/>
                  <a:pt x="1678138" y="3978244"/>
                </a:cubicBezTo>
                <a:cubicBezTo>
                  <a:pt x="1722732" y="3994673"/>
                  <a:pt x="1767326" y="4008755"/>
                  <a:pt x="1811920" y="4022838"/>
                </a:cubicBezTo>
                <a:cubicBezTo>
                  <a:pt x="1809573" y="4025185"/>
                  <a:pt x="1809573" y="4025185"/>
                  <a:pt x="1809573" y="4025185"/>
                </a:cubicBezTo>
                <a:close/>
                <a:moveTo>
                  <a:pt x="1135971" y="3889056"/>
                </a:moveTo>
                <a:cubicBezTo>
                  <a:pt x="1133623" y="3891403"/>
                  <a:pt x="1128929" y="3893750"/>
                  <a:pt x="1126582" y="3898444"/>
                </a:cubicBezTo>
                <a:cubicBezTo>
                  <a:pt x="1124235" y="3896097"/>
                  <a:pt x="1119541" y="3896097"/>
                  <a:pt x="1114847" y="3896097"/>
                </a:cubicBezTo>
                <a:cubicBezTo>
                  <a:pt x="1110153" y="3896097"/>
                  <a:pt x="1105459" y="3898444"/>
                  <a:pt x="1103112" y="3900791"/>
                </a:cubicBezTo>
                <a:cubicBezTo>
                  <a:pt x="1103112" y="3900791"/>
                  <a:pt x="1103112" y="3900791"/>
                  <a:pt x="1103112" y="3900791"/>
                </a:cubicBezTo>
                <a:cubicBezTo>
                  <a:pt x="1100765" y="3900791"/>
                  <a:pt x="1100765" y="3900791"/>
                  <a:pt x="1098418" y="3900791"/>
                </a:cubicBezTo>
                <a:cubicBezTo>
                  <a:pt x="1093724" y="3879668"/>
                  <a:pt x="1089030" y="3858544"/>
                  <a:pt x="1081988" y="3837421"/>
                </a:cubicBezTo>
                <a:cubicBezTo>
                  <a:pt x="1110153" y="3846809"/>
                  <a:pt x="1138318" y="3853850"/>
                  <a:pt x="1168829" y="3860891"/>
                </a:cubicBezTo>
                <a:cubicBezTo>
                  <a:pt x="1157094" y="3870280"/>
                  <a:pt x="1147706" y="3879668"/>
                  <a:pt x="1135971" y="3889056"/>
                </a:cubicBezTo>
                <a:close/>
                <a:moveTo>
                  <a:pt x="1781408" y="4032226"/>
                </a:moveTo>
                <a:cubicBezTo>
                  <a:pt x="1790797" y="4032226"/>
                  <a:pt x="1797838" y="4032226"/>
                  <a:pt x="1807226" y="4032226"/>
                </a:cubicBezTo>
                <a:cubicBezTo>
                  <a:pt x="1807226" y="4036920"/>
                  <a:pt x="1809573" y="4039267"/>
                  <a:pt x="1811920" y="4041614"/>
                </a:cubicBezTo>
                <a:cubicBezTo>
                  <a:pt x="1807226" y="4039267"/>
                  <a:pt x="1802532" y="4039267"/>
                  <a:pt x="1800185" y="4036920"/>
                </a:cubicBezTo>
                <a:cubicBezTo>
                  <a:pt x="1793144" y="4036920"/>
                  <a:pt x="1788449" y="4034573"/>
                  <a:pt x="1781408" y="4032226"/>
                </a:cubicBezTo>
                <a:close/>
                <a:moveTo>
                  <a:pt x="2764821" y="4262236"/>
                </a:moveTo>
                <a:cubicBezTo>
                  <a:pt x="2767168" y="4264584"/>
                  <a:pt x="2769515" y="4266930"/>
                  <a:pt x="2771862" y="4269278"/>
                </a:cubicBezTo>
                <a:cubicBezTo>
                  <a:pt x="2764821" y="4269278"/>
                  <a:pt x="2760127" y="4269278"/>
                  <a:pt x="2753086" y="4266930"/>
                </a:cubicBezTo>
                <a:cubicBezTo>
                  <a:pt x="2757780" y="4264584"/>
                  <a:pt x="2762474" y="4262236"/>
                  <a:pt x="2764821" y="4262236"/>
                </a:cubicBezTo>
                <a:close/>
                <a:moveTo>
                  <a:pt x="2778903" y="4234072"/>
                </a:moveTo>
                <a:cubicBezTo>
                  <a:pt x="2771862" y="4236419"/>
                  <a:pt x="2767168" y="4238766"/>
                  <a:pt x="2764821" y="4245807"/>
                </a:cubicBezTo>
                <a:cubicBezTo>
                  <a:pt x="2753086" y="4241113"/>
                  <a:pt x="2743697" y="4236419"/>
                  <a:pt x="2731962" y="4231725"/>
                </a:cubicBezTo>
                <a:cubicBezTo>
                  <a:pt x="2727268" y="4229378"/>
                  <a:pt x="2722574" y="4227031"/>
                  <a:pt x="2720227" y="4227031"/>
                </a:cubicBezTo>
                <a:cubicBezTo>
                  <a:pt x="2708492" y="4222337"/>
                  <a:pt x="2694409" y="4215296"/>
                  <a:pt x="2682674" y="4210602"/>
                </a:cubicBezTo>
                <a:cubicBezTo>
                  <a:pt x="2677980" y="4208254"/>
                  <a:pt x="2673286" y="4205908"/>
                  <a:pt x="2668592" y="4203560"/>
                </a:cubicBezTo>
                <a:cubicBezTo>
                  <a:pt x="2656857" y="4198866"/>
                  <a:pt x="2645121" y="4191825"/>
                  <a:pt x="2631039" y="4187131"/>
                </a:cubicBezTo>
                <a:cubicBezTo>
                  <a:pt x="2628692" y="4184784"/>
                  <a:pt x="2626345" y="4184784"/>
                  <a:pt x="2623998" y="4182437"/>
                </a:cubicBezTo>
                <a:cubicBezTo>
                  <a:pt x="2673286" y="4187131"/>
                  <a:pt x="2722574" y="4189478"/>
                  <a:pt x="2769515" y="4189478"/>
                </a:cubicBezTo>
                <a:cubicBezTo>
                  <a:pt x="2769515" y="4189478"/>
                  <a:pt x="2769515" y="4191825"/>
                  <a:pt x="2769515" y="4191825"/>
                </a:cubicBezTo>
                <a:cubicBezTo>
                  <a:pt x="2771862" y="4205908"/>
                  <a:pt x="2776556" y="4219990"/>
                  <a:pt x="2778903" y="4234072"/>
                </a:cubicBezTo>
                <a:close/>
                <a:moveTo>
                  <a:pt x="2790638" y="4234072"/>
                </a:moveTo>
                <a:cubicBezTo>
                  <a:pt x="2788291" y="4234072"/>
                  <a:pt x="2785944" y="4231725"/>
                  <a:pt x="2783597" y="4231725"/>
                </a:cubicBezTo>
                <a:cubicBezTo>
                  <a:pt x="2783597" y="4231725"/>
                  <a:pt x="2781250" y="4231725"/>
                  <a:pt x="2781250" y="4231725"/>
                </a:cubicBezTo>
                <a:cubicBezTo>
                  <a:pt x="2778903" y="4227031"/>
                  <a:pt x="2778903" y="4219990"/>
                  <a:pt x="2776556" y="4215296"/>
                </a:cubicBezTo>
                <a:cubicBezTo>
                  <a:pt x="2774209" y="4205908"/>
                  <a:pt x="2771862" y="4198866"/>
                  <a:pt x="2771862" y="4189478"/>
                </a:cubicBezTo>
                <a:cubicBezTo>
                  <a:pt x="2771862" y="4189478"/>
                  <a:pt x="2771862" y="4187131"/>
                  <a:pt x="2771862" y="4187131"/>
                </a:cubicBezTo>
                <a:cubicBezTo>
                  <a:pt x="2783597" y="4187131"/>
                  <a:pt x="2797679" y="4187131"/>
                  <a:pt x="2809415" y="4187131"/>
                </a:cubicBezTo>
                <a:lnTo>
                  <a:pt x="2809415" y="4187131"/>
                </a:lnTo>
                <a:cubicBezTo>
                  <a:pt x="2802374" y="4203560"/>
                  <a:pt x="2797679" y="4219990"/>
                  <a:pt x="2790638" y="4234072"/>
                </a:cubicBezTo>
                <a:close/>
                <a:moveTo>
                  <a:pt x="1056171" y="3884362"/>
                </a:moveTo>
                <a:cubicBezTo>
                  <a:pt x="1056171" y="3872627"/>
                  <a:pt x="1053824" y="3858544"/>
                  <a:pt x="1053824" y="3846809"/>
                </a:cubicBezTo>
                <a:cubicBezTo>
                  <a:pt x="1053824" y="3839768"/>
                  <a:pt x="1053824" y="3835074"/>
                  <a:pt x="1053824" y="3828033"/>
                </a:cubicBezTo>
                <a:cubicBezTo>
                  <a:pt x="1063212" y="3830380"/>
                  <a:pt x="1072600" y="3832727"/>
                  <a:pt x="1079641" y="3837421"/>
                </a:cubicBezTo>
                <a:cubicBezTo>
                  <a:pt x="1079641" y="3837421"/>
                  <a:pt x="1079641" y="3839768"/>
                  <a:pt x="1079641" y="3839768"/>
                </a:cubicBezTo>
                <a:cubicBezTo>
                  <a:pt x="1081988" y="3849156"/>
                  <a:pt x="1084336" y="3858544"/>
                  <a:pt x="1086683" y="3865586"/>
                </a:cubicBezTo>
                <a:cubicBezTo>
                  <a:pt x="1089030" y="3877321"/>
                  <a:pt x="1091377" y="3889056"/>
                  <a:pt x="1096071" y="3900791"/>
                </a:cubicBezTo>
                <a:cubicBezTo>
                  <a:pt x="1093724" y="3900791"/>
                  <a:pt x="1091377" y="3903138"/>
                  <a:pt x="1089030" y="3905485"/>
                </a:cubicBezTo>
                <a:cubicBezTo>
                  <a:pt x="1077294" y="3900791"/>
                  <a:pt x="1067906" y="3896097"/>
                  <a:pt x="1056171" y="3893750"/>
                </a:cubicBezTo>
                <a:cubicBezTo>
                  <a:pt x="1056171" y="3889056"/>
                  <a:pt x="1056171" y="3886709"/>
                  <a:pt x="1056171" y="3884362"/>
                </a:cubicBezTo>
                <a:close/>
                <a:moveTo>
                  <a:pt x="2792985" y="4269278"/>
                </a:moveTo>
                <a:cubicBezTo>
                  <a:pt x="2797679" y="4266930"/>
                  <a:pt x="2800027" y="4264584"/>
                  <a:pt x="2802374" y="4259889"/>
                </a:cubicBezTo>
                <a:cubicBezTo>
                  <a:pt x="2809415" y="4264584"/>
                  <a:pt x="2818803" y="4266930"/>
                  <a:pt x="2825844" y="4271625"/>
                </a:cubicBezTo>
                <a:cubicBezTo>
                  <a:pt x="2818803" y="4271625"/>
                  <a:pt x="2809415" y="4269278"/>
                  <a:pt x="2800027" y="4269278"/>
                </a:cubicBezTo>
                <a:cubicBezTo>
                  <a:pt x="2797679" y="4269278"/>
                  <a:pt x="2795332" y="4269278"/>
                  <a:pt x="2792985" y="4269278"/>
                </a:cubicBezTo>
                <a:close/>
                <a:moveTo>
                  <a:pt x="2107648" y="873101"/>
                </a:moveTo>
                <a:cubicBezTo>
                  <a:pt x="2102954" y="882489"/>
                  <a:pt x="2098260" y="891878"/>
                  <a:pt x="2095913" y="901266"/>
                </a:cubicBezTo>
                <a:cubicBezTo>
                  <a:pt x="2091218" y="910654"/>
                  <a:pt x="2086524" y="920042"/>
                  <a:pt x="2081830" y="929430"/>
                </a:cubicBezTo>
                <a:cubicBezTo>
                  <a:pt x="2081830" y="929430"/>
                  <a:pt x="2081830" y="931777"/>
                  <a:pt x="2079483" y="931777"/>
                </a:cubicBezTo>
                <a:cubicBezTo>
                  <a:pt x="1898761" y="964636"/>
                  <a:pt x="1720385" y="1011577"/>
                  <a:pt x="1549051" y="1067906"/>
                </a:cubicBezTo>
                <a:cubicBezTo>
                  <a:pt x="1546704" y="1060865"/>
                  <a:pt x="1542009" y="1053824"/>
                  <a:pt x="1539662" y="1046783"/>
                </a:cubicBezTo>
                <a:cubicBezTo>
                  <a:pt x="1539662" y="1044436"/>
                  <a:pt x="1537315" y="1042089"/>
                  <a:pt x="1537315" y="1042089"/>
                </a:cubicBezTo>
                <a:cubicBezTo>
                  <a:pt x="1530274" y="1025659"/>
                  <a:pt x="1523233" y="1009230"/>
                  <a:pt x="1513845" y="992801"/>
                </a:cubicBezTo>
                <a:cubicBezTo>
                  <a:pt x="1513845" y="992801"/>
                  <a:pt x="1513845" y="992801"/>
                  <a:pt x="1513845" y="992801"/>
                </a:cubicBezTo>
                <a:cubicBezTo>
                  <a:pt x="1511498" y="988107"/>
                  <a:pt x="1509151" y="983412"/>
                  <a:pt x="1506804" y="978718"/>
                </a:cubicBezTo>
                <a:cubicBezTo>
                  <a:pt x="1699262" y="920042"/>
                  <a:pt x="1903455" y="880142"/>
                  <a:pt x="2114689" y="856672"/>
                </a:cubicBezTo>
                <a:cubicBezTo>
                  <a:pt x="2112342" y="859019"/>
                  <a:pt x="2109995" y="866060"/>
                  <a:pt x="2107648" y="873101"/>
                </a:cubicBezTo>
                <a:close/>
                <a:moveTo>
                  <a:pt x="1342511" y="1143012"/>
                </a:moveTo>
                <a:cubicBezTo>
                  <a:pt x="1295570" y="1161788"/>
                  <a:pt x="1250976" y="1180564"/>
                  <a:pt x="1204035" y="1201688"/>
                </a:cubicBezTo>
                <a:cubicBezTo>
                  <a:pt x="1199341" y="1164135"/>
                  <a:pt x="1196994" y="1126582"/>
                  <a:pt x="1192300" y="1091377"/>
                </a:cubicBezTo>
                <a:cubicBezTo>
                  <a:pt x="1243935" y="1070253"/>
                  <a:pt x="1297917" y="1049130"/>
                  <a:pt x="1351899" y="1030353"/>
                </a:cubicBezTo>
                <a:cubicBezTo>
                  <a:pt x="1349552" y="1065559"/>
                  <a:pt x="1344858" y="1103112"/>
                  <a:pt x="1342511" y="1143012"/>
                </a:cubicBezTo>
                <a:close/>
                <a:moveTo>
                  <a:pt x="847284" y="1180564"/>
                </a:moveTo>
                <a:cubicBezTo>
                  <a:pt x="847284" y="1201688"/>
                  <a:pt x="847284" y="1225158"/>
                  <a:pt x="844937" y="1246282"/>
                </a:cubicBezTo>
                <a:cubicBezTo>
                  <a:pt x="837896" y="1246282"/>
                  <a:pt x="833201" y="1250976"/>
                  <a:pt x="828507" y="1255670"/>
                </a:cubicBezTo>
                <a:cubicBezTo>
                  <a:pt x="828507" y="1255670"/>
                  <a:pt x="828507" y="1255670"/>
                  <a:pt x="828507" y="1255670"/>
                </a:cubicBezTo>
                <a:cubicBezTo>
                  <a:pt x="823813" y="1253323"/>
                  <a:pt x="819119" y="1248629"/>
                  <a:pt x="814425" y="1246282"/>
                </a:cubicBezTo>
                <a:cubicBezTo>
                  <a:pt x="809731" y="1243935"/>
                  <a:pt x="805037" y="1241588"/>
                  <a:pt x="800343" y="1239241"/>
                </a:cubicBezTo>
                <a:cubicBezTo>
                  <a:pt x="814425" y="1218117"/>
                  <a:pt x="830854" y="1199341"/>
                  <a:pt x="847284" y="1180564"/>
                </a:cubicBezTo>
                <a:cubicBezTo>
                  <a:pt x="844937" y="1180564"/>
                  <a:pt x="847284" y="1180564"/>
                  <a:pt x="847284" y="1180564"/>
                </a:cubicBezTo>
                <a:close/>
                <a:moveTo>
                  <a:pt x="1302611" y="2079483"/>
                </a:moveTo>
                <a:cubicBezTo>
                  <a:pt x="1302611" y="2079483"/>
                  <a:pt x="1302611" y="2079483"/>
                  <a:pt x="1302611" y="2079483"/>
                </a:cubicBezTo>
                <a:cubicBezTo>
                  <a:pt x="1309652" y="2088871"/>
                  <a:pt x="1314346" y="2098260"/>
                  <a:pt x="1319040" y="2109995"/>
                </a:cubicBezTo>
                <a:cubicBezTo>
                  <a:pt x="1333122" y="2140506"/>
                  <a:pt x="1347205" y="2168671"/>
                  <a:pt x="1363634" y="2199183"/>
                </a:cubicBezTo>
                <a:lnTo>
                  <a:pt x="1377716" y="2227347"/>
                </a:lnTo>
                <a:cubicBezTo>
                  <a:pt x="1370675" y="2229694"/>
                  <a:pt x="1365981" y="2236735"/>
                  <a:pt x="1365981" y="2243776"/>
                </a:cubicBezTo>
                <a:cubicBezTo>
                  <a:pt x="1365981" y="2255512"/>
                  <a:pt x="1375369" y="2262553"/>
                  <a:pt x="1384757" y="2264900"/>
                </a:cubicBezTo>
                <a:cubicBezTo>
                  <a:pt x="1384757" y="2269594"/>
                  <a:pt x="1384757" y="2274288"/>
                  <a:pt x="1384757" y="2278982"/>
                </a:cubicBezTo>
                <a:cubicBezTo>
                  <a:pt x="1384757" y="2281329"/>
                  <a:pt x="1384757" y="2283676"/>
                  <a:pt x="1384757" y="2283676"/>
                </a:cubicBezTo>
                <a:cubicBezTo>
                  <a:pt x="1384757" y="2293064"/>
                  <a:pt x="1384757" y="2302453"/>
                  <a:pt x="1384757" y="2309494"/>
                </a:cubicBezTo>
                <a:cubicBezTo>
                  <a:pt x="1384757" y="2314188"/>
                  <a:pt x="1384757" y="2318882"/>
                  <a:pt x="1384757" y="2323576"/>
                </a:cubicBezTo>
                <a:cubicBezTo>
                  <a:pt x="1384757" y="2330617"/>
                  <a:pt x="1384757" y="2337658"/>
                  <a:pt x="1384757" y="2344700"/>
                </a:cubicBezTo>
                <a:cubicBezTo>
                  <a:pt x="1384757" y="2347047"/>
                  <a:pt x="1384757" y="2351741"/>
                  <a:pt x="1384757" y="2354088"/>
                </a:cubicBezTo>
                <a:cubicBezTo>
                  <a:pt x="1384757" y="2358782"/>
                  <a:pt x="1384757" y="2363476"/>
                  <a:pt x="1384757" y="2368170"/>
                </a:cubicBezTo>
                <a:cubicBezTo>
                  <a:pt x="1382410" y="2368170"/>
                  <a:pt x="1382410" y="2368170"/>
                  <a:pt x="1380063" y="2368170"/>
                </a:cubicBezTo>
                <a:cubicBezTo>
                  <a:pt x="1373022" y="2342352"/>
                  <a:pt x="1365981" y="2314188"/>
                  <a:pt x="1356593" y="2286023"/>
                </a:cubicBezTo>
                <a:cubicBezTo>
                  <a:pt x="1340164" y="2220306"/>
                  <a:pt x="1321387" y="2154589"/>
                  <a:pt x="1302611" y="2079483"/>
                </a:cubicBezTo>
                <a:close/>
                <a:moveTo>
                  <a:pt x="65717" y="2821150"/>
                </a:moveTo>
                <a:cubicBezTo>
                  <a:pt x="70411" y="2825844"/>
                  <a:pt x="75105" y="2828191"/>
                  <a:pt x="79800" y="2828191"/>
                </a:cubicBezTo>
                <a:cubicBezTo>
                  <a:pt x="79800" y="2828191"/>
                  <a:pt x="82147" y="2828191"/>
                  <a:pt x="82147" y="2828191"/>
                </a:cubicBezTo>
                <a:cubicBezTo>
                  <a:pt x="84494" y="2842273"/>
                  <a:pt x="86841" y="2856356"/>
                  <a:pt x="89188" y="2868091"/>
                </a:cubicBezTo>
                <a:cubicBezTo>
                  <a:pt x="89188" y="2872785"/>
                  <a:pt x="91535" y="2877479"/>
                  <a:pt x="91535" y="2882173"/>
                </a:cubicBezTo>
                <a:cubicBezTo>
                  <a:pt x="89188" y="2882173"/>
                  <a:pt x="89188" y="2884520"/>
                  <a:pt x="86841" y="2884520"/>
                </a:cubicBezTo>
                <a:cubicBezTo>
                  <a:pt x="82147" y="2877479"/>
                  <a:pt x="77453" y="2868091"/>
                  <a:pt x="72758" y="2858703"/>
                </a:cubicBezTo>
                <a:cubicBezTo>
                  <a:pt x="72758" y="2844620"/>
                  <a:pt x="70411" y="2832885"/>
                  <a:pt x="65717" y="2821150"/>
                </a:cubicBezTo>
                <a:close/>
                <a:moveTo>
                  <a:pt x="1058518" y="3914873"/>
                </a:moveTo>
                <a:cubicBezTo>
                  <a:pt x="1058518" y="3907832"/>
                  <a:pt x="1058518" y="3900791"/>
                  <a:pt x="1058518" y="3893750"/>
                </a:cubicBezTo>
                <a:cubicBezTo>
                  <a:pt x="1063212" y="3896097"/>
                  <a:pt x="1067906" y="3896097"/>
                  <a:pt x="1072600" y="3898444"/>
                </a:cubicBezTo>
                <a:cubicBezTo>
                  <a:pt x="1077294" y="3900791"/>
                  <a:pt x="1081988" y="3903138"/>
                  <a:pt x="1086683" y="3903138"/>
                </a:cubicBezTo>
                <a:cubicBezTo>
                  <a:pt x="1089030" y="3903138"/>
                  <a:pt x="1089030" y="3903138"/>
                  <a:pt x="1091377" y="3905485"/>
                </a:cubicBezTo>
                <a:cubicBezTo>
                  <a:pt x="1089030" y="3907832"/>
                  <a:pt x="1086683" y="3910179"/>
                  <a:pt x="1086683" y="3914873"/>
                </a:cubicBezTo>
                <a:cubicBezTo>
                  <a:pt x="1084336" y="3914873"/>
                  <a:pt x="1084336" y="3914873"/>
                  <a:pt x="1081988" y="3914873"/>
                </a:cubicBezTo>
                <a:cubicBezTo>
                  <a:pt x="1072600" y="3914873"/>
                  <a:pt x="1065559" y="3914873"/>
                  <a:pt x="1058518" y="3914873"/>
                </a:cubicBezTo>
                <a:close/>
                <a:moveTo>
                  <a:pt x="4769198" y="2539504"/>
                </a:moveTo>
                <a:cubicBezTo>
                  <a:pt x="4764504" y="2551240"/>
                  <a:pt x="4759810" y="2562975"/>
                  <a:pt x="4755116" y="2577057"/>
                </a:cubicBezTo>
                <a:cubicBezTo>
                  <a:pt x="4752769" y="2584098"/>
                  <a:pt x="4750422" y="2591139"/>
                  <a:pt x="4745728" y="2598180"/>
                </a:cubicBezTo>
                <a:cubicBezTo>
                  <a:pt x="4738687" y="2616957"/>
                  <a:pt x="4729299" y="2638080"/>
                  <a:pt x="4719911" y="2656857"/>
                </a:cubicBezTo>
                <a:cubicBezTo>
                  <a:pt x="4717563" y="2659204"/>
                  <a:pt x="4717563" y="2663898"/>
                  <a:pt x="4715216" y="2666245"/>
                </a:cubicBezTo>
                <a:cubicBezTo>
                  <a:pt x="4708175" y="2682674"/>
                  <a:pt x="4701134" y="2701451"/>
                  <a:pt x="4691746" y="2717880"/>
                </a:cubicBezTo>
                <a:cubicBezTo>
                  <a:pt x="4689399" y="2724921"/>
                  <a:pt x="4684705" y="2731962"/>
                  <a:pt x="4682358" y="2739003"/>
                </a:cubicBezTo>
                <a:cubicBezTo>
                  <a:pt x="4675317" y="2753085"/>
                  <a:pt x="4670623" y="2767168"/>
                  <a:pt x="4663581" y="2778903"/>
                </a:cubicBezTo>
                <a:cubicBezTo>
                  <a:pt x="4658887" y="2788291"/>
                  <a:pt x="4656540" y="2795332"/>
                  <a:pt x="4651846" y="2804721"/>
                </a:cubicBezTo>
                <a:cubicBezTo>
                  <a:pt x="4647152" y="2818803"/>
                  <a:pt x="4640111" y="2830538"/>
                  <a:pt x="4635417" y="2844620"/>
                </a:cubicBezTo>
                <a:cubicBezTo>
                  <a:pt x="4630723" y="2854009"/>
                  <a:pt x="4628376" y="2863397"/>
                  <a:pt x="4623682" y="2872785"/>
                </a:cubicBezTo>
                <a:cubicBezTo>
                  <a:pt x="4618988" y="2884520"/>
                  <a:pt x="4611946" y="2898602"/>
                  <a:pt x="4607252" y="2910338"/>
                </a:cubicBezTo>
                <a:cubicBezTo>
                  <a:pt x="4602558" y="2919726"/>
                  <a:pt x="4597864" y="2929114"/>
                  <a:pt x="4593170" y="2938502"/>
                </a:cubicBezTo>
                <a:cubicBezTo>
                  <a:pt x="4590823" y="2945543"/>
                  <a:pt x="4588476" y="2950237"/>
                  <a:pt x="4583782" y="2957279"/>
                </a:cubicBezTo>
                <a:cubicBezTo>
                  <a:pt x="4586129" y="2952584"/>
                  <a:pt x="4588476" y="2947890"/>
                  <a:pt x="4590823" y="2943196"/>
                </a:cubicBezTo>
                <a:cubicBezTo>
                  <a:pt x="4595517" y="2933808"/>
                  <a:pt x="4600211" y="2922073"/>
                  <a:pt x="4602558" y="2912685"/>
                </a:cubicBezTo>
                <a:cubicBezTo>
                  <a:pt x="4607252" y="2903296"/>
                  <a:pt x="4609599" y="2893908"/>
                  <a:pt x="4614294" y="2884520"/>
                </a:cubicBezTo>
                <a:cubicBezTo>
                  <a:pt x="4637764" y="2825844"/>
                  <a:pt x="4661234" y="2769515"/>
                  <a:pt x="4682358" y="2717880"/>
                </a:cubicBezTo>
                <a:cubicBezTo>
                  <a:pt x="4710522" y="2652163"/>
                  <a:pt x="4736340" y="2593486"/>
                  <a:pt x="4759810" y="2537157"/>
                </a:cubicBezTo>
                <a:cubicBezTo>
                  <a:pt x="4766852" y="2539504"/>
                  <a:pt x="4766852" y="2539504"/>
                  <a:pt x="4769198" y="2539504"/>
                </a:cubicBezTo>
                <a:cubicBezTo>
                  <a:pt x="4769198" y="2539504"/>
                  <a:pt x="4769198" y="2539504"/>
                  <a:pt x="4769198" y="2539504"/>
                </a:cubicBezTo>
                <a:close/>
                <a:moveTo>
                  <a:pt x="377874" y="1610074"/>
                </a:moveTo>
                <a:cubicBezTo>
                  <a:pt x="370833" y="1631197"/>
                  <a:pt x="363792" y="1649974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56751" y="1668750"/>
                  <a:pt x="356751" y="1668750"/>
                  <a:pt x="356751" y="1666403"/>
                </a:cubicBezTo>
                <a:cubicBezTo>
                  <a:pt x="356751" y="1659362"/>
                  <a:pt x="354404" y="1654668"/>
                  <a:pt x="349710" y="1649974"/>
                </a:cubicBezTo>
                <a:cubicBezTo>
                  <a:pt x="352057" y="1647627"/>
                  <a:pt x="354404" y="1645280"/>
                  <a:pt x="354404" y="1642933"/>
                </a:cubicBezTo>
                <a:cubicBezTo>
                  <a:pt x="363792" y="1631197"/>
                  <a:pt x="370833" y="1621809"/>
                  <a:pt x="377874" y="1610074"/>
                </a:cubicBezTo>
                <a:close/>
                <a:moveTo>
                  <a:pt x="337975" y="1685179"/>
                </a:moveTo>
                <a:cubicBezTo>
                  <a:pt x="347363" y="1685179"/>
                  <a:pt x="354404" y="1680485"/>
                  <a:pt x="356751" y="1671097"/>
                </a:cubicBezTo>
                <a:cubicBezTo>
                  <a:pt x="356751" y="1671097"/>
                  <a:pt x="356751" y="1671097"/>
                  <a:pt x="356751" y="1671097"/>
                </a:cubicBezTo>
                <a:cubicBezTo>
                  <a:pt x="345016" y="1703956"/>
                  <a:pt x="333281" y="1739161"/>
                  <a:pt x="321545" y="1772020"/>
                </a:cubicBezTo>
                <a:cubicBezTo>
                  <a:pt x="326239" y="1743855"/>
                  <a:pt x="330934" y="1715691"/>
                  <a:pt x="337975" y="1685179"/>
                </a:cubicBezTo>
                <a:cubicBezTo>
                  <a:pt x="335628" y="1685179"/>
                  <a:pt x="335628" y="1685179"/>
                  <a:pt x="337975" y="1685179"/>
                </a:cubicBezTo>
                <a:close/>
                <a:moveTo>
                  <a:pt x="44594" y="2731962"/>
                </a:moveTo>
                <a:cubicBezTo>
                  <a:pt x="46941" y="2741350"/>
                  <a:pt x="49288" y="2750738"/>
                  <a:pt x="49288" y="2760127"/>
                </a:cubicBezTo>
                <a:cubicBezTo>
                  <a:pt x="49288" y="2764821"/>
                  <a:pt x="51635" y="2769515"/>
                  <a:pt x="51635" y="2774209"/>
                </a:cubicBezTo>
                <a:cubicBezTo>
                  <a:pt x="53982" y="2783597"/>
                  <a:pt x="56329" y="2792985"/>
                  <a:pt x="58676" y="2802374"/>
                </a:cubicBezTo>
                <a:cubicBezTo>
                  <a:pt x="58676" y="2802374"/>
                  <a:pt x="58676" y="2804721"/>
                  <a:pt x="58676" y="2804721"/>
                </a:cubicBezTo>
                <a:cubicBezTo>
                  <a:pt x="58676" y="2804721"/>
                  <a:pt x="58676" y="2804721"/>
                  <a:pt x="58676" y="2807068"/>
                </a:cubicBezTo>
                <a:cubicBezTo>
                  <a:pt x="58676" y="2811762"/>
                  <a:pt x="61023" y="2814109"/>
                  <a:pt x="61023" y="2816456"/>
                </a:cubicBezTo>
                <a:cubicBezTo>
                  <a:pt x="61023" y="2816456"/>
                  <a:pt x="61023" y="2818803"/>
                  <a:pt x="61023" y="2818803"/>
                </a:cubicBezTo>
                <a:cubicBezTo>
                  <a:pt x="63370" y="2828191"/>
                  <a:pt x="65717" y="2835232"/>
                  <a:pt x="68064" y="2844620"/>
                </a:cubicBezTo>
                <a:cubicBezTo>
                  <a:pt x="58676" y="2814109"/>
                  <a:pt x="51635" y="2771862"/>
                  <a:pt x="44594" y="2731962"/>
                </a:cubicBezTo>
                <a:cubicBezTo>
                  <a:pt x="44594" y="2731962"/>
                  <a:pt x="44594" y="2731962"/>
                  <a:pt x="44594" y="2731962"/>
                </a:cubicBezTo>
                <a:close/>
                <a:moveTo>
                  <a:pt x="77453" y="2863397"/>
                </a:moveTo>
                <a:cubicBezTo>
                  <a:pt x="82147" y="2870438"/>
                  <a:pt x="84494" y="2877479"/>
                  <a:pt x="89188" y="2882173"/>
                </a:cubicBezTo>
                <a:cubicBezTo>
                  <a:pt x="89188" y="2882173"/>
                  <a:pt x="89188" y="2882173"/>
                  <a:pt x="89188" y="2882173"/>
                </a:cubicBezTo>
                <a:cubicBezTo>
                  <a:pt x="89188" y="2882173"/>
                  <a:pt x="86841" y="2879826"/>
                  <a:pt x="84494" y="2879826"/>
                </a:cubicBezTo>
                <a:cubicBezTo>
                  <a:pt x="84494" y="2879826"/>
                  <a:pt x="84494" y="2879826"/>
                  <a:pt x="84494" y="2879826"/>
                </a:cubicBezTo>
                <a:cubicBezTo>
                  <a:pt x="84494" y="2877479"/>
                  <a:pt x="82147" y="2877479"/>
                  <a:pt x="82147" y="2875132"/>
                </a:cubicBezTo>
                <a:cubicBezTo>
                  <a:pt x="79800" y="2872785"/>
                  <a:pt x="77453" y="2868091"/>
                  <a:pt x="77453" y="2863397"/>
                </a:cubicBezTo>
                <a:cubicBezTo>
                  <a:pt x="77453" y="2865744"/>
                  <a:pt x="77453" y="2865744"/>
                  <a:pt x="77453" y="2863397"/>
                </a:cubicBezTo>
                <a:close/>
                <a:moveTo>
                  <a:pt x="82147" y="2882173"/>
                </a:moveTo>
                <a:cubicBezTo>
                  <a:pt x="84494" y="2884520"/>
                  <a:pt x="84494" y="2884520"/>
                  <a:pt x="86841" y="2886867"/>
                </a:cubicBezTo>
                <a:cubicBezTo>
                  <a:pt x="86841" y="2889214"/>
                  <a:pt x="84494" y="2889214"/>
                  <a:pt x="84494" y="2891561"/>
                </a:cubicBezTo>
                <a:cubicBezTo>
                  <a:pt x="82147" y="2886867"/>
                  <a:pt x="82147" y="2882173"/>
                  <a:pt x="82147" y="2882173"/>
                </a:cubicBezTo>
                <a:cubicBezTo>
                  <a:pt x="82147" y="2879826"/>
                  <a:pt x="82147" y="2882173"/>
                  <a:pt x="82147" y="2882173"/>
                </a:cubicBezTo>
                <a:close/>
                <a:moveTo>
                  <a:pt x="218275" y="3156777"/>
                </a:moveTo>
                <a:cubicBezTo>
                  <a:pt x="222969" y="3161472"/>
                  <a:pt x="227664" y="3163819"/>
                  <a:pt x="232358" y="3168513"/>
                </a:cubicBezTo>
                <a:cubicBezTo>
                  <a:pt x="237052" y="3170860"/>
                  <a:pt x="239399" y="3173207"/>
                  <a:pt x="244093" y="3175554"/>
                </a:cubicBezTo>
                <a:cubicBezTo>
                  <a:pt x="248787" y="3180248"/>
                  <a:pt x="255828" y="3182595"/>
                  <a:pt x="260522" y="3184942"/>
                </a:cubicBezTo>
                <a:cubicBezTo>
                  <a:pt x="262869" y="3187289"/>
                  <a:pt x="267563" y="3189636"/>
                  <a:pt x="269910" y="3191983"/>
                </a:cubicBezTo>
                <a:cubicBezTo>
                  <a:pt x="276951" y="3196677"/>
                  <a:pt x="283993" y="3199024"/>
                  <a:pt x="291034" y="3201371"/>
                </a:cubicBezTo>
                <a:cubicBezTo>
                  <a:pt x="293381" y="3201371"/>
                  <a:pt x="295728" y="3203718"/>
                  <a:pt x="298075" y="3203718"/>
                </a:cubicBezTo>
                <a:cubicBezTo>
                  <a:pt x="300422" y="3206065"/>
                  <a:pt x="305116" y="3206065"/>
                  <a:pt x="307463" y="3206065"/>
                </a:cubicBezTo>
                <a:cubicBezTo>
                  <a:pt x="307463" y="3208413"/>
                  <a:pt x="307463" y="3210759"/>
                  <a:pt x="307463" y="3210759"/>
                </a:cubicBezTo>
                <a:cubicBezTo>
                  <a:pt x="307463" y="3222495"/>
                  <a:pt x="316851" y="3231883"/>
                  <a:pt x="328587" y="3231883"/>
                </a:cubicBezTo>
                <a:cubicBezTo>
                  <a:pt x="330934" y="3231883"/>
                  <a:pt x="333281" y="3231883"/>
                  <a:pt x="337975" y="3229536"/>
                </a:cubicBezTo>
                <a:cubicBezTo>
                  <a:pt x="349710" y="3253006"/>
                  <a:pt x="361445" y="3274130"/>
                  <a:pt x="373180" y="3295253"/>
                </a:cubicBezTo>
                <a:cubicBezTo>
                  <a:pt x="377874" y="3302295"/>
                  <a:pt x="380222" y="3309335"/>
                  <a:pt x="384916" y="3316377"/>
                </a:cubicBezTo>
                <a:cubicBezTo>
                  <a:pt x="396651" y="3337500"/>
                  <a:pt x="406039" y="3356276"/>
                  <a:pt x="417774" y="3377400"/>
                </a:cubicBezTo>
                <a:cubicBezTo>
                  <a:pt x="422468" y="3386788"/>
                  <a:pt x="429509" y="3398523"/>
                  <a:pt x="434204" y="3407912"/>
                </a:cubicBezTo>
                <a:cubicBezTo>
                  <a:pt x="443592" y="3424341"/>
                  <a:pt x="452980" y="3440770"/>
                  <a:pt x="462368" y="3457199"/>
                </a:cubicBezTo>
                <a:cubicBezTo>
                  <a:pt x="467062" y="3466588"/>
                  <a:pt x="471756" y="3473629"/>
                  <a:pt x="476450" y="3483017"/>
                </a:cubicBezTo>
                <a:cubicBezTo>
                  <a:pt x="375527" y="3386788"/>
                  <a:pt x="291034" y="3274130"/>
                  <a:pt x="220622" y="3152083"/>
                </a:cubicBezTo>
                <a:cubicBezTo>
                  <a:pt x="215928" y="3154431"/>
                  <a:pt x="215928" y="3156777"/>
                  <a:pt x="218275" y="3156777"/>
                </a:cubicBezTo>
                <a:close/>
                <a:moveTo>
                  <a:pt x="664214" y="3673128"/>
                </a:moveTo>
                <a:cubicBezTo>
                  <a:pt x="664214" y="3673128"/>
                  <a:pt x="666561" y="3675475"/>
                  <a:pt x="666561" y="3675475"/>
                </a:cubicBezTo>
                <a:cubicBezTo>
                  <a:pt x="675949" y="3682516"/>
                  <a:pt x="685338" y="3689557"/>
                  <a:pt x="697073" y="3696598"/>
                </a:cubicBezTo>
                <a:cubicBezTo>
                  <a:pt x="699420" y="3698945"/>
                  <a:pt x="704114" y="3701292"/>
                  <a:pt x="706461" y="3703639"/>
                </a:cubicBezTo>
                <a:cubicBezTo>
                  <a:pt x="715849" y="3710680"/>
                  <a:pt x="725237" y="3717722"/>
                  <a:pt x="736973" y="3724763"/>
                </a:cubicBezTo>
                <a:cubicBezTo>
                  <a:pt x="739320" y="3727110"/>
                  <a:pt x="744014" y="3729457"/>
                  <a:pt x="746361" y="3731804"/>
                </a:cubicBezTo>
                <a:cubicBezTo>
                  <a:pt x="755749" y="3738845"/>
                  <a:pt x="767484" y="3745886"/>
                  <a:pt x="776872" y="3750580"/>
                </a:cubicBezTo>
                <a:cubicBezTo>
                  <a:pt x="779219" y="3752927"/>
                  <a:pt x="783914" y="3755274"/>
                  <a:pt x="786261" y="3755274"/>
                </a:cubicBezTo>
                <a:cubicBezTo>
                  <a:pt x="795649" y="3762315"/>
                  <a:pt x="807384" y="3769357"/>
                  <a:pt x="816772" y="3774051"/>
                </a:cubicBezTo>
                <a:cubicBezTo>
                  <a:pt x="819119" y="3776398"/>
                  <a:pt x="821466" y="3776398"/>
                  <a:pt x="826160" y="3778745"/>
                </a:cubicBezTo>
                <a:cubicBezTo>
                  <a:pt x="835549" y="3785786"/>
                  <a:pt x="847284" y="3790480"/>
                  <a:pt x="856672" y="3797521"/>
                </a:cubicBezTo>
                <a:cubicBezTo>
                  <a:pt x="849631" y="3799868"/>
                  <a:pt x="844937" y="3802215"/>
                  <a:pt x="837896" y="3804562"/>
                </a:cubicBezTo>
                <a:cubicBezTo>
                  <a:pt x="835549" y="3804562"/>
                  <a:pt x="833201" y="3806909"/>
                  <a:pt x="833201" y="3806909"/>
                </a:cubicBezTo>
                <a:cubicBezTo>
                  <a:pt x="828507" y="3809256"/>
                  <a:pt x="821466" y="3811604"/>
                  <a:pt x="816772" y="3811604"/>
                </a:cubicBezTo>
                <a:cubicBezTo>
                  <a:pt x="814425" y="3811604"/>
                  <a:pt x="812078" y="3813950"/>
                  <a:pt x="807384" y="3813950"/>
                </a:cubicBezTo>
                <a:cubicBezTo>
                  <a:pt x="802690" y="3816298"/>
                  <a:pt x="797996" y="3816298"/>
                  <a:pt x="793302" y="3818645"/>
                </a:cubicBezTo>
                <a:cubicBezTo>
                  <a:pt x="790955" y="3818645"/>
                  <a:pt x="786261" y="3820992"/>
                  <a:pt x="783914" y="3820992"/>
                </a:cubicBezTo>
                <a:cubicBezTo>
                  <a:pt x="779219" y="3820992"/>
                  <a:pt x="776872" y="3823339"/>
                  <a:pt x="772178" y="3823339"/>
                </a:cubicBezTo>
                <a:cubicBezTo>
                  <a:pt x="767484" y="3823339"/>
                  <a:pt x="765137" y="3825686"/>
                  <a:pt x="762790" y="3825686"/>
                </a:cubicBezTo>
                <a:cubicBezTo>
                  <a:pt x="758096" y="3825686"/>
                  <a:pt x="755749" y="3828033"/>
                  <a:pt x="751055" y="3828033"/>
                </a:cubicBezTo>
                <a:cubicBezTo>
                  <a:pt x="748708" y="3828033"/>
                  <a:pt x="744014" y="3828033"/>
                  <a:pt x="741667" y="3830380"/>
                </a:cubicBezTo>
                <a:cubicBezTo>
                  <a:pt x="736973" y="3830380"/>
                  <a:pt x="734626" y="3830380"/>
                  <a:pt x="729931" y="3832727"/>
                </a:cubicBezTo>
                <a:cubicBezTo>
                  <a:pt x="727584" y="3832727"/>
                  <a:pt x="722890" y="3832727"/>
                  <a:pt x="720543" y="3832727"/>
                </a:cubicBezTo>
                <a:cubicBezTo>
                  <a:pt x="718196" y="3832727"/>
                  <a:pt x="715849" y="3832727"/>
                  <a:pt x="711155" y="3832727"/>
                </a:cubicBezTo>
                <a:cubicBezTo>
                  <a:pt x="708808" y="3832727"/>
                  <a:pt x="708808" y="3830380"/>
                  <a:pt x="706461" y="3830380"/>
                </a:cubicBezTo>
                <a:cubicBezTo>
                  <a:pt x="704114" y="3820992"/>
                  <a:pt x="697073" y="3813950"/>
                  <a:pt x="687685" y="3813950"/>
                </a:cubicBezTo>
                <a:cubicBezTo>
                  <a:pt x="687685" y="3813950"/>
                  <a:pt x="685338" y="3813950"/>
                  <a:pt x="685338" y="3813950"/>
                </a:cubicBezTo>
                <a:cubicBezTo>
                  <a:pt x="682991" y="3802215"/>
                  <a:pt x="680643" y="3792827"/>
                  <a:pt x="680643" y="3781092"/>
                </a:cubicBezTo>
                <a:cubicBezTo>
                  <a:pt x="675949" y="3745886"/>
                  <a:pt x="668908" y="3710680"/>
                  <a:pt x="664214" y="3673128"/>
                </a:cubicBezTo>
                <a:close/>
                <a:moveTo>
                  <a:pt x="675949" y="3816298"/>
                </a:moveTo>
                <a:cubicBezTo>
                  <a:pt x="675949" y="3818645"/>
                  <a:pt x="675949" y="3818645"/>
                  <a:pt x="675949" y="3816298"/>
                </a:cubicBezTo>
                <a:cubicBezTo>
                  <a:pt x="675949" y="3818645"/>
                  <a:pt x="675949" y="3818645"/>
                  <a:pt x="675949" y="3816298"/>
                </a:cubicBezTo>
                <a:cubicBezTo>
                  <a:pt x="671255" y="3816298"/>
                  <a:pt x="668908" y="3813950"/>
                  <a:pt x="666561" y="3811604"/>
                </a:cubicBezTo>
                <a:cubicBezTo>
                  <a:pt x="671255" y="3813950"/>
                  <a:pt x="673602" y="3816298"/>
                  <a:pt x="675949" y="3816298"/>
                </a:cubicBezTo>
                <a:close/>
                <a:moveTo>
                  <a:pt x="1058518" y="3917221"/>
                </a:moveTo>
                <a:cubicBezTo>
                  <a:pt x="1065559" y="3917221"/>
                  <a:pt x="1072600" y="3917221"/>
                  <a:pt x="1079641" y="3917221"/>
                </a:cubicBezTo>
                <a:cubicBezTo>
                  <a:pt x="1079641" y="3917221"/>
                  <a:pt x="1079641" y="3917221"/>
                  <a:pt x="1079641" y="3917221"/>
                </a:cubicBezTo>
                <a:cubicBezTo>
                  <a:pt x="1079641" y="3917221"/>
                  <a:pt x="1081988" y="3917221"/>
                  <a:pt x="1081988" y="3917221"/>
                </a:cubicBezTo>
                <a:cubicBezTo>
                  <a:pt x="1081988" y="3917221"/>
                  <a:pt x="1081988" y="3919567"/>
                  <a:pt x="1081988" y="3919567"/>
                </a:cubicBezTo>
                <a:cubicBezTo>
                  <a:pt x="1081988" y="3926609"/>
                  <a:pt x="1086683" y="3933650"/>
                  <a:pt x="1091377" y="3935997"/>
                </a:cubicBezTo>
                <a:cubicBezTo>
                  <a:pt x="1089030" y="3940691"/>
                  <a:pt x="1084336" y="3947732"/>
                  <a:pt x="1081988" y="3952426"/>
                </a:cubicBezTo>
                <a:cubicBezTo>
                  <a:pt x="1079641" y="3954773"/>
                  <a:pt x="1079641" y="3957120"/>
                  <a:pt x="1077294" y="3959468"/>
                </a:cubicBezTo>
                <a:cubicBezTo>
                  <a:pt x="1074947" y="3964162"/>
                  <a:pt x="1072600" y="3966508"/>
                  <a:pt x="1070253" y="3971203"/>
                </a:cubicBezTo>
                <a:cubicBezTo>
                  <a:pt x="1067906" y="3968856"/>
                  <a:pt x="1063212" y="3968856"/>
                  <a:pt x="1060865" y="3968856"/>
                </a:cubicBezTo>
                <a:cubicBezTo>
                  <a:pt x="1060865" y="3968856"/>
                  <a:pt x="1060865" y="3968856"/>
                  <a:pt x="1060865" y="3968856"/>
                </a:cubicBezTo>
                <a:cubicBezTo>
                  <a:pt x="1060865" y="3961814"/>
                  <a:pt x="1060865" y="3954773"/>
                  <a:pt x="1060865" y="3945385"/>
                </a:cubicBezTo>
                <a:cubicBezTo>
                  <a:pt x="1058518" y="3935997"/>
                  <a:pt x="1058518" y="3926609"/>
                  <a:pt x="1058518" y="3917221"/>
                </a:cubicBezTo>
                <a:close/>
                <a:moveTo>
                  <a:pt x="4112025" y="1103112"/>
                </a:moveTo>
                <a:cubicBezTo>
                  <a:pt x="4104984" y="1093724"/>
                  <a:pt x="4100290" y="1084335"/>
                  <a:pt x="4093249" y="1074947"/>
                </a:cubicBezTo>
                <a:cubicBezTo>
                  <a:pt x="4083861" y="1060865"/>
                  <a:pt x="4072126" y="1044436"/>
                  <a:pt x="4062738" y="1030353"/>
                </a:cubicBezTo>
                <a:cubicBezTo>
                  <a:pt x="4058043" y="1020965"/>
                  <a:pt x="4051002" y="1013924"/>
                  <a:pt x="4046308" y="1004536"/>
                </a:cubicBezTo>
                <a:cubicBezTo>
                  <a:pt x="4046308" y="1004536"/>
                  <a:pt x="4048655" y="1006883"/>
                  <a:pt x="4048655" y="1006883"/>
                </a:cubicBezTo>
                <a:cubicBezTo>
                  <a:pt x="4062738" y="1013924"/>
                  <a:pt x="4074473" y="1020965"/>
                  <a:pt x="4088555" y="1030353"/>
                </a:cubicBezTo>
                <a:cubicBezTo>
                  <a:pt x="4095596" y="1035047"/>
                  <a:pt x="4100290" y="1037394"/>
                  <a:pt x="4107331" y="1042089"/>
                </a:cubicBezTo>
                <a:cubicBezTo>
                  <a:pt x="4119067" y="1049130"/>
                  <a:pt x="4133149" y="1058518"/>
                  <a:pt x="4144884" y="1065559"/>
                </a:cubicBezTo>
                <a:cubicBezTo>
                  <a:pt x="4154272" y="1072600"/>
                  <a:pt x="4163660" y="1077294"/>
                  <a:pt x="4173049" y="1084335"/>
                </a:cubicBezTo>
                <a:cubicBezTo>
                  <a:pt x="4182437" y="1089030"/>
                  <a:pt x="4189478" y="1096071"/>
                  <a:pt x="4198866" y="1100765"/>
                </a:cubicBezTo>
                <a:cubicBezTo>
                  <a:pt x="4212948" y="1110153"/>
                  <a:pt x="4229378" y="1121888"/>
                  <a:pt x="4243460" y="1133623"/>
                </a:cubicBezTo>
                <a:cubicBezTo>
                  <a:pt x="4245807" y="1135970"/>
                  <a:pt x="4248154" y="1138318"/>
                  <a:pt x="4250501" y="1138318"/>
                </a:cubicBezTo>
                <a:cubicBezTo>
                  <a:pt x="4250501" y="1138318"/>
                  <a:pt x="4250501" y="1138318"/>
                  <a:pt x="4250501" y="1138318"/>
                </a:cubicBezTo>
                <a:cubicBezTo>
                  <a:pt x="4259889" y="1164135"/>
                  <a:pt x="4271625" y="1189953"/>
                  <a:pt x="4281013" y="1215770"/>
                </a:cubicBezTo>
                <a:cubicBezTo>
                  <a:pt x="4231725" y="1182911"/>
                  <a:pt x="4180090" y="1152400"/>
                  <a:pt x="4123761" y="1124235"/>
                </a:cubicBezTo>
                <a:cubicBezTo>
                  <a:pt x="4121414" y="1117194"/>
                  <a:pt x="4116719" y="1110153"/>
                  <a:pt x="4112025" y="1103112"/>
                </a:cubicBezTo>
                <a:close/>
                <a:moveTo>
                  <a:pt x="563291" y="1189953"/>
                </a:moveTo>
                <a:cubicBezTo>
                  <a:pt x="553903" y="1206382"/>
                  <a:pt x="544515" y="1222811"/>
                  <a:pt x="537474" y="1241588"/>
                </a:cubicBezTo>
                <a:cubicBezTo>
                  <a:pt x="537474" y="1241588"/>
                  <a:pt x="537474" y="1241588"/>
                  <a:pt x="537474" y="1243935"/>
                </a:cubicBezTo>
                <a:cubicBezTo>
                  <a:pt x="528085" y="1262711"/>
                  <a:pt x="518697" y="1279140"/>
                  <a:pt x="509309" y="1297917"/>
                </a:cubicBezTo>
                <a:cubicBezTo>
                  <a:pt x="506962" y="1302611"/>
                  <a:pt x="504615" y="1304958"/>
                  <a:pt x="504615" y="1309652"/>
                </a:cubicBezTo>
                <a:cubicBezTo>
                  <a:pt x="497574" y="1323734"/>
                  <a:pt x="490533" y="1340164"/>
                  <a:pt x="481145" y="1354246"/>
                </a:cubicBezTo>
                <a:cubicBezTo>
                  <a:pt x="478797" y="1358940"/>
                  <a:pt x="476450" y="1365981"/>
                  <a:pt x="474103" y="1370675"/>
                </a:cubicBezTo>
                <a:cubicBezTo>
                  <a:pt x="469409" y="1380063"/>
                  <a:pt x="464715" y="1389451"/>
                  <a:pt x="460021" y="1401187"/>
                </a:cubicBezTo>
                <a:cubicBezTo>
                  <a:pt x="483492" y="1337817"/>
                  <a:pt x="506962" y="1276793"/>
                  <a:pt x="532780" y="1213423"/>
                </a:cubicBezTo>
                <a:cubicBezTo>
                  <a:pt x="535127" y="1213423"/>
                  <a:pt x="537474" y="1215770"/>
                  <a:pt x="539821" y="1215770"/>
                </a:cubicBezTo>
                <a:cubicBezTo>
                  <a:pt x="551556" y="1215770"/>
                  <a:pt x="560944" y="1206382"/>
                  <a:pt x="560944" y="1194647"/>
                </a:cubicBezTo>
                <a:cubicBezTo>
                  <a:pt x="560944" y="1194647"/>
                  <a:pt x="560944" y="1192300"/>
                  <a:pt x="560944" y="1192300"/>
                </a:cubicBezTo>
                <a:cubicBezTo>
                  <a:pt x="563291" y="1192300"/>
                  <a:pt x="563291" y="1192300"/>
                  <a:pt x="565638" y="1192300"/>
                </a:cubicBezTo>
                <a:cubicBezTo>
                  <a:pt x="560944" y="1189953"/>
                  <a:pt x="560944" y="1189953"/>
                  <a:pt x="563291" y="1189953"/>
                </a:cubicBezTo>
                <a:close/>
                <a:moveTo>
                  <a:pt x="316851" y="1793144"/>
                </a:moveTo>
                <a:cubicBezTo>
                  <a:pt x="316851" y="1793144"/>
                  <a:pt x="316851" y="1795491"/>
                  <a:pt x="316851" y="1795491"/>
                </a:cubicBezTo>
                <a:cubicBezTo>
                  <a:pt x="314504" y="1807226"/>
                  <a:pt x="312157" y="1818961"/>
                  <a:pt x="312157" y="1833043"/>
                </a:cubicBezTo>
                <a:cubicBezTo>
                  <a:pt x="309810" y="1835390"/>
                  <a:pt x="307463" y="1837737"/>
                  <a:pt x="305116" y="1842432"/>
                </a:cubicBezTo>
                <a:cubicBezTo>
                  <a:pt x="305116" y="1842432"/>
                  <a:pt x="302769" y="1840084"/>
                  <a:pt x="300422" y="1840084"/>
                </a:cubicBezTo>
                <a:lnTo>
                  <a:pt x="302769" y="1835390"/>
                </a:lnTo>
                <a:cubicBezTo>
                  <a:pt x="307463" y="1818961"/>
                  <a:pt x="312157" y="1804879"/>
                  <a:pt x="316851" y="1793144"/>
                </a:cubicBezTo>
                <a:close/>
                <a:moveTo>
                  <a:pt x="417774" y="1699262"/>
                </a:moveTo>
                <a:cubicBezTo>
                  <a:pt x="429509" y="1685179"/>
                  <a:pt x="441245" y="1673444"/>
                  <a:pt x="452980" y="1659362"/>
                </a:cubicBezTo>
                <a:cubicBezTo>
                  <a:pt x="462368" y="1647627"/>
                  <a:pt x="471756" y="1638238"/>
                  <a:pt x="481145" y="1626503"/>
                </a:cubicBezTo>
                <a:cubicBezTo>
                  <a:pt x="492880" y="1612421"/>
                  <a:pt x="504615" y="1598339"/>
                  <a:pt x="518697" y="1586603"/>
                </a:cubicBezTo>
                <a:cubicBezTo>
                  <a:pt x="528085" y="1574868"/>
                  <a:pt x="537474" y="1565480"/>
                  <a:pt x="546862" y="1553745"/>
                </a:cubicBezTo>
                <a:cubicBezTo>
                  <a:pt x="560944" y="1539662"/>
                  <a:pt x="575026" y="1525580"/>
                  <a:pt x="586762" y="1511498"/>
                </a:cubicBezTo>
                <a:cubicBezTo>
                  <a:pt x="596150" y="1502110"/>
                  <a:pt x="605538" y="1492722"/>
                  <a:pt x="614926" y="1480986"/>
                </a:cubicBezTo>
                <a:cubicBezTo>
                  <a:pt x="617273" y="1478639"/>
                  <a:pt x="617273" y="1478639"/>
                  <a:pt x="619620" y="1476292"/>
                </a:cubicBezTo>
                <a:cubicBezTo>
                  <a:pt x="612579" y="1485680"/>
                  <a:pt x="605538" y="1495069"/>
                  <a:pt x="600844" y="1504457"/>
                </a:cubicBezTo>
                <a:cubicBezTo>
                  <a:pt x="596150" y="1511498"/>
                  <a:pt x="589109" y="1520886"/>
                  <a:pt x="584415" y="1527927"/>
                </a:cubicBezTo>
                <a:cubicBezTo>
                  <a:pt x="577373" y="1539662"/>
                  <a:pt x="567985" y="1551398"/>
                  <a:pt x="560944" y="1563133"/>
                </a:cubicBezTo>
                <a:cubicBezTo>
                  <a:pt x="553903" y="1572521"/>
                  <a:pt x="546862" y="1581909"/>
                  <a:pt x="542168" y="1591297"/>
                </a:cubicBezTo>
                <a:cubicBezTo>
                  <a:pt x="537474" y="1598339"/>
                  <a:pt x="532780" y="1603033"/>
                  <a:pt x="530433" y="1610074"/>
                </a:cubicBezTo>
                <a:cubicBezTo>
                  <a:pt x="525738" y="1617115"/>
                  <a:pt x="521044" y="1624156"/>
                  <a:pt x="514003" y="1633544"/>
                </a:cubicBezTo>
                <a:cubicBezTo>
                  <a:pt x="485839" y="1657015"/>
                  <a:pt x="460021" y="1682832"/>
                  <a:pt x="431857" y="1708650"/>
                </a:cubicBezTo>
                <a:cubicBezTo>
                  <a:pt x="429509" y="1703956"/>
                  <a:pt x="424815" y="1703956"/>
                  <a:pt x="422468" y="1701609"/>
                </a:cubicBezTo>
                <a:cubicBezTo>
                  <a:pt x="420121" y="1699262"/>
                  <a:pt x="420121" y="1699262"/>
                  <a:pt x="417774" y="1699262"/>
                </a:cubicBezTo>
                <a:close/>
                <a:moveTo>
                  <a:pt x="30512" y="2508993"/>
                </a:moveTo>
                <a:cubicBezTo>
                  <a:pt x="28165" y="2508993"/>
                  <a:pt x="28165" y="2508993"/>
                  <a:pt x="25818" y="2508993"/>
                </a:cubicBezTo>
                <a:cubicBezTo>
                  <a:pt x="25818" y="2506646"/>
                  <a:pt x="25818" y="2506646"/>
                  <a:pt x="25818" y="2504299"/>
                </a:cubicBezTo>
                <a:cubicBezTo>
                  <a:pt x="28165" y="2504299"/>
                  <a:pt x="28165" y="2504299"/>
                  <a:pt x="30512" y="2504299"/>
                </a:cubicBezTo>
                <a:cubicBezTo>
                  <a:pt x="30512" y="2504299"/>
                  <a:pt x="30512" y="2504299"/>
                  <a:pt x="30512" y="2504299"/>
                </a:cubicBezTo>
                <a:cubicBezTo>
                  <a:pt x="30512" y="2504299"/>
                  <a:pt x="30512" y="2506646"/>
                  <a:pt x="30512" y="2508993"/>
                </a:cubicBezTo>
                <a:close/>
                <a:moveTo>
                  <a:pt x="126741" y="3025343"/>
                </a:moveTo>
                <a:cubicBezTo>
                  <a:pt x="124393" y="3013608"/>
                  <a:pt x="122046" y="2999525"/>
                  <a:pt x="117352" y="2987790"/>
                </a:cubicBezTo>
                <a:cubicBezTo>
                  <a:pt x="117352" y="2983096"/>
                  <a:pt x="115005" y="2976055"/>
                  <a:pt x="115005" y="2971361"/>
                </a:cubicBezTo>
                <a:cubicBezTo>
                  <a:pt x="112658" y="2957279"/>
                  <a:pt x="110311" y="2945543"/>
                  <a:pt x="105617" y="2931461"/>
                </a:cubicBezTo>
                <a:cubicBezTo>
                  <a:pt x="105617" y="2929114"/>
                  <a:pt x="103270" y="2924420"/>
                  <a:pt x="103270" y="2922073"/>
                </a:cubicBezTo>
                <a:cubicBezTo>
                  <a:pt x="103270" y="2922073"/>
                  <a:pt x="103270" y="2919726"/>
                  <a:pt x="103270" y="2919726"/>
                </a:cubicBezTo>
                <a:cubicBezTo>
                  <a:pt x="105617" y="2919726"/>
                  <a:pt x="105617" y="2919726"/>
                  <a:pt x="107964" y="2919726"/>
                </a:cubicBezTo>
                <a:cubicBezTo>
                  <a:pt x="110311" y="2931461"/>
                  <a:pt x="115005" y="2940849"/>
                  <a:pt x="117352" y="2952584"/>
                </a:cubicBezTo>
                <a:cubicBezTo>
                  <a:pt x="119699" y="2961973"/>
                  <a:pt x="122046" y="2969014"/>
                  <a:pt x="124393" y="2978402"/>
                </a:cubicBezTo>
                <a:cubicBezTo>
                  <a:pt x="129088" y="2994831"/>
                  <a:pt x="133782" y="3013608"/>
                  <a:pt x="138476" y="3030037"/>
                </a:cubicBezTo>
                <a:cubicBezTo>
                  <a:pt x="136129" y="3027690"/>
                  <a:pt x="133782" y="3027690"/>
                  <a:pt x="129088" y="3027690"/>
                </a:cubicBezTo>
                <a:cubicBezTo>
                  <a:pt x="126741" y="3025343"/>
                  <a:pt x="126741" y="3025343"/>
                  <a:pt x="126741" y="3025343"/>
                </a:cubicBezTo>
                <a:close/>
                <a:moveTo>
                  <a:pt x="1030353" y="4304483"/>
                </a:moveTo>
                <a:cubicBezTo>
                  <a:pt x="1030353" y="4304483"/>
                  <a:pt x="1032700" y="4302136"/>
                  <a:pt x="1032700" y="4302136"/>
                </a:cubicBezTo>
                <a:cubicBezTo>
                  <a:pt x="1039742" y="4304483"/>
                  <a:pt x="1044436" y="4309177"/>
                  <a:pt x="1051477" y="4311525"/>
                </a:cubicBezTo>
                <a:cubicBezTo>
                  <a:pt x="1053824" y="4313871"/>
                  <a:pt x="1058518" y="4316219"/>
                  <a:pt x="1060865" y="4316219"/>
                </a:cubicBezTo>
                <a:cubicBezTo>
                  <a:pt x="1060865" y="4316219"/>
                  <a:pt x="1060865" y="4318565"/>
                  <a:pt x="1060865" y="4318565"/>
                </a:cubicBezTo>
                <a:cubicBezTo>
                  <a:pt x="1060865" y="4320913"/>
                  <a:pt x="1058518" y="4325607"/>
                  <a:pt x="1058518" y="4327954"/>
                </a:cubicBezTo>
                <a:cubicBezTo>
                  <a:pt x="1058518" y="4327954"/>
                  <a:pt x="1058518" y="4327954"/>
                  <a:pt x="1058518" y="4330301"/>
                </a:cubicBezTo>
                <a:cubicBezTo>
                  <a:pt x="1056171" y="4327954"/>
                  <a:pt x="1056171" y="4327954"/>
                  <a:pt x="1053824" y="4325607"/>
                </a:cubicBezTo>
                <a:cubicBezTo>
                  <a:pt x="1044436" y="4318565"/>
                  <a:pt x="1037395" y="4311525"/>
                  <a:pt x="1030353" y="4304483"/>
                </a:cubicBezTo>
                <a:close/>
                <a:moveTo>
                  <a:pt x="4215296" y="3945385"/>
                </a:moveTo>
                <a:cubicBezTo>
                  <a:pt x="4217643" y="3943038"/>
                  <a:pt x="4219990" y="3938344"/>
                  <a:pt x="4222337" y="3935997"/>
                </a:cubicBezTo>
                <a:cubicBezTo>
                  <a:pt x="4224684" y="3938344"/>
                  <a:pt x="4227031" y="3938344"/>
                  <a:pt x="4229378" y="3938344"/>
                </a:cubicBezTo>
                <a:cubicBezTo>
                  <a:pt x="4229378" y="3943038"/>
                  <a:pt x="4227031" y="3945385"/>
                  <a:pt x="4227031" y="3947732"/>
                </a:cubicBezTo>
                <a:cubicBezTo>
                  <a:pt x="4227031" y="3950079"/>
                  <a:pt x="4224684" y="3954773"/>
                  <a:pt x="4224684" y="3957120"/>
                </a:cubicBezTo>
                <a:cubicBezTo>
                  <a:pt x="4224684" y="3959468"/>
                  <a:pt x="4224684" y="3961814"/>
                  <a:pt x="4222337" y="3964162"/>
                </a:cubicBezTo>
                <a:cubicBezTo>
                  <a:pt x="4219990" y="3964162"/>
                  <a:pt x="4217643" y="3961814"/>
                  <a:pt x="4215296" y="3961814"/>
                </a:cubicBezTo>
                <a:cubicBezTo>
                  <a:pt x="4215296" y="3961814"/>
                  <a:pt x="4215296" y="3961814"/>
                  <a:pt x="4215296" y="3961814"/>
                </a:cubicBezTo>
                <a:cubicBezTo>
                  <a:pt x="4215296" y="3959468"/>
                  <a:pt x="4215296" y="3957120"/>
                  <a:pt x="4215296" y="3954773"/>
                </a:cubicBezTo>
                <a:cubicBezTo>
                  <a:pt x="4215296" y="3952426"/>
                  <a:pt x="4215296" y="3950079"/>
                  <a:pt x="4215296" y="3945385"/>
                </a:cubicBezTo>
                <a:close/>
                <a:moveTo>
                  <a:pt x="4227031" y="3966508"/>
                </a:moveTo>
                <a:cubicBezTo>
                  <a:pt x="4227031" y="3964162"/>
                  <a:pt x="4227031" y="3961814"/>
                  <a:pt x="4229378" y="3959468"/>
                </a:cubicBezTo>
                <a:cubicBezTo>
                  <a:pt x="4229378" y="3954773"/>
                  <a:pt x="4231725" y="3952426"/>
                  <a:pt x="4231725" y="3947732"/>
                </a:cubicBezTo>
                <a:cubicBezTo>
                  <a:pt x="4231725" y="3945385"/>
                  <a:pt x="4231725" y="3943038"/>
                  <a:pt x="4234072" y="3940691"/>
                </a:cubicBezTo>
                <a:cubicBezTo>
                  <a:pt x="4234072" y="3940691"/>
                  <a:pt x="4236419" y="3940691"/>
                  <a:pt x="4236419" y="3940691"/>
                </a:cubicBezTo>
                <a:cubicBezTo>
                  <a:pt x="4248154" y="3940691"/>
                  <a:pt x="4257542" y="3931303"/>
                  <a:pt x="4257542" y="3919567"/>
                </a:cubicBezTo>
                <a:cubicBezTo>
                  <a:pt x="4257542" y="3917221"/>
                  <a:pt x="4257542" y="3914873"/>
                  <a:pt x="4255195" y="3912527"/>
                </a:cubicBezTo>
                <a:cubicBezTo>
                  <a:pt x="4259889" y="3910179"/>
                  <a:pt x="4266931" y="3907832"/>
                  <a:pt x="4271625" y="3905485"/>
                </a:cubicBezTo>
                <a:cubicBezTo>
                  <a:pt x="4255195" y="3924262"/>
                  <a:pt x="4241113" y="3945385"/>
                  <a:pt x="4227031" y="3966508"/>
                </a:cubicBezTo>
                <a:cubicBezTo>
                  <a:pt x="4227031" y="3966508"/>
                  <a:pt x="4227031" y="3966508"/>
                  <a:pt x="4227031" y="3966508"/>
                </a:cubicBezTo>
                <a:close/>
                <a:moveTo>
                  <a:pt x="4642458" y="3429035"/>
                </a:moveTo>
                <a:cubicBezTo>
                  <a:pt x="4642458" y="3431382"/>
                  <a:pt x="4642458" y="3431382"/>
                  <a:pt x="4640111" y="3433729"/>
                </a:cubicBezTo>
                <a:cubicBezTo>
                  <a:pt x="4640111" y="3433729"/>
                  <a:pt x="4640111" y="3433729"/>
                  <a:pt x="4640111" y="3436076"/>
                </a:cubicBezTo>
                <a:cubicBezTo>
                  <a:pt x="4642458" y="3429035"/>
                  <a:pt x="4644805" y="3421994"/>
                  <a:pt x="4647152" y="3414952"/>
                </a:cubicBezTo>
                <a:cubicBezTo>
                  <a:pt x="4647152" y="3414952"/>
                  <a:pt x="4647152" y="3412606"/>
                  <a:pt x="4647152" y="3412606"/>
                </a:cubicBezTo>
                <a:cubicBezTo>
                  <a:pt x="4647152" y="3417300"/>
                  <a:pt x="4644805" y="3421994"/>
                  <a:pt x="4642458" y="3429035"/>
                </a:cubicBezTo>
                <a:close/>
                <a:moveTo>
                  <a:pt x="4663581" y="3346888"/>
                </a:moveTo>
                <a:cubicBezTo>
                  <a:pt x="4663581" y="3344541"/>
                  <a:pt x="4665929" y="3342194"/>
                  <a:pt x="4665929" y="3339847"/>
                </a:cubicBezTo>
                <a:cubicBezTo>
                  <a:pt x="4665929" y="3339847"/>
                  <a:pt x="4665929" y="3339847"/>
                  <a:pt x="4665929" y="3342194"/>
                </a:cubicBezTo>
                <a:cubicBezTo>
                  <a:pt x="4665929" y="3342194"/>
                  <a:pt x="4665929" y="3344541"/>
                  <a:pt x="4665929" y="3344541"/>
                </a:cubicBezTo>
                <a:cubicBezTo>
                  <a:pt x="4661234" y="3351582"/>
                  <a:pt x="4658887" y="3358623"/>
                  <a:pt x="4654193" y="3365665"/>
                </a:cubicBezTo>
                <a:cubicBezTo>
                  <a:pt x="4658887" y="3358623"/>
                  <a:pt x="4661234" y="3353929"/>
                  <a:pt x="4663581" y="3346888"/>
                </a:cubicBezTo>
                <a:close/>
                <a:moveTo>
                  <a:pt x="4565005" y="3548734"/>
                </a:moveTo>
                <a:cubicBezTo>
                  <a:pt x="4565005" y="3546387"/>
                  <a:pt x="4567353" y="3546387"/>
                  <a:pt x="4567353" y="3544040"/>
                </a:cubicBezTo>
                <a:cubicBezTo>
                  <a:pt x="4567353" y="3544040"/>
                  <a:pt x="4567353" y="3544040"/>
                  <a:pt x="4567353" y="3544040"/>
                </a:cubicBezTo>
                <a:cubicBezTo>
                  <a:pt x="4567353" y="3544040"/>
                  <a:pt x="4567353" y="3546387"/>
                  <a:pt x="4565005" y="3546387"/>
                </a:cubicBezTo>
                <a:cubicBezTo>
                  <a:pt x="4565005" y="3546387"/>
                  <a:pt x="4565005" y="3546387"/>
                  <a:pt x="4565005" y="3548734"/>
                </a:cubicBezTo>
                <a:close/>
                <a:moveTo>
                  <a:pt x="4780934" y="2487869"/>
                </a:moveTo>
                <a:cubicBezTo>
                  <a:pt x="4783281" y="2490216"/>
                  <a:pt x="4785628" y="2492563"/>
                  <a:pt x="4787975" y="2492563"/>
                </a:cubicBezTo>
                <a:cubicBezTo>
                  <a:pt x="4787975" y="2494910"/>
                  <a:pt x="4785628" y="2494910"/>
                  <a:pt x="4785628" y="2497258"/>
                </a:cubicBezTo>
                <a:cubicBezTo>
                  <a:pt x="4785628" y="2499605"/>
                  <a:pt x="4783281" y="2499605"/>
                  <a:pt x="4783281" y="2501952"/>
                </a:cubicBezTo>
                <a:cubicBezTo>
                  <a:pt x="4780934" y="2501952"/>
                  <a:pt x="4780934" y="2499605"/>
                  <a:pt x="4778587" y="2499605"/>
                </a:cubicBezTo>
                <a:cubicBezTo>
                  <a:pt x="4778587" y="2497258"/>
                  <a:pt x="4778587" y="2497258"/>
                  <a:pt x="4778587" y="2494910"/>
                </a:cubicBezTo>
                <a:cubicBezTo>
                  <a:pt x="4778587" y="2494910"/>
                  <a:pt x="4778587" y="2490216"/>
                  <a:pt x="4780934" y="2487869"/>
                </a:cubicBezTo>
                <a:close/>
                <a:moveTo>
                  <a:pt x="4410100" y="1556092"/>
                </a:moveTo>
                <a:cubicBezTo>
                  <a:pt x="4424183" y="1595992"/>
                  <a:pt x="4440612" y="1638238"/>
                  <a:pt x="4454694" y="1680485"/>
                </a:cubicBezTo>
                <a:cubicBezTo>
                  <a:pt x="4454694" y="1680485"/>
                  <a:pt x="4454694" y="1680485"/>
                  <a:pt x="4454694" y="1680485"/>
                </a:cubicBezTo>
                <a:cubicBezTo>
                  <a:pt x="4450000" y="1671097"/>
                  <a:pt x="4445306" y="1661709"/>
                  <a:pt x="4440612" y="1652321"/>
                </a:cubicBezTo>
                <a:cubicBezTo>
                  <a:pt x="4435918" y="1645280"/>
                  <a:pt x="4433571" y="1638238"/>
                  <a:pt x="4428877" y="1631197"/>
                </a:cubicBezTo>
                <a:cubicBezTo>
                  <a:pt x="4421835" y="1617115"/>
                  <a:pt x="4414795" y="1603033"/>
                  <a:pt x="4405406" y="1588950"/>
                </a:cubicBezTo>
                <a:cubicBezTo>
                  <a:pt x="4400712" y="1579562"/>
                  <a:pt x="4396018" y="1572521"/>
                  <a:pt x="4391324" y="1563133"/>
                </a:cubicBezTo>
                <a:cubicBezTo>
                  <a:pt x="4384283" y="1549051"/>
                  <a:pt x="4377242" y="1537315"/>
                  <a:pt x="4367854" y="1523233"/>
                </a:cubicBezTo>
                <a:cubicBezTo>
                  <a:pt x="4363159" y="1513845"/>
                  <a:pt x="4358465" y="1504457"/>
                  <a:pt x="4353771" y="1495069"/>
                </a:cubicBezTo>
                <a:cubicBezTo>
                  <a:pt x="4346730" y="1480986"/>
                  <a:pt x="4339689" y="1469251"/>
                  <a:pt x="4330301" y="1455169"/>
                </a:cubicBezTo>
                <a:cubicBezTo>
                  <a:pt x="4325607" y="1445781"/>
                  <a:pt x="4318566" y="1436392"/>
                  <a:pt x="4313872" y="1427004"/>
                </a:cubicBezTo>
                <a:cubicBezTo>
                  <a:pt x="4306830" y="1412922"/>
                  <a:pt x="4299789" y="1401187"/>
                  <a:pt x="4290401" y="1387104"/>
                </a:cubicBezTo>
                <a:cubicBezTo>
                  <a:pt x="4283360" y="1377716"/>
                  <a:pt x="4278666" y="1365981"/>
                  <a:pt x="4271625" y="1356593"/>
                </a:cubicBezTo>
                <a:cubicBezTo>
                  <a:pt x="4264583" y="1342511"/>
                  <a:pt x="4255195" y="1330775"/>
                  <a:pt x="4248154" y="1316693"/>
                </a:cubicBezTo>
                <a:cubicBezTo>
                  <a:pt x="4241113" y="1304958"/>
                  <a:pt x="4236419" y="1295570"/>
                  <a:pt x="4229378" y="1283834"/>
                </a:cubicBezTo>
                <a:cubicBezTo>
                  <a:pt x="4222337" y="1269752"/>
                  <a:pt x="4212948" y="1258017"/>
                  <a:pt x="4203560" y="1243935"/>
                </a:cubicBezTo>
                <a:cubicBezTo>
                  <a:pt x="4196519" y="1234546"/>
                  <a:pt x="4191825" y="1222811"/>
                  <a:pt x="4184784" y="1213423"/>
                </a:cubicBezTo>
                <a:cubicBezTo>
                  <a:pt x="4175395" y="1199341"/>
                  <a:pt x="4166007" y="1185259"/>
                  <a:pt x="4158966" y="1171176"/>
                </a:cubicBezTo>
                <a:cubicBezTo>
                  <a:pt x="4151925" y="1161788"/>
                  <a:pt x="4147231" y="1150053"/>
                  <a:pt x="4140190" y="1140665"/>
                </a:cubicBezTo>
                <a:cubicBezTo>
                  <a:pt x="4135496" y="1133623"/>
                  <a:pt x="4130802" y="1128929"/>
                  <a:pt x="4128455" y="1121888"/>
                </a:cubicBezTo>
                <a:cubicBezTo>
                  <a:pt x="4182437" y="1150053"/>
                  <a:pt x="4234072" y="1180564"/>
                  <a:pt x="4283360" y="1213423"/>
                </a:cubicBezTo>
                <a:cubicBezTo>
                  <a:pt x="4288054" y="1222811"/>
                  <a:pt x="4290401" y="1232199"/>
                  <a:pt x="4295095" y="1241588"/>
                </a:cubicBezTo>
                <a:cubicBezTo>
                  <a:pt x="4334995" y="1349552"/>
                  <a:pt x="4372548" y="1455169"/>
                  <a:pt x="4410100" y="1556092"/>
                </a:cubicBezTo>
                <a:close/>
                <a:moveTo>
                  <a:pt x="4675317" y="1607727"/>
                </a:moveTo>
                <a:cubicBezTo>
                  <a:pt x="4675317" y="1603033"/>
                  <a:pt x="4672970" y="1600686"/>
                  <a:pt x="4672970" y="1595992"/>
                </a:cubicBezTo>
                <a:cubicBezTo>
                  <a:pt x="4687052" y="1621809"/>
                  <a:pt x="4701134" y="1647627"/>
                  <a:pt x="4712869" y="1673444"/>
                </a:cubicBezTo>
                <a:cubicBezTo>
                  <a:pt x="4715216" y="1680485"/>
                  <a:pt x="4717563" y="1687526"/>
                  <a:pt x="4719911" y="1694568"/>
                </a:cubicBezTo>
                <a:cubicBezTo>
                  <a:pt x="4708175" y="1671097"/>
                  <a:pt x="4694093" y="1647627"/>
                  <a:pt x="4680011" y="1624156"/>
                </a:cubicBezTo>
                <a:cubicBezTo>
                  <a:pt x="4677664" y="1619462"/>
                  <a:pt x="4675317" y="1612421"/>
                  <a:pt x="4675317" y="1607727"/>
                </a:cubicBezTo>
                <a:close/>
                <a:moveTo>
                  <a:pt x="4719911" y="1687526"/>
                </a:moveTo>
                <a:cubicBezTo>
                  <a:pt x="4733993" y="1715691"/>
                  <a:pt x="4745728" y="1746203"/>
                  <a:pt x="4757463" y="1774367"/>
                </a:cubicBezTo>
                <a:cubicBezTo>
                  <a:pt x="4757463" y="1774367"/>
                  <a:pt x="4757463" y="1774367"/>
                  <a:pt x="4757463" y="1774367"/>
                </a:cubicBezTo>
                <a:cubicBezTo>
                  <a:pt x="4748075" y="1750897"/>
                  <a:pt x="4736340" y="1727426"/>
                  <a:pt x="4726952" y="1703956"/>
                </a:cubicBezTo>
                <a:cubicBezTo>
                  <a:pt x="4722257" y="1701609"/>
                  <a:pt x="4722257" y="1694568"/>
                  <a:pt x="4719911" y="1687526"/>
                </a:cubicBezTo>
                <a:close/>
                <a:moveTo>
                  <a:pt x="2433887" y="251134"/>
                </a:moveTo>
                <a:cubicBezTo>
                  <a:pt x="2433887" y="255828"/>
                  <a:pt x="2436234" y="258175"/>
                  <a:pt x="2436234" y="262869"/>
                </a:cubicBezTo>
                <a:cubicBezTo>
                  <a:pt x="2436234" y="267563"/>
                  <a:pt x="2438581" y="274604"/>
                  <a:pt x="2438581" y="279299"/>
                </a:cubicBezTo>
                <a:cubicBezTo>
                  <a:pt x="2438581" y="283993"/>
                  <a:pt x="2440928" y="286340"/>
                  <a:pt x="2440928" y="291034"/>
                </a:cubicBezTo>
                <a:cubicBezTo>
                  <a:pt x="2440928" y="295728"/>
                  <a:pt x="2443275" y="302769"/>
                  <a:pt x="2443275" y="309810"/>
                </a:cubicBezTo>
                <a:cubicBezTo>
                  <a:pt x="2443275" y="314504"/>
                  <a:pt x="2445622" y="316851"/>
                  <a:pt x="2445622" y="321545"/>
                </a:cubicBezTo>
                <a:cubicBezTo>
                  <a:pt x="2445622" y="328586"/>
                  <a:pt x="2447970" y="335628"/>
                  <a:pt x="2447970" y="340322"/>
                </a:cubicBezTo>
                <a:cubicBezTo>
                  <a:pt x="2447970" y="345016"/>
                  <a:pt x="2450317" y="347363"/>
                  <a:pt x="2450317" y="352057"/>
                </a:cubicBezTo>
                <a:cubicBezTo>
                  <a:pt x="2452664" y="359098"/>
                  <a:pt x="2452664" y="366139"/>
                  <a:pt x="2455011" y="373180"/>
                </a:cubicBezTo>
                <a:cubicBezTo>
                  <a:pt x="2455011" y="375527"/>
                  <a:pt x="2455011" y="380222"/>
                  <a:pt x="2457358" y="382569"/>
                </a:cubicBezTo>
                <a:cubicBezTo>
                  <a:pt x="2457358" y="387263"/>
                  <a:pt x="2459705" y="391957"/>
                  <a:pt x="2459705" y="398998"/>
                </a:cubicBezTo>
                <a:cubicBezTo>
                  <a:pt x="2457358" y="398998"/>
                  <a:pt x="2455011" y="398998"/>
                  <a:pt x="2455011" y="401345"/>
                </a:cubicBezTo>
                <a:cubicBezTo>
                  <a:pt x="2455011" y="398998"/>
                  <a:pt x="2452664" y="398998"/>
                  <a:pt x="2452664" y="396651"/>
                </a:cubicBezTo>
                <a:cubicBezTo>
                  <a:pt x="2450317" y="391957"/>
                  <a:pt x="2445622" y="384916"/>
                  <a:pt x="2443275" y="380222"/>
                </a:cubicBezTo>
                <a:cubicBezTo>
                  <a:pt x="2438581" y="373180"/>
                  <a:pt x="2436234" y="368486"/>
                  <a:pt x="2431540" y="361445"/>
                </a:cubicBezTo>
                <a:cubicBezTo>
                  <a:pt x="2429193" y="356751"/>
                  <a:pt x="2424499" y="352057"/>
                  <a:pt x="2422152" y="347363"/>
                </a:cubicBezTo>
                <a:cubicBezTo>
                  <a:pt x="2417458" y="340322"/>
                  <a:pt x="2412764" y="335628"/>
                  <a:pt x="2410417" y="328586"/>
                </a:cubicBezTo>
                <a:cubicBezTo>
                  <a:pt x="2408070" y="323892"/>
                  <a:pt x="2403376" y="319198"/>
                  <a:pt x="2401029" y="314504"/>
                </a:cubicBezTo>
                <a:cubicBezTo>
                  <a:pt x="2396334" y="307463"/>
                  <a:pt x="2391640" y="302769"/>
                  <a:pt x="2386946" y="295728"/>
                </a:cubicBezTo>
                <a:cubicBezTo>
                  <a:pt x="2384599" y="291034"/>
                  <a:pt x="2382252" y="288687"/>
                  <a:pt x="2379905" y="283993"/>
                </a:cubicBezTo>
                <a:cubicBezTo>
                  <a:pt x="2377558" y="281646"/>
                  <a:pt x="2375211" y="276951"/>
                  <a:pt x="2372864" y="274604"/>
                </a:cubicBezTo>
                <a:cubicBezTo>
                  <a:pt x="2372864" y="274604"/>
                  <a:pt x="2372864" y="274604"/>
                  <a:pt x="2372864" y="274604"/>
                </a:cubicBezTo>
                <a:cubicBezTo>
                  <a:pt x="2384599" y="274604"/>
                  <a:pt x="2393987" y="265216"/>
                  <a:pt x="2393987" y="253481"/>
                </a:cubicBezTo>
                <a:cubicBezTo>
                  <a:pt x="2393987" y="253481"/>
                  <a:pt x="2393987" y="253481"/>
                  <a:pt x="2393987" y="253481"/>
                </a:cubicBezTo>
                <a:cubicBezTo>
                  <a:pt x="2401029" y="253481"/>
                  <a:pt x="2410417" y="251134"/>
                  <a:pt x="2417458" y="251134"/>
                </a:cubicBezTo>
                <a:cubicBezTo>
                  <a:pt x="2422152" y="251134"/>
                  <a:pt x="2429193" y="251134"/>
                  <a:pt x="2433887" y="251134"/>
                </a:cubicBezTo>
                <a:close/>
                <a:moveTo>
                  <a:pt x="603191" y="1114847"/>
                </a:moveTo>
                <a:cubicBezTo>
                  <a:pt x="603191" y="1114847"/>
                  <a:pt x="603191" y="1114847"/>
                  <a:pt x="603191" y="1114847"/>
                </a:cubicBezTo>
                <a:cubicBezTo>
                  <a:pt x="598497" y="1124235"/>
                  <a:pt x="596150" y="1128929"/>
                  <a:pt x="591456" y="1135970"/>
                </a:cubicBezTo>
                <a:cubicBezTo>
                  <a:pt x="584415" y="1150053"/>
                  <a:pt x="575026" y="1164135"/>
                  <a:pt x="567985" y="1178217"/>
                </a:cubicBezTo>
                <a:cubicBezTo>
                  <a:pt x="565638" y="1180564"/>
                  <a:pt x="565638" y="1182911"/>
                  <a:pt x="563291" y="1187606"/>
                </a:cubicBezTo>
                <a:cubicBezTo>
                  <a:pt x="563291" y="1187606"/>
                  <a:pt x="563291" y="1187606"/>
                  <a:pt x="563291" y="1189953"/>
                </a:cubicBezTo>
                <a:cubicBezTo>
                  <a:pt x="560944" y="1189953"/>
                  <a:pt x="560944" y="1189953"/>
                  <a:pt x="558597" y="1189953"/>
                </a:cubicBezTo>
                <a:cubicBezTo>
                  <a:pt x="558597" y="1189953"/>
                  <a:pt x="556250" y="1189953"/>
                  <a:pt x="556250" y="1189953"/>
                </a:cubicBezTo>
                <a:cubicBezTo>
                  <a:pt x="556250" y="1185259"/>
                  <a:pt x="553903" y="1182911"/>
                  <a:pt x="551556" y="1180564"/>
                </a:cubicBezTo>
                <a:cubicBezTo>
                  <a:pt x="563291" y="1166482"/>
                  <a:pt x="575026" y="1152400"/>
                  <a:pt x="586762" y="1138318"/>
                </a:cubicBezTo>
                <a:cubicBezTo>
                  <a:pt x="591456" y="1128929"/>
                  <a:pt x="598497" y="1121888"/>
                  <a:pt x="603191" y="1114847"/>
                </a:cubicBezTo>
                <a:close/>
                <a:moveTo>
                  <a:pt x="312157" y="1833043"/>
                </a:moveTo>
                <a:cubicBezTo>
                  <a:pt x="319198" y="1823655"/>
                  <a:pt x="323892" y="1816614"/>
                  <a:pt x="330934" y="1807226"/>
                </a:cubicBezTo>
                <a:cubicBezTo>
                  <a:pt x="340322" y="1795491"/>
                  <a:pt x="347363" y="1783755"/>
                  <a:pt x="356751" y="1772020"/>
                </a:cubicBezTo>
                <a:cubicBezTo>
                  <a:pt x="366139" y="1757938"/>
                  <a:pt x="377874" y="1746203"/>
                  <a:pt x="389610" y="1732120"/>
                </a:cubicBezTo>
                <a:cubicBezTo>
                  <a:pt x="398998" y="1720385"/>
                  <a:pt x="406039" y="1710997"/>
                  <a:pt x="415427" y="1699262"/>
                </a:cubicBezTo>
                <a:cubicBezTo>
                  <a:pt x="417774" y="1701609"/>
                  <a:pt x="420121" y="1701609"/>
                  <a:pt x="422468" y="1701609"/>
                </a:cubicBezTo>
                <a:cubicBezTo>
                  <a:pt x="422468" y="1701609"/>
                  <a:pt x="422468" y="1701609"/>
                  <a:pt x="422468" y="1701609"/>
                </a:cubicBezTo>
                <a:cubicBezTo>
                  <a:pt x="424815" y="1703956"/>
                  <a:pt x="427162" y="1703956"/>
                  <a:pt x="429509" y="1706303"/>
                </a:cubicBezTo>
                <a:cubicBezTo>
                  <a:pt x="387263" y="1748550"/>
                  <a:pt x="349710" y="1790796"/>
                  <a:pt x="312157" y="1833043"/>
                </a:cubicBezTo>
                <a:cubicBezTo>
                  <a:pt x="312157" y="1833043"/>
                  <a:pt x="312157" y="1833043"/>
                  <a:pt x="312157" y="1833043"/>
                </a:cubicBezTo>
                <a:close/>
                <a:moveTo>
                  <a:pt x="53982" y="2804721"/>
                </a:move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ubicBezTo>
                  <a:pt x="53982" y="2804721"/>
                  <a:pt x="53982" y="2804721"/>
                  <a:pt x="53982" y="2804721"/>
                </a:cubicBezTo>
                <a:close/>
                <a:moveTo>
                  <a:pt x="53982" y="2811762"/>
                </a:moveTo>
                <a:cubicBezTo>
                  <a:pt x="53982" y="2814109"/>
                  <a:pt x="56329" y="2816456"/>
                  <a:pt x="56329" y="2821150"/>
                </a:cubicBezTo>
                <a:cubicBezTo>
                  <a:pt x="58676" y="2830538"/>
                  <a:pt x="61023" y="2839926"/>
                  <a:pt x="63370" y="2849314"/>
                </a:cubicBezTo>
                <a:cubicBezTo>
                  <a:pt x="63370" y="2849314"/>
                  <a:pt x="63370" y="2849314"/>
                  <a:pt x="63370" y="2849314"/>
                </a:cubicBezTo>
                <a:cubicBezTo>
                  <a:pt x="63370" y="2849314"/>
                  <a:pt x="63370" y="2849314"/>
                  <a:pt x="63370" y="2846967"/>
                </a:cubicBezTo>
                <a:cubicBezTo>
                  <a:pt x="61023" y="2839926"/>
                  <a:pt x="58676" y="2830538"/>
                  <a:pt x="58676" y="2823497"/>
                </a:cubicBezTo>
                <a:cubicBezTo>
                  <a:pt x="56329" y="2818803"/>
                  <a:pt x="56329" y="2816456"/>
                  <a:pt x="53982" y="2811762"/>
                </a:cubicBezTo>
                <a:close/>
                <a:moveTo>
                  <a:pt x="117352" y="3018302"/>
                </a:move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ubicBezTo>
                  <a:pt x="117352" y="3018302"/>
                  <a:pt x="117352" y="3018302"/>
                  <a:pt x="117352" y="3018302"/>
                </a:cubicBezTo>
                <a:close/>
                <a:moveTo>
                  <a:pt x="4630723" y="3457199"/>
                </a:moveTo>
                <a:cubicBezTo>
                  <a:pt x="4630723" y="3459547"/>
                  <a:pt x="4628376" y="3459547"/>
                  <a:pt x="4628376" y="3461893"/>
                </a:cubicBezTo>
                <a:cubicBezTo>
                  <a:pt x="4628376" y="3461893"/>
                  <a:pt x="4628376" y="3461893"/>
                  <a:pt x="4628376" y="3461893"/>
                </a:cubicBezTo>
                <a:cubicBezTo>
                  <a:pt x="4628376" y="3461893"/>
                  <a:pt x="4628376" y="3459547"/>
                  <a:pt x="4630723" y="3457199"/>
                </a:cubicBezTo>
                <a:close/>
                <a:moveTo>
                  <a:pt x="4668275" y="3375053"/>
                </a:moveTo>
                <a:cubicBezTo>
                  <a:pt x="4670623" y="3365665"/>
                  <a:pt x="4675317" y="3356276"/>
                  <a:pt x="4677664" y="3349235"/>
                </a:cubicBezTo>
                <a:cubicBezTo>
                  <a:pt x="4677664" y="3349235"/>
                  <a:pt x="4680011" y="3349235"/>
                  <a:pt x="4680011" y="3349235"/>
                </a:cubicBezTo>
                <a:cubicBezTo>
                  <a:pt x="4675317" y="3360971"/>
                  <a:pt x="4670623" y="3370359"/>
                  <a:pt x="4665929" y="3382094"/>
                </a:cubicBezTo>
                <a:cubicBezTo>
                  <a:pt x="4665929" y="3379747"/>
                  <a:pt x="4668275" y="3377400"/>
                  <a:pt x="4668275" y="3375053"/>
                </a:cubicBezTo>
                <a:close/>
                <a:moveTo>
                  <a:pt x="4764504" y="1959784"/>
                </a:moveTo>
                <a:cubicBezTo>
                  <a:pt x="4762157" y="1945702"/>
                  <a:pt x="4759810" y="1931619"/>
                  <a:pt x="4755116" y="1917537"/>
                </a:cubicBezTo>
                <a:cubicBezTo>
                  <a:pt x="4752769" y="1910496"/>
                  <a:pt x="4752769" y="1905802"/>
                  <a:pt x="4750422" y="1898761"/>
                </a:cubicBezTo>
                <a:cubicBezTo>
                  <a:pt x="4748075" y="1884678"/>
                  <a:pt x="4743381" y="1870596"/>
                  <a:pt x="4741034" y="1856514"/>
                </a:cubicBezTo>
                <a:cubicBezTo>
                  <a:pt x="4738687" y="1849473"/>
                  <a:pt x="4736340" y="1840084"/>
                  <a:pt x="4736340" y="1833043"/>
                </a:cubicBezTo>
                <a:cubicBezTo>
                  <a:pt x="4733993" y="1821308"/>
                  <a:pt x="4729299" y="1809573"/>
                  <a:pt x="4726952" y="1795491"/>
                </a:cubicBezTo>
                <a:cubicBezTo>
                  <a:pt x="4724605" y="1786102"/>
                  <a:pt x="4722257" y="1779061"/>
                  <a:pt x="4719911" y="1769673"/>
                </a:cubicBezTo>
                <a:cubicBezTo>
                  <a:pt x="4717563" y="1762632"/>
                  <a:pt x="4715216" y="1753244"/>
                  <a:pt x="4712869" y="1746203"/>
                </a:cubicBezTo>
                <a:lnTo>
                  <a:pt x="4712869" y="1746203"/>
                </a:lnTo>
                <a:cubicBezTo>
                  <a:pt x="4715216" y="1750897"/>
                  <a:pt x="4717563" y="1755591"/>
                  <a:pt x="4719911" y="1762632"/>
                </a:cubicBezTo>
                <a:cubicBezTo>
                  <a:pt x="4722257" y="1769673"/>
                  <a:pt x="4724605" y="1774367"/>
                  <a:pt x="4726952" y="1781408"/>
                </a:cubicBezTo>
                <a:cubicBezTo>
                  <a:pt x="4729299" y="1790796"/>
                  <a:pt x="4733993" y="1800185"/>
                  <a:pt x="4736340" y="1811920"/>
                </a:cubicBezTo>
                <a:cubicBezTo>
                  <a:pt x="4738687" y="1816614"/>
                  <a:pt x="4741034" y="1823655"/>
                  <a:pt x="4741034" y="1828349"/>
                </a:cubicBezTo>
                <a:cubicBezTo>
                  <a:pt x="4745728" y="1842432"/>
                  <a:pt x="4748075" y="1854167"/>
                  <a:pt x="4752769" y="1868249"/>
                </a:cubicBezTo>
                <a:cubicBezTo>
                  <a:pt x="4752769" y="1870596"/>
                  <a:pt x="4755116" y="1872943"/>
                  <a:pt x="4755116" y="1875290"/>
                </a:cubicBezTo>
                <a:cubicBezTo>
                  <a:pt x="4759810" y="1891719"/>
                  <a:pt x="4764504" y="1905802"/>
                  <a:pt x="4766852" y="1922231"/>
                </a:cubicBezTo>
                <a:cubicBezTo>
                  <a:pt x="4766852" y="1926925"/>
                  <a:pt x="4769198" y="1931619"/>
                  <a:pt x="4771546" y="1936313"/>
                </a:cubicBezTo>
                <a:cubicBezTo>
                  <a:pt x="4773892" y="1945702"/>
                  <a:pt x="4776240" y="1952743"/>
                  <a:pt x="4776240" y="1962131"/>
                </a:cubicBezTo>
                <a:cubicBezTo>
                  <a:pt x="4773892" y="1959784"/>
                  <a:pt x="4769198" y="1957437"/>
                  <a:pt x="4764504" y="1957437"/>
                </a:cubicBezTo>
                <a:cubicBezTo>
                  <a:pt x="4764504" y="1959784"/>
                  <a:pt x="4764504" y="1959784"/>
                  <a:pt x="4764504" y="1959784"/>
                </a:cubicBezTo>
                <a:close/>
                <a:moveTo>
                  <a:pt x="4755116" y="1821308"/>
                </a:moveTo>
                <a:cubicBezTo>
                  <a:pt x="4755116" y="1818961"/>
                  <a:pt x="4752769" y="1814267"/>
                  <a:pt x="4752769" y="1811920"/>
                </a:cubicBezTo>
                <a:cubicBezTo>
                  <a:pt x="4745728" y="1783755"/>
                  <a:pt x="4738687" y="1755591"/>
                  <a:pt x="4729299" y="1727426"/>
                </a:cubicBezTo>
                <a:cubicBezTo>
                  <a:pt x="4729299" y="1725079"/>
                  <a:pt x="4726952" y="1722732"/>
                  <a:pt x="4726952" y="1718038"/>
                </a:cubicBezTo>
                <a:cubicBezTo>
                  <a:pt x="4736340" y="1739161"/>
                  <a:pt x="4745728" y="1757938"/>
                  <a:pt x="4752769" y="1779061"/>
                </a:cubicBezTo>
                <a:cubicBezTo>
                  <a:pt x="4750422" y="1781408"/>
                  <a:pt x="4748075" y="1786102"/>
                  <a:pt x="4748075" y="1790796"/>
                </a:cubicBezTo>
                <a:cubicBezTo>
                  <a:pt x="4748075" y="1800185"/>
                  <a:pt x="4755116" y="1807226"/>
                  <a:pt x="4764504" y="1809573"/>
                </a:cubicBezTo>
                <a:cubicBezTo>
                  <a:pt x="4766852" y="1814267"/>
                  <a:pt x="4766852" y="1816614"/>
                  <a:pt x="4769198" y="1821308"/>
                </a:cubicBezTo>
                <a:cubicBezTo>
                  <a:pt x="4769198" y="1823655"/>
                  <a:pt x="4769198" y="1823655"/>
                  <a:pt x="4769198" y="1823655"/>
                </a:cubicBezTo>
                <a:cubicBezTo>
                  <a:pt x="4764504" y="1828349"/>
                  <a:pt x="4762157" y="1833043"/>
                  <a:pt x="4762157" y="1840084"/>
                </a:cubicBezTo>
                <a:cubicBezTo>
                  <a:pt x="4762157" y="1844779"/>
                  <a:pt x="4764504" y="1847126"/>
                  <a:pt x="4766852" y="1851820"/>
                </a:cubicBezTo>
                <a:cubicBezTo>
                  <a:pt x="4764504" y="1854167"/>
                  <a:pt x="4764504" y="1856514"/>
                  <a:pt x="4762157" y="1858861"/>
                </a:cubicBezTo>
                <a:cubicBezTo>
                  <a:pt x="4762157" y="1844779"/>
                  <a:pt x="4759810" y="1833043"/>
                  <a:pt x="4755116" y="1821308"/>
                </a:cubicBezTo>
                <a:close/>
                <a:moveTo>
                  <a:pt x="4745728" y="1727426"/>
                </a:moveTo>
                <a:cubicBezTo>
                  <a:pt x="4743381" y="1720385"/>
                  <a:pt x="4741034" y="1713344"/>
                  <a:pt x="4738687" y="1706303"/>
                </a:cubicBezTo>
                <a:cubicBezTo>
                  <a:pt x="4733993" y="1694568"/>
                  <a:pt x="4731646" y="1680485"/>
                  <a:pt x="4726952" y="1668750"/>
                </a:cubicBezTo>
                <a:cubicBezTo>
                  <a:pt x="4741034" y="1701609"/>
                  <a:pt x="4752769" y="1736814"/>
                  <a:pt x="4764504" y="1772020"/>
                </a:cubicBezTo>
                <a:cubicBezTo>
                  <a:pt x="4762157" y="1772020"/>
                  <a:pt x="4762157" y="1774367"/>
                  <a:pt x="4759810" y="1774367"/>
                </a:cubicBezTo>
                <a:cubicBezTo>
                  <a:pt x="4755116" y="1757938"/>
                  <a:pt x="4750422" y="1741508"/>
                  <a:pt x="4745728" y="1727426"/>
                </a:cubicBezTo>
                <a:close/>
                <a:moveTo>
                  <a:pt x="4635417" y="1492722"/>
                </a:moveTo>
                <a:cubicBezTo>
                  <a:pt x="4637764" y="1502110"/>
                  <a:pt x="4642458" y="1509151"/>
                  <a:pt x="4644805" y="1518539"/>
                </a:cubicBezTo>
                <a:cubicBezTo>
                  <a:pt x="4647152" y="1525580"/>
                  <a:pt x="4649499" y="1532621"/>
                  <a:pt x="4651846" y="1539662"/>
                </a:cubicBezTo>
                <a:cubicBezTo>
                  <a:pt x="4654193" y="1549051"/>
                  <a:pt x="4658887" y="1558439"/>
                  <a:pt x="4661234" y="1565480"/>
                </a:cubicBezTo>
                <a:cubicBezTo>
                  <a:pt x="4663581" y="1570174"/>
                  <a:pt x="4663581" y="1577215"/>
                  <a:pt x="4665929" y="1581909"/>
                </a:cubicBezTo>
                <a:cubicBezTo>
                  <a:pt x="4658887" y="1570174"/>
                  <a:pt x="4651846" y="1558439"/>
                  <a:pt x="4644805" y="1546704"/>
                </a:cubicBezTo>
                <a:cubicBezTo>
                  <a:pt x="4640111" y="1537315"/>
                  <a:pt x="4637764" y="1527927"/>
                  <a:pt x="4633070" y="1518539"/>
                </a:cubicBezTo>
                <a:cubicBezTo>
                  <a:pt x="4630723" y="1511498"/>
                  <a:pt x="4626029" y="1502110"/>
                  <a:pt x="4623682" y="1495069"/>
                </a:cubicBezTo>
                <a:cubicBezTo>
                  <a:pt x="4618988" y="1485680"/>
                  <a:pt x="4614294" y="1473945"/>
                  <a:pt x="4609599" y="1464557"/>
                </a:cubicBezTo>
                <a:cubicBezTo>
                  <a:pt x="4607252" y="1457516"/>
                  <a:pt x="4602558" y="1450475"/>
                  <a:pt x="4600211" y="1443434"/>
                </a:cubicBezTo>
                <a:cubicBezTo>
                  <a:pt x="4595517" y="1431698"/>
                  <a:pt x="4590823" y="1422310"/>
                  <a:pt x="4586129" y="1410575"/>
                </a:cubicBezTo>
                <a:cubicBezTo>
                  <a:pt x="4583782" y="1408228"/>
                  <a:pt x="4583782" y="1403534"/>
                  <a:pt x="4581435" y="1401187"/>
                </a:cubicBezTo>
                <a:cubicBezTo>
                  <a:pt x="4597864" y="1424657"/>
                  <a:pt x="4616640" y="1450475"/>
                  <a:pt x="4630723" y="1476292"/>
                </a:cubicBezTo>
                <a:cubicBezTo>
                  <a:pt x="4630723" y="1480986"/>
                  <a:pt x="4633070" y="1488027"/>
                  <a:pt x="4635417" y="1492722"/>
                </a:cubicBezTo>
                <a:close/>
                <a:moveTo>
                  <a:pt x="4574393" y="1391799"/>
                </a:moveTo>
                <a:cubicBezTo>
                  <a:pt x="4576741" y="1396493"/>
                  <a:pt x="4579088" y="1401187"/>
                  <a:pt x="4581435" y="1405881"/>
                </a:cubicBezTo>
                <a:cubicBezTo>
                  <a:pt x="4586129" y="1415269"/>
                  <a:pt x="4590823" y="1424657"/>
                  <a:pt x="4595517" y="1434045"/>
                </a:cubicBezTo>
                <a:cubicBezTo>
                  <a:pt x="4600211" y="1441087"/>
                  <a:pt x="4602558" y="1450475"/>
                  <a:pt x="4607252" y="1457516"/>
                </a:cubicBezTo>
                <a:cubicBezTo>
                  <a:pt x="4611946" y="1466904"/>
                  <a:pt x="4616640" y="1476292"/>
                  <a:pt x="4618988" y="1488027"/>
                </a:cubicBezTo>
                <a:cubicBezTo>
                  <a:pt x="4621334" y="1495069"/>
                  <a:pt x="4626029" y="1504457"/>
                  <a:pt x="4628376" y="1511498"/>
                </a:cubicBezTo>
                <a:cubicBezTo>
                  <a:pt x="4633070" y="1520886"/>
                  <a:pt x="4635417" y="1527927"/>
                  <a:pt x="4637764" y="1537315"/>
                </a:cubicBezTo>
                <a:cubicBezTo>
                  <a:pt x="4628376" y="1523233"/>
                  <a:pt x="4618988" y="1509151"/>
                  <a:pt x="4609599" y="1495069"/>
                </a:cubicBezTo>
                <a:cubicBezTo>
                  <a:pt x="4609599" y="1495069"/>
                  <a:pt x="4609599" y="1492722"/>
                  <a:pt x="4607252" y="1492722"/>
                </a:cubicBezTo>
                <a:cubicBezTo>
                  <a:pt x="4602558" y="1483333"/>
                  <a:pt x="4597864" y="1473945"/>
                  <a:pt x="4590823" y="1462210"/>
                </a:cubicBezTo>
                <a:cubicBezTo>
                  <a:pt x="4586129" y="1455169"/>
                  <a:pt x="4583782" y="1448128"/>
                  <a:pt x="4579088" y="1441087"/>
                </a:cubicBezTo>
                <a:cubicBezTo>
                  <a:pt x="4574393" y="1431698"/>
                  <a:pt x="4567353" y="1422310"/>
                  <a:pt x="4562658" y="1410575"/>
                </a:cubicBezTo>
                <a:cubicBezTo>
                  <a:pt x="4557964" y="1403534"/>
                  <a:pt x="4555617" y="1396493"/>
                  <a:pt x="4550923" y="1389451"/>
                </a:cubicBezTo>
                <a:cubicBezTo>
                  <a:pt x="4543882" y="1377716"/>
                  <a:pt x="4536841" y="1368328"/>
                  <a:pt x="4532147" y="1356593"/>
                </a:cubicBezTo>
                <a:cubicBezTo>
                  <a:pt x="4529800" y="1351899"/>
                  <a:pt x="4525106" y="1344858"/>
                  <a:pt x="4522759" y="1340164"/>
                </a:cubicBezTo>
                <a:cubicBezTo>
                  <a:pt x="4513371" y="1323734"/>
                  <a:pt x="4501635" y="1307305"/>
                  <a:pt x="4492247" y="1293223"/>
                </a:cubicBezTo>
                <a:cubicBezTo>
                  <a:pt x="4487553" y="1286181"/>
                  <a:pt x="4482859" y="1279140"/>
                  <a:pt x="4478165" y="1274446"/>
                </a:cubicBezTo>
                <a:cubicBezTo>
                  <a:pt x="4513371" y="1311999"/>
                  <a:pt x="4543882" y="1351899"/>
                  <a:pt x="4574393" y="1391799"/>
                </a:cubicBezTo>
                <a:close/>
                <a:moveTo>
                  <a:pt x="3020649" y="373180"/>
                </a:moveTo>
                <a:cubicBezTo>
                  <a:pt x="3015955" y="375527"/>
                  <a:pt x="3013608" y="377874"/>
                  <a:pt x="3008914" y="377874"/>
                </a:cubicBezTo>
                <a:cubicBezTo>
                  <a:pt x="3006567" y="380222"/>
                  <a:pt x="3004219" y="380222"/>
                  <a:pt x="2999525" y="382569"/>
                </a:cubicBezTo>
                <a:cubicBezTo>
                  <a:pt x="2997178" y="377874"/>
                  <a:pt x="2992484" y="373180"/>
                  <a:pt x="2985443" y="373180"/>
                </a:cubicBezTo>
                <a:cubicBezTo>
                  <a:pt x="2985443" y="373180"/>
                  <a:pt x="2985443" y="373180"/>
                  <a:pt x="2985443" y="373180"/>
                </a:cubicBezTo>
                <a:cubicBezTo>
                  <a:pt x="2994831" y="373180"/>
                  <a:pt x="3004219" y="373180"/>
                  <a:pt x="3011261" y="373180"/>
                </a:cubicBezTo>
                <a:cubicBezTo>
                  <a:pt x="3013608" y="373180"/>
                  <a:pt x="3015955" y="373180"/>
                  <a:pt x="3020649" y="373180"/>
                </a:cubicBezTo>
                <a:close/>
                <a:moveTo>
                  <a:pt x="2980749" y="373180"/>
                </a:moveTo>
                <a:cubicBezTo>
                  <a:pt x="2973708" y="373180"/>
                  <a:pt x="2969014" y="377874"/>
                  <a:pt x="2966667" y="382569"/>
                </a:cubicBezTo>
                <a:cubicBezTo>
                  <a:pt x="2964320" y="382569"/>
                  <a:pt x="2964320" y="380222"/>
                  <a:pt x="2961973" y="380222"/>
                </a:cubicBezTo>
                <a:cubicBezTo>
                  <a:pt x="2959626" y="377874"/>
                  <a:pt x="2954932" y="375527"/>
                  <a:pt x="2952585" y="373180"/>
                </a:cubicBezTo>
                <a:cubicBezTo>
                  <a:pt x="2952585" y="373180"/>
                  <a:pt x="2952585" y="373180"/>
                  <a:pt x="2952585" y="373180"/>
                </a:cubicBezTo>
                <a:cubicBezTo>
                  <a:pt x="2959626" y="373180"/>
                  <a:pt x="2971361" y="373180"/>
                  <a:pt x="2980749" y="373180"/>
                </a:cubicBezTo>
                <a:close/>
                <a:moveTo>
                  <a:pt x="2408070" y="234705"/>
                </a:moveTo>
                <a:cubicBezTo>
                  <a:pt x="2412764" y="239399"/>
                  <a:pt x="2417458" y="244093"/>
                  <a:pt x="2424499" y="244093"/>
                </a:cubicBezTo>
                <a:cubicBezTo>
                  <a:pt x="2426846" y="244093"/>
                  <a:pt x="2429193" y="244093"/>
                  <a:pt x="2433887" y="241746"/>
                </a:cubicBezTo>
                <a:cubicBezTo>
                  <a:pt x="2433887" y="244093"/>
                  <a:pt x="2433887" y="246440"/>
                  <a:pt x="2436234" y="248787"/>
                </a:cubicBezTo>
                <a:cubicBezTo>
                  <a:pt x="2429193" y="248787"/>
                  <a:pt x="2419805" y="251134"/>
                  <a:pt x="2412764" y="251134"/>
                </a:cubicBezTo>
                <a:cubicBezTo>
                  <a:pt x="2408070" y="251134"/>
                  <a:pt x="2401029" y="251134"/>
                  <a:pt x="2396334" y="253481"/>
                </a:cubicBezTo>
                <a:cubicBezTo>
                  <a:pt x="2396334" y="251134"/>
                  <a:pt x="2393987" y="248787"/>
                  <a:pt x="2393987" y="246440"/>
                </a:cubicBezTo>
                <a:cubicBezTo>
                  <a:pt x="2396334" y="244093"/>
                  <a:pt x="2398681" y="244093"/>
                  <a:pt x="2401029" y="241746"/>
                </a:cubicBezTo>
                <a:cubicBezTo>
                  <a:pt x="2401029" y="239399"/>
                  <a:pt x="2405723" y="237052"/>
                  <a:pt x="2408070" y="234705"/>
                </a:cubicBezTo>
                <a:close/>
                <a:moveTo>
                  <a:pt x="943513" y="781566"/>
                </a:moveTo>
                <a:cubicBezTo>
                  <a:pt x="938819" y="786261"/>
                  <a:pt x="931777" y="790955"/>
                  <a:pt x="927083" y="795649"/>
                </a:cubicBezTo>
                <a:cubicBezTo>
                  <a:pt x="920042" y="802690"/>
                  <a:pt x="910654" y="809731"/>
                  <a:pt x="903613" y="816772"/>
                </a:cubicBezTo>
                <a:cubicBezTo>
                  <a:pt x="896572" y="823813"/>
                  <a:pt x="887184" y="830854"/>
                  <a:pt x="880142" y="837896"/>
                </a:cubicBezTo>
                <a:cubicBezTo>
                  <a:pt x="875448" y="842590"/>
                  <a:pt x="870754" y="844937"/>
                  <a:pt x="866060" y="849631"/>
                </a:cubicBezTo>
                <a:cubicBezTo>
                  <a:pt x="863713" y="847284"/>
                  <a:pt x="863713" y="847284"/>
                  <a:pt x="861366" y="847284"/>
                </a:cubicBezTo>
                <a:cubicBezTo>
                  <a:pt x="861366" y="844937"/>
                  <a:pt x="863713" y="842590"/>
                  <a:pt x="863713" y="840243"/>
                </a:cubicBezTo>
                <a:cubicBezTo>
                  <a:pt x="866060" y="835549"/>
                  <a:pt x="868407" y="830854"/>
                  <a:pt x="870754" y="826160"/>
                </a:cubicBezTo>
                <a:cubicBezTo>
                  <a:pt x="875448" y="819119"/>
                  <a:pt x="880142" y="809731"/>
                  <a:pt x="882489" y="802690"/>
                </a:cubicBezTo>
                <a:cubicBezTo>
                  <a:pt x="884837" y="797996"/>
                  <a:pt x="887184" y="793302"/>
                  <a:pt x="889531" y="788608"/>
                </a:cubicBezTo>
                <a:cubicBezTo>
                  <a:pt x="889531" y="786261"/>
                  <a:pt x="891878" y="783914"/>
                  <a:pt x="891878" y="781566"/>
                </a:cubicBezTo>
                <a:cubicBezTo>
                  <a:pt x="896572" y="781566"/>
                  <a:pt x="903613" y="779219"/>
                  <a:pt x="908307" y="779219"/>
                </a:cubicBezTo>
                <a:cubicBezTo>
                  <a:pt x="922389" y="783914"/>
                  <a:pt x="931777" y="781566"/>
                  <a:pt x="943513" y="781566"/>
                </a:cubicBezTo>
                <a:close/>
                <a:moveTo>
                  <a:pt x="788608" y="816772"/>
                </a:moveTo>
                <a:cubicBezTo>
                  <a:pt x="788608" y="816772"/>
                  <a:pt x="788608" y="816772"/>
                  <a:pt x="788608" y="816772"/>
                </a:cubicBezTo>
                <a:cubicBezTo>
                  <a:pt x="786261" y="821466"/>
                  <a:pt x="783914" y="823813"/>
                  <a:pt x="781566" y="828507"/>
                </a:cubicBezTo>
                <a:cubicBezTo>
                  <a:pt x="779219" y="830854"/>
                  <a:pt x="779219" y="833202"/>
                  <a:pt x="776872" y="835549"/>
                </a:cubicBezTo>
                <a:cubicBezTo>
                  <a:pt x="781566" y="830854"/>
                  <a:pt x="783914" y="823813"/>
                  <a:pt x="788608" y="816772"/>
                </a:cubicBezTo>
                <a:cubicBezTo>
                  <a:pt x="788608" y="819119"/>
                  <a:pt x="788608" y="819119"/>
                  <a:pt x="788608" y="816772"/>
                </a:cubicBezTo>
                <a:close/>
                <a:moveTo>
                  <a:pt x="422468" y="1232199"/>
                </a:moveTo>
                <a:cubicBezTo>
                  <a:pt x="417774" y="1234546"/>
                  <a:pt x="415427" y="1236893"/>
                  <a:pt x="410733" y="1239241"/>
                </a:cubicBezTo>
                <a:cubicBezTo>
                  <a:pt x="408386" y="1241588"/>
                  <a:pt x="408386" y="1241588"/>
                  <a:pt x="406039" y="1241588"/>
                </a:cubicBezTo>
                <a:cubicBezTo>
                  <a:pt x="413080" y="1229852"/>
                  <a:pt x="420121" y="1220464"/>
                  <a:pt x="427162" y="1208729"/>
                </a:cubicBezTo>
                <a:cubicBezTo>
                  <a:pt x="429509" y="1204035"/>
                  <a:pt x="434204" y="1199341"/>
                  <a:pt x="436551" y="1194647"/>
                </a:cubicBezTo>
                <a:cubicBezTo>
                  <a:pt x="441245" y="1187606"/>
                  <a:pt x="448286" y="1178217"/>
                  <a:pt x="452980" y="1171176"/>
                </a:cubicBezTo>
                <a:cubicBezTo>
                  <a:pt x="452980" y="1171176"/>
                  <a:pt x="455327" y="1173523"/>
                  <a:pt x="457674" y="1173523"/>
                </a:cubicBezTo>
                <a:cubicBezTo>
                  <a:pt x="457674" y="1175870"/>
                  <a:pt x="455327" y="1180564"/>
                  <a:pt x="455327" y="1182911"/>
                </a:cubicBezTo>
                <a:cubicBezTo>
                  <a:pt x="452980" y="1187606"/>
                  <a:pt x="452980" y="1189953"/>
                  <a:pt x="450633" y="1194647"/>
                </a:cubicBezTo>
                <a:cubicBezTo>
                  <a:pt x="448286" y="1199341"/>
                  <a:pt x="448286" y="1204035"/>
                  <a:pt x="445939" y="1208729"/>
                </a:cubicBezTo>
                <a:cubicBezTo>
                  <a:pt x="443592" y="1213423"/>
                  <a:pt x="443592" y="1215770"/>
                  <a:pt x="443592" y="1220464"/>
                </a:cubicBezTo>
                <a:cubicBezTo>
                  <a:pt x="443592" y="1220464"/>
                  <a:pt x="441245" y="1222811"/>
                  <a:pt x="441245" y="1222811"/>
                </a:cubicBezTo>
                <a:cubicBezTo>
                  <a:pt x="431857" y="1225158"/>
                  <a:pt x="427162" y="1227505"/>
                  <a:pt x="422468" y="1232199"/>
                </a:cubicBezTo>
                <a:close/>
                <a:moveTo>
                  <a:pt x="253481" y="1718038"/>
                </a:moveTo>
                <a:cubicBezTo>
                  <a:pt x="253481" y="1718038"/>
                  <a:pt x="253481" y="1718038"/>
                  <a:pt x="253481" y="1718038"/>
                </a:cubicBezTo>
                <a:cubicBezTo>
                  <a:pt x="258175" y="1713344"/>
                  <a:pt x="262869" y="1710997"/>
                  <a:pt x="265216" y="1708650"/>
                </a:cubicBezTo>
                <a:cubicBezTo>
                  <a:pt x="269910" y="1706303"/>
                  <a:pt x="272257" y="1703956"/>
                  <a:pt x="276951" y="1701609"/>
                </a:cubicBezTo>
                <a:cubicBezTo>
                  <a:pt x="281646" y="1699262"/>
                  <a:pt x="283993" y="1696915"/>
                  <a:pt x="288687" y="1694568"/>
                </a:cubicBezTo>
                <a:cubicBezTo>
                  <a:pt x="293381" y="1692221"/>
                  <a:pt x="295728" y="1689873"/>
                  <a:pt x="300422" y="1687526"/>
                </a:cubicBezTo>
                <a:cubicBezTo>
                  <a:pt x="305116" y="1685179"/>
                  <a:pt x="307463" y="1682832"/>
                  <a:pt x="312157" y="1680485"/>
                </a:cubicBezTo>
                <a:cubicBezTo>
                  <a:pt x="314504" y="1678138"/>
                  <a:pt x="316851" y="1678138"/>
                  <a:pt x="319198" y="1675791"/>
                </a:cubicBezTo>
                <a:cubicBezTo>
                  <a:pt x="319198" y="1678138"/>
                  <a:pt x="321545" y="1680485"/>
                  <a:pt x="323892" y="1680485"/>
                </a:cubicBezTo>
                <a:cubicBezTo>
                  <a:pt x="319198" y="1685179"/>
                  <a:pt x="316851" y="1689873"/>
                  <a:pt x="312157" y="1694568"/>
                </a:cubicBezTo>
                <a:cubicBezTo>
                  <a:pt x="309810" y="1699262"/>
                  <a:pt x="305116" y="1701609"/>
                  <a:pt x="302769" y="1706303"/>
                </a:cubicBezTo>
                <a:cubicBezTo>
                  <a:pt x="293381" y="1718038"/>
                  <a:pt x="283993" y="1732120"/>
                  <a:pt x="272257" y="1743855"/>
                </a:cubicBezTo>
                <a:cubicBezTo>
                  <a:pt x="269910" y="1746203"/>
                  <a:pt x="267563" y="1750897"/>
                  <a:pt x="265216" y="1753244"/>
                </a:cubicBezTo>
                <a:cubicBezTo>
                  <a:pt x="265216" y="1753244"/>
                  <a:pt x="265216" y="1750897"/>
                  <a:pt x="265216" y="1750897"/>
                </a:cubicBezTo>
                <a:cubicBezTo>
                  <a:pt x="262869" y="1741508"/>
                  <a:pt x="258175" y="1729773"/>
                  <a:pt x="253481" y="1718038"/>
                </a:cubicBezTo>
                <a:close/>
                <a:moveTo>
                  <a:pt x="93882" y="2952584"/>
                </a:moveTo>
                <a:cubicBezTo>
                  <a:pt x="93882" y="2952584"/>
                  <a:pt x="93882" y="2954932"/>
                  <a:pt x="93882" y="2954932"/>
                </a:cubicBezTo>
                <a:cubicBezTo>
                  <a:pt x="93882" y="2954932"/>
                  <a:pt x="93882" y="2957279"/>
                  <a:pt x="93882" y="2957279"/>
                </a:cubicBezTo>
                <a:cubicBezTo>
                  <a:pt x="93882" y="2957279"/>
                  <a:pt x="93882" y="2957279"/>
                  <a:pt x="93882" y="2957279"/>
                </a:cubicBezTo>
                <a:cubicBezTo>
                  <a:pt x="93882" y="2954932"/>
                  <a:pt x="93882" y="2954932"/>
                  <a:pt x="93882" y="2952584"/>
                </a:cubicBezTo>
                <a:close/>
                <a:moveTo>
                  <a:pt x="1232199" y="4499288"/>
                </a:moveTo>
                <a:cubicBezTo>
                  <a:pt x="1234546" y="4499288"/>
                  <a:pt x="1234546" y="4499288"/>
                  <a:pt x="1236894" y="4499288"/>
                </a:cubicBezTo>
                <a:cubicBezTo>
                  <a:pt x="1236894" y="4499288"/>
                  <a:pt x="1236894" y="4501635"/>
                  <a:pt x="1236894" y="4501635"/>
                </a:cubicBezTo>
                <a:cubicBezTo>
                  <a:pt x="1236894" y="4501635"/>
                  <a:pt x="1236894" y="4501635"/>
                  <a:pt x="1236894" y="4503982"/>
                </a:cubicBezTo>
                <a:cubicBezTo>
                  <a:pt x="1234546" y="4501635"/>
                  <a:pt x="1229852" y="4499288"/>
                  <a:pt x="1227505" y="4496941"/>
                </a:cubicBezTo>
                <a:cubicBezTo>
                  <a:pt x="1227505" y="4499288"/>
                  <a:pt x="1229852" y="4499288"/>
                  <a:pt x="1232199" y="4499288"/>
                </a:cubicBezTo>
                <a:close/>
                <a:moveTo>
                  <a:pt x="1938660" y="4790322"/>
                </a:moveTo>
                <a:cubicBezTo>
                  <a:pt x="1938660" y="4785628"/>
                  <a:pt x="1936313" y="4778587"/>
                  <a:pt x="1931619" y="4776239"/>
                </a:cubicBezTo>
                <a:cubicBezTo>
                  <a:pt x="1943355" y="4778587"/>
                  <a:pt x="1957437" y="4780934"/>
                  <a:pt x="1969172" y="4783281"/>
                </a:cubicBezTo>
                <a:cubicBezTo>
                  <a:pt x="1980907" y="4785628"/>
                  <a:pt x="1992642" y="4787975"/>
                  <a:pt x="2006725" y="4790322"/>
                </a:cubicBezTo>
                <a:cubicBezTo>
                  <a:pt x="2004378" y="4790322"/>
                  <a:pt x="1999684" y="4790322"/>
                  <a:pt x="1997336" y="4790322"/>
                </a:cubicBezTo>
                <a:cubicBezTo>
                  <a:pt x="1985601" y="4790322"/>
                  <a:pt x="1976213" y="4790322"/>
                  <a:pt x="1964478" y="4790322"/>
                </a:cubicBezTo>
                <a:cubicBezTo>
                  <a:pt x="1955090" y="4790322"/>
                  <a:pt x="1945702" y="4790322"/>
                  <a:pt x="1938660" y="4790322"/>
                </a:cubicBezTo>
                <a:close/>
                <a:moveTo>
                  <a:pt x="4604905" y="3504140"/>
                </a:moveTo>
                <a:cubicBezTo>
                  <a:pt x="4607252" y="3501793"/>
                  <a:pt x="4607252" y="3499446"/>
                  <a:pt x="4609599" y="3497099"/>
                </a:cubicBezTo>
                <a:cubicBezTo>
                  <a:pt x="4611946" y="3499446"/>
                  <a:pt x="4611946" y="3499446"/>
                  <a:pt x="4614294" y="3499446"/>
                </a:cubicBezTo>
                <a:cubicBezTo>
                  <a:pt x="4611946" y="3504140"/>
                  <a:pt x="4609599" y="3508834"/>
                  <a:pt x="4607252" y="3513529"/>
                </a:cubicBezTo>
                <a:cubicBezTo>
                  <a:pt x="4604905" y="3513529"/>
                  <a:pt x="4602558" y="3511182"/>
                  <a:pt x="4600211" y="3511182"/>
                </a:cubicBezTo>
                <a:cubicBezTo>
                  <a:pt x="4602558" y="3508834"/>
                  <a:pt x="4602558" y="3506487"/>
                  <a:pt x="4604905" y="3504140"/>
                </a:cubicBezTo>
                <a:close/>
                <a:moveTo>
                  <a:pt x="4640111" y="3440770"/>
                </a:moveTo>
                <a:cubicBezTo>
                  <a:pt x="4640111" y="3438423"/>
                  <a:pt x="4642458" y="3436076"/>
                  <a:pt x="4642458" y="3433729"/>
                </a:cubicBezTo>
                <a:cubicBezTo>
                  <a:pt x="4644805" y="3431382"/>
                  <a:pt x="4644805" y="3429035"/>
                  <a:pt x="4647152" y="3426688"/>
                </a:cubicBezTo>
                <a:cubicBezTo>
                  <a:pt x="4644805" y="3431382"/>
                  <a:pt x="4642458" y="3438423"/>
                  <a:pt x="4640111" y="3443117"/>
                </a:cubicBezTo>
                <a:cubicBezTo>
                  <a:pt x="4640111" y="3443117"/>
                  <a:pt x="4640111" y="3443117"/>
                  <a:pt x="4640111" y="3440770"/>
                </a:cubicBezTo>
                <a:close/>
                <a:moveTo>
                  <a:pt x="4795016" y="1959784"/>
                </a:moveTo>
                <a:cubicBezTo>
                  <a:pt x="4795016" y="1957437"/>
                  <a:pt x="4795016" y="1955090"/>
                  <a:pt x="4795016" y="1955090"/>
                </a:cubicBezTo>
                <a:cubicBezTo>
                  <a:pt x="4795016" y="1945702"/>
                  <a:pt x="4792669" y="1933966"/>
                  <a:pt x="4792669" y="1924578"/>
                </a:cubicBezTo>
                <a:cubicBezTo>
                  <a:pt x="4792669" y="1922231"/>
                  <a:pt x="4792669" y="1922231"/>
                  <a:pt x="4792669" y="1919884"/>
                </a:cubicBezTo>
                <a:cubicBezTo>
                  <a:pt x="4792669" y="1910496"/>
                  <a:pt x="4790322" y="1903455"/>
                  <a:pt x="4790322" y="1896413"/>
                </a:cubicBezTo>
                <a:cubicBezTo>
                  <a:pt x="4790322" y="1894066"/>
                  <a:pt x="4790322" y="1891719"/>
                  <a:pt x="4790322" y="1889372"/>
                </a:cubicBezTo>
                <a:cubicBezTo>
                  <a:pt x="4790322" y="1887025"/>
                  <a:pt x="4790322" y="1887025"/>
                  <a:pt x="4790322" y="1884678"/>
                </a:cubicBezTo>
                <a:cubicBezTo>
                  <a:pt x="4790322" y="1884678"/>
                  <a:pt x="4790322" y="1884678"/>
                  <a:pt x="4792669" y="1884678"/>
                </a:cubicBezTo>
                <a:cubicBezTo>
                  <a:pt x="4792669" y="1887025"/>
                  <a:pt x="4795016" y="1891719"/>
                  <a:pt x="4795016" y="1894066"/>
                </a:cubicBezTo>
                <a:cubicBezTo>
                  <a:pt x="4797363" y="1898761"/>
                  <a:pt x="4797363" y="1903455"/>
                  <a:pt x="4799710" y="1910496"/>
                </a:cubicBezTo>
                <a:cubicBezTo>
                  <a:pt x="4799710" y="1912843"/>
                  <a:pt x="4802057" y="1917537"/>
                  <a:pt x="4802057" y="1919884"/>
                </a:cubicBezTo>
                <a:cubicBezTo>
                  <a:pt x="4804404" y="1926925"/>
                  <a:pt x="4804404" y="1931619"/>
                  <a:pt x="4806751" y="1938660"/>
                </a:cubicBezTo>
                <a:cubicBezTo>
                  <a:pt x="4806751" y="1941007"/>
                  <a:pt x="4809098" y="1943354"/>
                  <a:pt x="4809098" y="1948049"/>
                </a:cubicBezTo>
                <a:cubicBezTo>
                  <a:pt x="4809098" y="1950396"/>
                  <a:pt x="4811445" y="1955090"/>
                  <a:pt x="4811445" y="1957437"/>
                </a:cubicBezTo>
                <a:cubicBezTo>
                  <a:pt x="4806751" y="1959784"/>
                  <a:pt x="4802057" y="1962131"/>
                  <a:pt x="4799710" y="1966825"/>
                </a:cubicBezTo>
                <a:cubicBezTo>
                  <a:pt x="4795016" y="1962131"/>
                  <a:pt x="4795016" y="1962131"/>
                  <a:pt x="4795016" y="1959784"/>
                </a:cubicBezTo>
                <a:close/>
                <a:moveTo>
                  <a:pt x="4778587" y="1821308"/>
                </a:moveTo>
                <a:cubicBezTo>
                  <a:pt x="4778587" y="1821308"/>
                  <a:pt x="4776240" y="1821308"/>
                  <a:pt x="4776240" y="1821308"/>
                </a:cubicBezTo>
                <a:cubicBezTo>
                  <a:pt x="4773892" y="1816614"/>
                  <a:pt x="4773892" y="1811920"/>
                  <a:pt x="4771546" y="1809573"/>
                </a:cubicBezTo>
                <a:cubicBezTo>
                  <a:pt x="4771546" y="1809573"/>
                  <a:pt x="4771546" y="1809573"/>
                  <a:pt x="4771546" y="1809573"/>
                </a:cubicBezTo>
                <a:cubicBezTo>
                  <a:pt x="4773892" y="1809573"/>
                  <a:pt x="4773892" y="1809573"/>
                  <a:pt x="4776240" y="1809573"/>
                </a:cubicBezTo>
                <a:cubicBezTo>
                  <a:pt x="4776240" y="1814267"/>
                  <a:pt x="4778587" y="1816614"/>
                  <a:pt x="4778587" y="1821308"/>
                </a:cubicBezTo>
                <a:close/>
                <a:moveTo>
                  <a:pt x="4607252" y="1401187"/>
                </a:moveTo>
                <a:cubicBezTo>
                  <a:pt x="4604905" y="1396493"/>
                  <a:pt x="4602558" y="1391799"/>
                  <a:pt x="4600211" y="1389451"/>
                </a:cubicBezTo>
                <a:cubicBezTo>
                  <a:pt x="4597864" y="1384757"/>
                  <a:pt x="4595517" y="1380063"/>
                  <a:pt x="4595517" y="1375369"/>
                </a:cubicBezTo>
                <a:cubicBezTo>
                  <a:pt x="4593170" y="1373022"/>
                  <a:pt x="4593170" y="1368328"/>
                  <a:pt x="4590823" y="1365981"/>
                </a:cubicBezTo>
                <a:cubicBezTo>
                  <a:pt x="4590823" y="1368328"/>
                  <a:pt x="4593170" y="1368328"/>
                  <a:pt x="4593170" y="1370675"/>
                </a:cubicBezTo>
                <a:cubicBezTo>
                  <a:pt x="4597864" y="1380063"/>
                  <a:pt x="4600211" y="1389451"/>
                  <a:pt x="4607252" y="1401187"/>
                </a:cubicBezTo>
                <a:close/>
                <a:moveTo>
                  <a:pt x="309810" y="1354246"/>
                </a:moveTo>
                <a:cubicBezTo>
                  <a:pt x="307463" y="1356593"/>
                  <a:pt x="307463" y="1358940"/>
                  <a:pt x="305116" y="1361287"/>
                </a:cubicBezTo>
                <a:cubicBezTo>
                  <a:pt x="305116" y="1361287"/>
                  <a:pt x="305116" y="1363634"/>
                  <a:pt x="302769" y="1363634"/>
                </a:cubicBezTo>
                <a:cubicBezTo>
                  <a:pt x="302769" y="1361287"/>
                  <a:pt x="305116" y="1356593"/>
                  <a:pt x="305116" y="1354246"/>
                </a:cubicBezTo>
                <a:cubicBezTo>
                  <a:pt x="307463" y="1354246"/>
                  <a:pt x="309810" y="1354246"/>
                  <a:pt x="309810" y="1354246"/>
                </a:cubicBezTo>
                <a:close/>
                <a:moveTo>
                  <a:pt x="93882" y="1966825"/>
                </a:moveTo>
                <a:cubicBezTo>
                  <a:pt x="96229" y="1959784"/>
                  <a:pt x="98576" y="1952743"/>
                  <a:pt x="100923" y="1945702"/>
                </a:cubicBezTo>
                <a:cubicBezTo>
                  <a:pt x="103270" y="1936313"/>
                  <a:pt x="105617" y="1929272"/>
                  <a:pt x="110311" y="1919884"/>
                </a:cubicBezTo>
                <a:cubicBezTo>
                  <a:pt x="112658" y="1912843"/>
                  <a:pt x="115005" y="1905802"/>
                  <a:pt x="117352" y="1901108"/>
                </a:cubicBezTo>
                <a:cubicBezTo>
                  <a:pt x="119699" y="1894066"/>
                  <a:pt x="122046" y="1889372"/>
                  <a:pt x="124393" y="1882331"/>
                </a:cubicBezTo>
                <a:cubicBezTo>
                  <a:pt x="126741" y="1877637"/>
                  <a:pt x="129088" y="1872943"/>
                  <a:pt x="131435" y="1868249"/>
                </a:cubicBezTo>
                <a:cubicBezTo>
                  <a:pt x="133782" y="1863555"/>
                  <a:pt x="136129" y="1861208"/>
                  <a:pt x="138476" y="1856514"/>
                </a:cubicBezTo>
                <a:cubicBezTo>
                  <a:pt x="140823" y="1851820"/>
                  <a:pt x="143170" y="1844779"/>
                  <a:pt x="147864" y="1840084"/>
                </a:cubicBezTo>
                <a:cubicBezTo>
                  <a:pt x="150211" y="1835390"/>
                  <a:pt x="152558" y="1833043"/>
                  <a:pt x="154905" y="1828349"/>
                </a:cubicBezTo>
                <a:cubicBezTo>
                  <a:pt x="157252" y="1823655"/>
                  <a:pt x="161946" y="1818961"/>
                  <a:pt x="164293" y="1814267"/>
                </a:cubicBezTo>
                <a:cubicBezTo>
                  <a:pt x="166640" y="1809573"/>
                  <a:pt x="168987" y="1807226"/>
                  <a:pt x="173681" y="1802532"/>
                </a:cubicBezTo>
                <a:cubicBezTo>
                  <a:pt x="176028" y="1797838"/>
                  <a:pt x="180723" y="1793144"/>
                  <a:pt x="183070" y="1788449"/>
                </a:cubicBezTo>
                <a:cubicBezTo>
                  <a:pt x="185417" y="1783755"/>
                  <a:pt x="190111" y="1781408"/>
                  <a:pt x="192458" y="1776714"/>
                </a:cubicBezTo>
                <a:cubicBezTo>
                  <a:pt x="194805" y="1772020"/>
                  <a:pt x="199499" y="1769673"/>
                  <a:pt x="201846" y="1764979"/>
                </a:cubicBezTo>
                <a:cubicBezTo>
                  <a:pt x="204193" y="1762632"/>
                  <a:pt x="208887" y="1757938"/>
                  <a:pt x="211234" y="1755591"/>
                </a:cubicBezTo>
                <a:cubicBezTo>
                  <a:pt x="215928" y="1750897"/>
                  <a:pt x="218275" y="1748550"/>
                  <a:pt x="222969" y="1743855"/>
                </a:cubicBezTo>
                <a:cubicBezTo>
                  <a:pt x="225316" y="1741508"/>
                  <a:pt x="230011" y="1736814"/>
                  <a:pt x="232358" y="1734467"/>
                </a:cubicBezTo>
                <a:cubicBezTo>
                  <a:pt x="237052" y="1732120"/>
                  <a:pt x="239399" y="1727426"/>
                  <a:pt x="244093" y="1725079"/>
                </a:cubicBezTo>
                <a:cubicBezTo>
                  <a:pt x="246440" y="1722732"/>
                  <a:pt x="248787" y="1720385"/>
                  <a:pt x="253481" y="1718038"/>
                </a:cubicBezTo>
                <a:cubicBezTo>
                  <a:pt x="253481" y="1720385"/>
                  <a:pt x="255828" y="1722732"/>
                  <a:pt x="255828" y="1727426"/>
                </a:cubicBezTo>
                <a:cubicBezTo>
                  <a:pt x="255828" y="1729773"/>
                  <a:pt x="258175" y="1729773"/>
                  <a:pt x="258175" y="1732120"/>
                </a:cubicBezTo>
                <a:cubicBezTo>
                  <a:pt x="260522" y="1739161"/>
                  <a:pt x="262869" y="1743855"/>
                  <a:pt x="265216" y="1750897"/>
                </a:cubicBezTo>
                <a:cubicBezTo>
                  <a:pt x="265216" y="1750897"/>
                  <a:pt x="265216" y="1750897"/>
                  <a:pt x="265216" y="1753244"/>
                </a:cubicBezTo>
                <a:cubicBezTo>
                  <a:pt x="265216" y="1753244"/>
                  <a:pt x="265216" y="1755591"/>
                  <a:pt x="265216" y="1755591"/>
                </a:cubicBezTo>
                <a:cubicBezTo>
                  <a:pt x="265216" y="1757938"/>
                  <a:pt x="262869" y="1757938"/>
                  <a:pt x="262869" y="1760285"/>
                </a:cubicBezTo>
                <a:cubicBezTo>
                  <a:pt x="255828" y="1767326"/>
                  <a:pt x="251134" y="1776714"/>
                  <a:pt x="244093" y="1783755"/>
                </a:cubicBezTo>
                <a:cubicBezTo>
                  <a:pt x="239399" y="1788449"/>
                  <a:pt x="237052" y="1795491"/>
                  <a:pt x="232358" y="1800185"/>
                </a:cubicBezTo>
                <a:cubicBezTo>
                  <a:pt x="227664" y="1807226"/>
                  <a:pt x="222969" y="1814267"/>
                  <a:pt x="215928" y="1823655"/>
                </a:cubicBezTo>
                <a:cubicBezTo>
                  <a:pt x="211234" y="1828349"/>
                  <a:pt x="208887" y="1835390"/>
                  <a:pt x="204193" y="1840084"/>
                </a:cubicBezTo>
                <a:cubicBezTo>
                  <a:pt x="201846" y="1842432"/>
                  <a:pt x="201846" y="1844779"/>
                  <a:pt x="199499" y="1847126"/>
                </a:cubicBezTo>
                <a:cubicBezTo>
                  <a:pt x="154905" y="1865902"/>
                  <a:pt x="112658" y="1912843"/>
                  <a:pt x="86841" y="1976213"/>
                </a:cubicBezTo>
                <a:cubicBezTo>
                  <a:pt x="89188" y="1973866"/>
                  <a:pt x="91535" y="1971519"/>
                  <a:pt x="93882" y="1966825"/>
                </a:cubicBezTo>
                <a:close/>
                <a:moveTo>
                  <a:pt x="1718038" y="4726952"/>
                </a:moveTo>
                <a:cubicBezTo>
                  <a:pt x="1722732" y="4729299"/>
                  <a:pt x="1727426" y="4731646"/>
                  <a:pt x="1732120" y="4733993"/>
                </a:cubicBezTo>
                <a:cubicBezTo>
                  <a:pt x="1734467" y="4736340"/>
                  <a:pt x="1736814" y="4736340"/>
                  <a:pt x="1739161" y="4738687"/>
                </a:cubicBezTo>
                <a:cubicBezTo>
                  <a:pt x="1732120" y="4736340"/>
                  <a:pt x="1722732" y="4733993"/>
                  <a:pt x="1715691" y="4731646"/>
                </a:cubicBezTo>
                <a:cubicBezTo>
                  <a:pt x="1718038" y="4729299"/>
                  <a:pt x="1718038" y="4726952"/>
                  <a:pt x="1718038" y="4726952"/>
                </a:cubicBezTo>
                <a:close/>
                <a:moveTo>
                  <a:pt x="2800027" y="4813792"/>
                </a:moveTo>
                <a:cubicBezTo>
                  <a:pt x="2800027" y="4811445"/>
                  <a:pt x="2797679" y="4809098"/>
                  <a:pt x="2797679" y="4806751"/>
                </a:cubicBezTo>
                <a:cubicBezTo>
                  <a:pt x="2797679" y="4806751"/>
                  <a:pt x="2797679" y="4806751"/>
                  <a:pt x="2797679" y="4806751"/>
                </a:cubicBezTo>
                <a:cubicBezTo>
                  <a:pt x="2797679" y="4806751"/>
                  <a:pt x="2800027" y="4806751"/>
                  <a:pt x="2800027" y="4804404"/>
                </a:cubicBezTo>
                <a:cubicBezTo>
                  <a:pt x="2802374" y="4809098"/>
                  <a:pt x="2807068" y="4811445"/>
                  <a:pt x="2811762" y="4811445"/>
                </a:cubicBezTo>
                <a:cubicBezTo>
                  <a:pt x="2807068" y="4811445"/>
                  <a:pt x="2802374" y="4811445"/>
                  <a:pt x="2800027" y="4813792"/>
                </a:cubicBezTo>
                <a:close/>
                <a:moveTo>
                  <a:pt x="4696440" y="3314030"/>
                </a:moveTo>
                <a:cubicBezTo>
                  <a:pt x="4696440" y="3314030"/>
                  <a:pt x="4696440" y="3311683"/>
                  <a:pt x="4696440" y="3311683"/>
                </a:cubicBezTo>
                <a:cubicBezTo>
                  <a:pt x="4696440" y="3311683"/>
                  <a:pt x="4696440" y="3309335"/>
                  <a:pt x="4696440" y="3309335"/>
                </a:cubicBezTo>
                <a:cubicBezTo>
                  <a:pt x="4696440" y="3306989"/>
                  <a:pt x="4698787" y="3304641"/>
                  <a:pt x="4698787" y="3302295"/>
                </a:cubicBezTo>
                <a:cubicBezTo>
                  <a:pt x="4701134" y="3297600"/>
                  <a:pt x="4703481" y="3290559"/>
                  <a:pt x="4705828" y="3285865"/>
                </a:cubicBezTo>
                <a:cubicBezTo>
                  <a:pt x="4705828" y="3288212"/>
                  <a:pt x="4705828" y="3288212"/>
                  <a:pt x="4703481" y="3290559"/>
                </a:cubicBezTo>
                <a:cubicBezTo>
                  <a:pt x="4701134" y="3292906"/>
                  <a:pt x="4701134" y="3297600"/>
                  <a:pt x="4698787" y="3299947"/>
                </a:cubicBezTo>
                <a:cubicBezTo>
                  <a:pt x="4698787" y="3302295"/>
                  <a:pt x="4696440" y="3309335"/>
                  <a:pt x="4696440" y="3314030"/>
                </a:cubicBezTo>
                <a:close/>
                <a:moveTo>
                  <a:pt x="4715216" y="3257700"/>
                </a:moveTo>
                <a:cubicBezTo>
                  <a:pt x="4715216" y="3260048"/>
                  <a:pt x="4712869" y="3262394"/>
                  <a:pt x="4712869" y="3264742"/>
                </a:cubicBezTo>
                <a:cubicBezTo>
                  <a:pt x="4710522" y="3269436"/>
                  <a:pt x="4708175" y="3276477"/>
                  <a:pt x="4705828" y="3281171"/>
                </a:cubicBezTo>
                <a:cubicBezTo>
                  <a:pt x="4703481" y="3283518"/>
                  <a:pt x="4703481" y="3288212"/>
                  <a:pt x="4701134" y="3290559"/>
                </a:cubicBezTo>
                <a:cubicBezTo>
                  <a:pt x="4698787" y="3295253"/>
                  <a:pt x="4696440" y="3299947"/>
                  <a:pt x="4694093" y="3304641"/>
                </a:cubicBezTo>
                <a:cubicBezTo>
                  <a:pt x="4694093" y="3306989"/>
                  <a:pt x="4691746" y="3306989"/>
                  <a:pt x="4691746" y="3309335"/>
                </a:cubicBezTo>
                <a:cubicBezTo>
                  <a:pt x="4691746" y="3309335"/>
                  <a:pt x="4691746" y="3309335"/>
                  <a:pt x="4691746" y="3306989"/>
                </a:cubicBezTo>
                <a:cubicBezTo>
                  <a:pt x="4691746" y="3304641"/>
                  <a:pt x="4694093" y="3299947"/>
                  <a:pt x="4694093" y="3297600"/>
                </a:cubicBezTo>
                <a:cubicBezTo>
                  <a:pt x="4696440" y="3290559"/>
                  <a:pt x="4698787" y="3281171"/>
                  <a:pt x="4701134" y="3274130"/>
                </a:cubicBezTo>
                <a:cubicBezTo>
                  <a:pt x="4703481" y="3269436"/>
                  <a:pt x="4705828" y="3262394"/>
                  <a:pt x="4705828" y="3257700"/>
                </a:cubicBezTo>
                <a:cubicBezTo>
                  <a:pt x="4708175" y="3255354"/>
                  <a:pt x="4708175" y="3250659"/>
                  <a:pt x="4710522" y="3248312"/>
                </a:cubicBezTo>
                <a:cubicBezTo>
                  <a:pt x="4712869" y="3250659"/>
                  <a:pt x="4712869" y="3250659"/>
                  <a:pt x="4715216" y="3250659"/>
                </a:cubicBezTo>
                <a:cubicBezTo>
                  <a:pt x="4717563" y="3253006"/>
                  <a:pt x="4717563" y="3255354"/>
                  <a:pt x="4715216" y="3257700"/>
                </a:cubicBezTo>
                <a:close/>
                <a:moveTo>
                  <a:pt x="4712869" y="3243618"/>
                </a:moveTo>
                <a:cubicBezTo>
                  <a:pt x="4712869" y="3245965"/>
                  <a:pt x="4710522" y="3248312"/>
                  <a:pt x="4710522" y="3250659"/>
                </a:cubicBezTo>
                <a:cubicBezTo>
                  <a:pt x="4703481" y="3267089"/>
                  <a:pt x="4696440" y="3283518"/>
                  <a:pt x="4689399" y="3299947"/>
                </a:cubicBezTo>
                <a:cubicBezTo>
                  <a:pt x="4687052" y="3299947"/>
                  <a:pt x="4687052" y="3297600"/>
                  <a:pt x="4684705" y="3297600"/>
                </a:cubicBezTo>
                <a:cubicBezTo>
                  <a:pt x="4684705" y="3295253"/>
                  <a:pt x="4684705" y="3295253"/>
                  <a:pt x="4687052" y="3292906"/>
                </a:cubicBezTo>
                <a:cubicBezTo>
                  <a:pt x="4696440" y="3276477"/>
                  <a:pt x="4703481" y="3260048"/>
                  <a:pt x="4712869" y="3241271"/>
                </a:cubicBezTo>
                <a:cubicBezTo>
                  <a:pt x="4710522" y="3241271"/>
                  <a:pt x="4710522" y="3243618"/>
                  <a:pt x="4712869" y="3243618"/>
                </a:cubicBezTo>
                <a:close/>
                <a:moveTo>
                  <a:pt x="4785628" y="2060707"/>
                </a:moveTo>
                <a:cubicBezTo>
                  <a:pt x="4785628" y="2060707"/>
                  <a:pt x="4785628" y="2058360"/>
                  <a:pt x="4785628" y="2058360"/>
                </a:cubicBezTo>
                <a:cubicBezTo>
                  <a:pt x="4780934" y="2039583"/>
                  <a:pt x="4778587" y="2020807"/>
                  <a:pt x="4773892" y="2002031"/>
                </a:cubicBezTo>
                <a:cubicBezTo>
                  <a:pt x="4773892" y="2002031"/>
                  <a:pt x="4773892" y="1999684"/>
                  <a:pt x="4773892" y="1999684"/>
                </a:cubicBezTo>
                <a:cubicBezTo>
                  <a:pt x="4773892" y="1999684"/>
                  <a:pt x="4773892" y="1999684"/>
                  <a:pt x="4773892" y="1999684"/>
                </a:cubicBezTo>
                <a:cubicBezTo>
                  <a:pt x="4773892" y="2002031"/>
                  <a:pt x="4776240" y="2004378"/>
                  <a:pt x="4776240" y="2006725"/>
                </a:cubicBezTo>
                <a:cubicBezTo>
                  <a:pt x="4778587" y="2011419"/>
                  <a:pt x="4778587" y="2016113"/>
                  <a:pt x="4780934" y="2020807"/>
                </a:cubicBezTo>
                <a:cubicBezTo>
                  <a:pt x="4783281" y="2027848"/>
                  <a:pt x="4785628" y="2034889"/>
                  <a:pt x="4787975" y="2041930"/>
                </a:cubicBezTo>
                <a:cubicBezTo>
                  <a:pt x="4790322" y="2046624"/>
                  <a:pt x="4790322" y="2051319"/>
                  <a:pt x="4792669" y="2056013"/>
                </a:cubicBezTo>
                <a:cubicBezTo>
                  <a:pt x="4795016" y="2065401"/>
                  <a:pt x="4797363" y="2072442"/>
                  <a:pt x="4799710" y="2081830"/>
                </a:cubicBezTo>
                <a:cubicBezTo>
                  <a:pt x="4799710" y="2086524"/>
                  <a:pt x="4802057" y="2088871"/>
                  <a:pt x="4802057" y="2093565"/>
                </a:cubicBezTo>
                <a:cubicBezTo>
                  <a:pt x="4804404" y="2100607"/>
                  <a:pt x="4804404" y="2107648"/>
                  <a:pt x="4806751" y="2112342"/>
                </a:cubicBezTo>
                <a:cubicBezTo>
                  <a:pt x="4804404" y="2112342"/>
                  <a:pt x="4802057" y="2114689"/>
                  <a:pt x="4799710" y="2114689"/>
                </a:cubicBezTo>
                <a:cubicBezTo>
                  <a:pt x="4792669" y="2098260"/>
                  <a:pt x="4790322" y="2079483"/>
                  <a:pt x="4785628" y="2060707"/>
                </a:cubicBezTo>
                <a:close/>
                <a:moveTo>
                  <a:pt x="4593170" y="1377716"/>
                </a:moveTo>
                <a:cubicBezTo>
                  <a:pt x="4588476" y="1370675"/>
                  <a:pt x="4586129" y="1363634"/>
                  <a:pt x="4581435" y="1358940"/>
                </a:cubicBezTo>
                <a:cubicBezTo>
                  <a:pt x="4581435" y="1358940"/>
                  <a:pt x="4583782" y="1358940"/>
                  <a:pt x="4583782" y="1358940"/>
                </a:cubicBezTo>
                <a:cubicBezTo>
                  <a:pt x="4588476" y="1363634"/>
                  <a:pt x="4590823" y="1370675"/>
                  <a:pt x="4593170" y="1377716"/>
                </a:cubicBezTo>
                <a:close/>
                <a:moveTo>
                  <a:pt x="3630881" y="467062"/>
                </a:moveTo>
                <a:cubicBezTo>
                  <a:pt x="3630881" y="464715"/>
                  <a:pt x="3628534" y="464715"/>
                  <a:pt x="3628534" y="462368"/>
                </a:cubicBezTo>
                <a:cubicBezTo>
                  <a:pt x="3628534" y="464715"/>
                  <a:pt x="3630881" y="464715"/>
                  <a:pt x="3630881" y="467062"/>
                </a:cubicBezTo>
                <a:cubicBezTo>
                  <a:pt x="3630881" y="467062"/>
                  <a:pt x="3630881" y="467062"/>
                  <a:pt x="3630881" y="467062"/>
                </a:cubicBezTo>
                <a:close/>
                <a:moveTo>
                  <a:pt x="281646" y="3443117"/>
                </a:moveTo>
                <a:cubicBezTo>
                  <a:pt x="281646" y="3443117"/>
                  <a:pt x="281646" y="3443117"/>
                  <a:pt x="281646" y="3443117"/>
                </a:cubicBezTo>
                <a:cubicBezTo>
                  <a:pt x="288687" y="3457199"/>
                  <a:pt x="298075" y="3468935"/>
                  <a:pt x="305116" y="3480670"/>
                </a:cubicBezTo>
                <a:cubicBezTo>
                  <a:pt x="302769" y="3480670"/>
                  <a:pt x="302769" y="3483017"/>
                  <a:pt x="300422" y="3485364"/>
                </a:cubicBezTo>
                <a:cubicBezTo>
                  <a:pt x="298075" y="3480670"/>
                  <a:pt x="295728" y="3473629"/>
                  <a:pt x="293381" y="3466588"/>
                </a:cubicBezTo>
                <a:cubicBezTo>
                  <a:pt x="286340" y="3457199"/>
                  <a:pt x="283993" y="3450158"/>
                  <a:pt x="281646" y="3443117"/>
                </a:cubicBezTo>
                <a:close/>
                <a:moveTo>
                  <a:pt x="964636" y="4339689"/>
                </a:moveTo>
                <a:cubicBezTo>
                  <a:pt x="964636" y="4339689"/>
                  <a:pt x="964636" y="4339689"/>
                  <a:pt x="964636" y="4339689"/>
                </a:cubicBezTo>
                <a:cubicBezTo>
                  <a:pt x="966983" y="4339689"/>
                  <a:pt x="969330" y="4342036"/>
                  <a:pt x="969330" y="4342036"/>
                </a:cubicBezTo>
                <a:cubicBezTo>
                  <a:pt x="966983" y="4342036"/>
                  <a:pt x="966983" y="4342036"/>
                  <a:pt x="964636" y="4344383"/>
                </a:cubicBezTo>
                <a:cubicBezTo>
                  <a:pt x="966983" y="4342036"/>
                  <a:pt x="964636" y="4342036"/>
                  <a:pt x="964636" y="4339689"/>
                </a:cubicBezTo>
                <a:cubicBezTo>
                  <a:pt x="964636" y="4339689"/>
                  <a:pt x="964636" y="4339689"/>
                  <a:pt x="964636" y="4339689"/>
                </a:cubicBezTo>
                <a:close/>
                <a:moveTo>
                  <a:pt x="1009230" y="4381936"/>
                </a:moveTo>
                <a:cubicBezTo>
                  <a:pt x="1004536" y="4379589"/>
                  <a:pt x="997495" y="4374895"/>
                  <a:pt x="992801" y="4370201"/>
                </a:cubicBezTo>
                <a:cubicBezTo>
                  <a:pt x="995148" y="4367854"/>
                  <a:pt x="995148" y="4363160"/>
                  <a:pt x="995148" y="4360812"/>
                </a:cubicBezTo>
                <a:cubicBezTo>
                  <a:pt x="995148" y="4358466"/>
                  <a:pt x="995148" y="4356118"/>
                  <a:pt x="992801" y="4353771"/>
                </a:cubicBezTo>
                <a:cubicBezTo>
                  <a:pt x="992801" y="4353771"/>
                  <a:pt x="995148" y="4353771"/>
                  <a:pt x="995148" y="4356118"/>
                </a:cubicBezTo>
                <a:cubicBezTo>
                  <a:pt x="997495" y="4358466"/>
                  <a:pt x="1002189" y="4358466"/>
                  <a:pt x="1004536" y="4360812"/>
                </a:cubicBezTo>
                <a:cubicBezTo>
                  <a:pt x="1009230" y="4363160"/>
                  <a:pt x="1013924" y="4365506"/>
                  <a:pt x="1018618" y="4367854"/>
                </a:cubicBezTo>
                <a:cubicBezTo>
                  <a:pt x="1018618" y="4370201"/>
                  <a:pt x="1016271" y="4372548"/>
                  <a:pt x="1016271" y="4374895"/>
                </a:cubicBezTo>
                <a:cubicBezTo>
                  <a:pt x="1016271" y="4377242"/>
                  <a:pt x="1016271" y="4379589"/>
                  <a:pt x="1018618" y="4381936"/>
                </a:cubicBezTo>
                <a:cubicBezTo>
                  <a:pt x="1016271" y="4381936"/>
                  <a:pt x="1016271" y="4381936"/>
                  <a:pt x="1013924" y="4381936"/>
                </a:cubicBezTo>
                <a:cubicBezTo>
                  <a:pt x="1016271" y="4384283"/>
                  <a:pt x="1011577" y="4381936"/>
                  <a:pt x="1009230" y="4381936"/>
                </a:cubicBezTo>
                <a:close/>
                <a:moveTo>
                  <a:pt x="1760285" y="4745728"/>
                </a:moveTo>
                <a:cubicBezTo>
                  <a:pt x="1769673" y="4748075"/>
                  <a:pt x="1779061" y="4750422"/>
                  <a:pt x="1788449" y="4755116"/>
                </a:cubicBezTo>
                <a:cubicBezTo>
                  <a:pt x="1797838" y="4757463"/>
                  <a:pt x="1804879" y="4759810"/>
                  <a:pt x="1814267" y="4762157"/>
                </a:cubicBezTo>
                <a:cubicBezTo>
                  <a:pt x="1816614" y="4762157"/>
                  <a:pt x="1818961" y="4764504"/>
                  <a:pt x="1821308" y="4764504"/>
                </a:cubicBezTo>
                <a:cubicBezTo>
                  <a:pt x="1821308" y="4764504"/>
                  <a:pt x="1821308" y="4766851"/>
                  <a:pt x="1818961" y="4766851"/>
                </a:cubicBezTo>
                <a:cubicBezTo>
                  <a:pt x="1816614" y="4766851"/>
                  <a:pt x="1816614" y="4766851"/>
                  <a:pt x="1814267" y="4766851"/>
                </a:cubicBezTo>
                <a:cubicBezTo>
                  <a:pt x="1804879" y="4764504"/>
                  <a:pt x="1797838" y="4762157"/>
                  <a:pt x="1788449" y="4759810"/>
                </a:cubicBezTo>
                <a:cubicBezTo>
                  <a:pt x="1781408" y="4757463"/>
                  <a:pt x="1776714" y="4755116"/>
                  <a:pt x="1769673" y="4750422"/>
                </a:cubicBezTo>
                <a:cubicBezTo>
                  <a:pt x="1767326" y="4750422"/>
                  <a:pt x="1762632" y="4748075"/>
                  <a:pt x="1760285" y="4745728"/>
                </a:cubicBezTo>
                <a:close/>
                <a:moveTo>
                  <a:pt x="1854167" y="4780934"/>
                </a:moveTo>
                <a:cubicBezTo>
                  <a:pt x="1854167" y="4778587"/>
                  <a:pt x="1854167" y="4778587"/>
                  <a:pt x="1854167" y="4778587"/>
                </a:cubicBezTo>
                <a:cubicBezTo>
                  <a:pt x="1854167" y="4778587"/>
                  <a:pt x="1854167" y="4778587"/>
                  <a:pt x="1854167" y="4776239"/>
                </a:cubicBezTo>
                <a:cubicBezTo>
                  <a:pt x="1854167" y="4776239"/>
                  <a:pt x="1854167" y="4776239"/>
                  <a:pt x="1854167" y="4776239"/>
                </a:cubicBezTo>
                <a:cubicBezTo>
                  <a:pt x="1868249" y="4778587"/>
                  <a:pt x="1879984" y="4780934"/>
                  <a:pt x="1894066" y="4785628"/>
                </a:cubicBezTo>
                <a:cubicBezTo>
                  <a:pt x="1896414" y="4785628"/>
                  <a:pt x="1896414" y="4785628"/>
                  <a:pt x="1898761" y="4785628"/>
                </a:cubicBezTo>
                <a:cubicBezTo>
                  <a:pt x="1898761" y="4785628"/>
                  <a:pt x="1898761" y="4787975"/>
                  <a:pt x="1898761" y="4787975"/>
                </a:cubicBezTo>
                <a:cubicBezTo>
                  <a:pt x="1898761" y="4787975"/>
                  <a:pt x="1898761" y="4787975"/>
                  <a:pt x="1898761" y="4790322"/>
                </a:cubicBezTo>
                <a:cubicBezTo>
                  <a:pt x="1898761" y="4790322"/>
                  <a:pt x="1898761" y="4790322"/>
                  <a:pt x="1896414" y="4790322"/>
                </a:cubicBezTo>
                <a:cubicBezTo>
                  <a:pt x="1896414" y="4790322"/>
                  <a:pt x="1894066" y="4790322"/>
                  <a:pt x="1894066" y="4790322"/>
                </a:cubicBezTo>
                <a:cubicBezTo>
                  <a:pt x="1879984" y="4787975"/>
                  <a:pt x="1865902" y="4785628"/>
                  <a:pt x="1854167" y="4780934"/>
                </a:cubicBezTo>
                <a:close/>
                <a:moveTo>
                  <a:pt x="1936313" y="4795016"/>
                </a:moveTo>
                <a:cubicBezTo>
                  <a:pt x="1966825" y="4802057"/>
                  <a:pt x="1997336" y="4809098"/>
                  <a:pt x="2027848" y="4813792"/>
                </a:cubicBezTo>
                <a:cubicBezTo>
                  <a:pt x="1997336" y="4809098"/>
                  <a:pt x="1966825" y="4804404"/>
                  <a:pt x="1936313" y="4797363"/>
                </a:cubicBezTo>
                <a:cubicBezTo>
                  <a:pt x="1936313" y="4797363"/>
                  <a:pt x="1936313" y="4797363"/>
                  <a:pt x="1936313" y="4795016"/>
                </a:cubicBezTo>
                <a:close/>
                <a:moveTo>
                  <a:pt x="4651846" y="3419647"/>
                </a:moveTo>
                <a:cubicBezTo>
                  <a:pt x="4654193" y="3414952"/>
                  <a:pt x="4656540" y="3410258"/>
                  <a:pt x="4658887" y="3405564"/>
                </a:cubicBezTo>
                <a:cubicBezTo>
                  <a:pt x="4661234" y="3400870"/>
                  <a:pt x="4663581" y="3396176"/>
                  <a:pt x="4665929" y="3393829"/>
                </a:cubicBezTo>
                <a:cubicBezTo>
                  <a:pt x="4663581" y="3400870"/>
                  <a:pt x="4661234" y="3405564"/>
                  <a:pt x="4658887" y="3412606"/>
                </a:cubicBezTo>
                <a:cubicBezTo>
                  <a:pt x="4654193" y="3412606"/>
                  <a:pt x="4651846" y="3414952"/>
                  <a:pt x="4651846" y="3419647"/>
                </a:cubicBezTo>
                <a:close/>
                <a:moveTo>
                  <a:pt x="4811445" y="2706145"/>
                </a:moveTo>
                <a:cubicBezTo>
                  <a:pt x="4811445" y="2703798"/>
                  <a:pt x="4811445" y="2703798"/>
                  <a:pt x="4811445" y="2701451"/>
                </a:cubicBezTo>
                <a:cubicBezTo>
                  <a:pt x="4811445" y="2701451"/>
                  <a:pt x="4811445" y="2703798"/>
                  <a:pt x="4811445" y="2706145"/>
                </a:cubicBezTo>
                <a:cubicBezTo>
                  <a:pt x="4811445" y="2703798"/>
                  <a:pt x="4811445" y="2703798"/>
                  <a:pt x="4811445" y="2706145"/>
                </a:cubicBezTo>
                <a:close/>
                <a:moveTo>
                  <a:pt x="4818487" y="2626345"/>
                </a:moveTo>
                <a:cubicBezTo>
                  <a:pt x="4818487" y="2621651"/>
                  <a:pt x="4818487" y="2619304"/>
                  <a:pt x="4818487" y="2614610"/>
                </a:cubicBezTo>
                <a:cubicBezTo>
                  <a:pt x="4818487" y="2616957"/>
                  <a:pt x="4818487" y="2619304"/>
                  <a:pt x="4818487" y="2619304"/>
                </a:cubicBezTo>
                <a:cubicBezTo>
                  <a:pt x="4818487" y="2621651"/>
                  <a:pt x="4818487" y="2626345"/>
                  <a:pt x="4818487" y="2628692"/>
                </a:cubicBezTo>
                <a:cubicBezTo>
                  <a:pt x="4818487" y="2628692"/>
                  <a:pt x="4818487" y="2628692"/>
                  <a:pt x="4818487" y="2628692"/>
                </a:cubicBezTo>
                <a:cubicBezTo>
                  <a:pt x="4818487" y="2628692"/>
                  <a:pt x="4818487" y="2626345"/>
                  <a:pt x="4818487" y="2626345"/>
                </a:cubicBezTo>
                <a:close/>
                <a:moveTo>
                  <a:pt x="302769" y="1354246"/>
                </a:moveTo>
                <a:cubicBezTo>
                  <a:pt x="305116" y="1354246"/>
                  <a:pt x="305116" y="1354246"/>
                  <a:pt x="302769" y="1354246"/>
                </a:cubicBezTo>
                <a:cubicBezTo>
                  <a:pt x="302769" y="1356593"/>
                  <a:pt x="302769" y="1361287"/>
                  <a:pt x="302769" y="1363634"/>
                </a:cubicBezTo>
                <a:cubicBezTo>
                  <a:pt x="302769" y="1365981"/>
                  <a:pt x="300422" y="1368328"/>
                  <a:pt x="300422" y="1370675"/>
                </a:cubicBezTo>
                <a:cubicBezTo>
                  <a:pt x="295728" y="1377716"/>
                  <a:pt x="293381" y="1382410"/>
                  <a:pt x="288687" y="1389451"/>
                </a:cubicBezTo>
                <a:cubicBezTo>
                  <a:pt x="283993" y="1396493"/>
                  <a:pt x="281646" y="1401187"/>
                  <a:pt x="276951" y="1408228"/>
                </a:cubicBezTo>
                <a:cubicBezTo>
                  <a:pt x="279299" y="1403534"/>
                  <a:pt x="281646" y="1401187"/>
                  <a:pt x="281646" y="1396493"/>
                </a:cubicBezTo>
                <a:cubicBezTo>
                  <a:pt x="291034" y="1380063"/>
                  <a:pt x="298075" y="1365981"/>
                  <a:pt x="302769" y="1354246"/>
                </a:cubicBezTo>
                <a:close/>
                <a:moveTo>
                  <a:pt x="37553" y="2731962"/>
                </a:moveTo>
                <a:cubicBezTo>
                  <a:pt x="37553" y="2731962"/>
                  <a:pt x="37553" y="2734309"/>
                  <a:pt x="37553" y="2731962"/>
                </a:cubicBezTo>
                <a:cubicBezTo>
                  <a:pt x="39900" y="2750738"/>
                  <a:pt x="42247" y="2769515"/>
                  <a:pt x="44594" y="2785944"/>
                </a:cubicBezTo>
                <a:cubicBezTo>
                  <a:pt x="39900" y="2769515"/>
                  <a:pt x="37553" y="2750738"/>
                  <a:pt x="37553" y="2731962"/>
                </a:cubicBezTo>
                <a:cubicBezTo>
                  <a:pt x="35206" y="2731962"/>
                  <a:pt x="37553" y="2731962"/>
                  <a:pt x="37553" y="2731962"/>
                </a:cubicBezTo>
                <a:close/>
                <a:moveTo>
                  <a:pt x="93882" y="2987790"/>
                </a:moveTo>
                <a:cubicBezTo>
                  <a:pt x="91535" y="2987790"/>
                  <a:pt x="89188" y="2990137"/>
                  <a:pt x="86841" y="2992484"/>
                </a:cubicBezTo>
                <a:cubicBezTo>
                  <a:pt x="72758" y="2936155"/>
                  <a:pt x="61023" y="2882173"/>
                  <a:pt x="51635" y="2825844"/>
                </a:cubicBezTo>
                <a:cubicBezTo>
                  <a:pt x="63370" y="2884520"/>
                  <a:pt x="77453" y="2938502"/>
                  <a:pt x="93882" y="2987790"/>
                </a:cubicBezTo>
                <a:close/>
                <a:moveTo>
                  <a:pt x="992801" y="4372548"/>
                </a:moveTo>
                <a:cubicBezTo>
                  <a:pt x="995148" y="4374895"/>
                  <a:pt x="997495" y="4374895"/>
                  <a:pt x="999842" y="4377242"/>
                </a:cubicBezTo>
                <a:cubicBezTo>
                  <a:pt x="999842" y="4377242"/>
                  <a:pt x="1002189" y="4379589"/>
                  <a:pt x="1002189" y="4379589"/>
                </a:cubicBezTo>
                <a:cubicBezTo>
                  <a:pt x="999842" y="4379589"/>
                  <a:pt x="997495" y="4377242"/>
                  <a:pt x="995148" y="4377242"/>
                </a:cubicBezTo>
                <a:cubicBezTo>
                  <a:pt x="995148" y="4377242"/>
                  <a:pt x="992801" y="4374895"/>
                  <a:pt x="992801" y="4372548"/>
                </a:cubicBezTo>
                <a:cubicBezTo>
                  <a:pt x="992801" y="4372548"/>
                  <a:pt x="992801" y="4372548"/>
                  <a:pt x="992801" y="4372548"/>
                </a:cubicBezTo>
                <a:close/>
                <a:moveTo>
                  <a:pt x="1013924" y="4384283"/>
                </a:moveTo>
                <a:cubicBezTo>
                  <a:pt x="1016271" y="4384283"/>
                  <a:pt x="1018618" y="4384283"/>
                  <a:pt x="1018618" y="4384283"/>
                </a:cubicBezTo>
                <a:cubicBezTo>
                  <a:pt x="1020965" y="4384283"/>
                  <a:pt x="1023312" y="4384283"/>
                  <a:pt x="1023312" y="4384283"/>
                </a:cubicBezTo>
                <a:cubicBezTo>
                  <a:pt x="1025659" y="4388977"/>
                  <a:pt x="1030353" y="4393671"/>
                  <a:pt x="1035047" y="4393671"/>
                </a:cubicBezTo>
                <a:cubicBezTo>
                  <a:pt x="1032700" y="4393671"/>
                  <a:pt x="1032700" y="4393671"/>
                  <a:pt x="1032700" y="4396018"/>
                </a:cubicBezTo>
                <a:cubicBezTo>
                  <a:pt x="1028006" y="4393671"/>
                  <a:pt x="1025659" y="4391324"/>
                  <a:pt x="1020965" y="4388977"/>
                </a:cubicBezTo>
                <a:cubicBezTo>
                  <a:pt x="1018618" y="4388977"/>
                  <a:pt x="1016271" y="4386630"/>
                  <a:pt x="1013924" y="4384283"/>
                </a:cubicBezTo>
                <a:close/>
                <a:moveTo>
                  <a:pt x="1797838" y="4764504"/>
                </a:moveTo>
                <a:cubicBezTo>
                  <a:pt x="1804879" y="4766851"/>
                  <a:pt x="1809573" y="4766851"/>
                  <a:pt x="1816614" y="4769199"/>
                </a:cubicBezTo>
                <a:cubicBezTo>
                  <a:pt x="1816614" y="4769199"/>
                  <a:pt x="1816614" y="4771545"/>
                  <a:pt x="1814267" y="4771545"/>
                </a:cubicBezTo>
                <a:cubicBezTo>
                  <a:pt x="1809573" y="4769199"/>
                  <a:pt x="1804879" y="4769199"/>
                  <a:pt x="1800185" y="4766851"/>
                </a:cubicBezTo>
                <a:cubicBezTo>
                  <a:pt x="1800185" y="4764504"/>
                  <a:pt x="1800185" y="4764504"/>
                  <a:pt x="1797838" y="4764504"/>
                </a:cubicBezTo>
                <a:close/>
                <a:moveTo>
                  <a:pt x="2800027" y="4816140"/>
                </a:moveTo>
                <a:cubicBezTo>
                  <a:pt x="2800027" y="4816140"/>
                  <a:pt x="2800027" y="4816140"/>
                  <a:pt x="2800027" y="4816140"/>
                </a:cubicBezTo>
                <a:cubicBezTo>
                  <a:pt x="2821150" y="4813792"/>
                  <a:pt x="2839926" y="4811445"/>
                  <a:pt x="2861050" y="4806751"/>
                </a:cubicBezTo>
                <a:cubicBezTo>
                  <a:pt x="2861050" y="4806751"/>
                  <a:pt x="2861050" y="4806751"/>
                  <a:pt x="2861050" y="4806751"/>
                </a:cubicBezTo>
                <a:cubicBezTo>
                  <a:pt x="2865744" y="4806751"/>
                  <a:pt x="2868091" y="4806751"/>
                  <a:pt x="2872785" y="4804404"/>
                </a:cubicBezTo>
                <a:cubicBezTo>
                  <a:pt x="2875132" y="4804404"/>
                  <a:pt x="2877479" y="4804404"/>
                  <a:pt x="2879826" y="4804404"/>
                </a:cubicBezTo>
                <a:cubicBezTo>
                  <a:pt x="2882173" y="4804404"/>
                  <a:pt x="2882173" y="4804404"/>
                  <a:pt x="2884520" y="4804404"/>
                </a:cubicBezTo>
                <a:cubicBezTo>
                  <a:pt x="2891561" y="4804404"/>
                  <a:pt x="2900949" y="4804404"/>
                  <a:pt x="2907991" y="4804404"/>
                </a:cubicBezTo>
                <a:cubicBezTo>
                  <a:pt x="2915032" y="4804404"/>
                  <a:pt x="2922073" y="4804404"/>
                  <a:pt x="2931461" y="4804404"/>
                </a:cubicBezTo>
                <a:cubicBezTo>
                  <a:pt x="2893908" y="4811445"/>
                  <a:pt x="2854008" y="4813792"/>
                  <a:pt x="2816456" y="4813792"/>
                </a:cubicBezTo>
                <a:cubicBezTo>
                  <a:pt x="2809415" y="4816140"/>
                  <a:pt x="2804721" y="4816140"/>
                  <a:pt x="2800027" y="4816140"/>
                </a:cubicBezTo>
                <a:close/>
                <a:moveTo>
                  <a:pt x="2983096" y="4783281"/>
                </a:moveTo>
                <a:cubicBezTo>
                  <a:pt x="2983096" y="4783281"/>
                  <a:pt x="2980749" y="4780934"/>
                  <a:pt x="2978402" y="4780934"/>
                </a:cubicBezTo>
                <a:cubicBezTo>
                  <a:pt x="2997178" y="4778587"/>
                  <a:pt x="3015955" y="4776239"/>
                  <a:pt x="3032384" y="4773893"/>
                </a:cubicBezTo>
                <a:cubicBezTo>
                  <a:pt x="3027690" y="4773893"/>
                  <a:pt x="3022996" y="4776239"/>
                  <a:pt x="3018302" y="4776239"/>
                </a:cubicBezTo>
                <a:cubicBezTo>
                  <a:pt x="3008914" y="4778587"/>
                  <a:pt x="2997178" y="4780934"/>
                  <a:pt x="2983096" y="4783281"/>
                </a:cubicBezTo>
                <a:close/>
                <a:moveTo>
                  <a:pt x="3473629" y="4623681"/>
                </a:moveTo>
                <a:cubicBezTo>
                  <a:pt x="3490058" y="4614293"/>
                  <a:pt x="3506487" y="4607252"/>
                  <a:pt x="3522917" y="4597864"/>
                </a:cubicBezTo>
                <a:cubicBezTo>
                  <a:pt x="3527611" y="4595517"/>
                  <a:pt x="3532305" y="4593170"/>
                  <a:pt x="3536999" y="4590823"/>
                </a:cubicBezTo>
                <a:cubicBezTo>
                  <a:pt x="3534652" y="4590823"/>
                  <a:pt x="3534652" y="4593170"/>
                  <a:pt x="3532305" y="4593170"/>
                </a:cubicBezTo>
                <a:cubicBezTo>
                  <a:pt x="3527611" y="4595517"/>
                  <a:pt x="3522917" y="4597864"/>
                  <a:pt x="3518223" y="4602558"/>
                </a:cubicBezTo>
                <a:cubicBezTo>
                  <a:pt x="3518223" y="4602558"/>
                  <a:pt x="3515876" y="4604905"/>
                  <a:pt x="3515876" y="4604905"/>
                </a:cubicBezTo>
                <a:cubicBezTo>
                  <a:pt x="3501793" y="4611946"/>
                  <a:pt x="3490058" y="4618987"/>
                  <a:pt x="3475976" y="4626029"/>
                </a:cubicBezTo>
                <a:cubicBezTo>
                  <a:pt x="3475976" y="4623681"/>
                  <a:pt x="3473629" y="4623681"/>
                  <a:pt x="3473629" y="4623681"/>
                </a:cubicBezTo>
                <a:close/>
                <a:moveTo>
                  <a:pt x="3656698" y="4515718"/>
                </a:moveTo>
                <a:cubicBezTo>
                  <a:pt x="3659045" y="4515718"/>
                  <a:pt x="3659045" y="4513370"/>
                  <a:pt x="3661392" y="4513370"/>
                </a:cubicBezTo>
                <a:cubicBezTo>
                  <a:pt x="3666086" y="4508676"/>
                  <a:pt x="3673128" y="4506329"/>
                  <a:pt x="3677822" y="4501635"/>
                </a:cubicBezTo>
                <a:cubicBezTo>
                  <a:pt x="3673128" y="4506329"/>
                  <a:pt x="3666086" y="4508676"/>
                  <a:pt x="3661392" y="4513370"/>
                </a:cubicBezTo>
                <a:cubicBezTo>
                  <a:pt x="3659045" y="4513370"/>
                  <a:pt x="3659045" y="4515718"/>
                  <a:pt x="3656698" y="4515718"/>
                </a:cubicBezTo>
                <a:close/>
                <a:moveTo>
                  <a:pt x="4818487" y="2616957"/>
                </a:moveTo>
                <a:cubicBezTo>
                  <a:pt x="4818487" y="2598180"/>
                  <a:pt x="4818487" y="2579404"/>
                  <a:pt x="4818487" y="2562975"/>
                </a:cubicBezTo>
                <a:cubicBezTo>
                  <a:pt x="4818487" y="2562975"/>
                  <a:pt x="4818487" y="2562975"/>
                  <a:pt x="4818487" y="2562975"/>
                </a:cubicBezTo>
                <a:cubicBezTo>
                  <a:pt x="4818487" y="2584098"/>
                  <a:pt x="4820833" y="2607569"/>
                  <a:pt x="4820833" y="2628692"/>
                </a:cubicBezTo>
                <a:cubicBezTo>
                  <a:pt x="4818487" y="2628692"/>
                  <a:pt x="4818487" y="2628692"/>
                  <a:pt x="4816139" y="2628692"/>
                </a:cubicBezTo>
                <a:cubicBezTo>
                  <a:pt x="4818487" y="2623998"/>
                  <a:pt x="4818487" y="2621651"/>
                  <a:pt x="4818487" y="2616957"/>
                </a:cubicBezTo>
                <a:close/>
                <a:moveTo>
                  <a:pt x="4816139" y="2253165"/>
                </a:moveTo>
                <a:cubicBezTo>
                  <a:pt x="4816139" y="2246123"/>
                  <a:pt x="4816139" y="2241429"/>
                  <a:pt x="4816139" y="2234388"/>
                </a:cubicBezTo>
                <a:cubicBezTo>
                  <a:pt x="4816139" y="2227347"/>
                  <a:pt x="4816139" y="2220306"/>
                  <a:pt x="4816139" y="2215612"/>
                </a:cubicBezTo>
                <a:cubicBezTo>
                  <a:pt x="4816139" y="2194489"/>
                  <a:pt x="4813793" y="2173365"/>
                  <a:pt x="4813793" y="2152242"/>
                </a:cubicBezTo>
                <a:cubicBezTo>
                  <a:pt x="4816139" y="2152242"/>
                  <a:pt x="4818487" y="2152242"/>
                  <a:pt x="4818487" y="2152242"/>
                </a:cubicBezTo>
                <a:cubicBezTo>
                  <a:pt x="4818487" y="2168671"/>
                  <a:pt x="4818487" y="2185100"/>
                  <a:pt x="4818487" y="2201530"/>
                </a:cubicBezTo>
                <a:cubicBezTo>
                  <a:pt x="4816139" y="2217959"/>
                  <a:pt x="4816139" y="2234388"/>
                  <a:pt x="4816139" y="2253165"/>
                </a:cubicBezTo>
                <a:close/>
                <a:moveTo>
                  <a:pt x="4816139" y="1999684"/>
                </a:moveTo>
                <a:cubicBezTo>
                  <a:pt x="4816139" y="1997337"/>
                  <a:pt x="4816139" y="1994990"/>
                  <a:pt x="4816139" y="1994990"/>
                </a:cubicBezTo>
                <a:cubicBezTo>
                  <a:pt x="4816139" y="1994990"/>
                  <a:pt x="4816139" y="1994990"/>
                  <a:pt x="4818487" y="1994990"/>
                </a:cubicBezTo>
                <a:cubicBezTo>
                  <a:pt x="4818487" y="1999684"/>
                  <a:pt x="4820833" y="2002031"/>
                  <a:pt x="4820833" y="2006725"/>
                </a:cubicBezTo>
                <a:cubicBezTo>
                  <a:pt x="4820833" y="2009072"/>
                  <a:pt x="4820833" y="2009072"/>
                  <a:pt x="4820833" y="2011419"/>
                </a:cubicBezTo>
                <a:cubicBezTo>
                  <a:pt x="4820833" y="2011419"/>
                  <a:pt x="4820833" y="2013766"/>
                  <a:pt x="4820833" y="2013766"/>
                </a:cubicBezTo>
                <a:cubicBezTo>
                  <a:pt x="4818487" y="2013766"/>
                  <a:pt x="4818487" y="2013766"/>
                  <a:pt x="4816139" y="2016113"/>
                </a:cubicBezTo>
                <a:cubicBezTo>
                  <a:pt x="4816139" y="2009072"/>
                  <a:pt x="4816139" y="2004378"/>
                  <a:pt x="4816139" y="1999684"/>
                </a:cubicBezTo>
                <a:close/>
                <a:moveTo>
                  <a:pt x="3468935" y="298075"/>
                </a:moveTo>
                <a:cubicBezTo>
                  <a:pt x="3466588" y="295728"/>
                  <a:pt x="3466588" y="295728"/>
                  <a:pt x="3464241" y="293381"/>
                </a:cubicBezTo>
                <a:cubicBezTo>
                  <a:pt x="3466588" y="295728"/>
                  <a:pt x="3468935" y="295728"/>
                  <a:pt x="3468935" y="298075"/>
                </a:cubicBezTo>
                <a:cubicBezTo>
                  <a:pt x="3471282" y="298075"/>
                  <a:pt x="3471282" y="298075"/>
                  <a:pt x="3468935" y="298075"/>
                </a:cubicBezTo>
                <a:close/>
                <a:moveTo>
                  <a:pt x="1002189" y="4381936"/>
                </a:moveTo>
                <a:cubicBezTo>
                  <a:pt x="1002189" y="4381936"/>
                  <a:pt x="1004536" y="4381936"/>
                  <a:pt x="1004536" y="4381936"/>
                </a:cubicBezTo>
                <a:cubicBezTo>
                  <a:pt x="1004536" y="4381936"/>
                  <a:pt x="1006883" y="4381936"/>
                  <a:pt x="1006883" y="4381936"/>
                </a:cubicBezTo>
                <a:cubicBezTo>
                  <a:pt x="1006883" y="4381936"/>
                  <a:pt x="1006883" y="4381936"/>
                  <a:pt x="1006883" y="4381936"/>
                </a:cubicBezTo>
                <a:cubicBezTo>
                  <a:pt x="1009230" y="4381936"/>
                  <a:pt x="1009230" y="4384283"/>
                  <a:pt x="1011577" y="4384283"/>
                </a:cubicBezTo>
                <a:cubicBezTo>
                  <a:pt x="1016271" y="4388977"/>
                  <a:pt x="1023312" y="4391324"/>
                  <a:pt x="1028006" y="4393671"/>
                </a:cubicBezTo>
                <a:cubicBezTo>
                  <a:pt x="1025659" y="4393671"/>
                  <a:pt x="1025659" y="4396018"/>
                  <a:pt x="1023312" y="4396018"/>
                </a:cubicBezTo>
                <a:cubicBezTo>
                  <a:pt x="1016271" y="4391324"/>
                  <a:pt x="1009230" y="4386630"/>
                  <a:pt x="1002189" y="4379589"/>
                </a:cubicBezTo>
                <a:cubicBezTo>
                  <a:pt x="1004536" y="4384283"/>
                  <a:pt x="1002189" y="4384283"/>
                  <a:pt x="1002189" y="4381936"/>
                </a:cubicBezTo>
                <a:close/>
                <a:moveTo>
                  <a:pt x="2729615" y="4839610"/>
                </a:moveTo>
                <a:cubicBezTo>
                  <a:pt x="2731962" y="4839610"/>
                  <a:pt x="2734309" y="4837263"/>
                  <a:pt x="2736656" y="4837263"/>
                </a:cubicBezTo>
                <a:cubicBezTo>
                  <a:pt x="2736656" y="4837263"/>
                  <a:pt x="2739003" y="4837263"/>
                  <a:pt x="2741350" y="4834916"/>
                </a:cubicBezTo>
                <a:cubicBezTo>
                  <a:pt x="2748391" y="4832569"/>
                  <a:pt x="2753086" y="4830222"/>
                  <a:pt x="2760127" y="4827875"/>
                </a:cubicBezTo>
                <a:cubicBezTo>
                  <a:pt x="2762474" y="4827875"/>
                  <a:pt x="2762474" y="4825528"/>
                  <a:pt x="2764821" y="4825528"/>
                </a:cubicBezTo>
                <a:cubicBezTo>
                  <a:pt x="2764821" y="4825528"/>
                  <a:pt x="2764821" y="4825528"/>
                  <a:pt x="2764821" y="4825528"/>
                </a:cubicBezTo>
                <a:cubicBezTo>
                  <a:pt x="2767168" y="4827875"/>
                  <a:pt x="2769515" y="4832569"/>
                  <a:pt x="2774209" y="4832569"/>
                </a:cubicBezTo>
                <a:cubicBezTo>
                  <a:pt x="2762474" y="4834916"/>
                  <a:pt x="2750738" y="4834916"/>
                  <a:pt x="2739003" y="4837263"/>
                </a:cubicBezTo>
                <a:cubicBezTo>
                  <a:pt x="2734309" y="4839610"/>
                  <a:pt x="2731962" y="4839610"/>
                  <a:pt x="2729615" y="4839610"/>
                </a:cubicBezTo>
                <a:close/>
                <a:moveTo>
                  <a:pt x="4752769" y="3147389"/>
                </a:moveTo>
                <a:cubicBezTo>
                  <a:pt x="4755116" y="3140348"/>
                  <a:pt x="4755116" y="3135654"/>
                  <a:pt x="4757463" y="3128613"/>
                </a:cubicBezTo>
                <a:cubicBezTo>
                  <a:pt x="4759810" y="3123919"/>
                  <a:pt x="4759810" y="3119225"/>
                  <a:pt x="4762157" y="3114531"/>
                </a:cubicBezTo>
                <a:cubicBezTo>
                  <a:pt x="4759810" y="3121572"/>
                  <a:pt x="4757463" y="3130960"/>
                  <a:pt x="4755116" y="3138001"/>
                </a:cubicBezTo>
                <a:cubicBezTo>
                  <a:pt x="4755116" y="3142695"/>
                  <a:pt x="4752769" y="3145042"/>
                  <a:pt x="4752769" y="3147389"/>
                </a:cubicBezTo>
                <a:close/>
                <a:moveTo>
                  <a:pt x="4827875" y="2788291"/>
                </a:moveTo>
                <a:cubicBezTo>
                  <a:pt x="4820833" y="2788291"/>
                  <a:pt x="4816139" y="2792985"/>
                  <a:pt x="4811445" y="2797679"/>
                </a:cubicBezTo>
                <a:cubicBezTo>
                  <a:pt x="4811445" y="2792985"/>
                  <a:pt x="4811445" y="2788291"/>
                  <a:pt x="4813793" y="2781250"/>
                </a:cubicBezTo>
                <a:cubicBezTo>
                  <a:pt x="4816139" y="2757780"/>
                  <a:pt x="4816139" y="2734309"/>
                  <a:pt x="4818487" y="2710839"/>
                </a:cubicBezTo>
                <a:cubicBezTo>
                  <a:pt x="4818487" y="2710839"/>
                  <a:pt x="4818487" y="2708492"/>
                  <a:pt x="4818487" y="2708492"/>
                </a:cubicBezTo>
                <a:cubicBezTo>
                  <a:pt x="4818487" y="2694409"/>
                  <a:pt x="4818487" y="2680327"/>
                  <a:pt x="4820833" y="2666245"/>
                </a:cubicBezTo>
                <a:cubicBezTo>
                  <a:pt x="4823181" y="2666245"/>
                  <a:pt x="4825528" y="2666245"/>
                  <a:pt x="4827875" y="2668592"/>
                </a:cubicBezTo>
                <a:cubicBezTo>
                  <a:pt x="4825528" y="2715533"/>
                  <a:pt x="4827875" y="2755433"/>
                  <a:pt x="4827875" y="2788291"/>
                </a:cubicBezTo>
                <a:close/>
                <a:moveTo>
                  <a:pt x="4802057" y="2398681"/>
                </a:moveTo>
                <a:cubicBezTo>
                  <a:pt x="4799710" y="2398681"/>
                  <a:pt x="4797363" y="2398681"/>
                  <a:pt x="4795016" y="2401028"/>
                </a:cubicBezTo>
                <a:cubicBezTo>
                  <a:pt x="4795016" y="2375211"/>
                  <a:pt x="4799710" y="2349394"/>
                  <a:pt x="4804404" y="2335311"/>
                </a:cubicBezTo>
                <a:cubicBezTo>
                  <a:pt x="4804404" y="2335311"/>
                  <a:pt x="4804404" y="2335311"/>
                  <a:pt x="4806751" y="2335311"/>
                </a:cubicBezTo>
                <a:cubicBezTo>
                  <a:pt x="4799710" y="2351741"/>
                  <a:pt x="4799710" y="2372864"/>
                  <a:pt x="4802057" y="2398681"/>
                </a:cubicBezTo>
                <a:close/>
                <a:moveTo>
                  <a:pt x="4818487" y="2166324"/>
                </a:moveTo>
                <a:cubicBezTo>
                  <a:pt x="4818487" y="2163977"/>
                  <a:pt x="4818487" y="2161630"/>
                  <a:pt x="4818487" y="2159283"/>
                </a:cubicBezTo>
                <a:cubicBezTo>
                  <a:pt x="4818487" y="2154589"/>
                  <a:pt x="4818487" y="2152242"/>
                  <a:pt x="4818487" y="2147548"/>
                </a:cubicBezTo>
                <a:cubicBezTo>
                  <a:pt x="4818487" y="2147548"/>
                  <a:pt x="4818487" y="2147548"/>
                  <a:pt x="4818487" y="2147548"/>
                </a:cubicBezTo>
                <a:cubicBezTo>
                  <a:pt x="4818487" y="2154589"/>
                  <a:pt x="4818487" y="2161630"/>
                  <a:pt x="4818487" y="2166324"/>
                </a:cubicBezTo>
                <a:close/>
                <a:moveTo>
                  <a:pt x="4818487" y="2114689"/>
                </a:moveTo>
                <a:cubicBezTo>
                  <a:pt x="4818487" y="2114689"/>
                  <a:pt x="4818487" y="2114689"/>
                  <a:pt x="4818487" y="2114689"/>
                </a:cubicBezTo>
                <a:cubicBezTo>
                  <a:pt x="4816139" y="2112342"/>
                  <a:pt x="4816139" y="2109995"/>
                  <a:pt x="4816139" y="2109995"/>
                </a:cubicBezTo>
                <a:cubicBezTo>
                  <a:pt x="4816139" y="2105301"/>
                  <a:pt x="4816139" y="2102954"/>
                  <a:pt x="4816139" y="2098260"/>
                </a:cubicBezTo>
                <a:cubicBezTo>
                  <a:pt x="4816139" y="2093565"/>
                  <a:pt x="4816139" y="2088871"/>
                  <a:pt x="4816139" y="2081830"/>
                </a:cubicBezTo>
                <a:cubicBezTo>
                  <a:pt x="4816139" y="2077136"/>
                  <a:pt x="4816139" y="2074789"/>
                  <a:pt x="4816139" y="2070095"/>
                </a:cubicBezTo>
                <a:cubicBezTo>
                  <a:pt x="4816139" y="2065401"/>
                  <a:pt x="4816139" y="2058360"/>
                  <a:pt x="4816139" y="2053666"/>
                </a:cubicBezTo>
                <a:cubicBezTo>
                  <a:pt x="4816139" y="2051319"/>
                  <a:pt x="4816139" y="2051319"/>
                  <a:pt x="4816139" y="2048971"/>
                </a:cubicBezTo>
                <a:cubicBezTo>
                  <a:pt x="4818487" y="2048971"/>
                  <a:pt x="4820833" y="2048971"/>
                  <a:pt x="4820833" y="2051319"/>
                </a:cubicBezTo>
                <a:cubicBezTo>
                  <a:pt x="4820833" y="2070095"/>
                  <a:pt x="4820833" y="2091218"/>
                  <a:pt x="4818487" y="2114689"/>
                </a:cubicBezTo>
                <a:close/>
                <a:moveTo>
                  <a:pt x="3551081" y="291034"/>
                </a:moveTo>
                <a:cubicBezTo>
                  <a:pt x="3548734" y="293381"/>
                  <a:pt x="3546387" y="298075"/>
                  <a:pt x="3546387" y="302769"/>
                </a:cubicBezTo>
                <a:cubicBezTo>
                  <a:pt x="3546387" y="314504"/>
                  <a:pt x="3555775" y="323892"/>
                  <a:pt x="3567511" y="323892"/>
                </a:cubicBezTo>
                <a:cubicBezTo>
                  <a:pt x="3572205" y="323892"/>
                  <a:pt x="3576899" y="321545"/>
                  <a:pt x="3579246" y="319198"/>
                </a:cubicBezTo>
                <a:cubicBezTo>
                  <a:pt x="3579246" y="319198"/>
                  <a:pt x="3579246" y="319198"/>
                  <a:pt x="3579246" y="321545"/>
                </a:cubicBezTo>
                <a:cubicBezTo>
                  <a:pt x="3581593" y="323892"/>
                  <a:pt x="3583940" y="328586"/>
                  <a:pt x="3586287" y="330934"/>
                </a:cubicBezTo>
                <a:cubicBezTo>
                  <a:pt x="3586287" y="333281"/>
                  <a:pt x="3588634" y="335628"/>
                  <a:pt x="3588634" y="335628"/>
                </a:cubicBezTo>
                <a:cubicBezTo>
                  <a:pt x="3590981" y="340322"/>
                  <a:pt x="3593328" y="342669"/>
                  <a:pt x="3595675" y="347363"/>
                </a:cubicBezTo>
                <a:cubicBezTo>
                  <a:pt x="3595675" y="349710"/>
                  <a:pt x="3598022" y="352057"/>
                  <a:pt x="3598022" y="352057"/>
                </a:cubicBezTo>
                <a:cubicBezTo>
                  <a:pt x="3600369" y="356751"/>
                  <a:pt x="3602716" y="359098"/>
                  <a:pt x="3602716" y="363792"/>
                </a:cubicBezTo>
                <a:cubicBezTo>
                  <a:pt x="3600369" y="363792"/>
                  <a:pt x="3600369" y="361445"/>
                  <a:pt x="3598022" y="361445"/>
                </a:cubicBezTo>
                <a:cubicBezTo>
                  <a:pt x="3588634" y="356751"/>
                  <a:pt x="3579246" y="352057"/>
                  <a:pt x="3569858" y="345016"/>
                </a:cubicBezTo>
                <a:cubicBezTo>
                  <a:pt x="3560469" y="340322"/>
                  <a:pt x="3553428" y="335628"/>
                  <a:pt x="3544040" y="330934"/>
                </a:cubicBezTo>
                <a:cubicBezTo>
                  <a:pt x="3532305" y="323892"/>
                  <a:pt x="3518223" y="319198"/>
                  <a:pt x="3506487" y="312157"/>
                </a:cubicBezTo>
                <a:cubicBezTo>
                  <a:pt x="3506487" y="309810"/>
                  <a:pt x="3508834" y="307463"/>
                  <a:pt x="3508834" y="302769"/>
                </a:cubicBezTo>
                <a:cubicBezTo>
                  <a:pt x="3508834" y="298075"/>
                  <a:pt x="3506487" y="293381"/>
                  <a:pt x="3504140" y="291034"/>
                </a:cubicBezTo>
                <a:cubicBezTo>
                  <a:pt x="3506487" y="291034"/>
                  <a:pt x="3506487" y="288687"/>
                  <a:pt x="3508834" y="288687"/>
                </a:cubicBezTo>
                <a:cubicBezTo>
                  <a:pt x="3511182" y="288687"/>
                  <a:pt x="3513528" y="286340"/>
                  <a:pt x="3515876" y="286340"/>
                </a:cubicBezTo>
                <a:cubicBezTo>
                  <a:pt x="3515876" y="286340"/>
                  <a:pt x="3518223" y="286340"/>
                  <a:pt x="3520570" y="283993"/>
                </a:cubicBezTo>
                <a:cubicBezTo>
                  <a:pt x="3525264" y="283993"/>
                  <a:pt x="3527611" y="281646"/>
                  <a:pt x="3532305" y="281646"/>
                </a:cubicBezTo>
                <a:cubicBezTo>
                  <a:pt x="3536999" y="286340"/>
                  <a:pt x="3544040" y="288687"/>
                  <a:pt x="3551081" y="291034"/>
                </a:cubicBezTo>
                <a:close/>
                <a:moveTo>
                  <a:pt x="51635" y="2027848"/>
                </a:moveTo>
                <a:cubicBezTo>
                  <a:pt x="51635" y="2027848"/>
                  <a:pt x="53982" y="2027848"/>
                  <a:pt x="56329" y="2027848"/>
                </a:cubicBezTo>
                <a:cubicBezTo>
                  <a:pt x="56329" y="2027848"/>
                  <a:pt x="56329" y="2030195"/>
                  <a:pt x="56329" y="2030195"/>
                </a:cubicBezTo>
                <a:cubicBezTo>
                  <a:pt x="56329" y="2032542"/>
                  <a:pt x="53982" y="2034889"/>
                  <a:pt x="53982" y="2037236"/>
                </a:cubicBezTo>
                <a:cubicBezTo>
                  <a:pt x="53982" y="2037236"/>
                  <a:pt x="53982" y="2037236"/>
                  <a:pt x="53982" y="2037236"/>
                </a:cubicBezTo>
                <a:cubicBezTo>
                  <a:pt x="51635" y="2037236"/>
                  <a:pt x="49288" y="2039583"/>
                  <a:pt x="46941" y="2039583"/>
                </a:cubicBezTo>
                <a:cubicBezTo>
                  <a:pt x="46941" y="2034889"/>
                  <a:pt x="49288" y="2030195"/>
                  <a:pt x="51635" y="2027848"/>
                </a:cubicBezTo>
                <a:close/>
                <a:moveTo>
                  <a:pt x="25818" y="2255512"/>
                </a:moveTo>
                <a:cubicBezTo>
                  <a:pt x="28165" y="2185100"/>
                  <a:pt x="28165" y="2114689"/>
                  <a:pt x="39900" y="2065401"/>
                </a:cubicBezTo>
                <a:cubicBezTo>
                  <a:pt x="42247" y="2067748"/>
                  <a:pt x="42247" y="2070095"/>
                  <a:pt x="44594" y="2072442"/>
                </a:cubicBezTo>
                <a:cubicBezTo>
                  <a:pt x="44594" y="2074789"/>
                  <a:pt x="44594" y="2074789"/>
                  <a:pt x="44594" y="2077136"/>
                </a:cubicBezTo>
                <a:cubicBezTo>
                  <a:pt x="44594" y="2079483"/>
                  <a:pt x="44594" y="2081830"/>
                  <a:pt x="44594" y="2084177"/>
                </a:cubicBezTo>
                <a:cubicBezTo>
                  <a:pt x="44594" y="2086524"/>
                  <a:pt x="44594" y="2091218"/>
                  <a:pt x="42247" y="2093565"/>
                </a:cubicBezTo>
                <a:cubicBezTo>
                  <a:pt x="42247" y="2095912"/>
                  <a:pt x="42247" y="2098260"/>
                  <a:pt x="42247" y="2102954"/>
                </a:cubicBezTo>
                <a:cubicBezTo>
                  <a:pt x="42247" y="2105301"/>
                  <a:pt x="42247" y="2107648"/>
                  <a:pt x="42247" y="2112342"/>
                </a:cubicBezTo>
                <a:cubicBezTo>
                  <a:pt x="42247" y="2117036"/>
                  <a:pt x="39900" y="2124077"/>
                  <a:pt x="39900" y="2128771"/>
                </a:cubicBezTo>
                <a:cubicBezTo>
                  <a:pt x="39900" y="2131118"/>
                  <a:pt x="39900" y="2131118"/>
                  <a:pt x="39900" y="2133465"/>
                </a:cubicBezTo>
                <a:cubicBezTo>
                  <a:pt x="39900" y="2138159"/>
                  <a:pt x="39900" y="2142853"/>
                  <a:pt x="37553" y="2147548"/>
                </a:cubicBezTo>
                <a:cubicBezTo>
                  <a:pt x="37553" y="2149895"/>
                  <a:pt x="37553" y="2149895"/>
                  <a:pt x="37553" y="2152242"/>
                </a:cubicBezTo>
                <a:cubicBezTo>
                  <a:pt x="37553" y="2156936"/>
                  <a:pt x="37553" y="2161630"/>
                  <a:pt x="35206" y="2166324"/>
                </a:cubicBezTo>
                <a:cubicBezTo>
                  <a:pt x="35206" y="2168671"/>
                  <a:pt x="35206" y="2168671"/>
                  <a:pt x="35206" y="2171018"/>
                </a:cubicBezTo>
                <a:cubicBezTo>
                  <a:pt x="35206" y="2175712"/>
                  <a:pt x="35206" y="2180406"/>
                  <a:pt x="35206" y="2187447"/>
                </a:cubicBezTo>
                <a:cubicBezTo>
                  <a:pt x="35206" y="2189794"/>
                  <a:pt x="35206" y="2189794"/>
                  <a:pt x="35206" y="2192142"/>
                </a:cubicBezTo>
                <a:cubicBezTo>
                  <a:pt x="35206" y="2196836"/>
                  <a:pt x="35206" y="2201530"/>
                  <a:pt x="35206" y="2208571"/>
                </a:cubicBezTo>
                <a:cubicBezTo>
                  <a:pt x="35206" y="2210918"/>
                  <a:pt x="35206" y="2213265"/>
                  <a:pt x="35206" y="2213265"/>
                </a:cubicBezTo>
                <a:cubicBezTo>
                  <a:pt x="35206" y="2217959"/>
                  <a:pt x="35206" y="2225000"/>
                  <a:pt x="35206" y="2229694"/>
                </a:cubicBezTo>
                <a:cubicBezTo>
                  <a:pt x="35206" y="2232041"/>
                  <a:pt x="35206" y="2232041"/>
                  <a:pt x="35206" y="2234388"/>
                </a:cubicBezTo>
                <a:cubicBezTo>
                  <a:pt x="35206" y="2239082"/>
                  <a:pt x="35206" y="2246123"/>
                  <a:pt x="35206" y="2250818"/>
                </a:cubicBezTo>
                <a:cubicBezTo>
                  <a:pt x="28165" y="2250818"/>
                  <a:pt x="28165" y="2253165"/>
                  <a:pt x="25818" y="2255512"/>
                </a:cubicBezTo>
                <a:cubicBezTo>
                  <a:pt x="28165" y="2262553"/>
                  <a:pt x="28165" y="2267247"/>
                  <a:pt x="25818" y="2271941"/>
                </a:cubicBezTo>
                <a:cubicBezTo>
                  <a:pt x="25818" y="2274288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76635"/>
                  <a:pt x="25818" y="2276635"/>
                  <a:pt x="25818" y="2276635"/>
                </a:cubicBezTo>
                <a:cubicBezTo>
                  <a:pt x="25818" y="2269594"/>
                  <a:pt x="25818" y="2262553"/>
                  <a:pt x="25818" y="225551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22000"/>
            </a:schemeClr>
          </a:solidFill>
          <a:ln w="2346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矩形: 圆角 14">
            <a:extLst>
              <a:ext uri="{FF2B5EF4-FFF2-40B4-BE49-F238E27FC236}">
                <a16:creationId xmlns:a16="http://schemas.microsoft.com/office/drawing/2014/main" id="{ACF13519-2DD4-2783-8537-2FD380607D26}"/>
              </a:ext>
            </a:extLst>
          </p:cNvPr>
          <p:cNvSpPr/>
          <p:nvPr/>
        </p:nvSpPr>
        <p:spPr>
          <a:xfrm>
            <a:off x="5185833" y="4035245"/>
            <a:ext cx="1820335" cy="394569"/>
          </a:xfrm>
          <a:prstGeom prst="roundRect">
            <a:avLst>
              <a:gd name="adj" fmla="val 50000"/>
            </a:avLst>
          </a:prstGeom>
          <a:gradFill>
            <a:gsLst>
              <a:gs pos="100000">
                <a:schemeClr val="accent4"/>
              </a:gs>
              <a:gs pos="38000">
                <a:schemeClr val="accent4">
                  <a:lumMod val="60000"/>
                  <a:lumOff val="40000"/>
                </a:schemeClr>
              </a:gs>
            </a:gsLst>
            <a:lin ang="5400000" scaled="1"/>
          </a:gradFill>
          <a:ln>
            <a:noFill/>
          </a:ln>
          <a:effectLst>
            <a:outerShdw blurRad="127000" dist="88900" dir="5400000" sx="95000" sy="95000" algn="t" rotWithShape="0">
              <a:schemeClr val="accent4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2C175A0D-5640-7F26-C7B7-15D29472A00F}"/>
              </a:ext>
            </a:extLst>
          </p:cNvPr>
          <p:cNvSpPr txBox="1"/>
          <p:nvPr/>
        </p:nvSpPr>
        <p:spPr>
          <a:xfrm>
            <a:off x="5542002" y="4047863"/>
            <a:ext cx="1107996" cy="369332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企业介绍</a:t>
            </a:r>
          </a:p>
        </p:txBody>
      </p:sp>
      <p:pic>
        <p:nvPicPr>
          <p:cNvPr id="81" name="图片 80">
            <a:extLst>
              <a:ext uri="{FF2B5EF4-FFF2-40B4-BE49-F238E27FC236}">
                <a16:creationId xmlns:a16="http://schemas.microsoft.com/office/drawing/2014/main" id="{5DFB1DE5-514D-960E-C973-E9BB8241954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886505" y="4272457"/>
            <a:ext cx="2418990" cy="317240"/>
          </a:xfrm>
          <a:prstGeom prst="rect">
            <a:avLst/>
          </a:prstGeom>
        </p:spPr>
      </p:pic>
      <p:sp>
        <p:nvSpPr>
          <p:cNvPr id="3" name="PA-文本框 57">
            <a:extLst>
              <a:ext uri="{FF2B5EF4-FFF2-40B4-BE49-F238E27FC236}">
                <a16:creationId xmlns:a16="http://schemas.microsoft.com/office/drawing/2014/main" id="{6F6B9FBB-36E6-02E6-275E-C7B3E7382765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2201349" y="1088629"/>
            <a:ext cx="778930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9600" b="1" spc="600" dirty="0">
                <a:gradFill>
                  <a:gsLst>
                    <a:gs pos="100000">
                      <a:schemeClr val="accent4"/>
                    </a:gs>
                    <a:gs pos="0">
                      <a:schemeClr val="accent4">
                        <a:lumMod val="60000"/>
                        <a:lumOff val="40000"/>
                      </a:schemeClr>
                    </a:gs>
                  </a:gsLst>
                  <a:lin ang="5400000" scaled="1"/>
                </a:gradFill>
                <a:effectLst>
                  <a:outerShdw blurRad="63500" sx="102000" sy="102000" algn="ctr" rotWithShape="0">
                    <a:schemeClr val="accent4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胡晓波男神体" panose="02010600030101010101" pitchFamily="2" charset="-122"/>
              </a:rPr>
              <a:t>互联网</a:t>
            </a:r>
            <a:endParaRPr lang="zh-CN" altLang="en-US" sz="8000" b="1" spc="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胡晓波男神体" panose="02010600030101010101" pitchFamily="2" charset="-122"/>
            </a:endParaRPr>
          </a:p>
        </p:txBody>
      </p:sp>
      <p:sp>
        <p:nvSpPr>
          <p:cNvPr id="4" name="PA-文本框 57">
            <a:extLst>
              <a:ext uri="{FF2B5EF4-FFF2-40B4-BE49-F238E27FC236}">
                <a16:creationId xmlns:a16="http://schemas.microsoft.com/office/drawing/2014/main" id="{EB7B9B2D-633F-50C0-C590-60C1EEBB73D3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2651153" y="2475602"/>
            <a:ext cx="688969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8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胡晓波男神体" panose="02010600030101010101" pitchFamily="2" charset="-122"/>
              </a:rPr>
              <a:t>科技有限公司</a:t>
            </a:r>
          </a:p>
        </p:txBody>
      </p:sp>
      <p:sp>
        <p:nvSpPr>
          <p:cNvPr id="60" name="PA-椭圆 59">
            <a:extLst>
              <a:ext uri="{FF2B5EF4-FFF2-40B4-BE49-F238E27FC236}">
                <a16:creationId xmlns:a16="http://schemas.microsoft.com/office/drawing/2014/main" id="{00CD292B-6F4C-3417-08A6-E6BEC62BFDCD}"/>
              </a:ext>
            </a:extLst>
          </p:cNvPr>
          <p:cNvSpPr/>
          <p:nvPr>
            <p:custDataLst>
              <p:tags r:id="rId16"/>
            </p:custDataLst>
          </p:nvPr>
        </p:nvSpPr>
        <p:spPr>
          <a:xfrm flipH="1" flipV="1">
            <a:off x="4672335" y="780510"/>
            <a:ext cx="45721" cy="4571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90500">
              <a:schemeClr val="accent1">
                <a:lumMod val="20000"/>
                <a:lumOff val="80000"/>
                <a:alpha val="25000"/>
              </a:schemeClr>
            </a:glow>
            <a:outerShdw blurRad="177800" sx="154000" sy="154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1" name="图片 20">
            <a:extLst>
              <a:ext uri="{FF2B5EF4-FFF2-40B4-BE49-F238E27FC236}">
                <a16:creationId xmlns:a16="http://schemas.microsoft.com/office/drawing/2014/main" id="{51D29F5B-DC8F-64E5-0E21-D68A0352C4D9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868214" y="1787567"/>
            <a:ext cx="4067349" cy="12524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529975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E45B1E31-F09A-AFA9-1AAC-07B41286951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企业高管</a:t>
            </a:r>
          </a:p>
        </p:txBody>
      </p:sp>
      <p:sp>
        <p:nvSpPr>
          <p:cNvPr id="26" name="矩形: 对角圆角 25">
            <a:extLst>
              <a:ext uri="{FF2B5EF4-FFF2-40B4-BE49-F238E27FC236}">
                <a16:creationId xmlns:a16="http://schemas.microsoft.com/office/drawing/2014/main" id="{AA216F34-CD98-CFED-8521-594ECC6C4C22}"/>
              </a:ext>
            </a:extLst>
          </p:cNvPr>
          <p:cNvSpPr/>
          <p:nvPr/>
        </p:nvSpPr>
        <p:spPr>
          <a:xfrm>
            <a:off x="845995" y="1509290"/>
            <a:ext cx="4988798" cy="2005511"/>
          </a:xfrm>
          <a:prstGeom prst="round2DiagRect">
            <a:avLst>
              <a:gd name="adj1" fmla="val 23995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7" name="矩形: 对角圆角 76">
            <a:extLst>
              <a:ext uri="{FF2B5EF4-FFF2-40B4-BE49-F238E27FC236}">
                <a16:creationId xmlns:a16="http://schemas.microsoft.com/office/drawing/2014/main" id="{0220BEBB-347D-F59F-AD53-901CA479305B}"/>
              </a:ext>
            </a:extLst>
          </p:cNvPr>
          <p:cNvSpPr/>
          <p:nvPr/>
        </p:nvSpPr>
        <p:spPr>
          <a:xfrm>
            <a:off x="845995" y="1509290"/>
            <a:ext cx="4988798" cy="2005511"/>
          </a:xfrm>
          <a:prstGeom prst="round2DiagRect">
            <a:avLst>
              <a:gd name="adj1" fmla="val 23995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3" name="平行四边形 72">
            <a:extLst>
              <a:ext uri="{FF2B5EF4-FFF2-40B4-BE49-F238E27FC236}">
                <a16:creationId xmlns:a16="http://schemas.microsoft.com/office/drawing/2014/main" id="{8E7F1673-FE10-E03E-5951-5DD4EC46D20F}"/>
              </a:ext>
            </a:extLst>
          </p:cNvPr>
          <p:cNvSpPr/>
          <p:nvPr/>
        </p:nvSpPr>
        <p:spPr>
          <a:xfrm>
            <a:off x="1944128" y="1509290"/>
            <a:ext cx="927100" cy="1326243"/>
          </a:xfrm>
          <a:prstGeom prst="parallelogram">
            <a:avLst>
              <a:gd name="adj" fmla="val 57971"/>
            </a:avLst>
          </a:prstGeom>
          <a:gradFill>
            <a:gsLst>
              <a:gs pos="0">
                <a:schemeClr val="accent2">
                  <a:alpha val="60000"/>
                </a:schemeClr>
              </a:gs>
              <a:gs pos="100000">
                <a:schemeClr val="accent2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平行四边形 73">
            <a:extLst>
              <a:ext uri="{FF2B5EF4-FFF2-40B4-BE49-F238E27FC236}">
                <a16:creationId xmlns:a16="http://schemas.microsoft.com/office/drawing/2014/main" id="{95A2DBE7-5628-6A6A-A165-6273D45B7598}"/>
              </a:ext>
            </a:extLst>
          </p:cNvPr>
          <p:cNvSpPr/>
          <p:nvPr/>
        </p:nvSpPr>
        <p:spPr>
          <a:xfrm>
            <a:off x="2263614" y="1509290"/>
            <a:ext cx="927100" cy="1326243"/>
          </a:xfrm>
          <a:prstGeom prst="parallelogram">
            <a:avLst>
              <a:gd name="adj" fmla="val 57971"/>
            </a:avLst>
          </a:prstGeom>
          <a:gradFill>
            <a:gsLst>
              <a:gs pos="0">
                <a:schemeClr val="accent2">
                  <a:alpha val="20000"/>
                </a:schemeClr>
              </a:gs>
              <a:gs pos="100000">
                <a:schemeClr val="accent2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80" name="图片 79" descr="穿白色衣服的小孩&#10;&#10;描述已自动生成">
            <a:extLst>
              <a:ext uri="{FF2B5EF4-FFF2-40B4-BE49-F238E27FC236}">
                <a16:creationId xmlns:a16="http://schemas.microsoft.com/office/drawing/2014/main" id="{5171DD4D-5DD9-D6F3-3A5C-C51FE23CCD4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258"/>
          <a:stretch/>
        </p:blipFill>
        <p:spPr>
          <a:xfrm>
            <a:off x="1029247" y="943523"/>
            <a:ext cx="1889229" cy="2571278"/>
          </a:xfrm>
          <a:custGeom>
            <a:avLst/>
            <a:gdLst>
              <a:gd name="connsiteX0" fmla="*/ 0 w 1793074"/>
              <a:gd name="connsiteY0" fmla="*/ 0 h 2440409"/>
              <a:gd name="connsiteX1" fmla="*/ 1793074 w 1793074"/>
              <a:gd name="connsiteY1" fmla="*/ 0 h 2440409"/>
              <a:gd name="connsiteX2" fmla="*/ 1793074 w 1793074"/>
              <a:gd name="connsiteY2" fmla="*/ 2440409 h 2440409"/>
              <a:gd name="connsiteX3" fmla="*/ 0 w 1793074"/>
              <a:gd name="connsiteY3" fmla="*/ 2440409 h 2440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3074" h="2440409">
                <a:moveTo>
                  <a:pt x="0" y="0"/>
                </a:moveTo>
                <a:lnTo>
                  <a:pt x="1793074" y="0"/>
                </a:lnTo>
                <a:lnTo>
                  <a:pt x="1793074" y="2440409"/>
                </a:lnTo>
                <a:lnTo>
                  <a:pt x="0" y="2440409"/>
                </a:lnTo>
                <a:close/>
              </a:path>
            </a:pathLst>
          </a:custGeom>
        </p:spPr>
      </p:pic>
      <p:sp>
        <p:nvSpPr>
          <p:cNvPr id="31" name="矩形: 对角圆角 30">
            <a:extLst>
              <a:ext uri="{FF2B5EF4-FFF2-40B4-BE49-F238E27FC236}">
                <a16:creationId xmlns:a16="http://schemas.microsoft.com/office/drawing/2014/main" id="{417B5A7C-FEE4-6C81-221C-2E0C38A7080F}"/>
              </a:ext>
            </a:extLst>
          </p:cNvPr>
          <p:cNvSpPr/>
          <p:nvPr/>
        </p:nvSpPr>
        <p:spPr>
          <a:xfrm>
            <a:off x="4205032" y="3085001"/>
            <a:ext cx="1629761" cy="4298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矩形: 对角圆角 29">
            <a:extLst>
              <a:ext uri="{FF2B5EF4-FFF2-40B4-BE49-F238E27FC236}">
                <a16:creationId xmlns:a16="http://schemas.microsoft.com/office/drawing/2014/main" id="{A01D576B-9043-8218-48FB-4636E880513B}"/>
              </a:ext>
            </a:extLst>
          </p:cNvPr>
          <p:cNvSpPr/>
          <p:nvPr/>
        </p:nvSpPr>
        <p:spPr>
          <a:xfrm>
            <a:off x="1799786" y="3085001"/>
            <a:ext cx="2720973" cy="4298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1" name="文本框 80">
            <a:extLst>
              <a:ext uri="{FF2B5EF4-FFF2-40B4-BE49-F238E27FC236}">
                <a16:creationId xmlns:a16="http://schemas.microsoft.com/office/drawing/2014/main" id="{86EC549E-C377-D936-6709-9250D0DAC50F}"/>
              </a:ext>
            </a:extLst>
          </p:cNvPr>
          <p:cNvSpPr txBox="1"/>
          <p:nvPr/>
        </p:nvSpPr>
        <p:spPr>
          <a:xfrm>
            <a:off x="2647311" y="3146013"/>
            <a:ext cx="1025922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副总经理</a:t>
            </a:r>
          </a:p>
        </p:txBody>
      </p:sp>
      <p:sp>
        <p:nvSpPr>
          <p:cNvPr id="82" name="文本框 81">
            <a:extLst>
              <a:ext uri="{FF2B5EF4-FFF2-40B4-BE49-F238E27FC236}">
                <a16:creationId xmlns:a16="http://schemas.microsoft.com/office/drawing/2014/main" id="{D9F56CC1-CC79-6310-8D77-F25BB8DB15EF}"/>
              </a:ext>
            </a:extLst>
          </p:cNvPr>
          <p:cNvSpPr txBox="1"/>
          <p:nvPr/>
        </p:nvSpPr>
        <p:spPr>
          <a:xfrm>
            <a:off x="4759241" y="3146013"/>
            <a:ext cx="769441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某某某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id="{B1810DE3-D97A-FDD2-2E53-88ADDD0DE43B}"/>
              </a:ext>
            </a:extLst>
          </p:cNvPr>
          <p:cNvSpPr txBox="1"/>
          <p:nvPr/>
        </p:nvSpPr>
        <p:spPr>
          <a:xfrm>
            <a:off x="3254878" y="1721435"/>
            <a:ext cx="2254038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毕业于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学校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6" name="文本框 85">
            <a:extLst>
              <a:ext uri="{FF2B5EF4-FFF2-40B4-BE49-F238E27FC236}">
                <a16:creationId xmlns:a16="http://schemas.microsoft.com/office/drawing/2014/main" id="{C3A956FE-1439-CE66-141F-B8AF7526EA20}"/>
              </a:ext>
            </a:extLst>
          </p:cNvPr>
          <p:cNvSpPr txBox="1"/>
          <p:nvPr/>
        </p:nvSpPr>
        <p:spPr>
          <a:xfrm>
            <a:off x="3254878" y="2062924"/>
            <a:ext cx="2254038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深耕互联网行业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7" name="文本框 86">
            <a:extLst>
              <a:ext uri="{FF2B5EF4-FFF2-40B4-BE49-F238E27FC236}">
                <a16:creationId xmlns:a16="http://schemas.microsoft.com/office/drawing/2014/main" id="{B42120A9-1C99-0EB5-B706-F9D1D327457E}"/>
              </a:ext>
            </a:extLst>
          </p:cNvPr>
          <p:cNvSpPr txBox="1"/>
          <p:nvPr/>
        </p:nvSpPr>
        <p:spPr>
          <a:xfrm>
            <a:off x="3254878" y="2404414"/>
            <a:ext cx="2254038" cy="49244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具有专业的互联网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技术、企业管理经验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93" name="图片 92">
            <a:extLst>
              <a:ext uri="{FF2B5EF4-FFF2-40B4-BE49-F238E27FC236}">
                <a16:creationId xmlns:a16="http://schemas.microsoft.com/office/drawing/2014/main" id="{E6139875-872F-8EF8-EB27-0F7F1B627C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42329" y="1509290"/>
            <a:ext cx="1292464" cy="1743607"/>
          </a:xfrm>
          <a:prstGeom prst="rect">
            <a:avLst/>
          </a:prstGeom>
        </p:spPr>
      </p:pic>
      <p:sp>
        <p:nvSpPr>
          <p:cNvPr id="97" name="矩形: 对角圆角 96">
            <a:extLst>
              <a:ext uri="{FF2B5EF4-FFF2-40B4-BE49-F238E27FC236}">
                <a16:creationId xmlns:a16="http://schemas.microsoft.com/office/drawing/2014/main" id="{5E3C5086-5989-6B95-A028-82F506391711}"/>
              </a:ext>
            </a:extLst>
          </p:cNvPr>
          <p:cNvSpPr/>
          <p:nvPr/>
        </p:nvSpPr>
        <p:spPr>
          <a:xfrm flipH="1">
            <a:off x="6357208" y="1509290"/>
            <a:ext cx="4988798" cy="2005511"/>
          </a:xfrm>
          <a:prstGeom prst="round2DiagRect">
            <a:avLst>
              <a:gd name="adj1" fmla="val 23995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8" name="矩形: 对角圆角 97">
            <a:extLst>
              <a:ext uri="{FF2B5EF4-FFF2-40B4-BE49-F238E27FC236}">
                <a16:creationId xmlns:a16="http://schemas.microsoft.com/office/drawing/2014/main" id="{3B80D7A9-DB12-C670-81E2-CE21772BB92D}"/>
              </a:ext>
            </a:extLst>
          </p:cNvPr>
          <p:cNvSpPr/>
          <p:nvPr/>
        </p:nvSpPr>
        <p:spPr>
          <a:xfrm flipH="1">
            <a:off x="6357208" y="1509290"/>
            <a:ext cx="4988798" cy="2005511"/>
          </a:xfrm>
          <a:prstGeom prst="round2DiagRect">
            <a:avLst>
              <a:gd name="adj1" fmla="val 23995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9" name="平行四边形 98">
            <a:extLst>
              <a:ext uri="{FF2B5EF4-FFF2-40B4-BE49-F238E27FC236}">
                <a16:creationId xmlns:a16="http://schemas.microsoft.com/office/drawing/2014/main" id="{D77423D0-59EA-1DE7-C910-9612C576915C}"/>
              </a:ext>
            </a:extLst>
          </p:cNvPr>
          <p:cNvSpPr/>
          <p:nvPr/>
        </p:nvSpPr>
        <p:spPr>
          <a:xfrm flipH="1">
            <a:off x="9320773" y="1509290"/>
            <a:ext cx="927100" cy="1326243"/>
          </a:xfrm>
          <a:prstGeom prst="parallelogram">
            <a:avLst>
              <a:gd name="adj" fmla="val 57971"/>
            </a:avLst>
          </a:prstGeom>
          <a:gradFill>
            <a:gsLst>
              <a:gs pos="0">
                <a:schemeClr val="accent2">
                  <a:alpha val="60000"/>
                </a:schemeClr>
              </a:gs>
              <a:gs pos="100000">
                <a:schemeClr val="accent2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0" name="平行四边形 99">
            <a:extLst>
              <a:ext uri="{FF2B5EF4-FFF2-40B4-BE49-F238E27FC236}">
                <a16:creationId xmlns:a16="http://schemas.microsoft.com/office/drawing/2014/main" id="{8479CC35-4D5E-5D97-F60A-E4B2A9CF5B69}"/>
              </a:ext>
            </a:extLst>
          </p:cNvPr>
          <p:cNvSpPr/>
          <p:nvPr/>
        </p:nvSpPr>
        <p:spPr>
          <a:xfrm flipH="1">
            <a:off x="9001287" y="1509290"/>
            <a:ext cx="927100" cy="1326243"/>
          </a:xfrm>
          <a:prstGeom prst="parallelogram">
            <a:avLst>
              <a:gd name="adj" fmla="val 57971"/>
            </a:avLst>
          </a:prstGeom>
          <a:gradFill>
            <a:gsLst>
              <a:gs pos="0">
                <a:schemeClr val="accent2">
                  <a:alpha val="20000"/>
                </a:schemeClr>
              </a:gs>
              <a:gs pos="100000">
                <a:schemeClr val="accent2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6" name="文本框 105">
            <a:extLst>
              <a:ext uri="{FF2B5EF4-FFF2-40B4-BE49-F238E27FC236}">
                <a16:creationId xmlns:a16="http://schemas.microsoft.com/office/drawing/2014/main" id="{E5C833DE-A9EE-4474-CCA0-F8A1C895BC9A}"/>
              </a:ext>
            </a:extLst>
          </p:cNvPr>
          <p:cNvSpPr txBox="1"/>
          <p:nvPr/>
        </p:nvSpPr>
        <p:spPr>
          <a:xfrm flipH="1">
            <a:off x="6604707" y="1721435"/>
            <a:ext cx="2254038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毕业于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学校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7" name="文本框 106">
            <a:extLst>
              <a:ext uri="{FF2B5EF4-FFF2-40B4-BE49-F238E27FC236}">
                <a16:creationId xmlns:a16="http://schemas.microsoft.com/office/drawing/2014/main" id="{D3151AC4-2897-75CD-82EF-1BA5918726A2}"/>
              </a:ext>
            </a:extLst>
          </p:cNvPr>
          <p:cNvSpPr txBox="1"/>
          <p:nvPr/>
        </p:nvSpPr>
        <p:spPr>
          <a:xfrm flipH="1">
            <a:off x="6604707" y="2062924"/>
            <a:ext cx="2254038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深耕互联网行业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8" name="文本框 107">
            <a:extLst>
              <a:ext uri="{FF2B5EF4-FFF2-40B4-BE49-F238E27FC236}">
                <a16:creationId xmlns:a16="http://schemas.microsoft.com/office/drawing/2014/main" id="{C7972B45-A08A-DD67-9E02-00011911ADEA}"/>
              </a:ext>
            </a:extLst>
          </p:cNvPr>
          <p:cNvSpPr txBox="1"/>
          <p:nvPr/>
        </p:nvSpPr>
        <p:spPr>
          <a:xfrm flipH="1">
            <a:off x="6604707" y="2404414"/>
            <a:ext cx="2238845" cy="49244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获得过多项互联网研发专利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9" name="图片 108">
            <a:extLst>
              <a:ext uri="{FF2B5EF4-FFF2-40B4-BE49-F238E27FC236}">
                <a16:creationId xmlns:a16="http://schemas.microsoft.com/office/drawing/2014/main" id="{48042FE2-9EC1-685C-B519-63581636EC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6357208" y="1509290"/>
            <a:ext cx="1292464" cy="1743607"/>
          </a:xfrm>
          <a:prstGeom prst="rect">
            <a:avLst/>
          </a:prstGeom>
        </p:spPr>
      </p:pic>
      <p:pic>
        <p:nvPicPr>
          <p:cNvPr id="34" name="图片 33" descr="穿着西装笔挺的男子手里拿着领带&#10;&#10;中度可信度描述已自动生成">
            <a:extLst>
              <a:ext uri="{FF2B5EF4-FFF2-40B4-BE49-F238E27FC236}">
                <a16:creationId xmlns:a16="http://schemas.microsoft.com/office/drawing/2014/main" id="{5B0963CE-935B-D291-7793-2765530923C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17"/>
          <a:stretch/>
        </p:blipFill>
        <p:spPr>
          <a:xfrm>
            <a:off x="8875277" y="912318"/>
            <a:ext cx="2340006" cy="2602483"/>
          </a:xfrm>
          <a:prstGeom prst="rect">
            <a:avLst/>
          </a:prstGeom>
        </p:spPr>
      </p:pic>
      <p:sp>
        <p:nvSpPr>
          <p:cNvPr id="102" name="矩形: 对角圆角 101">
            <a:extLst>
              <a:ext uri="{FF2B5EF4-FFF2-40B4-BE49-F238E27FC236}">
                <a16:creationId xmlns:a16="http://schemas.microsoft.com/office/drawing/2014/main" id="{D9CB81EC-F197-75C8-70F7-98409C7E8C78}"/>
              </a:ext>
            </a:extLst>
          </p:cNvPr>
          <p:cNvSpPr/>
          <p:nvPr/>
        </p:nvSpPr>
        <p:spPr>
          <a:xfrm flipH="1">
            <a:off x="8649956" y="3085001"/>
            <a:ext cx="1629761" cy="4298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5" name="文本框 104">
            <a:extLst>
              <a:ext uri="{FF2B5EF4-FFF2-40B4-BE49-F238E27FC236}">
                <a16:creationId xmlns:a16="http://schemas.microsoft.com/office/drawing/2014/main" id="{5E9ADF1C-0559-BFEE-1FAB-63241F91D062}"/>
              </a:ext>
            </a:extLst>
          </p:cNvPr>
          <p:cNvSpPr txBox="1"/>
          <p:nvPr/>
        </p:nvSpPr>
        <p:spPr>
          <a:xfrm flipH="1">
            <a:off x="9271485" y="3146013"/>
            <a:ext cx="769441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某某某</a:t>
            </a:r>
          </a:p>
        </p:txBody>
      </p:sp>
      <p:sp>
        <p:nvSpPr>
          <p:cNvPr id="103" name="矩形: 对角圆角 102">
            <a:extLst>
              <a:ext uri="{FF2B5EF4-FFF2-40B4-BE49-F238E27FC236}">
                <a16:creationId xmlns:a16="http://schemas.microsoft.com/office/drawing/2014/main" id="{D7A1A2A5-B89A-14D4-BBC6-92C140694ADF}"/>
              </a:ext>
            </a:extLst>
          </p:cNvPr>
          <p:cNvSpPr/>
          <p:nvPr/>
        </p:nvSpPr>
        <p:spPr>
          <a:xfrm flipH="1">
            <a:off x="6357208" y="3085001"/>
            <a:ext cx="2720973" cy="4298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5EB10CD1-9976-B015-9665-B8EAA6673176}"/>
              </a:ext>
            </a:extLst>
          </p:cNvPr>
          <p:cNvSpPr txBox="1"/>
          <p:nvPr/>
        </p:nvSpPr>
        <p:spPr>
          <a:xfrm flipH="1">
            <a:off x="7204733" y="3146013"/>
            <a:ext cx="1025922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技术总监</a:t>
            </a:r>
          </a:p>
        </p:txBody>
      </p:sp>
      <p:sp>
        <p:nvSpPr>
          <p:cNvPr id="114" name="矩形: 对角圆角 113">
            <a:extLst>
              <a:ext uri="{FF2B5EF4-FFF2-40B4-BE49-F238E27FC236}">
                <a16:creationId xmlns:a16="http://schemas.microsoft.com/office/drawing/2014/main" id="{4134C4A2-B241-43F9-DB21-0421CAA2C06D}"/>
              </a:ext>
            </a:extLst>
          </p:cNvPr>
          <p:cNvSpPr/>
          <p:nvPr/>
        </p:nvSpPr>
        <p:spPr>
          <a:xfrm>
            <a:off x="845995" y="4207587"/>
            <a:ext cx="4988798" cy="2005511"/>
          </a:xfrm>
          <a:prstGeom prst="round2DiagRect">
            <a:avLst>
              <a:gd name="adj1" fmla="val 23995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5" name="矩形: 对角圆角 114">
            <a:extLst>
              <a:ext uri="{FF2B5EF4-FFF2-40B4-BE49-F238E27FC236}">
                <a16:creationId xmlns:a16="http://schemas.microsoft.com/office/drawing/2014/main" id="{91BA529B-9156-376B-5CD4-C5E4D0072CF4}"/>
              </a:ext>
            </a:extLst>
          </p:cNvPr>
          <p:cNvSpPr/>
          <p:nvPr/>
        </p:nvSpPr>
        <p:spPr>
          <a:xfrm>
            <a:off x="845995" y="4207587"/>
            <a:ext cx="4988798" cy="2005511"/>
          </a:xfrm>
          <a:prstGeom prst="round2DiagRect">
            <a:avLst>
              <a:gd name="adj1" fmla="val 23995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平行四边形 115">
            <a:extLst>
              <a:ext uri="{FF2B5EF4-FFF2-40B4-BE49-F238E27FC236}">
                <a16:creationId xmlns:a16="http://schemas.microsoft.com/office/drawing/2014/main" id="{539B7BF6-725A-88C5-40D7-1B633D1720F9}"/>
              </a:ext>
            </a:extLst>
          </p:cNvPr>
          <p:cNvSpPr/>
          <p:nvPr/>
        </p:nvSpPr>
        <p:spPr>
          <a:xfrm>
            <a:off x="1944128" y="4207587"/>
            <a:ext cx="927100" cy="1326243"/>
          </a:xfrm>
          <a:prstGeom prst="parallelogram">
            <a:avLst>
              <a:gd name="adj" fmla="val 57971"/>
            </a:avLst>
          </a:prstGeom>
          <a:gradFill>
            <a:gsLst>
              <a:gs pos="0">
                <a:schemeClr val="accent2">
                  <a:alpha val="60000"/>
                </a:schemeClr>
              </a:gs>
              <a:gs pos="100000">
                <a:schemeClr val="accent2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7" name="平行四边形 116">
            <a:extLst>
              <a:ext uri="{FF2B5EF4-FFF2-40B4-BE49-F238E27FC236}">
                <a16:creationId xmlns:a16="http://schemas.microsoft.com/office/drawing/2014/main" id="{23DDACB6-F160-E2AC-4686-ECA3F3993AA1}"/>
              </a:ext>
            </a:extLst>
          </p:cNvPr>
          <p:cNvSpPr/>
          <p:nvPr/>
        </p:nvSpPr>
        <p:spPr>
          <a:xfrm>
            <a:off x="2263614" y="4207587"/>
            <a:ext cx="927100" cy="1326243"/>
          </a:xfrm>
          <a:prstGeom prst="parallelogram">
            <a:avLst>
              <a:gd name="adj" fmla="val 57971"/>
            </a:avLst>
          </a:prstGeom>
          <a:gradFill>
            <a:gsLst>
              <a:gs pos="0">
                <a:schemeClr val="accent2">
                  <a:alpha val="20000"/>
                </a:schemeClr>
              </a:gs>
              <a:gs pos="100000">
                <a:schemeClr val="accent2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" name="文本框 122">
            <a:extLst>
              <a:ext uri="{FF2B5EF4-FFF2-40B4-BE49-F238E27FC236}">
                <a16:creationId xmlns:a16="http://schemas.microsoft.com/office/drawing/2014/main" id="{694844BE-A0C7-9742-F166-BFCC03F1ADDA}"/>
              </a:ext>
            </a:extLst>
          </p:cNvPr>
          <p:cNvSpPr txBox="1"/>
          <p:nvPr/>
        </p:nvSpPr>
        <p:spPr>
          <a:xfrm>
            <a:off x="3254878" y="4419732"/>
            <a:ext cx="2254038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毕业于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学校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4" name="文本框 123">
            <a:extLst>
              <a:ext uri="{FF2B5EF4-FFF2-40B4-BE49-F238E27FC236}">
                <a16:creationId xmlns:a16="http://schemas.microsoft.com/office/drawing/2014/main" id="{D52F1DC7-B657-8BE9-0F2F-0AEA15A58489}"/>
              </a:ext>
            </a:extLst>
          </p:cNvPr>
          <p:cNvSpPr txBox="1"/>
          <p:nvPr/>
        </p:nvSpPr>
        <p:spPr>
          <a:xfrm>
            <a:off x="3254878" y="4761221"/>
            <a:ext cx="2254038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深耕互联网销售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5" name="文本框 124">
            <a:extLst>
              <a:ext uri="{FF2B5EF4-FFF2-40B4-BE49-F238E27FC236}">
                <a16:creationId xmlns:a16="http://schemas.microsoft.com/office/drawing/2014/main" id="{30C42B52-721A-53BE-7B31-629127B931E5}"/>
              </a:ext>
            </a:extLst>
          </p:cNvPr>
          <p:cNvSpPr txBox="1"/>
          <p:nvPr/>
        </p:nvSpPr>
        <p:spPr>
          <a:xfrm>
            <a:off x="3254878" y="5102711"/>
            <a:ext cx="2254038" cy="49244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拥有多家互联网大厂工作经验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26" name="图片 125">
            <a:extLst>
              <a:ext uri="{FF2B5EF4-FFF2-40B4-BE49-F238E27FC236}">
                <a16:creationId xmlns:a16="http://schemas.microsoft.com/office/drawing/2014/main" id="{9BA85DFA-E508-1ADF-8832-55A6CA6D85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42329" y="4207587"/>
            <a:ext cx="1292464" cy="1743607"/>
          </a:xfrm>
          <a:prstGeom prst="rect">
            <a:avLst/>
          </a:prstGeom>
        </p:spPr>
      </p:pic>
      <p:pic>
        <p:nvPicPr>
          <p:cNvPr id="127" name="图片 126" descr="穿着蓝色衣服的人在摆拍&#10;&#10;中度可信度描述已自动生成">
            <a:extLst>
              <a:ext uri="{FF2B5EF4-FFF2-40B4-BE49-F238E27FC236}">
                <a16:creationId xmlns:a16="http://schemas.microsoft.com/office/drawing/2014/main" id="{0A04772A-A579-5721-FCAB-E1AD78ECA19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521"/>
          <a:stretch/>
        </p:blipFill>
        <p:spPr>
          <a:xfrm>
            <a:off x="920979" y="3685645"/>
            <a:ext cx="1933680" cy="2527453"/>
          </a:xfrm>
          <a:prstGeom prst="rect">
            <a:avLst/>
          </a:prstGeom>
        </p:spPr>
      </p:pic>
      <p:sp>
        <p:nvSpPr>
          <p:cNvPr id="119" name="矩形: 对角圆角 118">
            <a:extLst>
              <a:ext uri="{FF2B5EF4-FFF2-40B4-BE49-F238E27FC236}">
                <a16:creationId xmlns:a16="http://schemas.microsoft.com/office/drawing/2014/main" id="{6856085C-406D-2008-A677-5B6B7A6DE0DA}"/>
              </a:ext>
            </a:extLst>
          </p:cNvPr>
          <p:cNvSpPr/>
          <p:nvPr/>
        </p:nvSpPr>
        <p:spPr>
          <a:xfrm>
            <a:off x="4205032" y="5783298"/>
            <a:ext cx="1629761" cy="4298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0" name="矩形: 对角圆角 119">
            <a:extLst>
              <a:ext uri="{FF2B5EF4-FFF2-40B4-BE49-F238E27FC236}">
                <a16:creationId xmlns:a16="http://schemas.microsoft.com/office/drawing/2014/main" id="{2E95BD50-9904-459A-06DE-9FB4E0F522C8}"/>
              </a:ext>
            </a:extLst>
          </p:cNvPr>
          <p:cNvSpPr/>
          <p:nvPr/>
        </p:nvSpPr>
        <p:spPr>
          <a:xfrm>
            <a:off x="1799786" y="5783298"/>
            <a:ext cx="2720973" cy="4298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1" name="文本框 120">
            <a:extLst>
              <a:ext uri="{FF2B5EF4-FFF2-40B4-BE49-F238E27FC236}">
                <a16:creationId xmlns:a16="http://schemas.microsoft.com/office/drawing/2014/main" id="{AF69BA58-3618-C768-39B8-CAA9EA3433D0}"/>
              </a:ext>
            </a:extLst>
          </p:cNvPr>
          <p:cNvSpPr txBox="1"/>
          <p:nvPr/>
        </p:nvSpPr>
        <p:spPr>
          <a:xfrm>
            <a:off x="2647311" y="5844310"/>
            <a:ext cx="1025922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合约主管</a:t>
            </a:r>
          </a:p>
        </p:txBody>
      </p:sp>
      <p:sp>
        <p:nvSpPr>
          <p:cNvPr id="122" name="文本框 121">
            <a:extLst>
              <a:ext uri="{FF2B5EF4-FFF2-40B4-BE49-F238E27FC236}">
                <a16:creationId xmlns:a16="http://schemas.microsoft.com/office/drawing/2014/main" id="{AE33D024-E5AF-8E4F-AC96-437F81BE6CA5}"/>
              </a:ext>
            </a:extLst>
          </p:cNvPr>
          <p:cNvSpPr txBox="1"/>
          <p:nvPr/>
        </p:nvSpPr>
        <p:spPr>
          <a:xfrm>
            <a:off x="4759241" y="5844310"/>
            <a:ext cx="769441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某某某</a:t>
            </a:r>
          </a:p>
        </p:txBody>
      </p:sp>
      <p:sp>
        <p:nvSpPr>
          <p:cNvPr id="131" name="矩形: 对角圆角 130">
            <a:extLst>
              <a:ext uri="{FF2B5EF4-FFF2-40B4-BE49-F238E27FC236}">
                <a16:creationId xmlns:a16="http://schemas.microsoft.com/office/drawing/2014/main" id="{1D994427-59E5-1AAF-67FB-17B9F81800BF}"/>
              </a:ext>
            </a:extLst>
          </p:cNvPr>
          <p:cNvSpPr/>
          <p:nvPr/>
        </p:nvSpPr>
        <p:spPr>
          <a:xfrm flipH="1">
            <a:off x="6357208" y="4207587"/>
            <a:ext cx="4988798" cy="2005511"/>
          </a:xfrm>
          <a:prstGeom prst="round2DiagRect">
            <a:avLst>
              <a:gd name="adj1" fmla="val 23995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2" name="矩形: 对角圆角 131">
            <a:extLst>
              <a:ext uri="{FF2B5EF4-FFF2-40B4-BE49-F238E27FC236}">
                <a16:creationId xmlns:a16="http://schemas.microsoft.com/office/drawing/2014/main" id="{A5FF8B41-6816-EE31-EE3D-E7488A9A9A80}"/>
              </a:ext>
            </a:extLst>
          </p:cNvPr>
          <p:cNvSpPr/>
          <p:nvPr/>
        </p:nvSpPr>
        <p:spPr>
          <a:xfrm flipH="1">
            <a:off x="6357208" y="4207587"/>
            <a:ext cx="4988798" cy="2005511"/>
          </a:xfrm>
          <a:prstGeom prst="round2DiagRect">
            <a:avLst>
              <a:gd name="adj1" fmla="val 23995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3" name="平行四边形 132">
            <a:extLst>
              <a:ext uri="{FF2B5EF4-FFF2-40B4-BE49-F238E27FC236}">
                <a16:creationId xmlns:a16="http://schemas.microsoft.com/office/drawing/2014/main" id="{06ADD1C6-14FE-A8B7-8FBA-525744BA5734}"/>
              </a:ext>
            </a:extLst>
          </p:cNvPr>
          <p:cNvSpPr/>
          <p:nvPr/>
        </p:nvSpPr>
        <p:spPr>
          <a:xfrm flipH="1">
            <a:off x="9320773" y="4207587"/>
            <a:ext cx="927100" cy="1326243"/>
          </a:xfrm>
          <a:prstGeom prst="parallelogram">
            <a:avLst>
              <a:gd name="adj" fmla="val 57971"/>
            </a:avLst>
          </a:prstGeom>
          <a:gradFill>
            <a:gsLst>
              <a:gs pos="0">
                <a:schemeClr val="accent2">
                  <a:alpha val="60000"/>
                </a:schemeClr>
              </a:gs>
              <a:gs pos="100000">
                <a:schemeClr val="accent2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4" name="平行四边形 133">
            <a:extLst>
              <a:ext uri="{FF2B5EF4-FFF2-40B4-BE49-F238E27FC236}">
                <a16:creationId xmlns:a16="http://schemas.microsoft.com/office/drawing/2014/main" id="{B784640A-FF0C-8D34-919C-ED39F3EC82C7}"/>
              </a:ext>
            </a:extLst>
          </p:cNvPr>
          <p:cNvSpPr/>
          <p:nvPr/>
        </p:nvSpPr>
        <p:spPr>
          <a:xfrm flipH="1">
            <a:off x="9001287" y="4207587"/>
            <a:ext cx="927100" cy="1326243"/>
          </a:xfrm>
          <a:prstGeom prst="parallelogram">
            <a:avLst>
              <a:gd name="adj" fmla="val 57971"/>
            </a:avLst>
          </a:prstGeom>
          <a:gradFill>
            <a:gsLst>
              <a:gs pos="0">
                <a:schemeClr val="accent2">
                  <a:alpha val="20000"/>
                </a:schemeClr>
              </a:gs>
              <a:gs pos="100000">
                <a:schemeClr val="accent2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5" name="文本框 134">
            <a:extLst>
              <a:ext uri="{FF2B5EF4-FFF2-40B4-BE49-F238E27FC236}">
                <a16:creationId xmlns:a16="http://schemas.microsoft.com/office/drawing/2014/main" id="{E96C19CE-F7AD-911E-8FD8-F0F3A768FDAE}"/>
              </a:ext>
            </a:extLst>
          </p:cNvPr>
          <p:cNvSpPr txBox="1"/>
          <p:nvPr/>
        </p:nvSpPr>
        <p:spPr>
          <a:xfrm flipH="1">
            <a:off x="6604707" y="4419732"/>
            <a:ext cx="2254038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毕业于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学校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6" name="文本框 135">
            <a:extLst>
              <a:ext uri="{FF2B5EF4-FFF2-40B4-BE49-F238E27FC236}">
                <a16:creationId xmlns:a16="http://schemas.microsoft.com/office/drawing/2014/main" id="{13D1F39F-00F0-25E1-9EA7-EF2821D6CD7D}"/>
              </a:ext>
            </a:extLst>
          </p:cNvPr>
          <p:cNvSpPr txBox="1"/>
          <p:nvPr/>
        </p:nvSpPr>
        <p:spPr>
          <a:xfrm flipH="1">
            <a:off x="6604707" y="4761221"/>
            <a:ext cx="2254038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深耕互联网行业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7" name="文本框 136">
            <a:extLst>
              <a:ext uri="{FF2B5EF4-FFF2-40B4-BE49-F238E27FC236}">
                <a16:creationId xmlns:a16="http://schemas.microsoft.com/office/drawing/2014/main" id="{B8DFB2BD-2FDB-CDF5-3A1B-DEF9B94136C4}"/>
              </a:ext>
            </a:extLst>
          </p:cNvPr>
          <p:cNvSpPr txBox="1"/>
          <p:nvPr/>
        </p:nvSpPr>
        <p:spPr>
          <a:xfrm flipH="1">
            <a:off x="6604707" y="5102711"/>
            <a:ext cx="2238845" cy="49244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年财务管理经验，在圈内拥有较高知名度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38" name="图片 137">
            <a:extLst>
              <a:ext uri="{FF2B5EF4-FFF2-40B4-BE49-F238E27FC236}">
                <a16:creationId xmlns:a16="http://schemas.microsoft.com/office/drawing/2014/main" id="{BD246288-A473-E13E-B5A5-C44C032B01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6357208" y="4207587"/>
            <a:ext cx="1292464" cy="1743607"/>
          </a:xfrm>
          <a:prstGeom prst="rect">
            <a:avLst/>
          </a:prstGeom>
        </p:spPr>
      </p:pic>
      <p:pic>
        <p:nvPicPr>
          <p:cNvPr id="1028" name="图片 1027" descr="女人在微笑&#10;&#10;描述已自动生成">
            <a:extLst>
              <a:ext uri="{FF2B5EF4-FFF2-40B4-BE49-F238E27FC236}">
                <a16:creationId xmlns:a16="http://schemas.microsoft.com/office/drawing/2014/main" id="{7C69999B-C20F-75AB-DB93-8DCFC690933F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15493" y="3623684"/>
            <a:ext cx="1820807" cy="2589414"/>
          </a:xfrm>
          <a:prstGeom prst="rect">
            <a:avLst/>
          </a:prstGeom>
        </p:spPr>
      </p:pic>
      <p:sp>
        <p:nvSpPr>
          <p:cNvPr id="140" name="矩形: 对角圆角 139">
            <a:extLst>
              <a:ext uri="{FF2B5EF4-FFF2-40B4-BE49-F238E27FC236}">
                <a16:creationId xmlns:a16="http://schemas.microsoft.com/office/drawing/2014/main" id="{D4408FAF-E789-E8E5-9427-2B4EDE97AF62}"/>
              </a:ext>
            </a:extLst>
          </p:cNvPr>
          <p:cNvSpPr/>
          <p:nvPr/>
        </p:nvSpPr>
        <p:spPr>
          <a:xfrm flipH="1">
            <a:off x="8649956" y="5783298"/>
            <a:ext cx="1629761" cy="4298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1" name="文本框 140">
            <a:extLst>
              <a:ext uri="{FF2B5EF4-FFF2-40B4-BE49-F238E27FC236}">
                <a16:creationId xmlns:a16="http://schemas.microsoft.com/office/drawing/2014/main" id="{70219528-FE75-A27B-664D-C9CD41B67B38}"/>
              </a:ext>
            </a:extLst>
          </p:cNvPr>
          <p:cNvSpPr txBox="1"/>
          <p:nvPr/>
        </p:nvSpPr>
        <p:spPr>
          <a:xfrm flipH="1">
            <a:off x="9271485" y="5844310"/>
            <a:ext cx="769441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某某某</a:t>
            </a:r>
          </a:p>
        </p:txBody>
      </p:sp>
      <p:sp>
        <p:nvSpPr>
          <p:cNvPr id="143" name="矩形: 对角圆角 142">
            <a:extLst>
              <a:ext uri="{FF2B5EF4-FFF2-40B4-BE49-F238E27FC236}">
                <a16:creationId xmlns:a16="http://schemas.microsoft.com/office/drawing/2014/main" id="{8BD5E479-F2E5-A915-F906-3F1499D5A117}"/>
              </a:ext>
            </a:extLst>
          </p:cNvPr>
          <p:cNvSpPr/>
          <p:nvPr/>
        </p:nvSpPr>
        <p:spPr>
          <a:xfrm flipH="1">
            <a:off x="6357208" y="5783298"/>
            <a:ext cx="2720973" cy="429801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4" name="文本框 143">
            <a:extLst>
              <a:ext uri="{FF2B5EF4-FFF2-40B4-BE49-F238E27FC236}">
                <a16:creationId xmlns:a16="http://schemas.microsoft.com/office/drawing/2014/main" id="{90700E6A-220B-46F2-8FDA-9E5CE32BC014}"/>
              </a:ext>
            </a:extLst>
          </p:cNvPr>
          <p:cNvSpPr txBox="1"/>
          <p:nvPr/>
        </p:nvSpPr>
        <p:spPr>
          <a:xfrm flipH="1">
            <a:off x="7204733" y="5844310"/>
            <a:ext cx="1025922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财务主管</a:t>
            </a:r>
          </a:p>
        </p:txBody>
      </p:sp>
    </p:spTree>
    <p:extLst>
      <p:ext uri="{BB962C8B-B14F-4D97-AF65-F5344CB8AC3E}">
        <p14:creationId xmlns:p14="http://schemas.microsoft.com/office/powerpoint/2010/main" val="428304837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6D8F4750-0C0A-FC92-6FCD-1720A77AA2B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人员情况</a:t>
            </a:r>
          </a:p>
        </p:txBody>
      </p:sp>
      <p:sp>
        <p:nvSpPr>
          <p:cNvPr id="81" name="矩形: 圆角 80">
            <a:extLst>
              <a:ext uri="{FF2B5EF4-FFF2-40B4-BE49-F238E27FC236}">
                <a16:creationId xmlns:a16="http://schemas.microsoft.com/office/drawing/2014/main" id="{CA4E58DA-F7A3-FFFA-4AF8-884D303BE743}"/>
              </a:ext>
            </a:extLst>
          </p:cNvPr>
          <p:cNvSpPr/>
          <p:nvPr/>
        </p:nvSpPr>
        <p:spPr>
          <a:xfrm>
            <a:off x="3663762" y="4044677"/>
            <a:ext cx="7329035" cy="1588653"/>
          </a:xfrm>
          <a:prstGeom prst="roundRect">
            <a:avLst>
              <a:gd name="adj" fmla="val 11083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816B4298-B441-FD07-8BB6-1C9890C391EC}"/>
              </a:ext>
            </a:extLst>
          </p:cNvPr>
          <p:cNvSpPr/>
          <p:nvPr/>
        </p:nvSpPr>
        <p:spPr>
          <a:xfrm>
            <a:off x="3663762" y="1478671"/>
            <a:ext cx="7329035" cy="2480075"/>
          </a:xfrm>
          <a:prstGeom prst="roundRect">
            <a:avLst>
              <a:gd name="adj" fmla="val 583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矩形: 圆角 29">
            <a:extLst>
              <a:ext uri="{FF2B5EF4-FFF2-40B4-BE49-F238E27FC236}">
                <a16:creationId xmlns:a16="http://schemas.microsoft.com/office/drawing/2014/main" id="{07E75802-5793-B78A-FE6E-10CE75996371}"/>
              </a:ext>
            </a:extLst>
          </p:cNvPr>
          <p:cNvSpPr/>
          <p:nvPr/>
        </p:nvSpPr>
        <p:spPr>
          <a:xfrm>
            <a:off x="4891253" y="2279936"/>
            <a:ext cx="1230085" cy="3048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blurRad="76200" dist="63500" dir="5400000" sx="95000" sy="95000" algn="t" rotWithShape="0">
              <a:schemeClr val="accent4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EEFEBCF6-7F3D-83D1-532E-B3E88212A7AA}"/>
              </a:ext>
            </a:extLst>
          </p:cNvPr>
          <p:cNvSpPr txBox="1"/>
          <p:nvPr/>
        </p:nvSpPr>
        <p:spPr>
          <a:xfrm>
            <a:off x="5068675" y="2309226"/>
            <a:ext cx="875240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16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90</a:t>
            </a:r>
            <a:r>
              <a:rPr lang="zh-CN" altLang="en-US" sz="16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后员工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69E997DE-3A52-7B24-AAAF-408A08E14BFB}"/>
              </a:ext>
            </a:extLst>
          </p:cNvPr>
          <p:cNvSpPr txBox="1"/>
          <p:nvPr/>
        </p:nvSpPr>
        <p:spPr>
          <a:xfrm>
            <a:off x="5035814" y="1771480"/>
            <a:ext cx="940963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100</a:t>
            </a:r>
            <a:r>
              <a:rPr lang="zh-CN" altLang="en-US" sz="16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</a:t>
            </a:r>
            <a:endParaRPr lang="zh-CN" altLang="en-US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04EECEEA-EEF5-1647-C573-708A0A4B1D30}"/>
              </a:ext>
            </a:extLst>
          </p:cNvPr>
          <p:cNvGrpSpPr/>
          <p:nvPr/>
        </p:nvGrpSpPr>
        <p:grpSpPr>
          <a:xfrm>
            <a:off x="6960697" y="3361136"/>
            <a:ext cx="1230085" cy="304800"/>
            <a:chOff x="4544939" y="2553570"/>
            <a:chExt cx="1230085" cy="304800"/>
          </a:xfrm>
        </p:grpSpPr>
        <p:sp>
          <p:nvSpPr>
            <p:cNvPr id="36" name="矩形: 圆角 35">
              <a:extLst>
                <a:ext uri="{FF2B5EF4-FFF2-40B4-BE49-F238E27FC236}">
                  <a16:creationId xmlns:a16="http://schemas.microsoft.com/office/drawing/2014/main" id="{594AAB9E-F969-B590-D0E7-38727FBF2218}"/>
                </a:ext>
              </a:extLst>
            </p:cNvPr>
            <p:cNvSpPr/>
            <p:nvPr/>
          </p:nvSpPr>
          <p:spPr>
            <a:xfrm>
              <a:off x="4544939" y="2553570"/>
              <a:ext cx="1230085" cy="3048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  <a:effectLst>
              <a:outerShdw blurRad="76200" dist="63500" dir="5400000" sx="95000" sy="95000" algn="t" rotWithShape="0">
                <a:schemeClr val="accent4">
                  <a:lumMod val="75000"/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7824B478-1D48-110B-11C2-D3421B340A3B}"/>
                </a:ext>
              </a:extLst>
            </p:cNvPr>
            <p:cNvSpPr txBox="1"/>
            <p:nvPr/>
          </p:nvSpPr>
          <p:spPr>
            <a:xfrm>
              <a:off x="4647020" y="2582860"/>
              <a:ext cx="1025922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zh-CN" altLang="en-US" sz="1600" dirty="0">
                  <a:solidFill>
                    <a:schemeClr val="bg1"/>
                  </a:solidFill>
                  <a:effectLst>
                    <a:outerShdw blurRad="63500" sx="101000" sy="101000" algn="ctr" rotWithShape="0">
                      <a:prstClr val="black">
                        <a:alpha val="20000"/>
                      </a:prst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硕士及以上</a:t>
              </a:r>
            </a:p>
          </p:txBody>
        </p:sp>
      </p:grpSp>
      <p:sp>
        <p:nvSpPr>
          <p:cNvPr id="42" name="文本框 41">
            <a:extLst>
              <a:ext uri="{FF2B5EF4-FFF2-40B4-BE49-F238E27FC236}">
                <a16:creationId xmlns:a16="http://schemas.microsoft.com/office/drawing/2014/main" id="{3A96A780-6D76-3AB8-CEC3-C583DA05A1F9}"/>
              </a:ext>
            </a:extLst>
          </p:cNvPr>
          <p:cNvSpPr txBox="1"/>
          <p:nvPr/>
        </p:nvSpPr>
        <p:spPr>
          <a:xfrm>
            <a:off x="7105258" y="2852680"/>
            <a:ext cx="940963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100</a:t>
            </a:r>
            <a:r>
              <a:rPr lang="zh-CN" altLang="en-US" sz="16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</a:t>
            </a:r>
            <a:endParaRPr lang="zh-CN" altLang="en-US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868A5D-105C-1487-4420-2808964DA48F}"/>
              </a:ext>
            </a:extLst>
          </p:cNvPr>
          <p:cNvGrpSpPr/>
          <p:nvPr/>
        </p:nvGrpSpPr>
        <p:grpSpPr>
          <a:xfrm>
            <a:off x="9030140" y="3361136"/>
            <a:ext cx="1230085" cy="304800"/>
            <a:chOff x="4544939" y="2553570"/>
            <a:chExt cx="1230085" cy="304800"/>
          </a:xfrm>
        </p:grpSpPr>
        <p:sp>
          <p:nvSpPr>
            <p:cNvPr id="33" name="矩形: 圆角 32">
              <a:extLst>
                <a:ext uri="{FF2B5EF4-FFF2-40B4-BE49-F238E27FC236}">
                  <a16:creationId xmlns:a16="http://schemas.microsoft.com/office/drawing/2014/main" id="{88A41D7D-758D-5C8D-1F25-EFFD921AF331}"/>
                </a:ext>
              </a:extLst>
            </p:cNvPr>
            <p:cNvSpPr/>
            <p:nvPr/>
          </p:nvSpPr>
          <p:spPr>
            <a:xfrm>
              <a:off x="4544939" y="2553570"/>
              <a:ext cx="1230085" cy="3048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  <a:effectLst>
              <a:outerShdw blurRad="76200" dist="63500" dir="5400000" sx="95000" sy="95000" algn="t" rotWithShape="0">
                <a:schemeClr val="accent4">
                  <a:lumMod val="75000"/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33436AF0-E638-04C4-6344-48AEC1A611FE}"/>
                </a:ext>
              </a:extLst>
            </p:cNvPr>
            <p:cNvSpPr txBox="1"/>
            <p:nvPr/>
          </p:nvSpPr>
          <p:spPr>
            <a:xfrm>
              <a:off x="4749612" y="2582860"/>
              <a:ext cx="820738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zh-CN" altLang="en-US" sz="1600" dirty="0">
                  <a:solidFill>
                    <a:schemeClr val="bg1"/>
                  </a:solidFill>
                  <a:effectLst>
                    <a:outerShdw blurRad="63500" sx="101000" sy="101000" algn="ctr" rotWithShape="0">
                      <a:prstClr val="black">
                        <a:alpha val="20000"/>
                      </a:prst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海外留学</a:t>
              </a:r>
            </a:p>
          </p:txBody>
        </p:sp>
      </p:grpSp>
      <p:sp>
        <p:nvSpPr>
          <p:cNvPr id="43" name="文本框 42">
            <a:extLst>
              <a:ext uri="{FF2B5EF4-FFF2-40B4-BE49-F238E27FC236}">
                <a16:creationId xmlns:a16="http://schemas.microsoft.com/office/drawing/2014/main" id="{4A4C95FB-9415-DCBC-5200-32B637D0BF14}"/>
              </a:ext>
            </a:extLst>
          </p:cNvPr>
          <p:cNvSpPr txBox="1"/>
          <p:nvPr/>
        </p:nvSpPr>
        <p:spPr>
          <a:xfrm>
            <a:off x="9174701" y="2852680"/>
            <a:ext cx="940963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100</a:t>
            </a:r>
            <a:r>
              <a:rPr lang="zh-CN" altLang="en-US" sz="16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</a:t>
            </a:r>
            <a:endParaRPr lang="zh-CN" altLang="en-US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7C029035-1928-7ED5-0BEC-AF94D9FABB08}"/>
              </a:ext>
            </a:extLst>
          </p:cNvPr>
          <p:cNvGrpSpPr/>
          <p:nvPr/>
        </p:nvGrpSpPr>
        <p:grpSpPr>
          <a:xfrm>
            <a:off x="6960697" y="2279936"/>
            <a:ext cx="1230085" cy="304800"/>
            <a:chOff x="4544939" y="2553570"/>
            <a:chExt cx="1230085" cy="304800"/>
          </a:xfrm>
        </p:grpSpPr>
        <p:sp>
          <p:nvSpPr>
            <p:cNvPr id="39" name="矩形: 圆角 38">
              <a:extLst>
                <a:ext uri="{FF2B5EF4-FFF2-40B4-BE49-F238E27FC236}">
                  <a16:creationId xmlns:a16="http://schemas.microsoft.com/office/drawing/2014/main" id="{DA4DBE8A-A798-36ED-731B-6C48EA3259B2}"/>
                </a:ext>
              </a:extLst>
            </p:cNvPr>
            <p:cNvSpPr/>
            <p:nvPr/>
          </p:nvSpPr>
          <p:spPr>
            <a:xfrm>
              <a:off x="4544939" y="2553570"/>
              <a:ext cx="1230085" cy="3048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  <a:effectLst>
              <a:outerShdw blurRad="76200" dist="63500" dir="5400000" sx="95000" sy="95000" algn="t" rotWithShape="0">
                <a:schemeClr val="accent4">
                  <a:lumMod val="75000"/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3E50DA45-0B82-3A58-1136-2B4D70DA3C97}"/>
                </a:ext>
              </a:extLst>
            </p:cNvPr>
            <p:cNvSpPr txBox="1"/>
            <p:nvPr/>
          </p:nvSpPr>
          <p:spPr>
            <a:xfrm>
              <a:off x="4722361" y="2582860"/>
              <a:ext cx="875240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en-US" altLang="zh-CN" sz="1600" dirty="0">
                  <a:solidFill>
                    <a:schemeClr val="bg1"/>
                  </a:solidFill>
                  <a:effectLst>
                    <a:outerShdw blurRad="63500" sx="101000" sy="101000" algn="ctr" rotWithShape="0">
                      <a:prstClr val="black">
                        <a:alpha val="20000"/>
                      </a:prst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00</a:t>
              </a:r>
              <a:r>
                <a:rPr lang="zh-CN" altLang="en-US" sz="1600" dirty="0">
                  <a:solidFill>
                    <a:schemeClr val="bg1"/>
                  </a:solidFill>
                  <a:effectLst>
                    <a:outerShdw blurRad="63500" sx="101000" sy="101000" algn="ctr" rotWithShape="0">
                      <a:prstClr val="black">
                        <a:alpha val="20000"/>
                      </a:prst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后员工</a:t>
              </a:r>
            </a:p>
          </p:txBody>
        </p:sp>
      </p:grpSp>
      <p:sp>
        <p:nvSpPr>
          <p:cNvPr id="44" name="文本框 43">
            <a:extLst>
              <a:ext uri="{FF2B5EF4-FFF2-40B4-BE49-F238E27FC236}">
                <a16:creationId xmlns:a16="http://schemas.microsoft.com/office/drawing/2014/main" id="{45A34567-D6AF-5192-C980-0F5BC56D74B7}"/>
              </a:ext>
            </a:extLst>
          </p:cNvPr>
          <p:cNvSpPr txBox="1"/>
          <p:nvPr/>
        </p:nvSpPr>
        <p:spPr>
          <a:xfrm>
            <a:off x="7105258" y="1771480"/>
            <a:ext cx="940963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100</a:t>
            </a:r>
            <a:r>
              <a:rPr lang="zh-CN" altLang="en-US" sz="16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</a:t>
            </a:r>
            <a:endParaRPr lang="zh-CN" altLang="en-US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矩形: 圆角 45">
            <a:extLst>
              <a:ext uri="{FF2B5EF4-FFF2-40B4-BE49-F238E27FC236}">
                <a16:creationId xmlns:a16="http://schemas.microsoft.com/office/drawing/2014/main" id="{F0F1F9F2-E186-8706-09FC-A34C3A9D1F38}"/>
              </a:ext>
            </a:extLst>
          </p:cNvPr>
          <p:cNvSpPr/>
          <p:nvPr/>
        </p:nvSpPr>
        <p:spPr>
          <a:xfrm>
            <a:off x="4891253" y="3361136"/>
            <a:ext cx="1230085" cy="3048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blurRad="76200" dist="63500" dir="5400000" sx="95000" sy="95000" algn="t" rotWithShape="0">
              <a:schemeClr val="accent4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AED5D3A4-7BE6-7C0A-A717-33D4CA0ABDB9}"/>
              </a:ext>
            </a:extLst>
          </p:cNvPr>
          <p:cNvSpPr txBox="1"/>
          <p:nvPr/>
        </p:nvSpPr>
        <p:spPr>
          <a:xfrm>
            <a:off x="4993334" y="3390426"/>
            <a:ext cx="1025922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16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本科及以上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5109D009-0518-7BCD-C868-AB1F6D87E0B1}"/>
              </a:ext>
            </a:extLst>
          </p:cNvPr>
          <p:cNvSpPr txBox="1"/>
          <p:nvPr/>
        </p:nvSpPr>
        <p:spPr>
          <a:xfrm>
            <a:off x="5035814" y="2852680"/>
            <a:ext cx="940963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100</a:t>
            </a:r>
            <a:r>
              <a:rPr lang="zh-CN" altLang="en-US" sz="16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</a:t>
            </a:r>
            <a:endParaRPr lang="zh-CN" altLang="en-US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0641C682-71DA-A4C6-03AA-65869D4EC192}"/>
              </a:ext>
            </a:extLst>
          </p:cNvPr>
          <p:cNvGrpSpPr/>
          <p:nvPr/>
        </p:nvGrpSpPr>
        <p:grpSpPr>
          <a:xfrm>
            <a:off x="9030140" y="2279936"/>
            <a:ext cx="1230085" cy="304800"/>
            <a:chOff x="4544939" y="2553570"/>
            <a:chExt cx="1230085" cy="304800"/>
          </a:xfrm>
        </p:grpSpPr>
        <p:sp>
          <p:nvSpPr>
            <p:cNvPr id="50" name="矩形: 圆角 49">
              <a:extLst>
                <a:ext uri="{FF2B5EF4-FFF2-40B4-BE49-F238E27FC236}">
                  <a16:creationId xmlns:a16="http://schemas.microsoft.com/office/drawing/2014/main" id="{3E0D4BE1-8507-535B-CA56-CAFAB3552CDE}"/>
                </a:ext>
              </a:extLst>
            </p:cNvPr>
            <p:cNvSpPr/>
            <p:nvPr/>
          </p:nvSpPr>
          <p:spPr>
            <a:xfrm>
              <a:off x="4544939" y="2553570"/>
              <a:ext cx="1230085" cy="3048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  <a:effectLst>
              <a:outerShdw blurRad="76200" dist="63500" dir="5400000" sx="95000" sy="95000" algn="t" rotWithShape="0">
                <a:schemeClr val="accent4">
                  <a:lumMod val="75000"/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DD3F086A-5B5A-A644-57AD-5FA8A5CF7B97}"/>
                </a:ext>
              </a:extLst>
            </p:cNvPr>
            <p:cNvSpPr txBox="1"/>
            <p:nvPr/>
          </p:nvSpPr>
          <p:spPr>
            <a:xfrm>
              <a:off x="4749612" y="2582860"/>
              <a:ext cx="820738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zh-CN" altLang="en-US" sz="1600" dirty="0">
                  <a:solidFill>
                    <a:schemeClr val="bg1"/>
                  </a:solidFill>
                  <a:effectLst>
                    <a:outerShdw blurRad="63500" sx="101000" sy="101000" algn="ctr" rotWithShape="0">
                      <a:prstClr val="black">
                        <a:alpha val="20000"/>
                      </a:prst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资深顾问</a:t>
              </a:r>
            </a:p>
          </p:txBody>
        </p:sp>
      </p:grpSp>
      <p:sp>
        <p:nvSpPr>
          <p:cNvPr id="52" name="文本框 51">
            <a:extLst>
              <a:ext uri="{FF2B5EF4-FFF2-40B4-BE49-F238E27FC236}">
                <a16:creationId xmlns:a16="http://schemas.microsoft.com/office/drawing/2014/main" id="{B97413C2-BD36-F8E6-3BF7-886FDFAB19CE}"/>
              </a:ext>
            </a:extLst>
          </p:cNvPr>
          <p:cNvSpPr txBox="1"/>
          <p:nvPr/>
        </p:nvSpPr>
        <p:spPr>
          <a:xfrm>
            <a:off x="9174701" y="1771480"/>
            <a:ext cx="940963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100</a:t>
            </a:r>
            <a:r>
              <a:rPr lang="zh-CN" altLang="en-US" sz="16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</a:t>
            </a:r>
            <a:endParaRPr lang="zh-CN" altLang="en-US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87A80C47-1D71-69AE-CF0F-34CB02C3AD29}"/>
              </a:ext>
            </a:extLst>
          </p:cNvPr>
          <p:cNvSpPr/>
          <p:nvPr/>
        </p:nvSpPr>
        <p:spPr>
          <a:xfrm>
            <a:off x="10956797" y="2222702"/>
            <a:ext cx="36000" cy="1080000"/>
          </a:xfrm>
          <a:custGeom>
            <a:avLst/>
            <a:gdLst>
              <a:gd name="connsiteX0" fmla="*/ 36000 w 36000"/>
              <a:gd name="connsiteY0" fmla="*/ 0 h 1080000"/>
              <a:gd name="connsiteX1" fmla="*/ 36000 w 36000"/>
              <a:gd name="connsiteY1" fmla="*/ 1080000 h 1080000"/>
              <a:gd name="connsiteX2" fmla="*/ 0 w 36000"/>
              <a:gd name="connsiteY2" fmla="*/ 1044000 h 1080000"/>
              <a:gd name="connsiteX3" fmla="*/ 0 w 36000"/>
              <a:gd name="connsiteY3" fmla="*/ 36000 h 1080000"/>
              <a:gd name="connsiteX4" fmla="*/ 36000 w 36000"/>
              <a:gd name="connsiteY4" fmla="*/ 0 h 108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00" h="1080000">
                <a:moveTo>
                  <a:pt x="36000" y="0"/>
                </a:moveTo>
                <a:lnTo>
                  <a:pt x="36000" y="1080000"/>
                </a:lnTo>
                <a:cubicBezTo>
                  <a:pt x="16118" y="1080000"/>
                  <a:pt x="0" y="1063882"/>
                  <a:pt x="0" y="1044000"/>
                </a:cubicBezTo>
                <a:lnTo>
                  <a:pt x="0" y="36000"/>
                </a:lnTo>
                <a:cubicBezTo>
                  <a:pt x="0" y="16118"/>
                  <a:pt x="16118" y="0"/>
                  <a:pt x="36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EC2E384F-001A-8339-57B5-67550D8A6D5B}"/>
              </a:ext>
            </a:extLst>
          </p:cNvPr>
          <p:cNvSpPr/>
          <p:nvPr/>
        </p:nvSpPr>
        <p:spPr>
          <a:xfrm>
            <a:off x="10956797" y="4479003"/>
            <a:ext cx="36000" cy="720000"/>
          </a:xfrm>
          <a:custGeom>
            <a:avLst/>
            <a:gdLst>
              <a:gd name="connsiteX0" fmla="*/ 36000 w 36000"/>
              <a:gd name="connsiteY0" fmla="*/ 0 h 720000"/>
              <a:gd name="connsiteX1" fmla="*/ 36000 w 36000"/>
              <a:gd name="connsiteY1" fmla="*/ 720000 h 720000"/>
              <a:gd name="connsiteX2" fmla="*/ 0 w 36000"/>
              <a:gd name="connsiteY2" fmla="*/ 684000 h 720000"/>
              <a:gd name="connsiteX3" fmla="*/ 0 w 36000"/>
              <a:gd name="connsiteY3" fmla="*/ 36000 h 720000"/>
              <a:gd name="connsiteX4" fmla="*/ 36000 w 36000"/>
              <a:gd name="connsiteY4" fmla="*/ 0 h 72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00" h="720000">
                <a:moveTo>
                  <a:pt x="36000" y="0"/>
                </a:moveTo>
                <a:lnTo>
                  <a:pt x="36000" y="720000"/>
                </a:lnTo>
                <a:cubicBezTo>
                  <a:pt x="16118" y="720000"/>
                  <a:pt x="0" y="703882"/>
                  <a:pt x="0" y="684000"/>
                </a:cubicBezTo>
                <a:lnTo>
                  <a:pt x="0" y="36000"/>
                </a:lnTo>
                <a:cubicBezTo>
                  <a:pt x="0" y="16118"/>
                  <a:pt x="16118" y="0"/>
                  <a:pt x="36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8D0173FA-9AFC-DAA1-256E-1077A7C646E8}"/>
              </a:ext>
            </a:extLst>
          </p:cNvPr>
          <p:cNvSpPr txBox="1"/>
          <p:nvPr/>
        </p:nvSpPr>
        <p:spPr>
          <a:xfrm>
            <a:off x="4951365" y="4610213"/>
            <a:ext cx="5287365" cy="87094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企业注重员工的综合能力发展，采用老带新的理念，轮岗走动的管理方式让每个员工在工作中学习进步，让每个人都能成为独挡一面的管理者。</a:t>
            </a:r>
          </a:p>
        </p:txBody>
      </p:sp>
      <p:sp>
        <p:nvSpPr>
          <p:cNvPr id="87" name="文本框 86">
            <a:extLst>
              <a:ext uri="{FF2B5EF4-FFF2-40B4-BE49-F238E27FC236}">
                <a16:creationId xmlns:a16="http://schemas.microsoft.com/office/drawing/2014/main" id="{20DA7A45-5B5F-BD1E-849E-3BD882530F42}"/>
              </a:ext>
            </a:extLst>
          </p:cNvPr>
          <p:cNvSpPr txBox="1"/>
          <p:nvPr/>
        </p:nvSpPr>
        <p:spPr>
          <a:xfrm>
            <a:off x="4951365" y="4196849"/>
            <a:ext cx="138499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员工管理方式</a:t>
            </a:r>
          </a:p>
        </p:txBody>
      </p:sp>
      <p:cxnSp>
        <p:nvCxnSpPr>
          <p:cNvPr id="89" name="直接连接符 88">
            <a:extLst>
              <a:ext uri="{FF2B5EF4-FFF2-40B4-BE49-F238E27FC236}">
                <a16:creationId xmlns:a16="http://schemas.microsoft.com/office/drawing/2014/main" id="{73BE6188-7660-A55C-204F-4174C1902498}"/>
              </a:ext>
            </a:extLst>
          </p:cNvPr>
          <p:cNvCxnSpPr/>
          <p:nvPr/>
        </p:nvCxnSpPr>
        <p:spPr>
          <a:xfrm>
            <a:off x="4951365" y="4534318"/>
            <a:ext cx="5254243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: 圆角 3">
            <a:extLst>
              <a:ext uri="{FF2B5EF4-FFF2-40B4-BE49-F238E27FC236}">
                <a16:creationId xmlns:a16="http://schemas.microsoft.com/office/drawing/2014/main" id="{482A81A2-1966-EFA0-3312-B264C6B947FC}"/>
              </a:ext>
            </a:extLst>
          </p:cNvPr>
          <p:cNvSpPr/>
          <p:nvPr/>
        </p:nvSpPr>
        <p:spPr>
          <a:xfrm>
            <a:off x="1199204" y="1204686"/>
            <a:ext cx="3084285" cy="4702628"/>
          </a:xfrm>
          <a:prstGeom prst="roundRect">
            <a:avLst>
              <a:gd name="adj" fmla="val 5591"/>
            </a:avLst>
          </a:prstGeom>
          <a:ln>
            <a:noFill/>
          </a:ln>
          <a:effectLst>
            <a:outerShdw blurRad="63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17AFD6E1-229C-7277-9F55-5A25B7658717}"/>
              </a:ext>
            </a:extLst>
          </p:cNvPr>
          <p:cNvSpPr/>
          <p:nvPr/>
        </p:nvSpPr>
        <p:spPr>
          <a:xfrm rot="10800000">
            <a:off x="1551068" y="1204686"/>
            <a:ext cx="2380554" cy="372009"/>
          </a:xfrm>
          <a:custGeom>
            <a:avLst/>
            <a:gdLst>
              <a:gd name="connsiteX0" fmla="*/ 2380554 w 2380554"/>
              <a:gd name="connsiteY0" fmla="*/ 372009 h 372009"/>
              <a:gd name="connsiteX1" fmla="*/ 0 w 2380554"/>
              <a:gd name="connsiteY1" fmla="*/ 372009 h 372009"/>
              <a:gd name="connsiteX2" fmla="*/ 68952 w 2380554"/>
              <a:gd name="connsiteY2" fmla="*/ 96198 h 372009"/>
              <a:gd name="connsiteX3" fmla="*/ 192160 w 2380554"/>
              <a:gd name="connsiteY3" fmla="*/ 0 h 372009"/>
              <a:gd name="connsiteX4" fmla="*/ 2188393 w 2380554"/>
              <a:gd name="connsiteY4" fmla="*/ 0 h 372009"/>
              <a:gd name="connsiteX5" fmla="*/ 2311601 w 2380554"/>
              <a:gd name="connsiteY5" fmla="*/ 96198 h 372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554" h="372009">
                <a:moveTo>
                  <a:pt x="2380554" y="372009"/>
                </a:moveTo>
                <a:lnTo>
                  <a:pt x="0" y="372009"/>
                </a:lnTo>
                <a:lnTo>
                  <a:pt x="68952" y="96198"/>
                </a:lnTo>
                <a:cubicBezTo>
                  <a:pt x="83094" y="39634"/>
                  <a:pt x="133855" y="0"/>
                  <a:pt x="192160" y="0"/>
                </a:cubicBezTo>
                <a:lnTo>
                  <a:pt x="2188393" y="0"/>
                </a:lnTo>
                <a:cubicBezTo>
                  <a:pt x="2246699" y="0"/>
                  <a:pt x="2297460" y="39634"/>
                  <a:pt x="2311601" y="9619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190500" dist="63500" dir="5400000" sx="95000" sy="95000" algn="t" rotWithShape="0">
              <a:schemeClr val="accent4">
                <a:lumMod val="5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E4BA8B9-7789-D375-18FB-AB22E575F8F8}"/>
              </a:ext>
            </a:extLst>
          </p:cNvPr>
          <p:cNvSpPr txBox="1"/>
          <p:nvPr/>
        </p:nvSpPr>
        <p:spPr>
          <a:xfrm>
            <a:off x="2087320" y="1252192"/>
            <a:ext cx="1308050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截止</a:t>
            </a:r>
            <a:r>
              <a:rPr lang="en-US" altLang="zh-CN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20XX</a:t>
            </a:r>
            <a:r>
              <a:rPr lang="zh-CN" altLang="en-US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2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年</a:t>
            </a:r>
          </a:p>
        </p:txBody>
      </p:sp>
      <p:pic>
        <p:nvPicPr>
          <p:cNvPr id="80" name="图片 79" descr="查看图片">
            <a:extLst>
              <a:ext uri="{FF2B5EF4-FFF2-40B4-BE49-F238E27FC236}">
                <a16:creationId xmlns:a16="http://schemas.microsoft.com/office/drawing/2014/main" id="{80D230B8-3247-27D2-6951-540824FE17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alphaModFix amt="5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80" r="11924" b="27533"/>
          <a:stretch>
            <a:fillRect/>
          </a:stretch>
        </p:blipFill>
        <p:spPr bwMode="auto">
          <a:xfrm>
            <a:off x="1199204" y="3524210"/>
            <a:ext cx="3084285" cy="2383104"/>
          </a:xfrm>
          <a:custGeom>
            <a:avLst/>
            <a:gdLst>
              <a:gd name="connsiteX0" fmla="*/ 0 w 3084285"/>
              <a:gd name="connsiteY0" fmla="*/ 0 h 2383104"/>
              <a:gd name="connsiteX1" fmla="*/ 3084285 w 3084285"/>
              <a:gd name="connsiteY1" fmla="*/ 0 h 2383104"/>
              <a:gd name="connsiteX2" fmla="*/ 3084285 w 3084285"/>
              <a:gd name="connsiteY2" fmla="*/ 2210662 h 2383104"/>
              <a:gd name="connsiteX3" fmla="*/ 2911843 w 3084285"/>
              <a:gd name="connsiteY3" fmla="*/ 2383104 h 2383104"/>
              <a:gd name="connsiteX4" fmla="*/ 172442 w 3084285"/>
              <a:gd name="connsiteY4" fmla="*/ 2383104 h 2383104"/>
              <a:gd name="connsiteX5" fmla="*/ 0 w 3084285"/>
              <a:gd name="connsiteY5" fmla="*/ 2210662 h 2383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4285" h="2383104">
                <a:moveTo>
                  <a:pt x="0" y="0"/>
                </a:moveTo>
                <a:lnTo>
                  <a:pt x="3084285" y="0"/>
                </a:lnTo>
                <a:lnTo>
                  <a:pt x="3084285" y="2210662"/>
                </a:lnTo>
                <a:cubicBezTo>
                  <a:pt x="3084285" y="2305899"/>
                  <a:pt x="3007080" y="2383104"/>
                  <a:pt x="2911843" y="2383104"/>
                </a:cubicBezTo>
                <a:lnTo>
                  <a:pt x="172442" y="2383104"/>
                </a:lnTo>
                <a:cubicBezTo>
                  <a:pt x="77205" y="2383104"/>
                  <a:pt x="0" y="2305899"/>
                  <a:pt x="0" y="2210662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75" name="直接连接符 74">
            <a:extLst>
              <a:ext uri="{FF2B5EF4-FFF2-40B4-BE49-F238E27FC236}">
                <a16:creationId xmlns:a16="http://schemas.microsoft.com/office/drawing/2014/main" id="{B0951E34-3AE4-DE2B-C204-40E3738EB84E}"/>
              </a:ext>
            </a:extLst>
          </p:cNvPr>
          <p:cNvCxnSpPr>
            <a:cxnSpLocks/>
          </p:cNvCxnSpPr>
          <p:nvPr/>
        </p:nvCxnSpPr>
        <p:spPr>
          <a:xfrm>
            <a:off x="1914829" y="2048033"/>
            <a:ext cx="0" cy="2910930"/>
          </a:xfrm>
          <a:prstGeom prst="line">
            <a:avLst/>
          </a:prstGeom>
          <a:ln w="3175">
            <a:gradFill>
              <a:gsLst>
                <a:gs pos="0">
                  <a:schemeClr val="bg1">
                    <a:alpha val="0"/>
                  </a:schemeClr>
                </a:gs>
                <a:gs pos="50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文本框 6">
            <a:extLst>
              <a:ext uri="{FF2B5EF4-FFF2-40B4-BE49-F238E27FC236}">
                <a16:creationId xmlns:a16="http://schemas.microsoft.com/office/drawing/2014/main" id="{BDD8424E-8BC4-7FBB-39FA-37D49E087ED0}"/>
              </a:ext>
            </a:extLst>
          </p:cNvPr>
          <p:cNvSpPr txBox="1"/>
          <p:nvPr/>
        </p:nvSpPr>
        <p:spPr>
          <a:xfrm>
            <a:off x="2231313" y="1985812"/>
            <a:ext cx="1013098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500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A580AB2E-075F-F3CC-E7C5-38768C7EF0AF}"/>
              </a:ext>
            </a:extLst>
          </p:cNvPr>
          <p:cNvSpPr txBox="1"/>
          <p:nvPr/>
        </p:nvSpPr>
        <p:spPr>
          <a:xfrm>
            <a:off x="2249232" y="2467605"/>
            <a:ext cx="138499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公司共有员工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1D2D3CC2-62BA-A166-C0DC-8CBB579F7348}"/>
              </a:ext>
            </a:extLst>
          </p:cNvPr>
          <p:cNvSpPr txBox="1"/>
          <p:nvPr/>
        </p:nvSpPr>
        <p:spPr>
          <a:xfrm>
            <a:off x="2249232" y="3118691"/>
            <a:ext cx="743793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F44E1CA1-7618-4BD1-EA3D-DA52885B1D04}"/>
              </a:ext>
            </a:extLst>
          </p:cNvPr>
          <p:cNvSpPr txBox="1"/>
          <p:nvPr/>
        </p:nvSpPr>
        <p:spPr>
          <a:xfrm>
            <a:off x="2249232" y="3605896"/>
            <a:ext cx="923330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平均年龄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FDB358BE-47BF-0802-3D1F-7A90A797D92A}"/>
              </a:ext>
            </a:extLst>
          </p:cNvPr>
          <p:cNvSpPr txBox="1"/>
          <p:nvPr/>
        </p:nvSpPr>
        <p:spPr>
          <a:xfrm>
            <a:off x="2249232" y="4256981"/>
            <a:ext cx="940963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180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B537DCEF-0226-2603-E372-3EBFFB4C3626}"/>
              </a:ext>
            </a:extLst>
          </p:cNvPr>
          <p:cNvSpPr txBox="1"/>
          <p:nvPr/>
        </p:nvSpPr>
        <p:spPr>
          <a:xfrm>
            <a:off x="2249232" y="4744186"/>
            <a:ext cx="138499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持有专业证书</a:t>
            </a:r>
          </a:p>
        </p:txBody>
      </p:sp>
      <p:sp>
        <p:nvSpPr>
          <p:cNvPr id="64" name="椭圆 63">
            <a:extLst>
              <a:ext uri="{FF2B5EF4-FFF2-40B4-BE49-F238E27FC236}">
                <a16:creationId xmlns:a16="http://schemas.microsoft.com/office/drawing/2014/main" id="{D10A5057-A496-3F6F-316B-A763D1E56C84}"/>
              </a:ext>
            </a:extLst>
          </p:cNvPr>
          <p:cNvSpPr/>
          <p:nvPr/>
        </p:nvSpPr>
        <p:spPr>
          <a:xfrm>
            <a:off x="1848465" y="2298844"/>
            <a:ext cx="132728" cy="132728"/>
          </a:xfrm>
          <a:prstGeom prst="ellipse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椭圆 64">
            <a:extLst>
              <a:ext uri="{FF2B5EF4-FFF2-40B4-BE49-F238E27FC236}">
                <a16:creationId xmlns:a16="http://schemas.microsoft.com/office/drawing/2014/main" id="{E34AA3C8-793B-0B7D-ED80-62DE9C7BDDEE}"/>
              </a:ext>
            </a:extLst>
          </p:cNvPr>
          <p:cNvSpPr/>
          <p:nvPr/>
        </p:nvSpPr>
        <p:spPr>
          <a:xfrm>
            <a:off x="1874339" y="2324718"/>
            <a:ext cx="80980" cy="8098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椭圆 68">
            <a:extLst>
              <a:ext uri="{FF2B5EF4-FFF2-40B4-BE49-F238E27FC236}">
                <a16:creationId xmlns:a16="http://schemas.microsoft.com/office/drawing/2014/main" id="{2C3DF5E8-A7BF-3F74-5F1C-64617D07E00C}"/>
              </a:ext>
            </a:extLst>
          </p:cNvPr>
          <p:cNvSpPr/>
          <p:nvPr/>
        </p:nvSpPr>
        <p:spPr>
          <a:xfrm>
            <a:off x="1848465" y="3435782"/>
            <a:ext cx="132728" cy="132728"/>
          </a:xfrm>
          <a:prstGeom prst="ellipse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椭圆 69">
            <a:extLst>
              <a:ext uri="{FF2B5EF4-FFF2-40B4-BE49-F238E27FC236}">
                <a16:creationId xmlns:a16="http://schemas.microsoft.com/office/drawing/2014/main" id="{CCD0EBFC-542C-057E-F996-3D103FB49ED5}"/>
              </a:ext>
            </a:extLst>
          </p:cNvPr>
          <p:cNvSpPr/>
          <p:nvPr/>
        </p:nvSpPr>
        <p:spPr>
          <a:xfrm>
            <a:off x="1874339" y="3461656"/>
            <a:ext cx="80980" cy="8098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椭圆 71">
            <a:extLst>
              <a:ext uri="{FF2B5EF4-FFF2-40B4-BE49-F238E27FC236}">
                <a16:creationId xmlns:a16="http://schemas.microsoft.com/office/drawing/2014/main" id="{1A9FD30F-6B44-92CE-74C8-C892936764C6}"/>
              </a:ext>
            </a:extLst>
          </p:cNvPr>
          <p:cNvSpPr/>
          <p:nvPr/>
        </p:nvSpPr>
        <p:spPr>
          <a:xfrm>
            <a:off x="1848465" y="4572719"/>
            <a:ext cx="132728" cy="132728"/>
          </a:xfrm>
          <a:prstGeom prst="ellipse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3" name="椭圆 72">
            <a:extLst>
              <a:ext uri="{FF2B5EF4-FFF2-40B4-BE49-F238E27FC236}">
                <a16:creationId xmlns:a16="http://schemas.microsoft.com/office/drawing/2014/main" id="{2242222A-1909-179A-DA14-31D87E09BA8B}"/>
              </a:ext>
            </a:extLst>
          </p:cNvPr>
          <p:cNvSpPr/>
          <p:nvPr/>
        </p:nvSpPr>
        <p:spPr>
          <a:xfrm>
            <a:off x="1874339" y="4598593"/>
            <a:ext cx="80980" cy="8098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2177886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任意多边形: 形状 132">
            <a:extLst>
              <a:ext uri="{FF2B5EF4-FFF2-40B4-BE49-F238E27FC236}">
                <a16:creationId xmlns:a16="http://schemas.microsoft.com/office/drawing/2014/main" id="{75898CC6-B1A2-5A41-F166-547312CC101E}"/>
              </a:ext>
            </a:extLst>
          </p:cNvPr>
          <p:cNvSpPr/>
          <p:nvPr/>
        </p:nvSpPr>
        <p:spPr>
          <a:xfrm flipH="1">
            <a:off x="6098135" y="815247"/>
            <a:ext cx="1129440" cy="5227506"/>
          </a:xfrm>
          <a:custGeom>
            <a:avLst/>
            <a:gdLst>
              <a:gd name="connsiteX0" fmla="*/ 0 w 1129440"/>
              <a:gd name="connsiteY0" fmla="*/ 0 h 5227506"/>
              <a:gd name="connsiteX1" fmla="*/ 4161 w 1129440"/>
              <a:gd name="connsiteY1" fmla="*/ 0 h 5227506"/>
              <a:gd name="connsiteX2" fmla="*/ 1129440 w 1129440"/>
              <a:gd name="connsiteY2" fmla="*/ 2613753 h 5227506"/>
              <a:gd name="connsiteX3" fmla="*/ 4161 w 1129440"/>
              <a:gd name="connsiteY3" fmla="*/ 5227506 h 5227506"/>
              <a:gd name="connsiteX4" fmla="*/ 0 w 1129440"/>
              <a:gd name="connsiteY4" fmla="*/ 5227506 h 5227506"/>
              <a:gd name="connsiteX5" fmla="*/ 0 w 1129440"/>
              <a:gd name="connsiteY5" fmla="*/ 0 h 5227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9440" h="5227506">
                <a:moveTo>
                  <a:pt x="0" y="0"/>
                </a:moveTo>
                <a:lnTo>
                  <a:pt x="4161" y="0"/>
                </a:lnTo>
                <a:lnTo>
                  <a:pt x="1129440" y="2613753"/>
                </a:lnTo>
                <a:lnTo>
                  <a:pt x="4161" y="5227506"/>
                </a:lnTo>
                <a:lnTo>
                  <a:pt x="0" y="522750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4">
                  <a:alpha val="0"/>
                </a:schemeClr>
              </a:gs>
              <a:gs pos="100000">
                <a:schemeClr val="accent4">
                  <a:alpha val="1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9" name="任意多边形: 形状 128">
            <a:extLst>
              <a:ext uri="{FF2B5EF4-FFF2-40B4-BE49-F238E27FC236}">
                <a16:creationId xmlns:a16="http://schemas.microsoft.com/office/drawing/2014/main" id="{64A12DD5-0E75-9D9A-2E43-71DC62AB44B1}"/>
              </a:ext>
            </a:extLst>
          </p:cNvPr>
          <p:cNvSpPr/>
          <p:nvPr/>
        </p:nvSpPr>
        <p:spPr>
          <a:xfrm>
            <a:off x="4963098" y="815247"/>
            <a:ext cx="1129440" cy="5227506"/>
          </a:xfrm>
          <a:custGeom>
            <a:avLst/>
            <a:gdLst>
              <a:gd name="connsiteX0" fmla="*/ 0 w 1129440"/>
              <a:gd name="connsiteY0" fmla="*/ 0 h 5227506"/>
              <a:gd name="connsiteX1" fmla="*/ 4161 w 1129440"/>
              <a:gd name="connsiteY1" fmla="*/ 0 h 5227506"/>
              <a:gd name="connsiteX2" fmla="*/ 1129440 w 1129440"/>
              <a:gd name="connsiteY2" fmla="*/ 2613753 h 5227506"/>
              <a:gd name="connsiteX3" fmla="*/ 4161 w 1129440"/>
              <a:gd name="connsiteY3" fmla="*/ 5227506 h 5227506"/>
              <a:gd name="connsiteX4" fmla="*/ 0 w 1129440"/>
              <a:gd name="connsiteY4" fmla="*/ 5227506 h 5227506"/>
              <a:gd name="connsiteX5" fmla="*/ 0 w 1129440"/>
              <a:gd name="connsiteY5" fmla="*/ 0 h 5227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9440" h="5227506">
                <a:moveTo>
                  <a:pt x="0" y="0"/>
                </a:moveTo>
                <a:lnTo>
                  <a:pt x="4161" y="0"/>
                </a:lnTo>
                <a:lnTo>
                  <a:pt x="1129440" y="2613753"/>
                </a:lnTo>
                <a:lnTo>
                  <a:pt x="4161" y="5227506"/>
                </a:lnTo>
                <a:lnTo>
                  <a:pt x="0" y="522750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alpha val="0"/>
                </a:schemeClr>
              </a:gs>
              <a:gs pos="100000">
                <a:schemeClr val="accent3">
                  <a:alpha val="1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9FCD3062-2BE5-2874-F1BA-84DB560C5A2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企业优势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4100A979-9B01-B677-08D2-AFA01FA16DB7}"/>
              </a:ext>
            </a:extLst>
          </p:cNvPr>
          <p:cNvCxnSpPr>
            <a:cxnSpLocks/>
          </p:cNvCxnSpPr>
          <p:nvPr/>
        </p:nvCxnSpPr>
        <p:spPr>
          <a:xfrm>
            <a:off x="4619739" y="-1"/>
            <a:ext cx="2952522" cy="6858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B75F6DE1-637A-34D3-3641-EC665D2A069E}"/>
              </a:ext>
            </a:extLst>
          </p:cNvPr>
          <p:cNvCxnSpPr>
            <a:cxnSpLocks/>
          </p:cNvCxnSpPr>
          <p:nvPr/>
        </p:nvCxnSpPr>
        <p:spPr>
          <a:xfrm flipH="1">
            <a:off x="4619739" y="-1"/>
            <a:ext cx="2952522" cy="6858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1388FEF3-3027-711D-1624-7752545D8E1E}"/>
              </a:ext>
            </a:extLst>
          </p:cNvPr>
          <p:cNvCxnSpPr>
            <a:cxnSpLocks/>
          </p:cNvCxnSpPr>
          <p:nvPr/>
        </p:nvCxnSpPr>
        <p:spPr>
          <a:xfrm>
            <a:off x="5817102" y="2781187"/>
            <a:ext cx="557796" cy="1295626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CA2B5F02-0706-EAE1-DACA-09EE9AAA72D8}"/>
              </a:ext>
            </a:extLst>
          </p:cNvPr>
          <p:cNvCxnSpPr>
            <a:cxnSpLocks/>
          </p:cNvCxnSpPr>
          <p:nvPr/>
        </p:nvCxnSpPr>
        <p:spPr>
          <a:xfrm flipH="1">
            <a:off x="5817102" y="2781187"/>
            <a:ext cx="557796" cy="1295626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>
            <a:extLst>
              <a:ext uri="{FF2B5EF4-FFF2-40B4-BE49-F238E27FC236}">
                <a16:creationId xmlns:a16="http://schemas.microsoft.com/office/drawing/2014/main" id="{D3C9F31D-A341-45E2-DE38-0E2092DAA5DB}"/>
              </a:ext>
            </a:extLst>
          </p:cNvPr>
          <p:cNvSpPr txBox="1"/>
          <p:nvPr/>
        </p:nvSpPr>
        <p:spPr>
          <a:xfrm>
            <a:off x="5056802" y="3085987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400" b="1" dirty="0">
                <a:solidFill>
                  <a:schemeClr val="accent1"/>
                </a:solidFill>
                <a:effectLst>
                  <a:outerShdw blurRad="63500" sx="102000" sy="102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内部</a:t>
            </a:r>
            <a:endParaRPr lang="en-US" altLang="zh-CN" sz="2400" b="1" dirty="0">
              <a:solidFill>
                <a:schemeClr val="accent1"/>
              </a:solidFill>
              <a:effectLst>
                <a:outerShdw blurRad="63500" sx="102000" sy="102000" algn="ctr" rotWithShape="0">
                  <a:schemeClr val="accent1"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/>
            <a:r>
              <a:rPr lang="zh-CN" altLang="en-US" sz="2400" b="1" dirty="0">
                <a:solidFill>
                  <a:schemeClr val="accent1"/>
                </a:solidFill>
                <a:effectLst>
                  <a:outerShdw blurRad="63500" sx="102000" sy="102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优势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63EA8F01-832A-9C94-2CCC-E0F0693E8672}"/>
              </a:ext>
            </a:extLst>
          </p:cNvPr>
          <p:cNvSpPr txBox="1"/>
          <p:nvPr/>
        </p:nvSpPr>
        <p:spPr>
          <a:xfrm>
            <a:off x="6519645" y="3085987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400" b="1" dirty="0">
                <a:solidFill>
                  <a:schemeClr val="accent1"/>
                </a:solidFill>
                <a:effectLst>
                  <a:outerShdw blurRad="63500" sx="102000" sy="102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外部</a:t>
            </a:r>
            <a:endParaRPr lang="en-US" altLang="zh-CN" sz="2400" b="1" dirty="0">
              <a:solidFill>
                <a:schemeClr val="accent1"/>
              </a:solidFill>
              <a:effectLst>
                <a:outerShdw blurRad="63500" sx="102000" sy="102000" algn="ctr" rotWithShape="0">
                  <a:schemeClr val="accent1"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/>
            <a:r>
              <a:rPr lang="zh-CN" altLang="en-US" sz="2400" b="1" dirty="0">
                <a:solidFill>
                  <a:schemeClr val="accent1"/>
                </a:solidFill>
                <a:effectLst>
                  <a:outerShdw blurRad="63500" sx="102000" sy="102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优势</a:t>
            </a: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ECB60202-D19A-CA0B-0428-48D6ED78BED8}"/>
              </a:ext>
            </a:extLst>
          </p:cNvPr>
          <p:cNvSpPr/>
          <p:nvPr/>
        </p:nvSpPr>
        <p:spPr>
          <a:xfrm>
            <a:off x="670908" y="1586429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0FB0688B-133F-E48F-3A39-9DD51CC8FBC5}"/>
              </a:ext>
            </a:extLst>
          </p:cNvPr>
          <p:cNvSpPr/>
          <p:nvPr/>
        </p:nvSpPr>
        <p:spPr>
          <a:xfrm>
            <a:off x="969709" y="2280139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0C7B4134-F1CE-CC95-DC1A-FDE785521A87}"/>
              </a:ext>
            </a:extLst>
          </p:cNvPr>
          <p:cNvSpPr/>
          <p:nvPr/>
        </p:nvSpPr>
        <p:spPr>
          <a:xfrm>
            <a:off x="1279526" y="2973849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A141AD7B-4E81-2E45-AB17-E233538F3045}"/>
              </a:ext>
            </a:extLst>
          </p:cNvPr>
          <p:cNvSpPr/>
          <p:nvPr/>
        </p:nvSpPr>
        <p:spPr>
          <a:xfrm flipV="1">
            <a:off x="670908" y="5054978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C06E6A52-E1AC-84C1-02B9-F5519ED2181F}"/>
              </a:ext>
            </a:extLst>
          </p:cNvPr>
          <p:cNvSpPr/>
          <p:nvPr/>
        </p:nvSpPr>
        <p:spPr>
          <a:xfrm flipV="1">
            <a:off x="975217" y="4361269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E27556C6-EFEE-313F-3966-BD91C563D07D}"/>
              </a:ext>
            </a:extLst>
          </p:cNvPr>
          <p:cNvSpPr/>
          <p:nvPr/>
        </p:nvSpPr>
        <p:spPr>
          <a:xfrm flipV="1">
            <a:off x="1279526" y="3667559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8B08B5D6-951F-26A9-C6A8-65D1FCA8FCE5}"/>
              </a:ext>
            </a:extLst>
          </p:cNvPr>
          <p:cNvSpPr/>
          <p:nvPr/>
        </p:nvSpPr>
        <p:spPr>
          <a:xfrm flipV="1">
            <a:off x="3751647" y="5054978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A238E368-333D-9269-C89A-DED6D40FC0D5}"/>
              </a:ext>
            </a:extLst>
          </p:cNvPr>
          <p:cNvSpPr/>
          <p:nvPr/>
        </p:nvSpPr>
        <p:spPr>
          <a:xfrm flipV="1">
            <a:off x="3770617" y="5054978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85484B7A-ACE2-13B5-8C29-DAB0BCEA846A}"/>
              </a:ext>
            </a:extLst>
          </p:cNvPr>
          <p:cNvSpPr/>
          <p:nvPr/>
        </p:nvSpPr>
        <p:spPr>
          <a:xfrm flipV="1">
            <a:off x="4055956" y="4361269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0225F5FA-5E7E-FF89-CAD1-59C20E593180}"/>
              </a:ext>
            </a:extLst>
          </p:cNvPr>
          <p:cNvSpPr/>
          <p:nvPr/>
        </p:nvSpPr>
        <p:spPr>
          <a:xfrm flipV="1">
            <a:off x="4074926" y="4361269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F7ACE17E-EC12-E2A7-99E1-87CFC6A87E82}"/>
              </a:ext>
            </a:extLst>
          </p:cNvPr>
          <p:cNvSpPr/>
          <p:nvPr/>
        </p:nvSpPr>
        <p:spPr>
          <a:xfrm flipV="1">
            <a:off x="4360265" y="3667559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A3B19CA8-A15D-716D-9FB2-B007BF6A816E}"/>
              </a:ext>
            </a:extLst>
          </p:cNvPr>
          <p:cNvSpPr/>
          <p:nvPr/>
        </p:nvSpPr>
        <p:spPr>
          <a:xfrm flipV="1">
            <a:off x="4379235" y="3667559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5" name="任意多边形: 形状 104">
            <a:extLst>
              <a:ext uri="{FF2B5EF4-FFF2-40B4-BE49-F238E27FC236}">
                <a16:creationId xmlns:a16="http://schemas.microsoft.com/office/drawing/2014/main" id="{97EAE6E4-AE30-0CA1-1FA7-05E125FFA2A8}"/>
              </a:ext>
            </a:extLst>
          </p:cNvPr>
          <p:cNvSpPr/>
          <p:nvPr/>
        </p:nvSpPr>
        <p:spPr>
          <a:xfrm>
            <a:off x="3751647" y="1586429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6" name="任意多边形: 形状 105">
            <a:extLst>
              <a:ext uri="{FF2B5EF4-FFF2-40B4-BE49-F238E27FC236}">
                <a16:creationId xmlns:a16="http://schemas.microsoft.com/office/drawing/2014/main" id="{E457B9B0-2D3F-70F1-8F91-E9F50D72DD35}"/>
              </a:ext>
            </a:extLst>
          </p:cNvPr>
          <p:cNvSpPr/>
          <p:nvPr/>
        </p:nvSpPr>
        <p:spPr>
          <a:xfrm>
            <a:off x="3770617" y="1586429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9DA25156-E8AC-4406-F6D8-CEBAE2A99E92}"/>
              </a:ext>
            </a:extLst>
          </p:cNvPr>
          <p:cNvSpPr/>
          <p:nvPr/>
        </p:nvSpPr>
        <p:spPr>
          <a:xfrm>
            <a:off x="4050448" y="2280138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4" name="任意多边形: 形状 103">
            <a:extLst>
              <a:ext uri="{FF2B5EF4-FFF2-40B4-BE49-F238E27FC236}">
                <a16:creationId xmlns:a16="http://schemas.microsoft.com/office/drawing/2014/main" id="{4DE747B5-CE04-52CB-C317-A083C4EA9923}"/>
              </a:ext>
            </a:extLst>
          </p:cNvPr>
          <p:cNvSpPr/>
          <p:nvPr/>
        </p:nvSpPr>
        <p:spPr>
          <a:xfrm>
            <a:off x="4069418" y="2280138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1" name="任意多边形: 形状 100">
            <a:extLst>
              <a:ext uri="{FF2B5EF4-FFF2-40B4-BE49-F238E27FC236}">
                <a16:creationId xmlns:a16="http://schemas.microsoft.com/office/drawing/2014/main" id="{49026468-4AD7-10C4-9F49-6857DFB85658}"/>
              </a:ext>
            </a:extLst>
          </p:cNvPr>
          <p:cNvSpPr/>
          <p:nvPr/>
        </p:nvSpPr>
        <p:spPr>
          <a:xfrm>
            <a:off x="4360265" y="2973848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2" name="任意多边形: 形状 101">
            <a:extLst>
              <a:ext uri="{FF2B5EF4-FFF2-40B4-BE49-F238E27FC236}">
                <a16:creationId xmlns:a16="http://schemas.microsoft.com/office/drawing/2014/main" id="{1433E857-78A2-814F-1057-4632C0E1CB9F}"/>
              </a:ext>
            </a:extLst>
          </p:cNvPr>
          <p:cNvSpPr/>
          <p:nvPr/>
        </p:nvSpPr>
        <p:spPr>
          <a:xfrm>
            <a:off x="4379235" y="2973848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2" name="文本框 161">
            <a:extLst>
              <a:ext uri="{FF2B5EF4-FFF2-40B4-BE49-F238E27FC236}">
                <a16:creationId xmlns:a16="http://schemas.microsoft.com/office/drawing/2014/main" id="{2513653E-2434-D3FA-4E1A-581C1F6AAE1E}"/>
              </a:ext>
            </a:extLst>
          </p:cNvPr>
          <p:cNvSpPr txBox="1"/>
          <p:nvPr/>
        </p:nvSpPr>
        <p:spPr>
          <a:xfrm>
            <a:off x="721243" y="1664523"/>
            <a:ext cx="248466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01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  <p:sp>
        <p:nvSpPr>
          <p:cNvPr id="165" name="文本框 164">
            <a:extLst>
              <a:ext uri="{FF2B5EF4-FFF2-40B4-BE49-F238E27FC236}">
                <a16:creationId xmlns:a16="http://schemas.microsoft.com/office/drawing/2014/main" id="{E6869D9F-0EB7-F892-5AFD-651750634E5A}"/>
              </a:ext>
            </a:extLst>
          </p:cNvPr>
          <p:cNvSpPr txBox="1"/>
          <p:nvPr/>
        </p:nvSpPr>
        <p:spPr>
          <a:xfrm>
            <a:off x="1024254" y="2358233"/>
            <a:ext cx="29174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02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  <p:sp>
        <p:nvSpPr>
          <p:cNvPr id="167" name="文本框 166">
            <a:extLst>
              <a:ext uri="{FF2B5EF4-FFF2-40B4-BE49-F238E27FC236}">
                <a16:creationId xmlns:a16="http://schemas.microsoft.com/office/drawing/2014/main" id="{556FEEB6-D03B-61AB-7404-4A86634A81E4}"/>
              </a:ext>
            </a:extLst>
          </p:cNvPr>
          <p:cNvSpPr txBox="1"/>
          <p:nvPr/>
        </p:nvSpPr>
        <p:spPr>
          <a:xfrm>
            <a:off x="1330238" y="3051943"/>
            <a:ext cx="29174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03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  <p:sp>
        <p:nvSpPr>
          <p:cNvPr id="168" name="文本框 167">
            <a:extLst>
              <a:ext uri="{FF2B5EF4-FFF2-40B4-BE49-F238E27FC236}">
                <a16:creationId xmlns:a16="http://schemas.microsoft.com/office/drawing/2014/main" id="{79AD476D-BB15-A465-31B3-CE129FFC707A}"/>
              </a:ext>
            </a:extLst>
          </p:cNvPr>
          <p:cNvSpPr txBox="1"/>
          <p:nvPr/>
        </p:nvSpPr>
        <p:spPr>
          <a:xfrm>
            <a:off x="1437555" y="1664523"/>
            <a:ext cx="2308324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年轻且充满活力的团队</a:t>
            </a:r>
          </a:p>
        </p:txBody>
      </p:sp>
      <p:sp>
        <p:nvSpPr>
          <p:cNvPr id="169" name="文本框 168">
            <a:extLst>
              <a:ext uri="{FF2B5EF4-FFF2-40B4-BE49-F238E27FC236}">
                <a16:creationId xmlns:a16="http://schemas.microsoft.com/office/drawing/2014/main" id="{7A7A51CF-A61D-4239-BD20-5FEFF56F9D3E}"/>
              </a:ext>
            </a:extLst>
          </p:cNvPr>
          <p:cNvSpPr txBox="1"/>
          <p:nvPr/>
        </p:nvSpPr>
        <p:spPr>
          <a:xfrm>
            <a:off x="1965576" y="2358233"/>
            <a:ext cx="2077492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经验丰富的管理人员</a:t>
            </a:r>
          </a:p>
        </p:txBody>
      </p:sp>
      <p:sp>
        <p:nvSpPr>
          <p:cNvPr id="170" name="文本框 169">
            <a:extLst>
              <a:ext uri="{FF2B5EF4-FFF2-40B4-BE49-F238E27FC236}">
                <a16:creationId xmlns:a16="http://schemas.microsoft.com/office/drawing/2014/main" id="{B79D8515-7A6D-5022-4435-15B228DEDE0B}"/>
              </a:ext>
            </a:extLst>
          </p:cNvPr>
          <p:cNvSpPr txBox="1"/>
          <p:nvPr/>
        </p:nvSpPr>
        <p:spPr>
          <a:xfrm>
            <a:off x="2243157" y="3051943"/>
            <a:ext cx="2077492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先进创新的运营模式</a:t>
            </a:r>
          </a:p>
        </p:txBody>
      </p:sp>
      <p:sp>
        <p:nvSpPr>
          <p:cNvPr id="171" name="文本框 170">
            <a:extLst>
              <a:ext uri="{FF2B5EF4-FFF2-40B4-BE49-F238E27FC236}">
                <a16:creationId xmlns:a16="http://schemas.microsoft.com/office/drawing/2014/main" id="{122908D9-0170-3AA4-F35B-C51C9C1D0EA3}"/>
              </a:ext>
            </a:extLst>
          </p:cNvPr>
          <p:cNvSpPr txBox="1"/>
          <p:nvPr/>
        </p:nvSpPr>
        <p:spPr>
          <a:xfrm>
            <a:off x="2236427" y="3745653"/>
            <a:ext cx="2077492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定期的专家技术指导</a:t>
            </a:r>
          </a:p>
        </p:txBody>
      </p:sp>
      <p:sp>
        <p:nvSpPr>
          <p:cNvPr id="172" name="文本框 171">
            <a:extLst>
              <a:ext uri="{FF2B5EF4-FFF2-40B4-BE49-F238E27FC236}">
                <a16:creationId xmlns:a16="http://schemas.microsoft.com/office/drawing/2014/main" id="{D51194A2-B026-A6FD-1DF2-9031921B51A0}"/>
              </a:ext>
            </a:extLst>
          </p:cNvPr>
          <p:cNvSpPr txBox="1"/>
          <p:nvPr/>
        </p:nvSpPr>
        <p:spPr>
          <a:xfrm>
            <a:off x="1932118" y="4439362"/>
            <a:ext cx="2077492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源源不断的人才引进</a:t>
            </a:r>
          </a:p>
        </p:txBody>
      </p:sp>
      <p:sp>
        <p:nvSpPr>
          <p:cNvPr id="173" name="文本框 172">
            <a:extLst>
              <a:ext uri="{FF2B5EF4-FFF2-40B4-BE49-F238E27FC236}">
                <a16:creationId xmlns:a16="http://schemas.microsoft.com/office/drawing/2014/main" id="{7F29CA61-C2B2-2F33-41F3-C556EA12D96F}"/>
              </a:ext>
            </a:extLst>
          </p:cNvPr>
          <p:cNvSpPr txBox="1"/>
          <p:nvPr/>
        </p:nvSpPr>
        <p:spPr>
          <a:xfrm>
            <a:off x="1887613" y="5133072"/>
            <a:ext cx="1846659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广泛的产品影响力</a:t>
            </a:r>
          </a:p>
        </p:txBody>
      </p:sp>
      <p:sp>
        <p:nvSpPr>
          <p:cNvPr id="174" name="文本框 173">
            <a:extLst>
              <a:ext uri="{FF2B5EF4-FFF2-40B4-BE49-F238E27FC236}">
                <a16:creationId xmlns:a16="http://schemas.microsoft.com/office/drawing/2014/main" id="{05F2DDEB-281E-16A6-5BDA-62CAF90F227C}"/>
              </a:ext>
            </a:extLst>
          </p:cNvPr>
          <p:cNvSpPr txBox="1"/>
          <p:nvPr/>
        </p:nvSpPr>
        <p:spPr>
          <a:xfrm>
            <a:off x="1330238" y="3745653"/>
            <a:ext cx="29174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04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  <p:sp>
        <p:nvSpPr>
          <p:cNvPr id="175" name="文本框 174">
            <a:extLst>
              <a:ext uri="{FF2B5EF4-FFF2-40B4-BE49-F238E27FC236}">
                <a16:creationId xmlns:a16="http://schemas.microsoft.com/office/drawing/2014/main" id="{7481333C-7049-2515-FB91-821D1A560867}"/>
              </a:ext>
            </a:extLst>
          </p:cNvPr>
          <p:cNvSpPr txBox="1"/>
          <p:nvPr/>
        </p:nvSpPr>
        <p:spPr>
          <a:xfrm>
            <a:off x="1024254" y="4439363"/>
            <a:ext cx="29174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05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  <p:sp>
        <p:nvSpPr>
          <p:cNvPr id="176" name="文本框 175">
            <a:extLst>
              <a:ext uri="{FF2B5EF4-FFF2-40B4-BE49-F238E27FC236}">
                <a16:creationId xmlns:a16="http://schemas.microsoft.com/office/drawing/2014/main" id="{5CAC7600-3DE3-8027-DE80-D0C9147BBB37}"/>
              </a:ext>
            </a:extLst>
          </p:cNvPr>
          <p:cNvSpPr txBox="1"/>
          <p:nvPr/>
        </p:nvSpPr>
        <p:spPr>
          <a:xfrm>
            <a:off x="721243" y="5133071"/>
            <a:ext cx="29174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06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  <p:sp>
        <p:nvSpPr>
          <p:cNvPr id="179" name="任意多边形: 形状 178">
            <a:extLst>
              <a:ext uri="{FF2B5EF4-FFF2-40B4-BE49-F238E27FC236}">
                <a16:creationId xmlns:a16="http://schemas.microsoft.com/office/drawing/2014/main" id="{6FA4F562-C0CC-6E09-9991-A68BF863D5B7}"/>
              </a:ext>
            </a:extLst>
          </p:cNvPr>
          <p:cNvSpPr/>
          <p:nvPr/>
        </p:nvSpPr>
        <p:spPr>
          <a:xfrm flipH="1">
            <a:off x="8188543" y="1586429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0" name="任意多边形: 形状 179">
            <a:extLst>
              <a:ext uri="{FF2B5EF4-FFF2-40B4-BE49-F238E27FC236}">
                <a16:creationId xmlns:a16="http://schemas.microsoft.com/office/drawing/2014/main" id="{C5B4FEF8-7ECF-6866-B186-D61CD6CE6E3A}"/>
              </a:ext>
            </a:extLst>
          </p:cNvPr>
          <p:cNvSpPr/>
          <p:nvPr/>
        </p:nvSpPr>
        <p:spPr>
          <a:xfrm flipH="1">
            <a:off x="7889742" y="2280139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1" name="任意多边形: 形状 180">
            <a:extLst>
              <a:ext uri="{FF2B5EF4-FFF2-40B4-BE49-F238E27FC236}">
                <a16:creationId xmlns:a16="http://schemas.microsoft.com/office/drawing/2014/main" id="{3B05DDB1-C854-D1BF-50DB-DA1337878B5A}"/>
              </a:ext>
            </a:extLst>
          </p:cNvPr>
          <p:cNvSpPr/>
          <p:nvPr/>
        </p:nvSpPr>
        <p:spPr>
          <a:xfrm flipH="1">
            <a:off x="7579925" y="2973849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2" name="任意多边形: 形状 181">
            <a:extLst>
              <a:ext uri="{FF2B5EF4-FFF2-40B4-BE49-F238E27FC236}">
                <a16:creationId xmlns:a16="http://schemas.microsoft.com/office/drawing/2014/main" id="{F78D203E-1EF0-54A0-9182-F2149AC44139}"/>
              </a:ext>
            </a:extLst>
          </p:cNvPr>
          <p:cNvSpPr/>
          <p:nvPr/>
        </p:nvSpPr>
        <p:spPr>
          <a:xfrm flipH="1" flipV="1">
            <a:off x="8188543" y="5054978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3" name="任意多边形: 形状 182">
            <a:extLst>
              <a:ext uri="{FF2B5EF4-FFF2-40B4-BE49-F238E27FC236}">
                <a16:creationId xmlns:a16="http://schemas.microsoft.com/office/drawing/2014/main" id="{C7D96126-E77A-DCF4-6DFC-EAB35BFA8D76}"/>
              </a:ext>
            </a:extLst>
          </p:cNvPr>
          <p:cNvSpPr/>
          <p:nvPr/>
        </p:nvSpPr>
        <p:spPr>
          <a:xfrm flipH="1" flipV="1">
            <a:off x="7884234" y="4361269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4" name="任意多边形: 形状 183">
            <a:extLst>
              <a:ext uri="{FF2B5EF4-FFF2-40B4-BE49-F238E27FC236}">
                <a16:creationId xmlns:a16="http://schemas.microsoft.com/office/drawing/2014/main" id="{EC2E91BB-A45B-487E-EB3A-00A32E948BF2}"/>
              </a:ext>
            </a:extLst>
          </p:cNvPr>
          <p:cNvSpPr/>
          <p:nvPr/>
        </p:nvSpPr>
        <p:spPr>
          <a:xfrm flipH="1" flipV="1">
            <a:off x="7579925" y="3667559"/>
            <a:ext cx="3332549" cy="433186"/>
          </a:xfrm>
          <a:custGeom>
            <a:avLst/>
            <a:gdLst>
              <a:gd name="connsiteX0" fmla="*/ 0 w 3332549"/>
              <a:gd name="connsiteY0" fmla="*/ 0 h 433186"/>
              <a:gd name="connsiteX1" fmla="*/ 3146053 w 3332549"/>
              <a:gd name="connsiteY1" fmla="*/ 0 h 433186"/>
              <a:gd name="connsiteX2" fmla="*/ 3332549 w 3332549"/>
              <a:gd name="connsiteY2" fmla="*/ 433186 h 433186"/>
              <a:gd name="connsiteX3" fmla="*/ 0 w 3332549"/>
              <a:gd name="connsiteY3" fmla="*/ 433186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549" h="433186">
                <a:moveTo>
                  <a:pt x="0" y="0"/>
                </a:moveTo>
                <a:lnTo>
                  <a:pt x="3146053" y="0"/>
                </a:lnTo>
                <a:lnTo>
                  <a:pt x="3332549" y="433186"/>
                </a:lnTo>
                <a:lnTo>
                  <a:pt x="0" y="433186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3" name="任意多边形: 形状 212">
            <a:extLst>
              <a:ext uri="{FF2B5EF4-FFF2-40B4-BE49-F238E27FC236}">
                <a16:creationId xmlns:a16="http://schemas.microsoft.com/office/drawing/2014/main" id="{551AF9DB-9CAF-0C9F-B64D-79ABCC31E4CA}"/>
              </a:ext>
            </a:extLst>
          </p:cNvPr>
          <p:cNvSpPr/>
          <p:nvPr/>
        </p:nvSpPr>
        <p:spPr>
          <a:xfrm flipH="1" flipV="1">
            <a:off x="8188543" y="5054978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4" name="任意多边形: 形状 213">
            <a:extLst>
              <a:ext uri="{FF2B5EF4-FFF2-40B4-BE49-F238E27FC236}">
                <a16:creationId xmlns:a16="http://schemas.microsoft.com/office/drawing/2014/main" id="{1D856416-48E4-2B6F-E3AC-98A6B9210247}"/>
              </a:ext>
            </a:extLst>
          </p:cNvPr>
          <p:cNvSpPr/>
          <p:nvPr/>
        </p:nvSpPr>
        <p:spPr>
          <a:xfrm flipH="1" flipV="1">
            <a:off x="8188543" y="5054978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1" name="任意多边形: 形状 210">
            <a:extLst>
              <a:ext uri="{FF2B5EF4-FFF2-40B4-BE49-F238E27FC236}">
                <a16:creationId xmlns:a16="http://schemas.microsoft.com/office/drawing/2014/main" id="{EC885297-F96C-7FCA-637D-E738433BF3E9}"/>
              </a:ext>
            </a:extLst>
          </p:cNvPr>
          <p:cNvSpPr/>
          <p:nvPr/>
        </p:nvSpPr>
        <p:spPr>
          <a:xfrm flipH="1" flipV="1">
            <a:off x="7884234" y="4361269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2" name="任意多边形: 形状 211">
            <a:extLst>
              <a:ext uri="{FF2B5EF4-FFF2-40B4-BE49-F238E27FC236}">
                <a16:creationId xmlns:a16="http://schemas.microsoft.com/office/drawing/2014/main" id="{CBBC96D5-0A89-8846-4514-2FE2A282ADDE}"/>
              </a:ext>
            </a:extLst>
          </p:cNvPr>
          <p:cNvSpPr/>
          <p:nvPr/>
        </p:nvSpPr>
        <p:spPr>
          <a:xfrm flipH="1" flipV="1">
            <a:off x="7884234" y="4361269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9" name="任意多边形: 形状 208">
            <a:extLst>
              <a:ext uri="{FF2B5EF4-FFF2-40B4-BE49-F238E27FC236}">
                <a16:creationId xmlns:a16="http://schemas.microsoft.com/office/drawing/2014/main" id="{D6F0592C-FA45-CC67-41E1-E1FFE8F3201D}"/>
              </a:ext>
            </a:extLst>
          </p:cNvPr>
          <p:cNvSpPr/>
          <p:nvPr/>
        </p:nvSpPr>
        <p:spPr>
          <a:xfrm flipH="1" flipV="1">
            <a:off x="7579925" y="3667559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0" name="任意多边形: 形状 209">
            <a:extLst>
              <a:ext uri="{FF2B5EF4-FFF2-40B4-BE49-F238E27FC236}">
                <a16:creationId xmlns:a16="http://schemas.microsoft.com/office/drawing/2014/main" id="{D9B3F489-5CCB-9AA5-3695-206975AFB5C5}"/>
              </a:ext>
            </a:extLst>
          </p:cNvPr>
          <p:cNvSpPr/>
          <p:nvPr/>
        </p:nvSpPr>
        <p:spPr>
          <a:xfrm flipH="1" flipV="1">
            <a:off x="7579925" y="3667559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7" name="任意多边形: 形状 206">
            <a:extLst>
              <a:ext uri="{FF2B5EF4-FFF2-40B4-BE49-F238E27FC236}">
                <a16:creationId xmlns:a16="http://schemas.microsoft.com/office/drawing/2014/main" id="{4723A98E-050C-4599-2E7E-60EE2C109A18}"/>
              </a:ext>
            </a:extLst>
          </p:cNvPr>
          <p:cNvSpPr/>
          <p:nvPr/>
        </p:nvSpPr>
        <p:spPr>
          <a:xfrm flipH="1">
            <a:off x="8188543" y="1586429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8" name="任意多边形: 形状 207">
            <a:extLst>
              <a:ext uri="{FF2B5EF4-FFF2-40B4-BE49-F238E27FC236}">
                <a16:creationId xmlns:a16="http://schemas.microsoft.com/office/drawing/2014/main" id="{658C4A2C-660A-3BA2-E53D-44AD9A168C3E}"/>
              </a:ext>
            </a:extLst>
          </p:cNvPr>
          <p:cNvSpPr/>
          <p:nvPr/>
        </p:nvSpPr>
        <p:spPr>
          <a:xfrm flipH="1">
            <a:off x="8188543" y="1586429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5" name="任意多边形: 形状 204">
            <a:extLst>
              <a:ext uri="{FF2B5EF4-FFF2-40B4-BE49-F238E27FC236}">
                <a16:creationId xmlns:a16="http://schemas.microsoft.com/office/drawing/2014/main" id="{94E51D36-299C-12A0-0EC6-DC982566286B}"/>
              </a:ext>
            </a:extLst>
          </p:cNvPr>
          <p:cNvSpPr/>
          <p:nvPr/>
        </p:nvSpPr>
        <p:spPr>
          <a:xfrm flipH="1">
            <a:off x="7889742" y="2280138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6" name="任意多边形: 形状 205">
            <a:extLst>
              <a:ext uri="{FF2B5EF4-FFF2-40B4-BE49-F238E27FC236}">
                <a16:creationId xmlns:a16="http://schemas.microsoft.com/office/drawing/2014/main" id="{E73E088E-9FD7-A067-AA11-A01DC15D76EC}"/>
              </a:ext>
            </a:extLst>
          </p:cNvPr>
          <p:cNvSpPr/>
          <p:nvPr/>
        </p:nvSpPr>
        <p:spPr>
          <a:xfrm flipH="1">
            <a:off x="7889742" y="2280138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3" name="任意多边形: 形状 202">
            <a:extLst>
              <a:ext uri="{FF2B5EF4-FFF2-40B4-BE49-F238E27FC236}">
                <a16:creationId xmlns:a16="http://schemas.microsoft.com/office/drawing/2014/main" id="{8B2EC004-1FC6-0D17-E249-18A3934D1DC5}"/>
              </a:ext>
            </a:extLst>
          </p:cNvPr>
          <p:cNvSpPr/>
          <p:nvPr/>
        </p:nvSpPr>
        <p:spPr>
          <a:xfrm flipH="1">
            <a:off x="7579925" y="2973848"/>
            <a:ext cx="251810" cy="433186"/>
          </a:xfrm>
          <a:custGeom>
            <a:avLst/>
            <a:gdLst>
              <a:gd name="connsiteX0" fmla="*/ 251810 w 251810"/>
              <a:gd name="connsiteY0" fmla="*/ 433186 h 433186"/>
              <a:gd name="connsiteX1" fmla="*/ 186496 w 251810"/>
              <a:gd name="connsiteY1" fmla="*/ 433186 h 433186"/>
              <a:gd name="connsiteX2" fmla="*/ 0 w 251810"/>
              <a:gd name="connsiteY2" fmla="*/ 0 h 433186"/>
              <a:gd name="connsiteX3" fmla="*/ 65314 w 25181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810" h="433186">
                <a:moveTo>
                  <a:pt x="251810" y="433186"/>
                </a:moveTo>
                <a:lnTo>
                  <a:pt x="186496" y="433186"/>
                </a:lnTo>
                <a:lnTo>
                  <a:pt x="0" y="0"/>
                </a:lnTo>
                <a:lnTo>
                  <a:pt x="6531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4" name="任意多边形: 形状 203">
            <a:extLst>
              <a:ext uri="{FF2B5EF4-FFF2-40B4-BE49-F238E27FC236}">
                <a16:creationId xmlns:a16="http://schemas.microsoft.com/office/drawing/2014/main" id="{FEC9BE4E-AFFF-CD61-E1AC-7FAD51C2747D}"/>
              </a:ext>
            </a:extLst>
          </p:cNvPr>
          <p:cNvSpPr/>
          <p:nvPr/>
        </p:nvSpPr>
        <p:spPr>
          <a:xfrm flipH="1">
            <a:off x="7579925" y="2973848"/>
            <a:ext cx="232840" cy="433186"/>
          </a:xfrm>
          <a:custGeom>
            <a:avLst/>
            <a:gdLst>
              <a:gd name="connsiteX0" fmla="*/ 186496 w 232840"/>
              <a:gd name="connsiteY0" fmla="*/ 433186 h 433186"/>
              <a:gd name="connsiteX1" fmla="*/ 232840 w 232840"/>
              <a:gd name="connsiteY1" fmla="*/ 433186 h 433186"/>
              <a:gd name="connsiteX2" fmla="*/ 46344 w 232840"/>
              <a:gd name="connsiteY2" fmla="*/ 0 h 433186"/>
              <a:gd name="connsiteX3" fmla="*/ 0 w 232840"/>
              <a:gd name="connsiteY3" fmla="*/ 0 h 433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840" h="433186">
                <a:moveTo>
                  <a:pt x="186496" y="433186"/>
                </a:moveTo>
                <a:lnTo>
                  <a:pt x="232840" y="433186"/>
                </a:lnTo>
                <a:lnTo>
                  <a:pt x="4634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1" name="文本框 190">
            <a:extLst>
              <a:ext uri="{FF2B5EF4-FFF2-40B4-BE49-F238E27FC236}">
                <a16:creationId xmlns:a16="http://schemas.microsoft.com/office/drawing/2014/main" id="{C868B97D-33BF-9429-D6F8-762FDD593F72}"/>
              </a:ext>
            </a:extLst>
          </p:cNvPr>
          <p:cNvSpPr txBox="1"/>
          <p:nvPr/>
        </p:nvSpPr>
        <p:spPr>
          <a:xfrm flipH="1">
            <a:off x="11222291" y="1664523"/>
            <a:ext cx="248466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01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  <p:sp>
        <p:nvSpPr>
          <p:cNvPr id="192" name="文本框 191">
            <a:extLst>
              <a:ext uri="{FF2B5EF4-FFF2-40B4-BE49-F238E27FC236}">
                <a16:creationId xmlns:a16="http://schemas.microsoft.com/office/drawing/2014/main" id="{0A6EE18F-058B-AFB8-345F-3410822291C4}"/>
              </a:ext>
            </a:extLst>
          </p:cNvPr>
          <p:cNvSpPr txBox="1"/>
          <p:nvPr/>
        </p:nvSpPr>
        <p:spPr>
          <a:xfrm flipH="1">
            <a:off x="10875999" y="2358233"/>
            <a:ext cx="29174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02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  <p:sp>
        <p:nvSpPr>
          <p:cNvPr id="193" name="文本框 192">
            <a:extLst>
              <a:ext uri="{FF2B5EF4-FFF2-40B4-BE49-F238E27FC236}">
                <a16:creationId xmlns:a16="http://schemas.microsoft.com/office/drawing/2014/main" id="{8F3B5FC8-A336-E8CE-CFA5-CB40369C23E3}"/>
              </a:ext>
            </a:extLst>
          </p:cNvPr>
          <p:cNvSpPr txBox="1"/>
          <p:nvPr/>
        </p:nvSpPr>
        <p:spPr>
          <a:xfrm flipH="1">
            <a:off x="10570015" y="3051943"/>
            <a:ext cx="29174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03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  <p:sp>
        <p:nvSpPr>
          <p:cNvPr id="194" name="文本框 193">
            <a:extLst>
              <a:ext uri="{FF2B5EF4-FFF2-40B4-BE49-F238E27FC236}">
                <a16:creationId xmlns:a16="http://schemas.microsoft.com/office/drawing/2014/main" id="{39307AF3-08EB-3D95-9234-156BD56C1AF6}"/>
              </a:ext>
            </a:extLst>
          </p:cNvPr>
          <p:cNvSpPr txBox="1"/>
          <p:nvPr/>
        </p:nvSpPr>
        <p:spPr>
          <a:xfrm flipH="1">
            <a:off x="8495436" y="1664523"/>
            <a:ext cx="1846659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稳定的大客户资源</a:t>
            </a:r>
          </a:p>
        </p:txBody>
      </p:sp>
      <p:sp>
        <p:nvSpPr>
          <p:cNvPr id="195" name="文本框 194">
            <a:extLst>
              <a:ext uri="{FF2B5EF4-FFF2-40B4-BE49-F238E27FC236}">
                <a16:creationId xmlns:a16="http://schemas.microsoft.com/office/drawing/2014/main" id="{4528E03C-17B8-5135-2FBB-88D0222ED1B6}"/>
              </a:ext>
            </a:extLst>
          </p:cNvPr>
          <p:cNvSpPr txBox="1"/>
          <p:nvPr/>
        </p:nvSpPr>
        <p:spPr>
          <a:xfrm flipH="1">
            <a:off x="8186654" y="2358233"/>
            <a:ext cx="161582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健全的营销渠道</a:t>
            </a:r>
          </a:p>
        </p:txBody>
      </p:sp>
      <p:sp>
        <p:nvSpPr>
          <p:cNvPr id="196" name="文本框 195">
            <a:extLst>
              <a:ext uri="{FF2B5EF4-FFF2-40B4-BE49-F238E27FC236}">
                <a16:creationId xmlns:a16="http://schemas.microsoft.com/office/drawing/2014/main" id="{BF53313A-25F5-811A-129B-BAD2B3995B0C}"/>
              </a:ext>
            </a:extLst>
          </p:cNvPr>
          <p:cNvSpPr txBox="1"/>
          <p:nvPr/>
        </p:nvSpPr>
        <p:spPr>
          <a:xfrm flipH="1">
            <a:off x="7867848" y="3051943"/>
            <a:ext cx="161582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庞大的市场需求</a:t>
            </a:r>
          </a:p>
        </p:txBody>
      </p:sp>
      <p:sp>
        <p:nvSpPr>
          <p:cNvPr id="197" name="文本框 196">
            <a:extLst>
              <a:ext uri="{FF2B5EF4-FFF2-40B4-BE49-F238E27FC236}">
                <a16:creationId xmlns:a16="http://schemas.microsoft.com/office/drawing/2014/main" id="{AC909727-CCAC-FA7A-28FC-EDA08DE1B740}"/>
              </a:ext>
            </a:extLst>
          </p:cNvPr>
          <p:cNvSpPr txBox="1"/>
          <p:nvPr/>
        </p:nvSpPr>
        <p:spPr>
          <a:xfrm flipH="1">
            <a:off x="7867848" y="3745653"/>
            <a:ext cx="2077492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充足的资金投入支持</a:t>
            </a:r>
          </a:p>
        </p:txBody>
      </p:sp>
      <p:sp>
        <p:nvSpPr>
          <p:cNvPr id="198" name="文本框 197">
            <a:extLst>
              <a:ext uri="{FF2B5EF4-FFF2-40B4-BE49-F238E27FC236}">
                <a16:creationId xmlns:a16="http://schemas.microsoft.com/office/drawing/2014/main" id="{91B8E193-F7A4-AC11-82F9-773439E3B4B8}"/>
              </a:ext>
            </a:extLst>
          </p:cNvPr>
          <p:cNvSpPr txBox="1"/>
          <p:nvPr/>
        </p:nvSpPr>
        <p:spPr>
          <a:xfrm flipH="1">
            <a:off x="8232510" y="4439363"/>
            <a:ext cx="138499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多项政策扶持</a:t>
            </a:r>
          </a:p>
        </p:txBody>
      </p:sp>
      <p:sp>
        <p:nvSpPr>
          <p:cNvPr id="199" name="文本框 198">
            <a:extLst>
              <a:ext uri="{FF2B5EF4-FFF2-40B4-BE49-F238E27FC236}">
                <a16:creationId xmlns:a16="http://schemas.microsoft.com/office/drawing/2014/main" id="{B65296B6-A810-4884-60A9-69E30BC32B58}"/>
              </a:ext>
            </a:extLst>
          </p:cNvPr>
          <p:cNvSpPr txBox="1"/>
          <p:nvPr/>
        </p:nvSpPr>
        <p:spPr>
          <a:xfrm flipH="1">
            <a:off x="8495436" y="5133072"/>
            <a:ext cx="138499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融资渠道宽泛</a:t>
            </a:r>
          </a:p>
        </p:txBody>
      </p:sp>
      <p:sp>
        <p:nvSpPr>
          <p:cNvPr id="200" name="文本框 199">
            <a:extLst>
              <a:ext uri="{FF2B5EF4-FFF2-40B4-BE49-F238E27FC236}">
                <a16:creationId xmlns:a16="http://schemas.microsoft.com/office/drawing/2014/main" id="{4D853B8D-DA30-BACB-838E-21A658FA8259}"/>
              </a:ext>
            </a:extLst>
          </p:cNvPr>
          <p:cNvSpPr txBox="1"/>
          <p:nvPr/>
        </p:nvSpPr>
        <p:spPr>
          <a:xfrm flipH="1">
            <a:off x="10570015" y="3745653"/>
            <a:ext cx="29174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04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  <p:sp>
        <p:nvSpPr>
          <p:cNvPr id="201" name="文本框 200">
            <a:extLst>
              <a:ext uri="{FF2B5EF4-FFF2-40B4-BE49-F238E27FC236}">
                <a16:creationId xmlns:a16="http://schemas.microsoft.com/office/drawing/2014/main" id="{D45A2C57-B023-DF3F-0E24-8DB6304A2E58}"/>
              </a:ext>
            </a:extLst>
          </p:cNvPr>
          <p:cNvSpPr txBox="1"/>
          <p:nvPr/>
        </p:nvSpPr>
        <p:spPr>
          <a:xfrm flipH="1">
            <a:off x="10875999" y="4439363"/>
            <a:ext cx="29174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05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  <p:sp>
        <p:nvSpPr>
          <p:cNvPr id="202" name="文本框 201">
            <a:extLst>
              <a:ext uri="{FF2B5EF4-FFF2-40B4-BE49-F238E27FC236}">
                <a16:creationId xmlns:a16="http://schemas.microsoft.com/office/drawing/2014/main" id="{98F90E11-BEB5-9411-7831-35BA717A40A4}"/>
              </a:ext>
            </a:extLst>
          </p:cNvPr>
          <p:cNvSpPr txBox="1"/>
          <p:nvPr/>
        </p:nvSpPr>
        <p:spPr>
          <a:xfrm flipH="1">
            <a:off x="11179010" y="5133071"/>
            <a:ext cx="291747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06</a:t>
            </a:r>
            <a:endParaRPr lang="zh-CN" altLang="en-US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71361042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BC3C2B-8843-D48E-C806-D83D479EB485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859162" y="2316970"/>
            <a:ext cx="3697418" cy="2590800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en-US" altLang="zh-CN" sz="16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02</a:t>
            </a:r>
            <a:endParaRPr lang="zh-CN" altLang="en-US" sz="16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9E9A9CCF-E025-191A-277A-4B3D55208C50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803899" y="2675995"/>
            <a:ext cx="4301447" cy="1230312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zh-CN" altLang="en-US" sz="8000" b="1" dirty="0">
                <a:solidFill>
                  <a:schemeClr val="accent1"/>
                </a:solidFill>
                <a:effectLst>
                  <a:outerShdw blurRad="63500" sx="101000" sy="101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主营业务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D40C85DD-A5BD-A63C-4E97-843DDDBE48C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821681" y="3863535"/>
            <a:ext cx="4210594" cy="381000"/>
          </a:xfrm>
          <a:prstGeom prst="rect">
            <a:avLst/>
          </a:prstGeom>
        </p:spPr>
        <p:txBody>
          <a:bodyPr/>
          <a:lstStyle/>
          <a:p>
            <a:pPr marL="0" indent="0" algn="dist">
              <a:buNone/>
            </a:pP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Main Business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125550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任意多边形: 形状 108">
            <a:extLst>
              <a:ext uri="{FF2B5EF4-FFF2-40B4-BE49-F238E27FC236}">
                <a16:creationId xmlns:a16="http://schemas.microsoft.com/office/drawing/2014/main" id="{F305A364-46B6-E33A-72ED-D649C8734576}"/>
              </a:ext>
            </a:extLst>
          </p:cNvPr>
          <p:cNvSpPr/>
          <p:nvPr/>
        </p:nvSpPr>
        <p:spPr>
          <a:xfrm>
            <a:off x="1837191" y="0"/>
            <a:ext cx="8517620" cy="6858000"/>
          </a:xfrm>
          <a:custGeom>
            <a:avLst/>
            <a:gdLst>
              <a:gd name="connsiteX0" fmla="*/ 5537686 w 8517620"/>
              <a:gd name="connsiteY0" fmla="*/ 0 h 6858000"/>
              <a:gd name="connsiteX1" fmla="*/ 6784865 w 8517620"/>
              <a:gd name="connsiteY1" fmla="*/ 0 h 6858000"/>
              <a:gd name="connsiteX2" fmla="*/ 6828555 w 8517620"/>
              <a:gd name="connsiteY2" fmla="*/ 32580 h 6858000"/>
              <a:gd name="connsiteX3" fmla="*/ 6880437 w 8517620"/>
              <a:gd name="connsiteY3" fmla="*/ 72520 h 6858000"/>
              <a:gd name="connsiteX4" fmla="*/ 6931685 w 8517620"/>
              <a:gd name="connsiteY4" fmla="*/ 113236 h 6858000"/>
              <a:gd name="connsiteX5" fmla="*/ 6982286 w 8517620"/>
              <a:gd name="connsiteY5" fmla="*/ 154717 h 6858000"/>
              <a:gd name="connsiteX6" fmla="*/ 7032232 w 8517620"/>
              <a:gd name="connsiteY6" fmla="*/ 196953 h 6858000"/>
              <a:gd name="connsiteX7" fmla="*/ 7081518 w 8517620"/>
              <a:gd name="connsiteY7" fmla="*/ 239940 h 6858000"/>
              <a:gd name="connsiteX8" fmla="*/ 7130131 w 8517620"/>
              <a:gd name="connsiteY8" fmla="*/ 283666 h 6858000"/>
              <a:gd name="connsiteX9" fmla="*/ 7178063 w 8517620"/>
              <a:gd name="connsiteY9" fmla="*/ 328120 h 6858000"/>
              <a:gd name="connsiteX10" fmla="*/ 7225308 w 8517620"/>
              <a:gd name="connsiteY10" fmla="*/ 373299 h 6858000"/>
              <a:gd name="connsiteX11" fmla="*/ 7271860 w 8517620"/>
              <a:gd name="connsiteY11" fmla="*/ 419195 h 6858000"/>
              <a:gd name="connsiteX12" fmla="*/ 7317695 w 8517620"/>
              <a:gd name="connsiteY12" fmla="*/ 465786 h 6858000"/>
              <a:gd name="connsiteX13" fmla="*/ 7362826 w 8517620"/>
              <a:gd name="connsiteY13" fmla="*/ 513081 h 6858000"/>
              <a:gd name="connsiteX14" fmla="*/ 7407235 w 8517620"/>
              <a:gd name="connsiteY14" fmla="*/ 561066 h 6858000"/>
              <a:gd name="connsiteX15" fmla="*/ 7450905 w 8517620"/>
              <a:gd name="connsiteY15" fmla="*/ 609724 h 6858000"/>
              <a:gd name="connsiteX16" fmla="*/ 7493840 w 8517620"/>
              <a:gd name="connsiteY16" fmla="*/ 659056 h 6858000"/>
              <a:gd name="connsiteX17" fmla="*/ 7536025 w 8517620"/>
              <a:gd name="connsiteY17" fmla="*/ 709050 h 6858000"/>
              <a:gd name="connsiteX18" fmla="*/ 7577454 w 8517620"/>
              <a:gd name="connsiteY18" fmla="*/ 759698 h 6858000"/>
              <a:gd name="connsiteX19" fmla="*/ 7618116 w 8517620"/>
              <a:gd name="connsiteY19" fmla="*/ 810991 h 6858000"/>
              <a:gd name="connsiteX20" fmla="*/ 7658005 w 8517620"/>
              <a:gd name="connsiteY20" fmla="*/ 862921 h 6858000"/>
              <a:gd name="connsiteX21" fmla="*/ 7697112 w 8517620"/>
              <a:gd name="connsiteY21" fmla="*/ 915481 h 6858000"/>
              <a:gd name="connsiteX22" fmla="*/ 7735425 w 8517620"/>
              <a:gd name="connsiteY22" fmla="*/ 968659 h 6858000"/>
              <a:gd name="connsiteX23" fmla="*/ 7772934 w 8517620"/>
              <a:gd name="connsiteY23" fmla="*/ 1022444 h 6858000"/>
              <a:gd name="connsiteX24" fmla="*/ 7809637 w 8517620"/>
              <a:gd name="connsiteY24" fmla="*/ 1076835 h 6858000"/>
              <a:gd name="connsiteX25" fmla="*/ 7845525 w 8517620"/>
              <a:gd name="connsiteY25" fmla="*/ 1131824 h 6858000"/>
              <a:gd name="connsiteX26" fmla="*/ 7880577 w 8517620"/>
              <a:gd name="connsiteY26" fmla="*/ 1187386 h 6858000"/>
              <a:gd name="connsiteX27" fmla="*/ 7914806 w 8517620"/>
              <a:gd name="connsiteY27" fmla="*/ 1243542 h 6858000"/>
              <a:gd name="connsiteX28" fmla="*/ 7948177 w 8517620"/>
              <a:gd name="connsiteY28" fmla="*/ 1300248 h 6858000"/>
              <a:gd name="connsiteX29" fmla="*/ 7980704 w 8517620"/>
              <a:gd name="connsiteY29" fmla="*/ 1357526 h 6858000"/>
              <a:gd name="connsiteX30" fmla="*/ 8012365 w 8517620"/>
              <a:gd name="connsiteY30" fmla="*/ 1415350 h 6858000"/>
              <a:gd name="connsiteX31" fmla="*/ 8043153 w 8517620"/>
              <a:gd name="connsiteY31" fmla="*/ 1473711 h 6858000"/>
              <a:gd name="connsiteX32" fmla="*/ 8073067 w 8517620"/>
              <a:gd name="connsiteY32" fmla="*/ 1532615 h 6858000"/>
              <a:gd name="connsiteX33" fmla="*/ 8102085 w 8517620"/>
              <a:gd name="connsiteY33" fmla="*/ 1592033 h 6858000"/>
              <a:gd name="connsiteX34" fmla="*/ 8130209 w 8517620"/>
              <a:gd name="connsiteY34" fmla="*/ 1651970 h 6858000"/>
              <a:gd name="connsiteX35" fmla="*/ 8157428 w 8517620"/>
              <a:gd name="connsiteY35" fmla="*/ 1712419 h 6858000"/>
              <a:gd name="connsiteX36" fmla="*/ 8183726 w 8517620"/>
              <a:gd name="connsiteY36" fmla="*/ 1773357 h 6858000"/>
              <a:gd name="connsiteX37" fmla="*/ 8209101 w 8517620"/>
              <a:gd name="connsiteY37" fmla="*/ 1834785 h 6858000"/>
              <a:gd name="connsiteX38" fmla="*/ 8233545 w 8517620"/>
              <a:gd name="connsiteY38" fmla="*/ 1896697 h 6858000"/>
              <a:gd name="connsiteX39" fmla="*/ 8257044 w 8517620"/>
              <a:gd name="connsiteY39" fmla="*/ 1959074 h 6858000"/>
              <a:gd name="connsiteX40" fmla="*/ 8279593 w 8517620"/>
              <a:gd name="connsiteY40" fmla="*/ 2021915 h 6858000"/>
              <a:gd name="connsiteX41" fmla="*/ 8301182 w 8517620"/>
              <a:gd name="connsiteY41" fmla="*/ 2085212 h 6858000"/>
              <a:gd name="connsiteX42" fmla="*/ 8321799 w 8517620"/>
              <a:gd name="connsiteY42" fmla="*/ 2148944 h 6858000"/>
              <a:gd name="connsiteX43" fmla="*/ 8341440 w 8517620"/>
              <a:gd name="connsiteY43" fmla="*/ 2213114 h 6858000"/>
              <a:gd name="connsiteX44" fmla="*/ 8360092 w 8517620"/>
              <a:gd name="connsiteY44" fmla="*/ 2277707 h 6858000"/>
              <a:gd name="connsiteX45" fmla="*/ 8377749 w 8517620"/>
              <a:gd name="connsiteY45" fmla="*/ 2342717 h 6858000"/>
              <a:gd name="connsiteX46" fmla="*/ 8394399 w 8517620"/>
              <a:gd name="connsiteY46" fmla="*/ 2408127 h 6858000"/>
              <a:gd name="connsiteX47" fmla="*/ 8410038 w 8517620"/>
              <a:gd name="connsiteY47" fmla="*/ 2473938 h 6858000"/>
              <a:gd name="connsiteX48" fmla="*/ 8424654 w 8517620"/>
              <a:gd name="connsiteY48" fmla="*/ 2540140 h 6858000"/>
              <a:gd name="connsiteX49" fmla="*/ 8438236 w 8517620"/>
              <a:gd name="connsiteY49" fmla="*/ 2606711 h 6858000"/>
              <a:gd name="connsiteX50" fmla="*/ 8450778 w 8517620"/>
              <a:gd name="connsiteY50" fmla="*/ 2673648 h 6858000"/>
              <a:gd name="connsiteX51" fmla="*/ 8462273 w 8517620"/>
              <a:gd name="connsiteY51" fmla="*/ 2740950 h 6858000"/>
              <a:gd name="connsiteX52" fmla="*/ 8472708 w 8517620"/>
              <a:gd name="connsiteY52" fmla="*/ 2808595 h 6858000"/>
              <a:gd name="connsiteX53" fmla="*/ 8482077 w 8517620"/>
              <a:gd name="connsiteY53" fmla="*/ 2876577 h 6858000"/>
              <a:gd name="connsiteX54" fmla="*/ 8490372 w 8517620"/>
              <a:gd name="connsiteY54" fmla="*/ 2944895 h 6858000"/>
              <a:gd name="connsiteX55" fmla="*/ 8497581 w 8517620"/>
              <a:gd name="connsiteY55" fmla="*/ 3013519 h 6858000"/>
              <a:gd name="connsiteX56" fmla="*/ 8503700 w 8517620"/>
              <a:gd name="connsiteY56" fmla="*/ 3082460 h 6858000"/>
              <a:gd name="connsiteX57" fmla="*/ 8508718 w 8517620"/>
              <a:gd name="connsiteY57" fmla="*/ 3151701 h 6858000"/>
              <a:gd name="connsiteX58" fmla="*/ 8512625 w 8517620"/>
              <a:gd name="connsiteY58" fmla="*/ 3221219 h 6858000"/>
              <a:gd name="connsiteX59" fmla="*/ 8515417 w 8517620"/>
              <a:gd name="connsiteY59" fmla="*/ 3291033 h 6858000"/>
              <a:gd name="connsiteX60" fmla="*/ 8517620 w 8517620"/>
              <a:gd name="connsiteY60" fmla="*/ 3429000 h 6858000"/>
              <a:gd name="connsiteX61" fmla="*/ 8517002 w 8517620"/>
              <a:gd name="connsiteY61" fmla="*/ 3501757 h 6858000"/>
              <a:gd name="connsiteX62" fmla="*/ 8515258 w 8517620"/>
              <a:gd name="connsiteY62" fmla="*/ 3571826 h 6858000"/>
              <a:gd name="connsiteX63" fmla="*/ 8512390 w 8517620"/>
              <a:gd name="connsiteY63" fmla="*/ 3641634 h 6858000"/>
              <a:gd name="connsiteX64" fmla="*/ 8508402 w 8517620"/>
              <a:gd name="connsiteY64" fmla="*/ 3711142 h 6858000"/>
              <a:gd name="connsiteX65" fmla="*/ 8503307 w 8517620"/>
              <a:gd name="connsiteY65" fmla="*/ 3780373 h 6858000"/>
              <a:gd name="connsiteX66" fmla="*/ 8497112 w 8517620"/>
              <a:gd name="connsiteY66" fmla="*/ 3849301 h 6858000"/>
              <a:gd name="connsiteX67" fmla="*/ 8489824 w 8517620"/>
              <a:gd name="connsiteY67" fmla="*/ 3917918 h 6858000"/>
              <a:gd name="connsiteX68" fmla="*/ 8481454 w 8517620"/>
              <a:gd name="connsiteY68" fmla="*/ 3986216 h 6858000"/>
              <a:gd name="connsiteX69" fmla="*/ 8472008 w 8517620"/>
              <a:gd name="connsiteY69" fmla="*/ 4054183 h 6858000"/>
              <a:gd name="connsiteX70" fmla="*/ 8461495 w 8517620"/>
              <a:gd name="connsiteY70" fmla="*/ 4121820 h 6858000"/>
              <a:gd name="connsiteX71" fmla="*/ 8449926 w 8517620"/>
              <a:gd name="connsiteY71" fmla="*/ 4189090 h 6858000"/>
              <a:gd name="connsiteX72" fmla="*/ 8437308 w 8517620"/>
              <a:gd name="connsiteY72" fmla="*/ 4256010 h 6858000"/>
              <a:gd name="connsiteX73" fmla="*/ 8423652 w 8517620"/>
              <a:gd name="connsiteY73" fmla="*/ 4322560 h 6858000"/>
              <a:gd name="connsiteX74" fmla="*/ 8408964 w 8517620"/>
              <a:gd name="connsiteY74" fmla="*/ 4388730 h 6858000"/>
              <a:gd name="connsiteX75" fmla="*/ 8393254 w 8517620"/>
              <a:gd name="connsiteY75" fmla="*/ 4454519 h 6858000"/>
              <a:gd name="connsiteX76" fmla="*/ 8376529 w 8517620"/>
              <a:gd name="connsiteY76" fmla="*/ 4519911 h 6858000"/>
              <a:gd name="connsiteX77" fmla="*/ 8358802 w 8517620"/>
              <a:gd name="connsiteY77" fmla="*/ 4584886 h 6858000"/>
              <a:gd name="connsiteX78" fmla="*/ 8340079 w 8517620"/>
              <a:gd name="connsiteY78" fmla="*/ 4649449 h 6858000"/>
              <a:gd name="connsiteX79" fmla="*/ 8320367 w 8517620"/>
              <a:gd name="connsiteY79" fmla="*/ 4713598 h 6858000"/>
              <a:gd name="connsiteX80" fmla="*/ 8299682 w 8517620"/>
              <a:gd name="connsiteY80" fmla="*/ 4777292 h 6858000"/>
              <a:gd name="connsiteX81" fmla="*/ 8278027 w 8517620"/>
              <a:gd name="connsiteY81" fmla="*/ 4840549 h 6858000"/>
              <a:gd name="connsiteX82" fmla="*/ 8255410 w 8517620"/>
              <a:gd name="connsiteY82" fmla="*/ 4903365 h 6858000"/>
              <a:gd name="connsiteX83" fmla="*/ 8231846 w 8517620"/>
              <a:gd name="connsiteY83" fmla="*/ 4965703 h 6858000"/>
              <a:gd name="connsiteX84" fmla="*/ 8207336 w 8517620"/>
              <a:gd name="connsiteY84" fmla="*/ 5027582 h 6858000"/>
              <a:gd name="connsiteX85" fmla="*/ 8181895 w 8517620"/>
              <a:gd name="connsiteY85" fmla="*/ 5088976 h 6858000"/>
              <a:gd name="connsiteX86" fmla="*/ 8155530 w 8517620"/>
              <a:gd name="connsiteY86" fmla="*/ 5149881 h 6858000"/>
              <a:gd name="connsiteX87" fmla="*/ 8128251 w 8517620"/>
              <a:gd name="connsiteY87" fmla="*/ 5210285 h 6858000"/>
              <a:gd name="connsiteX88" fmla="*/ 8100064 w 8517620"/>
              <a:gd name="connsiteY88" fmla="*/ 5270185 h 6858000"/>
              <a:gd name="connsiteX89" fmla="*/ 8070982 w 8517620"/>
              <a:gd name="connsiteY89" fmla="*/ 5329567 h 6858000"/>
              <a:gd name="connsiteX90" fmla="*/ 8041011 w 8517620"/>
              <a:gd name="connsiteY90" fmla="*/ 5388425 h 6858000"/>
              <a:gd name="connsiteX91" fmla="*/ 8010159 w 8517620"/>
              <a:gd name="connsiteY91" fmla="*/ 5446752 h 6858000"/>
              <a:gd name="connsiteX92" fmla="*/ 7978439 w 8517620"/>
              <a:gd name="connsiteY92" fmla="*/ 5504534 h 6858000"/>
              <a:gd name="connsiteX93" fmla="*/ 7945855 w 8517620"/>
              <a:gd name="connsiteY93" fmla="*/ 5561766 h 6858000"/>
              <a:gd name="connsiteX94" fmla="*/ 7912422 w 8517620"/>
              <a:gd name="connsiteY94" fmla="*/ 5618433 h 6858000"/>
              <a:gd name="connsiteX95" fmla="*/ 7878140 w 8517620"/>
              <a:gd name="connsiteY95" fmla="*/ 5674543 h 6858000"/>
              <a:gd name="connsiteX96" fmla="*/ 7843027 w 8517620"/>
              <a:gd name="connsiteY96" fmla="*/ 5730066 h 6858000"/>
              <a:gd name="connsiteX97" fmla="*/ 7807086 w 8517620"/>
              <a:gd name="connsiteY97" fmla="*/ 5785007 h 6858000"/>
              <a:gd name="connsiteX98" fmla="*/ 7770327 w 8517620"/>
              <a:gd name="connsiteY98" fmla="*/ 5839354 h 6858000"/>
              <a:gd name="connsiteX99" fmla="*/ 7732759 w 8517620"/>
              <a:gd name="connsiteY99" fmla="*/ 5893099 h 6858000"/>
              <a:gd name="connsiteX100" fmla="*/ 7694392 w 8517620"/>
              <a:gd name="connsiteY100" fmla="*/ 5946231 h 6858000"/>
              <a:gd name="connsiteX101" fmla="*/ 7655233 w 8517620"/>
              <a:gd name="connsiteY101" fmla="*/ 5998742 h 6858000"/>
              <a:gd name="connsiteX102" fmla="*/ 7615292 w 8517620"/>
              <a:gd name="connsiteY102" fmla="*/ 6050627 h 6858000"/>
              <a:gd name="connsiteX103" fmla="*/ 7574576 w 8517620"/>
              <a:gd name="connsiteY103" fmla="*/ 6101873 h 6858000"/>
              <a:gd name="connsiteX104" fmla="*/ 7533094 w 8517620"/>
              <a:gd name="connsiteY104" fmla="*/ 6152476 h 6858000"/>
              <a:gd name="connsiteX105" fmla="*/ 7490859 w 8517620"/>
              <a:gd name="connsiteY105" fmla="*/ 6202420 h 6858000"/>
              <a:gd name="connsiteX106" fmla="*/ 7447871 w 8517620"/>
              <a:gd name="connsiteY106" fmla="*/ 6251708 h 6858000"/>
              <a:gd name="connsiteX107" fmla="*/ 7404148 w 8517620"/>
              <a:gd name="connsiteY107" fmla="*/ 6300318 h 6858000"/>
              <a:gd name="connsiteX108" fmla="*/ 7359692 w 8517620"/>
              <a:gd name="connsiteY108" fmla="*/ 6348252 h 6858000"/>
              <a:gd name="connsiteX109" fmla="*/ 7314511 w 8517620"/>
              <a:gd name="connsiteY109" fmla="*/ 6395500 h 6858000"/>
              <a:gd name="connsiteX110" fmla="*/ 7268618 w 8517620"/>
              <a:gd name="connsiteY110" fmla="*/ 6442048 h 6858000"/>
              <a:gd name="connsiteX111" fmla="*/ 7222023 w 8517620"/>
              <a:gd name="connsiteY111" fmla="*/ 6487886 h 6858000"/>
              <a:gd name="connsiteX112" fmla="*/ 7174731 w 8517620"/>
              <a:gd name="connsiteY112" fmla="*/ 6533014 h 6858000"/>
              <a:gd name="connsiteX113" fmla="*/ 7126747 w 8517620"/>
              <a:gd name="connsiteY113" fmla="*/ 6577422 h 6858000"/>
              <a:gd name="connsiteX114" fmla="*/ 7078084 w 8517620"/>
              <a:gd name="connsiteY114" fmla="*/ 6621098 h 6858000"/>
              <a:gd name="connsiteX115" fmla="*/ 7028755 w 8517620"/>
              <a:gd name="connsiteY115" fmla="*/ 6664028 h 6858000"/>
              <a:gd name="connsiteX116" fmla="*/ 6978763 w 8517620"/>
              <a:gd name="connsiteY116" fmla="*/ 6706213 h 6858000"/>
              <a:gd name="connsiteX117" fmla="*/ 6928113 w 8517620"/>
              <a:gd name="connsiteY117" fmla="*/ 6747644 h 6858000"/>
              <a:gd name="connsiteX118" fmla="*/ 6876819 w 8517620"/>
              <a:gd name="connsiteY118" fmla="*/ 6788307 h 6858000"/>
              <a:gd name="connsiteX119" fmla="*/ 6824889 w 8517620"/>
              <a:gd name="connsiteY119" fmla="*/ 6828195 h 6858000"/>
              <a:gd name="connsiteX120" fmla="*/ 6784830 w 8517620"/>
              <a:gd name="connsiteY120" fmla="*/ 6858000 h 6858000"/>
              <a:gd name="connsiteX121" fmla="*/ 5537743 w 8517620"/>
              <a:gd name="connsiteY121" fmla="*/ 6858000 h 6858000"/>
              <a:gd name="connsiteX122" fmla="*/ 5579253 w 8517620"/>
              <a:gd name="connsiteY122" fmla="*/ 6842305 h 6858000"/>
              <a:gd name="connsiteX123" fmla="*/ 5632351 w 8517620"/>
              <a:gd name="connsiteY123" fmla="*/ 6821267 h 6858000"/>
              <a:gd name="connsiteX124" fmla="*/ 5685038 w 8517620"/>
              <a:gd name="connsiteY124" fmla="*/ 6799428 h 6858000"/>
              <a:gd name="connsiteX125" fmla="*/ 5737309 w 8517620"/>
              <a:gd name="connsiteY125" fmla="*/ 6776794 h 6858000"/>
              <a:gd name="connsiteX126" fmla="*/ 5789159 w 8517620"/>
              <a:gd name="connsiteY126" fmla="*/ 6753372 h 6858000"/>
              <a:gd name="connsiteX127" fmla="*/ 5840577 w 8517620"/>
              <a:gd name="connsiteY127" fmla="*/ 6729171 h 6858000"/>
              <a:gd name="connsiteX128" fmla="*/ 5891564 w 8517620"/>
              <a:gd name="connsiteY128" fmla="*/ 6704195 h 6858000"/>
              <a:gd name="connsiteX129" fmla="*/ 5942095 w 8517620"/>
              <a:gd name="connsiteY129" fmla="*/ 6678457 h 6858000"/>
              <a:gd name="connsiteX130" fmla="*/ 5992176 w 8517620"/>
              <a:gd name="connsiteY130" fmla="*/ 6651961 h 6858000"/>
              <a:gd name="connsiteX131" fmla="*/ 6041802 w 8517620"/>
              <a:gd name="connsiteY131" fmla="*/ 6624713 h 6858000"/>
              <a:gd name="connsiteX132" fmla="*/ 6090955 w 8517620"/>
              <a:gd name="connsiteY132" fmla="*/ 6596723 h 6858000"/>
              <a:gd name="connsiteX133" fmla="*/ 6139634 w 8517620"/>
              <a:gd name="connsiteY133" fmla="*/ 6567997 h 6858000"/>
              <a:gd name="connsiteX134" fmla="*/ 6187825 w 8517620"/>
              <a:gd name="connsiteY134" fmla="*/ 6538545 h 6858000"/>
              <a:gd name="connsiteX135" fmla="*/ 6235533 w 8517620"/>
              <a:gd name="connsiteY135" fmla="*/ 6508369 h 6858000"/>
              <a:gd name="connsiteX136" fmla="*/ 6282741 w 8517620"/>
              <a:gd name="connsiteY136" fmla="*/ 6477481 h 6858000"/>
              <a:gd name="connsiteX137" fmla="*/ 6329438 w 8517620"/>
              <a:gd name="connsiteY137" fmla="*/ 6445889 h 6858000"/>
              <a:gd name="connsiteX138" fmla="*/ 6375629 w 8517620"/>
              <a:gd name="connsiteY138" fmla="*/ 6413597 h 6858000"/>
              <a:gd name="connsiteX139" fmla="*/ 6421289 w 8517620"/>
              <a:gd name="connsiteY139" fmla="*/ 6380618 h 6858000"/>
              <a:gd name="connsiteX140" fmla="*/ 6466429 w 8517620"/>
              <a:gd name="connsiteY140" fmla="*/ 6346952 h 6858000"/>
              <a:gd name="connsiteX141" fmla="*/ 6511026 w 8517620"/>
              <a:gd name="connsiteY141" fmla="*/ 6312614 h 6858000"/>
              <a:gd name="connsiteX142" fmla="*/ 6555080 w 8517620"/>
              <a:gd name="connsiteY142" fmla="*/ 6277606 h 6858000"/>
              <a:gd name="connsiteX143" fmla="*/ 6598577 w 8517620"/>
              <a:gd name="connsiteY143" fmla="*/ 6241941 h 6858000"/>
              <a:gd name="connsiteX144" fmla="*/ 6641520 w 8517620"/>
              <a:gd name="connsiteY144" fmla="*/ 6205620 h 6858000"/>
              <a:gd name="connsiteX145" fmla="*/ 6683897 w 8517620"/>
              <a:gd name="connsiteY145" fmla="*/ 6168653 h 6858000"/>
              <a:gd name="connsiteX146" fmla="*/ 6725694 w 8517620"/>
              <a:gd name="connsiteY146" fmla="*/ 6131053 h 6858000"/>
              <a:gd name="connsiteX147" fmla="*/ 6766905 w 8517620"/>
              <a:gd name="connsiteY147" fmla="*/ 6092825 h 6858000"/>
              <a:gd name="connsiteX148" fmla="*/ 6807528 w 8517620"/>
              <a:gd name="connsiteY148" fmla="*/ 6053971 h 6858000"/>
              <a:gd name="connsiteX149" fmla="*/ 6847556 w 8517620"/>
              <a:gd name="connsiteY149" fmla="*/ 6014501 h 6858000"/>
              <a:gd name="connsiteX150" fmla="*/ 6886973 w 8517620"/>
              <a:gd name="connsiteY150" fmla="*/ 5974429 h 6858000"/>
              <a:gd name="connsiteX151" fmla="*/ 6925773 w 8517620"/>
              <a:gd name="connsiteY151" fmla="*/ 5933760 h 6858000"/>
              <a:gd name="connsiteX152" fmla="*/ 6963952 w 8517620"/>
              <a:gd name="connsiteY152" fmla="*/ 5892498 h 6858000"/>
              <a:gd name="connsiteX153" fmla="*/ 7001506 w 8517620"/>
              <a:gd name="connsiteY153" fmla="*/ 5850650 h 6858000"/>
              <a:gd name="connsiteX154" fmla="*/ 7038415 w 8517620"/>
              <a:gd name="connsiteY154" fmla="*/ 5808233 h 6858000"/>
              <a:gd name="connsiteX155" fmla="*/ 7074685 w 8517620"/>
              <a:gd name="connsiteY155" fmla="*/ 5765242 h 6858000"/>
              <a:gd name="connsiteX156" fmla="*/ 7110299 w 8517620"/>
              <a:gd name="connsiteY156" fmla="*/ 5721695 h 6858000"/>
              <a:gd name="connsiteX157" fmla="*/ 7145254 w 8517620"/>
              <a:gd name="connsiteY157" fmla="*/ 5677594 h 6858000"/>
              <a:gd name="connsiteX158" fmla="*/ 7179538 w 8517620"/>
              <a:gd name="connsiteY158" fmla="*/ 5632951 h 6858000"/>
              <a:gd name="connsiteX159" fmla="*/ 7213150 w 8517620"/>
              <a:gd name="connsiteY159" fmla="*/ 5587768 h 6858000"/>
              <a:gd name="connsiteX160" fmla="*/ 7246077 w 8517620"/>
              <a:gd name="connsiteY160" fmla="*/ 5542058 h 6858000"/>
              <a:gd name="connsiteX161" fmla="*/ 7278312 w 8517620"/>
              <a:gd name="connsiteY161" fmla="*/ 5495827 h 6858000"/>
              <a:gd name="connsiteX162" fmla="*/ 7309848 w 8517620"/>
              <a:gd name="connsiteY162" fmla="*/ 5449084 h 6858000"/>
              <a:gd name="connsiteX163" fmla="*/ 7340679 w 8517620"/>
              <a:gd name="connsiteY163" fmla="*/ 5401834 h 6858000"/>
              <a:gd name="connsiteX164" fmla="*/ 7370799 w 8517620"/>
              <a:gd name="connsiteY164" fmla="*/ 5354082 h 6858000"/>
              <a:gd name="connsiteX165" fmla="*/ 7400190 w 8517620"/>
              <a:gd name="connsiteY165" fmla="*/ 5305851 h 6858000"/>
              <a:gd name="connsiteX166" fmla="*/ 7428860 w 8517620"/>
              <a:gd name="connsiteY166" fmla="*/ 5257125 h 6858000"/>
              <a:gd name="connsiteX167" fmla="*/ 7456791 w 8517620"/>
              <a:gd name="connsiteY167" fmla="*/ 5207929 h 6858000"/>
              <a:gd name="connsiteX168" fmla="*/ 7483980 w 8517620"/>
              <a:gd name="connsiteY168" fmla="*/ 5158265 h 6858000"/>
              <a:gd name="connsiteX169" fmla="*/ 7510415 w 8517620"/>
              <a:gd name="connsiteY169" fmla="*/ 5108144 h 6858000"/>
              <a:gd name="connsiteX170" fmla="*/ 7536093 w 8517620"/>
              <a:gd name="connsiteY170" fmla="*/ 5057568 h 6858000"/>
              <a:gd name="connsiteX171" fmla="*/ 7561006 w 8517620"/>
              <a:gd name="connsiteY171" fmla="*/ 5006547 h 6858000"/>
              <a:gd name="connsiteX172" fmla="*/ 7585143 w 8517620"/>
              <a:gd name="connsiteY172" fmla="*/ 4955091 h 6858000"/>
              <a:gd name="connsiteX173" fmla="*/ 7608503 w 8517620"/>
              <a:gd name="connsiteY173" fmla="*/ 4903201 h 6858000"/>
              <a:gd name="connsiteX174" fmla="*/ 7631073 w 8517620"/>
              <a:gd name="connsiteY174" fmla="*/ 4850892 h 6858000"/>
              <a:gd name="connsiteX175" fmla="*/ 7652848 w 8517620"/>
              <a:gd name="connsiteY175" fmla="*/ 4798167 h 6858000"/>
              <a:gd name="connsiteX176" fmla="*/ 7673816 w 8517620"/>
              <a:gd name="connsiteY176" fmla="*/ 4745039 h 6858000"/>
              <a:gd name="connsiteX177" fmla="*/ 7693981 w 8517620"/>
              <a:gd name="connsiteY177" fmla="*/ 4691499 h 6858000"/>
              <a:gd name="connsiteX178" fmla="*/ 7713321 w 8517620"/>
              <a:gd name="connsiteY178" fmla="*/ 4637580 h 6858000"/>
              <a:gd name="connsiteX179" fmla="*/ 7731840 w 8517620"/>
              <a:gd name="connsiteY179" fmla="*/ 4583264 h 6858000"/>
              <a:gd name="connsiteX180" fmla="*/ 7749532 w 8517620"/>
              <a:gd name="connsiteY180" fmla="*/ 4528564 h 6858000"/>
              <a:gd name="connsiteX181" fmla="*/ 7766376 w 8517620"/>
              <a:gd name="connsiteY181" fmla="*/ 4473511 h 6858000"/>
              <a:gd name="connsiteX182" fmla="*/ 7782377 w 8517620"/>
              <a:gd name="connsiteY182" fmla="*/ 4418081 h 6858000"/>
              <a:gd name="connsiteX183" fmla="*/ 7797526 w 8517620"/>
              <a:gd name="connsiteY183" fmla="*/ 4362291 h 6858000"/>
              <a:gd name="connsiteX184" fmla="*/ 7811808 w 8517620"/>
              <a:gd name="connsiteY184" fmla="*/ 4306160 h 6858000"/>
              <a:gd name="connsiteX185" fmla="*/ 7825222 w 8517620"/>
              <a:gd name="connsiteY185" fmla="*/ 4249683 h 6858000"/>
              <a:gd name="connsiteX186" fmla="*/ 7837760 w 8517620"/>
              <a:gd name="connsiteY186" fmla="*/ 4192863 h 6858000"/>
              <a:gd name="connsiteX187" fmla="*/ 7849415 w 8517620"/>
              <a:gd name="connsiteY187" fmla="*/ 4135715 h 6858000"/>
              <a:gd name="connsiteX188" fmla="*/ 7860178 w 8517620"/>
              <a:gd name="connsiteY188" fmla="*/ 4078244 h 6858000"/>
              <a:gd name="connsiteX189" fmla="*/ 7870044 w 8517620"/>
              <a:gd name="connsiteY189" fmla="*/ 4020448 h 6858000"/>
              <a:gd name="connsiteX190" fmla="*/ 7879000 w 8517620"/>
              <a:gd name="connsiteY190" fmla="*/ 3962358 h 6858000"/>
              <a:gd name="connsiteX191" fmla="*/ 7887043 w 8517620"/>
              <a:gd name="connsiteY191" fmla="*/ 3903955 h 6858000"/>
              <a:gd name="connsiteX192" fmla="*/ 7894165 w 8517620"/>
              <a:gd name="connsiteY192" fmla="*/ 3845256 h 6858000"/>
              <a:gd name="connsiteX193" fmla="*/ 7900357 w 8517620"/>
              <a:gd name="connsiteY193" fmla="*/ 3786265 h 6858000"/>
              <a:gd name="connsiteX194" fmla="*/ 7905612 w 8517620"/>
              <a:gd name="connsiteY194" fmla="*/ 3726990 h 6858000"/>
              <a:gd name="connsiteX195" fmla="*/ 7909921 w 8517620"/>
              <a:gd name="connsiteY195" fmla="*/ 3667439 h 6858000"/>
              <a:gd name="connsiteX196" fmla="*/ 7913281 w 8517620"/>
              <a:gd name="connsiteY196" fmla="*/ 3607605 h 6858000"/>
              <a:gd name="connsiteX197" fmla="*/ 7915676 w 8517620"/>
              <a:gd name="connsiteY197" fmla="*/ 3547524 h 6858000"/>
              <a:gd name="connsiteX198" fmla="*/ 7917104 w 8517620"/>
              <a:gd name="connsiteY198" fmla="*/ 3487176 h 6858000"/>
              <a:gd name="connsiteX199" fmla="*/ 7917545 w 8517620"/>
              <a:gd name="connsiteY199" fmla="*/ 3429001 h 6858000"/>
              <a:gd name="connsiteX200" fmla="*/ 7915518 w 8517620"/>
              <a:gd name="connsiteY200" fmla="*/ 3305610 h 6858000"/>
              <a:gd name="connsiteX201" fmla="*/ 7913043 w 8517620"/>
              <a:gd name="connsiteY201" fmla="*/ 3245537 h 6858000"/>
              <a:gd name="connsiteX202" fmla="*/ 7909607 w 8517620"/>
              <a:gd name="connsiteY202" fmla="*/ 3185711 h 6858000"/>
              <a:gd name="connsiteX203" fmla="*/ 7905219 w 8517620"/>
              <a:gd name="connsiteY203" fmla="*/ 3126172 h 6858000"/>
              <a:gd name="connsiteX204" fmla="*/ 7899886 w 8517620"/>
              <a:gd name="connsiteY204" fmla="*/ 3066910 h 6858000"/>
              <a:gd name="connsiteX205" fmla="*/ 7893617 w 8517620"/>
              <a:gd name="connsiteY205" fmla="*/ 3007926 h 6858000"/>
              <a:gd name="connsiteX206" fmla="*/ 7886419 w 8517620"/>
              <a:gd name="connsiteY206" fmla="*/ 2949248 h 6858000"/>
              <a:gd name="connsiteX207" fmla="*/ 7878298 w 8517620"/>
              <a:gd name="connsiteY207" fmla="*/ 2890859 h 6858000"/>
              <a:gd name="connsiteX208" fmla="*/ 7869265 w 8517620"/>
              <a:gd name="connsiteY208" fmla="*/ 2832778 h 6858000"/>
              <a:gd name="connsiteX209" fmla="*/ 7859326 w 8517620"/>
              <a:gd name="connsiteY209" fmla="*/ 2775013 h 6858000"/>
              <a:gd name="connsiteX210" fmla="*/ 7848488 w 8517620"/>
              <a:gd name="connsiteY210" fmla="*/ 2717559 h 6858000"/>
              <a:gd name="connsiteX211" fmla="*/ 7836760 w 8517620"/>
              <a:gd name="connsiteY211" fmla="*/ 2660431 h 6858000"/>
              <a:gd name="connsiteX212" fmla="*/ 7824148 w 8517620"/>
              <a:gd name="connsiteY212" fmla="*/ 2603645 h 6858000"/>
              <a:gd name="connsiteX213" fmla="*/ 7810660 w 8517620"/>
              <a:gd name="connsiteY213" fmla="*/ 2547191 h 6858000"/>
              <a:gd name="connsiteX214" fmla="*/ 7796302 w 8517620"/>
              <a:gd name="connsiteY214" fmla="*/ 2491077 h 6858000"/>
              <a:gd name="connsiteX215" fmla="*/ 7781085 w 8517620"/>
              <a:gd name="connsiteY215" fmla="*/ 2435321 h 6858000"/>
              <a:gd name="connsiteX216" fmla="*/ 7765014 w 8517620"/>
              <a:gd name="connsiteY216" fmla="*/ 2379923 h 6858000"/>
              <a:gd name="connsiteX217" fmla="*/ 7748098 w 8517620"/>
              <a:gd name="connsiteY217" fmla="*/ 2324891 h 6858000"/>
              <a:gd name="connsiteX218" fmla="*/ 7730341 w 8517620"/>
              <a:gd name="connsiteY218" fmla="*/ 2270228 h 6858000"/>
              <a:gd name="connsiteX219" fmla="*/ 7711755 w 8517620"/>
              <a:gd name="connsiteY219" fmla="*/ 2215952 h 6858000"/>
              <a:gd name="connsiteX220" fmla="*/ 7692344 w 8517620"/>
              <a:gd name="connsiteY220" fmla="*/ 2162060 h 6858000"/>
              <a:gd name="connsiteX221" fmla="*/ 7672115 w 8517620"/>
              <a:gd name="connsiteY221" fmla="*/ 2108559 h 6858000"/>
              <a:gd name="connsiteX222" fmla="*/ 7651078 w 8517620"/>
              <a:gd name="connsiteY222" fmla="*/ 2055465 h 6858000"/>
              <a:gd name="connsiteX223" fmla="*/ 7629237 w 8517620"/>
              <a:gd name="connsiteY223" fmla="*/ 2002774 h 6858000"/>
              <a:gd name="connsiteX224" fmla="*/ 7606602 w 8517620"/>
              <a:gd name="connsiteY224" fmla="*/ 1950498 h 6858000"/>
              <a:gd name="connsiteX225" fmla="*/ 7583182 w 8517620"/>
              <a:gd name="connsiteY225" fmla="*/ 1898653 h 6858000"/>
              <a:gd name="connsiteX226" fmla="*/ 7558980 w 8517620"/>
              <a:gd name="connsiteY226" fmla="*/ 1847235 h 6858000"/>
              <a:gd name="connsiteX227" fmla="*/ 7534005 w 8517620"/>
              <a:gd name="connsiteY227" fmla="*/ 1796249 h 6858000"/>
              <a:gd name="connsiteX228" fmla="*/ 7508268 w 8517620"/>
              <a:gd name="connsiteY228" fmla="*/ 1745719 h 6858000"/>
              <a:gd name="connsiteX229" fmla="*/ 7481770 w 8517620"/>
              <a:gd name="connsiteY229" fmla="*/ 1695632 h 6858000"/>
              <a:gd name="connsiteX230" fmla="*/ 7454522 w 8517620"/>
              <a:gd name="connsiteY230" fmla="*/ 1646010 h 6858000"/>
              <a:gd name="connsiteX231" fmla="*/ 7426534 w 8517620"/>
              <a:gd name="connsiteY231" fmla="*/ 1596861 h 6858000"/>
              <a:gd name="connsiteX232" fmla="*/ 7397805 w 8517620"/>
              <a:gd name="connsiteY232" fmla="*/ 1548173 h 6858000"/>
              <a:gd name="connsiteX233" fmla="*/ 7368356 w 8517620"/>
              <a:gd name="connsiteY233" fmla="*/ 1499988 h 6858000"/>
              <a:gd name="connsiteX234" fmla="*/ 7338178 w 8517620"/>
              <a:gd name="connsiteY234" fmla="*/ 1452276 h 6858000"/>
              <a:gd name="connsiteX235" fmla="*/ 7307293 w 8517620"/>
              <a:gd name="connsiteY235" fmla="*/ 1405074 h 6858000"/>
              <a:gd name="connsiteX236" fmla="*/ 7275699 w 8517620"/>
              <a:gd name="connsiteY236" fmla="*/ 1358374 h 6858000"/>
              <a:gd name="connsiteX237" fmla="*/ 7243407 w 8517620"/>
              <a:gd name="connsiteY237" fmla="*/ 1312183 h 6858000"/>
              <a:gd name="connsiteX238" fmla="*/ 7210427 w 8517620"/>
              <a:gd name="connsiteY238" fmla="*/ 1266520 h 6858000"/>
              <a:gd name="connsiteX239" fmla="*/ 7176763 w 8517620"/>
              <a:gd name="connsiteY239" fmla="*/ 1221386 h 6858000"/>
              <a:gd name="connsiteX240" fmla="*/ 7142424 w 8517620"/>
              <a:gd name="connsiteY240" fmla="*/ 1176788 h 6858000"/>
              <a:gd name="connsiteX241" fmla="*/ 7107417 w 8517620"/>
              <a:gd name="connsiteY241" fmla="*/ 1132733 h 6858000"/>
              <a:gd name="connsiteX242" fmla="*/ 7071750 w 8517620"/>
              <a:gd name="connsiteY242" fmla="*/ 1089232 h 6858000"/>
              <a:gd name="connsiteX243" fmla="*/ 7035429 w 8517620"/>
              <a:gd name="connsiteY243" fmla="*/ 1046291 h 6858000"/>
              <a:gd name="connsiteX244" fmla="*/ 6998466 w 8517620"/>
              <a:gd name="connsiteY244" fmla="*/ 1003918 h 6858000"/>
              <a:gd name="connsiteX245" fmla="*/ 6960862 w 8517620"/>
              <a:gd name="connsiteY245" fmla="*/ 962118 h 6858000"/>
              <a:gd name="connsiteX246" fmla="*/ 6922634 w 8517620"/>
              <a:gd name="connsiteY246" fmla="*/ 920907 h 6858000"/>
              <a:gd name="connsiteX247" fmla="*/ 6883782 w 8517620"/>
              <a:gd name="connsiteY247" fmla="*/ 880286 h 6858000"/>
              <a:gd name="connsiteX248" fmla="*/ 6844311 w 8517620"/>
              <a:gd name="connsiteY248" fmla="*/ 840256 h 6858000"/>
              <a:gd name="connsiteX249" fmla="*/ 6804242 w 8517620"/>
              <a:gd name="connsiteY249" fmla="*/ 800843 h 6858000"/>
              <a:gd name="connsiteX250" fmla="*/ 6763570 w 8517620"/>
              <a:gd name="connsiteY250" fmla="*/ 762041 h 6858000"/>
              <a:gd name="connsiteX251" fmla="*/ 6722307 w 8517620"/>
              <a:gd name="connsiteY251" fmla="*/ 723858 h 6858000"/>
              <a:gd name="connsiteX252" fmla="*/ 6680462 w 8517620"/>
              <a:gd name="connsiteY252" fmla="*/ 686309 h 6858000"/>
              <a:gd name="connsiteX253" fmla="*/ 6638042 w 8517620"/>
              <a:gd name="connsiteY253" fmla="*/ 649397 h 6858000"/>
              <a:gd name="connsiteX254" fmla="*/ 6595052 w 8517620"/>
              <a:gd name="connsiteY254" fmla="*/ 613128 h 6858000"/>
              <a:gd name="connsiteX255" fmla="*/ 6551505 w 8517620"/>
              <a:gd name="connsiteY255" fmla="*/ 577513 h 6858000"/>
              <a:gd name="connsiteX256" fmla="*/ 6507405 w 8517620"/>
              <a:gd name="connsiteY256" fmla="*/ 542560 h 6858000"/>
              <a:gd name="connsiteX257" fmla="*/ 6462759 w 8517620"/>
              <a:gd name="connsiteY257" fmla="*/ 508272 h 6858000"/>
              <a:gd name="connsiteX258" fmla="*/ 6417580 w 8517620"/>
              <a:gd name="connsiteY258" fmla="*/ 474664 h 6858000"/>
              <a:gd name="connsiteX259" fmla="*/ 6371868 w 8517620"/>
              <a:gd name="connsiteY259" fmla="*/ 441736 h 6858000"/>
              <a:gd name="connsiteX260" fmla="*/ 6325638 w 8517620"/>
              <a:gd name="connsiteY260" fmla="*/ 409501 h 6858000"/>
              <a:gd name="connsiteX261" fmla="*/ 6278892 w 8517620"/>
              <a:gd name="connsiteY261" fmla="*/ 377963 h 6858000"/>
              <a:gd name="connsiteX262" fmla="*/ 6231643 w 8517620"/>
              <a:gd name="connsiteY262" fmla="*/ 347133 h 6858000"/>
              <a:gd name="connsiteX263" fmla="*/ 6183895 w 8517620"/>
              <a:gd name="connsiteY263" fmla="*/ 317016 h 6858000"/>
              <a:gd name="connsiteX264" fmla="*/ 6135657 w 8517620"/>
              <a:gd name="connsiteY264" fmla="*/ 287620 h 6858000"/>
              <a:gd name="connsiteX265" fmla="*/ 6086936 w 8517620"/>
              <a:gd name="connsiteY265" fmla="*/ 258953 h 6858000"/>
              <a:gd name="connsiteX266" fmla="*/ 6037739 w 8517620"/>
              <a:gd name="connsiteY266" fmla="*/ 231021 h 6858000"/>
              <a:gd name="connsiteX267" fmla="*/ 5988076 w 8517620"/>
              <a:gd name="connsiteY267" fmla="*/ 203834 h 6858000"/>
              <a:gd name="connsiteX268" fmla="*/ 5937952 w 8517620"/>
              <a:gd name="connsiteY268" fmla="*/ 177397 h 6858000"/>
              <a:gd name="connsiteX269" fmla="*/ 5887377 w 8517620"/>
              <a:gd name="connsiteY269" fmla="*/ 151719 h 6858000"/>
              <a:gd name="connsiteX270" fmla="*/ 5836358 w 8517620"/>
              <a:gd name="connsiteY270" fmla="*/ 126808 h 6858000"/>
              <a:gd name="connsiteX271" fmla="*/ 5784899 w 8517620"/>
              <a:gd name="connsiteY271" fmla="*/ 102668 h 6858000"/>
              <a:gd name="connsiteX272" fmla="*/ 5733012 w 8517620"/>
              <a:gd name="connsiteY272" fmla="*/ 79311 h 6858000"/>
              <a:gd name="connsiteX273" fmla="*/ 5680702 w 8517620"/>
              <a:gd name="connsiteY273" fmla="*/ 56740 h 6858000"/>
              <a:gd name="connsiteX274" fmla="*/ 5627977 w 8517620"/>
              <a:gd name="connsiteY274" fmla="*/ 34966 h 6858000"/>
              <a:gd name="connsiteX275" fmla="*/ 5574846 w 8517620"/>
              <a:gd name="connsiteY275" fmla="*/ 13995 h 6858000"/>
              <a:gd name="connsiteX276" fmla="*/ 1732791 w 8517620"/>
              <a:gd name="connsiteY276" fmla="*/ 0 h 6858000"/>
              <a:gd name="connsiteX277" fmla="*/ 2979884 w 8517620"/>
              <a:gd name="connsiteY277" fmla="*/ 0 h 6858000"/>
              <a:gd name="connsiteX278" fmla="*/ 2938368 w 8517620"/>
              <a:gd name="connsiteY278" fmla="*/ 15698 h 6858000"/>
              <a:gd name="connsiteX279" fmla="*/ 2885270 w 8517620"/>
              <a:gd name="connsiteY279" fmla="*/ 36735 h 6858000"/>
              <a:gd name="connsiteX280" fmla="*/ 2832583 w 8517620"/>
              <a:gd name="connsiteY280" fmla="*/ 58574 h 6858000"/>
              <a:gd name="connsiteX281" fmla="*/ 2780310 w 8517620"/>
              <a:gd name="connsiteY281" fmla="*/ 81209 h 6858000"/>
              <a:gd name="connsiteX282" fmla="*/ 2728459 w 8517620"/>
              <a:gd name="connsiteY282" fmla="*/ 104631 h 6858000"/>
              <a:gd name="connsiteX283" fmla="*/ 2677042 w 8517620"/>
              <a:gd name="connsiteY283" fmla="*/ 128832 h 6858000"/>
              <a:gd name="connsiteX284" fmla="*/ 2626060 w 8517620"/>
              <a:gd name="connsiteY284" fmla="*/ 153806 h 6858000"/>
              <a:gd name="connsiteX285" fmla="*/ 2575525 w 8517620"/>
              <a:gd name="connsiteY285" fmla="*/ 179545 h 6858000"/>
              <a:gd name="connsiteX286" fmla="*/ 2525443 w 8517620"/>
              <a:gd name="connsiteY286" fmla="*/ 206042 h 6858000"/>
              <a:gd name="connsiteX287" fmla="*/ 2475821 w 8517620"/>
              <a:gd name="connsiteY287" fmla="*/ 233289 h 6858000"/>
              <a:gd name="connsiteX288" fmla="*/ 2426666 w 8517620"/>
              <a:gd name="connsiteY288" fmla="*/ 261279 h 6858000"/>
              <a:gd name="connsiteX289" fmla="*/ 2377986 w 8517620"/>
              <a:gd name="connsiteY289" fmla="*/ 290006 h 6858000"/>
              <a:gd name="connsiteX290" fmla="*/ 2329793 w 8517620"/>
              <a:gd name="connsiteY290" fmla="*/ 319458 h 6858000"/>
              <a:gd name="connsiteX291" fmla="*/ 2282086 w 8517620"/>
              <a:gd name="connsiteY291" fmla="*/ 349633 h 6858000"/>
              <a:gd name="connsiteX292" fmla="*/ 2234881 w 8517620"/>
              <a:gd name="connsiteY292" fmla="*/ 380520 h 6858000"/>
              <a:gd name="connsiteX293" fmla="*/ 2188180 w 8517620"/>
              <a:gd name="connsiteY293" fmla="*/ 412113 h 6858000"/>
              <a:gd name="connsiteX294" fmla="*/ 2141994 w 8517620"/>
              <a:gd name="connsiteY294" fmla="*/ 444404 h 6858000"/>
              <a:gd name="connsiteX295" fmla="*/ 2096329 w 8517620"/>
              <a:gd name="connsiteY295" fmla="*/ 477385 h 6858000"/>
              <a:gd name="connsiteX296" fmla="*/ 2051194 w 8517620"/>
              <a:gd name="connsiteY296" fmla="*/ 511049 h 6858000"/>
              <a:gd name="connsiteX297" fmla="*/ 2006595 w 8517620"/>
              <a:gd name="connsiteY297" fmla="*/ 545388 h 6858000"/>
              <a:gd name="connsiteX298" fmla="*/ 1962542 w 8517620"/>
              <a:gd name="connsiteY298" fmla="*/ 580395 h 6858000"/>
              <a:gd name="connsiteX299" fmla="*/ 1919039 w 8517620"/>
              <a:gd name="connsiteY299" fmla="*/ 616064 h 6858000"/>
              <a:gd name="connsiteX300" fmla="*/ 1876100 w 8517620"/>
              <a:gd name="connsiteY300" fmla="*/ 652382 h 6858000"/>
              <a:gd name="connsiteX301" fmla="*/ 1833725 w 8517620"/>
              <a:gd name="connsiteY301" fmla="*/ 689347 h 6858000"/>
              <a:gd name="connsiteX302" fmla="*/ 1791927 w 8517620"/>
              <a:gd name="connsiteY302" fmla="*/ 726949 h 6858000"/>
              <a:gd name="connsiteX303" fmla="*/ 1750714 w 8517620"/>
              <a:gd name="connsiteY303" fmla="*/ 765179 h 6858000"/>
              <a:gd name="connsiteX304" fmla="*/ 1710091 w 8517620"/>
              <a:gd name="connsiteY304" fmla="*/ 804032 h 6858000"/>
              <a:gd name="connsiteX305" fmla="*/ 1670069 w 8517620"/>
              <a:gd name="connsiteY305" fmla="*/ 843498 h 6858000"/>
              <a:gd name="connsiteX306" fmla="*/ 1630651 w 8517620"/>
              <a:gd name="connsiteY306" fmla="*/ 883572 h 6858000"/>
              <a:gd name="connsiteX307" fmla="*/ 1591848 w 8517620"/>
              <a:gd name="connsiteY307" fmla="*/ 924243 h 6858000"/>
              <a:gd name="connsiteX308" fmla="*/ 1553668 w 8517620"/>
              <a:gd name="connsiteY308" fmla="*/ 965505 h 6858000"/>
              <a:gd name="connsiteX309" fmla="*/ 1516117 w 8517620"/>
              <a:gd name="connsiteY309" fmla="*/ 1007351 h 6858000"/>
              <a:gd name="connsiteX310" fmla="*/ 1479205 w 8517620"/>
              <a:gd name="connsiteY310" fmla="*/ 1049771 h 6858000"/>
              <a:gd name="connsiteX311" fmla="*/ 1442936 w 8517620"/>
              <a:gd name="connsiteY311" fmla="*/ 1092761 h 6858000"/>
              <a:gd name="connsiteX312" fmla="*/ 1407322 w 8517620"/>
              <a:gd name="connsiteY312" fmla="*/ 1136308 h 6858000"/>
              <a:gd name="connsiteX313" fmla="*/ 1372368 w 8517620"/>
              <a:gd name="connsiteY313" fmla="*/ 1180408 h 6858000"/>
              <a:gd name="connsiteX314" fmla="*/ 1338082 w 8517620"/>
              <a:gd name="connsiteY314" fmla="*/ 1225053 h 6858000"/>
              <a:gd name="connsiteX315" fmla="*/ 1304472 w 8517620"/>
              <a:gd name="connsiteY315" fmla="*/ 1270234 h 6858000"/>
              <a:gd name="connsiteX316" fmla="*/ 1271545 w 8517620"/>
              <a:gd name="connsiteY316" fmla="*/ 1315944 h 6858000"/>
              <a:gd name="connsiteX317" fmla="*/ 1239309 w 8517620"/>
              <a:gd name="connsiteY317" fmla="*/ 1362175 h 6858000"/>
              <a:gd name="connsiteX318" fmla="*/ 1207772 w 8517620"/>
              <a:gd name="connsiteY318" fmla="*/ 1408920 h 6858000"/>
              <a:gd name="connsiteX319" fmla="*/ 1176942 w 8517620"/>
              <a:gd name="connsiteY319" fmla="*/ 1456169 h 6858000"/>
              <a:gd name="connsiteX320" fmla="*/ 1146824 w 8517620"/>
              <a:gd name="connsiteY320" fmla="*/ 1503918 h 6858000"/>
              <a:gd name="connsiteX321" fmla="*/ 1117429 w 8517620"/>
              <a:gd name="connsiteY321" fmla="*/ 1552155 h 6858000"/>
              <a:gd name="connsiteX322" fmla="*/ 1088761 w 8517620"/>
              <a:gd name="connsiteY322" fmla="*/ 1600878 h 6858000"/>
              <a:gd name="connsiteX323" fmla="*/ 1060830 w 8517620"/>
              <a:gd name="connsiteY323" fmla="*/ 1650073 h 6858000"/>
              <a:gd name="connsiteX324" fmla="*/ 1033642 w 8517620"/>
              <a:gd name="connsiteY324" fmla="*/ 1699736 h 6858000"/>
              <a:gd name="connsiteX325" fmla="*/ 1007205 w 8517620"/>
              <a:gd name="connsiteY325" fmla="*/ 1749861 h 6858000"/>
              <a:gd name="connsiteX326" fmla="*/ 981528 w 8517620"/>
              <a:gd name="connsiteY326" fmla="*/ 1800435 h 6858000"/>
              <a:gd name="connsiteX327" fmla="*/ 956616 w 8517620"/>
              <a:gd name="connsiteY327" fmla="*/ 1851456 h 6858000"/>
              <a:gd name="connsiteX328" fmla="*/ 932477 w 8517620"/>
              <a:gd name="connsiteY328" fmla="*/ 1902913 h 6858000"/>
              <a:gd name="connsiteX329" fmla="*/ 909119 w 8517620"/>
              <a:gd name="connsiteY329" fmla="*/ 1954801 h 6858000"/>
              <a:gd name="connsiteX330" fmla="*/ 886549 w 8517620"/>
              <a:gd name="connsiteY330" fmla="*/ 2007110 h 6858000"/>
              <a:gd name="connsiteX331" fmla="*/ 864774 w 8517620"/>
              <a:gd name="connsiteY331" fmla="*/ 2059836 h 6858000"/>
              <a:gd name="connsiteX332" fmla="*/ 843802 w 8517620"/>
              <a:gd name="connsiteY332" fmla="*/ 2112969 h 6858000"/>
              <a:gd name="connsiteX333" fmla="*/ 823640 w 8517620"/>
              <a:gd name="connsiteY333" fmla="*/ 2166502 h 6858000"/>
              <a:gd name="connsiteX334" fmla="*/ 804296 w 8517620"/>
              <a:gd name="connsiteY334" fmla="*/ 2220428 h 6858000"/>
              <a:gd name="connsiteX335" fmla="*/ 785777 w 8517620"/>
              <a:gd name="connsiteY335" fmla="*/ 2274740 h 6858000"/>
              <a:gd name="connsiteX336" fmla="*/ 768091 w 8517620"/>
              <a:gd name="connsiteY336" fmla="*/ 2329429 h 6858000"/>
              <a:gd name="connsiteX337" fmla="*/ 751243 w 8517620"/>
              <a:gd name="connsiteY337" fmla="*/ 2384494 h 6858000"/>
              <a:gd name="connsiteX338" fmla="*/ 735242 w 8517620"/>
              <a:gd name="connsiteY338" fmla="*/ 2439922 h 6858000"/>
              <a:gd name="connsiteX339" fmla="*/ 720097 w 8517620"/>
              <a:gd name="connsiteY339" fmla="*/ 2495706 h 6858000"/>
              <a:gd name="connsiteX340" fmla="*/ 705812 w 8517620"/>
              <a:gd name="connsiteY340" fmla="*/ 2551844 h 6858000"/>
              <a:gd name="connsiteX341" fmla="*/ 692397 w 8517620"/>
              <a:gd name="connsiteY341" fmla="*/ 2608323 h 6858000"/>
              <a:gd name="connsiteX342" fmla="*/ 679858 w 8517620"/>
              <a:gd name="connsiteY342" fmla="*/ 2665141 h 6858000"/>
              <a:gd name="connsiteX343" fmla="*/ 668204 w 8517620"/>
              <a:gd name="connsiteY343" fmla="*/ 2722288 h 6858000"/>
              <a:gd name="connsiteX344" fmla="*/ 657441 w 8517620"/>
              <a:gd name="connsiteY344" fmla="*/ 2779759 h 6858000"/>
              <a:gd name="connsiteX345" fmla="*/ 647577 w 8517620"/>
              <a:gd name="connsiteY345" fmla="*/ 2837546 h 6858000"/>
              <a:gd name="connsiteX346" fmla="*/ 638620 w 8517620"/>
              <a:gd name="connsiteY346" fmla="*/ 2895645 h 6858000"/>
              <a:gd name="connsiteX347" fmla="*/ 630576 w 8517620"/>
              <a:gd name="connsiteY347" fmla="*/ 2954049 h 6858000"/>
              <a:gd name="connsiteX348" fmla="*/ 623455 w 8517620"/>
              <a:gd name="connsiteY348" fmla="*/ 3012748 h 6858000"/>
              <a:gd name="connsiteX349" fmla="*/ 617263 w 8517620"/>
              <a:gd name="connsiteY349" fmla="*/ 3071738 h 6858000"/>
              <a:gd name="connsiteX350" fmla="*/ 612008 w 8517620"/>
              <a:gd name="connsiteY350" fmla="*/ 3131013 h 6858000"/>
              <a:gd name="connsiteX351" fmla="*/ 607698 w 8517620"/>
              <a:gd name="connsiteY351" fmla="*/ 3190565 h 6858000"/>
              <a:gd name="connsiteX352" fmla="*/ 604341 w 8517620"/>
              <a:gd name="connsiteY352" fmla="*/ 3250389 h 6858000"/>
              <a:gd name="connsiteX353" fmla="*/ 601944 w 8517620"/>
              <a:gd name="connsiteY353" fmla="*/ 3310480 h 6858000"/>
              <a:gd name="connsiteX354" fmla="*/ 600516 w 8517620"/>
              <a:gd name="connsiteY354" fmla="*/ 3370830 h 6858000"/>
              <a:gd name="connsiteX355" fmla="*/ 600075 w 8517620"/>
              <a:gd name="connsiteY355" fmla="*/ 3429001 h 6858000"/>
              <a:gd name="connsiteX356" fmla="*/ 602102 w 8517620"/>
              <a:gd name="connsiteY356" fmla="*/ 3552385 h 6858000"/>
              <a:gd name="connsiteX357" fmla="*/ 604577 w 8517620"/>
              <a:gd name="connsiteY357" fmla="*/ 3612471 h 6858000"/>
              <a:gd name="connsiteX358" fmla="*/ 608013 w 8517620"/>
              <a:gd name="connsiteY358" fmla="*/ 3672287 h 6858000"/>
              <a:gd name="connsiteX359" fmla="*/ 612401 w 8517620"/>
              <a:gd name="connsiteY359" fmla="*/ 3731831 h 6858000"/>
              <a:gd name="connsiteX360" fmla="*/ 617734 w 8517620"/>
              <a:gd name="connsiteY360" fmla="*/ 3791094 h 6858000"/>
              <a:gd name="connsiteX361" fmla="*/ 624003 w 8517620"/>
              <a:gd name="connsiteY361" fmla="*/ 3850073 h 6858000"/>
              <a:gd name="connsiteX362" fmla="*/ 631202 w 8517620"/>
              <a:gd name="connsiteY362" fmla="*/ 3908758 h 6858000"/>
              <a:gd name="connsiteX363" fmla="*/ 639321 w 8517620"/>
              <a:gd name="connsiteY363" fmla="*/ 3967142 h 6858000"/>
              <a:gd name="connsiteX364" fmla="*/ 648355 w 8517620"/>
              <a:gd name="connsiteY364" fmla="*/ 4025223 h 6858000"/>
              <a:gd name="connsiteX365" fmla="*/ 658294 w 8517620"/>
              <a:gd name="connsiteY365" fmla="*/ 4082991 h 6858000"/>
              <a:gd name="connsiteX366" fmla="*/ 669132 w 8517620"/>
              <a:gd name="connsiteY366" fmla="*/ 4140443 h 6858000"/>
              <a:gd name="connsiteX367" fmla="*/ 680861 w 8517620"/>
              <a:gd name="connsiteY367" fmla="*/ 4197566 h 6858000"/>
              <a:gd name="connsiteX368" fmla="*/ 693473 w 8517620"/>
              <a:gd name="connsiteY368" fmla="*/ 4254361 h 6858000"/>
              <a:gd name="connsiteX369" fmla="*/ 706960 w 8517620"/>
              <a:gd name="connsiteY369" fmla="*/ 4310813 h 6858000"/>
              <a:gd name="connsiteX370" fmla="*/ 721317 w 8517620"/>
              <a:gd name="connsiteY370" fmla="*/ 4366924 h 6858000"/>
              <a:gd name="connsiteX371" fmla="*/ 736534 w 8517620"/>
              <a:gd name="connsiteY371" fmla="*/ 4422680 h 6858000"/>
              <a:gd name="connsiteX372" fmla="*/ 752606 w 8517620"/>
              <a:gd name="connsiteY372" fmla="*/ 4478081 h 6858000"/>
              <a:gd name="connsiteX373" fmla="*/ 769522 w 8517620"/>
              <a:gd name="connsiteY373" fmla="*/ 4533111 h 6858000"/>
              <a:gd name="connsiteX374" fmla="*/ 787278 w 8517620"/>
              <a:gd name="connsiteY374" fmla="*/ 4587772 h 6858000"/>
              <a:gd name="connsiteX375" fmla="*/ 805866 w 8517620"/>
              <a:gd name="connsiteY375" fmla="*/ 4642052 h 6858000"/>
              <a:gd name="connsiteX376" fmla="*/ 825277 w 8517620"/>
              <a:gd name="connsiteY376" fmla="*/ 4695944 h 6858000"/>
              <a:gd name="connsiteX377" fmla="*/ 845506 w 8517620"/>
              <a:gd name="connsiteY377" fmla="*/ 4749443 h 6858000"/>
              <a:gd name="connsiteX378" fmla="*/ 866543 w 8517620"/>
              <a:gd name="connsiteY378" fmla="*/ 4802539 h 6858000"/>
              <a:gd name="connsiteX379" fmla="*/ 888383 w 8517620"/>
              <a:gd name="connsiteY379" fmla="*/ 4855227 h 6858000"/>
              <a:gd name="connsiteX380" fmla="*/ 911017 w 8517620"/>
              <a:gd name="connsiteY380" fmla="*/ 4907502 h 6858000"/>
              <a:gd name="connsiteX381" fmla="*/ 934439 w 8517620"/>
              <a:gd name="connsiteY381" fmla="*/ 4959351 h 6858000"/>
              <a:gd name="connsiteX382" fmla="*/ 958640 w 8517620"/>
              <a:gd name="connsiteY382" fmla="*/ 5010770 h 6858000"/>
              <a:gd name="connsiteX383" fmla="*/ 983614 w 8517620"/>
              <a:gd name="connsiteY383" fmla="*/ 5061750 h 6858000"/>
              <a:gd name="connsiteX384" fmla="*/ 1009353 w 8517620"/>
              <a:gd name="connsiteY384" fmla="*/ 5112286 h 6858000"/>
              <a:gd name="connsiteX385" fmla="*/ 1035850 w 8517620"/>
              <a:gd name="connsiteY385" fmla="*/ 5162369 h 6858000"/>
              <a:gd name="connsiteX386" fmla="*/ 1063097 w 8517620"/>
              <a:gd name="connsiteY386" fmla="*/ 5211990 h 6858000"/>
              <a:gd name="connsiteX387" fmla="*/ 1091088 w 8517620"/>
              <a:gd name="connsiteY387" fmla="*/ 5261147 h 6858000"/>
              <a:gd name="connsiteX388" fmla="*/ 1119813 w 8517620"/>
              <a:gd name="connsiteY388" fmla="*/ 5309823 h 6858000"/>
              <a:gd name="connsiteX389" fmla="*/ 1149267 w 8517620"/>
              <a:gd name="connsiteY389" fmla="*/ 5358019 h 6858000"/>
              <a:gd name="connsiteX390" fmla="*/ 1179441 w 8517620"/>
              <a:gd name="connsiteY390" fmla="*/ 5405723 h 6858000"/>
              <a:gd name="connsiteX391" fmla="*/ 1210329 w 8517620"/>
              <a:gd name="connsiteY391" fmla="*/ 5452931 h 6858000"/>
              <a:gd name="connsiteX392" fmla="*/ 1241922 w 8517620"/>
              <a:gd name="connsiteY392" fmla="*/ 5499631 h 6858000"/>
              <a:gd name="connsiteX393" fmla="*/ 1274212 w 8517620"/>
              <a:gd name="connsiteY393" fmla="*/ 5545816 h 6858000"/>
              <a:gd name="connsiteX394" fmla="*/ 1307193 w 8517620"/>
              <a:gd name="connsiteY394" fmla="*/ 5591481 h 6858000"/>
              <a:gd name="connsiteX395" fmla="*/ 1340857 w 8517620"/>
              <a:gd name="connsiteY395" fmla="*/ 5636616 h 6858000"/>
              <a:gd name="connsiteX396" fmla="*/ 1375197 w 8517620"/>
              <a:gd name="connsiteY396" fmla="*/ 5681216 h 6858000"/>
              <a:gd name="connsiteX397" fmla="*/ 1410204 w 8517620"/>
              <a:gd name="connsiteY397" fmla="*/ 5725269 h 6858000"/>
              <a:gd name="connsiteX398" fmla="*/ 1445871 w 8517620"/>
              <a:gd name="connsiteY398" fmla="*/ 5768770 h 6858000"/>
              <a:gd name="connsiteX399" fmla="*/ 1482190 w 8517620"/>
              <a:gd name="connsiteY399" fmla="*/ 5811710 h 6858000"/>
              <a:gd name="connsiteX400" fmla="*/ 1519156 w 8517620"/>
              <a:gd name="connsiteY400" fmla="*/ 5854086 h 6858000"/>
              <a:gd name="connsiteX401" fmla="*/ 1556756 w 8517620"/>
              <a:gd name="connsiteY401" fmla="*/ 5895881 h 6858000"/>
              <a:gd name="connsiteX402" fmla="*/ 1594989 w 8517620"/>
              <a:gd name="connsiteY402" fmla="*/ 5937098 h 6858000"/>
              <a:gd name="connsiteX403" fmla="*/ 1633839 w 8517620"/>
              <a:gd name="connsiteY403" fmla="*/ 5977718 h 6858000"/>
              <a:gd name="connsiteX404" fmla="*/ 1673307 w 8517620"/>
              <a:gd name="connsiteY404" fmla="*/ 6017743 h 6858000"/>
              <a:gd name="connsiteX405" fmla="*/ 1713379 w 8517620"/>
              <a:gd name="connsiteY405" fmla="*/ 6057159 h 6858000"/>
              <a:gd name="connsiteX406" fmla="*/ 1754052 w 8517620"/>
              <a:gd name="connsiteY406" fmla="*/ 6095963 h 6858000"/>
              <a:gd name="connsiteX407" fmla="*/ 1795315 w 8517620"/>
              <a:gd name="connsiteY407" fmla="*/ 6134144 h 6858000"/>
              <a:gd name="connsiteX408" fmla="*/ 1837160 w 8517620"/>
              <a:gd name="connsiteY408" fmla="*/ 6171694 h 6858000"/>
              <a:gd name="connsiteX409" fmla="*/ 1879579 w 8517620"/>
              <a:gd name="connsiteY409" fmla="*/ 6208606 h 6858000"/>
              <a:gd name="connsiteX410" fmla="*/ 1922568 w 8517620"/>
              <a:gd name="connsiteY410" fmla="*/ 6244874 h 6858000"/>
              <a:gd name="connsiteX411" fmla="*/ 1966116 w 8517620"/>
              <a:gd name="connsiteY411" fmla="*/ 6280488 h 6858000"/>
              <a:gd name="connsiteX412" fmla="*/ 2010216 w 8517620"/>
              <a:gd name="connsiteY412" fmla="*/ 6315442 h 6858000"/>
              <a:gd name="connsiteX413" fmla="*/ 2054863 w 8517620"/>
              <a:gd name="connsiteY413" fmla="*/ 6349730 h 6858000"/>
              <a:gd name="connsiteX414" fmla="*/ 2100043 w 8517620"/>
              <a:gd name="connsiteY414" fmla="*/ 6383340 h 6858000"/>
              <a:gd name="connsiteX415" fmla="*/ 2145753 w 8517620"/>
              <a:gd name="connsiteY415" fmla="*/ 6416267 h 6858000"/>
              <a:gd name="connsiteX416" fmla="*/ 2191982 w 8517620"/>
              <a:gd name="connsiteY416" fmla="*/ 6448501 h 6858000"/>
              <a:gd name="connsiteX417" fmla="*/ 2238727 w 8517620"/>
              <a:gd name="connsiteY417" fmla="*/ 6480037 h 6858000"/>
              <a:gd name="connsiteX418" fmla="*/ 2285980 w 8517620"/>
              <a:gd name="connsiteY418" fmla="*/ 6510871 h 6858000"/>
              <a:gd name="connsiteX419" fmla="*/ 2333726 w 8517620"/>
              <a:gd name="connsiteY419" fmla="*/ 6540987 h 6858000"/>
              <a:gd name="connsiteX420" fmla="*/ 2381965 w 8517620"/>
              <a:gd name="connsiteY420" fmla="*/ 6570383 h 6858000"/>
              <a:gd name="connsiteX421" fmla="*/ 2430686 w 8517620"/>
              <a:gd name="connsiteY421" fmla="*/ 6599051 h 6858000"/>
              <a:gd name="connsiteX422" fmla="*/ 2479882 w 8517620"/>
              <a:gd name="connsiteY422" fmla="*/ 6626982 h 6858000"/>
              <a:gd name="connsiteX423" fmla="*/ 2529544 w 8517620"/>
              <a:gd name="connsiteY423" fmla="*/ 6654168 h 6858000"/>
              <a:gd name="connsiteX424" fmla="*/ 2579670 w 8517620"/>
              <a:gd name="connsiteY424" fmla="*/ 6680606 h 6858000"/>
              <a:gd name="connsiteX425" fmla="*/ 2630244 w 8517620"/>
              <a:gd name="connsiteY425" fmla="*/ 6706284 h 6858000"/>
              <a:gd name="connsiteX426" fmla="*/ 2681264 w 8517620"/>
              <a:gd name="connsiteY426" fmla="*/ 6731196 h 6858000"/>
              <a:gd name="connsiteX427" fmla="*/ 2732720 w 8517620"/>
              <a:gd name="connsiteY427" fmla="*/ 6755333 h 6858000"/>
              <a:gd name="connsiteX428" fmla="*/ 2784608 w 8517620"/>
              <a:gd name="connsiteY428" fmla="*/ 6778692 h 6858000"/>
              <a:gd name="connsiteX429" fmla="*/ 2836919 w 8517620"/>
              <a:gd name="connsiteY429" fmla="*/ 6801262 h 6858000"/>
              <a:gd name="connsiteX430" fmla="*/ 2889645 w 8517620"/>
              <a:gd name="connsiteY430" fmla="*/ 6823037 h 6858000"/>
              <a:gd name="connsiteX431" fmla="*/ 2942776 w 8517620"/>
              <a:gd name="connsiteY431" fmla="*/ 6844008 h 6858000"/>
              <a:gd name="connsiteX432" fmla="*/ 2979929 w 8517620"/>
              <a:gd name="connsiteY432" fmla="*/ 6858000 h 6858000"/>
              <a:gd name="connsiteX433" fmla="*/ 1732754 w 8517620"/>
              <a:gd name="connsiteY433" fmla="*/ 6858000 h 6858000"/>
              <a:gd name="connsiteX434" fmla="*/ 1689066 w 8517620"/>
              <a:gd name="connsiteY434" fmla="*/ 6825421 h 6858000"/>
              <a:gd name="connsiteX435" fmla="*/ 1637184 w 8517620"/>
              <a:gd name="connsiteY435" fmla="*/ 6785481 h 6858000"/>
              <a:gd name="connsiteX436" fmla="*/ 1585937 w 8517620"/>
              <a:gd name="connsiteY436" fmla="*/ 6744765 h 6858000"/>
              <a:gd name="connsiteX437" fmla="*/ 1535335 w 8517620"/>
              <a:gd name="connsiteY437" fmla="*/ 6703284 h 6858000"/>
              <a:gd name="connsiteX438" fmla="*/ 1485389 w 8517620"/>
              <a:gd name="connsiteY438" fmla="*/ 6661047 h 6858000"/>
              <a:gd name="connsiteX439" fmla="*/ 1436103 w 8517620"/>
              <a:gd name="connsiteY439" fmla="*/ 6618060 h 6858000"/>
              <a:gd name="connsiteX440" fmla="*/ 1387490 w 8517620"/>
              <a:gd name="connsiteY440" fmla="*/ 6574335 h 6858000"/>
              <a:gd name="connsiteX441" fmla="*/ 1339558 w 8517620"/>
              <a:gd name="connsiteY441" fmla="*/ 6529879 h 6858000"/>
              <a:gd name="connsiteX442" fmla="*/ 1292314 w 8517620"/>
              <a:gd name="connsiteY442" fmla="*/ 6484702 h 6858000"/>
              <a:gd name="connsiteX443" fmla="*/ 1245765 w 8517620"/>
              <a:gd name="connsiteY443" fmla="*/ 6438810 h 6858000"/>
              <a:gd name="connsiteX444" fmla="*/ 1199922 w 8517620"/>
              <a:gd name="connsiteY444" fmla="*/ 6392212 h 6858000"/>
              <a:gd name="connsiteX445" fmla="*/ 1154793 w 8517620"/>
              <a:gd name="connsiteY445" fmla="*/ 6344918 h 6858000"/>
              <a:gd name="connsiteX446" fmla="*/ 1110390 w 8517620"/>
              <a:gd name="connsiteY446" fmla="*/ 6296938 h 6858000"/>
              <a:gd name="connsiteX447" fmla="*/ 1066713 w 8517620"/>
              <a:gd name="connsiteY447" fmla="*/ 6248275 h 6858000"/>
              <a:gd name="connsiteX448" fmla="*/ 1023781 w 8517620"/>
              <a:gd name="connsiteY448" fmla="*/ 6198945 h 6858000"/>
              <a:gd name="connsiteX449" fmla="*/ 981594 w 8517620"/>
              <a:gd name="connsiteY449" fmla="*/ 6148950 h 6858000"/>
              <a:gd name="connsiteX450" fmla="*/ 940166 w 8517620"/>
              <a:gd name="connsiteY450" fmla="*/ 6098302 h 6858000"/>
              <a:gd name="connsiteX451" fmla="*/ 899503 w 8517620"/>
              <a:gd name="connsiteY451" fmla="*/ 6047008 h 6858000"/>
              <a:gd name="connsiteX452" fmla="*/ 859615 w 8517620"/>
              <a:gd name="connsiteY452" fmla="*/ 5995079 h 6858000"/>
              <a:gd name="connsiteX453" fmla="*/ 820510 w 8517620"/>
              <a:gd name="connsiteY453" fmla="*/ 5942521 h 6858000"/>
              <a:gd name="connsiteX454" fmla="*/ 782197 w 8517620"/>
              <a:gd name="connsiteY454" fmla="*/ 5889344 h 6858000"/>
              <a:gd name="connsiteX455" fmla="*/ 744684 w 8517620"/>
              <a:gd name="connsiteY455" fmla="*/ 5835554 h 6858000"/>
              <a:gd name="connsiteX456" fmla="*/ 707982 w 8517620"/>
              <a:gd name="connsiteY456" fmla="*/ 5781163 h 6858000"/>
              <a:gd name="connsiteX457" fmla="*/ 672098 w 8517620"/>
              <a:gd name="connsiteY457" fmla="*/ 5726179 h 6858000"/>
              <a:gd name="connsiteX458" fmla="*/ 637040 w 8517620"/>
              <a:gd name="connsiteY458" fmla="*/ 5670609 h 6858000"/>
              <a:gd name="connsiteX459" fmla="*/ 602818 w 8517620"/>
              <a:gd name="connsiteY459" fmla="*/ 5614464 h 6858000"/>
              <a:gd name="connsiteX460" fmla="*/ 569440 w 8517620"/>
              <a:gd name="connsiteY460" fmla="*/ 5557748 h 6858000"/>
              <a:gd name="connsiteX461" fmla="*/ 536917 w 8517620"/>
              <a:gd name="connsiteY461" fmla="*/ 5500476 h 6858000"/>
              <a:gd name="connsiteX462" fmla="*/ 505255 w 8517620"/>
              <a:gd name="connsiteY462" fmla="*/ 5442652 h 6858000"/>
              <a:gd name="connsiteX463" fmla="*/ 474465 w 8517620"/>
              <a:gd name="connsiteY463" fmla="*/ 5384287 h 6858000"/>
              <a:gd name="connsiteX464" fmla="*/ 444555 w 8517620"/>
              <a:gd name="connsiteY464" fmla="*/ 5325388 h 6858000"/>
              <a:gd name="connsiteX465" fmla="*/ 415534 w 8517620"/>
              <a:gd name="connsiteY465" fmla="*/ 5265966 h 6858000"/>
              <a:gd name="connsiteX466" fmla="*/ 387410 w 8517620"/>
              <a:gd name="connsiteY466" fmla="*/ 5206028 h 6858000"/>
              <a:gd name="connsiteX467" fmla="*/ 360194 w 8517620"/>
              <a:gd name="connsiteY467" fmla="*/ 5145584 h 6858000"/>
              <a:gd name="connsiteX468" fmla="*/ 333894 w 8517620"/>
              <a:gd name="connsiteY468" fmla="*/ 5084643 h 6858000"/>
              <a:gd name="connsiteX469" fmla="*/ 308518 w 8517620"/>
              <a:gd name="connsiteY469" fmla="*/ 5023214 h 6858000"/>
              <a:gd name="connsiteX470" fmla="*/ 284075 w 8517620"/>
              <a:gd name="connsiteY470" fmla="*/ 4961304 h 6858000"/>
              <a:gd name="connsiteX471" fmla="*/ 260576 w 8517620"/>
              <a:gd name="connsiteY471" fmla="*/ 4898925 h 6858000"/>
              <a:gd name="connsiteX472" fmla="*/ 238027 w 8517620"/>
              <a:gd name="connsiteY472" fmla="*/ 4836084 h 6858000"/>
              <a:gd name="connsiteX473" fmla="*/ 216439 w 8517620"/>
              <a:gd name="connsiteY473" fmla="*/ 4772791 h 6858000"/>
              <a:gd name="connsiteX474" fmla="*/ 195821 w 8517620"/>
              <a:gd name="connsiteY474" fmla="*/ 4709056 h 6858000"/>
              <a:gd name="connsiteX475" fmla="*/ 176181 w 8517620"/>
              <a:gd name="connsiteY475" fmla="*/ 4644886 h 6858000"/>
              <a:gd name="connsiteX476" fmla="*/ 157529 w 8517620"/>
              <a:gd name="connsiteY476" fmla="*/ 4580294 h 6858000"/>
              <a:gd name="connsiteX477" fmla="*/ 139871 w 8517620"/>
              <a:gd name="connsiteY477" fmla="*/ 4515284 h 6858000"/>
              <a:gd name="connsiteX478" fmla="*/ 123220 w 8517620"/>
              <a:gd name="connsiteY478" fmla="*/ 4449871 h 6858000"/>
              <a:gd name="connsiteX479" fmla="*/ 107582 w 8517620"/>
              <a:gd name="connsiteY479" fmla="*/ 4384060 h 6858000"/>
              <a:gd name="connsiteX480" fmla="*/ 92968 w 8517620"/>
              <a:gd name="connsiteY480" fmla="*/ 4317864 h 6858000"/>
              <a:gd name="connsiteX481" fmla="*/ 79384 w 8517620"/>
              <a:gd name="connsiteY481" fmla="*/ 4251290 h 6858000"/>
              <a:gd name="connsiteX482" fmla="*/ 66842 w 8517620"/>
              <a:gd name="connsiteY482" fmla="*/ 4184350 h 6858000"/>
              <a:gd name="connsiteX483" fmla="*/ 55348 w 8517620"/>
              <a:gd name="connsiteY483" fmla="*/ 4117052 h 6858000"/>
              <a:gd name="connsiteX484" fmla="*/ 44912 w 8517620"/>
              <a:gd name="connsiteY484" fmla="*/ 4049406 h 6858000"/>
              <a:gd name="connsiteX485" fmla="*/ 35542 w 8517620"/>
              <a:gd name="connsiteY485" fmla="*/ 3981421 h 6858000"/>
              <a:gd name="connsiteX486" fmla="*/ 27248 w 8517620"/>
              <a:gd name="connsiteY486" fmla="*/ 3913108 h 6858000"/>
              <a:gd name="connsiteX487" fmla="*/ 20038 w 8517620"/>
              <a:gd name="connsiteY487" fmla="*/ 3844479 h 6858000"/>
              <a:gd name="connsiteX488" fmla="*/ 13920 w 8517620"/>
              <a:gd name="connsiteY488" fmla="*/ 3775539 h 6858000"/>
              <a:gd name="connsiteX489" fmla="*/ 8903 w 8517620"/>
              <a:gd name="connsiteY489" fmla="*/ 3706302 h 6858000"/>
              <a:gd name="connsiteX490" fmla="*/ 4995 w 8517620"/>
              <a:gd name="connsiteY490" fmla="*/ 3636776 h 6858000"/>
              <a:gd name="connsiteX491" fmla="*/ 2204 w 8517620"/>
              <a:gd name="connsiteY491" fmla="*/ 3566973 h 6858000"/>
              <a:gd name="connsiteX492" fmla="*/ 0 w 8517620"/>
              <a:gd name="connsiteY492" fmla="*/ 3429000 h 6858000"/>
              <a:gd name="connsiteX493" fmla="*/ 619 w 8517620"/>
              <a:gd name="connsiteY493" fmla="*/ 3356241 h 6858000"/>
              <a:gd name="connsiteX494" fmla="*/ 2362 w 8517620"/>
              <a:gd name="connsiteY494" fmla="*/ 3286173 h 6858000"/>
              <a:gd name="connsiteX495" fmla="*/ 5231 w 8517620"/>
              <a:gd name="connsiteY495" fmla="*/ 3216376 h 6858000"/>
              <a:gd name="connsiteX496" fmla="*/ 9217 w 8517620"/>
              <a:gd name="connsiteY496" fmla="*/ 3146855 h 6858000"/>
              <a:gd name="connsiteX497" fmla="*/ 14312 w 8517620"/>
              <a:gd name="connsiteY497" fmla="*/ 3077627 h 6858000"/>
              <a:gd name="connsiteX498" fmla="*/ 20508 w 8517620"/>
              <a:gd name="connsiteY498" fmla="*/ 3008699 h 6858000"/>
              <a:gd name="connsiteX499" fmla="*/ 27796 w 8517620"/>
              <a:gd name="connsiteY499" fmla="*/ 2940082 h 6858000"/>
              <a:gd name="connsiteX500" fmla="*/ 36167 w 8517620"/>
              <a:gd name="connsiteY500" fmla="*/ 2871783 h 6858000"/>
              <a:gd name="connsiteX501" fmla="*/ 45613 w 8517620"/>
              <a:gd name="connsiteY501" fmla="*/ 2803816 h 6858000"/>
              <a:gd name="connsiteX502" fmla="*/ 56124 w 8517620"/>
              <a:gd name="connsiteY502" fmla="*/ 2736189 h 6858000"/>
              <a:gd name="connsiteX503" fmla="*/ 67693 w 8517620"/>
              <a:gd name="connsiteY503" fmla="*/ 2668908 h 6858000"/>
              <a:gd name="connsiteX504" fmla="*/ 80311 w 8517620"/>
              <a:gd name="connsiteY504" fmla="*/ 2601988 h 6858000"/>
              <a:gd name="connsiteX505" fmla="*/ 93968 w 8517620"/>
              <a:gd name="connsiteY505" fmla="*/ 2535437 h 6858000"/>
              <a:gd name="connsiteX506" fmla="*/ 108657 w 8517620"/>
              <a:gd name="connsiteY506" fmla="*/ 2469266 h 6858000"/>
              <a:gd name="connsiteX507" fmla="*/ 124367 w 8517620"/>
              <a:gd name="connsiteY507" fmla="*/ 2403480 h 6858000"/>
              <a:gd name="connsiteX508" fmla="*/ 141090 w 8517620"/>
              <a:gd name="connsiteY508" fmla="*/ 2338095 h 6858000"/>
              <a:gd name="connsiteX509" fmla="*/ 158818 w 8517620"/>
              <a:gd name="connsiteY509" fmla="*/ 2273112 h 6858000"/>
              <a:gd name="connsiteX510" fmla="*/ 177541 w 8517620"/>
              <a:gd name="connsiteY510" fmla="*/ 2208548 h 6858000"/>
              <a:gd name="connsiteX511" fmla="*/ 197251 w 8517620"/>
              <a:gd name="connsiteY511" fmla="*/ 2144412 h 6858000"/>
              <a:gd name="connsiteX512" fmla="*/ 217939 w 8517620"/>
              <a:gd name="connsiteY512" fmla="*/ 2080704 h 6858000"/>
              <a:gd name="connsiteX513" fmla="*/ 239595 w 8517620"/>
              <a:gd name="connsiteY513" fmla="*/ 2017444 h 6858000"/>
              <a:gd name="connsiteX514" fmla="*/ 262210 w 8517620"/>
              <a:gd name="connsiteY514" fmla="*/ 1954637 h 6858000"/>
              <a:gd name="connsiteX515" fmla="*/ 285777 w 8517620"/>
              <a:gd name="connsiteY515" fmla="*/ 1892292 h 6858000"/>
              <a:gd name="connsiteX516" fmla="*/ 310285 w 8517620"/>
              <a:gd name="connsiteY516" fmla="*/ 1830419 h 6858000"/>
              <a:gd name="connsiteX517" fmla="*/ 335726 w 8517620"/>
              <a:gd name="connsiteY517" fmla="*/ 1769026 h 6858000"/>
              <a:gd name="connsiteX518" fmla="*/ 362091 w 8517620"/>
              <a:gd name="connsiteY518" fmla="*/ 1708121 h 6858000"/>
              <a:gd name="connsiteX519" fmla="*/ 389371 w 8517620"/>
              <a:gd name="connsiteY519" fmla="*/ 1647715 h 6858000"/>
              <a:gd name="connsiteX520" fmla="*/ 417557 w 8517620"/>
              <a:gd name="connsiteY520" fmla="*/ 1587816 h 6858000"/>
              <a:gd name="connsiteX521" fmla="*/ 446639 w 8517620"/>
              <a:gd name="connsiteY521" fmla="*/ 1528434 h 6858000"/>
              <a:gd name="connsiteX522" fmla="*/ 476611 w 8517620"/>
              <a:gd name="connsiteY522" fmla="*/ 1469574 h 6858000"/>
              <a:gd name="connsiteX523" fmla="*/ 507461 w 8517620"/>
              <a:gd name="connsiteY523" fmla="*/ 1411251 h 6858000"/>
              <a:gd name="connsiteX524" fmla="*/ 539182 w 8517620"/>
              <a:gd name="connsiteY524" fmla="*/ 1353468 h 6858000"/>
              <a:gd name="connsiteX525" fmla="*/ 571765 w 8517620"/>
              <a:gd name="connsiteY525" fmla="*/ 1296235 h 6858000"/>
              <a:gd name="connsiteX526" fmla="*/ 605201 w 8517620"/>
              <a:gd name="connsiteY526" fmla="*/ 1239565 h 6858000"/>
              <a:gd name="connsiteX527" fmla="*/ 639481 w 8517620"/>
              <a:gd name="connsiteY527" fmla="*/ 1183460 h 6858000"/>
              <a:gd name="connsiteX528" fmla="*/ 674594 w 8517620"/>
              <a:gd name="connsiteY528" fmla="*/ 1127935 h 6858000"/>
              <a:gd name="connsiteX529" fmla="*/ 710536 w 8517620"/>
              <a:gd name="connsiteY529" fmla="*/ 1072993 h 6858000"/>
              <a:gd name="connsiteX530" fmla="*/ 747294 w 8517620"/>
              <a:gd name="connsiteY530" fmla="*/ 1018646 h 6858000"/>
              <a:gd name="connsiteX531" fmla="*/ 784862 w 8517620"/>
              <a:gd name="connsiteY531" fmla="*/ 964903 h 6858000"/>
              <a:gd name="connsiteX532" fmla="*/ 823229 w 8517620"/>
              <a:gd name="connsiteY532" fmla="*/ 911770 h 6858000"/>
              <a:gd name="connsiteX533" fmla="*/ 862388 w 8517620"/>
              <a:gd name="connsiteY533" fmla="*/ 859257 h 6858000"/>
              <a:gd name="connsiteX534" fmla="*/ 902329 w 8517620"/>
              <a:gd name="connsiteY534" fmla="*/ 807374 h 6858000"/>
              <a:gd name="connsiteX535" fmla="*/ 943045 w 8517620"/>
              <a:gd name="connsiteY535" fmla="*/ 756127 h 6858000"/>
              <a:gd name="connsiteX536" fmla="*/ 984526 w 8517620"/>
              <a:gd name="connsiteY536" fmla="*/ 705525 h 6858000"/>
              <a:gd name="connsiteX537" fmla="*/ 1026763 w 8517620"/>
              <a:gd name="connsiteY537" fmla="*/ 655579 h 6858000"/>
              <a:gd name="connsiteX538" fmla="*/ 1069750 w 8517620"/>
              <a:gd name="connsiteY538" fmla="*/ 606294 h 6858000"/>
              <a:gd name="connsiteX539" fmla="*/ 1113474 w 8517620"/>
              <a:gd name="connsiteY539" fmla="*/ 557682 h 6858000"/>
              <a:gd name="connsiteX540" fmla="*/ 1157930 w 8517620"/>
              <a:gd name="connsiteY540" fmla="*/ 509748 h 6858000"/>
              <a:gd name="connsiteX541" fmla="*/ 1203109 w 8517620"/>
              <a:gd name="connsiteY541" fmla="*/ 462504 h 6858000"/>
              <a:gd name="connsiteX542" fmla="*/ 1248999 w 8517620"/>
              <a:gd name="connsiteY542" fmla="*/ 415957 h 6858000"/>
              <a:gd name="connsiteX543" fmla="*/ 1295597 w 8517620"/>
              <a:gd name="connsiteY543" fmla="*/ 370113 h 6858000"/>
              <a:gd name="connsiteX544" fmla="*/ 1342891 w 8517620"/>
              <a:gd name="connsiteY544" fmla="*/ 324985 h 6858000"/>
              <a:gd name="connsiteX545" fmla="*/ 1390873 w 8517620"/>
              <a:gd name="connsiteY545" fmla="*/ 280579 h 6858000"/>
              <a:gd name="connsiteX546" fmla="*/ 1439534 w 8517620"/>
              <a:gd name="connsiteY546" fmla="*/ 236905 h 6858000"/>
              <a:gd name="connsiteX547" fmla="*/ 1488865 w 8517620"/>
              <a:gd name="connsiteY547" fmla="*/ 193972 h 6858000"/>
              <a:gd name="connsiteX548" fmla="*/ 1538860 w 8517620"/>
              <a:gd name="connsiteY548" fmla="*/ 151785 h 6858000"/>
              <a:gd name="connsiteX549" fmla="*/ 1589507 w 8517620"/>
              <a:gd name="connsiteY549" fmla="*/ 110357 h 6858000"/>
              <a:gd name="connsiteX550" fmla="*/ 1640801 w 8517620"/>
              <a:gd name="connsiteY550" fmla="*/ 69694 h 6858000"/>
              <a:gd name="connsiteX551" fmla="*/ 1692730 w 8517620"/>
              <a:gd name="connsiteY551" fmla="*/ 2980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</a:cxnLst>
            <a:rect l="l" t="t" r="r" b="b"/>
            <a:pathLst>
              <a:path w="8517620" h="6858000">
                <a:moveTo>
                  <a:pt x="5537686" y="0"/>
                </a:moveTo>
                <a:lnTo>
                  <a:pt x="6784865" y="0"/>
                </a:lnTo>
                <a:lnTo>
                  <a:pt x="6828555" y="32580"/>
                </a:lnTo>
                <a:lnTo>
                  <a:pt x="6880437" y="72520"/>
                </a:lnTo>
                <a:lnTo>
                  <a:pt x="6931685" y="113236"/>
                </a:lnTo>
                <a:lnTo>
                  <a:pt x="6982286" y="154717"/>
                </a:lnTo>
                <a:lnTo>
                  <a:pt x="7032232" y="196953"/>
                </a:lnTo>
                <a:lnTo>
                  <a:pt x="7081518" y="239940"/>
                </a:lnTo>
                <a:lnTo>
                  <a:pt x="7130131" y="283666"/>
                </a:lnTo>
                <a:lnTo>
                  <a:pt x="7178063" y="328120"/>
                </a:lnTo>
                <a:lnTo>
                  <a:pt x="7225308" y="373299"/>
                </a:lnTo>
                <a:lnTo>
                  <a:pt x="7271860" y="419195"/>
                </a:lnTo>
                <a:lnTo>
                  <a:pt x="7317695" y="465786"/>
                </a:lnTo>
                <a:lnTo>
                  <a:pt x="7362826" y="513081"/>
                </a:lnTo>
                <a:lnTo>
                  <a:pt x="7407235" y="561066"/>
                </a:lnTo>
                <a:lnTo>
                  <a:pt x="7450905" y="609724"/>
                </a:lnTo>
                <a:lnTo>
                  <a:pt x="7493840" y="659056"/>
                </a:lnTo>
                <a:lnTo>
                  <a:pt x="7536025" y="709050"/>
                </a:lnTo>
                <a:lnTo>
                  <a:pt x="7577454" y="759698"/>
                </a:lnTo>
                <a:lnTo>
                  <a:pt x="7618116" y="810991"/>
                </a:lnTo>
                <a:lnTo>
                  <a:pt x="7658005" y="862921"/>
                </a:lnTo>
                <a:lnTo>
                  <a:pt x="7697112" y="915481"/>
                </a:lnTo>
                <a:lnTo>
                  <a:pt x="7735425" y="968659"/>
                </a:lnTo>
                <a:lnTo>
                  <a:pt x="7772934" y="1022444"/>
                </a:lnTo>
                <a:lnTo>
                  <a:pt x="7809637" y="1076835"/>
                </a:lnTo>
                <a:lnTo>
                  <a:pt x="7845525" y="1131824"/>
                </a:lnTo>
                <a:lnTo>
                  <a:pt x="7880577" y="1187386"/>
                </a:lnTo>
                <a:lnTo>
                  <a:pt x="7914806" y="1243542"/>
                </a:lnTo>
                <a:lnTo>
                  <a:pt x="7948177" y="1300248"/>
                </a:lnTo>
                <a:lnTo>
                  <a:pt x="7980704" y="1357526"/>
                </a:lnTo>
                <a:lnTo>
                  <a:pt x="8012365" y="1415350"/>
                </a:lnTo>
                <a:lnTo>
                  <a:pt x="8043153" y="1473711"/>
                </a:lnTo>
                <a:lnTo>
                  <a:pt x="8073067" y="1532615"/>
                </a:lnTo>
                <a:lnTo>
                  <a:pt x="8102085" y="1592033"/>
                </a:lnTo>
                <a:lnTo>
                  <a:pt x="8130209" y="1651970"/>
                </a:lnTo>
                <a:lnTo>
                  <a:pt x="8157428" y="1712419"/>
                </a:lnTo>
                <a:lnTo>
                  <a:pt x="8183726" y="1773357"/>
                </a:lnTo>
                <a:lnTo>
                  <a:pt x="8209101" y="1834785"/>
                </a:lnTo>
                <a:lnTo>
                  <a:pt x="8233545" y="1896697"/>
                </a:lnTo>
                <a:lnTo>
                  <a:pt x="8257044" y="1959074"/>
                </a:lnTo>
                <a:lnTo>
                  <a:pt x="8279593" y="2021915"/>
                </a:lnTo>
                <a:lnTo>
                  <a:pt x="8301182" y="2085212"/>
                </a:lnTo>
                <a:lnTo>
                  <a:pt x="8321799" y="2148944"/>
                </a:lnTo>
                <a:lnTo>
                  <a:pt x="8341440" y="2213114"/>
                </a:lnTo>
                <a:lnTo>
                  <a:pt x="8360092" y="2277707"/>
                </a:lnTo>
                <a:lnTo>
                  <a:pt x="8377749" y="2342717"/>
                </a:lnTo>
                <a:lnTo>
                  <a:pt x="8394399" y="2408127"/>
                </a:lnTo>
                <a:lnTo>
                  <a:pt x="8410038" y="2473938"/>
                </a:lnTo>
                <a:lnTo>
                  <a:pt x="8424654" y="2540140"/>
                </a:lnTo>
                <a:lnTo>
                  <a:pt x="8438236" y="2606711"/>
                </a:lnTo>
                <a:lnTo>
                  <a:pt x="8450778" y="2673648"/>
                </a:lnTo>
                <a:lnTo>
                  <a:pt x="8462273" y="2740950"/>
                </a:lnTo>
                <a:lnTo>
                  <a:pt x="8472708" y="2808595"/>
                </a:lnTo>
                <a:lnTo>
                  <a:pt x="8482077" y="2876577"/>
                </a:lnTo>
                <a:lnTo>
                  <a:pt x="8490372" y="2944895"/>
                </a:lnTo>
                <a:lnTo>
                  <a:pt x="8497581" y="3013519"/>
                </a:lnTo>
                <a:lnTo>
                  <a:pt x="8503700" y="3082460"/>
                </a:lnTo>
                <a:lnTo>
                  <a:pt x="8508718" y="3151701"/>
                </a:lnTo>
                <a:lnTo>
                  <a:pt x="8512625" y="3221219"/>
                </a:lnTo>
                <a:lnTo>
                  <a:pt x="8515417" y="3291033"/>
                </a:lnTo>
                <a:lnTo>
                  <a:pt x="8517620" y="3429000"/>
                </a:lnTo>
                <a:lnTo>
                  <a:pt x="8517002" y="3501757"/>
                </a:lnTo>
                <a:lnTo>
                  <a:pt x="8515258" y="3571826"/>
                </a:lnTo>
                <a:lnTo>
                  <a:pt x="8512390" y="3641634"/>
                </a:lnTo>
                <a:lnTo>
                  <a:pt x="8508402" y="3711142"/>
                </a:lnTo>
                <a:lnTo>
                  <a:pt x="8503307" y="3780373"/>
                </a:lnTo>
                <a:lnTo>
                  <a:pt x="8497112" y="3849301"/>
                </a:lnTo>
                <a:lnTo>
                  <a:pt x="8489824" y="3917918"/>
                </a:lnTo>
                <a:lnTo>
                  <a:pt x="8481454" y="3986216"/>
                </a:lnTo>
                <a:lnTo>
                  <a:pt x="8472008" y="4054183"/>
                </a:lnTo>
                <a:lnTo>
                  <a:pt x="8461495" y="4121820"/>
                </a:lnTo>
                <a:lnTo>
                  <a:pt x="8449926" y="4189090"/>
                </a:lnTo>
                <a:lnTo>
                  <a:pt x="8437308" y="4256010"/>
                </a:lnTo>
                <a:lnTo>
                  <a:pt x="8423652" y="4322560"/>
                </a:lnTo>
                <a:lnTo>
                  <a:pt x="8408964" y="4388730"/>
                </a:lnTo>
                <a:lnTo>
                  <a:pt x="8393254" y="4454519"/>
                </a:lnTo>
                <a:lnTo>
                  <a:pt x="8376529" y="4519911"/>
                </a:lnTo>
                <a:lnTo>
                  <a:pt x="8358802" y="4584886"/>
                </a:lnTo>
                <a:lnTo>
                  <a:pt x="8340079" y="4649449"/>
                </a:lnTo>
                <a:lnTo>
                  <a:pt x="8320367" y="4713598"/>
                </a:lnTo>
                <a:lnTo>
                  <a:pt x="8299682" y="4777292"/>
                </a:lnTo>
                <a:lnTo>
                  <a:pt x="8278027" y="4840549"/>
                </a:lnTo>
                <a:lnTo>
                  <a:pt x="8255410" y="4903365"/>
                </a:lnTo>
                <a:lnTo>
                  <a:pt x="8231846" y="4965703"/>
                </a:lnTo>
                <a:lnTo>
                  <a:pt x="8207336" y="5027582"/>
                </a:lnTo>
                <a:lnTo>
                  <a:pt x="8181895" y="5088976"/>
                </a:lnTo>
                <a:lnTo>
                  <a:pt x="8155530" y="5149881"/>
                </a:lnTo>
                <a:lnTo>
                  <a:pt x="8128251" y="5210285"/>
                </a:lnTo>
                <a:lnTo>
                  <a:pt x="8100064" y="5270185"/>
                </a:lnTo>
                <a:lnTo>
                  <a:pt x="8070982" y="5329567"/>
                </a:lnTo>
                <a:lnTo>
                  <a:pt x="8041011" y="5388425"/>
                </a:lnTo>
                <a:lnTo>
                  <a:pt x="8010159" y="5446752"/>
                </a:lnTo>
                <a:lnTo>
                  <a:pt x="7978439" y="5504534"/>
                </a:lnTo>
                <a:lnTo>
                  <a:pt x="7945855" y="5561766"/>
                </a:lnTo>
                <a:lnTo>
                  <a:pt x="7912422" y="5618433"/>
                </a:lnTo>
                <a:lnTo>
                  <a:pt x="7878140" y="5674543"/>
                </a:lnTo>
                <a:lnTo>
                  <a:pt x="7843027" y="5730066"/>
                </a:lnTo>
                <a:lnTo>
                  <a:pt x="7807086" y="5785007"/>
                </a:lnTo>
                <a:lnTo>
                  <a:pt x="7770327" y="5839354"/>
                </a:lnTo>
                <a:lnTo>
                  <a:pt x="7732759" y="5893099"/>
                </a:lnTo>
                <a:lnTo>
                  <a:pt x="7694392" y="5946231"/>
                </a:lnTo>
                <a:lnTo>
                  <a:pt x="7655233" y="5998742"/>
                </a:lnTo>
                <a:lnTo>
                  <a:pt x="7615292" y="6050627"/>
                </a:lnTo>
                <a:lnTo>
                  <a:pt x="7574576" y="6101873"/>
                </a:lnTo>
                <a:lnTo>
                  <a:pt x="7533094" y="6152476"/>
                </a:lnTo>
                <a:lnTo>
                  <a:pt x="7490859" y="6202420"/>
                </a:lnTo>
                <a:lnTo>
                  <a:pt x="7447871" y="6251708"/>
                </a:lnTo>
                <a:lnTo>
                  <a:pt x="7404148" y="6300318"/>
                </a:lnTo>
                <a:lnTo>
                  <a:pt x="7359692" y="6348252"/>
                </a:lnTo>
                <a:lnTo>
                  <a:pt x="7314511" y="6395500"/>
                </a:lnTo>
                <a:lnTo>
                  <a:pt x="7268618" y="6442048"/>
                </a:lnTo>
                <a:lnTo>
                  <a:pt x="7222023" y="6487886"/>
                </a:lnTo>
                <a:lnTo>
                  <a:pt x="7174731" y="6533014"/>
                </a:lnTo>
                <a:lnTo>
                  <a:pt x="7126747" y="6577422"/>
                </a:lnTo>
                <a:lnTo>
                  <a:pt x="7078084" y="6621098"/>
                </a:lnTo>
                <a:lnTo>
                  <a:pt x="7028755" y="6664028"/>
                </a:lnTo>
                <a:lnTo>
                  <a:pt x="6978763" y="6706213"/>
                </a:lnTo>
                <a:lnTo>
                  <a:pt x="6928113" y="6747644"/>
                </a:lnTo>
                <a:lnTo>
                  <a:pt x="6876819" y="6788307"/>
                </a:lnTo>
                <a:lnTo>
                  <a:pt x="6824889" y="6828195"/>
                </a:lnTo>
                <a:lnTo>
                  <a:pt x="6784830" y="6858000"/>
                </a:lnTo>
                <a:lnTo>
                  <a:pt x="5537743" y="6858000"/>
                </a:lnTo>
                <a:lnTo>
                  <a:pt x="5579253" y="6842305"/>
                </a:lnTo>
                <a:lnTo>
                  <a:pt x="5632351" y="6821267"/>
                </a:lnTo>
                <a:lnTo>
                  <a:pt x="5685038" y="6799428"/>
                </a:lnTo>
                <a:lnTo>
                  <a:pt x="5737309" y="6776794"/>
                </a:lnTo>
                <a:lnTo>
                  <a:pt x="5789159" y="6753372"/>
                </a:lnTo>
                <a:lnTo>
                  <a:pt x="5840577" y="6729171"/>
                </a:lnTo>
                <a:lnTo>
                  <a:pt x="5891564" y="6704195"/>
                </a:lnTo>
                <a:lnTo>
                  <a:pt x="5942095" y="6678457"/>
                </a:lnTo>
                <a:lnTo>
                  <a:pt x="5992176" y="6651961"/>
                </a:lnTo>
                <a:lnTo>
                  <a:pt x="6041802" y="6624713"/>
                </a:lnTo>
                <a:lnTo>
                  <a:pt x="6090955" y="6596723"/>
                </a:lnTo>
                <a:lnTo>
                  <a:pt x="6139634" y="6567997"/>
                </a:lnTo>
                <a:lnTo>
                  <a:pt x="6187825" y="6538545"/>
                </a:lnTo>
                <a:lnTo>
                  <a:pt x="6235533" y="6508369"/>
                </a:lnTo>
                <a:lnTo>
                  <a:pt x="6282741" y="6477481"/>
                </a:lnTo>
                <a:lnTo>
                  <a:pt x="6329438" y="6445889"/>
                </a:lnTo>
                <a:lnTo>
                  <a:pt x="6375629" y="6413597"/>
                </a:lnTo>
                <a:lnTo>
                  <a:pt x="6421289" y="6380618"/>
                </a:lnTo>
                <a:lnTo>
                  <a:pt x="6466429" y="6346952"/>
                </a:lnTo>
                <a:lnTo>
                  <a:pt x="6511026" y="6312614"/>
                </a:lnTo>
                <a:lnTo>
                  <a:pt x="6555080" y="6277606"/>
                </a:lnTo>
                <a:lnTo>
                  <a:pt x="6598577" y="6241941"/>
                </a:lnTo>
                <a:lnTo>
                  <a:pt x="6641520" y="6205620"/>
                </a:lnTo>
                <a:lnTo>
                  <a:pt x="6683897" y="6168653"/>
                </a:lnTo>
                <a:lnTo>
                  <a:pt x="6725694" y="6131053"/>
                </a:lnTo>
                <a:lnTo>
                  <a:pt x="6766905" y="6092825"/>
                </a:lnTo>
                <a:lnTo>
                  <a:pt x="6807528" y="6053971"/>
                </a:lnTo>
                <a:lnTo>
                  <a:pt x="6847556" y="6014501"/>
                </a:lnTo>
                <a:lnTo>
                  <a:pt x="6886973" y="5974429"/>
                </a:lnTo>
                <a:lnTo>
                  <a:pt x="6925773" y="5933760"/>
                </a:lnTo>
                <a:lnTo>
                  <a:pt x="6963952" y="5892498"/>
                </a:lnTo>
                <a:lnTo>
                  <a:pt x="7001506" y="5850650"/>
                </a:lnTo>
                <a:lnTo>
                  <a:pt x="7038415" y="5808233"/>
                </a:lnTo>
                <a:lnTo>
                  <a:pt x="7074685" y="5765242"/>
                </a:lnTo>
                <a:lnTo>
                  <a:pt x="7110299" y="5721695"/>
                </a:lnTo>
                <a:lnTo>
                  <a:pt x="7145254" y="5677594"/>
                </a:lnTo>
                <a:lnTo>
                  <a:pt x="7179538" y="5632951"/>
                </a:lnTo>
                <a:lnTo>
                  <a:pt x="7213150" y="5587768"/>
                </a:lnTo>
                <a:lnTo>
                  <a:pt x="7246077" y="5542058"/>
                </a:lnTo>
                <a:lnTo>
                  <a:pt x="7278312" y="5495827"/>
                </a:lnTo>
                <a:lnTo>
                  <a:pt x="7309848" y="5449084"/>
                </a:lnTo>
                <a:lnTo>
                  <a:pt x="7340679" y="5401834"/>
                </a:lnTo>
                <a:lnTo>
                  <a:pt x="7370799" y="5354082"/>
                </a:lnTo>
                <a:lnTo>
                  <a:pt x="7400190" y="5305851"/>
                </a:lnTo>
                <a:lnTo>
                  <a:pt x="7428860" y="5257125"/>
                </a:lnTo>
                <a:lnTo>
                  <a:pt x="7456791" y="5207929"/>
                </a:lnTo>
                <a:lnTo>
                  <a:pt x="7483980" y="5158265"/>
                </a:lnTo>
                <a:lnTo>
                  <a:pt x="7510415" y="5108144"/>
                </a:lnTo>
                <a:lnTo>
                  <a:pt x="7536093" y="5057568"/>
                </a:lnTo>
                <a:lnTo>
                  <a:pt x="7561006" y="5006547"/>
                </a:lnTo>
                <a:lnTo>
                  <a:pt x="7585143" y="4955091"/>
                </a:lnTo>
                <a:lnTo>
                  <a:pt x="7608503" y="4903201"/>
                </a:lnTo>
                <a:lnTo>
                  <a:pt x="7631073" y="4850892"/>
                </a:lnTo>
                <a:lnTo>
                  <a:pt x="7652848" y="4798167"/>
                </a:lnTo>
                <a:lnTo>
                  <a:pt x="7673816" y="4745039"/>
                </a:lnTo>
                <a:lnTo>
                  <a:pt x="7693981" y="4691499"/>
                </a:lnTo>
                <a:lnTo>
                  <a:pt x="7713321" y="4637580"/>
                </a:lnTo>
                <a:lnTo>
                  <a:pt x="7731840" y="4583264"/>
                </a:lnTo>
                <a:lnTo>
                  <a:pt x="7749532" y="4528564"/>
                </a:lnTo>
                <a:lnTo>
                  <a:pt x="7766376" y="4473511"/>
                </a:lnTo>
                <a:lnTo>
                  <a:pt x="7782377" y="4418081"/>
                </a:lnTo>
                <a:lnTo>
                  <a:pt x="7797526" y="4362291"/>
                </a:lnTo>
                <a:lnTo>
                  <a:pt x="7811808" y="4306160"/>
                </a:lnTo>
                <a:lnTo>
                  <a:pt x="7825222" y="4249683"/>
                </a:lnTo>
                <a:lnTo>
                  <a:pt x="7837760" y="4192863"/>
                </a:lnTo>
                <a:lnTo>
                  <a:pt x="7849415" y="4135715"/>
                </a:lnTo>
                <a:lnTo>
                  <a:pt x="7860178" y="4078244"/>
                </a:lnTo>
                <a:lnTo>
                  <a:pt x="7870044" y="4020448"/>
                </a:lnTo>
                <a:lnTo>
                  <a:pt x="7879000" y="3962358"/>
                </a:lnTo>
                <a:lnTo>
                  <a:pt x="7887043" y="3903955"/>
                </a:lnTo>
                <a:lnTo>
                  <a:pt x="7894165" y="3845256"/>
                </a:lnTo>
                <a:lnTo>
                  <a:pt x="7900357" y="3786265"/>
                </a:lnTo>
                <a:lnTo>
                  <a:pt x="7905612" y="3726990"/>
                </a:lnTo>
                <a:lnTo>
                  <a:pt x="7909921" y="3667439"/>
                </a:lnTo>
                <a:lnTo>
                  <a:pt x="7913281" y="3607605"/>
                </a:lnTo>
                <a:lnTo>
                  <a:pt x="7915676" y="3547524"/>
                </a:lnTo>
                <a:lnTo>
                  <a:pt x="7917104" y="3487176"/>
                </a:lnTo>
                <a:lnTo>
                  <a:pt x="7917545" y="3429001"/>
                </a:lnTo>
                <a:lnTo>
                  <a:pt x="7915518" y="3305610"/>
                </a:lnTo>
                <a:lnTo>
                  <a:pt x="7913043" y="3245537"/>
                </a:lnTo>
                <a:lnTo>
                  <a:pt x="7909607" y="3185711"/>
                </a:lnTo>
                <a:lnTo>
                  <a:pt x="7905219" y="3126172"/>
                </a:lnTo>
                <a:lnTo>
                  <a:pt x="7899886" y="3066910"/>
                </a:lnTo>
                <a:lnTo>
                  <a:pt x="7893617" y="3007926"/>
                </a:lnTo>
                <a:lnTo>
                  <a:pt x="7886419" y="2949248"/>
                </a:lnTo>
                <a:lnTo>
                  <a:pt x="7878298" y="2890859"/>
                </a:lnTo>
                <a:lnTo>
                  <a:pt x="7869265" y="2832778"/>
                </a:lnTo>
                <a:lnTo>
                  <a:pt x="7859326" y="2775013"/>
                </a:lnTo>
                <a:lnTo>
                  <a:pt x="7848488" y="2717559"/>
                </a:lnTo>
                <a:lnTo>
                  <a:pt x="7836760" y="2660431"/>
                </a:lnTo>
                <a:lnTo>
                  <a:pt x="7824148" y="2603645"/>
                </a:lnTo>
                <a:lnTo>
                  <a:pt x="7810660" y="2547191"/>
                </a:lnTo>
                <a:lnTo>
                  <a:pt x="7796302" y="2491077"/>
                </a:lnTo>
                <a:lnTo>
                  <a:pt x="7781085" y="2435321"/>
                </a:lnTo>
                <a:lnTo>
                  <a:pt x="7765014" y="2379923"/>
                </a:lnTo>
                <a:lnTo>
                  <a:pt x="7748098" y="2324891"/>
                </a:lnTo>
                <a:lnTo>
                  <a:pt x="7730341" y="2270228"/>
                </a:lnTo>
                <a:lnTo>
                  <a:pt x="7711755" y="2215952"/>
                </a:lnTo>
                <a:lnTo>
                  <a:pt x="7692344" y="2162060"/>
                </a:lnTo>
                <a:lnTo>
                  <a:pt x="7672115" y="2108559"/>
                </a:lnTo>
                <a:lnTo>
                  <a:pt x="7651078" y="2055465"/>
                </a:lnTo>
                <a:lnTo>
                  <a:pt x="7629237" y="2002774"/>
                </a:lnTo>
                <a:lnTo>
                  <a:pt x="7606602" y="1950498"/>
                </a:lnTo>
                <a:lnTo>
                  <a:pt x="7583182" y="1898653"/>
                </a:lnTo>
                <a:lnTo>
                  <a:pt x="7558980" y="1847235"/>
                </a:lnTo>
                <a:lnTo>
                  <a:pt x="7534005" y="1796249"/>
                </a:lnTo>
                <a:lnTo>
                  <a:pt x="7508268" y="1745719"/>
                </a:lnTo>
                <a:lnTo>
                  <a:pt x="7481770" y="1695632"/>
                </a:lnTo>
                <a:lnTo>
                  <a:pt x="7454522" y="1646010"/>
                </a:lnTo>
                <a:lnTo>
                  <a:pt x="7426534" y="1596861"/>
                </a:lnTo>
                <a:lnTo>
                  <a:pt x="7397805" y="1548173"/>
                </a:lnTo>
                <a:lnTo>
                  <a:pt x="7368356" y="1499988"/>
                </a:lnTo>
                <a:lnTo>
                  <a:pt x="7338178" y="1452276"/>
                </a:lnTo>
                <a:lnTo>
                  <a:pt x="7307293" y="1405074"/>
                </a:lnTo>
                <a:lnTo>
                  <a:pt x="7275699" y="1358374"/>
                </a:lnTo>
                <a:lnTo>
                  <a:pt x="7243407" y="1312183"/>
                </a:lnTo>
                <a:lnTo>
                  <a:pt x="7210427" y="1266520"/>
                </a:lnTo>
                <a:lnTo>
                  <a:pt x="7176763" y="1221386"/>
                </a:lnTo>
                <a:lnTo>
                  <a:pt x="7142424" y="1176788"/>
                </a:lnTo>
                <a:lnTo>
                  <a:pt x="7107417" y="1132733"/>
                </a:lnTo>
                <a:lnTo>
                  <a:pt x="7071750" y="1089232"/>
                </a:lnTo>
                <a:lnTo>
                  <a:pt x="7035429" y="1046291"/>
                </a:lnTo>
                <a:lnTo>
                  <a:pt x="6998466" y="1003918"/>
                </a:lnTo>
                <a:lnTo>
                  <a:pt x="6960862" y="962118"/>
                </a:lnTo>
                <a:lnTo>
                  <a:pt x="6922634" y="920907"/>
                </a:lnTo>
                <a:lnTo>
                  <a:pt x="6883782" y="880286"/>
                </a:lnTo>
                <a:lnTo>
                  <a:pt x="6844311" y="840256"/>
                </a:lnTo>
                <a:lnTo>
                  <a:pt x="6804242" y="800843"/>
                </a:lnTo>
                <a:lnTo>
                  <a:pt x="6763570" y="762041"/>
                </a:lnTo>
                <a:lnTo>
                  <a:pt x="6722307" y="723858"/>
                </a:lnTo>
                <a:lnTo>
                  <a:pt x="6680462" y="686309"/>
                </a:lnTo>
                <a:lnTo>
                  <a:pt x="6638042" y="649397"/>
                </a:lnTo>
                <a:lnTo>
                  <a:pt x="6595052" y="613128"/>
                </a:lnTo>
                <a:lnTo>
                  <a:pt x="6551505" y="577513"/>
                </a:lnTo>
                <a:lnTo>
                  <a:pt x="6507405" y="542560"/>
                </a:lnTo>
                <a:lnTo>
                  <a:pt x="6462759" y="508272"/>
                </a:lnTo>
                <a:lnTo>
                  <a:pt x="6417580" y="474664"/>
                </a:lnTo>
                <a:lnTo>
                  <a:pt x="6371868" y="441736"/>
                </a:lnTo>
                <a:lnTo>
                  <a:pt x="6325638" y="409501"/>
                </a:lnTo>
                <a:lnTo>
                  <a:pt x="6278892" y="377963"/>
                </a:lnTo>
                <a:lnTo>
                  <a:pt x="6231643" y="347133"/>
                </a:lnTo>
                <a:lnTo>
                  <a:pt x="6183895" y="317016"/>
                </a:lnTo>
                <a:lnTo>
                  <a:pt x="6135657" y="287620"/>
                </a:lnTo>
                <a:lnTo>
                  <a:pt x="6086936" y="258953"/>
                </a:lnTo>
                <a:lnTo>
                  <a:pt x="6037739" y="231021"/>
                </a:lnTo>
                <a:lnTo>
                  <a:pt x="5988076" y="203834"/>
                </a:lnTo>
                <a:lnTo>
                  <a:pt x="5937952" y="177397"/>
                </a:lnTo>
                <a:lnTo>
                  <a:pt x="5887377" y="151719"/>
                </a:lnTo>
                <a:lnTo>
                  <a:pt x="5836358" y="126808"/>
                </a:lnTo>
                <a:lnTo>
                  <a:pt x="5784899" y="102668"/>
                </a:lnTo>
                <a:lnTo>
                  <a:pt x="5733012" y="79311"/>
                </a:lnTo>
                <a:lnTo>
                  <a:pt x="5680702" y="56740"/>
                </a:lnTo>
                <a:lnTo>
                  <a:pt x="5627977" y="34966"/>
                </a:lnTo>
                <a:lnTo>
                  <a:pt x="5574846" y="13995"/>
                </a:lnTo>
                <a:close/>
                <a:moveTo>
                  <a:pt x="1732791" y="0"/>
                </a:moveTo>
                <a:lnTo>
                  <a:pt x="2979884" y="0"/>
                </a:lnTo>
                <a:lnTo>
                  <a:pt x="2938368" y="15698"/>
                </a:lnTo>
                <a:lnTo>
                  <a:pt x="2885270" y="36735"/>
                </a:lnTo>
                <a:lnTo>
                  <a:pt x="2832583" y="58574"/>
                </a:lnTo>
                <a:lnTo>
                  <a:pt x="2780310" y="81209"/>
                </a:lnTo>
                <a:lnTo>
                  <a:pt x="2728459" y="104631"/>
                </a:lnTo>
                <a:lnTo>
                  <a:pt x="2677042" y="128832"/>
                </a:lnTo>
                <a:lnTo>
                  <a:pt x="2626060" y="153806"/>
                </a:lnTo>
                <a:lnTo>
                  <a:pt x="2575525" y="179545"/>
                </a:lnTo>
                <a:lnTo>
                  <a:pt x="2525443" y="206042"/>
                </a:lnTo>
                <a:lnTo>
                  <a:pt x="2475821" y="233289"/>
                </a:lnTo>
                <a:lnTo>
                  <a:pt x="2426666" y="261279"/>
                </a:lnTo>
                <a:lnTo>
                  <a:pt x="2377986" y="290006"/>
                </a:lnTo>
                <a:lnTo>
                  <a:pt x="2329793" y="319458"/>
                </a:lnTo>
                <a:lnTo>
                  <a:pt x="2282086" y="349633"/>
                </a:lnTo>
                <a:lnTo>
                  <a:pt x="2234881" y="380520"/>
                </a:lnTo>
                <a:lnTo>
                  <a:pt x="2188180" y="412113"/>
                </a:lnTo>
                <a:lnTo>
                  <a:pt x="2141994" y="444404"/>
                </a:lnTo>
                <a:lnTo>
                  <a:pt x="2096329" y="477385"/>
                </a:lnTo>
                <a:lnTo>
                  <a:pt x="2051194" y="511049"/>
                </a:lnTo>
                <a:lnTo>
                  <a:pt x="2006595" y="545388"/>
                </a:lnTo>
                <a:lnTo>
                  <a:pt x="1962542" y="580395"/>
                </a:lnTo>
                <a:lnTo>
                  <a:pt x="1919039" y="616064"/>
                </a:lnTo>
                <a:lnTo>
                  <a:pt x="1876100" y="652382"/>
                </a:lnTo>
                <a:lnTo>
                  <a:pt x="1833725" y="689347"/>
                </a:lnTo>
                <a:lnTo>
                  <a:pt x="1791927" y="726949"/>
                </a:lnTo>
                <a:lnTo>
                  <a:pt x="1750714" y="765179"/>
                </a:lnTo>
                <a:lnTo>
                  <a:pt x="1710091" y="804032"/>
                </a:lnTo>
                <a:lnTo>
                  <a:pt x="1670069" y="843498"/>
                </a:lnTo>
                <a:lnTo>
                  <a:pt x="1630651" y="883572"/>
                </a:lnTo>
                <a:lnTo>
                  <a:pt x="1591848" y="924243"/>
                </a:lnTo>
                <a:lnTo>
                  <a:pt x="1553668" y="965505"/>
                </a:lnTo>
                <a:lnTo>
                  <a:pt x="1516117" y="1007351"/>
                </a:lnTo>
                <a:lnTo>
                  <a:pt x="1479205" y="1049771"/>
                </a:lnTo>
                <a:lnTo>
                  <a:pt x="1442936" y="1092761"/>
                </a:lnTo>
                <a:lnTo>
                  <a:pt x="1407322" y="1136308"/>
                </a:lnTo>
                <a:lnTo>
                  <a:pt x="1372368" y="1180408"/>
                </a:lnTo>
                <a:lnTo>
                  <a:pt x="1338082" y="1225053"/>
                </a:lnTo>
                <a:lnTo>
                  <a:pt x="1304472" y="1270234"/>
                </a:lnTo>
                <a:lnTo>
                  <a:pt x="1271545" y="1315944"/>
                </a:lnTo>
                <a:lnTo>
                  <a:pt x="1239309" y="1362175"/>
                </a:lnTo>
                <a:lnTo>
                  <a:pt x="1207772" y="1408920"/>
                </a:lnTo>
                <a:lnTo>
                  <a:pt x="1176942" y="1456169"/>
                </a:lnTo>
                <a:lnTo>
                  <a:pt x="1146824" y="1503918"/>
                </a:lnTo>
                <a:lnTo>
                  <a:pt x="1117429" y="1552155"/>
                </a:lnTo>
                <a:lnTo>
                  <a:pt x="1088761" y="1600878"/>
                </a:lnTo>
                <a:lnTo>
                  <a:pt x="1060830" y="1650073"/>
                </a:lnTo>
                <a:lnTo>
                  <a:pt x="1033642" y="1699736"/>
                </a:lnTo>
                <a:lnTo>
                  <a:pt x="1007205" y="1749861"/>
                </a:lnTo>
                <a:lnTo>
                  <a:pt x="981528" y="1800435"/>
                </a:lnTo>
                <a:lnTo>
                  <a:pt x="956616" y="1851456"/>
                </a:lnTo>
                <a:lnTo>
                  <a:pt x="932477" y="1902913"/>
                </a:lnTo>
                <a:lnTo>
                  <a:pt x="909119" y="1954801"/>
                </a:lnTo>
                <a:lnTo>
                  <a:pt x="886549" y="2007110"/>
                </a:lnTo>
                <a:lnTo>
                  <a:pt x="864774" y="2059836"/>
                </a:lnTo>
                <a:lnTo>
                  <a:pt x="843802" y="2112969"/>
                </a:lnTo>
                <a:lnTo>
                  <a:pt x="823640" y="2166502"/>
                </a:lnTo>
                <a:lnTo>
                  <a:pt x="804296" y="2220428"/>
                </a:lnTo>
                <a:lnTo>
                  <a:pt x="785777" y="2274740"/>
                </a:lnTo>
                <a:lnTo>
                  <a:pt x="768091" y="2329429"/>
                </a:lnTo>
                <a:lnTo>
                  <a:pt x="751243" y="2384494"/>
                </a:lnTo>
                <a:lnTo>
                  <a:pt x="735242" y="2439922"/>
                </a:lnTo>
                <a:lnTo>
                  <a:pt x="720097" y="2495706"/>
                </a:lnTo>
                <a:lnTo>
                  <a:pt x="705812" y="2551844"/>
                </a:lnTo>
                <a:lnTo>
                  <a:pt x="692397" y="2608323"/>
                </a:lnTo>
                <a:lnTo>
                  <a:pt x="679858" y="2665141"/>
                </a:lnTo>
                <a:lnTo>
                  <a:pt x="668204" y="2722288"/>
                </a:lnTo>
                <a:lnTo>
                  <a:pt x="657441" y="2779759"/>
                </a:lnTo>
                <a:lnTo>
                  <a:pt x="647577" y="2837546"/>
                </a:lnTo>
                <a:lnTo>
                  <a:pt x="638620" y="2895645"/>
                </a:lnTo>
                <a:lnTo>
                  <a:pt x="630576" y="2954049"/>
                </a:lnTo>
                <a:lnTo>
                  <a:pt x="623455" y="3012748"/>
                </a:lnTo>
                <a:lnTo>
                  <a:pt x="617263" y="3071738"/>
                </a:lnTo>
                <a:lnTo>
                  <a:pt x="612008" y="3131013"/>
                </a:lnTo>
                <a:lnTo>
                  <a:pt x="607698" y="3190565"/>
                </a:lnTo>
                <a:lnTo>
                  <a:pt x="604341" y="3250389"/>
                </a:lnTo>
                <a:lnTo>
                  <a:pt x="601944" y="3310480"/>
                </a:lnTo>
                <a:lnTo>
                  <a:pt x="600516" y="3370830"/>
                </a:lnTo>
                <a:lnTo>
                  <a:pt x="600075" y="3429001"/>
                </a:lnTo>
                <a:lnTo>
                  <a:pt x="602102" y="3552385"/>
                </a:lnTo>
                <a:lnTo>
                  <a:pt x="604577" y="3612471"/>
                </a:lnTo>
                <a:lnTo>
                  <a:pt x="608013" y="3672287"/>
                </a:lnTo>
                <a:lnTo>
                  <a:pt x="612401" y="3731831"/>
                </a:lnTo>
                <a:lnTo>
                  <a:pt x="617734" y="3791094"/>
                </a:lnTo>
                <a:lnTo>
                  <a:pt x="624003" y="3850073"/>
                </a:lnTo>
                <a:lnTo>
                  <a:pt x="631202" y="3908758"/>
                </a:lnTo>
                <a:lnTo>
                  <a:pt x="639321" y="3967142"/>
                </a:lnTo>
                <a:lnTo>
                  <a:pt x="648355" y="4025223"/>
                </a:lnTo>
                <a:lnTo>
                  <a:pt x="658294" y="4082991"/>
                </a:lnTo>
                <a:lnTo>
                  <a:pt x="669132" y="4140443"/>
                </a:lnTo>
                <a:lnTo>
                  <a:pt x="680861" y="4197566"/>
                </a:lnTo>
                <a:lnTo>
                  <a:pt x="693473" y="4254361"/>
                </a:lnTo>
                <a:lnTo>
                  <a:pt x="706960" y="4310813"/>
                </a:lnTo>
                <a:lnTo>
                  <a:pt x="721317" y="4366924"/>
                </a:lnTo>
                <a:lnTo>
                  <a:pt x="736534" y="4422680"/>
                </a:lnTo>
                <a:lnTo>
                  <a:pt x="752606" y="4478081"/>
                </a:lnTo>
                <a:lnTo>
                  <a:pt x="769522" y="4533111"/>
                </a:lnTo>
                <a:lnTo>
                  <a:pt x="787278" y="4587772"/>
                </a:lnTo>
                <a:lnTo>
                  <a:pt x="805866" y="4642052"/>
                </a:lnTo>
                <a:lnTo>
                  <a:pt x="825277" y="4695944"/>
                </a:lnTo>
                <a:lnTo>
                  <a:pt x="845506" y="4749443"/>
                </a:lnTo>
                <a:lnTo>
                  <a:pt x="866543" y="4802539"/>
                </a:lnTo>
                <a:lnTo>
                  <a:pt x="888383" y="4855227"/>
                </a:lnTo>
                <a:lnTo>
                  <a:pt x="911017" y="4907502"/>
                </a:lnTo>
                <a:lnTo>
                  <a:pt x="934439" y="4959351"/>
                </a:lnTo>
                <a:lnTo>
                  <a:pt x="958640" y="5010770"/>
                </a:lnTo>
                <a:lnTo>
                  <a:pt x="983614" y="5061750"/>
                </a:lnTo>
                <a:lnTo>
                  <a:pt x="1009353" y="5112286"/>
                </a:lnTo>
                <a:lnTo>
                  <a:pt x="1035850" y="5162369"/>
                </a:lnTo>
                <a:lnTo>
                  <a:pt x="1063097" y="5211990"/>
                </a:lnTo>
                <a:lnTo>
                  <a:pt x="1091088" y="5261147"/>
                </a:lnTo>
                <a:lnTo>
                  <a:pt x="1119813" y="5309823"/>
                </a:lnTo>
                <a:lnTo>
                  <a:pt x="1149267" y="5358019"/>
                </a:lnTo>
                <a:lnTo>
                  <a:pt x="1179441" y="5405723"/>
                </a:lnTo>
                <a:lnTo>
                  <a:pt x="1210329" y="5452931"/>
                </a:lnTo>
                <a:lnTo>
                  <a:pt x="1241922" y="5499631"/>
                </a:lnTo>
                <a:lnTo>
                  <a:pt x="1274212" y="5545816"/>
                </a:lnTo>
                <a:lnTo>
                  <a:pt x="1307193" y="5591481"/>
                </a:lnTo>
                <a:lnTo>
                  <a:pt x="1340857" y="5636616"/>
                </a:lnTo>
                <a:lnTo>
                  <a:pt x="1375197" y="5681216"/>
                </a:lnTo>
                <a:lnTo>
                  <a:pt x="1410204" y="5725269"/>
                </a:lnTo>
                <a:lnTo>
                  <a:pt x="1445871" y="5768770"/>
                </a:lnTo>
                <a:lnTo>
                  <a:pt x="1482190" y="5811710"/>
                </a:lnTo>
                <a:lnTo>
                  <a:pt x="1519156" y="5854086"/>
                </a:lnTo>
                <a:lnTo>
                  <a:pt x="1556756" y="5895881"/>
                </a:lnTo>
                <a:lnTo>
                  <a:pt x="1594989" y="5937098"/>
                </a:lnTo>
                <a:lnTo>
                  <a:pt x="1633839" y="5977718"/>
                </a:lnTo>
                <a:lnTo>
                  <a:pt x="1673307" y="6017743"/>
                </a:lnTo>
                <a:lnTo>
                  <a:pt x="1713379" y="6057159"/>
                </a:lnTo>
                <a:lnTo>
                  <a:pt x="1754052" y="6095963"/>
                </a:lnTo>
                <a:lnTo>
                  <a:pt x="1795315" y="6134144"/>
                </a:lnTo>
                <a:lnTo>
                  <a:pt x="1837160" y="6171694"/>
                </a:lnTo>
                <a:lnTo>
                  <a:pt x="1879579" y="6208606"/>
                </a:lnTo>
                <a:lnTo>
                  <a:pt x="1922568" y="6244874"/>
                </a:lnTo>
                <a:lnTo>
                  <a:pt x="1966116" y="6280488"/>
                </a:lnTo>
                <a:lnTo>
                  <a:pt x="2010216" y="6315442"/>
                </a:lnTo>
                <a:lnTo>
                  <a:pt x="2054863" y="6349730"/>
                </a:lnTo>
                <a:lnTo>
                  <a:pt x="2100043" y="6383340"/>
                </a:lnTo>
                <a:lnTo>
                  <a:pt x="2145753" y="6416267"/>
                </a:lnTo>
                <a:lnTo>
                  <a:pt x="2191982" y="6448501"/>
                </a:lnTo>
                <a:lnTo>
                  <a:pt x="2238727" y="6480037"/>
                </a:lnTo>
                <a:lnTo>
                  <a:pt x="2285980" y="6510871"/>
                </a:lnTo>
                <a:lnTo>
                  <a:pt x="2333726" y="6540987"/>
                </a:lnTo>
                <a:lnTo>
                  <a:pt x="2381965" y="6570383"/>
                </a:lnTo>
                <a:lnTo>
                  <a:pt x="2430686" y="6599051"/>
                </a:lnTo>
                <a:lnTo>
                  <a:pt x="2479882" y="6626982"/>
                </a:lnTo>
                <a:lnTo>
                  <a:pt x="2529544" y="6654168"/>
                </a:lnTo>
                <a:lnTo>
                  <a:pt x="2579670" y="6680606"/>
                </a:lnTo>
                <a:lnTo>
                  <a:pt x="2630244" y="6706284"/>
                </a:lnTo>
                <a:lnTo>
                  <a:pt x="2681264" y="6731196"/>
                </a:lnTo>
                <a:lnTo>
                  <a:pt x="2732720" y="6755333"/>
                </a:lnTo>
                <a:lnTo>
                  <a:pt x="2784608" y="6778692"/>
                </a:lnTo>
                <a:lnTo>
                  <a:pt x="2836919" y="6801262"/>
                </a:lnTo>
                <a:lnTo>
                  <a:pt x="2889645" y="6823037"/>
                </a:lnTo>
                <a:lnTo>
                  <a:pt x="2942776" y="6844008"/>
                </a:lnTo>
                <a:lnTo>
                  <a:pt x="2979929" y="6858000"/>
                </a:lnTo>
                <a:lnTo>
                  <a:pt x="1732754" y="6858000"/>
                </a:lnTo>
                <a:lnTo>
                  <a:pt x="1689066" y="6825421"/>
                </a:lnTo>
                <a:lnTo>
                  <a:pt x="1637184" y="6785481"/>
                </a:lnTo>
                <a:lnTo>
                  <a:pt x="1585937" y="6744765"/>
                </a:lnTo>
                <a:lnTo>
                  <a:pt x="1535335" y="6703284"/>
                </a:lnTo>
                <a:lnTo>
                  <a:pt x="1485389" y="6661047"/>
                </a:lnTo>
                <a:lnTo>
                  <a:pt x="1436103" y="6618060"/>
                </a:lnTo>
                <a:lnTo>
                  <a:pt x="1387490" y="6574335"/>
                </a:lnTo>
                <a:lnTo>
                  <a:pt x="1339558" y="6529879"/>
                </a:lnTo>
                <a:lnTo>
                  <a:pt x="1292314" y="6484702"/>
                </a:lnTo>
                <a:lnTo>
                  <a:pt x="1245765" y="6438810"/>
                </a:lnTo>
                <a:lnTo>
                  <a:pt x="1199922" y="6392212"/>
                </a:lnTo>
                <a:lnTo>
                  <a:pt x="1154793" y="6344918"/>
                </a:lnTo>
                <a:lnTo>
                  <a:pt x="1110390" y="6296938"/>
                </a:lnTo>
                <a:lnTo>
                  <a:pt x="1066713" y="6248275"/>
                </a:lnTo>
                <a:lnTo>
                  <a:pt x="1023781" y="6198945"/>
                </a:lnTo>
                <a:lnTo>
                  <a:pt x="981594" y="6148950"/>
                </a:lnTo>
                <a:lnTo>
                  <a:pt x="940166" y="6098302"/>
                </a:lnTo>
                <a:lnTo>
                  <a:pt x="899503" y="6047008"/>
                </a:lnTo>
                <a:lnTo>
                  <a:pt x="859615" y="5995079"/>
                </a:lnTo>
                <a:lnTo>
                  <a:pt x="820510" y="5942521"/>
                </a:lnTo>
                <a:lnTo>
                  <a:pt x="782197" y="5889344"/>
                </a:lnTo>
                <a:lnTo>
                  <a:pt x="744684" y="5835554"/>
                </a:lnTo>
                <a:lnTo>
                  <a:pt x="707982" y="5781163"/>
                </a:lnTo>
                <a:lnTo>
                  <a:pt x="672098" y="5726179"/>
                </a:lnTo>
                <a:lnTo>
                  <a:pt x="637040" y="5670609"/>
                </a:lnTo>
                <a:lnTo>
                  <a:pt x="602818" y="5614464"/>
                </a:lnTo>
                <a:lnTo>
                  <a:pt x="569440" y="5557748"/>
                </a:lnTo>
                <a:lnTo>
                  <a:pt x="536917" y="5500476"/>
                </a:lnTo>
                <a:lnTo>
                  <a:pt x="505255" y="5442652"/>
                </a:lnTo>
                <a:lnTo>
                  <a:pt x="474465" y="5384287"/>
                </a:lnTo>
                <a:lnTo>
                  <a:pt x="444555" y="5325388"/>
                </a:lnTo>
                <a:lnTo>
                  <a:pt x="415534" y="5265966"/>
                </a:lnTo>
                <a:lnTo>
                  <a:pt x="387410" y="5206028"/>
                </a:lnTo>
                <a:lnTo>
                  <a:pt x="360194" y="5145584"/>
                </a:lnTo>
                <a:lnTo>
                  <a:pt x="333894" y="5084643"/>
                </a:lnTo>
                <a:lnTo>
                  <a:pt x="308518" y="5023214"/>
                </a:lnTo>
                <a:lnTo>
                  <a:pt x="284075" y="4961304"/>
                </a:lnTo>
                <a:lnTo>
                  <a:pt x="260576" y="4898925"/>
                </a:lnTo>
                <a:lnTo>
                  <a:pt x="238027" y="4836084"/>
                </a:lnTo>
                <a:lnTo>
                  <a:pt x="216439" y="4772791"/>
                </a:lnTo>
                <a:lnTo>
                  <a:pt x="195821" y="4709056"/>
                </a:lnTo>
                <a:lnTo>
                  <a:pt x="176181" y="4644886"/>
                </a:lnTo>
                <a:lnTo>
                  <a:pt x="157529" y="4580294"/>
                </a:lnTo>
                <a:lnTo>
                  <a:pt x="139871" y="4515284"/>
                </a:lnTo>
                <a:lnTo>
                  <a:pt x="123220" y="4449871"/>
                </a:lnTo>
                <a:lnTo>
                  <a:pt x="107582" y="4384060"/>
                </a:lnTo>
                <a:lnTo>
                  <a:pt x="92968" y="4317864"/>
                </a:lnTo>
                <a:lnTo>
                  <a:pt x="79384" y="4251290"/>
                </a:lnTo>
                <a:lnTo>
                  <a:pt x="66842" y="4184350"/>
                </a:lnTo>
                <a:lnTo>
                  <a:pt x="55348" y="4117052"/>
                </a:lnTo>
                <a:lnTo>
                  <a:pt x="44912" y="4049406"/>
                </a:lnTo>
                <a:lnTo>
                  <a:pt x="35542" y="3981421"/>
                </a:lnTo>
                <a:lnTo>
                  <a:pt x="27248" y="3913108"/>
                </a:lnTo>
                <a:lnTo>
                  <a:pt x="20038" y="3844479"/>
                </a:lnTo>
                <a:lnTo>
                  <a:pt x="13920" y="3775539"/>
                </a:lnTo>
                <a:lnTo>
                  <a:pt x="8903" y="3706302"/>
                </a:lnTo>
                <a:lnTo>
                  <a:pt x="4995" y="3636776"/>
                </a:lnTo>
                <a:lnTo>
                  <a:pt x="2204" y="3566973"/>
                </a:lnTo>
                <a:lnTo>
                  <a:pt x="0" y="3429000"/>
                </a:lnTo>
                <a:lnTo>
                  <a:pt x="619" y="3356241"/>
                </a:lnTo>
                <a:lnTo>
                  <a:pt x="2362" y="3286173"/>
                </a:lnTo>
                <a:lnTo>
                  <a:pt x="5231" y="3216376"/>
                </a:lnTo>
                <a:lnTo>
                  <a:pt x="9217" y="3146855"/>
                </a:lnTo>
                <a:lnTo>
                  <a:pt x="14312" y="3077627"/>
                </a:lnTo>
                <a:lnTo>
                  <a:pt x="20508" y="3008699"/>
                </a:lnTo>
                <a:lnTo>
                  <a:pt x="27796" y="2940082"/>
                </a:lnTo>
                <a:lnTo>
                  <a:pt x="36167" y="2871783"/>
                </a:lnTo>
                <a:lnTo>
                  <a:pt x="45613" y="2803816"/>
                </a:lnTo>
                <a:lnTo>
                  <a:pt x="56124" y="2736189"/>
                </a:lnTo>
                <a:lnTo>
                  <a:pt x="67693" y="2668908"/>
                </a:lnTo>
                <a:lnTo>
                  <a:pt x="80311" y="2601988"/>
                </a:lnTo>
                <a:lnTo>
                  <a:pt x="93968" y="2535437"/>
                </a:lnTo>
                <a:lnTo>
                  <a:pt x="108657" y="2469266"/>
                </a:lnTo>
                <a:lnTo>
                  <a:pt x="124367" y="2403480"/>
                </a:lnTo>
                <a:lnTo>
                  <a:pt x="141090" y="2338095"/>
                </a:lnTo>
                <a:lnTo>
                  <a:pt x="158818" y="2273112"/>
                </a:lnTo>
                <a:lnTo>
                  <a:pt x="177541" y="2208548"/>
                </a:lnTo>
                <a:lnTo>
                  <a:pt x="197251" y="2144412"/>
                </a:lnTo>
                <a:lnTo>
                  <a:pt x="217939" y="2080704"/>
                </a:lnTo>
                <a:lnTo>
                  <a:pt x="239595" y="2017444"/>
                </a:lnTo>
                <a:lnTo>
                  <a:pt x="262210" y="1954637"/>
                </a:lnTo>
                <a:lnTo>
                  <a:pt x="285777" y="1892292"/>
                </a:lnTo>
                <a:lnTo>
                  <a:pt x="310285" y="1830419"/>
                </a:lnTo>
                <a:lnTo>
                  <a:pt x="335726" y="1769026"/>
                </a:lnTo>
                <a:lnTo>
                  <a:pt x="362091" y="1708121"/>
                </a:lnTo>
                <a:lnTo>
                  <a:pt x="389371" y="1647715"/>
                </a:lnTo>
                <a:lnTo>
                  <a:pt x="417557" y="1587816"/>
                </a:lnTo>
                <a:lnTo>
                  <a:pt x="446639" y="1528434"/>
                </a:lnTo>
                <a:lnTo>
                  <a:pt x="476611" y="1469574"/>
                </a:lnTo>
                <a:lnTo>
                  <a:pt x="507461" y="1411251"/>
                </a:lnTo>
                <a:lnTo>
                  <a:pt x="539182" y="1353468"/>
                </a:lnTo>
                <a:lnTo>
                  <a:pt x="571765" y="1296235"/>
                </a:lnTo>
                <a:lnTo>
                  <a:pt x="605201" y="1239565"/>
                </a:lnTo>
                <a:lnTo>
                  <a:pt x="639481" y="1183460"/>
                </a:lnTo>
                <a:lnTo>
                  <a:pt x="674594" y="1127935"/>
                </a:lnTo>
                <a:lnTo>
                  <a:pt x="710536" y="1072993"/>
                </a:lnTo>
                <a:lnTo>
                  <a:pt x="747294" y="1018646"/>
                </a:lnTo>
                <a:lnTo>
                  <a:pt x="784862" y="964903"/>
                </a:lnTo>
                <a:lnTo>
                  <a:pt x="823229" y="911770"/>
                </a:lnTo>
                <a:lnTo>
                  <a:pt x="862388" y="859257"/>
                </a:lnTo>
                <a:lnTo>
                  <a:pt x="902329" y="807374"/>
                </a:lnTo>
                <a:lnTo>
                  <a:pt x="943045" y="756127"/>
                </a:lnTo>
                <a:lnTo>
                  <a:pt x="984526" y="705525"/>
                </a:lnTo>
                <a:lnTo>
                  <a:pt x="1026763" y="655579"/>
                </a:lnTo>
                <a:lnTo>
                  <a:pt x="1069750" y="606294"/>
                </a:lnTo>
                <a:lnTo>
                  <a:pt x="1113474" y="557682"/>
                </a:lnTo>
                <a:lnTo>
                  <a:pt x="1157930" y="509748"/>
                </a:lnTo>
                <a:lnTo>
                  <a:pt x="1203109" y="462504"/>
                </a:lnTo>
                <a:lnTo>
                  <a:pt x="1248999" y="415957"/>
                </a:lnTo>
                <a:lnTo>
                  <a:pt x="1295597" y="370113"/>
                </a:lnTo>
                <a:lnTo>
                  <a:pt x="1342891" y="324985"/>
                </a:lnTo>
                <a:lnTo>
                  <a:pt x="1390873" y="280579"/>
                </a:lnTo>
                <a:lnTo>
                  <a:pt x="1439534" y="236905"/>
                </a:lnTo>
                <a:lnTo>
                  <a:pt x="1488865" y="193972"/>
                </a:lnTo>
                <a:lnTo>
                  <a:pt x="1538860" y="151785"/>
                </a:lnTo>
                <a:lnTo>
                  <a:pt x="1589507" y="110357"/>
                </a:lnTo>
                <a:lnTo>
                  <a:pt x="1640801" y="69694"/>
                </a:lnTo>
                <a:lnTo>
                  <a:pt x="1692730" y="29806"/>
                </a:lnTo>
                <a:close/>
              </a:path>
            </a:pathLst>
          </a:custGeom>
          <a:solidFill>
            <a:schemeClr val="bg1"/>
          </a:solidFill>
          <a:ln w="127" cap="flat" cmpd="sng" algn="ctr">
            <a:noFill/>
            <a:prstDash val="solid"/>
            <a:miter lim="800000"/>
          </a:ln>
          <a:effectLst>
            <a:outerShdw blurRad="127000" sx="101000" sy="101000" algn="ctr" rotWithShape="0">
              <a:schemeClr val="accent1">
                <a:lumMod val="50000"/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7D805DAD-1384-7AE3-A8F6-2786B51F51A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业务范围</a:t>
            </a: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35F744E3-14E6-E327-9085-984FC62EAF5F}"/>
              </a:ext>
            </a:extLst>
          </p:cNvPr>
          <p:cNvSpPr/>
          <p:nvPr/>
        </p:nvSpPr>
        <p:spPr>
          <a:xfrm>
            <a:off x="4315099" y="1648100"/>
            <a:ext cx="3561804" cy="356180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27000" sx="101000" sy="101000" algn="ctr" rotWithShape="0">
              <a:schemeClr val="accent1">
                <a:lumMod val="75000"/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FEF62041-34F4-74E0-0ECB-8819E10B1668}"/>
              </a:ext>
            </a:extLst>
          </p:cNvPr>
          <p:cNvSpPr/>
          <p:nvPr/>
        </p:nvSpPr>
        <p:spPr>
          <a:xfrm>
            <a:off x="4608288" y="1941289"/>
            <a:ext cx="2975426" cy="2975424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106BB68E-AFE7-FC9A-4427-7DC12BB2AFEF}"/>
              </a:ext>
            </a:extLst>
          </p:cNvPr>
          <p:cNvSpPr/>
          <p:nvPr/>
        </p:nvSpPr>
        <p:spPr>
          <a:xfrm>
            <a:off x="2081155" y="774090"/>
            <a:ext cx="1270000" cy="1270000"/>
          </a:xfrm>
          <a:prstGeom prst="ellipse">
            <a:avLst/>
          </a:prstGeom>
          <a:solidFill>
            <a:schemeClr val="bg1"/>
          </a:solidFill>
          <a:ln w="3175">
            <a:solidFill>
              <a:schemeClr val="accent4"/>
            </a:solidFill>
          </a:ln>
          <a:effectLst>
            <a:outerShdw blurRad="63500" sx="101000" sy="101000" algn="ctr" rotWithShape="0">
              <a:schemeClr val="accent4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26BD59A5-E8E5-BDAA-8706-6F7795501CC4}"/>
              </a:ext>
            </a:extLst>
          </p:cNvPr>
          <p:cNvSpPr/>
          <p:nvPr/>
        </p:nvSpPr>
        <p:spPr>
          <a:xfrm>
            <a:off x="2571919" y="1661277"/>
            <a:ext cx="288472" cy="28847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9402848E-0CBB-C527-CBFE-69D30931B58A}"/>
              </a:ext>
            </a:extLst>
          </p:cNvPr>
          <p:cNvSpPr txBox="1"/>
          <p:nvPr/>
        </p:nvSpPr>
        <p:spPr>
          <a:xfrm>
            <a:off x="2648027" y="1724722"/>
            <a:ext cx="136256" cy="16158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zh-CN" sz="10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01</a:t>
            </a:r>
            <a:endParaRPr lang="zh-CN" altLang="en-US" sz="105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R" panose="00020600040101010101" pitchFamily="18" charset="-122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EE1B7BAD-1D7C-3508-1D03-E09C75ECBE80}"/>
              </a:ext>
            </a:extLst>
          </p:cNvPr>
          <p:cNvSpPr/>
          <p:nvPr/>
        </p:nvSpPr>
        <p:spPr>
          <a:xfrm>
            <a:off x="1520023" y="2794000"/>
            <a:ext cx="1270000" cy="1270000"/>
          </a:xfrm>
          <a:prstGeom prst="ellipse">
            <a:avLst/>
          </a:prstGeom>
          <a:solidFill>
            <a:schemeClr val="bg1"/>
          </a:solidFill>
          <a:ln w="3175">
            <a:solidFill>
              <a:schemeClr val="accent4"/>
            </a:solidFill>
          </a:ln>
          <a:effectLst>
            <a:outerShdw blurRad="63500" sx="101000" sy="101000" algn="ctr" rotWithShape="0">
              <a:schemeClr val="accent4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id="{E7A7AA4D-A6E2-2141-2826-D385EF3FB98A}"/>
              </a:ext>
            </a:extLst>
          </p:cNvPr>
          <p:cNvSpPr/>
          <p:nvPr/>
        </p:nvSpPr>
        <p:spPr>
          <a:xfrm>
            <a:off x="2010787" y="3681187"/>
            <a:ext cx="288472" cy="28847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A56A661E-A75E-7346-D420-5F660478946B}"/>
              </a:ext>
            </a:extLst>
          </p:cNvPr>
          <p:cNvSpPr txBox="1"/>
          <p:nvPr/>
        </p:nvSpPr>
        <p:spPr>
          <a:xfrm>
            <a:off x="2073269" y="3744632"/>
            <a:ext cx="163507" cy="16158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zh-CN" sz="10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02</a:t>
            </a:r>
            <a:endParaRPr lang="zh-CN" altLang="en-US" sz="105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R" panose="00020600040101010101" pitchFamily="18" charset="-122"/>
            </a:endParaRP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2B8D0358-67B0-F269-CA3A-D7BE30D0717A}"/>
              </a:ext>
            </a:extLst>
          </p:cNvPr>
          <p:cNvSpPr/>
          <p:nvPr/>
        </p:nvSpPr>
        <p:spPr>
          <a:xfrm>
            <a:off x="2081155" y="4813912"/>
            <a:ext cx="1270000" cy="1270000"/>
          </a:xfrm>
          <a:prstGeom prst="ellipse">
            <a:avLst/>
          </a:prstGeom>
          <a:solidFill>
            <a:schemeClr val="bg1"/>
          </a:solidFill>
          <a:ln w="3175">
            <a:solidFill>
              <a:schemeClr val="accent4"/>
            </a:solidFill>
          </a:ln>
          <a:effectLst>
            <a:outerShdw blurRad="63500" sx="101000" sy="101000" algn="ctr" rotWithShape="0">
              <a:schemeClr val="accent4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FC728DE9-7F71-5235-ED84-3CD4244DA976}"/>
              </a:ext>
            </a:extLst>
          </p:cNvPr>
          <p:cNvSpPr/>
          <p:nvPr/>
        </p:nvSpPr>
        <p:spPr>
          <a:xfrm>
            <a:off x="2571919" y="5701099"/>
            <a:ext cx="288472" cy="28847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A2386743-6FCF-1DFD-B7FA-BDC2C8D7D893}"/>
              </a:ext>
            </a:extLst>
          </p:cNvPr>
          <p:cNvSpPr txBox="1"/>
          <p:nvPr/>
        </p:nvSpPr>
        <p:spPr>
          <a:xfrm>
            <a:off x="2634401" y="5764544"/>
            <a:ext cx="163507" cy="16158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zh-CN" sz="10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03</a:t>
            </a:r>
            <a:endParaRPr lang="zh-CN" altLang="en-US" sz="105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R" panose="00020600040101010101" pitchFamily="18" charset="-122"/>
            </a:endParaRPr>
          </a:p>
        </p:txBody>
      </p:sp>
      <p:sp>
        <p:nvSpPr>
          <p:cNvPr id="33" name="椭圆 32">
            <a:extLst>
              <a:ext uri="{FF2B5EF4-FFF2-40B4-BE49-F238E27FC236}">
                <a16:creationId xmlns:a16="http://schemas.microsoft.com/office/drawing/2014/main" id="{51CB4DAB-A40C-BFD9-189D-1EFC9E72FC1F}"/>
              </a:ext>
            </a:extLst>
          </p:cNvPr>
          <p:cNvSpPr/>
          <p:nvPr/>
        </p:nvSpPr>
        <p:spPr>
          <a:xfrm flipH="1">
            <a:off x="9401978" y="2794000"/>
            <a:ext cx="1270000" cy="1270000"/>
          </a:xfrm>
          <a:prstGeom prst="ellipse">
            <a:avLst/>
          </a:prstGeom>
          <a:solidFill>
            <a:schemeClr val="bg1"/>
          </a:solidFill>
          <a:ln w="3175">
            <a:solidFill>
              <a:schemeClr val="accent4"/>
            </a:solidFill>
          </a:ln>
          <a:effectLst>
            <a:outerShdw blurRad="63500" sx="101000" sy="101000" algn="ctr" rotWithShape="0">
              <a:schemeClr val="accent4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1CFBA69C-BF19-225F-4C19-71C9183B7404}"/>
              </a:ext>
            </a:extLst>
          </p:cNvPr>
          <p:cNvSpPr/>
          <p:nvPr/>
        </p:nvSpPr>
        <p:spPr>
          <a:xfrm>
            <a:off x="9892742" y="3681187"/>
            <a:ext cx="288472" cy="28847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998D9CD7-97FA-FBF8-A374-B9FB9B41CCD4}"/>
              </a:ext>
            </a:extLst>
          </p:cNvPr>
          <p:cNvSpPr txBox="1"/>
          <p:nvPr/>
        </p:nvSpPr>
        <p:spPr>
          <a:xfrm>
            <a:off x="9955224" y="3744632"/>
            <a:ext cx="163507" cy="16158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zh-CN" sz="10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05</a:t>
            </a:r>
            <a:endParaRPr lang="zh-CN" altLang="en-US" sz="105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R" panose="00020600040101010101" pitchFamily="18" charset="-122"/>
            </a:endParaRPr>
          </a:p>
        </p:txBody>
      </p:sp>
      <p:sp>
        <p:nvSpPr>
          <p:cNvPr id="40" name="椭圆 39">
            <a:extLst>
              <a:ext uri="{FF2B5EF4-FFF2-40B4-BE49-F238E27FC236}">
                <a16:creationId xmlns:a16="http://schemas.microsoft.com/office/drawing/2014/main" id="{389A38B0-E83F-C1E7-6B2E-A0A5B95EAD12}"/>
              </a:ext>
            </a:extLst>
          </p:cNvPr>
          <p:cNvSpPr/>
          <p:nvPr/>
        </p:nvSpPr>
        <p:spPr>
          <a:xfrm flipH="1">
            <a:off x="8842997" y="4813912"/>
            <a:ext cx="1270000" cy="1270000"/>
          </a:xfrm>
          <a:prstGeom prst="ellipse">
            <a:avLst/>
          </a:prstGeom>
          <a:solidFill>
            <a:schemeClr val="bg1"/>
          </a:solidFill>
          <a:ln w="3175">
            <a:solidFill>
              <a:schemeClr val="accent4"/>
            </a:solidFill>
          </a:ln>
          <a:effectLst>
            <a:outerShdw blurRad="63500" sx="101000" sy="101000" algn="ctr" rotWithShape="0">
              <a:schemeClr val="accent4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椭圆 43">
            <a:extLst>
              <a:ext uri="{FF2B5EF4-FFF2-40B4-BE49-F238E27FC236}">
                <a16:creationId xmlns:a16="http://schemas.microsoft.com/office/drawing/2014/main" id="{69437099-56D7-CE3A-F337-71FF01A09B32}"/>
              </a:ext>
            </a:extLst>
          </p:cNvPr>
          <p:cNvSpPr/>
          <p:nvPr/>
        </p:nvSpPr>
        <p:spPr>
          <a:xfrm>
            <a:off x="9333761" y="5701099"/>
            <a:ext cx="288472" cy="28847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BAA7DE8D-53DB-7007-E032-B9B8790DEF83}"/>
              </a:ext>
            </a:extLst>
          </p:cNvPr>
          <p:cNvSpPr txBox="1"/>
          <p:nvPr/>
        </p:nvSpPr>
        <p:spPr>
          <a:xfrm>
            <a:off x="9396243" y="5764544"/>
            <a:ext cx="163507" cy="16158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zh-CN" sz="10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04</a:t>
            </a:r>
            <a:endParaRPr lang="zh-CN" altLang="en-US" sz="105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R" panose="00020600040101010101" pitchFamily="18" charset="-122"/>
            </a:endParaRPr>
          </a:p>
        </p:txBody>
      </p:sp>
      <p:sp>
        <p:nvSpPr>
          <p:cNvPr id="47" name="椭圆 46">
            <a:extLst>
              <a:ext uri="{FF2B5EF4-FFF2-40B4-BE49-F238E27FC236}">
                <a16:creationId xmlns:a16="http://schemas.microsoft.com/office/drawing/2014/main" id="{240B9D34-55B1-0854-F2A5-755390C09A34}"/>
              </a:ext>
            </a:extLst>
          </p:cNvPr>
          <p:cNvSpPr/>
          <p:nvPr/>
        </p:nvSpPr>
        <p:spPr>
          <a:xfrm flipH="1">
            <a:off x="8838694" y="774090"/>
            <a:ext cx="1270000" cy="1270000"/>
          </a:xfrm>
          <a:prstGeom prst="ellipse">
            <a:avLst/>
          </a:prstGeom>
          <a:solidFill>
            <a:schemeClr val="bg1"/>
          </a:solidFill>
          <a:ln w="3175">
            <a:solidFill>
              <a:schemeClr val="accent4"/>
            </a:solidFill>
          </a:ln>
          <a:effectLst>
            <a:outerShdw blurRad="63500" sx="101000" sy="101000" algn="ctr" rotWithShape="0">
              <a:schemeClr val="accent4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" name="椭圆 50">
            <a:extLst>
              <a:ext uri="{FF2B5EF4-FFF2-40B4-BE49-F238E27FC236}">
                <a16:creationId xmlns:a16="http://schemas.microsoft.com/office/drawing/2014/main" id="{3740FFC7-676B-6E62-3DFF-A62A2B76BBA2}"/>
              </a:ext>
            </a:extLst>
          </p:cNvPr>
          <p:cNvSpPr/>
          <p:nvPr/>
        </p:nvSpPr>
        <p:spPr>
          <a:xfrm>
            <a:off x="9329458" y="1661277"/>
            <a:ext cx="288472" cy="28847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F5FC3E26-43A7-0C76-0DD7-856D85726B87}"/>
              </a:ext>
            </a:extLst>
          </p:cNvPr>
          <p:cNvSpPr txBox="1"/>
          <p:nvPr/>
        </p:nvSpPr>
        <p:spPr>
          <a:xfrm>
            <a:off x="9391940" y="1724722"/>
            <a:ext cx="163507" cy="16158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zh-CN" sz="10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06</a:t>
            </a:r>
            <a:endParaRPr lang="zh-CN" altLang="en-US" sz="105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R" panose="00020600040101010101" pitchFamily="18" charset="-122"/>
            </a:endParaRPr>
          </a:p>
        </p:txBody>
      </p:sp>
      <p:cxnSp>
        <p:nvCxnSpPr>
          <p:cNvPr id="53" name="直接连接符 52">
            <a:extLst>
              <a:ext uri="{FF2B5EF4-FFF2-40B4-BE49-F238E27FC236}">
                <a16:creationId xmlns:a16="http://schemas.microsoft.com/office/drawing/2014/main" id="{7EA743DE-9765-F77E-E2F7-10F03BC6FBBC}"/>
              </a:ext>
            </a:extLst>
          </p:cNvPr>
          <p:cNvCxnSpPr>
            <a:cxnSpLocks/>
          </p:cNvCxnSpPr>
          <p:nvPr/>
        </p:nvCxnSpPr>
        <p:spPr>
          <a:xfrm>
            <a:off x="3175241" y="1834536"/>
            <a:ext cx="1118361" cy="651054"/>
          </a:xfrm>
          <a:prstGeom prst="line">
            <a:avLst/>
          </a:prstGeom>
          <a:ln>
            <a:gradFill>
              <a:gsLst>
                <a:gs pos="0">
                  <a:schemeClr val="accent3"/>
                </a:gs>
                <a:gs pos="100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接连接符 53">
            <a:extLst>
              <a:ext uri="{FF2B5EF4-FFF2-40B4-BE49-F238E27FC236}">
                <a16:creationId xmlns:a16="http://schemas.microsoft.com/office/drawing/2014/main" id="{567A2FB1-53A1-10D2-260B-499A6AAD8230}"/>
              </a:ext>
            </a:extLst>
          </p:cNvPr>
          <p:cNvCxnSpPr>
            <a:cxnSpLocks/>
            <a:stCxn id="19" idx="6"/>
          </p:cNvCxnSpPr>
          <p:nvPr/>
        </p:nvCxnSpPr>
        <p:spPr>
          <a:xfrm>
            <a:off x="2790023" y="3429000"/>
            <a:ext cx="1382835" cy="46560"/>
          </a:xfrm>
          <a:prstGeom prst="line">
            <a:avLst/>
          </a:prstGeom>
          <a:ln>
            <a:gradFill>
              <a:gsLst>
                <a:gs pos="0">
                  <a:schemeClr val="accent3"/>
                </a:gs>
                <a:gs pos="100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id="{7444F988-5AE2-5867-0170-1BE652B4C157}"/>
              </a:ext>
            </a:extLst>
          </p:cNvPr>
          <p:cNvCxnSpPr>
            <a:cxnSpLocks/>
          </p:cNvCxnSpPr>
          <p:nvPr/>
        </p:nvCxnSpPr>
        <p:spPr>
          <a:xfrm flipV="1">
            <a:off x="3283629" y="4544788"/>
            <a:ext cx="1248964" cy="537486"/>
          </a:xfrm>
          <a:prstGeom prst="line">
            <a:avLst/>
          </a:prstGeom>
          <a:ln>
            <a:gradFill>
              <a:gsLst>
                <a:gs pos="0">
                  <a:schemeClr val="accent3"/>
                </a:gs>
                <a:gs pos="100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id="{8F03F120-FD65-6086-C9D7-457DB919A694}"/>
              </a:ext>
            </a:extLst>
          </p:cNvPr>
          <p:cNvCxnSpPr>
            <a:cxnSpLocks/>
          </p:cNvCxnSpPr>
          <p:nvPr/>
        </p:nvCxnSpPr>
        <p:spPr>
          <a:xfrm flipH="1" flipV="1">
            <a:off x="7670891" y="4593774"/>
            <a:ext cx="1248964" cy="537486"/>
          </a:xfrm>
          <a:prstGeom prst="line">
            <a:avLst/>
          </a:prstGeom>
          <a:ln>
            <a:gradFill>
              <a:gsLst>
                <a:gs pos="0">
                  <a:schemeClr val="accent3"/>
                </a:gs>
                <a:gs pos="100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id="{1A56AC39-FAFB-DCD1-1294-5AB589F73F6F}"/>
              </a:ext>
            </a:extLst>
          </p:cNvPr>
          <p:cNvCxnSpPr>
            <a:cxnSpLocks/>
          </p:cNvCxnSpPr>
          <p:nvPr/>
        </p:nvCxnSpPr>
        <p:spPr>
          <a:xfrm>
            <a:off x="8023333" y="3429000"/>
            <a:ext cx="1382835" cy="46560"/>
          </a:xfrm>
          <a:prstGeom prst="line">
            <a:avLst/>
          </a:prstGeom>
          <a:ln>
            <a:gradFill>
              <a:gsLst>
                <a:gs pos="0">
                  <a:schemeClr val="accent3"/>
                </a:gs>
                <a:gs pos="100000">
                  <a:schemeClr val="accent3">
                    <a:alpha val="0"/>
                  </a:schemeClr>
                </a:gs>
              </a:gsLst>
              <a:lin ang="162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连接符 57">
            <a:extLst>
              <a:ext uri="{FF2B5EF4-FFF2-40B4-BE49-F238E27FC236}">
                <a16:creationId xmlns:a16="http://schemas.microsoft.com/office/drawing/2014/main" id="{4F8CAB55-DDB5-DD78-E999-449047E6FD22}"/>
              </a:ext>
            </a:extLst>
          </p:cNvPr>
          <p:cNvCxnSpPr>
            <a:cxnSpLocks/>
          </p:cNvCxnSpPr>
          <p:nvPr/>
        </p:nvCxnSpPr>
        <p:spPr>
          <a:xfrm flipH="1">
            <a:off x="7885480" y="1834536"/>
            <a:ext cx="1118361" cy="651054"/>
          </a:xfrm>
          <a:prstGeom prst="line">
            <a:avLst/>
          </a:prstGeom>
          <a:ln>
            <a:gradFill>
              <a:gsLst>
                <a:gs pos="0">
                  <a:schemeClr val="accent3"/>
                </a:gs>
                <a:gs pos="100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椭圆 58">
            <a:extLst>
              <a:ext uri="{FF2B5EF4-FFF2-40B4-BE49-F238E27FC236}">
                <a16:creationId xmlns:a16="http://schemas.microsoft.com/office/drawing/2014/main" id="{BCB25747-2EF0-4EDB-AD33-3003D7C86D2C}"/>
              </a:ext>
            </a:extLst>
          </p:cNvPr>
          <p:cNvSpPr/>
          <p:nvPr/>
        </p:nvSpPr>
        <p:spPr>
          <a:xfrm>
            <a:off x="4180116" y="1513117"/>
            <a:ext cx="3831770" cy="3831768"/>
          </a:xfrm>
          <a:prstGeom prst="ellipse">
            <a:avLst/>
          </a:prstGeom>
          <a:noFill/>
          <a:ln w="6350">
            <a:solidFill>
              <a:schemeClr val="accent3">
                <a:alpha val="6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F20FF60E-379E-3BF2-1A4B-AA805DABE9F7}"/>
              </a:ext>
            </a:extLst>
          </p:cNvPr>
          <p:cNvSpPr txBox="1"/>
          <p:nvPr/>
        </p:nvSpPr>
        <p:spPr>
          <a:xfrm>
            <a:off x="5100929" y="2774944"/>
            <a:ext cx="1990145" cy="130811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以互联网行业为核心，向外扩展各项业务</a:t>
            </a: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F35A8C10-7C96-6E8A-FFEA-065E34CAF885}"/>
              </a:ext>
            </a:extLst>
          </p:cNvPr>
          <p:cNvSpPr txBox="1"/>
          <p:nvPr/>
        </p:nvSpPr>
        <p:spPr>
          <a:xfrm>
            <a:off x="2203194" y="1247424"/>
            <a:ext cx="1025922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短视频制作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E6C30E24-EB03-B2AB-65DB-FB57AE884F94}"/>
              </a:ext>
            </a:extLst>
          </p:cNvPr>
          <p:cNvSpPr txBox="1"/>
          <p:nvPr/>
        </p:nvSpPr>
        <p:spPr>
          <a:xfrm>
            <a:off x="1744654" y="3267334"/>
            <a:ext cx="820738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软件开发</a:t>
            </a: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C4561A10-28DB-20B1-154F-70EF8713E13B}"/>
              </a:ext>
            </a:extLst>
          </p:cNvPr>
          <p:cNvSpPr txBox="1"/>
          <p:nvPr/>
        </p:nvSpPr>
        <p:spPr>
          <a:xfrm>
            <a:off x="2305786" y="5287246"/>
            <a:ext cx="820738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网站设计</a:t>
            </a:r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id="{558462FA-8374-94FC-B857-6112EEA8223D}"/>
              </a:ext>
            </a:extLst>
          </p:cNvPr>
          <p:cNvSpPr txBox="1"/>
          <p:nvPr/>
        </p:nvSpPr>
        <p:spPr>
          <a:xfrm>
            <a:off x="9067628" y="5287246"/>
            <a:ext cx="820738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电子产品</a:t>
            </a: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9A018CEA-C62F-C780-20AC-3EFC61AAD2E1}"/>
              </a:ext>
            </a:extLst>
          </p:cNvPr>
          <p:cNvSpPr txBox="1"/>
          <p:nvPr/>
        </p:nvSpPr>
        <p:spPr>
          <a:xfrm>
            <a:off x="9627411" y="3267334"/>
            <a:ext cx="819135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APP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运营</a:t>
            </a:r>
          </a:p>
        </p:txBody>
      </p:sp>
      <p:sp>
        <p:nvSpPr>
          <p:cNvPr id="73" name="文本框 72">
            <a:extLst>
              <a:ext uri="{FF2B5EF4-FFF2-40B4-BE49-F238E27FC236}">
                <a16:creationId xmlns:a16="http://schemas.microsoft.com/office/drawing/2014/main" id="{C9930C4E-382E-1F90-0875-FB6F97AA53C1}"/>
              </a:ext>
            </a:extLst>
          </p:cNvPr>
          <p:cNvSpPr txBox="1"/>
          <p:nvPr/>
        </p:nvSpPr>
        <p:spPr>
          <a:xfrm>
            <a:off x="8960733" y="1247424"/>
            <a:ext cx="1025922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服务器租赁</a:t>
            </a:r>
          </a:p>
        </p:txBody>
      </p:sp>
      <p:pic>
        <p:nvPicPr>
          <p:cNvPr id="101" name="图片 100">
            <a:extLst>
              <a:ext uri="{FF2B5EF4-FFF2-40B4-BE49-F238E27FC236}">
                <a16:creationId xmlns:a16="http://schemas.microsoft.com/office/drawing/2014/main" id="{16451FE4-E51A-6AE5-3738-EA42D192CD5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37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</a:extLst>
          </a:blip>
          <a:srcRect l="3449" r="51875" b="778"/>
          <a:stretch>
            <a:fillRect/>
          </a:stretch>
        </p:blipFill>
        <p:spPr>
          <a:xfrm>
            <a:off x="4634590" y="3689910"/>
            <a:ext cx="2922822" cy="1226803"/>
          </a:xfrm>
          <a:custGeom>
            <a:avLst/>
            <a:gdLst>
              <a:gd name="connsiteX0" fmla="*/ 0 w 2922822"/>
              <a:gd name="connsiteY0" fmla="*/ 0 h 1226803"/>
              <a:gd name="connsiteX1" fmla="*/ 2922822 w 2922822"/>
              <a:gd name="connsiteY1" fmla="*/ 0 h 1226803"/>
              <a:gd name="connsiteX2" fmla="*/ 2918899 w 2922822"/>
              <a:gd name="connsiteY2" fmla="*/ 38917 h 1226803"/>
              <a:gd name="connsiteX3" fmla="*/ 1461411 w 2922822"/>
              <a:gd name="connsiteY3" fmla="*/ 1226803 h 1226803"/>
              <a:gd name="connsiteX4" fmla="*/ 3923 w 2922822"/>
              <a:gd name="connsiteY4" fmla="*/ 38917 h 1226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2822" h="1226803">
                <a:moveTo>
                  <a:pt x="0" y="0"/>
                </a:moveTo>
                <a:lnTo>
                  <a:pt x="2922822" y="0"/>
                </a:lnTo>
                <a:lnTo>
                  <a:pt x="2918899" y="38917"/>
                </a:lnTo>
                <a:cubicBezTo>
                  <a:pt x="2780176" y="716843"/>
                  <a:pt x="2180347" y="1226803"/>
                  <a:pt x="1461411" y="1226803"/>
                </a:cubicBezTo>
                <a:cubicBezTo>
                  <a:pt x="742475" y="1226803"/>
                  <a:pt x="142647" y="716843"/>
                  <a:pt x="3923" y="38917"/>
                </a:cubicBezTo>
                <a:close/>
              </a:path>
            </a:pathLst>
          </a:custGeom>
        </p:spPr>
      </p:pic>
      <p:sp>
        <p:nvSpPr>
          <p:cNvPr id="102" name="任意多边形: 形状 101">
            <a:extLst>
              <a:ext uri="{FF2B5EF4-FFF2-40B4-BE49-F238E27FC236}">
                <a16:creationId xmlns:a16="http://schemas.microsoft.com/office/drawing/2014/main" id="{BEE88EEC-31AA-7B4C-BBEC-0BC6408F430E}"/>
              </a:ext>
            </a:extLst>
          </p:cNvPr>
          <p:cNvSpPr/>
          <p:nvPr/>
        </p:nvSpPr>
        <p:spPr>
          <a:xfrm>
            <a:off x="0" y="6203058"/>
            <a:ext cx="12192000" cy="654942"/>
          </a:xfrm>
          <a:custGeom>
            <a:avLst/>
            <a:gdLst>
              <a:gd name="connsiteX0" fmla="*/ 0 w 12192000"/>
              <a:gd name="connsiteY0" fmla="*/ 0 h 654942"/>
              <a:gd name="connsiteX1" fmla="*/ 57348 w 12192000"/>
              <a:gd name="connsiteY1" fmla="*/ 18921 h 654942"/>
              <a:gd name="connsiteX2" fmla="*/ 6096000 w 12192000"/>
              <a:gd name="connsiteY2" fmla="*/ 590134 h 654942"/>
              <a:gd name="connsiteX3" fmla="*/ 12134652 w 12192000"/>
              <a:gd name="connsiteY3" fmla="*/ 18921 h 654942"/>
              <a:gd name="connsiteX4" fmla="*/ 12192000 w 12192000"/>
              <a:gd name="connsiteY4" fmla="*/ 0 h 654942"/>
              <a:gd name="connsiteX5" fmla="*/ 12192000 w 12192000"/>
              <a:gd name="connsiteY5" fmla="*/ 654942 h 654942"/>
              <a:gd name="connsiteX6" fmla="*/ 0 w 12192000"/>
              <a:gd name="connsiteY6" fmla="*/ 654942 h 65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4942">
                <a:moveTo>
                  <a:pt x="0" y="0"/>
                </a:moveTo>
                <a:lnTo>
                  <a:pt x="57348" y="18921"/>
                </a:lnTo>
                <a:cubicBezTo>
                  <a:pt x="1220290" y="359161"/>
                  <a:pt x="3488430" y="590134"/>
                  <a:pt x="6096000" y="590134"/>
                </a:cubicBezTo>
                <a:cubicBezTo>
                  <a:pt x="8703570" y="590134"/>
                  <a:pt x="10971710" y="359161"/>
                  <a:pt x="12134652" y="18921"/>
                </a:cubicBezTo>
                <a:lnTo>
                  <a:pt x="12192000" y="0"/>
                </a:lnTo>
                <a:lnTo>
                  <a:pt x="12192000" y="654942"/>
                </a:lnTo>
                <a:lnTo>
                  <a:pt x="0" y="654942"/>
                </a:lnTo>
                <a:close/>
              </a:path>
            </a:pathLst>
          </a:cu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3" name="任意多边形: 形状 102">
            <a:extLst>
              <a:ext uri="{FF2B5EF4-FFF2-40B4-BE49-F238E27FC236}">
                <a16:creationId xmlns:a16="http://schemas.microsoft.com/office/drawing/2014/main" id="{2EE0CBD0-E107-70DE-5B6D-EE2824F8A78A}"/>
              </a:ext>
            </a:extLst>
          </p:cNvPr>
          <p:cNvSpPr/>
          <p:nvPr/>
        </p:nvSpPr>
        <p:spPr>
          <a:xfrm>
            <a:off x="0" y="6426700"/>
            <a:ext cx="12192000" cy="431300"/>
          </a:xfrm>
          <a:custGeom>
            <a:avLst/>
            <a:gdLst>
              <a:gd name="connsiteX0" fmla="*/ 0 w 12192000"/>
              <a:gd name="connsiteY0" fmla="*/ 0 h 431300"/>
              <a:gd name="connsiteX1" fmla="*/ 57348 w 12192000"/>
              <a:gd name="connsiteY1" fmla="*/ 11554 h 431300"/>
              <a:gd name="connsiteX2" fmla="*/ 6096000 w 12192000"/>
              <a:gd name="connsiteY2" fmla="*/ 360365 h 431300"/>
              <a:gd name="connsiteX3" fmla="*/ 12134652 w 12192000"/>
              <a:gd name="connsiteY3" fmla="*/ 11554 h 431300"/>
              <a:gd name="connsiteX4" fmla="*/ 12192000 w 12192000"/>
              <a:gd name="connsiteY4" fmla="*/ 0 h 431300"/>
              <a:gd name="connsiteX5" fmla="*/ 12192000 w 12192000"/>
              <a:gd name="connsiteY5" fmla="*/ 431300 h 431300"/>
              <a:gd name="connsiteX6" fmla="*/ 0 w 12192000"/>
              <a:gd name="connsiteY6" fmla="*/ 431300 h 43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431300">
                <a:moveTo>
                  <a:pt x="0" y="0"/>
                </a:moveTo>
                <a:lnTo>
                  <a:pt x="57348" y="11554"/>
                </a:lnTo>
                <a:cubicBezTo>
                  <a:pt x="1220290" y="219322"/>
                  <a:pt x="3488430" y="360365"/>
                  <a:pt x="6096000" y="360365"/>
                </a:cubicBezTo>
                <a:cubicBezTo>
                  <a:pt x="8703570" y="360365"/>
                  <a:pt x="10971710" y="219322"/>
                  <a:pt x="12134652" y="11554"/>
                </a:cubicBezTo>
                <a:lnTo>
                  <a:pt x="12192000" y="0"/>
                </a:lnTo>
                <a:lnTo>
                  <a:pt x="12192000" y="431300"/>
                </a:lnTo>
                <a:lnTo>
                  <a:pt x="0" y="431300"/>
                </a:lnTo>
                <a:close/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587986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任意多边形: 形状 80">
            <a:extLst>
              <a:ext uri="{FF2B5EF4-FFF2-40B4-BE49-F238E27FC236}">
                <a16:creationId xmlns:a16="http://schemas.microsoft.com/office/drawing/2014/main" id="{7FA30CDD-A7C8-06CA-F2B0-F3951802376E}"/>
              </a:ext>
            </a:extLst>
          </p:cNvPr>
          <p:cNvSpPr/>
          <p:nvPr/>
        </p:nvSpPr>
        <p:spPr>
          <a:xfrm flipH="1">
            <a:off x="-1" y="1612669"/>
            <a:ext cx="12192001" cy="3916516"/>
          </a:xfrm>
          <a:custGeom>
            <a:avLst/>
            <a:gdLst>
              <a:gd name="connsiteX0" fmla="*/ 0 w 12192001"/>
              <a:gd name="connsiteY0" fmla="*/ 0 h 3573486"/>
              <a:gd name="connsiteX1" fmla="*/ 469536 w 12192001"/>
              <a:gd name="connsiteY1" fmla="*/ 74605 h 3573486"/>
              <a:gd name="connsiteX2" fmla="*/ 11461905 w 12192001"/>
              <a:gd name="connsiteY2" fmla="*/ 710581 h 3573486"/>
              <a:gd name="connsiteX3" fmla="*/ 12192001 w 12192001"/>
              <a:gd name="connsiteY3" fmla="*/ 714140 h 3573486"/>
              <a:gd name="connsiteX4" fmla="*/ 12192001 w 12192001"/>
              <a:gd name="connsiteY4" fmla="*/ 2859346 h 3573486"/>
              <a:gd name="connsiteX5" fmla="*/ 11461905 w 12192001"/>
              <a:gd name="connsiteY5" fmla="*/ 2862905 h 3573486"/>
              <a:gd name="connsiteX6" fmla="*/ 469536 w 12192001"/>
              <a:gd name="connsiteY6" fmla="*/ 3498882 h 3573486"/>
              <a:gd name="connsiteX7" fmla="*/ 0 w 12192001"/>
              <a:gd name="connsiteY7" fmla="*/ 3573486 h 357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1" h="3573486">
                <a:moveTo>
                  <a:pt x="0" y="0"/>
                </a:moveTo>
                <a:lnTo>
                  <a:pt x="469536" y="74605"/>
                </a:lnTo>
                <a:cubicBezTo>
                  <a:pt x="2915117" y="424029"/>
                  <a:pt x="6887061" y="665735"/>
                  <a:pt x="11461905" y="710581"/>
                </a:cubicBezTo>
                <a:lnTo>
                  <a:pt x="12192001" y="714140"/>
                </a:lnTo>
                <a:lnTo>
                  <a:pt x="12192001" y="2859346"/>
                </a:lnTo>
                <a:lnTo>
                  <a:pt x="11461905" y="2862905"/>
                </a:lnTo>
                <a:cubicBezTo>
                  <a:pt x="6887062" y="2907752"/>
                  <a:pt x="2915118" y="3149457"/>
                  <a:pt x="469536" y="3498882"/>
                </a:cubicBezTo>
                <a:lnTo>
                  <a:pt x="0" y="3573486"/>
                </a:ln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3271BA56-B052-BAAA-9A0C-E2C7B1AEC4D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服务流程</a:t>
            </a: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DB8277AA-EC97-8C85-5D9F-422456BA36B4}"/>
              </a:ext>
            </a:extLst>
          </p:cNvPr>
          <p:cNvSpPr/>
          <p:nvPr/>
        </p:nvSpPr>
        <p:spPr>
          <a:xfrm>
            <a:off x="695325" y="2737424"/>
            <a:ext cx="1667009" cy="1667006"/>
          </a:xfrm>
          <a:prstGeom prst="ellipse">
            <a:avLst/>
          </a:prstGeom>
          <a:solidFill>
            <a:schemeClr val="accent3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52F9EAAF-11BE-196C-213C-742900DB0363}"/>
              </a:ext>
            </a:extLst>
          </p:cNvPr>
          <p:cNvSpPr/>
          <p:nvPr/>
        </p:nvSpPr>
        <p:spPr>
          <a:xfrm>
            <a:off x="832065" y="2874163"/>
            <a:ext cx="1393530" cy="139352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513F2DF8-C19E-15D6-9EB4-6E32840723F3}"/>
              </a:ext>
            </a:extLst>
          </p:cNvPr>
          <p:cNvSpPr/>
          <p:nvPr/>
        </p:nvSpPr>
        <p:spPr>
          <a:xfrm>
            <a:off x="2978910" y="2737424"/>
            <a:ext cx="1667009" cy="1667006"/>
          </a:xfrm>
          <a:prstGeom prst="ellipse">
            <a:avLst/>
          </a:prstGeom>
          <a:solidFill>
            <a:schemeClr val="accent3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C2FD3760-1EB1-7C51-EE18-8D4D69F5B7ED}"/>
              </a:ext>
            </a:extLst>
          </p:cNvPr>
          <p:cNvSpPr/>
          <p:nvPr/>
        </p:nvSpPr>
        <p:spPr>
          <a:xfrm>
            <a:off x="3115649" y="2874163"/>
            <a:ext cx="1393530" cy="139352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305F7B5C-6FFF-EB79-72B9-D711C30B4F34}"/>
              </a:ext>
            </a:extLst>
          </p:cNvPr>
          <p:cNvSpPr/>
          <p:nvPr/>
        </p:nvSpPr>
        <p:spPr>
          <a:xfrm>
            <a:off x="5262494" y="2737424"/>
            <a:ext cx="1667009" cy="1667006"/>
          </a:xfrm>
          <a:prstGeom prst="ellipse">
            <a:avLst/>
          </a:prstGeom>
          <a:solidFill>
            <a:schemeClr val="accent3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F1E099DF-3D80-D09B-98A2-1D84ED45E309}"/>
              </a:ext>
            </a:extLst>
          </p:cNvPr>
          <p:cNvSpPr/>
          <p:nvPr/>
        </p:nvSpPr>
        <p:spPr>
          <a:xfrm>
            <a:off x="5399234" y="2874163"/>
            <a:ext cx="1393530" cy="139352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CF53D645-C6E2-BAAF-5044-87C46F081686}"/>
              </a:ext>
            </a:extLst>
          </p:cNvPr>
          <p:cNvSpPr/>
          <p:nvPr/>
        </p:nvSpPr>
        <p:spPr>
          <a:xfrm>
            <a:off x="7546079" y="2737424"/>
            <a:ext cx="1667009" cy="1667006"/>
          </a:xfrm>
          <a:prstGeom prst="ellipse">
            <a:avLst/>
          </a:prstGeom>
          <a:solidFill>
            <a:schemeClr val="accent3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AD66AE7C-0D26-8456-8AFA-E5A2FF57DD2F}"/>
              </a:ext>
            </a:extLst>
          </p:cNvPr>
          <p:cNvSpPr/>
          <p:nvPr/>
        </p:nvSpPr>
        <p:spPr>
          <a:xfrm>
            <a:off x="7682818" y="2874163"/>
            <a:ext cx="1393530" cy="139352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8D1001AE-79AC-3AE4-F9EB-BDC7517FC757}"/>
              </a:ext>
            </a:extLst>
          </p:cNvPr>
          <p:cNvSpPr/>
          <p:nvPr/>
        </p:nvSpPr>
        <p:spPr>
          <a:xfrm>
            <a:off x="9829666" y="2737424"/>
            <a:ext cx="1667009" cy="1667006"/>
          </a:xfrm>
          <a:prstGeom prst="ellipse">
            <a:avLst/>
          </a:prstGeom>
          <a:solidFill>
            <a:schemeClr val="accent3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ADCEB668-81B2-CC97-E079-C04AF5DBF485}"/>
              </a:ext>
            </a:extLst>
          </p:cNvPr>
          <p:cNvSpPr/>
          <p:nvPr/>
        </p:nvSpPr>
        <p:spPr>
          <a:xfrm>
            <a:off x="9966406" y="2874163"/>
            <a:ext cx="1393530" cy="139352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E77FD0F5-C8D7-8EA2-F7DE-D8D921715426}"/>
              </a:ext>
            </a:extLst>
          </p:cNvPr>
          <p:cNvSpPr/>
          <p:nvPr/>
        </p:nvSpPr>
        <p:spPr>
          <a:xfrm>
            <a:off x="2038273" y="2908911"/>
            <a:ext cx="1264697" cy="1324033"/>
          </a:xfrm>
          <a:custGeom>
            <a:avLst/>
            <a:gdLst>
              <a:gd name="connsiteX0" fmla="*/ 58322 w 1271138"/>
              <a:gd name="connsiteY0" fmla="*/ 1275932 h 1330776"/>
              <a:gd name="connsiteX1" fmla="*/ 2210 w 1271138"/>
              <a:gd name="connsiteY1" fmla="*/ 1328305 h 1330776"/>
              <a:gd name="connsiteX2" fmla="*/ 0 w 1271138"/>
              <a:gd name="connsiteY2" fmla="*/ 1330776 h 1330776"/>
              <a:gd name="connsiteX3" fmla="*/ 0 w 1271138"/>
              <a:gd name="connsiteY3" fmla="*/ 1324052 h 1330776"/>
              <a:gd name="connsiteX4" fmla="*/ 1185956 w 1271138"/>
              <a:gd name="connsiteY4" fmla="*/ 78880 h 1330776"/>
              <a:gd name="connsiteX5" fmla="*/ 1088502 w 1271138"/>
              <a:gd name="connsiteY5" fmla="*/ 196995 h 1330776"/>
              <a:gd name="connsiteX6" fmla="*/ 945427 w 1271138"/>
              <a:gd name="connsiteY6" fmla="*/ 665388 h 1330776"/>
              <a:gd name="connsiteX7" fmla="*/ 1088502 w 1271138"/>
              <a:gd name="connsiteY7" fmla="*/ 1133781 h 1330776"/>
              <a:gd name="connsiteX8" fmla="*/ 1161541 w 1271138"/>
              <a:gd name="connsiteY8" fmla="*/ 1222305 h 1330776"/>
              <a:gd name="connsiteX9" fmla="*/ 1064157 w 1271138"/>
              <a:gd name="connsiteY9" fmla="*/ 1154342 h 1330776"/>
              <a:gd name="connsiteX10" fmla="*/ 643552 w 1271138"/>
              <a:gd name="connsiteY10" fmla="*/ 1035367 h 1330776"/>
              <a:gd name="connsiteX11" fmla="*/ 146247 w 1271138"/>
              <a:gd name="connsiteY11" fmla="*/ 1204509 h 1330776"/>
              <a:gd name="connsiteX12" fmla="*/ 83328 w 1271138"/>
              <a:gd name="connsiteY12" fmla="*/ 1254144 h 1330776"/>
              <a:gd name="connsiteX13" fmla="*/ 182637 w 1271138"/>
              <a:gd name="connsiteY13" fmla="*/ 1133781 h 1330776"/>
              <a:gd name="connsiteX14" fmla="*/ 325711 w 1271138"/>
              <a:gd name="connsiteY14" fmla="*/ 665388 h 1330776"/>
              <a:gd name="connsiteX15" fmla="*/ 182637 w 1271138"/>
              <a:gd name="connsiteY15" fmla="*/ 196995 h 1330776"/>
              <a:gd name="connsiteX16" fmla="*/ 118018 w 1271138"/>
              <a:gd name="connsiteY16" fmla="*/ 118676 h 1330776"/>
              <a:gd name="connsiteX17" fmla="*/ 204597 w 1271138"/>
              <a:gd name="connsiteY17" fmla="*/ 179099 h 1330776"/>
              <a:gd name="connsiteX18" fmla="*/ 625202 w 1271138"/>
              <a:gd name="connsiteY18" fmla="*/ 298075 h 1330776"/>
              <a:gd name="connsiteX19" fmla="*/ 1122508 w 1271138"/>
              <a:gd name="connsiteY19" fmla="*/ 128933 h 1330776"/>
              <a:gd name="connsiteX20" fmla="*/ 1271138 w 1271138"/>
              <a:gd name="connsiteY20" fmla="*/ 0 h 1330776"/>
              <a:gd name="connsiteX21" fmla="*/ 1271138 w 1271138"/>
              <a:gd name="connsiteY21" fmla="*/ 6724 h 1330776"/>
              <a:gd name="connsiteX22" fmla="*/ 1216882 w 1271138"/>
              <a:gd name="connsiteY22" fmla="*/ 51490 h 1330776"/>
              <a:gd name="connsiteX23" fmla="*/ 1266544 w 1271138"/>
              <a:gd name="connsiteY23" fmla="*/ 5137 h 1330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1138" h="1330776">
                <a:moveTo>
                  <a:pt x="58322" y="1275932"/>
                </a:moveTo>
                <a:lnTo>
                  <a:pt x="2210" y="1328305"/>
                </a:lnTo>
                <a:lnTo>
                  <a:pt x="0" y="1330776"/>
                </a:lnTo>
                <a:lnTo>
                  <a:pt x="0" y="1324052"/>
                </a:lnTo>
                <a:close/>
                <a:moveTo>
                  <a:pt x="1185956" y="78880"/>
                </a:moveTo>
                <a:lnTo>
                  <a:pt x="1088502" y="196995"/>
                </a:lnTo>
                <a:cubicBezTo>
                  <a:pt x="998172" y="330701"/>
                  <a:pt x="945427" y="491885"/>
                  <a:pt x="945427" y="665388"/>
                </a:cubicBezTo>
                <a:cubicBezTo>
                  <a:pt x="945427" y="838891"/>
                  <a:pt x="998172" y="1000075"/>
                  <a:pt x="1088502" y="1133781"/>
                </a:cubicBezTo>
                <a:lnTo>
                  <a:pt x="1161541" y="1222305"/>
                </a:lnTo>
                <a:lnTo>
                  <a:pt x="1064157" y="1154342"/>
                </a:lnTo>
                <a:cubicBezTo>
                  <a:pt x="933923" y="1077551"/>
                  <a:pt x="792032" y="1035367"/>
                  <a:pt x="643552" y="1035367"/>
                </a:cubicBezTo>
                <a:cubicBezTo>
                  <a:pt x="465377" y="1035367"/>
                  <a:pt x="296689" y="1096112"/>
                  <a:pt x="146247" y="1204509"/>
                </a:cubicBezTo>
                <a:lnTo>
                  <a:pt x="83328" y="1254144"/>
                </a:lnTo>
                <a:lnTo>
                  <a:pt x="182637" y="1133781"/>
                </a:lnTo>
                <a:cubicBezTo>
                  <a:pt x="272967" y="1000075"/>
                  <a:pt x="325711" y="838891"/>
                  <a:pt x="325711" y="665388"/>
                </a:cubicBezTo>
                <a:cubicBezTo>
                  <a:pt x="325711" y="491885"/>
                  <a:pt x="272967" y="330701"/>
                  <a:pt x="182637" y="196995"/>
                </a:cubicBezTo>
                <a:lnTo>
                  <a:pt x="118018" y="118676"/>
                </a:lnTo>
                <a:lnTo>
                  <a:pt x="204597" y="179099"/>
                </a:lnTo>
                <a:cubicBezTo>
                  <a:pt x="334832" y="255890"/>
                  <a:pt x="476722" y="298075"/>
                  <a:pt x="625202" y="298075"/>
                </a:cubicBezTo>
                <a:cubicBezTo>
                  <a:pt x="803377" y="298075"/>
                  <a:pt x="972065" y="237330"/>
                  <a:pt x="1122508" y="128933"/>
                </a:cubicBezTo>
                <a:close/>
                <a:moveTo>
                  <a:pt x="1271138" y="0"/>
                </a:moveTo>
                <a:lnTo>
                  <a:pt x="1271138" y="6724"/>
                </a:lnTo>
                <a:lnTo>
                  <a:pt x="1216882" y="51490"/>
                </a:lnTo>
                <a:lnTo>
                  <a:pt x="1266544" y="5137"/>
                </a:lnTo>
                <a:close/>
              </a:path>
            </a:pathLst>
          </a:custGeom>
          <a:solidFill>
            <a:schemeClr val="accent3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2F4833E4-C194-7146-F7A8-5B188C0B6968}"/>
              </a:ext>
            </a:extLst>
          </p:cNvPr>
          <p:cNvSpPr/>
          <p:nvPr/>
        </p:nvSpPr>
        <p:spPr>
          <a:xfrm>
            <a:off x="4321858" y="2908911"/>
            <a:ext cx="1264697" cy="1324033"/>
          </a:xfrm>
          <a:custGeom>
            <a:avLst/>
            <a:gdLst>
              <a:gd name="connsiteX0" fmla="*/ 58322 w 1271138"/>
              <a:gd name="connsiteY0" fmla="*/ 1275932 h 1330776"/>
              <a:gd name="connsiteX1" fmla="*/ 2210 w 1271138"/>
              <a:gd name="connsiteY1" fmla="*/ 1328305 h 1330776"/>
              <a:gd name="connsiteX2" fmla="*/ 0 w 1271138"/>
              <a:gd name="connsiteY2" fmla="*/ 1330776 h 1330776"/>
              <a:gd name="connsiteX3" fmla="*/ 0 w 1271138"/>
              <a:gd name="connsiteY3" fmla="*/ 1324052 h 1330776"/>
              <a:gd name="connsiteX4" fmla="*/ 1185956 w 1271138"/>
              <a:gd name="connsiteY4" fmla="*/ 78880 h 1330776"/>
              <a:gd name="connsiteX5" fmla="*/ 1088502 w 1271138"/>
              <a:gd name="connsiteY5" fmla="*/ 196995 h 1330776"/>
              <a:gd name="connsiteX6" fmla="*/ 945427 w 1271138"/>
              <a:gd name="connsiteY6" fmla="*/ 665388 h 1330776"/>
              <a:gd name="connsiteX7" fmla="*/ 1088502 w 1271138"/>
              <a:gd name="connsiteY7" fmla="*/ 1133781 h 1330776"/>
              <a:gd name="connsiteX8" fmla="*/ 1161541 w 1271138"/>
              <a:gd name="connsiteY8" fmla="*/ 1222305 h 1330776"/>
              <a:gd name="connsiteX9" fmla="*/ 1064157 w 1271138"/>
              <a:gd name="connsiteY9" fmla="*/ 1154342 h 1330776"/>
              <a:gd name="connsiteX10" fmla="*/ 643553 w 1271138"/>
              <a:gd name="connsiteY10" fmla="*/ 1035367 h 1330776"/>
              <a:gd name="connsiteX11" fmla="*/ 146247 w 1271138"/>
              <a:gd name="connsiteY11" fmla="*/ 1204509 h 1330776"/>
              <a:gd name="connsiteX12" fmla="*/ 83328 w 1271138"/>
              <a:gd name="connsiteY12" fmla="*/ 1254144 h 1330776"/>
              <a:gd name="connsiteX13" fmla="*/ 182637 w 1271138"/>
              <a:gd name="connsiteY13" fmla="*/ 1133781 h 1330776"/>
              <a:gd name="connsiteX14" fmla="*/ 325711 w 1271138"/>
              <a:gd name="connsiteY14" fmla="*/ 665388 h 1330776"/>
              <a:gd name="connsiteX15" fmla="*/ 182637 w 1271138"/>
              <a:gd name="connsiteY15" fmla="*/ 196995 h 1330776"/>
              <a:gd name="connsiteX16" fmla="*/ 118018 w 1271138"/>
              <a:gd name="connsiteY16" fmla="*/ 118676 h 1330776"/>
              <a:gd name="connsiteX17" fmla="*/ 204598 w 1271138"/>
              <a:gd name="connsiteY17" fmla="*/ 179099 h 1330776"/>
              <a:gd name="connsiteX18" fmla="*/ 625202 w 1271138"/>
              <a:gd name="connsiteY18" fmla="*/ 298075 h 1330776"/>
              <a:gd name="connsiteX19" fmla="*/ 1122508 w 1271138"/>
              <a:gd name="connsiteY19" fmla="*/ 128933 h 1330776"/>
              <a:gd name="connsiteX20" fmla="*/ 1271138 w 1271138"/>
              <a:gd name="connsiteY20" fmla="*/ 0 h 1330776"/>
              <a:gd name="connsiteX21" fmla="*/ 1271138 w 1271138"/>
              <a:gd name="connsiteY21" fmla="*/ 6724 h 1330776"/>
              <a:gd name="connsiteX22" fmla="*/ 1216882 w 1271138"/>
              <a:gd name="connsiteY22" fmla="*/ 51490 h 1330776"/>
              <a:gd name="connsiteX23" fmla="*/ 1266544 w 1271138"/>
              <a:gd name="connsiteY23" fmla="*/ 5137 h 1330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1138" h="1330776">
                <a:moveTo>
                  <a:pt x="58322" y="1275932"/>
                </a:moveTo>
                <a:lnTo>
                  <a:pt x="2210" y="1328305"/>
                </a:lnTo>
                <a:lnTo>
                  <a:pt x="0" y="1330776"/>
                </a:lnTo>
                <a:lnTo>
                  <a:pt x="0" y="1324052"/>
                </a:lnTo>
                <a:close/>
                <a:moveTo>
                  <a:pt x="1185956" y="78880"/>
                </a:moveTo>
                <a:lnTo>
                  <a:pt x="1088502" y="196995"/>
                </a:lnTo>
                <a:cubicBezTo>
                  <a:pt x="998172" y="330701"/>
                  <a:pt x="945427" y="491885"/>
                  <a:pt x="945427" y="665388"/>
                </a:cubicBezTo>
                <a:cubicBezTo>
                  <a:pt x="945427" y="838891"/>
                  <a:pt x="998172" y="1000075"/>
                  <a:pt x="1088502" y="1133781"/>
                </a:cubicBezTo>
                <a:lnTo>
                  <a:pt x="1161541" y="1222305"/>
                </a:lnTo>
                <a:lnTo>
                  <a:pt x="1064157" y="1154342"/>
                </a:lnTo>
                <a:cubicBezTo>
                  <a:pt x="933923" y="1077551"/>
                  <a:pt x="792033" y="1035367"/>
                  <a:pt x="643553" y="1035367"/>
                </a:cubicBezTo>
                <a:cubicBezTo>
                  <a:pt x="465377" y="1035367"/>
                  <a:pt x="296690" y="1096112"/>
                  <a:pt x="146247" y="1204509"/>
                </a:cubicBezTo>
                <a:lnTo>
                  <a:pt x="83328" y="1254144"/>
                </a:lnTo>
                <a:lnTo>
                  <a:pt x="182637" y="1133781"/>
                </a:lnTo>
                <a:cubicBezTo>
                  <a:pt x="272967" y="1000075"/>
                  <a:pt x="325711" y="838891"/>
                  <a:pt x="325711" y="665388"/>
                </a:cubicBezTo>
                <a:cubicBezTo>
                  <a:pt x="325711" y="491885"/>
                  <a:pt x="272967" y="330701"/>
                  <a:pt x="182637" y="196995"/>
                </a:cubicBezTo>
                <a:lnTo>
                  <a:pt x="118018" y="118676"/>
                </a:lnTo>
                <a:lnTo>
                  <a:pt x="204598" y="179099"/>
                </a:lnTo>
                <a:cubicBezTo>
                  <a:pt x="334832" y="255890"/>
                  <a:pt x="476723" y="298075"/>
                  <a:pt x="625202" y="298075"/>
                </a:cubicBezTo>
                <a:cubicBezTo>
                  <a:pt x="803377" y="298075"/>
                  <a:pt x="972065" y="237330"/>
                  <a:pt x="1122508" y="128933"/>
                </a:cubicBezTo>
                <a:close/>
                <a:moveTo>
                  <a:pt x="1271138" y="0"/>
                </a:moveTo>
                <a:lnTo>
                  <a:pt x="1271138" y="6724"/>
                </a:lnTo>
                <a:lnTo>
                  <a:pt x="1216882" y="51490"/>
                </a:lnTo>
                <a:lnTo>
                  <a:pt x="1266544" y="5137"/>
                </a:lnTo>
                <a:close/>
              </a:path>
            </a:pathLst>
          </a:custGeom>
          <a:solidFill>
            <a:schemeClr val="accent3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0" name="任意多边形: 形状 59">
            <a:extLst>
              <a:ext uri="{FF2B5EF4-FFF2-40B4-BE49-F238E27FC236}">
                <a16:creationId xmlns:a16="http://schemas.microsoft.com/office/drawing/2014/main" id="{E63805A1-9BCB-DB82-7EF8-DD774741F2A2}"/>
              </a:ext>
            </a:extLst>
          </p:cNvPr>
          <p:cNvSpPr/>
          <p:nvPr/>
        </p:nvSpPr>
        <p:spPr>
          <a:xfrm>
            <a:off x="6605442" y="2908911"/>
            <a:ext cx="1264697" cy="1324033"/>
          </a:xfrm>
          <a:custGeom>
            <a:avLst/>
            <a:gdLst>
              <a:gd name="connsiteX0" fmla="*/ 58322 w 1271138"/>
              <a:gd name="connsiteY0" fmla="*/ 1275932 h 1330776"/>
              <a:gd name="connsiteX1" fmla="*/ 2210 w 1271138"/>
              <a:gd name="connsiteY1" fmla="*/ 1328305 h 1330776"/>
              <a:gd name="connsiteX2" fmla="*/ 0 w 1271138"/>
              <a:gd name="connsiteY2" fmla="*/ 1330776 h 1330776"/>
              <a:gd name="connsiteX3" fmla="*/ 0 w 1271138"/>
              <a:gd name="connsiteY3" fmla="*/ 1324052 h 1330776"/>
              <a:gd name="connsiteX4" fmla="*/ 1185956 w 1271138"/>
              <a:gd name="connsiteY4" fmla="*/ 78880 h 1330776"/>
              <a:gd name="connsiteX5" fmla="*/ 1088502 w 1271138"/>
              <a:gd name="connsiteY5" fmla="*/ 196995 h 1330776"/>
              <a:gd name="connsiteX6" fmla="*/ 945427 w 1271138"/>
              <a:gd name="connsiteY6" fmla="*/ 665388 h 1330776"/>
              <a:gd name="connsiteX7" fmla="*/ 1088502 w 1271138"/>
              <a:gd name="connsiteY7" fmla="*/ 1133781 h 1330776"/>
              <a:gd name="connsiteX8" fmla="*/ 1161541 w 1271138"/>
              <a:gd name="connsiteY8" fmla="*/ 1222305 h 1330776"/>
              <a:gd name="connsiteX9" fmla="*/ 1064157 w 1271138"/>
              <a:gd name="connsiteY9" fmla="*/ 1154342 h 1330776"/>
              <a:gd name="connsiteX10" fmla="*/ 643553 w 1271138"/>
              <a:gd name="connsiteY10" fmla="*/ 1035367 h 1330776"/>
              <a:gd name="connsiteX11" fmla="*/ 146247 w 1271138"/>
              <a:gd name="connsiteY11" fmla="*/ 1204509 h 1330776"/>
              <a:gd name="connsiteX12" fmla="*/ 83328 w 1271138"/>
              <a:gd name="connsiteY12" fmla="*/ 1254144 h 1330776"/>
              <a:gd name="connsiteX13" fmla="*/ 182637 w 1271138"/>
              <a:gd name="connsiteY13" fmla="*/ 1133781 h 1330776"/>
              <a:gd name="connsiteX14" fmla="*/ 325711 w 1271138"/>
              <a:gd name="connsiteY14" fmla="*/ 665388 h 1330776"/>
              <a:gd name="connsiteX15" fmla="*/ 182637 w 1271138"/>
              <a:gd name="connsiteY15" fmla="*/ 196995 h 1330776"/>
              <a:gd name="connsiteX16" fmla="*/ 118018 w 1271138"/>
              <a:gd name="connsiteY16" fmla="*/ 118676 h 1330776"/>
              <a:gd name="connsiteX17" fmla="*/ 204598 w 1271138"/>
              <a:gd name="connsiteY17" fmla="*/ 179099 h 1330776"/>
              <a:gd name="connsiteX18" fmla="*/ 625202 w 1271138"/>
              <a:gd name="connsiteY18" fmla="*/ 298075 h 1330776"/>
              <a:gd name="connsiteX19" fmla="*/ 1122508 w 1271138"/>
              <a:gd name="connsiteY19" fmla="*/ 128933 h 1330776"/>
              <a:gd name="connsiteX20" fmla="*/ 1271138 w 1271138"/>
              <a:gd name="connsiteY20" fmla="*/ 0 h 1330776"/>
              <a:gd name="connsiteX21" fmla="*/ 1271138 w 1271138"/>
              <a:gd name="connsiteY21" fmla="*/ 6724 h 1330776"/>
              <a:gd name="connsiteX22" fmla="*/ 1216882 w 1271138"/>
              <a:gd name="connsiteY22" fmla="*/ 51490 h 1330776"/>
              <a:gd name="connsiteX23" fmla="*/ 1266544 w 1271138"/>
              <a:gd name="connsiteY23" fmla="*/ 5137 h 1330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1138" h="1330776">
                <a:moveTo>
                  <a:pt x="58322" y="1275932"/>
                </a:moveTo>
                <a:lnTo>
                  <a:pt x="2210" y="1328305"/>
                </a:lnTo>
                <a:lnTo>
                  <a:pt x="0" y="1330776"/>
                </a:lnTo>
                <a:lnTo>
                  <a:pt x="0" y="1324052"/>
                </a:lnTo>
                <a:close/>
                <a:moveTo>
                  <a:pt x="1185956" y="78880"/>
                </a:moveTo>
                <a:lnTo>
                  <a:pt x="1088502" y="196995"/>
                </a:lnTo>
                <a:cubicBezTo>
                  <a:pt x="998172" y="330701"/>
                  <a:pt x="945427" y="491885"/>
                  <a:pt x="945427" y="665388"/>
                </a:cubicBezTo>
                <a:cubicBezTo>
                  <a:pt x="945427" y="838891"/>
                  <a:pt x="998172" y="1000075"/>
                  <a:pt x="1088502" y="1133781"/>
                </a:cubicBezTo>
                <a:lnTo>
                  <a:pt x="1161541" y="1222305"/>
                </a:lnTo>
                <a:lnTo>
                  <a:pt x="1064157" y="1154342"/>
                </a:lnTo>
                <a:cubicBezTo>
                  <a:pt x="933923" y="1077551"/>
                  <a:pt x="792033" y="1035367"/>
                  <a:pt x="643553" y="1035367"/>
                </a:cubicBezTo>
                <a:cubicBezTo>
                  <a:pt x="465377" y="1035367"/>
                  <a:pt x="296690" y="1096112"/>
                  <a:pt x="146247" y="1204509"/>
                </a:cubicBezTo>
                <a:lnTo>
                  <a:pt x="83328" y="1254144"/>
                </a:lnTo>
                <a:lnTo>
                  <a:pt x="182637" y="1133781"/>
                </a:lnTo>
                <a:cubicBezTo>
                  <a:pt x="272967" y="1000075"/>
                  <a:pt x="325711" y="838891"/>
                  <a:pt x="325711" y="665388"/>
                </a:cubicBezTo>
                <a:cubicBezTo>
                  <a:pt x="325711" y="491885"/>
                  <a:pt x="272967" y="330701"/>
                  <a:pt x="182637" y="196995"/>
                </a:cubicBezTo>
                <a:lnTo>
                  <a:pt x="118018" y="118676"/>
                </a:lnTo>
                <a:lnTo>
                  <a:pt x="204598" y="179099"/>
                </a:lnTo>
                <a:cubicBezTo>
                  <a:pt x="334832" y="255890"/>
                  <a:pt x="476723" y="298075"/>
                  <a:pt x="625202" y="298075"/>
                </a:cubicBezTo>
                <a:cubicBezTo>
                  <a:pt x="803377" y="298075"/>
                  <a:pt x="972065" y="237330"/>
                  <a:pt x="1122508" y="128933"/>
                </a:cubicBezTo>
                <a:close/>
                <a:moveTo>
                  <a:pt x="1271138" y="0"/>
                </a:moveTo>
                <a:lnTo>
                  <a:pt x="1271138" y="6724"/>
                </a:lnTo>
                <a:lnTo>
                  <a:pt x="1216882" y="51490"/>
                </a:lnTo>
                <a:lnTo>
                  <a:pt x="1266544" y="5137"/>
                </a:lnTo>
                <a:close/>
              </a:path>
            </a:pathLst>
          </a:custGeom>
          <a:solidFill>
            <a:schemeClr val="accent3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62AF9EED-33C8-0C6F-FA8D-C3B896142DF2}"/>
              </a:ext>
            </a:extLst>
          </p:cNvPr>
          <p:cNvSpPr/>
          <p:nvPr/>
        </p:nvSpPr>
        <p:spPr>
          <a:xfrm>
            <a:off x="8889027" y="2908911"/>
            <a:ext cx="1264697" cy="1324033"/>
          </a:xfrm>
          <a:custGeom>
            <a:avLst/>
            <a:gdLst>
              <a:gd name="connsiteX0" fmla="*/ 58322 w 1271138"/>
              <a:gd name="connsiteY0" fmla="*/ 1275932 h 1330776"/>
              <a:gd name="connsiteX1" fmla="*/ 2210 w 1271138"/>
              <a:gd name="connsiteY1" fmla="*/ 1328305 h 1330776"/>
              <a:gd name="connsiteX2" fmla="*/ 0 w 1271138"/>
              <a:gd name="connsiteY2" fmla="*/ 1330776 h 1330776"/>
              <a:gd name="connsiteX3" fmla="*/ 0 w 1271138"/>
              <a:gd name="connsiteY3" fmla="*/ 1324052 h 1330776"/>
              <a:gd name="connsiteX4" fmla="*/ 1185965 w 1271138"/>
              <a:gd name="connsiteY4" fmla="*/ 78873 h 1330776"/>
              <a:gd name="connsiteX5" fmla="*/ 1088504 w 1271138"/>
              <a:gd name="connsiteY5" fmla="*/ 196995 h 1330776"/>
              <a:gd name="connsiteX6" fmla="*/ 945430 w 1271138"/>
              <a:gd name="connsiteY6" fmla="*/ 665388 h 1330776"/>
              <a:gd name="connsiteX7" fmla="*/ 1088504 w 1271138"/>
              <a:gd name="connsiteY7" fmla="*/ 1133781 h 1330776"/>
              <a:gd name="connsiteX8" fmla="*/ 1161548 w 1271138"/>
              <a:gd name="connsiteY8" fmla="*/ 1222310 h 1330776"/>
              <a:gd name="connsiteX9" fmla="*/ 1064157 w 1271138"/>
              <a:gd name="connsiteY9" fmla="*/ 1154342 h 1330776"/>
              <a:gd name="connsiteX10" fmla="*/ 643552 w 1271138"/>
              <a:gd name="connsiteY10" fmla="*/ 1035367 h 1330776"/>
              <a:gd name="connsiteX11" fmla="*/ 146247 w 1271138"/>
              <a:gd name="connsiteY11" fmla="*/ 1204509 h 1330776"/>
              <a:gd name="connsiteX12" fmla="*/ 83327 w 1271138"/>
              <a:gd name="connsiteY12" fmla="*/ 1254144 h 1330776"/>
              <a:gd name="connsiteX13" fmla="*/ 182637 w 1271138"/>
              <a:gd name="connsiteY13" fmla="*/ 1133781 h 1330776"/>
              <a:gd name="connsiteX14" fmla="*/ 325711 w 1271138"/>
              <a:gd name="connsiteY14" fmla="*/ 665388 h 1330776"/>
              <a:gd name="connsiteX15" fmla="*/ 182637 w 1271138"/>
              <a:gd name="connsiteY15" fmla="*/ 196995 h 1330776"/>
              <a:gd name="connsiteX16" fmla="*/ 118018 w 1271138"/>
              <a:gd name="connsiteY16" fmla="*/ 118676 h 1330776"/>
              <a:gd name="connsiteX17" fmla="*/ 204597 w 1271138"/>
              <a:gd name="connsiteY17" fmla="*/ 179099 h 1330776"/>
              <a:gd name="connsiteX18" fmla="*/ 625202 w 1271138"/>
              <a:gd name="connsiteY18" fmla="*/ 298075 h 1330776"/>
              <a:gd name="connsiteX19" fmla="*/ 1122507 w 1271138"/>
              <a:gd name="connsiteY19" fmla="*/ 128933 h 1330776"/>
              <a:gd name="connsiteX20" fmla="*/ 1271138 w 1271138"/>
              <a:gd name="connsiteY20" fmla="*/ 0 h 1330776"/>
              <a:gd name="connsiteX21" fmla="*/ 1271138 w 1271138"/>
              <a:gd name="connsiteY21" fmla="*/ 6727 h 1330776"/>
              <a:gd name="connsiteX22" fmla="*/ 1216859 w 1271138"/>
              <a:gd name="connsiteY22" fmla="*/ 51512 h 1330776"/>
              <a:gd name="connsiteX23" fmla="*/ 1266544 w 1271138"/>
              <a:gd name="connsiteY23" fmla="*/ 5137 h 1330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71138" h="1330776">
                <a:moveTo>
                  <a:pt x="58322" y="1275932"/>
                </a:moveTo>
                <a:lnTo>
                  <a:pt x="2210" y="1328305"/>
                </a:lnTo>
                <a:lnTo>
                  <a:pt x="0" y="1330776"/>
                </a:lnTo>
                <a:lnTo>
                  <a:pt x="0" y="1324052"/>
                </a:lnTo>
                <a:close/>
                <a:moveTo>
                  <a:pt x="1185965" y="78873"/>
                </a:moveTo>
                <a:lnTo>
                  <a:pt x="1088504" y="196995"/>
                </a:lnTo>
                <a:cubicBezTo>
                  <a:pt x="998175" y="330701"/>
                  <a:pt x="945430" y="491885"/>
                  <a:pt x="945430" y="665388"/>
                </a:cubicBezTo>
                <a:cubicBezTo>
                  <a:pt x="945430" y="838891"/>
                  <a:pt x="998175" y="1000075"/>
                  <a:pt x="1088504" y="1133781"/>
                </a:cubicBezTo>
                <a:lnTo>
                  <a:pt x="1161548" y="1222310"/>
                </a:lnTo>
                <a:lnTo>
                  <a:pt x="1064157" y="1154342"/>
                </a:lnTo>
                <a:cubicBezTo>
                  <a:pt x="933923" y="1077551"/>
                  <a:pt x="792033" y="1035367"/>
                  <a:pt x="643552" y="1035367"/>
                </a:cubicBezTo>
                <a:cubicBezTo>
                  <a:pt x="465377" y="1035367"/>
                  <a:pt x="296689" y="1096112"/>
                  <a:pt x="146247" y="1204509"/>
                </a:cubicBezTo>
                <a:lnTo>
                  <a:pt x="83327" y="1254144"/>
                </a:lnTo>
                <a:lnTo>
                  <a:pt x="182637" y="1133781"/>
                </a:lnTo>
                <a:cubicBezTo>
                  <a:pt x="272966" y="1000075"/>
                  <a:pt x="325711" y="838891"/>
                  <a:pt x="325711" y="665388"/>
                </a:cubicBezTo>
                <a:cubicBezTo>
                  <a:pt x="325711" y="491885"/>
                  <a:pt x="272966" y="330701"/>
                  <a:pt x="182637" y="196995"/>
                </a:cubicBezTo>
                <a:lnTo>
                  <a:pt x="118018" y="118676"/>
                </a:lnTo>
                <a:lnTo>
                  <a:pt x="204597" y="179099"/>
                </a:lnTo>
                <a:cubicBezTo>
                  <a:pt x="334832" y="255890"/>
                  <a:pt x="476722" y="298075"/>
                  <a:pt x="625202" y="298075"/>
                </a:cubicBezTo>
                <a:cubicBezTo>
                  <a:pt x="803377" y="298075"/>
                  <a:pt x="972065" y="237330"/>
                  <a:pt x="1122507" y="128933"/>
                </a:cubicBezTo>
                <a:close/>
                <a:moveTo>
                  <a:pt x="1271138" y="0"/>
                </a:moveTo>
                <a:lnTo>
                  <a:pt x="1271138" y="6727"/>
                </a:lnTo>
                <a:lnTo>
                  <a:pt x="1216859" y="51512"/>
                </a:lnTo>
                <a:lnTo>
                  <a:pt x="1266544" y="5137"/>
                </a:lnTo>
                <a:close/>
              </a:path>
            </a:pathLst>
          </a:custGeom>
          <a:solidFill>
            <a:schemeClr val="accent3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等腰三角形 64">
            <a:extLst>
              <a:ext uri="{FF2B5EF4-FFF2-40B4-BE49-F238E27FC236}">
                <a16:creationId xmlns:a16="http://schemas.microsoft.com/office/drawing/2014/main" id="{825A3E2B-E9A3-7CFA-764D-190467F27374}"/>
              </a:ext>
            </a:extLst>
          </p:cNvPr>
          <p:cNvSpPr/>
          <p:nvPr/>
        </p:nvSpPr>
        <p:spPr>
          <a:xfrm rot="5400000">
            <a:off x="2565638" y="3480424"/>
            <a:ext cx="209969" cy="181007"/>
          </a:xfrm>
          <a:prstGeom prst="triangl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等腰三角形 65">
            <a:extLst>
              <a:ext uri="{FF2B5EF4-FFF2-40B4-BE49-F238E27FC236}">
                <a16:creationId xmlns:a16="http://schemas.microsoft.com/office/drawing/2014/main" id="{DCA6AAF9-D8BC-AFFB-D1E6-12F20A415E3F}"/>
              </a:ext>
            </a:extLst>
          </p:cNvPr>
          <p:cNvSpPr/>
          <p:nvPr/>
        </p:nvSpPr>
        <p:spPr>
          <a:xfrm rot="5400000">
            <a:off x="4849223" y="3480424"/>
            <a:ext cx="209969" cy="181007"/>
          </a:xfrm>
          <a:prstGeom prst="triangl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等腰三角形 66">
            <a:extLst>
              <a:ext uri="{FF2B5EF4-FFF2-40B4-BE49-F238E27FC236}">
                <a16:creationId xmlns:a16="http://schemas.microsoft.com/office/drawing/2014/main" id="{98E6AB4A-BFEB-7ADD-A60C-80403CDE8D51}"/>
              </a:ext>
            </a:extLst>
          </p:cNvPr>
          <p:cNvSpPr/>
          <p:nvPr/>
        </p:nvSpPr>
        <p:spPr>
          <a:xfrm rot="5400000">
            <a:off x="7132807" y="3480424"/>
            <a:ext cx="209969" cy="181007"/>
          </a:xfrm>
          <a:prstGeom prst="triangl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等腰三角形 67">
            <a:extLst>
              <a:ext uri="{FF2B5EF4-FFF2-40B4-BE49-F238E27FC236}">
                <a16:creationId xmlns:a16="http://schemas.microsoft.com/office/drawing/2014/main" id="{7DB014E8-D3B9-2440-3904-927691E8CD27}"/>
              </a:ext>
            </a:extLst>
          </p:cNvPr>
          <p:cNvSpPr/>
          <p:nvPr/>
        </p:nvSpPr>
        <p:spPr>
          <a:xfrm rot="5400000">
            <a:off x="9416392" y="3480424"/>
            <a:ext cx="209969" cy="181007"/>
          </a:xfrm>
          <a:prstGeom prst="triangl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3A8913C4-960E-695C-E29F-49BB8B0C7FC7}"/>
              </a:ext>
            </a:extLst>
          </p:cNvPr>
          <p:cNvSpPr/>
          <p:nvPr/>
        </p:nvSpPr>
        <p:spPr>
          <a:xfrm flipH="1">
            <a:off x="689956" y="1649253"/>
            <a:ext cx="10771844" cy="630955"/>
          </a:xfrm>
          <a:custGeom>
            <a:avLst/>
            <a:gdLst>
              <a:gd name="connsiteX0" fmla="*/ 0 w 12192001"/>
              <a:gd name="connsiteY0" fmla="*/ 0 h 3573486"/>
              <a:gd name="connsiteX1" fmla="*/ 469536 w 12192001"/>
              <a:gd name="connsiteY1" fmla="*/ 74605 h 3573486"/>
              <a:gd name="connsiteX2" fmla="*/ 11461905 w 12192001"/>
              <a:gd name="connsiteY2" fmla="*/ 710581 h 3573486"/>
              <a:gd name="connsiteX3" fmla="*/ 12192001 w 12192001"/>
              <a:gd name="connsiteY3" fmla="*/ 714140 h 3573486"/>
              <a:gd name="connsiteX4" fmla="*/ 12192001 w 12192001"/>
              <a:gd name="connsiteY4" fmla="*/ 2859346 h 3573486"/>
              <a:gd name="connsiteX5" fmla="*/ 11461905 w 12192001"/>
              <a:gd name="connsiteY5" fmla="*/ 2862905 h 3573486"/>
              <a:gd name="connsiteX6" fmla="*/ 469536 w 12192001"/>
              <a:gd name="connsiteY6" fmla="*/ 3498882 h 3573486"/>
              <a:gd name="connsiteX7" fmla="*/ 0 w 12192001"/>
              <a:gd name="connsiteY7" fmla="*/ 3573486 h 3573486"/>
              <a:gd name="connsiteX0" fmla="*/ 0 w 12192001"/>
              <a:gd name="connsiteY0" fmla="*/ 0 h 3498882"/>
              <a:gd name="connsiteX1" fmla="*/ 469536 w 12192001"/>
              <a:gd name="connsiteY1" fmla="*/ 74605 h 3498882"/>
              <a:gd name="connsiteX2" fmla="*/ 11461905 w 12192001"/>
              <a:gd name="connsiteY2" fmla="*/ 710581 h 3498882"/>
              <a:gd name="connsiteX3" fmla="*/ 12192001 w 12192001"/>
              <a:gd name="connsiteY3" fmla="*/ 714140 h 3498882"/>
              <a:gd name="connsiteX4" fmla="*/ 12192001 w 12192001"/>
              <a:gd name="connsiteY4" fmla="*/ 2859346 h 3498882"/>
              <a:gd name="connsiteX5" fmla="*/ 11461905 w 12192001"/>
              <a:gd name="connsiteY5" fmla="*/ 2862905 h 3498882"/>
              <a:gd name="connsiteX6" fmla="*/ 469536 w 12192001"/>
              <a:gd name="connsiteY6" fmla="*/ 3498882 h 3498882"/>
              <a:gd name="connsiteX7" fmla="*/ 0 w 12192001"/>
              <a:gd name="connsiteY7" fmla="*/ 0 h 3498882"/>
              <a:gd name="connsiteX0" fmla="*/ 469536 w 12192001"/>
              <a:gd name="connsiteY0" fmla="*/ 3498882 h 3590322"/>
              <a:gd name="connsiteX1" fmla="*/ 0 w 12192001"/>
              <a:gd name="connsiteY1" fmla="*/ 0 h 3590322"/>
              <a:gd name="connsiteX2" fmla="*/ 469536 w 12192001"/>
              <a:gd name="connsiteY2" fmla="*/ 74605 h 3590322"/>
              <a:gd name="connsiteX3" fmla="*/ 11461905 w 12192001"/>
              <a:gd name="connsiteY3" fmla="*/ 710581 h 3590322"/>
              <a:gd name="connsiteX4" fmla="*/ 12192001 w 12192001"/>
              <a:gd name="connsiteY4" fmla="*/ 714140 h 3590322"/>
              <a:gd name="connsiteX5" fmla="*/ 12192001 w 12192001"/>
              <a:gd name="connsiteY5" fmla="*/ 2859346 h 3590322"/>
              <a:gd name="connsiteX6" fmla="*/ 11461905 w 12192001"/>
              <a:gd name="connsiteY6" fmla="*/ 2862905 h 3590322"/>
              <a:gd name="connsiteX7" fmla="*/ 560976 w 12192001"/>
              <a:gd name="connsiteY7" fmla="*/ 3590322 h 3590322"/>
              <a:gd name="connsiteX0" fmla="*/ 469536 w 12192001"/>
              <a:gd name="connsiteY0" fmla="*/ 3498882 h 3498882"/>
              <a:gd name="connsiteX1" fmla="*/ 0 w 12192001"/>
              <a:gd name="connsiteY1" fmla="*/ 0 h 3498882"/>
              <a:gd name="connsiteX2" fmla="*/ 469536 w 12192001"/>
              <a:gd name="connsiteY2" fmla="*/ 74605 h 3498882"/>
              <a:gd name="connsiteX3" fmla="*/ 11461905 w 12192001"/>
              <a:gd name="connsiteY3" fmla="*/ 710581 h 3498882"/>
              <a:gd name="connsiteX4" fmla="*/ 12192001 w 12192001"/>
              <a:gd name="connsiteY4" fmla="*/ 714140 h 3498882"/>
              <a:gd name="connsiteX5" fmla="*/ 12192001 w 12192001"/>
              <a:gd name="connsiteY5" fmla="*/ 2859346 h 3498882"/>
              <a:gd name="connsiteX6" fmla="*/ 11461905 w 12192001"/>
              <a:gd name="connsiteY6" fmla="*/ 2862905 h 3498882"/>
              <a:gd name="connsiteX0" fmla="*/ 0 w 12192001"/>
              <a:gd name="connsiteY0" fmla="*/ 0 h 2862905"/>
              <a:gd name="connsiteX1" fmla="*/ 469536 w 12192001"/>
              <a:gd name="connsiteY1" fmla="*/ 74605 h 2862905"/>
              <a:gd name="connsiteX2" fmla="*/ 11461905 w 12192001"/>
              <a:gd name="connsiteY2" fmla="*/ 710581 h 2862905"/>
              <a:gd name="connsiteX3" fmla="*/ 12192001 w 12192001"/>
              <a:gd name="connsiteY3" fmla="*/ 714140 h 2862905"/>
              <a:gd name="connsiteX4" fmla="*/ 12192001 w 12192001"/>
              <a:gd name="connsiteY4" fmla="*/ 2859346 h 2862905"/>
              <a:gd name="connsiteX5" fmla="*/ 11461905 w 12192001"/>
              <a:gd name="connsiteY5" fmla="*/ 2862905 h 2862905"/>
              <a:gd name="connsiteX0" fmla="*/ 0 w 12192001"/>
              <a:gd name="connsiteY0" fmla="*/ 0 h 2859346"/>
              <a:gd name="connsiteX1" fmla="*/ 469536 w 12192001"/>
              <a:gd name="connsiteY1" fmla="*/ 74605 h 2859346"/>
              <a:gd name="connsiteX2" fmla="*/ 11461905 w 12192001"/>
              <a:gd name="connsiteY2" fmla="*/ 710581 h 2859346"/>
              <a:gd name="connsiteX3" fmla="*/ 12192001 w 12192001"/>
              <a:gd name="connsiteY3" fmla="*/ 714140 h 2859346"/>
              <a:gd name="connsiteX4" fmla="*/ 12192001 w 12192001"/>
              <a:gd name="connsiteY4" fmla="*/ 2859346 h 2859346"/>
              <a:gd name="connsiteX0" fmla="*/ 0 w 12192001"/>
              <a:gd name="connsiteY0" fmla="*/ 0 h 714140"/>
              <a:gd name="connsiteX1" fmla="*/ 469536 w 12192001"/>
              <a:gd name="connsiteY1" fmla="*/ 74605 h 714140"/>
              <a:gd name="connsiteX2" fmla="*/ 11461905 w 12192001"/>
              <a:gd name="connsiteY2" fmla="*/ 710581 h 714140"/>
              <a:gd name="connsiteX3" fmla="*/ 12192001 w 12192001"/>
              <a:gd name="connsiteY3" fmla="*/ 714140 h 71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714140">
                <a:moveTo>
                  <a:pt x="0" y="0"/>
                </a:moveTo>
                <a:lnTo>
                  <a:pt x="469536" y="74605"/>
                </a:lnTo>
                <a:cubicBezTo>
                  <a:pt x="2915117" y="424029"/>
                  <a:pt x="6887061" y="665735"/>
                  <a:pt x="11461905" y="710581"/>
                </a:cubicBezTo>
                <a:lnTo>
                  <a:pt x="12192001" y="714140"/>
                </a:lnTo>
              </a:path>
            </a:pathLst>
          </a:custGeom>
          <a:noFill/>
          <a:ln w="9525" cap="flat" cmpd="sng" algn="ctr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10800000" scaled="0"/>
            </a:gradFill>
            <a:prstDash val="dash"/>
            <a:miter lim="800000"/>
            <a:headEnd type="triangle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A133DCFB-6E68-2034-6518-3DAE80AE4CFE}"/>
              </a:ext>
            </a:extLst>
          </p:cNvPr>
          <p:cNvSpPr/>
          <p:nvPr/>
        </p:nvSpPr>
        <p:spPr>
          <a:xfrm flipH="1" flipV="1">
            <a:off x="689956" y="4833509"/>
            <a:ext cx="10771844" cy="630955"/>
          </a:xfrm>
          <a:custGeom>
            <a:avLst/>
            <a:gdLst>
              <a:gd name="connsiteX0" fmla="*/ 0 w 12192001"/>
              <a:gd name="connsiteY0" fmla="*/ 0 h 3573486"/>
              <a:gd name="connsiteX1" fmla="*/ 469536 w 12192001"/>
              <a:gd name="connsiteY1" fmla="*/ 74605 h 3573486"/>
              <a:gd name="connsiteX2" fmla="*/ 11461905 w 12192001"/>
              <a:gd name="connsiteY2" fmla="*/ 710581 h 3573486"/>
              <a:gd name="connsiteX3" fmla="*/ 12192001 w 12192001"/>
              <a:gd name="connsiteY3" fmla="*/ 714140 h 3573486"/>
              <a:gd name="connsiteX4" fmla="*/ 12192001 w 12192001"/>
              <a:gd name="connsiteY4" fmla="*/ 2859346 h 3573486"/>
              <a:gd name="connsiteX5" fmla="*/ 11461905 w 12192001"/>
              <a:gd name="connsiteY5" fmla="*/ 2862905 h 3573486"/>
              <a:gd name="connsiteX6" fmla="*/ 469536 w 12192001"/>
              <a:gd name="connsiteY6" fmla="*/ 3498882 h 3573486"/>
              <a:gd name="connsiteX7" fmla="*/ 0 w 12192001"/>
              <a:gd name="connsiteY7" fmla="*/ 3573486 h 3573486"/>
              <a:gd name="connsiteX0" fmla="*/ 0 w 12192001"/>
              <a:gd name="connsiteY0" fmla="*/ 0 h 3498882"/>
              <a:gd name="connsiteX1" fmla="*/ 469536 w 12192001"/>
              <a:gd name="connsiteY1" fmla="*/ 74605 h 3498882"/>
              <a:gd name="connsiteX2" fmla="*/ 11461905 w 12192001"/>
              <a:gd name="connsiteY2" fmla="*/ 710581 h 3498882"/>
              <a:gd name="connsiteX3" fmla="*/ 12192001 w 12192001"/>
              <a:gd name="connsiteY3" fmla="*/ 714140 h 3498882"/>
              <a:gd name="connsiteX4" fmla="*/ 12192001 w 12192001"/>
              <a:gd name="connsiteY4" fmla="*/ 2859346 h 3498882"/>
              <a:gd name="connsiteX5" fmla="*/ 11461905 w 12192001"/>
              <a:gd name="connsiteY5" fmla="*/ 2862905 h 3498882"/>
              <a:gd name="connsiteX6" fmla="*/ 469536 w 12192001"/>
              <a:gd name="connsiteY6" fmla="*/ 3498882 h 3498882"/>
              <a:gd name="connsiteX7" fmla="*/ 0 w 12192001"/>
              <a:gd name="connsiteY7" fmla="*/ 0 h 3498882"/>
              <a:gd name="connsiteX0" fmla="*/ 469536 w 12192001"/>
              <a:gd name="connsiteY0" fmla="*/ 3498882 h 3590322"/>
              <a:gd name="connsiteX1" fmla="*/ 0 w 12192001"/>
              <a:gd name="connsiteY1" fmla="*/ 0 h 3590322"/>
              <a:gd name="connsiteX2" fmla="*/ 469536 w 12192001"/>
              <a:gd name="connsiteY2" fmla="*/ 74605 h 3590322"/>
              <a:gd name="connsiteX3" fmla="*/ 11461905 w 12192001"/>
              <a:gd name="connsiteY3" fmla="*/ 710581 h 3590322"/>
              <a:gd name="connsiteX4" fmla="*/ 12192001 w 12192001"/>
              <a:gd name="connsiteY4" fmla="*/ 714140 h 3590322"/>
              <a:gd name="connsiteX5" fmla="*/ 12192001 w 12192001"/>
              <a:gd name="connsiteY5" fmla="*/ 2859346 h 3590322"/>
              <a:gd name="connsiteX6" fmla="*/ 11461905 w 12192001"/>
              <a:gd name="connsiteY6" fmla="*/ 2862905 h 3590322"/>
              <a:gd name="connsiteX7" fmla="*/ 560976 w 12192001"/>
              <a:gd name="connsiteY7" fmla="*/ 3590322 h 3590322"/>
              <a:gd name="connsiteX0" fmla="*/ 469536 w 12192001"/>
              <a:gd name="connsiteY0" fmla="*/ 3498882 h 3498882"/>
              <a:gd name="connsiteX1" fmla="*/ 0 w 12192001"/>
              <a:gd name="connsiteY1" fmla="*/ 0 h 3498882"/>
              <a:gd name="connsiteX2" fmla="*/ 469536 w 12192001"/>
              <a:gd name="connsiteY2" fmla="*/ 74605 h 3498882"/>
              <a:gd name="connsiteX3" fmla="*/ 11461905 w 12192001"/>
              <a:gd name="connsiteY3" fmla="*/ 710581 h 3498882"/>
              <a:gd name="connsiteX4" fmla="*/ 12192001 w 12192001"/>
              <a:gd name="connsiteY4" fmla="*/ 714140 h 3498882"/>
              <a:gd name="connsiteX5" fmla="*/ 12192001 w 12192001"/>
              <a:gd name="connsiteY5" fmla="*/ 2859346 h 3498882"/>
              <a:gd name="connsiteX6" fmla="*/ 11461905 w 12192001"/>
              <a:gd name="connsiteY6" fmla="*/ 2862905 h 3498882"/>
              <a:gd name="connsiteX0" fmla="*/ 0 w 12192001"/>
              <a:gd name="connsiteY0" fmla="*/ 0 h 2862905"/>
              <a:gd name="connsiteX1" fmla="*/ 469536 w 12192001"/>
              <a:gd name="connsiteY1" fmla="*/ 74605 h 2862905"/>
              <a:gd name="connsiteX2" fmla="*/ 11461905 w 12192001"/>
              <a:gd name="connsiteY2" fmla="*/ 710581 h 2862905"/>
              <a:gd name="connsiteX3" fmla="*/ 12192001 w 12192001"/>
              <a:gd name="connsiteY3" fmla="*/ 714140 h 2862905"/>
              <a:gd name="connsiteX4" fmla="*/ 12192001 w 12192001"/>
              <a:gd name="connsiteY4" fmla="*/ 2859346 h 2862905"/>
              <a:gd name="connsiteX5" fmla="*/ 11461905 w 12192001"/>
              <a:gd name="connsiteY5" fmla="*/ 2862905 h 2862905"/>
              <a:gd name="connsiteX0" fmla="*/ 0 w 12192001"/>
              <a:gd name="connsiteY0" fmla="*/ 0 h 2859346"/>
              <a:gd name="connsiteX1" fmla="*/ 469536 w 12192001"/>
              <a:gd name="connsiteY1" fmla="*/ 74605 h 2859346"/>
              <a:gd name="connsiteX2" fmla="*/ 11461905 w 12192001"/>
              <a:gd name="connsiteY2" fmla="*/ 710581 h 2859346"/>
              <a:gd name="connsiteX3" fmla="*/ 12192001 w 12192001"/>
              <a:gd name="connsiteY3" fmla="*/ 714140 h 2859346"/>
              <a:gd name="connsiteX4" fmla="*/ 12192001 w 12192001"/>
              <a:gd name="connsiteY4" fmla="*/ 2859346 h 2859346"/>
              <a:gd name="connsiteX0" fmla="*/ 0 w 12192001"/>
              <a:gd name="connsiteY0" fmla="*/ 0 h 714140"/>
              <a:gd name="connsiteX1" fmla="*/ 469536 w 12192001"/>
              <a:gd name="connsiteY1" fmla="*/ 74605 h 714140"/>
              <a:gd name="connsiteX2" fmla="*/ 11461905 w 12192001"/>
              <a:gd name="connsiteY2" fmla="*/ 710581 h 714140"/>
              <a:gd name="connsiteX3" fmla="*/ 12192001 w 12192001"/>
              <a:gd name="connsiteY3" fmla="*/ 714140 h 71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714140">
                <a:moveTo>
                  <a:pt x="0" y="0"/>
                </a:moveTo>
                <a:lnTo>
                  <a:pt x="469536" y="74605"/>
                </a:lnTo>
                <a:cubicBezTo>
                  <a:pt x="2915117" y="424029"/>
                  <a:pt x="6887061" y="665735"/>
                  <a:pt x="11461905" y="710581"/>
                </a:cubicBezTo>
                <a:lnTo>
                  <a:pt x="12192001" y="714140"/>
                </a:lnTo>
              </a:path>
            </a:pathLst>
          </a:custGeom>
          <a:noFill/>
          <a:ln w="9525" cap="flat" cmpd="sng" algn="ctr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10800000" scaled="0"/>
            </a:gradFill>
            <a:prstDash val="dash"/>
            <a:miter lim="800000"/>
            <a:headEnd type="triangle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EF1EE49D-92DF-B29E-01E6-59E869468281}"/>
              </a:ext>
            </a:extLst>
          </p:cNvPr>
          <p:cNvSpPr/>
          <p:nvPr/>
        </p:nvSpPr>
        <p:spPr>
          <a:xfrm flipH="1" flipV="1">
            <a:off x="1412902" y="4995674"/>
            <a:ext cx="6269916" cy="367257"/>
          </a:xfrm>
          <a:custGeom>
            <a:avLst/>
            <a:gdLst>
              <a:gd name="connsiteX0" fmla="*/ 0 w 12192001"/>
              <a:gd name="connsiteY0" fmla="*/ 0 h 3573486"/>
              <a:gd name="connsiteX1" fmla="*/ 469536 w 12192001"/>
              <a:gd name="connsiteY1" fmla="*/ 74605 h 3573486"/>
              <a:gd name="connsiteX2" fmla="*/ 11461905 w 12192001"/>
              <a:gd name="connsiteY2" fmla="*/ 710581 h 3573486"/>
              <a:gd name="connsiteX3" fmla="*/ 12192001 w 12192001"/>
              <a:gd name="connsiteY3" fmla="*/ 714140 h 3573486"/>
              <a:gd name="connsiteX4" fmla="*/ 12192001 w 12192001"/>
              <a:gd name="connsiteY4" fmla="*/ 2859346 h 3573486"/>
              <a:gd name="connsiteX5" fmla="*/ 11461905 w 12192001"/>
              <a:gd name="connsiteY5" fmla="*/ 2862905 h 3573486"/>
              <a:gd name="connsiteX6" fmla="*/ 469536 w 12192001"/>
              <a:gd name="connsiteY6" fmla="*/ 3498882 h 3573486"/>
              <a:gd name="connsiteX7" fmla="*/ 0 w 12192001"/>
              <a:gd name="connsiteY7" fmla="*/ 3573486 h 3573486"/>
              <a:gd name="connsiteX0" fmla="*/ 0 w 12192001"/>
              <a:gd name="connsiteY0" fmla="*/ 0 h 3498882"/>
              <a:gd name="connsiteX1" fmla="*/ 469536 w 12192001"/>
              <a:gd name="connsiteY1" fmla="*/ 74605 h 3498882"/>
              <a:gd name="connsiteX2" fmla="*/ 11461905 w 12192001"/>
              <a:gd name="connsiteY2" fmla="*/ 710581 h 3498882"/>
              <a:gd name="connsiteX3" fmla="*/ 12192001 w 12192001"/>
              <a:gd name="connsiteY3" fmla="*/ 714140 h 3498882"/>
              <a:gd name="connsiteX4" fmla="*/ 12192001 w 12192001"/>
              <a:gd name="connsiteY4" fmla="*/ 2859346 h 3498882"/>
              <a:gd name="connsiteX5" fmla="*/ 11461905 w 12192001"/>
              <a:gd name="connsiteY5" fmla="*/ 2862905 h 3498882"/>
              <a:gd name="connsiteX6" fmla="*/ 469536 w 12192001"/>
              <a:gd name="connsiteY6" fmla="*/ 3498882 h 3498882"/>
              <a:gd name="connsiteX7" fmla="*/ 0 w 12192001"/>
              <a:gd name="connsiteY7" fmla="*/ 0 h 3498882"/>
              <a:gd name="connsiteX0" fmla="*/ 469536 w 12192001"/>
              <a:gd name="connsiteY0" fmla="*/ 3498882 h 3590322"/>
              <a:gd name="connsiteX1" fmla="*/ 0 w 12192001"/>
              <a:gd name="connsiteY1" fmla="*/ 0 h 3590322"/>
              <a:gd name="connsiteX2" fmla="*/ 469536 w 12192001"/>
              <a:gd name="connsiteY2" fmla="*/ 74605 h 3590322"/>
              <a:gd name="connsiteX3" fmla="*/ 11461905 w 12192001"/>
              <a:gd name="connsiteY3" fmla="*/ 710581 h 3590322"/>
              <a:gd name="connsiteX4" fmla="*/ 12192001 w 12192001"/>
              <a:gd name="connsiteY4" fmla="*/ 714140 h 3590322"/>
              <a:gd name="connsiteX5" fmla="*/ 12192001 w 12192001"/>
              <a:gd name="connsiteY5" fmla="*/ 2859346 h 3590322"/>
              <a:gd name="connsiteX6" fmla="*/ 11461905 w 12192001"/>
              <a:gd name="connsiteY6" fmla="*/ 2862905 h 3590322"/>
              <a:gd name="connsiteX7" fmla="*/ 560976 w 12192001"/>
              <a:gd name="connsiteY7" fmla="*/ 3590322 h 3590322"/>
              <a:gd name="connsiteX0" fmla="*/ 469536 w 12192001"/>
              <a:gd name="connsiteY0" fmla="*/ 3498882 h 3498882"/>
              <a:gd name="connsiteX1" fmla="*/ 0 w 12192001"/>
              <a:gd name="connsiteY1" fmla="*/ 0 h 3498882"/>
              <a:gd name="connsiteX2" fmla="*/ 469536 w 12192001"/>
              <a:gd name="connsiteY2" fmla="*/ 74605 h 3498882"/>
              <a:gd name="connsiteX3" fmla="*/ 11461905 w 12192001"/>
              <a:gd name="connsiteY3" fmla="*/ 710581 h 3498882"/>
              <a:gd name="connsiteX4" fmla="*/ 12192001 w 12192001"/>
              <a:gd name="connsiteY4" fmla="*/ 714140 h 3498882"/>
              <a:gd name="connsiteX5" fmla="*/ 12192001 w 12192001"/>
              <a:gd name="connsiteY5" fmla="*/ 2859346 h 3498882"/>
              <a:gd name="connsiteX6" fmla="*/ 11461905 w 12192001"/>
              <a:gd name="connsiteY6" fmla="*/ 2862905 h 3498882"/>
              <a:gd name="connsiteX0" fmla="*/ 0 w 12192001"/>
              <a:gd name="connsiteY0" fmla="*/ 0 h 2862905"/>
              <a:gd name="connsiteX1" fmla="*/ 469536 w 12192001"/>
              <a:gd name="connsiteY1" fmla="*/ 74605 h 2862905"/>
              <a:gd name="connsiteX2" fmla="*/ 11461905 w 12192001"/>
              <a:gd name="connsiteY2" fmla="*/ 710581 h 2862905"/>
              <a:gd name="connsiteX3" fmla="*/ 12192001 w 12192001"/>
              <a:gd name="connsiteY3" fmla="*/ 714140 h 2862905"/>
              <a:gd name="connsiteX4" fmla="*/ 12192001 w 12192001"/>
              <a:gd name="connsiteY4" fmla="*/ 2859346 h 2862905"/>
              <a:gd name="connsiteX5" fmla="*/ 11461905 w 12192001"/>
              <a:gd name="connsiteY5" fmla="*/ 2862905 h 2862905"/>
              <a:gd name="connsiteX0" fmla="*/ 0 w 12192001"/>
              <a:gd name="connsiteY0" fmla="*/ 0 h 2859346"/>
              <a:gd name="connsiteX1" fmla="*/ 469536 w 12192001"/>
              <a:gd name="connsiteY1" fmla="*/ 74605 h 2859346"/>
              <a:gd name="connsiteX2" fmla="*/ 11461905 w 12192001"/>
              <a:gd name="connsiteY2" fmla="*/ 710581 h 2859346"/>
              <a:gd name="connsiteX3" fmla="*/ 12192001 w 12192001"/>
              <a:gd name="connsiteY3" fmla="*/ 714140 h 2859346"/>
              <a:gd name="connsiteX4" fmla="*/ 12192001 w 12192001"/>
              <a:gd name="connsiteY4" fmla="*/ 2859346 h 2859346"/>
              <a:gd name="connsiteX0" fmla="*/ 0 w 12192001"/>
              <a:gd name="connsiteY0" fmla="*/ 0 h 714140"/>
              <a:gd name="connsiteX1" fmla="*/ 469536 w 12192001"/>
              <a:gd name="connsiteY1" fmla="*/ 74605 h 714140"/>
              <a:gd name="connsiteX2" fmla="*/ 11461905 w 12192001"/>
              <a:gd name="connsiteY2" fmla="*/ 710581 h 714140"/>
              <a:gd name="connsiteX3" fmla="*/ 12192001 w 12192001"/>
              <a:gd name="connsiteY3" fmla="*/ 714140 h 71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714140">
                <a:moveTo>
                  <a:pt x="0" y="0"/>
                </a:moveTo>
                <a:lnTo>
                  <a:pt x="469536" y="74605"/>
                </a:lnTo>
                <a:cubicBezTo>
                  <a:pt x="2915117" y="424029"/>
                  <a:pt x="6887061" y="665735"/>
                  <a:pt x="11461905" y="710581"/>
                </a:cubicBezTo>
                <a:lnTo>
                  <a:pt x="12192001" y="714140"/>
                </a:lnTo>
              </a:path>
            </a:pathLst>
          </a:custGeom>
          <a:noFill/>
          <a:ln w="6350" cap="flat" cmpd="sng" algn="ctr">
            <a:gradFill>
              <a:gsLst>
                <a:gs pos="0">
                  <a:schemeClr val="accent4">
                    <a:alpha val="0"/>
                  </a:schemeClr>
                </a:gs>
                <a:gs pos="100000">
                  <a:schemeClr val="accent4"/>
                </a:gs>
              </a:gsLst>
              <a:lin ang="10800000" scaled="0"/>
            </a:gradFill>
            <a:prstDash val="dash"/>
            <a:miter lim="800000"/>
            <a:headEnd type="triangle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682A359A-E799-88BE-8794-957A7A84B43A}"/>
              </a:ext>
            </a:extLst>
          </p:cNvPr>
          <p:cNvSpPr/>
          <p:nvPr/>
        </p:nvSpPr>
        <p:spPr>
          <a:xfrm flipH="1">
            <a:off x="1412902" y="1689704"/>
            <a:ext cx="6269916" cy="367257"/>
          </a:xfrm>
          <a:custGeom>
            <a:avLst/>
            <a:gdLst>
              <a:gd name="connsiteX0" fmla="*/ 0 w 12192001"/>
              <a:gd name="connsiteY0" fmla="*/ 0 h 3573486"/>
              <a:gd name="connsiteX1" fmla="*/ 469536 w 12192001"/>
              <a:gd name="connsiteY1" fmla="*/ 74605 h 3573486"/>
              <a:gd name="connsiteX2" fmla="*/ 11461905 w 12192001"/>
              <a:gd name="connsiteY2" fmla="*/ 710581 h 3573486"/>
              <a:gd name="connsiteX3" fmla="*/ 12192001 w 12192001"/>
              <a:gd name="connsiteY3" fmla="*/ 714140 h 3573486"/>
              <a:gd name="connsiteX4" fmla="*/ 12192001 w 12192001"/>
              <a:gd name="connsiteY4" fmla="*/ 2859346 h 3573486"/>
              <a:gd name="connsiteX5" fmla="*/ 11461905 w 12192001"/>
              <a:gd name="connsiteY5" fmla="*/ 2862905 h 3573486"/>
              <a:gd name="connsiteX6" fmla="*/ 469536 w 12192001"/>
              <a:gd name="connsiteY6" fmla="*/ 3498882 h 3573486"/>
              <a:gd name="connsiteX7" fmla="*/ 0 w 12192001"/>
              <a:gd name="connsiteY7" fmla="*/ 3573486 h 3573486"/>
              <a:gd name="connsiteX0" fmla="*/ 0 w 12192001"/>
              <a:gd name="connsiteY0" fmla="*/ 0 h 3498882"/>
              <a:gd name="connsiteX1" fmla="*/ 469536 w 12192001"/>
              <a:gd name="connsiteY1" fmla="*/ 74605 h 3498882"/>
              <a:gd name="connsiteX2" fmla="*/ 11461905 w 12192001"/>
              <a:gd name="connsiteY2" fmla="*/ 710581 h 3498882"/>
              <a:gd name="connsiteX3" fmla="*/ 12192001 w 12192001"/>
              <a:gd name="connsiteY3" fmla="*/ 714140 h 3498882"/>
              <a:gd name="connsiteX4" fmla="*/ 12192001 w 12192001"/>
              <a:gd name="connsiteY4" fmla="*/ 2859346 h 3498882"/>
              <a:gd name="connsiteX5" fmla="*/ 11461905 w 12192001"/>
              <a:gd name="connsiteY5" fmla="*/ 2862905 h 3498882"/>
              <a:gd name="connsiteX6" fmla="*/ 469536 w 12192001"/>
              <a:gd name="connsiteY6" fmla="*/ 3498882 h 3498882"/>
              <a:gd name="connsiteX7" fmla="*/ 0 w 12192001"/>
              <a:gd name="connsiteY7" fmla="*/ 0 h 3498882"/>
              <a:gd name="connsiteX0" fmla="*/ 469536 w 12192001"/>
              <a:gd name="connsiteY0" fmla="*/ 3498882 h 3590322"/>
              <a:gd name="connsiteX1" fmla="*/ 0 w 12192001"/>
              <a:gd name="connsiteY1" fmla="*/ 0 h 3590322"/>
              <a:gd name="connsiteX2" fmla="*/ 469536 w 12192001"/>
              <a:gd name="connsiteY2" fmla="*/ 74605 h 3590322"/>
              <a:gd name="connsiteX3" fmla="*/ 11461905 w 12192001"/>
              <a:gd name="connsiteY3" fmla="*/ 710581 h 3590322"/>
              <a:gd name="connsiteX4" fmla="*/ 12192001 w 12192001"/>
              <a:gd name="connsiteY4" fmla="*/ 714140 h 3590322"/>
              <a:gd name="connsiteX5" fmla="*/ 12192001 w 12192001"/>
              <a:gd name="connsiteY5" fmla="*/ 2859346 h 3590322"/>
              <a:gd name="connsiteX6" fmla="*/ 11461905 w 12192001"/>
              <a:gd name="connsiteY6" fmla="*/ 2862905 h 3590322"/>
              <a:gd name="connsiteX7" fmla="*/ 560976 w 12192001"/>
              <a:gd name="connsiteY7" fmla="*/ 3590322 h 3590322"/>
              <a:gd name="connsiteX0" fmla="*/ 469536 w 12192001"/>
              <a:gd name="connsiteY0" fmla="*/ 3498882 h 3498882"/>
              <a:gd name="connsiteX1" fmla="*/ 0 w 12192001"/>
              <a:gd name="connsiteY1" fmla="*/ 0 h 3498882"/>
              <a:gd name="connsiteX2" fmla="*/ 469536 w 12192001"/>
              <a:gd name="connsiteY2" fmla="*/ 74605 h 3498882"/>
              <a:gd name="connsiteX3" fmla="*/ 11461905 w 12192001"/>
              <a:gd name="connsiteY3" fmla="*/ 710581 h 3498882"/>
              <a:gd name="connsiteX4" fmla="*/ 12192001 w 12192001"/>
              <a:gd name="connsiteY4" fmla="*/ 714140 h 3498882"/>
              <a:gd name="connsiteX5" fmla="*/ 12192001 w 12192001"/>
              <a:gd name="connsiteY5" fmla="*/ 2859346 h 3498882"/>
              <a:gd name="connsiteX6" fmla="*/ 11461905 w 12192001"/>
              <a:gd name="connsiteY6" fmla="*/ 2862905 h 3498882"/>
              <a:gd name="connsiteX0" fmla="*/ 0 w 12192001"/>
              <a:gd name="connsiteY0" fmla="*/ 0 h 2862905"/>
              <a:gd name="connsiteX1" fmla="*/ 469536 w 12192001"/>
              <a:gd name="connsiteY1" fmla="*/ 74605 h 2862905"/>
              <a:gd name="connsiteX2" fmla="*/ 11461905 w 12192001"/>
              <a:gd name="connsiteY2" fmla="*/ 710581 h 2862905"/>
              <a:gd name="connsiteX3" fmla="*/ 12192001 w 12192001"/>
              <a:gd name="connsiteY3" fmla="*/ 714140 h 2862905"/>
              <a:gd name="connsiteX4" fmla="*/ 12192001 w 12192001"/>
              <a:gd name="connsiteY4" fmla="*/ 2859346 h 2862905"/>
              <a:gd name="connsiteX5" fmla="*/ 11461905 w 12192001"/>
              <a:gd name="connsiteY5" fmla="*/ 2862905 h 2862905"/>
              <a:gd name="connsiteX0" fmla="*/ 0 w 12192001"/>
              <a:gd name="connsiteY0" fmla="*/ 0 h 2859346"/>
              <a:gd name="connsiteX1" fmla="*/ 469536 w 12192001"/>
              <a:gd name="connsiteY1" fmla="*/ 74605 h 2859346"/>
              <a:gd name="connsiteX2" fmla="*/ 11461905 w 12192001"/>
              <a:gd name="connsiteY2" fmla="*/ 710581 h 2859346"/>
              <a:gd name="connsiteX3" fmla="*/ 12192001 w 12192001"/>
              <a:gd name="connsiteY3" fmla="*/ 714140 h 2859346"/>
              <a:gd name="connsiteX4" fmla="*/ 12192001 w 12192001"/>
              <a:gd name="connsiteY4" fmla="*/ 2859346 h 2859346"/>
              <a:gd name="connsiteX0" fmla="*/ 0 w 12192001"/>
              <a:gd name="connsiteY0" fmla="*/ 0 h 714140"/>
              <a:gd name="connsiteX1" fmla="*/ 469536 w 12192001"/>
              <a:gd name="connsiteY1" fmla="*/ 74605 h 714140"/>
              <a:gd name="connsiteX2" fmla="*/ 11461905 w 12192001"/>
              <a:gd name="connsiteY2" fmla="*/ 710581 h 714140"/>
              <a:gd name="connsiteX3" fmla="*/ 12192001 w 12192001"/>
              <a:gd name="connsiteY3" fmla="*/ 714140 h 71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714140">
                <a:moveTo>
                  <a:pt x="0" y="0"/>
                </a:moveTo>
                <a:lnTo>
                  <a:pt x="469536" y="74605"/>
                </a:lnTo>
                <a:cubicBezTo>
                  <a:pt x="2915117" y="424029"/>
                  <a:pt x="6887061" y="665735"/>
                  <a:pt x="11461905" y="710581"/>
                </a:cubicBezTo>
                <a:lnTo>
                  <a:pt x="12192001" y="714140"/>
                </a:lnTo>
              </a:path>
            </a:pathLst>
          </a:custGeom>
          <a:noFill/>
          <a:ln w="6350" cap="flat" cmpd="sng" algn="ctr">
            <a:gradFill>
              <a:gsLst>
                <a:gs pos="0">
                  <a:schemeClr val="accent4">
                    <a:alpha val="0"/>
                  </a:schemeClr>
                </a:gs>
                <a:gs pos="100000">
                  <a:schemeClr val="accent4"/>
                </a:gs>
              </a:gsLst>
              <a:lin ang="10800000" scaled="0"/>
            </a:gradFill>
            <a:prstDash val="dash"/>
            <a:miter lim="800000"/>
            <a:headEnd type="triangle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FC4B9757-6060-29D0-C233-4CF7F4A2373C}"/>
              </a:ext>
            </a:extLst>
          </p:cNvPr>
          <p:cNvSpPr txBox="1"/>
          <p:nvPr/>
        </p:nvSpPr>
        <p:spPr>
          <a:xfrm>
            <a:off x="1221054" y="3201595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售前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  <a:p>
            <a:pPr algn="l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咨询</a:t>
            </a:r>
          </a:p>
        </p:txBody>
      </p:sp>
      <p:sp>
        <p:nvSpPr>
          <p:cNvPr id="91" name="文本框 90">
            <a:extLst>
              <a:ext uri="{FF2B5EF4-FFF2-40B4-BE49-F238E27FC236}">
                <a16:creationId xmlns:a16="http://schemas.microsoft.com/office/drawing/2014/main" id="{9F0ACA68-F76D-3CDD-9682-B78E7DDAB6B5}"/>
              </a:ext>
            </a:extLst>
          </p:cNvPr>
          <p:cNvSpPr txBox="1"/>
          <p:nvPr/>
        </p:nvSpPr>
        <p:spPr>
          <a:xfrm>
            <a:off x="3504638" y="3201595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客服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  <a:p>
            <a:pPr algn="l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解答</a:t>
            </a:r>
          </a:p>
        </p:txBody>
      </p:sp>
      <p:sp>
        <p:nvSpPr>
          <p:cNvPr id="92" name="文本框 91">
            <a:extLst>
              <a:ext uri="{FF2B5EF4-FFF2-40B4-BE49-F238E27FC236}">
                <a16:creationId xmlns:a16="http://schemas.microsoft.com/office/drawing/2014/main" id="{4F0BD4A1-A663-6167-C608-F91FFC067E1C}"/>
              </a:ext>
            </a:extLst>
          </p:cNvPr>
          <p:cNvSpPr txBox="1"/>
          <p:nvPr/>
        </p:nvSpPr>
        <p:spPr>
          <a:xfrm>
            <a:off x="5788223" y="3201595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技术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  <a:p>
            <a:pPr algn="l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讲解</a:t>
            </a:r>
          </a:p>
        </p:txBody>
      </p:sp>
      <p:sp>
        <p:nvSpPr>
          <p:cNvPr id="93" name="文本框 92">
            <a:extLst>
              <a:ext uri="{FF2B5EF4-FFF2-40B4-BE49-F238E27FC236}">
                <a16:creationId xmlns:a16="http://schemas.microsoft.com/office/drawing/2014/main" id="{ACBB2A63-F323-1791-5CE7-861E523EB870}"/>
              </a:ext>
            </a:extLst>
          </p:cNvPr>
          <p:cNvSpPr txBox="1"/>
          <p:nvPr/>
        </p:nvSpPr>
        <p:spPr>
          <a:xfrm>
            <a:off x="8071807" y="3201595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合约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  <a:p>
            <a:pPr algn="l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签订</a:t>
            </a:r>
          </a:p>
        </p:txBody>
      </p:sp>
      <p:sp>
        <p:nvSpPr>
          <p:cNvPr id="94" name="文本框 93">
            <a:extLst>
              <a:ext uri="{FF2B5EF4-FFF2-40B4-BE49-F238E27FC236}">
                <a16:creationId xmlns:a16="http://schemas.microsoft.com/office/drawing/2014/main" id="{BAD97241-3558-30A8-A1F8-F9586321DC9B}"/>
              </a:ext>
            </a:extLst>
          </p:cNvPr>
          <p:cNvSpPr txBox="1"/>
          <p:nvPr/>
        </p:nvSpPr>
        <p:spPr>
          <a:xfrm>
            <a:off x="10355395" y="3201595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售后</a:t>
            </a:r>
            <a:endParaRPr lang="en-US" altLang="zh-CN" sz="24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OPPOSans M" panose="00020600040101010101" pitchFamily="18" charset="-122"/>
            </a:endParaRPr>
          </a:p>
          <a:p>
            <a:pPr algn="l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保障</a:t>
            </a:r>
          </a:p>
        </p:txBody>
      </p:sp>
    </p:spTree>
    <p:extLst>
      <p:ext uri="{BB962C8B-B14F-4D97-AF65-F5344CB8AC3E}">
        <p14:creationId xmlns:p14="http://schemas.microsoft.com/office/powerpoint/2010/main" val="34620840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D157DED0-C703-276E-8AD9-4514321A0B3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/>
              <a:t>合作品牌</a:t>
            </a:r>
          </a:p>
        </p:txBody>
      </p:sp>
      <p:sp>
        <p:nvSpPr>
          <p:cNvPr id="6" name="矩形: 圆角 5">
            <a:extLst>
              <a:ext uri="{FF2B5EF4-FFF2-40B4-BE49-F238E27FC236}">
                <a16:creationId xmlns:a16="http://schemas.microsoft.com/office/drawing/2014/main" id="{CFA04C8D-71BB-9114-0473-715E4F06333A}"/>
              </a:ext>
            </a:extLst>
          </p:cNvPr>
          <p:cNvSpPr/>
          <p:nvPr/>
        </p:nvSpPr>
        <p:spPr>
          <a:xfrm rot="2700000">
            <a:off x="8865909" y="1589976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3D43D447-EA77-3276-D0B0-8209B7C75A8C}"/>
              </a:ext>
            </a:extLst>
          </p:cNvPr>
          <p:cNvSpPr/>
          <p:nvPr/>
        </p:nvSpPr>
        <p:spPr>
          <a:xfrm rot="2700000">
            <a:off x="6594971" y="1580540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: 圆角 7">
            <a:extLst>
              <a:ext uri="{FF2B5EF4-FFF2-40B4-BE49-F238E27FC236}">
                <a16:creationId xmlns:a16="http://schemas.microsoft.com/office/drawing/2014/main" id="{EBD59CCE-BB58-4468-3ED4-499A736FBB34}"/>
              </a:ext>
            </a:extLst>
          </p:cNvPr>
          <p:cNvSpPr/>
          <p:nvPr/>
        </p:nvSpPr>
        <p:spPr>
          <a:xfrm rot="2700000">
            <a:off x="7735158" y="2720727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: 圆角 8">
            <a:extLst>
              <a:ext uri="{FF2B5EF4-FFF2-40B4-BE49-F238E27FC236}">
                <a16:creationId xmlns:a16="http://schemas.microsoft.com/office/drawing/2014/main" id="{1253CEBB-7E69-606D-5A69-2F109D3192E6}"/>
              </a:ext>
            </a:extLst>
          </p:cNvPr>
          <p:cNvSpPr/>
          <p:nvPr/>
        </p:nvSpPr>
        <p:spPr>
          <a:xfrm rot="2700000">
            <a:off x="8875346" y="3860915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矩形: 圆角 9">
            <a:extLst>
              <a:ext uri="{FF2B5EF4-FFF2-40B4-BE49-F238E27FC236}">
                <a16:creationId xmlns:a16="http://schemas.microsoft.com/office/drawing/2014/main" id="{2CB66A0B-3466-F6A7-CEA3-DEF3AB2ED108}"/>
              </a:ext>
            </a:extLst>
          </p:cNvPr>
          <p:cNvSpPr/>
          <p:nvPr/>
        </p:nvSpPr>
        <p:spPr>
          <a:xfrm rot="2700000">
            <a:off x="4324032" y="1571105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: 圆角 10">
            <a:extLst>
              <a:ext uri="{FF2B5EF4-FFF2-40B4-BE49-F238E27FC236}">
                <a16:creationId xmlns:a16="http://schemas.microsoft.com/office/drawing/2014/main" id="{97CB33D6-A445-798F-3A08-3D459BDFEA65}"/>
              </a:ext>
            </a:extLst>
          </p:cNvPr>
          <p:cNvSpPr/>
          <p:nvPr/>
        </p:nvSpPr>
        <p:spPr>
          <a:xfrm rot="2700000">
            <a:off x="5464219" y="2711292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矩形: 圆角 11">
            <a:extLst>
              <a:ext uri="{FF2B5EF4-FFF2-40B4-BE49-F238E27FC236}">
                <a16:creationId xmlns:a16="http://schemas.microsoft.com/office/drawing/2014/main" id="{A2B4DBC8-76C4-9CD1-5E5D-3EB6540B4B13}"/>
              </a:ext>
            </a:extLst>
          </p:cNvPr>
          <p:cNvSpPr/>
          <p:nvPr/>
        </p:nvSpPr>
        <p:spPr>
          <a:xfrm rot="2700000">
            <a:off x="6604406" y="3851479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矩形: 圆角 12">
            <a:extLst>
              <a:ext uri="{FF2B5EF4-FFF2-40B4-BE49-F238E27FC236}">
                <a16:creationId xmlns:a16="http://schemas.microsoft.com/office/drawing/2014/main" id="{9BCA3777-45E1-85F5-B9BA-5ABEFCC4E93E}"/>
              </a:ext>
            </a:extLst>
          </p:cNvPr>
          <p:cNvSpPr/>
          <p:nvPr/>
        </p:nvSpPr>
        <p:spPr>
          <a:xfrm rot="2700000">
            <a:off x="3193281" y="2701856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矩形: 圆角 13">
            <a:extLst>
              <a:ext uri="{FF2B5EF4-FFF2-40B4-BE49-F238E27FC236}">
                <a16:creationId xmlns:a16="http://schemas.microsoft.com/office/drawing/2014/main" id="{2D94504B-69FA-BA55-AE62-203CA7290259}"/>
              </a:ext>
            </a:extLst>
          </p:cNvPr>
          <p:cNvSpPr/>
          <p:nvPr/>
        </p:nvSpPr>
        <p:spPr>
          <a:xfrm rot="2700000">
            <a:off x="4333468" y="3842043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矩形: 圆角 14">
            <a:extLst>
              <a:ext uri="{FF2B5EF4-FFF2-40B4-BE49-F238E27FC236}">
                <a16:creationId xmlns:a16="http://schemas.microsoft.com/office/drawing/2014/main" id="{2FEB2E95-B27E-85B7-4871-12669EB99960}"/>
              </a:ext>
            </a:extLst>
          </p:cNvPr>
          <p:cNvSpPr/>
          <p:nvPr/>
        </p:nvSpPr>
        <p:spPr>
          <a:xfrm rot="2700000">
            <a:off x="922343" y="2692420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: 圆角 15">
            <a:extLst>
              <a:ext uri="{FF2B5EF4-FFF2-40B4-BE49-F238E27FC236}">
                <a16:creationId xmlns:a16="http://schemas.microsoft.com/office/drawing/2014/main" id="{4B4DD9A9-5C34-0F80-42BB-E07BF32747DD}"/>
              </a:ext>
            </a:extLst>
          </p:cNvPr>
          <p:cNvSpPr/>
          <p:nvPr/>
        </p:nvSpPr>
        <p:spPr>
          <a:xfrm rot="2700000">
            <a:off x="2062530" y="3832607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矩形: 圆角 16">
            <a:extLst>
              <a:ext uri="{FF2B5EF4-FFF2-40B4-BE49-F238E27FC236}">
                <a16:creationId xmlns:a16="http://schemas.microsoft.com/office/drawing/2014/main" id="{910A522C-61F9-5CAF-7B3C-72F0CABF103F}"/>
              </a:ext>
            </a:extLst>
          </p:cNvPr>
          <p:cNvSpPr/>
          <p:nvPr/>
        </p:nvSpPr>
        <p:spPr>
          <a:xfrm rot="2700000">
            <a:off x="2062529" y="1639665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D3E042F2-5D08-4625-0717-2AAE0BC9787D}"/>
              </a:ext>
            </a:extLst>
          </p:cNvPr>
          <p:cNvSpPr/>
          <p:nvPr/>
        </p:nvSpPr>
        <p:spPr>
          <a:xfrm rot="2700000">
            <a:off x="9996659" y="2692420"/>
            <a:ext cx="1272999" cy="1272999"/>
          </a:xfrm>
          <a:prstGeom prst="roundRect">
            <a:avLst>
              <a:gd name="adj" fmla="val 6296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0" name="图形 19">
            <a:extLst>
              <a:ext uri="{FF2B5EF4-FFF2-40B4-BE49-F238E27FC236}">
                <a16:creationId xmlns:a16="http://schemas.microsoft.com/office/drawing/2014/main" id="{7722C087-24BF-B762-34D8-210B808A115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5451929" y="3201923"/>
            <a:ext cx="1288143" cy="310606"/>
          </a:xfrm>
          <a:prstGeom prst="rect">
            <a:avLst/>
          </a:prstGeom>
        </p:spPr>
      </p:pic>
      <p:pic>
        <p:nvPicPr>
          <p:cNvPr id="25" name="图形 24">
            <a:extLst>
              <a:ext uri="{FF2B5EF4-FFF2-40B4-BE49-F238E27FC236}">
                <a16:creationId xmlns:a16="http://schemas.microsoft.com/office/drawing/2014/main" id="{9FBC7C43-6C73-2FE4-A96B-A6C87353266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914771" y="3201923"/>
            <a:ext cx="1288143" cy="310606"/>
          </a:xfrm>
          <a:prstGeom prst="rect">
            <a:avLst/>
          </a:prstGeom>
        </p:spPr>
      </p:pic>
      <p:pic>
        <p:nvPicPr>
          <p:cNvPr id="26" name="图形 25">
            <a:extLst>
              <a:ext uri="{FF2B5EF4-FFF2-40B4-BE49-F238E27FC236}">
                <a16:creationId xmlns:a16="http://schemas.microsoft.com/office/drawing/2014/main" id="{7EEF5C73-436B-EC5E-B93B-747816F48F9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2054958" y="4332675"/>
            <a:ext cx="1288143" cy="310606"/>
          </a:xfrm>
          <a:prstGeom prst="rect">
            <a:avLst/>
          </a:prstGeom>
        </p:spPr>
      </p:pic>
      <p:pic>
        <p:nvPicPr>
          <p:cNvPr id="29" name="图形 28">
            <a:extLst>
              <a:ext uri="{FF2B5EF4-FFF2-40B4-BE49-F238E27FC236}">
                <a16:creationId xmlns:a16="http://schemas.microsoft.com/office/drawing/2014/main" id="{4F7D05CB-220D-F9B3-11BF-CD7C6CC0698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4325897" y="4332675"/>
            <a:ext cx="1288143" cy="310606"/>
          </a:xfrm>
          <a:prstGeom prst="rect">
            <a:avLst/>
          </a:prstGeom>
        </p:spPr>
      </p:pic>
      <p:pic>
        <p:nvPicPr>
          <p:cNvPr id="30" name="图形 29">
            <a:extLst>
              <a:ext uri="{FF2B5EF4-FFF2-40B4-BE49-F238E27FC236}">
                <a16:creationId xmlns:a16="http://schemas.microsoft.com/office/drawing/2014/main" id="{72018D1D-736C-DC9F-9056-EF9D77780D5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8867774" y="4332675"/>
            <a:ext cx="1288143" cy="310606"/>
          </a:xfrm>
          <a:prstGeom prst="rect">
            <a:avLst/>
          </a:prstGeom>
        </p:spPr>
      </p:pic>
      <p:pic>
        <p:nvPicPr>
          <p:cNvPr id="31" name="图形 30">
            <a:extLst>
              <a:ext uri="{FF2B5EF4-FFF2-40B4-BE49-F238E27FC236}">
                <a16:creationId xmlns:a16="http://schemas.microsoft.com/office/drawing/2014/main" id="{ACAC8781-30E2-7AE4-4F34-665F25C5565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6596836" y="4332675"/>
            <a:ext cx="1288143" cy="310606"/>
          </a:xfrm>
          <a:prstGeom prst="rect">
            <a:avLst/>
          </a:prstGeom>
        </p:spPr>
      </p:pic>
      <p:pic>
        <p:nvPicPr>
          <p:cNvPr id="32" name="图形 31">
            <a:extLst>
              <a:ext uri="{FF2B5EF4-FFF2-40B4-BE49-F238E27FC236}">
                <a16:creationId xmlns:a16="http://schemas.microsoft.com/office/drawing/2014/main" id="{392A831F-7721-F0EB-6AA6-D154C338CD7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9989087" y="3201923"/>
            <a:ext cx="1288143" cy="310606"/>
          </a:xfrm>
          <a:prstGeom prst="rect">
            <a:avLst/>
          </a:prstGeom>
        </p:spPr>
      </p:pic>
      <p:pic>
        <p:nvPicPr>
          <p:cNvPr id="33" name="图形 32">
            <a:extLst>
              <a:ext uri="{FF2B5EF4-FFF2-40B4-BE49-F238E27FC236}">
                <a16:creationId xmlns:a16="http://schemas.microsoft.com/office/drawing/2014/main" id="{3023725A-D51E-6FC6-E03A-0B5FD5076E1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7720508" y="3201923"/>
            <a:ext cx="1288143" cy="310606"/>
          </a:xfrm>
          <a:prstGeom prst="rect">
            <a:avLst/>
          </a:prstGeom>
        </p:spPr>
      </p:pic>
      <p:pic>
        <p:nvPicPr>
          <p:cNvPr id="34" name="图形 33">
            <a:extLst>
              <a:ext uri="{FF2B5EF4-FFF2-40B4-BE49-F238E27FC236}">
                <a16:creationId xmlns:a16="http://schemas.microsoft.com/office/drawing/2014/main" id="{6822464B-44AE-B84B-912E-11DCF8835A0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3183350" y="3201923"/>
            <a:ext cx="1288143" cy="310606"/>
          </a:xfrm>
          <a:prstGeom prst="rect">
            <a:avLst/>
          </a:prstGeom>
        </p:spPr>
      </p:pic>
      <p:pic>
        <p:nvPicPr>
          <p:cNvPr id="35" name="图形 34">
            <a:extLst>
              <a:ext uri="{FF2B5EF4-FFF2-40B4-BE49-F238E27FC236}">
                <a16:creationId xmlns:a16="http://schemas.microsoft.com/office/drawing/2014/main" id="{DEC3D5B0-5D29-AF06-82A9-46E8AFBF6EB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2054958" y="2061736"/>
            <a:ext cx="1288143" cy="310606"/>
          </a:xfrm>
          <a:prstGeom prst="rect">
            <a:avLst/>
          </a:prstGeom>
        </p:spPr>
      </p:pic>
      <p:pic>
        <p:nvPicPr>
          <p:cNvPr id="36" name="图形 35">
            <a:extLst>
              <a:ext uri="{FF2B5EF4-FFF2-40B4-BE49-F238E27FC236}">
                <a16:creationId xmlns:a16="http://schemas.microsoft.com/office/drawing/2014/main" id="{80671084-342C-C943-0B6E-F9F10DD6629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4325897" y="2061736"/>
            <a:ext cx="1288143" cy="310606"/>
          </a:xfrm>
          <a:prstGeom prst="rect">
            <a:avLst/>
          </a:prstGeom>
        </p:spPr>
      </p:pic>
      <p:pic>
        <p:nvPicPr>
          <p:cNvPr id="37" name="图形 36">
            <a:extLst>
              <a:ext uri="{FF2B5EF4-FFF2-40B4-BE49-F238E27FC236}">
                <a16:creationId xmlns:a16="http://schemas.microsoft.com/office/drawing/2014/main" id="{E0DFFBFE-A993-1710-ED92-9C80E9A74F0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8867774" y="2061736"/>
            <a:ext cx="1288143" cy="310606"/>
          </a:xfrm>
          <a:prstGeom prst="rect">
            <a:avLst/>
          </a:prstGeom>
        </p:spPr>
      </p:pic>
      <p:pic>
        <p:nvPicPr>
          <p:cNvPr id="38" name="图形 37">
            <a:extLst>
              <a:ext uri="{FF2B5EF4-FFF2-40B4-BE49-F238E27FC236}">
                <a16:creationId xmlns:a16="http://schemas.microsoft.com/office/drawing/2014/main" id="{92922BA6-C5A5-F8C5-D20B-D9551C5A0F3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342" r="43989"/>
          <a:stretch/>
        </p:blipFill>
        <p:spPr>
          <a:xfrm>
            <a:off x="6596836" y="2061736"/>
            <a:ext cx="1288143" cy="3106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289737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56166A1-D19D-5B6D-47B5-07D3CA645239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893029" y="2316970"/>
            <a:ext cx="3697418" cy="2590800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en-US" altLang="zh-CN" sz="16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03</a:t>
            </a:r>
            <a:endParaRPr lang="zh-CN" altLang="en-US" sz="16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D67474D1-3312-0D58-8232-9BC68B7A1A32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803899" y="2675995"/>
            <a:ext cx="4301447" cy="1230312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zh-CN" altLang="en-US" sz="8000" b="1" dirty="0">
                <a:solidFill>
                  <a:schemeClr val="accent1"/>
                </a:solidFill>
                <a:effectLst>
                  <a:outerShdw blurRad="63500" sx="101000" sy="101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产品介绍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C321154B-7A17-BC3E-FD35-E424619A7D9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821681" y="3863535"/>
            <a:ext cx="4210594" cy="381000"/>
          </a:xfrm>
          <a:prstGeom prst="rect">
            <a:avLst/>
          </a:prstGeom>
        </p:spPr>
        <p:txBody>
          <a:bodyPr/>
          <a:lstStyle/>
          <a:p>
            <a:pPr marL="0" indent="0" algn="dist">
              <a:buNone/>
            </a:pP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Product Introduction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5788920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90E0049-CAEB-378D-932C-487F9B24CCF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产品展示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D7CBF40-3DF0-ED0A-2549-8D74F1CF5B5F}"/>
              </a:ext>
            </a:extLst>
          </p:cNvPr>
          <p:cNvSpPr txBox="1"/>
          <p:nvPr/>
        </p:nvSpPr>
        <p:spPr>
          <a:xfrm>
            <a:off x="3222921" y="5230360"/>
            <a:ext cx="5746159" cy="64870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公司于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年进军无人机行业，并在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年的时间里研发出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款特色产品，目前均已上市，并取得了良好成绩。</a:t>
            </a:r>
          </a:p>
        </p:txBody>
      </p:sp>
      <p:sp>
        <p:nvSpPr>
          <p:cNvPr id="6" name="Freeform 30">
            <a:extLst>
              <a:ext uri="{FF2B5EF4-FFF2-40B4-BE49-F238E27FC236}">
                <a16:creationId xmlns:a16="http://schemas.microsoft.com/office/drawing/2014/main" id="{AB92F55F-5A23-432A-26FD-2633C4E5925F}"/>
              </a:ext>
            </a:extLst>
          </p:cNvPr>
          <p:cNvSpPr>
            <a:spLocks/>
          </p:cNvSpPr>
          <p:nvPr/>
        </p:nvSpPr>
        <p:spPr bwMode="auto">
          <a:xfrm flipH="1">
            <a:off x="9160533" y="1676641"/>
            <a:ext cx="3026064" cy="3734480"/>
          </a:xfrm>
          <a:custGeom>
            <a:avLst/>
            <a:gdLst>
              <a:gd name="T0" fmla="*/ 0 w 1240"/>
              <a:gd name="T1" fmla="*/ 0 h 723"/>
              <a:gd name="T2" fmla="*/ 1240 w 1240"/>
              <a:gd name="T3" fmla="*/ 192 h 723"/>
              <a:gd name="T4" fmla="*/ 1240 w 1240"/>
              <a:gd name="T5" fmla="*/ 528 h 723"/>
              <a:gd name="T6" fmla="*/ 0 w 1240"/>
              <a:gd name="T7" fmla="*/ 723 h 723"/>
              <a:gd name="T8" fmla="*/ 0 w 1240"/>
              <a:gd name="T9" fmla="*/ 0 h 723"/>
              <a:gd name="connsiteX0" fmla="*/ 0 w 10031"/>
              <a:gd name="connsiteY0" fmla="*/ 0 h 10000"/>
              <a:gd name="connsiteX1" fmla="*/ 10031 w 10031"/>
              <a:gd name="connsiteY1" fmla="*/ 1973 h 10000"/>
              <a:gd name="connsiteX2" fmla="*/ 10000 w 10031"/>
              <a:gd name="connsiteY2" fmla="*/ 7303 h 10000"/>
              <a:gd name="connsiteX3" fmla="*/ 0 w 10031"/>
              <a:gd name="connsiteY3" fmla="*/ 10000 h 10000"/>
              <a:gd name="connsiteX4" fmla="*/ 0 w 10031"/>
              <a:gd name="connsiteY4" fmla="*/ 0 h 10000"/>
              <a:gd name="connsiteX0" fmla="*/ 0 w 10031"/>
              <a:gd name="connsiteY0" fmla="*/ 0 h 10000"/>
              <a:gd name="connsiteX1" fmla="*/ 10031 w 10031"/>
              <a:gd name="connsiteY1" fmla="*/ 1973 h 10000"/>
              <a:gd name="connsiteX2" fmla="*/ 9939 w 10031"/>
              <a:gd name="connsiteY2" fmla="*/ 7744 h 10000"/>
              <a:gd name="connsiteX3" fmla="*/ 0 w 10031"/>
              <a:gd name="connsiteY3" fmla="*/ 10000 h 10000"/>
              <a:gd name="connsiteX4" fmla="*/ 0 w 10031"/>
              <a:gd name="connsiteY4" fmla="*/ 0 h 10000"/>
              <a:gd name="connsiteX0" fmla="*/ 0 w 10031"/>
              <a:gd name="connsiteY0" fmla="*/ 0 h 10000"/>
              <a:gd name="connsiteX1" fmla="*/ 10031 w 10031"/>
              <a:gd name="connsiteY1" fmla="*/ 1973 h 10000"/>
              <a:gd name="connsiteX2" fmla="*/ 9939 w 10031"/>
              <a:gd name="connsiteY2" fmla="*/ 7842 h 10000"/>
              <a:gd name="connsiteX3" fmla="*/ 0 w 10031"/>
              <a:gd name="connsiteY3" fmla="*/ 10000 h 10000"/>
              <a:gd name="connsiteX4" fmla="*/ 0 w 10031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31" h="10000">
                <a:moveTo>
                  <a:pt x="0" y="0"/>
                </a:moveTo>
                <a:cubicBezTo>
                  <a:pt x="0" y="0"/>
                  <a:pt x="4378" y="1350"/>
                  <a:pt x="10031" y="1973"/>
                </a:cubicBezTo>
                <a:cubicBezTo>
                  <a:pt x="10031" y="6620"/>
                  <a:pt x="9939" y="7842"/>
                  <a:pt x="9939" y="7842"/>
                </a:cubicBezTo>
                <a:cubicBezTo>
                  <a:pt x="9939" y="7842"/>
                  <a:pt x="2500" y="8451"/>
                  <a:pt x="0" y="1000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0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sz="1737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B0073B8A-7052-2834-1FF0-0C0D77A31AFA}"/>
              </a:ext>
            </a:extLst>
          </p:cNvPr>
          <p:cNvSpPr>
            <a:spLocks/>
          </p:cNvSpPr>
          <p:nvPr/>
        </p:nvSpPr>
        <p:spPr bwMode="auto">
          <a:xfrm>
            <a:off x="928" y="1081315"/>
            <a:ext cx="12191077" cy="1227282"/>
          </a:xfrm>
          <a:custGeom>
            <a:avLst/>
            <a:gdLst>
              <a:gd name="T0" fmla="*/ 0 w 4704"/>
              <a:gd name="T1" fmla="*/ 0 h 288"/>
              <a:gd name="T2" fmla="*/ 2306 w 4704"/>
              <a:gd name="T3" fmla="*/ 288 h 288"/>
              <a:gd name="T4" fmla="*/ 4704 w 4704"/>
              <a:gd name="T5" fmla="*/ 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704" h="288">
                <a:moveTo>
                  <a:pt x="0" y="0"/>
                </a:moveTo>
                <a:cubicBezTo>
                  <a:pt x="0" y="0"/>
                  <a:pt x="584" y="288"/>
                  <a:pt x="2306" y="288"/>
                </a:cubicBezTo>
                <a:cubicBezTo>
                  <a:pt x="4028" y="288"/>
                  <a:pt x="4704" y="0"/>
                  <a:pt x="4704" y="0"/>
                </a:cubicBezTo>
              </a:path>
            </a:pathLst>
          </a:custGeom>
          <a:noFill/>
          <a:ln w="63500" cap="flat">
            <a:gradFill>
              <a:gsLst>
                <a:gs pos="40000">
                  <a:schemeClr val="accent1">
                    <a:alpha val="0"/>
                  </a:schemeClr>
                </a:gs>
                <a:gs pos="0">
                  <a:schemeClr val="accent1"/>
                </a:gs>
                <a:gs pos="6000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2" rIns="91440" bIns="45722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sz="1737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B1B9D15A-0ED8-BC8A-F510-B212FFA55238}"/>
              </a:ext>
            </a:extLst>
          </p:cNvPr>
          <p:cNvSpPr>
            <a:spLocks/>
          </p:cNvSpPr>
          <p:nvPr/>
        </p:nvSpPr>
        <p:spPr bwMode="auto">
          <a:xfrm>
            <a:off x="933" y="1452910"/>
            <a:ext cx="12191067" cy="980304"/>
          </a:xfrm>
          <a:custGeom>
            <a:avLst/>
            <a:gdLst>
              <a:gd name="T0" fmla="*/ 0 w 4704"/>
              <a:gd name="T1" fmla="*/ 0 h 230"/>
              <a:gd name="T2" fmla="*/ 2295 w 4704"/>
              <a:gd name="T3" fmla="*/ 230 h 230"/>
              <a:gd name="T4" fmla="*/ 4704 w 4704"/>
              <a:gd name="T5" fmla="*/ 2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704" h="230">
                <a:moveTo>
                  <a:pt x="0" y="0"/>
                </a:moveTo>
                <a:cubicBezTo>
                  <a:pt x="0" y="0"/>
                  <a:pt x="573" y="230"/>
                  <a:pt x="2295" y="230"/>
                </a:cubicBezTo>
                <a:cubicBezTo>
                  <a:pt x="4017" y="230"/>
                  <a:pt x="4704" y="2"/>
                  <a:pt x="4704" y="2"/>
                </a:cubicBezTo>
              </a:path>
            </a:pathLst>
          </a:custGeom>
          <a:noFill/>
          <a:ln w="25400" cap="flat">
            <a:gradFill>
              <a:gsLst>
                <a:gs pos="40000">
                  <a:schemeClr val="accent1">
                    <a:alpha val="0"/>
                  </a:schemeClr>
                </a:gs>
                <a:gs pos="0">
                  <a:schemeClr val="accent1"/>
                </a:gs>
                <a:gs pos="6000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2" rIns="91440" bIns="45722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sz="1737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Freeform 30">
            <a:extLst>
              <a:ext uri="{FF2B5EF4-FFF2-40B4-BE49-F238E27FC236}">
                <a16:creationId xmlns:a16="http://schemas.microsoft.com/office/drawing/2014/main" id="{C44FEE7F-363C-6A9C-3E3D-54568D2E4FCA}"/>
              </a:ext>
            </a:extLst>
          </p:cNvPr>
          <p:cNvSpPr>
            <a:spLocks/>
          </p:cNvSpPr>
          <p:nvPr/>
        </p:nvSpPr>
        <p:spPr bwMode="auto">
          <a:xfrm>
            <a:off x="4671" y="1681332"/>
            <a:ext cx="3026064" cy="3734480"/>
          </a:xfrm>
          <a:custGeom>
            <a:avLst/>
            <a:gdLst>
              <a:gd name="T0" fmla="*/ 0 w 1240"/>
              <a:gd name="T1" fmla="*/ 0 h 723"/>
              <a:gd name="T2" fmla="*/ 1240 w 1240"/>
              <a:gd name="T3" fmla="*/ 192 h 723"/>
              <a:gd name="T4" fmla="*/ 1240 w 1240"/>
              <a:gd name="T5" fmla="*/ 528 h 723"/>
              <a:gd name="T6" fmla="*/ 0 w 1240"/>
              <a:gd name="T7" fmla="*/ 723 h 723"/>
              <a:gd name="T8" fmla="*/ 0 w 1240"/>
              <a:gd name="T9" fmla="*/ 0 h 723"/>
              <a:gd name="connsiteX0" fmla="*/ 0 w 10031"/>
              <a:gd name="connsiteY0" fmla="*/ 0 h 10000"/>
              <a:gd name="connsiteX1" fmla="*/ 10031 w 10031"/>
              <a:gd name="connsiteY1" fmla="*/ 1973 h 10000"/>
              <a:gd name="connsiteX2" fmla="*/ 10000 w 10031"/>
              <a:gd name="connsiteY2" fmla="*/ 7303 h 10000"/>
              <a:gd name="connsiteX3" fmla="*/ 0 w 10031"/>
              <a:gd name="connsiteY3" fmla="*/ 10000 h 10000"/>
              <a:gd name="connsiteX4" fmla="*/ 0 w 10031"/>
              <a:gd name="connsiteY4" fmla="*/ 0 h 10000"/>
              <a:gd name="connsiteX0" fmla="*/ 0 w 10031"/>
              <a:gd name="connsiteY0" fmla="*/ 0 h 10000"/>
              <a:gd name="connsiteX1" fmla="*/ 10031 w 10031"/>
              <a:gd name="connsiteY1" fmla="*/ 1973 h 10000"/>
              <a:gd name="connsiteX2" fmla="*/ 9939 w 10031"/>
              <a:gd name="connsiteY2" fmla="*/ 7744 h 10000"/>
              <a:gd name="connsiteX3" fmla="*/ 0 w 10031"/>
              <a:gd name="connsiteY3" fmla="*/ 10000 h 10000"/>
              <a:gd name="connsiteX4" fmla="*/ 0 w 10031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31" h="10000">
                <a:moveTo>
                  <a:pt x="0" y="0"/>
                </a:moveTo>
                <a:cubicBezTo>
                  <a:pt x="0" y="0"/>
                  <a:pt x="4378" y="1350"/>
                  <a:pt x="10031" y="1973"/>
                </a:cubicBezTo>
                <a:cubicBezTo>
                  <a:pt x="10031" y="6620"/>
                  <a:pt x="9939" y="7744"/>
                  <a:pt x="9939" y="7744"/>
                </a:cubicBezTo>
                <a:cubicBezTo>
                  <a:pt x="9939" y="7744"/>
                  <a:pt x="2500" y="8451"/>
                  <a:pt x="0" y="10000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10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sz="1737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Freeform 5">
            <a:extLst>
              <a:ext uri="{FF2B5EF4-FFF2-40B4-BE49-F238E27FC236}">
                <a16:creationId xmlns:a16="http://schemas.microsoft.com/office/drawing/2014/main" id="{EE207FD8-4BF8-72DE-AEC3-4E8926D765EF}"/>
              </a:ext>
            </a:extLst>
          </p:cNvPr>
          <p:cNvSpPr>
            <a:spLocks/>
          </p:cNvSpPr>
          <p:nvPr/>
        </p:nvSpPr>
        <p:spPr bwMode="auto">
          <a:xfrm flipV="1">
            <a:off x="-6" y="4648943"/>
            <a:ext cx="12191077" cy="1227284"/>
          </a:xfrm>
          <a:custGeom>
            <a:avLst/>
            <a:gdLst>
              <a:gd name="T0" fmla="*/ 0 w 4704"/>
              <a:gd name="T1" fmla="*/ 0 h 288"/>
              <a:gd name="T2" fmla="*/ 2306 w 4704"/>
              <a:gd name="T3" fmla="*/ 288 h 288"/>
              <a:gd name="T4" fmla="*/ 4704 w 4704"/>
              <a:gd name="T5" fmla="*/ 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704" h="288">
                <a:moveTo>
                  <a:pt x="0" y="0"/>
                </a:moveTo>
                <a:cubicBezTo>
                  <a:pt x="0" y="0"/>
                  <a:pt x="584" y="288"/>
                  <a:pt x="2306" y="288"/>
                </a:cubicBezTo>
                <a:cubicBezTo>
                  <a:pt x="4028" y="288"/>
                  <a:pt x="4704" y="0"/>
                  <a:pt x="4704" y="0"/>
                </a:cubicBezTo>
              </a:path>
            </a:pathLst>
          </a:custGeom>
          <a:noFill/>
          <a:ln w="63500" cap="flat">
            <a:gradFill>
              <a:gsLst>
                <a:gs pos="40000">
                  <a:schemeClr val="accent1">
                    <a:alpha val="0"/>
                  </a:schemeClr>
                </a:gs>
                <a:gs pos="0">
                  <a:schemeClr val="accent1"/>
                </a:gs>
                <a:gs pos="6000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2" rIns="91440" bIns="45722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sz="1737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Freeform 6">
            <a:extLst>
              <a:ext uri="{FF2B5EF4-FFF2-40B4-BE49-F238E27FC236}">
                <a16:creationId xmlns:a16="http://schemas.microsoft.com/office/drawing/2014/main" id="{880E40EF-30CA-C39D-5767-CD381CD7B839}"/>
              </a:ext>
            </a:extLst>
          </p:cNvPr>
          <p:cNvSpPr>
            <a:spLocks/>
          </p:cNvSpPr>
          <p:nvPr/>
        </p:nvSpPr>
        <p:spPr bwMode="auto">
          <a:xfrm flipV="1">
            <a:off x="0" y="4524326"/>
            <a:ext cx="12191065" cy="980306"/>
          </a:xfrm>
          <a:custGeom>
            <a:avLst/>
            <a:gdLst>
              <a:gd name="T0" fmla="*/ 0 w 4704"/>
              <a:gd name="T1" fmla="*/ 0 h 230"/>
              <a:gd name="T2" fmla="*/ 2295 w 4704"/>
              <a:gd name="T3" fmla="*/ 230 h 230"/>
              <a:gd name="T4" fmla="*/ 4704 w 4704"/>
              <a:gd name="T5" fmla="*/ 2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704" h="230">
                <a:moveTo>
                  <a:pt x="0" y="0"/>
                </a:moveTo>
                <a:cubicBezTo>
                  <a:pt x="0" y="0"/>
                  <a:pt x="573" y="230"/>
                  <a:pt x="2295" y="230"/>
                </a:cubicBezTo>
                <a:cubicBezTo>
                  <a:pt x="4017" y="230"/>
                  <a:pt x="4704" y="2"/>
                  <a:pt x="4704" y="2"/>
                </a:cubicBezTo>
              </a:path>
            </a:pathLst>
          </a:custGeom>
          <a:noFill/>
          <a:ln w="25400" cap="flat">
            <a:gradFill>
              <a:gsLst>
                <a:gs pos="40000">
                  <a:schemeClr val="accent1">
                    <a:alpha val="0"/>
                  </a:schemeClr>
                </a:gs>
                <a:gs pos="0">
                  <a:schemeClr val="accent1"/>
                </a:gs>
                <a:gs pos="6000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2" rIns="91440" bIns="45722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sz="1737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矩形 38">
            <a:extLst>
              <a:ext uri="{FF2B5EF4-FFF2-40B4-BE49-F238E27FC236}">
                <a16:creationId xmlns:a16="http://schemas.microsoft.com/office/drawing/2014/main" id="{4816C9ED-B554-243D-93CA-93118F12C268}"/>
              </a:ext>
            </a:extLst>
          </p:cNvPr>
          <p:cNvSpPr/>
          <p:nvPr/>
        </p:nvSpPr>
        <p:spPr>
          <a:xfrm rot="10800000">
            <a:off x="7941645" y="1794041"/>
            <a:ext cx="1323335" cy="3583644"/>
          </a:xfrm>
          <a:prstGeom prst="rect">
            <a:avLst/>
          </a:prstGeom>
          <a:noFill/>
          <a:ln>
            <a:gradFill flip="none" rotWithShape="1">
              <a:gsLst>
                <a:gs pos="47000">
                  <a:schemeClr val="accent3">
                    <a:alpha val="0"/>
                  </a:schemeClr>
                </a:gs>
                <a:gs pos="0">
                  <a:schemeClr val="accent3"/>
                </a:gs>
              </a:gsLst>
              <a:lin ang="135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矩形 39">
            <a:extLst>
              <a:ext uri="{FF2B5EF4-FFF2-40B4-BE49-F238E27FC236}">
                <a16:creationId xmlns:a16="http://schemas.microsoft.com/office/drawing/2014/main" id="{33424571-22B2-F01C-6546-A0EF3B29A785}"/>
              </a:ext>
            </a:extLst>
          </p:cNvPr>
          <p:cNvSpPr/>
          <p:nvPr/>
        </p:nvSpPr>
        <p:spPr>
          <a:xfrm rot="10800000" flipH="1">
            <a:off x="9644373" y="1785732"/>
            <a:ext cx="1323335" cy="3583644"/>
          </a:xfrm>
          <a:prstGeom prst="rect">
            <a:avLst/>
          </a:prstGeom>
          <a:noFill/>
          <a:ln>
            <a:gradFill flip="none" rotWithShape="1">
              <a:gsLst>
                <a:gs pos="47000">
                  <a:schemeClr val="accent3">
                    <a:alpha val="0"/>
                  </a:schemeClr>
                </a:gs>
                <a:gs pos="0">
                  <a:schemeClr val="accent3"/>
                </a:gs>
              </a:gsLst>
              <a:lin ang="135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矩形: 圆角 40">
            <a:extLst>
              <a:ext uri="{FF2B5EF4-FFF2-40B4-BE49-F238E27FC236}">
                <a16:creationId xmlns:a16="http://schemas.microsoft.com/office/drawing/2014/main" id="{35474EAE-B609-A285-83DA-DEE2065E42A8}"/>
              </a:ext>
            </a:extLst>
          </p:cNvPr>
          <p:cNvSpPr/>
          <p:nvPr/>
        </p:nvSpPr>
        <p:spPr>
          <a:xfrm>
            <a:off x="8014386" y="1843921"/>
            <a:ext cx="2880582" cy="322041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8B4245A0-71BE-16FB-4916-AE64E87906E6}"/>
              </a:ext>
            </a:extLst>
          </p:cNvPr>
          <p:cNvSpPr/>
          <p:nvPr/>
        </p:nvSpPr>
        <p:spPr>
          <a:xfrm rot="10800000">
            <a:off x="1224292" y="1794041"/>
            <a:ext cx="1323335" cy="3583644"/>
          </a:xfrm>
          <a:prstGeom prst="rect">
            <a:avLst/>
          </a:prstGeom>
          <a:noFill/>
          <a:ln>
            <a:gradFill flip="none" rotWithShape="1">
              <a:gsLst>
                <a:gs pos="47000">
                  <a:schemeClr val="accent3">
                    <a:alpha val="0"/>
                  </a:schemeClr>
                </a:gs>
                <a:gs pos="0">
                  <a:schemeClr val="accent3"/>
                </a:gs>
              </a:gsLst>
              <a:lin ang="135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矩形 36">
            <a:extLst>
              <a:ext uri="{FF2B5EF4-FFF2-40B4-BE49-F238E27FC236}">
                <a16:creationId xmlns:a16="http://schemas.microsoft.com/office/drawing/2014/main" id="{F8608A5B-7A60-4488-0B2B-210576607241}"/>
              </a:ext>
            </a:extLst>
          </p:cNvPr>
          <p:cNvSpPr/>
          <p:nvPr/>
        </p:nvSpPr>
        <p:spPr>
          <a:xfrm rot="10800000" flipH="1">
            <a:off x="2927020" y="1785732"/>
            <a:ext cx="1323335" cy="3583644"/>
          </a:xfrm>
          <a:prstGeom prst="rect">
            <a:avLst/>
          </a:prstGeom>
          <a:noFill/>
          <a:ln>
            <a:gradFill flip="none" rotWithShape="1">
              <a:gsLst>
                <a:gs pos="47000">
                  <a:schemeClr val="accent3">
                    <a:alpha val="0"/>
                  </a:schemeClr>
                </a:gs>
                <a:gs pos="0">
                  <a:schemeClr val="accent3"/>
                </a:gs>
              </a:gsLst>
              <a:lin ang="135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矩形: 圆角 37">
            <a:extLst>
              <a:ext uri="{FF2B5EF4-FFF2-40B4-BE49-F238E27FC236}">
                <a16:creationId xmlns:a16="http://schemas.microsoft.com/office/drawing/2014/main" id="{525D0DBD-480E-8270-87BA-15769E6B1159}"/>
              </a:ext>
            </a:extLst>
          </p:cNvPr>
          <p:cNvSpPr/>
          <p:nvPr/>
        </p:nvSpPr>
        <p:spPr>
          <a:xfrm>
            <a:off x="1297033" y="1843921"/>
            <a:ext cx="2880582" cy="322041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id="{E75FAE14-2CFA-3D90-02EB-B78F614451AC}"/>
              </a:ext>
            </a:extLst>
          </p:cNvPr>
          <p:cNvSpPr/>
          <p:nvPr/>
        </p:nvSpPr>
        <p:spPr>
          <a:xfrm rot="10800000">
            <a:off x="4582969" y="1794041"/>
            <a:ext cx="1323335" cy="3583644"/>
          </a:xfrm>
          <a:prstGeom prst="rect">
            <a:avLst/>
          </a:prstGeom>
          <a:noFill/>
          <a:ln>
            <a:gradFill flip="none" rotWithShape="1">
              <a:gsLst>
                <a:gs pos="47000">
                  <a:schemeClr val="accent3">
                    <a:alpha val="0"/>
                  </a:schemeClr>
                </a:gs>
                <a:gs pos="0">
                  <a:schemeClr val="accent3"/>
                </a:gs>
              </a:gsLst>
              <a:lin ang="135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矩形 33">
            <a:extLst>
              <a:ext uri="{FF2B5EF4-FFF2-40B4-BE49-F238E27FC236}">
                <a16:creationId xmlns:a16="http://schemas.microsoft.com/office/drawing/2014/main" id="{04F45B67-7285-255C-2416-4748FE2FAB4C}"/>
              </a:ext>
            </a:extLst>
          </p:cNvPr>
          <p:cNvSpPr/>
          <p:nvPr/>
        </p:nvSpPr>
        <p:spPr>
          <a:xfrm rot="10800000" flipH="1">
            <a:off x="6285697" y="1785732"/>
            <a:ext cx="1323335" cy="3583644"/>
          </a:xfrm>
          <a:prstGeom prst="rect">
            <a:avLst/>
          </a:prstGeom>
          <a:noFill/>
          <a:ln>
            <a:gradFill flip="none" rotWithShape="1">
              <a:gsLst>
                <a:gs pos="47000">
                  <a:schemeClr val="accent3">
                    <a:alpha val="0"/>
                  </a:schemeClr>
                </a:gs>
                <a:gs pos="0">
                  <a:schemeClr val="accent3"/>
                </a:gs>
              </a:gsLst>
              <a:lin ang="135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矩形: 圆角 34">
            <a:extLst>
              <a:ext uri="{FF2B5EF4-FFF2-40B4-BE49-F238E27FC236}">
                <a16:creationId xmlns:a16="http://schemas.microsoft.com/office/drawing/2014/main" id="{0B3D4D4B-8264-A603-5C21-C38EBAE4014B}"/>
              </a:ext>
            </a:extLst>
          </p:cNvPr>
          <p:cNvSpPr/>
          <p:nvPr/>
        </p:nvSpPr>
        <p:spPr>
          <a:xfrm>
            <a:off x="4655710" y="1843921"/>
            <a:ext cx="2880582" cy="3220415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576F5DD5-BEA3-BE68-3FB1-7324AD076FE1}"/>
              </a:ext>
            </a:extLst>
          </p:cNvPr>
          <p:cNvSpPr txBox="1"/>
          <p:nvPr/>
        </p:nvSpPr>
        <p:spPr>
          <a:xfrm>
            <a:off x="5480448" y="1191306"/>
            <a:ext cx="1231106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zh-CN" altLang="en-US" sz="2400" b="1" dirty="0">
                <a:solidFill>
                  <a:schemeClr val="accent1"/>
                </a:solidFill>
                <a:effectLst>
                  <a:outerShdw blurRad="63500" sx="102000" sy="102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主打产品</a:t>
            </a:r>
          </a:p>
        </p:txBody>
      </p:sp>
      <p:pic>
        <p:nvPicPr>
          <p:cNvPr id="47" name="图片 46" descr="white and black quadcopter hovering under blue skies">
            <a:extLst>
              <a:ext uri="{FF2B5EF4-FFF2-40B4-BE49-F238E27FC236}">
                <a16:creationId xmlns:a16="http://schemas.microsoft.com/office/drawing/2014/main" id="{CB7C0FAF-A307-216C-41F1-72FEA3C70A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24" t="434" r="1221" b="9880"/>
          <a:stretch>
            <a:fillRect/>
          </a:stretch>
        </p:blipFill>
        <p:spPr bwMode="auto">
          <a:xfrm>
            <a:off x="4747801" y="2803256"/>
            <a:ext cx="2696400" cy="1793827"/>
          </a:xfrm>
          <a:custGeom>
            <a:avLst/>
            <a:gdLst>
              <a:gd name="connsiteX0" fmla="*/ 0 w 4763303"/>
              <a:gd name="connsiteY0" fmla="*/ 0 h 3168870"/>
              <a:gd name="connsiteX1" fmla="*/ 4763303 w 4763303"/>
              <a:gd name="connsiteY1" fmla="*/ 0 h 3168870"/>
              <a:gd name="connsiteX2" fmla="*/ 4763303 w 4763303"/>
              <a:gd name="connsiteY2" fmla="*/ 3168870 h 3168870"/>
              <a:gd name="connsiteX3" fmla="*/ 0 w 4763303"/>
              <a:gd name="connsiteY3" fmla="*/ 3168870 h 3168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3303" h="3168870">
                <a:moveTo>
                  <a:pt x="0" y="0"/>
                </a:moveTo>
                <a:lnTo>
                  <a:pt x="4763303" y="0"/>
                </a:lnTo>
                <a:lnTo>
                  <a:pt x="4763303" y="3168870"/>
                </a:lnTo>
                <a:lnTo>
                  <a:pt x="0" y="316887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图片 44">
            <a:extLst>
              <a:ext uri="{FF2B5EF4-FFF2-40B4-BE49-F238E27FC236}">
                <a16:creationId xmlns:a16="http://schemas.microsoft.com/office/drawing/2014/main" id="{B996F406-9CB4-1371-AB7A-511DB8707D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103" t="19602" r="24888" b="21306"/>
          <a:stretch>
            <a:fillRect/>
          </a:stretch>
        </p:blipFill>
        <p:spPr bwMode="auto">
          <a:xfrm>
            <a:off x="1389124" y="2803256"/>
            <a:ext cx="2696400" cy="1793827"/>
          </a:xfrm>
          <a:custGeom>
            <a:avLst/>
            <a:gdLst>
              <a:gd name="connsiteX0" fmla="*/ 0 w 4763303"/>
              <a:gd name="connsiteY0" fmla="*/ 0 h 3168870"/>
              <a:gd name="connsiteX1" fmla="*/ 4763303 w 4763303"/>
              <a:gd name="connsiteY1" fmla="*/ 0 h 3168870"/>
              <a:gd name="connsiteX2" fmla="*/ 4763303 w 4763303"/>
              <a:gd name="connsiteY2" fmla="*/ 3168870 h 3168870"/>
              <a:gd name="connsiteX3" fmla="*/ 0 w 4763303"/>
              <a:gd name="connsiteY3" fmla="*/ 3168870 h 3168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3303" h="3168870">
                <a:moveTo>
                  <a:pt x="0" y="0"/>
                </a:moveTo>
                <a:lnTo>
                  <a:pt x="4763303" y="0"/>
                </a:lnTo>
                <a:lnTo>
                  <a:pt x="4763303" y="3168870"/>
                </a:lnTo>
                <a:lnTo>
                  <a:pt x="0" y="316887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" name="图片 47" descr="drone flying in sky">
            <a:extLst>
              <a:ext uri="{FF2B5EF4-FFF2-40B4-BE49-F238E27FC236}">
                <a16:creationId xmlns:a16="http://schemas.microsoft.com/office/drawing/2014/main" id="{A404B3E0-D75D-AC97-BD0A-33512DFE28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101" t="17346" r="16569" b="17494"/>
          <a:stretch>
            <a:fillRect/>
          </a:stretch>
        </p:blipFill>
        <p:spPr bwMode="auto">
          <a:xfrm>
            <a:off x="8105852" y="2802840"/>
            <a:ext cx="2697650" cy="1794659"/>
          </a:xfrm>
          <a:custGeom>
            <a:avLst/>
            <a:gdLst>
              <a:gd name="connsiteX0" fmla="*/ 0 w 4763303"/>
              <a:gd name="connsiteY0" fmla="*/ 0 h 3168870"/>
              <a:gd name="connsiteX1" fmla="*/ 4763303 w 4763303"/>
              <a:gd name="connsiteY1" fmla="*/ 0 h 3168870"/>
              <a:gd name="connsiteX2" fmla="*/ 4763303 w 4763303"/>
              <a:gd name="connsiteY2" fmla="*/ 3168870 h 3168870"/>
              <a:gd name="connsiteX3" fmla="*/ 0 w 4763303"/>
              <a:gd name="connsiteY3" fmla="*/ 3168870 h 3168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63303" h="3168870">
                <a:moveTo>
                  <a:pt x="0" y="0"/>
                </a:moveTo>
                <a:lnTo>
                  <a:pt x="4763303" y="0"/>
                </a:lnTo>
                <a:lnTo>
                  <a:pt x="4763303" y="3168870"/>
                </a:lnTo>
                <a:lnTo>
                  <a:pt x="0" y="316887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ED04F1CA-B14E-4806-38E9-2AFFEB424D7B}"/>
              </a:ext>
            </a:extLst>
          </p:cNvPr>
          <p:cNvSpPr/>
          <p:nvPr/>
        </p:nvSpPr>
        <p:spPr>
          <a:xfrm rot="10800000">
            <a:off x="1817306" y="2034641"/>
            <a:ext cx="1840036" cy="540793"/>
          </a:xfrm>
          <a:custGeom>
            <a:avLst/>
            <a:gdLst>
              <a:gd name="connsiteX0" fmla="*/ 1626683 w 1840036"/>
              <a:gd name="connsiteY0" fmla="*/ 540793 h 540793"/>
              <a:gd name="connsiteX1" fmla="*/ 213353 w 1840036"/>
              <a:gd name="connsiteY1" fmla="*/ 540793 h 540793"/>
              <a:gd name="connsiteX2" fmla="*/ 0 w 1840036"/>
              <a:gd name="connsiteY2" fmla="*/ 327440 h 540793"/>
              <a:gd name="connsiteX3" fmla="*/ 213353 w 1840036"/>
              <a:gd name="connsiteY3" fmla="*/ 114087 h 540793"/>
              <a:gd name="connsiteX4" fmla="*/ 853847 w 1840036"/>
              <a:gd name="connsiteY4" fmla="*/ 114087 h 540793"/>
              <a:gd name="connsiteX5" fmla="*/ 920017 w 1840036"/>
              <a:gd name="connsiteY5" fmla="*/ 0 h 540793"/>
              <a:gd name="connsiteX6" fmla="*/ 986188 w 1840036"/>
              <a:gd name="connsiteY6" fmla="*/ 114087 h 540793"/>
              <a:gd name="connsiteX7" fmla="*/ 1626683 w 1840036"/>
              <a:gd name="connsiteY7" fmla="*/ 114087 h 540793"/>
              <a:gd name="connsiteX8" fmla="*/ 1840036 w 1840036"/>
              <a:gd name="connsiteY8" fmla="*/ 327440 h 540793"/>
              <a:gd name="connsiteX9" fmla="*/ 1626683 w 1840036"/>
              <a:gd name="connsiteY9" fmla="*/ 540793 h 54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0036" h="540793">
                <a:moveTo>
                  <a:pt x="1626683" y="540793"/>
                </a:moveTo>
                <a:lnTo>
                  <a:pt x="213353" y="540793"/>
                </a:lnTo>
                <a:cubicBezTo>
                  <a:pt x="95521" y="540793"/>
                  <a:pt x="0" y="445272"/>
                  <a:pt x="0" y="327440"/>
                </a:cubicBezTo>
                <a:cubicBezTo>
                  <a:pt x="0" y="209608"/>
                  <a:pt x="95521" y="114087"/>
                  <a:pt x="213353" y="114087"/>
                </a:cubicBezTo>
                <a:lnTo>
                  <a:pt x="853847" y="114087"/>
                </a:lnTo>
                <a:lnTo>
                  <a:pt x="920017" y="0"/>
                </a:lnTo>
                <a:lnTo>
                  <a:pt x="986188" y="114087"/>
                </a:lnTo>
                <a:lnTo>
                  <a:pt x="1626683" y="114087"/>
                </a:lnTo>
                <a:cubicBezTo>
                  <a:pt x="1744515" y="114087"/>
                  <a:pt x="1840036" y="209608"/>
                  <a:pt x="1840036" y="327440"/>
                </a:cubicBezTo>
                <a:cubicBezTo>
                  <a:pt x="1840036" y="445272"/>
                  <a:pt x="1744515" y="540793"/>
                  <a:pt x="1626683" y="540793"/>
                </a:cubicBezTo>
                <a:close/>
              </a:path>
            </a:pathLst>
          </a:custGeom>
          <a:ln>
            <a:noFill/>
          </a:ln>
          <a:effectLst>
            <a:outerShdw blurRad="127000" dist="114300" dir="5400000" sx="87000" sy="87000" algn="t" rotWithShape="0">
              <a:schemeClr val="accent1">
                <a:lumMod val="50000"/>
                <a:alpha val="3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D69AF3B4-1CBB-B7B5-00CD-39A02D3EC149}"/>
              </a:ext>
            </a:extLst>
          </p:cNvPr>
          <p:cNvSpPr txBox="1"/>
          <p:nvPr/>
        </p:nvSpPr>
        <p:spPr>
          <a:xfrm>
            <a:off x="1983912" y="2109494"/>
            <a:ext cx="1506823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创新无人机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1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号</a:t>
            </a: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10C3A4DC-47FA-B34F-3E58-95A7F99D9A3A}"/>
              </a:ext>
            </a:extLst>
          </p:cNvPr>
          <p:cNvSpPr/>
          <p:nvPr/>
        </p:nvSpPr>
        <p:spPr>
          <a:xfrm rot="10800000">
            <a:off x="5175983" y="2034641"/>
            <a:ext cx="1840036" cy="540793"/>
          </a:xfrm>
          <a:custGeom>
            <a:avLst/>
            <a:gdLst>
              <a:gd name="connsiteX0" fmla="*/ 1626683 w 1840036"/>
              <a:gd name="connsiteY0" fmla="*/ 540793 h 540793"/>
              <a:gd name="connsiteX1" fmla="*/ 213353 w 1840036"/>
              <a:gd name="connsiteY1" fmla="*/ 540793 h 540793"/>
              <a:gd name="connsiteX2" fmla="*/ 0 w 1840036"/>
              <a:gd name="connsiteY2" fmla="*/ 327440 h 540793"/>
              <a:gd name="connsiteX3" fmla="*/ 213353 w 1840036"/>
              <a:gd name="connsiteY3" fmla="*/ 114087 h 540793"/>
              <a:gd name="connsiteX4" fmla="*/ 853847 w 1840036"/>
              <a:gd name="connsiteY4" fmla="*/ 114087 h 540793"/>
              <a:gd name="connsiteX5" fmla="*/ 920017 w 1840036"/>
              <a:gd name="connsiteY5" fmla="*/ 0 h 540793"/>
              <a:gd name="connsiteX6" fmla="*/ 986188 w 1840036"/>
              <a:gd name="connsiteY6" fmla="*/ 114087 h 540793"/>
              <a:gd name="connsiteX7" fmla="*/ 1626683 w 1840036"/>
              <a:gd name="connsiteY7" fmla="*/ 114087 h 540793"/>
              <a:gd name="connsiteX8" fmla="*/ 1840036 w 1840036"/>
              <a:gd name="connsiteY8" fmla="*/ 327440 h 540793"/>
              <a:gd name="connsiteX9" fmla="*/ 1626683 w 1840036"/>
              <a:gd name="connsiteY9" fmla="*/ 540793 h 54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0036" h="540793">
                <a:moveTo>
                  <a:pt x="1626683" y="540793"/>
                </a:moveTo>
                <a:lnTo>
                  <a:pt x="213353" y="540793"/>
                </a:lnTo>
                <a:cubicBezTo>
                  <a:pt x="95521" y="540793"/>
                  <a:pt x="0" y="445272"/>
                  <a:pt x="0" y="327440"/>
                </a:cubicBezTo>
                <a:cubicBezTo>
                  <a:pt x="0" y="209608"/>
                  <a:pt x="95521" y="114087"/>
                  <a:pt x="213353" y="114087"/>
                </a:cubicBezTo>
                <a:lnTo>
                  <a:pt x="853847" y="114087"/>
                </a:lnTo>
                <a:lnTo>
                  <a:pt x="920017" y="0"/>
                </a:lnTo>
                <a:lnTo>
                  <a:pt x="986188" y="114087"/>
                </a:lnTo>
                <a:lnTo>
                  <a:pt x="1626683" y="114087"/>
                </a:lnTo>
                <a:cubicBezTo>
                  <a:pt x="1744515" y="114087"/>
                  <a:pt x="1840036" y="209608"/>
                  <a:pt x="1840036" y="327440"/>
                </a:cubicBezTo>
                <a:cubicBezTo>
                  <a:pt x="1840036" y="445272"/>
                  <a:pt x="1744515" y="540793"/>
                  <a:pt x="1626683" y="540793"/>
                </a:cubicBezTo>
                <a:close/>
              </a:path>
            </a:pathLst>
          </a:custGeom>
          <a:ln>
            <a:noFill/>
          </a:ln>
          <a:effectLst>
            <a:outerShdw blurRad="127000" dist="114300" dir="5400000" sx="87000" sy="87000" algn="t" rotWithShape="0">
              <a:schemeClr val="accent1">
                <a:lumMod val="50000"/>
                <a:alpha val="3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0A40483B-C758-F066-01E6-3D3CA63D561C}"/>
              </a:ext>
            </a:extLst>
          </p:cNvPr>
          <p:cNvSpPr txBox="1"/>
          <p:nvPr/>
        </p:nvSpPr>
        <p:spPr>
          <a:xfrm>
            <a:off x="5342589" y="2109494"/>
            <a:ext cx="1530868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创新无人机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2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号</a:t>
            </a:r>
          </a:p>
        </p:txBody>
      </p:sp>
      <p:sp>
        <p:nvSpPr>
          <p:cNvPr id="60" name="任意多边形: 形状 59">
            <a:extLst>
              <a:ext uri="{FF2B5EF4-FFF2-40B4-BE49-F238E27FC236}">
                <a16:creationId xmlns:a16="http://schemas.microsoft.com/office/drawing/2014/main" id="{5ACEC1C6-1188-A2CB-15DF-37C8EF7B6E4C}"/>
              </a:ext>
            </a:extLst>
          </p:cNvPr>
          <p:cNvSpPr/>
          <p:nvPr/>
        </p:nvSpPr>
        <p:spPr>
          <a:xfrm rot="10800000">
            <a:off x="8534659" y="2034641"/>
            <a:ext cx="1840036" cy="540793"/>
          </a:xfrm>
          <a:custGeom>
            <a:avLst/>
            <a:gdLst>
              <a:gd name="connsiteX0" fmla="*/ 1626683 w 1840036"/>
              <a:gd name="connsiteY0" fmla="*/ 540793 h 540793"/>
              <a:gd name="connsiteX1" fmla="*/ 213353 w 1840036"/>
              <a:gd name="connsiteY1" fmla="*/ 540793 h 540793"/>
              <a:gd name="connsiteX2" fmla="*/ 0 w 1840036"/>
              <a:gd name="connsiteY2" fmla="*/ 327440 h 540793"/>
              <a:gd name="connsiteX3" fmla="*/ 213353 w 1840036"/>
              <a:gd name="connsiteY3" fmla="*/ 114087 h 540793"/>
              <a:gd name="connsiteX4" fmla="*/ 853847 w 1840036"/>
              <a:gd name="connsiteY4" fmla="*/ 114087 h 540793"/>
              <a:gd name="connsiteX5" fmla="*/ 920017 w 1840036"/>
              <a:gd name="connsiteY5" fmla="*/ 0 h 540793"/>
              <a:gd name="connsiteX6" fmla="*/ 986188 w 1840036"/>
              <a:gd name="connsiteY6" fmla="*/ 114087 h 540793"/>
              <a:gd name="connsiteX7" fmla="*/ 1626683 w 1840036"/>
              <a:gd name="connsiteY7" fmla="*/ 114087 h 540793"/>
              <a:gd name="connsiteX8" fmla="*/ 1840036 w 1840036"/>
              <a:gd name="connsiteY8" fmla="*/ 327440 h 540793"/>
              <a:gd name="connsiteX9" fmla="*/ 1626683 w 1840036"/>
              <a:gd name="connsiteY9" fmla="*/ 540793 h 540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40036" h="540793">
                <a:moveTo>
                  <a:pt x="1626683" y="540793"/>
                </a:moveTo>
                <a:lnTo>
                  <a:pt x="213353" y="540793"/>
                </a:lnTo>
                <a:cubicBezTo>
                  <a:pt x="95521" y="540793"/>
                  <a:pt x="0" y="445272"/>
                  <a:pt x="0" y="327440"/>
                </a:cubicBezTo>
                <a:cubicBezTo>
                  <a:pt x="0" y="209608"/>
                  <a:pt x="95521" y="114087"/>
                  <a:pt x="213353" y="114087"/>
                </a:cubicBezTo>
                <a:lnTo>
                  <a:pt x="853847" y="114087"/>
                </a:lnTo>
                <a:lnTo>
                  <a:pt x="920017" y="0"/>
                </a:lnTo>
                <a:lnTo>
                  <a:pt x="986188" y="114087"/>
                </a:lnTo>
                <a:lnTo>
                  <a:pt x="1626683" y="114087"/>
                </a:lnTo>
                <a:cubicBezTo>
                  <a:pt x="1744515" y="114087"/>
                  <a:pt x="1840036" y="209608"/>
                  <a:pt x="1840036" y="327440"/>
                </a:cubicBezTo>
                <a:cubicBezTo>
                  <a:pt x="1840036" y="445272"/>
                  <a:pt x="1744515" y="540793"/>
                  <a:pt x="1626683" y="540793"/>
                </a:cubicBezTo>
                <a:close/>
              </a:path>
            </a:pathLst>
          </a:custGeom>
          <a:ln>
            <a:noFill/>
          </a:ln>
          <a:effectLst>
            <a:outerShdw blurRad="127000" dist="114300" dir="5400000" sx="87000" sy="87000" algn="t" rotWithShape="0">
              <a:schemeClr val="accent1">
                <a:lumMod val="50000"/>
                <a:alpha val="3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AC1A5298-A5C6-0C38-3721-688666E3DE2D}"/>
              </a:ext>
            </a:extLst>
          </p:cNvPr>
          <p:cNvSpPr txBox="1"/>
          <p:nvPr/>
        </p:nvSpPr>
        <p:spPr>
          <a:xfrm>
            <a:off x="8701265" y="2109494"/>
            <a:ext cx="1530868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创新无人机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3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号</a:t>
            </a: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7A60176D-2C4C-0ED3-B994-2237856896EC}"/>
              </a:ext>
            </a:extLst>
          </p:cNvPr>
          <p:cNvSpPr/>
          <p:nvPr/>
        </p:nvSpPr>
        <p:spPr>
          <a:xfrm>
            <a:off x="2556437" y="4791164"/>
            <a:ext cx="84143" cy="841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2" name="椭圆 61">
            <a:extLst>
              <a:ext uri="{FF2B5EF4-FFF2-40B4-BE49-F238E27FC236}">
                <a16:creationId xmlns:a16="http://schemas.microsoft.com/office/drawing/2014/main" id="{6EFEF1C2-FA9B-B05A-3B59-7D40FA2BA237}"/>
              </a:ext>
            </a:extLst>
          </p:cNvPr>
          <p:cNvSpPr/>
          <p:nvPr/>
        </p:nvSpPr>
        <p:spPr>
          <a:xfrm>
            <a:off x="2695253" y="4791164"/>
            <a:ext cx="84143" cy="84143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椭圆 62">
            <a:extLst>
              <a:ext uri="{FF2B5EF4-FFF2-40B4-BE49-F238E27FC236}">
                <a16:creationId xmlns:a16="http://schemas.microsoft.com/office/drawing/2014/main" id="{D70FDA8A-836E-BA2B-51BD-FC59953727B4}"/>
              </a:ext>
            </a:extLst>
          </p:cNvPr>
          <p:cNvSpPr/>
          <p:nvPr/>
        </p:nvSpPr>
        <p:spPr>
          <a:xfrm>
            <a:off x="2834069" y="4791164"/>
            <a:ext cx="84143" cy="84143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椭圆 65">
            <a:extLst>
              <a:ext uri="{FF2B5EF4-FFF2-40B4-BE49-F238E27FC236}">
                <a16:creationId xmlns:a16="http://schemas.microsoft.com/office/drawing/2014/main" id="{078E491B-A5DE-38C3-2B5F-5DCCC195B7CE}"/>
              </a:ext>
            </a:extLst>
          </p:cNvPr>
          <p:cNvSpPr/>
          <p:nvPr/>
        </p:nvSpPr>
        <p:spPr>
          <a:xfrm>
            <a:off x="5915114" y="4791164"/>
            <a:ext cx="84143" cy="84143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椭圆 66">
            <a:extLst>
              <a:ext uri="{FF2B5EF4-FFF2-40B4-BE49-F238E27FC236}">
                <a16:creationId xmlns:a16="http://schemas.microsoft.com/office/drawing/2014/main" id="{87E0CE04-CD6A-D6B7-F959-1EEC72037DFD}"/>
              </a:ext>
            </a:extLst>
          </p:cNvPr>
          <p:cNvSpPr/>
          <p:nvPr/>
        </p:nvSpPr>
        <p:spPr>
          <a:xfrm>
            <a:off x="6053930" y="4791164"/>
            <a:ext cx="84143" cy="841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椭圆 67">
            <a:extLst>
              <a:ext uri="{FF2B5EF4-FFF2-40B4-BE49-F238E27FC236}">
                <a16:creationId xmlns:a16="http://schemas.microsoft.com/office/drawing/2014/main" id="{AE18160B-C588-D54E-706E-F733146058D5}"/>
              </a:ext>
            </a:extLst>
          </p:cNvPr>
          <p:cNvSpPr/>
          <p:nvPr/>
        </p:nvSpPr>
        <p:spPr>
          <a:xfrm>
            <a:off x="6192746" y="4791164"/>
            <a:ext cx="84143" cy="84143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椭圆 69">
            <a:extLst>
              <a:ext uri="{FF2B5EF4-FFF2-40B4-BE49-F238E27FC236}">
                <a16:creationId xmlns:a16="http://schemas.microsoft.com/office/drawing/2014/main" id="{68965701-E4BB-04C8-57D7-B5305B265CF1}"/>
              </a:ext>
            </a:extLst>
          </p:cNvPr>
          <p:cNvSpPr/>
          <p:nvPr/>
        </p:nvSpPr>
        <p:spPr>
          <a:xfrm>
            <a:off x="9273790" y="4791164"/>
            <a:ext cx="84143" cy="84143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椭圆 70">
            <a:extLst>
              <a:ext uri="{FF2B5EF4-FFF2-40B4-BE49-F238E27FC236}">
                <a16:creationId xmlns:a16="http://schemas.microsoft.com/office/drawing/2014/main" id="{1C8E04B9-5A82-AD2A-2E55-CBBA0762F3A6}"/>
              </a:ext>
            </a:extLst>
          </p:cNvPr>
          <p:cNvSpPr/>
          <p:nvPr/>
        </p:nvSpPr>
        <p:spPr>
          <a:xfrm>
            <a:off x="9412606" y="4791164"/>
            <a:ext cx="84143" cy="84143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椭圆 71">
            <a:extLst>
              <a:ext uri="{FF2B5EF4-FFF2-40B4-BE49-F238E27FC236}">
                <a16:creationId xmlns:a16="http://schemas.microsoft.com/office/drawing/2014/main" id="{26F7CC42-0B32-E436-5B2B-FF11ADA35402}"/>
              </a:ext>
            </a:extLst>
          </p:cNvPr>
          <p:cNvSpPr/>
          <p:nvPr/>
        </p:nvSpPr>
        <p:spPr>
          <a:xfrm>
            <a:off x="9551422" y="4791164"/>
            <a:ext cx="84143" cy="841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0" name="矩形: 圆角 49">
            <a:extLst>
              <a:ext uri="{FF2B5EF4-FFF2-40B4-BE49-F238E27FC236}">
                <a16:creationId xmlns:a16="http://schemas.microsoft.com/office/drawing/2014/main" id="{683BF35E-CDE6-28A7-A4CB-AF99E79C3771}"/>
              </a:ext>
            </a:extLst>
          </p:cNvPr>
          <p:cNvSpPr/>
          <p:nvPr/>
        </p:nvSpPr>
        <p:spPr>
          <a:xfrm>
            <a:off x="5826000" y="6033408"/>
            <a:ext cx="540000" cy="36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78" name="直接连接符 77">
            <a:extLst>
              <a:ext uri="{FF2B5EF4-FFF2-40B4-BE49-F238E27FC236}">
                <a16:creationId xmlns:a16="http://schemas.microsoft.com/office/drawing/2014/main" id="{6F562294-55CF-CCF0-6D20-5DEAE39841F7}"/>
              </a:ext>
            </a:extLst>
          </p:cNvPr>
          <p:cNvCxnSpPr>
            <a:cxnSpLocks/>
          </p:cNvCxnSpPr>
          <p:nvPr/>
        </p:nvCxnSpPr>
        <p:spPr>
          <a:xfrm rot="16200000">
            <a:off x="5315991" y="1373838"/>
            <a:ext cx="120997" cy="0"/>
          </a:xfrm>
          <a:prstGeom prst="line">
            <a:avLst/>
          </a:prstGeom>
          <a:ln w="127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>
            <a:extLst>
              <a:ext uri="{FF2B5EF4-FFF2-40B4-BE49-F238E27FC236}">
                <a16:creationId xmlns:a16="http://schemas.microsoft.com/office/drawing/2014/main" id="{35457A6D-CAD6-5098-6FA6-1CD5DBC975EC}"/>
              </a:ext>
            </a:extLst>
          </p:cNvPr>
          <p:cNvCxnSpPr>
            <a:cxnSpLocks/>
          </p:cNvCxnSpPr>
          <p:nvPr/>
        </p:nvCxnSpPr>
        <p:spPr>
          <a:xfrm rot="16200000">
            <a:off x="5291902" y="1373837"/>
            <a:ext cx="57596" cy="0"/>
          </a:xfrm>
          <a:prstGeom prst="line">
            <a:avLst/>
          </a:prstGeom>
          <a:ln w="12700" cap="rnd" cmpd="sng" algn="ctr">
            <a:solidFill>
              <a:schemeClr val="accent1">
                <a:lumMod val="10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接连接符 85">
            <a:extLst>
              <a:ext uri="{FF2B5EF4-FFF2-40B4-BE49-F238E27FC236}">
                <a16:creationId xmlns:a16="http://schemas.microsoft.com/office/drawing/2014/main" id="{7CA54F2F-5799-2A10-0FE3-5025936D6BED}"/>
              </a:ext>
            </a:extLst>
          </p:cNvPr>
          <p:cNvCxnSpPr>
            <a:cxnSpLocks/>
          </p:cNvCxnSpPr>
          <p:nvPr/>
        </p:nvCxnSpPr>
        <p:spPr>
          <a:xfrm rot="16200000">
            <a:off x="5248869" y="1373838"/>
            <a:ext cx="32083" cy="0"/>
          </a:xfrm>
          <a:prstGeom prst="line">
            <a:avLst/>
          </a:prstGeom>
          <a:ln w="127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接连接符 92">
            <a:extLst>
              <a:ext uri="{FF2B5EF4-FFF2-40B4-BE49-F238E27FC236}">
                <a16:creationId xmlns:a16="http://schemas.microsoft.com/office/drawing/2014/main" id="{000DC395-8DF0-566B-42C5-DD60055A8BCA}"/>
              </a:ext>
            </a:extLst>
          </p:cNvPr>
          <p:cNvCxnSpPr>
            <a:cxnSpLocks/>
          </p:cNvCxnSpPr>
          <p:nvPr/>
        </p:nvCxnSpPr>
        <p:spPr>
          <a:xfrm rot="5400000" flipH="1">
            <a:off x="6755013" y="1373838"/>
            <a:ext cx="120997" cy="0"/>
          </a:xfrm>
          <a:prstGeom prst="line">
            <a:avLst/>
          </a:prstGeom>
          <a:ln w="127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接连接符 93">
            <a:extLst>
              <a:ext uri="{FF2B5EF4-FFF2-40B4-BE49-F238E27FC236}">
                <a16:creationId xmlns:a16="http://schemas.microsoft.com/office/drawing/2014/main" id="{1124AC3F-E3CB-432C-D405-266E32713353}"/>
              </a:ext>
            </a:extLst>
          </p:cNvPr>
          <p:cNvCxnSpPr>
            <a:cxnSpLocks/>
          </p:cNvCxnSpPr>
          <p:nvPr/>
        </p:nvCxnSpPr>
        <p:spPr>
          <a:xfrm rot="5400000" flipH="1">
            <a:off x="6842502" y="1373837"/>
            <a:ext cx="57596" cy="0"/>
          </a:xfrm>
          <a:prstGeom prst="line">
            <a:avLst/>
          </a:prstGeom>
          <a:ln w="12700" cap="rnd" cmpd="sng" algn="ctr">
            <a:solidFill>
              <a:schemeClr val="accent1">
                <a:lumMod val="10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接连接符 94">
            <a:extLst>
              <a:ext uri="{FF2B5EF4-FFF2-40B4-BE49-F238E27FC236}">
                <a16:creationId xmlns:a16="http://schemas.microsoft.com/office/drawing/2014/main" id="{0AFB819E-CC06-CD71-5ABA-1686F182B5EF}"/>
              </a:ext>
            </a:extLst>
          </p:cNvPr>
          <p:cNvCxnSpPr>
            <a:cxnSpLocks/>
          </p:cNvCxnSpPr>
          <p:nvPr/>
        </p:nvCxnSpPr>
        <p:spPr>
          <a:xfrm rot="5400000" flipH="1">
            <a:off x="6911049" y="1373838"/>
            <a:ext cx="32083" cy="0"/>
          </a:xfrm>
          <a:prstGeom prst="line">
            <a:avLst/>
          </a:prstGeom>
          <a:ln w="127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401199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任意多边形: 形状 113">
            <a:extLst>
              <a:ext uri="{FF2B5EF4-FFF2-40B4-BE49-F238E27FC236}">
                <a16:creationId xmlns:a16="http://schemas.microsoft.com/office/drawing/2014/main" id="{72940D78-91D7-EAD4-2906-DFCB1541B61F}"/>
              </a:ext>
            </a:extLst>
          </p:cNvPr>
          <p:cNvSpPr/>
          <p:nvPr/>
        </p:nvSpPr>
        <p:spPr>
          <a:xfrm>
            <a:off x="0" y="1105595"/>
            <a:ext cx="12192000" cy="4885180"/>
          </a:xfrm>
          <a:custGeom>
            <a:avLst/>
            <a:gdLst>
              <a:gd name="connsiteX0" fmla="*/ 0 w 12192000"/>
              <a:gd name="connsiteY0" fmla="*/ 0 h 5273393"/>
              <a:gd name="connsiteX1" fmla="*/ 150482 w 12192000"/>
              <a:gd name="connsiteY1" fmla="*/ 29289 h 5273393"/>
              <a:gd name="connsiteX2" fmla="*/ 6096000 w 12192000"/>
              <a:gd name="connsiteY2" fmla="*/ 464925 h 5273393"/>
              <a:gd name="connsiteX3" fmla="*/ 12041519 w 12192000"/>
              <a:gd name="connsiteY3" fmla="*/ 29289 h 5273393"/>
              <a:gd name="connsiteX4" fmla="*/ 12192000 w 12192000"/>
              <a:gd name="connsiteY4" fmla="*/ 0 h 5273393"/>
              <a:gd name="connsiteX5" fmla="*/ 12192000 w 12192000"/>
              <a:gd name="connsiteY5" fmla="*/ 5273393 h 5273393"/>
              <a:gd name="connsiteX6" fmla="*/ 12041519 w 12192000"/>
              <a:gd name="connsiteY6" fmla="*/ 5244105 h 5273393"/>
              <a:gd name="connsiteX7" fmla="*/ 6096000 w 12192000"/>
              <a:gd name="connsiteY7" fmla="*/ 4808468 h 5273393"/>
              <a:gd name="connsiteX8" fmla="*/ 150482 w 12192000"/>
              <a:gd name="connsiteY8" fmla="*/ 5244105 h 5273393"/>
              <a:gd name="connsiteX9" fmla="*/ 0 w 12192000"/>
              <a:gd name="connsiteY9" fmla="*/ 5273393 h 527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5273393">
                <a:moveTo>
                  <a:pt x="0" y="0"/>
                </a:moveTo>
                <a:lnTo>
                  <a:pt x="150482" y="29289"/>
                </a:lnTo>
                <a:cubicBezTo>
                  <a:pt x="1672073" y="298447"/>
                  <a:pt x="3774131" y="464925"/>
                  <a:pt x="6096000" y="464925"/>
                </a:cubicBezTo>
                <a:cubicBezTo>
                  <a:pt x="8417869" y="464925"/>
                  <a:pt x="10519928" y="298447"/>
                  <a:pt x="12041519" y="29289"/>
                </a:cubicBezTo>
                <a:lnTo>
                  <a:pt x="12192000" y="0"/>
                </a:lnTo>
                <a:lnTo>
                  <a:pt x="12192000" y="5273393"/>
                </a:lnTo>
                <a:lnTo>
                  <a:pt x="12041519" y="5244105"/>
                </a:lnTo>
                <a:cubicBezTo>
                  <a:pt x="10519928" y="4974946"/>
                  <a:pt x="8417869" y="4808468"/>
                  <a:pt x="6096000" y="4808468"/>
                </a:cubicBezTo>
                <a:cubicBezTo>
                  <a:pt x="3774131" y="4808468"/>
                  <a:pt x="1672073" y="4974946"/>
                  <a:pt x="150482" y="5244105"/>
                </a:cubicBezTo>
                <a:lnTo>
                  <a:pt x="0" y="5273393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 w="12700" cap="flat" cmpd="sng" algn="ctr">
            <a:gradFill>
              <a:gsLst>
                <a:gs pos="100000">
                  <a:schemeClr val="bg1">
                    <a:alpha val="0"/>
                  </a:schemeClr>
                </a:gs>
                <a:gs pos="50000">
                  <a:schemeClr val="bg1"/>
                </a:gs>
                <a:gs pos="0">
                  <a:schemeClr val="bg1">
                    <a:alpha val="0"/>
                  </a:schemeClr>
                </a:gs>
              </a:gsLst>
              <a:lin ang="0" scaled="0"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5A7D3A3C-0E8A-5912-9EC5-472A84410B5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产品优势</a:t>
            </a:r>
          </a:p>
        </p:txBody>
      </p:sp>
      <p:sp>
        <p:nvSpPr>
          <p:cNvPr id="80" name="椭圆 79">
            <a:extLst>
              <a:ext uri="{FF2B5EF4-FFF2-40B4-BE49-F238E27FC236}">
                <a16:creationId xmlns:a16="http://schemas.microsoft.com/office/drawing/2014/main" id="{012A01C2-045B-FDDD-50AA-AFE18658C744}"/>
              </a:ext>
            </a:extLst>
          </p:cNvPr>
          <p:cNvSpPr/>
          <p:nvPr/>
        </p:nvSpPr>
        <p:spPr>
          <a:xfrm>
            <a:off x="714719" y="2576513"/>
            <a:ext cx="2037242" cy="2037242"/>
          </a:xfrm>
          <a:prstGeom prst="ellipse">
            <a:avLst/>
          </a:prstGeom>
          <a:gradFill>
            <a:gsLst>
              <a:gs pos="0">
                <a:schemeClr val="accent3">
                  <a:alpha val="10000"/>
                </a:schemeClr>
              </a:gs>
              <a:gs pos="43000">
                <a:schemeClr val="accent3">
                  <a:alpha val="0"/>
                </a:schemeClr>
              </a:gs>
            </a:gsLst>
            <a:lin ang="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2311CEAE-199D-44E4-3DEB-69D3003DC0E1}"/>
              </a:ext>
            </a:extLst>
          </p:cNvPr>
          <p:cNvSpPr/>
          <p:nvPr/>
        </p:nvSpPr>
        <p:spPr>
          <a:xfrm>
            <a:off x="1845959" y="1486242"/>
            <a:ext cx="4000266" cy="4123886"/>
          </a:xfrm>
          <a:custGeom>
            <a:avLst/>
            <a:gdLst>
              <a:gd name="connsiteX0" fmla="*/ 3366939 w 3366938"/>
              <a:gd name="connsiteY0" fmla="*/ 1735455 h 3470985"/>
              <a:gd name="connsiteX1" fmla="*/ 1647676 w 3366938"/>
              <a:gd name="connsiteY1" fmla="*/ 3470910 h 3470985"/>
              <a:gd name="connsiteX2" fmla="*/ 37951 w 3366938"/>
              <a:gd name="connsiteY2" fmla="*/ 2424113 h 3470985"/>
              <a:gd name="connsiteX3" fmla="*/ 115104 w 3366938"/>
              <a:gd name="connsiteY3" fmla="*/ 2239328 h 3470985"/>
              <a:gd name="connsiteX4" fmla="*/ 433239 w 3366938"/>
              <a:gd name="connsiteY4" fmla="*/ 1773555 h 3470985"/>
              <a:gd name="connsiteX5" fmla="*/ 95101 w 3366938"/>
              <a:gd name="connsiteY5" fmla="*/ 1300163 h 3470985"/>
              <a:gd name="connsiteX6" fmla="*/ 9376 w 3366938"/>
              <a:gd name="connsiteY6" fmla="*/ 1117283 h 3470985"/>
              <a:gd name="connsiteX7" fmla="*/ 1631484 w 3366938"/>
              <a:gd name="connsiteY7" fmla="*/ 0 h 3470985"/>
              <a:gd name="connsiteX8" fmla="*/ 3366939 w 3366938"/>
              <a:gd name="connsiteY8" fmla="*/ 1735455 h 3470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6938" h="3470985">
                <a:moveTo>
                  <a:pt x="3366939" y="1735455"/>
                </a:moveTo>
                <a:cubicBezTo>
                  <a:pt x="3366939" y="2689860"/>
                  <a:pt x="2603034" y="3462338"/>
                  <a:pt x="1647676" y="3470910"/>
                </a:cubicBezTo>
                <a:cubicBezTo>
                  <a:pt x="926634" y="3477578"/>
                  <a:pt x="306556" y="3044190"/>
                  <a:pt x="37951" y="2424113"/>
                </a:cubicBezTo>
                <a:cubicBezTo>
                  <a:pt x="6519" y="2351723"/>
                  <a:pt x="41761" y="2267903"/>
                  <a:pt x="115104" y="2239328"/>
                </a:cubicBezTo>
                <a:cubicBezTo>
                  <a:pt x="300841" y="2166938"/>
                  <a:pt x="433239" y="1985010"/>
                  <a:pt x="433239" y="1773555"/>
                </a:cubicBezTo>
                <a:cubicBezTo>
                  <a:pt x="433239" y="1554480"/>
                  <a:pt x="292269" y="1367790"/>
                  <a:pt x="95101" y="1300163"/>
                </a:cubicBezTo>
                <a:cubicBezTo>
                  <a:pt x="19854" y="1274445"/>
                  <a:pt x="-19199" y="1191578"/>
                  <a:pt x="9376" y="1117283"/>
                </a:cubicBezTo>
                <a:cubicBezTo>
                  <a:pt x="257979" y="463868"/>
                  <a:pt x="890439" y="0"/>
                  <a:pt x="1631484" y="0"/>
                </a:cubicBezTo>
                <a:cubicBezTo>
                  <a:pt x="2589699" y="0"/>
                  <a:pt x="3366939" y="777240"/>
                  <a:pt x="3366939" y="173545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20000"/>
                </a:schemeClr>
              </a:gs>
              <a:gs pos="100000">
                <a:schemeClr val="accent3">
                  <a:alpha val="0"/>
                </a:schemeClr>
              </a:gs>
            </a:gsLst>
            <a:lin ang="0" scaled="0"/>
          </a:gradFill>
          <a:ln w="6350" cap="flat">
            <a:gradFill>
              <a:gsLst>
                <a:gs pos="0">
                  <a:schemeClr val="accent3"/>
                </a:gs>
                <a:gs pos="100000">
                  <a:schemeClr val="accent3">
                    <a:alpha val="0"/>
                  </a:schemeClr>
                </a:gs>
              </a:gsLst>
              <a:lin ang="0" scaled="0"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6" name="任意多边形: 形状 75">
            <a:extLst>
              <a:ext uri="{FF2B5EF4-FFF2-40B4-BE49-F238E27FC236}">
                <a16:creationId xmlns:a16="http://schemas.microsoft.com/office/drawing/2014/main" id="{1BA15ABE-327C-9597-62BE-1220246BAECE}"/>
              </a:ext>
            </a:extLst>
          </p:cNvPr>
          <p:cNvSpPr/>
          <p:nvPr/>
        </p:nvSpPr>
        <p:spPr>
          <a:xfrm>
            <a:off x="2209958" y="1854998"/>
            <a:ext cx="3272268" cy="3386374"/>
          </a:xfrm>
          <a:custGeom>
            <a:avLst/>
            <a:gdLst>
              <a:gd name="connsiteX0" fmla="*/ 2706894 w 2706911"/>
              <a:gd name="connsiteY0" fmla="*/ 1406844 h 2801303"/>
              <a:gd name="connsiteX1" fmla="*/ 1305767 w 2706911"/>
              <a:gd name="connsiteY1" fmla="*/ 2801304 h 2801303"/>
              <a:gd name="connsiteX2" fmla="*/ 9414 w 2706911"/>
              <a:gd name="connsiteY2" fmla="*/ 1934529 h 2801303"/>
              <a:gd name="connsiteX3" fmla="*/ 56087 w 2706911"/>
              <a:gd name="connsiteY3" fmla="*/ 1787844 h 2801303"/>
              <a:gd name="connsiteX4" fmla="*/ 268494 w 2706911"/>
              <a:gd name="connsiteY4" fmla="*/ 1401129 h 2801303"/>
              <a:gd name="connsiteX5" fmla="*/ 56087 w 2706911"/>
              <a:gd name="connsiteY5" fmla="*/ 1014414 h 2801303"/>
              <a:gd name="connsiteX6" fmla="*/ 9414 w 2706911"/>
              <a:gd name="connsiteY6" fmla="*/ 866776 h 2801303"/>
              <a:gd name="connsiteX7" fmla="*/ 1305767 w 2706911"/>
              <a:gd name="connsiteY7" fmla="*/ 1 h 2801303"/>
              <a:gd name="connsiteX8" fmla="*/ 2706894 w 2706911"/>
              <a:gd name="connsiteY8" fmla="*/ 1406844 h 2801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06911" h="2801303">
                <a:moveTo>
                  <a:pt x="2706894" y="1406844"/>
                </a:moveTo>
                <a:cubicBezTo>
                  <a:pt x="2703084" y="2181226"/>
                  <a:pt x="2079197" y="2801304"/>
                  <a:pt x="1305767" y="2801304"/>
                </a:cubicBezTo>
                <a:cubicBezTo>
                  <a:pt x="720932" y="2801304"/>
                  <a:pt x="219917" y="2443164"/>
                  <a:pt x="9414" y="1934529"/>
                </a:cubicBezTo>
                <a:cubicBezTo>
                  <a:pt x="-12493" y="1881189"/>
                  <a:pt x="7509" y="1819276"/>
                  <a:pt x="56087" y="1787844"/>
                </a:cubicBezTo>
                <a:cubicBezTo>
                  <a:pt x="183722" y="1705929"/>
                  <a:pt x="268494" y="1563054"/>
                  <a:pt x="268494" y="1401129"/>
                </a:cubicBezTo>
                <a:cubicBezTo>
                  <a:pt x="268494" y="1238251"/>
                  <a:pt x="183722" y="1095376"/>
                  <a:pt x="56087" y="1014414"/>
                </a:cubicBezTo>
                <a:cubicBezTo>
                  <a:pt x="6557" y="982981"/>
                  <a:pt x="-13446" y="921069"/>
                  <a:pt x="9414" y="866776"/>
                </a:cubicBezTo>
                <a:cubicBezTo>
                  <a:pt x="218964" y="358141"/>
                  <a:pt x="720932" y="1"/>
                  <a:pt x="1305767" y="1"/>
                </a:cubicBezTo>
                <a:cubicBezTo>
                  <a:pt x="2082054" y="-951"/>
                  <a:pt x="2710704" y="629604"/>
                  <a:pt x="2706894" y="1406844"/>
                </a:cubicBezTo>
                <a:close/>
              </a:path>
            </a:pathLst>
          </a:custGeom>
          <a:noFill/>
          <a:ln w="9525" cap="flat">
            <a:solidFill>
              <a:schemeClr val="accent3">
                <a:alpha val="46000"/>
              </a:schemeClr>
            </a:solidFill>
            <a:prstDash val="dash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7" name="任意多边形: 形状 76">
            <a:extLst>
              <a:ext uri="{FF2B5EF4-FFF2-40B4-BE49-F238E27FC236}">
                <a16:creationId xmlns:a16="http://schemas.microsoft.com/office/drawing/2014/main" id="{748F15BF-D14B-E487-CE2E-A4DD9B2ACC82}"/>
              </a:ext>
            </a:extLst>
          </p:cNvPr>
          <p:cNvSpPr/>
          <p:nvPr/>
        </p:nvSpPr>
        <p:spPr>
          <a:xfrm>
            <a:off x="2463028" y="2116255"/>
            <a:ext cx="2766128" cy="2863860"/>
          </a:xfrm>
          <a:custGeom>
            <a:avLst/>
            <a:gdLst>
              <a:gd name="connsiteX0" fmla="*/ 2363464 w 2363468"/>
              <a:gd name="connsiteY0" fmla="*/ 1227773 h 2446972"/>
              <a:gd name="connsiteX1" fmla="*/ 1140454 w 2363468"/>
              <a:gd name="connsiteY1" fmla="*/ 2446973 h 2446972"/>
              <a:gd name="connsiteX2" fmla="*/ 9836 w 2363468"/>
              <a:gd name="connsiteY2" fmla="*/ 1690688 h 2446972"/>
              <a:gd name="connsiteX3" fmla="*/ 38411 w 2363468"/>
              <a:gd name="connsiteY3" fmla="*/ 1555433 h 2446972"/>
              <a:gd name="connsiteX4" fmla="*/ 179381 w 2363468"/>
              <a:gd name="connsiteY4" fmla="*/ 1223963 h 2446972"/>
              <a:gd name="connsiteX5" fmla="*/ 38411 w 2363468"/>
              <a:gd name="connsiteY5" fmla="*/ 892492 h 2446972"/>
              <a:gd name="connsiteX6" fmla="*/ 8884 w 2363468"/>
              <a:gd name="connsiteY6" fmla="*/ 757237 h 2446972"/>
              <a:gd name="connsiteX7" fmla="*/ 1140454 w 2363468"/>
              <a:gd name="connsiteY7" fmla="*/ 0 h 2446972"/>
              <a:gd name="connsiteX8" fmla="*/ 2363464 w 2363468"/>
              <a:gd name="connsiteY8" fmla="*/ 1227773 h 244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3468" h="2446972">
                <a:moveTo>
                  <a:pt x="2363464" y="1227773"/>
                </a:moveTo>
                <a:cubicBezTo>
                  <a:pt x="2361559" y="1903095"/>
                  <a:pt x="1815776" y="2446973"/>
                  <a:pt x="1140454" y="2446973"/>
                </a:cubicBezTo>
                <a:cubicBezTo>
                  <a:pt x="630866" y="2446973"/>
                  <a:pt x="193669" y="2134553"/>
                  <a:pt x="9836" y="1690688"/>
                </a:cubicBezTo>
                <a:cubicBezTo>
                  <a:pt x="-9214" y="1644015"/>
                  <a:pt x="2216" y="1590675"/>
                  <a:pt x="38411" y="1555433"/>
                </a:cubicBezTo>
                <a:cubicBezTo>
                  <a:pt x="125089" y="1471613"/>
                  <a:pt x="179381" y="1354455"/>
                  <a:pt x="179381" y="1223963"/>
                </a:cubicBezTo>
                <a:cubicBezTo>
                  <a:pt x="179381" y="1093470"/>
                  <a:pt x="125089" y="976312"/>
                  <a:pt x="38411" y="892492"/>
                </a:cubicBezTo>
                <a:cubicBezTo>
                  <a:pt x="2216" y="857250"/>
                  <a:pt x="-10166" y="804862"/>
                  <a:pt x="8884" y="757237"/>
                </a:cubicBezTo>
                <a:cubicBezTo>
                  <a:pt x="191764" y="312420"/>
                  <a:pt x="629914" y="0"/>
                  <a:pt x="1140454" y="0"/>
                </a:cubicBezTo>
                <a:cubicBezTo>
                  <a:pt x="1816729" y="952"/>
                  <a:pt x="2365369" y="550545"/>
                  <a:pt x="2363464" y="122777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9" name="椭圆 78">
            <a:extLst>
              <a:ext uri="{FF2B5EF4-FFF2-40B4-BE49-F238E27FC236}">
                <a16:creationId xmlns:a16="http://schemas.microsoft.com/office/drawing/2014/main" id="{9D93A51F-3883-32EF-63EC-B2154F939F7C}"/>
              </a:ext>
            </a:extLst>
          </p:cNvPr>
          <p:cNvSpPr/>
          <p:nvPr/>
        </p:nvSpPr>
        <p:spPr>
          <a:xfrm>
            <a:off x="986861" y="2848655"/>
            <a:ext cx="1492958" cy="1492958"/>
          </a:xfrm>
          <a:prstGeom prst="ellipse">
            <a:avLst/>
          </a:prstGeom>
          <a:gradFill>
            <a:gsLst>
              <a:gs pos="0">
                <a:schemeClr val="accent3">
                  <a:alpha val="20000"/>
                </a:schemeClr>
              </a:gs>
              <a:gs pos="43000">
                <a:schemeClr val="accent3">
                  <a:alpha val="0"/>
                </a:schemeClr>
              </a:gs>
            </a:gsLst>
            <a:lin ang="0" scaled="0"/>
          </a:gradFill>
          <a:ln w="6350">
            <a:gradFill>
              <a:gsLst>
                <a:gs pos="0">
                  <a:schemeClr val="accent3"/>
                </a:gs>
                <a:gs pos="30000">
                  <a:schemeClr val="accent3">
                    <a:alpha val="0"/>
                  </a:schemeClr>
                </a:gs>
              </a:gsLst>
              <a:lin ang="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8" name="椭圆 77">
            <a:extLst>
              <a:ext uri="{FF2B5EF4-FFF2-40B4-BE49-F238E27FC236}">
                <a16:creationId xmlns:a16="http://schemas.microsoft.com/office/drawing/2014/main" id="{E9C52004-48CC-B106-FC8C-62C25B2D95BB}"/>
              </a:ext>
            </a:extLst>
          </p:cNvPr>
          <p:cNvSpPr/>
          <p:nvPr/>
        </p:nvSpPr>
        <p:spPr>
          <a:xfrm>
            <a:off x="1164007" y="3025801"/>
            <a:ext cx="1138665" cy="1138665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66A57411-0059-79E4-2010-DD3802218997}"/>
              </a:ext>
            </a:extLst>
          </p:cNvPr>
          <p:cNvSpPr txBox="1"/>
          <p:nvPr/>
        </p:nvSpPr>
        <p:spPr>
          <a:xfrm>
            <a:off x="1425563" y="3225801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400" b="1" dirty="0">
                <a:solidFill>
                  <a:schemeClr val="bg1"/>
                </a:solidFill>
                <a:effectLst>
                  <a:outerShdw blurRad="63500" sx="101000" sy="101000" algn="ctr" rotWithShape="0">
                    <a:schemeClr val="accent1">
                      <a:lumMod val="5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品牌</a:t>
            </a:r>
            <a:endParaRPr lang="en-US" altLang="zh-CN" sz="2400" b="1" dirty="0">
              <a:solidFill>
                <a:schemeClr val="bg1"/>
              </a:solidFill>
              <a:effectLst>
                <a:outerShdw blurRad="63500" sx="101000" sy="101000" algn="ctr" rotWithShape="0">
                  <a:schemeClr val="accent1">
                    <a:lumMod val="5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/>
            <a:r>
              <a:rPr lang="zh-CN" altLang="en-US" sz="2400" b="1" dirty="0">
                <a:solidFill>
                  <a:schemeClr val="bg1"/>
                </a:solidFill>
                <a:effectLst>
                  <a:outerShdw blurRad="63500" sx="101000" sy="101000" algn="ctr" rotWithShape="0">
                    <a:schemeClr val="accent1">
                      <a:lumMod val="5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优势</a:t>
            </a:r>
          </a:p>
        </p:txBody>
      </p:sp>
      <p:sp>
        <p:nvSpPr>
          <p:cNvPr id="81" name="椭圆 80">
            <a:extLst>
              <a:ext uri="{FF2B5EF4-FFF2-40B4-BE49-F238E27FC236}">
                <a16:creationId xmlns:a16="http://schemas.microsoft.com/office/drawing/2014/main" id="{AC58DAF2-2257-18F7-2541-AAEB557F37DF}"/>
              </a:ext>
            </a:extLst>
          </p:cNvPr>
          <p:cNvSpPr/>
          <p:nvPr/>
        </p:nvSpPr>
        <p:spPr>
          <a:xfrm>
            <a:off x="5043948" y="4568472"/>
            <a:ext cx="112337" cy="112337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2" name="椭圆 81">
            <a:extLst>
              <a:ext uri="{FF2B5EF4-FFF2-40B4-BE49-F238E27FC236}">
                <a16:creationId xmlns:a16="http://schemas.microsoft.com/office/drawing/2014/main" id="{30934AF9-9671-DBC1-BF67-41866E233666}"/>
              </a:ext>
            </a:extLst>
          </p:cNvPr>
          <p:cNvSpPr/>
          <p:nvPr/>
        </p:nvSpPr>
        <p:spPr>
          <a:xfrm>
            <a:off x="5192567" y="4424391"/>
            <a:ext cx="62291" cy="62291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sx="102000" sy="102000" algn="ctr" rotWithShape="0">
              <a:schemeClr val="accent3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文本框 115">
            <a:extLst>
              <a:ext uri="{FF2B5EF4-FFF2-40B4-BE49-F238E27FC236}">
                <a16:creationId xmlns:a16="http://schemas.microsoft.com/office/drawing/2014/main" id="{39D8A15C-BAD2-5ADC-4A8B-C6187FF8F865}"/>
              </a:ext>
            </a:extLst>
          </p:cNvPr>
          <p:cNvSpPr txBox="1"/>
          <p:nvPr/>
        </p:nvSpPr>
        <p:spPr>
          <a:xfrm>
            <a:off x="2699703" y="2964980"/>
            <a:ext cx="2292779" cy="116641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优良的产品质量，优良的售后服务，消费者的认可，而取得的产品价格优势及产口规模优势。</a:t>
            </a:r>
          </a:p>
        </p:txBody>
      </p:sp>
      <p:sp>
        <p:nvSpPr>
          <p:cNvPr id="98" name="椭圆 97">
            <a:extLst>
              <a:ext uri="{FF2B5EF4-FFF2-40B4-BE49-F238E27FC236}">
                <a16:creationId xmlns:a16="http://schemas.microsoft.com/office/drawing/2014/main" id="{EAF16690-38C0-2958-9D68-A125CB6FEB45}"/>
              </a:ext>
            </a:extLst>
          </p:cNvPr>
          <p:cNvSpPr/>
          <p:nvPr/>
        </p:nvSpPr>
        <p:spPr>
          <a:xfrm flipH="1">
            <a:off x="9440039" y="2576513"/>
            <a:ext cx="2037242" cy="2037242"/>
          </a:xfrm>
          <a:prstGeom prst="ellipse">
            <a:avLst/>
          </a:prstGeom>
          <a:gradFill>
            <a:gsLst>
              <a:gs pos="0">
                <a:schemeClr val="accent3">
                  <a:alpha val="10000"/>
                </a:schemeClr>
              </a:gs>
              <a:gs pos="43000">
                <a:schemeClr val="accent3">
                  <a:alpha val="0"/>
                </a:schemeClr>
              </a:gs>
            </a:gsLst>
            <a:lin ang="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67A6EC92-604F-D10A-2DF9-4BB60AEE44AD}"/>
              </a:ext>
            </a:extLst>
          </p:cNvPr>
          <p:cNvSpPr/>
          <p:nvPr/>
        </p:nvSpPr>
        <p:spPr>
          <a:xfrm flipH="1">
            <a:off x="6345775" y="1486242"/>
            <a:ext cx="4000266" cy="4123886"/>
          </a:xfrm>
          <a:custGeom>
            <a:avLst/>
            <a:gdLst>
              <a:gd name="connsiteX0" fmla="*/ 3366939 w 3366938"/>
              <a:gd name="connsiteY0" fmla="*/ 1735455 h 3470985"/>
              <a:gd name="connsiteX1" fmla="*/ 1647676 w 3366938"/>
              <a:gd name="connsiteY1" fmla="*/ 3470910 h 3470985"/>
              <a:gd name="connsiteX2" fmla="*/ 37951 w 3366938"/>
              <a:gd name="connsiteY2" fmla="*/ 2424113 h 3470985"/>
              <a:gd name="connsiteX3" fmla="*/ 115104 w 3366938"/>
              <a:gd name="connsiteY3" fmla="*/ 2239328 h 3470985"/>
              <a:gd name="connsiteX4" fmla="*/ 433239 w 3366938"/>
              <a:gd name="connsiteY4" fmla="*/ 1773555 h 3470985"/>
              <a:gd name="connsiteX5" fmla="*/ 95101 w 3366938"/>
              <a:gd name="connsiteY5" fmla="*/ 1300163 h 3470985"/>
              <a:gd name="connsiteX6" fmla="*/ 9376 w 3366938"/>
              <a:gd name="connsiteY6" fmla="*/ 1117283 h 3470985"/>
              <a:gd name="connsiteX7" fmla="*/ 1631484 w 3366938"/>
              <a:gd name="connsiteY7" fmla="*/ 0 h 3470985"/>
              <a:gd name="connsiteX8" fmla="*/ 3366939 w 3366938"/>
              <a:gd name="connsiteY8" fmla="*/ 1735455 h 3470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6938" h="3470985">
                <a:moveTo>
                  <a:pt x="3366939" y="1735455"/>
                </a:moveTo>
                <a:cubicBezTo>
                  <a:pt x="3366939" y="2689860"/>
                  <a:pt x="2603034" y="3462338"/>
                  <a:pt x="1647676" y="3470910"/>
                </a:cubicBezTo>
                <a:cubicBezTo>
                  <a:pt x="926634" y="3477578"/>
                  <a:pt x="306556" y="3044190"/>
                  <a:pt x="37951" y="2424113"/>
                </a:cubicBezTo>
                <a:cubicBezTo>
                  <a:pt x="6519" y="2351723"/>
                  <a:pt x="41761" y="2267903"/>
                  <a:pt x="115104" y="2239328"/>
                </a:cubicBezTo>
                <a:cubicBezTo>
                  <a:pt x="300841" y="2166938"/>
                  <a:pt x="433239" y="1985010"/>
                  <a:pt x="433239" y="1773555"/>
                </a:cubicBezTo>
                <a:cubicBezTo>
                  <a:pt x="433239" y="1554480"/>
                  <a:pt x="292269" y="1367790"/>
                  <a:pt x="95101" y="1300163"/>
                </a:cubicBezTo>
                <a:cubicBezTo>
                  <a:pt x="19854" y="1274445"/>
                  <a:pt x="-19199" y="1191578"/>
                  <a:pt x="9376" y="1117283"/>
                </a:cubicBezTo>
                <a:cubicBezTo>
                  <a:pt x="257979" y="463868"/>
                  <a:pt x="890439" y="0"/>
                  <a:pt x="1631484" y="0"/>
                </a:cubicBezTo>
                <a:cubicBezTo>
                  <a:pt x="2589699" y="0"/>
                  <a:pt x="3366939" y="777240"/>
                  <a:pt x="3366939" y="173545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20000"/>
                </a:schemeClr>
              </a:gs>
              <a:gs pos="100000">
                <a:schemeClr val="accent3">
                  <a:alpha val="0"/>
                </a:schemeClr>
              </a:gs>
            </a:gsLst>
            <a:lin ang="0" scaled="0"/>
          </a:gradFill>
          <a:ln w="6350" cap="flat">
            <a:gradFill>
              <a:gsLst>
                <a:gs pos="0">
                  <a:schemeClr val="accent3"/>
                </a:gs>
                <a:gs pos="100000">
                  <a:schemeClr val="accent3">
                    <a:alpha val="0"/>
                  </a:schemeClr>
                </a:gs>
              </a:gsLst>
              <a:lin ang="0" scaled="0"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0" name="任意多边形: 形状 99">
            <a:extLst>
              <a:ext uri="{FF2B5EF4-FFF2-40B4-BE49-F238E27FC236}">
                <a16:creationId xmlns:a16="http://schemas.microsoft.com/office/drawing/2014/main" id="{07BC9A30-D86A-067A-B179-45D80AB2FC04}"/>
              </a:ext>
            </a:extLst>
          </p:cNvPr>
          <p:cNvSpPr/>
          <p:nvPr/>
        </p:nvSpPr>
        <p:spPr>
          <a:xfrm flipH="1">
            <a:off x="6709774" y="1854998"/>
            <a:ext cx="3272268" cy="3386374"/>
          </a:xfrm>
          <a:custGeom>
            <a:avLst/>
            <a:gdLst>
              <a:gd name="connsiteX0" fmla="*/ 2706894 w 2706911"/>
              <a:gd name="connsiteY0" fmla="*/ 1406844 h 2801303"/>
              <a:gd name="connsiteX1" fmla="*/ 1305767 w 2706911"/>
              <a:gd name="connsiteY1" fmla="*/ 2801304 h 2801303"/>
              <a:gd name="connsiteX2" fmla="*/ 9414 w 2706911"/>
              <a:gd name="connsiteY2" fmla="*/ 1934529 h 2801303"/>
              <a:gd name="connsiteX3" fmla="*/ 56087 w 2706911"/>
              <a:gd name="connsiteY3" fmla="*/ 1787844 h 2801303"/>
              <a:gd name="connsiteX4" fmla="*/ 268494 w 2706911"/>
              <a:gd name="connsiteY4" fmla="*/ 1401129 h 2801303"/>
              <a:gd name="connsiteX5" fmla="*/ 56087 w 2706911"/>
              <a:gd name="connsiteY5" fmla="*/ 1014414 h 2801303"/>
              <a:gd name="connsiteX6" fmla="*/ 9414 w 2706911"/>
              <a:gd name="connsiteY6" fmla="*/ 866776 h 2801303"/>
              <a:gd name="connsiteX7" fmla="*/ 1305767 w 2706911"/>
              <a:gd name="connsiteY7" fmla="*/ 1 h 2801303"/>
              <a:gd name="connsiteX8" fmla="*/ 2706894 w 2706911"/>
              <a:gd name="connsiteY8" fmla="*/ 1406844 h 2801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06911" h="2801303">
                <a:moveTo>
                  <a:pt x="2706894" y="1406844"/>
                </a:moveTo>
                <a:cubicBezTo>
                  <a:pt x="2703084" y="2181226"/>
                  <a:pt x="2079197" y="2801304"/>
                  <a:pt x="1305767" y="2801304"/>
                </a:cubicBezTo>
                <a:cubicBezTo>
                  <a:pt x="720932" y="2801304"/>
                  <a:pt x="219917" y="2443164"/>
                  <a:pt x="9414" y="1934529"/>
                </a:cubicBezTo>
                <a:cubicBezTo>
                  <a:pt x="-12493" y="1881189"/>
                  <a:pt x="7509" y="1819276"/>
                  <a:pt x="56087" y="1787844"/>
                </a:cubicBezTo>
                <a:cubicBezTo>
                  <a:pt x="183722" y="1705929"/>
                  <a:pt x="268494" y="1563054"/>
                  <a:pt x="268494" y="1401129"/>
                </a:cubicBezTo>
                <a:cubicBezTo>
                  <a:pt x="268494" y="1238251"/>
                  <a:pt x="183722" y="1095376"/>
                  <a:pt x="56087" y="1014414"/>
                </a:cubicBezTo>
                <a:cubicBezTo>
                  <a:pt x="6557" y="982981"/>
                  <a:pt x="-13446" y="921069"/>
                  <a:pt x="9414" y="866776"/>
                </a:cubicBezTo>
                <a:cubicBezTo>
                  <a:pt x="218964" y="358141"/>
                  <a:pt x="720932" y="1"/>
                  <a:pt x="1305767" y="1"/>
                </a:cubicBezTo>
                <a:cubicBezTo>
                  <a:pt x="2082054" y="-951"/>
                  <a:pt x="2710704" y="629604"/>
                  <a:pt x="2706894" y="1406844"/>
                </a:cubicBezTo>
                <a:close/>
              </a:path>
            </a:pathLst>
          </a:custGeom>
          <a:noFill/>
          <a:ln w="9525" cap="flat">
            <a:solidFill>
              <a:schemeClr val="accent3">
                <a:alpha val="46000"/>
              </a:schemeClr>
            </a:solidFill>
            <a:prstDash val="dash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1" name="任意多边形: 形状 100">
            <a:extLst>
              <a:ext uri="{FF2B5EF4-FFF2-40B4-BE49-F238E27FC236}">
                <a16:creationId xmlns:a16="http://schemas.microsoft.com/office/drawing/2014/main" id="{2FBD4575-2137-4AA1-7F11-131852387FE4}"/>
              </a:ext>
            </a:extLst>
          </p:cNvPr>
          <p:cNvSpPr/>
          <p:nvPr/>
        </p:nvSpPr>
        <p:spPr>
          <a:xfrm flipH="1">
            <a:off x="6962844" y="2116255"/>
            <a:ext cx="2766128" cy="2863860"/>
          </a:xfrm>
          <a:custGeom>
            <a:avLst/>
            <a:gdLst>
              <a:gd name="connsiteX0" fmla="*/ 2363464 w 2363468"/>
              <a:gd name="connsiteY0" fmla="*/ 1227773 h 2446972"/>
              <a:gd name="connsiteX1" fmla="*/ 1140454 w 2363468"/>
              <a:gd name="connsiteY1" fmla="*/ 2446973 h 2446972"/>
              <a:gd name="connsiteX2" fmla="*/ 9836 w 2363468"/>
              <a:gd name="connsiteY2" fmla="*/ 1690688 h 2446972"/>
              <a:gd name="connsiteX3" fmla="*/ 38411 w 2363468"/>
              <a:gd name="connsiteY3" fmla="*/ 1555433 h 2446972"/>
              <a:gd name="connsiteX4" fmla="*/ 179381 w 2363468"/>
              <a:gd name="connsiteY4" fmla="*/ 1223963 h 2446972"/>
              <a:gd name="connsiteX5" fmla="*/ 38411 w 2363468"/>
              <a:gd name="connsiteY5" fmla="*/ 892492 h 2446972"/>
              <a:gd name="connsiteX6" fmla="*/ 8884 w 2363468"/>
              <a:gd name="connsiteY6" fmla="*/ 757237 h 2446972"/>
              <a:gd name="connsiteX7" fmla="*/ 1140454 w 2363468"/>
              <a:gd name="connsiteY7" fmla="*/ 0 h 2446972"/>
              <a:gd name="connsiteX8" fmla="*/ 2363464 w 2363468"/>
              <a:gd name="connsiteY8" fmla="*/ 1227773 h 244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63468" h="2446972">
                <a:moveTo>
                  <a:pt x="2363464" y="1227773"/>
                </a:moveTo>
                <a:cubicBezTo>
                  <a:pt x="2361559" y="1903095"/>
                  <a:pt x="1815776" y="2446973"/>
                  <a:pt x="1140454" y="2446973"/>
                </a:cubicBezTo>
                <a:cubicBezTo>
                  <a:pt x="630866" y="2446973"/>
                  <a:pt x="193669" y="2134553"/>
                  <a:pt x="9836" y="1690688"/>
                </a:cubicBezTo>
                <a:cubicBezTo>
                  <a:pt x="-9214" y="1644015"/>
                  <a:pt x="2216" y="1590675"/>
                  <a:pt x="38411" y="1555433"/>
                </a:cubicBezTo>
                <a:cubicBezTo>
                  <a:pt x="125089" y="1471613"/>
                  <a:pt x="179381" y="1354455"/>
                  <a:pt x="179381" y="1223963"/>
                </a:cubicBezTo>
                <a:cubicBezTo>
                  <a:pt x="179381" y="1093470"/>
                  <a:pt x="125089" y="976312"/>
                  <a:pt x="38411" y="892492"/>
                </a:cubicBezTo>
                <a:cubicBezTo>
                  <a:pt x="2216" y="857250"/>
                  <a:pt x="-10166" y="804862"/>
                  <a:pt x="8884" y="757237"/>
                </a:cubicBezTo>
                <a:cubicBezTo>
                  <a:pt x="191764" y="312420"/>
                  <a:pt x="629914" y="0"/>
                  <a:pt x="1140454" y="0"/>
                </a:cubicBezTo>
                <a:cubicBezTo>
                  <a:pt x="1816729" y="952"/>
                  <a:pt x="2365369" y="550545"/>
                  <a:pt x="2363464" y="122777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2" name="椭圆 101">
            <a:extLst>
              <a:ext uri="{FF2B5EF4-FFF2-40B4-BE49-F238E27FC236}">
                <a16:creationId xmlns:a16="http://schemas.microsoft.com/office/drawing/2014/main" id="{4D550991-F4A8-9949-11A5-B1E3986590CB}"/>
              </a:ext>
            </a:extLst>
          </p:cNvPr>
          <p:cNvSpPr/>
          <p:nvPr/>
        </p:nvSpPr>
        <p:spPr>
          <a:xfrm flipH="1">
            <a:off x="9712181" y="2848655"/>
            <a:ext cx="1492958" cy="1492958"/>
          </a:xfrm>
          <a:prstGeom prst="ellipse">
            <a:avLst/>
          </a:prstGeom>
          <a:gradFill>
            <a:gsLst>
              <a:gs pos="0">
                <a:schemeClr val="accent3">
                  <a:alpha val="20000"/>
                </a:schemeClr>
              </a:gs>
              <a:gs pos="43000">
                <a:schemeClr val="accent3">
                  <a:alpha val="0"/>
                </a:schemeClr>
              </a:gs>
            </a:gsLst>
            <a:lin ang="0" scaled="0"/>
          </a:gradFill>
          <a:ln w="6350">
            <a:gradFill>
              <a:gsLst>
                <a:gs pos="0">
                  <a:schemeClr val="accent3"/>
                </a:gs>
                <a:gs pos="30000">
                  <a:schemeClr val="accent3">
                    <a:alpha val="0"/>
                  </a:schemeClr>
                </a:gs>
              </a:gsLst>
              <a:lin ang="0" scaled="0"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3" name="椭圆 102">
            <a:extLst>
              <a:ext uri="{FF2B5EF4-FFF2-40B4-BE49-F238E27FC236}">
                <a16:creationId xmlns:a16="http://schemas.microsoft.com/office/drawing/2014/main" id="{BA675279-42CB-6227-A9B8-29DAF9539036}"/>
              </a:ext>
            </a:extLst>
          </p:cNvPr>
          <p:cNvSpPr/>
          <p:nvPr/>
        </p:nvSpPr>
        <p:spPr>
          <a:xfrm flipH="1">
            <a:off x="9889328" y="3025801"/>
            <a:ext cx="1138665" cy="1138665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A3620742-1CDF-A334-1621-57B783615A66}"/>
              </a:ext>
            </a:extLst>
          </p:cNvPr>
          <p:cNvSpPr txBox="1"/>
          <p:nvPr/>
        </p:nvSpPr>
        <p:spPr>
          <a:xfrm flipH="1">
            <a:off x="10150884" y="3225801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400" b="1" dirty="0">
                <a:solidFill>
                  <a:schemeClr val="bg1"/>
                </a:solidFill>
                <a:effectLst>
                  <a:outerShdw blurRad="63500" sx="101000" sy="101000" algn="ctr" rotWithShape="0">
                    <a:schemeClr val="accent1">
                      <a:lumMod val="5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技术</a:t>
            </a:r>
            <a:endParaRPr lang="en-US" altLang="zh-CN" sz="2400" b="1" dirty="0">
              <a:solidFill>
                <a:schemeClr val="bg1"/>
              </a:solidFill>
              <a:effectLst>
                <a:outerShdw blurRad="63500" sx="101000" sy="101000" algn="ctr" rotWithShape="0">
                  <a:schemeClr val="accent1">
                    <a:lumMod val="5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/>
            <a:r>
              <a:rPr lang="zh-CN" altLang="en-US" sz="2400" b="1" dirty="0">
                <a:solidFill>
                  <a:schemeClr val="bg1"/>
                </a:solidFill>
                <a:effectLst>
                  <a:outerShdw blurRad="63500" sx="101000" sy="101000" algn="ctr" rotWithShape="0">
                    <a:schemeClr val="accent1">
                      <a:lumMod val="5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优势</a:t>
            </a:r>
          </a:p>
        </p:txBody>
      </p:sp>
      <p:sp>
        <p:nvSpPr>
          <p:cNvPr id="94" name="椭圆 93">
            <a:extLst>
              <a:ext uri="{FF2B5EF4-FFF2-40B4-BE49-F238E27FC236}">
                <a16:creationId xmlns:a16="http://schemas.microsoft.com/office/drawing/2014/main" id="{0E388F90-19C5-6933-0CD2-2ED676643E5D}"/>
              </a:ext>
            </a:extLst>
          </p:cNvPr>
          <p:cNvSpPr/>
          <p:nvPr/>
        </p:nvSpPr>
        <p:spPr>
          <a:xfrm>
            <a:off x="7083720" y="2391121"/>
            <a:ext cx="112337" cy="112337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5" name="椭圆 94">
            <a:extLst>
              <a:ext uri="{FF2B5EF4-FFF2-40B4-BE49-F238E27FC236}">
                <a16:creationId xmlns:a16="http://schemas.microsoft.com/office/drawing/2014/main" id="{EA90A897-F84E-2FBC-B2F6-BAB0F34D5093}"/>
              </a:ext>
            </a:extLst>
          </p:cNvPr>
          <p:cNvSpPr/>
          <p:nvPr/>
        </p:nvSpPr>
        <p:spPr>
          <a:xfrm>
            <a:off x="7243223" y="2247040"/>
            <a:ext cx="62291" cy="62291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sx="102000" sy="102000" algn="ctr" rotWithShape="0">
              <a:schemeClr val="accent3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7" name="文本框 116">
            <a:extLst>
              <a:ext uri="{FF2B5EF4-FFF2-40B4-BE49-F238E27FC236}">
                <a16:creationId xmlns:a16="http://schemas.microsoft.com/office/drawing/2014/main" id="{A0994B8A-3AAC-7F25-046D-3A45B77AE4C6}"/>
              </a:ext>
            </a:extLst>
          </p:cNvPr>
          <p:cNvSpPr txBox="1"/>
          <p:nvPr/>
        </p:nvSpPr>
        <p:spPr>
          <a:xfrm>
            <a:off x="7296865" y="2964980"/>
            <a:ext cx="2098086" cy="116641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拥有自已的核心技术，其他系统难以取代，占有稳定的市场和较大的市场份额。</a:t>
            </a:r>
          </a:p>
        </p:txBody>
      </p:sp>
      <p:cxnSp>
        <p:nvCxnSpPr>
          <p:cNvPr id="119" name="直接连接符 118">
            <a:extLst>
              <a:ext uri="{FF2B5EF4-FFF2-40B4-BE49-F238E27FC236}">
                <a16:creationId xmlns:a16="http://schemas.microsoft.com/office/drawing/2014/main" id="{0D3C86D9-B66D-4E95-DAF3-C65C4D3317B9}"/>
              </a:ext>
            </a:extLst>
          </p:cNvPr>
          <p:cNvCxnSpPr>
            <a:cxnSpLocks/>
          </p:cNvCxnSpPr>
          <p:nvPr/>
        </p:nvCxnSpPr>
        <p:spPr>
          <a:xfrm>
            <a:off x="5789097" y="3225367"/>
            <a:ext cx="301091" cy="0"/>
          </a:xfrm>
          <a:prstGeom prst="line">
            <a:avLst/>
          </a:prstGeom>
          <a:ln w="3175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直接连接符 119">
            <a:extLst>
              <a:ext uri="{FF2B5EF4-FFF2-40B4-BE49-F238E27FC236}">
                <a16:creationId xmlns:a16="http://schemas.microsoft.com/office/drawing/2014/main" id="{C658A748-B601-DED3-A191-3D21255547D9}"/>
              </a:ext>
            </a:extLst>
          </p:cNvPr>
          <p:cNvCxnSpPr>
            <a:cxnSpLocks/>
          </p:cNvCxnSpPr>
          <p:nvPr/>
        </p:nvCxnSpPr>
        <p:spPr>
          <a:xfrm>
            <a:off x="5859623" y="3357136"/>
            <a:ext cx="543281" cy="0"/>
          </a:xfrm>
          <a:prstGeom prst="line">
            <a:avLst/>
          </a:prstGeom>
          <a:ln w="3175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直接连接符 121">
            <a:extLst>
              <a:ext uri="{FF2B5EF4-FFF2-40B4-BE49-F238E27FC236}">
                <a16:creationId xmlns:a16="http://schemas.microsoft.com/office/drawing/2014/main" id="{CB9316D0-D51C-2E36-D133-C83395DA9EA1}"/>
              </a:ext>
            </a:extLst>
          </p:cNvPr>
          <p:cNvCxnSpPr>
            <a:cxnSpLocks/>
          </p:cNvCxnSpPr>
          <p:nvPr/>
        </p:nvCxnSpPr>
        <p:spPr>
          <a:xfrm>
            <a:off x="5789097" y="3488905"/>
            <a:ext cx="301091" cy="0"/>
          </a:xfrm>
          <a:prstGeom prst="line">
            <a:avLst/>
          </a:prstGeom>
          <a:ln w="3175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直接连接符 124">
            <a:extLst>
              <a:ext uri="{FF2B5EF4-FFF2-40B4-BE49-F238E27FC236}">
                <a16:creationId xmlns:a16="http://schemas.microsoft.com/office/drawing/2014/main" id="{7EF0C038-9084-0127-8CCB-5E614CB24974}"/>
              </a:ext>
            </a:extLst>
          </p:cNvPr>
          <p:cNvCxnSpPr>
            <a:cxnSpLocks/>
          </p:cNvCxnSpPr>
          <p:nvPr/>
        </p:nvCxnSpPr>
        <p:spPr>
          <a:xfrm flipH="1">
            <a:off x="6101813" y="3620674"/>
            <a:ext cx="301091" cy="0"/>
          </a:xfrm>
          <a:prstGeom prst="line">
            <a:avLst/>
          </a:prstGeom>
          <a:ln w="3175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直接连接符 125">
            <a:extLst>
              <a:ext uri="{FF2B5EF4-FFF2-40B4-BE49-F238E27FC236}">
                <a16:creationId xmlns:a16="http://schemas.microsoft.com/office/drawing/2014/main" id="{65FC8396-7BE2-0F62-B3F1-FE2DC4600F61}"/>
              </a:ext>
            </a:extLst>
          </p:cNvPr>
          <p:cNvCxnSpPr>
            <a:cxnSpLocks/>
          </p:cNvCxnSpPr>
          <p:nvPr/>
        </p:nvCxnSpPr>
        <p:spPr>
          <a:xfrm flipH="1">
            <a:off x="5789097" y="3752443"/>
            <a:ext cx="543281" cy="0"/>
          </a:xfrm>
          <a:prstGeom prst="line">
            <a:avLst/>
          </a:prstGeom>
          <a:ln w="3175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直接连接符 126">
            <a:extLst>
              <a:ext uri="{FF2B5EF4-FFF2-40B4-BE49-F238E27FC236}">
                <a16:creationId xmlns:a16="http://schemas.microsoft.com/office/drawing/2014/main" id="{1672D782-AFA7-5D50-8548-A4A65A8F0563}"/>
              </a:ext>
            </a:extLst>
          </p:cNvPr>
          <p:cNvCxnSpPr>
            <a:cxnSpLocks/>
          </p:cNvCxnSpPr>
          <p:nvPr/>
        </p:nvCxnSpPr>
        <p:spPr>
          <a:xfrm flipH="1">
            <a:off x="6101813" y="3884210"/>
            <a:ext cx="301091" cy="0"/>
          </a:xfrm>
          <a:prstGeom prst="line">
            <a:avLst/>
          </a:prstGeom>
          <a:ln w="3175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6613979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矩形 90">
            <a:extLst>
              <a:ext uri="{FF2B5EF4-FFF2-40B4-BE49-F238E27FC236}">
                <a16:creationId xmlns:a16="http://schemas.microsoft.com/office/drawing/2014/main" id="{251DDFC1-9779-AEC4-C21C-08121B50591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10000"/>
                </a:schemeClr>
              </a:gs>
              <a:gs pos="100000">
                <a:schemeClr val="accent1">
                  <a:lumMod val="20000"/>
                  <a:lumOff val="80000"/>
                  <a:alpha val="10000"/>
                </a:schemeClr>
              </a:gs>
            </a:gsLst>
            <a:lin ang="54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0" name="文本框 199">
            <a:extLst>
              <a:ext uri="{FF2B5EF4-FFF2-40B4-BE49-F238E27FC236}">
                <a16:creationId xmlns:a16="http://schemas.microsoft.com/office/drawing/2014/main" id="{69885F0C-533F-3244-FB74-15F6FCF70567}"/>
              </a:ext>
            </a:extLst>
          </p:cNvPr>
          <p:cNvSpPr txBox="1"/>
          <p:nvPr/>
        </p:nvSpPr>
        <p:spPr>
          <a:xfrm>
            <a:off x="3849680" y="323100"/>
            <a:ext cx="4492640" cy="9233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en-US" altLang="zh-CN" sz="60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  <a:endParaRPr lang="zh-CN" altLang="en-US" sz="60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31885C1D-E184-C3A4-3B98-372034F8A622}"/>
              </a:ext>
            </a:extLst>
          </p:cNvPr>
          <p:cNvSpPr/>
          <p:nvPr/>
        </p:nvSpPr>
        <p:spPr>
          <a:xfrm>
            <a:off x="560493" y="5638780"/>
            <a:ext cx="11182774" cy="662428"/>
          </a:xfrm>
          <a:prstGeom prst="ellipse">
            <a:avLst/>
          </a:prstGeom>
          <a:gradFill>
            <a:gsLst>
              <a:gs pos="0">
                <a:schemeClr val="accent3">
                  <a:alpha val="0"/>
                </a:schemeClr>
              </a:gs>
              <a:gs pos="100000">
                <a:schemeClr val="accent3">
                  <a:alpha val="20000"/>
                </a:schemeClr>
              </a:gs>
            </a:gsLst>
            <a:lin ang="5400000" scaled="1"/>
          </a:gradFill>
          <a:ln w="3175">
            <a:gradFill>
              <a:gsLst>
                <a:gs pos="0">
                  <a:schemeClr val="accent2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椭圆 40">
            <a:extLst>
              <a:ext uri="{FF2B5EF4-FFF2-40B4-BE49-F238E27FC236}">
                <a16:creationId xmlns:a16="http://schemas.microsoft.com/office/drawing/2014/main" id="{D9CEA24B-1F27-08A8-7832-E6C5CDB5475D}"/>
              </a:ext>
            </a:extLst>
          </p:cNvPr>
          <p:cNvSpPr/>
          <p:nvPr/>
        </p:nvSpPr>
        <p:spPr>
          <a:xfrm>
            <a:off x="2753360" y="5768678"/>
            <a:ext cx="6797040" cy="402632"/>
          </a:xfrm>
          <a:prstGeom prst="ellipse">
            <a:avLst/>
          </a:prstGeom>
          <a:gradFill>
            <a:gsLst>
              <a:gs pos="0">
                <a:schemeClr val="accent3">
                  <a:alpha val="0"/>
                </a:schemeClr>
              </a:gs>
              <a:gs pos="100000">
                <a:schemeClr val="accent3">
                  <a:alpha val="20000"/>
                </a:schemeClr>
              </a:gs>
            </a:gsLst>
            <a:lin ang="5400000" scaled="1"/>
          </a:gra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AD518F16-1D41-EE14-8BC4-CF8D58DF484D}"/>
              </a:ext>
            </a:extLst>
          </p:cNvPr>
          <p:cNvSpPr txBox="1"/>
          <p:nvPr/>
        </p:nvSpPr>
        <p:spPr>
          <a:xfrm>
            <a:off x="5326559" y="618103"/>
            <a:ext cx="1538883" cy="92333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sz="6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34A3D1E4-5BDE-9595-9F41-FEFAD75FE231}"/>
              </a:ext>
            </a:extLst>
          </p:cNvPr>
          <p:cNvSpPr/>
          <p:nvPr/>
        </p:nvSpPr>
        <p:spPr>
          <a:xfrm>
            <a:off x="700763" y="1981202"/>
            <a:ext cx="2549334" cy="3671782"/>
          </a:xfrm>
          <a:custGeom>
            <a:avLst/>
            <a:gdLst>
              <a:gd name="connsiteX0" fmla="*/ 174056 w 2464818"/>
              <a:gd name="connsiteY0" fmla="*/ 0 h 3550055"/>
              <a:gd name="connsiteX1" fmla="*/ 2290763 w 2464818"/>
              <a:gd name="connsiteY1" fmla="*/ 0 h 3550055"/>
              <a:gd name="connsiteX2" fmla="*/ 2464819 w 2464818"/>
              <a:gd name="connsiteY2" fmla="*/ 174056 h 3550055"/>
              <a:gd name="connsiteX3" fmla="*/ 2464819 w 2464818"/>
              <a:gd name="connsiteY3" fmla="*/ 2304780 h 3550055"/>
              <a:gd name="connsiteX4" fmla="*/ 1237082 w 2464818"/>
              <a:gd name="connsiteY4" fmla="*/ 3550039 h 3550055"/>
              <a:gd name="connsiteX5" fmla="*/ 0 w 2464818"/>
              <a:gd name="connsiteY5" fmla="*/ 2318798 h 3550055"/>
              <a:gd name="connsiteX6" fmla="*/ 0 w 2464818"/>
              <a:gd name="connsiteY6" fmla="*/ 174056 h 3550055"/>
              <a:gd name="connsiteX7" fmla="*/ 174056 w 2464818"/>
              <a:gd name="connsiteY7" fmla="*/ 0 h 35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4818" h="3550055">
                <a:moveTo>
                  <a:pt x="174056" y="0"/>
                </a:moveTo>
                <a:lnTo>
                  <a:pt x="2290763" y="0"/>
                </a:lnTo>
                <a:cubicBezTo>
                  <a:pt x="2386552" y="0"/>
                  <a:pt x="2464819" y="78267"/>
                  <a:pt x="2464819" y="174056"/>
                </a:cubicBezTo>
                <a:lnTo>
                  <a:pt x="2464819" y="2304780"/>
                </a:lnTo>
                <a:cubicBezTo>
                  <a:pt x="2464819" y="2985818"/>
                  <a:pt x="1918119" y="3547703"/>
                  <a:pt x="1237082" y="3550039"/>
                </a:cubicBezTo>
                <a:cubicBezTo>
                  <a:pt x="553708" y="3553544"/>
                  <a:pt x="0" y="3001004"/>
                  <a:pt x="0" y="2318798"/>
                </a:cubicBezTo>
                <a:lnTo>
                  <a:pt x="0" y="174056"/>
                </a:lnTo>
                <a:cubicBezTo>
                  <a:pt x="0" y="78267"/>
                  <a:pt x="78267" y="0"/>
                  <a:pt x="174056" y="0"/>
                </a:cubicBezTo>
                <a:close/>
              </a:path>
            </a:pathLst>
          </a:custGeom>
          <a:solidFill>
            <a:schemeClr val="accent1"/>
          </a:solidFill>
          <a:ln w="11682" cap="flat">
            <a:noFill/>
            <a:prstDash val="solid"/>
            <a:miter/>
          </a:ln>
          <a:effectLst>
            <a:outerShdw blurRad="127000" dist="254000" dir="5400000" sx="95000" sy="95000" algn="t" rotWithShape="0">
              <a:schemeClr val="accent1">
                <a:lumMod val="75000"/>
                <a:alpha val="25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FEC25DE1-0F2B-16A6-39DE-83F8D233DDC0}"/>
              </a:ext>
            </a:extLst>
          </p:cNvPr>
          <p:cNvSpPr/>
          <p:nvPr/>
        </p:nvSpPr>
        <p:spPr>
          <a:xfrm>
            <a:off x="700763" y="1981202"/>
            <a:ext cx="2549335" cy="956006"/>
          </a:xfrm>
          <a:custGeom>
            <a:avLst/>
            <a:gdLst>
              <a:gd name="connsiteX0" fmla="*/ 180024 w 2549335"/>
              <a:gd name="connsiteY0" fmla="*/ 0 h 956006"/>
              <a:gd name="connsiteX1" fmla="*/ 2369311 w 2549335"/>
              <a:gd name="connsiteY1" fmla="*/ 0 h 956006"/>
              <a:gd name="connsiteX2" fmla="*/ 2549335 w 2549335"/>
              <a:gd name="connsiteY2" fmla="*/ 180024 h 956006"/>
              <a:gd name="connsiteX3" fmla="*/ 2549335 w 2549335"/>
              <a:gd name="connsiteY3" fmla="*/ 956006 h 956006"/>
              <a:gd name="connsiteX4" fmla="*/ 2376253 w 2549335"/>
              <a:gd name="connsiteY4" fmla="*/ 850856 h 956006"/>
              <a:gd name="connsiteX5" fmla="*/ 1272989 w 2549335"/>
              <a:gd name="connsiteY5" fmla="*/ 571499 h 956006"/>
              <a:gd name="connsiteX6" fmla="*/ 169725 w 2549335"/>
              <a:gd name="connsiteY6" fmla="*/ 850856 h 956006"/>
              <a:gd name="connsiteX7" fmla="*/ 0 w 2549335"/>
              <a:gd name="connsiteY7" fmla="*/ 953967 h 956006"/>
              <a:gd name="connsiteX8" fmla="*/ 0 w 2549335"/>
              <a:gd name="connsiteY8" fmla="*/ 180024 h 956006"/>
              <a:gd name="connsiteX9" fmla="*/ 180024 w 2549335"/>
              <a:gd name="connsiteY9" fmla="*/ 0 h 95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335" h="956006">
                <a:moveTo>
                  <a:pt x="180024" y="0"/>
                </a:moveTo>
                <a:lnTo>
                  <a:pt x="2369311" y="0"/>
                </a:lnTo>
                <a:cubicBezTo>
                  <a:pt x="2468384" y="0"/>
                  <a:pt x="2549335" y="80951"/>
                  <a:pt x="2549335" y="180024"/>
                </a:cubicBezTo>
                <a:lnTo>
                  <a:pt x="2549335" y="956006"/>
                </a:lnTo>
                <a:lnTo>
                  <a:pt x="2376253" y="850856"/>
                </a:lnTo>
                <a:cubicBezTo>
                  <a:pt x="2048293" y="672698"/>
                  <a:pt x="1672459" y="571499"/>
                  <a:pt x="1272989" y="571499"/>
                </a:cubicBezTo>
                <a:cubicBezTo>
                  <a:pt x="873519" y="571499"/>
                  <a:pt x="497685" y="672698"/>
                  <a:pt x="169725" y="850856"/>
                </a:cubicBezTo>
                <a:lnTo>
                  <a:pt x="0" y="953967"/>
                </a:lnTo>
                <a:lnTo>
                  <a:pt x="0" y="180024"/>
                </a:lnTo>
                <a:cubicBezTo>
                  <a:pt x="0" y="80951"/>
                  <a:pt x="80951" y="0"/>
                  <a:pt x="18002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 w="1168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F5DE3902-BA12-B706-9C45-3DC1E04520A6}"/>
              </a:ext>
            </a:extLst>
          </p:cNvPr>
          <p:cNvSpPr/>
          <p:nvPr/>
        </p:nvSpPr>
        <p:spPr>
          <a:xfrm>
            <a:off x="937379" y="4633452"/>
            <a:ext cx="2072746" cy="1019532"/>
          </a:xfrm>
          <a:custGeom>
            <a:avLst/>
            <a:gdLst>
              <a:gd name="connsiteX0" fmla="*/ 1003637 w 2004030"/>
              <a:gd name="connsiteY0" fmla="*/ 0 h 985732"/>
              <a:gd name="connsiteX1" fmla="*/ 1930849 w 2004030"/>
              <a:gd name="connsiteY1" fmla="*/ 384064 h 985732"/>
              <a:gd name="connsiteX2" fmla="*/ 2004030 w 2004030"/>
              <a:gd name="connsiteY2" fmla="*/ 464584 h 985732"/>
              <a:gd name="connsiteX3" fmla="*/ 1956653 w 2004030"/>
              <a:gd name="connsiteY3" fmla="*/ 529021 h 985732"/>
              <a:gd name="connsiteX4" fmla="*/ 1008310 w 2004030"/>
              <a:gd name="connsiteY4" fmla="*/ 985716 h 985732"/>
              <a:gd name="connsiteX5" fmla="*/ 53668 w 2004030"/>
              <a:gd name="connsiteY5" fmla="*/ 539709 h 985732"/>
              <a:gd name="connsiteX6" fmla="*/ 0 w 2004030"/>
              <a:gd name="connsiteY6" fmla="*/ 468153 h 985732"/>
              <a:gd name="connsiteX7" fmla="*/ 76426 w 2004030"/>
              <a:gd name="connsiteY7" fmla="*/ 384064 h 985732"/>
              <a:gd name="connsiteX8" fmla="*/ 1003637 w 2004030"/>
              <a:gd name="connsiteY8" fmla="*/ 0 h 98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4030" h="985732">
                <a:moveTo>
                  <a:pt x="1003637" y="0"/>
                </a:moveTo>
                <a:cubicBezTo>
                  <a:pt x="1365736" y="0"/>
                  <a:pt x="1693554" y="146770"/>
                  <a:pt x="1930849" y="384064"/>
                </a:cubicBezTo>
                <a:lnTo>
                  <a:pt x="2004030" y="464584"/>
                </a:lnTo>
                <a:lnTo>
                  <a:pt x="1956653" y="529021"/>
                </a:lnTo>
                <a:cubicBezTo>
                  <a:pt x="1731972" y="806043"/>
                  <a:pt x="1391393" y="984402"/>
                  <a:pt x="1008310" y="985716"/>
                </a:cubicBezTo>
                <a:cubicBezTo>
                  <a:pt x="623912" y="987688"/>
                  <a:pt x="280541" y="813723"/>
                  <a:pt x="53668" y="539709"/>
                </a:cubicBezTo>
                <a:lnTo>
                  <a:pt x="0" y="468153"/>
                </a:lnTo>
                <a:lnTo>
                  <a:pt x="76426" y="384064"/>
                </a:lnTo>
                <a:cubicBezTo>
                  <a:pt x="313720" y="146770"/>
                  <a:pt x="641539" y="0"/>
                  <a:pt x="1003637" y="0"/>
                </a:cubicBezTo>
                <a:close/>
              </a:path>
            </a:pathLst>
          </a:custGeom>
          <a:solidFill>
            <a:schemeClr val="accent3">
              <a:alpha val="10000"/>
            </a:schemeClr>
          </a:solidFill>
          <a:ln w="3175">
            <a:gradFill>
              <a:gsLst>
                <a:gs pos="0">
                  <a:schemeClr val="accent3"/>
                </a:gs>
                <a:gs pos="51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34085ED5-80D5-8CAE-13F4-30709736FF41}"/>
              </a:ext>
            </a:extLst>
          </p:cNvPr>
          <p:cNvSpPr txBox="1"/>
          <p:nvPr/>
        </p:nvSpPr>
        <p:spPr>
          <a:xfrm>
            <a:off x="1343687" y="4947946"/>
            <a:ext cx="1263487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altLang="zh-CN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PART 01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矩形: 圆角 28">
            <a:extLst>
              <a:ext uri="{FF2B5EF4-FFF2-40B4-BE49-F238E27FC236}">
                <a16:creationId xmlns:a16="http://schemas.microsoft.com/office/drawing/2014/main" id="{DF87B6D8-930A-7B73-0C46-31687C8E832A}"/>
              </a:ext>
            </a:extLst>
          </p:cNvPr>
          <p:cNvSpPr/>
          <p:nvPr/>
        </p:nvSpPr>
        <p:spPr>
          <a:xfrm>
            <a:off x="1435430" y="1964254"/>
            <a:ext cx="1080000" cy="36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52F92405-F110-1DC2-137D-165FFB0FE5D2}"/>
              </a:ext>
            </a:extLst>
          </p:cNvPr>
          <p:cNvSpPr/>
          <p:nvPr/>
        </p:nvSpPr>
        <p:spPr>
          <a:xfrm>
            <a:off x="3447811" y="1981202"/>
            <a:ext cx="2549334" cy="3671782"/>
          </a:xfrm>
          <a:custGeom>
            <a:avLst/>
            <a:gdLst>
              <a:gd name="connsiteX0" fmla="*/ 174056 w 2464818"/>
              <a:gd name="connsiteY0" fmla="*/ 0 h 3550055"/>
              <a:gd name="connsiteX1" fmla="*/ 2290763 w 2464818"/>
              <a:gd name="connsiteY1" fmla="*/ 0 h 3550055"/>
              <a:gd name="connsiteX2" fmla="*/ 2464819 w 2464818"/>
              <a:gd name="connsiteY2" fmla="*/ 174056 h 3550055"/>
              <a:gd name="connsiteX3" fmla="*/ 2464819 w 2464818"/>
              <a:gd name="connsiteY3" fmla="*/ 2304780 h 3550055"/>
              <a:gd name="connsiteX4" fmla="*/ 1237082 w 2464818"/>
              <a:gd name="connsiteY4" fmla="*/ 3550039 h 3550055"/>
              <a:gd name="connsiteX5" fmla="*/ 0 w 2464818"/>
              <a:gd name="connsiteY5" fmla="*/ 2318798 h 3550055"/>
              <a:gd name="connsiteX6" fmla="*/ 0 w 2464818"/>
              <a:gd name="connsiteY6" fmla="*/ 174056 h 3550055"/>
              <a:gd name="connsiteX7" fmla="*/ 174056 w 2464818"/>
              <a:gd name="connsiteY7" fmla="*/ 0 h 35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4818" h="3550055">
                <a:moveTo>
                  <a:pt x="174056" y="0"/>
                </a:moveTo>
                <a:lnTo>
                  <a:pt x="2290763" y="0"/>
                </a:lnTo>
                <a:cubicBezTo>
                  <a:pt x="2386552" y="0"/>
                  <a:pt x="2464819" y="78267"/>
                  <a:pt x="2464819" y="174056"/>
                </a:cubicBezTo>
                <a:lnTo>
                  <a:pt x="2464819" y="2304780"/>
                </a:lnTo>
                <a:cubicBezTo>
                  <a:pt x="2464819" y="2985818"/>
                  <a:pt x="1918119" y="3547703"/>
                  <a:pt x="1237082" y="3550039"/>
                </a:cubicBezTo>
                <a:cubicBezTo>
                  <a:pt x="553708" y="3553544"/>
                  <a:pt x="0" y="3001004"/>
                  <a:pt x="0" y="2318798"/>
                </a:cubicBezTo>
                <a:lnTo>
                  <a:pt x="0" y="174056"/>
                </a:lnTo>
                <a:cubicBezTo>
                  <a:pt x="0" y="78267"/>
                  <a:pt x="78267" y="0"/>
                  <a:pt x="174056" y="0"/>
                </a:cubicBezTo>
                <a:close/>
              </a:path>
            </a:pathLst>
          </a:custGeom>
          <a:solidFill>
            <a:schemeClr val="accent1"/>
          </a:solidFill>
          <a:ln w="11682" cap="flat">
            <a:noFill/>
            <a:prstDash val="solid"/>
            <a:miter/>
          </a:ln>
          <a:effectLst>
            <a:outerShdw blurRad="127000" dist="254000" dir="5400000" sx="95000" sy="95000" algn="t" rotWithShape="0">
              <a:schemeClr val="accent1">
                <a:lumMod val="75000"/>
                <a:alpha val="25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87B8858F-5DCD-EA73-4A13-927EAFA9E4E3}"/>
              </a:ext>
            </a:extLst>
          </p:cNvPr>
          <p:cNvSpPr/>
          <p:nvPr/>
        </p:nvSpPr>
        <p:spPr>
          <a:xfrm>
            <a:off x="3684427" y="4633452"/>
            <a:ext cx="2072746" cy="1019532"/>
          </a:xfrm>
          <a:custGeom>
            <a:avLst/>
            <a:gdLst>
              <a:gd name="connsiteX0" fmla="*/ 1003637 w 2004030"/>
              <a:gd name="connsiteY0" fmla="*/ 0 h 985732"/>
              <a:gd name="connsiteX1" fmla="*/ 1930849 w 2004030"/>
              <a:gd name="connsiteY1" fmla="*/ 384064 h 985732"/>
              <a:gd name="connsiteX2" fmla="*/ 2004030 w 2004030"/>
              <a:gd name="connsiteY2" fmla="*/ 464584 h 985732"/>
              <a:gd name="connsiteX3" fmla="*/ 1956653 w 2004030"/>
              <a:gd name="connsiteY3" fmla="*/ 529021 h 985732"/>
              <a:gd name="connsiteX4" fmla="*/ 1008310 w 2004030"/>
              <a:gd name="connsiteY4" fmla="*/ 985716 h 985732"/>
              <a:gd name="connsiteX5" fmla="*/ 53668 w 2004030"/>
              <a:gd name="connsiteY5" fmla="*/ 539709 h 985732"/>
              <a:gd name="connsiteX6" fmla="*/ 0 w 2004030"/>
              <a:gd name="connsiteY6" fmla="*/ 468153 h 985732"/>
              <a:gd name="connsiteX7" fmla="*/ 76426 w 2004030"/>
              <a:gd name="connsiteY7" fmla="*/ 384064 h 985732"/>
              <a:gd name="connsiteX8" fmla="*/ 1003637 w 2004030"/>
              <a:gd name="connsiteY8" fmla="*/ 0 h 98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4030" h="985732">
                <a:moveTo>
                  <a:pt x="1003637" y="0"/>
                </a:moveTo>
                <a:cubicBezTo>
                  <a:pt x="1365736" y="0"/>
                  <a:pt x="1693554" y="146770"/>
                  <a:pt x="1930849" y="384064"/>
                </a:cubicBezTo>
                <a:lnTo>
                  <a:pt x="2004030" y="464584"/>
                </a:lnTo>
                <a:lnTo>
                  <a:pt x="1956653" y="529021"/>
                </a:lnTo>
                <a:cubicBezTo>
                  <a:pt x="1731972" y="806043"/>
                  <a:pt x="1391393" y="984402"/>
                  <a:pt x="1008310" y="985716"/>
                </a:cubicBezTo>
                <a:cubicBezTo>
                  <a:pt x="623912" y="987688"/>
                  <a:pt x="280541" y="813723"/>
                  <a:pt x="53668" y="539709"/>
                </a:cubicBezTo>
                <a:lnTo>
                  <a:pt x="0" y="468153"/>
                </a:lnTo>
                <a:lnTo>
                  <a:pt x="76426" y="384064"/>
                </a:lnTo>
                <a:cubicBezTo>
                  <a:pt x="313720" y="146770"/>
                  <a:pt x="641539" y="0"/>
                  <a:pt x="1003637" y="0"/>
                </a:cubicBezTo>
                <a:close/>
              </a:path>
            </a:pathLst>
          </a:custGeom>
          <a:solidFill>
            <a:schemeClr val="accent3">
              <a:alpha val="10000"/>
            </a:schemeClr>
          </a:solidFill>
          <a:ln w="3175">
            <a:gradFill>
              <a:gsLst>
                <a:gs pos="0">
                  <a:schemeClr val="accent3"/>
                </a:gs>
                <a:gs pos="51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C08AC2C3-3395-3712-28ED-9D2DF194D80F}"/>
              </a:ext>
            </a:extLst>
          </p:cNvPr>
          <p:cNvSpPr txBox="1"/>
          <p:nvPr/>
        </p:nvSpPr>
        <p:spPr>
          <a:xfrm>
            <a:off x="4068293" y="4947946"/>
            <a:ext cx="1308371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altLang="zh-CN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PART 02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F8B25E3A-234F-3B9E-A0FF-A5B015D6A3D6}"/>
              </a:ext>
            </a:extLst>
          </p:cNvPr>
          <p:cNvSpPr/>
          <p:nvPr/>
        </p:nvSpPr>
        <p:spPr>
          <a:xfrm>
            <a:off x="3447810" y="1981202"/>
            <a:ext cx="2549335" cy="956006"/>
          </a:xfrm>
          <a:custGeom>
            <a:avLst/>
            <a:gdLst>
              <a:gd name="connsiteX0" fmla="*/ 180024 w 2549335"/>
              <a:gd name="connsiteY0" fmla="*/ 0 h 956006"/>
              <a:gd name="connsiteX1" fmla="*/ 2369311 w 2549335"/>
              <a:gd name="connsiteY1" fmla="*/ 0 h 956006"/>
              <a:gd name="connsiteX2" fmla="*/ 2549335 w 2549335"/>
              <a:gd name="connsiteY2" fmla="*/ 180024 h 956006"/>
              <a:gd name="connsiteX3" fmla="*/ 2549335 w 2549335"/>
              <a:gd name="connsiteY3" fmla="*/ 956006 h 956006"/>
              <a:gd name="connsiteX4" fmla="*/ 2376253 w 2549335"/>
              <a:gd name="connsiteY4" fmla="*/ 850856 h 956006"/>
              <a:gd name="connsiteX5" fmla="*/ 1272989 w 2549335"/>
              <a:gd name="connsiteY5" fmla="*/ 571499 h 956006"/>
              <a:gd name="connsiteX6" fmla="*/ 169725 w 2549335"/>
              <a:gd name="connsiteY6" fmla="*/ 850856 h 956006"/>
              <a:gd name="connsiteX7" fmla="*/ 0 w 2549335"/>
              <a:gd name="connsiteY7" fmla="*/ 953967 h 956006"/>
              <a:gd name="connsiteX8" fmla="*/ 0 w 2549335"/>
              <a:gd name="connsiteY8" fmla="*/ 180024 h 956006"/>
              <a:gd name="connsiteX9" fmla="*/ 180024 w 2549335"/>
              <a:gd name="connsiteY9" fmla="*/ 0 h 95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335" h="956006">
                <a:moveTo>
                  <a:pt x="180024" y="0"/>
                </a:moveTo>
                <a:lnTo>
                  <a:pt x="2369311" y="0"/>
                </a:lnTo>
                <a:cubicBezTo>
                  <a:pt x="2468384" y="0"/>
                  <a:pt x="2549335" y="80951"/>
                  <a:pt x="2549335" y="180024"/>
                </a:cubicBezTo>
                <a:lnTo>
                  <a:pt x="2549335" y="956006"/>
                </a:lnTo>
                <a:lnTo>
                  <a:pt x="2376253" y="850856"/>
                </a:lnTo>
                <a:cubicBezTo>
                  <a:pt x="2048293" y="672698"/>
                  <a:pt x="1672459" y="571499"/>
                  <a:pt x="1272989" y="571499"/>
                </a:cubicBezTo>
                <a:cubicBezTo>
                  <a:pt x="873519" y="571499"/>
                  <a:pt x="497685" y="672698"/>
                  <a:pt x="169725" y="850856"/>
                </a:cubicBezTo>
                <a:lnTo>
                  <a:pt x="0" y="953967"/>
                </a:lnTo>
                <a:lnTo>
                  <a:pt x="0" y="180024"/>
                </a:lnTo>
                <a:cubicBezTo>
                  <a:pt x="0" y="80951"/>
                  <a:pt x="80951" y="0"/>
                  <a:pt x="18002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 w="1168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矩形: 圆角 45">
            <a:extLst>
              <a:ext uri="{FF2B5EF4-FFF2-40B4-BE49-F238E27FC236}">
                <a16:creationId xmlns:a16="http://schemas.microsoft.com/office/drawing/2014/main" id="{9B8F5843-1B19-0852-61D3-9410D8D3A31F}"/>
              </a:ext>
            </a:extLst>
          </p:cNvPr>
          <p:cNvSpPr/>
          <p:nvPr/>
        </p:nvSpPr>
        <p:spPr>
          <a:xfrm>
            <a:off x="4182478" y="1964254"/>
            <a:ext cx="1080000" cy="36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EAABAE5E-2710-F15F-ADD8-555A92B62779}"/>
              </a:ext>
            </a:extLst>
          </p:cNvPr>
          <p:cNvSpPr/>
          <p:nvPr/>
        </p:nvSpPr>
        <p:spPr>
          <a:xfrm>
            <a:off x="6194858" y="1981202"/>
            <a:ext cx="2549334" cy="3671782"/>
          </a:xfrm>
          <a:custGeom>
            <a:avLst/>
            <a:gdLst>
              <a:gd name="connsiteX0" fmla="*/ 174056 w 2464818"/>
              <a:gd name="connsiteY0" fmla="*/ 0 h 3550055"/>
              <a:gd name="connsiteX1" fmla="*/ 2290763 w 2464818"/>
              <a:gd name="connsiteY1" fmla="*/ 0 h 3550055"/>
              <a:gd name="connsiteX2" fmla="*/ 2464819 w 2464818"/>
              <a:gd name="connsiteY2" fmla="*/ 174056 h 3550055"/>
              <a:gd name="connsiteX3" fmla="*/ 2464819 w 2464818"/>
              <a:gd name="connsiteY3" fmla="*/ 2304780 h 3550055"/>
              <a:gd name="connsiteX4" fmla="*/ 1237082 w 2464818"/>
              <a:gd name="connsiteY4" fmla="*/ 3550039 h 3550055"/>
              <a:gd name="connsiteX5" fmla="*/ 0 w 2464818"/>
              <a:gd name="connsiteY5" fmla="*/ 2318798 h 3550055"/>
              <a:gd name="connsiteX6" fmla="*/ 0 w 2464818"/>
              <a:gd name="connsiteY6" fmla="*/ 174056 h 3550055"/>
              <a:gd name="connsiteX7" fmla="*/ 174056 w 2464818"/>
              <a:gd name="connsiteY7" fmla="*/ 0 h 35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4818" h="3550055">
                <a:moveTo>
                  <a:pt x="174056" y="0"/>
                </a:moveTo>
                <a:lnTo>
                  <a:pt x="2290763" y="0"/>
                </a:lnTo>
                <a:cubicBezTo>
                  <a:pt x="2386552" y="0"/>
                  <a:pt x="2464819" y="78267"/>
                  <a:pt x="2464819" y="174056"/>
                </a:cubicBezTo>
                <a:lnTo>
                  <a:pt x="2464819" y="2304780"/>
                </a:lnTo>
                <a:cubicBezTo>
                  <a:pt x="2464819" y="2985818"/>
                  <a:pt x="1918119" y="3547703"/>
                  <a:pt x="1237082" y="3550039"/>
                </a:cubicBezTo>
                <a:cubicBezTo>
                  <a:pt x="553708" y="3553544"/>
                  <a:pt x="0" y="3001004"/>
                  <a:pt x="0" y="2318798"/>
                </a:cubicBezTo>
                <a:lnTo>
                  <a:pt x="0" y="174056"/>
                </a:lnTo>
                <a:cubicBezTo>
                  <a:pt x="0" y="78267"/>
                  <a:pt x="78267" y="0"/>
                  <a:pt x="174056" y="0"/>
                </a:cubicBezTo>
                <a:close/>
              </a:path>
            </a:pathLst>
          </a:custGeom>
          <a:solidFill>
            <a:schemeClr val="accent1"/>
          </a:solidFill>
          <a:ln w="11682" cap="flat">
            <a:noFill/>
            <a:prstDash val="solid"/>
            <a:miter/>
          </a:ln>
          <a:effectLst>
            <a:outerShdw blurRad="127000" dist="254000" dir="5400000" sx="95000" sy="95000" algn="t" rotWithShape="0">
              <a:schemeClr val="accent1">
                <a:lumMod val="75000"/>
                <a:alpha val="25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E4B91C89-B1E4-2089-39D8-CAC243322F60}"/>
              </a:ext>
            </a:extLst>
          </p:cNvPr>
          <p:cNvSpPr/>
          <p:nvPr/>
        </p:nvSpPr>
        <p:spPr>
          <a:xfrm>
            <a:off x="6431474" y="4633452"/>
            <a:ext cx="2072746" cy="1019532"/>
          </a:xfrm>
          <a:custGeom>
            <a:avLst/>
            <a:gdLst>
              <a:gd name="connsiteX0" fmla="*/ 1003637 w 2004030"/>
              <a:gd name="connsiteY0" fmla="*/ 0 h 985732"/>
              <a:gd name="connsiteX1" fmla="*/ 1930849 w 2004030"/>
              <a:gd name="connsiteY1" fmla="*/ 384064 h 985732"/>
              <a:gd name="connsiteX2" fmla="*/ 2004030 w 2004030"/>
              <a:gd name="connsiteY2" fmla="*/ 464584 h 985732"/>
              <a:gd name="connsiteX3" fmla="*/ 1956653 w 2004030"/>
              <a:gd name="connsiteY3" fmla="*/ 529021 h 985732"/>
              <a:gd name="connsiteX4" fmla="*/ 1008310 w 2004030"/>
              <a:gd name="connsiteY4" fmla="*/ 985716 h 985732"/>
              <a:gd name="connsiteX5" fmla="*/ 53668 w 2004030"/>
              <a:gd name="connsiteY5" fmla="*/ 539709 h 985732"/>
              <a:gd name="connsiteX6" fmla="*/ 0 w 2004030"/>
              <a:gd name="connsiteY6" fmla="*/ 468153 h 985732"/>
              <a:gd name="connsiteX7" fmla="*/ 76426 w 2004030"/>
              <a:gd name="connsiteY7" fmla="*/ 384064 h 985732"/>
              <a:gd name="connsiteX8" fmla="*/ 1003637 w 2004030"/>
              <a:gd name="connsiteY8" fmla="*/ 0 h 98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4030" h="985732">
                <a:moveTo>
                  <a:pt x="1003637" y="0"/>
                </a:moveTo>
                <a:cubicBezTo>
                  <a:pt x="1365736" y="0"/>
                  <a:pt x="1693554" y="146770"/>
                  <a:pt x="1930849" y="384064"/>
                </a:cubicBezTo>
                <a:lnTo>
                  <a:pt x="2004030" y="464584"/>
                </a:lnTo>
                <a:lnTo>
                  <a:pt x="1956653" y="529021"/>
                </a:lnTo>
                <a:cubicBezTo>
                  <a:pt x="1731972" y="806043"/>
                  <a:pt x="1391393" y="984402"/>
                  <a:pt x="1008310" y="985716"/>
                </a:cubicBezTo>
                <a:cubicBezTo>
                  <a:pt x="623912" y="987688"/>
                  <a:pt x="280541" y="813723"/>
                  <a:pt x="53668" y="539709"/>
                </a:cubicBezTo>
                <a:lnTo>
                  <a:pt x="0" y="468153"/>
                </a:lnTo>
                <a:lnTo>
                  <a:pt x="76426" y="384064"/>
                </a:lnTo>
                <a:cubicBezTo>
                  <a:pt x="313720" y="146770"/>
                  <a:pt x="641539" y="0"/>
                  <a:pt x="1003637" y="0"/>
                </a:cubicBezTo>
                <a:close/>
              </a:path>
            </a:pathLst>
          </a:custGeom>
          <a:solidFill>
            <a:schemeClr val="accent3">
              <a:alpha val="10000"/>
            </a:schemeClr>
          </a:solidFill>
          <a:ln w="3175">
            <a:gradFill>
              <a:gsLst>
                <a:gs pos="0">
                  <a:schemeClr val="accent3"/>
                </a:gs>
                <a:gs pos="51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C2DD2F81-2168-6C15-BBCD-391F34B682D8}"/>
              </a:ext>
            </a:extLst>
          </p:cNvPr>
          <p:cNvSpPr txBox="1"/>
          <p:nvPr/>
        </p:nvSpPr>
        <p:spPr>
          <a:xfrm>
            <a:off x="6815340" y="4947946"/>
            <a:ext cx="1308371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altLang="zh-CN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PART 03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999E4DB4-AAE5-7AE1-8DA7-DF2B004DB4D2}"/>
              </a:ext>
            </a:extLst>
          </p:cNvPr>
          <p:cNvSpPr/>
          <p:nvPr/>
        </p:nvSpPr>
        <p:spPr>
          <a:xfrm>
            <a:off x="6194857" y="1981202"/>
            <a:ext cx="2549335" cy="956006"/>
          </a:xfrm>
          <a:custGeom>
            <a:avLst/>
            <a:gdLst>
              <a:gd name="connsiteX0" fmla="*/ 180024 w 2549335"/>
              <a:gd name="connsiteY0" fmla="*/ 0 h 956006"/>
              <a:gd name="connsiteX1" fmla="*/ 2369311 w 2549335"/>
              <a:gd name="connsiteY1" fmla="*/ 0 h 956006"/>
              <a:gd name="connsiteX2" fmla="*/ 2549335 w 2549335"/>
              <a:gd name="connsiteY2" fmla="*/ 180024 h 956006"/>
              <a:gd name="connsiteX3" fmla="*/ 2549335 w 2549335"/>
              <a:gd name="connsiteY3" fmla="*/ 956006 h 956006"/>
              <a:gd name="connsiteX4" fmla="*/ 2376253 w 2549335"/>
              <a:gd name="connsiteY4" fmla="*/ 850856 h 956006"/>
              <a:gd name="connsiteX5" fmla="*/ 1272989 w 2549335"/>
              <a:gd name="connsiteY5" fmla="*/ 571499 h 956006"/>
              <a:gd name="connsiteX6" fmla="*/ 169725 w 2549335"/>
              <a:gd name="connsiteY6" fmla="*/ 850856 h 956006"/>
              <a:gd name="connsiteX7" fmla="*/ 0 w 2549335"/>
              <a:gd name="connsiteY7" fmla="*/ 953967 h 956006"/>
              <a:gd name="connsiteX8" fmla="*/ 0 w 2549335"/>
              <a:gd name="connsiteY8" fmla="*/ 180024 h 956006"/>
              <a:gd name="connsiteX9" fmla="*/ 180024 w 2549335"/>
              <a:gd name="connsiteY9" fmla="*/ 0 h 95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335" h="956006">
                <a:moveTo>
                  <a:pt x="180024" y="0"/>
                </a:moveTo>
                <a:lnTo>
                  <a:pt x="2369311" y="0"/>
                </a:lnTo>
                <a:cubicBezTo>
                  <a:pt x="2468384" y="0"/>
                  <a:pt x="2549335" y="80951"/>
                  <a:pt x="2549335" y="180024"/>
                </a:cubicBezTo>
                <a:lnTo>
                  <a:pt x="2549335" y="956006"/>
                </a:lnTo>
                <a:lnTo>
                  <a:pt x="2376253" y="850856"/>
                </a:lnTo>
                <a:cubicBezTo>
                  <a:pt x="2048293" y="672698"/>
                  <a:pt x="1672459" y="571499"/>
                  <a:pt x="1272989" y="571499"/>
                </a:cubicBezTo>
                <a:cubicBezTo>
                  <a:pt x="873519" y="571499"/>
                  <a:pt x="497685" y="672698"/>
                  <a:pt x="169725" y="850856"/>
                </a:cubicBezTo>
                <a:lnTo>
                  <a:pt x="0" y="953967"/>
                </a:lnTo>
                <a:lnTo>
                  <a:pt x="0" y="180024"/>
                </a:lnTo>
                <a:cubicBezTo>
                  <a:pt x="0" y="80951"/>
                  <a:pt x="80951" y="0"/>
                  <a:pt x="18002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 w="1168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矩形: 圆角 46">
            <a:extLst>
              <a:ext uri="{FF2B5EF4-FFF2-40B4-BE49-F238E27FC236}">
                <a16:creationId xmlns:a16="http://schemas.microsoft.com/office/drawing/2014/main" id="{FDC665CD-1915-B08C-E470-38E4B54158BC}"/>
              </a:ext>
            </a:extLst>
          </p:cNvPr>
          <p:cNvSpPr/>
          <p:nvPr/>
        </p:nvSpPr>
        <p:spPr>
          <a:xfrm>
            <a:off x="6929525" y="1964254"/>
            <a:ext cx="1080000" cy="36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EF127ACC-7E39-B8EE-AB1F-24BCE64301C8}"/>
              </a:ext>
            </a:extLst>
          </p:cNvPr>
          <p:cNvSpPr/>
          <p:nvPr/>
        </p:nvSpPr>
        <p:spPr>
          <a:xfrm>
            <a:off x="8941903" y="1981202"/>
            <a:ext cx="2549334" cy="3671782"/>
          </a:xfrm>
          <a:custGeom>
            <a:avLst/>
            <a:gdLst>
              <a:gd name="connsiteX0" fmla="*/ 174056 w 2464818"/>
              <a:gd name="connsiteY0" fmla="*/ 0 h 3550055"/>
              <a:gd name="connsiteX1" fmla="*/ 2290763 w 2464818"/>
              <a:gd name="connsiteY1" fmla="*/ 0 h 3550055"/>
              <a:gd name="connsiteX2" fmla="*/ 2464819 w 2464818"/>
              <a:gd name="connsiteY2" fmla="*/ 174056 h 3550055"/>
              <a:gd name="connsiteX3" fmla="*/ 2464819 w 2464818"/>
              <a:gd name="connsiteY3" fmla="*/ 2304780 h 3550055"/>
              <a:gd name="connsiteX4" fmla="*/ 1237082 w 2464818"/>
              <a:gd name="connsiteY4" fmla="*/ 3550039 h 3550055"/>
              <a:gd name="connsiteX5" fmla="*/ 0 w 2464818"/>
              <a:gd name="connsiteY5" fmla="*/ 2318798 h 3550055"/>
              <a:gd name="connsiteX6" fmla="*/ 0 w 2464818"/>
              <a:gd name="connsiteY6" fmla="*/ 174056 h 3550055"/>
              <a:gd name="connsiteX7" fmla="*/ 174056 w 2464818"/>
              <a:gd name="connsiteY7" fmla="*/ 0 h 355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4818" h="3550055">
                <a:moveTo>
                  <a:pt x="174056" y="0"/>
                </a:moveTo>
                <a:lnTo>
                  <a:pt x="2290763" y="0"/>
                </a:lnTo>
                <a:cubicBezTo>
                  <a:pt x="2386552" y="0"/>
                  <a:pt x="2464819" y="78267"/>
                  <a:pt x="2464819" y="174056"/>
                </a:cubicBezTo>
                <a:lnTo>
                  <a:pt x="2464819" y="2304780"/>
                </a:lnTo>
                <a:cubicBezTo>
                  <a:pt x="2464819" y="2985818"/>
                  <a:pt x="1918119" y="3547703"/>
                  <a:pt x="1237082" y="3550039"/>
                </a:cubicBezTo>
                <a:cubicBezTo>
                  <a:pt x="553708" y="3553544"/>
                  <a:pt x="0" y="3001004"/>
                  <a:pt x="0" y="2318798"/>
                </a:cubicBezTo>
                <a:lnTo>
                  <a:pt x="0" y="174056"/>
                </a:lnTo>
                <a:cubicBezTo>
                  <a:pt x="0" y="78267"/>
                  <a:pt x="78267" y="0"/>
                  <a:pt x="174056" y="0"/>
                </a:cubicBezTo>
                <a:close/>
              </a:path>
            </a:pathLst>
          </a:custGeom>
          <a:solidFill>
            <a:schemeClr val="accent1"/>
          </a:solidFill>
          <a:ln w="11682" cap="flat">
            <a:noFill/>
            <a:prstDash val="solid"/>
            <a:miter/>
          </a:ln>
          <a:effectLst>
            <a:outerShdw blurRad="127000" dist="254000" dir="5400000" sx="95000" sy="95000" algn="t" rotWithShape="0">
              <a:schemeClr val="accent1">
                <a:lumMod val="75000"/>
                <a:alpha val="25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BB6580D5-6D11-549C-78C6-27338C611E09}"/>
              </a:ext>
            </a:extLst>
          </p:cNvPr>
          <p:cNvSpPr/>
          <p:nvPr/>
        </p:nvSpPr>
        <p:spPr>
          <a:xfrm>
            <a:off x="9178519" y="4633452"/>
            <a:ext cx="2072746" cy="1019532"/>
          </a:xfrm>
          <a:custGeom>
            <a:avLst/>
            <a:gdLst>
              <a:gd name="connsiteX0" fmla="*/ 1003637 w 2004030"/>
              <a:gd name="connsiteY0" fmla="*/ 0 h 985732"/>
              <a:gd name="connsiteX1" fmla="*/ 1930849 w 2004030"/>
              <a:gd name="connsiteY1" fmla="*/ 384064 h 985732"/>
              <a:gd name="connsiteX2" fmla="*/ 2004030 w 2004030"/>
              <a:gd name="connsiteY2" fmla="*/ 464584 h 985732"/>
              <a:gd name="connsiteX3" fmla="*/ 1956653 w 2004030"/>
              <a:gd name="connsiteY3" fmla="*/ 529021 h 985732"/>
              <a:gd name="connsiteX4" fmla="*/ 1008310 w 2004030"/>
              <a:gd name="connsiteY4" fmla="*/ 985716 h 985732"/>
              <a:gd name="connsiteX5" fmla="*/ 53668 w 2004030"/>
              <a:gd name="connsiteY5" fmla="*/ 539709 h 985732"/>
              <a:gd name="connsiteX6" fmla="*/ 0 w 2004030"/>
              <a:gd name="connsiteY6" fmla="*/ 468153 h 985732"/>
              <a:gd name="connsiteX7" fmla="*/ 76426 w 2004030"/>
              <a:gd name="connsiteY7" fmla="*/ 384064 h 985732"/>
              <a:gd name="connsiteX8" fmla="*/ 1003637 w 2004030"/>
              <a:gd name="connsiteY8" fmla="*/ 0 h 985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4030" h="985732">
                <a:moveTo>
                  <a:pt x="1003637" y="0"/>
                </a:moveTo>
                <a:cubicBezTo>
                  <a:pt x="1365736" y="0"/>
                  <a:pt x="1693554" y="146770"/>
                  <a:pt x="1930849" y="384064"/>
                </a:cubicBezTo>
                <a:lnTo>
                  <a:pt x="2004030" y="464584"/>
                </a:lnTo>
                <a:lnTo>
                  <a:pt x="1956653" y="529021"/>
                </a:lnTo>
                <a:cubicBezTo>
                  <a:pt x="1731972" y="806043"/>
                  <a:pt x="1391393" y="984402"/>
                  <a:pt x="1008310" y="985716"/>
                </a:cubicBezTo>
                <a:cubicBezTo>
                  <a:pt x="623912" y="987688"/>
                  <a:pt x="280541" y="813723"/>
                  <a:pt x="53668" y="539709"/>
                </a:cubicBezTo>
                <a:lnTo>
                  <a:pt x="0" y="468153"/>
                </a:lnTo>
                <a:lnTo>
                  <a:pt x="76426" y="384064"/>
                </a:lnTo>
                <a:cubicBezTo>
                  <a:pt x="313720" y="146770"/>
                  <a:pt x="641539" y="0"/>
                  <a:pt x="1003637" y="0"/>
                </a:cubicBezTo>
                <a:close/>
              </a:path>
            </a:pathLst>
          </a:custGeom>
          <a:solidFill>
            <a:schemeClr val="accent3">
              <a:alpha val="10000"/>
            </a:schemeClr>
          </a:solidFill>
          <a:ln w="3175">
            <a:gradFill>
              <a:gsLst>
                <a:gs pos="0">
                  <a:schemeClr val="accent3"/>
                </a:gs>
                <a:gs pos="51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accent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3A107E5D-3136-B154-38FF-79DBB4706AC6}"/>
              </a:ext>
            </a:extLst>
          </p:cNvPr>
          <p:cNvSpPr txBox="1"/>
          <p:nvPr/>
        </p:nvSpPr>
        <p:spPr>
          <a:xfrm>
            <a:off x="9562385" y="4947946"/>
            <a:ext cx="1308371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altLang="zh-CN" sz="2000" dirty="0">
                <a:solidFill>
                  <a:schemeClr val="accent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PART 04</a:t>
            </a:r>
            <a:endParaRPr lang="zh-CN" altLang="en-US" sz="2000" dirty="0">
              <a:solidFill>
                <a:schemeClr val="accent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7145BDE9-0700-D1AF-93E8-5BAAC6A4F08B}"/>
              </a:ext>
            </a:extLst>
          </p:cNvPr>
          <p:cNvSpPr/>
          <p:nvPr/>
        </p:nvSpPr>
        <p:spPr>
          <a:xfrm>
            <a:off x="8941903" y="1981202"/>
            <a:ext cx="2549335" cy="956006"/>
          </a:xfrm>
          <a:custGeom>
            <a:avLst/>
            <a:gdLst>
              <a:gd name="connsiteX0" fmla="*/ 180024 w 2549335"/>
              <a:gd name="connsiteY0" fmla="*/ 0 h 956006"/>
              <a:gd name="connsiteX1" fmla="*/ 2369311 w 2549335"/>
              <a:gd name="connsiteY1" fmla="*/ 0 h 956006"/>
              <a:gd name="connsiteX2" fmla="*/ 2549335 w 2549335"/>
              <a:gd name="connsiteY2" fmla="*/ 180024 h 956006"/>
              <a:gd name="connsiteX3" fmla="*/ 2549335 w 2549335"/>
              <a:gd name="connsiteY3" fmla="*/ 956006 h 956006"/>
              <a:gd name="connsiteX4" fmla="*/ 2376253 w 2549335"/>
              <a:gd name="connsiteY4" fmla="*/ 850856 h 956006"/>
              <a:gd name="connsiteX5" fmla="*/ 1272989 w 2549335"/>
              <a:gd name="connsiteY5" fmla="*/ 571499 h 956006"/>
              <a:gd name="connsiteX6" fmla="*/ 169725 w 2549335"/>
              <a:gd name="connsiteY6" fmla="*/ 850856 h 956006"/>
              <a:gd name="connsiteX7" fmla="*/ 0 w 2549335"/>
              <a:gd name="connsiteY7" fmla="*/ 953967 h 956006"/>
              <a:gd name="connsiteX8" fmla="*/ 0 w 2549335"/>
              <a:gd name="connsiteY8" fmla="*/ 180024 h 956006"/>
              <a:gd name="connsiteX9" fmla="*/ 180024 w 2549335"/>
              <a:gd name="connsiteY9" fmla="*/ 0 h 956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335" h="956006">
                <a:moveTo>
                  <a:pt x="180024" y="0"/>
                </a:moveTo>
                <a:lnTo>
                  <a:pt x="2369311" y="0"/>
                </a:lnTo>
                <a:cubicBezTo>
                  <a:pt x="2468384" y="0"/>
                  <a:pt x="2549335" y="80951"/>
                  <a:pt x="2549335" y="180024"/>
                </a:cubicBezTo>
                <a:lnTo>
                  <a:pt x="2549335" y="956006"/>
                </a:lnTo>
                <a:lnTo>
                  <a:pt x="2376253" y="850856"/>
                </a:lnTo>
                <a:cubicBezTo>
                  <a:pt x="2048293" y="672698"/>
                  <a:pt x="1672459" y="571499"/>
                  <a:pt x="1272989" y="571499"/>
                </a:cubicBezTo>
                <a:cubicBezTo>
                  <a:pt x="873519" y="571499"/>
                  <a:pt x="497685" y="672698"/>
                  <a:pt x="169725" y="850856"/>
                </a:cubicBezTo>
                <a:lnTo>
                  <a:pt x="0" y="953967"/>
                </a:lnTo>
                <a:lnTo>
                  <a:pt x="0" y="180024"/>
                </a:lnTo>
                <a:cubicBezTo>
                  <a:pt x="0" y="80951"/>
                  <a:pt x="80951" y="0"/>
                  <a:pt x="18002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 w="1168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矩形: 圆角 47">
            <a:extLst>
              <a:ext uri="{FF2B5EF4-FFF2-40B4-BE49-F238E27FC236}">
                <a16:creationId xmlns:a16="http://schemas.microsoft.com/office/drawing/2014/main" id="{1089865F-14D3-28ED-10BC-6D87A4E2D5AB}"/>
              </a:ext>
            </a:extLst>
          </p:cNvPr>
          <p:cNvSpPr/>
          <p:nvPr/>
        </p:nvSpPr>
        <p:spPr>
          <a:xfrm>
            <a:off x="9676570" y="1964254"/>
            <a:ext cx="1080000" cy="36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7" name="任意多边形: 形状 106">
            <a:extLst>
              <a:ext uri="{FF2B5EF4-FFF2-40B4-BE49-F238E27FC236}">
                <a16:creationId xmlns:a16="http://schemas.microsoft.com/office/drawing/2014/main" id="{9DD67D83-A1E7-7ABA-90CF-A7EFFB0C2400}"/>
              </a:ext>
            </a:extLst>
          </p:cNvPr>
          <p:cNvSpPr/>
          <p:nvPr/>
        </p:nvSpPr>
        <p:spPr>
          <a:xfrm>
            <a:off x="4433073" y="2844873"/>
            <a:ext cx="580301" cy="557790"/>
          </a:xfrm>
          <a:custGeom>
            <a:avLst/>
            <a:gdLst>
              <a:gd name="connsiteX0" fmla="*/ 625816 w 2855434"/>
              <a:gd name="connsiteY0" fmla="*/ 1258253 h 2744668"/>
              <a:gd name="connsiteX1" fmla="*/ 625816 w 2855434"/>
              <a:gd name="connsiteY1" fmla="*/ 1242060 h 2744668"/>
              <a:gd name="connsiteX2" fmla="*/ 625816 w 2855434"/>
              <a:gd name="connsiteY2" fmla="*/ 521018 h 2744668"/>
              <a:gd name="connsiteX3" fmla="*/ 648676 w 2855434"/>
              <a:gd name="connsiteY3" fmla="*/ 470535 h 2744668"/>
              <a:gd name="connsiteX4" fmla="*/ 666773 w 2855434"/>
              <a:gd name="connsiteY4" fmla="*/ 460057 h 2744668"/>
              <a:gd name="connsiteX5" fmla="*/ 703921 w 2855434"/>
              <a:gd name="connsiteY5" fmla="*/ 450532 h 2744668"/>
              <a:gd name="connsiteX6" fmla="*/ 742021 w 2855434"/>
              <a:gd name="connsiteY6" fmla="*/ 438150 h 2744668"/>
              <a:gd name="connsiteX7" fmla="*/ 766786 w 2855434"/>
              <a:gd name="connsiteY7" fmla="*/ 431482 h 2744668"/>
              <a:gd name="connsiteX8" fmla="*/ 804886 w 2855434"/>
              <a:gd name="connsiteY8" fmla="*/ 421957 h 2744668"/>
              <a:gd name="connsiteX9" fmla="*/ 842986 w 2855434"/>
              <a:gd name="connsiteY9" fmla="*/ 409575 h 2744668"/>
              <a:gd name="connsiteX10" fmla="*/ 867751 w 2855434"/>
              <a:gd name="connsiteY10" fmla="*/ 402907 h 2744668"/>
              <a:gd name="connsiteX11" fmla="*/ 904898 w 2855434"/>
              <a:gd name="connsiteY11" fmla="*/ 393382 h 2744668"/>
              <a:gd name="connsiteX12" fmla="*/ 942046 w 2855434"/>
              <a:gd name="connsiteY12" fmla="*/ 381000 h 2744668"/>
              <a:gd name="connsiteX13" fmla="*/ 965858 w 2855434"/>
              <a:gd name="connsiteY13" fmla="*/ 374332 h 2744668"/>
              <a:gd name="connsiteX14" fmla="*/ 1003958 w 2855434"/>
              <a:gd name="connsiteY14" fmla="*/ 364807 h 2744668"/>
              <a:gd name="connsiteX15" fmla="*/ 1026818 w 2855434"/>
              <a:gd name="connsiteY15" fmla="*/ 357188 h 2744668"/>
              <a:gd name="connsiteX16" fmla="*/ 1026818 w 2855434"/>
              <a:gd name="connsiteY16" fmla="*/ 343853 h 2744668"/>
              <a:gd name="connsiteX17" fmla="*/ 1026818 w 2855434"/>
              <a:gd name="connsiteY17" fmla="*/ 60007 h 2744668"/>
              <a:gd name="connsiteX18" fmla="*/ 1086826 w 2855434"/>
              <a:gd name="connsiteY18" fmla="*/ 0 h 2744668"/>
              <a:gd name="connsiteX19" fmla="*/ 1767863 w 2855434"/>
              <a:gd name="connsiteY19" fmla="*/ 0 h 2744668"/>
              <a:gd name="connsiteX20" fmla="*/ 1817393 w 2855434"/>
              <a:gd name="connsiteY20" fmla="*/ 24765 h 2744668"/>
              <a:gd name="connsiteX21" fmla="*/ 1826918 w 2855434"/>
              <a:gd name="connsiteY21" fmla="*/ 58102 h 2744668"/>
              <a:gd name="connsiteX22" fmla="*/ 1826918 w 2855434"/>
              <a:gd name="connsiteY22" fmla="*/ 342900 h 2744668"/>
              <a:gd name="connsiteX23" fmla="*/ 1826918 w 2855434"/>
              <a:gd name="connsiteY23" fmla="*/ 357188 h 2744668"/>
              <a:gd name="connsiteX24" fmla="*/ 1884068 w 2855434"/>
              <a:gd name="connsiteY24" fmla="*/ 372428 h 2744668"/>
              <a:gd name="connsiteX25" fmla="*/ 1937408 w 2855434"/>
              <a:gd name="connsiteY25" fmla="*/ 386715 h 2744668"/>
              <a:gd name="connsiteX26" fmla="*/ 1983128 w 2855434"/>
              <a:gd name="connsiteY26" fmla="*/ 400050 h 2744668"/>
              <a:gd name="connsiteX27" fmla="*/ 2043136 w 2855434"/>
              <a:gd name="connsiteY27" fmla="*/ 419100 h 2744668"/>
              <a:gd name="connsiteX28" fmla="*/ 2082188 w 2855434"/>
              <a:gd name="connsiteY28" fmla="*/ 428625 h 2744668"/>
              <a:gd name="connsiteX29" fmla="*/ 2118383 w 2855434"/>
              <a:gd name="connsiteY29" fmla="*/ 441007 h 2744668"/>
              <a:gd name="connsiteX30" fmla="*/ 2120288 w 2855434"/>
              <a:gd name="connsiteY30" fmla="*/ 441960 h 2744668"/>
              <a:gd name="connsiteX31" fmla="*/ 2157436 w 2855434"/>
              <a:gd name="connsiteY31" fmla="*/ 449580 h 2744668"/>
              <a:gd name="connsiteX32" fmla="*/ 2213633 w 2855434"/>
              <a:gd name="connsiteY32" fmla="*/ 479107 h 2744668"/>
              <a:gd name="connsiteX33" fmla="*/ 2225063 w 2855434"/>
              <a:gd name="connsiteY33" fmla="*/ 505778 h 2744668"/>
              <a:gd name="connsiteX34" fmla="*/ 2226016 w 2855434"/>
              <a:gd name="connsiteY34" fmla="*/ 527685 h 2744668"/>
              <a:gd name="connsiteX35" fmla="*/ 2226016 w 2855434"/>
              <a:gd name="connsiteY35" fmla="*/ 1241108 h 2744668"/>
              <a:gd name="connsiteX36" fmla="*/ 2226016 w 2855434"/>
              <a:gd name="connsiteY36" fmla="*/ 1257300 h 2744668"/>
              <a:gd name="connsiteX37" fmla="*/ 2241256 w 2855434"/>
              <a:gd name="connsiteY37" fmla="*/ 1257300 h 2744668"/>
              <a:gd name="connsiteX38" fmla="*/ 2790848 w 2855434"/>
              <a:gd name="connsiteY38" fmla="*/ 1257300 h 2744668"/>
              <a:gd name="connsiteX39" fmla="*/ 2843236 w 2855434"/>
              <a:gd name="connsiteY39" fmla="*/ 1281112 h 2744668"/>
              <a:gd name="connsiteX40" fmla="*/ 2853713 w 2855434"/>
              <a:gd name="connsiteY40" fmla="*/ 1307783 h 2744668"/>
              <a:gd name="connsiteX41" fmla="*/ 2852761 w 2855434"/>
              <a:gd name="connsiteY41" fmla="*/ 1398270 h 2744668"/>
              <a:gd name="connsiteX42" fmla="*/ 2846093 w 2855434"/>
              <a:gd name="connsiteY42" fmla="*/ 1478280 h 2744668"/>
              <a:gd name="connsiteX43" fmla="*/ 2840378 w 2855434"/>
              <a:gd name="connsiteY43" fmla="*/ 1530668 h 2744668"/>
              <a:gd name="connsiteX44" fmla="*/ 2826091 w 2855434"/>
              <a:gd name="connsiteY44" fmla="*/ 1599247 h 2744668"/>
              <a:gd name="connsiteX45" fmla="*/ 2795611 w 2855434"/>
              <a:gd name="connsiteY45" fmla="*/ 1631633 h 2744668"/>
              <a:gd name="connsiteX46" fmla="*/ 2753701 w 2855434"/>
              <a:gd name="connsiteY46" fmla="*/ 1637347 h 2744668"/>
              <a:gd name="connsiteX47" fmla="*/ 2686073 w 2855434"/>
              <a:gd name="connsiteY47" fmla="*/ 1637347 h 2744668"/>
              <a:gd name="connsiteX48" fmla="*/ 2620351 w 2855434"/>
              <a:gd name="connsiteY48" fmla="*/ 1673543 h 2744668"/>
              <a:gd name="connsiteX49" fmla="*/ 2611778 w 2855434"/>
              <a:gd name="connsiteY49" fmla="*/ 1697355 h 2744668"/>
              <a:gd name="connsiteX50" fmla="*/ 2601301 w 2855434"/>
              <a:gd name="connsiteY50" fmla="*/ 1724978 h 2744668"/>
              <a:gd name="connsiteX51" fmla="*/ 2591776 w 2855434"/>
              <a:gd name="connsiteY51" fmla="*/ 1750695 h 2744668"/>
              <a:gd name="connsiteX52" fmla="*/ 2568916 w 2855434"/>
              <a:gd name="connsiteY52" fmla="*/ 1812608 h 2744668"/>
              <a:gd name="connsiteX53" fmla="*/ 2544151 w 2855434"/>
              <a:gd name="connsiteY53" fmla="*/ 1863090 h 2744668"/>
              <a:gd name="connsiteX54" fmla="*/ 2522243 w 2855434"/>
              <a:gd name="connsiteY54" fmla="*/ 1917383 h 2744668"/>
              <a:gd name="connsiteX55" fmla="*/ 2525101 w 2855434"/>
              <a:gd name="connsiteY55" fmla="*/ 1939290 h 2744668"/>
              <a:gd name="connsiteX56" fmla="*/ 2533673 w 2855434"/>
              <a:gd name="connsiteY56" fmla="*/ 1963103 h 2744668"/>
              <a:gd name="connsiteX57" fmla="*/ 2560343 w 2855434"/>
              <a:gd name="connsiteY57" fmla="*/ 1995487 h 2744668"/>
              <a:gd name="connsiteX58" fmla="*/ 2607016 w 2855434"/>
              <a:gd name="connsiteY58" fmla="*/ 2043112 h 2744668"/>
              <a:gd name="connsiteX59" fmla="*/ 2619398 w 2855434"/>
              <a:gd name="connsiteY59" fmla="*/ 2104072 h 2744668"/>
              <a:gd name="connsiteX60" fmla="*/ 2597491 w 2855434"/>
              <a:gd name="connsiteY60" fmla="*/ 2138363 h 2744668"/>
              <a:gd name="connsiteX61" fmla="*/ 2570821 w 2855434"/>
              <a:gd name="connsiteY61" fmla="*/ 2174558 h 2744668"/>
              <a:gd name="connsiteX62" fmla="*/ 2547961 w 2855434"/>
              <a:gd name="connsiteY62" fmla="*/ 2203133 h 2744668"/>
              <a:gd name="connsiteX63" fmla="*/ 2499383 w 2855434"/>
              <a:gd name="connsiteY63" fmla="*/ 2263140 h 2744668"/>
              <a:gd name="connsiteX64" fmla="*/ 2456521 w 2855434"/>
              <a:gd name="connsiteY64" fmla="*/ 2307908 h 2744668"/>
              <a:gd name="connsiteX65" fmla="*/ 2401276 w 2855434"/>
              <a:gd name="connsiteY65" fmla="*/ 2360295 h 2744668"/>
              <a:gd name="connsiteX66" fmla="*/ 2347936 w 2855434"/>
              <a:gd name="connsiteY66" fmla="*/ 2407920 h 2744668"/>
              <a:gd name="connsiteX67" fmla="*/ 2289833 w 2855434"/>
              <a:gd name="connsiteY67" fmla="*/ 2456497 h 2744668"/>
              <a:gd name="connsiteX68" fmla="*/ 2231731 w 2855434"/>
              <a:gd name="connsiteY68" fmla="*/ 2496503 h 2744668"/>
              <a:gd name="connsiteX69" fmla="*/ 2196488 w 2855434"/>
              <a:gd name="connsiteY69" fmla="*/ 2509838 h 2744668"/>
              <a:gd name="connsiteX70" fmla="*/ 2143148 w 2855434"/>
              <a:gd name="connsiteY70" fmla="*/ 2486025 h 2744668"/>
              <a:gd name="connsiteX71" fmla="*/ 2102191 w 2855434"/>
              <a:gd name="connsiteY71" fmla="*/ 2445068 h 2744668"/>
              <a:gd name="connsiteX72" fmla="*/ 2071711 w 2855434"/>
              <a:gd name="connsiteY72" fmla="*/ 2420303 h 2744668"/>
              <a:gd name="connsiteX73" fmla="*/ 2020276 w 2855434"/>
              <a:gd name="connsiteY73" fmla="*/ 2413635 h 2744668"/>
              <a:gd name="connsiteX74" fmla="*/ 1962173 w 2855434"/>
              <a:gd name="connsiteY74" fmla="*/ 2438400 h 2744668"/>
              <a:gd name="connsiteX75" fmla="*/ 1909786 w 2855434"/>
              <a:gd name="connsiteY75" fmla="*/ 2464118 h 2744668"/>
              <a:gd name="connsiteX76" fmla="*/ 1862161 w 2855434"/>
              <a:gd name="connsiteY76" fmla="*/ 2481263 h 2744668"/>
              <a:gd name="connsiteX77" fmla="*/ 1811678 w 2855434"/>
              <a:gd name="connsiteY77" fmla="*/ 2500313 h 2744668"/>
              <a:gd name="connsiteX78" fmla="*/ 1768816 w 2855434"/>
              <a:gd name="connsiteY78" fmla="*/ 2524125 h 2744668"/>
              <a:gd name="connsiteX79" fmla="*/ 1756433 w 2855434"/>
              <a:gd name="connsiteY79" fmla="*/ 2544128 h 2744668"/>
              <a:gd name="connsiteX80" fmla="*/ 1749766 w 2855434"/>
              <a:gd name="connsiteY80" fmla="*/ 2658428 h 2744668"/>
              <a:gd name="connsiteX81" fmla="*/ 1714523 w 2855434"/>
              <a:gd name="connsiteY81" fmla="*/ 2714625 h 2744668"/>
              <a:gd name="connsiteX82" fmla="*/ 1684996 w 2855434"/>
              <a:gd name="connsiteY82" fmla="*/ 2722245 h 2744668"/>
              <a:gd name="connsiteX83" fmla="*/ 1623083 w 2855434"/>
              <a:gd name="connsiteY83" fmla="*/ 2730818 h 2744668"/>
              <a:gd name="connsiteX84" fmla="*/ 1528786 w 2855434"/>
              <a:gd name="connsiteY84" fmla="*/ 2739390 h 2744668"/>
              <a:gd name="connsiteX85" fmla="*/ 1344001 w 2855434"/>
              <a:gd name="connsiteY85" fmla="*/ 2744153 h 2744668"/>
              <a:gd name="connsiteX86" fmla="*/ 1266848 w 2855434"/>
              <a:gd name="connsiteY86" fmla="*/ 2736533 h 2744668"/>
              <a:gd name="connsiteX87" fmla="*/ 1213508 w 2855434"/>
              <a:gd name="connsiteY87" fmla="*/ 2730818 h 2744668"/>
              <a:gd name="connsiteX88" fmla="*/ 1144928 w 2855434"/>
              <a:gd name="connsiteY88" fmla="*/ 2716530 h 2744668"/>
              <a:gd name="connsiteX89" fmla="*/ 1113496 w 2855434"/>
              <a:gd name="connsiteY89" fmla="*/ 2687003 h 2744668"/>
              <a:gd name="connsiteX90" fmla="*/ 1106828 w 2855434"/>
              <a:gd name="connsiteY90" fmla="*/ 2638425 h 2744668"/>
              <a:gd name="connsiteX91" fmla="*/ 1106828 w 2855434"/>
              <a:gd name="connsiteY91" fmla="*/ 2571750 h 2744668"/>
              <a:gd name="connsiteX92" fmla="*/ 1075396 w 2855434"/>
              <a:gd name="connsiteY92" fmla="*/ 2514600 h 2744668"/>
              <a:gd name="connsiteX93" fmla="*/ 1046821 w 2855434"/>
              <a:gd name="connsiteY93" fmla="*/ 2501265 h 2744668"/>
              <a:gd name="connsiteX94" fmla="*/ 979193 w 2855434"/>
              <a:gd name="connsiteY94" fmla="*/ 2475547 h 2744668"/>
              <a:gd name="connsiteX95" fmla="*/ 935378 w 2855434"/>
              <a:gd name="connsiteY95" fmla="*/ 2458403 h 2744668"/>
              <a:gd name="connsiteX96" fmla="*/ 897278 w 2855434"/>
              <a:gd name="connsiteY96" fmla="*/ 2439353 h 2744668"/>
              <a:gd name="connsiteX97" fmla="*/ 828698 w 2855434"/>
              <a:gd name="connsiteY97" fmla="*/ 2410778 h 2744668"/>
              <a:gd name="connsiteX98" fmla="*/ 806791 w 2855434"/>
              <a:gd name="connsiteY98" fmla="*/ 2412683 h 2744668"/>
              <a:gd name="connsiteX99" fmla="*/ 783931 w 2855434"/>
              <a:gd name="connsiteY99" fmla="*/ 2422208 h 2744668"/>
              <a:gd name="connsiteX100" fmla="*/ 744878 w 2855434"/>
              <a:gd name="connsiteY100" fmla="*/ 2455545 h 2744668"/>
              <a:gd name="connsiteX101" fmla="*/ 700111 w 2855434"/>
              <a:gd name="connsiteY101" fmla="*/ 2501265 h 2744668"/>
              <a:gd name="connsiteX102" fmla="*/ 627721 w 2855434"/>
              <a:gd name="connsiteY102" fmla="*/ 2497455 h 2744668"/>
              <a:gd name="connsiteX103" fmla="*/ 569618 w 2855434"/>
              <a:gd name="connsiteY103" fmla="*/ 2458403 h 2744668"/>
              <a:gd name="connsiteX104" fmla="*/ 541996 w 2855434"/>
              <a:gd name="connsiteY104" fmla="*/ 2435543 h 2744668"/>
              <a:gd name="connsiteX105" fmla="*/ 497228 w 2855434"/>
              <a:gd name="connsiteY105" fmla="*/ 2397443 h 2744668"/>
              <a:gd name="connsiteX106" fmla="*/ 427696 w 2855434"/>
              <a:gd name="connsiteY106" fmla="*/ 2332672 h 2744668"/>
              <a:gd name="connsiteX107" fmla="*/ 352448 w 2855434"/>
              <a:gd name="connsiteY107" fmla="*/ 2256472 h 2744668"/>
              <a:gd name="connsiteX108" fmla="*/ 299108 w 2855434"/>
              <a:gd name="connsiteY108" fmla="*/ 2190750 h 2744668"/>
              <a:gd name="connsiteX109" fmla="*/ 237196 w 2855434"/>
              <a:gd name="connsiteY109" fmla="*/ 2105025 h 2744668"/>
              <a:gd name="connsiteX110" fmla="*/ 238148 w 2855434"/>
              <a:gd name="connsiteY110" fmla="*/ 2057400 h 2744668"/>
              <a:gd name="connsiteX111" fmla="*/ 286726 w 2855434"/>
              <a:gd name="connsiteY111" fmla="*/ 2002155 h 2744668"/>
              <a:gd name="connsiteX112" fmla="*/ 324826 w 2855434"/>
              <a:gd name="connsiteY112" fmla="*/ 1957387 h 2744668"/>
              <a:gd name="connsiteX113" fmla="*/ 329588 w 2855434"/>
              <a:gd name="connsiteY113" fmla="*/ 1907858 h 2744668"/>
              <a:gd name="connsiteX114" fmla="*/ 313396 w 2855434"/>
              <a:gd name="connsiteY114" fmla="*/ 1869758 h 2744668"/>
              <a:gd name="connsiteX115" fmla="*/ 293393 w 2855434"/>
              <a:gd name="connsiteY115" fmla="*/ 1829753 h 2744668"/>
              <a:gd name="connsiteX116" fmla="*/ 286726 w 2855434"/>
              <a:gd name="connsiteY116" fmla="*/ 1814512 h 2744668"/>
              <a:gd name="connsiteX117" fmla="*/ 270533 w 2855434"/>
              <a:gd name="connsiteY117" fmla="*/ 1770697 h 2744668"/>
              <a:gd name="connsiteX118" fmla="*/ 261961 w 2855434"/>
              <a:gd name="connsiteY118" fmla="*/ 1748790 h 2744668"/>
              <a:gd name="connsiteX119" fmla="*/ 250531 w 2855434"/>
              <a:gd name="connsiteY119" fmla="*/ 1719262 h 2744668"/>
              <a:gd name="connsiteX120" fmla="*/ 227671 w 2855434"/>
              <a:gd name="connsiteY120" fmla="*/ 1664970 h 2744668"/>
              <a:gd name="connsiteX121" fmla="*/ 201001 w 2855434"/>
              <a:gd name="connsiteY121" fmla="*/ 1644968 h 2744668"/>
              <a:gd name="connsiteX122" fmla="*/ 90511 w 2855434"/>
              <a:gd name="connsiteY122" fmla="*/ 1638300 h 2744668"/>
              <a:gd name="connsiteX123" fmla="*/ 31456 w 2855434"/>
              <a:gd name="connsiteY123" fmla="*/ 1605915 h 2744668"/>
              <a:gd name="connsiteX124" fmla="*/ 29551 w 2855434"/>
              <a:gd name="connsiteY124" fmla="*/ 1602105 h 2744668"/>
              <a:gd name="connsiteX125" fmla="*/ 20978 w 2855434"/>
              <a:gd name="connsiteY125" fmla="*/ 1555433 h 2744668"/>
              <a:gd name="connsiteX126" fmla="*/ 8596 w 2855434"/>
              <a:gd name="connsiteY126" fmla="*/ 1481137 h 2744668"/>
              <a:gd name="connsiteX127" fmla="*/ 7643 w 2855434"/>
              <a:gd name="connsiteY127" fmla="*/ 1474470 h 2744668"/>
              <a:gd name="connsiteX128" fmla="*/ 23 w 2855434"/>
              <a:gd name="connsiteY128" fmla="*/ 1316355 h 2744668"/>
              <a:gd name="connsiteX129" fmla="*/ 57173 w 2855434"/>
              <a:gd name="connsiteY129" fmla="*/ 1259205 h 2744668"/>
              <a:gd name="connsiteX130" fmla="*/ 612481 w 2855434"/>
              <a:gd name="connsiteY130" fmla="*/ 1259205 h 2744668"/>
              <a:gd name="connsiteX131" fmla="*/ 625816 w 2855434"/>
              <a:gd name="connsiteY131" fmla="*/ 1258253 h 2744668"/>
              <a:gd name="connsiteX132" fmla="*/ 1633561 w 2855434"/>
              <a:gd name="connsiteY132" fmla="*/ 2615565 h 2744668"/>
              <a:gd name="connsiteX133" fmla="*/ 1633561 w 2855434"/>
              <a:gd name="connsiteY133" fmla="*/ 2595563 h 2744668"/>
              <a:gd name="connsiteX134" fmla="*/ 1641181 w 2855434"/>
              <a:gd name="connsiteY134" fmla="*/ 2515553 h 2744668"/>
              <a:gd name="connsiteX135" fmla="*/ 1642133 w 2855434"/>
              <a:gd name="connsiteY135" fmla="*/ 2511743 h 2744668"/>
              <a:gd name="connsiteX136" fmla="*/ 1653563 w 2855434"/>
              <a:gd name="connsiteY136" fmla="*/ 2489835 h 2744668"/>
              <a:gd name="connsiteX137" fmla="*/ 1680233 w 2855434"/>
              <a:gd name="connsiteY137" fmla="*/ 2451735 h 2744668"/>
              <a:gd name="connsiteX138" fmla="*/ 1725953 w 2855434"/>
              <a:gd name="connsiteY138" fmla="*/ 2412683 h 2744668"/>
              <a:gd name="connsiteX139" fmla="*/ 1765006 w 2855434"/>
              <a:gd name="connsiteY139" fmla="*/ 2395538 h 2744668"/>
              <a:gd name="connsiteX140" fmla="*/ 1794533 w 2855434"/>
              <a:gd name="connsiteY140" fmla="*/ 2386965 h 2744668"/>
              <a:gd name="connsiteX141" fmla="*/ 1846921 w 2855434"/>
              <a:gd name="connsiteY141" fmla="*/ 2366010 h 2744668"/>
              <a:gd name="connsiteX142" fmla="*/ 1866923 w 2855434"/>
              <a:gd name="connsiteY142" fmla="*/ 2358390 h 2744668"/>
              <a:gd name="connsiteX143" fmla="*/ 1906928 w 2855434"/>
              <a:gd name="connsiteY143" fmla="*/ 2338388 h 2744668"/>
              <a:gd name="connsiteX144" fmla="*/ 1958363 w 2855434"/>
              <a:gd name="connsiteY144" fmla="*/ 2315528 h 2744668"/>
              <a:gd name="connsiteX145" fmla="*/ 2035516 w 2855434"/>
              <a:gd name="connsiteY145" fmla="*/ 2296478 h 2744668"/>
              <a:gd name="connsiteX146" fmla="*/ 2070758 w 2855434"/>
              <a:gd name="connsiteY146" fmla="*/ 2302193 h 2744668"/>
              <a:gd name="connsiteX147" fmla="*/ 2137433 w 2855434"/>
              <a:gd name="connsiteY147" fmla="*/ 2326958 h 2744668"/>
              <a:gd name="connsiteX148" fmla="*/ 2188868 w 2855434"/>
              <a:gd name="connsiteY148" fmla="*/ 2371725 h 2744668"/>
              <a:gd name="connsiteX149" fmla="*/ 2211728 w 2855434"/>
              <a:gd name="connsiteY149" fmla="*/ 2371725 h 2744668"/>
              <a:gd name="connsiteX150" fmla="*/ 2216491 w 2855434"/>
              <a:gd name="connsiteY150" fmla="*/ 2366963 h 2744668"/>
              <a:gd name="connsiteX151" fmla="*/ 2266973 w 2855434"/>
              <a:gd name="connsiteY151" fmla="*/ 2329815 h 2744668"/>
              <a:gd name="connsiteX152" fmla="*/ 2326028 w 2855434"/>
              <a:gd name="connsiteY152" fmla="*/ 2276475 h 2744668"/>
              <a:gd name="connsiteX153" fmla="*/ 2392703 w 2855434"/>
              <a:gd name="connsiteY153" fmla="*/ 2205990 h 2744668"/>
              <a:gd name="connsiteX154" fmla="*/ 2454616 w 2855434"/>
              <a:gd name="connsiteY154" fmla="*/ 2135505 h 2744668"/>
              <a:gd name="connsiteX155" fmla="*/ 2479381 w 2855434"/>
              <a:gd name="connsiteY155" fmla="*/ 2103120 h 2744668"/>
              <a:gd name="connsiteX156" fmla="*/ 2479381 w 2855434"/>
              <a:gd name="connsiteY156" fmla="*/ 2079308 h 2744668"/>
              <a:gd name="connsiteX157" fmla="*/ 2420326 w 2855434"/>
              <a:gd name="connsiteY157" fmla="*/ 1999297 h 2744668"/>
              <a:gd name="connsiteX158" fmla="*/ 2405086 w 2855434"/>
              <a:gd name="connsiteY158" fmla="*/ 1928812 h 2744668"/>
              <a:gd name="connsiteX159" fmla="*/ 2412706 w 2855434"/>
              <a:gd name="connsiteY159" fmla="*/ 1874520 h 2744668"/>
              <a:gd name="connsiteX160" fmla="*/ 2420326 w 2855434"/>
              <a:gd name="connsiteY160" fmla="*/ 1853565 h 2744668"/>
              <a:gd name="connsiteX161" fmla="*/ 2440328 w 2855434"/>
              <a:gd name="connsiteY161" fmla="*/ 1812608 h 2744668"/>
              <a:gd name="connsiteX162" fmla="*/ 2448901 w 2855434"/>
              <a:gd name="connsiteY162" fmla="*/ 1794510 h 2744668"/>
              <a:gd name="connsiteX163" fmla="*/ 2468903 w 2855434"/>
              <a:gd name="connsiteY163" fmla="*/ 1752600 h 2744668"/>
              <a:gd name="connsiteX164" fmla="*/ 2487953 w 2855434"/>
              <a:gd name="connsiteY164" fmla="*/ 1706880 h 2744668"/>
              <a:gd name="connsiteX165" fmla="*/ 2497478 w 2855434"/>
              <a:gd name="connsiteY165" fmla="*/ 1679258 h 2744668"/>
              <a:gd name="connsiteX166" fmla="*/ 2506051 w 2855434"/>
              <a:gd name="connsiteY166" fmla="*/ 1648778 h 2744668"/>
              <a:gd name="connsiteX167" fmla="*/ 2525101 w 2855434"/>
              <a:gd name="connsiteY167" fmla="*/ 1614487 h 2744668"/>
              <a:gd name="connsiteX168" fmla="*/ 2567011 w 2855434"/>
              <a:gd name="connsiteY168" fmla="*/ 1567815 h 2744668"/>
              <a:gd name="connsiteX169" fmla="*/ 2618446 w 2855434"/>
              <a:gd name="connsiteY169" fmla="*/ 1538287 h 2744668"/>
              <a:gd name="connsiteX170" fmla="*/ 2667023 w 2855434"/>
              <a:gd name="connsiteY170" fmla="*/ 1525905 h 2744668"/>
              <a:gd name="connsiteX171" fmla="*/ 2711791 w 2855434"/>
              <a:gd name="connsiteY171" fmla="*/ 1524953 h 2744668"/>
              <a:gd name="connsiteX172" fmla="*/ 2726078 w 2855434"/>
              <a:gd name="connsiteY172" fmla="*/ 1524000 h 2744668"/>
              <a:gd name="connsiteX173" fmla="*/ 2734651 w 2855434"/>
              <a:gd name="connsiteY173" fmla="*/ 1450658 h 2744668"/>
              <a:gd name="connsiteX174" fmla="*/ 2735603 w 2855434"/>
              <a:gd name="connsiteY174" fmla="*/ 1416368 h 2744668"/>
              <a:gd name="connsiteX175" fmla="*/ 2736556 w 2855434"/>
              <a:gd name="connsiteY175" fmla="*/ 1407795 h 2744668"/>
              <a:gd name="connsiteX176" fmla="*/ 2743223 w 2855434"/>
              <a:gd name="connsiteY176" fmla="*/ 1376362 h 2744668"/>
              <a:gd name="connsiteX177" fmla="*/ 2328886 w 2855434"/>
              <a:gd name="connsiteY177" fmla="*/ 1376362 h 2744668"/>
              <a:gd name="connsiteX178" fmla="*/ 2270783 w 2855434"/>
              <a:gd name="connsiteY178" fmla="*/ 1643062 h 2744668"/>
              <a:gd name="connsiteX179" fmla="*/ 2141243 w 2855434"/>
              <a:gd name="connsiteY179" fmla="*/ 1872615 h 2744668"/>
              <a:gd name="connsiteX180" fmla="*/ 1950743 w 2855434"/>
              <a:gd name="connsiteY180" fmla="*/ 2053590 h 2744668"/>
              <a:gd name="connsiteX181" fmla="*/ 1716428 w 2855434"/>
              <a:gd name="connsiteY181" fmla="*/ 2174558 h 2744668"/>
              <a:gd name="connsiteX182" fmla="*/ 1445918 w 2855434"/>
              <a:gd name="connsiteY182" fmla="*/ 2222183 h 2744668"/>
              <a:gd name="connsiteX183" fmla="*/ 822031 w 2855434"/>
              <a:gd name="connsiteY183" fmla="*/ 1987868 h 2744668"/>
              <a:gd name="connsiteX184" fmla="*/ 525803 w 2855434"/>
              <a:gd name="connsiteY184" fmla="*/ 1374458 h 2744668"/>
              <a:gd name="connsiteX185" fmla="*/ 510563 w 2855434"/>
              <a:gd name="connsiteY185" fmla="*/ 1374458 h 2744668"/>
              <a:gd name="connsiteX186" fmla="*/ 129563 w 2855434"/>
              <a:gd name="connsiteY186" fmla="*/ 1374458 h 2744668"/>
              <a:gd name="connsiteX187" fmla="*/ 120038 w 2855434"/>
              <a:gd name="connsiteY187" fmla="*/ 1374458 h 2744668"/>
              <a:gd name="connsiteX188" fmla="*/ 112418 w 2855434"/>
              <a:gd name="connsiteY188" fmla="*/ 1383030 h 2744668"/>
              <a:gd name="connsiteX189" fmla="*/ 117181 w 2855434"/>
              <a:gd name="connsiteY189" fmla="*/ 1413510 h 2744668"/>
              <a:gd name="connsiteX190" fmla="*/ 126706 w 2855434"/>
              <a:gd name="connsiteY190" fmla="*/ 1515428 h 2744668"/>
              <a:gd name="connsiteX191" fmla="*/ 137183 w 2855434"/>
              <a:gd name="connsiteY191" fmla="*/ 1524953 h 2744668"/>
              <a:gd name="connsiteX192" fmla="*/ 192428 w 2855434"/>
              <a:gd name="connsiteY192" fmla="*/ 1525905 h 2744668"/>
              <a:gd name="connsiteX193" fmla="*/ 201953 w 2855434"/>
              <a:gd name="connsiteY193" fmla="*/ 1526858 h 2744668"/>
              <a:gd name="connsiteX194" fmla="*/ 252436 w 2855434"/>
              <a:gd name="connsiteY194" fmla="*/ 1546860 h 2744668"/>
              <a:gd name="connsiteX195" fmla="*/ 283868 w 2855434"/>
              <a:gd name="connsiteY195" fmla="*/ 1565910 h 2744668"/>
              <a:gd name="connsiteX196" fmla="*/ 335303 w 2855434"/>
              <a:gd name="connsiteY196" fmla="*/ 1629728 h 2744668"/>
              <a:gd name="connsiteX197" fmla="*/ 355306 w 2855434"/>
              <a:gd name="connsiteY197" fmla="*/ 1680210 h 2744668"/>
              <a:gd name="connsiteX198" fmla="*/ 372451 w 2855434"/>
              <a:gd name="connsiteY198" fmla="*/ 1725930 h 2744668"/>
              <a:gd name="connsiteX199" fmla="*/ 390548 w 2855434"/>
              <a:gd name="connsiteY199" fmla="*/ 1766887 h 2744668"/>
              <a:gd name="connsiteX200" fmla="*/ 400073 w 2855434"/>
              <a:gd name="connsiteY200" fmla="*/ 1792605 h 2744668"/>
              <a:gd name="connsiteX201" fmla="*/ 427696 w 2855434"/>
              <a:gd name="connsiteY201" fmla="*/ 1849755 h 2744668"/>
              <a:gd name="connsiteX202" fmla="*/ 435316 w 2855434"/>
              <a:gd name="connsiteY202" fmla="*/ 1871662 h 2744668"/>
              <a:gd name="connsiteX203" fmla="*/ 446746 w 2855434"/>
              <a:gd name="connsiteY203" fmla="*/ 1918335 h 2744668"/>
              <a:gd name="connsiteX204" fmla="*/ 441983 w 2855434"/>
              <a:gd name="connsiteY204" fmla="*/ 1960245 h 2744668"/>
              <a:gd name="connsiteX205" fmla="*/ 432458 w 2855434"/>
              <a:gd name="connsiteY205" fmla="*/ 2000250 h 2744668"/>
              <a:gd name="connsiteX206" fmla="*/ 392453 w 2855434"/>
              <a:gd name="connsiteY206" fmla="*/ 2061210 h 2744668"/>
              <a:gd name="connsiteX207" fmla="*/ 363878 w 2855434"/>
              <a:gd name="connsiteY207" fmla="*/ 2091690 h 2744668"/>
              <a:gd name="connsiteX208" fmla="*/ 654391 w 2855434"/>
              <a:gd name="connsiteY208" fmla="*/ 2382203 h 2744668"/>
              <a:gd name="connsiteX209" fmla="*/ 666773 w 2855434"/>
              <a:gd name="connsiteY209" fmla="*/ 2371725 h 2744668"/>
              <a:gd name="connsiteX210" fmla="*/ 759166 w 2855434"/>
              <a:gd name="connsiteY210" fmla="*/ 2309813 h 2744668"/>
              <a:gd name="connsiteX211" fmla="*/ 828698 w 2855434"/>
              <a:gd name="connsiteY211" fmla="*/ 2298383 h 2744668"/>
              <a:gd name="connsiteX212" fmla="*/ 852511 w 2855434"/>
              <a:gd name="connsiteY212" fmla="*/ 2304097 h 2744668"/>
              <a:gd name="connsiteX213" fmla="*/ 907756 w 2855434"/>
              <a:gd name="connsiteY213" fmla="*/ 2324100 h 2744668"/>
              <a:gd name="connsiteX214" fmla="*/ 955381 w 2855434"/>
              <a:gd name="connsiteY214" fmla="*/ 2346960 h 2744668"/>
              <a:gd name="connsiteX215" fmla="*/ 997291 w 2855434"/>
              <a:gd name="connsiteY215" fmla="*/ 2363153 h 2744668"/>
              <a:gd name="connsiteX216" fmla="*/ 1018246 w 2855434"/>
              <a:gd name="connsiteY216" fmla="*/ 2370772 h 2744668"/>
              <a:gd name="connsiteX217" fmla="*/ 1063013 w 2855434"/>
              <a:gd name="connsiteY217" fmla="*/ 2389822 h 2744668"/>
              <a:gd name="connsiteX218" fmla="*/ 1102066 w 2855434"/>
              <a:gd name="connsiteY218" fmla="*/ 2403158 h 2744668"/>
              <a:gd name="connsiteX219" fmla="*/ 1150643 w 2855434"/>
              <a:gd name="connsiteY219" fmla="*/ 2431733 h 2744668"/>
              <a:gd name="connsiteX220" fmla="*/ 1210651 w 2855434"/>
              <a:gd name="connsiteY220" fmla="*/ 2517458 h 2744668"/>
              <a:gd name="connsiteX221" fmla="*/ 1219223 w 2855434"/>
              <a:gd name="connsiteY221" fmla="*/ 2569845 h 2744668"/>
              <a:gd name="connsiteX222" fmla="*/ 1220176 w 2855434"/>
              <a:gd name="connsiteY222" fmla="*/ 2608897 h 2744668"/>
              <a:gd name="connsiteX223" fmla="*/ 1226843 w 2855434"/>
              <a:gd name="connsiteY223" fmla="*/ 2617470 h 2744668"/>
              <a:gd name="connsiteX224" fmla="*/ 1268753 w 2855434"/>
              <a:gd name="connsiteY224" fmla="*/ 2623185 h 2744668"/>
              <a:gd name="connsiteX225" fmla="*/ 1348763 w 2855434"/>
              <a:gd name="connsiteY225" fmla="*/ 2630805 h 2744668"/>
              <a:gd name="connsiteX226" fmla="*/ 1383053 w 2855434"/>
              <a:gd name="connsiteY226" fmla="*/ 2631758 h 2744668"/>
              <a:gd name="connsiteX227" fmla="*/ 1529738 w 2855434"/>
              <a:gd name="connsiteY227" fmla="*/ 2626043 h 2744668"/>
              <a:gd name="connsiteX228" fmla="*/ 1633561 w 2855434"/>
              <a:gd name="connsiteY228" fmla="*/ 2615565 h 2744668"/>
              <a:gd name="connsiteX229" fmla="*/ 640103 w 2855434"/>
              <a:gd name="connsiteY229" fmla="*/ 1373505 h 2744668"/>
              <a:gd name="connsiteX230" fmla="*/ 643913 w 2855434"/>
              <a:gd name="connsiteY230" fmla="*/ 1419225 h 2744668"/>
              <a:gd name="connsiteX231" fmla="*/ 655343 w 2855434"/>
              <a:gd name="connsiteY231" fmla="*/ 1479233 h 2744668"/>
              <a:gd name="connsiteX232" fmla="*/ 662963 w 2855434"/>
              <a:gd name="connsiteY232" fmla="*/ 1521143 h 2744668"/>
              <a:gd name="connsiteX233" fmla="*/ 670583 w 2855434"/>
              <a:gd name="connsiteY233" fmla="*/ 1548765 h 2744668"/>
              <a:gd name="connsiteX234" fmla="*/ 682966 w 2855434"/>
              <a:gd name="connsiteY234" fmla="*/ 1579245 h 2744668"/>
              <a:gd name="connsiteX235" fmla="*/ 700111 w 2855434"/>
              <a:gd name="connsiteY235" fmla="*/ 1627822 h 2744668"/>
              <a:gd name="connsiteX236" fmla="*/ 726781 w 2855434"/>
              <a:gd name="connsiteY236" fmla="*/ 1684020 h 2744668"/>
              <a:gd name="connsiteX237" fmla="*/ 734401 w 2855434"/>
              <a:gd name="connsiteY237" fmla="*/ 1700212 h 2744668"/>
              <a:gd name="connsiteX238" fmla="*/ 761071 w 2855434"/>
              <a:gd name="connsiteY238" fmla="*/ 1742122 h 2744668"/>
              <a:gd name="connsiteX239" fmla="*/ 795361 w 2855434"/>
              <a:gd name="connsiteY239" fmla="*/ 1789747 h 2744668"/>
              <a:gd name="connsiteX240" fmla="*/ 826793 w 2855434"/>
              <a:gd name="connsiteY240" fmla="*/ 1830705 h 2744668"/>
              <a:gd name="connsiteX241" fmla="*/ 862988 w 2855434"/>
              <a:gd name="connsiteY241" fmla="*/ 1872615 h 2744668"/>
              <a:gd name="connsiteX242" fmla="*/ 910613 w 2855434"/>
              <a:gd name="connsiteY242" fmla="*/ 1914525 h 2744668"/>
              <a:gd name="connsiteX243" fmla="*/ 968716 w 2855434"/>
              <a:gd name="connsiteY243" fmla="*/ 1960245 h 2744668"/>
              <a:gd name="connsiteX244" fmla="*/ 1016341 w 2855434"/>
              <a:gd name="connsiteY244" fmla="*/ 1990725 h 2744668"/>
              <a:gd name="connsiteX245" fmla="*/ 1058251 w 2855434"/>
              <a:gd name="connsiteY245" fmla="*/ 2016443 h 2744668"/>
              <a:gd name="connsiteX246" fmla="*/ 1116353 w 2855434"/>
              <a:gd name="connsiteY246" fmla="*/ 2045018 h 2744668"/>
              <a:gd name="connsiteX247" fmla="*/ 1172551 w 2855434"/>
              <a:gd name="connsiteY247" fmla="*/ 2065972 h 2744668"/>
              <a:gd name="connsiteX248" fmla="*/ 1234463 w 2855434"/>
              <a:gd name="connsiteY248" fmla="*/ 2082165 h 2744668"/>
              <a:gd name="connsiteX249" fmla="*/ 1271611 w 2855434"/>
              <a:gd name="connsiteY249" fmla="*/ 2090737 h 2744668"/>
              <a:gd name="connsiteX250" fmla="*/ 1325903 w 2855434"/>
              <a:gd name="connsiteY250" fmla="*/ 2102168 h 2744668"/>
              <a:gd name="connsiteX251" fmla="*/ 1410676 w 2855434"/>
              <a:gd name="connsiteY251" fmla="*/ 2107883 h 2744668"/>
              <a:gd name="connsiteX252" fmla="*/ 1467826 w 2855434"/>
              <a:gd name="connsiteY252" fmla="*/ 2104072 h 2744668"/>
              <a:gd name="connsiteX253" fmla="*/ 1569743 w 2855434"/>
              <a:gd name="connsiteY253" fmla="*/ 2094547 h 2744668"/>
              <a:gd name="connsiteX254" fmla="*/ 1574506 w 2855434"/>
              <a:gd name="connsiteY254" fmla="*/ 2093595 h 2744668"/>
              <a:gd name="connsiteX255" fmla="*/ 1621178 w 2855434"/>
              <a:gd name="connsiteY255" fmla="*/ 2081212 h 2744668"/>
              <a:gd name="connsiteX256" fmla="*/ 1658326 w 2855434"/>
              <a:gd name="connsiteY256" fmla="*/ 2072640 h 2744668"/>
              <a:gd name="connsiteX257" fmla="*/ 1684043 w 2855434"/>
              <a:gd name="connsiteY257" fmla="*/ 2065020 h 2744668"/>
              <a:gd name="connsiteX258" fmla="*/ 1728811 w 2855434"/>
              <a:gd name="connsiteY258" fmla="*/ 2045970 h 2744668"/>
              <a:gd name="connsiteX259" fmla="*/ 1768816 w 2855434"/>
              <a:gd name="connsiteY259" fmla="*/ 2030730 h 2744668"/>
              <a:gd name="connsiteX260" fmla="*/ 1830728 w 2855434"/>
              <a:gd name="connsiteY260" fmla="*/ 1995487 h 2744668"/>
              <a:gd name="connsiteX261" fmla="*/ 1869781 w 2855434"/>
              <a:gd name="connsiteY261" fmla="*/ 1972628 h 2744668"/>
              <a:gd name="connsiteX262" fmla="*/ 1937408 w 2855434"/>
              <a:gd name="connsiteY262" fmla="*/ 1918335 h 2744668"/>
              <a:gd name="connsiteX263" fmla="*/ 1998368 w 2855434"/>
              <a:gd name="connsiteY263" fmla="*/ 1862137 h 2744668"/>
              <a:gd name="connsiteX264" fmla="*/ 2054566 w 2855434"/>
              <a:gd name="connsiteY264" fmla="*/ 1796415 h 2744668"/>
              <a:gd name="connsiteX265" fmla="*/ 2098381 w 2855434"/>
              <a:gd name="connsiteY265" fmla="*/ 1735455 h 2744668"/>
              <a:gd name="connsiteX266" fmla="*/ 2126003 w 2855434"/>
              <a:gd name="connsiteY266" fmla="*/ 1685925 h 2744668"/>
              <a:gd name="connsiteX267" fmla="*/ 2156483 w 2855434"/>
              <a:gd name="connsiteY267" fmla="*/ 1615440 h 2744668"/>
              <a:gd name="connsiteX268" fmla="*/ 2164103 w 2855434"/>
              <a:gd name="connsiteY268" fmla="*/ 1595437 h 2744668"/>
              <a:gd name="connsiteX269" fmla="*/ 2176486 w 2855434"/>
              <a:gd name="connsiteY269" fmla="*/ 1564958 h 2744668"/>
              <a:gd name="connsiteX270" fmla="*/ 2186963 w 2855434"/>
              <a:gd name="connsiteY270" fmla="*/ 1527810 h 2744668"/>
              <a:gd name="connsiteX271" fmla="*/ 2198393 w 2855434"/>
              <a:gd name="connsiteY271" fmla="*/ 1488758 h 2744668"/>
              <a:gd name="connsiteX272" fmla="*/ 2206966 w 2855434"/>
              <a:gd name="connsiteY272" fmla="*/ 1425893 h 2744668"/>
              <a:gd name="connsiteX273" fmla="*/ 2207918 w 2855434"/>
              <a:gd name="connsiteY273" fmla="*/ 1420178 h 2744668"/>
              <a:gd name="connsiteX274" fmla="*/ 2212681 w 2855434"/>
              <a:gd name="connsiteY274" fmla="*/ 1374458 h 2744668"/>
              <a:gd name="connsiteX275" fmla="*/ 640103 w 2855434"/>
              <a:gd name="connsiteY275" fmla="*/ 1373505 h 2744668"/>
              <a:gd name="connsiteX276" fmla="*/ 1711666 w 2855434"/>
              <a:gd name="connsiteY276" fmla="*/ 1258253 h 2744668"/>
              <a:gd name="connsiteX277" fmla="*/ 1711666 w 2855434"/>
              <a:gd name="connsiteY277" fmla="*/ 117157 h 2744668"/>
              <a:gd name="connsiteX278" fmla="*/ 1141118 w 2855434"/>
              <a:gd name="connsiteY278" fmla="*/ 117157 h 2744668"/>
              <a:gd name="connsiteX279" fmla="*/ 1141118 w 2855434"/>
              <a:gd name="connsiteY279" fmla="*/ 1258253 h 2744668"/>
              <a:gd name="connsiteX280" fmla="*/ 1254466 w 2855434"/>
              <a:gd name="connsiteY280" fmla="*/ 1258253 h 2744668"/>
              <a:gd name="connsiteX281" fmla="*/ 1254466 w 2855434"/>
              <a:gd name="connsiteY281" fmla="*/ 1243965 h 2744668"/>
              <a:gd name="connsiteX282" fmla="*/ 1254466 w 2855434"/>
              <a:gd name="connsiteY282" fmla="*/ 1033462 h 2744668"/>
              <a:gd name="connsiteX283" fmla="*/ 1314473 w 2855434"/>
              <a:gd name="connsiteY283" fmla="*/ 973455 h 2744668"/>
              <a:gd name="connsiteX284" fmla="*/ 1537358 w 2855434"/>
              <a:gd name="connsiteY284" fmla="*/ 974407 h 2744668"/>
              <a:gd name="connsiteX285" fmla="*/ 1563076 w 2855434"/>
              <a:gd name="connsiteY285" fmla="*/ 980123 h 2744668"/>
              <a:gd name="connsiteX286" fmla="*/ 1598318 w 2855434"/>
              <a:gd name="connsiteY286" fmla="*/ 1032510 h 2744668"/>
              <a:gd name="connsiteX287" fmla="*/ 1598318 w 2855434"/>
              <a:gd name="connsiteY287" fmla="*/ 1244918 h 2744668"/>
              <a:gd name="connsiteX288" fmla="*/ 1598318 w 2855434"/>
              <a:gd name="connsiteY288" fmla="*/ 1259205 h 2744668"/>
              <a:gd name="connsiteX289" fmla="*/ 1711666 w 2855434"/>
              <a:gd name="connsiteY289" fmla="*/ 1258253 h 2744668"/>
              <a:gd name="connsiteX290" fmla="*/ 1826918 w 2855434"/>
              <a:gd name="connsiteY290" fmla="*/ 478155 h 2744668"/>
              <a:gd name="connsiteX291" fmla="*/ 1826918 w 2855434"/>
              <a:gd name="connsiteY291" fmla="*/ 1258253 h 2744668"/>
              <a:gd name="connsiteX292" fmla="*/ 2111716 w 2855434"/>
              <a:gd name="connsiteY292" fmla="*/ 1258253 h 2744668"/>
              <a:gd name="connsiteX293" fmla="*/ 2111716 w 2855434"/>
              <a:gd name="connsiteY293" fmla="*/ 559118 h 2744668"/>
              <a:gd name="connsiteX294" fmla="*/ 2080283 w 2855434"/>
              <a:gd name="connsiteY294" fmla="*/ 550545 h 2744668"/>
              <a:gd name="connsiteX295" fmla="*/ 2052661 w 2855434"/>
              <a:gd name="connsiteY295" fmla="*/ 542925 h 2744668"/>
              <a:gd name="connsiteX296" fmla="*/ 2018371 w 2855434"/>
              <a:gd name="connsiteY296" fmla="*/ 531495 h 2744668"/>
              <a:gd name="connsiteX297" fmla="*/ 1971698 w 2855434"/>
              <a:gd name="connsiteY297" fmla="*/ 518160 h 2744668"/>
              <a:gd name="connsiteX298" fmla="*/ 1939313 w 2855434"/>
              <a:gd name="connsiteY298" fmla="*/ 509587 h 2744668"/>
              <a:gd name="connsiteX299" fmla="*/ 1903118 w 2855434"/>
              <a:gd name="connsiteY299" fmla="*/ 501968 h 2744668"/>
              <a:gd name="connsiteX300" fmla="*/ 1858351 w 2855434"/>
              <a:gd name="connsiteY300" fmla="*/ 488632 h 2744668"/>
              <a:gd name="connsiteX301" fmla="*/ 1850731 w 2855434"/>
              <a:gd name="connsiteY301" fmla="*/ 485775 h 2744668"/>
              <a:gd name="connsiteX302" fmla="*/ 1826918 w 2855434"/>
              <a:gd name="connsiteY302" fmla="*/ 478155 h 2744668"/>
              <a:gd name="connsiteX303" fmla="*/ 1025866 w 2855434"/>
              <a:gd name="connsiteY303" fmla="*/ 1258253 h 2744668"/>
              <a:gd name="connsiteX304" fmla="*/ 1025866 w 2855434"/>
              <a:gd name="connsiteY304" fmla="*/ 479107 h 2744668"/>
              <a:gd name="connsiteX305" fmla="*/ 981098 w 2855434"/>
              <a:gd name="connsiteY305" fmla="*/ 489585 h 2744668"/>
              <a:gd name="connsiteX306" fmla="*/ 937283 w 2855434"/>
              <a:gd name="connsiteY306" fmla="*/ 501968 h 2744668"/>
              <a:gd name="connsiteX307" fmla="*/ 932521 w 2855434"/>
              <a:gd name="connsiteY307" fmla="*/ 502920 h 2744668"/>
              <a:gd name="connsiteX308" fmla="*/ 888706 w 2855434"/>
              <a:gd name="connsiteY308" fmla="*/ 516255 h 2744668"/>
              <a:gd name="connsiteX309" fmla="*/ 857273 w 2855434"/>
              <a:gd name="connsiteY309" fmla="*/ 524828 h 2744668"/>
              <a:gd name="connsiteX310" fmla="*/ 819173 w 2855434"/>
              <a:gd name="connsiteY310" fmla="*/ 537210 h 2744668"/>
              <a:gd name="connsiteX311" fmla="*/ 783931 w 2855434"/>
              <a:gd name="connsiteY311" fmla="*/ 546735 h 2744668"/>
              <a:gd name="connsiteX312" fmla="*/ 742021 w 2855434"/>
              <a:gd name="connsiteY312" fmla="*/ 560070 h 2744668"/>
              <a:gd name="connsiteX313" fmla="*/ 742021 w 2855434"/>
              <a:gd name="connsiteY313" fmla="*/ 1258253 h 2744668"/>
              <a:gd name="connsiteX314" fmla="*/ 1025866 w 2855434"/>
              <a:gd name="connsiteY314" fmla="*/ 1258253 h 2744668"/>
              <a:gd name="connsiteX315" fmla="*/ 1483066 w 2855434"/>
              <a:gd name="connsiteY315" fmla="*/ 1258253 h 2744668"/>
              <a:gd name="connsiteX316" fmla="*/ 1483066 w 2855434"/>
              <a:gd name="connsiteY316" fmla="*/ 1088708 h 2744668"/>
              <a:gd name="connsiteX317" fmla="*/ 1369718 w 2855434"/>
              <a:gd name="connsiteY317" fmla="*/ 1088708 h 2744668"/>
              <a:gd name="connsiteX318" fmla="*/ 1369718 w 2855434"/>
              <a:gd name="connsiteY318" fmla="*/ 1258253 h 2744668"/>
              <a:gd name="connsiteX319" fmla="*/ 1483066 w 2855434"/>
              <a:gd name="connsiteY319" fmla="*/ 1258253 h 2744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</a:cxnLst>
            <a:rect l="l" t="t" r="r" b="b"/>
            <a:pathLst>
              <a:path w="2855434" h="2744668">
                <a:moveTo>
                  <a:pt x="625816" y="1258253"/>
                </a:moveTo>
                <a:cubicBezTo>
                  <a:pt x="625816" y="1251585"/>
                  <a:pt x="625816" y="1246823"/>
                  <a:pt x="625816" y="1242060"/>
                </a:cubicBezTo>
                <a:cubicBezTo>
                  <a:pt x="625816" y="1002030"/>
                  <a:pt x="625816" y="761048"/>
                  <a:pt x="625816" y="521018"/>
                </a:cubicBezTo>
                <a:cubicBezTo>
                  <a:pt x="625816" y="500062"/>
                  <a:pt x="631531" y="482918"/>
                  <a:pt x="648676" y="470535"/>
                </a:cubicBezTo>
                <a:cubicBezTo>
                  <a:pt x="654391" y="466725"/>
                  <a:pt x="660106" y="462915"/>
                  <a:pt x="666773" y="460057"/>
                </a:cubicBezTo>
                <a:cubicBezTo>
                  <a:pt x="679156" y="456248"/>
                  <a:pt x="691538" y="454343"/>
                  <a:pt x="703921" y="450532"/>
                </a:cubicBezTo>
                <a:cubicBezTo>
                  <a:pt x="716303" y="446723"/>
                  <a:pt x="728686" y="441960"/>
                  <a:pt x="742021" y="438150"/>
                </a:cubicBezTo>
                <a:cubicBezTo>
                  <a:pt x="749641" y="435293"/>
                  <a:pt x="758213" y="433387"/>
                  <a:pt x="766786" y="431482"/>
                </a:cubicBezTo>
                <a:cubicBezTo>
                  <a:pt x="779168" y="428625"/>
                  <a:pt x="792503" y="425768"/>
                  <a:pt x="804886" y="421957"/>
                </a:cubicBezTo>
                <a:cubicBezTo>
                  <a:pt x="817268" y="418148"/>
                  <a:pt x="829651" y="413385"/>
                  <a:pt x="842986" y="409575"/>
                </a:cubicBezTo>
                <a:cubicBezTo>
                  <a:pt x="851558" y="406718"/>
                  <a:pt x="859178" y="404812"/>
                  <a:pt x="867751" y="402907"/>
                </a:cubicBezTo>
                <a:cubicBezTo>
                  <a:pt x="880133" y="400050"/>
                  <a:pt x="892516" y="397193"/>
                  <a:pt x="904898" y="393382"/>
                </a:cubicBezTo>
                <a:cubicBezTo>
                  <a:pt x="917281" y="389573"/>
                  <a:pt x="929663" y="384810"/>
                  <a:pt x="942046" y="381000"/>
                </a:cubicBezTo>
                <a:cubicBezTo>
                  <a:pt x="949666" y="378143"/>
                  <a:pt x="958238" y="376237"/>
                  <a:pt x="965858" y="374332"/>
                </a:cubicBezTo>
                <a:cubicBezTo>
                  <a:pt x="978241" y="371475"/>
                  <a:pt x="991576" y="368618"/>
                  <a:pt x="1003958" y="364807"/>
                </a:cubicBezTo>
                <a:cubicBezTo>
                  <a:pt x="1011578" y="362903"/>
                  <a:pt x="1018246" y="360045"/>
                  <a:pt x="1026818" y="357188"/>
                </a:cubicBezTo>
                <a:cubicBezTo>
                  <a:pt x="1026818" y="353378"/>
                  <a:pt x="1026818" y="348615"/>
                  <a:pt x="1026818" y="343853"/>
                </a:cubicBezTo>
                <a:cubicBezTo>
                  <a:pt x="1026818" y="249555"/>
                  <a:pt x="1027771" y="155257"/>
                  <a:pt x="1026818" y="60007"/>
                </a:cubicBezTo>
                <a:cubicBezTo>
                  <a:pt x="1026818" y="27623"/>
                  <a:pt x="1054441" y="0"/>
                  <a:pt x="1086826" y="0"/>
                </a:cubicBezTo>
                <a:cubicBezTo>
                  <a:pt x="1313521" y="952"/>
                  <a:pt x="1541168" y="0"/>
                  <a:pt x="1767863" y="0"/>
                </a:cubicBezTo>
                <a:cubicBezTo>
                  <a:pt x="1788818" y="0"/>
                  <a:pt x="1805963" y="8573"/>
                  <a:pt x="1817393" y="24765"/>
                </a:cubicBezTo>
                <a:cubicBezTo>
                  <a:pt x="1824061" y="33338"/>
                  <a:pt x="1826918" y="46673"/>
                  <a:pt x="1826918" y="58102"/>
                </a:cubicBezTo>
                <a:cubicBezTo>
                  <a:pt x="1827871" y="153352"/>
                  <a:pt x="1826918" y="247650"/>
                  <a:pt x="1826918" y="342900"/>
                </a:cubicBezTo>
                <a:cubicBezTo>
                  <a:pt x="1826918" y="347663"/>
                  <a:pt x="1826918" y="351473"/>
                  <a:pt x="1826918" y="357188"/>
                </a:cubicBezTo>
                <a:cubicBezTo>
                  <a:pt x="1846921" y="362903"/>
                  <a:pt x="1865018" y="367665"/>
                  <a:pt x="1884068" y="372428"/>
                </a:cubicBezTo>
                <a:cubicBezTo>
                  <a:pt x="1902166" y="377190"/>
                  <a:pt x="1919311" y="381953"/>
                  <a:pt x="1937408" y="386715"/>
                </a:cubicBezTo>
                <a:cubicBezTo>
                  <a:pt x="1952648" y="391478"/>
                  <a:pt x="1967888" y="395287"/>
                  <a:pt x="1983128" y="400050"/>
                </a:cubicBezTo>
                <a:cubicBezTo>
                  <a:pt x="2003131" y="406718"/>
                  <a:pt x="2023133" y="413385"/>
                  <a:pt x="2043136" y="419100"/>
                </a:cubicBezTo>
                <a:cubicBezTo>
                  <a:pt x="2055518" y="422910"/>
                  <a:pt x="2069806" y="424815"/>
                  <a:pt x="2082188" y="428625"/>
                </a:cubicBezTo>
                <a:cubicBezTo>
                  <a:pt x="2094571" y="432435"/>
                  <a:pt x="2106001" y="437198"/>
                  <a:pt x="2118383" y="441007"/>
                </a:cubicBezTo>
                <a:cubicBezTo>
                  <a:pt x="2119336" y="441007"/>
                  <a:pt x="2119336" y="441960"/>
                  <a:pt x="2120288" y="441960"/>
                </a:cubicBezTo>
                <a:cubicBezTo>
                  <a:pt x="2132671" y="444818"/>
                  <a:pt x="2146006" y="445770"/>
                  <a:pt x="2157436" y="449580"/>
                </a:cubicBezTo>
                <a:cubicBezTo>
                  <a:pt x="2177438" y="457200"/>
                  <a:pt x="2200298" y="458153"/>
                  <a:pt x="2213633" y="479107"/>
                </a:cubicBezTo>
                <a:cubicBezTo>
                  <a:pt x="2218396" y="486728"/>
                  <a:pt x="2222206" y="496253"/>
                  <a:pt x="2225063" y="505778"/>
                </a:cubicBezTo>
                <a:cubicBezTo>
                  <a:pt x="2226968" y="512445"/>
                  <a:pt x="2226016" y="520065"/>
                  <a:pt x="2226016" y="527685"/>
                </a:cubicBezTo>
                <a:cubicBezTo>
                  <a:pt x="2226016" y="765810"/>
                  <a:pt x="2226016" y="1002982"/>
                  <a:pt x="2226016" y="1241108"/>
                </a:cubicBezTo>
                <a:cubicBezTo>
                  <a:pt x="2226016" y="1245870"/>
                  <a:pt x="2226016" y="1250633"/>
                  <a:pt x="2226016" y="1257300"/>
                </a:cubicBezTo>
                <a:cubicBezTo>
                  <a:pt x="2231731" y="1257300"/>
                  <a:pt x="2236493" y="1257300"/>
                  <a:pt x="2241256" y="1257300"/>
                </a:cubicBezTo>
                <a:cubicBezTo>
                  <a:pt x="2424136" y="1257300"/>
                  <a:pt x="2607968" y="1257300"/>
                  <a:pt x="2790848" y="1257300"/>
                </a:cubicBezTo>
                <a:cubicBezTo>
                  <a:pt x="2812756" y="1257300"/>
                  <a:pt x="2830853" y="1263015"/>
                  <a:pt x="2843236" y="1281112"/>
                </a:cubicBezTo>
                <a:cubicBezTo>
                  <a:pt x="2848951" y="1288733"/>
                  <a:pt x="2853713" y="1298258"/>
                  <a:pt x="2853713" y="1307783"/>
                </a:cubicBezTo>
                <a:cubicBezTo>
                  <a:pt x="2854666" y="1338262"/>
                  <a:pt x="2857523" y="1368743"/>
                  <a:pt x="2852761" y="1398270"/>
                </a:cubicBezTo>
                <a:cubicBezTo>
                  <a:pt x="2847998" y="1424940"/>
                  <a:pt x="2851808" y="1452562"/>
                  <a:pt x="2846093" y="1478280"/>
                </a:cubicBezTo>
                <a:cubicBezTo>
                  <a:pt x="2842283" y="1496378"/>
                  <a:pt x="2843236" y="1513523"/>
                  <a:pt x="2840378" y="1530668"/>
                </a:cubicBezTo>
                <a:cubicBezTo>
                  <a:pt x="2836568" y="1553528"/>
                  <a:pt x="2832758" y="1577340"/>
                  <a:pt x="2826091" y="1599247"/>
                </a:cubicBezTo>
                <a:cubicBezTo>
                  <a:pt x="2821328" y="1613535"/>
                  <a:pt x="2810851" y="1624012"/>
                  <a:pt x="2795611" y="1631633"/>
                </a:cubicBezTo>
                <a:cubicBezTo>
                  <a:pt x="2781323" y="1638300"/>
                  <a:pt x="2767988" y="1636395"/>
                  <a:pt x="2753701" y="1637347"/>
                </a:cubicBezTo>
                <a:cubicBezTo>
                  <a:pt x="2730841" y="1637347"/>
                  <a:pt x="2708933" y="1637347"/>
                  <a:pt x="2686073" y="1637347"/>
                </a:cubicBezTo>
                <a:cubicBezTo>
                  <a:pt x="2657498" y="1637347"/>
                  <a:pt x="2635591" y="1650683"/>
                  <a:pt x="2620351" y="1673543"/>
                </a:cubicBezTo>
                <a:cubicBezTo>
                  <a:pt x="2615588" y="1680210"/>
                  <a:pt x="2614636" y="1689735"/>
                  <a:pt x="2611778" y="1697355"/>
                </a:cubicBezTo>
                <a:cubicBezTo>
                  <a:pt x="2607968" y="1706880"/>
                  <a:pt x="2605111" y="1715453"/>
                  <a:pt x="2601301" y="1724978"/>
                </a:cubicBezTo>
                <a:cubicBezTo>
                  <a:pt x="2598443" y="1733550"/>
                  <a:pt x="2594633" y="1742122"/>
                  <a:pt x="2591776" y="1750695"/>
                </a:cubicBezTo>
                <a:cubicBezTo>
                  <a:pt x="2584156" y="1771650"/>
                  <a:pt x="2577488" y="1792605"/>
                  <a:pt x="2568916" y="1812608"/>
                </a:cubicBezTo>
                <a:cubicBezTo>
                  <a:pt x="2561296" y="1829753"/>
                  <a:pt x="2551771" y="1845945"/>
                  <a:pt x="2544151" y="1863090"/>
                </a:cubicBezTo>
                <a:cubicBezTo>
                  <a:pt x="2535578" y="1881187"/>
                  <a:pt x="2527958" y="1899285"/>
                  <a:pt x="2522243" y="1917383"/>
                </a:cubicBezTo>
                <a:cubicBezTo>
                  <a:pt x="2520338" y="1924050"/>
                  <a:pt x="2523196" y="1931670"/>
                  <a:pt x="2525101" y="1939290"/>
                </a:cubicBezTo>
                <a:cubicBezTo>
                  <a:pt x="2527006" y="1947862"/>
                  <a:pt x="2528911" y="1956435"/>
                  <a:pt x="2533673" y="1963103"/>
                </a:cubicBezTo>
                <a:cubicBezTo>
                  <a:pt x="2541293" y="1974533"/>
                  <a:pt x="2550818" y="1985010"/>
                  <a:pt x="2560343" y="1995487"/>
                </a:cubicBezTo>
                <a:cubicBezTo>
                  <a:pt x="2575583" y="2011680"/>
                  <a:pt x="2590823" y="2027872"/>
                  <a:pt x="2607016" y="2043112"/>
                </a:cubicBezTo>
                <a:cubicBezTo>
                  <a:pt x="2626066" y="2061210"/>
                  <a:pt x="2623208" y="2083118"/>
                  <a:pt x="2619398" y="2104072"/>
                </a:cubicBezTo>
                <a:cubicBezTo>
                  <a:pt x="2616541" y="2116455"/>
                  <a:pt x="2605111" y="2126933"/>
                  <a:pt x="2597491" y="2138363"/>
                </a:cubicBezTo>
                <a:cubicBezTo>
                  <a:pt x="2588918" y="2150745"/>
                  <a:pt x="2579393" y="2163128"/>
                  <a:pt x="2570821" y="2174558"/>
                </a:cubicBezTo>
                <a:cubicBezTo>
                  <a:pt x="2563201" y="2184083"/>
                  <a:pt x="2555581" y="2193608"/>
                  <a:pt x="2547961" y="2203133"/>
                </a:cubicBezTo>
                <a:cubicBezTo>
                  <a:pt x="2531768" y="2223135"/>
                  <a:pt x="2515576" y="2244090"/>
                  <a:pt x="2499383" y="2263140"/>
                </a:cubicBezTo>
                <a:cubicBezTo>
                  <a:pt x="2486048" y="2278380"/>
                  <a:pt x="2470808" y="2293620"/>
                  <a:pt x="2456521" y="2307908"/>
                </a:cubicBezTo>
                <a:cubicBezTo>
                  <a:pt x="2438423" y="2326005"/>
                  <a:pt x="2420326" y="2343150"/>
                  <a:pt x="2401276" y="2360295"/>
                </a:cubicBezTo>
                <a:cubicBezTo>
                  <a:pt x="2384131" y="2376488"/>
                  <a:pt x="2366033" y="2392680"/>
                  <a:pt x="2347936" y="2407920"/>
                </a:cubicBezTo>
                <a:cubicBezTo>
                  <a:pt x="2328886" y="2424113"/>
                  <a:pt x="2309836" y="2441258"/>
                  <a:pt x="2289833" y="2456497"/>
                </a:cubicBezTo>
                <a:cubicBezTo>
                  <a:pt x="2270783" y="2470785"/>
                  <a:pt x="2249828" y="2481263"/>
                  <a:pt x="2231731" y="2496503"/>
                </a:cubicBezTo>
                <a:cubicBezTo>
                  <a:pt x="2220301" y="2506028"/>
                  <a:pt x="2209823" y="2508885"/>
                  <a:pt x="2196488" y="2509838"/>
                </a:cubicBezTo>
                <a:cubicBezTo>
                  <a:pt x="2173628" y="2511743"/>
                  <a:pt x="2158388" y="2500313"/>
                  <a:pt x="2143148" y="2486025"/>
                </a:cubicBezTo>
                <a:cubicBezTo>
                  <a:pt x="2129813" y="2472690"/>
                  <a:pt x="2116478" y="2458403"/>
                  <a:pt x="2102191" y="2445068"/>
                </a:cubicBezTo>
                <a:cubicBezTo>
                  <a:pt x="2092666" y="2436495"/>
                  <a:pt x="2083141" y="2426018"/>
                  <a:pt x="2071711" y="2420303"/>
                </a:cubicBezTo>
                <a:cubicBezTo>
                  <a:pt x="2056471" y="2413635"/>
                  <a:pt x="2040278" y="2404110"/>
                  <a:pt x="2020276" y="2413635"/>
                </a:cubicBezTo>
                <a:cubicBezTo>
                  <a:pt x="2001226" y="2423160"/>
                  <a:pt x="1981223" y="2429828"/>
                  <a:pt x="1962173" y="2438400"/>
                </a:cubicBezTo>
                <a:cubicBezTo>
                  <a:pt x="1944076" y="2446020"/>
                  <a:pt x="1927883" y="2456497"/>
                  <a:pt x="1909786" y="2464118"/>
                </a:cubicBezTo>
                <a:cubicBezTo>
                  <a:pt x="1894546" y="2470785"/>
                  <a:pt x="1877401" y="2475547"/>
                  <a:pt x="1862161" y="2481263"/>
                </a:cubicBezTo>
                <a:cubicBezTo>
                  <a:pt x="1845016" y="2487930"/>
                  <a:pt x="1828823" y="2497455"/>
                  <a:pt x="1811678" y="2500313"/>
                </a:cubicBezTo>
                <a:cubicBezTo>
                  <a:pt x="1794533" y="2504122"/>
                  <a:pt x="1781198" y="2512695"/>
                  <a:pt x="1768816" y="2524125"/>
                </a:cubicBezTo>
                <a:cubicBezTo>
                  <a:pt x="1763101" y="2528888"/>
                  <a:pt x="1760243" y="2536508"/>
                  <a:pt x="1756433" y="2544128"/>
                </a:cubicBezTo>
                <a:cubicBezTo>
                  <a:pt x="1741193" y="2581275"/>
                  <a:pt x="1751671" y="2620328"/>
                  <a:pt x="1749766" y="2658428"/>
                </a:cubicBezTo>
                <a:cubicBezTo>
                  <a:pt x="1748813" y="2685097"/>
                  <a:pt x="1736431" y="2703195"/>
                  <a:pt x="1714523" y="2714625"/>
                </a:cubicBezTo>
                <a:cubicBezTo>
                  <a:pt x="1705951" y="2719388"/>
                  <a:pt x="1695473" y="2720340"/>
                  <a:pt x="1684996" y="2722245"/>
                </a:cubicBezTo>
                <a:cubicBezTo>
                  <a:pt x="1664041" y="2725103"/>
                  <a:pt x="1644038" y="2727960"/>
                  <a:pt x="1623083" y="2730818"/>
                </a:cubicBezTo>
                <a:cubicBezTo>
                  <a:pt x="1591651" y="2735580"/>
                  <a:pt x="1559266" y="2734628"/>
                  <a:pt x="1528786" y="2739390"/>
                </a:cubicBezTo>
                <a:cubicBezTo>
                  <a:pt x="1466873" y="2748915"/>
                  <a:pt x="1404961" y="2742247"/>
                  <a:pt x="1344001" y="2744153"/>
                </a:cubicBezTo>
                <a:cubicBezTo>
                  <a:pt x="1319236" y="2734628"/>
                  <a:pt x="1291613" y="2742247"/>
                  <a:pt x="1266848" y="2736533"/>
                </a:cubicBezTo>
                <a:cubicBezTo>
                  <a:pt x="1248751" y="2732722"/>
                  <a:pt x="1230653" y="2733675"/>
                  <a:pt x="1213508" y="2730818"/>
                </a:cubicBezTo>
                <a:cubicBezTo>
                  <a:pt x="1190648" y="2727008"/>
                  <a:pt x="1166836" y="2723197"/>
                  <a:pt x="1144928" y="2716530"/>
                </a:cubicBezTo>
                <a:cubicBezTo>
                  <a:pt x="1130641" y="2712720"/>
                  <a:pt x="1121116" y="2701290"/>
                  <a:pt x="1113496" y="2687003"/>
                </a:cubicBezTo>
                <a:cubicBezTo>
                  <a:pt x="1104923" y="2670810"/>
                  <a:pt x="1107781" y="2654618"/>
                  <a:pt x="1106828" y="2638425"/>
                </a:cubicBezTo>
                <a:cubicBezTo>
                  <a:pt x="1105876" y="2616518"/>
                  <a:pt x="1107781" y="2594610"/>
                  <a:pt x="1106828" y="2571750"/>
                </a:cubicBezTo>
                <a:cubicBezTo>
                  <a:pt x="1105876" y="2547938"/>
                  <a:pt x="1097303" y="2527935"/>
                  <a:pt x="1075396" y="2514600"/>
                </a:cubicBezTo>
                <a:cubicBezTo>
                  <a:pt x="1065871" y="2508885"/>
                  <a:pt x="1057298" y="2505075"/>
                  <a:pt x="1046821" y="2501265"/>
                </a:cubicBezTo>
                <a:cubicBezTo>
                  <a:pt x="1023961" y="2493645"/>
                  <a:pt x="1002053" y="2484120"/>
                  <a:pt x="979193" y="2475547"/>
                </a:cubicBezTo>
                <a:cubicBezTo>
                  <a:pt x="964906" y="2469833"/>
                  <a:pt x="949666" y="2465070"/>
                  <a:pt x="935378" y="2458403"/>
                </a:cubicBezTo>
                <a:cubicBezTo>
                  <a:pt x="922043" y="2452688"/>
                  <a:pt x="910613" y="2445068"/>
                  <a:pt x="897278" y="2439353"/>
                </a:cubicBezTo>
                <a:cubicBezTo>
                  <a:pt x="874418" y="2428875"/>
                  <a:pt x="851558" y="2419350"/>
                  <a:pt x="828698" y="2410778"/>
                </a:cubicBezTo>
                <a:cubicBezTo>
                  <a:pt x="822031" y="2408872"/>
                  <a:pt x="813458" y="2410778"/>
                  <a:pt x="806791" y="2412683"/>
                </a:cubicBezTo>
                <a:cubicBezTo>
                  <a:pt x="799171" y="2414588"/>
                  <a:pt x="789646" y="2417445"/>
                  <a:pt x="783931" y="2422208"/>
                </a:cubicBezTo>
                <a:cubicBezTo>
                  <a:pt x="769643" y="2432685"/>
                  <a:pt x="757261" y="2443163"/>
                  <a:pt x="744878" y="2455545"/>
                </a:cubicBezTo>
                <a:cubicBezTo>
                  <a:pt x="729638" y="2469833"/>
                  <a:pt x="716303" y="2486978"/>
                  <a:pt x="700111" y="2501265"/>
                </a:cubicBezTo>
                <a:cubicBezTo>
                  <a:pt x="683918" y="2515553"/>
                  <a:pt x="647723" y="2511743"/>
                  <a:pt x="627721" y="2497455"/>
                </a:cubicBezTo>
                <a:cubicBezTo>
                  <a:pt x="608671" y="2483168"/>
                  <a:pt x="588668" y="2471738"/>
                  <a:pt x="569618" y="2458403"/>
                </a:cubicBezTo>
                <a:cubicBezTo>
                  <a:pt x="560093" y="2451735"/>
                  <a:pt x="551521" y="2443163"/>
                  <a:pt x="541996" y="2435543"/>
                </a:cubicBezTo>
                <a:cubicBezTo>
                  <a:pt x="526756" y="2423160"/>
                  <a:pt x="513421" y="2408872"/>
                  <a:pt x="497228" y="2397443"/>
                </a:cubicBezTo>
                <a:cubicBezTo>
                  <a:pt x="470558" y="2379345"/>
                  <a:pt x="449603" y="2355533"/>
                  <a:pt x="427696" y="2332672"/>
                </a:cubicBezTo>
                <a:cubicBezTo>
                  <a:pt x="402931" y="2307908"/>
                  <a:pt x="377213" y="2283143"/>
                  <a:pt x="352448" y="2256472"/>
                </a:cubicBezTo>
                <a:cubicBezTo>
                  <a:pt x="333398" y="2235518"/>
                  <a:pt x="316253" y="2212658"/>
                  <a:pt x="299108" y="2190750"/>
                </a:cubicBezTo>
                <a:cubicBezTo>
                  <a:pt x="278153" y="2163128"/>
                  <a:pt x="256246" y="2135505"/>
                  <a:pt x="237196" y="2105025"/>
                </a:cubicBezTo>
                <a:cubicBezTo>
                  <a:pt x="228623" y="2091690"/>
                  <a:pt x="229576" y="2072640"/>
                  <a:pt x="238148" y="2057400"/>
                </a:cubicBezTo>
                <a:cubicBezTo>
                  <a:pt x="249578" y="2034540"/>
                  <a:pt x="271486" y="2021205"/>
                  <a:pt x="286726" y="2002155"/>
                </a:cubicBezTo>
                <a:cubicBezTo>
                  <a:pt x="299108" y="1986915"/>
                  <a:pt x="317206" y="1974533"/>
                  <a:pt x="324826" y="1957387"/>
                </a:cubicBezTo>
                <a:cubicBezTo>
                  <a:pt x="330541" y="1944053"/>
                  <a:pt x="341971" y="1925955"/>
                  <a:pt x="329588" y="1907858"/>
                </a:cubicBezTo>
                <a:cubicBezTo>
                  <a:pt x="321968" y="1896428"/>
                  <a:pt x="319111" y="1882140"/>
                  <a:pt x="313396" y="1869758"/>
                </a:cubicBezTo>
                <a:cubicBezTo>
                  <a:pt x="306728" y="1856422"/>
                  <a:pt x="300061" y="1843087"/>
                  <a:pt x="293393" y="1829753"/>
                </a:cubicBezTo>
                <a:cubicBezTo>
                  <a:pt x="290536" y="1824990"/>
                  <a:pt x="288631" y="1819275"/>
                  <a:pt x="286726" y="1814512"/>
                </a:cubicBezTo>
                <a:cubicBezTo>
                  <a:pt x="281011" y="1800225"/>
                  <a:pt x="276248" y="1784985"/>
                  <a:pt x="270533" y="1770697"/>
                </a:cubicBezTo>
                <a:cubicBezTo>
                  <a:pt x="267676" y="1763078"/>
                  <a:pt x="264818" y="1756410"/>
                  <a:pt x="261961" y="1748790"/>
                </a:cubicBezTo>
                <a:cubicBezTo>
                  <a:pt x="258151" y="1739265"/>
                  <a:pt x="252436" y="1729740"/>
                  <a:pt x="250531" y="1719262"/>
                </a:cubicBezTo>
                <a:cubicBezTo>
                  <a:pt x="245768" y="1700212"/>
                  <a:pt x="238148" y="1682115"/>
                  <a:pt x="227671" y="1664970"/>
                </a:cubicBezTo>
                <a:cubicBezTo>
                  <a:pt x="221003" y="1655445"/>
                  <a:pt x="211478" y="1649730"/>
                  <a:pt x="201001" y="1644968"/>
                </a:cubicBezTo>
                <a:cubicBezTo>
                  <a:pt x="164806" y="1629728"/>
                  <a:pt x="126706" y="1639253"/>
                  <a:pt x="90511" y="1638300"/>
                </a:cubicBezTo>
                <a:cubicBezTo>
                  <a:pt x="63841" y="1637347"/>
                  <a:pt x="45743" y="1627822"/>
                  <a:pt x="31456" y="1605915"/>
                </a:cubicBezTo>
                <a:cubicBezTo>
                  <a:pt x="30503" y="1604962"/>
                  <a:pt x="29551" y="1603058"/>
                  <a:pt x="29551" y="1602105"/>
                </a:cubicBezTo>
                <a:cubicBezTo>
                  <a:pt x="26693" y="1586865"/>
                  <a:pt x="23836" y="1570673"/>
                  <a:pt x="20978" y="1555433"/>
                </a:cubicBezTo>
                <a:cubicBezTo>
                  <a:pt x="17168" y="1530668"/>
                  <a:pt x="12406" y="1505903"/>
                  <a:pt x="8596" y="1481137"/>
                </a:cubicBezTo>
                <a:cubicBezTo>
                  <a:pt x="8596" y="1479233"/>
                  <a:pt x="7643" y="1476375"/>
                  <a:pt x="7643" y="1474470"/>
                </a:cubicBezTo>
                <a:cubicBezTo>
                  <a:pt x="4786" y="1422083"/>
                  <a:pt x="2881" y="1368743"/>
                  <a:pt x="23" y="1316355"/>
                </a:cubicBezTo>
                <a:cubicBezTo>
                  <a:pt x="-929" y="1286828"/>
                  <a:pt x="27646" y="1259205"/>
                  <a:pt x="57173" y="1259205"/>
                </a:cubicBezTo>
                <a:cubicBezTo>
                  <a:pt x="241958" y="1259205"/>
                  <a:pt x="427696" y="1259205"/>
                  <a:pt x="612481" y="1259205"/>
                </a:cubicBezTo>
                <a:cubicBezTo>
                  <a:pt x="614386" y="1258253"/>
                  <a:pt x="619148" y="1258253"/>
                  <a:pt x="625816" y="1258253"/>
                </a:cubicBezTo>
                <a:close/>
                <a:moveTo>
                  <a:pt x="1633561" y="2615565"/>
                </a:moveTo>
                <a:cubicBezTo>
                  <a:pt x="1633561" y="2607945"/>
                  <a:pt x="1633561" y="2602230"/>
                  <a:pt x="1633561" y="2595563"/>
                </a:cubicBezTo>
                <a:cubicBezTo>
                  <a:pt x="1631656" y="2567940"/>
                  <a:pt x="1635466" y="2541270"/>
                  <a:pt x="1641181" y="2515553"/>
                </a:cubicBezTo>
                <a:cubicBezTo>
                  <a:pt x="1641181" y="2513647"/>
                  <a:pt x="1642133" y="2512695"/>
                  <a:pt x="1642133" y="2511743"/>
                </a:cubicBezTo>
                <a:cubicBezTo>
                  <a:pt x="1645943" y="2504122"/>
                  <a:pt x="1649753" y="2496503"/>
                  <a:pt x="1653563" y="2489835"/>
                </a:cubicBezTo>
                <a:cubicBezTo>
                  <a:pt x="1662136" y="2476500"/>
                  <a:pt x="1670708" y="2464118"/>
                  <a:pt x="1680233" y="2451735"/>
                </a:cubicBezTo>
                <a:cubicBezTo>
                  <a:pt x="1692616" y="2435543"/>
                  <a:pt x="1707856" y="2422208"/>
                  <a:pt x="1725953" y="2412683"/>
                </a:cubicBezTo>
                <a:cubicBezTo>
                  <a:pt x="1738336" y="2406015"/>
                  <a:pt x="1751671" y="2400300"/>
                  <a:pt x="1765006" y="2395538"/>
                </a:cubicBezTo>
                <a:cubicBezTo>
                  <a:pt x="1774531" y="2391728"/>
                  <a:pt x="1785008" y="2390775"/>
                  <a:pt x="1794533" y="2386965"/>
                </a:cubicBezTo>
                <a:cubicBezTo>
                  <a:pt x="1812631" y="2380297"/>
                  <a:pt x="1829776" y="2372678"/>
                  <a:pt x="1846921" y="2366010"/>
                </a:cubicBezTo>
                <a:cubicBezTo>
                  <a:pt x="1853588" y="2363153"/>
                  <a:pt x="1860256" y="2361247"/>
                  <a:pt x="1866923" y="2358390"/>
                </a:cubicBezTo>
                <a:cubicBezTo>
                  <a:pt x="1880258" y="2351722"/>
                  <a:pt x="1893593" y="2345055"/>
                  <a:pt x="1906928" y="2338388"/>
                </a:cubicBezTo>
                <a:cubicBezTo>
                  <a:pt x="1924073" y="2330768"/>
                  <a:pt x="1941218" y="2324100"/>
                  <a:pt x="1958363" y="2315528"/>
                </a:cubicBezTo>
                <a:cubicBezTo>
                  <a:pt x="1982176" y="2302193"/>
                  <a:pt x="2008846" y="2299335"/>
                  <a:pt x="2035516" y="2296478"/>
                </a:cubicBezTo>
                <a:cubicBezTo>
                  <a:pt x="2046946" y="2295525"/>
                  <a:pt x="2059328" y="2301240"/>
                  <a:pt x="2070758" y="2302193"/>
                </a:cubicBezTo>
                <a:cubicBezTo>
                  <a:pt x="2095523" y="2304097"/>
                  <a:pt x="2117431" y="2314575"/>
                  <a:pt x="2137433" y="2326958"/>
                </a:cubicBezTo>
                <a:cubicBezTo>
                  <a:pt x="2156483" y="2339340"/>
                  <a:pt x="2172676" y="2356485"/>
                  <a:pt x="2188868" y="2371725"/>
                </a:cubicBezTo>
                <a:cubicBezTo>
                  <a:pt x="2196488" y="2379345"/>
                  <a:pt x="2205061" y="2379345"/>
                  <a:pt x="2211728" y="2371725"/>
                </a:cubicBezTo>
                <a:cubicBezTo>
                  <a:pt x="2212681" y="2369820"/>
                  <a:pt x="2214586" y="2368868"/>
                  <a:pt x="2216491" y="2366963"/>
                </a:cubicBezTo>
                <a:cubicBezTo>
                  <a:pt x="2233636" y="2354580"/>
                  <a:pt x="2250781" y="2343150"/>
                  <a:pt x="2266973" y="2329815"/>
                </a:cubicBezTo>
                <a:cubicBezTo>
                  <a:pt x="2286976" y="2312670"/>
                  <a:pt x="2306978" y="2295525"/>
                  <a:pt x="2326028" y="2276475"/>
                </a:cubicBezTo>
                <a:cubicBezTo>
                  <a:pt x="2348888" y="2253615"/>
                  <a:pt x="2370796" y="2229803"/>
                  <a:pt x="2392703" y="2205990"/>
                </a:cubicBezTo>
                <a:cubicBezTo>
                  <a:pt x="2413658" y="2183130"/>
                  <a:pt x="2434613" y="2159318"/>
                  <a:pt x="2454616" y="2135505"/>
                </a:cubicBezTo>
                <a:cubicBezTo>
                  <a:pt x="2463188" y="2125028"/>
                  <a:pt x="2469856" y="2113597"/>
                  <a:pt x="2479381" y="2103120"/>
                </a:cubicBezTo>
                <a:cubicBezTo>
                  <a:pt x="2487953" y="2093595"/>
                  <a:pt x="2488906" y="2087880"/>
                  <a:pt x="2479381" y="2079308"/>
                </a:cubicBezTo>
                <a:cubicBezTo>
                  <a:pt x="2455568" y="2055495"/>
                  <a:pt x="2432708" y="2030730"/>
                  <a:pt x="2420326" y="1999297"/>
                </a:cubicBezTo>
                <a:cubicBezTo>
                  <a:pt x="2411753" y="1977390"/>
                  <a:pt x="2406991" y="1952625"/>
                  <a:pt x="2405086" y="1928812"/>
                </a:cubicBezTo>
                <a:cubicBezTo>
                  <a:pt x="2404133" y="1910715"/>
                  <a:pt x="2409848" y="1892618"/>
                  <a:pt x="2412706" y="1874520"/>
                </a:cubicBezTo>
                <a:cubicBezTo>
                  <a:pt x="2413658" y="1866900"/>
                  <a:pt x="2417468" y="1860233"/>
                  <a:pt x="2420326" y="1853565"/>
                </a:cubicBezTo>
                <a:cubicBezTo>
                  <a:pt x="2426993" y="1840230"/>
                  <a:pt x="2433661" y="1826895"/>
                  <a:pt x="2440328" y="1812608"/>
                </a:cubicBezTo>
                <a:cubicBezTo>
                  <a:pt x="2443186" y="1806893"/>
                  <a:pt x="2446043" y="1801178"/>
                  <a:pt x="2448901" y="1794510"/>
                </a:cubicBezTo>
                <a:cubicBezTo>
                  <a:pt x="2455568" y="1780222"/>
                  <a:pt x="2462236" y="1766887"/>
                  <a:pt x="2468903" y="1752600"/>
                </a:cubicBezTo>
                <a:cubicBezTo>
                  <a:pt x="2475571" y="1737360"/>
                  <a:pt x="2481286" y="1722120"/>
                  <a:pt x="2487953" y="1706880"/>
                </a:cubicBezTo>
                <a:cubicBezTo>
                  <a:pt x="2491763" y="1697355"/>
                  <a:pt x="2494621" y="1688783"/>
                  <a:pt x="2497478" y="1679258"/>
                </a:cubicBezTo>
                <a:cubicBezTo>
                  <a:pt x="2500336" y="1668780"/>
                  <a:pt x="2501288" y="1658303"/>
                  <a:pt x="2506051" y="1648778"/>
                </a:cubicBezTo>
                <a:cubicBezTo>
                  <a:pt x="2511766" y="1636395"/>
                  <a:pt x="2519386" y="1625918"/>
                  <a:pt x="2525101" y="1614487"/>
                </a:cubicBezTo>
                <a:cubicBezTo>
                  <a:pt x="2534626" y="1594485"/>
                  <a:pt x="2550818" y="1581150"/>
                  <a:pt x="2567011" y="1567815"/>
                </a:cubicBezTo>
                <a:cubicBezTo>
                  <a:pt x="2582251" y="1554480"/>
                  <a:pt x="2599396" y="1545908"/>
                  <a:pt x="2618446" y="1538287"/>
                </a:cubicBezTo>
                <a:cubicBezTo>
                  <a:pt x="2634638" y="1532573"/>
                  <a:pt x="2649878" y="1527810"/>
                  <a:pt x="2667023" y="1525905"/>
                </a:cubicBezTo>
                <a:cubicBezTo>
                  <a:pt x="2681311" y="1524953"/>
                  <a:pt x="2696551" y="1525905"/>
                  <a:pt x="2711791" y="1524953"/>
                </a:cubicBezTo>
                <a:cubicBezTo>
                  <a:pt x="2716553" y="1524953"/>
                  <a:pt x="2721316" y="1524000"/>
                  <a:pt x="2726078" y="1524000"/>
                </a:cubicBezTo>
                <a:cubicBezTo>
                  <a:pt x="2728936" y="1498283"/>
                  <a:pt x="2732746" y="1474470"/>
                  <a:pt x="2734651" y="1450658"/>
                </a:cubicBezTo>
                <a:cubicBezTo>
                  <a:pt x="2735603" y="1439228"/>
                  <a:pt x="2735603" y="1427798"/>
                  <a:pt x="2735603" y="1416368"/>
                </a:cubicBezTo>
                <a:cubicBezTo>
                  <a:pt x="2735603" y="1413510"/>
                  <a:pt x="2736556" y="1410653"/>
                  <a:pt x="2736556" y="1407795"/>
                </a:cubicBezTo>
                <a:cubicBezTo>
                  <a:pt x="2738461" y="1398270"/>
                  <a:pt x="2740366" y="1387793"/>
                  <a:pt x="2743223" y="1376362"/>
                </a:cubicBezTo>
                <a:cubicBezTo>
                  <a:pt x="2603206" y="1376362"/>
                  <a:pt x="2466046" y="1376362"/>
                  <a:pt x="2328886" y="1376362"/>
                </a:cubicBezTo>
                <a:cubicBezTo>
                  <a:pt x="2323171" y="1468755"/>
                  <a:pt x="2302216" y="1557337"/>
                  <a:pt x="2270783" y="1643062"/>
                </a:cubicBezTo>
                <a:cubicBezTo>
                  <a:pt x="2239351" y="1726883"/>
                  <a:pt x="2196488" y="1803083"/>
                  <a:pt x="2141243" y="1872615"/>
                </a:cubicBezTo>
                <a:cubicBezTo>
                  <a:pt x="2086951" y="1942147"/>
                  <a:pt x="2024086" y="2003108"/>
                  <a:pt x="1950743" y="2053590"/>
                </a:cubicBezTo>
                <a:cubicBezTo>
                  <a:pt x="1878353" y="2105025"/>
                  <a:pt x="1800248" y="2145030"/>
                  <a:pt x="1716428" y="2174558"/>
                </a:cubicBezTo>
                <a:cubicBezTo>
                  <a:pt x="1628798" y="2205990"/>
                  <a:pt x="1537358" y="2221230"/>
                  <a:pt x="1445918" y="2222183"/>
                </a:cubicBezTo>
                <a:cubicBezTo>
                  <a:pt x="1208746" y="2223135"/>
                  <a:pt x="998243" y="2148840"/>
                  <a:pt x="822031" y="1987868"/>
                </a:cubicBezTo>
                <a:cubicBezTo>
                  <a:pt x="642008" y="1824037"/>
                  <a:pt x="544853" y="1618297"/>
                  <a:pt x="525803" y="1374458"/>
                </a:cubicBezTo>
                <a:cubicBezTo>
                  <a:pt x="521041" y="1374458"/>
                  <a:pt x="515326" y="1374458"/>
                  <a:pt x="510563" y="1374458"/>
                </a:cubicBezTo>
                <a:cubicBezTo>
                  <a:pt x="383881" y="1374458"/>
                  <a:pt x="257198" y="1374458"/>
                  <a:pt x="129563" y="1374458"/>
                </a:cubicBezTo>
                <a:cubicBezTo>
                  <a:pt x="126706" y="1374458"/>
                  <a:pt x="123848" y="1374458"/>
                  <a:pt x="120038" y="1374458"/>
                </a:cubicBezTo>
                <a:cubicBezTo>
                  <a:pt x="114323" y="1374458"/>
                  <a:pt x="111466" y="1377315"/>
                  <a:pt x="112418" y="1383030"/>
                </a:cubicBezTo>
                <a:cubicBezTo>
                  <a:pt x="114323" y="1393508"/>
                  <a:pt x="116228" y="1403033"/>
                  <a:pt x="117181" y="1413510"/>
                </a:cubicBezTo>
                <a:cubicBezTo>
                  <a:pt x="120991" y="1447800"/>
                  <a:pt x="123848" y="1481137"/>
                  <a:pt x="126706" y="1515428"/>
                </a:cubicBezTo>
                <a:cubicBezTo>
                  <a:pt x="127658" y="1523048"/>
                  <a:pt x="130516" y="1524953"/>
                  <a:pt x="137183" y="1524953"/>
                </a:cubicBezTo>
                <a:cubicBezTo>
                  <a:pt x="155281" y="1524953"/>
                  <a:pt x="173378" y="1524953"/>
                  <a:pt x="192428" y="1525905"/>
                </a:cubicBezTo>
                <a:cubicBezTo>
                  <a:pt x="195286" y="1525905"/>
                  <a:pt x="199096" y="1525905"/>
                  <a:pt x="201953" y="1526858"/>
                </a:cubicBezTo>
                <a:cubicBezTo>
                  <a:pt x="219098" y="1533525"/>
                  <a:pt x="236243" y="1539240"/>
                  <a:pt x="252436" y="1546860"/>
                </a:cubicBezTo>
                <a:cubicBezTo>
                  <a:pt x="263866" y="1551623"/>
                  <a:pt x="274343" y="1558290"/>
                  <a:pt x="283868" y="1565910"/>
                </a:cubicBezTo>
                <a:cubicBezTo>
                  <a:pt x="304823" y="1584008"/>
                  <a:pt x="325778" y="1602105"/>
                  <a:pt x="335303" y="1629728"/>
                </a:cubicBezTo>
                <a:cubicBezTo>
                  <a:pt x="341018" y="1646872"/>
                  <a:pt x="348638" y="1663065"/>
                  <a:pt x="355306" y="1680210"/>
                </a:cubicBezTo>
                <a:cubicBezTo>
                  <a:pt x="361021" y="1695450"/>
                  <a:pt x="365783" y="1710690"/>
                  <a:pt x="372451" y="1725930"/>
                </a:cubicBezTo>
                <a:cubicBezTo>
                  <a:pt x="378166" y="1740218"/>
                  <a:pt x="384833" y="1753553"/>
                  <a:pt x="390548" y="1766887"/>
                </a:cubicBezTo>
                <a:cubicBezTo>
                  <a:pt x="394358" y="1775460"/>
                  <a:pt x="396263" y="1784033"/>
                  <a:pt x="400073" y="1792605"/>
                </a:cubicBezTo>
                <a:cubicBezTo>
                  <a:pt x="408646" y="1811655"/>
                  <a:pt x="419123" y="1830705"/>
                  <a:pt x="427696" y="1849755"/>
                </a:cubicBezTo>
                <a:cubicBezTo>
                  <a:pt x="430553" y="1856422"/>
                  <a:pt x="433411" y="1864043"/>
                  <a:pt x="435316" y="1871662"/>
                </a:cubicBezTo>
                <a:cubicBezTo>
                  <a:pt x="439126" y="1886903"/>
                  <a:pt x="444841" y="1903095"/>
                  <a:pt x="446746" y="1918335"/>
                </a:cubicBezTo>
                <a:cubicBezTo>
                  <a:pt x="447698" y="1931670"/>
                  <a:pt x="443888" y="1945958"/>
                  <a:pt x="441983" y="1960245"/>
                </a:cubicBezTo>
                <a:cubicBezTo>
                  <a:pt x="439126" y="1973580"/>
                  <a:pt x="438173" y="1986915"/>
                  <a:pt x="432458" y="2000250"/>
                </a:cubicBezTo>
                <a:cubicBezTo>
                  <a:pt x="422933" y="2023110"/>
                  <a:pt x="408646" y="2043112"/>
                  <a:pt x="392453" y="2061210"/>
                </a:cubicBezTo>
                <a:cubicBezTo>
                  <a:pt x="382928" y="2071687"/>
                  <a:pt x="373403" y="2082165"/>
                  <a:pt x="363878" y="2091690"/>
                </a:cubicBezTo>
                <a:cubicBezTo>
                  <a:pt x="445793" y="2205038"/>
                  <a:pt x="541996" y="2300288"/>
                  <a:pt x="654391" y="2382203"/>
                </a:cubicBezTo>
                <a:cubicBezTo>
                  <a:pt x="658201" y="2378393"/>
                  <a:pt x="662963" y="2375535"/>
                  <a:pt x="666773" y="2371725"/>
                </a:cubicBezTo>
                <a:cubicBezTo>
                  <a:pt x="693443" y="2345055"/>
                  <a:pt x="722018" y="2320290"/>
                  <a:pt x="759166" y="2309813"/>
                </a:cubicBezTo>
                <a:cubicBezTo>
                  <a:pt x="782026" y="2304097"/>
                  <a:pt x="804886" y="2295525"/>
                  <a:pt x="828698" y="2298383"/>
                </a:cubicBezTo>
                <a:cubicBezTo>
                  <a:pt x="837271" y="2299335"/>
                  <a:pt x="844891" y="2303145"/>
                  <a:pt x="852511" y="2304097"/>
                </a:cubicBezTo>
                <a:cubicBezTo>
                  <a:pt x="872513" y="2306003"/>
                  <a:pt x="889658" y="2314575"/>
                  <a:pt x="907756" y="2324100"/>
                </a:cubicBezTo>
                <a:cubicBezTo>
                  <a:pt x="922996" y="2332672"/>
                  <a:pt x="939188" y="2340293"/>
                  <a:pt x="955381" y="2346960"/>
                </a:cubicBezTo>
                <a:cubicBezTo>
                  <a:pt x="968716" y="2352675"/>
                  <a:pt x="983003" y="2358390"/>
                  <a:pt x="997291" y="2363153"/>
                </a:cubicBezTo>
                <a:cubicBezTo>
                  <a:pt x="1003958" y="2366010"/>
                  <a:pt x="1011578" y="2367915"/>
                  <a:pt x="1018246" y="2370772"/>
                </a:cubicBezTo>
                <a:cubicBezTo>
                  <a:pt x="1033486" y="2377440"/>
                  <a:pt x="1047773" y="2384108"/>
                  <a:pt x="1063013" y="2389822"/>
                </a:cubicBezTo>
                <a:cubicBezTo>
                  <a:pt x="1076348" y="2394585"/>
                  <a:pt x="1088731" y="2399347"/>
                  <a:pt x="1102066" y="2403158"/>
                </a:cubicBezTo>
                <a:cubicBezTo>
                  <a:pt x="1120163" y="2408872"/>
                  <a:pt x="1135403" y="2420303"/>
                  <a:pt x="1150643" y="2431733"/>
                </a:cubicBezTo>
                <a:cubicBezTo>
                  <a:pt x="1180171" y="2454593"/>
                  <a:pt x="1198268" y="2484120"/>
                  <a:pt x="1210651" y="2517458"/>
                </a:cubicBezTo>
                <a:cubicBezTo>
                  <a:pt x="1216366" y="2533650"/>
                  <a:pt x="1217318" y="2551747"/>
                  <a:pt x="1219223" y="2569845"/>
                </a:cubicBezTo>
                <a:cubicBezTo>
                  <a:pt x="1220176" y="2582228"/>
                  <a:pt x="1219223" y="2595563"/>
                  <a:pt x="1220176" y="2608897"/>
                </a:cubicBezTo>
                <a:cubicBezTo>
                  <a:pt x="1220176" y="2611755"/>
                  <a:pt x="1223986" y="2617470"/>
                  <a:pt x="1226843" y="2617470"/>
                </a:cubicBezTo>
                <a:cubicBezTo>
                  <a:pt x="1241131" y="2619375"/>
                  <a:pt x="1254466" y="2620328"/>
                  <a:pt x="1268753" y="2623185"/>
                </a:cubicBezTo>
                <a:cubicBezTo>
                  <a:pt x="1294471" y="2627947"/>
                  <a:pt x="1322093" y="2623185"/>
                  <a:pt x="1348763" y="2630805"/>
                </a:cubicBezTo>
                <a:cubicBezTo>
                  <a:pt x="1359241" y="2633663"/>
                  <a:pt x="1371623" y="2632710"/>
                  <a:pt x="1383053" y="2631758"/>
                </a:cubicBezTo>
                <a:cubicBezTo>
                  <a:pt x="1431631" y="2629853"/>
                  <a:pt x="1480208" y="2635568"/>
                  <a:pt x="1529738" y="2626043"/>
                </a:cubicBezTo>
                <a:cubicBezTo>
                  <a:pt x="1562123" y="2618422"/>
                  <a:pt x="1596413" y="2618422"/>
                  <a:pt x="1633561" y="2615565"/>
                </a:cubicBezTo>
                <a:close/>
                <a:moveTo>
                  <a:pt x="640103" y="1373505"/>
                </a:moveTo>
                <a:cubicBezTo>
                  <a:pt x="641056" y="1388745"/>
                  <a:pt x="641056" y="1403985"/>
                  <a:pt x="643913" y="1419225"/>
                </a:cubicBezTo>
                <a:cubicBezTo>
                  <a:pt x="646771" y="1439228"/>
                  <a:pt x="651533" y="1459230"/>
                  <a:pt x="655343" y="1479233"/>
                </a:cubicBezTo>
                <a:cubicBezTo>
                  <a:pt x="658201" y="1493520"/>
                  <a:pt x="660106" y="1506855"/>
                  <a:pt x="662963" y="1521143"/>
                </a:cubicBezTo>
                <a:cubicBezTo>
                  <a:pt x="664868" y="1530668"/>
                  <a:pt x="667726" y="1540193"/>
                  <a:pt x="670583" y="1548765"/>
                </a:cubicBezTo>
                <a:cubicBezTo>
                  <a:pt x="674393" y="1559243"/>
                  <a:pt x="679156" y="1568768"/>
                  <a:pt x="682966" y="1579245"/>
                </a:cubicBezTo>
                <a:cubicBezTo>
                  <a:pt x="688681" y="1595437"/>
                  <a:pt x="693443" y="1612583"/>
                  <a:pt x="700111" y="1627822"/>
                </a:cubicBezTo>
                <a:cubicBezTo>
                  <a:pt x="707731" y="1646872"/>
                  <a:pt x="717256" y="1665922"/>
                  <a:pt x="726781" y="1684020"/>
                </a:cubicBezTo>
                <a:cubicBezTo>
                  <a:pt x="729638" y="1689735"/>
                  <a:pt x="731543" y="1695450"/>
                  <a:pt x="734401" y="1700212"/>
                </a:cubicBezTo>
                <a:cubicBezTo>
                  <a:pt x="742973" y="1714500"/>
                  <a:pt x="751546" y="1727835"/>
                  <a:pt x="761071" y="1742122"/>
                </a:cubicBezTo>
                <a:cubicBezTo>
                  <a:pt x="772501" y="1758315"/>
                  <a:pt x="783931" y="1773555"/>
                  <a:pt x="795361" y="1789747"/>
                </a:cubicBezTo>
                <a:cubicBezTo>
                  <a:pt x="805838" y="1803083"/>
                  <a:pt x="816316" y="1817370"/>
                  <a:pt x="826793" y="1830705"/>
                </a:cubicBezTo>
                <a:cubicBezTo>
                  <a:pt x="838223" y="1844993"/>
                  <a:pt x="849653" y="1859280"/>
                  <a:pt x="862988" y="1872615"/>
                </a:cubicBezTo>
                <a:cubicBezTo>
                  <a:pt x="878228" y="1887855"/>
                  <a:pt x="894421" y="1901190"/>
                  <a:pt x="910613" y="1914525"/>
                </a:cubicBezTo>
                <a:cubicBezTo>
                  <a:pt x="929663" y="1929765"/>
                  <a:pt x="948713" y="1945958"/>
                  <a:pt x="968716" y="1960245"/>
                </a:cubicBezTo>
                <a:cubicBezTo>
                  <a:pt x="983956" y="1970722"/>
                  <a:pt x="998243" y="1983105"/>
                  <a:pt x="1016341" y="1990725"/>
                </a:cubicBezTo>
                <a:cubicBezTo>
                  <a:pt x="1031581" y="1997393"/>
                  <a:pt x="1043963" y="2008822"/>
                  <a:pt x="1058251" y="2016443"/>
                </a:cubicBezTo>
                <a:cubicBezTo>
                  <a:pt x="1077301" y="2026920"/>
                  <a:pt x="1096351" y="2036445"/>
                  <a:pt x="1116353" y="2045018"/>
                </a:cubicBezTo>
                <a:cubicBezTo>
                  <a:pt x="1134451" y="2052637"/>
                  <a:pt x="1153501" y="2060258"/>
                  <a:pt x="1172551" y="2065972"/>
                </a:cubicBezTo>
                <a:cubicBezTo>
                  <a:pt x="1192553" y="2072640"/>
                  <a:pt x="1213508" y="2077403"/>
                  <a:pt x="1234463" y="2082165"/>
                </a:cubicBezTo>
                <a:cubicBezTo>
                  <a:pt x="1246846" y="2085022"/>
                  <a:pt x="1259228" y="2087880"/>
                  <a:pt x="1271611" y="2090737"/>
                </a:cubicBezTo>
                <a:cubicBezTo>
                  <a:pt x="1289708" y="2094547"/>
                  <a:pt x="1307806" y="2100263"/>
                  <a:pt x="1325903" y="2102168"/>
                </a:cubicBezTo>
                <a:cubicBezTo>
                  <a:pt x="1353526" y="2105978"/>
                  <a:pt x="1382101" y="2103120"/>
                  <a:pt x="1410676" y="2107883"/>
                </a:cubicBezTo>
                <a:cubicBezTo>
                  <a:pt x="1428773" y="2110740"/>
                  <a:pt x="1448776" y="2104072"/>
                  <a:pt x="1467826" y="2104072"/>
                </a:cubicBezTo>
                <a:cubicBezTo>
                  <a:pt x="1502116" y="2105025"/>
                  <a:pt x="1536406" y="2097405"/>
                  <a:pt x="1569743" y="2094547"/>
                </a:cubicBezTo>
                <a:cubicBezTo>
                  <a:pt x="1571648" y="2094547"/>
                  <a:pt x="1572601" y="2094547"/>
                  <a:pt x="1574506" y="2093595"/>
                </a:cubicBezTo>
                <a:cubicBezTo>
                  <a:pt x="1589746" y="2089785"/>
                  <a:pt x="1604986" y="2085022"/>
                  <a:pt x="1621178" y="2081212"/>
                </a:cubicBezTo>
                <a:cubicBezTo>
                  <a:pt x="1633561" y="2078355"/>
                  <a:pt x="1645943" y="2075497"/>
                  <a:pt x="1658326" y="2072640"/>
                </a:cubicBezTo>
                <a:cubicBezTo>
                  <a:pt x="1666898" y="2070735"/>
                  <a:pt x="1675471" y="2067878"/>
                  <a:pt x="1684043" y="2065020"/>
                </a:cubicBezTo>
                <a:cubicBezTo>
                  <a:pt x="1699283" y="2059305"/>
                  <a:pt x="1713571" y="2051685"/>
                  <a:pt x="1728811" y="2045970"/>
                </a:cubicBezTo>
                <a:cubicBezTo>
                  <a:pt x="1742146" y="2040255"/>
                  <a:pt x="1756433" y="2036445"/>
                  <a:pt x="1768816" y="2030730"/>
                </a:cubicBezTo>
                <a:cubicBezTo>
                  <a:pt x="1789771" y="2020253"/>
                  <a:pt x="1809773" y="2007870"/>
                  <a:pt x="1830728" y="1995487"/>
                </a:cubicBezTo>
                <a:cubicBezTo>
                  <a:pt x="1844063" y="1987868"/>
                  <a:pt x="1858351" y="1982153"/>
                  <a:pt x="1869781" y="1972628"/>
                </a:cubicBezTo>
                <a:cubicBezTo>
                  <a:pt x="1892641" y="1955483"/>
                  <a:pt x="1915501" y="1936433"/>
                  <a:pt x="1937408" y="1918335"/>
                </a:cubicBezTo>
                <a:cubicBezTo>
                  <a:pt x="1958363" y="1900237"/>
                  <a:pt x="1979318" y="1882140"/>
                  <a:pt x="1998368" y="1862137"/>
                </a:cubicBezTo>
                <a:cubicBezTo>
                  <a:pt x="2018371" y="1841183"/>
                  <a:pt x="2036468" y="1819275"/>
                  <a:pt x="2054566" y="1796415"/>
                </a:cubicBezTo>
                <a:cubicBezTo>
                  <a:pt x="2069806" y="1776412"/>
                  <a:pt x="2084093" y="1756410"/>
                  <a:pt x="2098381" y="1735455"/>
                </a:cubicBezTo>
                <a:cubicBezTo>
                  <a:pt x="2108858" y="1720215"/>
                  <a:pt x="2118383" y="1703070"/>
                  <a:pt x="2126003" y="1685925"/>
                </a:cubicBezTo>
                <a:cubicBezTo>
                  <a:pt x="2137433" y="1663065"/>
                  <a:pt x="2146958" y="1639253"/>
                  <a:pt x="2156483" y="1615440"/>
                </a:cubicBezTo>
                <a:cubicBezTo>
                  <a:pt x="2159341" y="1608772"/>
                  <a:pt x="2161246" y="1602105"/>
                  <a:pt x="2164103" y="1595437"/>
                </a:cubicBezTo>
                <a:cubicBezTo>
                  <a:pt x="2167913" y="1584960"/>
                  <a:pt x="2172676" y="1575435"/>
                  <a:pt x="2176486" y="1564958"/>
                </a:cubicBezTo>
                <a:cubicBezTo>
                  <a:pt x="2180296" y="1552575"/>
                  <a:pt x="2183153" y="1540193"/>
                  <a:pt x="2186963" y="1527810"/>
                </a:cubicBezTo>
                <a:cubicBezTo>
                  <a:pt x="2190773" y="1514475"/>
                  <a:pt x="2195536" y="1502093"/>
                  <a:pt x="2198393" y="1488758"/>
                </a:cubicBezTo>
                <a:cubicBezTo>
                  <a:pt x="2202203" y="1467803"/>
                  <a:pt x="2204108" y="1446848"/>
                  <a:pt x="2206966" y="1425893"/>
                </a:cubicBezTo>
                <a:cubicBezTo>
                  <a:pt x="2206966" y="1423987"/>
                  <a:pt x="2206966" y="1422083"/>
                  <a:pt x="2207918" y="1420178"/>
                </a:cubicBezTo>
                <a:cubicBezTo>
                  <a:pt x="2217443" y="1404937"/>
                  <a:pt x="2210776" y="1389698"/>
                  <a:pt x="2212681" y="1374458"/>
                </a:cubicBezTo>
                <a:cubicBezTo>
                  <a:pt x="1687853" y="1373505"/>
                  <a:pt x="1164931" y="1373505"/>
                  <a:pt x="640103" y="1373505"/>
                </a:cubicBezTo>
                <a:close/>
                <a:moveTo>
                  <a:pt x="1711666" y="1258253"/>
                </a:moveTo>
                <a:cubicBezTo>
                  <a:pt x="1711666" y="877253"/>
                  <a:pt x="1711666" y="497205"/>
                  <a:pt x="1711666" y="117157"/>
                </a:cubicBezTo>
                <a:cubicBezTo>
                  <a:pt x="1521166" y="117157"/>
                  <a:pt x="1331618" y="117157"/>
                  <a:pt x="1141118" y="117157"/>
                </a:cubicBezTo>
                <a:cubicBezTo>
                  <a:pt x="1141118" y="498157"/>
                  <a:pt x="1141118" y="878205"/>
                  <a:pt x="1141118" y="1258253"/>
                </a:cubicBezTo>
                <a:cubicBezTo>
                  <a:pt x="1179218" y="1258253"/>
                  <a:pt x="1216366" y="1258253"/>
                  <a:pt x="1254466" y="1258253"/>
                </a:cubicBezTo>
                <a:cubicBezTo>
                  <a:pt x="1254466" y="1252537"/>
                  <a:pt x="1254466" y="1247775"/>
                  <a:pt x="1254466" y="1243965"/>
                </a:cubicBezTo>
                <a:cubicBezTo>
                  <a:pt x="1254466" y="1173480"/>
                  <a:pt x="1255418" y="1103948"/>
                  <a:pt x="1254466" y="1033462"/>
                </a:cubicBezTo>
                <a:cubicBezTo>
                  <a:pt x="1253513" y="1001078"/>
                  <a:pt x="1283041" y="972503"/>
                  <a:pt x="1314473" y="973455"/>
                </a:cubicBezTo>
                <a:cubicBezTo>
                  <a:pt x="1388768" y="974407"/>
                  <a:pt x="1463063" y="973455"/>
                  <a:pt x="1537358" y="974407"/>
                </a:cubicBezTo>
                <a:cubicBezTo>
                  <a:pt x="1545931" y="974407"/>
                  <a:pt x="1554503" y="977265"/>
                  <a:pt x="1563076" y="980123"/>
                </a:cubicBezTo>
                <a:cubicBezTo>
                  <a:pt x="1587841" y="988695"/>
                  <a:pt x="1598318" y="1007745"/>
                  <a:pt x="1598318" y="1032510"/>
                </a:cubicBezTo>
                <a:cubicBezTo>
                  <a:pt x="1598318" y="1102995"/>
                  <a:pt x="1598318" y="1174433"/>
                  <a:pt x="1598318" y="1244918"/>
                </a:cubicBezTo>
                <a:cubicBezTo>
                  <a:pt x="1598318" y="1249680"/>
                  <a:pt x="1598318" y="1253490"/>
                  <a:pt x="1598318" y="1259205"/>
                </a:cubicBezTo>
                <a:cubicBezTo>
                  <a:pt x="1636418" y="1258253"/>
                  <a:pt x="1673566" y="1258253"/>
                  <a:pt x="1711666" y="1258253"/>
                </a:cubicBezTo>
                <a:close/>
                <a:moveTo>
                  <a:pt x="1826918" y="478155"/>
                </a:moveTo>
                <a:cubicBezTo>
                  <a:pt x="1826918" y="740093"/>
                  <a:pt x="1826918" y="999173"/>
                  <a:pt x="1826918" y="1258253"/>
                </a:cubicBezTo>
                <a:cubicBezTo>
                  <a:pt x="1922168" y="1258253"/>
                  <a:pt x="2016466" y="1258253"/>
                  <a:pt x="2111716" y="1258253"/>
                </a:cubicBezTo>
                <a:cubicBezTo>
                  <a:pt x="2111716" y="1024890"/>
                  <a:pt x="2111716" y="792480"/>
                  <a:pt x="2111716" y="559118"/>
                </a:cubicBezTo>
                <a:cubicBezTo>
                  <a:pt x="2101238" y="556260"/>
                  <a:pt x="2090761" y="553403"/>
                  <a:pt x="2080283" y="550545"/>
                </a:cubicBezTo>
                <a:cubicBezTo>
                  <a:pt x="2070758" y="547687"/>
                  <a:pt x="2061233" y="545782"/>
                  <a:pt x="2052661" y="542925"/>
                </a:cubicBezTo>
                <a:cubicBezTo>
                  <a:pt x="2041231" y="539115"/>
                  <a:pt x="2029801" y="534353"/>
                  <a:pt x="2018371" y="531495"/>
                </a:cubicBezTo>
                <a:cubicBezTo>
                  <a:pt x="2003131" y="526732"/>
                  <a:pt x="1986938" y="521970"/>
                  <a:pt x="1971698" y="518160"/>
                </a:cubicBezTo>
                <a:cubicBezTo>
                  <a:pt x="1961221" y="515303"/>
                  <a:pt x="1950743" y="512445"/>
                  <a:pt x="1939313" y="509587"/>
                </a:cubicBezTo>
                <a:cubicBezTo>
                  <a:pt x="1926931" y="506730"/>
                  <a:pt x="1914548" y="504825"/>
                  <a:pt x="1903118" y="501968"/>
                </a:cubicBezTo>
                <a:cubicBezTo>
                  <a:pt x="1887878" y="498157"/>
                  <a:pt x="1872638" y="493395"/>
                  <a:pt x="1858351" y="488632"/>
                </a:cubicBezTo>
                <a:cubicBezTo>
                  <a:pt x="1855493" y="487680"/>
                  <a:pt x="1853588" y="486728"/>
                  <a:pt x="1850731" y="485775"/>
                </a:cubicBezTo>
                <a:cubicBezTo>
                  <a:pt x="1842158" y="481965"/>
                  <a:pt x="1835491" y="480060"/>
                  <a:pt x="1826918" y="478155"/>
                </a:cubicBezTo>
                <a:close/>
                <a:moveTo>
                  <a:pt x="1025866" y="1258253"/>
                </a:moveTo>
                <a:cubicBezTo>
                  <a:pt x="1025866" y="998220"/>
                  <a:pt x="1025866" y="739140"/>
                  <a:pt x="1025866" y="479107"/>
                </a:cubicBezTo>
                <a:cubicBezTo>
                  <a:pt x="1009673" y="482918"/>
                  <a:pt x="995386" y="485775"/>
                  <a:pt x="981098" y="489585"/>
                </a:cubicBezTo>
                <a:cubicBezTo>
                  <a:pt x="966811" y="493395"/>
                  <a:pt x="951571" y="498157"/>
                  <a:pt x="937283" y="501968"/>
                </a:cubicBezTo>
                <a:cubicBezTo>
                  <a:pt x="935378" y="501968"/>
                  <a:pt x="934426" y="501968"/>
                  <a:pt x="932521" y="502920"/>
                </a:cubicBezTo>
                <a:cubicBezTo>
                  <a:pt x="918233" y="507682"/>
                  <a:pt x="903946" y="512445"/>
                  <a:pt x="888706" y="516255"/>
                </a:cubicBezTo>
                <a:cubicBezTo>
                  <a:pt x="878228" y="519112"/>
                  <a:pt x="867751" y="521970"/>
                  <a:pt x="857273" y="524828"/>
                </a:cubicBezTo>
                <a:cubicBezTo>
                  <a:pt x="844891" y="528637"/>
                  <a:pt x="831556" y="533400"/>
                  <a:pt x="819173" y="537210"/>
                </a:cubicBezTo>
                <a:cubicBezTo>
                  <a:pt x="807743" y="541020"/>
                  <a:pt x="795361" y="542925"/>
                  <a:pt x="783931" y="546735"/>
                </a:cubicBezTo>
                <a:cubicBezTo>
                  <a:pt x="769643" y="550545"/>
                  <a:pt x="756308" y="555307"/>
                  <a:pt x="742021" y="560070"/>
                </a:cubicBezTo>
                <a:cubicBezTo>
                  <a:pt x="742021" y="792480"/>
                  <a:pt x="742021" y="1024890"/>
                  <a:pt x="742021" y="1258253"/>
                </a:cubicBezTo>
                <a:cubicBezTo>
                  <a:pt x="836318" y="1258253"/>
                  <a:pt x="930616" y="1258253"/>
                  <a:pt x="1025866" y="1258253"/>
                </a:cubicBezTo>
                <a:close/>
                <a:moveTo>
                  <a:pt x="1483066" y="1258253"/>
                </a:moveTo>
                <a:cubicBezTo>
                  <a:pt x="1483066" y="1201103"/>
                  <a:pt x="1483066" y="1144905"/>
                  <a:pt x="1483066" y="1088708"/>
                </a:cubicBezTo>
                <a:cubicBezTo>
                  <a:pt x="1444966" y="1088708"/>
                  <a:pt x="1407818" y="1088708"/>
                  <a:pt x="1369718" y="1088708"/>
                </a:cubicBezTo>
                <a:cubicBezTo>
                  <a:pt x="1369718" y="1145858"/>
                  <a:pt x="1369718" y="1202055"/>
                  <a:pt x="1369718" y="1258253"/>
                </a:cubicBezTo>
                <a:cubicBezTo>
                  <a:pt x="1407818" y="1258253"/>
                  <a:pt x="1444966" y="1258253"/>
                  <a:pt x="1483066" y="1258253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8" name="任意多边形: 形状 107">
            <a:extLst>
              <a:ext uri="{FF2B5EF4-FFF2-40B4-BE49-F238E27FC236}">
                <a16:creationId xmlns:a16="http://schemas.microsoft.com/office/drawing/2014/main" id="{9F99A9CB-4DE2-9485-2897-0D3942DCB764}"/>
              </a:ext>
            </a:extLst>
          </p:cNvPr>
          <p:cNvSpPr/>
          <p:nvPr/>
        </p:nvSpPr>
        <p:spPr>
          <a:xfrm>
            <a:off x="4397130" y="2879773"/>
            <a:ext cx="116668" cy="162738"/>
          </a:xfrm>
          <a:custGeom>
            <a:avLst/>
            <a:gdLst>
              <a:gd name="connsiteX0" fmla="*/ 574079 w 574078"/>
              <a:gd name="connsiteY0" fmla="*/ 800772 h 800772"/>
              <a:gd name="connsiteX1" fmla="*/ 459779 w 574078"/>
              <a:gd name="connsiteY1" fmla="*/ 800772 h 800772"/>
              <a:gd name="connsiteX2" fmla="*/ 459779 w 574078"/>
              <a:gd name="connsiteY2" fmla="*/ 786485 h 800772"/>
              <a:gd name="connsiteX3" fmla="*/ 459779 w 574078"/>
              <a:gd name="connsiteY3" fmla="*/ 392150 h 800772"/>
              <a:gd name="connsiteX4" fmla="*/ 445491 w 574078"/>
              <a:gd name="connsiteY4" fmla="*/ 372147 h 800772"/>
              <a:gd name="connsiteX5" fmla="*/ 409296 w 574078"/>
              <a:gd name="connsiteY5" fmla="*/ 353097 h 800772"/>
              <a:gd name="connsiteX6" fmla="*/ 392151 w 574078"/>
              <a:gd name="connsiteY6" fmla="*/ 344525 h 800772"/>
              <a:gd name="connsiteX7" fmla="*/ 335954 w 574078"/>
              <a:gd name="connsiteY7" fmla="*/ 316902 h 800772"/>
              <a:gd name="connsiteX8" fmla="*/ 305474 w 574078"/>
              <a:gd name="connsiteY8" fmla="*/ 301662 h 800772"/>
              <a:gd name="connsiteX9" fmla="*/ 274994 w 574078"/>
              <a:gd name="connsiteY9" fmla="*/ 308330 h 800772"/>
              <a:gd name="connsiteX10" fmla="*/ 256896 w 574078"/>
              <a:gd name="connsiteY10" fmla="*/ 321665 h 800772"/>
              <a:gd name="connsiteX11" fmla="*/ 212129 w 574078"/>
              <a:gd name="connsiteY11" fmla="*/ 337857 h 800772"/>
              <a:gd name="connsiteX12" fmla="*/ 154026 w 574078"/>
              <a:gd name="connsiteY12" fmla="*/ 342620 h 800772"/>
              <a:gd name="connsiteX13" fmla="*/ 112116 w 574078"/>
              <a:gd name="connsiteY13" fmla="*/ 331190 h 800772"/>
              <a:gd name="connsiteX14" fmla="*/ 81636 w 574078"/>
              <a:gd name="connsiteY14" fmla="*/ 316902 h 800772"/>
              <a:gd name="connsiteX15" fmla="*/ 46394 w 574078"/>
              <a:gd name="connsiteY15" fmla="*/ 287375 h 800772"/>
              <a:gd name="connsiteX16" fmla="*/ 20676 w 574078"/>
              <a:gd name="connsiteY16" fmla="*/ 251180 h 800772"/>
              <a:gd name="connsiteX17" fmla="*/ 5436 w 574078"/>
              <a:gd name="connsiteY17" fmla="*/ 213080 h 800772"/>
              <a:gd name="connsiteX18" fmla="*/ 674 w 574078"/>
              <a:gd name="connsiteY18" fmla="*/ 160692 h 800772"/>
              <a:gd name="connsiteX19" fmla="*/ 41631 w 574078"/>
              <a:gd name="connsiteY19" fmla="*/ 62585 h 800772"/>
              <a:gd name="connsiteX20" fmla="*/ 95924 w 574078"/>
              <a:gd name="connsiteY20" fmla="*/ 18770 h 800772"/>
              <a:gd name="connsiteX21" fmla="*/ 133071 w 574078"/>
              <a:gd name="connsiteY21" fmla="*/ 6387 h 800772"/>
              <a:gd name="connsiteX22" fmla="*/ 189269 w 574078"/>
              <a:gd name="connsiteY22" fmla="*/ 1625 h 800772"/>
              <a:gd name="connsiteX23" fmla="*/ 234036 w 574078"/>
              <a:gd name="connsiteY23" fmla="*/ 14007 h 800772"/>
              <a:gd name="connsiteX24" fmla="*/ 266421 w 574078"/>
              <a:gd name="connsiteY24" fmla="*/ 30200 h 800772"/>
              <a:gd name="connsiteX25" fmla="*/ 307379 w 574078"/>
              <a:gd name="connsiteY25" fmla="*/ 68300 h 800772"/>
              <a:gd name="connsiteX26" fmla="*/ 331191 w 574078"/>
              <a:gd name="connsiteY26" fmla="*/ 110210 h 800772"/>
              <a:gd name="connsiteX27" fmla="*/ 343574 w 574078"/>
              <a:gd name="connsiteY27" fmla="*/ 183552 h 800772"/>
              <a:gd name="connsiteX28" fmla="*/ 355956 w 574078"/>
              <a:gd name="connsiteY28" fmla="*/ 200697 h 800772"/>
              <a:gd name="connsiteX29" fmla="*/ 380721 w 574078"/>
              <a:gd name="connsiteY29" fmla="*/ 214032 h 800772"/>
              <a:gd name="connsiteX30" fmla="*/ 396914 w 574078"/>
              <a:gd name="connsiteY30" fmla="*/ 221652 h 800772"/>
              <a:gd name="connsiteX31" fmla="*/ 462636 w 574078"/>
              <a:gd name="connsiteY31" fmla="*/ 252132 h 800772"/>
              <a:gd name="connsiteX32" fmla="*/ 505499 w 574078"/>
              <a:gd name="connsiteY32" fmla="*/ 273087 h 800772"/>
              <a:gd name="connsiteX33" fmla="*/ 554076 w 574078"/>
              <a:gd name="connsiteY33" fmla="*/ 301662 h 800772"/>
              <a:gd name="connsiteX34" fmla="*/ 573126 w 574078"/>
              <a:gd name="connsiteY34" fmla="*/ 335000 h 800772"/>
              <a:gd name="connsiteX35" fmla="*/ 574079 w 574078"/>
              <a:gd name="connsiteY35" fmla="*/ 379767 h 800772"/>
              <a:gd name="connsiteX36" fmla="*/ 574079 w 574078"/>
              <a:gd name="connsiteY36" fmla="*/ 785532 h 800772"/>
              <a:gd name="connsiteX37" fmla="*/ 574079 w 574078"/>
              <a:gd name="connsiteY37" fmla="*/ 800772 h 800772"/>
              <a:gd name="connsiteX38" fmla="*/ 231179 w 574078"/>
              <a:gd name="connsiteY38" fmla="*/ 172122 h 800772"/>
              <a:gd name="connsiteX39" fmla="*/ 174029 w 574078"/>
              <a:gd name="connsiteY39" fmla="*/ 114972 h 800772"/>
              <a:gd name="connsiteX40" fmla="*/ 116879 w 574078"/>
              <a:gd name="connsiteY40" fmla="*/ 171170 h 800772"/>
              <a:gd name="connsiteX41" fmla="*/ 173076 w 574078"/>
              <a:gd name="connsiteY41" fmla="*/ 229272 h 800772"/>
              <a:gd name="connsiteX42" fmla="*/ 231179 w 574078"/>
              <a:gd name="connsiteY42" fmla="*/ 172122 h 800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74078" h="800772">
                <a:moveTo>
                  <a:pt x="574079" y="800772"/>
                </a:moveTo>
                <a:cubicBezTo>
                  <a:pt x="535026" y="800772"/>
                  <a:pt x="497879" y="800772"/>
                  <a:pt x="459779" y="800772"/>
                </a:cubicBezTo>
                <a:cubicBezTo>
                  <a:pt x="459779" y="796010"/>
                  <a:pt x="459779" y="791247"/>
                  <a:pt x="459779" y="786485"/>
                </a:cubicBezTo>
                <a:cubicBezTo>
                  <a:pt x="459779" y="655040"/>
                  <a:pt x="459779" y="523595"/>
                  <a:pt x="459779" y="392150"/>
                </a:cubicBezTo>
                <a:cubicBezTo>
                  <a:pt x="459779" y="380720"/>
                  <a:pt x="455016" y="375957"/>
                  <a:pt x="445491" y="372147"/>
                </a:cubicBezTo>
                <a:cubicBezTo>
                  <a:pt x="433109" y="367385"/>
                  <a:pt x="421679" y="359765"/>
                  <a:pt x="409296" y="353097"/>
                </a:cubicBezTo>
                <a:cubicBezTo>
                  <a:pt x="403581" y="350240"/>
                  <a:pt x="397866" y="347382"/>
                  <a:pt x="392151" y="344525"/>
                </a:cubicBezTo>
                <a:cubicBezTo>
                  <a:pt x="373101" y="335000"/>
                  <a:pt x="355004" y="325475"/>
                  <a:pt x="335954" y="316902"/>
                </a:cubicBezTo>
                <a:cubicBezTo>
                  <a:pt x="325476" y="312140"/>
                  <a:pt x="315951" y="307377"/>
                  <a:pt x="305474" y="301662"/>
                </a:cubicBezTo>
                <a:cubicBezTo>
                  <a:pt x="293091" y="294995"/>
                  <a:pt x="283566" y="300710"/>
                  <a:pt x="274994" y="308330"/>
                </a:cubicBezTo>
                <a:cubicBezTo>
                  <a:pt x="269279" y="313092"/>
                  <a:pt x="263564" y="318807"/>
                  <a:pt x="256896" y="321665"/>
                </a:cubicBezTo>
                <a:cubicBezTo>
                  <a:pt x="241656" y="327380"/>
                  <a:pt x="227369" y="333095"/>
                  <a:pt x="212129" y="337857"/>
                </a:cubicBezTo>
                <a:cubicBezTo>
                  <a:pt x="192126" y="344525"/>
                  <a:pt x="173076" y="343572"/>
                  <a:pt x="154026" y="342620"/>
                </a:cubicBezTo>
                <a:cubicBezTo>
                  <a:pt x="139739" y="341667"/>
                  <a:pt x="126404" y="334047"/>
                  <a:pt x="112116" y="331190"/>
                </a:cubicBezTo>
                <a:cubicBezTo>
                  <a:pt x="100686" y="329285"/>
                  <a:pt x="91161" y="323570"/>
                  <a:pt x="81636" y="316902"/>
                </a:cubicBezTo>
                <a:cubicBezTo>
                  <a:pt x="69254" y="307377"/>
                  <a:pt x="56871" y="298805"/>
                  <a:pt x="46394" y="287375"/>
                </a:cubicBezTo>
                <a:cubicBezTo>
                  <a:pt x="35916" y="276897"/>
                  <a:pt x="29249" y="263562"/>
                  <a:pt x="20676" y="251180"/>
                </a:cubicBezTo>
                <a:cubicBezTo>
                  <a:pt x="13056" y="239750"/>
                  <a:pt x="10199" y="226415"/>
                  <a:pt x="5436" y="213080"/>
                </a:cubicBezTo>
                <a:cubicBezTo>
                  <a:pt x="-1231" y="194982"/>
                  <a:pt x="-279" y="177837"/>
                  <a:pt x="674" y="160692"/>
                </a:cubicBezTo>
                <a:cubicBezTo>
                  <a:pt x="2579" y="123545"/>
                  <a:pt x="15914" y="91160"/>
                  <a:pt x="41631" y="62585"/>
                </a:cubicBezTo>
                <a:cubicBezTo>
                  <a:pt x="57824" y="44487"/>
                  <a:pt x="74969" y="30200"/>
                  <a:pt x="95924" y="18770"/>
                </a:cubicBezTo>
                <a:cubicBezTo>
                  <a:pt x="107354" y="13055"/>
                  <a:pt x="120689" y="12102"/>
                  <a:pt x="133071" y="6387"/>
                </a:cubicBezTo>
                <a:cubicBezTo>
                  <a:pt x="151169" y="-2185"/>
                  <a:pt x="170219" y="-280"/>
                  <a:pt x="189269" y="1625"/>
                </a:cubicBezTo>
                <a:cubicBezTo>
                  <a:pt x="204509" y="2577"/>
                  <a:pt x="219749" y="8292"/>
                  <a:pt x="234036" y="14007"/>
                </a:cubicBezTo>
                <a:cubicBezTo>
                  <a:pt x="245466" y="17817"/>
                  <a:pt x="256896" y="22580"/>
                  <a:pt x="266421" y="30200"/>
                </a:cubicBezTo>
                <a:cubicBezTo>
                  <a:pt x="281661" y="41630"/>
                  <a:pt x="295949" y="54012"/>
                  <a:pt x="307379" y="68300"/>
                </a:cubicBezTo>
                <a:cubicBezTo>
                  <a:pt x="317856" y="80682"/>
                  <a:pt x="325476" y="94970"/>
                  <a:pt x="331191" y="110210"/>
                </a:cubicBezTo>
                <a:cubicBezTo>
                  <a:pt x="340716" y="134022"/>
                  <a:pt x="345479" y="158787"/>
                  <a:pt x="343574" y="183552"/>
                </a:cubicBezTo>
                <a:cubicBezTo>
                  <a:pt x="342621" y="194030"/>
                  <a:pt x="349289" y="196887"/>
                  <a:pt x="355956" y="200697"/>
                </a:cubicBezTo>
                <a:cubicBezTo>
                  <a:pt x="363576" y="205460"/>
                  <a:pt x="372149" y="209270"/>
                  <a:pt x="380721" y="214032"/>
                </a:cubicBezTo>
                <a:cubicBezTo>
                  <a:pt x="386436" y="216890"/>
                  <a:pt x="391199" y="219747"/>
                  <a:pt x="396914" y="221652"/>
                </a:cubicBezTo>
                <a:cubicBezTo>
                  <a:pt x="418821" y="232130"/>
                  <a:pt x="440729" y="241655"/>
                  <a:pt x="462636" y="252132"/>
                </a:cubicBezTo>
                <a:cubicBezTo>
                  <a:pt x="476924" y="258800"/>
                  <a:pt x="491211" y="265467"/>
                  <a:pt x="505499" y="273087"/>
                </a:cubicBezTo>
                <a:cubicBezTo>
                  <a:pt x="521691" y="281660"/>
                  <a:pt x="538836" y="291185"/>
                  <a:pt x="554076" y="301662"/>
                </a:cubicBezTo>
                <a:cubicBezTo>
                  <a:pt x="565506" y="309282"/>
                  <a:pt x="572174" y="321665"/>
                  <a:pt x="573126" y="335000"/>
                </a:cubicBezTo>
                <a:cubicBezTo>
                  <a:pt x="574079" y="349287"/>
                  <a:pt x="574079" y="364527"/>
                  <a:pt x="574079" y="379767"/>
                </a:cubicBezTo>
                <a:cubicBezTo>
                  <a:pt x="574079" y="515022"/>
                  <a:pt x="574079" y="650277"/>
                  <a:pt x="574079" y="785532"/>
                </a:cubicBezTo>
                <a:cubicBezTo>
                  <a:pt x="574079" y="790295"/>
                  <a:pt x="574079" y="795057"/>
                  <a:pt x="574079" y="800772"/>
                </a:cubicBezTo>
                <a:close/>
                <a:moveTo>
                  <a:pt x="231179" y="172122"/>
                </a:moveTo>
                <a:cubicBezTo>
                  <a:pt x="233084" y="141642"/>
                  <a:pt x="202604" y="114972"/>
                  <a:pt x="174029" y="114972"/>
                </a:cubicBezTo>
                <a:cubicBezTo>
                  <a:pt x="144501" y="114972"/>
                  <a:pt x="116879" y="142595"/>
                  <a:pt x="116879" y="171170"/>
                </a:cubicBezTo>
                <a:cubicBezTo>
                  <a:pt x="116879" y="201650"/>
                  <a:pt x="143549" y="229272"/>
                  <a:pt x="173076" y="229272"/>
                </a:cubicBezTo>
                <a:cubicBezTo>
                  <a:pt x="204509" y="230225"/>
                  <a:pt x="232131" y="203555"/>
                  <a:pt x="231179" y="17212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任意多边形: 形状 108">
            <a:extLst>
              <a:ext uri="{FF2B5EF4-FFF2-40B4-BE49-F238E27FC236}">
                <a16:creationId xmlns:a16="http://schemas.microsoft.com/office/drawing/2014/main" id="{7454E031-B7A3-9C20-DAF7-3BC95D6D798D}"/>
              </a:ext>
            </a:extLst>
          </p:cNvPr>
          <p:cNvSpPr/>
          <p:nvPr/>
        </p:nvSpPr>
        <p:spPr>
          <a:xfrm>
            <a:off x="4931917" y="2879896"/>
            <a:ext cx="115910" cy="162615"/>
          </a:xfrm>
          <a:custGeom>
            <a:avLst/>
            <a:gdLst>
              <a:gd name="connsiteX0" fmla="*/ 114300 w 570347"/>
              <a:gd name="connsiteY0" fmla="*/ 800166 h 800165"/>
              <a:gd name="connsiteX1" fmla="*/ 0 w 570347"/>
              <a:gd name="connsiteY1" fmla="*/ 800166 h 800165"/>
              <a:gd name="connsiteX2" fmla="*/ 0 w 570347"/>
              <a:gd name="connsiteY2" fmla="*/ 788736 h 800165"/>
              <a:gd name="connsiteX3" fmla="*/ 0 w 570347"/>
              <a:gd name="connsiteY3" fmla="*/ 345823 h 800165"/>
              <a:gd name="connsiteX4" fmla="*/ 33338 w 570347"/>
              <a:gd name="connsiteY4" fmla="*/ 292483 h 800165"/>
              <a:gd name="connsiteX5" fmla="*/ 76200 w 570347"/>
              <a:gd name="connsiteY5" fmla="*/ 271528 h 800165"/>
              <a:gd name="connsiteX6" fmla="*/ 138113 w 570347"/>
              <a:gd name="connsiteY6" fmla="*/ 238191 h 800165"/>
              <a:gd name="connsiteX7" fmla="*/ 174307 w 570347"/>
              <a:gd name="connsiteY7" fmla="*/ 221998 h 800165"/>
              <a:gd name="connsiteX8" fmla="*/ 223838 w 570347"/>
              <a:gd name="connsiteY8" fmla="*/ 194376 h 800165"/>
              <a:gd name="connsiteX9" fmla="*/ 228600 w 570347"/>
              <a:gd name="connsiteY9" fmla="*/ 185803 h 800165"/>
              <a:gd name="connsiteX10" fmla="*/ 228600 w 570347"/>
              <a:gd name="connsiteY10" fmla="*/ 164848 h 800165"/>
              <a:gd name="connsiteX11" fmla="*/ 254318 w 570347"/>
              <a:gd name="connsiteY11" fmla="*/ 81981 h 800165"/>
              <a:gd name="connsiteX12" fmla="*/ 300990 w 570347"/>
              <a:gd name="connsiteY12" fmla="*/ 31498 h 800165"/>
              <a:gd name="connsiteX13" fmla="*/ 336232 w 570347"/>
              <a:gd name="connsiteY13" fmla="*/ 13401 h 800165"/>
              <a:gd name="connsiteX14" fmla="*/ 415290 w 570347"/>
              <a:gd name="connsiteY14" fmla="*/ 1018 h 800165"/>
              <a:gd name="connsiteX15" fmla="*/ 461010 w 570347"/>
              <a:gd name="connsiteY15" fmla="*/ 13401 h 800165"/>
              <a:gd name="connsiteX16" fmla="*/ 493395 w 570347"/>
              <a:gd name="connsiteY16" fmla="*/ 29593 h 800165"/>
              <a:gd name="connsiteX17" fmla="*/ 534353 w 570347"/>
              <a:gd name="connsiteY17" fmla="*/ 67693 h 800165"/>
              <a:gd name="connsiteX18" fmla="*/ 554355 w 570347"/>
              <a:gd name="connsiteY18" fmla="*/ 97221 h 800165"/>
              <a:gd name="connsiteX19" fmla="*/ 563880 w 570347"/>
              <a:gd name="connsiteY19" fmla="*/ 131511 h 800165"/>
              <a:gd name="connsiteX20" fmla="*/ 569595 w 570347"/>
              <a:gd name="connsiteY20" fmla="*/ 186756 h 800165"/>
              <a:gd name="connsiteX21" fmla="*/ 558165 w 570347"/>
              <a:gd name="connsiteY21" fmla="*/ 231523 h 800165"/>
              <a:gd name="connsiteX22" fmla="*/ 541020 w 570347"/>
              <a:gd name="connsiteY22" fmla="*/ 266766 h 800165"/>
              <a:gd name="connsiteX23" fmla="*/ 524828 w 570347"/>
              <a:gd name="connsiteY23" fmla="*/ 286769 h 800165"/>
              <a:gd name="connsiteX24" fmla="*/ 471488 w 570347"/>
              <a:gd name="connsiteY24" fmla="*/ 327726 h 800165"/>
              <a:gd name="connsiteX25" fmla="*/ 437197 w 570347"/>
              <a:gd name="connsiteY25" fmla="*/ 337251 h 800165"/>
              <a:gd name="connsiteX26" fmla="*/ 377190 w 570347"/>
              <a:gd name="connsiteY26" fmla="*/ 342013 h 800165"/>
              <a:gd name="connsiteX27" fmla="*/ 339090 w 570347"/>
              <a:gd name="connsiteY27" fmla="*/ 330583 h 800165"/>
              <a:gd name="connsiteX28" fmla="*/ 306705 w 570347"/>
              <a:gd name="connsiteY28" fmla="*/ 315344 h 800165"/>
              <a:gd name="connsiteX29" fmla="*/ 291465 w 570347"/>
              <a:gd name="connsiteY29" fmla="*/ 304866 h 800165"/>
              <a:gd name="connsiteX30" fmla="*/ 262890 w 570347"/>
              <a:gd name="connsiteY30" fmla="*/ 302008 h 800165"/>
              <a:gd name="connsiteX31" fmla="*/ 222885 w 570347"/>
              <a:gd name="connsiteY31" fmla="*/ 322011 h 800165"/>
              <a:gd name="connsiteX32" fmla="*/ 188595 w 570347"/>
              <a:gd name="connsiteY32" fmla="*/ 341061 h 800165"/>
              <a:gd name="connsiteX33" fmla="*/ 156210 w 570347"/>
              <a:gd name="connsiteY33" fmla="*/ 357253 h 800165"/>
              <a:gd name="connsiteX34" fmla="*/ 120968 w 570347"/>
              <a:gd name="connsiteY34" fmla="*/ 373446 h 800165"/>
              <a:gd name="connsiteX35" fmla="*/ 112395 w 570347"/>
              <a:gd name="connsiteY35" fmla="*/ 390591 h 800165"/>
              <a:gd name="connsiteX36" fmla="*/ 112395 w 570347"/>
              <a:gd name="connsiteY36" fmla="*/ 785878 h 800165"/>
              <a:gd name="connsiteX37" fmla="*/ 114300 w 570347"/>
              <a:gd name="connsiteY37" fmla="*/ 800166 h 800165"/>
              <a:gd name="connsiteX38" fmla="*/ 457200 w 570347"/>
              <a:gd name="connsiteY38" fmla="*/ 171516 h 800165"/>
              <a:gd name="connsiteX39" fmla="*/ 400050 w 570347"/>
              <a:gd name="connsiteY39" fmla="*/ 114366 h 800165"/>
              <a:gd name="connsiteX40" fmla="*/ 342900 w 570347"/>
              <a:gd name="connsiteY40" fmla="*/ 170563 h 800165"/>
              <a:gd name="connsiteX41" fmla="*/ 400050 w 570347"/>
              <a:gd name="connsiteY41" fmla="*/ 228666 h 800165"/>
              <a:gd name="connsiteX42" fmla="*/ 457200 w 570347"/>
              <a:gd name="connsiteY42" fmla="*/ 171516 h 80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70347" h="800165">
                <a:moveTo>
                  <a:pt x="114300" y="800166"/>
                </a:moveTo>
                <a:cubicBezTo>
                  <a:pt x="76200" y="800166"/>
                  <a:pt x="39053" y="800166"/>
                  <a:pt x="0" y="800166"/>
                </a:cubicBezTo>
                <a:cubicBezTo>
                  <a:pt x="0" y="796356"/>
                  <a:pt x="0" y="792546"/>
                  <a:pt x="0" y="788736"/>
                </a:cubicBezTo>
                <a:cubicBezTo>
                  <a:pt x="0" y="641098"/>
                  <a:pt x="0" y="493461"/>
                  <a:pt x="0" y="345823"/>
                </a:cubicBezTo>
                <a:cubicBezTo>
                  <a:pt x="0" y="321058"/>
                  <a:pt x="10478" y="302961"/>
                  <a:pt x="33338" y="292483"/>
                </a:cubicBezTo>
                <a:cubicBezTo>
                  <a:pt x="47625" y="285816"/>
                  <a:pt x="61913" y="279148"/>
                  <a:pt x="76200" y="271528"/>
                </a:cubicBezTo>
                <a:cubicBezTo>
                  <a:pt x="97155" y="260098"/>
                  <a:pt x="117157" y="248668"/>
                  <a:pt x="138113" y="238191"/>
                </a:cubicBezTo>
                <a:cubicBezTo>
                  <a:pt x="149543" y="232476"/>
                  <a:pt x="161925" y="227713"/>
                  <a:pt x="174307" y="221998"/>
                </a:cubicBezTo>
                <a:cubicBezTo>
                  <a:pt x="191453" y="213426"/>
                  <a:pt x="207645" y="203901"/>
                  <a:pt x="223838" y="194376"/>
                </a:cubicBezTo>
                <a:cubicBezTo>
                  <a:pt x="226695" y="193423"/>
                  <a:pt x="227647" y="188661"/>
                  <a:pt x="228600" y="185803"/>
                </a:cubicBezTo>
                <a:cubicBezTo>
                  <a:pt x="229553" y="179136"/>
                  <a:pt x="228600" y="172468"/>
                  <a:pt x="228600" y="164848"/>
                </a:cubicBezTo>
                <a:cubicBezTo>
                  <a:pt x="229553" y="134368"/>
                  <a:pt x="239078" y="107698"/>
                  <a:pt x="254318" y="81981"/>
                </a:cubicBezTo>
                <a:cubicBezTo>
                  <a:pt x="266700" y="61978"/>
                  <a:pt x="282893" y="46738"/>
                  <a:pt x="300990" y="31498"/>
                </a:cubicBezTo>
                <a:cubicBezTo>
                  <a:pt x="310515" y="22926"/>
                  <a:pt x="324803" y="19116"/>
                  <a:pt x="336232" y="13401"/>
                </a:cubicBezTo>
                <a:cubicBezTo>
                  <a:pt x="360997" y="1018"/>
                  <a:pt x="387668" y="-1839"/>
                  <a:pt x="415290" y="1018"/>
                </a:cubicBezTo>
                <a:cubicBezTo>
                  <a:pt x="430530" y="2923"/>
                  <a:pt x="445770" y="7686"/>
                  <a:pt x="461010" y="13401"/>
                </a:cubicBezTo>
                <a:cubicBezTo>
                  <a:pt x="472440" y="17211"/>
                  <a:pt x="483870" y="21973"/>
                  <a:pt x="493395" y="29593"/>
                </a:cubicBezTo>
                <a:cubicBezTo>
                  <a:pt x="508635" y="41023"/>
                  <a:pt x="521970" y="54358"/>
                  <a:pt x="534353" y="67693"/>
                </a:cubicBezTo>
                <a:cubicBezTo>
                  <a:pt x="541972" y="76266"/>
                  <a:pt x="549593" y="86743"/>
                  <a:pt x="554355" y="97221"/>
                </a:cubicBezTo>
                <a:cubicBezTo>
                  <a:pt x="559118" y="107698"/>
                  <a:pt x="558165" y="121033"/>
                  <a:pt x="563880" y="131511"/>
                </a:cubicBezTo>
                <a:cubicBezTo>
                  <a:pt x="573405" y="149608"/>
                  <a:pt x="569595" y="168658"/>
                  <a:pt x="569595" y="186756"/>
                </a:cubicBezTo>
                <a:cubicBezTo>
                  <a:pt x="569595" y="202948"/>
                  <a:pt x="561975" y="217236"/>
                  <a:pt x="558165" y="231523"/>
                </a:cubicBezTo>
                <a:cubicBezTo>
                  <a:pt x="555307" y="244858"/>
                  <a:pt x="546735" y="255336"/>
                  <a:pt x="541020" y="266766"/>
                </a:cubicBezTo>
                <a:cubicBezTo>
                  <a:pt x="538163" y="274386"/>
                  <a:pt x="530543" y="280101"/>
                  <a:pt x="524828" y="286769"/>
                </a:cubicBezTo>
                <a:cubicBezTo>
                  <a:pt x="509588" y="302961"/>
                  <a:pt x="491490" y="317248"/>
                  <a:pt x="471488" y="327726"/>
                </a:cubicBezTo>
                <a:cubicBezTo>
                  <a:pt x="461010" y="333441"/>
                  <a:pt x="447675" y="331536"/>
                  <a:pt x="437197" y="337251"/>
                </a:cubicBezTo>
                <a:cubicBezTo>
                  <a:pt x="417195" y="347728"/>
                  <a:pt x="397193" y="342966"/>
                  <a:pt x="377190" y="342013"/>
                </a:cubicBezTo>
                <a:cubicBezTo>
                  <a:pt x="364807" y="341061"/>
                  <a:pt x="352425" y="333441"/>
                  <a:pt x="339090" y="330583"/>
                </a:cubicBezTo>
                <a:cubicBezTo>
                  <a:pt x="326707" y="328678"/>
                  <a:pt x="317182" y="321058"/>
                  <a:pt x="306705" y="315344"/>
                </a:cubicBezTo>
                <a:cubicBezTo>
                  <a:pt x="300990" y="312486"/>
                  <a:pt x="296228" y="308676"/>
                  <a:pt x="291465" y="304866"/>
                </a:cubicBezTo>
                <a:cubicBezTo>
                  <a:pt x="281940" y="296294"/>
                  <a:pt x="274320" y="295341"/>
                  <a:pt x="262890" y="302008"/>
                </a:cubicBezTo>
                <a:cubicBezTo>
                  <a:pt x="249555" y="308676"/>
                  <a:pt x="236220" y="315344"/>
                  <a:pt x="222885" y="322011"/>
                </a:cubicBezTo>
                <a:cubicBezTo>
                  <a:pt x="211455" y="327726"/>
                  <a:pt x="200025" y="335346"/>
                  <a:pt x="188595" y="341061"/>
                </a:cubicBezTo>
                <a:cubicBezTo>
                  <a:pt x="178118" y="346776"/>
                  <a:pt x="166688" y="351538"/>
                  <a:pt x="156210" y="357253"/>
                </a:cubicBezTo>
                <a:cubicBezTo>
                  <a:pt x="144780" y="362969"/>
                  <a:pt x="132397" y="367731"/>
                  <a:pt x="120968" y="373446"/>
                </a:cubicBezTo>
                <a:cubicBezTo>
                  <a:pt x="115253" y="376303"/>
                  <a:pt x="112395" y="382019"/>
                  <a:pt x="112395" y="390591"/>
                </a:cubicBezTo>
                <a:cubicBezTo>
                  <a:pt x="112395" y="522036"/>
                  <a:pt x="112395" y="654433"/>
                  <a:pt x="112395" y="785878"/>
                </a:cubicBezTo>
                <a:cubicBezTo>
                  <a:pt x="114300" y="790641"/>
                  <a:pt x="114300" y="794451"/>
                  <a:pt x="114300" y="800166"/>
                </a:cubicBezTo>
                <a:close/>
                <a:moveTo>
                  <a:pt x="457200" y="171516"/>
                </a:moveTo>
                <a:cubicBezTo>
                  <a:pt x="459105" y="141036"/>
                  <a:pt x="428625" y="114366"/>
                  <a:pt x="400050" y="114366"/>
                </a:cubicBezTo>
                <a:cubicBezTo>
                  <a:pt x="370522" y="114366"/>
                  <a:pt x="342900" y="141988"/>
                  <a:pt x="342900" y="170563"/>
                </a:cubicBezTo>
                <a:cubicBezTo>
                  <a:pt x="342900" y="201043"/>
                  <a:pt x="369570" y="229618"/>
                  <a:pt x="400050" y="228666"/>
                </a:cubicBezTo>
                <a:cubicBezTo>
                  <a:pt x="430530" y="228666"/>
                  <a:pt x="459105" y="201996"/>
                  <a:pt x="457200" y="17151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0" name="任意多边形: 形状 109">
            <a:extLst>
              <a:ext uri="{FF2B5EF4-FFF2-40B4-BE49-F238E27FC236}">
                <a16:creationId xmlns:a16="http://schemas.microsoft.com/office/drawing/2014/main" id="{4B652117-A05C-9633-1561-2423BDDFE4CA}"/>
              </a:ext>
            </a:extLst>
          </p:cNvPr>
          <p:cNvSpPr/>
          <p:nvPr/>
        </p:nvSpPr>
        <p:spPr>
          <a:xfrm>
            <a:off x="4839002" y="2752467"/>
            <a:ext cx="93087" cy="162286"/>
          </a:xfrm>
          <a:custGeom>
            <a:avLst/>
            <a:gdLst>
              <a:gd name="connsiteX0" fmla="*/ 114300 w 458046"/>
              <a:gd name="connsiteY0" fmla="*/ 798546 h 798545"/>
              <a:gd name="connsiteX1" fmla="*/ 953 w 458046"/>
              <a:gd name="connsiteY1" fmla="*/ 798546 h 798545"/>
              <a:gd name="connsiteX2" fmla="*/ 0 w 458046"/>
              <a:gd name="connsiteY2" fmla="*/ 787116 h 798545"/>
              <a:gd name="connsiteX3" fmla="*/ 0 w 458046"/>
              <a:gd name="connsiteY3" fmla="*/ 403258 h 798545"/>
              <a:gd name="connsiteX4" fmla="*/ 25717 w 458046"/>
              <a:gd name="connsiteY4" fmla="*/ 348966 h 798545"/>
              <a:gd name="connsiteX5" fmla="*/ 79057 w 458046"/>
              <a:gd name="connsiteY5" fmla="*/ 295626 h 798545"/>
              <a:gd name="connsiteX6" fmla="*/ 123825 w 458046"/>
              <a:gd name="connsiteY6" fmla="*/ 250858 h 798545"/>
              <a:gd name="connsiteX7" fmla="*/ 126682 w 458046"/>
              <a:gd name="connsiteY7" fmla="*/ 230856 h 798545"/>
              <a:gd name="connsiteX8" fmla="*/ 115253 w 458046"/>
              <a:gd name="connsiteY8" fmla="*/ 190851 h 798545"/>
              <a:gd name="connsiteX9" fmla="*/ 115253 w 458046"/>
              <a:gd name="connsiteY9" fmla="*/ 149893 h 798545"/>
              <a:gd name="connsiteX10" fmla="*/ 127635 w 458046"/>
              <a:gd name="connsiteY10" fmla="*/ 109888 h 798545"/>
              <a:gd name="connsiteX11" fmla="*/ 150495 w 458046"/>
              <a:gd name="connsiteY11" fmla="*/ 68931 h 798545"/>
              <a:gd name="connsiteX12" fmla="*/ 222885 w 458046"/>
              <a:gd name="connsiteY12" fmla="*/ 12733 h 798545"/>
              <a:gd name="connsiteX13" fmla="*/ 305753 w 458046"/>
              <a:gd name="connsiteY13" fmla="*/ 1303 h 798545"/>
              <a:gd name="connsiteX14" fmla="*/ 375285 w 458046"/>
              <a:gd name="connsiteY14" fmla="*/ 26068 h 798545"/>
              <a:gd name="connsiteX15" fmla="*/ 425768 w 458046"/>
              <a:gd name="connsiteY15" fmla="*/ 72741 h 798545"/>
              <a:gd name="connsiteX16" fmla="*/ 443865 w 458046"/>
              <a:gd name="connsiteY16" fmla="*/ 107031 h 798545"/>
              <a:gd name="connsiteX17" fmla="*/ 455295 w 458046"/>
              <a:gd name="connsiteY17" fmla="*/ 139416 h 798545"/>
              <a:gd name="connsiteX18" fmla="*/ 457200 w 458046"/>
              <a:gd name="connsiteY18" fmla="*/ 159418 h 798545"/>
              <a:gd name="connsiteX19" fmla="*/ 457200 w 458046"/>
              <a:gd name="connsiteY19" fmla="*/ 188946 h 798545"/>
              <a:gd name="connsiteX20" fmla="*/ 444818 w 458046"/>
              <a:gd name="connsiteY20" fmla="*/ 230856 h 798545"/>
              <a:gd name="connsiteX21" fmla="*/ 430530 w 458046"/>
              <a:gd name="connsiteY21" fmla="*/ 262288 h 798545"/>
              <a:gd name="connsiteX22" fmla="*/ 397193 w 458046"/>
              <a:gd name="connsiteY22" fmla="*/ 300388 h 798545"/>
              <a:gd name="connsiteX23" fmla="*/ 360997 w 458046"/>
              <a:gd name="connsiteY23" fmla="*/ 326106 h 798545"/>
              <a:gd name="connsiteX24" fmla="*/ 340995 w 458046"/>
              <a:gd name="connsiteY24" fmla="*/ 333726 h 798545"/>
              <a:gd name="connsiteX25" fmla="*/ 258128 w 458046"/>
              <a:gd name="connsiteY25" fmla="*/ 340393 h 798545"/>
              <a:gd name="connsiteX26" fmla="*/ 225743 w 458046"/>
              <a:gd name="connsiteY26" fmla="*/ 328963 h 798545"/>
              <a:gd name="connsiteX27" fmla="*/ 200978 w 458046"/>
              <a:gd name="connsiteY27" fmla="*/ 335631 h 798545"/>
              <a:gd name="connsiteX28" fmla="*/ 119063 w 458046"/>
              <a:gd name="connsiteY28" fmla="*/ 419451 h 798545"/>
              <a:gd name="connsiteX29" fmla="*/ 114300 w 458046"/>
              <a:gd name="connsiteY29" fmla="*/ 432786 h 798545"/>
              <a:gd name="connsiteX30" fmla="*/ 114300 w 458046"/>
              <a:gd name="connsiteY30" fmla="*/ 783306 h 798545"/>
              <a:gd name="connsiteX31" fmla="*/ 114300 w 458046"/>
              <a:gd name="connsiteY31" fmla="*/ 798546 h 798545"/>
              <a:gd name="connsiteX32" fmla="*/ 342900 w 458046"/>
              <a:gd name="connsiteY32" fmla="*/ 170848 h 798545"/>
              <a:gd name="connsiteX33" fmla="*/ 286703 w 458046"/>
              <a:gd name="connsiteY33" fmla="*/ 112746 h 798545"/>
              <a:gd name="connsiteX34" fmla="*/ 228600 w 458046"/>
              <a:gd name="connsiteY34" fmla="*/ 169896 h 798545"/>
              <a:gd name="connsiteX35" fmla="*/ 285750 w 458046"/>
              <a:gd name="connsiteY35" fmla="*/ 227998 h 798545"/>
              <a:gd name="connsiteX36" fmla="*/ 342900 w 458046"/>
              <a:gd name="connsiteY36" fmla="*/ 170848 h 79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58046" h="798545">
                <a:moveTo>
                  <a:pt x="114300" y="798546"/>
                </a:moveTo>
                <a:cubicBezTo>
                  <a:pt x="76200" y="798546"/>
                  <a:pt x="39053" y="798546"/>
                  <a:pt x="953" y="798546"/>
                </a:cubicBezTo>
                <a:cubicBezTo>
                  <a:pt x="953" y="794736"/>
                  <a:pt x="0" y="790926"/>
                  <a:pt x="0" y="787116"/>
                </a:cubicBezTo>
                <a:cubicBezTo>
                  <a:pt x="0" y="659481"/>
                  <a:pt x="0" y="530893"/>
                  <a:pt x="0" y="403258"/>
                </a:cubicBezTo>
                <a:cubicBezTo>
                  <a:pt x="0" y="380398"/>
                  <a:pt x="10478" y="364206"/>
                  <a:pt x="25717" y="348966"/>
                </a:cubicBezTo>
                <a:cubicBezTo>
                  <a:pt x="43815" y="330868"/>
                  <a:pt x="60960" y="312771"/>
                  <a:pt x="79057" y="295626"/>
                </a:cubicBezTo>
                <a:cubicBezTo>
                  <a:pt x="94297" y="280386"/>
                  <a:pt x="108585" y="264193"/>
                  <a:pt x="123825" y="250858"/>
                </a:cubicBezTo>
                <a:cubicBezTo>
                  <a:pt x="131445" y="244191"/>
                  <a:pt x="128588" y="237523"/>
                  <a:pt x="126682" y="230856"/>
                </a:cubicBezTo>
                <a:cubicBezTo>
                  <a:pt x="122872" y="217521"/>
                  <a:pt x="117157" y="204186"/>
                  <a:pt x="115253" y="190851"/>
                </a:cubicBezTo>
                <a:cubicBezTo>
                  <a:pt x="113347" y="177516"/>
                  <a:pt x="113347" y="163228"/>
                  <a:pt x="115253" y="149893"/>
                </a:cubicBezTo>
                <a:cubicBezTo>
                  <a:pt x="117157" y="136558"/>
                  <a:pt x="121920" y="123223"/>
                  <a:pt x="127635" y="109888"/>
                </a:cubicBezTo>
                <a:cubicBezTo>
                  <a:pt x="134303" y="95601"/>
                  <a:pt x="140970" y="81313"/>
                  <a:pt x="150495" y="68931"/>
                </a:cubicBezTo>
                <a:cubicBezTo>
                  <a:pt x="169545" y="43213"/>
                  <a:pt x="193357" y="25116"/>
                  <a:pt x="222885" y="12733"/>
                </a:cubicBezTo>
                <a:cubicBezTo>
                  <a:pt x="249555" y="2256"/>
                  <a:pt x="277178" y="-2507"/>
                  <a:pt x="305753" y="1303"/>
                </a:cubicBezTo>
                <a:cubicBezTo>
                  <a:pt x="330518" y="4161"/>
                  <a:pt x="353378" y="12733"/>
                  <a:pt x="375285" y="26068"/>
                </a:cubicBezTo>
                <a:cubicBezTo>
                  <a:pt x="395288" y="38451"/>
                  <a:pt x="411480" y="54643"/>
                  <a:pt x="425768" y="72741"/>
                </a:cubicBezTo>
                <a:cubicBezTo>
                  <a:pt x="433388" y="82266"/>
                  <a:pt x="438150" y="95601"/>
                  <a:pt x="443865" y="107031"/>
                </a:cubicBezTo>
                <a:cubicBezTo>
                  <a:pt x="448628" y="117508"/>
                  <a:pt x="452438" y="127986"/>
                  <a:pt x="455295" y="139416"/>
                </a:cubicBezTo>
                <a:cubicBezTo>
                  <a:pt x="457200" y="146083"/>
                  <a:pt x="457200" y="152751"/>
                  <a:pt x="457200" y="159418"/>
                </a:cubicBezTo>
                <a:cubicBezTo>
                  <a:pt x="457200" y="168943"/>
                  <a:pt x="459105" y="179421"/>
                  <a:pt x="457200" y="188946"/>
                </a:cubicBezTo>
                <a:cubicBezTo>
                  <a:pt x="454343" y="203233"/>
                  <a:pt x="449580" y="216568"/>
                  <a:pt x="444818" y="230856"/>
                </a:cubicBezTo>
                <a:cubicBezTo>
                  <a:pt x="441007" y="241333"/>
                  <a:pt x="437197" y="252763"/>
                  <a:pt x="430530" y="262288"/>
                </a:cubicBezTo>
                <a:cubicBezTo>
                  <a:pt x="421005" y="275623"/>
                  <a:pt x="409575" y="288958"/>
                  <a:pt x="397193" y="300388"/>
                </a:cubicBezTo>
                <a:cubicBezTo>
                  <a:pt x="386715" y="310866"/>
                  <a:pt x="373380" y="318486"/>
                  <a:pt x="360997" y="326106"/>
                </a:cubicBezTo>
                <a:cubicBezTo>
                  <a:pt x="355282" y="329916"/>
                  <a:pt x="347663" y="331821"/>
                  <a:pt x="340995" y="333726"/>
                </a:cubicBezTo>
                <a:cubicBezTo>
                  <a:pt x="314325" y="341346"/>
                  <a:pt x="286703" y="344203"/>
                  <a:pt x="258128" y="340393"/>
                </a:cubicBezTo>
                <a:cubicBezTo>
                  <a:pt x="246697" y="338488"/>
                  <a:pt x="236220" y="332773"/>
                  <a:pt x="225743" y="328963"/>
                </a:cubicBezTo>
                <a:cubicBezTo>
                  <a:pt x="216218" y="325153"/>
                  <a:pt x="207645" y="328011"/>
                  <a:pt x="200978" y="335631"/>
                </a:cubicBezTo>
                <a:cubicBezTo>
                  <a:pt x="173355" y="363253"/>
                  <a:pt x="145732" y="391828"/>
                  <a:pt x="119063" y="419451"/>
                </a:cubicBezTo>
                <a:cubicBezTo>
                  <a:pt x="116205" y="422308"/>
                  <a:pt x="114300" y="428023"/>
                  <a:pt x="114300" y="432786"/>
                </a:cubicBezTo>
                <a:cubicBezTo>
                  <a:pt x="114300" y="549943"/>
                  <a:pt x="114300" y="667101"/>
                  <a:pt x="114300" y="783306"/>
                </a:cubicBezTo>
                <a:cubicBezTo>
                  <a:pt x="114300" y="788068"/>
                  <a:pt x="114300" y="792831"/>
                  <a:pt x="114300" y="798546"/>
                </a:cubicBezTo>
                <a:close/>
                <a:moveTo>
                  <a:pt x="342900" y="170848"/>
                </a:moveTo>
                <a:cubicBezTo>
                  <a:pt x="344805" y="139416"/>
                  <a:pt x="314325" y="112746"/>
                  <a:pt x="286703" y="112746"/>
                </a:cubicBezTo>
                <a:cubicBezTo>
                  <a:pt x="256222" y="112746"/>
                  <a:pt x="228600" y="140368"/>
                  <a:pt x="228600" y="169896"/>
                </a:cubicBezTo>
                <a:cubicBezTo>
                  <a:pt x="228600" y="199423"/>
                  <a:pt x="255270" y="227998"/>
                  <a:pt x="285750" y="227998"/>
                </a:cubicBezTo>
                <a:cubicBezTo>
                  <a:pt x="316230" y="227998"/>
                  <a:pt x="343853" y="201328"/>
                  <a:pt x="342900" y="17084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1" name="任意多边形: 形状 110">
            <a:extLst>
              <a:ext uri="{FF2B5EF4-FFF2-40B4-BE49-F238E27FC236}">
                <a16:creationId xmlns:a16="http://schemas.microsoft.com/office/drawing/2014/main" id="{02C98A3A-1A4E-B725-59E1-54F157783FBD}"/>
              </a:ext>
            </a:extLst>
          </p:cNvPr>
          <p:cNvSpPr/>
          <p:nvPr/>
        </p:nvSpPr>
        <p:spPr>
          <a:xfrm>
            <a:off x="4514118" y="2752195"/>
            <a:ext cx="92983" cy="162558"/>
          </a:xfrm>
          <a:custGeom>
            <a:avLst/>
            <a:gdLst>
              <a:gd name="connsiteX0" fmla="*/ 455627 w 457531"/>
              <a:gd name="connsiteY0" fmla="*/ 799886 h 799885"/>
              <a:gd name="connsiteX1" fmla="*/ 342279 w 457531"/>
              <a:gd name="connsiteY1" fmla="*/ 799886 h 799885"/>
              <a:gd name="connsiteX2" fmla="*/ 342279 w 457531"/>
              <a:gd name="connsiteY2" fmla="*/ 785598 h 799885"/>
              <a:gd name="connsiteX3" fmla="*/ 343232 w 457531"/>
              <a:gd name="connsiteY3" fmla="*/ 443651 h 799885"/>
              <a:gd name="connsiteX4" fmla="*/ 325134 w 457531"/>
              <a:gd name="connsiteY4" fmla="*/ 405551 h 799885"/>
              <a:gd name="connsiteX5" fmla="*/ 271794 w 457531"/>
              <a:gd name="connsiteY5" fmla="*/ 351258 h 799885"/>
              <a:gd name="connsiteX6" fmla="*/ 248934 w 457531"/>
              <a:gd name="connsiteY6" fmla="*/ 329351 h 799885"/>
              <a:gd name="connsiteX7" fmla="*/ 229884 w 457531"/>
              <a:gd name="connsiteY7" fmla="*/ 330303 h 799885"/>
              <a:gd name="connsiteX8" fmla="*/ 226074 w 457531"/>
              <a:gd name="connsiteY8" fmla="*/ 334113 h 799885"/>
              <a:gd name="connsiteX9" fmla="*/ 143207 w 457531"/>
              <a:gd name="connsiteY9" fmla="*/ 340781 h 799885"/>
              <a:gd name="connsiteX10" fmla="*/ 82247 w 457531"/>
              <a:gd name="connsiteY10" fmla="*/ 316968 h 799885"/>
              <a:gd name="connsiteX11" fmla="*/ 30812 w 457531"/>
              <a:gd name="connsiteY11" fmla="*/ 269343 h 799885"/>
              <a:gd name="connsiteX12" fmla="*/ 5094 w 457531"/>
              <a:gd name="connsiteY12" fmla="*/ 212193 h 799885"/>
              <a:gd name="connsiteX13" fmla="*/ 332 w 457531"/>
              <a:gd name="connsiteY13" fmla="*/ 158853 h 799885"/>
              <a:gd name="connsiteX14" fmla="*/ 12714 w 457531"/>
              <a:gd name="connsiteY14" fmla="*/ 111228 h 799885"/>
              <a:gd name="connsiteX15" fmla="*/ 36527 w 457531"/>
              <a:gd name="connsiteY15" fmla="*/ 66461 h 799885"/>
              <a:gd name="connsiteX16" fmla="*/ 107964 w 457531"/>
              <a:gd name="connsiteY16" fmla="*/ 13121 h 799885"/>
              <a:gd name="connsiteX17" fmla="*/ 186069 w 457531"/>
              <a:gd name="connsiteY17" fmla="*/ 738 h 799885"/>
              <a:gd name="connsiteX18" fmla="*/ 232742 w 457531"/>
              <a:gd name="connsiteY18" fmla="*/ 13121 h 799885"/>
              <a:gd name="connsiteX19" fmla="*/ 275604 w 457531"/>
              <a:gd name="connsiteY19" fmla="*/ 35981 h 799885"/>
              <a:gd name="connsiteX20" fmla="*/ 322277 w 457531"/>
              <a:gd name="connsiteY20" fmla="*/ 90273 h 799885"/>
              <a:gd name="connsiteX21" fmla="*/ 337517 w 457531"/>
              <a:gd name="connsiteY21" fmla="*/ 130278 h 799885"/>
              <a:gd name="connsiteX22" fmla="*/ 343232 w 457531"/>
              <a:gd name="connsiteY22" fmla="*/ 177903 h 799885"/>
              <a:gd name="connsiteX23" fmla="*/ 329897 w 457531"/>
              <a:gd name="connsiteY23" fmla="*/ 230291 h 799885"/>
              <a:gd name="connsiteX24" fmla="*/ 338469 w 457531"/>
              <a:gd name="connsiteY24" fmla="*/ 256961 h 799885"/>
              <a:gd name="connsiteX25" fmla="*/ 393714 w 457531"/>
              <a:gd name="connsiteY25" fmla="*/ 312206 h 799885"/>
              <a:gd name="connsiteX26" fmla="*/ 439434 w 457531"/>
              <a:gd name="connsiteY26" fmla="*/ 356973 h 799885"/>
              <a:gd name="connsiteX27" fmla="*/ 457532 w 457531"/>
              <a:gd name="connsiteY27" fmla="*/ 393168 h 799885"/>
              <a:gd name="connsiteX28" fmla="*/ 457532 w 457531"/>
              <a:gd name="connsiteY28" fmla="*/ 794171 h 799885"/>
              <a:gd name="connsiteX29" fmla="*/ 455627 w 457531"/>
              <a:gd name="connsiteY29" fmla="*/ 799886 h 799885"/>
              <a:gd name="connsiteX30" fmla="*/ 169877 w 457531"/>
              <a:gd name="connsiteY30" fmla="*/ 228386 h 799885"/>
              <a:gd name="connsiteX31" fmla="*/ 227979 w 457531"/>
              <a:gd name="connsiteY31" fmla="*/ 171236 h 799885"/>
              <a:gd name="connsiteX32" fmla="*/ 170829 w 457531"/>
              <a:gd name="connsiteY32" fmla="*/ 114086 h 799885"/>
              <a:gd name="connsiteX33" fmla="*/ 112727 w 457531"/>
              <a:gd name="connsiteY33" fmla="*/ 171236 h 799885"/>
              <a:gd name="connsiteX34" fmla="*/ 169877 w 457531"/>
              <a:gd name="connsiteY34" fmla="*/ 228386 h 799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7531" h="799885">
                <a:moveTo>
                  <a:pt x="455627" y="799886"/>
                </a:moveTo>
                <a:cubicBezTo>
                  <a:pt x="417527" y="799886"/>
                  <a:pt x="380379" y="799886"/>
                  <a:pt x="342279" y="799886"/>
                </a:cubicBezTo>
                <a:cubicBezTo>
                  <a:pt x="342279" y="795123"/>
                  <a:pt x="342279" y="790361"/>
                  <a:pt x="342279" y="785598"/>
                </a:cubicBezTo>
                <a:cubicBezTo>
                  <a:pt x="342279" y="671298"/>
                  <a:pt x="341327" y="557951"/>
                  <a:pt x="343232" y="443651"/>
                </a:cubicBezTo>
                <a:cubicBezTo>
                  <a:pt x="343232" y="426506"/>
                  <a:pt x="335612" y="416981"/>
                  <a:pt x="325134" y="405551"/>
                </a:cubicBezTo>
                <a:cubicBezTo>
                  <a:pt x="307037" y="388406"/>
                  <a:pt x="289892" y="369356"/>
                  <a:pt x="271794" y="351258"/>
                </a:cubicBezTo>
                <a:cubicBezTo>
                  <a:pt x="264174" y="343638"/>
                  <a:pt x="257507" y="335066"/>
                  <a:pt x="248934" y="329351"/>
                </a:cubicBezTo>
                <a:cubicBezTo>
                  <a:pt x="244172" y="326493"/>
                  <a:pt x="236552" y="329351"/>
                  <a:pt x="229884" y="330303"/>
                </a:cubicBezTo>
                <a:cubicBezTo>
                  <a:pt x="228932" y="330303"/>
                  <a:pt x="227979" y="333161"/>
                  <a:pt x="226074" y="334113"/>
                </a:cubicBezTo>
                <a:cubicBezTo>
                  <a:pt x="199404" y="341733"/>
                  <a:pt x="170829" y="346496"/>
                  <a:pt x="143207" y="340781"/>
                </a:cubicBezTo>
                <a:cubicBezTo>
                  <a:pt x="122252" y="336018"/>
                  <a:pt x="101297" y="329351"/>
                  <a:pt x="82247" y="316968"/>
                </a:cubicBezTo>
                <a:cubicBezTo>
                  <a:pt x="61292" y="303633"/>
                  <a:pt x="45099" y="287441"/>
                  <a:pt x="30812" y="269343"/>
                </a:cubicBezTo>
                <a:cubicBezTo>
                  <a:pt x="18429" y="253151"/>
                  <a:pt x="10809" y="233148"/>
                  <a:pt x="5094" y="212193"/>
                </a:cubicBezTo>
                <a:cubicBezTo>
                  <a:pt x="332" y="194096"/>
                  <a:pt x="-621" y="175998"/>
                  <a:pt x="332" y="158853"/>
                </a:cubicBezTo>
                <a:cubicBezTo>
                  <a:pt x="2237" y="142661"/>
                  <a:pt x="6999" y="126468"/>
                  <a:pt x="12714" y="111228"/>
                </a:cubicBezTo>
                <a:cubicBezTo>
                  <a:pt x="18429" y="95988"/>
                  <a:pt x="26049" y="78843"/>
                  <a:pt x="36527" y="66461"/>
                </a:cubicBezTo>
                <a:cubicBezTo>
                  <a:pt x="56529" y="43601"/>
                  <a:pt x="78437" y="24551"/>
                  <a:pt x="107964" y="13121"/>
                </a:cubicBezTo>
                <a:cubicBezTo>
                  <a:pt x="133682" y="3596"/>
                  <a:pt x="159399" y="-2119"/>
                  <a:pt x="186069" y="738"/>
                </a:cubicBezTo>
                <a:cubicBezTo>
                  <a:pt x="202262" y="2643"/>
                  <a:pt x="217502" y="7406"/>
                  <a:pt x="232742" y="13121"/>
                </a:cubicBezTo>
                <a:cubicBezTo>
                  <a:pt x="247982" y="18836"/>
                  <a:pt x="263222" y="26456"/>
                  <a:pt x="275604" y="35981"/>
                </a:cubicBezTo>
                <a:cubicBezTo>
                  <a:pt x="294654" y="51221"/>
                  <a:pt x="310847" y="68366"/>
                  <a:pt x="322277" y="90273"/>
                </a:cubicBezTo>
                <a:cubicBezTo>
                  <a:pt x="328944" y="103608"/>
                  <a:pt x="331802" y="116943"/>
                  <a:pt x="337517" y="130278"/>
                </a:cubicBezTo>
                <a:cubicBezTo>
                  <a:pt x="344184" y="146471"/>
                  <a:pt x="342279" y="161711"/>
                  <a:pt x="343232" y="177903"/>
                </a:cubicBezTo>
                <a:cubicBezTo>
                  <a:pt x="344184" y="196953"/>
                  <a:pt x="338469" y="214098"/>
                  <a:pt x="329897" y="230291"/>
                </a:cubicBezTo>
                <a:cubicBezTo>
                  <a:pt x="326087" y="237911"/>
                  <a:pt x="330849" y="249341"/>
                  <a:pt x="338469" y="256961"/>
                </a:cubicBezTo>
                <a:cubicBezTo>
                  <a:pt x="357519" y="275058"/>
                  <a:pt x="374664" y="294108"/>
                  <a:pt x="393714" y="312206"/>
                </a:cubicBezTo>
                <a:cubicBezTo>
                  <a:pt x="408954" y="327446"/>
                  <a:pt x="425147" y="341733"/>
                  <a:pt x="439434" y="356973"/>
                </a:cubicBezTo>
                <a:cubicBezTo>
                  <a:pt x="448959" y="366498"/>
                  <a:pt x="457532" y="377928"/>
                  <a:pt x="457532" y="393168"/>
                </a:cubicBezTo>
                <a:cubicBezTo>
                  <a:pt x="457532" y="526518"/>
                  <a:pt x="457532" y="660821"/>
                  <a:pt x="457532" y="794171"/>
                </a:cubicBezTo>
                <a:cubicBezTo>
                  <a:pt x="455627" y="796076"/>
                  <a:pt x="455627" y="797028"/>
                  <a:pt x="455627" y="799886"/>
                </a:cubicBezTo>
                <a:close/>
                <a:moveTo>
                  <a:pt x="169877" y="228386"/>
                </a:moveTo>
                <a:cubicBezTo>
                  <a:pt x="201309" y="229338"/>
                  <a:pt x="227027" y="201716"/>
                  <a:pt x="227979" y="171236"/>
                </a:cubicBezTo>
                <a:cubicBezTo>
                  <a:pt x="228932" y="140756"/>
                  <a:pt x="199404" y="114086"/>
                  <a:pt x="170829" y="114086"/>
                </a:cubicBezTo>
                <a:cubicBezTo>
                  <a:pt x="141302" y="114086"/>
                  <a:pt x="112727" y="142661"/>
                  <a:pt x="112727" y="171236"/>
                </a:cubicBezTo>
                <a:cubicBezTo>
                  <a:pt x="112727" y="200763"/>
                  <a:pt x="139397" y="230291"/>
                  <a:pt x="169877" y="22838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2" name="任意多边形: 形状 111">
            <a:extLst>
              <a:ext uri="{FF2B5EF4-FFF2-40B4-BE49-F238E27FC236}">
                <a16:creationId xmlns:a16="http://schemas.microsoft.com/office/drawing/2014/main" id="{49CF91DD-8423-9398-6FE6-0F1ADE017444}"/>
              </a:ext>
            </a:extLst>
          </p:cNvPr>
          <p:cNvSpPr/>
          <p:nvPr/>
        </p:nvSpPr>
        <p:spPr>
          <a:xfrm>
            <a:off x="4687987" y="2682663"/>
            <a:ext cx="70079" cy="150789"/>
          </a:xfrm>
          <a:custGeom>
            <a:avLst/>
            <a:gdLst>
              <a:gd name="connsiteX0" fmla="*/ 228734 w 344833"/>
              <a:gd name="connsiteY0" fmla="*/ 741975 h 741974"/>
              <a:gd name="connsiteX1" fmla="*/ 114434 w 344833"/>
              <a:gd name="connsiteY1" fmla="*/ 741975 h 741974"/>
              <a:gd name="connsiteX2" fmla="*/ 114434 w 344833"/>
              <a:gd name="connsiteY2" fmla="*/ 331448 h 741974"/>
              <a:gd name="connsiteX3" fmla="*/ 42044 w 344833"/>
              <a:gd name="connsiteY3" fmla="*/ 281917 h 741974"/>
              <a:gd name="connsiteX4" fmla="*/ 8707 w 344833"/>
              <a:gd name="connsiteY4" fmla="*/ 225720 h 741974"/>
              <a:gd name="connsiteX5" fmla="*/ 1087 w 344833"/>
              <a:gd name="connsiteY5" fmla="*/ 184762 h 741974"/>
              <a:gd name="connsiteX6" fmla="*/ 8707 w 344833"/>
              <a:gd name="connsiteY6" fmla="*/ 118087 h 741974"/>
              <a:gd name="connsiteX7" fmla="*/ 41092 w 344833"/>
              <a:gd name="connsiteY7" fmla="*/ 61890 h 741974"/>
              <a:gd name="connsiteX8" fmla="*/ 79192 w 344833"/>
              <a:gd name="connsiteY8" fmla="*/ 28552 h 741974"/>
              <a:gd name="connsiteX9" fmla="*/ 128722 w 344833"/>
              <a:gd name="connsiteY9" fmla="*/ 5692 h 741974"/>
              <a:gd name="connsiteX10" fmla="*/ 196349 w 344833"/>
              <a:gd name="connsiteY10" fmla="*/ 930 h 741974"/>
              <a:gd name="connsiteX11" fmla="*/ 250642 w 344833"/>
              <a:gd name="connsiteY11" fmla="*/ 18075 h 741974"/>
              <a:gd name="connsiteX12" fmla="*/ 313507 w 344833"/>
              <a:gd name="connsiteY12" fmla="*/ 72367 h 741974"/>
              <a:gd name="connsiteX13" fmla="*/ 330652 w 344833"/>
              <a:gd name="connsiteY13" fmla="*/ 104752 h 741974"/>
              <a:gd name="connsiteX14" fmla="*/ 343034 w 344833"/>
              <a:gd name="connsiteY14" fmla="*/ 138090 h 741974"/>
              <a:gd name="connsiteX15" fmla="*/ 343987 w 344833"/>
              <a:gd name="connsiteY15" fmla="*/ 146662 h 741974"/>
              <a:gd name="connsiteX16" fmla="*/ 343987 w 344833"/>
              <a:gd name="connsiteY16" fmla="*/ 187620 h 741974"/>
              <a:gd name="connsiteX17" fmla="*/ 331604 w 344833"/>
              <a:gd name="connsiteY17" fmla="*/ 230482 h 741974"/>
              <a:gd name="connsiteX18" fmla="*/ 315412 w 344833"/>
              <a:gd name="connsiteY18" fmla="*/ 265725 h 741974"/>
              <a:gd name="connsiteX19" fmla="*/ 292552 w 344833"/>
              <a:gd name="connsiteY19" fmla="*/ 292395 h 741974"/>
              <a:gd name="connsiteX20" fmla="*/ 243974 w 344833"/>
              <a:gd name="connsiteY20" fmla="*/ 325732 h 741974"/>
              <a:gd name="connsiteX21" fmla="*/ 230639 w 344833"/>
              <a:gd name="connsiteY21" fmla="*/ 350498 h 741974"/>
              <a:gd name="connsiteX22" fmla="*/ 230639 w 344833"/>
              <a:gd name="connsiteY22" fmla="*/ 726735 h 741974"/>
              <a:gd name="connsiteX23" fmla="*/ 228734 w 344833"/>
              <a:gd name="connsiteY23" fmla="*/ 741975 h 741974"/>
              <a:gd name="connsiteX24" fmla="*/ 228734 w 344833"/>
              <a:gd name="connsiteY24" fmla="*/ 171427 h 741974"/>
              <a:gd name="connsiteX25" fmla="*/ 172537 w 344833"/>
              <a:gd name="connsiteY25" fmla="*/ 113325 h 741974"/>
              <a:gd name="connsiteX26" fmla="*/ 114434 w 344833"/>
              <a:gd name="connsiteY26" fmla="*/ 169522 h 741974"/>
              <a:gd name="connsiteX27" fmla="*/ 170632 w 344833"/>
              <a:gd name="connsiteY27" fmla="*/ 227625 h 741974"/>
              <a:gd name="connsiteX28" fmla="*/ 228734 w 344833"/>
              <a:gd name="connsiteY28" fmla="*/ 171427 h 741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44833" h="741974">
                <a:moveTo>
                  <a:pt x="228734" y="741975"/>
                </a:moveTo>
                <a:cubicBezTo>
                  <a:pt x="189682" y="741975"/>
                  <a:pt x="152534" y="741975"/>
                  <a:pt x="114434" y="741975"/>
                </a:cubicBezTo>
                <a:cubicBezTo>
                  <a:pt x="114434" y="604815"/>
                  <a:pt x="114434" y="467655"/>
                  <a:pt x="114434" y="331448"/>
                </a:cubicBezTo>
                <a:cubicBezTo>
                  <a:pt x="84907" y="320970"/>
                  <a:pt x="62047" y="303825"/>
                  <a:pt x="42044" y="281917"/>
                </a:cubicBezTo>
                <a:cubicBezTo>
                  <a:pt x="26804" y="264773"/>
                  <a:pt x="17279" y="245722"/>
                  <a:pt x="8707" y="225720"/>
                </a:cubicBezTo>
                <a:cubicBezTo>
                  <a:pt x="2992" y="213337"/>
                  <a:pt x="2039" y="199050"/>
                  <a:pt x="1087" y="184762"/>
                </a:cubicBezTo>
                <a:cubicBezTo>
                  <a:pt x="-1771" y="161902"/>
                  <a:pt x="1087" y="139042"/>
                  <a:pt x="8707" y="118087"/>
                </a:cubicBezTo>
                <a:cubicBezTo>
                  <a:pt x="16327" y="98085"/>
                  <a:pt x="25852" y="79035"/>
                  <a:pt x="41092" y="61890"/>
                </a:cubicBezTo>
                <a:cubicBezTo>
                  <a:pt x="52522" y="48555"/>
                  <a:pt x="65857" y="39030"/>
                  <a:pt x="79192" y="28552"/>
                </a:cubicBezTo>
                <a:cubicBezTo>
                  <a:pt x="94432" y="17122"/>
                  <a:pt x="110624" y="11407"/>
                  <a:pt x="128722" y="5692"/>
                </a:cubicBezTo>
                <a:cubicBezTo>
                  <a:pt x="151582" y="-1928"/>
                  <a:pt x="173489" y="-23"/>
                  <a:pt x="196349" y="930"/>
                </a:cubicBezTo>
                <a:cubicBezTo>
                  <a:pt x="215399" y="2835"/>
                  <a:pt x="233497" y="9502"/>
                  <a:pt x="250642" y="18075"/>
                </a:cubicBezTo>
                <a:cubicBezTo>
                  <a:pt x="276359" y="31410"/>
                  <a:pt x="296362" y="50460"/>
                  <a:pt x="313507" y="72367"/>
                </a:cubicBezTo>
                <a:cubicBezTo>
                  <a:pt x="321127" y="81892"/>
                  <a:pt x="324937" y="93322"/>
                  <a:pt x="330652" y="104752"/>
                </a:cubicBezTo>
                <a:cubicBezTo>
                  <a:pt x="335414" y="115230"/>
                  <a:pt x="339224" y="126660"/>
                  <a:pt x="343034" y="138090"/>
                </a:cubicBezTo>
                <a:cubicBezTo>
                  <a:pt x="343987" y="140947"/>
                  <a:pt x="343987" y="143805"/>
                  <a:pt x="343987" y="146662"/>
                </a:cubicBezTo>
                <a:cubicBezTo>
                  <a:pt x="343987" y="159997"/>
                  <a:pt x="345892" y="174285"/>
                  <a:pt x="343987" y="187620"/>
                </a:cubicBezTo>
                <a:cubicBezTo>
                  <a:pt x="342082" y="201907"/>
                  <a:pt x="336367" y="216195"/>
                  <a:pt x="331604" y="230482"/>
                </a:cubicBezTo>
                <a:cubicBezTo>
                  <a:pt x="326842" y="242865"/>
                  <a:pt x="322079" y="255247"/>
                  <a:pt x="315412" y="265725"/>
                </a:cubicBezTo>
                <a:cubicBezTo>
                  <a:pt x="309697" y="275250"/>
                  <a:pt x="300172" y="282870"/>
                  <a:pt x="292552" y="292395"/>
                </a:cubicBezTo>
                <a:cubicBezTo>
                  <a:pt x="279217" y="307635"/>
                  <a:pt x="262072" y="320970"/>
                  <a:pt x="243974" y="325732"/>
                </a:cubicBezTo>
                <a:cubicBezTo>
                  <a:pt x="226829" y="331448"/>
                  <a:pt x="230639" y="340973"/>
                  <a:pt x="230639" y="350498"/>
                </a:cubicBezTo>
                <a:cubicBezTo>
                  <a:pt x="230639" y="476227"/>
                  <a:pt x="230639" y="601005"/>
                  <a:pt x="230639" y="726735"/>
                </a:cubicBezTo>
                <a:cubicBezTo>
                  <a:pt x="228734" y="731498"/>
                  <a:pt x="228734" y="736260"/>
                  <a:pt x="228734" y="741975"/>
                </a:cubicBezTo>
                <a:close/>
                <a:moveTo>
                  <a:pt x="228734" y="171427"/>
                </a:moveTo>
                <a:cubicBezTo>
                  <a:pt x="230639" y="139995"/>
                  <a:pt x="201112" y="113325"/>
                  <a:pt x="172537" y="113325"/>
                </a:cubicBezTo>
                <a:cubicBezTo>
                  <a:pt x="142057" y="113325"/>
                  <a:pt x="114434" y="140947"/>
                  <a:pt x="114434" y="169522"/>
                </a:cubicBezTo>
                <a:cubicBezTo>
                  <a:pt x="113482" y="199050"/>
                  <a:pt x="141104" y="227625"/>
                  <a:pt x="170632" y="227625"/>
                </a:cubicBezTo>
                <a:cubicBezTo>
                  <a:pt x="202064" y="228577"/>
                  <a:pt x="229687" y="201907"/>
                  <a:pt x="228734" y="17142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" name="任意多边形: 形状 112">
            <a:extLst>
              <a:ext uri="{FF2B5EF4-FFF2-40B4-BE49-F238E27FC236}">
                <a16:creationId xmlns:a16="http://schemas.microsoft.com/office/drawing/2014/main" id="{22AFB8F6-9EE4-8002-BD6E-62FDD78D4186}"/>
              </a:ext>
            </a:extLst>
          </p:cNvPr>
          <p:cNvSpPr/>
          <p:nvPr/>
        </p:nvSpPr>
        <p:spPr>
          <a:xfrm>
            <a:off x="4490763" y="3065934"/>
            <a:ext cx="22842" cy="22841"/>
          </a:xfrm>
          <a:custGeom>
            <a:avLst/>
            <a:gdLst>
              <a:gd name="connsiteX0" fmla="*/ 0 w 112395"/>
              <a:gd name="connsiteY0" fmla="*/ 0 h 112394"/>
              <a:gd name="connsiteX1" fmla="*/ 112395 w 112395"/>
              <a:gd name="connsiteY1" fmla="*/ 0 h 112394"/>
              <a:gd name="connsiteX2" fmla="*/ 112395 w 112395"/>
              <a:gd name="connsiteY2" fmla="*/ 112395 h 112394"/>
              <a:gd name="connsiteX3" fmla="*/ 0 w 112395"/>
              <a:gd name="connsiteY3" fmla="*/ 112395 h 112394"/>
              <a:gd name="connsiteX4" fmla="*/ 0 w 112395"/>
              <a:gd name="connsiteY4" fmla="*/ 0 h 11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95" h="112394">
                <a:moveTo>
                  <a:pt x="0" y="0"/>
                </a:moveTo>
                <a:cubicBezTo>
                  <a:pt x="38100" y="0"/>
                  <a:pt x="75248" y="0"/>
                  <a:pt x="112395" y="0"/>
                </a:cubicBezTo>
                <a:cubicBezTo>
                  <a:pt x="112395" y="37147"/>
                  <a:pt x="112395" y="74295"/>
                  <a:pt x="112395" y="112395"/>
                </a:cubicBezTo>
                <a:cubicBezTo>
                  <a:pt x="75248" y="112395"/>
                  <a:pt x="38100" y="112395"/>
                  <a:pt x="0" y="112395"/>
                </a:cubicBezTo>
                <a:cubicBezTo>
                  <a:pt x="0" y="75247"/>
                  <a:pt x="0" y="38100"/>
                  <a:pt x="0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4" name="任意多边形: 形状 113">
            <a:extLst>
              <a:ext uri="{FF2B5EF4-FFF2-40B4-BE49-F238E27FC236}">
                <a16:creationId xmlns:a16="http://schemas.microsoft.com/office/drawing/2014/main" id="{B58FCE37-6F5A-91D4-5869-5F900A9ED610}"/>
              </a:ext>
            </a:extLst>
          </p:cNvPr>
          <p:cNvSpPr/>
          <p:nvPr/>
        </p:nvSpPr>
        <p:spPr>
          <a:xfrm>
            <a:off x="4932304" y="3065934"/>
            <a:ext cx="22841" cy="23035"/>
          </a:xfrm>
          <a:custGeom>
            <a:avLst/>
            <a:gdLst>
              <a:gd name="connsiteX0" fmla="*/ 112395 w 112394"/>
              <a:gd name="connsiteY0" fmla="*/ 0 h 113347"/>
              <a:gd name="connsiteX1" fmla="*/ 112395 w 112394"/>
              <a:gd name="connsiteY1" fmla="*/ 113347 h 113347"/>
              <a:gd name="connsiteX2" fmla="*/ 0 w 112394"/>
              <a:gd name="connsiteY2" fmla="*/ 113347 h 113347"/>
              <a:gd name="connsiteX3" fmla="*/ 0 w 112394"/>
              <a:gd name="connsiteY3" fmla="*/ 0 h 113347"/>
              <a:gd name="connsiteX4" fmla="*/ 112395 w 112394"/>
              <a:gd name="connsiteY4" fmla="*/ 0 h 11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94" h="113347">
                <a:moveTo>
                  <a:pt x="112395" y="0"/>
                </a:moveTo>
                <a:cubicBezTo>
                  <a:pt x="112395" y="38100"/>
                  <a:pt x="112395" y="75247"/>
                  <a:pt x="112395" y="113347"/>
                </a:cubicBezTo>
                <a:cubicBezTo>
                  <a:pt x="74295" y="113347"/>
                  <a:pt x="37147" y="113347"/>
                  <a:pt x="0" y="113347"/>
                </a:cubicBezTo>
                <a:cubicBezTo>
                  <a:pt x="0" y="76200"/>
                  <a:pt x="0" y="38100"/>
                  <a:pt x="0" y="0"/>
                </a:cubicBezTo>
                <a:cubicBezTo>
                  <a:pt x="37147" y="0"/>
                  <a:pt x="74295" y="0"/>
                  <a:pt x="11239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3EDA7A65-41C6-2ED0-54D1-E3451E6B6D79}"/>
              </a:ext>
            </a:extLst>
          </p:cNvPr>
          <p:cNvSpPr/>
          <p:nvPr/>
        </p:nvSpPr>
        <p:spPr>
          <a:xfrm>
            <a:off x="4688401" y="2903526"/>
            <a:ext cx="69299" cy="22842"/>
          </a:xfrm>
          <a:custGeom>
            <a:avLst/>
            <a:gdLst>
              <a:gd name="connsiteX0" fmla="*/ 340995 w 340995"/>
              <a:gd name="connsiteY0" fmla="*/ 112395 h 112395"/>
              <a:gd name="connsiteX1" fmla="*/ 0 w 340995"/>
              <a:gd name="connsiteY1" fmla="*/ 112395 h 112395"/>
              <a:gd name="connsiteX2" fmla="*/ 0 w 340995"/>
              <a:gd name="connsiteY2" fmla="*/ 0 h 112395"/>
              <a:gd name="connsiteX3" fmla="*/ 340995 w 340995"/>
              <a:gd name="connsiteY3" fmla="*/ 0 h 112395"/>
              <a:gd name="connsiteX4" fmla="*/ 340995 w 340995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995" h="112395">
                <a:moveTo>
                  <a:pt x="340995" y="112395"/>
                </a:moveTo>
                <a:cubicBezTo>
                  <a:pt x="227648" y="112395"/>
                  <a:pt x="114300" y="112395"/>
                  <a:pt x="0" y="112395"/>
                </a:cubicBezTo>
                <a:cubicBezTo>
                  <a:pt x="0" y="75248"/>
                  <a:pt x="0" y="38100"/>
                  <a:pt x="0" y="0"/>
                </a:cubicBezTo>
                <a:cubicBezTo>
                  <a:pt x="113348" y="0"/>
                  <a:pt x="226695" y="0"/>
                  <a:pt x="340995" y="0"/>
                </a:cubicBezTo>
                <a:cubicBezTo>
                  <a:pt x="340995" y="36195"/>
                  <a:pt x="340995" y="73343"/>
                  <a:pt x="340995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ECC8E9D2-AD15-5424-2A0F-F88C83AB8423}"/>
              </a:ext>
            </a:extLst>
          </p:cNvPr>
          <p:cNvSpPr/>
          <p:nvPr/>
        </p:nvSpPr>
        <p:spPr>
          <a:xfrm>
            <a:off x="4688208" y="2949790"/>
            <a:ext cx="69299" cy="23035"/>
          </a:xfrm>
          <a:custGeom>
            <a:avLst/>
            <a:gdLst>
              <a:gd name="connsiteX0" fmla="*/ 0 w 340994"/>
              <a:gd name="connsiteY0" fmla="*/ 0 h 113347"/>
              <a:gd name="connsiteX1" fmla="*/ 340995 w 340994"/>
              <a:gd name="connsiteY1" fmla="*/ 0 h 113347"/>
              <a:gd name="connsiteX2" fmla="*/ 340995 w 340994"/>
              <a:gd name="connsiteY2" fmla="*/ 113347 h 113347"/>
              <a:gd name="connsiteX3" fmla="*/ 0 w 340994"/>
              <a:gd name="connsiteY3" fmla="*/ 113347 h 113347"/>
              <a:gd name="connsiteX4" fmla="*/ 0 w 340994"/>
              <a:gd name="connsiteY4" fmla="*/ 0 h 11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994" h="113347">
                <a:moveTo>
                  <a:pt x="0" y="0"/>
                </a:moveTo>
                <a:cubicBezTo>
                  <a:pt x="113347" y="0"/>
                  <a:pt x="226695" y="0"/>
                  <a:pt x="340995" y="0"/>
                </a:cubicBezTo>
                <a:cubicBezTo>
                  <a:pt x="340995" y="38100"/>
                  <a:pt x="340995" y="75247"/>
                  <a:pt x="340995" y="113347"/>
                </a:cubicBezTo>
                <a:cubicBezTo>
                  <a:pt x="227647" y="113347"/>
                  <a:pt x="114300" y="113347"/>
                  <a:pt x="0" y="113347"/>
                </a:cubicBezTo>
                <a:cubicBezTo>
                  <a:pt x="0" y="75247"/>
                  <a:pt x="0" y="38100"/>
                  <a:pt x="0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8" name="任意多边形: 形状 127">
            <a:extLst>
              <a:ext uri="{FF2B5EF4-FFF2-40B4-BE49-F238E27FC236}">
                <a16:creationId xmlns:a16="http://schemas.microsoft.com/office/drawing/2014/main" id="{D70F6E34-EE2C-3C0A-E99F-2EF9B919A39C}"/>
              </a:ext>
            </a:extLst>
          </p:cNvPr>
          <p:cNvSpPr/>
          <p:nvPr/>
        </p:nvSpPr>
        <p:spPr>
          <a:xfrm>
            <a:off x="4688401" y="2996247"/>
            <a:ext cx="69299" cy="23035"/>
          </a:xfrm>
          <a:custGeom>
            <a:avLst/>
            <a:gdLst>
              <a:gd name="connsiteX0" fmla="*/ 340995 w 340995"/>
              <a:gd name="connsiteY0" fmla="*/ 0 h 113347"/>
              <a:gd name="connsiteX1" fmla="*/ 340995 w 340995"/>
              <a:gd name="connsiteY1" fmla="*/ 113347 h 113347"/>
              <a:gd name="connsiteX2" fmla="*/ 0 w 340995"/>
              <a:gd name="connsiteY2" fmla="*/ 113347 h 113347"/>
              <a:gd name="connsiteX3" fmla="*/ 0 w 340995"/>
              <a:gd name="connsiteY3" fmla="*/ 0 h 113347"/>
              <a:gd name="connsiteX4" fmla="*/ 340995 w 340995"/>
              <a:gd name="connsiteY4" fmla="*/ 0 h 11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995" h="113347">
                <a:moveTo>
                  <a:pt x="340995" y="0"/>
                </a:moveTo>
                <a:cubicBezTo>
                  <a:pt x="340995" y="38100"/>
                  <a:pt x="340995" y="75247"/>
                  <a:pt x="340995" y="113347"/>
                </a:cubicBezTo>
                <a:cubicBezTo>
                  <a:pt x="226695" y="113347"/>
                  <a:pt x="113348" y="113347"/>
                  <a:pt x="0" y="113347"/>
                </a:cubicBezTo>
                <a:cubicBezTo>
                  <a:pt x="0" y="76200"/>
                  <a:pt x="0" y="38100"/>
                  <a:pt x="0" y="0"/>
                </a:cubicBezTo>
                <a:cubicBezTo>
                  <a:pt x="113348" y="0"/>
                  <a:pt x="226695" y="0"/>
                  <a:pt x="3409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9" name="任意多边形: 形状 128">
            <a:extLst>
              <a:ext uri="{FF2B5EF4-FFF2-40B4-BE49-F238E27FC236}">
                <a16:creationId xmlns:a16="http://schemas.microsoft.com/office/drawing/2014/main" id="{154D54A0-4B89-BB89-D01A-E46A7EABC452}"/>
              </a:ext>
            </a:extLst>
          </p:cNvPr>
          <p:cNvSpPr/>
          <p:nvPr/>
        </p:nvSpPr>
        <p:spPr>
          <a:xfrm>
            <a:off x="4815967" y="2973212"/>
            <a:ext cx="34456" cy="22842"/>
          </a:xfrm>
          <a:custGeom>
            <a:avLst/>
            <a:gdLst>
              <a:gd name="connsiteX0" fmla="*/ 0 w 169544"/>
              <a:gd name="connsiteY0" fmla="*/ 112395 h 112395"/>
              <a:gd name="connsiteX1" fmla="*/ 0 w 169544"/>
              <a:gd name="connsiteY1" fmla="*/ 0 h 112395"/>
              <a:gd name="connsiteX2" fmla="*/ 169545 w 169544"/>
              <a:gd name="connsiteY2" fmla="*/ 0 h 112395"/>
              <a:gd name="connsiteX3" fmla="*/ 169545 w 169544"/>
              <a:gd name="connsiteY3" fmla="*/ 112395 h 112395"/>
              <a:gd name="connsiteX4" fmla="*/ 0 w 169544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544" h="112395">
                <a:moveTo>
                  <a:pt x="0" y="112395"/>
                </a:moveTo>
                <a:cubicBezTo>
                  <a:pt x="0" y="74295"/>
                  <a:pt x="0" y="37148"/>
                  <a:pt x="0" y="0"/>
                </a:cubicBezTo>
                <a:cubicBezTo>
                  <a:pt x="56197" y="0"/>
                  <a:pt x="112395" y="0"/>
                  <a:pt x="169545" y="0"/>
                </a:cubicBezTo>
                <a:cubicBezTo>
                  <a:pt x="169545" y="37148"/>
                  <a:pt x="169545" y="74295"/>
                  <a:pt x="169545" y="112395"/>
                </a:cubicBezTo>
                <a:cubicBezTo>
                  <a:pt x="113347" y="112395"/>
                  <a:pt x="57150" y="112395"/>
                  <a:pt x="0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0" name="任意多边形: 形状 129">
            <a:extLst>
              <a:ext uri="{FF2B5EF4-FFF2-40B4-BE49-F238E27FC236}">
                <a16:creationId xmlns:a16="http://schemas.microsoft.com/office/drawing/2014/main" id="{FCD1F8CC-7F99-27AF-0D53-BB4011123A12}"/>
              </a:ext>
            </a:extLst>
          </p:cNvPr>
          <p:cNvSpPr/>
          <p:nvPr/>
        </p:nvSpPr>
        <p:spPr>
          <a:xfrm>
            <a:off x="4816160" y="3019670"/>
            <a:ext cx="34456" cy="22842"/>
          </a:xfrm>
          <a:custGeom>
            <a:avLst/>
            <a:gdLst>
              <a:gd name="connsiteX0" fmla="*/ 169545 w 169545"/>
              <a:gd name="connsiteY0" fmla="*/ 112395 h 112395"/>
              <a:gd name="connsiteX1" fmla="*/ 0 w 169545"/>
              <a:gd name="connsiteY1" fmla="*/ 112395 h 112395"/>
              <a:gd name="connsiteX2" fmla="*/ 0 w 169545"/>
              <a:gd name="connsiteY2" fmla="*/ 0 h 112395"/>
              <a:gd name="connsiteX3" fmla="*/ 169545 w 169545"/>
              <a:gd name="connsiteY3" fmla="*/ 0 h 112395"/>
              <a:gd name="connsiteX4" fmla="*/ 169545 w 169545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545" h="112395">
                <a:moveTo>
                  <a:pt x="169545" y="112395"/>
                </a:moveTo>
                <a:cubicBezTo>
                  <a:pt x="112395" y="112395"/>
                  <a:pt x="56198" y="112395"/>
                  <a:pt x="0" y="112395"/>
                </a:cubicBezTo>
                <a:cubicBezTo>
                  <a:pt x="0" y="74295"/>
                  <a:pt x="0" y="38100"/>
                  <a:pt x="0" y="0"/>
                </a:cubicBezTo>
                <a:cubicBezTo>
                  <a:pt x="56198" y="0"/>
                  <a:pt x="113348" y="0"/>
                  <a:pt x="169545" y="0"/>
                </a:cubicBezTo>
                <a:cubicBezTo>
                  <a:pt x="169545" y="37148"/>
                  <a:pt x="169545" y="74295"/>
                  <a:pt x="169545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1" name="任意多边形: 形状 130">
            <a:extLst>
              <a:ext uri="{FF2B5EF4-FFF2-40B4-BE49-F238E27FC236}">
                <a16:creationId xmlns:a16="http://schemas.microsoft.com/office/drawing/2014/main" id="{0C9A176E-4E06-FBEC-F4B1-D0552B1D8E42}"/>
              </a:ext>
            </a:extLst>
          </p:cNvPr>
          <p:cNvSpPr/>
          <p:nvPr/>
        </p:nvSpPr>
        <p:spPr>
          <a:xfrm>
            <a:off x="4595486" y="2973018"/>
            <a:ext cx="34456" cy="23035"/>
          </a:xfrm>
          <a:custGeom>
            <a:avLst/>
            <a:gdLst>
              <a:gd name="connsiteX0" fmla="*/ 169545 w 169545"/>
              <a:gd name="connsiteY0" fmla="*/ 0 h 113347"/>
              <a:gd name="connsiteX1" fmla="*/ 169545 w 169545"/>
              <a:gd name="connsiteY1" fmla="*/ 113347 h 113347"/>
              <a:gd name="connsiteX2" fmla="*/ 0 w 169545"/>
              <a:gd name="connsiteY2" fmla="*/ 113347 h 113347"/>
              <a:gd name="connsiteX3" fmla="*/ 0 w 169545"/>
              <a:gd name="connsiteY3" fmla="*/ 0 h 113347"/>
              <a:gd name="connsiteX4" fmla="*/ 169545 w 169545"/>
              <a:gd name="connsiteY4" fmla="*/ 0 h 11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545" h="113347">
                <a:moveTo>
                  <a:pt x="169545" y="0"/>
                </a:moveTo>
                <a:cubicBezTo>
                  <a:pt x="169545" y="38100"/>
                  <a:pt x="169545" y="75247"/>
                  <a:pt x="169545" y="113347"/>
                </a:cubicBezTo>
                <a:cubicBezTo>
                  <a:pt x="112395" y="113347"/>
                  <a:pt x="56198" y="113347"/>
                  <a:pt x="0" y="113347"/>
                </a:cubicBezTo>
                <a:cubicBezTo>
                  <a:pt x="0" y="76200"/>
                  <a:pt x="0" y="38100"/>
                  <a:pt x="0" y="0"/>
                </a:cubicBezTo>
                <a:cubicBezTo>
                  <a:pt x="56198" y="0"/>
                  <a:pt x="112395" y="0"/>
                  <a:pt x="16954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2" name="任意多边形: 形状 131">
            <a:extLst>
              <a:ext uri="{FF2B5EF4-FFF2-40B4-BE49-F238E27FC236}">
                <a16:creationId xmlns:a16="http://schemas.microsoft.com/office/drawing/2014/main" id="{52234030-A667-6812-6072-C833EBE67841}"/>
              </a:ext>
            </a:extLst>
          </p:cNvPr>
          <p:cNvSpPr/>
          <p:nvPr/>
        </p:nvSpPr>
        <p:spPr>
          <a:xfrm>
            <a:off x="4595293" y="3019670"/>
            <a:ext cx="34456" cy="22842"/>
          </a:xfrm>
          <a:custGeom>
            <a:avLst/>
            <a:gdLst>
              <a:gd name="connsiteX0" fmla="*/ 0 w 169544"/>
              <a:gd name="connsiteY0" fmla="*/ 112395 h 112395"/>
              <a:gd name="connsiteX1" fmla="*/ 0 w 169544"/>
              <a:gd name="connsiteY1" fmla="*/ 0 h 112395"/>
              <a:gd name="connsiteX2" fmla="*/ 169545 w 169544"/>
              <a:gd name="connsiteY2" fmla="*/ 0 h 112395"/>
              <a:gd name="connsiteX3" fmla="*/ 169545 w 169544"/>
              <a:gd name="connsiteY3" fmla="*/ 112395 h 112395"/>
              <a:gd name="connsiteX4" fmla="*/ 0 w 169544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544" h="112395">
                <a:moveTo>
                  <a:pt x="0" y="112395"/>
                </a:moveTo>
                <a:cubicBezTo>
                  <a:pt x="0" y="74295"/>
                  <a:pt x="0" y="37148"/>
                  <a:pt x="0" y="0"/>
                </a:cubicBezTo>
                <a:cubicBezTo>
                  <a:pt x="56198" y="0"/>
                  <a:pt x="112395" y="0"/>
                  <a:pt x="169545" y="0"/>
                </a:cubicBezTo>
                <a:cubicBezTo>
                  <a:pt x="169545" y="37148"/>
                  <a:pt x="169545" y="74295"/>
                  <a:pt x="169545" y="112395"/>
                </a:cubicBezTo>
                <a:cubicBezTo>
                  <a:pt x="113348" y="112395"/>
                  <a:pt x="57150" y="112395"/>
                  <a:pt x="0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BF9BE89C-0CE4-5BC1-0F74-8035E0D0F541}"/>
              </a:ext>
            </a:extLst>
          </p:cNvPr>
          <p:cNvSpPr/>
          <p:nvPr/>
        </p:nvSpPr>
        <p:spPr>
          <a:xfrm>
            <a:off x="1598791" y="2682663"/>
            <a:ext cx="753279" cy="720000"/>
          </a:xfrm>
          <a:custGeom>
            <a:avLst/>
            <a:gdLst>
              <a:gd name="connsiteX0" fmla="*/ 1905 w 3657599"/>
              <a:gd name="connsiteY0" fmla="*/ 3030236 h 3496008"/>
              <a:gd name="connsiteX1" fmla="*/ 7620 w 3657599"/>
              <a:gd name="connsiteY1" fmla="*/ 3019759 h 3496008"/>
              <a:gd name="connsiteX2" fmla="*/ 20955 w 3657599"/>
              <a:gd name="connsiteY2" fmla="*/ 2957846 h 3496008"/>
              <a:gd name="connsiteX3" fmla="*/ 37148 w 3657599"/>
              <a:gd name="connsiteY3" fmla="*/ 2909269 h 3496008"/>
              <a:gd name="connsiteX4" fmla="*/ 57150 w 3657599"/>
              <a:gd name="connsiteY4" fmla="*/ 2873074 h 3496008"/>
              <a:gd name="connsiteX5" fmla="*/ 74295 w 3657599"/>
              <a:gd name="connsiteY5" fmla="*/ 2840689 h 3496008"/>
              <a:gd name="connsiteX6" fmla="*/ 103823 w 3657599"/>
              <a:gd name="connsiteY6" fmla="*/ 2802589 h 3496008"/>
              <a:gd name="connsiteX7" fmla="*/ 167640 w 3657599"/>
              <a:gd name="connsiteY7" fmla="*/ 2739724 h 3496008"/>
              <a:gd name="connsiteX8" fmla="*/ 203835 w 3657599"/>
              <a:gd name="connsiteY8" fmla="*/ 2715911 h 3496008"/>
              <a:gd name="connsiteX9" fmla="*/ 230505 w 3657599"/>
              <a:gd name="connsiteY9" fmla="*/ 2697814 h 3496008"/>
              <a:gd name="connsiteX10" fmla="*/ 246698 w 3657599"/>
              <a:gd name="connsiteY10" fmla="*/ 2689241 h 3496008"/>
              <a:gd name="connsiteX11" fmla="*/ 288608 w 3657599"/>
              <a:gd name="connsiteY11" fmla="*/ 2673049 h 3496008"/>
              <a:gd name="connsiteX12" fmla="*/ 333375 w 3657599"/>
              <a:gd name="connsiteY12" fmla="*/ 2658761 h 3496008"/>
              <a:gd name="connsiteX13" fmla="*/ 418148 w 3657599"/>
              <a:gd name="connsiteY13" fmla="*/ 2646379 h 3496008"/>
              <a:gd name="connsiteX14" fmla="*/ 430530 w 3657599"/>
              <a:gd name="connsiteY14" fmla="*/ 2634949 h 3496008"/>
              <a:gd name="connsiteX15" fmla="*/ 430530 w 3657599"/>
              <a:gd name="connsiteY15" fmla="*/ 2621614 h 3496008"/>
              <a:gd name="connsiteX16" fmla="*/ 430530 w 3657599"/>
              <a:gd name="connsiteY16" fmla="*/ 795671 h 3496008"/>
              <a:gd name="connsiteX17" fmla="*/ 437198 w 3657599"/>
              <a:gd name="connsiteY17" fmla="*/ 727091 h 3496008"/>
              <a:gd name="connsiteX18" fmla="*/ 456248 w 3657599"/>
              <a:gd name="connsiteY18" fmla="*/ 681371 h 3496008"/>
              <a:gd name="connsiteX19" fmla="*/ 506730 w 3657599"/>
              <a:gd name="connsiteY19" fmla="*/ 614696 h 3496008"/>
              <a:gd name="connsiteX20" fmla="*/ 567690 w 3657599"/>
              <a:gd name="connsiteY20" fmla="*/ 575644 h 3496008"/>
              <a:gd name="connsiteX21" fmla="*/ 612458 w 3657599"/>
              <a:gd name="connsiteY21" fmla="*/ 560404 h 3496008"/>
              <a:gd name="connsiteX22" fmla="*/ 654368 w 3657599"/>
              <a:gd name="connsiteY22" fmla="*/ 546116 h 3496008"/>
              <a:gd name="connsiteX23" fmla="*/ 703898 w 3657599"/>
              <a:gd name="connsiteY23" fmla="*/ 527066 h 3496008"/>
              <a:gd name="connsiteX24" fmla="*/ 730568 w 3657599"/>
              <a:gd name="connsiteY24" fmla="*/ 518494 h 3496008"/>
              <a:gd name="connsiteX25" fmla="*/ 783908 w 3657599"/>
              <a:gd name="connsiteY25" fmla="*/ 502301 h 3496008"/>
              <a:gd name="connsiteX26" fmla="*/ 821055 w 3657599"/>
              <a:gd name="connsiteY26" fmla="*/ 487061 h 3496008"/>
              <a:gd name="connsiteX27" fmla="*/ 821055 w 3657599"/>
              <a:gd name="connsiteY27" fmla="*/ 474679 h 3496008"/>
              <a:gd name="connsiteX28" fmla="*/ 821055 w 3657599"/>
              <a:gd name="connsiteY28" fmla="*/ 153686 h 3496008"/>
              <a:gd name="connsiteX29" fmla="*/ 842010 w 3657599"/>
              <a:gd name="connsiteY29" fmla="*/ 87964 h 3496008"/>
              <a:gd name="connsiteX30" fmla="*/ 865823 w 3657599"/>
              <a:gd name="connsiteY30" fmla="*/ 52721 h 3496008"/>
              <a:gd name="connsiteX31" fmla="*/ 913448 w 3657599"/>
              <a:gd name="connsiteY31" fmla="*/ 17479 h 3496008"/>
              <a:gd name="connsiteX32" fmla="*/ 997268 w 3657599"/>
              <a:gd name="connsiteY32" fmla="*/ 334 h 3496008"/>
              <a:gd name="connsiteX33" fmla="*/ 1043940 w 3657599"/>
              <a:gd name="connsiteY33" fmla="*/ 9859 h 3496008"/>
              <a:gd name="connsiteX34" fmla="*/ 1080135 w 3657599"/>
              <a:gd name="connsiteY34" fmla="*/ 26051 h 3496008"/>
              <a:gd name="connsiteX35" fmla="*/ 1135380 w 3657599"/>
              <a:gd name="connsiteY35" fmla="*/ 79391 h 3496008"/>
              <a:gd name="connsiteX36" fmla="*/ 1158240 w 3657599"/>
              <a:gd name="connsiteY36" fmla="*/ 139399 h 3496008"/>
              <a:gd name="connsiteX37" fmla="*/ 1163003 w 3657599"/>
              <a:gd name="connsiteY37" fmla="*/ 198454 h 3496008"/>
              <a:gd name="connsiteX38" fmla="*/ 1163003 w 3657599"/>
              <a:gd name="connsiteY38" fmla="*/ 359426 h 3496008"/>
              <a:gd name="connsiteX39" fmla="*/ 1165860 w 3657599"/>
              <a:gd name="connsiteY39" fmla="*/ 374666 h 3496008"/>
              <a:gd name="connsiteX40" fmla="*/ 1194435 w 3657599"/>
              <a:gd name="connsiteY40" fmla="*/ 364189 h 3496008"/>
              <a:gd name="connsiteX41" fmla="*/ 1246823 w 3657599"/>
              <a:gd name="connsiteY41" fmla="*/ 347996 h 3496008"/>
              <a:gd name="connsiteX42" fmla="*/ 1298258 w 3657599"/>
              <a:gd name="connsiteY42" fmla="*/ 327994 h 3496008"/>
              <a:gd name="connsiteX43" fmla="*/ 1328738 w 3657599"/>
              <a:gd name="connsiteY43" fmla="*/ 319421 h 3496008"/>
              <a:gd name="connsiteX44" fmla="*/ 1357313 w 3657599"/>
              <a:gd name="connsiteY44" fmla="*/ 310849 h 3496008"/>
              <a:gd name="connsiteX45" fmla="*/ 1393508 w 3657599"/>
              <a:gd name="connsiteY45" fmla="*/ 297514 h 3496008"/>
              <a:gd name="connsiteX46" fmla="*/ 1424940 w 3657599"/>
              <a:gd name="connsiteY46" fmla="*/ 286084 h 3496008"/>
              <a:gd name="connsiteX47" fmla="*/ 1453515 w 3657599"/>
              <a:gd name="connsiteY47" fmla="*/ 276559 h 3496008"/>
              <a:gd name="connsiteX48" fmla="*/ 1488758 w 3657599"/>
              <a:gd name="connsiteY48" fmla="*/ 264176 h 3496008"/>
              <a:gd name="connsiteX49" fmla="*/ 1511618 w 3657599"/>
              <a:gd name="connsiteY49" fmla="*/ 256556 h 3496008"/>
              <a:gd name="connsiteX50" fmla="*/ 1543050 w 3657599"/>
              <a:gd name="connsiteY50" fmla="*/ 247984 h 3496008"/>
              <a:gd name="connsiteX51" fmla="*/ 1571625 w 3657599"/>
              <a:gd name="connsiteY51" fmla="*/ 237506 h 3496008"/>
              <a:gd name="connsiteX52" fmla="*/ 1605915 w 3657599"/>
              <a:gd name="connsiteY52" fmla="*/ 226076 h 3496008"/>
              <a:gd name="connsiteX53" fmla="*/ 1637348 w 3657599"/>
              <a:gd name="connsiteY53" fmla="*/ 213694 h 3496008"/>
              <a:gd name="connsiteX54" fmla="*/ 1642110 w 3657599"/>
              <a:gd name="connsiteY54" fmla="*/ 212741 h 3496008"/>
              <a:gd name="connsiteX55" fmla="*/ 1704023 w 3657599"/>
              <a:gd name="connsiteY55" fmla="*/ 192739 h 3496008"/>
              <a:gd name="connsiteX56" fmla="*/ 1757363 w 3657599"/>
              <a:gd name="connsiteY56" fmla="*/ 176546 h 3496008"/>
              <a:gd name="connsiteX57" fmla="*/ 1787843 w 3657599"/>
              <a:gd name="connsiteY57" fmla="*/ 164164 h 3496008"/>
              <a:gd name="connsiteX58" fmla="*/ 1819275 w 3657599"/>
              <a:gd name="connsiteY58" fmla="*/ 154639 h 3496008"/>
              <a:gd name="connsiteX59" fmla="*/ 1850708 w 3657599"/>
              <a:gd name="connsiteY59" fmla="*/ 142256 h 3496008"/>
              <a:gd name="connsiteX60" fmla="*/ 1872615 w 3657599"/>
              <a:gd name="connsiteY60" fmla="*/ 134636 h 3496008"/>
              <a:gd name="connsiteX61" fmla="*/ 1925003 w 3657599"/>
              <a:gd name="connsiteY61" fmla="*/ 118444 h 3496008"/>
              <a:gd name="connsiteX62" fmla="*/ 1958340 w 3657599"/>
              <a:gd name="connsiteY62" fmla="*/ 106061 h 3496008"/>
              <a:gd name="connsiteX63" fmla="*/ 1989773 w 3657599"/>
              <a:gd name="connsiteY63" fmla="*/ 96536 h 3496008"/>
              <a:gd name="connsiteX64" fmla="*/ 2021205 w 3657599"/>
              <a:gd name="connsiteY64" fmla="*/ 85106 h 3496008"/>
              <a:gd name="connsiteX65" fmla="*/ 2042160 w 3657599"/>
              <a:gd name="connsiteY65" fmla="*/ 78439 h 3496008"/>
              <a:gd name="connsiteX66" fmla="*/ 2071688 w 3657599"/>
              <a:gd name="connsiteY66" fmla="*/ 68914 h 3496008"/>
              <a:gd name="connsiteX67" fmla="*/ 2127885 w 3657599"/>
              <a:gd name="connsiteY67" fmla="*/ 92726 h 3496008"/>
              <a:gd name="connsiteX68" fmla="*/ 2191703 w 3657599"/>
              <a:gd name="connsiteY68" fmla="*/ 154639 h 3496008"/>
              <a:gd name="connsiteX69" fmla="*/ 2237423 w 3657599"/>
              <a:gd name="connsiteY69" fmla="*/ 202264 h 3496008"/>
              <a:gd name="connsiteX70" fmla="*/ 2289810 w 3657599"/>
              <a:gd name="connsiteY70" fmla="*/ 251794 h 3496008"/>
              <a:gd name="connsiteX71" fmla="*/ 2378393 w 3657599"/>
              <a:gd name="connsiteY71" fmla="*/ 336566 h 3496008"/>
              <a:gd name="connsiteX72" fmla="*/ 2455545 w 3657599"/>
              <a:gd name="connsiteY72" fmla="*/ 410861 h 3496008"/>
              <a:gd name="connsiteX73" fmla="*/ 2546033 w 3657599"/>
              <a:gd name="connsiteY73" fmla="*/ 497539 h 3496008"/>
              <a:gd name="connsiteX74" fmla="*/ 2631758 w 3657599"/>
              <a:gd name="connsiteY74" fmla="*/ 583264 h 3496008"/>
              <a:gd name="connsiteX75" fmla="*/ 2663190 w 3657599"/>
              <a:gd name="connsiteY75" fmla="*/ 633746 h 3496008"/>
              <a:gd name="connsiteX76" fmla="*/ 2683193 w 3657599"/>
              <a:gd name="connsiteY76" fmla="*/ 686134 h 3496008"/>
              <a:gd name="connsiteX77" fmla="*/ 2684145 w 3657599"/>
              <a:gd name="connsiteY77" fmla="*/ 695659 h 3496008"/>
              <a:gd name="connsiteX78" fmla="*/ 2685098 w 3657599"/>
              <a:gd name="connsiteY78" fmla="*/ 741379 h 3496008"/>
              <a:gd name="connsiteX79" fmla="*/ 2685098 w 3657599"/>
              <a:gd name="connsiteY79" fmla="*/ 1374791 h 3496008"/>
              <a:gd name="connsiteX80" fmla="*/ 2685098 w 3657599"/>
              <a:gd name="connsiteY80" fmla="*/ 1390031 h 3496008"/>
              <a:gd name="connsiteX81" fmla="*/ 2617470 w 3657599"/>
              <a:gd name="connsiteY81" fmla="*/ 1438609 h 3496008"/>
              <a:gd name="connsiteX82" fmla="*/ 2583180 w 3657599"/>
              <a:gd name="connsiteY82" fmla="*/ 1407176 h 3496008"/>
              <a:gd name="connsiteX83" fmla="*/ 2577465 w 3657599"/>
              <a:gd name="connsiteY83" fmla="*/ 1372886 h 3496008"/>
              <a:gd name="connsiteX84" fmla="*/ 2577465 w 3657599"/>
              <a:gd name="connsiteY84" fmla="*/ 746141 h 3496008"/>
              <a:gd name="connsiteX85" fmla="*/ 2577465 w 3657599"/>
              <a:gd name="connsiteY85" fmla="*/ 716614 h 3496008"/>
              <a:gd name="connsiteX86" fmla="*/ 2558415 w 3657599"/>
              <a:gd name="connsiteY86" fmla="*/ 667084 h 3496008"/>
              <a:gd name="connsiteX87" fmla="*/ 2466023 w 3657599"/>
              <a:gd name="connsiteY87" fmla="*/ 573739 h 3496008"/>
              <a:gd name="connsiteX88" fmla="*/ 2413635 w 3657599"/>
              <a:gd name="connsiteY88" fmla="*/ 522304 h 3496008"/>
              <a:gd name="connsiteX89" fmla="*/ 2350770 w 3657599"/>
              <a:gd name="connsiteY89" fmla="*/ 461344 h 3496008"/>
              <a:gd name="connsiteX90" fmla="*/ 2274570 w 3657599"/>
              <a:gd name="connsiteY90" fmla="*/ 386096 h 3496008"/>
              <a:gd name="connsiteX91" fmla="*/ 2217420 w 3657599"/>
              <a:gd name="connsiteY91" fmla="*/ 332756 h 3496008"/>
              <a:gd name="connsiteX92" fmla="*/ 2156460 w 3657599"/>
              <a:gd name="connsiteY92" fmla="*/ 270844 h 3496008"/>
              <a:gd name="connsiteX93" fmla="*/ 2141220 w 3657599"/>
              <a:gd name="connsiteY93" fmla="*/ 256556 h 3496008"/>
              <a:gd name="connsiteX94" fmla="*/ 2134553 w 3657599"/>
              <a:gd name="connsiteY94" fmla="*/ 258461 h 3496008"/>
              <a:gd name="connsiteX95" fmla="*/ 2133600 w 3657599"/>
              <a:gd name="connsiteY95" fmla="*/ 269891 h 3496008"/>
              <a:gd name="connsiteX96" fmla="*/ 2133600 w 3657599"/>
              <a:gd name="connsiteY96" fmla="*/ 1571959 h 3496008"/>
              <a:gd name="connsiteX97" fmla="*/ 2151698 w 3657599"/>
              <a:gd name="connsiteY97" fmla="*/ 1589104 h 3496008"/>
              <a:gd name="connsiteX98" fmla="*/ 3050858 w 3657599"/>
              <a:gd name="connsiteY98" fmla="*/ 1589104 h 3496008"/>
              <a:gd name="connsiteX99" fmla="*/ 3096578 w 3657599"/>
              <a:gd name="connsiteY99" fmla="*/ 1590056 h 3496008"/>
              <a:gd name="connsiteX100" fmla="*/ 3149918 w 3657599"/>
              <a:gd name="connsiteY100" fmla="*/ 1608154 h 3496008"/>
              <a:gd name="connsiteX101" fmla="*/ 3194685 w 3657599"/>
              <a:gd name="connsiteY101" fmla="*/ 1640539 h 3496008"/>
              <a:gd name="connsiteX102" fmla="*/ 3220403 w 3657599"/>
              <a:gd name="connsiteY102" fmla="*/ 1677686 h 3496008"/>
              <a:gd name="connsiteX103" fmla="*/ 3241358 w 3657599"/>
              <a:gd name="connsiteY103" fmla="*/ 1734836 h 3496008"/>
              <a:gd name="connsiteX104" fmla="*/ 3242310 w 3657599"/>
              <a:gd name="connsiteY104" fmla="*/ 1745314 h 3496008"/>
              <a:gd name="connsiteX105" fmla="*/ 3242310 w 3657599"/>
              <a:gd name="connsiteY105" fmla="*/ 1773889 h 3496008"/>
              <a:gd name="connsiteX106" fmla="*/ 3242310 w 3657599"/>
              <a:gd name="connsiteY106" fmla="*/ 2629234 h 3496008"/>
              <a:gd name="connsiteX107" fmla="*/ 3242310 w 3657599"/>
              <a:gd name="connsiteY107" fmla="*/ 2648284 h 3496008"/>
              <a:gd name="connsiteX108" fmla="*/ 3256598 w 3657599"/>
              <a:gd name="connsiteY108" fmla="*/ 2648284 h 3496008"/>
              <a:gd name="connsiteX109" fmla="*/ 3340418 w 3657599"/>
              <a:gd name="connsiteY109" fmla="*/ 2648284 h 3496008"/>
              <a:gd name="connsiteX110" fmla="*/ 3401378 w 3657599"/>
              <a:gd name="connsiteY110" fmla="*/ 2661619 h 3496008"/>
              <a:gd name="connsiteX111" fmla="*/ 3432810 w 3657599"/>
              <a:gd name="connsiteY111" fmla="*/ 2670191 h 3496008"/>
              <a:gd name="connsiteX112" fmla="*/ 3453765 w 3657599"/>
              <a:gd name="connsiteY112" fmla="*/ 2678764 h 3496008"/>
              <a:gd name="connsiteX113" fmla="*/ 3494723 w 3657599"/>
              <a:gd name="connsiteY113" fmla="*/ 2704481 h 3496008"/>
              <a:gd name="connsiteX114" fmla="*/ 3546158 w 3657599"/>
              <a:gd name="connsiteY114" fmla="*/ 2741629 h 3496008"/>
              <a:gd name="connsiteX115" fmla="*/ 3591878 w 3657599"/>
              <a:gd name="connsiteY115" fmla="*/ 2794969 h 3496008"/>
              <a:gd name="connsiteX116" fmla="*/ 3622358 w 3657599"/>
              <a:gd name="connsiteY116" fmla="*/ 2848309 h 3496008"/>
              <a:gd name="connsiteX117" fmla="*/ 3644265 w 3657599"/>
              <a:gd name="connsiteY117" fmla="*/ 2907364 h 3496008"/>
              <a:gd name="connsiteX118" fmla="*/ 3650933 w 3657599"/>
              <a:gd name="connsiteY118" fmla="*/ 2942606 h 3496008"/>
              <a:gd name="connsiteX119" fmla="*/ 3657600 w 3657599"/>
              <a:gd name="connsiteY119" fmla="*/ 2948321 h 3496008"/>
              <a:gd name="connsiteX120" fmla="*/ 3657600 w 3657599"/>
              <a:gd name="connsiteY120" fmla="*/ 3392186 h 3496008"/>
              <a:gd name="connsiteX121" fmla="*/ 3650933 w 3657599"/>
              <a:gd name="connsiteY121" fmla="*/ 3398854 h 3496008"/>
              <a:gd name="connsiteX122" fmla="*/ 3631883 w 3657599"/>
              <a:gd name="connsiteY122" fmla="*/ 3439811 h 3496008"/>
              <a:gd name="connsiteX123" fmla="*/ 3596640 w 3657599"/>
              <a:gd name="connsiteY123" fmla="*/ 3472196 h 3496008"/>
              <a:gd name="connsiteX124" fmla="*/ 3559493 w 3657599"/>
              <a:gd name="connsiteY124" fmla="*/ 3490294 h 3496008"/>
              <a:gd name="connsiteX125" fmla="*/ 3505200 w 3657599"/>
              <a:gd name="connsiteY125" fmla="*/ 3496009 h 3496008"/>
              <a:gd name="connsiteX126" fmla="*/ 154305 w 3657599"/>
              <a:gd name="connsiteY126" fmla="*/ 3496009 h 3496008"/>
              <a:gd name="connsiteX127" fmla="*/ 85725 w 3657599"/>
              <a:gd name="connsiteY127" fmla="*/ 3484579 h 3496008"/>
              <a:gd name="connsiteX128" fmla="*/ 35243 w 3657599"/>
              <a:gd name="connsiteY128" fmla="*/ 3450289 h 3496008"/>
              <a:gd name="connsiteX129" fmla="*/ 5715 w 3657599"/>
              <a:gd name="connsiteY129" fmla="*/ 3395996 h 3496008"/>
              <a:gd name="connsiteX130" fmla="*/ 0 w 3657599"/>
              <a:gd name="connsiteY130" fmla="*/ 3391234 h 3496008"/>
              <a:gd name="connsiteX131" fmla="*/ 1905 w 3657599"/>
              <a:gd name="connsiteY131" fmla="*/ 3030236 h 3496008"/>
              <a:gd name="connsiteX132" fmla="*/ 538163 w 3657599"/>
              <a:gd name="connsiteY132" fmla="*/ 2073926 h 3496008"/>
              <a:gd name="connsiteX133" fmla="*/ 538163 w 3657599"/>
              <a:gd name="connsiteY133" fmla="*/ 3364564 h 3496008"/>
              <a:gd name="connsiteX134" fmla="*/ 560070 w 3657599"/>
              <a:gd name="connsiteY134" fmla="*/ 3386471 h 3496008"/>
              <a:gd name="connsiteX135" fmla="*/ 802005 w 3657599"/>
              <a:gd name="connsiteY135" fmla="*/ 3386471 h 3496008"/>
              <a:gd name="connsiteX136" fmla="*/ 822960 w 3657599"/>
              <a:gd name="connsiteY136" fmla="*/ 3365516 h 3496008"/>
              <a:gd name="connsiteX137" fmla="*/ 822960 w 3657599"/>
              <a:gd name="connsiteY137" fmla="*/ 2971181 h 3496008"/>
              <a:gd name="connsiteX138" fmla="*/ 824865 w 3657599"/>
              <a:gd name="connsiteY138" fmla="*/ 2954036 h 3496008"/>
              <a:gd name="connsiteX139" fmla="*/ 844868 w 3657599"/>
              <a:gd name="connsiteY139" fmla="*/ 2912126 h 3496008"/>
              <a:gd name="connsiteX140" fmla="*/ 894398 w 3657599"/>
              <a:gd name="connsiteY140" fmla="*/ 2866406 h 3496008"/>
              <a:gd name="connsiteX141" fmla="*/ 950595 w 3657599"/>
              <a:gd name="connsiteY141" fmla="*/ 2846404 h 3496008"/>
              <a:gd name="connsiteX142" fmla="*/ 1016318 w 3657599"/>
              <a:gd name="connsiteY142" fmla="*/ 2831164 h 3496008"/>
              <a:gd name="connsiteX143" fmla="*/ 1020128 w 3657599"/>
              <a:gd name="connsiteY143" fmla="*/ 2830211 h 3496008"/>
              <a:gd name="connsiteX144" fmla="*/ 1054418 w 3657599"/>
              <a:gd name="connsiteY144" fmla="*/ 2817829 h 3496008"/>
              <a:gd name="connsiteX145" fmla="*/ 1093470 w 3657599"/>
              <a:gd name="connsiteY145" fmla="*/ 2808304 h 3496008"/>
              <a:gd name="connsiteX146" fmla="*/ 1122045 w 3657599"/>
              <a:gd name="connsiteY146" fmla="*/ 2800684 h 3496008"/>
              <a:gd name="connsiteX147" fmla="*/ 1182053 w 3657599"/>
              <a:gd name="connsiteY147" fmla="*/ 2781634 h 3496008"/>
              <a:gd name="connsiteX148" fmla="*/ 1232535 w 3657599"/>
              <a:gd name="connsiteY148" fmla="*/ 2767346 h 3496008"/>
              <a:gd name="connsiteX149" fmla="*/ 1285875 w 3657599"/>
              <a:gd name="connsiteY149" fmla="*/ 2753059 h 3496008"/>
              <a:gd name="connsiteX150" fmla="*/ 1336358 w 3657599"/>
              <a:gd name="connsiteY150" fmla="*/ 2738771 h 3496008"/>
              <a:gd name="connsiteX151" fmla="*/ 1401128 w 3657599"/>
              <a:gd name="connsiteY151" fmla="*/ 2723531 h 3496008"/>
              <a:gd name="connsiteX152" fmla="*/ 1403985 w 3657599"/>
              <a:gd name="connsiteY152" fmla="*/ 2722579 h 3496008"/>
              <a:gd name="connsiteX153" fmla="*/ 1449705 w 3657599"/>
              <a:gd name="connsiteY153" fmla="*/ 2711149 h 3496008"/>
              <a:gd name="connsiteX154" fmla="*/ 1469708 w 3657599"/>
              <a:gd name="connsiteY154" fmla="*/ 2715911 h 3496008"/>
              <a:gd name="connsiteX155" fmla="*/ 1522095 w 3657599"/>
              <a:gd name="connsiteY155" fmla="*/ 2737819 h 3496008"/>
              <a:gd name="connsiteX156" fmla="*/ 1559243 w 3657599"/>
              <a:gd name="connsiteY156" fmla="*/ 2786396 h 3496008"/>
              <a:gd name="connsiteX157" fmla="*/ 1566863 w 3657599"/>
              <a:gd name="connsiteY157" fmla="*/ 2834974 h 3496008"/>
              <a:gd name="connsiteX158" fmla="*/ 1566863 w 3657599"/>
              <a:gd name="connsiteY158" fmla="*/ 3368374 h 3496008"/>
              <a:gd name="connsiteX159" fmla="*/ 1584960 w 3657599"/>
              <a:gd name="connsiteY159" fmla="*/ 3386471 h 3496008"/>
              <a:gd name="connsiteX160" fmla="*/ 2006918 w 3657599"/>
              <a:gd name="connsiteY160" fmla="*/ 3386471 h 3496008"/>
              <a:gd name="connsiteX161" fmla="*/ 2030730 w 3657599"/>
              <a:gd name="connsiteY161" fmla="*/ 3362659 h 3496008"/>
              <a:gd name="connsiteX162" fmla="*/ 2030730 w 3657599"/>
              <a:gd name="connsiteY162" fmla="*/ 2163461 h 3496008"/>
              <a:gd name="connsiteX163" fmla="*/ 2030730 w 3657599"/>
              <a:gd name="connsiteY163" fmla="*/ 2155841 h 3496008"/>
              <a:gd name="connsiteX164" fmla="*/ 2019300 w 3657599"/>
              <a:gd name="connsiteY164" fmla="*/ 2145364 h 3496008"/>
              <a:gd name="connsiteX165" fmla="*/ 2002155 w 3657599"/>
              <a:gd name="connsiteY165" fmla="*/ 2152031 h 3496008"/>
              <a:gd name="connsiteX166" fmla="*/ 1969770 w 3657599"/>
              <a:gd name="connsiteY166" fmla="*/ 2161556 h 3496008"/>
              <a:gd name="connsiteX167" fmla="*/ 1939290 w 3657599"/>
              <a:gd name="connsiteY167" fmla="*/ 2172986 h 3496008"/>
              <a:gd name="connsiteX168" fmla="*/ 1884998 w 3657599"/>
              <a:gd name="connsiteY168" fmla="*/ 2189179 h 3496008"/>
              <a:gd name="connsiteX169" fmla="*/ 1863090 w 3657599"/>
              <a:gd name="connsiteY169" fmla="*/ 2196799 h 3496008"/>
              <a:gd name="connsiteX170" fmla="*/ 1832610 w 3657599"/>
              <a:gd name="connsiteY170" fmla="*/ 2209181 h 3496008"/>
              <a:gd name="connsiteX171" fmla="*/ 1800225 w 3657599"/>
              <a:gd name="connsiteY171" fmla="*/ 2219659 h 3496008"/>
              <a:gd name="connsiteX172" fmla="*/ 1768793 w 3657599"/>
              <a:gd name="connsiteY172" fmla="*/ 2231089 h 3496008"/>
              <a:gd name="connsiteX173" fmla="*/ 1714500 w 3657599"/>
              <a:gd name="connsiteY173" fmla="*/ 2247281 h 3496008"/>
              <a:gd name="connsiteX174" fmla="*/ 1692593 w 3657599"/>
              <a:gd name="connsiteY174" fmla="*/ 2254901 h 3496008"/>
              <a:gd name="connsiteX175" fmla="*/ 1662113 w 3657599"/>
              <a:gd name="connsiteY175" fmla="*/ 2266331 h 3496008"/>
              <a:gd name="connsiteX176" fmla="*/ 1629728 w 3657599"/>
              <a:gd name="connsiteY176" fmla="*/ 2275856 h 3496008"/>
              <a:gd name="connsiteX177" fmla="*/ 1608773 w 3657599"/>
              <a:gd name="connsiteY177" fmla="*/ 2282524 h 3496008"/>
              <a:gd name="connsiteX178" fmla="*/ 1551623 w 3657599"/>
              <a:gd name="connsiteY178" fmla="*/ 2302526 h 3496008"/>
              <a:gd name="connsiteX179" fmla="*/ 1523048 w 3657599"/>
              <a:gd name="connsiteY179" fmla="*/ 2311099 h 3496008"/>
              <a:gd name="connsiteX180" fmla="*/ 1490663 w 3657599"/>
              <a:gd name="connsiteY180" fmla="*/ 2322529 h 3496008"/>
              <a:gd name="connsiteX181" fmla="*/ 1461135 w 3657599"/>
              <a:gd name="connsiteY181" fmla="*/ 2332054 h 3496008"/>
              <a:gd name="connsiteX182" fmla="*/ 1427798 w 3657599"/>
              <a:gd name="connsiteY182" fmla="*/ 2343484 h 3496008"/>
              <a:gd name="connsiteX183" fmla="*/ 1398270 w 3657599"/>
              <a:gd name="connsiteY183" fmla="*/ 2352056 h 3496008"/>
              <a:gd name="connsiteX184" fmla="*/ 1333500 w 3657599"/>
              <a:gd name="connsiteY184" fmla="*/ 2373011 h 3496008"/>
              <a:gd name="connsiteX185" fmla="*/ 1327785 w 3657599"/>
              <a:gd name="connsiteY185" fmla="*/ 2374916 h 3496008"/>
              <a:gd name="connsiteX186" fmla="*/ 1309688 w 3657599"/>
              <a:gd name="connsiteY186" fmla="*/ 2377774 h 3496008"/>
              <a:gd name="connsiteX187" fmla="*/ 1283970 w 3657599"/>
              <a:gd name="connsiteY187" fmla="*/ 2365391 h 3496008"/>
              <a:gd name="connsiteX188" fmla="*/ 1262063 w 3657599"/>
              <a:gd name="connsiteY188" fmla="*/ 2328244 h 3496008"/>
              <a:gd name="connsiteX189" fmla="*/ 1266825 w 3657599"/>
              <a:gd name="connsiteY189" fmla="*/ 2308241 h 3496008"/>
              <a:gd name="connsiteX190" fmla="*/ 1290638 w 3657599"/>
              <a:gd name="connsiteY190" fmla="*/ 2278714 h 3496008"/>
              <a:gd name="connsiteX191" fmla="*/ 1309688 w 3657599"/>
              <a:gd name="connsiteY191" fmla="*/ 2271094 h 3496008"/>
              <a:gd name="connsiteX192" fmla="*/ 1341120 w 3657599"/>
              <a:gd name="connsiteY192" fmla="*/ 2258711 h 3496008"/>
              <a:gd name="connsiteX193" fmla="*/ 1372553 w 3657599"/>
              <a:gd name="connsiteY193" fmla="*/ 2250139 h 3496008"/>
              <a:gd name="connsiteX194" fmla="*/ 1395413 w 3657599"/>
              <a:gd name="connsiteY194" fmla="*/ 2242519 h 3496008"/>
              <a:gd name="connsiteX195" fmla="*/ 1430655 w 3657599"/>
              <a:gd name="connsiteY195" fmla="*/ 2230136 h 3496008"/>
              <a:gd name="connsiteX196" fmla="*/ 1459230 w 3657599"/>
              <a:gd name="connsiteY196" fmla="*/ 2221564 h 3496008"/>
              <a:gd name="connsiteX197" fmla="*/ 1480185 w 3657599"/>
              <a:gd name="connsiteY197" fmla="*/ 2214896 h 3496008"/>
              <a:gd name="connsiteX198" fmla="*/ 1513523 w 3657599"/>
              <a:gd name="connsiteY198" fmla="*/ 2202514 h 3496008"/>
              <a:gd name="connsiteX199" fmla="*/ 1544955 w 3657599"/>
              <a:gd name="connsiteY199" fmla="*/ 2192989 h 3496008"/>
              <a:gd name="connsiteX200" fmla="*/ 1575435 w 3657599"/>
              <a:gd name="connsiteY200" fmla="*/ 2180606 h 3496008"/>
              <a:gd name="connsiteX201" fmla="*/ 1629728 w 3657599"/>
              <a:gd name="connsiteY201" fmla="*/ 2164414 h 3496008"/>
              <a:gd name="connsiteX202" fmla="*/ 1651635 w 3657599"/>
              <a:gd name="connsiteY202" fmla="*/ 2157746 h 3496008"/>
              <a:gd name="connsiteX203" fmla="*/ 1683068 w 3657599"/>
              <a:gd name="connsiteY203" fmla="*/ 2145364 h 3496008"/>
              <a:gd name="connsiteX204" fmla="*/ 1715453 w 3657599"/>
              <a:gd name="connsiteY204" fmla="*/ 2135839 h 3496008"/>
              <a:gd name="connsiteX205" fmla="*/ 1744980 w 3657599"/>
              <a:gd name="connsiteY205" fmla="*/ 2124409 h 3496008"/>
              <a:gd name="connsiteX206" fmla="*/ 1799273 w 3657599"/>
              <a:gd name="connsiteY206" fmla="*/ 2108216 h 3496008"/>
              <a:gd name="connsiteX207" fmla="*/ 1821180 w 3657599"/>
              <a:gd name="connsiteY207" fmla="*/ 2100596 h 3496008"/>
              <a:gd name="connsiteX208" fmla="*/ 1849755 w 3657599"/>
              <a:gd name="connsiteY208" fmla="*/ 2089166 h 3496008"/>
              <a:gd name="connsiteX209" fmla="*/ 1882140 w 3657599"/>
              <a:gd name="connsiteY209" fmla="*/ 2079641 h 3496008"/>
              <a:gd name="connsiteX210" fmla="*/ 1952625 w 3657599"/>
              <a:gd name="connsiteY210" fmla="*/ 2052971 h 3496008"/>
              <a:gd name="connsiteX211" fmla="*/ 2014538 w 3657599"/>
              <a:gd name="connsiteY211" fmla="*/ 2032969 h 3496008"/>
              <a:gd name="connsiteX212" fmla="*/ 2028825 w 3657599"/>
              <a:gd name="connsiteY212" fmla="*/ 2012966 h 3496008"/>
              <a:gd name="connsiteX213" fmla="*/ 2028825 w 3657599"/>
              <a:gd name="connsiteY213" fmla="*/ 1888189 h 3496008"/>
              <a:gd name="connsiteX214" fmla="*/ 2028825 w 3657599"/>
              <a:gd name="connsiteY214" fmla="*/ 1771984 h 3496008"/>
              <a:gd name="connsiteX215" fmla="*/ 2017395 w 3657599"/>
              <a:gd name="connsiteY215" fmla="*/ 1760554 h 3496008"/>
              <a:gd name="connsiteX216" fmla="*/ 1989773 w 3657599"/>
              <a:gd name="connsiteY216" fmla="*/ 1769126 h 3496008"/>
              <a:gd name="connsiteX217" fmla="*/ 1956435 w 3657599"/>
              <a:gd name="connsiteY217" fmla="*/ 1781509 h 3496008"/>
              <a:gd name="connsiteX218" fmla="*/ 1920240 w 3657599"/>
              <a:gd name="connsiteY218" fmla="*/ 1794844 h 3496008"/>
              <a:gd name="connsiteX219" fmla="*/ 1890713 w 3657599"/>
              <a:gd name="connsiteY219" fmla="*/ 1803416 h 3496008"/>
              <a:gd name="connsiteX220" fmla="*/ 1861185 w 3657599"/>
              <a:gd name="connsiteY220" fmla="*/ 1811989 h 3496008"/>
              <a:gd name="connsiteX221" fmla="*/ 1809750 w 3657599"/>
              <a:gd name="connsiteY221" fmla="*/ 1831039 h 3496008"/>
              <a:gd name="connsiteX222" fmla="*/ 1754505 w 3657599"/>
              <a:gd name="connsiteY222" fmla="*/ 1847231 h 3496008"/>
              <a:gd name="connsiteX223" fmla="*/ 1732598 w 3657599"/>
              <a:gd name="connsiteY223" fmla="*/ 1854851 h 3496008"/>
              <a:gd name="connsiteX224" fmla="*/ 1703070 w 3657599"/>
              <a:gd name="connsiteY224" fmla="*/ 1866281 h 3496008"/>
              <a:gd name="connsiteX225" fmla="*/ 1672590 w 3657599"/>
              <a:gd name="connsiteY225" fmla="*/ 1874854 h 3496008"/>
              <a:gd name="connsiteX226" fmla="*/ 1632585 w 3657599"/>
              <a:gd name="connsiteY226" fmla="*/ 1888189 h 3496008"/>
              <a:gd name="connsiteX227" fmla="*/ 1585913 w 3657599"/>
              <a:gd name="connsiteY227" fmla="*/ 1903429 h 3496008"/>
              <a:gd name="connsiteX228" fmla="*/ 1564005 w 3657599"/>
              <a:gd name="connsiteY228" fmla="*/ 1911049 h 3496008"/>
              <a:gd name="connsiteX229" fmla="*/ 1531620 w 3657599"/>
              <a:gd name="connsiteY229" fmla="*/ 1923431 h 3496008"/>
              <a:gd name="connsiteX230" fmla="*/ 1501140 w 3657599"/>
              <a:gd name="connsiteY230" fmla="*/ 1932956 h 3496008"/>
              <a:gd name="connsiteX231" fmla="*/ 1469708 w 3657599"/>
              <a:gd name="connsiteY231" fmla="*/ 1945339 h 3496008"/>
              <a:gd name="connsiteX232" fmla="*/ 1416368 w 3657599"/>
              <a:gd name="connsiteY232" fmla="*/ 1961531 h 3496008"/>
              <a:gd name="connsiteX233" fmla="*/ 1394460 w 3657599"/>
              <a:gd name="connsiteY233" fmla="*/ 1969151 h 3496008"/>
              <a:gd name="connsiteX234" fmla="*/ 1363980 w 3657599"/>
              <a:gd name="connsiteY234" fmla="*/ 1981534 h 3496008"/>
              <a:gd name="connsiteX235" fmla="*/ 1332548 w 3657599"/>
              <a:gd name="connsiteY235" fmla="*/ 1991059 h 3496008"/>
              <a:gd name="connsiteX236" fmla="*/ 1301115 w 3657599"/>
              <a:gd name="connsiteY236" fmla="*/ 2003441 h 3496008"/>
              <a:gd name="connsiteX237" fmla="*/ 1246823 w 3657599"/>
              <a:gd name="connsiteY237" fmla="*/ 2019634 h 3496008"/>
              <a:gd name="connsiteX238" fmla="*/ 1223963 w 3657599"/>
              <a:gd name="connsiteY238" fmla="*/ 2027254 h 3496008"/>
              <a:gd name="connsiteX239" fmla="*/ 1192530 w 3657599"/>
              <a:gd name="connsiteY239" fmla="*/ 2039636 h 3496008"/>
              <a:gd name="connsiteX240" fmla="*/ 1161098 w 3657599"/>
              <a:gd name="connsiteY240" fmla="*/ 2049161 h 3496008"/>
              <a:gd name="connsiteX241" fmla="*/ 1129665 w 3657599"/>
              <a:gd name="connsiteY241" fmla="*/ 2061544 h 3496008"/>
              <a:gd name="connsiteX242" fmla="*/ 1076325 w 3657599"/>
              <a:gd name="connsiteY242" fmla="*/ 2077736 h 3496008"/>
              <a:gd name="connsiteX243" fmla="*/ 1053465 w 3657599"/>
              <a:gd name="connsiteY243" fmla="*/ 2085356 h 3496008"/>
              <a:gd name="connsiteX244" fmla="*/ 1024890 w 3657599"/>
              <a:gd name="connsiteY244" fmla="*/ 2096786 h 3496008"/>
              <a:gd name="connsiteX245" fmla="*/ 993458 w 3657599"/>
              <a:gd name="connsiteY245" fmla="*/ 2105359 h 3496008"/>
              <a:gd name="connsiteX246" fmla="*/ 969645 w 3657599"/>
              <a:gd name="connsiteY246" fmla="*/ 2112979 h 3496008"/>
              <a:gd name="connsiteX247" fmla="*/ 934403 w 3657599"/>
              <a:gd name="connsiteY247" fmla="*/ 2125361 h 3496008"/>
              <a:gd name="connsiteX248" fmla="*/ 905828 w 3657599"/>
              <a:gd name="connsiteY248" fmla="*/ 2133934 h 3496008"/>
              <a:gd name="connsiteX249" fmla="*/ 848678 w 3657599"/>
              <a:gd name="connsiteY249" fmla="*/ 2132981 h 3496008"/>
              <a:gd name="connsiteX250" fmla="*/ 835343 w 3657599"/>
              <a:gd name="connsiteY250" fmla="*/ 2053924 h 3496008"/>
              <a:gd name="connsiteX251" fmla="*/ 870585 w 3657599"/>
              <a:gd name="connsiteY251" fmla="*/ 2032969 h 3496008"/>
              <a:gd name="connsiteX252" fmla="*/ 914400 w 3657599"/>
              <a:gd name="connsiteY252" fmla="*/ 2018681 h 3496008"/>
              <a:gd name="connsiteX253" fmla="*/ 968693 w 3657599"/>
              <a:gd name="connsiteY253" fmla="*/ 2002489 h 3496008"/>
              <a:gd name="connsiteX254" fmla="*/ 994410 w 3657599"/>
              <a:gd name="connsiteY254" fmla="*/ 1992964 h 3496008"/>
              <a:gd name="connsiteX255" fmla="*/ 1025843 w 3657599"/>
              <a:gd name="connsiteY255" fmla="*/ 1981534 h 3496008"/>
              <a:gd name="connsiteX256" fmla="*/ 1056323 w 3657599"/>
              <a:gd name="connsiteY256" fmla="*/ 1972961 h 3496008"/>
              <a:gd name="connsiteX257" fmla="*/ 1107758 w 3657599"/>
              <a:gd name="connsiteY257" fmla="*/ 1953911 h 3496008"/>
              <a:gd name="connsiteX258" fmla="*/ 1160145 w 3657599"/>
              <a:gd name="connsiteY258" fmla="*/ 1937719 h 3496008"/>
              <a:gd name="connsiteX259" fmla="*/ 1182053 w 3657599"/>
              <a:gd name="connsiteY259" fmla="*/ 1930099 h 3496008"/>
              <a:gd name="connsiteX260" fmla="*/ 1218248 w 3657599"/>
              <a:gd name="connsiteY260" fmla="*/ 1917716 h 3496008"/>
              <a:gd name="connsiteX261" fmla="*/ 1246823 w 3657599"/>
              <a:gd name="connsiteY261" fmla="*/ 1908191 h 3496008"/>
              <a:gd name="connsiteX262" fmla="*/ 1277303 w 3657599"/>
              <a:gd name="connsiteY262" fmla="*/ 1896761 h 3496008"/>
              <a:gd name="connsiteX263" fmla="*/ 1330643 w 3657599"/>
              <a:gd name="connsiteY263" fmla="*/ 1880569 h 3496008"/>
              <a:gd name="connsiteX264" fmla="*/ 1352550 w 3657599"/>
              <a:gd name="connsiteY264" fmla="*/ 1872949 h 3496008"/>
              <a:gd name="connsiteX265" fmla="*/ 1384935 w 3657599"/>
              <a:gd name="connsiteY265" fmla="*/ 1860566 h 3496008"/>
              <a:gd name="connsiteX266" fmla="*/ 1416368 w 3657599"/>
              <a:gd name="connsiteY266" fmla="*/ 1851041 h 3496008"/>
              <a:gd name="connsiteX267" fmla="*/ 1447800 w 3657599"/>
              <a:gd name="connsiteY267" fmla="*/ 1838659 h 3496008"/>
              <a:gd name="connsiteX268" fmla="*/ 1501140 w 3657599"/>
              <a:gd name="connsiteY268" fmla="*/ 1822466 h 3496008"/>
              <a:gd name="connsiteX269" fmla="*/ 1562100 w 3657599"/>
              <a:gd name="connsiteY269" fmla="*/ 1802464 h 3496008"/>
              <a:gd name="connsiteX270" fmla="*/ 1565910 w 3657599"/>
              <a:gd name="connsiteY270" fmla="*/ 1801511 h 3496008"/>
              <a:gd name="connsiteX271" fmla="*/ 1596390 w 3657599"/>
              <a:gd name="connsiteY271" fmla="*/ 1789129 h 3496008"/>
              <a:gd name="connsiteX272" fmla="*/ 1628775 w 3657599"/>
              <a:gd name="connsiteY272" fmla="*/ 1779604 h 3496008"/>
              <a:gd name="connsiteX273" fmla="*/ 1650683 w 3657599"/>
              <a:gd name="connsiteY273" fmla="*/ 1771984 h 3496008"/>
              <a:gd name="connsiteX274" fmla="*/ 1683068 w 3657599"/>
              <a:gd name="connsiteY274" fmla="*/ 1759601 h 3496008"/>
              <a:gd name="connsiteX275" fmla="*/ 1713548 w 3657599"/>
              <a:gd name="connsiteY275" fmla="*/ 1751029 h 3496008"/>
              <a:gd name="connsiteX276" fmla="*/ 1750695 w 3657599"/>
              <a:gd name="connsiteY276" fmla="*/ 1737694 h 3496008"/>
              <a:gd name="connsiteX277" fmla="*/ 1776413 w 3657599"/>
              <a:gd name="connsiteY277" fmla="*/ 1729121 h 3496008"/>
              <a:gd name="connsiteX278" fmla="*/ 1827848 w 3657599"/>
              <a:gd name="connsiteY278" fmla="*/ 1709119 h 3496008"/>
              <a:gd name="connsiteX279" fmla="*/ 1883093 w 3657599"/>
              <a:gd name="connsiteY279" fmla="*/ 1692926 h 3496008"/>
              <a:gd name="connsiteX280" fmla="*/ 1905953 w 3657599"/>
              <a:gd name="connsiteY280" fmla="*/ 1685306 h 3496008"/>
              <a:gd name="connsiteX281" fmla="*/ 1935480 w 3657599"/>
              <a:gd name="connsiteY281" fmla="*/ 1673876 h 3496008"/>
              <a:gd name="connsiteX282" fmla="*/ 1970723 w 3657599"/>
              <a:gd name="connsiteY282" fmla="*/ 1662446 h 3496008"/>
              <a:gd name="connsiteX283" fmla="*/ 2005013 w 3657599"/>
              <a:gd name="connsiteY283" fmla="*/ 1651969 h 3496008"/>
              <a:gd name="connsiteX284" fmla="*/ 2030730 w 3657599"/>
              <a:gd name="connsiteY284" fmla="*/ 1622441 h 3496008"/>
              <a:gd name="connsiteX285" fmla="*/ 2030730 w 3657599"/>
              <a:gd name="connsiteY285" fmla="*/ 1391936 h 3496008"/>
              <a:gd name="connsiteX286" fmla="*/ 2008823 w 3657599"/>
              <a:gd name="connsiteY286" fmla="*/ 1379554 h 3496008"/>
              <a:gd name="connsiteX287" fmla="*/ 2002155 w 3657599"/>
              <a:gd name="connsiteY287" fmla="*/ 1381459 h 3496008"/>
              <a:gd name="connsiteX288" fmla="*/ 1965960 w 3657599"/>
              <a:gd name="connsiteY288" fmla="*/ 1393841 h 3496008"/>
              <a:gd name="connsiteX289" fmla="*/ 1937385 w 3657599"/>
              <a:gd name="connsiteY289" fmla="*/ 1402414 h 3496008"/>
              <a:gd name="connsiteX290" fmla="*/ 1906905 w 3657599"/>
              <a:gd name="connsiteY290" fmla="*/ 1410986 h 3496008"/>
              <a:gd name="connsiteX291" fmla="*/ 1854518 w 3657599"/>
              <a:gd name="connsiteY291" fmla="*/ 1430989 h 3496008"/>
              <a:gd name="connsiteX292" fmla="*/ 1800225 w 3657599"/>
              <a:gd name="connsiteY292" fmla="*/ 1447181 h 3496008"/>
              <a:gd name="connsiteX293" fmla="*/ 1777365 w 3657599"/>
              <a:gd name="connsiteY293" fmla="*/ 1454801 h 3496008"/>
              <a:gd name="connsiteX294" fmla="*/ 1747838 w 3657599"/>
              <a:gd name="connsiteY294" fmla="*/ 1466231 h 3496008"/>
              <a:gd name="connsiteX295" fmla="*/ 1718310 w 3657599"/>
              <a:gd name="connsiteY295" fmla="*/ 1474804 h 3496008"/>
              <a:gd name="connsiteX296" fmla="*/ 1687830 w 3657599"/>
              <a:gd name="connsiteY296" fmla="*/ 1487186 h 3496008"/>
              <a:gd name="connsiteX297" fmla="*/ 1633538 w 3657599"/>
              <a:gd name="connsiteY297" fmla="*/ 1503379 h 3496008"/>
              <a:gd name="connsiteX298" fmla="*/ 1611630 w 3657599"/>
              <a:gd name="connsiteY298" fmla="*/ 1510999 h 3496008"/>
              <a:gd name="connsiteX299" fmla="*/ 1578293 w 3657599"/>
              <a:gd name="connsiteY299" fmla="*/ 1523381 h 3496008"/>
              <a:gd name="connsiteX300" fmla="*/ 1548765 w 3657599"/>
              <a:gd name="connsiteY300" fmla="*/ 1531954 h 3496008"/>
              <a:gd name="connsiteX301" fmla="*/ 1516380 w 3657599"/>
              <a:gd name="connsiteY301" fmla="*/ 1544336 h 3496008"/>
              <a:gd name="connsiteX302" fmla="*/ 1463040 w 3657599"/>
              <a:gd name="connsiteY302" fmla="*/ 1560529 h 3496008"/>
              <a:gd name="connsiteX303" fmla="*/ 1442085 w 3657599"/>
              <a:gd name="connsiteY303" fmla="*/ 1567196 h 3496008"/>
              <a:gd name="connsiteX304" fmla="*/ 1412558 w 3657599"/>
              <a:gd name="connsiteY304" fmla="*/ 1579579 h 3496008"/>
              <a:gd name="connsiteX305" fmla="*/ 1381125 w 3657599"/>
              <a:gd name="connsiteY305" fmla="*/ 1588151 h 3496008"/>
              <a:gd name="connsiteX306" fmla="*/ 1357313 w 3657599"/>
              <a:gd name="connsiteY306" fmla="*/ 1595771 h 3496008"/>
              <a:gd name="connsiteX307" fmla="*/ 1305878 w 3657599"/>
              <a:gd name="connsiteY307" fmla="*/ 1615774 h 3496008"/>
              <a:gd name="connsiteX308" fmla="*/ 1252538 w 3657599"/>
              <a:gd name="connsiteY308" fmla="*/ 1631014 h 3496008"/>
              <a:gd name="connsiteX309" fmla="*/ 1228725 w 3657599"/>
              <a:gd name="connsiteY309" fmla="*/ 1638634 h 3496008"/>
              <a:gd name="connsiteX310" fmla="*/ 1199198 w 3657599"/>
              <a:gd name="connsiteY310" fmla="*/ 1651016 h 3496008"/>
              <a:gd name="connsiteX311" fmla="*/ 1163003 w 3657599"/>
              <a:gd name="connsiteY311" fmla="*/ 1663399 h 3496008"/>
              <a:gd name="connsiteX312" fmla="*/ 1133475 w 3657599"/>
              <a:gd name="connsiteY312" fmla="*/ 1672924 h 3496008"/>
              <a:gd name="connsiteX313" fmla="*/ 1102043 w 3657599"/>
              <a:gd name="connsiteY313" fmla="*/ 1681496 h 3496008"/>
              <a:gd name="connsiteX314" fmla="*/ 1081088 w 3657599"/>
              <a:gd name="connsiteY314" fmla="*/ 1688164 h 3496008"/>
              <a:gd name="connsiteX315" fmla="*/ 1051560 w 3657599"/>
              <a:gd name="connsiteY315" fmla="*/ 1700546 h 3496008"/>
              <a:gd name="connsiteX316" fmla="*/ 996315 w 3657599"/>
              <a:gd name="connsiteY316" fmla="*/ 1717691 h 3496008"/>
              <a:gd name="connsiteX317" fmla="*/ 923925 w 3657599"/>
              <a:gd name="connsiteY317" fmla="*/ 1743409 h 3496008"/>
              <a:gd name="connsiteX318" fmla="*/ 868680 w 3657599"/>
              <a:gd name="connsiteY318" fmla="*/ 1751029 h 3496008"/>
              <a:gd name="connsiteX319" fmla="*/ 844868 w 3657599"/>
              <a:gd name="connsiteY319" fmla="*/ 1741504 h 3496008"/>
              <a:gd name="connsiteX320" fmla="*/ 840105 w 3657599"/>
              <a:gd name="connsiteY320" fmla="*/ 1664351 h 3496008"/>
              <a:gd name="connsiteX321" fmla="*/ 879158 w 3657599"/>
              <a:gd name="connsiteY321" fmla="*/ 1643396 h 3496008"/>
              <a:gd name="connsiteX322" fmla="*/ 909638 w 3657599"/>
              <a:gd name="connsiteY322" fmla="*/ 1634824 h 3496008"/>
              <a:gd name="connsiteX323" fmla="*/ 940118 w 3657599"/>
              <a:gd name="connsiteY323" fmla="*/ 1622441 h 3496008"/>
              <a:gd name="connsiteX324" fmla="*/ 994410 w 3657599"/>
              <a:gd name="connsiteY324" fmla="*/ 1605296 h 3496008"/>
              <a:gd name="connsiteX325" fmla="*/ 1016318 w 3657599"/>
              <a:gd name="connsiteY325" fmla="*/ 1597676 h 3496008"/>
              <a:gd name="connsiteX326" fmla="*/ 1046798 w 3657599"/>
              <a:gd name="connsiteY326" fmla="*/ 1586246 h 3496008"/>
              <a:gd name="connsiteX327" fmla="*/ 1078230 w 3657599"/>
              <a:gd name="connsiteY327" fmla="*/ 1577674 h 3496008"/>
              <a:gd name="connsiteX328" fmla="*/ 1101090 w 3657599"/>
              <a:gd name="connsiteY328" fmla="*/ 1570054 h 3496008"/>
              <a:gd name="connsiteX329" fmla="*/ 1152525 w 3657599"/>
              <a:gd name="connsiteY329" fmla="*/ 1550051 h 3496008"/>
              <a:gd name="connsiteX330" fmla="*/ 1211580 w 3657599"/>
              <a:gd name="connsiteY330" fmla="*/ 1530049 h 3496008"/>
              <a:gd name="connsiteX331" fmla="*/ 1239203 w 3657599"/>
              <a:gd name="connsiteY331" fmla="*/ 1521476 h 3496008"/>
              <a:gd name="connsiteX332" fmla="*/ 1268730 w 3657599"/>
              <a:gd name="connsiteY332" fmla="*/ 1513856 h 3496008"/>
              <a:gd name="connsiteX333" fmla="*/ 1321118 w 3657599"/>
              <a:gd name="connsiteY333" fmla="*/ 1493854 h 3496008"/>
              <a:gd name="connsiteX334" fmla="*/ 1382078 w 3657599"/>
              <a:gd name="connsiteY334" fmla="*/ 1472899 h 3496008"/>
              <a:gd name="connsiteX335" fmla="*/ 1407795 w 3657599"/>
              <a:gd name="connsiteY335" fmla="*/ 1464326 h 3496008"/>
              <a:gd name="connsiteX336" fmla="*/ 1438275 w 3657599"/>
              <a:gd name="connsiteY336" fmla="*/ 1456706 h 3496008"/>
              <a:gd name="connsiteX337" fmla="*/ 1461135 w 3657599"/>
              <a:gd name="connsiteY337" fmla="*/ 1448134 h 3496008"/>
              <a:gd name="connsiteX338" fmla="*/ 1491615 w 3657599"/>
              <a:gd name="connsiteY338" fmla="*/ 1435751 h 3496008"/>
              <a:gd name="connsiteX339" fmla="*/ 1544955 w 3657599"/>
              <a:gd name="connsiteY339" fmla="*/ 1419559 h 3496008"/>
              <a:gd name="connsiteX340" fmla="*/ 1584008 w 3657599"/>
              <a:gd name="connsiteY340" fmla="*/ 1406224 h 3496008"/>
              <a:gd name="connsiteX341" fmla="*/ 1588770 w 3657599"/>
              <a:gd name="connsiteY341" fmla="*/ 1405271 h 3496008"/>
              <a:gd name="connsiteX342" fmla="*/ 1617345 w 3657599"/>
              <a:gd name="connsiteY342" fmla="*/ 1393841 h 3496008"/>
              <a:gd name="connsiteX343" fmla="*/ 1673543 w 3657599"/>
              <a:gd name="connsiteY343" fmla="*/ 1377649 h 3496008"/>
              <a:gd name="connsiteX344" fmla="*/ 1694498 w 3657599"/>
              <a:gd name="connsiteY344" fmla="*/ 1370029 h 3496008"/>
              <a:gd name="connsiteX345" fmla="*/ 1724978 w 3657599"/>
              <a:gd name="connsiteY345" fmla="*/ 1357646 h 3496008"/>
              <a:gd name="connsiteX346" fmla="*/ 1757363 w 3657599"/>
              <a:gd name="connsiteY346" fmla="*/ 1349074 h 3496008"/>
              <a:gd name="connsiteX347" fmla="*/ 1780223 w 3657599"/>
              <a:gd name="connsiteY347" fmla="*/ 1341454 h 3496008"/>
              <a:gd name="connsiteX348" fmla="*/ 1809750 w 3657599"/>
              <a:gd name="connsiteY348" fmla="*/ 1329071 h 3496008"/>
              <a:gd name="connsiteX349" fmla="*/ 1844040 w 3657599"/>
              <a:gd name="connsiteY349" fmla="*/ 1318594 h 3496008"/>
              <a:gd name="connsiteX350" fmla="*/ 1864995 w 3657599"/>
              <a:gd name="connsiteY350" fmla="*/ 1311926 h 3496008"/>
              <a:gd name="connsiteX351" fmla="*/ 1897380 w 3657599"/>
              <a:gd name="connsiteY351" fmla="*/ 1299544 h 3496008"/>
              <a:gd name="connsiteX352" fmla="*/ 1927860 w 3657599"/>
              <a:gd name="connsiteY352" fmla="*/ 1290971 h 3496008"/>
              <a:gd name="connsiteX353" fmla="*/ 1949768 w 3657599"/>
              <a:gd name="connsiteY353" fmla="*/ 1284304 h 3496008"/>
              <a:gd name="connsiteX354" fmla="*/ 2006918 w 3657599"/>
              <a:gd name="connsiteY354" fmla="*/ 1264301 h 3496008"/>
              <a:gd name="connsiteX355" fmla="*/ 2030730 w 3657599"/>
              <a:gd name="connsiteY355" fmla="*/ 1245251 h 3496008"/>
              <a:gd name="connsiteX356" fmla="*/ 2030730 w 3657599"/>
              <a:gd name="connsiteY356" fmla="*/ 997601 h 3496008"/>
              <a:gd name="connsiteX357" fmla="*/ 2020253 w 3657599"/>
              <a:gd name="connsiteY357" fmla="*/ 987124 h 3496008"/>
              <a:gd name="connsiteX358" fmla="*/ 1991678 w 3657599"/>
              <a:gd name="connsiteY358" fmla="*/ 995696 h 3496008"/>
              <a:gd name="connsiteX359" fmla="*/ 1961198 w 3657599"/>
              <a:gd name="connsiteY359" fmla="*/ 1008079 h 3496008"/>
              <a:gd name="connsiteX360" fmla="*/ 1928813 w 3657599"/>
              <a:gd name="connsiteY360" fmla="*/ 1017604 h 3496008"/>
              <a:gd name="connsiteX361" fmla="*/ 1898333 w 3657599"/>
              <a:gd name="connsiteY361" fmla="*/ 1029034 h 3496008"/>
              <a:gd name="connsiteX362" fmla="*/ 1866900 w 3657599"/>
              <a:gd name="connsiteY362" fmla="*/ 1037606 h 3496008"/>
              <a:gd name="connsiteX363" fmla="*/ 1840230 w 3657599"/>
              <a:gd name="connsiteY363" fmla="*/ 1047131 h 3496008"/>
              <a:gd name="connsiteX364" fmla="*/ 1810703 w 3657599"/>
              <a:gd name="connsiteY364" fmla="*/ 1057609 h 3496008"/>
              <a:gd name="connsiteX365" fmla="*/ 1782128 w 3657599"/>
              <a:gd name="connsiteY365" fmla="*/ 1065229 h 3496008"/>
              <a:gd name="connsiteX366" fmla="*/ 1750695 w 3657599"/>
              <a:gd name="connsiteY366" fmla="*/ 1077611 h 3496008"/>
              <a:gd name="connsiteX367" fmla="*/ 1715453 w 3657599"/>
              <a:gd name="connsiteY367" fmla="*/ 1089994 h 3496008"/>
              <a:gd name="connsiteX368" fmla="*/ 1684973 w 3657599"/>
              <a:gd name="connsiteY368" fmla="*/ 1100471 h 3496008"/>
              <a:gd name="connsiteX369" fmla="*/ 1654493 w 3657599"/>
              <a:gd name="connsiteY369" fmla="*/ 1109044 h 3496008"/>
              <a:gd name="connsiteX370" fmla="*/ 1604963 w 3657599"/>
              <a:gd name="connsiteY370" fmla="*/ 1128094 h 3496008"/>
              <a:gd name="connsiteX371" fmla="*/ 1562100 w 3657599"/>
              <a:gd name="connsiteY371" fmla="*/ 1142381 h 3496008"/>
              <a:gd name="connsiteX372" fmla="*/ 1486853 w 3657599"/>
              <a:gd name="connsiteY372" fmla="*/ 1165241 h 3496008"/>
              <a:gd name="connsiteX373" fmla="*/ 1462088 w 3657599"/>
              <a:gd name="connsiteY373" fmla="*/ 1173814 h 3496008"/>
              <a:gd name="connsiteX374" fmla="*/ 1433513 w 3657599"/>
              <a:gd name="connsiteY374" fmla="*/ 1186196 h 3496008"/>
              <a:gd name="connsiteX375" fmla="*/ 1378268 w 3657599"/>
              <a:gd name="connsiteY375" fmla="*/ 1202389 h 3496008"/>
              <a:gd name="connsiteX376" fmla="*/ 1305878 w 3657599"/>
              <a:gd name="connsiteY376" fmla="*/ 1229059 h 3496008"/>
              <a:gd name="connsiteX377" fmla="*/ 1263015 w 3657599"/>
              <a:gd name="connsiteY377" fmla="*/ 1243346 h 3496008"/>
              <a:gd name="connsiteX378" fmla="*/ 1219200 w 3657599"/>
              <a:gd name="connsiteY378" fmla="*/ 1257634 h 3496008"/>
              <a:gd name="connsiteX379" fmla="*/ 1156335 w 3657599"/>
              <a:gd name="connsiteY379" fmla="*/ 1278589 h 3496008"/>
              <a:gd name="connsiteX380" fmla="*/ 1101090 w 3657599"/>
              <a:gd name="connsiteY380" fmla="*/ 1294781 h 3496008"/>
              <a:gd name="connsiteX381" fmla="*/ 1097280 w 3657599"/>
              <a:gd name="connsiteY381" fmla="*/ 1296686 h 3496008"/>
              <a:gd name="connsiteX382" fmla="*/ 1069658 w 3657599"/>
              <a:gd name="connsiteY382" fmla="*/ 1308116 h 3496008"/>
              <a:gd name="connsiteX383" fmla="*/ 1035368 w 3657599"/>
              <a:gd name="connsiteY383" fmla="*/ 1318594 h 3496008"/>
              <a:gd name="connsiteX384" fmla="*/ 1013460 w 3657599"/>
              <a:gd name="connsiteY384" fmla="*/ 1326214 h 3496008"/>
              <a:gd name="connsiteX385" fmla="*/ 981075 w 3657599"/>
              <a:gd name="connsiteY385" fmla="*/ 1337644 h 3496008"/>
              <a:gd name="connsiteX386" fmla="*/ 950595 w 3657599"/>
              <a:gd name="connsiteY386" fmla="*/ 1346216 h 3496008"/>
              <a:gd name="connsiteX387" fmla="*/ 927735 w 3657599"/>
              <a:gd name="connsiteY387" fmla="*/ 1353836 h 3496008"/>
              <a:gd name="connsiteX388" fmla="*/ 878205 w 3657599"/>
              <a:gd name="connsiteY388" fmla="*/ 1368124 h 3496008"/>
              <a:gd name="connsiteX389" fmla="*/ 823913 w 3657599"/>
              <a:gd name="connsiteY389" fmla="*/ 1314784 h 3496008"/>
              <a:gd name="connsiteX390" fmla="*/ 830580 w 3657599"/>
              <a:gd name="connsiteY390" fmla="*/ 1290971 h 3496008"/>
              <a:gd name="connsiteX391" fmla="*/ 861060 w 3657599"/>
              <a:gd name="connsiteY391" fmla="*/ 1266206 h 3496008"/>
              <a:gd name="connsiteX392" fmla="*/ 905828 w 3657599"/>
              <a:gd name="connsiteY392" fmla="*/ 1250966 h 3496008"/>
              <a:gd name="connsiteX393" fmla="*/ 929640 w 3657599"/>
              <a:gd name="connsiteY393" fmla="*/ 1243346 h 3496008"/>
              <a:gd name="connsiteX394" fmla="*/ 959168 w 3657599"/>
              <a:gd name="connsiteY394" fmla="*/ 1231916 h 3496008"/>
              <a:gd name="connsiteX395" fmla="*/ 991553 w 3657599"/>
              <a:gd name="connsiteY395" fmla="*/ 1222391 h 3496008"/>
              <a:gd name="connsiteX396" fmla="*/ 1014413 w 3657599"/>
              <a:gd name="connsiteY396" fmla="*/ 1214771 h 3496008"/>
              <a:gd name="connsiteX397" fmla="*/ 1064895 w 3657599"/>
              <a:gd name="connsiteY397" fmla="*/ 1195721 h 3496008"/>
              <a:gd name="connsiteX398" fmla="*/ 1096328 w 3657599"/>
              <a:gd name="connsiteY398" fmla="*/ 1187149 h 3496008"/>
              <a:gd name="connsiteX399" fmla="*/ 1120140 w 3657599"/>
              <a:gd name="connsiteY399" fmla="*/ 1179529 h 3496008"/>
              <a:gd name="connsiteX400" fmla="*/ 1156335 w 3657599"/>
              <a:gd name="connsiteY400" fmla="*/ 1166194 h 3496008"/>
              <a:gd name="connsiteX401" fmla="*/ 1183958 w 3657599"/>
              <a:gd name="connsiteY401" fmla="*/ 1157621 h 3496008"/>
              <a:gd name="connsiteX402" fmla="*/ 1233488 w 3657599"/>
              <a:gd name="connsiteY402" fmla="*/ 1138571 h 3496008"/>
              <a:gd name="connsiteX403" fmla="*/ 1286828 w 3657599"/>
              <a:gd name="connsiteY403" fmla="*/ 1123331 h 3496008"/>
              <a:gd name="connsiteX404" fmla="*/ 1309688 w 3657599"/>
              <a:gd name="connsiteY404" fmla="*/ 1115711 h 3496008"/>
              <a:gd name="connsiteX405" fmla="*/ 1363980 w 3657599"/>
              <a:gd name="connsiteY405" fmla="*/ 1095709 h 3496008"/>
              <a:gd name="connsiteX406" fmla="*/ 1416368 w 3657599"/>
              <a:gd name="connsiteY406" fmla="*/ 1079516 h 3496008"/>
              <a:gd name="connsiteX407" fmla="*/ 1438275 w 3657599"/>
              <a:gd name="connsiteY407" fmla="*/ 1071896 h 3496008"/>
              <a:gd name="connsiteX408" fmla="*/ 1471613 w 3657599"/>
              <a:gd name="connsiteY408" fmla="*/ 1059514 h 3496008"/>
              <a:gd name="connsiteX409" fmla="*/ 1503045 w 3657599"/>
              <a:gd name="connsiteY409" fmla="*/ 1049989 h 3496008"/>
              <a:gd name="connsiteX410" fmla="*/ 1537335 w 3657599"/>
              <a:gd name="connsiteY410" fmla="*/ 1037606 h 3496008"/>
              <a:gd name="connsiteX411" fmla="*/ 1564958 w 3657599"/>
              <a:gd name="connsiteY411" fmla="*/ 1029034 h 3496008"/>
              <a:gd name="connsiteX412" fmla="*/ 1626870 w 3657599"/>
              <a:gd name="connsiteY412" fmla="*/ 1008079 h 3496008"/>
              <a:gd name="connsiteX413" fmla="*/ 1630680 w 3657599"/>
              <a:gd name="connsiteY413" fmla="*/ 1007126 h 3496008"/>
              <a:gd name="connsiteX414" fmla="*/ 1663065 w 3657599"/>
              <a:gd name="connsiteY414" fmla="*/ 994744 h 3496008"/>
              <a:gd name="connsiteX415" fmla="*/ 1692593 w 3657599"/>
              <a:gd name="connsiteY415" fmla="*/ 986171 h 3496008"/>
              <a:gd name="connsiteX416" fmla="*/ 1744028 w 3657599"/>
              <a:gd name="connsiteY416" fmla="*/ 966169 h 3496008"/>
              <a:gd name="connsiteX417" fmla="*/ 1784033 w 3657599"/>
              <a:gd name="connsiteY417" fmla="*/ 951881 h 3496008"/>
              <a:gd name="connsiteX418" fmla="*/ 1830705 w 3657599"/>
              <a:gd name="connsiteY418" fmla="*/ 937594 h 3496008"/>
              <a:gd name="connsiteX419" fmla="*/ 1891665 w 3657599"/>
              <a:gd name="connsiteY419" fmla="*/ 917591 h 3496008"/>
              <a:gd name="connsiteX420" fmla="*/ 1913573 w 3657599"/>
              <a:gd name="connsiteY420" fmla="*/ 909019 h 3496008"/>
              <a:gd name="connsiteX421" fmla="*/ 1945005 w 3657599"/>
              <a:gd name="connsiteY421" fmla="*/ 901399 h 3496008"/>
              <a:gd name="connsiteX422" fmla="*/ 1970723 w 3657599"/>
              <a:gd name="connsiteY422" fmla="*/ 892826 h 3496008"/>
              <a:gd name="connsiteX423" fmla="*/ 2007870 w 3657599"/>
              <a:gd name="connsiteY423" fmla="*/ 879491 h 3496008"/>
              <a:gd name="connsiteX424" fmla="*/ 2030730 w 3657599"/>
              <a:gd name="connsiteY424" fmla="*/ 858536 h 3496008"/>
              <a:gd name="connsiteX425" fmla="*/ 2030730 w 3657599"/>
              <a:gd name="connsiteY425" fmla="*/ 612791 h 3496008"/>
              <a:gd name="connsiteX426" fmla="*/ 2013585 w 3657599"/>
              <a:gd name="connsiteY426" fmla="*/ 602314 h 3496008"/>
              <a:gd name="connsiteX427" fmla="*/ 1984058 w 3657599"/>
              <a:gd name="connsiteY427" fmla="*/ 614696 h 3496008"/>
              <a:gd name="connsiteX428" fmla="*/ 1928813 w 3657599"/>
              <a:gd name="connsiteY428" fmla="*/ 631841 h 3496008"/>
              <a:gd name="connsiteX429" fmla="*/ 1906905 w 3657599"/>
              <a:gd name="connsiteY429" fmla="*/ 639461 h 3496008"/>
              <a:gd name="connsiteX430" fmla="*/ 1875473 w 3657599"/>
              <a:gd name="connsiteY430" fmla="*/ 651844 h 3496008"/>
              <a:gd name="connsiteX431" fmla="*/ 1844040 w 3657599"/>
              <a:gd name="connsiteY431" fmla="*/ 660416 h 3496008"/>
              <a:gd name="connsiteX432" fmla="*/ 1822133 w 3657599"/>
              <a:gd name="connsiteY432" fmla="*/ 667084 h 3496008"/>
              <a:gd name="connsiteX433" fmla="*/ 1791653 w 3657599"/>
              <a:gd name="connsiteY433" fmla="*/ 679466 h 3496008"/>
              <a:gd name="connsiteX434" fmla="*/ 1757363 w 3657599"/>
              <a:gd name="connsiteY434" fmla="*/ 689944 h 3496008"/>
              <a:gd name="connsiteX435" fmla="*/ 1737360 w 3657599"/>
              <a:gd name="connsiteY435" fmla="*/ 696611 h 3496008"/>
              <a:gd name="connsiteX436" fmla="*/ 1706880 w 3657599"/>
              <a:gd name="connsiteY436" fmla="*/ 708041 h 3496008"/>
              <a:gd name="connsiteX437" fmla="*/ 1677353 w 3657599"/>
              <a:gd name="connsiteY437" fmla="*/ 716614 h 3496008"/>
              <a:gd name="connsiteX438" fmla="*/ 1654493 w 3657599"/>
              <a:gd name="connsiteY438" fmla="*/ 724234 h 3496008"/>
              <a:gd name="connsiteX439" fmla="*/ 1602105 w 3657599"/>
              <a:gd name="connsiteY439" fmla="*/ 744236 h 3496008"/>
              <a:gd name="connsiteX440" fmla="*/ 1548765 w 3657599"/>
              <a:gd name="connsiteY440" fmla="*/ 760429 h 3496008"/>
              <a:gd name="connsiteX441" fmla="*/ 1486853 w 3657599"/>
              <a:gd name="connsiteY441" fmla="*/ 780431 h 3496008"/>
              <a:gd name="connsiteX442" fmla="*/ 1483043 w 3657599"/>
              <a:gd name="connsiteY442" fmla="*/ 782336 h 3496008"/>
              <a:gd name="connsiteX443" fmla="*/ 1454468 w 3657599"/>
              <a:gd name="connsiteY443" fmla="*/ 793766 h 3496008"/>
              <a:gd name="connsiteX444" fmla="*/ 1422083 w 3657599"/>
              <a:gd name="connsiteY444" fmla="*/ 803291 h 3496008"/>
              <a:gd name="connsiteX445" fmla="*/ 1400175 w 3657599"/>
              <a:gd name="connsiteY445" fmla="*/ 810911 h 3496008"/>
              <a:gd name="connsiteX446" fmla="*/ 1369695 w 3657599"/>
              <a:gd name="connsiteY446" fmla="*/ 823294 h 3496008"/>
              <a:gd name="connsiteX447" fmla="*/ 1338263 w 3657599"/>
              <a:gd name="connsiteY447" fmla="*/ 831866 h 3496008"/>
              <a:gd name="connsiteX448" fmla="*/ 1314450 w 3657599"/>
              <a:gd name="connsiteY448" fmla="*/ 839486 h 3496008"/>
              <a:gd name="connsiteX449" fmla="*/ 1283018 w 3657599"/>
              <a:gd name="connsiteY449" fmla="*/ 851869 h 3496008"/>
              <a:gd name="connsiteX450" fmla="*/ 1248728 w 3657599"/>
              <a:gd name="connsiteY450" fmla="*/ 863299 h 3496008"/>
              <a:gd name="connsiteX451" fmla="*/ 1218248 w 3657599"/>
              <a:gd name="connsiteY451" fmla="*/ 873776 h 3496008"/>
              <a:gd name="connsiteX452" fmla="*/ 1187768 w 3657599"/>
              <a:gd name="connsiteY452" fmla="*/ 882349 h 3496008"/>
              <a:gd name="connsiteX453" fmla="*/ 1137285 w 3657599"/>
              <a:gd name="connsiteY453" fmla="*/ 901399 h 3496008"/>
              <a:gd name="connsiteX454" fmla="*/ 1076325 w 3657599"/>
              <a:gd name="connsiteY454" fmla="*/ 922354 h 3496008"/>
              <a:gd name="connsiteX455" fmla="*/ 1048703 w 3657599"/>
              <a:gd name="connsiteY455" fmla="*/ 930926 h 3496008"/>
              <a:gd name="connsiteX456" fmla="*/ 1018223 w 3657599"/>
              <a:gd name="connsiteY456" fmla="*/ 939499 h 3496008"/>
              <a:gd name="connsiteX457" fmla="*/ 995363 w 3657599"/>
              <a:gd name="connsiteY457" fmla="*/ 947119 h 3496008"/>
              <a:gd name="connsiteX458" fmla="*/ 960120 w 3657599"/>
              <a:gd name="connsiteY458" fmla="*/ 959501 h 3496008"/>
              <a:gd name="connsiteX459" fmla="*/ 930593 w 3657599"/>
              <a:gd name="connsiteY459" fmla="*/ 969026 h 3496008"/>
              <a:gd name="connsiteX460" fmla="*/ 862965 w 3657599"/>
              <a:gd name="connsiteY460" fmla="*/ 979504 h 3496008"/>
              <a:gd name="connsiteX461" fmla="*/ 842963 w 3657599"/>
              <a:gd name="connsiteY461" fmla="*/ 968074 h 3496008"/>
              <a:gd name="connsiteX462" fmla="*/ 827723 w 3657599"/>
              <a:gd name="connsiteY462" fmla="*/ 916639 h 3496008"/>
              <a:gd name="connsiteX463" fmla="*/ 844868 w 3657599"/>
              <a:gd name="connsiteY463" fmla="*/ 889016 h 3496008"/>
              <a:gd name="connsiteX464" fmla="*/ 898208 w 3657599"/>
              <a:gd name="connsiteY464" fmla="*/ 866156 h 3496008"/>
              <a:gd name="connsiteX465" fmla="*/ 952500 w 3657599"/>
              <a:gd name="connsiteY465" fmla="*/ 849964 h 3496008"/>
              <a:gd name="connsiteX466" fmla="*/ 975360 w 3657599"/>
              <a:gd name="connsiteY466" fmla="*/ 842344 h 3496008"/>
              <a:gd name="connsiteX467" fmla="*/ 1007745 w 3657599"/>
              <a:gd name="connsiteY467" fmla="*/ 829961 h 3496008"/>
              <a:gd name="connsiteX468" fmla="*/ 1039178 w 3657599"/>
              <a:gd name="connsiteY468" fmla="*/ 820436 h 3496008"/>
              <a:gd name="connsiteX469" fmla="*/ 1070610 w 3657599"/>
              <a:gd name="connsiteY469" fmla="*/ 809006 h 3496008"/>
              <a:gd name="connsiteX470" fmla="*/ 1101090 w 3657599"/>
              <a:gd name="connsiteY470" fmla="*/ 800434 h 3496008"/>
              <a:gd name="connsiteX471" fmla="*/ 1151573 w 3657599"/>
              <a:gd name="connsiteY471" fmla="*/ 781384 h 3496008"/>
              <a:gd name="connsiteX472" fmla="*/ 1184910 w 3657599"/>
              <a:gd name="connsiteY472" fmla="*/ 773764 h 3496008"/>
              <a:gd name="connsiteX473" fmla="*/ 1188720 w 3657599"/>
              <a:gd name="connsiteY473" fmla="*/ 771859 h 3496008"/>
              <a:gd name="connsiteX474" fmla="*/ 1218248 w 3657599"/>
              <a:gd name="connsiteY474" fmla="*/ 760429 h 3496008"/>
              <a:gd name="connsiteX475" fmla="*/ 1253490 w 3657599"/>
              <a:gd name="connsiteY475" fmla="*/ 748999 h 3496008"/>
              <a:gd name="connsiteX476" fmla="*/ 1302068 w 3657599"/>
              <a:gd name="connsiteY476" fmla="*/ 731854 h 3496008"/>
              <a:gd name="connsiteX477" fmla="*/ 1323975 w 3657599"/>
              <a:gd name="connsiteY477" fmla="*/ 724234 h 3496008"/>
              <a:gd name="connsiteX478" fmla="*/ 1354455 w 3657599"/>
              <a:gd name="connsiteY478" fmla="*/ 715661 h 3496008"/>
              <a:gd name="connsiteX479" fmla="*/ 1406843 w 3657599"/>
              <a:gd name="connsiteY479" fmla="*/ 695659 h 3496008"/>
              <a:gd name="connsiteX480" fmla="*/ 1461135 w 3657599"/>
              <a:gd name="connsiteY480" fmla="*/ 679466 h 3496008"/>
              <a:gd name="connsiteX481" fmla="*/ 1483043 w 3657599"/>
              <a:gd name="connsiteY481" fmla="*/ 671846 h 3496008"/>
              <a:gd name="connsiteX482" fmla="*/ 1514475 w 3657599"/>
              <a:gd name="connsiteY482" fmla="*/ 659464 h 3496008"/>
              <a:gd name="connsiteX483" fmla="*/ 1545908 w 3657599"/>
              <a:gd name="connsiteY483" fmla="*/ 650891 h 3496008"/>
              <a:gd name="connsiteX484" fmla="*/ 1567815 w 3657599"/>
              <a:gd name="connsiteY484" fmla="*/ 643271 h 3496008"/>
              <a:gd name="connsiteX485" fmla="*/ 1602105 w 3657599"/>
              <a:gd name="connsiteY485" fmla="*/ 630889 h 3496008"/>
              <a:gd name="connsiteX486" fmla="*/ 1632585 w 3657599"/>
              <a:gd name="connsiteY486" fmla="*/ 621364 h 3496008"/>
              <a:gd name="connsiteX487" fmla="*/ 1653540 w 3657599"/>
              <a:gd name="connsiteY487" fmla="*/ 614696 h 3496008"/>
              <a:gd name="connsiteX488" fmla="*/ 1684020 w 3657599"/>
              <a:gd name="connsiteY488" fmla="*/ 602314 h 3496008"/>
              <a:gd name="connsiteX489" fmla="*/ 1716405 w 3657599"/>
              <a:gd name="connsiteY489" fmla="*/ 592789 h 3496008"/>
              <a:gd name="connsiteX490" fmla="*/ 1745933 w 3657599"/>
              <a:gd name="connsiteY490" fmla="*/ 581359 h 3496008"/>
              <a:gd name="connsiteX491" fmla="*/ 1801178 w 3657599"/>
              <a:gd name="connsiteY491" fmla="*/ 564214 h 3496008"/>
              <a:gd name="connsiteX492" fmla="*/ 1851660 w 3657599"/>
              <a:gd name="connsiteY492" fmla="*/ 545164 h 3496008"/>
              <a:gd name="connsiteX493" fmla="*/ 1894523 w 3657599"/>
              <a:gd name="connsiteY493" fmla="*/ 530876 h 3496008"/>
              <a:gd name="connsiteX494" fmla="*/ 1948815 w 3657599"/>
              <a:gd name="connsiteY494" fmla="*/ 514684 h 3496008"/>
              <a:gd name="connsiteX495" fmla="*/ 1974533 w 3657599"/>
              <a:gd name="connsiteY495" fmla="*/ 506111 h 3496008"/>
              <a:gd name="connsiteX496" fmla="*/ 2009775 w 3657599"/>
              <a:gd name="connsiteY496" fmla="*/ 494681 h 3496008"/>
              <a:gd name="connsiteX497" fmla="*/ 2032635 w 3657599"/>
              <a:gd name="connsiteY497" fmla="*/ 469916 h 3496008"/>
              <a:gd name="connsiteX498" fmla="*/ 2032635 w 3657599"/>
              <a:gd name="connsiteY498" fmla="*/ 211789 h 3496008"/>
              <a:gd name="connsiteX499" fmla="*/ 2017395 w 3657599"/>
              <a:gd name="connsiteY499" fmla="*/ 201311 h 3496008"/>
              <a:gd name="connsiteX500" fmla="*/ 2008823 w 3657599"/>
              <a:gd name="connsiteY500" fmla="*/ 202264 h 3496008"/>
              <a:gd name="connsiteX501" fmla="*/ 2000250 w 3657599"/>
              <a:gd name="connsiteY501" fmla="*/ 204169 h 3496008"/>
              <a:gd name="connsiteX502" fmla="*/ 1969770 w 3657599"/>
              <a:gd name="connsiteY502" fmla="*/ 216551 h 3496008"/>
              <a:gd name="connsiteX503" fmla="*/ 1940243 w 3657599"/>
              <a:gd name="connsiteY503" fmla="*/ 225124 h 3496008"/>
              <a:gd name="connsiteX504" fmla="*/ 1888808 w 3657599"/>
              <a:gd name="connsiteY504" fmla="*/ 245126 h 3496008"/>
              <a:gd name="connsiteX505" fmla="*/ 1825943 w 3657599"/>
              <a:gd name="connsiteY505" fmla="*/ 266081 h 3496008"/>
              <a:gd name="connsiteX506" fmla="*/ 1783080 w 3657599"/>
              <a:gd name="connsiteY506" fmla="*/ 280369 h 3496008"/>
              <a:gd name="connsiteX507" fmla="*/ 1759268 w 3657599"/>
              <a:gd name="connsiteY507" fmla="*/ 287989 h 3496008"/>
              <a:gd name="connsiteX508" fmla="*/ 1705928 w 3657599"/>
              <a:gd name="connsiteY508" fmla="*/ 304181 h 3496008"/>
              <a:gd name="connsiteX509" fmla="*/ 1684973 w 3657599"/>
              <a:gd name="connsiteY509" fmla="*/ 310849 h 3496008"/>
              <a:gd name="connsiteX510" fmla="*/ 1654493 w 3657599"/>
              <a:gd name="connsiteY510" fmla="*/ 322279 h 3496008"/>
              <a:gd name="connsiteX511" fmla="*/ 1623060 w 3657599"/>
              <a:gd name="connsiteY511" fmla="*/ 330851 h 3496008"/>
              <a:gd name="connsiteX512" fmla="*/ 1570673 w 3657599"/>
              <a:gd name="connsiteY512" fmla="*/ 349901 h 3496008"/>
              <a:gd name="connsiteX513" fmla="*/ 1516380 w 3657599"/>
              <a:gd name="connsiteY513" fmla="*/ 366094 h 3496008"/>
              <a:gd name="connsiteX514" fmla="*/ 1493520 w 3657599"/>
              <a:gd name="connsiteY514" fmla="*/ 373714 h 3496008"/>
              <a:gd name="connsiteX515" fmla="*/ 1460183 w 3657599"/>
              <a:gd name="connsiteY515" fmla="*/ 386096 h 3496008"/>
              <a:gd name="connsiteX516" fmla="*/ 1430655 w 3657599"/>
              <a:gd name="connsiteY516" fmla="*/ 394669 h 3496008"/>
              <a:gd name="connsiteX517" fmla="*/ 1378268 w 3657599"/>
              <a:gd name="connsiteY517" fmla="*/ 414671 h 3496008"/>
              <a:gd name="connsiteX518" fmla="*/ 1324928 w 3657599"/>
              <a:gd name="connsiteY518" fmla="*/ 429911 h 3496008"/>
              <a:gd name="connsiteX519" fmla="*/ 1302068 w 3657599"/>
              <a:gd name="connsiteY519" fmla="*/ 436579 h 3496008"/>
              <a:gd name="connsiteX520" fmla="*/ 1274445 w 3657599"/>
              <a:gd name="connsiteY520" fmla="*/ 448961 h 3496008"/>
              <a:gd name="connsiteX521" fmla="*/ 1242060 w 3657599"/>
              <a:gd name="connsiteY521" fmla="*/ 458486 h 3496008"/>
              <a:gd name="connsiteX522" fmla="*/ 1215390 w 3657599"/>
              <a:gd name="connsiteY522" fmla="*/ 467059 h 3496008"/>
              <a:gd name="connsiteX523" fmla="*/ 1183005 w 3657599"/>
              <a:gd name="connsiteY523" fmla="*/ 479441 h 3496008"/>
              <a:gd name="connsiteX524" fmla="*/ 1152525 w 3657599"/>
              <a:gd name="connsiteY524" fmla="*/ 488014 h 3496008"/>
              <a:gd name="connsiteX525" fmla="*/ 1130618 w 3657599"/>
              <a:gd name="connsiteY525" fmla="*/ 495634 h 3496008"/>
              <a:gd name="connsiteX526" fmla="*/ 1101090 w 3657599"/>
              <a:gd name="connsiteY526" fmla="*/ 508016 h 3496008"/>
              <a:gd name="connsiteX527" fmla="*/ 1063943 w 3657599"/>
              <a:gd name="connsiteY527" fmla="*/ 520399 h 3496008"/>
              <a:gd name="connsiteX528" fmla="*/ 1037273 w 3657599"/>
              <a:gd name="connsiteY528" fmla="*/ 529924 h 3496008"/>
              <a:gd name="connsiteX529" fmla="*/ 1005840 w 3657599"/>
              <a:gd name="connsiteY529" fmla="*/ 538496 h 3496008"/>
              <a:gd name="connsiteX530" fmla="*/ 981075 w 3657599"/>
              <a:gd name="connsiteY530" fmla="*/ 546116 h 3496008"/>
              <a:gd name="connsiteX531" fmla="*/ 950595 w 3657599"/>
              <a:gd name="connsiteY531" fmla="*/ 558499 h 3496008"/>
              <a:gd name="connsiteX532" fmla="*/ 919163 w 3657599"/>
              <a:gd name="connsiteY532" fmla="*/ 568024 h 3496008"/>
              <a:gd name="connsiteX533" fmla="*/ 846773 w 3657599"/>
              <a:gd name="connsiteY533" fmla="*/ 594694 h 3496008"/>
              <a:gd name="connsiteX534" fmla="*/ 783908 w 3657599"/>
              <a:gd name="connsiteY534" fmla="*/ 615649 h 3496008"/>
              <a:gd name="connsiteX535" fmla="*/ 730568 w 3657599"/>
              <a:gd name="connsiteY535" fmla="*/ 631841 h 3496008"/>
              <a:gd name="connsiteX536" fmla="*/ 706755 w 3657599"/>
              <a:gd name="connsiteY536" fmla="*/ 639461 h 3496008"/>
              <a:gd name="connsiteX537" fmla="*/ 656273 w 3657599"/>
              <a:gd name="connsiteY537" fmla="*/ 658511 h 3496008"/>
              <a:gd name="connsiteX538" fmla="*/ 601980 w 3657599"/>
              <a:gd name="connsiteY538" fmla="*/ 679466 h 3496008"/>
              <a:gd name="connsiteX539" fmla="*/ 557213 w 3657599"/>
              <a:gd name="connsiteY539" fmla="*/ 727091 h 3496008"/>
              <a:gd name="connsiteX540" fmla="*/ 541973 w 3657599"/>
              <a:gd name="connsiteY540" fmla="*/ 799481 h 3496008"/>
              <a:gd name="connsiteX541" fmla="*/ 538163 w 3657599"/>
              <a:gd name="connsiteY541" fmla="*/ 2073926 h 3496008"/>
              <a:gd name="connsiteX542" fmla="*/ 2924175 w 3657599"/>
              <a:gd name="connsiteY542" fmla="*/ 3052144 h 3496008"/>
              <a:gd name="connsiteX543" fmla="*/ 2924175 w 3657599"/>
              <a:gd name="connsiteY543" fmla="*/ 3030236 h 3496008"/>
              <a:gd name="connsiteX544" fmla="*/ 2931795 w 3657599"/>
              <a:gd name="connsiteY544" fmla="*/ 2925461 h 3496008"/>
              <a:gd name="connsiteX545" fmla="*/ 2939415 w 3657599"/>
              <a:gd name="connsiteY545" fmla="*/ 2894029 h 3496008"/>
              <a:gd name="connsiteX546" fmla="*/ 2959418 w 3657599"/>
              <a:gd name="connsiteY546" fmla="*/ 2848309 h 3496008"/>
              <a:gd name="connsiteX547" fmla="*/ 2986088 w 3657599"/>
              <a:gd name="connsiteY547" fmla="*/ 2799731 h 3496008"/>
              <a:gd name="connsiteX548" fmla="*/ 3044190 w 3657599"/>
              <a:gd name="connsiteY548" fmla="*/ 2733056 h 3496008"/>
              <a:gd name="connsiteX549" fmla="*/ 3124200 w 3657599"/>
              <a:gd name="connsiteY549" fmla="*/ 2679716 h 3496008"/>
              <a:gd name="connsiteX550" fmla="*/ 3138488 w 3657599"/>
              <a:gd name="connsiteY550" fmla="*/ 2656856 h 3496008"/>
              <a:gd name="connsiteX551" fmla="*/ 3137535 w 3657599"/>
              <a:gd name="connsiteY551" fmla="*/ 1773889 h 3496008"/>
              <a:gd name="connsiteX552" fmla="*/ 3131820 w 3657599"/>
              <a:gd name="connsiteY552" fmla="*/ 1734836 h 3496008"/>
              <a:gd name="connsiteX553" fmla="*/ 3080385 w 3657599"/>
              <a:gd name="connsiteY553" fmla="*/ 1694831 h 3496008"/>
              <a:gd name="connsiteX554" fmla="*/ 3068003 w 3657599"/>
              <a:gd name="connsiteY554" fmla="*/ 1694831 h 3496008"/>
              <a:gd name="connsiteX555" fmla="*/ 2148840 w 3657599"/>
              <a:gd name="connsiteY555" fmla="*/ 1694831 h 3496008"/>
              <a:gd name="connsiteX556" fmla="*/ 2135505 w 3657599"/>
              <a:gd name="connsiteY556" fmla="*/ 1707214 h 3496008"/>
              <a:gd name="connsiteX557" fmla="*/ 2135505 w 3657599"/>
              <a:gd name="connsiteY557" fmla="*/ 3038809 h 3496008"/>
              <a:gd name="connsiteX558" fmla="*/ 2149793 w 3657599"/>
              <a:gd name="connsiteY558" fmla="*/ 3053096 h 3496008"/>
              <a:gd name="connsiteX559" fmla="*/ 2908935 w 3657599"/>
              <a:gd name="connsiteY559" fmla="*/ 3053096 h 3496008"/>
              <a:gd name="connsiteX560" fmla="*/ 2924175 w 3657599"/>
              <a:gd name="connsiteY560" fmla="*/ 3052144 h 3496008"/>
              <a:gd name="connsiteX561" fmla="*/ 2136458 w 3657599"/>
              <a:gd name="connsiteY561" fmla="*/ 3160729 h 3496008"/>
              <a:gd name="connsiteX562" fmla="*/ 2136458 w 3657599"/>
              <a:gd name="connsiteY562" fmla="*/ 3173111 h 3496008"/>
              <a:gd name="connsiteX563" fmla="*/ 2136458 w 3657599"/>
              <a:gd name="connsiteY563" fmla="*/ 3369326 h 3496008"/>
              <a:gd name="connsiteX564" fmla="*/ 2153603 w 3657599"/>
              <a:gd name="connsiteY564" fmla="*/ 3386471 h 3496008"/>
              <a:gd name="connsiteX565" fmla="*/ 2908935 w 3657599"/>
              <a:gd name="connsiteY565" fmla="*/ 3386471 h 3496008"/>
              <a:gd name="connsiteX566" fmla="*/ 2924175 w 3657599"/>
              <a:gd name="connsiteY566" fmla="*/ 3371231 h 3496008"/>
              <a:gd name="connsiteX567" fmla="*/ 2924175 w 3657599"/>
              <a:gd name="connsiteY567" fmla="*/ 3171206 h 3496008"/>
              <a:gd name="connsiteX568" fmla="*/ 2923223 w 3657599"/>
              <a:gd name="connsiteY568" fmla="*/ 3160729 h 3496008"/>
              <a:gd name="connsiteX569" fmla="*/ 2136458 w 3657599"/>
              <a:gd name="connsiteY569" fmla="*/ 3160729 h 3496008"/>
              <a:gd name="connsiteX570" fmla="*/ 3551873 w 3657599"/>
              <a:gd name="connsiteY570" fmla="*/ 3052144 h 3496008"/>
              <a:gd name="connsiteX571" fmla="*/ 3551873 w 3657599"/>
              <a:gd name="connsiteY571" fmla="*/ 3003566 h 3496008"/>
              <a:gd name="connsiteX572" fmla="*/ 3544253 w 3657599"/>
              <a:gd name="connsiteY572" fmla="*/ 2930224 h 3496008"/>
              <a:gd name="connsiteX573" fmla="*/ 3544253 w 3657599"/>
              <a:gd name="connsiteY573" fmla="*/ 2928319 h 3496008"/>
              <a:gd name="connsiteX574" fmla="*/ 3524250 w 3657599"/>
              <a:gd name="connsiteY574" fmla="*/ 2885456 h 3496008"/>
              <a:gd name="connsiteX575" fmla="*/ 3490913 w 3657599"/>
              <a:gd name="connsiteY575" fmla="*/ 2834021 h 3496008"/>
              <a:gd name="connsiteX576" fmla="*/ 3449955 w 3657599"/>
              <a:gd name="connsiteY576" fmla="*/ 2796874 h 3496008"/>
              <a:gd name="connsiteX577" fmla="*/ 3414713 w 3657599"/>
              <a:gd name="connsiteY577" fmla="*/ 2775919 h 3496008"/>
              <a:gd name="connsiteX578" fmla="*/ 3386138 w 3657599"/>
              <a:gd name="connsiteY578" fmla="*/ 2765441 h 3496008"/>
              <a:gd name="connsiteX579" fmla="*/ 3343275 w 3657599"/>
              <a:gd name="connsiteY579" fmla="*/ 2754011 h 3496008"/>
              <a:gd name="connsiteX580" fmla="*/ 3280410 w 3657599"/>
              <a:gd name="connsiteY580" fmla="*/ 2752106 h 3496008"/>
              <a:gd name="connsiteX581" fmla="*/ 3232785 w 3657599"/>
              <a:gd name="connsiteY581" fmla="*/ 2755916 h 3496008"/>
              <a:gd name="connsiteX582" fmla="*/ 3179445 w 3657599"/>
              <a:gd name="connsiteY582" fmla="*/ 2774966 h 3496008"/>
              <a:gd name="connsiteX583" fmla="*/ 3134678 w 3657599"/>
              <a:gd name="connsiteY583" fmla="*/ 2799731 h 3496008"/>
              <a:gd name="connsiteX584" fmla="*/ 3073718 w 3657599"/>
              <a:gd name="connsiteY584" fmla="*/ 2865454 h 3496008"/>
              <a:gd name="connsiteX585" fmla="*/ 3040380 w 3657599"/>
              <a:gd name="connsiteY585" fmla="*/ 2938796 h 3496008"/>
              <a:gd name="connsiteX586" fmla="*/ 3032760 w 3657599"/>
              <a:gd name="connsiteY586" fmla="*/ 3001661 h 3496008"/>
              <a:gd name="connsiteX587" fmla="*/ 3032760 w 3657599"/>
              <a:gd name="connsiteY587" fmla="*/ 3035951 h 3496008"/>
              <a:gd name="connsiteX588" fmla="*/ 3050858 w 3657599"/>
              <a:gd name="connsiteY588" fmla="*/ 3054049 h 3496008"/>
              <a:gd name="connsiteX589" fmla="*/ 3538538 w 3657599"/>
              <a:gd name="connsiteY589" fmla="*/ 3054049 h 3496008"/>
              <a:gd name="connsiteX590" fmla="*/ 3551873 w 3657599"/>
              <a:gd name="connsiteY590" fmla="*/ 3052144 h 3496008"/>
              <a:gd name="connsiteX591" fmla="*/ 3551873 w 3657599"/>
              <a:gd name="connsiteY591" fmla="*/ 3160729 h 3496008"/>
              <a:gd name="connsiteX592" fmla="*/ 3030855 w 3657599"/>
              <a:gd name="connsiteY592" fmla="*/ 3160729 h 3496008"/>
              <a:gd name="connsiteX593" fmla="*/ 3031808 w 3657599"/>
              <a:gd name="connsiteY593" fmla="*/ 3374089 h 3496008"/>
              <a:gd name="connsiteX594" fmla="*/ 3043238 w 3657599"/>
              <a:gd name="connsiteY594" fmla="*/ 3385519 h 3496008"/>
              <a:gd name="connsiteX595" fmla="*/ 3054668 w 3657599"/>
              <a:gd name="connsiteY595" fmla="*/ 3386471 h 3496008"/>
              <a:gd name="connsiteX596" fmla="*/ 3508058 w 3657599"/>
              <a:gd name="connsiteY596" fmla="*/ 3386471 h 3496008"/>
              <a:gd name="connsiteX597" fmla="*/ 3517583 w 3657599"/>
              <a:gd name="connsiteY597" fmla="*/ 3386471 h 3496008"/>
              <a:gd name="connsiteX598" fmla="*/ 3552825 w 3657599"/>
              <a:gd name="connsiteY598" fmla="*/ 3354086 h 3496008"/>
              <a:gd name="connsiteX599" fmla="*/ 3552825 w 3657599"/>
              <a:gd name="connsiteY599" fmla="*/ 3277886 h 3496008"/>
              <a:gd name="connsiteX600" fmla="*/ 3551873 w 3657599"/>
              <a:gd name="connsiteY600" fmla="*/ 3160729 h 3496008"/>
              <a:gd name="connsiteX601" fmla="*/ 1458278 w 3657599"/>
              <a:gd name="connsiteY601" fmla="*/ 3103579 h 3496008"/>
              <a:gd name="connsiteX602" fmla="*/ 1458278 w 3657599"/>
              <a:gd name="connsiteY602" fmla="*/ 2837831 h 3496008"/>
              <a:gd name="connsiteX603" fmla="*/ 1448753 w 3657599"/>
              <a:gd name="connsiteY603" fmla="*/ 2820686 h 3496008"/>
              <a:gd name="connsiteX604" fmla="*/ 1434465 w 3657599"/>
              <a:gd name="connsiteY604" fmla="*/ 2824496 h 3496008"/>
              <a:gd name="connsiteX605" fmla="*/ 1396365 w 3657599"/>
              <a:gd name="connsiteY605" fmla="*/ 2833069 h 3496008"/>
              <a:gd name="connsiteX606" fmla="*/ 1357313 w 3657599"/>
              <a:gd name="connsiteY606" fmla="*/ 2845451 h 3496008"/>
              <a:gd name="connsiteX607" fmla="*/ 1320165 w 3657599"/>
              <a:gd name="connsiteY607" fmla="*/ 2854024 h 3496008"/>
              <a:gd name="connsiteX608" fmla="*/ 1257300 w 3657599"/>
              <a:gd name="connsiteY608" fmla="*/ 2873074 h 3496008"/>
              <a:gd name="connsiteX609" fmla="*/ 1243965 w 3657599"/>
              <a:gd name="connsiteY609" fmla="*/ 2890219 h 3496008"/>
              <a:gd name="connsiteX610" fmla="*/ 1243965 w 3657599"/>
              <a:gd name="connsiteY610" fmla="*/ 3367421 h 3496008"/>
              <a:gd name="connsiteX611" fmla="*/ 1261110 w 3657599"/>
              <a:gd name="connsiteY611" fmla="*/ 3385519 h 3496008"/>
              <a:gd name="connsiteX612" fmla="*/ 1439228 w 3657599"/>
              <a:gd name="connsiteY612" fmla="*/ 3385519 h 3496008"/>
              <a:gd name="connsiteX613" fmla="*/ 1456373 w 3657599"/>
              <a:gd name="connsiteY613" fmla="*/ 3367421 h 3496008"/>
              <a:gd name="connsiteX614" fmla="*/ 1458278 w 3657599"/>
              <a:gd name="connsiteY614" fmla="*/ 3103579 h 3496008"/>
              <a:gd name="connsiteX615" fmla="*/ 1137285 w 3657599"/>
              <a:gd name="connsiteY615" fmla="*/ 2907364 h 3496008"/>
              <a:gd name="connsiteX616" fmla="*/ 1088708 w 3657599"/>
              <a:gd name="connsiteY616" fmla="*/ 2919746 h 3496008"/>
              <a:gd name="connsiteX617" fmla="*/ 1052513 w 3657599"/>
              <a:gd name="connsiteY617" fmla="*/ 2931176 h 3496008"/>
              <a:gd name="connsiteX618" fmla="*/ 1014413 w 3657599"/>
              <a:gd name="connsiteY618" fmla="*/ 2939749 h 3496008"/>
              <a:gd name="connsiteX619" fmla="*/ 987743 w 3657599"/>
              <a:gd name="connsiteY619" fmla="*/ 2947369 h 3496008"/>
              <a:gd name="connsiteX620" fmla="*/ 952500 w 3657599"/>
              <a:gd name="connsiteY620" fmla="*/ 2959751 h 3496008"/>
              <a:gd name="connsiteX621" fmla="*/ 929640 w 3657599"/>
              <a:gd name="connsiteY621" fmla="*/ 2988326 h 3496008"/>
              <a:gd name="connsiteX622" fmla="*/ 929640 w 3657599"/>
              <a:gd name="connsiteY622" fmla="*/ 3372184 h 3496008"/>
              <a:gd name="connsiteX623" fmla="*/ 945833 w 3657599"/>
              <a:gd name="connsiteY623" fmla="*/ 3387424 h 3496008"/>
              <a:gd name="connsiteX624" fmla="*/ 1122045 w 3657599"/>
              <a:gd name="connsiteY624" fmla="*/ 3387424 h 3496008"/>
              <a:gd name="connsiteX625" fmla="*/ 1138238 w 3657599"/>
              <a:gd name="connsiteY625" fmla="*/ 3371231 h 3496008"/>
              <a:gd name="connsiteX626" fmla="*/ 1138238 w 3657599"/>
              <a:gd name="connsiteY626" fmla="*/ 2923556 h 3496008"/>
              <a:gd name="connsiteX627" fmla="*/ 1137285 w 3657599"/>
              <a:gd name="connsiteY627" fmla="*/ 2907364 h 3496008"/>
              <a:gd name="connsiteX628" fmla="*/ 271463 w 3657599"/>
              <a:gd name="connsiteY628" fmla="*/ 3052144 h 3496008"/>
              <a:gd name="connsiteX629" fmla="*/ 415290 w 3657599"/>
              <a:gd name="connsiteY629" fmla="*/ 3052144 h 3496008"/>
              <a:gd name="connsiteX630" fmla="*/ 431483 w 3657599"/>
              <a:gd name="connsiteY630" fmla="*/ 3035951 h 3496008"/>
              <a:gd name="connsiteX631" fmla="*/ 431483 w 3657599"/>
              <a:gd name="connsiteY631" fmla="*/ 2765441 h 3496008"/>
              <a:gd name="connsiteX632" fmla="*/ 431483 w 3657599"/>
              <a:gd name="connsiteY632" fmla="*/ 2757821 h 3496008"/>
              <a:gd name="connsiteX633" fmla="*/ 426720 w 3657599"/>
              <a:gd name="connsiteY633" fmla="*/ 2752106 h 3496008"/>
              <a:gd name="connsiteX634" fmla="*/ 389573 w 3657599"/>
              <a:gd name="connsiteY634" fmla="*/ 2754011 h 3496008"/>
              <a:gd name="connsiteX635" fmla="*/ 345758 w 3657599"/>
              <a:gd name="connsiteY635" fmla="*/ 2766394 h 3496008"/>
              <a:gd name="connsiteX636" fmla="*/ 317183 w 3657599"/>
              <a:gd name="connsiteY636" fmla="*/ 2774966 h 3496008"/>
              <a:gd name="connsiteX637" fmla="*/ 270510 w 3657599"/>
              <a:gd name="connsiteY637" fmla="*/ 2800684 h 3496008"/>
              <a:gd name="connsiteX638" fmla="*/ 208598 w 3657599"/>
              <a:gd name="connsiteY638" fmla="*/ 2849261 h 3496008"/>
              <a:gd name="connsiteX639" fmla="*/ 158115 w 3657599"/>
              <a:gd name="connsiteY639" fmla="*/ 2914031 h 3496008"/>
              <a:gd name="connsiteX640" fmla="*/ 124778 w 3657599"/>
              <a:gd name="connsiteY640" fmla="*/ 2983564 h 3496008"/>
              <a:gd name="connsiteX641" fmla="*/ 116205 w 3657599"/>
              <a:gd name="connsiteY641" fmla="*/ 3029284 h 3496008"/>
              <a:gd name="connsiteX642" fmla="*/ 115253 w 3657599"/>
              <a:gd name="connsiteY642" fmla="*/ 3035951 h 3496008"/>
              <a:gd name="connsiteX643" fmla="*/ 126683 w 3657599"/>
              <a:gd name="connsiteY643" fmla="*/ 3052144 h 3496008"/>
              <a:gd name="connsiteX644" fmla="*/ 271463 w 3657599"/>
              <a:gd name="connsiteY644" fmla="*/ 3052144 h 3496008"/>
              <a:gd name="connsiteX645" fmla="*/ 110490 w 3657599"/>
              <a:gd name="connsiteY645" fmla="*/ 3159776 h 3496008"/>
              <a:gd name="connsiteX646" fmla="*/ 109538 w 3657599"/>
              <a:gd name="connsiteY646" fmla="*/ 3163586 h 3496008"/>
              <a:gd name="connsiteX647" fmla="*/ 109538 w 3657599"/>
              <a:gd name="connsiteY647" fmla="*/ 3361706 h 3496008"/>
              <a:gd name="connsiteX648" fmla="*/ 113348 w 3657599"/>
              <a:gd name="connsiteY648" fmla="*/ 3372184 h 3496008"/>
              <a:gd name="connsiteX649" fmla="*/ 151448 w 3657599"/>
              <a:gd name="connsiteY649" fmla="*/ 3387424 h 3496008"/>
              <a:gd name="connsiteX650" fmla="*/ 415290 w 3657599"/>
              <a:gd name="connsiteY650" fmla="*/ 3387424 h 3496008"/>
              <a:gd name="connsiteX651" fmla="*/ 432435 w 3657599"/>
              <a:gd name="connsiteY651" fmla="*/ 3370279 h 3496008"/>
              <a:gd name="connsiteX652" fmla="*/ 432435 w 3657599"/>
              <a:gd name="connsiteY652" fmla="*/ 3174064 h 3496008"/>
              <a:gd name="connsiteX653" fmla="*/ 419100 w 3657599"/>
              <a:gd name="connsiteY653" fmla="*/ 3160729 h 3496008"/>
              <a:gd name="connsiteX654" fmla="*/ 122873 w 3657599"/>
              <a:gd name="connsiteY654" fmla="*/ 3160729 h 3496008"/>
              <a:gd name="connsiteX655" fmla="*/ 110490 w 3657599"/>
              <a:gd name="connsiteY655" fmla="*/ 3159776 h 3496008"/>
              <a:gd name="connsiteX656" fmla="*/ 931545 w 3657599"/>
              <a:gd name="connsiteY656" fmla="*/ 449914 h 3496008"/>
              <a:gd name="connsiteX657" fmla="*/ 968693 w 3657599"/>
              <a:gd name="connsiteY657" fmla="*/ 437531 h 3496008"/>
              <a:gd name="connsiteX658" fmla="*/ 999173 w 3657599"/>
              <a:gd name="connsiteY658" fmla="*/ 428959 h 3496008"/>
              <a:gd name="connsiteX659" fmla="*/ 1036320 w 3657599"/>
              <a:gd name="connsiteY659" fmla="*/ 415624 h 3496008"/>
              <a:gd name="connsiteX660" fmla="*/ 1058228 w 3657599"/>
              <a:gd name="connsiteY660" fmla="*/ 388001 h 3496008"/>
              <a:gd name="connsiteX661" fmla="*/ 1058228 w 3657599"/>
              <a:gd name="connsiteY661" fmla="*/ 184166 h 3496008"/>
              <a:gd name="connsiteX662" fmla="*/ 1043940 w 3657599"/>
              <a:gd name="connsiteY662" fmla="*/ 128921 h 3496008"/>
              <a:gd name="connsiteX663" fmla="*/ 1015365 w 3657599"/>
              <a:gd name="connsiteY663" fmla="*/ 107966 h 3496008"/>
              <a:gd name="connsiteX664" fmla="*/ 967740 w 3657599"/>
              <a:gd name="connsiteY664" fmla="*/ 107966 h 3496008"/>
              <a:gd name="connsiteX665" fmla="*/ 961073 w 3657599"/>
              <a:gd name="connsiteY665" fmla="*/ 109871 h 3496008"/>
              <a:gd name="connsiteX666" fmla="*/ 929640 w 3657599"/>
              <a:gd name="connsiteY666" fmla="*/ 171784 h 3496008"/>
              <a:gd name="connsiteX667" fmla="*/ 930593 w 3657599"/>
              <a:gd name="connsiteY667" fmla="*/ 433721 h 3496008"/>
              <a:gd name="connsiteX668" fmla="*/ 931545 w 3657599"/>
              <a:gd name="connsiteY668" fmla="*/ 449914 h 3496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</a:cxnLst>
            <a:rect l="l" t="t" r="r" b="b"/>
            <a:pathLst>
              <a:path w="3657599" h="3496008">
                <a:moveTo>
                  <a:pt x="1905" y="3030236"/>
                </a:moveTo>
                <a:cubicBezTo>
                  <a:pt x="3810" y="3026426"/>
                  <a:pt x="7620" y="3023569"/>
                  <a:pt x="7620" y="3019759"/>
                </a:cubicBezTo>
                <a:cubicBezTo>
                  <a:pt x="7620" y="2997851"/>
                  <a:pt x="14288" y="2977849"/>
                  <a:pt x="20955" y="2957846"/>
                </a:cubicBezTo>
                <a:cubicBezTo>
                  <a:pt x="26670" y="2941654"/>
                  <a:pt x="30480" y="2925461"/>
                  <a:pt x="37148" y="2909269"/>
                </a:cubicBezTo>
                <a:cubicBezTo>
                  <a:pt x="42863" y="2896886"/>
                  <a:pt x="50483" y="2885456"/>
                  <a:pt x="57150" y="2873074"/>
                </a:cubicBezTo>
                <a:cubicBezTo>
                  <a:pt x="62865" y="2862596"/>
                  <a:pt x="66675" y="2851166"/>
                  <a:pt x="74295" y="2840689"/>
                </a:cubicBezTo>
                <a:cubicBezTo>
                  <a:pt x="82868" y="2827354"/>
                  <a:pt x="93345" y="2814019"/>
                  <a:pt x="103823" y="2802589"/>
                </a:cubicBezTo>
                <a:cubicBezTo>
                  <a:pt x="123825" y="2780681"/>
                  <a:pt x="144780" y="2759726"/>
                  <a:pt x="167640" y="2739724"/>
                </a:cubicBezTo>
                <a:cubicBezTo>
                  <a:pt x="178118" y="2730199"/>
                  <a:pt x="191453" y="2723531"/>
                  <a:pt x="203835" y="2715911"/>
                </a:cubicBezTo>
                <a:cubicBezTo>
                  <a:pt x="213360" y="2710196"/>
                  <a:pt x="221933" y="2703529"/>
                  <a:pt x="230505" y="2697814"/>
                </a:cubicBezTo>
                <a:cubicBezTo>
                  <a:pt x="235268" y="2694956"/>
                  <a:pt x="240983" y="2692099"/>
                  <a:pt x="246698" y="2689241"/>
                </a:cubicBezTo>
                <a:cubicBezTo>
                  <a:pt x="260985" y="2683526"/>
                  <a:pt x="275273" y="2678764"/>
                  <a:pt x="288608" y="2673049"/>
                </a:cubicBezTo>
                <a:cubicBezTo>
                  <a:pt x="302895" y="2666381"/>
                  <a:pt x="319088" y="2663524"/>
                  <a:pt x="333375" y="2658761"/>
                </a:cubicBezTo>
                <a:cubicBezTo>
                  <a:pt x="360998" y="2650189"/>
                  <a:pt x="389573" y="2645426"/>
                  <a:pt x="418148" y="2646379"/>
                </a:cubicBezTo>
                <a:cubicBezTo>
                  <a:pt x="427673" y="2646379"/>
                  <a:pt x="430530" y="2642569"/>
                  <a:pt x="430530" y="2634949"/>
                </a:cubicBezTo>
                <a:cubicBezTo>
                  <a:pt x="430530" y="2630186"/>
                  <a:pt x="430530" y="2625424"/>
                  <a:pt x="430530" y="2621614"/>
                </a:cubicBezTo>
                <a:cubicBezTo>
                  <a:pt x="430530" y="2012966"/>
                  <a:pt x="430530" y="1404319"/>
                  <a:pt x="430530" y="795671"/>
                </a:cubicBezTo>
                <a:cubicBezTo>
                  <a:pt x="430530" y="772811"/>
                  <a:pt x="432435" y="748999"/>
                  <a:pt x="437198" y="727091"/>
                </a:cubicBezTo>
                <a:cubicBezTo>
                  <a:pt x="441008" y="710899"/>
                  <a:pt x="450533" y="696611"/>
                  <a:pt x="456248" y="681371"/>
                </a:cubicBezTo>
                <a:cubicBezTo>
                  <a:pt x="466725" y="653749"/>
                  <a:pt x="485775" y="633746"/>
                  <a:pt x="506730" y="614696"/>
                </a:cubicBezTo>
                <a:cubicBezTo>
                  <a:pt x="524828" y="597551"/>
                  <a:pt x="544830" y="584216"/>
                  <a:pt x="567690" y="575644"/>
                </a:cubicBezTo>
                <a:cubicBezTo>
                  <a:pt x="582930" y="569929"/>
                  <a:pt x="598170" y="565166"/>
                  <a:pt x="612458" y="560404"/>
                </a:cubicBezTo>
                <a:cubicBezTo>
                  <a:pt x="626745" y="555641"/>
                  <a:pt x="640080" y="551831"/>
                  <a:pt x="654368" y="546116"/>
                </a:cubicBezTo>
                <a:cubicBezTo>
                  <a:pt x="670560" y="540401"/>
                  <a:pt x="687705" y="532781"/>
                  <a:pt x="703898" y="527066"/>
                </a:cubicBezTo>
                <a:cubicBezTo>
                  <a:pt x="712470" y="524209"/>
                  <a:pt x="721995" y="521351"/>
                  <a:pt x="730568" y="518494"/>
                </a:cubicBezTo>
                <a:cubicBezTo>
                  <a:pt x="748665" y="512779"/>
                  <a:pt x="765810" y="508016"/>
                  <a:pt x="783908" y="502301"/>
                </a:cubicBezTo>
                <a:cubicBezTo>
                  <a:pt x="796290" y="498491"/>
                  <a:pt x="807720" y="492776"/>
                  <a:pt x="821055" y="487061"/>
                </a:cubicBezTo>
                <a:cubicBezTo>
                  <a:pt x="821055" y="484204"/>
                  <a:pt x="821055" y="479441"/>
                  <a:pt x="821055" y="474679"/>
                </a:cubicBezTo>
                <a:cubicBezTo>
                  <a:pt x="821055" y="367999"/>
                  <a:pt x="821055" y="260366"/>
                  <a:pt x="821055" y="153686"/>
                </a:cubicBezTo>
                <a:cubicBezTo>
                  <a:pt x="821055" y="129874"/>
                  <a:pt x="828675" y="107966"/>
                  <a:pt x="842010" y="87964"/>
                </a:cubicBezTo>
                <a:cubicBezTo>
                  <a:pt x="849630" y="76534"/>
                  <a:pt x="855345" y="62246"/>
                  <a:pt x="865823" y="52721"/>
                </a:cubicBezTo>
                <a:cubicBezTo>
                  <a:pt x="880110" y="39386"/>
                  <a:pt x="896303" y="27956"/>
                  <a:pt x="913448" y="17479"/>
                </a:cubicBezTo>
                <a:cubicBezTo>
                  <a:pt x="940118" y="1286"/>
                  <a:pt x="969645" y="4144"/>
                  <a:pt x="997268" y="334"/>
                </a:cubicBezTo>
                <a:cubicBezTo>
                  <a:pt x="1012508" y="-1571"/>
                  <a:pt x="1028700" y="5096"/>
                  <a:pt x="1043940" y="9859"/>
                </a:cubicBezTo>
                <a:cubicBezTo>
                  <a:pt x="1056323" y="13669"/>
                  <a:pt x="1068705" y="19384"/>
                  <a:pt x="1080135" y="26051"/>
                </a:cubicBezTo>
                <a:cubicBezTo>
                  <a:pt x="1103948" y="38434"/>
                  <a:pt x="1121093" y="57484"/>
                  <a:pt x="1135380" y="79391"/>
                </a:cubicBezTo>
                <a:cubicBezTo>
                  <a:pt x="1146810" y="97489"/>
                  <a:pt x="1153478" y="117491"/>
                  <a:pt x="1158240" y="139399"/>
                </a:cubicBezTo>
                <a:cubicBezTo>
                  <a:pt x="1163003" y="159401"/>
                  <a:pt x="1162050" y="178451"/>
                  <a:pt x="1163003" y="198454"/>
                </a:cubicBezTo>
                <a:cubicBezTo>
                  <a:pt x="1163003" y="251794"/>
                  <a:pt x="1163003" y="306086"/>
                  <a:pt x="1163003" y="359426"/>
                </a:cubicBezTo>
                <a:cubicBezTo>
                  <a:pt x="1163003" y="364189"/>
                  <a:pt x="1164908" y="368951"/>
                  <a:pt x="1165860" y="374666"/>
                </a:cubicBezTo>
                <a:cubicBezTo>
                  <a:pt x="1176338" y="370856"/>
                  <a:pt x="1184910" y="367046"/>
                  <a:pt x="1194435" y="364189"/>
                </a:cubicBezTo>
                <a:cubicBezTo>
                  <a:pt x="1211580" y="358474"/>
                  <a:pt x="1229678" y="353711"/>
                  <a:pt x="1246823" y="347996"/>
                </a:cubicBezTo>
                <a:cubicBezTo>
                  <a:pt x="1263968" y="342281"/>
                  <a:pt x="1281113" y="334661"/>
                  <a:pt x="1298258" y="327994"/>
                </a:cubicBezTo>
                <a:cubicBezTo>
                  <a:pt x="1308735" y="324184"/>
                  <a:pt x="1319213" y="322279"/>
                  <a:pt x="1328738" y="319421"/>
                </a:cubicBezTo>
                <a:cubicBezTo>
                  <a:pt x="1338263" y="316564"/>
                  <a:pt x="1347788" y="313706"/>
                  <a:pt x="1357313" y="310849"/>
                </a:cubicBezTo>
                <a:cubicBezTo>
                  <a:pt x="1369695" y="307039"/>
                  <a:pt x="1381125" y="302276"/>
                  <a:pt x="1393508" y="297514"/>
                </a:cubicBezTo>
                <a:cubicBezTo>
                  <a:pt x="1403985" y="293704"/>
                  <a:pt x="1414463" y="289894"/>
                  <a:pt x="1424940" y="286084"/>
                </a:cubicBezTo>
                <a:cubicBezTo>
                  <a:pt x="1434465" y="283226"/>
                  <a:pt x="1443990" y="280369"/>
                  <a:pt x="1453515" y="276559"/>
                </a:cubicBezTo>
                <a:cubicBezTo>
                  <a:pt x="1464945" y="272749"/>
                  <a:pt x="1477328" y="267986"/>
                  <a:pt x="1488758" y="264176"/>
                </a:cubicBezTo>
                <a:cubicBezTo>
                  <a:pt x="1496378" y="261319"/>
                  <a:pt x="1503998" y="259414"/>
                  <a:pt x="1511618" y="256556"/>
                </a:cubicBezTo>
                <a:cubicBezTo>
                  <a:pt x="1522095" y="253699"/>
                  <a:pt x="1532573" y="250841"/>
                  <a:pt x="1543050" y="247984"/>
                </a:cubicBezTo>
                <a:cubicBezTo>
                  <a:pt x="1552575" y="245126"/>
                  <a:pt x="1562100" y="241316"/>
                  <a:pt x="1571625" y="237506"/>
                </a:cubicBezTo>
                <a:cubicBezTo>
                  <a:pt x="1583055" y="233696"/>
                  <a:pt x="1594485" y="229886"/>
                  <a:pt x="1605915" y="226076"/>
                </a:cubicBezTo>
                <a:cubicBezTo>
                  <a:pt x="1616393" y="222266"/>
                  <a:pt x="1626870" y="217504"/>
                  <a:pt x="1637348" y="213694"/>
                </a:cubicBezTo>
                <a:cubicBezTo>
                  <a:pt x="1638300" y="212741"/>
                  <a:pt x="1640205" y="212741"/>
                  <a:pt x="1642110" y="212741"/>
                </a:cubicBezTo>
                <a:cubicBezTo>
                  <a:pt x="1663065" y="206074"/>
                  <a:pt x="1683068" y="199406"/>
                  <a:pt x="1704023" y="192739"/>
                </a:cubicBezTo>
                <a:cubicBezTo>
                  <a:pt x="1721168" y="187024"/>
                  <a:pt x="1739265" y="182261"/>
                  <a:pt x="1757363" y="176546"/>
                </a:cubicBezTo>
                <a:cubicBezTo>
                  <a:pt x="1767840" y="172736"/>
                  <a:pt x="1777365" y="167974"/>
                  <a:pt x="1787843" y="164164"/>
                </a:cubicBezTo>
                <a:cubicBezTo>
                  <a:pt x="1798320" y="160354"/>
                  <a:pt x="1808798" y="158449"/>
                  <a:pt x="1819275" y="154639"/>
                </a:cubicBezTo>
                <a:cubicBezTo>
                  <a:pt x="1829753" y="150829"/>
                  <a:pt x="1840230" y="146066"/>
                  <a:pt x="1850708" y="142256"/>
                </a:cubicBezTo>
                <a:cubicBezTo>
                  <a:pt x="1858328" y="139399"/>
                  <a:pt x="1865948" y="137494"/>
                  <a:pt x="1872615" y="134636"/>
                </a:cubicBezTo>
                <a:cubicBezTo>
                  <a:pt x="1889760" y="128921"/>
                  <a:pt x="1907858" y="124159"/>
                  <a:pt x="1925003" y="118444"/>
                </a:cubicBezTo>
                <a:cubicBezTo>
                  <a:pt x="1936433" y="114634"/>
                  <a:pt x="1946910" y="109871"/>
                  <a:pt x="1958340" y="106061"/>
                </a:cubicBezTo>
                <a:cubicBezTo>
                  <a:pt x="1968818" y="102251"/>
                  <a:pt x="1979295" y="100346"/>
                  <a:pt x="1989773" y="96536"/>
                </a:cubicBezTo>
                <a:cubicBezTo>
                  <a:pt x="2000250" y="92726"/>
                  <a:pt x="2010728" y="88916"/>
                  <a:pt x="2021205" y="85106"/>
                </a:cubicBezTo>
                <a:cubicBezTo>
                  <a:pt x="2027873" y="82249"/>
                  <a:pt x="2035493" y="80344"/>
                  <a:pt x="2042160" y="78439"/>
                </a:cubicBezTo>
                <a:cubicBezTo>
                  <a:pt x="2051685" y="75581"/>
                  <a:pt x="2062163" y="70819"/>
                  <a:pt x="2071688" y="68914"/>
                </a:cubicBezTo>
                <a:cubicBezTo>
                  <a:pt x="2095500" y="65104"/>
                  <a:pt x="2112645" y="78439"/>
                  <a:pt x="2127885" y="92726"/>
                </a:cubicBezTo>
                <a:cubicBezTo>
                  <a:pt x="2149793" y="112729"/>
                  <a:pt x="2170748" y="133684"/>
                  <a:pt x="2191703" y="154639"/>
                </a:cubicBezTo>
                <a:cubicBezTo>
                  <a:pt x="2206943" y="169879"/>
                  <a:pt x="2222183" y="187024"/>
                  <a:pt x="2237423" y="202264"/>
                </a:cubicBezTo>
                <a:cubicBezTo>
                  <a:pt x="2254568" y="219409"/>
                  <a:pt x="2272665" y="235601"/>
                  <a:pt x="2289810" y="251794"/>
                </a:cubicBezTo>
                <a:cubicBezTo>
                  <a:pt x="2319338" y="280369"/>
                  <a:pt x="2348865" y="308944"/>
                  <a:pt x="2378393" y="336566"/>
                </a:cubicBezTo>
                <a:cubicBezTo>
                  <a:pt x="2404110" y="361331"/>
                  <a:pt x="2429828" y="386096"/>
                  <a:pt x="2455545" y="410861"/>
                </a:cubicBezTo>
                <a:cubicBezTo>
                  <a:pt x="2486025" y="439436"/>
                  <a:pt x="2516505" y="468011"/>
                  <a:pt x="2546033" y="497539"/>
                </a:cubicBezTo>
                <a:cubicBezTo>
                  <a:pt x="2575560" y="526114"/>
                  <a:pt x="2605088" y="553736"/>
                  <a:pt x="2631758" y="583264"/>
                </a:cubicBezTo>
                <a:cubicBezTo>
                  <a:pt x="2645093" y="597551"/>
                  <a:pt x="2654618" y="616601"/>
                  <a:pt x="2663190" y="633746"/>
                </a:cubicBezTo>
                <a:cubicBezTo>
                  <a:pt x="2671763" y="650891"/>
                  <a:pt x="2677478" y="668989"/>
                  <a:pt x="2683193" y="686134"/>
                </a:cubicBezTo>
                <a:cubicBezTo>
                  <a:pt x="2684145" y="688991"/>
                  <a:pt x="2684145" y="691849"/>
                  <a:pt x="2684145" y="695659"/>
                </a:cubicBezTo>
                <a:cubicBezTo>
                  <a:pt x="2684145" y="710899"/>
                  <a:pt x="2685098" y="726139"/>
                  <a:pt x="2685098" y="741379"/>
                </a:cubicBezTo>
                <a:cubicBezTo>
                  <a:pt x="2685098" y="952834"/>
                  <a:pt x="2685098" y="1163336"/>
                  <a:pt x="2685098" y="1374791"/>
                </a:cubicBezTo>
                <a:cubicBezTo>
                  <a:pt x="2685098" y="1379554"/>
                  <a:pt x="2685098" y="1384316"/>
                  <a:pt x="2685098" y="1390031"/>
                </a:cubicBezTo>
                <a:cubicBezTo>
                  <a:pt x="2686050" y="1425274"/>
                  <a:pt x="2647950" y="1448134"/>
                  <a:pt x="2617470" y="1438609"/>
                </a:cubicBezTo>
                <a:cubicBezTo>
                  <a:pt x="2602230" y="1433846"/>
                  <a:pt x="2590800" y="1424321"/>
                  <a:pt x="2583180" y="1407176"/>
                </a:cubicBezTo>
                <a:cubicBezTo>
                  <a:pt x="2578418" y="1394794"/>
                  <a:pt x="2577465" y="1384316"/>
                  <a:pt x="2577465" y="1372886"/>
                </a:cubicBezTo>
                <a:cubicBezTo>
                  <a:pt x="2577465" y="1164289"/>
                  <a:pt x="2577465" y="955691"/>
                  <a:pt x="2577465" y="746141"/>
                </a:cubicBezTo>
                <a:cubicBezTo>
                  <a:pt x="2577465" y="736616"/>
                  <a:pt x="2577465" y="726139"/>
                  <a:pt x="2577465" y="716614"/>
                </a:cubicBezTo>
                <a:cubicBezTo>
                  <a:pt x="2577465" y="697564"/>
                  <a:pt x="2568893" y="682324"/>
                  <a:pt x="2558415" y="667084"/>
                </a:cubicBezTo>
                <a:cubicBezTo>
                  <a:pt x="2533650" y="629936"/>
                  <a:pt x="2498408" y="603266"/>
                  <a:pt x="2466023" y="573739"/>
                </a:cubicBezTo>
                <a:cubicBezTo>
                  <a:pt x="2447925" y="556594"/>
                  <a:pt x="2430780" y="539449"/>
                  <a:pt x="2413635" y="522304"/>
                </a:cubicBezTo>
                <a:cubicBezTo>
                  <a:pt x="2392680" y="502301"/>
                  <a:pt x="2371725" y="481346"/>
                  <a:pt x="2350770" y="461344"/>
                </a:cubicBezTo>
                <a:cubicBezTo>
                  <a:pt x="2325053" y="436579"/>
                  <a:pt x="2300288" y="410861"/>
                  <a:pt x="2274570" y="386096"/>
                </a:cubicBezTo>
                <a:cubicBezTo>
                  <a:pt x="2255520" y="367999"/>
                  <a:pt x="2235518" y="350854"/>
                  <a:pt x="2217420" y="332756"/>
                </a:cubicBezTo>
                <a:cubicBezTo>
                  <a:pt x="2196465" y="312754"/>
                  <a:pt x="2176463" y="291799"/>
                  <a:pt x="2156460" y="270844"/>
                </a:cubicBezTo>
                <a:cubicBezTo>
                  <a:pt x="2151698" y="266081"/>
                  <a:pt x="2146935" y="261319"/>
                  <a:pt x="2141220" y="256556"/>
                </a:cubicBezTo>
                <a:cubicBezTo>
                  <a:pt x="2140268" y="255604"/>
                  <a:pt x="2135505" y="257509"/>
                  <a:pt x="2134553" y="258461"/>
                </a:cubicBezTo>
                <a:cubicBezTo>
                  <a:pt x="2133600" y="262271"/>
                  <a:pt x="2133600" y="266081"/>
                  <a:pt x="2133600" y="269891"/>
                </a:cubicBezTo>
                <a:cubicBezTo>
                  <a:pt x="2133600" y="704231"/>
                  <a:pt x="2133600" y="1137619"/>
                  <a:pt x="2133600" y="1571959"/>
                </a:cubicBezTo>
                <a:cubicBezTo>
                  <a:pt x="2133600" y="1588151"/>
                  <a:pt x="2135505" y="1589104"/>
                  <a:pt x="2151698" y="1589104"/>
                </a:cubicBezTo>
                <a:cubicBezTo>
                  <a:pt x="2451735" y="1589104"/>
                  <a:pt x="2751773" y="1589104"/>
                  <a:pt x="3050858" y="1589104"/>
                </a:cubicBezTo>
                <a:cubicBezTo>
                  <a:pt x="3066098" y="1589104"/>
                  <a:pt x="3081338" y="1590056"/>
                  <a:pt x="3096578" y="1590056"/>
                </a:cubicBezTo>
                <a:cubicBezTo>
                  <a:pt x="3116580" y="1591009"/>
                  <a:pt x="3133725" y="1598629"/>
                  <a:pt x="3149918" y="1608154"/>
                </a:cubicBezTo>
                <a:cubicBezTo>
                  <a:pt x="3165158" y="1617679"/>
                  <a:pt x="3181350" y="1628156"/>
                  <a:pt x="3194685" y="1640539"/>
                </a:cubicBezTo>
                <a:cubicBezTo>
                  <a:pt x="3205163" y="1651016"/>
                  <a:pt x="3213735" y="1663399"/>
                  <a:pt x="3220403" y="1677686"/>
                </a:cubicBezTo>
                <a:cubicBezTo>
                  <a:pt x="3228975" y="1695784"/>
                  <a:pt x="3234690" y="1715786"/>
                  <a:pt x="3241358" y="1734836"/>
                </a:cubicBezTo>
                <a:cubicBezTo>
                  <a:pt x="3242310" y="1737694"/>
                  <a:pt x="3242310" y="1741504"/>
                  <a:pt x="3242310" y="1745314"/>
                </a:cubicBezTo>
                <a:cubicBezTo>
                  <a:pt x="3242310" y="1754839"/>
                  <a:pt x="3242310" y="1764364"/>
                  <a:pt x="3242310" y="1773889"/>
                </a:cubicBezTo>
                <a:cubicBezTo>
                  <a:pt x="3242310" y="2058686"/>
                  <a:pt x="3242310" y="2343484"/>
                  <a:pt x="3242310" y="2629234"/>
                </a:cubicBezTo>
                <a:cubicBezTo>
                  <a:pt x="3242310" y="2634949"/>
                  <a:pt x="3242310" y="2641616"/>
                  <a:pt x="3242310" y="2648284"/>
                </a:cubicBezTo>
                <a:cubicBezTo>
                  <a:pt x="3248025" y="2648284"/>
                  <a:pt x="3251835" y="2648284"/>
                  <a:pt x="3256598" y="2648284"/>
                </a:cubicBezTo>
                <a:cubicBezTo>
                  <a:pt x="3284220" y="2648284"/>
                  <a:pt x="3311843" y="2648284"/>
                  <a:pt x="3340418" y="2648284"/>
                </a:cubicBezTo>
                <a:cubicBezTo>
                  <a:pt x="3361373" y="2648284"/>
                  <a:pt x="3381375" y="2653999"/>
                  <a:pt x="3401378" y="2661619"/>
                </a:cubicBezTo>
                <a:cubicBezTo>
                  <a:pt x="3411855" y="2665429"/>
                  <a:pt x="3422333" y="2666381"/>
                  <a:pt x="3432810" y="2670191"/>
                </a:cubicBezTo>
                <a:cubicBezTo>
                  <a:pt x="3440430" y="2672096"/>
                  <a:pt x="3447098" y="2674954"/>
                  <a:pt x="3453765" y="2678764"/>
                </a:cubicBezTo>
                <a:cubicBezTo>
                  <a:pt x="3468053" y="2687336"/>
                  <a:pt x="3481388" y="2695909"/>
                  <a:pt x="3494723" y="2704481"/>
                </a:cubicBezTo>
                <a:cubicBezTo>
                  <a:pt x="3511868" y="2716864"/>
                  <a:pt x="3530918" y="2727341"/>
                  <a:pt x="3546158" y="2741629"/>
                </a:cubicBezTo>
                <a:cubicBezTo>
                  <a:pt x="3563303" y="2757821"/>
                  <a:pt x="3578543" y="2775919"/>
                  <a:pt x="3591878" y="2794969"/>
                </a:cubicBezTo>
                <a:cubicBezTo>
                  <a:pt x="3603308" y="2811161"/>
                  <a:pt x="3611880" y="2830211"/>
                  <a:pt x="3622358" y="2848309"/>
                </a:cubicBezTo>
                <a:cubicBezTo>
                  <a:pt x="3632835" y="2866406"/>
                  <a:pt x="3640455" y="2886409"/>
                  <a:pt x="3644265" y="2907364"/>
                </a:cubicBezTo>
                <a:cubicBezTo>
                  <a:pt x="3646170" y="2918794"/>
                  <a:pt x="3649028" y="2931176"/>
                  <a:pt x="3650933" y="2942606"/>
                </a:cubicBezTo>
                <a:cubicBezTo>
                  <a:pt x="3651885" y="2944511"/>
                  <a:pt x="3654743" y="2946416"/>
                  <a:pt x="3657600" y="2948321"/>
                </a:cubicBezTo>
                <a:cubicBezTo>
                  <a:pt x="3657600" y="3095959"/>
                  <a:pt x="3657600" y="3243596"/>
                  <a:pt x="3657600" y="3392186"/>
                </a:cubicBezTo>
                <a:cubicBezTo>
                  <a:pt x="3655695" y="3394091"/>
                  <a:pt x="3650933" y="3395996"/>
                  <a:pt x="3650933" y="3398854"/>
                </a:cubicBezTo>
                <a:cubicBezTo>
                  <a:pt x="3649028" y="3415046"/>
                  <a:pt x="3640455" y="3427429"/>
                  <a:pt x="3631883" y="3439811"/>
                </a:cubicBezTo>
                <a:cubicBezTo>
                  <a:pt x="3622358" y="3453146"/>
                  <a:pt x="3612833" y="3465529"/>
                  <a:pt x="3596640" y="3472196"/>
                </a:cubicBezTo>
                <a:cubicBezTo>
                  <a:pt x="3584258" y="3476959"/>
                  <a:pt x="3572828" y="3487436"/>
                  <a:pt x="3559493" y="3490294"/>
                </a:cubicBezTo>
                <a:cubicBezTo>
                  <a:pt x="3542348" y="3495056"/>
                  <a:pt x="3523298" y="3496009"/>
                  <a:pt x="3505200" y="3496009"/>
                </a:cubicBezTo>
                <a:cubicBezTo>
                  <a:pt x="2387918" y="3496009"/>
                  <a:pt x="1270635" y="3496009"/>
                  <a:pt x="154305" y="3496009"/>
                </a:cubicBezTo>
                <a:cubicBezTo>
                  <a:pt x="131445" y="3496009"/>
                  <a:pt x="108585" y="3493151"/>
                  <a:pt x="85725" y="3484579"/>
                </a:cubicBezTo>
                <a:cubicBezTo>
                  <a:pt x="65723" y="3476959"/>
                  <a:pt x="49530" y="3466481"/>
                  <a:pt x="35243" y="3450289"/>
                </a:cubicBezTo>
                <a:cubicBezTo>
                  <a:pt x="20955" y="3434096"/>
                  <a:pt x="9525" y="3417904"/>
                  <a:pt x="5715" y="3395996"/>
                </a:cubicBezTo>
                <a:cubicBezTo>
                  <a:pt x="5715" y="3394091"/>
                  <a:pt x="1905" y="3393139"/>
                  <a:pt x="0" y="3391234"/>
                </a:cubicBezTo>
                <a:cubicBezTo>
                  <a:pt x="1905" y="3269314"/>
                  <a:pt x="1905" y="3149299"/>
                  <a:pt x="1905" y="3030236"/>
                </a:cubicBezTo>
                <a:close/>
                <a:moveTo>
                  <a:pt x="538163" y="2073926"/>
                </a:moveTo>
                <a:cubicBezTo>
                  <a:pt x="538163" y="2504456"/>
                  <a:pt x="538163" y="2934034"/>
                  <a:pt x="538163" y="3364564"/>
                </a:cubicBezTo>
                <a:cubicBezTo>
                  <a:pt x="538163" y="3382661"/>
                  <a:pt x="541020" y="3386471"/>
                  <a:pt x="560070" y="3386471"/>
                </a:cubicBezTo>
                <a:cubicBezTo>
                  <a:pt x="641033" y="3386471"/>
                  <a:pt x="721995" y="3386471"/>
                  <a:pt x="802005" y="3386471"/>
                </a:cubicBezTo>
                <a:cubicBezTo>
                  <a:pt x="821055" y="3386471"/>
                  <a:pt x="822960" y="3384566"/>
                  <a:pt x="822960" y="3365516"/>
                </a:cubicBezTo>
                <a:cubicBezTo>
                  <a:pt x="822960" y="3234071"/>
                  <a:pt x="822960" y="3102626"/>
                  <a:pt x="822960" y="2971181"/>
                </a:cubicBezTo>
                <a:cubicBezTo>
                  <a:pt x="822960" y="2965466"/>
                  <a:pt x="822960" y="2959751"/>
                  <a:pt x="824865" y="2954036"/>
                </a:cubicBezTo>
                <a:cubicBezTo>
                  <a:pt x="830580" y="2939749"/>
                  <a:pt x="838200" y="2925461"/>
                  <a:pt x="844868" y="2912126"/>
                </a:cubicBezTo>
                <a:cubicBezTo>
                  <a:pt x="855345" y="2890219"/>
                  <a:pt x="873443" y="2876884"/>
                  <a:pt x="894398" y="2866406"/>
                </a:cubicBezTo>
                <a:cubicBezTo>
                  <a:pt x="912495" y="2857834"/>
                  <a:pt x="931545" y="2851166"/>
                  <a:pt x="950595" y="2846404"/>
                </a:cubicBezTo>
                <a:cubicBezTo>
                  <a:pt x="972503" y="2839736"/>
                  <a:pt x="994410" y="2835926"/>
                  <a:pt x="1016318" y="2831164"/>
                </a:cubicBezTo>
                <a:cubicBezTo>
                  <a:pt x="1017270" y="2831164"/>
                  <a:pt x="1018223" y="2831164"/>
                  <a:pt x="1020128" y="2830211"/>
                </a:cubicBezTo>
                <a:cubicBezTo>
                  <a:pt x="1031558" y="2826401"/>
                  <a:pt x="1042988" y="2821639"/>
                  <a:pt x="1054418" y="2817829"/>
                </a:cubicBezTo>
                <a:cubicBezTo>
                  <a:pt x="1066800" y="2814019"/>
                  <a:pt x="1080135" y="2812114"/>
                  <a:pt x="1093470" y="2808304"/>
                </a:cubicBezTo>
                <a:cubicBezTo>
                  <a:pt x="1102995" y="2806399"/>
                  <a:pt x="1112520" y="2803541"/>
                  <a:pt x="1122045" y="2800684"/>
                </a:cubicBezTo>
                <a:cubicBezTo>
                  <a:pt x="1142048" y="2794016"/>
                  <a:pt x="1162050" y="2787349"/>
                  <a:pt x="1182053" y="2781634"/>
                </a:cubicBezTo>
                <a:cubicBezTo>
                  <a:pt x="1198245" y="2776871"/>
                  <a:pt x="1215390" y="2772109"/>
                  <a:pt x="1232535" y="2767346"/>
                </a:cubicBezTo>
                <a:cubicBezTo>
                  <a:pt x="1250633" y="2762584"/>
                  <a:pt x="1268730" y="2757821"/>
                  <a:pt x="1285875" y="2753059"/>
                </a:cubicBezTo>
                <a:cubicBezTo>
                  <a:pt x="1303020" y="2748296"/>
                  <a:pt x="1319213" y="2742581"/>
                  <a:pt x="1336358" y="2738771"/>
                </a:cubicBezTo>
                <a:cubicBezTo>
                  <a:pt x="1357313" y="2733056"/>
                  <a:pt x="1379220" y="2728294"/>
                  <a:pt x="1401128" y="2723531"/>
                </a:cubicBezTo>
                <a:cubicBezTo>
                  <a:pt x="1402080" y="2723531"/>
                  <a:pt x="1403033" y="2723531"/>
                  <a:pt x="1403985" y="2722579"/>
                </a:cubicBezTo>
                <a:cubicBezTo>
                  <a:pt x="1419225" y="2718769"/>
                  <a:pt x="1434465" y="2714006"/>
                  <a:pt x="1449705" y="2711149"/>
                </a:cubicBezTo>
                <a:cubicBezTo>
                  <a:pt x="1456373" y="2710196"/>
                  <a:pt x="1463040" y="2715911"/>
                  <a:pt x="1469708" y="2715911"/>
                </a:cubicBezTo>
                <a:cubicBezTo>
                  <a:pt x="1489710" y="2716864"/>
                  <a:pt x="1506855" y="2724484"/>
                  <a:pt x="1522095" y="2737819"/>
                </a:cubicBezTo>
                <a:cubicBezTo>
                  <a:pt x="1538288" y="2751154"/>
                  <a:pt x="1552575" y="2766394"/>
                  <a:pt x="1559243" y="2786396"/>
                </a:cubicBezTo>
                <a:cubicBezTo>
                  <a:pt x="1564958" y="2801636"/>
                  <a:pt x="1566863" y="2818781"/>
                  <a:pt x="1566863" y="2834974"/>
                </a:cubicBezTo>
                <a:cubicBezTo>
                  <a:pt x="1567815" y="3013091"/>
                  <a:pt x="1566863" y="3191209"/>
                  <a:pt x="1566863" y="3368374"/>
                </a:cubicBezTo>
                <a:cubicBezTo>
                  <a:pt x="1566863" y="3385519"/>
                  <a:pt x="1567815" y="3386471"/>
                  <a:pt x="1584960" y="3386471"/>
                </a:cubicBezTo>
                <a:cubicBezTo>
                  <a:pt x="1725930" y="3386471"/>
                  <a:pt x="1865948" y="3386471"/>
                  <a:pt x="2006918" y="3386471"/>
                </a:cubicBezTo>
                <a:cubicBezTo>
                  <a:pt x="2023110" y="3386471"/>
                  <a:pt x="2030730" y="3382661"/>
                  <a:pt x="2030730" y="3362659"/>
                </a:cubicBezTo>
                <a:cubicBezTo>
                  <a:pt x="2030730" y="2962609"/>
                  <a:pt x="2030730" y="2563511"/>
                  <a:pt x="2030730" y="2163461"/>
                </a:cubicBezTo>
                <a:cubicBezTo>
                  <a:pt x="2030730" y="2160604"/>
                  <a:pt x="2030730" y="2157746"/>
                  <a:pt x="2030730" y="2155841"/>
                </a:cubicBezTo>
                <a:cubicBezTo>
                  <a:pt x="2031683" y="2146316"/>
                  <a:pt x="2026920" y="2144411"/>
                  <a:pt x="2019300" y="2145364"/>
                </a:cubicBezTo>
                <a:cubicBezTo>
                  <a:pt x="2013585" y="2146316"/>
                  <a:pt x="2007870" y="2150126"/>
                  <a:pt x="2002155" y="2152031"/>
                </a:cubicBezTo>
                <a:cubicBezTo>
                  <a:pt x="1991678" y="2155841"/>
                  <a:pt x="1980248" y="2158699"/>
                  <a:pt x="1969770" y="2161556"/>
                </a:cubicBezTo>
                <a:cubicBezTo>
                  <a:pt x="1959293" y="2165366"/>
                  <a:pt x="1949768" y="2170129"/>
                  <a:pt x="1939290" y="2172986"/>
                </a:cubicBezTo>
                <a:cubicBezTo>
                  <a:pt x="1921193" y="2178701"/>
                  <a:pt x="1903095" y="2183464"/>
                  <a:pt x="1884998" y="2189179"/>
                </a:cubicBezTo>
                <a:cubicBezTo>
                  <a:pt x="1877378" y="2191084"/>
                  <a:pt x="1870710" y="2193941"/>
                  <a:pt x="1863090" y="2196799"/>
                </a:cubicBezTo>
                <a:cubicBezTo>
                  <a:pt x="1852613" y="2200609"/>
                  <a:pt x="1843088" y="2205371"/>
                  <a:pt x="1832610" y="2209181"/>
                </a:cubicBezTo>
                <a:cubicBezTo>
                  <a:pt x="1822133" y="2212991"/>
                  <a:pt x="1810703" y="2215849"/>
                  <a:pt x="1800225" y="2219659"/>
                </a:cubicBezTo>
                <a:cubicBezTo>
                  <a:pt x="1789748" y="2223469"/>
                  <a:pt x="1779270" y="2228231"/>
                  <a:pt x="1768793" y="2231089"/>
                </a:cubicBezTo>
                <a:cubicBezTo>
                  <a:pt x="1750695" y="2236804"/>
                  <a:pt x="1732598" y="2241566"/>
                  <a:pt x="1714500" y="2247281"/>
                </a:cubicBezTo>
                <a:cubicBezTo>
                  <a:pt x="1706880" y="2249186"/>
                  <a:pt x="1700213" y="2252044"/>
                  <a:pt x="1692593" y="2254901"/>
                </a:cubicBezTo>
                <a:cubicBezTo>
                  <a:pt x="1682115" y="2258711"/>
                  <a:pt x="1671638" y="2263474"/>
                  <a:pt x="1662113" y="2266331"/>
                </a:cubicBezTo>
                <a:cubicBezTo>
                  <a:pt x="1651635" y="2270141"/>
                  <a:pt x="1640205" y="2272999"/>
                  <a:pt x="1629728" y="2275856"/>
                </a:cubicBezTo>
                <a:cubicBezTo>
                  <a:pt x="1623060" y="2277761"/>
                  <a:pt x="1615440" y="2280619"/>
                  <a:pt x="1608773" y="2282524"/>
                </a:cubicBezTo>
                <a:cubicBezTo>
                  <a:pt x="1589723" y="2289191"/>
                  <a:pt x="1570673" y="2295859"/>
                  <a:pt x="1551623" y="2302526"/>
                </a:cubicBezTo>
                <a:cubicBezTo>
                  <a:pt x="1542098" y="2305384"/>
                  <a:pt x="1532573" y="2308241"/>
                  <a:pt x="1523048" y="2311099"/>
                </a:cubicBezTo>
                <a:cubicBezTo>
                  <a:pt x="1512570" y="2314909"/>
                  <a:pt x="1501140" y="2318719"/>
                  <a:pt x="1490663" y="2322529"/>
                </a:cubicBezTo>
                <a:cubicBezTo>
                  <a:pt x="1481138" y="2326339"/>
                  <a:pt x="1470660" y="2329196"/>
                  <a:pt x="1461135" y="2332054"/>
                </a:cubicBezTo>
                <a:cubicBezTo>
                  <a:pt x="1449705" y="2335864"/>
                  <a:pt x="1439228" y="2340626"/>
                  <a:pt x="1427798" y="2343484"/>
                </a:cubicBezTo>
                <a:cubicBezTo>
                  <a:pt x="1418273" y="2346341"/>
                  <a:pt x="1407795" y="2349199"/>
                  <a:pt x="1398270" y="2352056"/>
                </a:cubicBezTo>
                <a:cubicBezTo>
                  <a:pt x="1376363" y="2358724"/>
                  <a:pt x="1355408" y="2366344"/>
                  <a:pt x="1333500" y="2373011"/>
                </a:cubicBezTo>
                <a:cubicBezTo>
                  <a:pt x="1331595" y="2373964"/>
                  <a:pt x="1329690" y="2374916"/>
                  <a:pt x="1327785" y="2374916"/>
                </a:cubicBezTo>
                <a:cubicBezTo>
                  <a:pt x="1322070" y="2375869"/>
                  <a:pt x="1315403" y="2379679"/>
                  <a:pt x="1309688" y="2377774"/>
                </a:cubicBezTo>
                <a:cubicBezTo>
                  <a:pt x="1301115" y="2374916"/>
                  <a:pt x="1291590" y="2370154"/>
                  <a:pt x="1283970" y="2365391"/>
                </a:cubicBezTo>
                <a:cubicBezTo>
                  <a:pt x="1270635" y="2356819"/>
                  <a:pt x="1265873" y="2342531"/>
                  <a:pt x="1262063" y="2328244"/>
                </a:cubicBezTo>
                <a:cubicBezTo>
                  <a:pt x="1261110" y="2322529"/>
                  <a:pt x="1265873" y="2314909"/>
                  <a:pt x="1266825" y="2308241"/>
                </a:cubicBezTo>
                <a:cubicBezTo>
                  <a:pt x="1268730" y="2293001"/>
                  <a:pt x="1278255" y="2284429"/>
                  <a:pt x="1290638" y="2278714"/>
                </a:cubicBezTo>
                <a:cubicBezTo>
                  <a:pt x="1297305" y="2275856"/>
                  <a:pt x="1303973" y="2273951"/>
                  <a:pt x="1309688" y="2271094"/>
                </a:cubicBezTo>
                <a:cubicBezTo>
                  <a:pt x="1320165" y="2267284"/>
                  <a:pt x="1329690" y="2262521"/>
                  <a:pt x="1341120" y="2258711"/>
                </a:cubicBezTo>
                <a:cubicBezTo>
                  <a:pt x="1351598" y="2254901"/>
                  <a:pt x="1362075" y="2252996"/>
                  <a:pt x="1372553" y="2250139"/>
                </a:cubicBezTo>
                <a:cubicBezTo>
                  <a:pt x="1380173" y="2248234"/>
                  <a:pt x="1387793" y="2245376"/>
                  <a:pt x="1395413" y="2242519"/>
                </a:cubicBezTo>
                <a:cubicBezTo>
                  <a:pt x="1406843" y="2238709"/>
                  <a:pt x="1419225" y="2233946"/>
                  <a:pt x="1430655" y="2230136"/>
                </a:cubicBezTo>
                <a:cubicBezTo>
                  <a:pt x="1440180" y="2227279"/>
                  <a:pt x="1449705" y="2224421"/>
                  <a:pt x="1459230" y="2221564"/>
                </a:cubicBezTo>
                <a:cubicBezTo>
                  <a:pt x="1465898" y="2219659"/>
                  <a:pt x="1473518" y="2216801"/>
                  <a:pt x="1480185" y="2214896"/>
                </a:cubicBezTo>
                <a:cubicBezTo>
                  <a:pt x="1491615" y="2211086"/>
                  <a:pt x="1502093" y="2206324"/>
                  <a:pt x="1513523" y="2202514"/>
                </a:cubicBezTo>
                <a:cubicBezTo>
                  <a:pt x="1524000" y="2198704"/>
                  <a:pt x="1534478" y="2196799"/>
                  <a:pt x="1544955" y="2192989"/>
                </a:cubicBezTo>
                <a:cubicBezTo>
                  <a:pt x="1555433" y="2189179"/>
                  <a:pt x="1564958" y="2184416"/>
                  <a:pt x="1575435" y="2180606"/>
                </a:cubicBezTo>
                <a:cubicBezTo>
                  <a:pt x="1593533" y="2174891"/>
                  <a:pt x="1611630" y="2169176"/>
                  <a:pt x="1629728" y="2164414"/>
                </a:cubicBezTo>
                <a:cubicBezTo>
                  <a:pt x="1637348" y="2162509"/>
                  <a:pt x="1644968" y="2159651"/>
                  <a:pt x="1651635" y="2157746"/>
                </a:cubicBezTo>
                <a:cubicBezTo>
                  <a:pt x="1662113" y="2153936"/>
                  <a:pt x="1672590" y="2149174"/>
                  <a:pt x="1683068" y="2145364"/>
                </a:cubicBezTo>
                <a:cubicBezTo>
                  <a:pt x="1693545" y="2141554"/>
                  <a:pt x="1704975" y="2138696"/>
                  <a:pt x="1715453" y="2135839"/>
                </a:cubicBezTo>
                <a:cubicBezTo>
                  <a:pt x="1725930" y="2132029"/>
                  <a:pt x="1735455" y="2128219"/>
                  <a:pt x="1744980" y="2124409"/>
                </a:cubicBezTo>
                <a:cubicBezTo>
                  <a:pt x="1763078" y="2118694"/>
                  <a:pt x="1781175" y="2112979"/>
                  <a:pt x="1799273" y="2108216"/>
                </a:cubicBezTo>
                <a:cubicBezTo>
                  <a:pt x="1806893" y="2106311"/>
                  <a:pt x="1814513" y="2103454"/>
                  <a:pt x="1821180" y="2100596"/>
                </a:cubicBezTo>
                <a:cubicBezTo>
                  <a:pt x="1830705" y="2096786"/>
                  <a:pt x="1840230" y="2092024"/>
                  <a:pt x="1849755" y="2089166"/>
                </a:cubicBezTo>
                <a:cubicBezTo>
                  <a:pt x="1860233" y="2085356"/>
                  <a:pt x="1871663" y="2083451"/>
                  <a:pt x="1882140" y="2079641"/>
                </a:cubicBezTo>
                <a:cubicBezTo>
                  <a:pt x="1905953" y="2071069"/>
                  <a:pt x="1928813" y="2061544"/>
                  <a:pt x="1952625" y="2052971"/>
                </a:cubicBezTo>
                <a:cubicBezTo>
                  <a:pt x="1973580" y="2045351"/>
                  <a:pt x="1993583" y="2037731"/>
                  <a:pt x="2014538" y="2032969"/>
                </a:cubicBezTo>
                <a:cubicBezTo>
                  <a:pt x="2026920" y="2030111"/>
                  <a:pt x="2028825" y="2023444"/>
                  <a:pt x="2028825" y="2012966"/>
                </a:cubicBezTo>
                <a:cubicBezTo>
                  <a:pt x="2028825" y="1971056"/>
                  <a:pt x="2028825" y="1930099"/>
                  <a:pt x="2028825" y="1888189"/>
                </a:cubicBezTo>
                <a:cubicBezTo>
                  <a:pt x="2028825" y="1849136"/>
                  <a:pt x="2028825" y="1810084"/>
                  <a:pt x="2028825" y="1771984"/>
                </a:cubicBezTo>
                <a:cubicBezTo>
                  <a:pt x="2028825" y="1763411"/>
                  <a:pt x="2025968" y="1758649"/>
                  <a:pt x="2017395" y="1760554"/>
                </a:cubicBezTo>
                <a:cubicBezTo>
                  <a:pt x="2007870" y="1762459"/>
                  <a:pt x="1999298" y="1766269"/>
                  <a:pt x="1989773" y="1769126"/>
                </a:cubicBezTo>
                <a:cubicBezTo>
                  <a:pt x="1978343" y="1772936"/>
                  <a:pt x="1967865" y="1777699"/>
                  <a:pt x="1956435" y="1781509"/>
                </a:cubicBezTo>
                <a:cubicBezTo>
                  <a:pt x="1944053" y="1786271"/>
                  <a:pt x="1932623" y="1790081"/>
                  <a:pt x="1920240" y="1794844"/>
                </a:cubicBezTo>
                <a:cubicBezTo>
                  <a:pt x="1910715" y="1797701"/>
                  <a:pt x="1901190" y="1800559"/>
                  <a:pt x="1890713" y="1803416"/>
                </a:cubicBezTo>
                <a:cubicBezTo>
                  <a:pt x="1881188" y="1806274"/>
                  <a:pt x="1870710" y="1808179"/>
                  <a:pt x="1861185" y="1811989"/>
                </a:cubicBezTo>
                <a:cubicBezTo>
                  <a:pt x="1844040" y="1817704"/>
                  <a:pt x="1826895" y="1825324"/>
                  <a:pt x="1809750" y="1831039"/>
                </a:cubicBezTo>
                <a:cubicBezTo>
                  <a:pt x="1791653" y="1836754"/>
                  <a:pt x="1772603" y="1842469"/>
                  <a:pt x="1754505" y="1847231"/>
                </a:cubicBezTo>
                <a:cubicBezTo>
                  <a:pt x="1746885" y="1849136"/>
                  <a:pt x="1739265" y="1851994"/>
                  <a:pt x="1732598" y="1854851"/>
                </a:cubicBezTo>
                <a:cubicBezTo>
                  <a:pt x="1722120" y="1858661"/>
                  <a:pt x="1712595" y="1863424"/>
                  <a:pt x="1703070" y="1866281"/>
                </a:cubicBezTo>
                <a:cubicBezTo>
                  <a:pt x="1692593" y="1870091"/>
                  <a:pt x="1682115" y="1871996"/>
                  <a:pt x="1672590" y="1874854"/>
                </a:cubicBezTo>
                <a:cubicBezTo>
                  <a:pt x="1659255" y="1879616"/>
                  <a:pt x="1645920" y="1884379"/>
                  <a:pt x="1632585" y="1888189"/>
                </a:cubicBezTo>
                <a:cubicBezTo>
                  <a:pt x="1617345" y="1892951"/>
                  <a:pt x="1601153" y="1898666"/>
                  <a:pt x="1585913" y="1903429"/>
                </a:cubicBezTo>
                <a:cubicBezTo>
                  <a:pt x="1578293" y="1906286"/>
                  <a:pt x="1570673" y="1908191"/>
                  <a:pt x="1564005" y="1911049"/>
                </a:cubicBezTo>
                <a:cubicBezTo>
                  <a:pt x="1553528" y="1914859"/>
                  <a:pt x="1542098" y="1919621"/>
                  <a:pt x="1531620" y="1923431"/>
                </a:cubicBezTo>
                <a:cubicBezTo>
                  <a:pt x="1521143" y="1927241"/>
                  <a:pt x="1511618" y="1929146"/>
                  <a:pt x="1501140" y="1932956"/>
                </a:cubicBezTo>
                <a:cubicBezTo>
                  <a:pt x="1490663" y="1936766"/>
                  <a:pt x="1480185" y="1941529"/>
                  <a:pt x="1469708" y="1945339"/>
                </a:cubicBezTo>
                <a:cubicBezTo>
                  <a:pt x="1451610" y="1951054"/>
                  <a:pt x="1434465" y="1955816"/>
                  <a:pt x="1416368" y="1961531"/>
                </a:cubicBezTo>
                <a:cubicBezTo>
                  <a:pt x="1408748" y="1963436"/>
                  <a:pt x="1401128" y="1966294"/>
                  <a:pt x="1394460" y="1969151"/>
                </a:cubicBezTo>
                <a:cubicBezTo>
                  <a:pt x="1383983" y="1972961"/>
                  <a:pt x="1374458" y="1977724"/>
                  <a:pt x="1363980" y="1981534"/>
                </a:cubicBezTo>
                <a:cubicBezTo>
                  <a:pt x="1353503" y="1985344"/>
                  <a:pt x="1343025" y="1987249"/>
                  <a:pt x="1332548" y="1991059"/>
                </a:cubicBezTo>
                <a:cubicBezTo>
                  <a:pt x="1322070" y="1994869"/>
                  <a:pt x="1311593" y="1999631"/>
                  <a:pt x="1301115" y="2003441"/>
                </a:cubicBezTo>
                <a:cubicBezTo>
                  <a:pt x="1283018" y="2009156"/>
                  <a:pt x="1264920" y="2013919"/>
                  <a:pt x="1246823" y="2019634"/>
                </a:cubicBezTo>
                <a:cubicBezTo>
                  <a:pt x="1239203" y="2021539"/>
                  <a:pt x="1231583" y="2024396"/>
                  <a:pt x="1223963" y="2027254"/>
                </a:cubicBezTo>
                <a:cubicBezTo>
                  <a:pt x="1213485" y="2031064"/>
                  <a:pt x="1203008" y="2035826"/>
                  <a:pt x="1192530" y="2039636"/>
                </a:cubicBezTo>
                <a:cubicBezTo>
                  <a:pt x="1182053" y="2043446"/>
                  <a:pt x="1171575" y="2045351"/>
                  <a:pt x="1161098" y="2049161"/>
                </a:cubicBezTo>
                <a:cubicBezTo>
                  <a:pt x="1150620" y="2052971"/>
                  <a:pt x="1140143" y="2057734"/>
                  <a:pt x="1129665" y="2061544"/>
                </a:cubicBezTo>
                <a:cubicBezTo>
                  <a:pt x="1112520" y="2067259"/>
                  <a:pt x="1094423" y="2072021"/>
                  <a:pt x="1076325" y="2077736"/>
                </a:cubicBezTo>
                <a:cubicBezTo>
                  <a:pt x="1068705" y="2079641"/>
                  <a:pt x="1061085" y="2082499"/>
                  <a:pt x="1053465" y="2085356"/>
                </a:cubicBezTo>
                <a:cubicBezTo>
                  <a:pt x="1043940" y="2089166"/>
                  <a:pt x="1034415" y="2093929"/>
                  <a:pt x="1024890" y="2096786"/>
                </a:cubicBezTo>
                <a:cubicBezTo>
                  <a:pt x="1014413" y="2100596"/>
                  <a:pt x="1003935" y="2102501"/>
                  <a:pt x="993458" y="2105359"/>
                </a:cubicBezTo>
                <a:cubicBezTo>
                  <a:pt x="984885" y="2108216"/>
                  <a:pt x="977265" y="2110121"/>
                  <a:pt x="969645" y="2112979"/>
                </a:cubicBezTo>
                <a:cubicBezTo>
                  <a:pt x="958215" y="2116789"/>
                  <a:pt x="945833" y="2121551"/>
                  <a:pt x="934403" y="2125361"/>
                </a:cubicBezTo>
                <a:cubicBezTo>
                  <a:pt x="924878" y="2128219"/>
                  <a:pt x="915353" y="2130124"/>
                  <a:pt x="905828" y="2133934"/>
                </a:cubicBezTo>
                <a:cubicBezTo>
                  <a:pt x="886778" y="2142506"/>
                  <a:pt x="866775" y="2144411"/>
                  <a:pt x="848678" y="2132981"/>
                </a:cubicBezTo>
                <a:cubicBezTo>
                  <a:pt x="819150" y="2114884"/>
                  <a:pt x="816293" y="2080594"/>
                  <a:pt x="835343" y="2053924"/>
                </a:cubicBezTo>
                <a:cubicBezTo>
                  <a:pt x="843915" y="2041541"/>
                  <a:pt x="858203" y="2039636"/>
                  <a:pt x="870585" y="2032969"/>
                </a:cubicBezTo>
                <a:cubicBezTo>
                  <a:pt x="883920" y="2026301"/>
                  <a:pt x="899160" y="2023444"/>
                  <a:pt x="914400" y="2018681"/>
                </a:cubicBezTo>
                <a:cubicBezTo>
                  <a:pt x="932498" y="2012966"/>
                  <a:pt x="950595" y="2008204"/>
                  <a:pt x="968693" y="2002489"/>
                </a:cubicBezTo>
                <a:cubicBezTo>
                  <a:pt x="977265" y="1999631"/>
                  <a:pt x="985838" y="1996774"/>
                  <a:pt x="994410" y="1992964"/>
                </a:cubicBezTo>
                <a:cubicBezTo>
                  <a:pt x="1004888" y="1989154"/>
                  <a:pt x="1015365" y="1985344"/>
                  <a:pt x="1025843" y="1981534"/>
                </a:cubicBezTo>
                <a:cubicBezTo>
                  <a:pt x="1036320" y="1978676"/>
                  <a:pt x="1046798" y="1976771"/>
                  <a:pt x="1056323" y="1972961"/>
                </a:cubicBezTo>
                <a:cubicBezTo>
                  <a:pt x="1073468" y="1967246"/>
                  <a:pt x="1090613" y="1959626"/>
                  <a:pt x="1107758" y="1953911"/>
                </a:cubicBezTo>
                <a:cubicBezTo>
                  <a:pt x="1124903" y="1948196"/>
                  <a:pt x="1143000" y="1943434"/>
                  <a:pt x="1160145" y="1937719"/>
                </a:cubicBezTo>
                <a:cubicBezTo>
                  <a:pt x="1167765" y="1935814"/>
                  <a:pt x="1175385" y="1932956"/>
                  <a:pt x="1182053" y="1930099"/>
                </a:cubicBezTo>
                <a:cubicBezTo>
                  <a:pt x="1194435" y="1926289"/>
                  <a:pt x="1205865" y="1921526"/>
                  <a:pt x="1218248" y="1917716"/>
                </a:cubicBezTo>
                <a:cubicBezTo>
                  <a:pt x="1227773" y="1914859"/>
                  <a:pt x="1237298" y="1912001"/>
                  <a:pt x="1246823" y="1908191"/>
                </a:cubicBezTo>
                <a:cubicBezTo>
                  <a:pt x="1257300" y="1904381"/>
                  <a:pt x="1266825" y="1899619"/>
                  <a:pt x="1277303" y="1896761"/>
                </a:cubicBezTo>
                <a:cubicBezTo>
                  <a:pt x="1295400" y="1891046"/>
                  <a:pt x="1312545" y="1886284"/>
                  <a:pt x="1330643" y="1880569"/>
                </a:cubicBezTo>
                <a:cubicBezTo>
                  <a:pt x="1338263" y="1878664"/>
                  <a:pt x="1344930" y="1875806"/>
                  <a:pt x="1352550" y="1872949"/>
                </a:cubicBezTo>
                <a:cubicBezTo>
                  <a:pt x="1363028" y="1869139"/>
                  <a:pt x="1373505" y="1864376"/>
                  <a:pt x="1384935" y="1860566"/>
                </a:cubicBezTo>
                <a:cubicBezTo>
                  <a:pt x="1395413" y="1856756"/>
                  <a:pt x="1405890" y="1854851"/>
                  <a:pt x="1416368" y="1851041"/>
                </a:cubicBezTo>
                <a:cubicBezTo>
                  <a:pt x="1426845" y="1847231"/>
                  <a:pt x="1437323" y="1842469"/>
                  <a:pt x="1447800" y="1838659"/>
                </a:cubicBezTo>
                <a:cubicBezTo>
                  <a:pt x="1464945" y="1832944"/>
                  <a:pt x="1483043" y="1828181"/>
                  <a:pt x="1501140" y="1822466"/>
                </a:cubicBezTo>
                <a:cubicBezTo>
                  <a:pt x="1521143" y="1815799"/>
                  <a:pt x="1541145" y="1809131"/>
                  <a:pt x="1562100" y="1802464"/>
                </a:cubicBezTo>
                <a:cubicBezTo>
                  <a:pt x="1563053" y="1802464"/>
                  <a:pt x="1564958" y="1801511"/>
                  <a:pt x="1565910" y="1801511"/>
                </a:cubicBezTo>
                <a:cubicBezTo>
                  <a:pt x="1576388" y="1797701"/>
                  <a:pt x="1585913" y="1792939"/>
                  <a:pt x="1596390" y="1789129"/>
                </a:cubicBezTo>
                <a:cubicBezTo>
                  <a:pt x="1606868" y="1785319"/>
                  <a:pt x="1618298" y="1782461"/>
                  <a:pt x="1628775" y="1779604"/>
                </a:cubicBezTo>
                <a:cubicBezTo>
                  <a:pt x="1636395" y="1777699"/>
                  <a:pt x="1644015" y="1774841"/>
                  <a:pt x="1650683" y="1771984"/>
                </a:cubicBezTo>
                <a:cubicBezTo>
                  <a:pt x="1661160" y="1768174"/>
                  <a:pt x="1672590" y="1763411"/>
                  <a:pt x="1683068" y="1759601"/>
                </a:cubicBezTo>
                <a:cubicBezTo>
                  <a:pt x="1693545" y="1756744"/>
                  <a:pt x="1704023" y="1754839"/>
                  <a:pt x="1713548" y="1751029"/>
                </a:cubicBezTo>
                <a:cubicBezTo>
                  <a:pt x="1725930" y="1747219"/>
                  <a:pt x="1738313" y="1742456"/>
                  <a:pt x="1750695" y="1737694"/>
                </a:cubicBezTo>
                <a:cubicBezTo>
                  <a:pt x="1759268" y="1734836"/>
                  <a:pt x="1767840" y="1731979"/>
                  <a:pt x="1776413" y="1729121"/>
                </a:cubicBezTo>
                <a:cubicBezTo>
                  <a:pt x="1793558" y="1722454"/>
                  <a:pt x="1810703" y="1715786"/>
                  <a:pt x="1827848" y="1709119"/>
                </a:cubicBezTo>
                <a:cubicBezTo>
                  <a:pt x="1845945" y="1703404"/>
                  <a:pt x="1864995" y="1698641"/>
                  <a:pt x="1883093" y="1692926"/>
                </a:cubicBezTo>
                <a:cubicBezTo>
                  <a:pt x="1890713" y="1691021"/>
                  <a:pt x="1898333" y="1688164"/>
                  <a:pt x="1905953" y="1685306"/>
                </a:cubicBezTo>
                <a:cubicBezTo>
                  <a:pt x="1915478" y="1681496"/>
                  <a:pt x="1925955" y="1676734"/>
                  <a:pt x="1935480" y="1673876"/>
                </a:cubicBezTo>
                <a:cubicBezTo>
                  <a:pt x="1946910" y="1670066"/>
                  <a:pt x="1958340" y="1666256"/>
                  <a:pt x="1970723" y="1662446"/>
                </a:cubicBezTo>
                <a:cubicBezTo>
                  <a:pt x="1982153" y="1658636"/>
                  <a:pt x="1993583" y="1653874"/>
                  <a:pt x="2005013" y="1651969"/>
                </a:cubicBezTo>
                <a:cubicBezTo>
                  <a:pt x="2025968" y="1647206"/>
                  <a:pt x="2030730" y="1643396"/>
                  <a:pt x="2030730" y="1622441"/>
                </a:cubicBezTo>
                <a:cubicBezTo>
                  <a:pt x="2030730" y="1545289"/>
                  <a:pt x="2030730" y="1468136"/>
                  <a:pt x="2030730" y="1391936"/>
                </a:cubicBezTo>
                <a:cubicBezTo>
                  <a:pt x="2030730" y="1371934"/>
                  <a:pt x="2027873" y="1370029"/>
                  <a:pt x="2008823" y="1379554"/>
                </a:cubicBezTo>
                <a:cubicBezTo>
                  <a:pt x="2006918" y="1380506"/>
                  <a:pt x="2004060" y="1380506"/>
                  <a:pt x="2002155" y="1381459"/>
                </a:cubicBezTo>
                <a:cubicBezTo>
                  <a:pt x="1989773" y="1385269"/>
                  <a:pt x="1978343" y="1390031"/>
                  <a:pt x="1965960" y="1393841"/>
                </a:cubicBezTo>
                <a:cubicBezTo>
                  <a:pt x="1956435" y="1396699"/>
                  <a:pt x="1946910" y="1399556"/>
                  <a:pt x="1937385" y="1402414"/>
                </a:cubicBezTo>
                <a:cubicBezTo>
                  <a:pt x="1926908" y="1405271"/>
                  <a:pt x="1916430" y="1407176"/>
                  <a:pt x="1906905" y="1410986"/>
                </a:cubicBezTo>
                <a:cubicBezTo>
                  <a:pt x="1889760" y="1416701"/>
                  <a:pt x="1872615" y="1424321"/>
                  <a:pt x="1854518" y="1430989"/>
                </a:cubicBezTo>
                <a:cubicBezTo>
                  <a:pt x="1836420" y="1436704"/>
                  <a:pt x="1818323" y="1442419"/>
                  <a:pt x="1800225" y="1447181"/>
                </a:cubicBezTo>
                <a:cubicBezTo>
                  <a:pt x="1792605" y="1450039"/>
                  <a:pt x="1784985" y="1451944"/>
                  <a:pt x="1777365" y="1454801"/>
                </a:cubicBezTo>
                <a:cubicBezTo>
                  <a:pt x="1767840" y="1458611"/>
                  <a:pt x="1757363" y="1463374"/>
                  <a:pt x="1747838" y="1466231"/>
                </a:cubicBezTo>
                <a:cubicBezTo>
                  <a:pt x="1738313" y="1470041"/>
                  <a:pt x="1727835" y="1471946"/>
                  <a:pt x="1718310" y="1474804"/>
                </a:cubicBezTo>
                <a:cubicBezTo>
                  <a:pt x="1707833" y="1478614"/>
                  <a:pt x="1698308" y="1483376"/>
                  <a:pt x="1687830" y="1487186"/>
                </a:cubicBezTo>
                <a:cubicBezTo>
                  <a:pt x="1669733" y="1492901"/>
                  <a:pt x="1651635" y="1497664"/>
                  <a:pt x="1633538" y="1503379"/>
                </a:cubicBezTo>
                <a:cubicBezTo>
                  <a:pt x="1625918" y="1505284"/>
                  <a:pt x="1618298" y="1508141"/>
                  <a:pt x="1611630" y="1510999"/>
                </a:cubicBezTo>
                <a:cubicBezTo>
                  <a:pt x="1600200" y="1514809"/>
                  <a:pt x="1588770" y="1519571"/>
                  <a:pt x="1578293" y="1523381"/>
                </a:cubicBezTo>
                <a:cubicBezTo>
                  <a:pt x="1568768" y="1526239"/>
                  <a:pt x="1558290" y="1529096"/>
                  <a:pt x="1548765" y="1531954"/>
                </a:cubicBezTo>
                <a:cubicBezTo>
                  <a:pt x="1537335" y="1535764"/>
                  <a:pt x="1526858" y="1540526"/>
                  <a:pt x="1516380" y="1544336"/>
                </a:cubicBezTo>
                <a:cubicBezTo>
                  <a:pt x="1498283" y="1550051"/>
                  <a:pt x="1481138" y="1554814"/>
                  <a:pt x="1463040" y="1560529"/>
                </a:cubicBezTo>
                <a:cubicBezTo>
                  <a:pt x="1456373" y="1562434"/>
                  <a:pt x="1448753" y="1564339"/>
                  <a:pt x="1442085" y="1567196"/>
                </a:cubicBezTo>
                <a:cubicBezTo>
                  <a:pt x="1432560" y="1571006"/>
                  <a:pt x="1422083" y="1575769"/>
                  <a:pt x="1412558" y="1579579"/>
                </a:cubicBezTo>
                <a:cubicBezTo>
                  <a:pt x="1402080" y="1583389"/>
                  <a:pt x="1391603" y="1585294"/>
                  <a:pt x="1381125" y="1588151"/>
                </a:cubicBezTo>
                <a:cubicBezTo>
                  <a:pt x="1373505" y="1590056"/>
                  <a:pt x="1364933" y="1592914"/>
                  <a:pt x="1357313" y="1595771"/>
                </a:cubicBezTo>
                <a:cubicBezTo>
                  <a:pt x="1340168" y="1602439"/>
                  <a:pt x="1323023" y="1610059"/>
                  <a:pt x="1305878" y="1615774"/>
                </a:cubicBezTo>
                <a:cubicBezTo>
                  <a:pt x="1288733" y="1621489"/>
                  <a:pt x="1269683" y="1626251"/>
                  <a:pt x="1252538" y="1631014"/>
                </a:cubicBezTo>
                <a:cubicBezTo>
                  <a:pt x="1244918" y="1632919"/>
                  <a:pt x="1236345" y="1635776"/>
                  <a:pt x="1228725" y="1638634"/>
                </a:cubicBezTo>
                <a:cubicBezTo>
                  <a:pt x="1218248" y="1642444"/>
                  <a:pt x="1208723" y="1647206"/>
                  <a:pt x="1199198" y="1651016"/>
                </a:cubicBezTo>
                <a:cubicBezTo>
                  <a:pt x="1186815" y="1655779"/>
                  <a:pt x="1174433" y="1659589"/>
                  <a:pt x="1163003" y="1663399"/>
                </a:cubicBezTo>
                <a:cubicBezTo>
                  <a:pt x="1153478" y="1666256"/>
                  <a:pt x="1143953" y="1670066"/>
                  <a:pt x="1133475" y="1672924"/>
                </a:cubicBezTo>
                <a:cubicBezTo>
                  <a:pt x="1122998" y="1675781"/>
                  <a:pt x="1112520" y="1678639"/>
                  <a:pt x="1102043" y="1681496"/>
                </a:cubicBezTo>
                <a:cubicBezTo>
                  <a:pt x="1094423" y="1683401"/>
                  <a:pt x="1087755" y="1686259"/>
                  <a:pt x="1081088" y="1688164"/>
                </a:cubicBezTo>
                <a:cubicBezTo>
                  <a:pt x="1071563" y="1691974"/>
                  <a:pt x="1062038" y="1696736"/>
                  <a:pt x="1051560" y="1700546"/>
                </a:cubicBezTo>
                <a:cubicBezTo>
                  <a:pt x="1033463" y="1706261"/>
                  <a:pt x="1014413" y="1711024"/>
                  <a:pt x="996315" y="1717691"/>
                </a:cubicBezTo>
                <a:cubicBezTo>
                  <a:pt x="972503" y="1726264"/>
                  <a:pt x="948690" y="1736741"/>
                  <a:pt x="923925" y="1743409"/>
                </a:cubicBezTo>
                <a:cubicBezTo>
                  <a:pt x="905828" y="1749124"/>
                  <a:pt x="887730" y="1755791"/>
                  <a:pt x="868680" y="1751029"/>
                </a:cubicBezTo>
                <a:cubicBezTo>
                  <a:pt x="860108" y="1749124"/>
                  <a:pt x="850583" y="1747219"/>
                  <a:pt x="844868" y="1741504"/>
                </a:cubicBezTo>
                <a:cubicBezTo>
                  <a:pt x="823913" y="1719596"/>
                  <a:pt x="817245" y="1691021"/>
                  <a:pt x="840105" y="1664351"/>
                </a:cubicBezTo>
                <a:cubicBezTo>
                  <a:pt x="850583" y="1651969"/>
                  <a:pt x="864870" y="1648159"/>
                  <a:pt x="879158" y="1643396"/>
                </a:cubicBezTo>
                <a:cubicBezTo>
                  <a:pt x="889635" y="1640539"/>
                  <a:pt x="900113" y="1638634"/>
                  <a:pt x="909638" y="1634824"/>
                </a:cubicBezTo>
                <a:cubicBezTo>
                  <a:pt x="920115" y="1631014"/>
                  <a:pt x="929640" y="1626251"/>
                  <a:pt x="940118" y="1622441"/>
                </a:cubicBezTo>
                <a:cubicBezTo>
                  <a:pt x="958215" y="1616726"/>
                  <a:pt x="976313" y="1611011"/>
                  <a:pt x="994410" y="1605296"/>
                </a:cubicBezTo>
                <a:cubicBezTo>
                  <a:pt x="1002030" y="1603391"/>
                  <a:pt x="1009650" y="1600534"/>
                  <a:pt x="1016318" y="1597676"/>
                </a:cubicBezTo>
                <a:cubicBezTo>
                  <a:pt x="1026795" y="1593866"/>
                  <a:pt x="1036320" y="1589104"/>
                  <a:pt x="1046798" y="1586246"/>
                </a:cubicBezTo>
                <a:cubicBezTo>
                  <a:pt x="1057275" y="1582436"/>
                  <a:pt x="1067753" y="1580531"/>
                  <a:pt x="1078230" y="1577674"/>
                </a:cubicBezTo>
                <a:cubicBezTo>
                  <a:pt x="1085850" y="1575769"/>
                  <a:pt x="1093470" y="1572911"/>
                  <a:pt x="1101090" y="1570054"/>
                </a:cubicBezTo>
                <a:cubicBezTo>
                  <a:pt x="1118235" y="1563386"/>
                  <a:pt x="1135380" y="1556719"/>
                  <a:pt x="1152525" y="1550051"/>
                </a:cubicBezTo>
                <a:cubicBezTo>
                  <a:pt x="1172528" y="1543384"/>
                  <a:pt x="1191578" y="1536716"/>
                  <a:pt x="1211580" y="1530049"/>
                </a:cubicBezTo>
                <a:cubicBezTo>
                  <a:pt x="1221105" y="1527191"/>
                  <a:pt x="1229678" y="1524334"/>
                  <a:pt x="1239203" y="1521476"/>
                </a:cubicBezTo>
                <a:cubicBezTo>
                  <a:pt x="1248728" y="1518619"/>
                  <a:pt x="1259205" y="1516714"/>
                  <a:pt x="1268730" y="1513856"/>
                </a:cubicBezTo>
                <a:cubicBezTo>
                  <a:pt x="1286828" y="1507189"/>
                  <a:pt x="1303973" y="1500521"/>
                  <a:pt x="1321118" y="1493854"/>
                </a:cubicBezTo>
                <a:cubicBezTo>
                  <a:pt x="1341120" y="1486234"/>
                  <a:pt x="1362075" y="1480519"/>
                  <a:pt x="1382078" y="1472899"/>
                </a:cubicBezTo>
                <a:cubicBezTo>
                  <a:pt x="1390650" y="1470041"/>
                  <a:pt x="1399223" y="1467184"/>
                  <a:pt x="1407795" y="1464326"/>
                </a:cubicBezTo>
                <a:cubicBezTo>
                  <a:pt x="1418273" y="1461469"/>
                  <a:pt x="1428750" y="1459564"/>
                  <a:pt x="1438275" y="1456706"/>
                </a:cubicBezTo>
                <a:cubicBezTo>
                  <a:pt x="1445895" y="1454801"/>
                  <a:pt x="1453515" y="1450991"/>
                  <a:pt x="1461135" y="1448134"/>
                </a:cubicBezTo>
                <a:cubicBezTo>
                  <a:pt x="1471613" y="1444324"/>
                  <a:pt x="1481138" y="1439561"/>
                  <a:pt x="1491615" y="1435751"/>
                </a:cubicBezTo>
                <a:cubicBezTo>
                  <a:pt x="1509713" y="1430036"/>
                  <a:pt x="1526858" y="1425274"/>
                  <a:pt x="1544955" y="1419559"/>
                </a:cubicBezTo>
                <a:cubicBezTo>
                  <a:pt x="1558290" y="1415749"/>
                  <a:pt x="1570673" y="1410986"/>
                  <a:pt x="1584008" y="1406224"/>
                </a:cubicBezTo>
                <a:cubicBezTo>
                  <a:pt x="1584960" y="1405271"/>
                  <a:pt x="1586865" y="1405271"/>
                  <a:pt x="1588770" y="1405271"/>
                </a:cubicBezTo>
                <a:cubicBezTo>
                  <a:pt x="1598295" y="1401461"/>
                  <a:pt x="1606868" y="1396699"/>
                  <a:pt x="1617345" y="1393841"/>
                </a:cubicBezTo>
                <a:cubicBezTo>
                  <a:pt x="1636395" y="1388126"/>
                  <a:pt x="1654493" y="1382411"/>
                  <a:pt x="1673543" y="1377649"/>
                </a:cubicBezTo>
                <a:cubicBezTo>
                  <a:pt x="1680210" y="1375744"/>
                  <a:pt x="1687830" y="1372886"/>
                  <a:pt x="1694498" y="1370029"/>
                </a:cubicBezTo>
                <a:cubicBezTo>
                  <a:pt x="1704975" y="1366219"/>
                  <a:pt x="1714500" y="1361456"/>
                  <a:pt x="1724978" y="1357646"/>
                </a:cubicBezTo>
                <a:cubicBezTo>
                  <a:pt x="1735455" y="1353836"/>
                  <a:pt x="1746885" y="1351931"/>
                  <a:pt x="1757363" y="1349074"/>
                </a:cubicBezTo>
                <a:cubicBezTo>
                  <a:pt x="1764983" y="1347169"/>
                  <a:pt x="1772603" y="1344311"/>
                  <a:pt x="1780223" y="1341454"/>
                </a:cubicBezTo>
                <a:cubicBezTo>
                  <a:pt x="1790700" y="1337644"/>
                  <a:pt x="1800225" y="1332881"/>
                  <a:pt x="1809750" y="1329071"/>
                </a:cubicBezTo>
                <a:cubicBezTo>
                  <a:pt x="1821180" y="1325261"/>
                  <a:pt x="1832610" y="1322404"/>
                  <a:pt x="1844040" y="1318594"/>
                </a:cubicBezTo>
                <a:cubicBezTo>
                  <a:pt x="1850708" y="1316689"/>
                  <a:pt x="1858328" y="1313831"/>
                  <a:pt x="1864995" y="1311926"/>
                </a:cubicBezTo>
                <a:cubicBezTo>
                  <a:pt x="1876425" y="1308116"/>
                  <a:pt x="1886903" y="1303354"/>
                  <a:pt x="1897380" y="1299544"/>
                </a:cubicBezTo>
                <a:cubicBezTo>
                  <a:pt x="1907858" y="1296686"/>
                  <a:pt x="1917383" y="1293829"/>
                  <a:pt x="1927860" y="1290971"/>
                </a:cubicBezTo>
                <a:cubicBezTo>
                  <a:pt x="1935480" y="1289066"/>
                  <a:pt x="1942148" y="1286209"/>
                  <a:pt x="1949768" y="1284304"/>
                </a:cubicBezTo>
                <a:cubicBezTo>
                  <a:pt x="1968818" y="1277636"/>
                  <a:pt x="1987868" y="1270016"/>
                  <a:pt x="2006918" y="1264301"/>
                </a:cubicBezTo>
                <a:cubicBezTo>
                  <a:pt x="2022158" y="1259539"/>
                  <a:pt x="2030730" y="1254776"/>
                  <a:pt x="2030730" y="1245251"/>
                </a:cubicBezTo>
                <a:cubicBezTo>
                  <a:pt x="2030730" y="1162384"/>
                  <a:pt x="2030730" y="1079516"/>
                  <a:pt x="2030730" y="997601"/>
                </a:cubicBezTo>
                <a:cubicBezTo>
                  <a:pt x="2030730" y="989029"/>
                  <a:pt x="2026920" y="986171"/>
                  <a:pt x="2020253" y="987124"/>
                </a:cubicBezTo>
                <a:cubicBezTo>
                  <a:pt x="2010728" y="989029"/>
                  <a:pt x="2001203" y="991886"/>
                  <a:pt x="1991678" y="995696"/>
                </a:cubicBezTo>
                <a:cubicBezTo>
                  <a:pt x="1981200" y="999506"/>
                  <a:pt x="1971675" y="1004269"/>
                  <a:pt x="1961198" y="1008079"/>
                </a:cubicBezTo>
                <a:cubicBezTo>
                  <a:pt x="1950720" y="1011889"/>
                  <a:pt x="1939290" y="1014746"/>
                  <a:pt x="1928813" y="1017604"/>
                </a:cubicBezTo>
                <a:cubicBezTo>
                  <a:pt x="1918335" y="1021414"/>
                  <a:pt x="1908810" y="1025224"/>
                  <a:pt x="1898333" y="1029034"/>
                </a:cubicBezTo>
                <a:cubicBezTo>
                  <a:pt x="1887855" y="1032844"/>
                  <a:pt x="1877378" y="1034749"/>
                  <a:pt x="1866900" y="1037606"/>
                </a:cubicBezTo>
                <a:cubicBezTo>
                  <a:pt x="1857375" y="1040464"/>
                  <a:pt x="1848803" y="1044274"/>
                  <a:pt x="1840230" y="1047131"/>
                </a:cubicBezTo>
                <a:cubicBezTo>
                  <a:pt x="1830705" y="1050941"/>
                  <a:pt x="1821180" y="1054751"/>
                  <a:pt x="1810703" y="1057609"/>
                </a:cubicBezTo>
                <a:cubicBezTo>
                  <a:pt x="1801178" y="1060466"/>
                  <a:pt x="1791653" y="1062371"/>
                  <a:pt x="1782128" y="1065229"/>
                </a:cubicBezTo>
                <a:cubicBezTo>
                  <a:pt x="1771650" y="1069039"/>
                  <a:pt x="1761173" y="1073801"/>
                  <a:pt x="1750695" y="1077611"/>
                </a:cubicBezTo>
                <a:cubicBezTo>
                  <a:pt x="1739265" y="1082374"/>
                  <a:pt x="1726883" y="1085231"/>
                  <a:pt x="1715453" y="1089994"/>
                </a:cubicBezTo>
                <a:cubicBezTo>
                  <a:pt x="1704975" y="1093804"/>
                  <a:pt x="1695450" y="1097614"/>
                  <a:pt x="1684973" y="1100471"/>
                </a:cubicBezTo>
                <a:cubicBezTo>
                  <a:pt x="1675448" y="1103329"/>
                  <a:pt x="1664970" y="1105234"/>
                  <a:pt x="1654493" y="1109044"/>
                </a:cubicBezTo>
                <a:cubicBezTo>
                  <a:pt x="1638300" y="1114759"/>
                  <a:pt x="1622108" y="1122379"/>
                  <a:pt x="1604963" y="1128094"/>
                </a:cubicBezTo>
                <a:cubicBezTo>
                  <a:pt x="1590675" y="1132856"/>
                  <a:pt x="1576388" y="1137619"/>
                  <a:pt x="1562100" y="1142381"/>
                </a:cubicBezTo>
                <a:cubicBezTo>
                  <a:pt x="1537335" y="1150001"/>
                  <a:pt x="1511618" y="1157621"/>
                  <a:pt x="1486853" y="1165241"/>
                </a:cubicBezTo>
                <a:cubicBezTo>
                  <a:pt x="1478280" y="1168099"/>
                  <a:pt x="1469708" y="1170004"/>
                  <a:pt x="1462088" y="1173814"/>
                </a:cubicBezTo>
                <a:cubicBezTo>
                  <a:pt x="1452563" y="1177624"/>
                  <a:pt x="1443038" y="1182386"/>
                  <a:pt x="1433513" y="1186196"/>
                </a:cubicBezTo>
                <a:cubicBezTo>
                  <a:pt x="1415415" y="1191911"/>
                  <a:pt x="1396365" y="1196674"/>
                  <a:pt x="1378268" y="1202389"/>
                </a:cubicBezTo>
                <a:cubicBezTo>
                  <a:pt x="1354455" y="1210961"/>
                  <a:pt x="1330643" y="1220486"/>
                  <a:pt x="1305878" y="1229059"/>
                </a:cubicBezTo>
                <a:cubicBezTo>
                  <a:pt x="1291590" y="1233821"/>
                  <a:pt x="1277303" y="1238584"/>
                  <a:pt x="1263015" y="1243346"/>
                </a:cubicBezTo>
                <a:cubicBezTo>
                  <a:pt x="1248728" y="1248109"/>
                  <a:pt x="1233488" y="1252871"/>
                  <a:pt x="1219200" y="1257634"/>
                </a:cubicBezTo>
                <a:cubicBezTo>
                  <a:pt x="1198245" y="1264301"/>
                  <a:pt x="1177290" y="1271921"/>
                  <a:pt x="1156335" y="1278589"/>
                </a:cubicBezTo>
                <a:cubicBezTo>
                  <a:pt x="1138238" y="1284304"/>
                  <a:pt x="1119188" y="1289066"/>
                  <a:pt x="1101090" y="1294781"/>
                </a:cubicBezTo>
                <a:cubicBezTo>
                  <a:pt x="1100138" y="1294781"/>
                  <a:pt x="1098233" y="1295734"/>
                  <a:pt x="1097280" y="1296686"/>
                </a:cubicBezTo>
                <a:cubicBezTo>
                  <a:pt x="1087755" y="1300496"/>
                  <a:pt x="1079183" y="1305259"/>
                  <a:pt x="1069658" y="1308116"/>
                </a:cubicBezTo>
                <a:cubicBezTo>
                  <a:pt x="1058228" y="1311926"/>
                  <a:pt x="1046798" y="1314784"/>
                  <a:pt x="1035368" y="1318594"/>
                </a:cubicBezTo>
                <a:cubicBezTo>
                  <a:pt x="1027748" y="1320499"/>
                  <a:pt x="1021080" y="1323356"/>
                  <a:pt x="1013460" y="1326214"/>
                </a:cubicBezTo>
                <a:cubicBezTo>
                  <a:pt x="1002983" y="1330024"/>
                  <a:pt x="992505" y="1333834"/>
                  <a:pt x="981075" y="1337644"/>
                </a:cubicBezTo>
                <a:cubicBezTo>
                  <a:pt x="970598" y="1340501"/>
                  <a:pt x="961073" y="1343359"/>
                  <a:pt x="950595" y="1346216"/>
                </a:cubicBezTo>
                <a:cubicBezTo>
                  <a:pt x="942975" y="1348121"/>
                  <a:pt x="934403" y="1350026"/>
                  <a:pt x="927735" y="1353836"/>
                </a:cubicBezTo>
                <a:cubicBezTo>
                  <a:pt x="912495" y="1362409"/>
                  <a:pt x="895350" y="1366219"/>
                  <a:pt x="878205" y="1368124"/>
                </a:cubicBezTo>
                <a:cubicBezTo>
                  <a:pt x="847725" y="1370981"/>
                  <a:pt x="822008" y="1344311"/>
                  <a:pt x="823913" y="1314784"/>
                </a:cubicBezTo>
                <a:cubicBezTo>
                  <a:pt x="824865" y="1306211"/>
                  <a:pt x="825818" y="1298591"/>
                  <a:pt x="830580" y="1290971"/>
                </a:cubicBezTo>
                <a:cubicBezTo>
                  <a:pt x="837248" y="1277636"/>
                  <a:pt x="847725" y="1270016"/>
                  <a:pt x="861060" y="1266206"/>
                </a:cubicBezTo>
                <a:cubicBezTo>
                  <a:pt x="876300" y="1261444"/>
                  <a:pt x="891540" y="1256681"/>
                  <a:pt x="905828" y="1250966"/>
                </a:cubicBezTo>
                <a:cubicBezTo>
                  <a:pt x="913448" y="1248109"/>
                  <a:pt x="922020" y="1246204"/>
                  <a:pt x="929640" y="1243346"/>
                </a:cubicBezTo>
                <a:cubicBezTo>
                  <a:pt x="939165" y="1239536"/>
                  <a:pt x="949643" y="1234774"/>
                  <a:pt x="959168" y="1231916"/>
                </a:cubicBezTo>
                <a:cubicBezTo>
                  <a:pt x="969645" y="1228106"/>
                  <a:pt x="981075" y="1226201"/>
                  <a:pt x="991553" y="1222391"/>
                </a:cubicBezTo>
                <a:cubicBezTo>
                  <a:pt x="999173" y="1220486"/>
                  <a:pt x="1006793" y="1217629"/>
                  <a:pt x="1014413" y="1214771"/>
                </a:cubicBezTo>
                <a:cubicBezTo>
                  <a:pt x="1031558" y="1208104"/>
                  <a:pt x="1047750" y="1201436"/>
                  <a:pt x="1064895" y="1195721"/>
                </a:cubicBezTo>
                <a:cubicBezTo>
                  <a:pt x="1075373" y="1191911"/>
                  <a:pt x="1085850" y="1190006"/>
                  <a:pt x="1096328" y="1187149"/>
                </a:cubicBezTo>
                <a:cubicBezTo>
                  <a:pt x="1103948" y="1185244"/>
                  <a:pt x="1112520" y="1182386"/>
                  <a:pt x="1120140" y="1179529"/>
                </a:cubicBezTo>
                <a:cubicBezTo>
                  <a:pt x="1132523" y="1175719"/>
                  <a:pt x="1143953" y="1170956"/>
                  <a:pt x="1156335" y="1166194"/>
                </a:cubicBezTo>
                <a:cubicBezTo>
                  <a:pt x="1165860" y="1163336"/>
                  <a:pt x="1174433" y="1160479"/>
                  <a:pt x="1183958" y="1157621"/>
                </a:cubicBezTo>
                <a:cubicBezTo>
                  <a:pt x="1201103" y="1150954"/>
                  <a:pt x="1217295" y="1144286"/>
                  <a:pt x="1233488" y="1138571"/>
                </a:cubicBezTo>
                <a:cubicBezTo>
                  <a:pt x="1250633" y="1132856"/>
                  <a:pt x="1268730" y="1128094"/>
                  <a:pt x="1286828" y="1123331"/>
                </a:cubicBezTo>
                <a:cubicBezTo>
                  <a:pt x="1294448" y="1121426"/>
                  <a:pt x="1302068" y="1118569"/>
                  <a:pt x="1309688" y="1115711"/>
                </a:cubicBezTo>
                <a:cubicBezTo>
                  <a:pt x="1327785" y="1109044"/>
                  <a:pt x="1345883" y="1101424"/>
                  <a:pt x="1363980" y="1095709"/>
                </a:cubicBezTo>
                <a:cubicBezTo>
                  <a:pt x="1381125" y="1089994"/>
                  <a:pt x="1399223" y="1085231"/>
                  <a:pt x="1416368" y="1079516"/>
                </a:cubicBezTo>
                <a:cubicBezTo>
                  <a:pt x="1423988" y="1077611"/>
                  <a:pt x="1430655" y="1074754"/>
                  <a:pt x="1438275" y="1071896"/>
                </a:cubicBezTo>
                <a:cubicBezTo>
                  <a:pt x="1449705" y="1068086"/>
                  <a:pt x="1460183" y="1063324"/>
                  <a:pt x="1471613" y="1059514"/>
                </a:cubicBezTo>
                <a:cubicBezTo>
                  <a:pt x="1482090" y="1055704"/>
                  <a:pt x="1492568" y="1053799"/>
                  <a:pt x="1503045" y="1049989"/>
                </a:cubicBezTo>
                <a:cubicBezTo>
                  <a:pt x="1514475" y="1046179"/>
                  <a:pt x="1525905" y="1041416"/>
                  <a:pt x="1537335" y="1037606"/>
                </a:cubicBezTo>
                <a:cubicBezTo>
                  <a:pt x="1546860" y="1034749"/>
                  <a:pt x="1556385" y="1032844"/>
                  <a:pt x="1564958" y="1029034"/>
                </a:cubicBezTo>
                <a:cubicBezTo>
                  <a:pt x="1585913" y="1022366"/>
                  <a:pt x="1605915" y="1014746"/>
                  <a:pt x="1626870" y="1008079"/>
                </a:cubicBezTo>
                <a:cubicBezTo>
                  <a:pt x="1627823" y="1008079"/>
                  <a:pt x="1629728" y="1007126"/>
                  <a:pt x="1630680" y="1007126"/>
                </a:cubicBezTo>
                <a:cubicBezTo>
                  <a:pt x="1641158" y="1003316"/>
                  <a:pt x="1651635" y="998554"/>
                  <a:pt x="1663065" y="994744"/>
                </a:cubicBezTo>
                <a:cubicBezTo>
                  <a:pt x="1672590" y="991886"/>
                  <a:pt x="1683068" y="989029"/>
                  <a:pt x="1692593" y="986171"/>
                </a:cubicBezTo>
                <a:cubicBezTo>
                  <a:pt x="1709738" y="979504"/>
                  <a:pt x="1726883" y="972836"/>
                  <a:pt x="1744028" y="966169"/>
                </a:cubicBezTo>
                <a:cubicBezTo>
                  <a:pt x="1757363" y="961406"/>
                  <a:pt x="1770698" y="956644"/>
                  <a:pt x="1784033" y="951881"/>
                </a:cubicBezTo>
                <a:cubicBezTo>
                  <a:pt x="1799273" y="947119"/>
                  <a:pt x="1815465" y="942356"/>
                  <a:pt x="1830705" y="937594"/>
                </a:cubicBezTo>
                <a:cubicBezTo>
                  <a:pt x="1850708" y="930926"/>
                  <a:pt x="1871663" y="924259"/>
                  <a:pt x="1891665" y="917591"/>
                </a:cubicBezTo>
                <a:cubicBezTo>
                  <a:pt x="1899285" y="914734"/>
                  <a:pt x="1905953" y="911876"/>
                  <a:pt x="1913573" y="909019"/>
                </a:cubicBezTo>
                <a:cubicBezTo>
                  <a:pt x="1924050" y="906161"/>
                  <a:pt x="1934528" y="904256"/>
                  <a:pt x="1945005" y="901399"/>
                </a:cubicBezTo>
                <a:cubicBezTo>
                  <a:pt x="1953578" y="898541"/>
                  <a:pt x="1962150" y="895684"/>
                  <a:pt x="1970723" y="892826"/>
                </a:cubicBezTo>
                <a:cubicBezTo>
                  <a:pt x="1983105" y="889016"/>
                  <a:pt x="1995488" y="883301"/>
                  <a:pt x="2007870" y="879491"/>
                </a:cubicBezTo>
                <a:cubicBezTo>
                  <a:pt x="2024063" y="875681"/>
                  <a:pt x="2030730" y="869966"/>
                  <a:pt x="2030730" y="858536"/>
                </a:cubicBezTo>
                <a:cubicBezTo>
                  <a:pt x="2030730" y="776621"/>
                  <a:pt x="2030730" y="694706"/>
                  <a:pt x="2030730" y="612791"/>
                </a:cubicBezTo>
                <a:cubicBezTo>
                  <a:pt x="2030730" y="602314"/>
                  <a:pt x="2022158" y="598504"/>
                  <a:pt x="2013585" y="602314"/>
                </a:cubicBezTo>
                <a:cubicBezTo>
                  <a:pt x="2004060" y="607076"/>
                  <a:pt x="1994535" y="610886"/>
                  <a:pt x="1984058" y="614696"/>
                </a:cubicBezTo>
                <a:cubicBezTo>
                  <a:pt x="1965960" y="620411"/>
                  <a:pt x="1946910" y="626126"/>
                  <a:pt x="1928813" y="631841"/>
                </a:cubicBezTo>
                <a:cubicBezTo>
                  <a:pt x="1921193" y="633746"/>
                  <a:pt x="1913573" y="636604"/>
                  <a:pt x="1906905" y="639461"/>
                </a:cubicBezTo>
                <a:cubicBezTo>
                  <a:pt x="1896428" y="643271"/>
                  <a:pt x="1885950" y="648034"/>
                  <a:pt x="1875473" y="651844"/>
                </a:cubicBezTo>
                <a:cubicBezTo>
                  <a:pt x="1864995" y="655654"/>
                  <a:pt x="1854518" y="657559"/>
                  <a:pt x="1844040" y="660416"/>
                </a:cubicBezTo>
                <a:cubicBezTo>
                  <a:pt x="1836420" y="662321"/>
                  <a:pt x="1829753" y="665179"/>
                  <a:pt x="1822133" y="667084"/>
                </a:cubicBezTo>
                <a:cubicBezTo>
                  <a:pt x="1811655" y="670894"/>
                  <a:pt x="1802130" y="675656"/>
                  <a:pt x="1791653" y="679466"/>
                </a:cubicBezTo>
                <a:cubicBezTo>
                  <a:pt x="1780223" y="683276"/>
                  <a:pt x="1768793" y="686134"/>
                  <a:pt x="1757363" y="689944"/>
                </a:cubicBezTo>
                <a:cubicBezTo>
                  <a:pt x="1750695" y="691849"/>
                  <a:pt x="1744028" y="693754"/>
                  <a:pt x="1737360" y="696611"/>
                </a:cubicBezTo>
                <a:cubicBezTo>
                  <a:pt x="1726883" y="700421"/>
                  <a:pt x="1717358" y="705184"/>
                  <a:pt x="1706880" y="708041"/>
                </a:cubicBezTo>
                <a:cubicBezTo>
                  <a:pt x="1697355" y="710899"/>
                  <a:pt x="1686878" y="713756"/>
                  <a:pt x="1677353" y="716614"/>
                </a:cubicBezTo>
                <a:cubicBezTo>
                  <a:pt x="1669733" y="718519"/>
                  <a:pt x="1662113" y="721376"/>
                  <a:pt x="1654493" y="724234"/>
                </a:cubicBezTo>
                <a:cubicBezTo>
                  <a:pt x="1637348" y="730901"/>
                  <a:pt x="1620203" y="738521"/>
                  <a:pt x="1602105" y="744236"/>
                </a:cubicBezTo>
                <a:cubicBezTo>
                  <a:pt x="1584960" y="749951"/>
                  <a:pt x="1566863" y="754714"/>
                  <a:pt x="1548765" y="760429"/>
                </a:cubicBezTo>
                <a:cubicBezTo>
                  <a:pt x="1527810" y="767096"/>
                  <a:pt x="1507808" y="773764"/>
                  <a:pt x="1486853" y="780431"/>
                </a:cubicBezTo>
                <a:cubicBezTo>
                  <a:pt x="1485900" y="780431"/>
                  <a:pt x="1483995" y="781384"/>
                  <a:pt x="1483043" y="782336"/>
                </a:cubicBezTo>
                <a:cubicBezTo>
                  <a:pt x="1473518" y="786146"/>
                  <a:pt x="1463993" y="789956"/>
                  <a:pt x="1454468" y="793766"/>
                </a:cubicBezTo>
                <a:cubicBezTo>
                  <a:pt x="1443990" y="797576"/>
                  <a:pt x="1432560" y="800434"/>
                  <a:pt x="1422083" y="803291"/>
                </a:cubicBezTo>
                <a:cubicBezTo>
                  <a:pt x="1414463" y="805196"/>
                  <a:pt x="1406843" y="808054"/>
                  <a:pt x="1400175" y="810911"/>
                </a:cubicBezTo>
                <a:cubicBezTo>
                  <a:pt x="1389698" y="814721"/>
                  <a:pt x="1380173" y="819484"/>
                  <a:pt x="1369695" y="823294"/>
                </a:cubicBezTo>
                <a:cubicBezTo>
                  <a:pt x="1359218" y="827104"/>
                  <a:pt x="1348740" y="829009"/>
                  <a:pt x="1338263" y="831866"/>
                </a:cubicBezTo>
                <a:cubicBezTo>
                  <a:pt x="1330643" y="833771"/>
                  <a:pt x="1322070" y="836629"/>
                  <a:pt x="1314450" y="839486"/>
                </a:cubicBezTo>
                <a:cubicBezTo>
                  <a:pt x="1303973" y="843296"/>
                  <a:pt x="1293495" y="848059"/>
                  <a:pt x="1283018" y="851869"/>
                </a:cubicBezTo>
                <a:cubicBezTo>
                  <a:pt x="1271588" y="855679"/>
                  <a:pt x="1260158" y="859489"/>
                  <a:pt x="1248728" y="863299"/>
                </a:cubicBezTo>
                <a:cubicBezTo>
                  <a:pt x="1238250" y="867109"/>
                  <a:pt x="1228725" y="870919"/>
                  <a:pt x="1218248" y="873776"/>
                </a:cubicBezTo>
                <a:cubicBezTo>
                  <a:pt x="1207770" y="876634"/>
                  <a:pt x="1197293" y="878539"/>
                  <a:pt x="1187768" y="882349"/>
                </a:cubicBezTo>
                <a:cubicBezTo>
                  <a:pt x="1170623" y="888064"/>
                  <a:pt x="1153478" y="895684"/>
                  <a:pt x="1137285" y="901399"/>
                </a:cubicBezTo>
                <a:cubicBezTo>
                  <a:pt x="1117283" y="909019"/>
                  <a:pt x="1097280" y="915686"/>
                  <a:pt x="1076325" y="922354"/>
                </a:cubicBezTo>
                <a:cubicBezTo>
                  <a:pt x="1066800" y="925211"/>
                  <a:pt x="1058228" y="928069"/>
                  <a:pt x="1048703" y="930926"/>
                </a:cubicBezTo>
                <a:cubicBezTo>
                  <a:pt x="1038225" y="933784"/>
                  <a:pt x="1027748" y="936641"/>
                  <a:pt x="1018223" y="939499"/>
                </a:cubicBezTo>
                <a:cubicBezTo>
                  <a:pt x="1010603" y="941404"/>
                  <a:pt x="1002983" y="944261"/>
                  <a:pt x="995363" y="947119"/>
                </a:cubicBezTo>
                <a:cubicBezTo>
                  <a:pt x="983933" y="950929"/>
                  <a:pt x="971550" y="955691"/>
                  <a:pt x="960120" y="959501"/>
                </a:cubicBezTo>
                <a:cubicBezTo>
                  <a:pt x="950595" y="963311"/>
                  <a:pt x="940118" y="965216"/>
                  <a:pt x="930593" y="969026"/>
                </a:cubicBezTo>
                <a:cubicBezTo>
                  <a:pt x="908685" y="978551"/>
                  <a:pt x="886778" y="985219"/>
                  <a:pt x="862965" y="979504"/>
                </a:cubicBezTo>
                <a:cubicBezTo>
                  <a:pt x="856298" y="977599"/>
                  <a:pt x="848678" y="972836"/>
                  <a:pt x="842963" y="968074"/>
                </a:cubicBezTo>
                <a:cubicBezTo>
                  <a:pt x="827723" y="953786"/>
                  <a:pt x="822960" y="935689"/>
                  <a:pt x="827723" y="916639"/>
                </a:cubicBezTo>
                <a:cubicBezTo>
                  <a:pt x="830580" y="906161"/>
                  <a:pt x="836295" y="893779"/>
                  <a:pt x="844868" y="889016"/>
                </a:cubicBezTo>
                <a:cubicBezTo>
                  <a:pt x="861060" y="879491"/>
                  <a:pt x="880110" y="872824"/>
                  <a:pt x="898208" y="866156"/>
                </a:cubicBezTo>
                <a:cubicBezTo>
                  <a:pt x="916305" y="859489"/>
                  <a:pt x="934403" y="855679"/>
                  <a:pt x="952500" y="849964"/>
                </a:cubicBezTo>
                <a:cubicBezTo>
                  <a:pt x="960120" y="848059"/>
                  <a:pt x="967740" y="845201"/>
                  <a:pt x="975360" y="842344"/>
                </a:cubicBezTo>
                <a:cubicBezTo>
                  <a:pt x="986790" y="838534"/>
                  <a:pt x="997268" y="833771"/>
                  <a:pt x="1007745" y="829961"/>
                </a:cubicBezTo>
                <a:cubicBezTo>
                  <a:pt x="1018223" y="826151"/>
                  <a:pt x="1028700" y="824246"/>
                  <a:pt x="1039178" y="820436"/>
                </a:cubicBezTo>
                <a:cubicBezTo>
                  <a:pt x="1049655" y="816626"/>
                  <a:pt x="1060133" y="811864"/>
                  <a:pt x="1070610" y="809006"/>
                </a:cubicBezTo>
                <a:cubicBezTo>
                  <a:pt x="1080135" y="806149"/>
                  <a:pt x="1090613" y="803291"/>
                  <a:pt x="1101090" y="800434"/>
                </a:cubicBezTo>
                <a:cubicBezTo>
                  <a:pt x="1118235" y="794719"/>
                  <a:pt x="1134428" y="787099"/>
                  <a:pt x="1151573" y="781384"/>
                </a:cubicBezTo>
                <a:cubicBezTo>
                  <a:pt x="1162050" y="777574"/>
                  <a:pt x="1173480" y="775669"/>
                  <a:pt x="1184910" y="773764"/>
                </a:cubicBezTo>
                <a:cubicBezTo>
                  <a:pt x="1185863" y="773764"/>
                  <a:pt x="1187768" y="772811"/>
                  <a:pt x="1188720" y="771859"/>
                </a:cubicBezTo>
                <a:cubicBezTo>
                  <a:pt x="1198245" y="768049"/>
                  <a:pt x="1208723" y="764239"/>
                  <a:pt x="1218248" y="760429"/>
                </a:cubicBezTo>
                <a:cubicBezTo>
                  <a:pt x="1229678" y="756619"/>
                  <a:pt x="1242060" y="752809"/>
                  <a:pt x="1253490" y="748999"/>
                </a:cubicBezTo>
                <a:cubicBezTo>
                  <a:pt x="1269683" y="743284"/>
                  <a:pt x="1285875" y="737569"/>
                  <a:pt x="1302068" y="731854"/>
                </a:cubicBezTo>
                <a:cubicBezTo>
                  <a:pt x="1309688" y="728996"/>
                  <a:pt x="1316355" y="727091"/>
                  <a:pt x="1323975" y="724234"/>
                </a:cubicBezTo>
                <a:cubicBezTo>
                  <a:pt x="1334453" y="721376"/>
                  <a:pt x="1344930" y="719471"/>
                  <a:pt x="1354455" y="715661"/>
                </a:cubicBezTo>
                <a:cubicBezTo>
                  <a:pt x="1371600" y="709946"/>
                  <a:pt x="1388745" y="701374"/>
                  <a:pt x="1406843" y="695659"/>
                </a:cubicBezTo>
                <a:cubicBezTo>
                  <a:pt x="1424940" y="689944"/>
                  <a:pt x="1443038" y="685181"/>
                  <a:pt x="1461135" y="679466"/>
                </a:cubicBezTo>
                <a:cubicBezTo>
                  <a:pt x="1468755" y="677561"/>
                  <a:pt x="1476375" y="674704"/>
                  <a:pt x="1483043" y="671846"/>
                </a:cubicBezTo>
                <a:cubicBezTo>
                  <a:pt x="1493520" y="668036"/>
                  <a:pt x="1503998" y="663274"/>
                  <a:pt x="1514475" y="659464"/>
                </a:cubicBezTo>
                <a:cubicBezTo>
                  <a:pt x="1524953" y="655654"/>
                  <a:pt x="1535430" y="653749"/>
                  <a:pt x="1545908" y="650891"/>
                </a:cubicBezTo>
                <a:cubicBezTo>
                  <a:pt x="1553528" y="648986"/>
                  <a:pt x="1560195" y="646129"/>
                  <a:pt x="1567815" y="643271"/>
                </a:cubicBezTo>
                <a:cubicBezTo>
                  <a:pt x="1579245" y="639461"/>
                  <a:pt x="1590675" y="634699"/>
                  <a:pt x="1602105" y="630889"/>
                </a:cubicBezTo>
                <a:cubicBezTo>
                  <a:pt x="1612583" y="627079"/>
                  <a:pt x="1622108" y="624221"/>
                  <a:pt x="1632585" y="621364"/>
                </a:cubicBezTo>
                <a:cubicBezTo>
                  <a:pt x="1639253" y="619459"/>
                  <a:pt x="1646873" y="616601"/>
                  <a:pt x="1653540" y="614696"/>
                </a:cubicBezTo>
                <a:cubicBezTo>
                  <a:pt x="1664018" y="610886"/>
                  <a:pt x="1673543" y="606124"/>
                  <a:pt x="1684020" y="602314"/>
                </a:cubicBezTo>
                <a:cubicBezTo>
                  <a:pt x="1694498" y="598504"/>
                  <a:pt x="1705928" y="596599"/>
                  <a:pt x="1716405" y="592789"/>
                </a:cubicBezTo>
                <a:cubicBezTo>
                  <a:pt x="1725930" y="588979"/>
                  <a:pt x="1735455" y="584216"/>
                  <a:pt x="1745933" y="581359"/>
                </a:cubicBezTo>
                <a:cubicBezTo>
                  <a:pt x="1764030" y="575644"/>
                  <a:pt x="1783080" y="570881"/>
                  <a:pt x="1801178" y="564214"/>
                </a:cubicBezTo>
                <a:cubicBezTo>
                  <a:pt x="1818323" y="558499"/>
                  <a:pt x="1834515" y="550879"/>
                  <a:pt x="1851660" y="545164"/>
                </a:cubicBezTo>
                <a:cubicBezTo>
                  <a:pt x="1865948" y="540401"/>
                  <a:pt x="1880235" y="535639"/>
                  <a:pt x="1894523" y="530876"/>
                </a:cubicBezTo>
                <a:cubicBezTo>
                  <a:pt x="1912620" y="525161"/>
                  <a:pt x="1930718" y="520399"/>
                  <a:pt x="1948815" y="514684"/>
                </a:cubicBezTo>
                <a:cubicBezTo>
                  <a:pt x="1957388" y="511826"/>
                  <a:pt x="1965960" y="508969"/>
                  <a:pt x="1974533" y="506111"/>
                </a:cubicBezTo>
                <a:cubicBezTo>
                  <a:pt x="1985963" y="502301"/>
                  <a:pt x="1997393" y="496586"/>
                  <a:pt x="2009775" y="494681"/>
                </a:cubicBezTo>
                <a:cubicBezTo>
                  <a:pt x="2025015" y="491824"/>
                  <a:pt x="2032635" y="485156"/>
                  <a:pt x="2032635" y="469916"/>
                </a:cubicBezTo>
                <a:cubicBezTo>
                  <a:pt x="2032635" y="384191"/>
                  <a:pt x="2032635" y="297514"/>
                  <a:pt x="2032635" y="211789"/>
                </a:cubicBezTo>
                <a:cubicBezTo>
                  <a:pt x="2032635" y="195596"/>
                  <a:pt x="2032635" y="194644"/>
                  <a:pt x="2017395" y="201311"/>
                </a:cubicBezTo>
                <a:cubicBezTo>
                  <a:pt x="2014538" y="202264"/>
                  <a:pt x="2011680" y="202264"/>
                  <a:pt x="2008823" y="202264"/>
                </a:cubicBezTo>
                <a:cubicBezTo>
                  <a:pt x="2005965" y="202264"/>
                  <a:pt x="2003108" y="203216"/>
                  <a:pt x="2000250" y="204169"/>
                </a:cubicBezTo>
                <a:cubicBezTo>
                  <a:pt x="1989773" y="207979"/>
                  <a:pt x="1980248" y="212741"/>
                  <a:pt x="1969770" y="216551"/>
                </a:cubicBezTo>
                <a:cubicBezTo>
                  <a:pt x="1960245" y="220361"/>
                  <a:pt x="1949768" y="222266"/>
                  <a:pt x="1940243" y="225124"/>
                </a:cubicBezTo>
                <a:cubicBezTo>
                  <a:pt x="1923098" y="231791"/>
                  <a:pt x="1905953" y="238459"/>
                  <a:pt x="1888808" y="245126"/>
                </a:cubicBezTo>
                <a:cubicBezTo>
                  <a:pt x="1867853" y="252746"/>
                  <a:pt x="1846898" y="259414"/>
                  <a:pt x="1825943" y="266081"/>
                </a:cubicBezTo>
                <a:cubicBezTo>
                  <a:pt x="1811655" y="270844"/>
                  <a:pt x="1797368" y="275606"/>
                  <a:pt x="1783080" y="280369"/>
                </a:cubicBezTo>
                <a:cubicBezTo>
                  <a:pt x="1775460" y="283226"/>
                  <a:pt x="1766888" y="285131"/>
                  <a:pt x="1759268" y="287989"/>
                </a:cubicBezTo>
                <a:cubicBezTo>
                  <a:pt x="1741170" y="293704"/>
                  <a:pt x="1724025" y="299419"/>
                  <a:pt x="1705928" y="304181"/>
                </a:cubicBezTo>
                <a:cubicBezTo>
                  <a:pt x="1699260" y="306086"/>
                  <a:pt x="1691640" y="308944"/>
                  <a:pt x="1684973" y="310849"/>
                </a:cubicBezTo>
                <a:cubicBezTo>
                  <a:pt x="1674495" y="314659"/>
                  <a:pt x="1664970" y="319421"/>
                  <a:pt x="1654493" y="322279"/>
                </a:cubicBezTo>
                <a:cubicBezTo>
                  <a:pt x="1644015" y="326089"/>
                  <a:pt x="1632585" y="327041"/>
                  <a:pt x="1623060" y="330851"/>
                </a:cubicBezTo>
                <a:cubicBezTo>
                  <a:pt x="1605915" y="336566"/>
                  <a:pt x="1588770" y="344186"/>
                  <a:pt x="1570673" y="349901"/>
                </a:cubicBezTo>
                <a:cubicBezTo>
                  <a:pt x="1552575" y="355616"/>
                  <a:pt x="1534478" y="360379"/>
                  <a:pt x="1516380" y="366094"/>
                </a:cubicBezTo>
                <a:cubicBezTo>
                  <a:pt x="1508760" y="367999"/>
                  <a:pt x="1501140" y="370856"/>
                  <a:pt x="1493520" y="373714"/>
                </a:cubicBezTo>
                <a:cubicBezTo>
                  <a:pt x="1482090" y="377524"/>
                  <a:pt x="1471613" y="382286"/>
                  <a:pt x="1460183" y="386096"/>
                </a:cubicBezTo>
                <a:cubicBezTo>
                  <a:pt x="1450658" y="388954"/>
                  <a:pt x="1440180" y="390859"/>
                  <a:pt x="1430655" y="394669"/>
                </a:cubicBezTo>
                <a:cubicBezTo>
                  <a:pt x="1412558" y="401336"/>
                  <a:pt x="1395413" y="408956"/>
                  <a:pt x="1378268" y="414671"/>
                </a:cubicBezTo>
                <a:cubicBezTo>
                  <a:pt x="1360170" y="420386"/>
                  <a:pt x="1342073" y="425149"/>
                  <a:pt x="1324928" y="429911"/>
                </a:cubicBezTo>
                <a:cubicBezTo>
                  <a:pt x="1317308" y="431816"/>
                  <a:pt x="1309688" y="433721"/>
                  <a:pt x="1302068" y="436579"/>
                </a:cubicBezTo>
                <a:cubicBezTo>
                  <a:pt x="1292543" y="440389"/>
                  <a:pt x="1283970" y="445151"/>
                  <a:pt x="1274445" y="448961"/>
                </a:cubicBezTo>
                <a:cubicBezTo>
                  <a:pt x="1263968" y="452771"/>
                  <a:pt x="1253490" y="455629"/>
                  <a:pt x="1242060" y="458486"/>
                </a:cubicBezTo>
                <a:cubicBezTo>
                  <a:pt x="1233488" y="461344"/>
                  <a:pt x="1223963" y="464201"/>
                  <a:pt x="1215390" y="467059"/>
                </a:cubicBezTo>
                <a:cubicBezTo>
                  <a:pt x="1204913" y="470869"/>
                  <a:pt x="1193483" y="475631"/>
                  <a:pt x="1183005" y="479441"/>
                </a:cubicBezTo>
                <a:cubicBezTo>
                  <a:pt x="1173480" y="482299"/>
                  <a:pt x="1163003" y="485156"/>
                  <a:pt x="1152525" y="488014"/>
                </a:cubicBezTo>
                <a:cubicBezTo>
                  <a:pt x="1144905" y="489919"/>
                  <a:pt x="1137285" y="492776"/>
                  <a:pt x="1130618" y="495634"/>
                </a:cubicBezTo>
                <a:cubicBezTo>
                  <a:pt x="1121093" y="499444"/>
                  <a:pt x="1111568" y="504206"/>
                  <a:pt x="1101090" y="508016"/>
                </a:cubicBezTo>
                <a:cubicBezTo>
                  <a:pt x="1088708" y="512779"/>
                  <a:pt x="1076325" y="516589"/>
                  <a:pt x="1063943" y="520399"/>
                </a:cubicBezTo>
                <a:cubicBezTo>
                  <a:pt x="1055370" y="523256"/>
                  <a:pt x="1045845" y="527066"/>
                  <a:pt x="1037273" y="529924"/>
                </a:cubicBezTo>
                <a:cubicBezTo>
                  <a:pt x="1026795" y="532781"/>
                  <a:pt x="1016318" y="535639"/>
                  <a:pt x="1005840" y="538496"/>
                </a:cubicBezTo>
                <a:cubicBezTo>
                  <a:pt x="997268" y="540401"/>
                  <a:pt x="988695" y="543259"/>
                  <a:pt x="981075" y="546116"/>
                </a:cubicBezTo>
                <a:cubicBezTo>
                  <a:pt x="970598" y="549926"/>
                  <a:pt x="961073" y="554689"/>
                  <a:pt x="950595" y="558499"/>
                </a:cubicBezTo>
                <a:cubicBezTo>
                  <a:pt x="940118" y="562309"/>
                  <a:pt x="929640" y="564214"/>
                  <a:pt x="919163" y="568024"/>
                </a:cubicBezTo>
                <a:cubicBezTo>
                  <a:pt x="894398" y="576596"/>
                  <a:pt x="870585" y="586121"/>
                  <a:pt x="846773" y="594694"/>
                </a:cubicBezTo>
                <a:cubicBezTo>
                  <a:pt x="825818" y="602314"/>
                  <a:pt x="804863" y="608981"/>
                  <a:pt x="783908" y="615649"/>
                </a:cubicBezTo>
                <a:cubicBezTo>
                  <a:pt x="766763" y="621364"/>
                  <a:pt x="748665" y="626126"/>
                  <a:pt x="730568" y="631841"/>
                </a:cubicBezTo>
                <a:cubicBezTo>
                  <a:pt x="722948" y="634699"/>
                  <a:pt x="714375" y="636604"/>
                  <a:pt x="706755" y="639461"/>
                </a:cubicBezTo>
                <a:cubicBezTo>
                  <a:pt x="689610" y="646129"/>
                  <a:pt x="673418" y="653749"/>
                  <a:pt x="656273" y="658511"/>
                </a:cubicBezTo>
                <a:cubicBezTo>
                  <a:pt x="637223" y="663274"/>
                  <a:pt x="620078" y="669941"/>
                  <a:pt x="601980" y="679466"/>
                </a:cubicBezTo>
                <a:cubicBezTo>
                  <a:pt x="581025" y="689944"/>
                  <a:pt x="566738" y="707089"/>
                  <a:pt x="557213" y="727091"/>
                </a:cubicBezTo>
                <a:cubicBezTo>
                  <a:pt x="546735" y="748999"/>
                  <a:pt x="541973" y="773764"/>
                  <a:pt x="541973" y="799481"/>
                </a:cubicBezTo>
                <a:cubicBezTo>
                  <a:pt x="538163" y="1224296"/>
                  <a:pt x="538163" y="1649111"/>
                  <a:pt x="538163" y="2073926"/>
                </a:cubicBezTo>
                <a:close/>
                <a:moveTo>
                  <a:pt x="2924175" y="3052144"/>
                </a:moveTo>
                <a:cubicBezTo>
                  <a:pt x="2924175" y="3043571"/>
                  <a:pt x="2925128" y="3036904"/>
                  <a:pt x="2924175" y="3030236"/>
                </a:cubicBezTo>
                <a:cubicBezTo>
                  <a:pt x="2921318" y="2994994"/>
                  <a:pt x="2927985" y="2960704"/>
                  <a:pt x="2931795" y="2925461"/>
                </a:cubicBezTo>
                <a:cubicBezTo>
                  <a:pt x="2932748" y="2914984"/>
                  <a:pt x="2935605" y="2904506"/>
                  <a:pt x="2939415" y="2894029"/>
                </a:cubicBezTo>
                <a:cubicBezTo>
                  <a:pt x="2945130" y="2878789"/>
                  <a:pt x="2952750" y="2863549"/>
                  <a:pt x="2959418" y="2848309"/>
                </a:cubicBezTo>
                <a:cubicBezTo>
                  <a:pt x="2966085" y="2831164"/>
                  <a:pt x="2975610" y="2814971"/>
                  <a:pt x="2986088" y="2799731"/>
                </a:cubicBezTo>
                <a:cubicBezTo>
                  <a:pt x="3003233" y="2774966"/>
                  <a:pt x="3021330" y="2753059"/>
                  <a:pt x="3044190" y="2733056"/>
                </a:cubicBezTo>
                <a:cubicBezTo>
                  <a:pt x="3068955" y="2712101"/>
                  <a:pt x="3094673" y="2693051"/>
                  <a:pt x="3124200" y="2679716"/>
                </a:cubicBezTo>
                <a:cubicBezTo>
                  <a:pt x="3133725" y="2674954"/>
                  <a:pt x="3138488" y="2669239"/>
                  <a:pt x="3138488" y="2656856"/>
                </a:cubicBezTo>
                <a:cubicBezTo>
                  <a:pt x="3137535" y="2362534"/>
                  <a:pt x="3138488" y="2068211"/>
                  <a:pt x="3137535" y="1773889"/>
                </a:cubicBezTo>
                <a:cubicBezTo>
                  <a:pt x="3137535" y="1760554"/>
                  <a:pt x="3137535" y="1748171"/>
                  <a:pt x="3131820" y="1734836"/>
                </a:cubicBezTo>
                <a:cubicBezTo>
                  <a:pt x="3123248" y="1712929"/>
                  <a:pt x="3103245" y="1695784"/>
                  <a:pt x="3080385" y="1694831"/>
                </a:cubicBezTo>
                <a:cubicBezTo>
                  <a:pt x="3076575" y="1694831"/>
                  <a:pt x="3071813" y="1694831"/>
                  <a:pt x="3068003" y="1694831"/>
                </a:cubicBezTo>
                <a:cubicBezTo>
                  <a:pt x="2761298" y="1694831"/>
                  <a:pt x="2455545" y="1694831"/>
                  <a:pt x="2148840" y="1694831"/>
                </a:cubicBezTo>
                <a:cubicBezTo>
                  <a:pt x="2139315" y="1694831"/>
                  <a:pt x="2135505" y="1696736"/>
                  <a:pt x="2135505" y="1707214"/>
                </a:cubicBezTo>
                <a:cubicBezTo>
                  <a:pt x="2135505" y="2151079"/>
                  <a:pt x="2135505" y="2594944"/>
                  <a:pt x="2135505" y="3038809"/>
                </a:cubicBezTo>
                <a:cubicBezTo>
                  <a:pt x="2135505" y="3050239"/>
                  <a:pt x="2138363" y="3053096"/>
                  <a:pt x="2149793" y="3053096"/>
                </a:cubicBezTo>
                <a:cubicBezTo>
                  <a:pt x="2403158" y="3053096"/>
                  <a:pt x="2655570" y="3053096"/>
                  <a:pt x="2908935" y="3053096"/>
                </a:cubicBezTo>
                <a:cubicBezTo>
                  <a:pt x="2913698" y="3052144"/>
                  <a:pt x="2917508" y="3052144"/>
                  <a:pt x="2924175" y="3052144"/>
                </a:cubicBezTo>
                <a:close/>
                <a:moveTo>
                  <a:pt x="2136458" y="3160729"/>
                </a:moveTo>
                <a:cubicBezTo>
                  <a:pt x="2136458" y="3165491"/>
                  <a:pt x="2136458" y="3169301"/>
                  <a:pt x="2136458" y="3173111"/>
                </a:cubicBezTo>
                <a:cubicBezTo>
                  <a:pt x="2136458" y="3238834"/>
                  <a:pt x="2136458" y="3304556"/>
                  <a:pt x="2136458" y="3369326"/>
                </a:cubicBezTo>
                <a:cubicBezTo>
                  <a:pt x="2136458" y="3384566"/>
                  <a:pt x="2138363" y="3386471"/>
                  <a:pt x="2153603" y="3386471"/>
                </a:cubicBezTo>
                <a:cubicBezTo>
                  <a:pt x="2405063" y="3386471"/>
                  <a:pt x="2657475" y="3386471"/>
                  <a:pt x="2908935" y="3386471"/>
                </a:cubicBezTo>
                <a:cubicBezTo>
                  <a:pt x="2924175" y="3386471"/>
                  <a:pt x="2924175" y="3385519"/>
                  <a:pt x="2924175" y="3371231"/>
                </a:cubicBezTo>
                <a:cubicBezTo>
                  <a:pt x="2924175" y="3304556"/>
                  <a:pt x="2924175" y="3237881"/>
                  <a:pt x="2924175" y="3171206"/>
                </a:cubicBezTo>
                <a:cubicBezTo>
                  <a:pt x="2924175" y="3168349"/>
                  <a:pt x="2924175" y="3164539"/>
                  <a:pt x="2923223" y="3160729"/>
                </a:cubicBezTo>
                <a:cubicBezTo>
                  <a:pt x="2661285" y="3160729"/>
                  <a:pt x="2399348" y="3160729"/>
                  <a:pt x="2136458" y="3160729"/>
                </a:cubicBezTo>
                <a:close/>
                <a:moveTo>
                  <a:pt x="3551873" y="3052144"/>
                </a:moveTo>
                <a:cubicBezTo>
                  <a:pt x="3551873" y="3034999"/>
                  <a:pt x="3550920" y="3018806"/>
                  <a:pt x="3551873" y="3003566"/>
                </a:cubicBezTo>
                <a:cubicBezTo>
                  <a:pt x="3553778" y="2978801"/>
                  <a:pt x="3547110" y="2954036"/>
                  <a:pt x="3544253" y="2930224"/>
                </a:cubicBezTo>
                <a:cubicBezTo>
                  <a:pt x="3544253" y="2929271"/>
                  <a:pt x="3544253" y="2928319"/>
                  <a:pt x="3544253" y="2928319"/>
                </a:cubicBezTo>
                <a:cubicBezTo>
                  <a:pt x="3537585" y="2914031"/>
                  <a:pt x="3531870" y="2898791"/>
                  <a:pt x="3524250" y="2885456"/>
                </a:cubicBezTo>
                <a:cubicBezTo>
                  <a:pt x="3513773" y="2867359"/>
                  <a:pt x="3503295" y="2849261"/>
                  <a:pt x="3490913" y="2834021"/>
                </a:cubicBezTo>
                <a:cubicBezTo>
                  <a:pt x="3479483" y="2819734"/>
                  <a:pt x="3464243" y="2808304"/>
                  <a:pt x="3449955" y="2796874"/>
                </a:cubicBezTo>
                <a:cubicBezTo>
                  <a:pt x="3439478" y="2788301"/>
                  <a:pt x="3427095" y="2781634"/>
                  <a:pt x="3414713" y="2775919"/>
                </a:cubicBezTo>
                <a:cubicBezTo>
                  <a:pt x="3406140" y="2771156"/>
                  <a:pt x="3395663" y="2768299"/>
                  <a:pt x="3386138" y="2765441"/>
                </a:cubicBezTo>
                <a:cubicBezTo>
                  <a:pt x="3371850" y="2761631"/>
                  <a:pt x="3357563" y="2755916"/>
                  <a:pt x="3343275" y="2754011"/>
                </a:cubicBezTo>
                <a:cubicBezTo>
                  <a:pt x="3322320" y="2752106"/>
                  <a:pt x="3301365" y="2752106"/>
                  <a:pt x="3280410" y="2752106"/>
                </a:cubicBezTo>
                <a:cubicBezTo>
                  <a:pt x="3264218" y="2752106"/>
                  <a:pt x="3248025" y="2752106"/>
                  <a:pt x="3232785" y="2755916"/>
                </a:cubicBezTo>
                <a:cubicBezTo>
                  <a:pt x="3214688" y="2760679"/>
                  <a:pt x="3196590" y="2767346"/>
                  <a:pt x="3179445" y="2774966"/>
                </a:cubicBezTo>
                <a:cubicBezTo>
                  <a:pt x="3164205" y="2781634"/>
                  <a:pt x="3147060" y="2788301"/>
                  <a:pt x="3134678" y="2799731"/>
                </a:cubicBezTo>
                <a:cubicBezTo>
                  <a:pt x="3111818" y="2818781"/>
                  <a:pt x="3089910" y="2838784"/>
                  <a:pt x="3073718" y="2865454"/>
                </a:cubicBezTo>
                <a:cubicBezTo>
                  <a:pt x="3058478" y="2888314"/>
                  <a:pt x="3048953" y="2913079"/>
                  <a:pt x="3040380" y="2938796"/>
                </a:cubicBezTo>
                <a:cubicBezTo>
                  <a:pt x="3034665" y="2958799"/>
                  <a:pt x="3034665" y="2980706"/>
                  <a:pt x="3032760" y="3001661"/>
                </a:cubicBezTo>
                <a:cubicBezTo>
                  <a:pt x="3031808" y="3013091"/>
                  <a:pt x="3032760" y="3024521"/>
                  <a:pt x="3032760" y="3035951"/>
                </a:cubicBezTo>
                <a:cubicBezTo>
                  <a:pt x="3032760" y="3054049"/>
                  <a:pt x="3032760" y="3054049"/>
                  <a:pt x="3050858" y="3054049"/>
                </a:cubicBezTo>
                <a:cubicBezTo>
                  <a:pt x="3213735" y="3054049"/>
                  <a:pt x="3376613" y="3054049"/>
                  <a:pt x="3538538" y="3054049"/>
                </a:cubicBezTo>
                <a:cubicBezTo>
                  <a:pt x="3541395" y="3052144"/>
                  <a:pt x="3546158" y="3052144"/>
                  <a:pt x="3551873" y="3052144"/>
                </a:cubicBezTo>
                <a:close/>
                <a:moveTo>
                  <a:pt x="3551873" y="3160729"/>
                </a:moveTo>
                <a:cubicBezTo>
                  <a:pt x="3377565" y="3160729"/>
                  <a:pt x="3204210" y="3160729"/>
                  <a:pt x="3030855" y="3160729"/>
                </a:cubicBezTo>
                <a:cubicBezTo>
                  <a:pt x="3030855" y="3233119"/>
                  <a:pt x="3030855" y="3303604"/>
                  <a:pt x="3031808" y="3374089"/>
                </a:cubicBezTo>
                <a:cubicBezTo>
                  <a:pt x="3031808" y="3377899"/>
                  <a:pt x="3038475" y="3382661"/>
                  <a:pt x="3043238" y="3385519"/>
                </a:cubicBezTo>
                <a:cubicBezTo>
                  <a:pt x="3046095" y="3387424"/>
                  <a:pt x="3050858" y="3386471"/>
                  <a:pt x="3054668" y="3386471"/>
                </a:cubicBezTo>
                <a:cubicBezTo>
                  <a:pt x="3206115" y="3386471"/>
                  <a:pt x="3356610" y="3386471"/>
                  <a:pt x="3508058" y="3386471"/>
                </a:cubicBezTo>
                <a:cubicBezTo>
                  <a:pt x="3510915" y="3386471"/>
                  <a:pt x="3513773" y="3386471"/>
                  <a:pt x="3517583" y="3386471"/>
                </a:cubicBezTo>
                <a:cubicBezTo>
                  <a:pt x="3540443" y="3381709"/>
                  <a:pt x="3552825" y="3378851"/>
                  <a:pt x="3552825" y="3354086"/>
                </a:cubicBezTo>
                <a:cubicBezTo>
                  <a:pt x="3552825" y="3328369"/>
                  <a:pt x="3552825" y="3302651"/>
                  <a:pt x="3552825" y="3277886"/>
                </a:cubicBezTo>
                <a:cubicBezTo>
                  <a:pt x="3551873" y="3237881"/>
                  <a:pt x="3551873" y="3199781"/>
                  <a:pt x="3551873" y="3160729"/>
                </a:cubicBezTo>
                <a:close/>
                <a:moveTo>
                  <a:pt x="1458278" y="3103579"/>
                </a:moveTo>
                <a:cubicBezTo>
                  <a:pt x="1458278" y="3014996"/>
                  <a:pt x="1458278" y="2926414"/>
                  <a:pt x="1458278" y="2837831"/>
                </a:cubicBezTo>
                <a:cubicBezTo>
                  <a:pt x="1458278" y="2829259"/>
                  <a:pt x="1455420" y="2823544"/>
                  <a:pt x="1448753" y="2820686"/>
                </a:cubicBezTo>
                <a:cubicBezTo>
                  <a:pt x="1444943" y="2819734"/>
                  <a:pt x="1439228" y="2822591"/>
                  <a:pt x="1434465" y="2824496"/>
                </a:cubicBezTo>
                <a:cubicBezTo>
                  <a:pt x="1422083" y="2827354"/>
                  <a:pt x="1408748" y="2829259"/>
                  <a:pt x="1396365" y="2833069"/>
                </a:cubicBezTo>
                <a:cubicBezTo>
                  <a:pt x="1383030" y="2836879"/>
                  <a:pt x="1370648" y="2841641"/>
                  <a:pt x="1357313" y="2845451"/>
                </a:cubicBezTo>
                <a:cubicBezTo>
                  <a:pt x="1344930" y="2849261"/>
                  <a:pt x="1332548" y="2850214"/>
                  <a:pt x="1320165" y="2854024"/>
                </a:cubicBezTo>
                <a:cubicBezTo>
                  <a:pt x="1299210" y="2860691"/>
                  <a:pt x="1279208" y="2869264"/>
                  <a:pt x="1257300" y="2873074"/>
                </a:cubicBezTo>
                <a:cubicBezTo>
                  <a:pt x="1244918" y="2875931"/>
                  <a:pt x="1243965" y="2880694"/>
                  <a:pt x="1243965" y="2890219"/>
                </a:cubicBezTo>
                <a:cubicBezTo>
                  <a:pt x="1243965" y="3049286"/>
                  <a:pt x="1243965" y="3208354"/>
                  <a:pt x="1243965" y="3367421"/>
                </a:cubicBezTo>
                <a:cubicBezTo>
                  <a:pt x="1243965" y="3380756"/>
                  <a:pt x="1247775" y="3385519"/>
                  <a:pt x="1261110" y="3385519"/>
                </a:cubicBezTo>
                <a:cubicBezTo>
                  <a:pt x="1320165" y="3385519"/>
                  <a:pt x="1380173" y="3385519"/>
                  <a:pt x="1439228" y="3385519"/>
                </a:cubicBezTo>
                <a:cubicBezTo>
                  <a:pt x="1452563" y="3385519"/>
                  <a:pt x="1456373" y="3381709"/>
                  <a:pt x="1456373" y="3367421"/>
                </a:cubicBezTo>
                <a:cubicBezTo>
                  <a:pt x="1458278" y="3279791"/>
                  <a:pt x="1458278" y="3192161"/>
                  <a:pt x="1458278" y="3103579"/>
                </a:cubicBezTo>
                <a:close/>
                <a:moveTo>
                  <a:pt x="1137285" y="2907364"/>
                </a:moveTo>
                <a:cubicBezTo>
                  <a:pt x="1120140" y="2911174"/>
                  <a:pt x="1103948" y="2914984"/>
                  <a:pt x="1088708" y="2919746"/>
                </a:cubicBezTo>
                <a:cubicBezTo>
                  <a:pt x="1076325" y="2923556"/>
                  <a:pt x="1064895" y="2928319"/>
                  <a:pt x="1052513" y="2931176"/>
                </a:cubicBezTo>
                <a:cubicBezTo>
                  <a:pt x="1040130" y="2934986"/>
                  <a:pt x="1026795" y="2936891"/>
                  <a:pt x="1014413" y="2939749"/>
                </a:cubicBezTo>
                <a:cubicBezTo>
                  <a:pt x="1005840" y="2941654"/>
                  <a:pt x="996315" y="2944511"/>
                  <a:pt x="987743" y="2947369"/>
                </a:cubicBezTo>
                <a:cubicBezTo>
                  <a:pt x="975360" y="2951179"/>
                  <a:pt x="963930" y="2956894"/>
                  <a:pt x="952500" y="2959751"/>
                </a:cubicBezTo>
                <a:cubicBezTo>
                  <a:pt x="935355" y="2964514"/>
                  <a:pt x="929640" y="2969276"/>
                  <a:pt x="929640" y="2988326"/>
                </a:cubicBezTo>
                <a:cubicBezTo>
                  <a:pt x="929640" y="3115961"/>
                  <a:pt x="929640" y="3244549"/>
                  <a:pt x="929640" y="3372184"/>
                </a:cubicBezTo>
                <a:cubicBezTo>
                  <a:pt x="929640" y="3386471"/>
                  <a:pt x="930593" y="3387424"/>
                  <a:pt x="945833" y="3387424"/>
                </a:cubicBezTo>
                <a:cubicBezTo>
                  <a:pt x="1004888" y="3387424"/>
                  <a:pt x="1062990" y="3387424"/>
                  <a:pt x="1122045" y="3387424"/>
                </a:cubicBezTo>
                <a:cubicBezTo>
                  <a:pt x="1137285" y="3387424"/>
                  <a:pt x="1138238" y="3386471"/>
                  <a:pt x="1138238" y="3371231"/>
                </a:cubicBezTo>
                <a:cubicBezTo>
                  <a:pt x="1138238" y="3221689"/>
                  <a:pt x="1138238" y="3073099"/>
                  <a:pt x="1138238" y="2923556"/>
                </a:cubicBezTo>
                <a:cubicBezTo>
                  <a:pt x="1138238" y="2917841"/>
                  <a:pt x="1138238" y="2914031"/>
                  <a:pt x="1137285" y="2907364"/>
                </a:cubicBezTo>
                <a:close/>
                <a:moveTo>
                  <a:pt x="271463" y="3052144"/>
                </a:moveTo>
                <a:cubicBezTo>
                  <a:pt x="319088" y="3052144"/>
                  <a:pt x="367665" y="3052144"/>
                  <a:pt x="415290" y="3052144"/>
                </a:cubicBezTo>
                <a:cubicBezTo>
                  <a:pt x="431483" y="3052144"/>
                  <a:pt x="431483" y="3052144"/>
                  <a:pt x="431483" y="3035951"/>
                </a:cubicBezTo>
                <a:cubicBezTo>
                  <a:pt x="431483" y="2945464"/>
                  <a:pt x="431483" y="2855929"/>
                  <a:pt x="431483" y="2765441"/>
                </a:cubicBezTo>
                <a:cubicBezTo>
                  <a:pt x="431483" y="2762584"/>
                  <a:pt x="432435" y="2759726"/>
                  <a:pt x="431483" y="2757821"/>
                </a:cubicBezTo>
                <a:cubicBezTo>
                  <a:pt x="430530" y="2755916"/>
                  <a:pt x="428625" y="2752106"/>
                  <a:pt x="426720" y="2752106"/>
                </a:cubicBezTo>
                <a:cubicBezTo>
                  <a:pt x="414338" y="2752106"/>
                  <a:pt x="401003" y="2752106"/>
                  <a:pt x="389573" y="2754011"/>
                </a:cubicBezTo>
                <a:cubicBezTo>
                  <a:pt x="374333" y="2756869"/>
                  <a:pt x="360045" y="2761631"/>
                  <a:pt x="345758" y="2766394"/>
                </a:cubicBezTo>
                <a:cubicBezTo>
                  <a:pt x="336233" y="2769251"/>
                  <a:pt x="325755" y="2771156"/>
                  <a:pt x="317183" y="2774966"/>
                </a:cubicBezTo>
                <a:cubicBezTo>
                  <a:pt x="300990" y="2782586"/>
                  <a:pt x="286703" y="2793064"/>
                  <a:pt x="270510" y="2800684"/>
                </a:cubicBezTo>
                <a:cubicBezTo>
                  <a:pt x="246698" y="2813066"/>
                  <a:pt x="226695" y="2830211"/>
                  <a:pt x="208598" y="2849261"/>
                </a:cubicBezTo>
                <a:cubicBezTo>
                  <a:pt x="188595" y="2868311"/>
                  <a:pt x="172403" y="2890219"/>
                  <a:pt x="158115" y="2914031"/>
                </a:cubicBezTo>
                <a:cubicBezTo>
                  <a:pt x="144780" y="2935939"/>
                  <a:pt x="135255" y="2959751"/>
                  <a:pt x="124778" y="2983564"/>
                </a:cubicBezTo>
                <a:cubicBezTo>
                  <a:pt x="119063" y="2997851"/>
                  <a:pt x="119063" y="3014044"/>
                  <a:pt x="116205" y="3029284"/>
                </a:cubicBezTo>
                <a:cubicBezTo>
                  <a:pt x="116205" y="3031189"/>
                  <a:pt x="116205" y="3034046"/>
                  <a:pt x="115253" y="3035951"/>
                </a:cubicBezTo>
                <a:cubicBezTo>
                  <a:pt x="108585" y="3051191"/>
                  <a:pt x="109538" y="3052144"/>
                  <a:pt x="126683" y="3052144"/>
                </a:cubicBezTo>
                <a:cubicBezTo>
                  <a:pt x="174308" y="3052144"/>
                  <a:pt x="222885" y="3052144"/>
                  <a:pt x="271463" y="3052144"/>
                </a:cubicBezTo>
                <a:close/>
                <a:moveTo>
                  <a:pt x="110490" y="3159776"/>
                </a:moveTo>
                <a:cubicBezTo>
                  <a:pt x="109538" y="3161681"/>
                  <a:pt x="109538" y="3162634"/>
                  <a:pt x="109538" y="3163586"/>
                </a:cubicBezTo>
                <a:cubicBezTo>
                  <a:pt x="109538" y="3229309"/>
                  <a:pt x="109538" y="3295031"/>
                  <a:pt x="109538" y="3361706"/>
                </a:cubicBezTo>
                <a:cubicBezTo>
                  <a:pt x="109538" y="3365516"/>
                  <a:pt x="111443" y="3369326"/>
                  <a:pt x="113348" y="3372184"/>
                </a:cubicBezTo>
                <a:cubicBezTo>
                  <a:pt x="122873" y="3385519"/>
                  <a:pt x="137160" y="3386471"/>
                  <a:pt x="151448" y="3387424"/>
                </a:cubicBezTo>
                <a:cubicBezTo>
                  <a:pt x="239078" y="3387424"/>
                  <a:pt x="327660" y="3387424"/>
                  <a:pt x="415290" y="3387424"/>
                </a:cubicBezTo>
                <a:cubicBezTo>
                  <a:pt x="430530" y="3387424"/>
                  <a:pt x="432435" y="3386471"/>
                  <a:pt x="432435" y="3370279"/>
                </a:cubicBezTo>
                <a:cubicBezTo>
                  <a:pt x="432435" y="3304556"/>
                  <a:pt x="432435" y="3238834"/>
                  <a:pt x="432435" y="3174064"/>
                </a:cubicBezTo>
                <a:cubicBezTo>
                  <a:pt x="432435" y="3163586"/>
                  <a:pt x="428625" y="3160729"/>
                  <a:pt x="419100" y="3160729"/>
                </a:cubicBezTo>
                <a:cubicBezTo>
                  <a:pt x="320040" y="3160729"/>
                  <a:pt x="221933" y="3160729"/>
                  <a:pt x="122873" y="3160729"/>
                </a:cubicBezTo>
                <a:cubicBezTo>
                  <a:pt x="118110" y="3159776"/>
                  <a:pt x="114300" y="3159776"/>
                  <a:pt x="110490" y="3159776"/>
                </a:cubicBezTo>
                <a:close/>
                <a:moveTo>
                  <a:pt x="931545" y="449914"/>
                </a:moveTo>
                <a:cubicBezTo>
                  <a:pt x="945833" y="445151"/>
                  <a:pt x="957263" y="441341"/>
                  <a:pt x="968693" y="437531"/>
                </a:cubicBezTo>
                <a:cubicBezTo>
                  <a:pt x="979170" y="434674"/>
                  <a:pt x="988695" y="432769"/>
                  <a:pt x="999173" y="428959"/>
                </a:cubicBezTo>
                <a:cubicBezTo>
                  <a:pt x="1011555" y="425149"/>
                  <a:pt x="1023938" y="419434"/>
                  <a:pt x="1036320" y="415624"/>
                </a:cubicBezTo>
                <a:cubicBezTo>
                  <a:pt x="1051560" y="411814"/>
                  <a:pt x="1058228" y="404194"/>
                  <a:pt x="1058228" y="388001"/>
                </a:cubicBezTo>
                <a:cubicBezTo>
                  <a:pt x="1058228" y="320374"/>
                  <a:pt x="1058228" y="252746"/>
                  <a:pt x="1058228" y="184166"/>
                </a:cubicBezTo>
                <a:cubicBezTo>
                  <a:pt x="1058228" y="164164"/>
                  <a:pt x="1055370" y="145114"/>
                  <a:pt x="1043940" y="128921"/>
                </a:cubicBezTo>
                <a:cubicBezTo>
                  <a:pt x="1037273" y="119396"/>
                  <a:pt x="1025843" y="112729"/>
                  <a:pt x="1015365" y="107966"/>
                </a:cubicBezTo>
                <a:cubicBezTo>
                  <a:pt x="1000125" y="101299"/>
                  <a:pt x="983933" y="106061"/>
                  <a:pt x="967740" y="107966"/>
                </a:cubicBezTo>
                <a:cubicBezTo>
                  <a:pt x="965835" y="107966"/>
                  <a:pt x="962978" y="108919"/>
                  <a:pt x="961073" y="109871"/>
                </a:cubicBezTo>
                <a:cubicBezTo>
                  <a:pt x="940118" y="125111"/>
                  <a:pt x="929640" y="144161"/>
                  <a:pt x="929640" y="171784"/>
                </a:cubicBezTo>
                <a:cubicBezTo>
                  <a:pt x="930593" y="259414"/>
                  <a:pt x="930593" y="346091"/>
                  <a:pt x="930593" y="433721"/>
                </a:cubicBezTo>
                <a:cubicBezTo>
                  <a:pt x="930593" y="439436"/>
                  <a:pt x="931545" y="444199"/>
                  <a:pt x="931545" y="44991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1D19EF43-09E2-4B79-7BF6-720EF23F323A}"/>
              </a:ext>
            </a:extLst>
          </p:cNvPr>
          <p:cNvSpPr/>
          <p:nvPr/>
        </p:nvSpPr>
        <p:spPr>
          <a:xfrm>
            <a:off x="1767690" y="3167233"/>
            <a:ext cx="63563" cy="35157"/>
          </a:xfrm>
          <a:custGeom>
            <a:avLst/>
            <a:gdLst>
              <a:gd name="connsiteX0" fmla="*/ 0 w 308636"/>
              <a:gd name="connsiteY0" fmla="*/ 121113 h 170708"/>
              <a:gd name="connsiteX1" fmla="*/ 39052 w 308636"/>
              <a:gd name="connsiteY1" fmla="*/ 70630 h 170708"/>
              <a:gd name="connsiteX2" fmla="*/ 103823 w 308636"/>
              <a:gd name="connsiteY2" fmla="*/ 48723 h 170708"/>
              <a:gd name="connsiteX3" fmla="*/ 145732 w 308636"/>
              <a:gd name="connsiteY3" fmla="*/ 34435 h 170708"/>
              <a:gd name="connsiteX4" fmla="*/ 196215 w 308636"/>
              <a:gd name="connsiteY4" fmla="*/ 15385 h 170708"/>
              <a:gd name="connsiteX5" fmla="*/ 259080 w 308636"/>
              <a:gd name="connsiteY5" fmla="*/ 145 h 170708"/>
              <a:gd name="connsiteX6" fmla="*/ 303848 w 308636"/>
              <a:gd name="connsiteY6" fmla="*/ 34435 h 170708"/>
              <a:gd name="connsiteX7" fmla="*/ 287655 w 308636"/>
              <a:gd name="connsiteY7" fmla="*/ 94443 h 170708"/>
              <a:gd name="connsiteX8" fmla="*/ 268605 w 308636"/>
              <a:gd name="connsiteY8" fmla="*/ 105873 h 170708"/>
              <a:gd name="connsiteX9" fmla="*/ 237173 w 308636"/>
              <a:gd name="connsiteY9" fmla="*/ 115398 h 170708"/>
              <a:gd name="connsiteX10" fmla="*/ 186690 w 308636"/>
              <a:gd name="connsiteY10" fmla="*/ 135400 h 170708"/>
              <a:gd name="connsiteX11" fmla="*/ 156210 w 308636"/>
              <a:gd name="connsiteY11" fmla="*/ 143020 h 170708"/>
              <a:gd name="connsiteX12" fmla="*/ 130492 w 308636"/>
              <a:gd name="connsiteY12" fmla="*/ 150640 h 170708"/>
              <a:gd name="connsiteX13" fmla="*/ 86677 w 308636"/>
              <a:gd name="connsiteY13" fmla="*/ 164928 h 170708"/>
              <a:gd name="connsiteX14" fmla="*/ 48577 w 308636"/>
              <a:gd name="connsiteY14" fmla="*/ 170643 h 170708"/>
              <a:gd name="connsiteX15" fmla="*/ 12382 w 308636"/>
              <a:gd name="connsiteY15" fmla="*/ 148735 h 170708"/>
              <a:gd name="connsiteX16" fmla="*/ 0 w 308636"/>
              <a:gd name="connsiteY16" fmla="*/ 121113 h 170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08636" h="170708">
                <a:moveTo>
                  <a:pt x="0" y="121113"/>
                </a:moveTo>
                <a:cubicBezTo>
                  <a:pt x="2857" y="95395"/>
                  <a:pt x="15240" y="78250"/>
                  <a:pt x="39052" y="70630"/>
                </a:cubicBezTo>
                <a:cubicBezTo>
                  <a:pt x="60960" y="63010"/>
                  <a:pt x="82867" y="56343"/>
                  <a:pt x="103823" y="48723"/>
                </a:cubicBezTo>
                <a:cubicBezTo>
                  <a:pt x="118110" y="43960"/>
                  <a:pt x="131445" y="40150"/>
                  <a:pt x="145732" y="34435"/>
                </a:cubicBezTo>
                <a:cubicBezTo>
                  <a:pt x="162877" y="28720"/>
                  <a:pt x="179070" y="21100"/>
                  <a:pt x="196215" y="15385"/>
                </a:cubicBezTo>
                <a:cubicBezTo>
                  <a:pt x="217170" y="8718"/>
                  <a:pt x="238125" y="2050"/>
                  <a:pt x="259080" y="145"/>
                </a:cubicBezTo>
                <a:cubicBezTo>
                  <a:pt x="279082" y="-1760"/>
                  <a:pt x="296228" y="15385"/>
                  <a:pt x="303848" y="34435"/>
                </a:cubicBezTo>
                <a:cubicBezTo>
                  <a:pt x="315278" y="60153"/>
                  <a:pt x="304800" y="78250"/>
                  <a:pt x="287655" y="94443"/>
                </a:cubicBezTo>
                <a:cubicBezTo>
                  <a:pt x="282892" y="99205"/>
                  <a:pt x="275273" y="103015"/>
                  <a:pt x="268605" y="105873"/>
                </a:cubicBezTo>
                <a:cubicBezTo>
                  <a:pt x="258127" y="109682"/>
                  <a:pt x="247650" y="111588"/>
                  <a:pt x="237173" y="115398"/>
                </a:cubicBezTo>
                <a:cubicBezTo>
                  <a:pt x="220027" y="121113"/>
                  <a:pt x="203835" y="128732"/>
                  <a:pt x="186690" y="135400"/>
                </a:cubicBezTo>
                <a:cubicBezTo>
                  <a:pt x="177165" y="139210"/>
                  <a:pt x="166688" y="140163"/>
                  <a:pt x="156210" y="143020"/>
                </a:cubicBezTo>
                <a:cubicBezTo>
                  <a:pt x="147638" y="145878"/>
                  <a:pt x="139065" y="147782"/>
                  <a:pt x="130492" y="150640"/>
                </a:cubicBezTo>
                <a:cubicBezTo>
                  <a:pt x="116205" y="155403"/>
                  <a:pt x="100965" y="161118"/>
                  <a:pt x="86677" y="164928"/>
                </a:cubicBezTo>
                <a:cubicBezTo>
                  <a:pt x="74295" y="167785"/>
                  <a:pt x="60960" y="170643"/>
                  <a:pt x="48577" y="170643"/>
                </a:cubicBezTo>
                <a:cubicBezTo>
                  <a:pt x="32385" y="171595"/>
                  <a:pt x="20955" y="162070"/>
                  <a:pt x="12382" y="148735"/>
                </a:cubicBezTo>
                <a:cubicBezTo>
                  <a:pt x="6667" y="141115"/>
                  <a:pt x="3810" y="130638"/>
                  <a:pt x="0" y="121113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FF1E6033-2B84-69D1-A2DB-E7E92CD9958F}"/>
              </a:ext>
            </a:extLst>
          </p:cNvPr>
          <p:cNvSpPr/>
          <p:nvPr/>
        </p:nvSpPr>
        <p:spPr>
          <a:xfrm>
            <a:off x="2068266" y="3057802"/>
            <a:ext cx="145875" cy="63950"/>
          </a:xfrm>
          <a:custGeom>
            <a:avLst/>
            <a:gdLst>
              <a:gd name="connsiteX0" fmla="*/ 352187 w 708307"/>
              <a:gd name="connsiteY0" fmla="*/ 310515 h 310515"/>
              <a:gd name="connsiteX1" fmla="*/ 79772 w 708307"/>
              <a:gd name="connsiteY1" fmla="*/ 310515 h 310515"/>
              <a:gd name="connsiteX2" fmla="*/ 35957 w 708307"/>
              <a:gd name="connsiteY2" fmla="*/ 293370 h 310515"/>
              <a:gd name="connsiteX3" fmla="*/ 9287 w 708307"/>
              <a:gd name="connsiteY3" fmla="*/ 264795 h 310515"/>
              <a:gd name="connsiteX4" fmla="*/ 714 w 708307"/>
              <a:gd name="connsiteY4" fmla="*/ 234315 h 310515"/>
              <a:gd name="connsiteX5" fmla="*/ 714 w 708307"/>
              <a:gd name="connsiteY5" fmla="*/ 81915 h 310515"/>
              <a:gd name="connsiteX6" fmla="*/ 32147 w 708307"/>
              <a:gd name="connsiteY6" fmla="*/ 22860 h 310515"/>
              <a:gd name="connsiteX7" fmla="*/ 100727 w 708307"/>
              <a:gd name="connsiteY7" fmla="*/ 0 h 310515"/>
              <a:gd name="connsiteX8" fmla="*/ 608409 w 708307"/>
              <a:gd name="connsiteY8" fmla="*/ 0 h 310515"/>
              <a:gd name="connsiteX9" fmla="*/ 681752 w 708307"/>
              <a:gd name="connsiteY9" fmla="*/ 30480 h 310515"/>
              <a:gd name="connsiteX10" fmla="*/ 702707 w 708307"/>
              <a:gd name="connsiteY10" fmla="*/ 73342 h 310515"/>
              <a:gd name="connsiteX11" fmla="*/ 706517 w 708307"/>
              <a:gd name="connsiteY11" fmla="*/ 219075 h 310515"/>
              <a:gd name="connsiteX12" fmla="*/ 692229 w 708307"/>
              <a:gd name="connsiteY12" fmla="*/ 267653 h 310515"/>
              <a:gd name="connsiteX13" fmla="*/ 655082 w 708307"/>
              <a:gd name="connsiteY13" fmla="*/ 300038 h 310515"/>
              <a:gd name="connsiteX14" fmla="*/ 605552 w 708307"/>
              <a:gd name="connsiteY14" fmla="*/ 307658 h 310515"/>
              <a:gd name="connsiteX15" fmla="*/ 352187 w 708307"/>
              <a:gd name="connsiteY15" fmla="*/ 310515 h 310515"/>
              <a:gd name="connsiteX16" fmla="*/ 352187 w 708307"/>
              <a:gd name="connsiteY16" fmla="*/ 310515 h 310515"/>
              <a:gd name="connsiteX17" fmla="*/ 108347 w 708307"/>
              <a:gd name="connsiteY17" fmla="*/ 109538 h 310515"/>
              <a:gd name="connsiteX18" fmla="*/ 108347 w 708307"/>
              <a:gd name="connsiteY18" fmla="*/ 187642 h 310515"/>
              <a:gd name="connsiteX19" fmla="*/ 124539 w 708307"/>
              <a:gd name="connsiteY19" fmla="*/ 203835 h 310515"/>
              <a:gd name="connsiteX20" fmla="*/ 581739 w 708307"/>
              <a:gd name="connsiteY20" fmla="*/ 203835 h 310515"/>
              <a:gd name="connsiteX21" fmla="*/ 589359 w 708307"/>
              <a:gd name="connsiteY21" fmla="*/ 203835 h 310515"/>
              <a:gd name="connsiteX22" fmla="*/ 600789 w 708307"/>
              <a:gd name="connsiteY22" fmla="*/ 192405 h 310515"/>
              <a:gd name="connsiteX23" fmla="*/ 600789 w 708307"/>
              <a:gd name="connsiteY23" fmla="*/ 128588 h 310515"/>
              <a:gd name="connsiteX24" fmla="*/ 582692 w 708307"/>
              <a:gd name="connsiteY24" fmla="*/ 110490 h 310515"/>
              <a:gd name="connsiteX25" fmla="*/ 123587 w 708307"/>
              <a:gd name="connsiteY25" fmla="*/ 110490 h 310515"/>
              <a:gd name="connsiteX26" fmla="*/ 108347 w 708307"/>
              <a:gd name="connsiteY26" fmla="*/ 109538 h 310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08307" h="310515">
                <a:moveTo>
                  <a:pt x="352187" y="310515"/>
                </a:moveTo>
                <a:cubicBezTo>
                  <a:pt x="261699" y="310515"/>
                  <a:pt x="171212" y="310515"/>
                  <a:pt x="79772" y="310515"/>
                </a:cubicBezTo>
                <a:cubicBezTo>
                  <a:pt x="62627" y="310515"/>
                  <a:pt x="48339" y="302895"/>
                  <a:pt x="35957" y="293370"/>
                </a:cubicBezTo>
                <a:cubicBezTo>
                  <a:pt x="25479" y="285750"/>
                  <a:pt x="15954" y="276225"/>
                  <a:pt x="9287" y="264795"/>
                </a:cubicBezTo>
                <a:cubicBezTo>
                  <a:pt x="3572" y="256222"/>
                  <a:pt x="714" y="244792"/>
                  <a:pt x="714" y="234315"/>
                </a:cubicBezTo>
                <a:cubicBezTo>
                  <a:pt x="-238" y="183833"/>
                  <a:pt x="-238" y="133350"/>
                  <a:pt x="714" y="81915"/>
                </a:cubicBezTo>
                <a:cubicBezTo>
                  <a:pt x="714" y="57150"/>
                  <a:pt x="13097" y="38100"/>
                  <a:pt x="32147" y="22860"/>
                </a:cubicBezTo>
                <a:cubicBezTo>
                  <a:pt x="52149" y="6667"/>
                  <a:pt x="75009" y="0"/>
                  <a:pt x="100727" y="0"/>
                </a:cubicBezTo>
                <a:cubicBezTo>
                  <a:pt x="270272" y="953"/>
                  <a:pt x="438864" y="953"/>
                  <a:pt x="608409" y="0"/>
                </a:cubicBezTo>
                <a:cubicBezTo>
                  <a:pt x="637937" y="0"/>
                  <a:pt x="662702" y="9525"/>
                  <a:pt x="681752" y="30480"/>
                </a:cubicBezTo>
                <a:cubicBezTo>
                  <a:pt x="692229" y="41910"/>
                  <a:pt x="698897" y="57150"/>
                  <a:pt x="702707" y="73342"/>
                </a:cubicBezTo>
                <a:cubicBezTo>
                  <a:pt x="713184" y="121920"/>
                  <a:pt x="705564" y="170497"/>
                  <a:pt x="706517" y="219075"/>
                </a:cubicBezTo>
                <a:cubicBezTo>
                  <a:pt x="706517" y="235267"/>
                  <a:pt x="700802" y="253365"/>
                  <a:pt x="692229" y="267653"/>
                </a:cubicBezTo>
                <a:cubicBezTo>
                  <a:pt x="683657" y="280988"/>
                  <a:pt x="670322" y="291465"/>
                  <a:pt x="655082" y="300038"/>
                </a:cubicBezTo>
                <a:cubicBezTo>
                  <a:pt x="638889" y="309563"/>
                  <a:pt x="622697" y="307658"/>
                  <a:pt x="605552" y="307658"/>
                </a:cubicBezTo>
                <a:cubicBezTo>
                  <a:pt x="520779" y="310515"/>
                  <a:pt x="436959" y="310515"/>
                  <a:pt x="352187" y="310515"/>
                </a:cubicBezTo>
                <a:cubicBezTo>
                  <a:pt x="352187" y="310515"/>
                  <a:pt x="352187" y="310515"/>
                  <a:pt x="352187" y="310515"/>
                </a:cubicBezTo>
                <a:close/>
                <a:moveTo>
                  <a:pt x="108347" y="109538"/>
                </a:moveTo>
                <a:cubicBezTo>
                  <a:pt x="108347" y="136208"/>
                  <a:pt x="108347" y="161925"/>
                  <a:pt x="108347" y="187642"/>
                </a:cubicBezTo>
                <a:cubicBezTo>
                  <a:pt x="108347" y="203835"/>
                  <a:pt x="108347" y="203835"/>
                  <a:pt x="124539" y="203835"/>
                </a:cubicBezTo>
                <a:cubicBezTo>
                  <a:pt x="276939" y="203835"/>
                  <a:pt x="429339" y="203835"/>
                  <a:pt x="581739" y="203835"/>
                </a:cubicBezTo>
                <a:cubicBezTo>
                  <a:pt x="584597" y="203835"/>
                  <a:pt x="587454" y="203835"/>
                  <a:pt x="589359" y="203835"/>
                </a:cubicBezTo>
                <a:cubicBezTo>
                  <a:pt x="596979" y="203835"/>
                  <a:pt x="600789" y="200978"/>
                  <a:pt x="600789" y="192405"/>
                </a:cubicBezTo>
                <a:cubicBezTo>
                  <a:pt x="599837" y="171450"/>
                  <a:pt x="600789" y="149542"/>
                  <a:pt x="600789" y="128588"/>
                </a:cubicBezTo>
                <a:cubicBezTo>
                  <a:pt x="600789" y="110490"/>
                  <a:pt x="600789" y="110490"/>
                  <a:pt x="582692" y="110490"/>
                </a:cubicBezTo>
                <a:cubicBezTo>
                  <a:pt x="429339" y="110490"/>
                  <a:pt x="276939" y="110490"/>
                  <a:pt x="123587" y="110490"/>
                </a:cubicBezTo>
                <a:cubicBezTo>
                  <a:pt x="118824" y="109538"/>
                  <a:pt x="114062" y="109538"/>
                  <a:pt x="108347" y="10953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9" name="任意多边形: 形状 98">
            <a:extLst>
              <a:ext uri="{FF2B5EF4-FFF2-40B4-BE49-F238E27FC236}">
                <a16:creationId xmlns:a16="http://schemas.microsoft.com/office/drawing/2014/main" id="{1C02984F-8433-AC20-5236-CF9D263B303D}"/>
              </a:ext>
            </a:extLst>
          </p:cNvPr>
          <p:cNvSpPr/>
          <p:nvPr/>
        </p:nvSpPr>
        <p:spPr>
          <a:xfrm>
            <a:off x="2068413" y="3142154"/>
            <a:ext cx="145778" cy="63449"/>
          </a:xfrm>
          <a:custGeom>
            <a:avLst/>
            <a:gdLst>
              <a:gd name="connsiteX0" fmla="*/ 350520 w 707834"/>
              <a:gd name="connsiteY0" fmla="*/ 307657 h 308080"/>
              <a:gd name="connsiteX1" fmla="*/ 77153 w 707834"/>
              <a:gd name="connsiteY1" fmla="*/ 307657 h 308080"/>
              <a:gd name="connsiteX2" fmla="*/ 13335 w 707834"/>
              <a:gd name="connsiteY2" fmla="*/ 267653 h 308080"/>
              <a:gd name="connsiteX3" fmla="*/ 0 w 707834"/>
              <a:gd name="connsiteY3" fmla="*/ 213360 h 308080"/>
              <a:gd name="connsiteX4" fmla="*/ 0 w 707834"/>
              <a:gd name="connsiteY4" fmla="*/ 81915 h 308080"/>
              <a:gd name="connsiteX5" fmla="*/ 24765 w 707834"/>
              <a:gd name="connsiteY5" fmla="*/ 28575 h 308080"/>
              <a:gd name="connsiteX6" fmla="*/ 97155 w 707834"/>
              <a:gd name="connsiteY6" fmla="*/ 0 h 308080"/>
              <a:gd name="connsiteX7" fmla="*/ 604838 w 707834"/>
              <a:gd name="connsiteY7" fmla="*/ 953 h 308080"/>
              <a:gd name="connsiteX8" fmla="*/ 650558 w 707834"/>
              <a:gd name="connsiteY8" fmla="*/ 8572 h 308080"/>
              <a:gd name="connsiteX9" fmla="*/ 684848 w 707834"/>
              <a:gd name="connsiteY9" fmla="*/ 35242 h 308080"/>
              <a:gd name="connsiteX10" fmla="*/ 701993 w 707834"/>
              <a:gd name="connsiteY10" fmla="*/ 77153 h 308080"/>
              <a:gd name="connsiteX11" fmla="*/ 705802 w 707834"/>
              <a:gd name="connsiteY11" fmla="*/ 219075 h 308080"/>
              <a:gd name="connsiteX12" fmla="*/ 661035 w 707834"/>
              <a:gd name="connsiteY12" fmla="*/ 297180 h 308080"/>
              <a:gd name="connsiteX13" fmla="*/ 630555 w 707834"/>
              <a:gd name="connsiteY13" fmla="*/ 306705 h 308080"/>
              <a:gd name="connsiteX14" fmla="*/ 350520 w 707834"/>
              <a:gd name="connsiteY14" fmla="*/ 307657 h 308080"/>
              <a:gd name="connsiteX15" fmla="*/ 350520 w 707834"/>
              <a:gd name="connsiteY15" fmla="*/ 307657 h 308080"/>
              <a:gd name="connsiteX16" fmla="*/ 107633 w 707834"/>
              <a:gd name="connsiteY16" fmla="*/ 200978 h 308080"/>
              <a:gd name="connsiteX17" fmla="*/ 122873 w 707834"/>
              <a:gd name="connsiteY17" fmla="*/ 200978 h 308080"/>
              <a:gd name="connsiteX18" fmla="*/ 580073 w 707834"/>
              <a:gd name="connsiteY18" fmla="*/ 200978 h 308080"/>
              <a:gd name="connsiteX19" fmla="*/ 586740 w 707834"/>
              <a:gd name="connsiteY19" fmla="*/ 200978 h 308080"/>
              <a:gd name="connsiteX20" fmla="*/ 599123 w 707834"/>
              <a:gd name="connsiteY20" fmla="*/ 188595 h 308080"/>
              <a:gd name="connsiteX21" fmla="*/ 599123 w 707834"/>
              <a:gd name="connsiteY21" fmla="*/ 123825 h 308080"/>
              <a:gd name="connsiteX22" fmla="*/ 582930 w 707834"/>
              <a:gd name="connsiteY22" fmla="*/ 107633 h 308080"/>
              <a:gd name="connsiteX23" fmla="*/ 120967 w 707834"/>
              <a:gd name="connsiteY23" fmla="*/ 107633 h 308080"/>
              <a:gd name="connsiteX24" fmla="*/ 107633 w 707834"/>
              <a:gd name="connsiteY24" fmla="*/ 107633 h 308080"/>
              <a:gd name="connsiteX25" fmla="*/ 107633 w 707834"/>
              <a:gd name="connsiteY25" fmla="*/ 200978 h 30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7834" h="308080">
                <a:moveTo>
                  <a:pt x="350520" y="307657"/>
                </a:moveTo>
                <a:cubicBezTo>
                  <a:pt x="259080" y="307657"/>
                  <a:pt x="168592" y="308610"/>
                  <a:pt x="77153" y="307657"/>
                </a:cubicBezTo>
                <a:cubicBezTo>
                  <a:pt x="48578" y="307657"/>
                  <a:pt x="28575" y="291465"/>
                  <a:pt x="13335" y="267653"/>
                </a:cubicBezTo>
                <a:cubicBezTo>
                  <a:pt x="1905" y="250507"/>
                  <a:pt x="0" y="233363"/>
                  <a:pt x="0" y="213360"/>
                </a:cubicBezTo>
                <a:cubicBezTo>
                  <a:pt x="0" y="169545"/>
                  <a:pt x="0" y="125730"/>
                  <a:pt x="0" y="81915"/>
                </a:cubicBezTo>
                <a:cubicBezTo>
                  <a:pt x="0" y="60008"/>
                  <a:pt x="10478" y="43815"/>
                  <a:pt x="24765" y="28575"/>
                </a:cubicBezTo>
                <a:cubicBezTo>
                  <a:pt x="44767" y="7620"/>
                  <a:pt x="68580" y="0"/>
                  <a:pt x="97155" y="0"/>
                </a:cubicBezTo>
                <a:cubicBezTo>
                  <a:pt x="266700" y="0"/>
                  <a:pt x="435292" y="0"/>
                  <a:pt x="604838" y="953"/>
                </a:cubicBezTo>
                <a:cubicBezTo>
                  <a:pt x="620077" y="953"/>
                  <a:pt x="637223" y="2858"/>
                  <a:pt x="650558" y="8572"/>
                </a:cubicBezTo>
                <a:cubicBezTo>
                  <a:pt x="663893" y="14288"/>
                  <a:pt x="675323" y="24765"/>
                  <a:pt x="684848" y="35242"/>
                </a:cubicBezTo>
                <a:cubicBezTo>
                  <a:pt x="695325" y="46672"/>
                  <a:pt x="698183" y="61913"/>
                  <a:pt x="701993" y="77153"/>
                </a:cubicBezTo>
                <a:cubicBezTo>
                  <a:pt x="711518" y="124778"/>
                  <a:pt x="706755" y="171450"/>
                  <a:pt x="705802" y="219075"/>
                </a:cubicBezTo>
                <a:cubicBezTo>
                  <a:pt x="704850" y="250507"/>
                  <a:pt x="691515" y="280035"/>
                  <a:pt x="661035" y="297180"/>
                </a:cubicBezTo>
                <a:cubicBezTo>
                  <a:pt x="651510" y="301943"/>
                  <a:pt x="641033" y="306705"/>
                  <a:pt x="630555" y="306705"/>
                </a:cubicBezTo>
                <a:cubicBezTo>
                  <a:pt x="537210" y="307657"/>
                  <a:pt x="443865" y="307657"/>
                  <a:pt x="350520" y="307657"/>
                </a:cubicBezTo>
                <a:cubicBezTo>
                  <a:pt x="350520" y="307657"/>
                  <a:pt x="350520" y="307657"/>
                  <a:pt x="350520" y="307657"/>
                </a:cubicBezTo>
                <a:close/>
                <a:moveTo>
                  <a:pt x="107633" y="200978"/>
                </a:moveTo>
                <a:cubicBezTo>
                  <a:pt x="113348" y="200978"/>
                  <a:pt x="118110" y="200978"/>
                  <a:pt x="122873" y="200978"/>
                </a:cubicBezTo>
                <a:cubicBezTo>
                  <a:pt x="275273" y="200978"/>
                  <a:pt x="427673" y="200978"/>
                  <a:pt x="580073" y="200978"/>
                </a:cubicBezTo>
                <a:cubicBezTo>
                  <a:pt x="581977" y="200978"/>
                  <a:pt x="584835" y="200978"/>
                  <a:pt x="586740" y="200978"/>
                </a:cubicBezTo>
                <a:cubicBezTo>
                  <a:pt x="595313" y="201930"/>
                  <a:pt x="600075" y="199072"/>
                  <a:pt x="599123" y="188595"/>
                </a:cubicBezTo>
                <a:cubicBezTo>
                  <a:pt x="598170" y="166688"/>
                  <a:pt x="599123" y="144780"/>
                  <a:pt x="599123" y="123825"/>
                </a:cubicBezTo>
                <a:cubicBezTo>
                  <a:pt x="599123" y="107633"/>
                  <a:pt x="599123" y="107633"/>
                  <a:pt x="582930" y="107633"/>
                </a:cubicBezTo>
                <a:cubicBezTo>
                  <a:pt x="428625" y="107633"/>
                  <a:pt x="275273" y="107633"/>
                  <a:pt x="120967" y="107633"/>
                </a:cubicBezTo>
                <a:cubicBezTo>
                  <a:pt x="117158" y="107633"/>
                  <a:pt x="112395" y="107633"/>
                  <a:pt x="107633" y="107633"/>
                </a:cubicBezTo>
                <a:cubicBezTo>
                  <a:pt x="107633" y="138113"/>
                  <a:pt x="107633" y="168593"/>
                  <a:pt x="107633" y="20097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0" name="任意多边形: 形状 99">
            <a:extLst>
              <a:ext uri="{FF2B5EF4-FFF2-40B4-BE49-F238E27FC236}">
                <a16:creationId xmlns:a16="http://schemas.microsoft.com/office/drawing/2014/main" id="{22BAFD72-36B7-CC56-01A5-252DAE7749F6}"/>
              </a:ext>
            </a:extLst>
          </p:cNvPr>
          <p:cNvSpPr/>
          <p:nvPr/>
        </p:nvSpPr>
        <p:spPr>
          <a:xfrm>
            <a:off x="2068217" y="3227486"/>
            <a:ext cx="72581" cy="63362"/>
          </a:xfrm>
          <a:custGeom>
            <a:avLst/>
            <a:gdLst>
              <a:gd name="connsiteX0" fmla="*/ 177165 w 352425"/>
              <a:gd name="connsiteY0" fmla="*/ 0 h 307657"/>
              <a:gd name="connsiteX1" fmla="*/ 270510 w 352425"/>
              <a:gd name="connsiteY1" fmla="*/ 0 h 307657"/>
              <a:gd name="connsiteX2" fmla="*/ 342900 w 352425"/>
              <a:gd name="connsiteY2" fmla="*/ 44768 h 307657"/>
              <a:gd name="connsiteX3" fmla="*/ 352425 w 352425"/>
              <a:gd name="connsiteY3" fmla="*/ 78105 h 307657"/>
              <a:gd name="connsiteX4" fmla="*/ 351472 w 352425"/>
              <a:gd name="connsiteY4" fmla="*/ 231457 h 307657"/>
              <a:gd name="connsiteX5" fmla="*/ 320040 w 352425"/>
              <a:gd name="connsiteY5" fmla="*/ 286703 h 307657"/>
              <a:gd name="connsiteX6" fmla="*/ 249555 w 352425"/>
              <a:gd name="connsiteY6" fmla="*/ 307657 h 307657"/>
              <a:gd name="connsiteX7" fmla="*/ 85725 w 352425"/>
              <a:gd name="connsiteY7" fmla="*/ 307657 h 307657"/>
              <a:gd name="connsiteX8" fmla="*/ 21907 w 352425"/>
              <a:gd name="connsiteY8" fmla="*/ 277178 h 307657"/>
              <a:gd name="connsiteX9" fmla="*/ 0 w 352425"/>
              <a:gd name="connsiteY9" fmla="*/ 217170 h 307657"/>
              <a:gd name="connsiteX10" fmla="*/ 952 w 352425"/>
              <a:gd name="connsiteY10" fmla="*/ 75247 h 307657"/>
              <a:gd name="connsiteX11" fmla="*/ 18097 w 352425"/>
              <a:gd name="connsiteY11" fmla="*/ 34290 h 307657"/>
              <a:gd name="connsiteX12" fmla="*/ 60007 w 352425"/>
              <a:gd name="connsiteY12" fmla="*/ 2857 h 307657"/>
              <a:gd name="connsiteX13" fmla="*/ 74295 w 352425"/>
              <a:gd name="connsiteY13" fmla="*/ 953 h 307657"/>
              <a:gd name="connsiteX14" fmla="*/ 177165 w 352425"/>
              <a:gd name="connsiteY14" fmla="*/ 0 h 307657"/>
              <a:gd name="connsiteX15" fmla="*/ 177165 w 352425"/>
              <a:gd name="connsiteY15" fmla="*/ 0 h 307657"/>
              <a:gd name="connsiteX16" fmla="*/ 244792 w 352425"/>
              <a:gd name="connsiteY16" fmla="*/ 199072 h 307657"/>
              <a:gd name="connsiteX17" fmla="*/ 244792 w 352425"/>
              <a:gd name="connsiteY17" fmla="*/ 111443 h 307657"/>
              <a:gd name="connsiteX18" fmla="*/ 235267 w 352425"/>
              <a:gd name="connsiteY18" fmla="*/ 105728 h 307657"/>
              <a:gd name="connsiteX19" fmla="*/ 119063 w 352425"/>
              <a:gd name="connsiteY19" fmla="*/ 105728 h 307657"/>
              <a:gd name="connsiteX20" fmla="*/ 108585 w 352425"/>
              <a:gd name="connsiteY20" fmla="*/ 116205 h 307657"/>
              <a:gd name="connsiteX21" fmla="*/ 108585 w 352425"/>
              <a:gd name="connsiteY21" fmla="*/ 177165 h 307657"/>
              <a:gd name="connsiteX22" fmla="*/ 108585 w 352425"/>
              <a:gd name="connsiteY22" fmla="*/ 199072 h 307657"/>
              <a:gd name="connsiteX23" fmla="*/ 244792 w 352425"/>
              <a:gd name="connsiteY23" fmla="*/ 199072 h 30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52425" h="307657">
                <a:moveTo>
                  <a:pt x="177165" y="0"/>
                </a:moveTo>
                <a:cubicBezTo>
                  <a:pt x="208597" y="0"/>
                  <a:pt x="240030" y="0"/>
                  <a:pt x="270510" y="0"/>
                </a:cubicBezTo>
                <a:cubicBezTo>
                  <a:pt x="303847" y="0"/>
                  <a:pt x="326707" y="18097"/>
                  <a:pt x="342900" y="44768"/>
                </a:cubicBezTo>
                <a:cubicBezTo>
                  <a:pt x="348615" y="54293"/>
                  <a:pt x="352425" y="65722"/>
                  <a:pt x="352425" y="78105"/>
                </a:cubicBezTo>
                <a:cubicBezTo>
                  <a:pt x="351472" y="129540"/>
                  <a:pt x="352425" y="180022"/>
                  <a:pt x="351472" y="231457"/>
                </a:cubicBezTo>
                <a:cubicBezTo>
                  <a:pt x="351472" y="255270"/>
                  <a:pt x="336232" y="271463"/>
                  <a:pt x="320040" y="286703"/>
                </a:cubicBezTo>
                <a:cubicBezTo>
                  <a:pt x="300038" y="304800"/>
                  <a:pt x="275272" y="307657"/>
                  <a:pt x="249555" y="307657"/>
                </a:cubicBezTo>
                <a:cubicBezTo>
                  <a:pt x="195263" y="306705"/>
                  <a:pt x="140970" y="307657"/>
                  <a:pt x="85725" y="307657"/>
                </a:cubicBezTo>
                <a:cubicBezTo>
                  <a:pt x="60007" y="307657"/>
                  <a:pt x="39052" y="295275"/>
                  <a:pt x="21907" y="277178"/>
                </a:cubicBezTo>
                <a:cubicBezTo>
                  <a:pt x="6667" y="260985"/>
                  <a:pt x="0" y="240030"/>
                  <a:pt x="0" y="217170"/>
                </a:cubicBezTo>
                <a:cubicBezTo>
                  <a:pt x="952" y="169545"/>
                  <a:pt x="0" y="122872"/>
                  <a:pt x="952" y="75247"/>
                </a:cubicBezTo>
                <a:cubicBezTo>
                  <a:pt x="952" y="59055"/>
                  <a:pt x="10477" y="46672"/>
                  <a:pt x="18097" y="34290"/>
                </a:cubicBezTo>
                <a:cubicBezTo>
                  <a:pt x="27622" y="19050"/>
                  <a:pt x="43815" y="11430"/>
                  <a:pt x="60007" y="2857"/>
                </a:cubicBezTo>
                <a:cubicBezTo>
                  <a:pt x="63817" y="953"/>
                  <a:pt x="69532" y="953"/>
                  <a:pt x="74295" y="953"/>
                </a:cubicBezTo>
                <a:cubicBezTo>
                  <a:pt x="108585" y="0"/>
                  <a:pt x="142875" y="0"/>
                  <a:pt x="177165" y="0"/>
                </a:cubicBezTo>
                <a:cubicBezTo>
                  <a:pt x="177165" y="0"/>
                  <a:pt x="177165" y="0"/>
                  <a:pt x="177165" y="0"/>
                </a:cubicBezTo>
                <a:close/>
                <a:moveTo>
                  <a:pt x="244792" y="199072"/>
                </a:moveTo>
                <a:cubicBezTo>
                  <a:pt x="244792" y="169545"/>
                  <a:pt x="244792" y="140970"/>
                  <a:pt x="244792" y="111443"/>
                </a:cubicBezTo>
                <a:cubicBezTo>
                  <a:pt x="244792" y="109538"/>
                  <a:pt x="239078" y="105728"/>
                  <a:pt x="235267" y="105728"/>
                </a:cubicBezTo>
                <a:cubicBezTo>
                  <a:pt x="196215" y="105728"/>
                  <a:pt x="157163" y="105728"/>
                  <a:pt x="119063" y="105728"/>
                </a:cubicBezTo>
                <a:cubicBezTo>
                  <a:pt x="110490" y="105728"/>
                  <a:pt x="108585" y="108585"/>
                  <a:pt x="108585" y="116205"/>
                </a:cubicBezTo>
                <a:cubicBezTo>
                  <a:pt x="108585" y="136207"/>
                  <a:pt x="108585" y="156210"/>
                  <a:pt x="108585" y="177165"/>
                </a:cubicBezTo>
                <a:cubicBezTo>
                  <a:pt x="108585" y="184785"/>
                  <a:pt x="108585" y="192405"/>
                  <a:pt x="108585" y="199072"/>
                </a:cubicBezTo>
                <a:cubicBezTo>
                  <a:pt x="154305" y="199072"/>
                  <a:pt x="199072" y="199072"/>
                  <a:pt x="244792" y="19907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6" name="任意多边形: 形状 135">
            <a:extLst>
              <a:ext uri="{FF2B5EF4-FFF2-40B4-BE49-F238E27FC236}">
                <a16:creationId xmlns:a16="http://schemas.microsoft.com/office/drawing/2014/main" id="{3E0F9C0B-FEF0-89EE-0789-9B2736CDDF8F}"/>
              </a:ext>
            </a:extLst>
          </p:cNvPr>
          <p:cNvSpPr/>
          <p:nvPr/>
        </p:nvSpPr>
        <p:spPr>
          <a:xfrm>
            <a:off x="7277933" y="2838663"/>
            <a:ext cx="383400" cy="408000"/>
          </a:xfrm>
          <a:custGeom>
            <a:avLst/>
            <a:gdLst>
              <a:gd name="connsiteX0" fmla="*/ 1483995 w 1825942"/>
              <a:gd name="connsiteY0" fmla="*/ 914400 h 1943100"/>
              <a:gd name="connsiteX1" fmla="*/ 1825943 w 1825942"/>
              <a:gd name="connsiteY1" fmla="*/ 914400 h 1943100"/>
              <a:gd name="connsiteX2" fmla="*/ 1825943 w 1825942"/>
              <a:gd name="connsiteY2" fmla="*/ 1028700 h 1943100"/>
              <a:gd name="connsiteX3" fmla="*/ 1483995 w 1825942"/>
              <a:gd name="connsiteY3" fmla="*/ 1028700 h 1943100"/>
              <a:gd name="connsiteX4" fmla="*/ 1483995 w 1825942"/>
              <a:gd name="connsiteY4" fmla="*/ 1044893 h 1943100"/>
              <a:gd name="connsiteX5" fmla="*/ 1483995 w 1825942"/>
              <a:gd name="connsiteY5" fmla="*/ 1614488 h 1943100"/>
              <a:gd name="connsiteX6" fmla="*/ 1495425 w 1825942"/>
              <a:gd name="connsiteY6" fmla="*/ 1638300 h 1943100"/>
              <a:gd name="connsiteX7" fmla="*/ 1549718 w 1825942"/>
              <a:gd name="connsiteY7" fmla="*/ 1684020 h 1943100"/>
              <a:gd name="connsiteX8" fmla="*/ 1577340 w 1825942"/>
              <a:gd name="connsiteY8" fmla="*/ 1704975 h 1943100"/>
              <a:gd name="connsiteX9" fmla="*/ 1625918 w 1825942"/>
              <a:gd name="connsiteY9" fmla="*/ 1743075 h 1943100"/>
              <a:gd name="connsiteX10" fmla="*/ 1684020 w 1825942"/>
              <a:gd name="connsiteY10" fmla="*/ 1787843 h 1943100"/>
              <a:gd name="connsiteX11" fmla="*/ 1742123 w 1825942"/>
              <a:gd name="connsiteY11" fmla="*/ 1835468 h 1943100"/>
              <a:gd name="connsiteX12" fmla="*/ 1748790 w 1825942"/>
              <a:gd name="connsiteY12" fmla="*/ 1839277 h 1943100"/>
              <a:gd name="connsiteX13" fmla="*/ 1717358 w 1825942"/>
              <a:gd name="connsiteY13" fmla="*/ 1879283 h 1943100"/>
              <a:gd name="connsiteX14" fmla="*/ 1683068 w 1825942"/>
              <a:gd name="connsiteY14" fmla="*/ 1923098 h 1943100"/>
              <a:gd name="connsiteX15" fmla="*/ 1669733 w 1825942"/>
              <a:gd name="connsiteY15" fmla="*/ 1924050 h 1943100"/>
              <a:gd name="connsiteX16" fmla="*/ 1638300 w 1825942"/>
              <a:gd name="connsiteY16" fmla="*/ 1899285 h 1943100"/>
              <a:gd name="connsiteX17" fmla="*/ 1583055 w 1825942"/>
              <a:gd name="connsiteY17" fmla="*/ 1852613 h 1943100"/>
              <a:gd name="connsiteX18" fmla="*/ 1551623 w 1825942"/>
              <a:gd name="connsiteY18" fmla="*/ 1828800 h 1943100"/>
              <a:gd name="connsiteX19" fmla="*/ 1510665 w 1825942"/>
              <a:gd name="connsiteY19" fmla="*/ 1795463 h 1943100"/>
              <a:gd name="connsiteX20" fmla="*/ 1484948 w 1825942"/>
              <a:gd name="connsiteY20" fmla="*/ 1777365 h 1943100"/>
              <a:gd name="connsiteX21" fmla="*/ 1483995 w 1825942"/>
              <a:gd name="connsiteY21" fmla="*/ 1790700 h 1943100"/>
              <a:gd name="connsiteX22" fmla="*/ 1483995 w 1825942"/>
              <a:gd name="connsiteY22" fmla="*/ 1891665 h 1943100"/>
              <a:gd name="connsiteX23" fmla="*/ 1452563 w 1825942"/>
              <a:gd name="connsiteY23" fmla="*/ 1936433 h 1943100"/>
              <a:gd name="connsiteX24" fmla="*/ 1413510 w 1825942"/>
              <a:gd name="connsiteY24" fmla="*/ 1943100 h 1943100"/>
              <a:gd name="connsiteX25" fmla="*/ 407670 w 1825942"/>
              <a:gd name="connsiteY25" fmla="*/ 1943100 h 1943100"/>
              <a:gd name="connsiteX26" fmla="*/ 354330 w 1825942"/>
              <a:gd name="connsiteY26" fmla="*/ 1919288 h 1943100"/>
              <a:gd name="connsiteX27" fmla="*/ 342900 w 1825942"/>
              <a:gd name="connsiteY27" fmla="*/ 1890713 h 1943100"/>
              <a:gd name="connsiteX28" fmla="*/ 341948 w 1825942"/>
              <a:gd name="connsiteY28" fmla="*/ 1793558 h 1943100"/>
              <a:gd name="connsiteX29" fmla="*/ 341948 w 1825942"/>
              <a:gd name="connsiteY29" fmla="*/ 1779270 h 1943100"/>
              <a:gd name="connsiteX30" fmla="*/ 339090 w 1825942"/>
              <a:gd name="connsiteY30" fmla="*/ 1778318 h 1943100"/>
              <a:gd name="connsiteX31" fmla="*/ 333375 w 1825942"/>
              <a:gd name="connsiteY31" fmla="*/ 1784985 h 1943100"/>
              <a:gd name="connsiteX32" fmla="*/ 265748 w 1825942"/>
              <a:gd name="connsiteY32" fmla="*/ 1836420 h 1943100"/>
              <a:gd name="connsiteX33" fmla="*/ 194310 w 1825942"/>
              <a:gd name="connsiteY33" fmla="*/ 1893570 h 1943100"/>
              <a:gd name="connsiteX34" fmla="*/ 156210 w 1825942"/>
              <a:gd name="connsiteY34" fmla="*/ 1925955 h 1943100"/>
              <a:gd name="connsiteX35" fmla="*/ 144780 w 1825942"/>
              <a:gd name="connsiteY35" fmla="*/ 1924050 h 1943100"/>
              <a:gd name="connsiteX36" fmla="*/ 88583 w 1825942"/>
              <a:gd name="connsiteY36" fmla="*/ 1855470 h 1943100"/>
              <a:gd name="connsiteX37" fmla="*/ 80963 w 1825942"/>
              <a:gd name="connsiteY37" fmla="*/ 1840230 h 1943100"/>
              <a:gd name="connsiteX38" fmla="*/ 152400 w 1825942"/>
              <a:gd name="connsiteY38" fmla="*/ 1780223 h 1943100"/>
              <a:gd name="connsiteX39" fmla="*/ 212408 w 1825942"/>
              <a:gd name="connsiteY39" fmla="*/ 1734502 h 1943100"/>
              <a:gd name="connsiteX40" fmla="*/ 259080 w 1825942"/>
              <a:gd name="connsiteY40" fmla="*/ 1694498 h 1943100"/>
              <a:gd name="connsiteX41" fmla="*/ 310515 w 1825942"/>
              <a:gd name="connsiteY41" fmla="*/ 1656398 h 1943100"/>
              <a:gd name="connsiteX42" fmla="*/ 339090 w 1825942"/>
              <a:gd name="connsiteY42" fmla="*/ 1632585 h 1943100"/>
              <a:gd name="connsiteX43" fmla="*/ 341948 w 1825942"/>
              <a:gd name="connsiteY43" fmla="*/ 1617345 h 1943100"/>
              <a:gd name="connsiteX44" fmla="*/ 341948 w 1825942"/>
              <a:gd name="connsiteY44" fmla="*/ 1273493 h 1943100"/>
              <a:gd name="connsiteX45" fmla="*/ 341948 w 1825942"/>
              <a:gd name="connsiteY45" fmla="*/ 1043940 h 1943100"/>
              <a:gd name="connsiteX46" fmla="*/ 341948 w 1825942"/>
              <a:gd name="connsiteY46" fmla="*/ 1029653 h 1943100"/>
              <a:gd name="connsiteX47" fmla="*/ 0 w 1825942"/>
              <a:gd name="connsiteY47" fmla="*/ 1029653 h 1943100"/>
              <a:gd name="connsiteX48" fmla="*/ 0 w 1825942"/>
              <a:gd name="connsiteY48" fmla="*/ 915353 h 1943100"/>
              <a:gd name="connsiteX49" fmla="*/ 341948 w 1825942"/>
              <a:gd name="connsiteY49" fmla="*/ 915353 h 1943100"/>
              <a:gd name="connsiteX50" fmla="*/ 341948 w 1825942"/>
              <a:gd name="connsiteY50" fmla="*/ 900113 h 1943100"/>
              <a:gd name="connsiteX51" fmla="*/ 341948 w 1825942"/>
              <a:gd name="connsiteY51" fmla="*/ 338138 h 1943100"/>
              <a:gd name="connsiteX52" fmla="*/ 327660 w 1825942"/>
              <a:gd name="connsiteY52" fmla="*/ 301943 h 1943100"/>
              <a:gd name="connsiteX53" fmla="*/ 267653 w 1825942"/>
              <a:gd name="connsiteY53" fmla="*/ 252413 h 1943100"/>
              <a:gd name="connsiteX54" fmla="*/ 217170 w 1825942"/>
              <a:gd name="connsiteY54" fmla="*/ 215265 h 1943100"/>
              <a:gd name="connsiteX55" fmla="*/ 143828 w 1825942"/>
              <a:gd name="connsiteY55" fmla="*/ 157163 h 1943100"/>
              <a:gd name="connsiteX56" fmla="*/ 86678 w 1825942"/>
              <a:gd name="connsiteY56" fmla="*/ 109538 h 1943100"/>
              <a:gd name="connsiteX57" fmla="*/ 76200 w 1825942"/>
              <a:gd name="connsiteY57" fmla="*/ 103823 h 1943100"/>
              <a:gd name="connsiteX58" fmla="*/ 107633 w 1825942"/>
              <a:gd name="connsiteY58" fmla="*/ 63818 h 1943100"/>
              <a:gd name="connsiteX59" fmla="*/ 141923 w 1825942"/>
              <a:gd name="connsiteY59" fmla="*/ 20003 h 1943100"/>
              <a:gd name="connsiteX60" fmla="*/ 153353 w 1825942"/>
              <a:gd name="connsiteY60" fmla="*/ 17145 h 1943100"/>
              <a:gd name="connsiteX61" fmla="*/ 191453 w 1825942"/>
              <a:gd name="connsiteY61" fmla="*/ 49530 h 1943100"/>
              <a:gd name="connsiteX62" fmla="*/ 241935 w 1825942"/>
              <a:gd name="connsiteY62" fmla="*/ 89535 h 1943100"/>
              <a:gd name="connsiteX63" fmla="*/ 314325 w 1825942"/>
              <a:gd name="connsiteY63" fmla="*/ 147638 h 1943100"/>
              <a:gd name="connsiteX64" fmla="*/ 338138 w 1825942"/>
              <a:gd name="connsiteY64" fmla="*/ 164783 h 1943100"/>
              <a:gd name="connsiteX65" fmla="*/ 339090 w 1825942"/>
              <a:gd name="connsiteY65" fmla="*/ 150495 h 1943100"/>
              <a:gd name="connsiteX66" fmla="*/ 339090 w 1825942"/>
              <a:gd name="connsiteY66" fmla="*/ 52388 h 1943100"/>
              <a:gd name="connsiteX67" fmla="*/ 371475 w 1825942"/>
              <a:gd name="connsiteY67" fmla="*/ 5715 h 1943100"/>
              <a:gd name="connsiteX68" fmla="*/ 402908 w 1825942"/>
              <a:gd name="connsiteY68" fmla="*/ 0 h 1943100"/>
              <a:gd name="connsiteX69" fmla="*/ 1419225 w 1825942"/>
              <a:gd name="connsiteY69" fmla="*/ 0 h 1943100"/>
              <a:gd name="connsiteX70" fmla="*/ 1471613 w 1825942"/>
              <a:gd name="connsiteY70" fmla="*/ 22860 h 1943100"/>
              <a:gd name="connsiteX71" fmla="*/ 1482090 w 1825942"/>
              <a:gd name="connsiteY71" fmla="*/ 52388 h 1943100"/>
              <a:gd name="connsiteX72" fmla="*/ 1483043 w 1825942"/>
              <a:gd name="connsiteY72" fmla="*/ 150495 h 1943100"/>
              <a:gd name="connsiteX73" fmla="*/ 1483995 w 1825942"/>
              <a:gd name="connsiteY73" fmla="*/ 165735 h 1943100"/>
              <a:gd name="connsiteX74" fmla="*/ 1525905 w 1825942"/>
              <a:gd name="connsiteY74" fmla="*/ 134303 h 1943100"/>
              <a:gd name="connsiteX75" fmla="*/ 1565910 w 1825942"/>
              <a:gd name="connsiteY75" fmla="*/ 100965 h 1943100"/>
              <a:gd name="connsiteX76" fmla="*/ 1642110 w 1825942"/>
              <a:gd name="connsiteY76" fmla="*/ 39053 h 1943100"/>
              <a:gd name="connsiteX77" fmla="*/ 1671638 w 1825942"/>
              <a:gd name="connsiteY77" fmla="*/ 16193 h 1943100"/>
              <a:gd name="connsiteX78" fmla="*/ 1683068 w 1825942"/>
              <a:gd name="connsiteY78" fmla="*/ 20003 h 1943100"/>
              <a:gd name="connsiteX79" fmla="*/ 1731645 w 1825942"/>
              <a:gd name="connsiteY79" fmla="*/ 79058 h 1943100"/>
              <a:gd name="connsiteX80" fmla="*/ 1747838 w 1825942"/>
              <a:gd name="connsiteY80" fmla="*/ 102870 h 1943100"/>
              <a:gd name="connsiteX81" fmla="*/ 1651635 w 1825942"/>
              <a:gd name="connsiteY81" fmla="*/ 179070 h 1943100"/>
              <a:gd name="connsiteX82" fmla="*/ 1579245 w 1825942"/>
              <a:gd name="connsiteY82" fmla="*/ 236220 h 1943100"/>
              <a:gd name="connsiteX83" fmla="*/ 1508760 w 1825942"/>
              <a:gd name="connsiteY83" fmla="*/ 293370 h 1943100"/>
              <a:gd name="connsiteX84" fmla="*/ 1489710 w 1825942"/>
              <a:gd name="connsiteY84" fmla="*/ 308610 h 1943100"/>
              <a:gd name="connsiteX85" fmla="*/ 1485900 w 1825942"/>
              <a:gd name="connsiteY85" fmla="*/ 317183 h 1943100"/>
              <a:gd name="connsiteX86" fmla="*/ 1485900 w 1825942"/>
              <a:gd name="connsiteY86" fmla="*/ 326708 h 1943100"/>
              <a:gd name="connsiteX87" fmla="*/ 1485900 w 1825942"/>
              <a:gd name="connsiteY87" fmla="*/ 900113 h 1943100"/>
              <a:gd name="connsiteX88" fmla="*/ 1483995 w 1825942"/>
              <a:gd name="connsiteY88" fmla="*/ 914400 h 1943100"/>
              <a:gd name="connsiteX89" fmla="*/ 1369695 w 1825942"/>
              <a:gd name="connsiteY89" fmla="*/ 115253 h 1943100"/>
              <a:gd name="connsiteX90" fmla="*/ 457200 w 1825942"/>
              <a:gd name="connsiteY90" fmla="*/ 115253 h 1943100"/>
              <a:gd name="connsiteX91" fmla="*/ 457200 w 1825942"/>
              <a:gd name="connsiteY91" fmla="*/ 457200 h 1943100"/>
              <a:gd name="connsiteX92" fmla="*/ 1369695 w 1825942"/>
              <a:gd name="connsiteY92" fmla="*/ 457200 h 1943100"/>
              <a:gd name="connsiteX93" fmla="*/ 1369695 w 1825942"/>
              <a:gd name="connsiteY93" fmla="*/ 115253 h 1943100"/>
              <a:gd name="connsiteX94" fmla="*/ 1369695 w 1825942"/>
              <a:gd name="connsiteY94" fmla="*/ 913448 h 1943100"/>
              <a:gd name="connsiteX95" fmla="*/ 1369695 w 1825942"/>
              <a:gd name="connsiteY95" fmla="*/ 572453 h 1943100"/>
              <a:gd name="connsiteX96" fmla="*/ 457200 w 1825942"/>
              <a:gd name="connsiteY96" fmla="*/ 572453 h 1943100"/>
              <a:gd name="connsiteX97" fmla="*/ 457200 w 1825942"/>
              <a:gd name="connsiteY97" fmla="*/ 913448 h 1943100"/>
              <a:gd name="connsiteX98" fmla="*/ 1369695 w 1825942"/>
              <a:gd name="connsiteY98" fmla="*/ 913448 h 1943100"/>
              <a:gd name="connsiteX99" fmla="*/ 1369695 w 1825942"/>
              <a:gd name="connsiteY99" fmla="*/ 1370648 h 1943100"/>
              <a:gd name="connsiteX100" fmla="*/ 1369695 w 1825942"/>
              <a:gd name="connsiteY100" fmla="*/ 1029653 h 1943100"/>
              <a:gd name="connsiteX101" fmla="*/ 457200 w 1825942"/>
              <a:gd name="connsiteY101" fmla="*/ 1029653 h 1943100"/>
              <a:gd name="connsiteX102" fmla="*/ 457200 w 1825942"/>
              <a:gd name="connsiteY102" fmla="*/ 1370648 h 1943100"/>
              <a:gd name="connsiteX103" fmla="*/ 1369695 w 1825942"/>
              <a:gd name="connsiteY103" fmla="*/ 1370648 h 1943100"/>
              <a:gd name="connsiteX104" fmla="*/ 1369695 w 1825942"/>
              <a:gd name="connsiteY104" fmla="*/ 1827848 h 1943100"/>
              <a:gd name="connsiteX105" fmla="*/ 1369695 w 1825942"/>
              <a:gd name="connsiteY105" fmla="*/ 1486853 h 1943100"/>
              <a:gd name="connsiteX106" fmla="*/ 457200 w 1825942"/>
              <a:gd name="connsiteY106" fmla="*/ 1486853 h 1943100"/>
              <a:gd name="connsiteX107" fmla="*/ 457200 w 1825942"/>
              <a:gd name="connsiteY107" fmla="*/ 1827848 h 1943100"/>
              <a:gd name="connsiteX108" fmla="*/ 1369695 w 1825942"/>
              <a:gd name="connsiteY108" fmla="*/ 1827848 h 194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1825942" h="1943100">
                <a:moveTo>
                  <a:pt x="1483995" y="914400"/>
                </a:moveTo>
                <a:cubicBezTo>
                  <a:pt x="1599248" y="914400"/>
                  <a:pt x="1712595" y="914400"/>
                  <a:pt x="1825943" y="914400"/>
                </a:cubicBezTo>
                <a:cubicBezTo>
                  <a:pt x="1825943" y="952500"/>
                  <a:pt x="1825943" y="989648"/>
                  <a:pt x="1825943" y="1028700"/>
                </a:cubicBezTo>
                <a:cubicBezTo>
                  <a:pt x="1712595" y="1028700"/>
                  <a:pt x="1598295" y="1028700"/>
                  <a:pt x="1483995" y="1028700"/>
                </a:cubicBezTo>
                <a:cubicBezTo>
                  <a:pt x="1483995" y="1035368"/>
                  <a:pt x="1483995" y="1040130"/>
                  <a:pt x="1483995" y="1044893"/>
                </a:cubicBezTo>
                <a:cubicBezTo>
                  <a:pt x="1483995" y="1234440"/>
                  <a:pt x="1483995" y="1423988"/>
                  <a:pt x="1483995" y="1614488"/>
                </a:cubicBezTo>
                <a:cubicBezTo>
                  <a:pt x="1483995" y="1624965"/>
                  <a:pt x="1484948" y="1631633"/>
                  <a:pt x="1495425" y="1638300"/>
                </a:cubicBezTo>
                <a:cubicBezTo>
                  <a:pt x="1515428" y="1651635"/>
                  <a:pt x="1531620" y="1668780"/>
                  <a:pt x="1549718" y="1684020"/>
                </a:cubicBezTo>
                <a:cubicBezTo>
                  <a:pt x="1558290" y="1691640"/>
                  <a:pt x="1568768" y="1698308"/>
                  <a:pt x="1577340" y="1704975"/>
                </a:cubicBezTo>
                <a:cubicBezTo>
                  <a:pt x="1593533" y="1717358"/>
                  <a:pt x="1609725" y="1729740"/>
                  <a:pt x="1625918" y="1743075"/>
                </a:cubicBezTo>
                <a:cubicBezTo>
                  <a:pt x="1644968" y="1758315"/>
                  <a:pt x="1664970" y="1772602"/>
                  <a:pt x="1684020" y="1787843"/>
                </a:cubicBezTo>
                <a:cubicBezTo>
                  <a:pt x="1704023" y="1803083"/>
                  <a:pt x="1723073" y="1819275"/>
                  <a:pt x="1742123" y="1835468"/>
                </a:cubicBezTo>
                <a:cubicBezTo>
                  <a:pt x="1743075" y="1836420"/>
                  <a:pt x="1744980" y="1837373"/>
                  <a:pt x="1748790" y="1839277"/>
                </a:cubicBezTo>
                <a:cubicBezTo>
                  <a:pt x="1738313" y="1853565"/>
                  <a:pt x="1727835" y="1865948"/>
                  <a:pt x="1717358" y="1879283"/>
                </a:cubicBezTo>
                <a:cubicBezTo>
                  <a:pt x="1705927" y="1893570"/>
                  <a:pt x="1694498" y="1908810"/>
                  <a:pt x="1683068" y="1923098"/>
                </a:cubicBezTo>
                <a:cubicBezTo>
                  <a:pt x="1679258" y="1927860"/>
                  <a:pt x="1675448" y="1929765"/>
                  <a:pt x="1669733" y="1924050"/>
                </a:cubicBezTo>
                <a:cubicBezTo>
                  <a:pt x="1659255" y="1915477"/>
                  <a:pt x="1648777" y="1907858"/>
                  <a:pt x="1638300" y="1899285"/>
                </a:cubicBezTo>
                <a:cubicBezTo>
                  <a:pt x="1619250" y="1884045"/>
                  <a:pt x="1601152" y="1867852"/>
                  <a:pt x="1583055" y="1852613"/>
                </a:cubicBezTo>
                <a:cubicBezTo>
                  <a:pt x="1572577" y="1844040"/>
                  <a:pt x="1562100" y="1836420"/>
                  <a:pt x="1551623" y="1828800"/>
                </a:cubicBezTo>
                <a:cubicBezTo>
                  <a:pt x="1538288" y="1818323"/>
                  <a:pt x="1524952" y="1805940"/>
                  <a:pt x="1510665" y="1795463"/>
                </a:cubicBezTo>
                <a:cubicBezTo>
                  <a:pt x="1503045" y="1789748"/>
                  <a:pt x="1494473" y="1784033"/>
                  <a:pt x="1484948" y="1777365"/>
                </a:cubicBezTo>
                <a:cubicBezTo>
                  <a:pt x="1484948" y="1782127"/>
                  <a:pt x="1483995" y="1785938"/>
                  <a:pt x="1483995" y="1790700"/>
                </a:cubicBezTo>
                <a:cubicBezTo>
                  <a:pt x="1483995" y="1824038"/>
                  <a:pt x="1483995" y="1857375"/>
                  <a:pt x="1483995" y="1891665"/>
                </a:cubicBezTo>
                <a:cubicBezTo>
                  <a:pt x="1483995" y="1905952"/>
                  <a:pt x="1466850" y="1929765"/>
                  <a:pt x="1452563" y="1936433"/>
                </a:cubicBezTo>
                <a:cubicBezTo>
                  <a:pt x="1439228" y="1942148"/>
                  <a:pt x="1426845" y="1943100"/>
                  <a:pt x="1413510" y="1943100"/>
                </a:cubicBezTo>
                <a:cubicBezTo>
                  <a:pt x="1078230" y="1943100"/>
                  <a:pt x="742950" y="1943100"/>
                  <a:pt x="407670" y="1943100"/>
                </a:cubicBezTo>
                <a:cubicBezTo>
                  <a:pt x="385763" y="1943100"/>
                  <a:pt x="366713" y="1937385"/>
                  <a:pt x="354330" y="1919288"/>
                </a:cubicBezTo>
                <a:cubicBezTo>
                  <a:pt x="348615" y="1910715"/>
                  <a:pt x="342900" y="1900238"/>
                  <a:pt x="342900" y="1890713"/>
                </a:cubicBezTo>
                <a:cubicBezTo>
                  <a:pt x="340995" y="1858327"/>
                  <a:pt x="341948" y="1825943"/>
                  <a:pt x="341948" y="1793558"/>
                </a:cubicBezTo>
                <a:cubicBezTo>
                  <a:pt x="341948" y="1788795"/>
                  <a:pt x="341948" y="1784033"/>
                  <a:pt x="341948" y="1779270"/>
                </a:cubicBezTo>
                <a:cubicBezTo>
                  <a:pt x="340995" y="1779270"/>
                  <a:pt x="340042" y="1778318"/>
                  <a:pt x="339090" y="1778318"/>
                </a:cubicBezTo>
                <a:cubicBezTo>
                  <a:pt x="337185" y="1780223"/>
                  <a:pt x="335280" y="1783080"/>
                  <a:pt x="333375" y="1784985"/>
                </a:cubicBezTo>
                <a:cubicBezTo>
                  <a:pt x="311467" y="1802130"/>
                  <a:pt x="288608" y="1818323"/>
                  <a:pt x="265748" y="1836420"/>
                </a:cubicBezTo>
                <a:cubicBezTo>
                  <a:pt x="241935" y="1855470"/>
                  <a:pt x="218123" y="1874520"/>
                  <a:pt x="194310" y="1893570"/>
                </a:cubicBezTo>
                <a:cubicBezTo>
                  <a:pt x="180975" y="1904048"/>
                  <a:pt x="168593" y="1916430"/>
                  <a:pt x="156210" y="1925955"/>
                </a:cubicBezTo>
                <a:cubicBezTo>
                  <a:pt x="154305" y="1927860"/>
                  <a:pt x="146685" y="1925955"/>
                  <a:pt x="144780" y="1924050"/>
                </a:cubicBezTo>
                <a:cubicBezTo>
                  <a:pt x="125730" y="1901190"/>
                  <a:pt x="107633" y="1878330"/>
                  <a:pt x="88583" y="1855470"/>
                </a:cubicBezTo>
                <a:cubicBezTo>
                  <a:pt x="84773" y="1850708"/>
                  <a:pt x="82868" y="1844993"/>
                  <a:pt x="80963" y="1840230"/>
                </a:cubicBezTo>
                <a:cubicBezTo>
                  <a:pt x="104775" y="1820227"/>
                  <a:pt x="128588" y="1799273"/>
                  <a:pt x="152400" y="1780223"/>
                </a:cubicBezTo>
                <a:cubicBezTo>
                  <a:pt x="172403" y="1764030"/>
                  <a:pt x="193358" y="1750695"/>
                  <a:pt x="212408" y="1734502"/>
                </a:cubicBezTo>
                <a:cubicBezTo>
                  <a:pt x="228600" y="1722120"/>
                  <a:pt x="243840" y="1706880"/>
                  <a:pt x="259080" y="1694498"/>
                </a:cubicBezTo>
                <a:cubicBezTo>
                  <a:pt x="275273" y="1681163"/>
                  <a:pt x="293370" y="1668780"/>
                  <a:pt x="310515" y="1656398"/>
                </a:cubicBezTo>
                <a:cubicBezTo>
                  <a:pt x="320992" y="1648777"/>
                  <a:pt x="330517" y="1641158"/>
                  <a:pt x="339090" y="1632585"/>
                </a:cubicBezTo>
                <a:cubicBezTo>
                  <a:pt x="341948" y="1629727"/>
                  <a:pt x="341948" y="1623060"/>
                  <a:pt x="341948" y="1617345"/>
                </a:cubicBezTo>
                <a:cubicBezTo>
                  <a:pt x="341948" y="1503045"/>
                  <a:pt x="341948" y="1387793"/>
                  <a:pt x="341948" y="1273493"/>
                </a:cubicBezTo>
                <a:cubicBezTo>
                  <a:pt x="341948" y="1197293"/>
                  <a:pt x="341948" y="1120140"/>
                  <a:pt x="341948" y="1043940"/>
                </a:cubicBezTo>
                <a:cubicBezTo>
                  <a:pt x="341948" y="1039178"/>
                  <a:pt x="341948" y="1035368"/>
                  <a:pt x="341948" y="1029653"/>
                </a:cubicBezTo>
                <a:cubicBezTo>
                  <a:pt x="227648" y="1029653"/>
                  <a:pt x="114300" y="1029653"/>
                  <a:pt x="0" y="1029653"/>
                </a:cubicBezTo>
                <a:cubicBezTo>
                  <a:pt x="0" y="991553"/>
                  <a:pt x="0" y="953453"/>
                  <a:pt x="0" y="915353"/>
                </a:cubicBezTo>
                <a:cubicBezTo>
                  <a:pt x="113348" y="915353"/>
                  <a:pt x="226695" y="915353"/>
                  <a:pt x="341948" y="915353"/>
                </a:cubicBezTo>
                <a:cubicBezTo>
                  <a:pt x="341948" y="909638"/>
                  <a:pt x="341948" y="904875"/>
                  <a:pt x="341948" y="900113"/>
                </a:cubicBezTo>
                <a:cubicBezTo>
                  <a:pt x="341948" y="712470"/>
                  <a:pt x="341948" y="524828"/>
                  <a:pt x="341948" y="338138"/>
                </a:cubicBezTo>
                <a:cubicBezTo>
                  <a:pt x="341948" y="323850"/>
                  <a:pt x="340995" y="311468"/>
                  <a:pt x="327660" y="301943"/>
                </a:cubicBezTo>
                <a:cubicBezTo>
                  <a:pt x="306705" y="286703"/>
                  <a:pt x="287655" y="268605"/>
                  <a:pt x="267653" y="252413"/>
                </a:cubicBezTo>
                <a:cubicBezTo>
                  <a:pt x="251460" y="239078"/>
                  <a:pt x="233363" y="227648"/>
                  <a:pt x="217170" y="215265"/>
                </a:cubicBezTo>
                <a:cubicBezTo>
                  <a:pt x="192405" y="196215"/>
                  <a:pt x="167640" y="177165"/>
                  <a:pt x="143828" y="157163"/>
                </a:cubicBezTo>
                <a:cubicBezTo>
                  <a:pt x="124778" y="141923"/>
                  <a:pt x="105728" y="125730"/>
                  <a:pt x="86678" y="109538"/>
                </a:cubicBezTo>
                <a:cubicBezTo>
                  <a:pt x="84773" y="107633"/>
                  <a:pt x="81915" y="106680"/>
                  <a:pt x="76200" y="103823"/>
                </a:cubicBezTo>
                <a:cubicBezTo>
                  <a:pt x="86678" y="90488"/>
                  <a:pt x="97155" y="77153"/>
                  <a:pt x="107633" y="63818"/>
                </a:cubicBezTo>
                <a:cubicBezTo>
                  <a:pt x="119063" y="49530"/>
                  <a:pt x="130493" y="34290"/>
                  <a:pt x="141923" y="20003"/>
                </a:cubicBezTo>
                <a:cubicBezTo>
                  <a:pt x="143828" y="17145"/>
                  <a:pt x="151448" y="15240"/>
                  <a:pt x="153353" y="17145"/>
                </a:cubicBezTo>
                <a:cubicBezTo>
                  <a:pt x="166688" y="27623"/>
                  <a:pt x="178118" y="39053"/>
                  <a:pt x="191453" y="49530"/>
                </a:cubicBezTo>
                <a:cubicBezTo>
                  <a:pt x="207645" y="62865"/>
                  <a:pt x="224790" y="76200"/>
                  <a:pt x="241935" y="89535"/>
                </a:cubicBezTo>
                <a:cubicBezTo>
                  <a:pt x="265748" y="108585"/>
                  <a:pt x="290513" y="128588"/>
                  <a:pt x="314325" y="147638"/>
                </a:cubicBezTo>
                <a:cubicBezTo>
                  <a:pt x="321945" y="153353"/>
                  <a:pt x="329565" y="158115"/>
                  <a:pt x="338138" y="164783"/>
                </a:cubicBezTo>
                <a:cubicBezTo>
                  <a:pt x="338138" y="159068"/>
                  <a:pt x="339090" y="155258"/>
                  <a:pt x="339090" y="150495"/>
                </a:cubicBezTo>
                <a:cubicBezTo>
                  <a:pt x="339090" y="118110"/>
                  <a:pt x="339090" y="84773"/>
                  <a:pt x="339090" y="52388"/>
                </a:cubicBezTo>
                <a:cubicBezTo>
                  <a:pt x="339090" y="36195"/>
                  <a:pt x="355283" y="12383"/>
                  <a:pt x="371475" y="5715"/>
                </a:cubicBezTo>
                <a:cubicBezTo>
                  <a:pt x="381953" y="953"/>
                  <a:pt x="392430" y="0"/>
                  <a:pt x="402908" y="0"/>
                </a:cubicBezTo>
                <a:cubicBezTo>
                  <a:pt x="741998" y="0"/>
                  <a:pt x="1080135" y="0"/>
                  <a:pt x="1419225" y="0"/>
                </a:cubicBezTo>
                <a:cubicBezTo>
                  <a:pt x="1440180" y="0"/>
                  <a:pt x="1458278" y="5715"/>
                  <a:pt x="1471613" y="22860"/>
                </a:cubicBezTo>
                <a:cubicBezTo>
                  <a:pt x="1477328" y="30480"/>
                  <a:pt x="1482090" y="41910"/>
                  <a:pt x="1482090" y="52388"/>
                </a:cubicBezTo>
                <a:cubicBezTo>
                  <a:pt x="1483043" y="84773"/>
                  <a:pt x="1483043" y="118110"/>
                  <a:pt x="1483043" y="150495"/>
                </a:cubicBezTo>
                <a:cubicBezTo>
                  <a:pt x="1483043" y="155258"/>
                  <a:pt x="1483995" y="159068"/>
                  <a:pt x="1483995" y="165735"/>
                </a:cubicBezTo>
                <a:cubicBezTo>
                  <a:pt x="1499235" y="154305"/>
                  <a:pt x="1512570" y="144780"/>
                  <a:pt x="1525905" y="134303"/>
                </a:cubicBezTo>
                <a:cubicBezTo>
                  <a:pt x="1539240" y="123825"/>
                  <a:pt x="1552575" y="112395"/>
                  <a:pt x="1565910" y="100965"/>
                </a:cubicBezTo>
                <a:cubicBezTo>
                  <a:pt x="1591627" y="80010"/>
                  <a:pt x="1616393" y="60008"/>
                  <a:pt x="1642110" y="39053"/>
                </a:cubicBezTo>
                <a:cubicBezTo>
                  <a:pt x="1651635" y="31433"/>
                  <a:pt x="1661160" y="22860"/>
                  <a:pt x="1671638" y="16193"/>
                </a:cubicBezTo>
                <a:cubicBezTo>
                  <a:pt x="1673543" y="15240"/>
                  <a:pt x="1680210" y="17145"/>
                  <a:pt x="1683068" y="20003"/>
                </a:cubicBezTo>
                <a:cubicBezTo>
                  <a:pt x="1699260" y="39053"/>
                  <a:pt x="1715452" y="59055"/>
                  <a:pt x="1731645" y="79058"/>
                </a:cubicBezTo>
                <a:cubicBezTo>
                  <a:pt x="1737360" y="86678"/>
                  <a:pt x="1742123" y="95250"/>
                  <a:pt x="1747838" y="102870"/>
                </a:cubicBezTo>
                <a:cubicBezTo>
                  <a:pt x="1715452" y="128588"/>
                  <a:pt x="1683068" y="153353"/>
                  <a:pt x="1651635" y="179070"/>
                </a:cubicBezTo>
                <a:cubicBezTo>
                  <a:pt x="1627823" y="198120"/>
                  <a:pt x="1603058" y="217170"/>
                  <a:pt x="1579245" y="236220"/>
                </a:cubicBezTo>
                <a:cubicBezTo>
                  <a:pt x="1555433" y="255270"/>
                  <a:pt x="1531620" y="274320"/>
                  <a:pt x="1508760" y="293370"/>
                </a:cubicBezTo>
                <a:cubicBezTo>
                  <a:pt x="1502093" y="298133"/>
                  <a:pt x="1495425" y="302895"/>
                  <a:pt x="1489710" y="308610"/>
                </a:cubicBezTo>
                <a:cubicBezTo>
                  <a:pt x="1487805" y="310515"/>
                  <a:pt x="1485900" y="314325"/>
                  <a:pt x="1485900" y="317183"/>
                </a:cubicBezTo>
                <a:cubicBezTo>
                  <a:pt x="1484948" y="320040"/>
                  <a:pt x="1485900" y="322898"/>
                  <a:pt x="1485900" y="326708"/>
                </a:cubicBezTo>
                <a:cubicBezTo>
                  <a:pt x="1485900" y="518160"/>
                  <a:pt x="1485900" y="709613"/>
                  <a:pt x="1485900" y="900113"/>
                </a:cubicBezTo>
                <a:cubicBezTo>
                  <a:pt x="1483995" y="903923"/>
                  <a:pt x="1483995" y="908685"/>
                  <a:pt x="1483995" y="914400"/>
                </a:cubicBezTo>
                <a:close/>
                <a:moveTo>
                  <a:pt x="1369695" y="115253"/>
                </a:moveTo>
                <a:cubicBezTo>
                  <a:pt x="1064895" y="115253"/>
                  <a:pt x="761048" y="115253"/>
                  <a:pt x="457200" y="115253"/>
                </a:cubicBezTo>
                <a:cubicBezTo>
                  <a:pt x="457200" y="229553"/>
                  <a:pt x="457200" y="342900"/>
                  <a:pt x="457200" y="457200"/>
                </a:cubicBezTo>
                <a:cubicBezTo>
                  <a:pt x="762000" y="457200"/>
                  <a:pt x="1065848" y="457200"/>
                  <a:pt x="1369695" y="457200"/>
                </a:cubicBezTo>
                <a:cubicBezTo>
                  <a:pt x="1369695" y="342900"/>
                  <a:pt x="1369695" y="229553"/>
                  <a:pt x="1369695" y="115253"/>
                </a:cubicBezTo>
                <a:close/>
                <a:moveTo>
                  <a:pt x="1369695" y="913448"/>
                </a:moveTo>
                <a:cubicBezTo>
                  <a:pt x="1369695" y="799148"/>
                  <a:pt x="1369695" y="685800"/>
                  <a:pt x="1369695" y="572453"/>
                </a:cubicBezTo>
                <a:cubicBezTo>
                  <a:pt x="1064895" y="572453"/>
                  <a:pt x="761048" y="572453"/>
                  <a:pt x="457200" y="572453"/>
                </a:cubicBezTo>
                <a:cubicBezTo>
                  <a:pt x="457200" y="686753"/>
                  <a:pt x="457200" y="800100"/>
                  <a:pt x="457200" y="913448"/>
                </a:cubicBezTo>
                <a:cubicBezTo>
                  <a:pt x="761048" y="913448"/>
                  <a:pt x="1064895" y="913448"/>
                  <a:pt x="1369695" y="913448"/>
                </a:cubicBezTo>
                <a:close/>
                <a:moveTo>
                  <a:pt x="1369695" y="1370648"/>
                </a:moveTo>
                <a:cubicBezTo>
                  <a:pt x="1369695" y="1256348"/>
                  <a:pt x="1369695" y="1143000"/>
                  <a:pt x="1369695" y="1029653"/>
                </a:cubicBezTo>
                <a:cubicBezTo>
                  <a:pt x="1064895" y="1029653"/>
                  <a:pt x="761048" y="1029653"/>
                  <a:pt x="457200" y="1029653"/>
                </a:cubicBezTo>
                <a:cubicBezTo>
                  <a:pt x="457200" y="1143953"/>
                  <a:pt x="457200" y="1257300"/>
                  <a:pt x="457200" y="1370648"/>
                </a:cubicBezTo>
                <a:cubicBezTo>
                  <a:pt x="761048" y="1370648"/>
                  <a:pt x="1064895" y="1370648"/>
                  <a:pt x="1369695" y="1370648"/>
                </a:cubicBezTo>
                <a:close/>
                <a:moveTo>
                  <a:pt x="1369695" y="1827848"/>
                </a:moveTo>
                <a:cubicBezTo>
                  <a:pt x="1369695" y="1713548"/>
                  <a:pt x="1369695" y="1600200"/>
                  <a:pt x="1369695" y="1486853"/>
                </a:cubicBezTo>
                <a:cubicBezTo>
                  <a:pt x="1064895" y="1486853"/>
                  <a:pt x="761048" y="1486853"/>
                  <a:pt x="457200" y="1486853"/>
                </a:cubicBezTo>
                <a:cubicBezTo>
                  <a:pt x="457200" y="1601152"/>
                  <a:pt x="457200" y="1714500"/>
                  <a:pt x="457200" y="1827848"/>
                </a:cubicBezTo>
                <a:cubicBezTo>
                  <a:pt x="761048" y="1827848"/>
                  <a:pt x="1064895" y="1827848"/>
                  <a:pt x="1369695" y="182784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7" name="任意多边形: 形状 136">
            <a:extLst>
              <a:ext uri="{FF2B5EF4-FFF2-40B4-BE49-F238E27FC236}">
                <a16:creationId xmlns:a16="http://schemas.microsoft.com/office/drawing/2014/main" id="{8869016B-594D-47C0-E29B-94043613847C}"/>
              </a:ext>
            </a:extLst>
          </p:cNvPr>
          <p:cNvSpPr/>
          <p:nvPr/>
        </p:nvSpPr>
        <p:spPr>
          <a:xfrm>
            <a:off x="7181584" y="2682663"/>
            <a:ext cx="143950" cy="156200"/>
          </a:xfrm>
          <a:custGeom>
            <a:avLst/>
            <a:gdLst>
              <a:gd name="connsiteX0" fmla="*/ 285512 w 685561"/>
              <a:gd name="connsiteY0" fmla="*/ 514350 h 743902"/>
              <a:gd name="connsiteX1" fmla="*/ 271224 w 685561"/>
              <a:gd name="connsiteY1" fmla="*/ 514350 h 743902"/>
              <a:gd name="connsiteX2" fmla="*/ 105489 w 685561"/>
              <a:gd name="connsiteY2" fmla="*/ 513398 h 743902"/>
              <a:gd name="connsiteX3" fmla="*/ 35957 w 685561"/>
              <a:gd name="connsiteY3" fmla="*/ 480060 h 743902"/>
              <a:gd name="connsiteX4" fmla="*/ 9287 w 685561"/>
              <a:gd name="connsiteY4" fmla="*/ 444818 h 743902"/>
              <a:gd name="connsiteX5" fmla="*/ 714 w 685561"/>
              <a:gd name="connsiteY5" fmla="*/ 410528 h 743902"/>
              <a:gd name="connsiteX6" fmla="*/ 714 w 685561"/>
              <a:gd name="connsiteY6" fmla="*/ 102870 h 743902"/>
              <a:gd name="connsiteX7" fmla="*/ 38814 w 685561"/>
              <a:gd name="connsiteY7" fmla="*/ 28575 h 743902"/>
              <a:gd name="connsiteX8" fmla="*/ 124539 w 685561"/>
              <a:gd name="connsiteY8" fmla="*/ 0 h 743902"/>
              <a:gd name="connsiteX9" fmla="*/ 569357 w 685561"/>
              <a:gd name="connsiteY9" fmla="*/ 953 h 743902"/>
              <a:gd name="connsiteX10" fmla="*/ 616029 w 685561"/>
              <a:gd name="connsiteY10" fmla="*/ 9525 h 743902"/>
              <a:gd name="connsiteX11" fmla="*/ 672227 w 685561"/>
              <a:gd name="connsiteY11" fmla="*/ 61913 h 743902"/>
              <a:gd name="connsiteX12" fmla="*/ 685562 w 685561"/>
              <a:gd name="connsiteY12" fmla="*/ 130493 h 743902"/>
              <a:gd name="connsiteX13" fmla="*/ 685562 w 685561"/>
              <a:gd name="connsiteY13" fmla="*/ 403860 h 743902"/>
              <a:gd name="connsiteX14" fmla="*/ 652224 w 685561"/>
              <a:gd name="connsiteY14" fmla="*/ 481013 h 743902"/>
              <a:gd name="connsiteX15" fmla="*/ 564594 w 685561"/>
              <a:gd name="connsiteY15" fmla="*/ 516255 h 743902"/>
              <a:gd name="connsiteX16" fmla="*/ 414099 w 685561"/>
              <a:gd name="connsiteY16" fmla="*/ 516255 h 743902"/>
              <a:gd name="connsiteX17" fmla="*/ 400764 w 685561"/>
              <a:gd name="connsiteY17" fmla="*/ 516255 h 743902"/>
              <a:gd name="connsiteX18" fmla="*/ 400764 w 685561"/>
              <a:gd name="connsiteY18" fmla="*/ 629603 h 743902"/>
              <a:gd name="connsiteX19" fmla="*/ 513159 w 685561"/>
              <a:gd name="connsiteY19" fmla="*/ 629603 h 743902"/>
              <a:gd name="connsiteX20" fmla="*/ 513159 w 685561"/>
              <a:gd name="connsiteY20" fmla="*/ 743903 h 743902"/>
              <a:gd name="connsiteX21" fmla="*/ 172164 w 685561"/>
              <a:gd name="connsiteY21" fmla="*/ 743903 h 743902"/>
              <a:gd name="connsiteX22" fmla="*/ 172164 w 685561"/>
              <a:gd name="connsiteY22" fmla="*/ 630555 h 743902"/>
              <a:gd name="connsiteX23" fmla="*/ 284559 w 685561"/>
              <a:gd name="connsiteY23" fmla="*/ 630555 h 743902"/>
              <a:gd name="connsiteX24" fmla="*/ 285512 w 685561"/>
              <a:gd name="connsiteY24" fmla="*/ 514350 h 743902"/>
              <a:gd name="connsiteX25" fmla="*/ 115014 w 685561"/>
              <a:gd name="connsiteY25" fmla="*/ 115252 h 743902"/>
              <a:gd name="connsiteX26" fmla="*/ 115014 w 685561"/>
              <a:gd name="connsiteY26" fmla="*/ 399098 h 743902"/>
              <a:gd name="connsiteX27" fmla="*/ 571262 w 685561"/>
              <a:gd name="connsiteY27" fmla="*/ 399098 h 743902"/>
              <a:gd name="connsiteX28" fmla="*/ 571262 w 685561"/>
              <a:gd name="connsiteY28" fmla="*/ 115252 h 743902"/>
              <a:gd name="connsiteX29" fmla="*/ 115014 w 685561"/>
              <a:gd name="connsiteY29" fmla="*/ 115252 h 743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5561" h="743902">
                <a:moveTo>
                  <a:pt x="285512" y="514350"/>
                </a:moveTo>
                <a:cubicBezTo>
                  <a:pt x="279797" y="514350"/>
                  <a:pt x="275987" y="514350"/>
                  <a:pt x="271224" y="514350"/>
                </a:cubicBezTo>
                <a:cubicBezTo>
                  <a:pt x="215979" y="514350"/>
                  <a:pt x="160734" y="515303"/>
                  <a:pt x="105489" y="513398"/>
                </a:cubicBezTo>
                <a:cubicBezTo>
                  <a:pt x="78819" y="512445"/>
                  <a:pt x="54054" y="501968"/>
                  <a:pt x="35957" y="480060"/>
                </a:cubicBezTo>
                <a:cubicBezTo>
                  <a:pt x="26432" y="468630"/>
                  <a:pt x="16907" y="458153"/>
                  <a:pt x="9287" y="444818"/>
                </a:cubicBezTo>
                <a:cubicBezTo>
                  <a:pt x="3572" y="434340"/>
                  <a:pt x="714" y="421958"/>
                  <a:pt x="714" y="410528"/>
                </a:cubicBezTo>
                <a:cubicBezTo>
                  <a:pt x="-238" y="308610"/>
                  <a:pt x="-238" y="205740"/>
                  <a:pt x="714" y="102870"/>
                </a:cubicBezTo>
                <a:cubicBezTo>
                  <a:pt x="714" y="73343"/>
                  <a:pt x="16907" y="48577"/>
                  <a:pt x="38814" y="28575"/>
                </a:cubicBezTo>
                <a:cubicBezTo>
                  <a:pt x="62627" y="6667"/>
                  <a:pt x="92154" y="0"/>
                  <a:pt x="124539" y="0"/>
                </a:cubicBezTo>
                <a:cubicBezTo>
                  <a:pt x="273129" y="953"/>
                  <a:pt x="420767" y="0"/>
                  <a:pt x="569357" y="953"/>
                </a:cubicBezTo>
                <a:cubicBezTo>
                  <a:pt x="585549" y="953"/>
                  <a:pt x="602694" y="2858"/>
                  <a:pt x="616029" y="9525"/>
                </a:cubicBezTo>
                <a:cubicBezTo>
                  <a:pt x="639842" y="20003"/>
                  <a:pt x="658892" y="38100"/>
                  <a:pt x="672227" y="61913"/>
                </a:cubicBezTo>
                <a:cubicBezTo>
                  <a:pt x="684609" y="83820"/>
                  <a:pt x="685562" y="106680"/>
                  <a:pt x="685562" y="130493"/>
                </a:cubicBezTo>
                <a:cubicBezTo>
                  <a:pt x="685562" y="221933"/>
                  <a:pt x="685562" y="312420"/>
                  <a:pt x="685562" y="403860"/>
                </a:cubicBezTo>
                <a:cubicBezTo>
                  <a:pt x="685562" y="433388"/>
                  <a:pt x="674132" y="459105"/>
                  <a:pt x="652224" y="481013"/>
                </a:cubicBezTo>
                <a:cubicBezTo>
                  <a:pt x="627459" y="505778"/>
                  <a:pt x="598884" y="516255"/>
                  <a:pt x="564594" y="516255"/>
                </a:cubicBezTo>
                <a:cubicBezTo>
                  <a:pt x="514112" y="516255"/>
                  <a:pt x="463629" y="516255"/>
                  <a:pt x="414099" y="516255"/>
                </a:cubicBezTo>
                <a:cubicBezTo>
                  <a:pt x="410289" y="516255"/>
                  <a:pt x="405527" y="516255"/>
                  <a:pt x="400764" y="516255"/>
                </a:cubicBezTo>
                <a:cubicBezTo>
                  <a:pt x="400764" y="554355"/>
                  <a:pt x="400764" y="591503"/>
                  <a:pt x="400764" y="629603"/>
                </a:cubicBezTo>
                <a:cubicBezTo>
                  <a:pt x="437912" y="629603"/>
                  <a:pt x="475059" y="629603"/>
                  <a:pt x="513159" y="629603"/>
                </a:cubicBezTo>
                <a:cubicBezTo>
                  <a:pt x="513159" y="667703"/>
                  <a:pt x="513159" y="705803"/>
                  <a:pt x="513159" y="743903"/>
                </a:cubicBezTo>
                <a:cubicBezTo>
                  <a:pt x="399812" y="743903"/>
                  <a:pt x="286464" y="743903"/>
                  <a:pt x="172164" y="743903"/>
                </a:cubicBezTo>
                <a:cubicBezTo>
                  <a:pt x="172164" y="706755"/>
                  <a:pt x="172164" y="669608"/>
                  <a:pt x="172164" y="630555"/>
                </a:cubicBezTo>
                <a:cubicBezTo>
                  <a:pt x="209312" y="630555"/>
                  <a:pt x="246459" y="630555"/>
                  <a:pt x="284559" y="630555"/>
                </a:cubicBezTo>
                <a:cubicBezTo>
                  <a:pt x="285512" y="590550"/>
                  <a:pt x="285512" y="553403"/>
                  <a:pt x="285512" y="514350"/>
                </a:cubicBezTo>
                <a:close/>
                <a:moveTo>
                  <a:pt x="115014" y="115252"/>
                </a:moveTo>
                <a:cubicBezTo>
                  <a:pt x="115014" y="210503"/>
                  <a:pt x="115014" y="304800"/>
                  <a:pt x="115014" y="399098"/>
                </a:cubicBezTo>
                <a:cubicBezTo>
                  <a:pt x="267414" y="399098"/>
                  <a:pt x="418862" y="399098"/>
                  <a:pt x="571262" y="399098"/>
                </a:cubicBezTo>
                <a:cubicBezTo>
                  <a:pt x="571262" y="303848"/>
                  <a:pt x="571262" y="209550"/>
                  <a:pt x="571262" y="115252"/>
                </a:cubicBezTo>
                <a:cubicBezTo>
                  <a:pt x="418862" y="115252"/>
                  <a:pt x="267414" y="115252"/>
                  <a:pt x="115014" y="11525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8" name="任意多边形: 形状 137">
            <a:extLst>
              <a:ext uri="{FF2B5EF4-FFF2-40B4-BE49-F238E27FC236}">
                <a16:creationId xmlns:a16="http://schemas.microsoft.com/office/drawing/2014/main" id="{9476A8B8-8380-8974-5919-106B13F64DCD}"/>
              </a:ext>
            </a:extLst>
          </p:cNvPr>
          <p:cNvSpPr/>
          <p:nvPr/>
        </p:nvSpPr>
        <p:spPr>
          <a:xfrm>
            <a:off x="7613733" y="2682863"/>
            <a:ext cx="144089" cy="155600"/>
          </a:xfrm>
          <a:custGeom>
            <a:avLst/>
            <a:gdLst>
              <a:gd name="connsiteX0" fmla="*/ 400050 w 686223"/>
              <a:gd name="connsiteY0" fmla="*/ 627698 h 741044"/>
              <a:gd name="connsiteX1" fmla="*/ 513397 w 686223"/>
              <a:gd name="connsiteY1" fmla="*/ 627698 h 741044"/>
              <a:gd name="connsiteX2" fmla="*/ 513397 w 686223"/>
              <a:gd name="connsiteY2" fmla="*/ 741045 h 741044"/>
              <a:gd name="connsiteX3" fmla="*/ 172403 w 686223"/>
              <a:gd name="connsiteY3" fmla="*/ 741045 h 741044"/>
              <a:gd name="connsiteX4" fmla="*/ 172403 w 686223"/>
              <a:gd name="connsiteY4" fmla="*/ 627698 h 741044"/>
              <a:gd name="connsiteX5" fmla="*/ 284797 w 686223"/>
              <a:gd name="connsiteY5" fmla="*/ 627698 h 741044"/>
              <a:gd name="connsiteX6" fmla="*/ 284797 w 686223"/>
              <a:gd name="connsiteY6" fmla="*/ 513397 h 741044"/>
              <a:gd name="connsiteX7" fmla="*/ 273367 w 686223"/>
              <a:gd name="connsiteY7" fmla="*/ 513397 h 741044"/>
              <a:gd name="connsiteX8" fmla="*/ 108585 w 686223"/>
              <a:gd name="connsiteY8" fmla="*/ 513397 h 741044"/>
              <a:gd name="connsiteX9" fmla="*/ 29528 w 686223"/>
              <a:gd name="connsiteY9" fmla="*/ 475298 h 741044"/>
              <a:gd name="connsiteX10" fmla="*/ 0 w 686223"/>
              <a:gd name="connsiteY10" fmla="*/ 390525 h 741044"/>
              <a:gd name="connsiteX11" fmla="*/ 953 w 686223"/>
              <a:gd name="connsiteY11" fmla="*/ 109537 h 741044"/>
              <a:gd name="connsiteX12" fmla="*/ 40957 w 686223"/>
              <a:gd name="connsiteY12" fmla="*/ 27622 h 741044"/>
              <a:gd name="connsiteX13" fmla="*/ 120015 w 686223"/>
              <a:gd name="connsiteY13" fmla="*/ 0 h 741044"/>
              <a:gd name="connsiteX14" fmla="*/ 570547 w 686223"/>
              <a:gd name="connsiteY14" fmla="*/ 0 h 741044"/>
              <a:gd name="connsiteX15" fmla="*/ 617220 w 686223"/>
              <a:gd name="connsiteY15" fmla="*/ 8572 h 741044"/>
              <a:gd name="connsiteX16" fmla="*/ 664845 w 686223"/>
              <a:gd name="connsiteY16" fmla="*/ 47625 h 741044"/>
              <a:gd name="connsiteX17" fmla="*/ 680085 w 686223"/>
              <a:gd name="connsiteY17" fmla="*/ 80962 h 741044"/>
              <a:gd name="connsiteX18" fmla="*/ 685800 w 686223"/>
              <a:gd name="connsiteY18" fmla="*/ 128587 h 741044"/>
              <a:gd name="connsiteX19" fmla="*/ 685800 w 686223"/>
              <a:gd name="connsiteY19" fmla="*/ 404813 h 741044"/>
              <a:gd name="connsiteX20" fmla="*/ 652463 w 686223"/>
              <a:gd name="connsiteY20" fmla="*/ 479107 h 741044"/>
              <a:gd name="connsiteX21" fmla="*/ 561975 w 686223"/>
              <a:gd name="connsiteY21" fmla="*/ 514350 h 741044"/>
              <a:gd name="connsiteX22" fmla="*/ 414338 w 686223"/>
              <a:gd name="connsiteY22" fmla="*/ 514350 h 741044"/>
              <a:gd name="connsiteX23" fmla="*/ 401003 w 686223"/>
              <a:gd name="connsiteY23" fmla="*/ 514350 h 741044"/>
              <a:gd name="connsiteX24" fmla="*/ 400050 w 686223"/>
              <a:gd name="connsiteY24" fmla="*/ 627698 h 741044"/>
              <a:gd name="connsiteX25" fmla="*/ 570547 w 686223"/>
              <a:gd name="connsiteY25" fmla="*/ 114300 h 741044"/>
              <a:gd name="connsiteX26" fmla="*/ 115253 w 686223"/>
              <a:gd name="connsiteY26" fmla="*/ 114300 h 741044"/>
              <a:gd name="connsiteX27" fmla="*/ 115253 w 686223"/>
              <a:gd name="connsiteY27" fmla="*/ 399098 h 741044"/>
              <a:gd name="connsiteX28" fmla="*/ 570547 w 686223"/>
              <a:gd name="connsiteY28" fmla="*/ 399098 h 741044"/>
              <a:gd name="connsiteX29" fmla="*/ 570547 w 686223"/>
              <a:gd name="connsiteY29" fmla="*/ 114300 h 74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6223" h="741044">
                <a:moveTo>
                  <a:pt x="400050" y="627698"/>
                </a:moveTo>
                <a:cubicBezTo>
                  <a:pt x="438150" y="627698"/>
                  <a:pt x="475297" y="627698"/>
                  <a:pt x="513397" y="627698"/>
                </a:cubicBezTo>
                <a:cubicBezTo>
                  <a:pt x="513397" y="665798"/>
                  <a:pt x="513397" y="702945"/>
                  <a:pt x="513397" y="741045"/>
                </a:cubicBezTo>
                <a:cubicBezTo>
                  <a:pt x="400050" y="741045"/>
                  <a:pt x="286703" y="741045"/>
                  <a:pt x="172403" y="741045"/>
                </a:cubicBezTo>
                <a:cubicBezTo>
                  <a:pt x="172403" y="703898"/>
                  <a:pt x="172403" y="666750"/>
                  <a:pt x="172403" y="627698"/>
                </a:cubicBezTo>
                <a:cubicBezTo>
                  <a:pt x="209550" y="627698"/>
                  <a:pt x="246697" y="627698"/>
                  <a:pt x="284797" y="627698"/>
                </a:cubicBezTo>
                <a:cubicBezTo>
                  <a:pt x="284797" y="589598"/>
                  <a:pt x="284797" y="552450"/>
                  <a:pt x="284797" y="513397"/>
                </a:cubicBezTo>
                <a:cubicBezTo>
                  <a:pt x="280988" y="513397"/>
                  <a:pt x="277178" y="513397"/>
                  <a:pt x="273367" y="513397"/>
                </a:cubicBezTo>
                <a:cubicBezTo>
                  <a:pt x="218122" y="513397"/>
                  <a:pt x="163830" y="514350"/>
                  <a:pt x="108585" y="513397"/>
                </a:cubicBezTo>
                <a:cubicBezTo>
                  <a:pt x="77153" y="512445"/>
                  <a:pt x="50482" y="498157"/>
                  <a:pt x="29528" y="475298"/>
                </a:cubicBezTo>
                <a:cubicBezTo>
                  <a:pt x="7620" y="451485"/>
                  <a:pt x="0" y="422910"/>
                  <a:pt x="0" y="390525"/>
                </a:cubicBezTo>
                <a:cubicBezTo>
                  <a:pt x="953" y="297180"/>
                  <a:pt x="0" y="202882"/>
                  <a:pt x="953" y="109537"/>
                </a:cubicBezTo>
                <a:cubicBezTo>
                  <a:pt x="953" y="76200"/>
                  <a:pt x="16192" y="49530"/>
                  <a:pt x="40957" y="27622"/>
                </a:cubicBezTo>
                <a:cubicBezTo>
                  <a:pt x="63817" y="7620"/>
                  <a:pt x="90488" y="0"/>
                  <a:pt x="120015" y="0"/>
                </a:cubicBezTo>
                <a:cubicBezTo>
                  <a:pt x="270510" y="0"/>
                  <a:pt x="420053" y="0"/>
                  <a:pt x="570547" y="0"/>
                </a:cubicBezTo>
                <a:cubicBezTo>
                  <a:pt x="586740" y="0"/>
                  <a:pt x="602932" y="1905"/>
                  <a:pt x="617220" y="8572"/>
                </a:cubicBezTo>
                <a:cubicBezTo>
                  <a:pt x="636270" y="16192"/>
                  <a:pt x="652463" y="30480"/>
                  <a:pt x="664845" y="47625"/>
                </a:cubicBezTo>
                <a:cubicBezTo>
                  <a:pt x="671513" y="58102"/>
                  <a:pt x="675322" y="69533"/>
                  <a:pt x="680085" y="80962"/>
                </a:cubicBezTo>
                <a:cubicBezTo>
                  <a:pt x="687705" y="97155"/>
                  <a:pt x="685800" y="112395"/>
                  <a:pt x="685800" y="128587"/>
                </a:cubicBezTo>
                <a:cubicBezTo>
                  <a:pt x="685800" y="220980"/>
                  <a:pt x="686753" y="313373"/>
                  <a:pt x="685800" y="404813"/>
                </a:cubicBezTo>
                <a:cubicBezTo>
                  <a:pt x="685800" y="433388"/>
                  <a:pt x="673417" y="458153"/>
                  <a:pt x="652463" y="479107"/>
                </a:cubicBezTo>
                <a:cubicBezTo>
                  <a:pt x="626745" y="504825"/>
                  <a:pt x="597217" y="514350"/>
                  <a:pt x="561975" y="514350"/>
                </a:cubicBezTo>
                <a:cubicBezTo>
                  <a:pt x="512445" y="513397"/>
                  <a:pt x="463867" y="514350"/>
                  <a:pt x="414338" y="514350"/>
                </a:cubicBezTo>
                <a:cubicBezTo>
                  <a:pt x="410528" y="514350"/>
                  <a:pt x="405765" y="514350"/>
                  <a:pt x="401003" y="514350"/>
                </a:cubicBezTo>
                <a:cubicBezTo>
                  <a:pt x="400050" y="551498"/>
                  <a:pt x="400050" y="588645"/>
                  <a:pt x="400050" y="627698"/>
                </a:cubicBezTo>
                <a:close/>
                <a:moveTo>
                  <a:pt x="570547" y="114300"/>
                </a:moveTo>
                <a:cubicBezTo>
                  <a:pt x="418147" y="114300"/>
                  <a:pt x="266700" y="114300"/>
                  <a:pt x="115253" y="114300"/>
                </a:cubicBezTo>
                <a:cubicBezTo>
                  <a:pt x="115253" y="209550"/>
                  <a:pt x="115253" y="303848"/>
                  <a:pt x="115253" y="399098"/>
                </a:cubicBezTo>
                <a:cubicBezTo>
                  <a:pt x="267653" y="399098"/>
                  <a:pt x="419100" y="399098"/>
                  <a:pt x="570547" y="399098"/>
                </a:cubicBezTo>
                <a:cubicBezTo>
                  <a:pt x="570547" y="303848"/>
                  <a:pt x="570547" y="209550"/>
                  <a:pt x="570547" y="11430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9" name="任意多边形: 形状 138">
            <a:extLst>
              <a:ext uri="{FF2B5EF4-FFF2-40B4-BE49-F238E27FC236}">
                <a16:creationId xmlns:a16="http://schemas.microsoft.com/office/drawing/2014/main" id="{D24A28D8-1354-CF51-93CE-F55410BB88C3}"/>
              </a:ext>
            </a:extLst>
          </p:cNvPr>
          <p:cNvSpPr/>
          <p:nvPr/>
        </p:nvSpPr>
        <p:spPr>
          <a:xfrm>
            <a:off x="7109517" y="2970863"/>
            <a:ext cx="144305" cy="155600"/>
          </a:xfrm>
          <a:custGeom>
            <a:avLst/>
            <a:gdLst>
              <a:gd name="connsiteX0" fmla="*/ 401081 w 687254"/>
              <a:gd name="connsiteY0" fmla="*/ 513397 h 741045"/>
              <a:gd name="connsiteX1" fmla="*/ 401081 w 687254"/>
              <a:gd name="connsiteY1" fmla="*/ 626745 h 741045"/>
              <a:gd name="connsiteX2" fmla="*/ 513476 w 687254"/>
              <a:gd name="connsiteY2" fmla="*/ 626745 h 741045"/>
              <a:gd name="connsiteX3" fmla="*/ 513476 w 687254"/>
              <a:gd name="connsiteY3" fmla="*/ 741045 h 741045"/>
              <a:gd name="connsiteX4" fmla="*/ 172481 w 687254"/>
              <a:gd name="connsiteY4" fmla="*/ 741045 h 741045"/>
              <a:gd name="connsiteX5" fmla="*/ 172481 w 687254"/>
              <a:gd name="connsiteY5" fmla="*/ 627697 h 741045"/>
              <a:gd name="connsiteX6" fmla="*/ 284876 w 687254"/>
              <a:gd name="connsiteY6" fmla="*/ 627697 h 741045"/>
              <a:gd name="connsiteX7" fmla="*/ 284876 w 687254"/>
              <a:gd name="connsiteY7" fmla="*/ 513397 h 741045"/>
              <a:gd name="connsiteX8" fmla="*/ 273446 w 687254"/>
              <a:gd name="connsiteY8" fmla="*/ 513397 h 741045"/>
              <a:gd name="connsiteX9" fmla="*/ 108663 w 687254"/>
              <a:gd name="connsiteY9" fmla="*/ 513397 h 741045"/>
              <a:gd name="connsiteX10" fmla="*/ 28653 w 687254"/>
              <a:gd name="connsiteY10" fmla="*/ 474345 h 741045"/>
              <a:gd name="connsiteX11" fmla="*/ 78 w 687254"/>
              <a:gd name="connsiteY11" fmla="*/ 390525 h 741045"/>
              <a:gd name="connsiteX12" fmla="*/ 1031 w 687254"/>
              <a:gd name="connsiteY12" fmla="*/ 109538 h 741045"/>
              <a:gd name="connsiteX13" fmla="*/ 41036 w 687254"/>
              <a:gd name="connsiteY13" fmla="*/ 27622 h 741045"/>
              <a:gd name="connsiteX14" fmla="*/ 119141 w 687254"/>
              <a:gd name="connsiteY14" fmla="*/ 0 h 741045"/>
              <a:gd name="connsiteX15" fmla="*/ 568721 w 687254"/>
              <a:gd name="connsiteY15" fmla="*/ 0 h 741045"/>
              <a:gd name="connsiteX16" fmla="*/ 617298 w 687254"/>
              <a:gd name="connsiteY16" fmla="*/ 7620 h 741045"/>
              <a:gd name="connsiteX17" fmla="*/ 664923 w 687254"/>
              <a:gd name="connsiteY17" fmla="*/ 46672 h 741045"/>
              <a:gd name="connsiteX18" fmla="*/ 681116 w 687254"/>
              <a:gd name="connsiteY18" fmla="*/ 80963 h 741045"/>
              <a:gd name="connsiteX19" fmla="*/ 686831 w 687254"/>
              <a:gd name="connsiteY19" fmla="*/ 125730 h 741045"/>
              <a:gd name="connsiteX20" fmla="*/ 686831 w 687254"/>
              <a:gd name="connsiteY20" fmla="*/ 403860 h 741045"/>
              <a:gd name="connsiteX21" fmla="*/ 653493 w 687254"/>
              <a:gd name="connsiteY21" fmla="*/ 480060 h 741045"/>
              <a:gd name="connsiteX22" fmla="*/ 563958 w 687254"/>
              <a:gd name="connsiteY22" fmla="*/ 515302 h 741045"/>
              <a:gd name="connsiteX23" fmla="*/ 415368 w 687254"/>
              <a:gd name="connsiteY23" fmla="*/ 515302 h 741045"/>
              <a:gd name="connsiteX24" fmla="*/ 401081 w 687254"/>
              <a:gd name="connsiteY24" fmla="*/ 513397 h 741045"/>
              <a:gd name="connsiteX25" fmla="*/ 115331 w 687254"/>
              <a:gd name="connsiteY25" fmla="*/ 398145 h 741045"/>
              <a:gd name="connsiteX26" fmla="*/ 571578 w 687254"/>
              <a:gd name="connsiteY26" fmla="*/ 398145 h 741045"/>
              <a:gd name="connsiteX27" fmla="*/ 571578 w 687254"/>
              <a:gd name="connsiteY27" fmla="*/ 114300 h 741045"/>
              <a:gd name="connsiteX28" fmla="*/ 115331 w 687254"/>
              <a:gd name="connsiteY28" fmla="*/ 114300 h 741045"/>
              <a:gd name="connsiteX29" fmla="*/ 115331 w 687254"/>
              <a:gd name="connsiteY29" fmla="*/ 398145 h 741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7254" h="741045">
                <a:moveTo>
                  <a:pt x="401081" y="513397"/>
                </a:moveTo>
                <a:cubicBezTo>
                  <a:pt x="401081" y="552450"/>
                  <a:pt x="401081" y="588645"/>
                  <a:pt x="401081" y="626745"/>
                </a:cubicBezTo>
                <a:cubicBezTo>
                  <a:pt x="438228" y="626745"/>
                  <a:pt x="475376" y="626745"/>
                  <a:pt x="513476" y="626745"/>
                </a:cubicBezTo>
                <a:cubicBezTo>
                  <a:pt x="513476" y="664845"/>
                  <a:pt x="513476" y="702945"/>
                  <a:pt x="513476" y="741045"/>
                </a:cubicBezTo>
                <a:cubicBezTo>
                  <a:pt x="400128" y="741045"/>
                  <a:pt x="286781" y="741045"/>
                  <a:pt x="172481" y="741045"/>
                </a:cubicBezTo>
                <a:cubicBezTo>
                  <a:pt x="172481" y="703897"/>
                  <a:pt x="172481" y="665797"/>
                  <a:pt x="172481" y="627697"/>
                </a:cubicBezTo>
                <a:cubicBezTo>
                  <a:pt x="209628" y="627697"/>
                  <a:pt x="246776" y="627697"/>
                  <a:pt x="284876" y="627697"/>
                </a:cubicBezTo>
                <a:cubicBezTo>
                  <a:pt x="284876" y="589597"/>
                  <a:pt x="284876" y="552450"/>
                  <a:pt x="284876" y="513397"/>
                </a:cubicBezTo>
                <a:cubicBezTo>
                  <a:pt x="281066" y="513397"/>
                  <a:pt x="277256" y="513397"/>
                  <a:pt x="273446" y="513397"/>
                </a:cubicBezTo>
                <a:cubicBezTo>
                  <a:pt x="218201" y="513397"/>
                  <a:pt x="163908" y="514350"/>
                  <a:pt x="108663" y="513397"/>
                </a:cubicBezTo>
                <a:cubicBezTo>
                  <a:pt x="76278" y="512445"/>
                  <a:pt x="50561" y="498158"/>
                  <a:pt x="28653" y="474345"/>
                </a:cubicBezTo>
                <a:cubicBezTo>
                  <a:pt x="6746" y="450533"/>
                  <a:pt x="-874" y="422910"/>
                  <a:pt x="78" y="390525"/>
                </a:cubicBezTo>
                <a:cubicBezTo>
                  <a:pt x="1031" y="297180"/>
                  <a:pt x="78" y="202883"/>
                  <a:pt x="1031" y="109538"/>
                </a:cubicBezTo>
                <a:cubicBezTo>
                  <a:pt x="1031" y="76200"/>
                  <a:pt x="16271" y="49530"/>
                  <a:pt x="41036" y="27622"/>
                </a:cubicBezTo>
                <a:cubicBezTo>
                  <a:pt x="63896" y="7620"/>
                  <a:pt x="89613" y="0"/>
                  <a:pt x="119141" y="0"/>
                </a:cubicBezTo>
                <a:cubicBezTo>
                  <a:pt x="268683" y="0"/>
                  <a:pt x="418226" y="0"/>
                  <a:pt x="568721" y="0"/>
                </a:cubicBezTo>
                <a:cubicBezTo>
                  <a:pt x="584913" y="0"/>
                  <a:pt x="602058" y="2858"/>
                  <a:pt x="617298" y="7620"/>
                </a:cubicBezTo>
                <a:cubicBezTo>
                  <a:pt x="637301" y="15240"/>
                  <a:pt x="652541" y="29527"/>
                  <a:pt x="664923" y="46672"/>
                </a:cubicBezTo>
                <a:cubicBezTo>
                  <a:pt x="672543" y="57150"/>
                  <a:pt x="676353" y="68580"/>
                  <a:pt x="681116" y="80963"/>
                </a:cubicBezTo>
                <a:cubicBezTo>
                  <a:pt x="687783" y="96202"/>
                  <a:pt x="686831" y="111442"/>
                  <a:pt x="686831" y="125730"/>
                </a:cubicBezTo>
                <a:cubicBezTo>
                  <a:pt x="686831" y="218122"/>
                  <a:pt x="687783" y="310515"/>
                  <a:pt x="686831" y="403860"/>
                </a:cubicBezTo>
                <a:cubicBezTo>
                  <a:pt x="686831" y="433388"/>
                  <a:pt x="675401" y="458152"/>
                  <a:pt x="653493" y="480060"/>
                </a:cubicBezTo>
                <a:cubicBezTo>
                  <a:pt x="627776" y="505777"/>
                  <a:pt x="599201" y="515302"/>
                  <a:pt x="563958" y="515302"/>
                </a:cubicBezTo>
                <a:cubicBezTo>
                  <a:pt x="514428" y="514350"/>
                  <a:pt x="464898" y="515302"/>
                  <a:pt x="415368" y="515302"/>
                </a:cubicBezTo>
                <a:cubicBezTo>
                  <a:pt x="410606" y="513397"/>
                  <a:pt x="405843" y="513397"/>
                  <a:pt x="401081" y="513397"/>
                </a:cubicBezTo>
                <a:close/>
                <a:moveTo>
                  <a:pt x="115331" y="398145"/>
                </a:moveTo>
                <a:cubicBezTo>
                  <a:pt x="267731" y="398145"/>
                  <a:pt x="419178" y="398145"/>
                  <a:pt x="571578" y="398145"/>
                </a:cubicBezTo>
                <a:cubicBezTo>
                  <a:pt x="571578" y="302895"/>
                  <a:pt x="571578" y="208597"/>
                  <a:pt x="571578" y="114300"/>
                </a:cubicBezTo>
                <a:cubicBezTo>
                  <a:pt x="419178" y="114300"/>
                  <a:pt x="267731" y="114300"/>
                  <a:pt x="115331" y="114300"/>
                </a:cubicBezTo>
                <a:cubicBezTo>
                  <a:pt x="115331" y="208597"/>
                  <a:pt x="115331" y="302895"/>
                  <a:pt x="115331" y="39814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0" name="任意多边形: 形状 139">
            <a:extLst>
              <a:ext uri="{FF2B5EF4-FFF2-40B4-BE49-F238E27FC236}">
                <a16:creationId xmlns:a16="http://schemas.microsoft.com/office/drawing/2014/main" id="{EFD32E30-660F-A9BE-CC06-A2F725A56BFD}"/>
              </a:ext>
            </a:extLst>
          </p:cNvPr>
          <p:cNvSpPr/>
          <p:nvPr/>
        </p:nvSpPr>
        <p:spPr>
          <a:xfrm>
            <a:off x="7685333" y="2982863"/>
            <a:ext cx="144200" cy="155800"/>
          </a:xfrm>
          <a:custGeom>
            <a:avLst/>
            <a:gdLst>
              <a:gd name="connsiteX0" fmla="*/ 401955 w 686752"/>
              <a:gd name="connsiteY0" fmla="*/ 513397 h 741997"/>
              <a:gd name="connsiteX1" fmla="*/ 401955 w 686752"/>
              <a:gd name="connsiteY1" fmla="*/ 627697 h 741997"/>
              <a:gd name="connsiteX2" fmla="*/ 514350 w 686752"/>
              <a:gd name="connsiteY2" fmla="*/ 627697 h 741997"/>
              <a:gd name="connsiteX3" fmla="*/ 514350 w 686752"/>
              <a:gd name="connsiteY3" fmla="*/ 741997 h 741997"/>
              <a:gd name="connsiteX4" fmla="*/ 173355 w 686752"/>
              <a:gd name="connsiteY4" fmla="*/ 741997 h 741997"/>
              <a:gd name="connsiteX5" fmla="*/ 173355 w 686752"/>
              <a:gd name="connsiteY5" fmla="*/ 628650 h 741997"/>
              <a:gd name="connsiteX6" fmla="*/ 285750 w 686752"/>
              <a:gd name="connsiteY6" fmla="*/ 628650 h 741997"/>
              <a:gd name="connsiteX7" fmla="*/ 285750 w 686752"/>
              <a:gd name="connsiteY7" fmla="*/ 514350 h 741997"/>
              <a:gd name="connsiteX8" fmla="*/ 273368 w 686752"/>
              <a:gd name="connsiteY8" fmla="*/ 514350 h 741997"/>
              <a:gd name="connsiteX9" fmla="*/ 108585 w 686752"/>
              <a:gd name="connsiteY9" fmla="*/ 514350 h 741997"/>
              <a:gd name="connsiteX10" fmla="*/ 29528 w 686752"/>
              <a:gd name="connsiteY10" fmla="*/ 475297 h 741997"/>
              <a:gd name="connsiteX11" fmla="*/ 0 w 686752"/>
              <a:gd name="connsiteY11" fmla="*/ 389572 h 741997"/>
              <a:gd name="connsiteX12" fmla="*/ 0 w 686752"/>
              <a:gd name="connsiteY12" fmla="*/ 113347 h 741997"/>
              <a:gd name="connsiteX13" fmla="*/ 40958 w 686752"/>
              <a:gd name="connsiteY13" fmla="*/ 27622 h 741997"/>
              <a:gd name="connsiteX14" fmla="*/ 116205 w 686752"/>
              <a:gd name="connsiteY14" fmla="*/ 0 h 741997"/>
              <a:gd name="connsiteX15" fmla="*/ 571500 w 686752"/>
              <a:gd name="connsiteY15" fmla="*/ 0 h 741997"/>
              <a:gd name="connsiteX16" fmla="*/ 617220 w 686752"/>
              <a:gd name="connsiteY16" fmla="*/ 8572 h 741997"/>
              <a:gd name="connsiteX17" fmla="*/ 673418 w 686752"/>
              <a:gd name="connsiteY17" fmla="*/ 61913 h 741997"/>
              <a:gd name="connsiteX18" fmla="*/ 686753 w 686752"/>
              <a:gd name="connsiteY18" fmla="*/ 126683 h 741997"/>
              <a:gd name="connsiteX19" fmla="*/ 686753 w 686752"/>
              <a:gd name="connsiteY19" fmla="*/ 401002 h 741997"/>
              <a:gd name="connsiteX20" fmla="*/ 652463 w 686752"/>
              <a:gd name="connsiteY20" fmla="*/ 480060 h 741997"/>
              <a:gd name="connsiteX21" fmla="*/ 605790 w 686752"/>
              <a:gd name="connsiteY21" fmla="*/ 508635 h 741997"/>
              <a:gd name="connsiteX22" fmla="*/ 561022 w 686752"/>
              <a:gd name="connsiteY22" fmla="*/ 514350 h 741997"/>
              <a:gd name="connsiteX23" fmla="*/ 413385 w 686752"/>
              <a:gd name="connsiteY23" fmla="*/ 514350 h 741997"/>
              <a:gd name="connsiteX24" fmla="*/ 401955 w 686752"/>
              <a:gd name="connsiteY24" fmla="*/ 513397 h 741997"/>
              <a:gd name="connsiteX25" fmla="*/ 116205 w 686752"/>
              <a:gd name="connsiteY25" fmla="*/ 398145 h 741997"/>
              <a:gd name="connsiteX26" fmla="*/ 571500 w 686752"/>
              <a:gd name="connsiteY26" fmla="*/ 398145 h 741997"/>
              <a:gd name="connsiteX27" fmla="*/ 571500 w 686752"/>
              <a:gd name="connsiteY27" fmla="*/ 114300 h 741997"/>
              <a:gd name="connsiteX28" fmla="*/ 116205 w 686752"/>
              <a:gd name="connsiteY28" fmla="*/ 114300 h 741997"/>
              <a:gd name="connsiteX29" fmla="*/ 116205 w 686752"/>
              <a:gd name="connsiteY29" fmla="*/ 398145 h 74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6752" h="741997">
                <a:moveTo>
                  <a:pt x="401955" y="513397"/>
                </a:moveTo>
                <a:cubicBezTo>
                  <a:pt x="401955" y="551497"/>
                  <a:pt x="401955" y="588645"/>
                  <a:pt x="401955" y="627697"/>
                </a:cubicBezTo>
                <a:cubicBezTo>
                  <a:pt x="440055" y="627697"/>
                  <a:pt x="477203" y="627697"/>
                  <a:pt x="514350" y="627697"/>
                </a:cubicBezTo>
                <a:cubicBezTo>
                  <a:pt x="514350" y="665797"/>
                  <a:pt x="514350" y="703897"/>
                  <a:pt x="514350" y="741997"/>
                </a:cubicBezTo>
                <a:cubicBezTo>
                  <a:pt x="401003" y="741997"/>
                  <a:pt x="287655" y="741997"/>
                  <a:pt x="173355" y="741997"/>
                </a:cubicBezTo>
                <a:cubicBezTo>
                  <a:pt x="173355" y="704850"/>
                  <a:pt x="173355" y="667702"/>
                  <a:pt x="173355" y="628650"/>
                </a:cubicBezTo>
                <a:cubicBezTo>
                  <a:pt x="210503" y="628650"/>
                  <a:pt x="248603" y="628650"/>
                  <a:pt x="285750" y="628650"/>
                </a:cubicBezTo>
                <a:cubicBezTo>
                  <a:pt x="285750" y="589597"/>
                  <a:pt x="285750" y="552450"/>
                  <a:pt x="285750" y="514350"/>
                </a:cubicBezTo>
                <a:cubicBezTo>
                  <a:pt x="281940" y="514350"/>
                  <a:pt x="277178" y="514350"/>
                  <a:pt x="273368" y="514350"/>
                </a:cubicBezTo>
                <a:cubicBezTo>
                  <a:pt x="218122" y="514350"/>
                  <a:pt x="163830" y="515302"/>
                  <a:pt x="108585" y="514350"/>
                </a:cubicBezTo>
                <a:cubicBezTo>
                  <a:pt x="77153" y="513397"/>
                  <a:pt x="50483" y="499110"/>
                  <a:pt x="29528" y="475297"/>
                </a:cubicBezTo>
                <a:cubicBezTo>
                  <a:pt x="7620" y="450533"/>
                  <a:pt x="0" y="421958"/>
                  <a:pt x="0" y="389572"/>
                </a:cubicBezTo>
                <a:cubicBezTo>
                  <a:pt x="953" y="297180"/>
                  <a:pt x="0" y="204788"/>
                  <a:pt x="0" y="113347"/>
                </a:cubicBezTo>
                <a:cubicBezTo>
                  <a:pt x="0" y="79058"/>
                  <a:pt x="14288" y="51435"/>
                  <a:pt x="40958" y="27622"/>
                </a:cubicBezTo>
                <a:cubicBezTo>
                  <a:pt x="62865" y="8572"/>
                  <a:pt x="87630" y="0"/>
                  <a:pt x="116205" y="0"/>
                </a:cubicBezTo>
                <a:cubicBezTo>
                  <a:pt x="267653" y="0"/>
                  <a:pt x="419100" y="0"/>
                  <a:pt x="571500" y="0"/>
                </a:cubicBezTo>
                <a:cubicBezTo>
                  <a:pt x="586740" y="0"/>
                  <a:pt x="603885" y="1905"/>
                  <a:pt x="617220" y="8572"/>
                </a:cubicBezTo>
                <a:cubicBezTo>
                  <a:pt x="641033" y="20002"/>
                  <a:pt x="661035" y="36195"/>
                  <a:pt x="673418" y="61913"/>
                </a:cubicBezTo>
                <a:cubicBezTo>
                  <a:pt x="683895" y="82867"/>
                  <a:pt x="686753" y="103822"/>
                  <a:pt x="686753" y="126683"/>
                </a:cubicBezTo>
                <a:cubicBezTo>
                  <a:pt x="686753" y="218122"/>
                  <a:pt x="686753" y="309563"/>
                  <a:pt x="686753" y="401002"/>
                </a:cubicBezTo>
                <a:cubicBezTo>
                  <a:pt x="686753" y="431483"/>
                  <a:pt x="676275" y="458152"/>
                  <a:pt x="652463" y="480060"/>
                </a:cubicBezTo>
                <a:cubicBezTo>
                  <a:pt x="638175" y="493395"/>
                  <a:pt x="623888" y="501967"/>
                  <a:pt x="605790" y="508635"/>
                </a:cubicBezTo>
                <a:cubicBezTo>
                  <a:pt x="590550" y="514350"/>
                  <a:pt x="576263" y="514350"/>
                  <a:pt x="561022" y="514350"/>
                </a:cubicBezTo>
                <a:cubicBezTo>
                  <a:pt x="511493" y="514350"/>
                  <a:pt x="462915" y="514350"/>
                  <a:pt x="413385" y="514350"/>
                </a:cubicBezTo>
                <a:cubicBezTo>
                  <a:pt x="410528" y="513397"/>
                  <a:pt x="406718" y="513397"/>
                  <a:pt x="401955" y="513397"/>
                </a:cubicBezTo>
                <a:close/>
                <a:moveTo>
                  <a:pt x="116205" y="398145"/>
                </a:moveTo>
                <a:cubicBezTo>
                  <a:pt x="268605" y="398145"/>
                  <a:pt x="420053" y="398145"/>
                  <a:pt x="571500" y="398145"/>
                </a:cubicBezTo>
                <a:cubicBezTo>
                  <a:pt x="571500" y="302895"/>
                  <a:pt x="571500" y="208597"/>
                  <a:pt x="571500" y="114300"/>
                </a:cubicBezTo>
                <a:cubicBezTo>
                  <a:pt x="419100" y="114300"/>
                  <a:pt x="267653" y="114300"/>
                  <a:pt x="116205" y="114300"/>
                </a:cubicBezTo>
                <a:cubicBezTo>
                  <a:pt x="116205" y="209550"/>
                  <a:pt x="116205" y="302895"/>
                  <a:pt x="116205" y="39814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1" name="任意多边形: 形状 140">
            <a:extLst>
              <a:ext uri="{FF2B5EF4-FFF2-40B4-BE49-F238E27FC236}">
                <a16:creationId xmlns:a16="http://schemas.microsoft.com/office/drawing/2014/main" id="{986EEED5-8F15-3E04-3598-FAB064557F58}"/>
              </a:ext>
            </a:extLst>
          </p:cNvPr>
          <p:cNvSpPr/>
          <p:nvPr/>
        </p:nvSpPr>
        <p:spPr>
          <a:xfrm>
            <a:off x="7181384" y="3246663"/>
            <a:ext cx="143950" cy="156000"/>
          </a:xfrm>
          <a:custGeom>
            <a:avLst/>
            <a:gdLst>
              <a:gd name="connsiteX0" fmla="*/ 401717 w 685561"/>
              <a:gd name="connsiteY0" fmla="*/ 514350 h 742950"/>
              <a:gd name="connsiteX1" fmla="*/ 401717 w 685561"/>
              <a:gd name="connsiteY1" fmla="*/ 628650 h 742950"/>
              <a:gd name="connsiteX2" fmla="*/ 514112 w 685561"/>
              <a:gd name="connsiteY2" fmla="*/ 628650 h 742950"/>
              <a:gd name="connsiteX3" fmla="*/ 514112 w 685561"/>
              <a:gd name="connsiteY3" fmla="*/ 742950 h 742950"/>
              <a:gd name="connsiteX4" fmla="*/ 173117 w 685561"/>
              <a:gd name="connsiteY4" fmla="*/ 742950 h 742950"/>
              <a:gd name="connsiteX5" fmla="*/ 173117 w 685561"/>
              <a:gd name="connsiteY5" fmla="*/ 629602 h 742950"/>
              <a:gd name="connsiteX6" fmla="*/ 285512 w 685561"/>
              <a:gd name="connsiteY6" fmla="*/ 629602 h 742950"/>
              <a:gd name="connsiteX7" fmla="*/ 285512 w 685561"/>
              <a:gd name="connsiteY7" fmla="*/ 515302 h 742950"/>
              <a:gd name="connsiteX8" fmla="*/ 272177 w 685561"/>
              <a:gd name="connsiteY8" fmla="*/ 515302 h 742950"/>
              <a:gd name="connsiteX9" fmla="*/ 105489 w 685561"/>
              <a:gd name="connsiteY9" fmla="*/ 514350 h 742950"/>
              <a:gd name="connsiteX10" fmla="*/ 35957 w 685561"/>
              <a:gd name="connsiteY10" fmla="*/ 481013 h 742950"/>
              <a:gd name="connsiteX11" fmla="*/ 9287 w 685561"/>
              <a:gd name="connsiteY11" fmla="*/ 445770 h 742950"/>
              <a:gd name="connsiteX12" fmla="*/ 714 w 685561"/>
              <a:gd name="connsiteY12" fmla="*/ 411480 h 742950"/>
              <a:gd name="connsiteX13" fmla="*/ 714 w 685561"/>
              <a:gd name="connsiteY13" fmla="*/ 102870 h 742950"/>
              <a:gd name="connsiteX14" fmla="*/ 38814 w 685561"/>
              <a:gd name="connsiteY14" fmla="*/ 28575 h 742950"/>
              <a:gd name="connsiteX15" fmla="*/ 124539 w 685561"/>
              <a:gd name="connsiteY15" fmla="*/ 0 h 742950"/>
              <a:gd name="connsiteX16" fmla="*/ 569357 w 685561"/>
              <a:gd name="connsiteY16" fmla="*/ 952 h 742950"/>
              <a:gd name="connsiteX17" fmla="*/ 616029 w 685561"/>
              <a:gd name="connsiteY17" fmla="*/ 9525 h 742950"/>
              <a:gd name="connsiteX18" fmla="*/ 672227 w 685561"/>
              <a:gd name="connsiteY18" fmla="*/ 62865 h 742950"/>
              <a:gd name="connsiteX19" fmla="*/ 685562 w 685561"/>
              <a:gd name="connsiteY19" fmla="*/ 130492 h 742950"/>
              <a:gd name="connsiteX20" fmla="*/ 685562 w 685561"/>
              <a:gd name="connsiteY20" fmla="*/ 403860 h 742950"/>
              <a:gd name="connsiteX21" fmla="*/ 651272 w 685561"/>
              <a:gd name="connsiteY21" fmla="*/ 481965 h 742950"/>
              <a:gd name="connsiteX22" fmla="*/ 565547 w 685561"/>
              <a:gd name="connsiteY22" fmla="*/ 517207 h 742950"/>
              <a:gd name="connsiteX23" fmla="*/ 413147 w 685561"/>
              <a:gd name="connsiteY23" fmla="*/ 517207 h 742950"/>
              <a:gd name="connsiteX24" fmla="*/ 401717 w 685561"/>
              <a:gd name="connsiteY24" fmla="*/ 514350 h 742950"/>
              <a:gd name="connsiteX25" fmla="*/ 115967 w 685561"/>
              <a:gd name="connsiteY25" fmla="*/ 399097 h 742950"/>
              <a:gd name="connsiteX26" fmla="*/ 571262 w 685561"/>
              <a:gd name="connsiteY26" fmla="*/ 399097 h 742950"/>
              <a:gd name="connsiteX27" fmla="*/ 571262 w 685561"/>
              <a:gd name="connsiteY27" fmla="*/ 115252 h 742950"/>
              <a:gd name="connsiteX28" fmla="*/ 115967 w 685561"/>
              <a:gd name="connsiteY28" fmla="*/ 115252 h 742950"/>
              <a:gd name="connsiteX29" fmla="*/ 115967 w 685561"/>
              <a:gd name="connsiteY29" fmla="*/ 399097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5561" h="742950">
                <a:moveTo>
                  <a:pt x="401717" y="514350"/>
                </a:moveTo>
                <a:cubicBezTo>
                  <a:pt x="401717" y="552450"/>
                  <a:pt x="401717" y="589597"/>
                  <a:pt x="401717" y="628650"/>
                </a:cubicBezTo>
                <a:cubicBezTo>
                  <a:pt x="438864" y="628650"/>
                  <a:pt x="476012" y="628650"/>
                  <a:pt x="514112" y="628650"/>
                </a:cubicBezTo>
                <a:cubicBezTo>
                  <a:pt x="514112" y="666750"/>
                  <a:pt x="514112" y="704850"/>
                  <a:pt x="514112" y="742950"/>
                </a:cubicBezTo>
                <a:cubicBezTo>
                  <a:pt x="400764" y="742950"/>
                  <a:pt x="287417" y="742950"/>
                  <a:pt x="173117" y="742950"/>
                </a:cubicBezTo>
                <a:cubicBezTo>
                  <a:pt x="173117" y="705802"/>
                  <a:pt x="173117" y="668655"/>
                  <a:pt x="173117" y="629602"/>
                </a:cubicBezTo>
                <a:cubicBezTo>
                  <a:pt x="210264" y="629602"/>
                  <a:pt x="247412" y="629602"/>
                  <a:pt x="285512" y="629602"/>
                </a:cubicBezTo>
                <a:cubicBezTo>
                  <a:pt x="285512" y="590550"/>
                  <a:pt x="285512" y="553402"/>
                  <a:pt x="285512" y="515302"/>
                </a:cubicBezTo>
                <a:cubicBezTo>
                  <a:pt x="280749" y="515302"/>
                  <a:pt x="276939" y="515302"/>
                  <a:pt x="272177" y="515302"/>
                </a:cubicBezTo>
                <a:cubicBezTo>
                  <a:pt x="216932" y="515302"/>
                  <a:pt x="160734" y="516255"/>
                  <a:pt x="105489" y="514350"/>
                </a:cubicBezTo>
                <a:cubicBezTo>
                  <a:pt x="78819" y="513397"/>
                  <a:pt x="54054" y="501967"/>
                  <a:pt x="35957" y="481013"/>
                </a:cubicBezTo>
                <a:cubicBezTo>
                  <a:pt x="26432" y="469582"/>
                  <a:pt x="16907" y="459105"/>
                  <a:pt x="9287" y="445770"/>
                </a:cubicBezTo>
                <a:cubicBezTo>
                  <a:pt x="3572" y="435292"/>
                  <a:pt x="714" y="422910"/>
                  <a:pt x="714" y="411480"/>
                </a:cubicBezTo>
                <a:cubicBezTo>
                  <a:pt x="-238" y="308610"/>
                  <a:pt x="-238" y="205740"/>
                  <a:pt x="714" y="102870"/>
                </a:cubicBezTo>
                <a:cubicBezTo>
                  <a:pt x="714" y="73342"/>
                  <a:pt x="16907" y="48577"/>
                  <a:pt x="38814" y="28575"/>
                </a:cubicBezTo>
                <a:cubicBezTo>
                  <a:pt x="63579" y="6667"/>
                  <a:pt x="92154" y="0"/>
                  <a:pt x="124539" y="0"/>
                </a:cubicBezTo>
                <a:cubicBezTo>
                  <a:pt x="273129" y="952"/>
                  <a:pt x="420767" y="0"/>
                  <a:pt x="569357" y="952"/>
                </a:cubicBezTo>
                <a:cubicBezTo>
                  <a:pt x="585549" y="952"/>
                  <a:pt x="602694" y="2857"/>
                  <a:pt x="616029" y="9525"/>
                </a:cubicBezTo>
                <a:cubicBezTo>
                  <a:pt x="639842" y="20002"/>
                  <a:pt x="658892" y="38100"/>
                  <a:pt x="672227" y="62865"/>
                </a:cubicBezTo>
                <a:cubicBezTo>
                  <a:pt x="683657" y="84772"/>
                  <a:pt x="685562" y="106680"/>
                  <a:pt x="685562" y="130492"/>
                </a:cubicBezTo>
                <a:cubicBezTo>
                  <a:pt x="685562" y="221932"/>
                  <a:pt x="685562" y="312420"/>
                  <a:pt x="685562" y="403860"/>
                </a:cubicBezTo>
                <a:cubicBezTo>
                  <a:pt x="685562" y="434340"/>
                  <a:pt x="674132" y="460057"/>
                  <a:pt x="651272" y="481965"/>
                </a:cubicBezTo>
                <a:cubicBezTo>
                  <a:pt x="626507" y="506730"/>
                  <a:pt x="598884" y="517207"/>
                  <a:pt x="565547" y="517207"/>
                </a:cubicBezTo>
                <a:cubicBezTo>
                  <a:pt x="515064" y="517207"/>
                  <a:pt x="464582" y="517207"/>
                  <a:pt x="413147" y="517207"/>
                </a:cubicBezTo>
                <a:cubicBezTo>
                  <a:pt x="410289" y="514350"/>
                  <a:pt x="406479" y="514350"/>
                  <a:pt x="401717" y="514350"/>
                </a:cubicBezTo>
                <a:close/>
                <a:moveTo>
                  <a:pt x="115967" y="399097"/>
                </a:moveTo>
                <a:cubicBezTo>
                  <a:pt x="268367" y="399097"/>
                  <a:pt x="419814" y="399097"/>
                  <a:pt x="571262" y="399097"/>
                </a:cubicBezTo>
                <a:cubicBezTo>
                  <a:pt x="571262" y="303847"/>
                  <a:pt x="571262" y="209550"/>
                  <a:pt x="571262" y="115252"/>
                </a:cubicBezTo>
                <a:cubicBezTo>
                  <a:pt x="418862" y="115252"/>
                  <a:pt x="267414" y="115252"/>
                  <a:pt x="115967" y="115252"/>
                </a:cubicBezTo>
                <a:cubicBezTo>
                  <a:pt x="115967" y="210502"/>
                  <a:pt x="115967" y="303847"/>
                  <a:pt x="115967" y="39909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2" name="任意多边形: 形状 141">
            <a:extLst>
              <a:ext uri="{FF2B5EF4-FFF2-40B4-BE49-F238E27FC236}">
                <a16:creationId xmlns:a16="http://schemas.microsoft.com/office/drawing/2014/main" id="{C111A723-BC9B-FBA1-0682-92736483E741}"/>
              </a:ext>
            </a:extLst>
          </p:cNvPr>
          <p:cNvSpPr/>
          <p:nvPr/>
        </p:nvSpPr>
        <p:spPr>
          <a:xfrm>
            <a:off x="7613383" y="3246463"/>
            <a:ext cx="143950" cy="156000"/>
          </a:xfrm>
          <a:custGeom>
            <a:avLst/>
            <a:gdLst>
              <a:gd name="connsiteX0" fmla="*/ 401717 w 685561"/>
              <a:gd name="connsiteY0" fmla="*/ 515303 h 742950"/>
              <a:gd name="connsiteX1" fmla="*/ 401717 w 685561"/>
              <a:gd name="connsiteY1" fmla="*/ 628650 h 742950"/>
              <a:gd name="connsiteX2" fmla="*/ 514112 w 685561"/>
              <a:gd name="connsiteY2" fmla="*/ 628650 h 742950"/>
              <a:gd name="connsiteX3" fmla="*/ 514112 w 685561"/>
              <a:gd name="connsiteY3" fmla="*/ 742950 h 742950"/>
              <a:gd name="connsiteX4" fmla="*/ 173117 w 685561"/>
              <a:gd name="connsiteY4" fmla="*/ 742950 h 742950"/>
              <a:gd name="connsiteX5" fmla="*/ 173117 w 685561"/>
              <a:gd name="connsiteY5" fmla="*/ 629603 h 742950"/>
              <a:gd name="connsiteX6" fmla="*/ 285512 w 685561"/>
              <a:gd name="connsiteY6" fmla="*/ 629603 h 742950"/>
              <a:gd name="connsiteX7" fmla="*/ 285512 w 685561"/>
              <a:gd name="connsiteY7" fmla="*/ 515303 h 742950"/>
              <a:gd name="connsiteX8" fmla="*/ 272177 w 685561"/>
              <a:gd name="connsiteY8" fmla="*/ 515303 h 742950"/>
              <a:gd name="connsiteX9" fmla="*/ 105489 w 685561"/>
              <a:gd name="connsiteY9" fmla="*/ 514350 h 742950"/>
              <a:gd name="connsiteX10" fmla="*/ 35957 w 685561"/>
              <a:gd name="connsiteY10" fmla="*/ 481013 h 742950"/>
              <a:gd name="connsiteX11" fmla="*/ 9287 w 685561"/>
              <a:gd name="connsiteY11" fmla="*/ 445770 h 742950"/>
              <a:gd name="connsiteX12" fmla="*/ 714 w 685561"/>
              <a:gd name="connsiteY12" fmla="*/ 411480 h 742950"/>
              <a:gd name="connsiteX13" fmla="*/ 714 w 685561"/>
              <a:gd name="connsiteY13" fmla="*/ 102870 h 742950"/>
              <a:gd name="connsiteX14" fmla="*/ 38814 w 685561"/>
              <a:gd name="connsiteY14" fmla="*/ 28575 h 742950"/>
              <a:gd name="connsiteX15" fmla="*/ 124539 w 685561"/>
              <a:gd name="connsiteY15" fmla="*/ 0 h 742950"/>
              <a:gd name="connsiteX16" fmla="*/ 569357 w 685561"/>
              <a:gd name="connsiteY16" fmla="*/ 953 h 742950"/>
              <a:gd name="connsiteX17" fmla="*/ 616030 w 685561"/>
              <a:gd name="connsiteY17" fmla="*/ 8572 h 742950"/>
              <a:gd name="connsiteX18" fmla="*/ 672227 w 685561"/>
              <a:gd name="connsiteY18" fmla="*/ 60960 h 742950"/>
              <a:gd name="connsiteX19" fmla="*/ 685562 w 685561"/>
              <a:gd name="connsiteY19" fmla="*/ 129540 h 742950"/>
              <a:gd name="connsiteX20" fmla="*/ 685562 w 685561"/>
              <a:gd name="connsiteY20" fmla="*/ 402907 h 742950"/>
              <a:gd name="connsiteX21" fmla="*/ 652224 w 685561"/>
              <a:gd name="connsiteY21" fmla="*/ 480060 h 742950"/>
              <a:gd name="connsiteX22" fmla="*/ 564595 w 685561"/>
              <a:gd name="connsiteY22" fmla="*/ 515303 h 742950"/>
              <a:gd name="connsiteX23" fmla="*/ 414099 w 685561"/>
              <a:gd name="connsiteY23" fmla="*/ 515303 h 742950"/>
              <a:gd name="connsiteX24" fmla="*/ 401717 w 685561"/>
              <a:gd name="connsiteY24" fmla="*/ 515303 h 742950"/>
              <a:gd name="connsiteX25" fmla="*/ 115967 w 685561"/>
              <a:gd name="connsiteY25" fmla="*/ 116205 h 742950"/>
              <a:gd name="connsiteX26" fmla="*/ 115967 w 685561"/>
              <a:gd name="connsiteY26" fmla="*/ 400050 h 742950"/>
              <a:gd name="connsiteX27" fmla="*/ 572214 w 685561"/>
              <a:gd name="connsiteY27" fmla="*/ 400050 h 742950"/>
              <a:gd name="connsiteX28" fmla="*/ 572214 w 685561"/>
              <a:gd name="connsiteY28" fmla="*/ 116205 h 742950"/>
              <a:gd name="connsiteX29" fmla="*/ 115967 w 685561"/>
              <a:gd name="connsiteY29" fmla="*/ 116205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5561" h="742950">
                <a:moveTo>
                  <a:pt x="401717" y="515303"/>
                </a:moveTo>
                <a:cubicBezTo>
                  <a:pt x="401717" y="553403"/>
                  <a:pt x="401717" y="590550"/>
                  <a:pt x="401717" y="628650"/>
                </a:cubicBezTo>
                <a:cubicBezTo>
                  <a:pt x="438864" y="628650"/>
                  <a:pt x="476012" y="628650"/>
                  <a:pt x="514112" y="628650"/>
                </a:cubicBezTo>
                <a:cubicBezTo>
                  <a:pt x="514112" y="666750"/>
                  <a:pt x="514112" y="704850"/>
                  <a:pt x="514112" y="742950"/>
                </a:cubicBezTo>
                <a:cubicBezTo>
                  <a:pt x="400764" y="742950"/>
                  <a:pt x="287417" y="742950"/>
                  <a:pt x="173117" y="742950"/>
                </a:cubicBezTo>
                <a:cubicBezTo>
                  <a:pt x="173117" y="705803"/>
                  <a:pt x="173117" y="667703"/>
                  <a:pt x="173117" y="629603"/>
                </a:cubicBezTo>
                <a:cubicBezTo>
                  <a:pt x="210264" y="629603"/>
                  <a:pt x="247412" y="629603"/>
                  <a:pt x="285512" y="629603"/>
                </a:cubicBezTo>
                <a:cubicBezTo>
                  <a:pt x="285512" y="591503"/>
                  <a:pt x="285512" y="554355"/>
                  <a:pt x="285512" y="515303"/>
                </a:cubicBezTo>
                <a:cubicBezTo>
                  <a:pt x="281702" y="515303"/>
                  <a:pt x="276939" y="515303"/>
                  <a:pt x="272177" y="515303"/>
                </a:cubicBezTo>
                <a:cubicBezTo>
                  <a:pt x="216932" y="515303"/>
                  <a:pt x="160734" y="516255"/>
                  <a:pt x="105489" y="514350"/>
                </a:cubicBezTo>
                <a:cubicBezTo>
                  <a:pt x="78820" y="513397"/>
                  <a:pt x="54054" y="502920"/>
                  <a:pt x="35957" y="481013"/>
                </a:cubicBezTo>
                <a:cubicBezTo>
                  <a:pt x="26432" y="469582"/>
                  <a:pt x="16907" y="459105"/>
                  <a:pt x="9287" y="445770"/>
                </a:cubicBezTo>
                <a:cubicBezTo>
                  <a:pt x="3572" y="435292"/>
                  <a:pt x="714" y="422910"/>
                  <a:pt x="714" y="411480"/>
                </a:cubicBezTo>
                <a:cubicBezTo>
                  <a:pt x="-238" y="308610"/>
                  <a:pt x="-238" y="205740"/>
                  <a:pt x="714" y="102870"/>
                </a:cubicBezTo>
                <a:cubicBezTo>
                  <a:pt x="714" y="73342"/>
                  <a:pt x="16907" y="48578"/>
                  <a:pt x="38814" y="28575"/>
                </a:cubicBezTo>
                <a:cubicBezTo>
                  <a:pt x="62627" y="6667"/>
                  <a:pt x="92154" y="0"/>
                  <a:pt x="124539" y="0"/>
                </a:cubicBezTo>
                <a:cubicBezTo>
                  <a:pt x="273129" y="953"/>
                  <a:pt x="420767" y="0"/>
                  <a:pt x="569357" y="953"/>
                </a:cubicBezTo>
                <a:cubicBezTo>
                  <a:pt x="585549" y="953"/>
                  <a:pt x="602695" y="2857"/>
                  <a:pt x="616030" y="8572"/>
                </a:cubicBezTo>
                <a:cubicBezTo>
                  <a:pt x="639842" y="19050"/>
                  <a:pt x="658892" y="37147"/>
                  <a:pt x="672227" y="60960"/>
                </a:cubicBezTo>
                <a:cubicBezTo>
                  <a:pt x="683657" y="82867"/>
                  <a:pt x="685562" y="105728"/>
                  <a:pt x="685562" y="129540"/>
                </a:cubicBezTo>
                <a:cubicBezTo>
                  <a:pt x="685562" y="220980"/>
                  <a:pt x="685562" y="311467"/>
                  <a:pt x="685562" y="402907"/>
                </a:cubicBezTo>
                <a:cubicBezTo>
                  <a:pt x="685562" y="432435"/>
                  <a:pt x="674132" y="458153"/>
                  <a:pt x="652224" y="480060"/>
                </a:cubicBezTo>
                <a:cubicBezTo>
                  <a:pt x="627459" y="504825"/>
                  <a:pt x="598884" y="515303"/>
                  <a:pt x="564595" y="515303"/>
                </a:cubicBezTo>
                <a:cubicBezTo>
                  <a:pt x="514112" y="515303"/>
                  <a:pt x="463629" y="515303"/>
                  <a:pt x="414099" y="515303"/>
                </a:cubicBezTo>
                <a:cubicBezTo>
                  <a:pt x="410289" y="515303"/>
                  <a:pt x="406479" y="515303"/>
                  <a:pt x="401717" y="515303"/>
                </a:cubicBezTo>
                <a:close/>
                <a:moveTo>
                  <a:pt x="115967" y="116205"/>
                </a:moveTo>
                <a:cubicBezTo>
                  <a:pt x="115967" y="211455"/>
                  <a:pt x="115967" y="305753"/>
                  <a:pt x="115967" y="400050"/>
                </a:cubicBezTo>
                <a:cubicBezTo>
                  <a:pt x="268367" y="400050"/>
                  <a:pt x="419814" y="400050"/>
                  <a:pt x="572214" y="400050"/>
                </a:cubicBezTo>
                <a:cubicBezTo>
                  <a:pt x="572214" y="304800"/>
                  <a:pt x="572214" y="210503"/>
                  <a:pt x="572214" y="116205"/>
                </a:cubicBezTo>
                <a:cubicBezTo>
                  <a:pt x="419814" y="116205"/>
                  <a:pt x="268367" y="116205"/>
                  <a:pt x="115967" y="11620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41C41025-5030-BF34-9F73-BE96BBAC0575}"/>
              </a:ext>
            </a:extLst>
          </p:cNvPr>
          <p:cNvSpPr/>
          <p:nvPr/>
        </p:nvSpPr>
        <p:spPr>
          <a:xfrm>
            <a:off x="7445733" y="2886863"/>
            <a:ext cx="95800" cy="23600"/>
          </a:xfrm>
          <a:custGeom>
            <a:avLst/>
            <a:gdLst>
              <a:gd name="connsiteX0" fmla="*/ 0 w 456247"/>
              <a:gd name="connsiteY0" fmla="*/ 112395 h 112394"/>
              <a:gd name="connsiteX1" fmla="*/ 0 w 456247"/>
              <a:gd name="connsiteY1" fmla="*/ 0 h 112394"/>
              <a:gd name="connsiteX2" fmla="*/ 456247 w 456247"/>
              <a:gd name="connsiteY2" fmla="*/ 0 h 112394"/>
              <a:gd name="connsiteX3" fmla="*/ 456247 w 456247"/>
              <a:gd name="connsiteY3" fmla="*/ 112395 h 112394"/>
              <a:gd name="connsiteX4" fmla="*/ 0 w 456247"/>
              <a:gd name="connsiteY4" fmla="*/ 112395 h 11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6247" h="112394">
                <a:moveTo>
                  <a:pt x="0" y="112395"/>
                </a:moveTo>
                <a:cubicBezTo>
                  <a:pt x="0" y="74295"/>
                  <a:pt x="0" y="38100"/>
                  <a:pt x="0" y="0"/>
                </a:cubicBezTo>
                <a:cubicBezTo>
                  <a:pt x="152400" y="0"/>
                  <a:pt x="303847" y="0"/>
                  <a:pt x="456247" y="0"/>
                </a:cubicBezTo>
                <a:cubicBezTo>
                  <a:pt x="456247" y="37147"/>
                  <a:pt x="456247" y="74295"/>
                  <a:pt x="456247" y="112395"/>
                </a:cubicBezTo>
                <a:cubicBezTo>
                  <a:pt x="303847" y="112395"/>
                  <a:pt x="152400" y="112395"/>
                  <a:pt x="0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17A39ACC-7A6B-6066-031C-8219E7228EC8}"/>
              </a:ext>
            </a:extLst>
          </p:cNvPr>
          <p:cNvSpPr/>
          <p:nvPr/>
        </p:nvSpPr>
        <p:spPr>
          <a:xfrm>
            <a:off x="7397933" y="2886863"/>
            <a:ext cx="23600" cy="23600"/>
          </a:xfrm>
          <a:custGeom>
            <a:avLst/>
            <a:gdLst>
              <a:gd name="connsiteX0" fmla="*/ 112395 w 112395"/>
              <a:gd name="connsiteY0" fmla="*/ 112395 h 112394"/>
              <a:gd name="connsiteX1" fmla="*/ 0 w 112395"/>
              <a:gd name="connsiteY1" fmla="*/ 112395 h 112394"/>
              <a:gd name="connsiteX2" fmla="*/ 0 w 112395"/>
              <a:gd name="connsiteY2" fmla="*/ 0 h 112394"/>
              <a:gd name="connsiteX3" fmla="*/ 112395 w 112395"/>
              <a:gd name="connsiteY3" fmla="*/ 0 h 112394"/>
              <a:gd name="connsiteX4" fmla="*/ 112395 w 112395"/>
              <a:gd name="connsiteY4" fmla="*/ 112395 h 112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95" h="112394">
                <a:moveTo>
                  <a:pt x="112395" y="112395"/>
                </a:moveTo>
                <a:cubicBezTo>
                  <a:pt x="74295" y="112395"/>
                  <a:pt x="37148" y="112395"/>
                  <a:pt x="0" y="112395"/>
                </a:cubicBezTo>
                <a:cubicBezTo>
                  <a:pt x="0" y="75247"/>
                  <a:pt x="0" y="38100"/>
                  <a:pt x="0" y="0"/>
                </a:cubicBezTo>
                <a:cubicBezTo>
                  <a:pt x="37148" y="0"/>
                  <a:pt x="74295" y="0"/>
                  <a:pt x="112395" y="0"/>
                </a:cubicBezTo>
                <a:cubicBezTo>
                  <a:pt x="112395" y="37147"/>
                  <a:pt x="112395" y="74295"/>
                  <a:pt x="112395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7ED59FE7-2237-B9ED-3D17-7138BB5B3BA1}"/>
              </a:ext>
            </a:extLst>
          </p:cNvPr>
          <p:cNvSpPr/>
          <p:nvPr/>
        </p:nvSpPr>
        <p:spPr>
          <a:xfrm>
            <a:off x="7445733" y="2982863"/>
            <a:ext cx="95800" cy="23600"/>
          </a:xfrm>
          <a:custGeom>
            <a:avLst/>
            <a:gdLst>
              <a:gd name="connsiteX0" fmla="*/ 0 w 456247"/>
              <a:gd name="connsiteY0" fmla="*/ 112395 h 112395"/>
              <a:gd name="connsiteX1" fmla="*/ 0 w 456247"/>
              <a:gd name="connsiteY1" fmla="*/ 0 h 112395"/>
              <a:gd name="connsiteX2" fmla="*/ 456247 w 456247"/>
              <a:gd name="connsiteY2" fmla="*/ 0 h 112395"/>
              <a:gd name="connsiteX3" fmla="*/ 456247 w 456247"/>
              <a:gd name="connsiteY3" fmla="*/ 112395 h 112395"/>
              <a:gd name="connsiteX4" fmla="*/ 0 w 456247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6247" h="112395">
                <a:moveTo>
                  <a:pt x="0" y="112395"/>
                </a:moveTo>
                <a:cubicBezTo>
                  <a:pt x="0" y="74295"/>
                  <a:pt x="0" y="38100"/>
                  <a:pt x="0" y="0"/>
                </a:cubicBezTo>
                <a:cubicBezTo>
                  <a:pt x="152400" y="0"/>
                  <a:pt x="303847" y="0"/>
                  <a:pt x="456247" y="0"/>
                </a:cubicBezTo>
                <a:cubicBezTo>
                  <a:pt x="456247" y="37147"/>
                  <a:pt x="456247" y="74295"/>
                  <a:pt x="456247" y="112395"/>
                </a:cubicBezTo>
                <a:cubicBezTo>
                  <a:pt x="303847" y="112395"/>
                  <a:pt x="152400" y="112395"/>
                  <a:pt x="0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6" name="任意多边形: 形状 155">
            <a:extLst>
              <a:ext uri="{FF2B5EF4-FFF2-40B4-BE49-F238E27FC236}">
                <a16:creationId xmlns:a16="http://schemas.microsoft.com/office/drawing/2014/main" id="{1D8415AE-ECD7-9846-C413-DD001DA35420}"/>
              </a:ext>
            </a:extLst>
          </p:cNvPr>
          <p:cNvSpPr/>
          <p:nvPr/>
        </p:nvSpPr>
        <p:spPr>
          <a:xfrm>
            <a:off x="7397933" y="2982863"/>
            <a:ext cx="23600" cy="23600"/>
          </a:xfrm>
          <a:custGeom>
            <a:avLst/>
            <a:gdLst>
              <a:gd name="connsiteX0" fmla="*/ 112395 w 112395"/>
              <a:gd name="connsiteY0" fmla="*/ 112395 h 112395"/>
              <a:gd name="connsiteX1" fmla="*/ 0 w 112395"/>
              <a:gd name="connsiteY1" fmla="*/ 112395 h 112395"/>
              <a:gd name="connsiteX2" fmla="*/ 0 w 112395"/>
              <a:gd name="connsiteY2" fmla="*/ 0 h 112395"/>
              <a:gd name="connsiteX3" fmla="*/ 112395 w 112395"/>
              <a:gd name="connsiteY3" fmla="*/ 0 h 112395"/>
              <a:gd name="connsiteX4" fmla="*/ 112395 w 112395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95" h="112395">
                <a:moveTo>
                  <a:pt x="112395" y="112395"/>
                </a:moveTo>
                <a:cubicBezTo>
                  <a:pt x="74295" y="112395"/>
                  <a:pt x="37148" y="112395"/>
                  <a:pt x="0" y="112395"/>
                </a:cubicBezTo>
                <a:cubicBezTo>
                  <a:pt x="0" y="75247"/>
                  <a:pt x="0" y="38100"/>
                  <a:pt x="0" y="0"/>
                </a:cubicBezTo>
                <a:cubicBezTo>
                  <a:pt x="37148" y="0"/>
                  <a:pt x="74295" y="0"/>
                  <a:pt x="112395" y="0"/>
                </a:cubicBezTo>
                <a:cubicBezTo>
                  <a:pt x="112395" y="37147"/>
                  <a:pt x="112395" y="74295"/>
                  <a:pt x="112395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7" name="任意多边形: 形状 156">
            <a:extLst>
              <a:ext uri="{FF2B5EF4-FFF2-40B4-BE49-F238E27FC236}">
                <a16:creationId xmlns:a16="http://schemas.microsoft.com/office/drawing/2014/main" id="{4ACA3B7D-4423-1260-E7FD-FA0D5350D56D}"/>
              </a:ext>
            </a:extLst>
          </p:cNvPr>
          <p:cNvSpPr/>
          <p:nvPr/>
        </p:nvSpPr>
        <p:spPr>
          <a:xfrm>
            <a:off x="7445933" y="3078863"/>
            <a:ext cx="95600" cy="23800"/>
          </a:xfrm>
          <a:custGeom>
            <a:avLst/>
            <a:gdLst>
              <a:gd name="connsiteX0" fmla="*/ 455295 w 455295"/>
              <a:gd name="connsiteY0" fmla="*/ 0 h 113347"/>
              <a:gd name="connsiteX1" fmla="*/ 455295 w 455295"/>
              <a:gd name="connsiteY1" fmla="*/ 113347 h 113347"/>
              <a:gd name="connsiteX2" fmla="*/ 0 w 455295"/>
              <a:gd name="connsiteY2" fmla="*/ 113347 h 113347"/>
              <a:gd name="connsiteX3" fmla="*/ 0 w 455295"/>
              <a:gd name="connsiteY3" fmla="*/ 0 h 113347"/>
              <a:gd name="connsiteX4" fmla="*/ 455295 w 455295"/>
              <a:gd name="connsiteY4" fmla="*/ 0 h 11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295" h="113347">
                <a:moveTo>
                  <a:pt x="455295" y="0"/>
                </a:moveTo>
                <a:cubicBezTo>
                  <a:pt x="455295" y="38100"/>
                  <a:pt x="455295" y="75247"/>
                  <a:pt x="455295" y="113347"/>
                </a:cubicBezTo>
                <a:cubicBezTo>
                  <a:pt x="302895" y="113347"/>
                  <a:pt x="151448" y="113347"/>
                  <a:pt x="0" y="113347"/>
                </a:cubicBezTo>
                <a:cubicBezTo>
                  <a:pt x="0" y="76200"/>
                  <a:pt x="0" y="38100"/>
                  <a:pt x="0" y="0"/>
                </a:cubicBezTo>
                <a:cubicBezTo>
                  <a:pt x="151448" y="0"/>
                  <a:pt x="302895" y="0"/>
                  <a:pt x="4552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8" name="任意多边形: 形状 157">
            <a:extLst>
              <a:ext uri="{FF2B5EF4-FFF2-40B4-BE49-F238E27FC236}">
                <a16:creationId xmlns:a16="http://schemas.microsoft.com/office/drawing/2014/main" id="{9FD4BBA4-19AE-6B24-ECF4-F12D8BAEE5B2}"/>
              </a:ext>
            </a:extLst>
          </p:cNvPr>
          <p:cNvSpPr/>
          <p:nvPr/>
        </p:nvSpPr>
        <p:spPr>
          <a:xfrm>
            <a:off x="7397733" y="3078863"/>
            <a:ext cx="23800" cy="23600"/>
          </a:xfrm>
          <a:custGeom>
            <a:avLst/>
            <a:gdLst>
              <a:gd name="connsiteX0" fmla="*/ 113347 w 113347"/>
              <a:gd name="connsiteY0" fmla="*/ 112395 h 112395"/>
              <a:gd name="connsiteX1" fmla="*/ 0 w 113347"/>
              <a:gd name="connsiteY1" fmla="*/ 112395 h 112395"/>
              <a:gd name="connsiteX2" fmla="*/ 0 w 113347"/>
              <a:gd name="connsiteY2" fmla="*/ 0 h 112395"/>
              <a:gd name="connsiteX3" fmla="*/ 113347 w 113347"/>
              <a:gd name="connsiteY3" fmla="*/ 0 h 112395"/>
              <a:gd name="connsiteX4" fmla="*/ 113347 w 113347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347" h="112395">
                <a:moveTo>
                  <a:pt x="113347" y="112395"/>
                </a:moveTo>
                <a:cubicBezTo>
                  <a:pt x="75247" y="112395"/>
                  <a:pt x="38100" y="112395"/>
                  <a:pt x="0" y="112395"/>
                </a:cubicBezTo>
                <a:cubicBezTo>
                  <a:pt x="0" y="74295"/>
                  <a:pt x="0" y="37147"/>
                  <a:pt x="0" y="0"/>
                </a:cubicBezTo>
                <a:cubicBezTo>
                  <a:pt x="37147" y="0"/>
                  <a:pt x="75247" y="0"/>
                  <a:pt x="113347" y="0"/>
                </a:cubicBezTo>
                <a:cubicBezTo>
                  <a:pt x="113347" y="37147"/>
                  <a:pt x="113347" y="74295"/>
                  <a:pt x="113347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9" name="任意多边形: 形状 158">
            <a:extLst>
              <a:ext uri="{FF2B5EF4-FFF2-40B4-BE49-F238E27FC236}">
                <a16:creationId xmlns:a16="http://schemas.microsoft.com/office/drawing/2014/main" id="{44E6DD74-0343-E6CA-0A52-46ECE0C4DE66}"/>
              </a:ext>
            </a:extLst>
          </p:cNvPr>
          <p:cNvSpPr/>
          <p:nvPr/>
        </p:nvSpPr>
        <p:spPr>
          <a:xfrm>
            <a:off x="7445933" y="3174863"/>
            <a:ext cx="95600" cy="23600"/>
          </a:xfrm>
          <a:custGeom>
            <a:avLst/>
            <a:gdLst>
              <a:gd name="connsiteX0" fmla="*/ 455295 w 455295"/>
              <a:gd name="connsiteY0" fmla="*/ 112395 h 112395"/>
              <a:gd name="connsiteX1" fmla="*/ 0 w 455295"/>
              <a:gd name="connsiteY1" fmla="*/ 112395 h 112395"/>
              <a:gd name="connsiteX2" fmla="*/ 0 w 455295"/>
              <a:gd name="connsiteY2" fmla="*/ 0 h 112395"/>
              <a:gd name="connsiteX3" fmla="*/ 455295 w 455295"/>
              <a:gd name="connsiteY3" fmla="*/ 0 h 112395"/>
              <a:gd name="connsiteX4" fmla="*/ 455295 w 455295"/>
              <a:gd name="connsiteY4" fmla="*/ 112395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295" h="112395">
                <a:moveTo>
                  <a:pt x="455295" y="112395"/>
                </a:moveTo>
                <a:cubicBezTo>
                  <a:pt x="302895" y="112395"/>
                  <a:pt x="152400" y="112395"/>
                  <a:pt x="0" y="112395"/>
                </a:cubicBezTo>
                <a:cubicBezTo>
                  <a:pt x="0" y="75248"/>
                  <a:pt x="0" y="38100"/>
                  <a:pt x="0" y="0"/>
                </a:cubicBezTo>
                <a:cubicBezTo>
                  <a:pt x="151448" y="0"/>
                  <a:pt x="302895" y="0"/>
                  <a:pt x="455295" y="0"/>
                </a:cubicBezTo>
                <a:cubicBezTo>
                  <a:pt x="455295" y="37148"/>
                  <a:pt x="455295" y="74295"/>
                  <a:pt x="455295" y="11239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0" name="任意多边形: 形状 159">
            <a:extLst>
              <a:ext uri="{FF2B5EF4-FFF2-40B4-BE49-F238E27FC236}">
                <a16:creationId xmlns:a16="http://schemas.microsoft.com/office/drawing/2014/main" id="{07F8C4A2-994D-E60F-5F1E-389C9902101E}"/>
              </a:ext>
            </a:extLst>
          </p:cNvPr>
          <p:cNvSpPr/>
          <p:nvPr/>
        </p:nvSpPr>
        <p:spPr>
          <a:xfrm>
            <a:off x="7397933" y="3174863"/>
            <a:ext cx="23600" cy="23600"/>
          </a:xfrm>
          <a:custGeom>
            <a:avLst/>
            <a:gdLst>
              <a:gd name="connsiteX0" fmla="*/ 112395 w 112395"/>
              <a:gd name="connsiteY0" fmla="*/ 0 h 112395"/>
              <a:gd name="connsiteX1" fmla="*/ 112395 w 112395"/>
              <a:gd name="connsiteY1" fmla="*/ 112395 h 112395"/>
              <a:gd name="connsiteX2" fmla="*/ 0 w 112395"/>
              <a:gd name="connsiteY2" fmla="*/ 112395 h 112395"/>
              <a:gd name="connsiteX3" fmla="*/ 0 w 112395"/>
              <a:gd name="connsiteY3" fmla="*/ 0 h 112395"/>
              <a:gd name="connsiteX4" fmla="*/ 112395 w 112395"/>
              <a:gd name="connsiteY4" fmla="*/ 0 h 11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95" h="112395">
                <a:moveTo>
                  <a:pt x="112395" y="0"/>
                </a:moveTo>
                <a:cubicBezTo>
                  <a:pt x="112395" y="38100"/>
                  <a:pt x="112395" y="75248"/>
                  <a:pt x="112395" y="112395"/>
                </a:cubicBezTo>
                <a:cubicBezTo>
                  <a:pt x="74295" y="112395"/>
                  <a:pt x="38100" y="112395"/>
                  <a:pt x="0" y="112395"/>
                </a:cubicBezTo>
                <a:cubicBezTo>
                  <a:pt x="0" y="75248"/>
                  <a:pt x="0" y="38100"/>
                  <a:pt x="0" y="0"/>
                </a:cubicBezTo>
                <a:cubicBezTo>
                  <a:pt x="37148" y="0"/>
                  <a:pt x="74295" y="0"/>
                  <a:pt x="11239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4" name="任意多边形: 形状 163">
            <a:extLst>
              <a:ext uri="{FF2B5EF4-FFF2-40B4-BE49-F238E27FC236}">
                <a16:creationId xmlns:a16="http://schemas.microsoft.com/office/drawing/2014/main" id="{11106523-3F45-29BD-2753-784D72720B70}"/>
              </a:ext>
            </a:extLst>
          </p:cNvPr>
          <p:cNvSpPr/>
          <p:nvPr/>
        </p:nvSpPr>
        <p:spPr>
          <a:xfrm>
            <a:off x="10065012" y="2892041"/>
            <a:ext cx="301909" cy="301522"/>
          </a:xfrm>
          <a:custGeom>
            <a:avLst/>
            <a:gdLst>
              <a:gd name="connsiteX0" fmla="*/ 532447 w 1485899"/>
              <a:gd name="connsiteY0" fmla="*/ 0 h 1483995"/>
              <a:gd name="connsiteX1" fmla="*/ 956310 w 1485899"/>
              <a:gd name="connsiteY1" fmla="*/ 0 h 1483995"/>
              <a:gd name="connsiteX2" fmla="*/ 971550 w 1485899"/>
              <a:gd name="connsiteY2" fmla="*/ 38100 h 1483995"/>
              <a:gd name="connsiteX3" fmla="*/ 980122 w 1485899"/>
              <a:gd name="connsiteY3" fmla="*/ 66675 h 1483995"/>
              <a:gd name="connsiteX4" fmla="*/ 993458 w 1485899"/>
              <a:gd name="connsiteY4" fmla="*/ 100013 h 1483995"/>
              <a:gd name="connsiteX5" fmla="*/ 1032510 w 1485899"/>
              <a:gd name="connsiteY5" fmla="*/ 107632 h 1483995"/>
              <a:gd name="connsiteX6" fmla="*/ 1082040 w 1485899"/>
              <a:gd name="connsiteY6" fmla="*/ 83820 h 1483995"/>
              <a:gd name="connsiteX7" fmla="*/ 1104900 w 1485899"/>
              <a:gd name="connsiteY7" fmla="*/ 72390 h 1483995"/>
              <a:gd name="connsiteX8" fmla="*/ 1136333 w 1485899"/>
              <a:gd name="connsiteY8" fmla="*/ 80010 h 1483995"/>
              <a:gd name="connsiteX9" fmla="*/ 1183958 w 1485899"/>
              <a:gd name="connsiteY9" fmla="*/ 128588 h 1483995"/>
              <a:gd name="connsiteX10" fmla="*/ 1221105 w 1485899"/>
              <a:gd name="connsiteY10" fmla="*/ 166688 h 1483995"/>
              <a:gd name="connsiteX11" fmla="*/ 1299210 w 1485899"/>
              <a:gd name="connsiteY11" fmla="*/ 242888 h 1483995"/>
              <a:gd name="connsiteX12" fmla="*/ 1349693 w 1485899"/>
              <a:gd name="connsiteY12" fmla="*/ 294322 h 1483995"/>
              <a:gd name="connsiteX13" fmla="*/ 1412558 w 1485899"/>
              <a:gd name="connsiteY13" fmla="*/ 357188 h 1483995"/>
              <a:gd name="connsiteX14" fmla="*/ 1413510 w 1485899"/>
              <a:gd name="connsiteY14" fmla="*/ 380047 h 1483995"/>
              <a:gd name="connsiteX15" fmla="*/ 1386840 w 1485899"/>
              <a:gd name="connsiteY15" fmla="*/ 434340 h 1483995"/>
              <a:gd name="connsiteX16" fmla="*/ 1375410 w 1485899"/>
              <a:gd name="connsiteY16" fmla="*/ 456247 h 1483995"/>
              <a:gd name="connsiteX17" fmla="*/ 1372552 w 1485899"/>
              <a:gd name="connsiteY17" fmla="*/ 466725 h 1483995"/>
              <a:gd name="connsiteX18" fmla="*/ 1400175 w 1485899"/>
              <a:gd name="connsiteY18" fmla="*/ 498158 h 1483995"/>
              <a:gd name="connsiteX19" fmla="*/ 1431608 w 1485899"/>
              <a:gd name="connsiteY19" fmla="*/ 510540 h 1483995"/>
              <a:gd name="connsiteX20" fmla="*/ 1453515 w 1485899"/>
              <a:gd name="connsiteY20" fmla="*/ 518160 h 1483995"/>
              <a:gd name="connsiteX21" fmla="*/ 1485900 w 1485899"/>
              <a:gd name="connsiteY21" fmla="*/ 527685 h 1483995"/>
              <a:gd name="connsiteX22" fmla="*/ 1485900 w 1485899"/>
              <a:gd name="connsiteY22" fmla="*/ 953452 h 1483995"/>
              <a:gd name="connsiteX23" fmla="*/ 1434465 w 1485899"/>
              <a:gd name="connsiteY23" fmla="*/ 970597 h 1483995"/>
              <a:gd name="connsiteX24" fmla="*/ 1383030 w 1485899"/>
              <a:gd name="connsiteY24" fmla="*/ 990600 h 1483995"/>
              <a:gd name="connsiteX25" fmla="*/ 1375410 w 1485899"/>
              <a:gd name="connsiteY25" fmla="*/ 1026795 h 1483995"/>
              <a:gd name="connsiteX26" fmla="*/ 1392555 w 1485899"/>
              <a:gd name="connsiteY26" fmla="*/ 1062990 h 1483995"/>
              <a:gd name="connsiteX27" fmla="*/ 1412558 w 1485899"/>
              <a:gd name="connsiteY27" fmla="*/ 1101090 h 1483995"/>
              <a:gd name="connsiteX28" fmla="*/ 1408748 w 1485899"/>
              <a:gd name="connsiteY28" fmla="*/ 1126808 h 1483995"/>
              <a:gd name="connsiteX29" fmla="*/ 1356360 w 1485899"/>
              <a:gd name="connsiteY29" fmla="*/ 1180148 h 1483995"/>
              <a:gd name="connsiteX30" fmla="*/ 1304925 w 1485899"/>
              <a:gd name="connsiteY30" fmla="*/ 1231583 h 1483995"/>
              <a:gd name="connsiteX31" fmla="*/ 1240155 w 1485899"/>
              <a:gd name="connsiteY31" fmla="*/ 1296352 h 1483995"/>
              <a:gd name="connsiteX32" fmla="*/ 1158240 w 1485899"/>
              <a:gd name="connsiteY32" fmla="*/ 1376362 h 1483995"/>
              <a:gd name="connsiteX33" fmla="*/ 1126808 w 1485899"/>
              <a:gd name="connsiteY33" fmla="*/ 1408748 h 1483995"/>
              <a:gd name="connsiteX34" fmla="*/ 1108710 w 1485899"/>
              <a:gd name="connsiteY34" fmla="*/ 1411605 h 1483995"/>
              <a:gd name="connsiteX35" fmla="*/ 1070610 w 1485899"/>
              <a:gd name="connsiteY35" fmla="*/ 1392555 h 1483995"/>
              <a:gd name="connsiteX36" fmla="*/ 1052513 w 1485899"/>
              <a:gd name="connsiteY36" fmla="*/ 1383983 h 1483995"/>
              <a:gd name="connsiteX37" fmla="*/ 1027747 w 1485899"/>
              <a:gd name="connsiteY37" fmla="*/ 1372552 h 1483995"/>
              <a:gd name="connsiteX38" fmla="*/ 1023938 w 1485899"/>
              <a:gd name="connsiteY38" fmla="*/ 1369695 h 1483995"/>
              <a:gd name="connsiteX39" fmla="*/ 984885 w 1485899"/>
              <a:gd name="connsiteY39" fmla="*/ 1392555 h 1483995"/>
              <a:gd name="connsiteX40" fmla="*/ 971550 w 1485899"/>
              <a:gd name="connsiteY40" fmla="*/ 1428750 h 1483995"/>
              <a:gd name="connsiteX41" fmla="*/ 962977 w 1485899"/>
              <a:gd name="connsiteY41" fmla="*/ 1459230 h 1483995"/>
              <a:gd name="connsiteX42" fmla="*/ 954405 w 1485899"/>
              <a:gd name="connsiteY42" fmla="*/ 1483995 h 1483995"/>
              <a:gd name="connsiteX43" fmla="*/ 529590 w 1485899"/>
              <a:gd name="connsiteY43" fmla="*/ 1483995 h 1483995"/>
              <a:gd name="connsiteX44" fmla="*/ 512445 w 1485899"/>
              <a:gd name="connsiteY44" fmla="*/ 1432560 h 1483995"/>
              <a:gd name="connsiteX45" fmla="*/ 498158 w 1485899"/>
              <a:gd name="connsiteY45" fmla="*/ 1388745 h 1483995"/>
              <a:gd name="connsiteX46" fmla="*/ 455295 w 1485899"/>
              <a:gd name="connsiteY46" fmla="*/ 1375410 h 1483995"/>
              <a:gd name="connsiteX47" fmla="*/ 417195 w 1485899"/>
              <a:gd name="connsiteY47" fmla="*/ 1391602 h 1483995"/>
              <a:gd name="connsiteX48" fmla="*/ 383858 w 1485899"/>
              <a:gd name="connsiteY48" fmla="*/ 1409700 h 1483995"/>
              <a:gd name="connsiteX49" fmla="*/ 357188 w 1485899"/>
              <a:gd name="connsiteY49" fmla="*/ 1406843 h 1483995"/>
              <a:gd name="connsiteX50" fmla="*/ 285750 w 1485899"/>
              <a:gd name="connsiteY50" fmla="*/ 1336358 h 1483995"/>
              <a:gd name="connsiteX51" fmla="*/ 216217 w 1485899"/>
              <a:gd name="connsiteY51" fmla="*/ 1268730 h 1483995"/>
              <a:gd name="connsiteX52" fmla="*/ 114300 w 1485899"/>
              <a:gd name="connsiteY52" fmla="*/ 1164908 h 1483995"/>
              <a:gd name="connsiteX53" fmla="*/ 76200 w 1485899"/>
              <a:gd name="connsiteY53" fmla="*/ 1127760 h 1483995"/>
              <a:gd name="connsiteX54" fmla="*/ 71438 w 1485899"/>
              <a:gd name="connsiteY54" fmla="*/ 1108710 h 1483995"/>
              <a:gd name="connsiteX55" fmla="*/ 89535 w 1485899"/>
              <a:gd name="connsiteY55" fmla="*/ 1072515 h 1483995"/>
              <a:gd name="connsiteX56" fmla="*/ 100013 w 1485899"/>
              <a:gd name="connsiteY56" fmla="*/ 1049655 h 1483995"/>
              <a:gd name="connsiteX57" fmla="*/ 111442 w 1485899"/>
              <a:gd name="connsiteY57" fmla="*/ 1028700 h 1483995"/>
              <a:gd name="connsiteX58" fmla="*/ 112395 w 1485899"/>
              <a:gd name="connsiteY58" fmla="*/ 1026795 h 1483995"/>
              <a:gd name="connsiteX59" fmla="*/ 90488 w 1485899"/>
              <a:gd name="connsiteY59" fmla="*/ 985838 h 1483995"/>
              <a:gd name="connsiteX60" fmla="*/ 55245 w 1485899"/>
              <a:gd name="connsiteY60" fmla="*/ 974408 h 1483995"/>
              <a:gd name="connsiteX61" fmla="*/ 30480 w 1485899"/>
              <a:gd name="connsiteY61" fmla="*/ 965835 h 1483995"/>
              <a:gd name="connsiteX62" fmla="*/ 0 w 1485899"/>
              <a:gd name="connsiteY62" fmla="*/ 956310 h 1483995"/>
              <a:gd name="connsiteX63" fmla="*/ 0 w 1485899"/>
              <a:gd name="connsiteY63" fmla="*/ 531495 h 1483995"/>
              <a:gd name="connsiteX64" fmla="*/ 60007 w 1485899"/>
              <a:gd name="connsiteY64" fmla="*/ 508635 h 1483995"/>
              <a:gd name="connsiteX65" fmla="*/ 90488 w 1485899"/>
              <a:gd name="connsiteY65" fmla="*/ 500063 h 1483995"/>
              <a:gd name="connsiteX66" fmla="*/ 107632 w 1485899"/>
              <a:gd name="connsiteY66" fmla="*/ 483870 h 1483995"/>
              <a:gd name="connsiteX67" fmla="*/ 113347 w 1485899"/>
              <a:gd name="connsiteY67" fmla="*/ 470535 h 1483995"/>
              <a:gd name="connsiteX68" fmla="*/ 104775 w 1485899"/>
              <a:gd name="connsiteY68" fmla="*/ 442913 h 1483995"/>
              <a:gd name="connsiteX69" fmla="*/ 85725 w 1485899"/>
              <a:gd name="connsiteY69" fmla="*/ 404813 h 1483995"/>
              <a:gd name="connsiteX70" fmla="*/ 75247 w 1485899"/>
              <a:gd name="connsiteY70" fmla="*/ 382905 h 1483995"/>
              <a:gd name="connsiteX71" fmla="*/ 79057 w 1485899"/>
              <a:gd name="connsiteY71" fmla="*/ 355283 h 1483995"/>
              <a:gd name="connsiteX72" fmla="*/ 220027 w 1485899"/>
              <a:gd name="connsiteY72" fmla="*/ 213360 h 1483995"/>
              <a:gd name="connsiteX73" fmla="*/ 337185 w 1485899"/>
              <a:gd name="connsiteY73" fmla="*/ 94297 h 1483995"/>
              <a:gd name="connsiteX74" fmla="*/ 357188 w 1485899"/>
              <a:gd name="connsiteY74" fmla="*/ 76200 h 1483995"/>
              <a:gd name="connsiteX75" fmla="*/ 385763 w 1485899"/>
              <a:gd name="connsiteY75" fmla="*/ 75247 h 1483995"/>
              <a:gd name="connsiteX76" fmla="*/ 420052 w 1485899"/>
              <a:gd name="connsiteY76" fmla="*/ 91440 h 1483995"/>
              <a:gd name="connsiteX77" fmla="*/ 459105 w 1485899"/>
              <a:gd name="connsiteY77" fmla="*/ 110490 h 1483995"/>
              <a:gd name="connsiteX78" fmla="*/ 472440 w 1485899"/>
              <a:gd name="connsiteY78" fmla="*/ 113347 h 1483995"/>
              <a:gd name="connsiteX79" fmla="*/ 501967 w 1485899"/>
              <a:gd name="connsiteY79" fmla="*/ 83820 h 1483995"/>
              <a:gd name="connsiteX80" fmla="*/ 514350 w 1485899"/>
              <a:gd name="connsiteY80" fmla="*/ 54292 h 1483995"/>
              <a:gd name="connsiteX81" fmla="*/ 521970 w 1485899"/>
              <a:gd name="connsiteY81" fmla="*/ 31432 h 1483995"/>
              <a:gd name="connsiteX82" fmla="*/ 532447 w 1485899"/>
              <a:gd name="connsiteY82" fmla="*/ 0 h 1483995"/>
              <a:gd name="connsiteX83" fmla="*/ 1281113 w 1485899"/>
              <a:gd name="connsiteY83" fmla="*/ 390525 h 1483995"/>
              <a:gd name="connsiteX84" fmla="*/ 1271588 w 1485899"/>
              <a:gd name="connsiteY84" fmla="*/ 377190 h 1483995"/>
              <a:gd name="connsiteX85" fmla="*/ 1209675 w 1485899"/>
              <a:gd name="connsiteY85" fmla="*/ 316230 h 1483995"/>
              <a:gd name="connsiteX86" fmla="*/ 1157288 w 1485899"/>
              <a:gd name="connsiteY86" fmla="*/ 262890 h 1483995"/>
              <a:gd name="connsiteX87" fmla="*/ 1102995 w 1485899"/>
              <a:gd name="connsiteY87" fmla="*/ 209550 h 1483995"/>
              <a:gd name="connsiteX88" fmla="*/ 1088708 w 1485899"/>
              <a:gd name="connsiteY88" fmla="*/ 208597 h 1483995"/>
              <a:gd name="connsiteX89" fmla="*/ 1082993 w 1485899"/>
              <a:gd name="connsiteY89" fmla="*/ 212408 h 1483995"/>
              <a:gd name="connsiteX90" fmla="*/ 1042988 w 1485899"/>
              <a:gd name="connsiteY90" fmla="*/ 230505 h 1483995"/>
              <a:gd name="connsiteX91" fmla="*/ 1011555 w 1485899"/>
              <a:gd name="connsiteY91" fmla="*/ 235267 h 1483995"/>
              <a:gd name="connsiteX92" fmla="*/ 967740 w 1485899"/>
              <a:gd name="connsiteY92" fmla="*/ 215265 h 1483995"/>
              <a:gd name="connsiteX93" fmla="*/ 920115 w 1485899"/>
              <a:gd name="connsiteY93" fmla="*/ 198120 h 1483995"/>
              <a:gd name="connsiteX94" fmla="*/ 902970 w 1485899"/>
              <a:gd name="connsiteY94" fmla="*/ 181927 h 1483995"/>
              <a:gd name="connsiteX95" fmla="*/ 894397 w 1485899"/>
              <a:gd name="connsiteY95" fmla="*/ 158115 h 1483995"/>
              <a:gd name="connsiteX96" fmla="*/ 882015 w 1485899"/>
              <a:gd name="connsiteY96" fmla="*/ 126682 h 1483995"/>
              <a:gd name="connsiteX97" fmla="*/ 863918 w 1485899"/>
              <a:gd name="connsiteY97" fmla="*/ 112395 h 1483995"/>
              <a:gd name="connsiteX98" fmla="*/ 637222 w 1485899"/>
              <a:gd name="connsiteY98" fmla="*/ 112395 h 1483995"/>
              <a:gd name="connsiteX99" fmla="*/ 607695 w 1485899"/>
              <a:gd name="connsiteY99" fmla="*/ 131445 h 1483995"/>
              <a:gd name="connsiteX100" fmla="*/ 589597 w 1485899"/>
              <a:gd name="connsiteY100" fmla="*/ 181927 h 1483995"/>
              <a:gd name="connsiteX101" fmla="*/ 569595 w 1485899"/>
              <a:gd name="connsiteY101" fmla="*/ 198120 h 1483995"/>
              <a:gd name="connsiteX102" fmla="*/ 561022 w 1485899"/>
              <a:gd name="connsiteY102" fmla="*/ 200025 h 1483995"/>
              <a:gd name="connsiteX103" fmla="*/ 528638 w 1485899"/>
              <a:gd name="connsiteY103" fmla="*/ 213360 h 1483995"/>
              <a:gd name="connsiteX104" fmla="*/ 488633 w 1485899"/>
              <a:gd name="connsiteY104" fmla="*/ 231458 h 1483995"/>
              <a:gd name="connsiteX105" fmla="*/ 471488 w 1485899"/>
              <a:gd name="connsiteY105" fmla="*/ 240030 h 1483995"/>
              <a:gd name="connsiteX106" fmla="*/ 459105 w 1485899"/>
              <a:gd name="connsiteY106" fmla="*/ 234315 h 1483995"/>
              <a:gd name="connsiteX107" fmla="*/ 405765 w 1485899"/>
              <a:gd name="connsiteY107" fmla="*/ 209550 h 1483995"/>
              <a:gd name="connsiteX108" fmla="*/ 386715 w 1485899"/>
              <a:gd name="connsiteY108" fmla="*/ 211455 h 1483995"/>
              <a:gd name="connsiteX109" fmla="*/ 323850 w 1485899"/>
              <a:gd name="connsiteY109" fmla="*/ 274320 h 1483995"/>
              <a:gd name="connsiteX110" fmla="*/ 271463 w 1485899"/>
              <a:gd name="connsiteY110" fmla="*/ 326708 h 1483995"/>
              <a:gd name="connsiteX111" fmla="*/ 218122 w 1485899"/>
              <a:gd name="connsiteY111" fmla="*/ 378142 h 1483995"/>
              <a:gd name="connsiteX112" fmla="*/ 211455 w 1485899"/>
              <a:gd name="connsiteY112" fmla="*/ 394335 h 1483995"/>
              <a:gd name="connsiteX113" fmla="*/ 218122 w 1485899"/>
              <a:gd name="connsiteY113" fmla="*/ 410527 h 1483995"/>
              <a:gd name="connsiteX114" fmla="*/ 243840 w 1485899"/>
              <a:gd name="connsiteY114" fmla="*/ 461963 h 1483995"/>
              <a:gd name="connsiteX115" fmla="*/ 241935 w 1485899"/>
              <a:gd name="connsiteY115" fmla="*/ 469583 h 1483995"/>
              <a:gd name="connsiteX116" fmla="*/ 224790 w 1485899"/>
              <a:gd name="connsiteY116" fmla="*/ 504825 h 1483995"/>
              <a:gd name="connsiteX117" fmla="*/ 208597 w 1485899"/>
              <a:gd name="connsiteY117" fmla="*/ 549593 h 1483995"/>
              <a:gd name="connsiteX118" fmla="*/ 202883 w 1485899"/>
              <a:gd name="connsiteY118" fmla="*/ 567690 h 1483995"/>
              <a:gd name="connsiteX119" fmla="*/ 185738 w 1485899"/>
              <a:gd name="connsiteY119" fmla="*/ 584835 h 1483995"/>
              <a:gd name="connsiteX120" fmla="*/ 161925 w 1485899"/>
              <a:gd name="connsiteY120" fmla="*/ 592455 h 1483995"/>
              <a:gd name="connsiteX121" fmla="*/ 133350 w 1485899"/>
              <a:gd name="connsiteY121" fmla="*/ 604838 h 1483995"/>
              <a:gd name="connsiteX122" fmla="*/ 117157 w 1485899"/>
              <a:gd name="connsiteY122" fmla="*/ 624840 h 1483995"/>
              <a:gd name="connsiteX123" fmla="*/ 117157 w 1485899"/>
              <a:gd name="connsiteY123" fmla="*/ 786765 h 1483995"/>
              <a:gd name="connsiteX124" fmla="*/ 117157 w 1485899"/>
              <a:gd name="connsiteY124" fmla="*/ 862013 h 1483995"/>
              <a:gd name="connsiteX125" fmla="*/ 126682 w 1485899"/>
              <a:gd name="connsiteY125" fmla="*/ 876300 h 1483995"/>
              <a:gd name="connsiteX126" fmla="*/ 157163 w 1485899"/>
              <a:gd name="connsiteY126" fmla="*/ 884872 h 1483995"/>
              <a:gd name="connsiteX127" fmla="*/ 175260 w 1485899"/>
              <a:gd name="connsiteY127" fmla="*/ 891540 h 1483995"/>
              <a:gd name="connsiteX128" fmla="*/ 200977 w 1485899"/>
              <a:gd name="connsiteY128" fmla="*/ 911543 h 1483995"/>
              <a:gd name="connsiteX129" fmla="*/ 204788 w 1485899"/>
              <a:gd name="connsiteY129" fmla="*/ 926783 h 1483995"/>
              <a:gd name="connsiteX130" fmla="*/ 222885 w 1485899"/>
              <a:gd name="connsiteY130" fmla="*/ 969645 h 1483995"/>
              <a:gd name="connsiteX131" fmla="*/ 235267 w 1485899"/>
              <a:gd name="connsiteY131" fmla="*/ 997268 h 1483995"/>
              <a:gd name="connsiteX132" fmla="*/ 242888 w 1485899"/>
              <a:gd name="connsiteY132" fmla="*/ 1019175 h 1483995"/>
              <a:gd name="connsiteX133" fmla="*/ 217170 w 1485899"/>
              <a:gd name="connsiteY133" fmla="*/ 1070610 h 1483995"/>
              <a:gd name="connsiteX134" fmla="*/ 210502 w 1485899"/>
              <a:gd name="connsiteY134" fmla="*/ 1085850 h 1483995"/>
              <a:gd name="connsiteX135" fmla="*/ 212408 w 1485899"/>
              <a:gd name="connsiteY135" fmla="*/ 1097280 h 1483995"/>
              <a:gd name="connsiteX136" fmla="*/ 230505 w 1485899"/>
              <a:gd name="connsiteY136" fmla="*/ 1114425 h 1483995"/>
              <a:gd name="connsiteX137" fmla="*/ 296227 w 1485899"/>
              <a:gd name="connsiteY137" fmla="*/ 1182052 h 1483995"/>
              <a:gd name="connsiteX138" fmla="*/ 381000 w 1485899"/>
              <a:gd name="connsiteY138" fmla="*/ 1266825 h 1483995"/>
              <a:gd name="connsiteX139" fmla="*/ 400050 w 1485899"/>
              <a:gd name="connsiteY139" fmla="*/ 1274445 h 1483995"/>
              <a:gd name="connsiteX140" fmla="*/ 427672 w 1485899"/>
              <a:gd name="connsiteY140" fmla="*/ 1261110 h 1483995"/>
              <a:gd name="connsiteX141" fmla="*/ 447675 w 1485899"/>
              <a:gd name="connsiteY141" fmla="*/ 1249680 h 1483995"/>
              <a:gd name="connsiteX142" fmla="*/ 472440 w 1485899"/>
              <a:gd name="connsiteY142" fmla="*/ 1243013 h 1483995"/>
              <a:gd name="connsiteX143" fmla="*/ 502920 w 1485899"/>
              <a:gd name="connsiteY143" fmla="*/ 1256348 h 1483995"/>
              <a:gd name="connsiteX144" fmla="*/ 521017 w 1485899"/>
              <a:gd name="connsiteY144" fmla="*/ 1264920 h 1483995"/>
              <a:gd name="connsiteX145" fmla="*/ 546735 w 1485899"/>
              <a:gd name="connsiteY145" fmla="*/ 1276350 h 1483995"/>
              <a:gd name="connsiteX146" fmla="*/ 576263 w 1485899"/>
              <a:gd name="connsiteY146" fmla="*/ 1286827 h 1483995"/>
              <a:gd name="connsiteX147" fmla="*/ 588645 w 1485899"/>
              <a:gd name="connsiteY147" fmla="*/ 1301115 h 1483995"/>
              <a:gd name="connsiteX148" fmla="*/ 596265 w 1485899"/>
              <a:gd name="connsiteY148" fmla="*/ 1325880 h 1483995"/>
              <a:gd name="connsiteX149" fmla="*/ 607695 w 1485899"/>
              <a:gd name="connsiteY149" fmla="*/ 1354455 h 1483995"/>
              <a:gd name="connsiteX150" fmla="*/ 626745 w 1485899"/>
              <a:gd name="connsiteY150" fmla="*/ 1370648 h 1483995"/>
              <a:gd name="connsiteX151" fmla="*/ 854393 w 1485899"/>
              <a:gd name="connsiteY151" fmla="*/ 1370648 h 1483995"/>
              <a:gd name="connsiteX152" fmla="*/ 880110 w 1485899"/>
              <a:gd name="connsiteY152" fmla="*/ 1351598 h 1483995"/>
              <a:gd name="connsiteX153" fmla="*/ 881063 w 1485899"/>
              <a:gd name="connsiteY153" fmla="*/ 1348740 h 1483995"/>
              <a:gd name="connsiteX154" fmla="*/ 893445 w 1485899"/>
              <a:gd name="connsiteY154" fmla="*/ 1314450 h 1483995"/>
              <a:gd name="connsiteX155" fmla="*/ 903922 w 1485899"/>
              <a:gd name="connsiteY155" fmla="*/ 1291590 h 1483995"/>
              <a:gd name="connsiteX156" fmla="*/ 938213 w 1485899"/>
              <a:gd name="connsiteY156" fmla="*/ 1277302 h 1483995"/>
              <a:gd name="connsiteX157" fmla="*/ 963930 w 1485899"/>
              <a:gd name="connsiteY157" fmla="*/ 1269683 h 1483995"/>
              <a:gd name="connsiteX158" fmla="*/ 1004888 w 1485899"/>
              <a:gd name="connsiteY158" fmla="*/ 1249680 h 1483995"/>
              <a:gd name="connsiteX159" fmla="*/ 1020127 w 1485899"/>
              <a:gd name="connsiteY159" fmla="*/ 1243965 h 1483995"/>
              <a:gd name="connsiteX160" fmla="*/ 1056323 w 1485899"/>
              <a:gd name="connsiteY160" fmla="*/ 1260158 h 1483995"/>
              <a:gd name="connsiteX161" fmla="*/ 1089660 w 1485899"/>
              <a:gd name="connsiteY161" fmla="*/ 1276350 h 1483995"/>
              <a:gd name="connsiteX162" fmla="*/ 1101090 w 1485899"/>
              <a:gd name="connsiteY162" fmla="*/ 1272540 h 1483995"/>
              <a:gd name="connsiteX163" fmla="*/ 1138238 w 1485899"/>
              <a:gd name="connsiteY163" fmla="*/ 1234440 h 1483995"/>
              <a:gd name="connsiteX164" fmla="*/ 1214438 w 1485899"/>
              <a:gd name="connsiteY164" fmla="*/ 1161098 h 1483995"/>
              <a:gd name="connsiteX165" fmla="*/ 1271588 w 1485899"/>
              <a:gd name="connsiteY165" fmla="*/ 1103948 h 1483995"/>
              <a:gd name="connsiteX166" fmla="*/ 1274445 w 1485899"/>
              <a:gd name="connsiteY166" fmla="*/ 1082040 h 1483995"/>
              <a:gd name="connsiteX167" fmla="*/ 1272540 w 1485899"/>
              <a:gd name="connsiteY167" fmla="*/ 1076325 h 1483995"/>
              <a:gd name="connsiteX168" fmla="*/ 1253490 w 1485899"/>
              <a:gd name="connsiteY168" fmla="*/ 1039177 h 1483995"/>
              <a:gd name="connsiteX169" fmla="*/ 1244918 w 1485899"/>
              <a:gd name="connsiteY169" fmla="*/ 1016318 h 1483995"/>
              <a:gd name="connsiteX170" fmla="*/ 1252538 w 1485899"/>
              <a:gd name="connsiteY170" fmla="*/ 997268 h 1483995"/>
              <a:gd name="connsiteX171" fmla="*/ 1272540 w 1485899"/>
              <a:gd name="connsiteY171" fmla="*/ 955358 h 1483995"/>
              <a:gd name="connsiteX172" fmla="*/ 1288733 w 1485899"/>
              <a:gd name="connsiteY172" fmla="*/ 908685 h 1483995"/>
              <a:gd name="connsiteX173" fmla="*/ 1302068 w 1485899"/>
              <a:gd name="connsiteY173" fmla="*/ 897255 h 1483995"/>
              <a:gd name="connsiteX174" fmla="*/ 1328738 w 1485899"/>
              <a:gd name="connsiteY174" fmla="*/ 887730 h 1483995"/>
              <a:gd name="connsiteX175" fmla="*/ 1356360 w 1485899"/>
              <a:gd name="connsiteY175" fmla="*/ 877252 h 1483995"/>
              <a:gd name="connsiteX176" fmla="*/ 1371600 w 1485899"/>
              <a:gd name="connsiteY176" fmla="*/ 859155 h 1483995"/>
              <a:gd name="connsiteX177" fmla="*/ 1371600 w 1485899"/>
              <a:gd name="connsiteY177" fmla="*/ 625793 h 1483995"/>
              <a:gd name="connsiteX178" fmla="*/ 1354455 w 1485899"/>
              <a:gd name="connsiteY178" fmla="*/ 603885 h 1483995"/>
              <a:gd name="connsiteX179" fmla="*/ 1349693 w 1485899"/>
              <a:gd name="connsiteY179" fmla="*/ 601980 h 1483995"/>
              <a:gd name="connsiteX180" fmla="*/ 1316355 w 1485899"/>
              <a:gd name="connsiteY180" fmla="*/ 590550 h 1483995"/>
              <a:gd name="connsiteX181" fmla="*/ 1287780 w 1485899"/>
              <a:gd name="connsiteY181" fmla="*/ 572452 h 1483995"/>
              <a:gd name="connsiteX182" fmla="*/ 1283970 w 1485899"/>
              <a:gd name="connsiteY182" fmla="*/ 556260 h 1483995"/>
              <a:gd name="connsiteX183" fmla="*/ 1271588 w 1485899"/>
              <a:gd name="connsiteY183" fmla="*/ 526733 h 1483995"/>
              <a:gd name="connsiteX184" fmla="*/ 1251585 w 1485899"/>
              <a:gd name="connsiteY184" fmla="*/ 483870 h 1483995"/>
              <a:gd name="connsiteX185" fmla="*/ 1243965 w 1485899"/>
              <a:gd name="connsiteY185" fmla="*/ 464820 h 1483995"/>
              <a:gd name="connsiteX186" fmla="*/ 1251585 w 1485899"/>
              <a:gd name="connsiteY186" fmla="*/ 445770 h 1483995"/>
              <a:gd name="connsiteX187" fmla="*/ 1270635 w 1485899"/>
              <a:gd name="connsiteY187" fmla="*/ 410527 h 1483995"/>
              <a:gd name="connsiteX188" fmla="*/ 1281113 w 1485899"/>
              <a:gd name="connsiteY188" fmla="*/ 390525 h 148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485899" h="1483995">
                <a:moveTo>
                  <a:pt x="532447" y="0"/>
                </a:moveTo>
                <a:cubicBezTo>
                  <a:pt x="674370" y="0"/>
                  <a:pt x="816293" y="0"/>
                  <a:pt x="956310" y="0"/>
                </a:cubicBezTo>
                <a:cubicBezTo>
                  <a:pt x="962025" y="13335"/>
                  <a:pt x="966788" y="25717"/>
                  <a:pt x="971550" y="38100"/>
                </a:cubicBezTo>
                <a:cubicBezTo>
                  <a:pt x="975360" y="47625"/>
                  <a:pt x="977265" y="57150"/>
                  <a:pt x="980122" y="66675"/>
                </a:cubicBezTo>
                <a:cubicBezTo>
                  <a:pt x="983933" y="78105"/>
                  <a:pt x="987743" y="89535"/>
                  <a:pt x="993458" y="100013"/>
                </a:cubicBezTo>
                <a:cubicBezTo>
                  <a:pt x="1001077" y="113347"/>
                  <a:pt x="1019175" y="115252"/>
                  <a:pt x="1032510" y="107632"/>
                </a:cubicBezTo>
                <a:cubicBezTo>
                  <a:pt x="1048702" y="99060"/>
                  <a:pt x="1065848" y="92392"/>
                  <a:pt x="1082040" y="83820"/>
                </a:cubicBezTo>
                <a:cubicBezTo>
                  <a:pt x="1089660" y="80010"/>
                  <a:pt x="1098233" y="77152"/>
                  <a:pt x="1104900" y="72390"/>
                </a:cubicBezTo>
                <a:cubicBezTo>
                  <a:pt x="1114425" y="66675"/>
                  <a:pt x="1126808" y="70485"/>
                  <a:pt x="1136333" y="80010"/>
                </a:cubicBezTo>
                <a:cubicBezTo>
                  <a:pt x="1151573" y="96202"/>
                  <a:pt x="1168718" y="112395"/>
                  <a:pt x="1183958" y="128588"/>
                </a:cubicBezTo>
                <a:cubicBezTo>
                  <a:pt x="1196340" y="140970"/>
                  <a:pt x="1208723" y="154305"/>
                  <a:pt x="1221105" y="166688"/>
                </a:cubicBezTo>
                <a:cubicBezTo>
                  <a:pt x="1246823" y="192405"/>
                  <a:pt x="1273493" y="217170"/>
                  <a:pt x="1299210" y="242888"/>
                </a:cubicBezTo>
                <a:cubicBezTo>
                  <a:pt x="1316355" y="260033"/>
                  <a:pt x="1332548" y="277177"/>
                  <a:pt x="1349693" y="294322"/>
                </a:cubicBezTo>
                <a:cubicBezTo>
                  <a:pt x="1370648" y="315277"/>
                  <a:pt x="1392555" y="335280"/>
                  <a:pt x="1412558" y="357188"/>
                </a:cubicBezTo>
                <a:cubicBezTo>
                  <a:pt x="1416368" y="361950"/>
                  <a:pt x="1416368" y="373380"/>
                  <a:pt x="1413510" y="380047"/>
                </a:cubicBezTo>
                <a:cubicBezTo>
                  <a:pt x="1405890" y="398145"/>
                  <a:pt x="1396365" y="416242"/>
                  <a:pt x="1386840" y="434340"/>
                </a:cubicBezTo>
                <a:cubicBezTo>
                  <a:pt x="1383030" y="441960"/>
                  <a:pt x="1379220" y="448627"/>
                  <a:pt x="1375410" y="456247"/>
                </a:cubicBezTo>
                <a:cubicBezTo>
                  <a:pt x="1373505" y="459105"/>
                  <a:pt x="1372552" y="462915"/>
                  <a:pt x="1372552" y="466725"/>
                </a:cubicBezTo>
                <a:cubicBezTo>
                  <a:pt x="1372552" y="481965"/>
                  <a:pt x="1385887" y="494347"/>
                  <a:pt x="1400175" y="498158"/>
                </a:cubicBezTo>
                <a:cubicBezTo>
                  <a:pt x="1410652" y="501015"/>
                  <a:pt x="1421130" y="506730"/>
                  <a:pt x="1431608" y="510540"/>
                </a:cubicBezTo>
                <a:cubicBezTo>
                  <a:pt x="1439227" y="513397"/>
                  <a:pt x="1445895" y="516255"/>
                  <a:pt x="1453515" y="518160"/>
                </a:cubicBezTo>
                <a:cubicBezTo>
                  <a:pt x="1463993" y="521017"/>
                  <a:pt x="1474470" y="524827"/>
                  <a:pt x="1485900" y="527685"/>
                </a:cubicBezTo>
                <a:cubicBezTo>
                  <a:pt x="1485900" y="669608"/>
                  <a:pt x="1485900" y="810577"/>
                  <a:pt x="1485900" y="953452"/>
                </a:cubicBezTo>
                <a:cubicBezTo>
                  <a:pt x="1468755" y="959168"/>
                  <a:pt x="1451610" y="963930"/>
                  <a:pt x="1434465" y="970597"/>
                </a:cubicBezTo>
                <a:cubicBezTo>
                  <a:pt x="1417320" y="977265"/>
                  <a:pt x="1400175" y="982980"/>
                  <a:pt x="1383030" y="990600"/>
                </a:cubicBezTo>
                <a:cubicBezTo>
                  <a:pt x="1372552" y="995363"/>
                  <a:pt x="1369695" y="1017270"/>
                  <a:pt x="1375410" y="1026795"/>
                </a:cubicBezTo>
                <a:cubicBezTo>
                  <a:pt x="1382077" y="1038225"/>
                  <a:pt x="1386840" y="1050608"/>
                  <a:pt x="1392555" y="1062990"/>
                </a:cubicBezTo>
                <a:cubicBezTo>
                  <a:pt x="1399223" y="1075373"/>
                  <a:pt x="1404937" y="1088708"/>
                  <a:pt x="1412558" y="1101090"/>
                </a:cubicBezTo>
                <a:cubicBezTo>
                  <a:pt x="1416368" y="1108710"/>
                  <a:pt x="1415415" y="1120140"/>
                  <a:pt x="1408748" y="1126808"/>
                </a:cubicBezTo>
                <a:cubicBezTo>
                  <a:pt x="1390650" y="1144905"/>
                  <a:pt x="1373505" y="1162050"/>
                  <a:pt x="1356360" y="1180148"/>
                </a:cubicBezTo>
                <a:cubicBezTo>
                  <a:pt x="1339215" y="1197293"/>
                  <a:pt x="1322070" y="1214438"/>
                  <a:pt x="1304925" y="1231583"/>
                </a:cubicBezTo>
                <a:cubicBezTo>
                  <a:pt x="1283970" y="1253490"/>
                  <a:pt x="1262063" y="1274445"/>
                  <a:pt x="1240155" y="1296352"/>
                </a:cubicBezTo>
                <a:cubicBezTo>
                  <a:pt x="1212533" y="1323023"/>
                  <a:pt x="1184910" y="1349693"/>
                  <a:pt x="1158240" y="1376362"/>
                </a:cubicBezTo>
                <a:cubicBezTo>
                  <a:pt x="1147763" y="1386840"/>
                  <a:pt x="1138238" y="1399223"/>
                  <a:pt x="1126808" y="1408748"/>
                </a:cubicBezTo>
                <a:cubicBezTo>
                  <a:pt x="1122998" y="1412558"/>
                  <a:pt x="1114425" y="1413510"/>
                  <a:pt x="1108710" y="1411605"/>
                </a:cubicBezTo>
                <a:cubicBezTo>
                  <a:pt x="1095375" y="1405890"/>
                  <a:pt x="1083945" y="1398270"/>
                  <a:pt x="1070610" y="1392555"/>
                </a:cubicBezTo>
                <a:cubicBezTo>
                  <a:pt x="1064895" y="1389698"/>
                  <a:pt x="1058227" y="1386840"/>
                  <a:pt x="1052513" y="1383983"/>
                </a:cubicBezTo>
                <a:cubicBezTo>
                  <a:pt x="1043940" y="1380173"/>
                  <a:pt x="1036320" y="1376362"/>
                  <a:pt x="1027747" y="1372552"/>
                </a:cubicBezTo>
                <a:cubicBezTo>
                  <a:pt x="1026795" y="1371600"/>
                  <a:pt x="1025843" y="1370648"/>
                  <a:pt x="1023938" y="1369695"/>
                </a:cubicBezTo>
                <a:cubicBezTo>
                  <a:pt x="1010602" y="1364933"/>
                  <a:pt x="988695" y="1378268"/>
                  <a:pt x="984885" y="1392555"/>
                </a:cubicBezTo>
                <a:cubicBezTo>
                  <a:pt x="981075" y="1404937"/>
                  <a:pt x="976313" y="1416368"/>
                  <a:pt x="971550" y="1428750"/>
                </a:cubicBezTo>
                <a:cubicBezTo>
                  <a:pt x="967740" y="1438275"/>
                  <a:pt x="965835" y="1448752"/>
                  <a:pt x="962977" y="1459230"/>
                </a:cubicBezTo>
                <a:cubicBezTo>
                  <a:pt x="960120" y="1466850"/>
                  <a:pt x="957263" y="1474470"/>
                  <a:pt x="954405" y="1483995"/>
                </a:cubicBezTo>
                <a:cubicBezTo>
                  <a:pt x="813435" y="1483995"/>
                  <a:pt x="672465" y="1483995"/>
                  <a:pt x="529590" y="1483995"/>
                </a:cubicBezTo>
                <a:cubicBezTo>
                  <a:pt x="523875" y="1466850"/>
                  <a:pt x="518160" y="1449705"/>
                  <a:pt x="512445" y="1432560"/>
                </a:cubicBezTo>
                <a:cubicBezTo>
                  <a:pt x="507683" y="1418273"/>
                  <a:pt x="502920" y="1403033"/>
                  <a:pt x="498158" y="1388745"/>
                </a:cubicBezTo>
                <a:cubicBezTo>
                  <a:pt x="492442" y="1374458"/>
                  <a:pt x="469583" y="1367790"/>
                  <a:pt x="455295" y="1375410"/>
                </a:cubicBezTo>
                <a:cubicBezTo>
                  <a:pt x="442913" y="1382077"/>
                  <a:pt x="429577" y="1385887"/>
                  <a:pt x="417195" y="1391602"/>
                </a:cubicBezTo>
                <a:cubicBezTo>
                  <a:pt x="405765" y="1397318"/>
                  <a:pt x="394335" y="1403033"/>
                  <a:pt x="383858" y="1409700"/>
                </a:cubicBezTo>
                <a:cubicBezTo>
                  <a:pt x="375285" y="1414462"/>
                  <a:pt x="364808" y="1413510"/>
                  <a:pt x="357188" y="1406843"/>
                </a:cubicBezTo>
                <a:cubicBezTo>
                  <a:pt x="333375" y="1383030"/>
                  <a:pt x="309563" y="1359218"/>
                  <a:pt x="285750" y="1336358"/>
                </a:cubicBezTo>
                <a:cubicBezTo>
                  <a:pt x="262890" y="1313498"/>
                  <a:pt x="239077" y="1291590"/>
                  <a:pt x="216217" y="1268730"/>
                </a:cubicBezTo>
                <a:cubicBezTo>
                  <a:pt x="181927" y="1234440"/>
                  <a:pt x="148590" y="1199198"/>
                  <a:pt x="114300" y="1164908"/>
                </a:cubicBezTo>
                <a:cubicBezTo>
                  <a:pt x="101917" y="1152525"/>
                  <a:pt x="89535" y="1139190"/>
                  <a:pt x="76200" y="1127760"/>
                </a:cubicBezTo>
                <a:cubicBezTo>
                  <a:pt x="69532" y="1122045"/>
                  <a:pt x="68580" y="1115377"/>
                  <a:pt x="71438" y="1108710"/>
                </a:cubicBezTo>
                <a:cubicBezTo>
                  <a:pt x="76200" y="1096327"/>
                  <a:pt x="82867" y="1083945"/>
                  <a:pt x="89535" y="1072515"/>
                </a:cubicBezTo>
                <a:cubicBezTo>
                  <a:pt x="93345" y="1064895"/>
                  <a:pt x="96202" y="1057275"/>
                  <a:pt x="100013" y="1049655"/>
                </a:cubicBezTo>
                <a:cubicBezTo>
                  <a:pt x="103822" y="1042988"/>
                  <a:pt x="107632" y="1035368"/>
                  <a:pt x="111442" y="1028700"/>
                </a:cubicBezTo>
                <a:cubicBezTo>
                  <a:pt x="111442" y="1027747"/>
                  <a:pt x="112395" y="1027747"/>
                  <a:pt x="112395" y="1026795"/>
                </a:cubicBezTo>
                <a:cubicBezTo>
                  <a:pt x="118110" y="1018222"/>
                  <a:pt x="103822" y="987743"/>
                  <a:pt x="90488" y="985838"/>
                </a:cubicBezTo>
                <a:cubicBezTo>
                  <a:pt x="79057" y="983933"/>
                  <a:pt x="67627" y="978218"/>
                  <a:pt x="55245" y="974408"/>
                </a:cubicBezTo>
                <a:cubicBezTo>
                  <a:pt x="46672" y="971550"/>
                  <a:pt x="39052" y="968693"/>
                  <a:pt x="30480" y="965835"/>
                </a:cubicBezTo>
                <a:cubicBezTo>
                  <a:pt x="20955" y="962977"/>
                  <a:pt x="10477" y="960120"/>
                  <a:pt x="0" y="956310"/>
                </a:cubicBezTo>
                <a:cubicBezTo>
                  <a:pt x="0" y="814388"/>
                  <a:pt x="0" y="672465"/>
                  <a:pt x="0" y="531495"/>
                </a:cubicBezTo>
                <a:cubicBezTo>
                  <a:pt x="20002" y="523875"/>
                  <a:pt x="40005" y="516255"/>
                  <a:pt x="60007" y="508635"/>
                </a:cubicBezTo>
                <a:cubicBezTo>
                  <a:pt x="69532" y="504825"/>
                  <a:pt x="80010" y="502920"/>
                  <a:pt x="90488" y="500063"/>
                </a:cubicBezTo>
                <a:cubicBezTo>
                  <a:pt x="99060" y="497205"/>
                  <a:pt x="105727" y="494347"/>
                  <a:pt x="107632" y="483870"/>
                </a:cubicBezTo>
                <a:cubicBezTo>
                  <a:pt x="108585" y="479108"/>
                  <a:pt x="114300" y="474345"/>
                  <a:pt x="113347" y="470535"/>
                </a:cubicBezTo>
                <a:cubicBezTo>
                  <a:pt x="111442" y="461010"/>
                  <a:pt x="108585" y="452438"/>
                  <a:pt x="104775" y="442913"/>
                </a:cubicBezTo>
                <a:cubicBezTo>
                  <a:pt x="99060" y="429577"/>
                  <a:pt x="92392" y="418147"/>
                  <a:pt x="85725" y="404813"/>
                </a:cubicBezTo>
                <a:cubicBezTo>
                  <a:pt x="81915" y="397192"/>
                  <a:pt x="79057" y="390525"/>
                  <a:pt x="75247" y="382905"/>
                </a:cubicBezTo>
                <a:cubicBezTo>
                  <a:pt x="68580" y="370522"/>
                  <a:pt x="68580" y="364808"/>
                  <a:pt x="79057" y="355283"/>
                </a:cubicBezTo>
                <a:cubicBezTo>
                  <a:pt x="125730" y="307658"/>
                  <a:pt x="173355" y="260985"/>
                  <a:pt x="220027" y="213360"/>
                </a:cubicBezTo>
                <a:cubicBezTo>
                  <a:pt x="259080" y="173355"/>
                  <a:pt x="298133" y="133350"/>
                  <a:pt x="337185" y="94297"/>
                </a:cubicBezTo>
                <a:cubicBezTo>
                  <a:pt x="343852" y="87630"/>
                  <a:pt x="350520" y="81915"/>
                  <a:pt x="357188" y="76200"/>
                </a:cubicBezTo>
                <a:cubicBezTo>
                  <a:pt x="366713" y="67627"/>
                  <a:pt x="374333" y="67627"/>
                  <a:pt x="385763" y="75247"/>
                </a:cubicBezTo>
                <a:cubicBezTo>
                  <a:pt x="396240" y="81915"/>
                  <a:pt x="408622" y="85725"/>
                  <a:pt x="420052" y="91440"/>
                </a:cubicBezTo>
                <a:cubicBezTo>
                  <a:pt x="433388" y="98107"/>
                  <a:pt x="445770" y="104775"/>
                  <a:pt x="459105" y="110490"/>
                </a:cubicBezTo>
                <a:cubicBezTo>
                  <a:pt x="462915" y="112395"/>
                  <a:pt x="467677" y="113347"/>
                  <a:pt x="472440" y="113347"/>
                </a:cubicBezTo>
                <a:cubicBezTo>
                  <a:pt x="487680" y="111442"/>
                  <a:pt x="498158" y="99060"/>
                  <a:pt x="501967" y="83820"/>
                </a:cubicBezTo>
                <a:cubicBezTo>
                  <a:pt x="503872" y="73342"/>
                  <a:pt x="510540" y="64770"/>
                  <a:pt x="514350" y="54292"/>
                </a:cubicBezTo>
                <a:cubicBezTo>
                  <a:pt x="517208" y="46672"/>
                  <a:pt x="520065" y="39052"/>
                  <a:pt x="521970" y="31432"/>
                </a:cubicBezTo>
                <a:cubicBezTo>
                  <a:pt x="525780" y="20955"/>
                  <a:pt x="529590" y="10477"/>
                  <a:pt x="532447" y="0"/>
                </a:cubicBezTo>
                <a:close/>
                <a:moveTo>
                  <a:pt x="1281113" y="390525"/>
                </a:moveTo>
                <a:cubicBezTo>
                  <a:pt x="1278255" y="386715"/>
                  <a:pt x="1275398" y="381000"/>
                  <a:pt x="1271588" y="377190"/>
                </a:cubicBezTo>
                <a:cubicBezTo>
                  <a:pt x="1250633" y="357188"/>
                  <a:pt x="1229677" y="336233"/>
                  <a:pt x="1209675" y="316230"/>
                </a:cubicBezTo>
                <a:cubicBezTo>
                  <a:pt x="1192530" y="299085"/>
                  <a:pt x="1175385" y="280035"/>
                  <a:pt x="1157288" y="262890"/>
                </a:cubicBezTo>
                <a:cubicBezTo>
                  <a:pt x="1139190" y="244792"/>
                  <a:pt x="1120140" y="227647"/>
                  <a:pt x="1102995" y="209550"/>
                </a:cubicBezTo>
                <a:cubicBezTo>
                  <a:pt x="1097280" y="203835"/>
                  <a:pt x="1093470" y="205740"/>
                  <a:pt x="1088708" y="208597"/>
                </a:cubicBezTo>
                <a:cubicBezTo>
                  <a:pt x="1086802" y="209550"/>
                  <a:pt x="1084898" y="211455"/>
                  <a:pt x="1082993" y="212408"/>
                </a:cubicBezTo>
                <a:cubicBezTo>
                  <a:pt x="1069658" y="219075"/>
                  <a:pt x="1057275" y="225742"/>
                  <a:pt x="1042988" y="230505"/>
                </a:cubicBezTo>
                <a:cubicBezTo>
                  <a:pt x="1033463" y="234315"/>
                  <a:pt x="1024890" y="244792"/>
                  <a:pt x="1011555" y="235267"/>
                </a:cubicBezTo>
                <a:cubicBezTo>
                  <a:pt x="998220" y="226695"/>
                  <a:pt x="982980" y="220980"/>
                  <a:pt x="967740" y="215265"/>
                </a:cubicBezTo>
                <a:cubicBezTo>
                  <a:pt x="952500" y="208597"/>
                  <a:pt x="936308" y="203835"/>
                  <a:pt x="920115" y="198120"/>
                </a:cubicBezTo>
                <a:cubicBezTo>
                  <a:pt x="911543" y="195263"/>
                  <a:pt x="904875" y="192405"/>
                  <a:pt x="902970" y="181927"/>
                </a:cubicBezTo>
                <a:cubicBezTo>
                  <a:pt x="902018" y="174308"/>
                  <a:pt x="897255" y="166688"/>
                  <a:pt x="894397" y="158115"/>
                </a:cubicBezTo>
                <a:cubicBezTo>
                  <a:pt x="890588" y="147638"/>
                  <a:pt x="884872" y="137160"/>
                  <a:pt x="882015" y="126682"/>
                </a:cubicBezTo>
                <a:cubicBezTo>
                  <a:pt x="880110" y="115252"/>
                  <a:pt x="874395" y="112395"/>
                  <a:pt x="863918" y="112395"/>
                </a:cubicBezTo>
                <a:cubicBezTo>
                  <a:pt x="788670" y="112395"/>
                  <a:pt x="713422" y="112395"/>
                  <a:pt x="637222" y="112395"/>
                </a:cubicBezTo>
                <a:cubicBezTo>
                  <a:pt x="622935" y="112395"/>
                  <a:pt x="610552" y="109538"/>
                  <a:pt x="607695" y="131445"/>
                </a:cubicBezTo>
                <a:cubicBezTo>
                  <a:pt x="605790" y="148590"/>
                  <a:pt x="594360" y="164783"/>
                  <a:pt x="589597" y="181927"/>
                </a:cubicBezTo>
                <a:cubicBezTo>
                  <a:pt x="586740" y="192405"/>
                  <a:pt x="579120" y="195263"/>
                  <a:pt x="569595" y="198120"/>
                </a:cubicBezTo>
                <a:cubicBezTo>
                  <a:pt x="566738" y="199072"/>
                  <a:pt x="563880" y="199072"/>
                  <a:pt x="561022" y="200025"/>
                </a:cubicBezTo>
                <a:cubicBezTo>
                  <a:pt x="550545" y="203835"/>
                  <a:pt x="539115" y="208597"/>
                  <a:pt x="528638" y="213360"/>
                </a:cubicBezTo>
                <a:cubicBezTo>
                  <a:pt x="515302" y="219075"/>
                  <a:pt x="501967" y="225742"/>
                  <a:pt x="488633" y="231458"/>
                </a:cubicBezTo>
                <a:cubicBezTo>
                  <a:pt x="482917" y="234315"/>
                  <a:pt x="477202" y="239077"/>
                  <a:pt x="471488" y="240030"/>
                </a:cubicBezTo>
                <a:cubicBezTo>
                  <a:pt x="467677" y="240983"/>
                  <a:pt x="463867" y="236220"/>
                  <a:pt x="459105" y="234315"/>
                </a:cubicBezTo>
                <a:cubicBezTo>
                  <a:pt x="441008" y="226695"/>
                  <a:pt x="422910" y="219075"/>
                  <a:pt x="405765" y="209550"/>
                </a:cubicBezTo>
                <a:cubicBezTo>
                  <a:pt x="397192" y="204788"/>
                  <a:pt x="394335" y="201930"/>
                  <a:pt x="386715" y="211455"/>
                </a:cubicBezTo>
                <a:cubicBezTo>
                  <a:pt x="366713" y="233363"/>
                  <a:pt x="344805" y="253365"/>
                  <a:pt x="323850" y="274320"/>
                </a:cubicBezTo>
                <a:cubicBezTo>
                  <a:pt x="306705" y="291465"/>
                  <a:pt x="288608" y="309563"/>
                  <a:pt x="271463" y="326708"/>
                </a:cubicBezTo>
                <a:cubicBezTo>
                  <a:pt x="253365" y="343852"/>
                  <a:pt x="235267" y="360997"/>
                  <a:pt x="218122" y="378142"/>
                </a:cubicBezTo>
                <a:cubicBezTo>
                  <a:pt x="214313" y="381952"/>
                  <a:pt x="211455" y="388620"/>
                  <a:pt x="211455" y="394335"/>
                </a:cubicBezTo>
                <a:cubicBezTo>
                  <a:pt x="211455" y="400050"/>
                  <a:pt x="215265" y="405765"/>
                  <a:pt x="218122" y="410527"/>
                </a:cubicBezTo>
                <a:cubicBezTo>
                  <a:pt x="226695" y="427672"/>
                  <a:pt x="235267" y="444817"/>
                  <a:pt x="243840" y="461963"/>
                </a:cubicBezTo>
                <a:cubicBezTo>
                  <a:pt x="244792" y="463867"/>
                  <a:pt x="242888" y="467677"/>
                  <a:pt x="241935" y="469583"/>
                </a:cubicBezTo>
                <a:cubicBezTo>
                  <a:pt x="236220" y="481013"/>
                  <a:pt x="229552" y="492442"/>
                  <a:pt x="224790" y="504825"/>
                </a:cubicBezTo>
                <a:cubicBezTo>
                  <a:pt x="219075" y="519113"/>
                  <a:pt x="214313" y="534352"/>
                  <a:pt x="208597" y="549593"/>
                </a:cubicBezTo>
                <a:cubicBezTo>
                  <a:pt x="206692" y="555308"/>
                  <a:pt x="205740" y="561975"/>
                  <a:pt x="202883" y="567690"/>
                </a:cubicBezTo>
                <a:cubicBezTo>
                  <a:pt x="199072" y="574358"/>
                  <a:pt x="198120" y="583883"/>
                  <a:pt x="185738" y="584835"/>
                </a:cubicBezTo>
                <a:cubicBezTo>
                  <a:pt x="178117" y="584835"/>
                  <a:pt x="169545" y="589597"/>
                  <a:pt x="161925" y="592455"/>
                </a:cubicBezTo>
                <a:cubicBezTo>
                  <a:pt x="152400" y="596265"/>
                  <a:pt x="142875" y="601980"/>
                  <a:pt x="133350" y="604838"/>
                </a:cubicBezTo>
                <a:cubicBezTo>
                  <a:pt x="118110" y="608647"/>
                  <a:pt x="117157" y="608647"/>
                  <a:pt x="117157" y="624840"/>
                </a:cubicBezTo>
                <a:cubicBezTo>
                  <a:pt x="117157" y="679133"/>
                  <a:pt x="117157" y="733425"/>
                  <a:pt x="117157" y="786765"/>
                </a:cubicBezTo>
                <a:cubicBezTo>
                  <a:pt x="117157" y="811530"/>
                  <a:pt x="117157" y="837247"/>
                  <a:pt x="117157" y="862013"/>
                </a:cubicBezTo>
                <a:cubicBezTo>
                  <a:pt x="117157" y="868680"/>
                  <a:pt x="119063" y="874395"/>
                  <a:pt x="126682" y="876300"/>
                </a:cubicBezTo>
                <a:cubicBezTo>
                  <a:pt x="137160" y="878205"/>
                  <a:pt x="147638" y="881063"/>
                  <a:pt x="157163" y="884872"/>
                </a:cubicBezTo>
                <a:cubicBezTo>
                  <a:pt x="163830" y="886777"/>
                  <a:pt x="169545" y="888683"/>
                  <a:pt x="175260" y="891540"/>
                </a:cubicBezTo>
                <a:cubicBezTo>
                  <a:pt x="184785" y="896302"/>
                  <a:pt x="197167" y="900113"/>
                  <a:pt x="200977" y="911543"/>
                </a:cubicBezTo>
                <a:cubicBezTo>
                  <a:pt x="202883" y="916305"/>
                  <a:pt x="202883" y="922020"/>
                  <a:pt x="204788" y="926783"/>
                </a:cubicBezTo>
                <a:cubicBezTo>
                  <a:pt x="210502" y="941070"/>
                  <a:pt x="217170" y="955358"/>
                  <a:pt x="222885" y="969645"/>
                </a:cubicBezTo>
                <a:cubicBezTo>
                  <a:pt x="226695" y="979170"/>
                  <a:pt x="231458" y="987743"/>
                  <a:pt x="235267" y="997268"/>
                </a:cubicBezTo>
                <a:cubicBezTo>
                  <a:pt x="238125" y="1004888"/>
                  <a:pt x="244792" y="1013460"/>
                  <a:pt x="242888" y="1019175"/>
                </a:cubicBezTo>
                <a:cubicBezTo>
                  <a:pt x="236220" y="1037272"/>
                  <a:pt x="225742" y="1053465"/>
                  <a:pt x="217170" y="1070610"/>
                </a:cubicBezTo>
                <a:cubicBezTo>
                  <a:pt x="214313" y="1075373"/>
                  <a:pt x="211455" y="1081088"/>
                  <a:pt x="210502" y="1085850"/>
                </a:cubicBezTo>
                <a:cubicBezTo>
                  <a:pt x="209550" y="1089660"/>
                  <a:pt x="210502" y="1094423"/>
                  <a:pt x="212408" y="1097280"/>
                </a:cubicBezTo>
                <a:cubicBezTo>
                  <a:pt x="218122" y="1103948"/>
                  <a:pt x="224790" y="1108710"/>
                  <a:pt x="230505" y="1114425"/>
                </a:cubicBezTo>
                <a:cubicBezTo>
                  <a:pt x="252413" y="1137285"/>
                  <a:pt x="274320" y="1160145"/>
                  <a:pt x="296227" y="1182052"/>
                </a:cubicBezTo>
                <a:cubicBezTo>
                  <a:pt x="324802" y="1210627"/>
                  <a:pt x="352425" y="1239202"/>
                  <a:pt x="381000" y="1266825"/>
                </a:cubicBezTo>
                <a:cubicBezTo>
                  <a:pt x="385763" y="1271588"/>
                  <a:pt x="390525" y="1279208"/>
                  <a:pt x="400050" y="1274445"/>
                </a:cubicBezTo>
                <a:cubicBezTo>
                  <a:pt x="409575" y="1269683"/>
                  <a:pt x="418147" y="1265873"/>
                  <a:pt x="427672" y="1261110"/>
                </a:cubicBezTo>
                <a:cubicBezTo>
                  <a:pt x="434340" y="1257300"/>
                  <a:pt x="440055" y="1252538"/>
                  <a:pt x="447675" y="1249680"/>
                </a:cubicBezTo>
                <a:cubicBezTo>
                  <a:pt x="455295" y="1245870"/>
                  <a:pt x="464820" y="1241108"/>
                  <a:pt x="472440" y="1243013"/>
                </a:cubicBezTo>
                <a:cubicBezTo>
                  <a:pt x="482917" y="1244918"/>
                  <a:pt x="492442" y="1251585"/>
                  <a:pt x="502920" y="1256348"/>
                </a:cubicBezTo>
                <a:cubicBezTo>
                  <a:pt x="508635" y="1259205"/>
                  <a:pt x="515302" y="1262063"/>
                  <a:pt x="521017" y="1264920"/>
                </a:cubicBezTo>
                <a:cubicBezTo>
                  <a:pt x="529590" y="1268730"/>
                  <a:pt x="538163" y="1273493"/>
                  <a:pt x="546735" y="1276350"/>
                </a:cubicBezTo>
                <a:cubicBezTo>
                  <a:pt x="556260" y="1280160"/>
                  <a:pt x="566738" y="1282065"/>
                  <a:pt x="576263" y="1286827"/>
                </a:cubicBezTo>
                <a:cubicBezTo>
                  <a:pt x="581977" y="1289685"/>
                  <a:pt x="587693" y="1291590"/>
                  <a:pt x="588645" y="1301115"/>
                </a:cubicBezTo>
                <a:cubicBezTo>
                  <a:pt x="589597" y="1309688"/>
                  <a:pt x="593408" y="1317308"/>
                  <a:pt x="596265" y="1325880"/>
                </a:cubicBezTo>
                <a:cubicBezTo>
                  <a:pt x="600075" y="1335405"/>
                  <a:pt x="605790" y="1344930"/>
                  <a:pt x="607695" y="1354455"/>
                </a:cubicBezTo>
                <a:cubicBezTo>
                  <a:pt x="611505" y="1369695"/>
                  <a:pt x="611505" y="1370648"/>
                  <a:pt x="626745" y="1370648"/>
                </a:cubicBezTo>
                <a:cubicBezTo>
                  <a:pt x="702945" y="1370648"/>
                  <a:pt x="778193" y="1370648"/>
                  <a:pt x="854393" y="1370648"/>
                </a:cubicBezTo>
                <a:cubicBezTo>
                  <a:pt x="874395" y="1370648"/>
                  <a:pt x="874395" y="1370648"/>
                  <a:pt x="880110" y="1351598"/>
                </a:cubicBezTo>
                <a:cubicBezTo>
                  <a:pt x="880110" y="1350645"/>
                  <a:pt x="881063" y="1349693"/>
                  <a:pt x="881063" y="1348740"/>
                </a:cubicBezTo>
                <a:cubicBezTo>
                  <a:pt x="884872" y="1337310"/>
                  <a:pt x="889635" y="1325880"/>
                  <a:pt x="893445" y="1314450"/>
                </a:cubicBezTo>
                <a:cubicBezTo>
                  <a:pt x="896302" y="1306830"/>
                  <a:pt x="898208" y="1296352"/>
                  <a:pt x="903922" y="1291590"/>
                </a:cubicBezTo>
                <a:cubicBezTo>
                  <a:pt x="913447" y="1284923"/>
                  <a:pt x="926783" y="1281113"/>
                  <a:pt x="938213" y="1277302"/>
                </a:cubicBezTo>
                <a:cubicBezTo>
                  <a:pt x="946785" y="1274445"/>
                  <a:pt x="955358" y="1272540"/>
                  <a:pt x="963930" y="1269683"/>
                </a:cubicBezTo>
                <a:cubicBezTo>
                  <a:pt x="978218" y="1263015"/>
                  <a:pt x="991552" y="1256348"/>
                  <a:pt x="1004888" y="1249680"/>
                </a:cubicBezTo>
                <a:cubicBezTo>
                  <a:pt x="1009650" y="1246823"/>
                  <a:pt x="1016318" y="1243013"/>
                  <a:pt x="1020127" y="1243965"/>
                </a:cubicBezTo>
                <a:cubicBezTo>
                  <a:pt x="1032510" y="1247775"/>
                  <a:pt x="1044893" y="1254443"/>
                  <a:pt x="1056323" y="1260158"/>
                </a:cubicBezTo>
                <a:cubicBezTo>
                  <a:pt x="1067752" y="1265873"/>
                  <a:pt x="1078230" y="1271588"/>
                  <a:pt x="1089660" y="1276350"/>
                </a:cubicBezTo>
                <a:cubicBezTo>
                  <a:pt x="1092518" y="1277302"/>
                  <a:pt x="1098233" y="1275398"/>
                  <a:pt x="1101090" y="1272540"/>
                </a:cubicBezTo>
                <a:cubicBezTo>
                  <a:pt x="1113473" y="1260158"/>
                  <a:pt x="1125855" y="1246823"/>
                  <a:pt x="1138238" y="1234440"/>
                </a:cubicBezTo>
                <a:cubicBezTo>
                  <a:pt x="1163955" y="1209675"/>
                  <a:pt x="1189673" y="1184910"/>
                  <a:pt x="1214438" y="1161098"/>
                </a:cubicBezTo>
                <a:cubicBezTo>
                  <a:pt x="1233488" y="1142048"/>
                  <a:pt x="1252538" y="1123950"/>
                  <a:pt x="1271588" y="1103948"/>
                </a:cubicBezTo>
                <a:cubicBezTo>
                  <a:pt x="1277302" y="1098233"/>
                  <a:pt x="1284923" y="1090613"/>
                  <a:pt x="1274445" y="1082040"/>
                </a:cubicBezTo>
                <a:cubicBezTo>
                  <a:pt x="1273493" y="1081088"/>
                  <a:pt x="1273493" y="1078230"/>
                  <a:pt x="1272540" y="1076325"/>
                </a:cubicBezTo>
                <a:cubicBezTo>
                  <a:pt x="1265873" y="1063943"/>
                  <a:pt x="1259205" y="1051560"/>
                  <a:pt x="1253490" y="1039177"/>
                </a:cubicBezTo>
                <a:cubicBezTo>
                  <a:pt x="1249680" y="1031558"/>
                  <a:pt x="1244918" y="1024890"/>
                  <a:pt x="1244918" y="1016318"/>
                </a:cubicBezTo>
                <a:cubicBezTo>
                  <a:pt x="1244918" y="1010602"/>
                  <a:pt x="1249680" y="1003935"/>
                  <a:pt x="1252538" y="997268"/>
                </a:cubicBezTo>
                <a:cubicBezTo>
                  <a:pt x="1259205" y="982980"/>
                  <a:pt x="1266825" y="969645"/>
                  <a:pt x="1272540" y="955358"/>
                </a:cubicBezTo>
                <a:cubicBezTo>
                  <a:pt x="1279208" y="940118"/>
                  <a:pt x="1283018" y="923925"/>
                  <a:pt x="1288733" y="908685"/>
                </a:cubicBezTo>
                <a:cubicBezTo>
                  <a:pt x="1290638" y="903922"/>
                  <a:pt x="1297305" y="900113"/>
                  <a:pt x="1302068" y="897255"/>
                </a:cubicBezTo>
                <a:cubicBezTo>
                  <a:pt x="1310640" y="893445"/>
                  <a:pt x="1320165" y="890588"/>
                  <a:pt x="1328738" y="887730"/>
                </a:cubicBezTo>
                <a:cubicBezTo>
                  <a:pt x="1338263" y="883920"/>
                  <a:pt x="1346835" y="878205"/>
                  <a:pt x="1356360" y="877252"/>
                </a:cubicBezTo>
                <a:cubicBezTo>
                  <a:pt x="1368743" y="876300"/>
                  <a:pt x="1371600" y="870585"/>
                  <a:pt x="1371600" y="859155"/>
                </a:cubicBezTo>
                <a:cubicBezTo>
                  <a:pt x="1371600" y="781050"/>
                  <a:pt x="1371600" y="703897"/>
                  <a:pt x="1371600" y="625793"/>
                </a:cubicBezTo>
                <a:cubicBezTo>
                  <a:pt x="1371600" y="608647"/>
                  <a:pt x="1371600" y="608647"/>
                  <a:pt x="1354455" y="603885"/>
                </a:cubicBezTo>
                <a:cubicBezTo>
                  <a:pt x="1352550" y="603885"/>
                  <a:pt x="1351598" y="601980"/>
                  <a:pt x="1349693" y="601980"/>
                </a:cubicBezTo>
                <a:cubicBezTo>
                  <a:pt x="1339215" y="598170"/>
                  <a:pt x="1327785" y="594360"/>
                  <a:pt x="1316355" y="590550"/>
                </a:cubicBezTo>
                <a:cubicBezTo>
                  <a:pt x="1305877" y="586740"/>
                  <a:pt x="1292543" y="584835"/>
                  <a:pt x="1287780" y="572452"/>
                </a:cubicBezTo>
                <a:cubicBezTo>
                  <a:pt x="1285875" y="567690"/>
                  <a:pt x="1285875" y="561022"/>
                  <a:pt x="1283970" y="556260"/>
                </a:cubicBezTo>
                <a:cubicBezTo>
                  <a:pt x="1280160" y="546735"/>
                  <a:pt x="1276350" y="536258"/>
                  <a:pt x="1271588" y="526733"/>
                </a:cubicBezTo>
                <a:cubicBezTo>
                  <a:pt x="1264920" y="512445"/>
                  <a:pt x="1258252" y="498158"/>
                  <a:pt x="1251585" y="483870"/>
                </a:cubicBezTo>
                <a:cubicBezTo>
                  <a:pt x="1248727" y="477202"/>
                  <a:pt x="1243965" y="470535"/>
                  <a:pt x="1243965" y="464820"/>
                </a:cubicBezTo>
                <a:cubicBezTo>
                  <a:pt x="1243965" y="458152"/>
                  <a:pt x="1248727" y="451485"/>
                  <a:pt x="1251585" y="445770"/>
                </a:cubicBezTo>
                <a:cubicBezTo>
                  <a:pt x="1258252" y="433388"/>
                  <a:pt x="1264920" y="421958"/>
                  <a:pt x="1270635" y="410527"/>
                </a:cubicBezTo>
                <a:cubicBezTo>
                  <a:pt x="1276350" y="404813"/>
                  <a:pt x="1278255" y="398145"/>
                  <a:pt x="1281113" y="39052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E346AA0A-5BFA-802C-1FC6-17C9388151A0}"/>
              </a:ext>
            </a:extLst>
          </p:cNvPr>
          <p:cNvSpPr/>
          <p:nvPr/>
        </p:nvSpPr>
        <p:spPr>
          <a:xfrm>
            <a:off x="10086572" y="3167824"/>
            <a:ext cx="420466" cy="188637"/>
          </a:xfrm>
          <a:custGeom>
            <a:avLst/>
            <a:gdLst>
              <a:gd name="connsiteX0" fmla="*/ 1510282 w 2069399"/>
              <a:gd name="connsiteY0" fmla="*/ 239078 h 928410"/>
              <a:gd name="connsiteX1" fmla="*/ 1481707 w 2069399"/>
              <a:gd name="connsiteY1" fmla="*/ 129540 h 928410"/>
              <a:gd name="connsiteX2" fmla="*/ 1555050 w 2069399"/>
              <a:gd name="connsiteY2" fmla="*/ 112395 h 928410"/>
              <a:gd name="connsiteX3" fmla="*/ 1612200 w 2069399"/>
              <a:gd name="connsiteY3" fmla="*/ 98108 h 928410"/>
              <a:gd name="connsiteX4" fmla="*/ 1669350 w 2069399"/>
              <a:gd name="connsiteY4" fmla="*/ 83820 h 928410"/>
              <a:gd name="connsiteX5" fmla="*/ 1727452 w 2069399"/>
              <a:gd name="connsiteY5" fmla="*/ 69533 h 928410"/>
              <a:gd name="connsiteX6" fmla="*/ 1782697 w 2069399"/>
              <a:gd name="connsiteY6" fmla="*/ 55245 h 928410"/>
              <a:gd name="connsiteX7" fmla="*/ 1841752 w 2069399"/>
              <a:gd name="connsiteY7" fmla="*/ 40005 h 928410"/>
              <a:gd name="connsiteX8" fmla="*/ 1897950 w 2069399"/>
              <a:gd name="connsiteY8" fmla="*/ 26670 h 928410"/>
              <a:gd name="connsiteX9" fmla="*/ 1956052 w 2069399"/>
              <a:gd name="connsiteY9" fmla="*/ 12383 h 928410"/>
              <a:gd name="connsiteX10" fmla="*/ 1993200 w 2069399"/>
              <a:gd name="connsiteY10" fmla="*/ 953 h 928410"/>
              <a:gd name="connsiteX11" fmla="*/ 2001772 w 2069399"/>
              <a:gd name="connsiteY11" fmla="*/ 0 h 928410"/>
              <a:gd name="connsiteX12" fmla="*/ 2010345 w 2069399"/>
              <a:gd name="connsiteY12" fmla="*/ 61913 h 928410"/>
              <a:gd name="connsiteX13" fmla="*/ 2017965 w 2069399"/>
              <a:gd name="connsiteY13" fmla="*/ 141923 h 928410"/>
              <a:gd name="connsiteX14" fmla="*/ 2025585 w 2069399"/>
              <a:gd name="connsiteY14" fmla="*/ 198120 h 928410"/>
              <a:gd name="connsiteX15" fmla="*/ 2032252 w 2069399"/>
              <a:gd name="connsiteY15" fmla="*/ 257175 h 928410"/>
              <a:gd name="connsiteX16" fmla="*/ 2039872 w 2069399"/>
              <a:gd name="connsiteY16" fmla="*/ 315278 h 928410"/>
              <a:gd name="connsiteX17" fmla="*/ 2047492 w 2069399"/>
              <a:gd name="connsiteY17" fmla="*/ 371475 h 928410"/>
              <a:gd name="connsiteX18" fmla="*/ 2054160 w 2069399"/>
              <a:gd name="connsiteY18" fmla="*/ 429578 h 928410"/>
              <a:gd name="connsiteX19" fmla="*/ 2060827 w 2069399"/>
              <a:gd name="connsiteY19" fmla="*/ 486728 h 928410"/>
              <a:gd name="connsiteX20" fmla="*/ 2069400 w 2069399"/>
              <a:gd name="connsiteY20" fmla="*/ 521018 h 928410"/>
              <a:gd name="connsiteX21" fmla="*/ 1956052 w 2069399"/>
              <a:gd name="connsiteY21" fmla="*/ 536258 h 928410"/>
              <a:gd name="connsiteX22" fmla="*/ 1954147 w 2069399"/>
              <a:gd name="connsiteY22" fmla="*/ 533400 h 928410"/>
              <a:gd name="connsiteX23" fmla="*/ 1944622 w 2069399"/>
              <a:gd name="connsiteY23" fmla="*/ 457200 h 928410"/>
              <a:gd name="connsiteX24" fmla="*/ 1937955 w 2069399"/>
              <a:gd name="connsiteY24" fmla="*/ 398145 h 928410"/>
              <a:gd name="connsiteX25" fmla="*/ 1931287 w 2069399"/>
              <a:gd name="connsiteY25" fmla="*/ 343853 h 928410"/>
              <a:gd name="connsiteX26" fmla="*/ 1924620 w 2069399"/>
              <a:gd name="connsiteY26" fmla="*/ 287655 h 928410"/>
              <a:gd name="connsiteX27" fmla="*/ 1915095 w 2069399"/>
              <a:gd name="connsiteY27" fmla="*/ 247650 h 928410"/>
              <a:gd name="connsiteX28" fmla="*/ 1899855 w 2069399"/>
              <a:gd name="connsiteY28" fmla="*/ 267653 h 928410"/>
              <a:gd name="connsiteX29" fmla="*/ 1854135 w 2069399"/>
              <a:gd name="connsiteY29" fmla="*/ 331470 h 928410"/>
              <a:gd name="connsiteX30" fmla="*/ 1782697 w 2069399"/>
              <a:gd name="connsiteY30" fmla="*/ 416243 h 928410"/>
              <a:gd name="connsiteX31" fmla="*/ 1719832 w 2069399"/>
              <a:gd name="connsiteY31" fmla="*/ 480060 h 928410"/>
              <a:gd name="connsiteX32" fmla="*/ 1652205 w 2069399"/>
              <a:gd name="connsiteY32" fmla="*/ 547688 h 928410"/>
              <a:gd name="connsiteX33" fmla="*/ 1592197 w 2069399"/>
              <a:gd name="connsiteY33" fmla="*/ 594360 h 928410"/>
              <a:gd name="connsiteX34" fmla="*/ 1546477 w 2069399"/>
              <a:gd name="connsiteY34" fmla="*/ 630555 h 928410"/>
              <a:gd name="connsiteX35" fmla="*/ 1505520 w 2069399"/>
              <a:gd name="connsiteY35" fmla="*/ 658178 h 928410"/>
              <a:gd name="connsiteX36" fmla="*/ 1437892 w 2069399"/>
              <a:gd name="connsiteY36" fmla="*/ 703898 h 928410"/>
              <a:gd name="connsiteX37" fmla="*/ 1406460 w 2069399"/>
              <a:gd name="connsiteY37" fmla="*/ 721043 h 928410"/>
              <a:gd name="connsiteX38" fmla="*/ 1351215 w 2069399"/>
              <a:gd name="connsiteY38" fmla="*/ 752475 h 928410"/>
              <a:gd name="connsiteX39" fmla="*/ 1314067 w 2069399"/>
              <a:gd name="connsiteY39" fmla="*/ 770573 h 928410"/>
              <a:gd name="connsiteX40" fmla="*/ 1276920 w 2069399"/>
              <a:gd name="connsiteY40" fmla="*/ 787718 h 928410"/>
              <a:gd name="connsiteX41" fmla="*/ 1235010 w 2069399"/>
              <a:gd name="connsiteY41" fmla="*/ 805815 h 928410"/>
              <a:gd name="connsiteX42" fmla="*/ 1193100 w 2069399"/>
              <a:gd name="connsiteY42" fmla="*/ 824865 h 928410"/>
              <a:gd name="connsiteX43" fmla="*/ 1170240 w 2069399"/>
              <a:gd name="connsiteY43" fmla="*/ 833438 h 928410"/>
              <a:gd name="connsiteX44" fmla="*/ 1118805 w 2069399"/>
              <a:gd name="connsiteY44" fmla="*/ 848678 h 928410"/>
              <a:gd name="connsiteX45" fmla="*/ 1063560 w 2069399"/>
              <a:gd name="connsiteY45" fmla="*/ 868680 h 928410"/>
              <a:gd name="connsiteX46" fmla="*/ 1035937 w 2069399"/>
              <a:gd name="connsiteY46" fmla="*/ 876300 h 928410"/>
              <a:gd name="connsiteX47" fmla="*/ 994980 w 2069399"/>
              <a:gd name="connsiteY47" fmla="*/ 884873 h 928410"/>
              <a:gd name="connsiteX48" fmla="*/ 951165 w 2069399"/>
              <a:gd name="connsiteY48" fmla="*/ 897255 h 928410"/>
              <a:gd name="connsiteX49" fmla="*/ 948307 w 2069399"/>
              <a:gd name="connsiteY49" fmla="*/ 898208 h 928410"/>
              <a:gd name="connsiteX50" fmla="*/ 891157 w 2069399"/>
              <a:gd name="connsiteY50" fmla="*/ 905828 h 928410"/>
              <a:gd name="connsiteX51" fmla="*/ 814957 w 2069399"/>
              <a:gd name="connsiteY51" fmla="*/ 918210 h 928410"/>
              <a:gd name="connsiteX52" fmla="*/ 807337 w 2069399"/>
              <a:gd name="connsiteY52" fmla="*/ 919163 h 928410"/>
              <a:gd name="connsiteX53" fmla="*/ 584452 w 2069399"/>
              <a:gd name="connsiteY53" fmla="*/ 927735 h 928410"/>
              <a:gd name="connsiteX54" fmla="*/ 464437 w 2069399"/>
              <a:gd name="connsiteY54" fmla="*/ 919163 h 928410"/>
              <a:gd name="connsiteX55" fmla="*/ 413955 w 2069399"/>
              <a:gd name="connsiteY55" fmla="*/ 912495 h 928410"/>
              <a:gd name="connsiteX56" fmla="*/ 332040 w 2069399"/>
              <a:gd name="connsiteY56" fmla="*/ 897255 h 928410"/>
              <a:gd name="connsiteX57" fmla="*/ 298702 w 2069399"/>
              <a:gd name="connsiteY57" fmla="*/ 890588 h 928410"/>
              <a:gd name="connsiteX58" fmla="*/ 259650 w 2069399"/>
              <a:gd name="connsiteY58" fmla="*/ 878205 h 928410"/>
              <a:gd name="connsiteX59" fmla="*/ 232980 w 2069399"/>
              <a:gd name="connsiteY59" fmla="*/ 871538 h 928410"/>
              <a:gd name="connsiteX60" fmla="*/ 197737 w 2069399"/>
              <a:gd name="connsiteY60" fmla="*/ 862013 h 928410"/>
              <a:gd name="connsiteX61" fmla="*/ 162495 w 2069399"/>
              <a:gd name="connsiteY61" fmla="*/ 849630 h 928410"/>
              <a:gd name="connsiteX62" fmla="*/ 139635 w 2069399"/>
              <a:gd name="connsiteY62" fmla="*/ 842010 h 928410"/>
              <a:gd name="connsiteX63" fmla="*/ 110107 w 2069399"/>
              <a:gd name="connsiteY63" fmla="*/ 833438 h 928410"/>
              <a:gd name="connsiteX64" fmla="*/ 68197 w 2069399"/>
              <a:gd name="connsiteY64" fmla="*/ 816293 h 928410"/>
              <a:gd name="connsiteX65" fmla="*/ 24382 w 2069399"/>
              <a:gd name="connsiteY65" fmla="*/ 798195 h 928410"/>
              <a:gd name="connsiteX66" fmla="*/ 2475 w 2069399"/>
              <a:gd name="connsiteY66" fmla="*/ 788670 h 928410"/>
              <a:gd name="connsiteX67" fmla="*/ 570 w 2069399"/>
              <a:gd name="connsiteY67" fmla="*/ 774383 h 928410"/>
              <a:gd name="connsiteX68" fmla="*/ 8190 w 2069399"/>
              <a:gd name="connsiteY68" fmla="*/ 756285 h 928410"/>
              <a:gd name="connsiteX69" fmla="*/ 29145 w 2069399"/>
              <a:gd name="connsiteY69" fmla="*/ 714375 h 928410"/>
              <a:gd name="connsiteX70" fmla="*/ 42480 w 2069399"/>
              <a:gd name="connsiteY70" fmla="*/ 689610 h 928410"/>
              <a:gd name="connsiteX71" fmla="*/ 53910 w 2069399"/>
              <a:gd name="connsiteY71" fmla="*/ 685800 h 928410"/>
              <a:gd name="connsiteX72" fmla="*/ 72007 w 2069399"/>
              <a:gd name="connsiteY72" fmla="*/ 693420 h 928410"/>
              <a:gd name="connsiteX73" fmla="*/ 122490 w 2069399"/>
              <a:gd name="connsiteY73" fmla="*/ 714375 h 928410"/>
              <a:gd name="connsiteX74" fmla="*/ 166305 w 2069399"/>
              <a:gd name="connsiteY74" fmla="*/ 732473 h 928410"/>
              <a:gd name="connsiteX75" fmla="*/ 220597 w 2069399"/>
              <a:gd name="connsiteY75" fmla="*/ 748665 h 928410"/>
              <a:gd name="connsiteX76" fmla="*/ 255840 w 2069399"/>
              <a:gd name="connsiteY76" fmla="*/ 761048 h 928410"/>
              <a:gd name="connsiteX77" fmla="*/ 283462 w 2069399"/>
              <a:gd name="connsiteY77" fmla="*/ 768668 h 928410"/>
              <a:gd name="connsiteX78" fmla="*/ 329182 w 2069399"/>
              <a:gd name="connsiteY78" fmla="*/ 777240 h 928410"/>
              <a:gd name="connsiteX79" fmla="*/ 377760 w 2069399"/>
              <a:gd name="connsiteY79" fmla="*/ 788670 h 928410"/>
              <a:gd name="connsiteX80" fmla="*/ 380617 w 2069399"/>
              <a:gd name="connsiteY80" fmla="*/ 789623 h 928410"/>
              <a:gd name="connsiteX81" fmla="*/ 447292 w 2069399"/>
              <a:gd name="connsiteY81" fmla="*/ 798195 h 928410"/>
              <a:gd name="connsiteX82" fmla="*/ 538732 w 2069399"/>
              <a:gd name="connsiteY82" fmla="*/ 806768 h 928410"/>
              <a:gd name="connsiteX83" fmla="*/ 723517 w 2069399"/>
              <a:gd name="connsiteY83" fmla="*/ 810578 h 928410"/>
              <a:gd name="connsiteX84" fmla="*/ 807337 w 2069399"/>
              <a:gd name="connsiteY84" fmla="*/ 802958 h 928410"/>
              <a:gd name="connsiteX85" fmla="*/ 856867 w 2069399"/>
              <a:gd name="connsiteY85" fmla="*/ 796290 h 928410"/>
              <a:gd name="connsiteX86" fmla="*/ 935925 w 2069399"/>
              <a:gd name="connsiteY86" fmla="*/ 782003 h 928410"/>
              <a:gd name="connsiteX87" fmla="*/ 996885 w 2069399"/>
              <a:gd name="connsiteY87" fmla="*/ 767715 h 928410"/>
              <a:gd name="connsiteX88" fmla="*/ 1046415 w 2069399"/>
              <a:gd name="connsiteY88" fmla="*/ 753428 h 928410"/>
              <a:gd name="connsiteX89" fmla="*/ 1101660 w 2069399"/>
              <a:gd name="connsiteY89" fmla="*/ 732473 h 928410"/>
              <a:gd name="connsiteX90" fmla="*/ 1130235 w 2069399"/>
              <a:gd name="connsiteY90" fmla="*/ 723900 h 928410"/>
              <a:gd name="connsiteX91" fmla="*/ 1175002 w 2069399"/>
              <a:gd name="connsiteY91" fmla="*/ 704850 h 928410"/>
              <a:gd name="connsiteX92" fmla="*/ 1195957 w 2069399"/>
              <a:gd name="connsiteY92" fmla="*/ 697230 h 928410"/>
              <a:gd name="connsiteX93" fmla="*/ 1257870 w 2069399"/>
              <a:gd name="connsiteY93" fmla="*/ 668655 h 928410"/>
              <a:gd name="connsiteX94" fmla="*/ 1295970 w 2069399"/>
              <a:gd name="connsiteY94" fmla="*/ 652463 h 928410"/>
              <a:gd name="connsiteX95" fmla="*/ 1335022 w 2069399"/>
              <a:gd name="connsiteY95" fmla="*/ 629603 h 928410"/>
              <a:gd name="connsiteX96" fmla="*/ 1382647 w 2069399"/>
              <a:gd name="connsiteY96" fmla="*/ 602933 h 928410"/>
              <a:gd name="connsiteX97" fmla="*/ 1428367 w 2069399"/>
              <a:gd name="connsiteY97" fmla="*/ 572453 h 928410"/>
              <a:gd name="connsiteX98" fmla="*/ 1487422 w 2069399"/>
              <a:gd name="connsiteY98" fmla="*/ 531495 h 928410"/>
              <a:gd name="connsiteX99" fmla="*/ 1535047 w 2069399"/>
              <a:gd name="connsiteY99" fmla="*/ 492443 h 928410"/>
              <a:gd name="connsiteX100" fmla="*/ 1563622 w 2069399"/>
              <a:gd name="connsiteY100" fmla="*/ 469583 h 928410"/>
              <a:gd name="connsiteX101" fmla="*/ 1598865 w 2069399"/>
              <a:gd name="connsiteY101" fmla="*/ 439103 h 928410"/>
              <a:gd name="connsiteX102" fmla="*/ 1658872 w 2069399"/>
              <a:gd name="connsiteY102" fmla="*/ 381953 h 928410"/>
              <a:gd name="connsiteX103" fmla="*/ 1706497 w 2069399"/>
              <a:gd name="connsiteY103" fmla="*/ 330518 h 928410"/>
              <a:gd name="connsiteX104" fmla="*/ 1758885 w 2069399"/>
              <a:gd name="connsiteY104" fmla="*/ 267653 h 928410"/>
              <a:gd name="connsiteX105" fmla="*/ 1792222 w 2069399"/>
              <a:gd name="connsiteY105" fmla="*/ 221933 h 928410"/>
              <a:gd name="connsiteX106" fmla="*/ 1835085 w 2069399"/>
              <a:gd name="connsiteY106" fmla="*/ 162878 h 928410"/>
              <a:gd name="connsiteX107" fmla="*/ 1808415 w 2069399"/>
              <a:gd name="connsiteY107" fmla="*/ 163830 h 928410"/>
              <a:gd name="connsiteX108" fmla="*/ 1796032 w 2069399"/>
              <a:gd name="connsiteY108" fmla="*/ 168593 h 928410"/>
              <a:gd name="connsiteX109" fmla="*/ 1746502 w 2069399"/>
              <a:gd name="connsiteY109" fmla="*/ 181928 h 928410"/>
              <a:gd name="connsiteX110" fmla="*/ 1742692 w 2069399"/>
              <a:gd name="connsiteY110" fmla="*/ 182880 h 928410"/>
              <a:gd name="connsiteX111" fmla="*/ 1698877 w 2069399"/>
              <a:gd name="connsiteY111" fmla="*/ 191453 h 928410"/>
              <a:gd name="connsiteX112" fmla="*/ 1660777 w 2069399"/>
              <a:gd name="connsiteY112" fmla="*/ 203835 h 928410"/>
              <a:gd name="connsiteX113" fmla="*/ 1658872 w 2069399"/>
              <a:gd name="connsiteY113" fmla="*/ 203835 h 928410"/>
              <a:gd name="connsiteX114" fmla="*/ 1615057 w 2069399"/>
              <a:gd name="connsiteY114" fmla="*/ 212408 h 928410"/>
              <a:gd name="connsiteX115" fmla="*/ 1575052 w 2069399"/>
              <a:gd name="connsiteY115" fmla="*/ 224790 h 928410"/>
              <a:gd name="connsiteX116" fmla="*/ 1535047 w 2069399"/>
              <a:gd name="connsiteY116" fmla="*/ 233363 h 928410"/>
              <a:gd name="connsiteX117" fmla="*/ 1510282 w 2069399"/>
              <a:gd name="connsiteY117" fmla="*/ 239078 h 92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2069399" h="928410">
                <a:moveTo>
                  <a:pt x="1510282" y="239078"/>
                </a:moveTo>
                <a:cubicBezTo>
                  <a:pt x="1500757" y="202883"/>
                  <a:pt x="1491232" y="166688"/>
                  <a:pt x="1481707" y="129540"/>
                </a:cubicBezTo>
                <a:cubicBezTo>
                  <a:pt x="1507425" y="123825"/>
                  <a:pt x="1531237" y="118110"/>
                  <a:pt x="1555050" y="112395"/>
                </a:cubicBezTo>
                <a:cubicBezTo>
                  <a:pt x="1574100" y="107633"/>
                  <a:pt x="1593150" y="102870"/>
                  <a:pt x="1612200" y="98108"/>
                </a:cubicBezTo>
                <a:cubicBezTo>
                  <a:pt x="1631250" y="93345"/>
                  <a:pt x="1650300" y="88583"/>
                  <a:pt x="1669350" y="83820"/>
                </a:cubicBezTo>
                <a:cubicBezTo>
                  <a:pt x="1688400" y="79058"/>
                  <a:pt x="1707450" y="74295"/>
                  <a:pt x="1727452" y="69533"/>
                </a:cubicBezTo>
                <a:cubicBezTo>
                  <a:pt x="1745550" y="64770"/>
                  <a:pt x="1764600" y="60008"/>
                  <a:pt x="1782697" y="55245"/>
                </a:cubicBezTo>
                <a:cubicBezTo>
                  <a:pt x="1802700" y="50483"/>
                  <a:pt x="1822702" y="46673"/>
                  <a:pt x="1841752" y="40005"/>
                </a:cubicBezTo>
                <a:cubicBezTo>
                  <a:pt x="1859850" y="34290"/>
                  <a:pt x="1878900" y="29528"/>
                  <a:pt x="1897950" y="26670"/>
                </a:cubicBezTo>
                <a:cubicBezTo>
                  <a:pt x="1917000" y="23813"/>
                  <a:pt x="1937002" y="18098"/>
                  <a:pt x="1956052" y="12383"/>
                </a:cubicBezTo>
                <a:cubicBezTo>
                  <a:pt x="1968435" y="8573"/>
                  <a:pt x="1980817" y="4763"/>
                  <a:pt x="1993200" y="953"/>
                </a:cubicBezTo>
                <a:cubicBezTo>
                  <a:pt x="1996057" y="0"/>
                  <a:pt x="1998915" y="953"/>
                  <a:pt x="2001772" y="0"/>
                </a:cubicBezTo>
                <a:cubicBezTo>
                  <a:pt x="2004630" y="20955"/>
                  <a:pt x="2008440" y="40958"/>
                  <a:pt x="2010345" y="61913"/>
                </a:cubicBezTo>
                <a:cubicBezTo>
                  <a:pt x="2013202" y="88583"/>
                  <a:pt x="2015107" y="115253"/>
                  <a:pt x="2017965" y="141923"/>
                </a:cubicBezTo>
                <a:cubicBezTo>
                  <a:pt x="2019870" y="160973"/>
                  <a:pt x="2022727" y="179070"/>
                  <a:pt x="2025585" y="198120"/>
                </a:cubicBezTo>
                <a:cubicBezTo>
                  <a:pt x="2028442" y="217170"/>
                  <a:pt x="2030347" y="237173"/>
                  <a:pt x="2032252" y="257175"/>
                </a:cubicBezTo>
                <a:cubicBezTo>
                  <a:pt x="2035110" y="276225"/>
                  <a:pt x="2037015" y="296228"/>
                  <a:pt x="2039872" y="315278"/>
                </a:cubicBezTo>
                <a:cubicBezTo>
                  <a:pt x="2041777" y="334328"/>
                  <a:pt x="2041777" y="353378"/>
                  <a:pt x="2047492" y="371475"/>
                </a:cubicBezTo>
                <a:cubicBezTo>
                  <a:pt x="2054160" y="390525"/>
                  <a:pt x="2049397" y="411480"/>
                  <a:pt x="2054160" y="429578"/>
                </a:cubicBezTo>
                <a:cubicBezTo>
                  <a:pt x="2059875" y="448628"/>
                  <a:pt x="2057970" y="467678"/>
                  <a:pt x="2060827" y="486728"/>
                </a:cubicBezTo>
                <a:cubicBezTo>
                  <a:pt x="2062732" y="497205"/>
                  <a:pt x="2066542" y="507683"/>
                  <a:pt x="2069400" y="521018"/>
                </a:cubicBezTo>
                <a:cubicBezTo>
                  <a:pt x="2029395" y="526733"/>
                  <a:pt x="1992247" y="531495"/>
                  <a:pt x="1956052" y="536258"/>
                </a:cubicBezTo>
                <a:cubicBezTo>
                  <a:pt x="1955100" y="534353"/>
                  <a:pt x="1954147" y="534353"/>
                  <a:pt x="1954147" y="533400"/>
                </a:cubicBezTo>
                <a:cubicBezTo>
                  <a:pt x="1951290" y="507683"/>
                  <a:pt x="1951290" y="481965"/>
                  <a:pt x="1944622" y="457200"/>
                </a:cubicBezTo>
                <a:cubicBezTo>
                  <a:pt x="1939860" y="437198"/>
                  <a:pt x="1942717" y="417195"/>
                  <a:pt x="1937955" y="398145"/>
                </a:cubicBezTo>
                <a:cubicBezTo>
                  <a:pt x="1932240" y="380048"/>
                  <a:pt x="1933192" y="361950"/>
                  <a:pt x="1931287" y="343853"/>
                </a:cubicBezTo>
                <a:cubicBezTo>
                  <a:pt x="1929382" y="324803"/>
                  <a:pt x="1927477" y="306705"/>
                  <a:pt x="1924620" y="287655"/>
                </a:cubicBezTo>
                <a:cubicBezTo>
                  <a:pt x="1922715" y="275273"/>
                  <a:pt x="1918905" y="261938"/>
                  <a:pt x="1915095" y="247650"/>
                </a:cubicBezTo>
                <a:cubicBezTo>
                  <a:pt x="1909380" y="255270"/>
                  <a:pt x="1903665" y="260985"/>
                  <a:pt x="1899855" y="267653"/>
                </a:cubicBezTo>
                <a:cubicBezTo>
                  <a:pt x="1884615" y="288608"/>
                  <a:pt x="1870327" y="310515"/>
                  <a:pt x="1854135" y="331470"/>
                </a:cubicBezTo>
                <a:cubicBezTo>
                  <a:pt x="1831275" y="360045"/>
                  <a:pt x="1807462" y="388620"/>
                  <a:pt x="1782697" y="416243"/>
                </a:cubicBezTo>
                <a:cubicBezTo>
                  <a:pt x="1762695" y="438150"/>
                  <a:pt x="1740787" y="459105"/>
                  <a:pt x="1719832" y="480060"/>
                </a:cubicBezTo>
                <a:cubicBezTo>
                  <a:pt x="1697925" y="502920"/>
                  <a:pt x="1676017" y="525780"/>
                  <a:pt x="1652205" y="547688"/>
                </a:cubicBezTo>
                <a:cubicBezTo>
                  <a:pt x="1633155" y="564833"/>
                  <a:pt x="1612200" y="579120"/>
                  <a:pt x="1592197" y="594360"/>
                </a:cubicBezTo>
                <a:cubicBezTo>
                  <a:pt x="1576957" y="606743"/>
                  <a:pt x="1561717" y="619125"/>
                  <a:pt x="1546477" y="630555"/>
                </a:cubicBezTo>
                <a:cubicBezTo>
                  <a:pt x="1533142" y="640080"/>
                  <a:pt x="1519807" y="648653"/>
                  <a:pt x="1505520" y="658178"/>
                </a:cubicBezTo>
                <a:cubicBezTo>
                  <a:pt x="1482660" y="673418"/>
                  <a:pt x="1460752" y="689610"/>
                  <a:pt x="1437892" y="703898"/>
                </a:cubicBezTo>
                <a:cubicBezTo>
                  <a:pt x="1428367" y="710565"/>
                  <a:pt x="1416937" y="715328"/>
                  <a:pt x="1406460" y="721043"/>
                </a:cubicBezTo>
                <a:cubicBezTo>
                  <a:pt x="1388362" y="731520"/>
                  <a:pt x="1369312" y="741998"/>
                  <a:pt x="1351215" y="752475"/>
                </a:cubicBezTo>
                <a:cubicBezTo>
                  <a:pt x="1338832" y="759143"/>
                  <a:pt x="1326450" y="764858"/>
                  <a:pt x="1314067" y="770573"/>
                </a:cubicBezTo>
                <a:cubicBezTo>
                  <a:pt x="1301685" y="776288"/>
                  <a:pt x="1289302" y="782003"/>
                  <a:pt x="1276920" y="787718"/>
                </a:cubicBezTo>
                <a:cubicBezTo>
                  <a:pt x="1262632" y="794385"/>
                  <a:pt x="1249297" y="800100"/>
                  <a:pt x="1235010" y="805815"/>
                </a:cubicBezTo>
                <a:cubicBezTo>
                  <a:pt x="1220722" y="812483"/>
                  <a:pt x="1207387" y="819150"/>
                  <a:pt x="1193100" y="824865"/>
                </a:cubicBezTo>
                <a:cubicBezTo>
                  <a:pt x="1185480" y="827723"/>
                  <a:pt x="1177860" y="830580"/>
                  <a:pt x="1170240" y="833438"/>
                </a:cubicBezTo>
                <a:cubicBezTo>
                  <a:pt x="1153095" y="839153"/>
                  <a:pt x="1135950" y="842963"/>
                  <a:pt x="1118805" y="848678"/>
                </a:cubicBezTo>
                <a:cubicBezTo>
                  <a:pt x="1099755" y="854393"/>
                  <a:pt x="1081657" y="862013"/>
                  <a:pt x="1063560" y="868680"/>
                </a:cubicBezTo>
                <a:cubicBezTo>
                  <a:pt x="1054035" y="871538"/>
                  <a:pt x="1045462" y="874395"/>
                  <a:pt x="1035937" y="876300"/>
                </a:cubicBezTo>
                <a:cubicBezTo>
                  <a:pt x="1022602" y="879158"/>
                  <a:pt x="1008315" y="882015"/>
                  <a:pt x="994980" y="884873"/>
                </a:cubicBezTo>
                <a:cubicBezTo>
                  <a:pt x="979740" y="888683"/>
                  <a:pt x="965452" y="892493"/>
                  <a:pt x="951165" y="897255"/>
                </a:cubicBezTo>
                <a:cubicBezTo>
                  <a:pt x="950212" y="897255"/>
                  <a:pt x="949260" y="898208"/>
                  <a:pt x="948307" y="898208"/>
                </a:cubicBezTo>
                <a:cubicBezTo>
                  <a:pt x="929257" y="901065"/>
                  <a:pt x="910207" y="902970"/>
                  <a:pt x="891157" y="905828"/>
                </a:cubicBezTo>
                <a:cubicBezTo>
                  <a:pt x="865440" y="909638"/>
                  <a:pt x="840675" y="914400"/>
                  <a:pt x="814957" y="918210"/>
                </a:cubicBezTo>
                <a:cubicBezTo>
                  <a:pt x="812100" y="918210"/>
                  <a:pt x="809242" y="919163"/>
                  <a:pt x="807337" y="919163"/>
                </a:cubicBezTo>
                <a:cubicBezTo>
                  <a:pt x="733042" y="927735"/>
                  <a:pt x="658747" y="929640"/>
                  <a:pt x="584452" y="927735"/>
                </a:cubicBezTo>
                <a:cubicBezTo>
                  <a:pt x="544447" y="926783"/>
                  <a:pt x="504442" y="922020"/>
                  <a:pt x="464437" y="919163"/>
                </a:cubicBezTo>
                <a:cubicBezTo>
                  <a:pt x="447292" y="918210"/>
                  <a:pt x="430147" y="915353"/>
                  <a:pt x="413955" y="912495"/>
                </a:cubicBezTo>
                <a:cubicBezTo>
                  <a:pt x="386332" y="907733"/>
                  <a:pt x="358710" y="904875"/>
                  <a:pt x="332040" y="897255"/>
                </a:cubicBezTo>
                <a:cubicBezTo>
                  <a:pt x="320610" y="894398"/>
                  <a:pt x="309180" y="893445"/>
                  <a:pt x="298702" y="890588"/>
                </a:cubicBezTo>
                <a:cubicBezTo>
                  <a:pt x="285367" y="887730"/>
                  <a:pt x="272985" y="882015"/>
                  <a:pt x="259650" y="878205"/>
                </a:cubicBezTo>
                <a:cubicBezTo>
                  <a:pt x="251077" y="875348"/>
                  <a:pt x="241552" y="873443"/>
                  <a:pt x="232980" y="871538"/>
                </a:cubicBezTo>
                <a:cubicBezTo>
                  <a:pt x="221550" y="868680"/>
                  <a:pt x="209167" y="865823"/>
                  <a:pt x="197737" y="862013"/>
                </a:cubicBezTo>
                <a:cubicBezTo>
                  <a:pt x="185355" y="858203"/>
                  <a:pt x="173925" y="853440"/>
                  <a:pt x="162495" y="849630"/>
                </a:cubicBezTo>
                <a:cubicBezTo>
                  <a:pt x="154875" y="846773"/>
                  <a:pt x="147255" y="843915"/>
                  <a:pt x="139635" y="842010"/>
                </a:cubicBezTo>
                <a:cubicBezTo>
                  <a:pt x="130110" y="839153"/>
                  <a:pt x="119632" y="837248"/>
                  <a:pt x="110107" y="833438"/>
                </a:cubicBezTo>
                <a:cubicBezTo>
                  <a:pt x="95820" y="828675"/>
                  <a:pt x="82485" y="822008"/>
                  <a:pt x="68197" y="816293"/>
                </a:cubicBezTo>
                <a:cubicBezTo>
                  <a:pt x="53910" y="810578"/>
                  <a:pt x="38670" y="803910"/>
                  <a:pt x="24382" y="798195"/>
                </a:cubicBezTo>
                <a:cubicBezTo>
                  <a:pt x="16762" y="795338"/>
                  <a:pt x="8190" y="793433"/>
                  <a:pt x="2475" y="788670"/>
                </a:cubicBezTo>
                <a:cubicBezTo>
                  <a:pt x="-383" y="786765"/>
                  <a:pt x="-383" y="779145"/>
                  <a:pt x="570" y="774383"/>
                </a:cubicBezTo>
                <a:cubicBezTo>
                  <a:pt x="1522" y="767715"/>
                  <a:pt x="5332" y="762000"/>
                  <a:pt x="8190" y="756285"/>
                </a:cubicBezTo>
                <a:cubicBezTo>
                  <a:pt x="14857" y="741998"/>
                  <a:pt x="21525" y="727710"/>
                  <a:pt x="29145" y="714375"/>
                </a:cubicBezTo>
                <a:cubicBezTo>
                  <a:pt x="32955" y="705803"/>
                  <a:pt x="37717" y="697230"/>
                  <a:pt x="42480" y="689610"/>
                </a:cubicBezTo>
                <a:cubicBezTo>
                  <a:pt x="44385" y="686753"/>
                  <a:pt x="50100" y="684848"/>
                  <a:pt x="53910" y="685800"/>
                </a:cubicBezTo>
                <a:cubicBezTo>
                  <a:pt x="60577" y="686753"/>
                  <a:pt x="66292" y="690563"/>
                  <a:pt x="72007" y="693420"/>
                </a:cubicBezTo>
                <a:cubicBezTo>
                  <a:pt x="89152" y="701040"/>
                  <a:pt x="104392" y="709613"/>
                  <a:pt x="122490" y="714375"/>
                </a:cubicBezTo>
                <a:cubicBezTo>
                  <a:pt x="137730" y="718185"/>
                  <a:pt x="151065" y="727710"/>
                  <a:pt x="166305" y="732473"/>
                </a:cubicBezTo>
                <a:cubicBezTo>
                  <a:pt x="184402" y="739140"/>
                  <a:pt x="202500" y="742950"/>
                  <a:pt x="220597" y="748665"/>
                </a:cubicBezTo>
                <a:cubicBezTo>
                  <a:pt x="232980" y="752475"/>
                  <a:pt x="244410" y="757238"/>
                  <a:pt x="255840" y="761048"/>
                </a:cubicBezTo>
                <a:cubicBezTo>
                  <a:pt x="264412" y="763905"/>
                  <a:pt x="273937" y="766763"/>
                  <a:pt x="283462" y="768668"/>
                </a:cubicBezTo>
                <a:cubicBezTo>
                  <a:pt x="298702" y="771525"/>
                  <a:pt x="313942" y="773430"/>
                  <a:pt x="329182" y="777240"/>
                </a:cubicBezTo>
                <a:cubicBezTo>
                  <a:pt x="345375" y="781050"/>
                  <a:pt x="361567" y="784860"/>
                  <a:pt x="377760" y="788670"/>
                </a:cubicBezTo>
                <a:cubicBezTo>
                  <a:pt x="378712" y="788670"/>
                  <a:pt x="379665" y="789623"/>
                  <a:pt x="380617" y="789623"/>
                </a:cubicBezTo>
                <a:cubicBezTo>
                  <a:pt x="402525" y="792480"/>
                  <a:pt x="424432" y="796290"/>
                  <a:pt x="447292" y="798195"/>
                </a:cubicBezTo>
                <a:cubicBezTo>
                  <a:pt x="477772" y="801053"/>
                  <a:pt x="508252" y="802005"/>
                  <a:pt x="538732" y="806768"/>
                </a:cubicBezTo>
                <a:cubicBezTo>
                  <a:pt x="599692" y="817245"/>
                  <a:pt x="661605" y="811530"/>
                  <a:pt x="723517" y="810578"/>
                </a:cubicBezTo>
                <a:cubicBezTo>
                  <a:pt x="751140" y="810578"/>
                  <a:pt x="779715" y="805815"/>
                  <a:pt x="807337" y="802958"/>
                </a:cubicBezTo>
                <a:cubicBezTo>
                  <a:pt x="823530" y="801053"/>
                  <a:pt x="840675" y="799148"/>
                  <a:pt x="856867" y="796290"/>
                </a:cubicBezTo>
                <a:cubicBezTo>
                  <a:pt x="883537" y="791528"/>
                  <a:pt x="909255" y="787718"/>
                  <a:pt x="935925" y="782003"/>
                </a:cubicBezTo>
                <a:cubicBezTo>
                  <a:pt x="956880" y="778193"/>
                  <a:pt x="976882" y="773430"/>
                  <a:pt x="996885" y="767715"/>
                </a:cubicBezTo>
                <a:cubicBezTo>
                  <a:pt x="1014030" y="763905"/>
                  <a:pt x="1030222" y="759143"/>
                  <a:pt x="1046415" y="753428"/>
                </a:cubicBezTo>
                <a:cubicBezTo>
                  <a:pt x="1065465" y="746760"/>
                  <a:pt x="1083562" y="739140"/>
                  <a:pt x="1101660" y="732473"/>
                </a:cubicBezTo>
                <a:cubicBezTo>
                  <a:pt x="1111185" y="728663"/>
                  <a:pt x="1121662" y="727710"/>
                  <a:pt x="1130235" y="723900"/>
                </a:cubicBezTo>
                <a:cubicBezTo>
                  <a:pt x="1145475" y="718185"/>
                  <a:pt x="1160715" y="710565"/>
                  <a:pt x="1175002" y="704850"/>
                </a:cubicBezTo>
                <a:cubicBezTo>
                  <a:pt x="1181670" y="701993"/>
                  <a:pt x="1189290" y="700088"/>
                  <a:pt x="1195957" y="697230"/>
                </a:cubicBezTo>
                <a:cubicBezTo>
                  <a:pt x="1216912" y="687705"/>
                  <a:pt x="1236915" y="678180"/>
                  <a:pt x="1257870" y="668655"/>
                </a:cubicBezTo>
                <a:cubicBezTo>
                  <a:pt x="1270252" y="662940"/>
                  <a:pt x="1283587" y="659130"/>
                  <a:pt x="1295970" y="652463"/>
                </a:cubicBezTo>
                <a:cubicBezTo>
                  <a:pt x="1309305" y="645795"/>
                  <a:pt x="1322640" y="637223"/>
                  <a:pt x="1335022" y="629603"/>
                </a:cubicBezTo>
                <a:cubicBezTo>
                  <a:pt x="1350262" y="621030"/>
                  <a:pt x="1366455" y="612458"/>
                  <a:pt x="1382647" y="602933"/>
                </a:cubicBezTo>
                <a:cubicBezTo>
                  <a:pt x="1397887" y="593408"/>
                  <a:pt x="1413127" y="582930"/>
                  <a:pt x="1428367" y="572453"/>
                </a:cubicBezTo>
                <a:cubicBezTo>
                  <a:pt x="1448370" y="559118"/>
                  <a:pt x="1468372" y="545783"/>
                  <a:pt x="1487422" y="531495"/>
                </a:cubicBezTo>
                <a:cubicBezTo>
                  <a:pt x="1503615" y="519113"/>
                  <a:pt x="1519807" y="504825"/>
                  <a:pt x="1535047" y="492443"/>
                </a:cubicBezTo>
                <a:cubicBezTo>
                  <a:pt x="1544572" y="484823"/>
                  <a:pt x="1554097" y="477203"/>
                  <a:pt x="1563622" y="469583"/>
                </a:cubicBezTo>
                <a:cubicBezTo>
                  <a:pt x="1575052" y="460058"/>
                  <a:pt x="1587435" y="449580"/>
                  <a:pt x="1598865" y="439103"/>
                </a:cubicBezTo>
                <a:cubicBezTo>
                  <a:pt x="1618867" y="420053"/>
                  <a:pt x="1638870" y="401955"/>
                  <a:pt x="1658872" y="381953"/>
                </a:cubicBezTo>
                <a:cubicBezTo>
                  <a:pt x="1675065" y="365760"/>
                  <a:pt x="1690305" y="347663"/>
                  <a:pt x="1706497" y="330518"/>
                </a:cubicBezTo>
                <a:cubicBezTo>
                  <a:pt x="1724595" y="309563"/>
                  <a:pt x="1741740" y="289560"/>
                  <a:pt x="1758885" y="267653"/>
                </a:cubicBezTo>
                <a:cubicBezTo>
                  <a:pt x="1770315" y="253365"/>
                  <a:pt x="1780792" y="237173"/>
                  <a:pt x="1792222" y="221933"/>
                </a:cubicBezTo>
                <a:cubicBezTo>
                  <a:pt x="1806510" y="202883"/>
                  <a:pt x="1820797" y="183833"/>
                  <a:pt x="1835085" y="162878"/>
                </a:cubicBezTo>
                <a:cubicBezTo>
                  <a:pt x="1825560" y="160020"/>
                  <a:pt x="1816987" y="160020"/>
                  <a:pt x="1808415" y="163830"/>
                </a:cubicBezTo>
                <a:cubicBezTo>
                  <a:pt x="1804605" y="165735"/>
                  <a:pt x="1799842" y="166688"/>
                  <a:pt x="1796032" y="168593"/>
                </a:cubicBezTo>
                <a:cubicBezTo>
                  <a:pt x="1779840" y="173355"/>
                  <a:pt x="1762695" y="177165"/>
                  <a:pt x="1746502" y="181928"/>
                </a:cubicBezTo>
                <a:cubicBezTo>
                  <a:pt x="1745550" y="181928"/>
                  <a:pt x="1744597" y="182880"/>
                  <a:pt x="1742692" y="182880"/>
                </a:cubicBezTo>
                <a:cubicBezTo>
                  <a:pt x="1728405" y="185738"/>
                  <a:pt x="1713165" y="187643"/>
                  <a:pt x="1698877" y="191453"/>
                </a:cubicBezTo>
                <a:cubicBezTo>
                  <a:pt x="1685542" y="194310"/>
                  <a:pt x="1673160" y="200025"/>
                  <a:pt x="1660777" y="203835"/>
                </a:cubicBezTo>
                <a:cubicBezTo>
                  <a:pt x="1659825" y="203835"/>
                  <a:pt x="1658872" y="203835"/>
                  <a:pt x="1658872" y="203835"/>
                </a:cubicBezTo>
                <a:cubicBezTo>
                  <a:pt x="1644585" y="206693"/>
                  <a:pt x="1629345" y="208598"/>
                  <a:pt x="1615057" y="212408"/>
                </a:cubicBezTo>
                <a:cubicBezTo>
                  <a:pt x="1601722" y="216218"/>
                  <a:pt x="1588387" y="220980"/>
                  <a:pt x="1575052" y="224790"/>
                </a:cubicBezTo>
                <a:cubicBezTo>
                  <a:pt x="1561717" y="228600"/>
                  <a:pt x="1548382" y="230505"/>
                  <a:pt x="1535047" y="233363"/>
                </a:cubicBezTo>
                <a:cubicBezTo>
                  <a:pt x="1526475" y="235268"/>
                  <a:pt x="1519807" y="237173"/>
                  <a:pt x="1510282" y="23907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6" name="任意多边形: 形状 165">
            <a:extLst>
              <a:ext uri="{FF2B5EF4-FFF2-40B4-BE49-F238E27FC236}">
                <a16:creationId xmlns:a16="http://schemas.microsoft.com/office/drawing/2014/main" id="{3E75E2E0-9E68-E484-019F-6C065C203BD1}"/>
              </a:ext>
            </a:extLst>
          </p:cNvPr>
          <p:cNvSpPr/>
          <p:nvPr/>
        </p:nvSpPr>
        <p:spPr>
          <a:xfrm>
            <a:off x="9926214" y="2682663"/>
            <a:ext cx="185912" cy="186106"/>
          </a:xfrm>
          <a:custGeom>
            <a:avLst/>
            <a:gdLst>
              <a:gd name="connsiteX0" fmla="*/ 457379 w 915001"/>
              <a:gd name="connsiteY0" fmla="*/ 840 h 915954"/>
              <a:gd name="connsiteX1" fmla="*/ 742176 w 915001"/>
              <a:gd name="connsiteY1" fmla="*/ 840 h 915954"/>
              <a:gd name="connsiteX2" fmla="*/ 805041 w 915001"/>
              <a:gd name="connsiteY2" fmla="*/ 14175 h 915954"/>
              <a:gd name="connsiteX3" fmla="*/ 835521 w 915001"/>
              <a:gd name="connsiteY3" fmla="*/ 28463 h 915954"/>
              <a:gd name="connsiteX4" fmla="*/ 877431 w 915001"/>
              <a:gd name="connsiteY4" fmla="*/ 65610 h 915954"/>
              <a:gd name="connsiteX5" fmla="*/ 906959 w 915001"/>
              <a:gd name="connsiteY5" fmla="*/ 117998 h 915954"/>
              <a:gd name="connsiteX6" fmla="*/ 914579 w 915001"/>
              <a:gd name="connsiteY6" fmla="*/ 170385 h 915954"/>
              <a:gd name="connsiteX7" fmla="*/ 914579 w 915001"/>
              <a:gd name="connsiteY7" fmla="*/ 580913 h 915954"/>
              <a:gd name="connsiteX8" fmla="*/ 914579 w 915001"/>
              <a:gd name="connsiteY8" fmla="*/ 747600 h 915954"/>
              <a:gd name="connsiteX9" fmla="*/ 906959 w 915001"/>
              <a:gd name="connsiteY9" fmla="*/ 798083 h 915954"/>
              <a:gd name="connsiteX10" fmla="*/ 853619 w 915001"/>
              <a:gd name="connsiteY10" fmla="*/ 874283 h 915954"/>
              <a:gd name="connsiteX11" fmla="*/ 799326 w 915001"/>
              <a:gd name="connsiteY11" fmla="*/ 906668 h 915954"/>
              <a:gd name="connsiteX12" fmla="*/ 754559 w 915001"/>
              <a:gd name="connsiteY12" fmla="*/ 915240 h 915954"/>
              <a:gd name="connsiteX13" fmla="*/ 164009 w 915001"/>
              <a:gd name="connsiteY13" fmla="*/ 915240 h 915954"/>
              <a:gd name="connsiteX14" fmla="*/ 84951 w 915001"/>
              <a:gd name="connsiteY14" fmla="*/ 890475 h 915954"/>
              <a:gd name="connsiteX15" fmla="*/ 32564 w 915001"/>
              <a:gd name="connsiteY15" fmla="*/ 842850 h 915954"/>
              <a:gd name="connsiteX16" fmla="*/ 14466 w 915001"/>
              <a:gd name="connsiteY16" fmla="*/ 808560 h 915954"/>
              <a:gd name="connsiteX17" fmla="*/ 179 w 915001"/>
              <a:gd name="connsiteY17" fmla="*/ 710453 h 915954"/>
              <a:gd name="connsiteX18" fmla="*/ 179 w 915001"/>
              <a:gd name="connsiteY18" fmla="*/ 173243 h 915954"/>
              <a:gd name="connsiteX19" fmla="*/ 7799 w 915001"/>
              <a:gd name="connsiteY19" fmla="*/ 117998 h 915954"/>
              <a:gd name="connsiteX20" fmla="*/ 59234 w 915001"/>
              <a:gd name="connsiteY20" fmla="*/ 43703 h 915954"/>
              <a:gd name="connsiteX21" fmla="*/ 96381 w 915001"/>
              <a:gd name="connsiteY21" fmla="*/ 17033 h 915954"/>
              <a:gd name="connsiteX22" fmla="*/ 126861 w 915001"/>
              <a:gd name="connsiteY22" fmla="*/ 7508 h 915954"/>
              <a:gd name="connsiteX23" fmla="*/ 230684 w 915001"/>
              <a:gd name="connsiteY23" fmla="*/ 1793 h 915954"/>
              <a:gd name="connsiteX24" fmla="*/ 457379 w 915001"/>
              <a:gd name="connsiteY24" fmla="*/ 840 h 915954"/>
              <a:gd name="connsiteX25" fmla="*/ 799326 w 915001"/>
              <a:gd name="connsiteY25" fmla="*/ 457088 h 915954"/>
              <a:gd name="connsiteX26" fmla="*/ 799326 w 915001"/>
              <a:gd name="connsiteY26" fmla="*/ 457088 h 915954"/>
              <a:gd name="connsiteX27" fmla="*/ 799326 w 915001"/>
              <a:gd name="connsiteY27" fmla="*/ 171338 h 915954"/>
              <a:gd name="connsiteX28" fmla="*/ 789801 w 915001"/>
              <a:gd name="connsiteY28" fmla="*/ 138000 h 915954"/>
              <a:gd name="connsiteX29" fmla="*/ 740271 w 915001"/>
              <a:gd name="connsiteY29" fmla="*/ 115140 h 915954"/>
              <a:gd name="connsiteX30" fmla="*/ 397371 w 915001"/>
              <a:gd name="connsiteY30" fmla="*/ 115140 h 915954"/>
              <a:gd name="connsiteX31" fmla="*/ 169724 w 915001"/>
              <a:gd name="connsiteY31" fmla="*/ 115140 h 915954"/>
              <a:gd name="connsiteX32" fmla="*/ 138291 w 915001"/>
              <a:gd name="connsiteY32" fmla="*/ 124665 h 915954"/>
              <a:gd name="connsiteX33" fmla="*/ 113526 w 915001"/>
              <a:gd name="connsiteY33" fmla="*/ 175148 h 915954"/>
              <a:gd name="connsiteX34" fmla="*/ 113526 w 915001"/>
              <a:gd name="connsiteY34" fmla="*/ 740933 h 915954"/>
              <a:gd name="connsiteX35" fmla="*/ 174486 w 915001"/>
              <a:gd name="connsiteY35" fmla="*/ 801893 h 915954"/>
              <a:gd name="connsiteX36" fmla="*/ 739319 w 915001"/>
              <a:gd name="connsiteY36" fmla="*/ 801893 h 915954"/>
              <a:gd name="connsiteX37" fmla="*/ 765989 w 915001"/>
              <a:gd name="connsiteY37" fmla="*/ 796178 h 915954"/>
              <a:gd name="connsiteX38" fmla="*/ 800279 w 915001"/>
              <a:gd name="connsiteY38" fmla="*/ 741885 h 915954"/>
              <a:gd name="connsiteX39" fmla="*/ 799326 w 915001"/>
              <a:gd name="connsiteY39" fmla="*/ 457088 h 91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5001" h="915954">
                <a:moveTo>
                  <a:pt x="457379" y="840"/>
                </a:moveTo>
                <a:cubicBezTo>
                  <a:pt x="552629" y="840"/>
                  <a:pt x="646926" y="840"/>
                  <a:pt x="742176" y="840"/>
                </a:cubicBezTo>
                <a:cubicBezTo>
                  <a:pt x="764084" y="840"/>
                  <a:pt x="785039" y="3698"/>
                  <a:pt x="805041" y="14175"/>
                </a:cubicBezTo>
                <a:cubicBezTo>
                  <a:pt x="814566" y="19890"/>
                  <a:pt x="825996" y="21795"/>
                  <a:pt x="835521" y="28463"/>
                </a:cubicBezTo>
                <a:cubicBezTo>
                  <a:pt x="850761" y="39893"/>
                  <a:pt x="866001" y="51323"/>
                  <a:pt x="877431" y="65610"/>
                </a:cubicBezTo>
                <a:cubicBezTo>
                  <a:pt x="889814" y="80850"/>
                  <a:pt x="900291" y="98948"/>
                  <a:pt x="906959" y="117998"/>
                </a:cubicBezTo>
                <a:cubicBezTo>
                  <a:pt x="912674" y="134190"/>
                  <a:pt x="914579" y="153240"/>
                  <a:pt x="914579" y="170385"/>
                </a:cubicBezTo>
                <a:cubicBezTo>
                  <a:pt x="915531" y="307545"/>
                  <a:pt x="914579" y="443753"/>
                  <a:pt x="914579" y="580913"/>
                </a:cubicBezTo>
                <a:cubicBezTo>
                  <a:pt x="914579" y="636158"/>
                  <a:pt x="915531" y="692355"/>
                  <a:pt x="914579" y="747600"/>
                </a:cubicBezTo>
                <a:cubicBezTo>
                  <a:pt x="914579" y="764745"/>
                  <a:pt x="912674" y="781890"/>
                  <a:pt x="906959" y="798083"/>
                </a:cubicBezTo>
                <a:cubicBezTo>
                  <a:pt x="895529" y="827610"/>
                  <a:pt x="878384" y="853328"/>
                  <a:pt x="853619" y="874283"/>
                </a:cubicBezTo>
                <a:cubicBezTo>
                  <a:pt x="836474" y="888570"/>
                  <a:pt x="818376" y="898095"/>
                  <a:pt x="799326" y="906668"/>
                </a:cubicBezTo>
                <a:cubicBezTo>
                  <a:pt x="785039" y="912383"/>
                  <a:pt x="769799" y="915240"/>
                  <a:pt x="754559" y="915240"/>
                </a:cubicBezTo>
                <a:cubicBezTo>
                  <a:pt x="557391" y="916193"/>
                  <a:pt x="360224" y="916193"/>
                  <a:pt x="164009" y="915240"/>
                </a:cubicBezTo>
                <a:cubicBezTo>
                  <a:pt x="135434" y="915240"/>
                  <a:pt x="109716" y="903810"/>
                  <a:pt x="84951" y="890475"/>
                </a:cubicBezTo>
                <a:cubicBezTo>
                  <a:pt x="63996" y="879045"/>
                  <a:pt x="47804" y="860948"/>
                  <a:pt x="32564" y="842850"/>
                </a:cubicBezTo>
                <a:cubicBezTo>
                  <a:pt x="24944" y="833325"/>
                  <a:pt x="21134" y="819990"/>
                  <a:pt x="14466" y="808560"/>
                </a:cubicBezTo>
                <a:cubicBezTo>
                  <a:pt x="-2679" y="777128"/>
                  <a:pt x="179" y="743790"/>
                  <a:pt x="179" y="710453"/>
                </a:cubicBezTo>
                <a:cubicBezTo>
                  <a:pt x="179" y="531383"/>
                  <a:pt x="179" y="352313"/>
                  <a:pt x="179" y="173243"/>
                </a:cubicBezTo>
                <a:cubicBezTo>
                  <a:pt x="179" y="155145"/>
                  <a:pt x="2084" y="135143"/>
                  <a:pt x="7799" y="117998"/>
                </a:cubicBezTo>
                <a:cubicBezTo>
                  <a:pt x="18276" y="89423"/>
                  <a:pt x="35421" y="63705"/>
                  <a:pt x="59234" y="43703"/>
                </a:cubicBezTo>
                <a:cubicBezTo>
                  <a:pt x="70664" y="34178"/>
                  <a:pt x="83046" y="24653"/>
                  <a:pt x="96381" y="17033"/>
                </a:cubicBezTo>
                <a:cubicBezTo>
                  <a:pt x="104954" y="12270"/>
                  <a:pt x="116384" y="11318"/>
                  <a:pt x="126861" y="7508"/>
                </a:cubicBezTo>
                <a:cubicBezTo>
                  <a:pt x="161151" y="-4875"/>
                  <a:pt x="196394" y="1793"/>
                  <a:pt x="230684" y="1793"/>
                </a:cubicBezTo>
                <a:cubicBezTo>
                  <a:pt x="305931" y="-112"/>
                  <a:pt x="382131" y="840"/>
                  <a:pt x="457379" y="840"/>
                </a:cubicBezTo>
                <a:close/>
                <a:moveTo>
                  <a:pt x="799326" y="457088"/>
                </a:moveTo>
                <a:cubicBezTo>
                  <a:pt x="799326" y="457088"/>
                  <a:pt x="799326" y="457088"/>
                  <a:pt x="799326" y="457088"/>
                </a:cubicBezTo>
                <a:cubicBezTo>
                  <a:pt x="799326" y="361838"/>
                  <a:pt x="799326" y="266588"/>
                  <a:pt x="799326" y="171338"/>
                </a:cubicBezTo>
                <a:cubicBezTo>
                  <a:pt x="799326" y="159908"/>
                  <a:pt x="796469" y="146573"/>
                  <a:pt x="789801" y="138000"/>
                </a:cubicBezTo>
                <a:cubicBezTo>
                  <a:pt x="778371" y="122760"/>
                  <a:pt x="761226" y="114188"/>
                  <a:pt x="740271" y="115140"/>
                </a:cubicBezTo>
                <a:cubicBezTo>
                  <a:pt x="625971" y="116093"/>
                  <a:pt x="511671" y="115140"/>
                  <a:pt x="397371" y="115140"/>
                </a:cubicBezTo>
                <a:cubicBezTo>
                  <a:pt x="321171" y="115140"/>
                  <a:pt x="245924" y="115140"/>
                  <a:pt x="169724" y="115140"/>
                </a:cubicBezTo>
                <a:cubicBezTo>
                  <a:pt x="159246" y="115140"/>
                  <a:pt x="146864" y="117998"/>
                  <a:pt x="138291" y="124665"/>
                </a:cubicBezTo>
                <a:cubicBezTo>
                  <a:pt x="122099" y="136095"/>
                  <a:pt x="113526" y="153240"/>
                  <a:pt x="113526" y="175148"/>
                </a:cubicBezTo>
                <a:cubicBezTo>
                  <a:pt x="113526" y="363743"/>
                  <a:pt x="114479" y="552338"/>
                  <a:pt x="113526" y="740933"/>
                </a:cubicBezTo>
                <a:cubicBezTo>
                  <a:pt x="113526" y="773318"/>
                  <a:pt x="143054" y="801893"/>
                  <a:pt x="174486" y="801893"/>
                </a:cubicBezTo>
                <a:cubicBezTo>
                  <a:pt x="363081" y="800940"/>
                  <a:pt x="550724" y="801893"/>
                  <a:pt x="739319" y="801893"/>
                </a:cubicBezTo>
                <a:cubicBezTo>
                  <a:pt x="748844" y="801893"/>
                  <a:pt x="757416" y="799988"/>
                  <a:pt x="765989" y="796178"/>
                </a:cubicBezTo>
                <a:cubicBezTo>
                  <a:pt x="789801" y="784748"/>
                  <a:pt x="800279" y="766650"/>
                  <a:pt x="800279" y="741885"/>
                </a:cubicBezTo>
                <a:cubicBezTo>
                  <a:pt x="799326" y="645683"/>
                  <a:pt x="799326" y="551385"/>
                  <a:pt x="799326" y="45708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7" name="任意多边形: 形状 166">
            <a:extLst>
              <a:ext uri="{FF2B5EF4-FFF2-40B4-BE49-F238E27FC236}">
                <a16:creationId xmlns:a16="http://schemas.microsoft.com/office/drawing/2014/main" id="{476B245C-CE11-BE9C-CD16-EE1A6FD6208B}"/>
              </a:ext>
            </a:extLst>
          </p:cNvPr>
          <p:cNvSpPr/>
          <p:nvPr/>
        </p:nvSpPr>
        <p:spPr>
          <a:xfrm>
            <a:off x="10390689" y="2949736"/>
            <a:ext cx="185912" cy="186106"/>
          </a:xfrm>
          <a:custGeom>
            <a:avLst/>
            <a:gdLst>
              <a:gd name="connsiteX0" fmla="*/ 457379 w 915001"/>
              <a:gd name="connsiteY0" fmla="*/ 840 h 915954"/>
              <a:gd name="connsiteX1" fmla="*/ 742176 w 915001"/>
              <a:gd name="connsiteY1" fmla="*/ 840 h 915954"/>
              <a:gd name="connsiteX2" fmla="*/ 805041 w 915001"/>
              <a:gd name="connsiteY2" fmla="*/ 14175 h 915954"/>
              <a:gd name="connsiteX3" fmla="*/ 835521 w 915001"/>
              <a:gd name="connsiteY3" fmla="*/ 28463 h 915954"/>
              <a:gd name="connsiteX4" fmla="*/ 877431 w 915001"/>
              <a:gd name="connsiteY4" fmla="*/ 65610 h 915954"/>
              <a:gd name="connsiteX5" fmla="*/ 906958 w 915001"/>
              <a:gd name="connsiteY5" fmla="*/ 117998 h 915954"/>
              <a:gd name="connsiteX6" fmla="*/ 914579 w 915001"/>
              <a:gd name="connsiteY6" fmla="*/ 170385 h 915954"/>
              <a:gd name="connsiteX7" fmla="*/ 914579 w 915001"/>
              <a:gd name="connsiteY7" fmla="*/ 583770 h 915954"/>
              <a:gd name="connsiteX8" fmla="*/ 914579 w 915001"/>
              <a:gd name="connsiteY8" fmla="*/ 747600 h 915954"/>
              <a:gd name="connsiteX9" fmla="*/ 906958 w 915001"/>
              <a:gd name="connsiteY9" fmla="*/ 798083 h 915954"/>
              <a:gd name="connsiteX10" fmla="*/ 853619 w 915001"/>
              <a:gd name="connsiteY10" fmla="*/ 874283 h 915954"/>
              <a:gd name="connsiteX11" fmla="*/ 799326 w 915001"/>
              <a:gd name="connsiteY11" fmla="*/ 906668 h 915954"/>
              <a:gd name="connsiteX12" fmla="*/ 754558 w 915001"/>
              <a:gd name="connsiteY12" fmla="*/ 915240 h 915954"/>
              <a:gd name="connsiteX13" fmla="*/ 164008 w 915001"/>
              <a:gd name="connsiteY13" fmla="*/ 915240 h 915954"/>
              <a:gd name="connsiteX14" fmla="*/ 84951 w 915001"/>
              <a:gd name="connsiteY14" fmla="*/ 890475 h 915954"/>
              <a:gd name="connsiteX15" fmla="*/ 32564 w 915001"/>
              <a:gd name="connsiteY15" fmla="*/ 842850 h 915954"/>
              <a:gd name="connsiteX16" fmla="*/ 14466 w 915001"/>
              <a:gd name="connsiteY16" fmla="*/ 808560 h 915954"/>
              <a:gd name="connsiteX17" fmla="*/ 179 w 915001"/>
              <a:gd name="connsiteY17" fmla="*/ 710453 h 915954"/>
              <a:gd name="connsiteX18" fmla="*/ 179 w 915001"/>
              <a:gd name="connsiteY18" fmla="*/ 173243 h 915954"/>
              <a:gd name="connsiteX19" fmla="*/ 7799 w 915001"/>
              <a:gd name="connsiteY19" fmla="*/ 117998 h 915954"/>
              <a:gd name="connsiteX20" fmla="*/ 59233 w 915001"/>
              <a:gd name="connsiteY20" fmla="*/ 43703 h 915954"/>
              <a:gd name="connsiteX21" fmla="*/ 96381 w 915001"/>
              <a:gd name="connsiteY21" fmla="*/ 17033 h 915954"/>
              <a:gd name="connsiteX22" fmla="*/ 126861 w 915001"/>
              <a:gd name="connsiteY22" fmla="*/ 7508 h 915954"/>
              <a:gd name="connsiteX23" fmla="*/ 229731 w 915001"/>
              <a:gd name="connsiteY23" fmla="*/ 1793 h 915954"/>
              <a:gd name="connsiteX24" fmla="*/ 457379 w 915001"/>
              <a:gd name="connsiteY24" fmla="*/ 840 h 915954"/>
              <a:gd name="connsiteX25" fmla="*/ 457379 w 915001"/>
              <a:gd name="connsiteY25" fmla="*/ 115140 h 915954"/>
              <a:gd name="connsiteX26" fmla="*/ 172581 w 915001"/>
              <a:gd name="connsiteY26" fmla="*/ 115140 h 915954"/>
              <a:gd name="connsiteX27" fmla="*/ 139244 w 915001"/>
              <a:gd name="connsiteY27" fmla="*/ 123713 h 915954"/>
              <a:gd name="connsiteX28" fmla="*/ 114479 w 915001"/>
              <a:gd name="connsiteY28" fmla="*/ 172290 h 915954"/>
              <a:gd name="connsiteX29" fmla="*/ 114479 w 915001"/>
              <a:gd name="connsiteY29" fmla="*/ 739980 h 915954"/>
              <a:gd name="connsiteX30" fmla="*/ 120194 w 915001"/>
              <a:gd name="connsiteY30" fmla="*/ 764745 h 915954"/>
              <a:gd name="connsiteX31" fmla="*/ 170676 w 915001"/>
              <a:gd name="connsiteY31" fmla="*/ 799035 h 915954"/>
              <a:gd name="connsiteX32" fmla="*/ 743129 w 915001"/>
              <a:gd name="connsiteY32" fmla="*/ 799035 h 915954"/>
              <a:gd name="connsiteX33" fmla="*/ 776466 w 915001"/>
              <a:gd name="connsiteY33" fmla="*/ 787605 h 915954"/>
              <a:gd name="connsiteX34" fmla="*/ 800279 w 915001"/>
              <a:gd name="connsiteY34" fmla="*/ 738075 h 915954"/>
              <a:gd name="connsiteX35" fmla="*/ 800279 w 915001"/>
              <a:gd name="connsiteY35" fmla="*/ 175148 h 915954"/>
              <a:gd name="connsiteX36" fmla="*/ 800279 w 915001"/>
              <a:gd name="connsiteY36" fmla="*/ 162765 h 915954"/>
              <a:gd name="connsiteX37" fmla="*/ 790754 w 915001"/>
              <a:gd name="connsiteY37" fmla="*/ 137048 h 915954"/>
              <a:gd name="connsiteX38" fmla="*/ 742176 w 915001"/>
              <a:gd name="connsiteY38" fmla="*/ 113235 h 915954"/>
              <a:gd name="connsiteX39" fmla="*/ 457379 w 915001"/>
              <a:gd name="connsiteY39" fmla="*/ 115140 h 91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5001" h="915954">
                <a:moveTo>
                  <a:pt x="457379" y="840"/>
                </a:moveTo>
                <a:cubicBezTo>
                  <a:pt x="552629" y="840"/>
                  <a:pt x="646926" y="840"/>
                  <a:pt x="742176" y="840"/>
                </a:cubicBezTo>
                <a:cubicBezTo>
                  <a:pt x="764083" y="840"/>
                  <a:pt x="785039" y="3698"/>
                  <a:pt x="805041" y="14175"/>
                </a:cubicBezTo>
                <a:cubicBezTo>
                  <a:pt x="814566" y="19890"/>
                  <a:pt x="825996" y="21795"/>
                  <a:pt x="835521" y="28463"/>
                </a:cubicBezTo>
                <a:cubicBezTo>
                  <a:pt x="850761" y="39893"/>
                  <a:pt x="866001" y="51323"/>
                  <a:pt x="877431" y="65610"/>
                </a:cubicBezTo>
                <a:cubicBezTo>
                  <a:pt x="889814" y="80850"/>
                  <a:pt x="900291" y="98948"/>
                  <a:pt x="906958" y="117998"/>
                </a:cubicBezTo>
                <a:cubicBezTo>
                  <a:pt x="912674" y="134190"/>
                  <a:pt x="914579" y="153240"/>
                  <a:pt x="914579" y="170385"/>
                </a:cubicBezTo>
                <a:cubicBezTo>
                  <a:pt x="915531" y="308498"/>
                  <a:pt x="914579" y="446610"/>
                  <a:pt x="914579" y="583770"/>
                </a:cubicBezTo>
                <a:cubicBezTo>
                  <a:pt x="914579" y="638063"/>
                  <a:pt x="915531" y="692355"/>
                  <a:pt x="914579" y="747600"/>
                </a:cubicBezTo>
                <a:cubicBezTo>
                  <a:pt x="914579" y="764745"/>
                  <a:pt x="912674" y="781890"/>
                  <a:pt x="906958" y="798083"/>
                </a:cubicBezTo>
                <a:cubicBezTo>
                  <a:pt x="895529" y="827610"/>
                  <a:pt x="878383" y="853328"/>
                  <a:pt x="853619" y="874283"/>
                </a:cubicBezTo>
                <a:cubicBezTo>
                  <a:pt x="836474" y="888570"/>
                  <a:pt x="818376" y="898095"/>
                  <a:pt x="799326" y="906668"/>
                </a:cubicBezTo>
                <a:cubicBezTo>
                  <a:pt x="785039" y="912383"/>
                  <a:pt x="769799" y="915240"/>
                  <a:pt x="754558" y="915240"/>
                </a:cubicBezTo>
                <a:cubicBezTo>
                  <a:pt x="557391" y="916193"/>
                  <a:pt x="360224" y="916193"/>
                  <a:pt x="164008" y="915240"/>
                </a:cubicBezTo>
                <a:cubicBezTo>
                  <a:pt x="135433" y="915240"/>
                  <a:pt x="109716" y="903810"/>
                  <a:pt x="84951" y="890475"/>
                </a:cubicBezTo>
                <a:cubicBezTo>
                  <a:pt x="63996" y="879045"/>
                  <a:pt x="47804" y="860948"/>
                  <a:pt x="32564" y="842850"/>
                </a:cubicBezTo>
                <a:cubicBezTo>
                  <a:pt x="24944" y="833325"/>
                  <a:pt x="21133" y="819990"/>
                  <a:pt x="14466" y="808560"/>
                </a:cubicBezTo>
                <a:cubicBezTo>
                  <a:pt x="-2679" y="777128"/>
                  <a:pt x="179" y="743790"/>
                  <a:pt x="179" y="710453"/>
                </a:cubicBezTo>
                <a:cubicBezTo>
                  <a:pt x="179" y="531383"/>
                  <a:pt x="179" y="352313"/>
                  <a:pt x="179" y="173243"/>
                </a:cubicBezTo>
                <a:cubicBezTo>
                  <a:pt x="179" y="155145"/>
                  <a:pt x="2083" y="135143"/>
                  <a:pt x="7799" y="117998"/>
                </a:cubicBezTo>
                <a:cubicBezTo>
                  <a:pt x="18276" y="89423"/>
                  <a:pt x="35421" y="63705"/>
                  <a:pt x="59233" y="43703"/>
                </a:cubicBezTo>
                <a:cubicBezTo>
                  <a:pt x="70664" y="34178"/>
                  <a:pt x="83046" y="24653"/>
                  <a:pt x="96381" y="17033"/>
                </a:cubicBezTo>
                <a:cubicBezTo>
                  <a:pt x="104954" y="12270"/>
                  <a:pt x="116383" y="11318"/>
                  <a:pt x="126861" y="7508"/>
                </a:cubicBezTo>
                <a:cubicBezTo>
                  <a:pt x="160199" y="-4875"/>
                  <a:pt x="195441" y="1793"/>
                  <a:pt x="229731" y="1793"/>
                </a:cubicBezTo>
                <a:cubicBezTo>
                  <a:pt x="304979" y="-112"/>
                  <a:pt x="381179" y="840"/>
                  <a:pt x="457379" y="840"/>
                </a:cubicBezTo>
                <a:close/>
                <a:moveTo>
                  <a:pt x="457379" y="115140"/>
                </a:moveTo>
                <a:cubicBezTo>
                  <a:pt x="362129" y="115140"/>
                  <a:pt x="267831" y="115140"/>
                  <a:pt x="172581" y="115140"/>
                </a:cubicBezTo>
                <a:cubicBezTo>
                  <a:pt x="161151" y="115140"/>
                  <a:pt x="147816" y="117998"/>
                  <a:pt x="139244" y="123713"/>
                </a:cubicBezTo>
                <a:cubicBezTo>
                  <a:pt x="123051" y="135143"/>
                  <a:pt x="114479" y="151335"/>
                  <a:pt x="114479" y="172290"/>
                </a:cubicBezTo>
                <a:cubicBezTo>
                  <a:pt x="114479" y="361838"/>
                  <a:pt x="114479" y="551385"/>
                  <a:pt x="114479" y="739980"/>
                </a:cubicBezTo>
                <a:cubicBezTo>
                  <a:pt x="114479" y="748553"/>
                  <a:pt x="117336" y="756173"/>
                  <a:pt x="120194" y="764745"/>
                </a:cubicBezTo>
                <a:cubicBezTo>
                  <a:pt x="128766" y="788558"/>
                  <a:pt x="146864" y="799035"/>
                  <a:pt x="170676" y="799035"/>
                </a:cubicBezTo>
                <a:cubicBezTo>
                  <a:pt x="361176" y="799035"/>
                  <a:pt x="552629" y="799035"/>
                  <a:pt x="743129" y="799035"/>
                </a:cubicBezTo>
                <a:cubicBezTo>
                  <a:pt x="756464" y="799035"/>
                  <a:pt x="766941" y="793320"/>
                  <a:pt x="776466" y="787605"/>
                </a:cubicBezTo>
                <a:cubicBezTo>
                  <a:pt x="793611" y="776175"/>
                  <a:pt x="800279" y="759030"/>
                  <a:pt x="800279" y="738075"/>
                </a:cubicBezTo>
                <a:cubicBezTo>
                  <a:pt x="800279" y="550433"/>
                  <a:pt x="800279" y="362790"/>
                  <a:pt x="800279" y="175148"/>
                </a:cubicBezTo>
                <a:cubicBezTo>
                  <a:pt x="800279" y="171338"/>
                  <a:pt x="801231" y="166575"/>
                  <a:pt x="800279" y="162765"/>
                </a:cubicBezTo>
                <a:cubicBezTo>
                  <a:pt x="797421" y="154193"/>
                  <a:pt x="796469" y="143715"/>
                  <a:pt x="790754" y="137048"/>
                </a:cubicBezTo>
                <a:cubicBezTo>
                  <a:pt x="778371" y="122760"/>
                  <a:pt x="763131" y="113235"/>
                  <a:pt x="742176" y="113235"/>
                </a:cubicBezTo>
                <a:cubicBezTo>
                  <a:pt x="646926" y="115140"/>
                  <a:pt x="551676" y="115140"/>
                  <a:pt x="457379" y="11514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8" name="任意多边形: 形状 167">
            <a:extLst>
              <a:ext uri="{FF2B5EF4-FFF2-40B4-BE49-F238E27FC236}">
                <a16:creationId xmlns:a16="http://schemas.microsoft.com/office/drawing/2014/main" id="{B069A6BB-1BF1-D20A-35EB-17415F8D28C3}"/>
              </a:ext>
            </a:extLst>
          </p:cNvPr>
          <p:cNvSpPr/>
          <p:nvPr/>
        </p:nvSpPr>
        <p:spPr>
          <a:xfrm>
            <a:off x="9856539" y="3216810"/>
            <a:ext cx="185722" cy="185853"/>
          </a:xfrm>
          <a:custGeom>
            <a:avLst/>
            <a:gdLst>
              <a:gd name="connsiteX0" fmla="*/ 456442 w 914065"/>
              <a:gd name="connsiteY0" fmla="*/ 840 h 914711"/>
              <a:gd name="connsiteX1" fmla="*/ 751717 w 914065"/>
              <a:gd name="connsiteY1" fmla="*/ 840 h 914711"/>
              <a:gd name="connsiteX2" fmla="*/ 804104 w 914065"/>
              <a:gd name="connsiteY2" fmla="*/ 13223 h 914711"/>
              <a:gd name="connsiteX3" fmla="*/ 836490 w 914065"/>
              <a:gd name="connsiteY3" fmla="*/ 28463 h 914711"/>
              <a:gd name="connsiteX4" fmla="*/ 878400 w 914065"/>
              <a:gd name="connsiteY4" fmla="*/ 67515 h 914711"/>
              <a:gd name="connsiteX5" fmla="*/ 906022 w 914065"/>
              <a:gd name="connsiteY5" fmla="*/ 117045 h 914711"/>
              <a:gd name="connsiteX6" fmla="*/ 913642 w 914065"/>
              <a:gd name="connsiteY6" fmla="*/ 158003 h 914711"/>
              <a:gd name="connsiteX7" fmla="*/ 913642 w 914065"/>
              <a:gd name="connsiteY7" fmla="*/ 757125 h 914711"/>
              <a:gd name="connsiteX8" fmla="*/ 902212 w 914065"/>
              <a:gd name="connsiteY8" fmla="*/ 803798 h 914711"/>
              <a:gd name="connsiteX9" fmla="*/ 885067 w 914065"/>
              <a:gd name="connsiteY9" fmla="*/ 838088 h 914711"/>
              <a:gd name="connsiteX10" fmla="*/ 854587 w 914065"/>
              <a:gd name="connsiteY10" fmla="*/ 872378 h 914711"/>
              <a:gd name="connsiteX11" fmla="*/ 818392 w 914065"/>
              <a:gd name="connsiteY11" fmla="*/ 897143 h 914711"/>
              <a:gd name="connsiteX12" fmla="*/ 798390 w 914065"/>
              <a:gd name="connsiteY12" fmla="*/ 905715 h 914711"/>
              <a:gd name="connsiteX13" fmla="*/ 750765 w 914065"/>
              <a:gd name="connsiteY13" fmla="*/ 914288 h 914711"/>
              <a:gd name="connsiteX14" fmla="*/ 363097 w 914065"/>
              <a:gd name="connsiteY14" fmla="*/ 914288 h 914711"/>
              <a:gd name="connsiteX15" fmla="*/ 163072 w 914065"/>
              <a:gd name="connsiteY15" fmla="*/ 914288 h 914711"/>
              <a:gd name="connsiteX16" fmla="*/ 83062 w 914065"/>
              <a:gd name="connsiteY16" fmla="*/ 889523 h 914711"/>
              <a:gd name="connsiteX17" fmla="*/ 30674 w 914065"/>
              <a:gd name="connsiteY17" fmla="*/ 841898 h 914711"/>
              <a:gd name="connsiteX18" fmla="*/ 13529 w 914065"/>
              <a:gd name="connsiteY18" fmla="*/ 807608 h 914711"/>
              <a:gd name="connsiteX19" fmla="*/ 194 w 914065"/>
              <a:gd name="connsiteY19" fmla="*/ 715215 h 914711"/>
              <a:gd name="connsiteX20" fmla="*/ 194 w 914065"/>
              <a:gd name="connsiteY20" fmla="*/ 175148 h 914711"/>
              <a:gd name="connsiteX21" fmla="*/ 7814 w 914065"/>
              <a:gd name="connsiteY21" fmla="*/ 118950 h 914711"/>
              <a:gd name="connsiteX22" fmla="*/ 59249 w 914065"/>
              <a:gd name="connsiteY22" fmla="*/ 43703 h 914711"/>
              <a:gd name="connsiteX23" fmla="*/ 96397 w 914065"/>
              <a:gd name="connsiteY23" fmla="*/ 17033 h 914711"/>
              <a:gd name="connsiteX24" fmla="*/ 126877 w 914065"/>
              <a:gd name="connsiteY24" fmla="*/ 7508 h 914711"/>
              <a:gd name="connsiteX25" fmla="*/ 223079 w 914065"/>
              <a:gd name="connsiteY25" fmla="*/ 1793 h 914711"/>
              <a:gd name="connsiteX26" fmla="*/ 456442 w 914065"/>
              <a:gd name="connsiteY26" fmla="*/ 840 h 914711"/>
              <a:gd name="connsiteX27" fmla="*/ 456442 w 914065"/>
              <a:gd name="connsiteY27" fmla="*/ 840 h 914711"/>
              <a:gd name="connsiteX28" fmla="*/ 456442 w 914065"/>
              <a:gd name="connsiteY28" fmla="*/ 115140 h 914711"/>
              <a:gd name="connsiteX29" fmla="*/ 359287 w 914065"/>
              <a:gd name="connsiteY29" fmla="*/ 115140 h 914711"/>
              <a:gd name="connsiteX30" fmla="*/ 168787 w 914065"/>
              <a:gd name="connsiteY30" fmla="*/ 115140 h 914711"/>
              <a:gd name="connsiteX31" fmla="*/ 137354 w 914065"/>
              <a:gd name="connsiteY31" fmla="*/ 126570 h 914711"/>
              <a:gd name="connsiteX32" fmla="*/ 114494 w 914065"/>
              <a:gd name="connsiteY32" fmla="*/ 178958 h 914711"/>
              <a:gd name="connsiteX33" fmla="*/ 114494 w 914065"/>
              <a:gd name="connsiteY33" fmla="*/ 698070 h 914711"/>
              <a:gd name="connsiteX34" fmla="*/ 115447 w 914065"/>
              <a:gd name="connsiteY34" fmla="*/ 749505 h 914711"/>
              <a:gd name="connsiteX35" fmla="*/ 125924 w 914065"/>
              <a:gd name="connsiteY35" fmla="*/ 777128 h 914711"/>
              <a:gd name="connsiteX36" fmla="*/ 180217 w 914065"/>
              <a:gd name="connsiteY36" fmla="*/ 801893 h 914711"/>
              <a:gd name="connsiteX37" fmla="*/ 735525 w 914065"/>
              <a:gd name="connsiteY37" fmla="*/ 801893 h 914711"/>
              <a:gd name="connsiteX38" fmla="*/ 751717 w 914065"/>
              <a:gd name="connsiteY38" fmla="*/ 800940 h 914711"/>
              <a:gd name="connsiteX39" fmla="*/ 786007 w 914065"/>
              <a:gd name="connsiteY39" fmla="*/ 781890 h 914711"/>
              <a:gd name="connsiteX40" fmla="*/ 801247 w 914065"/>
              <a:gd name="connsiteY40" fmla="*/ 735218 h 914711"/>
              <a:gd name="connsiteX41" fmla="*/ 801247 w 914065"/>
              <a:gd name="connsiteY41" fmla="*/ 181815 h 914711"/>
              <a:gd name="connsiteX42" fmla="*/ 800294 w 914065"/>
              <a:gd name="connsiteY42" fmla="*/ 163718 h 914711"/>
              <a:gd name="connsiteX43" fmla="*/ 790769 w 914065"/>
              <a:gd name="connsiteY43" fmla="*/ 138000 h 914711"/>
              <a:gd name="connsiteX44" fmla="*/ 740287 w 914065"/>
              <a:gd name="connsiteY44" fmla="*/ 115140 h 914711"/>
              <a:gd name="connsiteX45" fmla="*/ 456442 w 914065"/>
              <a:gd name="connsiteY45" fmla="*/ 115140 h 914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14065" h="914711">
                <a:moveTo>
                  <a:pt x="456442" y="840"/>
                </a:moveTo>
                <a:cubicBezTo>
                  <a:pt x="554550" y="840"/>
                  <a:pt x="652657" y="840"/>
                  <a:pt x="751717" y="840"/>
                </a:cubicBezTo>
                <a:cubicBezTo>
                  <a:pt x="769815" y="840"/>
                  <a:pt x="787912" y="4650"/>
                  <a:pt x="804104" y="13223"/>
                </a:cubicBezTo>
                <a:cubicBezTo>
                  <a:pt x="814582" y="18938"/>
                  <a:pt x="826965" y="21795"/>
                  <a:pt x="836490" y="28463"/>
                </a:cubicBezTo>
                <a:cubicBezTo>
                  <a:pt x="851729" y="39893"/>
                  <a:pt x="866969" y="52275"/>
                  <a:pt x="878400" y="67515"/>
                </a:cubicBezTo>
                <a:cubicBezTo>
                  <a:pt x="889829" y="81803"/>
                  <a:pt x="899354" y="99900"/>
                  <a:pt x="906022" y="117045"/>
                </a:cubicBezTo>
                <a:cubicBezTo>
                  <a:pt x="911737" y="129428"/>
                  <a:pt x="913642" y="144668"/>
                  <a:pt x="913642" y="158003"/>
                </a:cubicBezTo>
                <a:cubicBezTo>
                  <a:pt x="914594" y="358028"/>
                  <a:pt x="913642" y="557100"/>
                  <a:pt x="913642" y="757125"/>
                </a:cubicBezTo>
                <a:cubicBezTo>
                  <a:pt x="913642" y="774270"/>
                  <a:pt x="906022" y="788558"/>
                  <a:pt x="902212" y="803798"/>
                </a:cubicBezTo>
                <a:cubicBezTo>
                  <a:pt x="899354" y="817133"/>
                  <a:pt x="891734" y="827610"/>
                  <a:pt x="885067" y="838088"/>
                </a:cubicBezTo>
                <a:cubicBezTo>
                  <a:pt x="877447" y="850470"/>
                  <a:pt x="866017" y="861900"/>
                  <a:pt x="854587" y="872378"/>
                </a:cubicBezTo>
                <a:cubicBezTo>
                  <a:pt x="843157" y="881903"/>
                  <a:pt x="830775" y="889523"/>
                  <a:pt x="818392" y="897143"/>
                </a:cubicBezTo>
                <a:cubicBezTo>
                  <a:pt x="811725" y="900953"/>
                  <a:pt x="805057" y="904763"/>
                  <a:pt x="798390" y="905715"/>
                </a:cubicBezTo>
                <a:cubicBezTo>
                  <a:pt x="783150" y="909525"/>
                  <a:pt x="766957" y="914288"/>
                  <a:pt x="750765" y="914288"/>
                </a:cubicBezTo>
                <a:cubicBezTo>
                  <a:pt x="621225" y="915240"/>
                  <a:pt x="492637" y="914288"/>
                  <a:pt x="363097" y="914288"/>
                </a:cubicBezTo>
                <a:cubicBezTo>
                  <a:pt x="296422" y="914288"/>
                  <a:pt x="229747" y="914288"/>
                  <a:pt x="163072" y="914288"/>
                </a:cubicBezTo>
                <a:cubicBezTo>
                  <a:pt x="134497" y="914288"/>
                  <a:pt x="107827" y="903810"/>
                  <a:pt x="83062" y="889523"/>
                </a:cubicBezTo>
                <a:cubicBezTo>
                  <a:pt x="62107" y="877140"/>
                  <a:pt x="45914" y="859995"/>
                  <a:pt x="30674" y="841898"/>
                </a:cubicBezTo>
                <a:cubicBezTo>
                  <a:pt x="23054" y="832373"/>
                  <a:pt x="19244" y="819038"/>
                  <a:pt x="13529" y="807608"/>
                </a:cubicBezTo>
                <a:cubicBezTo>
                  <a:pt x="-2663" y="778080"/>
                  <a:pt x="194" y="746648"/>
                  <a:pt x="194" y="715215"/>
                </a:cubicBezTo>
                <a:cubicBezTo>
                  <a:pt x="194" y="535193"/>
                  <a:pt x="194" y="355170"/>
                  <a:pt x="194" y="175148"/>
                </a:cubicBezTo>
                <a:cubicBezTo>
                  <a:pt x="194" y="156098"/>
                  <a:pt x="2099" y="136095"/>
                  <a:pt x="7814" y="118950"/>
                </a:cubicBezTo>
                <a:cubicBezTo>
                  <a:pt x="17339" y="89423"/>
                  <a:pt x="35437" y="63705"/>
                  <a:pt x="59249" y="43703"/>
                </a:cubicBezTo>
                <a:cubicBezTo>
                  <a:pt x="70679" y="34178"/>
                  <a:pt x="83062" y="24653"/>
                  <a:pt x="96397" y="17033"/>
                </a:cubicBezTo>
                <a:cubicBezTo>
                  <a:pt x="104969" y="12270"/>
                  <a:pt x="116399" y="11318"/>
                  <a:pt x="126877" y="7508"/>
                </a:cubicBezTo>
                <a:cubicBezTo>
                  <a:pt x="158309" y="-4875"/>
                  <a:pt x="190694" y="1793"/>
                  <a:pt x="223079" y="1793"/>
                </a:cubicBezTo>
                <a:cubicBezTo>
                  <a:pt x="300232" y="-112"/>
                  <a:pt x="378337" y="840"/>
                  <a:pt x="456442" y="840"/>
                </a:cubicBezTo>
                <a:cubicBezTo>
                  <a:pt x="456442" y="840"/>
                  <a:pt x="456442" y="840"/>
                  <a:pt x="456442" y="840"/>
                </a:cubicBezTo>
                <a:close/>
                <a:moveTo>
                  <a:pt x="456442" y="115140"/>
                </a:moveTo>
                <a:cubicBezTo>
                  <a:pt x="424057" y="115140"/>
                  <a:pt x="391672" y="115140"/>
                  <a:pt x="359287" y="115140"/>
                </a:cubicBezTo>
                <a:cubicBezTo>
                  <a:pt x="295469" y="115140"/>
                  <a:pt x="231652" y="115140"/>
                  <a:pt x="168787" y="115140"/>
                </a:cubicBezTo>
                <a:cubicBezTo>
                  <a:pt x="156404" y="115140"/>
                  <a:pt x="146879" y="119903"/>
                  <a:pt x="137354" y="126570"/>
                </a:cubicBezTo>
                <a:cubicBezTo>
                  <a:pt x="119257" y="138953"/>
                  <a:pt x="114494" y="157050"/>
                  <a:pt x="114494" y="178958"/>
                </a:cubicBezTo>
                <a:cubicBezTo>
                  <a:pt x="114494" y="352313"/>
                  <a:pt x="114494" y="524715"/>
                  <a:pt x="114494" y="698070"/>
                </a:cubicBezTo>
                <a:cubicBezTo>
                  <a:pt x="114494" y="715215"/>
                  <a:pt x="113542" y="732360"/>
                  <a:pt x="115447" y="749505"/>
                </a:cubicBezTo>
                <a:cubicBezTo>
                  <a:pt x="116399" y="759030"/>
                  <a:pt x="120209" y="769508"/>
                  <a:pt x="125924" y="777128"/>
                </a:cubicBezTo>
                <a:cubicBezTo>
                  <a:pt x="139259" y="794273"/>
                  <a:pt x="157357" y="801893"/>
                  <a:pt x="180217" y="801893"/>
                </a:cubicBezTo>
                <a:cubicBezTo>
                  <a:pt x="365002" y="800940"/>
                  <a:pt x="550740" y="801893"/>
                  <a:pt x="735525" y="801893"/>
                </a:cubicBezTo>
                <a:cubicBezTo>
                  <a:pt x="741240" y="801893"/>
                  <a:pt x="746954" y="803798"/>
                  <a:pt x="751717" y="800940"/>
                </a:cubicBezTo>
                <a:cubicBezTo>
                  <a:pt x="764100" y="795225"/>
                  <a:pt x="776482" y="790463"/>
                  <a:pt x="786007" y="781890"/>
                </a:cubicBezTo>
                <a:cubicBezTo>
                  <a:pt x="799342" y="770460"/>
                  <a:pt x="801247" y="753315"/>
                  <a:pt x="801247" y="735218"/>
                </a:cubicBezTo>
                <a:cubicBezTo>
                  <a:pt x="801247" y="550433"/>
                  <a:pt x="801247" y="366600"/>
                  <a:pt x="801247" y="181815"/>
                </a:cubicBezTo>
                <a:cubicBezTo>
                  <a:pt x="801247" y="176100"/>
                  <a:pt x="802200" y="169433"/>
                  <a:pt x="800294" y="163718"/>
                </a:cubicBezTo>
                <a:cubicBezTo>
                  <a:pt x="798390" y="155145"/>
                  <a:pt x="796484" y="144668"/>
                  <a:pt x="790769" y="138000"/>
                </a:cubicBezTo>
                <a:cubicBezTo>
                  <a:pt x="777434" y="122760"/>
                  <a:pt x="761242" y="115140"/>
                  <a:pt x="740287" y="115140"/>
                </a:cubicBezTo>
                <a:cubicBezTo>
                  <a:pt x="645037" y="115140"/>
                  <a:pt x="550740" y="115140"/>
                  <a:pt x="456442" y="11514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9" name="任意多边形: 形状 168">
            <a:extLst>
              <a:ext uri="{FF2B5EF4-FFF2-40B4-BE49-F238E27FC236}">
                <a16:creationId xmlns:a16="http://schemas.microsoft.com/office/drawing/2014/main" id="{4B7C5E9D-3912-354C-88E8-9E86F510A270}"/>
              </a:ext>
            </a:extLst>
          </p:cNvPr>
          <p:cNvSpPr/>
          <p:nvPr/>
        </p:nvSpPr>
        <p:spPr>
          <a:xfrm>
            <a:off x="10138286" y="2685388"/>
            <a:ext cx="355591" cy="222368"/>
          </a:xfrm>
          <a:custGeom>
            <a:avLst/>
            <a:gdLst>
              <a:gd name="connsiteX0" fmla="*/ 1750107 w 1750106"/>
              <a:gd name="connsiteY0" fmla="*/ 1048517 h 1094423"/>
              <a:gd name="connsiteX1" fmla="*/ 1698672 w 1750106"/>
              <a:gd name="connsiteY1" fmla="*/ 1076139 h 1094423"/>
              <a:gd name="connsiteX2" fmla="*/ 1658667 w 1750106"/>
              <a:gd name="connsiteY2" fmla="*/ 1094237 h 1094423"/>
              <a:gd name="connsiteX3" fmla="*/ 1649142 w 1750106"/>
              <a:gd name="connsiteY3" fmla="*/ 1089474 h 1094423"/>
              <a:gd name="connsiteX4" fmla="*/ 1628187 w 1750106"/>
              <a:gd name="connsiteY4" fmla="*/ 1053279 h 1094423"/>
              <a:gd name="connsiteX5" fmla="*/ 1596754 w 1750106"/>
              <a:gd name="connsiteY5" fmla="*/ 1001844 h 1094423"/>
              <a:gd name="connsiteX6" fmla="*/ 1577704 w 1750106"/>
              <a:gd name="connsiteY6" fmla="*/ 971364 h 1094423"/>
              <a:gd name="connsiteX7" fmla="*/ 1554844 w 1750106"/>
              <a:gd name="connsiteY7" fmla="*/ 938027 h 1094423"/>
              <a:gd name="connsiteX8" fmla="*/ 1529127 w 1750106"/>
              <a:gd name="connsiteY8" fmla="*/ 903737 h 1094423"/>
              <a:gd name="connsiteX9" fmla="*/ 1484359 w 1750106"/>
              <a:gd name="connsiteY9" fmla="*/ 845634 h 1094423"/>
              <a:gd name="connsiteX10" fmla="*/ 1457689 w 1750106"/>
              <a:gd name="connsiteY10" fmla="*/ 814202 h 1094423"/>
              <a:gd name="connsiteX11" fmla="*/ 1413874 w 1750106"/>
              <a:gd name="connsiteY11" fmla="*/ 766577 h 1094423"/>
              <a:gd name="connsiteX12" fmla="*/ 1358629 w 1750106"/>
              <a:gd name="connsiteY12" fmla="*/ 714189 h 1094423"/>
              <a:gd name="connsiteX13" fmla="*/ 1297669 w 1750106"/>
              <a:gd name="connsiteY13" fmla="*/ 659897 h 1094423"/>
              <a:gd name="connsiteX14" fmla="*/ 1248139 w 1750106"/>
              <a:gd name="connsiteY14" fmla="*/ 618939 h 1094423"/>
              <a:gd name="connsiteX15" fmla="*/ 1204324 w 1750106"/>
              <a:gd name="connsiteY15" fmla="*/ 588459 h 1094423"/>
              <a:gd name="connsiteX16" fmla="*/ 1137649 w 1750106"/>
              <a:gd name="connsiteY16" fmla="*/ 545597 h 1094423"/>
              <a:gd name="connsiteX17" fmla="*/ 1088119 w 1750106"/>
              <a:gd name="connsiteY17" fmla="*/ 517022 h 1094423"/>
              <a:gd name="connsiteX18" fmla="*/ 1029064 w 1750106"/>
              <a:gd name="connsiteY18" fmla="*/ 482732 h 1094423"/>
              <a:gd name="connsiteX19" fmla="*/ 990964 w 1750106"/>
              <a:gd name="connsiteY19" fmla="*/ 466539 h 1094423"/>
              <a:gd name="connsiteX20" fmla="*/ 954769 w 1750106"/>
              <a:gd name="connsiteY20" fmla="*/ 448442 h 1094423"/>
              <a:gd name="connsiteX21" fmla="*/ 912859 w 1750106"/>
              <a:gd name="connsiteY21" fmla="*/ 431297 h 1094423"/>
              <a:gd name="connsiteX22" fmla="*/ 884284 w 1750106"/>
              <a:gd name="connsiteY22" fmla="*/ 419867 h 1094423"/>
              <a:gd name="connsiteX23" fmla="*/ 852852 w 1750106"/>
              <a:gd name="connsiteY23" fmla="*/ 409389 h 1094423"/>
              <a:gd name="connsiteX24" fmla="*/ 819514 w 1750106"/>
              <a:gd name="connsiteY24" fmla="*/ 397007 h 1094423"/>
              <a:gd name="connsiteX25" fmla="*/ 794749 w 1750106"/>
              <a:gd name="connsiteY25" fmla="*/ 389387 h 1094423"/>
              <a:gd name="connsiteX26" fmla="*/ 757602 w 1750106"/>
              <a:gd name="connsiteY26" fmla="*/ 379862 h 1094423"/>
              <a:gd name="connsiteX27" fmla="*/ 714739 w 1750106"/>
              <a:gd name="connsiteY27" fmla="*/ 367479 h 1094423"/>
              <a:gd name="connsiteX28" fmla="*/ 711882 w 1750106"/>
              <a:gd name="connsiteY28" fmla="*/ 366527 h 1094423"/>
              <a:gd name="connsiteX29" fmla="*/ 660447 w 1750106"/>
              <a:gd name="connsiteY29" fmla="*/ 357954 h 1094423"/>
              <a:gd name="connsiteX30" fmla="*/ 607107 w 1750106"/>
              <a:gd name="connsiteY30" fmla="*/ 345572 h 1094423"/>
              <a:gd name="connsiteX31" fmla="*/ 575674 w 1750106"/>
              <a:gd name="connsiteY31" fmla="*/ 343667 h 1094423"/>
              <a:gd name="connsiteX32" fmla="*/ 482329 w 1750106"/>
              <a:gd name="connsiteY32" fmla="*/ 331284 h 1094423"/>
              <a:gd name="connsiteX33" fmla="*/ 441372 w 1750106"/>
              <a:gd name="connsiteY33" fmla="*/ 330332 h 1094423"/>
              <a:gd name="connsiteX34" fmla="*/ 308022 w 1750106"/>
              <a:gd name="connsiteY34" fmla="*/ 330332 h 1094423"/>
              <a:gd name="connsiteX35" fmla="*/ 293734 w 1750106"/>
              <a:gd name="connsiteY35" fmla="*/ 331284 h 1094423"/>
              <a:gd name="connsiteX36" fmla="*/ 293734 w 1750106"/>
              <a:gd name="connsiteY36" fmla="*/ 334142 h 1094423"/>
              <a:gd name="connsiteX37" fmla="*/ 325167 w 1750106"/>
              <a:gd name="connsiteY37" fmla="*/ 352239 h 1094423"/>
              <a:gd name="connsiteX38" fmla="*/ 357552 w 1750106"/>
              <a:gd name="connsiteY38" fmla="*/ 375099 h 1094423"/>
              <a:gd name="connsiteX39" fmla="*/ 410892 w 1750106"/>
              <a:gd name="connsiteY39" fmla="*/ 409389 h 1094423"/>
              <a:gd name="connsiteX40" fmla="*/ 443277 w 1750106"/>
              <a:gd name="connsiteY40" fmla="*/ 432249 h 1094423"/>
              <a:gd name="connsiteX41" fmla="*/ 468042 w 1750106"/>
              <a:gd name="connsiteY41" fmla="*/ 450347 h 1094423"/>
              <a:gd name="connsiteX42" fmla="*/ 468994 w 1750106"/>
              <a:gd name="connsiteY42" fmla="*/ 464634 h 1094423"/>
              <a:gd name="connsiteX43" fmla="*/ 442324 w 1750106"/>
              <a:gd name="connsiteY43" fmla="*/ 503687 h 1094423"/>
              <a:gd name="connsiteX44" fmla="*/ 413749 w 1750106"/>
              <a:gd name="connsiteY44" fmla="*/ 543692 h 1094423"/>
              <a:gd name="connsiteX45" fmla="*/ 402319 w 1750106"/>
              <a:gd name="connsiteY45" fmla="*/ 543692 h 1094423"/>
              <a:gd name="connsiteX46" fmla="*/ 376602 w 1750106"/>
              <a:gd name="connsiteY46" fmla="*/ 524642 h 1094423"/>
              <a:gd name="connsiteX47" fmla="*/ 342312 w 1750106"/>
              <a:gd name="connsiteY47" fmla="*/ 502734 h 1094423"/>
              <a:gd name="connsiteX48" fmla="*/ 311832 w 1750106"/>
              <a:gd name="connsiteY48" fmla="*/ 480827 h 1094423"/>
              <a:gd name="connsiteX49" fmla="*/ 275637 w 1750106"/>
              <a:gd name="connsiteY49" fmla="*/ 457967 h 1094423"/>
              <a:gd name="connsiteX50" fmla="*/ 226107 w 1750106"/>
              <a:gd name="connsiteY50" fmla="*/ 423677 h 1094423"/>
              <a:gd name="connsiteX51" fmla="*/ 189912 w 1750106"/>
              <a:gd name="connsiteY51" fmla="*/ 400817 h 1094423"/>
              <a:gd name="connsiteX52" fmla="*/ 140382 w 1750106"/>
              <a:gd name="connsiteY52" fmla="*/ 366527 h 1094423"/>
              <a:gd name="connsiteX53" fmla="*/ 104187 w 1750106"/>
              <a:gd name="connsiteY53" fmla="*/ 343667 h 1094423"/>
              <a:gd name="connsiteX54" fmla="*/ 54657 w 1750106"/>
              <a:gd name="connsiteY54" fmla="*/ 309377 h 1094423"/>
              <a:gd name="connsiteX55" fmla="*/ 17509 w 1750106"/>
              <a:gd name="connsiteY55" fmla="*/ 286517 h 1094423"/>
              <a:gd name="connsiteX56" fmla="*/ 4174 w 1750106"/>
              <a:gd name="connsiteY56" fmla="*/ 277944 h 1094423"/>
              <a:gd name="connsiteX57" fmla="*/ 5127 w 1750106"/>
              <a:gd name="connsiteY57" fmla="*/ 265562 h 1094423"/>
              <a:gd name="connsiteX58" fmla="*/ 45132 w 1750106"/>
              <a:gd name="connsiteY58" fmla="*/ 237939 h 1094423"/>
              <a:gd name="connsiteX59" fmla="*/ 117522 w 1750106"/>
              <a:gd name="connsiteY59" fmla="*/ 192219 h 1094423"/>
              <a:gd name="connsiteX60" fmla="*/ 151812 w 1750106"/>
              <a:gd name="connsiteY60" fmla="*/ 166502 h 1094423"/>
              <a:gd name="connsiteX61" fmla="*/ 189912 w 1750106"/>
              <a:gd name="connsiteY61" fmla="*/ 142689 h 1094423"/>
              <a:gd name="connsiteX62" fmla="*/ 260397 w 1750106"/>
              <a:gd name="connsiteY62" fmla="*/ 94112 h 1094423"/>
              <a:gd name="connsiteX63" fmla="*/ 311832 w 1750106"/>
              <a:gd name="connsiteY63" fmla="*/ 62679 h 1094423"/>
              <a:gd name="connsiteX64" fmla="*/ 365172 w 1750106"/>
              <a:gd name="connsiteY64" fmla="*/ 24579 h 1094423"/>
              <a:gd name="connsiteX65" fmla="*/ 401367 w 1750106"/>
              <a:gd name="connsiteY65" fmla="*/ 767 h 1094423"/>
              <a:gd name="connsiteX66" fmla="*/ 414702 w 1750106"/>
              <a:gd name="connsiteY66" fmla="*/ 3624 h 1094423"/>
              <a:gd name="connsiteX67" fmla="*/ 448992 w 1750106"/>
              <a:gd name="connsiteY67" fmla="*/ 52202 h 1094423"/>
              <a:gd name="connsiteX68" fmla="*/ 468994 w 1750106"/>
              <a:gd name="connsiteY68" fmla="*/ 79824 h 1094423"/>
              <a:gd name="connsiteX69" fmla="*/ 467089 w 1750106"/>
              <a:gd name="connsiteY69" fmla="*/ 93159 h 1094423"/>
              <a:gd name="connsiteX70" fmla="*/ 424227 w 1750106"/>
              <a:gd name="connsiteY70" fmla="*/ 121734 h 1094423"/>
              <a:gd name="connsiteX71" fmla="*/ 390889 w 1750106"/>
              <a:gd name="connsiteY71" fmla="*/ 145547 h 1094423"/>
              <a:gd name="connsiteX72" fmla="*/ 338502 w 1750106"/>
              <a:gd name="connsiteY72" fmla="*/ 178884 h 1094423"/>
              <a:gd name="connsiteX73" fmla="*/ 306117 w 1750106"/>
              <a:gd name="connsiteY73" fmla="*/ 202697 h 1094423"/>
              <a:gd name="connsiteX74" fmla="*/ 293734 w 1750106"/>
              <a:gd name="connsiteY74" fmla="*/ 213174 h 1094423"/>
              <a:gd name="connsiteX75" fmla="*/ 308974 w 1750106"/>
              <a:gd name="connsiteY75" fmla="*/ 215079 h 1094423"/>
              <a:gd name="connsiteX76" fmla="*/ 473757 w 1750106"/>
              <a:gd name="connsiteY76" fmla="*/ 216032 h 1094423"/>
              <a:gd name="connsiteX77" fmla="*/ 558529 w 1750106"/>
              <a:gd name="connsiteY77" fmla="*/ 223652 h 1094423"/>
              <a:gd name="connsiteX78" fmla="*/ 612822 w 1750106"/>
              <a:gd name="connsiteY78" fmla="*/ 230319 h 1094423"/>
              <a:gd name="connsiteX79" fmla="*/ 658542 w 1750106"/>
              <a:gd name="connsiteY79" fmla="*/ 236987 h 1094423"/>
              <a:gd name="connsiteX80" fmla="*/ 727122 w 1750106"/>
              <a:gd name="connsiteY80" fmla="*/ 251274 h 1094423"/>
              <a:gd name="connsiteX81" fmla="*/ 787129 w 1750106"/>
              <a:gd name="connsiteY81" fmla="*/ 266514 h 1094423"/>
              <a:gd name="connsiteX82" fmla="*/ 834754 w 1750106"/>
              <a:gd name="connsiteY82" fmla="*/ 279849 h 1094423"/>
              <a:gd name="connsiteX83" fmla="*/ 882379 w 1750106"/>
              <a:gd name="connsiteY83" fmla="*/ 294137 h 1094423"/>
              <a:gd name="connsiteX84" fmla="*/ 956674 w 1750106"/>
              <a:gd name="connsiteY84" fmla="*/ 322712 h 1094423"/>
              <a:gd name="connsiteX85" fmla="*/ 996679 w 1750106"/>
              <a:gd name="connsiteY85" fmla="*/ 341762 h 1094423"/>
              <a:gd name="connsiteX86" fmla="*/ 1022397 w 1750106"/>
              <a:gd name="connsiteY86" fmla="*/ 350334 h 1094423"/>
              <a:gd name="connsiteX87" fmla="*/ 1058592 w 1750106"/>
              <a:gd name="connsiteY87" fmla="*/ 368432 h 1094423"/>
              <a:gd name="connsiteX88" fmla="*/ 1077642 w 1750106"/>
              <a:gd name="connsiteY88" fmla="*/ 377004 h 1094423"/>
              <a:gd name="connsiteX89" fmla="*/ 1115742 w 1750106"/>
              <a:gd name="connsiteY89" fmla="*/ 397959 h 1094423"/>
              <a:gd name="connsiteX90" fmla="*/ 1158604 w 1750106"/>
              <a:gd name="connsiteY90" fmla="*/ 419867 h 1094423"/>
              <a:gd name="connsiteX91" fmla="*/ 1201467 w 1750106"/>
              <a:gd name="connsiteY91" fmla="*/ 446537 h 1094423"/>
              <a:gd name="connsiteX92" fmla="*/ 1231947 w 1750106"/>
              <a:gd name="connsiteY92" fmla="*/ 463682 h 1094423"/>
              <a:gd name="connsiteX93" fmla="*/ 1264332 w 1750106"/>
              <a:gd name="connsiteY93" fmla="*/ 486542 h 1094423"/>
              <a:gd name="connsiteX94" fmla="*/ 1311004 w 1750106"/>
              <a:gd name="connsiteY94" fmla="*/ 519879 h 1094423"/>
              <a:gd name="connsiteX95" fmla="*/ 1350057 w 1750106"/>
              <a:gd name="connsiteY95" fmla="*/ 550359 h 1094423"/>
              <a:gd name="connsiteX96" fmla="*/ 1382442 w 1750106"/>
              <a:gd name="connsiteY96" fmla="*/ 577029 h 1094423"/>
              <a:gd name="connsiteX97" fmla="*/ 1434829 w 1750106"/>
              <a:gd name="connsiteY97" fmla="*/ 622749 h 1094423"/>
              <a:gd name="connsiteX98" fmla="*/ 1473882 w 1750106"/>
              <a:gd name="connsiteY98" fmla="*/ 661802 h 1094423"/>
              <a:gd name="connsiteX99" fmla="*/ 1551034 w 1750106"/>
              <a:gd name="connsiteY99" fmla="*/ 743717 h 1094423"/>
              <a:gd name="connsiteX100" fmla="*/ 1603422 w 1750106"/>
              <a:gd name="connsiteY100" fmla="*/ 805629 h 1094423"/>
              <a:gd name="connsiteX101" fmla="*/ 1635807 w 1750106"/>
              <a:gd name="connsiteY101" fmla="*/ 849444 h 1094423"/>
              <a:gd name="connsiteX102" fmla="*/ 1674859 w 1750106"/>
              <a:gd name="connsiteY102" fmla="*/ 905642 h 1094423"/>
              <a:gd name="connsiteX103" fmla="*/ 1693909 w 1750106"/>
              <a:gd name="connsiteY103" fmla="*/ 937074 h 1094423"/>
              <a:gd name="connsiteX104" fmla="*/ 1718674 w 1750106"/>
              <a:gd name="connsiteY104" fmla="*/ 976127 h 1094423"/>
              <a:gd name="connsiteX105" fmla="*/ 1736772 w 1750106"/>
              <a:gd name="connsiteY105" fmla="*/ 1006607 h 1094423"/>
              <a:gd name="connsiteX106" fmla="*/ 1749154 w 1750106"/>
              <a:gd name="connsiteY106" fmla="*/ 1027562 h 1094423"/>
              <a:gd name="connsiteX107" fmla="*/ 1750107 w 1750106"/>
              <a:gd name="connsiteY107" fmla="*/ 1048517 h 1094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1750106" h="1094423">
                <a:moveTo>
                  <a:pt x="1750107" y="1048517"/>
                </a:moveTo>
                <a:cubicBezTo>
                  <a:pt x="1732009" y="1058042"/>
                  <a:pt x="1714864" y="1067567"/>
                  <a:pt x="1698672" y="1076139"/>
                </a:cubicBezTo>
                <a:cubicBezTo>
                  <a:pt x="1685337" y="1082807"/>
                  <a:pt x="1672954" y="1088522"/>
                  <a:pt x="1658667" y="1094237"/>
                </a:cubicBezTo>
                <a:cubicBezTo>
                  <a:pt x="1656762" y="1095189"/>
                  <a:pt x="1651047" y="1092332"/>
                  <a:pt x="1649142" y="1089474"/>
                </a:cubicBezTo>
                <a:cubicBezTo>
                  <a:pt x="1641522" y="1078044"/>
                  <a:pt x="1635807" y="1064709"/>
                  <a:pt x="1628187" y="1053279"/>
                </a:cubicBezTo>
                <a:cubicBezTo>
                  <a:pt x="1617709" y="1036134"/>
                  <a:pt x="1607232" y="1018989"/>
                  <a:pt x="1596754" y="1001844"/>
                </a:cubicBezTo>
                <a:cubicBezTo>
                  <a:pt x="1590087" y="991367"/>
                  <a:pt x="1584372" y="980889"/>
                  <a:pt x="1577704" y="971364"/>
                </a:cubicBezTo>
                <a:cubicBezTo>
                  <a:pt x="1570084" y="959934"/>
                  <a:pt x="1562464" y="948504"/>
                  <a:pt x="1554844" y="938027"/>
                </a:cubicBezTo>
                <a:cubicBezTo>
                  <a:pt x="1546272" y="926597"/>
                  <a:pt x="1537699" y="915167"/>
                  <a:pt x="1529127" y="903737"/>
                </a:cubicBezTo>
                <a:cubicBezTo>
                  <a:pt x="1513887" y="884687"/>
                  <a:pt x="1499599" y="864684"/>
                  <a:pt x="1484359" y="845634"/>
                </a:cubicBezTo>
                <a:cubicBezTo>
                  <a:pt x="1475787" y="835157"/>
                  <a:pt x="1466262" y="824679"/>
                  <a:pt x="1457689" y="814202"/>
                </a:cubicBezTo>
                <a:cubicBezTo>
                  <a:pt x="1443402" y="798009"/>
                  <a:pt x="1429114" y="781817"/>
                  <a:pt x="1413874" y="766577"/>
                </a:cubicBezTo>
                <a:cubicBezTo>
                  <a:pt x="1395777" y="748479"/>
                  <a:pt x="1377679" y="731334"/>
                  <a:pt x="1358629" y="714189"/>
                </a:cubicBezTo>
                <a:cubicBezTo>
                  <a:pt x="1338627" y="696092"/>
                  <a:pt x="1318624" y="677994"/>
                  <a:pt x="1297669" y="659897"/>
                </a:cubicBezTo>
                <a:cubicBezTo>
                  <a:pt x="1281477" y="645609"/>
                  <a:pt x="1265284" y="632274"/>
                  <a:pt x="1248139" y="618939"/>
                </a:cubicBezTo>
                <a:cubicBezTo>
                  <a:pt x="1233852" y="608462"/>
                  <a:pt x="1219564" y="597984"/>
                  <a:pt x="1204324" y="588459"/>
                </a:cubicBezTo>
                <a:cubicBezTo>
                  <a:pt x="1182417" y="574172"/>
                  <a:pt x="1160509" y="559884"/>
                  <a:pt x="1137649" y="545597"/>
                </a:cubicBezTo>
                <a:cubicBezTo>
                  <a:pt x="1121457" y="535119"/>
                  <a:pt x="1104312" y="526547"/>
                  <a:pt x="1088119" y="517022"/>
                </a:cubicBezTo>
                <a:cubicBezTo>
                  <a:pt x="1068117" y="505592"/>
                  <a:pt x="1049067" y="494162"/>
                  <a:pt x="1029064" y="482732"/>
                </a:cubicBezTo>
                <a:cubicBezTo>
                  <a:pt x="1016682" y="476064"/>
                  <a:pt x="1003347" y="472254"/>
                  <a:pt x="990964" y="466539"/>
                </a:cubicBezTo>
                <a:cubicBezTo>
                  <a:pt x="978582" y="460824"/>
                  <a:pt x="967152" y="454157"/>
                  <a:pt x="954769" y="448442"/>
                </a:cubicBezTo>
                <a:cubicBezTo>
                  <a:pt x="940482" y="442727"/>
                  <a:pt x="926194" y="437012"/>
                  <a:pt x="912859" y="431297"/>
                </a:cubicBezTo>
                <a:cubicBezTo>
                  <a:pt x="903334" y="427487"/>
                  <a:pt x="893809" y="423677"/>
                  <a:pt x="884284" y="419867"/>
                </a:cubicBezTo>
                <a:cubicBezTo>
                  <a:pt x="873807" y="416057"/>
                  <a:pt x="863329" y="413199"/>
                  <a:pt x="852852" y="409389"/>
                </a:cubicBezTo>
                <a:cubicBezTo>
                  <a:pt x="841422" y="405579"/>
                  <a:pt x="830944" y="400817"/>
                  <a:pt x="819514" y="397007"/>
                </a:cubicBezTo>
                <a:cubicBezTo>
                  <a:pt x="811894" y="394149"/>
                  <a:pt x="803322" y="391292"/>
                  <a:pt x="794749" y="389387"/>
                </a:cubicBezTo>
                <a:cubicBezTo>
                  <a:pt x="782367" y="386529"/>
                  <a:pt x="769984" y="383672"/>
                  <a:pt x="757602" y="379862"/>
                </a:cubicBezTo>
                <a:cubicBezTo>
                  <a:pt x="743314" y="376052"/>
                  <a:pt x="729027" y="371289"/>
                  <a:pt x="714739" y="367479"/>
                </a:cubicBezTo>
                <a:cubicBezTo>
                  <a:pt x="713787" y="367479"/>
                  <a:pt x="712834" y="366527"/>
                  <a:pt x="711882" y="366527"/>
                </a:cubicBezTo>
                <a:cubicBezTo>
                  <a:pt x="694737" y="363669"/>
                  <a:pt x="677592" y="361764"/>
                  <a:pt x="660447" y="357954"/>
                </a:cubicBezTo>
                <a:cubicBezTo>
                  <a:pt x="642349" y="354144"/>
                  <a:pt x="624252" y="349382"/>
                  <a:pt x="607107" y="345572"/>
                </a:cubicBezTo>
                <a:cubicBezTo>
                  <a:pt x="596629" y="343667"/>
                  <a:pt x="586152" y="344619"/>
                  <a:pt x="575674" y="343667"/>
                </a:cubicBezTo>
                <a:cubicBezTo>
                  <a:pt x="544242" y="339857"/>
                  <a:pt x="512809" y="335094"/>
                  <a:pt x="482329" y="331284"/>
                </a:cubicBezTo>
                <a:cubicBezTo>
                  <a:pt x="468994" y="329379"/>
                  <a:pt x="454707" y="330332"/>
                  <a:pt x="441372" y="330332"/>
                </a:cubicBezTo>
                <a:cubicBezTo>
                  <a:pt x="396604" y="330332"/>
                  <a:pt x="351837" y="330332"/>
                  <a:pt x="308022" y="330332"/>
                </a:cubicBezTo>
                <a:cubicBezTo>
                  <a:pt x="303259" y="330332"/>
                  <a:pt x="298497" y="331284"/>
                  <a:pt x="293734" y="331284"/>
                </a:cubicBezTo>
                <a:cubicBezTo>
                  <a:pt x="293734" y="332237"/>
                  <a:pt x="293734" y="333189"/>
                  <a:pt x="293734" y="334142"/>
                </a:cubicBezTo>
                <a:cubicBezTo>
                  <a:pt x="304212" y="339857"/>
                  <a:pt x="314689" y="345572"/>
                  <a:pt x="325167" y="352239"/>
                </a:cubicBezTo>
                <a:cubicBezTo>
                  <a:pt x="336597" y="358907"/>
                  <a:pt x="347074" y="367479"/>
                  <a:pt x="357552" y="375099"/>
                </a:cubicBezTo>
                <a:cubicBezTo>
                  <a:pt x="375649" y="386529"/>
                  <a:pt x="392794" y="397959"/>
                  <a:pt x="410892" y="409389"/>
                </a:cubicBezTo>
                <a:cubicBezTo>
                  <a:pt x="422322" y="417009"/>
                  <a:pt x="432799" y="424629"/>
                  <a:pt x="443277" y="432249"/>
                </a:cubicBezTo>
                <a:cubicBezTo>
                  <a:pt x="451849" y="437964"/>
                  <a:pt x="459469" y="444632"/>
                  <a:pt x="468042" y="450347"/>
                </a:cubicBezTo>
                <a:cubicBezTo>
                  <a:pt x="475662" y="455109"/>
                  <a:pt x="471852" y="459872"/>
                  <a:pt x="468994" y="464634"/>
                </a:cubicBezTo>
                <a:cubicBezTo>
                  <a:pt x="460422" y="477969"/>
                  <a:pt x="450897" y="490352"/>
                  <a:pt x="442324" y="503687"/>
                </a:cubicBezTo>
                <a:cubicBezTo>
                  <a:pt x="432799" y="517022"/>
                  <a:pt x="424227" y="531309"/>
                  <a:pt x="413749" y="543692"/>
                </a:cubicBezTo>
                <a:cubicBezTo>
                  <a:pt x="411844" y="545597"/>
                  <a:pt x="405177" y="545597"/>
                  <a:pt x="402319" y="543692"/>
                </a:cubicBezTo>
                <a:cubicBezTo>
                  <a:pt x="393747" y="537977"/>
                  <a:pt x="386127" y="530357"/>
                  <a:pt x="376602" y="524642"/>
                </a:cubicBezTo>
                <a:cubicBezTo>
                  <a:pt x="365172" y="517022"/>
                  <a:pt x="353742" y="510354"/>
                  <a:pt x="342312" y="502734"/>
                </a:cubicBezTo>
                <a:cubicBezTo>
                  <a:pt x="331834" y="496067"/>
                  <a:pt x="322309" y="488447"/>
                  <a:pt x="311832" y="480827"/>
                </a:cubicBezTo>
                <a:cubicBezTo>
                  <a:pt x="299449" y="473207"/>
                  <a:pt x="287067" y="466539"/>
                  <a:pt x="275637" y="457967"/>
                </a:cubicBezTo>
                <a:cubicBezTo>
                  <a:pt x="258492" y="446537"/>
                  <a:pt x="243252" y="435107"/>
                  <a:pt x="226107" y="423677"/>
                </a:cubicBezTo>
                <a:cubicBezTo>
                  <a:pt x="214677" y="416057"/>
                  <a:pt x="202294" y="409389"/>
                  <a:pt x="189912" y="400817"/>
                </a:cubicBezTo>
                <a:cubicBezTo>
                  <a:pt x="172767" y="389387"/>
                  <a:pt x="156574" y="377004"/>
                  <a:pt x="140382" y="366527"/>
                </a:cubicBezTo>
                <a:cubicBezTo>
                  <a:pt x="128952" y="358907"/>
                  <a:pt x="115617" y="352239"/>
                  <a:pt x="104187" y="343667"/>
                </a:cubicBezTo>
                <a:cubicBezTo>
                  <a:pt x="87042" y="332237"/>
                  <a:pt x="71802" y="320807"/>
                  <a:pt x="54657" y="309377"/>
                </a:cubicBezTo>
                <a:cubicBezTo>
                  <a:pt x="42274" y="301757"/>
                  <a:pt x="29892" y="294137"/>
                  <a:pt x="17509" y="286517"/>
                </a:cubicBezTo>
                <a:cubicBezTo>
                  <a:pt x="12747" y="283659"/>
                  <a:pt x="7984" y="281754"/>
                  <a:pt x="4174" y="277944"/>
                </a:cubicBezTo>
                <a:cubicBezTo>
                  <a:pt x="-1541" y="274134"/>
                  <a:pt x="-1541" y="269372"/>
                  <a:pt x="5127" y="265562"/>
                </a:cubicBezTo>
                <a:cubicBezTo>
                  <a:pt x="18462" y="256037"/>
                  <a:pt x="31797" y="246512"/>
                  <a:pt x="45132" y="237939"/>
                </a:cubicBezTo>
                <a:cubicBezTo>
                  <a:pt x="68944" y="222699"/>
                  <a:pt x="93709" y="207459"/>
                  <a:pt x="117522" y="192219"/>
                </a:cubicBezTo>
                <a:cubicBezTo>
                  <a:pt x="128952" y="184599"/>
                  <a:pt x="140382" y="175074"/>
                  <a:pt x="151812" y="166502"/>
                </a:cubicBezTo>
                <a:cubicBezTo>
                  <a:pt x="164194" y="157929"/>
                  <a:pt x="177529" y="151262"/>
                  <a:pt x="189912" y="142689"/>
                </a:cubicBezTo>
                <a:cubicBezTo>
                  <a:pt x="213724" y="126497"/>
                  <a:pt x="236584" y="110304"/>
                  <a:pt x="260397" y="94112"/>
                </a:cubicBezTo>
                <a:cubicBezTo>
                  <a:pt x="277542" y="82682"/>
                  <a:pt x="295639" y="74109"/>
                  <a:pt x="311832" y="62679"/>
                </a:cubicBezTo>
                <a:cubicBezTo>
                  <a:pt x="329929" y="50297"/>
                  <a:pt x="348027" y="36962"/>
                  <a:pt x="365172" y="24579"/>
                </a:cubicBezTo>
                <a:cubicBezTo>
                  <a:pt x="377554" y="16007"/>
                  <a:pt x="388984" y="7434"/>
                  <a:pt x="401367" y="767"/>
                </a:cubicBezTo>
                <a:cubicBezTo>
                  <a:pt x="404224" y="-1138"/>
                  <a:pt x="411844" y="767"/>
                  <a:pt x="414702" y="3624"/>
                </a:cubicBezTo>
                <a:cubicBezTo>
                  <a:pt x="427084" y="18864"/>
                  <a:pt x="437562" y="36009"/>
                  <a:pt x="448992" y="52202"/>
                </a:cubicBezTo>
                <a:cubicBezTo>
                  <a:pt x="455659" y="61727"/>
                  <a:pt x="463279" y="70299"/>
                  <a:pt x="468994" y="79824"/>
                </a:cubicBezTo>
                <a:cubicBezTo>
                  <a:pt x="470899" y="82682"/>
                  <a:pt x="469947" y="91254"/>
                  <a:pt x="467089" y="93159"/>
                </a:cubicBezTo>
                <a:cubicBezTo>
                  <a:pt x="452802" y="103637"/>
                  <a:pt x="438514" y="112209"/>
                  <a:pt x="424227" y="121734"/>
                </a:cubicBezTo>
                <a:cubicBezTo>
                  <a:pt x="412797" y="129354"/>
                  <a:pt x="402319" y="137927"/>
                  <a:pt x="390889" y="145547"/>
                </a:cubicBezTo>
                <a:cubicBezTo>
                  <a:pt x="373744" y="156977"/>
                  <a:pt x="355647" y="167454"/>
                  <a:pt x="338502" y="178884"/>
                </a:cubicBezTo>
                <a:cubicBezTo>
                  <a:pt x="327072" y="186504"/>
                  <a:pt x="316594" y="195077"/>
                  <a:pt x="306117" y="202697"/>
                </a:cubicBezTo>
                <a:cubicBezTo>
                  <a:pt x="302307" y="205554"/>
                  <a:pt x="297544" y="207459"/>
                  <a:pt x="293734" y="213174"/>
                </a:cubicBezTo>
                <a:cubicBezTo>
                  <a:pt x="298497" y="214127"/>
                  <a:pt x="304212" y="215079"/>
                  <a:pt x="308974" y="215079"/>
                </a:cubicBezTo>
                <a:cubicBezTo>
                  <a:pt x="364219" y="215079"/>
                  <a:pt x="418512" y="215079"/>
                  <a:pt x="473757" y="216032"/>
                </a:cubicBezTo>
                <a:cubicBezTo>
                  <a:pt x="502332" y="216984"/>
                  <a:pt x="530907" y="217937"/>
                  <a:pt x="558529" y="223652"/>
                </a:cubicBezTo>
                <a:cubicBezTo>
                  <a:pt x="576627" y="227462"/>
                  <a:pt x="595677" y="225557"/>
                  <a:pt x="612822" y="230319"/>
                </a:cubicBezTo>
                <a:cubicBezTo>
                  <a:pt x="628062" y="235082"/>
                  <a:pt x="643302" y="234129"/>
                  <a:pt x="658542" y="236987"/>
                </a:cubicBezTo>
                <a:cubicBezTo>
                  <a:pt x="681402" y="240797"/>
                  <a:pt x="704262" y="245559"/>
                  <a:pt x="727122" y="251274"/>
                </a:cubicBezTo>
                <a:cubicBezTo>
                  <a:pt x="747124" y="256037"/>
                  <a:pt x="767127" y="260799"/>
                  <a:pt x="787129" y="266514"/>
                </a:cubicBezTo>
                <a:cubicBezTo>
                  <a:pt x="803322" y="270324"/>
                  <a:pt x="819514" y="275087"/>
                  <a:pt x="834754" y="279849"/>
                </a:cubicBezTo>
                <a:cubicBezTo>
                  <a:pt x="850947" y="284612"/>
                  <a:pt x="867139" y="288422"/>
                  <a:pt x="882379" y="294137"/>
                </a:cubicBezTo>
                <a:cubicBezTo>
                  <a:pt x="907144" y="302709"/>
                  <a:pt x="932862" y="312234"/>
                  <a:pt x="956674" y="322712"/>
                </a:cubicBezTo>
                <a:cubicBezTo>
                  <a:pt x="970009" y="328427"/>
                  <a:pt x="983344" y="336047"/>
                  <a:pt x="996679" y="341762"/>
                </a:cubicBezTo>
                <a:cubicBezTo>
                  <a:pt x="1005252" y="345572"/>
                  <a:pt x="1013824" y="346524"/>
                  <a:pt x="1022397" y="350334"/>
                </a:cubicBezTo>
                <a:cubicBezTo>
                  <a:pt x="1034779" y="356049"/>
                  <a:pt x="1046209" y="362717"/>
                  <a:pt x="1058592" y="368432"/>
                </a:cubicBezTo>
                <a:cubicBezTo>
                  <a:pt x="1065259" y="371289"/>
                  <a:pt x="1070974" y="374147"/>
                  <a:pt x="1077642" y="377004"/>
                </a:cubicBezTo>
                <a:cubicBezTo>
                  <a:pt x="1090024" y="383672"/>
                  <a:pt x="1103359" y="391292"/>
                  <a:pt x="1115742" y="397959"/>
                </a:cubicBezTo>
                <a:cubicBezTo>
                  <a:pt x="1130029" y="405579"/>
                  <a:pt x="1144317" y="412247"/>
                  <a:pt x="1158604" y="419867"/>
                </a:cubicBezTo>
                <a:cubicBezTo>
                  <a:pt x="1172892" y="428439"/>
                  <a:pt x="1187179" y="437964"/>
                  <a:pt x="1201467" y="446537"/>
                </a:cubicBezTo>
                <a:cubicBezTo>
                  <a:pt x="1211944" y="452252"/>
                  <a:pt x="1222422" y="457014"/>
                  <a:pt x="1231947" y="463682"/>
                </a:cubicBezTo>
                <a:cubicBezTo>
                  <a:pt x="1243377" y="470349"/>
                  <a:pt x="1252902" y="478922"/>
                  <a:pt x="1264332" y="486542"/>
                </a:cubicBezTo>
                <a:cubicBezTo>
                  <a:pt x="1279572" y="497972"/>
                  <a:pt x="1295764" y="508449"/>
                  <a:pt x="1311004" y="519879"/>
                </a:cubicBezTo>
                <a:cubicBezTo>
                  <a:pt x="1324339" y="529404"/>
                  <a:pt x="1336722" y="539882"/>
                  <a:pt x="1350057" y="550359"/>
                </a:cubicBezTo>
                <a:cubicBezTo>
                  <a:pt x="1360534" y="558932"/>
                  <a:pt x="1371964" y="567504"/>
                  <a:pt x="1382442" y="577029"/>
                </a:cubicBezTo>
                <a:cubicBezTo>
                  <a:pt x="1400539" y="592269"/>
                  <a:pt x="1417684" y="607509"/>
                  <a:pt x="1434829" y="622749"/>
                </a:cubicBezTo>
                <a:cubicBezTo>
                  <a:pt x="1448164" y="635132"/>
                  <a:pt x="1461499" y="648467"/>
                  <a:pt x="1473882" y="661802"/>
                </a:cubicBezTo>
                <a:cubicBezTo>
                  <a:pt x="1499599" y="689424"/>
                  <a:pt x="1525317" y="716094"/>
                  <a:pt x="1551034" y="743717"/>
                </a:cubicBezTo>
                <a:cubicBezTo>
                  <a:pt x="1569132" y="763719"/>
                  <a:pt x="1586277" y="784674"/>
                  <a:pt x="1603422" y="805629"/>
                </a:cubicBezTo>
                <a:cubicBezTo>
                  <a:pt x="1614852" y="819917"/>
                  <a:pt x="1625329" y="835157"/>
                  <a:pt x="1635807" y="849444"/>
                </a:cubicBezTo>
                <a:cubicBezTo>
                  <a:pt x="1649142" y="867542"/>
                  <a:pt x="1662477" y="886592"/>
                  <a:pt x="1674859" y="905642"/>
                </a:cubicBezTo>
                <a:cubicBezTo>
                  <a:pt x="1681527" y="916119"/>
                  <a:pt x="1687242" y="926597"/>
                  <a:pt x="1693909" y="937074"/>
                </a:cubicBezTo>
                <a:cubicBezTo>
                  <a:pt x="1702482" y="950409"/>
                  <a:pt x="1711054" y="962792"/>
                  <a:pt x="1718674" y="976127"/>
                </a:cubicBezTo>
                <a:cubicBezTo>
                  <a:pt x="1724389" y="985652"/>
                  <a:pt x="1730104" y="996129"/>
                  <a:pt x="1736772" y="1006607"/>
                </a:cubicBezTo>
                <a:cubicBezTo>
                  <a:pt x="1740582" y="1013274"/>
                  <a:pt x="1746297" y="1020894"/>
                  <a:pt x="1749154" y="1027562"/>
                </a:cubicBezTo>
                <a:cubicBezTo>
                  <a:pt x="1749154" y="1037087"/>
                  <a:pt x="1749154" y="1043754"/>
                  <a:pt x="1750107" y="104851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0" name="任意多边形: 形状 169">
            <a:extLst>
              <a:ext uri="{FF2B5EF4-FFF2-40B4-BE49-F238E27FC236}">
                <a16:creationId xmlns:a16="http://schemas.microsoft.com/office/drawing/2014/main" id="{454C1EDC-D197-013C-E9A6-98C696D3E58B}"/>
              </a:ext>
            </a:extLst>
          </p:cNvPr>
          <p:cNvSpPr/>
          <p:nvPr/>
        </p:nvSpPr>
        <p:spPr>
          <a:xfrm>
            <a:off x="9863028" y="2910427"/>
            <a:ext cx="120701" cy="287079"/>
          </a:xfrm>
          <a:custGeom>
            <a:avLst/>
            <a:gdLst>
              <a:gd name="connsiteX0" fmla="*/ 342590 w 594050"/>
              <a:gd name="connsiteY0" fmla="*/ 0 h 1412914"/>
              <a:gd name="connsiteX1" fmla="*/ 442603 w 594050"/>
              <a:gd name="connsiteY1" fmla="*/ 46672 h 1412914"/>
              <a:gd name="connsiteX2" fmla="*/ 430220 w 594050"/>
              <a:gd name="connsiteY2" fmla="*/ 80963 h 1412914"/>
              <a:gd name="connsiteX3" fmla="*/ 417838 w 594050"/>
              <a:gd name="connsiteY3" fmla="*/ 109538 h 1412914"/>
              <a:gd name="connsiteX4" fmla="*/ 405455 w 594050"/>
              <a:gd name="connsiteY4" fmla="*/ 138113 h 1412914"/>
              <a:gd name="connsiteX5" fmla="*/ 397835 w 594050"/>
              <a:gd name="connsiteY5" fmla="*/ 160020 h 1412914"/>
              <a:gd name="connsiteX6" fmla="*/ 387358 w 594050"/>
              <a:gd name="connsiteY6" fmla="*/ 192405 h 1412914"/>
              <a:gd name="connsiteX7" fmla="*/ 374975 w 594050"/>
              <a:gd name="connsiteY7" fmla="*/ 231458 h 1412914"/>
              <a:gd name="connsiteX8" fmla="*/ 362593 w 594050"/>
              <a:gd name="connsiteY8" fmla="*/ 265747 h 1412914"/>
              <a:gd name="connsiteX9" fmla="*/ 361640 w 594050"/>
              <a:gd name="connsiteY9" fmla="*/ 267652 h 1412914"/>
              <a:gd name="connsiteX10" fmla="*/ 354020 w 594050"/>
              <a:gd name="connsiteY10" fmla="*/ 306705 h 1412914"/>
              <a:gd name="connsiteX11" fmla="*/ 342590 w 594050"/>
              <a:gd name="connsiteY11" fmla="*/ 349567 h 1412914"/>
              <a:gd name="connsiteX12" fmla="*/ 340685 w 594050"/>
              <a:gd name="connsiteY12" fmla="*/ 353377 h 1412914"/>
              <a:gd name="connsiteX13" fmla="*/ 332113 w 594050"/>
              <a:gd name="connsiteY13" fmla="*/ 407670 h 1412914"/>
              <a:gd name="connsiteX14" fmla="*/ 323540 w 594050"/>
              <a:gd name="connsiteY14" fmla="*/ 471488 h 1412914"/>
              <a:gd name="connsiteX15" fmla="*/ 317825 w 594050"/>
              <a:gd name="connsiteY15" fmla="*/ 529590 h 1412914"/>
              <a:gd name="connsiteX16" fmla="*/ 312110 w 594050"/>
              <a:gd name="connsiteY16" fmla="*/ 705802 h 1412914"/>
              <a:gd name="connsiteX17" fmla="*/ 319730 w 594050"/>
              <a:gd name="connsiteY17" fmla="*/ 800100 h 1412914"/>
              <a:gd name="connsiteX18" fmla="*/ 334018 w 594050"/>
              <a:gd name="connsiteY18" fmla="*/ 891540 h 1412914"/>
              <a:gd name="connsiteX19" fmla="*/ 345448 w 594050"/>
              <a:gd name="connsiteY19" fmla="*/ 934402 h 1412914"/>
              <a:gd name="connsiteX20" fmla="*/ 347353 w 594050"/>
              <a:gd name="connsiteY20" fmla="*/ 944880 h 1412914"/>
              <a:gd name="connsiteX21" fmla="*/ 359735 w 594050"/>
              <a:gd name="connsiteY21" fmla="*/ 989647 h 1412914"/>
              <a:gd name="connsiteX22" fmla="*/ 360688 w 594050"/>
              <a:gd name="connsiteY22" fmla="*/ 992505 h 1412914"/>
              <a:gd name="connsiteX23" fmla="*/ 374023 w 594050"/>
              <a:gd name="connsiteY23" fmla="*/ 1041083 h 1412914"/>
              <a:gd name="connsiteX24" fmla="*/ 390215 w 594050"/>
              <a:gd name="connsiteY24" fmla="*/ 1095375 h 1412914"/>
              <a:gd name="connsiteX25" fmla="*/ 413075 w 594050"/>
              <a:gd name="connsiteY25" fmla="*/ 1150620 h 1412914"/>
              <a:gd name="connsiteX26" fmla="*/ 415933 w 594050"/>
              <a:gd name="connsiteY26" fmla="*/ 1150620 h 1412914"/>
              <a:gd name="connsiteX27" fmla="*/ 425458 w 594050"/>
              <a:gd name="connsiteY27" fmla="*/ 1111568 h 1412914"/>
              <a:gd name="connsiteX28" fmla="*/ 437840 w 594050"/>
              <a:gd name="connsiteY28" fmla="*/ 1063943 h 1412914"/>
              <a:gd name="connsiteX29" fmla="*/ 444508 w 594050"/>
              <a:gd name="connsiteY29" fmla="*/ 1035368 h 1412914"/>
              <a:gd name="connsiteX30" fmla="*/ 454033 w 594050"/>
              <a:gd name="connsiteY30" fmla="*/ 992505 h 1412914"/>
              <a:gd name="connsiteX31" fmla="*/ 466415 w 594050"/>
              <a:gd name="connsiteY31" fmla="*/ 946785 h 1412914"/>
              <a:gd name="connsiteX32" fmla="*/ 467368 w 594050"/>
              <a:gd name="connsiteY32" fmla="*/ 943927 h 1412914"/>
              <a:gd name="connsiteX33" fmla="*/ 475940 w 594050"/>
              <a:gd name="connsiteY33" fmla="*/ 895350 h 1412914"/>
              <a:gd name="connsiteX34" fmla="*/ 483560 w 594050"/>
              <a:gd name="connsiteY34" fmla="*/ 870585 h 1412914"/>
              <a:gd name="connsiteX35" fmla="*/ 494038 w 594050"/>
              <a:gd name="connsiteY35" fmla="*/ 868680 h 1412914"/>
              <a:gd name="connsiteX36" fmla="*/ 546425 w 594050"/>
              <a:gd name="connsiteY36" fmla="*/ 881063 h 1412914"/>
              <a:gd name="connsiteX37" fmla="*/ 594050 w 594050"/>
              <a:gd name="connsiteY37" fmla="*/ 894397 h 1412914"/>
              <a:gd name="connsiteX38" fmla="*/ 589288 w 594050"/>
              <a:gd name="connsiteY38" fmla="*/ 919163 h 1412914"/>
              <a:gd name="connsiteX39" fmla="*/ 576905 w 594050"/>
              <a:gd name="connsiteY39" fmla="*/ 962025 h 1412914"/>
              <a:gd name="connsiteX40" fmla="*/ 575953 w 594050"/>
              <a:gd name="connsiteY40" fmla="*/ 966788 h 1412914"/>
              <a:gd name="connsiteX41" fmla="*/ 561665 w 594050"/>
              <a:gd name="connsiteY41" fmla="*/ 1026795 h 1412914"/>
              <a:gd name="connsiteX42" fmla="*/ 553093 w 594050"/>
              <a:gd name="connsiteY42" fmla="*/ 1069658 h 1412914"/>
              <a:gd name="connsiteX43" fmla="*/ 540710 w 594050"/>
              <a:gd name="connsiteY43" fmla="*/ 1113473 h 1412914"/>
              <a:gd name="connsiteX44" fmla="*/ 539758 w 594050"/>
              <a:gd name="connsiteY44" fmla="*/ 1116330 h 1412914"/>
              <a:gd name="connsiteX45" fmla="*/ 531185 w 594050"/>
              <a:gd name="connsiteY45" fmla="*/ 1163002 h 1412914"/>
              <a:gd name="connsiteX46" fmla="*/ 518803 w 594050"/>
              <a:gd name="connsiteY46" fmla="*/ 1202055 h 1412914"/>
              <a:gd name="connsiteX47" fmla="*/ 512135 w 594050"/>
              <a:gd name="connsiteY47" fmla="*/ 1232535 h 1412914"/>
              <a:gd name="connsiteX48" fmla="*/ 502610 w 594050"/>
              <a:gd name="connsiteY48" fmla="*/ 1277302 h 1412914"/>
              <a:gd name="connsiteX49" fmla="*/ 490228 w 594050"/>
              <a:gd name="connsiteY49" fmla="*/ 1323023 h 1412914"/>
              <a:gd name="connsiteX50" fmla="*/ 489275 w 594050"/>
              <a:gd name="connsiteY50" fmla="*/ 1327785 h 1412914"/>
              <a:gd name="connsiteX51" fmla="*/ 480703 w 594050"/>
              <a:gd name="connsiteY51" fmla="*/ 1372552 h 1412914"/>
              <a:gd name="connsiteX52" fmla="*/ 474035 w 594050"/>
              <a:gd name="connsiteY52" fmla="*/ 1403985 h 1412914"/>
              <a:gd name="connsiteX53" fmla="*/ 456890 w 594050"/>
              <a:gd name="connsiteY53" fmla="*/ 1409700 h 1412914"/>
              <a:gd name="connsiteX54" fmla="*/ 420695 w 594050"/>
              <a:gd name="connsiteY54" fmla="*/ 1392555 h 1412914"/>
              <a:gd name="connsiteX55" fmla="*/ 380690 w 594050"/>
              <a:gd name="connsiteY55" fmla="*/ 1368743 h 1412914"/>
              <a:gd name="connsiteX56" fmla="*/ 344495 w 594050"/>
              <a:gd name="connsiteY56" fmla="*/ 1349693 h 1412914"/>
              <a:gd name="connsiteX57" fmla="*/ 316873 w 594050"/>
              <a:gd name="connsiteY57" fmla="*/ 1334452 h 1412914"/>
              <a:gd name="connsiteX58" fmla="*/ 280678 w 594050"/>
              <a:gd name="connsiteY58" fmla="*/ 1313498 h 1412914"/>
              <a:gd name="connsiteX59" fmla="*/ 252103 w 594050"/>
              <a:gd name="connsiteY59" fmla="*/ 1296352 h 1412914"/>
              <a:gd name="connsiteX60" fmla="*/ 217813 w 594050"/>
              <a:gd name="connsiteY60" fmla="*/ 1278255 h 1412914"/>
              <a:gd name="connsiteX61" fmla="*/ 184475 w 594050"/>
              <a:gd name="connsiteY61" fmla="*/ 1260158 h 1412914"/>
              <a:gd name="connsiteX62" fmla="*/ 149233 w 594050"/>
              <a:gd name="connsiteY62" fmla="*/ 1241108 h 1412914"/>
              <a:gd name="connsiteX63" fmla="*/ 108275 w 594050"/>
              <a:gd name="connsiteY63" fmla="*/ 1217295 h 1412914"/>
              <a:gd name="connsiteX64" fmla="*/ 72080 w 594050"/>
              <a:gd name="connsiteY64" fmla="*/ 1198245 h 1412914"/>
              <a:gd name="connsiteX65" fmla="*/ 43505 w 594050"/>
              <a:gd name="connsiteY65" fmla="*/ 1182052 h 1412914"/>
              <a:gd name="connsiteX66" fmla="*/ 12073 w 594050"/>
              <a:gd name="connsiteY66" fmla="*/ 1164908 h 1412914"/>
              <a:gd name="connsiteX67" fmla="*/ 3500 w 594050"/>
              <a:gd name="connsiteY67" fmla="*/ 1143000 h 1412914"/>
              <a:gd name="connsiteX68" fmla="*/ 17788 w 594050"/>
              <a:gd name="connsiteY68" fmla="*/ 1116330 h 1412914"/>
              <a:gd name="connsiteX69" fmla="*/ 32075 w 594050"/>
              <a:gd name="connsiteY69" fmla="*/ 1091565 h 1412914"/>
              <a:gd name="connsiteX70" fmla="*/ 53030 w 594050"/>
              <a:gd name="connsiteY70" fmla="*/ 1057275 h 1412914"/>
              <a:gd name="connsiteX71" fmla="*/ 300680 w 594050"/>
              <a:gd name="connsiteY71" fmla="*/ 1193483 h 1412914"/>
              <a:gd name="connsiteX72" fmla="*/ 304490 w 594050"/>
              <a:gd name="connsiteY72" fmla="*/ 1190625 h 1412914"/>
              <a:gd name="connsiteX73" fmla="*/ 298775 w 594050"/>
              <a:gd name="connsiteY73" fmla="*/ 1177290 h 1412914"/>
              <a:gd name="connsiteX74" fmla="*/ 290203 w 594050"/>
              <a:gd name="connsiteY74" fmla="*/ 1151573 h 1412914"/>
              <a:gd name="connsiteX75" fmla="*/ 271153 w 594050"/>
              <a:gd name="connsiteY75" fmla="*/ 1096327 h 1412914"/>
              <a:gd name="connsiteX76" fmla="*/ 260675 w 594050"/>
              <a:gd name="connsiteY76" fmla="*/ 1062038 h 1412914"/>
              <a:gd name="connsiteX77" fmla="*/ 248293 w 594050"/>
              <a:gd name="connsiteY77" fmla="*/ 1024890 h 1412914"/>
              <a:gd name="connsiteX78" fmla="*/ 247340 w 594050"/>
              <a:gd name="connsiteY78" fmla="*/ 1022985 h 1412914"/>
              <a:gd name="connsiteX79" fmla="*/ 239720 w 594050"/>
              <a:gd name="connsiteY79" fmla="*/ 980122 h 1412914"/>
              <a:gd name="connsiteX80" fmla="*/ 228290 w 594050"/>
              <a:gd name="connsiteY80" fmla="*/ 940118 h 1412914"/>
              <a:gd name="connsiteX81" fmla="*/ 227338 w 594050"/>
              <a:gd name="connsiteY81" fmla="*/ 937260 h 1412914"/>
              <a:gd name="connsiteX82" fmla="*/ 217813 w 594050"/>
              <a:gd name="connsiteY82" fmla="*/ 879158 h 1412914"/>
              <a:gd name="connsiteX83" fmla="*/ 205430 w 594050"/>
              <a:gd name="connsiteY83" fmla="*/ 809625 h 1412914"/>
              <a:gd name="connsiteX84" fmla="*/ 204478 w 594050"/>
              <a:gd name="connsiteY84" fmla="*/ 804863 h 1412914"/>
              <a:gd name="connsiteX85" fmla="*/ 197810 w 594050"/>
              <a:gd name="connsiteY85" fmla="*/ 562927 h 1412914"/>
              <a:gd name="connsiteX86" fmla="*/ 204478 w 594050"/>
              <a:gd name="connsiteY86" fmla="*/ 478155 h 1412914"/>
              <a:gd name="connsiteX87" fmla="*/ 219718 w 594050"/>
              <a:gd name="connsiteY87" fmla="*/ 377190 h 1412914"/>
              <a:gd name="connsiteX88" fmla="*/ 234005 w 594050"/>
              <a:gd name="connsiteY88" fmla="*/ 306705 h 1412914"/>
              <a:gd name="connsiteX89" fmla="*/ 248293 w 594050"/>
              <a:gd name="connsiteY89" fmla="*/ 248602 h 1412914"/>
              <a:gd name="connsiteX90" fmla="*/ 274963 w 594050"/>
              <a:gd name="connsiteY90" fmla="*/ 167640 h 1412914"/>
              <a:gd name="connsiteX91" fmla="*/ 291155 w 594050"/>
              <a:gd name="connsiteY91" fmla="*/ 116205 h 1412914"/>
              <a:gd name="connsiteX92" fmla="*/ 317825 w 594050"/>
              <a:gd name="connsiteY92" fmla="*/ 54292 h 1412914"/>
              <a:gd name="connsiteX93" fmla="*/ 334018 w 594050"/>
              <a:gd name="connsiteY93" fmla="*/ 13335 h 1412914"/>
              <a:gd name="connsiteX94" fmla="*/ 342590 w 594050"/>
              <a:gd name="connsiteY94" fmla="*/ 0 h 1412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594050" h="1412914">
                <a:moveTo>
                  <a:pt x="342590" y="0"/>
                </a:moveTo>
                <a:cubicBezTo>
                  <a:pt x="374975" y="15240"/>
                  <a:pt x="407360" y="30480"/>
                  <a:pt x="442603" y="46672"/>
                </a:cubicBezTo>
                <a:cubicBezTo>
                  <a:pt x="438793" y="58102"/>
                  <a:pt x="434030" y="69533"/>
                  <a:pt x="430220" y="80963"/>
                </a:cubicBezTo>
                <a:cubicBezTo>
                  <a:pt x="426410" y="90488"/>
                  <a:pt x="422600" y="100013"/>
                  <a:pt x="417838" y="109538"/>
                </a:cubicBezTo>
                <a:cubicBezTo>
                  <a:pt x="414028" y="119063"/>
                  <a:pt x="409265" y="128588"/>
                  <a:pt x="405455" y="138113"/>
                </a:cubicBezTo>
                <a:cubicBezTo>
                  <a:pt x="402598" y="144780"/>
                  <a:pt x="399740" y="152400"/>
                  <a:pt x="397835" y="160020"/>
                </a:cubicBezTo>
                <a:cubicBezTo>
                  <a:pt x="394025" y="170497"/>
                  <a:pt x="391168" y="181927"/>
                  <a:pt x="387358" y="192405"/>
                </a:cubicBezTo>
                <a:cubicBezTo>
                  <a:pt x="383548" y="205740"/>
                  <a:pt x="378785" y="218122"/>
                  <a:pt x="374975" y="231458"/>
                </a:cubicBezTo>
                <a:cubicBezTo>
                  <a:pt x="371165" y="242888"/>
                  <a:pt x="367355" y="254317"/>
                  <a:pt x="362593" y="265747"/>
                </a:cubicBezTo>
                <a:cubicBezTo>
                  <a:pt x="362593" y="266700"/>
                  <a:pt x="361640" y="266700"/>
                  <a:pt x="361640" y="267652"/>
                </a:cubicBezTo>
                <a:cubicBezTo>
                  <a:pt x="358783" y="280988"/>
                  <a:pt x="356878" y="293370"/>
                  <a:pt x="354020" y="306705"/>
                </a:cubicBezTo>
                <a:cubicBezTo>
                  <a:pt x="351163" y="320992"/>
                  <a:pt x="346400" y="335280"/>
                  <a:pt x="342590" y="349567"/>
                </a:cubicBezTo>
                <a:cubicBezTo>
                  <a:pt x="342590" y="351472"/>
                  <a:pt x="340685" y="352425"/>
                  <a:pt x="340685" y="353377"/>
                </a:cubicBezTo>
                <a:cubicBezTo>
                  <a:pt x="337828" y="371475"/>
                  <a:pt x="334018" y="389572"/>
                  <a:pt x="332113" y="407670"/>
                </a:cubicBezTo>
                <a:cubicBezTo>
                  <a:pt x="329255" y="428625"/>
                  <a:pt x="329255" y="451485"/>
                  <a:pt x="323540" y="471488"/>
                </a:cubicBezTo>
                <a:cubicBezTo>
                  <a:pt x="317825" y="491490"/>
                  <a:pt x="320683" y="510540"/>
                  <a:pt x="317825" y="529590"/>
                </a:cubicBezTo>
                <a:cubicBezTo>
                  <a:pt x="309253" y="588645"/>
                  <a:pt x="311158" y="646747"/>
                  <a:pt x="312110" y="705802"/>
                </a:cubicBezTo>
                <a:cubicBezTo>
                  <a:pt x="312110" y="737235"/>
                  <a:pt x="315920" y="768668"/>
                  <a:pt x="319730" y="800100"/>
                </a:cubicBezTo>
                <a:cubicBezTo>
                  <a:pt x="323540" y="830580"/>
                  <a:pt x="328303" y="861060"/>
                  <a:pt x="334018" y="891540"/>
                </a:cubicBezTo>
                <a:cubicBezTo>
                  <a:pt x="336875" y="905827"/>
                  <a:pt x="341638" y="920115"/>
                  <a:pt x="345448" y="934402"/>
                </a:cubicBezTo>
                <a:cubicBezTo>
                  <a:pt x="346400" y="937260"/>
                  <a:pt x="346400" y="941070"/>
                  <a:pt x="347353" y="944880"/>
                </a:cubicBezTo>
                <a:cubicBezTo>
                  <a:pt x="351163" y="960120"/>
                  <a:pt x="355925" y="975360"/>
                  <a:pt x="359735" y="989647"/>
                </a:cubicBezTo>
                <a:cubicBezTo>
                  <a:pt x="359735" y="990600"/>
                  <a:pt x="360688" y="991552"/>
                  <a:pt x="360688" y="992505"/>
                </a:cubicBezTo>
                <a:cubicBezTo>
                  <a:pt x="365450" y="1008697"/>
                  <a:pt x="369260" y="1024890"/>
                  <a:pt x="374023" y="1041083"/>
                </a:cubicBezTo>
                <a:cubicBezTo>
                  <a:pt x="379738" y="1059180"/>
                  <a:pt x="383548" y="1077277"/>
                  <a:pt x="390215" y="1095375"/>
                </a:cubicBezTo>
                <a:cubicBezTo>
                  <a:pt x="396883" y="1114425"/>
                  <a:pt x="405455" y="1132523"/>
                  <a:pt x="413075" y="1150620"/>
                </a:cubicBezTo>
                <a:cubicBezTo>
                  <a:pt x="414980" y="1150620"/>
                  <a:pt x="415933" y="1150620"/>
                  <a:pt x="415933" y="1150620"/>
                </a:cubicBezTo>
                <a:cubicBezTo>
                  <a:pt x="418790" y="1137285"/>
                  <a:pt x="421648" y="1123950"/>
                  <a:pt x="425458" y="1111568"/>
                </a:cubicBezTo>
                <a:cubicBezTo>
                  <a:pt x="429268" y="1095375"/>
                  <a:pt x="434030" y="1080135"/>
                  <a:pt x="437840" y="1063943"/>
                </a:cubicBezTo>
                <a:cubicBezTo>
                  <a:pt x="440698" y="1054418"/>
                  <a:pt x="442603" y="1044893"/>
                  <a:pt x="444508" y="1035368"/>
                </a:cubicBezTo>
                <a:cubicBezTo>
                  <a:pt x="447365" y="1021080"/>
                  <a:pt x="451175" y="1006793"/>
                  <a:pt x="454033" y="992505"/>
                </a:cubicBezTo>
                <a:cubicBezTo>
                  <a:pt x="457843" y="977265"/>
                  <a:pt x="462605" y="962025"/>
                  <a:pt x="466415" y="946785"/>
                </a:cubicBezTo>
                <a:cubicBezTo>
                  <a:pt x="466415" y="945833"/>
                  <a:pt x="467368" y="944880"/>
                  <a:pt x="467368" y="943927"/>
                </a:cubicBezTo>
                <a:cubicBezTo>
                  <a:pt x="470225" y="927735"/>
                  <a:pt x="472130" y="911543"/>
                  <a:pt x="475940" y="895350"/>
                </a:cubicBezTo>
                <a:cubicBezTo>
                  <a:pt x="477845" y="886777"/>
                  <a:pt x="480703" y="878205"/>
                  <a:pt x="483560" y="870585"/>
                </a:cubicBezTo>
                <a:cubicBezTo>
                  <a:pt x="484513" y="868680"/>
                  <a:pt x="490228" y="867727"/>
                  <a:pt x="494038" y="868680"/>
                </a:cubicBezTo>
                <a:cubicBezTo>
                  <a:pt x="511183" y="872490"/>
                  <a:pt x="529280" y="876300"/>
                  <a:pt x="546425" y="881063"/>
                </a:cubicBezTo>
                <a:cubicBezTo>
                  <a:pt x="562618" y="885825"/>
                  <a:pt x="579763" y="890588"/>
                  <a:pt x="594050" y="894397"/>
                </a:cubicBezTo>
                <a:cubicBezTo>
                  <a:pt x="592145" y="903922"/>
                  <a:pt x="591193" y="911543"/>
                  <a:pt x="589288" y="919163"/>
                </a:cubicBezTo>
                <a:cubicBezTo>
                  <a:pt x="585478" y="933450"/>
                  <a:pt x="581668" y="947738"/>
                  <a:pt x="576905" y="962025"/>
                </a:cubicBezTo>
                <a:cubicBezTo>
                  <a:pt x="576905" y="963930"/>
                  <a:pt x="575953" y="964883"/>
                  <a:pt x="575953" y="966788"/>
                </a:cubicBezTo>
                <a:cubicBezTo>
                  <a:pt x="571190" y="986790"/>
                  <a:pt x="566428" y="1006793"/>
                  <a:pt x="561665" y="1026795"/>
                </a:cubicBezTo>
                <a:cubicBezTo>
                  <a:pt x="558808" y="1041083"/>
                  <a:pt x="556903" y="1055370"/>
                  <a:pt x="553093" y="1069658"/>
                </a:cubicBezTo>
                <a:cubicBezTo>
                  <a:pt x="549283" y="1084898"/>
                  <a:pt x="545473" y="1099185"/>
                  <a:pt x="540710" y="1113473"/>
                </a:cubicBezTo>
                <a:cubicBezTo>
                  <a:pt x="540710" y="1114425"/>
                  <a:pt x="539758" y="1115377"/>
                  <a:pt x="539758" y="1116330"/>
                </a:cubicBezTo>
                <a:cubicBezTo>
                  <a:pt x="536900" y="1131570"/>
                  <a:pt x="534995" y="1147763"/>
                  <a:pt x="531185" y="1163002"/>
                </a:cubicBezTo>
                <a:cubicBezTo>
                  <a:pt x="528328" y="1176338"/>
                  <a:pt x="522613" y="1189673"/>
                  <a:pt x="518803" y="1202055"/>
                </a:cubicBezTo>
                <a:cubicBezTo>
                  <a:pt x="515945" y="1212533"/>
                  <a:pt x="514040" y="1222058"/>
                  <a:pt x="512135" y="1232535"/>
                </a:cubicBezTo>
                <a:cubicBezTo>
                  <a:pt x="509278" y="1247775"/>
                  <a:pt x="506420" y="1263015"/>
                  <a:pt x="502610" y="1277302"/>
                </a:cubicBezTo>
                <a:cubicBezTo>
                  <a:pt x="498800" y="1292543"/>
                  <a:pt x="494038" y="1307783"/>
                  <a:pt x="490228" y="1323023"/>
                </a:cubicBezTo>
                <a:cubicBezTo>
                  <a:pt x="490228" y="1324927"/>
                  <a:pt x="489275" y="1325880"/>
                  <a:pt x="489275" y="1327785"/>
                </a:cubicBezTo>
                <a:cubicBezTo>
                  <a:pt x="486418" y="1343025"/>
                  <a:pt x="484513" y="1358265"/>
                  <a:pt x="480703" y="1372552"/>
                </a:cubicBezTo>
                <a:cubicBezTo>
                  <a:pt x="478798" y="1383030"/>
                  <a:pt x="475940" y="1393508"/>
                  <a:pt x="474035" y="1403985"/>
                </a:cubicBezTo>
                <a:cubicBezTo>
                  <a:pt x="471178" y="1413510"/>
                  <a:pt x="465463" y="1415415"/>
                  <a:pt x="456890" y="1409700"/>
                </a:cubicBezTo>
                <a:cubicBezTo>
                  <a:pt x="445460" y="1403033"/>
                  <a:pt x="433078" y="1398270"/>
                  <a:pt x="420695" y="1392555"/>
                </a:cubicBezTo>
                <a:cubicBezTo>
                  <a:pt x="407360" y="1384935"/>
                  <a:pt x="394025" y="1376362"/>
                  <a:pt x="380690" y="1368743"/>
                </a:cubicBezTo>
                <a:cubicBezTo>
                  <a:pt x="368308" y="1362075"/>
                  <a:pt x="355925" y="1356360"/>
                  <a:pt x="344495" y="1349693"/>
                </a:cubicBezTo>
                <a:cubicBezTo>
                  <a:pt x="334970" y="1344930"/>
                  <a:pt x="326398" y="1339215"/>
                  <a:pt x="316873" y="1334452"/>
                </a:cubicBezTo>
                <a:cubicBezTo>
                  <a:pt x="304490" y="1327785"/>
                  <a:pt x="292108" y="1321118"/>
                  <a:pt x="280678" y="1313498"/>
                </a:cubicBezTo>
                <a:cubicBezTo>
                  <a:pt x="271153" y="1307783"/>
                  <a:pt x="261628" y="1302068"/>
                  <a:pt x="252103" y="1296352"/>
                </a:cubicBezTo>
                <a:cubicBezTo>
                  <a:pt x="240673" y="1290637"/>
                  <a:pt x="229243" y="1284923"/>
                  <a:pt x="217813" y="1278255"/>
                </a:cubicBezTo>
                <a:cubicBezTo>
                  <a:pt x="206383" y="1272540"/>
                  <a:pt x="195905" y="1266825"/>
                  <a:pt x="184475" y="1260158"/>
                </a:cubicBezTo>
                <a:cubicBezTo>
                  <a:pt x="173045" y="1253490"/>
                  <a:pt x="160663" y="1247775"/>
                  <a:pt x="149233" y="1241108"/>
                </a:cubicBezTo>
                <a:cubicBezTo>
                  <a:pt x="134945" y="1233488"/>
                  <a:pt x="121610" y="1224915"/>
                  <a:pt x="108275" y="1217295"/>
                </a:cubicBezTo>
                <a:cubicBezTo>
                  <a:pt x="96845" y="1210627"/>
                  <a:pt x="84463" y="1204913"/>
                  <a:pt x="72080" y="1198245"/>
                </a:cubicBezTo>
                <a:cubicBezTo>
                  <a:pt x="62555" y="1193483"/>
                  <a:pt x="53030" y="1187768"/>
                  <a:pt x="43505" y="1182052"/>
                </a:cubicBezTo>
                <a:cubicBezTo>
                  <a:pt x="33028" y="1176338"/>
                  <a:pt x="22550" y="1169670"/>
                  <a:pt x="12073" y="1164908"/>
                </a:cubicBezTo>
                <a:cubicBezTo>
                  <a:pt x="-310" y="1159193"/>
                  <a:pt x="-3167" y="1154430"/>
                  <a:pt x="3500" y="1143000"/>
                </a:cubicBezTo>
                <a:cubicBezTo>
                  <a:pt x="8263" y="1134427"/>
                  <a:pt x="13025" y="1124902"/>
                  <a:pt x="17788" y="1116330"/>
                </a:cubicBezTo>
                <a:cubicBezTo>
                  <a:pt x="22550" y="1107758"/>
                  <a:pt x="27313" y="1099185"/>
                  <a:pt x="32075" y="1091565"/>
                </a:cubicBezTo>
                <a:cubicBezTo>
                  <a:pt x="38743" y="1080135"/>
                  <a:pt x="46363" y="1068705"/>
                  <a:pt x="53030" y="1057275"/>
                </a:cubicBezTo>
                <a:cubicBezTo>
                  <a:pt x="136850" y="1103948"/>
                  <a:pt x="218765" y="1148715"/>
                  <a:pt x="300680" y="1193483"/>
                </a:cubicBezTo>
                <a:cubicBezTo>
                  <a:pt x="301633" y="1192530"/>
                  <a:pt x="302585" y="1191577"/>
                  <a:pt x="304490" y="1190625"/>
                </a:cubicBezTo>
                <a:cubicBezTo>
                  <a:pt x="302585" y="1185863"/>
                  <a:pt x="299728" y="1182052"/>
                  <a:pt x="298775" y="1177290"/>
                </a:cubicBezTo>
                <a:cubicBezTo>
                  <a:pt x="295918" y="1168718"/>
                  <a:pt x="293060" y="1160145"/>
                  <a:pt x="290203" y="1151573"/>
                </a:cubicBezTo>
                <a:cubicBezTo>
                  <a:pt x="283535" y="1133475"/>
                  <a:pt x="276868" y="1115377"/>
                  <a:pt x="271153" y="1096327"/>
                </a:cubicBezTo>
                <a:cubicBezTo>
                  <a:pt x="267343" y="1084898"/>
                  <a:pt x="264485" y="1073468"/>
                  <a:pt x="260675" y="1062038"/>
                </a:cubicBezTo>
                <a:cubicBezTo>
                  <a:pt x="256865" y="1049655"/>
                  <a:pt x="252103" y="1037272"/>
                  <a:pt x="248293" y="1024890"/>
                </a:cubicBezTo>
                <a:cubicBezTo>
                  <a:pt x="248293" y="1023938"/>
                  <a:pt x="248293" y="1022985"/>
                  <a:pt x="247340" y="1022985"/>
                </a:cubicBezTo>
                <a:cubicBezTo>
                  <a:pt x="244483" y="1008697"/>
                  <a:pt x="242578" y="994410"/>
                  <a:pt x="239720" y="980122"/>
                </a:cubicBezTo>
                <a:cubicBezTo>
                  <a:pt x="236863" y="966788"/>
                  <a:pt x="232100" y="953452"/>
                  <a:pt x="228290" y="940118"/>
                </a:cubicBezTo>
                <a:cubicBezTo>
                  <a:pt x="228290" y="939165"/>
                  <a:pt x="227338" y="938213"/>
                  <a:pt x="227338" y="937260"/>
                </a:cubicBezTo>
                <a:cubicBezTo>
                  <a:pt x="224480" y="918210"/>
                  <a:pt x="221623" y="898208"/>
                  <a:pt x="217813" y="879158"/>
                </a:cubicBezTo>
                <a:cubicBezTo>
                  <a:pt x="214003" y="855345"/>
                  <a:pt x="209240" y="832485"/>
                  <a:pt x="205430" y="809625"/>
                </a:cubicBezTo>
                <a:cubicBezTo>
                  <a:pt x="205430" y="807720"/>
                  <a:pt x="204478" y="806768"/>
                  <a:pt x="204478" y="804863"/>
                </a:cubicBezTo>
                <a:cubicBezTo>
                  <a:pt x="197810" y="724852"/>
                  <a:pt x="194953" y="643890"/>
                  <a:pt x="197810" y="562927"/>
                </a:cubicBezTo>
                <a:cubicBezTo>
                  <a:pt x="198763" y="534352"/>
                  <a:pt x="201620" y="505777"/>
                  <a:pt x="204478" y="478155"/>
                </a:cubicBezTo>
                <a:cubicBezTo>
                  <a:pt x="208288" y="444817"/>
                  <a:pt x="214003" y="410527"/>
                  <a:pt x="219718" y="377190"/>
                </a:cubicBezTo>
                <a:cubicBezTo>
                  <a:pt x="223528" y="353377"/>
                  <a:pt x="228290" y="330517"/>
                  <a:pt x="234005" y="306705"/>
                </a:cubicBezTo>
                <a:cubicBezTo>
                  <a:pt x="237815" y="286702"/>
                  <a:pt x="242578" y="267652"/>
                  <a:pt x="248293" y="248602"/>
                </a:cubicBezTo>
                <a:cubicBezTo>
                  <a:pt x="256865" y="220980"/>
                  <a:pt x="266390" y="194310"/>
                  <a:pt x="274963" y="167640"/>
                </a:cubicBezTo>
                <a:cubicBezTo>
                  <a:pt x="280678" y="150495"/>
                  <a:pt x="284488" y="133350"/>
                  <a:pt x="291155" y="116205"/>
                </a:cubicBezTo>
                <a:cubicBezTo>
                  <a:pt x="298775" y="95250"/>
                  <a:pt x="309253" y="75247"/>
                  <a:pt x="317825" y="54292"/>
                </a:cubicBezTo>
                <a:cubicBezTo>
                  <a:pt x="323540" y="40958"/>
                  <a:pt x="328303" y="26670"/>
                  <a:pt x="334018" y="13335"/>
                </a:cubicBezTo>
                <a:cubicBezTo>
                  <a:pt x="334970" y="9525"/>
                  <a:pt x="338780" y="5715"/>
                  <a:pt x="342590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5" name="任意多边形: 形状 174">
            <a:extLst>
              <a:ext uri="{FF2B5EF4-FFF2-40B4-BE49-F238E27FC236}">
                <a16:creationId xmlns:a16="http://schemas.microsoft.com/office/drawing/2014/main" id="{EEFA1B9D-5A9B-A3A9-1F0E-39EF6C4C7D62}"/>
              </a:ext>
            </a:extLst>
          </p:cNvPr>
          <p:cNvSpPr/>
          <p:nvPr/>
        </p:nvSpPr>
        <p:spPr>
          <a:xfrm>
            <a:off x="10123651" y="2950100"/>
            <a:ext cx="185791" cy="185598"/>
          </a:xfrm>
          <a:custGeom>
            <a:avLst/>
            <a:gdLst>
              <a:gd name="connsiteX0" fmla="*/ 914403 w 914403"/>
              <a:gd name="connsiteY0" fmla="*/ 449583 h 913454"/>
              <a:gd name="connsiteX1" fmla="*/ 840108 w 914403"/>
              <a:gd name="connsiteY1" fmla="*/ 705806 h 913454"/>
              <a:gd name="connsiteX2" fmla="*/ 456251 w 914403"/>
              <a:gd name="connsiteY2" fmla="*/ 913451 h 913454"/>
              <a:gd name="connsiteX3" fmla="*/ 3 w 914403"/>
              <a:gd name="connsiteY3" fmla="*/ 454346 h 913454"/>
              <a:gd name="connsiteX4" fmla="*/ 458156 w 914403"/>
              <a:gd name="connsiteY4" fmla="*/ 3 h 913454"/>
              <a:gd name="connsiteX5" fmla="*/ 555311 w 914403"/>
              <a:gd name="connsiteY5" fmla="*/ 9528 h 913454"/>
              <a:gd name="connsiteX6" fmla="*/ 828678 w 914403"/>
              <a:gd name="connsiteY6" fmla="*/ 189551 h 913454"/>
              <a:gd name="connsiteX7" fmla="*/ 914403 w 914403"/>
              <a:gd name="connsiteY7" fmla="*/ 449583 h 913454"/>
              <a:gd name="connsiteX8" fmla="*/ 439106 w 914403"/>
              <a:gd name="connsiteY8" fmla="*/ 113351 h 913454"/>
              <a:gd name="connsiteX9" fmla="*/ 113351 w 914403"/>
              <a:gd name="connsiteY9" fmla="*/ 454346 h 913454"/>
              <a:gd name="connsiteX10" fmla="*/ 454346 w 914403"/>
              <a:gd name="connsiteY10" fmla="*/ 799151 h 913454"/>
              <a:gd name="connsiteX11" fmla="*/ 740096 w 914403"/>
              <a:gd name="connsiteY11" fmla="*/ 648656 h 913454"/>
              <a:gd name="connsiteX12" fmla="*/ 799151 w 914403"/>
              <a:gd name="connsiteY12" fmla="*/ 457203 h 913454"/>
              <a:gd name="connsiteX13" fmla="*/ 669611 w 914403"/>
              <a:gd name="connsiteY13" fmla="*/ 186693 h 913454"/>
              <a:gd name="connsiteX14" fmla="*/ 439106 w 914403"/>
              <a:gd name="connsiteY14" fmla="*/ 113351 h 913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14403" h="913454">
                <a:moveTo>
                  <a:pt x="914403" y="449583"/>
                </a:moveTo>
                <a:cubicBezTo>
                  <a:pt x="914403" y="546738"/>
                  <a:pt x="890591" y="631511"/>
                  <a:pt x="840108" y="705806"/>
                </a:cubicBezTo>
                <a:cubicBezTo>
                  <a:pt x="748668" y="840108"/>
                  <a:pt x="620081" y="913451"/>
                  <a:pt x="456251" y="913451"/>
                </a:cubicBezTo>
                <a:cubicBezTo>
                  <a:pt x="205743" y="914403"/>
                  <a:pt x="-949" y="708663"/>
                  <a:pt x="3" y="454346"/>
                </a:cubicBezTo>
                <a:cubicBezTo>
                  <a:pt x="956" y="205743"/>
                  <a:pt x="205743" y="-949"/>
                  <a:pt x="458156" y="3"/>
                </a:cubicBezTo>
                <a:cubicBezTo>
                  <a:pt x="490541" y="3"/>
                  <a:pt x="523878" y="2861"/>
                  <a:pt x="555311" y="9528"/>
                </a:cubicBezTo>
                <a:cubicBezTo>
                  <a:pt x="667706" y="36198"/>
                  <a:pt x="760098" y="95253"/>
                  <a:pt x="828678" y="189551"/>
                </a:cubicBezTo>
                <a:cubicBezTo>
                  <a:pt x="884876" y="267656"/>
                  <a:pt x="913451" y="358143"/>
                  <a:pt x="914403" y="449583"/>
                </a:cubicBezTo>
                <a:close/>
                <a:moveTo>
                  <a:pt x="439106" y="113351"/>
                </a:moveTo>
                <a:cubicBezTo>
                  <a:pt x="268608" y="112398"/>
                  <a:pt x="114303" y="267656"/>
                  <a:pt x="113351" y="454346"/>
                </a:cubicBezTo>
                <a:cubicBezTo>
                  <a:pt x="112398" y="645798"/>
                  <a:pt x="267656" y="798198"/>
                  <a:pt x="454346" y="799151"/>
                </a:cubicBezTo>
                <a:cubicBezTo>
                  <a:pt x="574361" y="799151"/>
                  <a:pt x="670563" y="746763"/>
                  <a:pt x="740096" y="648656"/>
                </a:cubicBezTo>
                <a:cubicBezTo>
                  <a:pt x="780101" y="592458"/>
                  <a:pt x="799151" y="527688"/>
                  <a:pt x="799151" y="457203"/>
                </a:cubicBezTo>
                <a:cubicBezTo>
                  <a:pt x="799151" y="346713"/>
                  <a:pt x="754383" y="256226"/>
                  <a:pt x="669611" y="186693"/>
                </a:cubicBezTo>
                <a:cubicBezTo>
                  <a:pt x="609603" y="138116"/>
                  <a:pt x="537213" y="112398"/>
                  <a:pt x="439106" y="113351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6" name="任意多边形: 形状 175">
            <a:extLst>
              <a:ext uri="{FF2B5EF4-FFF2-40B4-BE49-F238E27FC236}">
                <a16:creationId xmlns:a16="http://schemas.microsoft.com/office/drawing/2014/main" id="{EA5F8C63-4B38-90CD-62FE-1035981843DE}"/>
              </a:ext>
            </a:extLst>
          </p:cNvPr>
          <p:cNvSpPr/>
          <p:nvPr/>
        </p:nvSpPr>
        <p:spPr>
          <a:xfrm>
            <a:off x="9965384" y="2733630"/>
            <a:ext cx="107448" cy="92901"/>
          </a:xfrm>
          <a:custGeom>
            <a:avLst/>
            <a:gdLst>
              <a:gd name="connsiteX0" fmla="*/ 75045 w 528824"/>
              <a:gd name="connsiteY0" fmla="*/ 225296 h 457227"/>
              <a:gd name="connsiteX1" fmla="*/ 91238 w 528824"/>
              <a:gd name="connsiteY1" fmla="*/ 238631 h 457227"/>
              <a:gd name="connsiteX2" fmla="*/ 142673 w 528824"/>
              <a:gd name="connsiteY2" fmla="*/ 291019 h 457227"/>
              <a:gd name="connsiteX3" fmla="*/ 156008 w 528824"/>
              <a:gd name="connsiteY3" fmla="*/ 291019 h 457227"/>
              <a:gd name="connsiteX4" fmla="*/ 215063 w 528824"/>
              <a:gd name="connsiteY4" fmla="*/ 231011 h 457227"/>
              <a:gd name="connsiteX5" fmla="*/ 295073 w 528824"/>
              <a:gd name="connsiteY5" fmla="*/ 151954 h 457227"/>
              <a:gd name="connsiteX6" fmla="*/ 372225 w 528824"/>
              <a:gd name="connsiteY6" fmla="*/ 73849 h 457227"/>
              <a:gd name="connsiteX7" fmla="*/ 424613 w 528824"/>
              <a:gd name="connsiteY7" fmla="*/ 23366 h 457227"/>
              <a:gd name="connsiteX8" fmla="*/ 442710 w 528824"/>
              <a:gd name="connsiteY8" fmla="*/ 5269 h 457227"/>
              <a:gd name="connsiteX9" fmla="*/ 460808 w 528824"/>
              <a:gd name="connsiteY9" fmla="*/ 3364 h 457227"/>
              <a:gd name="connsiteX10" fmla="*/ 520815 w 528824"/>
              <a:gd name="connsiteY10" fmla="*/ 64324 h 457227"/>
              <a:gd name="connsiteX11" fmla="*/ 518910 w 528824"/>
              <a:gd name="connsiteY11" fmla="*/ 92899 h 457227"/>
              <a:gd name="connsiteX12" fmla="*/ 463665 w 528824"/>
              <a:gd name="connsiteY12" fmla="*/ 148144 h 457227"/>
              <a:gd name="connsiteX13" fmla="*/ 425565 w 528824"/>
              <a:gd name="connsiteY13" fmla="*/ 185291 h 457227"/>
              <a:gd name="connsiteX14" fmla="*/ 364605 w 528824"/>
              <a:gd name="connsiteY14" fmla="*/ 247204 h 457227"/>
              <a:gd name="connsiteX15" fmla="*/ 312218 w 528824"/>
              <a:gd name="connsiteY15" fmla="*/ 299591 h 457227"/>
              <a:gd name="connsiteX16" fmla="*/ 250305 w 528824"/>
              <a:gd name="connsiteY16" fmla="*/ 362456 h 457227"/>
              <a:gd name="connsiteX17" fmla="*/ 197918 w 528824"/>
              <a:gd name="connsiteY17" fmla="*/ 413891 h 457227"/>
              <a:gd name="connsiteX18" fmla="*/ 160770 w 528824"/>
              <a:gd name="connsiteY18" fmla="*/ 451039 h 457227"/>
              <a:gd name="connsiteX19" fmla="*/ 137910 w 528824"/>
              <a:gd name="connsiteY19" fmla="*/ 449134 h 457227"/>
              <a:gd name="connsiteX20" fmla="*/ 87428 w 528824"/>
              <a:gd name="connsiteY20" fmla="*/ 398651 h 457227"/>
              <a:gd name="connsiteX21" fmla="*/ 52185 w 528824"/>
              <a:gd name="connsiteY21" fmla="*/ 362456 h 457227"/>
              <a:gd name="connsiteX22" fmla="*/ 12180 w 528824"/>
              <a:gd name="connsiteY22" fmla="*/ 321499 h 457227"/>
              <a:gd name="connsiteX23" fmla="*/ 2655 w 528824"/>
              <a:gd name="connsiteY23" fmla="*/ 311974 h 457227"/>
              <a:gd name="connsiteX24" fmla="*/ 4560 w 528824"/>
              <a:gd name="connsiteY24" fmla="*/ 295781 h 457227"/>
              <a:gd name="connsiteX25" fmla="*/ 62663 w 528824"/>
              <a:gd name="connsiteY25" fmla="*/ 237679 h 457227"/>
              <a:gd name="connsiteX26" fmla="*/ 75045 w 528824"/>
              <a:gd name="connsiteY26" fmla="*/ 225296 h 457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28824" h="457227">
                <a:moveTo>
                  <a:pt x="75045" y="225296"/>
                </a:moveTo>
                <a:cubicBezTo>
                  <a:pt x="81713" y="230059"/>
                  <a:pt x="86475" y="233869"/>
                  <a:pt x="91238" y="238631"/>
                </a:cubicBezTo>
                <a:cubicBezTo>
                  <a:pt x="108383" y="255776"/>
                  <a:pt x="125528" y="273874"/>
                  <a:pt x="142673" y="291019"/>
                </a:cubicBezTo>
                <a:cubicBezTo>
                  <a:pt x="144578" y="292924"/>
                  <a:pt x="153150" y="292924"/>
                  <a:pt x="156008" y="291019"/>
                </a:cubicBezTo>
                <a:cubicBezTo>
                  <a:pt x="176010" y="271016"/>
                  <a:pt x="195060" y="251014"/>
                  <a:pt x="215063" y="231011"/>
                </a:cubicBezTo>
                <a:cubicBezTo>
                  <a:pt x="241733" y="204341"/>
                  <a:pt x="268403" y="178624"/>
                  <a:pt x="295073" y="151954"/>
                </a:cubicBezTo>
                <a:cubicBezTo>
                  <a:pt x="320790" y="126236"/>
                  <a:pt x="346508" y="99566"/>
                  <a:pt x="372225" y="73849"/>
                </a:cubicBezTo>
                <a:cubicBezTo>
                  <a:pt x="389370" y="56704"/>
                  <a:pt x="407468" y="40511"/>
                  <a:pt x="424613" y="23366"/>
                </a:cubicBezTo>
                <a:cubicBezTo>
                  <a:pt x="430328" y="17651"/>
                  <a:pt x="436995" y="11936"/>
                  <a:pt x="442710" y="5269"/>
                </a:cubicBezTo>
                <a:cubicBezTo>
                  <a:pt x="448425" y="-1399"/>
                  <a:pt x="456045" y="-1399"/>
                  <a:pt x="460808" y="3364"/>
                </a:cubicBezTo>
                <a:cubicBezTo>
                  <a:pt x="480810" y="23366"/>
                  <a:pt x="500813" y="43369"/>
                  <a:pt x="520815" y="64324"/>
                </a:cubicBezTo>
                <a:cubicBezTo>
                  <a:pt x="532245" y="76706"/>
                  <a:pt x="531293" y="81469"/>
                  <a:pt x="518910" y="92899"/>
                </a:cubicBezTo>
                <a:cubicBezTo>
                  <a:pt x="499860" y="110996"/>
                  <a:pt x="481763" y="130046"/>
                  <a:pt x="463665" y="148144"/>
                </a:cubicBezTo>
                <a:cubicBezTo>
                  <a:pt x="451283" y="160526"/>
                  <a:pt x="437948" y="172909"/>
                  <a:pt x="425565" y="185291"/>
                </a:cubicBezTo>
                <a:cubicBezTo>
                  <a:pt x="404610" y="206246"/>
                  <a:pt x="384608" y="227201"/>
                  <a:pt x="364605" y="247204"/>
                </a:cubicBezTo>
                <a:cubicBezTo>
                  <a:pt x="347460" y="264349"/>
                  <a:pt x="329363" y="281494"/>
                  <a:pt x="312218" y="299591"/>
                </a:cubicBezTo>
                <a:cubicBezTo>
                  <a:pt x="291263" y="320546"/>
                  <a:pt x="271260" y="341501"/>
                  <a:pt x="250305" y="362456"/>
                </a:cubicBezTo>
                <a:cubicBezTo>
                  <a:pt x="233160" y="379601"/>
                  <a:pt x="216015" y="396746"/>
                  <a:pt x="197918" y="413891"/>
                </a:cubicBezTo>
                <a:cubicBezTo>
                  <a:pt x="185535" y="426274"/>
                  <a:pt x="172200" y="437704"/>
                  <a:pt x="160770" y="451039"/>
                </a:cubicBezTo>
                <a:cubicBezTo>
                  <a:pt x="151245" y="462469"/>
                  <a:pt x="144578" y="455801"/>
                  <a:pt x="137910" y="449134"/>
                </a:cubicBezTo>
                <a:cubicBezTo>
                  <a:pt x="120765" y="432941"/>
                  <a:pt x="104573" y="415796"/>
                  <a:pt x="87428" y="398651"/>
                </a:cubicBezTo>
                <a:cubicBezTo>
                  <a:pt x="75998" y="386269"/>
                  <a:pt x="63615" y="374839"/>
                  <a:pt x="52185" y="362456"/>
                </a:cubicBezTo>
                <a:cubicBezTo>
                  <a:pt x="38850" y="349121"/>
                  <a:pt x="25515" y="334834"/>
                  <a:pt x="12180" y="321499"/>
                </a:cubicBezTo>
                <a:cubicBezTo>
                  <a:pt x="9323" y="318641"/>
                  <a:pt x="4560" y="315784"/>
                  <a:pt x="2655" y="311974"/>
                </a:cubicBezTo>
                <a:cubicBezTo>
                  <a:pt x="-1155" y="306259"/>
                  <a:pt x="-1155" y="301496"/>
                  <a:pt x="4560" y="295781"/>
                </a:cubicBezTo>
                <a:cubicBezTo>
                  <a:pt x="24563" y="276731"/>
                  <a:pt x="43613" y="257681"/>
                  <a:pt x="62663" y="237679"/>
                </a:cubicBezTo>
                <a:cubicBezTo>
                  <a:pt x="65520" y="233869"/>
                  <a:pt x="70283" y="230059"/>
                  <a:pt x="75045" y="22529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7" name="任意多边形: 形状 176">
            <a:extLst>
              <a:ext uri="{FF2B5EF4-FFF2-40B4-BE49-F238E27FC236}">
                <a16:creationId xmlns:a16="http://schemas.microsoft.com/office/drawing/2014/main" id="{59384A4D-3DD6-2F85-96D5-9E241FD1E093}"/>
              </a:ext>
            </a:extLst>
          </p:cNvPr>
          <p:cNvSpPr/>
          <p:nvPr/>
        </p:nvSpPr>
        <p:spPr>
          <a:xfrm>
            <a:off x="10429474" y="3000826"/>
            <a:ext cx="107902" cy="93231"/>
          </a:xfrm>
          <a:custGeom>
            <a:avLst/>
            <a:gdLst>
              <a:gd name="connsiteX0" fmla="*/ 78845 w 531059"/>
              <a:gd name="connsiteY0" fmla="*/ 225641 h 458855"/>
              <a:gd name="connsiteX1" fmla="*/ 94085 w 531059"/>
              <a:gd name="connsiteY1" fmla="*/ 238023 h 458855"/>
              <a:gd name="connsiteX2" fmla="*/ 145520 w 531059"/>
              <a:gd name="connsiteY2" fmla="*/ 290411 h 458855"/>
              <a:gd name="connsiteX3" fmla="*/ 158855 w 531059"/>
              <a:gd name="connsiteY3" fmla="*/ 289458 h 458855"/>
              <a:gd name="connsiteX4" fmla="*/ 242675 w 531059"/>
              <a:gd name="connsiteY4" fmla="*/ 206591 h 458855"/>
              <a:gd name="connsiteX5" fmla="*/ 317922 w 531059"/>
              <a:gd name="connsiteY5" fmla="*/ 129439 h 458855"/>
              <a:gd name="connsiteX6" fmla="*/ 370310 w 531059"/>
              <a:gd name="connsiteY6" fmla="*/ 78956 h 458855"/>
              <a:gd name="connsiteX7" fmla="*/ 432222 w 531059"/>
              <a:gd name="connsiteY7" fmla="*/ 15139 h 458855"/>
              <a:gd name="connsiteX8" fmla="*/ 446510 w 531059"/>
              <a:gd name="connsiteY8" fmla="*/ 1803 h 458855"/>
              <a:gd name="connsiteX9" fmla="*/ 462702 w 531059"/>
              <a:gd name="connsiteY9" fmla="*/ 1803 h 458855"/>
              <a:gd name="connsiteX10" fmla="*/ 527472 w 531059"/>
              <a:gd name="connsiteY10" fmla="*/ 67526 h 458855"/>
              <a:gd name="connsiteX11" fmla="*/ 520805 w 531059"/>
              <a:gd name="connsiteY11" fmla="*/ 92291 h 458855"/>
              <a:gd name="connsiteX12" fmla="*/ 464607 w 531059"/>
              <a:gd name="connsiteY12" fmla="*/ 148489 h 458855"/>
              <a:gd name="connsiteX13" fmla="*/ 396980 w 531059"/>
              <a:gd name="connsiteY13" fmla="*/ 214211 h 458855"/>
              <a:gd name="connsiteX14" fmla="*/ 336020 w 531059"/>
              <a:gd name="connsiteY14" fmla="*/ 277076 h 458855"/>
              <a:gd name="connsiteX15" fmla="*/ 267440 w 531059"/>
              <a:gd name="connsiteY15" fmla="*/ 343751 h 458855"/>
              <a:gd name="connsiteX16" fmla="*/ 193145 w 531059"/>
              <a:gd name="connsiteY16" fmla="*/ 419951 h 458855"/>
              <a:gd name="connsiteX17" fmla="*/ 156950 w 531059"/>
              <a:gd name="connsiteY17" fmla="*/ 456146 h 458855"/>
              <a:gd name="connsiteX18" fmla="*/ 137900 w 531059"/>
              <a:gd name="connsiteY18" fmla="*/ 449478 h 458855"/>
              <a:gd name="connsiteX19" fmla="*/ 88370 w 531059"/>
              <a:gd name="connsiteY19" fmla="*/ 400901 h 458855"/>
              <a:gd name="connsiteX20" fmla="*/ 52175 w 531059"/>
              <a:gd name="connsiteY20" fmla="*/ 363753 h 458855"/>
              <a:gd name="connsiteX21" fmla="*/ 5502 w 531059"/>
              <a:gd name="connsiteY21" fmla="*/ 316128 h 458855"/>
              <a:gd name="connsiteX22" fmla="*/ 4550 w 531059"/>
              <a:gd name="connsiteY22" fmla="*/ 297078 h 458855"/>
              <a:gd name="connsiteX23" fmla="*/ 67415 w 531059"/>
              <a:gd name="connsiteY23" fmla="*/ 233261 h 458855"/>
              <a:gd name="connsiteX24" fmla="*/ 78845 w 531059"/>
              <a:gd name="connsiteY24" fmla="*/ 225641 h 458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31059" h="458855">
                <a:moveTo>
                  <a:pt x="78845" y="225641"/>
                </a:moveTo>
                <a:cubicBezTo>
                  <a:pt x="83607" y="230403"/>
                  <a:pt x="89322" y="234214"/>
                  <a:pt x="94085" y="238023"/>
                </a:cubicBezTo>
                <a:cubicBezTo>
                  <a:pt x="111230" y="255169"/>
                  <a:pt x="128375" y="273266"/>
                  <a:pt x="145520" y="290411"/>
                </a:cubicBezTo>
                <a:cubicBezTo>
                  <a:pt x="147425" y="292316"/>
                  <a:pt x="155997" y="291364"/>
                  <a:pt x="158855" y="289458"/>
                </a:cubicBezTo>
                <a:cubicBezTo>
                  <a:pt x="187430" y="261836"/>
                  <a:pt x="215052" y="234214"/>
                  <a:pt x="242675" y="206591"/>
                </a:cubicBezTo>
                <a:cubicBezTo>
                  <a:pt x="267440" y="180873"/>
                  <a:pt x="292205" y="155156"/>
                  <a:pt x="317922" y="129439"/>
                </a:cubicBezTo>
                <a:cubicBezTo>
                  <a:pt x="335067" y="112294"/>
                  <a:pt x="353165" y="96101"/>
                  <a:pt x="370310" y="78956"/>
                </a:cubicBezTo>
                <a:cubicBezTo>
                  <a:pt x="391265" y="58001"/>
                  <a:pt x="411267" y="37046"/>
                  <a:pt x="432222" y="15139"/>
                </a:cubicBezTo>
                <a:cubicBezTo>
                  <a:pt x="436985" y="10376"/>
                  <a:pt x="440795" y="4661"/>
                  <a:pt x="446510" y="1803"/>
                </a:cubicBezTo>
                <a:cubicBezTo>
                  <a:pt x="451272" y="-102"/>
                  <a:pt x="459845" y="-1054"/>
                  <a:pt x="462702" y="1803"/>
                </a:cubicBezTo>
                <a:cubicBezTo>
                  <a:pt x="484610" y="22758"/>
                  <a:pt x="506517" y="45619"/>
                  <a:pt x="527472" y="67526"/>
                </a:cubicBezTo>
                <a:cubicBezTo>
                  <a:pt x="534140" y="74194"/>
                  <a:pt x="531282" y="81814"/>
                  <a:pt x="520805" y="92291"/>
                </a:cubicBezTo>
                <a:cubicBezTo>
                  <a:pt x="501755" y="110389"/>
                  <a:pt x="483657" y="129439"/>
                  <a:pt x="464607" y="148489"/>
                </a:cubicBezTo>
                <a:cubicBezTo>
                  <a:pt x="442700" y="170396"/>
                  <a:pt x="419840" y="192303"/>
                  <a:pt x="396980" y="214211"/>
                </a:cubicBezTo>
                <a:cubicBezTo>
                  <a:pt x="376025" y="235166"/>
                  <a:pt x="356022" y="256121"/>
                  <a:pt x="336020" y="277076"/>
                </a:cubicBezTo>
                <a:cubicBezTo>
                  <a:pt x="313160" y="299936"/>
                  <a:pt x="289347" y="320891"/>
                  <a:pt x="267440" y="343751"/>
                </a:cubicBezTo>
                <a:cubicBezTo>
                  <a:pt x="242675" y="368516"/>
                  <a:pt x="217910" y="394233"/>
                  <a:pt x="193145" y="419951"/>
                </a:cubicBezTo>
                <a:cubicBezTo>
                  <a:pt x="181715" y="432333"/>
                  <a:pt x="169332" y="444716"/>
                  <a:pt x="156950" y="456146"/>
                </a:cubicBezTo>
                <a:cubicBezTo>
                  <a:pt x="148377" y="463766"/>
                  <a:pt x="142662" y="453289"/>
                  <a:pt x="137900" y="449478"/>
                </a:cubicBezTo>
                <a:cubicBezTo>
                  <a:pt x="120755" y="434239"/>
                  <a:pt x="104562" y="417094"/>
                  <a:pt x="88370" y="400901"/>
                </a:cubicBezTo>
                <a:cubicBezTo>
                  <a:pt x="75987" y="388519"/>
                  <a:pt x="64557" y="376136"/>
                  <a:pt x="52175" y="363753"/>
                </a:cubicBezTo>
                <a:cubicBezTo>
                  <a:pt x="36935" y="347561"/>
                  <a:pt x="21695" y="331369"/>
                  <a:pt x="5502" y="316128"/>
                </a:cubicBezTo>
                <a:cubicBezTo>
                  <a:pt x="-1165" y="309461"/>
                  <a:pt x="-2118" y="304699"/>
                  <a:pt x="4550" y="297078"/>
                </a:cubicBezTo>
                <a:cubicBezTo>
                  <a:pt x="25505" y="276124"/>
                  <a:pt x="46460" y="254216"/>
                  <a:pt x="67415" y="233261"/>
                </a:cubicBezTo>
                <a:cubicBezTo>
                  <a:pt x="71225" y="228498"/>
                  <a:pt x="75035" y="227546"/>
                  <a:pt x="78845" y="2256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8" name="任意多边形: 形状 177">
            <a:extLst>
              <a:ext uri="{FF2B5EF4-FFF2-40B4-BE49-F238E27FC236}">
                <a16:creationId xmlns:a16="http://schemas.microsoft.com/office/drawing/2014/main" id="{71361479-A03B-DD1E-FC00-075D4B7CBC8C}"/>
              </a:ext>
            </a:extLst>
          </p:cNvPr>
          <p:cNvSpPr/>
          <p:nvPr/>
        </p:nvSpPr>
        <p:spPr>
          <a:xfrm>
            <a:off x="9895666" y="3267900"/>
            <a:ext cx="107779" cy="92647"/>
          </a:xfrm>
          <a:custGeom>
            <a:avLst/>
            <a:gdLst>
              <a:gd name="connsiteX0" fmla="*/ 78135 w 530456"/>
              <a:gd name="connsiteY0" fmla="*/ 225641 h 455982"/>
              <a:gd name="connsiteX1" fmla="*/ 99090 w 530456"/>
              <a:gd name="connsiteY1" fmla="*/ 243739 h 455982"/>
              <a:gd name="connsiteX2" fmla="*/ 139095 w 530456"/>
              <a:gd name="connsiteY2" fmla="*/ 284696 h 455982"/>
              <a:gd name="connsiteX3" fmla="*/ 165765 w 530456"/>
              <a:gd name="connsiteY3" fmla="*/ 282791 h 455982"/>
              <a:gd name="connsiteX4" fmla="*/ 256252 w 530456"/>
              <a:gd name="connsiteY4" fmla="*/ 192304 h 455982"/>
              <a:gd name="connsiteX5" fmla="*/ 317212 w 530456"/>
              <a:gd name="connsiteY5" fmla="*/ 129439 h 455982"/>
              <a:gd name="connsiteX6" fmla="*/ 368647 w 530456"/>
              <a:gd name="connsiteY6" fmla="*/ 78956 h 455982"/>
              <a:gd name="connsiteX7" fmla="*/ 431512 w 530456"/>
              <a:gd name="connsiteY7" fmla="*/ 15139 h 455982"/>
              <a:gd name="connsiteX8" fmla="*/ 445800 w 530456"/>
              <a:gd name="connsiteY8" fmla="*/ 1804 h 455982"/>
              <a:gd name="connsiteX9" fmla="*/ 461992 w 530456"/>
              <a:gd name="connsiteY9" fmla="*/ 1804 h 455982"/>
              <a:gd name="connsiteX10" fmla="*/ 522000 w 530456"/>
              <a:gd name="connsiteY10" fmla="*/ 62764 h 455982"/>
              <a:gd name="connsiteX11" fmla="*/ 521047 w 530456"/>
              <a:gd name="connsiteY11" fmla="*/ 91339 h 455982"/>
              <a:gd name="connsiteX12" fmla="*/ 464850 w 530456"/>
              <a:gd name="connsiteY12" fmla="*/ 147536 h 455982"/>
              <a:gd name="connsiteX13" fmla="*/ 412462 w 530456"/>
              <a:gd name="connsiteY13" fmla="*/ 198018 h 455982"/>
              <a:gd name="connsiteX14" fmla="*/ 350550 w 530456"/>
              <a:gd name="connsiteY14" fmla="*/ 260883 h 455982"/>
              <a:gd name="connsiteX15" fmla="*/ 282922 w 530456"/>
              <a:gd name="connsiteY15" fmla="*/ 326606 h 455982"/>
              <a:gd name="connsiteX16" fmla="*/ 221010 w 530456"/>
              <a:gd name="connsiteY16" fmla="*/ 388518 h 455982"/>
              <a:gd name="connsiteX17" fmla="*/ 156240 w 530456"/>
              <a:gd name="connsiteY17" fmla="*/ 453289 h 455982"/>
              <a:gd name="connsiteX18" fmla="*/ 137190 w 530456"/>
              <a:gd name="connsiteY18" fmla="*/ 445668 h 455982"/>
              <a:gd name="connsiteX19" fmla="*/ 89565 w 530456"/>
              <a:gd name="connsiteY19" fmla="*/ 398043 h 455982"/>
              <a:gd name="connsiteX20" fmla="*/ 52417 w 530456"/>
              <a:gd name="connsiteY20" fmla="*/ 360896 h 455982"/>
              <a:gd name="connsiteX21" fmla="*/ 4792 w 530456"/>
              <a:gd name="connsiteY21" fmla="*/ 312318 h 455982"/>
              <a:gd name="connsiteX22" fmla="*/ 3840 w 530456"/>
              <a:gd name="connsiteY22" fmla="*/ 296126 h 455982"/>
              <a:gd name="connsiteX23" fmla="*/ 69562 w 530456"/>
              <a:gd name="connsiteY23" fmla="*/ 229451 h 455982"/>
              <a:gd name="connsiteX24" fmla="*/ 78135 w 530456"/>
              <a:gd name="connsiteY24" fmla="*/ 225641 h 45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30456" h="455982">
                <a:moveTo>
                  <a:pt x="78135" y="225641"/>
                </a:moveTo>
                <a:cubicBezTo>
                  <a:pt x="84802" y="231356"/>
                  <a:pt x="92422" y="237071"/>
                  <a:pt x="99090" y="243739"/>
                </a:cubicBezTo>
                <a:cubicBezTo>
                  <a:pt x="112425" y="257073"/>
                  <a:pt x="124807" y="271361"/>
                  <a:pt x="139095" y="284696"/>
                </a:cubicBezTo>
                <a:cubicBezTo>
                  <a:pt x="150525" y="296126"/>
                  <a:pt x="153382" y="295173"/>
                  <a:pt x="165765" y="282791"/>
                </a:cubicBezTo>
                <a:cubicBezTo>
                  <a:pt x="196245" y="252311"/>
                  <a:pt x="225772" y="222783"/>
                  <a:pt x="256252" y="192304"/>
                </a:cubicBezTo>
                <a:cubicBezTo>
                  <a:pt x="276255" y="171348"/>
                  <a:pt x="296257" y="149441"/>
                  <a:pt x="317212" y="129439"/>
                </a:cubicBezTo>
                <a:cubicBezTo>
                  <a:pt x="334357" y="112293"/>
                  <a:pt x="351502" y="96101"/>
                  <a:pt x="368647" y="78956"/>
                </a:cubicBezTo>
                <a:cubicBezTo>
                  <a:pt x="389602" y="58001"/>
                  <a:pt x="410557" y="36093"/>
                  <a:pt x="431512" y="15139"/>
                </a:cubicBezTo>
                <a:cubicBezTo>
                  <a:pt x="436275" y="10376"/>
                  <a:pt x="440085" y="4661"/>
                  <a:pt x="445800" y="1804"/>
                </a:cubicBezTo>
                <a:cubicBezTo>
                  <a:pt x="450562" y="-102"/>
                  <a:pt x="459135" y="-1054"/>
                  <a:pt x="461992" y="1804"/>
                </a:cubicBezTo>
                <a:cubicBezTo>
                  <a:pt x="482947" y="21806"/>
                  <a:pt x="502950" y="41808"/>
                  <a:pt x="522000" y="62764"/>
                </a:cubicBezTo>
                <a:cubicBezTo>
                  <a:pt x="533430" y="75146"/>
                  <a:pt x="533430" y="78956"/>
                  <a:pt x="521047" y="91339"/>
                </a:cubicBezTo>
                <a:cubicBezTo>
                  <a:pt x="501997" y="110389"/>
                  <a:pt x="482947" y="129439"/>
                  <a:pt x="464850" y="147536"/>
                </a:cubicBezTo>
                <a:cubicBezTo>
                  <a:pt x="447705" y="164681"/>
                  <a:pt x="429607" y="180873"/>
                  <a:pt x="412462" y="198018"/>
                </a:cubicBezTo>
                <a:cubicBezTo>
                  <a:pt x="391507" y="218973"/>
                  <a:pt x="371505" y="239929"/>
                  <a:pt x="350550" y="260883"/>
                </a:cubicBezTo>
                <a:cubicBezTo>
                  <a:pt x="328642" y="282791"/>
                  <a:pt x="305782" y="304698"/>
                  <a:pt x="282922" y="326606"/>
                </a:cubicBezTo>
                <a:cubicBezTo>
                  <a:pt x="261967" y="347561"/>
                  <a:pt x="241965" y="368516"/>
                  <a:pt x="221010" y="388518"/>
                </a:cubicBezTo>
                <a:cubicBezTo>
                  <a:pt x="199102" y="410426"/>
                  <a:pt x="178147" y="432333"/>
                  <a:pt x="156240" y="453289"/>
                </a:cubicBezTo>
                <a:cubicBezTo>
                  <a:pt x="147667" y="460908"/>
                  <a:pt x="141952" y="450431"/>
                  <a:pt x="137190" y="445668"/>
                </a:cubicBezTo>
                <a:cubicBezTo>
                  <a:pt x="120997" y="430429"/>
                  <a:pt x="104805" y="414236"/>
                  <a:pt x="89565" y="398043"/>
                </a:cubicBezTo>
                <a:cubicBezTo>
                  <a:pt x="77182" y="385661"/>
                  <a:pt x="64800" y="373279"/>
                  <a:pt x="52417" y="360896"/>
                </a:cubicBezTo>
                <a:cubicBezTo>
                  <a:pt x="36225" y="344704"/>
                  <a:pt x="20985" y="328511"/>
                  <a:pt x="4792" y="312318"/>
                </a:cubicBezTo>
                <a:cubicBezTo>
                  <a:pt x="-923" y="306604"/>
                  <a:pt x="-1875" y="301841"/>
                  <a:pt x="3840" y="296126"/>
                </a:cubicBezTo>
                <a:cubicBezTo>
                  <a:pt x="25747" y="274218"/>
                  <a:pt x="47655" y="251358"/>
                  <a:pt x="69562" y="229451"/>
                </a:cubicBezTo>
                <a:cubicBezTo>
                  <a:pt x="69562" y="227546"/>
                  <a:pt x="73372" y="227546"/>
                  <a:pt x="78135" y="2256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0" name="任意多边形: 形状 179">
            <a:extLst>
              <a:ext uri="{FF2B5EF4-FFF2-40B4-BE49-F238E27FC236}">
                <a16:creationId xmlns:a16="http://schemas.microsoft.com/office/drawing/2014/main" id="{6234F337-8C68-4D8D-A7D5-7365EC8FF1C7}"/>
              </a:ext>
            </a:extLst>
          </p:cNvPr>
          <p:cNvSpPr/>
          <p:nvPr/>
        </p:nvSpPr>
        <p:spPr>
          <a:xfrm>
            <a:off x="10170390" y="2996161"/>
            <a:ext cx="92600" cy="93556"/>
          </a:xfrm>
          <a:custGeom>
            <a:avLst/>
            <a:gdLst>
              <a:gd name="connsiteX0" fmla="*/ 230981 w 455748"/>
              <a:gd name="connsiteY0" fmla="*/ 0 h 460452"/>
              <a:gd name="connsiteX1" fmla="*/ 290989 w 455748"/>
              <a:gd name="connsiteY1" fmla="*/ 9525 h 460452"/>
              <a:gd name="connsiteX2" fmla="*/ 363379 w 455748"/>
              <a:gd name="connsiteY2" fmla="*/ 46672 h 460452"/>
              <a:gd name="connsiteX3" fmla="*/ 399574 w 455748"/>
              <a:gd name="connsiteY3" fmla="*/ 80010 h 460452"/>
              <a:gd name="connsiteX4" fmla="*/ 435769 w 455748"/>
              <a:gd name="connsiteY4" fmla="*/ 138113 h 460452"/>
              <a:gd name="connsiteX5" fmla="*/ 450056 w 455748"/>
              <a:gd name="connsiteY5" fmla="*/ 186690 h 460452"/>
              <a:gd name="connsiteX6" fmla="*/ 454819 w 455748"/>
              <a:gd name="connsiteY6" fmla="*/ 252413 h 460452"/>
              <a:gd name="connsiteX7" fmla="*/ 442436 w 455748"/>
              <a:gd name="connsiteY7" fmla="*/ 301942 h 460452"/>
              <a:gd name="connsiteX8" fmla="*/ 427196 w 455748"/>
              <a:gd name="connsiteY8" fmla="*/ 339090 h 460452"/>
              <a:gd name="connsiteX9" fmla="*/ 412909 w 455748"/>
              <a:gd name="connsiteY9" fmla="*/ 362902 h 460452"/>
              <a:gd name="connsiteX10" fmla="*/ 384334 w 455748"/>
              <a:gd name="connsiteY10" fmla="*/ 396240 h 460452"/>
              <a:gd name="connsiteX11" fmla="*/ 348139 w 455748"/>
              <a:gd name="connsiteY11" fmla="*/ 422910 h 460452"/>
              <a:gd name="connsiteX12" fmla="*/ 318611 w 455748"/>
              <a:gd name="connsiteY12" fmla="*/ 439102 h 460452"/>
              <a:gd name="connsiteX13" fmla="*/ 294799 w 455748"/>
              <a:gd name="connsiteY13" fmla="*/ 449580 h 460452"/>
              <a:gd name="connsiteX14" fmla="*/ 200501 w 455748"/>
              <a:gd name="connsiteY14" fmla="*/ 458152 h 460452"/>
              <a:gd name="connsiteX15" fmla="*/ 117634 w 455748"/>
              <a:gd name="connsiteY15" fmla="*/ 429577 h 460452"/>
              <a:gd name="connsiteX16" fmla="*/ 53816 w 455748"/>
              <a:gd name="connsiteY16" fmla="*/ 377190 h 460452"/>
              <a:gd name="connsiteX17" fmla="*/ 30004 w 455748"/>
              <a:gd name="connsiteY17" fmla="*/ 339090 h 460452"/>
              <a:gd name="connsiteX18" fmla="*/ 10954 w 455748"/>
              <a:gd name="connsiteY18" fmla="*/ 298132 h 460452"/>
              <a:gd name="connsiteX19" fmla="*/ 1429 w 455748"/>
              <a:gd name="connsiteY19" fmla="*/ 254317 h 460452"/>
              <a:gd name="connsiteX20" fmla="*/ 1429 w 455748"/>
              <a:gd name="connsiteY20" fmla="*/ 207645 h 460452"/>
              <a:gd name="connsiteX21" fmla="*/ 13811 w 455748"/>
              <a:gd name="connsiteY21" fmla="*/ 158115 h 460452"/>
              <a:gd name="connsiteX22" fmla="*/ 36671 w 455748"/>
              <a:gd name="connsiteY22" fmla="*/ 106680 h 460452"/>
              <a:gd name="connsiteX23" fmla="*/ 88106 w 455748"/>
              <a:gd name="connsiteY23" fmla="*/ 51435 h 460452"/>
              <a:gd name="connsiteX24" fmla="*/ 123349 w 455748"/>
              <a:gd name="connsiteY24" fmla="*/ 28575 h 460452"/>
              <a:gd name="connsiteX25" fmla="*/ 151924 w 455748"/>
              <a:gd name="connsiteY25" fmla="*/ 16192 h 460452"/>
              <a:gd name="connsiteX26" fmla="*/ 190024 w 455748"/>
              <a:gd name="connsiteY26" fmla="*/ 4763 h 460452"/>
              <a:gd name="connsiteX27" fmla="*/ 230981 w 455748"/>
              <a:gd name="connsiteY27" fmla="*/ 0 h 460452"/>
              <a:gd name="connsiteX28" fmla="*/ 227171 w 455748"/>
              <a:gd name="connsiteY28" fmla="*/ 115252 h 460452"/>
              <a:gd name="connsiteX29" fmla="*/ 111919 w 455748"/>
              <a:gd name="connsiteY29" fmla="*/ 227647 h 460452"/>
              <a:gd name="connsiteX30" fmla="*/ 224314 w 455748"/>
              <a:gd name="connsiteY30" fmla="*/ 343852 h 460452"/>
              <a:gd name="connsiteX31" fmla="*/ 340519 w 455748"/>
              <a:gd name="connsiteY31" fmla="*/ 230505 h 460452"/>
              <a:gd name="connsiteX32" fmla="*/ 227171 w 455748"/>
              <a:gd name="connsiteY32" fmla="*/ 115252 h 46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55748" h="460452">
                <a:moveTo>
                  <a:pt x="230981" y="0"/>
                </a:moveTo>
                <a:cubicBezTo>
                  <a:pt x="248126" y="2857"/>
                  <a:pt x="270034" y="2857"/>
                  <a:pt x="290989" y="9525"/>
                </a:cubicBezTo>
                <a:cubicBezTo>
                  <a:pt x="316706" y="18097"/>
                  <a:pt x="342424" y="28575"/>
                  <a:pt x="363379" y="46672"/>
                </a:cubicBezTo>
                <a:cubicBezTo>
                  <a:pt x="375761" y="57150"/>
                  <a:pt x="388144" y="67627"/>
                  <a:pt x="399574" y="80010"/>
                </a:cubicBezTo>
                <a:cubicBezTo>
                  <a:pt x="414814" y="97155"/>
                  <a:pt x="426244" y="116205"/>
                  <a:pt x="435769" y="138113"/>
                </a:cubicBezTo>
                <a:cubicBezTo>
                  <a:pt x="442436" y="154305"/>
                  <a:pt x="445294" y="170497"/>
                  <a:pt x="450056" y="186690"/>
                </a:cubicBezTo>
                <a:cubicBezTo>
                  <a:pt x="457676" y="209550"/>
                  <a:pt x="455771" y="230505"/>
                  <a:pt x="454819" y="252413"/>
                </a:cubicBezTo>
                <a:cubicBezTo>
                  <a:pt x="453866" y="269557"/>
                  <a:pt x="447199" y="285750"/>
                  <a:pt x="442436" y="301942"/>
                </a:cubicBezTo>
                <a:cubicBezTo>
                  <a:pt x="438626" y="314325"/>
                  <a:pt x="432911" y="327660"/>
                  <a:pt x="427196" y="339090"/>
                </a:cubicBezTo>
                <a:cubicBezTo>
                  <a:pt x="423386" y="347663"/>
                  <a:pt x="418624" y="355282"/>
                  <a:pt x="412909" y="362902"/>
                </a:cubicBezTo>
                <a:cubicBezTo>
                  <a:pt x="403384" y="374332"/>
                  <a:pt x="394811" y="385763"/>
                  <a:pt x="384334" y="396240"/>
                </a:cubicBezTo>
                <a:cubicBezTo>
                  <a:pt x="372904" y="406717"/>
                  <a:pt x="360521" y="414338"/>
                  <a:pt x="348139" y="422910"/>
                </a:cubicBezTo>
                <a:cubicBezTo>
                  <a:pt x="338614" y="428625"/>
                  <a:pt x="328136" y="433388"/>
                  <a:pt x="318611" y="439102"/>
                </a:cubicBezTo>
                <a:cubicBezTo>
                  <a:pt x="310991" y="442913"/>
                  <a:pt x="302419" y="447675"/>
                  <a:pt x="294799" y="449580"/>
                </a:cubicBezTo>
                <a:cubicBezTo>
                  <a:pt x="264319" y="458152"/>
                  <a:pt x="231934" y="463867"/>
                  <a:pt x="200501" y="458152"/>
                </a:cubicBezTo>
                <a:cubicBezTo>
                  <a:pt x="171926" y="453390"/>
                  <a:pt x="142399" y="445770"/>
                  <a:pt x="117634" y="429577"/>
                </a:cubicBezTo>
                <a:cubicBezTo>
                  <a:pt x="94774" y="414338"/>
                  <a:pt x="73819" y="396240"/>
                  <a:pt x="53816" y="377190"/>
                </a:cubicBezTo>
                <a:cubicBezTo>
                  <a:pt x="43339" y="366713"/>
                  <a:pt x="36671" y="352425"/>
                  <a:pt x="30004" y="339090"/>
                </a:cubicBezTo>
                <a:cubicBezTo>
                  <a:pt x="22384" y="325755"/>
                  <a:pt x="15716" y="312420"/>
                  <a:pt x="10954" y="298132"/>
                </a:cubicBezTo>
                <a:cubicBezTo>
                  <a:pt x="6191" y="283845"/>
                  <a:pt x="3334" y="268605"/>
                  <a:pt x="1429" y="254317"/>
                </a:cubicBezTo>
                <a:cubicBezTo>
                  <a:pt x="-476" y="239077"/>
                  <a:pt x="-476" y="222885"/>
                  <a:pt x="1429" y="207645"/>
                </a:cubicBezTo>
                <a:cubicBezTo>
                  <a:pt x="3334" y="190500"/>
                  <a:pt x="8096" y="174307"/>
                  <a:pt x="13811" y="158115"/>
                </a:cubicBezTo>
                <a:cubicBezTo>
                  <a:pt x="20479" y="140017"/>
                  <a:pt x="27146" y="122872"/>
                  <a:pt x="36671" y="106680"/>
                </a:cubicBezTo>
                <a:cubicBezTo>
                  <a:pt x="50006" y="84772"/>
                  <a:pt x="66199" y="64770"/>
                  <a:pt x="88106" y="51435"/>
                </a:cubicBezTo>
                <a:cubicBezTo>
                  <a:pt x="99536" y="43815"/>
                  <a:pt x="110966" y="36195"/>
                  <a:pt x="123349" y="28575"/>
                </a:cubicBezTo>
                <a:cubicBezTo>
                  <a:pt x="132874" y="23813"/>
                  <a:pt x="142399" y="20002"/>
                  <a:pt x="151924" y="16192"/>
                </a:cubicBezTo>
                <a:cubicBezTo>
                  <a:pt x="164306" y="11430"/>
                  <a:pt x="176689" y="7620"/>
                  <a:pt x="190024" y="4763"/>
                </a:cubicBezTo>
                <a:cubicBezTo>
                  <a:pt x="200501" y="952"/>
                  <a:pt x="212884" y="952"/>
                  <a:pt x="230981" y="0"/>
                </a:cubicBezTo>
                <a:close/>
                <a:moveTo>
                  <a:pt x="227171" y="115252"/>
                </a:moveTo>
                <a:cubicBezTo>
                  <a:pt x="164306" y="113347"/>
                  <a:pt x="112871" y="168592"/>
                  <a:pt x="111919" y="227647"/>
                </a:cubicBezTo>
                <a:cubicBezTo>
                  <a:pt x="110966" y="291465"/>
                  <a:pt x="166211" y="342900"/>
                  <a:pt x="224314" y="343852"/>
                </a:cubicBezTo>
                <a:cubicBezTo>
                  <a:pt x="287179" y="344805"/>
                  <a:pt x="340519" y="291465"/>
                  <a:pt x="340519" y="230505"/>
                </a:cubicBezTo>
                <a:cubicBezTo>
                  <a:pt x="341471" y="168592"/>
                  <a:pt x="288131" y="113347"/>
                  <a:pt x="227171" y="11525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3" name="矩形: 圆角 182">
            <a:extLst>
              <a:ext uri="{FF2B5EF4-FFF2-40B4-BE49-F238E27FC236}">
                <a16:creationId xmlns:a16="http://schemas.microsoft.com/office/drawing/2014/main" id="{02B49D95-2389-FCCB-BAB7-A767A134D33E}"/>
              </a:ext>
            </a:extLst>
          </p:cNvPr>
          <p:cNvSpPr/>
          <p:nvPr/>
        </p:nvSpPr>
        <p:spPr>
          <a:xfrm>
            <a:off x="1013405" y="3727117"/>
            <a:ext cx="1924050" cy="433586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6F40833F-B231-2336-29B8-F0C4A73F9DB7}"/>
              </a:ext>
            </a:extLst>
          </p:cNvPr>
          <p:cNvSpPr txBox="1"/>
          <p:nvPr/>
        </p:nvSpPr>
        <p:spPr>
          <a:xfrm>
            <a:off x="1359877" y="3759244"/>
            <a:ext cx="1231106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公司概况</a:t>
            </a:r>
          </a:p>
        </p:txBody>
      </p:sp>
      <p:sp>
        <p:nvSpPr>
          <p:cNvPr id="186" name="矩形: 圆角 185">
            <a:extLst>
              <a:ext uri="{FF2B5EF4-FFF2-40B4-BE49-F238E27FC236}">
                <a16:creationId xmlns:a16="http://schemas.microsoft.com/office/drawing/2014/main" id="{D7F8548D-89CC-D0C9-48C6-0B13DE02CDB4}"/>
              </a:ext>
            </a:extLst>
          </p:cNvPr>
          <p:cNvSpPr/>
          <p:nvPr/>
        </p:nvSpPr>
        <p:spPr>
          <a:xfrm>
            <a:off x="3760453" y="3727117"/>
            <a:ext cx="1924050" cy="433586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7" name="文本框 186">
            <a:extLst>
              <a:ext uri="{FF2B5EF4-FFF2-40B4-BE49-F238E27FC236}">
                <a16:creationId xmlns:a16="http://schemas.microsoft.com/office/drawing/2014/main" id="{191208EE-9334-0191-A403-F468D844578C}"/>
              </a:ext>
            </a:extLst>
          </p:cNvPr>
          <p:cNvSpPr txBox="1"/>
          <p:nvPr/>
        </p:nvSpPr>
        <p:spPr>
          <a:xfrm>
            <a:off x="4106925" y="3759244"/>
            <a:ext cx="1231106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主营业务</a:t>
            </a:r>
          </a:p>
        </p:txBody>
      </p:sp>
      <p:sp>
        <p:nvSpPr>
          <p:cNvPr id="189" name="矩形: 圆角 188">
            <a:extLst>
              <a:ext uri="{FF2B5EF4-FFF2-40B4-BE49-F238E27FC236}">
                <a16:creationId xmlns:a16="http://schemas.microsoft.com/office/drawing/2014/main" id="{3AC666D6-6E26-D337-373E-E1B5D74E4558}"/>
              </a:ext>
            </a:extLst>
          </p:cNvPr>
          <p:cNvSpPr/>
          <p:nvPr/>
        </p:nvSpPr>
        <p:spPr>
          <a:xfrm>
            <a:off x="6507500" y="3727117"/>
            <a:ext cx="1924050" cy="433586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0" name="文本框 189">
            <a:extLst>
              <a:ext uri="{FF2B5EF4-FFF2-40B4-BE49-F238E27FC236}">
                <a16:creationId xmlns:a16="http://schemas.microsoft.com/office/drawing/2014/main" id="{34344403-6809-343D-585E-F6BCDA35FA4B}"/>
              </a:ext>
            </a:extLst>
          </p:cNvPr>
          <p:cNvSpPr txBox="1"/>
          <p:nvPr/>
        </p:nvSpPr>
        <p:spPr>
          <a:xfrm>
            <a:off x="6853972" y="3759244"/>
            <a:ext cx="1231106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产品介绍</a:t>
            </a:r>
            <a:endParaRPr lang="en-US" altLang="zh-CN" sz="2400" dirty="0">
              <a:solidFill>
                <a:schemeClr val="bg1"/>
              </a:solidFill>
              <a:effectLst>
                <a:outerShdw blurRad="63500" sx="101000" sy="101000" algn="ctr" rotWithShape="0">
                  <a:prstClr val="black">
                    <a:alpha val="40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2" name="矩形: 圆角 191">
            <a:extLst>
              <a:ext uri="{FF2B5EF4-FFF2-40B4-BE49-F238E27FC236}">
                <a16:creationId xmlns:a16="http://schemas.microsoft.com/office/drawing/2014/main" id="{F3DC3772-9286-4632-86B4-A552186958E7}"/>
              </a:ext>
            </a:extLst>
          </p:cNvPr>
          <p:cNvSpPr/>
          <p:nvPr/>
        </p:nvSpPr>
        <p:spPr>
          <a:xfrm>
            <a:off x="9254545" y="3727117"/>
            <a:ext cx="1924050" cy="433586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3" name="文本框 192">
            <a:extLst>
              <a:ext uri="{FF2B5EF4-FFF2-40B4-BE49-F238E27FC236}">
                <a16:creationId xmlns:a16="http://schemas.microsoft.com/office/drawing/2014/main" id="{BF7E16F3-6A66-9392-26B7-E5CB45444D1B}"/>
              </a:ext>
            </a:extLst>
          </p:cNvPr>
          <p:cNvSpPr txBox="1"/>
          <p:nvPr/>
        </p:nvSpPr>
        <p:spPr>
          <a:xfrm>
            <a:off x="9601017" y="3759244"/>
            <a:ext cx="1231106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effectLst>
                  <a:outerShdw blurRad="63500" sx="101000" sy="101000" algn="ctr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发展规划</a:t>
            </a:r>
          </a:p>
        </p:txBody>
      </p:sp>
      <p:sp>
        <p:nvSpPr>
          <p:cNvPr id="203" name="椭圆 202">
            <a:extLst>
              <a:ext uri="{FF2B5EF4-FFF2-40B4-BE49-F238E27FC236}">
                <a16:creationId xmlns:a16="http://schemas.microsoft.com/office/drawing/2014/main" id="{5F18C4A0-2181-B466-940B-AE8CF51B3995}"/>
              </a:ext>
            </a:extLst>
          </p:cNvPr>
          <p:cNvSpPr/>
          <p:nvPr/>
        </p:nvSpPr>
        <p:spPr>
          <a:xfrm flipV="1">
            <a:off x="5945905" y="1512857"/>
            <a:ext cx="50874" cy="508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4" name="椭圆 203">
            <a:extLst>
              <a:ext uri="{FF2B5EF4-FFF2-40B4-BE49-F238E27FC236}">
                <a16:creationId xmlns:a16="http://schemas.microsoft.com/office/drawing/2014/main" id="{35118246-5AD7-BBB2-C630-FF45EA354A64}"/>
              </a:ext>
            </a:extLst>
          </p:cNvPr>
          <p:cNvSpPr/>
          <p:nvPr/>
        </p:nvSpPr>
        <p:spPr>
          <a:xfrm flipV="1">
            <a:off x="6070563" y="1512857"/>
            <a:ext cx="50874" cy="5087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5" name="椭圆 204">
            <a:extLst>
              <a:ext uri="{FF2B5EF4-FFF2-40B4-BE49-F238E27FC236}">
                <a16:creationId xmlns:a16="http://schemas.microsoft.com/office/drawing/2014/main" id="{71036B03-7FA6-B426-D9D2-11B6D3A3097E}"/>
              </a:ext>
            </a:extLst>
          </p:cNvPr>
          <p:cNvSpPr/>
          <p:nvPr/>
        </p:nvSpPr>
        <p:spPr>
          <a:xfrm flipV="1">
            <a:off x="6195221" y="1512857"/>
            <a:ext cx="50874" cy="5087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209" name="直接连接符 208">
            <a:extLst>
              <a:ext uri="{FF2B5EF4-FFF2-40B4-BE49-F238E27FC236}">
                <a16:creationId xmlns:a16="http://schemas.microsoft.com/office/drawing/2014/main" id="{F24765EE-B996-6557-DF40-9079A7C77F89}"/>
              </a:ext>
            </a:extLst>
          </p:cNvPr>
          <p:cNvCxnSpPr>
            <a:cxnSpLocks/>
          </p:cNvCxnSpPr>
          <p:nvPr/>
        </p:nvCxnSpPr>
        <p:spPr>
          <a:xfrm>
            <a:off x="6359236" y="1538294"/>
            <a:ext cx="51374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直接连接符 210">
            <a:extLst>
              <a:ext uri="{FF2B5EF4-FFF2-40B4-BE49-F238E27FC236}">
                <a16:creationId xmlns:a16="http://schemas.microsoft.com/office/drawing/2014/main" id="{C24E48C1-939F-3AA7-6D84-2FFE48CFDDA1}"/>
              </a:ext>
            </a:extLst>
          </p:cNvPr>
          <p:cNvCxnSpPr>
            <a:cxnSpLocks/>
          </p:cNvCxnSpPr>
          <p:nvPr/>
        </p:nvCxnSpPr>
        <p:spPr>
          <a:xfrm>
            <a:off x="681377" y="1538294"/>
            <a:ext cx="513743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3A544F63-FE43-284C-C2C2-C446344D77E3}"/>
              </a:ext>
            </a:extLst>
          </p:cNvPr>
          <p:cNvSpPr/>
          <p:nvPr/>
        </p:nvSpPr>
        <p:spPr>
          <a:xfrm>
            <a:off x="0" y="6203058"/>
            <a:ext cx="12192000" cy="654942"/>
          </a:xfrm>
          <a:custGeom>
            <a:avLst/>
            <a:gdLst>
              <a:gd name="connsiteX0" fmla="*/ 0 w 12192000"/>
              <a:gd name="connsiteY0" fmla="*/ 0 h 654942"/>
              <a:gd name="connsiteX1" fmla="*/ 57348 w 12192000"/>
              <a:gd name="connsiteY1" fmla="*/ 18921 h 654942"/>
              <a:gd name="connsiteX2" fmla="*/ 6096000 w 12192000"/>
              <a:gd name="connsiteY2" fmla="*/ 590134 h 654942"/>
              <a:gd name="connsiteX3" fmla="*/ 12134652 w 12192000"/>
              <a:gd name="connsiteY3" fmla="*/ 18921 h 654942"/>
              <a:gd name="connsiteX4" fmla="*/ 12192000 w 12192000"/>
              <a:gd name="connsiteY4" fmla="*/ 0 h 654942"/>
              <a:gd name="connsiteX5" fmla="*/ 12192000 w 12192000"/>
              <a:gd name="connsiteY5" fmla="*/ 654942 h 654942"/>
              <a:gd name="connsiteX6" fmla="*/ 0 w 12192000"/>
              <a:gd name="connsiteY6" fmla="*/ 654942 h 65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4942">
                <a:moveTo>
                  <a:pt x="0" y="0"/>
                </a:moveTo>
                <a:lnTo>
                  <a:pt x="57348" y="18921"/>
                </a:lnTo>
                <a:cubicBezTo>
                  <a:pt x="1220290" y="359161"/>
                  <a:pt x="3488430" y="590134"/>
                  <a:pt x="6096000" y="590134"/>
                </a:cubicBezTo>
                <a:cubicBezTo>
                  <a:pt x="8703570" y="590134"/>
                  <a:pt x="10971710" y="359161"/>
                  <a:pt x="12134652" y="18921"/>
                </a:cubicBezTo>
                <a:lnTo>
                  <a:pt x="12192000" y="0"/>
                </a:lnTo>
                <a:lnTo>
                  <a:pt x="12192000" y="654942"/>
                </a:lnTo>
                <a:lnTo>
                  <a:pt x="0" y="654942"/>
                </a:lnTo>
                <a:close/>
              </a:path>
            </a:pathLst>
          </a:cu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4" name="任意多边形: 形状 93">
            <a:extLst>
              <a:ext uri="{FF2B5EF4-FFF2-40B4-BE49-F238E27FC236}">
                <a16:creationId xmlns:a16="http://schemas.microsoft.com/office/drawing/2014/main" id="{EEC571AA-EEFF-574F-F8F5-27309690B77F}"/>
              </a:ext>
            </a:extLst>
          </p:cNvPr>
          <p:cNvSpPr/>
          <p:nvPr/>
        </p:nvSpPr>
        <p:spPr>
          <a:xfrm>
            <a:off x="0" y="6426700"/>
            <a:ext cx="12192000" cy="431300"/>
          </a:xfrm>
          <a:custGeom>
            <a:avLst/>
            <a:gdLst>
              <a:gd name="connsiteX0" fmla="*/ 0 w 12192000"/>
              <a:gd name="connsiteY0" fmla="*/ 0 h 431300"/>
              <a:gd name="connsiteX1" fmla="*/ 57348 w 12192000"/>
              <a:gd name="connsiteY1" fmla="*/ 11554 h 431300"/>
              <a:gd name="connsiteX2" fmla="*/ 6096000 w 12192000"/>
              <a:gd name="connsiteY2" fmla="*/ 360365 h 431300"/>
              <a:gd name="connsiteX3" fmla="*/ 12134652 w 12192000"/>
              <a:gd name="connsiteY3" fmla="*/ 11554 h 431300"/>
              <a:gd name="connsiteX4" fmla="*/ 12192000 w 12192000"/>
              <a:gd name="connsiteY4" fmla="*/ 0 h 431300"/>
              <a:gd name="connsiteX5" fmla="*/ 12192000 w 12192000"/>
              <a:gd name="connsiteY5" fmla="*/ 431300 h 431300"/>
              <a:gd name="connsiteX6" fmla="*/ 0 w 12192000"/>
              <a:gd name="connsiteY6" fmla="*/ 431300 h 43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431300">
                <a:moveTo>
                  <a:pt x="0" y="0"/>
                </a:moveTo>
                <a:lnTo>
                  <a:pt x="57348" y="11554"/>
                </a:lnTo>
                <a:cubicBezTo>
                  <a:pt x="1220290" y="219322"/>
                  <a:pt x="3488430" y="360365"/>
                  <a:pt x="6096000" y="360365"/>
                </a:cubicBezTo>
                <a:cubicBezTo>
                  <a:pt x="8703570" y="360365"/>
                  <a:pt x="10971710" y="219322"/>
                  <a:pt x="12134652" y="11554"/>
                </a:cubicBezTo>
                <a:lnTo>
                  <a:pt x="12192000" y="0"/>
                </a:lnTo>
                <a:lnTo>
                  <a:pt x="12192000" y="431300"/>
                </a:lnTo>
                <a:lnTo>
                  <a:pt x="0" y="431300"/>
                </a:lnTo>
                <a:close/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5746376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9D18D70E-6EA8-45DB-76C7-1AB5ABC39B8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产品展示</a:t>
            </a:r>
          </a:p>
        </p:txBody>
      </p:sp>
      <p:grpSp>
        <p:nvGrpSpPr>
          <p:cNvPr id="25" name="PA-组合 101">
            <a:extLst>
              <a:ext uri="{FF2B5EF4-FFF2-40B4-BE49-F238E27FC236}">
                <a16:creationId xmlns:a16="http://schemas.microsoft.com/office/drawing/2014/main" id="{84651122-7E35-D519-C4C7-4EFBE0CF77CA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 flipH="1">
            <a:off x="11272232" y="1412824"/>
            <a:ext cx="1196319" cy="287595"/>
            <a:chOff x="18453" y="5742922"/>
            <a:chExt cx="1196319" cy="287595"/>
          </a:xfrm>
          <a:gradFill>
            <a:gsLst>
              <a:gs pos="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10800000" scaled="0"/>
          </a:gradFill>
        </p:grpSpPr>
        <p:sp>
          <p:nvSpPr>
            <p:cNvPr id="26" name="PA-椭圆 66">
              <a:extLst>
                <a:ext uri="{FF2B5EF4-FFF2-40B4-BE49-F238E27FC236}">
                  <a16:creationId xmlns:a16="http://schemas.microsoft.com/office/drawing/2014/main" id="{F321EE8D-D3FE-D653-C56B-9181D331A6AB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flipH="1">
              <a:off x="1177348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PA-椭圆 67">
              <a:extLst>
                <a:ext uri="{FF2B5EF4-FFF2-40B4-BE49-F238E27FC236}">
                  <a16:creationId xmlns:a16="http://schemas.microsoft.com/office/drawing/2014/main" id="{3E457461-53DC-7763-37DE-6DC5DA6B96E6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H="1">
              <a:off x="1061459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PA-椭圆 68">
              <a:extLst>
                <a:ext uri="{FF2B5EF4-FFF2-40B4-BE49-F238E27FC236}">
                  <a16:creationId xmlns:a16="http://schemas.microsoft.com/office/drawing/2014/main" id="{2BE94CBD-C239-FF5E-B32E-369E77C33CA6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H="1">
              <a:off x="945569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PA-椭圆 69">
              <a:extLst>
                <a:ext uri="{FF2B5EF4-FFF2-40B4-BE49-F238E27FC236}">
                  <a16:creationId xmlns:a16="http://schemas.microsoft.com/office/drawing/2014/main" id="{5D2EC0A5-60B5-A7A8-5BF1-54A0EEFD8C82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H="1">
              <a:off x="829680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PA-椭圆 70">
              <a:extLst>
                <a:ext uri="{FF2B5EF4-FFF2-40B4-BE49-F238E27FC236}">
                  <a16:creationId xmlns:a16="http://schemas.microsoft.com/office/drawing/2014/main" id="{F635432C-AEEC-DAC4-E52F-5DCCE875A131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H="1">
              <a:off x="713790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PA-椭圆 71">
              <a:extLst>
                <a:ext uri="{FF2B5EF4-FFF2-40B4-BE49-F238E27FC236}">
                  <a16:creationId xmlns:a16="http://schemas.microsoft.com/office/drawing/2014/main" id="{DB62E7D4-C2D3-44EB-99CF-15786FE349FA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H="1">
              <a:off x="597901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PA-椭圆 72">
              <a:extLst>
                <a:ext uri="{FF2B5EF4-FFF2-40B4-BE49-F238E27FC236}">
                  <a16:creationId xmlns:a16="http://schemas.microsoft.com/office/drawing/2014/main" id="{62398BB0-8982-8FBE-685A-BB9DB42DFB18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H="1">
              <a:off x="482011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PA-椭圆 73">
              <a:extLst>
                <a:ext uri="{FF2B5EF4-FFF2-40B4-BE49-F238E27FC236}">
                  <a16:creationId xmlns:a16="http://schemas.microsoft.com/office/drawing/2014/main" id="{4DFFD3B8-E450-1C2B-E1A9-2CCF2C06521A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H="1">
              <a:off x="366122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PA-椭圆 74">
              <a:extLst>
                <a:ext uri="{FF2B5EF4-FFF2-40B4-BE49-F238E27FC236}">
                  <a16:creationId xmlns:a16="http://schemas.microsoft.com/office/drawing/2014/main" id="{821CA623-6A6F-44D1-0E12-E3C2A4105338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H="1">
              <a:off x="250232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PA-椭圆 75">
              <a:extLst>
                <a:ext uri="{FF2B5EF4-FFF2-40B4-BE49-F238E27FC236}">
                  <a16:creationId xmlns:a16="http://schemas.microsoft.com/office/drawing/2014/main" id="{7CCAADCF-B07D-6321-8840-FE87A970C473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H="1">
              <a:off x="134342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PA-椭圆 76">
              <a:extLst>
                <a:ext uri="{FF2B5EF4-FFF2-40B4-BE49-F238E27FC236}">
                  <a16:creationId xmlns:a16="http://schemas.microsoft.com/office/drawing/2014/main" id="{B11C4C9A-F888-768B-2AE7-5E57F74777EA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H="1">
              <a:off x="18453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PA-椭圆 52">
              <a:extLst>
                <a:ext uri="{FF2B5EF4-FFF2-40B4-BE49-F238E27FC236}">
                  <a16:creationId xmlns:a16="http://schemas.microsoft.com/office/drawing/2014/main" id="{E0F9645E-6A73-A035-DB25-8C041C74BA00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H="1">
              <a:off x="1177348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PA-椭圆 53">
              <a:extLst>
                <a:ext uri="{FF2B5EF4-FFF2-40B4-BE49-F238E27FC236}">
                  <a16:creationId xmlns:a16="http://schemas.microsoft.com/office/drawing/2014/main" id="{64C1D2F2-E0AE-020D-1C7C-DF5D4A0EBB75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H="1">
              <a:off x="1061459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PA-椭圆 54">
              <a:extLst>
                <a:ext uri="{FF2B5EF4-FFF2-40B4-BE49-F238E27FC236}">
                  <a16:creationId xmlns:a16="http://schemas.microsoft.com/office/drawing/2014/main" id="{2CD42436-A86B-5C29-CCDF-993F371808CE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H="1">
              <a:off x="945569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PA-椭圆 55">
              <a:extLst>
                <a:ext uri="{FF2B5EF4-FFF2-40B4-BE49-F238E27FC236}">
                  <a16:creationId xmlns:a16="http://schemas.microsoft.com/office/drawing/2014/main" id="{8BFCB3DA-4D14-B0D5-8696-3D58D7FA13C3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H="1">
              <a:off x="829680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PA-椭圆 56">
              <a:extLst>
                <a:ext uri="{FF2B5EF4-FFF2-40B4-BE49-F238E27FC236}">
                  <a16:creationId xmlns:a16="http://schemas.microsoft.com/office/drawing/2014/main" id="{28D7CC2F-2F21-47B5-C57D-3349E164B772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H="1">
              <a:off x="713790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PA-椭圆 57">
              <a:extLst>
                <a:ext uri="{FF2B5EF4-FFF2-40B4-BE49-F238E27FC236}">
                  <a16:creationId xmlns:a16="http://schemas.microsoft.com/office/drawing/2014/main" id="{FAA16CB7-34EA-1556-7085-D4BFAA773E2B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H="1">
              <a:off x="597901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PA-椭圆 58">
              <a:extLst>
                <a:ext uri="{FF2B5EF4-FFF2-40B4-BE49-F238E27FC236}">
                  <a16:creationId xmlns:a16="http://schemas.microsoft.com/office/drawing/2014/main" id="{091D9EF4-6E48-AB60-0D6B-5FBDD039B237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H="1">
              <a:off x="482011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PA-椭圆 59">
              <a:extLst>
                <a:ext uri="{FF2B5EF4-FFF2-40B4-BE49-F238E27FC236}">
                  <a16:creationId xmlns:a16="http://schemas.microsoft.com/office/drawing/2014/main" id="{C2671FF6-29C0-B655-3FA9-9FAAAC8B013A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H="1">
              <a:off x="366122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PA-椭圆 60">
              <a:extLst>
                <a:ext uri="{FF2B5EF4-FFF2-40B4-BE49-F238E27FC236}">
                  <a16:creationId xmlns:a16="http://schemas.microsoft.com/office/drawing/2014/main" id="{B04F5B2E-BC99-97AF-85AF-EC5133841960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H="1">
              <a:off x="250232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PA-椭圆 61">
              <a:extLst>
                <a:ext uri="{FF2B5EF4-FFF2-40B4-BE49-F238E27FC236}">
                  <a16:creationId xmlns:a16="http://schemas.microsoft.com/office/drawing/2014/main" id="{0411FC02-7A11-13AF-9DD9-D38E656CF883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H="1">
              <a:off x="134342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PA-椭圆 62">
              <a:extLst>
                <a:ext uri="{FF2B5EF4-FFF2-40B4-BE49-F238E27FC236}">
                  <a16:creationId xmlns:a16="http://schemas.microsoft.com/office/drawing/2014/main" id="{27DC378E-A0EE-833C-C5D2-F9228D8A6F32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H="1">
              <a:off x="18453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8" name="PA-椭圆 38">
              <a:extLst>
                <a:ext uri="{FF2B5EF4-FFF2-40B4-BE49-F238E27FC236}">
                  <a16:creationId xmlns:a16="http://schemas.microsoft.com/office/drawing/2014/main" id="{B468B106-822E-1E34-B7D6-4514E69901FF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H="1">
              <a:off x="1177348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9" name="PA-椭圆 39">
              <a:extLst>
                <a:ext uri="{FF2B5EF4-FFF2-40B4-BE49-F238E27FC236}">
                  <a16:creationId xmlns:a16="http://schemas.microsoft.com/office/drawing/2014/main" id="{5C9D7D48-4334-641A-08AA-F1AD1035619B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H="1">
              <a:off x="1061459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0" name="PA-椭圆 40">
              <a:extLst>
                <a:ext uri="{FF2B5EF4-FFF2-40B4-BE49-F238E27FC236}">
                  <a16:creationId xmlns:a16="http://schemas.microsoft.com/office/drawing/2014/main" id="{FAD5DF73-452E-D25F-D3C6-D11F9C4818AA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H="1">
              <a:off x="945569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1" name="PA-椭圆 41">
              <a:extLst>
                <a:ext uri="{FF2B5EF4-FFF2-40B4-BE49-F238E27FC236}">
                  <a16:creationId xmlns:a16="http://schemas.microsoft.com/office/drawing/2014/main" id="{87B945E9-4E27-F862-5543-40D23D8E6147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H="1">
              <a:off x="829680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PA-椭圆 42">
              <a:extLst>
                <a:ext uri="{FF2B5EF4-FFF2-40B4-BE49-F238E27FC236}">
                  <a16:creationId xmlns:a16="http://schemas.microsoft.com/office/drawing/2014/main" id="{013D3DE9-F7E5-22C9-DEE0-D6988EBED957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H="1">
              <a:off x="713790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PA-椭圆 43">
              <a:extLst>
                <a:ext uri="{FF2B5EF4-FFF2-40B4-BE49-F238E27FC236}">
                  <a16:creationId xmlns:a16="http://schemas.microsoft.com/office/drawing/2014/main" id="{8A9DFE3C-8456-5E13-0846-275C11151735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H="1">
              <a:off x="597901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PA-椭圆 44">
              <a:extLst>
                <a:ext uri="{FF2B5EF4-FFF2-40B4-BE49-F238E27FC236}">
                  <a16:creationId xmlns:a16="http://schemas.microsoft.com/office/drawing/2014/main" id="{C795C32D-3353-B0F3-F311-34A1F363ECD4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H="1">
              <a:off x="482011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PA-椭圆 45">
              <a:extLst>
                <a:ext uri="{FF2B5EF4-FFF2-40B4-BE49-F238E27FC236}">
                  <a16:creationId xmlns:a16="http://schemas.microsoft.com/office/drawing/2014/main" id="{F9F12EDD-5842-1ACC-DB39-5D01F1CA1651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H="1">
              <a:off x="366122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PA-椭圆 46">
              <a:extLst>
                <a:ext uri="{FF2B5EF4-FFF2-40B4-BE49-F238E27FC236}">
                  <a16:creationId xmlns:a16="http://schemas.microsoft.com/office/drawing/2014/main" id="{3F78902C-EEA7-A9B1-709A-AD952B8B0094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H="1">
              <a:off x="250232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PA-椭圆 47">
              <a:extLst>
                <a:ext uri="{FF2B5EF4-FFF2-40B4-BE49-F238E27FC236}">
                  <a16:creationId xmlns:a16="http://schemas.microsoft.com/office/drawing/2014/main" id="{34E197BD-D925-0E13-7D72-360CC288467F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H="1">
              <a:off x="134342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PA-椭圆 48">
              <a:extLst>
                <a:ext uri="{FF2B5EF4-FFF2-40B4-BE49-F238E27FC236}">
                  <a16:creationId xmlns:a16="http://schemas.microsoft.com/office/drawing/2014/main" id="{1B1EC7B3-230C-D1D5-1B86-B3ADD0C0BD46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H="1">
              <a:off x="18453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6" name="任意多边形: 形状 65">
            <a:extLst>
              <a:ext uri="{FF2B5EF4-FFF2-40B4-BE49-F238E27FC236}">
                <a16:creationId xmlns:a16="http://schemas.microsoft.com/office/drawing/2014/main" id="{95B4157E-C0D7-B7D9-AD1E-DA0846954EEA}"/>
              </a:ext>
            </a:extLst>
          </p:cNvPr>
          <p:cNvSpPr/>
          <p:nvPr/>
        </p:nvSpPr>
        <p:spPr>
          <a:xfrm>
            <a:off x="9700370" y="4992877"/>
            <a:ext cx="1362145" cy="929153"/>
          </a:xfrm>
          <a:custGeom>
            <a:avLst/>
            <a:gdLst>
              <a:gd name="connsiteX0" fmla="*/ 2651 w 6073937"/>
              <a:gd name="connsiteY0" fmla="*/ 3990577 h 4143185"/>
              <a:gd name="connsiteX1" fmla="*/ 803278 w 6073937"/>
              <a:gd name="connsiteY1" fmla="*/ 101393 h 4143185"/>
              <a:gd name="connsiteX2" fmla="*/ 927670 w 6073937"/>
              <a:gd name="connsiteY2" fmla="*/ 0 h 4143185"/>
              <a:gd name="connsiteX3" fmla="*/ 5946895 w 6073937"/>
              <a:gd name="connsiteY3" fmla="*/ 0 h 4143185"/>
              <a:gd name="connsiteX4" fmla="*/ 6071287 w 6073937"/>
              <a:gd name="connsiteY4" fmla="*/ 152607 h 4143185"/>
              <a:gd name="connsiteX5" fmla="*/ 5270660 w 6073937"/>
              <a:gd name="connsiteY5" fmla="*/ 4041792 h 4143185"/>
              <a:gd name="connsiteX6" fmla="*/ 5146268 w 6073937"/>
              <a:gd name="connsiteY6" fmla="*/ 4143185 h 4143185"/>
              <a:gd name="connsiteX7" fmla="*/ 127042 w 6073937"/>
              <a:gd name="connsiteY7" fmla="*/ 4143185 h 4143185"/>
              <a:gd name="connsiteX8" fmla="*/ 2651 w 6073937"/>
              <a:gd name="connsiteY8" fmla="*/ 3990577 h 4143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3937" h="4143185">
                <a:moveTo>
                  <a:pt x="2651" y="3990577"/>
                </a:moveTo>
                <a:lnTo>
                  <a:pt x="803278" y="101393"/>
                </a:lnTo>
                <a:cubicBezTo>
                  <a:pt x="815426" y="42382"/>
                  <a:pt x="867422" y="0"/>
                  <a:pt x="927670" y="0"/>
                </a:cubicBezTo>
                <a:lnTo>
                  <a:pt x="5946895" y="0"/>
                </a:lnTo>
                <a:cubicBezTo>
                  <a:pt x="6027292" y="0"/>
                  <a:pt x="6087498" y="73862"/>
                  <a:pt x="6071287" y="152607"/>
                </a:cubicBezTo>
                <a:lnTo>
                  <a:pt x="5270660" y="4041792"/>
                </a:lnTo>
                <a:cubicBezTo>
                  <a:pt x="5258511" y="4100803"/>
                  <a:pt x="5206516" y="4143185"/>
                  <a:pt x="5146268" y="4143185"/>
                </a:cubicBezTo>
                <a:lnTo>
                  <a:pt x="127042" y="4143185"/>
                </a:lnTo>
                <a:cubicBezTo>
                  <a:pt x="46646" y="4143185"/>
                  <a:pt x="-13560" y="4069323"/>
                  <a:pt x="2651" y="3990577"/>
                </a:cubicBezTo>
              </a:path>
            </a:pathLst>
          </a:custGeom>
          <a:solidFill>
            <a:schemeClr val="accent1"/>
          </a:solidFill>
          <a:ln w="3175">
            <a:solidFill>
              <a:schemeClr val="bg1">
                <a:lumMod val="8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7AAF3135-410D-0B6E-519A-2DD68BF57E7C}"/>
              </a:ext>
            </a:extLst>
          </p:cNvPr>
          <p:cNvSpPr/>
          <p:nvPr/>
        </p:nvSpPr>
        <p:spPr>
          <a:xfrm>
            <a:off x="1124690" y="1851162"/>
            <a:ext cx="2102372" cy="1434081"/>
          </a:xfrm>
          <a:custGeom>
            <a:avLst/>
            <a:gdLst>
              <a:gd name="connsiteX0" fmla="*/ 2651 w 6073937"/>
              <a:gd name="connsiteY0" fmla="*/ 3990577 h 4143185"/>
              <a:gd name="connsiteX1" fmla="*/ 803278 w 6073937"/>
              <a:gd name="connsiteY1" fmla="*/ 101393 h 4143185"/>
              <a:gd name="connsiteX2" fmla="*/ 927670 w 6073937"/>
              <a:gd name="connsiteY2" fmla="*/ 0 h 4143185"/>
              <a:gd name="connsiteX3" fmla="*/ 5946895 w 6073937"/>
              <a:gd name="connsiteY3" fmla="*/ 0 h 4143185"/>
              <a:gd name="connsiteX4" fmla="*/ 6071287 w 6073937"/>
              <a:gd name="connsiteY4" fmla="*/ 152607 h 4143185"/>
              <a:gd name="connsiteX5" fmla="*/ 5270660 w 6073937"/>
              <a:gd name="connsiteY5" fmla="*/ 4041792 h 4143185"/>
              <a:gd name="connsiteX6" fmla="*/ 5146268 w 6073937"/>
              <a:gd name="connsiteY6" fmla="*/ 4143185 h 4143185"/>
              <a:gd name="connsiteX7" fmla="*/ 127042 w 6073937"/>
              <a:gd name="connsiteY7" fmla="*/ 4143185 h 4143185"/>
              <a:gd name="connsiteX8" fmla="*/ 2651 w 6073937"/>
              <a:gd name="connsiteY8" fmla="*/ 3990577 h 4143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3937" h="4143185">
                <a:moveTo>
                  <a:pt x="2651" y="3990577"/>
                </a:moveTo>
                <a:lnTo>
                  <a:pt x="803278" y="101393"/>
                </a:lnTo>
                <a:cubicBezTo>
                  <a:pt x="815426" y="42382"/>
                  <a:pt x="867422" y="0"/>
                  <a:pt x="927670" y="0"/>
                </a:cubicBezTo>
                <a:lnTo>
                  <a:pt x="5946895" y="0"/>
                </a:lnTo>
                <a:cubicBezTo>
                  <a:pt x="6027292" y="0"/>
                  <a:pt x="6087498" y="73862"/>
                  <a:pt x="6071287" y="152607"/>
                </a:cubicBezTo>
                <a:lnTo>
                  <a:pt x="5270660" y="4041792"/>
                </a:lnTo>
                <a:cubicBezTo>
                  <a:pt x="5258511" y="4100803"/>
                  <a:pt x="5206516" y="4143185"/>
                  <a:pt x="5146268" y="4143185"/>
                </a:cubicBezTo>
                <a:lnTo>
                  <a:pt x="127042" y="4143185"/>
                </a:lnTo>
                <a:cubicBezTo>
                  <a:pt x="46646" y="4143185"/>
                  <a:pt x="-13560" y="4069323"/>
                  <a:pt x="2651" y="3990577"/>
                </a:cubicBezTo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8FB5E73A-A303-3691-B9FB-D642627B05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" t="759" r="2500"/>
          <a:stretch>
            <a:fillRect/>
          </a:stretch>
        </p:blipFill>
        <p:spPr bwMode="auto">
          <a:xfrm>
            <a:off x="824948" y="2007362"/>
            <a:ext cx="5738930" cy="3914668"/>
          </a:xfrm>
          <a:custGeom>
            <a:avLst/>
            <a:gdLst>
              <a:gd name="connsiteX0" fmla="*/ 927670 w 6073937"/>
              <a:gd name="connsiteY0" fmla="*/ 0 h 4143185"/>
              <a:gd name="connsiteX1" fmla="*/ 5946895 w 6073937"/>
              <a:gd name="connsiteY1" fmla="*/ 0 h 4143185"/>
              <a:gd name="connsiteX2" fmla="*/ 6071287 w 6073937"/>
              <a:gd name="connsiteY2" fmla="*/ 152607 h 4143185"/>
              <a:gd name="connsiteX3" fmla="*/ 5270660 w 6073937"/>
              <a:gd name="connsiteY3" fmla="*/ 4041792 h 4143185"/>
              <a:gd name="connsiteX4" fmla="*/ 5146268 w 6073937"/>
              <a:gd name="connsiteY4" fmla="*/ 4143185 h 4143185"/>
              <a:gd name="connsiteX5" fmla="*/ 127042 w 6073937"/>
              <a:gd name="connsiteY5" fmla="*/ 4143185 h 4143185"/>
              <a:gd name="connsiteX6" fmla="*/ 2651 w 6073937"/>
              <a:gd name="connsiteY6" fmla="*/ 3990577 h 4143185"/>
              <a:gd name="connsiteX7" fmla="*/ 803278 w 6073937"/>
              <a:gd name="connsiteY7" fmla="*/ 101393 h 4143185"/>
              <a:gd name="connsiteX8" fmla="*/ 927670 w 6073937"/>
              <a:gd name="connsiteY8" fmla="*/ 0 h 4143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3937" h="4143185">
                <a:moveTo>
                  <a:pt x="927670" y="0"/>
                </a:moveTo>
                <a:lnTo>
                  <a:pt x="5946895" y="0"/>
                </a:lnTo>
                <a:cubicBezTo>
                  <a:pt x="6027292" y="0"/>
                  <a:pt x="6087498" y="73862"/>
                  <a:pt x="6071287" y="152607"/>
                </a:cubicBezTo>
                <a:lnTo>
                  <a:pt x="5270660" y="4041792"/>
                </a:lnTo>
                <a:cubicBezTo>
                  <a:pt x="5258511" y="4100803"/>
                  <a:pt x="5206516" y="4143185"/>
                  <a:pt x="5146268" y="4143185"/>
                </a:cubicBezTo>
                <a:lnTo>
                  <a:pt x="127042" y="4143185"/>
                </a:lnTo>
                <a:cubicBezTo>
                  <a:pt x="46646" y="4143185"/>
                  <a:pt x="-13560" y="4069323"/>
                  <a:pt x="2651" y="3990577"/>
                </a:cubicBezTo>
                <a:lnTo>
                  <a:pt x="803278" y="101393"/>
                </a:lnTo>
                <a:cubicBezTo>
                  <a:pt x="815426" y="42382"/>
                  <a:pt x="867422" y="0"/>
                  <a:pt x="927670" y="0"/>
                </a:cubicBezTo>
                <a:close/>
              </a:path>
            </a:pathLst>
          </a:custGeom>
          <a:noFill/>
          <a:effectLst>
            <a:outerShdw blurRad="254000" dist="317500" dir="5400000" sx="94000" sy="94000" algn="t" rotWithShape="0">
              <a:schemeClr val="accent1">
                <a:lumMod val="50000"/>
                <a:alpha val="2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ABE6B7BC-BE48-7042-8360-A587837D8294}"/>
              </a:ext>
            </a:extLst>
          </p:cNvPr>
          <p:cNvSpPr/>
          <p:nvPr/>
        </p:nvSpPr>
        <p:spPr>
          <a:xfrm>
            <a:off x="6248523" y="2262037"/>
            <a:ext cx="5118529" cy="3491477"/>
          </a:xfrm>
          <a:custGeom>
            <a:avLst/>
            <a:gdLst>
              <a:gd name="connsiteX0" fmla="*/ 2651 w 6073937"/>
              <a:gd name="connsiteY0" fmla="*/ 3990577 h 4143185"/>
              <a:gd name="connsiteX1" fmla="*/ 803278 w 6073937"/>
              <a:gd name="connsiteY1" fmla="*/ 101393 h 4143185"/>
              <a:gd name="connsiteX2" fmla="*/ 927670 w 6073937"/>
              <a:gd name="connsiteY2" fmla="*/ 0 h 4143185"/>
              <a:gd name="connsiteX3" fmla="*/ 5946895 w 6073937"/>
              <a:gd name="connsiteY3" fmla="*/ 0 h 4143185"/>
              <a:gd name="connsiteX4" fmla="*/ 6071287 w 6073937"/>
              <a:gd name="connsiteY4" fmla="*/ 152607 h 4143185"/>
              <a:gd name="connsiteX5" fmla="*/ 5270660 w 6073937"/>
              <a:gd name="connsiteY5" fmla="*/ 4041792 h 4143185"/>
              <a:gd name="connsiteX6" fmla="*/ 5146268 w 6073937"/>
              <a:gd name="connsiteY6" fmla="*/ 4143185 h 4143185"/>
              <a:gd name="connsiteX7" fmla="*/ 127042 w 6073937"/>
              <a:gd name="connsiteY7" fmla="*/ 4143185 h 4143185"/>
              <a:gd name="connsiteX8" fmla="*/ 2651 w 6073937"/>
              <a:gd name="connsiteY8" fmla="*/ 3990577 h 4143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3937" h="4143185">
                <a:moveTo>
                  <a:pt x="2651" y="3990577"/>
                </a:moveTo>
                <a:lnTo>
                  <a:pt x="803278" y="101393"/>
                </a:lnTo>
                <a:cubicBezTo>
                  <a:pt x="815426" y="42382"/>
                  <a:pt x="867422" y="0"/>
                  <a:pt x="927670" y="0"/>
                </a:cubicBezTo>
                <a:lnTo>
                  <a:pt x="5946895" y="0"/>
                </a:lnTo>
                <a:cubicBezTo>
                  <a:pt x="6027292" y="0"/>
                  <a:pt x="6087498" y="73862"/>
                  <a:pt x="6071287" y="152607"/>
                </a:cubicBezTo>
                <a:lnTo>
                  <a:pt x="5270660" y="4041792"/>
                </a:lnTo>
                <a:cubicBezTo>
                  <a:pt x="5258511" y="4100803"/>
                  <a:pt x="5206516" y="4143185"/>
                  <a:pt x="5146268" y="4143185"/>
                </a:cubicBezTo>
                <a:lnTo>
                  <a:pt x="127042" y="4143185"/>
                </a:lnTo>
                <a:cubicBezTo>
                  <a:pt x="46646" y="4143185"/>
                  <a:pt x="-13560" y="4069323"/>
                  <a:pt x="2651" y="3990577"/>
                </a:cubicBezTo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254000" dist="317500" dir="5400000" sx="94000" sy="94000" algn="t" rotWithShape="0">
              <a:schemeClr val="accent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576A2D82-D779-BEDF-1801-420803C8BCB0}"/>
              </a:ext>
            </a:extLst>
          </p:cNvPr>
          <p:cNvSpPr txBox="1"/>
          <p:nvPr/>
        </p:nvSpPr>
        <p:spPr>
          <a:xfrm>
            <a:off x="7005080" y="2445610"/>
            <a:ext cx="4026965" cy="131350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公司于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年进军短视频拍摄行业，组建了短视频业务团队，包含文案策划、视频拍摄、后期制作，为企业和个人提供一站式视频服务。</a:t>
            </a:r>
          </a:p>
        </p:txBody>
      </p: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id="{8BD4A5D5-2EC9-9B1F-7CCB-B1A85391C423}"/>
              </a:ext>
            </a:extLst>
          </p:cNvPr>
          <p:cNvCxnSpPr/>
          <p:nvPr/>
        </p:nvCxnSpPr>
        <p:spPr>
          <a:xfrm>
            <a:off x="6836984" y="3994334"/>
            <a:ext cx="4043179" cy="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文本框 22">
            <a:extLst>
              <a:ext uri="{FF2B5EF4-FFF2-40B4-BE49-F238E27FC236}">
                <a16:creationId xmlns:a16="http://schemas.microsoft.com/office/drawing/2014/main" id="{AFB6B0F8-ED6F-B2D6-8942-3E87102A9A4E}"/>
              </a:ext>
            </a:extLst>
          </p:cNvPr>
          <p:cNvSpPr txBox="1"/>
          <p:nvPr/>
        </p:nvSpPr>
        <p:spPr>
          <a:xfrm>
            <a:off x="7012411" y="1858419"/>
            <a:ext cx="1795363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短视频拍摄服务</a:t>
            </a:r>
          </a:p>
        </p:txBody>
      </p:sp>
      <p:pic>
        <p:nvPicPr>
          <p:cNvPr id="63" name="图片 62">
            <a:extLst>
              <a:ext uri="{FF2B5EF4-FFF2-40B4-BE49-F238E27FC236}">
                <a16:creationId xmlns:a16="http://schemas.microsoft.com/office/drawing/2014/main" id="{F9541F43-478D-C373-A1E2-A5AA443450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61" t="15999" r="21228" b="13834"/>
          <a:stretch>
            <a:fillRect/>
          </a:stretch>
        </p:blipFill>
        <p:spPr bwMode="auto">
          <a:xfrm>
            <a:off x="6633432" y="4261992"/>
            <a:ext cx="1996944" cy="1362165"/>
          </a:xfrm>
          <a:custGeom>
            <a:avLst/>
            <a:gdLst>
              <a:gd name="connsiteX0" fmla="*/ 927670 w 6073937"/>
              <a:gd name="connsiteY0" fmla="*/ 0 h 4143185"/>
              <a:gd name="connsiteX1" fmla="*/ 5946895 w 6073937"/>
              <a:gd name="connsiteY1" fmla="*/ 0 h 4143185"/>
              <a:gd name="connsiteX2" fmla="*/ 6071287 w 6073937"/>
              <a:gd name="connsiteY2" fmla="*/ 152607 h 4143185"/>
              <a:gd name="connsiteX3" fmla="*/ 5270660 w 6073937"/>
              <a:gd name="connsiteY3" fmla="*/ 4041792 h 4143185"/>
              <a:gd name="connsiteX4" fmla="*/ 5146268 w 6073937"/>
              <a:gd name="connsiteY4" fmla="*/ 4143185 h 4143185"/>
              <a:gd name="connsiteX5" fmla="*/ 127042 w 6073937"/>
              <a:gd name="connsiteY5" fmla="*/ 4143185 h 4143185"/>
              <a:gd name="connsiteX6" fmla="*/ 2651 w 6073937"/>
              <a:gd name="connsiteY6" fmla="*/ 3990577 h 4143185"/>
              <a:gd name="connsiteX7" fmla="*/ 803278 w 6073937"/>
              <a:gd name="connsiteY7" fmla="*/ 101393 h 4143185"/>
              <a:gd name="connsiteX8" fmla="*/ 927670 w 6073937"/>
              <a:gd name="connsiteY8" fmla="*/ 0 h 4143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3937" h="4143185">
                <a:moveTo>
                  <a:pt x="927670" y="0"/>
                </a:moveTo>
                <a:lnTo>
                  <a:pt x="5946895" y="0"/>
                </a:lnTo>
                <a:cubicBezTo>
                  <a:pt x="6027292" y="0"/>
                  <a:pt x="6087498" y="73862"/>
                  <a:pt x="6071287" y="152607"/>
                </a:cubicBezTo>
                <a:lnTo>
                  <a:pt x="5270660" y="4041792"/>
                </a:lnTo>
                <a:cubicBezTo>
                  <a:pt x="5258511" y="4100803"/>
                  <a:pt x="5206516" y="4143185"/>
                  <a:pt x="5146268" y="4143185"/>
                </a:cubicBezTo>
                <a:lnTo>
                  <a:pt x="127042" y="4143185"/>
                </a:lnTo>
                <a:cubicBezTo>
                  <a:pt x="46646" y="4143185"/>
                  <a:pt x="-13560" y="4069323"/>
                  <a:pt x="2651" y="3990577"/>
                </a:cubicBezTo>
                <a:lnTo>
                  <a:pt x="803278" y="101393"/>
                </a:lnTo>
                <a:cubicBezTo>
                  <a:pt x="815426" y="42382"/>
                  <a:pt x="867422" y="0"/>
                  <a:pt x="927670" y="0"/>
                </a:cubicBezTo>
                <a:close/>
              </a:path>
            </a:pathLst>
          </a:custGeom>
          <a:noFill/>
          <a:effectLst>
            <a:outerShdw blurRad="127000" sx="101000" sy="101000" algn="ctr" rotWithShape="0">
              <a:schemeClr val="accent1">
                <a:lumMod val="50000"/>
                <a:alpha val="2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图片 64">
            <a:extLst>
              <a:ext uri="{FF2B5EF4-FFF2-40B4-BE49-F238E27FC236}">
                <a16:creationId xmlns:a16="http://schemas.microsoft.com/office/drawing/2014/main" id="{121FF331-3295-B205-F2FD-26985B6711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01" t="10944" r="8684" b="6715"/>
          <a:stretch>
            <a:fillRect/>
          </a:stretch>
        </p:blipFill>
        <p:spPr bwMode="auto">
          <a:xfrm>
            <a:off x="8617038" y="4261993"/>
            <a:ext cx="1996944" cy="1362165"/>
          </a:xfrm>
          <a:custGeom>
            <a:avLst/>
            <a:gdLst>
              <a:gd name="connsiteX0" fmla="*/ 927670 w 6073937"/>
              <a:gd name="connsiteY0" fmla="*/ 0 h 4143185"/>
              <a:gd name="connsiteX1" fmla="*/ 5946895 w 6073937"/>
              <a:gd name="connsiteY1" fmla="*/ 0 h 4143185"/>
              <a:gd name="connsiteX2" fmla="*/ 6071287 w 6073937"/>
              <a:gd name="connsiteY2" fmla="*/ 152607 h 4143185"/>
              <a:gd name="connsiteX3" fmla="*/ 5270660 w 6073937"/>
              <a:gd name="connsiteY3" fmla="*/ 4041792 h 4143185"/>
              <a:gd name="connsiteX4" fmla="*/ 5146268 w 6073937"/>
              <a:gd name="connsiteY4" fmla="*/ 4143185 h 4143185"/>
              <a:gd name="connsiteX5" fmla="*/ 127042 w 6073937"/>
              <a:gd name="connsiteY5" fmla="*/ 4143185 h 4143185"/>
              <a:gd name="connsiteX6" fmla="*/ 2651 w 6073937"/>
              <a:gd name="connsiteY6" fmla="*/ 3990577 h 4143185"/>
              <a:gd name="connsiteX7" fmla="*/ 803278 w 6073937"/>
              <a:gd name="connsiteY7" fmla="*/ 101393 h 4143185"/>
              <a:gd name="connsiteX8" fmla="*/ 927670 w 6073937"/>
              <a:gd name="connsiteY8" fmla="*/ 0 h 4143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73937" h="4143185">
                <a:moveTo>
                  <a:pt x="927670" y="0"/>
                </a:moveTo>
                <a:lnTo>
                  <a:pt x="5946895" y="0"/>
                </a:lnTo>
                <a:cubicBezTo>
                  <a:pt x="6027292" y="0"/>
                  <a:pt x="6087498" y="73862"/>
                  <a:pt x="6071287" y="152607"/>
                </a:cubicBezTo>
                <a:lnTo>
                  <a:pt x="5270660" y="4041792"/>
                </a:lnTo>
                <a:cubicBezTo>
                  <a:pt x="5258511" y="4100803"/>
                  <a:pt x="5206516" y="4143185"/>
                  <a:pt x="5146268" y="4143185"/>
                </a:cubicBezTo>
                <a:lnTo>
                  <a:pt x="127042" y="4143185"/>
                </a:lnTo>
                <a:cubicBezTo>
                  <a:pt x="46646" y="4143185"/>
                  <a:pt x="-13560" y="4069323"/>
                  <a:pt x="2651" y="3990577"/>
                </a:cubicBezTo>
                <a:lnTo>
                  <a:pt x="803278" y="101393"/>
                </a:lnTo>
                <a:cubicBezTo>
                  <a:pt x="815426" y="42382"/>
                  <a:pt x="867422" y="0"/>
                  <a:pt x="927670" y="0"/>
                </a:cubicBezTo>
                <a:close/>
              </a:path>
            </a:pathLst>
          </a:custGeom>
          <a:noFill/>
          <a:effectLst>
            <a:outerShdw blurRad="127000" sx="101000" sy="101000" algn="ctr" rotWithShape="0">
              <a:schemeClr val="accent1">
                <a:lumMod val="50000"/>
                <a:alpha val="2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" name="文本框 67">
            <a:extLst>
              <a:ext uri="{FF2B5EF4-FFF2-40B4-BE49-F238E27FC236}">
                <a16:creationId xmlns:a16="http://schemas.microsoft.com/office/drawing/2014/main" id="{DCF82447-4005-4292-79C6-8DC02EC8CCBE}"/>
              </a:ext>
            </a:extLst>
          </p:cNvPr>
          <p:cNvSpPr txBox="1"/>
          <p:nvPr/>
        </p:nvSpPr>
        <p:spPr>
          <a:xfrm>
            <a:off x="5480447" y="1191306"/>
            <a:ext cx="1231106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zh-CN" altLang="en-US" sz="2400" b="1" dirty="0">
                <a:solidFill>
                  <a:schemeClr val="accent1"/>
                </a:solidFill>
                <a:effectLst>
                  <a:outerShdw blurRad="63500" sx="102000" sy="102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主打服务</a:t>
            </a:r>
          </a:p>
        </p:txBody>
      </p:sp>
      <p:cxnSp>
        <p:nvCxnSpPr>
          <p:cNvPr id="69" name="直接连接符 68">
            <a:extLst>
              <a:ext uri="{FF2B5EF4-FFF2-40B4-BE49-F238E27FC236}">
                <a16:creationId xmlns:a16="http://schemas.microsoft.com/office/drawing/2014/main" id="{38211458-FBDF-8C74-6C1E-56DFEC1E12E5}"/>
              </a:ext>
            </a:extLst>
          </p:cNvPr>
          <p:cNvCxnSpPr>
            <a:cxnSpLocks/>
          </p:cNvCxnSpPr>
          <p:nvPr/>
        </p:nvCxnSpPr>
        <p:spPr>
          <a:xfrm rot="16200000">
            <a:off x="5315991" y="1373838"/>
            <a:ext cx="120997" cy="0"/>
          </a:xfrm>
          <a:prstGeom prst="line">
            <a:avLst/>
          </a:prstGeom>
          <a:ln w="127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接连接符 69">
            <a:extLst>
              <a:ext uri="{FF2B5EF4-FFF2-40B4-BE49-F238E27FC236}">
                <a16:creationId xmlns:a16="http://schemas.microsoft.com/office/drawing/2014/main" id="{372770F1-F62D-805B-2DC3-807ECDFAB310}"/>
              </a:ext>
            </a:extLst>
          </p:cNvPr>
          <p:cNvCxnSpPr>
            <a:cxnSpLocks/>
          </p:cNvCxnSpPr>
          <p:nvPr/>
        </p:nvCxnSpPr>
        <p:spPr>
          <a:xfrm rot="16200000">
            <a:off x="5291902" y="1373837"/>
            <a:ext cx="57596" cy="0"/>
          </a:xfrm>
          <a:prstGeom prst="line">
            <a:avLst/>
          </a:prstGeom>
          <a:ln w="12700" cap="rnd" cmpd="sng" algn="ctr">
            <a:solidFill>
              <a:schemeClr val="accent1">
                <a:lumMod val="10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直接连接符 70">
            <a:extLst>
              <a:ext uri="{FF2B5EF4-FFF2-40B4-BE49-F238E27FC236}">
                <a16:creationId xmlns:a16="http://schemas.microsoft.com/office/drawing/2014/main" id="{5ED616D1-EA60-DE28-1E0E-F996E64BA4E8}"/>
              </a:ext>
            </a:extLst>
          </p:cNvPr>
          <p:cNvCxnSpPr>
            <a:cxnSpLocks/>
          </p:cNvCxnSpPr>
          <p:nvPr/>
        </p:nvCxnSpPr>
        <p:spPr>
          <a:xfrm rot="16200000">
            <a:off x="5248869" y="1373838"/>
            <a:ext cx="32083" cy="0"/>
          </a:xfrm>
          <a:prstGeom prst="line">
            <a:avLst/>
          </a:prstGeom>
          <a:ln w="127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接连接符 71">
            <a:extLst>
              <a:ext uri="{FF2B5EF4-FFF2-40B4-BE49-F238E27FC236}">
                <a16:creationId xmlns:a16="http://schemas.microsoft.com/office/drawing/2014/main" id="{B8674A32-6897-F0E0-0DCF-1772BE50D4F6}"/>
              </a:ext>
            </a:extLst>
          </p:cNvPr>
          <p:cNvCxnSpPr>
            <a:cxnSpLocks/>
          </p:cNvCxnSpPr>
          <p:nvPr/>
        </p:nvCxnSpPr>
        <p:spPr>
          <a:xfrm rot="5400000" flipH="1">
            <a:off x="6755013" y="1373838"/>
            <a:ext cx="120997" cy="0"/>
          </a:xfrm>
          <a:prstGeom prst="line">
            <a:avLst/>
          </a:prstGeom>
          <a:ln w="127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直接连接符 72">
            <a:extLst>
              <a:ext uri="{FF2B5EF4-FFF2-40B4-BE49-F238E27FC236}">
                <a16:creationId xmlns:a16="http://schemas.microsoft.com/office/drawing/2014/main" id="{2E2CA85E-1E0D-072E-0C66-6199956D7723}"/>
              </a:ext>
            </a:extLst>
          </p:cNvPr>
          <p:cNvCxnSpPr>
            <a:cxnSpLocks/>
          </p:cNvCxnSpPr>
          <p:nvPr/>
        </p:nvCxnSpPr>
        <p:spPr>
          <a:xfrm rot="5400000" flipH="1">
            <a:off x="6842502" y="1373837"/>
            <a:ext cx="57596" cy="0"/>
          </a:xfrm>
          <a:prstGeom prst="line">
            <a:avLst/>
          </a:prstGeom>
          <a:ln w="12700" cap="rnd" cmpd="sng" algn="ctr">
            <a:solidFill>
              <a:schemeClr val="accent1">
                <a:lumMod val="10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>
            <a:extLst>
              <a:ext uri="{FF2B5EF4-FFF2-40B4-BE49-F238E27FC236}">
                <a16:creationId xmlns:a16="http://schemas.microsoft.com/office/drawing/2014/main" id="{56880983-FE39-301C-F170-CF59DC78A693}"/>
              </a:ext>
            </a:extLst>
          </p:cNvPr>
          <p:cNvCxnSpPr>
            <a:cxnSpLocks/>
          </p:cNvCxnSpPr>
          <p:nvPr/>
        </p:nvCxnSpPr>
        <p:spPr>
          <a:xfrm rot="5400000" flipH="1">
            <a:off x="6911049" y="1373838"/>
            <a:ext cx="32083" cy="0"/>
          </a:xfrm>
          <a:prstGeom prst="line">
            <a:avLst/>
          </a:prstGeom>
          <a:ln w="127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文本框 66">
            <a:extLst>
              <a:ext uri="{FF2B5EF4-FFF2-40B4-BE49-F238E27FC236}">
                <a16:creationId xmlns:a16="http://schemas.microsoft.com/office/drawing/2014/main" id="{E9D563C0-4380-9E2F-AA0C-EF561428523A}"/>
              </a:ext>
            </a:extLst>
          </p:cNvPr>
          <p:cNvSpPr txBox="1"/>
          <p:nvPr/>
        </p:nvSpPr>
        <p:spPr>
          <a:xfrm>
            <a:off x="8858573" y="1873234"/>
            <a:ext cx="2180084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>
                    <a:lumMod val="8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Short video capture</a:t>
            </a:r>
            <a:endParaRPr lang="zh-CN" altLang="en-US" dirty="0">
              <a:solidFill>
                <a:schemeClr val="bg1">
                  <a:lumMod val="8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0227936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梯形 5">
            <a:extLst>
              <a:ext uri="{FF2B5EF4-FFF2-40B4-BE49-F238E27FC236}">
                <a16:creationId xmlns:a16="http://schemas.microsoft.com/office/drawing/2014/main" id="{BB405448-2497-A322-55B8-EBBB5BED1150}"/>
              </a:ext>
            </a:extLst>
          </p:cNvPr>
          <p:cNvSpPr/>
          <p:nvPr/>
        </p:nvSpPr>
        <p:spPr>
          <a:xfrm rot="16200000">
            <a:off x="2854911" y="2837620"/>
            <a:ext cx="5062451" cy="1419726"/>
          </a:xfrm>
          <a:prstGeom prst="trapezoid">
            <a:avLst>
              <a:gd name="adj" fmla="val 92121"/>
            </a:avLst>
          </a:prstGeom>
          <a:gradFill flip="none" rotWithShape="1">
            <a:gsLst>
              <a:gs pos="100000">
                <a:schemeClr val="accent1">
                  <a:alpha val="10000"/>
                </a:schemeClr>
              </a:gs>
              <a:gs pos="0">
                <a:schemeClr val="accent1">
                  <a:alpha val="0"/>
                </a:schemeClr>
              </a:gs>
            </a:gsLst>
            <a:lin ang="5400000" scaled="0"/>
            <a:tileRect/>
          </a:gra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96E8BA21-D043-618F-BBCD-6D6A7EDA525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/>
              <a:t>用户分析</a:t>
            </a:r>
          </a:p>
        </p:txBody>
      </p:sp>
      <p:graphicFrame>
        <p:nvGraphicFramePr>
          <p:cNvPr id="3" name="图表 2">
            <a:extLst>
              <a:ext uri="{FF2B5EF4-FFF2-40B4-BE49-F238E27FC236}">
                <a16:creationId xmlns:a16="http://schemas.microsoft.com/office/drawing/2014/main" id="{163E6C29-E2DE-45A7-ACBD-5682E6E1FCA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10858989"/>
              </p:ext>
            </p:extLst>
          </p:nvPr>
        </p:nvGraphicFramePr>
        <p:xfrm>
          <a:off x="-162330" y="1373242"/>
          <a:ext cx="6552286" cy="43681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椭圆 3">
            <a:extLst>
              <a:ext uri="{FF2B5EF4-FFF2-40B4-BE49-F238E27FC236}">
                <a16:creationId xmlns:a16="http://schemas.microsoft.com/office/drawing/2014/main" id="{D40AB9D4-6C60-756D-5687-719504B3DAEE}"/>
              </a:ext>
            </a:extLst>
          </p:cNvPr>
          <p:cNvSpPr/>
          <p:nvPr/>
        </p:nvSpPr>
        <p:spPr>
          <a:xfrm>
            <a:off x="2143306" y="2586830"/>
            <a:ext cx="1941014" cy="1941014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63500" sx="101000" sy="101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1F27F0A2-C263-0D92-8AE3-50ED93FC7F61}"/>
              </a:ext>
            </a:extLst>
          </p:cNvPr>
          <p:cNvSpPr/>
          <p:nvPr/>
        </p:nvSpPr>
        <p:spPr>
          <a:xfrm rot="16200000">
            <a:off x="6084931" y="1027328"/>
            <a:ext cx="5062451" cy="504031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3175" cap="flat" cmpd="sng" algn="ctr">
            <a:solidFill>
              <a:schemeClr val="bg1">
                <a:lumMod val="85000"/>
              </a:schemeClr>
            </a:solidFill>
            <a:prstDash val="solid"/>
            <a:miter lim="800000"/>
          </a:ln>
          <a:effectLst>
            <a:outerShdw blurRad="254000" dist="381000" dir="5400000" sx="93000" sy="93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CB798A4C-2110-268C-A6E0-3D6C5F9B9252}"/>
              </a:ext>
            </a:extLst>
          </p:cNvPr>
          <p:cNvGrpSpPr/>
          <p:nvPr/>
        </p:nvGrpSpPr>
        <p:grpSpPr>
          <a:xfrm>
            <a:off x="2420135" y="3193796"/>
            <a:ext cx="635255" cy="246221"/>
            <a:chOff x="3954955" y="-3165749"/>
            <a:chExt cx="635255" cy="246221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71224B22-550D-6845-5F43-584CE1801A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54955" y="-3114639"/>
              <a:ext cx="144000" cy="1440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F25D19E7-52C4-4AFF-85F2-2E927D1725F6}"/>
                </a:ext>
              </a:extLst>
            </p:cNvPr>
            <p:cNvSpPr txBox="1"/>
            <p:nvPr/>
          </p:nvSpPr>
          <p:spPr>
            <a:xfrm>
              <a:off x="4134957" y="-3165749"/>
              <a:ext cx="455253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l"/>
              <a:r>
                <a:rPr lang="en-US" altLang="zh-CN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90</a:t>
              </a: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后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1BC77258-1A01-AE98-51DB-7D9B4E18E90F}"/>
              </a:ext>
            </a:extLst>
          </p:cNvPr>
          <p:cNvGrpSpPr/>
          <p:nvPr/>
        </p:nvGrpSpPr>
        <p:grpSpPr>
          <a:xfrm>
            <a:off x="3172237" y="3194881"/>
            <a:ext cx="635255" cy="246221"/>
            <a:chOff x="3954955" y="-2185974"/>
            <a:chExt cx="635255" cy="246221"/>
          </a:xfrm>
        </p:grpSpPr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A6222EA2-8680-B9A6-5E65-36B9B49B07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54955" y="-2134864"/>
              <a:ext cx="144000" cy="14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0A6F5A72-2C3B-9B91-5473-58894A90E766}"/>
                </a:ext>
              </a:extLst>
            </p:cNvPr>
            <p:cNvSpPr txBox="1"/>
            <p:nvPr/>
          </p:nvSpPr>
          <p:spPr>
            <a:xfrm>
              <a:off x="4134957" y="-2185974"/>
              <a:ext cx="455253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l"/>
              <a:r>
                <a:rPr lang="en-US" altLang="zh-CN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00</a:t>
              </a: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后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E3F07847-ED65-3AF0-0743-11113034EEAB}"/>
              </a:ext>
            </a:extLst>
          </p:cNvPr>
          <p:cNvGrpSpPr/>
          <p:nvPr/>
        </p:nvGrpSpPr>
        <p:grpSpPr>
          <a:xfrm>
            <a:off x="2420135" y="3674657"/>
            <a:ext cx="635255" cy="246221"/>
            <a:chOff x="3954955" y="-1081484"/>
            <a:chExt cx="635255" cy="246221"/>
          </a:xfrm>
        </p:grpSpPr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97603783-AD23-CFFB-4448-2CC634B4DF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54955" y="-1030374"/>
              <a:ext cx="144000" cy="14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CD94633A-6E60-8853-9430-9CE78827C694}"/>
                </a:ext>
              </a:extLst>
            </p:cNvPr>
            <p:cNvSpPr txBox="1"/>
            <p:nvPr/>
          </p:nvSpPr>
          <p:spPr>
            <a:xfrm>
              <a:off x="4134957" y="-1081484"/>
              <a:ext cx="455253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l"/>
              <a:r>
                <a:rPr lang="en-US" altLang="zh-CN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80</a:t>
              </a: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后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8313D532-95F4-7786-23AD-653318DDB35C}"/>
              </a:ext>
            </a:extLst>
          </p:cNvPr>
          <p:cNvGrpSpPr/>
          <p:nvPr/>
        </p:nvGrpSpPr>
        <p:grpSpPr>
          <a:xfrm>
            <a:off x="3172237" y="3672523"/>
            <a:ext cx="635255" cy="246221"/>
            <a:chOff x="3954955" y="0"/>
            <a:chExt cx="635255" cy="246221"/>
          </a:xfrm>
        </p:grpSpPr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6D3C74E3-D1F3-D360-DA23-4FAC96C960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54955" y="51110"/>
              <a:ext cx="144000" cy="14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27DB4649-E5D7-72D0-2880-D017AA4E76A5}"/>
                </a:ext>
              </a:extLst>
            </p:cNvPr>
            <p:cNvSpPr txBox="1"/>
            <p:nvPr/>
          </p:nvSpPr>
          <p:spPr>
            <a:xfrm>
              <a:off x="4134957" y="0"/>
              <a:ext cx="455253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l"/>
              <a:r>
                <a:rPr lang="en-US" altLang="zh-CN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70</a:t>
              </a:r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后</a:t>
              </a:r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19A1C7A2-FAE5-9400-AD26-1D49F77C245C}"/>
              </a:ext>
            </a:extLst>
          </p:cNvPr>
          <p:cNvGrpSpPr/>
          <p:nvPr/>
        </p:nvGrpSpPr>
        <p:grpSpPr>
          <a:xfrm>
            <a:off x="6463160" y="1874422"/>
            <a:ext cx="4305993" cy="2501196"/>
            <a:chOff x="6463160" y="1548063"/>
            <a:chExt cx="4305993" cy="3998842"/>
          </a:xfrm>
        </p:grpSpPr>
        <p:cxnSp>
          <p:nvCxnSpPr>
            <p:cNvPr id="9" name="直接连接符 8">
              <a:extLst>
                <a:ext uri="{FF2B5EF4-FFF2-40B4-BE49-F238E27FC236}">
                  <a16:creationId xmlns:a16="http://schemas.microsoft.com/office/drawing/2014/main" id="{B931913A-0B44-ED85-475F-62FED90B9362}"/>
                </a:ext>
              </a:extLst>
            </p:cNvPr>
            <p:cNvCxnSpPr>
              <a:cxnSpLocks/>
            </p:cNvCxnSpPr>
            <p:nvPr/>
          </p:nvCxnSpPr>
          <p:spPr>
            <a:xfrm>
              <a:off x="6463160" y="3547484"/>
              <a:ext cx="4305993" cy="0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alpha val="0"/>
                    </a:schemeClr>
                  </a:gs>
                  <a:gs pos="100000">
                    <a:schemeClr val="accent1">
                      <a:alpha val="0"/>
                    </a:schemeClr>
                  </a:gs>
                  <a:gs pos="50000">
                    <a:schemeClr val="accent1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id="{BF336B99-0082-8EC8-DC62-288D2FC3F078}"/>
                </a:ext>
              </a:extLst>
            </p:cNvPr>
            <p:cNvCxnSpPr>
              <a:cxnSpLocks/>
            </p:cNvCxnSpPr>
            <p:nvPr/>
          </p:nvCxnSpPr>
          <p:spPr>
            <a:xfrm>
              <a:off x="8616156" y="1548063"/>
              <a:ext cx="0" cy="3998842"/>
            </a:xfrm>
            <a:prstGeom prst="line">
              <a:avLst/>
            </a:prstGeom>
            <a:ln>
              <a:gradFill>
                <a:gsLst>
                  <a:gs pos="0">
                    <a:schemeClr val="accent1">
                      <a:alpha val="0"/>
                    </a:schemeClr>
                  </a:gs>
                  <a:gs pos="100000">
                    <a:schemeClr val="accent1">
                      <a:alpha val="0"/>
                    </a:schemeClr>
                  </a:gs>
                  <a:gs pos="50000">
                    <a:schemeClr val="accent1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文本框 30">
            <a:extLst>
              <a:ext uri="{FF2B5EF4-FFF2-40B4-BE49-F238E27FC236}">
                <a16:creationId xmlns:a16="http://schemas.microsoft.com/office/drawing/2014/main" id="{E259A73A-828C-5C54-EBEC-6D7EDCDA5A4B}"/>
              </a:ext>
            </a:extLst>
          </p:cNvPr>
          <p:cNvSpPr txBox="1"/>
          <p:nvPr/>
        </p:nvSpPr>
        <p:spPr>
          <a:xfrm>
            <a:off x="7461216" y="2000316"/>
            <a:ext cx="769441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40</a:t>
            </a:r>
            <a:r>
              <a:rPr lang="en-US" altLang="zh-CN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3200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C3CF74C6-0508-3EC6-393C-C47CD025190C}"/>
              </a:ext>
            </a:extLst>
          </p:cNvPr>
          <p:cNvGrpSpPr/>
          <p:nvPr/>
        </p:nvGrpSpPr>
        <p:grpSpPr>
          <a:xfrm>
            <a:off x="6925528" y="2483295"/>
            <a:ext cx="1299027" cy="339147"/>
            <a:chOff x="6853542" y="2655844"/>
            <a:chExt cx="1299027" cy="339147"/>
          </a:xfrm>
        </p:grpSpPr>
        <p:sp>
          <p:nvSpPr>
            <p:cNvPr id="36" name="矩形: 圆角 35">
              <a:extLst>
                <a:ext uri="{FF2B5EF4-FFF2-40B4-BE49-F238E27FC236}">
                  <a16:creationId xmlns:a16="http://schemas.microsoft.com/office/drawing/2014/main" id="{83C9B4F9-61B3-9495-88E0-7C80FB856856}"/>
                </a:ext>
              </a:extLst>
            </p:cNvPr>
            <p:cNvSpPr/>
            <p:nvPr/>
          </p:nvSpPr>
          <p:spPr>
            <a:xfrm>
              <a:off x="6853542" y="2655844"/>
              <a:ext cx="1299027" cy="339147"/>
            </a:xfrm>
            <a:prstGeom prst="roundRect">
              <a:avLst>
                <a:gd name="adj" fmla="val 50000"/>
              </a:avLst>
            </a:prstGeom>
            <a:ln>
              <a:noFill/>
            </a:ln>
            <a:effectLst>
              <a:outerShdw blurRad="50800" dist="38100" dir="5400000" sx="95000" sy="95000" algn="t" rotWithShape="0">
                <a:schemeClr val="accent1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51CF9536-1816-3465-65F6-5A037CD4AC55}"/>
                </a:ext>
              </a:extLst>
            </p:cNvPr>
            <p:cNvSpPr txBox="1"/>
            <p:nvPr/>
          </p:nvSpPr>
          <p:spPr>
            <a:xfrm>
              <a:off x="7010933" y="2686918"/>
              <a:ext cx="984244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en-US" altLang="zh-CN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90</a:t>
              </a:r>
              <a:r>
                <a:rPr lang="zh-CN" altLang="en-US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后用户</a:t>
              </a:r>
            </a:p>
          </p:txBody>
        </p:sp>
      </p:grpSp>
      <p:sp>
        <p:nvSpPr>
          <p:cNvPr id="41" name="文本框 40">
            <a:extLst>
              <a:ext uri="{FF2B5EF4-FFF2-40B4-BE49-F238E27FC236}">
                <a16:creationId xmlns:a16="http://schemas.microsoft.com/office/drawing/2014/main" id="{719426E4-5744-295B-AB3C-C40ADA098914}"/>
              </a:ext>
            </a:extLst>
          </p:cNvPr>
          <p:cNvSpPr txBox="1"/>
          <p:nvPr/>
        </p:nvSpPr>
        <p:spPr>
          <a:xfrm>
            <a:off x="9015016" y="2000316"/>
            <a:ext cx="769441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</a:t>
            </a:r>
            <a:r>
              <a:rPr lang="en-US" altLang="zh-CN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3200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矩形: 圆角 42">
            <a:extLst>
              <a:ext uri="{FF2B5EF4-FFF2-40B4-BE49-F238E27FC236}">
                <a16:creationId xmlns:a16="http://schemas.microsoft.com/office/drawing/2014/main" id="{88F0A53F-E430-B9E0-7F9F-7AAB8CD173CB}"/>
              </a:ext>
            </a:extLst>
          </p:cNvPr>
          <p:cNvSpPr/>
          <p:nvPr/>
        </p:nvSpPr>
        <p:spPr>
          <a:xfrm>
            <a:off x="9007758" y="2483295"/>
            <a:ext cx="1299027" cy="339147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5400000" sx="95000" sy="95000" algn="t" rotWithShape="0">
              <a:schemeClr val="accent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7C71AC18-0FAB-E366-F204-C4212DDB7C73}"/>
              </a:ext>
            </a:extLst>
          </p:cNvPr>
          <p:cNvSpPr txBox="1"/>
          <p:nvPr/>
        </p:nvSpPr>
        <p:spPr>
          <a:xfrm>
            <a:off x="9165149" y="2514369"/>
            <a:ext cx="984244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00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后用户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878A9A5D-3B54-A9C1-B99A-17BCB692EA23}"/>
              </a:ext>
            </a:extLst>
          </p:cNvPr>
          <p:cNvSpPr txBox="1"/>
          <p:nvPr/>
        </p:nvSpPr>
        <p:spPr>
          <a:xfrm>
            <a:off x="7461216" y="3335168"/>
            <a:ext cx="769441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</a:t>
            </a:r>
            <a:r>
              <a:rPr lang="en-US" altLang="zh-CN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3200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矩形: 圆角 47">
            <a:extLst>
              <a:ext uri="{FF2B5EF4-FFF2-40B4-BE49-F238E27FC236}">
                <a16:creationId xmlns:a16="http://schemas.microsoft.com/office/drawing/2014/main" id="{2A8D1AF1-2A36-E21C-F0D3-83C4E72B6505}"/>
              </a:ext>
            </a:extLst>
          </p:cNvPr>
          <p:cNvSpPr/>
          <p:nvPr/>
        </p:nvSpPr>
        <p:spPr>
          <a:xfrm>
            <a:off x="6925528" y="3818147"/>
            <a:ext cx="1299027" cy="339147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blurRad="50800" dist="38100" dir="5400000" sx="95000" sy="95000" algn="t" rotWithShape="0">
              <a:schemeClr val="accent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F88A80F8-1A76-90C7-E5C6-6ABADA271B4E}"/>
              </a:ext>
            </a:extLst>
          </p:cNvPr>
          <p:cNvSpPr txBox="1"/>
          <p:nvPr/>
        </p:nvSpPr>
        <p:spPr>
          <a:xfrm>
            <a:off x="7082919" y="3849221"/>
            <a:ext cx="984244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80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后用户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B90E4339-609C-44B8-B5DF-017E963CA8A1}"/>
              </a:ext>
            </a:extLst>
          </p:cNvPr>
          <p:cNvSpPr txBox="1"/>
          <p:nvPr/>
        </p:nvSpPr>
        <p:spPr>
          <a:xfrm>
            <a:off x="9015016" y="3335168"/>
            <a:ext cx="697307" cy="49244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en-US" altLang="zh-CN" sz="20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%</a:t>
            </a:r>
            <a:endParaRPr lang="zh-CN" altLang="en-US" sz="3200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矩形: 圆角 52">
            <a:extLst>
              <a:ext uri="{FF2B5EF4-FFF2-40B4-BE49-F238E27FC236}">
                <a16:creationId xmlns:a16="http://schemas.microsoft.com/office/drawing/2014/main" id="{4580A58B-C170-668A-0FC5-343A735ED586}"/>
              </a:ext>
            </a:extLst>
          </p:cNvPr>
          <p:cNvSpPr/>
          <p:nvPr/>
        </p:nvSpPr>
        <p:spPr>
          <a:xfrm>
            <a:off x="9007758" y="3818147"/>
            <a:ext cx="1299027" cy="339147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>
            <a:outerShdw blurRad="50800" dist="38100" dir="5400000" sx="95000" sy="95000" algn="t" rotWithShape="0">
              <a:schemeClr val="accent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6FC0925A-A130-B00C-31BA-749B4877992E}"/>
              </a:ext>
            </a:extLst>
          </p:cNvPr>
          <p:cNvSpPr txBox="1"/>
          <p:nvPr/>
        </p:nvSpPr>
        <p:spPr>
          <a:xfrm>
            <a:off x="9165149" y="3849221"/>
            <a:ext cx="984244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70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后用户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EC6C63A3-6A0F-F33E-97BA-4FA682CB230B}"/>
              </a:ext>
            </a:extLst>
          </p:cNvPr>
          <p:cNvSpPr txBox="1"/>
          <p:nvPr/>
        </p:nvSpPr>
        <p:spPr>
          <a:xfrm>
            <a:off x="7692827" y="1240290"/>
            <a:ext cx="1846659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zh-CN" altLang="en-US" sz="2400" b="1" dirty="0">
                <a:solidFill>
                  <a:schemeClr val="accent1"/>
                </a:solidFill>
                <a:effectLst>
                  <a:outerShdw blurRad="63500" sx="101000" sy="101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用户占比分析</a:t>
            </a:r>
          </a:p>
        </p:txBody>
      </p:sp>
      <p:cxnSp>
        <p:nvCxnSpPr>
          <p:cNvPr id="58" name="直接连接符 57">
            <a:extLst>
              <a:ext uri="{FF2B5EF4-FFF2-40B4-BE49-F238E27FC236}">
                <a16:creationId xmlns:a16="http://schemas.microsoft.com/office/drawing/2014/main" id="{EBA12887-7D74-9631-8E93-9315BD4C8CBE}"/>
              </a:ext>
            </a:extLst>
          </p:cNvPr>
          <p:cNvCxnSpPr>
            <a:cxnSpLocks/>
          </p:cNvCxnSpPr>
          <p:nvPr/>
        </p:nvCxnSpPr>
        <p:spPr>
          <a:xfrm rot="16200000">
            <a:off x="7524815" y="1422822"/>
            <a:ext cx="120997" cy="0"/>
          </a:xfrm>
          <a:prstGeom prst="line">
            <a:avLst/>
          </a:prstGeom>
          <a:ln w="127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>
            <a:extLst>
              <a:ext uri="{FF2B5EF4-FFF2-40B4-BE49-F238E27FC236}">
                <a16:creationId xmlns:a16="http://schemas.microsoft.com/office/drawing/2014/main" id="{8BD37FE7-AA62-CF4C-958C-C6A0EEE9E81B}"/>
              </a:ext>
            </a:extLst>
          </p:cNvPr>
          <p:cNvCxnSpPr>
            <a:cxnSpLocks/>
          </p:cNvCxnSpPr>
          <p:nvPr/>
        </p:nvCxnSpPr>
        <p:spPr>
          <a:xfrm rot="16200000">
            <a:off x="7500726" y="1422821"/>
            <a:ext cx="57596" cy="0"/>
          </a:xfrm>
          <a:prstGeom prst="line">
            <a:avLst/>
          </a:prstGeom>
          <a:ln w="12700" cap="rnd" cmpd="sng" algn="ctr">
            <a:solidFill>
              <a:schemeClr val="accent1">
                <a:lumMod val="100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>
            <a:extLst>
              <a:ext uri="{FF2B5EF4-FFF2-40B4-BE49-F238E27FC236}">
                <a16:creationId xmlns:a16="http://schemas.microsoft.com/office/drawing/2014/main" id="{210BF8F5-5BB5-D6A7-A5DB-41C71493360E}"/>
              </a:ext>
            </a:extLst>
          </p:cNvPr>
          <p:cNvCxnSpPr>
            <a:cxnSpLocks/>
          </p:cNvCxnSpPr>
          <p:nvPr/>
        </p:nvCxnSpPr>
        <p:spPr>
          <a:xfrm rot="16200000">
            <a:off x="7457693" y="1422822"/>
            <a:ext cx="32083" cy="0"/>
          </a:xfrm>
          <a:prstGeom prst="line">
            <a:avLst/>
          </a:prstGeom>
          <a:ln w="127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D5272F39-3E9E-CAD3-BEC2-597F598C2CD7}"/>
              </a:ext>
            </a:extLst>
          </p:cNvPr>
          <p:cNvGrpSpPr/>
          <p:nvPr/>
        </p:nvGrpSpPr>
        <p:grpSpPr>
          <a:xfrm>
            <a:off x="9646999" y="1362323"/>
            <a:ext cx="111579" cy="120997"/>
            <a:chOff x="9335667" y="1378652"/>
            <a:chExt cx="111579" cy="120997"/>
          </a:xfrm>
        </p:grpSpPr>
        <p:cxnSp>
          <p:nvCxnSpPr>
            <p:cNvPr id="61" name="直接连接符 60">
              <a:extLst>
                <a:ext uri="{FF2B5EF4-FFF2-40B4-BE49-F238E27FC236}">
                  <a16:creationId xmlns:a16="http://schemas.microsoft.com/office/drawing/2014/main" id="{2159BF03-102A-A7A9-B814-DB6F903FFFBF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9275168" y="1439151"/>
              <a:ext cx="120997" cy="0"/>
            </a:xfrm>
            <a:prstGeom prst="line">
              <a:avLst/>
            </a:prstGeom>
            <a:ln w="127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接连接符 61">
              <a:extLst>
                <a:ext uri="{FF2B5EF4-FFF2-40B4-BE49-F238E27FC236}">
                  <a16:creationId xmlns:a16="http://schemas.microsoft.com/office/drawing/2014/main" id="{13B20563-7223-CE91-A994-490B5FB940E1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9362657" y="1439150"/>
              <a:ext cx="57596" cy="0"/>
            </a:xfrm>
            <a:prstGeom prst="line">
              <a:avLst/>
            </a:prstGeom>
            <a:ln w="12700" cap="rnd" cmpd="sng" algn="ctr">
              <a:solidFill>
                <a:schemeClr val="accent1">
                  <a:lumMod val="10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接连接符 62">
              <a:extLst>
                <a:ext uri="{FF2B5EF4-FFF2-40B4-BE49-F238E27FC236}">
                  <a16:creationId xmlns:a16="http://schemas.microsoft.com/office/drawing/2014/main" id="{ADAB1B07-1637-7913-8C97-6A61748647F0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9431204" y="1439151"/>
              <a:ext cx="32083" cy="0"/>
            </a:xfrm>
            <a:prstGeom prst="line">
              <a:avLst/>
            </a:prstGeom>
            <a:ln w="127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文本框 69">
            <a:extLst>
              <a:ext uri="{FF2B5EF4-FFF2-40B4-BE49-F238E27FC236}">
                <a16:creationId xmlns:a16="http://schemas.microsoft.com/office/drawing/2014/main" id="{57E7AC5B-E971-20A4-E3EA-C9C87BDBF33C}"/>
              </a:ext>
            </a:extLst>
          </p:cNvPr>
          <p:cNvSpPr txBox="1"/>
          <p:nvPr/>
        </p:nvSpPr>
        <p:spPr>
          <a:xfrm>
            <a:off x="6754699" y="4705326"/>
            <a:ext cx="3722914" cy="98110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公司用户以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90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后、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00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后年轻群体居多，年轻群体在用户占比中达到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70%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80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后、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70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后用户较少。</a:t>
            </a:r>
          </a:p>
        </p:txBody>
      </p:sp>
    </p:spTree>
    <p:extLst>
      <p:ext uri="{BB962C8B-B14F-4D97-AF65-F5344CB8AC3E}">
        <p14:creationId xmlns:p14="http://schemas.microsoft.com/office/powerpoint/2010/main" val="399529462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>
            <a:extLst>
              <a:ext uri="{FF2B5EF4-FFF2-40B4-BE49-F238E27FC236}">
                <a16:creationId xmlns:a16="http://schemas.microsoft.com/office/drawing/2014/main" id="{659F5852-8C1D-3F2E-2DCA-DA439FD910E0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859162" y="2316970"/>
            <a:ext cx="3697418" cy="2590800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en-US" altLang="zh-CN" sz="16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04</a:t>
            </a:r>
            <a:endParaRPr lang="zh-CN" altLang="en-US" sz="16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D61EE7A-02D4-DC78-7350-B468BE921785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836947" y="2675995"/>
            <a:ext cx="4301447" cy="1230312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zh-CN" altLang="en-US" sz="8000" b="1" dirty="0">
                <a:solidFill>
                  <a:schemeClr val="accent1"/>
                </a:solidFill>
                <a:effectLst>
                  <a:outerShdw blurRad="63500" sx="101000" sy="101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发展规划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158A9BB7-D339-EFE2-93E7-3A24456A440F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836947" y="3863535"/>
            <a:ext cx="4212986" cy="381000"/>
          </a:xfrm>
          <a:prstGeom prst="rect">
            <a:avLst/>
          </a:prstGeom>
        </p:spPr>
        <p:txBody>
          <a:bodyPr/>
          <a:lstStyle/>
          <a:p>
            <a:pPr marL="0" indent="0" algn="dist">
              <a:buNone/>
            </a:pPr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Development Planning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0060544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矩形: 圆角 26">
            <a:extLst>
              <a:ext uri="{FF2B5EF4-FFF2-40B4-BE49-F238E27FC236}">
                <a16:creationId xmlns:a16="http://schemas.microsoft.com/office/drawing/2014/main" id="{51E75EBA-4B55-209D-B0D9-ABB74808F748}"/>
              </a:ext>
            </a:extLst>
          </p:cNvPr>
          <p:cNvSpPr/>
          <p:nvPr/>
        </p:nvSpPr>
        <p:spPr>
          <a:xfrm>
            <a:off x="8476871" y="1075312"/>
            <a:ext cx="3004721" cy="5145315"/>
          </a:xfrm>
          <a:prstGeom prst="roundRect">
            <a:avLst>
              <a:gd name="adj" fmla="val 2797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5002A54C-CC3A-B6ED-133E-754604965BCC}"/>
              </a:ext>
            </a:extLst>
          </p:cNvPr>
          <p:cNvSpPr/>
          <p:nvPr/>
        </p:nvSpPr>
        <p:spPr>
          <a:xfrm>
            <a:off x="695325" y="1075312"/>
            <a:ext cx="7650389" cy="5145315"/>
          </a:xfrm>
          <a:prstGeom prst="roundRect">
            <a:avLst>
              <a:gd name="adj" fmla="val 2797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90500" dist="190500" dir="5400000" sx="95000" sy="95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99D820CD-1BB5-62E0-8912-31D1693F93A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/>
              <a:t>财务情况</a:t>
            </a:r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id="{286C4934-B64E-CD88-4046-49B83BA09A3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9810827"/>
              </p:ext>
            </p:extLst>
          </p:nvPr>
        </p:nvGraphicFramePr>
        <p:xfrm>
          <a:off x="790207" y="1240609"/>
          <a:ext cx="7460625" cy="449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7" name="形状 16">
            <a:extLst>
              <a:ext uri="{FF2B5EF4-FFF2-40B4-BE49-F238E27FC236}">
                <a16:creationId xmlns:a16="http://schemas.microsoft.com/office/drawing/2014/main" id="{6ABD1AD8-F13D-D5AC-233B-D46929C90AA7}"/>
              </a:ext>
            </a:extLst>
          </p:cNvPr>
          <p:cNvSpPr/>
          <p:nvPr/>
        </p:nvSpPr>
        <p:spPr>
          <a:xfrm rot="19059207" flipV="1">
            <a:off x="1895046" y="1966762"/>
            <a:ext cx="3975823" cy="1650582"/>
          </a:xfrm>
          <a:prstGeom prst="swooshArrow">
            <a:avLst>
              <a:gd name="adj1" fmla="val 25000"/>
              <a:gd name="adj2" fmla="val 25000"/>
            </a:avLst>
          </a:prstGeom>
          <a:solidFill>
            <a:schemeClr val="accent1"/>
          </a:solidFill>
        </p:spPr>
        <p:style>
          <a:lnRef idx="0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4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EEBA5CE6-557C-FE7A-B133-74908564C01A}"/>
              </a:ext>
            </a:extLst>
          </p:cNvPr>
          <p:cNvGrpSpPr/>
          <p:nvPr/>
        </p:nvGrpSpPr>
        <p:grpSpPr>
          <a:xfrm>
            <a:off x="3014091" y="5814031"/>
            <a:ext cx="889455" cy="311972"/>
            <a:chOff x="7826542" y="3075711"/>
            <a:chExt cx="889455" cy="311972"/>
          </a:xfrm>
        </p:grpSpPr>
        <p:sp>
          <p:nvSpPr>
            <p:cNvPr id="8" name="矩形: 圆角 7">
              <a:extLst>
                <a:ext uri="{FF2B5EF4-FFF2-40B4-BE49-F238E27FC236}">
                  <a16:creationId xmlns:a16="http://schemas.microsoft.com/office/drawing/2014/main" id="{3CEF8DCC-6CD1-F406-99BA-751369026ED6}"/>
                </a:ext>
              </a:extLst>
            </p:cNvPr>
            <p:cNvSpPr/>
            <p:nvPr/>
          </p:nvSpPr>
          <p:spPr>
            <a:xfrm rot="10800000">
              <a:off x="7826542" y="3075711"/>
              <a:ext cx="889455" cy="311972"/>
            </a:xfrm>
            <a:prstGeom prst="roundRect">
              <a:avLst>
                <a:gd name="adj" fmla="val 50000"/>
              </a:avLst>
            </a:prstGeom>
            <a:ln>
              <a:noFill/>
            </a:ln>
            <a:effectLst>
              <a:outerShdw blurRad="63500" sx="102000" sy="102000" algn="ctr" rotWithShape="0">
                <a:schemeClr val="accent1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608295BC-A446-BF7B-07F2-3F6F3F06B600}"/>
                </a:ext>
              </a:extLst>
            </p:cNvPr>
            <p:cNvSpPr txBox="1"/>
            <p:nvPr/>
          </p:nvSpPr>
          <p:spPr>
            <a:xfrm>
              <a:off x="7963493" y="3108587"/>
              <a:ext cx="615553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销售额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EE3E1205-A220-F1E8-BD2F-C317BF872C3A}"/>
              </a:ext>
            </a:extLst>
          </p:cNvPr>
          <p:cNvGrpSpPr/>
          <p:nvPr/>
        </p:nvGrpSpPr>
        <p:grpSpPr>
          <a:xfrm>
            <a:off x="4071678" y="5802938"/>
            <a:ext cx="889455" cy="311972"/>
            <a:chOff x="7826542" y="3536497"/>
            <a:chExt cx="889455" cy="31197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95BD59C0-56FB-61F4-2293-755274CA986C}"/>
                </a:ext>
              </a:extLst>
            </p:cNvPr>
            <p:cNvSpPr/>
            <p:nvPr/>
          </p:nvSpPr>
          <p:spPr>
            <a:xfrm rot="10800000">
              <a:off x="7826542" y="3536497"/>
              <a:ext cx="889455" cy="311972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  <a:effectLst>
              <a:outerShdw blurRad="63500" sx="102000" sy="102000" algn="ctr" rotWithShape="0">
                <a:schemeClr val="accent4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CA72293B-1A2B-A6D8-B65D-BA2A5B30F544}"/>
                </a:ext>
              </a:extLst>
            </p:cNvPr>
            <p:cNvSpPr txBox="1"/>
            <p:nvPr/>
          </p:nvSpPr>
          <p:spPr>
            <a:xfrm>
              <a:off x="7963493" y="3569373"/>
              <a:ext cx="615553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净利润</a:t>
              </a:r>
            </a:p>
          </p:txBody>
        </p: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44DF1486-8E06-337F-997B-75F99C6D1DC3}"/>
              </a:ext>
            </a:extLst>
          </p:cNvPr>
          <p:cNvSpPr txBox="1"/>
          <p:nvPr/>
        </p:nvSpPr>
        <p:spPr>
          <a:xfrm>
            <a:off x="5129266" y="5877684"/>
            <a:ext cx="897682" cy="21544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单位：万元</a:t>
            </a:r>
          </a:p>
        </p:txBody>
      </p:sp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CB2A973A-0B4E-9690-F27C-5A5A77A34730}"/>
              </a:ext>
            </a:extLst>
          </p:cNvPr>
          <p:cNvCxnSpPr>
            <a:cxnSpLocks/>
          </p:cNvCxnSpPr>
          <p:nvPr/>
        </p:nvCxnSpPr>
        <p:spPr>
          <a:xfrm>
            <a:off x="8880107" y="3682591"/>
            <a:ext cx="2198248" cy="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文本框 25">
            <a:extLst>
              <a:ext uri="{FF2B5EF4-FFF2-40B4-BE49-F238E27FC236}">
                <a16:creationId xmlns:a16="http://schemas.microsoft.com/office/drawing/2014/main" id="{5C665E41-E3DE-ECD0-63F8-A42C94724093}"/>
              </a:ext>
            </a:extLst>
          </p:cNvPr>
          <p:cNvSpPr txBox="1"/>
          <p:nvPr/>
        </p:nvSpPr>
        <p:spPr>
          <a:xfrm>
            <a:off x="8822290" y="2008926"/>
            <a:ext cx="2313882" cy="131221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公司自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年成立以来，销售额呈直线上升，并在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年实现了年入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万元的佳绩。</a:t>
            </a:r>
          </a:p>
        </p:txBody>
      </p:sp>
      <p:sp>
        <p:nvSpPr>
          <p:cNvPr id="40" name="PA-圆角矩形 16">
            <a:extLst>
              <a:ext uri="{FF2B5EF4-FFF2-40B4-BE49-F238E27FC236}">
                <a16:creationId xmlns:a16="http://schemas.microsoft.com/office/drawing/2014/main" id="{A875605A-A7E1-CBA1-25C0-32DADF64FA0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822290" y="1664278"/>
            <a:ext cx="1204232" cy="3296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PA-文本框 19">
            <a:extLst>
              <a:ext uri="{FF2B5EF4-FFF2-40B4-BE49-F238E27FC236}">
                <a16:creationId xmlns:a16="http://schemas.microsoft.com/office/drawing/2014/main" id="{00BB17B2-3254-A347-0450-461DFB3CB614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8962741" y="1690586"/>
            <a:ext cx="923330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发展状况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90C8C4DA-5F43-7C77-63BD-F42C577D7953}"/>
              </a:ext>
            </a:extLst>
          </p:cNvPr>
          <p:cNvSpPr txBox="1"/>
          <p:nvPr/>
        </p:nvSpPr>
        <p:spPr>
          <a:xfrm>
            <a:off x="8882067" y="4393309"/>
            <a:ext cx="2086668" cy="12383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en-US" altLang="zh-CN" sz="32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500</a:t>
            </a:r>
            <a:r>
              <a:rPr lang="zh-CN" altLang="en-US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万元</a:t>
            </a:r>
            <a:endParaRPr lang="en-US" altLang="zh-CN" b="1" dirty="0">
              <a:solidFill>
                <a:schemeClr val="accen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>
              <a:lnSpc>
                <a:spcPct val="12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预计在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>
              <a:lnSpc>
                <a:spcPct val="12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企业业绩将达到</a:t>
            </a:r>
          </a:p>
        </p:txBody>
      </p:sp>
      <p:sp>
        <p:nvSpPr>
          <p:cNvPr id="44" name="PA-圆角矩形 16">
            <a:extLst>
              <a:ext uri="{FF2B5EF4-FFF2-40B4-BE49-F238E27FC236}">
                <a16:creationId xmlns:a16="http://schemas.microsoft.com/office/drawing/2014/main" id="{8045E703-35FC-4793-943D-57370CE6FE6E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8822290" y="4044038"/>
            <a:ext cx="1204232" cy="3296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PA-文本框 19">
            <a:extLst>
              <a:ext uri="{FF2B5EF4-FFF2-40B4-BE49-F238E27FC236}">
                <a16:creationId xmlns:a16="http://schemas.microsoft.com/office/drawing/2014/main" id="{1B6C93B2-8EBD-3565-58C7-2C110BA80D0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962741" y="4070346"/>
            <a:ext cx="923330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后期目标</a:t>
            </a:r>
          </a:p>
        </p:txBody>
      </p:sp>
    </p:spTree>
    <p:extLst>
      <p:ext uri="{BB962C8B-B14F-4D97-AF65-F5344CB8AC3E}">
        <p14:creationId xmlns:p14="http://schemas.microsoft.com/office/powerpoint/2010/main" val="360527953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6182319A-BAFC-61E4-9847-E2CEB4F1054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b="1" dirty="0"/>
              <a:t>产品销量</a:t>
            </a:r>
          </a:p>
        </p:txBody>
      </p:sp>
      <p:graphicFrame>
        <p:nvGraphicFramePr>
          <p:cNvPr id="3" name="表格 3">
            <a:extLst>
              <a:ext uri="{FF2B5EF4-FFF2-40B4-BE49-F238E27FC236}">
                <a16:creationId xmlns:a16="http://schemas.microsoft.com/office/drawing/2014/main" id="{A9300458-74D8-0B64-C6A8-8F5329051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4447757"/>
              </p:ext>
            </p:extLst>
          </p:nvPr>
        </p:nvGraphicFramePr>
        <p:xfrm>
          <a:off x="1055688" y="1509730"/>
          <a:ext cx="10080624" cy="4184510"/>
        </p:xfrm>
        <a:graphic>
          <a:graphicData uri="http://schemas.openxmlformats.org/drawingml/2006/table">
            <a:tbl>
              <a:tblPr firstRow="1" bandRow="1">
                <a:effectLst>
                  <a:outerShdw blurRad="444500" dist="381000" dir="5400000" sx="93000" sy="93000" algn="t" rotWithShape="0">
                    <a:schemeClr val="accent1">
                      <a:lumMod val="50000"/>
                      <a:alpha val="32000"/>
                    </a:schemeClr>
                  </a:outerShdw>
                </a:effectLst>
                <a:tableStyleId>{5C22544A-7EE6-4342-B048-85BDC9FD1C3A}</a:tableStyleId>
              </a:tblPr>
              <a:tblGrid>
                <a:gridCol w="1680104">
                  <a:extLst>
                    <a:ext uri="{9D8B030D-6E8A-4147-A177-3AD203B41FA5}">
                      <a16:colId xmlns:a16="http://schemas.microsoft.com/office/drawing/2014/main" val="2876238357"/>
                    </a:ext>
                  </a:extLst>
                </a:gridCol>
                <a:gridCol w="1680104">
                  <a:extLst>
                    <a:ext uri="{9D8B030D-6E8A-4147-A177-3AD203B41FA5}">
                      <a16:colId xmlns:a16="http://schemas.microsoft.com/office/drawing/2014/main" val="3304127623"/>
                    </a:ext>
                  </a:extLst>
                </a:gridCol>
                <a:gridCol w="1680104">
                  <a:extLst>
                    <a:ext uri="{9D8B030D-6E8A-4147-A177-3AD203B41FA5}">
                      <a16:colId xmlns:a16="http://schemas.microsoft.com/office/drawing/2014/main" val="1256192584"/>
                    </a:ext>
                  </a:extLst>
                </a:gridCol>
                <a:gridCol w="1680104">
                  <a:extLst>
                    <a:ext uri="{9D8B030D-6E8A-4147-A177-3AD203B41FA5}">
                      <a16:colId xmlns:a16="http://schemas.microsoft.com/office/drawing/2014/main" val="2772676477"/>
                    </a:ext>
                  </a:extLst>
                </a:gridCol>
                <a:gridCol w="1680104">
                  <a:extLst>
                    <a:ext uri="{9D8B030D-6E8A-4147-A177-3AD203B41FA5}">
                      <a16:colId xmlns:a16="http://schemas.microsoft.com/office/drawing/2014/main" val="197779689"/>
                    </a:ext>
                  </a:extLst>
                </a:gridCol>
                <a:gridCol w="1680104">
                  <a:extLst>
                    <a:ext uri="{9D8B030D-6E8A-4147-A177-3AD203B41FA5}">
                      <a16:colId xmlns:a16="http://schemas.microsoft.com/office/drawing/2014/main" val="2848111628"/>
                    </a:ext>
                  </a:extLst>
                </a:gridCol>
              </a:tblGrid>
              <a:tr h="83690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2000" dirty="0">
                          <a:solidFill>
                            <a:schemeClr val="accent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产品名称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000" dirty="0">
                          <a:solidFill>
                            <a:schemeClr val="accent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01</a:t>
                      </a:r>
                      <a:r>
                        <a:rPr lang="zh-CN" altLang="en-US" sz="2000" dirty="0">
                          <a:solidFill>
                            <a:schemeClr val="accent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款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02</a:t>
                      </a:r>
                      <a:r>
                        <a:rPr lang="zh-CN" altLang="en-US" sz="240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款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000" dirty="0">
                          <a:solidFill>
                            <a:schemeClr val="accent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03</a:t>
                      </a:r>
                      <a:r>
                        <a:rPr lang="zh-CN" altLang="en-US" sz="2000" dirty="0">
                          <a:solidFill>
                            <a:schemeClr val="accent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款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000" dirty="0">
                          <a:solidFill>
                            <a:schemeClr val="accent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04</a:t>
                      </a:r>
                      <a:r>
                        <a:rPr lang="zh-CN" altLang="en-US" sz="2000" dirty="0">
                          <a:solidFill>
                            <a:schemeClr val="accent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款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000" dirty="0">
                          <a:solidFill>
                            <a:schemeClr val="accent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05</a:t>
                      </a:r>
                      <a:r>
                        <a:rPr lang="zh-CN" altLang="en-US" sz="2000" dirty="0">
                          <a:solidFill>
                            <a:schemeClr val="accent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款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4206174"/>
                  </a:ext>
                </a:extLst>
              </a:tr>
              <a:tr h="836902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第一季度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800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00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900</a:t>
                      </a:r>
                      <a:endParaRPr lang="zh-CN" altLang="en-US" sz="200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500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400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500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8612256"/>
                  </a:ext>
                </a:extLst>
              </a:tr>
              <a:tr h="836902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第二季度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300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00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1205</a:t>
                      </a:r>
                      <a:endParaRPr lang="zh-CN" altLang="en-US" sz="200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446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545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825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870919"/>
                  </a:ext>
                </a:extLst>
              </a:tr>
              <a:tr h="836902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第三季度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546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00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1748</a:t>
                      </a:r>
                      <a:endParaRPr lang="zh-CN" altLang="en-US" sz="200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128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546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658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1836178"/>
                  </a:ext>
                </a:extLst>
              </a:tr>
              <a:tr h="836902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  <a:cs typeface="OPPOSans M" panose="00020600040101010101" pitchFamily="18" charset="-122"/>
                        </a:rPr>
                        <a:t>第四季度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987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00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1051</a:t>
                      </a:r>
                      <a:endParaRPr lang="zh-CN" altLang="en-US" sz="2000" dirty="0">
                        <a:solidFill>
                          <a:schemeClr val="bg1"/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364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851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657</a:t>
                      </a:r>
                      <a:endParaRPr lang="zh-CN" altLang="en-US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974783"/>
                  </a:ext>
                </a:extLst>
              </a:tr>
            </a:tbl>
          </a:graphicData>
        </a:graphic>
      </p:graphicFrame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5D4E7864-921A-8720-6862-E2BDC9A2B858}"/>
              </a:ext>
            </a:extLst>
          </p:cNvPr>
          <p:cNvSpPr/>
          <p:nvPr/>
        </p:nvSpPr>
        <p:spPr>
          <a:xfrm>
            <a:off x="4415518" y="1255023"/>
            <a:ext cx="1680482" cy="4714241"/>
          </a:xfrm>
          <a:custGeom>
            <a:avLst/>
            <a:gdLst>
              <a:gd name="connsiteX0" fmla="*/ 0 w 1680482"/>
              <a:gd name="connsiteY0" fmla="*/ 4463164 h 4741818"/>
              <a:gd name="connsiteX1" fmla="*/ 1680482 w 1680482"/>
              <a:gd name="connsiteY1" fmla="*/ 4463164 h 4741818"/>
              <a:gd name="connsiteX2" fmla="*/ 1680482 w 1680482"/>
              <a:gd name="connsiteY2" fmla="*/ 4639073 h 4741818"/>
              <a:gd name="connsiteX3" fmla="*/ 1577737 w 1680482"/>
              <a:gd name="connsiteY3" fmla="*/ 4741818 h 4741818"/>
              <a:gd name="connsiteX4" fmla="*/ 102745 w 1680482"/>
              <a:gd name="connsiteY4" fmla="*/ 4741818 h 4741818"/>
              <a:gd name="connsiteX5" fmla="*/ 0 w 1680482"/>
              <a:gd name="connsiteY5" fmla="*/ 4639073 h 4741818"/>
              <a:gd name="connsiteX6" fmla="*/ 102745 w 1680482"/>
              <a:gd name="connsiteY6" fmla="*/ 0 h 4741818"/>
              <a:gd name="connsiteX7" fmla="*/ 1577737 w 1680482"/>
              <a:gd name="connsiteY7" fmla="*/ 0 h 4741818"/>
              <a:gd name="connsiteX8" fmla="*/ 1680482 w 1680482"/>
              <a:gd name="connsiteY8" fmla="*/ 102745 h 4741818"/>
              <a:gd name="connsiteX9" fmla="*/ 1680482 w 1680482"/>
              <a:gd name="connsiteY9" fmla="*/ 278654 h 4741818"/>
              <a:gd name="connsiteX10" fmla="*/ 0 w 1680482"/>
              <a:gd name="connsiteY10" fmla="*/ 278654 h 4741818"/>
              <a:gd name="connsiteX11" fmla="*/ 0 w 1680482"/>
              <a:gd name="connsiteY11" fmla="*/ 102745 h 4741818"/>
              <a:gd name="connsiteX12" fmla="*/ 102745 w 1680482"/>
              <a:gd name="connsiteY12" fmla="*/ 0 h 474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80482" h="4741818">
                <a:moveTo>
                  <a:pt x="0" y="4463164"/>
                </a:moveTo>
                <a:lnTo>
                  <a:pt x="1680482" y="4463164"/>
                </a:lnTo>
                <a:lnTo>
                  <a:pt x="1680482" y="4639073"/>
                </a:lnTo>
                <a:cubicBezTo>
                  <a:pt x="1680482" y="4695817"/>
                  <a:pt x="1634481" y="4741818"/>
                  <a:pt x="1577737" y="4741818"/>
                </a:cubicBezTo>
                <a:lnTo>
                  <a:pt x="102745" y="4741818"/>
                </a:lnTo>
                <a:cubicBezTo>
                  <a:pt x="46001" y="4741818"/>
                  <a:pt x="0" y="4695817"/>
                  <a:pt x="0" y="4639073"/>
                </a:cubicBezTo>
                <a:close/>
                <a:moveTo>
                  <a:pt x="102745" y="0"/>
                </a:moveTo>
                <a:lnTo>
                  <a:pt x="1577737" y="0"/>
                </a:lnTo>
                <a:cubicBezTo>
                  <a:pt x="1634481" y="0"/>
                  <a:pt x="1680482" y="46001"/>
                  <a:pt x="1680482" y="102745"/>
                </a:cubicBezTo>
                <a:lnTo>
                  <a:pt x="1680482" y="278654"/>
                </a:lnTo>
                <a:lnTo>
                  <a:pt x="0" y="278654"/>
                </a:lnTo>
                <a:lnTo>
                  <a:pt x="0" y="102745"/>
                </a:lnTo>
                <a:cubicBezTo>
                  <a:pt x="0" y="46001"/>
                  <a:pt x="46001" y="0"/>
                  <a:pt x="1027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4202929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9512C6E3-1246-2F43-953B-244E65A6F7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人才培养</a:t>
            </a: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5D461AF9-E18F-0EE0-0B14-9C585BB76975}"/>
              </a:ext>
            </a:extLst>
          </p:cNvPr>
          <p:cNvSpPr/>
          <p:nvPr/>
        </p:nvSpPr>
        <p:spPr>
          <a:xfrm>
            <a:off x="5260521" y="1019629"/>
            <a:ext cx="1670957" cy="4818742"/>
          </a:xfrm>
          <a:prstGeom prst="ellipse">
            <a:avLst/>
          </a:prstGeom>
          <a:solidFill>
            <a:schemeClr val="accent3">
              <a:alpha val="2000"/>
            </a:schemeClr>
          </a:solidFill>
          <a:ln w="3175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E06B7A7A-1629-FF2C-F072-2004D0CFFD14}"/>
              </a:ext>
            </a:extLst>
          </p:cNvPr>
          <p:cNvSpPr/>
          <p:nvPr/>
        </p:nvSpPr>
        <p:spPr>
          <a:xfrm rot="3600000">
            <a:off x="5260521" y="1019629"/>
            <a:ext cx="1670957" cy="4818742"/>
          </a:xfrm>
          <a:prstGeom prst="ellipse">
            <a:avLst/>
          </a:prstGeom>
          <a:solidFill>
            <a:schemeClr val="accent3">
              <a:alpha val="2000"/>
            </a:schemeClr>
          </a:solidFill>
          <a:ln w="3175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533F384E-69EE-91A6-63A2-4617EDB2FAEE}"/>
              </a:ext>
            </a:extLst>
          </p:cNvPr>
          <p:cNvSpPr/>
          <p:nvPr/>
        </p:nvSpPr>
        <p:spPr>
          <a:xfrm rot="18000000">
            <a:off x="5260521" y="1019629"/>
            <a:ext cx="1670957" cy="4818742"/>
          </a:xfrm>
          <a:prstGeom prst="ellipse">
            <a:avLst/>
          </a:prstGeom>
          <a:solidFill>
            <a:schemeClr val="accent3">
              <a:alpha val="2000"/>
            </a:schemeClr>
          </a:solidFill>
          <a:ln w="3175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7BCEF088-D79E-638A-E8AF-CC526C5F4754}"/>
              </a:ext>
            </a:extLst>
          </p:cNvPr>
          <p:cNvSpPr/>
          <p:nvPr/>
        </p:nvSpPr>
        <p:spPr>
          <a:xfrm>
            <a:off x="3766457" y="1875239"/>
            <a:ext cx="732980" cy="732978"/>
          </a:xfrm>
          <a:prstGeom prst="ellipse">
            <a:avLst/>
          </a:prstGeom>
          <a:gradFill flip="none" rotWithShape="1">
            <a:gsLst>
              <a:gs pos="72000">
                <a:schemeClr val="accent1">
                  <a:lumMod val="75000"/>
                </a:schemeClr>
              </a:gs>
              <a:gs pos="16000">
                <a:schemeClr val="accent2">
                  <a:lumMod val="40000"/>
                  <a:lumOff val="60000"/>
                </a:schemeClr>
              </a:gs>
              <a:gs pos="35000">
                <a:schemeClr val="accent2"/>
              </a:gs>
              <a:gs pos="56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27000" dist="76200" dir="5400000" sx="96000" sy="96000" algn="t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BDCD5670-7ACA-AAB7-C4D5-60703F7B78E1}"/>
              </a:ext>
            </a:extLst>
          </p:cNvPr>
          <p:cNvSpPr/>
          <p:nvPr/>
        </p:nvSpPr>
        <p:spPr>
          <a:xfrm>
            <a:off x="3766457" y="4249784"/>
            <a:ext cx="732980" cy="732978"/>
          </a:xfrm>
          <a:prstGeom prst="ellipse">
            <a:avLst/>
          </a:prstGeom>
          <a:gradFill flip="none" rotWithShape="1">
            <a:gsLst>
              <a:gs pos="72000">
                <a:schemeClr val="accent1">
                  <a:lumMod val="75000"/>
                </a:schemeClr>
              </a:gs>
              <a:gs pos="16000">
                <a:schemeClr val="accent2">
                  <a:lumMod val="40000"/>
                  <a:lumOff val="60000"/>
                </a:schemeClr>
              </a:gs>
              <a:gs pos="35000">
                <a:schemeClr val="accent2"/>
              </a:gs>
              <a:gs pos="56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27000" dist="76200" dir="5400000" sx="96000" sy="96000" algn="t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04CDDECF-A6DF-4243-59D2-8564B800043A}"/>
              </a:ext>
            </a:extLst>
          </p:cNvPr>
          <p:cNvSpPr/>
          <p:nvPr/>
        </p:nvSpPr>
        <p:spPr>
          <a:xfrm>
            <a:off x="7692564" y="1875239"/>
            <a:ext cx="732980" cy="732978"/>
          </a:xfrm>
          <a:prstGeom prst="ellipse">
            <a:avLst/>
          </a:prstGeom>
          <a:gradFill flip="none" rotWithShape="1">
            <a:gsLst>
              <a:gs pos="72000">
                <a:schemeClr val="accent1">
                  <a:lumMod val="75000"/>
                </a:schemeClr>
              </a:gs>
              <a:gs pos="16000">
                <a:schemeClr val="accent2">
                  <a:lumMod val="40000"/>
                  <a:lumOff val="60000"/>
                </a:schemeClr>
              </a:gs>
              <a:gs pos="35000">
                <a:schemeClr val="accent2"/>
              </a:gs>
              <a:gs pos="56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27000" dist="76200" dir="5400000" sx="96000" sy="96000" algn="t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AF1A3EFD-61D9-6D2D-7117-37D77C8B6938}"/>
              </a:ext>
            </a:extLst>
          </p:cNvPr>
          <p:cNvSpPr/>
          <p:nvPr/>
        </p:nvSpPr>
        <p:spPr>
          <a:xfrm>
            <a:off x="7692564" y="4249784"/>
            <a:ext cx="732980" cy="732978"/>
          </a:xfrm>
          <a:prstGeom prst="ellipse">
            <a:avLst/>
          </a:prstGeom>
          <a:gradFill flip="none" rotWithShape="1">
            <a:gsLst>
              <a:gs pos="72000">
                <a:schemeClr val="accent1">
                  <a:lumMod val="75000"/>
                </a:schemeClr>
              </a:gs>
              <a:gs pos="16000">
                <a:schemeClr val="accent2">
                  <a:lumMod val="40000"/>
                  <a:lumOff val="60000"/>
                </a:schemeClr>
              </a:gs>
              <a:gs pos="35000">
                <a:schemeClr val="accent2"/>
              </a:gs>
              <a:gs pos="56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127000" dist="76200" dir="5400000" sx="96000" sy="96000" algn="t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39E6344A-79D7-9BFE-0886-AE81BD034D05}"/>
              </a:ext>
            </a:extLst>
          </p:cNvPr>
          <p:cNvSpPr txBox="1"/>
          <p:nvPr/>
        </p:nvSpPr>
        <p:spPr>
          <a:xfrm>
            <a:off x="5480447" y="3059668"/>
            <a:ext cx="1231106" cy="7386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zh-CN" altLang="en-US" sz="2400" b="1" dirty="0">
                <a:solidFill>
                  <a:schemeClr val="accent1"/>
                </a:solidFill>
                <a:effectLst>
                  <a:outerShdw blurRad="63500" sx="102000" sy="102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人才培养</a:t>
            </a:r>
            <a:endParaRPr lang="en-US" altLang="zh-CN" sz="2400" b="1" dirty="0">
              <a:solidFill>
                <a:schemeClr val="accent1"/>
              </a:solidFill>
              <a:effectLst>
                <a:outerShdw blurRad="63500" sx="102000" sy="102000" algn="ctr" rotWithShape="0">
                  <a:schemeClr val="accent1"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b="1" dirty="0">
                <a:solidFill>
                  <a:schemeClr val="accent1"/>
                </a:solidFill>
                <a:effectLst>
                  <a:outerShdw blurRad="63500" sx="102000" sy="102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计划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B242B856-797C-C3B9-0D51-CA2B6DC0F3A0}"/>
              </a:ext>
            </a:extLst>
          </p:cNvPr>
          <p:cNvSpPr txBox="1"/>
          <p:nvPr/>
        </p:nvSpPr>
        <p:spPr>
          <a:xfrm>
            <a:off x="703345" y="1918018"/>
            <a:ext cx="3009729" cy="6474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充分利用集团公司现有的人才培养平台，发挥“人才小高地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"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DCF0EB4D-C03F-743E-5FB2-238560C6EAE8}"/>
              </a:ext>
            </a:extLst>
          </p:cNvPr>
          <p:cNvSpPr txBox="1"/>
          <p:nvPr/>
        </p:nvSpPr>
        <p:spPr>
          <a:xfrm>
            <a:off x="8486274" y="1918018"/>
            <a:ext cx="3168688" cy="6474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摸清技能人才现状，制定高级技能人才队伍的建设培养计划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C33A3BA7-D47A-6332-BFBB-E79D2DF9F180}"/>
              </a:ext>
            </a:extLst>
          </p:cNvPr>
          <p:cNvSpPr txBox="1"/>
          <p:nvPr/>
        </p:nvSpPr>
        <p:spPr>
          <a:xfrm>
            <a:off x="703345" y="4292563"/>
            <a:ext cx="3048000" cy="6474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制订公司优秀员工等荣誉称号序列及评比表彰、奖励办法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37E6F998-17E4-B52D-E789-72A6E40D1D2B}"/>
              </a:ext>
            </a:extLst>
          </p:cNvPr>
          <p:cNvSpPr txBox="1"/>
          <p:nvPr/>
        </p:nvSpPr>
        <p:spPr>
          <a:xfrm>
            <a:off x="8425544" y="4292563"/>
            <a:ext cx="3071131" cy="6474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设计员工职业生涯通道，支撑企业晋升制度和职业生涯规划</a:t>
            </a:r>
          </a:p>
        </p:txBody>
      </p:sp>
      <p:pic>
        <p:nvPicPr>
          <p:cNvPr id="69" name="图形 68">
            <a:extLst>
              <a:ext uri="{FF2B5EF4-FFF2-40B4-BE49-F238E27FC236}">
                <a16:creationId xmlns:a16="http://schemas.microsoft.com/office/drawing/2014/main" id="{B176DA8E-FBB4-018D-4B4C-DAD81D78C0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45535" y="4402754"/>
            <a:ext cx="427038" cy="427038"/>
          </a:xfrm>
          <a:prstGeom prst="rect">
            <a:avLst/>
          </a:prstGeom>
        </p:spPr>
      </p:pic>
      <p:sp>
        <p:nvSpPr>
          <p:cNvPr id="82" name="任意多边形: 形状 81">
            <a:extLst>
              <a:ext uri="{FF2B5EF4-FFF2-40B4-BE49-F238E27FC236}">
                <a16:creationId xmlns:a16="http://schemas.microsoft.com/office/drawing/2014/main" id="{C88CD72D-7EBE-9E3F-1145-42BF41BACB20}"/>
              </a:ext>
            </a:extLst>
          </p:cNvPr>
          <p:cNvSpPr/>
          <p:nvPr/>
        </p:nvSpPr>
        <p:spPr>
          <a:xfrm>
            <a:off x="4061775" y="2063796"/>
            <a:ext cx="142346" cy="142346"/>
          </a:xfrm>
          <a:custGeom>
            <a:avLst/>
            <a:gdLst>
              <a:gd name="connsiteX0" fmla="*/ 142346 w 142346"/>
              <a:gd name="connsiteY0" fmla="*/ 71173 h 142346"/>
              <a:gd name="connsiteX1" fmla="*/ 71173 w 142346"/>
              <a:gd name="connsiteY1" fmla="*/ 142346 h 142346"/>
              <a:gd name="connsiteX2" fmla="*/ 0 w 142346"/>
              <a:gd name="connsiteY2" fmla="*/ 71173 h 142346"/>
              <a:gd name="connsiteX3" fmla="*/ 71173 w 142346"/>
              <a:gd name="connsiteY3" fmla="*/ 0 h 142346"/>
              <a:gd name="connsiteX4" fmla="*/ 142346 w 142346"/>
              <a:gd name="connsiteY4" fmla="*/ 71173 h 14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346" h="142346">
                <a:moveTo>
                  <a:pt x="142346" y="71173"/>
                </a:moveTo>
                <a:cubicBezTo>
                  <a:pt x="142346" y="110481"/>
                  <a:pt x="110481" y="142346"/>
                  <a:pt x="71173" y="142346"/>
                </a:cubicBezTo>
                <a:cubicBezTo>
                  <a:pt x="31865" y="142346"/>
                  <a:pt x="0" y="110481"/>
                  <a:pt x="0" y="71173"/>
                </a:cubicBezTo>
                <a:cubicBezTo>
                  <a:pt x="0" y="31865"/>
                  <a:pt x="31865" y="0"/>
                  <a:pt x="71173" y="0"/>
                </a:cubicBezTo>
                <a:cubicBezTo>
                  <a:pt x="110481" y="0"/>
                  <a:pt x="142346" y="31865"/>
                  <a:pt x="142346" y="71173"/>
                </a:cubicBezTo>
                <a:close/>
              </a:path>
            </a:pathLst>
          </a:custGeom>
          <a:noFill/>
          <a:ln w="17463" cap="rnd">
            <a:solidFill>
              <a:schemeClr val="bg1"/>
            </a:solidFill>
            <a:prstDash val="solid"/>
            <a:round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3" name="任意多边形: 形状 82">
            <a:extLst>
              <a:ext uri="{FF2B5EF4-FFF2-40B4-BE49-F238E27FC236}">
                <a16:creationId xmlns:a16="http://schemas.microsoft.com/office/drawing/2014/main" id="{0C7EBE33-0B9B-B2D9-17E6-3824D0A12C13}"/>
              </a:ext>
            </a:extLst>
          </p:cNvPr>
          <p:cNvSpPr/>
          <p:nvPr/>
        </p:nvSpPr>
        <p:spPr>
          <a:xfrm>
            <a:off x="3972808" y="2259522"/>
            <a:ext cx="320278" cy="160139"/>
          </a:xfrm>
          <a:custGeom>
            <a:avLst/>
            <a:gdLst>
              <a:gd name="connsiteX0" fmla="*/ 320279 w 320278"/>
              <a:gd name="connsiteY0" fmla="*/ 160139 h 160139"/>
              <a:gd name="connsiteX1" fmla="*/ 160139 w 320278"/>
              <a:gd name="connsiteY1" fmla="*/ 0 h 160139"/>
              <a:gd name="connsiteX2" fmla="*/ 0 w 320278"/>
              <a:gd name="connsiteY2" fmla="*/ 160139 h 16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0278" h="160139">
                <a:moveTo>
                  <a:pt x="320279" y="160139"/>
                </a:moveTo>
                <a:cubicBezTo>
                  <a:pt x="320279" y="71697"/>
                  <a:pt x="248582" y="0"/>
                  <a:pt x="160139" y="0"/>
                </a:cubicBezTo>
                <a:cubicBezTo>
                  <a:pt x="71697" y="0"/>
                  <a:pt x="0" y="71697"/>
                  <a:pt x="0" y="160139"/>
                </a:cubicBezTo>
              </a:path>
            </a:pathLst>
          </a:custGeom>
          <a:noFill/>
          <a:ln w="17463" cap="rnd">
            <a:solidFill>
              <a:schemeClr val="bg1"/>
            </a:solidFill>
            <a:prstDash val="solid"/>
            <a:round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B9793BF8-4B22-6D86-8C58-63991F6B3B3B}"/>
              </a:ext>
            </a:extLst>
          </p:cNvPr>
          <p:cNvSpPr/>
          <p:nvPr/>
        </p:nvSpPr>
        <p:spPr>
          <a:xfrm>
            <a:off x="4097361" y="2259522"/>
            <a:ext cx="71173" cy="160139"/>
          </a:xfrm>
          <a:custGeom>
            <a:avLst/>
            <a:gdLst>
              <a:gd name="connsiteX0" fmla="*/ 35587 w 71173"/>
              <a:gd name="connsiteY0" fmla="*/ 160139 h 160139"/>
              <a:gd name="connsiteX1" fmla="*/ 71173 w 71173"/>
              <a:gd name="connsiteY1" fmla="*/ 115656 h 160139"/>
              <a:gd name="connsiteX2" fmla="*/ 35587 w 71173"/>
              <a:gd name="connsiteY2" fmla="*/ 0 h 160139"/>
              <a:gd name="connsiteX3" fmla="*/ 0 w 71173"/>
              <a:gd name="connsiteY3" fmla="*/ 115656 h 160139"/>
              <a:gd name="connsiteX4" fmla="*/ 35587 w 71173"/>
              <a:gd name="connsiteY4" fmla="*/ 160139 h 16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173" h="160139">
                <a:moveTo>
                  <a:pt x="35587" y="160139"/>
                </a:moveTo>
                <a:lnTo>
                  <a:pt x="71173" y="115656"/>
                </a:lnTo>
                <a:lnTo>
                  <a:pt x="35587" y="0"/>
                </a:lnTo>
                <a:lnTo>
                  <a:pt x="0" y="115656"/>
                </a:lnTo>
                <a:lnTo>
                  <a:pt x="35587" y="160139"/>
                </a:lnTo>
                <a:close/>
              </a:path>
            </a:pathLst>
          </a:custGeom>
          <a:noFill/>
          <a:ln w="17463" cap="rnd">
            <a:solidFill>
              <a:schemeClr val="bg1"/>
            </a:solidFill>
            <a:prstDash val="solid"/>
            <a:round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A2883DD2-A7CA-74DB-123C-53B2B4858E4D}"/>
              </a:ext>
            </a:extLst>
          </p:cNvPr>
          <p:cNvSpPr/>
          <p:nvPr/>
        </p:nvSpPr>
        <p:spPr>
          <a:xfrm>
            <a:off x="3981706" y="4438341"/>
            <a:ext cx="124552" cy="124552"/>
          </a:xfrm>
          <a:custGeom>
            <a:avLst/>
            <a:gdLst>
              <a:gd name="connsiteX0" fmla="*/ 62276 w 124552"/>
              <a:gd name="connsiteY0" fmla="*/ 124553 h 124552"/>
              <a:gd name="connsiteX1" fmla="*/ 124553 w 124552"/>
              <a:gd name="connsiteY1" fmla="*/ 62276 h 124552"/>
              <a:gd name="connsiteX2" fmla="*/ 62276 w 124552"/>
              <a:gd name="connsiteY2" fmla="*/ 0 h 124552"/>
              <a:gd name="connsiteX3" fmla="*/ 0 w 124552"/>
              <a:gd name="connsiteY3" fmla="*/ 62276 h 124552"/>
              <a:gd name="connsiteX4" fmla="*/ 62276 w 124552"/>
              <a:gd name="connsiteY4" fmla="*/ 124553 h 124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552" h="124552">
                <a:moveTo>
                  <a:pt x="62276" y="124553"/>
                </a:moveTo>
                <a:cubicBezTo>
                  <a:pt x="96671" y="124553"/>
                  <a:pt x="124553" y="96671"/>
                  <a:pt x="124553" y="62276"/>
                </a:cubicBezTo>
                <a:cubicBezTo>
                  <a:pt x="124553" y="27882"/>
                  <a:pt x="96671" y="0"/>
                  <a:pt x="62276" y="0"/>
                </a:cubicBezTo>
                <a:cubicBezTo>
                  <a:pt x="27882" y="0"/>
                  <a:pt x="0" y="27882"/>
                  <a:pt x="0" y="62276"/>
                </a:cubicBezTo>
                <a:cubicBezTo>
                  <a:pt x="0" y="96671"/>
                  <a:pt x="27882" y="124553"/>
                  <a:pt x="62276" y="124553"/>
                </a:cubicBezTo>
                <a:close/>
              </a:path>
            </a:pathLst>
          </a:custGeom>
          <a:noFill/>
          <a:ln w="17463" cap="flat">
            <a:solidFill>
              <a:schemeClr val="bg1"/>
            </a:solidFill>
            <a:prstDash val="solid"/>
            <a:round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C1683402-7351-F898-3E6B-6F7487F48D5A}"/>
              </a:ext>
            </a:extLst>
          </p:cNvPr>
          <p:cNvSpPr/>
          <p:nvPr/>
        </p:nvSpPr>
        <p:spPr>
          <a:xfrm>
            <a:off x="4159638" y="4438341"/>
            <a:ext cx="124552" cy="124552"/>
          </a:xfrm>
          <a:custGeom>
            <a:avLst/>
            <a:gdLst>
              <a:gd name="connsiteX0" fmla="*/ 62276 w 124552"/>
              <a:gd name="connsiteY0" fmla="*/ 124553 h 124552"/>
              <a:gd name="connsiteX1" fmla="*/ 124553 w 124552"/>
              <a:gd name="connsiteY1" fmla="*/ 62276 h 124552"/>
              <a:gd name="connsiteX2" fmla="*/ 62276 w 124552"/>
              <a:gd name="connsiteY2" fmla="*/ 0 h 124552"/>
              <a:gd name="connsiteX3" fmla="*/ 0 w 124552"/>
              <a:gd name="connsiteY3" fmla="*/ 62276 h 124552"/>
              <a:gd name="connsiteX4" fmla="*/ 62276 w 124552"/>
              <a:gd name="connsiteY4" fmla="*/ 124553 h 124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552" h="124552">
                <a:moveTo>
                  <a:pt x="62276" y="124553"/>
                </a:moveTo>
                <a:cubicBezTo>
                  <a:pt x="96671" y="124553"/>
                  <a:pt x="124553" y="96671"/>
                  <a:pt x="124553" y="62276"/>
                </a:cubicBezTo>
                <a:cubicBezTo>
                  <a:pt x="124553" y="27882"/>
                  <a:pt x="96671" y="0"/>
                  <a:pt x="62276" y="0"/>
                </a:cubicBezTo>
                <a:cubicBezTo>
                  <a:pt x="27882" y="0"/>
                  <a:pt x="0" y="27882"/>
                  <a:pt x="0" y="62276"/>
                </a:cubicBezTo>
                <a:cubicBezTo>
                  <a:pt x="0" y="96671"/>
                  <a:pt x="27882" y="124553"/>
                  <a:pt x="62276" y="124553"/>
                </a:cubicBezTo>
                <a:close/>
              </a:path>
            </a:pathLst>
          </a:custGeom>
          <a:noFill/>
          <a:ln w="17463" cap="flat">
            <a:solidFill>
              <a:schemeClr val="bg1"/>
            </a:solidFill>
            <a:prstDash val="solid"/>
            <a:round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B7891E87-770C-C262-9E4D-10C449DAFD68}"/>
              </a:ext>
            </a:extLst>
          </p:cNvPr>
          <p:cNvSpPr/>
          <p:nvPr/>
        </p:nvSpPr>
        <p:spPr>
          <a:xfrm>
            <a:off x="3955016" y="4625170"/>
            <a:ext cx="177933" cy="169035"/>
          </a:xfrm>
          <a:custGeom>
            <a:avLst/>
            <a:gdLst>
              <a:gd name="connsiteX0" fmla="*/ 0 w 177933"/>
              <a:gd name="connsiteY0" fmla="*/ 169036 h 169035"/>
              <a:gd name="connsiteX1" fmla="*/ 0 w 177933"/>
              <a:gd name="connsiteY1" fmla="*/ 88966 h 169035"/>
              <a:gd name="connsiteX2" fmla="*/ 74919 w 177933"/>
              <a:gd name="connsiteY2" fmla="*/ 0 h 169035"/>
              <a:gd name="connsiteX3" fmla="*/ 119870 w 177933"/>
              <a:gd name="connsiteY3" fmla="*/ 0 h 169035"/>
              <a:gd name="connsiteX4" fmla="*/ 177933 w 177933"/>
              <a:gd name="connsiteY4" fmla="*/ 35826 h 16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933" h="169035">
                <a:moveTo>
                  <a:pt x="0" y="169036"/>
                </a:moveTo>
                <a:cubicBezTo>
                  <a:pt x="0" y="161128"/>
                  <a:pt x="0" y="134438"/>
                  <a:pt x="0" y="88966"/>
                </a:cubicBezTo>
                <a:cubicBezTo>
                  <a:pt x="0" y="39832"/>
                  <a:pt x="33542" y="0"/>
                  <a:pt x="74919" y="0"/>
                </a:cubicBezTo>
                <a:cubicBezTo>
                  <a:pt x="94898" y="0"/>
                  <a:pt x="109881" y="0"/>
                  <a:pt x="119870" y="0"/>
                </a:cubicBezTo>
                <a:cubicBezTo>
                  <a:pt x="156213" y="0"/>
                  <a:pt x="177933" y="35826"/>
                  <a:pt x="177933" y="35826"/>
                </a:cubicBezTo>
              </a:path>
            </a:pathLst>
          </a:custGeom>
          <a:noFill/>
          <a:ln w="17463" cap="rnd">
            <a:solidFill>
              <a:schemeClr val="bg1"/>
            </a:solidFill>
            <a:prstDash val="solid"/>
            <a:round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91001086-89AA-E01A-1C32-9C4AB1EEF96B}"/>
              </a:ext>
            </a:extLst>
          </p:cNvPr>
          <p:cNvSpPr/>
          <p:nvPr/>
        </p:nvSpPr>
        <p:spPr>
          <a:xfrm>
            <a:off x="4132946" y="4625170"/>
            <a:ext cx="177933" cy="169035"/>
          </a:xfrm>
          <a:custGeom>
            <a:avLst/>
            <a:gdLst>
              <a:gd name="connsiteX0" fmla="*/ 177934 w 177933"/>
              <a:gd name="connsiteY0" fmla="*/ 169036 h 169035"/>
              <a:gd name="connsiteX1" fmla="*/ 177934 w 177933"/>
              <a:gd name="connsiteY1" fmla="*/ 88966 h 169035"/>
              <a:gd name="connsiteX2" fmla="*/ 102123 w 177933"/>
              <a:gd name="connsiteY2" fmla="*/ 0 h 169035"/>
              <a:gd name="connsiteX3" fmla="*/ 56637 w 177933"/>
              <a:gd name="connsiteY3" fmla="*/ 0 h 169035"/>
              <a:gd name="connsiteX4" fmla="*/ 0 w 177933"/>
              <a:gd name="connsiteY4" fmla="*/ 35826 h 169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7933" h="169035">
                <a:moveTo>
                  <a:pt x="177934" y="169036"/>
                </a:moveTo>
                <a:cubicBezTo>
                  <a:pt x="177934" y="161128"/>
                  <a:pt x="177934" y="134438"/>
                  <a:pt x="177934" y="88966"/>
                </a:cubicBezTo>
                <a:cubicBezTo>
                  <a:pt x="177934" y="39832"/>
                  <a:pt x="143992" y="0"/>
                  <a:pt x="102123" y="0"/>
                </a:cubicBezTo>
                <a:cubicBezTo>
                  <a:pt x="81907" y="0"/>
                  <a:pt x="66745" y="0"/>
                  <a:pt x="56637" y="0"/>
                </a:cubicBezTo>
                <a:cubicBezTo>
                  <a:pt x="21396" y="0"/>
                  <a:pt x="-68" y="35826"/>
                  <a:pt x="0" y="35826"/>
                </a:cubicBezTo>
              </a:path>
            </a:pathLst>
          </a:custGeom>
          <a:noFill/>
          <a:ln w="17463" cap="rnd">
            <a:solidFill>
              <a:schemeClr val="bg1"/>
            </a:solidFill>
            <a:prstDash val="solid"/>
            <a:round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1" name="任意多边形: 形状 90">
            <a:extLst>
              <a:ext uri="{FF2B5EF4-FFF2-40B4-BE49-F238E27FC236}">
                <a16:creationId xmlns:a16="http://schemas.microsoft.com/office/drawing/2014/main" id="{E4FE5B02-F201-C75F-E2FB-AC919F8D98FE}"/>
              </a:ext>
            </a:extLst>
          </p:cNvPr>
          <p:cNvSpPr/>
          <p:nvPr/>
        </p:nvSpPr>
        <p:spPr>
          <a:xfrm>
            <a:off x="4017292" y="4758620"/>
            <a:ext cx="240208" cy="8896"/>
          </a:xfrm>
          <a:custGeom>
            <a:avLst/>
            <a:gdLst>
              <a:gd name="connsiteX0" fmla="*/ 0 w 240208"/>
              <a:gd name="connsiteY0" fmla="*/ 0 h 8896"/>
              <a:gd name="connsiteX1" fmla="*/ 240209 w 240208"/>
              <a:gd name="connsiteY1" fmla="*/ 0 h 8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40208" h="8896">
                <a:moveTo>
                  <a:pt x="0" y="0"/>
                </a:moveTo>
                <a:lnTo>
                  <a:pt x="240209" y="0"/>
                </a:lnTo>
              </a:path>
            </a:pathLst>
          </a:custGeom>
          <a:noFill/>
          <a:ln w="17463" cap="rnd">
            <a:solidFill>
              <a:schemeClr val="bg1"/>
            </a:solidFill>
            <a:prstDash val="solid"/>
            <a:round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C4C07324-1BB5-FE4D-9D0C-CBF584D3E6A2}"/>
              </a:ext>
            </a:extLst>
          </p:cNvPr>
          <p:cNvSpPr/>
          <p:nvPr/>
        </p:nvSpPr>
        <p:spPr>
          <a:xfrm>
            <a:off x="4224543" y="4725331"/>
            <a:ext cx="33083" cy="67470"/>
          </a:xfrm>
          <a:custGeom>
            <a:avLst/>
            <a:gdLst>
              <a:gd name="connsiteX0" fmla="*/ 0 w 33083"/>
              <a:gd name="connsiteY0" fmla="*/ 0 h 67470"/>
              <a:gd name="connsiteX1" fmla="*/ 11028 w 33083"/>
              <a:gd name="connsiteY1" fmla="*/ 11096 h 67470"/>
              <a:gd name="connsiteX2" fmla="*/ 33084 w 33083"/>
              <a:gd name="connsiteY2" fmla="*/ 33287 h 67470"/>
              <a:gd name="connsiteX3" fmla="*/ 11028 w 33083"/>
              <a:gd name="connsiteY3" fmla="*/ 56075 h 67470"/>
              <a:gd name="connsiteX4" fmla="*/ 0 w 33083"/>
              <a:gd name="connsiteY4" fmla="*/ 67470 h 67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083" h="67470">
                <a:moveTo>
                  <a:pt x="0" y="0"/>
                </a:moveTo>
                <a:lnTo>
                  <a:pt x="11028" y="11096"/>
                </a:lnTo>
                <a:lnTo>
                  <a:pt x="33084" y="33287"/>
                </a:lnTo>
                <a:lnTo>
                  <a:pt x="11028" y="56075"/>
                </a:lnTo>
                <a:lnTo>
                  <a:pt x="0" y="67470"/>
                </a:lnTo>
              </a:path>
            </a:pathLst>
          </a:custGeom>
          <a:noFill/>
          <a:ln w="17463" cap="rnd">
            <a:solidFill>
              <a:schemeClr val="bg1"/>
            </a:solidFill>
            <a:prstDash val="solid"/>
            <a:round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3" name="任意多边形: 形状 92">
            <a:extLst>
              <a:ext uri="{FF2B5EF4-FFF2-40B4-BE49-F238E27FC236}">
                <a16:creationId xmlns:a16="http://schemas.microsoft.com/office/drawing/2014/main" id="{EC91283A-B47D-1B09-A9E7-C53CD5525D5D}"/>
              </a:ext>
            </a:extLst>
          </p:cNvPr>
          <p:cNvSpPr/>
          <p:nvPr/>
        </p:nvSpPr>
        <p:spPr>
          <a:xfrm>
            <a:off x="4013306" y="4725098"/>
            <a:ext cx="33607" cy="67470"/>
          </a:xfrm>
          <a:custGeom>
            <a:avLst/>
            <a:gdLst>
              <a:gd name="connsiteX0" fmla="*/ 33608 w 33607"/>
              <a:gd name="connsiteY0" fmla="*/ 0 h 67470"/>
              <a:gd name="connsiteX1" fmla="*/ 22405 w 33607"/>
              <a:gd name="connsiteY1" fmla="*/ 11153 h 67470"/>
              <a:gd name="connsiteX2" fmla="*/ 0 w 33607"/>
              <a:gd name="connsiteY2" fmla="*/ 33458 h 67470"/>
              <a:gd name="connsiteX3" fmla="*/ 22405 w 33607"/>
              <a:gd name="connsiteY3" fmla="*/ 56132 h 67470"/>
              <a:gd name="connsiteX4" fmla="*/ 33608 w 33607"/>
              <a:gd name="connsiteY4" fmla="*/ 67470 h 67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607" h="67470">
                <a:moveTo>
                  <a:pt x="33608" y="0"/>
                </a:moveTo>
                <a:lnTo>
                  <a:pt x="22405" y="11153"/>
                </a:lnTo>
                <a:lnTo>
                  <a:pt x="0" y="33458"/>
                </a:lnTo>
                <a:lnTo>
                  <a:pt x="22405" y="56132"/>
                </a:lnTo>
                <a:lnTo>
                  <a:pt x="33608" y="67470"/>
                </a:lnTo>
              </a:path>
            </a:pathLst>
          </a:custGeom>
          <a:noFill/>
          <a:ln w="17463" cap="rnd">
            <a:solidFill>
              <a:schemeClr val="bg1"/>
            </a:solidFill>
            <a:prstDash val="solid"/>
            <a:round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77" name="图形 76">
            <a:extLst>
              <a:ext uri="{FF2B5EF4-FFF2-40B4-BE49-F238E27FC236}">
                <a16:creationId xmlns:a16="http://schemas.microsoft.com/office/drawing/2014/main" id="{86952165-4D50-4A29-A8BF-E0E2AAD1C3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845535" y="2028209"/>
            <a:ext cx="427038" cy="4270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528035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E76481E4-E048-618F-3A6D-31BFFFC1F1B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98485" y="401637"/>
            <a:ext cx="2119777" cy="427037"/>
          </a:xfrm>
        </p:spPr>
        <p:txBody>
          <a:bodyPr>
            <a:noAutofit/>
          </a:bodyPr>
          <a:lstStyle/>
          <a:p>
            <a:r>
              <a:rPr lang="en-US" altLang="zh-CN" b="1" dirty="0"/>
              <a:t>SWOT</a:t>
            </a:r>
            <a:r>
              <a:rPr lang="zh-CN" altLang="en-US" b="1" dirty="0"/>
              <a:t>分析</a:t>
            </a: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5B0F789C-6215-F184-0B04-E440E584FC00}"/>
              </a:ext>
            </a:extLst>
          </p:cNvPr>
          <p:cNvSpPr/>
          <p:nvPr/>
        </p:nvSpPr>
        <p:spPr>
          <a:xfrm>
            <a:off x="695325" y="1877687"/>
            <a:ext cx="2538880" cy="3873731"/>
          </a:xfrm>
          <a:custGeom>
            <a:avLst/>
            <a:gdLst>
              <a:gd name="connsiteX0" fmla="*/ 125243 w 2538880"/>
              <a:gd name="connsiteY0" fmla="*/ 0 h 3873731"/>
              <a:gd name="connsiteX1" fmla="*/ 720110 w 2538880"/>
              <a:gd name="connsiteY1" fmla="*/ 0 h 3873731"/>
              <a:gd name="connsiteX2" fmla="*/ 708281 w 2538880"/>
              <a:gd name="connsiteY2" fmla="*/ 38109 h 3873731"/>
              <a:gd name="connsiteX3" fmla="*/ 696879 w 2538880"/>
              <a:gd name="connsiteY3" fmla="*/ 151210 h 3873731"/>
              <a:gd name="connsiteX4" fmla="*/ 1258077 w 2538880"/>
              <a:gd name="connsiteY4" fmla="*/ 712408 h 3873731"/>
              <a:gd name="connsiteX5" fmla="*/ 1819275 w 2538880"/>
              <a:gd name="connsiteY5" fmla="*/ 151210 h 3873731"/>
              <a:gd name="connsiteX6" fmla="*/ 1807874 w 2538880"/>
              <a:gd name="connsiteY6" fmla="*/ 38109 h 3873731"/>
              <a:gd name="connsiteX7" fmla="*/ 1796044 w 2538880"/>
              <a:gd name="connsiteY7" fmla="*/ 0 h 3873731"/>
              <a:gd name="connsiteX8" fmla="*/ 2413637 w 2538880"/>
              <a:gd name="connsiteY8" fmla="*/ 0 h 3873731"/>
              <a:gd name="connsiteX9" fmla="*/ 2538880 w 2538880"/>
              <a:gd name="connsiteY9" fmla="*/ 125243 h 3873731"/>
              <a:gd name="connsiteX10" fmla="*/ 2538880 w 2538880"/>
              <a:gd name="connsiteY10" fmla="*/ 3748488 h 3873731"/>
              <a:gd name="connsiteX11" fmla="*/ 2413637 w 2538880"/>
              <a:gd name="connsiteY11" fmla="*/ 3873731 h 3873731"/>
              <a:gd name="connsiteX12" fmla="*/ 125243 w 2538880"/>
              <a:gd name="connsiteY12" fmla="*/ 3873731 h 3873731"/>
              <a:gd name="connsiteX13" fmla="*/ 0 w 2538880"/>
              <a:gd name="connsiteY13" fmla="*/ 3748488 h 3873731"/>
              <a:gd name="connsiteX14" fmla="*/ 0 w 2538880"/>
              <a:gd name="connsiteY14" fmla="*/ 125243 h 3873731"/>
              <a:gd name="connsiteX15" fmla="*/ 125243 w 2538880"/>
              <a:gd name="connsiteY15" fmla="*/ 0 h 3873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8880" h="3873731">
                <a:moveTo>
                  <a:pt x="125243" y="0"/>
                </a:moveTo>
                <a:lnTo>
                  <a:pt x="720110" y="0"/>
                </a:lnTo>
                <a:lnTo>
                  <a:pt x="708281" y="38109"/>
                </a:lnTo>
                <a:cubicBezTo>
                  <a:pt x="700805" y="74642"/>
                  <a:pt x="696879" y="112468"/>
                  <a:pt x="696879" y="151210"/>
                </a:cubicBezTo>
                <a:cubicBezTo>
                  <a:pt x="696879" y="461151"/>
                  <a:pt x="948136" y="712408"/>
                  <a:pt x="1258077" y="712408"/>
                </a:cubicBezTo>
                <a:cubicBezTo>
                  <a:pt x="1568018" y="712408"/>
                  <a:pt x="1819275" y="461151"/>
                  <a:pt x="1819275" y="151210"/>
                </a:cubicBezTo>
                <a:cubicBezTo>
                  <a:pt x="1819275" y="112468"/>
                  <a:pt x="1815349" y="74642"/>
                  <a:pt x="1807874" y="38109"/>
                </a:cubicBezTo>
                <a:lnTo>
                  <a:pt x="1796044" y="0"/>
                </a:lnTo>
                <a:lnTo>
                  <a:pt x="2413637" y="0"/>
                </a:lnTo>
                <a:cubicBezTo>
                  <a:pt x="2482807" y="0"/>
                  <a:pt x="2538880" y="56073"/>
                  <a:pt x="2538880" y="125243"/>
                </a:cubicBezTo>
                <a:lnTo>
                  <a:pt x="2538880" y="3748488"/>
                </a:lnTo>
                <a:cubicBezTo>
                  <a:pt x="2538880" y="3817658"/>
                  <a:pt x="2482807" y="3873731"/>
                  <a:pt x="2413637" y="3873731"/>
                </a:cubicBezTo>
                <a:lnTo>
                  <a:pt x="125243" y="3873731"/>
                </a:lnTo>
                <a:cubicBezTo>
                  <a:pt x="56073" y="3873731"/>
                  <a:pt x="0" y="3817658"/>
                  <a:pt x="0" y="3748488"/>
                </a:cubicBezTo>
                <a:lnTo>
                  <a:pt x="0" y="125243"/>
                </a:lnTo>
                <a:cubicBezTo>
                  <a:pt x="0" y="56073"/>
                  <a:pt x="56073" y="0"/>
                  <a:pt x="125243" y="0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317500" dist="444500" dir="5400000" sx="90000" sy="90000" algn="t" rotWithShape="0">
              <a:schemeClr val="accent1">
                <a:lumMod val="50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E77C14C7-371B-16B9-6182-122A219D8407}"/>
              </a:ext>
            </a:extLst>
          </p:cNvPr>
          <p:cNvSpPr/>
          <p:nvPr/>
        </p:nvSpPr>
        <p:spPr>
          <a:xfrm>
            <a:off x="3449482" y="1877687"/>
            <a:ext cx="2538880" cy="3873731"/>
          </a:xfrm>
          <a:custGeom>
            <a:avLst/>
            <a:gdLst>
              <a:gd name="connsiteX0" fmla="*/ 125243 w 2538880"/>
              <a:gd name="connsiteY0" fmla="*/ 0 h 3873731"/>
              <a:gd name="connsiteX1" fmla="*/ 731473 w 2538880"/>
              <a:gd name="connsiteY1" fmla="*/ 0 h 3873731"/>
              <a:gd name="connsiteX2" fmla="*/ 719644 w 2538880"/>
              <a:gd name="connsiteY2" fmla="*/ 38109 h 3873731"/>
              <a:gd name="connsiteX3" fmla="*/ 708242 w 2538880"/>
              <a:gd name="connsiteY3" fmla="*/ 151210 h 3873731"/>
              <a:gd name="connsiteX4" fmla="*/ 1269440 w 2538880"/>
              <a:gd name="connsiteY4" fmla="*/ 712408 h 3873731"/>
              <a:gd name="connsiteX5" fmla="*/ 1830638 w 2538880"/>
              <a:gd name="connsiteY5" fmla="*/ 151210 h 3873731"/>
              <a:gd name="connsiteX6" fmla="*/ 1819237 w 2538880"/>
              <a:gd name="connsiteY6" fmla="*/ 38109 h 3873731"/>
              <a:gd name="connsiteX7" fmla="*/ 1807407 w 2538880"/>
              <a:gd name="connsiteY7" fmla="*/ 0 h 3873731"/>
              <a:gd name="connsiteX8" fmla="*/ 2413637 w 2538880"/>
              <a:gd name="connsiteY8" fmla="*/ 0 h 3873731"/>
              <a:gd name="connsiteX9" fmla="*/ 2538880 w 2538880"/>
              <a:gd name="connsiteY9" fmla="*/ 125243 h 3873731"/>
              <a:gd name="connsiteX10" fmla="*/ 2538880 w 2538880"/>
              <a:gd name="connsiteY10" fmla="*/ 3748488 h 3873731"/>
              <a:gd name="connsiteX11" fmla="*/ 2413637 w 2538880"/>
              <a:gd name="connsiteY11" fmla="*/ 3873731 h 3873731"/>
              <a:gd name="connsiteX12" fmla="*/ 125243 w 2538880"/>
              <a:gd name="connsiteY12" fmla="*/ 3873731 h 3873731"/>
              <a:gd name="connsiteX13" fmla="*/ 0 w 2538880"/>
              <a:gd name="connsiteY13" fmla="*/ 3748488 h 3873731"/>
              <a:gd name="connsiteX14" fmla="*/ 0 w 2538880"/>
              <a:gd name="connsiteY14" fmla="*/ 125243 h 3873731"/>
              <a:gd name="connsiteX15" fmla="*/ 125243 w 2538880"/>
              <a:gd name="connsiteY15" fmla="*/ 0 h 3873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8880" h="3873731">
                <a:moveTo>
                  <a:pt x="125243" y="0"/>
                </a:moveTo>
                <a:lnTo>
                  <a:pt x="731473" y="0"/>
                </a:lnTo>
                <a:lnTo>
                  <a:pt x="719644" y="38109"/>
                </a:lnTo>
                <a:cubicBezTo>
                  <a:pt x="712168" y="74642"/>
                  <a:pt x="708242" y="112468"/>
                  <a:pt x="708242" y="151210"/>
                </a:cubicBezTo>
                <a:cubicBezTo>
                  <a:pt x="708242" y="461151"/>
                  <a:pt x="959499" y="712408"/>
                  <a:pt x="1269440" y="712408"/>
                </a:cubicBezTo>
                <a:cubicBezTo>
                  <a:pt x="1579381" y="712408"/>
                  <a:pt x="1830638" y="461151"/>
                  <a:pt x="1830638" y="151210"/>
                </a:cubicBezTo>
                <a:cubicBezTo>
                  <a:pt x="1830638" y="112468"/>
                  <a:pt x="1826712" y="74642"/>
                  <a:pt x="1819237" y="38109"/>
                </a:cubicBezTo>
                <a:lnTo>
                  <a:pt x="1807407" y="0"/>
                </a:lnTo>
                <a:lnTo>
                  <a:pt x="2413637" y="0"/>
                </a:lnTo>
                <a:cubicBezTo>
                  <a:pt x="2482807" y="0"/>
                  <a:pt x="2538880" y="56073"/>
                  <a:pt x="2538880" y="125243"/>
                </a:cubicBezTo>
                <a:lnTo>
                  <a:pt x="2538880" y="3748488"/>
                </a:lnTo>
                <a:cubicBezTo>
                  <a:pt x="2538880" y="3817658"/>
                  <a:pt x="2482807" y="3873731"/>
                  <a:pt x="2413637" y="3873731"/>
                </a:cubicBezTo>
                <a:lnTo>
                  <a:pt x="125243" y="3873731"/>
                </a:lnTo>
                <a:cubicBezTo>
                  <a:pt x="56073" y="3873731"/>
                  <a:pt x="0" y="3817658"/>
                  <a:pt x="0" y="3748488"/>
                </a:cubicBezTo>
                <a:lnTo>
                  <a:pt x="0" y="125243"/>
                </a:lnTo>
                <a:cubicBezTo>
                  <a:pt x="0" y="56073"/>
                  <a:pt x="56073" y="0"/>
                  <a:pt x="125243" y="0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317500" dist="444500" dir="5400000" sx="90000" sy="90000" algn="t" rotWithShape="0">
              <a:schemeClr val="accent1">
                <a:lumMod val="50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EAFFA78C-41DC-624A-7425-5DA6DB298FC3}"/>
              </a:ext>
            </a:extLst>
          </p:cNvPr>
          <p:cNvSpPr/>
          <p:nvPr/>
        </p:nvSpPr>
        <p:spPr>
          <a:xfrm>
            <a:off x="6203639" y="1877687"/>
            <a:ext cx="2538880" cy="3873731"/>
          </a:xfrm>
          <a:custGeom>
            <a:avLst/>
            <a:gdLst>
              <a:gd name="connsiteX0" fmla="*/ 125243 w 2538880"/>
              <a:gd name="connsiteY0" fmla="*/ 0 h 3873731"/>
              <a:gd name="connsiteX1" fmla="*/ 731474 w 2538880"/>
              <a:gd name="connsiteY1" fmla="*/ 0 h 3873731"/>
              <a:gd name="connsiteX2" fmla="*/ 719644 w 2538880"/>
              <a:gd name="connsiteY2" fmla="*/ 38109 h 3873731"/>
              <a:gd name="connsiteX3" fmla="*/ 708242 w 2538880"/>
              <a:gd name="connsiteY3" fmla="*/ 151210 h 3873731"/>
              <a:gd name="connsiteX4" fmla="*/ 1269440 w 2538880"/>
              <a:gd name="connsiteY4" fmla="*/ 712408 h 3873731"/>
              <a:gd name="connsiteX5" fmla="*/ 1830638 w 2538880"/>
              <a:gd name="connsiteY5" fmla="*/ 151210 h 3873731"/>
              <a:gd name="connsiteX6" fmla="*/ 1819237 w 2538880"/>
              <a:gd name="connsiteY6" fmla="*/ 38109 h 3873731"/>
              <a:gd name="connsiteX7" fmla="*/ 1807407 w 2538880"/>
              <a:gd name="connsiteY7" fmla="*/ 0 h 3873731"/>
              <a:gd name="connsiteX8" fmla="*/ 2413637 w 2538880"/>
              <a:gd name="connsiteY8" fmla="*/ 0 h 3873731"/>
              <a:gd name="connsiteX9" fmla="*/ 2538880 w 2538880"/>
              <a:gd name="connsiteY9" fmla="*/ 125243 h 3873731"/>
              <a:gd name="connsiteX10" fmla="*/ 2538880 w 2538880"/>
              <a:gd name="connsiteY10" fmla="*/ 3748488 h 3873731"/>
              <a:gd name="connsiteX11" fmla="*/ 2413637 w 2538880"/>
              <a:gd name="connsiteY11" fmla="*/ 3873731 h 3873731"/>
              <a:gd name="connsiteX12" fmla="*/ 125243 w 2538880"/>
              <a:gd name="connsiteY12" fmla="*/ 3873731 h 3873731"/>
              <a:gd name="connsiteX13" fmla="*/ 0 w 2538880"/>
              <a:gd name="connsiteY13" fmla="*/ 3748488 h 3873731"/>
              <a:gd name="connsiteX14" fmla="*/ 0 w 2538880"/>
              <a:gd name="connsiteY14" fmla="*/ 125243 h 3873731"/>
              <a:gd name="connsiteX15" fmla="*/ 125243 w 2538880"/>
              <a:gd name="connsiteY15" fmla="*/ 0 h 3873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8880" h="3873731">
                <a:moveTo>
                  <a:pt x="125243" y="0"/>
                </a:moveTo>
                <a:lnTo>
                  <a:pt x="731474" y="0"/>
                </a:lnTo>
                <a:lnTo>
                  <a:pt x="719644" y="38109"/>
                </a:lnTo>
                <a:cubicBezTo>
                  <a:pt x="712168" y="74642"/>
                  <a:pt x="708242" y="112468"/>
                  <a:pt x="708242" y="151210"/>
                </a:cubicBezTo>
                <a:cubicBezTo>
                  <a:pt x="708242" y="461151"/>
                  <a:pt x="959499" y="712408"/>
                  <a:pt x="1269440" y="712408"/>
                </a:cubicBezTo>
                <a:cubicBezTo>
                  <a:pt x="1579381" y="712408"/>
                  <a:pt x="1830638" y="461151"/>
                  <a:pt x="1830638" y="151210"/>
                </a:cubicBezTo>
                <a:cubicBezTo>
                  <a:pt x="1830638" y="112468"/>
                  <a:pt x="1826712" y="74642"/>
                  <a:pt x="1819237" y="38109"/>
                </a:cubicBezTo>
                <a:lnTo>
                  <a:pt x="1807407" y="0"/>
                </a:lnTo>
                <a:lnTo>
                  <a:pt x="2413637" y="0"/>
                </a:lnTo>
                <a:cubicBezTo>
                  <a:pt x="2482807" y="0"/>
                  <a:pt x="2538880" y="56073"/>
                  <a:pt x="2538880" y="125243"/>
                </a:cubicBezTo>
                <a:lnTo>
                  <a:pt x="2538880" y="3748488"/>
                </a:lnTo>
                <a:cubicBezTo>
                  <a:pt x="2538880" y="3817658"/>
                  <a:pt x="2482807" y="3873731"/>
                  <a:pt x="2413637" y="3873731"/>
                </a:cubicBezTo>
                <a:lnTo>
                  <a:pt x="125243" y="3873731"/>
                </a:lnTo>
                <a:cubicBezTo>
                  <a:pt x="56073" y="3873731"/>
                  <a:pt x="0" y="3817658"/>
                  <a:pt x="0" y="3748488"/>
                </a:cubicBezTo>
                <a:lnTo>
                  <a:pt x="0" y="125243"/>
                </a:lnTo>
                <a:cubicBezTo>
                  <a:pt x="0" y="56073"/>
                  <a:pt x="56073" y="0"/>
                  <a:pt x="125243" y="0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317500" dist="444500" dir="5400000" sx="90000" sy="90000" algn="t" rotWithShape="0">
              <a:schemeClr val="accent1">
                <a:lumMod val="50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526B0950-0ABC-16FB-4353-649C750797C9}"/>
              </a:ext>
            </a:extLst>
          </p:cNvPr>
          <p:cNvSpPr/>
          <p:nvPr/>
        </p:nvSpPr>
        <p:spPr>
          <a:xfrm>
            <a:off x="8957795" y="1877687"/>
            <a:ext cx="2538880" cy="3873731"/>
          </a:xfrm>
          <a:custGeom>
            <a:avLst/>
            <a:gdLst>
              <a:gd name="connsiteX0" fmla="*/ 125243 w 2538880"/>
              <a:gd name="connsiteY0" fmla="*/ 0 h 3873731"/>
              <a:gd name="connsiteX1" fmla="*/ 731473 w 2538880"/>
              <a:gd name="connsiteY1" fmla="*/ 0 h 3873731"/>
              <a:gd name="connsiteX2" fmla="*/ 719644 w 2538880"/>
              <a:gd name="connsiteY2" fmla="*/ 38109 h 3873731"/>
              <a:gd name="connsiteX3" fmla="*/ 708242 w 2538880"/>
              <a:gd name="connsiteY3" fmla="*/ 151210 h 3873731"/>
              <a:gd name="connsiteX4" fmla="*/ 1269440 w 2538880"/>
              <a:gd name="connsiteY4" fmla="*/ 712408 h 3873731"/>
              <a:gd name="connsiteX5" fmla="*/ 1830638 w 2538880"/>
              <a:gd name="connsiteY5" fmla="*/ 151210 h 3873731"/>
              <a:gd name="connsiteX6" fmla="*/ 1819236 w 2538880"/>
              <a:gd name="connsiteY6" fmla="*/ 38109 h 3873731"/>
              <a:gd name="connsiteX7" fmla="*/ 1807407 w 2538880"/>
              <a:gd name="connsiteY7" fmla="*/ 0 h 3873731"/>
              <a:gd name="connsiteX8" fmla="*/ 2413637 w 2538880"/>
              <a:gd name="connsiteY8" fmla="*/ 0 h 3873731"/>
              <a:gd name="connsiteX9" fmla="*/ 2538880 w 2538880"/>
              <a:gd name="connsiteY9" fmla="*/ 125243 h 3873731"/>
              <a:gd name="connsiteX10" fmla="*/ 2538880 w 2538880"/>
              <a:gd name="connsiteY10" fmla="*/ 3748488 h 3873731"/>
              <a:gd name="connsiteX11" fmla="*/ 2413637 w 2538880"/>
              <a:gd name="connsiteY11" fmla="*/ 3873731 h 3873731"/>
              <a:gd name="connsiteX12" fmla="*/ 125243 w 2538880"/>
              <a:gd name="connsiteY12" fmla="*/ 3873731 h 3873731"/>
              <a:gd name="connsiteX13" fmla="*/ 0 w 2538880"/>
              <a:gd name="connsiteY13" fmla="*/ 3748488 h 3873731"/>
              <a:gd name="connsiteX14" fmla="*/ 0 w 2538880"/>
              <a:gd name="connsiteY14" fmla="*/ 125243 h 3873731"/>
              <a:gd name="connsiteX15" fmla="*/ 125243 w 2538880"/>
              <a:gd name="connsiteY15" fmla="*/ 0 h 3873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8880" h="3873731">
                <a:moveTo>
                  <a:pt x="125243" y="0"/>
                </a:moveTo>
                <a:lnTo>
                  <a:pt x="731473" y="0"/>
                </a:lnTo>
                <a:lnTo>
                  <a:pt x="719644" y="38109"/>
                </a:lnTo>
                <a:cubicBezTo>
                  <a:pt x="712168" y="74642"/>
                  <a:pt x="708242" y="112468"/>
                  <a:pt x="708242" y="151210"/>
                </a:cubicBezTo>
                <a:cubicBezTo>
                  <a:pt x="708242" y="461151"/>
                  <a:pt x="959499" y="712408"/>
                  <a:pt x="1269440" y="712408"/>
                </a:cubicBezTo>
                <a:cubicBezTo>
                  <a:pt x="1579381" y="712408"/>
                  <a:pt x="1830638" y="461151"/>
                  <a:pt x="1830638" y="151210"/>
                </a:cubicBezTo>
                <a:cubicBezTo>
                  <a:pt x="1830638" y="112468"/>
                  <a:pt x="1826712" y="74642"/>
                  <a:pt x="1819236" y="38109"/>
                </a:cubicBezTo>
                <a:lnTo>
                  <a:pt x="1807407" y="0"/>
                </a:lnTo>
                <a:lnTo>
                  <a:pt x="2413637" y="0"/>
                </a:lnTo>
                <a:cubicBezTo>
                  <a:pt x="2482807" y="0"/>
                  <a:pt x="2538880" y="56073"/>
                  <a:pt x="2538880" y="125243"/>
                </a:cubicBezTo>
                <a:lnTo>
                  <a:pt x="2538880" y="3748488"/>
                </a:lnTo>
                <a:cubicBezTo>
                  <a:pt x="2538880" y="3817658"/>
                  <a:pt x="2482807" y="3873731"/>
                  <a:pt x="2413637" y="3873731"/>
                </a:cubicBezTo>
                <a:lnTo>
                  <a:pt x="125243" y="3873731"/>
                </a:lnTo>
                <a:cubicBezTo>
                  <a:pt x="56073" y="3873731"/>
                  <a:pt x="0" y="3817658"/>
                  <a:pt x="0" y="3748488"/>
                </a:cubicBezTo>
                <a:lnTo>
                  <a:pt x="0" y="125243"/>
                </a:lnTo>
                <a:cubicBezTo>
                  <a:pt x="0" y="56073"/>
                  <a:pt x="56073" y="0"/>
                  <a:pt x="125243" y="0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317500" dist="444500" dir="5400000" sx="90000" sy="90000" algn="t" rotWithShape="0">
              <a:schemeClr val="accent1">
                <a:lumMod val="50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id="{DFF0F501-331C-7D76-8A71-75557F37097B}"/>
              </a:ext>
            </a:extLst>
          </p:cNvPr>
          <p:cNvSpPr/>
          <p:nvPr/>
        </p:nvSpPr>
        <p:spPr>
          <a:xfrm>
            <a:off x="1506504" y="1581999"/>
            <a:ext cx="893796" cy="8937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5B5AB128-92CC-7A4C-7950-2E3CCD22308A}"/>
              </a:ext>
            </a:extLst>
          </p:cNvPr>
          <p:cNvSpPr/>
          <p:nvPr/>
        </p:nvSpPr>
        <p:spPr>
          <a:xfrm>
            <a:off x="1518750" y="1594245"/>
            <a:ext cx="869304" cy="86930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id="{17E8100A-98F9-8B62-7A83-5E57BD4BB2FC}"/>
              </a:ext>
            </a:extLst>
          </p:cNvPr>
          <p:cNvSpPr/>
          <p:nvPr/>
        </p:nvSpPr>
        <p:spPr>
          <a:xfrm>
            <a:off x="1453436" y="1528931"/>
            <a:ext cx="999932" cy="999932"/>
          </a:xfrm>
          <a:prstGeom prst="ellipse">
            <a:avLst/>
          </a:prstGeom>
          <a:noFill/>
          <a:ln w="3175">
            <a:gradFill>
              <a:gsLst>
                <a:gs pos="25000">
                  <a:schemeClr val="accent4">
                    <a:alpha val="0"/>
                  </a:schemeClr>
                </a:gs>
                <a:gs pos="100000">
                  <a:schemeClr val="accent4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FD0B8129-13BD-4BDC-873B-9B43C2DA231A}"/>
              </a:ext>
            </a:extLst>
          </p:cNvPr>
          <p:cNvSpPr txBox="1"/>
          <p:nvPr/>
        </p:nvSpPr>
        <p:spPr>
          <a:xfrm>
            <a:off x="1722570" y="1626367"/>
            <a:ext cx="461665" cy="83099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5400" dirty="0">
                <a:solidFill>
                  <a:schemeClr val="bg1"/>
                </a:solidFill>
                <a:effectLst>
                  <a:outerShdw blurRad="38100" sx="101000" sy="101000" algn="ctr" rotWithShape="0">
                    <a:schemeClr val="accent1">
                      <a:lumMod val="5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S</a:t>
            </a:r>
            <a:endParaRPr lang="zh-CN" altLang="en-US" sz="5400" dirty="0">
              <a:solidFill>
                <a:schemeClr val="bg1"/>
              </a:solidFill>
              <a:effectLst>
                <a:outerShdw blurRad="38100" sx="101000" sy="101000" algn="ctr" rotWithShape="0">
                  <a:schemeClr val="accent1">
                    <a:lumMod val="5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B5C46C68-4B85-4CAC-4A34-29F8EA976BFF}"/>
              </a:ext>
            </a:extLst>
          </p:cNvPr>
          <p:cNvGrpSpPr/>
          <p:nvPr/>
        </p:nvGrpSpPr>
        <p:grpSpPr>
          <a:xfrm>
            <a:off x="4272024" y="1581999"/>
            <a:ext cx="893796" cy="893796"/>
            <a:chOff x="4272024" y="1358545"/>
            <a:chExt cx="893796" cy="893796"/>
          </a:xfrm>
        </p:grpSpPr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EA138739-6235-BC2E-1CE6-F44EA239F5E8}"/>
                </a:ext>
              </a:extLst>
            </p:cNvPr>
            <p:cNvSpPr/>
            <p:nvPr/>
          </p:nvSpPr>
          <p:spPr>
            <a:xfrm>
              <a:off x="4272024" y="1358545"/>
              <a:ext cx="893796" cy="8937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id="{4FF0F79F-646D-BFBB-C870-7836A484256D}"/>
                </a:ext>
              </a:extLst>
            </p:cNvPr>
            <p:cNvSpPr/>
            <p:nvPr/>
          </p:nvSpPr>
          <p:spPr>
            <a:xfrm>
              <a:off x="4284270" y="1370791"/>
              <a:ext cx="869304" cy="86930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CE3DD838-1C20-D47C-9A0F-00EBA1E0DDC4}"/>
                </a:ext>
              </a:extLst>
            </p:cNvPr>
            <p:cNvSpPr txBox="1"/>
            <p:nvPr/>
          </p:nvSpPr>
          <p:spPr>
            <a:xfrm>
              <a:off x="4393513" y="1358545"/>
              <a:ext cx="650819" cy="8309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en-US" altLang="zh-CN" sz="5400" dirty="0">
                  <a:solidFill>
                    <a:schemeClr val="bg1"/>
                  </a:solidFill>
                  <a:effectLst>
                    <a:outerShdw blurRad="38100" sx="101000" sy="101000" algn="ctr" rotWithShape="0">
                      <a:schemeClr val="accent1">
                        <a:lumMod val="50000"/>
                        <a:alpha val="40000"/>
                      </a:scheme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w</a:t>
              </a:r>
              <a:endParaRPr lang="zh-CN" altLang="en-US" sz="5400" dirty="0">
                <a:solidFill>
                  <a:schemeClr val="bg1"/>
                </a:solidFill>
                <a:effectLst>
                  <a:outerShdw blurRad="38100" sx="101000" sy="101000" algn="ctr" rotWithShape="0">
                    <a:schemeClr val="accent1">
                      <a:lumMod val="5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8BB50EEE-5447-2F72-2F42-5326C1A7F3F8}"/>
              </a:ext>
            </a:extLst>
          </p:cNvPr>
          <p:cNvGrpSpPr/>
          <p:nvPr/>
        </p:nvGrpSpPr>
        <p:grpSpPr>
          <a:xfrm>
            <a:off x="7026181" y="1571937"/>
            <a:ext cx="893796" cy="903858"/>
            <a:chOff x="1506504" y="1348483"/>
            <a:chExt cx="893796" cy="903858"/>
          </a:xfrm>
        </p:grpSpPr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C8844318-7F7A-2BFB-A049-CD2164C828B4}"/>
                </a:ext>
              </a:extLst>
            </p:cNvPr>
            <p:cNvSpPr/>
            <p:nvPr/>
          </p:nvSpPr>
          <p:spPr>
            <a:xfrm>
              <a:off x="1506504" y="1358545"/>
              <a:ext cx="893796" cy="8937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46238CAF-3894-619C-AEBC-FA32EF8EB61A}"/>
                </a:ext>
              </a:extLst>
            </p:cNvPr>
            <p:cNvSpPr/>
            <p:nvPr/>
          </p:nvSpPr>
          <p:spPr>
            <a:xfrm>
              <a:off x="1518750" y="1370791"/>
              <a:ext cx="869304" cy="86930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8650ECDF-C3A9-53EE-2A72-68201C6C48A2}"/>
                </a:ext>
              </a:extLst>
            </p:cNvPr>
            <p:cNvSpPr txBox="1"/>
            <p:nvPr/>
          </p:nvSpPr>
          <p:spPr>
            <a:xfrm>
              <a:off x="1722570" y="1348483"/>
              <a:ext cx="461665" cy="830997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en-US" altLang="zh-CN" sz="5400" dirty="0">
                  <a:solidFill>
                    <a:schemeClr val="bg1"/>
                  </a:solidFill>
                  <a:effectLst>
                    <a:outerShdw blurRad="38100" sx="101000" sy="101000" algn="ctr" rotWithShape="0">
                      <a:schemeClr val="accent1">
                        <a:lumMod val="50000"/>
                        <a:alpha val="40000"/>
                      </a:scheme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o</a:t>
              </a:r>
              <a:endParaRPr lang="zh-CN" altLang="en-US" sz="5400" dirty="0">
                <a:solidFill>
                  <a:schemeClr val="bg1"/>
                </a:solidFill>
                <a:effectLst>
                  <a:outerShdw blurRad="38100" sx="101000" sy="101000" algn="ctr" rotWithShape="0">
                    <a:schemeClr val="accent1">
                      <a:lumMod val="5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9" name="椭圆 38">
            <a:extLst>
              <a:ext uri="{FF2B5EF4-FFF2-40B4-BE49-F238E27FC236}">
                <a16:creationId xmlns:a16="http://schemas.microsoft.com/office/drawing/2014/main" id="{B0BF6E67-BC89-9CCC-F1EC-16AE7F7A70EF}"/>
              </a:ext>
            </a:extLst>
          </p:cNvPr>
          <p:cNvSpPr/>
          <p:nvPr/>
        </p:nvSpPr>
        <p:spPr>
          <a:xfrm>
            <a:off x="9780337" y="1581999"/>
            <a:ext cx="893796" cy="8937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椭圆 39">
            <a:extLst>
              <a:ext uri="{FF2B5EF4-FFF2-40B4-BE49-F238E27FC236}">
                <a16:creationId xmlns:a16="http://schemas.microsoft.com/office/drawing/2014/main" id="{A288EA39-E9C6-09E5-3227-A14D45AEFBA9}"/>
              </a:ext>
            </a:extLst>
          </p:cNvPr>
          <p:cNvSpPr/>
          <p:nvPr/>
        </p:nvSpPr>
        <p:spPr>
          <a:xfrm>
            <a:off x="9792583" y="1594245"/>
            <a:ext cx="869304" cy="86930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7CDCCD43-0217-A4CD-B545-5F9C7E634B4F}"/>
              </a:ext>
            </a:extLst>
          </p:cNvPr>
          <p:cNvSpPr txBox="1"/>
          <p:nvPr/>
        </p:nvSpPr>
        <p:spPr>
          <a:xfrm>
            <a:off x="10002815" y="1652758"/>
            <a:ext cx="448841" cy="83099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5400" dirty="0">
                <a:solidFill>
                  <a:schemeClr val="bg1"/>
                </a:solidFill>
                <a:effectLst>
                  <a:outerShdw blurRad="38100" sx="101000" sy="101000" algn="ctr" rotWithShape="0">
                    <a:schemeClr val="accent1">
                      <a:lumMod val="5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T</a:t>
            </a:r>
            <a:endParaRPr lang="zh-CN" altLang="en-US" sz="5400" dirty="0">
              <a:solidFill>
                <a:schemeClr val="bg1"/>
              </a:solidFill>
              <a:effectLst>
                <a:outerShdw blurRad="38100" sx="101000" sy="101000" algn="ctr" rotWithShape="0">
                  <a:schemeClr val="accent1">
                    <a:lumMod val="5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椭圆 44">
            <a:extLst>
              <a:ext uri="{FF2B5EF4-FFF2-40B4-BE49-F238E27FC236}">
                <a16:creationId xmlns:a16="http://schemas.microsoft.com/office/drawing/2014/main" id="{33907755-E0B5-733F-64E6-2AF185F647DD}"/>
              </a:ext>
            </a:extLst>
          </p:cNvPr>
          <p:cNvSpPr/>
          <p:nvPr/>
        </p:nvSpPr>
        <p:spPr>
          <a:xfrm>
            <a:off x="4218956" y="1528931"/>
            <a:ext cx="999932" cy="999932"/>
          </a:xfrm>
          <a:prstGeom prst="ellipse">
            <a:avLst/>
          </a:prstGeom>
          <a:noFill/>
          <a:ln w="3175">
            <a:gradFill>
              <a:gsLst>
                <a:gs pos="25000">
                  <a:schemeClr val="accent4">
                    <a:alpha val="0"/>
                  </a:schemeClr>
                </a:gs>
                <a:gs pos="100000">
                  <a:schemeClr val="accent4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椭圆 45">
            <a:extLst>
              <a:ext uri="{FF2B5EF4-FFF2-40B4-BE49-F238E27FC236}">
                <a16:creationId xmlns:a16="http://schemas.microsoft.com/office/drawing/2014/main" id="{25DD9883-1222-8FE6-D9DE-09A9B97064D1}"/>
              </a:ext>
            </a:extLst>
          </p:cNvPr>
          <p:cNvSpPr/>
          <p:nvPr/>
        </p:nvSpPr>
        <p:spPr>
          <a:xfrm>
            <a:off x="6973113" y="1528931"/>
            <a:ext cx="999932" cy="999932"/>
          </a:xfrm>
          <a:prstGeom prst="ellipse">
            <a:avLst/>
          </a:prstGeom>
          <a:noFill/>
          <a:ln w="3175">
            <a:gradFill>
              <a:gsLst>
                <a:gs pos="25000">
                  <a:schemeClr val="accent4">
                    <a:alpha val="0"/>
                  </a:schemeClr>
                </a:gs>
                <a:gs pos="100000">
                  <a:schemeClr val="accent4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椭圆 46">
            <a:extLst>
              <a:ext uri="{FF2B5EF4-FFF2-40B4-BE49-F238E27FC236}">
                <a16:creationId xmlns:a16="http://schemas.microsoft.com/office/drawing/2014/main" id="{B122916B-108A-14AE-E8DA-CE210CC57D2C}"/>
              </a:ext>
            </a:extLst>
          </p:cNvPr>
          <p:cNvSpPr/>
          <p:nvPr/>
        </p:nvSpPr>
        <p:spPr>
          <a:xfrm>
            <a:off x="9727269" y="1528931"/>
            <a:ext cx="999932" cy="999932"/>
          </a:xfrm>
          <a:prstGeom prst="ellipse">
            <a:avLst/>
          </a:prstGeom>
          <a:noFill/>
          <a:ln w="3175">
            <a:gradFill>
              <a:gsLst>
                <a:gs pos="25000">
                  <a:schemeClr val="accent4">
                    <a:alpha val="0"/>
                  </a:schemeClr>
                </a:gs>
                <a:gs pos="100000">
                  <a:schemeClr val="accent4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A6A4C2C8-0235-FB46-7F96-923B735061F7}"/>
              </a:ext>
            </a:extLst>
          </p:cNvPr>
          <p:cNvSpPr txBox="1"/>
          <p:nvPr/>
        </p:nvSpPr>
        <p:spPr>
          <a:xfrm>
            <a:off x="974765" y="2894455"/>
            <a:ext cx="1980000" cy="64870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9388" indent="-179388">
              <a:lnSpc>
                <a:spcPct val="120000"/>
              </a:lnSpc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获取政策为发展提供重要支撑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6828BA3C-9C23-78A7-46DF-5D9A2D0050E1}"/>
              </a:ext>
            </a:extLst>
          </p:cNvPr>
          <p:cNvSpPr txBox="1"/>
          <p:nvPr/>
        </p:nvSpPr>
        <p:spPr>
          <a:xfrm>
            <a:off x="974765" y="3837239"/>
            <a:ext cx="1980000" cy="64870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9388" indent="-179388">
              <a:lnSpc>
                <a:spcPct val="120000"/>
              </a:lnSpc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市场化运营机制创新发展新活力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03A6143D-FE07-3659-BF89-A3D576711B4F}"/>
              </a:ext>
            </a:extLst>
          </p:cNvPr>
          <p:cNvSpPr txBox="1"/>
          <p:nvPr/>
        </p:nvSpPr>
        <p:spPr>
          <a:xfrm>
            <a:off x="3728922" y="2894455"/>
            <a:ext cx="1980000" cy="64870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9388" indent="-179388" algn="l">
              <a:lnSpc>
                <a:spcPct val="120000"/>
              </a:lnSpc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管理机制需进一步完善</a:t>
            </a: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B71E07C6-5010-F103-EAD9-DA99CA7C78FF}"/>
              </a:ext>
            </a:extLst>
          </p:cNvPr>
          <p:cNvSpPr txBox="1"/>
          <p:nvPr/>
        </p:nvSpPr>
        <p:spPr>
          <a:xfrm>
            <a:off x="3728922" y="3837239"/>
            <a:ext cx="1980000" cy="64870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9388" indent="-179388">
              <a:lnSpc>
                <a:spcPct val="120000"/>
              </a:lnSpc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业务创新能力有待提升</a:t>
            </a: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682F9C31-B52F-6A67-6D88-7C56A32C8F3E}"/>
              </a:ext>
            </a:extLst>
          </p:cNvPr>
          <p:cNvSpPr txBox="1"/>
          <p:nvPr/>
        </p:nvSpPr>
        <p:spPr>
          <a:xfrm>
            <a:off x="6483079" y="2894455"/>
            <a:ext cx="1980000" cy="64870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9388" indent="-179388">
              <a:lnSpc>
                <a:spcPct val="120000"/>
              </a:lnSpc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统一市场建设带来发展战略机遇</a:t>
            </a: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5EFCB8ED-94D4-26B5-DE5C-96FE814D2966}"/>
              </a:ext>
            </a:extLst>
          </p:cNvPr>
          <p:cNvSpPr txBox="1"/>
          <p:nvPr/>
        </p:nvSpPr>
        <p:spPr>
          <a:xfrm>
            <a:off x="6483079" y="3837239"/>
            <a:ext cx="1980000" cy="64870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9388" indent="-179388">
              <a:lnSpc>
                <a:spcPct val="120000"/>
              </a:lnSpc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科技带来的便利生活的历史机遇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12674D7C-BB95-D772-20F9-923C227583F4}"/>
              </a:ext>
            </a:extLst>
          </p:cNvPr>
          <p:cNvSpPr txBox="1"/>
          <p:nvPr/>
        </p:nvSpPr>
        <p:spPr>
          <a:xfrm>
            <a:off x="9237235" y="2894455"/>
            <a:ext cx="1980000" cy="64870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9388" indent="-179388">
              <a:lnSpc>
                <a:spcPct val="120000"/>
              </a:lnSpc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宏观经济环境不确定性持续增加</a:t>
            </a: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5153D1AE-7713-AE8C-9E44-F65CF58A9583}"/>
              </a:ext>
            </a:extLst>
          </p:cNvPr>
          <p:cNvSpPr txBox="1"/>
          <p:nvPr/>
        </p:nvSpPr>
        <p:spPr>
          <a:xfrm>
            <a:off x="9237235" y="3837239"/>
            <a:ext cx="1980000" cy="64870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9388" indent="-179388">
              <a:lnSpc>
                <a:spcPct val="120000"/>
              </a:lnSpc>
              <a:buClr>
                <a:schemeClr val="accent2"/>
              </a:buClr>
              <a:buFont typeface="Arial" panose="020B0604020202020204" pitchFamily="34" charset="0"/>
              <a:buChar char="•"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OPPOSans R" panose="00020600040101010101" pitchFamily="18" charset="-122"/>
              </a:rPr>
              <a:t>跨行业竞争面临新考验</a:t>
            </a:r>
          </a:p>
        </p:txBody>
      </p: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F5332658-B6BD-AE05-2ABE-A18B3D275237}"/>
              </a:ext>
            </a:extLst>
          </p:cNvPr>
          <p:cNvGrpSpPr/>
          <p:nvPr/>
        </p:nvGrpSpPr>
        <p:grpSpPr>
          <a:xfrm>
            <a:off x="1288094" y="4978155"/>
            <a:ext cx="1353342" cy="281050"/>
            <a:chOff x="1448417" y="4771327"/>
            <a:chExt cx="1353342" cy="281050"/>
          </a:xfrm>
        </p:grpSpPr>
        <p:sp>
          <p:nvSpPr>
            <p:cNvPr id="60" name="矩形: 圆角 59">
              <a:extLst>
                <a:ext uri="{FF2B5EF4-FFF2-40B4-BE49-F238E27FC236}">
                  <a16:creationId xmlns:a16="http://schemas.microsoft.com/office/drawing/2014/main" id="{CCFCEFD3-2726-005D-68AE-3065E1572B81}"/>
                </a:ext>
              </a:extLst>
            </p:cNvPr>
            <p:cNvSpPr/>
            <p:nvPr/>
          </p:nvSpPr>
          <p:spPr>
            <a:xfrm>
              <a:off x="1448417" y="4771327"/>
              <a:ext cx="1353342" cy="28105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  <a:effectLst>
              <a:outerShdw blurRad="50800" dist="38100" dir="5400000" algn="t" rotWithShape="0">
                <a:schemeClr val="accent4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id="{535748F9-45C3-1D34-D790-9125515CF596}"/>
                </a:ext>
              </a:extLst>
            </p:cNvPr>
            <p:cNvSpPr txBox="1"/>
            <p:nvPr/>
          </p:nvSpPr>
          <p:spPr>
            <a:xfrm>
              <a:off x="1919904" y="4788742"/>
              <a:ext cx="4103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内部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82E17967-C886-43EA-9F6C-D3F18D75594B}"/>
              </a:ext>
            </a:extLst>
          </p:cNvPr>
          <p:cNvGrpSpPr/>
          <p:nvPr/>
        </p:nvGrpSpPr>
        <p:grpSpPr>
          <a:xfrm>
            <a:off x="4042251" y="4978155"/>
            <a:ext cx="1353342" cy="281050"/>
            <a:chOff x="1448417" y="4771327"/>
            <a:chExt cx="1353342" cy="281050"/>
          </a:xfrm>
        </p:grpSpPr>
        <p:sp>
          <p:nvSpPr>
            <p:cNvPr id="64" name="矩形: 圆角 63">
              <a:extLst>
                <a:ext uri="{FF2B5EF4-FFF2-40B4-BE49-F238E27FC236}">
                  <a16:creationId xmlns:a16="http://schemas.microsoft.com/office/drawing/2014/main" id="{8DD6FF34-66DC-4B95-2423-57A87F8151D7}"/>
                </a:ext>
              </a:extLst>
            </p:cNvPr>
            <p:cNvSpPr/>
            <p:nvPr/>
          </p:nvSpPr>
          <p:spPr>
            <a:xfrm>
              <a:off x="1448417" y="4771327"/>
              <a:ext cx="1353342" cy="28105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  <a:effectLst>
              <a:outerShdw blurRad="50800" dist="38100" dir="5400000" algn="t" rotWithShape="0">
                <a:schemeClr val="accent4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079AFD05-BB85-9AA8-6D1B-7BB5DA1BA70F}"/>
                </a:ext>
              </a:extLst>
            </p:cNvPr>
            <p:cNvSpPr txBox="1"/>
            <p:nvPr/>
          </p:nvSpPr>
          <p:spPr>
            <a:xfrm>
              <a:off x="1919904" y="4788742"/>
              <a:ext cx="4103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外部</a:t>
              </a:r>
            </a:p>
          </p:txBody>
        </p:sp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E13F34F4-101D-BBEF-20DF-3A312D7D2459}"/>
              </a:ext>
            </a:extLst>
          </p:cNvPr>
          <p:cNvGrpSpPr/>
          <p:nvPr/>
        </p:nvGrpSpPr>
        <p:grpSpPr>
          <a:xfrm>
            <a:off x="6796408" y="4978155"/>
            <a:ext cx="1353342" cy="281050"/>
            <a:chOff x="1448417" y="4771327"/>
            <a:chExt cx="1353342" cy="281050"/>
          </a:xfrm>
        </p:grpSpPr>
        <p:sp>
          <p:nvSpPr>
            <p:cNvPr id="67" name="矩形: 圆角 66">
              <a:extLst>
                <a:ext uri="{FF2B5EF4-FFF2-40B4-BE49-F238E27FC236}">
                  <a16:creationId xmlns:a16="http://schemas.microsoft.com/office/drawing/2014/main" id="{C3D3C2B5-105D-EBEA-30BD-39F4C419AA08}"/>
                </a:ext>
              </a:extLst>
            </p:cNvPr>
            <p:cNvSpPr/>
            <p:nvPr/>
          </p:nvSpPr>
          <p:spPr>
            <a:xfrm>
              <a:off x="1448417" y="4771327"/>
              <a:ext cx="1353342" cy="28105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  <a:effectLst>
              <a:outerShdw blurRad="50800" dist="38100" dir="5400000" algn="t" rotWithShape="0">
                <a:schemeClr val="accent4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CF721215-F7DE-3CFA-8DF5-5C038332F772}"/>
                </a:ext>
              </a:extLst>
            </p:cNvPr>
            <p:cNvSpPr txBox="1"/>
            <p:nvPr/>
          </p:nvSpPr>
          <p:spPr>
            <a:xfrm>
              <a:off x="1919904" y="4788742"/>
              <a:ext cx="4103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内部</a:t>
              </a:r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C0197F42-21C9-E78A-3321-96AF62F353F8}"/>
              </a:ext>
            </a:extLst>
          </p:cNvPr>
          <p:cNvGrpSpPr/>
          <p:nvPr/>
        </p:nvGrpSpPr>
        <p:grpSpPr>
          <a:xfrm>
            <a:off x="9550564" y="4978155"/>
            <a:ext cx="1353342" cy="281050"/>
            <a:chOff x="1448417" y="4771327"/>
            <a:chExt cx="1353342" cy="281050"/>
          </a:xfrm>
        </p:grpSpPr>
        <p:sp>
          <p:nvSpPr>
            <p:cNvPr id="70" name="矩形: 圆角 69">
              <a:extLst>
                <a:ext uri="{FF2B5EF4-FFF2-40B4-BE49-F238E27FC236}">
                  <a16:creationId xmlns:a16="http://schemas.microsoft.com/office/drawing/2014/main" id="{DC29C136-C08A-093A-8AA1-DF39713EB449}"/>
                </a:ext>
              </a:extLst>
            </p:cNvPr>
            <p:cNvSpPr/>
            <p:nvPr/>
          </p:nvSpPr>
          <p:spPr>
            <a:xfrm>
              <a:off x="1448417" y="4771327"/>
              <a:ext cx="1353342" cy="28105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  <a:effectLst>
              <a:outerShdw blurRad="50800" dist="38100" dir="5400000" algn="t" rotWithShape="0">
                <a:schemeClr val="accent4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0849EE5E-0CE2-C2C9-43DF-D046FD8E0242}"/>
                </a:ext>
              </a:extLst>
            </p:cNvPr>
            <p:cNvSpPr txBox="1"/>
            <p:nvPr/>
          </p:nvSpPr>
          <p:spPr>
            <a:xfrm>
              <a:off x="1919904" y="4788742"/>
              <a:ext cx="410369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外部</a:t>
              </a:r>
            </a:p>
          </p:txBody>
        </p:sp>
      </p:grpSp>
      <p:sp>
        <p:nvSpPr>
          <p:cNvPr id="78" name="任意多边形: 形状 77">
            <a:extLst>
              <a:ext uri="{FF2B5EF4-FFF2-40B4-BE49-F238E27FC236}">
                <a16:creationId xmlns:a16="http://schemas.microsoft.com/office/drawing/2014/main" id="{1991D152-2CA3-E059-4DDB-8AD5FB5B6496}"/>
              </a:ext>
            </a:extLst>
          </p:cNvPr>
          <p:cNvSpPr/>
          <p:nvPr/>
        </p:nvSpPr>
        <p:spPr>
          <a:xfrm>
            <a:off x="727615" y="5708218"/>
            <a:ext cx="2474303" cy="43200"/>
          </a:xfrm>
          <a:custGeom>
            <a:avLst/>
            <a:gdLst>
              <a:gd name="connsiteX0" fmla="*/ 0 w 2474303"/>
              <a:gd name="connsiteY0" fmla="*/ 0 h 43200"/>
              <a:gd name="connsiteX1" fmla="*/ 2474303 w 2474303"/>
              <a:gd name="connsiteY1" fmla="*/ 0 h 43200"/>
              <a:gd name="connsiteX2" fmla="*/ 2469909 w 2474303"/>
              <a:gd name="connsiteY2" fmla="*/ 6517 h 43200"/>
              <a:gd name="connsiteX3" fmla="*/ 2381348 w 2474303"/>
              <a:gd name="connsiteY3" fmla="*/ 43200 h 43200"/>
              <a:gd name="connsiteX4" fmla="*/ 92954 w 2474303"/>
              <a:gd name="connsiteY4" fmla="*/ 43200 h 43200"/>
              <a:gd name="connsiteX5" fmla="*/ 4394 w 2474303"/>
              <a:gd name="connsiteY5" fmla="*/ 6517 h 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4303" h="43200">
                <a:moveTo>
                  <a:pt x="0" y="0"/>
                </a:moveTo>
                <a:lnTo>
                  <a:pt x="2474303" y="0"/>
                </a:lnTo>
                <a:lnTo>
                  <a:pt x="2469909" y="6517"/>
                </a:lnTo>
                <a:cubicBezTo>
                  <a:pt x="2447244" y="29182"/>
                  <a:pt x="2415933" y="43200"/>
                  <a:pt x="2381348" y="43200"/>
                </a:cubicBezTo>
                <a:lnTo>
                  <a:pt x="92954" y="43200"/>
                </a:lnTo>
                <a:cubicBezTo>
                  <a:pt x="58369" y="43200"/>
                  <a:pt x="27058" y="29182"/>
                  <a:pt x="4394" y="6517"/>
                </a:cubicBezTo>
                <a:close/>
              </a:path>
            </a:pathLst>
          </a:cu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9" name="任意多边形: 形状 78">
            <a:extLst>
              <a:ext uri="{FF2B5EF4-FFF2-40B4-BE49-F238E27FC236}">
                <a16:creationId xmlns:a16="http://schemas.microsoft.com/office/drawing/2014/main" id="{E6220340-72B6-4EE4-B0FD-930E46AF9B1C}"/>
              </a:ext>
            </a:extLst>
          </p:cNvPr>
          <p:cNvSpPr/>
          <p:nvPr/>
        </p:nvSpPr>
        <p:spPr>
          <a:xfrm>
            <a:off x="3492534" y="5708218"/>
            <a:ext cx="2474303" cy="43200"/>
          </a:xfrm>
          <a:custGeom>
            <a:avLst/>
            <a:gdLst>
              <a:gd name="connsiteX0" fmla="*/ 0 w 2474303"/>
              <a:gd name="connsiteY0" fmla="*/ 0 h 43200"/>
              <a:gd name="connsiteX1" fmla="*/ 2474303 w 2474303"/>
              <a:gd name="connsiteY1" fmla="*/ 0 h 43200"/>
              <a:gd name="connsiteX2" fmla="*/ 2469909 w 2474303"/>
              <a:gd name="connsiteY2" fmla="*/ 6517 h 43200"/>
              <a:gd name="connsiteX3" fmla="*/ 2381348 w 2474303"/>
              <a:gd name="connsiteY3" fmla="*/ 43200 h 43200"/>
              <a:gd name="connsiteX4" fmla="*/ 92954 w 2474303"/>
              <a:gd name="connsiteY4" fmla="*/ 43200 h 43200"/>
              <a:gd name="connsiteX5" fmla="*/ 4394 w 2474303"/>
              <a:gd name="connsiteY5" fmla="*/ 6517 h 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4303" h="43200">
                <a:moveTo>
                  <a:pt x="0" y="0"/>
                </a:moveTo>
                <a:lnTo>
                  <a:pt x="2474303" y="0"/>
                </a:lnTo>
                <a:lnTo>
                  <a:pt x="2469909" y="6517"/>
                </a:lnTo>
                <a:cubicBezTo>
                  <a:pt x="2447244" y="29182"/>
                  <a:pt x="2415933" y="43200"/>
                  <a:pt x="2381348" y="43200"/>
                </a:cubicBezTo>
                <a:lnTo>
                  <a:pt x="92954" y="43200"/>
                </a:lnTo>
                <a:cubicBezTo>
                  <a:pt x="58369" y="43200"/>
                  <a:pt x="27058" y="29182"/>
                  <a:pt x="4394" y="6517"/>
                </a:cubicBezTo>
                <a:close/>
              </a:path>
            </a:pathLst>
          </a:cu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0" name="任意多边形: 形状 79">
            <a:extLst>
              <a:ext uri="{FF2B5EF4-FFF2-40B4-BE49-F238E27FC236}">
                <a16:creationId xmlns:a16="http://schemas.microsoft.com/office/drawing/2014/main" id="{6FAF1BED-7191-A2F4-6807-41A73DC56D2D}"/>
              </a:ext>
            </a:extLst>
          </p:cNvPr>
          <p:cNvSpPr/>
          <p:nvPr/>
        </p:nvSpPr>
        <p:spPr>
          <a:xfrm>
            <a:off x="6257453" y="5708218"/>
            <a:ext cx="2474303" cy="43200"/>
          </a:xfrm>
          <a:custGeom>
            <a:avLst/>
            <a:gdLst>
              <a:gd name="connsiteX0" fmla="*/ 0 w 2474303"/>
              <a:gd name="connsiteY0" fmla="*/ 0 h 43200"/>
              <a:gd name="connsiteX1" fmla="*/ 2474303 w 2474303"/>
              <a:gd name="connsiteY1" fmla="*/ 0 h 43200"/>
              <a:gd name="connsiteX2" fmla="*/ 2469909 w 2474303"/>
              <a:gd name="connsiteY2" fmla="*/ 6517 h 43200"/>
              <a:gd name="connsiteX3" fmla="*/ 2381348 w 2474303"/>
              <a:gd name="connsiteY3" fmla="*/ 43200 h 43200"/>
              <a:gd name="connsiteX4" fmla="*/ 92954 w 2474303"/>
              <a:gd name="connsiteY4" fmla="*/ 43200 h 43200"/>
              <a:gd name="connsiteX5" fmla="*/ 4394 w 2474303"/>
              <a:gd name="connsiteY5" fmla="*/ 6517 h 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4303" h="43200">
                <a:moveTo>
                  <a:pt x="0" y="0"/>
                </a:moveTo>
                <a:lnTo>
                  <a:pt x="2474303" y="0"/>
                </a:lnTo>
                <a:lnTo>
                  <a:pt x="2469909" y="6517"/>
                </a:lnTo>
                <a:cubicBezTo>
                  <a:pt x="2447244" y="29182"/>
                  <a:pt x="2415933" y="43200"/>
                  <a:pt x="2381348" y="43200"/>
                </a:cubicBezTo>
                <a:lnTo>
                  <a:pt x="92954" y="43200"/>
                </a:lnTo>
                <a:cubicBezTo>
                  <a:pt x="58369" y="43200"/>
                  <a:pt x="27058" y="29182"/>
                  <a:pt x="4394" y="6517"/>
                </a:cubicBezTo>
                <a:close/>
              </a:path>
            </a:pathLst>
          </a:cu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1" name="任意多边形: 形状 80">
            <a:extLst>
              <a:ext uri="{FF2B5EF4-FFF2-40B4-BE49-F238E27FC236}">
                <a16:creationId xmlns:a16="http://schemas.microsoft.com/office/drawing/2014/main" id="{A2808460-5752-DA94-5E21-637F0BEE5959}"/>
              </a:ext>
            </a:extLst>
          </p:cNvPr>
          <p:cNvSpPr/>
          <p:nvPr/>
        </p:nvSpPr>
        <p:spPr>
          <a:xfrm>
            <a:off x="9022372" y="5708218"/>
            <a:ext cx="2474303" cy="43200"/>
          </a:xfrm>
          <a:custGeom>
            <a:avLst/>
            <a:gdLst>
              <a:gd name="connsiteX0" fmla="*/ 0 w 2474303"/>
              <a:gd name="connsiteY0" fmla="*/ 0 h 43200"/>
              <a:gd name="connsiteX1" fmla="*/ 2474303 w 2474303"/>
              <a:gd name="connsiteY1" fmla="*/ 0 h 43200"/>
              <a:gd name="connsiteX2" fmla="*/ 2469909 w 2474303"/>
              <a:gd name="connsiteY2" fmla="*/ 6517 h 43200"/>
              <a:gd name="connsiteX3" fmla="*/ 2381348 w 2474303"/>
              <a:gd name="connsiteY3" fmla="*/ 43200 h 43200"/>
              <a:gd name="connsiteX4" fmla="*/ 92954 w 2474303"/>
              <a:gd name="connsiteY4" fmla="*/ 43200 h 43200"/>
              <a:gd name="connsiteX5" fmla="*/ 4394 w 2474303"/>
              <a:gd name="connsiteY5" fmla="*/ 6517 h 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4303" h="43200">
                <a:moveTo>
                  <a:pt x="0" y="0"/>
                </a:moveTo>
                <a:lnTo>
                  <a:pt x="2474303" y="0"/>
                </a:lnTo>
                <a:lnTo>
                  <a:pt x="2469909" y="6517"/>
                </a:lnTo>
                <a:cubicBezTo>
                  <a:pt x="2447244" y="29182"/>
                  <a:pt x="2415933" y="43200"/>
                  <a:pt x="2381348" y="43200"/>
                </a:cubicBezTo>
                <a:lnTo>
                  <a:pt x="92954" y="43200"/>
                </a:lnTo>
                <a:cubicBezTo>
                  <a:pt x="58369" y="43200"/>
                  <a:pt x="27058" y="29182"/>
                  <a:pt x="4394" y="6517"/>
                </a:cubicBezTo>
                <a:close/>
              </a:path>
            </a:pathLst>
          </a:cu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2704481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61F1350C-F7B6-2464-15D8-F05630CF725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企业荣誉</a:t>
            </a:r>
          </a:p>
        </p:txBody>
      </p:sp>
      <p:sp>
        <p:nvSpPr>
          <p:cNvPr id="27" name="梯形 26">
            <a:extLst>
              <a:ext uri="{FF2B5EF4-FFF2-40B4-BE49-F238E27FC236}">
                <a16:creationId xmlns:a16="http://schemas.microsoft.com/office/drawing/2014/main" id="{598EA419-DA00-416E-BA21-9DC10B86B262}"/>
              </a:ext>
            </a:extLst>
          </p:cNvPr>
          <p:cNvSpPr/>
          <p:nvPr/>
        </p:nvSpPr>
        <p:spPr>
          <a:xfrm flipH="1">
            <a:off x="327362" y="3793744"/>
            <a:ext cx="4686499" cy="506837"/>
          </a:xfrm>
          <a:prstGeom prst="trapezoid">
            <a:avLst>
              <a:gd name="adj" fmla="val 149473"/>
            </a:avLst>
          </a:pr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梯形 25">
            <a:extLst>
              <a:ext uri="{FF2B5EF4-FFF2-40B4-BE49-F238E27FC236}">
                <a16:creationId xmlns:a16="http://schemas.microsoft.com/office/drawing/2014/main" id="{792D0E0F-744D-2C07-7834-6ED358024606}"/>
              </a:ext>
            </a:extLst>
          </p:cNvPr>
          <p:cNvSpPr/>
          <p:nvPr/>
        </p:nvSpPr>
        <p:spPr>
          <a:xfrm>
            <a:off x="7178139" y="3793744"/>
            <a:ext cx="4686499" cy="506837"/>
          </a:xfrm>
          <a:prstGeom prst="trapezoid">
            <a:avLst>
              <a:gd name="adj" fmla="val 149473"/>
            </a:avLst>
          </a:prstGeom>
          <a:gradFill>
            <a:gsLst>
              <a:gs pos="72000">
                <a:schemeClr val="accent2"/>
              </a:gs>
              <a:gs pos="100000">
                <a:schemeClr val="accent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383C92D6-FE0D-3560-A40C-636AF62E6E15}"/>
              </a:ext>
            </a:extLst>
          </p:cNvPr>
          <p:cNvSpPr/>
          <p:nvPr/>
        </p:nvSpPr>
        <p:spPr>
          <a:xfrm>
            <a:off x="3971652" y="3761664"/>
            <a:ext cx="4248697" cy="3096336"/>
          </a:xfrm>
          <a:custGeom>
            <a:avLst/>
            <a:gdLst>
              <a:gd name="connsiteX0" fmla="*/ 0 w 4248697"/>
              <a:gd name="connsiteY0" fmla="*/ 0 h 3096336"/>
              <a:gd name="connsiteX1" fmla="*/ 4248697 w 4248697"/>
              <a:gd name="connsiteY1" fmla="*/ 0 h 3096336"/>
              <a:gd name="connsiteX2" fmla="*/ 4248697 w 4248697"/>
              <a:gd name="connsiteY2" fmla="*/ 3096336 h 3096336"/>
              <a:gd name="connsiteX3" fmla="*/ 0 w 4248697"/>
              <a:gd name="connsiteY3" fmla="*/ 3096336 h 3096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8697" h="3096336">
                <a:moveTo>
                  <a:pt x="0" y="0"/>
                </a:moveTo>
                <a:lnTo>
                  <a:pt x="4248697" y="0"/>
                </a:lnTo>
                <a:lnTo>
                  <a:pt x="4248697" y="3096336"/>
                </a:lnTo>
                <a:lnTo>
                  <a:pt x="0" y="3096336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74000">
                <a:schemeClr val="accent1"/>
              </a:gs>
            </a:gsLst>
            <a:lin ang="2700000" scaled="0"/>
          </a:gradFill>
          <a:ln>
            <a:noFill/>
          </a:ln>
          <a:scene3d>
            <a:camera prst="perspectiveRelaxedModerately">
              <a:rot lat="21590637" lon="0" rev="0"/>
            </a:camera>
            <a:lightRig rig="threePt" dir="t"/>
          </a:scene3d>
          <a:sp3d extrusionH="381000">
            <a:extrusionClr>
              <a:schemeClr val="tx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梯形 11">
            <a:extLst>
              <a:ext uri="{FF2B5EF4-FFF2-40B4-BE49-F238E27FC236}">
                <a16:creationId xmlns:a16="http://schemas.microsoft.com/office/drawing/2014/main" id="{A8FE352B-DF9E-9229-70BA-E0E66326B253}"/>
              </a:ext>
            </a:extLst>
          </p:cNvPr>
          <p:cNvSpPr/>
          <p:nvPr/>
        </p:nvSpPr>
        <p:spPr>
          <a:xfrm>
            <a:off x="3971651" y="3254828"/>
            <a:ext cx="4248697" cy="506837"/>
          </a:xfrm>
          <a:prstGeom prst="trapezoid">
            <a:avLst>
              <a:gd name="adj" fmla="val 164972"/>
            </a:avLst>
          </a:prstGeom>
          <a:gradFill>
            <a:gsLst>
              <a:gs pos="0">
                <a:schemeClr val="accent2"/>
              </a:gs>
              <a:gs pos="100000">
                <a:schemeClr val="accent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392E04AF-7060-5561-9D35-4BDF8E03FCB9}"/>
              </a:ext>
            </a:extLst>
          </p:cNvPr>
          <p:cNvSpPr/>
          <p:nvPr/>
        </p:nvSpPr>
        <p:spPr>
          <a:xfrm flipH="1" flipV="1">
            <a:off x="8220348" y="4285282"/>
            <a:ext cx="3636703" cy="2572718"/>
          </a:xfrm>
          <a:custGeom>
            <a:avLst/>
            <a:gdLst>
              <a:gd name="connsiteX0" fmla="*/ 3636703 w 3636703"/>
              <a:gd name="connsiteY0" fmla="*/ 2572718 h 2572718"/>
              <a:gd name="connsiteX1" fmla="*/ 0 w 3636703"/>
              <a:gd name="connsiteY1" fmla="*/ 2572718 h 2572718"/>
              <a:gd name="connsiteX2" fmla="*/ 0 w 3636703"/>
              <a:gd name="connsiteY2" fmla="*/ 0 h 2572718"/>
              <a:gd name="connsiteX3" fmla="*/ 3636703 w 3636703"/>
              <a:gd name="connsiteY3" fmla="*/ 0 h 257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36703" h="2572718">
                <a:moveTo>
                  <a:pt x="3636703" y="2572718"/>
                </a:moveTo>
                <a:lnTo>
                  <a:pt x="0" y="2572718"/>
                </a:lnTo>
                <a:lnTo>
                  <a:pt x="0" y="0"/>
                </a:lnTo>
                <a:lnTo>
                  <a:pt x="3636703" y="0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81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scene3d>
            <a:camera prst="perspectiveRelaxedModerately">
              <a:rot lat="21590637" lon="0" rev="0"/>
            </a:camera>
            <a:lightRig rig="threePt" dir="t"/>
          </a:scene3d>
          <a:sp3d extrusionH="381000">
            <a:extrusionClr>
              <a:schemeClr val="tx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7BA0715D-77D9-1B08-8531-B1166392E221}"/>
              </a:ext>
            </a:extLst>
          </p:cNvPr>
          <p:cNvSpPr/>
          <p:nvPr/>
        </p:nvSpPr>
        <p:spPr>
          <a:xfrm flipV="1">
            <a:off x="334947" y="4285282"/>
            <a:ext cx="3636703" cy="2572718"/>
          </a:xfrm>
          <a:custGeom>
            <a:avLst/>
            <a:gdLst>
              <a:gd name="connsiteX0" fmla="*/ 0 w 3636703"/>
              <a:gd name="connsiteY0" fmla="*/ 2572718 h 2572718"/>
              <a:gd name="connsiteX1" fmla="*/ 3636703 w 3636703"/>
              <a:gd name="connsiteY1" fmla="*/ 2572718 h 2572718"/>
              <a:gd name="connsiteX2" fmla="*/ 3636703 w 3636703"/>
              <a:gd name="connsiteY2" fmla="*/ 0 h 2572718"/>
              <a:gd name="connsiteX3" fmla="*/ 0 w 3636703"/>
              <a:gd name="connsiteY3" fmla="*/ 0 h 257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36703" h="2572718">
                <a:moveTo>
                  <a:pt x="0" y="2572718"/>
                </a:moveTo>
                <a:lnTo>
                  <a:pt x="3636703" y="2572718"/>
                </a:lnTo>
                <a:lnTo>
                  <a:pt x="3636703" y="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2"/>
              </a:gs>
              <a:gs pos="81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scene3d>
            <a:camera prst="perspectiveRelaxedModerately">
              <a:rot lat="21590637" lon="0" rev="0"/>
            </a:camera>
            <a:lightRig rig="threePt" dir="t"/>
          </a:scene3d>
          <a:sp3d extrusionH="381000">
            <a:extrusionClr>
              <a:schemeClr val="tx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182D5647-E227-48F2-AC6D-49E463945459}"/>
              </a:ext>
            </a:extLst>
          </p:cNvPr>
          <p:cNvSpPr/>
          <p:nvPr/>
        </p:nvSpPr>
        <p:spPr>
          <a:xfrm>
            <a:off x="0" y="6203058"/>
            <a:ext cx="12192000" cy="654942"/>
          </a:xfrm>
          <a:custGeom>
            <a:avLst/>
            <a:gdLst>
              <a:gd name="connsiteX0" fmla="*/ 0 w 12192000"/>
              <a:gd name="connsiteY0" fmla="*/ 0 h 654942"/>
              <a:gd name="connsiteX1" fmla="*/ 57348 w 12192000"/>
              <a:gd name="connsiteY1" fmla="*/ 18921 h 654942"/>
              <a:gd name="connsiteX2" fmla="*/ 6096000 w 12192000"/>
              <a:gd name="connsiteY2" fmla="*/ 590134 h 654942"/>
              <a:gd name="connsiteX3" fmla="*/ 12134652 w 12192000"/>
              <a:gd name="connsiteY3" fmla="*/ 18921 h 654942"/>
              <a:gd name="connsiteX4" fmla="*/ 12192000 w 12192000"/>
              <a:gd name="connsiteY4" fmla="*/ 0 h 654942"/>
              <a:gd name="connsiteX5" fmla="*/ 12192000 w 12192000"/>
              <a:gd name="connsiteY5" fmla="*/ 654942 h 654942"/>
              <a:gd name="connsiteX6" fmla="*/ 0 w 12192000"/>
              <a:gd name="connsiteY6" fmla="*/ 654942 h 65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4942">
                <a:moveTo>
                  <a:pt x="0" y="0"/>
                </a:moveTo>
                <a:lnTo>
                  <a:pt x="57348" y="18921"/>
                </a:lnTo>
                <a:cubicBezTo>
                  <a:pt x="1220290" y="359161"/>
                  <a:pt x="3488430" y="590134"/>
                  <a:pt x="6096000" y="590134"/>
                </a:cubicBezTo>
                <a:cubicBezTo>
                  <a:pt x="8703570" y="590134"/>
                  <a:pt x="10971710" y="359161"/>
                  <a:pt x="12134652" y="18921"/>
                </a:cubicBezTo>
                <a:lnTo>
                  <a:pt x="12192000" y="0"/>
                </a:lnTo>
                <a:lnTo>
                  <a:pt x="12192000" y="654942"/>
                </a:lnTo>
                <a:lnTo>
                  <a:pt x="0" y="654942"/>
                </a:lnTo>
                <a:close/>
              </a:path>
            </a:pathLst>
          </a:cu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8CD66281-D507-425C-C1DF-CFDC83546CB5}"/>
              </a:ext>
            </a:extLst>
          </p:cNvPr>
          <p:cNvSpPr/>
          <p:nvPr/>
        </p:nvSpPr>
        <p:spPr>
          <a:xfrm>
            <a:off x="0" y="6426700"/>
            <a:ext cx="12192000" cy="431300"/>
          </a:xfrm>
          <a:custGeom>
            <a:avLst/>
            <a:gdLst>
              <a:gd name="connsiteX0" fmla="*/ 0 w 12192000"/>
              <a:gd name="connsiteY0" fmla="*/ 0 h 431300"/>
              <a:gd name="connsiteX1" fmla="*/ 57348 w 12192000"/>
              <a:gd name="connsiteY1" fmla="*/ 11554 h 431300"/>
              <a:gd name="connsiteX2" fmla="*/ 6096000 w 12192000"/>
              <a:gd name="connsiteY2" fmla="*/ 360365 h 431300"/>
              <a:gd name="connsiteX3" fmla="*/ 12134652 w 12192000"/>
              <a:gd name="connsiteY3" fmla="*/ 11554 h 431300"/>
              <a:gd name="connsiteX4" fmla="*/ 12192000 w 12192000"/>
              <a:gd name="connsiteY4" fmla="*/ 0 h 431300"/>
              <a:gd name="connsiteX5" fmla="*/ 12192000 w 12192000"/>
              <a:gd name="connsiteY5" fmla="*/ 431300 h 431300"/>
              <a:gd name="connsiteX6" fmla="*/ 0 w 12192000"/>
              <a:gd name="connsiteY6" fmla="*/ 431300 h 43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431300">
                <a:moveTo>
                  <a:pt x="0" y="0"/>
                </a:moveTo>
                <a:lnTo>
                  <a:pt x="57348" y="11554"/>
                </a:lnTo>
                <a:cubicBezTo>
                  <a:pt x="1220290" y="219322"/>
                  <a:pt x="3488430" y="360365"/>
                  <a:pt x="6096000" y="360365"/>
                </a:cubicBezTo>
                <a:cubicBezTo>
                  <a:pt x="8703570" y="360365"/>
                  <a:pt x="10971710" y="219322"/>
                  <a:pt x="12134652" y="11554"/>
                </a:cubicBezTo>
                <a:lnTo>
                  <a:pt x="12192000" y="0"/>
                </a:lnTo>
                <a:lnTo>
                  <a:pt x="12192000" y="431300"/>
                </a:lnTo>
                <a:lnTo>
                  <a:pt x="0" y="431300"/>
                </a:lnTo>
                <a:close/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9" name="图片 38">
            <a:extLst>
              <a:ext uri="{FF2B5EF4-FFF2-40B4-BE49-F238E27FC236}">
                <a16:creationId xmlns:a16="http://schemas.microsoft.com/office/drawing/2014/main" id="{ECEEEA69-1152-39E3-AD3A-FE05DC0D10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77697" y="923537"/>
            <a:ext cx="3836606" cy="2731046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40000"/>
              </a:prstClr>
            </a:outerShdw>
            <a:reflection blurRad="139700" stA="52000" endA="300" endPos="11000" dir="5400000" sy="-100000" algn="bl" rotWithShape="0"/>
          </a:effectLst>
        </p:spPr>
      </p:pic>
      <p:pic>
        <p:nvPicPr>
          <p:cNvPr id="40" name="图片 39">
            <a:extLst>
              <a:ext uri="{FF2B5EF4-FFF2-40B4-BE49-F238E27FC236}">
                <a16:creationId xmlns:a16="http://schemas.microsoft.com/office/drawing/2014/main" id="{C1ECF4DA-C199-79A3-3694-86EE3AF9CA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96606" y="2246131"/>
            <a:ext cx="2625792" cy="1869141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40000"/>
              </a:prstClr>
            </a:outerShdw>
            <a:reflection blurRad="139700" stA="52000" endA="300" endPos="15000" dir="5400000" sy="-100000" algn="bl" rotWithShape="0"/>
          </a:effectLst>
        </p:spPr>
      </p:pic>
      <p:pic>
        <p:nvPicPr>
          <p:cNvPr id="41" name="图片 40">
            <a:extLst>
              <a:ext uri="{FF2B5EF4-FFF2-40B4-BE49-F238E27FC236}">
                <a16:creationId xmlns:a16="http://schemas.microsoft.com/office/drawing/2014/main" id="{C065A87C-6E9A-4E65-46E6-9DB722EEFF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9603" y="2246131"/>
            <a:ext cx="2625792" cy="1869141"/>
          </a:xfrm>
          <a:prstGeom prst="rect">
            <a:avLst/>
          </a:prstGeom>
          <a:effectLst>
            <a:outerShdw blurRad="127000" dist="38100" dir="5400000" algn="t" rotWithShape="0">
              <a:prstClr val="black">
                <a:alpha val="40000"/>
              </a:prstClr>
            </a:outerShdw>
            <a:reflection blurRad="139700" stA="52000" endA="300" endPos="15000" dir="5400000" sy="-100000" algn="bl" rotWithShape="0"/>
          </a:effectLst>
        </p:spPr>
      </p:pic>
      <p:sp>
        <p:nvSpPr>
          <p:cNvPr id="43" name="文本框 42">
            <a:extLst>
              <a:ext uri="{FF2B5EF4-FFF2-40B4-BE49-F238E27FC236}">
                <a16:creationId xmlns:a16="http://schemas.microsoft.com/office/drawing/2014/main" id="{DCE1D7C1-F751-042F-7E95-29D778564661}"/>
              </a:ext>
            </a:extLst>
          </p:cNvPr>
          <p:cNvSpPr txBox="1"/>
          <p:nvPr/>
        </p:nvSpPr>
        <p:spPr>
          <a:xfrm>
            <a:off x="5172671" y="4162241"/>
            <a:ext cx="1846659" cy="76944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余项</a:t>
            </a:r>
            <a:endParaRPr lang="en-US" altLang="zh-CN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获得各项荣誉共计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A8D1C67D-DACE-E5A7-B38D-77CCD3961BCF}"/>
              </a:ext>
            </a:extLst>
          </p:cNvPr>
          <p:cNvSpPr txBox="1"/>
          <p:nvPr/>
        </p:nvSpPr>
        <p:spPr>
          <a:xfrm>
            <a:off x="5172671" y="5248998"/>
            <a:ext cx="1384995" cy="76944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余项</a:t>
            </a:r>
            <a:endParaRPr lang="en-US" altLang="zh-CN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申请审批专利</a:t>
            </a:r>
          </a:p>
        </p:txBody>
      </p:sp>
      <p:sp>
        <p:nvSpPr>
          <p:cNvPr id="53" name="Freeform 1525">
            <a:extLst>
              <a:ext uri="{FF2B5EF4-FFF2-40B4-BE49-F238E27FC236}">
                <a16:creationId xmlns:a16="http://schemas.microsoft.com/office/drawing/2014/main" id="{7616ED3E-F639-E911-B032-506480FC563C}"/>
              </a:ext>
            </a:extLst>
          </p:cNvPr>
          <p:cNvSpPr>
            <a:spLocks/>
          </p:cNvSpPr>
          <p:nvPr/>
        </p:nvSpPr>
        <p:spPr bwMode="auto">
          <a:xfrm>
            <a:off x="5191648" y="6338841"/>
            <a:ext cx="1794770" cy="253608"/>
          </a:xfrm>
          <a:custGeom>
            <a:avLst/>
            <a:gdLst>
              <a:gd name="T0" fmla="*/ 2624 w 2624"/>
              <a:gd name="T1" fmla="*/ 351 h 371"/>
              <a:gd name="T2" fmla="*/ 2236 w 2624"/>
              <a:gd name="T3" fmla="*/ 308 h 371"/>
              <a:gd name="T4" fmla="*/ 1726 w 2624"/>
              <a:gd name="T5" fmla="*/ 135 h 371"/>
              <a:gd name="T6" fmla="*/ 1408 w 2624"/>
              <a:gd name="T7" fmla="*/ 140 h 371"/>
              <a:gd name="T8" fmla="*/ 1668 w 2624"/>
              <a:gd name="T9" fmla="*/ 329 h 371"/>
              <a:gd name="T10" fmla="*/ 1515 w 2624"/>
              <a:gd name="T11" fmla="*/ 309 h 371"/>
              <a:gd name="T12" fmla="*/ 1352 w 2624"/>
              <a:gd name="T13" fmla="*/ 186 h 371"/>
              <a:gd name="T14" fmla="*/ 1282 w 2624"/>
              <a:gd name="T15" fmla="*/ 186 h 371"/>
              <a:gd name="T16" fmla="*/ 1118 w 2624"/>
              <a:gd name="T17" fmla="*/ 308 h 371"/>
              <a:gd name="T18" fmla="*/ 965 w 2624"/>
              <a:gd name="T19" fmla="*/ 331 h 371"/>
              <a:gd name="T20" fmla="*/ 1224 w 2624"/>
              <a:gd name="T21" fmla="*/ 140 h 371"/>
              <a:gd name="T22" fmla="*/ 908 w 2624"/>
              <a:gd name="T23" fmla="*/ 135 h 371"/>
              <a:gd name="T24" fmla="*/ 327 w 2624"/>
              <a:gd name="T25" fmla="*/ 323 h 371"/>
              <a:gd name="T26" fmla="*/ 0 w 2624"/>
              <a:gd name="T27" fmla="*/ 361 h 371"/>
              <a:gd name="T28" fmla="*/ 7 w 2624"/>
              <a:gd name="T29" fmla="*/ 345 h 371"/>
              <a:gd name="T30" fmla="*/ 639 w 2624"/>
              <a:gd name="T31" fmla="*/ 75 h 371"/>
              <a:gd name="T32" fmla="*/ 1276 w 2624"/>
              <a:gd name="T33" fmla="*/ 90 h 371"/>
              <a:gd name="T34" fmla="*/ 1359 w 2624"/>
              <a:gd name="T35" fmla="*/ 89 h 371"/>
              <a:gd name="T36" fmla="*/ 2158 w 2624"/>
              <a:gd name="T37" fmla="*/ 131 h 371"/>
              <a:gd name="T38" fmla="*/ 2605 w 2624"/>
              <a:gd name="T39" fmla="*/ 338 h 371"/>
              <a:gd name="T40" fmla="*/ 2624 w 2624"/>
              <a:gd name="T41" fmla="*/ 35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24" h="371">
                <a:moveTo>
                  <a:pt x="2624" y="351"/>
                </a:moveTo>
                <a:cubicBezTo>
                  <a:pt x="2489" y="370"/>
                  <a:pt x="2360" y="346"/>
                  <a:pt x="2236" y="308"/>
                </a:cubicBezTo>
                <a:cubicBezTo>
                  <a:pt x="2065" y="255"/>
                  <a:pt x="1896" y="192"/>
                  <a:pt x="1726" y="135"/>
                </a:cubicBezTo>
                <a:cubicBezTo>
                  <a:pt x="1620" y="99"/>
                  <a:pt x="1515" y="110"/>
                  <a:pt x="1408" y="140"/>
                </a:cubicBezTo>
                <a:cubicBezTo>
                  <a:pt x="1498" y="199"/>
                  <a:pt x="1595" y="245"/>
                  <a:pt x="1668" y="329"/>
                </a:cubicBezTo>
                <a:cubicBezTo>
                  <a:pt x="1582" y="371"/>
                  <a:pt x="1577" y="366"/>
                  <a:pt x="1515" y="309"/>
                </a:cubicBezTo>
                <a:cubicBezTo>
                  <a:pt x="1465" y="262"/>
                  <a:pt x="1409" y="222"/>
                  <a:pt x="1352" y="186"/>
                </a:cubicBezTo>
                <a:cubicBezTo>
                  <a:pt x="1335" y="175"/>
                  <a:pt x="1299" y="175"/>
                  <a:pt x="1282" y="186"/>
                </a:cubicBezTo>
                <a:cubicBezTo>
                  <a:pt x="1225" y="222"/>
                  <a:pt x="1168" y="262"/>
                  <a:pt x="1118" y="308"/>
                </a:cubicBezTo>
                <a:cubicBezTo>
                  <a:pt x="1054" y="367"/>
                  <a:pt x="1057" y="371"/>
                  <a:pt x="965" y="331"/>
                </a:cubicBezTo>
                <a:cubicBezTo>
                  <a:pt x="1035" y="244"/>
                  <a:pt x="1135" y="201"/>
                  <a:pt x="1224" y="140"/>
                </a:cubicBezTo>
                <a:cubicBezTo>
                  <a:pt x="1118" y="110"/>
                  <a:pt x="1014" y="100"/>
                  <a:pt x="908" y="135"/>
                </a:cubicBezTo>
                <a:cubicBezTo>
                  <a:pt x="715" y="198"/>
                  <a:pt x="522" y="264"/>
                  <a:pt x="327" y="323"/>
                </a:cubicBezTo>
                <a:cubicBezTo>
                  <a:pt x="223" y="354"/>
                  <a:pt x="114" y="370"/>
                  <a:pt x="0" y="361"/>
                </a:cubicBezTo>
                <a:cubicBezTo>
                  <a:pt x="3" y="353"/>
                  <a:pt x="4" y="346"/>
                  <a:pt x="7" y="345"/>
                </a:cubicBezTo>
                <a:cubicBezTo>
                  <a:pt x="217" y="254"/>
                  <a:pt x="424" y="152"/>
                  <a:pt x="639" y="75"/>
                </a:cubicBezTo>
                <a:cubicBezTo>
                  <a:pt x="849" y="0"/>
                  <a:pt x="1065" y="30"/>
                  <a:pt x="1276" y="90"/>
                </a:cubicBezTo>
                <a:cubicBezTo>
                  <a:pt x="1302" y="98"/>
                  <a:pt x="1334" y="97"/>
                  <a:pt x="1359" y="89"/>
                </a:cubicBezTo>
                <a:cubicBezTo>
                  <a:pt x="1631" y="8"/>
                  <a:pt x="1897" y="15"/>
                  <a:pt x="2158" y="131"/>
                </a:cubicBezTo>
                <a:cubicBezTo>
                  <a:pt x="2308" y="198"/>
                  <a:pt x="2456" y="269"/>
                  <a:pt x="2605" y="338"/>
                </a:cubicBezTo>
                <a:cubicBezTo>
                  <a:pt x="2612" y="341"/>
                  <a:pt x="2618" y="347"/>
                  <a:pt x="2624" y="35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54" name="Freeform 1526">
            <a:extLst>
              <a:ext uri="{FF2B5EF4-FFF2-40B4-BE49-F238E27FC236}">
                <a16:creationId xmlns:a16="http://schemas.microsoft.com/office/drawing/2014/main" id="{E797CA95-8568-02CF-7CD9-D2DA99F00EAA}"/>
              </a:ext>
            </a:extLst>
          </p:cNvPr>
          <p:cNvSpPr>
            <a:spLocks/>
          </p:cNvSpPr>
          <p:nvPr/>
        </p:nvSpPr>
        <p:spPr bwMode="auto">
          <a:xfrm>
            <a:off x="4755496" y="6310972"/>
            <a:ext cx="560169" cy="278690"/>
          </a:xfrm>
          <a:custGeom>
            <a:avLst/>
            <a:gdLst>
              <a:gd name="T0" fmla="*/ 459 w 818"/>
              <a:gd name="T1" fmla="*/ 111 h 407"/>
              <a:gd name="T2" fmla="*/ 396 w 818"/>
              <a:gd name="T3" fmla="*/ 59 h 407"/>
              <a:gd name="T4" fmla="*/ 343 w 818"/>
              <a:gd name="T5" fmla="*/ 0 h 407"/>
              <a:gd name="T6" fmla="*/ 818 w 818"/>
              <a:gd name="T7" fmla="*/ 180 h 407"/>
              <a:gd name="T8" fmla="*/ 0 w 818"/>
              <a:gd name="T9" fmla="*/ 228 h 407"/>
              <a:gd name="T10" fmla="*/ 459 w 818"/>
              <a:gd name="T11" fmla="*/ 111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8" h="407">
                <a:moveTo>
                  <a:pt x="459" y="111"/>
                </a:moveTo>
                <a:cubicBezTo>
                  <a:pt x="435" y="91"/>
                  <a:pt x="414" y="76"/>
                  <a:pt x="396" y="59"/>
                </a:cubicBezTo>
                <a:cubicBezTo>
                  <a:pt x="379" y="43"/>
                  <a:pt x="365" y="24"/>
                  <a:pt x="343" y="0"/>
                </a:cubicBezTo>
                <a:cubicBezTo>
                  <a:pt x="508" y="63"/>
                  <a:pt x="663" y="121"/>
                  <a:pt x="818" y="180"/>
                </a:cubicBezTo>
                <a:cubicBezTo>
                  <a:pt x="634" y="361"/>
                  <a:pt x="286" y="407"/>
                  <a:pt x="0" y="228"/>
                </a:cubicBezTo>
                <a:cubicBezTo>
                  <a:pt x="171" y="232"/>
                  <a:pt x="322" y="205"/>
                  <a:pt x="459" y="11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55" name="Freeform 1527">
            <a:extLst>
              <a:ext uri="{FF2B5EF4-FFF2-40B4-BE49-F238E27FC236}">
                <a16:creationId xmlns:a16="http://schemas.microsoft.com/office/drawing/2014/main" id="{2F995F22-0580-40E5-6FEB-CD810A09CC1F}"/>
              </a:ext>
            </a:extLst>
          </p:cNvPr>
          <p:cNvSpPr>
            <a:spLocks/>
          </p:cNvSpPr>
          <p:nvPr/>
        </p:nvSpPr>
        <p:spPr bwMode="auto">
          <a:xfrm>
            <a:off x="6863794" y="6313759"/>
            <a:ext cx="549021" cy="270330"/>
          </a:xfrm>
          <a:custGeom>
            <a:avLst/>
            <a:gdLst>
              <a:gd name="T0" fmla="*/ 0 w 803"/>
              <a:gd name="T1" fmla="*/ 174 h 395"/>
              <a:gd name="T2" fmla="*/ 462 w 803"/>
              <a:gd name="T3" fmla="*/ 0 h 395"/>
              <a:gd name="T4" fmla="*/ 471 w 803"/>
              <a:gd name="T5" fmla="*/ 6 h 395"/>
              <a:gd name="T6" fmla="*/ 363 w 803"/>
              <a:gd name="T7" fmla="*/ 109 h 395"/>
              <a:gd name="T8" fmla="*/ 803 w 803"/>
              <a:gd name="T9" fmla="*/ 221 h 395"/>
              <a:gd name="T10" fmla="*/ 0 w 803"/>
              <a:gd name="T11" fmla="*/ 174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3" h="395">
                <a:moveTo>
                  <a:pt x="0" y="174"/>
                </a:moveTo>
                <a:cubicBezTo>
                  <a:pt x="154" y="116"/>
                  <a:pt x="308" y="58"/>
                  <a:pt x="462" y="0"/>
                </a:cubicBezTo>
                <a:cubicBezTo>
                  <a:pt x="465" y="2"/>
                  <a:pt x="468" y="4"/>
                  <a:pt x="471" y="6"/>
                </a:cubicBezTo>
                <a:cubicBezTo>
                  <a:pt x="436" y="39"/>
                  <a:pt x="401" y="73"/>
                  <a:pt x="363" y="109"/>
                </a:cubicBezTo>
                <a:cubicBezTo>
                  <a:pt x="496" y="198"/>
                  <a:pt x="643" y="228"/>
                  <a:pt x="803" y="221"/>
                </a:cubicBezTo>
                <a:cubicBezTo>
                  <a:pt x="649" y="395"/>
                  <a:pt x="148" y="362"/>
                  <a:pt x="0" y="174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56" name="Freeform 1528">
            <a:extLst>
              <a:ext uri="{FF2B5EF4-FFF2-40B4-BE49-F238E27FC236}">
                <a16:creationId xmlns:a16="http://schemas.microsoft.com/office/drawing/2014/main" id="{7B1D3FAA-CE7A-4E82-86C4-317B1F0C63D5}"/>
              </a:ext>
            </a:extLst>
          </p:cNvPr>
          <p:cNvSpPr>
            <a:spLocks/>
          </p:cNvSpPr>
          <p:nvPr/>
        </p:nvSpPr>
        <p:spPr bwMode="auto">
          <a:xfrm>
            <a:off x="7535439" y="5943100"/>
            <a:ext cx="309347" cy="317707"/>
          </a:xfrm>
          <a:custGeom>
            <a:avLst/>
            <a:gdLst>
              <a:gd name="T0" fmla="*/ 453 w 453"/>
              <a:gd name="T1" fmla="*/ 121 h 466"/>
              <a:gd name="T2" fmla="*/ 163 w 453"/>
              <a:gd name="T3" fmla="*/ 448 h 466"/>
              <a:gd name="T4" fmla="*/ 47 w 453"/>
              <a:gd name="T5" fmla="*/ 465 h 466"/>
              <a:gd name="T6" fmla="*/ 11 w 453"/>
              <a:gd name="T7" fmla="*/ 437 h 466"/>
              <a:gd name="T8" fmla="*/ 115 w 453"/>
              <a:gd name="T9" fmla="*/ 6 h 466"/>
              <a:gd name="T10" fmla="*/ 128 w 453"/>
              <a:gd name="T11" fmla="*/ 0 h 466"/>
              <a:gd name="T12" fmla="*/ 137 w 453"/>
              <a:gd name="T13" fmla="*/ 279 h 466"/>
              <a:gd name="T14" fmla="*/ 316 w 453"/>
              <a:gd name="T15" fmla="*/ 235 h 466"/>
              <a:gd name="T16" fmla="*/ 453 w 453"/>
              <a:gd name="T17" fmla="*/ 121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53" h="466">
                <a:moveTo>
                  <a:pt x="453" y="121"/>
                </a:moveTo>
                <a:cubicBezTo>
                  <a:pt x="437" y="281"/>
                  <a:pt x="325" y="407"/>
                  <a:pt x="163" y="448"/>
                </a:cubicBezTo>
                <a:cubicBezTo>
                  <a:pt x="125" y="457"/>
                  <a:pt x="86" y="463"/>
                  <a:pt x="47" y="465"/>
                </a:cubicBezTo>
                <a:cubicBezTo>
                  <a:pt x="35" y="466"/>
                  <a:pt x="11" y="448"/>
                  <a:pt x="11" y="437"/>
                </a:cubicBezTo>
                <a:cubicBezTo>
                  <a:pt x="0" y="283"/>
                  <a:pt x="30" y="137"/>
                  <a:pt x="115" y="6"/>
                </a:cubicBezTo>
                <a:cubicBezTo>
                  <a:pt x="116" y="3"/>
                  <a:pt x="121" y="3"/>
                  <a:pt x="128" y="0"/>
                </a:cubicBezTo>
                <a:cubicBezTo>
                  <a:pt x="161" y="91"/>
                  <a:pt x="142" y="184"/>
                  <a:pt x="137" y="279"/>
                </a:cubicBezTo>
                <a:cubicBezTo>
                  <a:pt x="205" y="286"/>
                  <a:pt x="265" y="271"/>
                  <a:pt x="316" y="235"/>
                </a:cubicBezTo>
                <a:cubicBezTo>
                  <a:pt x="364" y="202"/>
                  <a:pt x="406" y="160"/>
                  <a:pt x="453" y="12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57" name="Freeform 1529">
            <a:extLst>
              <a:ext uri="{FF2B5EF4-FFF2-40B4-BE49-F238E27FC236}">
                <a16:creationId xmlns:a16="http://schemas.microsoft.com/office/drawing/2014/main" id="{1DBDDDCA-E880-FBF9-CABD-33B471B60A45}"/>
              </a:ext>
            </a:extLst>
          </p:cNvPr>
          <p:cNvSpPr>
            <a:spLocks/>
          </p:cNvSpPr>
          <p:nvPr/>
        </p:nvSpPr>
        <p:spPr bwMode="auto">
          <a:xfrm>
            <a:off x="4333280" y="5943100"/>
            <a:ext cx="303773" cy="331642"/>
          </a:xfrm>
          <a:custGeom>
            <a:avLst/>
            <a:gdLst>
              <a:gd name="T0" fmla="*/ 333 w 444"/>
              <a:gd name="T1" fmla="*/ 0 h 486"/>
              <a:gd name="T2" fmla="*/ 428 w 444"/>
              <a:gd name="T3" fmla="*/ 221 h 486"/>
              <a:gd name="T4" fmla="*/ 444 w 444"/>
              <a:gd name="T5" fmla="*/ 430 h 486"/>
              <a:gd name="T6" fmla="*/ 414 w 444"/>
              <a:gd name="T7" fmla="*/ 465 h 486"/>
              <a:gd name="T8" fmla="*/ 1 w 444"/>
              <a:gd name="T9" fmla="*/ 144 h 486"/>
              <a:gd name="T10" fmla="*/ 1 w 444"/>
              <a:gd name="T11" fmla="*/ 123 h 486"/>
              <a:gd name="T12" fmla="*/ 143 w 444"/>
              <a:gd name="T13" fmla="*/ 238 h 486"/>
              <a:gd name="T14" fmla="*/ 315 w 444"/>
              <a:gd name="T15" fmla="*/ 280 h 486"/>
              <a:gd name="T16" fmla="*/ 315 w 444"/>
              <a:gd name="T17" fmla="*/ 2 h 486"/>
              <a:gd name="T18" fmla="*/ 333 w 444"/>
              <a:gd name="T19" fmla="*/ 0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4" h="486">
                <a:moveTo>
                  <a:pt x="333" y="0"/>
                </a:moveTo>
                <a:cubicBezTo>
                  <a:pt x="384" y="65"/>
                  <a:pt x="414" y="141"/>
                  <a:pt x="428" y="221"/>
                </a:cubicBezTo>
                <a:cubicBezTo>
                  <a:pt x="440" y="289"/>
                  <a:pt x="441" y="360"/>
                  <a:pt x="444" y="430"/>
                </a:cubicBezTo>
                <a:cubicBezTo>
                  <a:pt x="444" y="442"/>
                  <a:pt x="426" y="464"/>
                  <a:pt x="414" y="465"/>
                </a:cubicBezTo>
                <a:cubicBezTo>
                  <a:pt x="232" y="486"/>
                  <a:pt x="29" y="326"/>
                  <a:pt x="1" y="144"/>
                </a:cubicBezTo>
                <a:cubicBezTo>
                  <a:pt x="0" y="138"/>
                  <a:pt x="1" y="131"/>
                  <a:pt x="1" y="123"/>
                </a:cubicBezTo>
                <a:cubicBezTo>
                  <a:pt x="50" y="163"/>
                  <a:pt x="94" y="204"/>
                  <a:pt x="143" y="238"/>
                </a:cubicBezTo>
                <a:cubicBezTo>
                  <a:pt x="193" y="272"/>
                  <a:pt x="251" y="285"/>
                  <a:pt x="315" y="280"/>
                </a:cubicBezTo>
                <a:cubicBezTo>
                  <a:pt x="315" y="185"/>
                  <a:pt x="315" y="94"/>
                  <a:pt x="315" y="2"/>
                </a:cubicBezTo>
                <a:cubicBezTo>
                  <a:pt x="321" y="2"/>
                  <a:pt x="327" y="1"/>
                  <a:pt x="333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58" name="Freeform 1530">
            <a:extLst>
              <a:ext uri="{FF2B5EF4-FFF2-40B4-BE49-F238E27FC236}">
                <a16:creationId xmlns:a16="http://schemas.microsoft.com/office/drawing/2014/main" id="{95B6016A-F536-3C04-2AA3-1138BFD5F3BE}"/>
              </a:ext>
            </a:extLst>
          </p:cNvPr>
          <p:cNvSpPr>
            <a:spLocks/>
          </p:cNvSpPr>
          <p:nvPr/>
        </p:nvSpPr>
        <p:spPr bwMode="auto">
          <a:xfrm>
            <a:off x="7290191" y="6160479"/>
            <a:ext cx="366479" cy="292625"/>
          </a:xfrm>
          <a:custGeom>
            <a:avLst/>
            <a:gdLst>
              <a:gd name="T0" fmla="*/ 0 w 537"/>
              <a:gd name="T1" fmla="*/ 293 h 429"/>
              <a:gd name="T2" fmla="*/ 262 w 537"/>
              <a:gd name="T3" fmla="*/ 0 h 429"/>
              <a:gd name="T4" fmla="*/ 245 w 537"/>
              <a:gd name="T5" fmla="*/ 223 h 429"/>
              <a:gd name="T6" fmla="*/ 389 w 537"/>
              <a:gd name="T7" fmla="*/ 240 h 429"/>
              <a:gd name="T8" fmla="*/ 537 w 537"/>
              <a:gd name="T9" fmla="*/ 230 h 429"/>
              <a:gd name="T10" fmla="*/ 0 w 537"/>
              <a:gd name="T11" fmla="*/ 293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7" h="429">
                <a:moveTo>
                  <a:pt x="0" y="293"/>
                </a:moveTo>
                <a:cubicBezTo>
                  <a:pt x="38" y="209"/>
                  <a:pt x="185" y="45"/>
                  <a:pt x="262" y="0"/>
                </a:cubicBezTo>
                <a:cubicBezTo>
                  <a:pt x="286" y="45"/>
                  <a:pt x="284" y="82"/>
                  <a:pt x="245" y="223"/>
                </a:cubicBezTo>
                <a:cubicBezTo>
                  <a:pt x="294" y="229"/>
                  <a:pt x="341" y="239"/>
                  <a:pt x="389" y="240"/>
                </a:cubicBezTo>
                <a:cubicBezTo>
                  <a:pt x="438" y="242"/>
                  <a:pt x="487" y="234"/>
                  <a:pt x="537" y="230"/>
                </a:cubicBezTo>
                <a:cubicBezTo>
                  <a:pt x="455" y="396"/>
                  <a:pt x="166" y="429"/>
                  <a:pt x="0" y="293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59" name="Freeform 1531">
            <a:extLst>
              <a:ext uri="{FF2B5EF4-FFF2-40B4-BE49-F238E27FC236}">
                <a16:creationId xmlns:a16="http://schemas.microsoft.com/office/drawing/2014/main" id="{38FA9C74-10D2-3F01-1E3F-14DB5BC3CF69}"/>
              </a:ext>
            </a:extLst>
          </p:cNvPr>
          <p:cNvSpPr>
            <a:spLocks/>
          </p:cNvSpPr>
          <p:nvPr/>
        </p:nvSpPr>
        <p:spPr bwMode="auto">
          <a:xfrm>
            <a:off x="4517216" y="6156299"/>
            <a:ext cx="372053" cy="296806"/>
          </a:xfrm>
          <a:custGeom>
            <a:avLst/>
            <a:gdLst>
              <a:gd name="T0" fmla="*/ 279 w 543"/>
              <a:gd name="T1" fmla="*/ 0 h 434"/>
              <a:gd name="T2" fmla="*/ 543 w 543"/>
              <a:gd name="T3" fmla="*/ 292 h 434"/>
              <a:gd name="T4" fmla="*/ 0 w 543"/>
              <a:gd name="T5" fmla="*/ 235 h 434"/>
              <a:gd name="T6" fmla="*/ 149 w 543"/>
              <a:gd name="T7" fmla="*/ 246 h 434"/>
              <a:gd name="T8" fmla="*/ 288 w 543"/>
              <a:gd name="T9" fmla="*/ 230 h 434"/>
              <a:gd name="T10" fmla="*/ 259 w 543"/>
              <a:gd name="T11" fmla="*/ 7 h 434"/>
              <a:gd name="T12" fmla="*/ 279 w 543"/>
              <a:gd name="T13" fmla="*/ 0 h 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3" h="434">
                <a:moveTo>
                  <a:pt x="279" y="0"/>
                </a:moveTo>
                <a:cubicBezTo>
                  <a:pt x="381" y="85"/>
                  <a:pt x="475" y="177"/>
                  <a:pt x="543" y="292"/>
                </a:cubicBezTo>
                <a:cubicBezTo>
                  <a:pt x="407" y="434"/>
                  <a:pt x="109" y="404"/>
                  <a:pt x="0" y="235"/>
                </a:cubicBezTo>
                <a:cubicBezTo>
                  <a:pt x="53" y="239"/>
                  <a:pt x="101" y="247"/>
                  <a:pt x="149" y="246"/>
                </a:cubicBezTo>
                <a:cubicBezTo>
                  <a:pt x="198" y="245"/>
                  <a:pt x="246" y="235"/>
                  <a:pt x="288" y="230"/>
                </a:cubicBezTo>
                <a:cubicBezTo>
                  <a:pt x="277" y="148"/>
                  <a:pt x="268" y="77"/>
                  <a:pt x="259" y="7"/>
                </a:cubicBezTo>
                <a:cubicBezTo>
                  <a:pt x="266" y="5"/>
                  <a:pt x="272" y="3"/>
                  <a:pt x="27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60" name="Freeform 1532">
            <a:extLst>
              <a:ext uri="{FF2B5EF4-FFF2-40B4-BE49-F238E27FC236}">
                <a16:creationId xmlns:a16="http://schemas.microsoft.com/office/drawing/2014/main" id="{C801EE26-49E9-426C-F3D9-2BC77989E8F8}"/>
              </a:ext>
            </a:extLst>
          </p:cNvPr>
          <p:cNvSpPr>
            <a:spLocks/>
          </p:cNvSpPr>
          <p:nvPr/>
        </p:nvSpPr>
        <p:spPr bwMode="auto">
          <a:xfrm>
            <a:off x="4263607" y="5685312"/>
            <a:ext cx="241068" cy="355331"/>
          </a:xfrm>
          <a:custGeom>
            <a:avLst/>
            <a:gdLst>
              <a:gd name="T0" fmla="*/ 239 w 352"/>
              <a:gd name="T1" fmla="*/ 238 h 520"/>
              <a:gd name="T2" fmla="*/ 282 w 352"/>
              <a:gd name="T3" fmla="*/ 0 h 520"/>
              <a:gd name="T4" fmla="*/ 302 w 352"/>
              <a:gd name="T5" fmla="*/ 520 h 520"/>
              <a:gd name="T6" fmla="*/ 30 w 352"/>
              <a:gd name="T7" fmla="*/ 25 h 520"/>
              <a:gd name="T8" fmla="*/ 239 w 352"/>
              <a:gd name="T9" fmla="*/ 238 h 5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2" h="520">
                <a:moveTo>
                  <a:pt x="239" y="238"/>
                </a:moveTo>
                <a:cubicBezTo>
                  <a:pt x="255" y="154"/>
                  <a:pt x="268" y="77"/>
                  <a:pt x="282" y="0"/>
                </a:cubicBezTo>
                <a:cubicBezTo>
                  <a:pt x="346" y="172"/>
                  <a:pt x="352" y="344"/>
                  <a:pt x="302" y="520"/>
                </a:cubicBezTo>
                <a:cubicBezTo>
                  <a:pt x="164" y="494"/>
                  <a:pt x="0" y="273"/>
                  <a:pt x="30" y="25"/>
                </a:cubicBezTo>
                <a:cubicBezTo>
                  <a:pt x="79" y="123"/>
                  <a:pt x="138" y="195"/>
                  <a:pt x="239" y="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61" name="Freeform 1533">
            <a:extLst>
              <a:ext uri="{FF2B5EF4-FFF2-40B4-BE49-F238E27FC236}">
                <a16:creationId xmlns:a16="http://schemas.microsoft.com/office/drawing/2014/main" id="{B81A0C8D-EDAB-E4EA-625D-1DBABB1CAE96}"/>
              </a:ext>
            </a:extLst>
          </p:cNvPr>
          <p:cNvSpPr>
            <a:spLocks/>
          </p:cNvSpPr>
          <p:nvPr/>
        </p:nvSpPr>
        <p:spPr bwMode="auto">
          <a:xfrm>
            <a:off x="7673390" y="5686705"/>
            <a:ext cx="255003" cy="358118"/>
          </a:xfrm>
          <a:custGeom>
            <a:avLst/>
            <a:gdLst>
              <a:gd name="T0" fmla="*/ 70 w 374"/>
              <a:gd name="T1" fmla="*/ 0 h 522"/>
              <a:gd name="T2" fmla="*/ 112 w 374"/>
              <a:gd name="T3" fmla="*/ 233 h 522"/>
              <a:gd name="T4" fmla="*/ 317 w 374"/>
              <a:gd name="T5" fmla="*/ 34 h 522"/>
              <a:gd name="T6" fmla="*/ 54 w 374"/>
              <a:gd name="T7" fmla="*/ 522 h 522"/>
              <a:gd name="T8" fmla="*/ 70 w 374"/>
              <a:gd name="T9" fmla="*/ 0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4" h="522">
                <a:moveTo>
                  <a:pt x="70" y="0"/>
                </a:moveTo>
                <a:cubicBezTo>
                  <a:pt x="84" y="75"/>
                  <a:pt x="98" y="151"/>
                  <a:pt x="112" y="233"/>
                </a:cubicBezTo>
                <a:cubicBezTo>
                  <a:pt x="213" y="195"/>
                  <a:pt x="270" y="122"/>
                  <a:pt x="317" y="34"/>
                </a:cubicBezTo>
                <a:cubicBezTo>
                  <a:pt x="374" y="190"/>
                  <a:pt x="230" y="457"/>
                  <a:pt x="54" y="522"/>
                </a:cubicBezTo>
                <a:cubicBezTo>
                  <a:pt x="0" y="345"/>
                  <a:pt x="7" y="172"/>
                  <a:pt x="7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62" name="Freeform 1534">
            <a:extLst>
              <a:ext uri="{FF2B5EF4-FFF2-40B4-BE49-F238E27FC236}">
                <a16:creationId xmlns:a16="http://schemas.microsoft.com/office/drawing/2014/main" id="{D17584F4-6C24-1298-BAFB-69AFD46E3682}"/>
              </a:ext>
            </a:extLst>
          </p:cNvPr>
          <p:cNvSpPr>
            <a:spLocks/>
          </p:cNvSpPr>
          <p:nvPr/>
        </p:nvSpPr>
        <p:spPr bwMode="auto">
          <a:xfrm>
            <a:off x="7712407" y="5409408"/>
            <a:ext cx="203444" cy="314920"/>
          </a:xfrm>
          <a:custGeom>
            <a:avLst/>
            <a:gdLst>
              <a:gd name="T0" fmla="*/ 4 w 298"/>
              <a:gd name="T1" fmla="*/ 30 h 461"/>
              <a:gd name="T2" fmla="*/ 144 w 298"/>
              <a:gd name="T3" fmla="*/ 208 h 461"/>
              <a:gd name="T4" fmla="*/ 269 w 298"/>
              <a:gd name="T5" fmla="*/ 0 h 461"/>
              <a:gd name="T6" fmla="*/ 141 w 298"/>
              <a:gd name="T7" fmla="*/ 461 h 461"/>
              <a:gd name="T8" fmla="*/ 4 w 298"/>
              <a:gd name="T9" fmla="*/ 30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8" h="461">
                <a:moveTo>
                  <a:pt x="4" y="30"/>
                </a:moveTo>
                <a:cubicBezTo>
                  <a:pt x="55" y="95"/>
                  <a:pt x="98" y="149"/>
                  <a:pt x="144" y="208"/>
                </a:cubicBezTo>
                <a:cubicBezTo>
                  <a:pt x="213" y="152"/>
                  <a:pt x="229" y="71"/>
                  <a:pt x="269" y="0"/>
                </a:cubicBezTo>
                <a:cubicBezTo>
                  <a:pt x="298" y="118"/>
                  <a:pt x="223" y="403"/>
                  <a:pt x="141" y="461"/>
                </a:cubicBezTo>
                <a:cubicBezTo>
                  <a:pt x="68" y="371"/>
                  <a:pt x="0" y="166"/>
                  <a:pt x="4" y="3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63" name="Freeform 1535">
            <a:extLst>
              <a:ext uri="{FF2B5EF4-FFF2-40B4-BE49-F238E27FC236}">
                <a16:creationId xmlns:a16="http://schemas.microsoft.com/office/drawing/2014/main" id="{98B809F3-F64F-BD21-87F2-FC2808B16790}"/>
              </a:ext>
            </a:extLst>
          </p:cNvPr>
          <p:cNvSpPr>
            <a:spLocks/>
          </p:cNvSpPr>
          <p:nvPr/>
        </p:nvSpPr>
        <p:spPr bwMode="auto">
          <a:xfrm>
            <a:off x="4266394" y="5408014"/>
            <a:ext cx="209018" cy="317707"/>
          </a:xfrm>
          <a:custGeom>
            <a:avLst/>
            <a:gdLst>
              <a:gd name="T0" fmla="*/ 152 w 305"/>
              <a:gd name="T1" fmla="*/ 466 h 466"/>
              <a:gd name="T2" fmla="*/ 22 w 305"/>
              <a:gd name="T3" fmla="*/ 0 h 466"/>
              <a:gd name="T4" fmla="*/ 148 w 305"/>
              <a:gd name="T5" fmla="*/ 209 h 466"/>
              <a:gd name="T6" fmla="*/ 281 w 305"/>
              <a:gd name="T7" fmla="*/ 41 h 466"/>
              <a:gd name="T8" fmla="*/ 152 w 305"/>
              <a:gd name="T9" fmla="*/ 466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5" h="466">
                <a:moveTo>
                  <a:pt x="152" y="466"/>
                </a:moveTo>
                <a:cubicBezTo>
                  <a:pt x="64" y="376"/>
                  <a:pt x="0" y="147"/>
                  <a:pt x="22" y="0"/>
                </a:cubicBezTo>
                <a:cubicBezTo>
                  <a:pt x="64" y="72"/>
                  <a:pt x="79" y="154"/>
                  <a:pt x="148" y="209"/>
                </a:cubicBezTo>
                <a:cubicBezTo>
                  <a:pt x="194" y="151"/>
                  <a:pt x="237" y="97"/>
                  <a:pt x="281" y="41"/>
                </a:cubicBezTo>
                <a:cubicBezTo>
                  <a:pt x="305" y="120"/>
                  <a:pt x="233" y="353"/>
                  <a:pt x="152" y="46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64" name="Freeform 1536">
            <a:extLst>
              <a:ext uri="{FF2B5EF4-FFF2-40B4-BE49-F238E27FC236}">
                <a16:creationId xmlns:a16="http://schemas.microsoft.com/office/drawing/2014/main" id="{C92D239F-453E-C0C0-D8FE-5B3D1F1FCAAB}"/>
              </a:ext>
            </a:extLst>
          </p:cNvPr>
          <p:cNvSpPr>
            <a:spLocks/>
          </p:cNvSpPr>
          <p:nvPr/>
        </p:nvSpPr>
        <p:spPr bwMode="auto">
          <a:xfrm>
            <a:off x="4383444" y="4924487"/>
            <a:ext cx="232707" cy="306560"/>
          </a:xfrm>
          <a:custGeom>
            <a:avLst/>
            <a:gdLst>
              <a:gd name="T0" fmla="*/ 50 w 342"/>
              <a:gd name="T1" fmla="*/ 448 h 448"/>
              <a:gd name="T2" fmla="*/ 116 w 342"/>
              <a:gd name="T3" fmla="*/ 0 h 448"/>
              <a:gd name="T4" fmla="*/ 116 w 342"/>
              <a:gd name="T5" fmla="*/ 280 h 448"/>
              <a:gd name="T6" fmla="*/ 342 w 342"/>
              <a:gd name="T7" fmla="*/ 140 h 448"/>
              <a:gd name="T8" fmla="*/ 50 w 342"/>
              <a:gd name="T9" fmla="*/ 448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2" h="448">
                <a:moveTo>
                  <a:pt x="50" y="448"/>
                </a:moveTo>
                <a:cubicBezTo>
                  <a:pt x="0" y="286"/>
                  <a:pt x="12" y="137"/>
                  <a:pt x="116" y="0"/>
                </a:cubicBezTo>
                <a:cubicBezTo>
                  <a:pt x="116" y="90"/>
                  <a:pt x="116" y="180"/>
                  <a:pt x="116" y="280"/>
                </a:cubicBezTo>
                <a:cubicBezTo>
                  <a:pt x="195" y="231"/>
                  <a:pt x="263" y="189"/>
                  <a:pt x="342" y="140"/>
                </a:cubicBezTo>
                <a:cubicBezTo>
                  <a:pt x="324" y="233"/>
                  <a:pt x="161" y="399"/>
                  <a:pt x="50" y="44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65" name="Freeform 1537">
            <a:extLst>
              <a:ext uri="{FF2B5EF4-FFF2-40B4-BE49-F238E27FC236}">
                <a16:creationId xmlns:a16="http://schemas.microsoft.com/office/drawing/2014/main" id="{95A53351-E9B7-5A17-BDE4-CD76CF509831}"/>
              </a:ext>
            </a:extLst>
          </p:cNvPr>
          <p:cNvSpPr>
            <a:spLocks/>
          </p:cNvSpPr>
          <p:nvPr/>
        </p:nvSpPr>
        <p:spPr bwMode="auto">
          <a:xfrm>
            <a:off x="7553553" y="4925880"/>
            <a:ext cx="241068" cy="307953"/>
          </a:xfrm>
          <a:custGeom>
            <a:avLst/>
            <a:gdLst>
              <a:gd name="T0" fmla="*/ 241 w 353"/>
              <a:gd name="T1" fmla="*/ 0 h 449"/>
              <a:gd name="T2" fmla="*/ 302 w 353"/>
              <a:gd name="T3" fmla="*/ 449 h 449"/>
              <a:gd name="T4" fmla="*/ 0 w 353"/>
              <a:gd name="T5" fmla="*/ 152 h 449"/>
              <a:gd name="T6" fmla="*/ 227 w 353"/>
              <a:gd name="T7" fmla="*/ 275 h 449"/>
              <a:gd name="T8" fmla="*/ 241 w 353"/>
              <a:gd name="T9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3" h="449">
                <a:moveTo>
                  <a:pt x="241" y="0"/>
                </a:moveTo>
                <a:cubicBezTo>
                  <a:pt x="341" y="137"/>
                  <a:pt x="353" y="285"/>
                  <a:pt x="302" y="449"/>
                </a:cubicBezTo>
                <a:cubicBezTo>
                  <a:pt x="175" y="378"/>
                  <a:pt x="82" y="280"/>
                  <a:pt x="0" y="152"/>
                </a:cubicBezTo>
                <a:cubicBezTo>
                  <a:pt x="97" y="168"/>
                  <a:pt x="154" y="231"/>
                  <a:pt x="227" y="275"/>
                </a:cubicBezTo>
                <a:cubicBezTo>
                  <a:pt x="264" y="182"/>
                  <a:pt x="244" y="91"/>
                  <a:pt x="24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66" name="Freeform 1538">
            <a:extLst>
              <a:ext uri="{FF2B5EF4-FFF2-40B4-BE49-F238E27FC236}">
                <a16:creationId xmlns:a16="http://schemas.microsoft.com/office/drawing/2014/main" id="{F3065708-FCF7-E447-2256-409C7399212E}"/>
              </a:ext>
            </a:extLst>
          </p:cNvPr>
          <p:cNvSpPr>
            <a:spLocks/>
          </p:cNvSpPr>
          <p:nvPr/>
        </p:nvSpPr>
        <p:spPr bwMode="auto">
          <a:xfrm>
            <a:off x="7666424" y="5105636"/>
            <a:ext cx="210412" cy="338609"/>
          </a:xfrm>
          <a:custGeom>
            <a:avLst/>
            <a:gdLst>
              <a:gd name="T0" fmla="*/ 221 w 306"/>
              <a:gd name="T1" fmla="*/ 0 h 494"/>
              <a:gd name="T2" fmla="*/ 222 w 306"/>
              <a:gd name="T3" fmla="*/ 494 h 494"/>
              <a:gd name="T4" fmla="*/ 0 w 306"/>
              <a:gd name="T5" fmla="*/ 208 h 494"/>
              <a:gd name="T6" fmla="*/ 12 w 306"/>
              <a:gd name="T7" fmla="*/ 193 h 494"/>
              <a:gd name="T8" fmla="*/ 191 w 306"/>
              <a:gd name="T9" fmla="*/ 328 h 494"/>
              <a:gd name="T10" fmla="*/ 221 w 306"/>
              <a:gd name="T11" fmla="*/ 0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6" h="494">
                <a:moveTo>
                  <a:pt x="221" y="0"/>
                </a:moveTo>
                <a:cubicBezTo>
                  <a:pt x="306" y="116"/>
                  <a:pt x="305" y="358"/>
                  <a:pt x="222" y="494"/>
                </a:cubicBezTo>
                <a:cubicBezTo>
                  <a:pt x="115" y="423"/>
                  <a:pt x="42" y="328"/>
                  <a:pt x="0" y="208"/>
                </a:cubicBezTo>
                <a:cubicBezTo>
                  <a:pt x="4" y="203"/>
                  <a:pt x="8" y="198"/>
                  <a:pt x="12" y="193"/>
                </a:cubicBezTo>
                <a:cubicBezTo>
                  <a:pt x="70" y="237"/>
                  <a:pt x="128" y="281"/>
                  <a:pt x="191" y="328"/>
                </a:cubicBezTo>
                <a:cubicBezTo>
                  <a:pt x="242" y="227"/>
                  <a:pt x="228" y="118"/>
                  <a:pt x="22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67" name="Freeform 1539">
            <a:extLst>
              <a:ext uri="{FF2B5EF4-FFF2-40B4-BE49-F238E27FC236}">
                <a16:creationId xmlns:a16="http://schemas.microsoft.com/office/drawing/2014/main" id="{D7C10CF2-2F3C-660D-38F7-4A72FAD6F724}"/>
              </a:ext>
            </a:extLst>
          </p:cNvPr>
          <p:cNvSpPr>
            <a:spLocks/>
          </p:cNvSpPr>
          <p:nvPr/>
        </p:nvSpPr>
        <p:spPr bwMode="auto">
          <a:xfrm>
            <a:off x="4299837" y="5108423"/>
            <a:ext cx="207625" cy="333036"/>
          </a:xfrm>
          <a:custGeom>
            <a:avLst/>
            <a:gdLst>
              <a:gd name="T0" fmla="*/ 111 w 304"/>
              <a:gd name="T1" fmla="*/ 332 h 486"/>
              <a:gd name="T2" fmla="*/ 299 w 304"/>
              <a:gd name="T3" fmla="*/ 184 h 486"/>
              <a:gd name="T4" fmla="*/ 88 w 304"/>
              <a:gd name="T5" fmla="*/ 486 h 486"/>
              <a:gd name="T6" fmla="*/ 81 w 304"/>
              <a:gd name="T7" fmla="*/ 0 h 486"/>
              <a:gd name="T8" fmla="*/ 82 w 304"/>
              <a:gd name="T9" fmla="*/ 168 h 486"/>
              <a:gd name="T10" fmla="*/ 111 w 304"/>
              <a:gd name="T11" fmla="*/ 332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4" h="486">
                <a:moveTo>
                  <a:pt x="111" y="332"/>
                </a:moveTo>
                <a:cubicBezTo>
                  <a:pt x="180" y="278"/>
                  <a:pt x="236" y="234"/>
                  <a:pt x="299" y="184"/>
                </a:cubicBezTo>
                <a:cubicBezTo>
                  <a:pt x="304" y="274"/>
                  <a:pt x="196" y="422"/>
                  <a:pt x="88" y="486"/>
                </a:cubicBezTo>
                <a:cubicBezTo>
                  <a:pt x="5" y="392"/>
                  <a:pt x="0" y="130"/>
                  <a:pt x="81" y="0"/>
                </a:cubicBezTo>
                <a:cubicBezTo>
                  <a:pt x="81" y="59"/>
                  <a:pt x="78" y="114"/>
                  <a:pt x="82" y="168"/>
                </a:cubicBezTo>
                <a:cubicBezTo>
                  <a:pt x="87" y="221"/>
                  <a:pt x="101" y="273"/>
                  <a:pt x="111" y="33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68" name="Freeform 1540">
            <a:extLst>
              <a:ext uri="{FF2B5EF4-FFF2-40B4-BE49-F238E27FC236}">
                <a16:creationId xmlns:a16="http://schemas.microsoft.com/office/drawing/2014/main" id="{64EC4963-FD3B-6F7B-9796-9E8DFC5B0E3F}"/>
              </a:ext>
            </a:extLst>
          </p:cNvPr>
          <p:cNvSpPr>
            <a:spLocks/>
          </p:cNvSpPr>
          <p:nvPr/>
        </p:nvSpPr>
        <p:spPr bwMode="auto">
          <a:xfrm>
            <a:off x="7478307" y="4807437"/>
            <a:ext cx="176969" cy="217379"/>
          </a:xfrm>
          <a:custGeom>
            <a:avLst/>
            <a:gdLst>
              <a:gd name="T0" fmla="*/ 258 w 258"/>
              <a:gd name="T1" fmla="*/ 318 h 318"/>
              <a:gd name="T2" fmla="*/ 0 w 258"/>
              <a:gd name="T3" fmla="*/ 3 h 318"/>
              <a:gd name="T4" fmla="*/ 258 w 258"/>
              <a:gd name="T5" fmla="*/ 318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58" h="318">
                <a:moveTo>
                  <a:pt x="258" y="318"/>
                </a:moveTo>
                <a:cubicBezTo>
                  <a:pt x="128" y="242"/>
                  <a:pt x="52" y="135"/>
                  <a:pt x="0" y="3"/>
                </a:cubicBezTo>
                <a:cubicBezTo>
                  <a:pt x="139" y="0"/>
                  <a:pt x="258" y="167"/>
                  <a:pt x="258" y="31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sp>
        <p:nvSpPr>
          <p:cNvPr id="69" name="Freeform 1541">
            <a:extLst>
              <a:ext uri="{FF2B5EF4-FFF2-40B4-BE49-F238E27FC236}">
                <a16:creationId xmlns:a16="http://schemas.microsoft.com/office/drawing/2014/main" id="{80795DBD-C59C-508A-87B7-2236E1130D20}"/>
              </a:ext>
            </a:extLst>
          </p:cNvPr>
          <p:cNvSpPr>
            <a:spLocks/>
          </p:cNvSpPr>
          <p:nvPr/>
        </p:nvSpPr>
        <p:spPr bwMode="auto">
          <a:xfrm>
            <a:off x="4514429" y="4806043"/>
            <a:ext cx="186723" cy="217379"/>
          </a:xfrm>
          <a:custGeom>
            <a:avLst/>
            <a:gdLst>
              <a:gd name="T0" fmla="*/ 272 w 272"/>
              <a:gd name="T1" fmla="*/ 4 h 318"/>
              <a:gd name="T2" fmla="*/ 17 w 272"/>
              <a:gd name="T3" fmla="*/ 318 h 318"/>
              <a:gd name="T4" fmla="*/ 272 w 272"/>
              <a:gd name="T5" fmla="*/ 4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72" h="318">
                <a:moveTo>
                  <a:pt x="272" y="4"/>
                </a:moveTo>
                <a:cubicBezTo>
                  <a:pt x="220" y="138"/>
                  <a:pt x="142" y="243"/>
                  <a:pt x="17" y="318"/>
                </a:cubicBezTo>
                <a:cubicBezTo>
                  <a:pt x="0" y="204"/>
                  <a:pt x="121" y="0"/>
                  <a:pt x="272" y="4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pitchFamily="34" charset="-122"/>
              <a:ea typeface="思源黑体 CN Regular"/>
              <a:cs typeface="+mn-cs"/>
            </a:endParaRPr>
          </a:p>
        </p:txBody>
      </p:sp>
      <p:cxnSp>
        <p:nvCxnSpPr>
          <p:cNvPr id="71" name="直接连接符 70">
            <a:extLst>
              <a:ext uri="{FF2B5EF4-FFF2-40B4-BE49-F238E27FC236}">
                <a16:creationId xmlns:a16="http://schemas.microsoft.com/office/drawing/2014/main" id="{7FDA0599-71D2-9F6E-973E-C549D8438933}"/>
              </a:ext>
            </a:extLst>
          </p:cNvPr>
          <p:cNvCxnSpPr>
            <a:cxnSpLocks/>
          </p:cNvCxnSpPr>
          <p:nvPr/>
        </p:nvCxnSpPr>
        <p:spPr>
          <a:xfrm>
            <a:off x="4971483" y="5090340"/>
            <a:ext cx="2249035" cy="0"/>
          </a:xfrm>
          <a:prstGeom prst="line">
            <a:avLst/>
          </a:prstGeom>
          <a:ln w="3175"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>
                    <a:alpha val="0"/>
                  </a:schemeClr>
                </a:gs>
                <a:gs pos="5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文本框 75">
            <a:extLst>
              <a:ext uri="{FF2B5EF4-FFF2-40B4-BE49-F238E27FC236}">
                <a16:creationId xmlns:a16="http://schemas.microsoft.com/office/drawing/2014/main" id="{11BD465A-DA61-6D81-F7B4-243B29D37846}"/>
              </a:ext>
            </a:extLst>
          </p:cNvPr>
          <p:cNvSpPr txBox="1"/>
          <p:nvPr/>
        </p:nvSpPr>
        <p:spPr>
          <a:xfrm>
            <a:off x="8303718" y="4991590"/>
            <a:ext cx="1410643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77800" indent="-177800" algn="l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高新技术企业</a:t>
            </a:r>
          </a:p>
        </p:txBody>
      </p:sp>
      <p:sp>
        <p:nvSpPr>
          <p:cNvPr id="78" name="文本框 77">
            <a:extLst>
              <a:ext uri="{FF2B5EF4-FFF2-40B4-BE49-F238E27FC236}">
                <a16:creationId xmlns:a16="http://schemas.microsoft.com/office/drawing/2014/main" id="{1D5B33C9-C9A5-494C-EDD1-01E6C1E4812F}"/>
              </a:ext>
            </a:extLst>
          </p:cNvPr>
          <p:cNvSpPr txBox="1"/>
          <p:nvPr/>
        </p:nvSpPr>
        <p:spPr>
          <a:xfrm>
            <a:off x="9901064" y="4991590"/>
            <a:ext cx="1410643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77800" indent="-177800" algn="l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专利示范企业</a:t>
            </a:r>
          </a:p>
        </p:txBody>
      </p:sp>
      <p:sp>
        <p:nvSpPr>
          <p:cNvPr id="79" name="文本框 78">
            <a:extLst>
              <a:ext uri="{FF2B5EF4-FFF2-40B4-BE49-F238E27FC236}">
                <a16:creationId xmlns:a16="http://schemas.microsoft.com/office/drawing/2014/main" id="{95C67CCE-FC50-BFEC-2AC0-601B86D7C071}"/>
              </a:ext>
            </a:extLst>
          </p:cNvPr>
          <p:cNvSpPr txBox="1"/>
          <p:nvPr/>
        </p:nvSpPr>
        <p:spPr>
          <a:xfrm>
            <a:off x="9901064" y="5518193"/>
            <a:ext cx="1821011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77800" indent="-177800" algn="l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知识产权示范企业</a:t>
            </a:r>
          </a:p>
        </p:txBody>
      </p:sp>
      <p:sp>
        <p:nvSpPr>
          <p:cNvPr id="80" name="文本框 79">
            <a:extLst>
              <a:ext uri="{FF2B5EF4-FFF2-40B4-BE49-F238E27FC236}">
                <a16:creationId xmlns:a16="http://schemas.microsoft.com/office/drawing/2014/main" id="{68F0A7C8-6C86-8C9D-EF3A-CC5284F535C9}"/>
              </a:ext>
            </a:extLst>
          </p:cNvPr>
          <p:cNvSpPr txBox="1"/>
          <p:nvPr/>
        </p:nvSpPr>
        <p:spPr>
          <a:xfrm>
            <a:off x="8303718" y="5518193"/>
            <a:ext cx="1410643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77800" indent="-177800" algn="l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省级文明企业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id="{03F62FF3-0761-883B-4CAA-144272D5790A}"/>
              </a:ext>
            </a:extLst>
          </p:cNvPr>
          <p:cNvSpPr txBox="1"/>
          <p:nvPr/>
        </p:nvSpPr>
        <p:spPr>
          <a:xfrm>
            <a:off x="533119" y="4991590"/>
            <a:ext cx="1526059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77800" indent="-177800" algn="l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绿色企业</a:t>
            </a:r>
          </a:p>
        </p:txBody>
      </p:sp>
      <p:sp>
        <p:nvSpPr>
          <p:cNvPr id="87" name="文本框 86">
            <a:extLst>
              <a:ext uri="{FF2B5EF4-FFF2-40B4-BE49-F238E27FC236}">
                <a16:creationId xmlns:a16="http://schemas.microsoft.com/office/drawing/2014/main" id="{BFD4D40F-4A18-C1B3-F3A7-63F549391749}"/>
              </a:ext>
            </a:extLst>
          </p:cNvPr>
          <p:cNvSpPr txBox="1"/>
          <p:nvPr/>
        </p:nvSpPr>
        <p:spPr>
          <a:xfrm>
            <a:off x="2154750" y="4997390"/>
            <a:ext cx="1410643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77800" indent="-177800" algn="l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最具价值企业</a:t>
            </a:r>
          </a:p>
        </p:txBody>
      </p:sp>
      <p:sp>
        <p:nvSpPr>
          <p:cNvPr id="86" name="文本框 85">
            <a:extLst>
              <a:ext uri="{FF2B5EF4-FFF2-40B4-BE49-F238E27FC236}">
                <a16:creationId xmlns:a16="http://schemas.microsoft.com/office/drawing/2014/main" id="{129AB720-F6E0-0451-B5F6-BF4032C8169E}"/>
              </a:ext>
            </a:extLst>
          </p:cNvPr>
          <p:cNvSpPr txBox="1"/>
          <p:nvPr/>
        </p:nvSpPr>
        <p:spPr>
          <a:xfrm>
            <a:off x="533119" y="5518193"/>
            <a:ext cx="1275990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77800" indent="-177800" algn="l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杯一等奖</a:t>
            </a:r>
          </a:p>
        </p:txBody>
      </p:sp>
      <p:sp>
        <p:nvSpPr>
          <p:cNvPr id="88" name="文本框 87">
            <a:extLst>
              <a:ext uri="{FF2B5EF4-FFF2-40B4-BE49-F238E27FC236}">
                <a16:creationId xmlns:a16="http://schemas.microsoft.com/office/drawing/2014/main" id="{19C0E87C-92E9-7DDF-F4D2-8E99EC49918A}"/>
              </a:ext>
            </a:extLst>
          </p:cNvPr>
          <p:cNvSpPr txBox="1"/>
          <p:nvPr/>
        </p:nvSpPr>
        <p:spPr>
          <a:xfrm>
            <a:off x="2157651" y="5518193"/>
            <a:ext cx="1615827" cy="246221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77800" indent="-177800" algn="l"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省级科技型企业</a:t>
            </a:r>
          </a:p>
        </p:txBody>
      </p:sp>
    </p:spTree>
    <p:extLst>
      <p:ext uri="{BB962C8B-B14F-4D97-AF65-F5344CB8AC3E}">
        <p14:creationId xmlns:p14="http://schemas.microsoft.com/office/powerpoint/2010/main" val="59157374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组合 72">
            <a:extLst>
              <a:ext uri="{FF2B5EF4-FFF2-40B4-BE49-F238E27FC236}">
                <a16:creationId xmlns:a16="http://schemas.microsoft.com/office/drawing/2014/main" id="{0E7C5334-3EB2-EDA4-5981-5C207DFFF123}"/>
              </a:ext>
            </a:extLst>
          </p:cNvPr>
          <p:cNvGrpSpPr/>
          <p:nvPr/>
        </p:nvGrpSpPr>
        <p:grpSpPr>
          <a:xfrm>
            <a:off x="0" y="0"/>
            <a:ext cx="12192001" cy="6858000"/>
            <a:chOff x="-827117" y="95596"/>
            <a:chExt cx="12192001" cy="6858000"/>
          </a:xfrm>
        </p:grpSpPr>
        <p:sp>
          <p:nvSpPr>
            <p:cNvPr id="71" name="矩形 70">
              <a:extLst>
                <a:ext uri="{FF2B5EF4-FFF2-40B4-BE49-F238E27FC236}">
                  <a16:creationId xmlns:a16="http://schemas.microsoft.com/office/drawing/2014/main" id="{DD01DF8E-F866-31B0-1F01-5120A67AA49B}"/>
                </a:ext>
              </a:extLst>
            </p:cNvPr>
            <p:cNvSpPr/>
            <p:nvPr/>
          </p:nvSpPr>
          <p:spPr>
            <a:xfrm>
              <a:off x="-827117" y="95596"/>
              <a:ext cx="12192000" cy="6858000"/>
            </a:xfrm>
            <a:prstGeom prst="rect">
              <a:avLst/>
            </a:prstGeom>
            <a:gradFill>
              <a:gsLst>
                <a:gs pos="0">
                  <a:schemeClr val="accent2">
                    <a:lumMod val="20000"/>
                    <a:lumOff val="80000"/>
                    <a:alpha val="10000"/>
                  </a:schemeClr>
                </a:gs>
                <a:gs pos="100000">
                  <a:schemeClr val="accent1">
                    <a:lumMod val="20000"/>
                    <a:lumOff val="80000"/>
                    <a:alpha val="10000"/>
                  </a:schemeClr>
                </a:gs>
              </a:gsLst>
              <a:lin ang="540000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72" name="图片 71" descr="背景图案&#10;&#10;描述已自动生成">
              <a:extLst>
                <a:ext uri="{FF2B5EF4-FFF2-40B4-BE49-F238E27FC236}">
                  <a16:creationId xmlns:a16="http://schemas.microsoft.com/office/drawing/2014/main" id="{D98DA8E1-4EB8-B375-7F57-53BD9C9C29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alphaModFix am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879" r="17217"/>
            <a:stretch>
              <a:fillRect/>
            </a:stretch>
          </p:blipFill>
          <p:spPr>
            <a:xfrm rot="16200000">
              <a:off x="1839884" y="-2571404"/>
              <a:ext cx="6857999" cy="12192000"/>
            </a:xfrm>
            <a:custGeom>
              <a:avLst/>
              <a:gdLst>
                <a:gd name="connsiteX0" fmla="*/ 6857999 w 6857999"/>
                <a:gd name="connsiteY0" fmla="*/ 0 h 12192000"/>
                <a:gd name="connsiteX1" fmla="*/ 6857999 w 6857999"/>
                <a:gd name="connsiteY1" fmla="*/ 12192000 h 12192000"/>
                <a:gd name="connsiteX2" fmla="*/ 0 w 6857999"/>
                <a:gd name="connsiteY2" fmla="*/ 12192000 h 12192000"/>
                <a:gd name="connsiteX3" fmla="*/ 0 w 6857999"/>
                <a:gd name="connsiteY3" fmla="*/ 0 h 1219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7999" h="12192000">
                  <a:moveTo>
                    <a:pt x="6857999" y="0"/>
                  </a:moveTo>
                  <a:lnTo>
                    <a:pt x="6857999" y="12192000"/>
                  </a:lnTo>
                  <a:lnTo>
                    <a:pt x="0" y="12192000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82151C8A-FE3B-40EA-169B-5379DE1F93FA}"/>
              </a:ext>
            </a:extLst>
          </p:cNvPr>
          <p:cNvSpPr/>
          <p:nvPr/>
        </p:nvSpPr>
        <p:spPr>
          <a:xfrm>
            <a:off x="0" y="617305"/>
            <a:ext cx="12192000" cy="6116000"/>
          </a:xfrm>
          <a:custGeom>
            <a:avLst/>
            <a:gdLst>
              <a:gd name="connsiteX0" fmla="*/ 12192000 w 12192000"/>
              <a:gd name="connsiteY0" fmla="*/ 0 h 6116000"/>
              <a:gd name="connsiteX1" fmla="*/ 12192000 w 12192000"/>
              <a:gd name="connsiteY1" fmla="*/ 6116000 h 6116000"/>
              <a:gd name="connsiteX2" fmla="*/ 0 w 12192000"/>
              <a:gd name="connsiteY2" fmla="*/ 6116000 h 6116000"/>
              <a:gd name="connsiteX3" fmla="*/ 0 w 12192000"/>
              <a:gd name="connsiteY3" fmla="*/ 5843944 h 6116000"/>
              <a:gd name="connsiteX4" fmla="*/ 97351 w 12192000"/>
              <a:gd name="connsiteY4" fmla="*/ 5773496 h 6116000"/>
              <a:gd name="connsiteX5" fmla="*/ 1878676 w 12192000"/>
              <a:gd name="connsiteY5" fmla="*/ 4719462 h 6116000"/>
              <a:gd name="connsiteX6" fmla="*/ 4572000 w 12192000"/>
              <a:gd name="connsiteY6" fmla="*/ 4353702 h 6116000"/>
              <a:gd name="connsiteX7" fmla="*/ 6035040 w 12192000"/>
              <a:gd name="connsiteY7" fmla="*/ 2458400 h 6116000"/>
              <a:gd name="connsiteX8" fmla="*/ 8204662 w 12192000"/>
              <a:gd name="connsiteY8" fmla="*/ 1859884 h 6116000"/>
              <a:gd name="connsiteX9" fmla="*/ 9775767 w 12192000"/>
              <a:gd name="connsiteY9" fmla="*/ 571411 h 6116000"/>
              <a:gd name="connsiteX10" fmla="*/ 12099012 w 12192000"/>
              <a:gd name="connsiteY10" fmla="*/ 5772 h 61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116000">
                <a:moveTo>
                  <a:pt x="12192000" y="0"/>
                </a:moveTo>
                <a:lnTo>
                  <a:pt x="12192000" y="6116000"/>
                </a:lnTo>
                <a:lnTo>
                  <a:pt x="0" y="6116000"/>
                </a:lnTo>
                <a:lnTo>
                  <a:pt x="0" y="5843944"/>
                </a:lnTo>
                <a:lnTo>
                  <a:pt x="97351" y="5773496"/>
                </a:lnTo>
                <a:cubicBezTo>
                  <a:pt x="549247" y="5445245"/>
                  <a:pt x="1235912" y="4937844"/>
                  <a:pt x="1878676" y="4719462"/>
                </a:cubicBezTo>
                <a:cubicBezTo>
                  <a:pt x="2669770" y="4450684"/>
                  <a:pt x="3879273" y="4730546"/>
                  <a:pt x="4572000" y="4353702"/>
                </a:cubicBezTo>
                <a:cubicBezTo>
                  <a:pt x="5264727" y="3976858"/>
                  <a:pt x="5429596" y="2874036"/>
                  <a:pt x="6035040" y="2458400"/>
                </a:cubicBezTo>
                <a:cubicBezTo>
                  <a:pt x="6640484" y="2042764"/>
                  <a:pt x="7581208" y="2174382"/>
                  <a:pt x="8204662" y="1859884"/>
                </a:cubicBezTo>
                <a:cubicBezTo>
                  <a:pt x="8828117" y="1545386"/>
                  <a:pt x="9091353" y="881753"/>
                  <a:pt x="9775767" y="571411"/>
                </a:cubicBezTo>
                <a:cubicBezTo>
                  <a:pt x="10374629" y="299862"/>
                  <a:pt x="11516591" y="53770"/>
                  <a:pt x="12099012" y="577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98B5D9DB-917F-054F-C9A6-5003A3A619A6}"/>
              </a:ext>
            </a:extLst>
          </p:cNvPr>
          <p:cNvSpPr/>
          <p:nvPr/>
        </p:nvSpPr>
        <p:spPr>
          <a:xfrm>
            <a:off x="0" y="742000"/>
            <a:ext cx="12192000" cy="6116000"/>
          </a:xfrm>
          <a:custGeom>
            <a:avLst/>
            <a:gdLst>
              <a:gd name="connsiteX0" fmla="*/ 12192000 w 12192000"/>
              <a:gd name="connsiteY0" fmla="*/ 0 h 6116000"/>
              <a:gd name="connsiteX1" fmla="*/ 12192000 w 12192000"/>
              <a:gd name="connsiteY1" fmla="*/ 6116000 h 6116000"/>
              <a:gd name="connsiteX2" fmla="*/ 0 w 12192000"/>
              <a:gd name="connsiteY2" fmla="*/ 6116000 h 6116000"/>
              <a:gd name="connsiteX3" fmla="*/ 0 w 12192000"/>
              <a:gd name="connsiteY3" fmla="*/ 5843944 h 6116000"/>
              <a:gd name="connsiteX4" fmla="*/ 97351 w 12192000"/>
              <a:gd name="connsiteY4" fmla="*/ 5773496 h 6116000"/>
              <a:gd name="connsiteX5" fmla="*/ 1878676 w 12192000"/>
              <a:gd name="connsiteY5" fmla="*/ 4719462 h 6116000"/>
              <a:gd name="connsiteX6" fmla="*/ 4572000 w 12192000"/>
              <a:gd name="connsiteY6" fmla="*/ 4353702 h 6116000"/>
              <a:gd name="connsiteX7" fmla="*/ 6035040 w 12192000"/>
              <a:gd name="connsiteY7" fmla="*/ 2458400 h 6116000"/>
              <a:gd name="connsiteX8" fmla="*/ 8204662 w 12192000"/>
              <a:gd name="connsiteY8" fmla="*/ 1859884 h 6116000"/>
              <a:gd name="connsiteX9" fmla="*/ 9775767 w 12192000"/>
              <a:gd name="connsiteY9" fmla="*/ 571411 h 6116000"/>
              <a:gd name="connsiteX10" fmla="*/ 12099012 w 12192000"/>
              <a:gd name="connsiteY10" fmla="*/ 5772 h 61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116000">
                <a:moveTo>
                  <a:pt x="12192000" y="0"/>
                </a:moveTo>
                <a:lnTo>
                  <a:pt x="12192000" y="6116000"/>
                </a:lnTo>
                <a:lnTo>
                  <a:pt x="0" y="6116000"/>
                </a:lnTo>
                <a:lnTo>
                  <a:pt x="0" y="5843944"/>
                </a:lnTo>
                <a:lnTo>
                  <a:pt x="97351" y="5773496"/>
                </a:lnTo>
                <a:cubicBezTo>
                  <a:pt x="549247" y="5445245"/>
                  <a:pt x="1235912" y="4937844"/>
                  <a:pt x="1878676" y="4719462"/>
                </a:cubicBezTo>
                <a:cubicBezTo>
                  <a:pt x="2669770" y="4450684"/>
                  <a:pt x="3879273" y="4730546"/>
                  <a:pt x="4572000" y="4353702"/>
                </a:cubicBezTo>
                <a:cubicBezTo>
                  <a:pt x="5264727" y="3976858"/>
                  <a:pt x="5429596" y="2874036"/>
                  <a:pt x="6035040" y="2458400"/>
                </a:cubicBezTo>
                <a:cubicBezTo>
                  <a:pt x="6640484" y="2042764"/>
                  <a:pt x="7581208" y="2174382"/>
                  <a:pt x="8204662" y="1859884"/>
                </a:cubicBezTo>
                <a:cubicBezTo>
                  <a:pt x="8828117" y="1545386"/>
                  <a:pt x="9091353" y="881753"/>
                  <a:pt x="9775767" y="571411"/>
                </a:cubicBezTo>
                <a:cubicBezTo>
                  <a:pt x="10374629" y="299862"/>
                  <a:pt x="11516591" y="53770"/>
                  <a:pt x="12099012" y="5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8" name="图片 27" descr="雪山山顶&#10;&#10;描述已自动生成">
            <a:extLst>
              <a:ext uri="{FF2B5EF4-FFF2-40B4-BE49-F238E27FC236}">
                <a16:creationId xmlns:a16="http://schemas.microsoft.com/office/drawing/2014/main" id="{19CD5C57-A3A0-B815-BA71-777FA90AE96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8" t="24895"/>
          <a:stretch>
            <a:fillRect/>
          </a:stretch>
        </p:blipFill>
        <p:spPr>
          <a:xfrm>
            <a:off x="0" y="742000"/>
            <a:ext cx="12192000" cy="6116000"/>
          </a:xfrm>
          <a:custGeom>
            <a:avLst/>
            <a:gdLst>
              <a:gd name="connsiteX0" fmla="*/ 12192000 w 12192000"/>
              <a:gd name="connsiteY0" fmla="*/ 0 h 6116000"/>
              <a:gd name="connsiteX1" fmla="*/ 12192000 w 12192000"/>
              <a:gd name="connsiteY1" fmla="*/ 6116000 h 6116000"/>
              <a:gd name="connsiteX2" fmla="*/ 0 w 12192000"/>
              <a:gd name="connsiteY2" fmla="*/ 6116000 h 6116000"/>
              <a:gd name="connsiteX3" fmla="*/ 0 w 12192000"/>
              <a:gd name="connsiteY3" fmla="*/ 5843944 h 6116000"/>
              <a:gd name="connsiteX4" fmla="*/ 97351 w 12192000"/>
              <a:gd name="connsiteY4" fmla="*/ 5773496 h 6116000"/>
              <a:gd name="connsiteX5" fmla="*/ 1878676 w 12192000"/>
              <a:gd name="connsiteY5" fmla="*/ 4719462 h 6116000"/>
              <a:gd name="connsiteX6" fmla="*/ 4572000 w 12192000"/>
              <a:gd name="connsiteY6" fmla="*/ 4353702 h 6116000"/>
              <a:gd name="connsiteX7" fmla="*/ 6035040 w 12192000"/>
              <a:gd name="connsiteY7" fmla="*/ 2458400 h 6116000"/>
              <a:gd name="connsiteX8" fmla="*/ 8204662 w 12192000"/>
              <a:gd name="connsiteY8" fmla="*/ 1859884 h 6116000"/>
              <a:gd name="connsiteX9" fmla="*/ 9775767 w 12192000"/>
              <a:gd name="connsiteY9" fmla="*/ 571411 h 6116000"/>
              <a:gd name="connsiteX10" fmla="*/ 12099012 w 12192000"/>
              <a:gd name="connsiteY10" fmla="*/ 5772 h 61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116000">
                <a:moveTo>
                  <a:pt x="12192000" y="0"/>
                </a:moveTo>
                <a:lnTo>
                  <a:pt x="12192000" y="6116000"/>
                </a:lnTo>
                <a:lnTo>
                  <a:pt x="0" y="6116000"/>
                </a:lnTo>
                <a:lnTo>
                  <a:pt x="0" y="5843944"/>
                </a:lnTo>
                <a:lnTo>
                  <a:pt x="97351" y="5773496"/>
                </a:lnTo>
                <a:cubicBezTo>
                  <a:pt x="549247" y="5445245"/>
                  <a:pt x="1235912" y="4937844"/>
                  <a:pt x="1878676" y="4719462"/>
                </a:cubicBezTo>
                <a:cubicBezTo>
                  <a:pt x="2669770" y="4450684"/>
                  <a:pt x="3879273" y="4730546"/>
                  <a:pt x="4572000" y="4353702"/>
                </a:cubicBezTo>
                <a:cubicBezTo>
                  <a:pt x="5264727" y="3976858"/>
                  <a:pt x="5429596" y="2874036"/>
                  <a:pt x="6035040" y="2458400"/>
                </a:cubicBezTo>
                <a:cubicBezTo>
                  <a:pt x="6640484" y="2042764"/>
                  <a:pt x="7581208" y="2174382"/>
                  <a:pt x="8204662" y="1859884"/>
                </a:cubicBezTo>
                <a:cubicBezTo>
                  <a:pt x="8828117" y="1545386"/>
                  <a:pt x="9091353" y="881753"/>
                  <a:pt x="9775767" y="571411"/>
                </a:cubicBezTo>
                <a:cubicBezTo>
                  <a:pt x="10374629" y="299862"/>
                  <a:pt x="11516591" y="53770"/>
                  <a:pt x="12099012" y="5772"/>
                </a:cubicBezTo>
                <a:close/>
              </a:path>
            </a:pathLst>
          </a:cu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E5A276B4-79F6-4C9C-DD25-63E59975F228}"/>
              </a:ext>
            </a:extLst>
          </p:cNvPr>
          <p:cNvGrpSpPr/>
          <p:nvPr/>
        </p:nvGrpSpPr>
        <p:grpSpPr>
          <a:xfrm>
            <a:off x="2817011" y="5155436"/>
            <a:ext cx="330958" cy="330954"/>
            <a:chOff x="1621903" y="5707001"/>
            <a:chExt cx="153595" cy="153595"/>
          </a:xfrm>
          <a:effectLst>
            <a:outerShdw blurRad="63500" dist="63500" dir="5400000" sx="90000" sy="90000" algn="t" rotWithShape="0">
              <a:schemeClr val="accent1">
                <a:lumMod val="50000"/>
                <a:alpha val="30000"/>
              </a:schemeClr>
            </a:outerShdw>
          </a:effectLst>
        </p:grpSpPr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DE6323DC-7730-846D-B047-057B4C4BB5EE}"/>
                </a:ext>
              </a:extLst>
            </p:cNvPr>
            <p:cNvSpPr/>
            <p:nvPr/>
          </p:nvSpPr>
          <p:spPr>
            <a:xfrm>
              <a:off x="1621903" y="5707001"/>
              <a:ext cx="153595" cy="15359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21002933-6D18-9ED5-9A82-5F90272FED2E}"/>
                </a:ext>
              </a:extLst>
            </p:cNvPr>
            <p:cNvSpPr/>
            <p:nvPr/>
          </p:nvSpPr>
          <p:spPr>
            <a:xfrm>
              <a:off x="1646484" y="5731582"/>
              <a:ext cx="104433" cy="104433"/>
            </a:xfrm>
            <a:prstGeom prst="ellipse">
              <a:avLst/>
            </a:prstGeom>
            <a:gradFill flip="none" rotWithShape="1">
              <a:gsLst>
                <a:gs pos="26000">
                  <a:schemeClr val="accent4">
                    <a:lumMod val="40000"/>
                    <a:lumOff val="60000"/>
                  </a:schemeClr>
                </a:gs>
                <a:gs pos="94091">
                  <a:schemeClr val="accent4">
                    <a:lumMod val="75000"/>
                  </a:schemeClr>
                </a:gs>
                <a:gs pos="59000">
                  <a:schemeClr val="accent4"/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C15AA9A4-DC85-FAF1-81A6-81C20632C9D0}"/>
              </a:ext>
            </a:extLst>
          </p:cNvPr>
          <p:cNvGrpSpPr/>
          <p:nvPr/>
        </p:nvGrpSpPr>
        <p:grpSpPr>
          <a:xfrm>
            <a:off x="5187371" y="3945620"/>
            <a:ext cx="330958" cy="330954"/>
            <a:chOff x="1621903" y="5707001"/>
            <a:chExt cx="153595" cy="153595"/>
          </a:xfrm>
          <a:effectLst>
            <a:outerShdw blurRad="63500" dist="63500" dir="5400000" sx="90000" sy="90000" algn="t" rotWithShape="0">
              <a:schemeClr val="accent1">
                <a:lumMod val="50000"/>
                <a:alpha val="30000"/>
              </a:schemeClr>
            </a:outerShdw>
          </a:effectLst>
        </p:grpSpPr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36DAE19F-F2E8-1BAA-7DD9-55F03177E02C}"/>
                </a:ext>
              </a:extLst>
            </p:cNvPr>
            <p:cNvSpPr/>
            <p:nvPr/>
          </p:nvSpPr>
          <p:spPr>
            <a:xfrm>
              <a:off x="1621903" y="5707001"/>
              <a:ext cx="153595" cy="15359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DD3B20AA-FE22-6C20-BCA7-6615B1A5D60E}"/>
                </a:ext>
              </a:extLst>
            </p:cNvPr>
            <p:cNvSpPr/>
            <p:nvPr/>
          </p:nvSpPr>
          <p:spPr>
            <a:xfrm>
              <a:off x="1646484" y="5731582"/>
              <a:ext cx="104433" cy="104433"/>
            </a:xfrm>
            <a:prstGeom prst="ellipse">
              <a:avLst/>
            </a:prstGeom>
            <a:gradFill flip="none" rotWithShape="1">
              <a:gsLst>
                <a:gs pos="26000">
                  <a:schemeClr val="accent4">
                    <a:lumMod val="40000"/>
                    <a:lumOff val="60000"/>
                  </a:schemeClr>
                </a:gs>
                <a:gs pos="94091">
                  <a:schemeClr val="accent4">
                    <a:lumMod val="75000"/>
                  </a:schemeClr>
                </a:gs>
                <a:gs pos="59000">
                  <a:schemeClr val="accent4"/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21B9AECA-6F7A-A3EA-7A1F-7C0789BF9A99}"/>
              </a:ext>
            </a:extLst>
          </p:cNvPr>
          <p:cNvGrpSpPr/>
          <p:nvPr/>
        </p:nvGrpSpPr>
        <p:grpSpPr>
          <a:xfrm>
            <a:off x="6680532" y="2732222"/>
            <a:ext cx="330958" cy="330954"/>
            <a:chOff x="1621903" y="5707001"/>
            <a:chExt cx="153595" cy="153595"/>
          </a:xfrm>
          <a:effectLst>
            <a:outerShdw blurRad="63500" dist="63500" dir="5400000" sx="90000" sy="90000" algn="t" rotWithShape="0">
              <a:schemeClr val="accent1">
                <a:lumMod val="50000"/>
                <a:alpha val="30000"/>
              </a:schemeClr>
            </a:outerShdw>
          </a:effectLst>
        </p:grpSpPr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BE697056-4E12-4728-B02A-65B52F3E60AD}"/>
                </a:ext>
              </a:extLst>
            </p:cNvPr>
            <p:cNvSpPr/>
            <p:nvPr/>
          </p:nvSpPr>
          <p:spPr>
            <a:xfrm>
              <a:off x="1621903" y="5707001"/>
              <a:ext cx="153595" cy="15359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1DE565EA-BAE4-E40F-7AC6-151C215C18A6}"/>
                </a:ext>
              </a:extLst>
            </p:cNvPr>
            <p:cNvSpPr/>
            <p:nvPr/>
          </p:nvSpPr>
          <p:spPr>
            <a:xfrm>
              <a:off x="1646484" y="5731582"/>
              <a:ext cx="104433" cy="104433"/>
            </a:xfrm>
            <a:prstGeom prst="ellipse">
              <a:avLst/>
            </a:prstGeom>
            <a:gradFill flip="none" rotWithShape="1">
              <a:gsLst>
                <a:gs pos="26000">
                  <a:schemeClr val="accent4">
                    <a:lumMod val="40000"/>
                    <a:lumOff val="60000"/>
                  </a:schemeClr>
                </a:gs>
                <a:gs pos="94091">
                  <a:schemeClr val="accent4">
                    <a:lumMod val="75000"/>
                  </a:schemeClr>
                </a:gs>
                <a:gs pos="59000">
                  <a:schemeClr val="accent4"/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8C2CCC4F-D572-9B2C-3E96-2193DE4B5F32}"/>
              </a:ext>
            </a:extLst>
          </p:cNvPr>
          <p:cNvGrpSpPr/>
          <p:nvPr/>
        </p:nvGrpSpPr>
        <p:grpSpPr>
          <a:xfrm>
            <a:off x="9168381" y="1436625"/>
            <a:ext cx="330958" cy="330954"/>
            <a:chOff x="1621903" y="5707001"/>
            <a:chExt cx="153595" cy="153595"/>
          </a:xfrm>
          <a:effectLst>
            <a:outerShdw blurRad="63500" dist="63500" dir="5400000" sx="90000" sy="90000" algn="t" rotWithShape="0">
              <a:schemeClr val="accent1">
                <a:lumMod val="50000"/>
                <a:alpha val="30000"/>
              </a:schemeClr>
            </a:outerShdw>
          </a:effectLst>
        </p:grpSpPr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9890867E-B821-0C6A-BE03-DBBBF3EC153D}"/>
                </a:ext>
              </a:extLst>
            </p:cNvPr>
            <p:cNvSpPr/>
            <p:nvPr/>
          </p:nvSpPr>
          <p:spPr>
            <a:xfrm>
              <a:off x="1621903" y="5707001"/>
              <a:ext cx="153595" cy="15359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19944DFA-BE5A-A28E-50CA-1C9F44940F11}"/>
                </a:ext>
              </a:extLst>
            </p:cNvPr>
            <p:cNvSpPr/>
            <p:nvPr/>
          </p:nvSpPr>
          <p:spPr>
            <a:xfrm>
              <a:off x="1646484" y="5731582"/>
              <a:ext cx="104433" cy="104433"/>
            </a:xfrm>
            <a:prstGeom prst="ellipse">
              <a:avLst/>
            </a:prstGeom>
            <a:gradFill flip="none" rotWithShape="1">
              <a:gsLst>
                <a:gs pos="26000">
                  <a:schemeClr val="accent4">
                    <a:lumMod val="40000"/>
                    <a:lumOff val="60000"/>
                  </a:schemeClr>
                </a:gs>
                <a:gs pos="94091">
                  <a:schemeClr val="accent4">
                    <a:lumMod val="75000"/>
                  </a:schemeClr>
                </a:gs>
                <a:gs pos="59000">
                  <a:schemeClr val="accent4"/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0" name="椭圆 19">
            <a:extLst>
              <a:ext uri="{FF2B5EF4-FFF2-40B4-BE49-F238E27FC236}">
                <a16:creationId xmlns:a16="http://schemas.microsoft.com/office/drawing/2014/main" id="{29206C52-F0E1-9873-3C8A-2CAF4B2749A4}"/>
              </a:ext>
            </a:extLst>
          </p:cNvPr>
          <p:cNvSpPr/>
          <p:nvPr/>
        </p:nvSpPr>
        <p:spPr>
          <a:xfrm>
            <a:off x="575522" y="404816"/>
            <a:ext cx="400050" cy="400050"/>
          </a:xfrm>
          <a:prstGeom prst="ellipse">
            <a:avLst/>
          </a:prstGeom>
          <a:solidFill>
            <a:srgbClr val="DDF3FF"/>
          </a:solidFill>
          <a:ln>
            <a:noFill/>
          </a:ln>
          <a:effectLst>
            <a:outerShdw blurRad="127000" dist="63500" dir="5400000" sx="89000" sy="89000" algn="t" rotWithShape="0">
              <a:schemeClr val="accent2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id="{CB4EA140-3BA2-E0D4-1F64-098CB5B321E2}"/>
              </a:ext>
            </a:extLst>
          </p:cNvPr>
          <p:cNvSpPr/>
          <p:nvPr/>
        </p:nvSpPr>
        <p:spPr>
          <a:xfrm>
            <a:off x="566628" y="450535"/>
            <a:ext cx="93663" cy="9366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101600" sx="102000" sy="102000" algn="ctr" rotWithShape="0">
              <a:schemeClr val="accent3"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椭圆 21">
            <a:extLst>
              <a:ext uri="{FF2B5EF4-FFF2-40B4-BE49-F238E27FC236}">
                <a16:creationId xmlns:a16="http://schemas.microsoft.com/office/drawing/2014/main" id="{B1F20A3C-7996-6D35-CE2C-FEBEC5DDCC34}"/>
              </a:ext>
            </a:extLst>
          </p:cNvPr>
          <p:cNvSpPr/>
          <p:nvPr/>
        </p:nvSpPr>
        <p:spPr>
          <a:xfrm>
            <a:off x="644892" y="369695"/>
            <a:ext cx="45719" cy="45719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文本占位符 1">
            <a:extLst>
              <a:ext uri="{FF2B5EF4-FFF2-40B4-BE49-F238E27FC236}">
                <a16:creationId xmlns:a16="http://schemas.microsoft.com/office/drawing/2014/main" id="{116ACCAD-DAA1-B6BB-EBF4-E6072EACFA6B}"/>
              </a:ext>
            </a:extLst>
          </p:cNvPr>
          <p:cNvSpPr txBox="1">
            <a:spLocks/>
          </p:cNvSpPr>
          <p:nvPr/>
        </p:nvSpPr>
        <p:spPr>
          <a:xfrm>
            <a:off x="598485" y="401637"/>
            <a:ext cx="1609725" cy="427037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后期规划</a:t>
            </a: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74D65C0B-F6E7-1D0C-374B-E0928781A7C6}"/>
              </a:ext>
            </a:extLst>
          </p:cNvPr>
          <p:cNvCxnSpPr>
            <a:cxnSpLocks/>
          </p:cNvCxnSpPr>
          <p:nvPr/>
        </p:nvCxnSpPr>
        <p:spPr>
          <a:xfrm>
            <a:off x="3119875" y="5320913"/>
            <a:ext cx="8016438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  <a:effectLst>
            <a:outerShdw blurRad="63500" sx="102000" sy="102000" algn="ctr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81ADC6C9-1C1E-E4BF-D38E-E5C261F54217}"/>
              </a:ext>
            </a:extLst>
          </p:cNvPr>
          <p:cNvCxnSpPr>
            <a:cxnSpLocks/>
            <a:stCxn id="15" idx="6"/>
          </p:cNvCxnSpPr>
          <p:nvPr/>
        </p:nvCxnSpPr>
        <p:spPr>
          <a:xfrm>
            <a:off x="7011490" y="2897699"/>
            <a:ext cx="4130159" cy="0"/>
          </a:xfrm>
          <a:prstGeom prst="line">
            <a:avLst/>
          </a:prstGeom>
          <a:ln>
            <a:solidFill>
              <a:schemeClr val="bg1"/>
            </a:solidFill>
            <a:prstDash val="dash"/>
          </a:ln>
          <a:effectLst>
            <a:outerShdw blurRad="63500" sx="102000" sy="102000" algn="ctr" rotWithShape="0">
              <a:schemeClr val="accent1">
                <a:lumMod val="50000"/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文本框 36">
            <a:extLst>
              <a:ext uri="{FF2B5EF4-FFF2-40B4-BE49-F238E27FC236}">
                <a16:creationId xmlns:a16="http://schemas.microsoft.com/office/drawing/2014/main" id="{6E8C42A2-2EF3-0F04-C02E-395D11C3FFD3}"/>
              </a:ext>
            </a:extLst>
          </p:cNvPr>
          <p:cNvSpPr txBox="1"/>
          <p:nvPr/>
        </p:nvSpPr>
        <p:spPr>
          <a:xfrm>
            <a:off x="10115727" y="5008490"/>
            <a:ext cx="1025922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第一阶段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BEEED38F-EF69-B8C0-3E19-6AD4BDA2F8E3}"/>
              </a:ext>
            </a:extLst>
          </p:cNvPr>
          <p:cNvSpPr txBox="1"/>
          <p:nvPr/>
        </p:nvSpPr>
        <p:spPr>
          <a:xfrm>
            <a:off x="10115727" y="2586646"/>
            <a:ext cx="1025922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第三阶段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79CDA895-3198-5CF3-0C51-20313FFA79E0}"/>
              </a:ext>
            </a:extLst>
          </p:cNvPr>
          <p:cNvSpPr txBox="1"/>
          <p:nvPr/>
        </p:nvSpPr>
        <p:spPr>
          <a:xfrm>
            <a:off x="8289586" y="5364900"/>
            <a:ext cx="2852063" cy="57663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82563" indent="-182563" algn="l">
              <a:lnSpc>
                <a:spcPct val="120000"/>
              </a:lnSpc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提升服务细节，提高服务质量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82563" indent="-182563" algn="l">
              <a:lnSpc>
                <a:spcPct val="120000"/>
              </a:lnSpc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完善各项制度，健全各类体系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D75D6340-A39A-86B4-1FA2-28BCF0282617}"/>
              </a:ext>
            </a:extLst>
          </p:cNvPr>
          <p:cNvSpPr txBox="1"/>
          <p:nvPr/>
        </p:nvSpPr>
        <p:spPr>
          <a:xfrm>
            <a:off x="8289586" y="2930246"/>
            <a:ext cx="2852063" cy="57663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82563" indent="-182563" algn="l">
              <a:lnSpc>
                <a:spcPct val="120000"/>
              </a:lnSpc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提升服务细节，提高服务质量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82563" indent="-182563" algn="l">
              <a:lnSpc>
                <a:spcPct val="120000"/>
              </a:lnSpc>
              <a:buClr>
                <a:schemeClr val="bg1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完善各项制度，健全各类体系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43" name="直接连接符 42">
            <a:extLst>
              <a:ext uri="{FF2B5EF4-FFF2-40B4-BE49-F238E27FC236}">
                <a16:creationId xmlns:a16="http://schemas.microsoft.com/office/drawing/2014/main" id="{8928E559-9CB2-DE64-20AC-0B440C481906}"/>
              </a:ext>
            </a:extLst>
          </p:cNvPr>
          <p:cNvCxnSpPr>
            <a:cxnSpLocks/>
          </p:cNvCxnSpPr>
          <p:nvPr/>
        </p:nvCxnSpPr>
        <p:spPr>
          <a:xfrm>
            <a:off x="1068383" y="4092928"/>
            <a:ext cx="4068184" cy="18169"/>
          </a:xfrm>
          <a:prstGeom prst="line">
            <a:avLst/>
          </a:prstGeom>
          <a:ln>
            <a:solidFill>
              <a:schemeClr val="accent1"/>
            </a:solidFill>
            <a:prstDash val="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id="{0469E64D-3DFE-A544-CDBD-C19CF87340CA}"/>
              </a:ext>
            </a:extLst>
          </p:cNvPr>
          <p:cNvCxnSpPr>
            <a:cxnSpLocks/>
          </p:cNvCxnSpPr>
          <p:nvPr/>
        </p:nvCxnSpPr>
        <p:spPr>
          <a:xfrm>
            <a:off x="1055689" y="1602102"/>
            <a:ext cx="8112692" cy="0"/>
          </a:xfrm>
          <a:prstGeom prst="line">
            <a:avLst/>
          </a:prstGeom>
          <a:ln>
            <a:solidFill>
              <a:schemeClr val="accent1"/>
            </a:solidFill>
            <a:prstDash val="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文本框 46">
            <a:extLst>
              <a:ext uri="{FF2B5EF4-FFF2-40B4-BE49-F238E27FC236}">
                <a16:creationId xmlns:a16="http://schemas.microsoft.com/office/drawing/2014/main" id="{9496064E-B5D3-A807-3133-DA481C1B8FC2}"/>
              </a:ext>
            </a:extLst>
          </p:cNvPr>
          <p:cNvSpPr txBox="1"/>
          <p:nvPr/>
        </p:nvSpPr>
        <p:spPr>
          <a:xfrm>
            <a:off x="1055688" y="3739794"/>
            <a:ext cx="1025922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第二阶段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5F730FFE-B9B7-B13F-5880-850F71F2BBFE}"/>
              </a:ext>
            </a:extLst>
          </p:cNvPr>
          <p:cNvSpPr txBox="1"/>
          <p:nvPr/>
        </p:nvSpPr>
        <p:spPr>
          <a:xfrm>
            <a:off x="1055688" y="4096204"/>
            <a:ext cx="2852063" cy="57663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82563" indent="-182563">
              <a:lnSpc>
                <a:spcPct val="120000"/>
              </a:lnSpc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成立研发团队，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82563" indent="-182563">
              <a:lnSpc>
                <a:spcPct val="120000"/>
              </a:lnSpc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完善各项制度，健全各类体系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AD21D8BB-828A-6C6A-2F8F-C0CC278CDECA}"/>
              </a:ext>
            </a:extLst>
          </p:cNvPr>
          <p:cNvSpPr txBox="1"/>
          <p:nvPr/>
        </p:nvSpPr>
        <p:spPr>
          <a:xfrm>
            <a:off x="1055688" y="1249698"/>
            <a:ext cx="1025922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第四阶段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0D344E3E-C092-FB4E-730F-12C1B6F7CB64}"/>
              </a:ext>
            </a:extLst>
          </p:cNvPr>
          <p:cNvSpPr txBox="1"/>
          <p:nvPr/>
        </p:nvSpPr>
        <p:spPr>
          <a:xfrm>
            <a:off x="1055688" y="1606108"/>
            <a:ext cx="2852063" cy="57663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marL="182563" indent="-182563">
              <a:lnSpc>
                <a:spcPct val="120000"/>
              </a:lnSpc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提升服务细节，提高服务质量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82563" indent="-182563">
              <a:lnSpc>
                <a:spcPct val="120000"/>
              </a:lnSpc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完善各项制度，健全各类体系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12831697-E086-76A6-DDE9-37328FE304FC}"/>
              </a:ext>
            </a:extLst>
          </p:cNvPr>
          <p:cNvGrpSpPr/>
          <p:nvPr/>
        </p:nvGrpSpPr>
        <p:grpSpPr>
          <a:xfrm>
            <a:off x="1055688" y="2277845"/>
            <a:ext cx="1353683" cy="279464"/>
            <a:chOff x="1055688" y="2277845"/>
            <a:chExt cx="1353683" cy="279464"/>
          </a:xfrm>
        </p:grpSpPr>
        <p:sp>
          <p:nvSpPr>
            <p:cNvPr id="58" name="矩形: 圆角 57">
              <a:extLst>
                <a:ext uri="{FF2B5EF4-FFF2-40B4-BE49-F238E27FC236}">
                  <a16:creationId xmlns:a16="http://schemas.microsoft.com/office/drawing/2014/main" id="{25263326-3CFF-F49B-EA8E-6524DBFD978F}"/>
                </a:ext>
              </a:extLst>
            </p:cNvPr>
            <p:cNvSpPr/>
            <p:nvPr/>
          </p:nvSpPr>
          <p:spPr>
            <a:xfrm>
              <a:off x="1055688" y="2277845"/>
              <a:ext cx="1353683" cy="279464"/>
            </a:xfrm>
            <a:prstGeom prst="roundRect">
              <a:avLst>
                <a:gd name="adj" fmla="val 50000"/>
              </a:avLst>
            </a:prstGeom>
            <a:ln>
              <a:noFill/>
            </a:ln>
            <a:effectLst>
              <a:outerShdw blurRad="76200" dist="50800" dir="5400000" sx="95000" sy="95000" algn="t" rotWithShape="0">
                <a:schemeClr val="accent1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4448F16F-C7DB-5277-E6D8-B6A43F0435EA}"/>
                </a:ext>
              </a:extLst>
            </p:cNvPr>
            <p:cNvSpPr txBox="1"/>
            <p:nvPr/>
          </p:nvSpPr>
          <p:spPr>
            <a:xfrm>
              <a:off x="1355824" y="2294467"/>
              <a:ext cx="753411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20XX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年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B0CAD1D9-080A-37CA-1357-AB283189CFF5}"/>
              </a:ext>
            </a:extLst>
          </p:cNvPr>
          <p:cNvGrpSpPr/>
          <p:nvPr/>
        </p:nvGrpSpPr>
        <p:grpSpPr>
          <a:xfrm>
            <a:off x="1055688" y="4774782"/>
            <a:ext cx="1353683" cy="279464"/>
            <a:chOff x="1055688" y="2277845"/>
            <a:chExt cx="1353683" cy="279464"/>
          </a:xfrm>
        </p:grpSpPr>
        <p:sp>
          <p:nvSpPr>
            <p:cNvPr id="62" name="矩形: 圆角 61">
              <a:extLst>
                <a:ext uri="{FF2B5EF4-FFF2-40B4-BE49-F238E27FC236}">
                  <a16:creationId xmlns:a16="http://schemas.microsoft.com/office/drawing/2014/main" id="{B17CFDD7-EBD9-228C-A3F3-4F51DE222E44}"/>
                </a:ext>
              </a:extLst>
            </p:cNvPr>
            <p:cNvSpPr/>
            <p:nvPr/>
          </p:nvSpPr>
          <p:spPr>
            <a:xfrm>
              <a:off x="1055688" y="2277845"/>
              <a:ext cx="1353683" cy="279464"/>
            </a:xfrm>
            <a:prstGeom prst="roundRect">
              <a:avLst>
                <a:gd name="adj" fmla="val 50000"/>
              </a:avLst>
            </a:prstGeom>
            <a:ln>
              <a:noFill/>
            </a:ln>
            <a:effectLst>
              <a:outerShdw blurRad="76200" dist="50800" dir="5400000" sx="95000" sy="95000" algn="t" rotWithShape="0">
                <a:schemeClr val="accent1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D970FBFC-64A6-F0D7-ACC3-FC568DB1F2C7}"/>
                </a:ext>
              </a:extLst>
            </p:cNvPr>
            <p:cNvSpPr txBox="1"/>
            <p:nvPr/>
          </p:nvSpPr>
          <p:spPr>
            <a:xfrm>
              <a:off x="1355824" y="2294467"/>
              <a:ext cx="753411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20XX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年</a:t>
              </a:r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8C0EFABB-205B-49AD-28E8-8372974EC57E}"/>
              </a:ext>
            </a:extLst>
          </p:cNvPr>
          <p:cNvGrpSpPr/>
          <p:nvPr/>
        </p:nvGrpSpPr>
        <p:grpSpPr>
          <a:xfrm>
            <a:off x="9782630" y="6100963"/>
            <a:ext cx="1353683" cy="279464"/>
            <a:chOff x="9782630" y="6100963"/>
            <a:chExt cx="1353683" cy="279464"/>
          </a:xfrm>
        </p:grpSpPr>
        <p:sp>
          <p:nvSpPr>
            <p:cNvPr id="65" name="矩形: 圆角 64">
              <a:extLst>
                <a:ext uri="{FF2B5EF4-FFF2-40B4-BE49-F238E27FC236}">
                  <a16:creationId xmlns:a16="http://schemas.microsoft.com/office/drawing/2014/main" id="{90A7F9F4-C4BC-596E-3A96-F484DA55534D}"/>
                </a:ext>
              </a:extLst>
            </p:cNvPr>
            <p:cNvSpPr/>
            <p:nvPr/>
          </p:nvSpPr>
          <p:spPr>
            <a:xfrm>
              <a:off x="9782630" y="6100963"/>
              <a:ext cx="1353683" cy="279464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  <a:effectLst>
              <a:outerShdw blurRad="76200" dist="50800" dir="5400000" sx="95000" sy="95000" algn="t" rotWithShape="0">
                <a:schemeClr val="accent4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70691FB8-D049-8C4D-BECD-A0750068A392}"/>
                </a:ext>
              </a:extLst>
            </p:cNvPr>
            <p:cNvSpPr txBox="1"/>
            <p:nvPr/>
          </p:nvSpPr>
          <p:spPr>
            <a:xfrm>
              <a:off x="10082766" y="6117585"/>
              <a:ext cx="753411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20XX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年</a:t>
              </a:r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EAA930A6-8D94-8ED7-939A-20C58F67E1C4}"/>
              </a:ext>
            </a:extLst>
          </p:cNvPr>
          <p:cNvGrpSpPr/>
          <p:nvPr/>
        </p:nvGrpSpPr>
        <p:grpSpPr>
          <a:xfrm>
            <a:off x="9782630" y="3623301"/>
            <a:ext cx="1353683" cy="279464"/>
            <a:chOff x="9782630" y="6100963"/>
            <a:chExt cx="1353683" cy="279464"/>
          </a:xfrm>
        </p:grpSpPr>
        <p:sp>
          <p:nvSpPr>
            <p:cNvPr id="69" name="矩形: 圆角 68">
              <a:extLst>
                <a:ext uri="{FF2B5EF4-FFF2-40B4-BE49-F238E27FC236}">
                  <a16:creationId xmlns:a16="http://schemas.microsoft.com/office/drawing/2014/main" id="{8CB57C2C-02AD-FBED-17C7-A3B2A59C158B}"/>
                </a:ext>
              </a:extLst>
            </p:cNvPr>
            <p:cNvSpPr/>
            <p:nvPr/>
          </p:nvSpPr>
          <p:spPr>
            <a:xfrm>
              <a:off x="9782630" y="6100963"/>
              <a:ext cx="1353683" cy="279464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  <a:effectLst>
              <a:outerShdw blurRad="76200" dist="50800" dir="5400000" sx="95000" sy="95000" algn="t" rotWithShape="0">
                <a:schemeClr val="accent4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B29E3E0E-B51C-D346-05DA-6247168F5C6D}"/>
                </a:ext>
              </a:extLst>
            </p:cNvPr>
            <p:cNvSpPr txBox="1"/>
            <p:nvPr/>
          </p:nvSpPr>
          <p:spPr>
            <a:xfrm>
              <a:off x="10082766" y="6117585"/>
              <a:ext cx="753411" cy="2462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l"/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20XX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OPPOSans M" panose="00020600040101010101" pitchFamily="18" charset="-122"/>
                </a:rPr>
                <a:t>年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7362658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椭圆 105">
            <a:extLst>
              <a:ext uri="{FF2B5EF4-FFF2-40B4-BE49-F238E27FC236}">
                <a16:creationId xmlns:a16="http://schemas.microsoft.com/office/drawing/2014/main" id="{9C3435D3-06DE-6EB9-8126-DD5D4A9043C5}"/>
              </a:ext>
            </a:extLst>
          </p:cNvPr>
          <p:cNvSpPr/>
          <p:nvPr/>
        </p:nvSpPr>
        <p:spPr>
          <a:xfrm>
            <a:off x="4915991" y="890187"/>
            <a:ext cx="2360020" cy="2360018"/>
          </a:xfrm>
          <a:prstGeom prst="ellipse">
            <a:avLst/>
          </a:prstGeom>
          <a:solidFill>
            <a:schemeClr val="accent3">
              <a:alpha val="10000"/>
            </a:schemeClr>
          </a:solidFill>
          <a:ln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" name="椭圆 50">
            <a:extLst>
              <a:ext uri="{FF2B5EF4-FFF2-40B4-BE49-F238E27FC236}">
                <a16:creationId xmlns:a16="http://schemas.microsoft.com/office/drawing/2014/main" id="{218F4F59-6DE8-6444-BE55-DC81A5A959CE}"/>
              </a:ext>
            </a:extLst>
          </p:cNvPr>
          <p:cNvSpPr/>
          <p:nvPr/>
        </p:nvSpPr>
        <p:spPr>
          <a:xfrm>
            <a:off x="4355433" y="329628"/>
            <a:ext cx="3481136" cy="3481136"/>
          </a:xfrm>
          <a:prstGeom prst="ellipse">
            <a:avLst/>
          </a:prstGeom>
          <a:noFill/>
          <a:ln w="3175">
            <a:gradFill>
              <a:gsLst>
                <a:gs pos="0">
                  <a:schemeClr val="accent3">
                    <a:alpha val="0"/>
                  </a:schemeClr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等腰三角形 18">
            <a:extLst>
              <a:ext uri="{FF2B5EF4-FFF2-40B4-BE49-F238E27FC236}">
                <a16:creationId xmlns:a16="http://schemas.microsoft.com/office/drawing/2014/main" id="{E765BE9C-F92B-7C5A-C735-58AD143533C3}"/>
              </a:ext>
            </a:extLst>
          </p:cNvPr>
          <p:cNvSpPr/>
          <p:nvPr/>
        </p:nvSpPr>
        <p:spPr>
          <a:xfrm>
            <a:off x="5830207" y="3746479"/>
            <a:ext cx="531586" cy="749150"/>
          </a:xfrm>
          <a:prstGeom prst="triangle">
            <a:avLst/>
          </a:prstGeom>
          <a:gradFill>
            <a:gsLst>
              <a:gs pos="0">
                <a:schemeClr val="accent3">
                  <a:alpha val="20000"/>
                </a:schemeClr>
              </a:gs>
              <a:gs pos="100000">
                <a:schemeClr val="accent3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等腰三角形 19">
            <a:extLst>
              <a:ext uri="{FF2B5EF4-FFF2-40B4-BE49-F238E27FC236}">
                <a16:creationId xmlns:a16="http://schemas.microsoft.com/office/drawing/2014/main" id="{7A0A9C51-0738-F931-2933-F934113C4E3E}"/>
              </a:ext>
            </a:extLst>
          </p:cNvPr>
          <p:cNvSpPr/>
          <p:nvPr/>
        </p:nvSpPr>
        <p:spPr>
          <a:xfrm>
            <a:off x="5951084" y="3746479"/>
            <a:ext cx="289832" cy="749150"/>
          </a:xfrm>
          <a:prstGeom prst="triangle">
            <a:avLst/>
          </a:prstGeom>
          <a:gradFill>
            <a:gsLst>
              <a:gs pos="0">
                <a:schemeClr val="accent3">
                  <a:alpha val="20000"/>
                </a:schemeClr>
              </a:gs>
              <a:gs pos="100000">
                <a:schemeClr val="accent3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418404A3-D629-8EA0-B883-8497F029F005}"/>
              </a:ext>
            </a:extLst>
          </p:cNvPr>
          <p:cNvSpPr/>
          <p:nvPr/>
        </p:nvSpPr>
        <p:spPr>
          <a:xfrm>
            <a:off x="5930521" y="3615850"/>
            <a:ext cx="330958" cy="33095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13D9B1E6-F5C3-565A-5BE0-FD24C814BB82}"/>
              </a:ext>
            </a:extLst>
          </p:cNvPr>
          <p:cNvSpPr/>
          <p:nvPr/>
        </p:nvSpPr>
        <p:spPr>
          <a:xfrm>
            <a:off x="5983487" y="3668815"/>
            <a:ext cx="225026" cy="225024"/>
          </a:xfrm>
          <a:prstGeom prst="ellipse">
            <a:avLst/>
          </a:prstGeom>
          <a:gradFill flip="none" rotWithShape="1">
            <a:gsLst>
              <a:gs pos="26000">
                <a:schemeClr val="accent4">
                  <a:lumMod val="40000"/>
                  <a:lumOff val="60000"/>
                </a:schemeClr>
              </a:gs>
              <a:gs pos="94091">
                <a:schemeClr val="accent4">
                  <a:lumMod val="75000"/>
                </a:schemeClr>
              </a:gs>
              <a:gs pos="59000">
                <a:schemeClr val="accent4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等腰三角形 27">
            <a:extLst>
              <a:ext uri="{FF2B5EF4-FFF2-40B4-BE49-F238E27FC236}">
                <a16:creationId xmlns:a16="http://schemas.microsoft.com/office/drawing/2014/main" id="{AF000CEA-A5C0-B7A7-9EA9-14277DB3B392}"/>
              </a:ext>
            </a:extLst>
          </p:cNvPr>
          <p:cNvSpPr/>
          <p:nvPr/>
        </p:nvSpPr>
        <p:spPr>
          <a:xfrm rot="16200000">
            <a:off x="7794098" y="2335231"/>
            <a:ext cx="531586" cy="749150"/>
          </a:xfrm>
          <a:prstGeom prst="triangle">
            <a:avLst/>
          </a:prstGeom>
          <a:gradFill>
            <a:gsLst>
              <a:gs pos="0">
                <a:schemeClr val="accent3">
                  <a:alpha val="20000"/>
                </a:schemeClr>
              </a:gs>
              <a:gs pos="100000">
                <a:schemeClr val="accent3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等腰三角形 28">
            <a:extLst>
              <a:ext uri="{FF2B5EF4-FFF2-40B4-BE49-F238E27FC236}">
                <a16:creationId xmlns:a16="http://schemas.microsoft.com/office/drawing/2014/main" id="{493A83EF-9CC0-07C7-142D-34B9B62140B1}"/>
              </a:ext>
            </a:extLst>
          </p:cNvPr>
          <p:cNvSpPr/>
          <p:nvPr/>
        </p:nvSpPr>
        <p:spPr>
          <a:xfrm rot="16200000">
            <a:off x="7914975" y="2335231"/>
            <a:ext cx="289832" cy="749150"/>
          </a:xfrm>
          <a:prstGeom prst="triangle">
            <a:avLst/>
          </a:prstGeom>
          <a:gradFill>
            <a:gsLst>
              <a:gs pos="0">
                <a:schemeClr val="accent3">
                  <a:alpha val="20000"/>
                </a:schemeClr>
              </a:gs>
              <a:gs pos="100000">
                <a:schemeClr val="accent3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0ECDCE06-8AD5-F452-F398-B6E2A904808A}"/>
              </a:ext>
            </a:extLst>
          </p:cNvPr>
          <p:cNvSpPr/>
          <p:nvPr/>
        </p:nvSpPr>
        <p:spPr>
          <a:xfrm rot="16200000">
            <a:off x="7554685" y="2544329"/>
            <a:ext cx="330958" cy="33095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id="{296A26D2-2A09-F744-3424-80F5E46D8101}"/>
              </a:ext>
            </a:extLst>
          </p:cNvPr>
          <p:cNvSpPr/>
          <p:nvPr/>
        </p:nvSpPr>
        <p:spPr>
          <a:xfrm rot="16200000">
            <a:off x="7607651" y="2597294"/>
            <a:ext cx="225026" cy="225024"/>
          </a:xfrm>
          <a:prstGeom prst="ellipse">
            <a:avLst/>
          </a:prstGeom>
          <a:gradFill flip="none" rotWithShape="1">
            <a:gsLst>
              <a:gs pos="26000">
                <a:schemeClr val="accent4">
                  <a:lumMod val="40000"/>
                  <a:lumOff val="60000"/>
                </a:schemeClr>
              </a:gs>
              <a:gs pos="94091">
                <a:schemeClr val="accent4">
                  <a:lumMod val="75000"/>
                </a:schemeClr>
              </a:gs>
              <a:gs pos="59000">
                <a:schemeClr val="accent4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矩形: 圆角 38">
            <a:extLst>
              <a:ext uri="{FF2B5EF4-FFF2-40B4-BE49-F238E27FC236}">
                <a16:creationId xmlns:a16="http://schemas.microsoft.com/office/drawing/2014/main" id="{B5CC6683-C848-FD33-84B2-2941DFF851A3}"/>
              </a:ext>
            </a:extLst>
          </p:cNvPr>
          <p:cNvSpPr/>
          <p:nvPr/>
        </p:nvSpPr>
        <p:spPr>
          <a:xfrm>
            <a:off x="5118903" y="4450084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3175">
            <a:noFill/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矩形: 圆角 39">
            <a:extLst>
              <a:ext uri="{FF2B5EF4-FFF2-40B4-BE49-F238E27FC236}">
                <a16:creationId xmlns:a16="http://schemas.microsoft.com/office/drawing/2014/main" id="{3034E956-A51E-97BA-3042-4A18D9F4129B}"/>
              </a:ext>
            </a:extLst>
          </p:cNvPr>
          <p:cNvSpPr/>
          <p:nvPr/>
        </p:nvSpPr>
        <p:spPr>
          <a:xfrm>
            <a:off x="5118903" y="4910861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矩形: 圆角 40">
            <a:extLst>
              <a:ext uri="{FF2B5EF4-FFF2-40B4-BE49-F238E27FC236}">
                <a16:creationId xmlns:a16="http://schemas.microsoft.com/office/drawing/2014/main" id="{0AF1375F-6B3E-C9DC-D40D-9267CF9BEB4F}"/>
              </a:ext>
            </a:extLst>
          </p:cNvPr>
          <p:cNvSpPr/>
          <p:nvPr/>
        </p:nvSpPr>
        <p:spPr>
          <a:xfrm>
            <a:off x="5118903" y="5371638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2" name="矩形: 圆角 41">
            <a:extLst>
              <a:ext uri="{FF2B5EF4-FFF2-40B4-BE49-F238E27FC236}">
                <a16:creationId xmlns:a16="http://schemas.microsoft.com/office/drawing/2014/main" id="{533D770F-BFD9-79E7-D3A9-3684E7C1DF97}"/>
              </a:ext>
            </a:extLst>
          </p:cNvPr>
          <p:cNvSpPr/>
          <p:nvPr/>
        </p:nvSpPr>
        <p:spPr>
          <a:xfrm>
            <a:off x="5118903" y="5832414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C600EF8D-76BD-226A-82C2-AED092334725}"/>
              </a:ext>
            </a:extLst>
          </p:cNvPr>
          <p:cNvSpPr txBox="1"/>
          <p:nvPr/>
        </p:nvSpPr>
        <p:spPr>
          <a:xfrm>
            <a:off x="5403503" y="4498456"/>
            <a:ext cx="1384995" cy="27699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提升品牌价值</a:t>
            </a: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973CE300-3930-A207-B750-C95D4BF68AD1}"/>
              </a:ext>
            </a:extLst>
          </p:cNvPr>
          <p:cNvSpPr txBox="1"/>
          <p:nvPr/>
        </p:nvSpPr>
        <p:spPr>
          <a:xfrm>
            <a:off x="5687368" y="4974622"/>
            <a:ext cx="817265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品牌形象</a:t>
            </a: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9FDCCC83-D2B8-5696-AD22-4D51CAF99DB0}"/>
              </a:ext>
            </a:extLst>
          </p:cNvPr>
          <p:cNvSpPr txBox="1"/>
          <p:nvPr/>
        </p:nvSpPr>
        <p:spPr>
          <a:xfrm>
            <a:off x="5687368" y="5435399"/>
            <a:ext cx="817265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品牌记忆</a:t>
            </a: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EC41885B-8075-1DD6-6F72-D59C6AEE7C04}"/>
              </a:ext>
            </a:extLst>
          </p:cNvPr>
          <p:cNvSpPr txBox="1"/>
          <p:nvPr/>
        </p:nvSpPr>
        <p:spPr>
          <a:xfrm>
            <a:off x="5687368" y="5896175"/>
            <a:ext cx="817265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品牌传播</a:t>
            </a:r>
          </a:p>
        </p:txBody>
      </p:sp>
      <p:sp>
        <p:nvSpPr>
          <p:cNvPr id="57" name="文本占位符 56">
            <a:extLst>
              <a:ext uri="{FF2B5EF4-FFF2-40B4-BE49-F238E27FC236}">
                <a16:creationId xmlns:a16="http://schemas.microsoft.com/office/drawing/2014/main" id="{D8C2441B-CC36-1D8F-2145-9C2147C42C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提升计划</a:t>
            </a:r>
          </a:p>
        </p:txBody>
      </p:sp>
      <p:sp>
        <p:nvSpPr>
          <p:cNvPr id="73" name="等腰三角形 72">
            <a:extLst>
              <a:ext uri="{FF2B5EF4-FFF2-40B4-BE49-F238E27FC236}">
                <a16:creationId xmlns:a16="http://schemas.microsoft.com/office/drawing/2014/main" id="{55B6FDD4-386C-0ADC-A82A-80E87F0DE33E}"/>
              </a:ext>
            </a:extLst>
          </p:cNvPr>
          <p:cNvSpPr/>
          <p:nvPr/>
        </p:nvSpPr>
        <p:spPr>
          <a:xfrm rot="5400000" flipH="1">
            <a:off x="3867050" y="2335232"/>
            <a:ext cx="531586" cy="749150"/>
          </a:xfrm>
          <a:prstGeom prst="triangle">
            <a:avLst/>
          </a:prstGeom>
          <a:gradFill>
            <a:gsLst>
              <a:gs pos="0">
                <a:schemeClr val="accent3">
                  <a:alpha val="20000"/>
                </a:schemeClr>
              </a:gs>
              <a:gs pos="100000">
                <a:schemeClr val="accent3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等腰三角形 73">
            <a:extLst>
              <a:ext uri="{FF2B5EF4-FFF2-40B4-BE49-F238E27FC236}">
                <a16:creationId xmlns:a16="http://schemas.microsoft.com/office/drawing/2014/main" id="{4A20ECA6-E171-4D02-ACF7-AEA6BD3B368A}"/>
              </a:ext>
            </a:extLst>
          </p:cNvPr>
          <p:cNvSpPr/>
          <p:nvPr/>
        </p:nvSpPr>
        <p:spPr>
          <a:xfrm rot="5400000" flipH="1">
            <a:off x="3987927" y="2335232"/>
            <a:ext cx="289832" cy="749150"/>
          </a:xfrm>
          <a:prstGeom prst="triangle">
            <a:avLst/>
          </a:prstGeom>
          <a:gradFill>
            <a:gsLst>
              <a:gs pos="0">
                <a:schemeClr val="accent3">
                  <a:alpha val="20000"/>
                </a:schemeClr>
              </a:gs>
              <a:gs pos="100000">
                <a:schemeClr val="accent3">
                  <a:alpha val="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椭圆 70">
            <a:extLst>
              <a:ext uri="{FF2B5EF4-FFF2-40B4-BE49-F238E27FC236}">
                <a16:creationId xmlns:a16="http://schemas.microsoft.com/office/drawing/2014/main" id="{C80DA5D6-423A-3521-9F6A-B44B91007062}"/>
              </a:ext>
            </a:extLst>
          </p:cNvPr>
          <p:cNvSpPr/>
          <p:nvPr/>
        </p:nvSpPr>
        <p:spPr>
          <a:xfrm rot="5400000" flipH="1">
            <a:off x="4307091" y="2544330"/>
            <a:ext cx="330958" cy="33095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椭圆 71">
            <a:extLst>
              <a:ext uri="{FF2B5EF4-FFF2-40B4-BE49-F238E27FC236}">
                <a16:creationId xmlns:a16="http://schemas.microsoft.com/office/drawing/2014/main" id="{BEA487AF-299E-3285-4FCB-274131622202}"/>
              </a:ext>
            </a:extLst>
          </p:cNvPr>
          <p:cNvSpPr/>
          <p:nvPr/>
        </p:nvSpPr>
        <p:spPr>
          <a:xfrm rot="5400000" flipH="1">
            <a:off x="4360057" y="2597295"/>
            <a:ext cx="225026" cy="225024"/>
          </a:xfrm>
          <a:prstGeom prst="ellipse">
            <a:avLst/>
          </a:prstGeom>
          <a:gradFill flip="none" rotWithShape="1">
            <a:gsLst>
              <a:gs pos="26000">
                <a:schemeClr val="accent4">
                  <a:lumMod val="40000"/>
                  <a:lumOff val="60000"/>
                </a:schemeClr>
              </a:gs>
              <a:gs pos="94091">
                <a:schemeClr val="accent4">
                  <a:lumMod val="75000"/>
                </a:schemeClr>
              </a:gs>
              <a:gs pos="59000">
                <a:schemeClr val="accent4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0" name="矩形: 圆角 59">
            <a:extLst>
              <a:ext uri="{FF2B5EF4-FFF2-40B4-BE49-F238E27FC236}">
                <a16:creationId xmlns:a16="http://schemas.microsoft.com/office/drawing/2014/main" id="{B40801AA-3CCE-9185-BEEE-1D18CAD89624}"/>
              </a:ext>
            </a:extLst>
          </p:cNvPr>
          <p:cNvSpPr/>
          <p:nvPr/>
        </p:nvSpPr>
        <p:spPr>
          <a:xfrm>
            <a:off x="8452240" y="2550949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3175">
            <a:noFill/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矩形: 圆角 60">
            <a:extLst>
              <a:ext uri="{FF2B5EF4-FFF2-40B4-BE49-F238E27FC236}">
                <a16:creationId xmlns:a16="http://schemas.microsoft.com/office/drawing/2014/main" id="{6ED27AA7-AA31-7D89-1BF2-FCFB5C3DCA1E}"/>
              </a:ext>
            </a:extLst>
          </p:cNvPr>
          <p:cNvSpPr/>
          <p:nvPr/>
        </p:nvSpPr>
        <p:spPr>
          <a:xfrm>
            <a:off x="8452240" y="3011726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2" name="矩形: 圆角 61">
            <a:extLst>
              <a:ext uri="{FF2B5EF4-FFF2-40B4-BE49-F238E27FC236}">
                <a16:creationId xmlns:a16="http://schemas.microsoft.com/office/drawing/2014/main" id="{12102513-36C7-5392-DEF5-7AAEC08C849D}"/>
              </a:ext>
            </a:extLst>
          </p:cNvPr>
          <p:cNvSpPr/>
          <p:nvPr/>
        </p:nvSpPr>
        <p:spPr>
          <a:xfrm>
            <a:off x="8452240" y="3472503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矩形: 圆角 62">
            <a:extLst>
              <a:ext uri="{FF2B5EF4-FFF2-40B4-BE49-F238E27FC236}">
                <a16:creationId xmlns:a16="http://schemas.microsoft.com/office/drawing/2014/main" id="{5E48B135-D463-5B46-52EB-0E2D71939DA6}"/>
              </a:ext>
            </a:extLst>
          </p:cNvPr>
          <p:cNvSpPr/>
          <p:nvPr/>
        </p:nvSpPr>
        <p:spPr>
          <a:xfrm>
            <a:off x="8452240" y="3933279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A4699040-4133-C22A-B5BF-F4304F39C583}"/>
              </a:ext>
            </a:extLst>
          </p:cNvPr>
          <p:cNvSpPr txBox="1"/>
          <p:nvPr/>
        </p:nvSpPr>
        <p:spPr>
          <a:xfrm>
            <a:off x="8736840" y="2599321"/>
            <a:ext cx="1384995" cy="27699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提升商业变现</a:t>
            </a: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0491ACCB-F3BF-BAEF-9C3B-3D3D4AE82FC3}"/>
              </a:ext>
            </a:extLst>
          </p:cNvPr>
          <p:cNvSpPr txBox="1"/>
          <p:nvPr/>
        </p:nvSpPr>
        <p:spPr>
          <a:xfrm>
            <a:off x="8716724" y="3075487"/>
            <a:ext cx="1425226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提升用户活跃度</a:t>
            </a: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1B2478E1-C16F-A8F1-48CD-80FEF6E76401}"/>
              </a:ext>
            </a:extLst>
          </p:cNvPr>
          <p:cNvSpPr txBox="1"/>
          <p:nvPr/>
        </p:nvSpPr>
        <p:spPr>
          <a:xfrm>
            <a:off x="8808164" y="3536264"/>
            <a:ext cx="1242346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增加用户粘性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36334310-E925-AEB5-9665-6D59E37FCE34}"/>
              </a:ext>
            </a:extLst>
          </p:cNvPr>
          <p:cNvSpPr txBox="1"/>
          <p:nvPr/>
        </p:nvSpPr>
        <p:spPr>
          <a:xfrm>
            <a:off x="8808164" y="3997040"/>
            <a:ext cx="1242346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引导用户传播</a:t>
            </a:r>
          </a:p>
        </p:txBody>
      </p:sp>
      <p:sp>
        <p:nvSpPr>
          <p:cNvPr id="76" name="矩形: 圆角 75">
            <a:extLst>
              <a:ext uri="{FF2B5EF4-FFF2-40B4-BE49-F238E27FC236}">
                <a16:creationId xmlns:a16="http://schemas.microsoft.com/office/drawing/2014/main" id="{1A430D42-BF47-7158-70F2-56B7AF776517}"/>
              </a:ext>
            </a:extLst>
          </p:cNvPr>
          <p:cNvSpPr/>
          <p:nvPr/>
        </p:nvSpPr>
        <p:spPr>
          <a:xfrm>
            <a:off x="1785565" y="2550949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3175">
            <a:noFill/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7" name="矩形: 圆角 76">
            <a:extLst>
              <a:ext uri="{FF2B5EF4-FFF2-40B4-BE49-F238E27FC236}">
                <a16:creationId xmlns:a16="http://schemas.microsoft.com/office/drawing/2014/main" id="{91FA568F-A9CE-4572-63AD-B5156131FBDA}"/>
              </a:ext>
            </a:extLst>
          </p:cNvPr>
          <p:cNvSpPr/>
          <p:nvPr/>
        </p:nvSpPr>
        <p:spPr>
          <a:xfrm>
            <a:off x="1785565" y="3011726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8" name="矩形: 圆角 77">
            <a:extLst>
              <a:ext uri="{FF2B5EF4-FFF2-40B4-BE49-F238E27FC236}">
                <a16:creationId xmlns:a16="http://schemas.microsoft.com/office/drawing/2014/main" id="{D090F1C8-5F1B-AC9F-CB98-01A4EFFCA303}"/>
              </a:ext>
            </a:extLst>
          </p:cNvPr>
          <p:cNvSpPr/>
          <p:nvPr/>
        </p:nvSpPr>
        <p:spPr>
          <a:xfrm>
            <a:off x="1785565" y="3472503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9" name="矩形: 圆角 78">
            <a:extLst>
              <a:ext uri="{FF2B5EF4-FFF2-40B4-BE49-F238E27FC236}">
                <a16:creationId xmlns:a16="http://schemas.microsoft.com/office/drawing/2014/main" id="{15F29680-0E0A-B0D8-F74B-EC129BEA4CF2}"/>
              </a:ext>
            </a:extLst>
          </p:cNvPr>
          <p:cNvSpPr/>
          <p:nvPr/>
        </p:nvSpPr>
        <p:spPr>
          <a:xfrm>
            <a:off x="1785565" y="3933279"/>
            <a:ext cx="1954195" cy="373742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127000" dist="50800" dir="5400000" sx="90000" sy="90000" algn="t" rotWithShape="0">
              <a:schemeClr val="accent2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0" name="文本框 79">
            <a:extLst>
              <a:ext uri="{FF2B5EF4-FFF2-40B4-BE49-F238E27FC236}">
                <a16:creationId xmlns:a16="http://schemas.microsoft.com/office/drawing/2014/main" id="{9E3D4A0A-8CBA-9004-5114-852AA90B92EB}"/>
              </a:ext>
            </a:extLst>
          </p:cNvPr>
          <p:cNvSpPr txBox="1"/>
          <p:nvPr/>
        </p:nvSpPr>
        <p:spPr>
          <a:xfrm>
            <a:off x="2070165" y="2599321"/>
            <a:ext cx="1384995" cy="27699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提升产品体验</a:t>
            </a:r>
          </a:p>
        </p:txBody>
      </p:sp>
      <p:sp>
        <p:nvSpPr>
          <p:cNvPr id="81" name="文本框 80">
            <a:extLst>
              <a:ext uri="{FF2B5EF4-FFF2-40B4-BE49-F238E27FC236}">
                <a16:creationId xmlns:a16="http://schemas.microsoft.com/office/drawing/2014/main" id="{F930842B-56E3-2871-FA97-736327E2E043}"/>
              </a:ext>
            </a:extLst>
          </p:cNvPr>
          <p:cNvSpPr txBox="1"/>
          <p:nvPr/>
        </p:nvSpPr>
        <p:spPr>
          <a:xfrm>
            <a:off x="2354030" y="3075487"/>
            <a:ext cx="817265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操作简化</a:t>
            </a:r>
          </a:p>
        </p:txBody>
      </p:sp>
      <p:sp>
        <p:nvSpPr>
          <p:cNvPr id="82" name="文本框 81">
            <a:extLst>
              <a:ext uri="{FF2B5EF4-FFF2-40B4-BE49-F238E27FC236}">
                <a16:creationId xmlns:a16="http://schemas.microsoft.com/office/drawing/2014/main" id="{CFE7CBC2-F2CD-8644-D725-E38B7C55E77D}"/>
              </a:ext>
            </a:extLst>
          </p:cNvPr>
          <p:cNvSpPr txBox="1"/>
          <p:nvPr/>
        </p:nvSpPr>
        <p:spPr>
          <a:xfrm>
            <a:off x="2354030" y="3536264"/>
            <a:ext cx="817265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视觉细化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3" name="文本框 82">
            <a:extLst>
              <a:ext uri="{FF2B5EF4-FFF2-40B4-BE49-F238E27FC236}">
                <a16:creationId xmlns:a16="http://schemas.microsoft.com/office/drawing/2014/main" id="{CA5DE6EC-CB55-933F-5AAA-5CD6B118D0C6}"/>
              </a:ext>
            </a:extLst>
          </p:cNvPr>
          <p:cNvSpPr txBox="1"/>
          <p:nvPr/>
        </p:nvSpPr>
        <p:spPr>
          <a:xfrm>
            <a:off x="2238784" y="3997040"/>
            <a:ext cx="1047756" cy="2462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新增情感化</a:t>
            </a: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5590BEBC-4FA8-8E18-7C61-40CCA7A8FFA7}"/>
              </a:ext>
            </a:extLst>
          </p:cNvPr>
          <p:cNvSpPr/>
          <p:nvPr/>
        </p:nvSpPr>
        <p:spPr>
          <a:xfrm>
            <a:off x="5068391" y="1042587"/>
            <a:ext cx="2055220" cy="2055218"/>
          </a:xfrm>
          <a:prstGeom prst="ellipse">
            <a:avLst/>
          </a:prstGeom>
          <a:ln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0" name="任意多边形: 形状 99">
            <a:extLst>
              <a:ext uri="{FF2B5EF4-FFF2-40B4-BE49-F238E27FC236}">
                <a16:creationId xmlns:a16="http://schemas.microsoft.com/office/drawing/2014/main" id="{C614A6DC-4F62-4FB1-C955-A657787269A6}"/>
              </a:ext>
            </a:extLst>
          </p:cNvPr>
          <p:cNvSpPr/>
          <p:nvPr/>
        </p:nvSpPr>
        <p:spPr>
          <a:xfrm rot="16200000">
            <a:off x="5155376" y="1454507"/>
            <a:ext cx="1881250" cy="1142450"/>
          </a:xfrm>
          <a:custGeom>
            <a:avLst/>
            <a:gdLst>
              <a:gd name="connsiteX0" fmla="*/ 2060508 w 2060508"/>
              <a:gd name="connsiteY0" fmla="*/ 620146 h 1251309"/>
              <a:gd name="connsiteX1" fmla="*/ 1905714 w 2060508"/>
              <a:gd name="connsiteY1" fmla="*/ 736459 h 1251309"/>
              <a:gd name="connsiteX2" fmla="*/ 1905515 w 2060508"/>
              <a:gd name="connsiteY2" fmla="*/ 737757 h 1251309"/>
              <a:gd name="connsiteX3" fmla="*/ 1265632 w 2060508"/>
              <a:gd name="connsiteY3" fmla="*/ 1218561 h 1251309"/>
              <a:gd name="connsiteX4" fmla="*/ 1265632 w 2060508"/>
              <a:gd name="connsiteY4" fmla="*/ 919354 h 1251309"/>
              <a:gd name="connsiteX5" fmla="*/ 219075 w 2060508"/>
              <a:gd name="connsiteY5" fmla="*/ 1227585 h 1251309"/>
              <a:gd name="connsiteX6" fmla="*/ 176998 w 2060508"/>
              <a:gd name="connsiteY6" fmla="*/ 1251309 h 1251309"/>
              <a:gd name="connsiteX7" fmla="*/ 146147 w 2060508"/>
              <a:gd name="connsiteY7" fmla="*/ 1200526 h 1251309"/>
              <a:gd name="connsiteX8" fmla="*/ 0 w 2060508"/>
              <a:gd name="connsiteY8" fmla="*/ 623346 h 1251309"/>
              <a:gd name="connsiteX9" fmla="*/ 146147 w 2060508"/>
              <a:gd name="connsiteY9" fmla="*/ 46165 h 1251309"/>
              <a:gd name="connsiteX10" fmla="*/ 174193 w 2060508"/>
              <a:gd name="connsiteY10" fmla="*/ 0 h 1251309"/>
              <a:gd name="connsiteX11" fmla="*/ 327417 w 2060508"/>
              <a:gd name="connsiteY11" fmla="*/ 84722 h 1251309"/>
              <a:gd name="connsiteX12" fmla="*/ 1265632 w 2060508"/>
              <a:gd name="connsiteY12" fmla="*/ 320939 h 1251309"/>
              <a:gd name="connsiteX13" fmla="*/ 1265632 w 2060508"/>
              <a:gd name="connsiteY13" fmla="*/ 21731 h 1251309"/>
              <a:gd name="connsiteX14" fmla="*/ 1905924 w 2060508"/>
              <a:gd name="connsiteY14" fmla="*/ 502842 h 1251309"/>
              <a:gd name="connsiteX15" fmla="*/ 1906122 w 2060508"/>
              <a:gd name="connsiteY15" fmla="*/ 504142 h 1251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60508" h="1251309">
                <a:moveTo>
                  <a:pt x="2060508" y="620146"/>
                </a:moveTo>
                <a:lnTo>
                  <a:pt x="1905714" y="736459"/>
                </a:lnTo>
                <a:lnTo>
                  <a:pt x="1905515" y="737757"/>
                </a:lnTo>
                <a:lnTo>
                  <a:pt x="1265632" y="1218561"/>
                </a:lnTo>
                <a:lnTo>
                  <a:pt x="1265632" y="919354"/>
                </a:lnTo>
                <a:cubicBezTo>
                  <a:pt x="862510" y="969115"/>
                  <a:pt x="621395" y="1008213"/>
                  <a:pt x="219075" y="1227585"/>
                </a:cubicBezTo>
                <a:lnTo>
                  <a:pt x="176998" y="1251309"/>
                </a:lnTo>
                <a:lnTo>
                  <a:pt x="146147" y="1200526"/>
                </a:lnTo>
                <a:cubicBezTo>
                  <a:pt x="52942" y="1028952"/>
                  <a:pt x="0" y="832331"/>
                  <a:pt x="0" y="623346"/>
                </a:cubicBezTo>
                <a:cubicBezTo>
                  <a:pt x="0" y="414360"/>
                  <a:pt x="52942" y="217740"/>
                  <a:pt x="146147" y="46165"/>
                </a:cubicBezTo>
                <a:lnTo>
                  <a:pt x="174193" y="0"/>
                </a:lnTo>
                <a:lnTo>
                  <a:pt x="327417" y="84722"/>
                </a:lnTo>
                <a:cubicBezTo>
                  <a:pt x="715225" y="282990"/>
                  <a:pt x="928491" y="276014"/>
                  <a:pt x="1265632" y="320939"/>
                </a:cubicBezTo>
                <a:lnTo>
                  <a:pt x="1265632" y="21731"/>
                </a:lnTo>
                <a:lnTo>
                  <a:pt x="1905924" y="502842"/>
                </a:lnTo>
                <a:lnTo>
                  <a:pt x="1906122" y="504142"/>
                </a:lnTo>
                <a:close/>
              </a:path>
            </a:pathLst>
          </a:custGeom>
          <a:gradFill>
            <a:gsLst>
              <a:gs pos="0">
                <a:schemeClr val="accent3">
                  <a:alpha val="15000"/>
                </a:schemeClr>
              </a:gs>
              <a:gs pos="100000">
                <a:schemeClr val="accent3">
                  <a:alpha val="0"/>
                </a:schemeClr>
              </a:gs>
            </a:gsLst>
            <a:lin ang="10800000" scaled="0"/>
          </a:gradFill>
          <a:ln w="635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27304033-EB8F-64EC-5CF6-070745B6611C}"/>
              </a:ext>
            </a:extLst>
          </p:cNvPr>
          <p:cNvSpPr txBox="1"/>
          <p:nvPr/>
        </p:nvSpPr>
        <p:spPr>
          <a:xfrm>
            <a:off x="5480448" y="1700864"/>
            <a:ext cx="1231107" cy="738664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63500" sx="101000" sy="101000" algn="ctr" rotWithShape="0">
                    <a:schemeClr val="accent1">
                      <a:lumMod val="5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三大提升</a:t>
            </a:r>
            <a:endParaRPr lang="en-US" altLang="zh-CN" sz="2400" b="1" dirty="0">
              <a:solidFill>
                <a:schemeClr val="bg1"/>
              </a:solidFill>
              <a:effectLst>
                <a:outerShdw blurRad="63500" sx="101000" sy="101000" algn="ctr" rotWithShape="0">
                  <a:schemeClr val="accent1">
                    <a:lumMod val="50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/>
            <a:r>
              <a:rPr lang="zh-CN" altLang="en-US" sz="2400" b="1" dirty="0">
                <a:solidFill>
                  <a:schemeClr val="bg1"/>
                </a:solidFill>
                <a:effectLst>
                  <a:outerShdw blurRad="63500" sx="101000" sy="101000" algn="ctr" rotWithShape="0">
                    <a:schemeClr val="accent1">
                      <a:lumMod val="50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计划</a:t>
            </a:r>
          </a:p>
        </p:txBody>
      </p:sp>
      <p:pic>
        <p:nvPicPr>
          <p:cNvPr id="110" name="图片 109" descr="查看图片">
            <a:extLst>
              <a:ext uri="{FF2B5EF4-FFF2-40B4-BE49-F238E27FC236}">
                <a16:creationId xmlns:a16="http://schemas.microsoft.com/office/drawing/2014/main" id="{5BF88757-EE74-FAB6-B20D-B8ABC9D61F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hqprint">
            <a:alphaModFix amt="1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80" t="1" r="28894" b="36931"/>
          <a:stretch/>
        </p:blipFill>
        <p:spPr bwMode="auto">
          <a:xfrm rot="2067174">
            <a:off x="5539864" y="2224283"/>
            <a:ext cx="1216725" cy="1019619"/>
          </a:xfrm>
          <a:custGeom>
            <a:avLst/>
            <a:gdLst>
              <a:gd name="connsiteX0" fmla="*/ 0 w 1216725"/>
              <a:gd name="connsiteY0" fmla="*/ 0 h 1019619"/>
              <a:gd name="connsiteX1" fmla="*/ 1216725 w 1216725"/>
              <a:gd name="connsiteY1" fmla="*/ 0 h 1019619"/>
              <a:gd name="connsiteX2" fmla="*/ 1213367 w 1216725"/>
              <a:gd name="connsiteY2" fmla="*/ 82314 h 1019619"/>
              <a:gd name="connsiteX3" fmla="*/ 771061 w 1216725"/>
              <a:gd name="connsiteY3" fmla="*/ 839270 h 1019619"/>
              <a:gd name="connsiteX4" fmla="*/ 1615 w 1216725"/>
              <a:gd name="connsiteY4" fmla="*/ 1002161 h 1019619"/>
              <a:gd name="connsiteX5" fmla="*/ 0 w 1216725"/>
              <a:gd name="connsiteY5" fmla="*/ 1001779 h 101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6725" h="1019619">
                <a:moveTo>
                  <a:pt x="0" y="0"/>
                </a:moveTo>
                <a:lnTo>
                  <a:pt x="1216725" y="0"/>
                </a:lnTo>
                <a:lnTo>
                  <a:pt x="1213367" y="82314"/>
                </a:lnTo>
                <a:cubicBezTo>
                  <a:pt x="1187152" y="377265"/>
                  <a:pt x="1034302" y="658669"/>
                  <a:pt x="771061" y="839270"/>
                </a:cubicBezTo>
                <a:cubicBezTo>
                  <a:pt x="537070" y="999805"/>
                  <a:pt x="260160" y="1050299"/>
                  <a:pt x="1615" y="1002161"/>
                </a:cubicBezTo>
                <a:lnTo>
                  <a:pt x="0" y="1001779"/>
                </a:lnTo>
                <a:close/>
              </a:path>
            </a:pathLst>
          </a:cu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1584499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矩形 71">
            <a:extLst>
              <a:ext uri="{FF2B5EF4-FFF2-40B4-BE49-F238E27FC236}">
                <a16:creationId xmlns:a16="http://schemas.microsoft.com/office/drawing/2014/main" id="{C6F444F6-B27F-32C8-A2DE-DED43BB8A20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2">
                  <a:lumMod val="20000"/>
                  <a:lumOff val="80000"/>
                  <a:alpha val="10000"/>
                </a:schemeClr>
              </a:gs>
              <a:gs pos="100000">
                <a:schemeClr val="accent1">
                  <a:lumMod val="20000"/>
                  <a:lumOff val="80000"/>
                  <a:alpha val="10000"/>
                </a:schemeClr>
              </a:gs>
            </a:gsLst>
            <a:lin ang="540000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5" name="任意多边形: 形状 264">
            <a:extLst>
              <a:ext uri="{FF2B5EF4-FFF2-40B4-BE49-F238E27FC236}">
                <a16:creationId xmlns:a16="http://schemas.microsoft.com/office/drawing/2014/main" id="{F5CA9581-7F64-80DB-BD0C-9F6D09468786}"/>
              </a:ext>
            </a:extLst>
          </p:cNvPr>
          <p:cNvSpPr/>
          <p:nvPr/>
        </p:nvSpPr>
        <p:spPr>
          <a:xfrm>
            <a:off x="2086653" y="-4946"/>
            <a:ext cx="6261326" cy="6858000"/>
          </a:xfrm>
          <a:custGeom>
            <a:avLst/>
            <a:gdLst>
              <a:gd name="connsiteX0" fmla="*/ 0 w 8372109"/>
              <a:gd name="connsiteY0" fmla="*/ 0 h 6858000"/>
              <a:gd name="connsiteX1" fmla="*/ 7169652 w 8372109"/>
              <a:gd name="connsiteY1" fmla="*/ 0 h 6858000"/>
              <a:gd name="connsiteX2" fmla="*/ 7283138 w 8372109"/>
              <a:gd name="connsiteY2" fmla="*/ 144413 h 6858000"/>
              <a:gd name="connsiteX3" fmla="*/ 8372109 w 8372109"/>
              <a:gd name="connsiteY3" fmla="*/ 3424055 h 6858000"/>
              <a:gd name="connsiteX4" fmla="*/ 7283138 w 8372109"/>
              <a:gd name="connsiteY4" fmla="*/ 6703697 h 6858000"/>
              <a:gd name="connsiteX5" fmla="*/ 7161880 w 8372109"/>
              <a:gd name="connsiteY5" fmla="*/ 6858000 h 6858000"/>
              <a:gd name="connsiteX6" fmla="*/ 0 w 837210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2109" h="6858000">
                <a:moveTo>
                  <a:pt x="0" y="0"/>
                </a:moveTo>
                <a:lnTo>
                  <a:pt x="7169652" y="0"/>
                </a:lnTo>
                <a:lnTo>
                  <a:pt x="7283138" y="144413"/>
                </a:lnTo>
                <a:cubicBezTo>
                  <a:pt x="7967082" y="1058954"/>
                  <a:pt x="8372109" y="2194205"/>
                  <a:pt x="8372109" y="3424055"/>
                </a:cubicBezTo>
                <a:cubicBezTo>
                  <a:pt x="8372109" y="4653906"/>
                  <a:pt x="7967082" y="5789157"/>
                  <a:pt x="7283138" y="6703697"/>
                </a:cubicBezTo>
                <a:lnTo>
                  <a:pt x="716188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D1A79C43-678A-6BCC-045E-36D349733DD1}"/>
              </a:ext>
            </a:extLst>
          </p:cNvPr>
          <p:cNvSpPr/>
          <p:nvPr/>
        </p:nvSpPr>
        <p:spPr>
          <a:xfrm>
            <a:off x="0" y="0"/>
            <a:ext cx="8372109" cy="6858000"/>
          </a:xfrm>
          <a:custGeom>
            <a:avLst/>
            <a:gdLst>
              <a:gd name="connsiteX0" fmla="*/ 0 w 8372109"/>
              <a:gd name="connsiteY0" fmla="*/ 0 h 6858000"/>
              <a:gd name="connsiteX1" fmla="*/ 7169652 w 8372109"/>
              <a:gd name="connsiteY1" fmla="*/ 0 h 6858000"/>
              <a:gd name="connsiteX2" fmla="*/ 7283138 w 8372109"/>
              <a:gd name="connsiteY2" fmla="*/ 144413 h 6858000"/>
              <a:gd name="connsiteX3" fmla="*/ 8372109 w 8372109"/>
              <a:gd name="connsiteY3" fmla="*/ 3424055 h 6858000"/>
              <a:gd name="connsiteX4" fmla="*/ 7283138 w 8372109"/>
              <a:gd name="connsiteY4" fmla="*/ 6703697 h 6858000"/>
              <a:gd name="connsiteX5" fmla="*/ 7161880 w 8372109"/>
              <a:gd name="connsiteY5" fmla="*/ 6858000 h 6858000"/>
              <a:gd name="connsiteX6" fmla="*/ 0 w 8372109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72109" h="6858000">
                <a:moveTo>
                  <a:pt x="0" y="0"/>
                </a:moveTo>
                <a:lnTo>
                  <a:pt x="7169652" y="0"/>
                </a:lnTo>
                <a:lnTo>
                  <a:pt x="7283138" y="144413"/>
                </a:lnTo>
                <a:cubicBezTo>
                  <a:pt x="7967082" y="1058954"/>
                  <a:pt x="8372109" y="2194205"/>
                  <a:pt x="8372109" y="3424055"/>
                </a:cubicBezTo>
                <a:cubicBezTo>
                  <a:pt x="8372109" y="4653906"/>
                  <a:pt x="7967082" y="5789157"/>
                  <a:pt x="7283138" y="6703697"/>
                </a:cubicBezTo>
                <a:lnTo>
                  <a:pt x="716188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025" name="组合 1024">
            <a:extLst>
              <a:ext uri="{FF2B5EF4-FFF2-40B4-BE49-F238E27FC236}">
                <a16:creationId xmlns:a16="http://schemas.microsoft.com/office/drawing/2014/main" id="{28D5A9B6-9BBA-5F01-4DEF-6805113A2E00}"/>
              </a:ext>
            </a:extLst>
          </p:cNvPr>
          <p:cNvGrpSpPr/>
          <p:nvPr/>
        </p:nvGrpSpPr>
        <p:grpSpPr>
          <a:xfrm>
            <a:off x="10506606" y="6023701"/>
            <a:ext cx="1543986" cy="37424"/>
            <a:chOff x="9020292" y="5599513"/>
            <a:chExt cx="1886218" cy="45719"/>
          </a:xfrm>
          <a:gradFill>
            <a:gsLst>
              <a:gs pos="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0" scaled="0"/>
          </a:gradFill>
        </p:grpSpPr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1AEC6BFA-A219-646A-E93B-BC4FC1FFE12A}"/>
                </a:ext>
              </a:extLst>
            </p:cNvPr>
            <p:cNvSpPr/>
            <p:nvPr/>
          </p:nvSpPr>
          <p:spPr>
            <a:xfrm>
              <a:off x="9020292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2" name="椭圆 51">
              <a:extLst>
                <a:ext uri="{FF2B5EF4-FFF2-40B4-BE49-F238E27FC236}">
                  <a16:creationId xmlns:a16="http://schemas.microsoft.com/office/drawing/2014/main" id="{7E207B51-E782-53B6-FAA4-F586BC6D6319}"/>
                </a:ext>
              </a:extLst>
            </p:cNvPr>
            <p:cNvSpPr/>
            <p:nvPr/>
          </p:nvSpPr>
          <p:spPr>
            <a:xfrm>
              <a:off x="9161869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椭圆 52">
              <a:extLst>
                <a:ext uri="{FF2B5EF4-FFF2-40B4-BE49-F238E27FC236}">
                  <a16:creationId xmlns:a16="http://schemas.microsoft.com/office/drawing/2014/main" id="{659D8F78-D24E-D8CA-C418-6AA8F7C5E761}"/>
                </a:ext>
              </a:extLst>
            </p:cNvPr>
            <p:cNvSpPr/>
            <p:nvPr/>
          </p:nvSpPr>
          <p:spPr>
            <a:xfrm>
              <a:off x="9303446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椭圆 53">
              <a:extLst>
                <a:ext uri="{FF2B5EF4-FFF2-40B4-BE49-F238E27FC236}">
                  <a16:creationId xmlns:a16="http://schemas.microsoft.com/office/drawing/2014/main" id="{887B6FA7-24B0-4CDE-5592-9EA37E38F79C}"/>
                </a:ext>
              </a:extLst>
            </p:cNvPr>
            <p:cNvSpPr/>
            <p:nvPr/>
          </p:nvSpPr>
          <p:spPr>
            <a:xfrm>
              <a:off x="9445023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椭圆 56">
              <a:extLst>
                <a:ext uri="{FF2B5EF4-FFF2-40B4-BE49-F238E27FC236}">
                  <a16:creationId xmlns:a16="http://schemas.microsoft.com/office/drawing/2014/main" id="{D61E04BF-37D0-1149-BEFB-1F6322FB7BEA}"/>
                </a:ext>
              </a:extLst>
            </p:cNvPr>
            <p:cNvSpPr/>
            <p:nvPr/>
          </p:nvSpPr>
          <p:spPr>
            <a:xfrm>
              <a:off x="9586600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椭圆 57">
              <a:extLst>
                <a:ext uri="{FF2B5EF4-FFF2-40B4-BE49-F238E27FC236}">
                  <a16:creationId xmlns:a16="http://schemas.microsoft.com/office/drawing/2014/main" id="{FFEE6FF8-E6DC-F0D0-9B65-365A0BFA2AFA}"/>
                </a:ext>
              </a:extLst>
            </p:cNvPr>
            <p:cNvSpPr/>
            <p:nvPr/>
          </p:nvSpPr>
          <p:spPr>
            <a:xfrm>
              <a:off x="9728177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椭圆 58">
              <a:extLst>
                <a:ext uri="{FF2B5EF4-FFF2-40B4-BE49-F238E27FC236}">
                  <a16:creationId xmlns:a16="http://schemas.microsoft.com/office/drawing/2014/main" id="{E147FBC4-19C1-6F66-89E7-4A33C6736060}"/>
                </a:ext>
              </a:extLst>
            </p:cNvPr>
            <p:cNvSpPr/>
            <p:nvPr/>
          </p:nvSpPr>
          <p:spPr>
            <a:xfrm>
              <a:off x="9869754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椭圆 60">
              <a:extLst>
                <a:ext uri="{FF2B5EF4-FFF2-40B4-BE49-F238E27FC236}">
                  <a16:creationId xmlns:a16="http://schemas.microsoft.com/office/drawing/2014/main" id="{65548718-7ED6-5096-92D3-9190C688F58A}"/>
                </a:ext>
              </a:extLst>
            </p:cNvPr>
            <p:cNvSpPr/>
            <p:nvPr/>
          </p:nvSpPr>
          <p:spPr>
            <a:xfrm>
              <a:off x="10011331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椭圆 61">
              <a:extLst>
                <a:ext uri="{FF2B5EF4-FFF2-40B4-BE49-F238E27FC236}">
                  <a16:creationId xmlns:a16="http://schemas.microsoft.com/office/drawing/2014/main" id="{1DE579FC-98A3-64A7-24D5-3EDFC50EF5CC}"/>
                </a:ext>
              </a:extLst>
            </p:cNvPr>
            <p:cNvSpPr/>
            <p:nvPr/>
          </p:nvSpPr>
          <p:spPr>
            <a:xfrm>
              <a:off x="10152908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椭圆 62">
              <a:extLst>
                <a:ext uri="{FF2B5EF4-FFF2-40B4-BE49-F238E27FC236}">
                  <a16:creationId xmlns:a16="http://schemas.microsoft.com/office/drawing/2014/main" id="{7129489C-543C-A39B-27B3-D886C0D0D407}"/>
                </a:ext>
              </a:extLst>
            </p:cNvPr>
            <p:cNvSpPr/>
            <p:nvPr/>
          </p:nvSpPr>
          <p:spPr>
            <a:xfrm>
              <a:off x="10294485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5" name="椭圆 64">
              <a:extLst>
                <a:ext uri="{FF2B5EF4-FFF2-40B4-BE49-F238E27FC236}">
                  <a16:creationId xmlns:a16="http://schemas.microsoft.com/office/drawing/2014/main" id="{044CC5C6-7AC9-49CE-55E2-10C9D1AE29B3}"/>
                </a:ext>
              </a:extLst>
            </p:cNvPr>
            <p:cNvSpPr/>
            <p:nvPr/>
          </p:nvSpPr>
          <p:spPr>
            <a:xfrm>
              <a:off x="10436062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6" name="椭圆 65">
              <a:extLst>
                <a:ext uri="{FF2B5EF4-FFF2-40B4-BE49-F238E27FC236}">
                  <a16:creationId xmlns:a16="http://schemas.microsoft.com/office/drawing/2014/main" id="{068973F2-2A24-C45A-8C65-134094684C01}"/>
                </a:ext>
              </a:extLst>
            </p:cNvPr>
            <p:cNvSpPr/>
            <p:nvPr/>
          </p:nvSpPr>
          <p:spPr>
            <a:xfrm>
              <a:off x="10577639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7" name="椭圆 66">
              <a:extLst>
                <a:ext uri="{FF2B5EF4-FFF2-40B4-BE49-F238E27FC236}">
                  <a16:creationId xmlns:a16="http://schemas.microsoft.com/office/drawing/2014/main" id="{27CFCBA1-34CF-657D-26B3-78A2F856BCBF}"/>
                </a:ext>
              </a:extLst>
            </p:cNvPr>
            <p:cNvSpPr/>
            <p:nvPr/>
          </p:nvSpPr>
          <p:spPr>
            <a:xfrm>
              <a:off x="10719216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椭圆 67">
              <a:extLst>
                <a:ext uri="{FF2B5EF4-FFF2-40B4-BE49-F238E27FC236}">
                  <a16:creationId xmlns:a16="http://schemas.microsoft.com/office/drawing/2014/main" id="{0B9D07C5-B094-E940-1105-904ADB754E53}"/>
                </a:ext>
              </a:extLst>
            </p:cNvPr>
            <p:cNvSpPr/>
            <p:nvPr/>
          </p:nvSpPr>
          <p:spPr>
            <a:xfrm>
              <a:off x="10860791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48" name="组合 147">
            <a:extLst>
              <a:ext uri="{FF2B5EF4-FFF2-40B4-BE49-F238E27FC236}">
                <a16:creationId xmlns:a16="http://schemas.microsoft.com/office/drawing/2014/main" id="{30C54BB0-1847-EE21-BF79-7A177B2DAF4E}"/>
              </a:ext>
            </a:extLst>
          </p:cNvPr>
          <p:cNvGrpSpPr/>
          <p:nvPr/>
        </p:nvGrpSpPr>
        <p:grpSpPr>
          <a:xfrm>
            <a:off x="10506606" y="6181443"/>
            <a:ext cx="1543986" cy="37424"/>
            <a:chOff x="9020292" y="5599513"/>
            <a:chExt cx="1886218" cy="45719"/>
          </a:xfrm>
          <a:gradFill>
            <a:gsLst>
              <a:gs pos="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0" scaled="0"/>
          </a:gradFill>
        </p:grpSpPr>
        <p:sp>
          <p:nvSpPr>
            <p:cNvPr id="149" name="椭圆 148">
              <a:extLst>
                <a:ext uri="{FF2B5EF4-FFF2-40B4-BE49-F238E27FC236}">
                  <a16:creationId xmlns:a16="http://schemas.microsoft.com/office/drawing/2014/main" id="{C163531B-B501-E46E-51E7-E9AA116084FC}"/>
                </a:ext>
              </a:extLst>
            </p:cNvPr>
            <p:cNvSpPr/>
            <p:nvPr/>
          </p:nvSpPr>
          <p:spPr>
            <a:xfrm>
              <a:off x="9020292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0" name="椭圆 149">
              <a:extLst>
                <a:ext uri="{FF2B5EF4-FFF2-40B4-BE49-F238E27FC236}">
                  <a16:creationId xmlns:a16="http://schemas.microsoft.com/office/drawing/2014/main" id="{6D9EFA00-B510-BA30-6302-101956100A42}"/>
                </a:ext>
              </a:extLst>
            </p:cNvPr>
            <p:cNvSpPr/>
            <p:nvPr/>
          </p:nvSpPr>
          <p:spPr>
            <a:xfrm>
              <a:off x="9161869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1" name="椭圆 150">
              <a:extLst>
                <a:ext uri="{FF2B5EF4-FFF2-40B4-BE49-F238E27FC236}">
                  <a16:creationId xmlns:a16="http://schemas.microsoft.com/office/drawing/2014/main" id="{2E1F96B9-4A78-61D8-35D8-DAE92E9A7280}"/>
                </a:ext>
              </a:extLst>
            </p:cNvPr>
            <p:cNvSpPr/>
            <p:nvPr/>
          </p:nvSpPr>
          <p:spPr>
            <a:xfrm>
              <a:off x="9303446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2" name="椭圆 151">
              <a:extLst>
                <a:ext uri="{FF2B5EF4-FFF2-40B4-BE49-F238E27FC236}">
                  <a16:creationId xmlns:a16="http://schemas.microsoft.com/office/drawing/2014/main" id="{D6C63E7C-0FB2-2F88-F92A-7BF09663A402}"/>
                </a:ext>
              </a:extLst>
            </p:cNvPr>
            <p:cNvSpPr/>
            <p:nvPr/>
          </p:nvSpPr>
          <p:spPr>
            <a:xfrm>
              <a:off x="9445023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3" name="椭圆 152">
              <a:extLst>
                <a:ext uri="{FF2B5EF4-FFF2-40B4-BE49-F238E27FC236}">
                  <a16:creationId xmlns:a16="http://schemas.microsoft.com/office/drawing/2014/main" id="{F12E3330-B7F0-CF19-0F9D-517E9CEE3536}"/>
                </a:ext>
              </a:extLst>
            </p:cNvPr>
            <p:cNvSpPr/>
            <p:nvPr/>
          </p:nvSpPr>
          <p:spPr>
            <a:xfrm>
              <a:off x="9586600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4" name="椭圆 153">
              <a:extLst>
                <a:ext uri="{FF2B5EF4-FFF2-40B4-BE49-F238E27FC236}">
                  <a16:creationId xmlns:a16="http://schemas.microsoft.com/office/drawing/2014/main" id="{72CEFF49-0C6A-13B1-D104-DF358A6C7850}"/>
                </a:ext>
              </a:extLst>
            </p:cNvPr>
            <p:cNvSpPr/>
            <p:nvPr/>
          </p:nvSpPr>
          <p:spPr>
            <a:xfrm>
              <a:off x="9728177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5" name="椭圆 154">
              <a:extLst>
                <a:ext uri="{FF2B5EF4-FFF2-40B4-BE49-F238E27FC236}">
                  <a16:creationId xmlns:a16="http://schemas.microsoft.com/office/drawing/2014/main" id="{97397C7D-99C2-2CD7-E02E-E940136BCF2B}"/>
                </a:ext>
              </a:extLst>
            </p:cNvPr>
            <p:cNvSpPr/>
            <p:nvPr/>
          </p:nvSpPr>
          <p:spPr>
            <a:xfrm>
              <a:off x="9869754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6" name="椭圆 155">
              <a:extLst>
                <a:ext uri="{FF2B5EF4-FFF2-40B4-BE49-F238E27FC236}">
                  <a16:creationId xmlns:a16="http://schemas.microsoft.com/office/drawing/2014/main" id="{FDBFB4B6-9F46-F65B-6CAB-72714E0E8283}"/>
                </a:ext>
              </a:extLst>
            </p:cNvPr>
            <p:cNvSpPr/>
            <p:nvPr/>
          </p:nvSpPr>
          <p:spPr>
            <a:xfrm>
              <a:off x="10011331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7" name="椭圆 156">
              <a:extLst>
                <a:ext uri="{FF2B5EF4-FFF2-40B4-BE49-F238E27FC236}">
                  <a16:creationId xmlns:a16="http://schemas.microsoft.com/office/drawing/2014/main" id="{5DC9CE84-4B58-E38B-7976-9428DCB13512}"/>
                </a:ext>
              </a:extLst>
            </p:cNvPr>
            <p:cNvSpPr/>
            <p:nvPr/>
          </p:nvSpPr>
          <p:spPr>
            <a:xfrm>
              <a:off x="10152908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8" name="椭圆 157">
              <a:extLst>
                <a:ext uri="{FF2B5EF4-FFF2-40B4-BE49-F238E27FC236}">
                  <a16:creationId xmlns:a16="http://schemas.microsoft.com/office/drawing/2014/main" id="{9D5D4F4C-D9D1-9971-DCA6-B79450D71B03}"/>
                </a:ext>
              </a:extLst>
            </p:cNvPr>
            <p:cNvSpPr/>
            <p:nvPr/>
          </p:nvSpPr>
          <p:spPr>
            <a:xfrm>
              <a:off x="10294485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9" name="椭圆 158">
              <a:extLst>
                <a:ext uri="{FF2B5EF4-FFF2-40B4-BE49-F238E27FC236}">
                  <a16:creationId xmlns:a16="http://schemas.microsoft.com/office/drawing/2014/main" id="{D3B47B35-E3B9-B4AB-F09E-5F7172FC8C1B}"/>
                </a:ext>
              </a:extLst>
            </p:cNvPr>
            <p:cNvSpPr/>
            <p:nvPr/>
          </p:nvSpPr>
          <p:spPr>
            <a:xfrm>
              <a:off x="10436062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0" name="椭圆 159">
              <a:extLst>
                <a:ext uri="{FF2B5EF4-FFF2-40B4-BE49-F238E27FC236}">
                  <a16:creationId xmlns:a16="http://schemas.microsoft.com/office/drawing/2014/main" id="{5B2E2858-DC42-749D-D28E-4572D929C362}"/>
                </a:ext>
              </a:extLst>
            </p:cNvPr>
            <p:cNvSpPr/>
            <p:nvPr/>
          </p:nvSpPr>
          <p:spPr>
            <a:xfrm>
              <a:off x="10577639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1" name="椭圆 160">
              <a:extLst>
                <a:ext uri="{FF2B5EF4-FFF2-40B4-BE49-F238E27FC236}">
                  <a16:creationId xmlns:a16="http://schemas.microsoft.com/office/drawing/2014/main" id="{6B4BEB70-E670-CF91-6DDE-2B6F9048022D}"/>
                </a:ext>
              </a:extLst>
            </p:cNvPr>
            <p:cNvSpPr/>
            <p:nvPr/>
          </p:nvSpPr>
          <p:spPr>
            <a:xfrm>
              <a:off x="10719216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2" name="椭圆 161">
              <a:extLst>
                <a:ext uri="{FF2B5EF4-FFF2-40B4-BE49-F238E27FC236}">
                  <a16:creationId xmlns:a16="http://schemas.microsoft.com/office/drawing/2014/main" id="{0E4FAD07-EAF2-7002-8D6E-B1358AF61851}"/>
                </a:ext>
              </a:extLst>
            </p:cNvPr>
            <p:cNvSpPr/>
            <p:nvPr/>
          </p:nvSpPr>
          <p:spPr>
            <a:xfrm>
              <a:off x="10860791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63" name="组合 162">
            <a:extLst>
              <a:ext uri="{FF2B5EF4-FFF2-40B4-BE49-F238E27FC236}">
                <a16:creationId xmlns:a16="http://schemas.microsoft.com/office/drawing/2014/main" id="{8D9D56B9-961A-5EFF-0621-5C16D9024D64}"/>
              </a:ext>
            </a:extLst>
          </p:cNvPr>
          <p:cNvGrpSpPr/>
          <p:nvPr/>
        </p:nvGrpSpPr>
        <p:grpSpPr>
          <a:xfrm>
            <a:off x="10506606" y="6339185"/>
            <a:ext cx="1543986" cy="37424"/>
            <a:chOff x="9020292" y="5599513"/>
            <a:chExt cx="1886218" cy="45719"/>
          </a:xfrm>
          <a:gradFill>
            <a:gsLst>
              <a:gs pos="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0" scaled="0"/>
          </a:gradFill>
        </p:grpSpPr>
        <p:sp>
          <p:nvSpPr>
            <p:cNvPr id="164" name="椭圆 163">
              <a:extLst>
                <a:ext uri="{FF2B5EF4-FFF2-40B4-BE49-F238E27FC236}">
                  <a16:creationId xmlns:a16="http://schemas.microsoft.com/office/drawing/2014/main" id="{4834E641-EE8F-7139-6666-47C651A5DC26}"/>
                </a:ext>
              </a:extLst>
            </p:cNvPr>
            <p:cNvSpPr/>
            <p:nvPr/>
          </p:nvSpPr>
          <p:spPr>
            <a:xfrm>
              <a:off x="9020292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5" name="椭圆 164">
              <a:extLst>
                <a:ext uri="{FF2B5EF4-FFF2-40B4-BE49-F238E27FC236}">
                  <a16:creationId xmlns:a16="http://schemas.microsoft.com/office/drawing/2014/main" id="{8E925ED3-3793-E468-83F6-2863BDAF80C9}"/>
                </a:ext>
              </a:extLst>
            </p:cNvPr>
            <p:cNvSpPr/>
            <p:nvPr/>
          </p:nvSpPr>
          <p:spPr>
            <a:xfrm>
              <a:off x="9161869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6" name="椭圆 165">
              <a:extLst>
                <a:ext uri="{FF2B5EF4-FFF2-40B4-BE49-F238E27FC236}">
                  <a16:creationId xmlns:a16="http://schemas.microsoft.com/office/drawing/2014/main" id="{CA3CF0E4-887F-49FC-FA31-0FE3F2A39AB0}"/>
                </a:ext>
              </a:extLst>
            </p:cNvPr>
            <p:cNvSpPr/>
            <p:nvPr/>
          </p:nvSpPr>
          <p:spPr>
            <a:xfrm>
              <a:off x="9303446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7" name="椭圆 166">
              <a:extLst>
                <a:ext uri="{FF2B5EF4-FFF2-40B4-BE49-F238E27FC236}">
                  <a16:creationId xmlns:a16="http://schemas.microsoft.com/office/drawing/2014/main" id="{C39EDD70-4B37-D292-D975-50D175009450}"/>
                </a:ext>
              </a:extLst>
            </p:cNvPr>
            <p:cNvSpPr/>
            <p:nvPr/>
          </p:nvSpPr>
          <p:spPr>
            <a:xfrm>
              <a:off x="9445023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8" name="椭圆 167">
              <a:extLst>
                <a:ext uri="{FF2B5EF4-FFF2-40B4-BE49-F238E27FC236}">
                  <a16:creationId xmlns:a16="http://schemas.microsoft.com/office/drawing/2014/main" id="{02199B45-B3F0-E988-C4FC-29FB9E922B05}"/>
                </a:ext>
              </a:extLst>
            </p:cNvPr>
            <p:cNvSpPr/>
            <p:nvPr/>
          </p:nvSpPr>
          <p:spPr>
            <a:xfrm>
              <a:off x="9586600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9" name="椭圆 168">
              <a:extLst>
                <a:ext uri="{FF2B5EF4-FFF2-40B4-BE49-F238E27FC236}">
                  <a16:creationId xmlns:a16="http://schemas.microsoft.com/office/drawing/2014/main" id="{99138091-EA35-1BC6-E62D-C8B1D76F350F}"/>
                </a:ext>
              </a:extLst>
            </p:cNvPr>
            <p:cNvSpPr/>
            <p:nvPr/>
          </p:nvSpPr>
          <p:spPr>
            <a:xfrm>
              <a:off x="9728177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0" name="椭圆 169">
              <a:extLst>
                <a:ext uri="{FF2B5EF4-FFF2-40B4-BE49-F238E27FC236}">
                  <a16:creationId xmlns:a16="http://schemas.microsoft.com/office/drawing/2014/main" id="{1C10854D-6AA6-EE0E-D3C0-9FA5D367A2E0}"/>
                </a:ext>
              </a:extLst>
            </p:cNvPr>
            <p:cNvSpPr/>
            <p:nvPr/>
          </p:nvSpPr>
          <p:spPr>
            <a:xfrm>
              <a:off x="9869754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1" name="椭圆 170">
              <a:extLst>
                <a:ext uri="{FF2B5EF4-FFF2-40B4-BE49-F238E27FC236}">
                  <a16:creationId xmlns:a16="http://schemas.microsoft.com/office/drawing/2014/main" id="{A011A635-7ACF-D317-5143-056FF6C061C7}"/>
                </a:ext>
              </a:extLst>
            </p:cNvPr>
            <p:cNvSpPr/>
            <p:nvPr/>
          </p:nvSpPr>
          <p:spPr>
            <a:xfrm>
              <a:off x="10011331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2" name="椭圆 171">
              <a:extLst>
                <a:ext uri="{FF2B5EF4-FFF2-40B4-BE49-F238E27FC236}">
                  <a16:creationId xmlns:a16="http://schemas.microsoft.com/office/drawing/2014/main" id="{0B25845D-6377-EE60-08F2-CE4137F08F9C}"/>
                </a:ext>
              </a:extLst>
            </p:cNvPr>
            <p:cNvSpPr/>
            <p:nvPr/>
          </p:nvSpPr>
          <p:spPr>
            <a:xfrm>
              <a:off x="10152908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3" name="椭圆 172">
              <a:extLst>
                <a:ext uri="{FF2B5EF4-FFF2-40B4-BE49-F238E27FC236}">
                  <a16:creationId xmlns:a16="http://schemas.microsoft.com/office/drawing/2014/main" id="{6005929A-457E-FDD6-731C-A08F8AD53368}"/>
                </a:ext>
              </a:extLst>
            </p:cNvPr>
            <p:cNvSpPr/>
            <p:nvPr/>
          </p:nvSpPr>
          <p:spPr>
            <a:xfrm>
              <a:off x="10294485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4" name="椭圆 173">
              <a:extLst>
                <a:ext uri="{FF2B5EF4-FFF2-40B4-BE49-F238E27FC236}">
                  <a16:creationId xmlns:a16="http://schemas.microsoft.com/office/drawing/2014/main" id="{17069D6F-D993-38D6-B4FF-6D6FBC4DA508}"/>
                </a:ext>
              </a:extLst>
            </p:cNvPr>
            <p:cNvSpPr/>
            <p:nvPr/>
          </p:nvSpPr>
          <p:spPr>
            <a:xfrm>
              <a:off x="10436062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5" name="椭圆 174">
              <a:extLst>
                <a:ext uri="{FF2B5EF4-FFF2-40B4-BE49-F238E27FC236}">
                  <a16:creationId xmlns:a16="http://schemas.microsoft.com/office/drawing/2014/main" id="{44FB0E41-5B49-A521-7698-978F33D7EC10}"/>
                </a:ext>
              </a:extLst>
            </p:cNvPr>
            <p:cNvSpPr/>
            <p:nvPr/>
          </p:nvSpPr>
          <p:spPr>
            <a:xfrm>
              <a:off x="10577639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6" name="椭圆 175">
              <a:extLst>
                <a:ext uri="{FF2B5EF4-FFF2-40B4-BE49-F238E27FC236}">
                  <a16:creationId xmlns:a16="http://schemas.microsoft.com/office/drawing/2014/main" id="{81992519-2B88-44C2-0739-B0AA520F62BC}"/>
                </a:ext>
              </a:extLst>
            </p:cNvPr>
            <p:cNvSpPr/>
            <p:nvPr/>
          </p:nvSpPr>
          <p:spPr>
            <a:xfrm>
              <a:off x="10719216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7" name="椭圆 176">
              <a:extLst>
                <a:ext uri="{FF2B5EF4-FFF2-40B4-BE49-F238E27FC236}">
                  <a16:creationId xmlns:a16="http://schemas.microsoft.com/office/drawing/2014/main" id="{07370FFB-82CD-306B-D160-1431CC895082}"/>
                </a:ext>
              </a:extLst>
            </p:cNvPr>
            <p:cNvSpPr/>
            <p:nvPr/>
          </p:nvSpPr>
          <p:spPr>
            <a:xfrm>
              <a:off x="10860791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78" name="组合 177">
            <a:extLst>
              <a:ext uri="{FF2B5EF4-FFF2-40B4-BE49-F238E27FC236}">
                <a16:creationId xmlns:a16="http://schemas.microsoft.com/office/drawing/2014/main" id="{DC19B34E-CD4F-57A7-9416-C53A5ECF0F53}"/>
              </a:ext>
            </a:extLst>
          </p:cNvPr>
          <p:cNvGrpSpPr/>
          <p:nvPr/>
        </p:nvGrpSpPr>
        <p:grpSpPr>
          <a:xfrm>
            <a:off x="10506606" y="6496927"/>
            <a:ext cx="1543986" cy="37424"/>
            <a:chOff x="9020292" y="5599513"/>
            <a:chExt cx="1886218" cy="45719"/>
          </a:xfrm>
          <a:gradFill>
            <a:gsLst>
              <a:gs pos="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0" scaled="0"/>
          </a:gradFill>
        </p:grpSpPr>
        <p:sp>
          <p:nvSpPr>
            <p:cNvPr id="179" name="椭圆 178">
              <a:extLst>
                <a:ext uri="{FF2B5EF4-FFF2-40B4-BE49-F238E27FC236}">
                  <a16:creationId xmlns:a16="http://schemas.microsoft.com/office/drawing/2014/main" id="{6393541C-B89E-C645-29AB-467816A5B043}"/>
                </a:ext>
              </a:extLst>
            </p:cNvPr>
            <p:cNvSpPr/>
            <p:nvPr/>
          </p:nvSpPr>
          <p:spPr>
            <a:xfrm>
              <a:off x="9020292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0" name="椭圆 179">
              <a:extLst>
                <a:ext uri="{FF2B5EF4-FFF2-40B4-BE49-F238E27FC236}">
                  <a16:creationId xmlns:a16="http://schemas.microsoft.com/office/drawing/2014/main" id="{8831E0E4-89A3-6347-309C-2ADB8C2C21ED}"/>
                </a:ext>
              </a:extLst>
            </p:cNvPr>
            <p:cNvSpPr/>
            <p:nvPr/>
          </p:nvSpPr>
          <p:spPr>
            <a:xfrm>
              <a:off x="9161869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1" name="椭圆 180">
              <a:extLst>
                <a:ext uri="{FF2B5EF4-FFF2-40B4-BE49-F238E27FC236}">
                  <a16:creationId xmlns:a16="http://schemas.microsoft.com/office/drawing/2014/main" id="{7A292932-2A6E-15D4-FF01-6BCEC032F144}"/>
                </a:ext>
              </a:extLst>
            </p:cNvPr>
            <p:cNvSpPr/>
            <p:nvPr/>
          </p:nvSpPr>
          <p:spPr>
            <a:xfrm>
              <a:off x="9303446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2" name="椭圆 181">
              <a:extLst>
                <a:ext uri="{FF2B5EF4-FFF2-40B4-BE49-F238E27FC236}">
                  <a16:creationId xmlns:a16="http://schemas.microsoft.com/office/drawing/2014/main" id="{FB03AEF5-A6C3-3E91-DBD3-78D562B4A7A7}"/>
                </a:ext>
              </a:extLst>
            </p:cNvPr>
            <p:cNvSpPr/>
            <p:nvPr/>
          </p:nvSpPr>
          <p:spPr>
            <a:xfrm>
              <a:off x="9445023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3" name="椭圆 182">
              <a:extLst>
                <a:ext uri="{FF2B5EF4-FFF2-40B4-BE49-F238E27FC236}">
                  <a16:creationId xmlns:a16="http://schemas.microsoft.com/office/drawing/2014/main" id="{E219751E-F623-B81D-0E39-C2333C35EFCE}"/>
                </a:ext>
              </a:extLst>
            </p:cNvPr>
            <p:cNvSpPr/>
            <p:nvPr/>
          </p:nvSpPr>
          <p:spPr>
            <a:xfrm>
              <a:off x="9586600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4" name="椭圆 183">
              <a:extLst>
                <a:ext uri="{FF2B5EF4-FFF2-40B4-BE49-F238E27FC236}">
                  <a16:creationId xmlns:a16="http://schemas.microsoft.com/office/drawing/2014/main" id="{64274E4A-83D4-81F3-1881-BB0BCA873BD5}"/>
                </a:ext>
              </a:extLst>
            </p:cNvPr>
            <p:cNvSpPr/>
            <p:nvPr/>
          </p:nvSpPr>
          <p:spPr>
            <a:xfrm>
              <a:off x="9728177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5" name="椭圆 184">
              <a:extLst>
                <a:ext uri="{FF2B5EF4-FFF2-40B4-BE49-F238E27FC236}">
                  <a16:creationId xmlns:a16="http://schemas.microsoft.com/office/drawing/2014/main" id="{AA382D69-F33C-2C48-B82A-1EA69CC26A7A}"/>
                </a:ext>
              </a:extLst>
            </p:cNvPr>
            <p:cNvSpPr/>
            <p:nvPr/>
          </p:nvSpPr>
          <p:spPr>
            <a:xfrm>
              <a:off x="9869754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6" name="椭圆 185">
              <a:extLst>
                <a:ext uri="{FF2B5EF4-FFF2-40B4-BE49-F238E27FC236}">
                  <a16:creationId xmlns:a16="http://schemas.microsoft.com/office/drawing/2014/main" id="{6C1C10EE-76E4-0EF8-16B1-73B56AD2C60B}"/>
                </a:ext>
              </a:extLst>
            </p:cNvPr>
            <p:cNvSpPr/>
            <p:nvPr/>
          </p:nvSpPr>
          <p:spPr>
            <a:xfrm>
              <a:off x="10011331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7" name="椭圆 186">
              <a:extLst>
                <a:ext uri="{FF2B5EF4-FFF2-40B4-BE49-F238E27FC236}">
                  <a16:creationId xmlns:a16="http://schemas.microsoft.com/office/drawing/2014/main" id="{87ADF30A-BC1F-1500-B2DE-74DE34D3909E}"/>
                </a:ext>
              </a:extLst>
            </p:cNvPr>
            <p:cNvSpPr/>
            <p:nvPr/>
          </p:nvSpPr>
          <p:spPr>
            <a:xfrm>
              <a:off x="10152908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8" name="椭圆 187">
              <a:extLst>
                <a:ext uri="{FF2B5EF4-FFF2-40B4-BE49-F238E27FC236}">
                  <a16:creationId xmlns:a16="http://schemas.microsoft.com/office/drawing/2014/main" id="{A9E6774B-2D20-8D81-A629-CB50DD481501}"/>
                </a:ext>
              </a:extLst>
            </p:cNvPr>
            <p:cNvSpPr/>
            <p:nvPr/>
          </p:nvSpPr>
          <p:spPr>
            <a:xfrm>
              <a:off x="10294485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9" name="椭圆 188">
              <a:extLst>
                <a:ext uri="{FF2B5EF4-FFF2-40B4-BE49-F238E27FC236}">
                  <a16:creationId xmlns:a16="http://schemas.microsoft.com/office/drawing/2014/main" id="{E507A265-67E3-ACC8-1986-A1FE2FFAEDBC}"/>
                </a:ext>
              </a:extLst>
            </p:cNvPr>
            <p:cNvSpPr/>
            <p:nvPr/>
          </p:nvSpPr>
          <p:spPr>
            <a:xfrm>
              <a:off x="10436062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0" name="椭圆 189">
              <a:extLst>
                <a:ext uri="{FF2B5EF4-FFF2-40B4-BE49-F238E27FC236}">
                  <a16:creationId xmlns:a16="http://schemas.microsoft.com/office/drawing/2014/main" id="{E4D0A321-88BF-6427-8C68-E6D488637DE7}"/>
                </a:ext>
              </a:extLst>
            </p:cNvPr>
            <p:cNvSpPr/>
            <p:nvPr/>
          </p:nvSpPr>
          <p:spPr>
            <a:xfrm>
              <a:off x="10577639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1" name="椭圆 190">
              <a:extLst>
                <a:ext uri="{FF2B5EF4-FFF2-40B4-BE49-F238E27FC236}">
                  <a16:creationId xmlns:a16="http://schemas.microsoft.com/office/drawing/2014/main" id="{119D5A29-53E0-F50C-54D2-A666A87EFF4C}"/>
                </a:ext>
              </a:extLst>
            </p:cNvPr>
            <p:cNvSpPr/>
            <p:nvPr/>
          </p:nvSpPr>
          <p:spPr>
            <a:xfrm>
              <a:off x="10719216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2" name="椭圆 191">
              <a:extLst>
                <a:ext uri="{FF2B5EF4-FFF2-40B4-BE49-F238E27FC236}">
                  <a16:creationId xmlns:a16="http://schemas.microsoft.com/office/drawing/2014/main" id="{B3988F8A-66BD-95D4-A467-61BFC47008DD}"/>
                </a:ext>
              </a:extLst>
            </p:cNvPr>
            <p:cNvSpPr/>
            <p:nvPr/>
          </p:nvSpPr>
          <p:spPr>
            <a:xfrm>
              <a:off x="10860791" y="5599513"/>
              <a:ext cx="45719" cy="4571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" name="椭圆 3">
            <a:extLst>
              <a:ext uri="{FF2B5EF4-FFF2-40B4-BE49-F238E27FC236}">
                <a16:creationId xmlns:a16="http://schemas.microsoft.com/office/drawing/2014/main" id="{90705983-3841-D79B-0731-44792F0A074E}"/>
              </a:ext>
            </a:extLst>
          </p:cNvPr>
          <p:cNvSpPr/>
          <p:nvPr/>
        </p:nvSpPr>
        <p:spPr>
          <a:xfrm>
            <a:off x="466078" y="569083"/>
            <a:ext cx="5709943" cy="570994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275BD849-870D-70AE-447A-F829D704AC62}"/>
              </a:ext>
            </a:extLst>
          </p:cNvPr>
          <p:cNvSpPr/>
          <p:nvPr/>
        </p:nvSpPr>
        <p:spPr>
          <a:xfrm>
            <a:off x="903092" y="1006098"/>
            <a:ext cx="4835916" cy="4835914"/>
          </a:xfrm>
          <a:prstGeom prst="ellipse">
            <a:avLst/>
          </a:prstGeom>
          <a:noFill/>
          <a:ln>
            <a:solidFill>
              <a:schemeClr val="accent4"/>
            </a:solidFill>
          </a:ln>
          <a:effectLst>
            <a:outerShdw blurRad="330200" dist="406400" dir="5400000" sx="95000" sy="95000" algn="t" rotWithShape="0">
              <a:schemeClr val="accent3">
                <a:lumMod val="75000"/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CD08A41D-A7D6-5C27-956C-DA14F5B951C9}"/>
              </a:ext>
            </a:extLst>
          </p:cNvPr>
          <p:cNvSpPr/>
          <p:nvPr/>
        </p:nvSpPr>
        <p:spPr>
          <a:xfrm>
            <a:off x="2427918" y="2011680"/>
            <a:ext cx="9298004" cy="284907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  <a:effectLst>
            <a:outerShdw blurRad="279400" dist="279400" dir="2700000" sx="94000" sy="94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53250122-3134-7704-B87E-28137704A0BC}"/>
              </a:ext>
            </a:extLst>
          </p:cNvPr>
          <p:cNvSpPr/>
          <p:nvPr/>
        </p:nvSpPr>
        <p:spPr>
          <a:xfrm>
            <a:off x="1244532" y="1347538"/>
            <a:ext cx="4153036" cy="4153034"/>
          </a:xfrm>
          <a:prstGeom prst="ellipse">
            <a:avLst/>
          </a:prstGeom>
          <a:gradFill flip="none" rotWithShape="1">
            <a:gsLst>
              <a:gs pos="20000">
                <a:schemeClr val="accent4">
                  <a:lumMod val="20000"/>
                  <a:lumOff val="80000"/>
                </a:schemeClr>
              </a:gs>
              <a:gs pos="38000">
                <a:schemeClr val="accent4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outerShdw blurRad="330200" dist="406400" dir="5400000" sx="95000" sy="95000" algn="t" rotWithShape="0">
              <a:schemeClr val="accent4">
                <a:alpha val="34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F5C95AE0-7A75-422B-1222-576A39981997}"/>
              </a:ext>
            </a:extLst>
          </p:cNvPr>
          <p:cNvSpPr txBox="1"/>
          <p:nvPr/>
        </p:nvSpPr>
        <p:spPr>
          <a:xfrm>
            <a:off x="2110783" y="2146783"/>
            <a:ext cx="2420534" cy="2554545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16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01</a:t>
            </a:r>
            <a:endParaRPr lang="zh-CN" altLang="en-US" sz="16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6DB77564-D0A9-EB80-437D-29AF0882440F}"/>
              </a:ext>
            </a:extLst>
          </p:cNvPr>
          <p:cNvSpPr txBox="1"/>
          <p:nvPr/>
        </p:nvSpPr>
        <p:spPr>
          <a:xfrm>
            <a:off x="5905523" y="2623375"/>
            <a:ext cx="4103688" cy="12311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sz="8000" b="1" dirty="0">
                <a:solidFill>
                  <a:schemeClr val="accent1"/>
                </a:solidFill>
                <a:effectLst>
                  <a:outerShdw blurRad="63500" sx="101000" sy="101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公司概况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73A1BB3D-C43E-100B-97A5-3837756AC0A1}"/>
              </a:ext>
            </a:extLst>
          </p:cNvPr>
          <p:cNvSpPr txBox="1"/>
          <p:nvPr/>
        </p:nvSpPr>
        <p:spPr>
          <a:xfrm>
            <a:off x="5990727" y="3879731"/>
            <a:ext cx="3921624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dist"/>
            <a:r>
              <a:rPr lang="en-US" altLang="zh-CN" sz="2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Company Profile</a:t>
            </a:r>
            <a:endParaRPr lang="zh-CN" altLang="en-US" sz="24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6BC22E40-D955-72F0-5E66-D3F58C90A551}"/>
              </a:ext>
            </a:extLst>
          </p:cNvPr>
          <p:cNvSpPr/>
          <p:nvPr/>
        </p:nvSpPr>
        <p:spPr>
          <a:xfrm>
            <a:off x="10725651" y="3222446"/>
            <a:ext cx="427546" cy="427546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330200" dist="114300" dir="5400000" sx="95000" sy="95000" algn="t" rotWithShape="0">
              <a:schemeClr val="accent3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7575893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05B69178-D5F5-142F-FFDB-A0D119153E3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PA-矩形 21">
            <a:extLst>
              <a:ext uri="{FF2B5EF4-FFF2-40B4-BE49-F238E27FC236}">
                <a16:creationId xmlns:a16="http://schemas.microsoft.com/office/drawing/2014/main" id="{B6F1DDB7-5A15-5DE5-E802-3525187CECE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PA-任意多边形 23">
            <a:extLst>
              <a:ext uri="{FF2B5EF4-FFF2-40B4-BE49-F238E27FC236}">
                <a16:creationId xmlns:a16="http://schemas.microsoft.com/office/drawing/2014/main" id="{29019916-7295-56A9-08FA-5165D62D959D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5572234"/>
            <a:ext cx="12192000" cy="1285766"/>
          </a:xfrm>
          <a:custGeom>
            <a:avLst/>
            <a:gdLst>
              <a:gd name="connsiteX0" fmla="*/ 1459958 w 12192000"/>
              <a:gd name="connsiteY0" fmla="*/ 225 h 1285766"/>
              <a:gd name="connsiteX1" fmla="*/ 1692053 w 12192000"/>
              <a:gd name="connsiteY1" fmla="*/ 3066 h 1285766"/>
              <a:gd name="connsiteX2" fmla="*/ 6179961 w 12192000"/>
              <a:gd name="connsiteY2" fmla="*/ 714266 h 1285766"/>
              <a:gd name="connsiteX3" fmla="*/ 10011101 w 12192000"/>
              <a:gd name="connsiteY3" fmla="*/ 53866 h 1285766"/>
              <a:gd name="connsiteX4" fmla="*/ 11827472 w 12192000"/>
              <a:gd name="connsiteY4" fmla="*/ 248335 h 1285766"/>
              <a:gd name="connsiteX5" fmla="*/ 12192000 w 12192000"/>
              <a:gd name="connsiteY5" fmla="*/ 327609 h 1285766"/>
              <a:gd name="connsiteX6" fmla="*/ 12192000 w 12192000"/>
              <a:gd name="connsiteY6" fmla="*/ 1285766 h 1285766"/>
              <a:gd name="connsiteX7" fmla="*/ 0 w 12192000"/>
              <a:gd name="connsiteY7" fmla="*/ 1285766 h 1285766"/>
              <a:gd name="connsiteX8" fmla="*/ 0 w 12192000"/>
              <a:gd name="connsiteY8" fmla="*/ 171869 h 1285766"/>
              <a:gd name="connsiteX9" fmla="*/ 351943 w 12192000"/>
              <a:gd name="connsiteY9" fmla="*/ 105125 h 1285766"/>
              <a:gd name="connsiteX10" fmla="*/ 1459958 w 12192000"/>
              <a:gd name="connsiteY10" fmla="*/ 225 h 128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1285766">
                <a:moveTo>
                  <a:pt x="1459958" y="225"/>
                </a:moveTo>
                <a:cubicBezTo>
                  <a:pt x="1536966" y="-465"/>
                  <a:pt x="1614376" y="420"/>
                  <a:pt x="1692053" y="3066"/>
                </a:cubicBezTo>
                <a:cubicBezTo>
                  <a:pt x="2934893" y="45399"/>
                  <a:pt x="4793453" y="705799"/>
                  <a:pt x="6179961" y="714266"/>
                </a:cubicBezTo>
                <a:cubicBezTo>
                  <a:pt x="7566468" y="722733"/>
                  <a:pt x="8820711" y="66566"/>
                  <a:pt x="10011101" y="53866"/>
                </a:cubicBezTo>
                <a:cubicBezTo>
                  <a:pt x="10606296" y="47516"/>
                  <a:pt x="11243679" y="131654"/>
                  <a:pt x="11827472" y="248335"/>
                </a:cubicBezTo>
                <a:lnTo>
                  <a:pt x="12192000" y="327609"/>
                </a:lnTo>
                <a:lnTo>
                  <a:pt x="12192000" y="1285766"/>
                </a:lnTo>
                <a:lnTo>
                  <a:pt x="0" y="1285766"/>
                </a:lnTo>
                <a:lnTo>
                  <a:pt x="0" y="171869"/>
                </a:lnTo>
                <a:lnTo>
                  <a:pt x="351943" y="105125"/>
                </a:lnTo>
                <a:cubicBezTo>
                  <a:pt x="699944" y="46452"/>
                  <a:pt x="1074919" y="3669"/>
                  <a:pt x="1459958" y="225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PA-任意多边形 26">
            <a:extLst>
              <a:ext uri="{FF2B5EF4-FFF2-40B4-BE49-F238E27FC236}">
                <a16:creationId xmlns:a16="http://schemas.microsoft.com/office/drawing/2014/main" id="{1B57ECA8-A887-412B-394E-60CDE97DB5C9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5334986"/>
            <a:ext cx="12192000" cy="1523014"/>
          </a:xfrm>
          <a:custGeom>
            <a:avLst/>
            <a:gdLst>
              <a:gd name="connsiteX0" fmla="*/ 0 w 12192000"/>
              <a:gd name="connsiteY0" fmla="*/ 0 h 1523014"/>
              <a:gd name="connsiteX1" fmla="*/ 1665 w 12192000"/>
              <a:gd name="connsiteY1" fmla="*/ 697 h 1523014"/>
              <a:gd name="connsiteX2" fmla="*/ 3171217 w 12192000"/>
              <a:gd name="connsiteY2" fmla="*/ 1246081 h 1523014"/>
              <a:gd name="connsiteX3" fmla="*/ 6750996 w 12192000"/>
              <a:gd name="connsiteY3" fmla="*/ 511111 h 1523014"/>
              <a:gd name="connsiteX4" fmla="*/ 9824936 w 12192000"/>
              <a:gd name="connsiteY4" fmla="*/ 1281080 h 1523014"/>
              <a:gd name="connsiteX5" fmla="*/ 12064711 w 12192000"/>
              <a:gd name="connsiteY5" fmla="*/ 331862 h 1523014"/>
              <a:gd name="connsiteX6" fmla="*/ 12192000 w 12192000"/>
              <a:gd name="connsiteY6" fmla="*/ 313869 h 1523014"/>
              <a:gd name="connsiteX7" fmla="*/ 12192000 w 12192000"/>
              <a:gd name="connsiteY7" fmla="*/ 1523014 h 1523014"/>
              <a:gd name="connsiteX8" fmla="*/ 0 w 12192000"/>
              <a:gd name="connsiteY8" fmla="*/ 1523014 h 152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523014">
                <a:moveTo>
                  <a:pt x="0" y="0"/>
                </a:moveTo>
                <a:lnTo>
                  <a:pt x="1665" y="697"/>
                </a:lnTo>
                <a:cubicBezTo>
                  <a:pt x="648865" y="289258"/>
                  <a:pt x="2098135" y="1158584"/>
                  <a:pt x="3171217" y="1246081"/>
                </a:cubicBezTo>
                <a:cubicBezTo>
                  <a:pt x="4315838" y="1339411"/>
                  <a:pt x="5642043" y="505278"/>
                  <a:pt x="6750996" y="511111"/>
                </a:cubicBezTo>
                <a:cubicBezTo>
                  <a:pt x="7859949" y="516944"/>
                  <a:pt x="8897566" y="1313162"/>
                  <a:pt x="9824936" y="1281080"/>
                </a:cubicBezTo>
                <a:cubicBezTo>
                  <a:pt x="10636385" y="1253008"/>
                  <a:pt x="11450316" y="465722"/>
                  <a:pt x="12064711" y="331862"/>
                </a:cubicBezTo>
                <a:lnTo>
                  <a:pt x="12192000" y="313869"/>
                </a:lnTo>
                <a:lnTo>
                  <a:pt x="12192000" y="1523014"/>
                </a:lnTo>
                <a:lnTo>
                  <a:pt x="0" y="1523014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PA-椭圆 32">
            <a:extLst>
              <a:ext uri="{FF2B5EF4-FFF2-40B4-BE49-F238E27FC236}">
                <a16:creationId xmlns:a16="http://schemas.microsoft.com/office/drawing/2014/main" id="{ABB2BB01-ED67-97E6-0E89-36FD47E1A067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3448317" y="325659"/>
            <a:ext cx="5171974" cy="5171972"/>
          </a:xfrm>
          <a:prstGeom prst="ellipse">
            <a:avLst/>
          </a:prstGeom>
          <a:noFill/>
          <a:ln w="365125">
            <a:gradFill>
              <a:gsLst>
                <a:gs pos="0">
                  <a:schemeClr val="accent2">
                    <a:alpha val="20000"/>
                  </a:schemeClr>
                </a:gs>
                <a:gs pos="86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PA-椭圆 33">
            <a:extLst>
              <a:ext uri="{FF2B5EF4-FFF2-40B4-BE49-F238E27FC236}">
                <a16:creationId xmlns:a16="http://schemas.microsoft.com/office/drawing/2014/main" id="{297A85CD-4609-7807-D7DB-22C7FDB47F72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3292198" y="100940"/>
            <a:ext cx="5607604" cy="5607602"/>
          </a:xfrm>
          <a:prstGeom prst="ellipse">
            <a:avLst/>
          </a:prstGeom>
          <a:noFill/>
          <a:ln w="9525">
            <a:gradFill>
              <a:gsLst>
                <a:gs pos="0">
                  <a:schemeClr val="accent3">
                    <a:alpha val="60000"/>
                  </a:schemeClr>
                </a:gs>
                <a:gs pos="90000">
                  <a:schemeClr val="accent3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4FFA353E-A2AE-FE94-EB9F-D858986AAC4C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 rot="4063581">
            <a:off x="567450" y="3344698"/>
            <a:ext cx="545338" cy="2039086"/>
          </a:xfrm>
          <a:custGeom>
            <a:avLst/>
            <a:gdLst>
              <a:gd name="connsiteX0" fmla="*/ 0 w 545338"/>
              <a:gd name="connsiteY0" fmla="*/ 1815719 h 2039086"/>
              <a:gd name="connsiteX1" fmla="*/ 545338 w 545338"/>
              <a:gd name="connsiteY1" fmla="*/ 2039086 h 2039086"/>
              <a:gd name="connsiteX2" fmla="*/ 0 w 545338"/>
              <a:gd name="connsiteY2" fmla="*/ 1815720 h 2039086"/>
              <a:gd name="connsiteX3" fmla="*/ 21428 w 545338"/>
              <a:gd name="connsiteY3" fmla="*/ 166534 h 2039086"/>
              <a:gd name="connsiteX4" fmla="*/ 272669 w 545338"/>
              <a:gd name="connsiteY4" fmla="*/ 0 h 2039086"/>
              <a:gd name="connsiteX5" fmla="*/ 545338 w 545338"/>
              <a:gd name="connsiteY5" fmla="*/ 272669 h 2039086"/>
              <a:gd name="connsiteX6" fmla="*/ 545338 w 545338"/>
              <a:gd name="connsiteY6" fmla="*/ 1216161 h 2039086"/>
              <a:gd name="connsiteX7" fmla="*/ 540790 w 545338"/>
              <a:gd name="connsiteY7" fmla="*/ 1215894 h 2039086"/>
              <a:gd name="connsiteX8" fmla="*/ 452709 w 545338"/>
              <a:gd name="connsiteY8" fmla="*/ 1209320 h 2039086"/>
              <a:gd name="connsiteX9" fmla="*/ 364588 w 545338"/>
              <a:gd name="connsiteY9" fmla="*/ 1201335 h 2039086"/>
              <a:gd name="connsiteX10" fmla="*/ 276437 w 545338"/>
              <a:gd name="connsiteY10" fmla="*/ 1191934 h 2039086"/>
              <a:gd name="connsiteX11" fmla="*/ 188273 w 545338"/>
              <a:gd name="connsiteY11" fmla="*/ 1181110 h 2039086"/>
              <a:gd name="connsiteX12" fmla="*/ 100109 w 545338"/>
              <a:gd name="connsiteY12" fmla="*/ 1168857 h 2039086"/>
              <a:gd name="connsiteX13" fmla="*/ 11958 w 545338"/>
              <a:gd name="connsiteY13" fmla="*/ 1155167 h 2039086"/>
              <a:gd name="connsiteX14" fmla="*/ 0 w 545338"/>
              <a:gd name="connsiteY14" fmla="*/ 1153114 h 2039086"/>
              <a:gd name="connsiteX15" fmla="*/ 0 w 545338"/>
              <a:gd name="connsiteY15" fmla="*/ 272669 h 2039086"/>
              <a:gd name="connsiteX16" fmla="*/ 21428 w 545338"/>
              <a:gd name="connsiteY16" fmla="*/ 166534 h 2039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5338" h="2039086">
                <a:moveTo>
                  <a:pt x="0" y="1815719"/>
                </a:moveTo>
                <a:lnTo>
                  <a:pt x="545338" y="2039086"/>
                </a:lnTo>
                <a:lnTo>
                  <a:pt x="0" y="1815720"/>
                </a:lnTo>
                <a:close/>
                <a:moveTo>
                  <a:pt x="21428" y="166534"/>
                </a:moveTo>
                <a:cubicBezTo>
                  <a:pt x="62821" y="68669"/>
                  <a:pt x="159726" y="0"/>
                  <a:pt x="272669" y="0"/>
                </a:cubicBezTo>
                <a:cubicBezTo>
                  <a:pt x="423260" y="0"/>
                  <a:pt x="545338" y="122078"/>
                  <a:pt x="545338" y="272669"/>
                </a:cubicBezTo>
                <a:lnTo>
                  <a:pt x="545338" y="1216161"/>
                </a:lnTo>
                <a:lnTo>
                  <a:pt x="540790" y="1215894"/>
                </a:lnTo>
                <a:lnTo>
                  <a:pt x="452709" y="1209320"/>
                </a:lnTo>
                <a:lnTo>
                  <a:pt x="364588" y="1201335"/>
                </a:lnTo>
                <a:lnTo>
                  <a:pt x="276437" y="1191934"/>
                </a:lnTo>
                <a:lnTo>
                  <a:pt x="188273" y="1181110"/>
                </a:lnTo>
                <a:lnTo>
                  <a:pt x="100109" y="1168857"/>
                </a:lnTo>
                <a:lnTo>
                  <a:pt x="11958" y="1155167"/>
                </a:lnTo>
                <a:lnTo>
                  <a:pt x="0" y="1153114"/>
                </a:lnTo>
                <a:lnTo>
                  <a:pt x="0" y="272669"/>
                </a:lnTo>
                <a:cubicBezTo>
                  <a:pt x="0" y="235021"/>
                  <a:pt x="7630" y="199155"/>
                  <a:pt x="21428" y="166534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F32252B4-FE2C-5F00-24D2-EE4B1673702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 rot="4063581" flipH="1">
            <a:off x="637329" y="3441455"/>
            <a:ext cx="319884" cy="1854136"/>
          </a:xfrm>
          <a:custGeom>
            <a:avLst/>
            <a:gdLst>
              <a:gd name="connsiteX0" fmla="*/ 319884 w 319884"/>
              <a:gd name="connsiteY0" fmla="*/ 1723114 h 1854136"/>
              <a:gd name="connsiteX1" fmla="*/ 0 w 319884"/>
              <a:gd name="connsiteY1" fmla="*/ 1854136 h 1854136"/>
              <a:gd name="connsiteX2" fmla="*/ 0 w 319884"/>
              <a:gd name="connsiteY2" fmla="*/ 1854136 h 1854136"/>
              <a:gd name="connsiteX3" fmla="*/ 319884 w 319884"/>
              <a:gd name="connsiteY3" fmla="*/ 1723114 h 1854136"/>
              <a:gd name="connsiteX4" fmla="*/ 307315 w 319884"/>
              <a:gd name="connsiteY4" fmla="*/ 97685 h 1854136"/>
              <a:gd name="connsiteX5" fmla="*/ 159942 w 319884"/>
              <a:gd name="connsiteY5" fmla="*/ 0 h 1854136"/>
              <a:gd name="connsiteX6" fmla="*/ 0 w 319884"/>
              <a:gd name="connsiteY6" fmla="*/ 159942 h 1854136"/>
              <a:gd name="connsiteX7" fmla="*/ 0 w 319884"/>
              <a:gd name="connsiteY7" fmla="*/ 1072637 h 1854136"/>
              <a:gd name="connsiteX8" fmla="*/ 55745 w 319884"/>
              <a:gd name="connsiteY8" fmla="*/ 1067586 h 1854136"/>
              <a:gd name="connsiteX9" fmla="*/ 143896 w 319884"/>
              <a:gd name="connsiteY9" fmla="*/ 1058185 h 1854136"/>
              <a:gd name="connsiteX10" fmla="*/ 232060 w 319884"/>
              <a:gd name="connsiteY10" fmla="*/ 1047362 h 1854136"/>
              <a:gd name="connsiteX11" fmla="*/ 319884 w 319884"/>
              <a:gd name="connsiteY11" fmla="*/ 1035156 h 1854136"/>
              <a:gd name="connsiteX12" fmla="*/ 319884 w 319884"/>
              <a:gd name="connsiteY12" fmla="*/ 159942 h 1854136"/>
              <a:gd name="connsiteX13" fmla="*/ 307315 w 319884"/>
              <a:gd name="connsiteY13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9884" h="1854136">
                <a:moveTo>
                  <a:pt x="319884" y="1723114"/>
                </a:moveTo>
                <a:lnTo>
                  <a:pt x="0" y="1854136"/>
                </a:lnTo>
                <a:lnTo>
                  <a:pt x="0" y="1854136"/>
                </a:lnTo>
                <a:lnTo>
                  <a:pt x="319884" y="1723114"/>
                </a:lnTo>
                <a:close/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072637"/>
                </a:lnTo>
                <a:lnTo>
                  <a:pt x="55745" y="1067586"/>
                </a:lnTo>
                <a:lnTo>
                  <a:pt x="143896" y="1058185"/>
                </a:lnTo>
                <a:lnTo>
                  <a:pt x="232060" y="1047362"/>
                </a:lnTo>
                <a:lnTo>
                  <a:pt x="319884" y="1035156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75C0C45B-9D13-AA72-1349-6B9BB4A4C63D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 rot="14683560" flipH="1">
            <a:off x="10515445" y="748175"/>
            <a:ext cx="674040" cy="1367773"/>
          </a:xfrm>
          <a:custGeom>
            <a:avLst/>
            <a:gdLst>
              <a:gd name="connsiteX0" fmla="*/ 0 w 674040"/>
              <a:gd name="connsiteY0" fmla="*/ 1367773 h 1367773"/>
              <a:gd name="connsiteX1" fmla="*/ 41789 w 674040"/>
              <a:gd name="connsiteY1" fmla="*/ 1365106 h 1367773"/>
              <a:gd name="connsiteX2" fmla="*/ 129418 w 674040"/>
              <a:gd name="connsiteY2" fmla="*/ 1358127 h 1367773"/>
              <a:gd name="connsiteX3" fmla="*/ 217052 w 674040"/>
              <a:gd name="connsiteY3" fmla="*/ 1349756 h 1367773"/>
              <a:gd name="connsiteX4" fmla="*/ 304690 w 674040"/>
              <a:gd name="connsiteY4" fmla="*/ 1339985 h 1367773"/>
              <a:gd name="connsiteX5" fmla="*/ 392302 w 674040"/>
              <a:gd name="connsiteY5" fmla="*/ 1328811 h 1367773"/>
              <a:gd name="connsiteX6" fmla="*/ 479886 w 674040"/>
              <a:gd name="connsiteY6" fmla="*/ 1316224 h 1367773"/>
              <a:gd name="connsiteX7" fmla="*/ 567425 w 674040"/>
              <a:gd name="connsiteY7" fmla="*/ 1302223 h 1367773"/>
              <a:gd name="connsiteX8" fmla="*/ 654901 w 674040"/>
              <a:gd name="connsiteY8" fmla="*/ 1286800 h 1367773"/>
              <a:gd name="connsiteX9" fmla="*/ 674040 w 674040"/>
              <a:gd name="connsiteY9" fmla="*/ 1283110 h 1367773"/>
              <a:gd name="connsiteX10" fmla="*/ 674040 w 674040"/>
              <a:gd name="connsiteY10" fmla="*/ 337020 h 1367773"/>
              <a:gd name="connsiteX11" fmla="*/ 337020 w 674040"/>
              <a:gd name="connsiteY11" fmla="*/ 0 h 1367773"/>
              <a:gd name="connsiteX12" fmla="*/ 0 w 674040"/>
              <a:gd name="connsiteY12" fmla="*/ 337020 h 136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74040" h="1367773">
                <a:moveTo>
                  <a:pt x="0" y="1367773"/>
                </a:moveTo>
                <a:lnTo>
                  <a:pt x="41789" y="1365106"/>
                </a:lnTo>
                <a:lnTo>
                  <a:pt x="129418" y="1358127"/>
                </a:lnTo>
                <a:lnTo>
                  <a:pt x="217052" y="1349756"/>
                </a:lnTo>
                <a:lnTo>
                  <a:pt x="304690" y="1339985"/>
                </a:lnTo>
                <a:lnTo>
                  <a:pt x="392302" y="1328811"/>
                </a:lnTo>
                <a:lnTo>
                  <a:pt x="479886" y="1316224"/>
                </a:lnTo>
                <a:lnTo>
                  <a:pt x="567425" y="1302223"/>
                </a:lnTo>
                <a:lnTo>
                  <a:pt x="654901" y="1286800"/>
                </a:lnTo>
                <a:lnTo>
                  <a:pt x="674040" y="1283110"/>
                </a:lnTo>
                <a:lnTo>
                  <a:pt x="674040" y="337020"/>
                </a:lnTo>
                <a:cubicBezTo>
                  <a:pt x="674040" y="150889"/>
                  <a:pt x="523151" y="0"/>
                  <a:pt x="337020" y="0"/>
                </a:cubicBezTo>
                <a:cubicBezTo>
                  <a:pt x="150889" y="0"/>
                  <a:pt x="0" y="150889"/>
                  <a:pt x="0" y="337020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10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9CD87688-89C8-9509-04FE-1590A6F9235E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 rot="14683560">
            <a:off x="11144603" y="167799"/>
            <a:ext cx="395378" cy="2065987"/>
          </a:xfrm>
          <a:custGeom>
            <a:avLst/>
            <a:gdLst>
              <a:gd name="connsiteX0" fmla="*/ 395378 w 395378"/>
              <a:gd name="connsiteY0" fmla="*/ 1164608 h 2065987"/>
              <a:gd name="connsiteX1" fmla="*/ 317656 w 395378"/>
              <a:gd name="connsiteY1" fmla="*/ 1157184 h 2065987"/>
              <a:gd name="connsiteX2" fmla="*/ 230019 w 395378"/>
              <a:gd name="connsiteY2" fmla="*/ 1147413 h 2065987"/>
              <a:gd name="connsiteX3" fmla="*/ 142406 w 395378"/>
              <a:gd name="connsiteY3" fmla="*/ 1136239 h 2065987"/>
              <a:gd name="connsiteX4" fmla="*/ 54822 w 395378"/>
              <a:gd name="connsiteY4" fmla="*/ 1123652 h 2065987"/>
              <a:gd name="connsiteX5" fmla="*/ 0 w 395378"/>
              <a:gd name="connsiteY5" fmla="*/ 1114883 h 2065987"/>
              <a:gd name="connsiteX6" fmla="*/ 0 w 395378"/>
              <a:gd name="connsiteY6" fmla="*/ 197689 h 2065987"/>
              <a:gd name="connsiteX7" fmla="*/ 197689 w 395378"/>
              <a:gd name="connsiteY7" fmla="*/ 0 h 2065987"/>
              <a:gd name="connsiteX8" fmla="*/ 395378 w 395378"/>
              <a:gd name="connsiteY8" fmla="*/ 197689 h 2065987"/>
              <a:gd name="connsiteX9" fmla="*/ 395378 w 395378"/>
              <a:gd name="connsiteY9" fmla="*/ 2065987 h 2065987"/>
              <a:gd name="connsiteX10" fmla="*/ 0 w 395378"/>
              <a:gd name="connsiteY10" fmla="*/ 1879312 h 2065987"/>
              <a:gd name="connsiteX11" fmla="*/ 0 w 395378"/>
              <a:gd name="connsiteY11" fmla="*/ 1879311 h 2065987"/>
              <a:gd name="connsiteX12" fmla="*/ 395378 w 395378"/>
              <a:gd name="connsiteY12" fmla="*/ 2065986 h 2065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5378" h="2065987">
                <a:moveTo>
                  <a:pt x="395378" y="1164608"/>
                </a:moveTo>
                <a:lnTo>
                  <a:pt x="317656" y="1157184"/>
                </a:lnTo>
                <a:lnTo>
                  <a:pt x="230019" y="1147413"/>
                </a:lnTo>
                <a:lnTo>
                  <a:pt x="142406" y="1136239"/>
                </a:lnTo>
                <a:lnTo>
                  <a:pt x="54822" y="1123652"/>
                </a:lnTo>
                <a:lnTo>
                  <a:pt x="0" y="1114883"/>
                </a:lnTo>
                <a:lnTo>
                  <a:pt x="0" y="197689"/>
                </a:lnTo>
                <a:cubicBezTo>
                  <a:pt x="0" y="88508"/>
                  <a:pt x="88508" y="0"/>
                  <a:pt x="197689" y="0"/>
                </a:cubicBezTo>
                <a:cubicBezTo>
                  <a:pt x="306870" y="0"/>
                  <a:pt x="395378" y="88508"/>
                  <a:pt x="395378" y="197689"/>
                </a:cubicBezTo>
                <a:close/>
                <a:moveTo>
                  <a:pt x="395378" y="2065987"/>
                </a:moveTo>
                <a:lnTo>
                  <a:pt x="0" y="1879312"/>
                </a:lnTo>
                <a:lnTo>
                  <a:pt x="0" y="1879311"/>
                </a:lnTo>
                <a:lnTo>
                  <a:pt x="395378" y="2065986"/>
                </a:lnTo>
                <a:close/>
              </a:path>
            </a:pathLst>
          </a:custGeom>
          <a:gradFill>
            <a:gsLst>
              <a:gs pos="0">
                <a:schemeClr val="accent3">
                  <a:alpha val="10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PA-任意多边形 56">
            <a:extLst>
              <a:ext uri="{FF2B5EF4-FFF2-40B4-BE49-F238E27FC236}">
                <a16:creationId xmlns:a16="http://schemas.microsoft.com/office/drawing/2014/main" id="{58F8308B-9FD6-CC27-E9EA-AFDB2F321A64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0" y="0"/>
            <a:ext cx="12192000" cy="5798694"/>
          </a:xfrm>
          <a:custGeom>
            <a:avLst/>
            <a:gdLst>
              <a:gd name="connsiteX0" fmla="*/ 10912730 w 12192000"/>
              <a:gd name="connsiteY0" fmla="*/ 0 h 5798694"/>
              <a:gd name="connsiteX1" fmla="*/ 12192000 w 12192000"/>
              <a:gd name="connsiteY1" fmla="*/ 0 h 5798694"/>
              <a:gd name="connsiteX2" fmla="*/ 12192000 w 12192000"/>
              <a:gd name="connsiteY2" fmla="*/ 5648855 h 5798694"/>
              <a:gd name="connsiteX3" fmla="*/ 12064711 w 12192000"/>
              <a:gd name="connsiteY3" fmla="*/ 5666848 h 5798694"/>
              <a:gd name="connsiteX4" fmla="*/ 11825354 w 12192000"/>
              <a:gd name="connsiteY4" fmla="*/ 5744916 h 5798694"/>
              <a:gd name="connsiteX5" fmla="*/ 11706171 w 12192000"/>
              <a:gd name="connsiteY5" fmla="*/ 5798694 h 5798694"/>
              <a:gd name="connsiteX6" fmla="*/ 11381076 w 12192000"/>
              <a:gd name="connsiteY6" fmla="*/ 5740066 h 5798694"/>
              <a:gd name="connsiteX7" fmla="*/ 10985350 w 12192000"/>
              <a:gd name="connsiteY7" fmla="*/ 5685688 h 5798694"/>
              <a:gd name="connsiteX8" fmla="*/ 11012206 w 12192000"/>
              <a:gd name="connsiteY8" fmla="*/ 5638369 h 5798694"/>
              <a:gd name="connsiteX9" fmla="*/ 11053984 w 12192000"/>
              <a:gd name="connsiteY9" fmla="*/ 5562024 h 5798694"/>
              <a:gd name="connsiteX10" fmla="*/ 11094610 w 12192000"/>
              <a:gd name="connsiteY10" fmla="*/ 5484971 h 5798694"/>
              <a:gd name="connsiteX11" fmla="*/ 11134065 w 12192000"/>
              <a:gd name="connsiteY11" fmla="*/ 5407230 h 5798694"/>
              <a:gd name="connsiteX12" fmla="*/ 11172343 w 12192000"/>
              <a:gd name="connsiteY12" fmla="*/ 5328806 h 5798694"/>
              <a:gd name="connsiteX13" fmla="*/ 11209434 w 12192000"/>
              <a:gd name="connsiteY13" fmla="*/ 5249706 h 5798694"/>
              <a:gd name="connsiteX14" fmla="*/ 11245321 w 12192000"/>
              <a:gd name="connsiteY14" fmla="*/ 5169952 h 5798694"/>
              <a:gd name="connsiteX15" fmla="*/ 11279999 w 12192000"/>
              <a:gd name="connsiteY15" fmla="*/ 5089547 h 5798694"/>
              <a:gd name="connsiteX16" fmla="*/ 11313453 w 12192000"/>
              <a:gd name="connsiteY16" fmla="*/ 5008506 h 5798694"/>
              <a:gd name="connsiteX17" fmla="*/ 11345670 w 12192000"/>
              <a:gd name="connsiteY17" fmla="*/ 4926843 h 5798694"/>
              <a:gd name="connsiteX18" fmla="*/ 11376647 w 12192000"/>
              <a:gd name="connsiteY18" fmla="*/ 4844555 h 5798694"/>
              <a:gd name="connsiteX19" fmla="*/ 11406363 w 12192000"/>
              <a:gd name="connsiteY19" fmla="*/ 4761673 h 5798694"/>
              <a:gd name="connsiteX20" fmla="*/ 11434811 w 12192000"/>
              <a:gd name="connsiteY20" fmla="*/ 4678196 h 5798694"/>
              <a:gd name="connsiteX21" fmla="*/ 11461987 w 12192000"/>
              <a:gd name="connsiteY21" fmla="*/ 4594123 h 5798694"/>
              <a:gd name="connsiteX22" fmla="*/ 11487862 w 12192000"/>
              <a:gd name="connsiteY22" fmla="*/ 4509503 h 5798694"/>
              <a:gd name="connsiteX23" fmla="*/ 11512441 w 12192000"/>
              <a:gd name="connsiteY23" fmla="*/ 4424308 h 5798694"/>
              <a:gd name="connsiteX24" fmla="*/ 11535711 w 12192000"/>
              <a:gd name="connsiteY24" fmla="*/ 4338556 h 5798694"/>
              <a:gd name="connsiteX25" fmla="*/ 11557647 w 12192000"/>
              <a:gd name="connsiteY25" fmla="*/ 4252289 h 5798694"/>
              <a:gd name="connsiteX26" fmla="*/ 11578251 w 12192000"/>
              <a:gd name="connsiteY26" fmla="*/ 4165478 h 5798694"/>
              <a:gd name="connsiteX27" fmla="*/ 11597508 w 12192000"/>
              <a:gd name="connsiteY27" fmla="*/ 4078150 h 5798694"/>
              <a:gd name="connsiteX28" fmla="*/ 11615408 w 12192000"/>
              <a:gd name="connsiteY28" fmla="*/ 3990306 h 5798694"/>
              <a:gd name="connsiteX29" fmla="*/ 11631937 w 12192000"/>
              <a:gd name="connsiteY29" fmla="*/ 3901971 h 5798694"/>
              <a:gd name="connsiteX30" fmla="*/ 11647087 w 12192000"/>
              <a:gd name="connsiteY30" fmla="*/ 3813136 h 5798694"/>
              <a:gd name="connsiteX31" fmla="*/ 11660840 w 12192000"/>
              <a:gd name="connsiteY31" fmla="*/ 3723839 h 5798694"/>
              <a:gd name="connsiteX32" fmla="*/ 11673188 w 12192000"/>
              <a:gd name="connsiteY32" fmla="*/ 3634069 h 5798694"/>
              <a:gd name="connsiteX33" fmla="*/ 11684121 w 12192000"/>
              <a:gd name="connsiteY33" fmla="*/ 3543833 h 5798694"/>
              <a:gd name="connsiteX34" fmla="*/ 11693625 w 12192000"/>
              <a:gd name="connsiteY34" fmla="*/ 3453150 h 5798694"/>
              <a:gd name="connsiteX35" fmla="*/ 11701689 w 12192000"/>
              <a:gd name="connsiteY35" fmla="*/ 3362023 h 5798694"/>
              <a:gd name="connsiteX36" fmla="*/ 11708300 w 12192000"/>
              <a:gd name="connsiteY36" fmla="*/ 3270468 h 5798694"/>
              <a:gd name="connsiteX37" fmla="*/ 11713450 w 12192000"/>
              <a:gd name="connsiteY37" fmla="*/ 3178476 h 5798694"/>
              <a:gd name="connsiteX38" fmla="*/ 11717120 w 12192000"/>
              <a:gd name="connsiteY38" fmla="*/ 3086099 h 5798694"/>
              <a:gd name="connsiteX39" fmla="*/ 11719301 w 12192000"/>
              <a:gd name="connsiteY39" fmla="*/ 2993303 h 5798694"/>
              <a:gd name="connsiteX40" fmla="*/ 11719961 w 12192000"/>
              <a:gd name="connsiteY40" fmla="*/ 2904741 h 5798694"/>
              <a:gd name="connsiteX41" fmla="*/ 11716818 w 12192000"/>
              <a:gd name="connsiteY41" fmla="*/ 2714125 h 5798694"/>
              <a:gd name="connsiteX42" fmla="*/ 11712997 w 12192000"/>
              <a:gd name="connsiteY42" fmla="*/ 2621743 h 5798694"/>
              <a:gd name="connsiteX43" fmla="*/ 11707702 w 12192000"/>
              <a:gd name="connsiteY43" fmla="*/ 2529772 h 5798694"/>
              <a:gd name="connsiteX44" fmla="*/ 11700942 w 12192000"/>
              <a:gd name="connsiteY44" fmla="*/ 2438241 h 5798694"/>
              <a:gd name="connsiteX45" fmla="*/ 11692729 w 12192000"/>
              <a:gd name="connsiteY45" fmla="*/ 2347134 h 5798694"/>
              <a:gd name="connsiteX46" fmla="*/ 11683078 w 12192000"/>
              <a:gd name="connsiteY46" fmla="*/ 2256478 h 5798694"/>
              <a:gd name="connsiteX47" fmla="*/ 11671998 w 12192000"/>
              <a:gd name="connsiteY47" fmla="*/ 2166263 h 5798694"/>
              <a:gd name="connsiteX48" fmla="*/ 11659504 w 12192000"/>
              <a:gd name="connsiteY48" fmla="*/ 2076536 h 5798694"/>
              <a:gd name="connsiteX49" fmla="*/ 11645603 w 12192000"/>
              <a:gd name="connsiteY49" fmla="*/ 1987253 h 5798694"/>
              <a:gd name="connsiteX50" fmla="*/ 11630313 w 12192000"/>
              <a:gd name="connsiteY50" fmla="*/ 1898467 h 5798694"/>
              <a:gd name="connsiteX51" fmla="*/ 11613642 w 12192000"/>
              <a:gd name="connsiteY51" fmla="*/ 1810174 h 5798694"/>
              <a:gd name="connsiteX52" fmla="*/ 11595601 w 12192000"/>
              <a:gd name="connsiteY52" fmla="*/ 1722376 h 5798694"/>
              <a:gd name="connsiteX53" fmla="*/ 11576203 w 12192000"/>
              <a:gd name="connsiteY53" fmla="*/ 1635088 h 5798694"/>
              <a:gd name="connsiteX54" fmla="*/ 11555461 w 12192000"/>
              <a:gd name="connsiteY54" fmla="*/ 1548332 h 5798694"/>
              <a:gd name="connsiteX55" fmla="*/ 11533383 w 12192000"/>
              <a:gd name="connsiteY55" fmla="*/ 1462101 h 5798694"/>
              <a:gd name="connsiteX56" fmla="*/ 11509983 w 12192000"/>
              <a:gd name="connsiteY56" fmla="*/ 1376414 h 5798694"/>
              <a:gd name="connsiteX57" fmla="*/ 11485269 w 12192000"/>
              <a:gd name="connsiteY57" fmla="*/ 1291277 h 5798694"/>
              <a:gd name="connsiteX58" fmla="*/ 11459257 w 12192000"/>
              <a:gd name="connsiteY58" fmla="*/ 1206703 h 5798694"/>
              <a:gd name="connsiteX59" fmla="*/ 11431956 w 12192000"/>
              <a:gd name="connsiteY59" fmla="*/ 1122706 h 5798694"/>
              <a:gd name="connsiteX60" fmla="*/ 11403375 w 12192000"/>
              <a:gd name="connsiteY60" fmla="*/ 1039286 h 5798694"/>
              <a:gd name="connsiteX61" fmla="*/ 11373529 w 12192000"/>
              <a:gd name="connsiteY61" fmla="*/ 956466 h 5798694"/>
              <a:gd name="connsiteX62" fmla="*/ 11342427 w 12192000"/>
              <a:gd name="connsiteY62" fmla="*/ 874246 h 5798694"/>
              <a:gd name="connsiteX63" fmla="*/ 11310083 w 12192000"/>
              <a:gd name="connsiteY63" fmla="*/ 792648 h 5798694"/>
              <a:gd name="connsiteX64" fmla="*/ 11276505 w 12192000"/>
              <a:gd name="connsiteY64" fmla="*/ 711679 h 5798694"/>
              <a:gd name="connsiteX65" fmla="*/ 11241704 w 12192000"/>
              <a:gd name="connsiteY65" fmla="*/ 631339 h 5798694"/>
              <a:gd name="connsiteX66" fmla="*/ 11205696 w 12192000"/>
              <a:gd name="connsiteY66" fmla="*/ 551658 h 5798694"/>
              <a:gd name="connsiteX67" fmla="*/ 11168488 w 12192000"/>
              <a:gd name="connsiteY67" fmla="*/ 472639 h 5798694"/>
              <a:gd name="connsiteX68" fmla="*/ 11130090 w 12192000"/>
              <a:gd name="connsiteY68" fmla="*/ 394284 h 5798694"/>
              <a:gd name="connsiteX69" fmla="*/ 11090516 w 12192000"/>
              <a:gd name="connsiteY69" fmla="*/ 316617 h 5798694"/>
              <a:gd name="connsiteX70" fmla="*/ 11049778 w 12192000"/>
              <a:gd name="connsiteY70" fmla="*/ 239643 h 5798694"/>
              <a:gd name="connsiteX71" fmla="*/ 11007888 w 12192000"/>
              <a:gd name="connsiteY71" fmla="*/ 163382 h 5798694"/>
              <a:gd name="connsiteX72" fmla="*/ 10964851 w 12192000"/>
              <a:gd name="connsiteY72" fmla="*/ 87830 h 5798694"/>
              <a:gd name="connsiteX73" fmla="*/ 10920688 w 12192000"/>
              <a:gd name="connsiteY73" fmla="*/ 13017 h 5798694"/>
              <a:gd name="connsiteX74" fmla="*/ 0 w 12192000"/>
              <a:gd name="connsiteY74" fmla="*/ 0 h 5798694"/>
              <a:gd name="connsiteX75" fmla="*/ 1279315 w 12192000"/>
              <a:gd name="connsiteY75" fmla="*/ 0 h 5798694"/>
              <a:gd name="connsiteX76" fmla="*/ 1266771 w 12192000"/>
              <a:gd name="connsiteY76" fmla="*/ 20591 h 5798694"/>
              <a:gd name="connsiteX77" fmla="*/ 1222716 w 12192000"/>
              <a:gd name="connsiteY77" fmla="*/ 95490 h 5798694"/>
              <a:gd name="connsiteX78" fmla="*/ 1179795 w 12192000"/>
              <a:gd name="connsiteY78" fmla="*/ 171115 h 5798694"/>
              <a:gd name="connsiteX79" fmla="*/ 1138017 w 12192000"/>
              <a:gd name="connsiteY79" fmla="*/ 247459 h 5798694"/>
              <a:gd name="connsiteX80" fmla="*/ 1097393 w 12192000"/>
              <a:gd name="connsiteY80" fmla="*/ 324509 h 5798694"/>
              <a:gd name="connsiteX81" fmla="*/ 1057937 w 12192000"/>
              <a:gd name="connsiteY81" fmla="*/ 402252 h 5798694"/>
              <a:gd name="connsiteX82" fmla="*/ 1019658 w 12192000"/>
              <a:gd name="connsiteY82" fmla="*/ 480678 h 5798694"/>
              <a:gd name="connsiteX83" fmla="*/ 982569 w 12192000"/>
              <a:gd name="connsiteY83" fmla="*/ 559775 h 5798694"/>
              <a:gd name="connsiteX84" fmla="*/ 946680 w 12192000"/>
              <a:gd name="connsiteY84" fmla="*/ 639531 h 5798694"/>
              <a:gd name="connsiteX85" fmla="*/ 912002 w 12192000"/>
              <a:gd name="connsiteY85" fmla="*/ 719936 h 5798694"/>
              <a:gd name="connsiteX86" fmla="*/ 878548 w 12192000"/>
              <a:gd name="connsiteY86" fmla="*/ 800977 h 5798694"/>
              <a:gd name="connsiteX87" fmla="*/ 846328 w 12192000"/>
              <a:gd name="connsiteY87" fmla="*/ 882645 h 5798694"/>
              <a:gd name="connsiteX88" fmla="*/ 815354 w 12192000"/>
              <a:gd name="connsiteY88" fmla="*/ 964927 h 5798694"/>
              <a:gd name="connsiteX89" fmla="*/ 785636 w 12192000"/>
              <a:gd name="connsiteY89" fmla="*/ 1047812 h 5798694"/>
              <a:gd name="connsiteX90" fmla="*/ 757187 w 12192000"/>
              <a:gd name="connsiteY90" fmla="*/ 1131291 h 5798694"/>
              <a:gd name="connsiteX91" fmla="*/ 730016 w 12192000"/>
              <a:gd name="connsiteY91" fmla="*/ 1215351 h 5798694"/>
              <a:gd name="connsiteX92" fmla="*/ 704137 w 12192000"/>
              <a:gd name="connsiteY92" fmla="*/ 1299982 h 5798694"/>
              <a:gd name="connsiteX93" fmla="*/ 679559 w 12192000"/>
              <a:gd name="connsiteY93" fmla="*/ 1385174 h 5798694"/>
              <a:gd name="connsiteX94" fmla="*/ 656294 w 12192000"/>
              <a:gd name="connsiteY94" fmla="*/ 1470915 h 5798694"/>
              <a:gd name="connsiteX95" fmla="*/ 634353 w 12192000"/>
              <a:gd name="connsiteY95" fmla="*/ 1557197 h 5798694"/>
              <a:gd name="connsiteX96" fmla="*/ 613749 w 12192000"/>
              <a:gd name="connsiteY96" fmla="*/ 1644008 h 5798694"/>
              <a:gd name="connsiteX97" fmla="*/ 594491 w 12192000"/>
              <a:gd name="connsiteY97" fmla="*/ 1731337 h 5798694"/>
              <a:gd name="connsiteX98" fmla="*/ 576592 w 12192000"/>
              <a:gd name="connsiteY98" fmla="*/ 1819175 h 5798694"/>
              <a:gd name="connsiteX99" fmla="*/ 560063 w 12192000"/>
              <a:gd name="connsiteY99" fmla="*/ 1907512 h 5798694"/>
              <a:gd name="connsiteX100" fmla="*/ 544916 w 12192000"/>
              <a:gd name="connsiteY100" fmla="*/ 1996338 h 5798694"/>
              <a:gd name="connsiteX101" fmla="*/ 531161 w 12192000"/>
              <a:gd name="connsiteY101" fmla="*/ 2085642 h 5798694"/>
              <a:gd name="connsiteX102" fmla="*/ 518812 w 12192000"/>
              <a:gd name="connsiteY102" fmla="*/ 2175417 h 5798694"/>
              <a:gd name="connsiteX103" fmla="*/ 507879 w 12192000"/>
              <a:gd name="connsiteY103" fmla="*/ 2265650 h 5798694"/>
              <a:gd name="connsiteX104" fmla="*/ 498375 w 12192000"/>
              <a:gd name="connsiteY104" fmla="*/ 2356334 h 5798694"/>
              <a:gd name="connsiteX105" fmla="*/ 490311 w 12192000"/>
              <a:gd name="connsiteY105" fmla="*/ 2447459 h 5798694"/>
              <a:gd name="connsiteX106" fmla="*/ 483699 w 12192000"/>
              <a:gd name="connsiteY106" fmla="*/ 2539015 h 5798694"/>
              <a:gd name="connsiteX107" fmla="*/ 478552 w 12192000"/>
              <a:gd name="connsiteY107" fmla="*/ 2630994 h 5798694"/>
              <a:gd name="connsiteX108" fmla="*/ 474882 w 12192000"/>
              <a:gd name="connsiteY108" fmla="*/ 2723385 h 5798694"/>
              <a:gd name="connsiteX109" fmla="*/ 472700 w 12192000"/>
              <a:gd name="connsiteY109" fmla="*/ 2816181 h 5798694"/>
              <a:gd name="connsiteX110" fmla="*/ 472039 w 12192000"/>
              <a:gd name="connsiteY110" fmla="*/ 2904741 h 5798694"/>
              <a:gd name="connsiteX111" fmla="*/ 475182 w 12192000"/>
              <a:gd name="connsiteY111" fmla="*/ 3095359 h 5798694"/>
              <a:gd name="connsiteX112" fmla="*/ 479002 w 12192000"/>
              <a:gd name="connsiteY112" fmla="*/ 3187740 h 5798694"/>
              <a:gd name="connsiteX113" fmla="*/ 484299 w 12192000"/>
              <a:gd name="connsiteY113" fmla="*/ 3279704 h 5798694"/>
              <a:gd name="connsiteX114" fmla="*/ 491059 w 12192000"/>
              <a:gd name="connsiteY114" fmla="*/ 3371243 h 5798694"/>
              <a:gd name="connsiteX115" fmla="*/ 499271 w 12192000"/>
              <a:gd name="connsiteY115" fmla="*/ 3462346 h 5798694"/>
              <a:gd name="connsiteX116" fmla="*/ 508923 w 12192000"/>
              <a:gd name="connsiteY116" fmla="*/ 3553006 h 5798694"/>
              <a:gd name="connsiteX117" fmla="*/ 520003 w 12192000"/>
              <a:gd name="connsiteY117" fmla="*/ 3643211 h 5798694"/>
              <a:gd name="connsiteX118" fmla="*/ 532498 w 12192000"/>
              <a:gd name="connsiteY118" fmla="*/ 3732955 h 5798694"/>
              <a:gd name="connsiteX119" fmla="*/ 546397 w 12192000"/>
              <a:gd name="connsiteY119" fmla="*/ 3822226 h 5798694"/>
              <a:gd name="connsiteX120" fmla="*/ 561688 w 12192000"/>
              <a:gd name="connsiteY120" fmla="*/ 3911014 h 5798694"/>
              <a:gd name="connsiteX121" fmla="*/ 578359 w 12192000"/>
              <a:gd name="connsiteY121" fmla="*/ 3999310 h 5798694"/>
              <a:gd name="connsiteX122" fmla="*/ 596399 w 12192000"/>
              <a:gd name="connsiteY122" fmla="*/ 4087106 h 5798694"/>
              <a:gd name="connsiteX123" fmla="*/ 615797 w 12192000"/>
              <a:gd name="connsiteY123" fmla="*/ 4174389 h 5798694"/>
              <a:gd name="connsiteX124" fmla="*/ 636540 w 12192000"/>
              <a:gd name="connsiteY124" fmla="*/ 4261151 h 5798694"/>
              <a:gd name="connsiteX125" fmla="*/ 658618 w 12192000"/>
              <a:gd name="connsiteY125" fmla="*/ 4347381 h 5798694"/>
              <a:gd name="connsiteX126" fmla="*/ 682019 w 12192000"/>
              <a:gd name="connsiteY126" fmla="*/ 4433069 h 5798694"/>
              <a:gd name="connsiteX127" fmla="*/ 706731 w 12192000"/>
              <a:gd name="connsiteY127" fmla="*/ 4518206 h 5798694"/>
              <a:gd name="connsiteX128" fmla="*/ 732743 w 12192000"/>
              <a:gd name="connsiteY128" fmla="*/ 4602778 h 5798694"/>
              <a:gd name="connsiteX129" fmla="*/ 760045 w 12192000"/>
              <a:gd name="connsiteY129" fmla="*/ 4686779 h 5798694"/>
              <a:gd name="connsiteX130" fmla="*/ 788625 w 12192000"/>
              <a:gd name="connsiteY130" fmla="*/ 4770195 h 5798694"/>
              <a:gd name="connsiteX131" fmla="*/ 818471 w 12192000"/>
              <a:gd name="connsiteY131" fmla="*/ 4853018 h 5798694"/>
              <a:gd name="connsiteX132" fmla="*/ 849572 w 12192000"/>
              <a:gd name="connsiteY132" fmla="*/ 4935232 h 5798694"/>
              <a:gd name="connsiteX133" fmla="*/ 881918 w 12192000"/>
              <a:gd name="connsiteY133" fmla="*/ 5016833 h 5798694"/>
              <a:gd name="connsiteX134" fmla="*/ 915496 w 12192000"/>
              <a:gd name="connsiteY134" fmla="*/ 5097805 h 5798694"/>
              <a:gd name="connsiteX135" fmla="*/ 950295 w 12192000"/>
              <a:gd name="connsiteY135" fmla="*/ 5178140 h 5798694"/>
              <a:gd name="connsiteX136" fmla="*/ 986305 w 12192000"/>
              <a:gd name="connsiteY136" fmla="*/ 5257823 h 5798694"/>
              <a:gd name="connsiteX137" fmla="*/ 1023514 w 12192000"/>
              <a:gd name="connsiteY137" fmla="*/ 5336846 h 5798694"/>
              <a:gd name="connsiteX138" fmla="*/ 1061911 w 12192000"/>
              <a:gd name="connsiteY138" fmla="*/ 5415199 h 5798694"/>
              <a:gd name="connsiteX139" fmla="*/ 1101483 w 12192000"/>
              <a:gd name="connsiteY139" fmla="*/ 5492862 h 5798694"/>
              <a:gd name="connsiteX140" fmla="*/ 1142222 w 12192000"/>
              <a:gd name="connsiteY140" fmla="*/ 5569836 h 5798694"/>
              <a:gd name="connsiteX141" fmla="*/ 1149944 w 12192000"/>
              <a:gd name="connsiteY141" fmla="*/ 5583893 h 5798694"/>
              <a:gd name="connsiteX142" fmla="*/ 892062 w 12192000"/>
              <a:gd name="connsiteY142" fmla="*/ 5604198 h 5798694"/>
              <a:gd name="connsiteX143" fmla="*/ 617738 w 12192000"/>
              <a:gd name="connsiteY143" fmla="*/ 5636701 h 5798694"/>
              <a:gd name="connsiteX144" fmla="*/ 614183 w 12192000"/>
              <a:gd name="connsiteY144" fmla="*/ 5637244 h 5798694"/>
              <a:gd name="connsiteX145" fmla="*/ 442542 w 12192000"/>
              <a:gd name="connsiteY145" fmla="*/ 5550269 h 5798694"/>
              <a:gd name="connsiteX146" fmla="*/ 1665 w 12192000"/>
              <a:gd name="connsiteY146" fmla="*/ 5335683 h 5798694"/>
              <a:gd name="connsiteX147" fmla="*/ 0 w 12192000"/>
              <a:gd name="connsiteY147" fmla="*/ 5334986 h 579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2192000" h="5798694">
                <a:moveTo>
                  <a:pt x="10912730" y="0"/>
                </a:moveTo>
                <a:lnTo>
                  <a:pt x="12192000" y="0"/>
                </a:lnTo>
                <a:lnTo>
                  <a:pt x="12192000" y="5648855"/>
                </a:lnTo>
                <a:lnTo>
                  <a:pt x="12064711" y="5666848"/>
                </a:lnTo>
                <a:cubicBezTo>
                  <a:pt x="11987912" y="5683581"/>
                  <a:pt x="11907994" y="5710523"/>
                  <a:pt x="11825354" y="5744916"/>
                </a:cubicBezTo>
                <a:lnTo>
                  <a:pt x="11706171" y="5798694"/>
                </a:lnTo>
                <a:lnTo>
                  <a:pt x="11381076" y="5740066"/>
                </a:lnTo>
                <a:lnTo>
                  <a:pt x="10985350" y="5685688"/>
                </a:lnTo>
                <a:lnTo>
                  <a:pt x="11012206" y="5638369"/>
                </a:lnTo>
                <a:lnTo>
                  <a:pt x="11053984" y="5562024"/>
                </a:lnTo>
                <a:lnTo>
                  <a:pt x="11094610" y="5484971"/>
                </a:lnTo>
                <a:lnTo>
                  <a:pt x="11134065" y="5407230"/>
                </a:lnTo>
                <a:lnTo>
                  <a:pt x="11172343" y="5328806"/>
                </a:lnTo>
                <a:lnTo>
                  <a:pt x="11209434" y="5249706"/>
                </a:lnTo>
                <a:lnTo>
                  <a:pt x="11245321" y="5169952"/>
                </a:lnTo>
                <a:lnTo>
                  <a:pt x="11279999" y="5089547"/>
                </a:lnTo>
                <a:lnTo>
                  <a:pt x="11313453" y="5008506"/>
                </a:lnTo>
                <a:lnTo>
                  <a:pt x="11345670" y="4926843"/>
                </a:lnTo>
                <a:lnTo>
                  <a:pt x="11376647" y="4844555"/>
                </a:lnTo>
                <a:lnTo>
                  <a:pt x="11406363" y="4761673"/>
                </a:lnTo>
                <a:lnTo>
                  <a:pt x="11434811" y="4678196"/>
                </a:lnTo>
                <a:lnTo>
                  <a:pt x="11461987" y="4594123"/>
                </a:lnTo>
                <a:lnTo>
                  <a:pt x="11487862" y="4509503"/>
                </a:lnTo>
                <a:lnTo>
                  <a:pt x="11512441" y="4424308"/>
                </a:lnTo>
                <a:lnTo>
                  <a:pt x="11535711" y="4338556"/>
                </a:lnTo>
                <a:lnTo>
                  <a:pt x="11557647" y="4252289"/>
                </a:lnTo>
                <a:lnTo>
                  <a:pt x="11578251" y="4165478"/>
                </a:lnTo>
                <a:lnTo>
                  <a:pt x="11597508" y="4078150"/>
                </a:lnTo>
                <a:lnTo>
                  <a:pt x="11615408" y="3990306"/>
                </a:lnTo>
                <a:lnTo>
                  <a:pt x="11631937" y="3901971"/>
                </a:lnTo>
                <a:lnTo>
                  <a:pt x="11647087" y="3813136"/>
                </a:lnTo>
                <a:lnTo>
                  <a:pt x="11660840" y="3723839"/>
                </a:lnTo>
                <a:lnTo>
                  <a:pt x="11673188" y="3634069"/>
                </a:lnTo>
                <a:lnTo>
                  <a:pt x="11684121" y="3543833"/>
                </a:lnTo>
                <a:lnTo>
                  <a:pt x="11693625" y="3453150"/>
                </a:lnTo>
                <a:lnTo>
                  <a:pt x="11701689" y="3362023"/>
                </a:lnTo>
                <a:lnTo>
                  <a:pt x="11708300" y="3270468"/>
                </a:lnTo>
                <a:lnTo>
                  <a:pt x="11713450" y="3178476"/>
                </a:lnTo>
                <a:lnTo>
                  <a:pt x="11717120" y="3086099"/>
                </a:lnTo>
                <a:lnTo>
                  <a:pt x="11719301" y="2993303"/>
                </a:lnTo>
                <a:lnTo>
                  <a:pt x="11719961" y="2904741"/>
                </a:lnTo>
                <a:lnTo>
                  <a:pt x="11716818" y="2714125"/>
                </a:lnTo>
                <a:lnTo>
                  <a:pt x="11712997" y="2621743"/>
                </a:lnTo>
                <a:lnTo>
                  <a:pt x="11707702" y="2529772"/>
                </a:lnTo>
                <a:lnTo>
                  <a:pt x="11700942" y="2438241"/>
                </a:lnTo>
                <a:lnTo>
                  <a:pt x="11692729" y="2347134"/>
                </a:lnTo>
                <a:lnTo>
                  <a:pt x="11683078" y="2256478"/>
                </a:lnTo>
                <a:lnTo>
                  <a:pt x="11671998" y="2166263"/>
                </a:lnTo>
                <a:lnTo>
                  <a:pt x="11659504" y="2076536"/>
                </a:lnTo>
                <a:lnTo>
                  <a:pt x="11645603" y="1987253"/>
                </a:lnTo>
                <a:lnTo>
                  <a:pt x="11630313" y="1898467"/>
                </a:lnTo>
                <a:lnTo>
                  <a:pt x="11613642" y="1810174"/>
                </a:lnTo>
                <a:lnTo>
                  <a:pt x="11595601" y="1722376"/>
                </a:lnTo>
                <a:lnTo>
                  <a:pt x="11576203" y="1635088"/>
                </a:lnTo>
                <a:lnTo>
                  <a:pt x="11555461" y="1548332"/>
                </a:lnTo>
                <a:lnTo>
                  <a:pt x="11533383" y="1462101"/>
                </a:lnTo>
                <a:lnTo>
                  <a:pt x="11509983" y="1376414"/>
                </a:lnTo>
                <a:lnTo>
                  <a:pt x="11485269" y="1291277"/>
                </a:lnTo>
                <a:lnTo>
                  <a:pt x="11459257" y="1206703"/>
                </a:lnTo>
                <a:lnTo>
                  <a:pt x="11431956" y="1122706"/>
                </a:lnTo>
                <a:lnTo>
                  <a:pt x="11403375" y="1039286"/>
                </a:lnTo>
                <a:lnTo>
                  <a:pt x="11373529" y="956466"/>
                </a:lnTo>
                <a:lnTo>
                  <a:pt x="11342427" y="874246"/>
                </a:lnTo>
                <a:lnTo>
                  <a:pt x="11310083" y="792648"/>
                </a:lnTo>
                <a:lnTo>
                  <a:pt x="11276505" y="711679"/>
                </a:lnTo>
                <a:lnTo>
                  <a:pt x="11241704" y="631339"/>
                </a:lnTo>
                <a:lnTo>
                  <a:pt x="11205696" y="551658"/>
                </a:lnTo>
                <a:lnTo>
                  <a:pt x="11168488" y="472639"/>
                </a:lnTo>
                <a:lnTo>
                  <a:pt x="11130090" y="394284"/>
                </a:lnTo>
                <a:lnTo>
                  <a:pt x="11090516" y="316617"/>
                </a:lnTo>
                <a:lnTo>
                  <a:pt x="11049778" y="239643"/>
                </a:lnTo>
                <a:lnTo>
                  <a:pt x="11007888" y="163382"/>
                </a:lnTo>
                <a:lnTo>
                  <a:pt x="10964851" y="87830"/>
                </a:lnTo>
                <a:lnTo>
                  <a:pt x="10920688" y="13017"/>
                </a:lnTo>
                <a:close/>
                <a:moveTo>
                  <a:pt x="0" y="0"/>
                </a:moveTo>
                <a:lnTo>
                  <a:pt x="1279315" y="0"/>
                </a:lnTo>
                <a:lnTo>
                  <a:pt x="1266771" y="20591"/>
                </a:lnTo>
                <a:lnTo>
                  <a:pt x="1222716" y="95490"/>
                </a:lnTo>
                <a:lnTo>
                  <a:pt x="1179795" y="171115"/>
                </a:lnTo>
                <a:lnTo>
                  <a:pt x="1138017" y="247459"/>
                </a:lnTo>
                <a:lnTo>
                  <a:pt x="1097393" y="324509"/>
                </a:lnTo>
                <a:lnTo>
                  <a:pt x="1057937" y="402252"/>
                </a:lnTo>
                <a:lnTo>
                  <a:pt x="1019658" y="480678"/>
                </a:lnTo>
                <a:lnTo>
                  <a:pt x="982569" y="559775"/>
                </a:lnTo>
                <a:lnTo>
                  <a:pt x="946680" y="639531"/>
                </a:lnTo>
                <a:lnTo>
                  <a:pt x="912002" y="719936"/>
                </a:lnTo>
                <a:lnTo>
                  <a:pt x="878548" y="800977"/>
                </a:lnTo>
                <a:lnTo>
                  <a:pt x="846328" y="882645"/>
                </a:lnTo>
                <a:lnTo>
                  <a:pt x="815354" y="964927"/>
                </a:lnTo>
                <a:lnTo>
                  <a:pt x="785636" y="1047812"/>
                </a:lnTo>
                <a:lnTo>
                  <a:pt x="757187" y="1131291"/>
                </a:lnTo>
                <a:lnTo>
                  <a:pt x="730016" y="1215351"/>
                </a:lnTo>
                <a:lnTo>
                  <a:pt x="704137" y="1299982"/>
                </a:lnTo>
                <a:lnTo>
                  <a:pt x="679559" y="1385174"/>
                </a:lnTo>
                <a:lnTo>
                  <a:pt x="656294" y="1470915"/>
                </a:lnTo>
                <a:lnTo>
                  <a:pt x="634353" y="1557197"/>
                </a:lnTo>
                <a:lnTo>
                  <a:pt x="613749" y="1644008"/>
                </a:lnTo>
                <a:lnTo>
                  <a:pt x="594491" y="1731337"/>
                </a:lnTo>
                <a:lnTo>
                  <a:pt x="576592" y="1819175"/>
                </a:lnTo>
                <a:lnTo>
                  <a:pt x="560063" y="1907512"/>
                </a:lnTo>
                <a:lnTo>
                  <a:pt x="544916" y="1996338"/>
                </a:lnTo>
                <a:lnTo>
                  <a:pt x="531161" y="2085642"/>
                </a:lnTo>
                <a:lnTo>
                  <a:pt x="518812" y="2175417"/>
                </a:lnTo>
                <a:lnTo>
                  <a:pt x="507879" y="2265650"/>
                </a:lnTo>
                <a:lnTo>
                  <a:pt x="498375" y="2356334"/>
                </a:lnTo>
                <a:lnTo>
                  <a:pt x="490311" y="2447459"/>
                </a:lnTo>
                <a:lnTo>
                  <a:pt x="483699" y="2539015"/>
                </a:lnTo>
                <a:lnTo>
                  <a:pt x="478552" y="2630994"/>
                </a:lnTo>
                <a:lnTo>
                  <a:pt x="474882" y="2723385"/>
                </a:lnTo>
                <a:lnTo>
                  <a:pt x="472700" y="2816181"/>
                </a:lnTo>
                <a:lnTo>
                  <a:pt x="472039" y="2904741"/>
                </a:lnTo>
                <a:lnTo>
                  <a:pt x="475182" y="3095359"/>
                </a:lnTo>
                <a:lnTo>
                  <a:pt x="479002" y="3187740"/>
                </a:lnTo>
                <a:lnTo>
                  <a:pt x="484299" y="3279704"/>
                </a:lnTo>
                <a:lnTo>
                  <a:pt x="491059" y="3371243"/>
                </a:lnTo>
                <a:lnTo>
                  <a:pt x="499271" y="3462346"/>
                </a:lnTo>
                <a:lnTo>
                  <a:pt x="508923" y="3553006"/>
                </a:lnTo>
                <a:lnTo>
                  <a:pt x="520003" y="3643211"/>
                </a:lnTo>
                <a:lnTo>
                  <a:pt x="532498" y="3732955"/>
                </a:lnTo>
                <a:lnTo>
                  <a:pt x="546397" y="3822226"/>
                </a:lnTo>
                <a:lnTo>
                  <a:pt x="561688" y="3911014"/>
                </a:lnTo>
                <a:lnTo>
                  <a:pt x="578359" y="3999310"/>
                </a:lnTo>
                <a:lnTo>
                  <a:pt x="596399" y="4087106"/>
                </a:lnTo>
                <a:lnTo>
                  <a:pt x="615797" y="4174389"/>
                </a:lnTo>
                <a:lnTo>
                  <a:pt x="636540" y="4261151"/>
                </a:lnTo>
                <a:lnTo>
                  <a:pt x="658618" y="4347381"/>
                </a:lnTo>
                <a:lnTo>
                  <a:pt x="682019" y="4433069"/>
                </a:lnTo>
                <a:lnTo>
                  <a:pt x="706731" y="4518206"/>
                </a:lnTo>
                <a:lnTo>
                  <a:pt x="732743" y="4602778"/>
                </a:lnTo>
                <a:lnTo>
                  <a:pt x="760045" y="4686779"/>
                </a:lnTo>
                <a:lnTo>
                  <a:pt x="788625" y="4770195"/>
                </a:lnTo>
                <a:lnTo>
                  <a:pt x="818471" y="4853018"/>
                </a:lnTo>
                <a:lnTo>
                  <a:pt x="849572" y="4935232"/>
                </a:lnTo>
                <a:lnTo>
                  <a:pt x="881918" y="5016833"/>
                </a:lnTo>
                <a:lnTo>
                  <a:pt x="915496" y="5097805"/>
                </a:lnTo>
                <a:lnTo>
                  <a:pt x="950295" y="5178140"/>
                </a:lnTo>
                <a:lnTo>
                  <a:pt x="986305" y="5257823"/>
                </a:lnTo>
                <a:lnTo>
                  <a:pt x="1023514" y="5336846"/>
                </a:lnTo>
                <a:lnTo>
                  <a:pt x="1061911" y="5415199"/>
                </a:lnTo>
                <a:lnTo>
                  <a:pt x="1101483" y="5492862"/>
                </a:lnTo>
                <a:lnTo>
                  <a:pt x="1142222" y="5569836"/>
                </a:lnTo>
                <a:lnTo>
                  <a:pt x="1149944" y="5583893"/>
                </a:lnTo>
                <a:lnTo>
                  <a:pt x="892062" y="5604198"/>
                </a:lnTo>
                <a:cubicBezTo>
                  <a:pt x="799375" y="5613429"/>
                  <a:pt x="707846" y="5624385"/>
                  <a:pt x="617738" y="5636701"/>
                </a:cubicBezTo>
                <a:lnTo>
                  <a:pt x="614183" y="5637244"/>
                </a:lnTo>
                <a:lnTo>
                  <a:pt x="442542" y="5550269"/>
                </a:lnTo>
                <a:cubicBezTo>
                  <a:pt x="272563" y="5464311"/>
                  <a:pt x="123015" y="5389788"/>
                  <a:pt x="1665" y="5335683"/>
                </a:cubicBezTo>
                <a:lnTo>
                  <a:pt x="0" y="5334986"/>
                </a:lnTo>
                <a:close/>
              </a:path>
            </a:pathLst>
          </a:custGeom>
          <a:solidFill>
            <a:schemeClr val="accent2">
              <a:alpha val="30000"/>
            </a:schemeClr>
          </a:solidFill>
          <a:ln w="127" cap="flat" cmpd="sng" algn="ctr">
            <a:noFill/>
            <a:prstDash val="solid"/>
            <a:miter lim="800000"/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PA-椭圆 59">
            <a:extLst>
              <a:ext uri="{FF2B5EF4-FFF2-40B4-BE49-F238E27FC236}">
                <a16:creationId xmlns:a16="http://schemas.microsoft.com/office/drawing/2014/main" id="{48E84A06-59BE-4401-9D30-6545F6A2C01A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 flipH="1" flipV="1">
            <a:off x="4672335" y="780510"/>
            <a:ext cx="45721" cy="4571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90500">
              <a:schemeClr val="accent1">
                <a:lumMod val="20000"/>
                <a:lumOff val="80000"/>
                <a:alpha val="25000"/>
              </a:schemeClr>
            </a:glow>
            <a:outerShdw blurRad="177800" sx="154000" sy="154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PA-椭圆 60">
            <a:extLst>
              <a:ext uri="{FF2B5EF4-FFF2-40B4-BE49-F238E27FC236}">
                <a16:creationId xmlns:a16="http://schemas.microsoft.com/office/drawing/2014/main" id="{A53CCF08-CC15-E655-46AF-F2084913B24B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 flipH="1" flipV="1">
            <a:off x="7390052" y="4834384"/>
            <a:ext cx="45721" cy="45719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190500">
              <a:schemeClr val="accent1">
                <a:lumMod val="20000"/>
                <a:lumOff val="80000"/>
                <a:alpha val="25000"/>
              </a:schemeClr>
            </a:glow>
            <a:outerShdw blurRad="177800" sx="154000" sy="154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弧形 14">
            <a:extLst>
              <a:ext uri="{FF2B5EF4-FFF2-40B4-BE49-F238E27FC236}">
                <a16:creationId xmlns:a16="http://schemas.microsoft.com/office/drawing/2014/main" id="{3AD88857-8500-A259-DAD1-5C102C686189}"/>
              </a:ext>
            </a:extLst>
          </p:cNvPr>
          <p:cNvSpPr/>
          <p:nvPr/>
        </p:nvSpPr>
        <p:spPr>
          <a:xfrm>
            <a:off x="3571709" y="380450"/>
            <a:ext cx="5048582" cy="5048582"/>
          </a:xfrm>
          <a:prstGeom prst="arc">
            <a:avLst>
              <a:gd name="adj1" fmla="val 7386628"/>
              <a:gd name="adj2" fmla="val 14158907"/>
            </a:avLst>
          </a:prstGeom>
          <a:noFill/>
          <a:ln w="3175">
            <a:gradFill>
              <a:gsLst>
                <a:gs pos="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弧形 15">
            <a:extLst>
              <a:ext uri="{FF2B5EF4-FFF2-40B4-BE49-F238E27FC236}">
                <a16:creationId xmlns:a16="http://schemas.microsoft.com/office/drawing/2014/main" id="{9A146AC8-A18D-97D5-759F-6300DF1A077E}"/>
              </a:ext>
            </a:extLst>
          </p:cNvPr>
          <p:cNvSpPr/>
          <p:nvPr/>
        </p:nvSpPr>
        <p:spPr>
          <a:xfrm rot="10800000">
            <a:off x="3741019" y="549760"/>
            <a:ext cx="4709962" cy="4709962"/>
          </a:xfrm>
          <a:prstGeom prst="arc">
            <a:avLst>
              <a:gd name="adj1" fmla="val 11504085"/>
              <a:gd name="adj2" fmla="val 14158907"/>
            </a:avLst>
          </a:prstGeom>
          <a:noFill/>
          <a:ln w="3175">
            <a:gradFill>
              <a:gsLst>
                <a:gs pos="0">
                  <a:schemeClr val="bg1">
                    <a:alpha val="40000"/>
                  </a:schemeClr>
                </a:gs>
                <a:gs pos="43000">
                  <a:schemeClr val="bg1"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F4883D7-D060-596E-5CC0-5877F5F49E95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 rot="4063581" flipH="1">
            <a:off x="5704560" y="4754338"/>
            <a:ext cx="319884" cy="1854136"/>
          </a:xfrm>
          <a:custGeom>
            <a:avLst/>
            <a:gdLst>
              <a:gd name="connsiteX0" fmla="*/ 307315 w 319884"/>
              <a:gd name="connsiteY0" fmla="*/ 97685 h 1854136"/>
              <a:gd name="connsiteX1" fmla="*/ 159942 w 319884"/>
              <a:gd name="connsiteY1" fmla="*/ 0 h 1854136"/>
              <a:gd name="connsiteX2" fmla="*/ 0 w 319884"/>
              <a:gd name="connsiteY2" fmla="*/ 159942 h 1854136"/>
              <a:gd name="connsiteX3" fmla="*/ 0 w 319884"/>
              <a:gd name="connsiteY3" fmla="*/ 1854136 h 1854136"/>
              <a:gd name="connsiteX4" fmla="*/ 319884 w 319884"/>
              <a:gd name="connsiteY4" fmla="*/ 1723114 h 1854136"/>
              <a:gd name="connsiteX5" fmla="*/ 319884 w 319884"/>
              <a:gd name="connsiteY5" fmla="*/ 159942 h 1854136"/>
              <a:gd name="connsiteX6" fmla="*/ 307315 w 319884"/>
              <a:gd name="connsiteY6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884" h="1854136"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854136"/>
                </a:lnTo>
                <a:lnTo>
                  <a:pt x="319884" y="1723114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3CC460E4-3A14-E04F-12EF-411371935955}"/>
              </a:ext>
            </a:extLst>
          </p:cNvPr>
          <p:cNvSpPr/>
          <p:nvPr>
            <p:custDataLst>
              <p:tags r:id="rId14"/>
            </p:custDataLst>
          </p:nvPr>
        </p:nvSpPr>
        <p:spPr>
          <a:xfrm rot="4063581" flipH="1">
            <a:off x="6224755" y="4796464"/>
            <a:ext cx="319884" cy="1854136"/>
          </a:xfrm>
          <a:custGeom>
            <a:avLst/>
            <a:gdLst>
              <a:gd name="connsiteX0" fmla="*/ 307315 w 319884"/>
              <a:gd name="connsiteY0" fmla="*/ 97685 h 1854136"/>
              <a:gd name="connsiteX1" fmla="*/ 159942 w 319884"/>
              <a:gd name="connsiteY1" fmla="*/ 0 h 1854136"/>
              <a:gd name="connsiteX2" fmla="*/ 0 w 319884"/>
              <a:gd name="connsiteY2" fmla="*/ 159942 h 1854136"/>
              <a:gd name="connsiteX3" fmla="*/ 0 w 319884"/>
              <a:gd name="connsiteY3" fmla="*/ 1854136 h 1854136"/>
              <a:gd name="connsiteX4" fmla="*/ 319884 w 319884"/>
              <a:gd name="connsiteY4" fmla="*/ 1723114 h 1854136"/>
              <a:gd name="connsiteX5" fmla="*/ 319884 w 319884"/>
              <a:gd name="connsiteY5" fmla="*/ 159942 h 1854136"/>
              <a:gd name="connsiteX6" fmla="*/ 307315 w 319884"/>
              <a:gd name="connsiteY6" fmla="*/ 97685 h 185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884" h="1854136">
                <a:moveTo>
                  <a:pt x="307315" y="97685"/>
                </a:moveTo>
                <a:cubicBezTo>
                  <a:pt x="283035" y="40279"/>
                  <a:pt x="226192" y="0"/>
                  <a:pt x="159942" y="0"/>
                </a:cubicBezTo>
                <a:cubicBezTo>
                  <a:pt x="71608" y="0"/>
                  <a:pt x="0" y="71608"/>
                  <a:pt x="0" y="159942"/>
                </a:cubicBezTo>
                <a:lnTo>
                  <a:pt x="0" y="1854136"/>
                </a:lnTo>
                <a:lnTo>
                  <a:pt x="319884" y="1723114"/>
                </a:lnTo>
                <a:lnTo>
                  <a:pt x="319884" y="159942"/>
                </a:lnTo>
                <a:cubicBezTo>
                  <a:pt x="319884" y="137858"/>
                  <a:pt x="315408" y="116820"/>
                  <a:pt x="307315" y="97685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32000"/>
                </a:schemeClr>
              </a:gs>
              <a:gs pos="90000">
                <a:schemeClr val="accent3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76173872-D78B-7E4B-1183-14C41A7FC1B9}"/>
              </a:ext>
            </a:extLst>
          </p:cNvPr>
          <p:cNvSpPr/>
          <p:nvPr/>
        </p:nvSpPr>
        <p:spPr>
          <a:xfrm>
            <a:off x="1795564" y="0"/>
            <a:ext cx="8600872" cy="6190656"/>
          </a:xfrm>
          <a:custGeom>
            <a:avLst/>
            <a:gdLst>
              <a:gd name="connsiteX0" fmla="*/ 5540400 w 8600872"/>
              <a:gd name="connsiteY0" fmla="*/ 0 h 6190656"/>
              <a:gd name="connsiteX1" fmla="*/ 7471487 w 8600872"/>
              <a:gd name="connsiteY1" fmla="*/ 0 h 6190656"/>
              <a:gd name="connsiteX2" fmla="*/ 7480954 w 8600872"/>
              <a:gd name="connsiteY2" fmla="*/ 10239 h 6190656"/>
              <a:gd name="connsiteX3" fmla="*/ 7525013 w 8600872"/>
              <a:gd name="connsiteY3" fmla="*/ 59376 h 6190656"/>
              <a:gd name="connsiteX4" fmla="*/ 7568331 w 8600872"/>
              <a:gd name="connsiteY4" fmla="*/ 109196 h 6190656"/>
              <a:gd name="connsiteX5" fmla="*/ 7610890 w 8600872"/>
              <a:gd name="connsiteY5" fmla="*/ 159681 h 6190656"/>
              <a:gd name="connsiteX6" fmla="*/ 7652689 w 8600872"/>
              <a:gd name="connsiteY6" fmla="*/ 210832 h 6190656"/>
              <a:gd name="connsiteX7" fmla="*/ 7693713 w 8600872"/>
              <a:gd name="connsiteY7" fmla="*/ 262631 h 6190656"/>
              <a:gd name="connsiteX8" fmla="*/ 7733955 w 8600872"/>
              <a:gd name="connsiteY8" fmla="*/ 315074 h 6190656"/>
              <a:gd name="connsiteX9" fmla="*/ 7773409 w 8600872"/>
              <a:gd name="connsiteY9" fmla="*/ 368153 h 6190656"/>
              <a:gd name="connsiteX10" fmla="*/ 7812065 w 8600872"/>
              <a:gd name="connsiteY10" fmla="*/ 421861 h 6190656"/>
              <a:gd name="connsiteX11" fmla="*/ 7849917 w 8600872"/>
              <a:gd name="connsiteY11" fmla="*/ 476191 h 6190656"/>
              <a:gd name="connsiteX12" fmla="*/ 7886946 w 8600872"/>
              <a:gd name="connsiteY12" fmla="*/ 531123 h 6190656"/>
              <a:gd name="connsiteX13" fmla="*/ 7923154 w 8600872"/>
              <a:gd name="connsiteY13" fmla="*/ 586662 h 6190656"/>
              <a:gd name="connsiteX14" fmla="*/ 7958525 w 8600872"/>
              <a:gd name="connsiteY14" fmla="*/ 642788 h 6190656"/>
              <a:gd name="connsiteX15" fmla="*/ 7993057 w 8600872"/>
              <a:gd name="connsiteY15" fmla="*/ 699505 h 6190656"/>
              <a:gd name="connsiteX16" fmla="*/ 8026738 w 8600872"/>
              <a:gd name="connsiteY16" fmla="*/ 756799 h 6190656"/>
              <a:gd name="connsiteX17" fmla="*/ 8059551 w 8600872"/>
              <a:gd name="connsiteY17" fmla="*/ 814647 h 6190656"/>
              <a:gd name="connsiteX18" fmla="*/ 8091502 w 8600872"/>
              <a:gd name="connsiteY18" fmla="*/ 873067 h 6190656"/>
              <a:gd name="connsiteX19" fmla="*/ 8122574 w 8600872"/>
              <a:gd name="connsiteY19" fmla="*/ 932037 h 6190656"/>
              <a:gd name="connsiteX20" fmla="*/ 8152748 w 8600872"/>
              <a:gd name="connsiteY20" fmla="*/ 991528 h 6190656"/>
              <a:gd name="connsiteX21" fmla="*/ 8182038 w 8600872"/>
              <a:gd name="connsiteY21" fmla="*/ 1051571 h 6190656"/>
              <a:gd name="connsiteX22" fmla="*/ 8210416 w 8600872"/>
              <a:gd name="connsiteY22" fmla="*/ 1112131 h 6190656"/>
              <a:gd name="connsiteX23" fmla="*/ 8237880 w 8600872"/>
              <a:gd name="connsiteY23" fmla="*/ 1173204 h 6190656"/>
              <a:gd name="connsiteX24" fmla="*/ 8264417 w 8600872"/>
              <a:gd name="connsiteY24" fmla="*/ 1234776 h 6190656"/>
              <a:gd name="connsiteX25" fmla="*/ 8290023 w 8600872"/>
              <a:gd name="connsiteY25" fmla="*/ 1296851 h 6190656"/>
              <a:gd name="connsiteX26" fmla="*/ 8314684 w 8600872"/>
              <a:gd name="connsiteY26" fmla="*/ 1359404 h 6190656"/>
              <a:gd name="connsiteX27" fmla="*/ 8338394 w 8600872"/>
              <a:gd name="connsiteY27" fmla="*/ 1422435 h 6190656"/>
              <a:gd name="connsiteX28" fmla="*/ 8361146 w 8600872"/>
              <a:gd name="connsiteY28" fmla="*/ 1485940 h 6190656"/>
              <a:gd name="connsiteX29" fmla="*/ 8382926 w 8600872"/>
              <a:gd name="connsiteY29" fmla="*/ 1549902 h 6190656"/>
              <a:gd name="connsiteX30" fmla="*/ 8403723 w 8600872"/>
              <a:gd name="connsiteY30" fmla="*/ 1614300 h 6190656"/>
              <a:gd name="connsiteX31" fmla="*/ 8423533 w 8600872"/>
              <a:gd name="connsiteY31" fmla="*/ 1679142 h 6190656"/>
              <a:gd name="connsiteX32" fmla="*/ 8442347 w 8600872"/>
              <a:gd name="connsiteY32" fmla="*/ 1744413 h 6190656"/>
              <a:gd name="connsiteX33" fmla="*/ 8460153 w 8600872"/>
              <a:gd name="connsiteY33" fmla="*/ 1810102 h 6190656"/>
              <a:gd name="connsiteX34" fmla="*/ 8476943 w 8600872"/>
              <a:gd name="connsiteY34" fmla="*/ 1876199 h 6190656"/>
              <a:gd name="connsiteX35" fmla="*/ 8492706 w 8600872"/>
              <a:gd name="connsiteY35" fmla="*/ 1942688 h 6190656"/>
              <a:gd name="connsiteX36" fmla="*/ 8507437 w 8600872"/>
              <a:gd name="connsiteY36" fmla="*/ 2009572 h 6190656"/>
              <a:gd name="connsiteX37" fmla="*/ 8521124 w 8600872"/>
              <a:gd name="connsiteY37" fmla="*/ 2076826 h 6190656"/>
              <a:gd name="connsiteX38" fmla="*/ 8533759 w 8600872"/>
              <a:gd name="connsiteY38" fmla="*/ 2144446 h 6190656"/>
              <a:gd name="connsiteX39" fmla="*/ 8545335 w 8600872"/>
              <a:gd name="connsiteY39" fmla="*/ 2212431 h 6190656"/>
              <a:gd name="connsiteX40" fmla="*/ 8555841 w 8600872"/>
              <a:gd name="connsiteY40" fmla="*/ 2280761 h 6190656"/>
              <a:gd name="connsiteX41" fmla="*/ 8565264 w 8600872"/>
              <a:gd name="connsiteY41" fmla="*/ 2349397 h 6190656"/>
              <a:gd name="connsiteX42" fmla="*/ 8573609 w 8600872"/>
              <a:gd name="connsiteY42" fmla="*/ 2418400 h 6190656"/>
              <a:gd name="connsiteX43" fmla="*/ 8580851 w 8600872"/>
              <a:gd name="connsiteY43" fmla="*/ 2487687 h 6190656"/>
              <a:gd name="connsiteX44" fmla="*/ 8586991 w 8600872"/>
              <a:gd name="connsiteY44" fmla="*/ 2557276 h 6190656"/>
              <a:gd name="connsiteX45" fmla="*/ 8592021 w 8600872"/>
              <a:gd name="connsiteY45" fmla="*/ 2627163 h 6190656"/>
              <a:gd name="connsiteX46" fmla="*/ 8595930 w 8600872"/>
              <a:gd name="connsiteY46" fmla="*/ 2697329 h 6190656"/>
              <a:gd name="connsiteX47" fmla="*/ 8598709 w 8600872"/>
              <a:gd name="connsiteY47" fmla="*/ 2767755 h 6190656"/>
              <a:gd name="connsiteX48" fmla="*/ 8600872 w 8600872"/>
              <a:gd name="connsiteY48" fmla="*/ 2904741 h 6190656"/>
              <a:gd name="connsiteX49" fmla="*/ 8600204 w 8600872"/>
              <a:gd name="connsiteY49" fmla="*/ 2980299 h 6190656"/>
              <a:gd name="connsiteX50" fmla="*/ 8598410 w 8600872"/>
              <a:gd name="connsiteY50" fmla="*/ 3050976 h 6190656"/>
              <a:gd name="connsiteX51" fmla="*/ 8595480 w 8600872"/>
              <a:gd name="connsiteY51" fmla="*/ 3121406 h 6190656"/>
              <a:gd name="connsiteX52" fmla="*/ 8591421 w 8600872"/>
              <a:gd name="connsiteY52" fmla="*/ 3191550 h 6190656"/>
              <a:gd name="connsiteX53" fmla="*/ 8586244 w 8600872"/>
              <a:gd name="connsiteY53" fmla="*/ 3261411 h 6190656"/>
              <a:gd name="connsiteX54" fmla="*/ 8579956 w 8600872"/>
              <a:gd name="connsiteY54" fmla="*/ 3330978 h 6190656"/>
              <a:gd name="connsiteX55" fmla="*/ 8572564 w 8600872"/>
              <a:gd name="connsiteY55" fmla="*/ 3400255 h 6190656"/>
              <a:gd name="connsiteX56" fmla="*/ 8564077 w 8600872"/>
              <a:gd name="connsiteY56" fmla="*/ 3469208 h 6190656"/>
              <a:gd name="connsiteX57" fmla="*/ 8554505 w 8600872"/>
              <a:gd name="connsiteY57" fmla="*/ 3537834 h 6190656"/>
              <a:gd name="connsiteX58" fmla="*/ 8543854 w 8600872"/>
              <a:gd name="connsiteY58" fmla="*/ 3606138 h 6190656"/>
              <a:gd name="connsiteX59" fmla="*/ 8532136 w 8600872"/>
              <a:gd name="connsiteY59" fmla="*/ 3674068 h 6190656"/>
              <a:gd name="connsiteX60" fmla="*/ 8519358 w 8600872"/>
              <a:gd name="connsiteY60" fmla="*/ 3741648 h 6190656"/>
              <a:gd name="connsiteX61" fmla="*/ 8505531 w 8600872"/>
              <a:gd name="connsiteY61" fmla="*/ 3808858 h 6190656"/>
              <a:gd name="connsiteX62" fmla="*/ 8490661 w 8600872"/>
              <a:gd name="connsiteY62" fmla="*/ 3875695 h 6190656"/>
              <a:gd name="connsiteX63" fmla="*/ 8474759 w 8600872"/>
              <a:gd name="connsiteY63" fmla="*/ 3942136 h 6190656"/>
              <a:gd name="connsiteX64" fmla="*/ 8457826 w 8600872"/>
              <a:gd name="connsiteY64" fmla="*/ 4008205 h 6190656"/>
              <a:gd name="connsiteX65" fmla="*/ 8439890 w 8600872"/>
              <a:gd name="connsiteY65" fmla="*/ 4073817 h 6190656"/>
              <a:gd name="connsiteX66" fmla="*/ 8420943 w 8600872"/>
              <a:gd name="connsiteY66" fmla="*/ 4139030 h 6190656"/>
              <a:gd name="connsiteX67" fmla="*/ 8400993 w 8600872"/>
              <a:gd name="connsiteY67" fmla="*/ 4203838 h 6190656"/>
              <a:gd name="connsiteX68" fmla="*/ 8380069 w 8600872"/>
              <a:gd name="connsiteY68" fmla="*/ 4268158 h 6190656"/>
              <a:gd name="connsiteX69" fmla="*/ 8358159 w 8600872"/>
              <a:gd name="connsiteY69" fmla="*/ 4332060 h 6190656"/>
              <a:gd name="connsiteX70" fmla="*/ 8335283 w 8600872"/>
              <a:gd name="connsiteY70" fmla="*/ 4395493 h 6190656"/>
              <a:gd name="connsiteX71" fmla="*/ 8311445 w 8600872"/>
              <a:gd name="connsiteY71" fmla="*/ 4458464 h 6190656"/>
              <a:gd name="connsiteX72" fmla="*/ 8286659 w 8600872"/>
              <a:gd name="connsiteY72" fmla="*/ 4520950 h 6190656"/>
              <a:gd name="connsiteX73" fmla="*/ 8260926 w 8600872"/>
              <a:gd name="connsiteY73" fmla="*/ 4582963 h 6190656"/>
              <a:gd name="connsiteX74" fmla="*/ 8234266 w 8600872"/>
              <a:gd name="connsiteY74" fmla="*/ 4644463 h 6190656"/>
              <a:gd name="connsiteX75" fmla="*/ 8206683 w 8600872"/>
              <a:gd name="connsiteY75" fmla="*/ 4705462 h 6190656"/>
              <a:gd name="connsiteX76" fmla="*/ 8178188 w 8600872"/>
              <a:gd name="connsiteY76" fmla="*/ 4765942 h 6190656"/>
              <a:gd name="connsiteX77" fmla="*/ 8148782 w 8600872"/>
              <a:gd name="connsiteY77" fmla="*/ 4825910 h 6190656"/>
              <a:gd name="connsiteX78" fmla="*/ 8118482 w 8600872"/>
              <a:gd name="connsiteY78" fmla="*/ 4885344 h 6190656"/>
              <a:gd name="connsiteX79" fmla="*/ 8087299 w 8600872"/>
              <a:gd name="connsiteY79" fmla="*/ 4944225 h 6190656"/>
              <a:gd name="connsiteX80" fmla="*/ 8055240 w 8600872"/>
              <a:gd name="connsiteY80" fmla="*/ 5002557 h 6190656"/>
              <a:gd name="connsiteX81" fmla="*/ 8022304 w 8600872"/>
              <a:gd name="connsiteY81" fmla="*/ 5060344 h 6190656"/>
              <a:gd name="connsiteX82" fmla="*/ 7988520 w 8600872"/>
              <a:gd name="connsiteY82" fmla="*/ 5117543 h 6190656"/>
              <a:gd name="connsiteX83" fmla="*/ 7953878 w 8600872"/>
              <a:gd name="connsiteY83" fmla="*/ 5174180 h 6190656"/>
              <a:gd name="connsiteX84" fmla="*/ 7918395 w 8600872"/>
              <a:gd name="connsiteY84" fmla="*/ 5230229 h 6190656"/>
              <a:gd name="connsiteX85" fmla="*/ 7882081 w 8600872"/>
              <a:gd name="connsiteY85" fmla="*/ 5285682 h 6190656"/>
              <a:gd name="connsiteX86" fmla="*/ 7844943 w 8600872"/>
              <a:gd name="connsiteY86" fmla="*/ 5340534 h 6190656"/>
              <a:gd name="connsiteX87" fmla="*/ 7806992 w 8600872"/>
              <a:gd name="connsiteY87" fmla="*/ 5394770 h 6190656"/>
              <a:gd name="connsiteX88" fmla="*/ 7768230 w 8600872"/>
              <a:gd name="connsiteY88" fmla="*/ 5448396 h 6190656"/>
              <a:gd name="connsiteX89" fmla="*/ 7728675 w 8600872"/>
              <a:gd name="connsiteY89" fmla="*/ 5501386 h 6190656"/>
              <a:gd name="connsiteX90" fmla="*/ 7688328 w 8600872"/>
              <a:gd name="connsiteY90" fmla="*/ 5553745 h 6190656"/>
              <a:gd name="connsiteX91" fmla="*/ 7647207 w 8600872"/>
              <a:gd name="connsiteY91" fmla="*/ 5605452 h 6190656"/>
              <a:gd name="connsiteX92" fmla="*/ 7605304 w 8600872"/>
              <a:gd name="connsiteY92" fmla="*/ 5656519 h 6190656"/>
              <a:gd name="connsiteX93" fmla="*/ 7580095 w 8600872"/>
              <a:gd name="connsiteY93" fmla="*/ 5686299 h 6190656"/>
              <a:gd name="connsiteX94" fmla="*/ 7538757 w 8600872"/>
              <a:gd name="connsiteY94" fmla="*/ 5692487 h 6190656"/>
              <a:gd name="connsiteX95" fmla="*/ 6403290 w 8600872"/>
              <a:gd name="connsiteY95" fmla="*/ 5956523 h 6190656"/>
              <a:gd name="connsiteX96" fmla="*/ 6026931 w 8600872"/>
              <a:gd name="connsiteY96" fmla="*/ 6051995 h 6190656"/>
              <a:gd name="connsiteX97" fmla="*/ 5972989 w 8600872"/>
              <a:gd name="connsiteY97" fmla="*/ 6033725 h 6190656"/>
              <a:gd name="connsiteX98" fmla="*/ 5367870 w 8600872"/>
              <a:gd name="connsiteY98" fmla="*/ 5882172 h 6190656"/>
              <a:gd name="connsiteX99" fmla="*/ 5357831 w 8600872"/>
              <a:gd name="connsiteY99" fmla="*/ 5880896 h 6190656"/>
              <a:gd name="connsiteX100" fmla="*/ 5396111 w 8600872"/>
              <a:gd name="connsiteY100" fmla="*/ 5867074 h 6190656"/>
              <a:gd name="connsiteX101" fmla="*/ 5442220 w 8600872"/>
              <a:gd name="connsiteY101" fmla="*/ 5849598 h 6190656"/>
              <a:gd name="connsiteX102" fmla="*/ 5487991 w 8600872"/>
              <a:gd name="connsiteY102" fmla="*/ 5831421 h 6190656"/>
              <a:gd name="connsiteX103" fmla="*/ 5533421 w 8600872"/>
              <a:gd name="connsiteY103" fmla="*/ 5812549 h 6190656"/>
              <a:gd name="connsiteX104" fmla="*/ 5578483 w 8600872"/>
              <a:gd name="connsiteY104" fmla="*/ 5792995 h 6190656"/>
              <a:gd name="connsiteX105" fmla="*/ 5623187 w 8600872"/>
              <a:gd name="connsiteY105" fmla="*/ 5772759 h 6190656"/>
              <a:gd name="connsiteX106" fmla="*/ 5667512 w 8600872"/>
              <a:gd name="connsiteY106" fmla="*/ 5751854 h 6190656"/>
              <a:gd name="connsiteX107" fmla="*/ 5711473 w 8600872"/>
              <a:gd name="connsiteY107" fmla="*/ 5730277 h 6190656"/>
              <a:gd name="connsiteX108" fmla="*/ 5755053 w 8600872"/>
              <a:gd name="connsiteY108" fmla="*/ 5708038 h 6190656"/>
              <a:gd name="connsiteX109" fmla="*/ 5798234 w 8600872"/>
              <a:gd name="connsiteY109" fmla="*/ 5685149 h 6190656"/>
              <a:gd name="connsiteX110" fmla="*/ 5841033 w 8600872"/>
              <a:gd name="connsiteY110" fmla="*/ 5661606 h 6190656"/>
              <a:gd name="connsiteX111" fmla="*/ 5883419 w 8600872"/>
              <a:gd name="connsiteY111" fmla="*/ 5637426 h 6190656"/>
              <a:gd name="connsiteX112" fmla="*/ 5925407 w 8600872"/>
              <a:gd name="connsiteY112" fmla="*/ 5612606 h 6190656"/>
              <a:gd name="connsiteX113" fmla="*/ 5966980 w 8600872"/>
              <a:gd name="connsiteY113" fmla="*/ 5587156 h 6190656"/>
              <a:gd name="connsiteX114" fmla="*/ 6008121 w 8600872"/>
              <a:gd name="connsiteY114" fmla="*/ 5561089 h 6190656"/>
              <a:gd name="connsiteX115" fmla="*/ 6048847 w 8600872"/>
              <a:gd name="connsiteY115" fmla="*/ 5534398 h 6190656"/>
              <a:gd name="connsiteX116" fmla="*/ 6089135 w 8600872"/>
              <a:gd name="connsiteY116" fmla="*/ 5507098 h 6190656"/>
              <a:gd name="connsiteX117" fmla="*/ 6128975 w 8600872"/>
              <a:gd name="connsiteY117" fmla="*/ 5479199 h 6190656"/>
              <a:gd name="connsiteX118" fmla="*/ 6168374 w 8600872"/>
              <a:gd name="connsiteY118" fmla="*/ 5450698 h 6190656"/>
              <a:gd name="connsiteX119" fmla="*/ 6207314 w 8600872"/>
              <a:gd name="connsiteY119" fmla="*/ 5421609 h 6190656"/>
              <a:gd name="connsiteX120" fmla="*/ 6245796 w 8600872"/>
              <a:gd name="connsiteY120" fmla="*/ 5391933 h 6190656"/>
              <a:gd name="connsiteX121" fmla="*/ 6283808 w 8600872"/>
              <a:gd name="connsiteY121" fmla="*/ 5361680 h 6190656"/>
              <a:gd name="connsiteX122" fmla="*/ 6321346 w 8600872"/>
              <a:gd name="connsiteY122" fmla="*/ 5330856 h 6190656"/>
              <a:gd name="connsiteX123" fmla="*/ 6358393 w 8600872"/>
              <a:gd name="connsiteY123" fmla="*/ 5299473 h 6190656"/>
              <a:gd name="connsiteX124" fmla="*/ 6394959 w 8600872"/>
              <a:gd name="connsiteY124" fmla="*/ 5267527 h 6190656"/>
              <a:gd name="connsiteX125" fmla="*/ 6431021 w 8600872"/>
              <a:gd name="connsiteY125" fmla="*/ 5235035 h 6190656"/>
              <a:gd name="connsiteX126" fmla="*/ 6466586 w 8600872"/>
              <a:gd name="connsiteY126" fmla="*/ 5201994 h 6190656"/>
              <a:gd name="connsiteX127" fmla="*/ 6501646 w 8600872"/>
              <a:gd name="connsiteY127" fmla="*/ 5168413 h 6190656"/>
              <a:gd name="connsiteX128" fmla="*/ 6536181 w 8600872"/>
              <a:gd name="connsiteY128" fmla="*/ 5134308 h 6190656"/>
              <a:gd name="connsiteX129" fmla="*/ 6570189 w 8600872"/>
              <a:gd name="connsiteY129" fmla="*/ 5099682 h 6190656"/>
              <a:gd name="connsiteX130" fmla="*/ 6603670 w 8600872"/>
              <a:gd name="connsiteY130" fmla="*/ 5064536 h 6190656"/>
              <a:gd name="connsiteX131" fmla="*/ 6636613 w 8600872"/>
              <a:gd name="connsiteY131" fmla="*/ 5028881 h 6190656"/>
              <a:gd name="connsiteX132" fmla="*/ 6669009 w 8600872"/>
              <a:gd name="connsiteY132" fmla="*/ 4992724 h 6190656"/>
              <a:gd name="connsiteX133" fmla="*/ 6700854 w 8600872"/>
              <a:gd name="connsiteY133" fmla="*/ 4956072 h 6190656"/>
              <a:gd name="connsiteX134" fmla="*/ 6732148 w 8600872"/>
              <a:gd name="connsiteY134" fmla="*/ 4918923 h 6190656"/>
              <a:gd name="connsiteX135" fmla="*/ 6762864 w 8600872"/>
              <a:gd name="connsiteY135" fmla="*/ 4881306 h 6190656"/>
              <a:gd name="connsiteX136" fmla="*/ 6793019 w 8600872"/>
              <a:gd name="connsiteY136" fmla="*/ 4843203 h 6190656"/>
              <a:gd name="connsiteX137" fmla="*/ 6822591 w 8600872"/>
              <a:gd name="connsiteY137" fmla="*/ 4804637 h 6190656"/>
              <a:gd name="connsiteX138" fmla="*/ 6851580 w 8600872"/>
              <a:gd name="connsiteY138" fmla="*/ 4765605 h 6190656"/>
              <a:gd name="connsiteX139" fmla="*/ 6879972 w 8600872"/>
              <a:gd name="connsiteY139" fmla="*/ 4726127 h 6190656"/>
              <a:gd name="connsiteX140" fmla="*/ 6907772 w 8600872"/>
              <a:gd name="connsiteY140" fmla="*/ 4686193 h 6190656"/>
              <a:gd name="connsiteX141" fmla="*/ 6934965 w 8600872"/>
              <a:gd name="connsiteY141" fmla="*/ 4645822 h 6190656"/>
              <a:gd name="connsiteX142" fmla="*/ 6961546 w 8600872"/>
              <a:gd name="connsiteY142" fmla="*/ 4605018 h 6190656"/>
              <a:gd name="connsiteX143" fmla="*/ 6987508 w 8600872"/>
              <a:gd name="connsiteY143" fmla="*/ 4563788 h 6190656"/>
              <a:gd name="connsiteX144" fmla="*/ 7012843 w 8600872"/>
              <a:gd name="connsiteY144" fmla="*/ 4522141 h 6190656"/>
              <a:gd name="connsiteX145" fmla="*/ 7037558 w 8600872"/>
              <a:gd name="connsiteY145" fmla="*/ 4480066 h 6190656"/>
              <a:gd name="connsiteX146" fmla="*/ 7061622 w 8600872"/>
              <a:gd name="connsiteY146" fmla="*/ 4437604 h 6190656"/>
              <a:gd name="connsiteX147" fmla="*/ 7085051 w 8600872"/>
              <a:gd name="connsiteY147" fmla="*/ 4394729 h 6190656"/>
              <a:gd name="connsiteX148" fmla="*/ 7107831 w 8600872"/>
              <a:gd name="connsiteY148" fmla="*/ 4351458 h 6190656"/>
              <a:gd name="connsiteX149" fmla="*/ 7129949 w 8600872"/>
              <a:gd name="connsiteY149" fmla="*/ 4307812 h 6190656"/>
              <a:gd name="connsiteX150" fmla="*/ 7151402 w 8600872"/>
              <a:gd name="connsiteY150" fmla="*/ 4263785 h 6190656"/>
              <a:gd name="connsiteX151" fmla="*/ 7172194 w 8600872"/>
              <a:gd name="connsiteY151" fmla="*/ 4219374 h 6190656"/>
              <a:gd name="connsiteX152" fmla="*/ 7192308 w 8600872"/>
              <a:gd name="connsiteY152" fmla="*/ 4174599 h 6190656"/>
              <a:gd name="connsiteX153" fmla="*/ 7211744 w 8600872"/>
              <a:gd name="connsiteY153" fmla="*/ 4129459 h 6190656"/>
              <a:gd name="connsiteX154" fmla="*/ 7230484 w 8600872"/>
              <a:gd name="connsiteY154" fmla="*/ 4083979 h 6190656"/>
              <a:gd name="connsiteX155" fmla="*/ 7248537 w 8600872"/>
              <a:gd name="connsiteY155" fmla="*/ 4038135 h 6190656"/>
              <a:gd name="connsiteX156" fmla="*/ 7265888 w 8600872"/>
              <a:gd name="connsiteY156" fmla="*/ 3991955 h 6190656"/>
              <a:gd name="connsiteX157" fmla="*/ 7282535 w 8600872"/>
              <a:gd name="connsiteY157" fmla="*/ 3945432 h 6190656"/>
              <a:gd name="connsiteX158" fmla="*/ 7298465 w 8600872"/>
              <a:gd name="connsiteY158" fmla="*/ 3898586 h 6190656"/>
              <a:gd name="connsiteX159" fmla="*/ 7313691 w 8600872"/>
              <a:gd name="connsiteY159" fmla="*/ 3851385 h 6190656"/>
              <a:gd name="connsiteX160" fmla="*/ 7328174 w 8600872"/>
              <a:gd name="connsiteY160" fmla="*/ 3803911 h 6190656"/>
              <a:gd name="connsiteX161" fmla="*/ 7341935 w 8600872"/>
              <a:gd name="connsiteY161" fmla="*/ 3756099 h 6190656"/>
              <a:gd name="connsiteX162" fmla="*/ 7354967 w 8600872"/>
              <a:gd name="connsiteY162" fmla="*/ 3707958 h 6190656"/>
              <a:gd name="connsiteX163" fmla="*/ 7367240 w 8600872"/>
              <a:gd name="connsiteY163" fmla="*/ 3659558 h 6190656"/>
              <a:gd name="connsiteX164" fmla="*/ 7378772 w 8600872"/>
              <a:gd name="connsiteY164" fmla="*/ 3610832 h 6190656"/>
              <a:gd name="connsiteX165" fmla="*/ 7389547 w 8600872"/>
              <a:gd name="connsiteY165" fmla="*/ 3561819 h 6190656"/>
              <a:gd name="connsiteX166" fmla="*/ 7399562 w 8600872"/>
              <a:gd name="connsiteY166" fmla="*/ 3512512 h 6190656"/>
              <a:gd name="connsiteX167" fmla="*/ 7408808 w 8600872"/>
              <a:gd name="connsiteY167" fmla="*/ 3462924 h 6190656"/>
              <a:gd name="connsiteX168" fmla="*/ 7417281 w 8600872"/>
              <a:gd name="connsiteY168" fmla="*/ 3413049 h 6190656"/>
              <a:gd name="connsiteX169" fmla="*/ 7424968 w 8600872"/>
              <a:gd name="connsiteY169" fmla="*/ 3362926 h 6190656"/>
              <a:gd name="connsiteX170" fmla="*/ 7431869 w 8600872"/>
              <a:gd name="connsiteY170" fmla="*/ 3312518 h 6190656"/>
              <a:gd name="connsiteX171" fmla="*/ 7437975 w 8600872"/>
              <a:gd name="connsiteY171" fmla="*/ 3261847 h 6190656"/>
              <a:gd name="connsiteX172" fmla="*/ 7443278 w 8600872"/>
              <a:gd name="connsiteY172" fmla="*/ 3210924 h 6190656"/>
              <a:gd name="connsiteX173" fmla="*/ 7447776 w 8600872"/>
              <a:gd name="connsiteY173" fmla="*/ 3159731 h 6190656"/>
              <a:gd name="connsiteX174" fmla="*/ 7451458 w 8600872"/>
              <a:gd name="connsiteY174" fmla="*/ 3108288 h 6190656"/>
              <a:gd name="connsiteX175" fmla="*/ 7454319 w 8600872"/>
              <a:gd name="connsiteY175" fmla="*/ 3056599 h 6190656"/>
              <a:gd name="connsiteX176" fmla="*/ 7456348 w 8600872"/>
              <a:gd name="connsiteY176" fmla="*/ 3004682 h 6190656"/>
              <a:gd name="connsiteX177" fmla="*/ 7457542 w 8600872"/>
              <a:gd name="connsiteY177" fmla="*/ 2952512 h 6190656"/>
              <a:gd name="connsiteX178" fmla="*/ 7457872 w 8600872"/>
              <a:gd name="connsiteY178" fmla="*/ 2904741 h 6190656"/>
              <a:gd name="connsiteX179" fmla="*/ 7456047 w 8600872"/>
              <a:gd name="connsiteY179" fmla="*/ 2795543 h 6190656"/>
              <a:gd name="connsiteX180" fmla="*/ 7453868 w 8600872"/>
              <a:gd name="connsiteY180" fmla="*/ 2743622 h 6190656"/>
              <a:gd name="connsiteX181" fmla="*/ 7450859 w 8600872"/>
              <a:gd name="connsiteY181" fmla="*/ 2691955 h 6190656"/>
              <a:gd name="connsiteX182" fmla="*/ 7447028 w 8600872"/>
              <a:gd name="connsiteY182" fmla="*/ 2640537 h 6190656"/>
              <a:gd name="connsiteX183" fmla="*/ 7442383 w 8600872"/>
              <a:gd name="connsiteY183" fmla="*/ 2589367 h 6190656"/>
              <a:gd name="connsiteX184" fmla="*/ 7436931 w 8600872"/>
              <a:gd name="connsiteY184" fmla="*/ 2538456 h 6190656"/>
              <a:gd name="connsiteX185" fmla="*/ 7430679 w 8600872"/>
              <a:gd name="connsiteY185" fmla="*/ 2487833 h 6190656"/>
              <a:gd name="connsiteX186" fmla="*/ 7423630 w 8600872"/>
              <a:gd name="connsiteY186" fmla="*/ 2437437 h 6190656"/>
              <a:gd name="connsiteX187" fmla="*/ 7415798 w 8600872"/>
              <a:gd name="connsiteY187" fmla="*/ 2387340 h 6190656"/>
              <a:gd name="connsiteX188" fmla="*/ 7407184 w 8600872"/>
              <a:gd name="connsiteY188" fmla="*/ 2337518 h 6190656"/>
              <a:gd name="connsiteX189" fmla="*/ 7397796 w 8600872"/>
              <a:gd name="connsiteY189" fmla="*/ 2287971 h 6190656"/>
              <a:gd name="connsiteX190" fmla="*/ 7387641 w 8600872"/>
              <a:gd name="connsiteY190" fmla="*/ 2238708 h 6190656"/>
              <a:gd name="connsiteX191" fmla="*/ 7376725 w 8600872"/>
              <a:gd name="connsiteY191" fmla="*/ 2189742 h 6190656"/>
              <a:gd name="connsiteX192" fmla="*/ 7365054 w 8600872"/>
              <a:gd name="connsiteY192" fmla="*/ 2141065 h 6190656"/>
              <a:gd name="connsiteX193" fmla="*/ 7352637 w 8600872"/>
              <a:gd name="connsiteY193" fmla="*/ 2092695 h 6190656"/>
              <a:gd name="connsiteX194" fmla="*/ 7339478 w 8600872"/>
              <a:gd name="connsiteY194" fmla="*/ 2044629 h 6190656"/>
              <a:gd name="connsiteX195" fmla="*/ 7325583 w 8600872"/>
              <a:gd name="connsiteY195" fmla="*/ 1996875 h 6190656"/>
              <a:gd name="connsiteX196" fmla="*/ 7310958 w 8600872"/>
              <a:gd name="connsiteY196" fmla="*/ 1949435 h 6190656"/>
              <a:gd name="connsiteX197" fmla="*/ 7295610 w 8600872"/>
              <a:gd name="connsiteY197" fmla="*/ 1902311 h 6190656"/>
              <a:gd name="connsiteX198" fmla="*/ 7279548 w 8600872"/>
              <a:gd name="connsiteY198" fmla="*/ 1855528 h 6190656"/>
              <a:gd name="connsiteX199" fmla="*/ 7262775 w 8600872"/>
              <a:gd name="connsiteY199" fmla="*/ 1809077 h 6190656"/>
              <a:gd name="connsiteX200" fmla="*/ 7245295 w 8600872"/>
              <a:gd name="connsiteY200" fmla="*/ 1762957 h 6190656"/>
              <a:gd name="connsiteX201" fmla="*/ 7227116 w 8600872"/>
              <a:gd name="connsiteY201" fmla="*/ 1717181 h 6190656"/>
              <a:gd name="connsiteX202" fmla="*/ 7208248 w 8600872"/>
              <a:gd name="connsiteY202" fmla="*/ 1671763 h 6190656"/>
              <a:gd name="connsiteX203" fmla="*/ 7188691 w 8600872"/>
              <a:gd name="connsiteY203" fmla="*/ 1626694 h 6190656"/>
              <a:gd name="connsiteX204" fmla="*/ 7168458 w 8600872"/>
              <a:gd name="connsiteY204" fmla="*/ 1581993 h 6190656"/>
              <a:gd name="connsiteX205" fmla="*/ 7147549 w 8600872"/>
              <a:gd name="connsiteY205" fmla="*/ 1537661 h 6190656"/>
              <a:gd name="connsiteX206" fmla="*/ 7125977 w 8600872"/>
              <a:gd name="connsiteY206" fmla="*/ 1493711 h 6190656"/>
              <a:gd name="connsiteX207" fmla="*/ 7103734 w 8600872"/>
              <a:gd name="connsiteY207" fmla="*/ 1450122 h 6190656"/>
              <a:gd name="connsiteX208" fmla="*/ 7080845 w 8600872"/>
              <a:gd name="connsiteY208" fmla="*/ 1406940 h 6190656"/>
              <a:gd name="connsiteX209" fmla="*/ 7057306 w 8600872"/>
              <a:gd name="connsiteY209" fmla="*/ 1364152 h 6190656"/>
              <a:gd name="connsiteX210" fmla="*/ 7033120 w 8600872"/>
              <a:gd name="connsiteY210" fmla="*/ 1321752 h 6190656"/>
              <a:gd name="connsiteX211" fmla="*/ 7008303 w 8600872"/>
              <a:gd name="connsiteY211" fmla="*/ 1279772 h 6190656"/>
              <a:gd name="connsiteX212" fmla="*/ 6982856 w 8600872"/>
              <a:gd name="connsiteY212" fmla="*/ 1238204 h 6190656"/>
              <a:gd name="connsiteX213" fmla="*/ 6956783 w 8600872"/>
              <a:gd name="connsiteY213" fmla="*/ 1197052 h 6190656"/>
              <a:gd name="connsiteX214" fmla="*/ 6930096 w 8600872"/>
              <a:gd name="connsiteY214" fmla="*/ 1156333 h 6190656"/>
              <a:gd name="connsiteX215" fmla="*/ 6902795 w 8600872"/>
              <a:gd name="connsiteY215" fmla="*/ 1116043 h 6190656"/>
              <a:gd name="connsiteX216" fmla="*/ 6874896 w 8600872"/>
              <a:gd name="connsiteY216" fmla="*/ 1076203 h 6190656"/>
              <a:gd name="connsiteX217" fmla="*/ 6846397 w 8600872"/>
              <a:gd name="connsiteY217" fmla="*/ 1036807 h 6190656"/>
              <a:gd name="connsiteX218" fmla="*/ 6817306 w 8600872"/>
              <a:gd name="connsiteY218" fmla="*/ 997864 h 6190656"/>
              <a:gd name="connsiteX219" fmla="*/ 6787630 w 8600872"/>
              <a:gd name="connsiteY219" fmla="*/ 959383 h 6190656"/>
              <a:gd name="connsiteX220" fmla="*/ 6757378 w 8600872"/>
              <a:gd name="connsiteY220" fmla="*/ 921371 h 6190656"/>
              <a:gd name="connsiteX221" fmla="*/ 6726556 w 8600872"/>
              <a:gd name="connsiteY221" fmla="*/ 883838 h 6190656"/>
              <a:gd name="connsiteX222" fmla="*/ 6695167 w 8600872"/>
              <a:gd name="connsiteY222" fmla="*/ 846783 h 6190656"/>
              <a:gd name="connsiteX223" fmla="*/ 6663225 w 8600872"/>
              <a:gd name="connsiteY223" fmla="*/ 810223 h 6190656"/>
              <a:gd name="connsiteX224" fmla="*/ 6630727 w 8600872"/>
              <a:gd name="connsiteY224" fmla="*/ 774153 h 6190656"/>
              <a:gd name="connsiteX225" fmla="*/ 6597690 w 8600872"/>
              <a:gd name="connsiteY225" fmla="*/ 738591 h 6190656"/>
              <a:gd name="connsiteX226" fmla="*/ 6564111 w 8600872"/>
              <a:gd name="connsiteY226" fmla="*/ 703534 h 6190656"/>
              <a:gd name="connsiteX227" fmla="*/ 6530005 w 8600872"/>
              <a:gd name="connsiteY227" fmla="*/ 668999 h 6190656"/>
              <a:gd name="connsiteX228" fmla="*/ 6495383 w 8600872"/>
              <a:gd name="connsiteY228" fmla="*/ 634995 h 6190656"/>
              <a:gd name="connsiteX229" fmla="*/ 6460233 w 8600872"/>
              <a:gd name="connsiteY229" fmla="*/ 601510 h 6190656"/>
              <a:gd name="connsiteX230" fmla="*/ 6424577 w 8600872"/>
              <a:gd name="connsiteY230" fmla="*/ 568567 h 6190656"/>
              <a:gd name="connsiteX231" fmla="*/ 6388422 w 8600872"/>
              <a:gd name="connsiteY231" fmla="*/ 536171 h 6190656"/>
              <a:gd name="connsiteX232" fmla="*/ 6351766 w 8600872"/>
              <a:gd name="connsiteY232" fmla="*/ 504323 h 6190656"/>
              <a:gd name="connsiteX233" fmla="*/ 6314622 w 8600872"/>
              <a:gd name="connsiteY233" fmla="*/ 473034 h 6190656"/>
              <a:gd name="connsiteX234" fmla="*/ 6276999 w 8600872"/>
              <a:gd name="connsiteY234" fmla="*/ 442312 h 6190656"/>
              <a:gd name="connsiteX235" fmla="*/ 6238904 w 8600872"/>
              <a:gd name="connsiteY235" fmla="*/ 412164 h 6190656"/>
              <a:gd name="connsiteX236" fmla="*/ 6200330 w 8600872"/>
              <a:gd name="connsiteY236" fmla="*/ 382587 h 6190656"/>
              <a:gd name="connsiteX237" fmla="*/ 6161305 w 8600872"/>
              <a:gd name="connsiteY237" fmla="*/ 353602 h 6190656"/>
              <a:gd name="connsiteX238" fmla="*/ 6121819 w 8600872"/>
              <a:gd name="connsiteY238" fmla="*/ 325204 h 6190656"/>
              <a:gd name="connsiteX239" fmla="*/ 6081892 w 8600872"/>
              <a:gd name="connsiteY239" fmla="*/ 297408 h 6190656"/>
              <a:gd name="connsiteX240" fmla="*/ 6041520 w 8600872"/>
              <a:gd name="connsiteY240" fmla="*/ 270216 h 6190656"/>
              <a:gd name="connsiteX241" fmla="*/ 6000715 w 8600872"/>
              <a:gd name="connsiteY241" fmla="*/ 243634 h 6190656"/>
              <a:gd name="connsiteX242" fmla="*/ 5959485 w 8600872"/>
              <a:gd name="connsiteY242" fmla="*/ 217672 h 6190656"/>
              <a:gd name="connsiteX243" fmla="*/ 5917833 w 8600872"/>
              <a:gd name="connsiteY243" fmla="*/ 192333 h 6190656"/>
              <a:gd name="connsiteX244" fmla="*/ 5875769 w 8600872"/>
              <a:gd name="connsiteY244" fmla="*/ 167626 h 6190656"/>
              <a:gd name="connsiteX245" fmla="*/ 5833296 w 8600872"/>
              <a:gd name="connsiteY245" fmla="*/ 143555 h 6190656"/>
              <a:gd name="connsiteX246" fmla="*/ 5790425 w 8600872"/>
              <a:gd name="connsiteY246" fmla="*/ 120129 h 6190656"/>
              <a:gd name="connsiteX247" fmla="*/ 5747160 w 8600872"/>
              <a:gd name="connsiteY247" fmla="*/ 97352 h 6190656"/>
              <a:gd name="connsiteX248" fmla="*/ 5703509 w 8600872"/>
              <a:gd name="connsiteY248" fmla="*/ 75232 h 6190656"/>
              <a:gd name="connsiteX249" fmla="*/ 5659476 w 8600872"/>
              <a:gd name="connsiteY249" fmla="*/ 53774 h 6190656"/>
              <a:gd name="connsiteX250" fmla="*/ 5615070 w 8600872"/>
              <a:gd name="connsiteY250" fmla="*/ 32985 h 6190656"/>
              <a:gd name="connsiteX251" fmla="*/ 5570297 w 8600872"/>
              <a:gd name="connsiteY251" fmla="*/ 12872 h 6190656"/>
              <a:gd name="connsiteX252" fmla="*/ 1129321 w 8600872"/>
              <a:gd name="connsiteY252" fmla="*/ 0 h 6190656"/>
              <a:gd name="connsiteX253" fmla="*/ 3060383 w 8600872"/>
              <a:gd name="connsiteY253" fmla="*/ 0 h 6190656"/>
              <a:gd name="connsiteX254" fmla="*/ 3022391 w 8600872"/>
              <a:gd name="connsiteY254" fmla="*/ 16486 h 6190656"/>
              <a:gd name="connsiteX255" fmla="*/ 2977689 w 8600872"/>
              <a:gd name="connsiteY255" fmla="*/ 36721 h 6190656"/>
              <a:gd name="connsiteX256" fmla="*/ 2933356 w 8600872"/>
              <a:gd name="connsiteY256" fmla="*/ 57629 h 6190656"/>
              <a:gd name="connsiteX257" fmla="*/ 2889398 w 8600872"/>
              <a:gd name="connsiteY257" fmla="*/ 79205 h 6190656"/>
              <a:gd name="connsiteX258" fmla="*/ 2845822 w 8600872"/>
              <a:gd name="connsiteY258" fmla="*/ 101442 h 6190656"/>
              <a:gd name="connsiteX259" fmla="*/ 2802635 w 8600872"/>
              <a:gd name="connsiteY259" fmla="*/ 124334 h 6190656"/>
              <a:gd name="connsiteX260" fmla="*/ 2759842 w 8600872"/>
              <a:gd name="connsiteY260" fmla="*/ 147874 h 6190656"/>
              <a:gd name="connsiteX261" fmla="*/ 2717452 w 8600872"/>
              <a:gd name="connsiteY261" fmla="*/ 172056 h 6190656"/>
              <a:gd name="connsiteX262" fmla="*/ 2675464 w 8600872"/>
              <a:gd name="connsiteY262" fmla="*/ 196876 h 6190656"/>
              <a:gd name="connsiteX263" fmla="*/ 2633897 w 8600872"/>
              <a:gd name="connsiteY263" fmla="*/ 222323 h 6190656"/>
              <a:gd name="connsiteX264" fmla="*/ 2592749 w 8600872"/>
              <a:gd name="connsiteY264" fmla="*/ 248395 h 6190656"/>
              <a:gd name="connsiteX265" fmla="*/ 2552025 w 8600872"/>
              <a:gd name="connsiteY265" fmla="*/ 275084 h 6190656"/>
              <a:gd name="connsiteX266" fmla="*/ 2511742 w 8600872"/>
              <a:gd name="connsiteY266" fmla="*/ 302381 h 6190656"/>
              <a:gd name="connsiteX267" fmla="*/ 2471895 w 8600872"/>
              <a:gd name="connsiteY267" fmla="*/ 330285 h 6190656"/>
              <a:gd name="connsiteX268" fmla="*/ 2432499 w 8600872"/>
              <a:gd name="connsiteY268" fmla="*/ 358783 h 6190656"/>
              <a:gd name="connsiteX269" fmla="*/ 2393557 w 8600872"/>
              <a:gd name="connsiteY269" fmla="*/ 387874 h 6190656"/>
              <a:gd name="connsiteX270" fmla="*/ 2355076 w 8600872"/>
              <a:gd name="connsiteY270" fmla="*/ 417549 h 6190656"/>
              <a:gd name="connsiteX271" fmla="*/ 2317067 w 8600872"/>
              <a:gd name="connsiteY271" fmla="*/ 447800 h 6190656"/>
              <a:gd name="connsiteX272" fmla="*/ 2279529 w 8600872"/>
              <a:gd name="connsiteY272" fmla="*/ 478624 h 6190656"/>
              <a:gd name="connsiteX273" fmla="*/ 2242478 w 8600872"/>
              <a:gd name="connsiteY273" fmla="*/ 510010 h 6190656"/>
              <a:gd name="connsiteX274" fmla="*/ 2205912 w 8600872"/>
              <a:gd name="connsiteY274" fmla="*/ 541956 h 6190656"/>
              <a:gd name="connsiteX275" fmla="*/ 2169848 w 8600872"/>
              <a:gd name="connsiteY275" fmla="*/ 574449 h 6190656"/>
              <a:gd name="connsiteX276" fmla="*/ 2134286 w 8600872"/>
              <a:gd name="connsiteY276" fmla="*/ 607488 h 6190656"/>
              <a:gd name="connsiteX277" fmla="*/ 2099232 w 8600872"/>
              <a:gd name="connsiteY277" fmla="*/ 641064 h 6190656"/>
              <a:gd name="connsiteX278" fmla="*/ 2064696 w 8600872"/>
              <a:gd name="connsiteY278" fmla="*/ 675170 h 6190656"/>
              <a:gd name="connsiteX279" fmla="*/ 2030686 w 8600872"/>
              <a:gd name="connsiteY279" fmla="*/ 709799 h 6190656"/>
              <a:gd name="connsiteX280" fmla="*/ 1997204 w 8600872"/>
              <a:gd name="connsiteY280" fmla="*/ 744946 h 6190656"/>
              <a:gd name="connsiteX281" fmla="*/ 1964262 w 8600872"/>
              <a:gd name="connsiteY281" fmla="*/ 780601 h 6190656"/>
              <a:gd name="connsiteX282" fmla="*/ 1931865 w 8600872"/>
              <a:gd name="connsiteY282" fmla="*/ 816758 h 6190656"/>
              <a:gd name="connsiteX283" fmla="*/ 1900016 w 8600872"/>
              <a:gd name="connsiteY283" fmla="*/ 853414 h 6190656"/>
              <a:gd name="connsiteX284" fmla="*/ 1868729 w 8600872"/>
              <a:gd name="connsiteY284" fmla="*/ 890555 h 6190656"/>
              <a:gd name="connsiteX285" fmla="*/ 1838006 w 8600872"/>
              <a:gd name="connsiteY285" fmla="*/ 928179 h 6190656"/>
              <a:gd name="connsiteX286" fmla="*/ 1807856 w 8600872"/>
              <a:gd name="connsiteY286" fmla="*/ 966278 h 6190656"/>
              <a:gd name="connsiteX287" fmla="*/ 1778282 w 8600872"/>
              <a:gd name="connsiteY287" fmla="*/ 1004847 h 6190656"/>
              <a:gd name="connsiteX288" fmla="*/ 1749294 w 8600872"/>
              <a:gd name="connsiteY288" fmla="*/ 1043876 h 6190656"/>
              <a:gd name="connsiteX289" fmla="*/ 1720899 w 8600872"/>
              <a:gd name="connsiteY289" fmla="*/ 1083357 h 6190656"/>
              <a:gd name="connsiteX290" fmla="*/ 1693102 w 8600872"/>
              <a:gd name="connsiteY290" fmla="*/ 1123288 h 6190656"/>
              <a:gd name="connsiteX291" fmla="*/ 1665909 w 8600872"/>
              <a:gd name="connsiteY291" fmla="*/ 1163659 h 6190656"/>
              <a:gd name="connsiteX292" fmla="*/ 1639328 w 8600872"/>
              <a:gd name="connsiteY292" fmla="*/ 1204464 h 6190656"/>
              <a:gd name="connsiteX293" fmla="*/ 1613365 w 8600872"/>
              <a:gd name="connsiteY293" fmla="*/ 1245695 h 6190656"/>
              <a:gd name="connsiteX294" fmla="*/ 1588027 w 8600872"/>
              <a:gd name="connsiteY294" fmla="*/ 1287346 h 6190656"/>
              <a:gd name="connsiteX295" fmla="*/ 1563319 w 8600872"/>
              <a:gd name="connsiteY295" fmla="*/ 1329412 h 6190656"/>
              <a:gd name="connsiteX296" fmla="*/ 1539250 w 8600872"/>
              <a:gd name="connsiteY296" fmla="*/ 1371881 h 6190656"/>
              <a:gd name="connsiteX297" fmla="*/ 1515823 w 8600872"/>
              <a:gd name="connsiteY297" fmla="*/ 1414753 h 6190656"/>
              <a:gd name="connsiteX298" fmla="*/ 1493046 w 8600872"/>
              <a:gd name="connsiteY298" fmla="*/ 1458018 h 6190656"/>
              <a:gd name="connsiteX299" fmla="*/ 1470925 w 8600872"/>
              <a:gd name="connsiteY299" fmla="*/ 1501671 h 6190656"/>
              <a:gd name="connsiteX300" fmla="*/ 1449467 w 8600872"/>
              <a:gd name="connsiteY300" fmla="*/ 1545704 h 6190656"/>
              <a:gd name="connsiteX301" fmla="*/ 1428679 w 8600872"/>
              <a:gd name="connsiteY301" fmla="*/ 1590109 h 6190656"/>
              <a:gd name="connsiteX302" fmla="*/ 1408565 w 8600872"/>
              <a:gd name="connsiteY302" fmla="*/ 1634882 h 6190656"/>
              <a:gd name="connsiteX303" fmla="*/ 1389132 w 8600872"/>
              <a:gd name="connsiteY303" fmla="*/ 1680018 h 6190656"/>
              <a:gd name="connsiteX304" fmla="*/ 1370387 w 8600872"/>
              <a:gd name="connsiteY304" fmla="*/ 1725510 h 6190656"/>
              <a:gd name="connsiteX305" fmla="*/ 1352334 w 8600872"/>
              <a:gd name="connsiteY305" fmla="*/ 1771352 h 6190656"/>
              <a:gd name="connsiteX306" fmla="*/ 1334982 w 8600872"/>
              <a:gd name="connsiteY306" fmla="*/ 1817532 h 6190656"/>
              <a:gd name="connsiteX307" fmla="*/ 1318337 w 8600872"/>
              <a:gd name="connsiteY307" fmla="*/ 1864052 h 6190656"/>
              <a:gd name="connsiteX308" fmla="*/ 1302402 w 8600872"/>
              <a:gd name="connsiteY308" fmla="*/ 1910905 h 6190656"/>
              <a:gd name="connsiteX309" fmla="*/ 1287188 w 8600872"/>
              <a:gd name="connsiteY309" fmla="*/ 1958077 h 6190656"/>
              <a:gd name="connsiteX310" fmla="*/ 1272696 w 8600872"/>
              <a:gd name="connsiteY310" fmla="*/ 2005577 h 6190656"/>
              <a:gd name="connsiteX311" fmla="*/ 1258934 w 8600872"/>
              <a:gd name="connsiteY311" fmla="*/ 2053390 h 6190656"/>
              <a:gd name="connsiteX312" fmla="*/ 1245912 w 8600872"/>
              <a:gd name="connsiteY312" fmla="*/ 2101505 h 6190656"/>
              <a:gd name="connsiteX313" fmla="*/ 1233631 w 8600872"/>
              <a:gd name="connsiteY313" fmla="*/ 2149932 h 6190656"/>
              <a:gd name="connsiteX314" fmla="*/ 1222099 w 8600872"/>
              <a:gd name="connsiteY314" fmla="*/ 2198654 h 6190656"/>
              <a:gd name="connsiteX315" fmla="*/ 1211323 w 8600872"/>
              <a:gd name="connsiteY315" fmla="*/ 2247670 h 6190656"/>
              <a:gd name="connsiteX316" fmla="*/ 1201309 w 8600872"/>
              <a:gd name="connsiteY316" fmla="*/ 2296971 h 6190656"/>
              <a:gd name="connsiteX317" fmla="*/ 1192064 w 8600872"/>
              <a:gd name="connsiteY317" fmla="*/ 2346558 h 6190656"/>
              <a:gd name="connsiteX318" fmla="*/ 1183595 w 8600872"/>
              <a:gd name="connsiteY318" fmla="*/ 2396417 h 6190656"/>
              <a:gd name="connsiteX319" fmla="*/ 1175905 w 8600872"/>
              <a:gd name="connsiteY319" fmla="*/ 2446559 h 6190656"/>
              <a:gd name="connsiteX320" fmla="*/ 1169004 w 8600872"/>
              <a:gd name="connsiteY320" fmla="*/ 2496964 h 6190656"/>
              <a:gd name="connsiteX321" fmla="*/ 1162897 w 8600872"/>
              <a:gd name="connsiteY321" fmla="*/ 2547637 h 6190656"/>
              <a:gd name="connsiteX322" fmla="*/ 1157592 w 8600872"/>
              <a:gd name="connsiteY322" fmla="*/ 2598567 h 6190656"/>
              <a:gd name="connsiteX323" fmla="*/ 1153095 w 8600872"/>
              <a:gd name="connsiteY323" fmla="*/ 2649752 h 6190656"/>
              <a:gd name="connsiteX324" fmla="*/ 1149413 w 8600872"/>
              <a:gd name="connsiteY324" fmla="*/ 2701191 h 6190656"/>
              <a:gd name="connsiteX325" fmla="*/ 1146555 w 8600872"/>
              <a:gd name="connsiteY325" fmla="*/ 2752870 h 6190656"/>
              <a:gd name="connsiteX326" fmla="*/ 1144524 w 8600872"/>
              <a:gd name="connsiteY326" fmla="*/ 2804804 h 6190656"/>
              <a:gd name="connsiteX327" fmla="*/ 1143331 w 8600872"/>
              <a:gd name="connsiteY327" fmla="*/ 2856970 h 6190656"/>
              <a:gd name="connsiteX328" fmla="*/ 1143000 w 8600872"/>
              <a:gd name="connsiteY328" fmla="*/ 2904741 h 6190656"/>
              <a:gd name="connsiteX329" fmla="*/ 1144824 w 8600872"/>
              <a:gd name="connsiteY329" fmla="*/ 3013939 h 6190656"/>
              <a:gd name="connsiteX330" fmla="*/ 1147004 w 8600872"/>
              <a:gd name="connsiteY330" fmla="*/ 3065858 h 6190656"/>
              <a:gd name="connsiteX331" fmla="*/ 1150013 w 8600872"/>
              <a:gd name="connsiteY331" fmla="*/ 3117525 h 6190656"/>
              <a:gd name="connsiteX332" fmla="*/ 1153844 w 8600872"/>
              <a:gd name="connsiteY332" fmla="*/ 3168949 h 6190656"/>
              <a:gd name="connsiteX333" fmla="*/ 1158488 w 8600872"/>
              <a:gd name="connsiteY333" fmla="*/ 3220109 h 6190656"/>
              <a:gd name="connsiteX334" fmla="*/ 1163941 w 8600872"/>
              <a:gd name="connsiteY334" fmla="*/ 3271020 h 6190656"/>
              <a:gd name="connsiteX335" fmla="*/ 1170194 w 8600872"/>
              <a:gd name="connsiteY335" fmla="*/ 3321660 h 6190656"/>
              <a:gd name="connsiteX336" fmla="*/ 1177241 w 8600872"/>
              <a:gd name="connsiteY336" fmla="*/ 3372037 h 6190656"/>
              <a:gd name="connsiteX337" fmla="*/ 1185075 w 8600872"/>
              <a:gd name="connsiteY337" fmla="*/ 3422140 h 6190656"/>
              <a:gd name="connsiteX338" fmla="*/ 1193689 w 8600872"/>
              <a:gd name="connsiteY338" fmla="*/ 3471966 h 6190656"/>
              <a:gd name="connsiteX339" fmla="*/ 1203077 w 8600872"/>
              <a:gd name="connsiteY339" fmla="*/ 3521511 h 6190656"/>
              <a:gd name="connsiteX340" fmla="*/ 1213232 w 8600872"/>
              <a:gd name="connsiteY340" fmla="*/ 3570774 h 6190656"/>
              <a:gd name="connsiteX341" fmla="*/ 1224147 w 8600872"/>
              <a:gd name="connsiteY341" fmla="*/ 3619741 h 6190656"/>
              <a:gd name="connsiteX342" fmla="*/ 1235817 w 8600872"/>
              <a:gd name="connsiteY342" fmla="*/ 3668416 h 6190656"/>
              <a:gd name="connsiteX343" fmla="*/ 1248235 w 8600872"/>
              <a:gd name="connsiteY343" fmla="*/ 3716785 h 6190656"/>
              <a:gd name="connsiteX344" fmla="*/ 1261395 w 8600872"/>
              <a:gd name="connsiteY344" fmla="*/ 3764854 h 6190656"/>
              <a:gd name="connsiteX345" fmla="*/ 1275290 w 8600872"/>
              <a:gd name="connsiteY345" fmla="*/ 3812609 h 6190656"/>
              <a:gd name="connsiteX346" fmla="*/ 1289914 w 8600872"/>
              <a:gd name="connsiteY346" fmla="*/ 3860049 h 6190656"/>
              <a:gd name="connsiteX347" fmla="*/ 1305260 w 8600872"/>
              <a:gd name="connsiteY347" fmla="*/ 3907162 h 6190656"/>
              <a:gd name="connsiteX348" fmla="*/ 1321326 w 8600872"/>
              <a:gd name="connsiteY348" fmla="*/ 3953956 h 6190656"/>
              <a:gd name="connsiteX349" fmla="*/ 1338099 w 8600872"/>
              <a:gd name="connsiteY349" fmla="*/ 4000410 h 6190656"/>
              <a:gd name="connsiteX350" fmla="*/ 1355578 w 8600872"/>
              <a:gd name="connsiteY350" fmla="*/ 4046527 h 6190656"/>
              <a:gd name="connsiteX351" fmla="*/ 1373754 w 8600872"/>
              <a:gd name="connsiteY351" fmla="*/ 4092297 h 6190656"/>
              <a:gd name="connsiteX352" fmla="*/ 1392625 w 8600872"/>
              <a:gd name="connsiteY352" fmla="*/ 4137722 h 6190656"/>
              <a:gd name="connsiteX353" fmla="*/ 1412180 w 8600872"/>
              <a:gd name="connsiteY353" fmla="*/ 4182786 h 6190656"/>
              <a:gd name="connsiteX354" fmla="*/ 1432415 w 8600872"/>
              <a:gd name="connsiteY354" fmla="*/ 4227489 h 6190656"/>
              <a:gd name="connsiteX355" fmla="*/ 1453322 w 8600872"/>
              <a:gd name="connsiteY355" fmla="*/ 4271818 h 6190656"/>
              <a:gd name="connsiteX356" fmla="*/ 1474898 w 8600872"/>
              <a:gd name="connsiteY356" fmla="*/ 4315778 h 6190656"/>
              <a:gd name="connsiteX357" fmla="*/ 1497135 w 8600872"/>
              <a:gd name="connsiteY357" fmla="*/ 4359354 h 6190656"/>
              <a:gd name="connsiteX358" fmla="*/ 1520027 w 8600872"/>
              <a:gd name="connsiteY358" fmla="*/ 4402540 h 6190656"/>
              <a:gd name="connsiteX359" fmla="*/ 1543569 w 8600872"/>
              <a:gd name="connsiteY359" fmla="*/ 4445336 h 6190656"/>
              <a:gd name="connsiteX360" fmla="*/ 1567749 w 8600872"/>
              <a:gd name="connsiteY360" fmla="*/ 4487724 h 6190656"/>
              <a:gd name="connsiteX361" fmla="*/ 1592570 w 8600872"/>
              <a:gd name="connsiteY361" fmla="*/ 4529712 h 6190656"/>
              <a:gd name="connsiteX362" fmla="*/ 1618016 w 8600872"/>
              <a:gd name="connsiteY362" fmla="*/ 4571279 h 6190656"/>
              <a:gd name="connsiteX363" fmla="*/ 1644089 w 8600872"/>
              <a:gd name="connsiteY363" fmla="*/ 4612429 h 6190656"/>
              <a:gd name="connsiteX364" fmla="*/ 1670775 w 8600872"/>
              <a:gd name="connsiteY364" fmla="*/ 4653147 h 6190656"/>
              <a:gd name="connsiteX365" fmla="*/ 1698075 w 8600872"/>
              <a:gd name="connsiteY365" fmla="*/ 4693436 h 6190656"/>
              <a:gd name="connsiteX366" fmla="*/ 1725977 w 8600872"/>
              <a:gd name="connsiteY366" fmla="*/ 4733279 h 6190656"/>
              <a:gd name="connsiteX367" fmla="*/ 1754478 w 8600872"/>
              <a:gd name="connsiteY367" fmla="*/ 4772679 h 6190656"/>
              <a:gd name="connsiteX368" fmla="*/ 1783566 w 8600872"/>
              <a:gd name="connsiteY368" fmla="*/ 4811617 h 6190656"/>
              <a:gd name="connsiteX369" fmla="*/ 1813242 w 8600872"/>
              <a:gd name="connsiteY369" fmla="*/ 4850099 h 6190656"/>
              <a:gd name="connsiteX370" fmla="*/ 1843496 w 8600872"/>
              <a:gd name="connsiteY370" fmla="*/ 4888112 h 6190656"/>
              <a:gd name="connsiteX371" fmla="*/ 1874317 w 8600872"/>
              <a:gd name="connsiteY371" fmla="*/ 4925645 h 6190656"/>
              <a:gd name="connsiteX372" fmla="*/ 1905702 w 8600872"/>
              <a:gd name="connsiteY372" fmla="*/ 4962696 h 6190656"/>
              <a:gd name="connsiteX373" fmla="*/ 1937649 w 8600872"/>
              <a:gd name="connsiteY373" fmla="*/ 4999262 h 6190656"/>
              <a:gd name="connsiteX374" fmla="*/ 1970144 w 8600872"/>
              <a:gd name="connsiteY374" fmla="*/ 5035329 h 6190656"/>
              <a:gd name="connsiteX375" fmla="*/ 2003183 w 8600872"/>
              <a:gd name="connsiteY375" fmla="*/ 5070892 h 6190656"/>
              <a:gd name="connsiteX376" fmla="*/ 2036758 w 8600872"/>
              <a:gd name="connsiteY376" fmla="*/ 5105943 h 6190656"/>
              <a:gd name="connsiteX377" fmla="*/ 2070864 w 8600872"/>
              <a:gd name="connsiteY377" fmla="*/ 5140480 h 6190656"/>
              <a:gd name="connsiteX378" fmla="*/ 2105494 w 8600872"/>
              <a:gd name="connsiteY378" fmla="*/ 5174492 h 6190656"/>
              <a:gd name="connsiteX379" fmla="*/ 2140638 w 8600872"/>
              <a:gd name="connsiteY379" fmla="*/ 5207970 h 6190656"/>
              <a:gd name="connsiteX380" fmla="*/ 2176296 w 8600872"/>
              <a:gd name="connsiteY380" fmla="*/ 5240916 h 6190656"/>
              <a:gd name="connsiteX381" fmla="*/ 2212452 w 8600872"/>
              <a:gd name="connsiteY381" fmla="*/ 5273312 h 6190656"/>
              <a:gd name="connsiteX382" fmla="*/ 2249107 w 8600872"/>
              <a:gd name="connsiteY382" fmla="*/ 5305159 h 6190656"/>
              <a:gd name="connsiteX383" fmla="*/ 2286249 w 8600872"/>
              <a:gd name="connsiteY383" fmla="*/ 5336447 h 6190656"/>
              <a:gd name="connsiteX384" fmla="*/ 2323873 w 8600872"/>
              <a:gd name="connsiteY384" fmla="*/ 5367169 h 6190656"/>
              <a:gd name="connsiteX385" fmla="*/ 2361972 w 8600872"/>
              <a:gd name="connsiteY385" fmla="*/ 5397320 h 6190656"/>
              <a:gd name="connsiteX386" fmla="*/ 2400542 w 8600872"/>
              <a:gd name="connsiteY386" fmla="*/ 5426895 h 6190656"/>
              <a:gd name="connsiteX387" fmla="*/ 2439569 w 8600872"/>
              <a:gd name="connsiteY387" fmla="*/ 5455881 h 6190656"/>
              <a:gd name="connsiteX388" fmla="*/ 2479053 w 8600872"/>
              <a:gd name="connsiteY388" fmla="*/ 5484278 h 6190656"/>
              <a:gd name="connsiteX389" fmla="*/ 2518983 w 8600872"/>
              <a:gd name="connsiteY389" fmla="*/ 5512075 h 6190656"/>
              <a:gd name="connsiteX390" fmla="*/ 2559352 w 8600872"/>
              <a:gd name="connsiteY390" fmla="*/ 5539266 h 6190656"/>
              <a:gd name="connsiteX391" fmla="*/ 2600157 w 8600872"/>
              <a:gd name="connsiteY391" fmla="*/ 5565848 h 6190656"/>
              <a:gd name="connsiteX392" fmla="*/ 2641388 w 8600872"/>
              <a:gd name="connsiteY392" fmla="*/ 5591810 h 6190656"/>
              <a:gd name="connsiteX393" fmla="*/ 2683040 w 8600872"/>
              <a:gd name="connsiteY393" fmla="*/ 5617149 h 6190656"/>
              <a:gd name="connsiteX394" fmla="*/ 2725105 w 8600872"/>
              <a:gd name="connsiteY394" fmla="*/ 5641857 h 6190656"/>
              <a:gd name="connsiteX395" fmla="*/ 2767575 w 8600872"/>
              <a:gd name="connsiteY395" fmla="*/ 5665926 h 6190656"/>
              <a:gd name="connsiteX396" fmla="*/ 2810449 w 8600872"/>
              <a:gd name="connsiteY396" fmla="*/ 5689354 h 6190656"/>
              <a:gd name="connsiteX397" fmla="*/ 2853712 w 8600872"/>
              <a:gd name="connsiteY397" fmla="*/ 5712130 h 6190656"/>
              <a:gd name="connsiteX398" fmla="*/ 2897365 w 8600872"/>
              <a:gd name="connsiteY398" fmla="*/ 5734250 h 6190656"/>
              <a:gd name="connsiteX399" fmla="*/ 2941398 w 8600872"/>
              <a:gd name="connsiteY399" fmla="*/ 5755708 h 6190656"/>
              <a:gd name="connsiteX400" fmla="*/ 2985804 w 8600872"/>
              <a:gd name="connsiteY400" fmla="*/ 5776498 h 6190656"/>
              <a:gd name="connsiteX401" fmla="*/ 3030577 w 8600872"/>
              <a:gd name="connsiteY401" fmla="*/ 5796611 h 6190656"/>
              <a:gd name="connsiteX402" fmla="*/ 3075713 w 8600872"/>
              <a:gd name="connsiteY402" fmla="*/ 5816044 h 6190656"/>
              <a:gd name="connsiteX403" fmla="*/ 3121203 w 8600872"/>
              <a:gd name="connsiteY403" fmla="*/ 5834789 h 6190656"/>
              <a:gd name="connsiteX404" fmla="*/ 3167040 w 8600872"/>
              <a:gd name="connsiteY404" fmla="*/ 5852839 h 6190656"/>
              <a:gd name="connsiteX405" fmla="*/ 3213226 w 8600872"/>
              <a:gd name="connsiteY405" fmla="*/ 5870192 h 6190656"/>
              <a:gd name="connsiteX406" fmla="*/ 3259745 w 8600872"/>
              <a:gd name="connsiteY406" fmla="*/ 5886838 h 6190656"/>
              <a:gd name="connsiteX407" fmla="*/ 3306594 w 8600872"/>
              <a:gd name="connsiteY407" fmla="*/ 5902771 h 6190656"/>
              <a:gd name="connsiteX408" fmla="*/ 3353780 w 8600872"/>
              <a:gd name="connsiteY408" fmla="*/ 5917990 h 6190656"/>
              <a:gd name="connsiteX409" fmla="*/ 3401270 w 8600872"/>
              <a:gd name="connsiteY409" fmla="*/ 5932479 h 6190656"/>
              <a:gd name="connsiteX410" fmla="*/ 3449077 w 8600872"/>
              <a:gd name="connsiteY410" fmla="*/ 5946238 h 6190656"/>
              <a:gd name="connsiteX411" fmla="*/ 3497209 w 8600872"/>
              <a:gd name="connsiteY411" fmla="*/ 5959266 h 6190656"/>
              <a:gd name="connsiteX412" fmla="*/ 3545627 w 8600872"/>
              <a:gd name="connsiteY412" fmla="*/ 5971545 h 6190656"/>
              <a:gd name="connsiteX413" fmla="*/ 3594345 w 8600872"/>
              <a:gd name="connsiteY413" fmla="*/ 5983075 h 6190656"/>
              <a:gd name="connsiteX414" fmla="*/ 3643358 w 8600872"/>
              <a:gd name="connsiteY414" fmla="*/ 5993850 h 6190656"/>
              <a:gd name="connsiteX415" fmla="*/ 3692664 w 8600872"/>
              <a:gd name="connsiteY415" fmla="*/ 6003865 h 6190656"/>
              <a:gd name="connsiteX416" fmla="*/ 3742252 w 8600872"/>
              <a:gd name="connsiteY416" fmla="*/ 6013110 h 6190656"/>
              <a:gd name="connsiteX417" fmla="*/ 3792126 w 8600872"/>
              <a:gd name="connsiteY417" fmla="*/ 6021584 h 6190656"/>
              <a:gd name="connsiteX418" fmla="*/ 3842252 w 8600872"/>
              <a:gd name="connsiteY418" fmla="*/ 6029270 h 6190656"/>
              <a:gd name="connsiteX419" fmla="*/ 3865498 w 8600872"/>
              <a:gd name="connsiteY419" fmla="*/ 6032453 h 6190656"/>
              <a:gd name="connsiteX420" fmla="*/ 3864312 w 8600872"/>
              <a:gd name="connsiteY420" fmla="*/ 6032775 h 6190656"/>
              <a:gd name="connsiteX421" fmla="*/ 3637239 w 8600872"/>
              <a:gd name="connsiteY421" fmla="*/ 6100692 h 6190656"/>
              <a:gd name="connsiteX422" fmla="*/ 3354247 w 8600872"/>
              <a:gd name="connsiteY422" fmla="*/ 6190656 h 6190656"/>
              <a:gd name="connsiteX423" fmla="*/ 3345722 w 8600872"/>
              <a:gd name="connsiteY423" fmla="*/ 6189462 h 6190656"/>
              <a:gd name="connsiteX424" fmla="*/ 1497078 w 8600872"/>
              <a:gd name="connsiteY424" fmla="*/ 5816699 h 6190656"/>
              <a:gd name="connsiteX425" fmla="*/ 1057603 w 8600872"/>
              <a:gd name="connsiteY425" fmla="*/ 5729110 h 6190656"/>
              <a:gd name="connsiteX426" fmla="*/ 1032543 w 8600872"/>
              <a:gd name="connsiteY426" fmla="*/ 5700288 h 6190656"/>
              <a:gd name="connsiteX427" fmla="*/ 989981 w 8600872"/>
              <a:gd name="connsiteY427" fmla="*/ 5649799 h 6190656"/>
              <a:gd name="connsiteX428" fmla="*/ 948182 w 8600872"/>
              <a:gd name="connsiteY428" fmla="*/ 5598649 h 6190656"/>
              <a:gd name="connsiteX429" fmla="*/ 907159 w 8600872"/>
              <a:gd name="connsiteY429" fmla="*/ 5546850 h 6190656"/>
              <a:gd name="connsiteX430" fmla="*/ 866917 w 8600872"/>
              <a:gd name="connsiteY430" fmla="*/ 5494408 h 6190656"/>
              <a:gd name="connsiteX431" fmla="*/ 827460 w 8600872"/>
              <a:gd name="connsiteY431" fmla="*/ 5441325 h 6190656"/>
              <a:gd name="connsiteX432" fmla="*/ 788807 w 8600872"/>
              <a:gd name="connsiteY432" fmla="*/ 5387621 h 6190656"/>
              <a:gd name="connsiteX433" fmla="*/ 750958 w 8600872"/>
              <a:gd name="connsiteY433" fmla="*/ 5333294 h 6190656"/>
              <a:gd name="connsiteX434" fmla="*/ 713928 w 8600872"/>
              <a:gd name="connsiteY434" fmla="*/ 5278361 h 6190656"/>
              <a:gd name="connsiteX435" fmla="*/ 677718 w 8600872"/>
              <a:gd name="connsiteY435" fmla="*/ 5222821 h 6190656"/>
              <a:gd name="connsiteX436" fmla="*/ 642346 w 8600872"/>
              <a:gd name="connsiteY436" fmla="*/ 5166693 h 6190656"/>
              <a:gd name="connsiteX437" fmla="*/ 607814 w 8600872"/>
              <a:gd name="connsiteY437" fmla="*/ 5109976 h 6190656"/>
              <a:gd name="connsiteX438" fmla="*/ 574137 w 8600872"/>
              <a:gd name="connsiteY438" fmla="*/ 5052689 h 6190656"/>
              <a:gd name="connsiteX439" fmla="*/ 541318 w 8600872"/>
              <a:gd name="connsiteY439" fmla="*/ 4994829 h 6190656"/>
              <a:gd name="connsiteX440" fmla="*/ 509371 w 8600872"/>
              <a:gd name="connsiteY440" fmla="*/ 4936416 h 6190656"/>
              <a:gd name="connsiteX441" fmla="*/ 478301 w 8600872"/>
              <a:gd name="connsiteY441" fmla="*/ 4877452 h 6190656"/>
              <a:gd name="connsiteX442" fmla="*/ 448120 w 8600872"/>
              <a:gd name="connsiteY442" fmla="*/ 4817947 h 6190656"/>
              <a:gd name="connsiteX443" fmla="*/ 418836 w 8600872"/>
              <a:gd name="connsiteY443" fmla="*/ 4757913 h 6190656"/>
              <a:gd name="connsiteX444" fmla="*/ 390455 w 8600872"/>
              <a:gd name="connsiteY444" fmla="*/ 4697351 h 6190656"/>
              <a:gd name="connsiteX445" fmla="*/ 362993 w 8600872"/>
              <a:gd name="connsiteY445" fmla="*/ 4636279 h 6190656"/>
              <a:gd name="connsiteX446" fmla="*/ 336454 w 8600872"/>
              <a:gd name="connsiteY446" fmla="*/ 4574703 h 6190656"/>
              <a:gd name="connsiteX447" fmla="*/ 310850 w 8600872"/>
              <a:gd name="connsiteY447" fmla="*/ 4512635 h 6190656"/>
              <a:gd name="connsiteX448" fmla="*/ 286186 w 8600872"/>
              <a:gd name="connsiteY448" fmla="*/ 4450076 h 6190656"/>
              <a:gd name="connsiteX449" fmla="*/ 262476 w 8600872"/>
              <a:gd name="connsiteY449" fmla="*/ 4387042 h 6190656"/>
              <a:gd name="connsiteX450" fmla="*/ 239726 w 8600872"/>
              <a:gd name="connsiteY450" fmla="*/ 4323540 h 6190656"/>
              <a:gd name="connsiteX451" fmla="*/ 217950 w 8600872"/>
              <a:gd name="connsiteY451" fmla="*/ 4259588 h 6190656"/>
              <a:gd name="connsiteX452" fmla="*/ 197148 w 8600872"/>
              <a:gd name="connsiteY452" fmla="*/ 4195179 h 6190656"/>
              <a:gd name="connsiteX453" fmla="*/ 177338 w 8600872"/>
              <a:gd name="connsiteY453" fmla="*/ 4130339 h 6190656"/>
              <a:gd name="connsiteX454" fmla="*/ 158525 w 8600872"/>
              <a:gd name="connsiteY454" fmla="*/ 4065067 h 6190656"/>
              <a:gd name="connsiteX455" fmla="*/ 140720 w 8600872"/>
              <a:gd name="connsiteY455" fmla="*/ 3999382 h 6190656"/>
              <a:gd name="connsiteX456" fmla="*/ 123930 w 8600872"/>
              <a:gd name="connsiteY456" fmla="*/ 3933284 h 6190656"/>
              <a:gd name="connsiteX457" fmla="*/ 108166 w 8600872"/>
              <a:gd name="connsiteY457" fmla="*/ 3866792 h 6190656"/>
              <a:gd name="connsiteX458" fmla="*/ 93435 w 8600872"/>
              <a:gd name="connsiteY458" fmla="*/ 3799910 h 6190656"/>
              <a:gd name="connsiteX459" fmla="*/ 79748 w 8600872"/>
              <a:gd name="connsiteY459" fmla="*/ 3732656 h 6190656"/>
              <a:gd name="connsiteX460" fmla="*/ 67112 w 8600872"/>
              <a:gd name="connsiteY460" fmla="*/ 3665032 h 6190656"/>
              <a:gd name="connsiteX461" fmla="*/ 55538 w 8600872"/>
              <a:gd name="connsiteY461" fmla="*/ 3597053 h 6190656"/>
              <a:gd name="connsiteX462" fmla="*/ 45033 w 8600872"/>
              <a:gd name="connsiteY462" fmla="*/ 3528730 h 6190656"/>
              <a:gd name="connsiteX463" fmla="*/ 35606 w 8600872"/>
              <a:gd name="connsiteY463" fmla="*/ 3460073 h 6190656"/>
              <a:gd name="connsiteX464" fmla="*/ 27265 w 8600872"/>
              <a:gd name="connsiteY464" fmla="*/ 3391089 h 6190656"/>
              <a:gd name="connsiteX465" fmla="*/ 20021 w 8600872"/>
              <a:gd name="connsiteY465" fmla="*/ 3321800 h 6190656"/>
              <a:gd name="connsiteX466" fmla="*/ 13879 w 8600872"/>
              <a:gd name="connsiteY466" fmla="*/ 3252201 h 6190656"/>
              <a:gd name="connsiteX467" fmla="*/ 8851 w 8600872"/>
              <a:gd name="connsiteY467" fmla="*/ 3182321 h 6190656"/>
              <a:gd name="connsiteX468" fmla="*/ 4942 w 8600872"/>
              <a:gd name="connsiteY468" fmla="*/ 3112155 h 6190656"/>
              <a:gd name="connsiteX469" fmla="*/ 2162 w 8600872"/>
              <a:gd name="connsiteY469" fmla="*/ 3041727 h 6190656"/>
              <a:gd name="connsiteX470" fmla="*/ 0 w 8600872"/>
              <a:gd name="connsiteY470" fmla="*/ 2904741 h 6190656"/>
              <a:gd name="connsiteX471" fmla="*/ 669 w 8600872"/>
              <a:gd name="connsiteY471" fmla="*/ 2829182 h 6190656"/>
              <a:gd name="connsiteX472" fmla="*/ 2462 w 8600872"/>
              <a:gd name="connsiteY472" fmla="*/ 2758503 h 6190656"/>
              <a:gd name="connsiteX473" fmla="*/ 5392 w 8600872"/>
              <a:gd name="connsiteY473" fmla="*/ 2688089 h 6190656"/>
              <a:gd name="connsiteX474" fmla="*/ 9450 w 8600872"/>
              <a:gd name="connsiteY474" fmla="*/ 2617933 h 6190656"/>
              <a:gd name="connsiteX475" fmla="*/ 14627 w 8600872"/>
              <a:gd name="connsiteY475" fmla="*/ 2548069 h 6190656"/>
              <a:gd name="connsiteX476" fmla="*/ 20916 w 8600872"/>
              <a:gd name="connsiteY476" fmla="*/ 2478494 h 6190656"/>
              <a:gd name="connsiteX477" fmla="*/ 28309 w 8600872"/>
              <a:gd name="connsiteY477" fmla="*/ 2409225 h 6190656"/>
              <a:gd name="connsiteX478" fmla="*/ 36795 w 8600872"/>
              <a:gd name="connsiteY478" fmla="*/ 2340274 h 6190656"/>
              <a:gd name="connsiteX479" fmla="*/ 46368 w 8600872"/>
              <a:gd name="connsiteY479" fmla="*/ 2271646 h 6190656"/>
              <a:gd name="connsiteX480" fmla="*/ 57017 w 8600872"/>
              <a:gd name="connsiteY480" fmla="*/ 2203361 h 6190656"/>
              <a:gd name="connsiteX481" fmla="*/ 68735 w 8600872"/>
              <a:gd name="connsiteY481" fmla="*/ 2135413 h 6190656"/>
              <a:gd name="connsiteX482" fmla="*/ 81513 w 8600872"/>
              <a:gd name="connsiteY482" fmla="*/ 2067831 h 6190656"/>
              <a:gd name="connsiteX483" fmla="*/ 95342 w 8600872"/>
              <a:gd name="connsiteY483" fmla="*/ 2000616 h 6190656"/>
              <a:gd name="connsiteX484" fmla="*/ 110212 w 8600872"/>
              <a:gd name="connsiteY484" fmla="*/ 1933782 h 6190656"/>
              <a:gd name="connsiteX485" fmla="*/ 126115 w 8600872"/>
              <a:gd name="connsiteY485" fmla="*/ 1867339 h 6190656"/>
              <a:gd name="connsiteX486" fmla="*/ 143041 w 8600872"/>
              <a:gd name="connsiteY486" fmla="*/ 1801297 h 6190656"/>
              <a:gd name="connsiteX487" fmla="*/ 160984 w 8600872"/>
              <a:gd name="connsiteY487" fmla="*/ 1735658 h 6190656"/>
              <a:gd name="connsiteX488" fmla="*/ 179931 w 8600872"/>
              <a:gd name="connsiteY488" fmla="*/ 1670445 h 6190656"/>
              <a:gd name="connsiteX489" fmla="*/ 199873 w 8600872"/>
              <a:gd name="connsiteY489" fmla="*/ 1605664 h 6190656"/>
              <a:gd name="connsiteX490" fmla="*/ 220805 w 8600872"/>
              <a:gd name="connsiteY490" fmla="*/ 1541313 h 6190656"/>
              <a:gd name="connsiteX491" fmla="*/ 242714 w 8600872"/>
              <a:gd name="connsiteY491" fmla="*/ 1477420 h 6190656"/>
              <a:gd name="connsiteX492" fmla="*/ 265591 w 8600872"/>
              <a:gd name="connsiteY492" fmla="*/ 1413983 h 6190656"/>
              <a:gd name="connsiteX493" fmla="*/ 289429 w 8600872"/>
              <a:gd name="connsiteY493" fmla="*/ 1351014 h 6190656"/>
              <a:gd name="connsiteX494" fmla="*/ 314217 w 8600872"/>
              <a:gd name="connsiteY494" fmla="*/ 1288527 h 6190656"/>
              <a:gd name="connsiteX495" fmla="*/ 339945 w 8600872"/>
              <a:gd name="connsiteY495" fmla="*/ 1226526 h 6190656"/>
              <a:gd name="connsiteX496" fmla="*/ 366606 w 8600872"/>
              <a:gd name="connsiteY496" fmla="*/ 1165020 h 6190656"/>
              <a:gd name="connsiteX497" fmla="*/ 394191 w 8600872"/>
              <a:gd name="connsiteY497" fmla="*/ 1104019 h 6190656"/>
              <a:gd name="connsiteX498" fmla="*/ 422689 w 8600872"/>
              <a:gd name="connsiteY498" fmla="*/ 1043533 h 6190656"/>
              <a:gd name="connsiteX499" fmla="*/ 452091 w 8600872"/>
              <a:gd name="connsiteY499" fmla="*/ 983573 h 6190656"/>
              <a:gd name="connsiteX500" fmla="*/ 482389 w 8600872"/>
              <a:gd name="connsiteY500" fmla="*/ 924145 h 6190656"/>
              <a:gd name="connsiteX501" fmla="*/ 513573 w 8600872"/>
              <a:gd name="connsiteY501" fmla="*/ 865258 h 6190656"/>
              <a:gd name="connsiteX502" fmla="*/ 545635 w 8600872"/>
              <a:gd name="connsiteY502" fmla="*/ 806922 h 6190656"/>
              <a:gd name="connsiteX503" fmla="*/ 578566 w 8600872"/>
              <a:gd name="connsiteY503" fmla="*/ 749143 h 6190656"/>
              <a:gd name="connsiteX504" fmla="*/ 612355 w 8600872"/>
              <a:gd name="connsiteY504" fmla="*/ 691935 h 6190656"/>
              <a:gd name="connsiteX505" fmla="*/ 646996 w 8600872"/>
              <a:gd name="connsiteY505" fmla="*/ 635301 h 6190656"/>
              <a:gd name="connsiteX506" fmla="*/ 682478 w 8600872"/>
              <a:gd name="connsiteY506" fmla="*/ 579254 h 6190656"/>
              <a:gd name="connsiteX507" fmla="*/ 718792 w 8600872"/>
              <a:gd name="connsiteY507" fmla="*/ 523801 h 6190656"/>
              <a:gd name="connsiteX508" fmla="*/ 755930 w 8600872"/>
              <a:gd name="connsiteY508" fmla="*/ 468950 h 6190656"/>
              <a:gd name="connsiteX509" fmla="*/ 793883 w 8600872"/>
              <a:gd name="connsiteY509" fmla="*/ 414710 h 6190656"/>
              <a:gd name="connsiteX510" fmla="*/ 832643 w 8600872"/>
              <a:gd name="connsiteY510" fmla="*/ 361088 h 6190656"/>
              <a:gd name="connsiteX511" fmla="*/ 872199 w 8600872"/>
              <a:gd name="connsiteY511" fmla="*/ 308095 h 6190656"/>
              <a:gd name="connsiteX512" fmla="*/ 912544 w 8600872"/>
              <a:gd name="connsiteY512" fmla="*/ 255739 h 6190656"/>
              <a:gd name="connsiteX513" fmla="*/ 953669 w 8600872"/>
              <a:gd name="connsiteY513" fmla="*/ 204027 h 6190656"/>
              <a:gd name="connsiteX514" fmla="*/ 995566 w 8600872"/>
              <a:gd name="connsiteY514" fmla="*/ 152968 h 6190656"/>
              <a:gd name="connsiteX515" fmla="*/ 1038227 w 8600872"/>
              <a:gd name="connsiteY515" fmla="*/ 102569 h 6190656"/>
              <a:gd name="connsiteX516" fmla="*/ 1081638 w 8600872"/>
              <a:gd name="connsiteY516" fmla="*/ 52844 h 6190656"/>
              <a:gd name="connsiteX517" fmla="*/ 1125798 w 8600872"/>
              <a:gd name="connsiteY517" fmla="*/ 3795 h 619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</a:cxnLst>
            <a:rect l="l" t="t" r="r" b="b"/>
            <a:pathLst>
              <a:path w="8600872" h="6190656">
                <a:moveTo>
                  <a:pt x="5540400" y="0"/>
                </a:moveTo>
                <a:lnTo>
                  <a:pt x="7471487" y="0"/>
                </a:lnTo>
                <a:lnTo>
                  <a:pt x="7480954" y="10239"/>
                </a:lnTo>
                <a:lnTo>
                  <a:pt x="7525013" y="59376"/>
                </a:lnTo>
                <a:lnTo>
                  <a:pt x="7568331" y="109196"/>
                </a:lnTo>
                <a:lnTo>
                  <a:pt x="7610890" y="159681"/>
                </a:lnTo>
                <a:lnTo>
                  <a:pt x="7652689" y="210832"/>
                </a:lnTo>
                <a:lnTo>
                  <a:pt x="7693713" y="262631"/>
                </a:lnTo>
                <a:lnTo>
                  <a:pt x="7733955" y="315074"/>
                </a:lnTo>
                <a:lnTo>
                  <a:pt x="7773409" y="368153"/>
                </a:lnTo>
                <a:lnTo>
                  <a:pt x="7812065" y="421861"/>
                </a:lnTo>
                <a:lnTo>
                  <a:pt x="7849917" y="476191"/>
                </a:lnTo>
                <a:lnTo>
                  <a:pt x="7886946" y="531123"/>
                </a:lnTo>
                <a:lnTo>
                  <a:pt x="7923154" y="586662"/>
                </a:lnTo>
                <a:lnTo>
                  <a:pt x="7958525" y="642788"/>
                </a:lnTo>
                <a:lnTo>
                  <a:pt x="7993057" y="699505"/>
                </a:lnTo>
                <a:lnTo>
                  <a:pt x="8026738" y="756799"/>
                </a:lnTo>
                <a:lnTo>
                  <a:pt x="8059551" y="814647"/>
                </a:lnTo>
                <a:lnTo>
                  <a:pt x="8091502" y="873067"/>
                </a:lnTo>
                <a:lnTo>
                  <a:pt x="8122574" y="932037"/>
                </a:lnTo>
                <a:lnTo>
                  <a:pt x="8152748" y="991528"/>
                </a:lnTo>
                <a:lnTo>
                  <a:pt x="8182038" y="1051571"/>
                </a:lnTo>
                <a:lnTo>
                  <a:pt x="8210416" y="1112131"/>
                </a:lnTo>
                <a:lnTo>
                  <a:pt x="8237880" y="1173204"/>
                </a:lnTo>
                <a:lnTo>
                  <a:pt x="8264417" y="1234776"/>
                </a:lnTo>
                <a:lnTo>
                  <a:pt x="8290023" y="1296851"/>
                </a:lnTo>
                <a:lnTo>
                  <a:pt x="8314684" y="1359404"/>
                </a:lnTo>
                <a:lnTo>
                  <a:pt x="8338394" y="1422435"/>
                </a:lnTo>
                <a:lnTo>
                  <a:pt x="8361146" y="1485940"/>
                </a:lnTo>
                <a:lnTo>
                  <a:pt x="8382926" y="1549902"/>
                </a:lnTo>
                <a:lnTo>
                  <a:pt x="8403723" y="1614300"/>
                </a:lnTo>
                <a:lnTo>
                  <a:pt x="8423533" y="1679142"/>
                </a:lnTo>
                <a:lnTo>
                  <a:pt x="8442347" y="1744413"/>
                </a:lnTo>
                <a:lnTo>
                  <a:pt x="8460153" y="1810102"/>
                </a:lnTo>
                <a:lnTo>
                  <a:pt x="8476943" y="1876199"/>
                </a:lnTo>
                <a:lnTo>
                  <a:pt x="8492706" y="1942688"/>
                </a:lnTo>
                <a:lnTo>
                  <a:pt x="8507437" y="2009572"/>
                </a:lnTo>
                <a:lnTo>
                  <a:pt x="8521124" y="2076826"/>
                </a:lnTo>
                <a:lnTo>
                  <a:pt x="8533759" y="2144446"/>
                </a:lnTo>
                <a:lnTo>
                  <a:pt x="8545335" y="2212431"/>
                </a:lnTo>
                <a:lnTo>
                  <a:pt x="8555841" y="2280761"/>
                </a:lnTo>
                <a:lnTo>
                  <a:pt x="8565264" y="2349397"/>
                </a:lnTo>
                <a:lnTo>
                  <a:pt x="8573609" y="2418400"/>
                </a:lnTo>
                <a:lnTo>
                  <a:pt x="8580851" y="2487687"/>
                </a:lnTo>
                <a:lnTo>
                  <a:pt x="8586991" y="2557276"/>
                </a:lnTo>
                <a:lnTo>
                  <a:pt x="8592021" y="2627163"/>
                </a:lnTo>
                <a:lnTo>
                  <a:pt x="8595930" y="2697329"/>
                </a:lnTo>
                <a:lnTo>
                  <a:pt x="8598709" y="2767755"/>
                </a:lnTo>
                <a:lnTo>
                  <a:pt x="8600872" y="2904741"/>
                </a:lnTo>
                <a:lnTo>
                  <a:pt x="8600204" y="2980299"/>
                </a:lnTo>
                <a:lnTo>
                  <a:pt x="8598410" y="3050976"/>
                </a:lnTo>
                <a:lnTo>
                  <a:pt x="8595480" y="3121406"/>
                </a:lnTo>
                <a:lnTo>
                  <a:pt x="8591421" y="3191550"/>
                </a:lnTo>
                <a:lnTo>
                  <a:pt x="8586244" y="3261411"/>
                </a:lnTo>
                <a:lnTo>
                  <a:pt x="8579956" y="3330978"/>
                </a:lnTo>
                <a:lnTo>
                  <a:pt x="8572564" y="3400255"/>
                </a:lnTo>
                <a:lnTo>
                  <a:pt x="8564077" y="3469208"/>
                </a:lnTo>
                <a:lnTo>
                  <a:pt x="8554505" y="3537834"/>
                </a:lnTo>
                <a:lnTo>
                  <a:pt x="8543854" y="3606138"/>
                </a:lnTo>
                <a:lnTo>
                  <a:pt x="8532136" y="3674068"/>
                </a:lnTo>
                <a:lnTo>
                  <a:pt x="8519358" y="3741648"/>
                </a:lnTo>
                <a:lnTo>
                  <a:pt x="8505531" y="3808858"/>
                </a:lnTo>
                <a:lnTo>
                  <a:pt x="8490661" y="3875695"/>
                </a:lnTo>
                <a:lnTo>
                  <a:pt x="8474759" y="3942136"/>
                </a:lnTo>
                <a:lnTo>
                  <a:pt x="8457826" y="4008205"/>
                </a:lnTo>
                <a:lnTo>
                  <a:pt x="8439890" y="4073817"/>
                </a:lnTo>
                <a:lnTo>
                  <a:pt x="8420943" y="4139030"/>
                </a:lnTo>
                <a:lnTo>
                  <a:pt x="8400993" y="4203838"/>
                </a:lnTo>
                <a:lnTo>
                  <a:pt x="8380069" y="4268158"/>
                </a:lnTo>
                <a:lnTo>
                  <a:pt x="8358159" y="4332060"/>
                </a:lnTo>
                <a:lnTo>
                  <a:pt x="8335283" y="4395493"/>
                </a:lnTo>
                <a:lnTo>
                  <a:pt x="8311445" y="4458464"/>
                </a:lnTo>
                <a:lnTo>
                  <a:pt x="8286659" y="4520950"/>
                </a:lnTo>
                <a:lnTo>
                  <a:pt x="8260926" y="4582963"/>
                </a:lnTo>
                <a:lnTo>
                  <a:pt x="8234266" y="4644463"/>
                </a:lnTo>
                <a:lnTo>
                  <a:pt x="8206683" y="4705462"/>
                </a:lnTo>
                <a:lnTo>
                  <a:pt x="8178188" y="4765942"/>
                </a:lnTo>
                <a:lnTo>
                  <a:pt x="8148782" y="4825910"/>
                </a:lnTo>
                <a:lnTo>
                  <a:pt x="8118482" y="4885344"/>
                </a:lnTo>
                <a:lnTo>
                  <a:pt x="8087299" y="4944225"/>
                </a:lnTo>
                <a:lnTo>
                  <a:pt x="8055240" y="5002557"/>
                </a:lnTo>
                <a:lnTo>
                  <a:pt x="8022304" y="5060344"/>
                </a:lnTo>
                <a:lnTo>
                  <a:pt x="7988520" y="5117543"/>
                </a:lnTo>
                <a:lnTo>
                  <a:pt x="7953878" y="5174180"/>
                </a:lnTo>
                <a:lnTo>
                  <a:pt x="7918395" y="5230229"/>
                </a:lnTo>
                <a:lnTo>
                  <a:pt x="7882081" y="5285682"/>
                </a:lnTo>
                <a:lnTo>
                  <a:pt x="7844943" y="5340534"/>
                </a:lnTo>
                <a:lnTo>
                  <a:pt x="7806992" y="5394770"/>
                </a:lnTo>
                <a:lnTo>
                  <a:pt x="7768230" y="5448396"/>
                </a:lnTo>
                <a:lnTo>
                  <a:pt x="7728675" y="5501386"/>
                </a:lnTo>
                <a:lnTo>
                  <a:pt x="7688328" y="5553745"/>
                </a:lnTo>
                <a:lnTo>
                  <a:pt x="7647207" y="5605452"/>
                </a:lnTo>
                <a:lnTo>
                  <a:pt x="7605304" y="5656519"/>
                </a:lnTo>
                <a:lnTo>
                  <a:pt x="7580095" y="5686299"/>
                </a:lnTo>
                <a:lnTo>
                  <a:pt x="7538757" y="5692487"/>
                </a:lnTo>
                <a:cubicBezTo>
                  <a:pt x="7168032" y="5755866"/>
                  <a:pt x="6790188" y="5856211"/>
                  <a:pt x="6403290" y="5956523"/>
                </a:cubicBezTo>
                <a:lnTo>
                  <a:pt x="6026931" y="6051995"/>
                </a:lnTo>
                <a:lnTo>
                  <a:pt x="5972989" y="6033725"/>
                </a:lnTo>
                <a:cubicBezTo>
                  <a:pt x="5774132" y="5969648"/>
                  <a:pt x="5572341" y="5915573"/>
                  <a:pt x="5367870" y="5882172"/>
                </a:cubicBezTo>
                <a:lnTo>
                  <a:pt x="5357831" y="5880896"/>
                </a:lnTo>
                <a:lnTo>
                  <a:pt x="5396111" y="5867074"/>
                </a:lnTo>
                <a:lnTo>
                  <a:pt x="5442220" y="5849598"/>
                </a:lnTo>
                <a:lnTo>
                  <a:pt x="5487991" y="5831421"/>
                </a:lnTo>
                <a:lnTo>
                  <a:pt x="5533421" y="5812549"/>
                </a:lnTo>
                <a:lnTo>
                  <a:pt x="5578483" y="5792995"/>
                </a:lnTo>
                <a:lnTo>
                  <a:pt x="5623187" y="5772759"/>
                </a:lnTo>
                <a:lnTo>
                  <a:pt x="5667512" y="5751854"/>
                </a:lnTo>
                <a:lnTo>
                  <a:pt x="5711473" y="5730277"/>
                </a:lnTo>
                <a:lnTo>
                  <a:pt x="5755053" y="5708038"/>
                </a:lnTo>
                <a:lnTo>
                  <a:pt x="5798234" y="5685149"/>
                </a:lnTo>
                <a:lnTo>
                  <a:pt x="5841033" y="5661606"/>
                </a:lnTo>
                <a:lnTo>
                  <a:pt x="5883419" y="5637426"/>
                </a:lnTo>
                <a:lnTo>
                  <a:pt x="5925407" y="5612606"/>
                </a:lnTo>
                <a:lnTo>
                  <a:pt x="5966980" y="5587156"/>
                </a:lnTo>
                <a:lnTo>
                  <a:pt x="6008121" y="5561089"/>
                </a:lnTo>
                <a:lnTo>
                  <a:pt x="6048847" y="5534398"/>
                </a:lnTo>
                <a:lnTo>
                  <a:pt x="6089135" y="5507098"/>
                </a:lnTo>
                <a:lnTo>
                  <a:pt x="6128975" y="5479199"/>
                </a:lnTo>
                <a:lnTo>
                  <a:pt x="6168374" y="5450698"/>
                </a:lnTo>
                <a:lnTo>
                  <a:pt x="6207314" y="5421609"/>
                </a:lnTo>
                <a:lnTo>
                  <a:pt x="6245796" y="5391933"/>
                </a:lnTo>
                <a:lnTo>
                  <a:pt x="6283808" y="5361680"/>
                </a:lnTo>
                <a:lnTo>
                  <a:pt x="6321346" y="5330856"/>
                </a:lnTo>
                <a:lnTo>
                  <a:pt x="6358393" y="5299473"/>
                </a:lnTo>
                <a:lnTo>
                  <a:pt x="6394959" y="5267527"/>
                </a:lnTo>
                <a:lnTo>
                  <a:pt x="6431021" y="5235035"/>
                </a:lnTo>
                <a:lnTo>
                  <a:pt x="6466586" y="5201994"/>
                </a:lnTo>
                <a:lnTo>
                  <a:pt x="6501646" y="5168413"/>
                </a:lnTo>
                <a:lnTo>
                  <a:pt x="6536181" y="5134308"/>
                </a:lnTo>
                <a:lnTo>
                  <a:pt x="6570189" y="5099682"/>
                </a:lnTo>
                <a:lnTo>
                  <a:pt x="6603670" y="5064536"/>
                </a:lnTo>
                <a:lnTo>
                  <a:pt x="6636613" y="5028881"/>
                </a:lnTo>
                <a:lnTo>
                  <a:pt x="6669009" y="4992724"/>
                </a:lnTo>
                <a:lnTo>
                  <a:pt x="6700854" y="4956072"/>
                </a:lnTo>
                <a:lnTo>
                  <a:pt x="6732148" y="4918923"/>
                </a:lnTo>
                <a:lnTo>
                  <a:pt x="6762864" y="4881306"/>
                </a:lnTo>
                <a:lnTo>
                  <a:pt x="6793019" y="4843203"/>
                </a:lnTo>
                <a:lnTo>
                  <a:pt x="6822591" y="4804637"/>
                </a:lnTo>
                <a:lnTo>
                  <a:pt x="6851580" y="4765605"/>
                </a:lnTo>
                <a:lnTo>
                  <a:pt x="6879972" y="4726127"/>
                </a:lnTo>
                <a:lnTo>
                  <a:pt x="6907772" y="4686193"/>
                </a:lnTo>
                <a:lnTo>
                  <a:pt x="6934965" y="4645822"/>
                </a:lnTo>
                <a:lnTo>
                  <a:pt x="6961546" y="4605018"/>
                </a:lnTo>
                <a:lnTo>
                  <a:pt x="6987508" y="4563788"/>
                </a:lnTo>
                <a:lnTo>
                  <a:pt x="7012843" y="4522141"/>
                </a:lnTo>
                <a:lnTo>
                  <a:pt x="7037558" y="4480066"/>
                </a:lnTo>
                <a:lnTo>
                  <a:pt x="7061622" y="4437604"/>
                </a:lnTo>
                <a:lnTo>
                  <a:pt x="7085051" y="4394729"/>
                </a:lnTo>
                <a:lnTo>
                  <a:pt x="7107831" y="4351458"/>
                </a:lnTo>
                <a:lnTo>
                  <a:pt x="7129949" y="4307812"/>
                </a:lnTo>
                <a:lnTo>
                  <a:pt x="7151402" y="4263785"/>
                </a:lnTo>
                <a:lnTo>
                  <a:pt x="7172194" y="4219374"/>
                </a:lnTo>
                <a:lnTo>
                  <a:pt x="7192308" y="4174599"/>
                </a:lnTo>
                <a:lnTo>
                  <a:pt x="7211744" y="4129459"/>
                </a:lnTo>
                <a:lnTo>
                  <a:pt x="7230484" y="4083979"/>
                </a:lnTo>
                <a:lnTo>
                  <a:pt x="7248537" y="4038135"/>
                </a:lnTo>
                <a:lnTo>
                  <a:pt x="7265888" y="3991955"/>
                </a:lnTo>
                <a:lnTo>
                  <a:pt x="7282535" y="3945432"/>
                </a:lnTo>
                <a:lnTo>
                  <a:pt x="7298465" y="3898586"/>
                </a:lnTo>
                <a:lnTo>
                  <a:pt x="7313691" y="3851385"/>
                </a:lnTo>
                <a:lnTo>
                  <a:pt x="7328174" y="3803911"/>
                </a:lnTo>
                <a:lnTo>
                  <a:pt x="7341935" y="3756099"/>
                </a:lnTo>
                <a:lnTo>
                  <a:pt x="7354967" y="3707958"/>
                </a:lnTo>
                <a:lnTo>
                  <a:pt x="7367240" y="3659558"/>
                </a:lnTo>
                <a:lnTo>
                  <a:pt x="7378772" y="3610832"/>
                </a:lnTo>
                <a:lnTo>
                  <a:pt x="7389547" y="3561819"/>
                </a:lnTo>
                <a:lnTo>
                  <a:pt x="7399562" y="3512512"/>
                </a:lnTo>
                <a:lnTo>
                  <a:pt x="7408808" y="3462924"/>
                </a:lnTo>
                <a:lnTo>
                  <a:pt x="7417281" y="3413049"/>
                </a:lnTo>
                <a:lnTo>
                  <a:pt x="7424968" y="3362926"/>
                </a:lnTo>
                <a:lnTo>
                  <a:pt x="7431869" y="3312518"/>
                </a:lnTo>
                <a:lnTo>
                  <a:pt x="7437975" y="3261847"/>
                </a:lnTo>
                <a:lnTo>
                  <a:pt x="7443278" y="3210924"/>
                </a:lnTo>
                <a:lnTo>
                  <a:pt x="7447776" y="3159731"/>
                </a:lnTo>
                <a:lnTo>
                  <a:pt x="7451458" y="3108288"/>
                </a:lnTo>
                <a:lnTo>
                  <a:pt x="7454319" y="3056599"/>
                </a:lnTo>
                <a:lnTo>
                  <a:pt x="7456348" y="3004682"/>
                </a:lnTo>
                <a:lnTo>
                  <a:pt x="7457542" y="2952512"/>
                </a:lnTo>
                <a:lnTo>
                  <a:pt x="7457872" y="2904741"/>
                </a:lnTo>
                <a:lnTo>
                  <a:pt x="7456047" y="2795543"/>
                </a:lnTo>
                <a:lnTo>
                  <a:pt x="7453868" y="2743622"/>
                </a:lnTo>
                <a:lnTo>
                  <a:pt x="7450859" y="2691955"/>
                </a:lnTo>
                <a:lnTo>
                  <a:pt x="7447028" y="2640537"/>
                </a:lnTo>
                <a:lnTo>
                  <a:pt x="7442383" y="2589367"/>
                </a:lnTo>
                <a:lnTo>
                  <a:pt x="7436931" y="2538456"/>
                </a:lnTo>
                <a:lnTo>
                  <a:pt x="7430679" y="2487833"/>
                </a:lnTo>
                <a:lnTo>
                  <a:pt x="7423630" y="2437437"/>
                </a:lnTo>
                <a:lnTo>
                  <a:pt x="7415798" y="2387340"/>
                </a:lnTo>
                <a:lnTo>
                  <a:pt x="7407184" y="2337518"/>
                </a:lnTo>
                <a:lnTo>
                  <a:pt x="7397796" y="2287971"/>
                </a:lnTo>
                <a:lnTo>
                  <a:pt x="7387641" y="2238708"/>
                </a:lnTo>
                <a:lnTo>
                  <a:pt x="7376725" y="2189742"/>
                </a:lnTo>
                <a:lnTo>
                  <a:pt x="7365054" y="2141065"/>
                </a:lnTo>
                <a:lnTo>
                  <a:pt x="7352637" y="2092695"/>
                </a:lnTo>
                <a:lnTo>
                  <a:pt x="7339478" y="2044629"/>
                </a:lnTo>
                <a:lnTo>
                  <a:pt x="7325583" y="1996875"/>
                </a:lnTo>
                <a:lnTo>
                  <a:pt x="7310958" y="1949435"/>
                </a:lnTo>
                <a:lnTo>
                  <a:pt x="7295610" y="1902311"/>
                </a:lnTo>
                <a:lnTo>
                  <a:pt x="7279548" y="1855528"/>
                </a:lnTo>
                <a:lnTo>
                  <a:pt x="7262775" y="1809077"/>
                </a:lnTo>
                <a:lnTo>
                  <a:pt x="7245295" y="1762957"/>
                </a:lnTo>
                <a:lnTo>
                  <a:pt x="7227116" y="1717181"/>
                </a:lnTo>
                <a:lnTo>
                  <a:pt x="7208248" y="1671763"/>
                </a:lnTo>
                <a:lnTo>
                  <a:pt x="7188691" y="1626694"/>
                </a:lnTo>
                <a:lnTo>
                  <a:pt x="7168458" y="1581993"/>
                </a:lnTo>
                <a:lnTo>
                  <a:pt x="7147549" y="1537661"/>
                </a:lnTo>
                <a:lnTo>
                  <a:pt x="7125977" y="1493711"/>
                </a:lnTo>
                <a:lnTo>
                  <a:pt x="7103734" y="1450122"/>
                </a:lnTo>
                <a:lnTo>
                  <a:pt x="7080845" y="1406940"/>
                </a:lnTo>
                <a:lnTo>
                  <a:pt x="7057306" y="1364152"/>
                </a:lnTo>
                <a:lnTo>
                  <a:pt x="7033120" y="1321752"/>
                </a:lnTo>
                <a:lnTo>
                  <a:pt x="7008303" y="1279772"/>
                </a:lnTo>
                <a:lnTo>
                  <a:pt x="6982856" y="1238204"/>
                </a:lnTo>
                <a:lnTo>
                  <a:pt x="6956783" y="1197052"/>
                </a:lnTo>
                <a:lnTo>
                  <a:pt x="6930096" y="1156333"/>
                </a:lnTo>
                <a:lnTo>
                  <a:pt x="6902795" y="1116043"/>
                </a:lnTo>
                <a:lnTo>
                  <a:pt x="6874896" y="1076203"/>
                </a:lnTo>
                <a:lnTo>
                  <a:pt x="6846397" y="1036807"/>
                </a:lnTo>
                <a:lnTo>
                  <a:pt x="6817306" y="997864"/>
                </a:lnTo>
                <a:lnTo>
                  <a:pt x="6787630" y="959383"/>
                </a:lnTo>
                <a:lnTo>
                  <a:pt x="6757378" y="921371"/>
                </a:lnTo>
                <a:lnTo>
                  <a:pt x="6726556" y="883838"/>
                </a:lnTo>
                <a:lnTo>
                  <a:pt x="6695167" y="846783"/>
                </a:lnTo>
                <a:lnTo>
                  <a:pt x="6663225" y="810223"/>
                </a:lnTo>
                <a:lnTo>
                  <a:pt x="6630727" y="774153"/>
                </a:lnTo>
                <a:lnTo>
                  <a:pt x="6597690" y="738591"/>
                </a:lnTo>
                <a:lnTo>
                  <a:pt x="6564111" y="703534"/>
                </a:lnTo>
                <a:lnTo>
                  <a:pt x="6530005" y="668999"/>
                </a:lnTo>
                <a:lnTo>
                  <a:pt x="6495383" y="634995"/>
                </a:lnTo>
                <a:lnTo>
                  <a:pt x="6460233" y="601510"/>
                </a:lnTo>
                <a:lnTo>
                  <a:pt x="6424577" y="568567"/>
                </a:lnTo>
                <a:lnTo>
                  <a:pt x="6388422" y="536171"/>
                </a:lnTo>
                <a:lnTo>
                  <a:pt x="6351766" y="504323"/>
                </a:lnTo>
                <a:lnTo>
                  <a:pt x="6314622" y="473034"/>
                </a:lnTo>
                <a:lnTo>
                  <a:pt x="6276999" y="442312"/>
                </a:lnTo>
                <a:lnTo>
                  <a:pt x="6238904" y="412164"/>
                </a:lnTo>
                <a:lnTo>
                  <a:pt x="6200330" y="382587"/>
                </a:lnTo>
                <a:lnTo>
                  <a:pt x="6161305" y="353602"/>
                </a:lnTo>
                <a:lnTo>
                  <a:pt x="6121819" y="325204"/>
                </a:lnTo>
                <a:lnTo>
                  <a:pt x="6081892" y="297408"/>
                </a:lnTo>
                <a:lnTo>
                  <a:pt x="6041520" y="270216"/>
                </a:lnTo>
                <a:lnTo>
                  <a:pt x="6000715" y="243634"/>
                </a:lnTo>
                <a:lnTo>
                  <a:pt x="5959485" y="217672"/>
                </a:lnTo>
                <a:lnTo>
                  <a:pt x="5917833" y="192333"/>
                </a:lnTo>
                <a:lnTo>
                  <a:pt x="5875769" y="167626"/>
                </a:lnTo>
                <a:lnTo>
                  <a:pt x="5833296" y="143555"/>
                </a:lnTo>
                <a:lnTo>
                  <a:pt x="5790425" y="120129"/>
                </a:lnTo>
                <a:lnTo>
                  <a:pt x="5747160" y="97352"/>
                </a:lnTo>
                <a:lnTo>
                  <a:pt x="5703509" y="75232"/>
                </a:lnTo>
                <a:lnTo>
                  <a:pt x="5659476" y="53774"/>
                </a:lnTo>
                <a:lnTo>
                  <a:pt x="5615070" y="32985"/>
                </a:lnTo>
                <a:lnTo>
                  <a:pt x="5570297" y="12872"/>
                </a:lnTo>
                <a:close/>
                <a:moveTo>
                  <a:pt x="1129321" y="0"/>
                </a:moveTo>
                <a:lnTo>
                  <a:pt x="3060383" y="0"/>
                </a:lnTo>
                <a:lnTo>
                  <a:pt x="3022391" y="16486"/>
                </a:lnTo>
                <a:lnTo>
                  <a:pt x="2977689" y="36721"/>
                </a:lnTo>
                <a:lnTo>
                  <a:pt x="2933356" y="57629"/>
                </a:lnTo>
                <a:lnTo>
                  <a:pt x="2889398" y="79205"/>
                </a:lnTo>
                <a:lnTo>
                  <a:pt x="2845822" y="101442"/>
                </a:lnTo>
                <a:lnTo>
                  <a:pt x="2802635" y="124334"/>
                </a:lnTo>
                <a:lnTo>
                  <a:pt x="2759842" y="147874"/>
                </a:lnTo>
                <a:lnTo>
                  <a:pt x="2717452" y="172056"/>
                </a:lnTo>
                <a:lnTo>
                  <a:pt x="2675464" y="196876"/>
                </a:lnTo>
                <a:lnTo>
                  <a:pt x="2633897" y="222323"/>
                </a:lnTo>
                <a:lnTo>
                  <a:pt x="2592749" y="248395"/>
                </a:lnTo>
                <a:lnTo>
                  <a:pt x="2552025" y="275084"/>
                </a:lnTo>
                <a:lnTo>
                  <a:pt x="2511742" y="302381"/>
                </a:lnTo>
                <a:lnTo>
                  <a:pt x="2471895" y="330285"/>
                </a:lnTo>
                <a:lnTo>
                  <a:pt x="2432499" y="358783"/>
                </a:lnTo>
                <a:lnTo>
                  <a:pt x="2393557" y="387874"/>
                </a:lnTo>
                <a:lnTo>
                  <a:pt x="2355076" y="417549"/>
                </a:lnTo>
                <a:lnTo>
                  <a:pt x="2317067" y="447800"/>
                </a:lnTo>
                <a:lnTo>
                  <a:pt x="2279529" y="478624"/>
                </a:lnTo>
                <a:lnTo>
                  <a:pt x="2242478" y="510010"/>
                </a:lnTo>
                <a:lnTo>
                  <a:pt x="2205912" y="541956"/>
                </a:lnTo>
                <a:lnTo>
                  <a:pt x="2169848" y="574449"/>
                </a:lnTo>
                <a:lnTo>
                  <a:pt x="2134286" y="607488"/>
                </a:lnTo>
                <a:lnTo>
                  <a:pt x="2099232" y="641064"/>
                </a:lnTo>
                <a:lnTo>
                  <a:pt x="2064696" y="675170"/>
                </a:lnTo>
                <a:lnTo>
                  <a:pt x="2030686" y="709799"/>
                </a:lnTo>
                <a:lnTo>
                  <a:pt x="1997204" y="744946"/>
                </a:lnTo>
                <a:lnTo>
                  <a:pt x="1964262" y="780601"/>
                </a:lnTo>
                <a:lnTo>
                  <a:pt x="1931865" y="816758"/>
                </a:lnTo>
                <a:lnTo>
                  <a:pt x="1900016" y="853414"/>
                </a:lnTo>
                <a:lnTo>
                  <a:pt x="1868729" y="890555"/>
                </a:lnTo>
                <a:lnTo>
                  <a:pt x="1838006" y="928179"/>
                </a:lnTo>
                <a:lnTo>
                  <a:pt x="1807856" y="966278"/>
                </a:lnTo>
                <a:lnTo>
                  <a:pt x="1778282" y="1004847"/>
                </a:lnTo>
                <a:lnTo>
                  <a:pt x="1749294" y="1043876"/>
                </a:lnTo>
                <a:lnTo>
                  <a:pt x="1720899" y="1083357"/>
                </a:lnTo>
                <a:lnTo>
                  <a:pt x="1693102" y="1123288"/>
                </a:lnTo>
                <a:lnTo>
                  <a:pt x="1665909" y="1163659"/>
                </a:lnTo>
                <a:lnTo>
                  <a:pt x="1639328" y="1204464"/>
                </a:lnTo>
                <a:lnTo>
                  <a:pt x="1613365" y="1245695"/>
                </a:lnTo>
                <a:lnTo>
                  <a:pt x="1588027" y="1287346"/>
                </a:lnTo>
                <a:lnTo>
                  <a:pt x="1563319" y="1329412"/>
                </a:lnTo>
                <a:lnTo>
                  <a:pt x="1539250" y="1371881"/>
                </a:lnTo>
                <a:lnTo>
                  <a:pt x="1515823" y="1414753"/>
                </a:lnTo>
                <a:lnTo>
                  <a:pt x="1493046" y="1458018"/>
                </a:lnTo>
                <a:lnTo>
                  <a:pt x="1470925" y="1501671"/>
                </a:lnTo>
                <a:lnTo>
                  <a:pt x="1449467" y="1545704"/>
                </a:lnTo>
                <a:lnTo>
                  <a:pt x="1428679" y="1590109"/>
                </a:lnTo>
                <a:lnTo>
                  <a:pt x="1408565" y="1634882"/>
                </a:lnTo>
                <a:lnTo>
                  <a:pt x="1389132" y="1680018"/>
                </a:lnTo>
                <a:lnTo>
                  <a:pt x="1370387" y="1725510"/>
                </a:lnTo>
                <a:lnTo>
                  <a:pt x="1352334" y="1771352"/>
                </a:lnTo>
                <a:lnTo>
                  <a:pt x="1334982" y="1817532"/>
                </a:lnTo>
                <a:lnTo>
                  <a:pt x="1318337" y="1864052"/>
                </a:lnTo>
                <a:lnTo>
                  <a:pt x="1302402" y="1910905"/>
                </a:lnTo>
                <a:lnTo>
                  <a:pt x="1287188" y="1958077"/>
                </a:lnTo>
                <a:lnTo>
                  <a:pt x="1272696" y="2005577"/>
                </a:lnTo>
                <a:lnTo>
                  <a:pt x="1258934" y="2053390"/>
                </a:lnTo>
                <a:lnTo>
                  <a:pt x="1245912" y="2101505"/>
                </a:lnTo>
                <a:lnTo>
                  <a:pt x="1233631" y="2149932"/>
                </a:lnTo>
                <a:lnTo>
                  <a:pt x="1222099" y="2198654"/>
                </a:lnTo>
                <a:lnTo>
                  <a:pt x="1211323" y="2247670"/>
                </a:lnTo>
                <a:lnTo>
                  <a:pt x="1201309" y="2296971"/>
                </a:lnTo>
                <a:lnTo>
                  <a:pt x="1192064" y="2346558"/>
                </a:lnTo>
                <a:lnTo>
                  <a:pt x="1183595" y="2396417"/>
                </a:lnTo>
                <a:lnTo>
                  <a:pt x="1175905" y="2446559"/>
                </a:lnTo>
                <a:lnTo>
                  <a:pt x="1169004" y="2496964"/>
                </a:lnTo>
                <a:lnTo>
                  <a:pt x="1162897" y="2547637"/>
                </a:lnTo>
                <a:lnTo>
                  <a:pt x="1157592" y="2598567"/>
                </a:lnTo>
                <a:lnTo>
                  <a:pt x="1153095" y="2649752"/>
                </a:lnTo>
                <a:lnTo>
                  <a:pt x="1149413" y="2701191"/>
                </a:lnTo>
                <a:lnTo>
                  <a:pt x="1146555" y="2752870"/>
                </a:lnTo>
                <a:lnTo>
                  <a:pt x="1144524" y="2804804"/>
                </a:lnTo>
                <a:lnTo>
                  <a:pt x="1143331" y="2856970"/>
                </a:lnTo>
                <a:lnTo>
                  <a:pt x="1143000" y="2904741"/>
                </a:lnTo>
                <a:lnTo>
                  <a:pt x="1144824" y="3013939"/>
                </a:lnTo>
                <a:lnTo>
                  <a:pt x="1147004" y="3065858"/>
                </a:lnTo>
                <a:lnTo>
                  <a:pt x="1150013" y="3117525"/>
                </a:lnTo>
                <a:lnTo>
                  <a:pt x="1153844" y="3168949"/>
                </a:lnTo>
                <a:lnTo>
                  <a:pt x="1158488" y="3220109"/>
                </a:lnTo>
                <a:lnTo>
                  <a:pt x="1163941" y="3271020"/>
                </a:lnTo>
                <a:lnTo>
                  <a:pt x="1170194" y="3321660"/>
                </a:lnTo>
                <a:lnTo>
                  <a:pt x="1177241" y="3372037"/>
                </a:lnTo>
                <a:lnTo>
                  <a:pt x="1185075" y="3422140"/>
                </a:lnTo>
                <a:lnTo>
                  <a:pt x="1193689" y="3471966"/>
                </a:lnTo>
                <a:lnTo>
                  <a:pt x="1203077" y="3521511"/>
                </a:lnTo>
                <a:lnTo>
                  <a:pt x="1213232" y="3570774"/>
                </a:lnTo>
                <a:lnTo>
                  <a:pt x="1224147" y="3619741"/>
                </a:lnTo>
                <a:lnTo>
                  <a:pt x="1235817" y="3668416"/>
                </a:lnTo>
                <a:lnTo>
                  <a:pt x="1248235" y="3716785"/>
                </a:lnTo>
                <a:lnTo>
                  <a:pt x="1261395" y="3764854"/>
                </a:lnTo>
                <a:lnTo>
                  <a:pt x="1275290" y="3812609"/>
                </a:lnTo>
                <a:lnTo>
                  <a:pt x="1289914" y="3860049"/>
                </a:lnTo>
                <a:lnTo>
                  <a:pt x="1305260" y="3907162"/>
                </a:lnTo>
                <a:lnTo>
                  <a:pt x="1321326" y="3953956"/>
                </a:lnTo>
                <a:lnTo>
                  <a:pt x="1338099" y="4000410"/>
                </a:lnTo>
                <a:lnTo>
                  <a:pt x="1355578" y="4046527"/>
                </a:lnTo>
                <a:lnTo>
                  <a:pt x="1373754" y="4092297"/>
                </a:lnTo>
                <a:lnTo>
                  <a:pt x="1392625" y="4137722"/>
                </a:lnTo>
                <a:lnTo>
                  <a:pt x="1412180" y="4182786"/>
                </a:lnTo>
                <a:lnTo>
                  <a:pt x="1432415" y="4227489"/>
                </a:lnTo>
                <a:lnTo>
                  <a:pt x="1453322" y="4271818"/>
                </a:lnTo>
                <a:lnTo>
                  <a:pt x="1474898" y="4315778"/>
                </a:lnTo>
                <a:lnTo>
                  <a:pt x="1497135" y="4359354"/>
                </a:lnTo>
                <a:lnTo>
                  <a:pt x="1520027" y="4402540"/>
                </a:lnTo>
                <a:lnTo>
                  <a:pt x="1543569" y="4445336"/>
                </a:lnTo>
                <a:lnTo>
                  <a:pt x="1567749" y="4487724"/>
                </a:lnTo>
                <a:lnTo>
                  <a:pt x="1592570" y="4529712"/>
                </a:lnTo>
                <a:lnTo>
                  <a:pt x="1618016" y="4571279"/>
                </a:lnTo>
                <a:lnTo>
                  <a:pt x="1644089" y="4612429"/>
                </a:lnTo>
                <a:lnTo>
                  <a:pt x="1670775" y="4653147"/>
                </a:lnTo>
                <a:lnTo>
                  <a:pt x="1698075" y="4693436"/>
                </a:lnTo>
                <a:lnTo>
                  <a:pt x="1725977" y="4733279"/>
                </a:lnTo>
                <a:lnTo>
                  <a:pt x="1754478" y="4772679"/>
                </a:lnTo>
                <a:lnTo>
                  <a:pt x="1783566" y="4811617"/>
                </a:lnTo>
                <a:lnTo>
                  <a:pt x="1813242" y="4850099"/>
                </a:lnTo>
                <a:lnTo>
                  <a:pt x="1843496" y="4888112"/>
                </a:lnTo>
                <a:lnTo>
                  <a:pt x="1874317" y="4925645"/>
                </a:lnTo>
                <a:lnTo>
                  <a:pt x="1905702" y="4962696"/>
                </a:lnTo>
                <a:lnTo>
                  <a:pt x="1937649" y="4999262"/>
                </a:lnTo>
                <a:lnTo>
                  <a:pt x="1970144" y="5035329"/>
                </a:lnTo>
                <a:lnTo>
                  <a:pt x="2003183" y="5070892"/>
                </a:lnTo>
                <a:lnTo>
                  <a:pt x="2036758" y="5105943"/>
                </a:lnTo>
                <a:lnTo>
                  <a:pt x="2070864" y="5140480"/>
                </a:lnTo>
                <a:lnTo>
                  <a:pt x="2105494" y="5174492"/>
                </a:lnTo>
                <a:lnTo>
                  <a:pt x="2140638" y="5207970"/>
                </a:lnTo>
                <a:lnTo>
                  <a:pt x="2176296" y="5240916"/>
                </a:lnTo>
                <a:lnTo>
                  <a:pt x="2212452" y="5273312"/>
                </a:lnTo>
                <a:lnTo>
                  <a:pt x="2249107" y="5305159"/>
                </a:lnTo>
                <a:lnTo>
                  <a:pt x="2286249" y="5336447"/>
                </a:lnTo>
                <a:lnTo>
                  <a:pt x="2323873" y="5367169"/>
                </a:lnTo>
                <a:lnTo>
                  <a:pt x="2361972" y="5397320"/>
                </a:lnTo>
                <a:lnTo>
                  <a:pt x="2400542" y="5426895"/>
                </a:lnTo>
                <a:lnTo>
                  <a:pt x="2439569" y="5455881"/>
                </a:lnTo>
                <a:lnTo>
                  <a:pt x="2479053" y="5484278"/>
                </a:lnTo>
                <a:lnTo>
                  <a:pt x="2518983" y="5512075"/>
                </a:lnTo>
                <a:lnTo>
                  <a:pt x="2559352" y="5539266"/>
                </a:lnTo>
                <a:lnTo>
                  <a:pt x="2600157" y="5565848"/>
                </a:lnTo>
                <a:lnTo>
                  <a:pt x="2641388" y="5591810"/>
                </a:lnTo>
                <a:lnTo>
                  <a:pt x="2683040" y="5617149"/>
                </a:lnTo>
                <a:lnTo>
                  <a:pt x="2725105" y="5641857"/>
                </a:lnTo>
                <a:lnTo>
                  <a:pt x="2767575" y="5665926"/>
                </a:lnTo>
                <a:lnTo>
                  <a:pt x="2810449" y="5689354"/>
                </a:lnTo>
                <a:lnTo>
                  <a:pt x="2853712" y="5712130"/>
                </a:lnTo>
                <a:lnTo>
                  <a:pt x="2897365" y="5734250"/>
                </a:lnTo>
                <a:lnTo>
                  <a:pt x="2941398" y="5755708"/>
                </a:lnTo>
                <a:lnTo>
                  <a:pt x="2985804" y="5776498"/>
                </a:lnTo>
                <a:lnTo>
                  <a:pt x="3030577" y="5796611"/>
                </a:lnTo>
                <a:lnTo>
                  <a:pt x="3075713" y="5816044"/>
                </a:lnTo>
                <a:lnTo>
                  <a:pt x="3121203" y="5834789"/>
                </a:lnTo>
                <a:lnTo>
                  <a:pt x="3167040" y="5852839"/>
                </a:lnTo>
                <a:lnTo>
                  <a:pt x="3213226" y="5870192"/>
                </a:lnTo>
                <a:lnTo>
                  <a:pt x="3259745" y="5886838"/>
                </a:lnTo>
                <a:lnTo>
                  <a:pt x="3306594" y="5902771"/>
                </a:lnTo>
                <a:lnTo>
                  <a:pt x="3353780" y="5917990"/>
                </a:lnTo>
                <a:lnTo>
                  <a:pt x="3401270" y="5932479"/>
                </a:lnTo>
                <a:lnTo>
                  <a:pt x="3449077" y="5946238"/>
                </a:lnTo>
                <a:lnTo>
                  <a:pt x="3497209" y="5959266"/>
                </a:lnTo>
                <a:lnTo>
                  <a:pt x="3545627" y="5971545"/>
                </a:lnTo>
                <a:lnTo>
                  <a:pt x="3594345" y="5983075"/>
                </a:lnTo>
                <a:lnTo>
                  <a:pt x="3643358" y="5993850"/>
                </a:lnTo>
                <a:lnTo>
                  <a:pt x="3692664" y="6003865"/>
                </a:lnTo>
                <a:lnTo>
                  <a:pt x="3742252" y="6013110"/>
                </a:lnTo>
                <a:lnTo>
                  <a:pt x="3792126" y="6021584"/>
                </a:lnTo>
                <a:lnTo>
                  <a:pt x="3842252" y="6029270"/>
                </a:lnTo>
                <a:lnTo>
                  <a:pt x="3865498" y="6032453"/>
                </a:lnTo>
                <a:lnTo>
                  <a:pt x="3864312" y="6032775"/>
                </a:lnTo>
                <a:cubicBezTo>
                  <a:pt x="3788951" y="6054434"/>
                  <a:pt x="3713227" y="6077217"/>
                  <a:pt x="3637239" y="6100692"/>
                </a:cubicBezTo>
                <a:lnTo>
                  <a:pt x="3354247" y="6190656"/>
                </a:lnTo>
                <a:lnTo>
                  <a:pt x="3345722" y="6189462"/>
                </a:lnTo>
                <a:cubicBezTo>
                  <a:pt x="2741023" y="6094034"/>
                  <a:pt x="2103196" y="5944547"/>
                  <a:pt x="1497078" y="5816699"/>
                </a:cubicBezTo>
                <a:lnTo>
                  <a:pt x="1057603" y="5729110"/>
                </a:lnTo>
                <a:lnTo>
                  <a:pt x="1032543" y="5700288"/>
                </a:lnTo>
                <a:lnTo>
                  <a:pt x="989981" y="5649799"/>
                </a:lnTo>
                <a:lnTo>
                  <a:pt x="948182" y="5598649"/>
                </a:lnTo>
                <a:lnTo>
                  <a:pt x="907159" y="5546850"/>
                </a:lnTo>
                <a:lnTo>
                  <a:pt x="866917" y="5494408"/>
                </a:lnTo>
                <a:lnTo>
                  <a:pt x="827460" y="5441325"/>
                </a:lnTo>
                <a:lnTo>
                  <a:pt x="788807" y="5387621"/>
                </a:lnTo>
                <a:lnTo>
                  <a:pt x="750958" y="5333294"/>
                </a:lnTo>
                <a:lnTo>
                  <a:pt x="713928" y="5278361"/>
                </a:lnTo>
                <a:lnTo>
                  <a:pt x="677718" y="5222821"/>
                </a:lnTo>
                <a:lnTo>
                  <a:pt x="642346" y="5166693"/>
                </a:lnTo>
                <a:lnTo>
                  <a:pt x="607814" y="5109976"/>
                </a:lnTo>
                <a:lnTo>
                  <a:pt x="574137" y="5052689"/>
                </a:lnTo>
                <a:lnTo>
                  <a:pt x="541318" y="4994829"/>
                </a:lnTo>
                <a:lnTo>
                  <a:pt x="509371" y="4936416"/>
                </a:lnTo>
                <a:lnTo>
                  <a:pt x="478301" y="4877452"/>
                </a:lnTo>
                <a:lnTo>
                  <a:pt x="448120" y="4817947"/>
                </a:lnTo>
                <a:lnTo>
                  <a:pt x="418836" y="4757913"/>
                </a:lnTo>
                <a:lnTo>
                  <a:pt x="390455" y="4697351"/>
                </a:lnTo>
                <a:lnTo>
                  <a:pt x="362993" y="4636279"/>
                </a:lnTo>
                <a:lnTo>
                  <a:pt x="336454" y="4574703"/>
                </a:lnTo>
                <a:lnTo>
                  <a:pt x="310850" y="4512635"/>
                </a:lnTo>
                <a:lnTo>
                  <a:pt x="286186" y="4450076"/>
                </a:lnTo>
                <a:lnTo>
                  <a:pt x="262476" y="4387042"/>
                </a:lnTo>
                <a:lnTo>
                  <a:pt x="239726" y="4323540"/>
                </a:lnTo>
                <a:lnTo>
                  <a:pt x="217950" y="4259588"/>
                </a:lnTo>
                <a:lnTo>
                  <a:pt x="197148" y="4195179"/>
                </a:lnTo>
                <a:lnTo>
                  <a:pt x="177338" y="4130339"/>
                </a:lnTo>
                <a:lnTo>
                  <a:pt x="158525" y="4065067"/>
                </a:lnTo>
                <a:lnTo>
                  <a:pt x="140720" y="3999382"/>
                </a:lnTo>
                <a:lnTo>
                  <a:pt x="123930" y="3933284"/>
                </a:lnTo>
                <a:lnTo>
                  <a:pt x="108166" y="3866792"/>
                </a:lnTo>
                <a:lnTo>
                  <a:pt x="93435" y="3799910"/>
                </a:lnTo>
                <a:lnTo>
                  <a:pt x="79748" y="3732656"/>
                </a:lnTo>
                <a:lnTo>
                  <a:pt x="67112" y="3665032"/>
                </a:lnTo>
                <a:lnTo>
                  <a:pt x="55538" y="3597053"/>
                </a:lnTo>
                <a:lnTo>
                  <a:pt x="45033" y="3528730"/>
                </a:lnTo>
                <a:lnTo>
                  <a:pt x="35606" y="3460073"/>
                </a:lnTo>
                <a:lnTo>
                  <a:pt x="27265" y="3391089"/>
                </a:lnTo>
                <a:lnTo>
                  <a:pt x="20021" y="3321800"/>
                </a:lnTo>
                <a:lnTo>
                  <a:pt x="13879" y="3252201"/>
                </a:lnTo>
                <a:lnTo>
                  <a:pt x="8851" y="3182321"/>
                </a:lnTo>
                <a:lnTo>
                  <a:pt x="4942" y="3112155"/>
                </a:lnTo>
                <a:lnTo>
                  <a:pt x="2162" y="3041727"/>
                </a:lnTo>
                <a:lnTo>
                  <a:pt x="0" y="2904741"/>
                </a:lnTo>
                <a:lnTo>
                  <a:pt x="669" y="2829182"/>
                </a:lnTo>
                <a:lnTo>
                  <a:pt x="2462" y="2758503"/>
                </a:lnTo>
                <a:lnTo>
                  <a:pt x="5392" y="2688089"/>
                </a:lnTo>
                <a:lnTo>
                  <a:pt x="9450" y="2617933"/>
                </a:lnTo>
                <a:lnTo>
                  <a:pt x="14627" y="2548069"/>
                </a:lnTo>
                <a:lnTo>
                  <a:pt x="20916" y="2478494"/>
                </a:lnTo>
                <a:lnTo>
                  <a:pt x="28309" y="2409225"/>
                </a:lnTo>
                <a:lnTo>
                  <a:pt x="36795" y="2340274"/>
                </a:lnTo>
                <a:lnTo>
                  <a:pt x="46368" y="2271646"/>
                </a:lnTo>
                <a:lnTo>
                  <a:pt x="57017" y="2203361"/>
                </a:lnTo>
                <a:lnTo>
                  <a:pt x="68735" y="2135413"/>
                </a:lnTo>
                <a:lnTo>
                  <a:pt x="81513" y="2067831"/>
                </a:lnTo>
                <a:lnTo>
                  <a:pt x="95342" y="2000616"/>
                </a:lnTo>
                <a:lnTo>
                  <a:pt x="110212" y="1933782"/>
                </a:lnTo>
                <a:lnTo>
                  <a:pt x="126115" y="1867339"/>
                </a:lnTo>
                <a:lnTo>
                  <a:pt x="143041" y="1801297"/>
                </a:lnTo>
                <a:lnTo>
                  <a:pt x="160984" y="1735658"/>
                </a:lnTo>
                <a:lnTo>
                  <a:pt x="179931" y="1670445"/>
                </a:lnTo>
                <a:lnTo>
                  <a:pt x="199873" y="1605664"/>
                </a:lnTo>
                <a:lnTo>
                  <a:pt x="220805" y="1541313"/>
                </a:lnTo>
                <a:lnTo>
                  <a:pt x="242714" y="1477420"/>
                </a:lnTo>
                <a:lnTo>
                  <a:pt x="265591" y="1413983"/>
                </a:lnTo>
                <a:lnTo>
                  <a:pt x="289429" y="1351014"/>
                </a:lnTo>
                <a:lnTo>
                  <a:pt x="314217" y="1288527"/>
                </a:lnTo>
                <a:lnTo>
                  <a:pt x="339945" y="1226526"/>
                </a:lnTo>
                <a:lnTo>
                  <a:pt x="366606" y="1165020"/>
                </a:lnTo>
                <a:lnTo>
                  <a:pt x="394191" y="1104019"/>
                </a:lnTo>
                <a:lnTo>
                  <a:pt x="422689" y="1043533"/>
                </a:lnTo>
                <a:lnTo>
                  <a:pt x="452091" y="983573"/>
                </a:lnTo>
                <a:lnTo>
                  <a:pt x="482389" y="924145"/>
                </a:lnTo>
                <a:lnTo>
                  <a:pt x="513573" y="865258"/>
                </a:lnTo>
                <a:lnTo>
                  <a:pt x="545635" y="806922"/>
                </a:lnTo>
                <a:lnTo>
                  <a:pt x="578566" y="749143"/>
                </a:lnTo>
                <a:lnTo>
                  <a:pt x="612355" y="691935"/>
                </a:lnTo>
                <a:lnTo>
                  <a:pt x="646996" y="635301"/>
                </a:lnTo>
                <a:lnTo>
                  <a:pt x="682478" y="579254"/>
                </a:lnTo>
                <a:lnTo>
                  <a:pt x="718792" y="523801"/>
                </a:lnTo>
                <a:lnTo>
                  <a:pt x="755930" y="468950"/>
                </a:lnTo>
                <a:lnTo>
                  <a:pt x="793883" y="414710"/>
                </a:lnTo>
                <a:lnTo>
                  <a:pt x="832643" y="361088"/>
                </a:lnTo>
                <a:lnTo>
                  <a:pt x="872199" y="308095"/>
                </a:lnTo>
                <a:lnTo>
                  <a:pt x="912544" y="255739"/>
                </a:lnTo>
                <a:lnTo>
                  <a:pt x="953669" y="204027"/>
                </a:lnTo>
                <a:lnTo>
                  <a:pt x="995566" y="152968"/>
                </a:lnTo>
                <a:lnTo>
                  <a:pt x="1038227" y="102569"/>
                </a:lnTo>
                <a:lnTo>
                  <a:pt x="1081638" y="52844"/>
                </a:lnTo>
                <a:lnTo>
                  <a:pt x="1125798" y="3795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20000"/>
                </a:schemeClr>
              </a:gs>
              <a:gs pos="86000">
                <a:schemeClr val="accent2">
                  <a:alpha val="0"/>
                </a:schemeClr>
              </a:gs>
            </a:gsLst>
            <a:lin ang="5400000" scaled="1"/>
          </a:gradFill>
          <a:ln w="127" cap="flat" cmpd="sng" algn="ctr">
            <a:noFill/>
            <a:prstDash val="solid"/>
            <a:miter lim="800000"/>
          </a:ln>
          <a:effectLst>
            <a:outerShdw blurRad="50800" dist="38100" dir="5400000" algn="t" rotWithShape="0">
              <a:schemeClr val="accent1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2248507-9C29-349E-63E3-13B9671A32F7}"/>
              </a:ext>
            </a:extLst>
          </p:cNvPr>
          <p:cNvSpPr/>
          <p:nvPr/>
        </p:nvSpPr>
        <p:spPr>
          <a:xfrm>
            <a:off x="2409960" y="0"/>
            <a:ext cx="7372080" cy="6590780"/>
          </a:xfrm>
          <a:custGeom>
            <a:avLst/>
            <a:gdLst>
              <a:gd name="connsiteX0" fmla="*/ 1416592 w 7372080"/>
              <a:gd name="connsiteY0" fmla="*/ 0 h 6590780"/>
              <a:gd name="connsiteX1" fmla="*/ 1531923 w 7372080"/>
              <a:gd name="connsiteY1" fmla="*/ 0 h 6590780"/>
              <a:gd name="connsiteX2" fmla="*/ 1505550 w 7372080"/>
              <a:gd name="connsiteY2" fmla="*/ 19647 h 6590780"/>
              <a:gd name="connsiteX3" fmla="*/ 1461464 w 7372080"/>
              <a:gd name="connsiteY3" fmla="*/ 53553 h 6590780"/>
              <a:gd name="connsiteX4" fmla="*/ 1417916 w 7372080"/>
              <a:gd name="connsiteY4" fmla="*/ 88119 h 6590780"/>
              <a:gd name="connsiteX5" fmla="*/ 1374916 w 7372080"/>
              <a:gd name="connsiteY5" fmla="*/ 123335 h 6590780"/>
              <a:gd name="connsiteX6" fmla="*/ 1332470 w 7372080"/>
              <a:gd name="connsiteY6" fmla="*/ 159196 h 6590780"/>
              <a:gd name="connsiteX7" fmla="*/ 1290586 w 7372080"/>
              <a:gd name="connsiteY7" fmla="*/ 195693 h 6590780"/>
              <a:gd name="connsiteX8" fmla="*/ 1249271 w 7372080"/>
              <a:gd name="connsiteY8" fmla="*/ 232819 h 6590780"/>
              <a:gd name="connsiteX9" fmla="*/ 1208533 w 7372080"/>
              <a:gd name="connsiteY9" fmla="*/ 270567 h 6590780"/>
              <a:gd name="connsiteX10" fmla="*/ 1168380 w 7372080"/>
              <a:gd name="connsiteY10" fmla="*/ 308929 h 6590780"/>
              <a:gd name="connsiteX11" fmla="*/ 1128818 w 7372080"/>
              <a:gd name="connsiteY11" fmla="*/ 347897 h 6590780"/>
              <a:gd name="connsiteX12" fmla="*/ 1089855 w 7372080"/>
              <a:gd name="connsiteY12" fmla="*/ 387465 h 6590780"/>
              <a:gd name="connsiteX13" fmla="*/ 1051499 w 7372080"/>
              <a:gd name="connsiteY13" fmla="*/ 427625 h 6590780"/>
              <a:gd name="connsiteX14" fmla="*/ 1013757 w 7372080"/>
              <a:gd name="connsiteY14" fmla="*/ 468368 h 6590780"/>
              <a:gd name="connsiteX15" fmla="*/ 976637 w 7372080"/>
              <a:gd name="connsiteY15" fmla="*/ 509689 h 6590780"/>
              <a:gd name="connsiteX16" fmla="*/ 940146 w 7372080"/>
              <a:gd name="connsiteY16" fmla="*/ 551578 h 6590780"/>
              <a:gd name="connsiteX17" fmla="*/ 904292 w 7372080"/>
              <a:gd name="connsiteY17" fmla="*/ 594030 h 6590780"/>
              <a:gd name="connsiteX18" fmla="*/ 869081 w 7372080"/>
              <a:gd name="connsiteY18" fmla="*/ 637035 h 6590780"/>
              <a:gd name="connsiteX19" fmla="*/ 834521 w 7372080"/>
              <a:gd name="connsiteY19" fmla="*/ 680588 h 6590780"/>
              <a:gd name="connsiteX20" fmla="*/ 800621 w 7372080"/>
              <a:gd name="connsiteY20" fmla="*/ 724680 h 6590780"/>
              <a:gd name="connsiteX21" fmla="*/ 767388 w 7372080"/>
              <a:gd name="connsiteY21" fmla="*/ 769304 h 6590780"/>
              <a:gd name="connsiteX22" fmla="*/ 734827 w 7372080"/>
              <a:gd name="connsiteY22" fmla="*/ 814452 h 6590780"/>
              <a:gd name="connsiteX23" fmla="*/ 702948 w 7372080"/>
              <a:gd name="connsiteY23" fmla="*/ 860118 h 6590780"/>
              <a:gd name="connsiteX24" fmla="*/ 671758 w 7372080"/>
              <a:gd name="connsiteY24" fmla="*/ 906293 h 6590780"/>
              <a:gd name="connsiteX25" fmla="*/ 641264 w 7372080"/>
              <a:gd name="connsiteY25" fmla="*/ 952969 h 6590780"/>
              <a:gd name="connsiteX26" fmla="*/ 611474 w 7372080"/>
              <a:gd name="connsiteY26" fmla="*/ 1000141 h 6590780"/>
              <a:gd name="connsiteX27" fmla="*/ 582395 w 7372080"/>
              <a:gd name="connsiteY27" fmla="*/ 1047800 h 6590780"/>
              <a:gd name="connsiteX28" fmla="*/ 554034 w 7372080"/>
              <a:gd name="connsiteY28" fmla="*/ 1095938 h 6590780"/>
              <a:gd name="connsiteX29" fmla="*/ 526399 w 7372080"/>
              <a:gd name="connsiteY29" fmla="*/ 1144549 h 6590780"/>
              <a:gd name="connsiteX30" fmla="*/ 499498 w 7372080"/>
              <a:gd name="connsiteY30" fmla="*/ 1193624 h 6590780"/>
              <a:gd name="connsiteX31" fmla="*/ 473337 w 7372080"/>
              <a:gd name="connsiteY31" fmla="*/ 1243157 h 6590780"/>
              <a:gd name="connsiteX32" fmla="*/ 447925 w 7372080"/>
              <a:gd name="connsiteY32" fmla="*/ 1293139 h 6590780"/>
              <a:gd name="connsiteX33" fmla="*/ 423268 w 7372080"/>
              <a:gd name="connsiteY33" fmla="*/ 1343564 h 6590780"/>
              <a:gd name="connsiteX34" fmla="*/ 399375 w 7372080"/>
              <a:gd name="connsiteY34" fmla="*/ 1394424 h 6590780"/>
              <a:gd name="connsiteX35" fmla="*/ 376252 w 7372080"/>
              <a:gd name="connsiteY35" fmla="*/ 1445712 h 6590780"/>
              <a:gd name="connsiteX36" fmla="*/ 353907 w 7372080"/>
              <a:gd name="connsiteY36" fmla="*/ 1497419 h 6590780"/>
              <a:gd name="connsiteX37" fmla="*/ 332347 w 7372080"/>
              <a:gd name="connsiteY37" fmla="*/ 1549539 h 6590780"/>
              <a:gd name="connsiteX38" fmla="*/ 311580 w 7372080"/>
              <a:gd name="connsiteY38" fmla="*/ 1602065 h 6590780"/>
              <a:gd name="connsiteX39" fmla="*/ 291613 w 7372080"/>
              <a:gd name="connsiteY39" fmla="*/ 1654988 h 6590780"/>
              <a:gd name="connsiteX40" fmla="*/ 272454 w 7372080"/>
              <a:gd name="connsiteY40" fmla="*/ 1708302 h 6590780"/>
              <a:gd name="connsiteX41" fmla="*/ 254110 w 7372080"/>
              <a:gd name="connsiteY41" fmla="*/ 1761999 h 6590780"/>
              <a:gd name="connsiteX42" fmla="*/ 236589 w 7372080"/>
              <a:gd name="connsiteY42" fmla="*/ 1816072 h 6590780"/>
              <a:gd name="connsiteX43" fmla="*/ 219897 w 7372080"/>
              <a:gd name="connsiteY43" fmla="*/ 1870513 h 6590780"/>
              <a:gd name="connsiteX44" fmla="*/ 204043 w 7372080"/>
              <a:gd name="connsiteY44" fmla="*/ 1925314 h 6590780"/>
              <a:gd name="connsiteX45" fmla="*/ 189034 w 7372080"/>
              <a:gd name="connsiteY45" fmla="*/ 1980469 h 6590780"/>
              <a:gd name="connsiteX46" fmla="*/ 174877 w 7372080"/>
              <a:gd name="connsiteY46" fmla="*/ 2035971 h 6590780"/>
              <a:gd name="connsiteX47" fmla="*/ 161580 w 7372080"/>
              <a:gd name="connsiteY47" fmla="*/ 2091811 h 6590780"/>
              <a:gd name="connsiteX48" fmla="*/ 149149 w 7372080"/>
              <a:gd name="connsiteY48" fmla="*/ 2147982 h 6590780"/>
              <a:gd name="connsiteX49" fmla="*/ 137593 w 7372080"/>
              <a:gd name="connsiteY49" fmla="*/ 2204477 h 6590780"/>
              <a:gd name="connsiteX50" fmla="*/ 126919 w 7372080"/>
              <a:gd name="connsiteY50" fmla="*/ 2261289 h 6590780"/>
              <a:gd name="connsiteX51" fmla="*/ 117136 w 7372080"/>
              <a:gd name="connsiteY51" fmla="*/ 2318410 h 6590780"/>
              <a:gd name="connsiteX52" fmla="*/ 108248 w 7372080"/>
              <a:gd name="connsiteY52" fmla="*/ 2375834 h 6590780"/>
              <a:gd name="connsiteX53" fmla="*/ 100264 w 7372080"/>
              <a:gd name="connsiteY53" fmla="*/ 2433552 h 6590780"/>
              <a:gd name="connsiteX54" fmla="*/ 93193 w 7372080"/>
              <a:gd name="connsiteY54" fmla="*/ 2491557 h 6590780"/>
              <a:gd name="connsiteX55" fmla="*/ 87040 w 7372080"/>
              <a:gd name="connsiteY55" fmla="*/ 2549842 h 6590780"/>
              <a:gd name="connsiteX56" fmla="*/ 81815 w 7372080"/>
              <a:gd name="connsiteY56" fmla="*/ 2608400 h 6590780"/>
              <a:gd name="connsiteX57" fmla="*/ 77523 w 7372080"/>
              <a:gd name="connsiteY57" fmla="*/ 2667223 h 6590780"/>
              <a:gd name="connsiteX58" fmla="*/ 74174 w 7372080"/>
              <a:gd name="connsiteY58" fmla="*/ 2726304 h 6590780"/>
              <a:gd name="connsiteX59" fmla="*/ 71773 w 7372080"/>
              <a:gd name="connsiteY59" fmla="*/ 2785637 h 6590780"/>
              <a:gd name="connsiteX60" fmla="*/ 70329 w 7372080"/>
              <a:gd name="connsiteY60" fmla="*/ 2845212 h 6590780"/>
              <a:gd name="connsiteX61" fmla="*/ 69850 w 7372080"/>
              <a:gd name="connsiteY61" fmla="*/ 2904741 h 6590780"/>
              <a:gd name="connsiteX62" fmla="*/ 71791 w 7372080"/>
              <a:gd name="connsiteY62" fmla="*/ 3024415 h 6590780"/>
              <a:gd name="connsiteX63" fmla="*/ 74202 w 7372080"/>
              <a:gd name="connsiteY63" fmla="*/ 3083746 h 6590780"/>
              <a:gd name="connsiteX64" fmla="*/ 77560 w 7372080"/>
              <a:gd name="connsiteY64" fmla="*/ 3142827 h 6590780"/>
              <a:gd name="connsiteX65" fmla="*/ 81861 w 7372080"/>
              <a:gd name="connsiteY65" fmla="*/ 3201649 h 6590780"/>
              <a:gd name="connsiteX66" fmla="*/ 87096 w 7372080"/>
              <a:gd name="connsiteY66" fmla="*/ 3260205 h 6590780"/>
              <a:gd name="connsiteX67" fmla="*/ 93257 w 7372080"/>
              <a:gd name="connsiteY67" fmla="*/ 3318489 h 6590780"/>
              <a:gd name="connsiteX68" fmla="*/ 100338 w 7372080"/>
              <a:gd name="connsiteY68" fmla="*/ 3376492 h 6590780"/>
              <a:gd name="connsiteX69" fmla="*/ 108330 w 7372080"/>
              <a:gd name="connsiteY69" fmla="*/ 3434209 h 6590780"/>
              <a:gd name="connsiteX70" fmla="*/ 117226 w 7372080"/>
              <a:gd name="connsiteY70" fmla="*/ 3491629 h 6590780"/>
              <a:gd name="connsiteX71" fmla="*/ 127019 w 7372080"/>
              <a:gd name="connsiteY71" fmla="*/ 3548748 h 6590780"/>
              <a:gd name="connsiteX72" fmla="*/ 137702 w 7372080"/>
              <a:gd name="connsiteY72" fmla="*/ 3605558 h 6590780"/>
              <a:gd name="connsiteX73" fmla="*/ 149266 w 7372080"/>
              <a:gd name="connsiteY73" fmla="*/ 3662050 h 6590780"/>
              <a:gd name="connsiteX74" fmla="*/ 161705 w 7372080"/>
              <a:gd name="connsiteY74" fmla="*/ 3718219 h 6590780"/>
              <a:gd name="connsiteX75" fmla="*/ 175011 w 7372080"/>
              <a:gd name="connsiteY75" fmla="*/ 3774056 h 6590780"/>
              <a:gd name="connsiteX76" fmla="*/ 189177 w 7372080"/>
              <a:gd name="connsiteY76" fmla="*/ 3829554 h 6590780"/>
              <a:gd name="connsiteX77" fmla="*/ 204194 w 7372080"/>
              <a:gd name="connsiteY77" fmla="*/ 3884705 h 6590780"/>
              <a:gd name="connsiteX78" fmla="*/ 220057 w 7372080"/>
              <a:gd name="connsiteY78" fmla="*/ 3939504 h 6590780"/>
              <a:gd name="connsiteX79" fmla="*/ 236756 w 7372080"/>
              <a:gd name="connsiteY79" fmla="*/ 3993941 h 6590780"/>
              <a:gd name="connsiteX80" fmla="*/ 254286 w 7372080"/>
              <a:gd name="connsiteY80" fmla="*/ 4048010 h 6590780"/>
              <a:gd name="connsiteX81" fmla="*/ 272637 w 7372080"/>
              <a:gd name="connsiteY81" fmla="*/ 4101703 h 6590780"/>
              <a:gd name="connsiteX82" fmla="*/ 291804 w 7372080"/>
              <a:gd name="connsiteY82" fmla="*/ 4155013 h 6590780"/>
              <a:gd name="connsiteX83" fmla="*/ 311779 w 7372080"/>
              <a:gd name="connsiteY83" fmla="*/ 4207932 h 6590780"/>
              <a:gd name="connsiteX84" fmla="*/ 332553 w 7372080"/>
              <a:gd name="connsiteY84" fmla="*/ 4260454 h 6590780"/>
              <a:gd name="connsiteX85" fmla="*/ 354121 w 7372080"/>
              <a:gd name="connsiteY85" fmla="*/ 4312570 h 6590780"/>
              <a:gd name="connsiteX86" fmla="*/ 376473 w 7372080"/>
              <a:gd name="connsiteY86" fmla="*/ 4364273 h 6590780"/>
              <a:gd name="connsiteX87" fmla="*/ 399604 w 7372080"/>
              <a:gd name="connsiteY87" fmla="*/ 4415556 h 6590780"/>
              <a:gd name="connsiteX88" fmla="*/ 423504 w 7372080"/>
              <a:gd name="connsiteY88" fmla="*/ 4466411 h 6590780"/>
              <a:gd name="connsiteX89" fmla="*/ 448168 w 7372080"/>
              <a:gd name="connsiteY89" fmla="*/ 4516832 h 6590780"/>
              <a:gd name="connsiteX90" fmla="*/ 473588 w 7372080"/>
              <a:gd name="connsiteY90" fmla="*/ 4566810 h 6590780"/>
              <a:gd name="connsiteX91" fmla="*/ 499756 w 7372080"/>
              <a:gd name="connsiteY91" fmla="*/ 4616337 h 6590780"/>
              <a:gd name="connsiteX92" fmla="*/ 526664 w 7372080"/>
              <a:gd name="connsiteY92" fmla="*/ 4665408 h 6590780"/>
              <a:gd name="connsiteX93" fmla="*/ 554306 w 7372080"/>
              <a:gd name="connsiteY93" fmla="*/ 4714014 h 6590780"/>
              <a:gd name="connsiteX94" fmla="*/ 582673 w 7372080"/>
              <a:gd name="connsiteY94" fmla="*/ 4762147 h 6590780"/>
              <a:gd name="connsiteX95" fmla="*/ 611759 w 7372080"/>
              <a:gd name="connsiteY95" fmla="*/ 4809801 h 6590780"/>
              <a:gd name="connsiteX96" fmla="*/ 641556 w 7372080"/>
              <a:gd name="connsiteY96" fmla="*/ 4856967 h 6590780"/>
              <a:gd name="connsiteX97" fmla="*/ 672057 w 7372080"/>
              <a:gd name="connsiteY97" fmla="*/ 4903639 h 6590780"/>
              <a:gd name="connsiteX98" fmla="*/ 703253 w 7372080"/>
              <a:gd name="connsiteY98" fmla="*/ 4949809 h 6590780"/>
              <a:gd name="connsiteX99" fmla="*/ 735139 w 7372080"/>
              <a:gd name="connsiteY99" fmla="*/ 4995469 h 6590780"/>
              <a:gd name="connsiteX100" fmla="*/ 767705 w 7372080"/>
              <a:gd name="connsiteY100" fmla="*/ 5040612 h 6590780"/>
              <a:gd name="connsiteX101" fmla="*/ 800945 w 7372080"/>
              <a:gd name="connsiteY101" fmla="*/ 5085231 h 6590780"/>
              <a:gd name="connsiteX102" fmla="*/ 834852 w 7372080"/>
              <a:gd name="connsiteY102" fmla="*/ 5129317 h 6590780"/>
              <a:gd name="connsiteX103" fmla="*/ 869417 w 7372080"/>
              <a:gd name="connsiteY103" fmla="*/ 5172864 h 6590780"/>
              <a:gd name="connsiteX104" fmla="*/ 904634 w 7372080"/>
              <a:gd name="connsiteY104" fmla="*/ 5215865 h 6590780"/>
              <a:gd name="connsiteX105" fmla="*/ 940495 w 7372080"/>
              <a:gd name="connsiteY105" fmla="*/ 5258311 h 6590780"/>
              <a:gd name="connsiteX106" fmla="*/ 976992 w 7372080"/>
              <a:gd name="connsiteY106" fmla="*/ 5300195 h 6590780"/>
              <a:gd name="connsiteX107" fmla="*/ 1014118 w 7372080"/>
              <a:gd name="connsiteY107" fmla="*/ 5341509 h 6590780"/>
              <a:gd name="connsiteX108" fmla="*/ 1051866 w 7372080"/>
              <a:gd name="connsiteY108" fmla="*/ 5382247 h 6590780"/>
              <a:gd name="connsiteX109" fmla="*/ 1090228 w 7372080"/>
              <a:gd name="connsiteY109" fmla="*/ 5422401 h 6590780"/>
              <a:gd name="connsiteX110" fmla="*/ 1129196 w 7372080"/>
              <a:gd name="connsiteY110" fmla="*/ 5461964 h 6590780"/>
              <a:gd name="connsiteX111" fmla="*/ 1168764 w 7372080"/>
              <a:gd name="connsiteY111" fmla="*/ 5500926 h 6590780"/>
              <a:gd name="connsiteX112" fmla="*/ 1208924 w 7372080"/>
              <a:gd name="connsiteY112" fmla="*/ 5539282 h 6590780"/>
              <a:gd name="connsiteX113" fmla="*/ 1249667 w 7372080"/>
              <a:gd name="connsiteY113" fmla="*/ 5577024 h 6590780"/>
              <a:gd name="connsiteX114" fmla="*/ 1290988 w 7372080"/>
              <a:gd name="connsiteY114" fmla="*/ 5614144 h 6590780"/>
              <a:gd name="connsiteX115" fmla="*/ 1332877 w 7372080"/>
              <a:gd name="connsiteY115" fmla="*/ 5650636 h 6590780"/>
              <a:gd name="connsiteX116" fmla="*/ 1375329 w 7372080"/>
              <a:gd name="connsiteY116" fmla="*/ 5686490 h 6590780"/>
              <a:gd name="connsiteX117" fmla="*/ 1418334 w 7372080"/>
              <a:gd name="connsiteY117" fmla="*/ 5721701 h 6590780"/>
              <a:gd name="connsiteX118" fmla="*/ 1461887 w 7372080"/>
              <a:gd name="connsiteY118" fmla="*/ 5756260 h 6590780"/>
              <a:gd name="connsiteX119" fmla="*/ 1505979 w 7372080"/>
              <a:gd name="connsiteY119" fmla="*/ 5790160 h 6590780"/>
              <a:gd name="connsiteX120" fmla="*/ 1550603 w 7372080"/>
              <a:gd name="connsiteY120" fmla="*/ 5823394 h 6590780"/>
              <a:gd name="connsiteX121" fmla="*/ 1595751 w 7372080"/>
              <a:gd name="connsiteY121" fmla="*/ 5855954 h 6590780"/>
              <a:gd name="connsiteX122" fmla="*/ 1641417 w 7372080"/>
              <a:gd name="connsiteY122" fmla="*/ 5887833 h 6590780"/>
              <a:gd name="connsiteX123" fmla="*/ 1687591 w 7372080"/>
              <a:gd name="connsiteY123" fmla="*/ 5919023 h 6590780"/>
              <a:gd name="connsiteX124" fmla="*/ 1734269 w 7372080"/>
              <a:gd name="connsiteY124" fmla="*/ 5949517 h 6590780"/>
              <a:gd name="connsiteX125" fmla="*/ 1781440 w 7372080"/>
              <a:gd name="connsiteY125" fmla="*/ 5979307 h 6590780"/>
              <a:gd name="connsiteX126" fmla="*/ 1829099 w 7372080"/>
              <a:gd name="connsiteY126" fmla="*/ 6008386 h 6590780"/>
              <a:gd name="connsiteX127" fmla="*/ 1877238 w 7372080"/>
              <a:gd name="connsiteY127" fmla="*/ 6036747 h 6590780"/>
              <a:gd name="connsiteX128" fmla="*/ 1925848 w 7372080"/>
              <a:gd name="connsiteY128" fmla="*/ 6064382 h 6590780"/>
              <a:gd name="connsiteX129" fmla="*/ 1974924 w 7372080"/>
              <a:gd name="connsiteY129" fmla="*/ 6091284 h 6590780"/>
              <a:gd name="connsiteX130" fmla="*/ 2024456 w 7372080"/>
              <a:gd name="connsiteY130" fmla="*/ 6117444 h 6590780"/>
              <a:gd name="connsiteX131" fmla="*/ 2074438 w 7372080"/>
              <a:gd name="connsiteY131" fmla="*/ 6142856 h 6590780"/>
              <a:gd name="connsiteX132" fmla="*/ 2124864 w 7372080"/>
              <a:gd name="connsiteY132" fmla="*/ 6167513 h 6590780"/>
              <a:gd name="connsiteX133" fmla="*/ 2175723 w 7372080"/>
              <a:gd name="connsiteY133" fmla="*/ 6191407 h 6590780"/>
              <a:gd name="connsiteX134" fmla="*/ 2227011 w 7372080"/>
              <a:gd name="connsiteY134" fmla="*/ 6214530 h 6590780"/>
              <a:gd name="connsiteX135" fmla="*/ 2278719 w 7372080"/>
              <a:gd name="connsiteY135" fmla="*/ 6236875 h 6590780"/>
              <a:gd name="connsiteX136" fmla="*/ 2330839 w 7372080"/>
              <a:gd name="connsiteY136" fmla="*/ 6258434 h 6590780"/>
              <a:gd name="connsiteX137" fmla="*/ 2383364 w 7372080"/>
              <a:gd name="connsiteY137" fmla="*/ 6279200 h 6590780"/>
              <a:gd name="connsiteX138" fmla="*/ 2436288 w 7372080"/>
              <a:gd name="connsiteY138" fmla="*/ 6299167 h 6590780"/>
              <a:gd name="connsiteX139" fmla="*/ 2489601 w 7372080"/>
              <a:gd name="connsiteY139" fmla="*/ 6318326 h 6590780"/>
              <a:gd name="connsiteX140" fmla="*/ 2543298 w 7372080"/>
              <a:gd name="connsiteY140" fmla="*/ 6336669 h 6590780"/>
              <a:gd name="connsiteX141" fmla="*/ 2597373 w 7372080"/>
              <a:gd name="connsiteY141" fmla="*/ 6354192 h 6590780"/>
              <a:gd name="connsiteX142" fmla="*/ 2651812 w 7372080"/>
              <a:gd name="connsiteY142" fmla="*/ 6370882 h 6590780"/>
              <a:gd name="connsiteX143" fmla="*/ 2706613 w 7372080"/>
              <a:gd name="connsiteY143" fmla="*/ 6386737 h 6590780"/>
              <a:gd name="connsiteX144" fmla="*/ 2761769 w 7372080"/>
              <a:gd name="connsiteY144" fmla="*/ 6401747 h 6590780"/>
              <a:gd name="connsiteX145" fmla="*/ 2817270 w 7372080"/>
              <a:gd name="connsiteY145" fmla="*/ 6415903 h 6590780"/>
              <a:gd name="connsiteX146" fmla="*/ 2873109 w 7372080"/>
              <a:gd name="connsiteY146" fmla="*/ 6429201 h 6590780"/>
              <a:gd name="connsiteX147" fmla="*/ 2929280 w 7372080"/>
              <a:gd name="connsiteY147" fmla="*/ 6441630 h 6590780"/>
              <a:gd name="connsiteX148" fmla="*/ 2985776 w 7372080"/>
              <a:gd name="connsiteY148" fmla="*/ 6453186 h 6590780"/>
              <a:gd name="connsiteX149" fmla="*/ 3042588 w 7372080"/>
              <a:gd name="connsiteY149" fmla="*/ 6463860 h 6590780"/>
              <a:gd name="connsiteX150" fmla="*/ 3099710 w 7372080"/>
              <a:gd name="connsiteY150" fmla="*/ 6473646 h 6590780"/>
              <a:gd name="connsiteX151" fmla="*/ 3157133 w 7372080"/>
              <a:gd name="connsiteY151" fmla="*/ 6482533 h 6590780"/>
              <a:gd name="connsiteX152" fmla="*/ 3214851 w 7372080"/>
              <a:gd name="connsiteY152" fmla="*/ 6490516 h 6590780"/>
              <a:gd name="connsiteX153" fmla="*/ 3272856 w 7372080"/>
              <a:gd name="connsiteY153" fmla="*/ 6497588 h 6590780"/>
              <a:gd name="connsiteX154" fmla="*/ 3331141 w 7372080"/>
              <a:gd name="connsiteY154" fmla="*/ 6503739 h 6590780"/>
              <a:gd name="connsiteX155" fmla="*/ 3389698 w 7372080"/>
              <a:gd name="connsiteY155" fmla="*/ 6508965 h 6590780"/>
              <a:gd name="connsiteX156" fmla="*/ 3448522 w 7372080"/>
              <a:gd name="connsiteY156" fmla="*/ 6513257 h 6590780"/>
              <a:gd name="connsiteX157" fmla="*/ 3507604 w 7372080"/>
              <a:gd name="connsiteY157" fmla="*/ 6516607 h 6590780"/>
              <a:gd name="connsiteX158" fmla="*/ 3566937 w 7372080"/>
              <a:gd name="connsiteY158" fmla="*/ 6519008 h 6590780"/>
              <a:gd name="connsiteX159" fmla="*/ 3626511 w 7372080"/>
              <a:gd name="connsiteY159" fmla="*/ 6520451 h 6590780"/>
              <a:gd name="connsiteX160" fmla="*/ 3686040 w 7372080"/>
              <a:gd name="connsiteY160" fmla="*/ 6520930 h 6590780"/>
              <a:gd name="connsiteX161" fmla="*/ 3805714 w 7372080"/>
              <a:gd name="connsiteY161" fmla="*/ 6518988 h 6590780"/>
              <a:gd name="connsiteX162" fmla="*/ 3865046 w 7372080"/>
              <a:gd name="connsiteY162" fmla="*/ 6516579 h 6590780"/>
              <a:gd name="connsiteX163" fmla="*/ 3924126 w 7372080"/>
              <a:gd name="connsiteY163" fmla="*/ 6513219 h 6590780"/>
              <a:gd name="connsiteX164" fmla="*/ 3982948 w 7372080"/>
              <a:gd name="connsiteY164" fmla="*/ 6508920 h 6590780"/>
              <a:gd name="connsiteX165" fmla="*/ 4041504 w 7372080"/>
              <a:gd name="connsiteY165" fmla="*/ 6503684 h 6590780"/>
              <a:gd name="connsiteX166" fmla="*/ 4099788 w 7372080"/>
              <a:gd name="connsiteY166" fmla="*/ 6497523 h 6590780"/>
              <a:gd name="connsiteX167" fmla="*/ 4157791 w 7372080"/>
              <a:gd name="connsiteY167" fmla="*/ 6490442 h 6590780"/>
              <a:gd name="connsiteX168" fmla="*/ 4215508 w 7372080"/>
              <a:gd name="connsiteY168" fmla="*/ 6482450 h 6590780"/>
              <a:gd name="connsiteX169" fmla="*/ 4272928 w 7372080"/>
              <a:gd name="connsiteY169" fmla="*/ 6473554 h 6590780"/>
              <a:gd name="connsiteX170" fmla="*/ 4330047 w 7372080"/>
              <a:gd name="connsiteY170" fmla="*/ 6463761 h 6590780"/>
              <a:gd name="connsiteX171" fmla="*/ 4386857 w 7372080"/>
              <a:gd name="connsiteY171" fmla="*/ 6453078 h 6590780"/>
              <a:gd name="connsiteX172" fmla="*/ 4443350 w 7372080"/>
              <a:gd name="connsiteY172" fmla="*/ 6441513 h 6590780"/>
              <a:gd name="connsiteX173" fmla="*/ 4499518 w 7372080"/>
              <a:gd name="connsiteY173" fmla="*/ 6429075 h 6590780"/>
              <a:gd name="connsiteX174" fmla="*/ 4555355 w 7372080"/>
              <a:gd name="connsiteY174" fmla="*/ 6415769 h 6590780"/>
              <a:gd name="connsiteX175" fmla="*/ 4610853 w 7372080"/>
              <a:gd name="connsiteY175" fmla="*/ 6401603 h 6590780"/>
              <a:gd name="connsiteX176" fmla="*/ 4666005 w 7372080"/>
              <a:gd name="connsiteY176" fmla="*/ 6386586 h 6590780"/>
              <a:gd name="connsiteX177" fmla="*/ 4720802 w 7372080"/>
              <a:gd name="connsiteY177" fmla="*/ 6370724 h 6590780"/>
              <a:gd name="connsiteX178" fmla="*/ 4775241 w 7372080"/>
              <a:gd name="connsiteY178" fmla="*/ 6354024 h 6590780"/>
              <a:gd name="connsiteX179" fmla="*/ 4829309 w 7372080"/>
              <a:gd name="connsiteY179" fmla="*/ 6336495 h 6590780"/>
              <a:gd name="connsiteX180" fmla="*/ 4883002 w 7372080"/>
              <a:gd name="connsiteY180" fmla="*/ 6318143 h 6590780"/>
              <a:gd name="connsiteX181" fmla="*/ 4936312 w 7372080"/>
              <a:gd name="connsiteY181" fmla="*/ 6298976 h 6590780"/>
              <a:gd name="connsiteX182" fmla="*/ 4989232 w 7372080"/>
              <a:gd name="connsiteY182" fmla="*/ 6279001 h 6590780"/>
              <a:gd name="connsiteX183" fmla="*/ 5041753 w 7372080"/>
              <a:gd name="connsiteY183" fmla="*/ 6258227 h 6590780"/>
              <a:gd name="connsiteX184" fmla="*/ 5093869 w 7372080"/>
              <a:gd name="connsiteY184" fmla="*/ 6236660 h 6590780"/>
              <a:gd name="connsiteX185" fmla="*/ 5145572 w 7372080"/>
              <a:gd name="connsiteY185" fmla="*/ 6214307 h 6590780"/>
              <a:gd name="connsiteX186" fmla="*/ 5196856 w 7372080"/>
              <a:gd name="connsiteY186" fmla="*/ 6191177 h 6590780"/>
              <a:gd name="connsiteX187" fmla="*/ 5247711 w 7372080"/>
              <a:gd name="connsiteY187" fmla="*/ 6167276 h 6590780"/>
              <a:gd name="connsiteX188" fmla="*/ 5298131 w 7372080"/>
              <a:gd name="connsiteY188" fmla="*/ 6142612 h 6590780"/>
              <a:gd name="connsiteX189" fmla="*/ 5348108 w 7372080"/>
              <a:gd name="connsiteY189" fmla="*/ 6117193 h 6590780"/>
              <a:gd name="connsiteX190" fmla="*/ 5397636 w 7372080"/>
              <a:gd name="connsiteY190" fmla="*/ 6091025 h 6590780"/>
              <a:gd name="connsiteX191" fmla="*/ 5446707 w 7372080"/>
              <a:gd name="connsiteY191" fmla="*/ 6064117 h 6590780"/>
              <a:gd name="connsiteX192" fmla="*/ 5495313 w 7372080"/>
              <a:gd name="connsiteY192" fmla="*/ 6036475 h 6590780"/>
              <a:gd name="connsiteX193" fmla="*/ 5543446 w 7372080"/>
              <a:gd name="connsiteY193" fmla="*/ 6008107 h 6590780"/>
              <a:gd name="connsiteX194" fmla="*/ 5591100 w 7372080"/>
              <a:gd name="connsiteY194" fmla="*/ 5979021 h 6590780"/>
              <a:gd name="connsiteX195" fmla="*/ 5638267 w 7372080"/>
              <a:gd name="connsiteY195" fmla="*/ 5949224 h 6590780"/>
              <a:gd name="connsiteX196" fmla="*/ 5684939 w 7372080"/>
              <a:gd name="connsiteY196" fmla="*/ 5918724 h 6590780"/>
              <a:gd name="connsiteX197" fmla="*/ 5731108 w 7372080"/>
              <a:gd name="connsiteY197" fmla="*/ 5887527 h 6590780"/>
              <a:gd name="connsiteX198" fmla="*/ 5776768 w 7372080"/>
              <a:gd name="connsiteY198" fmla="*/ 5855642 h 6590780"/>
              <a:gd name="connsiteX199" fmla="*/ 5821912 w 7372080"/>
              <a:gd name="connsiteY199" fmla="*/ 5823076 h 6590780"/>
              <a:gd name="connsiteX200" fmla="*/ 5866530 w 7372080"/>
              <a:gd name="connsiteY200" fmla="*/ 5789836 h 6590780"/>
              <a:gd name="connsiteX201" fmla="*/ 5910616 w 7372080"/>
              <a:gd name="connsiteY201" fmla="*/ 5755929 h 6590780"/>
              <a:gd name="connsiteX202" fmla="*/ 5954165 w 7372080"/>
              <a:gd name="connsiteY202" fmla="*/ 5721364 h 6590780"/>
              <a:gd name="connsiteX203" fmla="*/ 5997164 w 7372080"/>
              <a:gd name="connsiteY203" fmla="*/ 5686147 h 6590780"/>
              <a:gd name="connsiteX204" fmla="*/ 6039610 w 7372080"/>
              <a:gd name="connsiteY204" fmla="*/ 5650286 h 6590780"/>
              <a:gd name="connsiteX205" fmla="*/ 6081495 w 7372080"/>
              <a:gd name="connsiteY205" fmla="*/ 5613789 h 6590780"/>
              <a:gd name="connsiteX206" fmla="*/ 6122809 w 7372080"/>
              <a:gd name="connsiteY206" fmla="*/ 5576663 h 6590780"/>
              <a:gd name="connsiteX207" fmla="*/ 6163547 w 7372080"/>
              <a:gd name="connsiteY207" fmla="*/ 5538915 h 6590780"/>
              <a:gd name="connsiteX208" fmla="*/ 6203700 w 7372080"/>
              <a:gd name="connsiteY208" fmla="*/ 5500553 h 6590780"/>
              <a:gd name="connsiteX209" fmla="*/ 6243264 w 7372080"/>
              <a:gd name="connsiteY209" fmla="*/ 5461584 h 6590780"/>
              <a:gd name="connsiteX210" fmla="*/ 6282226 w 7372080"/>
              <a:gd name="connsiteY210" fmla="*/ 5422017 h 6590780"/>
              <a:gd name="connsiteX211" fmla="*/ 6320582 w 7372080"/>
              <a:gd name="connsiteY211" fmla="*/ 5381858 h 6590780"/>
              <a:gd name="connsiteX212" fmla="*/ 6358323 w 7372080"/>
              <a:gd name="connsiteY212" fmla="*/ 5341114 h 6590780"/>
              <a:gd name="connsiteX213" fmla="*/ 6395444 w 7372080"/>
              <a:gd name="connsiteY213" fmla="*/ 5299794 h 6590780"/>
              <a:gd name="connsiteX214" fmla="*/ 6431936 w 7372080"/>
              <a:gd name="connsiteY214" fmla="*/ 5257905 h 6590780"/>
              <a:gd name="connsiteX215" fmla="*/ 6467790 w 7372080"/>
              <a:gd name="connsiteY215" fmla="*/ 5215453 h 6590780"/>
              <a:gd name="connsiteX216" fmla="*/ 6503001 w 7372080"/>
              <a:gd name="connsiteY216" fmla="*/ 5172447 h 6590780"/>
              <a:gd name="connsiteX217" fmla="*/ 6537561 w 7372080"/>
              <a:gd name="connsiteY217" fmla="*/ 5128895 h 6590780"/>
              <a:gd name="connsiteX218" fmla="*/ 6571461 w 7372080"/>
              <a:gd name="connsiteY218" fmla="*/ 5084802 h 6590780"/>
              <a:gd name="connsiteX219" fmla="*/ 6604694 w 7372080"/>
              <a:gd name="connsiteY219" fmla="*/ 5040178 h 6590780"/>
              <a:gd name="connsiteX220" fmla="*/ 6637254 w 7372080"/>
              <a:gd name="connsiteY220" fmla="*/ 4995030 h 6590780"/>
              <a:gd name="connsiteX221" fmla="*/ 6669134 w 7372080"/>
              <a:gd name="connsiteY221" fmla="*/ 4949365 h 6590780"/>
              <a:gd name="connsiteX222" fmla="*/ 6700323 w 7372080"/>
              <a:gd name="connsiteY222" fmla="*/ 4903190 h 6590780"/>
              <a:gd name="connsiteX223" fmla="*/ 6730818 w 7372080"/>
              <a:gd name="connsiteY223" fmla="*/ 4856512 h 6590780"/>
              <a:gd name="connsiteX224" fmla="*/ 6760608 w 7372080"/>
              <a:gd name="connsiteY224" fmla="*/ 4809342 h 6590780"/>
              <a:gd name="connsiteX225" fmla="*/ 6789686 w 7372080"/>
              <a:gd name="connsiteY225" fmla="*/ 4761683 h 6590780"/>
              <a:gd name="connsiteX226" fmla="*/ 6818047 w 7372080"/>
              <a:gd name="connsiteY226" fmla="*/ 4713544 h 6590780"/>
              <a:gd name="connsiteX227" fmla="*/ 6845683 w 7372080"/>
              <a:gd name="connsiteY227" fmla="*/ 4664933 h 6590780"/>
              <a:gd name="connsiteX228" fmla="*/ 6872583 w 7372080"/>
              <a:gd name="connsiteY228" fmla="*/ 4615859 h 6590780"/>
              <a:gd name="connsiteX229" fmla="*/ 6898744 w 7372080"/>
              <a:gd name="connsiteY229" fmla="*/ 4566326 h 6590780"/>
              <a:gd name="connsiteX230" fmla="*/ 6924157 w 7372080"/>
              <a:gd name="connsiteY230" fmla="*/ 4516343 h 6590780"/>
              <a:gd name="connsiteX231" fmla="*/ 6948813 w 7372080"/>
              <a:gd name="connsiteY231" fmla="*/ 4465918 h 6590780"/>
              <a:gd name="connsiteX232" fmla="*/ 6972706 w 7372080"/>
              <a:gd name="connsiteY232" fmla="*/ 4415059 h 6590780"/>
              <a:gd name="connsiteX233" fmla="*/ 6995830 w 7372080"/>
              <a:gd name="connsiteY233" fmla="*/ 4363771 h 6590780"/>
              <a:gd name="connsiteX234" fmla="*/ 7018175 w 7372080"/>
              <a:gd name="connsiteY234" fmla="*/ 4312064 h 6590780"/>
              <a:gd name="connsiteX235" fmla="*/ 7039735 w 7372080"/>
              <a:gd name="connsiteY235" fmla="*/ 4259943 h 6590780"/>
              <a:gd name="connsiteX236" fmla="*/ 7060501 w 7372080"/>
              <a:gd name="connsiteY236" fmla="*/ 4207418 h 6590780"/>
              <a:gd name="connsiteX237" fmla="*/ 7080467 w 7372080"/>
              <a:gd name="connsiteY237" fmla="*/ 4154494 h 6590780"/>
              <a:gd name="connsiteX238" fmla="*/ 7099626 w 7372080"/>
              <a:gd name="connsiteY238" fmla="*/ 4101180 h 6590780"/>
              <a:gd name="connsiteX239" fmla="*/ 7117969 w 7372080"/>
              <a:gd name="connsiteY239" fmla="*/ 4047483 h 6590780"/>
              <a:gd name="connsiteX240" fmla="*/ 7135493 w 7372080"/>
              <a:gd name="connsiteY240" fmla="*/ 3993409 h 6590780"/>
              <a:gd name="connsiteX241" fmla="*/ 7152183 w 7372080"/>
              <a:gd name="connsiteY241" fmla="*/ 3938970 h 6590780"/>
              <a:gd name="connsiteX242" fmla="*/ 7168037 w 7372080"/>
              <a:gd name="connsiteY242" fmla="*/ 3884168 h 6590780"/>
              <a:gd name="connsiteX243" fmla="*/ 7183047 w 7372080"/>
              <a:gd name="connsiteY243" fmla="*/ 3829012 h 6590780"/>
              <a:gd name="connsiteX244" fmla="*/ 7197204 w 7372080"/>
              <a:gd name="connsiteY244" fmla="*/ 3773512 h 6590780"/>
              <a:gd name="connsiteX245" fmla="*/ 7210500 w 7372080"/>
              <a:gd name="connsiteY245" fmla="*/ 3717672 h 6590780"/>
              <a:gd name="connsiteX246" fmla="*/ 7222931 w 7372080"/>
              <a:gd name="connsiteY246" fmla="*/ 3661500 h 6590780"/>
              <a:gd name="connsiteX247" fmla="*/ 7234486 w 7372080"/>
              <a:gd name="connsiteY247" fmla="*/ 3605005 h 6590780"/>
              <a:gd name="connsiteX248" fmla="*/ 7245159 w 7372080"/>
              <a:gd name="connsiteY248" fmla="*/ 3548192 h 6590780"/>
              <a:gd name="connsiteX249" fmla="*/ 7254946 w 7372080"/>
              <a:gd name="connsiteY249" fmla="*/ 3491071 h 6590780"/>
              <a:gd name="connsiteX250" fmla="*/ 7263833 w 7372080"/>
              <a:gd name="connsiteY250" fmla="*/ 3433649 h 6590780"/>
              <a:gd name="connsiteX251" fmla="*/ 7271816 w 7372080"/>
              <a:gd name="connsiteY251" fmla="*/ 3375930 h 6590780"/>
              <a:gd name="connsiteX252" fmla="*/ 7278888 w 7372080"/>
              <a:gd name="connsiteY252" fmla="*/ 3317925 h 6590780"/>
              <a:gd name="connsiteX253" fmla="*/ 7285040 w 7372080"/>
              <a:gd name="connsiteY253" fmla="*/ 3259640 h 6590780"/>
              <a:gd name="connsiteX254" fmla="*/ 7290265 w 7372080"/>
              <a:gd name="connsiteY254" fmla="*/ 3201082 h 6590780"/>
              <a:gd name="connsiteX255" fmla="*/ 7294556 w 7372080"/>
              <a:gd name="connsiteY255" fmla="*/ 3142259 h 6590780"/>
              <a:gd name="connsiteX256" fmla="*/ 7297908 w 7372080"/>
              <a:gd name="connsiteY256" fmla="*/ 3083177 h 6590780"/>
              <a:gd name="connsiteX257" fmla="*/ 7300308 w 7372080"/>
              <a:gd name="connsiteY257" fmla="*/ 3023846 h 6590780"/>
              <a:gd name="connsiteX258" fmla="*/ 7301751 w 7372080"/>
              <a:gd name="connsiteY258" fmla="*/ 2964270 h 6590780"/>
              <a:gd name="connsiteX259" fmla="*/ 7302230 w 7372080"/>
              <a:gd name="connsiteY259" fmla="*/ 2904741 h 6590780"/>
              <a:gd name="connsiteX260" fmla="*/ 7300288 w 7372080"/>
              <a:gd name="connsiteY260" fmla="*/ 2785067 h 6590780"/>
              <a:gd name="connsiteX261" fmla="*/ 7297878 w 7372080"/>
              <a:gd name="connsiteY261" fmla="*/ 2725736 h 6590780"/>
              <a:gd name="connsiteX262" fmla="*/ 7294519 w 7372080"/>
              <a:gd name="connsiteY262" fmla="*/ 2666655 h 6590780"/>
              <a:gd name="connsiteX263" fmla="*/ 7290219 w 7372080"/>
              <a:gd name="connsiteY263" fmla="*/ 2607833 h 6590780"/>
              <a:gd name="connsiteX264" fmla="*/ 7284985 w 7372080"/>
              <a:gd name="connsiteY264" fmla="*/ 2549276 h 6590780"/>
              <a:gd name="connsiteX265" fmla="*/ 7278823 w 7372080"/>
              <a:gd name="connsiteY265" fmla="*/ 2490993 h 6590780"/>
              <a:gd name="connsiteX266" fmla="*/ 7271743 w 7372080"/>
              <a:gd name="connsiteY266" fmla="*/ 2432989 h 6590780"/>
              <a:gd name="connsiteX267" fmla="*/ 7263751 w 7372080"/>
              <a:gd name="connsiteY267" fmla="*/ 2375273 h 6590780"/>
              <a:gd name="connsiteX268" fmla="*/ 7254854 w 7372080"/>
              <a:gd name="connsiteY268" fmla="*/ 2317853 h 6590780"/>
              <a:gd name="connsiteX269" fmla="*/ 7245061 w 7372080"/>
              <a:gd name="connsiteY269" fmla="*/ 2260733 h 6590780"/>
              <a:gd name="connsiteX270" fmla="*/ 7234378 w 7372080"/>
              <a:gd name="connsiteY270" fmla="*/ 2203924 h 6590780"/>
              <a:gd name="connsiteX271" fmla="*/ 7222814 w 7372080"/>
              <a:gd name="connsiteY271" fmla="*/ 2147432 h 6590780"/>
              <a:gd name="connsiteX272" fmla="*/ 7210375 w 7372080"/>
              <a:gd name="connsiteY272" fmla="*/ 2091263 h 6590780"/>
              <a:gd name="connsiteX273" fmla="*/ 7197069 w 7372080"/>
              <a:gd name="connsiteY273" fmla="*/ 2035426 h 6590780"/>
              <a:gd name="connsiteX274" fmla="*/ 7182904 w 7372080"/>
              <a:gd name="connsiteY274" fmla="*/ 1979928 h 6590780"/>
              <a:gd name="connsiteX275" fmla="*/ 7167886 w 7372080"/>
              <a:gd name="connsiteY275" fmla="*/ 1924777 h 6590780"/>
              <a:gd name="connsiteX276" fmla="*/ 7152024 w 7372080"/>
              <a:gd name="connsiteY276" fmla="*/ 1869978 h 6590780"/>
              <a:gd name="connsiteX277" fmla="*/ 7135323 w 7372080"/>
              <a:gd name="connsiteY277" fmla="*/ 1815541 h 6590780"/>
              <a:gd name="connsiteX278" fmla="*/ 7117795 w 7372080"/>
              <a:gd name="connsiteY278" fmla="*/ 1761471 h 6590780"/>
              <a:gd name="connsiteX279" fmla="*/ 7099443 w 7372080"/>
              <a:gd name="connsiteY279" fmla="*/ 1707779 h 6590780"/>
              <a:gd name="connsiteX280" fmla="*/ 7080275 w 7372080"/>
              <a:gd name="connsiteY280" fmla="*/ 1654470 h 6590780"/>
              <a:gd name="connsiteX281" fmla="*/ 7060301 w 7372080"/>
              <a:gd name="connsiteY281" fmla="*/ 1601550 h 6590780"/>
              <a:gd name="connsiteX282" fmla="*/ 7039528 w 7372080"/>
              <a:gd name="connsiteY282" fmla="*/ 1549028 h 6590780"/>
              <a:gd name="connsiteX283" fmla="*/ 7017960 w 7372080"/>
              <a:gd name="connsiteY283" fmla="*/ 1496913 h 6590780"/>
              <a:gd name="connsiteX284" fmla="*/ 6995607 w 7372080"/>
              <a:gd name="connsiteY284" fmla="*/ 1445209 h 6590780"/>
              <a:gd name="connsiteX285" fmla="*/ 6972477 w 7372080"/>
              <a:gd name="connsiteY285" fmla="*/ 1393926 h 6590780"/>
              <a:gd name="connsiteX286" fmla="*/ 6948577 w 7372080"/>
              <a:gd name="connsiteY286" fmla="*/ 1343071 h 6590780"/>
              <a:gd name="connsiteX287" fmla="*/ 6923912 w 7372080"/>
              <a:gd name="connsiteY287" fmla="*/ 1292651 h 6590780"/>
              <a:gd name="connsiteX288" fmla="*/ 6898493 w 7372080"/>
              <a:gd name="connsiteY288" fmla="*/ 1242672 h 6590780"/>
              <a:gd name="connsiteX289" fmla="*/ 6872325 w 7372080"/>
              <a:gd name="connsiteY289" fmla="*/ 1193145 h 6590780"/>
              <a:gd name="connsiteX290" fmla="*/ 6845416 w 7372080"/>
              <a:gd name="connsiteY290" fmla="*/ 1144074 h 6590780"/>
              <a:gd name="connsiteX291" fmla="*/ 6817775 w 7372080"/>
              <a:gd name="connsiteY291" fmla="*/ 1095468 h 6590780"/>
              <a:gd name="connsiteX292" fmla="*/ 6789407 w 7372080"/>
              <a:gd name="connsiteY292" fmla="*/ 1047335 h 6590780"/>
              <a:gd name="connsiteX293" fmla="*/ 6760321 w 7372080"/>
              <a:gd name="connsiteY293" fmla="*/ 999681 h 6590780"/>
              <a:gd name="connsiteX294" fmla="*/ 6730525 w 7372080"/>
              <a:gd name="connsiteY294" fmla="*/ 952515 h 6590780"/>
              <a:gd name="connsiteX295" fmla="*/ 6700024 w 7372080"/>
              <a:gd name="connsiteY295" fmla="*/ 905843 h 6590780"/>
              <a:gd name="connsiteX296" fmla="*/ 6668828 w 7372080"/>
              <a:gd name="connsiteY296" fmla="*/ 859673 h 6590780"/>
              <a:gd name="connsiteX297" fmla="*/ 6636942 w 7372080"/>
              <a:gd name="connsiteY297" fmla="*/ 814013 h 6590780"/>
              <a:gd name="connsiteX298" fmla="*/ 6604376 w 7372080"/>
              <a:gd name="connsiteY298" fmla="*/ 768870 h 6590780"/>
              <a:gd name="connsiteX299" fmla="*/ 6571135 w 7372080"/>
              <a:gd name="connsiteY299" fmla="*/ 724251 h 6590780"/>
              <a:gd name="connsiteX300" fmla="*/ 6537229 w 7372080"/>
              <a:gd name="connsiteY300" fmla="*/ 680165 h 6590780"/>
              <a:gd name="connsiteX301" fmla="*/ 6502663 w 7372080"/>
              <a:gd name="connsiteY301" fmla="*/ 636618 h 6590780"/>
              <a:gd name="connsiteX302" fmla="*/ 6467447 w 7372080"/>
              <a:gd name="connsiteY302" fmla="*/ 593617 h 6590780"/>
              <a:gd name="connsiteX303" fmla="*/ 6431586 w 7372080"/>
              <a:gd name="connsiteY303" fmla="*/ 551171 h 6590780"/>
              <a:gd name="connsiteX304" fmla="*/ 6395089 w 7372080"/>
              <a:gd name="connsiteY304" fmla="*/ 509287 h 6590780"/>
              <a:gd name="connsiteX305" fmla="*/ 6357963 w 7372080"/>
              <a:gd name="connsiteY305" fmla="*/ 467972 h 6590780"/>
              <a:gd name="connsiteX306" fmla="*/ 6320215 w 7372080"/>
              <a:gd name="connsiteY306" fmla="*/ 427235 h 6590780"/>
              <a:gd name="connsiteX307" fmla="*/ 6281853 w 7372080"/>
              <a:gd name="connsiteY307" fmla="*/ 387081 h 6590780"/>
              <a:gd name="connsiteX308" fmla="*/ 6242885 w 7372080"/>
              <a:gd name="connsiteY308" fmla="*/ 347519 h 6590780"/>
              <a:gd name="connsiteX309" fmla="*/ 6203317 w 7372080"/>
              <a:gd name="connsiteY309" fmla="*/ 308556 h 6590780"/>
              <a:gd name="connsiteX310" fmla="*/ 6163158 w 7372080"/>
              <a:gd name="connsiteY310" fmla="*/ 270201 h 6590780"/>
              <a:gd name="connsiteX311" fmla="*/ 6122415 w 7372080"/>
              <a:gd name="connsiteY311" fmla="*/ 232458 h 6590780"/>
              <a:gd name="connsiteX312" fmla="*/ 6081094 w 7372080"/>
              <a:gd name="connsiteY312" fmla="*/ 195338 h 6590780"/>
              <a:gd name="connsiteX313" fmla="*/ 6039204 w 7372080"/>
              <a:gd name="connsiteY313" fmla="*/ 158847 h 6590780"/>
              <a:gd name="connsiteX314" fmla="*/ 5996752 w 7372080"/>
              <a:gd name="connsiteY314" fmla="*/ 122993 h 6590780"/>
              <a:gd name="connsiteX315" fmla="*/ 5953747 w 7372080"/>
              <a:gd name="connsiteY315" fmla="*/ 87782 h 6590780"/>
              <a:gd name="connsiteX316" fmla="*/ 5910194 w 7372080"/>
              <a:gd name="connsiteY316" fmla="*/ 53223 h 6590780"/>
              <a:gd name="connsiteX317" fmla="*/ 5866103 w 7372080"/>
              <a:gd name="connsiteY317" fmla="*/ 19322 h 6590780"/>
              <a:gd name="connsiteX318" fmla="*/ 5840159 w 7372080"/>
              <a:gd name="connsiteY318" fmla="*/ 0 h 6590780"/>
              <a:gd name="connsiteX319" fmla="*/ 5955495 w 7372080"/>
              <a:gd name="connsiteY319" fmla="*/ 0 h 6590780"/>
              <a:gd name="connsiteX320" fmla="*/ 5998001 w 7372080"/>
              <a:gd name="connsiteY320" fmla="*/ 33739 h 6590780"/>
              <a:gd name="connsiteX321" fmla="*/ 6041827 w 7372080"/>
              <a:gd name="connsiteY321" fmla="*/ 69632 h 6590780"/>
              <a:gd name="connsiteX322" fmla="*/ 6085090 w 7372080"/>
              <a:gd name="connsiteY322" fmla="*/ 106182 h 6590780"/>
              <a:gd name="connsiteX323" fmla="*/ 6127778 w 7372080"/>
              <a:gd name="connsiteY323" fmla="*/ 143380 h 6590780"/>
              <a:gd name="connsiteX324" fmla="*/ 6169886 w 7372080"/>
              <a:gd name="connsiteY324" fmla="*/ 181219 h 6590780"/>
              <a:gd name="connsiteX325" fmla="*/ 6211406 w 7372080"/>
              <a:gd name="connsiteY325" fmla="*/ 219691 h 6590780"/>
              <a:gd name="connsiteX326" fmla="*/ 6252331 w 7372080"/>
              <a:gd name="connsiteY326" fmla="*/ 258790 h 6590780"/>
              <a:gd name="connsiteX327" fmla="*/ 6292652 w 7372080"/>
              <a:gd name="connsiteY327" fmla="*/ 298506 h 6590780"/>
              <a:gd name="connsiteX328" fmla="*/ 6332361 w 7372080"/>
              <a:gd name="connsiteY328" fmla="*/ 338833 h 6590780"/>
              <a:gd name="connsiteX329" fmla="*/ 6371454 w 7372080"/>
              <a:gd name="connsiteY329" fmla="*/ 379763 h 6590780"/>
              <a:gd name="connsiteX330" fmla="*/ 6409921 w 7372080"/>
              <a:gd name="connsiteY330" fmla="*/ 421289 h 6590780"/>
              <a:gd name="connsiteX331" fmla="*/ 6447754 w 7372080"/>
              <a:gd name="connsiteY331" fmla="*/ 463402 h 6590780"/>
              <a:gd name="connsiteX332" fmla="*/ 6484946 w 7372080"/>
              <a:gd name="connsiteY332" fmla="*/ 506096 h 6590780"/>
              <a:gd name="connsiteX333" fmla="*/ 6521490 w 7372080"/>
              <a:gd name="connsiteY333" fmla="*/ 549364 h 6590780"/>
              <a:gd name="connsiteX334" fmla="*/ 6557376 w 7372080"/>
              <a:gd name="connsiteY334" fmla="*/ 593196 h 6590780"/>
              <a:gd name="connsiteX335" fmla="*/ 6592601 w 7372080"/>
              <a:gd name="connsiteY335" fmla="*/ 637585 h 6590780"/>
              <a:gd name="connsiteX336" fmla="*/ 6627154 w 7372080"/>
              <a:gd name="connsiteY336" fmla="*/ 682526 h 6590780"/>
              <a:gd name="connsiteX337" fmla="*/ 6661027 w 7372080"/>
              <a:gd name="connsiteY337" fmla="*/ 728008 h 6590780"/>
              <a:gd name="connsiteX338" fmla="*/ 6694215 w 7372080"/>
              <a:gd name="connsiteY338" fmla="*/ 774026 h 6590780"/>
              <a:gd name="connsiteX339" fmla="*/ 6726706 w 7372080"/>
              <a:gd name="connsiteY339" fmla="*/ 820571 h 6590780"/>
              <a:gd name="connsiteX340" fmla="*/ 6758498 w 7372080"/>
              <a:gd name="connsiteY340" fmla="*/ 867636 h 6590780"/>
              <a:gd name="connsiteX341" fmla="*/ 6789580 w 7372080"/>
              <a:gd name="connsiteY341" fmla="*/ 915213 h 6590780"/>
              <a:gd name="connsiteX342" fmla="*/ 6819946 w 7372080"/>
              <a:gd name="connsiteY342" fmla="*/ 963295 h 6590780"/>
              <a:gd name="connsiteX343" fmla="*/ 6849586 w 7372080"/>
              <a:gd name="connsiteY343" fmla="*/ 1011874 h 6590780"/>
              <a:gd name="connsiteX344" fmla="*/ 6878496 w 7372080"/>
              <a:gd name="connsiteY344" fmla="*/ 1060943 h 6590780"/>
              <a:gd name="connsiteX345" fmla="*/ 6906665 w 7372080"/>
              <a:gd name="connsiteY345" fmla="*/ 1110494 h 6590780"/>
              <a:gd name="connsiteX346" fmla="*/ 6934087 w 7372080"/>
              <a:gd name="connsiteY346" fmla="*/ 1160519 h 6590780"/>
              <a:gd name="connsiteX347" fmla="*/ 6960756 w 7372080"/>
              <a:gd name="connsiteY347" fmla="*/ 1211012 h 6590780"/>
              <a:gd name="connsiteX348" fmla="*/ 6986659 w 7372080"/>
              <a:gd name="connsiteY348" fmla="*/ 1261962 h 6590780"/>
              <a:gd name="connsiteX349" fmla="*/ 7011794 w 7372080"/>
              <a:gd name="connsiteY349" fmla="*/ 1313365 h 6590780"/>
              <a:gd name="connsiteX350" fmla="*/ 7036153 w 7372080"/>
              <a:gd name="connsiteY350" fmla="*/ 1365213 h 6590780"/>
              <a:gd name="connsiteX351" fmla="*/ 7059724 w 7372080"/>
              <a:gd name="connsiteY351" fmla="*/ 1417496 h 6590780"/>
              <a:gd name="connsiteX352" fmla="*/ 7082503 w 7372080"/>
              <a:gd name="connsiteY352" fmla="*/ 1470208 h 6590780"/>
              <a:gd name="connsiteX353" fmla="*/ 7104483 w 7372080"/>
              <a:gd name="connsiteY353" fmla="*/ 1523342 h 6590780"/>
              <a:gd name="connsiteX354" fmla="*/ 7125654 w 7372080"/>
              <a:gd name="connsiteY354" fmla="*/ 1576889 h 6590780"/>
              <a:gd name="connsiteX355" fmla="*/ 7146008 w 7372080"/>
              <a:gd name="connsiteY355" fmla="*/ 1630842 h 6590780"/>
              <a:gd name="connsiteX356" fmla="*/ 7165540 w 7372080"/>
              <a:gd name="connsiteY356" fmla="*/ 1685193 h 6590780"/>
              <a:gd name="connsiteX357" fmla="*/ 7184242 w 7372080"/>
              <a:gd name="connsiteY357" fmla="*/ 1739936 h 6590780"/>
              <a:gd name="connsiteX358" fmla="*/ 7202104 w 7372080"/>
              <a:gd name="connsiteY358" fmla="*/ 1795060 h 6590780"/>
              <a:gd name="connsiteX359" fmla="*/ 7219120 w 7372080"/>
              <a:gd name="connsiteY359" fmla="*/ 1850562 h 6590780"/>
              <a:gd name="connsiteX360" fmla="*/ 7235283 w 7372080"/>
              <a:gd name="connsiteY360" fmla="*/ 1906430 h 6590780"/>
              <a:gd name="connsiteX361" fmla="*/ 7250585 w 7372080"/>
              <a:gd name="connsiteY361" fmla="*/ 1962658 h 6590780"/>
              <a:gd name="connsiteX362" fmla="*/ 7265018 w 7372080"/>
              <a:gd name="connsiteY362" fmla="*/ 2019240 h 6590780"/>
              <a:gd name="connsiteX363" fmla="*/ 7278574 w 7372080"/>
              <a:gd name="connsiteY363" fmla="*/ 2076166 h 6590780"/>
              <a:gd name="connsiteX364" fmla="*/ 7291246 w 7372080"/>
              <a:gd name="connsiteY364" fmla="*/ 2133428 h 6590780"/>
              <a:gd name="connsiteX365" fmla="*/ 7303027 w 7372080"/>
              <a:gd name="connsiteY365" fmla="*/ 2191021 h 6590780"/>
              <a:gd name="connsiteX366" fmla="*/ 7313908 w 7372080"/>
              <a:gd name="connsiteY366" fmla="*/ 2248935 h 6590780"/>
              <a:gd name="connsiteX367" fmla="*/ 7323881 w 7372080"/>
              <a:gd name="connsiteY367" fmla="*/ 2307163 h 6590780"/>
              <a:gd name="connsiteX368" fmla="*/ 7332942 w 7372080"/>
              <a:gd name="connsiteY368" fmla="*/ 2365698 h 6590780"/>
              <a:gd name="connsiteX369" fmla="*/ 7341078 w 7372080"/>
              <a:gd name="connsiteY369" fmla="*/ 2424531 h 6590780"/>
              <a:gd name="connsiteX370" fmla="*/ 7348287 w 7372080"/>
              <a:gd name="connsiteY370" fmla="*/ 2483655 h 6590780"/>
              <a:gd name="connsiteX371" fmla="*/ 7354558 w 7372080"/>
              <a:gd name="connsiteY371" fmla="*/ 2543063 h 6590780"/>
              <a:gd name="connsiteX372" fmla="*/ 7359883 w 7372080"/>
              <a:gd name="connsiteY372" fmla="*/ 2602745 h 6590780"/>
              <a:gd name="connsiteX373" fmla="*/ 7364257 w 7372080"/>
              <a:gd name="connsiteY373" fmla="*/ 2662696 h 6590780"/>
              <a:gd name="connsiteX374" fmla="*/ 7367671 w 7372080"/>
              <a:gd name="connsiteY374" fmla="*/ 2722906 h 6590780"/>
              <a:gd name="connsiteX375" fmla="*/ 7370118 w 7372080"/>
              <a:gd name="connsiteY375" fmla="*/ 2783369 h 6590780"/>
              <a:gd name="connsiteX376" fmla="*/ 7372080 w 7372080"/>
              <a:gd name="connsiteY376" fmla="*/ 2904741 h 6590780"/>
              <a:gd name="connsiteX377" fmla="*/ 7371581 w 7372080"/>
              <a:gd name="connsiteY377" fmla="*/ 2965968 h 6590780"/>
              <a:gd name="connsiteX378" fmla="*/ 7370100 w 7372080"/>
              <a:gd name="connsiteY378" fmla="*/ 3026675 h 6590780"/>
              <a:gd name="connsiteX379" fmla="*/ 7367645 w 7372080"/>
              <a:gd name="connsiteY379" fmla="*/ 3087138 h 6590780"/>
              <a:gd name="connsiteX380" fmla="*/ 7364220 w 7372080"/>
              <a:gd name="connsiteY380" fmla="*/ 3147346 h 6590780"/>
              <a:gd name="connsiteX381" fmla="*/ 7359837 w 7372080"/>
              <a:gd name="connsiteY381" fmla="*/ 3207296 h 6590780"/>
              <a:gd name="connsiteX382" fmla="*/ 7354504 w 7372080"/>
              <a:gd name="connsiteY382" fmla="*/ 3266977 h 6590780"/>
              <a:gd name="connsiteX383" fmla="*/ 7348223 w 7372080"/>
              <a:gd name="connsiteY383" fmla="*/ 3326383 h 6590780"/>
              <a:gd name="connsiteX384" fmla="*/ 7341007 w 7372080"/>
              <a:gd name="connsiteY384" fmla="*/ 3385506 h 6590780"/>
              <a:gd name="connsiteX385" fmla="*/ 7332860 w 7372080"/>
              <a:gd name="connsiteY385" fmla="*/ 3444337 h 6590780"/>
              <a:gd name="connsiteX386" fmla="*/ 7323792 w 7372080"/>
              <a:gd name="connsiteY386" fmla="*/ 3502871 h 6590780"/>
              <a:gd name="connsiteX387" fmla="*/ 7313808 w 7372080"/>
              <a:gd name="connsiteY387" fmla="*/ 3561095 h 6590780"/>
              <a:gd name="connsiteX388" fmla="*/ 7302918 w 7372080"/>
              <a:gd name="connsiteY388" fmla="*/ 3619007 h 6590780"/>
              <a:gd name="connsiteX389" fmla="*/ 7291130 w 7372080"/>
              <a:gd name="connsiteY389" fmla="*/ 3676597 h 6590780"/>
              <a:gd name="connsiteX390" fmla="*/ 7278449 w 7372080"/>
              <a:gd name="connsiteY390" fmla="*/ 3733857 h 6590780"/>
              <a:gd name="connsiteX391" fmla="*/ 7264885 w 7372080"/>
              <a:gd name="connsiteY391" fmla="*/ 3790781 h 6590780"/>
              <a:gd name="connsiteX392" fmla="*/ 7250445 w 7372080"/>
              <a:gd name="connsiteY392" fmla="*/ 3847361 h 6590780"/>
              <a:gd name="connsiteX393" fmla="*/ 7235133 w 7372080"/>
              <a:gd name="connsiteY393" fmla="*/ 3903584 h 6590780"/>
              <a:gd name="connsiteX394" fmla="*/ 7218963 w 7372080"/>
              <a:gd name="connsiteY394" fmla="*/ 3959449 h 6590780"/>
              <a:gd name="connsiteX395" fmla="*/ 7201939 w 7372080"/>
              <a:gd name="connsiteY395" fmla="*/ 4014948 h 6590780"/>
              <a:gd name="connsiteX396" fmla="*/ 7184067 w 7372080"/>
              <a:gd name="connsiteY396" fmla="*/ 4070068 h 6590780"/>
              <a:gd name="connsiteX397" fmla="*/ 7165359 w 7372080"/>
              <a:gd name="connsiteY397" fmla="*/ 4124807 h 6590780"/>
              <a:gd name="connsiteX398" fmla="*/ 7145820 w 7372080"/>
              <a:gd name="connsiteY398" fmla="*/ 4179155 h 6590780"/>
              <a:gd name="connsiteX399" fmla="*/ 7125456 w 7372080"/>
              <a:gd name="connsiteY399" fmla="*/ 4233104 h 6590780"/>
              <a:gd name="connsiteX400" fmla="*/ 7104278 w 7372080"/>
              <a:gd name="connsiteY400" fmla="*/ 4286648 h 6590780"/>
              <a:gd name="connsiteX401" fmla="*/ 7082292 w 7372080"/>
              <a:gd name="connsiteY401" fmla="*/ 4339777 h 6590780"/>
              <a:gd name="connsiteX402" fmla="*/ 7059505 w 7372080"/>
              <a:gd name="connsiteY402" fmla="*/ 4392485 h 6590780"/>
              <a:gd name="connsiteX403" fmla="*/ 7035925 w 7372080"/>
              <a:gd name="connsiteY403" fmla="*/ 4444764 h 6590780"/>
              <a:gd name="connsiteX404" fmla="*/ 7011561 w 7372080"/>
              <a:gd name="connsiteY404" fmla="*/ 4496607 h 6590780"/>
              <a:gd name="connsiteX405" fmla="*/ 6986418 w 7372080"/>
              <a:gd name="connsiteY405" fmla="*/ 4548005 h 6590780"/>
              <a:gd name="connsiteX406" fmla="*/ 6960506 w 7372080"/>
              <a:gd name="connsiteY406" fmla="*/ 4598951 h 6590780"/>
              <a:gd name="connsiteX407" fmla="*/ 6933832 w 7372080"/>
              <a:gd name="connsiteY407" fmla="*/ 4649439 h 6590780"/>
              <a:gd name="connsiteX408" fmla="*/ 6906403 w 7372080"/>
              <a:gd name="connsiteY408" fmla="*/ 4699459 h 6590780"/>
              <a:gd name="connsiteX409" fmla="*/ 6878227 w 7372080"/>
              <a:gd name="connsiteY409" fmla="*/ 4749005 h 6590780"/>
              <a:gd name="connsiteX410" fmla="*/ 6849310 w 7372080"/>
              <a:gd name="connsiteY410" fmla="*/ 4798068 h 6590780"/>
              <a:gd name="connsiteX411" fmla="*/ 6819663 w 7372080"/>
              <a:gd name="connsiteY411" fmla="*/ 4846643 h 6590780"/>
              <a:gd name="connsiteX412" fmla="*/ 6789292 w 7372080"/>
              <a:gd name="connsiteY412" fmla="*/ 4894720 h 6590780"/>
              <a:gd name="connsiteX413" fmla="*/ 6758203 w 7372080"/>
              <a:gd name="connsiteY413" fmla="*/ 4942293 h 6590780"/>
              <a:gd name="connsiteX414" fmla="*/ 6726405 w 7372080"/>
              <a:gd name="connsiteY414" fmla="*/ 4989352 h 6590780"/>
              <a:gd name="connsiteX415" fmla="*/ 6693905 w 7372080"/>
              <a:gd name="connsiteY415" fmla="*/ 5035892 h 6590780"/>
              <a:gd name="connsiteX416" fmla="*/ 6660713 w 7372080"/>
              <a:gd name="connsiteY416" fmla="*/ 5081905 h 6590780"/>
              <a:gd name="connsiteX417" fmla="*/ 6626833 w 7372080"/>
              <a:gd name="connsiteY417" fmla="*/ 5127382 h 6590780"/>
              <a:gd name="connsiteX418" fmla="*/ 6592273 w 7372080"/>
              <a:gd name="connsiteY418" fmla="*/ 5172317 h 6590780"/>
              <a:gd name="connsiteX419" fmla="*/ 6557044 w 7372080"/>
              <a:gd name="connsiteY419" fmla="*/ 5216701 h 6590780"/>
              <a:gd name="connsiteX420" fmla="*/ 6521151 w 7372080"/>
              <a:gd name="connsiteY420" fmla="*/ 5260527 h 6590780"/>
              <a:gd name="connsiteX421" fmla="*/ 6484601 w 7372080"/>
              <a:gd name="connsiteY421" fmla="*/ 5303789 h 6590780"/>
              <a:gd name="connsiteX422" fmla="*/ 6447402 w 7372080"/>
              <a:gd name="connsiteY422" fmla="*/ 5346478 h 6590780"/>
              <a:gd name="connsiteX423" fmla="*/ 6409564 w 7372080"/>
              <a:gd name="connsiteY423" fmla="*/ 5388586 h 6590780"/>
              <a:gd name="connsiteX424" fmla="*/ 6371091 w 7372080"/>
              <a:gd name="connsiteY424" fmla="*/ 5430106 h 6590780"/>
              <a:gd name="connsiteX425" fmla="*/ 6331992 w 7372080"/>
              <a:gd name="connsiteY425" fmla="*/ 5471031 h 6590780"/>
              <a:gd name="connsiteX426" fmla="*/ 6292276 w 7372080"/>
              <a:gd name="connsiteY426" fmla="*/ 5511352 h 6590780"/>
              <a:gd name="connsiteX427" fmla="*/ 6251948 w 7372080"/>
              <a:gd name="connsiteY427" fmla="*/ 5551062 h 6590780"/>
              <a:gd name="connsiteX428" fmla="*/ 6211018 w 7372080"/>
              <a:gd name="connsiteY428" fmla="*/ 5590154 h 6590780"/>
              <a:gd name="connsiteX429" fmla="*/ 6169493 w 7372080"/>
              <a:gd name="connsiteY429" fmla="*/ 5628621 h 6590780"/>
              <a:gd name="connsiteX430" fmla="*/ 6127379 w 7372080"/>
              <a:gd name="connsiteY430" fmla="*/ 5666454 h 6590780"/>
              <a:gd name="connsiteX431" fmla="*/ 6084685 w 7372080"/>
              <a:gd name="connsiteY431" fmla="*/ 5703646 h 6590780"/>
              <a:gd name="connsiteX432" fmla="*/ 6041419 w 7372080"/>
              <a:gd name="connsiteY432" fmla="*/ 5740189 h 6590780"/>
              <a:gd name="connsiteX433" fmla="*/ 5997586 w 7372080"/>
              <a:gd name="connsiteY433" fmla="*/ 5776077 h 6590780"/>
              <a:gd name="connsiteX434" fmla="*/ 5953196 w 7372080"/>
              <a:gd name="connsiteY434" fmla="*/ 5811300 h 6590780"/>
              <a:gd name="connsiteX435" fmla="*/ 5908256 w 7372080"/>
              <a:gd name="connsiteY435" fmla="*/ 5845853 h 6590780"/>
              <a:gd name="connsiteX436" fmla="*/ 5862773 w 7372080"/>
              <a:gd name="connsiteY436" fmla="*/ 5879727 h 6590780"/>
              <a:gd name="connsiteX437" fmla="*/ 5816756 w 7372080"/>
              <a:gd name="connsiteY437" fmla="*/ 5912914 h 6590780"/>
              <a:gd name="connsiteX438" fmla="*/ 5770211 w 7372080"/>
              <a:gd name="connsiteY438" fmla="*/ 5945407 h 6590780"/>
              <a:gd name="connsiteX439" fmla="*/ 5723146 w 7372080"/>
              <a:gd name="connsiteY439" fmla="*/ 5977198 h 6590780"/>
              <a:gd name="connsiteX440" fmla="*/ 5675568 w 7372080"/>
              <a:gd name="connsiteY440" fmla="*/ 6008280 h 6590780"/>
              <a:gd name="connsiteX441" fmla="*/ 5627487 w 7372080"/>
              <a:gd name="connsiteY441" fmla="*/ 6038645 h 6590780"/>
              <a:gd name="connsiteX442" fmla="*/ 5578907 w 7372080"/>
              <a:gd name="connsiteY442" fmla="*/ 6068287 h 6590780"/>
              <a:gd name="connsiteX443" fmla="*/ 5529838 w 7372080"/>
              <a:gd name="connsiteY443" fmla="*/ 6097196 h 6590780"/>
              <a:gd name="connsiteX444" fmla="*/ 5480288 w 7372080"/>
              <a:gd name="connsiteY444" fmla="*/ 6125365 h 6590780"/>
              <a:gd name="connsiteX445" fmla="*/ 5430262 w 7372080"/>
              <a:gd name="connsiteY445" fmla="*/ 6152787 h 6590780"/>
              <a:gd name="connsiteX446" fmla="*/ 5379770 w 7372080"/>
              <a:gd name="connsiteY446" fmla="*/ 6179455 h 6590780"/>
              <a:gd name="connsiteX447" fmla="*/ 5328819 w 7372080"/>
              <a:gd name="connsiteY447" fmla="*/ 6205360 h 6590780"/>
              <a:gd name="connsiteX448" fmla="*/ 5277416 w 7372080"/>
              <a:gd name="connsiteY448" fmla="*/ 6230495 h 6590780"/>
              <a:gd name="connsiteX449" fmla="*/ 5225569 w 7372080"/>
              <a:gd name="connsiteY449" fmla="*/ 6254852 h 6590780"/>
              <a:gd name="connsiteX450" fmla="*/ 5173285 w 7372080"/>
              <a:gd name="connsiteY450" fmla="*/ 6278424 h 6590780"/>
              <a:gd name="connsiteX451" fmla="*/ 5120574 w 7372080"/>
              <a:gd name="connsiteY451" fmla="*/ 6301203 h 6590780"/>
              <a:gd name="connsiteX452" fmla="*/ 5067439 w 7372080"/>
              <a:gd name="connsiteY452" fmla="*/ 6323183 h 6590780"/>
              <a:gd name="connsiteX453" fmla="*/ 5013892 w 7372080"/>
              <a:gd name="connsiteY453" fmla="*/ 6344353 h 6590780"/>
              <a:gd name="connsiteX454" fmla="*/ 4959940 w 7372080"/>
              <a:gd name="connsiteY454" fmla="*/ 6364708 h 6590780"/>
              <a:gd name="connsiteX455" fmla="*/ 4905588 w 7372080"/>
              <a:gd name="connsiteY455" fmla="*/ 6384240 h 6590780"/>
              <a:gd name="connsiteX456" fmla="*/ 4850846 w 7372080"/>
              <a:gd name="connsiteY456" fmla="*/ 6402942 h 6590780"/>
              <a:gd name="connsiteX457" fmla="*/ 4795720 w 7372080"/>
              <a:gd name="connsiteY457" fmla="*/ 6420804 h 6590780"/>
              <a:gd name="connsiteX458" fmla="*/ 4740220 w 7372080"/>
              <a:gd name="connsiteY458" fmla="*/ 6437820 h 6590780"/>
              <a:gd name="connsiteX459" fmla="*/ 4684351 w 7372080"/>
              <a:gd name="connsiteY459" fmla="*/ 6453984 h 6590780"/>
              <a:gd name="connsiteX460" fmla="*/ 4628122 w 7372080"/>
              <a:gd name="connsiteY460" fmla="*/ 6469285 h 6590780"/>
              <a:gd name="connsiteX461" fmla="*/ 4571542 w 7372080"/>
              <a:gd name="connsiteY461" fmla="*/ 6483717 h 6590780"/>
              <a:gd name="connsiteX462" fmla="*/ 4514615 w 7372080"/>
              <a:gd name="connsiteY462" fmla="*/ 6497274 h 6590780"/>
              <a:gd name="connsiteX463" fmla="*/ 4457353 w 7372080"/>
              <a:gd name="connsiteY463" fmla="*/ 6509945 h 6590780"/>
              <a:gd name="connsiteX464" fmla="*/ 4399760 w 7372080"/>
              <a:gd name="connsiteY464" fmla="*/ 6521726 h 6590780"/>
              <a:gd name="connsiteX465" fmla="*/ 4341846 w 7372080"/>
              <a:gd name="connsiteY465" fmla="*/ 6532607 h 6590780"/>
              <a:gd name="connsiteX466" fmla="*/ 4283617 w 7372080"/>
              <a:gd name="connsiteY466" fmla="*/ 6542581 h 6590780"/>
              <a:gd name="connsiteX467" fmla="*/ 4225082 w 7372080"/>
              <a:gd name="connsiteY467" fmla="*/ 6551641 h 6590780"/>
              <a:gd name="connsiteX468" fmla="*/ 4166249 w 7372080"/>
              <a:gd name="connsiteY468" fmla="*/ 6559778 h 6590780"/>
              <a:gd name="connsiteX469" fmla="*/ 4107126 w 7372080"/>
              <a:gd name="connsiteY469" fmla="*/ 6566987 h 6590780"/>
              <a:gd name="connsiteX470" fmla="*/ 4047719 w 7372080"/>
              <a:gd name="connsiteY470" fmla="*/ 6573257 h 6590780"/>
              <a:gd name="connsiteX471" fmla="*/ 3988035 w 7372080"/>
              <a:gd name="connsiteY471" fmla="*/ 6578584 h 6590780"/>
              <a:gd name="connsiteX472" fmla="*/ 3928085 w 7372080"/>
              <a:gd name="connsiteY472" fmla="*/ 6582958 h 6590780"/>
              <a:gd name="connsiteX473" fmla="*/ 3867874 w 7372080"/>
              <a:gd name="connsiteY473" fmla="*/ 6586372 h 6590780"/>
              <a:gd name="connsiteX474" fmla="*/ 3807412 w 7372080"/>
              <a:gd name="connsiteY474" fmla="*/ 6588818 h 6590780"/>
              <a:gd name="connsiteX475" fmla="*/ 3686040 w 7372080"/>
              <a:gd name="connsiteY475" fmla="*/ 6590780 h 6590780"/>
              <a:gd name="connsiteX476" fmla="*/ 3624815 w 7372080"/>
              <a:gd name="connsiteY476" fmla="*/ 6590281 h 6590780"/>
              <a:gd name="connsiteX477" fmla="*/ 3564107 w 7372080"/>
              <a:gd name="connsiteY477" fmla="*/ 6588800 h 6590780"/>
              <a:gd name="connsiteX478" fmla="*/ 3503644 w 7372080"/>
              <a:gd name="connsiteY478" fmla="*/ 6586345 h 6590780"/>
              <a:gd name="connsiteX479" fmla="*/ 3443434 w 7372080"/>
              <a:gd name="connsiteY479" fmla="*/ 6582921 h 6590780"/>
              <a:gd name="connsiteX480" fmla="*/ 3383485 w 7372080"/>
              <a:gd name="connsiteY480" fmla="*/ 6578537 h 6590780"/>
              <a:gd name="connsiteX481" fmla="*/ 3323803 w 7372080"/>
              <a:gd name="connsiteY481" fmla="*/ 6573203 h 6590780"/>
              <a:gd name="connsiteX482" fmla="*/ 3264398 w 7372080"/>
              <a:gd name="connsiteY482" fmla="*/ 6566923 h 6590780"/>
              <a:gd name="connsiteX483" fmla="*/ 3205275 w 7372080"/>
              <a:gd name="connsiteY483" fmla="*/ 6559707 h 6590780"/>
              <a:gd name="connsiteX484" fmla="*/ 3146444 w 7372080"/>
              <a:gd name="connsiteY484" fmla="*/ 6551560 h 6590780"/>
              <a:gd name="connsiteX485" fmla="*/ 3087911 w 7372080"/>
              <a:gd name="connsiteY485" fmla="*/ 6542492 h 6590780"/>
              <a:gd name="connsiteX486" fmla="*/ 3029686 w 7372080"/>
              <a:gd name="connsiteY486" fmla="*/ 6532508 h 6590780"/>
              <a:gd name="connsiteX487" fmla="*/ 2971773 w 7372080"/>
              <a:gd name="connsiteY487" fmla="*/ 6521618 h 6590780"/>
              <a:gd name="connsiteX488" fmla="*/ 2914184 w 7372080"/>
              <a:gd name="connsiteY488" fmla="*/ 6509830 h 6590780"/>
              <a:gd name="connsiteX489" fmla="*/ 2856924 w 7372080"/>
              <a:gd name="connsiteY489" fmla="*/ 6497149 h 6590780"/>
              <a:gd name="connsiteX490" fmla="*/ 2800001 w 7372080"/>
              <a:gd name="connsiteY490" fmla="*/ 6483585 h 6590780"/>
              <a:gd name="connsiteX491" fmla="*/ 2743422 w 7372080"/>
              <a:gd name="connsiteY491" fmla="*/ 6469144 h 6590780"/>
              <a:gd name="connsiteX492" fmla="*/ 2687196 w 7372080"/>
              <a:gd name="connsiteY492" fmla="*/ 6453834 h 6590780"/>
              <a:gd name="connsiteX493" fmla="*/ 2631332 w 7372080"/>
              <a:gd name="connsiteY493" fmla="*/ 6437663 h 6590780"/>
              <a:gd name="connsiteX494" fmla="*/ 2575834 w 7372080"/>
              <a:gd name="connsiteY494" fmla="*/ 6420638 h 6590780"/>
              <a:gd name="connsiteX495" fmla="*/ 2520712 w 7372080"/>
              <a:gd name="connsiteY495" fmla="*/ 6402767 h 6590780"/>
              <a:gd name="connsiteX496" fmla="*/ 2465974 w 7372080"/>
              <a:gd name="connsiteY496" fmla="*/ 6384058 h 6590780"/>
              <a:gd name="connsiteX497" fmla="*/ 2411626 w 7372080"/>
              <a:gd name="connsiteY497" fmla="*/ 6364519 h 6590780"/>
              <a:gd name="connsiteX498" fmla="*/ 2357677 w 7372080"/>
              <a:gd name="connsiteY498" fmla="*/ 6344156 h 6590780"/>
              <a:gd name="connsiteX499" fmla="*/ 2304136 w 7372080"/>
              <a:gd name="connsiteY499" fmla="*/ 6322978 h 6590780"/>
              <a:gd name="connsiteX500" fmla="*/ 2251005 w 7372080"/>
              <a:gd name="connsiteY500" fmla="*/ 6300992 h 6590780"/>
              <a:gd name="connsiteX501" fmla="*/ 2198297 w 7372080"/>
              <a:gd name="connsiteY501" fmla="*/ 6278205 h 6590780"/>
              <a:gd name="connsiteX502" fmla="*/ 2146019 w 7372080"/>
              <a:gd name="connsiteY502" fmla="*/ 6254625 h 6590780"/>
              <a:gd name="connsiteX503" fmla="*/ 2094176 w 7372080"/>
              <a:gd name="connsiteY503" fmla="*/ 6230260 h 6590780"/>
              <a:gd name="connsiteX504" fmla="*/ 2042778 w 7372080"/>
              <a:gd name="connsiteY504" fmla="*/ 6205118 h 6590780"/>
              <a:gd name="connsiteX505" fmla="*/ 1991830 w 7372080"/>
              <a:gd name="connsiteY505" fmla="*/ 6179206 h 6590780"/>
              <a:gd name="connsiteX506" fmla="*/ 1941344 w 7372080"/>
              <a:gd name="connsiteY506" fmla="*/ 6152532 h 6590780"/>
              <a:gd name="connsiteX507" fmla="*/ 1891323 w 7372080"/>
              <a:gd name="connsiteY507" fmla="*/ 6125103 h 6590780"/>
              <a:gd name="connsiteX508" fmla="*/ 1841776 w 7372080"/>
              <a:gd name="connsiteY508" fmla="*/ 6096927 h 6590780"/>
              <a:gd name="connsiteX509" fmla="*/ 1792713 w 7372080"/>
              <a:gd name="connsiteY509" fmla="*/ 6068011 h 6590780"/>
              <a:gd name="connsiteX510" fmla="*/ 1744139 w 7372080"/>
              <a:gd name="connsiteY510" fmla="*/ 6038363 h 6590780"/>
              <a:gd name="connsiteX511" fmla="*/ 1696062 w 7372080"/>
              <a:gd name="connsiteY511" fmla="*/ 6007991 h 6590780"/>
              <a:gd name="connsiteX512" fmla="*/ 1648489 w 7372080"/>
              <a:gd name="connsiteY512" fmla="*/ 5976903 h 6590780"/>
              <a:gd name="connsiteX513" fmla="*/ 1601429 w 7372080"/>
              <a:gd name="connsiteY513" fmla="*/ 5945105 h 6590780"/>
              <a:gd name="connsiteX514" fmla="*/ 1554889 w 7372080"/>
              <a:gd name="connsiteY514" fmla="*/ 5912605 h 6590780"/>
              <a:gd name="connsiteX515" fmla="*/ 1508877 w 7372080"/>
              <a:gd name="connsiteY515" fmla="*/ 5879412 h 6590780"/>
              <a:gd name="connsiteX516" fmla="*/ 1463400 w 7372080"/>
              <a:gd name="connsiteY516" fmla="*/ 5845532 h 6590780"/>
              <a:gd name="connsiteX517" fmla="*/ 1418465 w 7372080"/>
              <a:gd name="connsiteY517" fmla="*/ 5810974 h 6590780"/>
              <a:gd name="connsiteX518" fmla="*/ 1374080 w 7372080"/>
              <a:gd name="connsiteY518" fmla="*/ 5775744 h 6590780"/>
              <a:gd name="connsiteX519" fmla="*/ 1330254 w 7372080"/>
              <a:gd name="connsiteY519" fmla="*/ 5739850 h 6590780"/>
              <a:gd name="connsiteX520" fmla="*/ 1286992 w 7372080"/>
              <a:gd name="connsiteY520" fmla="*/ 5703301 h 6590780"/>
              <a:gd name="connsiteX521" fmla="*/ 1244304 w 7372080"/>
              <a:gd name="connsiteY521" fmla="*/ 5666102 h 6590780"/>
              <a:gd name="connsiteX522" fmla="*/ 1202196 w 7372080"/>
              <a:gd name="connsiteY522" fmla="*/ 5628263 h 6590780"/>
              <a:gd name="connsiteX523" fmla="*/ 1160676 w 7372080"/>
              <a:gd name="connsiteY523" fmla="*/ 5589791 h 6590780"/>
              <a:gd name="connsiteX524" fmla="*/ 1119752 w 7372080"/>
              <a:gd name="connsiteY524" fmla="*/ 5550693 h 6590780"/>
              <a:gd name="connsiteX525" fmla="*/ 1079430 w 7372080"/>
              <a:gd name="connsiteY525" fmla="*/ 5510976 h 6590780"/>
              <a:gd name="connsiteX526" fmla="*/ 1039719 w 7372080"/>
              <a:gd name="connsiteY526" fmla="*/ 5470649 h 6590780"/>
              <a:gd name="connsiteX527" fmla="*/ 1000626 w 7372080"/>
              <a:gd name="connsiteY527" fmla="*/ 5429719 h 6590780"/>
              <a:gd name="connsiteX528" fmla="*/ 962160 w 7372080"/>
              <a:gd name="connsiteY528" fmla="*/ 5388193 h 6590780"/>
              <a:gd name="connsiteX529" fmla="*/ 924327 w 7372080"/>
              <a:gd name="connsiteY529" fmla="*/ 5346079 h 6590780"/>
              <a:gd name="connsiteX530" fmla="*/ 887134 w 7372080"/>
              <a:gd name="connsiteY530" fmla="*/ 5303386 h 6590780"/>
              <a:gd name="connsiteX531" fmla="*/ 850591 w 7372080"/>
              <a:gd name="connsiteY531" fmla="*/ 5260118 h 6590780"/>
              <a:gd name="connsiteX532" fmla="*/ 814704 w 7372080"/>
              <a:gd name="connsiteY532" fmla="*/ 5216287 h 6590780"/>
              <a:gd name="connsiteX533" fmla="*/ 779480 w 7372080"/>
              <a:gd name="connsiteY533" fmla="*/ 5171897 h 6590780"/>
              <a:gd name="connsiteX534" fmla="*/ 744928 w 7372080"/>
              <a:gd name="connsiteY534" fmla="*/ 5126957 h 6590780"/>
              <a:gd name="connsiteX535" fmla="*/ 711054 w 7372080"/>
              <a:gd name="connsiteY535" fmla="*/ 5081474 h 6590780"/>
              <a:gd name="connsiteX536" fmla="*/ 677867 w 7372080"/>
              <a:gd name="connsiteY536" fmla="*/ 5035456 h 6590780"/>
              <a:gd name="connsiteX537" fmla="*/ 645374 w 7372080"/>
              <a:gd name="connsiteY537" fmla="*/ 4988911 h 6590780"/>
              <a:gd name="connsiteX538" fmla="*/ 613582 w 7372080"/>
              <a:gd name="connsiteY538" fmla="*/ 4941846 h 6590780"/>
              <a:gd name="connsiteX539" fmla="*/ 582500 w 7372080"/>
              <a:gd name="connsiteY539" fmla="*/ 4894269 h 6590780"/>
              <a:gd name="connsiteX540" fmla="*/ 552135 w 7372080"/>
              <a:gd name="connsiteY540" fmla="*/ 4846187 h 6590780"/>
              <a:gd name="connsiteX541" fmla="*/ 522494 w 7372080"/>
              <a:gd name="connsiteY541" fmla="*/ 4797608 h 6590780"/>
              <a:gd name="connsiteX542" fmla="*/ 493585 w 7372080"/>
              <a:gd name="connsiteY542" fmla="*/ 4748539 h 6590780"/>
              <a:gd name="connsiteX543" fmla="*/ 465415 w 7372080"/>
              <a:gd name="connsiteY543" fmla="*/ 4698988 h 6590780"/>
              <a:gd name="connsiteX544" fmla="*/ 437993 w 7372080"/>
              <a:gd name="connsiteY544" fmla="*/ 4648963 h 6590780"/>
              <a:gd name="connsiteX545" fmla="*/ 411326 w 7372080"/>
              <a:gd name="connsiteY545" fmla="*/ 4598471 h 6590780"/>
              <a:gd name="connsiteX546" fmla="*/ 385421 w 7372080"/>
              <a:gd name="connsiteY546" fmla="*/ 4547520 h 6590780"/>
              <a:gd name="connsiteX547" fmla="*/ 360286 w 7372080"/>
              <a:gd name="connsiteY547" fmla="*/ 4496117 h 6590780"/>
              <a:gd name="connsiteX548" fmla="*/ 335928 w 7372080"/>
              <a:gd name="connsiteY548" fmla="*/ 4444270 h 6590780"/>
              <a:gd name="connsiteX549" fmla="*/ 312356 w 7372080"/>
              <a:gd name="connsiteY549" fmla="*/ 4391987 h 6590780"/>
              <a:gd name="connsiteX550" fmla="*/ 289577 w 7372080"/>
              <a:gd name="connsiteY550" fmla="*/ 4339274 h 6590780"/>
              <a:gd name="connsiteX551" fmla="*/ 267598 w 7372080"/>
              <a:gd name="connsiteY551" fmla="*/ 4286140 h 6590780"/>
              <a:gd name="connsiteX552" fmla="*/ 246427 w 7372080"/>
              <a:gd name="connsiteY552" fmla="*/ 4232594 h 6590780"/>
              <a:gd name="connsiteX553" fmla="*/ 226072 w 7372080"/>
              <a:gd name="connsiteY553" fmla="*/ 4178640 h 6590780"/>
              <a:gd name="connsiteX554" fmla="*/ 206540 w 7372080"/>
              <a:gd name="connsiteY554" fmla="*/ 4124289 h 6590780"/>
              <a:gd name="connsiteX555" fmla="*/ 187839 w 7372080"/>
              <a:gd name="connsiteY555" fmla="*/ 4069547 h 6590780"/>
              <a:gd name="connsiteX556" fmla="*/ 169976 w 7372080"/>
              <a:gd name="connsiteY556" fmla="*/ 4014421 h 6590780"/>
              <a:gd name="connsiteX557" fmla="*/ 152960 w 7372080"/>
              <a:gd name="connsiteY557" fmla="*/ 3958920 h 6590780"/>
              <a:gd name="connsiteX558" fmla="*/ 136797 w 7372080"/>
              <a:gd name="connsiteY558" fmla="*/ 3903052 h 6590780"/>
              <a:gd name="connsiteX559" fmla="*/ 121495 w 7372080"/>
              <a:gd name="connsiteY559" fmla="*/ 3846823 h 6590780"/>
              <a:gd name="connsiteX560" fmla="*/ 107063 w 7372080"/>
              <a:gd name="connsiteY560" fmla="*/ 3790242 h 6590780"/>
              <a:gd name="connsiteX561" fmla="*/ 93506 w 7372080"/>
              <a:gd name="connsiteY561" fmla="*/ 3733316 h 6590780"/>
              <a:gd name="connsiteX562" fmla="*/ 80834 w 7372080"/>
              <a:gd name="connsiteY562" fmla="*/ 3676053 h 6590780"/>
              <a:gd name="connsiteX563" fmla="*/ 69054 w 7372080"/>
              <a:gd name="connsiteY563" fmla="*/ 3618461 h 6590780"/>
              <a:gd name="connsiteX564" fmla="*/ 58173 w 7372080"/>
              <a:gd name="connsiteY564" fmla="*/ 3560547 h 6590780"/>
              <a:gd name="connsiteX565" fmla="*/ 48199 w 7372080"/>
              <a:gd name="connsiteY565" fmla="*/ 3502318 h 6590780"/>
              <a:gd name="connsiteX566" fmla="*/ 39139 w 7372080"/>
              <a:gd name="connsiteY566" fmla="*/ 3443784 h 6590780"/>
              <a:gd name="connsiteX567" fmla="*/ 31001 w 7372080"/>
              <a:gd name="connsiteY567" fmla="*/ 3384951 h 6590780"/>
              <a:gd name="connsiteX568" fmla="*/ 23793 w 7372080"/>
              <a:gd name="connsiteY568" fmla="*/ 3325827 h 6590780"/>
              <a:gd name="connsiteX569" fmla="*/ 17523 w 7372080"/>
              <a:gd name="connsiteY569" fmla="*/ 3266419 h 6590780"/>
              <a:gd name="connsiteX570" fmla="*/ 12196 w 7372080"/>
              <a:gd name="connsiteY570" fmla="*/ 3206736 h 6590780"/>
              <a:gd name="connsiteX571" fmla="*/ 7823 w 7372080"/>
              <a:gd name="connsiteY571" fmla="*/ 3146786 h 6590780"/>
              <a:gd name="connsiteX572" fmla="*/ 4409 w 7372080"/>
              <a:gd name="connsiteY572" fmla="*/ 3086576 h 6590780"/>
              <a:gd name="connsiteX573" fmla="*/ 1962 w 7372080"/>
              <a:gd name="connsiteY573" fmla="*/ 3026113 h 6590780"/>
              <a:gd name="connsiteX574" fmla="*/ 0 w 7372080"/>
              <a:gd name="connsiteY574" fmla="*/ 2904741 h 6590780"/>
              <a:gd name="connsiteX575" fmla="*/ 500 w 7372080"/>
              <a:gd name="connsiteY575" fmla="*/ 2843514 h 6590780"/>
              <a:gd name="connsiteX576" fmla="*/ 1980 w 7372080"/>
              <a:gd name="connsiteY576" fmla="*/ 2782807 h 6590780"/>
              <a:gd name="connsiteX577" fmla="*/ 4436 w 7372080"/>
              <a:gd name="connsiteY577" fmla="*/ 2722345 h 6590780"/>
              <a:gd name="connsiteX578" fmla="*/ 7859 w 7372080"/>
              <a:gd name="connsiteY578" fmla="*/ 2662135 h 6590780"/>
              <a:gd name="connsiteX579" fmla="*/ 12242 w 7372080"/>
              <a:gd name="connsiteY579" fmla="*/ 2602186 h 6590780"/>
              <a:gd name="connsiteX580" fmla="*/ 17577 w 7372080"/>
              <a:gd name="connsiteY580" fmla="*/ 2542504 h 6590780"/>
              <a:gd name="connsiteX581" fmla="*/ 23857 w 7372080"/>
              <a:gd name="connsiteY581" fmla="*/ 2483098 h 6590780"/>
              <a:gd name="connsiteX582" fmla="*/ 31074 w 7372080"/>
              <a:gd name="connsiteY582" fmla="*/ 2423976 h 6590780"/>
              <a:gd name="connsiteX583" fmla="*/ 39221 w 7372080"/>
              <a:gd name="connsiteY583" fmla="*/ 2365145 h 6590780"/>
              <a:gd name="connsiteX584" fmla="*/ 48289 w 7372080"/>
              <a:gd name="connsiteY584" fmla="*/ 2306613 h 6590780"/>
              <a:gd name="connsiteX585" fmla="*/ 58272 w 7372080"/>
              <a:gd name="connsiteY585" fmla="*/ 2248386 h 6590780"/>
              <a:gd name="connsiteX586" fmla="*/ 69161 w 7372080"/>
              <a:gd name="connsiteY586" fmla="*/ 2190474 h 6590780"/>
              <a:gd name="connsiteX587" fmla="*/ 80950 w 7372080"/>
              <a:gd name="connsiteY587" fmla="*/ 2132884 h 6590780"/>
              <a:gd name="connsiteX588" fmla="*/ 93631 w 7372080"/>
              <a:gd name="connsiteY588" fmla="*/ 2075624 h 6590780"/>
              <a:gd name="connsiteX589" fmla="*/ 107196 w 7372080"/>
              <a:gd name="connsiteY589" fmla="*/ 2018701 h 6590780"/>
              <a:gd name="connsiteX590" fmla="*/ 121637 w 7372080"/>
              <a:gd name="connsiteY590" fmla="*/ 1962123 h 6590780"/>
              <a:gd name="connsiteX591" fmla="*/ 136946 w 7372080"/>
              <a:gd name="connsiteY591" fmla="*/ 1905897 h 6590780"/>
              <a:gd name="connsiteX592" fmla="*/ 153117 w 7372080"/>
              <a:gd name="connsiteY592" fmla="*/ 1850032 h 6590780"/>
              <a:gd name="connsiteX593" fmla="*/ 170142 w 7372080"/>
              <a:gd name="connsiteY593" fmla="*/ 1794535 h 6590780"/>
              <a:gd name="connsiteX594" fmla="*/ 188012 w 7372080"/>
              <a:gd name="connsiteY594" fmla="*/ 1739413 h 6590780"/>
              <a:gd name="connsiteX595" fmla="*/ 206722 w 7372080"/>
              <a:gd name="connsiteY595" fmla="*/ 1684675 h 6590780"/>
              <a:gd name="connsiteX596" fmla="*/ 226261 w 7372080"/>
              <a:gd name="connsiteY596" fmla="*/ 1630327 h 6590780"/>
              <a:gd name="connsiteX597" fmla="*/ 246625 w 7372080"/>
              <a:gd name="connsiteY597" fmla="*/ 1576378 h 6590780"/>
              <a:gd name="connsiteX598" fmla="*/ 267803 w 7372080"/>
              <a:gd name="connsiteY598" fmla="*/ 1522835 h 6590780"/>
              <a:gd name="connsiteX599" fmla="*/ 289790 w 7372080"/>
              <a:gd name="connsiteY599" fmla="*/ 1469706 h 6590780"/>
              <a:gd name="connsiteX600" fmla="*/ 312577 w 7372080"/>
              <a:gd name="connsiteY600" fmla="*/ 1416998 h 6590780"/>
              <a:gd name="connsiteX601" fmla="*/ 336156 w 7372080"/>
              <a:gd name="connsiteY601" fmla="*/ 1364719 h 6590780"/>
              <a:gd name="connsiteX602" fmla="*/ 360521 w 7372080"/>
              <a:gd name="connsiteY602" fmla="*/ 1312876 h 6590780"/>
              <a:gd name="connsiteX603" fmla="*/ 385663 w 7372080"/>
              <a:gd name="connsiteY603" fmla="*/ 1261478 h 6590780"/>
              <a:gd name="connsiteX604" fmla="*/ 411575 w 7372080"/>
              <a:gd name="connsiteY604" fmla="*/ 1210531 h 6590780"/>
              <a:gd name="connsiteX605" fmla="*/ 438249 w 7372080"/>
              <a:gd name="connsiteY605" fmla="*/ 1160044 h 6590780"/>
              <a:gd name="connsiteX606" fmla="*/ 465679 w 7372080"/>
              <a:gd name="connsiteY606" fmla="*/ 1110023 h 6590780"/>
              <a:gd name="connsiteX607" fmla="*/ 493855 w 7372080"/>
              <a:gd name="connsiteY607" fmla="*/ 1060477 h 6590780"/>
              <a:gd name="connsiteX608" fmla="*/ 522771 w 7372080"/>
              <a:gd name="connsiteY608" fmla="*/ 1011414 h 6590780"/>
              <a:gd name="connsiteX609" fmla="*/ 552418 w 7372080"/>
              <a:gd name="connsiteY609" fmla="*/ 962839 h 6590780"/>
              <a:gd name="connsiteX610" fmla="*/ 582790 w 7372080"/>
              <a:gd name="connsiteY610" fmla="*/ 914762 h 6590780"/>
              <a:gd name="connsiteX611" fmla="*/ 613879 w 7372080"/>
              <a:gd name="connsiteY611" fmla="*/ 867190 h 6590780"/>
              <a:gd name="connsiteX612" fmla="*/ 645677 w 7372080"/>
              <a:gd name="connsiteY612" fmla="*/ 820130 h 6590780"/>
              <a:gd name="connsiteX613" fmla="*/ 678176 w 7372080"/>
              <a:gd name="connsiteY613" fmla="*/ 773590 h 6590780"/>
              <a:gd name="connsiteX614" fmla="*/ 711370 w 7372080"/>
              <a:gd name="connsiteY614" fmla="*/ 727578 h 6590780"/>
              <a:gd name="connsiteX615" fmla="*/ 745249 w 7372080"/>
              <a:gd name="connsiteY615" fmla="*/ 682101 h 6590780"/>
              <a:gd name="connsiteX616" fmla="*/ 779808 w 7372080"/>
              <a:gd name="connsiteY616" fmla="*/ 637166 h 6590780"/>
              <a:gd name="connsiteX617" fmla="*/ 815038 w 7372080"/>
              <a:gd name="connsiteY617" fmla="*/ 592782 h 6590780"/>
              <a:gd name="connsiteX618" fmla="*/ 850931 w 7372080"/>
              <a:gd name="connsiteY618" fmla="*/ 548955 h 6590780"/>
              <a:gd name="connsiteX619" fmla="*/ 887481 w 7372080"/>
              <a:gd name="connsiteY619" fmla="*/ 505693 h 6590780"/>
              <a:gd name="connsiteX620" fmla="*/ 924679 w 7372080"/>
              <a:gd name="connsiteY620" fmla="*/ 463005 h 6590780"/>
              <a:gd name="connsiteX621" fmla="*/ 962518 w 7372080"/>
              <a:gd name="connsiteY621" fmla="*/ 420897 h 6590780"/>
              <a:gd name="connsiteX622" fmla="*/ 1000990 w 7372080"/>
              <a:gd name="connsiteY622" fmla="*/ 379377 h 6590780"/>
              <a:gd name="connsiteX623" fmla="*/ 1040089 w 7372080"/>
              <a:gd name="connsiteY623" fmla="*/ 338452 h 6590780"/>
              <a:gd name="connsiteX624" fmla="*/ 1079805 w 7372080"/>
              <a:gd name="connsiteY624" fmla="*/ 298131 h 6590780"/>
              <a:gd name="connsiteX625" fmla="*/ 1120132 w 7372080"/>
              <a:gd name="connsiteY625" fmla="*/ 258420 h 6590780"/>
              <a:gd name="connsiteX626" fmla="*/ 1161062 w 7372080"/>
              <a:gd name="connsiteY626" fmla="*/ 219328 h 6590780"/>
              <a:gd name="connsiteX627" fmla="*/ 1202588 w 7372080"/>
              <a:gd name="connsiteY627" fmla="*/ 180861 h 6590780"/>
              <a:gd name="connsiteX628" fmla="*/ 1244701 w 7372080"/>
              <a:gd name="connsiteY628" fmla="*/ 143028 h 6590780"/>
              <a:gd name="connsiteX629" fmla="*/ 1287395 w 7372080"/>
              <a:gd name="connsiteY629" fmla="*/ 105836 h 6590780"/>
              <a:gd name="connsiteX630" fmla="*/ 1330662 w 7372080"/>
              <a:gd name="connsiteY630" fmla="*/ 69293 h 6590780"/>
              <a:gd name="connsiteX631" fmla="*/ 1374494 w 7372080"/>
              <a:gd name="connsiteY631" fmla="*/ 33405 h 659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</a:cxnLst>
            <a:rect l="l" t="t" r="r" b="b"/>
            <a:pathLst>
              <a:path w="7372080" h="6590780">
                <a:moveTo>
                  <a:pt x="1416592" y="0"/>
                </a:moveTo>
                <a:lnTo>
                  <a:pt x="1531923" y="0"/>
                </a:lnTo>
                <a:lnTo>
                  <a:pt x="1505550" y="19647"/>
                </a:lnTo>
                <a:lnTo>
                  <a:pt x="1461464" y="53553"/>
                </a:lnTo>
                <a:lnTo>
                  <a:pt x="1417916" y="88119"/>
                </a:lnTo>
                <a:lnTo>
                  <a:pt x="1374916" y="123335"/>
                </a:lnTo>
                <a:lnTo>
                  <a:pt x="1332470" y="159196"/>
                </a:lnTo>
                <a:lnTo>
                  <a:pt x="1290586" y="195693"/>
                </a:lnTo>
                <a:lnTo>
                  <a:pt x="1249271" y="232819"/>
                </a:lnTo>
                <a:lnTo>
                  <a:pt x="1208533" y="270567"/>
                </a:lnTo>
                <a:lnTo>
                  <a:pt x="1168380" y="308929"/>
                </a:lnTo>
                <a:lnTo>
                  <a:pt x="1128818" y="347897"/>
                </a:lnTo>
                <a:lnTo>
                  <a:pt x="1089855" y="387465"/>
                </a:lnTo>
                <a:lnTo>
                  <a:pt x="1051499" y="427625"/>
                </a:lnTo>
                <a:lnTo>
                  <a:pt x="1013757" y="468368"/>
                </a:lnTo>
                <a:lnTo>
                  <a:pt x="976637" y="509689"/>
                </a:lnTo>
                <a:lnTo>
                  <a:pt x="940146" y="551578"/>
                </a:lnTo>
                <a:lnTo>
                  <a:pt x="904292" y="594030"/>
                </a:lnTo>
                <a:lnTo>
                  <a:pt x="869081" y="637035"/>
                </a:lnTo>
                <a:lnTo>
                  <a:pt x="834521" y="680588"/>
                </a:lnTo>
                <a:lnTo>
                  <a:pt x="800621" y="724680"/>
                </a:lnTo>
                <a:lnTo>
                  <a:pt x="767388" y="769304"/>
                </a:lnTo>
                <a:lnTo>
                  <a:pt x="734827" y="814452"/>
                </a:lnTo>
                <a:lnTo>
                  <a:pt x="702948" y="860118"/>
                </a:lnTo>
                <a:lnTo>
                  <a:pt x="671758" y="906293"/>
                </a:lnTo>
                <a:lnTo>
                  <a:pt x="641264" y="952969"/>
                </a:lnTo>
                <a:lnTo>
                  <a:pt x="611474" y="1000141"/>
                </a:lnTo>
                <a:lnTo>
                  <a:pt x="582395" y="1047800"/>
                </a:lnTo>
                <a:lnTo>
                  <a:pt x="554034" y="1095938"/>
                </a:lnTo>
                <a:lnTo>
                  <a:pt x="526399" y="1144549"/>
                </a:lnTo>
                <a:lnTo>
                  <a:pt x="499498" y="1193624"/>
                </a:lnTo>
                <a:lnTo>
                  <a:pt x="473337" y="1243157"/>
                </a:lnTo>
                <a:lnTo>
                  <a:pt x="447925" y="1293139"/>
                </a:lnTo>
                <a:lnTo>
                  <a:pt x="423268" y="1343564"/>
                </a:lnTo>
                <a:lnTo>
                  <a:pt x="399375" y="1394424"/>
                </a:lnTo>
                <a:lnTo>
                  <a:pt x="376252" y="1445712"/>
                </a:lnTo>
                <a:lnTo>
                  <a:pt x="353907" y="1497419"/>
                </a:lnTo>
                <a:lnTo>
                  <a:pt x="332347" y="1549539"/>
                </a:lnTo>
                <a:lnTo>
                  <a:pt x="311580" y="1602065"/>
                </a:lnTo>
                <a:lnTo>
                  <a:pt x="291613" y="1654988"/>
                </a:lnTo>
                <a:lnTo>
                  <a:pt x="272454" y="1708302"/>
                </a:lnTo>
                <a:lnTo>
                  <a:pt x="254110" y="1761999"/>
                </a:lnTo>
                <a:lnTo>
                  <a:pt x="236589" y="1816072"/>
                </a:lnTo>
                <a:lnTo>
                  <a:pt x="219897" y="1870513"/>
                </a:lnTo>
                <a:lnTo>
                  <a:pt x="204043" y="1925314"/>
                </a:lnTo>
                <a:lnTo>
                  <a:pt x="189034" y="1980469"/>
                </a:lnTo>
                <a:lnTo>
                  <a:pt x="174877" y="2035971"/>
                </a:lnTo>
                <a:lnTo>
                  <a:pt x="161580" y="2091811"/>
                </a:lnTo>
                <a:lnTo>
                  <a:pt x="149149" y="2147982"/>
                </a:lnTo>
                <a:lnTo>
                  <a:pt x="137593" y="2204477"/>
                </a:lnTo>
                <a:lnTo>
                  <a:pt x="126919" y="2261289"/>
                </a:lnTo>
                <a:lnTo>
                  <a:pt x="117136" y="2318410"/>
                </a:lnTo>
                <a:lnTo>
                  <a:pt x="108248" y="2375834"/>
                </a:lnTo>
                <a:lnTo>
                  <a:pt x="100264" y="2433552"/>
                </a:lnTo>
                <a:lnTo>
                  <a:pt x="93193" y="2491557"/>
                </a:lnTo>
                <a:lnTo>
                  <a:pt x="87040" y="2549842"/>
                </a:lnTo>
                <a:lnTo>
                  <a:pt x="81815" y="2608400"/>
                </a:lnTo>
                <a:lnTo>
                  <a:pt x="77523" y="2667223"/>
                </a:lnTo>
                <a:lnTo>
                  <a:pt x="74174" y="2726304"/>
                </a:lnTo>
                <a:lnTo>
                  <a:pt x="71773" y="2785637"/>
                </a:lnTo>
                <a:lnTo>
                  <a:pt x="70329" y="2845212"/>
                </a:lnTo>
                <a:lnTo>
                  <a:pt x="69850" y="2904741"/>
                </a:lnTo>
                <a:lnTo>
                  <a:pt x="71791" y="3024415"/>
                </a:lnTo>
                <a:lnTo>
                  <a:pt x="74202" y="3083746"/>
                </a:lnTo>
                <a:lnTo>
                  <a:pt x="77560" y="3142827"/>
                </a:lnTo>
                <a:lnTo>
                  <a:pt x="81861" y="3201649"/>
                </a:lnTo>
                <a:lnTo>
                  <a:pt x="87096" y="3260205"/>
                </a:lnTo>
                <a:lnTo>
                  <a:pt x="93257" y="3318489"/>
                </a:lnTo>
                <a:lnTo>
                  <a:pt x="100338" y="3376492"/>
                </a:lnTo>
                <a:lnTo>
                  <a:pt x="108330" y="3434209"/>
                </a:lnTo>
                <a:lnTo>
                  <a:pt x="117226" y="3491629"/>
                </a:lnTo>
                <a:lnTo>
                  <a:pt x="127019" y="3548748"/>
                </a:lnTo>
                <a:lnTo>
                  <a:pt x="137702" y="3605558"/>
                </a:lnTo>
                <a:lnTo>
                  <a:pt x="149266" y="3662050"/>
                </a:lnTo>
                <a:lnTo>
                  <a:pt x="161705" y="3718219"/>
                </a:lnTo>
                <a:lnTo>
                  <a:pt x="175011" y="3774056"/>
                </a:lnTo>
                <a:lnTo>
                  <a:pt x="189177" y="3829554"/>
                </a:lnTo>
                <a:lnTo>
                  <a:pt x="204194" y="3884705"/>
                </a:lnTo>
                <a:lnTo>
                  <a:pt x="220057" y="3939504"/>
                </a:lnTo>
                <a:lnTo>
                  <a:pt x="236756" y="3993941"/>
                </a:lnTo>
                <a:lnTo>
                  <a:pt x="254286" y="4048010"/>
                </a:lnTo>
                <a:lnTo>
                  <a:pt x="272637" y="4101703"/>
                </a:lnTo>
                <a:lnTo>
                  <a:pt x="291804" y="4155013"/>
                </a:lnTo>
                <a:lnTo>
                  <a:pt x="311779" y="4207932"/>
                </a:lnTo>
                <a:lnTo>
                  <a:pt x="332553" y="4260454"/>
                </a:lnTo>
                <a:lnTo>
                  <a:pt x="354121" y="4312570"/>
                </a:lnTo>
                <a:lnTo>
                  <a:pt x="376473" y="4364273"/>
                </a:lnTo>
                <a:lnTo>
                  <a:pt x="399604" y="4415556"/>
                </a:lnTo>
                <a:lnTo>
                  <a:pt x="423504" y="4466411"/>
                </a:lnTo>
                <a:lnTo>
                  <a:pt x="448168" y="4516832"/>
                </a:lnTo>
                <a:lnTo>
                  <a:pt x="473588" y="4566810"/>
                </a:lnTo>
                <a:lnTo>
                  <a:pt x="499756" y="4616337"/>
                </a:lnTo>
                <a:lnTo>
                  <a:pt x="526664" y="4665408"/>
                </a:lnTo>
                <a:lnTo>
                  <a:pt x="554306" y="4714014"/>
                </a:lnTo>
                <a:lnTo>
                  <a:pt x="582673" y="4762147"/>
                </a:lnTo>
                <a:lnTo>
                  <a:pt x="611759" y="4809801"/>
                </a:lnTo>
                <a:lnTo>
                  <a:pt x="641556" y="4856967"/>
                </a:lnTo>
                <a:lnTo>
                  <a:pt x="672057" y="4903639"/>
                </a:lnTo>
                <a:lnTo>
                  <a:pt x="703253" y="4949809"/>
                </a:lnTo>
                <a:lnTo>
                  <a:pt x="735139" y="4995469"/>
                </a:lnTo>
                <a:lnTo>
                  <a:pt x="767705" y="5040612"/>
                </a:lnTo>
                <a:lnTo>
                  <a:pt x="800945" y="5085231"/>
                </a:lnTo>
                <a:lnTo>
                  <a:pt x="834852" y="5129317"/>
                </a:lnTo>
                <a:lnTo>
                  <a:pt x="869417" y="5172864"/>
                </a:lnTo>
                <a:lnTo>
                  <a:pt x="904634" y="5215865"/>
                </a:lnTo>
                <a:lnTo>
                  <a:pt x="940495" y="5258311"/>
                </a:lnTo>
                <a:lnTo>
                  <a:pt x="976992" y="5300195"/>
                </a:lnTo>
                <a:lnTo>
                  <a:pt x="1014118" y="5341509"/>
                </a:lnTo>
                <a:lnTo>
                  <a:pt x="1051866" y="5382247"/>
                </a:lnTo>
                <a:lnTo>
                  <a:pt x="1090228" y="5422401"/>
                </a:lnTo>
                <a:lnTo>
                  <a:pt x="1129196" y="5461964"/>
                </a:lnTo>
                <a:lnTo>
                  <a:pt x="1168764" y="5500926"/>
                </a:lnTo>
                <a:lnTo>
                  <a:pt x="1208924" y="5539282"/>
                </a:lnTo>
                <a:lnTo>
                  <a:pt x="1249667" y="5577024"/>
                </a:lnTo>
                <a:lnTo>
                  <a:pt x="1290988" y="5614144"/>
                </a:lnTo>
                <a:lnTo>
                  <a:pt x="1332877" y="5650636"/>
                </a:lnTo>
                <a:lnTo>
                  <a:pt x="1375329" y="5686490"/>
                </a:lnTo>
                <a:lnTo>
                  <a:pt x="1418334" y="5721701"/>
                </a:lnTo>
                <a:lnTo>
                  <a:pt x="1461887" y="5756260"/>
                </a:lnTo>
                <a:lnTo>
                  <a:pt x="1505979" y="5790160"/>
                </a:lnTo>
                <a:lnTo>
                  <a:pt x="1550603" y="5823394"/>
                </a:lnTo>
                <a:lnTo>
                  <a:pt x="1595751" y="5855954"/>
                </a:lnTo>
                <a:lnTo>
                  <a:pt x="1641417" y="5887833"/>
                </a:lnTo>
                <a:lnTo>
                  <a:pt x="1687591" y="5919023"/>
                </a:lnTo>
                <a:lnTo>
                  <a:pt x="1734269" y="5949517"/>
                </a:lnTo>
                <a:lnTo>
                  <a:pt x="1781440" y="5979307"/>
                </a:lnTo>
                <a:lnTo>
                  <a:pt x="1829099" y="6008386"/>
                </a:lnTo>
                <a:lnTo>
                  <a:pt x="1877238" y="6036747"/>
                </a:lnTo>
                <a:lnTo>
                  <a:pt x="1925848" y="6064382"/>
                </a:lnTo>
                <a:lnTo>
                  <a:pt x="1974924" y="6091284"/>
                </a:lnTo>
                <a:lnTo>
                  <a:pt x="2024456" y="6117444"/>
                </a:lnTo>
                <a:lnTo>
                  <a:pt x="2074438" y="6142856"/>
                </a:lnTo>
                <a:lnTo>
                  <a:pt x="2124864" y="6167513"/>
                </a:lnTo>
                <a:lnTo>
                  <a:pt x="2175723" y="6191407"/>
                </a:lnTo>
                <a:lnTo>
                  <a:pt x="2227011" y="6214530"/>
                </a:lnTo>
                <a:lnTo>
                  <a:pt x="2278719" y="6236875"/>
                </a:lnTo>
                <a:lnTo>
                  <a:pt x="2330839" y="6258434"/>
                </a:lnTo>
                <a:lnTo>
                  <a:pt x="2383364" y="6279200"/>
                </a:lnTo>
                <a:lnTo>
                  <a:pt x="2436288" y="6299167"/>
                </a:lnTo>
                <a:lnTo>
                  <a:pt x="2489601" y="6318326"/>
                </a:lnTo>
                <a:lnTo>
                  <a:pt x="2543298" y="6336669"/>
                </a:lnTo>
                <a:lnTo>
                  <a:pt x="2597373" y="6354192"/>
                </a:lnTo>
                <a:lnTo>
                  <a:pt x="2651812" y="6370882"/>
                </a:lnTo>
                <a:lnTo>
                  <a:pt x="2706613" y="6386737"/>
                </a:lnTo>
                <a:lnTo>
                  <a:pt x="2761769" y="6401747"/>
                </a:lnTo>
                <a:lnTo>
                  <a:pt x="2817270" y="6415903"/>
                </a:lnTo>
                <a:lnTo>
                  <a:pt x="2873109" y="6429201"/>
                </a:lnTo>
                <a:lnTo>
                  <a:pt x="2929280" y="6441630"/>
                </a:lnTo>
                <a:lnTo>
                  <a:pt x="2985776" y="6453186"/>
                </a:lnTo>
                <a:lnTo>
                  <a:pt x="3042588" y="6463860"/>
                </a:lnTo>
                <a:lnTo>
                  <a:pt x="3099710" y="6473646"/>
                </a:lnTo>
                <a:lnTo>
                  <a:pt x="3157133" y="6482533"/>
                </a:lnTo>
                <a:lnTo>
                  <a:pt x="3214851" y="6490516"/>
                </a:lnTo>
                <a:lnTo>
                  <a:pt x="3272856" y="6497588"/>
                </a:lnTo>
                <a:lnTo>
                  <a:pt x="3331141" y="6503739"/>
                </a:lnTo>
                <a:lnTo>
                  <a:pt x="3389698" y="6508965"/>
                </a:lnTo>
                <a:lnTo>
                  <a:pt x="3448522" y="6513257"/>
                </a:lnTo>
                <a:lnTo>
                  <a:pt x="3507604" y="6516607"/>
                </a:lnTo>
                <a:lnTo>
                  <a:pt x="3566937" y="6519008"/>
                </a:lnTo>
                <a:lnTo>
                  <a:pt x="3626511" y="6520451"/>
                </a:lnTo>
                <a:lnTo>
                  <a:pt x="3686040" y="6520930"/>
                </a:lnTo>
                <a:lnTo>
                  <a:pt x="3805714" y="6518988"/>
                </a:lnTo>
                <a:lnTo>
                  <a:pt x="3865046" y="6516579"/>
                </a:lnTo>
                <a:lnTo>
                  <a:pt x="3924126" y="6513219"/>
                </a:lnTo>
                <a:lnTo>
                  <a:pt x="3982948" y="6508920"/>
                </a:lnTo>
                <a:lnTo>
                  <a:pt x="4041504" y="6503684"/>
                </a:lnTo>
                <a:lnTo>
                  <a:pt x="4099788" y="6497523"/>
                </a:lnTo>
                <a:lnTo>
                  <a:pt x="4157791" y="6490442"/>
                </a:lnTo>
                <a:lnTo>
                  <a:pt x="4215508" y="6482450"/>
                </a:lnTo>
                <a:lnTo>
                  <a:pt x="4272928" y="6473554"/>
                </a:lnTo>
                <a:lnTo>
                  <a:pt x="4330047" y="6463761"/>
                </a:lnTo>
                <a:lnTo>
                  <a:pt x="4386857" y="6453078"/>
                </a:lnTo>
                <a:lnTo>
                  <a:pt x="4443350" y="6441513"/>
                </a:lnTo>
                <a:lnTo>
                  <a:pt x="4499518" y="6429075"/>
                </a:lnTo>
                <a:lnTo>
                  <a:pt x="4555355" y="6415769"/>
                </a:lnTo>
                <a:lnTo>
                  <a:pt x="4610853" y="6401603"/>
                </a:lnTo>
                <a:lnTo>
                  <a:pt x="4666005" y="6386586"/>
                </a:lnTo>
                <a:lnTo>
                  <a:pt x="4720802" y="6370724"/>
                </a:lnTo>
                <a:lnTo>
                  <a:pt x="4775241" y="6354024"/>
                </a:lnTo>
                <a:lnTo>
                  <a:pt x="4829309" y="6336495"/>
                </a:lnTo>
                <a:lnTo>
                  <a:pt x="4883002" y="6318143"/>
                </a:lnTo>
                <a:lnTo>
                  <a:pt x="4936312" y="6298976"/>
                </a:lnTo>
                <a:lnTo>
                  <a:pt x="4989232" y="6279001"/>
                </a:lnTo>
                <a:lnTo>
                  <a:pt x="5041753" y="6258227"/>
                </a:lnTo>
                <a:lnTo>
                  <a:pt x="5093869" y="6236660"/>
                </a:lnTo>
                <a:lnTo>
                  <a:pt x="5145572" y="6214307"/>
                </a:lnTo>
                <a:lnTo>
                  <a:pt x="5196856" y="6191177"/>
                </a:lnTo>
                <a:lnTo>
                  <a:pt x="5247711" y="6167276"/>
                </a:lnTo>
                <a:lnTo>
                  <a:pt x="5298131" y="6142612"/>
                </a:lnTo>
                <a:lnTo>
                  <a:pt x="5348108" y="6117193"/>
                </a:lnTo>
                <a:lnTo>
                  <a:pt x="5397636" y="6091025"/>
                </a:lnTo>
                <a:lnTo>
                  <a:pt x="5446707" y="6064117"/>
                </a:lnTo>
                <a:lnTo>
                  <a:pt x="5495313" y="6036475"/>
                </a:lnTo>
                <a:lnTo>
                  <a:pt x="5543446" y="6008107"/>
                </a:lnTo>
                <a:lnTo>
                  <a:pt x="5591100" y="5979021"/>
                </a:lnTo>
                <a:lnTo>
                  <a:pt x="5638267" y="5949224"/>
                </a:lnTo>
                <a:lnTo>
                  <a:pt x="5684939" y="5918724"/>
                </a:lnTo>
                <a:lnTo>
                  <a:pt x="5731108" y="5887527"/>
                </a:lnTo>
                <a:lnTo>
                  <a:pt x="5776768" y="5855642"/>
                </a:lnTo>
                <a:lnTo>
                  <a:pt x="5821912" y="5823076"/>
                </a:lnTo>
                <a:lnTo>
                  <a:pt x="5866530" y="5789836"/>
                </a:lnTo>
                <a:lnTo>
                  <a:pt x="5910616" y="5755929"/>
                </a:lnTo>
                <a:lnTo>
                  <a:pt x="5954165" y="5721364"/>
                </a:lnTo>
                <a:lnTo>
                  <a:pt x="5997164" y="5686147"/>
                </a:lnTo>
                <a:lnTo>
                  <a:pt x="6039610" y="5650286"/>
                </a:lnTo>
                <a:lnTo>
                  <a:pt x="6081495" y="5613789"/>
                </a:lnTo>
                <a:lnTo>
                  <a:pt x="6122809" y="5576663"/>
                </a:lnTo>
                <a:lnTo>
                  <a:pt x="6163547" y="5538915"/>
                </a:lnTo>
                <a:lnTo>
                  <a:pt x="6203700" y="5500553"/>
                </a:lnTo>
                <a:lnTo>
                  <a:pt x="6243264" y="5461584"/>
                </a:lnTo>
                <a:lnTo>
                  <a:pt x="6282226" y="5422017"/>
                </a:lnTo>
                <a:lnTo>
                  <a:pt x="6320582" y="5381858"/>
                </a:lnTo>
                <a:lnTo>
                  <a:pt x="6358323" y="5341114"/>
                </a:lnTo>
                <a:lnTo>
                  <a:pt x="6395444" y="5299794"/>
                </a:lnTo>
                <a:lnTo>
                  <a:pt x="6431936" y="5257905"/>
                </a:lnTo>
                <a:lnTo>
                  <a:pt x="6467790" y="5215453"/>
                </a:lnTo>
                <a:lnTo>
                  <a:pt x="6503001" y="5172447"/>
                </a:lnTo>
                <a:lnTo>
                  <a:pt x="6537561" y="5128895"/>
                </a:lnTo>
                <a:lnTo>
                  <a:pt x="6571461" y="5084802"/>
                </a:lnTo>
                <a:lnTo>
                  <a:pt x="6604694" y="5040178"/>
                </a:lnTo>
                <a:lnTo>
                  <a:pt x="6637254" y="4995030"/>
                </a:lnTo>
                <a:lnTo>
                  <a:pt x="6669134" y="4949365"/>
                </a:lnTo>
                <a:lnTo>
                  <a:pt x="6700323" y="4903190"/>
                </a:lnTo>
                <a:lnTo>
                  <a:pt x="6730818" y="4856512"/>
                </a:lnTo>
                <a:lnTo>
                  <a:pt x="6760608" y="4809342"/>
                </a:lnTo>
                <a:lnTo>
                  <a:pt x="6789686" y="4761683"/>
                </a:lnTo>
                <a:lnTo>
                  <a:pt x="6818047" y="4713544"/>
                </a:lnTo>
                <a:lnTo>
                  <a:pt x="6845683" y="4664933"/>
                </a:lnTo>
                <a:lnTo>
                  <a:pt x="6872583" y="4615859"/>
                </a:lnTo>
                <a:lnTo>
                  <a:pt x="6898744" y="4566326"/>
                </a:lnTo>
                <a:lnTo>
                  <a:pt x="6924157" y="4516343"/>
                </a:lnTo>
                <a:lnTo>
                  <a:pt x="6948813" y="4465918"/>
                </a:lnTo>
                <a:lnTo>
                  <a:pt x="6972706" y="4415059"/>
                </a:lnTo>
                <a:lnTo>
                  <a:pt x="6995830" y="4363771"/>
                </a:lnTo>
                <a:lnTo>
                  <a:pt x="7018175" y="4312064"/>
                </a:lnTo>
                <a:lnTo>
                  <a:pt x="7039735" y="4259943"/>
                </a:lnTo>
                <a:lnTo>
                  <a:pt x="7060501" y="4207418"/>
                </a:lnTo>
                <a:lnTo>
                  <a:pt x="7080467" y="4154494"/>
                </a:lnTo>
                <a:lnTo>
                  <a:pt x="7099626" y="4101180"/>
                </a:lnTo>
                <a:lnTo>
                  <a:pt x="7117969" y="4047483"/>
                </a:lnTo>
                <a:lnTo>
                  <a:pt x="7135493" y="3993409"/>
                </a:lnTo>
                <a:lnTo>
                  <a:pt x="7152183" y="3938970"/>
                </a:lnTo>
                <a:lnTo>
                  <a:pt x="7168037" y="3884168"/>
                </a:lnTo>
                <a:lnTo>
                  <a:pt x="7183047" y="3829012"/>
                </a:lnTo>
                <a:lnTo>
                  <a:pt x="7197204" y="3773512"/>
                </a:lnTo>
                <a:lnTo>
                  <a:pt x="7210500" y="3717672"/>
                </a:lnTo>
                <a:lnTo>
                  <a:pt x="7222931" y="3661500"/>
                </a:lnTo>
                <a:lnTo>
                  <a:pt x="7234486" y="3605005"/>
                </a:lnTo>
                <a:lnTo>
                  <a:pt x="7245159" y="3548192"/>
                </a:lnTo>
                <a:lnTo>
                  <a:pt x="7254946" y="3491071"/>
                </a:lnTo>
                <a:lnTo>
                  <a:pt x="7263833" y="3433649"/>
                </a:lnTo>
                <a:lnTo>
                  <a:pt x="7271816" y="3375930"/>
                </a:lnTo>
                <a:lnTo>
                  <a:pt x="7278888" y="3317925"/>
                </a:lnTo>
                <a:lnTo>
                  <a:pt x="7285040" y="3259640"/>
                </a:lnTo>
                <a:lnTo>
                  <a:pt x="7290265" y="3201082"/>
                </a:lnTo>
                <a:lnTo>
                  <a:pt x="7294556" y="3142259"/>
                </a:lnTo>
                <a:lnTo>
                  <a:pt x="7297908" y="3083177"/>
                </a:lnTo>
                <a:lnTo>
                  <a:pt x="7300308" y="3023846"/>
                </a:lnTo>
                <a:lnTo>
                  <a:pt x="7301751" y="2964270"/>
                </a:lnTo>
                <a:lnTo>
                  <a:pt x="7302230" y="2904741"/>
                </a:lnTo>
                <a:lnTo>
                  <a:pt x="7300288" y="2785067"/>
                </a:lnTo>
                <a:lnTo>
                  <a:pt x="7297878" y="2725736"/>
                </a:lnTo>
                <a:lnTo>
                  <a:pt x="7294519" y="2666655"/>
                </a:lnTo>
                <a:lnTo>
                  <a:pt x="7290219" y="2607833"/>
                </a:lnTo>
                <a:lnTo>
                  <a:pt x="7284985" y="2549276"/>
                </a:lnTo>
                <a:lnTo>
                  <a:pt x="7278823" y="2490993"/>
                </a:lnTo>
                <a:lnTo>
                  <a:pt x="7271743" y="2432989"/>
                </a:lnTo>
                <a:lnTo>
                  <a:pt x="7263751" y="2375273"/>
                </a:lnTo>
                <a:lnTo>
                  <a:pt x="7254854" y="2317853"/>
                </a:lnTo>
                <a:lnTo>
                  <a:pt x="7245061" y="2260733"/>
                </a:lnTo>
                <a:lnTo>
                  <a:pt x="7234378" y="2203924"/>
                </a:lnTo>
                <a:lnTo>
                  <a:pt x="7222814" y="2147432"/>
                </a:lnTo>
                <a:lnTo>
                  <a:pt x="7210375" y="2091263"/>
                </a:lnTo>
                <a:lnTo>
                  <a:pt x="7197069" y="2035426"/>
                </a:lnTo>
                <a:lnTo>
                  <a:pt x="7182904" y="1979928"/>
                </a:lnTo>
                <a:lnTo>
                  <a:pt x="7167886" y="1924777"/>
                </a:lnTo>
                <a:lnTo>
                  <a:pt x="7152024" y="1869978"/>
                </a:lnTo>
                <a:lnTo>
                  <a:pt x="7135323" y="1815541"/>
                </a:lnTo>
                <a:lnTo>
                  <a:pt x="7117795" y="1761471"/>
                </a:lnTo>
                <a:lnTo>
                  <a:pt x="7099443" y="1707779"/>
                </a:lnTo>
                <a:lnTo>
                  <a:pt x="7080275" y="1654470"/>
                </a:lnTo>
                <a:lnTo>
                  <a:pt x="7060301" y="1601550"/>
                </a:lnTo>
                <a:lnTo>
                  <a:pt x="7039528" y="1549028"/>
                </a:lnTo>
                <a:lnTo>
                  <a:pt x="7017960" y="1496913"/>
                </a:lnTo>
                <a:lnTo>
                  <a:pt x="6995607" y="1445209"/>
                </a:lnTo>
                <a:lnTo>
                  <a:pt x="6972477" y="1393926"/>
                </a:lnTo>
                <a:lnTo>
                  <a:pt x="6948577" y="1343071"/>
                </a:lnTo>
                <a:lnTo>
                  <a:pt x="6923912" y="1292651"/>
                </a:lnTo>
                <a:lnTo>
                  <a:pt x="6898493" y="1242672"/>
                </a:lnTo>
                <a:lnTo>
                  <a:pt x="6872325" y="1193145"/>
                </a:lnTo>
                <a:lnTo>
                  <a:pt x="6845416" y="1144074"/>
                </a:lnTo>
                <a:lnTo>
                  <a:pt x="6817775" y="1095468"/>
                </a:lnTo>
                <a:lnTo>
                  <a:pt x="6789407" y="1047335"/>
                </a:lnTo>
                <a:lnTo>
                  <a:pt x="6760321" y="999681"/>
                </a:lnTo>
                <a:lnTo>
                  <a:pt x="6730525" y="952515"/>
                </a:lnTo>
                <a:lnTo>
                  <a:pt x="6700024" y="905843"/>
                </a:lnTo>
                <a:lnTo>
                  <a:pt x="6668828" y="859673"/>
                </a:lnTo>
                <a:lnTo>
                  <a:pt x="6636942" y="814013"/>
                </a:lnTo>
                <a:lnTo>
                  <a:pt x="6604376" y="768870"/>
                </a:lnTo>
                <a:lnTo>
                  <a:pt x="6571135" y="724251"/>
                </a:lnTo>
                <a:lnTo>
                  <a:pt x="6537229" y="680165"/>
                </a:lnTo>
                <a:lnTo>
                  <a:pt x="6502663" y="636618"/>
                </a:lnTo>
                <a:lnTo>
                  <a:pt x="6467447" y="593617"/>
                </a:lnTo>
                <a:lnTo>
                  <a:pt x="6431586" y="551171"/>
                </a:lnTo>
                <a:lnTo>
                  <a:pt x="6395089" y="509287"/>
                </a:lnTo>
                <a:lnTo>
                  <a:pt x="6357963" y="467972"/>
                </a:lnTo>
                <a:lnTo>
                  <a:pt x="6320215" y="427235"/>
                </a:lnTo>
                <a:lnTo>
                  <a:pt x="6281853" y="387081"/>
                </a:lnTo>
                <a:lnTo>
                  <a:pt x="6242885" y="347519"/>
                </a:lnTo>
                <a:lnTo>
                  <a:pt x="6203317" y="308556"/>
                </a:lnTo>
                <a:lnTo>
                  <a:pt x="6163158" y="270201"/>
                </a:lnTo>
                <a:lnTo>
                  <a:pt x="6122415" y="232458"/>
                </a:lnTo>
                <a:lnTo>
                  <a:pt x="6081094" y="195338"/>
                </a:lnTo>
                <a:lnTo>
                  <a:pt x="6039204" y="158847"/>
                </a:lnTo>
                <a:lnTo>
                  <a:pt x="5996752" y="122993"/>
                </a:lnTo>
                <a:lnTo>
                  <a:pt x="5953747" y="87782"/>
                </a:lnTo>
                <a:lnTo>
                  <a:pt x="5910194" y="53223"/>
                </a:lnTo>
                <a:lnTo>
                  <a:pt x="5866103" y="19322"/>
                </a:lnTo>
                <a:lnTo>
                  <a:pt x="5840159" y="0"/>
                </a:lnTo>
                <a:lnTo>
                  <a:pt x="5955495" y="0"/>
                </a:lnTo>
                <a:lnTo>
                  <a:pt x="5998001" y="33739"/>
                </a:lnTo>
                <a:lnTo>
                  <a:pt x="6041827" y="69632"/>
                </a:lnTo>
                <a:lnTo>
                  <a:pt x="6085090" y="106182"/>
                </a:lnTo>
                <a:lnTo>
                  <a:pt x="6127778" y="143380"/>
                </a:lnTo>
                <a:lnTo>
                  <a:pt x="6169886" y="181219"/>
                </a:lnTo>
                <a:lnTo>
                  <a:pt x="6211406" y="219691"/>
                </a:lnTo>
                <a:lnTo>
                  <a:pt x="6252331" y="258790"/>
                </a:lnTo>
                <a:lnTo>
                  <a:pt x="6292652" y="298506"/>
                </a:lnTo>
                <a:lnTo>
                  <a:pt x="6332361" y="338833"/>
                </a:lnTo>
                <a:lnTo>
                  <a:pt x="6371454" y="379763"/>
                </a:lnTo>
                <a:lnTo>
                  <a:pt x="6409921" y="421289"/>
                </a:lnTo>
                <a:lnTo>
                  <a:pt x="6447754" y="463402"/>
                </a:lnTo>
                <a:lnTo>
                  <a:pt x="6484946" y="506096"/>
                </a:lnTo>
                <a:lnTo>
                  <a:pt x="6521490" y="549364"/>
                </a:lnTo>
                <a:lnTo>
                  <a:pt x="6557376" y="593196"/>
                </a:lnTo>
                <a:lnTo>
                  <a:pt x="6592601" y="637585"/>
                </a:lnTo>
                <a:lnTo>
                  <a:pt x="6627154" y="682526"/>
                </a:lnTo>
                <a:lnTo>
                  <a:pt x="6661027" y="728008"/>
                </a:lnTo>
                <a:lnTo>
                  <a:pt x="6694215" y="774026"/>
                </a:lnTo>
                <a:lnTo>
                  <a:pt x="6726706" y="820571"/>
                </a:lnTo>
                <a:lnTo>
                  <a:pt x="6758498" y="867636"/>
                </a:lnTo>
                <a:lnTo>
                  <a:pt x="6789580" y="915213"/>
                </a:lnTo>
                <a:lnTo>
                  <a:pt x="6819946" y="963295"/>
                </a:lnTo>
                <a:lnTo>
                  <a:pt x="6849586" y="1011874"/>
                </a:lnTo>
                <a:lnTo>
                  <a:pt x="6878496" y="1060943"/>
                </a:lnTo>
                <a:lnTo>
                  <a:pt x="6906665" y="1110494"/>
                </a:lnTo>
                <a:lnTo>
                  <a:pt x="6934087" y="1160519"/>
                </a:lnTo>
                <a:lnTo>
                  <a:pt x="6960756" y="1211012"/>
                </a:lnTo>
                <a:lnTo>
                  <a:pt x="6986659" y="1261962"/>
                </a:lnTo>
                <a:lnTo>
                  <a:pt x="7011794" y="1313365"/>
                </a:lnTo>
                <a:lnTo>
                  <a:pt x="7036153" y="1365213"/>
                </a:lnTo>
                <a:lnTo>
                  <a:pt x="7059724" y="1417496"/>
                </a:lnTo>
                <a:lnTo>
                  <a:pt x="7082503" y="1470208"/>
                </a:lnTo>
                <a:lnTo>
                  <a:pt x="7104483" y="1523342"/>
                </a:lnTo>
                <a:lnTo>
                  <a:pt x="7125654" y="1576889"/>
                </a:lnTo>
                <a:lnTo>
                  <a:pt x="7146008" y="1630842"/>
                </a:lnTo>
                <a:lnTo>
                  <a:pt x="7165540" y="1685193"/>
                </a:lnTo>
                <a:lnTo>
                  <a:pt x="7184242" y="1739936"/>
                </a:lnTo>
                <a:lnTo>
                  <a:pt x="7202104" y="1795060"/>
                </a:lnTo>
                <a:lnTo>
                  <a:pt x="7219120" y="1850562"/>
                </a:lnTo>
                <a:lnTo>
                  <a:pt x="7235283" y="1906430"/>
                </a:lnTo>
                <a:lnTo>
                  <a:pt x="7250585" y="1962658"/>
                </a:lnTo>
                <a:lnTo>
                  <a:pt x="7265018" y="2019240"/>
                </a:lnTo>
                <a:lnTo>
                  <a:pt x="7278574" y="2076166"/>
                </a:lnTo>
                <a:lnTo>
                  <a:pt x="7291246" y="2133428"/>
                </a:lnTo>
                <a:lnTo>
                  <a:pt x="7303027" y="2191021"/>
                </a:lnTo>
                <a:lnTo>
                  <a:pt x="7313908" y="2248935"/>
                </a:lnTo>
                <a:lnTo>
                  <a:pt x="7323881" y="2307163"/>
                </a:lnTo>
                <a:lnTo>
                  <a:pt x="7332942" y="2365698"/>
                </a:lnTo>
                <a:lnTo>
                  <a:pt x="7341078" y="2424531"/>
                </a:lnTo>
                <a:lnTo>
                  <a:pt x="7348287" y="2483655"/>
                </a:lnTo>
                <a:lnTo>
                  <a:pt x="7354558" y="2543063"/>
                </a:lnTo>
                <a:lnTo>
                  <a:pt x="7359883" y="2602745"/>
                </a:lnTo>
                <a:lnTo>
                  <a:pt x="7364257" y="2662696"/>
                </a:lnTo>
                <a:lnTo>
                  <a:pt x="7367671" y="2722906"/>
                </a:lnTo>
                <a:lnTo>
                  <a:pt x="7370118" y="2783369"/>
                </a:lnTo>
                <a:lnTo>
                  <a:pt x="7372080" y="2904741"/>
                </a:lnTo>
                <a:lnTo>
                  <a:pt x="7371581" y="2965968"/>
                </a:lnTo>
                <a:lnTo>
                  <a:pt x="7370100" y="3026675"/>
                </a:lnTo>
                <a:lnTo>
                  <a:pt x="7367645" y="3087138"/>
                </a:lnTo>
                <a:lnTo>
                  <a:pt x="7364220" y="3147346"/>
                </a:lnTo>
                <a:lnTo>
                  <a:pt x="7359837" y="3207296"/>
                </a:lnTo>
                <a:lnTo>
                  <a:pt x="7354504" y="3266977"/>
                </a:lnTo>
                <a:lnTo>
                  <a:pt x="7348223" y="3326383"/>
                </a:lnTo>
                <a:lnTo>
                  <a:pt x="7341007" y="3385506"/>
                </a:lnTo>
                <a:lnTo>
                  <a:pt x="7332860" y="3444337"/>
                </a:lnTo>
                <a:lnTo>
                  <a:pt x="7323792" y="3502871"/>
                </a:lnTo>
                <a:lnTo>
                  <a:pt x="7313808" y="3561095"/>
                </a:lnTo>
                <a:lnTo>
                  <a:pt x="7302918" y="3619007"/>
                </a:lnTo>
                <a:lnTo>
                  <a:pt x="7291130" y="3676597"/>
                </a:lnTo>
                <a:lnTo>
                  <a:pt x="7278449" y="3733857"/>
                </a:lnTo>
                <a:lnTo>
                  <a:pt x="7264885" y="3790781"/>
                </a:lnTo>
                <a:lnTo>
                  <a:pt x="7250445" y="3847361"/>
                </a:lnTo>
                <a:lnTo>
                  <a:pt x="7235133" y="3903584"/>
                </a:lnTo>
                <a:lnTo>
                  <a:pt x="7218963" y="3959449"/>
                </a:lnTo>
                <a:lnTo>
                  <a:pt x="7201939" y="4014948"/>
                </a:lnTo>
                <a:lnTo>
                  <a:pt x="7184067" y="4070068"/>
                </a:lnTo>
                <a:lnTo>
                  <a:pt x="7165359" y="4124807"/>
                </a:lnTo>
                <a:lnTo>
                  <a:pt x="7145820" y="4179155"/>
                </a:lnTo>
                <a:lnTo>
                  <a:pt x="7125456" y="4233104"/>
                </a:lnTo>
                <a:lnTo>
                  <a:pt x="7104278" y="4286648"/>
                </a:lnTo>
                <a:lnTo>
                  <a:pt x="7082292" y="4339777"/>
                </a:lnTo>
                <a:lnTo>
                  <a:pt x="7059505" y="4392485"/>
                </a:lnTo>
                <a:lnTo>
                  <a:pt x="7035925" y="4444764"/>
                </a:lnTo>
                <a:lnTo>
                  <a:pt x="7011561" y="4496607"/>
                </a:lnTo>
                <a:lnTo>
                  <a:pt x="6986418" y="4548005"/>
                </a:lnTo>
                <a:lnTo>
                  <a:pt x="6960506" y="4598951"/>
                </a:lnTo>
                <a:lnTo>
                  <a:pt x="6933832" y="4649439"/>
                </a:lnTo>
                <a:lnTo>
                  <a:pt x="6906403" y="4699459"/>
                </a:lnTo>
                <a:lnTo>
                  <a:pt x="6878227" y="4749005"/>
                </a:lnTo>
                <a:lnTo>
                  <a:pt x="6849310" y="4798068"/>
                </a:lnTo>
                <a:lnTo>
                  <a:pt x="6819663" y="4846643"/>
                </a:lnTo>
                <a:lnTo>
                  <a:pt x="6789292" y="4894720"/>
                </a:lnTo>
                <a:lnTo>
                  <a:pt x="6758203" y="4942293"/>
                </a:lnTo>
                <a:lnTo>
                  <a:pt x="6726405" y="4989352"/>
                </a:lnTo>
                <a:lnTo>
                  <a:pt x="6693905" y="5035892"/>
                </a:lnTo>
                <a:lnTo>
                  <a:pt x="6660713" y="5081905"/>
                </a:lnTo>
                <a:lnTo>
                  <a:pt x="6626833" y="5127382"/>
                </a:lnTo>
                <a:lnTo>
                  <a:pt x="6592273" y="5172317"/>
                </a:lnTo>
                <a:lnTo>
                  <a:pt x="6557044" y="5216701"/>
                </a:lnTo>
                <a:lnTo>
                  <a:pt x="6521151" y="5260527"/>
                </a:lnTo>
                <a:lnTo>
                  <a:pt x="6484601" y="5303789"/>
                </a:lnTo>
                <a:lnTo>
                  <a:pt x="6447402" y="5346478"/>
                </a:lnTo>
                <a:lnTo>
                  <a:pt x="6409564" y="5388586"/>
                </a:lnTo>
                <a:lnTo>
                  <a:pt x="6371091" y="5430106"/>
                </a:lnTo>
                <a:lnTo>
                  <a:pt x="6331992" y="5471031"/>
                </a:lnTo>
                <a:lnTo>
                  <a:pt x="6292276" y="5511352"/>
                </a:lnTo>
                <a:lnTo>
                  <a:pt x="6251948" y="5551062"/>
                </a:lnTo>
                <a:lnTo>
                  <a:pt x="6211018" y="5590154"/>
                </a:lnTo>
                <a:lnTo>
                  <a:pt x="6169493" y="5628621"/>
                </a:lnTo>
                <a:lnTo>
                  <a:pt x="6127379" y="5666454"/>
                </a:lnTo>
                <a:lnTo>
                  <a:pt x="6084685" y="5703646"/>
                </a:lnTo>
                <a:lnTo>
                  <a:pt x="6041419" y="5740189"/>
                </a:lnTo>
                <a:lnTo>
                  <a:pt x="5997586" y="5776077"/>
                </a:lnTo>
                <a:lnTo>
                  <a:pt x="5953196" y="5811300"/>
                </a:lnTo>
                <a:lnTo>
                  <a:pt x="5908256" y="5845853"/>
                </a:lnTo>
                <a:lnTo>
                  <a:pt x="5862773" y="5879727"/>
                </a:lnTo>
                <a:lnTo>
                  <a:pt x="5816756" y="5912914"/>
                </a:lnTo>
                <a:lnTo>
                  <a:pt x="5770211" y="5945407"/>
                </a:lnTo>
                <a:lnTo>
                  <a:pt x="5723146" y="5977198"/>
                </a:lnTo>
                <a:lnTo>
                  <a:pt x="5675568" y="6008280"/>
                </a:lnTo>
                <a:lnTo>
                  <a:pt x="5627487" y="6038645"/>
                </a:lnTo>
                <a:lnTo>
                  <a:pt x="5578907" y="6068287"/>
                </a:lnTo>
                <a:lnTo>
                  <a:pt x="5529838" y="6097196"/>
                </a:lnTo>
                <a:lnTo>
                  <a:pt x="5480288" y="6125365"/>
                </a:lnTo>
                <a:lnTo>
                  <a:pt x="5430262" y="6152787"/>
                </a:lnTo>
                <a:lnTo>
                  <a:pt x="5379770" y="6179455"/>
                </a:lnTo>
                <a:lnTo>
                  <a:pt x="5328819" y="6205360"/>
                </a:lnTo>
                <a:lnTo>
                  <a:pt x="5277416" y="6230495"/>
                </a:lnTo>
                <a:lnTo>
                  <a:pt x="5225569" y="6254852"/>
                </a:lnTo>
                <a:lnTo>
                  <a:pt x="5173285" y="6278424"/>
                </a:lnTo>
                <a:lnTo>
                  <a:pt x="5120574" y="6301203"/>
                </a:lnTo>
                <a:lnTo>
                  <a:pt x="5067439" y="6323183"/>
                </a:lnTo>
                <a:lnTo>
                  <a:pt x="5013892" y="6344353"/>
                </a:lnTo>
                <a:lnTo>
                  <a:pt x="4959940" y="6364708"/>
                </a:lnTo>
                <a:lnTo>
                  <a:pt x="4905588" y="6384240"/>
                </a:lnTo>
                <a:lnTo>
                  <a:pt x="4850846" y="6402942"/>
                </a:lnTo>
                <a:lnTo>
                  <a:pt x="4795720" y="6420804"/>
                </a:lnTo>
                <a:lnTo>
                  <a:pt x="4740220" y="6437820"/>
                </a:lnTo>
                <a:lnTo>
                  <a:pt x="4684351" y="6453984"/>
                </a:lnTo>
                <a:lnTo>
                  <a:pt x="4628122" y="6469285"/>
                </a:lnTo>
                <a:lnTo>
                  <a:pt x="4571542" y="6483717"/>
                </a:lnTo>
                <a:lnTo>
                  <a:pt x="4514615" y="6497274"/>
                </a:lnTo>
                <a:lnTo>
                  <a:pt x="4457353" y="6509945"/>
                </a:lnTo>
                <a:lnTo>
                  <a:pt x="4399760" y="6521726"/>
                </a:lnTo>
                <a:lnTo>
                  <a:pt x="4341846" y="6532607"/>
                </a:lnTo>
                <a:lnTo>
                  <a:pt x="4283617" y="6542581"/>
                </a:lnTo>
                <a:lnTo>
                  <a:pt x="4225082" y="6551641"/>
                </a:lnTo>
                <a:lnTo>
                  <a:pt x="4166249" y="6559778"/>
                </a:lnTo>
                <a:lnTo>
                  <a:pt x="4107126" y="6566987"/>
                </a:lnTo>
                <a:lnTo>
                  <a:pt x="4047719" y="6573257"/>
                </a:lnTo>
                <a:lnTo>
                  <a:pt x="3988035" y="6578584"/>
                </a:lnTo>
                <a:lnTo>
                  <a:pt x="3928085" y="6582958"/>
                </a:lnTo>
                <a:lnTo>
                  <a:pt x="3867874" y="6586372"/>
                </a:lnTo>
                <a:lnTo>
                  <a:pt x="3807412" y="6588818"/>
                </a:lnTo>
                <a:lnTo>
                  <a:pt x="3686040" y="6590780"/>
                </a:lnTo>
                <a:lnTo>
                  <a:pt x="3624815" y="6590281"/>
                </a:lnTo>
                <a:lnTo>
                  <a:pt x="3564107" y="6588800"/>
                </a:lnTo>
                <a:lnTo>
                  <a:pt x="3503644" y="6586345"/>
                </a:lnTo>
                <a:lnTo>
                  <a:pt x="3443434" y="6582921"/>
                </a:lnTo>
                <a:lnTo>
                  <a:pt x="3383485" y="6578537"/>
                </a:lnTo>
                <a:lnTo>
                  <a:pt x="3323803" y="6573203"/>
                </a:lnTo>
                <a:lnTo>
                  <a:pt x="3264398" y="6566923"/>
                </a:lnTo>
                <a:lnTo>
                  <a:pt x="3205275" y="6559707"/>
                </a:lnTo>
                <a:lnTo>
                  <a:pt x="3146444" y="6551560"/>
                </a:lnTo>
                <a:lnTo>
                  <a:pt x="3087911" y="6542492"/>
                </a:lnTo>
                <a:lnTo>
                  <a:pt x="3029686" y="6532508"/>
                </a:lnTo>
                <a:lnTo>
                  <a:pt x="2971773" y="6521618"/>
                </a:lnTo>
                <a:lnTo>
                  <a:pt x="2914184" y="6509830"/>
                </a:lnTo>
                <a:lnTo>
                  <a:pt x="2856924" y="6497149"/>
                </a:lnTo>
                <a:lnTo>
                  <a:pt x="2800001" y="6483585"/>
                </a:lnTo>
                <a:lnTo>
                  <a:pt x="2743422" y="6469144"/>
                </a:lnTo>
                <a:lnTo>
                  <a:pt x="2687196" y="6453834"/>
                </a:lnTo>
                <a:lnTo>
                  <a:pt x="2631332" y="6437663"/>
                </a:lnTo>
                <a:lnTo>
                  <a:pt x="2575834" y="6420638"/>
                </a:lnTo>
                <a:lnTo>
                  <a:pt x="2520712" y="6402767"/>
                </a:lnTo>
                <a:lnTo>
                  <a:pt x="2465974" y="6384058"/>
                </a:lnTo>
                <a:lnTo>
                  <a:pt x="2411626" y="6364519"/>
                </a:lnTo>
                <a:lnTo>
                  <a:pt x="2357677" y="6344156"/>
                </a:lnTo>
                <a:lnTo>
                  <a:pt x="2304136" y="6322978"/>
                </a:lnTo>
                <a:lnTo>
                  <a:pt x="2251005" y="6300992"/>
                </a:lnTo>
                <a:lnTo>
                  <a:pt x="2198297" y="6278205"/>
                </a:lnTo>
                <a:lnTo>
                  <a:pt x="2146019" y="6254625"/>
                </a:lnTo>
                <a:lnTo>
                  <a:pt x="2094176" y="6230260"/>
                </a:lnTo>
                <a:lnTo>
                  <a:pt x="2042778" y="6205118"/>
                </a:lnTo>
                <a:lnTo>
                  <a:pt x="1991830" y="6179206"/>
                </a:lnTo>
                <a:lnTo>
                  <a:pt x="1941344" y="6152532"/>
                </a:lnTo>
                <a:lnTo>
                  <a:pt x="1891323" y="6125103"/>
                </a:lnTo>
                <a:lnTo>
                  <a:pt x="1841776" y="6096927"/>
                </a:lnTo>
                <a:lnTo>
                  <a:pt x="1792713" y="6068011"/>
                </a:lnTo>
                <a:lnTo>
                  <a:pt x="1744139" y="6038363"/>
                </a:lnTo>
                <a:lnTo>
                  <a:pt x="1696062" y="6007991"/>
                </a:lnTo>
                <a:lnTo>
                  <a:pt x="1648489" y="5976903"/>
                </a:lnTo>
                <a:lnTo>
                  <a:pt x="1601429" y="5945105"/>
                </a:lnTo>
                <a:lnTo>
                  <a:pt x="1554889" y="5912605"/>
                </a:lnTo>
                <a:lnTo>
                  <a:pt x="1508877" y="5879412"/>
                </a:lnTo>
                <a:lnTo>
                  <a:pt x="1463400" y="5845532"/>
                </a:lnTo>
                <a:lnTo>
                  <a:pt x="1418465" y="5810974"/>
                </a:lnTo>
                <a:lnTo>
                  <a:pt x="1374080" y="5775744"/>
                </a:lnTo>
                <a:lnTo>
                  <a:pt x="1330254" y="5739850"/>
                </a:lnTo>
                <a:lnTo>
                  <a:pt x="1286992" y="5703301"/>
                </a:lnTo>
                <a:lnTo>
                  <a:pt x="1244304" y="5666102"/>
                </a:lnTo>
                <a:lnTo>
                  <a:pt x="1202196" y="5628263"/>
                </a:lnTo>
                <a:lnTo>
                  <a:pt x="1160676" y="5589791"/>
                </a:lnTo>
                <a:lnTo>
                  <a:pt x="1119752" y="5550693"/>
                </a:lnTo>
                <a:lnTo>
                  <a:pt x="1079430" y="5510976"/>
                </a:lnTo>
                <a:lnTo>
                  <a:pt x="1039719" y="5470649"/>
                </a:lnTo>
                <a:lnTo>
                  <a:pt x="1000626" y="5429719"/>
                </a:lnTo>
                <a:lnTo>
                  <a:pt x="962160" y="5388193"/>
                </a:lnTo>
                <a:lnTo>
                  <a:pt x="924327" y="5346079"/>
                </a:lnTo>
                <a:lnTo>
                  <a:pt x="887134" y="5303386"/>
                </a:lnTo>
                <a:lnTo>
                  <a:pt x="850591" y="5260118"/>
                </a:lnTo>
                <a:lnTo>
                  <a:pt x="814704" y="5216287"/>
                </a:lnTo>
                <a:lnTo>
                  <a:pt x="779480" y="5171897"/>
                </a:lnTo>
                <a:lnTo>
                  <a:pt x="744928" y="5126957"/>
                </a:lnTo>
                <a:lnTo>
                  <a:pt x="711054" y="5081474"/>
                </a:lnTo>
                <a:lnTo>
                  <a:pt x="677867" y="5035456"/>
                </a:lnTo>
                <a:lnTo>
                  <a:pt x="645374" y="4988911"/>
                </a:lnTo>
                <a:lnTo>
                  <a:pt x="613582" y="4941846"/>
                </a:lnTo>
                <a:lnTo>
                  <a:pt x="582500" y="4894269"/>
                </a:lnTo>
                <a:lnTo>
                  <a:pt x="552135" y="4846187"/>
                </a:lnTo>
                <a:lnTo>
                  <a:pt x="522494" y="4797608"/>
                </a:lnTo>
                <a:lnTo>
                  <a:pt x="493585" y="4748539"/>
                </a:lnTo>
                <a:lnTo>
                  <a:pt x="465415" y="4698988"/>
                </a:lnTo>
                <a:lnTo>
                  <a:pt x="437993" y="4648963"/>
                </a:lnTo>
                <a:lnTo>
                  <a:pt x="411326" y="4598471"/>
                </a:lnTo>
                <a:lnTo>
                  <a:pt x="385421" y="4547520"/>
                </a:lnTo>
                <a:lnTo>
                  <a:pt x="360286" y="4496117"/>
                </a:lnTo>
                <a:lnTo>
                  <a:pt x="335928" y="4444270"/>
                </a:lnTo>
                <a:lnTo>
                  <a:pt x="312356" y="4391987"/>
                </a:lnTo>
                <a:lnTo>
                  <a:pt x="289577" y="4339274"/>
                </a:lnTo>
                <a:lnTo>
                  <a:pt x="267598" y="4286140"/>
                </a:lnTo>
                <a:lnTo>
                  <a:pt x="246427" y="4232594"/>
                </a:lnTo>
                <a:lnTo>
                  <a:pt x="226072" y="4178640"/>
                </a:lnTo>
                <a:lnTo>
                  <a:pt x="206540" y="4124289"/>
                </a:lnTo>
                <a:lnTo>
                  <a:pt x="187839" y="4069547"/>
                </a:lnTo>
                <a:lnTo>
                  <a:pt x="169976" y="4014421"/>
                </a:lnTo>
                <a:lnTo>
                  <a:pt x="152960" y="3958920"/>
                </a:lnTo>
                <a:lnTo>
                  <a:pt x="136797" y="3903052"/>
                </a:lnTo>
                <a:lnTo>
                  <a:pt x="121495" y="3846823"/>
                </a:lnTo>
                <a:lnTo>
                  <a:pt x="107063" y="3790242"/>
                </a:lnTo>
                <a:lnTo>
                  <a:pt x="93506" y="3733316"/>
                </a:lnTo>
                <a:lnTo>
                  <a:pt x="80834" y="3676053"/>
                </a:lnTo>
                <a:lnTo>
                  <a:pt x="69054" y="3618461"/>
                </a:lnTo>
                <a:lnTo>
                  <a:pt x="58173" y="3560547"/>
                </a:lnTo>
                <a:lnTo>
                  <a:pt x="48199" y="3502318"/>
                </a:lnTo>
                <a:lnTo>
                  <a:pt x="39139" y="3443784"/>
                </a:lnTo>
                <a:lnTo>
                  <a:pt x="31001" y="3384951"/>
                </a:lnTo>
                <a:lnTo>
                  <a:pt x="23793" y="3325827"/>
                </a:lnTo>
                <a:lnTo>
                  <a:pt x="17523" y="3266419"/>
                </a:lnTo>
                <a:lnTo>
                  <a:pt x="12196" y="3206736"/>
                </a:lnTo>
                <a:lnTo>
                  <a:pt x="7823" y="3146786"/>
                </a:lnTo>
                <a:lnTo>
                  <a:pt x="4409" y="3086576"/>
                </a:lnTo>
                <a:lnTo>
                  <a:pt x="1962" y="3026113"/>
                </a:lnTo>
                <a:lnTo>
                  <a:pt x="0" y="2904741"/>
                </a:lnTo>
                <a:lnTo>
                  <a:pt x="500" y="2843514"/>
                </a:lnTo>
                <a:lnTo>
                  <a:pt x="1980" y="2782807"/>
                </a:lnTo>
                <a:lnTo>
                  <a:pt x="4436" y="2722345"/>
                </a:lnTo>
                <a:lnTo>
                  <a:pt x="7859" y="2662135"/>
                </a:lnTo>
                <a:lnTo>
                  <a:pt x="12242" y="2602186"/>
                </a:lnTo>
                <a:lnTo>
                  <a:pt x="17577" y="2542504"/>
                </a:lnTo>
                <a:lnTo>
                  <a:pt x="23857" y="2483098"/>
                </a:lnTo>
                <a:lnTo>
                  <a:pt x="31074" y="2423976"/>
                </a:lnTo>
                <a:lnTo>
                  <a:pt x="39221" y="2365145"/>
                </a:lnTo>
                <a:lnTo>
                  <a:pt x="48289" y="2306613"/>
                </a:lnTo>
                <a:lnTo>
                  <a:pt x="58272" y="2248386"/>
                </a:lnTo>
                <a:lnTo>
                  <a:pt x="69161" y="2190474"/>
                </a:lnTo>
                <a:lnTo>
                  <a:pt x="80950" y="2132884"/>
                </a:lnTo>
                <a:lnTo>
                  <a:pt x="93631" y="2075624"/>
                </a:lnTo>
                <a:lnTo>
                  <a:pt x="107196" y="2018701"/>
                </a:lnTo>
                <a:lnTo>
                  <a:pt x="121637" y="1962123"/>
                </a:lnTo>
                <a:lnTo>
                  <a:pt x="136946" y="1905897"/>
                </a:lnTo>
                <a:lnTo>
                  <a:pt x="153117" y="1850032"/>
                </a:lnTo>
                <a:lnTo>
                  <a:pt x="170142" y="1794535"/>
                </a:lnTo>
                <a:lnTo>
                  <a:pt x="188012" y="1739413"/>
                </a:lnTo>
                <a:lnTo>
                  <a:pt x="206722" y="1684675"/>
                </a:lnTo>
                <a:lnTo>
                  <a:pt x="226261" y="1630327"/>
                </a:lnTo>
                <a:lnTo>
                  <a:pt x="246625" y="1576378"/>
                </a:lnTo>
                <a:lnTo>
                  <a:pt x="267803" y="1522835"/>
                </a:lnTo>
                <a:lnTo>
                  <a:pt x="289790" y="1469706"/>
                </a:lnTo>
                <a:lnTo>
                  <a:pt x="312577" y="1416998"/>
                </a:lnTo>
                <a:lnTo>
                  <a:pt x="336156" y="1364719"/>
                </a:lnTo>
                <a:lnTo>
                  <a:pt x="360521" y="1312876"/>
                </a:lnTo>
                <a:lnTo>
                  <a:pt x="385663" y="1261478"/>
                </a:lnTo>
                <a:lnTo>
                  <a:pt x="411575" y="1210531"/>
                </a:lnTo>
                <a:lnTo>
                  <a:pt x="438249" y="1160044"/>
                </a:lnTo>
                <a:lnTo>
                  <a:pt x="465679" y="1110023"/>
                </a:lnTo>
                <a:lnTo>
                  <a:pt x="493855" y="1060477"/>
                </a:lnTo>
                <a:lnTo>
                  <a:pt x="522771" y="1011414"/>
                </a:lnTo>
                <a:lnTo>
                  <a:pt x="552418" y="962839"/>
                </a:lnTo>
                <a:lnTo>
                  <a:pt x="582790" y="914762"/>
                </a:lnTo>
                <a:lnTo>
                  <a:pt x="613879" y="867190"/>
                </a:lnTo>
                <a:lnTo>
                  <a:pt x="645677" y="820130"/>
                </a:lnTo>
                <a:lnTo>
                  <a:pt x="678176" y="773590"/>
                </a:lnTo>
                <a:lnTo>
                  <a:pt x="711370" y="727578"/>
                </a:lnTo>
                <a:lnTo>
                  <a:pt x="745249" y="682101"/>
                </a:lnTo>
                <a:lnTo>
                  <a:pt x="779808" y="637166"/>
                </a:lnTo>
                <a:lnTo>
                  <a:pt x="815038" y="592782"/>
                </a:lnTo>
                <a:lnTo>
                  <a:pt x="850931" y="548955"/>
                </a:lnTo>
                <a:lnTo>
                  <a:pt x="887481" y="505693"/>
                </a:lnTo>
                <a:lnTo>
                  <a:pt x="924679" y="463005"/>
                </a:lnTo>
                <a:lnTo>
                  <a:pt x="962518" y="420897"/>
                </a:lnTo>
                <a:lnTo>
                  <a:pt x="1000990" y="379377"/>
                </a:lnTo>
                <a:lnTo>
                  <a:pt x="1040089" y="338452"/>
                </a:lnTo>
                <a:lnTo>
                  <a:pt x="1079805" y="298131"/>
                </a:lnTo>
                <a:lnTo>
                  <a:pt x="1120132" y="258420"/>
                </a:lnTo>
                <a:lnTo>
                  <a:pt x="1161062" y="219328"/>
                </a:lnTo>
                <a:lnTo>
                  <a:pt x="1202588" y="180861"/>
                </a:lnTo>
                <a:lnTo>
                  <a:pt x="1244701" y="143028"/>
                </a:lnTo>
                <a:lnTo>
                  <a:pt x="1287395" y="105836"/>
                </a:lnTo>
                <a:lnTo>
                  <a:pt x="1330662" y="69293"/>
                </a:lnTo>
                <a:lnTo>
                  <a:pt x="1374494" y="3340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90000">
                <a:schemeClr val="accent3">
                  <a:alpha val="0"/>
                </a:schemeClr>
              </a:gs>
            </a:gsLst>
            <a:lin ang="5400000" scaled="1"/>
          </a:gradFill>
          <a:ln w="127" cap="flat" cmpd="sng" algn="ctr">
            <a:noFill/>
            <a:prstDash val="solid"/>
            <a:miter lim="800000"/>
          </a:ln>
          <a:effectLst>
            <a:outerShdw blurRad="127000" sx="101000" sy="101000" algn="ctr" rotWithShape="0">
              <a:schemeClr val="accent3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0EF89784-3EAD-9949-552A-DC675CFA4280}"/>
              </a:ext>
            </a:extLst>
          </p:cNvPr>
          <p:cNvGrpSpPr/>
          <p:nvPr/>
        </p:nvGrpSpPr>
        <p:grpSpPr>
          <a:xfrm>
            <a:off x="1175540" y="262467"/>
            <a:ext cx="9837716" cy="4998896"/>
            <a:chOff x="1131329" y="240002"/>
            <a:chExt cx="9926137" cy="5043826"/>
          </a:xfrm>
        </p:grpSpPr>
        <p:cxnSp>
          <p:nvCxnSpPr>
            <p:cNvPr id="22" name="直接连接符 21">
              <a:extLst>
                <a:ext uri="{FF2B5EF4-FFF2-40B4-BE49-F238E27FC236}">
                  <a16:creationId xmlns:a16="http://schemas.microsoft.com/office/drawing/2014/main" id="{88FC987C-EACD-3965-67CD-ABE3C646B25B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1402901" y="264007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>
              <a:extLst>
                <a:ext uri="{FF2B5EF4-FFF2-40B4-BE49-F238E27FC236}">
                  <a16:creationId xmlns:a16="http://schemas.microsoft.com/office/drawing/2014/main" id="{15AF8926-F487-3AB0-AE65-2601CD9C8173}"/>
                </a:ext>
              </a:extLst>
            </p:cNvPr>
            <p:cNvCxnSpPr>
              <a:cxnSpLocks/>
            </p:cNvCxnSpPr>
            <p:nvPr/>
          </p:nvCxnSpPr>
          <p:spPr>
            <a:xfrm rot="16460241">
              <a:off x="1416338" y="228513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>
              <a:extLst>
                <a:ext uri="{FF2B5EF4-FFF2-40B4-BE49-F238E27FC236}">
                  <a16:creationId xmlns:a16="http://schemas.microsoft.com/office/drawing/2014/main" id="{7AAA08BB-0831-9E27-DD4F-31B084BCA865}"/>
                </a:ext>
              </a:extLst>
            </p:cNvPr>
            <p:cNvCxnSpPr>
              <a:cxnSpLocks/>
            </p:cNvCxnSpPr>
            <p:nvPr/>
          </p:nvCxnSpPr>
          <p:spPr>
            <a:xfrm rot="16720482">
              <a:off x="1456587" y="1932231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连接符 24">
              <a:extLst>
                <a:ext uri="{FF2B5EF4-FFF2-40B4-BE49-F238E27FC236}">
                  <a16:creationId xmlns:a16="http://schemas.microsoft.com/office/drawing/2014/main" id="{4675B757-EAF7-DEB6-EC4D-F81A47FD4ED5}"/>
                </a:ext>
              </a:extLst>
            </p:cNvPr>
            <p:cNvCxnSpPr>
              <a:cxnSpLocks/>
            </p:cNvCxnSpPr>
            <p:nvPr/>
          </p:nvCxnSpPr>
          <p:spPr>
            <a:xfrm rot="16980723">
              <a:off x="1523410" y="1583380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id="{C0162898-73BD-9EBB-042D-189E3C5F538B}"/>
                </a:ext>
              </a:extLst>
            </p:cNvPr>
            <p:cNvCxnSpPr>
              <a:cxnSpLocks/>
            </p:cNvCxnSpPr>
            <p:nvPr/>
          </p:nvCxnSpPr>
          <p:spPr>
            <a:xfrm rot="17240964">
              <a:off x="1616421" y="124058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接连接符 26">
              <a:extLst>
                <a:ext uri="{FF2B5EF4-FFF2-40B4-BE49-F238E27FC236}">
                  <a16:creationId xmlns:a16="http://schemas.microsoft.com/office/drawing/2014/main" id="{423016AC-2ED5-0091-A452-0474BFE79253}"/>
                </a:ext>
              </a:extLst>
            </p:cNvPr>
            <p:cNvCxnSpPr>
              <a:cxnSpLocks/>
            </p:cNvCxnSpPr>
            <p:nvPr/>
          </p:nvCxnSpPr>
          <p:spPr>
            <a:xfrm rot="17501205">
              <a:off x="1735092" y="905801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id="{61A3AEA9-2757-2D01-A833-114C1A6EC849}"/>
                </a:ext>
              </a:extLst>
            </p:cNvPr>
            <p:cNvCxnSpPr>
              <a:cxnSpLocks/>
            </p:cNvCxnSpPr>
            <p:nvPr/>
          </p:nvCxnSpPr>
          <p:spPr>
            <a:xfrm rot="17761446">
              <a:off x="1878744" y="580945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连接符 28">
              <a:extLst>
                <a:ext uri="{FF2B5EF4-FFF2-40B4-BE49-F238E27FC236}">
                  <a16:creationId xmlns:a16="http://schemas.microsoft.com/office/drawing/2014/main" id="{F8635C35-C888-0BAE-5352-8D53B25DF4BD}"/>
                </a:ext>
              </a:extLst>
            </p:cNvPr>
            <p:cNvCxnSpPr>
              <a:cxnSpLocks/>
            </p:cNvCxnSpPr>
            <p:nvPr/>
          </p:nvCxnSpPr>
          <p:spPr>
            <a:xfrm rot="18021687">
              <a:off x="2046549" y="267893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C7F6398E-03A0-0FC9-AB8D-5A2F787F1B37}"/>
                </a:ext>
              </a:extLst>
            </p:cNvPr>
            <p:cNvCxnSpPr>
              <a:cxnSpLocks/>
            </p:cNvCxnSpPr>
            <p:nvPr/>
          </p:nvCxnSpPr>
          <p:spPr>
            <a:xfrm rot="18281928">
              <a:off x="2237556" y="-31570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68B1CD7C-23A3-FA77-0233-2C9D5DA424A9}"/>
                </a:ext>
              </a:extLst>
            </p:cNvPr>
            <p:cNvCxnSpPr>
              <a:cxnSpLocks/>
            </p:cNvCxnSpPr>
            <p:nvPr/>
          </p:nvCxnSpPr>
          <p:spPr>
            <a:xfrm rot="3448193">
              <a:off x="10052938" y="116351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接连接符 31">
              <a:extLst>
                <a:ext uri="{FF2B5EF4-FFF2-40B4-BE49-F238E27FC236}">
                  <a16:creationId xmlns:a16="http://schemas.microsoft.com/office/drawing/2014/main" id="{EE7DF823-2CC8-3C91-7CE6-712487240ADA}"/>
                </a:ext>
              </a:extLst>
            </p:cNvPr>
            <p:cNvCxnSpPr>
              <a:cxnSpLocks/>
            </p:cNvCxnSpPr>
            <p:nvPr/>
          </p:nvCxnSpPr>
          <p:spPr>
            <a:xfrm rot="3708434">
              <a:off x="10232469" y="42283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接连接符 32">
              <a:extLst>
                <a:ext uri="{FF2B5EF4-FFF2-40B4-BE49-F238E27FC236}">
                  <a16:creationId xmlns:a16="http://schemas.microsoft.com/office/drawing/2014/main" id="{A3EDE84E-E852-BE30-C5D6-1A0E5A024D9A}"/>
                </a:ext>
              </a:extLst>
            </p:cNvPr>
            <p:cNvCxnSpPr>
              <a:cxnSpLocks/>
            </p:cNvCxnSpPr>
            <p:nvPr/>
          </p:nvCxnSpPr>
          <p:spPr>
            <a:xfrm rot="3968675">
              <a:off x="10388315" y="742015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连接符 33">
              <a:extLst>
                <a:ext uri="{FF2B5EF4-FFF2-40B4-BE49-F238E27FC236}">
                  <a16:creationId xmlns:a16="http://schemas.microsoft.com/office/drawing/2014/main" id="{FE3304E1-BA73-52D6-07DB-6F20A1537DC5}"/>
                </a:ext>
              </a:extLst>
            </p:cNvPr>
            <p:cNvCxnSpPr>
              <a:cxnSpLocks/>
            </p:cNvCxnSpPr>
            <p:nvPr/>
          </p:nvCxnSpPr>
          <p:spPr>
            <a:xfrm rot="4228916">
              <a:off x="10519564" y="1072067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>
              <a:extLst>
                <a:ext uri="{FF2B5EF4-FFF2-40B4-BE49-F238E27FC236}">
                  <a16:creationId xmlns:a16="http://schemas.microsoft.com/office/drawing/2014/main" id="{4874D258-D3FF-4F22-B761-F4BEF40406E5}"/>
                </a:ext>
              </a:extLst>
            </p:cNvPr>
            <p:cNvCxnSpPr>
              <a:cxnSpLocks/>
            </p:cNvCxnSpPr>
            <p:nvPr/>
          </p:nvCxnSpPr>
          <p:spPr>
            <a:xfrm rot="4489156">
              <a:off x="10625485" y="1411103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接连接符 35">
              <a:extLst>
                <a:ext uri="{FF2B5EF4-FFF2-40B4-BE49-F238E27FC236}">
                  <a16:creationId xmlns:a16="http://schemas.microsoft.com/office/drawing/2014/main" id="{41BA6A9B-6ACC-97D2-3E67-486D6B3425F7}"/>
                </a:ext>
              </a:extLst>
            </p:cNvPr>
            <p:cNvCxnSpPr>
              <a:cxnSpLocks/>
            </p:cNvCxnSpPr>
            <p:nvPr/>
          </p:nvCxnSpPr>
          <p:spPr>
            <a:xfrm rot="4749397">
              <a:off x="10705456" y="1757169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>
              <a:extLst>
                <a:ext uri="{FF2B5EF4-FFF2-40B4-BE49-F238E27FC236}">
                  <a16:creationId xmlns:a16="http://schemas.microsoft.com/office/drawing/2014/main" id="{05FA787F-D76C-FC49-E292-2259B006750A}"/>
                </a:ext>
              </a:extLst>
            </p:cNvPr>
            <p:cNvCxnSpPr>
              <a:cxnSpLocks/>
            </p:cNvCxnSpPr>
            <p:nvPr/>
          </p:nvCxnSpPr>
          <p:spPr>
            <a:xfrm rot="5009638">
              <a:off x="10759032" y="2108306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id="{09A22FC5-2943-88BD-8608-21832575655F}"/>
                </a:ext>
              </a:extLst>
            </p:cNvPr>
            <p:cNvCxnSpPr>
              <a:cxnSpLocks/>
            </p:cNvCxnSpPr>
            <p:nvPr/>
          </p:nvCxnSpPr>
          <p:spPr>
            <a:xfrm rot="5269879">
              <a:off x="10785895" y="2462476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接连接符 38">
              <a:extLst>
                <a:ext uri="{FF2B5EF4-FFF2-40B4-BE49-F238E27FC236}">
                  <a16:creationId xmlns:a16="http://schemas.microsoft.com/office/drawing/2014/main" id="{072DCA02-943B-AF5E-9D34-7BF1AB570EAD}"/>
                </a:ext>
              </a:extLst>
            </p:cNvPr>
            <p:cNvCxnSpPr>
              <a:cxnSpLocks/>
            </p:cNvCxnSpPr>
            <p:nvPr/>
          </p:nvCxnSpPr>
          <p:spPr>
            <a:xfrm rot="5530121">
              <a:off x="10785895" y="2817673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>
              <a:extLst>
                <a:ext uri="{FF2B5EF4-FFF2-40B4-BE49-F238E27FC236}">
                  <a16:creationId xmlns:a16="http://schemas.microsoft.com/office/drawing/2014/main" id="{FB61CBA3-DA82-22A8-E0FC-DDF9A79615B3}"/>
                </a:ext>
              </a:extLst>
            </p:cNvPr>
            <p:cNvCxnSpPr>
              <a:cxnSpLocks/>
            </p:cNvCxnSpPr>
            <p:nvPr/>
          </p:nvCxnSpPr>
          <p:spPr>
            <a:xfrm rot="5790362">
              <a:off x="10759032" y="317184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26BB3AFD-B6DD-4BFB-C05C-B1E0B59AC278}"/>
                </a:ext>
              </a:extLst>
            </p:cNvPr>
            <p:cNvCxnSpPr>
              <a:cxnSpLocks/>
            </p:cNvCxnSpPr>
            <p:nvPr/>
          </p:nvCxnSpPr>
          <p:spPr>
            <a:xfrm rot="6050603">
              <a:off x="10705456" y="3522980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>
              <a:extLst>
                <a:ext uri="{FF2B5EF4-FFF2-40B4-BE49-F238E27FC236}">
                  <a16:creationId xmlns:a16="http://schemas.microsoft.com/office/drawing/2014/main" id="{8270D7A6-87E8-6401-C3B4-81D07452D933}"/>
                </a:ext>
              </a:extLst>
            </p:cNvPr>
            <p:cNvCxnSpPr>
              <a:cxnSpLocks/>
            </p:cNvCxnSpPr>
            <p:nvPr/>
          </p:nvCxnSpPr>
          <p:spPr>
            <a:xfrm rot="6310844">
              <a:off x="10625485" y="3869047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连接符 42">
              <a:extLst>
                <a:ext uri="{FF2B5EF4-FFF2-40B4-BE49-F238E27FC236}">
                  <a16:creationId xmlns:a16="http://schemas.microsoft.com/office/drawing/2014/main" id="{D66FFF50-6963-4197-738A-4FB5C82C78BB}"/>
                </a:ext>
              </a:extLst>
            </p:cNvPr>
            <p:cNvCxnSpPr>
              <a:cxnSpLocks/>
            </p:cNvCxnSpPr>
            <p:nvPr/>
          </p:nvCxnSpPr>
          <p:spPr>
            <a:xfrm rot="6571084">
              <a:off x="10519564" y="4208082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接连接符 43">
              <a:extLst>
                <a:ext uri="{FF2B5EF4-FFF2-40B4-BE49-F238E27FC236}">
                  <a16:creationId xmlns:a16="http://schemas.microsoft.com/office/drawing/2014/main" id="{B843274B-CC94-ADDF-10A8-65409393AD14}"/>
                </a:ext>
              </a:extLst>
            </p:cNvPr>
            <p:cNvCxnSpPr>
              <a:cxnSpLocks/>
            </p:cNvCxnSpPr>
            <p:nvPr/>
          </p:nvCxnSpPr>
          <p:spPr>
            <a:xfrm rot="6831325">
              <a:off x="10388315" y="4538133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连接符 44">
              <a:extLst>
                <a:ext uri="{FF2B5EF4-FFF2-40B4-BE49-F238E27FC236}">
                  <a16:creationId xmlns:a16="http://schemas.microsoft.com/office/drawing/2014/main" id="{819B30C3-3596-1228-ACB4-7263FFFCF7B5}"/>
                </a:ext>
              </a:extLst>
            </p:cNvPr>
            <p:cNvCxnSpPr>
              <a:cxnSpLocks/>
            </p:cNvCxnSpPr>
            <p:nvPr/>
          </p:nvCxnSpPr>
          <p:spPr>
            <a:xfrm rot="7091566">
              <a:off x="10232469" y="4857316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>
              <a:extLst>
                <a:ext uri="{FF2B5EF4-FFF2-40B4-BE49-F238E27FC236}">
                  <a16:creationId xmlns:a16="http://schemas.microsoft.com/office/drawing/2014/main" id="{81055347-4CB1-4F9E-473C-9D6A2450FF06}"/>
                </a:ext>
              </a:extLst>
            </p:cNvPr>
            <p:cNvCxnSpPr>
              <a:cxnSpLocks/>
            </p:cNvCxnSpPr>
            <p:nvPr/>
          </p:nvCxnSpPr>
          <p:spPr>
            <a:xfrm rot="14378313">
              <a:off x="2046549" y="5012256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46">
              <a:extLst>
                <a:ext uri="{FF2B5EF4-FFF2-40B4-BE49-F238E27FC236}">
                  <a16:creationId xmlns:a16="http://schemas.microsoft.com/office/drawing/2014/main" id="{BD5E7037-5AB9-B66C-EDA3-5FF394E0E693}"/>
                </a:ext>
              </a:extLst>
            </p:cNvPr>
            <p:cNvCxnSpPr>
              <a:cxnSpLocks/>
            </p:cNvCxnSpPr>
            <p:nvPr/>
          </p:nvCxnSpPr>
          <p:spPr>
            <a:xfrm rot="14638554">
              <a:off x="1878744" y="4699204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47">
              <a:extLst>
                <a:ext uri="{FF2B5EF4-FFF2-40B4-BE49-F238E27FC236}">
                  <a16:creationId xmlns:a16="http://schemas.microsoft.com/office/drawing/2014/main" id="{2F12911C-D991-09C0-EDC2-AEEB4923170E}"/>
                </a:ext>
              </a:extLst>
            </p:cNvPr>
            <p:cNvCxnSpPr>
              <a:cxnSpLocks/>
            </p:cNvCxnSpPr>
            <p:nvPr/>
          </p:nvCxnSpPr>
          <p:spPr>
            <a:xfrm rot="14898795">
              <a:off x="1735092" y="4374349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连接符 48">
              <a:extLst>
                <a:ext uri="{FF2B5EF4-FFF2-40B4-BE49-F238E27FC236}">
                  <a16:creationId xmlns:a16="http://schemas.microsoft.com/office/drawing/2014/main" id="{143ACAE3-A4E1-57BC-710C-9492D1427E7C}"/>
                </a:ext>
              </a:extLst>
            </p:cNvPr>
            <p:cNvCxnSpPr>
              <a:cxnSpLocks/>
            </p:cNvCxnSpPr>
            <p:nvPr/>
          </p:nvCxnSpPr>
          <p:spPr>
            <a:xfrm rot="15159036">
              <a:off x="1616421" y="4039566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>
              <a:extLst>
                <a:ext uri="{FF2B5EF4-FFF2-40B4-BE49-F238E27FC236}">
                  <a16:creationId xmlns:a16="http://schemas.microsoft.com/office/drawing/2014/main" id="{E3BF0863-DC6E-D79A-120D-716E456E3D44}"/>
                </a:ext>
              </a:extLst>
            </p:cNvPr>
            <p:cNvCxnSpPr>
              <a:cxnSpLocks/>
            </p:cNvCxnSpPr>
            <p:nvPr/>
          </p:nvCxnSpPr>
          <p:spPr>
            <a:xfrm rot="15419277">
              <a:off x="1523410" y="3696769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DCA8608F-6D7B-903D-1AD1-CEE510C587C1}"/>
                </a:ext>
              </a:extLst>
            </p:cNvPr>
            <p:cNvCxnSpPr>
              <a:cxnSpLocks/>
            </p:cNvCxnSpPr>
            <p:nvPr/>
          </p:nvCxnSpPr>
          <p:spPr>
            <a:xfrm rot="15679517">
              <a:off x="1456587" y="3347918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连接符 51">
              <a:extLst>
                <a:ext uri="{FF2B5EF4-FFF2-40B4-BE49-F238E27FC236}">
                  <a16:creationId xmlns:a16="http://schemas.microsoft.com/office/drawing/2014/main" id="{329C25B2-4CA5-EF04-A124-3A5B02A9A1C0}"/>
                </a:ext>
              </a:extLst>
            </p:cNvPr>
            <p:cNvCxnSpPr>
              <a:cxnSpLocks/>
            </p:cNvCxnSpPr>
            <p:nvPr/>
          </p:nvCxnSpPr>
          <p:spPr>
            <a:xfrm rot="15939760">
              <a:off x="1416338" y="2995015"/>
              <a:ext cx="0" cy="543143"/>
            </a:xfrm>
            <a:prstGeom prst="line">
              <a:avLst/>
            </a:prstGeom>
            <a:ln w="9525" cap="rnd">
              <a:gradFill>
                <a:gsLst>
                  <a:gs pos="0">
                    <a:schemeClr val="accent3"/>
                  </a:gs>
                  <a:gs pos="53000">
                    <a:schemeClr val="bg1">
                      <a:alpha val="0"/>
                    </a:schemeClr>
                  </a:gs>
                  <a:gs pos="64000">
                    <a:schemeClr val="bg1">
                      <a:alpha val="0"/>
                    </a:schemeClr>
                  </a:gs>
                </a:gsLst>
                <a:lin ang="540000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图形 2">
            <a:extLst>
              <a:ext uri="{FF2B5EF4-FFF2-40B4-BE49-F238E27FC236}">
                <a16:creationId xmlns:a16="http://schemas.microsoft.com/office/drawing/2014/main" id="{2342086D-6EEC-B549-6B32-BB24E8555030}"/>
              </a:ext>
            </a:extLst>
          </p:cNvPr>
          <p:cNvGrpSpPr/>
          <p:nvPr/>
        </p:nvGrpSpPr>
        <p:grpSpPr>
          <a:xfrm>
            <a:off x="3916681" y="722261"/>
            <a:ext cx="4358638" cy="4364960"/>
            <a:chOff x="3641561" y="533774"/>
            <a:chExt cx="4853691" cy="4860733"/>
          </a:xfrm>
          <a:solidFill>
            <a:schemeClr val="accent1">
              <a:lumMod val="60000"/>
              <a:lumOff val="40000"/>
              <a:alpha val="22000"/>
            </a:schemeClr>
          </a:solidFill>
        </p:grpSpPr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EC0C7CC4-0973-D268-1A72-729AE5EAB6A5}"/>
                </a:ext>
              </a:extLst>
            </p:cNvPr>
            <p:cNvSpPr/>
            <p:nvPr/>
          </p:nvSpPr>
          <p:spPr>
            <a:xfrm>
              <a:off x="3641561" y="533774"/>
              <a:ext cx="4853691" cy="4860733"/>
            </a:xfrm>
            <a:custGeom>
              <a:avLst/>
              <a:gdLst>
                <a:gd name="connsiteX0" fmla="*/ 4827875 w 4853691"/>
                <a:gd name="connsiteY0" fmla="*/ 2788291 h 4860733"/>
                <a:gd name="connsiteX1" fmla="*/ 4825528 w 4853691"/>
                <a:gd name="connsiteY1" fmla="*/ 2668592 h 4860733"/>
                <a:gd name="connsiteX2" fmla="*/ 4844304 w 4853691"/>
                <a:gd name="connsiteY2" fmla="*/ 2647468 h 4860733"/>
                <a:gd name="connsiteX3" fmla="*/ 4823181 w 4853691"/>
                <a:gd name="connsiteY3" fmla="*/ 2626345 h 4860733"/>
                <a:gd name="connsiteX4" fmla="*/ 4820833 w 4853691"/>
                <a:gd name="connsiteY4" fmla="*/ 2560628 h 4860733"/>
                <a:gd name="connsiteX5" fmla="*/ 4839610 w 4853691"/>
                <a:gd name="connsiteY5" fmla="*/ 2541851 h 4860733"/>
                <a:gd name="connsiteX6" fmla="*/ 4818487 w 4853691"/>
                <a:gd name="connsiteY6" fmla="*/ 2520728 h 4860733"/>
                <a:gd name="connsiteX7" fmla="*/ 4816139 w 4853691"/>
                <a:gd name="connsiteY7" fmla="*/ 2464399 h 4860733"/>
                <a:gd name="connsiteX8" fmla="*/ 4832569 w 4853691"/>
                <a:gd name="connsiteY8" fmla="*/ 2445622 h 4860733"/>
                <a:gd name="connsiteX9" fmla="*/ 4830222 w 4853691"/>
                <a:gd name="connsiteY9" fmla="*/ 2436234 h 4860733"/>
                <a:gd name="connsiteX10" fmla="*/ 4832569 w 4853691"/>
                <a:gd name="connsiteY10" fmla="*/ 2424499 h 4860733"/>
                <a:gd name="connsiteX11" fmla="*/ 4813793 w 4853691"/>
                <a:gd name="connsiteY11" fmla="*/ 2405723 h 4860733"/>
                <a:gd name="connsiteX12" fmla="*/ 4799710 w 4853691"/>
                <a:gd name="connsiteY12" fmla="*/ 2398681 h 4860733"/>
                <a:gd name="connsiteX13" fmla="*/ 4799710 w 4853691"/>
                <a:gd name="connsiteY13" fmla="*/ 2398681 h 4860733"/>
                <a:gd name="connsiteX14" fmla="*/ 4802057 w 4853691"/>
                <a:gd name="connsiteY14" fmla="*/ 2337658 h 4860733"/>
                <a:gd name="connsiteX15" fmla="*/ 4811445 w 4853691"/>
                <a:gd name="connsiteY15" fmla="*/ 2340005 h 4860733"/>
                <a:gd name="connsiteX16" fmla="*/ 4832569 w 4853691"/>
                <a:gd name="connsiteY16" fmla="*/ 2318882 h 4860733"/>
                <a:gd name="connsiteX17" fmla="*/ 4825528 w 4853691"/>
                <a:gd name="connsiteY17" fmla="*/ 2302453 h 4860733"/>
                <a:gd name="connsiteX18" fmla="*/ 4825528 w 4853691"/>
                <a:gd name="connsiteY18" fmla="*/ 2297759 h 4860733"/>
                <a:gd name="connsiteX19" fmla="*/ 4813793 w 4853691"/>
                <a:gd name="connsiteY19" fmla="*/ 2278982 h 4860733"/>
                <a:gd name="connsiteX20" fmla="*/ 4816139 w 4853691"/>
                <a:gd name="connsiteY20" fmla="*/ 2147548 h 4860733"/>
                <a:gd name="connsiteX21" fmla="*/ 4825528 w 4853691"/>
                <a:gd name="connsiteY21" fmla="*/ 2131118 h 4860733"/>
                <a:gd name="connsiteX22" fmla="*/ 4818487 w 4853691"/>
                <a:gd name="connsiteY22" fmla="*/ 2114689 h 4860733"/>
                <a:gd name="connsiteX23" fmla="*/ 4823181 w 4853691"/>
                <a:gd name="connsiteY23" fmla="*/ 2048971 h 4860733"/>
                <a:gd name="connsiteX24" fmla="*/ 4823181 w 4853691"/>
                <a:gd name="connsiteY24" fmla="*/ 2048971 h 4860733"/>
                <a:gd name="connsiteX25" fmla="*/ 4844304 w 4853691"/>
                <a:gd name="connsiteY25" fmla="*/ 2027848 h 4860733"/>
                <a:gd name="connsiteX26" fmla="*/ 4823181 w 4853691"/>
                <a:gd name="connsiteY26" fmla="*/ 2006725 h 4860733"/>
                <a:gd name="connsiteX27" fmla="*/ 4820833 w 4853691"/>
                <a:gd name="connsiteY27" fmla="*/ 2006725 h 4860733"/>
                <a:gd name="connsiteX28" fmla="*/ 4820833 w 4853691"/>
                <a:gd name="connsiteY28" fmla="*/ 2002031 h 4860733"/>
                <a:gd name="connsiteX29" fmla="*/ 4818487 w 4853691"/>
                <a:gd name="connsiteY29" fmla="*/ 1987948 h 4860733"/>
                <a:gd name="connsiteX30" fmla="*/ 4832569 w 4853691"/>
                <a:gd name="connsiteY30" fmla="*/ 1969172 h 4860733"/>
                <a:gd name="connsiteX31" fmla="*/ 4811445 w 4853691"/>
                <a:gd name="connsiteY31" fmla="*/ 1948049 h 4860733"/>
                <a:gd name="connsiteX32" fmla="*/ 4809098 w 4853691"/>
                <a:gd name="connsiteY32" fmla="*/ 1948049 h 4860733"/>
                <a:gd name="connsiteX33" fmla="*/ 4804404 w 4853691"/>
                <a:gd name="connsiteY33" fmla="*/ 1926925 h 4860733"/>
                <a:gd name="connsiteX34" fmla="*/ 4799710 w 4853691"/>
                <a:gd name="connsiteY34" fmla="*/ 1905802 h 4860733"/>
                <a:gd name="connsiteX35" fmla="*/ 4795016 w 4853691"/>
                <a:gd name="connsiteY35" fmla="*/ 1882331 h 4860733"/>
                <a:gd name="connsiteX36" fmla="*/ 4792669 w 4853691"/>
                <a:gd name="connsiteY36" fmla="*/ 1870596 h 4860733"/>
                <a:gd name="connsiteX37" fmla="*/ 4799710 w 4853691"/>
                <a:gd name="connsiteY37" fmla="*/ 1854167 h 4860733"/>
                <a:gd name="connsiteX38" fmla="*/ 4795016 w 4853691"/>
                <a:gd name="connsiteY38" fmla="*/ 1842432 h 4860733"/>
                <a:gd name="connsiteX39" fmla="*/ 4799710 w 4853691"/>
                <a:gd name="connsiteY39" fmla="*/ 1828349 h 4860733"/>
                <a:gd name="connsiteX40" fmla="*/ 4778587 w 4853691"/>
                <a:gd name="connsiteY40" fmla="*/ 1807226 h 4860733"/>
                <a:gd name="connsiteX41" fmla="*/ 4776240 w 4853691"/>
                <a:gd name="connsiteY41" fmla="*/ 1807226 h 4860733"/>
                <a:gd name="connsiteX42" fmla="*/ 4776240 w 4853691"/>
                <a:gd name="connsiteY42" fmla="*/ 1804879 h 4860733"/>
                <a:gd name="connsiteX43" fmla="*/ 4776240 w 4853691"/>
                <a:gd name="connsiteY43" fmla="*/ 1800185 h 4860733"/>
                <a:gd name="connsiteX44" fmla="*/ 4776240 w 4853691"/>
                <a:gd name="connsiteY44" fmla="*/ 1795491 h 4860733"/>
                <a:gd name="connsiteX45" fmla="*/ 4776240 w 4853691"/>
                <a:gd name="connsiteY45" fmla="*/ 1793144 h 4860733"/>
                <a:gd name="connsiteX46" fmla="*/ 4790322 w 4853691"/>
                <a:gd name="connsiteY46" fmla="*/ 1774367 h 4860733"/>
                <a:gd name="connsiteX47" fmla="*/ 4769198 w 4853691"/>
                <a:gd name="connsiteY47" fmla="*/ 1753244 h 4860733"/>
                <a:gd name="connsiteX48" fmla="*/ 4764504 w 4853691"/>
                <a:gd name="connsiteY48" fmla="*/ 1753244 h 4860733"/>
                <a:gd name="connsiteX49" fmla="*/ 4759810 w 4853691"/>
                <a:gd name="connsiteY49" fmla="*/ 1736814 h 4860733"/>
                <a:gd name="connsiteX50" fmla="*/ 4733993 w 4853691"/>
                <a:gd name="connsiteY50" fmla="*/ 1652321 h 4860733"/>
                <a:gd name="connsiteX51" fmla="*/ 4618988 w 4853691"/>
                <a:gd name="connsiteY51" fmla="*/ 1387104 h 4860733"/>
                <a:gd name="connsiteX52" fmla="*/ 4588476 w 4853691"/>
                <a:gd name="connsiteY52" fmla="*/ 1337817 h 4860733"/>
                <a:gd name="connsiteX53" fmla="*/ 4597864 w 4853691"/>
                <a:gd name="connsiteY53" fmla="*/ 1321387 h 4860733"/>
                <a:gd name="connsiteX54" fmla="*/ 4576741 w 4853691"/>
                <a:gd name="connsiteY54" fmla="*/ 1300264 h 4860733"/>
                <a:gd name="connsiteX55" fmla="*/ 4569699 w 4853691"/>
                <a:gd name="connsiteY55" fmla="*/ 1302611 h 4860733"/>
                <a:gd name="connsiteX56" fmla="*/ 4541535 w 4853691"/>
                <a:gd name="connsiteY56" fmla="*/ 1246282 h 4860733"/>
                <a:gd name="connsiteX57" fmla="*/ 4539188 w 4853691"/>
                <a:gd name="connsiteY57" fmla="*/ 1239241 h 4860733"/>
                <a:gd name="connsiteX58" fmla="*/ 4501635 w 4853691"/>
                <a:gd name="connsiteY58" fmla="*/ 1168829 h 4860733"/>
                <a:gd name="connsiteX59" fmla="*/ 4499288 w 4853691"/>
                <a:gd name="connsiteY59" fmla="*/ 1161788 h 4860733"/>
                <a:gd name="connsiteX60" fmla="*/ 4457041 w 4853691"/>
                <a:gd name="connsiteY60" fmla="*/ 1091377 h 4860733"/>
                <a:gd name="connsiteX61" fmla="*/ 4454694 w 4853691"/>
                <a:gd name="connsiteY61" fmla="*/ 1086683 h 4860733"/>
                <a:gd name="connsiteX62" fmla="*/ 4410100 w 4853691"/>
                <a:gd name="connsiteY62" fmla="*/ 1018618 h 4860733"/>
                <a:gd name="connsiteX63" fmla="*/ 4407753 w 4853691"/>
                <a:gd name="connsiteY63" fmla="*/ 1016271 h 4860733"/>
                <a:gd name="connsiteX64" fmla="*/ 4358465 w 4853691"/>
                <a:gd name="connsiteY64" fmla="*/ 950554 h 4860733"/>
                <a:gd name="connsiteX65" fmla="*/ 4358465 w 4853691"/>
                <a:gd name="connsiteY65" fmla="*/ 950554 h 4860733"/>
                <a:gd name="connsiteX66" fmla="*/ 4252848 w 4853691"/>
                <a:gd name="connsiteY66" fmla="*/ 828507 h 4860733"/>
                <a:gd name="connsiteX67" fmla="*/ 4250501 w 4853691"/>
                <a:gd name="connsiteY67" fmla="*/ 826160 h 4860733"/>
                <a:gd name="connsiteX68" fmla="*/ 4198866 w 4853691"/>
                <a:gd name="connsiteY68" fmla="*/ 774525 h 4860733"/>
                <a:gd name="connsiteX69" fmla="*/ 4194172 w 4853691"/>
                <a:gd name="connsiteY69" fmla="*/ 769831 h 4860733"/>
                <a:gd name="connsiteX70" fmla="*/ 4189478 w 4853691"/>
                <a:gd name="connsiteY70" fmla="*/ 765137 h 4860733"/>
                <a:gd name="connsiteX71" fmla="*/ 4175395 w 4853691"/>
                <a:gd name="connsiteY71" fmla="*/ 751055 h 4860733"/>
                <a:gd name="connsiteX72" fmla="*/ 4158966 w 4853691"/>
                <a:gd name="connsiteY72" fmla="*/ 736973 h 4860733"/>
                <a:gd name="connsiteX73" fmla="*/ 4154272 w 4853691"/>
                <a:gd name="connsiteY73" fmla="*/ 732279 h 4860733"/>
                <a:gd name="connsiteX74" fmla="*/ 4149578 w 4853691"/>
                <a:gd name="connsiteY74" fmla="*/ 727584 h 4860733"/>
                <a:gd name="connsiteX75" fmla="*/ 4130802 w 4853691"/>
                <a:gd name="connsiteY75" fmla="*/ 704114 h 4860733"/>
                <a:gd name="connsiteX76" fmla="*/ 4121414 w 4853691"/>
                <a:gd name="connsiteY76" fmla="*/ 694726 h 4860733"/>
                <a:gd name="connsiteX77" fmla="*/ 4104984 w 4853691"/>
                <a:gd name="connsiteY77" fmla="*/ 675949 h 4860733"/>
                <a:gd name="connsiteX78" fmla="*/ 4093249 w 4853691"/>
                <a:gd name="connsiteY78" fmla="*/ 664214 h 4860733"/>
                <a:gd name="connsiteX79" fmla="*/ 4079167 w 4853691"/>
                <a:gd name="connsiteY79" fmla="*/ 650132 h 4860733"/>
                <a:gd name="connsiteX80" fmla="*/ 4065084 w 4853691"/>
                <a:gd name="connsiteY80" fmla="*/ 636050 h 4860733"/>
                <a:gd name="connsiteX81" fmla="*/ 4058043 w 4853691"/>
                <a:gd name="connsiteY81" fmla="*/ 629008 h 4860733"/>
                <a:gd name="connsiteX82" fmla="*/ 4051002 w 4853691"/>
                <a:gd name="connsiteY82" fmla="*/ 624314 h 4860733"/>
                <a:gd name="connsiteX83" fmla="*/ 4036920 w 4853691"/>
                <a:gd name="connsiteY83" fmla="*/ 610232 h 4860733"/>
                <a:gd name="connsiteX84" fmla="*/ 4022837 w 4853691"/>
                <a:gd name="connsiteY84" fmla="*/ 598497 h 4860733"/>
                <a:gd name="connsiteX85" fmla="*/ 4011102 w 4853691"/>
                <a:gd name="connsiteY85" fmla="*/ 589109 h 4860733"/>
                <a:gd name="connsiteX86" fmla="*/ 3994673 w 4853691"/>
                <a:gd name="connsiteY86" fmla="*/ 575026 h 4860733"/>
                <a:gd name="connsiteX87" fmla="*/ 3985285 w 4853691"/>
                <a:gd name="connsiteY87" fmla="*/ 567985 h 4860733"/>
                <a:gd name="connsiteX88" fmla="*/ 3964161 w 4853691"/>
                <a:gd name="connsiteY88" fmla="*/ 553903 h 4860733"/>
                <a:gd name="connsiteX89" fmla="*/ 3957120 w 4853691"/>
                <a:gd name="connsiteY89" fmla="*/ 549209 h 4860733"/>
                <a:gd name="connsiteX90" fmla="*/ 3933650 w 4853691"/>
                <a:gd name="connsiteY90" fmla="*/ 535127 h 4860733"/>
                <a:gd name="connsiteX91" fmla="*/ 3928956 w 4853691"/>
                <a:gd name="connsiteY91" fmla="*/ 532780 h 4860733"/>
                <a:gd name="connsiteX92" fmla="*/ 3905485 w 4853691"/>
                <a:gd name="connsiteY92" fmla="*/ 518697 h 4860733"/>
                <a:gd name="connsiteX93" fmla="*/ 3900791 w 4853691"/>
                <a:gd name="connsiteY93" fmla="*/ 516350 h 4860733"/>
                <a:gd name="connsiteX94" fmla="*/ 3877321 w 4853691"/>
                <a:gd name="connsiteY94" fmla="*/ 504615 h 4860733"/>
                <a:gd name="connsiteX95" fmla="*/ 3872627 w 4853691"/>
                <a:gd name="connsiteY95" fmla="*/ 502268 h 4860733"/>
                <a:gd name="connsiteX96" fmla="*/ 3849156 w 4853691"/>
                <a:gd name="connsiteY96" fmla="*/ 492880 h 4860733"/>
                <a:gd name="connsiteX97" fmla="*/ 3842115 w 4853691"/>
                <a:gd name="connsiteY97" fmla="*/ 490533 h 4860733"/>
                <a:gd name="connsiteX98" fmla="*/ 3828033 w 4853691"/>
                <a:gd name="connsiteY98" fmla="*/ 485839 h 4860733"/>
                <a:gd name="connsiteX99" fmla="*/ 3811603 w 4853691"/>
                <a:gd name="connsiteY99" fmla="*/ 474103 h 4860733"/>
                <a:gd name="connsiteX100" fmla="*/ 3809256 w 4853691"/>
                <a:gd name="connsiteY100" fmla="*/ 471756 h 4860733"/>
                <a:gd name="connsiteX101" fmla="*/ 3762316 w 4853691"/>
                <a:gd name="connsiteY101" fmla="*/ 441245 h 4860733"/>
                <a:gd name="connsiteX102" fmla="*/ 3755274 w 4853691"/>
                <a:gd name="connsiteY102" fmla="*/ 436551 h 4860733"/>
                <a:gd name="connsiteX103" fmla="*/ 3713027 w 4853691"/>
                <a:gd name="connsiteY103" fmla="*/ 410733 h 4860733"/>
                <a:gd name="connsiteX104" fmla="*/ 3698945 w 4853691"/>
                <a:gd name="connsiteY104" fmla="*/ 403692 h 4860733"/>
                <a:gd name="connsiteX105" fmla="*/ 3661392 w 4853691"/>
                <a:gd name="connsiteY105" fmla="*/ 380222 h 4860733"/>
                <a:gd name="connsiteX106" fmla="*/ 3644963 w 4853691"/>
                <a:gd name="connsiteY106" fmla="*/ 370833 h 4860733"/>
                <a:gd name="connsiteX107" fmla="*/ 3616799 w 4853691"/>
                <a:gd name="connsiteY107" fmla="*/ 354404 h 4860733"/>
                <a:gd name="connsiteX108" fmla="*/ 3609758 w 4853691"/>
                <a:gd name="connsiteY108" fmla="*/ 340322 h 4860733"/>
                <a:gd name="connsiteX109" fmla="*/ 3607410 w 4853691"/>
                <a:gd name="connsiteY109" fmla="*/ 337975 h 4860733"/>
                <a:gd name="connsiteX110" fmla="*/ 3600369 w 4853691"/>
                <a:gd name="connsiteY110" fmla="*/ 323892 h 4860733"/>
                <a:gd name="connsiteX111" fmla="*/ 3598022 w 4853691"/>
                <a:gd name="connsiteY111" fmla="*/ 321545 h 4860733"/>
                <a:gd name="connsiteX112" fmla="*/ 3590981 w 4853691"/>
                <a:gd name="connsiteY112" fmla="*/ 309810 h 4860733"/>
                <a:gd name="connsiteX113" fmla="*/ 3598022 w 4853691"/>
                <a:gd name="connsiteY113" fmla="*/ 295728 h 4860733"/>
                <a:gd name="connsiteX114" fmla="*/ 3576899 w 4853691"/>
                <a:gd name="connsiteY114" fmla="*/ 274604 h 4860733"/>
                <a:gd name="connsiteX115" fmla="*/ 3560469 w 4853691"/>
                <a:gd name="connsiteY115" fmla="*/ 281646 h 4860733"/>
                <a:gd name="connsiteX116" fmla="*/ 3536999 w 4853691"/>
                <a:gd name="connsiteY116" fmla="*/ 276951 h 4860733"/>
                <a:gd name="connsiteX117" fmla="*/ 3525264 w 4853691"/>
                <a:gd name="connsiteY117" fmla="*/ 279299 h 4860733"/>
                <a:gd name="connsiteX118" fmla="*/ 3522917 w 4853691"/>
                <a:gd name="connsiteY118" fmla="*/ 279299 h 4860733"/>
                <a:gd name="connsiteX119" fmla="*/ 3515876 w 4853691"/>
                <a:gd name="connsiteY119" fmla="*/ 281646 h 4860733"/>
                <a:gd name="connsiteX120" fmla="*/ 3511182 w 4853691"/>
                <a:gd name="connsiteY120" fmla="*/ 283993 h 4860733"/>
                <a:gd name="connsiteX121" fmla="*/ 3497099 w 4853691"/>
                <a:gd name="connsiteY121" fmla="*/ 276951 h 4860733"/>
                <a:gd name="connsiteX122" fmla="*/ 3480670 w 4853691"/>
                <a:gd name="connsiteY122" fmla="*/ 286340 h 4860733"/>
                <a:gd name="connsiteX123" fmla="*/ 3466588 w 4853691"/>
                <a:gd name="connsiteY123" fmla="*/ 279299 h 4860733"/>
                <a:gd name="connsiteX124" fmla="*/ 3452505 w 4853691"/>
                <a:gd name="connsiteY124" fmla="*/ 267563 h 4860733"/>
                <a:gd name="connsiteX125" fmla="*/ 3440770 w 4853691"/>
                <a:gd name="connsiteY125" fmla="*/ 258175 h 4860733"/>
                <a:gd name="connsiteX126" fmla="*/ 3412605 w 4853691"/>
                <a:gd name="connsiteY126" fmla="*/ 237052 h 4860733"/>
                <a:gd name="connsiteX127" fmla="*/ 3400870 w 4853691"/>
                <a:gd name="connsiteY127" fmla="*/ 230011 h 4860733"/>
                <a:gd name="connsiteX128" fmla="*/ 3382094 w 4853691"/>
                <a:gd name="connsiteY128" fmla="*/ 218275 h 4860733"/>
                <a:gd name="connsiteX129" fmla="*/ 3368012 w 4853691"/>
                <a:gd name="connsiteY129" fmla="*/ 208887 h 4860733"/>
                <a:gd name="connsiteX130" fmla="*/ 3351582 w 4853691"/>
                <a:gd name="connsiteY130" fmla="*/ 199499 h 4860733"/>
                <a:gd name="connsiteX131" fmla="*/ 3337500 w 4853691"/>
                <a:gd name="connsiteY131" fmla="*/ 192458 h 4860733"/>
                <a:gd name="connsiteX132" fmla="*/ 3323418 w 4853691"/>
                <a:gd name="connsiteY132" fmla="*/ 183070 h 4860733"/>
                <a:gd name="connsiteX133" fmla="*/ 3309336 w 4853691"/>
                <a:gd name="connsiteY133" fmla="*/ 176028 h 4860733"/>
                <a:gd name="connsiteX134" fmla="*/ 3295253 w 4853691"/>
                <a:gd name="connsiteY134" fmla="*/ 168987 h 4860733"/>
                <a:gd name="connsiteX135" fmla="*/ 3278824 w 4853691"/>
                <a:gd name="connsiteY135" fmla="*/ 161946 h 4860733"/>
                <a:gd name="connsiteX136" fmla="*/ 3271783 w 4853691"/>
                <a:gd name="connsiteY136" fmla="*/ 159599 h 4860733"/>
                <a:gd name="connsiteX137" fmla="*/ 3231883 w 4853691"/>
                <a:gd name="connsiteY137" fmla="*/ 143170 h 4860733"/>
                <a:gd name="connsiteX138" fmla="*/ 3224842 w 4853691"/>
                <a:gd name="connsiteY138" fmla="*/ 140823 h 4860733"/>
                <a:gd name="connsiteX139" fmla="*/ 3206066 w 4853691"/>
                <a:gd name="connsiteY139" fmla="*/ 133782 h 4860733"/>
                <a:gd name="connsiteX140" fmla="*/ 3196677 w 4853691"/>
                <a:gd name="connsiteY140" fmla="*/ 131435 h 4860733"/>
                <a:gd name="connsiteX141" fmla="*/ 3177901 w 4853691"/>
                <a:gd name="connsiteY141" fmla="*/ 126741 h 4860733"/>
                <a:gd name="connsiteX142" fmla="*/ 3166166 w 4853691"/>
                <a:gd name="connsiteY142" fmla="*/ 124393 h 4860733"/>
                <a:gd name="connsiteX143" fmla="*/ 3156778 w 4853691"/>
                <a:gd name="connsiteY143" fmla="*/ 122046 h 4860733"/>
                <a:gd name="connsiteX144" fmla="*/ 3152083 w 4853691"/>
                <a:gd name="connsiteY144" fmla="*/ 119699 h 4860733"/>
                <a:gd name="connsiteX145" fmla="*/ 3147389 w 4853691"/>
                <a:gd name="connsiteY145" fmla="*/ 117352 h 4860733"/>
                <a:gd name="connsiteX146" fmla="*/ 3130960 w 4853691"/>
                <a:gd name="connsiteY146" fmla="*/ 112658 h 4860733"/>
                <a:gd name="connsiteX147" fmla="*/ 3128613 w 4853691"/>
                <a:gd name="connsiteY147" fmla="*/ 112658 h 4860733"/>
                <a:gd name="connsiteX148" fmla="*/ 3109837 w 4853691"/>
                <a:gd name="connsiteY148" fmla="*/ 110311 h 4860733"/>
                <a:gd name="connsiteX149" fmla="*/ 3105143 w 4853691"/>
                <a:gd name="connsiteY149" fmla="*/ 110311 h 4860733"/>
                <a:gd name="connsiteX150" fmla="*/ 3088713 w 4853691"/>
                <a:gd name="connsiteY150" fmla="*/ 110311 h 4860733"/>
                <a:gd name="connsiteX151" fmla="*/ 3086366 w 4853691"/>
                <a:gd name="connsiteY151" fmla="*/ 110311 h 4860733"/>
                <a:gd name="connsiteX152" fmla="*/ 3086366 w 4853691"/>
                <a:gd name="connsiteY152" fmla="*/ 110311 h 4860733"/>
                <a:gd name="connsiteX153" fmla="*/ 3069937 w 4853691"/>
                <a:gd name="connsiteY153" fmla="*/ 110311 h 4860733"/>
                <a:gd name="connsiteX154" fmla="*/ 3067590 w 4853691"/>
                <a:gd name="connsiteY154" fmla="*/ 110311 h 4860733"/>
                <a:gd name="connsiteX155" fmla="*/ 3048813 w 4853691"/>
                <a:gd name="connsiteY155" fmla="*/ 93882 h 4860733"/>
                <a:gd name="connsiteX156" fmla="*/ 3030037 w 4853691"/>
                <a:gd name="connsiteY156" fmla="*/ 105617 h 4860733"/>
                <a:gd name="connsiteX157" fmla="*/ 2997178 w 4853691"/>
                <a:gd name="connsiteY157" fmla="*/ 93882 h 4860733"/>
                <a:gd name="connsiteX158" fmla="*/ 2985443 w 4853691"/>
                <a:gd name="connsiteY158" fmla="*/ 89188 h 4860733"/>
                <a:gd name="connsiteX159" fmla="*/ 2947890 w 4853691"/>
                <a:gd name="connsiteY159" fmla="*/ 77453 h 4860733"/>
                <a:gd name="connsiteX160" fmla="*/ 2924420 w 4853691"/>
                <a:gd name="connsiteY160" fmla="*/ 70411 h 4860733"/>
                <a:gd name="connsiteX161" fmla="*/ 2893908 w 4853691"/>
                <a:gd name="connsiteY161" fmla="*/ 63370 h 4860733"/>
                <a:gd name="connsiteX162" fmla="*/ 2858703 w 4853691"/>
                <a:gd name="connsiteY162" fmla="*/ 53982 h 4860733"/>
                <a:gd name="connsiteX163" fmla="*/ 2832885 w 4853691"/>
                <a:gd name="connsiteY163" fmla="*/ 49288 h 4860733"/>
                <a:gd name="connsiteX164" fmla="*/ 2792985 w 4853691"/>
                <a:gd name="connsiteY164" fmla="*/ 39900 h 4860733"/>
                <a:gd name="connsiteX165" fmla="*/ 2767168 w 4853691"/>
                <a:gd name="connsiteY165" fmla="*/ 35206 h 4860733"/>
                <a:gd name="connsiteX166" fmla="*/ 2727268 w 4853691"/>
                <a:gd name="connsiteY166" fmla="*/ 28165 h 4860733"/>
                <a:gd name="connsiteX167" fmla="*/ 2694409 w 4853691"/>
                <a:gd name="connsiteY167" fmla="*/ 23470 h 4860733"/>
                <a:gd name="connsiteX168" fmla="*/ 2661551 w 4853691"/>
                <a:gd name="connsiteY168" fmla="*/ 18776 h 4860733"/>
                <a:gd name="connsiteX169" fmla="*/ 2628692 w 4853691"/>
                <a:gd name="connsiteY169" fmla="*/ 16429 h 4860733"/>
                <a:gd name="connsiteX170" fmla="*/ 2595833 w 4853691"/>
                <a:gd name="connsiteY170" fmla="*/ 14082 h 4860733"/>
                <a:gd name="connsiteX171" fmla="*/ 2530116 w 4853691"/>
                <a:gd name="connsiteY171" fmla="*/ 11735 h 4860733"/>
                <a:gd name="connsiteX172" fmla="*/ 2478481 w 4853691"/>
                <a:gd name="connsiteY172" fmla="*/ 11735 h 4860733"/>
                <a:gd name="connsiteX173" fmla="*/ 2462052 w 4853691"/>
                <a:gd name="connsiteY173" fmla="*/ 11735 h 4860733"/>
                <a:gd name="connsiteX174" fmla="*/ 2426846 w 4853691"/>
                <a:gd name="connsiteY174" fmla="*/ 14082 h 4860733"/>
                <a:gd name="connsiteX175" fmla="*/ 2417458 w 4853691"/>
                <a:gd name="connsiteY175" fmla="*/ 14082 h 4860733"/>
                <a:gd name="connsiteX176" fmla="*/ 2417458 w 4853691"/>
                <a:gd name="connsiteY176" fmla="*/ 14082 h 4860733"/>
                <a:gd name="connsiteX177" fmla="*/ 2410417 w 4853691"/>
                <a:gd name="connsiteY177" fmla="*/ 11735 h 4860733"/>
                <a:gd name="connsiteX178" fmla="*/ 2403376 w 4853691"/>
                <a:gd name="connsiteY178" fmla="*/ 9388 h 4860733"/>
                <a:gd name="connsiteX179" fmla="*/ 2391640 w 4853691"/>
                <a:gd name="connsiteY179" fmla="*/ 9388 h 4860733"/>
                <a:gd name="connsiteX180" fmla="*/ 2382252 w 4853691"/>
                <a:gd name="connsiteY180" fmla="*/ 9388 h 4860733"/>
                <a:gd name="connsiteX181" fmla="*/ 2379905 w 4853691"/>
                <a:gd name="connsiteY181" fmla="*/ 9388 h 4860733"/>
                <a:gd name="connsiteX182" fmla="*/ 2372864 w 4853691"/>
                <a:gd name="connsiteY182" fmla="*/ 11735 h 4860733"/>
                <a:gd name="connsiteX183" fmla="*/ 2372864 w 4853691"/>
                <a:gd name="connsiteY183" fmla="*/ 11735 h 4860733"/>
                <a:gd name="connsiteX184" fmla="*/ 2356435 w 4853691"/>
                <a:gd name="connsiteY184" fmla="*/ 0 h 4860733"/>
                <a:gd name="connsiteX185" fmla="*/ 2337658 w 4853691"/>
                <a:gd name="connsiteY185" fmla="*/ 16429 h 4860733"/>
                <a:gd name="connsiteX186" fmla="*/ 2332964 w 4853691"/>
                <a:gd name="connsiteY186" fmla="*/ 16429 h 4860733"/>
                <a:gd name="connsiteX187" fmla="*/ 2323576 w 4853691"/>
                <a:gd name="connsiteY187" fmla="*/ 16429 h 4860733"/>
                <a:gd name="connsiteX188" fmla="*/ 2293064 w 4853691"/>
                <a:gd name="connsiteY188" fmla="*/ 14082 h 4860733"/>
                <a:gd name="connsiteX189" fmla="*/ 2271941 w 4853691"/>
                <a:gd name="connsiteY189" fmla="*/ 14082 h 4860733"/>
                <a:gd name="connsiteX190" fmla="*/ 2269594 w 4853691"/>
                <a:gd name="connsiteY190" fmla="*/ 14082 h 4860733"/>
                <a:gd name="connsiteX191" fmla="*/ 2250818 w 4853691"/>
                <a:gd name="connsiteY191" fmla="*/ 16429 h 4860733"/>
                <a:gd name="connsiteX192" fmla="*/ 2248471 w 4853691"/>
                <a:gd name="connsiteY192" fmla="*/ 16429 h 4860733"/>
                <a:gd name="connsiteX193" fmla="*/ 2229694 w 4853691"/>
                <a:gd name="connsiteY193" fmla="*/ 18776 h 4860733"/>
                <a:gd name="connsiteX194" fmla="*/ 2227347 w 4853691"/>
                <a:gd name="connsiteY194" fmla="*/ 18776 h 4860733"/>
                <a:gd name="connsiteX195" fmla="*/ 2208571 w 4853691"/>
                <a:gd name="connsiteY195" fmla="*/ 23470 h 4860733"/>
                <a:gd name="connsiteX196" fmla="*/ 2206224 w 4853691"/>
                <a:gd name="connsiteY196" fmla="*/ 23470 h 4860733"/>
                <a:gd name="connsiteX197" fmla="*/ 2187447 w 4853691"/>
                <a:gd name="connsiteY197" fmla="*/ 28165 h 4860733"/>
                <a:gd name="connsiteX198" fmla="*/ 2185100 w 4853691"/>
                <a:gd name="connsiteY198" fmla="*/ 28165 h 4860733"/>
                <a:gd name="connsiteX199" fmla="*/ 2168671 w 4853691"/>
                <a:gd name="connsiteY199" fmla="*/ 35206 h 4860733"/>
                <a:gd name="connsiteX200" fmla="*/ 2163977 w 4853691"/>
                <a:gd name="connsiteY200" fmla="*/ 37553 h 4860733"/>
                <a:gd name="connsiteX201" fmla="*/ 2147548 w 4853691"/>
                <a:gd name="connsiteY201" fmla="*/ 44594 h 4860733"/>
                <a:gd name="connsiteX202" fmla="*/ 2145201 w 4853691"/>
                <a:gd name="connsiteY202" fmla="*/ 44594 h 4860733"/>
                <a:gd name="connsiteX203" fmla="*/ 2128771 w 4853691"/>
                <a:gd name="connsiteY203" fmla="*/ 32859 h 4860733"/>
                <a:gd name="connsiteX204" fmla="*/ 2109995 w 4853691"/>
                <a:gd name="connsiteY204" fmla="*/ 46941 h 4860733"/>
                <a:gd name="connsiteX205" fmla="*/ 2105301 w 4853691"/>
                <a:gd name="connsiteY205" fmla="*/ 46941 h 4860733"/>
                <a:gd name="connsiteX206" fmla="*/ 2086524 w 4853691"/>
                <a:gd name="connsiteY206" fmla="*/ 61023 h 4860733"/>
                <a:gd name="connsiteX207" fmla="*/ 2079483 w 4853691"/>
                <a:gd name="connsiteY207" fmla="*/ 61023 h 4860733"/>
                <a:gd name="connsiteX208" fmla="*/ 2067748 w 4853691"/>
                <a:gd name="connsiteY208" fmla="*/ 61023 h 4860733"/>
                <a:gd name="connsiteX209" fmla="*/ 2048972 w 4853691"/>
                <a:gd name="connsiteY209" fmla="*/ 61023 h 4860733"/>
                <a:gd name="connsiteX210" fmla="*/ 2025501 w 4853691"/>
                <a:gd name="connsiteY210" fmla="*/ 61023 h 4860733"/>
                <a:gd name="connsiteX211" fmla="*/ 2020807 w 4853691"/>
                <a:gd name="connsiteY211" fmla="*/ 61023 h 4860733"/>
                <a:gd name="connsiteX212" fmla="*/ 2002031 w 4853691"/>
                <a:gd name="connsiteY212" fmla="*/ 61023 h 4860733"/>
                <a:gd name="connsiteX213" fmla="*/ 1999684 w 4853691"/>
                <a:gd name="connsiteY213" fmla="*/ 61023 h 4860733"/>
                <a:gd name="connsiteX214" fmla="*/ 1978560 w 4853691"/>
                <a:gd name="connsiteY214" fmla="*/ 65717 h 4860733"/>
                <a:gd name="connsiteX215" fmla="*/ 1976213 w 4853691"/>
                <a:gd name="connsiteY215" fmla="*/ 65717 h 4860733"/>
                <a:gd name="connsiteX216" fmla="*/ 1952743 w 4853691"/>
                <a:gd name="connsiteY216" fmla="*/ 72758 h 4860733"/>
                <a:gd name="connsiteX217" fmla="*/ 1952743 w 4853691"/>
                <a:gd name="connsiteY217" fmla="*/ 72758 h 4860733"/>
                <a:gd name="connsiteX218" fmla="*/ 1879984 w 4853691"/>
                <a:gd name="connsiteY218" fmla="*/ 103270 h 4860733"/>
                <a:gd name="connsiteX219" fmla="*/ 1847125 w 4853691"/>
                <a:gd name="connsiteY219" fmla="*/ 110311 h 4860733"/>
                <a:gd name="connsiteX220" fmla="*/ 1830696 w 4853691"/>
                <a:gd name="connsiteY220" fmla="*/ 115005 h 4860733"/>
                <a:gd name="connsiteX221" fmla="*/ 1786102 w 4853691"/>
                <a:gd name="connsiteY221" fmla="*/ 126741 h 4860733"/>
                <a:gd name="connsiteX222" fmla="*/ 1772020 w 4853691"/>
                <a:gd name="connsiteY222" fmla="*/ 131435 h 4860733"/>
                <a:gd name="connsiteX223" fmla="*/ 1725079 w 4853691"/>
                <a:gd name="connsiteY223" fmla="*/ 143170 h 4860733"/>
                <a:gd name="connsiteX224" fmla="*/ 1715691 w 4853691"/>
                <a:gd name="connsiteY224" fmla="*/ 145517 h 4860733"/>
                <a:gd name="connsiteX225" fmla="*/ 1509151 w 4853691"/>
                <a:gd name="connsiteY225" fmla="*/ 215928 h 4860733"/>
                <a:gd name="connsiteX226" fmla="*/ 1495069 w 4853691"/>
                <a:gd name="connsiteY226" fmla="*/ 220622 h 4860733"/>
                <a:gd name="connsiteX227" fmla="*/ 1452822 w 4853691"/>
                <a:gd name="connsiteY227" fmla="*/ 234705 h 4860733"/>
                <a:gd name="connsiteX228" fmla="*/ 1431698 w 4853691"/>
                <a:gd name="connsiteY228" fmla="*/ 244093 h 4860733"/>
                <a:gd name="connsiteX229" fmla="*/ 1398840 w 4853691"/>
                <a:gd name="connsiteY229" fmla="*/ 258175 h 4860733"/>
                <a:gd name="connsiteX230" fmla="*/ 1370675 w 4853691"/>
                <a:gd name="connsiteY230" fmla="*/ 272257 h 4860733"/>
                <a:gd name="connsiteX231" fmla="*/ 1351899 w 4853691"/>
                <a:gd name="connsiteY231" fmla="*/ 281646 h 4860733"/>
                <a:gd name="connsiteX232" fmla="*/ 1340164 w 4853691"/>
                <a:gd name="connsiteY232" fmla="*/ 286340 h 4860733"/>
                <a:gd name="connsiteX233" fmla="*/ 1333122 w 4853691"/>
                <a:gd name="connsiteY233" fmla="*/ 288687 h 4860733"/>
                <a:gd name="connsiteX234" fmla="*/ 1307305 w 4853691"/>
                <a:gd name="connsiteY234" fmla="*/ 300422 h 4860733"/>
                <a:gd name="connsiteX235" fmla="*/ 1300264 w 4853691"/>
                <a:gd name="connsiteY235" fmla="*/ 305116 h 4860733"/>
                <a:gd name="connsiteX236" fmla="*/ 1274446 w 4853691"/>
                <a:gd name="connsiteY236" fmla="*/ 319198 h 4860733"/>
                <a:gd name="connsiteX237" fmla="*/ 1267405 w 4853691"/>
                <a:gd name="connsiteY237" fmla="*/ 323892 h 4860733"/>
                <a:gd name="connsiteX238" fmla="*/ 1253323 w 4853691"/>
                <a:gd name="connsiteY238" fmla="*/ 333281 h 4860733"/>
                <a:gd name="connsiteX239" fmla="*/ 1236894 w 4853691"/>
                <a:gd name="connsiteY239" fmla="*/ 323892 h 4860733"/>
                <a:gd name="connsiteX240" fmla="*/ 1215770 w 4853691"/>
                <a:gd name="connsiteY240" fmla="*/ 345016 h 4860733"/>
                <a:gd name="connsiteX241" fmla="*/ 1218117 w 4853691"/>
                <a:gd name="connsiteY241" fmla="*/ 352057 h 4860733"/>
                <a:gd name="connsiteX242" fmla="*/ 1201688 w 4853691"/>
                <a:gd name="connsiteY242" fmla="*/ 359098 h 4860733"/>
                <a:gd name="connsiteX243" fmla="*/ 1194647 w 4853691"/>
                <a:gd name="connsiteY243" fmla="*/ 363792 h 4860733"/>
                <a:gd name="connsiteX244" fmla="*/ 1166482 w 4853691"/>
                <a:gd name="connsiteY244" fmla="*/ 380222 h 4860733"/>
                <a:gd name="connsiteX245" fmla="*/ 1161788 w 4853691"/>
                <a:gd name="connsiteY245" fmla="*/ 384916 h 4860733"/>
                <a:gd name="connsiteX246" fmla="*/ 1091377 w 4853691"/>
                <a:gd name="connsiteY246" fmla="*/ 436551 h 4860733"/>
                <a:gd name="connsiteX247" fmla="*/ 1091377 w 4853691"/>
                <a:gd name="connsiteY247" fmla="*/ 436551 h 4860733"/>
                <a:gd name="connsiteX248" fmla="*/ 1056171 w 4853691"/>
                <a:gd name="connsiteY248" fmla="*/ 462368 h 4860733"/>
                <a:gd name="connsiteX249" fmla="*/ 1025659 w 4853691"/>
                <a:gd name="connsiteY249" fmla="*/ 483492 h 4860733"/>
                <a:gd name="connsiteX250" fmla="*/ 962289 w 4853691"/>
                <a:gd name="connsiteY250" fmla="*/ 532780 h 4860733"/>
                <a:gd name="connsiteX251" fmla="*/ 938819 w 4853691"/>
                <a:gd name="connsiteY251" fmla="*/ 553903 h 4860733"/>
                <a:gd name="connsiteX252" fmla="*/ 898919 w 4853691"/>
                <a:gd name="connsiteY252" fmla="*/ 586762 h 4860733"/>
                <a:gd name="connsiteX253" fmla="*/ 875448 w 4853691"/>
                <a:gd name="connsiteY253" fmla="*/ 607885 h 4860733"/>
                <a:gd name="connsiteX254" fmla="*/ 837896 w 4853691"/>
                <a:gd name="connsiteY254" fmla="*/ 643091 h 4860733"/>
                <a:gd name="connsiteX255" fmla="*/ 814425 w 4853691"/>
                <a:gd name="connsiteY255" fmla="*/ 664214 h 4860733"/>
                <a:gd name="connsiteX256" fmla="*/ 776872 w 4853691"/>
                <a:gd name="connsiteY256" fmla="*/ 701767 h 4860733"/>
                <a:gd name="connsiteX257" fmla="*/ 753402 w 4853691"/>
                <a:gd name="connsiteY257" fmla="*/ 725237 h 4860733"/>
                <a:gd name="connsiteX258" fmla="*/ 718196 w 4853691"/>
                <a:gd name="connsiteY258" fmla="*/ 762790 h 4860733"/>
                <a:gd name="connsiteX259" fmla="*/ 711155 w 4853691"/>
                <a:gd name="connsiteY259" fmla="*/ 769831 h 4860733"/>
                <a:gd name="connsiteX260" fmla="*/ 694726 w 4853691"/>
                <a:gd name="connsiteY260" fmla="*/ 788608 h 4860733"/>
                <a:gd name="connsiteX261" fmla="*/ 664214 w 4853691"/>
                <a:gd name="connsiteY261" fmla="*/ 823813 h 4860733"/>
                <a:gd name="connsiteX262" fmla="*/ 638397 w 4853691"/>
                <a:gd name="connsiteY262" fmla="*/ 854325 h 4860733"/>
                <a:gd name="connsiteX263" fmla="*/ 619620 w 4853691"/>
                <a:gd name="connsiteY263" fmla="*/ 875448 h 4860733"/>
                <a:gd name="connsiteX264" fmla="*/ 612579 w 4853691"/>
                <a:gd name="connsiteY264" fmla="*/ 880142 h 4860733"/>
                <a:gd name="connsiteX265" fmla="*/ 600844 w 4853691"/>
                <a:gd name="connsiteY265" fmla="*/ 889531 h 4860733"/>
                <a:gd name="connsiteX266" fmla="*/ 584415 w 4853691"/>
                <a:gd name="connsiteY266" fmla="*/ 905960 h 4860733"/>
                <a:gd name="connsiteX267" fmla="*/ 579721 w 4853691"/>
                <a:gd name="connsiteY267" fmla="*/ 910654 h 4860733"/>
                <a:gd name="connsiteX268" fmla="*/ 575026 w 4853691"/>
                <a:gd name="connsiteY268" fmla="*/ 915348 h 4860733"/>
                <a:gd name="connsiteX269" fmla="*/ 558597 w 4853691"/>
                <a:gd name="connsiteY269" fmla="*/ 931777 h 4860733"/>
                <a:gd name="connsiteX270" fmla="*/ 549209 w 4853691"/>
                <a:gd name="connsiteY270" fmla="*/ 941166 h 4860733"/>
                <a:gd name="connsiteX271" fmla="*/ 532780 w 4853691"/>
                <a:gd name="connsiteY271" fmla="*/ 959942 h 4860733"/>
                <a:gd name="connsiteX272" fmla="*/ 525738 w 4853691"/>
                <a:gd name="connsiteY272" fmla="*/ 966983 h 4860733"/>
                <a:gd name="connsiteX273" fmla="*/ 504615 w 4853691"/>
                <a:gd name="connsiteY273" fmla="*/ 992801 h 4860733"/>
                <a:gd name="connsiteX274" fmla="*/ 502268 w 4853691"/>
                <a:gd name="connsiteY274" fmla="*/ 995148 h 4860733"/>
                <a:gd name="connsiteX275" fmla="*/ 455327 w 4853691"/>
                <a:gd name="connsiteY275" fmla="*/ 1060865 h 4860733"/>
                <a:gd name="connsiteX276" fmla="*/ 450633 w 4853691"/>
                <a:gd name="connsiteY276" fmla="*/ 1067906 h 4860733"/>
                <a:gd name="connsiteX277" fmla="*/ 434204 w 4853691"/>
                <a:gd name="connsiteY277" fmla="*/ 1096071 h 4860733"/>
                <a:gd name="connsiteX278" fmla="*/ 429509 w 4853691"/>
                <a:gd name="connsiteY278" fmla="*/ 1105459 h 4860733"/>
                <a:gd name="connsiteX279" fmla="*/ 413080 w 4853691"/>
                <a:gd name="connsiteY279" fmla="*/ 1135970 h 4860733"/>
                <a:gd name="connsiteX280" fmla="*/ 408386 w 4853691"/>
                <a:gd name="connsiteY280" fmla="*/ 1143012 h 4860733"/>
                <a:gd name="connsiteX281" fmla="*/ 387263 w 4853691"/>
                <a:gd name="connsiteY281" fmla="*/ 1182911 h 4860733"/>
                <a:gd name="connsiteX282" fmla="*/ 387263 w 4853691"/>
                <a:gd name="connsiteY282" fmla="*/ 1185259 h 4860733"/>
                <a:gd name="connsiteX283" fmla="*/ 384916 w 4853691"/>
                <a:gd name="connsiteY283" fmla="*/ 1187606 h 4860733"/>
                <a:gd name="connsiteX284" fmla="*/ 380222 w 4853691"/>
                <a:gd name="connsiteY284" fmla="*/ 1194647 h 4860733"/>
                <a:gd name="connsiteX285" fmla="*/ 375527 w 4853691"/>
                <a:gd name="connsiteY285" fmla="*/ 1201688 h 4860733"/>
                <a:gd name="connsiteX286" fmla="*/ 370833 w 4853691"/>
                <a:gd name="connsiteY286" fmla="*/ 1208729 h 4860733"/>
                <a:gd name="connsiteX287" fmla="*/ 366139 w 4853691"/>
                <a:gd name="connsiteY287" fmla="*/ 1218117 h 4860733"/>
                <a:gd name="connsiteX288" fmla="*/ 363792 w 4853691"/>
                <a:gd name="connsiteY288" fmla="*/ 1222811 h 4860733"/>
                <a:gd name="connsiteX289" fmla="*/ 356751 w 4853691"/>
                <a:gd name="connsiteY289" fmla="*/ 1234546 h 4860733"/>
                <a:gd name="connsiteX290" fmla="*/ 354404 w 4853691"/>
                <a:gd name="connsiteY290" fmla="*/ 1239241 h 4860733"/>
                <a:gd name="connsiteX291" fmla="*/ 347363 w 4853691"/>
                <a:gd name="connsiteY291" fmla="*/ 1250976 h 4860733"/>
                <a:gd name="connsiteX292" fmla="*/ 345016 w 4853691"/>
                <a:gd name="connsiteY292" fmla="*/ 1255670 h 4860733"/>
                <a:gd name="connsiteX293" fmla="*/ 337975 w 4853691"/>
                <a:gd name="connsiteY293" fmla="*/ 1269752 h 4860733"/>
                <a:gd name="connsiteX294" fmla="*/ 335628 w 4853691"/>
                <a:gd name="connsiteY294" fmla="*/ 1274446 h 4860733"/>
                <a:gd name="connsiteX295" fmla="*/ 330934 w 4853691"/>
                <a:gd name="connsiteY295" fmla="*/ 1288529 h 4860733"/>
                <a:gd name="connsiteX296" fmla="*/ 328587 w 4853691"/>
                <a:gd name="connsiteY296" fmla="*/ 1295570 h 4860733"/>
                <a:gd name="connsiteX297" fmla="*/ 323892 w 4853691"/>
                <a:gd name="connsiteY297" fmla="*/ 1307305 h 4860733"/>
                <a:gd name="connsiteX298" fmla="*/ 323892 w 4853691"/>
                <a:gd name="connsiteY298" fmla="*/ 1309652 h 4860733"/>
                <a:gd name="connsiteX299" fmla="*/ 319198 w 4853691"/>
                <a:gd name="connsiteY299" fmla="*/ 1309652 h 4860733"/>
                <a:gd name="connsiteX300" fmla="*/ 298075 w 4853691"/>
                <a:gd name="connsiteY300" fmla="*/ 1330775 h 4860733"/>
                <a:gd name="connsiteX301" fmla="*/ 307463 w 4853691"/>
                <a:gd name="connsiteY301" fmla="*/ 1347205 h 4860733"/>
                <a:gd name="connsiteX302" fmla="*/ 276951 w 4853691"/>
                <a:gd name="connsiteY302" fmla="*/ 1394146 h 4860733"/>
                <a:gd name="connsiteX303" fmla="*/ 274604 w 4853691"/>
                <a:gd name="connsiteY303" fmla="*/ 1398840 h 4860733"/>
                <a:gd name="connsiteX304" fmla="*/ 255828 w 4853691"/>
                <a:gd name="connsiteY304" fmla="*/ 1429351 h 4860733"/>
                <a:gd name="connsiteX305" fmla="*/ 253481 w 4853691"/>
                <a:gd name="connsiteY305" fmla="*/ 1436392 h 4860733"/>
                <a:gd name="connsiteX306" fmla="*/ 237052 w 4853691"/>
                <a:gd name="connsiteY306" fmla="*/ 1466904 h 4860733"/>
                <a:gd name="connsiteX307" fmla="*/ 234705 w 4853691"/>
                <a:gd name="connsiteY307" fmla="*/ 1473945 h 4860733"/>
                <a:gd name="connsiteX308" fmla="*/ 220622 w 4853691"/>
                <a:gd name="connsiteY308" fmla="*/ 1504457 h 4860733"/>
                <a:gd name="connsiteX309" fmla="*/ 215928 w 4853691"/>
                <a:gd name="connsiteY309" fmla="*/ 1511498 h 4860733"/>
                <a:gd name="connsiteX310" fmla="*/ 201846 w 4853691"/>
                <a:gd name="connsiteY310" fmla="*/ 1542009 h 4860733"/>
                <a:gd name="connsiteX311" fmla="*/ 197152 w 4853691"/>
                <a:gd name="connsiteY311" fmla="*/ 1551398 h 4860733"/>
                <a:gd name="connsiteX312" fmla="*/ 185417 w 4853691"/>
                <a:gd name="connsiteY312" fmla="*/ 1581909 h 4860733"/>
                <a:gd name="connsiteX313" fmla="*/ 180723 w 4853691"/>
                <a:gd name="connsiteY313" fmla="*/ 1591297 h 4860733"/>
                <a:gd name="connsiteX314" fmla="*/ 168987 w 4853691"/>
                <a:gd name="connsiteY314" fmla="*/ 1624156 h 4860733"/>
                <a:gd name="connsiteX315" fmla="*/ 164293 w 4853691"/>
                <a:gd name="connsiteY315" fmla="*/ 1635891 h 4860733"/>
                <a:gd name="connsiteX316" fmla="*/ 152558 w 4853691"/>
                <a:gd name="connsiteY316" fmla="*/ 1668750 h 4860733"/>
                <a:gd name="connsiteX317" fmla="*/ 140823 w 4853691"/>
                <a:gd name="connsiteY317" fmla="*/ 1680485 h 4860733"/>
                <a:gd name="connsiteX318" fmla="*/ 129088 w 4853691"/>
                <a:gd name="connsiteY318" fmla="*/ 1713344 h 4860733"/>
                <a:gd name="connsiteX319" fmla="*/ 126741 w 4853691"/>
                <a:gd name="connsiteY319" fmla="*/ 1722732 h 4860733"/>
                <a:gd name="connsiteX320" fmla="*/ 115005 w 4853691"/>
                <a:gd name="connsiteY320" fmla="*/ 1760285 h 4860733"/>
                <a:gd name="connsiteX321" fmla="*/ 112658 w 4853691"/>
                <a:gd name="connsiteY321" fmla="*/ 1767326 h 4860733"/>
                <a:gd name="connsiteX322" fmla="*/ 100923 w 4853691"/>
                <a:gd name="connsiteY322" fmla="*/ 1807226 h 4860733"/>
                <a:gd name="connsiteX323" fmla="*/ 98576 w 4853691"/>
                <a:gd name="connsiteY323" fmla="*/ 1814267 h 4860733"/>
                <a:gd name="connsiteX324" fmla="*/ 89188 w 4853691"/>
                <a:gd name="connsiteY324" fmla="*/ 1856514 h 4860733"/>
                <a:gd name="connsiteX325" fmla="*/ 89188 w 4853691"/>
                <a:gd name="connsiteY325" fmla="*/ 1861208 h 4860733"/>
                <a:gd name="connsiteX326" fmla="*/ 79800 w 4853691"/>
                <a:gd name="connsiteY326" fmla="*/ 1905802 h 4860733"/>
                <a:gd name="connsiteX327" fmla="*/ 79800 w 4853691"/>
                <a:gd name="connsiteY327" fmla="*/ 1910496 h 4860733"/>
                <a:gd name="connsiteX328" fmla="*/ 70411 w 4853691"/>
                <a:gd name="connsiteY328" fmla="*/ 1957437 h 4860733"/>
                <a:gd name="connsiteX329" fmla="*/ 70411 w 4853691"/>
                <a:gd name="connsiteY329" fmla="*/ 1959784 h 4860733"/>
                <a:gd name="connsiteX330" fmla="*/ 63370 w 4853691"/>
                <a:gd name="connsiteY330" fmla="*/ 1990295 h 4860733"/>
                <a:gd name="connsiteX331" fmla="*/ 61023 w 4853691"/>
                <a:gd name="connsiteY331" fmla="*/ 1990295 h 4860733"/>
                <a:gd name="connsiteX332" fmla="*/ 39900 w 4853691"/>
                <a:gd name="connsiteY332" fmla="*/ 2011419 h 4860733"/>
                <a:gd name="connsiteX333" fmla="*/ 51635 w 4853691"/>
                <a:gd name="connsiteY333" fmla="*/ 2030195 h 4860733"/>
                <a:gd name="connsiteX334" fmla="*/ 44594 w 4853691"/>
                <a:gd name="connsiteY334" fmla="*/ 2044277 h 4860733"/>
                <a:gd name="connsiteX335" fmla="*/ 37553 w 4853691"/>
                <a:gd name="connsiteY335" fmla="*/ 2058360 h 4860733"/>
                <a:gd name="connsiteX336" fmla="*/ 39900 w 4853691"/>
                <a:gd name="connsiteY336" fmla="*/ 2065401 h 4860733"/>
                <a:gd name="connsiteX337" fmla="*/ 25818 w 4853691"/>
                <a:gd name="connsiteY337" fmla="*/ 2257859 h 4860733"/>
                <a:gd name="connsiteX338" fmla="*/ 25818 w 4853691"/>
                <a:gd name="connsiteY338" fmla="*/ 2281329 h 4860733"/>
                <a:gd name="connsiteX339" fmla="*/ 7041 w 4853691"/>
                <a:gd name="connsiteY339" fmla="*/ 2300106 h 4860733"/>
                <a:gd name="connsiteX340" fmla="*/ 23470 w 4853691"/>
                <a:gd name="connsiteY340" fmla="*/ 2318882 h 4860733"/>
                <a:gd name="connsiteX341" fmla="*/ 23470 w 4853691"/>
                <a:gd name="connsiteY341" fmla="*/ 2323576 h 4860733"/>
                <a:gd name="connsiteX342" fmla="*/ 2347 w 4853691"/>
                <a:gd name="connsiteY342" fmla="*/ 2344700 h 4860733"/>
                <a:gd name="connsiteX343" fmla="*/ 21123 w 4853691"/>
                <a:gd name="connsiteY343" fmla="*/ 2363476 h 4860733"/>
                <a:gd name="connsiteX344" fmla="*/ 18776 w 4853691"/>
                <a:gd name="connsiteY344" fmla="*/ 2433887 h 4860733"/>
                <a:gd name="connsiteX345" fmla="*/ 4694 w 4853691"/>
                <a:gd name="connsiteY345" fmla="*/ 2452664 h 4860733"/>
                <a:gd name="connsiteX346" fmla="*/ 7041 w 4853691"/>
                <a:gd name="connsiteY346" fmla="*/ 2459705 h 4860733"/>
                <a:gd name="connsiteX347" fmla="*/ 0 w 4853691"/>
                <a:gd name="connsiteY347" fmla="*/ 2473787 h 4860733"/>
                <a:gd name="connsiteX348" fmla="*/ 0 w 4853691"/>
                <a:gd name="connsiteY348" fmla="*/ 2478481 h 4860733"/>
                <a:gd name="connsiteX349" fmla="*/ 0 w 4853691"/>
                <a:gd name="connsiteY349" fmla="*/ 2480828 h 4860733"/>
                <a:gd name="connsiteX350" fmla="*/ 0 w 4853691"/>
                <a:gd name="connsiteY350" fmla="*/ 2480828 h 4860733"/>
                <a:gd name="connsiteX351" fmla="*/ 0 w 4853691"/>
                <a:gd name="connsiteY351" fmla="*/ 2483175 h 4860733"/>
                <a:gd name="connsiteX352" fmla="*/ 21123 w 4853691"/>
                <a:gd name="connsiteY352" fmla="*/ 2504299 h 4860733"/>
                <a:gd name="connsiteX353" fmla="*/ 23470 w 4853691"/>
                <a:gd name="connsiteY353" fmla="*/ 2504299 h 4860733"/>
                <a:gd name="connsiteX354" fmla="*/ 23470 w 4853691"/>
                <a:gd name="connsiteY354" fmla="*/ 2508993 h 4860733"/>
                <a:gd name="connsiteX355" fmla="*/ 4694 w 4853691"/>
                <a:gd name="connsiteY355" fmla="*/ 2527769 h 4860733"/>
                <a:gd name="connsiteX356" fmla="*/ 16429 w 4853691"/>
                <a:gd name="connsiteY356" fmla="*/ 2546545 h 4860733"/>
                <a:gd name="connsiteX357" fmla="*/ 4694 w 4853691"/>
                <a:gd name="connsiteY357" fmla="*/ 2565322 h 4860733"/>
                <a:gd name="connsiteX358" fmla="*/ 7041 w 4853691"/>
                <a:gd name="connsiteY358" fmla="*/ 2574710 h 4860733"/>
                <a:gd name="connsiteX359" fmla="*/ 7041 w 4853691"/>
                <a:gd name="connsiteY359" fmla="*/ 2577057 h 4860733"/>
                <a:gd name="connsiteX360" fmla="*/ 16429 w 4853691"/>
                <a:gd name="connsiteY360" fmla="*/ 2593486 h 4860733"/>
                <a:gd name="connsiteX361" fmla="*/ 16429 w 4853691"/>
                <a:gd name="connsiteY361" fmla="*/ 2595833 h 4860733"/>
                <a:gd name="connsiteX362" fmla="*/ 21123 w 4853691"/>
                <a:gd name="connsiteY362" fmla="*/ 2609916 h 4860733"/>
                <a:gd name="connsiteX363" fmla="*/ 7041 w 4853691"/>
                <a:gd name="connsiteY363" fmla="*/ 2628692 h 4860733"/>
                <a:gd name="connsiteX364" fmla="*/ 23470 w 4853691"/>
                <a:gd name="connsiteY364" fmla="*/ 2647468 h 4860733"/>
                <a:gd name="connsiteX365" fmla="*/ 9388 w 4853691"/>
                <a:gd name="connsiteY365" fmla="*/ 2666245 h 4860733"/>
                <a:gd name="connsiteX366" fmla="*/ 11735 w 4853691"/>
                <a:gd name="connsiteY366" fmla="*/ 2673286 h 4860733"/>
                <a:gd name="connsiteX367" fmla="*/ 16429 w 4853691"/>
                <a:gd name="connsiteY367" fmla="*/ 2682674 h 4860733"/>
                <a:gd name="connsiteX368" fmla="*/ 28165 w 4853691"/>
                <a:gd name="connsiteY368" fmla="*/ 2694409 h 4860733"/>
                <a:gd name="connsiteX369" fmla="*/ 28165 w 4853691"/>
                <a:gd name="connsiteY369" fmla="*/ 2694409 h 4860733"/>
                <a:gd name="connsiteX370" fmla="*/ 18776 w 4853691"/>
                <a:gd name="connsiteY370" fmla="*/ 2710839 h 4860733"/>
                <a:gd name="connsiteX371" fmla="*/ 32859 w 4853691"/>
                <a:gd name="connsiteY371" fmla="*/ 2729615 h 4860733"/>
                <a:gd name="connsiteX372" fmla="*/ 39900 w 4853691"/>
                <a:gd name="connsiteY372" fmla="*/ 2778903 h 4860733"/>
                <a:gd name="connsiteX373" fmla="*/ 39900 w 4853691"/>
                <a:gd name="connsiteY373" fmla="*/ 2783597 h 4860733"/>
                <a:gd name="connsiteX374" fmla="*/ 44594 w 4853691"/>
                <a:gd name="connsiteY374" fmla="*/ 2802374 h 4860733"/>
                <a:gd name="connsiteX375" fmla="*/ 44594 w 4853691"/>
                <a:gd name="connsiteY375" fmla="*/ 2804721 h 4860733"/>
                <a:gd name="connsiteX376" fmla="*/ 46941 w 4853691"/>
                <a:gd name="connsiteY376" fmla="*/ 2816456 h 4860733"/>
                <a:gd name="connsiteX377" fmla="*/ 58676 w 4853691"/>
                <a:gd name="connsiteY377" fmla="*/ 2884520 h 4860733"/>
                <a:gd name="connsiteX378" fmla="*/ 61023 w 4853691"/>
                <a:gd name="connsiteY378" fmla="*/ 2900949 h 4860733"/>
                <a:gd name="connsiteX379" fmla="*/ 65717 w 4853691"/>
                <a:gd name="connsiteY379" fmla="*/ 2929114 h 4860733"/>
                <a:gd name="connsiteX380" fmla="*/ 72758 w 4853691"/>
                <a:gd name="connsiteY380" fmla="*/ 2961973 h 4860733"/>
                <a:gd name="connsiteX381" fmla="*/ 75105 w 4853691"/>
                <a:gd name="connsiteY381" fmla="*/ 2976055 h 4860733"/>
                <a:gd name="connsiteX382" fmla="*/ 79800 w 4853691"/>
                <a:gd name="connsiteY382" fmla="*/ 2992484 h 4860733"/>
                <a:gd name="connsiteX383" fmla="*/ 75105 w 4853691"/>
                <a:gd name="connsiteY383" fmla="*/ 3004220 h 4860733"/>
                <a:gd name="connsiteX384" fmla="*/ 86841 w 4853691"/>
                <a:gd name="connsiteY384" fmla="*/ 3022996 h 4860733"/>
                <a:gd name="connsiteX385" fmla="*/ 91535 w 4853691"/>
                <a:gd name="connsiteY385" fmla="*/ 3041772 h 4860733"/>
                <a:gd name="connsiteX386" fmla="*/ 98576 w 4853691"/>
                <a:gd name="connsiteY386" fmla="*/ 3062896 h 4860733"/>
                <a:gd name="connsiteX387" fmla="*/ 117352 w 4853691"/>
                <a:gd name="connsiteY387" fmla="*/ 3128613 h 4860733"/>
                <a:gd name="connsiteX388" fmla="*/ 122046 w 4853691"/>
                <a:gd name="connsiteY388" fmla="*/ 3147389 h 4860733"/>
                <a:gd name="connsiteX389" fmla="*/ 140823 w 4853691"/>
                <a:gd name="connsiteY389" fmla="*/ 3201371 h 4860733"/>
                <a:gd name="connsiteX390" fmla="*/ 147864 w 4853691"/>
                <a:gd name="connsiteY390" fmla="*/ 3224842 h 4860733"/>
                <a:gd name="connsiteX391" fmla="*/ 171334 w 4853691"/>
                <a:gd name="connsiteY391" fmla="*/ 3288212 h 4860733"/>
                <a:gd name="connsiteX392" fmla="*/ 180723 w 4853691"/>
                <a:gd name="connsiteY392" fmla="*/ 3311683 h 4860733"/>
                <a:gd name="connsiteX393" fmla="*/ 190111 w 4853691"/>
                <a:gd name="connsiteY393" fmla="*/ 3332806 h 4860733"/>
                <a:gd name="connsiteX394" fmla="*/ 192458 w 4853691"/>
                <a:gd name="connsiteY394" fmla="*/ 3339847 h 4860733"/>
                <a:gd name="connsiteX395" fmla="*/ 199499 w 4853691"/>
                <a:gd name="connsiteY395" fmla="*/ 3358623 h 4860733"/>
                <a:gd name="connsiteX396" fmla="*/ 211234 w 4853691"/>
                <a:gd name="connsiteY396" fmla="*/ 3391482 h 4860733"/>
                <a:gd name="connsiteX397" fmla="*/ 218275 w 4853691"/>
                <a:gd name="connsiteY397" fmla="*/ 3407912 h 4860733"/>
                <a:gd name="connsiteX398" fmla="*/ 232358 w 4853691"/>
                <a:gd name="connsiteY398" fmla="*/ 3440770 h 4860733"/>
                <a:gd name="connsiteX399" fmla="*/ 234705 w 4853691"/>
                <a:gd name="connsiteY399" fmla="*/ 3445464 h 4860733"/>
                <a:gd name="connsiteX400" fmla="*/ 237052 w 4853691"/>
                <a:gd name="connsiteY400" fmla="*/ 3452505 h 4860733"/>
                <a:gd name="connsiteX401" fmla="*/ 255828 w 4853691"/>
                <a:gd name="connsiteY401" fmla="*/ 3492405 h 4860733"/>
                <a:gd name="connsiteX402" fmla="*/ 260522 w 4853691"/>
                <a:gd name="connsiteY402" fmla="*/ 3501793 h 4860733"/>
                <a:gd name="connsiteX403" fmla="*/ 281646 w 4853691"/>
                <a:gd name="connsiteY403" fmla="*/ 3546387 h 4860733"/>
                <a:gd name="connsiteX404" fmla="*/ 283993 w 4853691"/>
                <a:gd name="connsiteY404" fmla="*/ 3551081 h 4860733"/>
                <a:gd name="connsiteX405" fmla="*/ 445939 w 4853691"/>
                <a:gd name="connsiteY405" fmla="*/ 3820992 h 4860733"/>
                <a:gd name="connsiteX406" fmla="*/ 445939 w 4853691"/>
                <a:gd name="connsiteY406" fmla="*/ 3823339 h 4860733"/>
                <a:gd name="connsiteX407" fmla="*/ 492880 w 4853691"/>
                <a:gd name="connsiteY407" fmla="*/ 3893750 h 4860733"/>
                <a:gd name="connsiteX408" fmla="*/ 495227 w 4853691"/>
                <a:gd name="connsiteY408" fmla="*/ 3896097 h 4860733"/>
                <a:gd name="connsiteX409" fmla="*/ 506962 w 4853691"/>
                <a:gd name="connsiteY409" fmla="*/ 3912527 h 4860733"/>
                <a:gd name="connsiteX410" fmla="*/ 511656 w 4853691"/>
                <a:gd name="connsiteY410" fmla="*/ 3917221 h 4860733"/>
                <a:gd name="connsiteX411" fmla="*/ 523391 w 4853691"/>
                <a:gd name="connsiteY411" fmla="*/ 3928956 h 4860733"/>
                <a:gd name="connsiteX412" fmla="*/ 530433 w 4853691"/>
                <a:gd name="connsiteY412" fmla="*/ 3935997 h 4860733"/>
                <a:gd name="connsiteX413" fmla="*/ 539821 w 4853691"/>
                <a:gd name="connsiteY413" fmla="*/ 3945385 h 4860733"/>
                <a:gd name="connsiteX414" fmla="*/ 549209 w 4853691"/>
                <a:gd name="connsiteY414" fmla="*/ 3954773 h 4860733"/>
                <a:gd name="connsiteX415" fmla="*/ 556250 w 4853691"/>
                <a:gd name="connsiteY415" fmla="*/ 3961814 h 4860733"/>
                <a:gd name="connsiteX416" fmla="*/ 558597 w 4853691"/>
                <a:gd name="connsiteY416" fmla="*/ 3964162 h 4860733"/>
                <a:gd name="connsiteX417" fmla="*/ 553903 w 4853691"/>
                <a:gd name="connsiteY417" fmla="*/ 3975897 h 4860733"/>
                <a:gd name="connsiteX418" fmla="*/ 575026 w 4853691"/>
                <a:gd name="connsiteY418" fmla="*/ 3997020 h 4860733"/>
                <a:gd name="connsiteX419" fmla="*/ 586762 w 4853691"/>
                <a:gd name="connsiteY419" fmla="*/ 3992326 h 4860733"/>
                <a:gd name="connsiteX420" fmla="*/ 607885 w 4853691"/>
                <a:gd name="connsiteY420" fmla="*/ 4020490 h 4860733"/>
                <a:gd name="connsiteX421" fmla="*/ 617273 w 4853691"/>
                <a:gd name="connsiteY421" fmla="*/ 4032226 h 4860733"/>
                <a:gd name="connsiteX422" fmla="*/ 645438 w 4853691"/>
                <a:gd name="connsiteY422" fmla="*/ 4067431 h 4860733"/>
                <a:gd name="connsiteX423" fmla="*/ 652479 w 4853691"/>
                <a:gd name="connsiteY423" fmla="*/ 4074473 h 4860733"/>
                <a:gd name="connsiteX424" fmla="*/ 722890 w 4853691"/>
                <a:gd name="connsiteY424" fmla="*/ 4154272 h 4860733"/>
                <a:gd name="connsiteX425" fmla="*/ 727584 w 4853691"/>
                <a:gd name="connsiteY425" fmla="*/ 4158966 h 4860733"/>
                <a:gd name="connsiteX426" fmla="*/ 760443 w 4853691"/>
                <a:gd name="connsiteY426" fmla="*/ 4191825 h 4860733"/>
                <a:gd name="connsiteX427" fmla="*/ 762790 w 4853691"/>
                <a:gd name="connsiteY427" fmla="*/ 4194172 h 4860733"/>
                <a:gd name="connsiteX428" fmla="*/ 800343 w 4853691"/>
                <a:gd name="connsiteY428" fmla="*/ 4229378 h 4860733"/>
                <a:gd name="connsiteX429" fmla="*/ 802690 w 4853691"/>
                <a:gd name="connsiteY429" fmla="*/ 4231725 h 4860733"/>
                <a:gd name="connsiteX430" fmla="*/ 835549 w 4853691"/>
                <a:gd name="connsiteY430" fmla="*/ 4259889 h 4860733"/>
                <a:gd name="connsiteX431" fmla="*/ 842590 w 4853691"/>
                <a:gd name="connsiteY431" fmla="*/ 4266930 h 4860733"/>
                <a:gd name="connsiteX432" fmla="*/ 875448 w 4853691"/>
                <a:gd name="connsiteY432" fmla="*/ 4290401 h 4860733"/>
                <a:gd name="connsiteX433" fmla="*/ 880142 w 4853691"/>
                <a:gd name="connsiteY433" fmla="*/ 4292748 h 4860733"/>
                <a:gd name="connsiteX434" fmla="*/ 901266 w 4853691"/>
                <a:gd name="connsiteY434" fmla="*/ 4311525 h 4860733"/>
                <a:gd name="connsiteX435" fmla="*/ 917695 w 4853691"/>
                <a:gd name="connsiteY435" fmla="*/ 4325607 h 4860733"/>
                <a:gd name="connsiteX436" fmla="*/ 931777 w 4853691"/>
                <a:gd name="connsiteY436" fmla="*/ 4337342 h 4860733"/>
                <a:gd name="connsiteX437" fmla="*/ 931777 w 4853691"/>
                <a:gd name="connsiteY437" fmla="*/ 4337342 h 4860733"/>
                <a:gd name="connsiteX438" fmla="*/ 948207 w 4853691"/>
                <a:gd name="connsiteY438" fmla="*/ 4351424 h 4860733"/>
                <a:gd name="connsiteX439" fmla="*/ 943513 w 4853691"/>
                <a:gd name="connsiteY439" fmla="*/ 4363160 h 4860733"/>
                <a:gd name="connsiteX440" fmla="*/ 964636 w 4853691"/>
                <a:gd name="connsiteY440" fmla="*/ 4384283 h 4860733"/>
                <a:gd name="connsiteX441" fmla="*/ 978718 w 4853691"/>
                <a:gd name="connsiteY441" fmla="*/ 4377242 h 4860733"/>
                <a:gd name="connsiteX442" fmla="*/ 983412 w 4853691"/>
                <a:gd name="connsiteY442" fmla="*/ 4379589 h 4860733"/>
                <a:gd name="connsiteX443" fmla="*/ 992801 w 4853691"/>
                <a:gd name="connsiteY443" fmla="*/ 4386630 h 4860733"/>
                <a:gd name="connsiteX444" fmla="*/ 999842 w 4853691"/>
                <a:gd name="connsiteY444" fmla="*/ 4393671 h 4860733"/>
                <a:gd name="connsiteX445" fmla="*/ 1013924 w 4853691"/>
                <a:gd name="connsiteY445" fmla="*/ 4405406 h 4860733"/>
                <a:gd name="connsiteX446" fmla="*/ 1009230 w 4853691"/>
                <a:gd name="connsiteY446" fmla="*/ 4417142 h 4860733"/>
                <a:gd name="connsiteX447" fmla="*/ 1030353 w 4853691"/>
                <a:gd name="connsiteY447" fmla="*/ 4438265 h 4860733"/>
                <a:gd name="connsiteX448" fmla="*/ 1046783 w 4853691"/>
                <a:gd name="connsiteY448" fmla="*/ 4431224 h 4860733"/>
                <a:gd name="connsiteX449" fmla="*/ 1063212 w 4853691"/>
                <a:gd name="connsiteY449" fmla="*/ 4442959 h 4860733"/>
                <a:gd name="connsiteX450" fmla="*/ 1063212 w 4853691"/>
                <a:gd name="connsiteY450" fmla="*/ 4442959 h 4860733"/>
                <a:gd name="connsiteX451" fmla="*/ 1067906 w 4853691"/>
                <a:gd name="connsiteY451" fmla="*/ 4445306 h 4860733"/>
                <a:gd name="connsiteX452" fmla="*/ 1145359 w 4853691"/>
                <a:gd name="connsiteY452" fmla="*/ 4494594 h 4860733"/>
                <a:gd name="connsiteX453" fmla="*/ 1157094 w 4853691"/>
                <a:gd name="connsiteY453" fmla="*/ 4501635 h 4860733"/>
                <a:gd name="connsiteX454" fmla="*/ 1234546 w 4853691"/>
                <a:gd name="connsiteY454" fmla="*/ 4548576 h 4860733"/>
                <a:gd name="connsiteX455" fmla="*/ 1248629 w 4853691"/>
                <a:gd name="connsiteY455" fmla="*/ 4555617 h 4860733"/>
                <a:gd name="connsiteX456" fmla="*/ 1328428 w 4853691"/>
                <a:gd name="connsiteY456" fmla="*/ 4597864 h 4860733"/>
                <a:gd name="connsiteX457" fmla="*/ 1342511 w 4853691"/>
                <a:gd name="connsiteY457" fmla="*/ 4604905 h 4860733"/>
                <a:gd name="connsiteX458" fmla="*/ 1412922 w 4853691"/>
                <a:gd name="connsiteY458" fmla="*/ 4637764 h 4860733"/>
                <a:gd name="connsiteX459" fmla="*/ 1424657 w 4853691"/>
                <a:gd name="connsiteY459" fmla="*/ 4642458 h 4860733"/>
                <a:gd name="connsiteX460" fmla="*/ 1429351 w 4853691"/>
                <a:gd name="connsiteY460" fmla="*/ 4644805 h 4860733"/>
                <a:gd name="connsiteX461" fmla="*/ 1448128 w 4853691"/>
                <a:gd name="connsiteY461" fmla="*/ 4651846 h 4860733"/>
                <a:gd name="connsiteX462" fmla="*/ 1469251 w 4853691"/>
                <a:gd name="connsiteY462" fmla="*/ 4661234 h 4860733"/>
                <a:gd name="connsiteX463" fmla="*/ 1497416 w 4853691"/>
                <a:gd name="connsiteY463" fmla="*/ 4672970 h 4860733"/>
                <a:gd name="connsiteX464" fmla="*/ 1518539 w 4853691"/>
                <a:gd name="connsiteY464" fmla="*/ 4682358 h 4860733"/>
                <a:gd name="connsiteX465" fmla="*/ 1546704 w 4853691"/>
                <a:gd name="connsiteY465" fmla="*/ 4694093 h 4860733"/>
                <a:gd name="connsiteX466" fmla="*/ 1567827 w 4853691"/>
                <a:gd name="connsiteY466" fmla="*/ 4703481 h 4860733"/>
                <a:gd name="connsiteX467" fmla="*/ 1595992 w 4853691"/>
                <a:gd name="connsiteY467" fmla="*/ 4712869 h 4860733"/>
                <a:gd name="connsiteX468" fmla="*/ 1619462 w 4853691"/>
                <a:gd name="connsiteY468" fmla="*/ 4719911 h 4860733"/>
                <a:gd name="connsiteX469" fmla="*/ 1647627 w 4853691"/>
                <a:gd name="connsiteY469" fmla="*/ 4729299 h 4860733"/>
                <a:gd name="connsiteX470" fmla="*/ 1668750 w 4853691"/>
                <a:gd name="connsiteY470" fmla="*/ 4736340 h 4860733"/>
                <a:gd name="connsiteX471" fmla="*/ 1699262 w 4853691"/>
                <a:gd name="connsiteY471" fmla="*/ 4745728 h 4860733"/>
                <a:gd name="connsiteX472" fmla="*/ 1718038 w 4853691"/>
                <a:gd name="connsiteY472" fmla="*/ 4752769 h 4860733"/>
                <a:gd name="connsiteX473" fmla="*/ 1757938 w 4853691"/>
                <a:gd name="connsiteY473" fmla="*/ 4764504 h 4860733"/>
                <a:gd name="connsiteX474" fmla="*/ 1769673 w 4853691"/>
                <a:gd name="connsiteY474" fmla="*/ 4766851 h 4860733"/>
                <a:gd name="connsiteX475" fmla="*/ 1802532 w 4853691"/>
                <a:gd name="connsiteY475" fmla="*/ 4776239 h 4860733"/>
                <a:gd name="connsiteX476" fmla="*/ 1802532 w 4853691"/>
                <a:gd name="connsiteY476" fmla="*/ 4780934 h 4860733"/>
                <a:gd name="connsiteX477" fmla="*/ 1823655 w 4853691"/>
                <a:gd name="connsiteY477" fmla="*/ 4802057 h 4860733"/>
                <a:gd name="connsiteX478" fmla="*/ 1842431 w 4853691"/>
                <a:gd name="connsiteY478" fmla="*/ 4790322 h 4860733"/>
                <a:gd name="connsiteX479" fmla="*/ 1851820 w 4853691"/>
                <a:gd name="connsiteY479" fmla="*/ 4792669 h 4860733"/>
                <a:gd name="connsiteX480" fmla="*/ 1856514 w 4853691"/>
                <a:gd name="connsiteY480" fmla="*/ 4792669 h 4860733"/>
                <a:gd name="connsiteX481" fmla="*/ 1865902 w 4853691"/>
                <a:gd name="connsiteY481" fmla="*/ 4795016 h 4860733"/>
                <a:gd name="connsiteX482" fmla="*/ 1872943 w 4853691"/>
                <a:gd name="connsiteY482" fmla="*/ 4795016 h 4860733"/>
                <a:gd name="connsiteX483" fmla="*/ 1877637 w 4853691"/>
                <a:gd name="connsiteY483" fmla="*/ 4795016 h 4860733"/>
                <a:gd name="connsiteX484" fmla="*/ 1889372 w 4853691"/>
                <a:gd name="connsiteY484" fmla="*/ 4797363 h 4860733"/>
                <a:gd name="connsiteX485" fmla="*/ 1889372 w 4853691"/>
                <a:gd name="connsiteY485" fmla="*/ 4797363 h 4860733"/>
                <a:gd name="connsiteX486" fmla="*/ 1908149 w 4853691"/>
                <a:gd name="connsiteY486" fmla="*/ 4811445 h 4860733"/>
                <a:gd name="connsiteX487" fmla="*/ 1922231 w 4853691"/>
                <a:gd name="connsiteY487" fmla="*/ 4804404 h 4860733"/>
                <a:gd name="connsiteX488" fmla="*/ 1959784 w 4853691"/>
                <a:gd name="connsiteY488" fmla="*/ 4811445 h 4860733"/>
                <a:gd name="connsiteX489" fmla="*/ 1992642 w 4853691"/>
                <a:gd name="connsiteY489" fmla="*/ 4818486 h 4860733"/>
                <a:gd name="connsiteX490" fmla="*/ 2032542 w 4853691"/>
                <a:gd name="connsiteY490" fmla="*/ 4825528 h 4860733"/>
                <a:gd name="connsiteX491" fmla="*/ 2067748 w 4853691"/>
                <a:gd name="connsiteY491" fmla="*/ 4830222 h 4860733"/>
                <a:gd name="connsiteX492" fmla="*/ 2107648 w 4853691"/>
                <a:gd name="connsiteY492" fmla="*/ 4834916 h 4860733"/>
                <a:gd name="connsiteX493" fmla="*/ 2142854 w 4853691"/>
                <a:gd name="connsiteY493" fmla="*/ 4839610 h 4860733"/>
                <a:gd name="connsiteX494" fmla="*/ 2182753 w 4853691"/>
                <a:gd name="connsiteY494" fmla="*/ 4844304 h 4860733"/>
                <a:gd name="connsiteX495" fmla="*/ 2215612 w 4853691"/>
                <a:gd name="connsiteY495" fmla="*/ 4846651 h 4860733"/>
                <a:gd name="connsiteX496" fmla="*/ 2257859 w 4853691"/>
                <a:gd name="connsiteY496" fmla="*/ 4848998 h 4860733"/>
                <a:gd name="connsiteX497" fmla="*/ 2290717 w 4853691"/>
                <a:gd name="connsiteY497" fmla="*/ 4851345 h 4860733"/>
                <a:gd name="connsiteX498" fmla="*/ 2337658 w 4853691"/>
                <a:gd name="connsiteY498" fmla="*/ 4853692 h 4860733"/>
                <a:gd name="connsiteX499" fmla="*/ 2363476 w 4853691"/>
                <a:gd name="connsiteY499" fmla="*/ 4856039 h 4860733"/>
                <a:gd name="connsiteX500" fmla="*/ 2438581 w 4853691"/>
                <a:gd name="connsiteY500" fmla="*/ 4856039 h 4860733"/>
                <a:gd name="connsiteX501" fmla="*/ 2501952 w 4853691"/>
                <a:gd name="connsiteY501" fmla="*/ 4856039 h 4860733"/>
                <a:gd name="connsiteX502" fmla="*/ 2523075 w 4853691"/>
                <a:gd name="connsiteY502" fmla="*/ 4856039 h 4860733"/>
                <a:gd name="connsiteX503" fmla="*/ 2565322 w 4853691"/>
                <a:gd name="connsiteY503" fmla="*/ 4853692 h 4860733"/>
                <a:gd name="connsiteX504" fmla="*/ 2586445 w 4853691"/>
                <a:gd name="connsiteY504" fmla="*/ 4851345 h 4860733"/>
                <a:gd name="connsiteX505" fmla="*/ 2628692 w 4853691"/>
                <a:gd name="connsiteY505" fmla="*/ 4848998 h 4860733"/>
                <a:gd name="connsiteX506" fmla="*/ 2649816 w 4853691"/>
                <a:gd name="connsiteY506" fmla="*/ 4846651 h 4860733"/>
                <a:gd name="connsiteX507" fmla="*/ 2670939 w 4853691"/>
                <a:gd name="connsiteY507" fmla="*/ 4844304 h 4860733"/>
                <a:gd name="connsiteX508" fmla="*/ 2689715 w 4853691"/>
                <a:gd name="connsiteY508" fmla="*/ 4860733 h 4860733"/>
                <a:gd name="connsiteX509" fmla="*/ 2710839 w 4853691"/>
                <a:gd name="connsiteY509" fmla="*/ 4839610 h 4860733"/>
                <a:gd name="connsiteX510" fmla="*/ 2710839 w 4853691"/>
                <a:gd name="connsiteY510" fmla="*/ 4837263 h 4860733"/>
                <a:gd name="connsiteX511" fmla="*/ 2736656 w 4853691"/>
                <a:gd name="connsiteY511" fmla="*/ 4834916 h 4860733"/>
                <a:gd name="connsiteX512" fmla="*/ 2764821 w 4853691"/>
                <a:gd name="connsiteY512" fmla="*/ 4830222 h 4860733"/>
                <a:gd name="connsiteX513" fmla="*/ 2771862 w 4853691"/>
                <a:gd name="connsiteY513" fmla="*/ 4830222 h 4860733"/>
                <a:gd name="connsiteX514" fmla="*/ 2774209 w 4853691"/>
                <a:gd name="connsiteY514" fmla="*/ 4830222 h 4860733"/>
                <a:gd name="connsiteX515" fmla="*/ 2783597 w 4853691"/>
                <a:gd name="connsiteY515" fmla="*/ 4827875 h 4860733"/>
                <a:gd name="connsiteX516" fmla="*/ 2804721 w 4853691"/>
                <a:gd name="connsiteY516" fmla="*/ 4825528 h 4860733"/>
                <a:gd name="connsiteX517" fmla="*/ 2832885 w 4853691"/>
                <a:gd name="connsiteY517" fmla="*/ 4820834 h 4860733"/>
                <a:gd name="connsiteX518" fmla="*/ 2872785 w 4853691"/>
                <a:gd name="connsiteY518" fmla="*/ 4813792 h 4860733"/>
                <a:gd name="connsiteX519" fmla="*/ 2900949 w 4853691"/>
                <a:gd name="connsiteY519" fmla="*/ 4809098 h 4860733"/>
                <a:gd name="connsiteX520" fmla="*/ 2940849 w 4853691"/>
                <a:gd name="connsiteY520" fmla="*/ 4799710 h 4860733"/>
                <a:gd name="connsiteX521" fmla="*/ 2947890 w 4853691"/>
                <a:gd name="connsiteY521" fmla="*/ 4797363 h 4860733"/>
                <a:gd name="connsiteX522" fmla="*/ 2966667 w 4853691"/>
                <a:gd name="connsiteY522" fmla="*/ 4813792 h 4860733"/>
                <a:gd name="connsiteX523" fmla="*/ 2987790 w 4853691"/>
                <a:gd name="connsiteY523" fmla="*/ 4792669 h 4860733"/>
                <a:gd name="connsiteX524" fmla="*/ 2987790 w 4853691"/>
                <a:gd name="connsiteY524" fmla="*/ 4787975 h 4860733"/>
                <a:gd name="connsiteX525" fmla="*/ 3032384 w 4853691"/>
                <a:gd name="connsiteY525" fmla="*/ 4776239 h 4860733"/>
                <a:gd name="connsiteX526" fmla="*/ 3051160 w 4853691"/>
                <a:gd name="connsiteY526" fmla="*/ 4771545 h 4860733"/>
                <a:gd name="connsiteX527" fmla="*/ 3095754 w 4853691"/>
                <a:gd name="connsiteY527" fmla="*/ 4759810 h 4860733"/>
                <a:gd name="connsiteX528" fmla="*/ 3119225 w 4853691"/>
                <a:gd name="connsiteY528" fmla="*/ 4752769 h 4860733"/>
                <a:gd name="connsiteX529" fmla="*/ 3159125 w 4853691"/>
                <a:gd name="connsiteY529" fmla="*/ 4741034 h 4860733"/>
                <a:gd name="connsiteX530" fmla="*/ 3182595 w 4853691"/>
                <a:gd name="connsiteY530" fmla="*/ 4733993 h 4860733"/>
                <a:gd name="connsiteX531" fmla="*/ 3222495 w 4853691"/>
                <a:gd name="connsiteY531" fmla="*/ 4719911 h 4860733"/>
                <a:gd name="connsiteX532" fmla="*/ 3238924 w 4853691"/>
                <a:gd name="connsiteY532" fmla="*/ 4715216 h 4860733"/>
                <a:gd name="connsiteX533" fmla="*/ 3264742 w 4853691"/>
                <a:gd name="connsiteY533" fmla="*/ 4705828 h 4860733"/>
                <a:gd name="connsiteX534" fmla="*/ 3271783 w 4853691"/>
                <a:gd name="connsiteY534" fmla="*/ 4703481 h 4860733"/>
                <a:gd name="connsiteX535" fmla="*/ 3337500 w 4853691"/>
                <a:gd name="connsiteY535" fmla="*/ 4677664 h 4860733"/>
                <a:gd name="connsiteX536" fmla="*/ 3349235 w 4853691"/>
                <a:gd name="connsiteY536" fmla="*/ 4672970 h 4860733"/>
                <a:gd name="connsiteX537" fmla="*/ 3396176 w 4853691"/>
                <a:gd name="connsiteY537" fmla="*/ 4651846 h 4860733"/>
                <a:gd name="connsiteX538" fmla="*/ 3414953 w 4853691"/>
                <a:gd name="connsiteY538" fmla="*/ 4663582 h 4860733"/>
                <a:gd name="connsiteX539" fmla="*/ 3436076 w 4853691"/>
                <a:gd name="connsiteY539" fmla="*/ 4642458 h 4860733"/>
                <a:gd name="connsiteX540" fmla="*/ 3433729 w 4853691"/>
                <a:gd name="connsiteY540" fmla="*/ 4635417 h 4860733"/>
                <a:gd name="connsiteX541" fmla="*/ 3450158 w 4853691"/>
                <a:gd name="connsiteY541" fmla="*/ 4628376 h 4860733"/>
                <a:gd name="connsiteX542" fmla="*/ 3459546 w 4853691"/>
                <a:gd name="connsiteY542" fmla="*/ 4623681 h 4860733"/>
                <a:gd name="connsiteX543" fmla="*/ 3492405 w 4853691"/>
                <a:gd name="connsiteY543" fmla="*/ 4607252 h 4860733"/>
                <a:gd name="connsiteX544" fmla="*/ 3501793 w 4853691"/>
                <a:gd name="connsiteY544" fmla="*/ 4602558 h 4860733"/>
                <a:gd name="connsiteX545" fmla="*/ 3515876 w 4853691"/>
                <a:gd name="connsiteY545" fmla="*/ 4595517 h 4860733"/>
                <a:gd name="connsiteX546" fmla="*/ 3518223 w 4853691"/>
                <a:gd name="connsiteY546" fmla="*/ 4595517 h 4860733"/>
                <a:gd name="connsiteX547" fmla="*/ 3579246 w 4853691"/>
                <a:gd name="connsiteY547" fmla="*/ 4565005 h 4860733"/>
                <a:gd name="connsiteX548" fmla="*/ 3598022 w 4853691"/>
                <a:gd name="connsiteY548" fmla="*/ 4555617 h 4860733"/>
                <a:gd name="connsiteX549" fmla="*/ 3642616 w 4853691"/>
                <a:gd name="connsiteY549" fmla="*/ 4529800 h 4860733"/>
                <a:gd name="connsiteX550" fmla="*/ 3661392 w 4853691"/>
                <a:gd name="connsiteY550" fmla="*/ 4518064 h 4860733"/>
                <a:gd name="connsiteX551" fmla="*/ 3720069 w 4853691"/>
                <a:gd name="connsiteY551" fmla="*/ 4482859 h 4860733"/>
                <a:gd name="connsiteX552" fmla="*/ 3734151 w 4853691"/>
                <a:gd name="connsiteY552" fmla="*/ 4473471 h 4860733"/>
                <a:gd name="connsiteX553" fmla="*/ 3778745 w 4853691"/>
                <a:gd name="connsiteY553" fmla="*/ 4445306 h 4860733"/>
                <a:gd name="connsiteX554" fmla="*/ 3797521 w 4853691"/>
                <a:gd name="connsiteY554" fmla="*/ 4431224 h 4860733"/>
                <a:gd name="connsiteX555" fmla="*/ 3811603 w 4853691"/>
                <a:gd name="connsiteY555" fmla="*/ 4421836 h 4860733"/>
                <a:gd name="connsiteX556" fmla="*/ 3842115 w 4853691"/>
                <a:gd name="connsiteY556" fmla="*/ 4400712 h 4860733"/>
                <a:gd name="connsiteX557" fmla="*/ 3856197 w 4853691"/>
                <a:gd name="connsiteY557" fmla="*/ 4391324 h 4860733"/>
                <a:gd name="connsiteX558" fmla="*/ 3910180 w 4853691"/>
                <a:gd name="connsiteY558" fmla="*/ 4351424 h 4860733"/>
                <a:gd name="connsiteX559" fmla="*/ 3928956 w 4853691"/>
                <a:gd name="connsiteY559" fmla="*/ 4337342 h 4860733"/>
                <a:gd name="connsiteX560" fmla="*/ 3968856 w 4853691"/>
                <a:gd name="connsiteY560" fmla="*/ 4306830 h 4860733"/>
                <a:gd name="connsiteX561" fmla="*/ 3985285 w 4853691"/>
                <a:gd name="connsiteY561" fmla="*/ 4292748 h 4860733"/>
                <a:gd name="connsiteX562" fmla="*/ 4036920 w 4853691"/>
                <a:gd name="connsiteY562" fmla="*/ 4248154 h 4860733"/>
                <a:gd name="connsiteX563" fmla="*/ 4039267 w 4853691"/>
                <a:gd name="connsiteY563" fmla="*/ 4245807 h 4860733"/>
                <a:gd name="connsiteX564" fmla="*/ 4051002 w 4853691"/>
                <a:gd name="connsiteY564" fmla="*/ 4236419 h 4860733"/>
                <a:gd name="connsiteX565" fmla="*/ 4062738 w 4853691"/>
                <a:gd name="connsiteY565" fmla="*/ 4227031 h 4860733"/>
                <a:gd name="connsiteX566" fmla="*/ 4076820 w 4853691"/>
                <a:gd name="connsiteY566" fmla="*/ 4212948 h 4860733"/>
                <a:gd name="connsiteX567" fmla="*/ 4090902 w 4853691"/>
                <a:gd name="connsiteY567" fmla="*/ 4198866 h 4860733"/>
                <a:gd name="connsiteX568" fmla="*/ 4102637 w 4853691"/>
                <a:gd name="connsiteY568" fmla="*/ 4187131 h 4860733"/>
                <a:gd name="connsiteX569" fmla="*/ 4121414 w 4853691"/>
                <a:gd name="connsiteY569" fmla="*/ 4168354 h 4860733"/>
                <a:gd name="connsiteX570" fmla="*/ 4128455 w 4853691"/>
                <a:gd name="connsiteY570" fmla="*/ 4161313 h 4860733"/>
                <a:gd name="connsiteX571" fmla="*/ 4142537 w 4853691"/>
                <a:gd name="connsiteY571" fmla="*/ 4147231 h 4860733"/>
                <a:gd name="connsiteX572" fmla="*/ 4156619 w 4853691"/>
                <a:gd name="connsiteY572" fmla="*/ 4151925 h 4860733"/>
                <a:gd name="connsiteX573" fmla="*/ 4177743 w 4853691"/>
                <a:gd name="connsiteY573" fmla="*/ 4130802 h 4860733"/>
                <a:gd name="connsiteX574" fmla="*/ 4173049 w 4853691"/>
                <a:gd name="connsiteY574" fmla="*/ 4119066 h 4860733"/>
                <a:gd name="connsiteX575" fmla="*/ 4180090 w 4853691"/>
                <a:gd name="connsiteY575" fmla="*/ 4112026 h 4860733"/>
                <a:gd name="connsiteX576" fmla="*/ 4180090 w 4853691"/>
                <a:gd name="connsiteY576" fmla="*/ 4109678 h 4860733"/>
                <a:gd name="connsiteX577" fmla="*/ 4194172 w 4853691"/>
                <a:gd name="connsiteY577" fmla="*/ 4095596 h 4860733"/>
                <a:gd name="connsiteX578" fmla="*/ 4217643 w 4853691"/>
                <a:gd name="connsiteY578" fmla="*/ 4072125 h 4860733"/>
                <a:gd name="connsiteX579" fmla="*/ 4243460 w 4853691"/>
                <a:gd name="connsiteY579" fmla="*/ 4043961 h 4860733"/>
                <a:gd name="connsiteX580" fmla="*/ 4264583 w 4853691"/>
                <a:gd name="connsiteY580" fmla="*/ 4020490 h 4860733"/>
                <a:gd name="connsiteX581" fmla="*/ 4290401 w 4853691"/>
                <a:gd name="connsiteY581" fmla="*/ 3992326 h 4860733"/>
                <a:gd name="connsiteX582" fmla="*/ 4311524 w 4853691"/>
                <a:gd name="connsiteY582" fmla="*/ 3966508 h 4860733"/>
                <a:gd name="connsiteX583" fmla="*/ 4334995 w 4853691"/>
                <a:gd name="connsiteY583" fmla="*/ 3935997 h 4860733"/>
                <a:gd name="connsiteX584" fmla="*/ 4339689 w 4853691"/>
                <a:gd name="connsiteY584" fmla="*/ 3928956 h 4860733"/>
                <a:gd name="connsiteX585" fmla="*/ 4360812 w 4853691"/>
                <a:gd name="connsiteY585" fmla="*/ 3903138 h 4860733"/>
                <a:gd name="connsiteX586" fmla="*/ 4393671 w 4853691"/>
                <a:gd name="connsiteY586" fmla="*/ 3860891 h 4860733"/>
                <a:gd name="connsiteX587" fmla="*/ 4412447 w 4853691"/>
                <a:gd name="connsiteY587" fmla="*/ 3835074 h 4860733"/>
                <a:gd name="connsiteX588" fmla="*/ 4450000 w 4853691"/>
                <a:gd name="connsiteY588" fmla="*/ 3778745 h 4860733"/>
                <a:gd name="connsiteX589" fmla="*/ 4468776 w 4853691"/>
                <a:gd name="connsiteY589" fmla="*/ 3752927 h 4860733"/>
                <a:gd name="connsiteX590" fmla="*/ 4506329 w 4853691"/>
                <a:gd name="connsiteY590" fmla="*/ 3694251 h 4860733"/>
                <a:gd name="connsiteX591" fmla="*/ 4518065 w 4853691"/>
                <a:gd name="connsiteY591" fmla="*/ 3673128 h 4860733"/>
                <a:gd name="connsiteX592" fmla="*/ 4520412 w 4853691"/>
                <a:gd name="connsiteY592" fmla="*/ 3670781 h 4860733"/>
                <a:gd name="connsiteX593" fmla="*/ 4527453 w 4853691"/>
                <a:gd name="connsiteY593" fmla="*/ 3673128 h 4860733"/>
                <a:gd name="connsiteX594" fmla="*/ 4548576 w 4853691"/>
                <a:gd name="connsiteY594" fmla="*/ 3652004 h 4860733"/>
                <a:gd name="connsiteX595" fmla="*/ 4541535 w 4853691"/>
                <a:gd name="connsiteY595" fmla="*/ 3637922 h 4860733"/>
                <a:gd name="connsiteX596" fmla="*/ 4555617 w 4853691"/>
                <a:gd name="connsiteY596" fmla="*/ 3612105 h 4860733"/>
                <a:gd name="connsiteX597" fmla="*/ 4560311 w 4853691"/>
                <a:gd name="connsiteY597" fmla="*/ 3602716 h 4860733"/>
                <a:gd name="connsiteX598" fmla="*/ 4586129 w 4853691"/>
                <a:gd name="connsiteY598" fmla="*/ 3555775 h 4860733"/>
                <a:gd name="connsiteX599" fmla="*/ 4586129 w 4853691"/>
                <a:gd name="connsiteY599" fmla="*/ 3555775 h 4860733"/>
                <a:gd name="connsiteX600" fmla="*/ 4586129 w 4853691"/>
                <a:gd name="connsiteY600" fmla="*/ 3555775 h 4860733"/>
                <a:gd name="connsiteX601" fmla="*/ 4595517 w 4853691"/>
                <a:gd name="connsiteY601" fmla="*/ 3539346 h 4860733"/>
                <a:gd name="connsiteX602" fmla="*/ 4604905 w 4853691"/>
                <a:gd name="connsiteY602" fmla="*/ 3541693 h 4860733"/>
                <a:gd name="connsiteX603" fmla="*/ 4626029 w 4853691"/>
                <a:gd name="connsiteY603" fmla="*/ 3520570 h 4860733"/>
                <a:gd name="connsiteX604" fmla="*/ 4614294 w 4853691"/>
                <a:gd name="connsiteY604" fmla="*/ 3504140 h 4860733"/>
                <a:gd name="connsiteX605" fmla="*/ 4621334 w 4853691"/>
                <a:gd name="connsiteY605" fmla="*/ 3490058 h 4860733"/>
                <a:gd name="connsiteX606" fmla="*/ 4628376 w 4853691"/>
                <a:gd name="connsiteY606" fmla="*/ 3492405 h 4860733"/>
                <a:gd name="connsiteX607" fmla="*/ 4649499 w 4853691"/>
                <a:gd name="connsiteY607" fmla="*/ 3471282 h 4860733"/>
                <a:gd name="connsiteX608" fmla="*/ 4640111 w 4853691"/>
                <a:gd name="connsiteY608" fmla="*/ 3454853 h 4860733"/>
                <a:gd name="connsiteX609" fmla="*/ 4647152 w 4853691"/>
                <a:gd name="connsiteY609" fmla="*/ 3440770 h 4860733"/>
                <a:gd name="connsiteX610" fmla="*/ 4658887 w 4853691"/>
                <a:gd name="connsiteY610" fmla="*/ 3414952 h 4860733"/>
                <a:gd name="connsiteX611" fmla="*/ 4661234 w 4853691"/>
                <a:gd name="connsiteY611" fmla="*/ 3407912 h 4860733"/>
                <a:gd name="connsiteX612" fmla="*/ 4677664 w 4853691"/>
                <a:gd name="connsiteY612" fmla="*/ 3368012 h 4860733"/>
                <a:gd name="connsiteX613" fmla="*/ 4684705 w 4853691"/>
                <a:gd name="connsiteY613" fmla="*/ 3351582 h 4860733"/>
                <a:gd name="connsiteX614" fmla="*/ 4687052 w 4853691"/>
                <a:gd name="connsiteY614" fmla="*/ 3344541 h 4860733"/>
                <a:gd name="connsiteX615" fmla="*/ 4687052 w 4853691"/>
                <a:gd name="connsiteY615" fmla="*/ 3344541 h 4860733"/>
                <a:gd name="connsiteX616" fmla="*/ 4687052 w 4853691"/>
                <a:gd name="connsiteY616" fmla="*/ 3342194 h 4860733"/>
                <a:gd name="connsiteX617" fmla="*/ 4687052 w 4853691"/>
                <a:gd name="connsiteY617" fmla="*/ 3342194 h 4860733"/>
                <a:gd name="connsiteX618" fmla="*/ 4708175 w 4853691"/>
                <a:gd name="connsiteY618" fmla="*/ 3321071 h 4860733"/>
                <a:gd name="connsiteX619" fmla="*/ 4701134 w 4853691"/>
                <a:gd name="connsiteY619" fmla="*/ 3306989 h 4860733"/>
                <a:gd name="connsiteX620" fmla="*/ 4703481 w 4853691"/>
                <a:gd name="connsiteY620" fmla="*/ 3302295 h 4860733"/>
                <a:gd name="connsiteX621" fmla="*/ 4705828 w 4853691"/>
                <a:gd name="connsiteY621" fmla="*/ 3297600 h 4860733"/>
                <a:gd name="connsiteX622" fmla="*/ 4712869 w 4853691"/>
                <a:gd name="connsiteY622" fmla="*/ 3278824 h 4860733"/>
                <a:gd name="connsiteX623" fmla="*/ 4715216 w 4853691"/>
                <a:gd name="connsiteY623" fmla="*/ 3274130 h 4860733"/>
                <a:gd name="connsiteX624" fmla="*/ 4717563 w 4853691"/>
                <a:gd name="connsiteY624" fmla="*/ 3269436 h 4860733"/>
                <a:gd name="connsiteX625" fmla="*/ 4717563 w 4853691"/>
                <a:gd name="connsiteY625" fmla="*/ 3269436 h 4860733"/>
                <a:gd name="connsiteX626" fmla="*/ 4726952 w 4853691"/>
                <a:gd name="connsiteY626" fmla="*/ 3243618 h 4860733"/>
                <a:gd name="connsiteX627" fmla="*/ 4731646 w 4853691"/>
                <a:gd name="connsiteY627" fmla="*/ 3245965 h 4860733"/>
                <a:gd name="connsiteX628" fmla="*/ 4752769 w 4853691"/>
                <a:gd name="connsiteY628" fmla="*/ 3224842 h 4860733"/>
                <a:gd name="connsiteX629" fmla="*/ 4738687 w 4853691"/>
                <a:gd name="connsiteY629" fmla="*/ 3206065 h 4860733"/>
                <a:gd name="connsiteX630" fmla="*/ 4748075 w 4853691"/>
                <a:gd name="connsiteY630" fmla="*/ 3173207 h 4860733"/>
                <a:gd name="connsiteX631" fmla="*/ 4755116 w 4853691"/>
                <a:gd name="connsiteY631" fmla="*/ 3152083 h 4860733"/>
                <a:gd name="connsiteX632" fmla="*/ 4764504 w 4853691"/>
                <a:gd name="connsiteY632" fmla="*/ 3121572 h 4860733"/>
                <a:gd name="connsiteX633" fmla="*/ 4771546 w 4853691"/>
                <a:gd name="connsiteY633" fmla="*/ 3098101 h 4860733"/>
                <a:gd name="connsiteX634" fmla="*/ 4778587 w 4853691"/>
                <a:gd name="connsiteY634" fmla="*/ 3069937 h 4860733"/>
                <a:gd name="connsiteX635" fmla="*/ 4785628 w 4853691"/>
                <a:gd name="connsiteY635" fmla="*/ 3048813 h 4860733"/>
                <a:gd name="connsiteX636" fmla="*/ 4790322 w 4853691"/>
                <a:gd name="connsiteY636" fmla="*/ 3032384 h 4860733"/>
                <a:gd name="connsiteX637" fmla="*/ 4804404 w 4853691"/>
                <a:gd name="connsiteY637" fmla="*/ 2973708 h 4860733"/>
                <a:gd name="connsiteX638" fmla="*/ 4804404 w 4853691"/>
                <a:gd name="connsiteY638" fmla="*/ 2971361 h 4860733"/>
                <a:gd name="connsiteX639" fmla="*/ 4804404 w 4853691"/>
                <a:gd name="connsiteY639" fmla="*/ 2971361 h 4860733"/>
                <a:gd name="connsiteX640" fmla="*/ 4830222 w 4853691"/>
                <a:gd name="connsiteY640" fmla="*/ 2818803 h 4860733"/>
                <a:gd name="connsiteX641" fmla="*/ 4832569 w 4853691"/>
                <a:gd name="connsiteY641" fmla="*/ 2818803 h 4860733"/>
                <a:gd name="connsiteX642" fmla="*/ 4853692 w 4853691"/>
                <a:gd name="connsiteY642" fmla="*/ 2797679 h 4860733"/>
                <a:gd name="connsiteX643" fmla="*/ 4827875 w 4853691"/>
                <a:gd name="connsiteY643" fmla="*/ 2788291 h 4860733"/>
                <a:gd name="connsiteX644" fmla="*/ 4494594 w 4853691"/>
                <a:gd name="connsiteY644" fmla="*/ 3715374 h 4860733"/>
                <a:gd name="connsiteX645" fmla="*/ 4452347 w 4853691"/>
                <a:gd name="connsiteY645" fmla="*/ 3781092 h 4860733"/>
                <a:gd name="connsiteX646" fmla="*/ 4471124 w 4853691"/>
                <a:gd name="connsiteY646" fmla="*/ 3750580 h 4860733"/>
                <a:gd name="connsiteX647" fmla="*/ 4485206 w 4853691"/>
                <a:gd name="connsiteY647" fmla="*/ 3727110 h 4860733"/>
                <a:gd name="connsiteX648" fmla="*/ 4503982 w 4853691"/>
                <a:gd name="connsiteY648" fmla="*/ 3696598 h 4860733"/>
                <a:gd name="connsiteX649" fmla="*/ 4513371 w 4853691"/>
                <a:gd name="connsiteY649" fmla="*/ 3682516 h 4860733"/>
                <a:gd name="connsiteX650" fmla="*/ 4513371 w 4853691"/>
                <a:gd name="connsiteY650" fmla="*/ 3682516 h 4860733"/>
                <a:gd name="connsiteX651" fmla="*/ 4501635 w 4853691"/>
                <a:gd name="connsiteY651" fmla="*/ 3701292 h 4860733"/>
                <a:gd name="connsiteX652" fmla="*/ 4494594 w 4853691"/>
                <a:gd name="connsiteY652" fmla="*/ 3715374 h 4860733"/>
                <a:gd name="connsiteX653" fmla="*/ 3917220 w 4853691"/>
                <a:gd name="connsiteY653" fmla="*/ 4353771 h 4860733"/>
                <a:gd name="connsiteX654" fmla="*/ 3572205 w 4853691"/>
                <a:gd name="connsiteY654" fmla="*/ 4576741 h 4860733"/>
                <a:gd name="connsiteX655" fmla="*/ 3560469 w 4853691"/>
                <a:gd name="connsiteY655" fmla="*/ 4583782 h 4860733"/>
                <a:gd name="connsiteX656" fmla="*/ 3539346 w 4853691"/>
                <a:gd name="connsiteY656" fmla="*/ 4595517 h 4860733"/>
                <a:gd name="connsiteX657" fmla="*/ 3562817 w 4853691"/>
                <a:gd name="connsiteY657" fmla="*/ 4579088 h 4860733"/>
                <a:gd name="connsiteX658" fmla="*/ 3579246 w 4853691"/>
                <a:gd name="connsiteY658" fmla="*/ 4569700 h 4860733"/>
                <a:gd name="connsiteX659" fmla="*/ 3600369 w 4853691"/>
                <a:gd name="connsiteY659" fmla="*/ 4555617 h 4860733"/>
                <a:gd name="connsiteX660" fmla="*/ 3630881 w 4853691"/>
                <a:gd name="connsiteY660" fmla="*/ 4536841 h 4860733"/>
                <a:gd name="connsiteX661" fmla="*/ 3654351 w 4853691"/>
                <a:gd name="connsiteY661" fmla="*/ 4522759 h 4860733"/>
                <a:gd name="connsiteX662" fmla="*/ 3682516 w 4853691"/>
                <a:gd name="connsiteY662" fmla="*/ 4503982 h 4860733"/>
                <a:gd name="connsiteX663" fmla="*/ 3705986 w 4853691"/>
                <a:gd name="connsiteY663" fmla="*/ 4487553 h 4860733"/>
                <a:gd name="connsiteX664" fmla="*/ 3734151 w 4853691"/>
                <a:gd name="connsiteY664" fmla="*/ 4468777 h 4860733"/>
                <a:gd name="connsiteX665" fmla="*/ 3757622 w 4853691"/>
                <a:gd name="connsiteY665" fmla="*/ 4452347 h 4860733"/>
                <a:gd name="connsiteX666" fmla="*/ 3785786 w 4853691"/>
                <a:gd name="connsiteY666" fmla="*/ 4431224 h 4860733"/>
                <a:gd name="connsiteX667" fmla="*/ 3809256 w 4853691"/>
                <a:gd name="connsiteY667" fmla="*/ 4414794 h 4860733"/>
                <a:gd name="connsiteX668" fmla="*/ 3835074 w 4853691"/>
                <a:gd name="connsiteY668" fmla="*/ 4393671 h 4860733"/>
                <a:gd name="connsiteX669" fmla="*/ 3842115 w 4853691"/>
                <a:gd name="connsiteY669" fmla="*/ 4386630 h 4860733"/>
                <a:gd name="connsiteX670" fmla="*/ 3919568 w 4853691"/>
                <a:gd name="connsiteY670" fmla="*/ 4342036 h 4860733"/>
                <a:gd name="connsiteX671" fmla="*/ 3924262 w 4853691"/>
                <a:gd name="connsiteY671" fmla="*/ 4339689 h 4860733"/>
                <a:gd name="connsiteX672" fmla="*/ 3950079 w 4853691"/>
                <a:gd name="connsiteY672" fmla="*/ 4323260 h 4860733"/>
                <a:gd name="connsiteX673" fmla="*/ 3952426 w 4853691"/>
                <a:gd name="connsiteY673" fmla="*/ 4320913 h 4860733"/>
                <a:gd name="connsiteX674" fmla="*/ 4004061 w 4853691"/>
                <a:gd name="connsiteY674" fmla="*/ 4285707 h 4860733"/>
                <a:gd name="connsiteX675" fmla="*/ 3924262 w 4853691"/>
                <a:gd name="connsiteY675" fmla="*/ 4351424 h 4860733"/>
                <a:gd name="connsiteX676" fmla="*/ 3917220 w 4853691"/>
                <a:gd name="connsiteY676" fmla="*/ 4353771 h 4860733"/>
                <a:gd name="connsiteX677" fmla="*/ 3149736 w 4853691"/>
                <a:gd name="connsiteY677" fmla="*/ 4750422 h 4860733"/>
                <a:gd name="connsiteX678" fmla="*/ 3069937 w 4853691"/>
                <a:gd name="connsiteY678" fmla="*/ 4773893 h 4860733"/>
                <a:gd name="connsiteX679" fmla="*/ 3055854 w 4853691"/>
                <a:gd name="connsiteY679" fmla="*/ 4778587 h 4860733"/>
                <a:gd name="connsiteX680" fmla="*/ 2992484 w 4853691"/>
                <a:gd name="connsiteY680" fmla="*/ 4795016 h 4860733"/>
                <a:gd name="connsiteX681" fmla="*/ 2987790 w 4853691"/>
                <a:gd name="connsiteY681" fmla="*/ 4785628 h 4860733"/>
                <a:gd name="connsiteX682" fmla="*/ 3013608 w 4853691"/>
                <a:gd name="connsiteY682" fmla="*/ 4780934 h 4860733"/>
                <a:gd name="connsiteX683" fmla="*/ 3041772 w 4853691"/>
                <a:gd name="connsiteY683" fmla="*/ 4773893 h 4860733"/>
                <a:gd name="connsiteX684" fmla="*/ 3074631 w 4853691"/>
                <a:gd name="connsiteY684" fmla="*/ 4766851 h 4860733"/>
                <a:gd name="connsiteX685" fmla="*/ 3121572 w 4853691"/>
                <a:gd name="connsiteY685" fmla="*/ 4757463 h 4860733"/>
                <a:gd name="connsiteX686" fmla="*/ 3123919 w 4853691"/>
                <a:gd name="connsiteY686" fmla="*/ 4757463 h 4860733"/>
                <a:gd name="connsiteX687" fmla="*/ 3184942 w 4853691"/>
                <a:gd name="connsiteY687" fmla="*/ 4741034 h 4860733"/>
                <a:gd name="connsiteX688" fmla="*/ 3166166 w 4853691"/>
                <a:gd name="connsiteY688" fmla="*/ 4748075 h 4860733"/>
                <a:gd name="connsiteX689" fmla="*/ 3149736 w 4853691"/>
                <a:gd name="connsiteY689" fmla="*/ 4750422 h 4860733"/>
                <a:gd name="connsiteX690" fmla="*/ 2907991 w 4853691"/>
                <a:gd name="connsiteY690" fmla="*/ 4811445 h 4860733"/>
                <a:gd name="connsiteX691" fmla="*/ 2825844 w 4853691"/>
                <a:gd name="connsiteY691" fmla="*/ 4825528 h 4860733"/>
                <a:gd name="connsiteX692" fmla="*/ 2818803 w 4853691"/>
                <a:gd name="connsiteY692" fmla="*/ 4825528 h 4860733"/>
                <a:gd name="connsiteX693" fmla="*/ 2792985 w 4853691"/>
                <a:gd name="connsiteY693" fmla="*/ 4830222 h 4860733"/>
                <a:gd name="connsiteX694" fmla="*/ 2800027 w 4853691"/>
                <a:gd name="connsiteY694" fmla="*/ 4816140 h 4860733"/>
                <a:gd name="connsiteX695" fmla="*/ 2814109 w 4853691"/>
                <a:gd name="connsiteY695" fmla="*/ 4816140 h 4860733"/>
                <a:gd name="connsiteX696" fmla="*/ 2861050 w 4853691"/>
                <a:gd name="connsiteY696" fmla="*/ 4813792 h 4860733"/>
                <a:gd name="connsiteX697" fmla="*/ 2875132 w 4853691"/>
                <a:gd name="connsiteY697" fmla="*/ 4813792 h 4860733"/>
                <a:gd name="connsiteX698" fmla="*/ 2907991 w 4853691"/>
                <a:gd name="connsiteY698" fmla="*/ 4811445 h 4860733"/>
                <a:gd name="connsiteX699" fmla="*/ 2915032 w 4853691"/>
                <a:gd name="connsiteY699" fmla="*/ 4809098 h 4860733"/>
                <a:gd name="connsiteX700" fmla="*/ 2907991 w 4853691"/>
                <a:gd name="connsiteY700" fmla="*/ 4811445 h 4860733"/>
                <a:gd name="connsiteX701" fmla="*/ 2443275 w 4853691"/>
                <a:gd name="connsiteY701" fmla="*/ 4858386 h 4860733"/>
                <a:gd name="connsiteX702" fmla="*/ 1957437 w 4853691"/>
                <a:gd name="connsiteY702" fmla="*/ 4806751 h 4860733"/>
                <a:gd name="connsiteX703" fmla="*/ 1933966 w 4853691"/>
                <a:gd name="connsiteY703" fmla="*/ 4802057 h 4860733"/>
                <a:gd name="connsiteX704" fmla="*/ 1933966 w 4853691"/>
                <a:gd name="connsiteY704" fmla="*/ 4802057 h 4860733"/>
                <a:gd name="connsiteX705" fmla="*/ 1952743 w 4853691"/>
                <a:gd name="connsiteY705" fmla="*/ 4806751 h 4860733"/>
                <a:gd name="connsiteX706" fmla="*/ 1971519 w 4853691"/>
                <a:gd name="connsiteY706" fmla="*/ 4809098 h 4860733"/>
                <a:gd name="connsiteX707" fmla="*/ 2011419 w 4853691"/>
                <a:gd name="connsiteY707" fmla="*/ 4816140 h 4860733"/>
                <a:gd name="connsiteX708" fmla="*/ 2034889 w 4853691"/>
                <a:gd name="connsiteY708" fmla="*/ 4818486 h 4860733"/>
                <a:gd name="connsiteX709" fmla="*/ 2060707 w 4853691"/>
                <a:gd name="connsiteY709" fmla="*/ 4820834 h 4860733"/>
                <a:gd name="connsiteX710" fmla="*/ 2396334 w 4853691"/>
                <a:gd name="connsiteY710" fmla="*/ 4856039 h 4860733"/>
                <a:gd name="connsiteX711" fmla="*/ 2398681 w 4853691"/>
                <a:gd name="connsiteY711" fmla="*/ 4856039 h 4860733"/>
                <a:gd name="connsiteX712" fmla="*/ 2469093 w 4853691"/>
                <a:gd name="connsiteY712" fmla="*/ 4856039 h 4860733"/>
                <a:gd name="connsiteX713" fmla="*/ 2471440 w 4853691"/>
                <a:gd name="connsiteY713" fmla="*/ 4856039 h 4860733"/>
                <a:gd name="connsiteX714" fmla="*/ 2443275 w 4853691"/>
                <a:gd name="connsiteY714" fmla="*/ 4858386 h 4860733"/>
                <a:gd name="connsiteX715" fmla="*/ 1870596 w 4853691"/>
                <a:gd name="connsiteY715" fmla="*/ 4787975 h 4860733"/>
                <a:gd name="connsiteX716" fmla="*/ 1863555 w 4853691"/>
                <a:gd name="connsiteY716" fmla="*/ 4785628 h 4860733"/>
                <a:gd name="connsiteX717" fmla="*/ 1856514 w 4853691"/>
                <a:gd name="connsiteY717" fmla="*/ 4783281 h 4860733"/>
                <a:gd name="connsiteX718" fmla="*/ 1854167 w 4853691"/>
                <a:gd name="connsiteY718" fmla="*/ 4783281 h 4860733"/>
                <a:gd name="connsiteX719" fmla="*/ 1854167 w 4853691"/>
                <a:gd name="connsiteY719" fmla="*/ 4783281 h 4860733"/>
                <a:gd name="connsiteX720" fmla="*/ 1875290 w 4853691"/>
                <a:gd name="connsiteY720" fmla="*/ 4787975 h 4860733"/>
                <a:gd name="connsiteX721" fmla="*/ 1870596 w 4853691"/>
                <a:gd name="connsiteY721" fmla="*/ 4787975 h 4860733"/>
                <a:gd name="connsiteX722" fmla="*/ 1757938 w 4853691"/>
                <a:gd name="connsiteY722" fmla="*/ 4757463 h 4860733"/>
                <a:gd name="connsiteX723" fmla="*/ 1732120 w 4853691"/>
                <a:gd name="connsiteY723" fmla="*/ 4750422 h 4860733"/>
                <a:gd name="connsiteX724" fmla="*/ 1692220 w 4853691"/>
                <a:gd name="connsiteY724" fmla="*/ 4738687 h 4860733"/>
                <a:gd name="connsiteX725" fmla="*/ 1626503 w 4853691"/>
                <a:gd name="connsiteY725" fmla="*/ 4717563 h 4860733"/>
                <a:gd name="connsiteX726" fmla="*/ 1621809 w 4853691"/>
                <a:gd name="connsiteY726" fmla="*/ 4715216 h 4860733"/>
                <a:gd name="connsiteX727" fmla="*/ 1419963 w 4853691"/>
                <a:gd name="connsiteY727" fmla="*/ 4633070 h 4860733"/>
                <a:gd name="connsiteX728" fmla="*/ 1436392 w 4853691"/>
                <a:gd name="connsiteY728" fmla="*/ 4640111 h 4860733"/>
                <a:gd name="connsiteX729" fmla="*/ 1469251 w 4853691"/>
                <a:gd name="connsiteY729" fmla="*/ 4654193 h 4860733"/>
                <a:gd name="connsiteX730" fmla="*/ 1495069 w 4853691"/>
                <a:gd name="connsiteY730" fmla="*/ 4663582 h 4860733"/>
                <a:gd name="connsiteX731" fmla="*/ 1527927 w 4853691"/>
                <a:gd name="connsiteY731" fmla="*/ 4677664 h 4860733"/>
                <a:gd name="connsiteX732" fmla="*/ 1553745 w 4853691"/>
                <a:gd name="connsiteY732" fmla="*/ 4687052 h 4860733"/>
                <a:gd name="connsiteX733" fmla="*/ 1586603 w 4853691"/>
                <a:gd name="connsiteY733" fmla="*/ 4698787 h 4860733"/>
                <a:gd name="connsiteX734" fmla="*/ 1612421 w 4853691"/>
                <a:gd name="connsiteY734" fmla="*/ 4708175 h 4860733"/>
                <a:gd name="connsiteX735" fmla="*/ 1645280 w 4853691"/>
                <a:gd name="connsiteY735" fmla="*/ 4719911 h 4860733"/>
                <a:gd name="connsiteX736" fmla="*/ 1671097 w 4853691"/>
                <a:gd name="connsiteY736" fmla="*/ 4729299 h 4860733"/>
                <a:gd name="connsiteX737" fmla="*/ 1703956 w 4853691"/>
                <a:gd name="connsiteY737" fmla="*/ 4738687 h 4860733"/>
                <a:gd name="connsiteX738" fmla="*/ 1729773 w 4853691"/>
                <a:gd name="connsiteY738" fmla="*/ 4745728 h 4860733"/>
                <a:gd name="connsiteX739" fmla="*/ 1764979 w 4853691"/>
                <a:gd name="connsiteY739" fmla="*/ 4755116 h 4860733"/>
                <a:gd name="connsiteX740" fmla="*/ 1783755 w 4853691"/>
                <a:gd name="connsiteY740" fmla="*/ 4759810 h 4860733"/>
                <a:gd name="connsiteX741" fmla="*/ 1790797 w 4853691"/>
                <a:gd name="connsiteY741" fmla="*/ 4762157 h 4860733"/>
                <a:gd name="connsiteX742" fmla="*/ 1802532 w 4853691"/>
                <a:gd name="connsiteY742" fmla="*/ 4766851 h 4860733"/>
                <a:gd name="connsiteX743" fmla="*/ 1809573 w 4853691"/>
                <a:gd name="connsiteY743" fmla="*/ 4769199 h 4860733"/>
                <a:gd name="connsiteX744" fmla="*/ 1809573 w 4853691"/>
                <a:gd name="connsiteY744" fmla="*/ 4769199 h 4860733"/>
                <a:gd name="connsiteX745" fmla="*/ 1800185 w 4853691"/>
                <a:gd name="connsiteY745" fmla="*/ 4766851 h 4860733"/>
                <a:gd name="connsiteX746" fmla="*/ 1757938 w 4853691"/>
                <a:gd name="connsiteY746" fmla="*/ 4757463 h 4860733"/>
                <a:gd name="connsiteX747" fmla="*/ 917695 w 4853691"/>
                <a:gd name="connsiteY747" fmla="*/ 4311525 h 4860733"/>
                <a:gd name="connsiteX748" fmla="*/ 905960 w 4853691"/>
                <a:gd name="connsiteY748" fmla="*/ 4299789 h 4860733"/>
                <a:gd name="connsiteX749" fmla="*/ 910654 w 4853691"/>
                <a:gd name="connsiteY749" fmla="*/ 4302136 h 4860733"/>
                <a:gd name="connsiteX750" fmla="*/ 931777 w 4853691"/>
                <a:gd name="connsiteY750" fmla="*/ 4316219 h 4860733"/>
                <a:gd name="connsiteX751" fmla="*/ 936472 w 4853691"/>
                <a:gd name="connsiteY751" fmla="*/ 4318565 h 4860733"/>
                <a:gd name="connsiteX752" fmla="*/ 938819 w 4853691"/>
                <a:gd name="connsiteY752" fmla="*/ 4325607 h 4860733"/>
                <a:gd name="connsiteX753" fmla="*/ 931777 w 4853691"/>
                <a:gd name="connsiteY753" fmla="*/ 4320913 h 4860733"/>
                <a:gd name="connsiteX754" fmla="*/ 917695 w 4853691"/>
                <a:gd name="connsiteY754" fmla="*/ 4311525 h 4860733"/>
                <a:gd name="connsiteX755" fmla="*/ 844937 w 4853691"/>
                <a:gd name="connsiteY755" fmla="*/ 4255195 h 4860733"/>
                <a:gd name="connsiteX756" fmla="*/ 837896 w 4853691"/>
                <a:gd name="connsiteY756" fmla="*/ 4250501 h 4860733"/>
                <a:gd name="connsiteX757" fmla="*/ 772178 w 4853691"/>
                <a:gd name="connsiteY757" fmla="*/ 4191825 h 4860733"/>
                <a:gd name="connsiteX758" fmla="*/ 769831 w 4853691"/>
                <a:gd name="connsiteY758" fmla="*/ 4189478 h 4860733"/>
                <a:gd name="connsiteX759" fmla="*/ 739320 w 4853691"/>
                <a:gd name="connsiteY759" fmla="*/ 4158966 h 4860733"/>
                <a:gd name="connsiteX760" fmla="*/ 732279 w 4853691"/>
                <a:gd name="connsiteY760" fmla="*/ 4151925 h 4860733"/>
                <a:gd name="connsiteX761" fmla="*/ 706461 w 4853691"/>
                <a:gd name="connsiteY761" fmla="*/ 4123761 h 4860733"/>
                <a:gd name="connsiteX762" fmla="*/ 699420 w 4853691"/>
                <a:gd name="connsiteY762" fmla="*/ 4116720 h 4860733"/>
                <a:gd name="connsiteX763" fmla="*/ 671255 w 4853691"/>
                <a:gd name="connsiteY763" fmla="*/ 4083861 h 4860733"/>
                <a:gd name="connsiteX764" fmla="*/ 668908 w 4853691"/>
                <a:gd name="connsiteY764" fmla="*/ 4081514 h 4860733"/>
                <a:gd name="connsiteX765" fmla="*/ 636050 w 4853691"/>
                <a:gd name="connsiteY765" fmla="*/ 4041614 h 4860733"/>
                <a:gd name="connsiteX766" fmla="*/ 633703 w 4853691"/>
                <a:gd name="connsiteY766" fmla="*/ 4036920 h 4860733"/>
                <a:gd name="connsiteX767" fmla="*/ 607885 w 4853691"/>
                <a:gd name="connsiteY767" fmla="*/ 4001714 h 4860733"/>
                <a:gd name="connsiteX768" fmla="*/ 605538 w 4853691"/>
                <a:gd name="connsiteY768" fmla="*/ 3999367 h 4860733"/>
                <a:gd name="connsiteX769" fmla="*/ 612579 w 4853691"/>
                <a:gd name="connsiteY769" fmla="*/ 4008755 h 4860733"/>
                <a:gd name="connsiteX770" fmla="*/ 659520 w 4853691"/>
                <a:gd name="connsiteY770" fmla="*/ 4065085 h 4860733"/>
                <a:gd name="connsiteX771" fmla="*/ 668908 w 4853691"/>
                <a:gd name="connsiteY771" fmla="*/ 4076820 h 4860733"/>
                <a:gd name="connsiteX772" fmla="*/ 727584 w 4853691"/>
                <a:gd name="connsiteY772" fmla="*/ 4140190 h 4860733"/>
                <a:gd name="connsiteX773" fmla="*/ 741667 w 4853691"/>
                <a:gd name="connsiteY773" fmla="*/ 4154272 h 4860733"/>
                <a:gd name="connsiteX774" fmla="*/ 790955 w 4853691"/>
                <a:gd name="connsiteY774" fmla="*/ 4203560 h 4860733"/>
                <a:gd name="connsiteX775" fmla="*/ 807384 w 4853691"/>
                <a:gd name="connsiteY775" fmla="*/ 4219990 h 4860733"/>
                <a:gd name="connsiteX776" fmla="*/ 870754 w 4853691"/>
                <a:gd name="connsiteY776" fmla="*/ 4278666 h 4860733"/>
                <a:gd name="connsiteX777" fmla="*/ 870754 w 4853691"/>
                <a:gd name="connsiteY777" fmla="*/ 4278666 h 4860733"/>
                <a:gd name="connsiteX778" fmla="*/ 868407 w 4853691"/>
                <a:gd name="connsiteY778" fmla="*/ 4276319 h 4860733"/>
                <a:gd name="connsiteX779" fmla="*/ 844937 w 4853691"/>
                <a:gd name="connsiteY779" fmla="*/ 4255195 h 4860733"/>
                <a:gd name="connsiteX780" fmla="*/ 563291 w 4853691"/>
                <a:gd name="connsiteY780" fmla="*/ 3954773 h 4860733"/>
                <a:gd name="connsiteX781" fmla="*/ 546862 w 4853691"/>
                <a:gd name="connsiteY781" fmla="*/ 3940691 h 4860733"/>
                <a:gd name="connsiteX782" fmla="*/ 539821 w 4853691"/>
                <a:gd name="connsiteY782" fmla="*/ 3933650 h 4860733"/>
                <a:gd name="connsiteX783" fmla="*/ 530433 w 4853691"/>
                <a:gd name="connsiteY783" fmla="*/ 3924262 h 4860733"/>
                <a:gd name="connsiteX784" fmla="*/ 521044 w 4853691"/>
                <a:gd name="connsiteY784" fmla="*/ 3914873 h 4860733"/>
                <a:gd name="connsiteX785" fmla="*/ 516350 w 4853691"/>
                <a:gd name="connsiteY785" fmla="*/ 3907832 h 4860733"/>
                <a:gd name="connsiteX786" fmla="*/ 464715 w 4853691"/>
                <a:gd name="connsiteY786" fmla="*/ 3837421 h 4860733"/>
                <a:gd name="connsiteX787" fmla="*/ 464715 w 4853691"/>
                <a:gd name="connsiteY787" fmla="*/ 3835074 h 4860733"/>
                <a:gd name="connsiteX788" fmla="*/ 464715 w 4853691"/>
                <a:gd name="connsiteY788" fmla="*/ 3835074 h 4860733"/>
                <a:gd name="connsiteX789" fmla="*/ 485839 w 4853691"/>
                <a:gd name="connsiteY789" fmla="*/ 3863238 h 4860733"/>
                <a:gd name="connsiteX790" fmla="*/ 490533 w 4853691"/>
                <a:gd name="connsiteY790" fmla="*/ 3870280 h 4860733"/>
                <a:gd name="connsiteX791" fmla="*/ 511656 w 4853691"/>
                <a:gd name="connsiteY791" fmla="*/ 3893750 h 4860733"/>
                <a:gd name="connsiteX792" fmla="*/ 521044 w 4853691"/>
                <a:gd name="connsiteY792" fmla="*/ 3903138 h 4860733"/>
                <a:gd name="connsiteX793" fmla="*/ 539821 w 4853691"/>
                <a:gd name="connsiteY793" fmla="*/ 3921915 h 4860733"/>
                <a:gd name="connsiteX794" fmla="*/ 551556 w 4853691"/>
                <a:gd name="connsiteY794" fmla="*/ 3935997 h 4860733"/>
                <a:gd name="connsiteX795" fmla="*/ 563291 w 4853691"/>
                <a:gd name="connsiteY795" fmla="*/ 3954773 h 4860733"/>
                <a:gd name="connsiteX796" fmla="*/ 570332 w 4853691"/>
                <a:gd name="connsiteY796" fmla="*/ 3957120 h 4860733"/>
                <a:gd name="connsiteX797" fmla="*/ 570332 w 4853691"/>
                <a:gd name="connsiteY797" fmla="*/ 3959468 h 4860733"/>
                <a:gd name="connsiteX798" fmla="*/ 570332 w 4853691"/>
                <a:gd name="connsiteY798" fmla="*/ 3959468 h 4860733"/>
                <a:gd name="connsiteX799" fmla="*/ 563291 w 4853691"/>
                <a:gd name="connsiteY799" fmla="*/ 3954773 h 4860733"/>
                <a:gd name="connsiteX800" fmla="*/ 161946 w 4853691"/>
                <a:gd name="connsiteY800" fmla="*/ 3238924 h 4860733"/>
                <a:gd name="connsiteX801" fmla="*/ 152558 w 4853691"/>
                <a:gd name="connsiteY801" fmla="*/ 3210759 h 4860733"/>
                <a:gd name="connsiteX802" fmla="*/ 105617 w 4853691"/>
                <a:gd name="connsiteY802" fmla="*/ 3065243 h 4860733"/>
                <a:gd name="connsiteX803" fmla="*/ 103270 w 4853691"/>
                <a:gd name="connsiteY803" fmla="*/ 3053507 h 4860733"/>
                <a:gd name="connsiteX804" fmla="*/ 96229 w 4853691"/>
                <a:gd name="connsiteY804" fmla="*/ 3025343 h 4860733"/>
                <a:gd name="connsiteX805" fmla="*/ 100923 w 4853691"/>
                <a:gd name="connsiteY805" fmla="*/ 3025343 h 4860733"/>
                <a:gd name="connsiteX806" fmla="*/ 105617 w 4853691"/>
                <a:gd name="connsiteY806" fmla="*/ 3025343 h 4860733"/>
                <a:gd name="connsiteX807" fmla="*/ 110311 w 4853691"/>
                <a:gd name="connsiteY807" fmla="*/ 3044119 h 4860733"/>
                <a:gd name="connsiteX808" fmla="*/ 110311 w 4853691"/>
                <a:gd name="connsiteY808" fmla="*/ 3044119 h 4860733"/>
                <a:gd name="connsiteX809" fmla="*/ 112658 w 4853691"/>
                <a:gd name="connsiteY809" fmla="*/ 3053507 h 4860733"/>
                <a:gd name="connsiteX810" fmla="*/ 117352 w 4853691"/>
                <a:gd name="connsiteY810" fmla="*/ 3072284 h 4860733"/>
                <a:gd name="connsiteX811" fmla="*/ 122046 w 4853691"/>
                <a:gd name="connsiteY811" fmla="*/ 3093407 h 4860733"/>
                <a:gd name="connsiteX812" fmla="*/ 136129 w 4853691"/>
                <a:gd name="connsiteY812" fmla="*/ 3140348 h 4860733"/>
                <a:gd name="connsiteX813" fmla="*/ 143170 w 4853691"/>
                <a:gd name="connsiteY813" fmla="*/ 3161472 h 4860733"/>
                <a:gd name="connsiteX814" fmla="*/ 157252 w 4853691"/>
                <a:gd name="connsiteY814" fmla="*/ 3208413 h 4860733"/>
                <a:gd name="connsiteX815" fmla="*/ 161946 w 4853691"/>
                <a:gd name="connsiteY815" fmla="*/ 3227189 h 4860733"/>
                <a:gd name="connsiteX816" fmla="*/ 180723 w 4853691"/>
                <a:gd name="connsiteY816" fmla="*/ 3285865 h 4860733"/>
                <a:gd name="connsiteX817" fmla="*/ 176028 w 4853691"/>
                <a:gd name="connsiteY817" fmla="*/ 3271783 h 4860733"/>
                <a:gd name="connsiteX818" fmla="*/ 161946 w 4853691"/>
                <a:gd name="connsiteY818" fmla="*/ 3238924 h 4860733"/>
                <a:gd name="connsiteX819" fmla="*/ 32859 w 4853691"/>
                <a:gd name="connsiteY819" fmla="*/ 2192142 h 4860733"/>
                <a:gd name="connsiteX820" fmla="*/ 32859 w 4853691"/>
                <a:gd name="connsiteY820" fmla="*/ 2178059 h 4860733"/>
                <a:gd name="connsiteX821" fmla="*/ 32859 w 4853691"/>
                <a:gd name="connsiteY821" fmla="*/ 2168671 h 4860733"/>
                <a:gd name="connsiteX822" fmla="*/ 32859 w 4853691"/>
                <a:gd name="connsiteY822" fmla="*/ 2154589 h 4860733"/>
                <a:gd name="connsiteX823" fmla="*/ 32859 w 4853691"/>
                <a:gd name="connsiteY823" fmla="*/ 2147548 h 4860733"/>
                <a:gd name="connsiteX824" fmla="*/ 35206 w 4853691"/>
                <a:gd name="connsiteY824" fmla="*/ 2133465 h 4860733"/>
                <a:gd name="connsiteX825" fmla="*/ 35206 w 4853691"/>
                <a:gd name="connsiteY825" fmla="*/ 2126424 h 4860733"/>
                <a:gd name="connsiteX826" fmla="*/ 37553 w 4853691"/>
                <a:gd name="connsiteY826" fmla="*/ 2112342 h 4860733"/>
                <a:gd name="connsiteX827" fmla="*/ 37553 w 4853691"/>
                <a:gd name="connsiteY827" fmla="*/ 2107648 h 4860733"/>
                <a:gd name="connsiteX828" fmla="*/ 39900 w 4853691"/>
                <a:gd name="connsiteY828" fmla="*/ 2093565 h 4860733"/>
                <a:gd name="connsiteX829" fmla="*/ 39900 w 4853691"/>
                <a:gd name="connsiteY829" fmla="*/ 2088871 h 4860733"/>
                <a:gd name="connsiteX830" fmla="*/ 42247 w 4853691"/>
                <a:gd name="connsiteY830" fmla="*/ 2074789 h 4860733"/>
                <a:gd name="connsiteX831" fmla="*/ 42247 w 4853691"/>
                <a:gd name="connsiteY831" fmla="*/ 2072442 h 4860733"/>
                <a:gd name="connsiteX832" fmla="*/ 42247 w 4853691"/>
                <a:gd name="connsiteY832" fmla="*/ 2072442 h 4860733"/>
                <a:gd name="connsiteX833" fmla="*/ 42247 w 4853691"/>
                <a:gd name="connsiteY833" fmla="*/ 2072442 h 4860733"/>
                <a:gd name="connsiteX834" fmla="*/ 42247 w 4853691"/>
                <a:gd name="connsiteY834" fmla="*/ 2074789 h 4860733"/>
                <a:gd name="connsiteX835" fmla="*/ 39900 w 4853691"/>
                <a:gd name="connsiteY835" fmla="*/ 2088871 h 4860733"/>
                <a:gd name="connsiteX836" fmla="*/ 37553 w 4853691"/>
                <a:gd name="connsiteY836" fmla="*/ 2109995 h 4860733"/>
                <a:gd name="connsiteX837" fmla="*/ 35206 w 4853691"/>
                <a:gd name="connsiteY837" fmla="*/ 2126424 h 4860733"/>
                <a:gd name="connsiteX838" fmla="*/ 32859 w 4853691"/>
                <a:gd name="connsiteY838" fmla="*/ 2147548 h 4860733"/>
                <a:gd name="connsiteX839" fmla="*/ 30512 w 4853691"/>
                <a:gd name="connsiteY839" fmla="*/ 2163977 h 4860733"/>
                <a:gd name="connsiteX840" fmla="*/ 28165 w 4853691"/>
                <a:gd name="connsiteY840" fmla="*/ 2185100 h 4860733"/>
                <a:gd name="connsiteX841" fmla="*/ 28165 w 4853691"/>
                <a:gd name="connsiteY841" fmla="*/ 2192142 h 4860733"/>
                <a:gd name="connsiteX842" fmla="*/ 32859 w 4853691"/>
                <a:gd name="connsiteY842" fmla="*/ 2192142 h 4860733"/>
                <a:gd name="connsiteX843" fmla="*/ 91535 w 4853691"/>
                <a:gd name="connsiteY843" fmla="*/ 1856514 h 4860733"/>
                <a:gd name="connsiteX844" fmla="*/ 110311 w 4853691"/>
                <a:gd name="connsiteY844" fmla="*/ 1788449 h 4860733"/>
                <a:gd name="connsiteX845" fmla="*/ 115005 w 4853691"/>
                <a:gd name="connsiteY845" fmla="*/ 1776714 h 4860733"/>
                <a:gd name="connsiteX846" fmla="*/ 136129 w 4853691"/>
                <a:gd name="connsiteY846" fmla="*/ 1708650 h 4860733"/>
                <a:gd name="connsiteX847" fmla="*/ 138476 w 4853691"/>
                <a:gd name="connsiteY847" fmla="*/ 1703956 h 4860733"/>
                <a:gd name="connsiteX848" fmla="*/ 159599 w 4853691"/>
                <a:gd name="connsiteY848" fmla="*/ 1642933 h 4860733"/>
                <a:gd name="connsiteX849" fmla="*/ 164293 w 4853691"/>
                <a:gd name="connsiteY849" fmla="*/ 1633544 h 4860733"/>
                <a:gd name="connsiteX850" fmla="*/ 187764 w 4853691"/>
                <a:gd name="connsiteY850" fmla="*/ 1574868 h 4860733"/>
                <a:gd name="connsiteX851" fmla="*/ 187764 w 4853691"/>
                <a:gd name="connsiteY851" fmla="*/ 1563133 h 4860733"/>
                <a:gd name="connsiteX852" fmla="*/ 213581 w 4853691"/>
                <a:gd name="connsiteY852" fmla="*/ 1506804 h 4860733"/>
                <a:gd name="connsiteX853" fmla="*/ 218275 w 4853691"/>
                <a:gd name="connsiteY853" fmla="*/ 1499763 h 4860733"/>
                <a:gd name="connsiteX854" fmla="*/ 244093 w 4853691"/>
                <a:gd name="connsiteY854" fmla="*/ 1450475 h 4860733"/>
                <a:gd name="connsiteX855" fmla="*/ 246440 w 4853691"/>
                <a:gd name="connsiteY855" fmla="*/ 1443434 h 4860733"/>
                <a:gd name="connsiteX856" fmla="*/ 274604 w 4853691"/>
                <a:gd name="connsiteY856" fmla="*/ 1394146 h 4860733"/>
                <a:gd name="connsiteX857" fmla="*/ 281646 w 4853691"/>
                <a:gd name="connsiteY857" fmla="*/ 1384757 h 4860733"/>
                <a:gd name="connsiteX858" fmla="*/ 302769 w 4853691"/>
                <a:gd name="connsiteY858" fmla="*/ 1351899 h 4860733"/>
                <a:gd name="connsiteX859" fmla="*/ 302769 w 4853691"/>
                <a:gd name="connsiteY859" fmla="*/ 1351899 h 4860733"/>
                <a:gd name="connsiteX860" fmla="*/ 288687 w 4853691"/>
                <a:gd name="connsiteY860" fmla="*/ 1382410 h 4860733"/>
                <a:gd name="connsiteX861" fmla="*/ 272257 w 4853691"/>
                <a:gd name="connsiteY861" fmla="*/ 1419963 h 4860733"/>
                <a:gd name="connsiteX862" fmla="*/ 269910 w 4853691"/>
                <a:gd name="connsiteY862" fmla="*/ 1424657 h 4860733"/>
                <a:gd name="connsiteX863" fmla="*/ 260522 w 4853691"/>
                <a:gd name="connsiteY863" fmla="*/ 1441087 h 4860733"/>
                <a:gd name="connsiteX864" fmla="*/ 244093 w 4853691"/>
                <a:gd name="connsiteY864" fmla="*/ 1473945 h 4860733"/>
                <a:gd name="connsiteX865" fmla="*/ 232358 w 4853691"/>
                <a:gd name="connsiteY865" fmla="*/ 1495069 h 4860733"/>
                <a:gd name="connsiteX866" fmla="*/ 206540 w 4853691"/>
                <a:gd name="connsiteY866" fmla="*/ 1549051 h 4860733"/>
                <a:gd name="connsiteX867" fmla="*/ 176028 w 4853691"/>
                <a:gd name="connsiteY867" fmla="*/ 1617115 h 4860733"/>
                <a:gd name="connsiteX868" fmla="*/ 168987 w 4853691"/>
                <a:gd name="connsiteY868" fmla="*/ 1635891 h 4860733"/>
                <a:gd name="connsiteX869" fmla="*/ 147864 w 4853691"/>
                <a:gd name="connsiteY869" fmla="*/ 1692221 h 4860733"/>
                <a:gd name="connsiteX870" fmla="*/ 140823 w 4853691"/>
                <a:gd name="connsiteY870" fmla="*/ 1708650 h 4860733"/>
                <a:gd name="connsiteX871" fmla="*/ 117352 w 4853691"/>
                <a:gd name="connsiteY871" fmla="*/ 1779061 h 4860733"/>
                <a:gd name="connsiteX872" fmla="*/ 112658 w 4853691"/>
                <a:gd name="connsiteY872" fmla="*/ 1795491 h 4860733"/>
                <a:gd name="connsiteX873" fmla="*/ 96229 w 4853691"/>
                <a:gd name="connsiteY873" fmla="*/ 1854167 h 4860733"/>
                <a:gd name="connsiteX874" fmla="*/ 93882 w 4853691"/>
                <a:gd name="connsiteY874" fmla="*/ 1863555 h 4860733"/>
                <a:gd name="connsiteX875" fmla="*/ 91535 w 4853691"/>
                <a:gd name="connsiteY875" fmla="*/ 1856514 h 4860733"/>
                <a:gd name="connsiteX876" fmla="*/ 330934 w 4853691"/>
                <a:gd name="connsiteY876" fmla="*/ 1283834 h 4860733"/>
                <a:gd name="connsiteX877" fmla="*/ 342669 w 4853691"/>
                <a:gd name="connsiteY877" fmla="*/ 1258017 h 4860733"/>
                <a:gd name="connsiteX878" fmla="*/ 345016 w 4853691"/>
                <a:gd name="connsiteY878" fmla="*/ 1253323 h 4860733"/>
                <a:gd name="connsiteX879" fmla="*/ 373180 w 4853691"/>
                <a:gd name="connsiteY879" fmla="*/ 1204035 h 4860733"/>
                <a:gd name="connsiteX880" fmla="*/ 370833 w 4853691"/>
                <a:gd name="connsiteY880" fmla="*/ 1208729 h 4860733"/>
                <a:gd name="connsiteX881" fmla="*/ 347363 w 4853691"/>
                <a:gd name="connsiteY881" fmla="*/ 1258017 h 4860733"/>
                <a:gd name="connsiteX882" fmla="*/ 345016 w 4853691"/>
                <a:gd name="connsiteY882" fmla="*/ 1265058 h 4860733"/>
                <a:gd name="connsiteX883" fmla="*/ 321545 w 4853691"/>
                <a:gd name="connsiteY883" fmla="*/ 1319040 h 4860733"/>
                <a:gd name="connsiteX884" fmla="*/ 321545 w 4853691"/>
                <a:gd name="connsiteY884" fmla="*/ 1319040 h 4860733"/>
                <a:gd name="connsiteX885" fmla="*/ 330934 w 4853691"/>
                <a:gd name="connsiteY885" fmla="*/ 1290876 h 4860733"/>
                <a:gd name="connsiteX886" fmla="*/ 330934 w 4853691"/>
                <a:gd name="connsiteY886" fmla="*/ 1283834 h 4860733"/>
                <a:gd name="connsiteX887" fmla="*/ 406039 w 4853691"/>
                <a:gd name="connsiteY887" fmla="*/ 1143012 h 4860733"/>
                <a:gd name="connsiteX888" fmla="*/ 408386 w 4853691"/>
                <a:gd name="connsiteY888" fmla="*/ 1140665 h 4860733"/>
                <a:gd name="connsiteX889" fmla="*/ 427162 w 4853691"/>
                <a:gd name="connsiteY889" fmla="*/ 1107806 h 4860733"/>
                <a:gd name="connsiteX890" fmla="*/ 431857 w 4853691"/>
                <a:gd name="connsiteY890" fmla="*/ 1098418 h 4860733"/>
                <a:gd name="connsiteX891" fmla="*/ 448286 w 4853691"/>
                <a:gd name="connsiteY891" fmla="*/ 1070253 h 4860733"/>
                <a:gd name="connsiteX892" fmla="*/ 452980 w 4853691"/>
                <a:gd name="connsiteY892" fmla="*/ 1063212 h 4860733"/>
                <a:gd name="connsiteX893" fmla="*/ 497574 w 4853691"/>
                <a:gd name="connsiteY893" fmla="*/ 999842 h 4860733"/>
                <a:gd name="connsiteX894" fmla="*/ 499921 w 4853691"/>
                <a:gd name="connsiteY894" fmla="*/ 995148 h 4860733"/>
                <a:gd name="connsiteX895" fmla="*/ 518697 w 4853691"/>
                <a:gd name="connsiteY895" fmla="*/ 969330 h 4860733"/>
                <a:gd name="connsiteX896" fmla="*/ 523391 w 4853691"/>
                <a:gd name="connsiteY896" fmla="*/ 962289 h 4860733"/>
                <a:gd name="connsiteX897" fmla="*/ 539821 w 4853691"/>
                <a:gd name="connsiteY897" fmla="*/ 943513 h 4860733"/>
                <a:gd name="connsiteX898" fmla="*/ 546862 w 4853691"/>
                <a:gd name="connsiteY898" fmla="*/ 936472 h 4860733"/>
                <a:gd name="connsiteX899" fmla="*/ 563291 w 4853691"/>
                <a:gd name="connsiteY899" fmla="*/ 920042 h 4860733"/>
                <a:gd name="connsiteX900" fmla="*/ 570332 w 4853691"/>
                <a:gd name="connsiteY900" fmla="*/ 913001 h 4860733"/>
                <a:gd name="connsiteX901" fmla="*/ 589109 w 4853691"/>
                <a:gd name="connsiteY901" fmla="*/ 896572 h 4860733"/>
                <a:gd name="connsiteX902" fmla="*/ 596150 w 4853691"/>
                <a:gd name="connsiteY902" fmla="*/ 889531 h 4860733"/>
                <a:gd name="connsiteX903" fmla="*/ 598497 w 4853691"/>
                <a:gd name="connsiteY903" fmla="*/ 887184 h 4860733"/>
                <a:gd name="connsiteX904" fmla="*/ 591456 w 4853691"/>
                <a:gd name="connsiteY904" fmla="*/ 894225 h 4860733"/>
                <a:gd name="connsiteX905" fmla="*/ 575026 w 4853691"/>
                <a:gd name="connsiteY905" fmla="*/ 913001 h 4860733"/>
                <a:gd name="connsiteX906" fmla="*/ 542168 w 4853691"/>
                <a:gd name="connsiteY906" fmla="*/ 955248 h 4860733"/>
                <a:gd name="connsiteX907" fmla="*/ 525738 w 4853691"/>
                <a:gd name="connsiteY907" fmla="*/ 978718 h 4860733"/>
                <a:gd name="connsiteX908" fmla="*/ 490533 w 4853691"/>
                <a:gd name="connsiteY908" fmla="*/ 1028006 h 4860733"/>
                <a:gd name="connsiteX909" fmla="*/ 476450 w 4853691"/>
                <a:gd name="connsiteY909" fmla="*/ 1049130 h 4860733"/>
                <a:gd name="connsiteX910" fmla="*/ 441245 w 4853691"/>
                <a:gd name="connsiteY910" fmla="*/ 1100765 h 4860733"/>
                <a:gd name="connsiteX911" fmla="*/ 424815 w 4853691"/>
                <a:gd name="connsiteY911" fmla="*/ 1124235 h 4860733"/>
                <a:gd name="connsiteX912" fmla="*/ 406039 w 4853691"/>
                <a:gd name="connsiteY912" fmla="*/ 1152400 h 4860733"/>
                <a:gd name="connsiteX913" fmla="*/ 403692 w 4853691"/>
                <a:gd name="connsiteY913" fmla="*/ 1152400 h 4860733"/>
                <a:gd name="connsiteX914" fmla="*/ 384916 w 4853691"/>
                <a:gd name="connsiteY914" fmla="*/ 1168829 h 4860733"/>
                <a:gd name="connsiteX915" fmla="*/ 382569 w 4853691"/>
                <a:gd name="connsiteY915" fmla="*/ 1171176 h 4860733"/>
                <a:gd name="connsiteX916" fmla="*/ 377874 w 4853691"/>
                <a:gd name="connsiteY916" fmla="*/ 1175870 h 4860733"/>
                <a:gd name="connsiteX917" fmla="*/ 375527 w 4853691"/>
                <a:gd name="connsiteY917" fmla="*/ 1178217 h 4860733"/>
                <a:gd name="connsiteX918" fmla="*/ 377874 w 4853691"/>
                <a:gd name="connsiteY918" fmla="*/ 1175870 h 4860733"/>
                <a:gd name="connsiteX919" fmla="*/ 406039 w 4853691"/>
                <a:gd name="connsiteY919" fmla="*/ 1143012 h 4860733"/>
                <a:gd name="connsiteX920" fmla="*/ 1105459 w 4853691"/>
                <a:gd name="connsiteY920" fmla="*/ 424815 h 4860733"/>
                <a:gd name="connsiteX921" fmla="*/ 1128929 w 4853691"/>
                <a:gd name="connsiteY921" fmla="*/ 406039 h 4860733"/>
                <a:gd name="connsiteX922" fmla="*/ 1133623 w 4853691"/>
                <a:gd name="connsiteY922" fmla="*/ 401345 h 4860733"/>
                <a:gd name="connsiteX923" fmla="*/ 1154747 w 4853691"/>
                <a:gd name="connsiteY923" fmla="*/ 387263 h 4860733"/>
                <a:gd name="connsiteX924" fmla="*/ 1161788 w 4853691"/>
                <a:gd name="connsiteY924" fmla="*/ 382569 h 4860733"/>
                <a:gd name="connsiteX925" fmla="*/ 1180564 w 4853691"/>
                <a:gd name="connsiteY925" fmla="*/ 370833 h 4860733"/>
                <a:gd name="connsiteX926" fmla="*/ 1189953 w 4853691"/>
                <a:gd name="connsiteY926" fmla="*/ 366139 h 4860733"/>
                <a:gd name="connsiteX927" fmla="*/ 1206382 w 4853691"/>
                <a:gd name="connsiteY927" fmla="*/ 356751 h 4860733"/>
                <a:gd name="connsiteX928" fmla="*/ 1208729 w 4853691"/>
                <a:gd name="connsiteY928" fmla="*/ 354404 h 4860733"/>
                <a:gd name="connsiteX929" fmla="*/ 1208729 w 4853691"/>
                <a:gd name="connsiteY929" fmla="*/ 354404 h 4860733"/>
                <a:gd name="connsiteX930" fmla="*/ 1161788 w 4853691"/>
                <a:gd name="connsiteY930" fmla="*/ 384916 h 4860733"/>
                <a:gd name="connsiteX931" fmla="*/ 1152400 w 4853691"/>
                <a:gd name="connsiteY931" fmla="*/ 389610 h 4860733"/>
                <a:gd name="connsiteX932" fmla="*/ 1096071 w 4853691"/>
                <a:gd name="connsiteY932" fmla="*/ 427162 h 4860733"/>
                <a:gd name="connsiteX933" fmla="*/ 1105459 w 4853691"/>
                <a:gd name="connsiteY933" fmla="*/ 424815 h 4860733"/>
                <a:gd name="connsiteX934" fmla="*/ 1279140 w 4853691"/>
                <a:gd name="connsiteY934" fmla="*/ 316851 h 4860733"/>
                <a:gd name="connsiteX935" fmla="*/ 1295570 w 4853691"/>
                <a:gd name="connsiteY935" fmla="*/ 307463 h 4860733"/>
                <a:gd name="connsiteX936" fmla="*/ 1316693 w 4853691"/>
                <a:gd name="connsiteY936" fmla="*/ 298075 h 4860733"/>
                <a:gd name="connsiteX937" fmla="*/ 1328428 w 4853691"/>
                <a:gd name="connsiteY937" fmla="*/ 293381 h 4860733"/>
                <a:gd name="connsiteX938" fmla="*/ 1323734 w 4853691"/>
                <a:gd name="connsiteY938" fmla="*/ 295728 h 4860733"/>
                <a:gd name="connsiteX939" fmla="*/ 1260364 w 4853691"/>
                <a:gd name="connsiteY939" fmla="*/ 328586 h 4860733"/>
                <a:gd name="connsiteX940" fmla="*/ 1253323 w 4853691"/>
                <a:gd name="connsiteY940" fmla="*/ 330934 h 4860733"/>
                <a:gd name="connsiteX941" fmla="*/ 1255670 w 4853691"/>
                <a:gd name="connsiteY941" fmla="*/ 328586 h 4860733"/>
                <a:gd name="connsiteX942" fmla="*/ 1279140 w 4853691"/>
                <a:gd name="connsiteY942" fmla="*/ 316851 h 4860733"/>
                <a:gd name="connsiteX943" fmla="*/ 1377716 w 4853691"/>
                <a:gd name="connsiteY943" fmla="*/ 272257 h 4860733"/>
                <a:gd name="connsiteX944" fmla="*/ 1403534 w 4853691"/>
                <a:gd name="connsiteY944" fmla="*/ 260522 h 4860733"/>
                <a:gd name="connsiteX945" fmla="*/ 1436392 w 4853691"/>
                <a:gd name="connsiteY945" fmla="*/ 246440 h 4860733"/>
                <a:gd name="connsiteX946" fmla="*/ 1452822 w 4853691"/>
                <a:gd name="connsiteY946" fmla="*/ 239399 h 4860733"/>
                <a:gd name="connsiteX947" fmla="*/ 1654668 w 4853691"/>
                <a:gd name="connsiteY947" fmla="*/ 164293 h 4860733"/>
                <a:gd name="connsiteX948" fmla="*/ 1657015 w 4853691"/>
                <a:gd name="connsiteY948" fmla="*/ 164293 h 4860733"/>
                <a:gd name="connsiteX949" fmla="*/ 1706303 w 4853691"/>
                <a:gd name="connsiteY949" fmla="*/ 150211 h 4860733"/>
                <a:gd name="connsiteX950" fmla="*/ 1715691 w 4853691"/>
                <a:gd name="connsiteY950" fmla="*/ 147864 h 4860733"/>
                <a:gd name="connsiteX951" fmla="*/ 1762632 w 4853691"/>
                <a:gd name="connsiteY951" fmla="*/ 136129 h 4860733"/>
                <a:gd name="connsiteX952" fmla="*/ 1774367 w 4853691"/>
                <a:gd name="connsiteY952" fmla="*/ 133782 h 4860733"/>
                <a:gd name="connsiteX953" fmla="*/ 1818961 w 4853691"/>
                <a:gd name="connsiteY953" fmla="*/ 122046 h 4860733"/>
                <a:gd name="connsiteX954" fmla="*/ 1833043 w 4853691"/>
                <a:gd name="connsiteY954" fmla="*/ 119699 h 4860733"/>
                <a:gd name="connsiteX955" fmla="*/ 1868249 w 4853691"/>
                <a:gd name="connsiteY955" fmla="*/ 112658 h 4860733"/>
                <a:gd name="connsiteX956" fmla="*/ 1858861 w 4853691"/>
                <a:gd name="connsiteY956" fmla="*/ 117352 h 4860733"/>
                <a:gd name="connsiteX957" fmla="*/ 1847125 w 4853691"/>
                <a:gd name="connsiteY957" fmla="*/ 124393 h 4860733"/>
                <a:gd name="connsiteX958" fmla="*/ 1844778 w 4853691"/>
                <a:gd name="connsiteY958" fmla="*/ 126741 h 4860733"/>
                <a:gd name="connsiteX959" fmla="*/ 1835390 w 4853691"/>
                <a:gd name="connsiteY959" fmla="*/ 133782 h 4860733"/>
                <a:gd name="connsiteX960" fmla="*/ 1821308 w 4853691"/>
                <a:gd name="connsiteY960" fmla="*/ 143170 h 4860733"/>
                <a:gd name="connsiteX961" fmla="*/ 1809573 w 4853691"/>
                <a:gd name="connsiteY961" fmla="*/ 152558 h 4860733"/>
                <a:gd name="connsiteX962" fmla="*/ 1797838 w 4853691"/>
                <a:gd name="connsiteY962" fmla="*/ 154905 h 4860733"/>
                <a:gd name="connsiteX963" fmla="*/ 1783755 w 4853691"/>
                <a:gd name="connsiteY963" fmla="*/ 164293 h 4860733"/>
                <a:gd name="connsiteX964" fmla="*/ 1772020 w 4853691"/>
                <a:gd name="connsiteY964" fmla="*/ 173681 h 4860733"/>
                <a:gd name="connsiteX965" fmla="*/ 1757938 w 4853691"/>
                <a:gd name="connsiteY965" fmla="*/ 185417 h 4860733"/>
                <a:gd name="connsiteX966" fmla="*/ 1748550 w 4853691"/>
                <a:gd name="connsiteY966" fmla="*/ 194805 h 4860733"/>
                <a:gd name="connsiteX967" fmla="*/ 1736814 w 4853691"/>
                <a:gd name="connsiteY967" fmla="*/ 206540 h 4860733"/>
                <a:gd name="connsiteX968" fmla="*/ 1725079 w 4853691"/>
                <a:gd name="connsiteY968" fmla="*/ 218275 h 4860733"/>
                <a:gd name="connsiteX969" fmla="*/ 1713344 w 4853691"/>
                <a:gd name="connsiteY969" fmla="*/ 230011 h 4860733"/>
                <a:gd name="connsiteX970" fmla="*/ 1708650 w 4853691"/>
                <a:gd name="connsiteY970" fmla="*/ 234705 h 4860733"/>
                <a:gd name="connsiteX971" fmla="*/ 1685179 w 4853691"/>
                <a:gd name="connsiteY971" fmla="*/ 246440 h 4860733"/>
                <a:gd name="connsiteX972" fmla="*/ 1645280 w 4853691"/>
                <a:gd name="connsiteY972" fmla="*/ 269910 h 4860733"/>
                <a:gd name="connsiteX973" fmla="*/ 1633544 w 4853691"/>
                <a:gd name="connsiteY973" fmla="*/ 265216 h 4860733"/>
                <a:gd name="connsiteX974" fmla="*/ 1610074 w 4853691"/>
                <a:gd name="connsiteY974" fmla="*/ 260522 h 4860733"/>
                <a:gd name="connsiteX975" fmla="*/ 1595992 w 4853691"/>
                <a:gd name="connsiteY975" fmla="*/ 258175 h 4860733"/>
                <a:gd name="connsiteX976" fmla="*/ 1570174 w 4853691"/>
                <a:gd name="connsiteY976" fmla="*/ 253481 h 4860733"/>
                <a:gd name="connsiteX977" fmla="*/ 1558439 w 4853691"/>
                <a:gd name="connsiteY977" fmla="*/ 251134 h 4860733"/>
                <a:gd name="connsiteX978" fmla="*/ 1518539 w 4853691"/>
                <a:gd name="connsiteY978" fmla="*/ 248787 h 4860733"/>
                <a:gd name="connsiteX979" fmla="*/ 1480986 w 4853691"/>
                <a:gd name="connsiteY979" fmla="*/ 251134 h 4860733"/>
                <a:gd name="connsiteX980" fmla="*/ 1370675 w 4853691"/>
                <a:gd name="connsiteY980" fmla="*/ 272257 h 4860733"/>
                <a:gd name="connsiteX981" fmla="*/ 1368328 w 4853691"/>
                <a:gd name="connsiteY981" fmla="*/ 272257 h 4860733"/>
                <a:gd name="connsiteX982" fmla="*/ 1365981 w 4853691"/>
                <a:gd name="connsiteY982" fmla="*/ 272257 h 4860733"/>
                <a:gd name="connsiteX983" fmla="*/ 1377716 w 4853691"/>
                <a:gd name="connsiteY983" fmla="*/ 272257 h 4860733"/>
                <a:gd name="connsiteX984" fmla="*/ 2004378 w 4853691"/>
                <a:gd name="connsiteY984" fmla="*/ 63370 h 4860733"/>
                <a:gd name="connsiteX985" fmla="*/ 2025501 w 4853691"/>
                <a:gd name="connsiteY985" fmla="*/ 61023 h 4860733"/>
                <a:gd name="connsiteX986" fmla="*/ 2030195 w 4853691"/>
                <a:gd name="connsiteY986" fmla="*/ 61023 h 4860733"/>
                <a:gd name="connsiteX987" fmla="*/ 2053666 w 4853691"/>
                <a:gd name="connsiteY987" fmla="*/ 61023 h 4860733"/>
                <a:gd name="connsiteX988" fmla="*/ 2086524 w 4853691"/>
                <a:gd name="connsiteY988" fmla="*/ 63370 h 4860733"/>
                <a:gd name="connsiteX989" fmla="*/ 2088871 w 4853691"/>
                <a:gd name="connsiteY989" fmla="*/ 63370 h 4860733"/>
                <a:gd name="connsiteX990" fmla="*/ 2105301 w 4853691"/>
                <a:gd name="connsiteY990" fmla="*/ 65717 h 4860733"/>
                <a:gd name="connsiteX991" fmla="*/ 2105301 w 4853691"/>
                <a:gd name="connsiteY991" fmla="*/ 68064 h 4860733"/>
                <a:gd name="connsiteX992" fmla="*/ 2105301 w 4853691"/>
                <a:gd name="connsiteY992" fmla="*/ 70411 h 4860733"/>
                <a:gd name="connsiteX993" fmla="*/ 2093565 w 4853691"/>
                <a:gd name="connsiteY993" fmla="*/ 72758 h 4860733"/>
                <a:gd name="connsiteX994" fmla="*/ 2065401 w 4853691"/>
                <a:gd name="connsiteY994" fmla="*/ 75105 h 4860733"/>
                <a:gd name="connsiteX995" fmla="*/ 2027848 w 4853691"/>
                <a:gd name="connsiteY995" fmla="*/ 79800 h 4860733"/>
                <a:gd name="connsiteX996" fmla="*/ 2006725 w 4853691"/>
                <a:gd name="connsiteY996" fmla="*/ 82147 h 4860733"/>
                <a:gd name="connsiteX997" fmla="*/ 1952743 w 4853691"/>
                <a:gd name="connsiteY997" fmla="*/ 91535 h 4860733"/>
                <a:gd name="connsiteX998" fmla="*/ 1950396 w 4853691"/>
                <a:gd name="connsiteY998" fmla="*/ 91535 h 4860733"/>
                <a:gd name="connsiteX999" fmla="*/ 1889372 w 4853691"/>
                <a:gd name="connsiteY999" fmla="*/ 103270 h 4860733"/>
                <a:gd name="connsiteX1000" fmla="*/ 2004378 w 4853691"/>
                <a:gd name="connsiteY1000" fmla="*/ 63370 h 4860733"/>
                <a:gd name="connsiteX1001" fmla="*/ 2004378 w 4853691"/>
                <a:gd name="connsiteY1001" fmla="*/ 63370 h 4860733"/>
                <a:gd name="connsiteX1002" fmla="*/ 2154589 w 4853691"/>
                <a:gd name="connsiteY1002" fmla="*/ 53982 h 4860733"/>
                <a:gd name="connsiteX1003" fmla="*/ 2163977 w 4853691"/>
                <a:gd name="connsiteY1003" fmla="*/ 51635 h 4860733"/>
                <a:gd name="connsiteX1004" fmla="*/ 2175712 w 4853691"/>
                <a:gd name="connsiteY1004" fmla="*/ 46941 h 4860733"/>
                <a:gd name="connsiteX1005" fmla="*/ 2185100 w 4853691"/>
                <a:gd name="connsiteY1005" fmla="*/ 44594 h 4860733"/>
                <a:gd name="connsiteX1006" fmla="*/ 2196835 w 4853691"/>
                <a:gd name="connsiteY1006" fmla="*/ 42247 h 4860733"/>
                <a:gd name="connsiteX1007" fmla="*/ 2206224 w 4853691"/>
                <a:gd name="connsiteY1007" fmla="*/ 39900 h 4860733"/>
                <a:gd name="connsiteX1008" fmla="*/ 2217959 w 4853691"/>
                <a:gd name="connsiteY1008" fmla="*/ 37553 h 4860733"/>
                <a:gd name="connsiteX1009" fmla="*/ 2227347 w 4853691"/>
                <a:gd name="connsiteY1009" fmla="*/ 35206 h 4860733"/>
                <a:gd name="connsiteX1010" fmla="*/ 2239082 w 4853691"/>
                <a:gd name="connsiteY1010" fmla="*/ 32859 h 4860733"/>
                <a:gd name="connsiteX1011" fmla="*/ 2246123 w 4853691"/>
                <a:gd name="connsiteY1011" fmla="*/ 32859 h 4860733"/>
                <a:gd name="connsiteX1012" fmla="*/ 2260206 w 4853691"/>
                <a:gd name="connsiteY1012" fmla="*/ 30512 h 4860733"/>
                <a:gd name="connsiteX1013" fmla="*/ 2267247 w 4853691"/>
                <a:gd name="connsiteY1013" fmla="*/ 30512 h 4860733"/>
                <a:gd name="connsiteX1014" fmla="*/ 2288370 w 4853691"/>
                <a:gd name="connsiteY1014" fmla="*/ 30512 h 4860733"/>
                <a:gd name="connsiteX1015" fmla="*/ 2316535 w 4853691"/>
                <a:gd name="connsiteY1015" fmla="*/ 32859 h 4860733"/>
                <a:gd name="connsiteX1016" fmla="*/ 2325923 w 4853691"/>
                <a:gd name="connsiteY1016" fmla="*/ 32859 h 4860733"/>
                <a:gd name="connsiteX1017" fmla="*/ 2332964 w 4853691"/>
                <a:gd name="connsiteY1017" fmla="*/ 32859 h 4860733"/>
                <a:gd name="connsiteX1018" fmla="*/ 2332964 w 4853691"/>
                <a:gd name="connsiteY1018" fmla="*/ 35206 h 4860733"/>
                <a:gd name="connsiteX1019" fmla="*/ 2332964 w 4853691"/>
                <a:gd name="connsiteY1019" fmla="*/ 37553 h 4860733"/>
                <a:gd name="connsiteX1020" fmla="*/ 2295412 w 4853691"/>
                <a:gd name="connsiteY1020" fmla="*/ 42247 h 4860733"/>
                <a:gd name="connsiteX1021" fmla="*/ 2295412 w 4853691"/>
                <a:gd name="connsiteY1021" fmla="*/ 42247 h 4860733"/>
                <a:gd name="connsiteX1022" fmla="*/ 2239082 w 4853691"/>
                <a:gd name="connsiteY1022" fmla="*/ 49288 h 4860733"/>
                <a:gd name="connsiteX1023" fmla="*/ 2220306 w 4853691"/>
                <a:gd name="connsiteY1023" fmla="*/ 51635 h 4860733"/>
                <a:gd name="connsiteX1024" fmla="*/ 2182753 w 4853691"/>
                <a:gd name="connsiteY1024" fmla="*/ 58676 h 4860733"/>
                <a:gd name="connsiteX1025" fmla="*/ 2159283 w 4853691"/>
                <a:gd name="connsiteY1025" fmla="*/ 61023 h 4860733"/>
                <a:gd name="connsiteX1026" fmla="*/ 2140506 w 4853691"/>
                <a:gd name="connsiteY1026" fmla="*/ 63370 h 4860733"/>
                <a:gd name="connsiteX1027" fmla="*/ 2140506 w 4853691"/>
                <a:gd name="connsiteY1027" fmla="*/ 61023 h 4860733"/>
                <a:gd name="connsiteX1028" fmla="*/ 2142854 w 4853691"/>
                <a:gd name="connsiteY1028" fmla="*/ 58676 h 4860733"/>
                <a:gd name="connsiteX1029" fmla="*/ 2154589 w 4853691"/>
                <a:gd name="connsiteY1029" fmla="*/ 53982 h 4860733"/>
                <a:gd name="connsiteX1030" fmla="*/ 2372864 w 4853691"/>
                <a:gd name="connsiteY1030" fmla="*/ 25818 h 4860733"/>
                <a:gd name="connsiteX1031" fmla="*/ 2377558 w 4853691"/>
                <a:gd name="connsiteY1031" fmla="*/ 25818 h 4860733"/>
                <a:gd name="connsiteX1032" fmla="*/ 2386946 w 4853691"/>
                <a:gd name="connsiteY1032" fmla="*/ 25818 h 4860733"/>
                <a:gd name="connsiteX1033" fmla="*/ 2398681 w 4853691"/>
                <a:gd name="connsiteY1033" fmla="*/ 25818 h 4860733"/>
                <a:gd name="connsiteX1034" fmla="*/ 2401029 w 4853691"/>
                <a:gd name="connsiteY1034" fmla="*/ 25818 h 4860733"/>
                <a:gd name="connsiteX1035" fmla="*/ 2408070 w 4853691"/>
                <a:gd name="connsiteY1035" fmla="*/ 28165 h 4860733"/>
                <a:gd name="connsiteX1036" fmla="*/ 2401029 w 4853691"/>
                <a:gd name="connsiteY1036" fmla="*/ 28165 h 4860733"/>
                <a:gd name="connsiteX1037" fmla="*/ 2368170 w 4853691"/>
                <a:gd name="connsiteY1037" fmla="*/ 32859 h 4860733"/>
                <a:gd name="connsiteX1038" fmla="*/ 2368170 w 4853691"/>
                <a:gd name="connsiteY1038" fmla="*/ 28165 h 4860733"/>
                <a:gd name="connsiteX1039" fmla="*/ 2368170 w 4853691"/>
                <a:gd name="connsiteY1039" fmla="*/ 28165 h 4860733"/>
                <a:gd name="connsiteX1040" fmla="*/ 2372864 w 4853691"/>
                <a:gd name="connsiteY1040" fmla="*/ 25818 h 4860733"/>
                <a:gd name="connsiteX1041" fmla="*/ 2426846 w 4853691"/>
                <a:gd name="connsiteY1041" fmla="*/ 28165 h 4860733"/>
                <a:gd name="connsiteX1042" fmla="*/ 2462052 w 4853691"/>
                <a:gd name="connsiteY1042" fmla="*/ 25818 h 4860733"/>
                <a:gd name="connsiteX1043" fmla="*/ 2476134 w 4853691"/>
                <a:gd name="connsiteY1043" fmla="*/ 25818 h 4860733"/>
                <a:gd name="connsiteX1044" fmla="*/ 2525422 w 4853691"/>
                <a:gd name="connsiteY1044" fmla="*/ 25818 h 4860733"/>
                <a:gd name="connsiteX1045" fmla="*/ 2591139 w 4853691"/>
                <a:gd name="connsiteY1045" fmla="*/ 28165 h 4860733"/>
                <a:gd name="connsiteX1046" fmla="*/ 2612263 w 4853691"/>
                <a:gd name="connsiteY1046" fmla="*/ 30512 h 4860733"/>
                <a:gd name="connsiteX1047" fmla="*/ 2656857 w 4853691"/>
                <a:gd name="connsiteY1047" fmla="*/ 32859 h 4860733"/>
                <a:gd name="connsiteX1048" fmla="*/ 2682674 w 4853691"/>
                <a:gd name="connsiteY1048" fmla="*/ 35206 h 4860733"/>
                <a:gd name="connsiteX1049" fmla="*/ 2722574 w 4853691"/>
                <a:gd name="connsiteY1049" fmla="*/ 39900 h 4860733"/>
                <a:gd name="connsiteX1050" fmla="*/ 2748391 w 4853691"/>
                <a:gd name="connsiteY1050" fmla="*/ 44594 h 4860733"/>
                <a:gd name="connsiteX1051" fmla="*/ 2785944 w 4853691"/>
                <a:gd name="connsiteY1051" fmla="*/ 51635 h 4860733"/>
                <a:gd name="connsiteX1052" fmla="*/ 2814109 w 4853691"/>
                <a:gd name="connsiteY1052" fmla="*/ 56329 h 4860733"/>
                <a:gd name="connsiteX1053" fmla="*/ 2851661 w 4853691"/>
                <a:gd name="connsiteY1053" fmla="*/ 63370 h 4860733"/>
                <a:gd name="connsiteX1054" fmla="*/ 2879826 w 4853691"/>
                <a:gd name="connsiteY1054" fmla="*/ 70411 h 4860733"/>
                <a:gd name="connsiteX1055" fmla="*/ 2915032 w 4853691"/>
                <a:gd name="connsiteY1055" fmla="*/ 79800 h 4860733"/>
                <a:gd name="connsiteX1056" fmla="*/ 2943196 w 4853691"/>
                <a:gd name="connsiteY1056" fmla="*/ 89188 h 4860733"/>
                <a:gd name="connsiteX1057" fmla="*/ 2978402 w 4853691"/>
                <a:gd name="connsiteY1057" fmla="*/ 100923 h 4860733"/>
                <a:gd name="connsiteX1058" fmla="*/ 3006567 w 4853691"/>
                <a:gd name="connsiteY1058" fmla="*/ 110311 h 4860733"/>
                <a:gd name="connsiteX1059" fmla="*/ 3025343 w 4853691"/>
                <a:gd name="connsiteY1059" fmla="*/ 117352 h 4860733"/>
                <a:gd name="connsiteX1060" fmla="*/ 3025343 w 4853691"/>
                <a:gd name="connsiteY1060" fmla="*/ 119699 h 4860733"/>
                <a:gd name="connsiteX1061" fmla="*/ 3011261 w 4853691"/>
                <a:gd name="connsiteY1061" fmla="*/ 117352 h 4860733"/>
                <a:gd name="connsiteX1062" fmla="*/ 2987790 w 4853691"/>
                <a:gd name="connsiteY1062" fmla="*/ 112658 h 4860733"/>
                <a:gd name="connsiteX1063" fmla="*/ 2959626 w 4853691"/>
                <a:gd name="connsiteY1063" fmla="*/ 107964 h 4860733"/>
                <a:gd name="connsiteX1064" fmla="*/ 2936155 w 4853691"/>
                <a:gd name="connsiteY1064" fmla="*/ 103270 h 4860733"/>
                <a:gd name="connsiteX1065" fmla="*/ 2907991 w 4853691"/>
                <a:gd name="connsiteY1065" fmla="*/ 98576 h 4860733"/>
                <a:gd name="connsiteX1066" fmla="*/ 2884520 w 4853691"/>
                <a:gd name="connsiteY1066" fmla="*/ 96229 h 4860733"/>
                <a:gd name="connsiteX1067" fmla="*/ 2854008 w 4853691"/>
                <a:gd name="connsiteY1067" fmla="*/ 93882 h 4860733"/>
                <a:gd name="connsiteX1068" fmla="*/ 2830538 w 4853691"/>
                <a:gd name="connsiteY1068" fmla="*/ 91535 h 4860733"/>
                <a:gd name="connsiteX1069" fmla="*/ 2800027 w 4853691"/>
                <a:gd name="connsiteY1069" fmla="*/ 89188 h 4860733"/>
                <a:gd name="connsiteX1070" fmla="*/ 2778903 w 4853691"/>
                <a:gd name="connsiteY1070" fmla="*/ 86841 h 4860733"/>
                <a:gd name="connsiteX1071" fmla="*/ 2746044 w 4853691"/>
                <a:gd name="connsiteY1071" fmla="*/ 84494 h 4860733"/>
                <a:gd name="connsiteX1072" fmla="*/ 2724921 w 4853691"/>
                <a:gd name="connsiteY1072" fmla="*/ 82147 h 4860733"/>
                <a:gd name="connsiteX1073" fmla="*/ 2689715 w 4853691"/>
                <a:gd name="connsiteY1073" fmla="*/ 79800 h 4860733"/>
                <a:gd name="connsiteX1074" fmla="*/ 2673286 w 4853691"/>
                <a:gd name="connsiteY1074" fmla="*/ 79800 h 4860733"/>
                <a:gd name="connsiteX1075" fmla="*/ 2666245 w 4853691"/>
                <a:gd name="connsiteY1075" fmla="*/ 77453 h 4860733"/>
                <a:gd name="connsiteX1076" fmla="*/ 2626345 w 4853691"/>
                <a:gd name="connsiteY1076" fmla="*/ 68064 h 4860733"/>
                <a:gd name="connsiteX1077" fmla="*/ 2595833 w 4853691"/>
                <a:gd name="connsiteY1077" fmla="*/ 63370 h 4860733"/>
                <a:gd name="connsiteX1078" fmla="*/ 2558281 w 4853691"/>
                <a:gd name="connsiteY1078" fmla="*/ 56329 h 4860733"/>
                <a:gd name="connsiteX1079" fmla="*/ 2527769 w 4853691"/>
                <a:gd name="connsiteY1079" fmla="*/ 51635 h 4860733"/>
                <a:gd name="connsiteX1080" fmla="*/ 2490216 w 4853691"/>
                <a:gd name="connsiteY1080" fmla="*/ 46941 h 4860733"/>
                <a:gd name="connsiteX1081" fmla="*/ 2459705 w 4853691"/>
                <a:gd name="connsiteY1081" fmla="*/ 44594 h 4860733"/>
                <a:gd name="connsiteX1082" fmla="*/ 2438581 w 4853691"/>
                <a:gd name="connsiteY1082" fmla="*/ 42247 h 4860733"/>
                <a:gd name="connsiteX1083" fmla="*/ 2436234 w 4853691"/>
                <a:gd name="connsiteY1083" fmla="*/ 39900 h 4860733"/>
                <a:gd name="connsiteX1084" fmla="*/ 2431540 w 4853691"/>
                <a:gd name="connsiteY1084" fmla="*/ 37553 h 4860733"/>
                <a:gd name="connsiteX1085" fmla="*/ 2419805 w 4853691"/>
                <a:gd name="connsiteY1085" fmla="*/ 32859 h 4860733"/>
                <a:gd name="connsiteX1086" fmla="*/ 2417458 w 4853691"/>
                <a:gd name="connsiteY1086" fmla="*/ 30512 h 4860733"/>
                <a:gd name="connsiteX1087" fmla="*/ 2426846 w 4853691"/>
                <a:gd name="connsiteY1087" fmla="*/ 28165 h 4860733"/>
                <a:gd name="connsiteX1088" fmla="*/ 3074631 w 4853691"/>
                <a:gd name="connsiteY1088" fmla="*/ 117352 h 4860733"/>
                <a:gd name="connsiteX1089" fmla="*/ 3088713 w 4853691"/>
                <a:gd name="connsiteY1089" fmla="*/ 117352 h 4860733"/>
                <a:gd name="connsiteX1090" fmla="*/ 3098101 w 4853691"/>
                <a:gd name="connsiteY1090" fmla="*/ 117352 h 4860733"/>
                <a:gd name="connsiteX1091" fmla="*/ 3112184 w 4853691"/>
                <a:gd name="connsiteY1091" fmla="*/ 119699 h 4860733"/>
                <a:gd name="connsiteX1092" fmla="*/ 3121572 w 4853691"/>
                <a:gd name="connsiteY1092" fmla="*/ 122046 h 4860733"/>
                <a:gd name="connsiteX1093" fmla="*/ 3135654 w 4853691"/>
                <a:gd name="connsiteY1093" fmla="*/ 126741 h 4860733"/>
                <a:gd name="connsiteX1094" fmla="*/ 3140348 w 4853691"/>
                <a:gd name="connsiteY1094" fmla="*/ 129088 h 4860733"/>
                <a:gd name="connsiteX1095" fmla="*/ 3135654 w 4853691"/>
                <a:gd name="connsiteY1095" fmla="*/ 129088 h 4860733"/>
                <a:gd name="connsiteX1096" fmla="*/ 3105143 w 4853691"/>
                <a:gd name="connsiteY1096" fmla="*/ 124393 h 4860733"/>
                <a:gd name="connsiteX1097" fmla="*/ 3095754 w 4853691"/>
                <a:gd name="connsiteY1097" fmla="*/ 124393 h 4860733"/>
                <a:gd name="connsiteX1098" fmla="*/ 3060548 w 4853691"/>
                <a:gd name="connsiteY1098" fmla="*/ 122046 h 4860733"/>
                <a:gd name="connsiteX1099" fmla="*/ 3058202 w 4853691"/>
                <a:gd name="connsiteY1099" fmla="*/ 122046 h 4860733"/>
                <a:gd name="connsiteX1100" fmla="*/ 3058202 w 4853691"/>
                <a:gd name="connsiteY1100" fmla="*/ 119699 h 4860733"/>
                <a:gd name="connsiteX1101" fmla="*/ 3065243 w 4853691"/>
                <a:gd name="connsiteY1101" fmla="*/ 119699 h 4860733"/>
                <a:gd name="connsiteX1102" fmla="*/ 3074631 w 4853691"/>
                <a:gd name="connsiteY1102" fmla="*/ 117352 h 4860733"/>
                <a:gd name="connsiteX1103" fmla="*/ 3170860 w 4853691"/>
                <a:gd name="connsiteY1103" fmla="*/ 136129 h 4860733"/>
                <a:gd name="connsiteX1104" fmla="*/ 3182595 w 4853691"/>
                <a:gd name="connsiteY1104" fmla="*/ 138476 h 4860733"/>
                <a:gd name="connsiteX1105" fmla="*/ 3196677 w 4853691"/>
                <a:gd name="connsiteY1105" fmla="*/ 143170 h 4860733"/>
                <a:gd name="connsiteX1106" fmla="*/ 3208412 w 4853691"/>
                <a:gd name="connsiteY1106" fmla="*/ 147864 h 4860733"/>
                <a:gd name="connsiteX1107" fmla="*/ 3222495 w 4853691"/>
                <a:gd name="connsiteY1107" fmla="*/ 152558 h 4860733"/>
                <a:gd name="connsiteX1108" fmla="*/ 3236577 w 4853691"/>
                <a:gd name="connsiteY1108" fmla="*/ 157252 h 4860733"/>
                <a:gd name="connsiteX1109" fmla="*/ 3257701 w 4853691"/>
                <a:gd name="connsiteY1109" fmla="*/ 166640 h 4860733"/>
                <a:gd name="connsiteX1110" fmla="*/ 3276477 w 4853691"/>
                <a:gd name="connsiteY1110" fmla="*/ 173681 h 4860733"/>
                <a:gd name="connsiteX1111" fmla="*/ 3288212 w 4853691"/>
                <a:gd name="connsiteY1111" fmla="*/ 180723 h 4860733"/>
                <a:gd name="connsiteX1112" fmla="*/ 3304641 w 4853691"/>
                <a:gd name="connsiteY1112" fmla="*/ 187764 h 4860733"/>
                <a:gd name="connsiteX1113" fmla="*/ 3316377 w 4853691"/>
                <a:gd name="connsiteY1113" fmla="*/ 194805 h 4860733"/>
                <a:gd name="connsiteX1114" fmla="*/ 3332806 w 4853691"/>
                <a:gd name="connsiteY1114" fmla="*/ 204193 h 4860733"/>
                <a:gd name="connsiteX1115" fmla="*/ 3344541 w 4853691"/>
                <a:gd name="connsiteY1115" fmla="*/ 211234 h 4860733"/>
                <a:gd name="connsiteX1116" fmla="*/ 3363318 w 4853691"/>
                <a:gd name="connsiteY1116" fmla="*/ 222969 h 4860733"/>
                <a:gd name="connsiteX1117" fmla="*/ 3372706 w 4853691"/>
                <a:gd name="connsiteY1117" fmla="*/ 227664 h 4860733"/>
                <a:gd name="connsiteX1118" fmla="*/ 3400870 w 4853691"/>
                <a:gd name="connsiteY1118" fmla="*/ 246440 h 4860733"/>
                <a:gd name="connsiteX1119" fmla="*/ 3410259 w 4853691"/>
                <a:gd name="connsiteY1119" fmla="*/ 253481 h 4860733"/>
                <a:gd name="connsiteX1120" fmla="*/ 3426688 w 4853691"/>
                <a:gd name="connsiteY1120" fmla="*/ 267563 h 4860733"/>
                <a:gd name="connsiteX1121" fmla="*/ 3438423 w 4853691"/>
                <a:gd name="connsiteY1121" fmla="*/ 276951 h 4860733"/>
                <a:gd name="connsiteX1122" fmla="*/ 3445464 w 4853691"/>
                <a:gd name="connsiteY1122" fmla="*/ 281646 h 4860733"/>
                <a:gd name="connsiteX1123" fmla="*/ 3438423 w 4853691"/>
                <a:gd name="connsiteY1123" fmla="*/ 276951 h 4860733"/>
                <a:gd name="connsiteX1124" fmla="*/ 3417300 w 4853691"/>
                <a:gd name="connsiteY1124" fmla="*/ 267563 h 4860733"/>
                <a:gd name="connsiteX1125" fmla="*/ 3386788 w 4853691"/>
                <a:gd name="connsiteY1125" fmla="*/ 251134 h 4860733"/>
                <a:gd name="connsiteX1126" fmla="*/ 3365664 w 4853691"/>
                <a:gd name="connsiteY1126" fmla="*/ 241746 h 4860733"/>
                <a:gd name="connsiteX1127" fmla="*/ 3335153 w 4853691"/>
                <a:gd name="connsiteY1127" fmla="*/ 227664 h 4860733"/>
                <a:gd name="connsiteX1128" fmla="*/ 3311683 w 4853691"/>
                <a:gd name="connsiteY1128" fmla="*/ 218275 h 4860733"/>
                <a:gd name="connsiteX1129" fmla="*/ 3281171 w 4853691"/>
                <a:gd name="connsiteY1129" fmla="*/ 204193 h 4860733"/>
                <a:gd name="connsiteX1130" fmla="*/ 3257701 w 4853691"/>
                <a:gd name="connsiteY1130" fmla="*/ 194805 h 4860733"/>
                <a:gd name="connsiteX1131" fmla="*/ 3248312 w 4853691"/>
                <a:gd name="connsiteY1131" fmla="*/ 190111 h 4860733"/>
                <a:gd name="connsiteX1132" fmla="*/ 3236577 w 4853691"/>
                <a:gd name="connsiteY1132" fmla="*/ 180723 h 4860733"/>
                <a:gd name="connsiteX1133" fmla="*/ 3229536 w 4853691"/>
                <a:gd name="connsiteY1133" fmla="*/ 173681 h 4860733"/>
                <a:gd name="connsiteX1134" fmla="*/ 3210760 w 4853691"/>
                <a:gd name="connsiteY1134" fmla="*/ 159599 h 4860733"/>
                <a:gd name="connsiteX1135" fmla="*/ 3206066 w 4853691"/>
                <a:gd name="connsiteY1135" fmla="*/ 157252 h 4860733"/>
                <a:gd name="connsiteX1136" fmla="*/ 3189636 w 4853691"/>
                <a:gd name="connsiteY1136" fmla="*/ 145517 h 4860733"/>
                <a:gd name="connsiteX1137" fmla="*/ 3182595 w 4853691"/>
                <a:gd name="connsiteY1137" fmla="*/ 140823 h 4860733"/>
                <a:gd name="connsiteX1138" fmla="*/ 3168513 w 4853691"/>
                <a:gd name="connsiteY1138" fmla="*/ 133782 h 4860733"/>
                <a:gd name="connsiteX1139" fmla="*/ 3161472 w 4853691"/>
                <a:gd name="connsiteY1139" fmla="*/ 131435 h 4860733"/>
                <a:gd name="connsiteX1140" fmla="*/ 3159125 w 4853691"/>
                <a:gd name="connsiteY1140" fmla="*/ 129088 h 4860733"/>
                <a:gd name="connsiteX1141" fmla="*/ 3170860 w 4853691"/>
                <a:gd name="connsiteY1141" fmla="*/ 136129 h 4860733"/>
                <a:gd name="connsiteX1142" fmla="*/ 3560469 w 4853691"/>
                <a:gd name="connsiteY1142" fmla="*/ 342669 h 4860733"/>
                <a:gd name="connsiteX1143" fmla="*/ 3600369 w 4853691"/>
                <a:gd name="connsiteY1143" fmla="*/ 363792 h 4860733"/>
                <a:gd name="connsiteX1144" fmla="*/ 3605064 w 4853691"/>
                <a:gd name="connsiteY1144" fmla="*/ 366139 h 4860733"/>
                <a:gd name="connsiteX1145" fmla="*/ 3637922 w 4853691"/>
                <a:gd name="connsiteY1145" fmla="*/ 462368 h 4860733"/>
                <a:gd name="connsiteX1146" fmla="*/ 3633228 w 4853691"/>
                <a:gd name="connsiteY1146" fmla="*/ 464715 h 4860733"/>
                <a:gd name="connsiteX1147" fmla="*/ 3605064 w 4853691"/>
                <a:gd name="connsiteY1147" fmla="*/ 431857 h 4860733"/>
                <a:gd name="connsiteX1148" fmla="*/ 3598022 w 4853691"/>
                <a:gd name="connsiteY1148" fmla="*/ 424815 h 4860733"/>
                <a:gd name="connsiteX1149" fmla="*/ 3588634 w 4853691"/>
                <a:gd name="connsiteY1149" fmla="*/ 413080 h 4860733"/>
                <a:gd name="connsiteX1150" fmla="*/ 3572205 w 4853691"/>
                <a:gd name="connsiteY1150" fmla="*/ 391957 h 4860733"/>
                <a:gd name="connsiteX1151" fmla="*/ 3560469 w 4853691"/>
                <a:gd name="connsiteY1151" fmla="*/ 380222 h 4860733"/>
                <a:gd name="connsiteX1152" fmla="*/ 3544040 w 4853691"/>
                <a:gd name="connsiteY1152" fmla="*/ 361445 h 4860733"/>
                <a:gd name="connsiteX1153" fmla="*/ 3532305 w 4853691"/>
                <a:gd name="connsiteY1153" fmla="*/ 349710 h 4860733"/>
                <a:gd name="connsiteX1154" fmla="*/ 3515876 w 4853691"/>
                <a:gd name="connsiteY1154" fmla="*/ 333281 h 4860733"/>
                <a:gd name="connsiteX1155" fmla="*/ 3504140 w 4853691"/>
                <a:gd name="connsiteY1155" fmla="*/ 321545 h 4860733"/>
                <a:gd name="connsiteX1156" fmla="*/ 3501793 w 4853691"/>
                <a:gd name="connsiteY1156" fmla="*/ 319198 h 4860733"/>
                <a:gd name="connsiteX1157" fmla="*/ 3504140 w 4853691"/>
                <a:gd name="connsiteY1157" fmla="*/ 314504 h 4860733"/>
                <a:gd name="connsiteX1158" fmla="*/ 3544040 w 4853691"/>
                <a:gd name="connsiteY1158" fmla="*/ 335628 h 4860733"/>
                <a:gd name="connsiteX1159" fmla="*/ 3560469 w 4853691"/>
                <a:gd name="connsiteY1159" fmla="*/ 342669 h 4860733"/>
                <a:gd name="connsiteX1160" fmla="*/ 3652004 w 4853691"/>
                <a:gd name="connsiteY1160" fmla="*/ 394304 h 4860733"/>
                <a:gd name="connsiteX1161" fmla="*/ 3691904 w 4853691"/>
                <a:gd name="connsiteY1161" fmla="*/ 417774 h 4860733"/>
                <a:gd name="connsiteX1162" fmla="*/ 3703639 w 4853691"/>
                <a:gd name="connsiteY1162" fmla="*/ 424815 h 4860733"/>
                <a:gd name="connsiteX1163" fmla="*/ 3745886 w 4853691"/>
                <a:gd name="connsiteY1163" fmla="*/ 452980 h 4860733"/>
                <a:gd name="connsiteX1164" fmla="*/ 3750580 w 4853691"/>
                <a:gd name="connsiteY1164" fmla="*/ 457674 h 4860733"/>
                <a:gd name="connsiteX1165" fmla="*/ 3797521 w 4853691"/>
                <a:gd name="connsiteY1165" fmla="*/ 488186 h 4860733"/>
                <a:gd name="connsiteX1166" fmla="*/ 3799868 w 4853691"/>
                <a:gd name="connsiteY1166" fmla="*/ 488186 h 4860733"/>
                <a:gd name="connsiteX1167" fmla="*/ 3813950 w 4853691"/>
                <a:gd name="connsiteY1167" fmla="*/ 497574 h 4860733"/>
                <a:gd name="connsiteX1168" fmla="*/ 3809256 w 4853691"/>
                <a:gd name="connsiteY1168" fmla="*/ 495227 h 4860733"/>
                <a:gd name="connsiteX1169" fmla="*/ 3802215 w 4853691"/>
                <a:gd name="connsiteY1169" fmla="*/ 492880 h 4860733"/>
                <a:gd name="connsiteX1170" fmla="*/ 3778745 w 4853691"/>
                <a:gd name="connsiteY1170" fmla="*/ 485839 h 4860733"/>
                <a:gd name="connsiteX1171" fmla="*/ 3769357 w 4853691"/>
                <a:gd name="connsiteY1171" fmla="*/ 483492 h 4860733"/>
                <a:gd name="connsiteX1172" fmla="*/ 3750580 w 4853691"/>
                <a:gd name="connsiteY1172" fmla="*/ 478797 h 4860733"/>
                <a:gd name="connsiteX1173" fmla="*/ 3736498 w 4853691"/>
                <a:gd name="connsiteY1173" fmla="*/ 476450 h 4860733"/>
                <a:gd name="connsiteX1174" fmla="*/ 3722416 w 4853691"/>
                <a:gd name="connsiteY1174" fmla="*/ 474103 h 4860733"/>
                <a:gd name="connsiteX1175" fmla="*/ 3691904 w 4853691"/>
                <a:gd name="connsiteY1175" fmla="*/ 471756 h 4860733"/>
                <a:gd name="connsiteX1176" fmla="*/ 3668434 w 4853691"/>
                <a:gd name="connsiteY1176" fmla="*/ 471756 h 4860733"/>
                <a:gd name="connsiteX1177" fmla="*/ 3663740 w 4853691"/>
                <a:gd name="connsiteY1177" fmla="*/ 471756 h 4860733"/>
                <a:gd name="connsiteX1178" fmla="*/ 3644963 w 4853691"/>
                <a:gd name="connsiteY1178" fmla="*/ 455327 h 4860733"/>
                <a:gd name="connsiteX1179" fmla="*/ 3640269 w 4853691"/>
                <a:gd name="connsiteY1179" fmla="*/ 455327 h 4860733"/>
                <a:gd name="connsiteX1180" fmla="*/ 3607410 w 4853691"/>
                <a:gd name="connsiteY1180" fmla="*/ 361445 h 4860733"/>
                <a:gd name="connsiteX1181" fmla="*/ 3635575 w 4853691"/>
                <a:gd name="connsiteY1181" fmla="*/ 377874 h 4860733"/>
                <a:gd name="connsiteX1182" fmla="*/ 3652004 w 4853691"/>
                <a:gd name="connsiteY1182" fmla="*/ 394304 h 4860733"/>
                <a:gd name="connsiteX1183" fmla="*/ 3832727 w 4853691"/>
                <a:gd name="connsiteY1183" fmla="*/ 504615 h 4860733"/>
                <a:gd name="connsiteX1184" fmla="*/ 3835074 w 4853691"/>
                <a:gd name="connsiteY1184" fmla="*/ 506962 h 4860733"/>
                <a:gd name="connsiteX1185" fmla="*/ 3860891 w 4853691"/>
                <a:gd name="connsiteY1185" fmla="*/ 516350 h 4860733"/>
                <a:gd name="connsiteX1186" fmla="*/ 3863239 w 4853691"/>
                <a:gd name="connsiteY1186" fmla="*/ 516350 h 4860733"/>
                <a:gd name="connsiteX1187" fmla="*/ 3891403 w 4853691"/>
                <a:gd name="connsiteY1187" fmla="*/ 530433 h 4860733"/>
                <a:gd name="connsiteX1188" fmla="*/ 3891403 w 4853691"/>
                <a:gd name="connsiteY1188" fmla="*/ 530433 h 4860733"/>
                <a:gd name="connsiteX1189" fmla="*/ 4142537 w 4853691"/>
                <a:gd name="connsiteY1189" fmla="*/ 739320 h 4860733"/>
                <a:gd name="connsiteX1190" fmla="*/ 4137843 w 4853691"/>
                <a:gd name="connsiteY1190" fmla="*/ 736973 h 4860733"/>
                <a:gd name="connsiteX1191" fmla="*/ 4088555 w 4853691"/>
                <a:gd name="connsiteY1191" fmla="*/ 697073 h 4860733"/>
                <a:gd name="connsiteX1192" fmla="*/ 4076820 w 4853691"/>
                <a:gd name="connsiteY1192" fmla="*/ 687685 h 4860733"/>
                <a:gd name="connsiteX1193" fmla="*/ 4029879 w 4853691"/>
                <a:gd name="connsiteY1193" fmla="*/ 652479 h 4860733"/>
                <a:gd name="connsiteX1194" fmla="*/ 4015797 w 4853691"/>
                <a:gd name="connsiteY1194" fmla="*/ 643091 h 4860733"/>
                <a:gd name="connsiteX1195" fmla="*/ 3973550 w 4853691"/>
                <a:gd name="connsiteY1195" fmla="*/ 614926 h 4860733"/>
                <a:gd name="connsiteX1196" fmla="*/ 3968856 w 4853691"/>
                <a:gd name="connsiteY1196" fmla="*/ 612579 h 4860733"/>
                <a:gd name="connsiteX1197" fmla="*/ 3903138 w 4853691"/>
                <a:gd name="connsiteY1197" fmla="*/ 560944 h 4860733"/>
                <a:gd name="connsiteX1198" fmla="*/ 3898444 w 4853691"/>
                <a:gd name="connsiteY1198" fmla="*/ 558597 h 4860733"/>
                <a:gd name="connsiteX1199" fmla="*/ 3856197 w 4853691"/>
                <a:gd name="connsiteY1199" fmla="*/ 525738 h 4860733"/>
                <a:gd name="connsiteX1200" fmla="*/ 3846809 w 4853691"/>
                <a:gd name="connsiteY1200" fmla="*/ 518697 h 4860733"/>
                <a:gd name="connsiteX1201" fmla="*/ 3825686 w 4853691"/>
                <a:gd name="connsiteY1201" fmla="*/ 502268 h 4860733"/>
                <a:gd name="connsiteX1202" fmla="*/ 3832727 w 4853691"/>
                <a:gd name="connsiteY1202" fmla="*/ 504615 h 4860733"/>
                <a:gd name="connsiteX1203" fmla="*/ 4325607 w 4853691"/>
                <a:gd name="connsiteY1203" fmla="*/ 929430 h 4860733"/>
                <a:gd name="connsiteX1204" fmla="*/ 4344383 w 4853691"/>
                <a:gd name="connsiteY1204" fmla="*/ 952901 h 4860733"/>
                <a:gd name="connsiteX1205" fmla="*/ 4353771 w 4853691"/>
                <a:gd name="connsiteY1205" fmla="*/ 964636 h 4860733"/>
                <a:gd name="connsiteX1206" fmla="*/ 4370201 w 4853691"/>
                <a:gd name="connsiteY1206" fmla="*/ 985760 h 4860733"/>
                <a:gd name="connsiteX1207" fmla="*/ 4381936 w 4853691"/>
                <a:gd name="connsiteY1207" fmla="*/ 1002189 h 4860733"/>
                <a:gd name="connsiteX1208" fmla="*/ 4393671 w 4853691"/>
                <a:gd name="connsiteY1208" fmla="*/ 1018618 h 4860733"/>
                <a:gd name="connsiteX1209" fmla="*/ 4407753 w 4853691"/>
                <a:gd name="connsiteY1209" fmla="*/ 1039742 h 4860733"/>
                <a:gd name="connsiteX1210" fmla="*/ 4417141 w 4853691"/>
                <a:gd name="connsiteY1210" fmla="*/ 1053824 h 4860733"/>
                <a:gd name="connsiteX1211" fmla="*/ 4433571 w 4853691"/>
                <a:gd name="connsiteY1211" fmla="*/ 1077294 h 4860733"/>
                <a:gd name="connsiteX1212" fmla="*/ 4442959 w 4853691"/>
                <a:gd name="connsiteY1212" fmla="*/ 1089030 h 4860733"/>
                <a:gd name="connsiteX1213" fmla="*/ 4459388 w 4853691"/>
                <a:gd name="connsiteY1213" fmla="*/ 1114847 h 4860733"/>
                <a:gd name="connsiteX1214" fmla="*/ 4466430 w 4853691"/>
                <a:gd name="connsiteY1214" fmla="*/ 1126582 h 4860733"/>
                <a:gd name="connsiteX1215" fmla="*/ 4482859 w 4853691"/>
                <a:gd name="connsiteY1215" fmla="*/ 1152400 h 4860733"/>
                <a:gd name="connsiteX1216" fmla="*/ 4489900 w 4853691"/>
                <a:gd name="connsiteY1216" fmla="*/ 1164135 h 4860733"/>
                <a:gd name="connsiteX1217" fmla="*/ 4503982 w 4853691"/>
                <a:gd name="connsiteY1217" fmla="*/ 1189953 h 4860733"/>
                <a:gd name="connsiteX1218" fmla="*/ 4511023 w 4853691"/>
                <a:gd name="connsiteY1218" fmla="*/ 1204035 h 4860733"/>
                <a:gd name="connsiteX1219" fmla="*/ 4525106 w 4853691"/>
                <a:gd name="connsiteY1219" fmla="*/ 1229852 h 4860733"/>
                <a:gd name="connsiteX1220" fmla="*/ 4532147 w 4853691"/>
                <a:gd name="connsiteY1220" fmla="*/ 1246282 h 4860733"/>
                <a:gd name="connsiteX1221" fmla="*/ 4543882 w 4853691"/>
                <a:gd name="connsiteY1221" fmla="*/ 1269752 h 4860733"/>
                <a:gd name="connsiteX1222" fmla="*/ 4553270 w 4853691"/>
                <a:gd name="connsiteY1222" fmla="*/ 1286181 h 4860733"/>
                <a:gd name="connsiteX1223" fmla="*/ 4565005 w 4853691"/>
                <a:gd name="connsiteY1223" fmla="*/ 1309652 h 4860733"/>
                <a:gd name="connsiteX1224" fmla="*/ 4567353 w 4853691"/>
                <a:gd name="connsiteY1224" fmla="*/ 1316693 h 4860733"/>
                <a:gd name="connsiteX1225" fmla="*/ 4555617 w 4853691"/>
                <a:gd name="connsiteY1225" fmla="*/ 1295570 h 4860733"/>
                <a:gd name="connsiteX1226" fmla="*/ 4539188 w 4853691"/>
                <a:gd name="connsiteY1226" fmla="*/ 1267405 h 4860733"/>
                <a:gd name="connsiteX1227" fmla="*/ 4520412 w 4853691"/>
                <a:gd name="connsiteY1227" fmla="*/ 1234546 h 4860733"/>
                <a:gd name="connsiteX1228" fmla="*/ 4503982 w 4853691"/>
                <a:gd name="connsiteY1228" fmla="*/ 1208729 h 4860733"/>
                <a:gd name="connsiteX1229" fmla="*/ 4482859 w 4853691"/>
                <a:gd name="connsiteY1229" fmla="*/ 1178217 h 4860733"/>
                <a:gd name="connsiteX1230" fmla="*/ 4466430 w 4853691"/>
                <a:gd name="connsiteY1230" fmla="*/ 1152400 h 4860733"/>
                <a:gd name="connsiteX1231" fmla="*/ 4445306 w 4853691"/>
                <a:gd name="connsiteY1231" fmla="*/ 1121888 h 4860733"/>
                <a:gd name="connsiteX1232" fmla="*/ 4426530 w 4853691"/>
                <a:gd name="connsiteY1232" fmla="*/ 1096071 h 4860733"/>
                <a:gd name="connsiteX1233" fmla="*/ 4403059 w 4853691"/>
                <a:gd name="connsiteY1233" fmla="*/ 1065559 h 4860733"/>
                <a:gd name="connsiteX1234" fmla="*/ 4384283 w 4853691"/>
                <a:gd name="connsiteY1234" fmla="*/ 1042089 h 4860733"/>
                <a:gd name="connsiteX1235" fmla="*/ 4358465 w 4853691"/>
                <a:gd name="connsiteY1235" fmla="*/ 1011577 h 4860733"/>
                <a:gd name="connsiteX1236" fmla="*/ 4342036 w 4853691"/>
                <a:gd name="connsiteY1236" fmla="*/ 990454 h 4860733"/>
                <a:gd name="connsiteX1237" fmla="*/ 4313872 w 4853691"/>
                <a:gd name="connsiteY1237" fmla="*/ 957595 h 4860733"/>
                <a:gd name="connsiteX1238" fmla="*/ 4297442 w 4853691"/>
                <a:gd name="connsiteY1238" fmla="*/ 938819 h 4860733"/>
                <a:gd name="connsiteX1239" fmla="*/ 4264583 w 4853691"/>
                <a:gd name="connsiteY1239" fmla="*/ 905960 h 4860733"/>
                <a:gd name="connsiteX1240" fmla="*/ 4269277 w 4853691"/>
                <a:gd name="connsiteY1240" fmla="*/ 891878 h 4860733"/>
                <a:gd name="connsiteX1241" fmla="*/ 4248154 w 4853691"/>
                <a:gd name="connsiteY1241" fmla="*/ 870754 h 4860733"/>
                <a:gd name="connsiteX1242" fmla="*/ 4238766 w 4853691"/>
                <a:gd name="connsiteY1242" fmla="*/ 873101 h 4860733"/>
                <a:gd name="connsiteX1243" fmla="*/ 4156619 w 4853691"/>
                <a:gd name="connsiteY1243" fmla="*/ 758096 h 4860733"/>
                <a:gd name="connsiteX1244" fmla="*/ 4316218 w 4853691"/>
                <a:gd name="connsiteY1244" fmla="*/ 924736 h 4860733"/>
                <a:gd name="connsiteX1245" fmla="*/ 4325607 w 4853691"/>
                <a:gd name="connsiteY1245" fmla="*/ 929430 h 4860733"/>
                <a:gd name="connsiteX1246" fmla="*/ 4602558 w 4853691"/>
                <a:gd name="connsiteY1246" fmla="*/ 1375369 h 4860733"/>
                <a:gd name="connsiteX1247" fmla="*/ 4604905 w 4853691"/>
                <a:gd name="connsiteY1247" fmla="*/ 1380063 h 4860733"/>
                <a:gd name="connsiteX1248" fmla="*/ 4623682 w 4853691"/>
                <a:gd name="connsiteY1248" fmla="*/ 1412922 h 4860733"/>
                <a:gd name="connsiteX1249" fmla="*/ 4630723 w 4853691"/>
                <a:gd name="connsiteY1249" fmla="*/ 1424657 h 4860733"/>
                <a:gd name="connsiteX1250" fmla="*/ 4644805 w 4853691"/>
                <a:gd name="connsiteY1250" fmla="*/ 1452822 h 4860733"/>
                <a:gd name="connsiteX1251" fmla="*/ 4651846 w 4853691"/>
                <a:gd name="connsiteY1251" fmla="*/ 1466904 h 4860733"/>
                <a:gd name="connsiteX1252" fmla="*/ 4668275 w 4853691"/>
                <a:gd name="connsiteY1252" fmla="*/ 1502110 h 4860733"/>
                <a:gd name="connsiteX1253" fmla="*/ 4672970 w 4853691"/>
                <a:gd name="connsiteY1253" fmla="*/ 1509151 h 4860733"/>
                <a:gd name="connsiteX1254" fmla="*/ 4691746 w 4853691"/>
                <a:gd name="connsiteY1254" fmla="*/ 1553745 h 4860733"/>
                <a:gd name="connsiteX1255" fmla="*/ 4696440 w 4853691"/>
                <a:gd name="connsiteY1255" fmla="*/ 1565480 h 4860733"/>
                <a:gd name="connsiteX1256" fmla="*/ 4710522 w 4853691"/>
                <a:gd name="connsiteY1256" fmla="*/ 1600686 h 4860733"/>
                <a:gd name="connsiteX1257" fmla="*/ 4717563 w 4853691"/>
                <a:gd name="connsiteY1257" fmla="*/ 1617115 h 4860733"/>
                <a:gd name="connsiteX1258" fmla="*/ 4731646 w 4853691"/>
                <a:gd name="connsiteY1258" fmla="*/ 1654668 h 4860733"/>
                <a:gd name="connsiteX1259" fmla="*/ 4736340 w 4853691"/>
                <a:gd name="connsiteY1259" fmla="*/ 1668750 h 4860733"/>
                <a:gd name="connsiteX1260" fmla="*/ 4736340 w 4853691"/>
                <a:gd name="connsiteY1260" fmla="*/ 1671097 h 4860733"/>
                <a:gd name="connsiteX1261" fmla="*/ 4722257 w 4853691"/>
                <a:gd name="connsiteY1261" fmla="*/ 1631197 h 4860733"/>
                <a:gd name="connsiteX1262" fmla="*/ 4719911 w 4853691"/>
                <a:gd name="connsiteY1262" fmla="*/ 1626503 h 4860733"/>
                <a:gd name="connsiteX1263" fmla="*/ 4698787 w 4853691"/>
                <a:gd name="connsiteY1263" fmla="*/ 1572521 h 4860733"/>
                <a:gd name="connsiteX1264" fmla="*/ 4694093 w 4853691"/>
                <a:gd name="connsiteY1264" fmla="*/ 1560786 h 4860733"/>
                <a:gd name="connsiteX1265" fmla="*/ 4670623 w 4853691"/>
                <a:gd name="connsiteY1265" fmla="*/ 1506804 h 4860733"/>
                <a:gd name="connsiteX1266" fmla="*/ 4665929 w 4853691"/>
                <a:gd name="connsiteY1266" fmla="*/ 1497416 h 4860733"/>
                <a:gd name="connsiteX1267" fmla="*/ 4642458 w 4853691"/>
                <a:gd name="connsiteY1267" fmla="*/ 1448128 h 4860733"/>
                <a:gd name="connsiteX1268" fmla="*/ 4640111 w 4853691"/>
                <a:gd name="connsiteY1268" fmla="*/ 1443434 h 4860733"/>
                <a:gd name="connsiteX1269" fmla="*/ 4614294 w 4853691"/>
                <a:gd name="connsiteY1269" fmla="*/ 1394146 h 4860733"/>
                <a:gd name="connsiteX1270" fmla="*/ 4607252 w 4853691"/>
                <a:gd name="connsiteY1270" fmla="*/ 1382410 h 4860733"/>
                <a:gd name="connsiteX1271" fmla="*/ 4602558 w 4853691"/>
                <a:gd name="connsiteY1271" fmla="*/ 1375369 h 4860733"/>
                <a:gd name="connsiteX1272" fmla="*/ 4602558 w 4853691"/>
                <a:gd name="connsiteY1272" fmla="*/ 1375369 h 4860733"/>
                <a:gd name="connsiteX1273" fmla="*/ 4799710 w 4853691"/>
                <a:gd name="connsiteY1273" fmla="*/ 2342352 h 4860733"/>
                <a:gd name="connsiteX1274" fmla="*/ 4797363 w 4853691"/>
                <a:gd name="connsiteY1274" fmla="*/ 2351741 h 4860733"/>
                <a:gd name="connsiteX1275" fmla="*/ 4797363 w 4853691"/>
                <a:gd name="connsiteY1275" fmla="*/ 2354088 h 4860733"/>
                <a:gd name="connsiteX1276" fmla="*/ 4795016 w 4853691"/>
                <a:gd name="connsiteY1276" fmla="*/ 2363476 h 4860733"/>
                <a:gd name="connsiteX1277" fmla="*/ 4795016 w 4853691"/>
                <a:gd name="connsiteY1277" fmla="*/ 2365823 h 4860733"/>
                <a:gd name="connsiteX1278" fmla="*/ 4795016 w 4853691"/>
                <a:gd name="connsiteY1278" fmla="*/ 2377558 h 4860733"/>
                <a:gd name="connsiteX1279" fmla="*/ 4795016 w 4853691"/>
                <a:gd name="connsiteY1279" fmla="*/ 2382252 h 4860733"/>
                <a:gd name="connsiteX1280" fmla="*/ 4795016 w 4853691"/>
                <a:gd name="connsiteY1280" fmla="*/ 2393987 h 4860733"/>
                <a:gd name="connsiteX1281" fmla="*/ 4795016 w 4853691"/>
                <a:gd name="connsiteY1281" fmla="*/ 2398681 h 4860733"/>
                <a:gd name="connsiteX1282" fmla="*/ 4795016 w 4853691"/>
                <a:gd name="connsiteY1282" fmla="*/ 2401028 h 4860733"/>
                <a:gd name="connsiteX1283" fmla="*/ 4795016 w 4853691"/>
                <a:gd name="connsiteY1283" fmla="*/ 2401028 h 4860733"/>
                <a:gd name="connsiteX1284" fmla="*/ 4795016 w 4853691"/>
                <a:gd name="connsiteY1284" fmla="*/ 2398681 h 4860733"/>
                <a:gd name="connsiteX1285" fmla="*/ 4795016 w 4853691"/>
                <a:gd name="connsiteY1285" fmla="*/ 2384599 h 4860733"/>
                <a:gd name="connsiteX1286" fmla="*/ 4795016 w 4853691"/>
                <a:gd name="connsiteY1286" fmla="*/ 2379905 h 4860733"/>
                <a:gd name="connsiteX1287" fmla="*/ 4795016 w 4853691"/>
                <a:gd name="connsiteY1287" fmla="*/ 2361129 h 4860733"/>
                <a:gd name="connsiteX1288" fmla="*/ 4795016 w 4853691"/>
                <a:gd name="connsiteY1288" fmla="*/ 2356435 h 4860733"/>
                <a:gd name="connsiteX1289" fmla="*/ 4797363 w 4853691"/>
                <a:gd name="connsiteY1289" fmla="*/ 2342352 h 4860733"/>
                <a:gd name="connsiteX1290" fmla="*/ 4797363 w 4853691"/>
                <a:gd name="connsiteY1290" fmla="*/ 2337658 h 4860733"/>
                <a:gd name="connsiteX1291" fmla="*/ 4799710 w 4853691"/>
                <a:gd name="connsiteY1291" fmla="*/ 2328270 h 4860733"/>
                <a:gd name="connsiteX1292" fmla="*/ 4799710 w 4853691"/>
                <a:gd name="connsiteY1292" fmla="*/ 2328270 h 4860733"/>
                <a:gd name="connsiteX1293" fmla="*/ 4804404 w 4853691"/>
                <a:gd name="connsiteY1293" fmla="*/ 2335311 h 4860733"/>
                <a:gd name="connsiteX1294" fmla="*/ 4799710 w 4853691"/>
                <a:gd name="connsiteY1294" fmla="*/ 2342352 h 4860733"/>
                <a:gd name="connsiteX1295" fmla="*/ 4799710 w 4853691"/>
                <a:gd name="connsiteY1295" fmla="*/ 2342352 h 4860733"/>
                <a:gd name="connsiteX1296" fmla="*/ 4816139 w 4853691"/>
                <a:gd name="connsiteY1296" fmla="*/ 2703798 h 4860733"/>
                <a:gd name="connsiteX1297" fmla="*/ 4811445 w 4853691"/>
                <a:gd name="connsiteY1297" fmla="*/ 2776556 h 4860733"/>
                <a:gd name="connsiteX1298" fmla="*/ 4809098 w 4853691"/>
                <a:gd name="connsiteY1298" fmla="*/ 2792985 h 4860733"/>
                <a:gd name="connsiteX1299" fmla="*/ 4809098 w 4853691"/>
                <a:gd name="connsiteY1299" fmla="*/ 2800026 h 4860733"/>
                <a:gd name="connsiteX1300" fmla="*/ 4806751 w 4853691"/>
                <a:gd name="connsiteY1300" fmla="*/ 2809415 h 4860733"/>
                <a:gd name="connsiteX1301" fmla="*/ 4806751 w 4853691"/>
                <a:gd name="connsiteY1301" fmla="*/ 2814109 h 4860733"/>
                <a:gd name="connsiteX1302" fmla="*/ 4802057 w 4853691"/>
                <a:gd name="connsiteY1302" fmla="*/ 2865744 h 4860733"/>
                <a:gd name="connsiteX1303" fmla="*/ 4802057 w 4853691"/>
                <a:gd name="connsiteY1303" fmla="*/ 2868091 h 4860733"/>
                <a:gd name="connsiteX1304" fmla="*/ 4792669 w 4853691"/>
                <a:gd name="connsiteY1304" fmla="*/ 2938502 h 4860733"/>
                <a:gd name="connsiteX1305" fmla="*/ 4790322 w 4853691"/>
                <a:gd name="connsiteY1305" fmla="*/ 2952584 h 4860733"/>
                <a:gd name="connsiteX1306" fmla="*/ 4778587 w 4853691"/>
                <a:gd name="connsiteY1306" fmla="*/ 3018302 h 4860733"/>
                <a:gd name="connsiteX1307" fmla="*/ 4776240 w 4853691"/>
                <a:gd name="connsiteY1307" fmla="*/ 3030037 h 4860733"/>
                <a:gd name="connsiteX1308" fmla="*/ 4764504 w 4853691"/>
                <a:gd name="connsiteY1308" fmla="*/ 3088713 h 4860733"/>
                <a:gd name="connsiteX1309" fmla="*/ 4762157 w 4853691"/>
                <a:gd name="connsiteY1309" fmla="*/ 3100448 h 4860733"/>
                <a:gd name="connsiteX1310" fmla="*/ 4759810 w 4853691"/>
                <a:gd name="connsiteY1310" fmla="*/ 3112184 h 4860733"/>
                <a:gd name="connsiteX1311" fmla="*/ 4726952 w 4853691"/>
                <a:gd name="connsiteY1311" fmla="*/ 3196677 h 4860733"/>
                <a:gd name="connsiteX1312" fmla="*/ 4729299 w 4853691"/>
                <a:gd name="connsiteY1312" fmla="*/ 3191983 h 4860733"/>
                <a:gd name="connsiteX1313" fmla="*/ 4736340 w 4853691"/>
                <a:gd name="connsiteY1313" fmla="*/ 3166166 h 4860733"/>
                <a:gd name="connsiteX1314" fmla="*/ 4743381 w 4853691"/>
                <a:gd name="connsiteY1314" fmla="*/ 3138001 h 4860733"/>
                <a:gd name="connsiteX1315" fmla="*/ 4750422 w 4853691"/>
                <a:gd name="connsiteY1315" fmla="*/ 3112184 h 4860733"/>
                <a:gd name="connsiteX1316" fmla="*/ 4757463 w 4853691"/>
                <a:gd name="connsiteY1316" fmla="*/ 3081672 h 4860733"/>
                <a:gd name="connsiteX1317" fmla="*/ 4764504 w 4853691"/>
                <a:gd name="connsiteY1317" fmla="*/ 3055855 h 4860733"/>
                <a:gd name="connsiteX1318" fmla="*/ 4771546 w 4853691"/>
                <a:gd name="connsiteY1318" fmla="*/ 3025343 h 4860733"/>
                <a:gd name="connsiteX1319" fmla="*/ 4776240 w 4853691"/>
                <a:gd name="connsiteY1319" fmla="*/ 3001873 h 4860733"/>
                <a:gd name="connsiteX1320" fmla="*/ 4783281 w 4853691"/>
                <a:gd name="connsiteY1320" fmla="*/ 2966667 h 4860733"/>
                <a:gd name="connsiteX1321" fmla="*/ 4787975 w 4853691"/>
                <a:gd name="connsiteY1321" fmla="*/ 2945543 h 4860733"/>
                <a:gd name="connsiteX1322" fmla="*/ 4795016 w 4853691"/>
                <a:gd name="connsiteY1322" fmla="*/ 2898602 h 4860733"/>
                <a:gd name="connsiteX1323" fmla="*/ 4797363 w 4853691"/>
                <a:gd name="connsiteY1323" fmla="*/ 2889214 h 4860733"/>
                <a:gd name="connsiteX1324" fmla="*/ 4797363 w 4853691"/>
                <a:gd name="connsiteY1324" fmla="*/ 2889214 h 4860733"/>
                <a:gd name="connsiteX1325" fmla="*/ 4797363 w 4853691"/>
                <a:gd name="connsiteY1325" fmla="*/ 2889214 h 4860733"/>
                <a:gd name="connsiteX1326" fmla="*/ 4797363 w 4853691"/>
                <a:gd name="connsiteY1326" fmla="*/ 2886867 h 4860733"/>
                <a:gd name="connsiteX1327" fmla="*/ 4804404 w 4853691"/>
                <a:gd name="connsiteY1327" fmla="*/ 2825844 h 4860733"/>
                <a:gd name="connsiteX1328" fmla="*/ 4806751 w 4853691"/>
                <a:gd name="connsiteY1328" fmla="*/ 2804721 h 4860733"/>
                <a:gd name="connsiteX1329" fmla="*/ 4811445 w 4853691"/>
                <a:gd name="connsiteY1329" fmla="*/ 2760127 h 4860733"/>
                <a:gd name="connsiteX1330" fmla="*/ 4813793 w 4853691"/>
                <a:gd name="connsiteY1330" fmla="*/ 2736656 h 4860733"/>
                <a:gd name="connsiteX1331" fmla="*/ 4816139 w 4853691"/>
                <a:gd name="connsiteY1331" fmla="*/ 2694409 h 4860733"/>
                <a:gd name="connsiteX1332" fmla="*/ 4818487 w 4853691"/>
                <a:gd name="connsiteY1332" fmla="*/ 2670939 h 4860733"/>
                <a:gd name="connsiteX1333" fmla="*/ 4818487 w 4853691"/>
                <a:gd name="connsiteY1333" fmla="*/ 2666245 h 4860733"/>
                <a:gd name="connsiteX1334" fmla="*/ 4818487 w 4853691"/>
                <a:gd name="connsiteY1334" fmla="*/ 2666245 h 4860733"/>
                <a:gd name="connsiteX1335" fmla="*/ 4818487 w 4853691"/>
                <a:gd name="connsiteY1335" fmla="*/ 2689715 h 4860733"/>
                <a:gd name="connsiteX1336" fmla="*/ 4816139 w 4853691"/>
                <a:gd name="connsiteY1336" fmla="*/ 2703798 h 4860733"/>
                <a:gd name="connsiteX1337" fmla="*/ 4816139 w 4853691"/>
                <a:gd name="connsiteY1337" fmla="*/ 2882173 h 4860733"/>
                <a:gd name="connsiteX1338" fmla="*/ 4811445 w 4853691"/>
                <a:gd name="connsiteY1338" fmla="*/ 2903296 h 4860733"/>
                <a:gd name="connsiteX1339" fmla="*/ 4797363 w 4853691"/>
                <a:gd name="connsiteY1339" fmla="*/ 2971361 h 4860733"/>
                <a:gd name="connsiteX1340" fmla="*/ 4795016 w 4853691"/>
                <a:gd name="connsiteY1340" fmla="*/ 2978402 h 4860733"/>
                <a:gd name="connsiteX1341" fmla="*/ 4783281 w 4853691"/>
                <a:gd name="connsiteY1341" fmla="*/ 3030037 h 4860733"/>
                <a:gd name="connsiteX1342" fmla="*/ 4766852 w 4853691"/>
                <a:gd name="connsiteY1342" fmla="*/ 3086366 h 4860733"/>
                <a:gd name="connsiteX1343" fmla="*/ 4769198 w 4853691"/>
                <a:gd name="connsiteY1343" fmla="*/ 3076978 h 4860733"/>
                <a:gd name="connsiteX1344" fmla="*/ 4780934 w 4853691"/>
                <a:gd name="connsiteY1344" fmla="*/ 3020649 h 4860733"/>
                <a:gd name="connsiteX1345" fmla="*/ 4783281 w 4853691"/>
                <a:gd name="connsiteY1345" fmla="*/ 3013608 h 4860733"/>
                <a:gd name="connsiteX1346" fmla="*/ 4795016 w 4853691"/>
                <a:gd name="connsiteY1346" fmla="*/ 2950237 h 4860733"/>
                <a:gd name="connsiteX1347" fmla="*/ 4797363 w 4853691"/>
                <a:gd name="connsiteY1347" fmla="*/ 2933808 h 4860733"/>
                <a:gd name="connsiteX1348" fmla="*/ 4804404 w 4853691"/>
                <a:gd name="connsiteY1348" fmla="*/ 2870438 h 4860733"/>
                <a:gd name="connsiteX1349" fmla="*/ 4804404 w 4853691"/>
                <a:gd name="connsiteY1349" fmla="*/ 2865744 h 4860733"/>
                <a:gd name="connsiteX1350" fmla="*/ 4809098 w 4853691"/>
                <a:gd name="connsiteY1350" fmla="*/ 2816456 h 4860733"/>
                <a:gd name="connsiteX1351" fmla="*/ 4823181 w 4853691"/>
                <a:gd name="connsiteY1351" fmla="*/ 2825844 h 4860733"/>
                <a:gd name="connsiteX1352" fmla="*/ 4816139 w 4853691"/>
                <a:gd name="connsiteY1352" fmla="*/ 2882173 h 4860733"/>
                <a:gd name="connsiteX1353" fmla="*/ 4743381 w 4853691"/>
                <a:gd name="connsiteY1353" fmla="*/ 3170860 h 4860733"/>
                <a:gd name="connsiteX1354" fmla="*/ 4731646 w 4853691"/>
                <a:gd name="connsiteY1354" fmla="*/ 3210759 h 4860733"/>
                <a:gd name="connsiteX1355" fmla="*/ 4726952 w 4853691"/>
                <a:gd name="connsiteY1355" fmla="*/ 3210759 h 4860733"/>
                <a:gd name="connsiteX1356" fmla="*/ 4738687 w 4853691"/>
                <a:gd name="connsiteY1356" fmla="*/ 3177901 h 4860733"/>
                <a:gd name="connsiteX1357" fmla="*/ 4743381 w 4853691"/>
                <a:gd name="connsiteY1357" fmla="*/ 3166166 h 4860733"/>
                <a:gd name="connsiteX1358" fmla="*/ 4748075 w 4853691"/>
                <a:gd name="connsiteY1358" fmla="*/ 3154431 h 4860733"/>
                <a:gd name="connsiteX1359" fmla="*/ 4748075 w 4853691"/>
                <a:gd name="connsiteY1359" fmla="*/ 3156777 h 4860733"/>
                <a:gd name="connsiteX1360" fmla="*/ 4743381 w 4853691"/>
                <a:gd name="connsiteY1360" fmla="*/ 3170860 h 4860733"/>
                <a:gd name="connsiteX1361" fmla="*/ 4391324 w 4853691"/>
                <a:gd name="connsiteY1361" fmla="*/ 3867932 h 4860733"/>
                <a:gd name="connsiteX1362" fmla="*/ 4379589 w 4853691"/>
                <a:gd name="connsiteY1362" fmla="*/ 3884362 h 4860733"/>
                <a:gd name="connsiteX1363" fmla="*/ 4346730 w 4853691"/>
                <a:gd name="connsiteY1363" fmla="*/ 3928956 h 4860733"/>
                <a:gd name="connsiteX1364" fmla="*/ 4332648 w 4853691"/>
                <a:gd name="connsiteY1364" fmla="*/ 3947732 h 4860733"/>
                <a:gd name="connsiteX1365" fmla="*/ 4299789 w 4853691"/>
                <a:gd name="connsiteY1365" fmla="*/ 3987632 h 4860733"/>
                <a:gd name="connsiteX1366" fmla="*/ 4283360 w 4853691"/>
                <a:gd name="connsiteY1366" fmla="*/ 4006408 h 4860733"/>
                <a:gd name="connsiteX1367" fmla="*/ 4252848 w 4853691"/>
                <a:gd name="connsiteY1367" fmla="*/ 4041614 h 4860733"/>
                <a:gd name="connsiteX1368" fmla="*/ 4231725 w 4853691"/>
                <a:gd name="connsiteY1368" fmla="*/ 4065085 h 4860733"/>
                <a:gd name="connsiteX1369" fmla="*/ 4205907 w 4853691"/>
                <a:gd name="connsiteY1369" fmla="*/ 4093249 h 4860733"/>
                <a:gd name="connsiteX1370" fmla="*/ 4182437 w 4853691"/>
                <a:gd name="connsiteY1370" fmla="*/ 4119066 h 4860733"/>
                <a:gd name="connsiteX1371" fmla="*/ 4182437 w 4853691"/>
                <a:gd name="connsiteY1371" fmla="*/ 4116720 h 4860733"/>
                <a:gd name="connsiteX1372" fmla="*/ 4187131 w 4853691"/>
                <a:gd name="connsiteY1372" fmla="*/ 4107331 h 4860733"/>
                <a:gd name="connsiteX1373" fmla="*/ 4189478 w 4853691"/>
                <a:gd name="connsiteY1373" fmla="*/ 4100290 h 4860733"/>
                <a:gd name="connsiteX1374" fmla="*/ 4194172 w 4853691"/>
                <a:gd name="connsiteY1374" fmla="*/ 4090902 h 4860733"/>
                <a:gd name="connsiteX1375" fmla="*/ 4198866 w 4853691"/>
                <a:gd name="connsiteY1375" fmla="*/ 4076820 h 4860733"/>
                <a:gd name="connsiteX1376" fmla="*/ 4201213 w 4853691"/>
                <a:gd name="connsiteY1376" fmla="*/ 4072125 h 4860733"/>
                <a:gd name="connsiteX1377" fmla="*/ 4212948 w 4853691"/>
                <a:gd name="connsiteY1377" fmla="*/ 4029879 h 4860733"/>
                <a:gd name="connsiteX1378" fmla="*/ 4231725 w 4853691"/>
                <a:gd name="connsiteY1378" fmla="*/ 4008755 h 4860733"/>
                <a:gd name="connsiteX1379" fmla="*/ 4229378 w 4853691"/>
                <a:gd name="connsiteY1379" fmla="*/ 4001714 h 4860733"/>
                <a:gd name="connsiteX1380" fmla="*/ 4234072 w 4853691"/>
                <a:gd name="connsiteY1380" fmla="*/ 3994673 h 4860733"/>
                <a:gd name="connsiteX1381" fmla="*/ 4248154 w 4853691"/>
                <a:gd name="connsiteY1381" fmla="*/ 3982938 h 4860733"/>
                <a:gd name="connsiteX1382" fmla="*/ 4257542 w 4853691"/>
                <a:gd name="connsiteY1382" fmla="*/ 3975897 h 4860733"/>
                <a:gd name="connsiteX1383" fmla="*/ 4292748 w 4853691"/>
                <a:gd name="connsiteY1383" fmla="*/ 3945385 h 4860733"/>
                <a:gd name="connsiteX1384" fmla="*/ 4299789 w 4853691"/>
                <a:gd name="connsiteY1384" fmla="*/ 3940691 h 4860733"/>
                <a:gd name="connsiteX1385" fmla="*/ 4332648 w 4853691"/>
                <a:gd name="connsiteY1385" fmla="*/ 3910179 h 4860733"/>
                <a:gd name="connsiteX1386" fmla="*/ 4339689 w 4853691"/>
                <a:gd name="connsiteY1386" fmla="*/ 3903138 h 4860733"/>
                <a:gd name="connsiteX1387" fmla="*/ 4374895 w 4853691"/>
                <a:gd name="connsiteY1387" fmla="*/ 3867932 h 4860733"/>
                <a:gd name="connsiteX1388" fmla="*/ 4381936 w 4853691"/>
                <a:gd name="connsiteY1388" fmla="*/ 3858544 h 4860733"/>
                <a:gd name="connsiteX1389" fmla="*/ 4414795 w 4853691"/>
                <a:gd name="connsiteY1389" fmla="*/ 3820992 h 4860733"/>
                <a:gd name="connsiteX1390" fmla="*/ 4417141 w 4853691"/>
                <a:gd name="connsiteY1390" fmla="*/ 3816298 h 4860733"/>
                <a:gd name="connsiteX1391" fmla="*/ 4450000 w 4853691"/>
                <a:gd name="connsiteY1391" fmla="*/ 3774051 h 4860733"/>
                <a:gd name="connsiteX1392" fmla="*/ 4457041 w 4853691"/>
                <a:gd name="connsiteY1392" fmla="*/ 3764663 h 4860733"/>
                <a:gd name="connsiteX1393" fmla="*/ 4480512 w 4853691"/>
                <a:gd name="connsiteY1393" fmla="*/ 3729457 h 4860733"/>
                <a:gd name="connsiteX1394" fmla="*/ 4473471 w 4853691"/>
                <a:gd name="connsiteY1394" fmla="*/ 3738845 h 4860733"/>
                <a:gd name="connsiteX1395" fmla="*/ 4391324 w 4853691"/>
                <a:gd name="connsiteY1395" fmla="*/ 3867932 h 4860733"/>
                <a:gd name="connsiteX1396" fmla="*/ 4065084 w 4853691"/>
                <a:gd name="connsiteY1396" fmla="*/ 4229378 h 4860733"/>
                <a:gd name="connsiteX1397" fmla="*/ 4025185 w 4853691"/>
                <a:gd name="connsiteY1397" fmla="*/ 4264584 h 4860733"/>
                <a:gd name="connsiteX1398" fmla="*/ 4004061 w 4853691"/>
                <a:gd name="connsiteY1398" fmla="*/ 4281013 h 4860733"/>
                <a:gd name="connsiteX1399" fmla="*/ 3982938 w 4853691"/>
                <a:gd name="connsiteY1399" fmla="*/ 4297442 h 4860733"/>
                <a:gd name="connsiteX1400" fmla="*/ 3971203 w 4853691"/>
                <a:gd name="connsiteY1400" fmla="*/ 4304483 h 4860733"/>
                <a:gd name="connsiteX1401" fmla="*/ 3950079 w 4853691"/>
                <a:gd name="connsiteY1401" fmla="*/ 4318565 h 4860733"/>
                <a:gd name="connsiteX1402" fmla="*/ 3943038 w 4853691"/>
                <a:gd name="connsiteY1402" fmla="*/ 4323260 h 4860733"/>
                <a:gd name="connsiteX1403" fmla="*/ 3900791 w 4853691"/>
                <a:gd name="connsiteY1403" fmla="*/ 4351424 h 4860733"/>
                <a:gd name="connsiteX1404" fmla="*/ 3891403 w 4853691"/>
                <a:gd name="connsiteY1404" fmla="*/ 4356118 h 4860733"/>
                <a:gd name="connsiteX1405" fmla="*/ 3870279 w 4853691"/>
                <a:gd name="connsiteY1405" fmla="*/ 4367854 h 4860733"/>
                <a:gd name="connsiteX1406" fmla="*/ 3858544 w 4853691"/>
                <a:gd name="connsiteY1406" fmla="*/ 4374895 h 4860733"/>
                <a:gd name="connsiteX1407" fmla="*/ 3846809 w 4853691"/>
                <a:gd name="connsiteY1407" fmla="*/ 4381936 h 4860733"/>
                <a:gd name="connsiteX1408" fmla="*/ 3853850 w 4853691"/>
                <a:gd name="connsiteY1408" fmla="*/ 4374895 h 4860733"/>
                <a:gd name="connsiteX1409" fmla="*/ 3879668 w 4853691"/>
                <a:gd name="connsiteY1409" fmla="*/ 4353771 h 4860733"/>
                <a:gd name="connsiteX1410" fmla="*/ 3900791 w 4853691"/>
                <a:gd name="connsiteY1410" fmla="*/ 4334995 h 4860733"/>
                <a:gd name="connsiteX1411" fmla="*/ 3926609 w 4853691"/>
                <a:gd name="connsiteY1411" fmla="*/ 4311525 h 4860733"/>
                <a:gd name="connsiteX1412" fmla="*/ 3947732 w 4853691"/>
                <a:gd name="connsiteY1412" fmla="*/ 4292748 h 4860733"/>
                <a:gd name="connsiteX1413" fmla="*/ 3973550 w 4853691"/>
                <a:gd name="connsiteY1413" fmla="*/ 4266930 h 4860733"/>
                <a:gd name="connsiteX1414" fmla="*/ 3992326 w 4853691"/>
                <a:gd name="connsiteY1414" fmla="*/ 4248154 h 4860733"/>
                <a:gd name="connsiteX1415" fmla="*/ 4020491 w 4853691"/>
                <a:gd name="connsiteY1415" fmla="*/ 4222337 h 4860733"/>
                <a:gd name="connsiteX1416" fmla="*/ 4039267 w 4853691"/>
                <a:gd name="connsiteY1416" fmla="*/ 4203560 h 4860733"/>
                <a:gd name="connsiteX1417" fmla="*/ 4067432 w 4853691"/>
                <a:gd name="connsiteY1417" fmla="*/ 4173049 h 4860733"/>
                <a:gd name="connsiteX1418" fmla="*/ 4083861 w 4853691"/>
                <a:gd name="connsiteY1418" fmla="*/ 4156619 h 4860733"/>
                <a:gd name="connsiteX1419" fmla="*/ 4116719 w 4853691"/>
                <a:gd name="connsiteY1419" fmla="*/ 4121414 h 4860733"/>
                <a:gd name="connsiteX1420" fmla="*/ 4128455 w 4853691"/>
                <a:gd name="connsiteY1420" fmla="*/ 4109678 h 4860733"/>
                <a:gd name="connsiteX1421" fmla="*/ 4201213 w 4853691"/>
                <a:gd name="connsiteY1421" fmla="*/ 4022838 h 4860733"/>
                <a:gd name="connsiteX1422" fmla="*/ 4205907 w 4853691"/>
                <a:gd name="connsiteY1422" fmla="*/ 4025185 h 4860733"/>
                <a:gd name="connsiteX1423" fmla="*/ 4205907 w 4853691"/>
                <a:gd name="connsiteY1423" fmla="*/ 4027532 h 4860733"/>
                <a:gd name="connsiteX1424" fmla="*/ 4203560 w 4853691"/>
                <a:gd name="connsiteY1424" fmla="*/ 4036920 h 4860733"/>
                <a:gd name="connsiteX1425" fmla="*/ 4201213 w 4853691"/>
                <a:gd name="connsiteY1425" fmla="*/ 4046308 h 4860733"/>
                <a:gd name="connsiteX1426" fmla="*/ 4196519 w 4853691"/>
                <a:gd name="connsiteY1426" fmla="*/ 4055696 h 4860733"/>
                <a:gd name="connsiteX1427" fmla="*/ 4194172 w 4853691"/>
                <a:gd name="connsiteY1427" fmla="*/ 4065085 h 4860733"/>
                <a:gd name="connsiteX1428" fmla="*/ 4189478 w 4853691"/>
                <a:gd name="connsiteY1428" fmla="*/ 4074473 h 4860733"/>
                <a:gd name="connsiteX1429" fmla="*/ 4187131 w 4853691"/>
                <a:gd name="connsiteY1429" fmla="*/ 4081514 h 4860733"/>
                <a:gd name="connsiteX1430" fmla="*/ 4182437 w 4853691"/>
                <a:gd name="connsiteY1430" fmla="*/ 4093249 h 4860733"/>
                <a:gd name="connsiteX1431" fmla="*/ 4180090 w 4853691"/>
                <a:gd name="connsiteY1431" fmla="*/ 4100290 h 4860733"/>
                <a:gd name="connsiteX1432" fmla="*/ 4173049 w 4853691"/>
                <a:gd name="connsiteY1432" fmla="*/ 4112026 h 4860733"/>
                <a:gd name="connsiteX1433" fmla="*/ 4170701 w 4853691"/>
                <a:gd name="connsiteY1433" fmla="*/ 4116720 h 4860733"/>
                <a:gd name="connsiteX1434" fmla="*/ 4163660 w 4853691"/>
                <a:gd name="connsiteY1434" fmla="*/ 4128455 h 4860733"/>
                <a:gd name="connsiteX1435" fmla="*/ 4154272 w 4853691"/>
                <a:gd name="connsiteY1435" fmla="*/ 4126108 h 4860733"/>
                <a:gd name="connsiteX1436" fmla="*/ 4133149 w 4853691"/>
                <a:gd name="connsiteY1436" fmla="*/ 4147231 h 4860733"/>
                <a:gd name="connsiteX1437" fmla="*/ 4137843 w 4853691"/>
                <a:gd name="connsiteY1437" fmla="*/ 4161313 h 4860733"/>
                <a:gd name="connsiteX1438" fmla="*/ 4083861 w 4853691"/>
                <a:gd name="connsiteY1438" fmla="*/ 4212948 h 4860733"/>
                <a:gd name="connsiteX1439" fmla="*/ 4065084 w 4853691"/>
                <a:gd name="connsiteY1439" fmla="*/ 4229378 h 4860733"/>
                <a:gd name="connsiteX1440" fmla="*/ 3797521 w 4853691"/>
                <a:gd name="connsiteY1440" fmla="*/ 4417142 h 4860733"/>
                <a:gd name="connsiteX1441" fmla="*/ 3731804 w 4853691"/>
                <a:gd name="connsiteY1441" fmla="*/ 4466429 h 4860733"/>
                <a:gd name="connsiteX1442" fmla="*/ 3717721 w 4853691"/>
                <a:gd name="connsiteY1442" fmla="*/ 4475818 h 4860733"/>
                <a:gd name="connsiteX1443" fmla="*/ 3689557 w 4853691"/>
                <a:gd name="connsiteY1443" fmla="*/ 4494594 h 4860733"/>
                <a:gd name="connsiteX1444" fmla="*/ 3717721 w 4853691"/>
                <a:gd name="connsiteY1444" fmla="*/ 4475818 h 4860733"/>
                <a:gd name="connsiteX1445" fmla="*/ 3731804 w 4853691"/>
                <a:gd name="connsiteY1445" fmla="*/ 4464083 h 4860733"/>
                <a:gd name="connsiteX1446" fmla="*/ 3797521 w 4853691"/>
                <a:gd name="connsiteY1446" fmla="*/ 4414794 h 4860733"/>
                <a:gd name="connsiteX1447" fmla="*/ 3811603 w 4853691"/>
                <a:gd name="connsiteY1447" fmla="*/ 4403059 h 4860733"/>
                <a:gd name="connsiteX1448" fmla="*/ 3820992 w 4853691"/>
                <a:gd name="connsiteY1448" fmla="*/ 4396018 h 4860733"/>
                <a:gd name="connsiteX1449" fmla="*/ 3828033 w 4853691"/>
                <a:gd name="connsiteY1449" fmla="*/ 4391324 h 4860733"/>
                <a:gd name="connsiteX1450" fmla="*/ 3811603 w 4853691"/>
                <a:gd name="connsiteY1450" fmla="*/ 4405406 h 4860733"/>
                <a:gd name="connsiteX1451" fmla="*/ 3797521 w 4853691"/>
                <a:gd name="connsiteY1451" fmla="*/ 4417142 h 4860733"/>
                <a:gd name="connsiteX1452" fmla="*/ 3278824 w 4853691"/>
                <a:gd name="connsiteY1452" fmla="*/ 4705828 h 4860733"/>
                <a:gd name="connsiteX1453" fmla="*/ 3250659 w 4853691"/>
                <a:gd name="connsiteY1453" fmla="*/ 4717563 h 4860733"/>
                <a:gd name="connsiteX1454" fmla="*/ 3201371 w 4853691"/>
                <a:gd name="connsiteY1454" fmla="*/ 4733993 h 4860733"/>
                <a:gd name="connsiteX1455" fmla="*/ 3196677 w 4853691"/>
                <a:gd name="connsiteY1455" fmla="*/ 4733993 h 4860733"/>
                <a:gd name="connsiteX1456" fmla="*/ 3116878 w 4853691"/>
                <a:gd name="connsiteY1456" fmla="*/ 4755116 h 4860733"/>
                <a:gd name="connsiteX1457" fmla="*/ 3163819 w 4853691"/>
                <a:gd name="connsiteY1457" fmla="*/ 4743381 h 4860733"/>
                <a:gd name="connsiteX1458" fmla="*/ 3191983 w 4853691"/>
                <a:gd name="connsiteY1458" fmla="*/ 4736340 h 4860733"/>
                <a:gd name="connsiteX1459" fmla="*/ 3243618 w 4853691"/>
                <a:gd name="connsiteY1459" fmla="*/ 4719911 h 4860733"/>
                <a:gd name="connsiteX1460" fmla="*/ 3267089 w 4853691"/>
                <a:gd name="connsiteY1460" fmla="*/ 4712869 h 4860733"/>
                <a:gd name="connsiteX1461" fmla="*/ 3335153 w 4853691"/>
                <a:gd name="connsiteY1461" fmla="*/ 4687052 h 4860733"/>
                <a:gd name="connsiteX1462" fmla="*/ 3332806 w 4853691"/>
                <a:gd name="connsiteY1462" fmla="*/ 4687052 h 4860733"/>
                <a:gd name="connsiteX1463" fmla="*/ 3278824 w 4853691"/>
                <a:gd name="connsiteY1463" fmla="*/ 4705828 h 4860733"/>
                <a:gd name="connsiteX1464" fmla="*/ 2753086 w 4853691"/>
                <a:gd name="connsiteY1464" fmla="*/ 4830222 h 4860733"/>
                <a:gd name="connsiteX1465" fmla="*/ 2741350 w 4853691"/>
                <a:gd name="connsiteY1465" fmla="*/ 4834916 h 4860733"/>
                <a:gd name="connsiteX1466" fmla="*/ 2734309 w 4853691"/>
                <a:gd name="connsiteY1466" fmla="*/ 4837263 h 4860733"/>
                <a:gd name="connsiteX1467" fmla="*/ 2727268 w 4853691"/>
                <a:gd name="connsiteY1467" fmla="*/ 4839610 h 4860733"/>
                <a:gd name="connsiteX1468" fmla="*/ 2739003 w 4853691"/>
                <a:gd name="connsiteY1468" fmla="*/ 4834916 h 4860733"/>
                <a:gd name="connsiteX1469" fmla="*/ 2741350 w 4853691"/>
                <a:gd name="connsiteY1469" fmla="*/ 4834916 h 4860733"/>
                <a:gd name="connsiteX1470" fmla="*/ 2762474 w 4853691"/>
                <a:gd name="connsiteY1470" fmla="*/ 4825528 h 4860733"/>
                <a:gd name="connsiteX1471" fmla="*/ 2762474 w 4853691"/>
                <a:gd name="connsiteY1471" fmla="*/ 4825528 h 4860733"/>
                <a:gd name="connsiteX1472" fmla="*/ 2760127 w 4853691"/>
                <a:gd name="connsiteY1472" fmla="*/ 4827875 h 4860733"/>
                <a:gd name="connsiteX1473" fmla="*/ 2753086 w 4853691"/>
                <a:gd name="connsiteY1473" fmla="*/ 4830222 h 4860733"/>
                <a:gd name="connsiteX1474" fmla="*/ 2401029 w 4853691"/>
                <a:gd name="connsiteY1474" fmla="*/ 4853692 h 4860733"/>
                <a:gd name="connsiteX1475" fmla="*/ 2379905 w 4853691"/>
                <a:gd name="connsiteY1475" fmla="*/ 4853692 h 4860733"/>
                <a:gd name="connsiteX1476" fmla="*/ 2335311 w 4853691"/>
                <a:gd name="connsiteY1476" fmla="*/ 4851345 h 4860733"/>
                <a:gd name="connsiteX1477" fmla="*/ 2309494 w 4853691"/>
                <a:gd name="connsiteY1477" fmla="*/ 4848998 h 4860733"/>
                <a:gd name="connsiteX1478" fmla="*/ 2269594 w 4853691"/>
                <a:gd name="connsiteY1478" fmla="*/ 4846651 h 4860733"/>
                <a:gd name="connsiteX1479" fmla="*/ 2241429 w 4853691"/>
                <a:gd name="connsiteY1479" fmla="*/ 4844304 h 4860733"/>
                <a:gd name="connsiteX1480" fmla="*/ 2203877 w 4853691"/>
                <a:gd name="connsiteY1480" fmla="*/ 4839610 h 4860733"/>
                <a:gd name="connsiteX1481" fmla="*/ 2175712 w 4853691"/>
                <a:gd name="connsiteY1481" fmla="*/ 4834916 h 4860733"/>
                <a:gd name="connsiteX1482" fmla="*/ 2138159 w 4853691"/>
                <a:gd name="connsiteY1482" fmla="*/ 4830222 h 4860733"/>
                <a:gd name="connsiteX1483" fmla="*/ 2107648 w 4853691"/>
                <a:gd name="connsiteY1483" fmla="*/ 4825528 h 4860733"/>
                <a:gd name="connsiteX1484" fmla="*/ 2098260 w 4853691"/>
                <a:gd name="connsiteY1484" fmla="*/ 4823180 h 4860733"/>
                <a:gd name="connsiteX1485" fmla="*/ 2100607 w 4853691"/>
                <a:gd name="connsiteY1485" fmla="*/ 4823180 h 4860733"/>
                <a:gd name="connsiteX1486" fmla="*/ 2135812 w 4853691"/>
                <a:gd name="connsiteY1486" fmla="*/ 4827875 h 4860733"/>
                <a:gd name="connsiteX1487" fmla="*/ 2159283 w 4853691"/>
                <a:gd name="connsiteY1487" fmla="*/ 4830222 h 4860733"/>
                <a:gd name="connsiteX1488" fmla="*/ 2196835 w 4853691"/>
                <a:gd name="connsiteY1488" fmla="*/ 4832569 h 4860733"/>
                <a:gd name="connsiteX1489" fmla="*/ 2220306 w 4853691"/>
                <a:gd name="connsiteY1489" fmla="*/ 4834916 h 4860733"/>
                <a:gd name="connsiteX1490" fmla="*/ 2260206 w 4853691"/>
                <a:gd name="connsiteY1490" fmla="*/ 4837263 h 4860733"/>
                <a:gd name="connsiteX1491" fmla="*/ 2278982 w 4853691"/>
                <a:gd name="connsiteY1491" fmla="*/ 4837263 h 4860733"/>
                <a:gd name="connsiteX1492" fmla="*/ 2340005 w 4853691"/>
                <a:gd name="connsiteY1492" fmla="*/ 4837263 h 4860733"/>
                <a:gd name="connsiteX1493" fmla="*/ 2426846 w 4853691"/>
                <a:gd name="connsiteY1493" fmla="*/ 4834916 h 4860733"/>
                <a:gd name="connsiteX1494" fmla="*/ 2443275 w 4853691"/>
                <a:gd name="connsiteY1494" fmla="*/ 4834916 h 4860733"/>
                <a:gd name="connsiteX1495" fmla="*/ 2513687 w 4853691"/>
                <a:gd name="connsiteY1495" fmla="*/ 4830222 h 4860733"/>
                <a:gd name="connsiteX1496" fmla="*/ 2532463 w 4853691"/>
                <a:gd name="connsiteY1496" fmla="*/ 4827875 h 4860733"/>
                <a:gd name="connsiteX1497" fmla="*/ 2539504 w 4853691"/>
                <a:gd name="connsiteY1497" fmla="*/ 4827875 h 4860733"/>
                <a:gd name="connsiteX1498" fmla="*/ 2541851 w 4853691"/>
                <a:gd name="connsiteY1498" fmla="*/ 4827875 h 4860733"/>
                <a:gd name="connsiteX1499" fmla="*/ 2567669 w 4853691"/>
                <a:gd name="connsiteY1499" fmla="*/ 4825528 h 4860733"/>
                <a:gd name="connsiteX1500" fmla="*/ 2598180 w 4853691"/>
                <a:gd name="connsiteY1500" fmla="*/ 4823180 h 4860733"/>
                <a:gd name="connsiteX1501" fmla="*/ 2623998 w 4853691"/>
                <a:gd name="connsiteY1501" fmla="*/ 4820834 h 4860733"/>
                <a:gd name="connsiteX1502" fmla="*/ 2652163 w 4853691"/>
                <a:gd name="connsiteY1502" fmla="*/ 4818486 h 4860733"/>
                <a:gd name="connsiteX1503" fmla="*/ 2663898 w 4853691"/>
                <a:gd name="connsiteY1503" fmla="*/ 4816140 h 4860733"/>
                <a:gd name="connsiteX1504" fmla="*/ 2682674 w 4853691"/>
                <a:gd name="connsiteY1504" fmla="*/ 4830222 h 4860733"/>
                <a:gd name="connsiteX1505" fmla="*/ 2687368 w 4853691"/>
                <a:gd name="connsiteY1505" fmla="*/ 4830222 h 4860733"/>
                <a:gd name="connsiteX1506" fmla="*/ 2687368 w 4853691"/>
                <a:gd name="connsiteY1506" fmla="*/ 4830222 h 4860733"/>
                <a:gd name="connsiteX1507" fmla="*/ 2680327 w 4853691"/>
                <a:gd name="connsiteY1507" fmla="*/ 4844304 h 4860733"/>
                <a:gd name="connsiteX1508" fmla="*/ 2680327 w 4853691"/>
                <a:gd name="connsiteY1508" fmla="*/ 4844304 h 4860733"/>
                <a:gd name="connsiteX1509" fmla="*/ 2471440 w 4853691"/>
                <a:gd name="connsiteY1509" fmla="*/ 4853692 h 4860733"/>
                <a:gd name="connsiteX1510" fmla="*/ 2401029 w 4853691"/>
                <a:gd name="connsiteY1510" fmla="*/ 4853692 h 4860733"/>
                <a:gd name="connsiteX1511" fmla="*/ 1898761 w 4853691"/>
                <a:gd name="connsiteY1511" fmla="*/ 4792669 h 4860733"/>
                <a:gd name="connsiteX1512" fmla="*/ 1898761 w 4853691"/>
                <a:gd name="connsiteY1512" fmla="*/ 4792669 h 4860733"/>
                <a:gd name="connsiteX1513" fmla="*/ 1896414 w 4853691"/>
                <a:gd name="connsiteY1513" fmla="*/ 4792669 h 4860733"/>
                <a:gd name="connsiteX1514" fmla="*/ 1898761 w 4853691"/>
                <a:gd name="connsiteY1514" fmla="*/ 4792669 h 4860733"/>
                <a:gd name="connsiteX1515" fmla="*/ 1729773 w 4853691"/>
                <a:gd name="connsiteY1515" fmla="*/ 4743381 h 4860733"/>
                <a:gd name="connsiteX1516" fmla="*/ 1703956 w 4853691"/>
                <a:gd name="connsiteY1516" fmla="*/ 4736340 h 4860733"/>
                <a:gd name="connsiteX1517" fmla="*/ 1715691 w 4853691"/>
                <a:gd name="connsiteY1517" fmla="*/ 4731646 h 4860733"/>
                <a:gd name="connsiteX1518" fmla="*/ 1734467 w 4853691"/>
                <a:gd name="connsiteY1518" fmla="*/ 4738687 h 4860733"/>
                <a:gd name="connsiteX1519" fmla="*/ 1750897 w 4853691"/>
                <a:gd name="connsiteY1519" fmla="*/ 4743381 h 4860733"/>
                <a:gd name="connsiteX1520" fmla="*/ 1764979 w 4853691"/>
                <a:gd name="connsiteY1520" fmla="*/ 4750422 h 4860733"/>
                <a:gd name="connsiteX1521" fmla="*/ 1776714 w 4853691"/>
                <a:gd name="connsiteY1521" fmla="*/ 4755116 h 4860733"/>
                <a:gd name="connsiteX1522" fmla="*/ 1779061 w 4853691"/>
                <a:gd name="connsiteY1522" fmla="*/ 4755116 h 4860733"/>
                <a:gd name="connsiteX1523" fmla="*/ 1757938 w 4853691"/>
                <a:gd name="connsiteY1523" fmla="*/ 4750422 h 4860733"/>
                <a:gd name="connsiteX1524" fmla="*/ 1729773 w 4853691"/>
                <a:gd name="connsiteY1524" fmla="*/ 4743381 h 4860733"/>
                <a:gd name="connsiteX1525" fmla="*/ 1645280 w 4853691"/>
                <a:gd name="connsiteY1525" fmla="*/ 4717563 h 4860733"/>
                <a:gd name="connsiteX1526" fmla="*/ 1619462 w 4853691"/>
                <a:gd name="connsiteY1526" fmla="*/ 4708175 h 4860733"/>
                <a:gd name="connsiteX1527" fmla="*/ 1591298 w 4853691"/>
                <a:gd name="connsiteY1527" fmla="*/ 4698787 h 4860733"/>
                <a:gd name="connsiteX1528" fmla="*/ 1565480 w 4853691"/>
                <a:gd name="connsiteY1528" fmla="*/ 4689399 h 4860733"/>
                <a:gd name="connsiteX1529" fmla="*/ 1537315 w 4853691"/>
                <a:gd name="connsiteY1529" fmla="*/ 4677664 h 4860733"/>
                <a:gd name="connsiteX1530" fmla="*/ 1511498 w 4853691"/>
                <a:gd name="connsiteY1530" fmla="*/ 4668276 h 4860733"/>
                <a:gd name="connsiteX1531" fmla="*/ 1483333 w 4853691"/>
                <a:gd name="connsiteY1531" fmla="*/ 4656540 h 4860733"/>
                <a:gd name="connsiteX1532" fmla="*/ 1457516 w 4853691"/>
                <a:gd name="connsiteY1532" fmla="*/ 4644805 h 4860733"/>
                <a:gd name="connsiteX1533" fmla="*/ 1429351 w 4853691"/>
                <a:gd name="connsiteY1533" fmla="*/ 4633070 h 4860733"/>
                <a:gd name="connsiteX1534" fmla="*/ 1403534 w 4853691"/>
                <a:gd name="connsiteY1534" fmla="*/ 4621335 h 4860733"/>
                <a:gd name="connsiteX1535" fmla="*/ 1375369 w 4853691"/>
                <a:gd name="connsiteY1535" fmla="*/ 4607252 h 4860733"/>
                <a:gd name="connsiteX1536" fmla="*/ 1351899 w 4853691"/>
                <a:gd name="connsiteY1536" fmla="*/ 4595517 h 4860733"/>
                <a:gd name="connsiteX1537" fmla="*/ 1323734 w 4853691"/>
                <a:gd name="connsiteY1537" fmla="*/ 4581435 h 4860733"/>
                <a:gd name="connsiteX1538" fmla="*/ 1300264 w 4853691"/>
                <a:gd name="connsiteY1538" fmla="*/ 4569700 h 4860733"/>
                <a:gd name="connsiteX1539" fmla="*/ 1295570 w 4853691"/>
                <a:gd name="connsiteY1539" fmla="*/ 4567352 h 4860733"/>
                <a:gd name="connsiteX1540" fmla="*/ 1370675 w 4853691"/>
                <a:gd name="connsiteY1540" fmla="*/ 4602558 h 4860733"/>
                <a:gd name="connsiteX1541" fmla="*/ 1370675 w 4853691"/>
                <a:gd name="connsiteY1541" fmla="*/ 4602558 h 4860733"/>
                <a:gd name="connsiteX1542" fmla="*/ 1375369 w 4853691"/>
                <a:gd name="connsiteY1542" fmla="*/ 4604905 h 4860733"/>
                <a:gd name="connsiteX1543" fmla="*/ 1450475 w 4853691"/>
                <a:gd name="connsiteY1543" fmla="*/ 4637764 h 4860733"/>
                <a:gd name="connsiteX1544" fmla="*/ 1455169 w 4853691"/>
                <a:gd name="connsiteY1544" fmla="*/ 4640111 h 4860733"/>
                <a:gd name="connsiteX1545" fmla="*/ 1490375 w 4853691"/>
                <a:gd name="connsiteY1545" fmla="*/ 4654193 h 4860733"/>
                <a:gd name="connsiteX1546" fmla="*/ 1506804 w 4853691"/>
                <a:gd name="connsiteY1546" fmla="*/ 4658887 h 4860733"/>
                <a:gd name="connsiteX1547" fmla="*/ 1539662 w 4853691"/>
                <a:gd name="connsiteY1547" fmla="*/ 4670622 h 4860733"/>
                <a:gd name="connsiteX1548" fmla="*/ 1584256 w 4853691"/>
                <a:gd name="connsiteY1548" fmla="*/ 4684705 h 4860733"/>
                <a:gd name="connsiteX1549" fmla="*/ 1605380 w 4853691"/>
                <a:gd name="connsiteY1549" fmla="*/ 4691746 h 4860733"/>
                <a:gd name="connsiteX1550" fmla="*/ 1610074 w 4853691"/>
                <a:gd name="connsiteY1550" fmla="*/ 4694093 h 4860733"/>
                <a:gd name="connsiteX1551" fmla="*/ 1631197 w 4853691"/>
                <a:gd name="connsiteY1551" fmla="*/ 4701134 h 4860733"/>
                <a:gd name="connsiteX1552" fmla="*/ 1654668 w 4853691"/>
                <a:gd name="connsiteY1552" fmla="*/ 4710522 h 4860733"/>
                <a:gd name="connsiteX1553" fmla="*/ 1685179 w 4853691"/>
                <a:gd name="connsiteY1553" fmla="*/ 4722258 h 4860733"/>
                <a:gd name="connsiteX1554" fmla="*/ 1689873 w 4853691"/>
                <a:gd name="connsiteY1554" fmla="*/ 4724605 h 4860733"/>
                <a:gd name="connsiteX1555" fmla="*/ 1696915 w 4853691"/>
                <a:gd name="connsiteY1555" fmla="*/ 4736340 h 4860733"/>
                <a:gd name="connsiteX1556" fmla="*/ 1680485 w 4853691"/>
                <a:gd name="connsiteY1556" fmla="*/ 4731646 h 4860733"/>
                <a:gd name="connsiteX1557" fmla="*/ 1645280 w 4853691"/>
                <a:gd name="connsiteY1557" fmla="*/ 4717563 h 4860733"/>
                <a:gd name="connsiteX1558" fmla="*/ 959942 w 4853691"/>
                <a:gd name="connsiteY1558" fmla="*/ 4349077 h 4860733"/>
                <a:gd name="connsiteX1559" fmla="*/ 950554 w 4853691"/>
                <a:gd name="connsiteY1559" fmla="*/ 4342036 h 4860733"/>
                <a:gd name="connsiteX1560" fmla="*/ 955248 w 4853691"/>
                <a:gd name="connsiteY1560" fmla="*/ 4342036 h 4860733"/>
                <a:gd name="connsiteX1561" fmla="*/ 962289 w 4853691"/>
                <a:gd name="connsiteY1561" fmla="*/ 4339689 h 4860733"/>
                <a:gd name="connsiteX1562" fmla="*/ 964636 w 4853691"/>
                <a:gd name="connsiteY1562" fmla="*/ 4342036 h 4860733"/>
                <a:gd name="connsiteX1563" fmla="*/ 964636 w 4853691"/>
                <a:gd name="connsiteY1563" fmla="*/ 4344383 h 4860733"/>
                <a:gd name="connsiteX1564" fmla="*/ 959942 w 4853691"/>
                <a:gd name="connsiteY1564" fmla="*/ 4349077 h 4860733"/>
                <a:gd name="connsiteX1565" fmla="*/ 924736 w 4853691"/>
                <a:gd name="connsiteY1565" fmla="*/ 4311525 h 4860733"/>
                <a:gd name="connsiteX1566" fmla="*/ 891878 w 4853691"/>
                <a:gd name="connsiteY1566" fmla="*/ 4288054 h 4860733"/>
                <a:gd name="connsiteX1567" fmla="*/ 884837 w 4853691"/>
                <a:gd name="connsiteY1567" fmla="*/ 4281013 h 4860733"/>
                <a:gd name="connsiteX1568" fmla="*/ 866060 w 4853691"/>
                <a:gd name="connsiteY1568" fmla="*/ 4264584 h 4860733"/>
                <a:gd name="connsiteX1569" fmla="*/ 840243 w 4853691"/>
                <a:gd name="connsiteY1569" fmla="*/ 4241113 h 4860733"/>
                <a:gd name="connsiteX1570" fmla="*/ 821466 w 4853691"/>
                <a:gd name="connsiteY1570" fmla="*/ 4224684 h 4860733"/>
                <a:gd name="connsiteX1571" fmla="*/ 797996 w 4853691"/>
                <a:gd name="connsiteY1571" fmla="*/ 4201213 h 4860733"/>
                <a:gd name="connsiteX1572" fmla="*/ 779219 w 4853691"/>
                <a:gd name="connsiteY1572" fmla="*/ 4182437 h 4860733"/>
                <a:gd name="connsiteX1573" fmla="*/ 755749 w 4853691"/>
                <a:gd name="connsiteY1573" fmla="*/ 4158966 h 4860733"/>
                <a:gd name="connsiteX1574" fmla="*/ 736973 w 4853691"/>
                <a:gd name="connsiteY1574" fmla="*/ 4140190 h 4860733"/>
                <a:gd name="connsiteX1575" fmla="*/ 713502 w 4853691"/>
                <a:gd name="connsiteY1575" fmla="*/ 4114372 h 4860733"/>
                <a:gd name="connsiteX1576" fmla="*/ 697073 w 4853691"/>
                <a:gd name="connsiteY1576" fmla="*/ 4095596 h 4860733"/>
                <a:gd name="connsiteX1577" fmla="*/ 666561 w 4853691"/>
                <a:gd name="connsiteY1577" fmla="*/ 4062737 h 4860733"/>
                <a:gd name="connsiteX1578" fmla="*/ 657173 w 4853691"/>
                <a:gd name="connsiteY1578" fmla="*/ 4051002 h 4860733"/>
                <a:gd name="connsiteX1579" fmla="*/ 619620 w 4853691"/>
                <a:gd name="connsiteY1579" fmla="*/ 4006408 h 4860733"/>
                <a:gd name="connsiteX1580" fmla="*/ 619620 w 4853691"/>
                <a:gd name="connsiteY1580" fmla="*/ 4004061 h 4860733"/>
                <a:gd name="connsiteX1581" fmla="*/ 624314 w 4853691"/>
                <a:gd name="connsiteY1581" fmla="*/ 4008755 h 4860733"/>
                <a:gd name="connsiteX1582" fmla="*/ 640744 w 4853691"/>
                <a:gd name="connsiteY1582" fmla="*/ 4027532 h 4860733"/>
                <a:gd name="connsiteX1583" fmla="*/ 666561 w 4853691"/>
                <a:gd name="connsiteY1583" fmla="*/ 4053349 h 4860733"/>
                <a:gd name="connsiteX1584" fmla="*/ 685338 w 4853691"/>
                <a:gd name="connsiteY1584" fmla="*/ 4072125 h 4860733"/>
                <a:gd name="connsiteX1585" fmla="*/ 711155 w 4853691"/>
                <a:gd name="connsiteY1585" fmla="*/ 4097943 h 4860733"/>
                <a:gd name="connsiteX1586" fmla="*/ 729931 w 4853691"/>
                <a:gd name="connsiteY1586" fmla="*/ 4116720 h 4860733"/>
                <a:gd name="connsiteX1587" fmla="*/ 755749 w 4853691"/>
                <a:gd name="connsiteY1587" fmla="*/ 4142537 h 4860733"/>
                <a:gd name="connsiteX1588" fmla="*/ 774525 w 4853691"/>
                <a:gd name="connsiteY1588" fmla="*/ 4158966 h 4860733"/>
                <a:gd name="connsiteX1589" fmla="*/ 802690 w 4853691"/>
                <a:gd name="connsiteY1589" fmla="*/ 4184784 h 4860733"/>
                <a:gd name="connsiteX1590" fmla="*/ 821466 w 4853691"/>
                <a:gd name="connsiteY1590" fmla="*/ 4201213 h 4860733"/>
                <a:gd name="connsiteX1591" fmla="*/ 849631 w 4853691"/>
                <a:gd name="connsiteY1591" fmla="*/ 4227031 h 4860733"/>
                <a:gd name="connsiteX1592" fmla="*/ 866060 w 4853691"/>
                <a:gd name="connsiteY1592" fmla="*/ 4241113 h 4860733"/>
                <a:gd name="connsiteX1593" fmla="*/ 898919 w 4853691"/>
                <a:gd name="connsiteY1593" fmla="*/ 4266930 h 4860733"/>
                <a:gd name="connsiteX1594" fmla="*/ 913001 w 4853691"/>
                <a:gd name="connsiteY1594" fmla="*/ 4278666 h 4860733"/>
                <a:gd name="connsiteX1595" fmla="*/ 945860 w 4853691"/>
                <a:gd name="connsiteY1595" fmla="*/ 4304483 h 4860733"/>
                <a:gd name="connsiteX1596" fmla="*/ 941166 w 4853691"/>
                <a:gd name="connsiteY1596" fmla="*/ 4313871 h 4860733"/>
                <a:gd name="connsiteX1597" fmla="*/ 938819 w 4853691"/>
                <a:gd name="connsiteY1597" fmla="*/ 4311525 h 4860733"/>
                <a:gd name="connsiteX1598" fmla="*/ 924736 w 4853691"/>
                <a:gd name="connsiteY1598" fmla="*/ 4311525 h 4860733"/>
                <a:gd name="connsiteX1599" fmla="*/ 549209 w 4853691"/>
                <a:gd name="connsiteY1599" fmla="*/ 3933650 h 4860733"/>
                <a:gd name="connsiteX1600" fmla="*/ 488186 w 4853691"/>
                <a:gd name="connsiteY1600" fmla="*/ 3860891 h 4860733"/>
                <a:gd name="connsiteX1601" fmla="*/ 485839 w 4853691"/>
                <a:gd name="connsiteY1601" fmla="*/ 3856197 h 4860733"/>
                <a:gd name="connsiteX1602" fmla="*/ 457674 w 4853691"/>
                <a:gd name="connsiteY1602" fmla="*/ 3820992 h 4860733"/>
                <a:gd name="connsiteX1603" fmla="*/ 455327 w 4853691"/>
                <a:gd name="connsiteY1603" fmla="*/ 3818645 h 4860733"/>
                <a:gd name="connsiteX1604" fmla="*/ 436551 w 4853691"/>
                <a:gd name="connsiteY1604" fmla="*/ 3783439 h 4860733"/>
                <a:gd name="connsiteX1605" fmla="*/ 434204 w 4853691"/>
                <a:gd name="connsiteY1605" fmla="*/ 3778745 h 4860733"/>
                <a:gd name="connsiteX1606" fmla="*/ 420121 w 4853691"/>
                <a:gd name="connsiteY1606" fmla="*/ 3748233 h 4860733"/>
                <a:gd name="connsiteX1607" fmla="*/ 415427 w 4853691"/>
                <a:gd name="connsiteY1607" fmla="*/ 3738845 h 4860733"/>
                <a:gd name="connsiteX1608" fmla="*/ 415427 w 4853691"/>
                <a:gd name="connsiteY1608" fmla="*/ 3738845 h 4860733"/>
                <a:gd name="connsiteX1609" fmla="*/ 424815 w 4853691"/>
                <a:gd name="connsiteY1609" fmla="*/ 3755274 h 4860733"/>
                <a:gd name="connsiteX1610" fmla="*/ 438898 w 4853691"/>
                <a:gd name="connsiteY1610" fmla="*/ 3776398 h 4860733"/>
                <a:gd name="connsiteX1611" fmla="*/ 474103 w 4853691"/>
                <a:gd name="connsiteY1611" fmla="*/ 3828033 h 4860733"/>
                <a:gd name="connsiteX1612" fmla="*/ 492880 w 4853691"/>
                <a:gd name="connsiteY1612" fmla="*/ 3856197 h 4860733"/>
                <a:gd name="connsiteX1613" fmla="*/ 525738 w 4853691"/>
                <a:gd name="connsiteY1613" fmla="*/ 3898444 h 4860733"/>
                <a:gd name="connsiteX1614" fmla="*/ 549209 w 4853691"/>
                <a:gd name="connsiteY1614" fmla="*/ 3928956 h 4860733"/>
                <a:gd name="connsiteX1615" fmla="*/ 570332 w 4853691"/>
                <a:gd name="connsiteY1615" fmla="*/ 3957120 h 4860733"/>
                <a:gd name="connsiteX1616" fmla="*/ 556250 w 4853691"/>
                <a:gd name="connsiteY1616" fmla="*/ 3943038 h 4860733"/>
                <a:gd name="connsiteX1617" fmla="*/ 549209 w 4853691"/>
                <a:gd name="connsiteY1617" fmla="*/ 3933650 h 4860733"/>
                <a:gd name="connsiteX1618" fmla="*/ 410733 w 4853691"/>
                <a:gd name="connsiteY1618" fmla="*/ 3741192 h 4860733"/>
                <a:gd name="connsiteX1619" fmla="*/ 424815 w 4853691"/>
                <a:gd name="connsiteY1619" fmla="*/ 3769357 h 4860733"/>
                <a:gd name="connsiteX1620" fmla="*/ 427162 w 4853691"/>
                <a:gd name="connsiteY1620" fmla="*/ 3776398 h 4860733"/>
                <a:gd name="connsiteX1621" fmla="*/ 443592 w 4853691"/>
                <a:gd name="connsiteY1621" fmla="*/ 3806909 h 4860733"/>
                <a:gd name="connsiteX1622" fmla="*/ 445939 w 4853691"/>
                <a:gd name="connsiteY1622" fmla="*/ 3809256 h 4860733"/>
                <a:gd name="connsiteX1623" fmla="*/ 215928 w 4853691"/>
                <a:gd name="connsiteY1623" fmla="*/ 3377400 h 4860733"/>
                <a:gd name="connsiteX1624" fmla="*/ 237052 w 4853691"/>
                <a:gd name="connsiteY1624" fmla="*/ 3424341 h 4860733"/>
                <a:gd name="connsiteX1625" fmla="*/ 248787 w 4853691"/>
                <a:gd name="connsiteY1625" fmla="*/ 3450158 h 4860733"/>
                <a:gd name="connsiteX1626" fmla="*/ 267563 w 4853691"/>
                <a:gd name="connsiteY1626" fmla="*/ 3487711 h 4860733"/>
                <a:gd name="connsiteX1627" fmla="*/ 288687 w 4853691"/>
                <a:gd name="connsiteY1627" fmla="*/ 3527611 h 4860733"/>
                <a:gd name="connsiteX1628" fmla="*/ 302769 w 4853691"/>
                <a:gd name="connsiteY1628" fmla="*/ 3553428 h 4860733"/>
                <a:gd name="connsiteX1629" fmla="*/ 330934 w 4853691"/>
                <a:gd name="connsiteY1629" fmla="*/ 3605063 h 4860733"/>
                <a:gd name="connsiteX1630" fmla="*/ 342669 w 4853691"/>
                <a:gd name="connsiteY1630" fmla="*/ 3623840 h 4860733"/>
                <a:gd name="connsiteX1631" fmla="*/ 375527 w 4853691"/>
                <a:gd name="connsiteY1631" fmla="*/ 3680169 h 4860733"/>
                <a:gd name="connsiteX1632" fmla="*/ 387263 w 4853691"/>
                <a:gd name="connsiteY1632" fmla="*/ 3696598 h 4860733"/>
                <a:gd name="connsiteX1633" fmla="*/ 406039 w 4853691"/>
                <a:gd name="connsiteY1633" fmla="*/ 3724763 h 4860733"/>
                <a:gd name="connsiteX1634" fmla="*/ 408386 w 4853691"/>
                <a:gd name="connsiteY1634" fmla="*/ 3729457 h 4860733"/>
                <a:gd name="connsiteX1635" fmla="*/ 410733 w 4853691"/>
                <a:gd name="connsiteY1635" fmla="*/ 3741192 h 4860733"/>
                <a:gd name="connsiteX1636" fmla="*/ 173681 w 4853691"/>
                <a:gd name="connsiteY1636" fmla="*/ 3262394 h 4860733"/>
                <a:gd name="connsiteX1637" fmla="*/ 164293 w 4853691"/>
                <a:gd name="connsiteY1637" fmla="*/ 3231883 h 4860733"/>
                <a:gd name="connsiteX1638" fmla="*/ 150211 w 4853691"/>
                <a:gd name="connsiteY1638" fmla="*/ 3187289 h 4860733"/>
                <a:gd name="connsiteX1639" fmla="*/ 143170 w 4853691"/>
                <a:gd name="connsiteY1639" fmla="*/ 3163819 h 4860733"/>
                <a:gd name="connsiteX1640" fmla="*/ 124393 w 4853691"/>
                <a:gd name="connsiteY1640" fmla="*/ 3095754 h 4860733"/>
                <a:gd name="connsiteX1641" fmla="*/ 119699 w 4853691"/>
                <a:gd name="connsiteY1641" fmla="*/ 3076978 h 4860733"/>
                <a:gd name="connsiteX1642" fmla="*/ 115005 w 4853691"/>
                <a:gd name="connsiteY1642" fmla="*/ 3060549 h 4860733"/>
                <a:gd name="connsiteX1643" fmla="*/ 115005 w 4853691"/>
                <a:gd name="connsiteY1643" fmla="*/ 3060549 h 4860733"/>
                <a:gd name="connsiteX1644" fmla="*/ 115005 w 4853691"/>
                <a:gd name="connsiteY1644" fmla="*/ 3062896 h 4860733"/>
                <a:gd name="connsiteX1645" fmla="*/ 124393 w 4853691"/>
                <a:gd name="connsiteY1645" fmla="*/ 3091060 h 4860733"/>
                <a:gd name="connsiteX1646" fmla="*/ 136129 w 4853691"/>
                <a:gd name="connsiteY1646" fmla="*/ 3126266 h 4860733"/>
                <a:gd name="connsiteX1647" fmla="*/ 145517 w 4853691"/>
                <a:gd name="connsiteY1647" fmla="*/ 3154431 h 4860733"/>
                <a:gd name="connsiteX1648" fmla="*/ 157252 w 4853691"/>
                <a:gd name="connsiteY1648" fmla="*/ 3189636 h 4860733"/>
                <a:gd name="connsiteX1649" fmla="*/ 166640 w 4853691"/>
                <a:gd name="connsiteY1649" fmla="*/ 3215454 h 4860733"/>
                <a:gd name="connsiteX1650" fmla="*/ 180723 w 4853691"/>
                <a:gd name="connsiteY1650" fmla="*/ 3250659 h 4860733"/>
                <a:gd name="connsiteX1651" fmla="*/ 192458 w 4853691"/>
                <a:gd name="connsiteY1651" fmla="*/ 3276477 h 4860733"/>
                <a:gd name="connsiteX1652" fmla="*/ 208887 w 4853691"/>
                <a:gd name="connsiteY1652" fmla="*/ 3309335 h 4860733"/>
                <a:gd name="connsiteX1653" fmla="*/ 220622 w 4853691"/>
                <a:gd name="connsiteY1653" fmla="*/ 3332806 h 4860733"/>
                <a:gd name="connsiteX1654" fmla="*/ 237052 w 4853691"/>
                <a:gd name="connsiteY1654" fmla="*/ 3368012 h 4860733"/>
                <a:gd name="connsiteX1655" fmla="*/ 248787 w 4853691"/>
                <a:gd name="connsiteY1655" fmla="*/ 3389135 h 4860733"/>
                <a:gd name="connsiteX1656" fmla="*/ 269910 w 4853691"/>
                <a:gd name="connsiteY1656" fmla="*/ 3424341 h 4860733"/>
                <a:gd name="connsiteX1657" fmla="*/ 269910 w 4853691"/>
                <a:gd name="connsiteY1657" fmla="*/ 3424341 h 4860733"/>
                <a:gd name="connsiteX1658" fmla="*/ 279299 w 4853691"/>
                <a:gd name="connsiteY1658" fmla="*/ 3447811 h 4860733"/>
                <a:gd name="connsiteX1659" fmla="*/ 293381 w 4853691"/>
                <a:gd name="connsiteY1659" fmla="*/ 3480670 h 4860733"/>
                <a:gd name="connsiteX1660" fmla="*/ 295728 w 4853691"/>
                <a:gd name="connsiteY1660" fmla="*/ 3483017 h 4860733"/>
                <a:gd name="connsiteX1661" fmla="*/ 291034 w 4853691"/>
                <a:gd name="connsiteY1661" fmla="*/ 3494752 h 4860733"/>
                <a:gd name="connsiteX1662" fmla="*/ 309810 w 4853691"/>
                <a:gd name="connsiteY1662" fmla="*/ 3515876 h 4860733"/>
                <a:gd name="connsiteX1663" fmla="*/ 321545 w 4853691"/>
                <a:gd name="connsiteY1663" fmla="*/ 3539346 h 4860733"/>
                <a:gd name="connsiteX1664" fmla="*/ 333281 w 4853691"/>
                <a:gd name="connsiteY1664" fmla="*/ 3565164 h 4860733"/>
                <a:gd name="connsiteX1665" fmla="*/ 340322 w 4853691"/>
                <a:gd name="connsiteY1665" fmla="*/ 3581593 h 4860733"/>
                <a:gd name="connsiteX1666" fmla="*/ 391957 w 4853691"/>
                <a:gd name="connsiteY1666" fmla="*/ 3710680 h 4860733"/>
                <a:gd name="connsiteX1667" fmla="*/ 394304 w 4853691"/>
                <a:gd name="connsiteY1667" fmla="*/ 3715374 h 4860733"/>
                <a:gd name="connsiteX1668" fmla="*/ 394304 w 4853691"/>
                <a:gd name="connsiteY1668" fmla="*/ 3713028 h 4860733"/>
                <a:gd name="connsiteX1669" fmla="*/ 368486 w 4853691"/>
                <a:gd name="connsiteY1669" fmla="*/ 3673128 h 4860733"/>
                <a:gd name="connsiteX1670" fmla="*/ 347363 w 4853691"/>
                <a:gd name="connsiteY1670" fmla="*/ 3637922 h 4860733"/>
                <a:gd name="connsiteX1671" fmla="*/ 323892 w 4853691"/>
                <a:gd name="connsiteY1671" fmla="*/ 3598022 h 4860733"/>
                <a:gd name="connsiteX1672" fmla="*/ 305116 w 4853691"/>
                <a:gd name="connsiteY1672" fmla="*/ 3562816 h 4860733"/>
                <a:gd name="connsiteX1673" fmla="*/ 281646 w 4853691"/>
                <a:gd name="connsiteY1673" fmla="*/ 3518223 h 4860733"/>
                <a:gd name="connsiteX1674" fmla="*/ 265216 w 4853691"/>
                <a:gd name="connsiteY1674" fmla="*/ 3487711 h 4860733"/>
                <a:gd name="connsiteX1675" fmla="*/ 239399 w 4853691"/>
                <a:gd name="connsiteY1675" fmla="*/ 3433729 h 4860733"/>
                <a:gd name="connsiteX1676" fmla="*/ 227664 w 4853691"/>
                <a:gd name="connsiteY1676" fmla="*/ 3410258 h 4860733"/>
                <a:gd name="connsiteX1677" fmla="*/ 194805 w 4853691"/>
                <a:gd name="connsiteY1677" fmla="*/ 3335153 h 4860733"/>
                <a:gd name="connsiteX1678" fmla="*/ 185417 w 4853691"/>
                <a:gd name="connsiteY1678" fmla="*/ 3311683 h 4860733"/>
                <a:gd name="connsiteX1679" fmla="*/ 173681 w 4853691"/>
                <a:gd name="connsiteY1679" fmla="*/ 3262394 h 4860733"/>
                <a:gd name="connsiteX1680" fmla="*/ 37553 w 4853691"/>
                <a:gd name="connsiteY1680" fmla="*/ 2178059 h 4860733"/>
                <a:gd name="connsiteX1681" fmla="*/ 37553 w 4853691"/>
                <a:gd name="connsiteY1681" fmla="*/ 2168671 h 4860733"/>
                <a:gd name="connsiteX1682" fmla="*/ 42247 w 4853691"/>
                <a:gd name="connsiteY1682" fmla="*/ 2126424 h 4860733"/>
                <a:gd name="connsiteX1683" fmla="*/ 42247 w 4853691"/>
                <a:gd name="connsiteY1683" fmla="*/ 2124077 h 4860733"/>
                <a:gd name="connsiteX1684" fmla="*/ 49288 w 4853691"/>
                <a:gd name="connsiteY1684" fmla="*/ 2079483 h 4860733"/>
                <a:gd name="connsiteX1685" fmla="*/ 49288 w 4853691"/>
                <a:gd name="connsiteY1685" fmla="*/ 2074789 h 4860733"/>
                <a:gd name="connsiteX1686" fmla="*/ 53982 w 4853691"/>
                <a:gd name="connsiteY1686" fmla="*/ 2074789 h 4860733"/>
                <a:gd name="connsiteX1687" fmla="*/ 49288 w 4853691"/>
                <a:gd name="connsiteY1687" fmla="*/ 2112342 h 4860733"/>
                <a:gd name="connsiteX1688" fmla="*/ 46941 w 4853691"/>
                <a:gd name="connsiteY1688" fmla="*/ 2126424 h 4860733"/>
                <a:gd name="connsiteX1689" fmla="*/ 37553 w 4853691"/>
                <a:gd name="connsiteY1689" fmla="*/ 2178059 h 4860733"/>
                <a:gd name="connsiteX1690" fmla="*/ 37553 w 4853691"/>
                <a:gd name="connsiteY1690" fmla="*/ 2185100 h 4860733"/>
                <a:gd name="connsiteX1691" fmla="*/ 32859 w 4853691"/>
                <a:gd name="connsiteY1691" fmla="*/ 2227347 h 4860733"/>
                <a:gd name="connsiteX1692" fmla="*/ 32859 w 4853691"/>
                <a:gd name="connsiteY1692" fmla="*/ 2225000 h 4860733"/>
                <a:gd name="connsiteX1693" fmla="*/ 37553 w 4853691"/>
                <a:gd name="connsiteY1693" fmla="*/ 2178059 h 4860733"/>
                <a:gd name="connsiteX1694" fmla="*/ 77453 w 4853691"/>
                <a:gd name="connsiteY1694" fmla="*/ 1924578 h 4860733"/>
                <a:gd name="connsiteX1695" fmla="*/ 86841 w 4853691"/>
                <a:gd name="connsiteY1695" fmla="*/ 1887025 h 4860733"/>
                <a:gd name="connsiteX1696" fmla="*/ 93882 w 4853691"/>
                <a:gd name="connsiteY1696" fmla="*/ 1861208 h 4860733"/>
                <a:gd name="connsiteX1697" fmla="*/ 103270 w 4853691"/>
                <a:gd name="connsiteY1697" fmla="*/ 1828349 h 4860733"/>
                <a:gd name="connsiteX1698" fmla="*/ 112658 w 4853691"/>
                <a:gd name="connsiteY1698" fmla="*/ 1800185 h 4860733"/>
                <a:gd name="connsiteX1699" fmla="*/ 122046 w 4853691"/>
                <a:gd name="connsiteY1699" fmla="*/ 1769673 h 4860733"/>
                <a:gd name="connsiteX1700" fmla="*/ 131435 w 4853691"/>
                <a:gd name="connsiteY1700" fmla="*/ 1741508 h 4860733"/>
                <a:gd name="connsiteX1701" fmla="*/ 140823 w 4853691"/>
                <a:gd name="connsiteY1701" fmla="*/ 1713344 h 4860733"/>
                <a:gd name="connsiteX1702" fmla="*/ 147864 w 4853691"/>
                <a:gd name="connsiteY1702" fmla="*/ 1685179 h 4860733"/>
                <a:gd name="connsiteX1703" fmla="*/ 159599 w 4853691"/>
                <a:gd name="connsiteY1703" fmla="*/ 1657015 h 4860733"/>
                <a:gd name="connsiteX1704" fmla="*/ 171334 w 4853691"/>
                <a:gd name="connsiteY1704" fmla="*/ 1628850 h 4860733"/>
                <a:gd name="connsiteX1705" fmla="*/ 183070 w 4853691"/>
                <a:gd name="connsiteY1705" fmla="*/ 1600686 h 4860733"/>
                <a:gd name="connsiteX1706" fmla="*/ 194805 w 4853691"/>
                <a:gd name="connsiteY1706" fmla="*/ 1574868 h 4860733"/>
                <a:gd name="connsiteX1707" fmla="*/ 206540 w 4853691"/>
                <a:gd name="connsiteY1707" fmla="*/ 1546704 h 4860733"/>
                <a:gd name="connsiteX1708" fmla="*/ 218275 w 4853691"/>
                <a:gd name="connsiteY1708" fmla="*/ 1520886 h 4860733"/>
                <a:gd name="connsiteX1709" fmla="*/ 232358 w 4853691"/>
                <a:gd name="connsiteY1709" fmla="*/ 1495069 h 4860733"/>
                <a:gd name="connsiteX1710" fmla="*/ 246440 w 4853691"/>
                <a:gd name="connsiteY1710" fmla="*/ 1469251 h 4860733"/>
                <a:gd name="connsiteX1711" fmla="*/ 260522 w 4853691"/>
                <a:gd name="connsiteY1711" fmla="*/ 1443434 h 4860733"/>
                <a:gd name="connsiteX1712" fmla="*/ 265216 w 4853691"/>
                <a:gd name="connsiteY1712" fmla="*/ 1434045 h 4860733"/>
                <a:gd name="connsiteX1713" fmla="*/ 253481 w 4853691"/>
                <a:gd name="connsiteY1713" fmla="*/ 1464557 h 4860733"/>
                <a:gd name="connsiteX1714" fmla="*/ 239399 w 4853691"/>
                <a:gd name="connsiteY1714" fmla="*/ 1499763 h 4860733"/>
                <a:gd name="connsiteX1715" fmla="*/ 220622 w 4853691"/>
                <a:gd name="connsiteY1715" fmla="*/ 1546704 h 4860733"/>
                <a:gd name="connsiteX1716" fmla="*/ 206540 w 4853691"/>
                <a:gd name="connsiteY1716" fmla="*/ 1579562 h 4860733"/>
                <a:gd name="connsiteX1717" fmla="*/ 187764 w 4853691"/>
                <a:gd name="connsiteY1717" fmla="*/ 1631197 h 4860733"/>
                <a:gd name="connsiteX1718" fmla="*/ 176028 w 4853691"/>
                <a:gd name="connsiteY1718" fmla="*/ 1661709 h 4860733"/>
                <a:gd name="connsiteX1719" fmla="*/ 157252 w 4853691"/>
                <a:gd name="connsiteY1719" fmla="*/ 1722732 h 4860733"/>
                <a:gd name="connsiteX1720" fmla="*/ 152558 w 4853691"/>
                <a:gd name="connsiteY1720" fmla="*/ 1736814 h 4860733"/>
                <a:gd name="connsiteX1721" fmla="*/ 138476 w 4853691"/>
                <a:gd name="connsiteY1721" fmla="*/ 1772020 h 4860733"/>
                <a:gd name="connsiteX1722" fmla="*/ 131435 w 4853691"/>
                <a:gd name="connsiteY1722" fmla="*/ 1795491 h 4860733"/>
                <a:gd name="connsiteX1723" fmla="*/ 119699 w 4853691"/>
                <a:gd name="connsiteY1723" fmla="*/ 1828349 h 4860733"/>
                <a:gd name="connsiteX1724" fmla="*/ 112658 w 4853691"/>
                <a:gd name="connsiteY1724" fmla="*/ 1851820 h 4860733"/>
                <a:gd name="connsiteX1725" fmla="*/ 103270 w 4853691"/>
                <a:gd name="connsiteY1725" fmla="*/ 1884678 h 4860733"/>
                <a:gd name="connsiteX1726" fmla="*/ 96229 w 4853691"/>
                <a:gd name="connsiteY1726" fmla="*/ 1908149 h 4860733"/>
                <a:gd name="connsiteX1727" fmla="*/ 86841 w 4853691"/>
                <a:gd name="connsiteY1727" fmla="*/ 1938660 h 4860733"/>
                <a:gd name="connsiteX1728" fmla="*/ 79800 w 4853691"/>
                <a:gd name="connsiteY1728" fmla="*/ 1962131 h 4860733"/>
                <a:gd name="connsiteX1729" fmla="*/ 70411 w 4853691"/>
                <a:gd name="connsiteY1729" fmla="*/ 1985601 h 4860733"/>
                <a:gd name="connsiteX1730" fmla="*/ 70411 w 4853691"/>
                <a:gd name="connsiteY1730" fmla="*/ 1985601 h 4860733"/>
                <a:gd name="connsiteX1731" fmla="*/ 65717 w 4853691"/>
                <a:gd name="connsiteY1731" fmla="*/ 1987948 h 4860733"/>
                <a:gd name="connsiteX1732" fmla="*/ 65717 w 4853691"/>
                <a:gd name="connsiteY1732" fmla="*/ 1990295 h 4860733"/>
                <a:gd name="connsiteX1733" fmla="*/ 65717 w 4853691"/>
                <a:gd name="connsiteY1733" fmla="*/ 1992643 h 4860733"/>
                <a:gd name="connsiteX1734" fmla="*/ 63370 w 4853691"/>
                <a:gd name="connsiteY1734" fmla="*/ 1992643 h 4860733"/>
                <a:gd name="connsiteX1735" fmla="*/ 70411 w 4853691"/>
                <a:gd name="connsiteY1735" fmla="*/ 1948049 h 4860733"/>
                <a:gd name="connsiteX1736" fmla="*/ 77453 w 4853691"/>
                <a:gd name="connsiteY1736" fmla="*/ 1924578 h 4860733"/>
                <a:gd name="connsiteX1737" fmla="*/ 330934 w 4853691"/>
                <a:gd name="connsiteY1737" fmla="*/ 1293223 h 4860733"/>
                <a:gd name="connsiteX1738" fmla="*/ 345016 w 4853691"/>
                <a:gd name="connsiteY1738" fmla="*/ 1265058 h 4860733"/>
                <a:gd name="connsiteX1739" fmla="*/ 347363 w 4853691"/>
                <a:gd name="connsiteY1739" fmla="*/ 1260364 h 4860733"/>
                <a:gd name="connsiteX1740" fmla="*/ 363792 w 4853691"/>
                <a:gd name="connsiteY1740" fmla="*/ 1227505 h 4860733"/>
                <a:gd name="connsiteX1741" fmla="*/ 368486 w 4853691"/>
                <a:gd name="connsiteY1741" fmla="*/ 1218117 h 4860733"/>
                <a:gd name="connsiteX1742" fmla="*/ 380222 w 4853691"/>
                <a:gd name="connsiteY1742" fmla="*/ 1196994 h 4860733"/>
                <a:gd name="connsiteX1743" fmla="*/ 382569 w 4853691"/>
                <a:gd name="connsiteY1743" fmla="*/ 1192300 h 4860733"/>
                <a:gd name="connsiteX1744" fmla="*/ 415427 w 4853691"/>
                <a:gd name="connsiteY1744" fmla="*/ 1159441 h 4860733"/>
                <a:gd name="connsiteX1745" fmla="*/ 408386 w 4853691"/>
                <a:gd name="connsiteY1745" fmla="*/ 1171176 h 4860733"/>
                <a:gd name="connsiteX1746" fmla="*/ 394304 w 4853691"/>
                <a:gd name="connsiteY1746" fmla="*/ 1194647 h 4860733"/>
                <a:gd name="connsiteX1747" fmla="*/ 356751 w 4853691"/>
                <a:gd name="connsiteY1747" fmla="*/ 1258017 h 4860733"/>
                <a:gd name="connsiteX1748" fmla="*/ 352057 w 4853691"/>
                <a:gd name="connsiteY1748" fmla="*/ 1260364 h 4860733"/>
                <a:gd name="connsiteX1749" fmla="*/ 321545 w 4853691"/>
                <a:gd name="connsiteY1749" fmla="*/ 1314346 h 4860733"/>
                <a:gd name="connsiteX1750" fmla="*/ 326239 w 4853691"/>
                <a:gd name="connsiteY1750" fmla="*/ 1304958 h 4860733"/>
                <a:gd name="connsiteX1751" fmla="*/ 330934 w 4853691"/>
                <a:gd name="connsiteY1751" fmla="*/ 1293223 h 4860733"/>
                <a:gd name="connsiteX1752" fmla="*/ 621967 w 4853691"/>
                <a:gd name="connsiteY1752" fmla="*/ 875448 h 4860733"/>
                <a:gd name="connsiteX1753" fmla="*/ 631355 w 4853691"/>
                <a:gd name="connsiteY1753" fmla="*/ 868407 h 4860733"/>
                <a:gd name="connsiteX1754" fmla="*/ 650132 w 4853691"/>
                <a:gd name="connsiteY1754" fmla="*/ 856672 h 4860733"/>
                <a:gd name="connsiteX1755" fmla="*/ 657173 w 4853691"/>
                <a:gd name="connsiteY1755" fmla="*/ 851978 h 4860733"/>
                <a:gd name="connsiteX1756" fmla="*/ 682991 w 4853691"/>
                <a:gd name="connsiteY1756" fmla="*/ 837896 h 4860733"/>
                <a:gd name="connsiteX1757" fmla="*/ 690032 w 4853691"/>
                <a:gd name="connsiteY1757" fmla="*/ 835549 h 4860733"/>
                <a:gd name="connsiteX1758" fmla="*/ 708808 w 4853691"/>
                <a:gd name="connsiteY1758" fmla="*/ 826160 h 4860733"/>
                <a:gd name="connsiteX1759" fmla="*/ 718196 w 4853691"/>
                <a:gd name="connsiteY1759" fmla="*/ 821466 h 4860733"/>
                <a:gd name="connsiteX1760" fmla="*/ 734626 w 4853691"/>
                <a:gd name="connsiteY1760" fmla="*/ 816772 h 4860733"/>
                <a:gd name="connsiteX1761" fmla="*/ 744014 w 4853691"/>
                <a:gd name="connsiteY1761" fmla="*/ 814425 h 4860733"/>
                <a:gd name="connsiteX1762" fmla="*/ 760443 w 4853691"/>
                <a:gd name="connsiteY1762" fmla="*/ 809731 h 4860733"/>
                <a:gd name="connsiteX1763" fmla="*/ 769831 w 4853691"/>
                <a:gd name="connsiteY1763" fmla="*/ 807384 h 4860733"/>
                <a:gd name="connsiteX1764" fmla="*/ 776872 w 4853691"/>
                <a:gd name="connsiteY1764" fmla="*/ 807384 h 4860733"/>
                <a:gd name="connsiteX1765" fmla="*/ 781566 w 4853691"/>
                <a:gd name="connsiteY1765" fmla="*/ 816772 h 4860733"/>
                <a:gd name="connsiteX1766" fmla="*/ 767484 w 4853691"/>
                <a:gd name="connsiteY1766" fmla="*/ 828507 h 4860733"/>
                <a:gd name="connsiteX1767" fmla="*/ 748708 w 4853691"/>
                <a:gd name="connsiteY1767" fmla="*/ 844937 h 4860733"/>
                <a:gd name="connsiteX1768" fmla="*/ 720543 w 4853691"/>
                <a:gd name="connsiteY1768" fmla="*/ 870754 h 4860733"/>
                <a:gd name="connsiteX1769" fmla="*/ 701767 w 4853691"/>
                <a:gd name="connsiteY1769" fmla="*/ 887184 h 4860733"/>
                <a:gd name="connsiteX1770" fmla="*/ 673602 w 4853691"/>
                <a:gd name="connsiteY1770" fmla="*/ 915348 h 4860733"/>
                <a:gd name="connsiteX1771" fmla="*/ 657173 w 4853691"/>
                <a:gd name="connsiteY1771" fmla="*/ 929430 h 4860733"/>
                <a:gd name="connsiteX1772" fmla="*/ 624314 w 4853691"/>
                <a:gd name="connsiteY1772" fmla="*/ 962289 h 4860733"/>
                <a:gd name="connsiteX1773" fmla="*/ 614926 w 4853691"/>
                <a:gd name="connsiteY1773" fmla="*/ 971677 h 4860733"/>
                <a:gd name="connsiteX1774" fmla="*/ 495227 w 4853691"/>
                <a:gd name="connsiteY1774" fmla="*/ 1105459 h 4860733"/>
                <a:gd name="connsiteX1775" fmla="*/ 492880 w 4853691"/>
                <a:gd name="connsiteY1775" fmla="*/ 1107806 h 4860733"/>
                <a:gd name="connsiteX1776" fmla="*/ 481145 w 4853691"/>
                <a:gd name="connsiteY1776" fmla="*/ 1119541 h 4860733"/>
                <a:gd name="connsiteX1777" fmla="*/ 469409 w 4853691"/>
                <a:gd name="connsiteY1777" fmla="*/ 1131276 h 4860733"/>
                <a:gd name="connsiteX1778" fmla="*/ 462368 w 4853691"/>
                <a:gd name="connsiteY1778" fmla="*/ 1138318 h 4860733"/>
                <a:gd name="connsiteX1779" fmla="*/ 455327 w 4853691"/>
                <a:gd name="connsiteY1779" fmla="*/ 1135970 h 4860733"/>
                <a:gd name="connsiteX1780" fmla="*/ 438898 w 4853691"/>
                <a:gd name="connsiteY1780" fmla="*/ 1145359 h 4860733"/>
                <a:gd name="connsiteX1781" fmla="*/ 434204 w 4853691"/>
                <a:gd name="connsiteY1781" fmla="*/ 1145359 h 4860733"/>
                <a:gd name="connsiteX1782" fmla="*/ 427162 w 4853691"/>
                <a:gd name="connsiteY1782" fmla="*/ 1145359 h 4860733"/>
                <a:gd name="connsiteX1783" fmla="*/ 424815 w 4853691"/>
                <a:gd name="connsiteY1783" fmla="*/ 1145359 h 4860733"/>
                <a:gd name="connsiteX1784" fmla="*/ 420121 w 4853691"/>
                <a:gd name="connsiteY1784" fmla="*/ 1147706 h 4860733"/>
                <a:gd name="connsiteX1785" fmla="*/ 415427 w 4853691"/>
                <a:gd name="connsiteY1785" fmla="*/ 1150053 h 4860733"/>
                <a:gd name="connsiteX1786" fmla="*/ 413080 w 4853691"/>
                <a:gd name="connsiteY1786" fmla="*/ 1152400 h 4860733"/>
                <a:gd name="connsiteX1787" fmla="*/ 410733 w 4853691"/>
                <a:gd name="connsiteY1787" fmla="*/ 1152400 h 4860733"/>
                <a:gd name="connsiteX1788" fmla="*/ 607885 w 4853691"/>
                <a:gd name="connsiteY1788" fmla="*/ 880142 h 4860733"/>
                <a:gd name="connsiteX1789" fmla="*/ 621967 w 4853691"/>
                <a:gd name="connsiteY1789" fmla="*/ 875448 h 4860733"/>
                <a:gd name="connsiteX1790" fmla="*/ 767484 w 4853691"/>
                <a:gd name="connsiteY1790" fmla="*/ 805037 h 4860733"/>
                <a:gd name="connsiteX1791" fmla="*/ 748708 w 4853691"/>
                <a:gd name="connsiteY1791" fmla="*/ 809731 h 4860733"/>
                <a:gd name="connsiteX1792" fmla="*/ 739320 w 4853691"/>
                <a:gd name="connsiteY1792" fmla="*/ 812078 h 4860733"/>
                <a:gd name="connsiteX1793" fmla="*/ 720543 w 4853691"/>
                <a:gd name="connsiteY1793" fmla="*/ 819119 h 4860733"/>
                <a:gd name="connsiteX1794" fmla="*/ 711155 w 4853691"/>
                <a:gd name="connsiteY1794" fmla="*/ 821466 h 4860733"/>
                <a:gd name="connsiteX1795" fmla="*/ 685338 w 4853691"/>
                <a:gd name="connsiteY1795" fmla="*/ 833202 h 4860733"/>
                <a:gd name="connsiteX1796" fmla="*/ 682991 w 4853691"/>
                <a:gd name="connsiteY1796" fmla="*/ 835549 h 4860733"/>
                <a:gd name="connsiteX1797" fmla="*/ 659520 w 4853691"/>
                <a:gd name="connsiteY1797" fmla="*/ 847284 h 4860733"/>
                <a:gd name="connsiteX1798" fmla="*/ 650132 w 4853691"/>
                <a:gd name="connsiteY1798" fmla="*/ 851978 h 4860733"/>
                <a:gd name="connsiteX1799" fmla="*/ 631355 w 4853691"/>
                <a:gd name="connsiteY1799" fmla="*/ 863713 h 4860733"/>
                <a:gd name="connsiteX1800" fmla="*/ 621967 w 4853691"/>
                <a:gd name="connsiteY1800" fmla="*/ 870754 h 4860733"/>
                <a:gd name="connsiteX1801" fmla="*/ 617273 w 4853691"/>
                <a:gd name="connsiteY1801" fmla="*/ 873101 h 4860733"/>
                <a:gd name="connsiteX1802" fmla="*/ 1067906 w 4853691"/>
                <a:gd name="connsiteY1802" fmla="*/ 452980 h 4860733"/>
                <a:gd name="connsiteX1803" fmla="*/ 1002189 w 4853691"/>
                <a:gd name="connsiteY1803" fmla="*/ 516350 h 4860733"/>
                <a:gd name="connsiteX1804" fmla="*/ 995148 w 4853691"/>
                <a:gd name="connsiteY1804" fmla="*/ 525738 h 4860733"/>
                <a:gd name="connsiteX1805" fmla="*/ 971677 w 4853691"/>
                <a:gd name="connsiteY1805" fmla="*/ 551556 h 4860733"/>
                <a:gd name="connsiteX1806" fmla="*/ 962289 w 4853691"/>
                <a:gd name="connsiteY1806" fmla="*/ 563291 h 4860733"/>
                <a:gd name="connsiteX1807" fmla="*/ 941166 w 4853691"/>
                <a:gd name="connsiteY1807" fmla="*/ 589109 h 4860733"/>
                <a:gd name="connsiteX1808" fmla="*/ 931777 w 4853691"/>
                <a:gd name="connsiteY1808" fmla="*/ 600844 h 4860733"/>
                <a:gd name="connsiteX1809" fmla="*/ 903613 w 4853691"/>
                <a:gd name="connsiteY1809" fmla="*/ 638397 h 4860733"/>
                <a:gd name="connsiteX1810" fmla="*/ 891878 w 4853691"/>
                <a:gd name="connsiteY1810" fmla="*/ 654826 h 4860733"/>
                <a:gd name="connsiteX1811" fmla="*/ 873101 w 4853691"/>
                <a:gd name="connsiteY1811" fmla="*/ 680643 h 4860733"/>
                <a:gd name="connsiteX1812" fmla="*/ 861366 w 4853691"/>
                <a:gd name="connsiteY1812" fmla="*/ 699420 h 4860733"/>
                <a:gd name="connsiteX1813" fmla="*/ 842590 w 4853691"/>
                <a:gd name="connsiteY1813" fmla="*/ 729931 h 4860733"/>
                <a:gd name="connsiteX1814" fmla="*/ 830854 w 4853691"/>
                <a:gd name="connsiteY1814" fmla="*/ 748708 h 4860733"/>
                <a:gd name="connsiteX1815" fmla="*/ 816772 w 4853691"/>
                <a:gd name="connsiteY1815" fmla="*/ 769831 h 4860733"/>
                <a:gd name="connsiteX1816" fmla="*/ 809731 w 4853691"/>
                <a:gd name="connsiteY1816" fmla="*/ 779219 h 4860733"/>
                <a:gd name="connsiteX1817" fmla="*/ 800343 w 4853691"/>
                <a:gd name="connsiteY1817" fmla="*/ 776872 h 4860733"/>
                <a:gd name="connsiteX1818" fmla="*/ 779219 w 4853691"/>
                <a:gd name="connsiteY1818" fmla="*/ 797996 h 4860733"/>
                <a:gd name="connsiteX1819" fmla="*/ 779219 w 4853691"/>
                <a:gd name="connsiteY1819" fmla="*/ 797996 h 4860733"/>
                <a:gd name="connsiteX1820" fmla="*/ 772178 w 4853691"/>
                <a:gd name="connsiteY1820" fmla="*/ 797996 h 4860733"/>
                <a:gd name="connsiteX1821" fmla="*/ 767484 w 4853691"/>
                <a:gd name="connsiteY1821" fmla="*/ 805037 h 4860733"/>
                <a:gd name="connsiteX1822" fmla="*/ 1084336 w 4853691"/>
                <a:gd name="connsiteY1822" fmla="*/ 443592 h 4860733"/>
                <a:gd name="connsiteX1823" fmla="*/ 1084336 w 4853691"/>
                <a:gd name="connsiteY1823" fmla="*/ 443592 h 4860733"/>
                <a:gd name="connsiteX1824" fmla="*/ 1114847 w 4853691"/>
                <a:gd name="connsiteY1824" fmla="*/ 422468 h 4860733"/>
                <a:gd name="connsiteX1825" fmla="*/ 1147706 w 4853691"/>
                <a:gd name="connsiteY1825" fmla="*/ 398998 h 4860733"/>
                <a:gd name="connsiteX1826" fmla="*/ 1180564 w 4853691"/>
                <a:gd name="connsiteY1826" fmla="*/ 377874 h 4860733"/>
                <a:gd name="connsiteX1827" fmla="*/ 1201688 w 4853691"/>
                <a:gd name="connsiteY1827" fmla="*/ 363792 h 4860733"/>
                <a:gd name="connsiteX1828" fmla="*/ 1199341 w 4853691"/>
                <a:gd name="connsiteY1828" fmla="*/ 366139 h 4860733"/>
                <a:gd name="connsiteX1829" fmla="*/ 1185258 w 4853691"/>
                <a:gd name="connsiteY1829" fmla="*/ 377874 h 4860733"/>
                <a:gd name="connsiteX1830" fmla="*/ 1164135 w 4853691"/>
                <a:gd name="connsiteY1830" fmla="*/ 394304 h 4860733"/>
                <a:gd name="connsiteX1831" fmla="*/ 1150053 w 4853691"/>
                <a:gd name="connsiteY1831" fmla="*/ 406039 h 4860733"/>
                <a:gd name="connsiteX1832" fmla="*/ 1128929 w 4853691"/>
                <a:gd name="connsiteY1832" fmla="*/ 422468 h 4860733"/>
                <a:gd name="connsiteX1833" fmla="*/ 1114847 w 4853691"/>
                <a:gd name="connsiteY1833" fmla="*/ 434204 h 4860733"/>
                <a:gd name="connsiteX1834" fmla="*/ 1093724 w 4853691"/>
                <a:gd name="connsiteY1834" fmla="*/ 452980 h 4860733"/>
                <a:gd name="connsiteX1835" fmla="*/ 1079641 w 4853691"/>
                <a:gd name="connsiteY1835" fmla="*/ 467062 h 4860733"/>
                <a:gd name="connsiteX1836" fmla="*/ 1058518 w 4853691"/>
                <a:gd name="connsiteY1836" fmla="*/ 488186 h 4860733"/>
                <a:gd name="connsiteX1837" fmla="*/ 1044436 w 4853691"/>
                <a:gd name="connsiteY1837" fmla="*/ 502268 h 4860733"/>
                <a:gd name="connsiteX1838" fmla="*/ 1023312 w 4853691"/>
                <a:gd name="connsiteY1838" fmla="*/ 525738 h 4860733"/>
                <a:gd name="connsiteX1839" fmla="*/ 1011577 w 4853691"/>
                <a:gd name="connsiteY1839" fmla="*/ 539821 h 4860733"/>
                <a:gd name="connsiteX1840" fmla="*/ 988107 w 4853691"/>
                <a:gd name="connsiteY1840" fmla="*/ 565638 h 4860733"/>
                <a:gd name="connsiteX1841" fmla="*/ 976371 w 4853691"/>
                <a:gd name="connsiteY1841" fmla="*/ 577373 h 4860733"/>
                <a:gd name="connsiteX1842" fmla="*/ 941166 w 4853691"/>
                <a:gd name="connsiteY1842" fmla="*/ 617273 h 4860733"/>
                <a:gd name="connsiteX1843" fmla="*/ 833201 w 4853691"/>
                <a:gd name="connsiteY1843" fmla="*/ 758096 h 4860733"/>
                <a:gd name="connsiteX1844" fmla="*/ 835549 w 4853691"/>
                <a:gd name="connsiteY1844" fmla="*/ 753402 h 4860733"/>
                <a:gd name="connsiteX1845" fmla="*/ 844937 w 4853691"/>
                <a:gd name="connsiteY1845" fmla="*/ 739320 h 4860733"/>
                <a:gd name="connsiteX1846" fmla="*/ 866060 w 4853691"/>
                <a:gd name="connsiteY1846" fmla="*/ 706461 h 4860733"/>
                <a:gd name="connsiteX1847" fmla="*/ 877795 w 4853691"/>
                <a:gd name="connsiteY1847" fmla="*/ 690032 h 4860733"/>
                <a:gd name="connsiteX1848" fmla="*/ 901266 w 4853691"/>
                <a:gd name="connsiteY1848" fmla="*/ 657173 h 4860733"/>
                <a:gd name="connsiteX1849" fmla="*/ 910654 w 4853691"/>
                <a:gd name="connsiteY1849" fmla="*/ 645438 h 4860733"/>
                <a:gd name="connsiteX1850" fmla="*/ 941166 w 4853691"/>
                <a:gd name="connsiteY1850" fmla="*/ 605538 h 4860733"/>
                <a:gd name="connsiteX1851" fmla="*/ 952901 w 4853691"/>
                <a:gd name="connsiteY1851" fmla="*/ 591456 h 4860733"/>
                <a:gd name="connsiteX1852" fmla="*/ 976371 w 4853691"/>
                <a:gd name="connsiteY1852" fmla="*/ 563291 h 4860733"/>
                <a:gd name="connsiteX1853" fmla="*/ 985760 w 4853691"/>
                <a:gd name="connsiteY1853" fmla="*/ 551556 h 4860733"/>
                <a:gd name="connsiteX1854" fmla="*/ 1051477 w 4853691"/>
                <a:gd name="connsiteY1854" fmla="*/ 481145 h 4860733"/>
                <a:gd name="connsiteX1855" fmla="*/ 1056171 w 4853691"/>
                <a:gd name="connsiteY1855" fmla="*/ 476450 h 4860733"/>
                <a:gd name="connsiteX1856" fmla="*/ 1084336 w 4853691"/>
                <a:gd name="connsiteY1856" fmla="*/ 443592 h 4860733"/>
                <a:gd name="connsiteX1857" fmla="*/ 1307305 w 4853691"/>
                <a:gd name="connsiteY1857" fmla="*/ 305116 h 4860733"/>
                <a:gd name="connsiteX1858" fmla="*/ 1342511 w 4853691"/>
                <a:gd name="connsiteY1858" fmla="*/ 288687 h 4860733"/>
                <a:gd name="connsiteX1859" fmla="*/ 1347205 w 4853691"/>
                <a:gd name="connsiteY1859" fmla="*/ 286340 h 4860733"/>
                <a:gd name="connsiteX1860" fmla="*/ 1361287 w 4853691"/>
                <a:gd name="connsiteY1860" fmla="*/ 281646 h 4860733"/>
                <a:gd name="connsiteX1861" fmla="*/ 1375369 w 4853691"/>
                <a:gd name="connsiteY1861" fmla="*/ 276951 h 4860733"/>
                <a:gd name="connsiteX1862" fmla="*/ 1398840 w 4853691"/>
                <a:gd name="connsiteY1862" fmla="*/ 269910 h 4860733"/>
                <a:gd name="connsiteX1863" fmla="*/ 1415269 w 4853691"/>
                <a:gd name="connsiteY1863" fmla="*/ 265216 h 4860733"/>
                <a:gd name="connsiteX1864" fmla="*/ 1438739 w 4853691"/>
                <a:gd name="connsiteY1864" fmla="*/ 260522 h 4860733"/>
                <a:gd name="connsiteX1865" fmla="*/ 1457516 w 4853691"/>
                <a:gd name="connsiteY1865" fmla="*/ 258175 h 4860733"/>
                <a:gd name="connsiteX1866" fmla="*/ 1476292 w 4853691"/>
                <a:gd name="connsiteY1866" fmla="*/ 255828 h 4860733"/>
                <a:gd name="connsiteX1867" fmla="*/ 1516192 w 4853691"/>
                <a:gd name="connsiteY1867" fmla="*/ 253481 h 4860733"/>
                <a:gd name="connsiteX1868" fmla="*/ 1556092 w 4853691"/>
                <a:gd name="connsiteY1868" fmla="*/ 255828 h 4860733"/>
                <a:gd name="connsiteX1869" fmla="*/ 1567827 w 4853691"/>
                <a:gd name="connsiteY1869" fmla="*/ 258175 h 4860733"/>
                <a:gd name="connsiteX1870" fmla="*/ 1593645 w 4853691"/>
                <a:gd name="connsiteY1870" fmla="*/ 260522 h 4860733"/>
                <a:gd name="connsiteX1871" fmla="*/ 1610074 w 4853691"/>
                <a:gd name="connsiteY1871" fmla="*/ 262869 h 4860733"/>
                <a:gd name="connsiteX1872" fmla="*/ 1631197 w 4853691"/>
                <a:gd name="connsiteY1872" fmla="*/ 267563 h 4860733"/>
                <a:gd name="connsiteX1873" fmla="*/ 1640586 w 4853691"/>
                <a:gd name="connsiteY1873" fmla="*/ 269910 h 4860733"/>
                <a:gd name="connsiteX1874" fmla="*/ 1631197 w 4853691"/>
                <a:gd name="connsiteY1874" fmla="*/ 274604 h 4860733"/>
                <a:gd name="connsiteX1875" fmla="*/ 1619462 w 4853691"/>
                <a:gd name="connsiteY1875" fmla="*/ 281646 h 4860733"/>
                <a:gd name="connsiteX1876" fmla="*/ 1579562 w 4853691"/>
                <a:gd name="connsiteY1876" fmla="*/ 307463 h 4860733"/>
                <a:gd name="connsiteX1877" fmla="*/ 1567827 w 4853691"/>
                <a:gd name="connsiteY1877" fmla="*/ 314504 h 4860733"/>
                <a:gd name="connsiteX1878" fmla="*/ 1563133 w 4853691"/>
                <a:gd name="connsiteY1878" fmla="*/ 319198 h 4860733"/>
                <a:gd name="connsiteX1879" fmla="*/ 1549051 w 4853691"/>
                <a:gd name="connsiteY1879" fmla="*/ 323892 h 4860733"/>
                <a:gd name="connsiteX1880" fmla="*/ 1509151 w 4853691"/>
                <a:gd name="connsiteY1880" fmla="*/ 340322 h 4860733"/>
                <a:gd name="connsiteX1881" fmla="*/ 1490375 w 4853691"/>
                <a:gd name="connsiteY1881" fmla="*/ 349710 h 4860733"/>
                <a:gd name="connsiteX1882" fmla="*/ 1450475 w 4853691"/>
                <a:gd name="connsiteY1882" fmla="*/ 368486 h 4860733"/>
                <a:gd name="connsiteX1883" fmla="*/ 1434045 w 4853691"/>
                <a:gd name="connsiteY1883" fmla="*/ 375527 h 4860733"/>
                <a:gd name="connsiteX1884" fmla="*/ 1391799 w 4853691"/>
                <a:gd name="connsiteY1884" fmla="*/ 396651 h 4860733"/>
                <a:gd name="connsiteX1885" fmla="*/ 1375369 w 4853691"/>
                <a:gd name="connsiteY1885" fmla="*/ 403692 h 4860733"/>
                <a:gd name="connsiteX1886" fmla="*/ 1333122 w 4853691"/>
                <a:gd name="connsiteY1886" fmla="*/ 424815 h 4860733"/>
                <a:gd name="connsiteX1887" fmla="*/ 1319040 w 4853691"/>
                <a:gd name="connsiteY1887" fmla="*/ 431857 h 4860733"/>
                <a:gd name="connsiteX1888" fmla="*/ 1269752 w 4853691"/>
                <a:gd name="connsiteY1888" fmla="*/ 457674 h 4860733"/>
                <a:gd name="connsiteX1889" fmla="*/ 1267405 w 4853691"/>
                <a:gd name="connsiteY1889" fmla="*/ 460021 h 4860733"/>
                <a:gd name="connsiteX1890" fmla="*/ 1267405 w 4853691"/>
                <a:gd name="connsiteY1890" fmla="*/ 457674 h 4860733"/>
                <a:gd name="connsiteX1891" fmla="*/ 1267405 w 4853691"/>
                <a:gd name="connsiteY1891" fmla="*/ 457674 h 4860733"/>
                <a:gd name="connsiteX1892" fmla="*/ 1265058 w 4853691"/>
                <a:gd name="connsiteY1892" fmla="*/ 443592 h 4860733"/>
                <a:gd name="connsiteX1893" fmla="*/ 1265058 w 4853691"/>
                <a:gd name="connsiteY1893" fmla="*/ 441245 h 4860733"/>
                <a:gd name="connsiteX1894" fmla="*/ 1262711 w 4853691"/>
                <a:gd name="connsiteY1894" fmla="*/ 429510 h 4860733"/>
                <a:gd name="connsiteX1895" fmla="*/ 1262711 w 4853691"/>
                <a:gd name="connsiteY1895" fmla="*/ 427162 h 4860733"/>
                <a:gd name="connsiteX1896" fmla="*/ 1260364 w 4853691"/>
                <a:gd name="connsiteY1896" fmla="*/ 417774 h 4860733"/>
                <a:gd name="connsiteX1897" fmla="*/ 1260364 w 4853691"/>
                <a:gd name="connsiteY1897" fmla="*/ 413080 h 4860733"/>
                <a:gd name="connsiteX1898" fmla="*/ 1258017 w 4853691"/>
                <a:gd name="connsiteY1898" fmla="*/ 403692 h 4860733"/>
                <a:gd name="connsiteX1899" fmla="*/ 1258017 w 4853691"/>
                <a:gd name="connsiteY1899" fmla="*/ 398998 h 4860733"/>
                <a:gd name="connsiteX1900" fmla="*/ 1255670 w 4853691"/>
                <a:gd name="connsiteY1900" fmla="*/ 391957 h 4860733"/>
                <a:gd name="connsiteX1901" fmla="*/ 1255670 w 4853691"/>
                <a:gd name="connsiteY1901" fmla="*/ 387263 h 4860733"/>
                <a:gd name="connsiteX1902" fmla="*/ 1253323 w 4853691"/>
                <a:gd name="connsiteY1902" fmla="*/ 380222 h 4860733"/>
                <a:gd name="connsiteX1903" fmla="*/ 1253323 w 4853691"/>
                <a:gd name="connsiteY1903" fmla="*/ 375527 h 4860733"/>
                <a:gd name="connsiteX1904" fmla="*/ 1250976 w 4853691"/>
                <a:gd name="connsiteY1904" fmla="*/ 370833 h 4860733"/>
                <a:gd name="connsiteX1905" fmla="*/ 1250976 w 4853691"/>
                <a:gd name="connsiteY1905" fmla="*/ 366139 h 4860733"/>
                <a:gd name="connsiteX1906" fmla="*/ 1248629 w 4853691"/>
                <a:gd name="connsiteY1906" fmla="*/ 361445 h 4860733"/>
                <a:gd name="connsiteX1907" fmla="*/ 1246282 w 4853691"/>
                <a:gd name="connsiteY1907" fmla="*/ 359098 h 4860733"/>
                <a:gd name="connsiteX1908" fmla="*/ 1243935 w 4853691"/>
                <a:gd name="connsiteY1908" fmla="*/ 354404 h 4860733"/>
                <a:gd name="connsiteX1909" fmla="*/ 1241588 w 4853691"/>
                <a:gd name="connsiteY1909" fmla="*/ 352057 h 4860733"/>
                <a:gd name="connsiteX1910" fmla="*/ 1241588 w 4853691"/>
                <a:gd name="connsiteY1910" fmla="*/ 349710 h 4860733"/>
                <a:gd name="connsiteX1911" fmla="*/ 1248629 w 4853691"/>
                <a:gd name="connsiteY1911" fmla="*/ 335628 h 4860733"/>
                <a:gd name="connsiteX1912" fmla="*/ 1246282 w 4853691"/>
                <a:gd name="connsiteY1912" fmla="*/ 326239 h 4860733"/>
                <a:gd name="connsiteX1913" fmla="*/ 1283834 w 4853691"/>
                <a:gd name="connsiteY1913" fmla="*/ 305116 h 4860733"/>
                <a:gd name="connsiteX1914" fmla="*/ 1307305 w 4853691"/>
                <a:gd name="connsiteY1914" fmla="*/ 305116 h 4860733"/>
                <a:gd name="connsiteX1915" fmla="*/ 1699262 w 4853691"/>
                <a:gd name="connsiteY1915" fmla="*/ 241746 h 4860733"/>
                <a:gd name="connsiteX1916" fmla="*/ 1703956 w 4853691"/>
                <a:gd name="connsiteY1916" fmla="*/ 239399 h 4860733"/>
                <a:gd name="connsiteX1917" fmla="*/ 1699262 w 4853691"/>
                <a:gd name="connsiteY1917" fmla="*/ 241746 h 4860733"/>
                <a:gd name="connsiteX1918" fmla="*/ 1692220 w 4853691"/>
                <a:gd name="connsiteY1918" fmla="*/ 253481 h 4860733"/>
                <a:gd name="connsiteX1919" fmla="*/ 1682832 w 4853691"/>
                <a:gd name="connsiteY1919" fmla="*/ 265216 h 4860733"/>
                <a:gd name="connsiteX1920" fmla="*/ 1671097 w 4853691"/>
                <a:gd name="connsiteY1920" fmla="*/ 260522 h 4860733"/>
                <a:gd name="connsiteX1921" fmla="*/ 1666403 w 4853691"/>
                <a:gd name="connsiteY1921" fmla="*/ 260522 h 4860733"/>
                <a:gd name="connsiteX1922" fmla="*/ 1678138 w 4853691"/>
                <a:gd name="connsiteY1922" fmla="*/ 253481 h 4860733"/>
                <a:gd name="connsiteX1923" fmla="*/ 1699262 w 4853691"/>
                <a:gd name="connsiteY1923" fmla="*/ 241746 h 4860733"/>
                <a:gd name="connsiteX1924" fmla="*/ 1739161 w 4853691"/>
                <a:gd name="connsiteY1924" fmla="*/ 204193 h 4860733"/>
                <a:gd name="connsiteX1925" fmla="*/ 1753244 w 4853691"/>
                <a:gd name="connsiteY1925" fmla="*/ 190111 h 4860733"/>
                <a:gd name="connsiteX1926" fmla="*/ 1762632 w 4853691"/>
                <a:gd name="connsiteY1926" fmla="*/ 183070 h 4860733"/>
                <a:gd name="connsiteX1927" fmla="*/ 1779061 w 4853691"/>
                <a:gd name="connsiteY1927" fmla="*/ 168987 h 4860733"/>
                <a:gd name="connsiteX1928" fmla="*/ 1786102 w 4853691"/>
                <a:gd name="connsiteY1928" fmla="*/ 164293 h 4860733"/>
                <a:gd name="connsiteX1929" fmla="*/ 1807226 w 4853691"/>
                <a:gd name="connsiteY1929" fmla="*/ 150211 h 4860733"/>
                <a:gd name="connsiteX1930" fmla="*/ 1811920 w 4853691"/>
                <a:gd name="connsiteY1930" fmla="*/ 147864 h 4860733"/>
                <a:gd name="connsiteX1931" fmla="*/ 1833043 w 4853691"/>
                <a:gd name="connsiteY1931" fmla="*/ 133782 h 4860733"/>
                <a:gd name="connsiteX1932" fmla="*/ 1833043 w 4853691"/>
                <a:gd name="connsiteY1932" fmla="*/ 133782 h 4860733"/>
                <a:gd name="connsiteX1933" fmla="*/ 1879984 w 4853691"/>
                <a:gd name="connsiteY1933" fmla="*/ 105617 h 4860733"/>
                <a:gd name="connsiteX1934" fmla="*/ 1980907 w 4853691"/>
                <a:gd name="connsiteY1934" fmla="*/ 86841 h 4860733"/>
                <a:gd name="connsiteX1935" fmla="*/ 1999684 w 4853691"/>
                <a:gd name="connsiteY1935" fmla="*/ 84494 h 4860733"/>
                <a:gd name="connsiteX1936" fmla="*/ 2023154 w 4853691"/>
                <a:gd name="connsiteY1936" fmla="*/ 82147 h 4860733"/>
                <a:gd name="connsiteX1937" fmla="*/ 2060707 w 4853691"/>
                <a:gd name="connsiteY1937" fmla="*/ 77453 h 4860733"/>
                <a:gd name="connsiteX1938" fmla="*/ 2084177 w 4853691"/>
                <a:gd name="connsiteY1938" fmla="*/ 75105 h 4860733"/>
                <a:gd name="connsiteX1939" fmla="*/ 2105301 w 4853691"/>
                <a:gd name="connsiteY1939" fmla="*/ 72758 h 4860733"/>
                <a:gd name="connsiteX1940" fmla="*/ 2105301 w 4853691"/>
                <a:gd name="connsiteY1940" fmla="*/ 75105 h 4860733"/>
                <a:gd name="connsiteX1941" fmla="*/ 2091218 w 4853691"/>
                <a:gd name="connsiteY1941" fmla="*/ 79800 h 4860733"/>
                <a:gd name="connsiteX1942" fmla="*/ 2067748 w 4853691"/>
                <a:gd name="connsiteY1942" fmla="*/ 86841 h 4860733"/>
                <a:gd name="connsiteX1943" fmla="*/ 2039583 w 4853691"/>
                <a:gd name="connsiteY1943" fmla="*/ 96229 h 4860733"/>
                <a:gd name="connsiteX1944" fmla="*/ 2013766 w 4853691"/>
                <a:gd name="connsiteY1944" fmla="*/ 103270 h 4860733"/>
                <a:gd name="connsiteX1945" fmla="*/ 1985601 w 4853691"/>
                <a:gd name="connsiteY1945" fmla="*/ 112658 h 4860733"/>
                <a:gd name="connsiteX1946" fmla="*/ 1959784 w 4853691"/>
                <a:gd name="connsiteY1946" fmla="*/ 122046 h 4860733"/>
                <a:gd name="connsiteX1947" fmla="*/ 1929272 w 4853691"/>
                <a:gd name="connsiteY1947" fmla="*/ 133782 h 4860733"/>
                <a:gd name="connsiteX1948" fmla="*/ 1905802 w 4853691"/>
                <a:gd name="connsiteY1948" fmla="*/ 143170 h 4860733"/>
                <a:gd name="connsiteX1949" fmla="*/ 1875290 w 4853691"/>
                <a:gd name="connsiteY1949" fmla="*/ 157252 h 4860733"/>
                <a:gd name="connsiteX1950" fmla="*/ 1851820 w 4853691"/>
                <a:gd name="connsiteY1950" fmla="*/ 166640 h 4860733"/>
                <a:gd name="connsiteX1951" fmla="*/ 1818961 w 4853691"/>
                <a:gd name="connsiteY1951" fmla="*/ 180723 h 4860733"/>
                <a:gd name="connsiteX1952" fmla="*/ 1797838 w 4853691"/>
                <a:gd name="connsiteY1952" fmla="*/ 190111 h 4860733"/>
                <a:gd name="connsiteX1953" fmla="*/ 1762632 w 4853691"/>
                <a:gd name="connsiteY1953" fmla="*/ 208887 h 4860733"/>
                <a:gd name="connsiteX1954" fmla="*/ 1743856 w 4853691"/>
                <a:gd name="connsiteY1954" fmla="*/ 218275 h 4860733"/>
                <a:gd name="connsiteX1955" fmla="*/ 1718038 w 4853691"/>
                <a:gd name="connsiteY1955" fmla="*/ 232358 h 4860733"/>
                <a:gd name="connsiteX1956" fmla="*/ 1722732 w 4853691"/>
                <a:gd name="connsiteY1956" fmla="*/ 227664 h 4860733"/>
                <a:gd name="connsiteX1957" fmla="*/ 1734467 w 4853691"/>
                <a:gd name="connsiteY1957" fmla="*/ 215928 h 4860733"/>
                <a:gd name="connsiteX1958" fmla="*/ 1739161 w 4853691"/>
                <a:gd name="connsiteY1958" fmla="*/ 204193 h 4860733"/>
                <a:gd name="connsiteX1959" fmla="*/ 2180406 w 4853691"/>
                <a:gd name="connsiteY1959" fmla="*/ 58676 h 4860733"/>
                <a:gd name="connsiteX1960" fmla="*/ 2217959 w 4853691"/>
                <a:gd name="connsiteY1960" fmla="*/ 51635 h 4860733"/>
                <a:gd name="connsiteX1961" fmla="*/ 2236735 w 4853691"/>
                <a:gd name="connsiteY1961" fmla="*/ 49288 h 4860733"/>
                <a:gd name="connsiteX1962" fmla="*/ 2290717 w 4853691"/>
                <a:gd name="connsiteY1962" fmla="*/ 42247 h 4860733"/>
                <a:gd name="connsiteX1963" fmla="*/ 2293064 w 4853691"/>
                <a:gd name="connsiteY1963" fmla="*/ 42247 h 4860733"/>
                <a:gd name="connsiteX1964" fmla="*/ 2330617 w 4853691"/>
                <a:gd name="connsiteY1964" fmla="*/ 37553 h 4860733"/>
                <a:gd name="connsiteX1965" fmla="*/ 2349394 w 4853691"/>
                <a:gd name="connsiteY1965" fmla="*/ 53982 h 4860733"/>
                <a:gd name="connsiteX1966" fmla="*/ 2361129 w 4853691"/>
                <a:gd name="connsiteY1966" fmla="*/ 49288 h 4860733"/>
                <a:gd name="connsiteX1967" fmla="*/ 2368170 w 4853691"/>
                <a:gd name="connsiteY1967" fmla="*/ 58676 h 4860733"/>
                <a:gd name="connsiteX1968" fmla="*/ 2370517 w 4853691"/>
                <a:gd name="connsiteY1968" fmla="*/ 61023 h 4860733"/>
                <a:gd name="connsiteX1969" fmla="*/ 2379905 w 4853691"/>
                <a:gd name="connsiteY1969" fmla="*/ 77453 h 4860733"/>
                <a:gd name="connsiteX1970" fmla="*/ 2382252 w 4853691"/>
                <a:gd name="connsiteY1970" fmla="*/ 82147 h 4860733"/>
                <a:gd name="connsiteX1971" fmla="*/ 2386946 w 4853691"/>
                <a:gd name="connsiteY1971" fmla="*/ 91535 h 4860733"/>
                <a:gd name="connsiteX1972" fmla="*/ 2379905 w 4853691"/>
                <a:gd name="connsiteY1972" fmla="*/ 91535 h 4860733"/>
                <a:gd name="connsiteX1973" fmla="*/ 2344699 w 4853691"/>
                <a:gd name="connsiteY1973" fmla="*/ 96229 h 4860733"/>
                <a:gd name="connsiteX1974" fmla="*/ 2328270 w 4853691"/>
                <a:gd name="connsiteY1974" fmla="*/ 98576 h 4860733"/>
                <a:gd name="connsiteX1975" fmla="*/ 2293064 w 4853691"/>
                <a:gd name="connsiteY1975" fmla="*/ 103270 h 4860733"/>
                <a:gd name="connsiteX1976" fmla="*/ 2278982 w 4853691"/>
                <a:gd name="connsiteY1976" fmla="*/ 105617 h 4860733"/>
                <a:gd name="connsiteX1977" fmla="*/ 2243776 w 4853691"/>
                <a:gd name="connsiteY1977" fmla="*/ 110311 h 4860733"/>
                <a:gd name="connsiteX1978" fmla="*/ 2227347 w 4853691"/>
                <a:gd name="connsiteY1978" fmla="*/ 112658 h 4860733"/>
                <a:gd name="connsiteX1979" fmla="*/ 2215612 w 4853691"/>
                <a:gd name="connsiteY1979" fmla="*/ 115005 h 4860733"/>
                <a:gd name="connsiteX1980" fmla="*/ 2210918 w 4853691"/>
                <a:gd name="connsiteY1980" fmla="*/ 112658 h 4860733"/>
                <a:gd name="connsiteX1981" fmla="*/ 2199183 w 4853691"/>
                <a:gd name="connsiteY1981" fmla="*/ 105617 h 4860733"/>
                <a:gd name="connsiteX1982" fmla="*/ 2187447 w 4853691"/>
                <a:gd name="connsiteY1982" fmla="*/ 98576 h 4860733"/>
                <a:gd name="connsiteX1983" fmla="*/ 2178059 w 4853691"/>
                <a:gd name="connsiteY1983" fmla="*/ 93882 h 4860733"/>
                <a:gd name="connsiteX1984" fmla="*/ 2166324 w 4853691"/>
                <a:gd name="connsiteY1984" fmla="*/ 86841 h 4860733"/>
                <a:gd name="connsiteX1985" fmla="*/ 2156936 w 4853691"/>
                <a:gd name="connsiteY1985" fmla="*/ 79800 h 4860733"/>
                <a:gd name="connsiteX1986" fmla="*/ 2145201 w 4853691"/>
                <a:gd name="connsiteY1986" fmla="*/ 75105 h 4860733"/>
                <a:gd name="connsiteX1987" fmla="*/ 2140506 w 4853691"/>
                <a:gd name="connsiteY1987" fmla="*/ 72758 h 4860733"/>
                <a:gd name="connsiteX1988" fmla="*/ 2142854 w 4853691"/>
                <a:gd name="connsiteY1988" fmla="*/ 65717 h 4860733"/>
                <a:gd name="connsiteX1989" fmla="*/ 2142854 w 4853691"/>
                <a:gd name="connsiteY1989" fmla="*/ 63370 h 4860733"/>
                <a:gd name="connsiteX1990" fmla="*/ 2156936 w 4853691"/>
                <a:gd name="connsiteY1990" fmla="*/ 61023 h 4860733"/>
                <a:gd name="connsiteX1991" fmla="*/ 2180406 w 4853691"/>
                <a:gd name="connsiteY1991" fmla="*/ 58676 h 4860733"/>
                <a:gd name="connsiteX1992" fmla="*/ 2412764 w 4853691"/>
                <a:gd name="connsiteY1992" fmla="*/ 28165 h 4860733"/>
                <a:gd name="connsiteX1993" fmla="*/ 2415111 w 4853691"/>
                <a:gd name="connsiteY1993" fmla="*/ 28165 h 4860733"/>
                <a:gd name="connsiteX1994" fmla="*/ 2426846 w 4853691"/>
                <a:gd name="connsiteY1994" fmla="*/ 32859 h 4860733"/>
                <a:gd name="connsiteX1995" fmla="*/ 2431540 w 4853691"/>
                <a:gd name="connsiteY1995" fmla="*/ 35206 h 4860733"/>
                <a:gd name="connsiteX1996" fmla="*/ 2433887 w 4853691"/>
                <a:gd name="connsiteY1996" fmla="*/ 37553 h 4860733"/>
                <a:gd name="connsiteX1997" fmla="*/ 2419805 w 4853691"/>
                <a:gd name="connsiteY1997" fmla="*/ 35206 h 4860733"/>
                <a:gd name="connsiteX1998" fmla="*/ 2389293 w 4853691"/>
                <a:gd name="connsiteY1998" fmla="*/ 32859 h 4860733"/>
                <a:gd name="connsiteX1999" fmla="*/ 2368170 w 4853691"/>
                <a:gd name="connsiteY1999" fmla="*/ 30512 h 4860733"/>
                <a:gd name="connsiteX2000" fmla="*/ 2368170 w 4853691"/>
                <a:gd name="connsiteY2000" fmla="*/ 30512 h 4860733"/>
                <a:gd name="connsiteX2001" fmla="*/ 2368170 w 4853691"/>
                <a:gd name="connsiteY2001" fmla="*/ 28165 h 4860733"/>
                <a:gd name="connsiteX2002" fmla="*/ 2405723 w 4853691"/>
                <a:gd name="connsiteY2002" fmla="*/ 23470 h 4860733"/>
                <a:gd name="connsiteX2003" fmla="*/ 2412764 w 4853691"/>
                <a:gd name="connsiteY2003" fmla="*/ 28165 h 4860733"/>
                <a:gd name="connsiteX2004" fmla="*/ 2483175 w 4853691"/>
                <a:gd name="connsiteY2004" fmla="*/ 46941 h 4860733"/>
                <a:gd name="connsiteX2005" fmla="*/ 2520728 w 4853691"/>
                <a:gd name="connsiteY2005" fmla="*/ 51635 h 4860733"/>
                <a:gd name="connsiteX2006" fmla="*/ 2551239 w 4853691"/>
                <a:gd name="connsiteY2006" fmla="*/ 56329 h 4860733"/>
                <a:gd name="connsiteX2007" fmla="*/ 2591139 w 4853691"/>
                <a:gd name="connsiteY2007" fmla="*/ 63370 h 4860733"/>
                <a:gd name="connsiteX2008" fmla="*/ 2616957 w 4853691"/>
                <a:gd name="connsiteY2008" fmla="*/ 68064 h 4860733"/>
                <a:gd name="connsiteX2009" fmla="*/ 2663898 w 4853691"/>
                <a:gd name="connsiteY2009" fmla="*/ 77453 h 4860733"/>
                <a:gd name="connsiteX2010" fmla="*/ 2616957 w 4853691"/>
                <a:gd name="connsiteY2010" fmla="*/ 77453 h 4860733"/>
                <a:gd name="connsiteX2011" fmla="*/ 2548892 w 4853691"/>
                <a:gd name="connsiteY2011" fmla="*/ 77453 h 4860733"/>
                <a:gd name="connsiteX2012" fmla="*/ 2534810 w 4853691"/>
                <a:gd name="connsiteY2012" fmla="*/ 77453 h 4860733"/>
                <a:gd name="connsiteX2013" fmla="*/ 2499605 w 4853691"/>
                <a:gd name="connsiteY2013" fmla="*/ 79800 h 4860733"/>
                <a:gd name="connsiteX2014" fmla="*/ 2480828 w 4853691"/>
                <a:gd name="connsiteY2014" fmla="*/ 61023 h 4860733"/>
                <a:gd name="connsiteX2015" fmla="*/ 2469093 w 4853691"/>
                <a:gd name="connsiteY2015" fmla="*/ 65717 h 4860733"/>
                <a:gd name="connsiteX2016" fmla="*/ 2469093 w 4853691"/>
                <a:gd name="connsiteY2016" fmla="*/ 65717 h 4860733"/>
                <a:gd name="connsiteX2017" fmla="*/ 2464399 w 4853691"/>
                <a:gd name="connsiteY2017" fmla="*/ 61023 h 4860733"/>
                <a:gd name="connsiteX2018" fmla="*/ 2455011 w 4853691"/>
                <a:gd name="connsiteY2018" fmla="*/ 51635 h 4860733"/>
                <a:gd name="connsiteX2019" fmla="*/ 2450317 w 4853691"/>
                <a:gd name="connsiteY2019" fmla="*/ 46941 h 4860733"/>
                <a:gd name="connsiteX2020" fmla="*/ 2443275 w 4853691"/>
                <a:gd name="connsiteY2020" fmla="*/ 42247 h 4860733"/>
                <a:gd name="connsiteX2021" fmla="*/ 2452664 w 4853691"/>
                <a:gd name="connsiteY2021" fmla="*/ 42247 h 4860733"/>
                <a:gd name="connsiteX2022" fmla="*/ 2483175 w 4853691"/>
                <a:gd name="connsiteY2022" fmla="*/ 46941 h 4860733"/>
                <a:gd name="connsiteX2023" fmla="*/ 2722574 w 4853691"/>
                <a:gd name="connsiteY2023" fmla="*/ 82147 h 4860733"/>
                <a:gd name="connsiteX2024" fmla="*/ 2741350 w 4853691"/>
                <a:gd name="connsiteY2024" fmla="*/ 84494 h 4860733"/>
                <a:gd name="connsiteX2025" fmla="*/ 2774209 w 4853691"/>
                <a:gd name="connsiteY2025" fmla="*/ 86841 h 4860733"/>
                <a:gd name="connsiteX2026" fmla="*/ 2795332 w 4853691"/>
                <a:gd name="connsiteY2026" fmla="*/ 89188 h 4860733"/>
                <a:gd name="connsiteX2027" fmla="*/ 2828191 w 4853691"/>
                <a:gd name="connsiteY2027" fmla="*/ 91535 h 4860733"/>
                <a:gd name="connsiteX2028" fmla="*/ 2849314 w 4853691"/>
                <a:gd name="connsiteY2028" fmla="*/ 93882 h 4860733"/>
                <a:gd name="connsiteX2029" fmla="*/ 2879826 w 4853691"/>
                <a:gd name="connsiteY2029" fmla="*/ 96229 h 4860733"/>
                <a:gd name="connsiteX2030" fmla="*/ 2903296 w 4853691"/>
                <a:gd name="connsiteY2030" fmla="*/ 98576 h 4860733"/>
                <a:gd name="connsiteX2031" fmla="*/ 2933808 w 4853691"/>
                <a:gd name="connsiteY2031" fmla="*/ 103270 h 4860733"/>
                <a:gd name="connsiteX2032" fmla="*/ 2957279 w 4853691"/>
                <a:gd name="connsiteY2032" fmla="*/ 107964 h 4860733"/>
                <a:gd name="connsiteX2033" fmla="*/ 2985443 w 4853691"/>
                <a:gd name="connsiteY2033" fmla="*/ 112658 h 4860733"/>
                <a:gd name="connsiteX2034" fmla="*/ 3008914 w 4853691"/>
                <a:gd name="connsiteY2034" fmla="*/ 117352 h 4860733"/>
                <a:gd name="connsiteX2035" fmla="*/ 3020649 w 4853691"/>
                <a:gd name="connsiteY2035" fmla="*/ 119699 h 4860733"/>
                <a:gd name="connsiteX2036" fmla="*/ 3020649 w 4853691"/>
                <a:gd name="connsiteY2036" fmla="*/ 122046 h 4860733"/>
                <a:gd name="connsiteX2037" fmla="*/ 3020649 w 4853691"/>
                <a:gd name="connsiteY2037" fmla="*/ 122046 h 4860733"/>
                <a:gd name="connsiteX2038" fmla="*/ 3015955 w 4853691"/>
                <a:gd name="connsiteY2038" fmla="*/ 122046 h 4860733"/>
                <a:gd name="connsiteX2039" fmla="*/ 2994831 w 4853691"/>
                <a:gd name="connsiteY2039" fmla="*/ 124393 h 4860733"/>
                <a:gd name="connsiteX2040" fmla="*/ 2973708 w 4853691"/>
                <a:gd name="connsiteY2040" fmla="*/ 126741 h 4860733"/>
                <a:gd name="connsiteX2041" fmla="*/ 2952585 w 4853691"/>
                <a:gd name="connsiteY2041" fmla="*/ 129088 h 4860733"/>
                <a:gd name="connsiteX2042" fmla="*/ 2929114 w 4853691"/>
                <a:gd name="connsiteY2042" fmla="*/ 133782 h 4860733"/>
                <a:gd name="connsiteX2043" fmla="*/ 2910338 w 4853691"/>
                <a:gd name="connsiteY2043" fmla="*/ 138476 h 4860733"/>
                <a:gd name="connsiteX2044" fmla="*/ 2893908 w 4853691"/>
                <a:gd name="connsiteY2044" fmla="*/ 143170 h 4860733"/>
                <a:gd name="connsiteX2045" fmla="*/ 2830538 w 4853691"/>
                <a:gd name="connsiteY2045" fmla="*/ 122046 h 4860733"/>
                <a:gd name="connsiteX2046" fmla="*/ 2804721 w 4853691"/>
                <a:gd name="connsiteY2046" fmla="*/ 115005 h 4860733"/>
                <a:gd name="connsiteX2047" fmla="*/ 2760127 w 4853691"/>
                <a:gd name="connsiteY2047" fmla="*/ 100923 h 4860733"/>
                <a:gd name="connsiteX2048" fmla="*/ 2731962 w 4853691"/>
                <a:gd name="connsiteY2048" fmla="*/ 93882 h 4860733"/>
                <a:gd name="connsiteX2049" fmla="*/ 2692062 w 4853691"/>
                <a:gd name="connsiteY2049" fmla="*/ 82147 h 4860733"/>
                <a:gd name="connsiteX2050" fmla="*/ 2680327 w 4853691"/>
                <a:gd name="connsiteY2050" fmla="*/ 79800 h 4860733"/>
                <a:gd name="connsiteX2051" fmla="*/ 2687368 w 4853691"/>
                <a:gd name="connsiteY2051" fmla="*/ 79800 h 4860733"/>
                <a:gd name="connsiteX2052" fmla="*/ 2722574 w 4853691"/>
                <a:gd name="connsiteY2052" fmla="*/ 82147 h 4860733"/>
                <a:gd name="connsiteX2053" fmla="*/ 3072284 w 4853691"/>
                <a:gd name="connsiteY2053" fmla="*/ 122046 h 4860733"/>
                <a:gd name="connsiteX2054" fmla="*/ 3088713 w 4853691"/>
                <a:gd name="connsiteY2054" fmla="*/ 122046 h 4860733"/>
                <a:gd name="connsiteX2055" fmla="*/ 3098101 w 4853691"/>
                <a:gd name="connsiteY2055" fmla="*/ 122046 h 4860733"/>
                <a:gd name="connsiteX2056" fmla="*/ 3112184 w 4853691"/>
                <a:gd name="connsiteY2056" fmla="*/ 124393 h 4860733"/>
                <a:gd name="connsiteX2057" fmla="*/ 3123919 w 4853691"/>
                <a:gd name="connsiteY2057" fmla="*/ 126741 h 4860733"/>
                <a:gd name="connsiteX2058" fmla="*/ 3135654 w 4853691"/>
                <a:gd name="connsiteY2058" fmla="*/ 129088 h 4860733"/>
                <a:gd name="connsiteX2059" fmla="*/ 3145042 w 4853691"/>
                <a:gd name="connsiteY2059" fmla="*/ 131435 h 4860733"/>
                <a:gd name="connsiteX2060" fmla="*/ 3154430 w 4853691"/>
                <a:gd name="connsiteY2060" fmla="*/ 136129 h 4860733"/>
                <a:gd name="connsiteX2061" fmla="*/ 3161472 w 4853691"/>
                <a:gd name="connsiteY2061" fmla="*/ 138476 h 4860733"/>
                <a:gd name="connsiteX2062" fmla="*/ 3180248 w 4853691"/>
                <a:gd name="connsiteY2062" fmla="*/ 147864 h 4860733"/>
                <a:gd name="connsiteX2063" fmla="*/ 3189636 w 4853691"/>
                <a:gd name="connsiteY2063" fmla="*/ 152558 h 4860733"/>
                <a:gd name="connsiteX2064" fmla="*/ 3201371 w 4853691"/>
                <a:gd name="connsiteY2064" fmla="*/ 159599 h 4860733"/>
                <a:gd name="connsiteX2065" fmla="*/ 3210760 w 4853691"/>
                <a:gd name="connsiteY2065" fmla="*/ 166640 h 4860733"/>
                <a:gd name="connsiteX2066" fmla="*/ 3220148 w 4853691"/>
                <a:gd name="connsiteY2066" fmla="*/ 173681 h 4860733"/>
                <a:gd name="connsiteX2067" fmla="*/ 3229536 w 4853691"/>
                <a:gd name="connsiteY2067" fmla="*/ 180723 h 4860733"/>
                <a:gd name="connsiteX2068" fmla="*/ 3238924 w 4853691"/>
                <a:gd name="connsiteY2068" fmla="*/ 187764 h 4860733"/>
                <a:gd name="connsiteX2069" fmla="*/ 3238924 w 4853691"/>
                <a:gd name="connsiteY2069" fmla="*/ 187764 h 4860733"/>
                <a:gd name="connsiteX2070" fmla="*/ 3220148 w 4853691"/>
                <a:gd name="connsiteY2070" fmla="*/ 180723 h 4860733"/>
                <a:gd name="connsiteX2071" fmla="*/ 3199024 w 4853691"/>
                <a:gd name="connsiteY2071" fmla="*/ 171334 h 4860733"/>
                <a:gd name="connsiteX2072" fmla="*/ 3163819 w 4853691"/>
                <a:gd name="connsiteY2072" fmla="*/ 159599 h 4860733"/>
                <a:gd name="connsiteX2073" fmla="*/ 3145042 w 4853691"/>
                <a:gd name="connsiteY2073" fmla="*/ 152558 h 4860733"/>
                <a:gd name="connsiteX2074" fmla="*/ 3098101 w 4853691"/>
                <a:gd name="connsiteY2074" fmla="*/ 136129 h 4860733"/>
                <a:gd name="connsiteX2075" fmla="*/ 3091060 w 4853691"/>
                <a:gd name="connsiteY2075" fmla="*/ 133782 h 4860733"/>
                <a:gd name="connsiteX2076" fmla="*/ 3053508 w 4853691"/>
                <a:gd name="connsiteY2076" fmla="*/ 122046 h 4860733"/>
                <a:gd name="connsiteX2077" fmla="*/ 3053508 w 4853691"/>
                <a:gd name="connsiteY2077" fmla="*/ 117352 h 4860733"/>
                <a:gd name="connsiteX2078" fmla="*/ 3058202 w 4853691"/>
                <a:gd name="connsiteY2078" fmla="*/ 117352 h 4860733"/>
                <a:gd name="connsiteX2079" fmla="*/ 3072284 w 4853691"/>
                <a:gd name="connsiteY2079" fmla="*/ 122046 h 4860733"/>
                <a:gd name="connsiteX2080" fmla="*/ 3283518 w 4853691"/>
                <a:gd name="connsiteY2080" fmla="*/ 208887 h 4860733"/>
                <a:gd name="connsiteX2081" fmla="*/ 3314030 w 4853691"/>
                <a:gd name="connsiteY2081" fmla="*/ 222969 h 4860733"/>
                <a:gd name="connsiteX2082" fmla="*/ 3337500 w 4853691"/>
                <a:gd name="connsiteY2082" fmla="*/ 232358 h 4860733"/>
                <a:gd name="connsiteX2083" fmla="*/ 3368012 w 4853691"/>
                <a:gd name="connsiteY2083" fmla="*/ 246440 h 4860733"/>
                <a:gd name="connsiteX2084" fmla="*/ 3391482 w 4853691"/>
                <a:gd name="connsiteY2084" fmla="*/ 258175 h 4860733"/>
                <a:gd name="connsiteX2085" fmla="*/ 3421994 w 4853691"/>
                <a:gd name="connsiteY2085" fmla="*/ 272257 h 4860733"/>
                <a:gd name="connsiteX2086" fmla="*/ 3445464 w 4853691"/>
                <a:gd name="connsiteY2086" fmla="*/ 283993 h 4860733"/>
                <a:gd name="connsiteX2087" fmla="*/ 3459546 w 4853691"/>
                <a:gd name="connsiteY2087" fmla="*/ 291034 h 4860733"/>
                <a:gd name="connsiteX2088" fmla="*/ 3461894 w 4853691"/>
                <a:gd name="connsiteY2088" fmla="*/ 293381 h 4860733"/>
                <a:gd name="connsiteX2089" fmla="*/ 3471282 w 4853691"/>
                <a:gd name="connsiteY2089" fmla="*/ 302769 h 4860733"/>
                <a:gd name="connsiteX2090" fmla="*/ 3471282 w 4853691"/>
                <a:gd name="connsiteY2090" fmla="*/ 302769 h 4860733"/>
                <a:gd name="connsiteX2091" fmla="*/ 3471282 w 4853691"/>
                <a:gd name="connsiteY2091" fmla="*/ 302769 h 4860733"/>
                <a:gd name="connsiteX2092" fmla="*/ 3459546 w 4853691"/>
                <a:gd name="connsiteY2092" fmla="*/ 300422 h 4860733"/>
                <a:gd name="connsiteX2093" fmla="*/ 3440770 w 4853691"/>
                <a:gd name="connsiteY2093" fmla="*/ 298075 h 4860733"/>
                <a:gd name="connsiteX2094" fmla="*/ 3429035 w 4853691"/>
                <a:gd name="connsiteY2094" fmla="*/ 295728 h 4860733"/>
                <a:gd name="connsiteX2095" fmla="*/ 3407911 w 4853691"/>
                <a:gd name="connsiteY2095" fmla="*/ 293381 h 4860733"/>
                <a:gd name="connsiteX2096" fmla="*/ 3398523 w 4853691"/>
                <a:gd name="connsiteY2096" fmla="*/ 293381 h 4860733"/>
                <a:gd name="connsiteX2097" fmla="*/ 3368012 w 4853691"/>
                <a:gd name="connsiteY2097" fmla="*/ 293381 h 4860733"/>
                <a:gd name="connsiteX2098" fmla="*/ 3346888 w 4853691"/>
                <a:gd name="connsiteY2098" fmla="*/ 293381 h 4860733"/>
                <a:gd name="connsiteX2099" fmla="*/ 3342194 w 4853691"/>
                <a:gd name="connsiteY2099" fmla="*/ 286340 h 4860733"/>
                <a:gd name="connsiteX2100" fmla="*/ 3330459 w 4853691"/>
                <a:gd name="connsiteY2100" fmla="*/ 269910 h 4860733"/>
                <a:gd name="connsiteX2101" fmla="*/ 3323418 w 4853691"/>
                <a:gd name="connsiteY2101" fmla="*/ 260522 h 4860733"/>
                <a:gd name="connsiteX2102" fmla="*/ 3311683 w 4853691"/>
                <a:gd name="connsiteY2102" fmla="*/ 246440 h 4860733"/>
                <a:gd name="connsiteX2103" fmla="*/ 3304641 w 4853691"/>
                <a:gd name="connsiteY2103" fmla="*/ 237052 h 4860733"/>
                <a:gd name="connsiteX2104" fmla="*/ 3285865 w 4853691"/>
                <a:gd name="connsiteY2104" fmla="*/ 218275 h 4860733"/>
                <a:gd name="connsiteX2105" fmla="*/ 3278824 w 4853691"/>
                <a:gd name="connsiteY2105" fmla="*/ 211234 h 4860733"/>
                <a:gd name="connsiteX2106" fmla="*/ 3264742 w 4853691"/>
                <a:gd name="connsiteY2106" fmla="*/ 199499 h 4860733"/>
                <a:gd name="connsiteX2107" fmla="*/ 3260047 w 4853691"/>
                <a:gd name="connsiteY2107" fmla="*/ 194805 h 4860733"/>
                <a:gd name="connsiteX2108" fmla="*/ 3264742 w 4853691"/>
                <a:gd name="connsiteY2108" fmla="*/ 197152 h 4860733"/>
                <a:gd name="connsiteX2109" fmla="*/ 3283518 w 4853691"/>
                <a:gd name="connsiteY2109" fmla="*/ 208887 h 4860733"/>
                <a:gd name="connsiteX2110" fmla="*/ 3544040 w 4853691"/>
                <a:gd name="connsiteY2110" fmla="*/ 363792 h 4860733"/>
                <a:gd name="connsiteX2111" fmla="*/ 3569858 w 4853691"/>
                <a:gd name="connsiteY2111" fmla="*/ 391957 h 4860733"/>
                <a:gd name="connsiteX2112" fmla="*/ 3574552 w 4853691"/>
                <a:gd name="connsiteY2112" fmla="*/ 398998 h 4860733"/>
                <a:gd name="connsiteX2113" fmla="*/ 3555775 w 4853691"/>
                <a:gd name="connsiteY2113" fmla="*/ 377874 h 4860733"/>
                <a:gd name="connsiteX2114" fmla="*/ 3555775 w 4853691"/>
                <a:gd name="connsiteY2114" fmla="*/ 377874 h 4860733"/>
                <a:gd name="connsiteX2115" fmla="*/ 3515876 w 4853691"/>
                <a:gd name="connsiteY2115" fmla="*/ 337975 h 4860733"/>
                <a:gd name="connsiteX2116" fmla="*/ 3508834 w 4853691"/>
                <a:gd name="connsiteY2116" fmla="*/ 330934 h 4860733"/>
                <a:gd name="connsiteX2117" fmla="*/ 3499446 w 4853691"/>
                <a:gd name="connsiteY2117" fmla="*/ 323892 h 4860733"/>
                <a:gd name="connsiteX2118" fmla="*/ 3504140 w 4853691"/>
                <a:gd name="connsiteY2118" fmla="*/ 321545 h 4860733"/>
                <a:gd name="connsiteX2119" fmla="*/ 3544040 w 4853691"/>
                <a:gd name="connsiteY2119" fmla="*/ 363792 h 4860733"/>
                <a:gd name="connsiteX2120" fmla="*/ 3544040 w 4853691"/>
                <a:gd name="connsiteY2120" fmla="*/ 363792 h 4860733"/>
                <a:gd name="connsiteX2121" fmla="*/ 3691904 w 4853691"/>
                <a:gd name="connsiteY2121" fmla="*/ 478797 h 4860733"/>
                <a:gd name="connsiteX2122" fmla="*/ 3722416 w 4853691"/>
                <a:gd name="connsiteY2122" fmla="*/ 481145 h 4860733"/>
                <a:gd name="connsiteX2123" fmla="*/ 3734151 w 4853691"/>
                <a:gd name="connsiteY2123" fmla="*/ 483492 h 4860733"/>
                <a:gd name="connsiteX2124" fmla="*/ 3752927 w 4853691"/>
                <a:gd name="connsiteY2124" fmla="*/ 485839 h 4860733"/>
                <a:gd name="connsiteX2125" fmla="*/ 3769357 w 4853691"/>
                <a:gd name="connsiteY2125" fmla="*/ 488186 h 4860733"/>
                <a:gd name="connsiteX2126" fmla="*/ 3783439 w 4853691"/>
                <a:gd name="connsiteY2126" fmla="*/ 490533 h 4860733"/>
                <a:gd name="connsiteX2127" fmla="*/ 3802215 w 4853691"/>
                <a:gd name="connsiteY2127" fmla="*/ 495227 h 4860733"/>
                <a:gd name="connsiteX2128" fmla="*/ 3813950 w 4853691"/>
                <a:gd name="connsiteY2128" fmla="*/ 497574 h 4860733"/>
                <a:gd name="connsiteX2129" fmla="*/ 3823339 w 4853691"/>
                <a:gd name="connsiteY2129" fmla="*/ 499921 h 4860733"/>
                <a:gd name="connsiteX2130" fmla="*/ 3844462 w 4853691"/>
                <a:gd name="connsiteY2130" fmla="*/ 516350 h 4860733"/>
                <a:gd name="connsiteX2131" fmla="*/ 3858544 w 4853691"/>
                <a:gd name="connsiteY2131" fmla="*/ 525738 h 4860733"/>
                <a:gd name="connsiteX2132" fmla="*/ 3898444 w 4853691"/>
                <a:gd name="connsiteY2132" fmla="*/ 553903 h 4860733"/>
                <a:gd name="connsiteX2133" fmla="*/ 3905485 w 4853691"/>
                <a:gd name="connsiteY2133" fmla="*/ 558597 h 4860733"/>
                <a:gd name="connsiteX2134" fmla="*/ 3964161 w 4853691"/>
                <a:gd name="connsiteY2134" fmla="*/ 605538 h 4860733"/>
                <a:gd name="connsiteX2135" fmla="*/ 3959467 w 4853691"/>
                <a:gd name="connsiteY2135" fmla="*/ 603191 h 4860733"/>
                <a:gd name="connsiteX2136" fmla="*/ 3940691 w 4853691"/>
                <a:gd name="connsiteY2136" fmla="*/ 591456 h 4860733"/>
                <a:gd name="connsiteX2137" fmla="*/ 3921915 w 4853691"/>
                <a:gd name="connsiteY2137" fmla="*/ 582068 h 4860733"/>
                <a:gd name="connsiteX2138" fmla="*/ 3900791 w 4853691"/>
                <a:gd name="connsiteY2138" fmla="*/ 570332 h 4860733"/>
                <a:gd name="connsiteX2139" fmla="*/ 3858544 w 4853691"/>
                <a:gd name="connsiteY2139" fmla="*/ 549209 h 4860733"/>
                <a:gd name="connsiteX2140" fmla="*/ 3837421 w 4853691"/>
                <a:gd name="connsiteY2140" fmla="*/ 539821 h 4860733"/>
                <a:gd name="connsiteX2141" fmla="*/ 3790480 w 4853691"/>
                <a:gd name="connsiteY2141" fmla="*/ 521044 h 4860733"/>
                <a:gd name="connsiteX2142" fmla="*/ 3774051 w 4853691"/>
                <a:gd name="connsiteY2142" fmla="*/ 514003 h 4860733"/>
                <a:gd name="connsiteX2143" fmla="*/ 3722416 w 4853691"/>
                <a:gd name="connsiteY2143" fmla="*/ 497574 h 4860733"/>
                <a:gd name="connsiteX2144" fmla="*/ 3715375 w 4853691"/>
                <a:gd name="connsiteY2144" fmla="*/ 495227 h 4860733"/>
                <a:gd name="connsiteX2145" fmla="*/ 3670781 w 4853691"/>
                <a:gd name="connsiteY2145" fmla="*/ 483492 h 4860733"/>
                <a:gd name="connsiteX2146" fmla="*/ 3670781 w 4853691"/>
                <a:gd name="connsiteY2146" fmla="*/ 478797 h 4860733"/>
                <a:gd name="connsiteX2147" fmla="*/ 3670781 w 4853691"/>
                <a:gd name="connsiteY2147" fmla="*/ 478797 h 4860733"/>
                <a:gd name="connsiteX2148" fmla="*/ 3675475 w 4853691"/>
                <a:gd name="connsiteY2148" fmla="*/ 478797 h 4860733"/>
                <a:gd name="connsiteX2149" fmla="*/ 3691904 w 4853691"/>
                <a:gd name="connsiteY2149" fmla="*/ 478797 h 4860733"/>
                <a:gd name="connsiteX2150" fmla="*/ 4234072 w 4853691"/>
                <a:gd name="connsiteY2150" fmla="*/ 863713 h 4860733"/>
                <a:gd name="connsiteX2151" fmla="*/ 4241113 w 4853691"/>
                <a:gd name="connsiteY2151" fmla="*/ 873101 h 4860733"/>
                <a:gd name="connsiteX2152" fmla="*/ 4241113 w 4853691"/>
                <a:gd name="connsiteY2152" fmla="*/ 873101 h 4860733"/>
                <a:gd name="connsiteX2153" fmla="*/ 4234072 w 4853691"/>
                <a:gd name="connsiteY2153" fmla="*/ 866060 h 4860733"/>
                <a:gd name="connsiteX2154" fmla="*/ 4205907 w 4853691"/>
                <a:gd name="connsiteY2154" fmla="*/ 835549 h 4860733"/>
                <a:gd name="connsiteX2155" fmla="*/ 4184784 w 4853691"/>
                <a:gd name="connsiteY2155" fmla="*/ 814425 h 4860733"/>
                <a:gd name="connsiteX2156" fmla="*/ 4161313 w 4853691"/>
                <a:gd name="connsiteY2156" fmla="*/ 788608 h 4860733"/>
                <a:gd name="connsiteX2157" fmla="*/ 4137843 w 4853691"/>
                <a:gd name="connsiteY2157" fmla="*/ 765137 h 4860733"/>
                <a:gd name="connsiteX2158" fmla="*/ 4119067 w 4853691"/>
                <a:gd name="connsiteY2158" fmla="*/ 746361 h 4860733"/>
                <a:gd name="connsiteX2159" fmla="*/ 4090902 w 4853691"/>
                <a:gd name="connsiteY2159" fmla="*/ 718196 h 4860733"/>
                <a:gd name="connsiteX2160" fmla="*/ 4076820 w 4853691"/>
                <a:gd name="connsiteY2160" fmla="*/ 706461 h 4860733"/>
                <a:gd name="connsiteX2161" fmla="*/ 3985285 w 4853691"/>
                <a:gd name="connsiteY2161" fmla="*/ 624314 h 4860733"/>
                <a:gd name="connsiteX2162" fmla="*/ 4154272 w 4853691"/>
                <a:gd name="connsiteY2162" fmla="*/ 748708 h 4860733"/>
                <a:gd name="connsiteX2163" fmla="*/ 4229378 w 4853691"/>
                <a:gd name="connsiteY2163" fmla="*/ 849631 h 4860733"/>
                <a:gd name="connsiteX2164" fmla="*/ 4234072 w 4853691"/>
                <a:gd name="connsiteY2164" fmla="*/ 863713 h 4860733"/>
                <a:gd name="connsiteX2165" fmla="*/ 4304483 w 4853691"/>
                <a:gd name="connsiteY2165" fmla="*/ 948207 h 4860733"/>
                <a:gd name="connsiteX2166" fmla="*/ 4327954 w 4853691"/>
                <a:gd name="connsiteY2166" fmla="*/ 976371 h 4860733"/>
                <a:gd name="connsiteX2167" fmla="*/ 4349077 w 4853691"/>
                <a:gd name="connsiteY2167" fmla="*/ 999842 h 4860733"/>
                <a:gd name="connsiteX2168" fmla="*/ 4372548 w 4853691"/>
                <a:gd name="connsiteY2168" fmla="*/ 1028006 h 4860733"/>
                <a:gd name="connsiteX2169" fmla="*/ 4391324 w 4853691"/>
                <a:gd name="connsiteY2169" fmla="*/ 1051477 h 4860733"/>
                <a:gd name="connsiteX2170" fmla="*/ 4414795 w 4853691"/>
                <a:gd name="connsiteY2170" fmla="*/ 1081988 h 4860733"/>
                <a:gd name="connsiteX2171" fmla="*/ 4433571 w 4853691"/>
                <a:gd name="connsiteY2171" fmla="*/ 1105459 h 4860733"/>
                <a:gd name="connsiteX2172" fmla="*/ 4457041 w 4853691"/>
                <a:gd name="connsiteY2172" fmla="*/ 1138318 h 4860733"/>
                <a:gd name="connsiteX2173" fmla="*/ 4473471 w 4853691"/>
                <a:gd name="connsiteY2173" fmla="*/ 1161788 h 4860733"/>
                <a:gd name="connsiteX2174" fmla="*/ 4496941 w 4853691"/>
                <a:gd name="connsiteY2174" fmla="*/ 1196994 h 4860733"/>
                <a:gd name="connsiteX2175" fmla="*/ 4511023 w 4853691"/>
                <a:gd name="connsiteY2175" fmla="*/ 1218117 h 4860733"/>
                <a:gd name="connsiteX2176" fmla="*/ 4536841 w 4853691"/>
                <a:gd name="connsiteY2176" fmla="*/ 1260364 h 4860733"/>
                <a:gd name="connsiteX2177" fmla="*/ 4546229 w 4853691"/>
                <a:gd name="connsiteY2177" fmla="*/ 1276793 h 4860733"/>
                <a:gd name="connsiteX2178" fmla="*/ 4569699 w 4853691"/>
                <a:gd name="connsiteY2178" fmla="*/ 1321387 h 4860733"/>
                <a:gd name="connsiteX2179" fmla="*/ 4565005 w 4853691"/>
                <a:gd name="connsiteY2179" fmla="*/ 1326081 h 4860733"/>
                <a:gd name="connsiteX2180" fmla="*/ 4457041 w 4853691"/>
                <a:gd name="connsiteY2180" fmla="*/ 1168829 h 4860733"/>
                <a:gd name="connsiteX2181" fmla="*/ 4452347 w 4853691"/>
                <a:gd name="connsiteY2181" fmla="*/ 1161788 h 4860733"/>
                <a:gd name="connsiteX2182" fmla="*/ 4433571 w 4853691"/>
                <a:gd name="connsiteY2182" fmla="*/ 1133623 h 4860733"/>
                <a:gd name="connsiteX2183" fmla="*/ 4419489 w 4853691"/>
                <a:gd name="connsiteY2183" fmla="*/ 1110153 h 4860733"/>
                <a:gd name="connsiteX2184" fmla="*/ 4400712 w 4853691"/>
                <a:gd name="connsiteY2184" fmla="*/ 1084335 h 4860733"/>
                <a:gd name="connsiteX2185" fmla="*/ 4384283 w 4853691"/>
                <a:gd name="connsiteY2185" fmla="*/ 1060865 h 4860733"/>
                <a:gd name="connsiteX2186" fmla="*/ 4367854 w 4853691"/>
                <a:gd name="connsiteY2186" fmla="*/ 1035047 h 4860733"/>
                <a:gd name="connsiteX2187" fmla="*/ 4351424 w 4853691"/>
                <a:gd name="connsiteY2187" fmla="*/ 1011577 h 4860733"/>
                <a:gd name="connsiteX2188" fmla="*/ 4332648 w 4853691"/>
                <a:gd name="connsiteY2188" fmla="*/ 988107 h 4860733"/>
                <a:gd name="connsiteX2189" fmla="*/ 4313872 w 4853691"/>
                <a:gd name="connsiteY2189" fmla="*/ 964636 h 4860733"/>
                <a:gd name="connsiteX2190" fmla="*/ 4295095 w 4853691"/>
                <a:gd name="connsiteY2190" fmla="*/ 941166 h 4860733"/>
                <a:gd name="connsiteX2191" fmla="*/ 4276319 w 4853691"/>
                <a:gd name="connsiteY2191" fmla="*/ 917695 h 4860733"/>
                <a:gd name="connsiteX2192" fmla="*/ 4266931 w 4853691"/>
                <a:gd name="connsiteY2192" fmla="*/ 905960 h 4860733"/>
                <a:gd name="connsiteX2193" fmla="*/ 4281013 w 4853691"/>
                <a:gd name="connsiteY2193" fmla="*/ 920042 h 4860733"/>
                <a:gd name="connsiteX2194" fmla="*/ 4304483 w 4853691"/>
                <a:gd name="connsiteY2194" fmla="*/ 948207 h 4860733"/>
                <a:gd name="connsiteX2195" fmla="*/ 4602558 w 4853691"/>
                <a:gd name="connsiteY2195" fmla="*/ 1382410 h 4860733"/>
                <a:gd name="connsiteX2196" fmla="*/ 4616640 w 4853691"/>
                <a:gd name="connsiteY2196" fmla="*/ 1405881 h 4860733"/>
                <a:gd name="connsiteX2197" fmla="*/ 4633070 w 4853691"/>
                <a:gd name="connsiteY2197" fmla="*/ 1434045 h 4860733"/>
                <a:gd name="connsiteX2198" fmla="*/ 4644805 w 4853691"/>
                <a:gd name="connsiteY2198" fmla="*/ 1459863 h 4860733"/>
                <a:gd name="connsiteX2199" fmla="*/ 4658887 w 4853691"/>
                <a:gd name="connsiteY2199" fmla="*/ 1490375 h 4860733"/>
                <a:gd name="connsiteX2200" fmla="*/ 4670623 w 4853691"/>
                <a:gd name="connsiteY2200" fmla="*/ 1516192 h 4860733"/>
                <a:gd name="connsiteX2201" fmla="*/ 4684705 w 4853691"/>
                <a:gd name="connsiteY2201" fmla="*/ 1549051 h 4860733"/>
                <a:gd name="connsiteX2202" fmla="*/ 4696440 w 4853691"/>
                <a:gd name="connsiteY2202" fmla="*/ 1574868 h 4860733"/>
                <a:gd name="connsiteX2203" fmla="*/ 4710522 w 4853691"/>
                <a:gd name="connsiteY2203" fmla="*/ 1610074 h 4860733"/>
                <a:gd name="connsiteX2204" fmla="*/ 4719911 w 4853691"/>
                <a:gd name="connsiteY2204" fmla="*/ 1635891 h 4860733"/>
                <a:gd name="connsiteX2205" fmla="*/ 4731646 w 4853691"/>
                <a:gd name="connsiteY2205" fmla="*/ 1671097 h 4860733"/>
                <a:gd name="connsiteX2206" fmla="*/ 4719911 w 4853691"/>
                <a:gd name="connsiteY2206" fmla="*/ 1640586 h 4860733"/>
                <a:gd name="connsiteX2207" fmla="*/ 4719911 w 4853691"/>
                <a:gd name="connsiteY2207" fmla="*/ 1640586 h 4860733"/>
                <a:gd name="connsiteX2208" fmla="*/ 4689399 w 4853691"/>
                <a:gd name="connsiteY2208" fmla="*/ 1567827 h 4860733"/>
                <a:gd name="connsiteX2209" fmla="*/ 4684705 w 4853691"/>
                <a:gd name="connsiteY2209" fmla="*/ 1556092 h 4860733"/>
                <a:gd name="connsiteX2210" fmla="*/ 4680011 w 4853691"/>
                <a:gd name="connsiteY2210" fmla="*/ 1549051 h 4860733"/>
                <a:gd name="connsiteX2211" fmla="*/ 4672970 w 4853691"/>
                <a:gd name="connsiteY2211" fmla="*/ 1532621 h 4860733"/>
                <a:gd name="connsiteX2212" fmla="*/ 4661234 w 4853691"/>
                <a:gd name="connsiteY2212" fmla="*/ 1506804 h 4860733"/>
                <a:gd name="connsiteX2213" fmla="*/ 4644805 w 4853691"/>
                <a:gd name="connsiteY2213" fmla="*/ 1471598 h 4860733"/>
                <a:gd name="connsiteX2214" fmla="*/ 4633070 w 4853691"/>
                <a:gd name="connsiteY2214" fmla="*/ 1445781 h 4860733"/>
                <a:gd name="connsiteX2215" fmla="*/ 4616640 w 4853691"/>
                <a:gd name="connsiteY2215" fmla="*/ 1412922 h 4860733"/>
                <a:gd name="connsiteX2216" fmla="*/ 4602558 w 4853691"/>
                <a:gd name="connsiteY2216" fmla="*/ 1387104 h 4860733"/>
                <a:gd name="connsiteX2217" fmla="*/ 4597864 w 4853691"/>
                <a:gd name="connsiteY2217" fmla="*/ 1377716 h 4860733"/>
                <a:gd name="connsiteX2218" fmla="*/ 4602558 w 4853691"/>
                <a:gd name="connsiteY2218" fmla="*/ 1382410 h 4860733"/>
                <a:gd name="connsiteX2219" fmla="*/ 4813793 w 4853691"/>
                <a:gd name="connsiteY2219" fmla="*/ 2013766 h 4860733"/>
                <a:gd name="connsiteX2220" fmla="*/ 4813793 w 4853691"/>
                <a:gd name="connsiteY2220" fmla="*/ 2013766 h 4860733"/>
                <a:gd name="connsiteX2221" fmla="*/ 4811445 w 4853691"/>
                <a:gd name="connsiteY2221" fmla="*/ 2018460 h 4860733"/>
                <a:gd name="connsiteX2222" fmla="*/ 4811445 w 4853691"/>
                <a:gd name="connsiteY2222" fmla="*/ 2009072 h 4860733"/>
                <a:gd name="connsiteX2223" fmla="*/ 4811445 w 4853691"/>
                <a:gd name="connsiteY2223" fmla="*/ 2002031 h 4860733"/>
                <a:gd name="connsiteX2224" fmla="*/ 4811445 w 4853691"/>
                <a:gd name="connsiteY2224" fmla="*/ 1994990 h 4860733"/>
                <a:gd name="connsiteX2225" fmla="*/ 4811445 w 4853691"/>
                <a:gd name="connsiteY2225" fmla="*/ 1994990 h 4860733"/>
                <a:gd name="connsiteX2226" fmla="*/ 4811445 w 4853691"/>
                <a:gd name="connsiteY2226" fmla="*/ 1994990 h 4860733"/>
                <a:gd name="connsiteX2227" fmla="*/ 4811445 w 4853691"/>
                <a:gd name="connsiteY2227" fmla="*/ 2002031 h 4860733"/>
                <a:gd name="connsiteX2228" fmla="*/ 4813793 w 4853691"/>
                <a:gd name="connsiteY2228" fmla="*/ 2013766 h 4860733"/>
                <a:gd name="connsiteX2229" fmla="*/ 4816139 w 4853691"/>
                <a:gd name="connsiteY2229" fmla="*/ 2063054 h 4860733"/>
                <a:gd name="connsiteX2230" fmla="*/ 4816139 w 4853691"/>
                <a:gd name="connsiteY2230" fmla="*/ 2079483 h 4860733"/>
                <a:gd name="connsiteX2231" fmla="*/ 4816139 w 4853691"/>
                <a:gd name="connsiteY2231" fmla="*/ 2091218 h 4860733"/>
                <a:gd name="connsiteX2232" fmla="*/ 4816139 w 4853691"/>
                <a:gd name="connsiteY2232" fmla="*/ 2109995 h 4860733"/>
                <a:gd name="connsiteX2233" fmla="*/ 4816139 w 4853691"/>
                <a:gd name="connsiteY2233" fmla="*/ 2114689 h 4860733"/>
                <a:gd name="connsiteX2234" fmla="*/ 4809098 w 4853691"/>
                <a:gd name="connsiteY2234" fmla="*/ 2112342 h 4860733"/>
                <a:gd name="connsiteX2235" fmla="*/ 4809098 w 4853691"/>
                <a:gd name="connsiteY2235" fmla="*/ 2109995 h 4860733"/>
                <a:gd name="connsiteX2236" fmla="*/ 4809098 w 4853691"/>
                <a:gd name="connsiteY2236" fmla="*/ 2109995 h 4860733"/>
                <a:gd name="connsiteX2237" fmla="*/ 4809098 w 4853691"/>
                <a:gd name="connsiteY2237" fmla="*/ 2088871 h 4860733"/>
                <a:gd name="connsiteX2238" fmla="*/ 4809098 w 4853691"/>
                <a:gd name="connsiteY2238" fmla="*/ 2084177 h 4860733"/>
                <a:gd name="connsiteX2239" fmla="*/ 4809098 w 4853691"/>
                <a:gd name="connsiteY2239" fmla="*/ 2067748 h 4860733"/>
                <a:gd name="connsiteX2240" fmla="*/ 4809098 w 4853691"/>
                <a:gd name="connsiteY2240" fmla="*/ 2060707 h 4860733"/>
                <a:gd name="connsiteX2241" fmla="*/ 4809098 w 4853691"/>
                <a:gd name="connsiteY2241" fmla="*/ 2046624 h 4860733"/>
                <a:gd name="connsiteX2242" fmla="*/ 4809098 w 4853691"/>
                <a:gd name="connsiteY2242" fmla="*/ 2046624 h 4860733"/>
                <a:gd name="connsiteX2243" fmla="*/ 4813793 w 4853691"/>
                <a:gd name="connsiteY2243" fmla="*/ 2051319 h 4860733"/>
                <a:gd name="connsiteX2244" fmla="*/ 4813793 w 4853691"/>
                <a:gd name="connsiteY2244" fmla="*/ 2053666 h 4860733"/>
                <a:gd name="connsiteX2245" fmla="*/ 4816139 w 4853691"/>
                <a:gd name="connsiteY2245" fmla="*/ 2063054 h 4860733"/>
                <a:gd name="connsiteX2246" fmla="*/ 4813793 w 4853691"/>
                <a:gd name="connsiteY2246" fmla="*/ 2239082 h 4860733"/>
                <a:gd name="connsiteX2247" fmla="*/ 4813793 w 4853691"/>
                <a:gd name="connsiteY2247" fmla="*/ 2257859 h 4860733"/>
                <a:gd name="connsiteX2248" fmla="*/ 4813793 w 4853691"/>
                <a:gd name="connsiteY2248" fmla="*/ 2255512 h 4860733"/>
                <a:gd name="connsiteX2249" fmla="*/ 4809098 w 4853691"/>
                <a:gd name="connsiteY2249" fmla="*/ 2199183 h 4860733"/>
                <a:gd name="connsiteX2250" fmla="*/ 4809098 w 4853691"/>
                <a:gd name="connsiteY2250" fmla="*/ 2192142 h 4860733"/>
                <a:gd name="connsiteX2251" fmla="*/ 4804404 w 4853691"/>
                <a:gd name="connsiteY2251" fmla="*/ 2152242 h 4860733"/>
                <a:gd name="connsiteX2252" fmla="*/ 4811445 w 4853691"/>
                <a:gd name="connsiteY2252" fmla="*/ 2154589 h 4860733"/>
                <a:gd name="connsiteX2253" fmla="*/ 4811445 w 4853691"/>
                <a:gd name="connsiteY2253" fmla="*/ 2154589 h 4860733"/>
                <a:gd name="connsiteX2254" fmla="*/ 4816139 w 4853691"/>
                <a:gd name="connsiteY2254" fmla="*/ 2217959 h 4860733"/>
                <a:gd name="connsiteX2255" fmla="*/ 4813793 w 4853691"/>
                <a:gd name="connsiteY2255" fmla="*/ 2239082 h 4860733"/>
                <a:gd name="connsiteX2256" fmla="*/ 4792669 w 4853691"/>
                <a:gd name="connsiteY2256" fmla="*/ 2340005 h 4860733"/>
                <a:gd name="connsiteX2257" fmla="*/ 4792669 w 4853691"/>
                <a:gd name="connsiteY2257" fmla="*/ 2340005 h 4860733"/>
                <a:gd name="connsiteX2258" fmla="*/ 4790322 w 4853691"/>
                <a:gd name="connsiteY2258" fmla="*/ 2358782 h 4860733"/>
                <a:gd name="connsiteX2259" fmla="*/ 4790322 w 4853691"/>
                <a:gd name="connsiteY2259" fmla="*/ 2365823 h 4860733"/>
                <a:gd name="connsiteX2260" fmla="*/ 4790322 w 4853691"/>
                <a:gd name="connsiteY2260" fmla="*/ 2379905 h 4860733"/>
                <a:gd name="connsiteX2261" fmla="*/ 4790322 w 4853691"/>
                <a:gd name="connsiteY2261" fmla="*/ 2389293 h 4860733"/>
                <a:gd name="connsiteX2262" fmla="*/ 4790322 w 4853691"/>
                <a:gd name="connsiteY2262" fmla="*/ 2401028 h 4860733"/>
                <a:gd name="connsiteX2263" fmla="*/ 4790322 w 4853691"/>
                <a:gd name="connsiteY2263" fmla="*/ 2403376 h 4860733"/>
                <a:gd name="connsiteX2264" fmla="*/ 4783281 w 4853691"/>
                <a:gd name="connsiteY2264" fmla="*/ 2419805 h 4860733"/>
                <a:gd name="connsiteX2265" fmla="*/ 4785628 w 4853691"/>
                <a:gd name="connsiteY2265" fmla="*/ 2431540 h 4860733"/>
                <a:gd name="connsiteX2266" fmla="*/ 4776240 w 4853691"/>
                <a:gd name="connsiteY2266" fmla="*/ 2438581 h 4860733"/>
                <a:gd name="connsiteX2267" fmla="*/ 4776240 w 4853691"/>
                <a:gd name="connsiteY2267" fmla="*/ 2438581 h 4860733"/>
                <a:gd name="connsiteX2268" fmla="*/ 4773892 w 4853691"/>
                <a:gd name="connsiteY2268" fmla="*/ 2436234 h 4860733"/>
                <a:gd name="connsiteX2269" fmla="*/ 4771546 w 4853691"/>
                <a:gd name="connsiteY2269" fmla="*/ 2433887 h 4860733"/>
                <a:gd name="connsiteX2270" fmla="*/ 4769198 w 4853691"/>
                <a:gd name="connsiteY2270" fmla="*/ 2429193 h 4860733"/>
                <a:gd name="connsiteX2271" fmla="*/ 4766852 w 4853691"/>
                <a:gd name="connsiteY2271" fmla="*/ 2426846 h 4860733"/>
                <a:gd name="connsiteX2272" fmla="*/ 4764504 w 4853691"/>
                <a:gd name="connsiteY2272" fmla="*/ 2422152 h 4860733"/>
                <a:gd name="connsiteX2273" fmla="*/ 4762157 w 4853691"/>
                <a:gd name="connsiteY2273" fmla="*/ 2417458 h 4860733"/>
                <a:gd name="connsiteX2274" fmla="*/ 4759810 w 4853691"/>
                <a:gd name="connsiteY2274" fmla="*/ 2410417 h 4860733"/>
                <a:gd name="connsiteX2275" fmla="*/ 4757463 w 4853691"/>
                <a:gd name="connsiteY2275" fmla="*/ 2405723 h 4860733"/>
                <a:gd name="connsiteX2276" fmla="*/ 4755116 w 4853691"/>
                <a:gd name="connsiteY2276" fmla="*/ 2398681 h 4860733"/>
                <a:gd name="connsiteX2277" fmla="*/ 4752769 w 4853691"/>
                <a:gd name="connsiteY2277" fmla="*/ 2393987 h 4860733"/>
                <a:gd name="connsiteX2278" fmla="*/ 4750422 w 4853691"/>
                <a:gd name="connsiteY2278" fmla="*/ 2384599 h 4860733"/>
                <a:gd name="connsiteX2279" fmla="*/ 4748075 w 4853691"/>
                <a:gd name="connsiteY2279" fmla="*/ 2379905 h 4860733"/>
                <a:gd name="connsiteX2280" fmla="*/ 4745728 w 4853691"/>
                <a:gd name="connsiteY2280" fmla="*/ 2370517 h 4860733"/>
                <a:gd name="connsiteX2281" fmla="*/ 4745728 w 4853691"/>
                <a:gd name="connsiteY2281" fmla="*/ 2368170 h 4860733"/>
                <a:gd name="connsiteX2282" fmla="*/ 4743381 w 4853691"/>
                <a:gd name="connsiteY2282" fmla="*/ 2356435 h 4860733"/>
                <a:gd name="connsiteX2283" fmla="*/ 4743381 w 4853691"/>
                <a:gd name="connsiteY2283" fmla="*/ 2354088 h 4860733"/>
                <a:gd name="connsiteX2284" fmla="*/ 4738687 w 4853691"/>
                <a:gd name="connsiteY2284" fmla="*/ 2340005 h 4860733"/>
                <a:gd name="connsiteX2285" fmla="*/ 4738687 w 4853691"/>
                <a:gd name="connsiteY2285" fmla="*/ 2340005 h 4860733"/>
                <a:gd name="connsiteX2286" fmla="*/ 4729299 w 4853691"/>
                <a:gd name="connsiteY2286" fmla="*/ 2297759 h 4860733"/>
                <a:gd name="connsiteX2287" fmla="*/ 4743381 w 4853691"/>
                <a:gd name="connsiteY2287" fmla="*/ 2278982 h 4860733"/>
                <a:gd name="connsiteX2288" fmla="*/ 4722257 w 4853691"/>
                <a:gd name="connsiteY2288" fmla="*/ 2257859 h 4860733"/>
                <a:gd name="connsiteX2289" fmla="*/ 4719911 w 4853691"/>
                <a:gd name="connsiteY2289" fmla="*/ 2257859 h 4860733"/>
                <a:gd name="connsiteX2290" fmla="*/ 4715216 w 4853691"/>
                <a:gd name="connsiteY2290" fmla="*/ 2236735 h 4860733"/>
                <a:gd name="connsiteX2291" fmla="*/ 4710522 w 4853691"/>
                <a:gd name="connsiteY2291" fmla="*/ 2208571 h 4860733"/>
                <a:gd name="connsiteX2292" fmla="*/ 4708175 w 4853691"/>
                <a:gd name="connsiteY2292" fmla="*/ 2194489 h 4860733"/>
                <a:gd name="connsiteX2293" fmla="*/ 4703481 w 4853691"/>
                <a:gd name="connsiteY2293" fmla="*/ 2166324 h 4860733"/>
                <a:gd name="connsiteX2294" fmla="*/ 4701134 w 4853691"/>
                <a:gd name="connsiteY2294" fmla="*/ 2149895 h 4860733"/>
                <a:gd name="connsiteX2295" fmla="*/ 4696440 w 4853691"/>
                <a:gd name="connsiteY2295" fmla="*/ 2124077 h 4860733"/>
                <a:gd name="connsiteX2296" fmla="*/ 4694093 w 4853691"/>
                <a:gd name="connsiteY2296" fmla="*/ 2102954 h 4860733"/>
                <a:gd name="connsiteX2297" fmla="*/ 4691746 w 4853691"/>
                <a:gd name="connsiteY2297" fmla="*/ 2079483 h 4860733"/>
                <a:gd name="connsiteX2298" fmla="*/ 4689399 w 4853691"/>
                <a:gd name="connsiteY2298" fmla="*/ 2051319 h 4860733"/>
                <a:gd name="connsiteX2299" fmla="*/ 4687052 w 4853691"/>
                <a:gd name="connsiteY2299" fmla="*/ 2030195 h 4860733"/>
                <a:gd name="connsiteX2300" fmla="*/ 4682358 w 4853691"/>
                <a:gd name="connsiteY2300" fmla="*/ 1999684 h 4860733"/>
                <a:gd name="connsiteX2301" fmla="*/ 4680011 w 4853691"/>
                <a:gd name="connsiteY2301" fmla="*/ 1980907 h 4860733"/>
                <a:gd name="connsiteX2302" fmla="*/ 4675317 w 4853691"/>
                <a:gd name="connsiteY2302" fmla="*/ 1945702 h 4860733"/>
                <a:gd name="connsiteX2303" fmla="*/ 4672970 w 4853691"/>
                <a:gd name="connsiteY2303" fmla="*/ 1926925 h 4860733"/>
                <a:gd name="connsiteX2304" fmla="*/ 4670623 w 4853691"/>
                <a:gd name="connsiteY2304" fmla="*/ 1908149 h 4860733"/>
                <a:gd name="connsiteX2305" fmla="*/ 4680011 w 4853691"/>
                <a:gd name="connsiteY2305" fmla="*/ 1905802 h 4860733"/>
                <a:gd name="connsiteX2306" fmla="*/ 4682358 w 4853691"/>
                <a:gd name="connsiteY2306" fmla="*/ 1908149 h 4860733"/>
                <a:gd name="connsiteX2307" fmla="*/ 4689399 w 4853691"/>
                <a:gd name="connsiteY2307" fmla="*/ 1917537 h 4860733"/>
                <a:gd name="connsiteX2308" fmla="*/ 4696440 w 4853691"/>
                <a:gd name="connsiteY2308" fmla="*/ 1926925 h 4860733"/>
                <a:gd name="connsiteX2309" fmla="*/ 4701134 w 4853691"/>
                <a:gd name="connsiteY2309" fmla="*/ 1936313 h 4860733"/>
                <a:gd name="connsiteX2310" fmla="*/ 4708175 w 4853691"/>
                <a:gd name="connsiteY2310" fmla="*/ 1948049 h 4860733"/>
                <a:gd name="connsiteX2311" fmla="*/ 4712869 w 4853691"/>
                <a:gd name="connsiteY2311" fmla="*/ 1957437 h 4860733"/>
                <a:gd name="connsiteX2312" fmla="*/ 4719911 w 4853691"/>
                <a:gd name="connsiteY2312" fmla="*/ 1969172 h 4860733"/>
                <a:gd name="connsiteX2313" fmla="*/ 4724605 w 4853691"/>
                <a:gd name="connsiteY2313" fmla="*/ 1978560 h 4860733"/>
                <a:gd name="connsiteX2314" fmla="*/ 4731646 w 4853691"/>
                <a:gd name="connsiteY2314" fmla="*/ 1990295 h 4860733"/>
                <a:gd name="connsiteX2315" fmla="*/ 4736340 w 4853691"/>
                <a:gd name="connsiteY2315" fmla="*/ 2002031 h 4860733"/>
                <a:gd name="connsiteX2316" fmla="*/ 4741034 w 4853691"/>
                <a:gd name="connsiteY2316" fmla="*/ 2013766 h 4860733"/>
                <a:gd name="connsiteX2317" fmla="*/ 4745728 w 4853691"/>
                <a:gd name="connsiteY2317" fmla="*/ 2025501 h 4860733"/>
                <a:gd name="connsiteX2318" fmla="*/ 4750422 w 4853691"/>
                <a:gd name="connsiteY2318" fmla="*/ 2037236 h 4860733"/>
                <a:gd name="connsiteX2319" fmla="*/ 4755116 w 4853691"/>
                <a:gd name="connsiteY2319" fmla="*/ 2048971 h 4860733"/>
                <a:gd name="connsiteX2320" fmla="*/ 4759810 w 4853691"/>
                <a:gd name="connsiteY2320" fmla="*/ 2060707 h 4860733"/>
                <a:gd name="connsiteX2321" fmla="*/ 4764504 w 4853691"/>
                <a:gd name="connsiteY2321" fmla="*/ 2074789 h 4860733"/>
                <a:gd name="connsiteX2322" fmla="*/ 4769198 w 4853691"/>
                <a:gd name="connsiteY2322" fmla="*/ 2086524 h 4860733"/>
                <a:gd name="connsiteX2323" fmla="*/ 4773892 w 4853691"/>
                <a:gd name="connsiteY2323" fmla="*/ 2102954 h 4860733"/>
                <a:gd name="connsiteX2324" fmla="*/ 4776240 w 4853691"/>
                <a:gd name="connsiteY2324" fmla="*/ 2114689 h 4860733"/>
                <a:gd name="connsiteX2325" fmla="*/ 4780934 w 4853691"/>
                <a:gd name="connsiteY2325" fmla="*/ 2133465 h 4860733"/>
                <a:gd name="connsiteX2326" fmla="*/ 4783281 w 4853691"/>
                <a:gd name="connsiteY2326" fmla="*/ 2142853 h 4860733"/>
                <a:gd name="connsiteX2327" fmla="*/ 4787975 w 4853691"/>
                <a:gd name="connsiteY2327" fmla="*/ 2163977 h 4860733"/>
                <a:gd name="connsiteX2328" fmla="*/ 4790322 w 4853691"/>
                <a:gd name="connsiteY2328" fmla="*/ 2171018 h 4860733"/>
                <a:gd name="connsiteX2329" fmla="*/ 4795016 w 4853691"/>
                <a:gd name="connsiteY2329" fmla="*/ 2199183 h 4860733"/>
                <a:gd name="connsiteX2330" fmla="*/ 4795016 w 4853691"/>
                <a:gd name="connsiteY2330" fmla="*/ 2201530 h 4860733"/>
                <a:gd name="connsiteX2331" fmla="*/ 4804404 w 4853691"/>
                <a:gd name="connsiteY2331" fmla="*/ 2262553 h 4860733"/>
                <a:gd name="connsiteX2332" fmla="*/ 4806751 w 4853691"/>
                <a:gd name="connsiteY2332" fmla="*/ 2278982 h 4860733"/>
                <a:gd name="connsiteX2333" fmla="*/ 4790322 w 4853691"/>
                <a:gd name="connsiteY2333" fmla="*/ 2297759 h 4860733"/>
                <a:gd name="connsiteX2334" fmla="*/ 4797363 w 4853691"/>
                <a:gd name="connsiteY2334" fmla="*/ 2314188 h 4860733"/>
                <a:gd name="connsiteX2335" fmla="*/ 4795016 w 4853691"/>
                <a:gd name="connsiteY2335" fmla="*/ 2318882 h 4860733"/>
                <a:gd name="connsiteX2336" fmla="*/ 4795016 w 4853691"/>
                <a:gd name="connsiteY2336" fmla="*/ 2323576 h 4860733"/>
                <a:gd name="connsiteX2337" fmla="*/ 4795016 w 4853691"/>
                <a:gd name="connsiteY2337" fmla="*/ 2323576 h 4860733"/>
                <a:gd name="connsiteX2338" fmla="*/ 4792669 w 4853691"/>
                <a:gd name="connsiteY2338" fmla="*/ 2340005 h 4860733"/>
                <a:gd name="connsiteX2339" fmla="*/ 4804404 w 4853691"/>
                <a:gd name="connsiteY2339" fmla="*/ 2781250 h 4860733"/>
                <a:gd name="connsiteX2340" fmla="*/ 4797363 w 4853691"/>
                <a:gd name="connsiteY2340" fmla="*/ 2851662 h 4860733"/>
                <a:gd name="connsiteX2341" fmla="*/ 4795016 w 4853691"/>
                <a:gd name="connsiteY2341" fmla="*/ 2872785 h 4860733"/>
                <a:gd name="connsiteX2342" fmla="*/ 4785628 w 4853691"/>
                <a:gd name="connsiteY2342" fmla="*/ 2931461 h 4860733"/>
                <a:gd name="connsiteX2343" fmla="*/ 4783281 w 4853691"/>
                <a:gd name="connsiteY2343" fmla="*/ 2945543 h 4860733"/>
                <a:gd name="connsiteX2344" fmla="*/ 4769198 w 4853691"/>
                <a:gd name="connsiteY2344" fmla="*/ 3015955 h 4860733"/>
                <a:gd name="connsiteX2345" fmla="*/ 4764504 w 4853691"/>
                <a:gd name="connsiteY2345" fmla="*/ 3034731 h 4860733"/>
                <a:gd name="connsiteX2346" fmla="*/ 4752769 w 4853691"/>
                <a:gd name="connsiteY2346" fmla="*/ 3088713 h 4860733"/>
                <a:gd name="connsiteX2347" fmla="*/ 4748075 w 4853691"/>
                <a:gd name="connsiteY2347" fmla="*/ 3107490 h 4860733"/>
                <a:gd name="connsiteX2348" fmla="*/ 4729299 w 4853691"/>
                <a:gd name="connsiteY2348" fmla="*/ 3175554 h 4860733"/>
                <a:gd name="connsiteX2349" fmla="*/ 4724605 w 4853691"/>
                <a:gd name="connsiteY2349" fmla="*/ 3189636 h 4860733"/>
                <a:gd name="connsiteX2350" fmla="*/ 4717563 w 4853691"/>
                <a:gd name="connsiteY2350" fmla="*/ 3213107 h 4860733"/>
                <a:gd name="connsiteX2351" fmla="*/ 4717563 w 4853691"/>
                <a:gd name="connsiteY2351" fmla="*/ 3213107 h 4860733"/>
                <a:gd name="connsiteX2352" fmla="*/ 4705828 w 4853691"/>
                <a:gd name="connsiteY2352" fmla="*/ 3224842 h 4860733"/>
                <a:gd name="connsiteX2353" fmla="*/ 4787975 w 4853691"/>
                <a:gd name="connsiteY2353" fmla="*/ 2886867 h 4860733"/>
                <a:gd name="connsiteX2354" fmla="*/ 4790322 w 4853691"/>
                <a:gd name="connsiteY2354" fmla="*/ 2879826 h 4860733"/>
                <a:gd name="connsiteX2355" fmla="*/ 4790322 w 4853691"/>
                <a:gd name="connsiteY2355" fmla="*/ 2879826 h 4860733"/>
                <a:gd name="connsiteX2356" fmla="*/ 4790322 w 4853691"/>
                <a:gd name="connsiteY2356" fmla="*/ 2879826 h 4860733"/>
                <a:gd name="connsiteX2357" fmla="*/ 4802057 w 4853691"/>
                <a:gd name="connsiteY2357" fmla="*/ 2797679 h 4860733"/>
                <a:gd name="connsiteX2358" fmla="*/ 4804404 w 4853691"/>
                <a:gd name="connsiteY2358" fmla="*/ 2781250 h 4860733"/>
                <a:gd name="connsiteX2359" fmla="*/ 4811445 w 4853691"/>
                <a:gd name="connsiteY2359" fmla="*/ 2710839 h 4860733"/>
                <a:gd name="connsiteX2360" fmla="*/ 4806751 w 4853691"/>
                <a:gd name="connsiteY2360" fmla="*/ 2778903 h 4860733"/>
                <a:gd name="connsiteX2361" fmla="*/ 4804404 w 4853691"/>
                <a:gd name="connsiteY2361" fmla="*/ 2781250 h 4860733"/>
                <a:gd name="connsiteX2362" fmla="*/ 4755116 w 4853691"/>
                <a:gd name="connsiteY2362" fmla="*/ 3130960 h 4860733"/>
                <a:gd name="connsiteX2363" fmla="*/ 4750422 w 4853691"/>
                <a:gd name="connsiteY2363" fmla="*/ 3145042 h 4860733"/>
                <a:gd name="connsiteX2364" fmla="*/ 4743381 w 4853691"/>
                <a:gd name="connsiteY2364" fmla="*/ 3163819 h 4860733"/>
                <a:gd name="connsiteX2365" fmla="*/ 4724605 w 4853691"/>
                <a:gd name="connsiteY2365" fmla="*/ 3210759 h 4860733"/>
                <a:gd name="connsiteX2366" fmla="*/ 4722257 w 4853691"/>
                <a:gd name="connsiteY2366" fmla="*/ 3210759 h 4860733"/>
                <a:gd name="connsiteX2367" fmla="*/ 4724605 w 4853691"/>
                <a:gd name="connsiteY2367" fmla="*/ 3206065 h 4860733"/>
                <a:gd name="connsiteX2368" fmla="*/ 4755116 w 4853691"/>
                <a:gd name="connsiteY2368" fmla="*/ 3130960 h 4860733"/>
                <a:gd name="connsiteX2369" fmla="*/ 4755116 w 4853691"/>
                <a:gd name="connsiteY2369" fmla="*/ 3130960 h 4860733"/>
                <a:gd name="connsiteX2370" fmla="*/ 4478165 w 4853691"/>
                <a:gd name="connsiteY2370" fmla="*/ 3734151 h 4860733"/>
                <a:gd name="connsiteX2371" fmla="*/ 4466430 w 4853691"/>
                <a:gd name="connsiteY2371" fmla="*/ 3752927 h 4860733"/>
                <a:gd name="connsiteX2372" fmla="*/ 4454694 w 4853691"/>
                <a:gd name="connsiteY2372" fmla="*/ 3767009 h 4860733"/>
                <a:gd name="connsiteX2373" fmla="*/ 4442959 w 4853691"/>
                <a:gd name="connsiteY2373" fmla="*/ 3783439 h 4860733"/>
                <a:gd name="connsiteX2374" fmla="*/ 4431224 w 4853691"/>
                <a:gd name="connsiteY2374" fmla="*/ 3797521 h 4860733"/>
                <a:gd name="connsiteX2375" fmla="*/ 4419489 w 4853691"/>
                <a:gd name="connsiteY2375" fmla="*/ 3813950 h 4860733"/>
                <a:gd name="connsiteX2376" fmla="*/ 4407753 w 4853691"/>
                <a:gd name="connsiteY2376" fmla="*/ 3828033 h 4860733"/>
                <a:gd name="connsiteX2377" fmla="*/ 4396018 w 4853691"/>
                <a:gd name="connsiteY2377" fmla="*/ 3842115 h 4860733"/>
                <a:gd name="connsiteX2378" fmla="*/ 4384283 w 4853691"/>
                <a:gd name="connsiteY2378" fmla="*/ 3856197 h 4860733"/>
                <a:gd name="connsiteX2379" fmla="*/ 4372548 w 4853691"/>
                <a:gd name="connsiteY2379" fmla="*/ 3870280 h 4860733"/>
                <a:gd name="connsiteX2380" fmla="*/ 4360812 w 4853691"/>
                <a:gd name="connsiteY2380" fmla="*/ 3882015 h 4860733"/>
                <a:gd name="connsiteX2381" fmla="*/ 4349077 w 4853691"/>
                <a:gd name="connsiteY2381" fmla="*/ 3896097 h 4860733"/>
                <a:gd name="connsiteX2382" fmla="*/ 4337342 w 4853691"/>
                <a:gd name="connsiteY2382" fmla="*/ 3907832 h 4860733"/>
                <a:gd name="connsiteX2383" fmla="*/ 4325607 w 4853691"/>
                <a:gd name="connsiteY2383" fmla="*/ 3919567 h 4860733"/>
                <a:gd name="connsiteX2384" fmla="*/ 4313872 w 4853691"/>
                <a:gd name="connsiteY2384" fmla="*/ 3931303 h 4860733"/>
                <a:gd name="connsiteX2385" fmla="*/ 4299789 w 4853691"/>
                <a:gd name="connsiteY2385" fmla="*/ 3943038 h 4860733"/>
                <a:gd name="connsiteX2386" fmla="*/ 4288054 w 4853691"/>
                <a:gd name="connsiteY2386" fmla="*/ 3954773 h 4860733"/>
                <a:gd name="connsiteX2387" fmla="*/ 4273972 w 4853691"/>
                <a:gd name="connsiteY2387" fmla="*/ 3966508 h 4860733"/>
                <a:gd name="connsiteX2388" fmla="*/ 4262237 w 4853691"/>
                <a:gd name="connsiteY2388" fmla="*/ 3975897 h 4860733"/>
                <a:gd name="connsiteX2389" fmla="*/ 4248154 w 4853691"/>
                <a:gd name="connsiteY2389" fmla="*/ 3985285 h 4860733"/>
                <a:gd name="connsiteX2390" fmla="*/ 4241113 w 4853691"/>
                <a:gd name="connsiteY2390" fmla="*/ 3989979 h 4860733"/>
                <a:gd name="connsiteX2391" fmla="*/ 4241113 w 4853691"/>
                <a:gd name="connsiteY2391" fmla="*/ 3985285 h 4860733"/>
                <a:gd name="connsiteX2392" fmla="*/ 4241113 w 4853691"/>
                <a:gd name="connsiteY2392" fmla="*/ 3985285 h 4860733"/>
                <a:gd name="connsiteX2393" fmla="*/ 4255195 w 4853691"/>
                <a:gd name="connsiteY2393" fmla="*/ 3971203 h 4860733"/>
                <a:gd name="connsiteX2394" fmla="*/ 4273972 w 4853691"/>
                <a:gd name="connsiteY2394" fmla="*/ 3952426 h 4860733"/>
                <a:gd name="connsiteX2395" fmla="*/ 4290401 w 4853691"/>
                <a:gd name="connsiteY2395" fmla="*/ 3933650 h 4860733"/>
                <a:gd name="connsiteX2396" fmla="*/ 4306830 w 4853691"/>
                <a:gd name="connsiteY2396" fmla="*/ 3914873 h 4860733"/>
                <a:gd name="connsiteX2397" fmla="*/ 4323260 w 4853691"/>
                <a:gd name="connsiteY2397" fmla="*/ 3896097 h 4860733"/>
                <a:gd name="connsiteX2398" fmla="*/ 4339689 w 4853691"/>
                <a:gd name="connsiteY2398" fmla="*/ 3877321 h 4860733"/>
                <a:gd name="connsiteX2399" fmla="*/ 4356118 w 4853691"/>
                <a:gd name="connsiteY2399" fmla="*/ 3858544 h 4860733"/>
                <a:gd name="connsiteX2400" fmla="*/ 4372548 w 4853691"/>
                <a:gd name="connsiteY2400" fmla="*/ 3837421 h 4860733"/>
                <a:gd name="connsiteX2401" fmla="*/ 4372548 w 4853691"/>
                <a:gd name="connsiteY2401" fmla="*/ 3837421 h 4860733"/>
                <a:gd name="connsiteX2402" fmla="*/ 4386630 w 4853691"/>
                <a:gd name="connsiteY2402" fmla="*/ 3825686 h 4860733"/>
                <a:gd name="connsiteX2403" fmla="*/ 4403059 w 4853691"/>
                <a:gd name="connsiteY2403" fmla="*/ 3811604 h 4860733"/>
                <a:gd name="connsiteX2404" fmla="*/ 4421835 w 4853691"/>
                <a:gd name="connsiteY2404" fmla="*/ 3792827 h 4860733"/>
                <a:gd name="connsiteX2405" fmla="*/ 4435918 w 4853691"/>
                <a:gd name="connsiteY2405" fmla="*/ 3776398 h 4860733"/>
                <a:gd name="connsiteX2406" fmla="*/ 4454694 w 4853691"/>
                <a:gd name="connsiteY2406" fmla="*/ 3755274 h 4860733"/>
                <a:gd name="connsiteX2407" fmla="*/ 4468776 w 4853691"/>
                <a:gd name="connsiteY2407" fmla="*/ 3738845 h 4860733"/>
                <a:gd name="connsiteX2408" fmla="*/ 4487553 w 4853691"/>
                <a:gd name="connsiteY2408" fmla="*/ 3717722 h 4860733"/>
                <a:gd name="connsiteX2409" fmla="*/ 4501635 w 4853691"/>
                <a:gd name="connsiteY2409" fmla="*/ 3698945 h 4860733"/>
                <a:gd name="connsiteX2410" fmla="*/ 4508676 w 4853691"/>
                <a:gd name="connsiteY2410" fmla="*/ 3689557 h 4860733"/>
                <a:gd name="connsiteX2411" fmla="*/ 4501635 w 4853691"/>
                <a:gd name="connsiteY2411" fmla="*/ 3701292 h 4860733"/>
                <a:gd name="connsiteX2412" fmla="*/ 4489900 w 4853691"/>
                <a:gd name="connsiteY2412" fmla="*/ 3720068 h 4860733"/>
                <a:gd name="connsiteX2413" fmla="*/ 4478165 w 4853691"/>
                <a:gd name="connsiteY2413" fmla="*/ 3734151 h 4860733"/>
                <a:gd name="connsiteX2414" fmla="*/ 4205907 w 4853691"/>
                <a:gd name="connsiteY2414" fmla="*/ 4051002 h 4860733"/>
                <a:gd name="connsiteX2415" fmla="*/ 4203560 w 4853691"/>
                <a:gd name="connsiteY2415" fmla="*/ 4060390 h 4860733"/>
                <a:gd name="connsiteX2416" fmla="*/ 4201213 w 4853691"/>
                <a:gd name="connsiteY2416" fmla="*/ 4069779 h 4860733"/>
                <a:gd name="connsiteX2417" fmla="*/ 4196519 w 4853691"/>
                <a:gd name="connsiteY2417" fmla="*/ 4086208 h 4860733"/>
                <a:gd name="connsiteX2418" fmla="*/ 4194172 w 4853691"/>
                <a:gd name="connsiteY2418" fmla="*/ 4093249 h 4860733"/>
                <a:gd name="connsiteX2419" fmla="*/ 4189478 w 4853691"/>
                <a:gd name="connsiteY2419" fmla="*/ 4107331 h 4860733"/>
                <a:gd name="connsiteX2420" fmla="*/ 4187131 w 4853691"/>
                <a:gd name="connsiteY2420" fmla="*/ 4109678 h 4860733"/>
                <a:gd name="connsiteX2421" fmla="*/ 4180090 w 4853691"/>
                <a:gd name="connsiteY2421" fmla="*/ 4123761 h 4860733"/>
                <a:gd name="connsiteX2422" fmla="*/ 4170701 w 4853691"/>
                <a:gd name="connsiteY2422" fmla="*/ 4133149 h 4860733"/>
                <a:gd name="connsiteX2423" fmla="*/ 4168355 w 4853691"/>
                <a:gd name="connsiteY2423" fmla="*/ 4130802 h 4860733"/>
                <a:gd name="connsiteX2424" fmla="*/ 4168355 w 4853691"/>
                <a:gd name="connsiteY2424" fmla="*/ 4130802 h 4860733"/>
                <a:gd name="connsiteX2425" fmla="*/ 4173049 w 4853691"/>
                <a:gd name="connsiteY2425" fmla="*/ 4123761 h 4860733"/>
                <a:gd name="connsiteX2426" fmla="*/ 4177743 w 4853691"/>
                <a:gd name="connsiteY2426" fmla="*/ 4116720 h 4860733"/>
                <a:gd name="connsiteX2427" fmla="*/ 4182437 w 4853691"/>
                <a:gd name="connsiteY2427" fmla="*/ 4107331 h 4860733"/>
                <a:gd name="connsiteX2428" fmla="*/ 4184784 w 4853691"/>
                <a:gd name="connsiteY2428" fmla="*/ 4100290 h 4860733"/>
                <a:gd name="connsiteX2429" fmla="*/ 4189478 w 4853691"/>
                <a:gd name="connsiteY2429" fmla="*/ 4090902 h 4860733"/>
                <a:gd name="connsiteX2430" fmla="*/ 4191825 w 4853691"/>
                <a:gd name="connsiteY2430" fmla="*/ 4083861 h 4860733"/>
                <a:gd name="connsiteX2431" fmla="*/ 4196519 w 4853691"/>
                <a:gd name="connsiteY2431" fmla="*/ 4074473 h 4860733"/>
                <a:gd name="connsiteX2432" fmla="*/ 4198866 w 4853691"/>
                <a:gd name="connsiteY2432" fmla="*/ 4067431 h 4860733"/>
                <a:gd name="connsiteX2433" fmla="*/ 4203560 w 4853691"/>
                <a:gd name="connsiteY2433" fmla="*/ 4055696 h 4860733"/>
                <a:gd name="connsiteX2434" fmla="*/ 4205907 w 4853691"/>
                <a:gd name="connsiteY2434" fmla="*/ 4048655 h 4860733"/>
                <a:gd name="connsiteX2435" fmla="*/ 4210601 w 4853691"/>
                <a:gd name="connsiteY2435" fmla="*/ 4034573 h 4860733"/>
                <a:gd name="connsiteX2436" fmla="*/ 4212948 w 4853691"/>
                <a:gd name="connsiteY2436" fmla="*/ 4029879 h 4860733"/>
                <a:gd name="connsiteX2437" fmla="*/ 4212948 w 4853691"/>
                <a:gd name="connsiteY2437" fmla="*/ 4029879 h 4860733"/>
                <a:gd name="connsiteX2438" fmla="*/ 4217643 w 4853691"/>
                <a:gd name="connsiteY2438" fmla="*/ 4029879 h 4860733"/>
                <a:gd name="connsiteX2439" fmla="*/ 4215296 w 4853691"/>
                <a:gd name="connsiteY2439" fmla="*/ 4036920 h 4860733"/>
                <a:gd name="connsiteX2440" fmla="*/ 4205907 w 4853691"/>
                <a:gd name="connsiteY2440" fmla="*/ 4051002 h 4860733"/>
                <a:gd name="connsiteX2441" fmla="*/ 4142537 w 4853691"/>
                <a:gd name="connsiteY2441" fmla="*/ 4090902 h 4860733"/>
                <a:gd name="connsiteX2442" fmla="*/ 4090902 w 4853691"/>
                <a:gd name="connsiteY2442" fmla="*/ 4149578 h 4860733"/>
                <a:gd name="connsiteX2443" fmla="*/ 4083861 w 4853691"/>
                <a:gd name="connsiteY2443" fmla="*/ 4156619 h 4860733"/>
                <a:gd name="connsiteX2444" fmla="*/ 4025185 w 4853691"/>
                <a:gd name="connsiteY2444" fmla="*/ 4217643 h 4860733"/>
                <a:gd name="connsiteX2445" fmla="*/ 4008755 w 4853691"/>
                <a:gd name="connsiteY2445" fmla="*/ 4231725 h 4860733"/>
                <a:gd name="connsiteX2446" fmla="*/ 3957120 w 4853691"/>
                <a:gd name="connsiteY2446" fmla="*/ 4281013 h 4860733"/>
                <a:gd name="connsiteX2447" fmla="*/ 3945385 w 4853691"/>
                <a:gd name="connsiteY2447" fmla="*/ 4292748 h 4860733"/>
                <a:gd name="connsiteX2448" fmla="*/ 3882015 w 4853691"/>
                <a:gd name="connsiteY2448" fmla="*/ 4349077 h 4860733"/>
                <a:gd name="connsiteX2449" fmla="*/ 3867933 w 4853691"/>
                <a:gd name="connsiteY2449" fmla="*/ 4360812 h 4860733"/>
                <a:gd name="connsiteX2450" fmla="*/ 3837421 w 4853691"/>
                <a:gd name="connsiteY2450" fmla="*/ 4384283 h 4860733"/>
                <a:gd name="connsiteX2451" fmla="*/ 3830380 w 4853691"/>
                <a:gd name="connsiteY2451" fmla="*/ 4386630 h 4860733"/>
                <a:gd name="connsiteX2452" fmla="*/ 3828033 w 4853691"/>
                <a:gd name="connsiteY2452" fmla="*/ 4386630 h 4860733"/>
                <a:gd name="connsiteX2453" fmla="*/ 3867933 w 4853691"/>
                <a:gd name="connsiteY2453" fmla="*/ 4353771 h 4860733"/>
                <a:gd name="connsiteX2454" fmla="*/ 3884362 w 4853691"/>
                <a:gd name="connsiteY2454" fmla="*/ 4339689 h 4860733"/>
                <a:gd name="connsiteX2455" fmla="*/ 3947732 w 4853691"/>
                <a:gd name="connsiteY2455" fmla="*/ 4283360 h 4860733"/>
                <a:gd name="connsiteX2456" fmla="*/ 3957120 w 4853691"/>
                <a:gd name="connsiteY2456" fmla="*/ 4273972 h 4860733"/>
                <a:gd name="connsiteX2457" fmla="*/ 4011102 w 4853691"/>
                <a:gd name="connsiteY2457" fmla="*/ 4222337 h 4860733"/>
                <a:gd name="connsiteX2458" fmla="*/ 4027532 w 4853691"/>
                <a:gd name="connsiteY2458" fmla="*/ 4205908 h 4860733"/>
                <a:gd name="connsiteX2459" fmla="*/ 4088555 w 4853691"/>
                <a:gd name="connsiteY2459" fmla="*/ 4142537 h 4860733"/>
                <a:gd name="connsiteX2460" fmla="*/ 4090902 w 4853691"/>
                <a:gd name="connsiteY2460" fmla="*/ 4137843 h 4860733"/>
                <a:gd name="connsiteX2461" fmla="*/ 4147231 w 4853691"/>
                <a:gd name="connsiteY2461" fmla="*/ 4074473 h 4860733"/>
                <a:gd name="connsiteX2462" fmla="*/ 4161313 w 4853691"/>
                <a:gd name="connsiteY2462" fmla="*/ 4055696 h 4860733"/>
                <a:gd name="connsiteX2463" fmla="*/ 4196519 w 4853691"/>
                <a:gd name="connsiteY2463" fmla="*/ 4013449 h 4860733"/>
                <a:gd name="connsiteX2464" fmla="*/ 4201213 w 4853691"/>
                <a:gd name="connsiteY2464" fmla="*/ 4020490 h 4860733"/>
                <a:gd name="connsiteX2465" fmla="*/ 4158966 w 4853691"/>
                <a:gd name="connsiteY2465" fmla="*/ 4072125 h 4860733"/>
                <a:gd name="connsiteX2466" fmla="*/ 4142537 w 4853691"/>
                <a:gd name="connsiteY2466" fmla="*/ 4090902 h 4860733"/>
                <a:gd name="connsiteX2467" fmla="*/ 3790480 w 4853691"/>
                <a:gd name="connsiteY2467" fmla="*/ 4419489 h 4860733"/>
                <a:gd name="connsiteX2468" fmla="*/ 3755274 w 4853691"/>
                <a:gd name="connsiteY2468" fmla="*/ 4445306 h 4860733"/>
                <a:gd name="connsiteX2469" fmla="*/ 3738845 w 4853691"/>
                <a:gd name="connsiteY2469" fmla="*/ 4457041 h 4860733"/>
                <a:gd name="connsiteX2470" fmla="*/ 3698945 w 4853691"/>
                <a:gd name="connsiteY2470" fmla="*/ 4485206 h 4860733"/>
                <a:gd name="connsiteX2471" fmla="*/ 3684863 w 4853691"/>
                <a:gd name="connsiteY2471" fmla="*/ 4494594 h 4860733"/>
                <a:gd name="connsiteX2472" fmla="*/ 3642616 w 4853691"/>
                <a:gd name="connsiteY2472" fmla="*/ 4522759 h 4860733"/>
                <a:gd name="connsiteX2473" fmla="*/ 3633228 w 4853691"/>
                <a:gd name="connsiteY2473" fmla="*/ 4529800 h 4860733"/>
                <a:gd name="connsiteX2474" fmla="*/ 3586287 w 4853691"/>
                <a:gd name="connsiteY2474" fmla="*/ 4560311 h 4860733"/>
                <a:gd name="connsiteX2475" fmla="*/ 3607410 w 4853691"/>
                <a:gd name="connsiteY2475" fmla="*/ 4543882 h 4860733"/>
                <a:gd name="connsiteX2476" fmla="*/ 3619146 w 4853691"/>
                <a:gd name="connsiteY2476" fmla="*/ 4534494 h 4860733"/>
                <a:gd name="connsiteX2477" fmla="*/ 3642616 w 4853691"/>
                <a:gd name="connsiteY2477" fmla="*/ 4513370 h 4860733"/>
                <a:gd name="connsiteX2478" fmla="*/ 3652004 w 4853691"/>
                <a:gd name="connsiteY2478" fmla="*/ 4503982 h 4860733"/>
                <a:gd name="connsiteX2479" fmla="*/ 3682516 w 4853691"/>
                <a:gd name="connsiteY2479" fmla="*/ 4473471 h 4860733"/>
                <a:gd name="connsiteX2480" fmla="*/ 3689557 w 4853691"/>
                <a:gd name="connsiteY2480" fmla="*/ 4466429 h 4860733"/>
                <a:gd name="connsiteX2481" fmla="*/ 3708333 w 4853691"/>
                <a:gd name="connsiteY2481" fmla="*/ 4447653 h 4860733"/>
                <a:gd name="connsiteX2482" fmla="*/ 3722416 w 4853691"/>
                <a:gd name="connsiteY2482" fmla="*/ 4452347 h 4860733"/>
                <a:gd name="connsiteX2483" fmla="*/ 3743539 w 4853691"/>
                <a:gd name="connsiteY2483" fmla="*/ 4431224 h 4860733"/>
                <a:gd name="connsiteX2484" fmla="*/ 3743539 w 4853691"/>
                <a:gd name="connsiteY2484" fmla="*/ 4426530 h 4860733"/>
                <a:gd name="connsiteX2485" fmla="*/ 3757622 w 4853691"/>
                <a:gd name="connsiteY2485" fmla="*/ 4421836 h 4860733"/>
                <a:gd name="connsiteX2486" fmla="*/ 3769357 w 4853691"/>
                <a:gd name="connsiteY2486" fmla="*/ 4417142 h 4860733"/>
                <a:gd name="connsiteX2487" fmla="*/ 3788133 w 4853691"/>
                <a:gd name="connsiteY2487" fmla="*/ 4410100 h 4860733"/>
                <a:gd name="connsiteX2488" fmla="*/ 3804562 w 4853691"/>
                <a:gd name="connsiteY2488" fmla="*/ 4403059 h 4860733"/>
                <a:gd name="connsiteX2489" fmla="*/ 3816298 w 4853691"/>
                <a:gd name="connsiteY2489" fmla="*/ 4398365 h 4860733"/>
                <a:gd name="connsiteX2490" fmla="*/ 3809256 w 4853691"/>
                <a:gd name="connsiteY2490" fmla="*/ 4405406 h 4860733"/>
                <a:gd name="connsiteX2491" fmla="*/ 3790480 w 4853691"/>
                <a:gd name="connsiteY2491" fmla="*/ 4419489 h 4860733"/>
                <a:gd name="connsiteX2492" fmla="*/ 3332806 w 4853691"/>
                <a:gd name="connsiteY2492" fmla="*/ 4684705 h 4860733"/>
                <a:gd name="connsiteX2493" fmla="*/ 3288212 w 4853691"/>
                <a:gd name="connsiteY2493" fmla="*/ 4701134 h 4860733"/>
                <a:gd name="connsiteX2494" fmla="*/ 3255353 w 4853691"/>
                <a:gd name="connsiteY2494" fmla="*/ 4712869 h 4860733"/>
                <a:gd name="connsiteX2495" fmla="*/ 3208412 w 4853691"/>
                <a:gd name="connsiteY2495" fmla="*/ 4726952 h 4860733"/>
                <a:gd name="connsiteX2496" fmla="*/ 3177901 w 4853691"/>
                <a:gd name="connsiteY2496" fmla="*/ 4736340 h 4860733"/>
                <a:gd name="connsiteX2497" fmla="*/ 3128613 w 4853691"/>
                <a:gd name="connsiteY2497" fmla="*/ 4750422 h 4860733"/>
                <a:gd name="connsiteX2498" fmla="*/ 3100449 w 4853691"/>
                <a:gd name="connsiteY2498" fmla="*/ 4757463 h 4860733"/>
                <a:gd name="connsiteX2499" fmla="*/ 3076978 w 4853691"/>
                <a:gd name="connsiteY2499" fmla="*/ 4762157 h 4860733"/>
                <a:gd name="connsiteX2500" fmla="*/ 3055854 w 4853691"/>
                <a:gd name="connsiteY2500" fmla="*/ 4766851 h 4860733"/>
                <a:gd name="connsiteX2501" fmla="*/ 3051160 w 4853691"/>
                <a:gd name="connsiteY2501" fmla="*/ 4766851 h 4860733"/>
                <a:gd name="connsiteX2502" fmla="*/ 2978402 w 4853691"/>
                <a:gd name="connsiteY2502" fmla="*/ 4778587 h 4860733"/>
                <a:gd name="connsiteX2503" fmla="*/ 2973708 w 4853691"/>
                <a:gd name="connsiteY2503" fmla="*/ 4778587 h 4860733"/>
                <a:gd name="connsiteX2504" fmla="*/ 2964320 w 4853691"/>
                <a:gd name="connsiteY2504" fmla="*/ 4780934 h 4860733"/>
                <a:gd name="connsiteX2505" fmla="*/ 2907991 w 4853691"/>
                <a:gd name="connsiteY2505" fmla="*/ 4785628 h 4860733"/>
                <a:gd name="connsiteX2506" fmla="*/ 2893908 w 4853691"/>
                <a:gd name="connsiteY2506" fmla="*/ 4785628 h 4860733"/>
                <a:gd name="connsiteX2507" fmla="*/ 2837579 w 4853691"/>
                <a:gd name="connsiteY2507" fmla="*/ 4787975 h 4860733"/>
                <a:gd name="connsiteX2508" fmla="*/ 2837579 w 4853691"/>
                <a:gd name="connsiteY2508" fmla="*/ 4787975 h 4860733"/>
                <a:gd name="connsiteX2509" fmla="*/ 2837579 w 4853691"/>
                <a:gd name="connsiteY2509" fmla="*/ 4785628 h 4860733"/>
                <a:gd name="connsiteX2510" fmla="*/ 2856355 w 4853691"/>
                <a:gd name="connsiteY2510" fmla="*/ 4780934 h 4860733"/>
                <a:gd name="connsiteX2511" fmla="*/ 2879826 w 4853691"/>
                <a:gd name="connsiteY2511" fmla="*/ 4776239 h 4860733"/>
                <a:gd name="connsiteX2512" fmla="*/ 2912685 w 4853691"/>
                <a:gd name="connsiteY2512" fmla="*/ 4769199 h 4860733"/>
                <a:gd name="connsiteX2513" fmla="*/ 2938502 w 4853691"/>
                <a:gd name="connsiteY2513" fmla="*/ 4764504 h 4860733"/>
                <a:gd name="connsiteX2514" fmla="*/ 2971361 w 4853691"/>
                <a:gd name="connsiteY2514" fmla="*/ 4757463 h 4860733"/>
                <a:gd name="connsiteX2515" fmla="*/ 2997178 w 4853691"/>
                <a:gd name="connsiteY2515" fmla="*/ 4750422 h 4860733"/>
                <a:gd name="connsiteX2516" fmla="*/ 3030037 w 4853691"/>
                <a:gd name="connsiteY2516" fmla="*/ 4741034 h 4860733"/>
                <a:gd name="connsiteX2517" fmla="*/ 3055854 w 4853691"/>
                <a:gd name="connsiteY2517" fmla="*/ 4733993 h 4860733"/>
                <a:gd name="connsiteX2518" fmla="*/ 3088713 w 4853691"/>
                <a:gd name="connsiteY2518" fmla="*/ 4724605 h 4860733"/>
                <a:gd name="connsiteX2519" fmla="*/ 3114531 w 4853691"/>
                <a:gd name="connsiteY2519" fmla="*/ 4717563 h 4860733"/>
                <a:gd name="connsiteX2520" fmla="*/ 3147389 w 4853691"/>
                <a:gd name="connsiteY2520" fmla="*/ 4708175 h 4860733"/>
                <a:gd name="connsiteX2521" fmla="*/ 3173207 w 4853691"/>
                <a:gd name="connsiteY2521" fmla="*/ 4698787 h 4860733"/>
                <a:gd name="connsiteX2522" fmla="*/ 3206066 w 4853691"/>
                <a:gd name="connsiteY2522" fmla="*/ 4687052 h 4860733"/>
                <a:gd name="connsiteX2523" fmla="*/ 3229536 w 4853691"/>
                <a:gd name="connsiteY2523" fmla="*/ 4677664 h 4860733"/>
                <a:gd name="connsiteX2524" fmla="*/ 3285865 w 4853691"/>
                <a:gd name="connsiteY2524" fmla="*/ 4656540 h 4860733"/>
                <a:gd name="connsiteX2525" fmla="*/ 3321071 w 4853691"/>
                <a:gd name="connsiteY2525" fmla="*/ 4642458 h 4860733"/>
                <a:gd name="connsiteX2526" fmla="*/ 3382094 w 4853691"/>
                <a:gd name="connsiteY2526" fmla="*/ 4656540 h 4860733"/>
                <a:gd name="connsiteX2527" fmla="*/ 3393829 w 4853691"/>
                <a:gd name="connsiteY2527" fmla="*/ 4656540 h 4860733"/>
                <a:gd name="connsiteX2528" fmla="*/ 3393829 w 4853691"/>
                <a:gd name="connsiteY2528" fmla="*/ 4658887 h 4860733"/>
                <a:gd name="connsiteX2529" fmla="*/ 3365664 w 4853691"/>
                <a:gd name="connsiteY2529" fmla="*/ 4670622 h 4860733"/>
                <a:gd name="connsiteX2530" fmla="*/ 3332806 w 4853691"/>
                <a:gd name="connsiteY2530" fmla="*/ 4684705 h 4860733"/>
                <a:gd name="connsiteX2531" fmla="*/ 2954932 w 4853691"/>
                <a:gd name="connsiteY2531" fmla="*/ 4790322 h 4860733"/>
                <a:gd name="connsiteX2532" fmla="*/ 2943196 w 4853691"/>
                <a:gd name="connsiteY2532" fmla="*/ 4792669 h 4860733"/>
                <a:gd name="connsiteX2533" fmla="*/ 2929114 w 4853691"/>
                <a:gd name="connsiteY2533" fmla="*/ 4795016 h 4860733"/>
                <a:gd name="connsiteX2534" fmla="*/ 2872785 w 4853691"/>
                <a:gd name="connsiteY2534" fmla="*/ 4804404 h 4860733"/>
                <a:gd name="connsiteX2535" fmla="*/ 2863397 w 4853691"/>
                <a:gd name="connsiteY2535" fmla="*/ 4804404 h 4860733"/>
                <a:gd name="connsiteX2536" fmla="*/ 2854008 w 4853691"/>
                <a:gd name="connsiteY2536" fmla="*/ 4802057 h 4860733"/>
                <a:gd name="connsiteX2537" fmla="*/ 2839926 w 4853691"/>
                <a:gd name="connsiteY2537" fmla="*/ 4799710 h 4860733"/>
                <a:gd name="connsiteX2538" fmla="*/ 2835232 w 4853691"/>
                <a:gd name="connsiteY2538" fmla="*/ 4797363 h 4860733"/>
                <a:gd name="connsiteX2539" fmla="*/ 2835232 w 4853691"/>
                <a:gd name="connsiteY2539" fmla="*/ 4792669 h 4860733"/>
                <a:gd name="connsiteX2540" fmla="*/ 2886867 w 4853691"/>
                <a:gd name="connsiteY2540" fmla="*/ 4790322 h 4860733"/>
                <a:gd name="connsiteX2541" fmla="*/ 2898602 w 4853691"/>
                <a:gd name="connsiteY2541" fmla="*/ 4790322 h 4860733"/>
                <a:gd name="connsiteX2542" fmla="*/ 2959626 w 4853691"/>
                <a:gd name="connsiteY2542" fmla="*/ 4785628 h 4860733"/>
                <a:gd name="connsiteX2543" fmla="*/ 2954932 w 4853691"/>
                <a:gd name="connsiteY2543" fmla="*/ 4790322 h 4860733"/>
                <a:gd name="connsiteX2544" fmla="*/ 2947890 w 4853691"/>
                <a:gd name="connsiteY2544" fmla="*/ 4802057 h 4860733"/>
                <a:gd name="connsiteX2545" fmla="*/ 2938502 w 4853691"/>
                <a:gd name="connsiteY2545" fmla="*/ 4804404 h 4860733"/>
                <a:gd name="connsiteX2546" fmla="*/ 2907991 w 4853691"/>
                <a:gd name="connsiteY2546" fmla="*/ 4806751 h 4860733"/>
                <a:gd name="connsiteX2547" fmla="*/ 2884520 w 4853691"/>
                <a:gd name="connsiteY2547" fmla="*/ 4806751 h 4860733"/>
                <a:gd name="connsiteX2548" fmla="*/ 2877479 w 4853691"/>
                <a:gd name="connsiteY2548" fmla="*/ 4806751 h 4860733"/>
                <a:gd name="connsiteX2549" fmla="*/ 2936155 w 4853691"/>
                <a:gd name="connsiteY2549" fmla="*/ 4797363 h 4860733"/>
                <a:gd name="connsiteX2550" fmla="*/ 2952585 w 4853691"/>
                <a:gd name="connsiteY2550" fmla="*/ 4795016 h 4860733"/>
                <a:gd name="connsiteX2551" fmla="*/ 2950237 w 4853691"/>
                <a:gd name="connsiteY2551" fmla="*/ 4802057 h 4860733"/>
                <a:gd name="connsiteX2552" fmla="*/ 2950237 w 4853691"/>
                <a:gd name="connsiteY2552" fmla="*/ 4804404 h 4860733"/>
                <a:gd name="connsiteX2553" fmla="*/ 2947890 w 4853691"/>
                <a:gd name="connsiteY2553" fmla="*/ 4802057 h 4860733"/>
                <a:gd name="connsiteX2554" fmla="*/ 2832885 w 4853691"/>
                <a:gd name="connsiteY2554" fmla="*/ 4809098 h 4860733"/>
                <a:gd name="connsiteX2555" fmla="*/ 2825844 w 4853691"/>
                <a:gd name="connsiteY2555" fmla="*/ 4809098 h 4860733"/>
                <a:gd name="connsiteX2556" fmla="*/ 2835232 w 4853691"/>
                <a:gd name="connsiteY2556" fmla="*/ 4797363 h 4860733"/>
                <a:gd name="connsiteX2557" fmla="*/ 2839926 w 4853691"/>
                <a:gd name="connsiteY2557" fmla="*/ 4797363 h 4860733"/>
                <a:gd name="connsiteX2558" fmla="*/ 2856355 w 4853691"/>
                <a:gd name="connsiteY2558" fmla="*/ 4799710 h 4860733"/>
                <a:gd name="connsiteX2559" fmla="*/ 2861050 w 4853691"/>
                <a:gd name="connsiteY2559" fmla="*/ 4802057 h 4860733"/>
                <a:gd name="connsiteX2560" fmla="*/ 2865744 w 4853691"/>
                <a:gd name="connsiteY2560" fmla="*/ 4802057 h 4860733"/>
                <a:gd name="connsiteX2561" fmla="*/ 2861050 w 4853691"/>
                <a:gd name="connsiteY2561" fmla="*/ 4802057 h 4860733"/>
                <a:gd name="connsiteX2562" fmla="*/ 2832885 w 4853691"/>
                <a:gd name="connsiteY2562" fmla="*/ 4809098 h 4860733"/>
                <a:gd name="connsiteX2563" fmla="*/ 2753086 w 4853691"/>
                <a:gd name="connsiteY2563" fmla="*/ 4827875 h 4860733"/>
                <a:gd name="connsiteX2564" fmla="*/ 2724921 w 4853691"/>
                <a:gd name="connsiteY2564" fmla="*/ 4837263 h 4860733"/>
                <a:gd name="connsiteX2565" fmla="*/ 2724921 w 4853691"/>
                <a:gd name="connsiteY2565" fmla="*/ 4837263 h 4860733"/>
                <a:gd name="connsiteX2566" fmla="*/ 2715533 w 4853691"/>
                <a:gd name="connsiteY2566" fmla="*/ 4839610 h 4860733"/>
                <a:gd name="connsiteX2567" fmla="*/ 2696756 w 4853691"/>
                <a:gd name="connsiteY2567" fmla="*/ 4825528 h 4860733"/>
                <a:gd name="connsiteX2568" fmla="*/ 2689715 w 4853691"/>
                <a:gd name="connsiteY2568" fmla="*/ 4827875 h 4860733"/>
                <a:gd name="connsiteX2569" fmla="*/ 2696756 w 4853691"/>
                <a:gd name="connsiteY2569" fmla="*/ 4813792 h 4860733"/>
                <a:gd name="connsiteX2570" fmla="*/ 2727268 w 4853691"/>
                <a:gd name="connsiteY2570" fmla="*/ 4816140 h 4860733"/>
                <a:gd name="connsiteX2571" fmla="*/ 2736656 w 4853691"/>
                <a:gd name="connsiteY2571" fmla="*/ 4816140 h 4860733"/>
                <a:gd name="connsiteX2572" fmla="*/ 2757780 w 4853691"/>
                <a:gd name="connsiteY2572" fmla="*/ 4816140 h 4860733"/>
                <a:gd name="connsiteX2573" fmla="*/ 2760127 w 4853691"/>
                <a:gd name="connsiteY2573" fmla="*/ 4823180 h 4860733"/>
                <a:gd name="connsiteX2574" fmla="*/ 2753086 w 4853691"/>
                <a:gd name="connsiteY2574" fmla="*/ 4827875 h 4860733"/>
                <a:gd name="connsiteX2575" fmla="*/ 2753086 w 4853691"/>
                <a:gd name="connsiteY2575" fmla="*/ 4827875 h 4860733"/>
                <a:gd name="connsiteX2576" fmla="*/ 2619304 w 4853691"/>
                <a:gd name="connsiteY2576" fmla="*/ 4820834 h 4860733"/>
                <a:gd name="connsiteX2577" fmla="*/ 2612263 w 4853691"/>
                <a:gd name="connsiteY2577" fmla="*/ 4820834 h 4860733"/>
                <a:gd name="connsiteX2578" fmla="*/ 2656857 w 4853691"/>
                <a:gd name="connsiteY2578" fmla="*/ 4813792 h 4860733"/>
                <a:gd name="connsiteX2579" fmla="*/ 2656857 w 4853691"/>
                <a:gd name="connsiteY2579" fmla="*/ 4816140 h 4860733"/>
                <a:gd name="connsiteX2580" fmla="*/ 2647469 w 4853691"/>
                <a:gd name="connsiteY2580" fmla="*/ 4818486 h 4860733"/>
                <a:gd name="connsiteX2581" fmla="*/ 2619304 w 4853691"/>
                <a:gd name="connsiteY2581" fmla="*/ 4820834 h 4860733"/>
                <a:gd name="connsiteX2582" fmla="*/ 2417458 w 4853691"/>
                <a:gd name="connsiteY2582" fmla="*/ 4834916 h 4860733"/>
                <a:gd name="connsiteX2583" fmla="*/ 2335311 w 4853691"/>
                <a:gd name="connsiteY2583" fmla="*/ 4837263 h 4860733"/>
                <a:gd name="connsiteX2584" fmla="*/ 2271941 w 4853691"/>
                <a:gd name="connsiteY2584" fmla="*/ 4837263 h 4860733"/>
                <a:gd name="connsiteX2585" fmla="*/ 2201530 w 4853691"/>
                <a:gd name="connsiteY2585" fmla="*/ 4834916 h 4860733"/>
                <a:gd name="connsiteX2586" fmla="*/ 2058360 w 4853691"/>
                <a:gd name="connsiteY2586" fmla="*/ 4820834 h 4860733"/>
                <a:gd name="connsiteX2587" fmla="*/ 2037236 w 4853691"/>
                <a:gd name="connsiteY2587" fmla="*/ 4816140 h 4860733"/>
                <a:gd name="connsiteX2588" fmla="*/ 1999684 w 4853691"/>
                <a:gd name="connsiteY2588" fmla="*/ 4809098 h 4860733"/>
                <a:gd name="connsiteX2589" fmla="*/ 1971519 w 4853691"/>
                <a:gd name="connsiteY2589" fmla="*/ 4802057 h 4860733"/>
                <a:gd name="connsiteX2590" fmla="*/ 1959784 w 4853691"/>
                <a:gd name="connsiteY2590" fmla="*/ 4799710 h 4860733"/>
                <a:gd name="connsiteX2591" fmla="*/ 1964478 w 4853691"/>
                <a:gd name="connsiteY2591" fmla="*/ 4799710 h 4860733"/>
                <a:gd name="connsiteX2592" fmla="*/ 1987948 w 4853691"/>
                <a:gd name="connsiteY2592" fmla="*/ 4804404 h 4860733"/>
                <a:gd name="connsiteX2593" fmla="*/ 2018460 w 4853691"/>
                <a:gd name="connsiteY2593" fmla="*/ 4809098 h 4860733"/>
                <a:gd name="connsiteX2594" fmla="*/ 2041930 w 4853691"/>
                <a:gd name="connsiteY2594" fmla="*/ 4811445 h 4860733"/>
                <a:gd name="connsiteX2595" fmla="*/ 2072442 w 4853691"/>
                <a:gd name="connsiteY2595" fmla="*/ 4816140 h 4860733"/>
                <a:gd name="connsiteX2596" fmla="*/ 2095913 w 4853691"/>
                <a:gd name="connsiteY2596" fmla="*/ 4818486 h 4860733"/>
                <a:gd name="connsiteX2597" fmla="*/ 2126424 w 4853691"/>
                <a:gd name="connsiteY2597" fmla="*/ 4820834 h 4860733"/>
                <a:gd name="connsiteX2598" fmla="*/ 2149895 w 4853691"/>
                <a:gd name="connsiteY2598" fmla="*/ 4823180 h 4860733"/>
                <a:gd name="connsiteX2599" fmla="*/ 2180406 w 4853691"/>
                <a:gd name="connsiteY2599" fmla="*/ 4825528 h 4860733"/>
                <a:gd name="connsiteX2600" fmla="*/ 2203877 w 4853691"/>
                <a:gd name="connsiteY2600" fmla="*/ 4827875 h 4860733"/>
                <a:gd name="connsiteX2601" fmla="*/ 2236735 w 4853691"/>
                <a:gd name="connsiteY2601" fmla="*/ 4830222 h 4860733"/>
                <a:gd name="connsiteX2602" fmla="*/ 2257859 w 4853691"/>
                <a:gd name="connsiteY2602" fmla="*/ 4830222 h 4860733"/>
                <a:gd name="connsiteX2603" fmla="*/ 2295412 w 4853691"/>
                <a:gd name="connsiteY2603" fmla="*/ 4832569 h 4860733"/>
                <a:gd name="connsiteX2604" fmla="*/ 2314188 w 4853691"/>
                <a:gd name="connsiteY2604" fmla="*/ 4832569 h 4860733"/>
                <a:gd name="connsiteX2605" fmla="*/ 2368170 w 4853691"/>
                <a:gd name="connsiteY2605" fmla="*/ 4832569 h 4860733"/>
                <a:gd name="connsiteX2606" fmla="*/ 2424499 w 4853691"/>
                <a:gd name="connsiteY2606" fmla="*/ 4832569 h 4860733"/>
                <a:gd name="connsiteX2607" fmla="*/ 2445622 w 4853691"/>
                <a:gd name="connsiteY2607" fmla="*/ 4832569 h 4860733"/>
                <a:gd name="connsiteX2608" fmla="*/ 2452664 w 4853691"/>
                <a:gd name="connsiteY2608" fmla="*/ 4832569 h 4860733"/>
                <a:gd name="connsiteX2609" fmla="*/ 2443275 w 4853691"/>
                <a:gd name="connsiteY2609" fmla="*/ 4832569 h 4860733"/>
                <a:gd name="connsiteX2610" fmla="*/ 2417458 w 4853691"/>
                <a:gd name="connsiteY2610" fmla="*/ 4834916 h 4860733"/>
                <a:gd name="connsiteX2611" fmla="*/ 1628850 w 4853691"/>
                <a:gd name="connsiteY2611" fmla="*/ 4698787 h 4860733"/>
                <a:gd name="connsiteX2612" fmla="*/ 1621809 w 4853691"/>
                <a:gd name="connsiteY2612" fmla="*/ 4696440 h 4860733"/>
                <a:gd name="connsiteX2613" fmla="*/ 1628850 w 4853691"/>
                <a:gd name="connsiteY2613" fmla="*/ 4698787 h 4860733"/>
                <a:gd name="connsiteX2614" fmla="*/ 1649974 w 4853691"/>
                <a:gd name="connsiteY2614" fmla="*/ 4703481 h 4860733"/>
                <a:gd name="connsiteX2615" fmla="*/ 1682832 w 4853691"/>
                <a:gd name="connsiteY2615" fmla="*/ 4712869 h 4860733"/>
                <a:gd name="connsiteX2616" fmla="*/ 1682832 w 4853691"/>
                <a:gd name="connsiteY2616" fmla="*/ 4717563 h 4860733"/>
                <a:gd name="connsiteX2617" fmla="*/ 1682832 w 4853691"/>
                <a:gd name="connsiteY2617" fmla="*/ 4719911 h 4860733"/>
                <a:gd name="connsiteX2618" fmla="*/ 1652321 w 4853691"/>
                <a:gd name="connsiteY2618" fmla="*/ 4708175 h 4860733"/>
                <a:gd name="connsiteX2619" fmla="*/ 1628850 w 4853691"/>
                <a:gd name="connsiteY2619" fmla="*/ 4698787 h 4860733"/>
                <a:gd name="connsiteX2620" fmla="*/ 1534968 w 4853691"/>
                <a:gd name="connsiteY2620" fmla="*/ 4665928 h 4860733"/>
                <a:gd name="connsiteX2621" fmla="*/ 1466904 w 4853691"/>
                <a:gd name="connsiteY2621" fmla="*/ 4642458 h 4860733"/>
                <a:gd name="connsiteX2622" fmla="*/ 1455169 w 4853691"/>
                <a:gd name="connsiteY2622" fmla="*/ 4637764 h 4860733"/>
                <a:gd name="connsiteX2623" fmla="*/ 1377716 w 4853691"/>
                <a:gd name="connsiteY2623" fmla="*/ 4604905 h 4860733"/>
                <a:gd name="connsiteX2624" fmla="*/ 1375369 w 4853691"/>
                <a:gd name="connsiteY2624" fmla="*/ 4604905 h 4860733"/>
                <a:gd name="connsiteX2625" fmla="*/ 1300264 w 4853691"/>
                <a:gd name="connsiteY2625" fmla="*/ 4569700 h 4860733"/>
                <a:gd name="connsiteX2626" fmla="*/ 1281487 w 4853691"/>
                <a:gd name="connsiteY2626" fmla="*/ 4560311 h 4860733"/>
                <a:gd name="connsiteX2627" fmla="*/ 1227505 w 4853691"/>
                <a:gd name="connsiteY2627" fmla="*/ 4532147 h 4860733"/>
                <a:gd name="connsiteX2628" fmla="*/ 1201688 w 4853691"/>
                <a:gd name="connsiteY2628" fmla="*/ 4515718 h 4860733"/>
                <a:gd name="connsiteX2629" fmla="*/ 1154747 w 4853691"/>
                <a:gd name="connsiteY2629" fmla="*/ 4487553 h 4860733"/>
                <a:gd name="connsiteX2630" fmla="*/ 1124235 w 4853691"/>
                <a:gd name="connsiteY2630" fmla="*/ 4468777 h 4860733"/>
                <a:gd name="connsiteX2631" fmla="*/ 1096071 w 4853691"/>
                <a:gd name="connsiteY2631" fmla="*/ 4450000 h 4860733"/>
                <a:gd name="connsiteX2632" fmla="*/ 1098418 w 4853691"/>
                <a:gd name="connsiteY2632" fmla="*/ 4452347 h 4860733"/>
                <a:gd name="connsiteX2633" fmla="*/ 1117194 w 4853691"/>
                <a:gd name="connsiteY2633" fmla="*/ 4461735 h 4860733"/>
                <a:gd name="connsiteX2634" fmla="*/ 1126582 w 4853691"/>
                <a:gd name="connsiteY2634" fmla="*/ 4466429 h 4860733"/>
                <a:gd name="connsiteX2635" fmla="*/ 1143012 w 4853691"/>
                <a:gd name="connsiteY2635" fmla="*/ 4473471 h 4860733"/>
                <a:gd name="connsiteX2636" fmla="*/ 1150053 w 4853691"/>
                <a:gd name="connsiteY2636" fmla="*/ 4475818 h 4860733"/>
                <a:gd name="connsiteX2637" fmla="*/ 1173523 w 4853691"/>
                <a:gd name="connsiteY2637" fmla="*/ 4485206 h 4860733"/>
                <a:gd name="connsiteX2638" fmla="*/ 1178217 w 4853691"/>
                <a:gd name="connsiteY2638" fmla="*/ 4487553 h 4860733"/>
                <a:gd name="connsiteX2639" fmla="*/ 1196994 w 4853691"/>
                <a:gd name="connsiteY2639" fmla="*/ 4494594 h 4860733"/>
                <a:gd name="connsiteX2640" fmla="*/ 1204035 w 4853691"/>
                <a:gd name="connsiteY2640" fmla="*/ 4496941 h 4860733"/>
                <a:gd name="connsiteX2641" fmla="*/ 1218117 w 4853691"/>
                <a:gd name="connsiteY2641" fmla="*/ 4499288 h 4860733"/>
                <a:gd name="connsiteX2642" fmla="*/ 1220464 w 4853691"/>
                <a:gd name="connsiteY2642" fmla="*/ 4499288 h 4860733"/>
                <a:gd name="connsiteX2643" fmla="*/ 1234546 w 4853691"/>
                <a:gd name="connsiteY2643" fmla="*/ 4508676 h 4860733"/>
                <a:gd name="connsiteX2644" fmla="*/ 1253323 w 4853691"/>
                <a:gd name="connsiteY2644" fmla="*/ 4525106 h 4860733"/>
                <a:gd name="connsiteX2645" fmla="*/ 1258017 w 4853691"/>
                <a:gd name="connsiteY2645" fmla="*/ 4525106 h 4860733"/>
                <a:gd name="connsiteX2646" fmla="*/ 1272099 w 4853691"/>
                <a:gd name="connsiteY2646" fmla="*/ 4532147 h 4860733"/>
                <a:gd name="connsiteX2647" fmla="*/ 1295570 w 4853691"/>
                <a:gd name="connsiteY2647" fmla="*/ 4546229 h 4860733"/>
                <a:gd name="connsiteX2648" fmla="*/ 1323734 w 4853691"/>
                <a:gd name="connsiteY2648" fmla="*/ 4562658 h 4860733"/>
                <a:gd name="connsiteX2649" fmla="*/ 1349552 w 4853691"/>
                <a:gd name="connsiteY2649" fmla="*/ 4576741 h 4860733"/>
                <a:gd name="connsiteX2650" fmla="*/ 1377716 w 4853691"/>
                <a:gd name="connsiteY2650" fmla="*/ 4590823 h 4860733"/>
                <a:gd name="connsiteX2651" fmla="*/ 1403534 w 4853691"/>
                <a:gd name="connsiteY2651" fmla="*/ 4604905 h 4860733"/>
                <a:gd name="connsiteX2652" fmla="*/ 1457516 w 4853691"/>
                <a:gd name="connsiteY2652" fmla="*/ 4630723 h 4860733"/>
                <a:gd name="connsiteX2653" fmla="*/ 1511498 w 4853691"/>
                <a:gd name="connsiteY2653" fmla="*/ 4654193 h 4860733"/>
                <a:gd name="connsiteX2654" fmla="*/ 1530274 w 4853691"/>
                <a:gd name="connsiteY2654" fmla="*/ 4661234 h 4860733"/>
                <a:gd name="connsiteX2655" fmla="*/ 1565480 w 4853691"/>
                <a:gd name="connsiteY2655" fmla="*/ 4675317 h 4860733"/>
                <a:gd name="connsiteX2656" fmla="*/ 1577215 w 4853691"/>
                <a:gd name="connsiteY2656" fmla="*/ 4680011 h 4860733"/>
                <a:gd name="connsiteX2657" fmla="*/ 1560786 w 4853691"/>
                <a:gd name="connsiteY2657" fmla="*/ 4675317 h 4860733"/>
                <a:gd name="connsiteX2658" fmla="*/ 1534968 w 4853691"/>
                <a:gd name="connsiteY2658" fmla="*/ 4665928 h 4860733"/>
                <a:gd name="connsiteX2659" fmla="*/ 889531 w 4853691"/>
                <a:gd name="connsiteY2659" fmla="*/ 4266930 h 4860733"/>
                <a:gd name="connsiteX2660" fmla="*/ 859019 w 4853691"/>
                <a:gd name="connsiteY2660" fmla="*/ 4243460 h 4860733"/>
                <a:gd name="connsiteX2661" fmla="*/ 840243 w 4853691"/>
                <a:gd name="connsiteY2661" fmla="*/ 4227031 h 4860733"/>
                <a:gd name="connsiteX2662" fmla="*/ 812078 w 4853691"/>
                <a:gd name="connsiteY2662" fmla="*/ 4203560 h 4860733"/>
                <a:gd name="connsiteX2663" fmla="*/ 793302 w 4853691"/>
                <a:gd name="connsiteY2663" fmla="*/ 4184784 h 4860733"/>
                <a:gd name="connsiteX2664" fmla="*/ 767484 w 4853691"/>
                <a:gd name="connsiteY2664" fmla="*/ 4161313 h 4860733"/>
                <a:gd name="connsiteX2665" fmla="*/ 748708 w 4853691"/>
                <a:gd name="connsiteY2665" fmla="*/ 4142537 h 4860733"/>
                <a:gd name="connsiteX2666" fmla="*/ 722890 w 4853691"/>
                <a:gd name="connsiteY2666" fmla="*/ 4119066 h 4860733"/>
                <a:gd name="connsiteX2667" fmla="*/ 704114 w 4853691"/>
                <a:gd name="connsiteY2667" fmla="*/ 4100290 h 4860733"/>
                <a:gd name="connsiteX2668" fmla="*/ 680643 w 4853691"/>
                <a:gd name="connsiteY2668" fmla="*/ 4076820 h 4860733"/>
                <a:gd name="connsiteX2669" fmla="*/ 661867 w 4853691"/>
                <a:gd name="connsiteY2669" fmla="*/ 4058043 h 4860733"/>
                <a:gd name="connsiteX2670" fmla="*/ 638397 w 4853691"/>
                <a:gd name="connsiteY2670" fmla="*/ 4032226 h 4860733"/>
                <a:gd name="connsiteX2671" fmla="*/ 619620 w 4853691"/>
                <a:gd name="connsiteY2671" fmla="*/ 4011102 h 4860733"/>
                <a:gd name="connsiteX2672" fmla="*/ 612579 w 4853691"/>
                <a:gd name="connsiteY2672" fmla="*/ 4001714 h 4860733"/>
                <a:gd name="connsiteX2673" fmla="*/ 624314 w 4853691"/>
                <a:gd name="connsiteY2673" fmla="*/ 4011102 h 4860733"/>
                <a:gd name="connsiteX2674" fmla="*/ 645438 w 4853691"/>
                <a:gd name="connsiteY2674" fmla="*/ 4032226 h 4860733"/>
                <a:gd name="connsiteX2675" fmla="*/ 673602 w 4853691"/>
                <a:gd name="connsiteY2675" fmla="*/ 4058043 h 4860733"/>
                <a:gd name="connsiteX2676" fmla="*/ 694726 w 4853691"/>
                <a:gd name="connsiteY2676" fmla="*/ 4076820 h 4860733"/>
                <a:gd name="connsiteX2677" fmla="*/ 722890 w 4853691"/>
                <a:gd name="connsiteY2677" fmla="*/ 4100290 h 4860733"/>
                <a:gd name="connsiteX2678" fmla="*/ 744014 w 4853691"/>
                <a:gd name="connsiteY2678" fmla="*/ 4119066 h 4860733"/>
                <a:gd name="connsiteX2679" fmla="*/ 774525 w 4853691"/>
                <a:gd name="connsiteY2679" fmla="*/ 4142537 h 4860733"/>
                <a:gd name="connsiteX2680" fmla="*/ 797996 w 4853691"/>
                <a:gd name="connsiteY2680" fmla="*/ 4158966 h 4860733"/>
                <a:gd name="connsiteX2681" fmla="*/ 807384 w 4853691"/>
                <a:gd name="connsiteY2681" fmla="*/ 4166007 h 4860733"/>
                <a:gd name="connsiteX2682" fmla="*/ 830854 w 4853691"/>
                <a:gd name="connsiteY2682" fmla="*/ 4189478 h 4860733"/>
                <a:gd name="connsiteX2683" fmla="*/ 849631 w 4853691"/>
                <a:gd name="connsiteY2683" fmla="*/ 4205908 h 4860733"/>
                <a:gd name="connsiteX2684" fmla="*/ 882489 w 4853691"/>
                <a:gd name="connsiteY2684" fmla="*/ 4236419 h 4860733"/>
                <a:gd name="connsiteX2685" fmla="*/ 903613 w 4853691"/>
                <a:gd name="connsiteY2685" fmla="*/ 4255195 h 4860733"/>
                <a:gd name="connsiteX2686" fmla="*/ 936472 w 4853691"/>
                <a:gd name="connsiteY2686" fmla="*/ 4283360 h 4860733"/>
                <a:gd name="connsiteX2687" fmla="*/ 955248 w 4853691"/>
                <a:gd name="connsiteY2687" fmla="*/ 4299789 h 4860733"/>
                <a:gd name="connsiteX2688" fmla="*/ 945860 w 4853691"/>
                <a:gd name="connsiteY2688" fmla="*/ 4306830 h 4860733"/>
                <a:gd name="connsiteX2689" fmla="*/ 913001 w 4853691"/>
                <a:gd name="connsiteY2689" fmla="*/ 4281013 h 4860733"/>
                <a:gd name="connsiteX2690" fmla="*/ 889531 w 4853691"/>
                <a:gd name="connsiteY2690" fmla="*/ 4266930 h 4860733"/>
                <a:gd name="connsiteX2691" fmla="*/ 521044 w 4853691"/>
                <a:gd name="connsiteY2691" fmla="*/ 3889056 h 4860733"/>
                <a:gd name="connsiteX2692" fmla="*/ 488186 w 4853691"/>
                <a:gd name="connsiteY2692" fmla="*/ 3844462 h 4860733"/>
                <a:gd name="connsiteX2693" fmla="*/ 469409 w 4853691"/>
                <a:gd name="connsiteY2693" fmla="*/ 3816298 h 4860733"/>
                <a:gd name="connsiteX2694" fmla="*/ 422468 w 4853691"/>
                <a:gd name="connsiteY2694" fmla="*/ 3745886 h 4860733"/>
                <a:gd name="connsiteX2695" fmla="*/ 408386 w 4853691"/>
                <a:gd name="connsiteY2695" fmla="*/ 3724763 h 4860733"/>
                <a:gd name="connsiteX2696" fmla="*/ 403692 w 4853691"/>
                <a:gd name="connsiteY2696" fmla="*/ 3713028 h 4860733"/>
                <a:gd name="connsiteX2697" fmla="*/ 396651 w 4853691"/>
                <a:gd name="connsiteY2697" fmla="*/ 3698945 h 4860733"/>
                <a:gd name="connsiteX2698" fmla="*/ 391957 w 4853691"/>
                <a:gd name="connsiteY2698" fmla="*/ 3689557 h 4860733"/>
                <a:gd name="connsiteX2699" fmla="*/ 354404 w 4853691"/>
                <a:gd name="connsiteY2699" fmla="*/ 3595675 h 4860733"/>
                <a:gd name="connsiteX2700" fmla="*/ 354404 w 4853691"/>
                <a:gd name="connsiteY2700" fmla="*/ 3595675 h 4860733"/>
                <a:gd name="connsiteX2701" fmla="*/ 368486 w 4853691"/>
                <a:gd name="connsiteY2701" fmla="*/ 3621493 h 4860733"/>
                <a:gd name="connsiteX2702" fmla="*/ 384916 w 4853691"/>
                <a:gd name="connsiteY2702" fmla="*/ 3652004 h 4860733"/>
                <a:gd name="connsiteX2703" fmla="*/ 398998 w 4853691"/>
                <a:gd name="connsiteY2703" fmla="*/ 3675475 h 4860733"/>
                <a:gd name="connsiteX2704" fmla="*/ 415427 w 4853691"/>
                <a:gd name="connsiteY2704" fmla="*/ 3705986 h 4860733"/>
                <a:gd name="connsiteX2705" fmla="*/ 429509 w 4853691"/>
                <a:gd name="connsiteY2705" fmla="*/ 3729457 h 4860733"/>
                <a:gd name="connsiteX2706" fmla="*/ 445939 w 4853691"/>
                <a:gd name="connsiteY2706" fmla="*/ 3757621 h 4860733"/>
                <a:gd name="connsiteX2707" fmla="*/ 460021 w 4853691"/>
                <a:gd name="connsiteY2707" fmla="*/ 3781092 h 4860733"/>
                <a:gd name="connsiteX2708" fmla="*/ 476450 w 4853691"/>
                <a:gd name="connsiteY2708" fmla="*/ 3809256 h 4860733"/>
                <a:gd name="connsiteX2709" fmla="*/ 490533 w 4853691"/>
                <a:gd name="connsiteY2709" fmla="*/ 3832727 h 4860733"/>
                <a:gd name="connsiteX2710" fmla="*/ 509309 w 4853691"/>
                <a:gd name="connsiteY2710" fmla="*/ 3860891 h 4860733"/>
                <a:gd name="connsiteX2711" fmla="*/ 525738 w 4853691"/>
                <a:gd name="connsiteY2711" fmla="*/ 3884362 h 4860733"/>
                <a:gd name="connsiteX2712" fmla="*/ 544515 w 4853691"/>
                <a:gd name="connsiteY2712" fmla="*/ 3910179 h 4860733"/>
                <a:gd name="connsiteX2713" fmla="*/ 560944 w 4853691"/>
                <a:gd name="connsiteY2713" fmla="*/ 3933650 h 4860733"/>
                <a:gd name="connsiteX2714" fmla="*/ 565638 w 4853691"/>
                <a:gd name="connsiteY2714" fmla="*/ 3938344 h 4860733"/>
                <a:gd name="connsiteX2715" fmla="*/ 546862 w 4853691"/>
                <a:gd name="connsiteY2715" fmla="*/ 3914873 h 4860733"/>
                <a:gd name="connsiteX2716" fmla="*/ 521044 w 4853691"/>
                <a:gd name="connsiteY2716" fmla="*/ 3889056 h 4860733"/>
                <a:gd name="connsiteX2717" fmla="*/ 319198 w 4853691"/>
                <a:gd name="connsiteY2717" fmla="*/ 3525264 h 4860733"/>
                <a:gd name="connsiteX2718" fmla="*/ 314504 w 4853691"/>
                <a:gd name="connsiteY2718" fmla="*/ 3518223 h 4860733"/>
                <a:gd name="connsiteX2719" fmla="*/ 319198 w 4853691"/>
                <a:gd name="connsiteY2719" fmla="*/ 3518223 h 4860733"/>
                <a:gd name="connsiteX2720" fmla="*/ 337975 w 4853691"/>
                <a:gd name="connsiteY2720" fmla="*/ 3567510 h 4860733"/>
                <a:gd name="connsiteX2721" fmla="*/ 330934 w 4853691"/>
                <a:gd name="connsiteY2721" fmla="*/ 3553428 h 4860733"/>
                <a:gd name="connsiteX2722" fmla="*/ 319198 w 4853691"/>
                <a:gd name="connsiteY2722" fmla="*/ 3525264 h 4860733"/>
                <a:gd name="connsiteX2723" fmla="*/ 246440 w 4853691"/>
                <a:gd name="connsiteY2723" fmla="*/ 3379747 h 4860733"/>
                <a:gd name="connsiteX2724" fmla="*/ 230011 w 4853691"/>
                <a:gd name="connsiteY2724" fmla="*/ 3349235 h 4860733"/>
                <a:gd name="connsiteX2725" fmla="*/ 215928 w 4853691"/>
                <a:gd name="connsiteY2725" fmla="*/ 3323418 h 4860733"/>
                <a:gd name="connsiteX2726" fmla="*/ 201846 w 4853691"/>
                <a:gd name="connsiteY2726" fmla="*/ 3290559 h 4860733"/>
                <a:gd name="connsiteX2727" fmla="*/ 190111 w 4853691"/>
                <a:gd name="connsiteY2727" fmla="*/ 3262394 h 4860733"/>
                <a:gd name="connsiteX2728" fmla="*/ 176028 w 4853691"/>
                <a:gd name="connsiteY2728" fmla="*/ 3227189 h 4860733"/>
                <a:gd name="connsiteX2729" fmla="*/ 164293 w 4853691"/>
                <a:gd name="connsiteY2729" fmla="*/ 3201371 h 4860733"/>
                <a:gd name="connsiteX2730" fmla="*/ 150211 w 4853691"/>
                <a:gd name="connsiteY2730" fmla="*/ 3163819 h 4860733"/>
                <a:gd name="connsiteX2731" fmla="*/ 140823 w 4853691"/>
                <a:gd name="connsiteY2731" fmla="*/ 3138001 h 4860733"/>
                <a:gd name="connsiteX2732" fmla="*/ 126741 w 4853691"/>
                <a:gd name="connsiteY2732" fmla="*/ 3095754 h 4860733"/>
                <a:gd name="connsiteX2733" fmla="*/ 119699 w 4853691"/>
                <a:gd name="connsiteY2733" fmla="*/ 3072284 h 4860733"/>
                <a:gd name="connsiteX2734" fmla="*/ 117352 w 4853691"/>
                <a:gd name="connsiteY2734" fmla="*/ 3060549 h 4860733"/>
                <a:gd name="connsiteX2735" fmla="*/ 129088 w 4853691"/>
                <a:gd name="connsiteY2735" fmla="*/ 3065243 h 4860733"/>
                <a:gd name="connsiteX2736" fmla="*/ 133782 w 4853691"/>
                <a:gd name="connsiteY2736" fmla="*/ 3065243 h 4860733"/>
                <a:gd name="connsiteX2737" fmla="*/ 150211 w 4853691"/>
                <a:gd name="connsiteY2737" fmla="*/ 3112184 h 4860733"/>
                <a:gd name="connsiteX2738" fmla="*/ 157252 w 4853691"/>
                <a:gd name="connsiteY2738" fmla="*/ 3133307 h 4860733"/>
                <a:gd name="connsiteX2739" fmla="*/ 173681 w 4853691"/>
                <a:gd name="connsiteY2739" fmla="*/ 3177901 h 4860733"/>
                <a:gd name="connsiteX2740" fmla="*/ 183070 w 4853691"/>
                <a:gd name="connsiteY2740" fmla="*/ 3201371 h 4860733"/>
                <a:gd name="connsiteX2741" fmla="*/ 197152 w 4853691"/>
                <a:gd name="connsiteY2741" fmla="*/ 3241271 h 4860733"/>
                <a:gd name="connsiteX2742" fmla="*/ 206540 w 4853691"/>
                <a:gd name="connsiteY2742" fmla="*/ 3267089 h 4860733"/>
                <a:gd name="connsiteX2743" fmla="*/ 220622 w 4853691"/>
                <a:gd name="connsiteY2743" fmla="*/ 3304641 h 4860733"/>
                <a:gd name="connsiteX2744" fmla="*/ 230011 w 4853691"/>
                <a:gd name="connsiteY2744" fmla="*/ 3330459 h 4860733"/>
                <a:gd name="connsiteX2745" fmla="*/ 244093 w 4853691"/>
                <a:gd name="connsiteY2745" fmla="*/ 3365665 h 4860733"/>
                <a:gd name="connsiteX2746" fmla="*/ 255828 w 4853691"/>
                <a:gd name="connsiteY2746" fmla="*/ 3391482 h 4860733"/>
                <a:gd name="connsiteX2747" fmla="*/ 265216 w 4853691"/>
                <a:gd name="connsiteY2747" fmla="*/ 3412606 h 4860733"/>
                <a:gd name="connsiteX2748" fmla="*/ 262869 w 4853691"/>
                <a:gd name="connsiteY2748" fmla="*/ 3410258 h 4860733"/>
                <a:gd name="connsiteX2749" fmla="*/ 246440 w 4853691"/>
                <a:gd name="connsiteY2749" fmla="*/ 3379747 h 4860733"/>
                <a:gd name="connsiteX2750" fmla="*/ 82147 w 4853691"/>
                <a:gd name="connsiteY2750" fmla="*/ 2947890 h 4860733"/>
                <a:gd name="connsiteX2751" fmla="*/ 70411 w 4853691"/>
                <a:gd name="connsiteY2751" fmla="*/ 2907991 h 4860733"/>
                <a:gd name="connsiteX2752" fmla="*/ 68064 w 4853691"/>
                <a:gd name="connsiteY2752" fmla="*/ 2896255 h 4860733"/>
                <a:gd name="connsiteX2753" fmla="*/ 63370 w 4853691"/>
                <a:gd name="connsiteY2753" fmla="*/ 2879826 h 4860733"/>
                <a:gd name="connsiteX2754" fmla="*/ 63370 w 4853691"/>
                <a:gd name="connsiteY2754" fmla="*/ 2882173 h 4860733"/>
                <a:gd name="connsiteX2755" fmla="*/ 72758 w 4853691"/>
                <a:gd name="connsiteY2755" fmla="*/ 2917379 h 4860733"/>
                <a:gd name="connsiteX2756" fmla="*/ 75105 w 4853691"/>
                <a:gd name="connsiteY2756" fmla="*/ 2929114 h 4860733"/>
                <a:gd name="connsiteX2757" fmla="*/ 89188 w 4853691"/>
                <a:gd name="connsiteY2757" fmla="*/ 2966667 h 4860733"/>
                <a:gd name="connsiteX2758" fmla="*/ 91535 w 4853691"/>
                <a:gd name="connsiteY2758" fmla="*/ 2971361 h 4860733"/>
                <a:gd name="connsiteX2759" fmla="*/ 98576 w 4853691"/>
                <a:gd name="connsiteY2759" fmla="*/ 2987790 h 4860733"/>
                <a:gd name="connsiteX2760" fmla="*/ 98576 w 4853691"/>
                <a:gd name="connsiteY2760" fmla="*/ 2987790 h 4860733"/>
                <a:gd name="connsiteX2761" fmla="*/ 98576 w 4853691"/>
                <a:gd name="connsiteY2761" fmla="*/ 2987790 h 4860733"/>
                <a:gd name="connsiteX2762" fmla="*/ 93882 w 4853691"/>
                <a:gd name="connsiteY2762" fmla="*/ 2987790 h 4860733"/>
                <a:gd name="connsiteX2763" fmla="*/ 84494 w 4853691"/>
                <a:gd name="connsiteY2763" fmla="*/ 2957279 h 4860733"/>
                <a:gd name="connsiteX2764" fmla="*/ 82147 w 4853691"/>
                <a:gd name="connsiteY2764" fmla="*/ 2947890 h 4860733"/>
                <a:gd name="connsiteX2765" fmla="*/ 21123 w 4853691"/>
                <a:gd name="connsiteY2765" fmla="*/ 2405723 h 4860733"/>
                <a:gd name="connsiteX2766" fmla="*/ 23470 w 4853691"/>
                <a:gd name="connsiteY2766" fmla="*/ 2370517 h 4860733"/>
                <a:gd name="connsiteX2767" fmla="*/ 23470 w 4853691"/>
                <a:gd name="connsiteY2767" fmla="*/ 2368170 h 4860733"/>
                <a:gd name="connsiteX2768" fmla="*/ 23470 w 4853691"/>
                <a:gd name="connsiteY2768" fmla="*/ 2363476 h 4860733"/>
                <a:gd name="connsiteX2769" fmla="*/ 25818 w 4853691"/>
                <a:gd name="connsiteY2769" fmla="*/ 2363476 h 4860733"/>
                <a:gd name="connsiteX2770" fmla="*/ 25818 w 4853691"/>
                <a:gd name="connsiteY2770" fmla="*/ 2370517 h 4860733"/>
                <a:gd name="connsiteX2771" fmla="*/ 25818 w 4853691"/>
                <a:gd name="connsiteY2771" fmla="*/ 2389293 h 4860733"/>
                <a:gd name="connsiteX2772" fmla="*/ 25818 w 4853691"/>
                <a:gd name="connsiteY2772" fmla="*/ 2403376 h 4860733"/>
                <a:gd name="connsiteX2773" fmla="*/ 25818 w 4853691"/>
                <a:gd name="connsiteY2773" fmla="*/ 2424499 h 4860733"/>
                <a:gd name="connsiteX2774" fmla="*/ 25818 w 4853691"/>
                <a:gd name="connsiteY2774" fmla="*/ 2431540 h 4860733"/>
                <a:gd name="connsiteX2775" fmla="*/ 23470 w 4853691"/>
                <a:gd name="connsiteY2775" fmla="*/ 2431540 h 4860733"/>
                <a:gd name="connsiteX2776" fmla="*/ 18776 w 4853691"/>
                <a:gd name="connsiteY2776" fmla="*/ 2431540 h 4860733"/>
                <a:gd name="connsiteX2777" fmla="*/ 18776 w 4853691"/>
                <a:gd name="connsiteY2777" fmla="*/ 2408070 h 4860733"/>
                <a:gd name="connsiteX2778" fmla="*/ 21123 w 4853691"/>
                <a:gd name="connsiteY2778" fmla="*/ 2405723 h 4860733"/>
                <a:gd name="connsiteX2779" fmla="*/ 32859 w 4853691"/>
                <a:gd name="connsiteY2779" fmla="*/ 2229694 h 4860733"/>
                <a:gd name="connsiteX2780" fmla="*/ 37553 w 4853691"/>
                <a:gd name="connsiteY2780" fmla="*/ 2196836 h 4860733"/>
                <a:gd name="connsiteX2781" fmla="*/ 39900 w 4853691"/>
                <a:gd name="connsiteY2781" fmla="*/ 2175712 h 4860733"/>
                <a:gd name="connsiteX2782" fmla="*/ 44594 w 4853691"/>
                <a:gd name="connsiteY2782" fmla="*/ 2135812 h 4860733"/>
                <a:gd name="connsiteX2783" fmla="*/ 46941 w 4853691"/>
                <a:gd name="connsiteY2783" fmla="*/ 2117036 h 4860733"/>
                <a:gd name="connsiteX2784" fmla="*/ 53982 w 4853691"/>
                <a:gd name="connsiteY2784" fmla="*/ 2077136 h 4860733"/>
                <a:gd name="connsiteX2785" fmla="*/ 56329 w 4853691"/>
                <a:gd name="connsiteY2785" fmla="*/ 2077136 h 4860733"/>
                <a:gd name="connsiteX2786" fmla="*/ 77453 w 4853691"/>
                <a:gd name="connsiteY2786" fmla="*/ 2056013 h 4860733"/>
                <a:gd name="connsiteX2787" fmla="*/ 63370 w 4853691"/>
                <a:gd name="connsiteY2787" fmla="*/ 2037236 h 4860733"/>
                <a:gd name="connsiteX2788" fmla="*/ 65717 w 4853691"/>
                <a:gd name="connsiteY2788" fmla="*/ 2027848 h 4860733"/>
                <a:gd name="connsiteX2789" fmla="*/ 75105 w 4853691"/>
                <a:gd name="connsiteY2789" fmla="*/ 2020807 h 4860733"/>
                <a:gd name="connsiteX2790" fmla="*/ 82147 w 4853691"/>
                <a:gd name="connsiteY2790" fmla="*/ 2023154 h 4860733"/>
                <a:gd name="connsiteX2791" fmla="*/ 103270 w 4853691"/>
                <a:gd name="connsiteY2791" fmla="*/ 2002031 h 4860733"/>
                <a:gd name="connsiteX2792" fmla="*/ 91535 w 4853691"/>
                <a:gd name="connsiteY2792" fmla="*/ 1983254 h 4860733"/>
                <a:gd name="connsiteX2793" fmla="*/ 152558 w 4853691"/>
                <a:gd name="connsiteY2793" fmla="*/ 1887025 h 4860733"/>
                <a:gd name="connsiteX2794" fmla="*/ 201846 w 4853691"/>
                <a:gd name="connsiteY2794" fmla="*/ 1851820 h 4860733"/>
                <a:gd name="connsiteX2795" fmla="*/ 194805 w 4853691"/>
                <a:gd name="connsiteY2795" fmla="*/ 1863555 h 4860733"/>
                <a:gd name="connsiteX2796" fmla="*/ 183070 w 4853691"/>
                <a:gd name="connsiteY2796" fmla="*/ 1882331 h 4860733"/>
                <a:gd name="connsiteX2797" fmla="*/ 171334 w 4853691"/>
                <a:gd name="connsiteY2797" fmla="*/ 1903455 h 4860733"/>
                <a:gd name="connsiteX2798" fmla="*/ 157252 w 4853691"/>
                <a:gd name="connsiteY2798" fmla="*/ 1922231 h 4860733"/>
                <a:gd name="connsiteX2799" fmla="*/ 145517 w 4853691"/>
                <a:gd name="connsiteY2799" fmla="*/ 1943354 h 4860733"/>
                <a:gd name="connsiteX2800" fmla="*/ 136129 w 4853691"/>
                <a:gd name="connsiteY2800" fmla="*/ 1962131 h 4860733"/>
                <a:gd name="connsiteX2801" fmla="*/ 124393 w 4853691"/>
                <a:gd name="connsiteY2801" fmla="*/ 1983254 h 4860733"/>
                <a:gd name="connsiteX2802" fmla="*/ 115005 w 4853691"/>
                <a:gd name="connsiteY2802" fmla="*/ 2002031 h 4860733"/>
                <a:gd name="connsiteX2803" fmla="*/ 105617 w 4853691"/>
                <a:gd name="connsiteY2803" fmla="*/ 2023154 h 4860733"/>
                <a:gd name="connsiteX2804" fmla="*/ 98576 w 4853691"/>
                <a:gd name="connsiteY2804" fmla="*/ 2041930 h 4860733"/>
                <a:gd name="connsiteX2805" fmla="*/ 89188 w 4853691"/>
                <a:gd name="connsiteY2805" fmla="*/ 2063054 h 4860733"/>
                <a:gd name="connsiteX2806" fmla="*/ 82147 w 4853691"/>
                <a:gd name="connsiteY2806" fmla="*/ 2081830 h 4860733"/>
                <a:gd name="connsiteX2807" fmla="*/ 75105 w 4853691"/>
                <a:gd name="connsiteY2807" fmla="*/ 2102954 h 4860733"/>
                <a:gd name="connsiteX2808" fmla="*/ 68064 w 4853691"/>
                <a:gd name="connsiteY2808" fmla="*/ 2114689 h 4860733"/>
                <a:gd name="connsiteX2809" fmla="*/ 61023 w 4853691"/>
                <a:gd name="connsiteY2809" fmla="*/ 2135812 h 4860733"/>
                <a:gd name="connsiteX2810" fmla="*/ 56329 w 4853691"/>
                <a:gd name="connsiteY2810" fmla="*/ 2152242 h 4860733"/>
                <a:gd name="connsiteX2811" fmla="*/ 49288 w 4853691"/>
                <a:gd name="connsiteY2811" fmla="*/ 2173365 h 4860733"/>
                <a:gd name="connsiteX2812" fmla="*/ 46941 w 4853691"/>
                <a:gd name="connsiteY2812" fmla="*/ 2189794 h 4860733"/>
                <a:gd name="connsiteX2813" fmla="*/ 42247 w 4853691"/>
                <a:gd name="connsiteY2813" fmla="*/ 2210918 h 4860733"/>
                <a:gd name="connsiteX2814" fmla="*/ 37553 w 4853691"/>
                <a:gd name="connsiteY2814" fmla="*/ 2227347 h 4860733"/>
                <a:gd name="connsiteX2815" fmla="*/ 32859 w 4853691"/>
                <a:gd name="connsiteY2815" fmla="*/ 2248470 h 4860733"/>
                <a:gd name="connsiteX2816" fmla="*/ 30512 w 4853691"/>
                <a:gd name="connsiteY2816" fmla="*/ 2264900 h 4860733"/>
                <a:gd name="connsiteX2817" fmla="*/ 30512 w 4853691"/>
                <a:gd name="connsiteY2817" fmla="*/ 2264900 h 4860733"/>
                <a:gd name="connsiteX2818" fmla="*/ 30512 w 4853691"/>
                <a:gd name="connsiteY2818" fmla="*/ 2253165 h 4860733"/>
                <a:gd name="connsiteX2819" fmla="*/ 32859 w 4853691"/>
                <a:gd name="connsiteY2819" fmla="*/ 2229694 h 4860733"/>
                <a:gd name="connsiteX2820" fmla="*/ 56329 w 4853691"/>
                <a:gd name="connsiteY2820" fmla="*/ 2027848 h 4860733"/>
                <a:gd name="connsiteX2821" fmla="*/ 56329 w 4853691"/>
                <a:gd name="connsiteY2821" fmla="*/ 2027848 h 4860733"/>
                <a:gd name="connsiteX2822" fmla="*/ 56329 w 4853691"/>
                <a:gd name="connsiteY2822" fmla="*/ 2032542 h 4860733"/>
                <a:gd name="connsiteX2823" fmla="*/ 56329 w 4853691"/>
                <a:gd name="connsiteY2823" fmla="*/ 2034889 h 4860733"/>
                <a:gd name="connsiteX2824" fmla="*/ 56329 w 4853691"/>
                <a:gd name="connsiteY2824" fmla="*/ 2034889 h 4860733"/>
                <a:gd name="connsiteX2825" fmla="*/ 56329 w 4853691"/>
                <a:gd name="connsiteY2825" fmla="*/ 2027848 h 4860733"/>
                <a:gd name="connsiteX2826" fmla="*/ 82147 w 4853691"/>
                <a:gd name="connsiteY2826" fmla="*/ 1952743 h 4860733"/>
                <a:gd name="connsiteX2827" fmla="*/ 89188 w 4853691"/>
                <a:gd name="connsiteY2827" fmla="*/ 1926925 h 4860733"/>
                <a:gd name="connsiteX2828" fmla="*/ 98576 w 4853691"/>
                <a:gd name="connsiteY2828" fmla="*/ 1898761 h 4860733"/>
                <a:gd name="connsiteX2829" fmla="*/ 105617 w 4853691"/>
                <a:gd name="connsiteY2829" fmla="*/ 1872943 h 4860733"/>
                <a:gd name="connsiteX2830" fmla="*/ 115005 w 4853691"/>
                <a:gd name="connsiteY2830" fmla="*/ 1842432 h 4860733"/>
                <a:gd name="connsiteX2831" fmla="*/ 124393 w 4853691"/>
                <a:gd name="connsiteY2831" fmla="*/ 1816614 h 4860733"/>
                <a:gd name="connsiteX2832" fmla="*/ 133782 w 4853691"/>
                <a:gd name="connsiteY2832" fmla="*/ 1786102 h 4860733"/>
                <a:gd name="connsiteX2833" fmla="*/ 143170 w 4853691"/>
                <a:gd name="connsiteY2833" fmla="*/ 1760285 h 4860733"/>
                <a:gd name="connsiteX2834" fmla="*/ 145517 w 4853691"/>
                <a:gd name="connsiteY2834" fmla="*/ 1753244 h 4860733"/>
                <a:gd name="connsiteX2835" fmla="*/ 124393 w 4853691"/>
                <a:gd name="connsiteY2835" fmla="*/ 1828349 h 4860733"/>
                <a:gd name="connsiteX2836" fmla="*/ 124393 w 4853691"/>
                <a:gd name="connsiteY2836" fmla="*/ 1833043 h 4860733"/>
                <a:gd name="connsiteX2837" fmla="*/ 103270 w 4853691"/>
                <a:gd name="connsiteY2837" fmla="*/ 1915190 h 4860733"/>
                <a:gd name="connsiteX2838" fmla="*/ 100923 w 4853691"/>
                <a:gd name="connsiteY2838" fmla="*/ 1929272 h 4860733"/>
                <a:gd name="connsiteX2839" fmla="*/ 100923 w 4853691"/>
                <a:gd name="connsiteY2839" fmla="*/ 1929272 h 4860733"/>
                <a:gd name="connsiteX2840" fmla="*/ 91535 w 4853691"/>
                <a:gd name="connsiteY2840" fmla="*/ 1950396 h 4860733"/>
                <a:gd name="connsiteX2841" fmla="*/ 86841 w 4853691"/>
                <a:gd name="connsiteY2841" fmla="*/ 1959784 h 4860733"/>
                <a:gd name="connsiteX2842" fmla="*/ 77453 w 4853691"/>
                <a:gd name="connsiteY2842" fmla="*/ 1983254 h 4860733"/>
                <a:gd name="connsiteX2843" fmla="*/ 75105 w 4853691"/>
                <a:gd name="connsiteY2843" fmla="*/ 1983254 h 4860733"/>
                <a:gd name="connsiteX2844" fmla="*/ 75105 w 4853691"/>
                <a:gd name="connsiteY2844" fmla="*/ 1980907 h 4860733"/>
                <a:gd name="connsiteX2845" fmla="*/ 82147 w 4853691"/>
                <a:gd name="connsiteY2845" fmla="*/ 1952743 h 4860733"/>
                <a:gd name="connsiteX2846" fmla="*/ 178376 w 4853691"/>
                <a:gd name="connsiteY2846" fmla="*/ 1657015 h 4860733"/>
                <a:gd name="connsiteX2847" fmla="*/ 197152 w 4853691"/>
                <a:gd name="connsiteY2847" fmla="*/ 1603033 h 4860733"/>
                <a:gd name="connsiteX2848" fmla="*/ 206540 w 4853691"/>
                <a:gd name="connsiteY2848" fmla="*/ 1577215 h 4860733"/>
                <a:gd name="connsiteX2849" fmla="*/ 272257 w 4853691"/>
                <a:gd name="connsiteY2849" fmla="*/ 1419963 h 4860733"/>
                <a:gd name="connsiteX2850" fmla="*/ 272257 w 4853691"/>
                <a:gd name="connsiteY2850" fmla="*/ 1419963 h 4860733"/>
                <a:gd name="connsiteX2851" fmla="*/ 286340 w 4853691"/>
                <a:gd name="connsiteY2851" fmla="*/ 1394146 h 4860733"/>
                <a:gd name="connsiteX2852" fmla="*/ 298075 w 4853691"/>
                <a:gd name="connsiteY2852" fmla="*/ 1375369 h 4860733"/>
                <a:gd name="connsiteX2853" fmla="*/ 295728 w 4853691"/>
                <a:gd name="connsiteY2853" fmla="*/ 1380063 h 4860733"/>
                <a:gd name="connsiteX2854" fmla="*/ 291034 w 4853691"/>
                <a:gd name="connsiteY2854" fmla="*/ 1403534 h 4860733"/>
                <a:gd name="connsiteX2855" fmla="*/ 286340 w 4853691"/>
                <a:gd name="connsiteY2855" fmla="*/ 1422310 h 4860733"/>
                <a:gd name="connsiteX2856" fmla="*/ 281646 w 4853691"/>
                <a:gd name="connsiteY2856" fmla="*/ 1445781 h 4860733"/>
                <a:gd name="connsiteX2857" fmla="*/ 269910 w 4853691"/>
                <a:gd name="connsiteY2857" fmla="*/ 1466904 h 4860733"/>
                <a:gd name="connsiteX2858" fmla="*/ 255828 w 4853691"/>
                <a:gd name="connsiteY2858" fmla="*/ 1492722 h 4860733"/>
                <a:gd name="connsiteX2859" fmla="*/ 239399 w 4853691"/>
                <a:gd name="connsiteY2859" fmla="*/ 1523233 h 4860733"/>
                <a:gd name="connsiteX2860" fmla="*/ 227664 w 4853691"/>
                <a:gd name="connsiteY2860" fmla="*/ 1549051 h 4860733"/>
                <a:gd name="connsiteX2861" fmla="*/ 211234 w 4853691"/>
                <a:gd name="connsiteY2861" fmla="*/ 1581909 h 4860733"/>
                <a:gd name="connsiteX2862" fmla="*/ 199499 w 4853691"/>
                <a:gd name="connsiteY2862" fmla="*/ 1605380 h 4860733"/>
                <a:gd name="connsiteX2863" fmla="*/ 183070 w 4853691"/>
                <a:gd name="connsiteY2863" fmla="*/ 1645280 h 4860733"/>
                <a:gd name="connsiteX2864" fmla="*/ 178376 w 4853691"/>
                <a:gd name="connsiteY2864" fmla="*/ 1657015 h 4860733"/>
                <a:gd name="connsiteX2865" fmla="*/ 164293 w 4853691"/>
                <a:gd name="connsiteY2865" fmla="*/ 1696915 h 4860733"/>
                <a:gd name="connsiteX2866" fmla="*/ 166640 w 4853691"/>
                <a:gd name="connsiteY2866" fmla="*/ 1689873 h 4860733"/>
                <a:gd name="connsiteX2867" fmla="*/ 178376 w 4853691"/>
                <a:gd name="connsiteY2867" fmla="*/ 1657015 h 4860733"/>
                <a:gd name="connsiteX2868" fmla="*/ 354404 w 4853691"/>
                <a:gd name="connsiteY2868" fmla="*/ 1255670 h 4860733"/>
                <a:gd name="connsiteX2869" fmla="*/ 366139 w 4853691"/>
                <a:gd name="connsiteY2869" fmla="*/ 1234546 h 4860733"/>
                <a:gd name="connsiteX2870" fmla="*/ 396651 w 4853691"/>
                <a:gd name="connsiteY2870" fmla="*/ 1180564 h 4860733"/>
                <a:gd name="connsiteX2871" fmla="*/ 403692 w 4853691"/>
                <a:gd name="connsiteY2871" fmla="*/ 1168829 h 4860733"/>
                <a:gd name="connsiteX2872" fmla="*/ 413080 w 4853691"/>
                <a:gd name="connsiteY2872" fmla="*/ 1154747 h 4860733"/>
                <a:gd name="connsiteX2873" fmla="*/ 417774 w 4853691"/>
                <a:gd name="connsiteY2873" fmla="*/ 1152400 h 4860733"/>
                <a:gd name="connsiteX2874" fmla="*/ 417774 w 4853691"/>
                <a:gd name="connsiteY2874" fmla="*/ 1152400 h 4860733"/>
                <a:gd name="connsiteX2875" fmla="*/ 424815 w 4853691"/>
                <a:gd name="connsiteY2875" fmla="*/ 1150053 h 4860733"/>
                <a:gd name="connsiteX2876" fmla="*/ 427162 w 4853691"/>
                <a:gd name="connsiteY2876" fmla="*/ 1150053 h 4860733"/>
                <a:gd name="connsiteX2877" fmla="*/ 431857 w 4853691"/>
                <a:gd name="connsiteY2877" fmla="*/ 1147706 h 4860733"/>
                <a:gd name="connsiteX2878" fmla="*/ 438898 w 4853691"/>
                <a:gd name="connsiteY2878" fmla="*/ 1147706 h 4860733"/>
                <a:gd name="connsiteX2879" fmla="*/ 441245 w 4853691"/>
                <a:gd name="connsiteY2879" fmla="*/ 1147706 h 4860733"/>
                <a:gd name="connsiteX2880" fmla="*/ 438898 w 4853691"/>
                <a:gd name="connsiteY2880" fmla="*/ 1154747 h 4860733"/>
                <a:gd name="connsiteX2881" fmla="*/ 441245 w 4853691"/>
                <a:gd name="connsiteY2881" fmla="*/ 1161788 h 4860733"/>
                <a:gd name="connsiteX2882" fmla="*/ 438898 w 4853691"/>
                <a:gd name="connsiteY2882" fmla="*/ 1164135 h 4860733"/>
                <a:gd name="connsiteX2883" fmla="*/ 427162 w 4853691"/>
                <a:gd name="connsiteY2883" fmla="*/ 1175870 h 4860733"/>
                <a:gd name="connsiteX2884" fmla="*/ 415427 w 4853691"/>
                <a:gd name="connsiteY2884" fmla="*/ 1189953 h 4860733"/>
                <a:gd name="connsiteX2885" fmla="*/ 406039 w 4853691"/>
                <a:gd name="connsiteY2885" fmla="*/ 1201688 h 4860733"/>
                <a:gd name="connsiteX2886" fmla="*/ 394304 w 4853691"/>
                <a:gd name="connsiteY2886" fmla="*/ 1215770 h 4860733"/>
                <a:gd name="connsiteX2887" fmla="*/ 384916 w 4853691"/>
                <a:gd name="connsiteY2887" fmla="*/ 1227505 h 4860733"/>
                <a:gd name="connsiteX2888" fmla="*/ 373180 w 4853691"/>
                <a:gd name="connsiteY2888" fmla="*/ 1241588 h 4860733"/>
                <a:gd name="connsiteX2889" fmla="*/ 363792 w 4853691"/>
                <a:gd name="connsiteY2889" fmla="*/ 1255670 h 4860733"/>
                <a:gd name="connsiteX2890" fmla="*/ 352057 w 4853691"/>
                <a:gd name="connsiteY2890" fmla="*/ 1269752 h 4860733"/>
                <a:gd name="connsiteX2891" fmla="*/ 342669 w 4853691"/>
                <a:gd name="connsiteY2891" fmla="*/ 1283834 h 4860733"/>
                <a:gd name="connsiteX2892" fmla="*/ 333281 w 4853691"/>
                <a:gd name="connsiteY2892" fmla="*/ 1297917 h 4860733"/>
                <a:gd name="connsiteX2893" fmla="*/ 323892 w 4853691"/>
                <a:gd name="connsiteY2893" fmla="*/ 1311999 h 4860733"/>
                <a:gd name="connsiteX2894" fmla="*/ 319198 w 4853691"/>
                <a:gd name="connsiteY2894" fmla="*/ 1319040 h 4860733"/>
                <a:gd name="connsiteX2895" fmla="*/ 326239 w 4853691"/>
                <a:gd name="connsiteY2895" fmla="*/ 1304958 h 4860733"/>
                <a:gd name="connsiteX2896" fmla="*/ 354404 w 4853691"/>
                <a:gd name="connsiteY2896" fmla="*/ 1255670 h 4860733"/>
                <a:gd name="connsiteX2897" fmla="*/ 488186 w 4853691"/>
                <a:gd name="connsiteY2897" fmla="*/ 1121888 h 4860733"/>
                <a:gd name="connsiteX2898" fmla="*/ 495227 w 4853691"/>
                <a:gd name="connsiteY2898" fmla="*/ 1114847 h 4860733"/>
                <a:gd name="connsiteX2899" fmla="*/ 476450 w 4853691"/>
                <a:gd name="connsiteY2899" fmla="*/ 1140665 h 4860733"/>
                <a:gd name="connsiteX2900" fmla="*/ 474103 w 4853691"/>
                <a:gd name="connsiteY2900" fmla="*/ 1138318 h 4860733"/>
                <a:gd name="connsiteX2901" fmla="*/ 481145 w 4853691"/>
                <a:gd name="connsiteY2901" fmla="*/ 1131276 h 4860733"/>
                <a:gd name="connsiteX2902" fmla="*/ 488186 w 4853691"/>
                <a:gd name="connsiteY2902" fmla="*/ 1121888 h 4860733"/>
                <a:gd name="connsiteX2903" fmla="*/ 539821 w 4853691"/>
                <a:gd name="connsiteY2903" fmla="*/ 1063212 h 4860733"/>
                <a:gd name="connsiteX2904" fmla="*/ 563291 w 4853691"/>
                <a:gd name="connsiteY2904" fmla="*/ 1037394 h 4860733"/>
                <a:gd name="connsiteX2905" fmla="*/ 579721 w 4853691"/>
                <a:gd name="connsiteY2905" fmla="*/ 1018618 h 4860733"/>
                <a:gd name="connsiteX2906" fmla="*/ 603191 w 4853691"/>
                <a:gd name="connsiteY2906" fmla="*/ 995148 h 4860733"/>
                <a:gd name="connsiteX2907" fmla="*/ 621967 w 4853691"/>
                <a:gd name="connsiteY2907" fmla="*/ 974024 h 4860733"/>
                <a:gd name="connsiteX2908" fmla="*/ 643091 w 4853691"/>
                <a:gd name="connsiteY2908" fmla="*/ 950554 h 4860733"/>
                <a:gd name="connsiteX2909" fmla="*/ 664214 w 4853691"/>
                <a:gd name="connsiteY2909" fmla="*/ 929430 h 4860733"/>
                <a:gd name="connsiteX2910" fmla="*/ 685338 w 4853691"/>
                <a:gd name="connsiteY2910" fmla="*/ 908307 h 4860733"/>
                <a:gd name="connsiteX2911" fmla="*/ 708808 w 4853691"/>
                <a:gd name="connsiteY2911" fmla="*/ 887184 h 4860733"/>
                <a:gd name="connsiteX2912" fmla="*/ 729931 w 4853691"/>
                <a:gd name="connsiteY2912" fmla="*/ 868407 h 4860733"/>
                <a:gd name="connsiteX2913" fmla="*/ 755749 w 4853691"/>
                <a:gd name="connsiteY2913" fmla="*/ 844937 h 4860733"/>
                <a:gd name="connsiteX2914" fmla="*/ 774525 w 4853691"/>
                <a:gd name="connsiteY2914" fmla="*/ 828507 h 4860733"/>
                <a:gd name="connsiteX2915" fmla="*/ 788608 w 4853691"/>
                <a:gd name="connsiteY2915" fmla="*/ 816772 h 4860733"/>
                <a:gd name="connsiteX2916" fmla="*/ 788608 w 4853691"/>
                <a:gd name="connsiteY2916" fmla="*/ 816772 h 4860733"/>
                <a:gd name="connsiteX2917" fmla="*/ 697073 w 4853691"/>
                <a:gd name="connsiteY2917" fmla="*/ 959942 h 4860733"/>
                <a:gd name="connsiteX2918" fmla="*/ 687685 w 4853691"/>
                <a:gd name="connsiteY2918" fmla="*/ 957595 h 4860733"/>
                <a:gd name="connsiteX2919" fmla="*/ 666561 w 4853691"/>
                <a:gd name="connsiteY2919" fmla="*/ 978718 h 4860733"/>
                <a:gd name="connsiteX2920" fmla="*/ 668908 w 4853691"/>
                <a:gd name="connsiteY2920" fmla="*/ 988107 h 4860733"/>
                <a:gd name="connsiteX2921" fmla="*/ 659520 w 4853691"/>
                <a:gd name="connsiteY2921" fmla="*/ 992801 h 4860733"/>
                <a:gd name="connsiteX2922" fmla="*/ 654826 w 4853691"/>
                <a:gd name="connsiteY2922" fmla="*/ 995148 h 4860733"/>
                <a:gd name="connsiteX2923" fmla="*/ 636050 w 4853691"/>
                <a:gd name="connsiteY2923" fmla="*/ 1006883 h 4860733"/>
                <a:gd name="connsiteX2924" fmla="*/ 626661 w 4853691"/>
                <a:gd name="connsiteY2924" fmla="*/ 1013924 h 4860733"/>
                <a:gd name="connsiteX2925" fmla="*/ 610232 w 4853691"/>
                <a:gd name="connsiteY2925" fmla="*/ 1023312 h 4860733"/>
                <a:gd name="connsiteX2926" fmla="*/ 600844 w 4853691"/>
                <a:gd name="connsiteY2926" fmla="*/ 1030353 h 4860733"/>
                <a:gd name="connsiteX2927" fmla="*/ 586762 w 4853691"/>
                <a:gd name="connsiteY2927" fmla="*/ 1039742 h 4860733"/>
                <a:gd name="connsiteX2928" fmla="*/ 575026 w 4853691"/>
                <a:gd name="connsiteY2928" fmla="*/ 1046783 h 4860733"/>
                <a:gd name="connsiteX2929" fmla="*/ 560944 w 4853691"/>
                <a:gd name="connsiteY2929" fmla="*/ 1056171 h 4860733"/>
                <a:gd name="connsiteX2930" fmla="*/ 549209 w 4853691"/>
                <a:gd name="connsiteY2930" fmla="*/ 1065559 h 4860733"/>
                <a:gd name="connsiteX2931" fmla="*/ 535127 w 4853691"/>
                <a:gd name="connsiteY2931" fmla="*/ 1077294 h 4860733"/>
                <a:gd name="connsiteX2932" fmla="*/ 523391 w 4853691"/>
                <a:gd name="connsiteY2932" fmla="*/ 1086683 h 4860733"/>
                <a:gd name="connsiteX2933" fmla="*/ 511656 w 4853691"/>
                <a:gd name="connsiteY2933" fmla="*/ 1096071 h 4860733"/>
                <a:gd name="connsiteX2934" fmla="*/ 525738 w 4853691"/>
                <a:gd name="connsiteY2934" fmla="*/ 1079641 h 4860733"/>
                <a:gd name="connsiteX2935" fmla="*/ 539821 w 4853691"/>
                <a:gd name="connsiteY2935" fmla="*/ 1063212 h 4860733"/>
                <a:gd name="connsiteX2936" fmla="*/ 835549 w 4853691"/>
                <a:gd name="connsiteY2936" fmla="*/ 751055 h 4860733"/>
                <a:gd name="connsiteX2937" fmla="*/ 854325 w 4853691"/>
                <a:gd name="connsiteY2937" fmla="*/ 725237 h 4860733"/>
                <a:gd name="connsiteX2938" fmla="*/ 868407 w 4853691"/>
                <a:gd name="connsiteY2938" fmla="*/ 706461 h 4860733"/>
                <a:gd name="connsiteX2939" fmla="*/ 887184 w 4853691"/>
                <a:gd name="connsiteY2939" fmla="*/ 682991 h 4860733"/>
                <a:gd name="connsiteX2940" fmla="*/ 901266 w 4853691"/>
                <a:gd name="connsiteY2940" fmla="*/ 664214 h 4860733"/>
                <a:gd name="connsiteX2941" fmla="*/ 920042 w 4853691"/>
                <a:gd name="connsiteY2941" fmla="*/ 643091 h 4860733"/>
                <a:gd name="connsiteX2942" fmla="*/ 934124 w 4853691"/>
                <a:gd name="connsiteY2942" fmla="*/ 624314 h 4860733"/>
                <a:gd name="connsiteX2943" fmla="*/ 950554 w 4853691"/>
                <a:gd name="connsiteY2943" fmla="*/ 603191 h 4860733"/>
                <a:gd name="connsiteX2944" fmla="*/ 966983 w 4853691"/>
                <a:gd name="connsiteY2944" fmla="*/ 584415 h 4860733"/>
                <a:gd name="connsiteX2945" fmla="*/ 983412 w 4853691"/>
                <a:gd name="connsiteY2945" fmla="*/ 565638 h 4860733"/>
                <a:gd name="connsiteX2946" fmla="*/ 999842 w 4853691"/>
                <a:gd name="connsiteY2946" fmla="*/ 549209 h 4860733"/>
                <a:gd name="connsiteX2947" fmla="*/ 1016271 w 4853691"/>
                <a:gd name="connsiteY2947" fmla="*/ 530433 h 4860733"/>
                <a:gd name="connsiteX2948" fmla="*/ 1032700 w 4853691"/>
                <a:gd name="connsiteY2948" fmla="*/ 514003 h 4860733"/>
                <a:gd name="connsiteX2949" fmla="*/ 1049130 w 4853691"/>
                <a:gd name="connsiteY2949" fmla="*/ 497574 h 4860733"/>
                <a:gd name="connsiteX2950" fmla="*/ 1065559 w 4853691"/>
                <a:gd name="connsiteY2950" fmla="*/ 483492 h 4860733"/>
                <a:gd name="connsiteX2951" fmla="*/ 1081988 w 4853691"/>
                <a:gd name="connsiteY2951" fmla="*/ 467062 h 4860733"/>
                <a:gd name="connsiteX2952" fmla="*/ 1098418 w 4853691"/>
                <a:gd name="connsiteY2952" fmla="*/ 452980 h 4860733"/>
                <a:gd name="connsiteX2953" fmla="*/ 1117194 w 4853691"/>
                <a:gd name="connsiteY2953" fmla="*/ 436551 h 4860733"/>
                <a:gd name="connsiteX2954" fmla="*/ 1133623 w 4853691"/>
                <a:gd name="connsiteY2954" fmla="*/ 422468 h 4860733"/>
                <a:gd name="connsiteX2955" fmla="*/ 1152400 w 4853691"/>
                <a:gd name="connsiteY2955" fmla="*/ 408386 h 4860733"/>
                <a:gd name="connsiteX2956" fmla="*/ 1168829 w 4853691"/>
                <a:gd name="connsiteY2956" fmla="*/ 396651 h 4860733"/>
                <a:gd name="connsiteX2957" fmla="*/ 1187605 w 4853691"/>
                <a:gd name="connsiteY2957" fmla="*/ 382569 h 4860733"/>
                <a:gd name="connsiteX2958" fmla="*/ 1204035 w 4853691"/>
                <a:gd name="connsiteY2958" fmla="*/ 370833 h 4860733"/>
                <a:gd name="connsiteX2959" fmla="*/ 1206382 w 4853691"/>
                <a:gd name="connsiteY2959" fmla="*/ 368486 h 4860733"/>
                <a:gd name="connsiteX2960" fmla="*/ 1185258 w 4853691"/>
                <a:gd name="connsiteY2960" fmla="*/ 387263 h 4860733"/>
                <a:gd name="connsiteX2961" fmla="*/ 1173523 w 4853691"/>
                <a:gd name="connsiteY2961" fmla="*/ 389610 h 4860733"/>
                <a:gd name="connsiteX2962" fmla="*/ 1154747 w 4853691"/>
                <a:gd name="connsiteY2962" fmla="*/ 406039 h 4860733"/>
                <a:gd name="connsiteX2963" fmla="*/ 1145359 w 4853691"/>
                <a:gd name="connsiteY2963" fmla="*/ 415427 h 4860733"/>
                <a:gd name="connsiteX2964" fmla="*/ 1131276 w 4853691"/>
                <a:gd name="connsiteY2964" fmla="*/ 429510 h 4860733"/>
                <a:gd name="connsiteX2965" fmla="*/ 1121888 w 4853691"/>
                <a:gd name="connsiteY2965" fmla="*/ 438898 h 4860733"/>
                <a:gd name="connsiteX2966" fmla="*/ 1107806 w 4853691"/>
                <a:gd name="connsiteY2966" fmla="*/ 455327 h 4860733"/>
                <a:gd name="connsiteX2967" fmla="*/ 1098418 w 4853691"/>
                <a:gd name="connsiteY2967" fmla="*/ 467062 h 4860733"/>
                <a:gd name="connsiteX2968" fmla="*/ 1084336 w 4853691"/>
                <a:gd name="connsiteY2968" fmla="*/ 483492 h 4860733"/>
                <a:gd name="connsiteX2969" fmla="*/ 1074947 w 4853691"/>
                <a:gd name="connsiteY2969" fmla="*/ 495227 h 4860733"/>
                <a:gd name="connsiteX2970" fmla="*/ 1058518 w 4853691"/>
                <a:gd name="connsiteY2970" fmla="*/ 516350 h 4860733"/>
                <a:gd name="connsiteX2971" fmla="*/ 1051477 w 4853691"/>
                <a:gd name="connsiteY2971" fmla="*/ 525738 h 4860733"/>
                <a:gd name="connsiteX2972" fmla="*/ 1028006 w 4853691"/>
                <a:gd name="connsiteY2972" fmla="*/ 558597 h 4860733"/>
                <a:gd name="connsiteX2973" fmla="*/ 955248 w 4853691"/>
                <a:gd name="connsiteY2973" fmla="*/ 671255 h 4860733"/>
                <a:gd name="connsiteX2974" fmla="*/ 948207 w 4853691"/>
                <a:gd name="connsiteY2974" fmla="*/ 678296 h 4860733"/>
                <a:gd name="connsiteX2975" fmla="*/ 924736 w 4853691"/>
                <a:gd name="connsiteY2975" fmla="*/ 697073 h 4860733"/>
                <a:gd name="connsiteX2976" fmla="*/ 896572 w 4853691"/>
                <a:gd name="connsiteY2976" fmla="*/ 718196 h 4860733"/>
                <a:gd name="connsiteX2977" fmla="*/ 873101 w 4853691"/>
                <a:gd name="connsiteY2977" fmla="*/ 736973 h 4860733"/>
                <a:gd name="connsiteX2978" fmla="*/ 847284 w 4853691"/>
                <a:gd name="connsiteY2978" fmla="*/ 758096 h 4860733"/>
                <a:gd name="connsiteX2979" fmla="*/ 823813 w 4853691"/>
                <a:gd name="connsiteY2979" fmla="*/ 779219 h 4860733"/>
                <a:gd name="connsiteX2980" fmla="*/ 814425 w 4853691"/>
                <a:gd name="connsiteY2980" fmla="*/ 788608 h 4860733"/>
                <a:gd name="connsiteX2981" fmla="*/ 809731 w 4853691"/>
                <a:gd name="connsiteY2981" fmla="*/ 786261 h 4860733"/>
                <a:gd name="connsiteX2982" fmla="*/ 816772 w 4853691"/>
                <a:gd name="connsiteY2982" fmla="*/ 772178 h 4860733"/>
                <a:gd name="connsiteX2983" fmla="*/ 816772 w 4853691"/>
                <a:gd name="connsiteY2983" fmla="*/ 769831 h 4860733"/>
                <a:gd name="connsiteX2984" fmla="*/ 835549 w 4853691"/>
                <a:gd name="connsiteY2984" fmla="*/ 751055 h 4860733"/>
                <a:gd name="connsiteX2985" fmla="*/ 1246282 w 4853691"/>
                <a:gd name="connsiteY2985" fmla="*/ 363792 h 4860733"/>
                <a:gd name="connsiteX2986" fmla="*/ 1248629 w 4853691"/>
                <a:gd name="connsiteY2986" fmla="*/ 368486 h 4860733"/>
                <a:gd name="connsiteX2987" fmla="*/ 1250976 w 4853691"/>
                <a:gd name="connsiteY2987" fmla="*/ 370833 h 4860733"/>
                <a:gd name="connsiteX2988" fmla="*/ 1253323 w 4853691"/>
                <a:gd name="connsiteY2988" fmla="*/ 375527 h 4860733"/>
                <a:gd name="connsiteX2989" fmla="*/ 1255670 w 4853691"/>
                <a:gd name="connsiteY2989" fmla="*/ 380222 h 4860733"/>
                <a:gd name="connsiteX2990" fmla="*/ 1255670 w 4853691"/>
                <a:gd name="connsiteY2990" fmla="*/ 384916 h 4860733"/>
                <a:gd name="connsiteX2991" fmla="*/ 1258017 w 4853691"/>
                <a:gd name="connsiteY2991" fmla="*/ 389610 h 4860733"/>
                <a:gd name="connsiteX2992" fmla="*/ 1258017 w 4853691"/>
                <a:gd name="connsiteY2992" fmla="*/ 394304 h 4860733"/>
                <a:gd name="connsiteX2993" fmla="*/ 1260364 w 4853691"/>
                <a:gd name="connsiteY2993" fmla="*/ 398998 h 4860733"/>
                <a:gd name="connsiteX2994" fmla="*/ 1260364 w 4853691"/>
                <a:gd name="connsiteY2994" fmla="*/ 403692 h 4860733"/>
                <a:gd name="connsiteX2995" fmla="*/ 1262711 w 4853691"/>
                <a:gd name="connsiteY2995" fmla="*/ 410733 h 4860733"/>
                <a:gd name="connsiteX2996" fmla="*/ 1262711 w 4853691"/>
                <a:gd name="connsiteY2996" fmla="*/ 415427 h 4860733"/>
                <a:gd name="connsiteX2997" fmla="*/ 1265058 w 4853691"/>
                <a:gd name="connsiteY2997" fmla="*/ 422468 h 4860733"/>
                <a:gd name="connsiteX2998" fmla="*/ 1265058 w 4853691"/>
                <a:gd name="connsiteY2998" fmla="*/ 427162 h 4860733"/>
                <a:gd name="connsiteX2999" fmla="*/ 1267405 w 4853691"/>
                <a:gd name="connsiteY2999" fmla="*/ 436551 h 4860733"/>
                <a:gd name="connsiteX3000" fmla="*/ 1267405 w 4853691"/>
                <a:gd name="connsiteY3000" fmla="*/ 438898 h 4860733"/>
                <a:gd name="connsiteX3001" fmla="*/ 1269752 w 4853691"/>
                <a:gd name="connsiteY3001" fmla="*/ 450633 h 4860733"/>
                <a:gd name="connsiteX3002" fmla="*/ 1269752 w 4853691"/>
                <a:gd name="connsiteY3002" fmla="*/ 450633 h 4860733"/>
                <a:gd name="connsiteX3003" fmla="*/ 1272099 w 4853691"/>
                <a:gd name="connsiteY3003" fmla="*/ 467062 h 4860733"/>
                <a:gd name="connsiteX3004" fmla="*/ 1269752 w 4853691"/>
                <a:gd name="connsiteY3004" fmla="*/ 469409 h 4860733"/>
                <a:gd name="connsiteX3005" fmla="*/ 1213423 w 4853691"/>
                <a:gd name="connsiteY3005" fmla="*/ 502268 h 4860733"/>
                <a:gd name="connsiteX3006" fmla="*/ 1159441 w 4853691"/>
                <a:gd name="connsiteY3006" fmla="*/ 535127 h 4860733"/>
                <a:gd name="connsiteX3007" fmla="*/ 1147706 w 4853691"/>
                <a:gd name="connsiteY3007" fmla="*/ 542168 h 4860733"/>
                <a:gd name="connsiteX3008" fmla="*/ 1105459 w 4853691"/>
                <a:gd name="connsiteY3008" fmla="*/ 570332 h 4860733"/>
                <a:gd name="connsiteX3009" fmla="*/ 1089030 w 4853691"/>
                <a:gd name="connsiteY3009" fmla="*/ 582068 h 4860733"/>
                <a:gd name="connsiteX3010" fmla="*/ 1053824 w 4853691"/>
                <a:gd name="connsiteY3010" fmla="*/ 607885 h 4860733"/>
                <a:gd name="connsiteX3011" fmla="*/ 1035047 w 4853691"/>
                <a:gd name="connsiteY3011" fmla="*/ 621967 h 4860733"/>
                <a:gd name="connsiteX3012" fmla="*/ 1002189 w 4853691"/>
                <a:gd name="connsiteY3012" fmla="*/ 645438 h 4860733"/>
                <a:gd name="connsiteX3013" fmla="*/ 981065 w 4853691"/>
                <a:gd name="connsiteY3013" fmla="*/ 661867 h 4860733"/>
                <a:gd name="connsiteX3014" fmla="*/ 962289 w 4853691"/>
                <a:gd name="connsiteY3014" fmla="*/ 675949 h 4860733"/>
                <a:gd name="connsiteX3015" fmla="*/ 969330 w 4853691"/>
                <a:gd name="connsiteY3015" fmla="*/ 664214 h 4860733"/>
                <a:gd name="connsiteX3016" fmla="*/ 976371 w 4853691"/>
                <a:gd name="connsiteY3016" fmla="*/ 652479 h 4860733"/>
                <a:gd name="connsiteX3017" fmla="*/ 990454 w 4853691"/>
                <a:gd name="connsiteY3017" fmla="*/ 629008 h 4860733"/>
                <a:gd name="connsiteX3018" fmla="*/ 997495 w 4853691"/>
                <a:gd name="connsiteY3018" fmla="*/ 617273 h 4860733"/>
                <a:gd name="connsiteX3019" fmla="*/ 1011577 w 4853691"/>
                <a:gd name="connsiteY3019" fmla="*/ 596150 h 4860733"/>
                <a:gd name="connsiteX3020" fmla="*/ 1020965 w 4853691"/>
                <a:gd name="connsiteY3020" fmla="*/ 584415 h 4860733"/>
                <a:gd name="connsiteX3021" fmla="*/ 1037395 w 4853691"/>
                <a:gd name="connsiteY3021" fmla="*/ 563291 h 4860733"/>
                <a:gd name="connsiteX3022" fmla="*/ 1046783 w 4853691"/>
                <a:gd name="connsiteY3022" fmla="*/ 551556 h 4860733"/>
                <a:gd name="connsiteX3023" fmla="*/ 1063212 w 4853691"/>
                <a:gd name="connsiteY3023" fmla="*/ 530433 h 4860733"/>
                <a:gd name="connsiteX3024" fmla="*/ 1072600 w 4853691"/>
                <a:gd name="connsiteY3024" fmla="*/ 518697 h 4860733"/>
                <a:gd name="connsiteX3025" fmla="*/ 1089030 w 4853691"/>
                <a:gd name="connsiteY3025" fmla="*/ 497574 h 4860733"/>
                <a:gd name="connsiteX3026" fmla="*/ 1098418 w 4853691"/>
                <a:gd name="connsiteY3026" fmla="*/ 485839 h 4860733"/>
                <a:gd name="connsiteX3027" fmla="*/ 1114847 w 4853691"/>
                <a:gd name="connsiteY3027" fmla="*/ 464715 h 4860733"/>
                <a:gd name="connsiteX3028" fmla="*/ 1124235 w 4853691"/>
                <a:gd name="connsiteY3028" fmla="*/ 455327 h 4860733"/>
                <a:gd name="connsiteX3029" fmla="*/ 1145359 w 4853691"/>
                <a:gd name="connsiteY3029" fmla="*/ 434204 h 4860733"/>
                <a:gd name="connsiteX3030" fmla="*/ 1152400 w 4853691"/>
                <a:gd name="connsiteY3030" fmla="*/ 427162 h 4860733"/>
                <a:gd name="connsiteX3031" fmla="*/ 1208729 w 4853691"/>
                <a:gd name="connsiteY3031" fmla="*/ 375527 h 4860733"/>
                <a:gd name="connsiteX3032" fmla="*/ 1211076 w 4853691"/>
                <a:gd name="connsiteY3032" fmla="*/ 373180 h 4860733"/>
                <a:gd name="connsiteX3033" fmla="*/ 1220464 w 4853691"/>
                <a:gd name="connsiteY3033" fmla="*/ 366139 h 4860733"/>
                <a:gd name="connsiteX3034" fmla="*/ 1236894 w 4853691"/>
                <a:gd name="connsiteY3034" fmla="*/ 373180 h 4860733"/>
                <a:gd name="connsiteX3035" fmla="*/ 1250976 w 4853691"/>
                <a:gd name="connsiteY3035" fmla="*/ 368486 h 4860733"/>
                <a:gd name="connsiteX3036" fmla="*/ 1250976 w 4853691"/>
                <a:gd name="connsiteY3036" fmla="*/ 368486 h 4860733"/>
                <a:gd name="connsiteX3037" fmla="*/ 1246282 w 4853691"/>
                <a:gd name="connsiteY3037" fmla="*/ 363792 h 4860733"/>
                <a:gd name="connsiteX3038" fmla="*/ 1321387 w 4853691"/>
                <a:gd name="connsiteY3038" fmla="*/ 436551 h 4860733"/>
                <a:gd name="connsiteX3039" fmla="*/ 1351899 w 4853691"/>
                <a:gd name="connsiteY3039" fmla="*/ 420121 h 4860733"/>
                <a:gd name="connsiteX3040" fmla="*/ 1377716 w 4853691"/>
                <a:gd name="connsiteY3040" fmla="*/ 406039 h 4860733"/>
                <a:gd name="connsiteX3041" fmla="*/ 1405881 w 4853691"/>
                <a:gd name="connsiteY3041" fmla="*/ 391957 h 4860733"/>
                <a:gd name="connsiteX3042" fmla="*/ 1434045 w 4853691"/>
                <a:gd name="connsiteY3042" fmla="*/ 377874 h 4860733"/>
                <a:gd name="connsiteX3043" fmla="*/ 1462210 w 4853691"/>
                <a:gd name="connsiteY3043" fmla="*/ 363792 h 4860733"/>
                <a:gd name="connsiteX3044" fmla="*/ 1490375 w 4853691"/>
                <a:gd name="connsiteY3044" fmla="*/ 349710 h 4860733"/>
                <a:gd name="connsiteX3045" fmla="*/ 1518539 w 4853691"/>
                <a:gd name="connsiteY3045" fmla="*/ 337975 h 4860733"/>
                <a:gd name="connsiteX3046" fmla="*/ 1546704 w 4853691"/>
                <a:gd name="connsiteY3046" fmla="*/ 326239 h 4860733"/>
                <a:gd name="connsiteX3047" fmla="*/ 1553745 w 4853691"/>
                <a:gd name="connsiteY3047" fmla="*/ 323892 h 4860733"/>
                <a:gd name="connsiteX3048" fmla="*/ 1527927 w 4853691"/>
                <a:gd name="connsiteY3048" fmla="*/ 340322 h 4860733"/>
                <a:gd name="connsiteX3049" fmla="*/ 1516192 w 4853691"/>
                <a:gd name="connsiteY3049" fmla="*/ 349710 h 4860733"/>
                <a:gd name="connsiteX3050" fmla="*/ 1476292 w 4853691"/>
                <a:gd name="connsiteY3050" fmla="*/ 375527 h 4860733"/>
                <a:gd name="connsiteX3051" fmla="*/ 1462210 w 4853691"/>
                <a:gd name="connsiteY3051" fmla="*/ 387263 h 4860733"/>
                <a:gd name="connsiteX3052" fmla="*/ 1427004 w 4853691"/>
                <a:gd name="connsiteY3052" fmla="*/ 413080 h 4860733"/>
                <a:gd name="connsiteX3053" fmla="*/ 1410575 w 4853691"/>
                <a:gd name="connsiteY3053" fmla="*/ 427162 h 4860733"/>
                <a:gd name="connsiteX3054" fmla="*/ 1377716 w 4853691"/>
                <a:gd name="connsiteY3054" fmla="*/ 452980 h 4860733"/>
                <a:gd name="connsiteX3055" fmla="*/ 1358940 w 4853691"/>
                <a:gd name="connsiteY3055" fmla="*/ 469409 h 4860733"/>
                <a:gd name="connsiteX3056" fmla="*/ 1328428 w 4853691"/>
                <a:gd name="connsiteY3056" fmla="*/ 495227 h 4860733"/>
                <a:gd name="connsiteX3057" fmla="*/ 1307305 w 4853691"/>
                <a:gd name="connsiteY3057" fmla="*/ 514003 h 4860733"/>
                <a:gd name="connsiteX3058" fmla="*/ 1293223 w 4853691"/>
                <a:gd name="connsiteY3058" fmla="*/ 525738 h 4860733"/>
                <a:gd name="connsiteX3059" fmla="*/ 1279140 w 4853691"/>
                <a:gd name="connsiteY3059" fmla="*/ 518697 h 4860733"/>
                <a:gd name="connsiteX3060" fmla="*/ 1276793 w 4853691"/>
                <a:gd name="connsiteY3060" fmla="*/ 518697 h 4860733"/>
                <a:gd name="connsiteX3061" fmla="*/ 1276793 w 4853691"/>
                <a:gd name="connsiteY3061" fmla="*/ 511656 h 4860733"/>
                <a:gd name="connsiteX3062" fmla="*/ 1272099 w 4853691"/>
                <a:gd name="connsiteY3062" fmla="*/ 481145 h 4860733"/>
                <a:gd name="connsiteX3063" fmla="*/ 1272099 w 4853691"/>
                <a:gd name="connsiteY3063" fmla="*/ 481145 h 4860733"/>
                <a:gd name="connsiteX3064" fmla="*/ 1272099 w 4853691"/>
                <a:gd name="connsiteY3064" fmla="*/ 471756 h 4860733"/>
                <a:gd name="connsiteX3065" fmla="*/ 1300264 w 4853691"/>
                <a:gd name="connsiteY3065" fmla="*/ 455327 h 4860733"/>
                <a:gd name="connsiteX3066" fmla="*/ 1321387 w 4853691"/>
                <a:gd name="connsiteY3066" fmla="*/ 436551 h 4860733"/>
                <a:gd name="connsiteX3067" fmla="*/ 1621809 w 4853691"/>
                <a:gd name="connsiteY3067" fmla="*/ 286340 h 4860733"/>
                <a:gd name="connsiteX3068" fmla="*/ 1642933 w 4853691"/>
                <a:gd name="connsiteY3068" fmla="*/ 272257 h 4860733"/>
                <a:gd name="connsiteX3069" fmla="*/ 1647627 w 4853691"/>
                <a:gd name="connsiteY3069" fmla="*/ 274604 h 4860733"/>
                <a:gd name="connsiteX3070" fmla="*/ 1649974 w 4853691"/>
                <a:gd name="connsiteY3070" fmla="*/ 274604 h 4860733"/>
                <a:gd name="connsiteX3071" fmla="*/ 1649974 w 4853691"/>
                <a:gd name="connsiteY3071" fmla="*/ 279299 h 4860733"/>
                <a:gd name="connsiteX3072" fmla="*/ 1652321 w 4853691"/>
                <a:gd name="connsiteY3072" fmla="*/ 286340 h 4860733"/>
                <a:gd name="connsiteX3073" fmla="*/ 1633544 w 4853691"/>
                <a:gd name="connsiteY3073" fmla="*/ 293381 h 4860733"/>
                <a:gd name="connsiteX3074" fmla="*/ 1610074 w 4853691"/>
                <a:gd name="connsiteY3074" fmla="*/ 302769 h 4860733"/>
                <a:gd name="connsiteX3075" fmla="*/ 1572521 w 4853691"/>
                <a:gd name="connsiteY3075" fmla="*/ 316851 h 4860733"/>
                <a:gd name="connsiteX3076" fmla="*/ 1593645 w 4853691"/>
                <a:gd name="connsiteY3076" fmla="*/ 302769 h 4860733"/>
                <a:gd name="connsiteX3077" fmla="*/ 1621809 w 4853691"/>
                <a:gd name="connsiteY3077" fmla="*/ 286340 h 4860733"/>
                <a:gd name="connsiteX3078" fmla="*/ 1654668 w 4853691"/>
                <a:gd name="connsiteY3078" fmla="*/ 267563 h 4860733"/>
                <a:gd name="connsiteX3079" fmla="*/ 1649974 w 4853691"/>
                <a:gd name="connsiteY3079" fmla="*/ 274604 h 4860733"/>
                <a:gd name="connsiteX3080" fmla="*/ 1647627 w 4853691"/>
                <a:gd name="connsiteY3080" fmla="*/ 274604 h 4860733"/>
                <a:gd name="connsiteX3081" fmla="*/ 1645280 w 4853691"/>
                <a:gd name="connsiteY3081" fmla="*/ 274604 h 4860733"/>
                <a:gd name="connsiteX3082" fmla="*/ 1645280 w 4853691"/>
                <a:gd name="connsiteY3082" fmla="*/ 274604 h 4860733"/>
                <a:gd name="connsiteX3083" fmla="*/ 1654668 w 4853691"/>
                <a:gd name="connsiteY3083" fmla="*/ 267563 h 4860733"/>
                <a:gd name="connsiteX3084" fmla="*/ 1699262 w 4853691"/>
                <a:gd name="connsiteY3084" fmla="*/ 248787 h 4860733"/>
                <a:gd name="connsiteX3085" fmla="*/ 1710997 w 4853691"/>
                <a:gd name="connsiteY3085" fmla="*/ 237052 h 4860733"/>
                <a:gd name="connsiteX3086" fmla="*/ 1729773 w 4853691"/>
                <a:gd name="connsiteY3086" fmla="*/ 227664 h 4860733"/>
                <a:gd name="connsiteX3087" fmla="*/ 1753244 w 4853691"/>
                <a:gd name="connsiteY3087" fmla="*/ 215928 h 4860733"/>
                <a:gd name="connsiteX3088" fmla="*/ 1783755 w 4853691"/>
                <a:gd name="connsiteY3088" fmla="*/ 197152 h 4860733"/>
                <a:gd name="connsiteX3089" fmla="*/ 1807226 w 4853691"/>
                <a:gd name="connsiteY3089" fmla="*/ 185417 h 4860733"/>
                <a:gd name="connsiteX3090" fmla="*/ 1837737 w 4853691"/>
                <a:gd name="connsiteY3090" fmla="*/ 171334 h 4860733"/>
                <a:gd name="connsiteX3091" fmla="*/ 1861208 w 4853691"/>
                <a:gd name="connsiteY3091" fmla="*/ 161946 h 4860733"/>
                <a:gd name="connsiteX3092" fmla="*/ 1891719 w 4853691"/>
                <a:gd name="connsiteY3092" fmla="*/ 150211 h 4860733"/>
                <a:gd name="connsiteX3093" fmla="*/ 1915190 w 4853691"/>
                <a:gd name="connsiteY3093" fmla="*/ 140823 h 4860733"/>
                <a:gd name="connsiteX3094" fmla="*/ 1945702 w 4853691"/>
                <a:gd name="connsiteY3094" fmla="*/ 129088 h 4860733"/>
                <a:gd name="connsiteX3095" fmla="*/ 1966825 w 4853691"/>
                <a:gd name="connsiteY3095" fmla="*/ 119699 h 4860733"/>
                <a:gd name="connsiteX3096" fmla="*/ 2002031 w 4853691"/>
                <a:gd name="connsiteY3096" fmla="*/ 107964 h 4860733"/>
                <a:gd name="connsiteX3097" fmla="*/ 2020807 w 4853691"/>
                <a:gd name="connsiteY3097" fmla="*/ 100923 h 4860733"/>
                <a:gd name="connsiteX3098" fmla="*/ 2063054 w 4853691"/>
                <a:gd name="connsiteY3098" fmla="*/ 86841 h 4860733"/>
                <a:gd name="connsiteX3099" fmla="*/ 2079483 w 4853691"/>
                <a:gd name="connsiteY3099" fmla="*/ 82147 h 4860733"/>
                <a:gd name="connsiteX3100" fmla="*/ 2102954 w 4853691"/>
                <a:gd name="connsiteY3100" fmla="*/ 75105 h 4860733"/>
                <a:gd name="connsiteX3101" fmla="*/ 2121730 w 4853691"/>
                <a:gd name="connsiteY3101" fmla="*/ 89188 h 4860733"/>
                <a:gd name="connsiteX3102" fmla="*/ 2140506 w 4853691"/>
                <a:gd name="connsiteY3102" fmla="*/ 77453 h 4860733"/>
                <a:gd name="connsiteX3103" fmla="*/ 2210918 w 4853691"/>
                <a:gd name="connsiteY3103" fmla="*/ 115005 h 4860733"/>
                <a:gd name="connsiteX3104" fmla="*/ 2187447 w 4853691"/>
                <a:gd name="connsiteY3104" fmla="*/ 119699 h 4860733"/>
                <a:gd name="connsiteX3105" fmla="*/ 2173365 w 4853691"/>
                <a:gd name="connsiteY3105" fmla="*/ 122046 h 4860733"/>
                <a:gd name="connsiteX3106" fmla="*/ 2124077 w 4853691"/>
                <a:gd name="connsiteY3106" fmla="*/ 131435 h 4860733"/>
                <a:gd name="connsiteX3107" fmla="*/ 2121730 w 4853691"/>
                <a:gd name="connsiteY3107" fmla="*/ 131435 h 4860733"/>
                <a:gd name="connsiteX3108" fmla="*/ 2070095 w 4853691"/>
                <a:gd name="connsiteY3108" fmla="*/ 143170 h 4860733"/>
                <a:gd name="connsiteX3109" fmla="*/ 2053666 w 4853691"/>
                <a:gd name="connsiteY3109" fmla="*/ 147864 h 4860733"/>
                <a:gd name="connsiteX3110" fmla="*/ 2018460 w 4853691"/>
                <a:gd name="connsiteY3110" fmla="*/ 157252 h 4860733"/>
                <a:gd name="connsiteX3111" fmla="*/ 1997336 w 4853691"/>
                <a:gd name="connsiteY3111" fmla="*/ 164293 h 4860733"/>
                <a:gd name="connsiteX3112" fmla="*/ 1969172 w 4853691"/>
                <a:gd name="connsiteY3112" fmla="*/ 171334 h 4860733"/>
                <a:gd name="connsiteX3113" fmla="*/ 1945702 w 4853691"/>
                <a:gd name="connsiteY3113" fmla="*/ 178376 h 4860733"/>
                <a:gd name="connsiteX3114" fmla="*/ 1919884 w 4853691"/>
                <a:gd name="connsiteY3114" fmla="*/ 185417 h 4860733"/>
                <a:gd name="connsiteX3115" fmla="*/ 1896414 w 4853691"/>
                <a:gd name="connsiteY3115" fmla="*/ 192458 h 4860733"/>
                <a:gd name="connsiteX3116" fmla="*/ 1870596 w 4853691"/>
                <a:gd name="connsiteY3116" fmla="*/ 201846 h 4860733"/>
                <a:gd name="connsiteX3117" fmla="*/ 1847125 w 4853691"/>
                <a:gd name="connsiteY3117" fmla="*/ 211234 h 4860733"/>
                <a:gd name="connsiteX3118" fmla="*/ 1821308 w 4853691"/>
                <a:gd name="connsiteY3118" fmla="*/ 220622 h 4860733"/>
                <a:gd name="connsiteX3119" fmla="*/ 1795491 w 4853691"/>
                <a:gd name="connsiteY3119" fmla="*/ 230011 h 4860733"/>
                <a:gd name="connsiteX3120" fmla="*/ 1769673 w 4853691"/>
                <a:gd name="connsiteY3120" fmla="*/ 239399 h 4860733"/>
                <a:gd name="connsiteX3121" fmla="*/ 1746203 w 4853691"/>
                <a:gd name="connsiteY3121" fmla="*/ 248787 h 4860733"/>
                <a:gd name="connsiteX3122" fmla="*/ 1720385 w 4853691"/>
                <a:gd name="connsiteY3122" fmla="*/ 258175 h 4860733"/>
                <a:gd name="connsiteX3123" fmla="*/ 1696915 w 4853691"/>
                <a:gd name="connsiteY3123" fmla="*/ 267563 h 4860733"/>
                <a:gd name="connsiteX3124" fmla="*/ 1687526 w 4853691"/>
                <a:gd name="connsiteY3124" fmla="*/ 272257 h 4860733"/>
                <a:gd name="connsiteX3125" fmla="*/ 1682832 w 4853691"/>
                <a:gd name="connsiteY3125" fmla="*/ 265216 h 4860733"/>
                <a:gd name="connsiteX3126" fmla="*/ 1692220 w 4853691"/>
                <a:gd name="connsiteY3126" fmla="*/ 253481 h 4860733"/>
                <a:gd name="connsiteX3127" fmla="*/ 1699262 w 4853691"/>
                <a:gd name="connsiteY3127" fmla="*/ 248787 h 4860733"/>
                <a:gd name="connsiteX3128" fmla="*/ 2246123 w 4853691"/>
                <a:gd name="connsiteY3128" fmla="*/ 110311 h 4860733"/>
                <a:gd name="connsiteX3129" fmla="*/ 2361129 w 4853691"/>
                <a:gd name="connsiteY3129" fmla="*/ 93882 h 4860733"/>
                <a:gd name="connsiteX3130" fmla="*/ 2377558 w 4853691"/>
                <a:gd name="connsiteY3130" fmla="*/ 91535 h 4860733"/>
                <a:gd name="connsiteX3131" fmla="*/ 2386946 w 4853691"/>
                <a:gd name="connsiteY3131" fmla="*/ 91535 h 4860733"/>
                <a:gd name="connsiteX3132" fmla="*/ 2389293 w 4853691"/>
                <a:gd name="connsiteY3132" fmla="*/ 93882 h 4860733"/>
                <a:gd name="connsiteX3133" fmla="*/ 2391640 w 4853691"/>
                <a:gd name="connsiteY3133" fmla="*/ 100923 h 4860733"/>
                <a:gd name="connsiteX3134" fmla="*/ 2396334 w 4853691"/>
                <a:gd name="connsiteY3134" fmla="*/ 112658 h 4860733"/>
                <a:gd name="connsiteX3135" fmla="*/ 2398681 w 4853691"/>
                <a:gd name="connsiteY3135" fmla="*/ 122046 h 4860733"/>
                <a:gd name="connsiteX3136" fmla="*/ 2403376 w 4853691"/>
                <a:gd name="connsiteY3136" fmla="*/ 133782 h 4860733"/>
                <a:gd name="connsiteX3137" fmla="*/ 2405723 w 4853691"/>
                <a:gd name="connsiteY3137" fmla="*/ 145517 h 4860733"/>
                <a:gd name="connsiteX3138" fmla="*/ 2410417 w 4853691"/>
                <a:gd name="connsiteY3138" fmla="*/ 157252 h 4860733"/>
                <a:gd name="connsiteX3139" fmla="*/ 2415111 w 4853691"/>
                <a:gd name="connsiteY3139" fmla="*/ 168987 h 4860733"/>
                <a:gd name="connsiteX3140" fmla="*/ 2415111 w 4853691"/>
                <a:gd name="connsiteY3140" fmla="*/ 171334 h 4860733"/>
                <a:gd name="connsiteX3141" fmla="*/ 2412764 w 4853691"/>
                <a:gd name="connsiteY3141" fmla="*/ 176028 h 4860733"/>
                <a:gd name="connsiteX3142" fmla="*/ 2405723 w 4853691"/>
                <a:gd name="connsiteY3142" fmla="*/ 190111 h 4860733"/>
                <a:gd name="connsiteX3143" fmla="*/ 2401029 w 4853691"/>
                <a:gd name="connsiteY3143" fmla="*/ 199499 h 4860733"/>
                <a:gd name="connsiteX3144" fmla="*/ 2391640 w 4853691"/>
                <a:gd name="connsiteY3144" fmla="*/ 215928 h 4860733"/>
                <a:gd name="connsiteX3145" fmla="*/ 2382252 w 4853691"/>
                <a:gd name="connsiteY3145" fmla="*/ 234705 h 4860733"/>
                <a:gd name="connsiteX3146" fmla="*/ 2375211 w 4853691"/>
                <a:gd name="connsiteY3146" fmla="*/ 232358 h 4860733"/>
                <a:gd name="connsiteX3147" fmla="*/ 2356435 w 4853691"/>
                <a:gd name="connsiteY3147" fmla="*/ 248787 h 4860733"/>
                <a:gd name="connsiteX3148" fmla="*/ 2344699 w 4853691"/>
                <a:gd name="connsiteY3148" fmla="*/ 234705 h 4860733"/>
                <a:gd name="connsiteX3149" fmla="*/ 2340005 w 4853691"/>
                <a:gd name="connsiteY3149" fmla="*/ 230011 h 4860733"/>
                <a:gd name="connsiteX3150" fmla="*/ 2318882 w 4853691"/>
                <a:gd name="connsiteY3150" fmla="*/ 204193 h 4860733"/>
                <a:gd name="connsiteX3151" fmla="*/ 2318882 w 4853691"/>
                <a:gd name="connsiteY3151" fmla="*/ 204193 h 4860733"/>
                <a:gd name="connsiteX3152" fmla="*/ 2297759 w 4853691"/>
                <a:gd name="connsiteY3152" fmla="*/ 180723 h 4860733"/>
                <a:gd name="connsiteX3153" fmla="*/ 2290717 w 4853691"/>
                <a:gd name="connsiteY3153" fmla="*/ 173681 h 4860733"/>
                <a:gd name="connsiteX3154" fmla="*/ 2276635 w 4853691"/>
                <a:gd name="connsiteY3154" fmla="*/ 159599 h 4860733"/>
                <a:gd name="connsiteX3155" fmla="*/ 2267247 w 4853691"/>
                <a:gd name="connsiteY3155" fmla="*/ 152558 h 4860733"/>
                <a:gd name="connsiteX3156" fmla="*/ 2255512 w 4853691"/>
                <a:gd name="connsiteY3156" fmla="*/ 140823 h 4860733"/>
                <a:gd name="connsiteX3157" fmla="*/ 2246123 w 4853691"/>
                <a:gd name="connsiteY3157" fmla="*/ 133782 h 4860733"/>
                <a:gd name="connsiteX3158" fmla="*/ 2234388 w 4853691"/>
                <a:gd name="connsiteY3158" fmla="*/ 124393 h 4860733"/>
                <a:gd name="connsiteX3159" fmla="*/ 2225000 w 4853691"/>
                <a:gd name="connsiteY3159" fmla="*/ 117352 h 4860733"/>
                <a:gd name="connsiteX3160" fmla="*/ 2220306 w 4853691"/>
                <a:gd name="connsiteY3160" fmla="*/ 112658 h 4860733"/>
                <a:gd name="connsiteX3161" fmla="*/ 2229694 w 4853691"/>
                <a:gd name="connsiteY3161" fmla="*/ 110311 h 4860733"/>
                <a:gd name="connsiteX3162" fmla="*/ 2246123 w 4853691"/>
                <a:gd name="connsiteY3162" fmla="*/ 110311 h 4860733"/>
                <a:gd name="connsiteX3163" fmla="*/ 2379905 w 4853691"/>
                <a:gd name="connsiteY3163" fmla="*/ 77453 h 4860733"/>
                <a:gd name="connsiteX3164" fmla="*/ 2375211 w 4853691"/>
                <a:gd name="connsiteY3164" fmla="*/ 70411 h 4860733"/>
                <a:gd name="connsiteX3165" fmla="*/ 2370517 w 4853691"/>
                <a:gd name="connsiteY3165" fmla="*/ 61023 h 4860733"/>
                <a:gd name="connsiteX3166" fmla="*/ 2365823 w 4853691"/>
                <a:gd name="connsiteY3166" fmla="*/ 53982 h 4860733"/>
                <a:gd name="connsiteX3167" fmla="*/ 2361129 w 4853691"/>
                <a:gd name="connsiteY3167" fmla="*/ 49288 h 4860733"/>
                <a:gd name="connsiteX3168" fmla="*/ 2365823 w 4853691"/>
                <a:gd name="connsiteY3168" fmla="*/ 37553 h 4860733"/>
                <a:gd name="connsiteX3169" fmla="*/ 2379905 w 4853691"/>
                <a:gd name="connsiteY3169" fmla="*/ 39900 h 4860733"/>
                <a:gd name="connsiteX3170" fmla="*/ 2382252 w 4853691"/>
                <a:gd name="connsiteY3170" fmla="*/ 39900 h 4860733"/>
                <a:gd name="connsiteX3171" fmla="*/ 2410417 w 4853691"/>
                <a:gd name="connsiteY3171" fmla="*/ 49288 h 4860733"/>
                <a:gd name="connsiteX3172" fmla="*/ 2419805 w 4853691"/>
                <a:gd name="connsiteY3172" fmla="*/ 51635 h 4860733"/>
                <a:gd name="connsiteX3173" fmla="*/ 2440928 w 4853691"/>
                <a:gd name="connsiteY3173" fmla="*/ 61023 h 4860733"/>
                <a:gd name="connsiteX3174" fmla="*/ 2447970 w 4853691"/>
                <a:gd name="connsiteY3174" fmla="*/ 65717 h 4860733"/>
                <a:gd name="connsiteX3175" fmla="*/ 2459705 w 4853691"/>
                <a:gd name="connsiteY3175" fmla="*/ 72758 h 4860733"/>
                <a:gd name="connsiteX3176" fmla="*/ 2457358 w 4853691"/>
                <a:gd name="connsiteY3176" fmla="*/ 82147 h 4860733"/>
                <a:gd name="connsiteX3177" fmla="*/ 2457358 w 4853691"/>
                <a:gd name="connsiteY3177" fmla="*/ 82147 h 4860733"/>
                <a:gd name="connsiteX3178" fmla="*/ 2440928 w 4853691"/>
                <a:gd name="connsiteY3178" fmla="*/ 82147 h 4860733"/>
                <a:gd name="connsiteX3179" fmla="*/ 2424499 w 4853691"/>
                <a:gd name="connsiteY3179" fmla="*/ 82147 h 4860733"/>
                <a:gd name="connsiteX3180" fmla="*/ 2389293 w 4853691"/>
                <a:gd name="connsiteY3180" fmla="*/ 84494 h 4860733"/>
                <a:gd name="connsiteX3181" fmla="*/ 2382252 w 4853691"/>
                <a:gd name="connsiteY3181" fmla="*/ 84494 h 4860733"/>
                <a:gd name="connsiteX3182" fmla="*/ 2379905 w 4853691"/>
                <a:gd name="connsiteY3182" fmla="*/ 79800 h 4860733"/>
                <a:gd name="connsiteX3183" fmla="*/ 2379905 w 4853691"/>
                <a:gd name="connsiteY3183" fmla="*/ 77453 h 4860733"/>
                <a:gd name="connsiteX3184" fmla="*/ 2417458 w 4853691"/>
                <a:gd name="connsiteY3184" fmla="*/ 39900 h 4860733"/>
                <a:gd name="connsiteX3185" fmla="*/ 2438581 w 4853691"/>
                <a:gd name="connsiteY3185" fmla="*/ 42247 h 4860733"/>
                <a:gd name="connsiteX3186" fmla="*/ 2447970 w 4853691"/>
                <a:gd name="connsiteY3186" fmla="*/ 49288 h 4860733"/>
                <a:gd name="connsiteX3187" fmla="*/ 2452664 w 4853691"/>
                <a:gd name="connsiteY3187" fmla="*/ 53982 h 4860733"/>
                <a:gd name="connsiteX3188" fmla="*/ 2464399 w 4853691"/>
                <a:gd name="connsiteY3188" fmla="*/ 63370 h 4860733"/>
                <a:gd name="connsiteX3189" fmla="*/ 2469093 w 4853691"/>
                <a:gd name="connsiteY3189" fmla="*/ 68064 h 4860733"/>
                <a:gd name="connsiteX3190" fmla="*/ 2471440 w 4853691"/>
                <a:gd name="connsiteY3190" fmla="*/ 70411 h 4860733"/>
                <a:gd name="connsiteX3191" fmla="*/ 2466746 w 4853691"/>
                <a:gd name="connsiteY3191" fmla="*/ 75105 h 4860733"/>
                <a:gd name="connsiteX3192" fmla="*/ 2455011 w 4853691"/>
                <a:gd name="connsiteY3192" fmla="*/ 68064 h 4860733"/>
                <a:gd name="connsiteX3193" fmla="*/ 2445622 w 4853691"/>
                <a:gd name="connsiteY3193" fmla="*/ 63370 h 4860733"/>
                <a:gd name="connsiteX3194" fmla="*/ 2426846 w 4853691"/>
                <a:gd name="connsiteY3194" fmla="*/ 53982 h 4860733"/>
                <a:gd name="connsiteX3195" fmla="*/ 2417458 w 4853691"/>
                <a:gd name="connsiteY3195" fmla="*/ 51635 h 4860733"/>
                <a:gd name="connsiteX3196" fmla="*/ 2389293 w 4853691"/>
                <a:gd name="connsiteY3196" fmla="*/ 42247 h 4860733"/>
                <a:gd name="connsiteX3197" fmla="*/ 2386946 w 4853691"/>
                <a:gd name="connsiteY3197" fmla="*/ 42247 h 4860733"/>
                <a:gd name="connsiteX3198" fmla="*/ 2370517 w 4853691"/>
                <a:gd name="connsiteY3198" fmla="*/ 37553 h 4860733"/>
                <a:gd name="connsiteX3199" fmla="*/ 2384599 w 4853691"/>
                <a:gd name="connsiteY3199" fmla="*/ 37553 h 4860733"/>
                <a:gd name="connsiteX3200" fmla="*/ 2417458 w 4853691"/>
                <a:gd name="connsiteY3200" fmla="*/ 39900 h 4860733"/>
                <a:gd name="connsiteX3201" fmla="*/ 2548892 w 4853691"/>
                <a:gd name="connsiteY3201" fmla="*/ 82147 h 4860733"/>
                <a:gd name="connsiteX3202" fmla="*/ 2616957 w 4853691"/>
                <a:gd name="connsiteY3202" fmla="*/ 82147 h 4860733"/>
                <a:gd name="connsiteX3203" fmla="*/ 2670939 w 4853691"/>
                <a:gd name="connsiteY3203" fmla="*/ 82147 h 4860733"/>
                <a:gd name="connsiteX3204" fmla="*/ 2673286 w 4853691"/>
                <a:gd name="connsiteY3204" fmla="*/ 82147 h 4860733"/>
                <a:gd name="connsiteX3205" fmla="*/ 2685021 w 4853691"/>
                <a:gd name="connsiteY3205" fmla="*/ 84494 h 4860733"/>
                <a:gd name="connsiteX3206" fmla="*/ 2818803 w 4853691"/>
                <a:gd name="connsiteY3206" fmla="*/ 122046 h 4860733"/>
                <a:gd name="connsiteX3207" fmla="*/ 2828191 w 4853691"/>
                <a:gd name="connsiteY3207" fmla="*/ 124393 h 4860733"/>
                <a:gd name="connsiteX3208" fmla="*/ 2886867 w 4853691"/>
                <a:gd name="connsiteY3208" fmla="*/ 143170 h 4860733"/>
                <a:gd name="connsiteX3209" fmla="*/ 2891561 w 4853691"/>
                <a:gd name="connsiteY3209" fmla="*/ 145517 h 4860733"/>
                <a:gd name="connsiteX3210" fmla="*/ 2886867 w 4853691"/>
                <a:gd name="connsiteY3210" fmla="*/ 147864 h 4860733"/>
                <a:gd name="connsiteX3211" fmla="*/ 2868091 w 4853691"/>
                <a:gd name="connsiteY3211" fmla="*/ 154905 h 4860733"/>
                <a:gd name="connsiteX3212" fmla="*/ 2842273 w 4853691"/>
                <a:gd name="connsiteY3212" fmla="*/ 164293 h 4860733"/>
                <a:gd name="connsiteX3213" fmla="*/ 2823497 w 4853691"/>
                <a:gd name="connsiteY3213" fmla="*/ 171334 h 4860733"/>
                <a:gd name="connsiteX3214" fmla="*/ 2795332 w 4853691"/>
                <a:gd name="connsiteY3214" fmla="*/ 183070 h 4860733"/>
                <a:gd name="connsiteX3215" fmla="*/ 2778903 w 4853691"/>
                <a:gd name="connsiteY3215" fmla="*/ 190111 h 4860733"/>
                <a:gd name="connsiteX3216" fmla="*/ 2743697 w 4853691"/>
                <a:gd name="connsiteY3216" fmla="*/ 208887 h 4860733"/>
                <a:gd name="connsiteX3217" fmla="*/ 2736656 w 4853691"/>
                <a:gd name="connsiteY3217" fmla="*/ 213581 h 4860733"/>
                <a:gd name="connsiteX3218" fmla="*/ 2710839 w 4853691"/>
                <a:gd name="connsiteY3218" fmla="*/ 230011 h 4860733"/>
                <a:gd name="connsiteX3219" fmla="*/ 2694409 w 4853691"/>
                <a:gd name="connsiteY3219" fmla="*/ 220622 h 4860733"/>
                <a:gd name="connsiteX3220" fmla="*/ 2680327 w 4853691"/>
                <a:gd name="connsiteY3220" fmla="*/ 227664 h 4860733"/>
                <a:gd name="connsiteX3221" fmla="*/ 2645121 w 4853691"/>
                <a:gd name="connsiteY3221" fmla="*/ 197152 h 4860733"/>
                <a:gd name="connsiteX3222" fmla="*/ 2640427 w 4853691"/>
                <a:gd name="connsiteY3222" fmla="*/ 192458 h 4860733"/>
                <a:gd name="connsiteX3223" fmla="*/ 2623998 w 4853691"/>
                <a:gd name="connsiteY3223" fmla="*/ 180723 h 4860733"/>
                <a:gd name="connsiteX3224" fmla="*/ 2612263 w 4853691"/>
                <a:gd name="connsiteY3224" fmla="*/ 171334 h 4860733"/>
                <a:gd name="connsiteX3225" fmla="*/ 2598180 w 4853691"/>
                <a:gd name="connsiteY3225" fmla="*/ 161946 h 4860733"/>
                <a:gd name="connsiteX3226" fmla="*/ 2584098 w 4853691"/>
                <a:gd name="connsiteY3226" fmla="*/ 152558 h 4860733"/>
                <a:gd name="connsiteX3227" fmla="*/ 2572363 w 4853691"/>
                <a:gd name="connsiteY3227" fmla="*/ 143170 h 4860733"/>
                <a:gd name="connsiteX3228" fmla="*/ 2558281 w 4853691"/>
                <a:gd name="connsiteY3228" fmla="*/ 133782 h 4860733"/>
                <a:gd name="connsiteX3229" fmla="*/ 2546545 w 4853691"/>
                <a:gd name="connsiteY3229" fmla="*/ 126741 h 4860733"/>
                <a:gd name="connsiteX3230" fmla="*/ 2532463 w 4853691"/>
                <a:gd name="connsiteY3230" fmla="*/ 117352 h 4860733"/>
                <a:gd name="connsiteX3231" fmla="*/ 2520728 w 4853691"/>
                <a:gd name="connsiteY3231" fmla="*/ 110311 h 4860733"/>
                <a:gd name="connsiteX3232" fmla="*/ 2506646 w 4853691"/>
                <a:gd name="connsiteY3232" fmla="*/ 100923 h 4860733"/>
                <a:gd name="connsiteX3233" fmla="*/ 2497258 w 4853691"/>
                <a:gd name="connsiteY3233" fmla="*/ 96229 h 4860733"/>
                <a:gd name="connsiteX3234" fmla="*/ 2499605 w 4853691"/>
                <a:gd name="connsiteY3234" fmla="*/ 86841 h 4860733"/>
                <a:gd name="connsiteX3235" fmla="*/ 2499605 w 4853691"/>
                <a:gd name="connsiteY3235" fmla="*/ 86841 h 4860733"/>
                <a:gd name="connsiteX3236" fmla="*/ 2518381 w 4853691"/>
                <a:gd name="connsiteY3236" fmla="*/ 86841 h 4860733"/>
                <a:gd name="connsiteX3237" fmla="*/ 2548892 w 4853691"/>
                <a:gd name="connsiteY3237" fmla="*/ 82147 h 4860733"/>
                <a:gd name="connsiteX3238" fmla="*/ 2929114 w 4853691"/>
                <a:gd name="connsiteY3238" fmla="*/ 138476 h 4860733"/>
                <a:gd name="connsiteX3239" fmla="*/ 2954932 w 4853691"/>
                <a:gd name="connsiteY3239" fmla="*/ 131435 h 4860733"/>
                <a:gd name="connsiteX3240" fmla="*/ 2973708 w 4853691"/>
                <a:gd name="connsiteY3240" fmla="*/ 129088 h 4860733"/>
                <a:gd name="connsiteX3241" fmla="*/ 2997178 w 4853691"/>
                <a:gd name="connsiteY3241" fmla="*/ 124393 h 4860733"/>
                <a:gd name="connsiteX3242" fmla="*/ 3015955 w 4853691"/>
                <a:gd name="connsiteY3242" fmla="*/ 122046 h 4860733"/>
                <a:gd name="connsiteX3243" fmla="*/ 3018302 w 4853691"/>
                <a:gd name="connsiteY3243" fmla="*/ 122046 h 4860733"/>
                <a:gd name="connsiteX3244" fmla="*/ 3027690 w 4853691"/>
                <a:gd name="connsiteY3244" fmla="*/ 138476 h 4860733"/>
                <a:gd name="connsiteX3245" fmla="*/ 3027690 w 4853691"/>
                <a:gd name="connsiteY3245" fmla="*/ 138476 h 4860733"/>
                <a:gd name="connsiteX3246" fmla="*/ 3025343 w 4853691"/>
                <a:gd name="connsiteY3246" fmla="*/ 143170 h 4860733"/>
                <a:gd name="connsiteX3247" fmla="*/ 3022996 w 4853691"/>
                <a:gd name="connsiteY3247" fmla="*/ 150211 h 4860733"/>
                <a:gd name="connsiteX3248" fmla="*/ 3020649 w 4853691"/>
                <a:gd name="connsiteY3248" fmla="*/ 154905 h 4860733"/>
                <a:gd name="connsiteX3249" fmla="*/ 3018302 w 4853691"/>
                <a:gd name="connsiteY3249" fmla="*/ 164293 h 4860733"/>
                <a:gd name="connsiteX3250" fmla="*/ 3015955 w 4853691"/>
                <a:gd name="connsiteY3250" fmla="*/ 168987 h 4860733"/>
                <a:gd name="connsiteX3251" fmla="*/ 3013608 w 4853691"/>
                <a:gd name="connsiteY3251" fmla="*/ 178376 h 4860733"/>
                <a:gd name="connsiteX3252" fmla="*/ 3011261 w 4853691"/>
                <a:gd name="connsiteY3252" fmla="*/ 183070 h 4860733"/>
                <a:gd name="connsiteX3253" fmla="*/ 3008914 w 4853691"/>
                <a:gd name="connsiteY3253" fmla="*/ 190111 h 4860733"/>
                <a:gd name="connsiteX3254" fmla="*/ 2980749 w 4853691"/>
                <a:gd name="connsiteY3254" fmla="*/ 178376 h 4860733"/>
                <a:gd name="connsiteX3255" fmla="*/ 2961973 w 4853691"/>
                <a:gd name="connsiteY3255" fmla="*/ 171334 h 4860733"/>
                <a:gd name="connsiteX3256" fmla="*/ 2896255 w 4853691"/>
                <a:gd name="connsiteY3256" fmla="*/ 145517 h 4860733"/>
                <a:gd name="connsiteX3257" fmla="*/ 2893908 w 4853691"/>
                <a:gd name="connsiteY3257" fmla="*/ 145517 h 4860733"/>
                <a:gd name="connsiteX3258" fmla="*/ 2910338 w 4853691"/>
                <a:gd name="connsiteY3258" fmla="*/ 140823 h 4860733"/>
                <a:gd name="connsiteX3259" fmla="*/ 2929114 w 4853691"/>
                <a:gd name="connsiteY3259" fmla="*/ 138476 h 4860733"/>
                <a:gd name="connsiteX3260" fmla="*/ 3114531 w 4853691"/>
                <a:gd name="connsiteY3260" fmla="*/ 145517 h 4860733"/>
                <a:gd name="connsiteX3261" fmla="*/ 3152083 w 4853691"/>
                <a:gd name="connsiteY3261" fmla="*/ 157252 h 4860733"/>
                <a:gd name="connsiteX3262" fmla="*/ 3173207 w 4853691"/>
                <a:gd name="connsiteY3262" fmla="*/ 164293 h 4860733"/>
                <a:gd name="connsiteX3263" fmla="*/ 3206066 w 4853691"/>
                <a:gd name="connsiteY3263" fmla="*/ 176028 h 4860733"/>
                <a:gd name="connsiteX3264" fmla="*/ 3229536 w 4853691"/>
                <a:gd name="connsiteY3264" fmla="*/ 185417 h 4860733"/>
                <a:gd name="connsiteX3265" fmla="*/ 3253007 w 4853691"/>
                <a:gd name="connsiteY3265" fmla="*/ 194805 h 4860733"/>
                <a:gd name="connsiteX3266" fmla="*/ 3260047 w 4853691"/>
                <a:gd name="connsiteY3266" fmla="*/ 199499 h 4860733"/>
                <a:gd name="connsiteX3267" fmla="*/ 3271783 w 4853691"/>
                <a:gd name="connsiteY3267" fmla="*/ 211234 h 4860733"/>
                <a:gd name="connsiteX3268" fmla="*/ 3288212 w 4853691"/>
                <a:gd name="connsiteY3268" fmla="*/ 227664 h 4860733"/>
                <a:gd name="connsiteX3269" fmla="*/ 3297600 w 4853691"/>
                <a:gd name="connsiteY3269" fmla="*/ 237052 h 4860733"/>
                <a:gd name="connsiteX3270" fmla="*/ 3306988 w 4853691"/>
                <a:gd name="connsiteY3270" fmla="*/ 248787 h 4860733"/>
                <a:gd name="connsiteX3271" fmla="*/ 3316377 w 4853691"/>
                <a:gd name="connsiteY3271" fmla="*/ 260522 h 4860733"/>
                <a:gd name="connsiteX3272" fmla="*/ 3325765 w 4853691"/>
                <a:gd name="connsiteY3272" fmla="*/ 272257 h 4860733"/>
                <a:gd name="connsiteX3273" fmla="*/ 3335153 w 4853691"/>
                <a:gd name="connsiteY3273" fmla="*/ 286340 h 4860733"/>
                <a:gd name="connsiteX3274" fmla="*/ 3342194 w 4853691"/>
                <a:gd name="connsiteY3274" fmla="*/ 295728 h 4860733"/>
                <a:gd name="connsiteX3275" fmla="*/ 3318724 w 4853691"/>
                <a:gd name="connsiteY3275" fmla="*/ 295728 h 4860733"/>
                <a:gd name="connsiteX3276" fmla="*/ 3302294 w 4853691"/>
                <a:gd name="connsiteY3276" fmla="*/ 298075 h 4860733"/>
                <a:gd name="connsiteX3277" fmla="*/ 3271783 w 4853691"/>
                <a:gd name="connsiteY3277" fmla="*/ 300422 h 4860733"/>
                <a:gd name="connsiteX3278" fmla="*/ 3253007 w 4853691"/>
                <a:gd name="connsiteY3278" fmla="*/ 302769 h 4860733"/>
                <a:gd name="connsiteX3279" fmla="*/ 3238924 w 4853691"/>
                <a:gd name="connsiteY3279" fmla="*/ 305116 h 4860733"/>
                <a:gd name="connsiteX3280" fmla="*/ 3231883 w 4853691"/>
                <a:gd name="connsiteY3280" fmla="*/ 300422 h 4860733"/>
                <a:gd name="connsiteX3281" fmla="*/ 3191983 w 4853691"/>
                <a:gd name="connsiteY3281" fmla="*/ 279299 h 4860733"/>
                <a:gd name="connsiteX3282" fmla="*/ 3166166 w 4853691"/>
                <a:gd name="connsiteY3282" fmla="*/ 265216 h 4860733"/>
                <a:gd name="connsiteX3283" fmla="*/ 3126266 w 4853691"/>
                <a:gd name="connsiteY3283" fmla="*/ 244093 h 4860733"/>
                <a:gd name="connsiteX3284" fmla="*/ 3100449 w 4853691"/>
                <a:gd name="connsiteY3284" fmla="*/ 232358 h 4860733"/>
                <a:gd name="connsiteX3285" fmla="*/ 3058202 w 4853691"/>
                <a:gd name="connsiteY3285" fmla="*/ 211234 h 4860733"/>
                <a:gd name="connsiteX3286" fmla="*/ 3034731 w 4853691"/>
                <a:gd name="connsiteY3286" fmla="*/ 201846 h 4860733"/>
                <a:gd name="connsiteX3287" fmla="*/ 3018302 w 4853691"/>
                <a:gd name="connsiteY3287" fmla="*/ 194805 h 4860733"/>
                <a:gd name="connsiteX3288" fmla="*/ 3020649 w 4853691"/>
                <a:gd name="connsiteY3288" fmla="*/ 187764 h 4860733"/>
                <a:gd name="connsiteX3289" fmla="*/ 3022996 w 4853691"/>
                <a:gd name="connsiteY3289" fmla="*/ 180723 h 4860733"/>
                <a:gd name="connsiteX3290" fmla="*/ 3025343 w 4853691"/>
                <a:gd name="connsiteY3290" fmla="*/ 171334 h 4860733"/>
                <a:gd name="connsiteX3291" fmla="*/ 3027690 w 4853691"/>
                <a:gd name="connsiteY3291" fmla="*/ 164293 h 4860733"/>
                <a:gd name="connsiteX3292" fmla="*/ 3030037 w 4853691"/>
                <a:gd name="connsiteY3292" fmla="*/ 157252 h 4860733"/>
                <a:gd name="connsiteX3293" fmla="*/ 3032384 w 4853691"/>
                <a:gd name="connsiteY3293" fmla="*/ 152558 h 4860733"/>
                <a:gd name="connsiteX3294" fmla="*/ 3034731 w 4853691"/>
                <a:gd name="connsiteY3294" fmla="*/ 145517 h 4860733"/>
                <a:gd name="connsiteX3295" fmla="*/ 3037078 w 4853691"/>
                <a:gd name="connsiteY3295" fmla="*/ 140823 h 4860733"/>
                <a:gd name="connsiteX3296" fmla="*/ 3044119 w 4853691"/>
                <a:gd name="connsiteY3296" fmla="*/ 143170 h 4860733"/>
                <a:gd name="connsiteX3297" fmla="*/ 3062896 w 4853691"/>
                <a:gd name="connsiteY3297" fmla="*/ 129088 h 4860733"/>
                <a:gd name="connsiteX3298" fmla="*/ 3100449 w 4853691"/>
                <a:gd name="connsiteY3298" fmla="*/ 140823 h 4860733"/>
                <a:gd name="connsiteX3299" fmla="*/ 3114531 w 4853691"/>
                <a:gd name="connsiteY3299" fmla="*/ 145517 h 4860733"/>
                <a:gd name="connsiteX3300" fmla="*/ 3396176 w 4853691"/>
                <a:gd name="connsiteY3300" fmla="*/ 295728 h 4860733"/>
                <a:gd name="connsiteX3301" fmla="*/ 3414953 w 4853691"/>
                <a:gd name="connsiteY3301" fmla="*/ 298075 h 4860733"/>
                <a:gd name="connsiteX3302" fmla="*/ 3429035 w 4853691"/>
                <a:gd name="connsiteY3302" fmla="*/ 298075 h 4860733"/>
                <a:gd name="connsiteX3303" fmla="*/ 3440770 w 4853691"/>
                <a:gd name="connsiteY3303" fmla="*/ 300422 h 4860733"/>
                <a:gd name="connsiteX3304" fmla="*/ 3459546 w 4853691"/>
                <a:gd name="connsiteY3304" fmla="*/ 302769 h 4860733"/>
                <a:gd name="connsiteX3305" fmla="*/ 3464241 w 4853691"/>
                <a:gd name="connsiteY3305" fmla="*/ 302769 h 4860733"/>
                <a:gd name="connsiteX3306" fmla="*/ 3471282 w 4853691"/>
                <a:gd name="connsiteY3306" fmla="*/ 302769 h 4860733"/>
                <a:gd name="connsiteX3307" fmla="*/ 3471282 w 4853691"/>
                <a:gd name="connsiteY3307" fmla="*/ 305116 h 4860733"/>
                <a:gd name="connsiteX3308" fmla="*/ 3492405 w 4853691"/>
                <a:gd name="connsiteY3308" fmla="*/ 326239 h 4860733"/>
                <a:gd name="connsiteX3309" fmla="*/ 3499446 w 4853691"/>
                <a:gd name="connsiteY3309" fmla="*/ 323892 h 4860733"/>
                <a:gd name="connsiteX3310" fmla="*/ 3506487 w 4853691"/>
                <a:gd name="connsiteY3310" fmla="*/ 328586 h 4860733"/>
                <a:gd name="connsiteX3311" fmla="*/ 3513528 w 4853691"/>
                <a:gd name="connsiteY3311" fmla="*/ 335628 h 4860733"/>
                <a:gd name="connsiteX3312" fmla="*/ 3555775 w 4853691"/>
                <a:gd name="connsiteY3312" fmla="*/ 375527 h 4860733"/>
                <a:gd name="connsiteX3313" fmla="*/ 3558123 w 4853691"/>
                <a:gd name="connsiteY3313" fmla="*/ 377874 h 4860733"/>
                <a:gd name="connsiteX3314" fmla="*/ 3600369 w 4853691"/>
                <a:gd name="connsiteY3314" fmla="*/ 422468 h 4860733"/>
                <a:gd name="connsiteX3315" fmla="*/ 3605064 w 4853691"/>
                <a:gd name="connsiteY3315" fmla="*/ 427162 h 4860733"/>
                <a:gd name="connsiteX3316" fmla="*/ 3616799 w 4853691"/>
                <a:gd name="connsiteY3316" fmla="*/ 441245 h 4860733"/>
                <a:gd name="connsiteX3317" fmla="*/ 3630881 w 4853691"/>
                <a:gd name="connsiteY3317" fmla="*/ 460021 h 4860733"/>
                <a:gd name="connsiteX3318" fmla="*/ 3635575 w 4853691"/>
                <a:gd name="connsiteY3318" fmla="*/ 467062 h 4860733"/>
                <a:gd name="connsiteX3319" fmla="*/ 3630881 w 4853691"/>
                <a:gd name="connsiteY3319" fmla="*/ 474103 h 4860733"/>
                <a:gd name="connsiteX3320" fmla="*/ 3612104 w 4853691"/>
                <a:gd name="connsiteY3320" fmla="*/ 467062 h 4860733"/>
                <a:gd name="connsiteX3321" fmla="*/ 3595675 w 4853691"/>
                <a:gd name="connsiteY3321" fmla="*/ 462368 h 4860733"/>
                <a:gd name="connsiteX3322" fmla="*/ 3558123 w 4853691"/>
                <a:gd name="connsiteY3322" fmla="*/ 450633 h 4860733"/>
                <a:gd name="connsiteX3323" fmla="*/ 3541693 w 4853691"/>
                <a:gd name="connsiteY3323" fmla="*/ 445939 h 4860733"/>
                <a:gd name="connsiteX3324" fmla="*/ 3494752 w 4853691"/>
                <a:gd name="connsiteY3324" fmla="*/ 434204 h 4860733"/>
                <a:gd name="connsiteX3325" fmla="*/ 3485364 w 4853691"/>
                <a:gd name="connsiteY3325" fmla="*/ 431857 h 4860733"/>
                <a:gd name="connsiteX3326" fmla="*/ 3447811 w 4853691"/>
                <a:gd name="connsiteY3326" fmla="*/ 424815 h 4860733"/>
                <a:gd name="connsiteX3327" fmla="*/ 3447811 w 4853691"/>
                <a:gd name="connsiteY3327" fmla="*/ 422468 h 4860733"/>
                <a:gd name="connsiteX3328" fmla="*/ 3426688 w 4853691"/>
                <a:gd name="connsiteY3328" fmla="*/ 401345 h 4860733"/>
                <a:gd name="connsiteX3329" fmla="*/ 3417300 w 4853691"/>
                <a:gd name="connsiteY3329" fmla="*/ 403692 h 4860733"/>
                <a:gd name="connsiteX3330" fmla="*/ 3410259 w 4853691"/>
                <a:gd name="connsiteY3330" fmla="*/ 389610 h 4860733"/>
                <a:gd name="connsiteX3331" fmla="*/ 3405565 w 4853691"/>
                <a:gd name="connsiteY3331" fmla="*/ 380222 h 4860733"/>
                <a:gd name="connsiteX3332" fmla="*/ 3393829 w 4853691"/>
                <a:gd name="connsiteY3332" fmla="*/ 359098 h 4860733"/>
                <a:gd name="connsiteX3333" fmla="*/ 3386788 w 4853691"/>
                <a:gd name="connsiteY3333" fmla="*/ 349710 h 4860733"/>
                <a:gd name="connsiteX3334" fmla="*/ 3372706 w 4853691"/>
                <a:gd name="connsiteY3334" fmla="*/ 328586 h 4860733"/>
                <a:gd name="connsiteX3335" fmla="*/ 3368012 w 4853691"/>
                <a:gd name="connsiteY3335" fmla="*/ 321545 h 4860733"/>
                <a:gd name="connsiteX3336" fmla="*/ 3349235 w 4853691"/>
                <a:gd name="connsiteY3336" fmla="*/ 295728 h 4860733"/>
                <a:gd name="connsiteX3337" fmla="*/ 3349235 w 4853691"/>
                <a:gd name="connsiteY3337" fmla="*/ 293381 h 4860733"/>
                <a:gd name="connsiteX3338" fmla="*/ 3370359 w 4853691"/>
                <a:gd name="connsiteY3338" fmla="*/ 293381 h 4860733"/>
                <a:gd name="connsiteX3339" fmla="*/ 3396176 w 4853691"/>
                <a:gd name="connsiteY3339" fmla="*/ 295728 h 4860733"/>
                <a:gd name="connsiteX3340" fmla="*/ 3694251 w 4853691"/>
                <a:gd name="connsiteY3340" fmla="*/ 495227 h 4860733"/>
                <a:gd name="connsiteX3341" fmla="*/ 3722416 w 4853691"/>
                <a:gd name="connsiteY3341" fmla="*/ 502268 h 4860733"/>
                <a:gd name="connsiteX3342" fmla="*/ 3724763 w 4853691"/>
                <a:gd name="connsiteY3342" fmla="*/ 502268 h 4860733"/>
                <a:gd name="connsiteX3343" fmla="*/ 3973550 w 4853691"/>
                <a:gd name="connsiteY3343" fmla="*/ 617273 h 4860733"/>
                <a:gd name="connsiteX3344" fmla="*/ 4025185 w 4853691"/>
                <a:gd name="connsiteY3344" fmla="*/ 661867 h 4860733"/>
                <a:gd name="connsiteX3345" fmla="*/ 4036920 w 4853691"/>
                <a:gd name="connsiteY3345" fmla="*/ 671255 h 4860733"/>
                <a:gd name="connsiteX3346" fmla="*/ 4069778 w 4853691"/>
                <a:gd name="connsiteY3346" fmla="*/ 699420 h 4860733"/>
                <a:gd name="connsiteX3347" fmla="*/ 4088555 w 4853691"/>
                <a:gd name="connsiteY3347" fmla="*/ 715849 h 4860733"/>
                <a:gd name="connsiteX3348" fmla="*/ 4116719 w 4853691"/>
                <a:gd name="connsiteY3348" fmla="*/ 741667 h 4860733"/>
                <a:gd name="connsiteX3349" fmla="*/ 4140190 w 4853691"/>
                <a:gd name="connsiteY3349" fmla="*/ 762790 h 4860733"/>
                <a:gd name="connsiteX3350" fmla="*/ 4163660 w 4853691"/>
                <a:gd name="connsiteY3350" fmla="*/ 786261 h 4860733"/>
                <a:gd name="connsiteX3351" fmla="*/ 4205907 w 4853691"/>
                <a:gd name="connsiteY3351" fmla="*/ 833202 h 4860733"/>
                <a:gd name="connsiteX3352" fmla="*/ 4217643 w 4853691"/>
                <a:gd name="connsiteY3352" fmla="*/ 844937 h 4860733"/>
                <a:gd name="connsiteX3353" fmla="*/ 4243460 w 4853691"/>
                <a:gd name="connsiteY3353" fmla="*/ 873101 h 4860733"/>
                <a:gd name="connsiteX3354" fmla="*/ 4243460 w 4853691"/>
                <a:gd name="connsiteY3354" fmla="*/ 873101 h 4860733"/>
                <a:gd name="connsiteX3355" fmla="*/ 4236419 w 4853691"/>
                <a:gd name="connsiteY3355" fmla="*/ 868407 h 4860733"/>
                <a:gd name="connsiteX3356" fmla="*/ 4219990 w 4853691"/>
                <a:gd name="connsiteY3356" fmla="*/ 854325 h 4860733"/>
                <a:gd name="connsiteX3357" fmla="*/ 4205907 w 4853691"/>
                <a:gd name="connsiteY3357" fmla="*/ 842590 h 4860733"/>
                <a:gd name="connsiteX3358" fmla="*/ 4189478 w 4853691"/>
                <a:gd name="connsiteY3358" fmla="*/ 828507 h 4860733"/>
                <a:gd name="connsiteX3359" fmla="*/ 4175395 w 4853691"/>
                <a:gd name="connsiteY3359" fmla="*/ 816772 h 4860733"/>
                <a:gd name="connsiteX3360" fmla="*/ 4158966 w 4853691"/>
                <a:gd name="connsiteY3360" fmla="*/ 805037 h 4860733"/>
                <a:gd name="connsiteX3361" fmla="*/ 4142537 w 4853691"/>
                <a:gd name="connsiteY3361" fmla="*/ 793302 h 4860733"/>
                <a:gd name="connsiteX3362" fmla="*/ 4126108 w 4853691"/>
                <a:gd name="connsiteY3362" fmla="*/ 781566 h 4860733"/>
                <a:gd name="connsiteX3363" fmla="*/ 4109678 w 4853691"/>
                <a:gd name="connsiteY3363" fmla="*/ 769831 h 4860733"/>
                <a:gd name="connsiteX3364" fmla="*/ 4093249 w 4853691"/>
                <a:gd name="connsiteY3364" fmla="*/ 758096 h 4860733"/>
                <a:gd name="connsiteX3365" fmla="*/ 4076820 w 4853691"/>
                <a:gd name="connsiteY3365" fmla="*/ 746361 h 4860733"/>
                <a:gd name="connsiteX3366" fmla="*/ 4060390 w 4853691"/>
                <a:gd name="connsiteY3366" fmla="*/ 736973 h 4860733"/>
                <a:gd name="connsiteX3367" fmla="*/ 4043961 w 4853691"/>
                <a:gd name="connsiteY3367" fmla="*/ 725237 h 4860733"/>
                <a:gd name="connsiteX3368" fmla="*/ 4027532 w 4853691"/>
                <a:gd name="connsiteY3368" fmla="*/ 715849 h 4860733"/>
                <a:gd name="connsiteX3369" fmla="*/ 4008755 w 4853691"/>
                <a:gd name="connsiteY3369" fmla="*/ 706461 h 4860733"/>
                <a:gd name="connsiteX3370" fmla="*/ 3992326 w 4853691"/>
                <a:gd name="connsiteY3370" fmla="*/ 697073 h 4860733"/>
                <a:gd name="connsiteX3371" fmla="*/ 3973550 w 4853691"/>
                <a:gd name="connsiteY3371" fmla="*/ 687685 h 4860733"/>
                <a:gd name="connsiteX3372" fmla="*/ 3957120 w 4853691"/>
                <a:gd name="connsiteY3372" fmla="*/ 678296 h 4860733"/>
                <a:gd name="connsiteX3373" fmla="*/ 3943038 w 4853691"/>
                <a:gd name="connsiteY3373" fmla="*/ 671255 h 4860733"/>
                <a:gd name="connsiteX3374" fmla="*/ 3940691 w 4853691"/>
                <a:gd name="connsiteY3374" fmla="*/ 668908 h 4860733"/>
                <a:gd name="connsiteX3375" fmla="*/ 3917220 w 4853691"/>
                <a:gd name="connsiteY3375" fmla="*/ 652479 h 4860733"/>
                <a:gd name="connsiteX3376" fmla="*/ 3893750 w 4853691"/>
                <a:gd name="connsiteY3376" fmla="*/ 636050 h 4860733"/>
                <a:gd name="connsiteX3377" fmla="*/ 3870279 w 4853691"/>
                <a:gd name="connsiteY3377" fmla="*/ 619620 h 4860733"/>
                <a:gd name="connsiteX3378" fmla="*/ 3846809 w 4853691"/>
                <a:gd name="connsiteY3378" fmla="*/ 603191 h 4860733"/>
                <a:gd name="connsiteX3379" fmla="*/ 3823339 w 4853691"/>
                <a:gd name="connsiteY3379" fmla="*/ 586762 h 4860733"/>
                <a:gd name="connsiteX3380" fmla="*/ 3799868 w 4853691"/>
                <a:gd name="connsiteY3380" fmla="*/ 570332 h 4860733"/>
                <a:gd name="connsiteX3381" fmla="*/ 3776398 w 4853691"/>
                <a:gd name="connsiteY3381" fmla="*/ 556250 h 4860733"/>
                <a:gd name="connsiteX3382" fmla="*/ 3750580 w 4853691"/>
                <a:gd name="connsiteY3382" fmla="*/ 539821 h 4860733"/>
                <a:gd name="connsiteX3383" fmla="*/ 3724763 w 4853691"/>
                <a:gd name="connsiteY3383" fmla="*/ 525738 h 4860733"/>
                <a:gd name="connsiteX3384" fmla="*/ 3698945 w 4853691"/>
                <a:gd name="connsiteY3384" fmla="*/ 511656 h 4860733"/>
                <a:gd name="connsiteX3385" fmla="*/ 3673128 w 4853691"/>
                <a:gd name="connsiteY3385" fmla="*/ 497574 h 4860733"/>
                <a:gd name="connsiteX3386" fmla="*/ 3661392 w 4853691"/>
                <a:gd name="connsiteY3386" fmla="*/ 490533 h 4860733"/>
                <a:gd name="connsiteX3387" fmla="*/ 3663740 w 4853691"/>
                <a:gd name="connsiteY3387" fmla="*/ 488186 h 4860733"/>
                <a:gd name="connsiteX3388" fmla="*/ 3682516 w 4853691"/>
                <a:gd name="connsiteY3388" fmla="*/ 492880 h 4860733"/>
                <a:gd name="connsiteX3389" fmla="*/ 3694251 w 4853691"/>
                <a:gd name="connsiteY3389" fmla="*/ 495227 h 4860733"/>
                <a:gd name="connsiteX3390" fmla="*/ 4299789 w 4853691"/>
                <a:gd name="connsiteY3390" fmla="*/ 952901 h 4860733"/>
                <a:gd name="connsiteX3391" fmla="*/ 4323260 w 4853691"/>
                <a:gd name="connsiteY3391" fmla="*/ 983412 h 4860733"/>
                <a:gd name="connsiteX3392" fmla="*/ 4337342 w 4853691"/>
                <a:gd name="connsiteY3392" fmla="*/ 1002189 h 4860733"/>
                <a:gd name="connsiteX3393" fmla="*/ 4358465 w 4853691"/>
                <a:gd name="connsiteY3393" fmla="*/ 1030353 h 4860733"/>
                <a:gd name="connsiteX3394" fmla="*/ 4372548 w 4853691"/>
                <a:gd name="connsiteY3394" fmla="*/ 1051477 h 4860733"/>
                <a:gd name="connsiteX3395" fmla="*/ 4391324 w 4853691"/>
                <a:gd name="connsiteY3395" fmla="*/ 1079641 h 4860733"/>
                <a:gd name="connsiteX3396" fmla="*/ 4405406 w 4853691"/>
                <a:gd name="connsiteY3396" fmla="*/ 1100765 h 4860733"/>
                <a:gd name="connsiteX3397" fmla="*/ 4424183 w 4853691"/>
                <a:gd name="connsiteY3397" fmla="*/ 1128929 h 4860733"/>
                <a:gd name="connsiteX3398" fmla="*/ 4438265 w 4853691"/>
                <a:gd name="connsiteY3398" fmla="*/ 1150053 h 4860733"/>
                <a:gd name="connsiteX3399" fmla="*/ 4440612 w 4853691"/>
                <a:gd name="connsiteY3399" fmla="*/ 1154747 h 4860733"/>
                <a:gd name="connsiteX3400" fmla="*/ 4358465 w 4853691"/>
                <a:gd name="connsiteY3400" fmla="*/ 1053824 h 4860733"/>
                <a:gd name="connsiteX3401" fmla="*/ 4320913 w 4853691"/>
                <a:gd name="connsiteY3401" fmla="*/ 1011577 h 4860733"/>
                <a:gd name="connsiteX3402" fmla="*/ 4311524 w 4853691"/>
                <a:gd name="connsiteY3402" fmla="*/ 1002189 h 4860733"/>
                <a:gd name="connsiteX3403" fmla="*/ 4283360 w 4853691"/>
                <a:gd name="connsiteY3403" fmla="*/ 971677 h 4860733"/>
                <a:gd name="connsiteX3404" fmla="*/ 4269277 w 4853691"/>
                <a:gd name="connsiteY3404" fmla="*/ 957595 h 4860733"/>
                <a:gd name="connsiteX3405" fmla="*/ 4243460 w 4853691"/>
                <a:gd name="connsiteY3405" fmla="*/ 931777 h 4860733"/>
                <a:gd name="connsiteX3406" fmla="*/ 4227031 w 4853691"/>
                <a:gd name="connsiteY3406" fmla="*/ 917695 h 4860733"/>
                <a:gd name="connsiteX3407" fmla="*/ 4215296 w 4853691"/>
                <a:gd name="connsiteY3407" fmla="*/ 905960 h 4860733"/>
                <a:gd name="connsiteX3408" fmla="*/ 4219990 w 4853691"/>
                <a:gd name="connsiteY3408" fmla="*/ 903613 h 4860733"/>
                <a:gd name="connsiteX3409" fmla="*/ 4222337 w 4853691"/>
                <a:gd name="connsiteY3409" fmla="*/ 901266 h 4860733"/>
                <a:gd name="connsiteX3410" fmla="*/ 4229378 w 4853691"/>
                <a:gd name="connsiteY3410" fmla="*/ 898919 h 4860733"/>
                <a:gd name="connsiteX3411" fmla="*/ 4229378 w 4853691"/>
                <a:gd name="connsiteY3411" fmla="*/ 898919 h 4860733"/>
                <a:gd name="connsiteX3412" fmla="*/ 4248154 w 4853691"/>
                <a:gd name="connsiteY3412" fmla="*/ 913001 h 4860733"/>
                <a:gd name="connsiteX3413" fmla="*/ 4259889 w 4853691"/>
                <a:gd name="connsiteY3413" fmla="*/ 908307 h 4860733"/>
                <a:gd name="connsiteX3414" fmla="*/ 4283360 w 4853691"/>
                <a:gd name="connsiteY3414" fmla="*/ 938819 h 4860733"/>
                <a:gd name="connsiteX3415" fmla="*/ 4299789 w 4853691"/>
                <a:gd name="connsiteY3415" fmla="*/ 952901 h 4860733"/>
                <a:gd name="connsiteX3416" fmla="*/ 4487553 w 4853691"/>
                <a:gd name="connsiteY3416" fmla="*/ 1218117 h 4860733"/>
                <a:gd name="connsiteX3417" fmla="*/ 4499288 w 4853691"/>
                <a:gd name="connsiteY3417" fmla="*/ 1236893 h 4860733"/>
                <a:gd name="connsiteX3418" fmla="*/ 4518065 w 4853691"/>
                <a:gd name="connsiteY3418" fmla="*/ 1262711 h 4860733"/>
                <a:gd name="connsiteX3419" fmla="*/ 4529800 w 4853691"/>
                <a:gd name="connsiteY3419" fmla="*/ 1279140 h 4860733"/>
                <a:gd name="connsiteX3420" fmla="*/ 4546229 w 4853691"/>
                <a:gd name="connsiteY3420" fmla="*/ 1304958 h 4860733"/>
                <a:gd name="connsiteX3421" fmla="*/ 4557964 w 4853691"/>
                <a:gd name="connsiteY3421" fmla="*/ 1321387 h 4860733"/>
                <a:gd name="connsiteX3422" fmla="*/ 4560311 w 4853691"/>
                <a:gd name="connsiteY3422" fmla="*/ 1326081 h 4860733"/>
                <a:gd name="connsiteX3423" fmla="*/ 4557964 w 4853691"/>
                <a:gd name="connsiteY3423" fmla="*/ 1335469 h 4860733"/>
                <a:gd name="connsiteX3424" fmla="*/ 4579088 w 4853691"/>
                <a:gd name="connsiteY3424" fmla="*/ 1356593 h 4860733"/>
                <a:gd name="connsiteX3425" fmla="*/ 4581435 w 4853691"/>
                <a:gd name="connsiteY3425" fmla="*/ 1356593 h 4860733"/>
                <a:gd name="connsiteX3426" fmla="*/ 4586129 w 4853691"/>
                <a:gd name="connsiteY3426" fmla="*/ 1365981 h 4860733"/>
                <a:gd name="connsiteX3427" fmla="*/ 4600211 w 4853691"/>
                <a:gd name="connsiteY3427" fmla="*/ 1389451 h 4860733"/>
                <a:gd name="connsiteX3428" fmla="*/ 4602558 w 4853691"/>
                <a:gd name="connsiteY3428" fmla="*/ 1396493 h 4860733"/>
                <a:gd name="connsiteX3429" fmla="*/ 4614294 w 4853691"/>
                <a:gd name="connsiteY3429" fmla="*/ 1424657 h 4860733"/>
                <a:gd name="connsiteX3430" fmla="*/ 4621334 w 4853691"/>
                <a:gd name="connsiteY3430" fmla="*/ 1443434 h 4860733"/>
                <a:gd name="connsiteX3431" fmla="*/ 4630723 w 4853691"/>
                <a:gd name="connsiteY3431" fmla="*/ 1466904 h 4860733"/>
                <a:gd name="connsiteX3432" fmla="*/ 4630723 w 4853691"/>
                <a:gd name="connsiteY3432" fmla="*/ 1466904 h 4860733"/>
                <a:gd name="connsiteX3433" fmla="*/ 4621334 w 4853691"/>
                <a:gd name="connsiteY3433" fmla="*/ 1450475 h 4860733"/>
                <a:gd name="connsiteX3434" fmla="*/ 4604905 w 4853691"/>
                <a:gd name="connsiteY3434" fmla="*/ 1424657 h 4860733"/>
                <a:gd name="connsiteX3435" fmla="*/ 4595517 w 4853691"/>
                <a:gd name="connsiteY3435" fmla="*/ 1410575 h 4860733"/>
                <a:gd name="connsiteX3436" fmla="*/ 4581435 w 4853691"/>
                <a:gd name="connsiteY3436" fmla="*/ 1391799 h 4860733"/>
                <a:gd name="connsiteX3437" fmla="*/ 4581435 w 4853691"/>
                <a:gd name="connsiteY3437" fmla="*/ 1389451 h 4860733"/>
                <a:gd name="connsiteX3438" fmla="*/ 4565005 w 4853691"/>
                <a:gd name="connsiteY3438" fmla="*/ 1354246 h 4860733"/>
                <a:gd name="connsiteX3439" fmla="*/ 4555617 w 4853691"/>
                <a:gd name="connsiteY3439" fmla="*/ 1337817 h 4860733"/>
                <a:gd name="connsiteX3440" fmla="*/ 4527453 w 4853691"/>
                <a:gd name="connsiteY3440" fmla="*/ 1286181 h 4860733"/>
                <a:gd name="connsiteX3441" fmla="*/ 4499288 w 4853691"/>
                <a:gd name="connsiteY3441" fmla="*/ 1234546 h 4860733"/>
                <a:gd name="connsiteX3442" fmla="*/ 4487553 w 4853691"/>
                <a:gd name="connsiteY3442" fmla="*/ 1215770 h 4860733"/>
                <a:gd name="connsiteX3443" fmla="*/ 4471124 w 4853691"/>
                <a:gd name="connsiteY3443" fmla="*/ 1189953 h 4860733"/>
                <a:gd name="connsiteX3444" fmla="*/ 4473471 w 4853691"/>
                <a:gd name="connsiteY3444" fmla="*/ 1192300 h 4860733"/>
                <a:gd name="connsiteX3445" fmla="*/ 4487553 w 4853691"/>
                <a:gd name="connsiteY3445" fmla="*/ 1218117 h 4860733"/>
                <a:gd name="connsiteX3446" fmla="*/ 4616640 w 4853691"/>
                <a:gd name="connsiteY3446" fmla="*/ 1412922 h 4860733"/>
                <a:gd name="connsiteX3447" fmla="*/ 4633070 w 4853691"/>
                <a:gd name="connsiteY3447" fmla="*/ 1445781 h 4860733"/>
                <a:gd name="connsiteX3448" fmla="*/ 4647152 w 4853691"/>
                <a:gd name="connsiteY3448" fmla="*/ 1473945 h 4860733"/>
                <a:gd name="connsiteX3449" fmla="*/ 4658887 w 4853691"/>
                <a:gd name="connsiteY3449" fmla="*/ 1502110 h 4860733"/>
                <a:gd name="connsiteX3450" fmla="*/ 4654193 w 4853691"/>
                <a:gd name="connsiteY3450" fmla="*/ 1492722 h 4860733"/>
                <a:gd name="connsiteX3451" fmla="*/ 4647152 w 4853691"/>
                <a:gd name="connsiteY3451" fmla="*/ 1478639 h 4860733"/>
                <a:gd name="connsiteX3452" fmla="*/ 4618988 w 4853691"/>
                <a:gd name="connsiteY3452" fmla="*/ 1427004 h 4860733"/>
                <a:gd name="connsiteX3453" fmla="*/ 4593170 w 4853691"/>
                <a:gd name="connsiteY3453" fmla="*/ 1373022 h 4860733"/>
                <a:gd name="connsiteX3454" fmla="*/ 4593170 w 4853691"/>
                <a:gd name="connsiteY3454" fmla="*/ 1370675 h 4860733"/>
                <a:gd name="connsiteX3455" fmla="*/ 4600211 w 4853691"/>
                <a:gd name="connsiteY3455" fmla="*/ 1384757 h 4860733"/>
                <a:gd name="connsiteX3456" fmla="*/ 4616640 w 4853691"/>
                <a:gd name="connsiteY3456" fmla="*/ 1412922 h 4860733"/>
                <a:gd name="connsiteX3457" fmla="*/ 4719911 w 4853691"/>
                <a:gd name="connsiteY3457" fmla="*/ 1640586 h 4860733"/>
                <a:gd name="connsiteX3458" fmla="*/ 4726952 w 4853691"/>
                <a:gd name="connsiteY3458" fmla="*/ 1659362 h 4860733"/>
                <a:gd name="connsiteX3459" fmla="*/ 4731646 w 4853691"/>
                <a:gd name="connsiteY3459" fmla="*/ 1673444 h 4860733"/>
                <a:gd name="connsiteX3460" fmla="*/ 4724605 w 4853691"/>
                <a:gd name="connsiteY3460" fmla="*/ 1654668 h 4860733"/>
                <a:gd name="connsiteX3461" fmla="*/ 4719911 w 4853691"/>
                <a:gd name="connsiteY3461" fmla="*/ 1640586 h 4860733"/>
                <a:gd name="connsiteX3462" fmla="*/ 4717563 w 4853691"/>
                <a:gd name="connsiteY3462" fmla="*/ 1635891 h 4860733"/>
                <a:gd name="connsiteX3463" fmla="*/ 4705828 w 4853691"/>
                <a:gd name="connsiteY3463" fmla="*/ 1605380 h 4860733"/>
                <a:gd name="connsiteX3464" fmla="*/ 4708175 w 4853691"/>
                <a:gd name="connsiteY3464" fmla="*/ 1612421 h 4860733"/>
                <a:gd name="connsiteX3465" fmla="*/ 4719911 w 4853691"/>
                <a:gd name="connsiteY3465" fmla="*/ 1640586 h 4860733"/>
                <a:gd name="connsiteX3466" fmla="*/ 4809098 w 4853691"/>
                <a:gd name="connsiteY3466" fmla="*/ 2060707 h 4860733"/>
                <a:gd name="connsiteX3467" fmla="*/ 4809098 w 4853691"/>
                <a:gd name="connsiteY3467" fmla="*/ 2060707 h 4860733"/>
                <a:gd name="connsiteX3468" fmla="*/ 4809098 w 4853691"/>
                <a:gd name="connsiteY3468" fmla="*/ 2102954 h 4860733"/>
                <a:gd name="connsiteX3469" fmla="*/ 4809098 w 4853691"/>
                <a:gd name="connsiteY3469" fmla="*/ 2098260 h 4860733"/>
                <a:gd name="connsiteX3470" fmla="*/ 4809098 w 4853691"/>
                <a:gd name="connsiteY3470" fmla="*/ 2081830 h 4860733"/>
                <a:gd name="connsiteX3471" fmla="*/ 4806751 w 4853691"/>
                <a:gd name="connsiteY3471" fmla="*/ 2063054 h 4860733"/>
                <a:gd name="connsiteX3472" fmla="*/ 4806751 w 4853691"/>
                <a:gd name="connsiteY3472" fmla="*/ 2046624 h 4860733"/>
                <a:gd name="connsiteX3473" fmla="*/ 4804404 w 4853691"/>
                <a:gd name="connsiteY3473" fmla="*/ 2027848 h 4860733"/>
                <a:gd name="connsiteX3474" fmla="*/ 4802057 w 4853691"/>
                <a:gd name="connsiteY3474" fmla="*/ 2013766 h 4860733"/>
                <a:gd name="connsiteX3475" fmla="*/ 4799710 w 4853691"/>
                <a:gd name="connsiteY3475" fmla="*/ 1994990 h 4860733"/>
                <a:gd name="connsiteX3476" fmla="*/ 4799710 w 4853691"/>
                <a:gd name="connsiteY3476" fmla="*/ 1985601 h 4860733"/>
                <a:gd name="connsiteX3477" fmla="*/ 4811445 w 4853691"/>
                <a:gd name="connsiteY3477" fmla="*/ 1992643 h 4860733"/>
                <a:gd name="connsiteX3478" fmla="*/ 4811445 w 4853691"/>
                <a:gd name="connsiteY3478" fmla="*/ 1999684 h 4860733"/>
                <a:gd name="connsiteX3479" fmla="*/ 4811445 w 4853691"/>
                <a:gd name="connsiteY3479" fmla="*/ 2004378 h 4860733"/>
                <a:gd name="connsiteX3480" fmla="*/ 4811445 w 4853691"/>
                <a:gd name="connsiteY3480" fmla="*/ 2016113 h 4860733"/>
                <a:gd name="connsiteX3481" fmla="*/ 4811445 w 4853691"/>
                <a:gd name="connsiteY3481" fmla="*/ 2016113 h 4860733"/>
                <a:gd name="connsiteX3482" fmla="*/ 4806751 w 4853691"/>
                <a:gd name="connsiteY3482" fmla="*/ 2027848 h 4860733"/>
                <a:gd name="connsiteX3483" fmla="*/ 4809098 w 4853691"/>
                <a:gd name="connsiteY3483" fmla="*/ 2037236 h 4860733"/>
                <a:gd name="connsiteX3484" fmla="*/ 4809098 w 4853691"/>
                <a:gd name="connsiteY3484" fmla="*/ 2039583 h 4860733"/>
                <a:gd name="connsiteX3485" fmla="*/ 4809098 w 4853691"/>
                <a:gd name="connsiteY3485" fmla="*/ 2060707 h 4860733"/>
                <a:gd name="connsiteX3486" fmla="*/ 4802057 w 4853691"/>
                <a:gd name="connsiteY3486" fmla="*/ 2161630 h 4860733"/>
                <a:gd name="connsiteX3487" fmla="*/ 4809098 w 4853691"/>
                <a:gd name="connsiteY3487" fmla="*/ 2232041 h 4860733"/>
                <a:gd name="connsiteX3488" fmla="*/ 4809098 w 4853691"/>
                <a:gd name="connsiteY3488" fmla="*/ 2232041 h 4860733"/>
                <a:gd name="connsiteX3489" fmla="*/ 4811445 w 4853691"/>
                <a:gd name="connsiteY3489" fmla="*/ 2276635 h 4860733"/>
                <a:gd name="connsiteX3490" fmla="*/ 4809098 w 4853691"/>
                <a:gd name="connsiteY3490" fmla="*/ 2276635 h 4860733"/>
                <a:gd name="connsiteX3491" fmla="*/ 4809098 w 4853691"/>
                <a:gd name="connsiteY3491" fmla="*/ 2276635 h 4860733"/>
                <a:gd name="connsiteX3492" fmla="*/ 4804404 w 4853691"/>
                <a:gd name="connsiteY3492" fmla="*/ 2220306 h 4860733"/>
                <a:gd name="connsiteX3493" fmla="*/ 4802057 w 4853691"/>
                <a:gd name="connsiteY3493" fmla="*/ 2196836 h 4860733"/>
                <a:gd name="connsiteX3494" fmla="*/ 4795016 w 4853691"/>
                <a:gd name="connsiteY3494" fmla="*/ 2145201 h 4860733"/>
                <a:gd name="connsiteX3495" fmla="*/ 4799710 w 4853691"/>
                <a:gd name="connsiteY3495" fmla="*/ 2149895 h 4860733"/>
                <a:gd name="connsiteX3496" fmla="*/ 4799710 w 4853691"/>
                <a:gd name="connsiteY3496" fmla="*/ 2152242 h 4860733"/>
                <a:gd name="connsiteX3497" fmla="*/ 4802057 w 4853691"/>
                <a:gd name="connsiteY3497" fmla="*/ 2161630 h 4860733"/>
                <a:gd name="connsiteX3498" fmla="*/ 4785628 w 4853691"/>
                <a:gd name="connsiteY3498" fmla="*/ 2145201 h 4860733"/>
                <a:gd name="connsiteX3499" fmla="*/ 4776240 w 4853691"/>
                <a:gd name="connsiteY3499" fmla="*/ 2105301 h 4860733"/>
                <a:gd name="connsiteX3500" fmla="*/ 4773892 w 4853691"/>
                <a:gd name="connsiteY3500" fmla="*/ 2098260 h 4860733"/>
                <a:gd name="connsiteX3501" fmla="*/ 4762157 w 4853691"/>
                <a:gd name="connsiteY3501" fmla="*/ 2060707 h 4860733"/>
                <a:gd name="connsiteX3502" fmla="*/ 4762157 w 4853691"/>
                <a:gd name="connsiteY3502" fmla="*/ 2060707 h 4860733"/>
                <a:gd name="connsiteX3503" fmla="*/ 4748075 w 4853691"/>
                <a:gd name="connsiteY3503" fmla="*/ 2025501 h 4860733"/>
                <a:gd name="connsiteX3504" fmla="*/ 4745728 w 4853691"/>
                <a:gd name="connsiteY3504" fmla="*/ 2018460 h 4860733"/>
                <a:gd name="connsiteX3505" fmla="*/ 4731646 w 4853691"/>
                <a:gd name="connsiteY3505" fmla="*/ 1985601 h 4860733"/>
                <a:gd name="connsiteX3506" fmla="*/ 4729299 w 4853691"/>
                <a:gd name="connsiteY3506" fmla="*/ 1980907 h 4860733"/>
                <a:gd name="connsiteX3507" fmla="*/ 4715216 w 4853691"/>
                <a:gd name="connsiteY3507" fmla="*/ 1952743 h 4860733"/>
                <a:gd name="connsiteX3508" fmla="*/ 4712869 w 4853691"/>
                <a:gd name="connsiteY3508" fmla="*/ 1948049 h 4860733"/>
                <a:gd name="connsiteX3509" fmla="*/ 4696440 w 4853691"/>
                <a:gd name="connsiteY3509" fmla="*/ 1919884 h 4860733"/>
                <a:gd name="connsiteX3510" fmla="*/ 4691746 w 4853691"/>
                <a:gd name="connsiteY3510" fmla="*/ 1915190 h 4860733"/>
                <a:gd name="connsiteX3511" fmla="*/ 4684705 w 4853691"/>
                <a:gd name="connsiteY3511" fmla="*/ 1905802 h 4860733"/>
                <a:gd name="connsiteX3512" fmla="*/ 4691746 w 4853691"/>
                <a:gd name="connsiteY3512" fmla="*/ 1889372 h 4860733"/>
                <a:gd name="connsiteX3513" fmla="*/ 4670623 w 4853691"/>
                <a:gd name="connsiteY3513" fmla="*/ 1868249 h 4860733"/>
                <a:gd name="connsiteX3514" fmla="*/ 4668275 w 4853691"/>
                <a:gd name="connsiteY3514" fmla="*/ 1868249 h 4860733"/>
                <a:gd name="connsiteX3515" fmla="*/ 4663581 w 4853691"/>
                <a:gd name="connsiteY3515" fmla="*/ 1837737 h 4860733"/>
                <a:gd name="connsiteX3516" fmla="*/ 4663581 w 4853691"/>
                <a:gd name="connsiteY3516" fmla="*/ 1830696 h 4860733"/>
                <a:gd name="connsiteX3517" fmla="*/ 4661234 w 4853691"/>
                <a:gd name="connsiteY3517" fmla="*/ 1816614 h 4860733"/>
                <a:gd name="connsiteX3518" fmla="*/ 4658887 w 4853691"/>
                <a:gd name="connsiteY3518" fmla="*/ 1802532 h 4860733"/>
                <a:gd name="connsiteX3519" fmla="*/ 4658887 w 4853691"/>
                <a:gd name="connsiteY3519" fmla="*/ 1795491 h 4860733"/>
                <a:gd name="connsiteX3520" fmla="*/ 4658887 w 4853691"/>
                <a:gd name="connsiteY3520" fmla="*/ 1795491 h 4860733"/>
                <a:gd name="connsiteX3521" fmla="*/ 4663581 w 4853691"/>
                <a:gd name="connsiteY3521" fmla="*/ 1793144 h 4860733"/>
                <a:gd name="connsiteX3522" fmla="*/ 4682358 w 4853691"/>
                <a:gd name="connsiteY3522" fmla="*/ 1828349 h 4860733"/>
                <a:gd name="connsiteX3523" fmla="*/ 4689399 w 4853691"/>
                <a:gd name="connsiteY3523" fmla="*/ 1842432 h 4860733"/>
                <a:gd name="connsiteX3524" fmla="*/ 4708175 w 4853691"/>
                <a:gd name="connsiteY3524" fmla="*/ 1882331 h 4860733"/>
                <a:gd name="connsiteX3525" fmla="*/ 4717563 w 4853691"/>
                <a:gd name="connsiteY3525" fmla="*/ 1901108 h 4860733"/>
                <a:gd name="connsiteX3526" fmla="*/ 4731646 w 4853691"/>
                <a:gd name="connsiteY3526" fmla="*/ 1938660 h 4860733"/>
                <a:gd name="connsiteX3527" fmla="*/ 4738687 w 4853691"/>
                <a:gd name="connsiteY3527" fmla="*/ 1959784 h 4860733"/>
                <a:gd name="connsiteX3528" fmla="*/ 4752769 w 4853691"/>
                <a:gd name="connsiteY3528" fmla="*/ 2002031 h 4860733"/>
                <a:gd name="connsiteX3529" fmla="*/ 4757463 w 4853691"/>
                <a:gd name="connsiteY3529" fmla="*/ 2018460 h 4860733"/>
                <a:gd name="connsiteX3530" fmla="*/ 4773892 w 4853691"/>
                <a:gd name="connsiteY3530" fmla="*/ 2079483 h 4860733"/>
                <a:gd name="connsiteX3531" fmla="*/ 4776240 w 4853691"/>
                <a:gd name="connsiteY3531" fmla="*/ 2088871 h 4860733"/>
                <a:gd name="connsiteX3532" fmla="*/ 4785628 w 4853691"/>
                <a:gd name="connsiteY3532" fmla="*/ 2145201 h 4860733"/>
                <a:gd name="connsiteX3533" fmla="*/ 4790322 w 4853691"/>
                <a:gd name="connsiteY3533" fmla="*/ 2166324 h 4860733"/>
                <a:gd name="connsiteX3534" fmla="*/ 4792669 w 4853691"/>
                <a:gd name="connsiteY3534" fmla="*/ 2180406 h 4860733"/>
                <a:gd name="connsiteX3535" fmla="*/ 4785628 w 4853691"/>
                <a:gd name="connsiteY3535" fmla="*/ 2149895 h 4860733"/>
                <a:gd name="connsiteX3536" fmla="*/ 4785628 w 4853691"/>
                <a:gd name="connsiteY3536" fmla="*/ 2145201 h 4860733"/>
                <a:gd name="connsiteX3537" fmla="*/ 4672970 w 4853691"/>
                <a:gd name="connsiteY3537" fmla="*/ 1950396 h 4860733"/>
                <a:gd name="connsiteX3538" fmla="*/ 4675317 w 4853691"/>
                <a:gd name="connsiteY3538" fmla="*/ 1978560 h 4860733"/>
                <a:gd name="connsiteX3539" fmla="*/ 4677664 w 4853691"/>
                <a:gd name="connsiteY3539" fmla="*/ 2004378 h 4860733"/>
                <a:gd name="connsiteX3540" fmla="*/ 4680011 w 4853691"/>
                <a:gd name="connsiteY3540" fmla="*/ 2030195 h 4860733"/>
                <a:gd name="connsiteX3541" fmla="*/ 4682358 w 4853691"/>
                <a:gd name="connsiteY3541" fmla="*/ 2056013 h 4860733"/>
                <a:gd name="connsiteX3542" fmla="*/ 4684705 w 4853691"/>
                <a:gd name="connsiteY3542" fmla="*/ 2081830 h 4860733"/>
                <a:gd name="connsiteX3543" fmla="*/ 4687052 w 4853691"/>
                <a:gd name="connsiteY3543" fmla="*/ 2105301 h 4860733"/>
                <a:gd name="connsiteX3544" fmla="*/ 4691746 w 4853691"/>
                <a:gd name="connsiteY3544" fmla="*/ 2128771 h 4860733"/>
                <a:gd name="connsiteX3545" fmla="*/ 4694093 w 4853691"/>
                <a:gd name="connsiteY3545" fmla="*/ 2149895 h 4860733"/>
                <a:gd name="connsiteX3546" fmla="*/ 4698787 w 4853691"/>
                <a:gd name="connsiteY3546" fmla="*/ 2175712 h 4860733"/>
                <a:gd name="connsiteX3547" fmla="*/ 4701134 w 4853691"/>
                <a:gd name="connsiteY3547" fmla="*/ 2194489 h 4860733"/>
                <a:gd name="connsiteX3548" fmla="*/ 4705828 w 4853691"/>
                <a:gd name="connsiteY3548" fmla="*/ 2220306 h 4860733"/>
                <a:gd name="connsiteX3549" fmla="*/ 4708175 w 4853691"/>
                <a:gd name="connsiteY3549" fmla="*/ 2236735 h 4860733"/>
                <a:gd name="connsiteX3550" fmla="*/ 4712869 w 4853691"/>
                <a:gd name="connsiteY3550" fmla="*/ 2257859 h 4860733"/>
                <a:gd name="connsiteX3551" fmla="*/ 4696440 w 4853691"/>
                <a:gd name="connsiteY3551" fmla="*/ 2276635 h 4860733"/>
                <a:gd name="connsiteX3552" fmla="*/ 4717563 w 4853691"/>
                <a:gd name="connsiteY3552" fmla="*/ 2297759 h 4860733"/>
                <a:gd name="connsiteX3553" fmla="*/ 4722257 w 4853691"/>
                <a:gd name="connsiteY3553" fmla="*/ 2297759 h 4860733"/>
                <a:gd name="connsiteX3554" fmla="*/ 4724605 w 4853691"/>
                <a:gd name="connsiteY3554" fmla="*/ 2309494 h 4860733"/>
                <a:gd name="connsiteX3555" fmla="*/ 4724605 w 4853691"/>
                <a:gd name="connsiteY3555" fmla="*/ 2311841 h 4860733"/>
                <a:gd name="connsiteX3556" fmla="*/ 4726952 w 4853691"/>
                <a:gd name="connsiteY3556" fmla="*/ 2323576 h 4860733"/>
                <a:gd name="connsiteX3557" fmla="*/ 4726952 w 4853691"/>
                <a:gd name="connsiteY3557" fmla="*/ 2328270 h 4860733"/>
                <a:gd name="connsiteX3558" fmla="*/ 4729299 w 4853691"/>
                <a:gd name="connsiteY3558" fmla="*/ 2340005 h 4860733"/>
                <a:gd name="connsiteX3559" fmla="*/ 4731646 w 4853691"/>
                <a:gd name="connsiteY3559" fmla="*/ 2344700 h 4860733"/>
                <a:gd name="connsiteX3560" fmla="*/ 4733993 w 4853691"/>
                <a:gd name="connsiteY3560" fmla="*/ 2354088 h 4860733"/>
                <a:gd name="connsiteX3561" fmla="*/ 4736340 w 4853691"/>
                <a:gd name="connsiteY3561" fmla="*/ 2358782 h 4860733"/>
                <a:gd name="connsiteX3562" fmla="*/ 4738687 w 4853691"/>
                <a:gd name="connsiteY3562" fmla="*/ 2368170 h 4860733"/>
                <a:gd name="connsiteX3563" fmla="*/ 4741034 w 4853691"/>
                <a:gd name="connsiteY3563" fmla="*/ 2372864 h 4860733"/>
                <a:gd name="connsiteX3564" fmla="*/ 4743381 w 4853691"/>
                <a:gd name="connsiteY3564" fmla="*/ 2379905 h 4860733"/>
                <a:gd name="connsiteX3565" fmla="*/ 4745728 w 4853691"/>
                <a:gd name="connsiteY3565" fmla="*/ 2384599 h 4860733"/>
                <a:gd name="connsiteX3566" fmla="*/ 4748075 w 4853691"/>
                <a:gd name="connsiteY3566" fmla="*/ 2391640 h 4860733"/>
                <a:gd name="connsiteX3567" fmla="*/ 4750422 w 4853691"/>
                <a:gd name="connsiteY3567" fmla="*/ 2396334 h 4860733"/>
                <a:gd name="connsiteX3568" fmla="*/ 4752769 w 4853691"/>
                <a:gd name="connsiteY3568" fmla="*/ 2403376 h 4860733"/>
                <a:gd name="connsiteX3569" fmla="*/ 4755116 w 4853691"/>
                <a:gd name="connsiteY3569" fmla="*/ 2408070 h 4860733"/>
                <a:gd name="connsiteX3570" fmla="*/ 4757463 w 4853691"/>
                <a:gd name="connsiteY3570" fmla="*/ 2412764 h 4860733"/>
                <a:gd name="connsiteX3571" fmla="*/ 4759810 w 4853691"/>
                <a:gd name="connsiteY3571" fmla="*/ 2417458 h 4860733"/>
                <a:gd name="connsiteX3572" fmla="*/ 4762157 w 4853691"/>
                <a:gd name="connsiteY3572" fmla="*/ 2422152 h 4860733"/>
                <a:gd name="connsiteX3573" fmla="*/ 4764504 w 4853691"/>
                <a:gd name="connsiteY3573" fmla="*/ 2424499 h 4860733"/>
                <a:gd name="connsiteX3574" fmla="*/ 4766852 w 4853691"/>
                <a:gd name="connsiteY3574" fmla="*/ 2429193 h 4860733"/>
                <a:gd name="connsiteX3575" fmla="*/ 4769198 w 4853691"/>
                <a:gd name="connsiteY3575" fmla="*/ 2431540 h 4860733"/>
                <a:gd name="connsiteX3576" fmla="*/ 4771546 w 4853691"/>
                <a:gd name="connsiteY3576" fmla="*/ 2433887 h 4860733"/>
                <a:gd name="connsiteX3577" fmla="*/ 4771546 w 4853691"/>
                <a:gd name="connsiteY3577" fmla="*/ 2433887 h 4860733"/>
                <a:gd name="connsiteX3578" fmla="*/ 4769198 w 4853691"/>
                <a:gd name="connsiteY3578" fmla="*/ 2443275 h 4860733"/>
                <a:gd name="connsiteX3579" fmla="*/ 4771546 w 4853691"/>
                <a:gd name="connsiteY3579" fmla="*/ 2452664 h 4860733"/>
                <a:gd name="connsiteX3580" fmla="*/ 4769198 w 4853691"/>
                <a:gd name="connsiteY3580" fmla="*/ 2452664 h 4860733"/>
                <a:gd name="connsiteX3581" fmla="*/ 4764504 w 4853691"/>
                <a:gd name="connsiteY3581" fmla="*/ 2455011 h 4860733"/>
                <a:gd name="connsiteX3582" fmla="*/ 4755116 w 4853691"/>
                <a:gd name="connsiteY3582" fmla="*/ 2457358 h 4860733"/>
                <a:gd name="connsiteX3583" fmla="*/ 4750422 w 4853691"/>
                <a:gd name="connsiteY3583" fmla="*/ 2457358 h 4860733"/>
                <a:gd name="connsiteX3584" fmla="*/ 4736340 w 4853691"/>
                <a:gd name="connsiteY3584" fmla="*/ 2457358 h 4860733"/>
                <a:gd name="connsiteX3585" fmla="*/ 4729299 w 4853691"/>
                <a:gd name="connsiteY3585" fmla="*/ 2457358 h 4860733"/>
                <a:gd name="connsiteX3586" fmla="*/ 4729299 w 4853691"/>
                <a:gd name="connsiteY3586" fmla="*/ 2455011 h 4860733"/>
                <a:gd name="connsiteX3587" fmla="*/ 4708175 w 4853691"/>
                <a:gd name="connsiteY3587" fmla="*/ 2433887 h 4860733"/>
                <a:gd name="connsiteX3588" fmla="*/ 4703481 w 4853691"/>
                <a:gd name="connsiteY3588" fmla="*/ 2433887 h 4860733"/>
                <a:gd name="connsiteX3589" fmla="*/ 4694093 w 4853691"/>
                <a:gd name="connsiteY3589" fmla="*/ 2393987 h 4860733"/>
                <a:gd name="connsiteX3590" fmla="*/ 4691746 w 4853691"/>
                <a:gd name="connsiteY3590" fmla="*/ 2384599 h 4860733"/>
                <a:gd name="connsiteX3591" fmla="*/ 4687052 w 4853691"/>
                <a:gd name="connsiteY3591" fmla="*/ 2361129 h 4860733"/>
                <a:gd name="connsiteX3592" fmla="*/ 4684705 w 4853691"/>
                <a:gd name="connsiteY3592" fmla="*/ 2349394 h 4860733"/>
                <a:gd name="connsiteX3593" fmla="*/ 4682358 w 4853691"/>
                <a:gd name="connsiteY3593" fmla="*/ 2328270 h 4860733"/>
                <a:gd name="connsiteX3594" fmla="*/ 4680011 w 4853691"/>
                <a:gd name="connsiteY3594" fmla="*/ 2314188 h 4860733"/>
                <a:gd name="connsiteX3595" fmla="*/ 4677664 w 4853691"/>
                <a:gd name="connsiteY3595" fmla="*/ 2293064 h 4860733"/>
                <a:gd name="connsiteX3596" fmla="*/ 4675317 w 4853691"/>
                <a:gd name="connsiteY3596" fmla="*/ 2278982 h 4860733"/>
                <a:gd name="connsiteX3597" fmla="*/ 4672970 w 4853691"/>
                <a:gd name="connsiteY3597" fmla="*/ 2260206 h 4860733"/>
                <a:gd name="connsiteX3598" fmla="*/ 4670623 w 4853691"/>
                <a:gd name="connsiteY3598" fmla="*/ 2246123 h 4860733"/>
                <a:gd name="connsiteX3599" fmla="*/ 4668275 w 4853691"/>
                <a:gd name="connsiteY3599" fmla="*/ 2227347 h 4860733"/>
                <a:gd name="connsiteX3600" fmla="*/ 4665929 w 4853691"/>
                <a:gd name="connsiteY3600" fmla="*/ 2210918 h 4860733"/>
                <a:gd name="connsiteX3601" fmla="*/ 4663581 w 4853691"/>
                <a:gd name="connsiteY3601" fmla="*/ 2192142 h 4860733"/>
                <a:gd name="connsiteX3602" fmla="*/ 4661234 w 4853691"/>
                <a:gd name="connsiteY3602" fmla="*/ 2175712 h 4860733"/>
                <a:gd name="connsiteX3603" fmla="*/ 4658887 w 4853691"/>
                <a:gd name="connsiteY3603" fmla="*/ 2154589 h 4860733"/>
                <a:gd name="connsiteX3604" fmla="*/ 4658887 w 4853691"/>
                <a:gd name="connsiteY3604" fmla="*/ 2138159 h 4860733"/>
                <a:gd name="connsiteX3605" fmla="*/ 4658887 w 4853691"/>
                <a:gd name="connsiteY3605" fmla="*/ 2117036 h 4860733"/>
                <a:gd name="connsiteX3606" fmla="*/ 4658887 w 4853691"/>
                <a:gd name="connsiteY3606" fmla="*/ 2100607 h 4860733"/>
                <a:gd name="connsiteX3607" fmla="*/ 4658887 w 4853691"/>
                <a:gd name="connsiteY3607" fmla="*/ 2079483 h 4860733"/>
                <a:gd name="connsiteX3608" fmla="*/ 4658887 w 4853691"/>
                <a:gd name="connsiteY3608" fmla="*/ 2063054 h 4860733"/>
                <a:gd name="connsiteX3609" fmla="*/ 4658887 w 4853691"/>
                <a:gd name="connsiteY3609" fmla="*/ 2041930 h 4860733"/>
                <a:gd name="connsiteX3610" fmla="*/ 4658887 w 4853691"/>
                <a:gd name="connsiteY3610" fmla="*/ 2023154 h 4860733"/>
                <a:gd name="connsiteX3611" fmla="*/ 4658887 w 4853691"/>
                <a:gd name="connsiteY3611" fmla="*/ 2002031 h 4860733"/>
                <a:gd name="connsiteX3612" fmla="*/ 4658887 w 4853691"/>
                <a:gd name="connsiteY3612" fmla="*/ 1983254 h 4860733"/>
                <a:gd name="connsiteX3613" fmla="*/ 4658887 w 4853691"/>
                <a:gd name="connsiteY3613" fmla="*/ 1962131 h 4860733"/>
                <a:gd name="connsiteX3614" fmla="*/ 4658887 w 4853691"/>
                <a:gd name="connsiteY3614" fmla="*/ 1943354 h 4860733"/>
                <a:gd name="connsiteX3615" fmla="*/ 4658887 w 4853691"/>
                <a:gd name="connsiteY3615" fmla="*/ 1922231 h 4860733"/>
                <a:gd name="connsiteX3616" fmla="*/ 4658887 w 4853691"/>
                <a:gd name="connsiteY3616" fmla="*/ 1903455 h 4860733"/>
                <a:gd name="connsiteX3617" fmla="*/ 4658887 w 4853691"/>
                <a:gd name="connsiteY3617" fmla="*/ 1894066 h 4860733"/>
                <a:gd name="connsiteX3618" fmla="*/ 4658887 w 4853691"/>
                <a:gd name="connsiteY3618" fmla="*/ 1894066 h 4860733"/>
                <a:gd name="connsiteX3619" fmla="*/ 4661234 w 4853691"/>
                <a:gd name="connsiteY3619" fmla="*/ 1912843 h 4860733"/>
                <a:gd name="connsiteX3620" fmla="*/ 4672970 w 4853691"/>
                <a:gd name="connsiteY3620" fmla="*/ 1950396 h 4860733"/>
                <a:gd name="connsiteX3621" fmla="*/ 4809098 w 4853691"/>
                <a:gd name="connsiteY3621" fmla="*/ 2710839 h 4860733"/>
                <a:gd name="connsiteX3622" fmla="*/ 4804404 w 4853691"/>
                <a:gd name="connsiteY3622" fmla="*/ 2750738 h 4860733"/>
                <a:gd name="connsiteX3623" fmla="*/ 4802057 w 4853691"/>
                <a:gd name="connsiteY3623" fmla="*/ 2764821 h 4860733"/>
                <a:gd name="connsiteX3624" fmla="*/ 4795016 w 4853691"/>
                <a:gd name="connsiteY3624" fmla="*/ 2818803 h 4860733"/>
                <a:gd name="connsiteX3625" fmla="*/ 4792669 w 4853691"/>
                <a:gd name="connsiteY3625" fmla="*/ 2832885 h 4860733"/>
                <a:gd name="connsiteX3626" fmla="*/ 4785628 w 4853691"/>
                <a:gd name="connsiteY3626" fmla="*/ 2872785 h 4860733"/>
                <a:gd name="connsiteX3627" fmla="*/ 4783281 w 4853691"/>
                <a:gd name="connsiteY3627" fmla="*/ 2891561 h 4860733"/>
                <a:gd name="connsiteX3628" fmla="*/ 4776240 w 4853691"/>
                <a:gd name="connsiteY3628" fmla="*/ 2926767 h 4860733"/>
                <a:gd name="connsiteX3629" fmla="*/ 4771546 w 4853691"/>
                <a:gd name="connsiteY3629" fmla="*/ 2947890 h 4860733"/>
                <a:gd name="connsiteX3630" fmla="*/ 4764504 w 4853691"/>
                <a:gd name="connsiteY3630" fmla="*/ 2980749 h 4860733"/>
                <a:gd name="connsiteX3631" fmla="*/ 4759810 w 4853691"/>
                <a:gd name="connsiteY3631" fmla="*/ 3001873 h 4860733"/>
                <a:gd name="connsiteX3632" fmla="*/ 4752769 w 4853691"/>
                <a:gd name="connsiteY3632" fmla="*/ 3032384 h 4860733"/>
                <a:gd name="connsiteX3633" fmla="*/ 4748075 w 4853691"/>
                <a:gd name="connsiteY3633" fmla="*/ 3053507 h 4860733"/>
                <a:gd name="connsiteX3634" fmla="*/ 4741034 w 4853691"/>
                <a:gd name="connsiteY3634" fmla="*/ 3084019 h 4860733"/>
                <a:gd name="connsiteX3635" fmla="*/ 4736340 w 4853691"/>
                <a:gd name="connsiteY3635" fmla="*/ 3105142 h 4860733"/>
                <a:gd name="connsiteX3636" fmla="*/ 4726952 w 4853691"/>
                <a:gd name="connsiteY3636" fmla="*/ 3135654 h 4860733"/>
                <a:gd name="connsiteX3637" fmla="*/ 4719911 w 4853691"/>
                <a:gd name="connsiteY3637" fmla="*/ 3156777 h 4860733"/>
                <a:gd name="connsiteX3638" fmla="*/ 4710522 w 4853691"/>
                <a:gd name="connsiteY3638" fmla="*/ 3187289 h 4860733"/>
                <a:gd name="connsiteX3639" fmla="*/ 4703481 w 4853691"/>
                <a:gd name="connsiteY3639" fmla="*/ 3208413 h 4860733"/>
                <a:gd name="connsiteX3640" fmla="*/ 4691746 w 4853691"/>
                <a:gd name="connsiteY3640" fmla="*/ 3243618 h 4860733"/>
                <a:gd name="connsiteX3641" fmla="*/ 4687052 w 4853691"/>
                <a:gd name="connsiteY3641" fmla="*/ 3260048 h 4860733"/>
                <a:gd name="connsiteX3642" fmla="*/ 4687052 w 4853691"/>
                <a:gd name="connsiteY3642" fmla="*/ 3260048 h 4860733"/>
                <a:gd name="connsiteX3643" fmla="*/ 4694093 w 4853691"/>
                <a:gd name="connsiteY3643" fmla="*/ 3231883 h 4860733"/>
                <a:gd name="connsiteX3644" fmla="*/ 4705828 w 4853691"/>
                <a:gd name="connsiteY3644" fmla="*/ 3187289 h 4860733"/>
                <a:gd name="connsiteX3645" fmla="*/ 4719911 w 4853691"/>
                <a:gd name="connsiteY3645" fmla="*/ 3130960 h 4860733"/>
                <a:gd name="connsiteX3646" fmla="*/ 4731646 w 4853691"/>
                <a:gd name="connsiteY3646" fmla="*/ 3086366 h 4860733"/>
                <a:gd name="connsiteX3647" fmla="*/ 4743381 w 4853691"/>
                <a:gd name="connsiteY3647" fmla="*/ 3027690 h 4860733"/>
                <a:gd name="connsiteX3648" fmla="*/ 4752769 w 4853691"/>
                <a:gd name="connsiteY3648" fmla="*/ 2983096 h 4860733"/>
                <a:gd name="connsiteX3649" fmla="*/ 4764504 w 4853691"/>
                <a:gd name="connsiteY3649" fmla="*/ 2922073 h 4860733"/>
                <a:gd name="connsiteX3650" fmla="*/ 4771546 w 4853691"/>
                <a:gd name="connsiteY3650" fmla="*/ 2879826 h 4860733"/>
                <a:gd name="connsiteX3651" fmla="*/ 4780934 w 4853691"/>
                <a:gd name="connsiteY3651" fmla="*/ 2811762 h 4860733"/>
                <a:gd name="connsiteX3652" fmla="*/ 4785628 w 4853691"/>
                <a:gd name="connsiteY3652" fmla="*/ 2774209 h 4860733"/>
                <a:gd name="connsiteX3653" fmla="*/ 4795016 w 4853691"/>
                <a:gd name="connsiteY3653" fmla="*/ 2687368 h 4860733"/>
                <a:gd name="connsiteX3654" fmla="*/ 4797363 w 4853691"/>
                <a:gd name="connsiteY3654" fmla="*/ 2666245 h 4860733"/>
                <a:gd name="connsiteX3655" fmla="*/ 4799710 w 4853691"/>
                <a:gd name="connsiteY3655" fmla="*/ 2649816 h 4860733"/>
                <a:gd name="connsiteX3656" fmla="*/ 4804404 w 4853691"/>
                <a:gd name="connsiteY3656" fmla="*/ 2656857 h 4860733"/>
                <a:gd name="connsiteX3657" fmla="*/ 4802057 w 4853691"/>
                <a:gd name="connsiteY3657" fmla="*/ 2685021 h 4860733"/>
                <a:gd name="connsiteX3658" fmla="*/ 4809098 w 4853691"/>
                <a:gd name="connsiteY3658" fmla="*/ 2710839 h 4860733"/>
                <a:gd name="connsiteX3659" fmla="*/ 4696440 w 4853691"/>
                <a:gd name="connsiteY3659" fmla="*/ 3262394 h 4860733"/>
                <a:gd name="connsiteX3660" fmla="*/ 4705828 w 4853691"/>
                <a:gd name="connsiteY3660" fmla="*/ 3236577 h 4860733"/>
                <a:gd name="connsiteX3661" fmla="*/ 4710522 w 4853691"/>
                <a:gd name="connsiteY3661" fmla="*/ 3222495 h 4860733"/>
                <a:gd name="connsiteX3662" fmla="*/ 4708175 w 4853691"/>
                <a:gd name="connsiteY3662" fmla="*/ 3229536 h 4860733"/>
                <a:gd name="connsiteX3663" fmla="*/ 4710522 w 4853691"/>
                <a:gd name="connsiteY3663" fmla="*/ 3238924 h 4860733"/>
                <a:gd name="connsiteX3664" fmla="*/ 4691746 w 4853691"/>
                <a:gd name="connsiteY3664" fmla="*/ 3278824 h 4860733"/>
                <a:gd name="connsiteX3665" fmla="*/ 4694093 w 4853691"/>
                <a:gd name="connsiteY3665" fmla="*/ 3274130 h 4860733"/>
                <a:gd name="connsiteX3666" fmla="*/ 4696440 w 4853691"/>
                <a:gd name="connsiteY3666" fmla="*/ 3262394 h 4860733"/>
                <a:gd name="connsiteX3667" fmla="*/ 4480512 w 4853691"/>
                <a:gd name="connsiteY3667" fmla="*/ 3722416 h 4860733"/>
                <a:gd name="connsiteX3668" fmla="*/ 4459388 w 4853691"/>
                <a:gd name="connsiteY3668" fmla="*/ 3748233 h 4860733"/>
                <a:gd name="connsiteX3669" fmla="*/ 4445306 w 4853691"/>
                <a:gd name="connsiteY3669" fmla="*/ 3762315 h 4860733"/>
                <a:gd name="connsiteX3670" fmla="*/ 4424183 w 4853691"/>
                <a:gd name="connsiteY3670" fmla="*/ 3783439 h 4860733"/>
                <a:gd name="connsiteX3671" fmla="*/ 4410100 w 4853691"/>
                <a:gd name="connsiteY3671" fmla="*/ 3797521 h 4860733"/>
                <a:gd name="connsiteX3672" fmla="*/ 4388977 w 4853691"/>
                <a:gd name="connsiteY3672" fmla="*/ 3816298 h 4860733"/>
                <a:gd name="connsiteX3673" fmla="*/ 4377242 w 4853691"/>
                <a:gd name="connsiteY3673" fmla="*/ 3825686 h 4860733"/>
                <a:gd name="connsiteX3674" fmla="*/ 4386630 w 4853691"/>
                <a:gd name="connsiteY3674" fmla="*/ 3813950 h 4860733"/>
                <a:gd name="connsiteX3675" fmla="*/ 4403059 w 4853691"/>
                <a:gd name="connsiteY3675" fmla="*/ 3792827 h 4860733"/>
                <a:gd name="connsiteX3676" fmla="*/ 4417141 w 4853691"/>
                <a:gd name="connsiteY3676" fmla="*/ 3774051 h 4860733"/>
                <a:gd name="connsiteX3677" fmla="*/ 4438265 w 4853691"/>
                <a:gd name="connsiteY3677" fmla="*/ 3743539 h 4860733"/>
                <a:gd name="connsiteX3678" fmla="*/ 4457041 w 4853691"/>
                <a:gd name="connsiteY3678" fmla="*/ 3717722 h 4860733"/>
                <a:gd name="connsiteX3679" fmla="*/ 4475818 w 4853691"/>
                <a:gd name="connsiteY3679" fmla="*/ 3689557 h 4860733"/>
                <a:gd name="connsiteX3680" fmla="*/ 4487553 w 4853691"/>
                <a:gd name="connsiteY3680" fmla="*/ 3670781 h 4860733"/>
                <a:gd name="connsiteX3681" fmla="*/ 4489900 w 4853691"/>
                <a:gd name="connsiteY3681" fmla="*/ 3666087 h 4860733"/>
                <a:gd name="connsiteX3682" fmla="*/ 4489900 w 4853691"/>
                <a:gd name="connsiteY3682" fmla="*/ 3666087 h 4860733"/>
                <a:gd name="connsiteX3683" fmla="*/ 4503982 w 4853691"/>
                <a:gd name="connsiteY3683" fmla="*/ 3647310 h 4860733"/>
                <a:gd name="connsiteX3684" fmla="*/ 4513371 w 4853691"/>
                <a:gd name="connsiteY3684" fmla="*/ 3633228 h 4860733"/>
                <a:gd name="connsiteX3685" fmla="*/ 4518065 w 4853691"/>
                <a:gd name="connsiteY3685" fmla="*/ 3626187 h 4860733"/>
                <a:gd name="connsiteX3686" fmla="*/ 4527453 w 4853691"/>
                <a:gd name="connsiteY3686" fmla="*/ 3614451 h 4860733"/>
                <a:gd name="connsiteX3687" fmla="*/ 4553270 w 4853691"/>
                <a:gd name="connsiteY3687" fmla="*/ 3576899 h 4860733"/>
                <a:gd name="connsiteX3688" fmla="*/ 4557964 w 4853691"/>
                <a:gd name="connsiteY3688" fmla="*/ 3569858 h 4860733"/>
                <a:gd name="connsiteX3689" fmla="*/ 4579088 w 4853691"/>
                <a:gd name="connsiteY3689" fmla="*/ 3536999 h 4860733"/>
                <a:gd name="connsiteX3690" fmla="*/ 4586129 w 4853691"/>
                <a:gd name="connsiteY3690" fmla="*/ 3544040 h 4860733"/>
                <a:gd name="connsiteX3691" fmla="*/ 4576741 w 4853691"/>
                <a:gd name="connsiteY3691" fmla="*/ 3562816 h 4860733"/>
                <a:gd name="connsiteX3692" fmla="*/ 4562658 w 4853691"/>
                <a:gd name="connsiteY3692" fmla="*/ 3586287 h 4860733"/>
                <a:gd name="connsiteX3693" fmla="*/ 4529800 w 4853691"/>
                <a:gd name="connsiteY3693" fmla="*/ 3642616 h 4860733"/>
                <a:gd name="connsiteX3694" fmla="*/ 4520412 w 4853691"/>
                <a:gd name="connsiteY3694" fmla="*/ 3640269 h 4860733"/>
                <a:gd name="connsiteX3695" fmla="*/ 4499288 w 4853691"/>
                <a:gd name="connsiteY3695" fmla="*/ 3661392 h 4860733"/>
                <a:gd name="connsiteX3696" fmla="*/ 4506329 w 4853691"/>
                <a:gd name="connsiteY3696" fmla="*/ 3677822 h 4860733"/>
                <a:gd name="connsiteX3697" fmla="*/ 4487553 w 4853691"/>
                <a:gd name="connsiteY3697" fmla="*/ 3703639 h 4860733"/>
                <a:gd name="connsiteX3698" fmla="*/ 4480512 w 4853691"/>
                <a:gd name="connsiteY3698" fmla="*/ 3722416 h 4860733"/>
                <a:gd name="connsiteX3699" fmla="*/ 4316218 w 4853691"/>
                <a:gd name="connsiteY3699" fmla="*/ 3898444 h 4860733"/>
                <a:gd name="connsiteX3700" fmla="*/ 4309178 w 4853691"/>
                <a:gd name="connsiteY3700" fmla="*/ 3905485 h 4860733"/>
                <a:gd name="connsiteX3701" fmla="*/ 4271625 w 4853691"/>
                <a:gd name="connsiteY3701" fmla="*/ 3945385 h 4860733"/>
                <a:gd name="connsiteX3702" fmla="*/ 4259889 w 4853691"/>
                <a:gd name="connsiteY3702" fmla="*/ 3959468 h 4860733"/>
                <a:gd name="connsiteX3703" fmla="*/ 4238766 w 4853691"/>
                <a:gd name="connsiteY3703" fmla="*/ 3980591 h 4860733"/>
                <a:gd name="connsiteX3704" fmla="*/ 4234072 w 4853691"/>
                <a:gd name="connsiteY3704" fmla="*/ 3971203 h 4860733"/>
                <a:gd name="connsiteX3705" fmla="*/ 4264583 w 4853691"/>
                <a:gd name="connsiteY3705" fmla="*/ 3943038 h 4860733"/>
                <a:gd name="connsiteX3706" fmla="*/ 4276319 w 4853691"/>
                <a:gd name="connsiteY3706" fmla="*/ 3931303 h 4860733"/>
                <a:gd name="connsiteX3707" fmla="*/ 4311524 w 4853691"/>
                <a:gd name="connsiteY3707" fmla="*/ 3893750 h 4860733"/>
                <a:gd name="connsiteX3708" fmla="*/ 4320913 w 4853691"/>
                <a:gd name="connsiteY3708" fmla="*/ 3884362 h 4860733"/>
                <a:gd name="connsiteX3709" fmla="*/ 4344383 w 4853691"/>
                <a:gd name="connsiteY3709" fmla="*/ 3858544 h 4860733"/>
                <a:gd name="connsiteX3710" fmla="*/ 4351424 w 4853691"/>
                <a:gd name="connsiteY3710" fmla="*/ 3853850 h 4860733"/>
                <a:gd name="connsiteX3711" fmla="*/ 4367854 w 4853691"/>
                <a:gd name="connsiteY3711" fmla="*/ 3842115 h 4860733"/>
                <a:gd name="connsiteX3712" fmla="*/ 4367854 w 4853691"/>
                <a:gd name="connsiteY3712" fmla="*/ 3842115 h 4860733"/>
                <a:gd name="connsiteX3713" fmla="*/ 4360812 w 4853691"/>
                <a:gd name="connsiteY3713" fmla="*/ 3851503 h 4860733"/>
                <a:gd name="connsiteX3714" fmla="*/ 4316218 w 4853691"/>
                <a:gd name="connsiteY3714" fmla="*/ 3898444 h 4860733"/>
                <a:gd name="connsiteX3715" fmla="*/ 4170701 w 4853691"/>
                <a:gd name="connsiteY3715" fmla="*/ 4041614 h 4860733"/>
                <a:gd name="connsiteX3716" fmla="*/ 4147231 w 4853691"/>
                <a:gd name="connsiteY3716" fmla="*/ 4069779 h 4860733"/>
                <a:gd name="connsiteX3717" fmla="*/ 4126108 w 4853691"/>
                <a:gd name="connsiteY3717" fmla="*/ 4093249 h 4860733"/>
                <a:gd name="connsiteX3718" fmla="*/ 4100290 w 4853691"/>
                <a:gd name="connsiteY3718" fmla="*/ 4121414 h 4860733"/>
                <a:gd name="connsiteX3719" fmla="*/ 4079167 w 4853691"/>
                <a:gd name="connsiteY3719" fmla="*/ 4144884 h 4860733"/>
                <a:gd name="connsiteX3720" fmla="*/ 4053349 w 4853691"/>
                <a:gd name="connsiteY3720" fmla="*/ 4173049 h 4860733"/>
                <a:gd name="connsiteX3721" fmla="*/ 4032226 w 4853691"/>
                <a:gd name="connsiteY3721" fmla="*/ 4194172 h 4860733"/>
                <a:gd name="connsiteX3722" fmla="*/ 4004061 w 4853691"/>
                <a:gd name="connsiteY3722" fmla="*/ 4222337 h 4860733"/>
                <a:gd name="connsiteX3723" fmla="*/ 3982938 w 4853691"/>
                <a:gd name="connsiteY3723" fmla="*/ 4243460 h 4860733"/>
                <a:gd name="connsiteX3724" fmla="*/ 3954773 w 4853691"/>
                <a:gd name="connsiteY3724" fmla="*/ 4271625 h 4860733"/>
                <a:gd name="connsiteX3725" fmla="*/ 3935997 w 4853691"/>
                <a:gd name="connsiteY3725" fmla="*/ 4290401 h 4860733"/>
                <a:gd name="connsiteX3726" fmla="*/ 3905485 w 4853691"/>
                <a:gd name="connsiteY3726" fmla="*/ 4316219 h 4860733"/>
                <a:gd name="connsiteX3727" fmla="*/ 3886709 w 4853691"/>
                <a:gd name="connsiteY3727" fmla="*/ 4334995 h 4860733"/>
                <a:gd name="connsiteX3728" fmla="*/ 3856197 w 4853691"/>
                <a:gd name="connsiteY3728" fmla="*/ 4360812 h 4860733"/>
                <a:gd name="connsiteX3729" fmla="*/ 3837421 w 4853691"/>
                <a:gd name="connsiteY3729" fmla="*/ 4377242 h 4860733"/>
                <a:gd name="connsiteX3730" fmla="*/ 3818645 w 4853691"/>
                <a:gd name="connsiteY3730" fmla="*/ 4393671 h 4860733"/>
                <a:gd name="connsiteX3731" fmla="*/ 3804562 w 4853691"/>
                <a:gd name="connsiteY3731" fmla="*/ 4400712 h 4860733"/>
                <a:gd name="connsiteX3732" fmla="*/ 3790480 w 4853691"/>
                <a:gd name="connsiteY3732" fmla="*/ 4407753 h 4860733"/>
                <a:gd name="connsiteX3733" fmla="*/ 3767010 w 4853691"/>
                <a:gd name="connsiteY3733" fmla="*/ 4417142 h 4860733"/>
                <a:gd name="connsiteX3734" fmla="*/ 3755274 w 4853691"/>
                <a:gd name="connsiteY3734" fmla="*/ 4421836 h 4860733"/>
                <a:gd name="connsiteX3735" fmla="*/ 3736498 w 4853691"/>
                <a:gd name="connsiteY3735" fmla="*/ 4428877 h 4860733"/>
                <a:gd name="connsiteX3736" fmla="*/ 3734151 w 4853691"/>
                <a:gd name="connsiteY3736" fmla="*/ 4424183 h 4860733"/>
                <a:gd name="connsiteX3737" fmla="*/ 3755274 w 4853691"/>
                <a:gd name="connsiteY3737" fmla="*/ 4405406 h 4860733"/>
                <a:gd name="connsiteX3738" fmla="*/ 3788133 w 4853691"/>
                <a:gd name="connsiteY3738" fmla="*/ 4379589 h 4860733"/>
                <a:gd name="connsiteX3739" fmla="*/ 3825686 w 4853691"/>
                <a:gd name="connsiteY3739" fmla="*/ 4349077 h 4860733"/>
                <a:gd name="connsiteX3740" fmla="*/ 3856197 w 4853691"/>
                <a:gd name="connsiteY3740" fmla="*/ 4323260 h 4860733"/>
                <a:gd name="connsiteX3741" fmla="*/ 3896097 w 4853691"/>
                <a:gd name="connsiteY3741" fmla="*/ 4288054 h 4860733"/>
                <a:gd name="connsiteX3742" fmla="*/ 3921915 w 4853691"/>
                <a:gd name="connsiteY3742" fmla="*/ 4264584 h 4860733"/>
                <a:gd name="connsiteX3743" fmla="*/ 3966509 w 4853691"/>
                <a:gd name="connsiteY3743" fmla="*/ 4219990 h 4860733"/>
                <a:gd name="connsiteX3744" fmla="*/ 3985285 w 4853691"/>
                <a:gd name="connsiteY3744" fmla="*/ 4201213 h 4860733"/>
                <a:gd name="connsiteX3745" fmla="*/ 4097943 w 4853691"/>
                <a:gd name="connsiteY3745" fmla="*/ 4081514 h 4860733"/>
                <a:gd name="connsiteX3746" fmla="*/ 4107331 w 4853691"/>
                <a:gd name="connsiteY3746" fmla="*/ 4074473 h 4860733"/>
                <a:gd name="connsiteX3747" fmla="*/ 4130802 w 4853691"/>
                <a:gd name="connsiteY3747" fmla="*/ 4055696 h 4860733"/>
                <a:gd name="connsiteX3748" fmla="*/ 4158966 w 4853691"/>
                <a:gd name="connsiteY3748" fmla="*/ 4032226 h 4860733"/>
                <a:gd name="connsiteX3749" fmla="*/ 4182437 w 4853691"/>
                <a:gd name="connsiteY3749" fmla="*/ 4013449 h 4860733"/>
                <a:gd name="connsiteX3750" fmla="*/ 4187131 w 4853691"/>
                <a:gd name="connsiteY3750" fmla="*/ 4008755 h 4860733"/>
                <a:gd name="connsiteX3751" fmla="*/ 4187131 w 4853691"/>
                <a:gd name="connsiteY3751" fmla="*/ 4008755 h 4860733"/>
                <a:gd name="connsiteX3752" fmla="*/ 4189478 w 4853691"/>
                <a:gd name="connsiteY3752" fmla="*/ 4015796 h 4860733"/>
                <a:gd name="connsiteX3753" fmla="*/ 4187131 w 4853691"/>
                <a:gd name="connsiteY3753" fmla="*/ 4018144 h 4860733"/>
                <a:gd name="connsiteX3754" fmla="*/ 4170701 w 4853691"/>
                <a:gd name="connsiteY3754" fmla="*/ 4041614 h 4860733"/>
                <a:gd name="connsiteX3755" fmla="*/ 3675475 w 4853691"/>
                <a:gd name="connsiteY3755" fmla="*/ 4480512 h 4860733"/>
                <a:gd name="connsiteX3756" fmla="*/ 3644963 w 4853691"/>
                <a:gd name="connsiteY3756" fmla="*/ 4508676 h 4860733"/>
                <a:gd name="connsiteX3757" fmla="*/ 3635575 w 4853691"/>
                <a:gd name="connsiteY3757" fmla="*/ 4518064 h 4860733"/>
                <a:gd name="connsiteX3758" fmla="*/ 3612104 w 4853691"/>
                <a:gd name="connsiteY3758" fmla="*/ 4536841 h 4860733"/>
                <a:gd name="connsiteX3759" fmla="*/ 3598022 w 4853691"/>
                <a:gd name="connsiteY3759" fmla="*/ 4548576 h 4860733"/>
                <a:gd name="connsiteX3760" fmla="*/ 3576899 w 4853691"/>
                <a:gd name="connsiteY3760" fmla="*/ 4565005 h 4860733"/>
                <a:gd name="connsiteX3761" fmla="*/ 3569858 w 4853691"/>
                <a:gd name="connsiteY3761" fmla="*/ 4569700 h 4860733"/>
                <a:gd name="connsiteX3762" fmla="*/ 3431382 w 4853691"/>
                <a:gd name="connsiteY3762" fmla="*/ 4642458 h 4860733"/>
                <a:gd name="connsiteX3763" fmla="*/ 3414953 w 4853691"/>
                <a:gd name="connsiteY3763" fmla="*/ 4630723 h 4860733"/>
                <a:gd name="connsiteX3764" fmla="*/ 3393829 w 4853691"/>
                <a:gd name="connsiteY3764" fmla="*/ 4651846 h 4860733"/>
                <a:gd name="connsiteX3765" fmla="*/ 3393829 w 4853691"/>
                <a:gd name="connsiteY3765" fmla="*/ 4654193 h 4860733"/>
                <a:gd name="connsiteX3766" fmla="*/ 3382094 w 4853691"/>
                <a:gd name="connsiteY3766" fmla="*/ 4654193 h 4860733"/>
                <a:gd name="connsiteX3767" fmla="*/ 3323418 w 4853691"/>
                <a:gd name="connsiteY3767" fmla="*/ 4640111 h 4860733"/>
                <a:gd name="connsiteX3768" fmla="*/ 3342194 w 4853691"/>
                <a:gd name="connsiteY3768" fmla="*/ 4633070 h 4860733"/>
                <a:gd name="connsiteX3769" fmla="*/ 3363318 w 4853691"/>
                <a:gd name="connsiteY3769" fmla="*/ 4623681 h 4860733"/>
                <a:gd name="connsiteX3770" fmla="*/ 3398523 w 4853691"/>
                <a:gd name="connsiteY3770" fmla="*/ 4607252 h 4860733"/>
                <a:gd name="connsiteX3771" fmla="*/ 3424341 w 4853691"/>
                <a:gd name="connsiteY3771" fmla="*/ 4595517 h 4860733"/>
                <a:gd name="connsiteX3772" fmla="*/ 3454852 w 4853691"/>
                <a:gd name="connsiteY3772" fmla="*/ 4581435 h 4860733"/>
                <a:gd name="connsiteX3773" fmla="*/ 3480670 w 4853691"/>
                <a:gd name="connsiteY3773" fmla="*/ 4569700 h 4860733"/>
                <a:gd name="connsiteX3774" fmla="*/ 3508834 w 4853691"/>
                <a:gd name="connsiteY3774" fmla="*/ 4555617 h 4860733"/>
                <a:gd name="connsiteX3775" fmla="*/ 3534652 w 4853691"/>
                <a:gd name="connsiteY3775" fmla="*/ 4541535 h 4860733"/>
                <a:gd name="connsiteX3776" fmla="*/ 3562817 w 4853691"/>
                <a:gd name="connsiteY3776" fmla="*/ 4527453 h 4860733"/>
                <a:gd name="connsiteX3777" fmla="*/ 3588634 w 4853691"/>
                <a:gd name="connsiteY3777" fmla="*/ 4513370 h 4860733"/>
                <a:gd name="connsiteX3778" fmla="*/ 3614452 w 4853691"/>
                <a:gd name="connsiteY3778" fmla="*/ 4499288 h 4860733"/>
                <a:gd name="connsiteX3779" fmla="*/ 3640269 w 4853691"/>
                <a:gd name="connsiteY3779" fmla="*/ 4482859 h 4860733"/>
                <a:gd name="connsiteX3780" fmla="*/ 3666086 w 4853691"/>
                <a:gd name="connsiteY3780" fmla="*/ 4466429 h 4860733"/>
                <a:gd name="connsiteX3781" fmla="*/ 3691904 w 4853691"/>
                <a:gd name="connsiteY3781" fmla="*/ 4450000 h 4860733"/>
                <a:gd name="connsiteX3782" fmla="*/ 3703639 w 4853691"/>
                <a:gd name="connsiteY3782" fmla="*/ 4442959 h 4860733"/>
                <a:gd name="connsiteX3783" fmla="*/ 3705986 w 4853691"/>
                <a:gd name="connsiteY3783" fmla="*/ 4445306 h 4860733"/>
                <a:gd name="connsiteX3784" fmla="*/ 3684863 w 4853691"/>
                <a:gd name="connsiteY3784" fmla="*/ 4466429 h 4860733"/>
                <a:gd name="connsiteX3785" fmla="*/ 3675475 w 4853691"/>
                <a:gd name="connsiteY3785" fmla="*/ 4480512 h 4860733"/>
                <a:gd name="connsiteX3786" fmla="*/ 3278824 w 4853691"/>
                <a:gd name="connsiteY3786" fmla="*/ 4656540 h 4860733"/>
                <a:gd name="connsiteX3787" fmla="*/ 3248312 w 4853691"/>
                <a:gd name="connsiteY3787" fmla="*/ 4668276 h 4860733"/>
                <a:gd name="connsiteX3788" fmla="*/ 3222495 w 4853691"/>
                <a:gd name="connsiteY3788" fmla="*/ 4677664 h 4860733"/>
                <a:gd name="connsiteX3789" fmla="*/ 3189636 w 4853691"/>
                <a:gd name="connsiteY3789" fmla="*/ 4689399 h 4860733"/>
                <a:gd name="connsiteX3790" fmla="*/ 3163819 w 4853691"/>
                <a:gd name="connsiteY3790" fmla="*/ 4698787 h 4860733"/>
                <a:gd name="connsiteX3791" fmla="*/ 3130960 w 4853691"/>
                <a:gd name="connsiteY3791" fmla="*/ 4710522 h 4860733"/>
                <a:gd name="connsiteX3792" fmla="*/ 3105143 w 4853691"/>
                <a:gd name="connsiteY3792" fmla="*/ 4717563 h 4860733"/>
                <a:gd name="connsiteX3793" fmla="*/ 3072284 w 4853691"/>
                <a:gd name="connsiteY3793" fmla="*/ 4726952 h 4860733"/>
                <a:gd name="connsiteX3794" fmla="*/ 3046466 w 4853691"/>
                <a:gd name="connsiteY3794" fmla="*/ 4733993 h 4860733"/>
                <a:gd name="connsiteX3795" fmla="*/ 3011261 w 4853691"/>
                <a:gd name="connsiteY3795" fmla="*/ 4743381 h 4860733"/>
                <a:gd name="connsiteX3796" fmla="*/ 2987790 w 4853691"/>
                <a:gd name="connsiteY3796" fmla="*/ 4750422 h 4860733"/>
                <a:gd name="connsiteX3797" fmla="*/ 2952585 w 4853691"/>
                <a:gd name="connsiteY3797" fmla="*/ 4759810 h 4860733"/>
                <a:gd name="connsiteX3798" fmla="*/ 2929114 w 4853691"/>
                <a:gd name="connsiteY3798" fmla="*/ 4766851 h 4860733"/>
                <a:gd name="connsiteX3799" fmla="*/ 2893908 w 4853691"/>
                <a:gd name="connsiteY3799" fmla="*/ 4773893 h 4860733"/>
                <a:gd name="connsiteX3800" fmla="*/ 2870438 w 4853691"/>
                <a:gd name="connsiteY3800" fmla="*/ 4778587 h 4860733"/>
                <a:gd name="connsiteX3801" fmla="*/ 2830538 w 4853691"/>
                <a:gd name="connsiteY3801" fmla="*/ 4785628 h 4860733"/>
                <a:gd name="connsiteX3802" fmla="*/ 2825844 w 4853691"/>
                <a:gd name="connsiteY3802" fmla="*/ 4776239 h 4860733"/>
                <a:gd name="connsiteX3803" fmla="*/ 2830538 w 4853691"/>
                <a:gd name="connsiteY3803" fmla="*/ 4771545 h 4860733"/>
                <a:gd name="connsiteX3804" fmla="*/ 2839926 w 4853691"/>
                <a:gd name="connsiteY3804" fmla="*/ 4762157 h 4860733"/>
                <a:gd name="connsiteX3805" fmla="*/ 2851661 w 4853691"/>
                <a:gd name="connsiteY3805" fmla="*/ 4750422 h 4860733"/>
                <a:gd name="connsiteX3806" fmla="*/ 2861050 w 4853691"/>
                <a:gd name="connsiteY3806" fmla="*/ 4741034 h 4860733"/>
                <a:gd name="connsiteX3807" fmla="*/ 2872785 w 4853691"/>
                <a:gd name="connsiteY3807" fmla="*/ 4729299 h 4860733"/>
                <a:gd name="connsiteX3808" fmla="*/ 2879826 w 4853691"/>
                <a:gd name="connsiteY3808" fmla="*/ 4719911 h 4860733"/>
                <a:gd name="connsiteX3809" fmla="*/ 2891561 w 4853691"/>
                <a:gd name="connsiteY3809" fmla="*/ 4705828 h 4860733"/>
                <a:gd name="connsiteX3810" fmla="*/ 2898602 w 4853691"/>
                <a:gd name="connsiteY3810" fmla="*/ 4696440 h 4860733"/>
                <a:gd name="connsiteX3811" fmla="*/ 2910338 w 4853691"/>
                <a:gd name="connsiteY3811" fmla="*/ 4680011 h 4860733"/>
                <a:gd name="connsiteX3812" fmla="*/ 2917379 w 4853691"/>
                <a:gd name="connsiteY3812" fmla="*/ 4670622 h 4860733"/>
                <a:gd name="connsiteX3813" fmla="*/ 2929114 w 4853691"/>
                <a:gd name="connsiteY3813" fmla="*/ 4651846 h 4860733"/>
                <a:gd name="connsiteX3814" fmla="*/ 2936155 w 4853691"/>
                <a:gd name="connsiteY3814" fmla="*/ 4642458 h 4860733"/>
                <a:gd name="connsiteX3815" fmla="*/ 2947890 w 4853691"/>
                <a:gd name="connsiteY3815" fmla="*/ 4623681 h 4860733"/>
                <a:gd name="connsiteX3816" fmla="*/ 2950237 w 4853691"/>
                <a:gd name="connsiteY3816" fmla="*/ 4621335 h 4860733"/>
                <a:gd name="connsiteX3817" fmla="*/ 2966667 w 4853691"/>
                <a:gd name="connsiteY3817" fmla="*/ 4621335 h 4860733"/>
                <a:gd name="connsiteX3818" fmla="*/ 2990137 w 4853691"/>
                <a:gd name="connsiteY3818" fmla="*/ 4618987 h 4860733"/>
                <a:gd name="connsiteX3819" fmla="*/ 3022996 w 4853691"/>
                <a:gd name="connsiteY3819" fmla="*/ 4616641 h 4860733"/>
                <a:gd name="connsiteX3820" fmla="*/ 3048813 w 4853691"/>
                <a:gd name="connsiteY3820" fmla="*/ 4614293 h 4860733"/>
                <a:gd name="connsiteX3821" fmla="*/ 3081672 w 4853691"/>
                <a:gd name="connsiteY3821" fmla="*/ 4611946 h 4860733"/>
                <a:gd name="connsiteX3822" fmla="*/ 3107489 w 4853691"/>
                <a:gd name="connsiteY3822" fmla="*/ 4609599 h 4860733"/>
                <a:gd name="connsiteX3823" fmla="*/ 3138001 w 4853691"/>
                <a:gd name="connsiteY3823" fmla="*/ 4604905 h 4860733"/>
                <a:gd name="connsiteX3824" fmla="*/ 3163819 w 4853691"/>
                <a:gd name="connsiteY3824" fmla="*/ 4600211 h 4860733"/>
                <a:gd name="connsiteX3825" fmla="*/ 3194330 w 4853691"/>
                <a:gd name="connsiteY3825" fmla="*/ 4595517 h 4860733"/>
                <a:gd name="connsiteX3826" fmla="*/ 3217801 w 4853691"/>
                <a:gd name="connsiteY3826" fmla="*/ 4590823 h 4860733"/>
                <a:gd name="connsiteX3827" fmla="*/ 3238924 w 4853691"/>
                <a:gd name="connsiteY3827" fmla="*/ 4588476 h 4860733"/>
                <a:gd name="connsiteX3828" fmla="*/ 3316377 w 4853691"/>
                <a:gd name="connsiteY3828" fmla="*/ 4640111 h 4860733"/>
                <a:gd name="connsiteX3829" fmla="*/ 3304641 w 4853691"/>
                <a:gd name="connsiteY3829" fmla="*/ 4644805 h 4860733"/>
                <a:gd name="connsiteX3830" fmla="*/ 3278824 w 4853691"/>
                <a:gd name="connsiteY3830" fmla="*/ 4656540 h 4860733"/>
                <a:gd name="connsiteX3831" fmla="*/ 2713186 w 4853691"/>
                <a:gd name="connsiteY3831" fmla="*/ 4813792 h 4860733"/>
                <a:gd name="connsiteX3832" fmla="*/ 2701450 w 4853691"/>
                <a:gd name="connsiteY3832" fmla="*/ 4813792 h 4860733"/>
                <a:gd name="connsiteX3833" fmla="*/ 2703797 w 4853691"/>
                <a:gd name="connsiteY3833" fmla="*/ 4813792 h 4860733"/>
                <a:gd name="connsiteX3834" fmla="*/ 2729615 w 4853691"/>
                <a:gd name="connsiteY3834" fmla="*/ 4809098 h 4860733"/>
                <a:gd name="connsiteX3835" fmla="*/ 2757780 w 4853691"/>
                <a:gd name="connsiteY3835" fmla="*/ 4804404 h 4860733"/>
                <a:gd name="connsiteX3836" fmla="*/ 2764821 w 4853691"/>
                <a:gd name="connsiteY3836" fmla="*/ 4804404 h 4860733"/>
                <a:gd name="connsiteX3837" fmla="*/ 2760127 w 4853691"/>
                <a:gd name="connsiteY3837" fmla="*/ 4818486 h 4860733"/>
                <a:gd name="connsiteX3838" fmla="*/ 2729615 w 4853691"/>
                <a:gd name="connsiteY3838" fmla="*/ 4818486 h 4860733"/>
                <a:gd name="connsiteX3839" fmla="*/ 2713186 w 4853691"/>
                <a:gd name="connsiteY3839" fmla="*/ 4813792 h 4860733"/>
                <a:gd name="connsiteX3840" fmla="*/ 2480828 w 4853691"/>
                <a:gd name="connsiteY3840" fmla="*/ 4830222 h 4860733"/>
                <a:gd name="connsiteX3841" fmla="*/ 2443275 w 4853691"/>
                <a:gd name="connsiteY3841" fmla="*/ 4832569 h 4860733"/>
                <a:gd name="connsiteX3842" fmla="*/ 2426846 w 4853691"/>
                <a:gd name="connsiteY3842" fmla="*/ 4832569 h 4860733"/>
                <a:gd name="connsiteX3843" fmla="*/ 2370517 w 4853691"/>
                <a:gd name="connsiteY3843" fmla="*/ 4832569 h 4860733"/>
                <a:gd name="connsiteX3844" fmla="*/ 2314188 w 4853691"/>
                <a:gd name="connsiteY3844" fmla="*/ 4832569 h 4860733"/>
                <a:gd name="connsiteX3845" fmla="*/ 2297759 w 4853691"/>
                <a:gd name="connsiteY3845" fmla="*/ 4832569 h 4860733"/>
                <a:gd name="connsiteX3846" fmla="*/ 2257859 w 4853691"/>
                <a:gd name="connsiteY3846" fmla="*/ 4830222 h 4860733"/>
                <a:gd name="connsiteX3847" fmla="*/ 2236735 w 4853691"/>
                <a:gd name="connsiteY3847" fmla="*/ 4827875 h 4860733"/>
                <a:gd name="connsiteX3848" fmla="*/ 2201530 w 4853691"/>
                <a:gd name="connsiteY3848" fmla="*/ 4825528 h 4860733"/>
                <a:gd name="connsiteX3849" fmla="*/ 2180406 w 4853691"/>
                <a:gd name="connsiteY3849" fmla="*/ 4823180 h 4860733"/>
                <a:gd name="connsiteX3850" fmla="*/ 2147548 w 4853691"/>
                <a:gd name="connsiteY3850" fmla="*/ 4820834 h 4860733"/>
                <a:gd name="connsiteX3851" fmla="*/ 2124077 w 4853691"/>
                <a:gd name="connsiteY3851" fmla="*/ 4818486 h 4860733"/>
                <a:gd name="connsiteX3852" fmla="*/ 2091218 w 4853691"/>
                <a:gd name="connsiteY3852" fmla="*/ 4813792 h 4860733"/>
                <a:gd name="connsiteX3853" fmla="*/ 2067748 w 4853691"/>
                <a:gd name="connsiteY3853" fmla="*/ 4811445 h 4860733"/>
                <a:gd name="connsiteX3854" fmla="*/ 2034889 w 4853691"/>
                <a:gd name="connsiteY3854" fmla="*/ 4806751 h 4860733"/>
                <a:gd name="connsiteX3855" fmla="*/ 2011419 w 4853691"/>
                <a:gd name="connsiteY3855" fmla="*/ 4802057 h 4860733"/>
                <a:gd name="connsiteX3856" fmla="*/ 1980907 w 4853691"/>
                <a:gd name="connsiteY3856" fmla="*/ 4797363 h 4860733"/>
                <a:gd name="connsiteX3857" fmla="*/ 1957437 w 4853691"/>
                <a:gd name="connsiteY3857" fmla="*/ 4792669 h 4860733"/>
                <a:gd name="connsiteX3858" fmla="*/ 1941007 w 4853691"/>
                <a:gd name="connsiteY3858" fmla="*/ 4790322 h 4860733"/>
                <a:gd name="connsiteX3859" fmla="*/ 1941007 w 4853691"/>
                <a:gd name="connsiteY3859" fmla="*/ 4790322 h 4860733"/>
                <a:gd name="connsiteX3860" fmla="*/ 1966825 w 4853691"/>
                <a:gd name="connsiteY3860" fmla="*/ 4790322 h 4860733"/>
                <a:gd name="connsiteX3861" fmla="*/ 2016113 w 4853691"/>
                <a:gd name="connsiteY3861" fmla="*/ 4787975 h 4860733"/>
                <a:gd name="connsiteX3862" fmla="*/ 2020807 w 4853691"/>
                <a:gd name="connsiteY3862" fmla="*/ 4787975 h 4860733"/>
                <a:gd name="connsiteX3863" fmla="*/ 2063054 w 4853691"/>
                <a:gd name="connsiteY3863" fmla="*/ 4795016 h 4860733"/>
                <a:gd name="connsiteX3864" fmla="*/ 2112342 w 4853691"/>
                <a:gd name="connsiteY3864" fmla="*/ 4802057 h 4860733"/>
                <a:gd name="connsiteX3865" fmla="*/ 2152242 w 4853691"/>
                <a:gd name="connsiteY3865" fmla="*/ 4806751 h 4860733"/>
                <a:gd name="connsiteX3866" fmla="*/ 2203877 w 4853691"/>
                <a:gd name="connsiteY3866" fmla="*/ 4811445 h 4860733"/>
                <a:gd name="connsiteX3867" fmla="*/ 2241429 w 4853691"/>
                <a:gd name="connsiteY3867" fmla="*/ 4816140 h 4860733"/>
                <a:gd name="connsiteX3868" fmla="*/ 2300106 w 4853691"/>
                <a:gd name="connsiteY3868" fmla="*/ 4818486 h 4860733"/>
                <a:gd name="connsiteX3869" fmla="*/ 2330617 w 4853691"/>
                <a:gd name="connsiteY3869" fmla="*/ 4820834 h 4860733"/>
                <a:gd name="connsiteX3870" fmla="*/ 2422152 w 4853691"/>
                <a:gd name="connsiteY3870" fmla="*/ 4823180 h 4860733"/>
                <a:gd name="connsiteX3871" fmla="*/ 2422152 w 4853691"/>
                <a:gd name="connsiteY3871" fmla="*/ 4823180 h 4860733"/>
                <a:gd name="connsiteX3872" fmla="*/ 2483175 w 4853691"/>
                <a:gd name="connsiteY3872" fmla="*/ 4823180 h 4860733"/>
                <a:gd name="connsiteX3873" fmla="*/ 2501952 w 4853691"/>
                <a:gd name="connsiteY3873" fmla="*/ 4823180 h 4860733"/>
                <a:gd name="connsiteX3874" fmla="*/ 2541851 w 4853691"/>
                <a:gd name="connsiteY3874" fmla="*/ 4820834 h 4860733"/>
                <a:gd name="connsiteX3875" fmla="*/ 2565322 w 4853691"/>
                <a:gd name="connsiteY3875" fmla="*/ 4818486 h 4860733"/>
                <a:gd name="connsiteX3876" fmla="*/ 2602875 w 4853691"/>
                <a:gd name="connsiteY3876" fmla="*/ 4816140 h 4860733"/>
                <a:gd name="connsiteX3877" fmla="*/ 2626345 w 4853691"/>
                <a:gd name="connsiteY3877" fmla="*/ 4813792 h 4860733"/>
                <a:gd name="connsiteX3878" fmla="*/ 2635733 w 4853691"/>
                <a:gd name="connsiteY3878" fmla="*/ 4813792 h 4860733"/>
                <a:gd name="connsiteX3879" fmla="*/ 2612263 w 4853691"/>
                <a:gd name="connsiteY3879" fmla="*/ 4816140 h 4860733"/>
                <a:gd name="connsiteX3880" fmla="*/ 2579404 w 4853691"/>
                <a:gd name="connsiteY3880" fmla="*/ 4820834 h 4860733"/>
                <a:gd name="connsiteX3881" fmla="*/ 2532463 w 4853691"/>
                <a:gd name="connsiteY3881" fmla="*/ 4825528 h 4860733"/>
                <a:gd name="connsiteX3882" fmla="*/ 2501952 w 4853691"/>
                <a:gd name="connsiteY3882" fmla="*/ 4827875 h 4860733"/>
                <a:gd name="connsiteX3883" fmla="*/ 2480828 w 4853691"/>
                <a:gd name="connsiteY3883" fmla="*/ 4830222 h 4860733"/>
                <a:gd name="connsiteX3884" fmla="*/ 1854167 w 4853691"/>
                <a:gd name="connsiteY3884" fmla="*/ 4773893 h 4860733"/>
                <a:gd name="connsiteX3885" fmla="*/ 1854167 w 4853691"/>
                <a:gd name="connsiteY3885" fmla="*/ 4773893 h 4860733"/>
                <a:gd name="connsiteX3886" fmla="*/ 1870596 w 4853691"/>
                <a:gd name="connsiteY3886" fmla="*/ 4776239 h 4860733"/>
                <a:gd name="connsiteX3887" fmla="*/ 1877637 w 4853691"/>
                <a:gd name="connsiteY3887" fmla="*/ 4778587 h 4860733"/>
                <a:gd name="connsiteX3888" fmla="*/ 1870596 w 4853691"/>
                <a:gd name="connsiteY3888" fmla="*/ 4776239 h 4860733"/>
                <a:gd name="connsiteX3889" fmla="*/ 1854167 w 4853691"/>
                <a:gd name="connsiteY3889" fmla="*/ 4773893 h 4860733"/>
                <a:gd name="connsiteX3890" fmla="*/ 1767326 w 4853691"/>
                <a:gd name="connsiteY3890" fmla="*/ 4745728 h 4860733"/>
                <a:gd name="connsiteX3891" fmla="*/ 1750897 w 4853691"/>
                <a:gd name="connsiteY3891" fmla="*/ 4741034 h 4860733"/>
                <a:gd name="connsiteX3892" fmla="*/ 1736814 w 4853691"/>
                <a:gd name="connsiteY3892" fmla="*/ 4733993 h 4860733"/>
                <a:gd name="connsiteX3893" fmla="*/ 1722732 w 4853691"/>
                <a:gd name="connsiteY3893" fmla="*/ 4726952 h 4860733"/>
                <a:gd name="connsiteX3894" fmla="*/ 1720385 w 4853691"/>
                <a:gd name="connsiteY3894" fmla="*/ 4724605 h 4860733"/>
                <a:gd name="connsiteX3895" fmla="*/ 1720385 w 4853691"/>
                <a:gd name="connsiteY3895" fmla="*/ 4722258 h 4860733"/>
                <a:gd name="connsiteX3896" fmla="*/ 1750897 w 4853691"/>
                <a:gd name="connsiteY3896" fmla="*/ 4731646 h 4860733"/>
                <a:gd name="connsiteX3897" fmla="*/ 1790797 w 4853691"/>
                <a:gd name="connsiteY3897" fmla="*/ 4743381 h 4860733"/>
                <a:gd name="connsiteX3898" fmla="*/ 1837737 w 4853691"/>
                <a:gd name="connsiteY3898" fmla="*/ 4755116 h 4860733"/>
                <a:gd name="connsiteX3899" fmla="*/ 1849473 w 4853691"/>
                <a:gd name="connsiteY3899" fmla="*/ 4757463 h 4860733"/>
                <a:gd name="connsiteX3900" fmla="*/ 1854167 w 4853691"/>
                <a:gd name="connsiteY3900" fmla="*/ 4759810 h 4860733"/>
                <a:gd name="connsiteX3901" fmla="*/ 1865902 w 4853691"/>
                <a:gd name="connsiteY3901" fmla="*/ 4766851 h 4860733"/>
                <a:gd name="connsiteX3902" fmla="*/ 1877637 w 4853691"/>
                <a:gd name="connsiteY3902" fmla="*/ 4771545 h 4860733"/>
                <a:gd name="connsiteX3903" fmla="*/ 1889372 w 4853691"/>
                <a:gd name="connsiteY3903" fmla="*/ 4778587 h 4860733"/>
                <a:gd name="connsiteX3904" fmla="*/ 1898761 w 4853691"/>
                <a:gd name="connsiteY3904" fmla="*/ 4783281 h 4860733"/>
                <a:gd name="connsiteX3905" fmla="*/ 1898761 w 4853691"/>
                <a:gd name="connsiteY3905" fmla="*/ 4785628 h 4860733"/>
                <a:gd name="connsiteX3906" fmla="*/ 1882331 w 4853691"/>
                <a:gd name="connsiteY3906" fmla="*/ 4780934 h 4860733"/>
                <a:gd name="connsiteX3907" fmla="*/ 1856514 w 4853691"/>
                <a:gd name="connsiteY3907" fmla="*/ 4773893 h 4860733"/>
                <a:gd name="connsiteX3908" fmla="*/ 1854167 w 4853691"/>
                <a:gd name="connsiteY3908" fmla="*/ 4773893 h 4860733"/>
                <a:gd name="connsiteX3909" fmla="*/ 1835390 w 4853691"/>
                <a:gd name="connsiteY3909" fmla="*/ 4759810 h 4860733"/>
                <a:gd name="connsiteX3910" fmla="*/ 1823655 w 4853691"/>
                <a:gd name="connsiteY3910" fmla="*/ 4764504 h 4860733"/>
                <a:gd name="connsiteX3911" fmla="*/ 1800185 w 4853691"/>
                <a:gd name="connsiteY3911" fmla="*/ 4757463 h 4860733"/>
                <a:gd name="connsiteX3912" fmla="*/ 1767326 w 4853691"/>
                <a:gd name="connsiteY3912" fmla="*/ 4745728 h 4860733"/>
                <a:gd name="connsiteX3913" fmla="*/ 1614768 w 4853691"/>
                <a:gd name="connsiteY3913" fmla="*/ 4691746 h 4860733"/>
                <a:gd name="connsiteX3914" fmla="*/ 1603033 w 4853691"/>
                <a:gd name="connsiteY3914" fmla="*/ 4687052 h 4860733"/>
                <a:gd name="connsiteX3915" fmla="*/ 1593645 w 4853691"/>
                <a:gd name="connsiteY3915" fmla="*/ 4682358 h 4860733"/>
                <a:gd name="connsiteX3916" fmla="*/ 1572521 w 4853691"/>
                <a:gd name="connsiteY3916" fmla="*/ 4672970 h 4860733"/>
                <a:gd name="connsiteX3917" fmla="*/ 1534968 w 4853691"/>
                <a:gd name="connsiteY3917" fmla="*/ 4656540 h 4860733"/>
                <a:gd name="connsiteX3918" fmla="*/ 1518539 w 4853691"/>
                <a:gd name="connsiteY3918" fmla="*/ 4649499 h 4860733"/>
                <a:gd name="connsiteX3919" fmla="*/ 1466904 w 4853691"/>
                <a:gd name="connsiteY3919" fmla="*/ 4626029 h 4860733"/>
                <a:gd name="connsiteX3920" fmla="*/ 1462210 w 4853691"/>
                <a:gd name="connsiteY3920" fmla="*/ 4623681 h 4860733"/>
                <a:gd name="connsiteX3921" fmla="*/ 1408228 w 4853691"/>
                <a:gd name="connsiteY3921" fmla="*/ 4597864 h 4860733"/>
                <a:gd name="connsiteX3922" fmla="*/ 1396493 w 4853691"/>
                <a:gd name="connsiteY3922" fmla="*/ 4590823 h 4860733"/>
                <a:gd name="connsiteX3923" fmla="*/ 1354246 w 4853691"/>
                <a:gd name="connsiteY3923" fmla="*/ 4569700 h 4860733"/>
                <a:gd name="connsiteX3924" fmla="*/ 1335469 w 4853691"/>
                <a:gd name="connsiteY3924" fmla="*/ 4557964 h 4860733"/>
                <a:gd name="connsiteX3925" fmla="*/ 1302611 w 4853691"/>
                <a:gd name="connsiteY3925" fmla="*/ 4539188 h 4860733"/>
                <a:gd name="connsiteX3926" fmla="*/ 1279140 w 4853691"/>
                <a:gd name="connsiteY3926" fmla="*/ 4525106 h 4860733"/>
                <a:gd name="connsiteX3927" fmla="*/ 1265058 w 4853691"/>
                <a:gd name="connsiteY3927" fmla="*/ 4515718 h 4860733"/>
                <a:gd name="connsiteX3928" fmla="*/ 1274446 w 4853691"/>
                <a:gd name="connsiteY3928" fmla="*/ 4508676 h 4860733"/>
                <a:gd name="connsiteX3929" fmla="*/ 1309652 w 4853691"/>
                <a:gd name="connsiteY3929" fmla="*/ 4529800 h 4860733"/>
                <a:gd name="connsiteX3930" fmla="*/ 1321387 w 4853691"/>
                <a:gd name="connsiteY3930" fmla="*/ 4536841 h 4860733"/>
                <a:gd name="connsiteX3931" fmla="*/ 1363634 w 4853691"/>
                <a:gd name="connsiteY3931" fmla="*/ 4560311 h 4860733"/>
                <a:gd name="connsiteX3932" fmla="*/ 1382410 w 4853691"/>
                <a:gd name="connsiteY3932" fmla="*/ 4569700 h 4860733"/>
                <a:gd name="connsiteX3933" fmla="*/ 1417616 w 4853691"/>
                <a:gd name="connsiteY3933" fmla="*/ 4588476 h 4860733"/>
                <a:gd name="connsiteX3934" fmla="*/ 1438739 w 4853691"/>
                <a:gd name="connsiteY3934" fmla="*/ 4600211 h 4860733"/>
                <a:gd name="connsiteX3935" fmla="*/ 1471598 w 4853691"/>
                <a:gd name="connsiteY3935" fmla="*/ 4616641 h 4860733"/>
                <a:gd name="connsiteX3936" fmla="*/ 1495069 w 4853691"/>
                <a:gd name="connsiteY3936" fmla="*/ 4628376 h 4860733"/>
                <a:gd name="connsiteX3937" fmla="*/ 1527927 w 4853691"/>
                <a:gd name="connsiteY3937" fmla="*/ 4642458 h 4860733"/>
                <a:gd name="connsiteX3938" fmla="*/ 1551398 w 4853691"/>
                <a:gd name="connsiteY3938" fmla="*/ 4654193 h 4860733"/>
                <a:gd name="connsiteX3939" fmla="*/ 1581909 w 4853691"/>
                <a:gd name="connsiteY3939" fmla="*/ 4668276 h 4860733"/>
                <a:gd name="connsiteX3940" fmla="*/ 1607727 w 4853691"/>
                <a:gd name="connsiteY3940" fmla="*/ 4677664 h 4860733"/>
                <a:gd name="connsiteX3941" fmla="*/ 1638239 w 4853691"/>
                <a:gd name="connsiteY3941" fmla="*/ 4689399 h 4860733"/>
                <a:gd name="connsiteX3942" fmla="*/ 1664056 w 4853691"/>
                <a:gd name="connsiteY3942" fmla="*/ 4698787 h 4860733"/>
                <a:gd name="connsiteX3943" fmla="*/ 1682832 w 4853691"/>
                <a:gd name="connsiteY3943" fmla="*/ 4705828 h 4860733"/>
                <a:gd name="connsiteX3944" fmla="*/ 1682832 w 4853691"/>
                <a:gd name="connsiteY3944" fmla="*/ 4705828 h 4860733"/>
                <a:gd name="connsiteX3945" fmla="*/ 1647627 w 4853691"/>
                <a:gd name="connsiteY3945" fmla="*/ 4696440 h 4860733"/>
                <a:gd name="connsiteX3946" fmla="*/ 1614768 w 4853691"/>
                <a:gd name="connsiteY3946" fmla="*/ 4691746 h 4860733"/>
                <a:gd name="connsiteX3947" fmla="*/ 1201688 w 4853691"/>
                <a:gd name="connsiteY3947" fmla="*/ 4492247 h 4860733"/>
                <a:gd name="connsiteX3948" fmla="*/ 1187605 w 4853691"/>
                <a:gd name="connsiteY3948" fmla="*/ 4487553 h 4860733"/>
                <a:gd name="connsiteX3949" fmla="*/ 1175870 w 4853691"/>
                <a:gd name="connsiteY3949" fmla="*/ 4482859 h 4860733"/>
                <a:gd name="connsiteX3950" fmla="*/ 1161788 w 4853691"/>
                <a:gd name="connsiteY3950" fmla="*/ 4478165 h 4860733"/>
                <a:gd name="connsiteX3951" fmla="*/ 1150053 w 4853691"/>
                <a:gd name="connsiteY3951" fmla="*/ 4473471 h 4860733"/>
                <a:gd name="connsiteX3952" fmla="*/ 1135971 w 4853691"/>
                <a:gd name="connsiteY3952" fmla="*/ 4466429 h 4860733"/>
                <a:gd name="connsiteX3953" fmla="*/ 1124235 w 4853691"/>
                <a:gd name="connsiteY3953" fmla="*/ 4461735 h 4860733"/>
                <a:gd name="connsiteX3954" fmla="*/ 1110153 w 4853691"/>
                <a:gd name="connsiteY3954" fmla="*/ 4454694 h 4860733"/>
                <a:gd name="connsiteX3955" fmla="*/ 1098418 w 4853691"/>
                <a:gd name="connsiteY3955" fmla="*/ 4447653 h 4860733"/>
                <a:gd name="connsiteX3956" fmla="*/ 1086683 w 4853691"/>
                <a:gd name="connsiteY3956" fmla="*/ 4440612 h 4860733"/>
                <a:gd name="connsiteX3957" fmla="*/ 1074947 w 4853691"/>
                <a:gd name="connsiteY3957" fmla="*/ 4433571 h 4860733"/>
                <a:gd name="connsiteX3958" fmla="*/ 1063212 w 4853691"/>
                <a:gd name="connsiteY3958" fmla="*/ 4426530 h 4860733"/>
                <a:gd name="connsiteX3959" fmla="*/ 1063212 w 4853691"/>
                <a:gd name="connsiteY3959" fmla="*/ 4426530 h 4860733"/>
                <a:gd name="connsiteX3960" fmla="*/ 1065559 w 4853691"/>
                <a:gd name="connsiteY3960" fmla="*/ 4419489 h 4860733"/>
                <a:gd name="connsiteX3961" fmla="*/ 1070253 w 4853691"/>
                <a:gd name="connsiteY3961" fmla="*/ 4421836 h 4860733"/>
                <a:gd name="connsiteX3962" fmla="*/ 1081988 w 4853691"/>
                <a:gd name="connsiteY3962" fmla="*/ 4428877 h 4860733"/>
                <a:gd name="connsiteX3963" fmla="*/ 1105459 w 4853691"/>
                <a:gd name="connsiteY3963" fmla="*/ 4440612 h 4860733"/>
                <a:gd name="connsiteX3964" fmla="*/ 1114847 w 4853691"/>
                <a:gd name="connsiteY3964" fmla="*/ 4445306 h 4860733"/>
                <a:gd name="connsiteX3965" fmla="*/ 1147706 w 4853691"/>
                <a:gd name="connsiteY3965" fmla="*/ 4461735 h 4860733"/>
                <a:gd name="connsiteX3966" fmla="*/ 1154747 w 4853691"/>
                <a:gd name="connsiteY3966" fmla="*/ 4464083 h 4860733"/>
                <a:gd name="connsiteX3967" fmla="*/ 1182911 w 4853691"/>
                <a:gd name="connsiteY3967" fmla="*/ 4475818 h 4860733"/>
                <a:gd name="connsiteX3968" fmla="*/ 1192300 w 4853691"/>
                <a:gd name="connsiteY3968" fmla="*/ 4480512 h 4860733"/>
                <a:gd name="connsiteX3969" fmla="*/ 1194647 w 4853691"/>
                <a:gd name="connsiteY3969" fmla="*/ 4480512 h 4860733"/>
                <a:gd name="connsiteX3970" fmla="*/ 1218117 w 4853691"/>
                <a:gd name="connsiteY3970" fmla="*/ 4494594 h 4860733"/>
                <a:gd name="connsiteX3971" fmla="*/ 1215770 w 4853691"/>
                <a:gd name="connsiteY3971" fmla="*/ 4494594 h 4860733"/>
                <a:gd name="connsiteX3972" fmla="*/ 1201688 w 4853691"/>
                <a:gd name="connsiteY3972" fmla="*/ 4492247 h 4860733"/>
                <a:gd name="connsiteX3973" fmla="*/ 999842 w 4853691"/>
                <a:gd name="connsiteY3973" fmla="*/ 4356118 h 4860733"/>
                <a:gd name="connsiteX3974" fmla="*/ 995148 w 4853691"/>
                <a:gd name="connsiteY3974" fmla="*/ 4353771 h 4860733"/>
                <a:gd name="connsiteX3975" fmla="*/ 976371 w 4853691"/>
                <a:gd name="connsiteY3975" fmla="*/ 4342036 h 4860733"/>
                <a:gd name="connsiteX3976" fmla="*/ 974024 w 4853691"/>
                <a:gd name="connsiteY3976" fmla="*/ 4342036 h 4860733"/>
                <a:gd name="connsiteX3977" fmla="*/ 969330 w 4853691"/>
                <a:gd name="connsiteY3977" fmla="*/ 4339689 h 4860733"/>
                <a:gd name="connsiteX3978" fmla="*/ 966983 w 4853691"/>
                <a:gd name="connsiteY3978" fmla="*/ 4337342 h 4860733"/>
                <a:gd name="connsiteX3979" fmla="*/ 971677 w 4853691"/>
                <a:gd name="connsiteY3979" fmla="*/ 4332648 h 4860733"/>
                <a:gd name="connsiteX3980" fmla="*/ 1016271 w 4853691"/>
                <a:gd name="connsiteY3980" fmla="*/ 4363160 h 4860733"/>
                <a:gd name="connsiteX3981" fmla="*/ 1004536 w 4853691"/>
                <a:gd name="connsiteY3981" fmla="*/ 4358466 h 4860733"/>
                <a:gd name="connsiteX3982" fmla="*/ 999842 w 4853691"/>
                <a:gd name="connsiteY3982" fmla="*/ 4356118 h 4860733"/>
                <a:gd name="connsiteX3983" fmla="*/ 910654 w 4853691"/>
                <a:gd name="connsiteY3983" fmla="*/ 4266930 h 4860733"/>
                <a:gd name="connsiteX3984" fmla="*/ 880142 w 4853691"/>
                <a:gd name="connsiteY3984" fmla="*/ 4238766 h 4860733"/>
                <a:gd name="connsiteX3985" fmla="*/ 856672 w 4853691"/>
                <a:gd name="connsiteY3985" fmla="*/ 4217643 h 4860733"/>
                <a:gd name="connsiteX3986" fmla="*/ 828507 w 4853691"/>
                <a:gd name="connsiteY3986" fmla="*/ 4189478 h 4860733"/>
                <a:gd name="connsiteX3987" fmla="*/ 809731 w 4853691"/>
                <a:gd name="connsiteY3987" fmla="*/ 4170702 h 4860733"/>
                <a:gd name="connsiteX3988" fmla="*/ 823813 w 4853691"/>
                <a:gd name="connsiteY3988" fmla="*/ 4180090 h 4860733"/>
                <a:gd name="connsiteX3989" fmla="*/ 844937 w 4853691"/>
                <a:gd name="connsiteY3989" fmla="*/ 4196519 h 4860733"/>
                <a:gd name="connsiteX3990" fmla="*/ 877795 w 4853691"/>
                <a:gd name="connsiteY3990" fmla="*/ 4217643 h 4860733"/>
                <a:gd name="connsiteX3991" fmla="*/ 898919 w 4853691"/>
                <a:gd name="connsiteY3991" fmla="*/ 4231725 h 4860733"/>
                <a:gd name="connsiteX3992" fmla="*/ 938819 w 4853691"/>
                <a:gd name="connsiteY3992" fmla="*/ 4255195 h 4860733"/>
                <a:gd name="connsiteX3993" fmla="*/ 955248 w 4853691"/>
                <a:gd name="connsiteY3993" fmla="*/ 4264584 h 4860733"/>
                <a:gd name="connsiteX3994" fmla="*/ 995148 w 4853691"/>
                <a:gd name="connsiteY3994" fmla="*/ 4285707 h 4860733"/>
                <a:gd name="connsiteX3995" fmla="*/ 992801 w 4853691"/>
                <a:gd name="connsiteY3995" fmla="*/ 4295095 h 4860733"/>
                <a:gd name="connsiteX3996" fmla="*/ 997495 w 4853691"/>
                <a:gd name="connsiteY3996" fmla="*/ 4306830 h 4860733"/>
                <a:gd name="connsiteX3997" fmla="*/ 988107 w 4853691"/>
                <a:gd name="connsiteY3997" fmla="*/ 4311525 h 4860733"/>
                <a:gd name="connsiteX3998" fmla="*/ 983412 w 4853691"/>
                <a:gd name="connsiteY3998" fmla="*/ 4313871 h 4860733"/>
                <a:gd name="connsiteX3999" fmla="*/ 974024 w 4853691"/>
                <a:gd name="connsiteY3999" fmla="*/ 4318565 h 4860733"/>
                <a:gd name="connsiteX4000" fmla="*/ 955248 w 4853691"/>
                <a:gd name="connsiteY4000" fmla="*/ 4304483 h 4860733"/>
                <a:gd name="connsiteX4001" fmla="*/ 950554 w 4853691"/>
                <a:gd name="connsiteY4001" fmla="*/ 4304483 h 4860733"/>
                <a:gd name="connsiteX4002" fmla="*/ 931777 w 4853691"/>
                <a:gd name="connsiteY4002" fmla="*/ 4288054 h 4860733"/>
                <a:gd name="connsiteX4003" fmla="*/ 910654 w 4853691"/>
                <a:gd name="connsiteY4003" fmla="*/ 4266930 h 4860733"/>
                <a:gd name="connsiteX4004" fmla="*/ 739320 w 4853691"/>
                <a:gd name="connsiteY4004" fmla="*/ 4116720 h 4860733"/>
                <a:gd name="connsiteX4005" fmla="*/ 734626 w 4853691"/>
                <a:gd name="connsiteY4005" fmla="*/ 4114372 h 4860733"/>
                <a:gd name="connsiteX4006" fmla="*/ 682991 w 4853691"/>
                <a:gd name="connsiteY4006" fmla="*/ 4069779 h 4860733"/>
                <a:gd name="connsiteX4007" fmla="*/ 671255 w 4853691"/>
                <a:gd name="connsiteY4007" fmla="*/ 4058043 h 4860733"/>
                <a:gd name="connsiteX4008" fmla="*/ 633703 w 4853691"/>
                <a:gd name="connsiteY4008" fmla="*/ 4022838 h 4860733"/>
                <a:gd name="connsiteX4009" fmla="*/ 614926 w 4853691"/>
                <a:gd name="connsiteY4009" fmla="*/ 4004061 h 4860733"/>
                <a:gd name="connsiteX4010" fmla="*/ 598497 w 4853691"/>
                <a:gd name="connsiteY4010" fmla="*/ 3987632 h 4860733"/>
                <a:gd name="connsiteX4011" fmla="*/ 603191 w 4853691"/>
                <a:gd name="connsiteY4011" fmla="*/ 3973550 h 4860733"/>
                <a:gd name="connsiteX4012" fmla="*/ 603191 w 4853691"/>
                <a:gd name="connsiteY4012" fmla="*/ 3971203 h 4860733"/>
                <a:gd name="connsiteX4013" fmla="*/ 605538 w 4853691"/>
                <a:gd name="connsiteY4013" fmla="*/ 3971203 h 4860733"/>
                <a:gd name="connsiteX4014" fmla="*/ 607885 w 4853691"/>
                <a:gd name="connsiteY4014" fmla="*/ 3971203 h 4860733"/>
                <a:gd name="connsiteX4015" fmla="*/ 612579 w 4853691"/>
                <a:gd name="connsiteY4015" fmla="*/ 3968856 h 4860733"/>
                <a:gd name="connsiteX4016" fmla="*/ 614926 w 4853691"/>
                <a:gd name="connsiteY4016" fmla="*/ 3966508 h 4860733"/>
                <a:gd name="connsiteX4017" fmla="*/ 617273 w 4853691"/>
                <a:gd name="connsiteY4017" fmla="*/ 3964162 h 4860733"/>
                <a:gd name="connsiteX4018" fmla="*/ 633703 w 4853691"/>
                <a:gd name="connsiteY4018" fmla="*/ 3985285 h 4860733"/>
                <a:gd name="connsiteX4019" fmla="*/ 664214 w 4853691"/>
                <a:gd name="connsiteY4019" fmla="*/ 4020490 h 4860733"/>
                <a:gd name="connsiteX4020" fmla="*/ 680643 w 4853691"/>
                <a:gd name="connsiteY4020" fmla="*/ 4039267 h 4860733"/>
                <a:gd name="connsiteX4021" fmla="*/ 722890 w 4853691"/>
                <a:gd name="connsiteY4021" fmla="*/ 4086208 h 4860733"/>
                <a:gd name="connsiteX4022" fmla="*/ 727584 w 4853691"/>
                <a:gd name="connsiteY4022" fmla="*/ 4093249 h 4860733"/>
                <a:gd name="connsiteX4023" fmla="*/ 776872 w 4853691"/>
                <a:gd name="connsiteY4023" fmla="*/ 4144884 h 4860733"/>
                <a:gd name="connsiteX4024" fmla="*/ 788608 w 4853691"/>
                <a:gd name="connsiteY4024" fmla="*/ 4156619 h 4860733"/>
                <a:gd name="connsiteX4025" fmla="*/ 795649 w 4853691"/>
                <a:gd name="connsiteY4025" fmla="*/ 4163660 h 4860733"/>
                <a:gd name="connsiteX4026" fmla="*/ 788608 w 4853691"/>
                <a:gd name="connsiteY4026" fmla="*/ 4158966 h 4860733"/>
                <a:gd name="connsiteX4027" fmla="*/ 739320 w 4853691"/>
                <a:gd name="connsiteY4027" fmla="*/ 4116720 h 4860733"/>
                <a:gd name="connsiteX4028" fmla="*/ 539821 w 4853691"/>
                <a:gd name="connsiteY4028" fmla="*/ 3907832 h 4860733"/>
                <a:gd name="connsiteX4029" fmla="*/ 518697 w 4853691"/>
                <a:gd name="connsiteY4029" fmla="*/ 3874974 h 4860733"/>
                <a:gd name="connsiteX4030" fmla="*/ 504615 w 4853691"/>
                <a:gd name="connsiteY4030" fmla="*/ 3853850 h 4860733"/>
                <a:gd name="connsiteX4031" fmla="*/ 485839 w 4853691"/>
                <a:gd name="connsiteY4031" fmla="*/ 3823339 h 4860733"/>
                <a:gd name="connsiteX4032" fmla="*/ 471756 w 4853691"/>
                <a:gd name="connsiteY4032" fmla="*/ 3802215 h 4860733"/>
                <a:gd name="connsiteX4033" fmla="*/ 452980 w 4853691"/>
                <a:gd name="connsiteY4033" fmla="*/ 3771704 h 4860733"/>
                <a:gd name="connsiteX4034" fmla="*/ 438898 w 4853691"/>
                <a:gd name="connsiteY4034" fmla="*/ 3748233 h 4860733"/>
                <a:gd name="connsiteX4035" fmla="*/ 422468 w 4853691"/>
                <a:gd name="connsiteY4035" fmla="*/ 3717722 h 4860733"/>
                <a:gd name="connsiteX4036" fmla="*/ 408386 w 4853691"/>
                <a:gd name="connsiteY4036" fmla="*/ 3694251 h 4860733"/>
                <a:gd name="connsiteX4037" fmla="*/ 391957 w 4853691"/>
                <a:gd name="connsiteY4037" fmla="*/ 3663740 h 4860733"/>
                <a:gd name="connsiteX4038" fmla="*/ 377874 w 4853691"/>
                <a:gd name="connsiteY4038" fmla="*/ 3637922 h 4860733"/>
                <a:gd name="connsiteX4039" fmla="*/ 361445 w 4853691"/>
                <a:gd name="connsiteY4039" fmla="*/ 3607411 h 4860733"/>
                <a:gd name="connsiteX4040" fmla="*/ 347363 w 4853691"/>
                <a:gd name="connsiteY4040" fmla="*/ 3581593 h 4860733"/>
                <a:gd name="connsiteX4041" fmla="*/ 347363 w 4853691"/>
                <a:gd name="connsiteY4041" fmla="*/ 3579246 h 4860733"/>
                <a:gd name="connsiteX4042" fmla="*/ 335628 w 4853691"/>
                <a:gd name="connsiteY4042" fmla="*/ 3551081 h 4860733"/>
                <a:gd name="connsiteX4043" fmla="*/ 333281 w 4853691"/>
                <a:gd name="connsiteY4043" fmla="*/ 3546387 h 4860733"/>
                <a:gd name="connsiteX4044" fmla="*/ 321545 w 4853691"/>
                <a:gd name="connsiteY4044" fmla="*/ 3513529 h 4860733"/>
                <a:gd name="connsiteX4045" fmla="*/ 321545 w 4853691"/>
                <a:gd name="connsiteY4045" fmla="*/ 3513529 h 4860733"/>
                <a:gd name="connsiteX4046" fmla="*/ 333281 w 4853691"/>
                <a:gd name="connsiteY4046" fmla="*/ 3534652 h 4860733"/>
                <a:gd name="connsiteX4047" fmla="*/ 349710 w 4853691"/>
                <a:gd name="connsiteY4047" fmla="*/ 3565164 h 4860733"/>
                <a:gd name="connsiteX4048" fmla="*/ 368486 w 4853691"/>
                <a:gd name="connsiteY4048" fmla="*/ 3598022 h 4860733"/>
                <a:gd name="connsiteX4049" fmla="*/ 384916 w 4853691"/>
                <a:gd name="connsiteY4049" fmla="*/ 3626187 h 4860733"/>
                <a:gd name="connsiteX4050" fmla="*/ 406039 w 4853691"/>
                <a:gd name="connsiteY4050" fmla="*/ 3659045 h 4860733"/>
                <a:gd name="connsiteX4051" fmla="*/ 422468 w 4853691"/>
                <a:gd name="connsiteY4051" fmla="*/ 3687210 h 4860733"/>
                <a:gd name="connsiteX4052" fmla="*/ 443592 w 4853691"/>
                <a:gd name="connsiteY4052" fmla="*/ 3720068 h 4860733"/>
                <a:gd name="connsiteX4053" fmla="*/ 462368 w 4853691"/>
                <a:gd name="connsiteY4053" fmla="*/ 3748233 h 4860733"/>
                <a:gd name="connsiteX4054" fmla="*/ 485839 w 4853691"/>
                <a:gd name="connsiteY4054" fmla="*/ 3781092 h 4860733"/>
                <a:gd name="connsiteX4055" fmla="*/ 504615 w 4853691"/>
                <a:gd name="connsiteY4055" fmla="*/ 3806909 h 4860733"/>
                <a:gd name="connsiteX4056" fmla="*/ 528085 w 4853691"/>
                <a:gd name="connsiteY4056" fmla="*/ 3839768 h 4860733"/>
                <a:gd name="connsiteX4057" fmla="*/ 546862 w 4853691"/>
                <a:gd name="connsiteY4057" fmla="*/ 3865586 h 4860733"/>
                <a:gd name="connsiteX4058" fmla="*/ 572679 w 4853691"/>
                <a:gd name="connsiteY4058" fmla="*/ 3898444 h 4860733"/>
                <a:gd name="connsiteX4059" fmla="*/ 591456 w 4853691"/>
                <a:gd name="connsiteY4059" fmla="*/ 3921915 h 4860733"/>
                <a:gd name="connsiteX4060" fmla="*/ 617273 w 4853691"/>
                <a:gd name="connsiteY4060" fmla="*/ 3954773 h 4860733"/>
                <a:gd name="connsiteX4061" fmla="*/ 617273 w 4853691"/>
                <a:gd name="connsiteY4061" fmla="*/ 3954773 h 4860733"/>
                <a:gd name="connsiteX4062" fmla="*/ 614926 w 4853691"/>
                <a:gd name="connsiteY4062" fmla="*/ 3957120 h 4860733"/>
                <a:gd name="connsiteX4063" fmla="*/ 610232 w 4853691"/>
                <a:gd name="connsiteY4063" fmla="*/ 3959468 h 4860733"/>
                <a:gd name="connsiteX4064" fmla="*/ 607885 w 4853691"/>
                <a:gd name="connsiteY4064" fmla="*/ 3961814 h 4860733"/>
                <a:gd name="connsiteX4065" fmla="*/ 603191 w 4853691"/>
                <a:gd name="connsiteY4065" fmla="*/ 3964162 h 4860733"/>
                <a:gd name="connsiteX4066" fmla="*/ 603191 w 4853691"/>
                <a:gd name="connsiteY4066" fmla="*/ 3964162 h 4860733"/>
                <a:gd name="connsiteX4067" fmla="*/ 584415 w 4853691"/>
                <a:gd name="connsiteY4067" fmla="*/ 3947732 h 4860733"/>
                <a:gd name="connsiteX4068" fmla="*/ 572679 w 4853691"/>
                <a:gd name="connsiteY4068" fmla="*/ 3952426 h 4860733"/>
                <a:gd name="connsiteX4069" fmla="*/ 549209 w 4853691"/>
                <a:gd name="connsiteY4069" fmla="*/ 3919567 h 4860733"/>
                <a:gd name="connsiteX4070" fmla="*/ 539821 w 4853691"/>
                <a:gd name="connsiteY4070" fmla="*/ 3907832 h 4860733"/>
                <a:gd name="connsiteX4071" fmla="*/ 279299 w 4853691"/>
                <a:gd name="connsiteY4071" fmla="*/ 3436076 h 4860733"/>
                <a:gd name="connsiteX4072" fmla="*/ 272257 w 4853691"/>
                <a:gd name="connsiteY4072" fmla="*/ 3424341 h 4860733"/>
                <a:gd name="connsiteX4073" fmla="*/ 262869 w 4853691"/>
                <a:gd name="connsiteY4073" fmla="*/ 3403217 h 4860733"/>
                <a:gd name="connsiteX4074" fmla="*/ 248787 w 4853691"/>
                <a:gd name="connsiteY4074" fmla="*/ 3372706 h 4860733"/>
                <a:gd name="connsiteX4075" fmla="*/ 237052 w 4853691"/>
                <a:gd name="connsiteY4075" fmla="*/ 3342194 h 4860733"/>
                <a:gd name="connsiteX4076" fmla="*/ 225316 w 4853691"/>
                <a:gd name="connsiteY4076" fmla="*/ 3311683 h 4860733"/>
                <a:gd name="connsiteX4077" fmla="*/ 213581 w 4853691"/>
                <a:gd name="connsiteY4077" fmla="*/ 3281171 h 4860733"/>
                <a:gd name="connsiteX4078" fmla="*/ 201846 w 4853691"/>
                <a:gd name="connsiteY4078" fmla="*/ 3250659 h 4860733"/>
                <a:gd name="connsiteX4079" fmla="*/ 190111 w 4853691"/>
                <a:gd name="connsiteY4079" fmla="*/ 3217801 h 4860733"/>
                <a:gd name="connsiteX4080" fmla="*/ 178376 w 4853691"/>
                <a:gd name="connsiteY4080" fmla="*/ 3187289 h 4860733"/>
                <a:gd name="connsiteX4081" fmla="*/ 166640 w 4853691"/>
                <a:gd name="connsiteY4081" fmla="*/ 3154431 h 4860733"/>
                <a:gd name="connsiteX4082" fmla="*/ 154905 w 4853691"/>
                <a:gd name="connsiteY4082" fmla="*/ 3123919 h 4860733"/>
                <a:gd name="connsiteX4083" fmla="*/ 143170 w 4853691"/>
                <a:gd name="connsiteY4083" fmla="*/ 3088713 h 4860733"/>
                <a:gd name="connsiteX4084" fmla="*/ 136129 w 4853691"/>
                <a:gd name="connsiteY4084" fmla="*/ 3069937 h 4860733"/>
                <a:gd name="connsiteX4085" fmla="*/ 143170 w 4853691"/>
                <a:gd name="connsiteY4085" fmla="*/ 3084019 h 4860733"/>
                <a:gd name="connsiteX4086" fmla="*/ 154905 w 4853691"/>
                <a:gd name="connsiteY4086" fmla="*/ 3109836 h 4860733"/>
                <a:gd name="connsiteX4087" fmla="*/ 166640 w 4853691"/>
                <a:gd name="connsiteY4087" fmla="*/ 3135654 h 4860733"/>
                <a:gd name="connsiteX4088" fmla="*/ 178376 w 4853691"/>
                <a:gd name="connsiteY4088" fmla="*/ 3159125 h 4860733"/>
                <a:gd name="connsiteX4089" fmla="*/ 185417 w 4853691"/>
                <a:gd name="connsiteY4089" fmla="*/ 3173207 h 4860733"/>
                <a:gd name="connsiteX4090" fmla="*/ 194805 w 4853691"/>
                <a:gd name="connsiteY4090" fmla="*/ 3201371 h 4860733"/>
                <a:gd name="connsiteX4091" fmla="*/ 201846 w 4853691"/>
                <a:gd name="connsiteY4091" fmla="*/ 3222495 h 4860733"/>
                <a:gd name="connsiteX4092" fmla="*/ 220622 w 4853691"/>
                <a:gd name="connsiteY4092" fmla="*/ 3276477 h 4860733"/>
                <a:gd name="connsiteX4093" fmla="*/ 230011 w 4853691"/>
                <a:gd name="connsiteY4093" fmla="*/ 3302295 h 4860733"/>
                <a:gd name="connsiteX4094" fmla="*/ 248787 w 4853691"/>
                <a:gd name="connsiteY4094" fmla="*/ 3349235 h 4860733"/>
                <a:gd name="connsiteX4095" fmla="*/ 260522 w 4853691"/>
                <a:gd name="connsiteY4095" fmla="*/ 3377400 h 4860733"/>
                <a:gd name="connsiteX4096" fmla="*/ 279299 w 4853691"/>
                <a:gd name="connsiteY4096" fmla="*/ 3421994 h 4860733"/>
                <a:gd name="connsiteX4097" fmla="*/ 291034 w 4853691"/>
                <a:gd name="connsiteY4097" fmla="*/ 3450158 h 4860733"/>
                <a:gd name="connsiteX4098" fmla="*/ 305116 w 4853691"/>
                <a:gd name="connsiteY4098" fmla="*/ 3480670 h 4860733"/>
                <a:gd name="connsiteX4099" fmla="*/ 305116 w 4853691"/>
                <a:gd name="connsiteY4099" fmla="*/ 3480670 h 4860733"/>
                <a:gd name="connsiteX4100" fmla="*/ 295728 w 4853691"/>
                <a:gd name="connsiteY4100" fmla="*/ 3464241 h 4860733"/>
                <a:gd name="connsiteX4101" fmla="*/ 279299 w 4853691"/>
                <a:gd name="connsiteY4101" fmla="*/ 3436076 h 4860733"/>
                <a:gd name="connsiteX4102" fmla="*/ 110311 w 4853691"/>
                <a:gd name="connsiteY4102" fmla="*/ 3037078 h 4860733"/>
                <a:gd name="connsiteX4103" fmla="*/ 105617 w 4853691"/>
                <a:gd name="connsiteY4103" fmla="*/ 3025343 h 4860733"/>
                <a:gd name="connsiteX4104" fmla="*/ 115005 w 4853691"/>
                <a:gd name="connsiteY4104" fmla="*/ 3020649 h 4860733"/>
                <a:gd name="connsiteX4105" fmla="*/ 119699 w 4853691"/>
                <a:gd name="connsiteY4105" fmla="*/ 3030037 h 4860733"/>
                <a:gd name="connsiteX4106" fmla="*/ 110311 w 4853691"/>
                <a:gd name="connsiteY4106" fmla="*/ 3037078 h 4860733"/>
                <a:gd name="connsiteX4107" fmla="*/ 89188 w 4853691"/>
                <a:gd name="connsiteY4107" fmla="*/ 2947890 h 4860733"/>
                <a:gd name="connsiteX4108" fmla="*/ 84494 w 4853691"/>
                <a:gd name="connsiteY4108" fmla="*/ 2936155 h 4860733"/>
                <a:gd name="connsiteX4109" fmla="*/ 77453 w 4853691"/>
                <a:gd name="connsiteY4109" fmla="*/ 2910338 h 4860733"/>
                <a:gd name="connsiteX4110" fmla="*/ 75105 w 4853691"/>
                <a:gd name="connsiteY4110" fmla="*/ 2898602 h 4860733"/>
                <a:gd name="connsiteX4111" fmla="*/ 65717 w 4853691"/>
                <a:gd name="connsiteY4111" fmla="*/ 2861050 h 4860733"/>
                <a:gd name="connsiteX4112" fmla="*/ 63370 w 4853691"/>
                <a:gd name="connsiteY4112" fmla="*/ 2854009 h 4860733"/>
                <a:gd name="connsiteX4113" fmla="*/ 58676 w 4853691"/>
                <a:gd name="connsiteY4113" fmla="*/ 2837579 h 4860733"/>
                <a:gd name="connsiteX4114" fmla="*/ 61023 w 4853691"/>
                <a:gd name="connsiteY4114" fmla="*/ 2842273 h 4860733"/>
                <a:gd name="connsiteX4115" fmla="*/ 63370 w 4853691"/>
                <a:gd name="connsiteY4115" fmla="*/ 2846967 h 4860733"/>
                <a:gd name="connsiteX4116" fmla="*/ 72758 w 4853691"/>
                <a:gd name="connsiteY4116" fmla="*/ 2879826 h 4860733"/>
                <a:gd name="connsiteX4117" fmla="*/ 77453 w 4853691"/>
                <a:gd name="connsiteY4117" fmla="*/ 2896255 h 4860733"/>
                <a:gd name="connsiteX4118" fmla="*/ 96229 w 4853691"/>
                <a:gd name="connsiteY4118" fmla="*/ 2954932 h 4860733"/>
                <a:gd name="connsiteX4119" fmla="*/ 96229 w 4853691"/>
                <a:gd name="connsiteY4119" fmla="*/ 2954932 h 4860733"/>
                <a:gd name="connsiteX4120" fmla="*/ 103270 w 4853691"/>
                <a:gd name="connsiteY4120" fmla="*/ 2976055 h 4860733"/>
                <a:gd name="connsiteX4121" fmla="*/ 103270 w 4853691"/>
                <a:gd name="connsiteY4121" fmla="*/ 2980749 h 4860733"/>
                <a:gd name="connsiteX4122" fmla="*/ 98576 w 4853691"/>
                <a:gd name="connsiteY4122" fmla="*/ 2969014 h 4860733"/>
                <a:gd name="connsiteX4123" fmla="*/ 89188 w 4853691"/>
                <a:gd name="connsiteY4123" fmla="*/ 2947890 h 4860733"/>
                <a:gd name="connsiteX4124" fmla="*/ 32859 w 4853691"/>
                <a:gd name="connsiteY4124" fmla="*/ 2255512 h 4860733"/>
                <a:gd name="connsiteX4125" fmla="*/ 37553 w 4853691"/>
                <a:gd name="connsiteY4125" fmla="*/ 2236735 h 4860733"/>
                <a:gd name="connsiteX4126" fmla="*/ 42247 w 4853691"/>
                <a:gd name="connsiteY4126" fmla="*/ 2220306 h 4860733"/>
                <a:gd name="connsiteX4127" fmla="*/ 46941 w 4853691"/>
                <a:gd name="connsiteY4127" fmla="*/ 2201530 h 4860733"/>
                <a:gd name="connsiteX4128" fmla="*/ 51635 w 4853691"/>
                <a:gd name="connsiteY4128" fmla="*/ 2182753 h 4860733"/>
                <a:gd name="connsiteX4129" fmla="*/ 56329 w 4853691"/>
                <a:gd name="connsiteY4129" fmla="*/ 2163977 h 4860733"/>
                <a:gd name="connsiteX4130" fmla="*/ 61023 w 4853691"/>
                <a:gd name="connsiteY4130" fmla="*/ 2145201 h 4860733"/>
                <a:gd name="connsiteX4131" fmla="*/ 68064 w 4853691"/>
                <a:gd name="connsiteY4131" fmla="*/ 2124077 h 4860733"/>
                <a:gd name="connsiteX4132" fmla="*/ 75105 w 4853691"/>
                <a:gd name="connsiteY4132" fmla="*/ 2105301 h 4860733"/>
                <a:gd name="connsiteX4133" fmla="*/ 82147 w 4853691"/>
                <a:gd name="connsiteY4133" fmla="*/ 2084177 h 4860733"/>
                <a:gd name="connsiteX4134" fmla="*/ 89188 w 4853691"/>
                <a:gd name="connsiteY4134" fmla="*/ 2065401 h 4860733"/>
                <a:gd name="connsiteX4135" fmla="*/ 98576 w 4853691"/>
                <a:gd name="connsiteY4135" fmla="*/ 2044277 h 4860733"/>
                <a:gd name="connsiteX4136" fmla="*/ 105617 w 4853691"/>
                <a:gd name="connsiteY4136" fmla="*/ 2025501 h 4860733"/>
                <a:gd name="connsiteX4137" fmla="*/ 115005 w 4853691"/>
                <a:gd name="connsiteY4137" fmla="*/ 2004378 h 4860733"/>
                <a:gd name="connsiteX4138" fmla="*/ 124393 w 4853691"/>
                <a:gd name="connsiteY4138" fmla="*/ 1985601 h 4860733"/>
                <a:gd name="connsiteX4139" fmla="*/ 136129 w 4853691"/>
                <a:gd name="connsiteY4139" fmla="*/ 1964478 h 4860733"/>
                <a:gd name="connsiteX4140" fmla="*/ 145517 w 4853691"/>
                <a:gd name="connsiteY4140" fmla="*/ 1945702 h 4860733"/>
                <a:gd name="connsiteX4141" fmla="*/ 157252 w 4853691"/>
                <a:gd name="connsiteY4141" fmla="*/ 1924578 h 4860733"/>
                <a:gd name="connsiteX4142" fmla="*/ 166640 w 4853691"/>
                <a:gd name="connsiteY4142" fmla="*/ 1908149 h 4860733"/>
                <a:gd name="connsiteX4143" fmla="*/ 180723 w 4853691"/>
                <a:gd name="connsiteY4143" fmla="*/ 1884678 h 4860733"/>
                <a:gd name="connsiteX4144" fmla="*/ 192458 w 4853691"/>
                <a:gd name="connsiteY4144" fmla="*/ 1868249 h 4860733"/>
                <a:gd name="connsiteX4145" fmla="*/ 204193 w 4853691"/>
                <a:gd name="connsiteY4145" fmla="*/ 1851820 h 4860733"/>
                <a:gd name="connsiteX4146" fmla="*/ 246440 w 4853691"/>
                <a:gd name="connsiteY4146" fmla="*/ 1842432 h 4860733"/>
                <a:gd name="connsiteX4147" fmla="*/ 276951 w 4853691"/>
                <a:gd name="connsiteY4147" fmla="*/ 1847126 h 4860733"/>
                <a:gd name="connsiteX4148" fmla="*/ 274604 w 4853691"/>
                <a:gd name="connsiteY4148" fmla="*/ 1854167 h 4860733"/>
                <a:gd name="connsiteX4149" fmla="*/ 295728 w 4853691"/>
                <a:gd name="connsiteY4149" fmla="*/ 1875290 h 4860733"/>
                <a:gd name="connsiteX4150" fmla="*/ 307463 w 4853691"/>
                <a:gd name="connsiteY4150" fmla="*/ 1870596 h 4860733"/>
                <a:gd name="connsiteX4151" fmla="*/ 255828 w 4853691"/>
                <a:gd name="connsiteY4151" fmla="*/ 2311841 h 4860733"/>
                <a:gd name="connsiteX4152" fmla="*/ 255828 w 4853691"/>
                <a:gd name="connsiteY4152" fmla="*/ 2318882 h 4860733"/>
                <a:gd name="connsiteX4153" fmla="*/ 251134 w 4853691"/>
                <a:gd name="connsiteY4153" fmla="*/ 2361129 h 4860733"/>
                <a:gd name="connsiteX4154" fmla="*/ 251134 w 4853691"/>
                <a:gd name="connsiteY4154" fmla="*/ 2365823 h 4860733"/>
                <a:gd name="connsiteX4155" fmla="*/ 246440 w 4853691"/>
                <a:gd name="connsiteY4155" fmla="*/ 2408070 h 4860733"/>
                <a:gd name="connsiteX4156" fmla="*/ 246440 w 4853691"/>
                <a:gd name="connsiteY4156" fmla="*/ 2408070 h 4860733"/>
                <a:gd name="connsiteX4157" fmla="*/ 241746 w 4853691"/>
                <a:gd name="connsiteY4157" fmla="*/ 2450317 h 4860733"/>
                <a:gd name="connsiteX4158" fmla="*/ 241746 w 4853691"/>
                <a:gd name="connsiteY4158" fmla="*/ 2450317 h 4860733"/>
                <a:gd name="connsiteX4159" fmla="*/ 239399 w 4853691"/>
                <a:gd name="connsiteY4159" fmla="*/ 2473787 h 4860733"/>
                <a:gd name="connsiteX4160" fmla="*/ 239399 w 4853691"/>
                <a:gd name="connsiteY4160" fmla="*/ 2473787 h 4860733"/>
                <a:gd name="connsiteX4161" fmla="*/ 230011 w 4853691"/>
                <a:gd name="connsiteY4161" fmla="*/ 2476134 h 4860733"/>
                <a:gd name="connsiteX4162" fmla="*/ 218275 w 4853691"/>
                <a:gd name="connsiteY4162" fmla="*/ 2455011 h 4860733"/>
                <a:gd name="connsiteX4163" fmla="*/ 208887 w 4853691"/>
                <a:gd name="connsiteY4163" fmla="*/ 2436234 h 4860733"/>
                <a:gd name="connsiteX4164" fmla="*/ 199499 w 4853691"/>
                <a:gd name="connsiteY4164" fmla="*/ 2419805 h 4860733"/>
                <a:gd name="connsiteX4165" fmla="*/ 190111 w 4853691"/>
                <a:gd name="connsiteY4165" fmla="*/ 2401028 h 4860733"/>
                <a:gd name="connsiteX4166" fmla="*/ 180723 w 4853691"/>
                <a:gd name="connsiteY4166" fmla="*/ 2386946 h 4860733"/>
                <a:gd name="connsiteX4167" fmla="*/ 171334 w 4853691"/>
                <a:gd name="connsiteY4167" fmla="*/ 2370517 h 4860733"/>
                <a:gd name="connsiteX4168" fmla="*/ 164293 w 4853691"/>
                <a:gd name="connsiteY4168" fmla="*/ 2356435 h 4860733"/>
                <a:gd name="connsiteX4169" fmla="*/ 154905 w 4853691"/>
                <a:gd name="connsiteY4169" fmla="*/ 2340005 h 4860733"/>
                <a:gd name="connsiteX4170" fmla="*/ 147864 w 4853691"/>
                <a:gd name="connsiteY4170" fmla="*/ 2328270 h 4860733"/>
                <a:gd name="connsiteX4171" fmla="*/ 138476 w 4853691"/>
                <a:gd name="connsiteY4171" fmla="*/ 2314188 h 4860733"/>
                <a:gd name="connsiteX4172" fmla="*/ 131435 w 4853691"/>
                <a:gd name="connsiteY4172" fmla="*/ 2304800 h 4860733"/>
                <a:gd name="connsiteX4173" fmla="*/ 119699 w 4853691"/>
                <a:gd name="connsiteY4173" fmla="*/ 2290717 h 4860733"/>
                <a:gd name="connsiteX4174" fmla="*/ 112658 w 4853691"/>
                <a:gd name="connsiteY4174" fmla="*/ 2283676 h 4860733"/>
                <a:gd name="connsiteX4175" fmla="*/ 110311 w 4853691"/>
                <a:gd name="connsiteY4175" fmla="*/ 2281329 h 4860733"/>
                <a:gd name="connsiteX4176" fmla="*/ 115005 w 4853691"/>
                <a:gd name="connsiteY4176" fmla="*/ 2267247 h 4860733"/>
                <a:gd name="connsiteX4177" fmla="*/ 93882 w 4853691"/>
                <a:gd name="connsiteY4177" fmla="*/ 2246123 h 4860733"/>
                <a:gd name="connsiteX4178" fmla="*/ 77453 w 4853691"/>
                <a:gd name="connsiteY4178" fmla="*/ 2255512 h 4860733"/>
                <a:gd name="connsiteX4179" fmla="*/ 65717 w 4853691"/>
                <a:gd name="connsiteY4179" fmla="*/ 2253165 h 4860733"/>
                <a:gd name="connsiteX4180" fmla="*/ 56329 w 4853691"/>
                <a:gd name="connsiteY4180" fmla="*/ 2255512 h 4860733"/>
                <a:gd name="connsiteX4181" fmla="*/ 53982 w 4853691"/>
                <a:gd name="connsiteY4181" fmla="*/ 2255512 h 4860733"/>
                <a:gd name="connsiteX4182" fmla="*/ 44594 w 4853691"/>
                <a:gd name="connsiteY4182" fmla="*/ 2260206 h 4860733"/>
                <a:gd name="connsiteX4183" fmla="*/ 42247 w 4853691"/>
                <a:gd name="connsiteY4183" fmla="*/ 2262553 h 4860733"/>
                <a:gd name="connsiteX4184" fmla="*/ 35206 w 4853691"/>
                <a:gd name="connsiteY4184" fmla="*/ 2269594 h 4860733"/>
                <a:gd name="connsiteX4185" fmla="*/ 35206 w 4853691"/>
                <a:gd name="connsiteY4185" fmla="*/ 2269594 h 4860733"/>
                <a:gd name="connsiteX4186" fmla="*/ 32859 w 4853691"/>
                <a:gd name="connsiteY4186" fmla="*/ 2274288 h 4860733"/>
                <a:gd name="connsiteX4187" fmla="*/ 30512 w 4853691"/>
                <a:gd name="connsiteY4187" fmla="*/ 2274288 h 4860733"/>
                <a:gd name="connsiteX4188" fmla="*/ 30512 w 4853691"/>
                <a:gd name="connsiteY4188" fmla="*/ 2267247 h 4860733"/>
                <a:gd name="connsiteX4189" fmla="*/ 32859 w 4853691"/>
                <a:gd name="connsiteY4189" fmla="*/ 2255512 h 4860733"/>
                <a:gd name="connsiteX4190" fmla="*/ 89188 w 4853691"/>
                <a:gd name="connsiteY4190" fmla="*/ 1957437 h 4860733"/>
                <a:gd name="connsiteX4191" fmla="*/ 93882 w 4853691"/>
                <a:gd name="connsiteY4191" fmla="*/ 1945702 h 4860733"/>
                <a:gd name="connsiteX4192" fmla="*/ 96229 w 4853691"/>
                <a:gd name="connsiteY4192" fmla="*/ 1941007 h 4860733"/>
                <a:gd name="connsiteX4193" fmla="*/ 93882 w 4853691"/>
                <a:gd name="connsiteY4193" fmla="*/ 1948049 h 4860733"/>
                <a:gd name="connsiteX4194" fmla="*/ 86841 w 4853691"/>
                <a:gd name="connsiteY4194" fmla="*/ 1983254 h 4860733"/>
                <a:gd name="connsiteX4195" fmla="*/ 82147 w 4853691"/>
                <a:gd name="connsiteY4195" fmla="*/ 1983254 h 4860733"/>
                <a:gd name="connsiteX4196" fmla="*/ 79800 w 4853691"/>
                <a:gd name="connsiteY4196" fmla="*/ 1983254 h 4860733"/>
                <a:gd name="connsiteX4197" fmla="*/ 82147 w 4853691"/>
                <a:gd name="connsiteY4197" fmla="*/ 1978560 h 4860733"/>
                <a:gd name="connsiteX4198" fmla="*/ 89188 w 4853691"/>
                <a:gd name="connsiteY4198" fmla="*/ 1957437 h 4860733"/>
                <a:gd name="connsiteX4199" fmla="*/ 117352 w 4853691"/>
                <a:gd name="connsiteY4199" fmla="*/ 1861208 h 4860733"/>
                <a:gd name="connsiteX4200" fmla="*/ 126741 w 4853691"/>
                <a:gd name="connsiteY4200" fmla="*/ 1823655 h 4860733"/>
                <a:gd name="connsiteX4201" fmla="*/ 140823 w 4853691"/>
                <a:gd name="connsiteY4201" fmla="*/ 1776714 h 4860733"/>
                <a:gd name="connsiteX4202" fmla="*/ 152558 w 4853691"/>
                <a:gd name="connsiteY4202" fmla="*/ 1739161 h 4860733"/>
                <a:gd name="connsiteX4203" fmla="*/ 157252 w 4853691"/>
                <a:gd name="connsiteY4203" fmla="*/ 1725079 h 4860733"/>
                <a:gd name="connsiteX4204" fmla="*/ 164293 w 4853691"/>
                <a:gd name="connsiteY4204" fmla="*/ 1706303 h 4860733"/>
                <a:gd name="connsiteX4205" fmla="*/ 176028 w 4853691"/>
                <a:gd name="connsiteY4205" fmla="*/ 1675791 h 4860733"/>
                <a:gd name="connsiteX4206" fmla="*/ 187764 w 4853691"/>
                <a:gd name="connsiteY4206" fmla="*/ 1649974 h 4860733"/>
                <a:gd name="connsiteX4207" fmla="*/ 201846 w 4853691"/>
                <a:gd name="connsiteY4207" fmla="*/ 1619462 h 4860733"/>
                <a:gd name="connsiteX4208" fmla="*/ 213581 w 4853691"/>
                <a:gd name="connsiteY4208" fmla="*/ 1593645 h 4860733"/>
                <a:gd name="connsiteX4209" fmla="*/ 227664 w 4853691"/>
                <a:gd name="connsiteY4209" fmla="*/ 1563133 h 4860733"/>
                <a:gd name="connsiteX4210" fmla="*/ 239399 w 4853691"/>
                <a:gd name="connsiteY4210" fmla="*/ 1537315 h 4860733"/>
                <a:gd name="connsiteX4211" fmla="*/ 255828 w 4853691"/>
                <a:gd name="connsiteY4211" fmla="*/ 1506804 h 4860733"/>
                <a:gd name="connsiteX4212" fmla="*/ 267563 w 4853691"/>
                <a:gd name="connsiteY4212" fmla="*/ 1483333 h 4860733"/>
                <a:gd name="connsiteX4213" fmla="*/ 283993 w 4853691"/>
                <a:gd name="connsiteY4213" fmla="*/ 1450475 h 4860733"/>
                <a:gd name="connsiteX4214" fmla="*/ 283993 w 4853691"/>
                <a:gd name="connsiteY4214" fmla="*/ 1450475 h 4860733"/>
                <a:gd name="connsiteX4215" fmla="*/ 281646 w 4853691"/>
                <a:gd name="connsiteY4215" fmla="*/ 1462210 h 4860733"/>
                <a:gd name="connsiteX4216" fmla="*/ 276951 w 4853691"/>
                <a:gd name="connsiteY4216" fmla="*/ 1488027 h 4860733"/>
                <a:gd name="connsiteX4217" fmla="*/ 272257 w 4853691"/>
                <a:gd name="connsiteY4217" fmla="*/ 1506804 h 4860733"/>
                <a:gd name="connsiteX4218" fmla="*/ 267563 w 4853691"/>
                <a:gd name="connsiteY4218" fmla="*/ 1534968 h 4860733"/>
                <a:gd name="connsiteX4219" fmla="*/ 265216 w 4853691"/>
                <a:gd name="connsiteY4219" fmla="*/ 1551398 h 4860733"/>
                <a:gd name="connsiteX4220" fmla="*/ 258175 w 4853691"/>
                <a:gd name="connsiteY4220" fmla="*/ 1584256 h 4860733"/>
                <a:gd name="connsiteX4221" fmla="*/ 255828 w 4853691"/>
                <a:gd name="connsiteY4221" fmla="*/ 1595992 h 4860733"/>
                <a:gd name="connsiteX4222" fmla="*/ 241746 w 4853691"/>
                <a:gd name="connsiteY4222" fmla="*/ 1664056 h 4860733"/>
                <a:gd name="connsiteX4223" fmla="*/ 239399 w 4853691"/>
                <a:gd name="connsiteY4223" fmla="*/ 1664056 h 4860733"/>
                <a:gd name="connsiteX4224" fmla="*/ 218275 w 4853691"/>
                <a:gd name="connsiteY4224" fmla="*/ 1685179 h 4860733"/>
                <a:gd name="connsiteX4225" fmla="*/ 225316 w 4853691"/>
                <a:gd name="connsiteY4225" fmla="*/ 1699262 h 4860733"/>
                <a:gd name="connsiteX4226" fmla="*/ 213581 w 4853691"/>
                <a:gd name="connsiteY4226" fmla="*/ 1713344 h 4860733"/>
                <a:gd name="connsiteX4227" fmla="*/ 206540 w 4853691"/>
                <a:gd name="connsiteY4227" fmla="*/ 1725079 h 4860733"/>
                <a:gd name="connsiteX4228" fmla="*/ 192458 w 4853691"/>
                <a:gd name="connsiteY4228" fmla="*/ 1746203 h 4860733"/>
                <a:gd name="connsiteX4229" fmla="*/ 183070 w 4853691"/>
                <a:gd name="connsiteY4229" fmla="*/ 1760285 h 4860733"/>
                <a:gd name="connsiteX4230" fmla="*/ 171334 w 4853691"/>
                <a:gd name="connsiteY4230" fmla="*/ 1781408 h 4860733"/>
                <a:gd name="connsiteX4231" fmla="*/ 161946 w 4853691"/>
                <a:gd name="connsiteY4231" fmla="*/ 1797838 h 4860733"/>
                <a:gd name="connsiteX4232" fmla="*/ 150211 w 4853691"/>
                <a:gd name="connsiteY4232" fmla="*/ 1818961 h 4860733"/>
                <a:gd name="connsiteX4233" fmla="*/ 140823 w 4853691"/>
                <a:gd name="connsiteY4233" fmla="*/ 1833043 h 4860733"/>
                <a:gd name="connsiteX4234" fmla="*/ 131435 w 4853691"/>
                <a:gd name="connsiteY4234" fmla="*/ 1856514 h 4860733"/>
                <a:gd name="connsiteX4235" fmla="*/ 124393 w 4853691"/>
                <a:gd name="connsiteY4235" fmla="*/ 1875290 h 4860733"/>
                <a:gd name="connsiteX4236" fmla="*/ 122046 w 4853691"/>
                <a:gd name="connsiteY4236" fmla="*/ 1879984 h 4860733"/>
                <a:gd name="connsiteX4237" fmla="*/ 115005 w 4853691"/>
                <a:gd name="connsiteY4237" fmla="*/ 1891719 h 4860733"/>
                <a:gd name="connsiteX4238" fmla="*/ 110311 w 4853691"/>
                <a:gd name="connsiteY4238" fmla="*/ 1901108 h 4860733"/>
                <a:gd name="connsiteX4239" fmla="*/ 100923 w 4853691"/>
                <a:gd name="connsiteY4239" fmla="*/ 1919884 h 4860733"/>
                <a:gd name="connsiteX4240" fmla="*/ 100923 w 4853691"/>
                <a:gd name="connsiteY4240" fmla="*/ 1919884 h 4860733"/>
                <a:gd name="connsiteX4241" fmla="*/ 105617 w 4853691"/>
                <a:gd name="connsiteY4241" fmla="*/ 1903455 h 4860733"/>
                <a:gd name="connsiteX4242" fmla="*/ 117352 w 4853691"/>
                <a:gd name="connsiteY4242" fmla="*/ 1861208 h 4860733"/>
                <a:gd name="connsiteX4243" fmla="*/ 291034 w 4853691"/>
                <a:gd name="connsiteY4243" fmla="*/ 1417616 h 4860733"/>
                <a:gd name="connsiteX4244" fmla="*/ 298075 w 4853691"/>
                <a:gd name="connsiteY4244" fmla="*/ 1387104 h 4860733"/>
                <a:gd name="connsiteX4245" fmla="*/ 300422 w 4853691"/>
                <a:gd name="connsiteY4245" fmla="*/ 1375369 h 4860733"/>
                <a:gd name="connsiteX4246" fmla="*/ 302769 w 4853691"/>
                <a:gd name="connsiteY4246" fmla="*/ 1368328 h 4860733"/>
                <a:gd name="connsiteX4247" fmla="*/ 302769 w 4853691"/>
                <a:gd name="connsiteY4247" fmla="*/ 1368328 h 4860733"/>
                <a:gd name="connsiteX4248" fmla="*/ 312157 w 4853691"/>
                <a:gd name="connsiteY4248" fmla="*/ 1354246 h 4860733"/>
                <a:gd name="connsiteX4249" fmla="*/ 330934 w 4853691"/>
                <a:gd name="connsiteY4249" fmla="*/ 1333122 h 4860733"/>
                <a:gd name="connsiteX4250" fmla="*/ 328587 w 4853691"/>
                <a:gd name="connsiteY4250" fmla="*/ 1326081 h 4860733"/>
                <a:gd name="connsiteX4251" fmla="*/ 333281 w 4853691"/>
                <a:gd name="connsiteY4251" fmla="*/ 1319040 h 4860733"/>
                <a:gd name="connsiteX4252" fmla="*/ 349710 w 4853691"/>
                <a:gd name="connsiteY4252" fmla="*/ 1295570 h 4860733"/>
                <a:gd name="connsiteX4253" fmla="*/ 363792 w 4853691"/>
                <a:gd name="connsiteY4253" fmla="*/ 1276793 h 4860733"/>
                <a:gd name="connsiteX4254" fmla="*/ 375527 w 4853691"/>
                <a:gd name="connsiteY4254" fmla="*/ 1267405 h 4860733"/>
                <a:gd name="connsiteX4255" fmla="*/ 389610 w 4853691"/>
                <a:gd name="connsiteY4255" fmla="*/ 1255670 h 4860733"/>
                <a:gd name="connsiteX4256" fmla="*/ 396651 w 4853691"/>
                <a:gd name="connsiteY4256" fmla="*/ 1250976 h 4860733"/>
                <a:gd name="connsiteX4257" fmla="*/ 384916 w 4853691"/>
                <a:gd name="connsiteY4257" fmla="*/ 1269752 h 4860733"/>
                <a:gd name="connsiteX4258" fmla="*/ 366139 w 4853691"/>
                <a:gd name="connsiteY4258" fmla="*/ 1300264 h 4860733"/>
                <a:gd name="connsiteX4259" fmla="*/ 349710 w 4853691"/>
                <a:gd name="connsiteY4259" fmla="*/ 1326081 h 4860733"/>
                <a:gd name="connsiteX4260" fmla="*/ 333281 w 4853691"/>
                <a:gd name="connsiteY4260" fmla="*/ 1356593 h 4860733"/>
                <a:gd name="connsiteX4261" fmla="*/ 319198 w 4853691"/>
                <a:gd name="connsiteY4261" fmla="*/ 1382410 h 4860733"/>
                <a:gd name="connsiteX4262" fmla="*/ 302769 w 4853691"/>
                <a:gd name="connsiteY4262" fmla="*/ 1412922 h 4860733"/>
                <a:gd name="connsiteX4263" fmla="*/ 288687 w 4853691"/>
                <a:gd name="connsiteY4263" fmla="*/ 1438740 h 4860733"/>
                <a:gd name="connsiteX4264" fmla="*/ 286340 w 4853691"/>
                <a:gd name="connsiteY4264" fmla="*/ 1441087 h 4860733"/>
                <a:gd name="connsiteX4265" fmla="*/ 286340 w 4853691"/>
                <a:gd name="connsiteY4265" fmla="*/ 1436392 h 4860733"/>
                <a:gd name="connsiteX4266" fmla="*/ 291034 w 4853691"/>
                <a:gd name="connsiteY4266" fmla="*/ 1417616 h 4860733"/>
                <a:gd name="connsiteX4267" fmla="*/ 335628 w 4853691"/>
                <a:gd name="connsiteY4267" fmla="*/ 1297917 h 4860733"/>
                <a:gd name="connsiteX4268" fmla="*/ 345016 w 4853691"/>
                <a:gd name="connsiteY4268" fmla="*/ 1283834 h 4860733"/>
                <a:gd name="connsiteX4269" fmla="*/ 354404 w 4853691"/>
                <a:gd name="connsiteY4269" fmla="*/ 1269752 h 4860733"/>
                <a:gd name="connsiteX4270" fmla="*/ 363792 w 4853691"/>
                <a:gd name="connsiteY4270" fmla="*/ 1255670 h 4860733"/>
                <a:gd name="connsiteX4271" fmla="*/ 373180 w 4853691"/>
                <a:gd name="connsiteY4271" fmla="*/ 1241588 h 4860733"/>
                <a:gd name="connsiteX4272" fmla="*/ 384916 w 4853691"/>
                <a:gd name="connsiteY4272" fmla="*/ 1227505 h 4860733"/>
                <a:gd name="connsiteX4273" fmla="*/ 394304 w 4853691"/>
                <a:gd name="connsiteY4273" fmla="*/ 1215770 h 4860733"/>
                <a:gd name="connsiteX4274" fmla="*/ 406039 w 4853691"/>
                <a:gd name="connsiteY4274" fmla="*/ 1201688 h 4860733"/>
                <a:gd name="connsiteX4275" fmla="*/ 415427 w 4853691"/>
                <a:gd name="connsiteY4275" fmla="*/ 1189953 h 4860733"/>
                <a:gd name="connsiteX4276" fmla="*/ 427162 w 4853691"/>
                <a:gd name="connsiteY4276" fmla="*/ 1175870 h 4860733"/>
                <a:gd name="connsiteX4277" fmla="*/ 436551 w 4853691"/>
                <a:gd name="connsiteY4277" fmla="*/ 1164135 h 4860733"/>
                <a:gd name="connsiteX4278" fmla="*/ 438898 w 4853691"/>
                <a:gd name="connsiteY4278" fmla="*/ 1161788 h 4860733"/>
                <a:gd name="connsiteX4279" fmla="*/ 443592 w 4853691"/>
                <a:gd name="connsiteY4279" fmla="*/ 1168829 h 4860733"/>
                <a:gd name="connsiteX4280" fmla="*/ 431857 w 4853691"/>
                <a:gd name="connsiteY4280" fmla="*/ 1182911 h 4860733"/>
                <a:gd name="connsiteX4281" fmla="*/ 420121 w 4853691"/>
                <a:gd name="connsiteY4281" fmla="*/ 1196994 h 4860733"/>
                <a:gd name="connsiteX4282" fmla="*/ 398998 w 4853691"/>
                <a:gd name="connsiteY4282" fmla="*/ 1225158 h 4860733"/>
                <a:gd name="connsiteX4283" fmla="*/ 384916 w 4853691"/>
                <a:gd name="connsiteY4283" fmla="*/ 1241588 h 4860733"/>
                <a:gd name="connsiteX4284" fmla="*/ 366139 w 4853691"/>
                <a:gd name="connsiteY4284" fmla="*/ 1267405 h 4860733"/>
                <a:gd name="connsiteX4285" fmla="*/ 361445 w 4853691"/>
                <a:gd name="connsiteY4285" fmla="*/ 1274446 h 4860733"/>
                <a:gd name="connsiteX4286" fmla="*/ 352057 w 4853691"/>
                <a:gd name="connsiteY4286" fmla="*/ 1283834 h 4860733"/>
                <a:gd name="connsiteX4287" fmla="*/ 337975 w 4853691"/>
                <a:gd name="connsiteY4287" fmla="*/ 1297917 h 4860733"/>
                <a:gd name="connsiteX4288" fmla="*/ 326239 w 4853691"/>
                <a:gd name="connsiteY4288" fmla="*/ 1311999 h 4860733"/>
                <a:gd name="connsiteX4289" fmla="*/ 319198 w 4853691"/>
                <a:gd name="connsiteY4289" fmla="*/ 1319040 h 4860733"/>
                <a:gd name="connsiteX4290" fmla="*/ 319198 w 4853691"/>
                <a:gd name="connsiteY4290" fmla="*/ 1319040 h 4860733"/>
                <a:gd name="connsiteX4291" fmla="*/ 321545 w 4853691"/>
                <a:gd name="connsiteY4291" fmla="*/ 1314346 h 4860733"/>
                <a:gd name="connsiteX4292" fmla="*/ 335628 w 4853691"/>
                <a:gd name="connsiteY4292" fmla="*/ 1297917 h 4860733"/>
                <a:gd name="connsiteX4293" fmla="*/ 525738 w 4853691"/>
                <a:gd name="connsiteY4293" fmla="*/ 1086683 h 4860733"/>
                <a:gd name="connsiteX4294" fmla="*/ 532780 w 4853691"/>
                <a:gd name="connsiteY4294" fmla="*/ 1079641 h 4860733"/>
                <a:gd name="connsiteX4295" fmla="*/ 551556 w 4853691"/>
                <a:gd name="connsiteY4295" fmla="*/ 1065559 h 4860733"/>
                <a:gd name="connsiteX4296" fmla="*/ 558597 w 4853691"/>
                <a:gd name="connsiteY4296" fmla="*/ 1060865 h 4860733"/>
                <a:gd name="connsiteX4297" fmla="*/ 582068 w 4853691"/>
                <a:gd name="connsiteY4297" fmla="*/ 1044436 h 4860733"/>
                <a:gd name="connsiteX4298" fmla="*/ 582068 w 4853691"/>
                <a:gd name="connsiteY4298" fmla="*/ 1044436 h 4860733"/>
                <a:gd name="connsiteX4299" fmla="*/ 633703 w 4853691"/>
                <a:gd name="connsiteY4299" fmla="*/ 1011577 h 4860733"/>
                <a:gd name="connsiteX4300" fmla="*/ 638397 w 4853691"/>
                <a:gd name="connsiteY4300" fmla="*/ 1009230 h 4860733"/>
                <a:gd name="connsiteX4301" fmla="*/ 659520 w 4853691"/>
                <a:gd name="connsiteY4301" fmla="*/ 997495 h 4860733"/>
                <a:gd name="connsiteX4302" fmla="*/ 666561 w 4853691"/>
                <a:gd name="connsiteY4302" fmla="*/ 992801 h 4860733"/>
                <a:gd name="connsiteX4303" fmla="*/ 668908 w 4853691"/>
                <a:gd name="connsiteY4303" fmla="*/ 992801 h 4860733"/>
                <a:gd name="connsiteX4304" fmla="*/ 673602 w 4853691"/>
                <a:gd name="connsiteY4304" fmla="*/ 997495 h 4860733"/>
                <a:gd name="connsiteX4305" fmla="*/ 661867 w 4853691"/>
                <a:gd name="connsiteY4305" fmla="*/ 1011577 h 4860733"/>
                <a:gd name="connsiteX4306" fmla="*/ 645438 w 4853691"/>
                <a:gd name="connsiteY4306" fmla="*/ 1035047 h 4860733"/>
                <a:gd name="connsiteX4307" fmla="*/ 624314 w 4853691"/>
                <a:gd name="connsiteY4307" fmla="*/ 1065559 h 4860733"/>
                <a:gd name="connsiteX4308" fmla="*/ 607885 w 4853691"/>
                <a:gd name="connsiteY4308" fmla="*/ 1089030 h 4860733"/>
                <a:gd name="connsiteX4309" fmla="*/ 589109 w 4853691"/>
                <a:gd name="connsiteY4309" fmla="*/ 1114847 h 4860733"/>
                <a:gd name="connsiteX4310" fmla="*/ 544515 w 4853691"/>
                <a:gd name="connsiteY4310" fmla="*/ 1182911 h 4860733"/>
                <a:gd name="connsiteX4311" fmla="*/ 535127 w 4853691"/>
                <a:gd name="connsiteY4311" fmla="*/ 1180564 h 4860733"/>
                <a:gd name="connsiteX4312" fmla="*/ 514003 w 4853691"/>
                <a:gd name="connsiteY4312" fmla="*/ 1201688 h 4860733"/>
                <a:gd name="connsiteX4313" fmla="*/ 514003 w 4853691"/>
                <a:gd name="connsiteY4313" fmla="*/ 1204035 h 4860733"/>
                <a:gd name="connsiteX4314" fmla="*/ 504615 w 4853691"/>
                <a:gd name="connsiteY4314" fmla="*/ 1206382 h 4860733"/>
                <a:gd name="connsiteX4315" fmla="*/ 495227 w 4853691"/>
                <a:gd name="connsiteY4315" fmla="*/ 1208729 h 4860733"/>
                <a:gd name="connsiteX4316" fmla="*/ 476450 w 4853691"/>
                <a:gd name="connsiteY4316" fmla="*/ 1213423 h 4860733"/>
                <a:gd name="connsiteX4317" fmla="*/ 464715 w 4853691"/>
                <a:gd name="connsiteY4317" fmla="*/ 1218117 h 4860733"/>
                <a:gd name="connsiteX4318" fmla="*/ 448286 w 4853691"/>
                <a:gd name="connsiteY4318" fmla="*/ 1225158 h 4860733"/>
                <a:gd name="connsiteX4319" fmla="*/ 441245 w 4853691"/>
                <a:gd name="connsiteY4319" fmla="*/ 1227505 h 4860733"/>
                <a:gd name="connsiteX4320" fmla="*/ 455327 w 4853691"/>
                <a:gd name="connsiteY4320" fmla="*/ 1182911 h 4860733"/>
                <a:gd name="connsiteX4321" fmla="*/ 460021 w 4853691"/>
                <a:gd name="connsiteY4321" fmla="*/ 1182911 h 4860733"/>
                <a:gd name="connsiteX4322" fmla="*/ 481145 w 4853691"/>
                <a:gd name="connsiteY4322" fmla="*/ 1161788 h 4860733"/>
                <a:gd name="connsiteX4323" fmla="*/ 474103 w 4853691"/>
                <a:gd name="connsiteY4323" fmla="*/ 1147706 h 4860733"/>
                <a:gd name="connsiteX4324" fmla="*/ 502268 w 4853691"/>
                <a:gd name="connsiteY4324" fmla="*/ 1114847 h 4860733"/>
                <a:gd name="connsiteX4325" fmla="*/ 509309 w 4853691"/>
                <a:gd name="connsiteY4325" fmla="*/ 1107806 h 4860733"/>
                <a:gd name="connsiteX4326" fmla="*/ 525738 w 4853691"/>
                <a:gd name="connsiteY4326" fmla="*/ 1086683 h 4860733"/>
                <a:gd name="connsiteX4327" fmla="*/ 851978 w 4853691"/>
                <a:gd name="connsiteY4327" fmla="*/ 760443 h 4860733"/>
                <a:gd name="connsiteX4328" fmla="*/ 873101 w 4853691"/>
                <a:gd name="connsiteY4328" fmla="*/ 741667 h 4860733"/>
                <a:gd name="connsiteX4329" fmla="*/ 901266 w 4853691"/>
                <a:gd name="connsiteY4329" fmla="*/ 718196 h 4860733"/>
                <a:gd name="connsiteX4330" fmla="*/ 922389 w 4853691"/>
                <a:gd name="connsiteY4330" fmla="*/ 701767 h 4860733"/>
                <a:gd name="connsiteX4331" fmla="*/ 952901 w 4853691"/>
                <a:gd name="connsiteY4331" fmla="*/ 678296 h 4860733"/>
                <a:gd name="connsiteX4332" fmla="*/ 957595 w 4853691"/>
                <a:gd name="connsiteY4332" fmla="*/ 675949 h 4860733"/>
                <a:gd name="connsiteX4333" fmla="*/ 901266 w 4853691"/>
                <a:gd name="connsiteY4333" fmla="*/ 774525 h 4860733"/>
                <a:gd name="connsiteX4334" fmla="*/ 898919 w 4853691"/>
                <a:gd name="connsiteY4334" fmla="*/ 781566 h 4860733"/>
                <a:gd name="connsiteX4335" fmla="*/ 896572 w 4853691"/>
                <a:gd name="connsiteY4335" fmla="*/ 783914 h 4860733"/>
                <a:gd name="connsiteX4336" fmla="*/ 877795 w 4853691"/>
                <a:gd name="connsiteY4336" fmla="*/ 786261 h 4860733"/>
                <a:gd name="connsiteX4337" fmla="*/ 863713 w 4853691"/>
                <a:gd name="connsiteY4337" fmla="*/ 788608 h 4860733"/>
                <a:gd name="connsiteX4338" fmla="*/ 840243 w 4853691"/>
                <a:gd name="connsiteY4338" fmla="*/ 793302 h 4860733"/>
                <a:gd name="connsiteX4339" fmla="*/ 826160 w 4853691"/>
                <a:gd name="connsiteY4339" fmla="*/ 795649 h 4860733"/>
                <a:gd name="connsiteX4340" fmla="*/ 823813 w 4853691"/>
                <a:gd name="connsiteY4340" fmla="*/ 795649 h 4860733"/>
                <a:gd name="connsiteX4341" fmla="*/ 819119 w 4853691"/>
                <a:gd name="connsiteY4341" fmla="*/ 788608 h 4860733"/>
                <a:gd name="connsiteX4342" fmla="*/ 828507 w 4853691"/>
                <a:gd name="connsiteY4342" fmla="*/ 781566 h 4860733"/>
                <a:gd name="connsiteX4343" fmla="*/ 851978 w 4853691"/>
                <a:gd name="connsiteY4343" fmla="*/ 760443 h 4860733"/>
                <a:gd name="connsiteX4344" fmla="*/ 999842 w 4853691"/>
                <a:gd name="connsiteY4344" fmla="*/ 640744 h 4860733"/>
                <a:gd name="connsiteX4345" fmla="*/ 1016271 w 4853691"/>
                <a:gd name="connsiteY4345" fmla="*/ 629008 h 4860733"/>
                <a:gd name="connsiteX4346" fmla="*/ 1051477 w 4853691"/>
                <a:gd name="connsiteY4346" fmla="*/ 603191 h 4860733"/>
                <a:gd name="connsiteX4347" fmla="*/ 1060865 w 4853691"/>
                <a:gd name="connsiteY4347" fmla="*/ 596150 h 4860733"/>
                <a:gd name="connsiteX4348" fmla="*/ 1196994 w 4853691"/>
                <a:gd name="connsiteY4348" fmla="*/ 506962 h 4860733"/>
                <a:gd name="connsiteX4349" fmla="*/ 1211076 w 4853691"/>
                <a:gd name="connsiteY4349" fmla="*/ 497574 h 4860733"/>
                <a:gd name="connsiteX4350" fmla="*/ 1243935 w 4853691"/>
                <a:gd name="connsiteY4350" fmla="*/ 478797 h 4860733"/>
                <a:gd name="connsiteX4351" fmla="*/ 1265058 w 4853691"/>
                <a:gd name="connsiteY4351" fmla="*/ 467062 h 4860733"/>
                <a:gd name="connsiteX4352" fmla="*/ 1265058 w 4853691"/>
                <a:gd name="connsiteY4352" fmla="*/ 467062 h 4860733"/>
                <a:gd name="connsiteX4353" fmla="*/ 1269752 w 4853691"/>
                <a:gd name="connsiteY4353" fmla="*/ 506962 h 4860733"/>
                <a:gd name="connsiteX4354" fmla="*/ 1269752 w 4853691"/>
                <a:gd name="connsiteY4354" fmla="*/ 514003 h 4860733"/>
                <a:gd name="connsiteX4355" fmla="*/ 1253323 w 4853691"/>
                <a:gd name="connsiteY4355" fmla="*/ 532780 h 4860733"/>
                <a:gd name="connsiteX4356" fmla="*/ 1255670 w 4853691"/>
                <a:gd name="connsiteY4356" fmla="*/ 542168 h 4860733"/>
                <a:gd name="connsiteX4357" fmla="*/ 1161788 w 4853691"/>
                <a:gd name="connsiteY4357" fmla="*/ 605538 h 4860733"/>
                <a:gd name="connsiteX4358" fmla="*/ 1135971 w 4853691"/>
                <a:gd name="connsiteY4358" fmla="*/ 624314 h 4860733"/>
                <a:gd name="connsiteX4359" fmla="*/ 1107806 w 4853691"/>
                <a:gd name="connsiteY4359" fmla="*/ 645438 h 4860733"/>
                <a:gd name="connsiteX4360" fmla="*/ 1077294 w 4853691"/>
                <a:gd name="connsiteY4360" fmla="*/ 668908 h 4860733"/>
                <a:gd name="connsiteX4361" fmla="*/ 1053824 w 4853691"/>
                <a:gd name="connsiteY4361" fmla="*/ 685338 h 4860733"/>
                <a:gd name="connsiteX4362" fmla="*/ 1023312 w 4853691"/>
                <a:gd name="connsiteY4362" fmla="*/ 711155 h 4860733"/>
                <a:gd name="connsiteX4363" fmla="*/ 1002189 w 4853691"/>
                <a:gd name="connsiteY4363" fmla="*/ 727584 h 4860733"/>
                <a:gd name="connsiteX4364" fmla="*/ 971677 w 4853691"/>
                <a:gd name="connsiteY4364" fmla="*/ 753402 h 4860733"/>
                <a:gd name="connsiteX4365" fmla="*/ 950554 w 4853691"/>
                <a:gd name="connsiteY4365" fmla="*/ 772178 h 4860733"/>
                <a:gd name="connsiteX4366" fmla="*/ 941166 w 4853691"/>
                <a:gd name="connsiteY4366" fmla="*/ 779219 h 4860733"/>
                <a:gd name="connsiteX4367" fmla="*/ 908307 w 4853691"/>
                <a:gd name="connsiteY4367" fmla="*/ 779219 h 4860733"/>
                <a:gd name="connsiteX4368" fmla="*/ 896572 w 4853691"/>
                <a:gd name="connsiteY4368" fmla="*/ 779219 h 4860733"/>
                <a:gd name="connsiteX4369" fmla="*/ 891878 w 4853691"/>
                <a:gd name="connsiteY4369" fmla="*/ 779219 h 4860733"/>
                <a:gd name="connsiteX4370" fmla="*/ 901266 w 4853691"/>
                <a:gd name="connsiteY4370" fmla="*/ 762790 h 4860733"/>
                <a:gd name="connsiteX4371" fmla="*/ 908307 w 4853691"/>
                <a:gd name="connsiteY4371" fmla="*/ 748708 h 4860733"/>
                <a:gd name="connsiteX4372" fmla="*/ 922389 w 4853691"/>
                <a:gd name="connsiteY4372" fmla="*/ 725237 h 4860733"/>
                <a:gd name="connsiteX4373" fmla="*/ 929430 w 4853691"/>
                <a:gd name="connsiteY4373" fmla="*/ 711155 h 4860733"/>
                <a:gd name="connsiteX4374" fmla="*/ 943513 w 4853691"/>
                <a:gd name="connsiteY4374" fmla="*/ 687685 h 4860733"/>
                <a:gd name="connsiteX4375" fmla="*/ 950554 w 4853691"/>
                <a:gd name="connsiteY4375" fmla="*/ 673602 h 4860733"/>
                <a:gd name="connsiteX4376" fmla="*/ 955248 w 4853691"/>
                <a:gd name="connsiteY4376" fmla="*/ 666561 h 4860733"/>
                <a:gd name="connsiteX4377" fmla="*/ 966983 w 4853691"/>
                <a:gd name="connsiteY4377" fmla="*/ 657173 h 4860733"/>
                <a:gd name="connsiteX4378" fmla="*/ 999842 w 4853691"/>
                <a:gd name="connsiteY4378" fmla="*/ 640744 h 4860733"/>
                <a:gd name="connsiteX4379" fmla="*/ 1330775 w 4853691"/>
                <a:gd name="connsiteY4379" fmla="*/ 492880 h 4860733"/>
                <a:gd name="connsiteX4380" fmla="*/ 1358940 w 4853691"/>
                <a:gd name="connsiteY4380" fmla="*/ 471756 h 4860733"/>
                <a:gd name="connsiteX4381" fmla="*/ 1384757 w 4853691"/>
                <a:gd name="connsiteY4381" fmla="*/ 452980 h 4860733"/>
                <a:gd name="connsiteX4382" fmla="*/ 1412922 w 4853691"/>
                <a:gd name="connsiteY4382" fmla="*/ 431857 h 4860733"/>
                <a:gd name="connsiteX4383" fmla="*/ 1436392 w 4853691"/>
                <a:gd name="connsiteY4383" fmla="*/ 413080 h 4860733"/>
                <a:gd name="connsiteX4384" fmla="*/ 1464557 w 4853691"/>
                <a:gd name="connsiteY4384" fmla="*/ 391957 h 4860733"/>
                <a:gd name="connsiteX4385" fmla="*/ 1488028 w 4853691"/>
                <a:gd name="connsiteY4385" fmla="*/ 375527 h 4860733"/>
                <a:gd name="connsiteX4386" fmla="*/ 1516192 w 4853691"/>
                <a:gd name="connsiteY4386" fmla="*/ 356751 h 4860733"/>
                <a:gd name="connsiteX4387" fmla="*/ 1539662 w 4853691"/>
                <a:gd name="connsiteY4387" fmla="*/ 340322 h 4860733"/>
                <a:gd name="connsiteX4388" fmla="*/ 1563133 w 4853691"/>
                <a:gd name="connsiteY4388" fmla="*/ 326239 h 4860733"/>
                <a:gd name="connsiteX4389" fmla="*/ 1579562 w 4853691"/>
                <a:gd name="connsiteY4389" fmla="*/ 319198 h 4860733"/>
                <a:gd name="connsiteX4390" fmla="*/ 1607727 w 4853691"/>
                <a:gd name="connsiteY4390" fmla="*/ 307463 h 4860733"/>
                <a:gd name="connsiteX4391" fmla="*/ 1638239 w 4853691"/>
                <a:gd name="connsiteY4391" fmla="*/ 295728 h 4860733"/>
                <a:gd name="connsiteX4392" fmla="*/ 1649974 w 4853691"/>
                <a:gd name="connsiteY4392" fmla="*/ 291034 h 4860733"/>
                <a:gd name="connsiteX4393" fmla="*/ 1652321 w 4853691"/>
                <a:gd name="connsiteY4393" fmla="*/ 295728 h 4860733"/>
                <a:gd name="connsiteX4394" fmla="*/ 1649974 w 4853691"/>
                <a:gd name="connsiteY4394" fmla="*/ 298075 h 4860733"/>
                <a:gd name="connsiteX4395" fmla="*/ 1633544 w 4853691"/>
                <a:gd name="connsiteY4395" fmla="*/ 309810 h 4860733"/>
                <a:gd name="connsiteX4396" fmla="*/ 1617115 w 4853691"/>
                <a:gd name="connsiteY4396" fmla="*/ 323892 h 4860733"/>
                <a:gd name="connsiteX4397" fmla="*/ 1600686 w 4853691"/>
                <a:gd name="connsiteY4397" fmla="*/ 337975 h 4860733"/>
                <a:gd name="connsiteX4398" fmla="*/ 1584256 w 4853691"/>
                <a:gd name="connsiteY4398" fmla="*/ 352057 h 4860733"/>
                <a:gd name="connsiteX4399" fmla="*/ 1570174 w 4853691"/>
                <a:gd name="connsiteY4399" fmla="*/ 366139 h 4860733"/>
                <a:gd name="connsiteX4400" fmla="*/ 1553745 w 4853691"/>
                <a:gd name="connsiteY4400" fmla="*/ 380222 h 4860733"/>
                <a:gd name="connsiteX4401" fmla="*/ 1539662 w 4853691"/>
                <a:gd name="connsiteY4401" fmla="*/ 394304 h 4860733"/>
                <a:gd name="connsiteX4402" fmla="*/ 1523233 w 4853691"/>
                <a:gd name="connsiteY4402" fmla="*/ 410733 h 4860733"/>
                <a:gd name="connsiteX4403" fmla="*/ 1509151 w 4853691"/>
                <a:gd name="connsiteY4403" fmla="*/ 424815 h 4860733"/>
                <a:gd name="connsiteX4404" fmla="*/ 1490375 w 4853691"/>
                <a:gd name="connsiteY4404" fmla="*/ 441245 h 4860733"/>
                <a:gd name="connsiteX4405" fmla="*/ 1476292 w 4853691"/>
                <a:gd name="connsiteY4405" fmla="*/ 455327 h 4860733"/>
                <a:gd name="connsiteX4406" fmla="*/ 1457516 w 4853691"/>
                <a:gd name="connsiteY4406" fmla="*/ 474103 h 4860733"/>
                <a:gd name="connsiteX4407" fmla="*/ 1448128 w 4853691"/>
                <a:gd name="connsiteY4407" fmla="*/ 483492 h 4860733"/>
                <a:gd name="connsiteX4408" fmla="*/ 1441087 w 4853691"/>
                <a:gd name="connsiteY4408" fmla="*/ 485839 h 4860733"/>
                <a:gd name="connsiteX4409" fmla="*/ 1417616 w 4853691"/>
                <a:gd name="connsiteY4409" fmla="*/ 492880 h 4860733"/>
                <a:gd name="connsiteX4410" fmla="*/ 1394146 w 4853691"/>
                <a:gd name="connsiteY4410" fmla="*/ 499921 h 4860733"/>
                <a:gd name="connsiteX4411" fmla="*/ 1370675 w 4853691"/>
                <a:gd name="connsiteY4411" fmla="*/ 506962 h 4860733"/>
                <a:gd name="connsiteX4412" fmla="*/ 1347205 w 4853691"/>
                <a:gd name="connsiteY4412" fmla="*/ 514003 h 4860733"/>
                <a:gd name="connsiteX4413" fmla="*/ 1323734 w 4853691"/>
                <a:gd name="connsiteY4413" fmla="*/ 523391 h 4860733"/>
                <a:gd name="connsiteX4414" fmla="*/ 1300264 w 4853691"/>
                <a:gd name="connsiteY4414" fmla="*/ 532780 h 4860733"/>
                <a:gd name="connsiteX4415" fmla="*/ 1293223 w 4853691"/>
                <a:gd name="connsiteY4415" fmla="*/ 535127 h 4860733"/>
                <a:gd name="connsiteX4416" fmla="*/ 1290876 w 4853691"/>
                <a:gd name="connsiteY4416" fmla="*/ 530433 h 4860733"/>
                <a:gd name="connsiteX4417" fmla="*/ 1304958 w 4853691"/>
                <a:gd name="connsiteY4417" fmla="*/ 518697 h 4860733"/>
                <a:gd name="connsiteX4418" fmla="*/ 1330775 w 4853691"/>
                <a:gd name="connsiteY4418" fmla="*/ 492880 h 4860733"/>
                <a:gd name="connsiteX4419" fmla="*/ 1722732 w 4853691"/>
                <a:gd name="connsiteY4419" fmla="*/ 258175 h 4860733"/>
                <a:gd name="connsiteX4420" fmla="*/ 1750897 w 4853691"/>
                <a:gd name="connsiteY4420" fmla="*/ 246440 h 4860733"/>
                <a:gd name="connsiteX4421" fmla="*/ 1772020 w 4853691"/>
                <a:gd name="connsiteY4421" fmla="*/ 237052 h 4860733"/>
                <a:gd name="connsiteX4422" fmla="*/ 1800185 w 4853691"/>
                <a:gd name="connsiteY4422" fmla="*/ 227664 h 4860733"/>
                <a:gd name="connsiteX4423" fmla="*/ 1823655 w 4853691"/>
                <a:gd name="connsiteY4423" fmla="*/ 218275 h 4860733"/>
                <a:gd name="connsiteX4424" fmla="*/ 1849473 w 4853691"/>
                <a:gd name="connsiteY4424" fmla="*/ 208887 h 4860733"/>
                <a:gd name="connsiteX4425" fmla="*/ 1872943 w 4853691"/>
                <a:gd name="connsiteY4425" fmla="*/ 201846 h 4860733"/>
                <a:gd name="connsiteX4426" fmla="*/ 1898761 w 4853691"/>
                <a:gd name="connsiteY4426" fmla="*/ 192458 h 4860733"/>
                <a:gd name="connsiteX4427" fmla="*/ 1922231 w 4853691"/>
                <a:gd name="connsiteY4427" fmla="*/ 185417 h 4860733"/>
                <a:gd name="connsiteX4428" fmla="*/ 1948049 w 4853691"/>
                <a:gd name="connsiteY4428" fmla="*/ 178376 h 4860733"/>
                <a:gd name="connsiteX4429" fmla="*/ 1971519 w 4853691"/>
                <a:gd name="connsiteY4429" fmla="*/ 171334 h 4860733"/>
                <a:gd name="connsiteX4430" fmla="*/ 1997336 w 4853691"/>
                <a:gd name="connsiteY4430" fmla="*/ 164293 h 4860733"/>
                <a:gd name="connsiteX4431" fmla="*/ 2023154 w 4853691"/>
                <a:gd name="connsiteY4431" fmla="*/ 157252 h 4860733"/>
                <a:gd name="connsiteX4432" fmla="*/ 2048972 w 4853691"/>
                <a:gd name="connsiteY4432" fmla="*/ 150211 h 4860733"/>
                <a:gd name="connsiteX4433" fmla="*/ 2074789 w 4853691"/>
                <a:gd name="connsiteY4433" fmla="*/ 143170 h 4860733"/>
                <a:gd name="connsiteX4434" fmla="*/ 2100607 w 4853691"/>
                <a:gd name="connsiteY4434" fmla="*/ 138476 h 4860733"/>
                <a:gd name="connsiteX4435" fmla="*/ 2126424 w 4853691"/>
                <a:gd name="connsiteY4435" fmla="*/ 131435 h 4860733"/>
                <a:gd name="connsiteX4436" fmla="*/ 2149895 w 4853691"/>
                <a:gd name="connsiteY4436" fmla="*/ 126741 h 4860733"/>
                <a:gd name="connsiteX4437" fmla="*/ 2175712 w 4853691"/>
                <a:gd name="connsiteY4437" fmla="*/ 122046 h 4860733"/>
                <a:gd name="connsiteX4438" fmla="*/ 2199183 w 4853691"/>
                <a:gd name="connsiteY4438" fmla="*/ 117352 h 4860733"/>
                <a:gd name="connsiteX4439" fmla="*/ 2215612 w 4853691"/>
                <a:gd name="connsiteY4439" fmla="*/ 115005 h 4860733"/>
                <a:gd name="connsiteX4440" fmla="*/ 2271941 w 4853691"/>
                <a:gd name="connsiteY4440" fmla="*/ 159599 h 4860733"/>
                <a:gd name="connsiteX4441" fmla="*/ 2274288 w 4853691"/>
                <a:gd name="connsiteY4441" fmla="*/ 161946 h 4860733"/>
                <a:gd name="connsiteX4442" fmla="*/ 2290717 w 4853691"/>
                <a:gd name="connsiteY4442" fmla="*/ 178376 h 4860733"/>
                <a:gd name="connsiteX4443" fmla="*/ 2295412 w 4853691"/>
                <a:gd name="connsiteY4443" fmla="*/ 183070 h 4860733"/>
                <a:gd name="connsiteX4444" fmla="*/ 2311841 w 4853691"/>
                <a:gd name="connsiteY4444" fmla="*/ 199499 h 4860733"/>
                <a:gd name="connsiteX4445" fmla="*/ 2316535 w 4853691"/>
                <a:gd name="connsiteY4445" fmla="*/ 206540 h 4860733"/>
                <a:gd name="connsiteX4446" fmla="*/ 2330617 w 4853691"/>
                <a:gd name="connsiteY4446" fmla="*/ 222969 h 4860733"/>
                <a:gd name="connsiteX4447" fmla="*/ 2337658 w 4853691"/>
                <a:gd name="connsiteY4447" fmla="*/ 232358 h 4860733"/>
                <a:gd name="connsiteX4448" fmla="*/ 2349394 w 4853691"/>
                <a:gd name="connsiteY4448" fmla="*/ 246440 h 4860733"/>
                <a:gd name="connsiteX4449" fmla="*/ 2354088 w 4853691"/>
                <a:gd name="connsiteY4449" fmla="*/ 251134 h 4860733"/>
                <a:gd name="connsiteX4450" fmla="*/ 2344699 w 4853691"/>
                <a:gd name="connsiteY4450" fmla="*/ 251134 h 4860733"/>
                <a:gd name="connsiteX4451" fmla="*/ 2304800 w 4853691"/>
                <a:gd name="connsiteY4451" fmla="*/ 246440 h 4860733"/>
                <a:gd name="connsiteX4452" fmla="*/ 2283676 w 4853691"/>
                <a:gd name="connsiteY4452" fmla="*/ 244093 h 4860733"/>
                <a:gd name="connsiteX4453" fmla="*/ 2234388 w 4853691"/>
                <a:gd name="connsiteY4453" fmla="*/ 239399 h 4860733"/>
                <a:gd name="connsiteX4454" fmla="*/ 2210918 w 4853691"/>
                <a:gd name="connsiteY4454" fmla="*/ 239399 h 4860733"/>
                <a:gd name="connsiteX4455" fmla="*/ 2163977 w 4853691"/>
                <a:gd name="connsiteY4455" fmla="*/ 237052 h 4860733"/>
                <a:gd name="connsiteX4456" fmla="*/ 2093565 w 4853691"/>
                <a:gd name="connsiteY4456" fmla="*/ 237052 h 4860733"/>
                <a:gd name="connsiteX4457" fmla="*/ 2039583 w 4853691"/>
                <a:gd name="connsiteY4457" fmla="*/ 237052 h 4860733"/>
                <a:gd name="connsiteX4458" fmla="*/ 2020807 w 4853691"/>
                <a:gd name="connsiteY4458" fmla="*/ 237052 h 4860733"/>
                <a:gd name="connsiteX4459" fmla="*/ 1985601 w 4853691"/>
                <a:gd name="connsiteY4459" fmla="*/ 239399 h 4860733"/>
                <a:gd name="connsiteX4460" fmla="*/ 1964478 w 4853691"/>
                <a:gd name="connsiteY4460" fmla="*/ 241746 h 4860733"/>
                <a:gd name="connsiteX4461" fmla="*/ 1933966 w 4853691"/>
                <a:gd name="connsiteY4461" fmla="*/ 244093 h 4860733"/>
                <a:gd name="connsiteX4462" fmla="*/ 1910496 w 4853691"/>
                <a:gd name="connsiteY4462" fmla="*/ 246440 h 4860733"/>
                <a:gd name="connsiteX4463" fmla="*/ 1882331 w 4853691"/>
                <a:gd name="connsiteY4463" fmla="*/ 248787 h 4860733"/>
                <a:gd name="connsiteX4464" fmla="*/ 1858861 w 4853691"/>
                <a:gd name="connsiteY4464" fmla="*/ 251134 h 4860733"/>
                <a:gd name="connsiteX4465" fmla="*/ 1830696 w 4853691"/>
                <a:gd name="connsiteY4465" fmla="*/ 253481 h 4860733"/>
                <a:gd name="connsiteX4466" fmla="*/ 1807226 w 4853691"/>
                <a:gd name="connsiteY4466" fmla="*/ 255828 h 4860733"/>
                <a:gd name="connsiteX4467" fmla="*/ 1779061 w 4853691"/>
                <a:gd name="connsiteY4467" fmla="*/ 260522 h 4860733"/>
                <a:gd name="connsiteX4468" fmla="*/ 1755591 w 4853691"/>
                <a:gd name="connsiteY4468" fmla="*/ 265216 h 4860733"/>
                <a:gd name="connsiteX4469" fmla="*/ 1729773 w 4853691"/>
                <a:gd name="connsiteY4469" fmla="*/ 269910 h 4860733"/>
                <a:gd name="connsiteX4470" fmla="*/ 1706303 w 4853691"/>
                <a:gd name="connsiteY4470" fmla="*/ 274604 h 4860733"/>
                <a:gd name="connsiteX4471" fmla="*/ 1694567 w 4853691"/>
                <a:gd name="connsiteY4471" fmla="*/ 276951 h 4860733"/>
                <a:gd name="connsiteX4472" fmla="*/ 1694567 w 4853691"/>
                <a:gd name="connsiteY4472" fmla="*/ 274604 h 4860733"/>
                <a:gd name="connsiteX4473" fmla="*/ 1708650 w 4853691"/>
                <a:gd name="connsiteY4473" fmla="*/ 269910 h 4860733"/>
                <a:gd name="connsiteX4474" fmla="*/ 1722732 w 4853691"/>
                <a:gd name="connsiteY4474" fmla="*/ 258175 h 4860733"/>
                <a:gd name="connsiteX4475" fmla="*/ 2386946 w 4853691"/>
                <a:gd name="connsiteY4475" fmla="*/ 227664 h 4860733"/>
                <a:gd name="connsiteX4476" fmla="*/ 2398681 w 4853691"/>
                <a:gd name="connsiteY4476" fmla="*/ 201846 h 4860733"/>
                <a:gd name="connsiteX4477" fmla="*/ 2401029 w 4853691"/>
                <a:gd name="connsiteY4477" fmla="*/ 197152 h 4860733"/>
                <a:gd name="connsiteX4478" fmla="*/ 2412764 w 4853691"/>
                <a:gd name="connsiteY4478" fmla="*/ 178376 h 4860733"/>
                <a:gd name="connsiteX4479" fmla="*/ 2415111 w 4853691"/>
                <a:gd name="connsiteY4479" fmla="*/ 173681 h 4860733"/>
                <a:gd name="connsiteX4480" fmla="*/ 2417458 w 4853691"/>
                <a:gd name="connsiteY4480" fmla="*/ 180723 h 4860733"/>
                <a:gd name="connsiteX4481" fmla="*/ 2422152 w 4853691"/>
                <a:gd name="connsiteY4481" fmla="*/ 194805 h 4860733"/>
                <a:gd name="connsiteX4482" fmla="*/ 2424499 w 4853691"/>
                <a:gd name="connsiteY4482" fmla="*/ 204193 h 4860733"/>
                <a:gd name="connsiteX4483" fmla="*/ 2405723 w 4853691"/>
                <a:gd name="connsiteY4483" fmla="*/ 225316 h 4860733"/>
                <a:gd name="connsiteX4484" fmla="*/ 2408070 w 4853691"/>
                <a:gd name="connsiteY4484" fmla="*/ 234705 h 4860733"/>
                <a:gd name="connsiteX4485" fmla="*/ 2398681 w 4853691"/>
                <a:gd name="connsiteY4485" fmla="*/ 239399 h 4860733"/>
                <a:gd name="connsiteX4486" fmla="*/ 2393987 w 4853691"/>
                <a:gd name="connsiteY4486" fmla="*/ 244093 h 4860733"/>
                <a:gd name="connsiteX4487" fmla="*/ 2391640 w 4853691"/>
                <a:gd name="connsiteY4487" fmla="*/ 246440 h 4860733"/>
                <a:gd name="connsiteX4488" fmla="*/ 2384599 w 4853691"/>
                <a:gd name="connsiteY4488" fmla="*/ 239399 h 4860733"/>
                <a:gd name="connsiteX4489" fmla="*/ 2386946 w 4853691"/>
                <a:gd name="connsiteY4489" fmla="*/ 237052 h 4860733"/>
                <a:gd name="connsiteX4490" fmla="*/ 2386946 w 4853691"/>
                <a:gd name="connsiteY4490" fmla="*/ 227664 h 4860733"/>
                <a:gd name="connsiteX4491" fmla="*/ 2412764 w 4853691"/>
                <a:gd name="connsiteY4491" fmla="*/ 157252 h 4860733"/>
                <a:gd name="connsiteX4492" fmla="*/ 2408070 w 4853691"/>
                <a:gd name="connsiteY4492" fmla="*/ 145517 h 4860733"/>
                <a:gd name="connsiteX4493" fmla="*/ 2403376 w 4853691"/>
                <a:gd name="connsiteY4493" fmla="*/ 133782 h 4860733"/>
                <a:gd name="connsiteX4494" fmla="*/ 2398681 w 4853691"/>
                <a:gd name="connsiteY4494" fmla="*/ 122046 h 4860733"/>
                <a:gd name="connsiteX4495" fmla="*/ 2393987 w 4853691"/>
                <a:gd name="connsiteY4495" fmla="*/ 110311 h 4860733"/>
                <a:gd name="connsiteX4496" fmla="*/ 2389293 w 4853691"/>
                <a:gd name="connsiteY4496" fmla="*/ 100923 h 4860733"/>
                <a:gd name="connsiteX4497" fmla="*/ 2384599 w 4853691"/>
                <a:gd name="connsiteY4497" fmla="*/ 91535 h 4860733"/>
                <a:gd name="connsiteX4498" fmla="*/ 2382252 w 4853691"/>
                <a:gd name="connsiteY4498" fmla="*/ 89188 h 4860733"/>
                <a:gd name="connsiteX4499" fmla="*/ 2401029 w 4853691"/>
                <a:gd name="connsiteY4499" fmla="*/ 86841 h 4860733"/>
                <a:gd name="connsiteX4500" fmla="*/ 2422152 w 4853691"/>
                <a:gd name="connsiteY4500" fmla="*/ 84494 h 4860733"/>
                <a:gd name="connsiteX4501" fmla="*/ 2450317 w 4853691"/>
                <a:gd name="connsiteY4501" fmla="*/ 82147 h 4860733"/>
                <a:gd name="connsiteX4502" fmla="*/ 2455011 w 4853691"/>
                <a:gd name="connsiteY4502" fmla="*/ 82147 h 4860733"/>
                <a:gd name="connsiteX4503" fmla="*/ 2459705 w 4853691"/>
                <a:gd name="connsiteY4503" fmla="*/ 93882 h 4860733"/>
                <a:gd name="connsiteX4504" fmla="*/ 2457358 w 4853691"/>
                <a:gd name="connsiteY4504" fmla="*/ 96229 h 4860733"/>
                <a:gd name="connsiteX4505" fmla="*/ 2450317 w 4853691"/>
                <a:gd name="connsiteY4505" fmla="*/ 105617 h 4860733"/>
                <a:gd name="connsiteX4506" fmla="*/ 2443275 w 4853691"/>
                <a:gd name="connsiteY4506" fmla="*/ 112658 h 4860733"/>
                <a:gd name="connsiteX4507" fmla="*/ 2436234 w 4853691"/>
                <a:gd name="connsiteY4507" fmla="*/ 122046 h 4860733"/>
                <a:gd name="connsiteX4508" fmla="*/ 2429193 w 4853691"/>
                <a:gd name="connsiteY4508" fmla="*/ 131435 h 4860733"/>
                <a:gd name="connsiteX4509" fmla="*/ 2422152 w 4853691"/>
                <a:gd name="connsiteY4509" fmla="*/ 143170 h 4860733"/>
                <a:gd name="connsiteX4510" fmla="*/ 2415111 w 4853691"/>
                <a:gd name="connsiteY4510" fmla="*/ 152558 h 4860733"/>
                <a:gd name="connsiteX4511" fmla="*/ 2408070 w 4853691"/>
                <a:gd name="connsiteY4511" fmla="*/ 164293 h 4860733"/>
                <a:gd name="connsiteX4512" fmla="*/ 2405723 w 4853691"/>
                <a:gd name="connsiteY4512" fmla="*/ 166640 h 4860733"/>
                <a:gd name="connsiteX4513" fmla="*/ 2405723 w 4853691"/>
                <a:gd name="connsiteY4513" fmla="*/ 166640 h 4860733"/>
                <a:gd name="connsiteX4514" fmla="*/ 2412764 w 4853691"/>
                <a:gd name="connsiteY4514" fmla="*/ 157252 h 4860733"/>
                <a:gd name="connsiteX4515" fmla="*/ 2518381 w 4853691"/>
                <a:gd name="connsiteY4515" fmla="*/ 103270 h 4860733"/>
                <a:gd name="connsiteX4516" fmla="*/ 2579404 w 4853691"/>
                <a:gd name="connsiteY4516" fmla="*/ 143170 h 4860733"/>
                <a:gd name="connsiteX4517" fmla="*/ 2586445 w 4853691"/>
                <a:gd name="connsiteY4517" fmla="*/ 147864 h 4860733"/>
                <a:gd name="connsiteX4518" fmla="*/ 2605222 w 4853691"/>
                <a:gd name="connsiteY4518" fmla="*/ 161946 h 4860733"/>
                <a:gd name="connsiteX4519" fmla="*/ 2614610 w 4853691"/>
                <a:gd name="connsiteY4519" fmla="*/ 168987 h 4860733"/>
                <a:gd name="connsiteX4520" fmla="*/ 2633386 w 4853691"/>
                <a:gd name="connsiteY4520" fmla="*/ 183070 h 4860733"/>
                <a:gd name="connsiteX4521" fmla="*/ 2642774 w 4853691"/>
                <a:gd name="connsiteY4521" fmla="*/ 190111 h 4860733"/>
                <a:gd name="connsiteX4522" fmla="*/ 2661551 w 4853691"/>
                <a:gd name="connsiteY4522" fmla="*/ 204193 h 4860733"/>
                <a:gd name="connsiteX4523" fmla="*/ 2670939 w 4853691"/>
                <a:gd name="connsiteY4523" fmla="*/ 213581 h 4860733"/>
                <a:gd name="connsiteX4524" fmla="*/ 2685021 w 4853691"/>
                <a:gd name="connsiteY4524" fmla="*/ 225316 h 4860733"/>
                <a:gd name="connsiteX4525" fmla="*/ 2680327 w 4853691"/>
                <a:gd name="connsiteY4525" fmla="*/ 234705 h 4860733"/>
                <a:gd name="connsiteX4526" fmla="*/ 2668592 w 4853691"/>
                <a:gd name="connsiteY4526" fmla="*/ 234705 h 4860733"/>
                <a:gd name="connsiteX4527" fmla="*/ 2631039 w 4853691"/>
                <a:gd name="connsiteY4527" fmla="*/ 230011 h 4860733"/>
                <a:gd name="connsiteX4528" fmla="*/ 2588792 w 4853691"/>
                <a:gd name="connsiteY4528" fmla="*/ 227664 h 4860733"/>
                <a:gd name="connsiteX4529" fmla="*/ 2562975 w 4853691"/>
                <a:gd name="connsiteY4529" fmla="*/ 225316 h 4860733"/>
                <a:gd name="connsiteX4530" fmla="*/ 2494910 w 4853691"/>
                <a:gd name="connsiteY4530" fmla="*/ 222969 h 4860733"/>
                <a:gd name="connsiteX4531" fmla="*/ 2480828 w 4853691"/>
                <a:gd name="connsiteY4531" fmla="*/ 222969 h 4860733"/>
                <a:gd name="connsiteX4532" fmla="*/ 2447970 w 4853691"/>
                <a:gd name="connsiteY4532" fmla="*/ 222969 h 4860733"/>
                <a:gd name="connsiteX4533" fmla="*/ 2433887 w 4853691"/>
                <a:gd name="connsiteY4533" fmla="*/ 204193 h 4860733"/>
                <a:gd name="connsiteX4534" fmla="*/ 2433887 w 4853691"/>
                <a:gd name="connsiteY4534" fmla="*/ 201846 h 4860733"/>
                <a:gd name="connsiteX4535" fmla="*/ 2438581 w 4853691"/>
                <a:gd name="connsiteY4535" fmla="*/ 187764 h 4860733"/>
                <a:gd name="connsiteX4536" fmla="*/ 2440928 w 4853691"/>
                <a:gd name="connsiteY4536" fmla="*/ 180723 h 4860733"/>
                <a:gd name="connsiteX4537" fmla="*/ 2445622 w 4853691"/>
                <a:gd name="connsiteY4537" fmla="*/ 166640 h 4860733"/>
                <a:gd name="connsiteX4538" fmla="*/ 2447970 w 4853691"/>
                <a:gd name="connsiteY4538" fmla="*/ 161946 h 4860733"/>
                <a:gd name="connsiteX4539" fmla="*/ 2455011 w 4853691"/>
                <a:gd name="connsiteY4539" fmla="*/ 143170 h 4860733"/>
                <a:gd name="connsiteX4540" fmla="*/ 2457358 w 4853691"/>
                <a:gd name="connsiteY4540" fmla="*/ 136129 h 4860733"/>
                <a:gd name="connsiteX4541" fmla="*/ 2462052 w 4853691"/>
                <a:gd name="connsiteY4541" fmla="*/ 126741 h 4860733"/>
                <a:gd name="connsiteX4542" fmla="*/ 2466746 w 4853691"/>
                <a:gd name="connsiteY4542" fmla="*/ 117352 h 4860733"/>
                <a:gd name="connsiteX4543" fmla="*/ 2469093 w 4853691"/>
                <a:gd name="connsiteY4543" fmla="*/ 112658 h 4860733"/>
                <a:gd name="connsiteX4544" fmla="*/ 2473787 w 4853691"/>
                <a:gd name="connsiteY4544" fmla="*/ 103270 h 4860733"/>
                <a:gd name="connsiteX4545" fmla="*/ 2473787 w 4853691"/>
                <a:gd name="connsiteY4545" fmla="*/ 103270 h 4860733"/>
                <a:gd name="connsiteX4546" fmla="*/ 2483175 w 4853691"/>
                <a:gd name="connsiteY4546" fmla="*/ 105617 h 4860733"/>
                <a:gd name="connsiteX4547" fmla="*/ 2499605 w 4853691"/>
                <a:gd name="connsiteY4547" fmla="*/ 96229 h 4860733"/>
                <a:gd name="connsiteX4548" fmla="*/ 2508993 w 4853691"/>
                <a:gd name="connsiteY4548" fmla="*/ 100923 h 4860733"/>
                <a:gd name="connsiteX4549" fmla="*/ 2518381 w 4853691"/>
                <a:gd name="connsiteY4549" fmla="*/ 103270 h 4860733"/>
                <a:gd name="connsiteX4550" fmla="*/ 2743697 w 4853691"/>
                <a:gd name="connsiteY4550" fmla="*/ 213581 h 4860733"/>
                <a:gd name="connsiteX4551" fmla="*/ 2771862 w 4853691"/>
                <a:gd name="connsiteY4551" fmla="*/ 197152 h 4860733"/>
                <a:gd name="connsiteX4552" fmla="*/ 2785944 w 4853691"/>
                <a:gd name="connsiteY4552" fmla="*/ 190111 h 4860733"/>
                <a:gd name="connsiteX4553" fmla="*/ 2818803 w 4853691"/>
                <a:gd name="connsiteY4553" fmla="*/ 176028 h 4860733"/>
                <a:gd name="connsiteX4554" fmla="*/ 2830538 w 4853691"/>
                <a:gd name="connsiteY4554" fmla="*/ 171334 h 4860733"/>
                <a:gd name="connsiteX4555" fmla="*/ 2872785 w 4853691"/>
                <a:gd name="connsiteY4555" fmla="*/ 154905 h 4860733"/>
                <a:gd name="connsiteX4556" fmla="*/ 2882173 w 4853691"/>
                <a:gd name="connsiteY4556" fmla="*/ 152558 h 4860733"/>
                <a:gd name="connsiteX4557" fmla="*/ 2898602 w 4853691"/>
                <a:gd name="connsiteY4557" fmla="*/ 147864 h 4860733"/>
                <a:gd name="connsiteX4558" fmla="*/ 2907991 w 4853691"/>
                <a:gd name="connsiteY4558" fmla="*/ 150211 h 4860733"/>
                <a:gd name="connsiteX4559" fmla="*/ 2959626 w 4853691"/>
                <a:gd name="connsiteY4559" fmla="*/ 168987 h 4860733"/>
                <a:gd name="connsiteX4560" fmla="*/ 2978402 w 4853691"/>
                <a:gd name="connsiteY4560" fmla="*/ 178376 h 4860733"/>
                <a:gd name="connsiteX4561" fmla="*/ 3018302 w 4853691"/>
                <a:gd name="connsiteY4561" fmla="*/ 194805 h 4860733"/>
                <a:gd name="connsiteX4562" fmla="*/ 3018302 w 4853691"/>
                <a:gd name="connsiteY4562" fmla="*/ 197152 h 4860733"/>
                <a:gd name="connsiteX4563" fmla="*/ 3015955 w 4853691"/>
                <a:gd name="connsiteY4563" fmla="*/ 201846 h 4860733"/>
                <a:gd name="connsiteX4564" fmla="*/ 3013608 w 4853691"/>
                <a:gd name="connsiteY4564" fmla="*/ 213581 h 4860733"/>
                <a:gd name="connsiteX4565" fmla="*/ 3013608 w 4853691"/>
                <a:gd name="connsiteY4565" fmla="*/ 218275 h 4860733"/>
                <a:gd name="connsiteX4566" fmla="*/ 3011261 w 4853691"/>
                <a:gd name="connsiteY4566" fmla="*/ 234705 h 4860733"/>
                <a:gd name="connsiteX4567" fmla="*/ 3011261 w 4853691"/>
                <a:gd name="connsiteY4567" fmla="*/ 237052 h 4860733"/>
                <a:gd name="connsiteX4568" fmla="*/ 2997178 w 4853691"/>
                <a:gd name="connsiteY4568" fmla="*/ 330934 h 4860733"/>
                <a:gd name="connsiteX4569" fmla="*/ 2997178 w 4853691"/>
                <a:gd name="connsiteY4569" fmla="*/ 333281 h 4860733"/>
                <a:gd name="connsiteX4570" fmla="*/ 2994831 w 4853691"/>
                <a:gd name="connsiteY4570" fmla="*/ 349710 h 4860733"/>
                <a:gd name="connsiteX4571" fmla="*/ 2992484 w 4853691"/>
                <a:gd name="connsiteY4571" fmla="*/ 361445 h 4860733"/>
                <a:gd name="connsiteX4572" fmla="*/ 2992484 w 4853691"/>
                <a:gd name="connsiteY4572" fmla="*/ 370833 h 4860733"/>
                <a:gd name="connsiteX4573" fmla="*/ 2959626 w 4853691"/>
                <a:gd name="connsiteY4573" fmla="*/ 370833 h 4860733"/>
                <a:gd name="connsiteX4574" fmla="*/ 2957279 w 4853691"/>
                <a:gd name="connsiteY4574" fmla="*/ 370833 h 4860733"/>
                <a:gd name="connsiteX4575" fmla="*/ 2922073 w 4853691"/>
                <a:gd name="connsiteY4575" fmla="*/ 349710 h 4860733"/>
                <a:gd name="connsiteX4576" fmla="*/ 2882173 w 4853691"/>
                <a:gd name="connsiteY4576" fmla="*/ 326239 h 4860733"/>
                <a:gd name="connsiteX4577" fmla="*/ 2832885 w 4853691"/>
                <a:gd name="connsiteY4577" fmla="*/ 298075 h 4860733"/>
                <a:gd name="connsiteX4578" fmla="*/ 2783597 w 4853691"/>
                <a:gd name="connsiteY4578" fmla="*/ 272257 h 4860733"/>
                <a:gd name="connsiteX4579" fmla="*/ 2762474 w 4853691"/>
                <a:gd name="connsiteY4579" fmla="*/ 262869 h 4860733"/>
                <a:gd name="connsiteX4580" fmla="*/ 2731962 w 4853691"/>
                <a:gd name="connsiteY4580" fmla="*/ 248787 h 4860733"/>
                <a:gd name="connsiteX4581" fmla="*/ 2734309 w 4853691"/>
                <a:gd name="connsiteY4581" fmla="*/ 241746 h 4860733"/>
                <a:gd name="connsiteX4582" fmla="*/ 2731962 w 4853691"/>
                <a:gd name="connsiteY4582" fmla="*/ 232358 h 4860733"/>
                <a:gd name="connsiteX4583" fmla="*/ 2741350 w 4853691"/>
                <a:gd name="connsiteY4583" fmla="*/ 225316 h 4860733"/>
                <a:gd name="connsiteX4584" fmla="*/ 2743697 w 4853691"/>
                <a:gd name="connsiteY4584" fmla="*/ 213581 h 4860733"/>
                <a:gd name="connsiteX4585" fmla="*/ 3041772 w 4853691"/>
                <a:gd name="connsiteY4585" fmla="*/ 208887 h 4860733"/>
                <a:gd name="connsiteX4586" fmla="*/ 3088713 w 4853691"/>
                <a:gd name="connsiteY4586" fmla="*/ 230011 h 4860733"/>
                <a:gd name="connsiteX4587" fmla="*/ 3112184 w 4853691"/>
                <a:gd name="connsiteY4587" fmla="*/ 241746 h 4860733"/>
                <a:gd name="connsiteX4588" fmla="*/ 3156778 w 4853691"/>
                <a:gd name="connsiteY4588" fmla="*/ 262869 h 4860733"/>
                <a:gd name="connsiteX4589" fmla="*/ 3180248 w 4853691"/>
                <a:gd name="connsiteY4589" fmla="*/ 276951 h 4860733"/>
                <a:gd name="connsiteX4590" fmla="*/ 3222495 w 4853691"/>
                <a:gd name="connsiteY4590" fmla="*/ 300422 h 4860733"/>
                <a:gd name="connsiteX4591" fmla="*/ 3234230 w 4853691"/>
                <a:gd name="connsiteY4591" fmla="*/ 307463 h 4860733"/>
                <a:gd name="connsiteX4592" fmla="*/ 3222495 w 4853691"/>
                <a:gd name="connsiteY4592" fmla="*/ 309810 h 4860733"/>
                <a:gd name="connsiteX4593" fmla="*/ 3201371 w 4853691"/>
                <a:gd name="connsiteY4593" fmla="*/ 314504 h 4860733"/>
                <a:gd name="connsiteX4594" fmla="*/ 3173207 w 4853691"/>
                <a:gd name="connsiteY4594" fmla="*/ 321545 h 4860733"/>
                <a:gd name="connsiteX4595" fmla="*/ 3152083 w 4853691"/>
                <a:gd name="connsiteY4595" fmla="*/ 328586 h 4860733"/>
                <a:gd name="connsiteX4596" fmla="*/ 3126266 w 4853691"/>
                <a:gd name="connsiteY4596" fmla="*/ 335628 h 4860733"/>
                <a:gd name="connsiteX4597" fmla="*/ 3105143 w 4853691"/>
                <a:gd name="connsiteY4597" fmla="*/ 342669 h 4860733"/>
                <a:gd name="connsiteX4598" fmla="*/ 3079325 w 4853691"/>
                <a:gd name="connsiteY4598" fmla="*/ 352057 h 4860733"/>
                <a:gd name="connsiteX4599" fmla="*/ 3058202 w 4853691"/>
                <a:gd name="connsiteY4599" fmla="*/ 361445 h 4860733"/>
                <a:gd name="connsiteX4600" fmla="*/ 3032384 w 4853691"/>
                <a:gd name="connsiteY4600" fmla="*/ 373180 h 4860733"/>
                <a:gd name="connsiteX4601" fmla="*/ 3025343 w 4853691"/>
                <a:gd name="connsiteY4601" fmla="*/ 375527 h 4860733"/>
                <a:gd name="connsiteX4602" fmla="*/ 3013608 w 4853691"/>
                <a:gd name="connsiteY4602" fmla="*/ 375527 h 4860733"/>
                <a:gd name="connsiteX4603" fmla="*/ 2987790 w 4853691"/>
                <a:gd name="connsiteY4603" fmla="*/ 375527 h 4860733"/>
                <a:gd name="connsiteX4604" fmla="*/ 3013608 w 4853691"/>
                <a:gd name="connsiteY4604" fmla="*/ 206540 h 4860733"/>
                <a:gd name="connsiteX4605" fmla="*/ 3015955 w 4853691"/>
                <a:gd name="connsiteY4605" fmla="*/ 199499 h 4860733"/>
                <a:gd name="connsiteX4606" fmla="*/ 3015955 w 4853691"/>
                <a:gd name="connsiteY4606" fmla="*/ 199499 h 4860733"/>
                <a:gd name="connsiteX4607" fmla="*/ 3022996 w 4853691"/>
                <a:gd name="connsiteY4607" fmla="*/ 201846 h 4860733"/>
                <a:gd name="connsiteX4608" fmla="*/ 3041772 w 4853691"/>
                <a:gd name="connsiteY4608" fmla="*/ 208887 h 4860733"/>
                <a:gd name="connsiteX4609" fmla="*/ 3269436 w 4853691"/>
                <a:gd name="connsiteY4609" fmla="*/ 300422 h 4860733"/>
                <a:gd name="connsiteX4610" fmla="*/ 3302294 w 4853691"/>
                <a:gd name="connsiteY4610" fmla="*/ 298075 h 4860733"/>
                <a:gd name="connsiteX4611" fmla="*/ 3316377 w 4853691"/>
                <a:gd name="connsiteY4611" fmla="*/ 295728 h 4860733"/>
                <a:gd name="connsiteX4612" fmla="*/ 3339847 w 4853691"/>
                <a:gd name="connsiteY4612" fmla="*/ 295728 h 4860733"/>
                <a:gd name="connsiteX4613" fmla="*/ 3339847 w 4853691"/>
                <a:gd name="connsiteY4613" fmla="*/ 295728 h 4860733"/>
                <a:gd name="connsiteX4614" fmla="*/ 3356276 w 4853691"/>
                <a:gd name="connsiteY4614" fmla="*/ 319198 h 4860733"/>
                <a:gd name="connsiteX4615" fmla="*/ 3363318 w 4853691"/>
                <a:gd name="connsiteY4615" fmla="*/ 328586 h 4860733"/>
                <a:gd name="connsiteX4616" fmla="*/ 3375053 w 4853691"/>
                <a:gd name="connsiteY4616" fmla="*/ 347363 h 4860733"/>
                <a:gd name="connsiteX4617" fmla="*/ 3382094 w 4853691"/>
                <a:gd name="connsiteY4617" fmla="*/ 359098 h 4860733"/>
                <a:gd name="connsiteX4618" fmla="*/ 3393829 w 4853691"/>
                <a:gd name="connsiteY4618" fmla="*/ 377874 h 4860733"/>
                <a:gd name="connsiteX4619" fmla="*/ 3400870 w 4853691"/>
                <a:gd name="connsiteY4619" fmla="*/ 389610 h 4860733"/>
                <a:gd name="connsiteX4620" fmla="*/ 3410259 w 4853691"/>
                <a:gd name="connsiteY4620" fmla="*/ 406039 h 4860733"/>
                <a:gd name="connsiteX4621" fmla="*/ 3405565 w 4853691"/>
                <a:gd name="connsiteY4621" fmla="*/ 410733 h 4860733"/>
                <a:gd name="connsiteX4622" fmla="*/ 3377400 w 4853691"/>
                <a:gd name="connsiteY4622" fmla="*/ 391957 h 4860733"/>
                <a:gd name="connsiteX4623" fmla="*/ 3356276 w 4853691"/>
                <a:gd name="connsiteY4623" fmla="*/ 377874 h 4860733"/>
                <a:gd name="connsiteX4624" fmla="*/ 3314030 w 4853691"/>
                <a:gd name="connsiteY4624" fmla="*/ 352057 h 4860733"/>
                <a:gd name="connsiteX4625" fmla="*/ 3290559 w 4853691"/>
                <a:gd name="connsiteY4625" fmla="*/ 337975 h 4860733"/>
                <a:gd name="connsiteX4626" fmla="*/ 3250659 w 4853691"/>
                <a:gd name="connsiteY4626" fmla="*/ 314504 h 4860733"/>
                <a:gd name="connsiteX4627" fmla="*/ 3234230 w 4853691"/>
                <a:gd name="connsiteY4627" fmla="*/ 305116 h 4860733"/>
                <a:gd name="connsiteX4628" fmla="*/ 3248312 w 4853691"/>
                <a:gd name="connsiteY4628" fmla="*/ 302769 h 4860733"/>
                <a:gd name="connsiteX4629" fmla="*/ 3269436 w 4853691"/>
                <a:gd name="connsiteY4629" fmla="*/ 300422 h 4860733"/>
                <a:gd name="connsiteX4630" fmla="*/ 3480670 w 4853691"/>
                <a:gd name="connsiteY4630" fmla="*/ 436551 h 4860733"/>
                <a:gd name="connsiteX4631" fmla="*/ 3515876 w 4853691"/>
                <a:gd name="connsiteY4631" fmla="*/ 445939 h 4860733"/>
                <a:gd name="connsiteX4632" fmla="*/ 3562817 w 4853691"/>
                <a:gd name="connsiteY4632" fmla="*/ 457674 h 4860733"/>
                <a:gd name="connsiteX4633" fmla="*/ 3590981 w 4853691"/>
                <a:gd name="connsiteY4633" fmla="*/ 464715 h 4860733"/>
                <a:gd name="connsiteX4634" fmla="*/ 3616799 w 4853691"/>
                <a:gd name="connsiteY4634" fmla="*/ 471756 h 4860733"/>
                <a:gd name="connsiteX4635" fmla="*/ 3628534 w 4853691"/>
                <a:gd name="connsiteY4635" fmla="*/ 474103 h 4860733"/>
                <a:gd name="connsiteX4636" fmla="*/ 3628534 w 4853691"/>
                <a:gd name="connsiteY4636" fmla="*/ 478797 h 4860733"/>
                <a:gd name="connsiteX4637" fmla="*/ 3633228 w 4853691"/>
                <a:gd name="connsiteY4637" fmla="*/ 490533 h 4860733"/>
                <a:gd name="connsiteX4638" fmla="*/ 3630881 w 4853691"/>
                <a:gd name="connsiteY4638" fmla="*/ 492880 h 4860733"/>
                <a:gd name="connsiteX4639" fmla="*/ 3623840 w 4853691"/>
                <a:gd name="connsiteY4639" fmla="*/ 497574 h 4860733"/>
                <a:gd name="connsiteX4640" fmla="*/ 3616799 w 4853691"/>
                <a:gd name="connsiteY4640" fmla="*/ 504615 h 4860733"/>
                <a:gd name="connsiteX4641" fmla="*/ 3612104 w 4853691"/>
                <a:gd name="connsiteY4641" fmla="*/ 511656 h 4860733"/>
                <a:gd name="connsiteX4642" fmla="*/ 3605064 w 4853691"/>
                <a:gd name="connsiteY4642" fmla="*/ 518697 h 4860733"/>
                <a:gd name="connsiteX4643" fmla="*/ 3600369 w 4853691"/>
                <a:gd name="connsiteY4643" fmla="*/ 523391 h 4860733"/>
                <a:gd name="connsiteX4644" fmla="*/ 3598022 w 4853691"/>
                <a:gd name="connsiteY4644" fmla="*/ 525738 h 4860733"/>
                <a:gd name="connsiteX4645" fmla="*/ 3579246 w 4853691"/>
                <a:gd name="connsiteY4645" fmla="*/ 518697 h 4860733"/>
                <a:gd name="connsiteX4646" fmla="*/ 3541693 w 4853691"/>
                <a:gd name="connsiteY4646" fmla="*/ 504615 h 4860733"/>
                <a:gd name="connsiteX4647" fmla="*/ 3483017 w 4853691"/>
                <a:gd name="connsiteY4647" fmla="*/ 485839 h 4860733"/>
                <a:gd name="connsiteX4648" fmla="*/ 3450158 w 4853691"/>
                <a:gd name="connsiteY4648" fmla="*/ 474103 h 4860733"/>
                <a:gd name="connsiteX4649" fmla="*/ 3429035 w 4853691"/>
                <a:gd name="connsiteY4649" fmla="*/ 467062 h 4860733"/>
                <a:gd name="connsiteX4650" fmla="*/ 3429035 w 4853691"/>
                <a:gd name="connsiteY4650" fmla="*/ 452980 h 4860733"/>
                <a:gd name="connsiteX4651" fmla="*/ 3429035 w 4853691"/>
                <a:gd name="connsiteY4651" fmla="*/ 452980 h 4860733"/>
                <a:gd name="connsiteX4652" fmla="*/ 3426688 w 4853691"/>
                <a:gd name="connsiteY4652" fmla="*/ 436551 h 4860733"/>
                <a:gd name="connsiteX4653" fmla="*/ 3443117 w 4853691"/>
                <a:gd name="connsiteY4653" fmla="*/ 422468 h 4860733"/>
                <a:gd name="connsiteX4654" fmla="*/ 3454852 w 4853691"/>
                <a:gd name="connsiteY4654" fmla="*/ 424815 h 4860733"/>
                <a:gd name="connsiteX4655" fmla="*/ 3480670 w 4853691"/>
                <a:gd name="connsiteY4655" fmla="*/ 436551 h 4860733"/>
                <a:gd name="connsiteX4656" fmla="*/ 3705986 w 4853691"/>
                <a:gd name="connsiteY4656" fmla="*/ 516350 h 4860733"/>
                <a:gd name="connsiteX4657" fmla="*/ 3745886 w 4853691"/>
                <a:gd name="connsiteY4657" fmla="*/ 539821 h 4860733"/>
                <a:gd name="connsiteX4658" fmla="*/ 3762316 w 4853691"/>
                <a:gd name="connsiteY4658" fmla="*/ 549209 h 4860733"/>
                <a:gd name="connsiteX4659" fmla="*/ 3795174 w 4853691"/>
                <a:gd name="connsiteY4659" fmla="*/ 570332 h 4860733"/>
                <a:gd name="connsiteX4660" fmla="*/ 3813950 w 4853691"/>
                <a:gd name="connsiteY4660" fmla="*/ 582068 h 4860733"/>
                <a:gd name="connsiteX4661" fmla="*/ 3844462 w 4853691"/>
                <a:gd name="connsiteY4661" fmla="*/ 600844 h 4860733"/>
                <a:gd name="connsiteX4662" fmla="*/ 3863239 w 4853691"/>
                <a:gd name="connsiteY4662" fmla="*/ 612579 h 4860733"/>
                <a:gd name="connsiteX4663" fmla="*/ 3891403 w 4853691"/>
                <a:gd name="connsiteY4663" fmla="*/ 631355 h 4860733"/>
                <a:gd name="connsiteX4664" fmla="*/ 3910180 w 4853691"/>
                <a:gd name="connsiteY4664" fmla="*/ 645438 h 4860733"/>
                <a:gd name="connsiteX4665" fmla="*/ 3938344 w 4853691"/>
                <a:gd name="connsiteY4665" fmla="*/ 664214 h 4860733"/>
                <a:gd name="connsiteX4666" fmla="*/ 3938344 w 4853691"/>
                <a:gd name="connsiteY4666" fmla="*/ 664214 h 4860733"/>
                <a:gd name="connsiteX4667" fmla="*/ 3928956 w 4853691"/>
                <a:gd name="connsiteY4667" fmla="*/ 659520 h 4860733"/>
                <a:gd name="connsiteX4668" fmla="*/ 3910180 w 4853691"/>
                <a:gd name="connsiteY4668" fmla="*/ 650132 h 4860733"/>
                <a:gd name="connsiteX4669" fmla="*/ 3896097 w 4853691"/>
                <a:gd name="connsiteY4669" fmla="*/ 643091 h 4860733"/>
                <a:gd name="connsiteX4670" fmla="*/ 3874974 w 4853691"/>
                <a:gd name="connsiteY4670" fmla="*/ 633703 h 4860733"/>
                <a:gd name="connsiteX4671" fmla="*/ 3860891 w 4853691"/>
                <a:gd name="connsiteY4671" fmla="*/ 626661 h 4860733"/>
                <a:gd name="connsiteX4672" fmla="*/ 3839768 w 4853691"/>
                <a:gd name="connsiteY4672" fmla="*/ 617273 h 4860733"/>
                <a:gd name="connsiteX4673" fmla="*/ 3825686 w 4853691"/>
                <a:gd name="connsiteY4673" fmla="*/ 612579 h 4860733"/>
                <a:gd name="connsiteX4674" fmla="*/ 3799868 w 4853691"/>
                <a:gd name="connsiteY4674" fmla="*/ 603191 h 4860733"/>
                <a:gd name="connsiteX4675" fmla="*/ 3790480 w 4853691"/>
                <a:gd name="connsiteY4675" fmla="*/ 598497 h 4860733"/>
                <a:gd name="connsiteX4676" fmla="*/ 3757622 w 4853691"/>
                <a:gd name="connsiteY4676" fmla="*/ 589109 h 4860733"/>
                <a:gd name="connsiteX4677" fmla="*/ 3752927 w 4853691"/>
                <a:gd name="connsiteY4677" fmla="*/ 589109 h 4860733"/>
                <a:gd name="connsiteX4678" fmla="*/ 3736498 w 4853691"/>
                <a:gd name="connsiteY4678" fmla="*/ 584415 h 4860733"/>
                <a:gd name="connsiteX4679" fmla="*/ 3736498 w 4853691"/>
                <a:gd name="connsiteY4679" fmla="*/ 579720 h 4860733"/>
                <a:gd name="connsiteX4680" fmla="*/ 3715375 w 4853691"/>
                <a:gd name="connsiteY4680" fmla="*/ 558597 h 4860733"/>
                <a:gd name="connsiteX4681" fmla="*/ 3705986 w 4853691"/>
                <a:gd name="connsiteY4681" fmla="*/ 560944 h 4860733"/>
                <a:gd name="connsiteX4682" fmla="*/ 3687210 w 4853691"/>
                <a:gd name="connsiteY4682" fmla="*/ 535127 h 4860733"/>
                <a:gd name="connsiteX4683" fmla="*/ 3687210 w 4853691"/>
                <a:gd name="connsiteY4683" fmla="*/ 535127 h 4860733"/>
                <a:gd name="connsiteX4684" fmla="*/ 3659045 w 4853691"/>
                <a:gd name="connsiteY4684" fmla="*/ 495227 h 4860733"/>
                <a:gd name="connsiteX4685" fmla="*/ 3659045 w 4853691"/>
                <a:gd name="connsiteY4685" fmla="*/ 495227 h 4860733"/>
                <a:gd name="connsiteX4686" fmla="*/ 3666086 w 4853691"/>
                <a:gd name="connsiteY4686" fmla="*/ 488186 h 4860733"/>
                <a:gd name="connsiteX4687" fmla="*/ 3698945 w 4853691"/>
                <a:gd name="connsiteY4687" fmla="*/ 506962 h 4860733"/>
                <a:gd name="connsiteX4688" fmla="*/ 3705986 w 4853691"/>
                <a:gd name="connsiteY4688" fmla="*/ 516350 h 4860733"/>
                <a:gd name="connsiteX4689" fmla="*/ 3980591 w 4853691"/>
                <a:gd name="connsiteY4689" fmla="*/ 692379 h 4860733"/>
                <a:gd name="connsiteX4690" fmla="*/ 3994673 w 4853691"/>
                <a:gd name="connsiteY4690" fmla="*/ 701767 h 4860733"/>
                <a:gd name="connsiteX4691" fmla="*/ 4013449 w 4853691"/>
                <a:gd name="connsiteY4691" fmla="*/ 713502 h 4860733"/>
                <a:gd name="connsiteX4692" fmla="*/ 4027532 w 4853691"/>
                <a:gd name="connsiteY4692" fmla="*/ 722890 h 4860733"/>
                <a:gd name="connsiteX4693" fmla="*/ 4046308 w 4853691"/>
                <a:gd name="connsiteY4693" fmla="*/ 734626 h 4860733"/>
                <a:gd name="connsiteX4694" fmla="*/ 4060390 w 4853691"/>
                <a:gd name="connsiteY4694" fmla="*/ 744014 h 4860733"/>
                <a:gd name="connsiteX4695" fmla="*/ 4079167 w 4853691"/>
                <a:gd name="connsiteY4695" fmla="*/ 755749 h 4860733"/>
                <a:gd name="connsiteX4696" fmla="*/ 4093249 w 4853691"/>
                <a:gd name="connsiteY4696" fmla="*/ 765137 h 4860733"/>
                <a:gd name="connsiteX4697" fmla="*/ 4112025 w 4853691"/>
                <a:gd name="connsiteY4697" fmla="*/ 779219 h 4860733"/>
                <a:gd name="connsiteX4698" fmla="*/ 4126108 w 4853691"/>
                <a:gd name="connsiteY4698" fmla="*/ 788608 h 4860733"/>
                <a:gd name="connsiteX4699" fmla="*/ 4156619 w 4853691"/>
                <a:gd name="connsiteY4699" fmla="*/ 812078 h 4860733"/>
                <a:gd name="connsiteX4700" fmla="*/ 4170701 w 4853691"/>
                <a:gd name="connsiteY4700" fmla="*/ 823813 h 4860733"/>
                <a:gd name="connsiteX4701" fmla="*/ 4187131 w 4853691"/>
                <a:gd name="connsiteY4701" fmla="*/ 837896 h 4860733"/>
                <a:gd name="connsiteX4702" fmla="*/ 4203560 w 4853691"/>
                <a:gd name="connsiteY4702" fmla="*/ 851978 h 4860733"/>
                <a:gd name="connsiteX4703" fmla="*/ 4217643 w 4853691"/>
                <a:gd name="connsiteY4703" fmla="*/ 866060 h 4860733"/>
                <a:gd name="connsiteX4704" fmla="*/ 4231725 w 4853691"/>
                <a:gd name="connsiteY4704" fmla="*/ 880142 h 4860733"/>
                <a:gd name="connsiteX4705" fmla="*/ 4231725 w 4853691"/>
                <a:gd name="connsiteY4705" fmla="*/ 880142 h 4860733"/>
                <a:gd name="connsiteX4706" fmla="*/ 4227031 w 4853691"/>
                <a:gd name="connsiteY4706" fmla="*/ 891878 h 4860733"/>
                <a:gd name="connsiteX4707" fmla="*/ 4227031 w 4853691"/>
                <a:gd name="connsiteY4707" fmla="*/ 896572 h 4860733"/>
                <a:gd name="connsiteX4708" fmla="*/ 4227031 w 4853691"/>
                <a:gd name="connsiteY4708" fmla="*/ 896572 h 4860733"/>
                <a:gd name="connsiteX4709" fmla="*/ 4222337 w 4853691"/>
                <a:gd name="connsiteY4709" fmla="*/ 898919 h 4860733"/>
                <a:gd name="connsiteX4710" fmla="*/ 4217643 w 4853691"/>
                <a:gd name="connsiteY4710" fmla="*/ 901266 h 4860733"/>
                <a:gd name="connsiteX4711" fmla="*/ 4212948 w 4853691"/>
                <a:gd name="connsiteY4711" fmla="*/ 903613 h 4860733"/>
                <a:gd name="connsiteX4712" fmla="*/ 4201213 w 4853691"/>
                <a:gd name="connsiteY4712" fmla="*/ 891878 h 4860733"/>
                <a:gd name="connsiteX4713" fmla="*/ 4184784 w 4853691"/>
                <a:gd name="connsiteY4713" fmla="*/ 875448 h 4860733"/>
                <a:gd name="connsiteX4714" fmla="*/ 4158966 w 4853691"/>
                <a:gd name="connsiteY4714" fmla="*/ 851978 h 4860733"/>
                <a:gd name="connsiteX4715" fmla="*/ 4140190 w 4853691"/>
                <a:gd name="connsiteY4715" fmla="*/ 835549 h 4860733"/>
                <a:gd name="connsiteX4716" fmla="*/ 4116719 w 4853691"/>
                <a:gd name="connsiteY4716" fmla="*/ 814425 h 4860733"/>
                <a:gd name="connsiteX4717" fmla="*/ 4097943 w 4853691"/>
                <a:gd name="connsiteY4717" fmla="*/ 797996 h 4860733"/>
                <a:gd name="connsiteX4718" fmla="*/ 4074473 w 4853691"/>
                <a:gd name="connsiteY4718" fmla="*/ 776872 h 4860733"/>
                <a:gd name="connsiteX4719" fmla="*/ 4053349 w 4853691"/>
                <a:gd name="connsiteY4719" fmla="*/ 760443 h 4860733"/>
                <a:gd name="connsiteX4720" fmla="*/ 4029879 w 4853691"/>
                <a:gd name="connsiteY4720" fmla="*/ 741667 h 4860733"/>
                <a:gd name="connsiteX4721" fmla="*/ 4008755 w 4853691"/>
                <a:gd name="connsiteY4721" fmla="*/ 725237 h 4860733"/>
                <a:gd name="connsiteX4722" fmla="*/ 3985285 w 4853691"/>
                <a:gd name="connsiteY4722" fmla="*/ 706461 h 4860733"/>
                <a:gd name="connsiteX4723" fmla="*/ 3961814 w 4853691"/>
                <a:gd name="connsiteY4723" fmla="*/ 690032 h 4860733"/>
                <a:gd name="connsiteX4724" fmla="*/ 3947732 w 4853691"/>
                <a:gd name="connsiteY4724" fmla="*/ 680643 h 4860733"/>
                <a:gd name="connsiteX4725" fmla="*/ 3957120 w 4853691"/>
                <a:gd name="connsiteY4725" fmla="*/ 685338 h 4860733"/>
                <a:gd name="connsiteX4726" fmla="*/ 3980591 w 4853691"/>
                <a:gd name="connsiteY4726" fmla="*/ 692379 h 4860733"/>
                <a:gd name="connsiteX4727" fmla="*/ 4292748 w 4853691"/>
                <a:gd name="connsiteY4727" fmla="*/ 981065 h 4860733"/>
                <a:gd name="connsiteX4728" fmla="*/ 4320913 w 4853691"/>
                <a:gd name="connsiteY4728" fmla="*/ 1011577 h 4860733"/>
                <a:gd name="connsiteX4729" fmla="*/ 4332648 w 4853691"/>
                <a:gd name="connsiteY4729" fmla="*/ 1025659 h 4860733"/>
                <a:gd name="connsiteX4730" fmla="*/ 4356118 w 4853691"/>
                <a:gd name="connsiteY4730" fmla="*/ 1051477 h 4860733"/>
                <a:gd name="connsiteX4731" fmla="*/ 4370201 w 4853691"/>
                <a:gd name="connsiteY4731" fmla="*/ 1067906 h 4860733"/>
                <a:gd name="connsiteX4732" fmla="*/ 4391324 w 4853691"/>
                <a:gd name="connsiteY4732" fmla="*/ 1093724 h 4860733"/>
                <a:gd name="connsiteX4733" fmla="*/ 4405406 w 4853691"/>
                <a:gd name="connsiteY4733" fmla="*/ 1110153 h 4860733"/>
                <a:gd name="connsiteX4734" fmla="*/ 4426530 w 4853691"/>
                <a:gd name="connsiteY4734" fmla="*/ 1135970 h 4860733"/>
                <a:gd name="connsiteX4735" fmla="*/ 4440612 w 4853691"/>
                <a:gd name="connsiteY4735" fmla="*/ 1152400 h 4860733"/>
                <a:gd name="connsiteX4736" fmla="*/ 4459388 w 4853691"/>
                <a:gd name="connsiteY4736" fmla="*/ 1175870 h 4860733"/>
                <a:gd name="connsiteX4737" fmla="*/ 4459388 w 4853691"/>
                <a:gd name="connsiteY4737" fmla="*/ 1178217 h 4860733"/>
                <a:gd name="connsiteX4738" fmla="*/ 4473471 w 4853691"/>
                <a:gd name="connsiteY4738" fmla="*/ 1201688 h 4860733"/>
                <a:gd name="connsiteX4739" fmla="*/ 4489900 w 4853691"/>
                <a:gd name="connsiteY4739" fmla="*/ 1229852 h 4860733"/>
                <a:gd name="connsiteX4740" fmla="*/ 4503982 w 4853691"/>
                <a:gd name="connsiteY4740" fmla="*/ 1253323 h 4860733"/>
                <a:gd name="connsiteX4741" fmla="*/ 4520412 w 4853691"/>
                <a:gd name="connsiteY4741" fmla="*/ 1281487 h 4860733"/>
                <a:gd name="connsiteX4742" fmla="*/ 4532147 w 4853691"/>
                <a:gd name="connsiteY4742" fmla="*/ 1304958 h 4860733"/>
                <a:gd name="connsiteX4743" fmla="*/ 4546229 w 4853691"/>
                <a:gd name="connsiteY4743" fmla="*/ 1333122 h 4860733"/>
                <a:gd name="connsiteX4744" fmla="*/ 4557964 w 4853691"/>
                <a:gd name="connsiteY4744" fmla="*/ 1356593 h 4860733"/>
                <a:gd name="connsiteX4745" fmla="*/ 4572047 w 4853691"/>
                <a:gd name="connsiteY4745" fmla="*/ 1384757 h 4860733"/>
                <a:gd name="connsiteX4746" fmla="*/ 4572047 w 4853691"/>
                <a:gd name="connsiteY4746" fmla="*/ 1387104 h 4860733"/>
                <a:gd name="connsiteX4747" fmla="*/ 4565005 w 4853691"/>
                <a:gd name="connsiteY4747" fmla="*/ 1375369 h 4860733"/>
                <a:gd name="connsiteX4748" fmla="*/ 4503982 w 4853691"/>
                <a:gd name="connsiteY4748" fmla="*/ 1300264 h 4860733"/>
                <a:gd name="connsiteX4749" fmla="*/ 4492247 w 4853691"/>
                <a:gd name="connsiteY4749" fmla="*/ 1288529 h 4860733"/>
                <a:gd name="connsiteX4750" fmla="*/ 4473471 w 4853691"/>
                <a:gd name="connsiteY4750" fmla="*/ 1267405 h 4860733"/>
                <a:gd name="connsiteX4751" fmla="*/ 4346730 w 4853691"/>
                <a:gd name="connsiteY4751" fmla="*/ 1107806 h 4860733"/>
                <a:gd name="connsiteX4752" fmla="*/ 4344383 w 4853691"/>
                <a:gd name="connsiteY4752" fmla="*/ 1105459 h 4860733"/>
                <a:gd name="connsiteX4753" fmla="*/ 4306830 w 4853691"/>
                <a:gd name="connsiteY4753" fmla="*/ 1063212 h 4860733"/>
                <a:gd name="connsiteX4754" fmla="*/ 4299789 w 4853691"/>
                <a:gd name="connsiteY4754" fmla="*/ 1056171 h 4860733"/>
                <a:gd name="connsiteX4755" fmla="*/ 4264583 w 4853691"/>
                <a:gd name="connsiteY4755" fmla="*/ 1020965 h 4860733"/>
                <a:gd name="connsiteX4756" fmla="*/ 4250501 w 4853691"/>
                <a:gd name="connsiteY4756" fmla="*/ 1006883 h 4860733"/>
                <a:gd name="connsiteX4757" fmla="*/ 4222337 w 4853691"/>
                <a:gd name="connsiteY4757" fmla="*/ 981065 h 4860733"/>
                <a:gd name="connsiteX4758" fmla="*/ 4201213 w 4853691"/>
                <a:gd name="connsiteY4758" fmla="*/ 964636 h 4860733"/>
                <a:gd name="connsiteX4759" fmla="*/ 4191825 w 4853691"/>
                <a:gd name="connsiteY4759" fmla="*/ 957595 h 4860733"/>
                <a:gd name="connsiteX4760" fmla="*/ 4196519 w 4853691"/>
                <a:gd name="connsiteY4760" fmla="*/ 945860 h 4860733"/>
                <a:gd name="connsiteX4761" fmla="*/ 4189478 w 4853691"/>
                <a:gd name="connsiteY4761" fmla="*/ 931777 h 4860733"/>
                <a:gd name="connsiteX4762" fmla="*/ 4191825 w 4853691"/>
                <a:gd name="connsiteY4762" fmla="*/ 929430 h 4860733"/>
                <a:gd name="connsiteX4763" fmla="*/ 4196519 w 4853691"/>
                <a:gd name="connsiteY4763" fmla="*/ 924736 h 4860733"/>
                <a:gd name="connsiteX4764" fmla="*/ 4203560 w 4853691"/>
                <a:gd name="connsiteY4764" fmla="*/ 920042 h 4860733"/>
                <a:gd name="connsiteX4765" fmla="*/ 4208254 w 4853691"/>
                <a:gd name="connsiteY4765" fmla="*/ 917695 h 4860733"/>
                <a:gd name="connsiteX4766" fmla="*/ 4215296 w 4853691"/>
                <a:gd name="connsiteY4766" fmla="*/ 913001 h 4860733"/>
                <a:gd name="connsiteX4767" fmla="*/ 4217643 w 4853691"/>
                <a:gd name="connsiteY4767" fmla="*/ 910654 h 4860733"/>
                <a:gd name="connsiteX4768" fmla="*/ 4222337 w 4853691"/>
                <a:gd name="connsiteY4768" fmla="*/ 908307 h 4860733"/>
                <a:gd name="connsiteX4769" fmla="*/ 4288054 w 4853691"/>
                <a:gd name="connsiteY4769" fmla="*/ 976371 h 4860733"/>
                <a:gd name="connsiteX4770" fmla="*/ 4292748 w 4853691"/>
                <a:gd name="connsiteY4770" fmla="*/ 981065 h 4860733"/>
                <a:gd name="connsiteX4771" fmla="*/ 4618988 w 4853691"/>
                <a:gd name="connsiteY4771" fmla="*/ 1438740 h 4860733"/>
                <a:gd name="connsiteX4772" fmla="*/ 4611946 w 4853691"/>
                <a:gd name="connsiteY4772" fmla="*/ 1419963 h 4860733"/>
                <a:gd name="connsiteX4773" fmla="*/ 4604905 w 4853691"/>
                <a:gd name="connsiteY4773" fmla="*/ 1403534 h 4860733"/>
                <a:gd name="connsiteX4774" fmla="*/ 4611946 w 4853691"/>
                <a:gd name="connsiteY4774" fmla="*/ 1415269 h 4860733"/>
                <a:gd name="connsiteX4775" fmla="*/ 4618988 w 4853691"/>
                <a:gd name="connsiteY4775" fmla="*/ 1429351 h 4860733"/>
                <a:gd name="connsiteX4776" fmla="*/ 4626029 w 4853691"/>
                <a:gd name="connsiteY4776" fmla="*/ 1445781 h 4860733"/>
                <a:gd name="connsiteX4777" fmla="*/ 4630723 w 4853691"/>
                <a:gd name="connsiteY4777" fmla="*/ 1457516 h 4860733"/>
                <a:gd name="connsiteX4778" fmla="*/ 4656540 w 4853691"/>
                <a:gd name="connsiteY4778" fmla="*/ 1520886 h 4860733"/>
                <a:gd name="connsiteX4779" fmla="*/ 4651846 w 4853691"/>
                <a:gd name="connsiteY4779" fmla="*/ 1513845 h 4860733"/>
                <a:gd name="connsiteX4780" fmla="*/ 4642458 w 4853691"/>
                <a:gd name="connsiteY4780" fmla="*/ 1497416 h 4860733"/>
                <a:gd name="connsiteX4781" fmla="*/ 4630723 w 4853691"/>
                <a:gd name="connsiteY4781" fmla="*/ 1478639 h 4860733"/>
                <a:gd name="connsiteX4782" fmla="*/ 4626029 w 4853691"/>
                <a:gd name="connsiteY4782" fmla="*/ 1466904 h 4860733"/>
                <a:gd name="connsiteX4783" fmla="*/ 4618988 w 4853691"/>
                <a:gd name="connsiteY4783" fmla="*/ 1438740 h 4860733"/>
                <a:gd name="connsiteX4784" fmla="*/ 4635417 w 4853691"/>
                <a:gd name="connsiteY4784" fmla="*/ 1457516 h 4860733"/>
                <a:gd name="connsiteX4785" fmla="*/ 4658887 w 4853691"/>
                <a:gd name="connsiteY4785" fmla="*/ 1502110 h 4860733"/>
                <a:gd name="connsiteX4786" fmla="*/ 4661234 w 4853691"/>
                <a:gd name="connsiteY4786" fmla="*/ 1509151 h 4860733"/>
                <a:gd name="connsiteX4787" fmla="*/ 4680011 w 4853691"/>
                <a:gd name="connsiteY4787" fmla="*/ 1549051 h 4860733"/>
                <a:gd name="connsiteX4788" fmla="*/ 4680011 w 4853691"/>
                <a:gd name="connsiteY4788" fmla="*/ 1551398 h 4860733"/>
                <a:gd name="connsiteX4789" fmla="*/ 4687052 w 4853691"/>
                <a:gd name="connsiteY4789" fmla="*/ 1570174 h 4860733"/>
                <a:gd name="connsiteX4790" fmla="*/ 4698787 w 4853691"/>
                <a:gd name="connsiteY4790" fmla="*/ 1598339 h 4860733"/>
                <a:gd name="connsiteX4791" fmla="*/ 4705828 w 4853691"/>
                <a:gd name="connsiteY4791" fmla="*/ 1614768 h 4860733"/>
                <a:gd name="connsiteX4792" fmla="*/ 4675317 w 4853691"/>
                <a:gd name="connsiteY4792" fmla="*/ 1553745 h 4860733"/>
                <a:gd name="connsiteX4793" fmla="*/ 4668275 w 4853691"/>
                <a:gd name="connsiteY4793" fmla="*/ 1539662 h 4860733"/>
                <a:gd name="connsiteX4794" fmla="*/ 4663581 w 4853691"/>
                <a:gd name="connsiteY4794" fmla="*/ 1532621 h 4860733"/>
                <a:gd name="connsiteX4795" fmla="*/ 4633070 w 4853691"/>
                <a:gd name="connsiteY4795" fmla="*/ 1459863 h 4860733"/>
                <a:gd name="connsiteX4796" fmla="*/ 4628376 w 4853691"/>
                <a:gd name="connsiteY4796" fmla="*/ 1445781 h 4860733"/>
                <a:gd name="connsiteX4797" fmla="*/ 4628376 w 4853691"/>
                <a:gd name="connsiteY4797" fmla="*/ 1445781 h 4860733"/>
                <a:gd name="connsiteX4798" fmla="*/ 4628376 w 4853691"/>
                <a:gd name="connsiteY4798" fmla="*/ 1445781 h 4860733"/>
                <a:gd name="connsiteX4799" fmla="*/ 4635417 w 4853691"/>
                <a:gd name="connsiteY4799" fmla="*/ 1457516 h 4860733"/>
                <a:gd name="connsiteX4800" fmla="*/ 4799710 w 4853691"/>
                <a:gd name="connsiteY4800" fmla="*/ 2011419 h 4860733"/>
                <a:gd name="connsiteX4801" fmla="*/ 4799710 w 4853691"/>
                <a:gd name="connsiteY4801" fmla="*/ 2025501 h 4860733"/>
                <a:gd name="connsiteX4802" fmla="*/ 4802057 w 4853691"/>
                <a:gd name="connsiteY4802" fmla="*/ 2046624 h 4860733"/>
                <a:gd name="connsiteX4803" fmla="*/ 4802057 w 4853691"/>
                <a:gd name="connsiteY4803" fmla="*/ 2058360 h 4860733"/>
                <a:gd name="connsiteX4804" fmla="*/ 4804404 w 4853691"/>
                <a:gd name="connsiteY4804" fmla="*/ 2086524 h 4860733"/>
                <a:gd name="connsiteX4805" fmla="*/ 4804404 w 4853691"/>
                <a:gd name="connsiteY4805" fmla="*/ 2093565 h 4860733"/>
                <a:gd name="connsiteX4806" fmla="*/ 4804404 w 4853691"/>
                <a:gd name="connsiteY4806" fmla="*/ 2093565 h 4860733"/>
                <a:gd name="connsiteX4807" fmla="*/ 4804404 w 4853691"/>
                <a:gd name="connsiteY4807" fmla="*/ 2088871 h 4860733"/>
                <a:gd name="connsiteX4808" fmla="*/ 4792669 w 4853691"/>
                <a:gd name="connsiteY4808" fmla="*/ 2006725 h 4860733"/>
                <a:gd name="connsiteX4809" fmla="*/ 4790322 w 4853691"/>
                <a:gd name="connsiteY4809" fmla="*/ 1992643 h 4860733"/>
                <a:gd name="connsiteX4810" fmla="*/ 4776240 w 4853691"/>
                <a:gd name="connsiteY4810" fmla="*/ 1912843 h 4860733"/>
                <a:gd name="connsiteX4811" fmla="*/ 4773892 w 4853691"/>
                <a:gd name="connsiteY4811" fmla="*/ 1901108 h 4860733"/>
                <a:gd name="connsiteX4812" fmla="*/ 4769198 w 4853691"/>
                <a:gd name="connsiteY4812" fmla="*/ 1877637 h 4860733"/>
                <a:gd name="connsiteX4813" fmla="*/ 4783281 w 4853691"/>
                <a:gd name="connsiteY4813" fmla="*/ 1882331 h 4860733"/>
                <a:gd name="connsiteX4814" fmla="*/ 4785628 w 4853691"/>
                <a:gd name="connsiteY4814" fmla="*/ 1882331 h 4860733"/>
                <a:gd name="connsiteX4815" fmla="*/ 4785628 w 4853691"/>
                <a:gd name="connsiteY4815" fmla="*/ 1889372 h 4860733"/>
                <a:gd name="connsiteX4816" fmla="*/ 4787975 w 4853691"/>
                <a:gd name="connsiteY4816" fmla="*/ 1898761 h 4860733"/>
                <a:gd name="connsiteX4817" fmla="*/ 4790322 w 4853691"/>
                <a:gd name="connsiteY4817" fmla="*/ 1917537 h 4860733"/>
                <a:gd name="connsiteX4818" fmla="*/ 4792669 w 4853691"/>
                <a:gd name="connsiteY4818" fmla="*/ 1929272 h 4860733"/>
                <a:gd name="connsiteX4819" fmla="*/ 4795016 w 4853691"/>
                <a:gd name="connsiteY4819" fmla="*/ 1945702 h 4860733"/>
                <a:gd name="connsiteX4820" fmla="*/ 4797363 w 4853691"/>
                <a:gd name="connsiteY4820" fmla="*/ 1959784 h 4860733"/>
                <a:gd name="connsiteX4821" fmla="*/ 4797363 w 4853691"/>
                <a:gd name="connsiteY4821" fmla="*/ 1964478 h 4860733"/>
                <a:gd name="connsiteX4822" fmla="*/ 4795016 w 4853691"/>
                <a:gd name="connsiteY4822" fmla="*/ 1971519 h 4860733"/>
                <a:gd name="connsiteX4823" fmla="*/ 4797363 w 4853691"/>
                <a:gd name="connsiteY4823" fmla="*/ 1980907 h 4860733"/>
                <a:gd name="connsiteX4824" fmla="*/ 4797363 w 4853691"/>
                <a:gd name="connsiteY4824" fmla="*/ 1990295 h 4860733"/>
                <a:gd name="connsiteX4825" fmla="*/ 4799710 w 4853691"/>
                <a:gd name="connsiteY4825" fmla="*/ 2011419 h 4860733"/>
                <a:gd name="connsiteX4826" fmla="*/ 4799710 w 4853691"/>
                <a:gd name="connsiteY4826" fmla="*/ 2084177 h 4860733"/>
                <a:gd name="connsiteX4827" fmla="*/ 4795016 w 4853691"/>
                <a:gd name="connsiteY4827" fmla="*/ 2060707 h 4860733"/>
                <a:gd name="connsiteX4828" fmla="*/ 4792669 w 4853691"/>
                <a:gd name="connsiteY4828" fmla="*/ 2048971 h 4860733"/>
                <a:gd name="connsiteX4829" fmla="*/ 4785628 w 4853691"/>
                <a:gd name="connsiteY4829" fmla="*/ 2025501 h 4860733"/>
                <a:gd name="connsiteX4830" fmla="*/ 4783281 w 4853691"/>
                <a:gd name="connsiteY4830" fmla="*/ 2013766 h 4860733"/>
                <a:gd name="connsiteX4831" fmla="*/ 4778587 w 4853691"/>
                <a:gd name="connsiteY4831" fmla="*/ 1999684 h 4860733"/>
                <a:gd name="connsiteX4832" fmla="*/ 4787975 w 4853691"/>
                <a:gd name="connsiteY4832" fmla="*/ 1990295 h 4860733"/>
                <a:gd name="connsiteX4833" fmla="*/ 4787975 w 4853691"/>
                <a:gd name="connsiteY4833" fmla="*/ 1990295 h 4860733"/>
                <a:gd name="connsiteX4834" fmla="*/ 4795016 w 4853691"/>
                <a:gd name="connsiteY4834" fmla="*/ 2020807 h 4860733"/>
                <a:gd name="connsiteX4835" fmla="*/ 4799710 w 4853691"/>
                <a:gd name="connsiteY4835" fmla="*/ 2041930 h 4860733"/>
                <a:gd name="connsiteX4836" fmla="*/ 4804404 w 4853691"/>
                <a:gd name="connsiteY4836" fmla="*/ 2072442 h 4860733"/>
                <a:gd name="connsiteX4837" fmla="*/ 4806751 w 4853691"/>
                <a:gd name="connsiteY4837" fmla="*/ 2093565 h 4860733"/>
                <a:gd name="connsiteX4838" fmla="*/ 4809098 w 4853691"/>
                <a:gd name="connsiteY4838" fmla="*/ 2105301 h 4860733"/>
                <a:gd name="connsiteX4839" fmla="*/ 4809098 w 4853691"/>
                <a:gd name="connsiteY4839" fmla="*/ 2100607 h 4860733"/>
                <a:gd name="connsiteX4840" fmla="*/ 4799710 w 4853691"/>
                <a:gd name="connsiteY4840" fmla="*/ 2084177 h 4860733"/>
                <a:gd name="connsiteX4841" fmla="*/ 4787975 w 4853691"/>
                <a:gd name="connsiteY4841" fmla="*/ 2074789 h 4860733"/>
                <a:gd name="connsiteX4842" fmla="*/ 4790322 w 4853691"/>
                <a:gd name="connsiteY4842" fmla="*/ 2086524 h 4860733"/>
                <a:gd name="connsiteX4843" fmla="*/ 4795016 w 4853691"/>
                <a:gd name="connsiteY4843" fmla="*/ 2117036 h 4860733"/>
                <a:gd name="connsiteX4844" fmla="*/ 4790322 w 4853691"/>
                <a:gd name="connsiteY4844" fmla="*/ 2121730 h 4860733"/>
                <a:gd name="connsiteX4845" fmla="*/ 4790322 w 4853691"/>
                <a:gd name="connsiteY4845" fmla="*/ 2117036 h 4860733"/>
                <a:gd name="connsiteX4846" fmla="*/ 4783281 w 4853691"/>
                <a:gd name="connsiteY4846" fmla="*/ 2067748 h 4860733"/>
                <a:gd name="connsiteX4847" fmla="*/ 4778587 w 4853691"/>
                <a:gd name="connsiteY4847" fmla="*/ 2037236 h 4860733"/>
                <a:gd name="connsiteX4848" fmla="*/ 4773892 w 4853691"/>
                <a:gd name="connsiteY4848" fmla="*/ 2006725 h 4860733"/>
                <a:gd name="connsiteX4849" fmla="*/ 4773892 w 4853691"/>
                <a:gd name="connsiteY4849" fmla="*/ 2009072 h 4860733"/>
                <a:gd name="connsiteX4850" fmla="*/ 4787975 w 4853691"/>
                <a:gd name="connsiteY4850" fmla="*/ 2074789 h 4860733"/>
                <a:gd name="connsiteX4851" fmla="*/ 4799710 w 4853691"/>
                <a:gd name="connsiteY4851" fmla="*/ 2203877 h 4860733"/>
                <a:gd name="connsiteX4852" fmla="*/ 4802057 w 4853691"/>
                <a:gd name="connsiteY4852" fmla="*/ 2225000 h 4860733"/>
                <a:gd name="connsiteX4853" fmla="*/ 4802057 w 4853691"/>
                <a:gd name="connsiteY4853" fmla="*/ 2229694 h 4860733"/>
                <a:gd name="connsiteX4854" fmla="*/ 4802057 w 4853691"/>
                <a:gd name="connsiteY4854" fmla="*/ 2227347 h 4860733"/>
                <a:gd name="connsiteX4855" fmla="*/ 4799710 w 4853691"/>
                <a:gd name="connsiteY4855" fmla="*/ 2203877 h 4860733"/>
                <a:gd name="connsiteX4856" fmla="*/ 4790322 w 4853691"/>
                <a:gd name="connsiteY4856" fmla="*/ 2159283 h 4860733"/>
                <a:gd name="connsiteX4857" fmla="*/ 4785628 w 4853691"/>
                <a:gd name="connsiteY4857" fmla="*/ 2133465 h 4860733"/>
                <a:gd name="connsiteX4858" fmla="*/ 4776240 w 4853691"/>
                <a:gd name="connsiteY4858" fmla="*/ 2093565 h 4860733"/>
                <a:gd name="connsiteX4859" fmla="*/ 4769198 w 4853691"/>
                <a:gd name="connsiteY4859" fmla="*/ 2067748 h 4860733"/>
                <a:gd name="connsiteX4860" fmla="*/ 4759810 w 4853691"/>
                <a:gd name="connsiteY4860" fmla="*/ 2030195 h 4860733"/>
                <a:gd name="connsiteX4861" fmla="*/ 4752769 w 4853691"/>
                <a:gd name="connsiteY4861" fmla="*/ 2004378 h 4860733"/>
                <a:gd name="connsiteX4862" fmla="*/ 4741034 w 4853691"/>
                <a:gd name="connsiteY4862" fmla="*/ 1966825 h 4860733"/>
                <a:gd name="connsiteX4863" fmla="*/ 4731646 w 4853691"/>
                <a:gd name="connsiteY4863" fmla="*/ 1943354 h 4860733"/>
                <a:gd name="connsiteX4864" fmla="*/ 4717563 w 4853691"/>
                <a:gd name="connsiteY4864" fmla="*/ 1905802 h 4860733"/>
                <a:gd name="connsiteX4865" fmla="*/ 4708175 w 4853691"/>
                <a:gd name="connsiteY4865" fmla="*/ 1884678 h 4860733"/>
                <a:gd name="connsiteX4866" fmla="*/ 4684705 w 4853691"/>
                <a:gd name="connsiteY4866" fmla="*/ 1837737 h 4860733"/>
                <a:gd name="connsiteX4867" fmla="*/ 4682358 w 4853691"/>
                <a:gd name="connsiteY4867" fmla="*/ 1830696 h 4860733"/>
                <a:gd name="connsiteX4868" fmla="*/ 4661234 w 4853691"/>
                <a:gd name="connsiteY4868" fmla="*/ 1793144 h 4860733"/>
                <a:gd name="connsiteX4869" fmla="*/ 4663581 w 4853691"/>
                <a:gd name="connsiteY4869" fmla="*/ 1790796 h 4860733"/>
                <a:gd name="connsiteX4870" fmla="*/ 4668275 w 4853691"/>
                <a:gd name="connsiteY4870" fmla="*/ 1795491 h 4860733"/>
                <a:gd name="connsiteX4871" fmla="*/ 4677664 w 4853691"/>
                <a:gd name="connsiteY4871" fmla="*/ 1804879 h 4860733"/>
                <a:gd name="connsiteX4872" fmla="*/ 4684705 w 4853691"/>
                <a:gd name="connsiteY4872" fmla="*/ 1814267 h 4860733"/>
                <a:gd name="connsiteX4873" fmla="*/ 4691746 w 4853691"/>
                <a:gd name="connsiteY4873" fmla="*/ 1826002 h 4860733"/>
                <a:gd name="connsiteX4874" fmla="*/ 4698787 w 4853691"/>
                <a:gd name="connsiteY4874" fmla="*/ 1835390 h 4860733"/>
                <a:gd name="connsiteX4875" fmla="*/ 4705828 w 4853691"/>
                <a:gd name="connsiteY4875" fmla="*/ 1849473 h 4860733"/>
                <a:gd name="connsiteX4876" fmla="*/ 4712869 w 4853691"/>
                <a:gd name="connsiteY4876" fmla="*/ 1861208 h 4860733"/>
                <a:gd name="connsiteX4877" fmla="*/ 4722257 w 4853691"/>
                <a:gd name="connsiteY4877" fmla="*/ 1877637 h 4860733"/>
                <a:gd name="connsiteX4878" fmla="*/ 4726952 w 4853691"/>
                <a:gd name="connsiteY4878" fmla="*/ 1887025 h 4860733"/>
                <a:gd name="connsiteX4879" fmla="*/ 4736340 w 4853691"/>
                <a:gd name="connsiteY4879" fmla="*/ 1905802 h 4860733"/>
                <a:gd name="connsiteX4880" fmla="*/ 4741034 w 4853691"/>
                <a:gd name="connsiteY4880" fmla="*/ 1915190 h 4860733"/>
                <a:gd name="connsiteX4881" fmla="*/ 4750422 w 4853691"/>
                <a:gd name="connsiteY4881" fmla="*/ 1938660 h 4860733"/>
                <a:gd name="connsiteX4882" fmla="*/ 4752769 w 4853691"/>
                <a:gd name="connsiteY4882" fmla="*/ 1945702 h 4860733"/>
                <a:gd name="connsiteX4883" fmla="*/ 4757463 w 4853691"/>
                <a:gd name="connsiteY4883" fmla="*/ 1959784 h 4860733"/>
                <a:gd name="connsiteX4884" fmla="*/ 4745728 w 4853691"/>
                <a:gd name="connsiteY4884" fmla="*/ 1978560 h 4860733"/>
                <a:gd name="connsiteX4885" fmla="*/ 4766852 w 4853691"/>
                <a:gd name="connsiteY4885" fmla="*/ 1999684 h 4860733"/>
                <a:gd name="connsiteX4886" fmla="*/ 4769198 w 4853691"/>
                <a:gd name="connsiteY4886" fmla="*/ 1999684 h 4860733"/>
                <a:gd name="connsiteX4887" fmla="*/ 4778587 w 4853691"/>
                <a:gd name="connsiteY4887" fmla="*/ 2053666 h 4860733"/>
                <a:gd name="connsiteX4888" fmla="*/ 4783281 w 4853691"/>
                <a:gd name="connsiteY4888" fmla="*/ 2077136 h 4860733"/>
                <a:gd name="connsiteX4889" fmla="*/ 4790322 w 4853691"/>
                <a:gd name="connsiteY4889" fmla="*/ 2126424 h 4860733"/>
                <a:gd name="connsiteX4890" fmla="*/ 4787975 w 4853691"/>
                <a:gd name="connsiteY4890" fmla="*/ 2133465 h 4860733"/>
                <a:gd name="connsiteX4891" fmla="*/ 4792669 w 4853691"/>
                <a:gd name="connsiteY4891" fmla="*/ 2145201 h 4860733"/>
                <a:gd name="connsiteX4892" fmla="*/ 4792669 w 4853691"/>
                <a:gd name="connsiteY4892" fmla="*/ 2152242 h 4860733"/>
                <a:gd name="connsiteX4893" fmla="*/ 4799710 w 4853691"/>
                <a:gd name="connsiteY4893" fmla="*/ 2203877 h 4860733"/>
                <a:gd name="connsiteX4894" fmla="*/ 4656540 w 4853691"/>
                <a:gd name="connsiteY4894" fmla="*/ 1816614 h 4860733"/>
                <a:gd name="connsiteX4895" fmla="*/ 4658887 w 4853691"/>
                <a:gd name="connsiteY4895" fmla="*/ 1826002 h 4860733"/>
                <a:gd name="connsiteX4896" fmla="*/ 4661234 w 4853691"/>
                <a:gd name="connsiteY4896" fmla="*/ 1847126 h 4860733"/>
                <a:gd name="connsiteX4897" fmla="*/ 4661234 w 4853691"/>
                <a:gd name="connsiteY4897" fmla="*/ 1854167 h 4860733"/>
                <a:gd name="connsiteX4898" fmla="*/ 4663581 w 4853691"/>
                <a:gd name="connsiteY4898" fmla="*/ 1868249 h 4860733"/>
                <a:gd name="connsiteX4899" fmla="*/ 4656540 w 4853691"/>
                <a:gd name="connsiteY4899" fmla="*/ 1870596 h 4860733"/>
                <a:gd name="connsiteX4900" fmla="*/ 4654193 w 4853691"/>
                <a:gd name="connsiteY4900" fmla="*/ 1868249 h 4860733"/>
                <a:gd name="connsiteX4901" fmla="*/ 4644805 w 4853691"/>
                <a:gd name="connsiteY4901" fmla="*/ 1854167 h 4860733"/>
                <a:gd name="connsiteX4902" fmla="*/ 4630723 w 4853691"/>
                <a:gd name="connsiteY4902" fmla="*/ 1837737 h 4860733"/>
                <a:gd name="connsiteX4903" fmla="*/ 4621334 w 4853691"/>
                <a:gd name="connsiteY4903" fmla="*/ 1826002 h 4860733"/>
                <a:gd name="connsiteX4904" fmla="*/ 4604905 w 4853691"/>
                <a:gd name="connsiteY4904" fmla="*/ 1809573 h 4860733"/>
                <a:gd name="connsiteX4905" fmla="*/ 4595517 w 4853691"/>
                <a:gd name="connsiteY4905" fmla="*/ 1800185 h 4860733"/>
                <a:gd name="connsiteX4906" fmla="*/ 4574393 w 4853691"/>
                <a:gd name="connsiteY4906" fmla="*/ 1779061 h 4860733"/>
                <a:gd name="connsiteX4907" fmla="*/ 4569699 w 4853691"/>
                <a:gd name="connsiteY4907" fmla="*/ 1774367 h 4860733"/>
                <a:gd name="connsiteX4908" fmla="*/ 4543882 w 4853691"/>
                <a:gd name="connsiteY4908" fmla="*/ 1753244 h 4860733"/>
                <a:gd name="connsiteX4909" fmla="*/ 4536841 w 4853691"/>
                <a:gd name="connsiteY4909" fmla="*/ 1748550 h 4860733"/>
                <a:gd name="connsiteX4910" fmla="*/ 4515717 w 4853691"/>
                <a:gd name="connsiteY4910" fmla="*/ 1734467 h 4860733"/>
                <a:gd name="connsiteX4911" fmla="*/ 4503982 w 4853691"/>
                <a:gd name="connsiteY4911" fmla="*/ 1727426 h 4860733"/>
                <a:gd name="connsiteX4912" fmla="*/ 4487553 w 4853691"/>
                <a:gd name="connsiteY4912" fmla="*/ 1715691 h 4860733"/>
                <a:gd name="connsiteX4913" fmla="*/ 4475818 w 4853691"/>
                <a:gd name="connsiteY4913" fmla="*/ 1708650 h 4860733"/>
                <a:gd name="connsiteX4914" fmla="*/ 4478165 w 4853691"/>
                <a:gd name="connsiteY4914" fmla="*/ 1699262 h 4860733"/>
                <a:gd name="connsiteX4915" fmla="*/ 4478165 w 4853691"/>
                <a:gd name="connsiteY4915" fmla="*/ 1699262 h 4860733"/>
                <a:gd name="connsiteX4916" fmla="*/ 4487553 w 4853691"/>
                <a:gd name="connsiteY4916" fmla="*/ 1699262 h 4860733"/>
                <a:gd name="connsiteX4917" fmla="*/ 4508676 w 4853691"/>
                <a:gd name="connsiteY4917" fmla="*/ 1701609 h 4860733"/>
                <a:gd name="connsiteX4918" fmla="*/ 4513371 w 4853691"/>
                <a:gd name="connsiteY4918" fmla="*/ 1701609 h 4860733"/>
                <a:gd name="connsiteX4919" fmla="*/ 4529800 w 4853691"/>
                <a:gd name="connsiteY4919" fmla="*/ 1703956 h 4860733"/>
                <a:gd name="connsiteX4920" fmla="*/ 4536841 w 4853691"/>
                <a:gd name="connsiteY4920" fmla="*/ 1706303 h 4860733"/>
                <a:gd name="connsiteX4921" fmla="*/ 4550923 w 4853691"/>
                <a:gd name="connsiteY4921" fmla="*/ 1710997 h 4860733"/>
                <a:gd name="connsiteX4922" fmla="*/ 4557964 w 4853691"/>
                <a:gd name="connsiteY4922" fmla="*/ 1713344 h 4860733"/>
                <a:gd name="connsiteX4923" fmla="*/ 4572047 w 4853691"/>
                <a:gd name="connsiteY4923" fmla="*/ 1720385 h 4860733"/>
                <a:gd name="connsiteX4924" fmla="*/ 4576741 w 4853691"/>
                <a:gd name="connsiteY4924" fmla="*/ 1722732 h 4860733"/>
                <a:gd name="connsiteX4925" fmla="*/ 4590823 w 4853691"/>
                <a:gd name="connsiteY4925" fmla="*/ 1729773 h 4860733"/>
                <a:gd name="connsiteX4926" fmla="*/ 4595517 w 4853691"/>
                <a:gd name="connsiteY4926" fmla="*/ 1734467 h 4860733"/>
                <a:gd name="connsiteX4927" fmla="*/ 4609599 w 4853691"/>
                <a:gd name="connsiteY4927" fmla="*/ 1743855 h 4860733"/>
                <a:gd name="connsiteX4928" fmla="*/ 4616640 w 4853691"/>
                <a:gd name="connsiteY4928" fmla="*/ 1748550 h 4860733"/>
                <a:gd name="connsiteX4929" fmla="*/ 4628376 w 4853691"/>
                <a:gd name="connsiteY4929" fmla="*/ 1757938 h 4860733"/>
                <a:gd name="connsiteX4930" fmla="*/ 4630723 w 4853691"/>
                <a:gd name="connsiteY4930" fmla="*/ 1760285 h 4860733"/>
                <a:gd name="connsiteX4931" fmla="*/ 4626029 w 4853691"/>
                <a:gd name="connsiteY4931" fmla="*/ 1774367 h 4860733"/>
                <a:gd name="connsiteX4932" fmla="*/ 4647152 w 4853691"/>
                <a:gd name="connsiteY4932" fmla="*/ 1795491 h 4860733"/>
                <a:gd name="connsiteX4933" fmla="*/ 4649499 w 4853691"/>
                <a:gd name="connsiteY4933" fmla="*/ 1795491 h 4860733"/>
                <a:gd name="connsiteX4934" fmla="*/ 4649499 w 4853691"/>
                <a:gd name="connsiteY4934" fmla="*/ 1802532 h 4860733"/>
                <a:gd name="connsiteX4935" fmla="*/ 4656540 w 4853691"/>
                <a:gd name="connsiteY4935" fmla="*/ 1816614 h 4860733"/>
                <a:gd name="connsiteX4936" fmla="*/ 4668275 w 4853691"/>
                <a:gd name="connsiteY4936" fmla="*/ 2100607 h 4860733"/>
                <a:gd name="connsiteX4937" fmla="*/ 4668275 w 4853691"/>
                <a:gd name="connsiteY4937" fmla="*/ 2121730 h 4860733"/>
                <a:gd name="connsiteX4938" fmla="*/ 4668275 w 4853691"/>
                <a:gd name="connsiteY4938" fmla="*/ 2135812 h 4860733"/>
                <a:gd name="connsiteX4939" fmla="*/ 4670623 w 4853691"/>
                <a:gd name="connsiteY4939" fmla="*/ 2156936 h 4860733"/>
                <a:gd name="connsiteX4940" fmla="*/ 4670623 w 4853691"/>
                <a:gd name="connsiteY4940" fmla="*/ 2171018 h 4860733"/>
                <a:gd name="connsiteX4941" fmla="*/ 4672970 w 4853691"/>
                <a:gd name="connsiteY4941" fmla="*/ 2192142 h 4860733"/>
                <a:gd name="connsiteX4942" fmla="*/ 4675317 w 4853691"/>
                <a:gd name="connsiteY4942" fmla="*/ 2206224 h 4860733"/>
                <a:gd name="connsiteX4943" fmla="*/ 4677664 w 4853691"/>
                <a:gd name="connsiteY4943" fmla="*/ 2227347 h 4860733"/>
                <a:gd name="connsiteX4944" fmla="*/ 4680011 w 4853691"/>
                <a:gd name="connsiteY4944" fmla="*/ 2241429 h 4860733"/>
                <a:gd name="connsiteX4945" fmla="*/ 4682358 w 4853691"/>
                <a:gd name="connsiteY4945" fmla="*/ 2262553 h 4860733"/>
                <a:gd name="connsiteX4946" fmla="*/ 4684705 w 4853691"/>
                <a:gd name="connsiteY4946" fmla="*/ 2278982 h 4860733"/>
                <a:gd name="connsiteX4947" fmla="*/ 4687052 w 4853691"/>
                <a:gd name="connsiteY4947" fmla="*/ 2297759 h 4860733"/>
                <a:gd name="connsiteX4948" fmla="*/ 4689399 w 4853691"/>
                <a:gd name="connsiteY4948" fmla="*/ 2311841 h 4860733"/>
                <a:gd name="connsiteX4949" fmla="*/ 4691746 w 4853691"/>
                <a:gd name="connsiteY4949" fmla="*/ 2330617 h 4860733"/>
                <a:gd name="connsiteX4950" fmla="*/ 4694093 w 4853691"/>
                <a:gd name="connsiteY4950" fmla="*/ 2344700 h 4860733"/>
                <a:gd name="connsiteX4951" fmla="*/ 4696440 w 4853691"/>
                <a:gd name="connsiteY4951" fmla="*/ 2361129 h 4860733"/>
                <a:gd name="connsiteX4952" fmla="*/ 4698787 w 4853691"/>
                <a:gd name="connsiteY4952" fmla="*/ 2375211 h 4860733"/>
                <a:gd name="connsiteX4953" fmla="*/ 4701134 w 4853691"/>
                <a:gd name="connsiteY4953" fmla="*/ 2391640 h 4860733"/>
                <a:gd name="connsiteX4954" fmla="*/ 4703481 w 4853691"/>
                <a:gd name="connsiteY4954" fmla="*/ 2405723 h 4860733"/>
                <a:gd name="connsiteX4955" fmla="*/ 4705828 w 4853691"/>
                <a:gd name="connsiteY4955" fmla="*/ 2419805 h 4860733"/>
                <a:gd name="connsiteX4956" fmla="*/ 4708175 w 4853691"/>
                <a:gd name="connsiteY4956" fmla="*/ 2431540 h 4860733"/>
                <a:gd name="connsiteX4957" fmla="*/ 4701134 w 4853691"/>
                <a:gd name="connsiteY4957" fmla="*/ 2433887 h 4860733"/>
                <a:gd name="connsiteX4958" fmla="*/ 4696440 w 4853691"/>
                <a:gd name="connsiteY4958" fmla="*/ 2426846 h 4860733"/>
                <a:gd name="connsiteX4959" fmla="*/ 4691746 w 4853691"/>
                <a:gd name="connsiteY4959" fmla="*/ 2422152 h 4860733"/>
                <a:gd name="connsiteX4960" fmla="*/ 4687052 w 4853691"/>
                <a:gd name="connsiteY4960" fmla="*/ 2412764 h 4860733"/>
                <a:gd name="connsiteX4961" fmla="*/ 4682358 w 4853691"/>
                <a:gd name="connsiteY4961" fmla="*/ 2408070 h 4860733"/>
                <a:gd name="connsiteX4962" fmla="*/ 4677664 w 4853691"/>
                <a:gd name="connsiteY4962" fmla="*/ 2398681 h 4860733"/>
                <a:gd name="connsiteX4963" fmla="*/ 4675317 w 4853691"/>
                <a:gd name="connsiteY4963" fmla="*/ 2391640 h 4860733"/>
                <a:gd name="connsiteX4964" fmla="*/ 4670623 w 4853691"/>
                <a:gd name="connsiteY4964" fmla="*/ 2382252 h 4860733"/>
                <a:gd name="connsiteX4965" fmla="*/ 4668275 w 4853691"/>
                <a:gd name="connsiteY4965" fmla="*/ 2375211 h 4860733"/>
                <a:gd name="connsiteX4966" fmla="*/ 4663581 w 4853691"/>
                <a:gd name="connsiteY4966" fmla="*/ 2365823 h 4860733"/>
                <a:gd name="connsiteX4967" fmla="*/ 4661234 w 4853691"/>
                <a:gd name="connsiteY4967" fmla="*/ 2358782 h 4860733"/>
                <a:gd name="connsiteX4968" fmla="*/ 4656540 w 4853691"/>
                <a:gd name="connsiteY4968" fmla="*/ 2347047 h 4860733"/>
                <a:gd name="connsiteX4969" fmla="*/ 4654193 w 4853691"/>
                <a:gd name="connsiteY4969" fmla="*/ 2340005 h 4860733"/>
                <a:gd name="connsiteX4970" fmla="*/ 4649499 w 4853691"/>
                <a:gd name="connsiteY4970" fmla="*/ 2328270 h 4860733"/>
                <a:gd name="connsiteX4971" fmla="*/ 4647152 w 4853691"/>
                <a:gd name="connsiteY4971" fmla="*/ 2321229 h 4860733"/>
                <a:gd name="connsiteX4972" fmla="*/ 4642458 w 4853691"/>
                <a:gd name="connsiteY4972" fmla="*/ 2309494 h 4860733"/>
                <a:gd name="connsiteX4973" fmla="*/ 4640111 w 4853691"/>
                <a:gd name="connsiteY4973" fmla="*/ 2302453 h 4860733"/>
                <a:gd name="connsiteX4974" fmla="*/ 4635417 w 4853691"/>
                <a:gd name="connsiteY4974" fmla="*/ 2290717 h 4860733"/>
                <a:gd name="connsiteX4975" fmla="*/ 4633070 w 4853691"/>
                <a:gd name="connsiteY4975" fmla="*/ 2283676 h 4860733"/>
                <a:gd name="connsiteX4976" fmla="*/ 4628376 w 4853691"/>
                <a:gd name="connsiteY4976" fmla="*/ 2271941 h 4860733"/>
                <a:gd name="connsiteX4977" fmla="*/ 4626029 w 4853691"/>
                <a:gd name="connsiteY4977" fmla="*/ 2264900 h 4860733"/>
                <a:gd name="connsiteX4978" fmla="*/ 4621334 w 4853691"/>
                <a:gd name="connsiteY4978" fmla="*/ 2255512 h 4860733"/>
                <a:gd name="connsiteX4979" fmla="*/ 4618988 w 4853691"/>
                <a:gd name="connsiteY4979" fmla="*/ 2246123 h 4860733"/>
                <a:gd name="connsiteX4980" fmla="*/ 4616640 w 4853691"/>
                <a:gd name="connsiteY4980" fmla="*/ 2236735 h 4860733"/>
                <a:gd name="connsiteX4981" fmla="*/ 4611946 w 4853691"/>
                <a:gd name="connsiteY4981" fmla="*/ 2227347 h 4860733"/>
                <a:gd name="connsiteX4982" fmla="*/ 4609599 w 4853691"/>
                <a:gd name="connsiteY4982" fmla="*/ 2217959 h 4860733"/>
                <a:gd name="connsiteX4983" fmla="*/ 4604905 w 4853691"/>
                <a:gd name="connsiteY4983" fmla="*/ 2208571 h 4860733"/>
                <a:gd name="connsiteX4984" fmla="*/ 4602558 w 4853691"/>
                <a:gd name="connsiteY4984" fmla="*/ 2201530 h 4860733"/>
                <a:gd name="connsiteX4985" fmla="*/ 4597864 w 4853691"/>
                <a:gd name="connsiteY4985" fmla="*/ 2189794 h 4860733"/>
                <a:gd name="connsiteX4986" fmla="*/ 4611946 w 4853691"/>
                <a:gd name="connsiteY4986" fmla="*/ 2171018 h 4860733"/>
                <a:gd name="connsiteX4987" fmla="*/ 4590823 w 4853691"/>
                <a:gd name="connsiteY4987" fmla="*/ 2149895 h 4860733"/>
                <a:gd name="connsiteX4988" fmla="*/ 4586129 w 4853691"/>
                <a:gd name="connsiteY4988" fmla="*/ 2149895 h 4860733"/>
                <a:gd name="connsiteX4989" fmla="*/ 4576741 w 4853691"/>
                <a:gd name="connsiteY4989" fmla="*/ 2119383 h 4860733"/>
                <a:gd name="connsiteX4990" fmla="*/ 4574393 w 4853691"/>
                <a:gd name="connsiteY4990" fmla="*/ 2109995 h 4860733"/>
                <a:gd name="connsiteX4991" fmla="*/ 4569699 w 4853691"/>
                <a:gd name="connsiteY4991" fmla="*/ 2093565 h 4860733"/>
                <a:gd name="connsiteX4992" fmla="*/ 4567353 w 4853691"/>
                <a:gd name="connsiteY4992" fmla="*/ 2084177 h 4860733"/>
                <a:gd name="connsiteX4993" fmla="*/ 4562658 w 4853691"/>
                <a:gd name="connsiteY4993" fmla="*/ 2067748 h 4860733"/>
                <a:gd name="connsiteX4994" fmla="*/ 4560311 w 4853691"/>
                <a:gd name="connsiteY4994" fmla="*/ 2060707 h 4860733"/>
                <a:gd name="connsiteX4995" fmla="*/ 4471124 w 4853691"/>
                <a:gd name="connsiteY4995" fmla="*/ 1706303 h 4860733"/>
                <a:gd name="connsiteX4996" fmla="*/ 4482859 w 4853691"/>
                <a:gd name="connsiteY4996" fmla="*/ 1696915 h 4860733"/>
                <a:gd name="connsiteX4997" fmla="*/ 4494594 w 4853691"/>
                <a:gd name="connsiteY4997" fmla="*/ 1703956 h 4860733"/>
                <a:gd name="connsiteX4998" fmla="*/ 4508676 w 4853691"/>
                <a:gd name="connsiteY4998" fmla="*/ 1713344 h 4860733"/>
                <a:gd name="connsiteX4999" fmla="*/ 4522759 w 4853691"/>
                <a:gd name="connsiteY4999" fmla="*/ 1722732 h 4860733"/>
                <a:gd name="connsiteX5000" fmla="*/ 4536841 w 4853691"/>
                <a:gd name="connsiteY5000" fmla="*/ 1734467 h 4860733"/>
                <a:gd name="connsiteX5001" fmla="*/ 4548576 w 4853691"/>
                <a:gd name="connsiteY5001" fmla="*/ 1743855 h 4860733"/>
                <a:gd name="connsiteX5002" fmla="*/ 4565005 w 4853691"/>
                <a:gd name="connsiteY5002" fmla="*/ 1757938 h 4860733"/>
                <a:gd name="connsiteX5003" fmla="*/ 4576741 w 4853691"/>
                <a:gd name="connsiteY5003" fmla="*/ 1767326 h 4860733"/>
                <a:gd name="connsiteX5004" fmla="*/ 4593170 w 4853691"/>
                <a:gd name="connsiteY5004" fmla="*/ 1783755 h 4860733"/>
                <a:gd name="connsiteX5005" fmla="*/ 4602558 w 4853691"/>
                <a:gd name="connsiteY5005" fmla="*/ 1793144 h 4860733"/>
                <a:gd name="connsiteX5006" fmla="*/ 4618988 w 4853691"/>
                <a:gd name="connsiteY5006" fmla="*/ 1811920 h 4860733"/>
                <a:gd name="connsiteX5007" fmla="*/ 4626029 w 4853691"/>
                <a:gd name="connsiteY5007" fmla="*/ 1818961 h 4860733"/>
                <a:gd name="connsiteX5008" fmla="*/ 4658887 w 4853691"/>
                <a:gd name="connsiteY5008" fmla="*/ 1863555 h 4860733"/>
                <a:gd name="connsiteX5009" fmla="*/ 4649499 w 4853691"/>
                <a:gd name="connsiteY5009" fmla="*/ 1879984 h 4860733"/>
                <a:gd name="connsiteX5010" fmla="*/ 4668275 w 4853691"/>
                <a:gd name="connsiteY5010" fmla="*/ 1898761 h 4860733"/>
                <a:gd name="connsiteX5011" fmla="*/ 4668275 w 4853691"/>
                <a:gd name="connsiteY5011" fmla="*/ 1990295 h 4860733"/>
                <a:gd name="connsiteX5012" fmla="*/ 4668275 w 4853691"/>
                <a:gd name="connsiteY5012" fmla="*/ 1999684 h 4860733"/>
                <a:gd name="connsiteX5013" fmla="*/ 4668275 w 4853691"/>
                <a:gd name="connsiteY5013" fmla="*/ 2023154 h 4860733"/>
                <a:gd name="connsiteX5014" fmla="*/ 4668275 w 4853691"/>
                <a:gd name="connsiteY5014" fmla="*/ 2039583 h 4860733"/>
                <a:gd name="connsiteX5015" fmla="*/ 4668275 w 4853691"/>
                <a:gd name="connsiteY5015" fmla="*/ 2058360 h 4860733"/>
                <a:gd name="connsiteX5016" fmla="*/ 4668275 w 4853691"/>
                <a:gd name="connsiteY5016" fmla="*/ 2077136 h 4860733"/>
                <a:gd name="connsiteX5017" fmla="*/ 4668275 w 4853691"/>
                <a:gd name="connsiteY5017" fmla="*/ 2100607 h 4860733"/>
                <a:gd name="connsiteX5018" fmla="*/ 4757463 w 4853691"/>
                <a:gd name="connsiteY5018" fmla="*/ 2464399 h 4860733"/>
                <a:gd name="connsiteX5019" fmla="*/ 4762157 w 4853691"/>
                <a:gd name="connsiteY5019" fmla="*/ 2464399 h 4860733"/>
                <a:gd name="connsiteX5020" fmla="*/ 4773892 w 4853691"/>
                <a:gd name="connsiteY5020" fmla="*/ 2462052 h 4860733"/>
                <a:gd name="connsiteX5021" fmla="*/ 4776240 w 4853691"/>
                <a:gd name="connsiteY5021" fmla="*/ 2462052 h 4860733"/>
                <a:gd name="connsiteX5022" fmla="*/ 4776240 w 4853691"/>
                <a:gd name="connsiteY5022" fmla="*/ 2462052 h 4860733"/>
                <a:gd name="connsiteX5023" fmla="*/ 4773892 w 4853691"/>
                <a:gd name="connsiteY5023" fmla="*/ 2462052 h 4860733"/>
                <a:gd name="connsiteX5024" fmla="*/ 4757463 w 4853691"/>
                <a:gd name="connsiteY5024" fmla="*/ 2469093 h 4860733"/>
                <a:gd name="connsiteX5025" fmla="*/ 4750422 w 4853691"/>
                <a:gd name="connsiteY5025" fmla="*/ 2471440 h 4860733"/>
                <a:gd name="connsiteX5026" fmla="*/ 4733993 w 4853691"/>
                <a:gd name="connsiteY5026" fmla="*/ 2476134 h 4860733"/>
                <a:gd name="connsiteX5027" fmla="*/ 4729299 w 4853691"/>
                <a:gd name="connsiteY5027" fmla="*/ 2476134 h 4860733"/>
                <a:gd name="connsiteX5028" fmla="*/ 4729299 w 4853691"/>
                <a:gd name="connsiteY5028" fmla="*/ 2476134 h 4860733"/>
                <a:gd name="connsiteX5029" fmla="*/ 4733993 w 4853691"/>
                <a:gd name="connsiteY5029" fmla="*/ 2466746 h 4860733"/>
                <a:gd name="connsiteX5030" fmla="*/ 4741034 w 4853691"/>
                <a:gd name="connsiteY5030" fmla="*/ 2466746 h 4860733"/>
                <a:gd name="connsiteX5031" fmla="*/ 4757463 w 4853691"/>
                <a:gd name="connsiteY5031" fmla="*/ 2464399 h 4860733"/>
                <a:gd name="connsiteX5032" fmla="*/ 4816139 w 4853691"/>
                <a:gd name="connsiteY5032" fmla="*/ 2602875 h 4860733"/>
                <a:gd name="connsiteX5033" fmla="*/ 4813793 w 4853691"/>
                <a:gd name="connsiteY5033" fmla="*/ 2631039 h 4860733"/>
                <a:gd name="connsiteX5034" fmla="*/ 4806751 w 4853691"/>
                <a:gd name="connsiteY5034" fmla="*/ 2638080 h 4860733"/>
                <a:gd name="connsiteX5035" fmla="*/ 4811445 w 4853691"/>
                <a:gd name="connsiteY5035" fmla="*/ 2565322 h 4860733"/>
                <a:gd name="connsiteX5036" fmla="*/ 4811445 w 4853691"/>
                <a:gd name="connsiteY5036" fmla="*/ 2560628 h 4860733"/>
                <a:gd name="connsiteX5037" fmla="*/ 4816139 w 4853691"/>
                <a:gd name="connsiteY5037" fmla="*/ 2560628 h 4860733"/>
                <a:gd name="connsiteX5038" fmla="*/ 4816139 w 4853691"/>
                <a:gd name="connsiteY5038" fmla="*/ 2579404 h 4860733"/>
                <a:gd name="connsiteX5039" fmla="*/ 4816139 w 4853691"/>
                <a:gd name="connsiteY5039" fmla="*/ 2602875 h 4860733"/>
                <a:gd name="connsiteX5040" fmla="*/ 4799710 w 4853691"/>
                <a:gd name="connsiteY5040" fmla="*/ 2703798 h 4860733"/>
                <a:gd name="connsiteX5041" fmla="*/ 4792669 w 4853691"/>
                <a:gd name="connsiteY5041" fmla="*/ 2769515 h 4860733"/>
                <a:gd name="connsiteX5042" fmla="*/ 4787975 w 4853691"/>
                <a:gd name="connsiteY5042" fmla="*/ 2811762 h 4860733"/>
                <a:gd name="connsiteX5043" fmla="*/ 4778587 w 4853691"/>
                <a:gd name="connsiteY5043" fmla="*/ 2875132 h 4860733"/>
                <a:gd name="connsiteX5044" fmla="*/ 4771546 w 4853691"/>
                <a:gd name="connsiteY5044" fmla="*/ 2917379 h 4860733"/>
                <a:gd name="connsiteX5045" fmla="*/ 4759810 w 4853691"/>
                <a:gd name="connsiteY5045" fmla="*/ 2978402 h 4860733"/>
                <a:gd name="connsiteX5046" fmla="*/ 4752769 w 4853691"/>
                <a:gd name="connsiteY5046" fmla="*/ 3018302 h 4860733"/>
                <a:gd name="connsiteX5047" fmla="*/ 4738687 w 4853691"/>
                <a:gd name="connsiteY5047" fmla="*/ 3081672 h 4860733"/>
                <a:gd name="connsiteX5048" fmla="*/ 4729299 w 4853691"/>
                <a:gd name="connsiteY5048" fmla="*/ 3119225 h 4860733"/>
                <a:gd name="connsiteX5049" fmla="*/ 4710522 w 4853691"/>
                <a:gd name="connsiteY5049" fmla="*/ 3187289 h 4860733"/>
                <a:gd name="connsiteX5050" fmla="*/ 4703481 w 4853691"/>
                <a:gd name="connsiteY5050" fmla="*/ 3217801 h 4860733"/>
                <a:gd name="connsiteX5051" fmla="*/ 4680011 w 4853691"/>
                <a:gd name="connsiteY5051" fmla="*/ 3295253 h 4860733"/>
                <a:gd name="connsiteX5052" fmla="*/ 4675317 w 4853691"/>
                <a:gd name="connsiteY5052" fmla="*/ 3295253 h 4860733"/>
                <a:gd name="connsiteX5053" fmla="*/ 4670623 w 4853691"/>
                <a:gd name="connsiteY5053" fmla="*/ 3295253 h 4860733"/>
                <a:gd name="connsiteX5054" fmla="*/ 4670623 w 4853691"/>
                <a:gd name="connsiteY5054" fmla="*/ 3295253 h 4860733"/>
                <a:gd name="connsiteX5055" fmla="*/ 4668275 w 4853691"/>
                <a:gd name="connsiteY5055" fmla="*/ 3283518 h 4860733"/>
                <a:gd name="connsiteX5056" fmla="*/ 4665929 w 4853691"/>
                <a:gd name="connsiteY5056" fmla="*/ 3271783 h 4860733"/>
                <a:gd name="connsiteX5057" fmla="*/ 4663581 w 4853691"/>
                <a:gd name="connsiteY5057" fmla="*/ 3260048 h 4860733"/>
                <a:gd name="connsiteX5058" fmla="*/ 4661234 w 4853691"/>
                <a:gd name="connsiteY5058" fmla="*/ 3248312 h 4860733"/>
                <a:gd name="connsiteX5059" fmla="*/ 4658887 w 4853691"/>
                <a:gd name="connsiteY5059" fmla="*/ 3234230 h 4860733"/>
                <a:gd name="connsiteX5060" fmla="*/ 4656540 w 4853691"/>
                <a:gd name="connsiteY5060" fmla="*/ 3220148 h 4860733"/>
                <a:gd name="connsiteX5061" fmla="*/ 4656540 w 4853691"/>
                <a:gd name="connsiteY5061" fmla="*/ 3206065 h 4860733"/>
                <a:gd name="connsiteX5062" fmla="*/ 4654193 w 4853691"/>
                <a:gd name="connsiteY5062" fmla="*/ 3191983 h 4860733"/>
                <a:gd name="connsiteX5063" fmla="*/ 4654193 w 4853691"/>
                <a:gd name="connsiteY5063" fmla="*/ 3175554 h 4860733"/>
                <a:gd name="connsiteX5064" fmla="*/ 4654193 w 4853691"/>
                <a:gd name="connsiteY5064" fmla="*/ 3159125 h 4860733"/>
                <a:gd name="connsiteX5065" fmla="*/ 4651846 w 4853691"/>
                <a:gd name="connsiteY5065" fmla="*/ 3128613 h 4860733"/>
                <a:gd name="connsiteX5066" fmla="*/ 4651846 w 4853691"/>
                <a:gd name="connsiteY5066" fmla="*/ 3126266 h 4860733"/>
                <a:gd name="connsiteX5067" fmla="*/ 4651846 w 4853691"/>
                <a:gd name="connsiteY5067" fmla="*/ 3112184 h 4860733"/>
                <a:gd name="connsiteX5068" fmla="*/ 4670623 w 4853691"/>
                <a:gd name="connsiteY5068" fmla="*/ 3091060 h 4860733"/>
                <a:gd name="connsiteX5069" fmla="*/ 4661234 w 4853691"/>
                <a:gd name="connsiteY5069" fmla="*/ 3074631 h 4860733"/>
                <a:gd name="connsiteX5070" fmla="*/ 4680011 w 4853691"/>
                <a:gd name="connsiteY5070" fmla="*/ 3039425 h 4860733"/>
                <a:gd name="connsiteX5071" fmla="*/ 4684705 w 4853691"/>
                <a:gd name="connsiteY5071" fmla="*/ 3030037 h 4860733"/>
                <a:gd name="connsiteX5072" fmla="*/ 4703481 w 4853691"/>
                <a:gd name="connsiteY5072" fmla="*/ 2990137 h 4860733"/>
                <a:gd name="connsiteX5073" fmla="*/ 4712869 w 4853691"/>
                <a:gd name="connsiteY5073" fmla="*/ 2973708 h 4860733"/>
                <a:gd name="connsiteX5074" fmla="*/ 4712869 w 4853691"/>
                <a:gd name="connsiteY5074" fmla="*/ 2971361 h 4860733"/>
                <a:gd name="connsiteX5075" fmla="*/ 4715216 w 4853691"/>
                <a:gd name="connsiteY5075" fmla="*/ 2966667 h 4860733"/>
                <a:gd name="connsiteX5076" fmla="*/ 4736340 w 4853691"/>
                <a:gd name="connsiteY5076" fmla="*/ 2910338 h 4860733"/>
                <a:gd name="connsiteX5077" fmla="*/ 4738687 w 4853691"/>
                <a:gd name="connsiteY5077" fmla="*/ 2903296 h 4860733"/>
                <a:gd name="connsiteX5078" fmla="*/ 4757463 w 4853691"/>
                <a:gd name="connsiteY5078" fmla="*/ 2844620 h 4860733"/>
                <a:gd name="connsiteX5079" fmla="*/ 4759810 w 4853691"/>
                <a:gd name="connsiteY5079" fmla="*/ 2839926 h 4860733"/>
                <a:gd name="connsiteX5080" fmla="*/ 4776240 w 4853691"/>
                <a:gd name="connsiteY5080" fmla="*/ 2776556 h 4860733"/>
                <a:gd name="connsiteX5081" fmla="*/ 4778587 w 4853691"/>
                <a:gd name="connsiteY5081" fmla="*/ 2764821 h 4860733"/>
                <a:gd name="connsiteX5082" fmla="*/ 4792669 w 4853691"/>
                <a:gd name="connsiteY5082" fmla="*/ 2701451 h 4860733"/>
                <a:gd name="connsiteX5083" fmla="*/ 4795016 w 4853691"/>
                <a:gd name="connsiteY5083" fmla="*/ 2689715 h 4860733"/>
                <a:gd name="connsiteX5084" fmla="*/ 4804404 w 4853691"/>
                <a:gd name="connsiteY5084" fmla="*/ 2621651 h 4860733"/>
                <a:gd name="connsiteX5085" fmla="*/ 4804404 w 4853691"/>
                <a:gd name="connsiteY5085" fmla="*/ 2616957 h 4860733"/>
                <a:gd name="connsiteX5086" fmla="*/ 4811445 w 4853691"/>
                <a:gd name="connsiteY5086" fmla="*/ 2553587 h 4860733"/>
                <a:gd name="connsiteX5087" fmla="*/ 4811445 w 4853691"/>
                <a:gd name="connsiteY5087" fmla="*/ 2553587 h 4860733"/>
                <a:gd name="connsiteX5088" fmla="*/ 4809098 w 4853691"/>
                <a:gd name="connsiteY5088" fmla="*/ 2584098 h 4860733"/>
                <a:gd name="connsiteX5089" fmla="*/ 4806751 w 4853691"/>
                <a:gd name="connsiteY5089" fmla="*/ 2635733 h 4860733"/>
                <a:gd name="connsiteX5090" fmla="*/ 4804404 w 4853691"/>
                <a:gd name="connsiteY5090" fmla="*/ 2642774 h 4860733"/>
                <a:gd name="connsiteX5091" fmla="*/ 4804404 w 4853691"/>
                <a:gd name="connsiteY5091" fmla="*/ 2645121 h 4860733"/>
                <a:gd name="connsiteX5092" fmla="*/ 4804404 w 4853691"/>
                <a:gd name="connsiteY5092" fmla="*/ 2656857 h 4860733"/>
                <a:gd name="connsiteX5093" fmla="*/ 4799710 w 4853691"/>
                <a:gd name="connsiteY5093" fmla="*/ 2703798 h 4860733"/>
                <a:gd name="connsiteX5094" fmla="*/ 4450000 w 4853691"/>
                <a:gd name="connsiteY5094" fmla="*/ 3731804 h 4860733"/>
                <a:gd name="connsiteX5095" fmla="*/ 4412447 w 4853691"/>
                <a:gd name="connsiteY5095" fmla="*/ 3783439 h 4860733"/>
                <a:gd name="connsiteX5096" fmla="*/ 4403059 w 4853691"/>
                <a:gd name="connsiteY5096" fmla="*/ 3797521 h 4860733"/>
                <a:gd name="connsiteX5097" fmla="*/ 4372548 w 4853691"/>
                <a:gd name="connsiteY5097" fmla="*/ 3835074 h 4860733"/>
                <a:gd name="connsiteX5098" fmla="*/ 4356118 w 4853691"/>
                <a:gd name="connsiteY5098" fmla="*/ 3849156 h 4860733"/>
                <a:gd name="connsiteX5099" fmla="*/ 4351424 w 4853691"/>
                <a:gd name="connsiteY5099" fmla="*/ 3853850 h 4860733"/>
                <a:gd name="connsiteX5100" fmla="*/ 4363159 w 4853691"/>
                <a:gd name="connsiteY5100" fmla="*/ 3839768 h 4860733"/>
                <a:gd name="connsiteX5101" fmla="*/ 4372548 w 4853691"/>
                <a:gd name="connsiteY5101" fmla="*/ 3828033 h 4860733"/>
                <a:gd name="connsiteX5102" fmla="*/ 4405406 w 4853691"/>
                <a:gd name="connsiteY5102" fmla="*/ 3788133 h 4860733"/>
                <a:gd name="connsiteX5103" fmla="*/ 4414795 w 4853691"/>
                <a:gd name="connsiteY5103" fmla="*/ 3774051 h 4860733"/>
                <a:gd name="connsiteX5104" fmla="*/ 4452347 w 4853691"/>
                <a:gd name="connsiteY5104" fmla="*/ 3722416 h 4860733"/>
                <a:gd name="connsiteX5105" fmla="*/ 4457041 w 4853691"/>
                <a:gd name="connsiteY5105" fmla="*/ 3715374 h 4860733"/>
                <a:gd name="connsiteX5106" fmla="*/ 4464082 w 4853691"/>
                <a:gd name="connsiteY5106" fmla="*/ 3703639 h 4860733"/>
                <a:gd name="connsiteX5107" fmla="*/ 4475818 w 4853691"/>
                <a:gd name="connsiteY5107" fmla="*/ 3689557 h 4860733"/>
                <a:gd name="connsiteX5108" fmla="*/ 4480512 w 4853691"/>
                <a:gd name="connsiteY5108" fmla="*/ 3684863 h 4860733"/>
                <a:gd name="connsiteX5109" fmla="*/ 4457041 w 4853691"/>
                <a:gd name="connsiteY5109" fmla="*/ 3720068 h 4860733"/>
                <a:gd name="connsiteX5110" fmla="*/ 4450000 w 4853691"/>
                <a:gd name="connsiteY5110" fmla="*/ 3731804 h 4860733"/>
                <a:gd name="connsiteX5111" fmla="*/ 4306830 w 4853691"/>
                <a:gd name="connsiteY5111" fmla="*/ 3896097 h 4860733"/>
                <a:gd name="connsiteX5112" fmla="*/ 4290401 w 4853691"/>
                <a:gd name="connsiteY5112" fmla="*/ 3912527 h 4860733"/>
                <a:gd name="connsiteX5113" fmla="*/ 4271625 w 4853691"/>
                <a:gd name="connsiteY5113" fmla="*/ 3931303 h 4860733"/>
                <a:gd name="connsiteX5114" fmla="*/ 4255195 w 4853691"/>
                <a:gd name="connsiteY5114" fmla="*/ 3947732 h 4860733"/>
                <a:gd name="connsiteX5115" fmla="*/ 4236419 w 4853691"/>
                <a:gd name="connsiteY5115" fmla="*/ 3964162 h 4860733"/>
                <a:gd name="connsiteX5116" fmla="*/ 4231725 w 4853691"/>
                <a:gd name="connsiteY5116" fmla="*/ 3968856 h 4860733"/>
                <a:gd name="connsiteX5117" fmla="*/ 4229378 w 4853691"/>
                <a:gd name="connsiteY5117" fmla="*/ 3966508 h 4860733"/>
                <a:gd name="connsiteX5118" fmla="*/ 4236419 w 4853691"/>
                <a:gd name="connsiteY5118" fmla="*/ 3957120 h 4860733"/>
                <a:gd name="connsiteX5119" fmla="*/ 4252848 w 4853691"/>
                <a:gd name="connsiteY5119" fmla="*/ 3931303 h 4860733"/>
                <a:gd name="connsiteX5120" fmla="*/ 4266931 w 4853691"/>
                <a:gd name="connsiteY5120" fmla="*/ 3907832 h 4860733"/>
                <a:gd name="connsiteX5121" fmla="*/ 4273972 w 4853691"/>
                <a:gd name="connsiteY5121" fmla="*/ 3898444 h 4860733"/>
                <a:gd name="connsiteX5122" fmla="*/ 4276319 w 4853691"/>
                <a:gd name="connsiteY5122" fmla="*/ 3898444 h 4860733"/>
                <a:gd name="connsiteX5123" fmla="*/ 4288054 w 4853691"/>
                <a:gd name="connsiteY5123" fmla="*/ 3891403 h 4860733"/>
                <a:gd name="connsiteX5124" fmla="*/ 4313872 w 4853691"/>
                <a:gd name="connsiteY5124" fmla="*/ 3874974 h 4860733"/>
                <a:gd name="connsiteX5125" fmla="*/ 4327954 w 4853691"/>
                <a:gd name="connsiteY5125" fmla="*/ 3865586 h 4860733"/>
                <a:gd name="connsiteX5126" fmla="*/ 4337342 w 4853691"/>
                <a:gd name="connsiteY5126" fmla="*/ 3858544 h 4860733"/>
                <a:gd name="connsiteX5127" fmla="*/ 4323260 w 4853691"/>
                <a:gd name="connsiteY5127" fmla="*/ 3872627 h 4860733"/>
                <a:gd name="connsiteX5128" fmla="*/ 4306830 w 4853691"/>
                <a:gd name="connsiteY5128" fmla="*/ 3896097 h 4860733"/>
                <a:gd name="connsiteX5129" fmla="*/ 4166007 w 4853691"/>
                <a:gd name="connsiteY5129" fmla="*/ 4027532 h 4860733"/>
                <a:gd name="connsiteX5130" fmla="*/ 4130802 w 4853691"/>
                <a:gd name="connsiteY5130" fmla="*/ 4055696 h 4860733"/>
                <a:gd name="connsiteX5131" fmla="*/ 4114372 w 4853691"/>
                <a:gd name="connsiteY5131" fmla="*/ 4069779 h 4860733"/>
                <a:gd name="connsiteX5132" fmla="*/ 4109678 w 4853691"/>
                <a:gd name="connsiteY5132" fmla="*/ 4074473 h 4860733"/>
                <a:gd name="connsiteX5133" fmla="*/ 4116719 w 4853691"/>
                <a:gd name="connsiteY5133" fmla="*/ 4067431 h 4860733"/>
                <a:gd name="connsiteX5134" fmla="*/ 4137843 w 4853691"/>
                <a:gd name="connsiteY5134" fmla="*/ 4043961 h 4860733"/>
                <a:gd name="connsiteX5135" fmla="*/ 4177743 w 4853691"/>
                <a:gd name="connsiteY5135" fmla="*/ 3997020 h 4860733"/>
                <a:gd name="connsiteX5136" fmla="*/ 4201213 w 4853691"/>
                <a:gd name="connsiteY5136" fmla="*/ 3966508 h 4860733"/>
                <a:gd name="connsiteX5137" fmla="*/ 4215296 w 4853691"/>
                <a:gd name="connsiteY5137" fmla="*/ 3950079 h 4860733"/>
                <a:gd name="connsiteX5138" fmla="*/ 4217643 w 4853691"/>
                <a:gd name="connsiteY5138" fmla="*/ 3966508 h 4860733"/>
                <a:gd name="connsiteX5139" fmla="*/ 4201213 w 4853691"/>
                <a:gd name="connsiteY5139" fmla="*/ 3985285 h 4860733"/>
                <a:gd name="connsiteX5140" fmla="*/ 4203560 w 4853691"/>
                <a:gd name="connsiteY5140" fmla="*/ 3994673 h 4860733"/>
                <a:gd name="connsiteX5141" fmla="*/ 4196519 w 4853691"/>
                <a:gd name="connsiteY5141" fmla="*/ 4006408 h 4860733"/>
                <a:gd name="connsiteX5142" fmla="*/ 4182437 w 4853691"/>
                <a:gd name="connsiteY5142" fmla="*/ 4020490 h 4860733"/>
                <a:gd name="connsiteX5143" fmla="*/ 4166007 w 4853691"/>
                <a:gd name="connsiteY5143" fmla="*/ 4027532 h 4860733"/>
                <a:gd name="connsiteX5144" fmla="*/ 4048655 w 4853691"/>
                <a:gd name="connsiteY5144" fmla="*/ 4135496 h 4860733"/>
                <a:gd name="connsiteX5145" fmla="*/ 4013449 w 4853691"/>
                <a:gd name="connsiteY5145" fmla="*/ 4173049 h 4860733"/>
                <a:gd name="connsiteX5146" fmla="*/ 3987632 w 4853691"/>
                <a:gd name="connsiteY5146" fmla="*/ 4201213 h 4860733"/>
                <a:gd name="connsiteX5147" fmla="*/ 3947732 w 4853691"/>
                <a:gd name="connsiteY5147" fmla="*/ 4241113 h 4860733"/>
                <a:gd name="connsiteX5148" fmla="*/ 3924262 w 4853691"/>
                <a:gd name="connsiteY5148" fmla="*/ 4264584 h 4860733"/>
                <a:gd name="connsiteX5149" fmla="*/ 3874974 w 4853691"/>
                <a:gd name="connsiteY5149" fmla="*/ 4309177 h 4860733"/>
                <a:gd name="connsiteX5150" fmla="*/ 3858544 w 4853691"/>
                <a:gd name="connsiteY5150" fmla="*/ 4323260 h 4860733"/>
                <a:gd name="connsiteX5151" fmla="*/ 3738845 w 4853691"/>
                <a:gd name="connsiteY5151" fmla="*/ 4421836 h 4860733"/>
                <a:gd name="connsiteX5152" fmla="*/ 3724763 w 4853691"/>
                <a:gd name="connsiteY5152" fmla="*/ 4414794 h 4860733"/>
                <a:gd name="connsiteX5153" fmla="*/ 3703639 w 4853691"/>
                <a:gd name="connsiteY5153" fmla="*/ 4435918 h 4860733"/>
                <a:gd name="connsiteX5154" fmla="*/ 3705986 w 4853691"/>
                <a:gd name="connsiteY5154" fmla="*/ 4442959 h 4860733"/>
                <a:gd name="connsiteX5155" fmla="*/ 3243618 w 4853691"/>
                <a:gd name="connsiteY5155" fmla="*/ 4588476 h 4860733"/>
                <a:gd name="connsiteX5156" fmla="*/ 3227189 w 4853691"/>
                <a:gd name="connsiteY5156" fmla="*/ 4572047 h 4860733"/>
                <a:gd name="connsiteX5157" fmla="*/ 3189636 w 4853691"/>
                <a:gd name="connsiteY5157" fmla="*/ 4529800 h 4860733"/>
                <a:gd name="connsiteX5158" fmla="*/ 3189636 w 4853691"/>
                <a:gd name="connsiteY5158" fmla="*/ 4529800 h 4860733"/>
                <a:gd name="connsiteX5159" fmla="*/ 3173207 w 4853691"/>
                <a:gd name="connsiteY5159" fmla="*/ 4506329 h 4860733"/>
                <a:gd name="connsiteX5160" fmla="*/ 3170860 w 4853691"/>
                <a:gd name="connsiteY5160" fmla="*/ 4501635 h 4860733"/>
                <a:gd name="connsiteX5161" fmla="*/ 3452505 w 4853691"/>
                <a:gd name="connsiteY5161" fmla="*/ 4407753 h 4860733"/>
                <a:gd name="connsiteX5162" fmla="*/ 3734151 w 4853691"/>
                <a:gd name="connsiteY5162" fmla="*/ 4278666 h 4860733"/>
                <a:gd name="connsiteX5163" fmla="*/ 3757622 w 4853691"/>
                <a:gd name="connsiteY5163" fmla="*/ 4271625 h 4860733"/>
                <a:gd name="connsiteX5164" fmla="*/ 3776398 w 4853691"/>
                <a:gd name="connsiteY5164" fmla="*/ 4264584 h 4860733"/>
                <a:gd name="connsiteX5165" fmla="*/ 3820992 w 4853691"/>
                <a:gd name="connsiteY5165" fmla="*/ 4245807 h 4860733"/>
                <a:gd name="connsiteX5166" fmla="*/ 3846809 w 4853691"/>
                <a:gd name="connsiteY5166" fmla="*/ 4234072 h 4860733"/>
                <a:gd name="connsiteX5167" fmla="*/ 3884362 w 4853691"/>
                <a:gd name="connsiteY5167" fmla="*/ 4217643 h 4860733"/>
                <a:gd name="connsiteX5168" fmla="*/ 3910180 w 4853691"/>
                <a:gd name="connsiteY5168" fmla="*/ 4203560 h 4860733"/>
                <a:gd name="connsiteX5169" fmla="*/ 3945385 w 4853691"/>
                <a:gd name="connsiteY5169" fmla="*/ 4184784 h 4860733"/>
                <a:gd name="connsiteX5170" fmla="*/ 3971203 w 4853691"/>
                <a:gd name="connsiteY5170" fmla="*/ 4170702 h 4860733"/>
                <a:gd name="connsiteX5171" fmla="*/ 4004061 w 4853691"/>
                <a:gd name="connsiteY5171" fmla="*/ 4151925 h 4860733"/>
                <a:gd name="connsiteX5172" fmla="*/ 4029879 w 4853691"/>
                <a:gd name="connsiteY5172" fmla="*/ 4135496 h 4860733"/>
                <a:gd name="connsiteX5173" fmla="*/ 4062738 w 4853691"/>
                <a:gd name="connsiteY5173" fmla="*/ 4114372 h 4860733"/>
                <a:gd name="connsiteX5174" fmla="*/ 4086208 w 4853691"/>
                <a:gd name="connsiteY5174" fmla="*/ 4097943 h 4860733"/>
                <a:gd name="connsiteX5175" fmla="*/ 4100290 w 4853691"/>
                <a:gd name="connsiteY5175" fmla="*/ 4088555 h 4860733"/>
                <a:gd name="connsiteX5176" fmla="*/ 4083861 w 4853691"/>
                <a:gd name="connsiteY5176" fmla="*/ 4107331 h 4860733"/>
                <a:gd name="connsiteX5177" fmla="*/ 4048655 w 4853691"/>
                <a:gd name="connsiteY5177" fmla="*/ 4135496 h 4860733"/>
                <a:gd name="connsiteX5178" fmla="*/ 3663740 w 4853691"/>
                <a:gd name="connsiteY5178" fmla="*/ 4468777 h 4860733"/>
                <a:gd name="connsiteX5179" fmla="*/ 3637922 w 4853691"/>
                <a:gd name="connsiteY5179" fmla="*/ 4485206 h 4860733"/>
                <a:gd name="connsiteX5180" fmla="*/ 3612104 w 4853691"/>
                <a:gd name="connsiteY5180" fmla="*/ 4499288 h 4860733"/>
                <a:gd name="connsiteX5181" fmla="*/ 3583940 w 4853691"/>
                <a:gd name="connsiteY5181" fmla="*/ 4513370 h 4860733"/>
                <a:gd name="connsiteX5182" fmla="*/ 3558123 w 4853691"/>
                <a:gd name="connsiteY5182" fmla="*/ 4527453 h 4860733"/>
                <a:gd name="connsiteX5183" fmla="*/ 3529958 w 4853691"/>
                <a:gd name="connsiteY5183" fmla="*/ 4541535 h 4860733"/>
                <a:gd name="connsiteX5184" fmla="*/ 3504140 w 4853691"/>
                <a:gd name="connsiteY5184" fmla="*/ 4555617 h 4860733"/>
                <a:gd name="connsiteX5185" fmla="*/ 3475976 w 4853691"/>
                <a:gd name="connsiteY5185" fmla="*/ 4569700 h 4860733"/>
                <a:gd name="connsiteX5186" fmla="*/ 3450158 w 4853691"/>
                <a:gd name="connsiteY5186" fmla="*/ 4581435 h 4860733"/>
                <a:gd name="connsiteX5187" fmla="*/ 3419647 w 4853691"/>
                <a:gd name="connsiteY5187" fmla="*/ 4595517 h 4860733"/>
                <a:gd name="connsiteX5188" fmla="*/ 3393829 w 4853691"/>
                <a:gd name="connsiteY5188" fmla="*/ 4607252 h 4860733"/>
                <a:gd name="connsiteX5189" fmla="*/ 3363318 w 4853691"/>
                <a:gd name="connsiteY5189" fmla="*/ 4621335 h 4860733"/>
                <a:gd name="connsiteX5190" fmla="*/ 3337500 w 4853691"/>
                <a:gd name="connsiteY5190" fmla="*/ 4633070 h 4860733"/>
                <a:gd name="connsiteX5191" fmla="*/ 3321071 w 4853691"/>
                <a:gd name="connsiteY5191" fmla="*/ 4640111 h 4860733"/>
                <a:gd name="connsiteX5192" fmla="*/ 3243618 w 4853691"/>
                <a:gd name="connsiteY5192" fmla="*/ 4588476 h 4860733"/>
                <a:gd name="connsiteX5193" fmla="*/ 3253007 w 4853691"/>
                <a:gd name="connsiteY5193" fmla="*/ 4586129 h 4860733"/>
                <a:gd name="connsiteX5194" fmla="*/ 3276477 w 4853691"/>
                <a:gd name="connsiteY5194" fmla="*/ 4581435 h 4860733"/>
                <a:gd name="connsiteX5195" fmla="*/ 3306988 w 4853691"/>
                <a:gd name="connsiteY5195" fmla="*/ 4574394 h 4860733"/>
                <a:gd name="connsiteX5196" fmla="*/ 3330459 w 4853691"/>
                <a:gd name="connsiteY5196" fmla="*/ 4569700 h 4860733"/>
                <a:gd name="connsiteX5197" fmla="*/ 3360970 w 4853691"/>
                <a:gd name="connsiteY5197" fmla="*/ 4562658 h 4860733"/>
                <a:gd name="connsiteX5198" fmla="*/ 3384441 w 4853691"/>
                <a:gd name="connsiteY5198" fmla="*/ 4555617 h 4860733"/>
                <a:gd name="connsiteX5199" fmla="*/ 3414953 w 4853691"/>
                <a:gd name="connsiteY5199" fmla="*/ 4548576 h 4860733"/>
                <a:gd name="connsiteX5200" fmla="*/ 3438423 w 4853691"/>
                <a:gd name="connsiteY5200" fmla="*/ 4541535 h 4860733"/>
                <a:gd name="connsiteX5201" fmla="*/ 3468935 w 4853691"/>
                <a:gd name="connsiteY5201" fmla="*/ 4532147 h 4860733"/>
                <a:gd name="connsiteX5202" fmla="*/ 3492405 w 4853691"/>
                <a:gd name="connsiteY5202" fmla="*/ 4525106 h 4860733"/>
                <a:gd name="connsiteX5203" fmla="*/ 3520570 w 4853691"/>
                <a:gd name="connsiteY5203" fmla="*/ 4515718 h 4860733"/>
                <a:gd name="connsiteX5204" fmla="*/ 3541693 w 4853691"/>
                <a:gd name="connsiteY5204" fmla="*/ 4508676 h 4860733"/>
                <a:gd name="connsiteX5205" fmla="*/ 3569858 w 4853691"/>
                <a:gd name="connsiteY5205" fmla="*/ 4499288 h 4860733"/>
                <a:gd name="connsiteX5206" fmla="*/ 3590981 w 4853691"/>
                <a:gd name="connsiteY5206" fmla="*/ 4489900 h 4860733"/>
                <a:gd name="connsiteX5207" fmla="*/ 3619146 w 4853691"/>
                <a:gd name="connsiteY5207" fmla="*/ 4478165 h 4860733"/>
                <a:gd name="connsiteX5208" fmla="*/ 3640269 w 4853691"/>
                <a:gd name="connsiteY5208" fmla="*/ 4468777 h 4860733"/>
                <a:gd name="connsiteX5209" fmla="*/ 3668434 w 4853691"/>
                <a:gd name="connsiteY5209" fmla="*/ 4457041 h 4860733"/>
                <a:gd name="connsiteX5210" fmla="*/ 3689557 w 4853691"/>
                <a:gd name="connsiteY5210" fmla="*/ 4447653 h 4860733"/>
                <a:gd name="connsiteX5211" fmla="*/ 3703639 w 4853691"/>
                <a:gd name="connsiteY5211" fmla="*/ 4440612 h 4860733"/>
                <a:gd name="connsiteX5212" fmla="*/ 3703639 w 4853691"/>
                <a:gd name="connsiteY5212" fmla="*/ 4440612 h 4860733"/>
                <a:gd name="connsiteX5213" fmla="*/ 3687210 w 4853691"/>
                <a:gd name="connsiteY5213" fmla="*/ 4450000 h 4860733"/>
                <a:gd name="connsiteX5214" fmla="*/ 3663740 w 4853691"/>
                <a:gd name="connsiteY5214" fmla="*/ 4468777 h 4860733"/>
                <a:gd name="connsiteX5215" fmla="*/ 2936155 w 4853691"/>
                <a:gd name="connsiteY5215" fmla="*/ 4647152 h 4860733"/>
                <a:gd name="connsiteX5216" fmla="*/ 2926767 w 4853691"/>
                <a:gd name="connsiteY5216" fmla="*/ 4661234 h 4860733"/>
                <a:gd name="connsiteX5217" fmla="*/ 2917379 w 4853691"/>
                <a:gd name="connsiteY5217" fmla="*/ 4672970 h 4860733"/>
                <a:gd name="connsiteX5218" fmla="*/ 2907991 w 4853691"/>
                <a:gd name="connsiteY5218" fmla="*/ 4687052 h 4860733"/>
                <a:gd name="connsiteX5219" fmla="*/ 2898602 w 4853691"/>
                <a:gd name="connsiteY5219" fmla="*/ 4698787 h 4860733"/>
                <a:gd name="connsiteX5220" fmla="*/ 2889214 w 4853691"/>
                <a:gd name="connsiteY5220" fmla="*/ 4712869 h 4860733"/>
                <a:gd name="connsiteX5221" fmla="*/ 2879826 w 4853691"/>
                <a:gd name="connsiteY5221" fmla="*/ 4724605 h 4860733"/>
                <a:gd name="connsiteX5222" fmla="*/ 2868091 w 4853691"/>
                <a:gd name="connsiteY5222" fmla="*/ 4736340 h 4860733"/>
                <a:gd name="connsiteX5223" fmla="*/ 2858703 w 4853691"/>
                <a:gd name="connsiteY5223" fmla="*/ 4745728 h 4860733"/>
                <a:gd name="connsiteX5224" fmla="*/ 2846967 w 4853691"/>
                <a:gd name="connsiteY5224" fmla="*/ 4757463 h 4860733"/>
                <a:gd name="connsiteX5225" fmla="*/ 2837579 w 4853691"/>
                <a:gd name="connsiteY5225" fmla="*/ 4766851 h 4860733"/>
                <a:gd name="connsiteX5226" fmla="*/ 2825844 w 4853691"/>
                <a:gd name="connsiteY5226" fmla="*/ 4778587 h 4860733"/>
                <a:gd name="connsiteX5227" fmla="*/ 2811762 w 4853691"/>
                <a:gd name="connsiteY5227" fmla="*/ 4773893 h 4860733"/>
                <a:gd name="connsiteX5228" fmla="*/ 2792985 w 4853691"/>
                <a:gd name="connsiteY5228" fmla="*/ 4787975 h 4860733"/>
                <a:gd name="connsiteX5229" fmla="*/ 2757780 w 4853691"/>
                <a:gd name="connsiteY5229" fmla="*/ 4776239 h 4860733"/>
                <a:gd name="connsiteX5230" fmla="*/ 2741350 w 4853691"/>
                <a:gd name="connsiteY5230" fmla="*/ 4769199 h 4860733"/>
                <a:gd name="connsiteX5231" fmla="*/ 2746044 w 4853691"/>
                <a:gd name="connsiteY5231" fmla="*/ 4766851 h 4860733"/>
                <a:gd name="connsiteX5232" fmla="*/ 2760127 w 4853691"/>
                <a:gd name="connsiteY5232" fmla="*/ 4757463 h 4860733"/>
                <a:gd name="connsiteX5233" fmla="*/ 2771862 w 4853691"/>
                <a:gd name="connsiteY5233" fmla="*/ 4748075 h 4860733"/>
                <a:gd name="connsiteX5234" fmla="*/ 2790638 w 4853691"/>
                <a:gd name="connsiteY5234" fmla="*/ 4731646 h 4860733"/>
                <a:gd name="connsiteX5235" fmla="*/ 2804721 w 4853691"/>
                <a:gd name="connsiteY5235" fmla="*/ 4717563 h 4860733"/>
                <a:gd name="connsiteX5236" fmla="*/ 2818803 w 4853691"/>
                <a:gd name="connsiteY5236" fmla="*/ 4703481 h 4860733"/>
                <a:gd name="connsiteX5237" fmla="*/ 2830538 w 4853691"/>
                <a:gd name="connsiteY5237" fmla="*/ 4691746 h 4860733"/>
                <a:gd name="connsiteX5238" fmla="*/ 2844620 w 4853691"/>
                <a:gd name="connsiteY5238" fmla="*/ 4677664 h 4860733"/>
                <a:gd name="connsiteX5239" fmla="*/ 2856355 w 4853691"/>
                <a:gd name="connsiteY5239" fmla="*/ 4665928 h 4860733"/>
                <a:gd name="connsiteX5240" fmla="*/ 2870438 w 4853691"/>
                <a:gd name="connsiteY5240" fmla="*/ 4651846 h 4860733"/>
                <a:gd name="connsiteX5241" fmla="*/ 2882173 w 4853691"/>
                <a:gd name="connsiteY5241" fmla="*/ 4637764 h 4860733"/>
                <a:gd name="connsiteX5242" fmla="*/ 2893908 w 4853691"/>
                <a:gd name="connsiteY5242" fmla="*/ 4623681 h 4860733"/>
                <a:gd name="connsiteX5243" fmla="*/ 2910338 w 4853691"/>
                <a:gd name="connsiteY5243" fmla="*/ 4623681 h 4860733"/>
                <a:gd name="connsiteX5244" fmla="*/ 2929114 w 4853691"/>
                <a:gd name="connsiteY5244" fmla="*/ 4623681 h 4860733"/>
                <a:gd name="connsiteX5245" fmla="*/ 2947890 w 4853691"/>
                <a:gd name="connsiteY5245" fmla="*/ 4623681 h 4860733"/>
                <a:gd name="connsiteX5246" fmla="*/ 2940849 w 4853691"/>
                <a:gd name="connsiteY5246" fmla="*/ 4635417 h 4860733"/>
                <a:gd name="connsiteX5247" fmla="*/ 2936155 w 4853691"/>
                <a:gd name="connsiteY5247" fmla="*/ 4647152 h 4860733"/>
                <a:gd name="connsiteX5248" fmla="*/ 2788291 w 4853691"/>
                <a:gd name="connsiteY5248" fmla="*/ 4797363 h 4860733"/>
                <a:gd name="connsiteX5249" fmla="*/ 2795332 w 4853691"/>
                <a:gd name="connsiteY5249" fmla="*/ 4795016 h 4860733"/>
                <a:gd name="connsiteX5250" fmla="*/ 2797679 w 4853691"/>
                <a:gd name="connsiteY5250" fmla="*/ 4802057 h 4860733"/>
                <a:gd name="connsiteX5251" fmla="*/ 2795332 w 4853691"/>
                <a:gd name="connsiteY5251" fmla="*/ 4804404 h 4860733"/>
                <a:gd name="connsiteX5252" fmla="*/ 2788291 w 4853691"/>
                <a:gd name="connsiteY5252" fmla="*/ 4797363 h 4860733"/>
                <a:gd name="connsiteX5253" fmla="*/ 2729615 w 4853691"/>
                <a:gd name="connsiteY5253" fmla="*/ 4804404 h 4860733"/>
                <a:gd name="connsiteX5254" fmla="*/ 2701450 w 4853691"/>
                <a:gd name="connsiteY5254" fmla="*/ 4809098 h 4860733"/>
                <a:gd name="connsiteX5255" fmla="*/ 2696756 w 4853691"/>
                <a:gd name="connsiteY5255" fmla="*/ 4809098 h 4860733"/>
                <a:gd name="connsiteX5256" fmla="*/ 2694409 w 4853691"/>
                <a:gd name="connsiteY5256" fmla="*/ 4799710 h 4860733"/>
                <a:gd name="connsiteX5257" fmla="*/ 2703797 w 4853691"/>
                <a:gd name="connsiteY5257" fmla="*/ 4795016 h 4860733"/>
                <a:gd name="connsiteX5258" fmla="*/ 2715533 w 4853691"/>
                <a:gd name="connsiteY5258" fmla="*/ 4787975 h 4860733"/>
                <a:gd name="connsiteX5259" fmla="*/ 2727268 w 4853691"/>
                <a:gd name="connsiteY5259" fmla="*/ 4780934 h 4860733"/>
                <a:gd name="connsiteX5260" fmla="*/ 2739003 w 4853691"/>
                <a:gd name="connsiteY5260" fmla="*/ 4771545 h 4860733"/>
                <a:gd name="connsiteX5261" fmla="*/ 2743697 w 4853691"/>
                <a:gd name="connsiteY5261" fmla="*/ 4766851 h 4860733"/>
                <a:gd name="connsiteX5262" fmla="*/ 2753086 w 4853691"/>
                <a:gd name="connsiteY5262" fmla="*/ 4771545 h 4860733"/>
                <a:gd name="connsiteX5263" fmla="*/ 2774209 w 4853691"/>
                <a:gd name="connsiteY5263" fmla="*/ 4780934 h 4860733"/>
                <a:gd name="connsiteX5264" fmla="*/ 2790638 w 4853691"/>
                <a:gd name="connsiteY5264" fmla="*/ 4785628 h 4860733"/>
                <a:gd name="connsiteX5265" fmla="*/ 2792985 w 4853691"/>
                <a:gd name="connsiteY5265" fmla="*/ 4785628 h 4860733"/>
                <a:gd name="connsiteX5266" fmla="*/ 2792985 w 4853691"/>
                <a:gd name="connsiteY5266" fmla="*/ 4790322 h 4860733"/>
                <a:gd name="connsiteX5267" fmla="*/ 2792985 w 4853691"/>
                <a:gd name="connsiteY5267" fmla="*/ 4792669 h 4860733"/>
                <a:gd name="connsiteX5268" fmla="*/ 2783597 w 4853691"/>
                <a:gd name="connsiteY5268" fmla="*/ 4795016 h 4860733"/>
                <a:gd name="connsiteX5269" fmla="*/ 2781250 w 4853691"/>
                <a:gd name="connsiteY5269" fmla="*/ 4795016 h 4860733"/>
                <a:gd name="connsiteX5270" fmla="*/ 2776556 w 4853691"/>
                <a:gd name="connsiteY5270" fmla="*/ 4795016 h 4860733"/>
                <a:gd name="connsiteX5271" fmla="*/ 2767168 w 4853691"/>
                <a:gd name="connsiteY5271" fmla="*/ 4797363 h 4860733"/>
                <a:gd name="connsiteX5272" fmla="*/ 2755433 w 4853691"/>
                <a:gd name="connsiteY5272" fmla="*/ 4799710 h 4860733"/>
                <a:gd name="connsiteX5273" fmla="*/ 2729615 w 4853691"/>
                <a:gd name="connsiteY5273" fmla="*/ 4804404 h 4860733"/>
                <a:gd name="connsiteX5274" fmla="*/ 2607569 w 4853691"/>
                <a:gd name="connsiteY5274" fmla="*/ 4816140 h 4860733"/>
                <a:gd name="connsiteX5275" fmla="*/ 2572363 w 4853691"/>
                <a:gd name="connsiteY5275" fmla="*/ 4818486 h 4860733"/>
                <a:gd name="connsiteX5276" fmla="*/ 2546545 w 4853691"/>
                <a:gd name="connsiteY5276" fmla="*/ 4820834 h 4860733"/>
                <a:gd name="connsiteX5277" fmla="*/ 2506646 w 4853691"/>
                <a:gd name="connsiteY5277" fmla="*/ 4823180 h 4860733"/>
                <a:gd name="connsiteX5278" fmla="*/ 2485522 w 4853691"/>
                <a:gd name="connsiteY5278" fmla="*/ 4823180 h 4860733"/>
                <a:gd name="connsiteX5279" fmla="*/ 2424499 w 4853691"/>
                <a:gd name="connsiteY5279" fmla="*/ 4823180 h 4860733"/>
                <a:gd name="connsiteX5280" fmla="*/ 2424499 w 4853691"/>
                <a:gd name="connsiteY5280" fmla="*/ 4823180 h 4860733"/>
                <a:gd name="connsiteX5281" fmla="*/ 2023154 w 4853691"/>
                <a:gd name="connsiteY5281" fmla="*/ 4790322 h 4860733"/>
                <a:gd name="connsiteX5282" fmla="*/ 2203877 w 4853691"/>
                <a:gd name="connsiteY5282" fmla="*/ 4755116 h 4860733"/>
                <a:gd name="connsiteX5283" fmla="*/ 2241429 w 4853691"/>
                <a:gd name="connsiteY5283" fmla="*/ 4764504 h 4860733"/>
                <a:gd name="connsiteX5284" fmla="*/ 2267247 w 4853691"/>
                <a:gd name="connsiteY5284" fmla="*/ 4769199 h 4860733"/>
                <a:gd name="connsiteX5285" fmla="*/ 2311841 w 4853691"/>
                <a:gd name="connsiteY5285" fmla="*/ 4778587 h 4860733"/>
                <a:gd name="connsiteX5286" fmla="*/ 2340005 w 4853691"/>
                <a:gd name="connsiteY5286" fmla="*/ 4783281 h 4860733"/>
                <a:gd name="connsiteX5287" fmla="*/ 2384599 w 4853691"/>
                <a:gd name="connsiteY5287" fmla="*/ 4790322 h 4860733"/>
                <a:gd name="connsiteX5288" fmla="*/ 2412764 w 4853691"/>
                <a:gd name="connsiteY5288" fmla="*/ 4795016 h 4860733"/>
                <a:gd name="connsiteX5289" fmla="*/ 2455011 w 4853691"/>
                <a:gd name="connsiteY5289" fmla="*/ 4799710 h 4860733"/>
                <a:gd name="connsiteX5290" fmla="*/ 2483175 w 4853691"/>
                <a:gd name="connsiteY5290" fmla="*/ 4802057 h 4860733"/>
                <a:gd name="connsiteX5291" fmla="*/ 2525422 w 4853691"/>
                <a:gd name="connsiteY5291" fmla="*/ 4806751 h 4860733"/>
                <a:gd name="connsiteX5292" fmla="*/ 2555934 w 4853691"/>
                <a:gd name="connsiteY5292" fmla="*/ 4809098 h 4860733"/>
                <a:gd name="connsiteX5293" fmla="*/ 2595833 w 4853691"/>
                <a:gd name="connsiteY5293" fmla="*/ 4811445 h 4860733"/>
                <a:gd name="connsiteX5294" fmla="*/ 2626345 w 4853691"/>
                <a:gd name="connsiteY5294" fmla="*/ 4811445 h 4860733"/>
                <a:gd name="connsiteX5295" fmla="*/ 2661551 w 4853691"/>
                <a:gd name="connsiteY5295" fmla="*/ 4811445 h 4860733"/>
                <a:gd name="connsiteX5296" fmla="*/ 2661551 w 4853691"/>
                <a:gd name="connsiteY5296" fmla="*/ 4811445 h 4860733"/>
                <a:gd name="connsiteX5297" fmla="*/ 2638080 w 4853691"/>
                <a:gd name="connsiteY5297" fmla="*/ 4813792 h 4860733"/>
                <a:gd name="connsiteX5298" fmla="*/ 2607569 w 4853691"/>
                <a:gd name="connsiteY5298" fmla="*/ 4816140 h 4860733"/>
                <a:gd name="connsiteX5299" fmla="*/ 1769673 w 4853691"/>
                <a:gd name="connsiteY5299" fmla="*/ 4733993 h 4860733"/>
                <a:gd name="connsiteX5300" fmla="*/ 1722732 w 4853691"/>
                <a:gd name="connsiteY5300" fmla="*/ 4719911 h 4860733"/>
                <a:gd name="connsiteX5301" fmla="*/ 1722732 w 4853691"/>
                <a:gd name="connsiteY5301" fmla="*/ 4715216 h 4860733"/>
                <a:gd name="connsiteX5302" fmla="*/ 1701609 w 4853691"/>
                <a:gd name="connsiteY5302" fmla="*/ 4694093 h 4860733"/>
                <a:gd name="connsiteX5303" fmla="*/ 1687526 w 4853691"/>
                <a:gd name="connsiteY5303" fmla="*/ 4698787 h 4860733"/>
                <a:gd name="connsiteX5304" fmla="*/ 1659362 w 4853691"/>
                <a:gd name="connsiteY5304" fmla="*/ 4668276 h 4860733"/>
                <a:gd name="connsiteX5305" fmla="*/ 1649974 w 4853691"/>
                <a:gd name="connsiteY5305" fmla="*/ 4656540 h 4860733"/>
                <a:gd name="connsiteX5306" fmla="*/ 1638239 w 4853691"/>
                <a:gd name="connsiteY5306" fmla="*/ 4642458 h 4860733"/>
                <a:gd name="connsiteX5307" fmla="*/ 1626503 w 4853691"/>
                <a:gd name="connsiteY5307" fmla="*/ 4628376 h 4860733"/>
                <a:gd name="connsiteX5308" fmla="*/ 1617115 w 4853691"/>
                <a:gd name="connsiteY5308" fmla="*/ 4614293 h 4860733"/>
                <a:gd name="connsiteX5309" fmla="*/ 1605380 w 4853691"/>
                <a:gd name="connsiteY5309" fmla="*/ 4597864 h 4860733"/>
                <a:gd name="connsiteX5310" fmla="*/ 1595992 w 4853691"/>
                <a:gd name="connsiteY5310" fmla="*/ 4583782 h 4860733"/>
                <a:gd name="connsiteX5311" fmla="*/ 1584256 w 4853691"/>
                <a:gd name="connsiteY5311" fmla="*/ 4565005 h 4860733"/>
                <a:gd name="connsiteX5312" fmla="*/ 1574868 w 4853691"/>
                <a:gd name="connsiteY5312" fmla="*/ 4548576 h 4860733"/>
                <a:gd name="connsiteX5313" fmla="*/ 1565480 w 4853691"/>
                <a:gd name="connsiteY5313" fmla="*/ 4529800 h 4860733"/>
                <a:gd name="connsiteX5314" fmla="*/ 1556092 w 4853691"/>
                <a:gd name="connsiteY5314" fmla="*/ 4511024 h 4860733"/>
                <a:gd name="connsiteX5315" fmla="*/ 1546704 w 4853691"/>
                <a:gd name="connsiteY5315" fmla="*/ 4492247 h 4860733"/>
                <a:gd name="connsiteX5316" fmla="*/ 1546704 w 4853691"/>
                <a:gd name="connsiteY5316" fmla="*/ 4489900 h 4860733"/>
                <a:gd name="connsiteX5317" fmla="*/ 1549051 w 4853691"/>
                <a:gd name="connsiteY5317" fmla="*/ 4487553 h 4860733"/>
                <a:gd name="connsiteX5318" fmla="*/ 1560786 w 4853691"/>
                <a:gd name="connsiteY5318" fmla="*/ 4501635 h 4860733"/>
                <a:gd name="connsiteX5319" fmla="*/ 1570174 w 4853691"/>
                <a:gd name="connsiteY5319" fmla="*/ 4511024 h 4860733"/>
                <a:gd name="connsiteX5320" fmla="*/ 1586603 w 4853691"/>
                <a:gd name="connsiteY5320" fmla="*/ 4529800 h 4860733"/>
                <a:gd name="connsiteX5321" fmla="*/ 1595992 w 4853691"/>
                <a:gd name="connsiteY5321" fmla="*/ 4539188 h 4860733"/>
                <a:gd name="connsiteX5322" fmla="*/ 1610074 w 4853691"/>
                <a:gd name="connsiteY5322" fmla="*/ 4555617 h 4860733"/>
                <a:gd name="connsiteX5323" fmla="*/ 1619462 w 4853691"/>
                <a:gd name="connsiteY5323" fmla="*/ 4567352 h 4860733"/>
                <a:gd name="connsiteX5324" fmla="*/ 1633544 w 4853691"/>
                <a:gd name="connsiteY5324" fmla="*/ 4581435 h 4860733"/>
                <a:gd name="connsiteX5325" fmla="*/ 1645280 w 4853691"/>
                <a:gd name="connsiteY5325" fmla="*/ 4590823 h 4860733"/>
                <a:gd name="connsiteX5326" fmla="*/ 1659362 w 4853691"/>
                <a:gd name="connsiteY5326" fmla="*/ 4604905 h 4860733"/>
                <a:gd name="connsiteX5327" fmla="*/ 1671097 w 4853691"/>
                <a:gd name="connsiteY5327" fmla="*/ 4614293 h 4860733"/>
                <a:gd name="connsiteX5328" fmla="*/ 1685179 w 4853691"/>
                <a:gd name="connsiteY5328" fmla="*/ 4626029 h 4860733"/>
                <a:gd name="connsiteX5329" fmla="*/ 1696915 w 4853691"/>
                <a:gd name="connsiteY5329" fmla="*/ 4635417 h 4860733"/>
                <a:gd name="connsiteX5330" fmla="*/ 1708650 w 4853691"/>
                <a:gd name="connsiteY5330" fmla="*/ 4647152 h 4860733"/>
                <a:gd name="connsiteX5331" fmla="*/ 1720385 w 4853691"/>
                <a:gd name="connsiteY5331" fmla="*/ 4656540 h 4860733"/>
                <a:gd name="connsiteX5332" fmla="*/ 1732120 w 4853691"/>
                <a:gd name="connsiteY5332" fmla="*/ 4668276 h 4860733"/>
                <a:gd name="connsiteX5333" fmla="*/ 1743856 w 4853691"/>
                <a:gd name="connsiteY5333" fmla="*/ 4677664 h 4860733"/>
                <a:gd name="connsiteX5334" fmla="*/ 1755591 w 4853691"/>
                <a:gd name="connsiteY5334" fmla="*/ 4687052 h 4860733"/>
                <a:gd name="connsiteX5335" fmla="*/ 1767326 w 4853691"/>
                <a:gd name="connsiteY5335" fmla="*/ 4696440 h 4860733"/>
                <a:gd name="connsiteX5336" fmla="*/ 1779061 w 4853691"/>
                <a:gd name="connsiteY5336" fmla="*/ 4705828 h 4860733"/>
                <a:gd name="connsiteX5337" fmla="*/ 1790797 w 4853691"/>
                <a:gd name="connsiteY5337" fmla="*/ 4712869 h 4860733"/>
                <a:gd name="connsiteX5338" fmla="*/ 1802532 w 4853691"/>
                <a:gd name="connsiteY5338" fmla="*/ 4722258 h 4860733"/>
                <a:gd name="connsiteX5339" fmla="*/ 1814267 w 4853691"/>
                <a:gd name="connsiteY5339" fmla="*/ 4729299 h 4860733"/>
                <a:gd name="connsiteX5340" fmla="*/ 1826002 w 4853691"/>
                <a:gd name="connsiteY5340" fmla="*/ 4736340 h 4860733"/>
                <a:gd name="connsiteX5341" fmla="*/ 1837737 w 4853691"/>
                <a:gd name="connsiteY5341" fmla="*/ 4743381 h 4860733"/>
                <a:gd name="connsiteX5342" fmla="*/ 1849473 w 4853691"/>
                <a:gd name="connsiteY5342" fmla="*/ 4750422 h 4860733"/>
                <a:gd name="connsiteX5343" fmla="*/ 1849473 w 4853691"/>
                <a:gd name="connsiteY5343" fmla="*/ 4750422 h 4860733"/>
                <a:gd name="connsiteX5344" fmla="*/ 1793144 w 4853691"/>
                <a:gd name="connsiteY5344" fmla="*/ 4736340 h 4860733"/>
                <a:gd name="connsiteX5345" fmla="*/ 1769673 w 4853691"/>
                <a:gd name="connsiteY5345" fmla="*/ 4733993 h 4860733"/>
                <a:gd name="connsiteX5346" fmla="*/ 1642933 w 4853691"/>
                <a:gd name="connsiteY5346" fmla="*/ 4691746 h 4860733"/>
                <a:gd name="connsiteX5347" fmla="*/ 1610074 w 4853691"/>
                <a:gd name="connsiteY5347" fmla="*/ 4677664 h 4860733"/>
                <a:gd name="connsiteX5348" fmla="*/ 1586603 w 4853691"/>
                <a:gd name="connsiteY5348" fmla="*/ 4668276 h 4860733"/>
                <a:gd name="connsiteX5349" fmla="*/ 1551398 w 4853691"/>
                <a:gd name="connsiteY5349" fmla="*/ 4651846 h 4860733"/>
                <a:gd name="connsiteX5350" fmla="*/ 1532621 w 4853691"/>
                <a:gd name="connsiteY5350" fmla="*/ 4642458 h 4860733"/>
                <a:gd name="connsiteX5351" fmla="*/ 1476292 w 4853691"/>
                <a:gd name="connsiteY5351" fmla="*/ 4616641 h 4860733"/>
                <a:gd name="connsiteX5352" fmla="*/ 1471598 w 4853691"/>
                <a:gd name="connsiteY5352" fmla="*/ 4614293 h 4860733"/>
                <a:gd name="connsiteX5353" fmla="*/ 1419963 w 4853691"/>
                <a:gd name="connsiteY5353" fmla="*/ 4588476 h 4860733"/>
                <a:gd name="connsiteX5354" fmla="*/ 1403534 w 4853691"/>
                <a:gd name="connsiteY5354" fmla="*/ 4579088 h 4860733"/>
                <a:gd name="connsiteX5355" fmla="*/ 1365981 w 4853691"/>
                <a:gd name="connsiteY5355" fmla="*/ 4560311 h 4860733"/>
                <a:gd name="connsiteX5356" fmla="*/ 1347205 w 4853691"/>
                <a:gd name="connsiteY5356" fmla="*/ 4548576 h 4860733"/>
                <a:gd name="connsiteX5357" fmla="*/ 1311999 w 4853691"/>
                <a:gd name="connsiteY5357" fmla="*/ 4529800 h 4860733"/>
                <a:gd name="connsiteX5358" fmla="*/ 1290876 w 4853691"/>
                <a:gd name="connsiteY5358" fmla="*/ 4518064 h 4860733"/>
                <a:gd name="connsiteX5359" fmla="*/ 1274446 w 4853691"/>
                <a:gd name="connsiteY5359" fmla="*/ 4508676 h 4860733"/>
                <a:gd name="connsiteX5360" fmla="*/ 1276793 w 4853691"/>
                <a:gd name="connsiteY5360" fmla="*/ 4503982 h 4860733"/>
                <a:gd name="connsiteX5361" fmla="*/ 1286181 w 4853691"/>
                <a:gd name="connsiteY5361" fmla="*/ 4503982 h 4860733"/>
                <a:gd name="connsiteX5362" fmla="*/ 1300264 w 4853691"/>
                <a:gd name="connsiteY5362" fmla="*/ 4506329 h 4860733"/>
                <a:gd name="connsiteX5363" fmla="*/ 1340164 w 4853691"/>
                <a:gd name="connsiteY5363" fmla="*/ 4508676 h 4860733"/>
                <a:gd name="connsiteX5364" fmla="*/ 1340164 w 4853691"/>
                <a:gd name="connsiteY5364" fmla="*/ 4508676 h 4860733"/>
                <a:gd name="connsiteX5365" fmla="*/ 1342511 w 4853691"/>
                <a:gd name="connsiteY5365" fmla="*/ 4508676 h 4860733"/>
                <a:gd name="connsiteX5366" fmla="*/ 1363634 w 4853691"/>
                <a:gd name="connsiteY5366" fmla="*/ 4508676 h 4860733"/>
                <a:gd name="connsiteX5367" fmla="*/ 1370675 w 4853691"/>
                <a:gd name="connsiteY5367" fmla="*/ 4508676 h 4860733"/>
                <a:gd name="connsiteX5368" fmla="*/ 1389452 w 4853691"/>
                <a:gd name="connsiteY5368" fmla="*/ 4506329 h 4860733"/>
                <a:gd name="connsiteX5369" fmla="*/ 1394146 w 4853691"/>
                <a:gd name="connsiteY5369" fmla="*/ 4506329 h 4860733"/>
                <a:gd name="connsiteX5370" fmla="*/ 1412922 w 4853691"/>
                <a:gd name="connsiteY5370" fmla="*/ 4503982 h 4860733"/>
                <a:gd name="connsiteX5371" fmla="*/ 1417616 w 4853691"/>
                <a:gd name="connsiteY5371" fmla="*/ 4503982 h 4860733"/>
                <a:gd name="connsiteX5372" fmla="*/ 1438739 w 4853691"/>
                <a:gd name="connsiteY5372" fmla="*/ 4501635 h 4860733"/>
                <a:gd name="connsiteX5373" fmla="*/ 1441087 w 4853691"/>
                <a:gd name="connsiteY5373" fmla="*/ 4501635 h 4860733"/>
                <a:gd name="connsiteX5374" fmla="*/ 1462210 w 4853691"/>
                <a:gd name="connsiteY5374" fmla="*/ 4496941 h 4860733"/>
                <a:gd name="connsiteX5375" fmla="*/ 1464557 w 4853691"/>
                <a:gd name="connsiteY5375" fmla="*/ 4496941 h 4860733"/>
                <a:gd name="connsiteX5376" fmla="*/ 1488028 w 4853691"/>
                <a:gd name="connsiteY5376" fmla="*/ 4489900 h 4860733"/>
                <a:gd name="connsiteX5377" fmla="*/ 1490375 w 4853691"/>
                <a:gd name="connsiteY5377" fmla="*/ 4489900 h 4860733"/>
                <a:gd name="connsiteX5378" fmla="*/ 1513845 w 4853691"/>
                <a:gd name="connsiteY5378" fmla="*/ 4482859 h 4860733"/>
                <a:gd name="connsiteX5379" fmla="*/ 1516192 w 4853691"/>
                <a:gd name="connsiteY5379" fmla="*/ 4482859 h 4860733"/>
                <a:gd name="connsiteX5380" fmla="*/ 1518539 w 4853691"/>
                <a:gd name="connsiteY5380" fmla="*/ 4480512 h 4860733"/>
                <a:gd name="connsiteX5381" fmla="*/ 1523233 w 4853691"/>
                <a:gd name="connsiteY5381" fmla="*/ 4487553 h 4860733"/>
                <a:gd name="connsiteX5382" fmla="*/ 1537315 w 4853691"/>
                <a:gd name="connsiteY5382" fmla="*/ 4494594 h 4860733"/>
                <a:gd name="connsiteX5383" fmla="*/ 1544357 w 4853691"/>
                <a:gd name="connsiteY5383" fmla="*/ 4492247 h 4860733"/>
                <a:gd name="connsiteX5384" fmla="*/ 1574868 w 4853691"/>
                <a:gd name="connsiteY5384" fmla="*/ 4548576 h 4860733"/>
                <a:gd name="connsiteX5385" fmla="*/ 1579562 w 4853691"/>
                <a:gd name="connsiteY5385" fmla="*/ 4557964 h 4860733"/>
                <a:gd name="connsiteX5386" fmla="*/ 1595992 w 4853691"/>
                <a:gd name="connsiteY5386" fmla="*/ 4583782 h 4860733"/>
                <a:gd name="connsiteX5387" fmla="*/ 1603033 w 4853691"/>
                <a:gd name="connsiteY5387" fmla="*/ 4595517 h 4860733"/>
                <a:gd name="connsiteX5388" fmla="*/ 1617115 w 4853691"/>
                <a:gd name="connsiteY5388" fmla="*/ 4616641 h 4860733"/>
                <a:gd name="connsiteX5389" fmla="*/ 1626503 w 4853691"/>
                <a:gd name="connsiteY5389" fmla="*/ 4628376 h 4860733"/>
                <a:gd name="connsiteX5390" fmla="*/ 1638239 w 4853691"/>
                <a:gd name="connsiteY5390" fmla="*/ 4644805 h 4860733"/>
                <a:gd name="connsiteX5391" fmla="*/ 1647627 w 4853691"/>
                <a:gd name="connsiteY5391" fmla="*/ 4656540 h 4860733"/>
                <a:gd name="connsiteX5392" fmla="*/ 1659362 w 4853691"/>
                <a:gd name="connsiteY5392" fmla="*/ 4670622 h 4860733"/>
                <a:gd name="connsiteX5393" fmla="*/ 1668750 w 4853691"/>
                <a:gd name="connsiteY5393" fmla="*/ 4682358 h 4860733"/>
                <a:gd name="connsiteX5394" fmla="*/ 1680485 w 4853691"/>
                <a:gd name="connsiteY5394" fmla="*/ 4694093 h 4860733"/>
                <a:gd name="connsiteX5395" fmla="*/ 1689873 w 4853691"/>
                <a:gd name="connsiteY5395" fmla="*/ 4703481 h 4860733"/>
                <a:gd name="connsiteX5396" fmla="*/ 1685179 w 4853691"/>
                <a:gd name="connsiteY5396" fmla="*/ 4708175 h 4860733"/>
                <a:gd name="connsiteX5397" fmla="*/ 1671097 w 4853691"/>
                <a:gd name="connsiteY5397" fmla="*/ 4703481 h 4860733"/>
                <a:gd name="connsiteX5398" fmla="*/ 1642933 w 4853691"/>
                <a:gd name="connsiteY5398" fmla="*/ 4691746 h 4860733"/>
                <a:gd name="connsiteX5399" fmla="*/ 1161788 w 4853691"/>
                <a:gd name="connsiteY5399" fmla="*/ 4466429 h 4860733"/>
                <a:gd name="connsiteX5400" fmla="*/ 1145359 w 4853691"/>
                <a:gd name="connsiteY5400" fmla="*/ 4459388 h 4860733"/>
                <a:gd name="connsiteX5401" fmla="*/ 1126582 w 4853691"/>
                <a:gd name="connsiteY5401" fmla="*/ 4450000 h 4860733"/>
                <a:gd name="connsiteX5402" fmla="*/ 1110153 w 4853691"/>
                <a:gd name="connsiteY5402" fmla="*/ 4442959 h 4860733"/>
                <a:gd name="connsiteX5403" fmla="*/ 1091377 w 4853691"/>
                <a:gd name="connsiteY5403" fmla="*/ 4433571 h 4860733"/>
                <a:gd name="connsiteX5404" fmla="*/ 1077294 w 4853691"/>
                <a:gd name="connsiteY5404" fmla="*/ 4426530 h 4860733"/>
                <a:gd name="connsiteX5405" fmla="*/ 1063212 w 4853691"/>
                <a:gd name="connsiteY5405" fmla="*/ 4417142 h 4860733"/>
                <a:gd name="connsiteX5406" fmla="*/ 1063212 w 4853691"/>
                <a:gd name="connsiteY5406" fmla="*/ 4417142 h 4860733"/>
                <a:gd name="connsiteX5407" fmla="*/ 1049130 w 4853691"/>
                <a:gd name="connsiteY5407" fmla="*/ 4398365 h 4860733"/>
                <a:gd name="connsiteX5408" fmla="*/ 1056171 w 4853691"/>
                <a:gd name="connsiteY5408" fmla="*/ 4393671 h 4860733"/>
                <a:gd name="connsiteX5409" fmla="*/ 1079641 w 4853691"/>
                <a:gd name="connsiteY5409" fmla="*/ 4410100 h 4860733"/>
                <a:gd name="connsiteX5410" fmla="*/ 1091377 w 4853691"/>
                <a:gd name="connsiteY5410" fmla="*/ 4417142 h 4860733"/>
                <a:gd name="connsiteX5411" fmla="*/ 1121888 w 4853691"/>
                <a:gd name="connsiteY5411" fmla="*/ 4438265 h 4860733"/>
                <a:gd name="connsiteX5412" fmla="*/ 1140665 w 4853691"/>
                <a:gd name="connsiteY5412" fmla="*/ 4452347 h 4860733"/>
                <a:gd name="connsiteX5413" fmla="*/ 1171176 w 4853691"/>
                <a:gd name="connsiteY5413" fmla="*/ 4471123 h 4860733"/>
                <a:gd name="connsiteX5414" fmla="*/ 1182911 w 4853691"/>
                <a:gd name="connsiteY5414" fmla="*/ 4478165 h 4860733"/>
                <a:gd name="connsiteX5415" fmla="*/ 1178217 w 4853691"/>
                <a:gd name="connsiteY5415" fmla="*/ 4475818 h 4860733"/>
                <a:gd name="connsiteX5416" fmla="*/ 1161788 w 4853691"/>
                <a:gd name="connsiteY5416" fmla="*/ 4466429 h 4860733"/>
                <a:gd name="connsiteX5417" fmla="*/ 985760 w 4853691"/>
                <a:gd name="connsiteY5417" fmla="*/ 4311525 h 4860733"/>
                <a:gd name="connsiteX5418" fmla="*/ 999842 w 4853691"/>
                <a:gd name="connsiteY5418" fmla="*/ 4304483 h 4860733"/>
                <a:gd name="connsiteX5419" fmla="*/ 999842 w 4853691"/>
                <a:gd name="connsiteY5419" fmla="*/ 4304483 h 4860733"/>
                <a:gd name="connsiteX5420" fmla="*/ 1016271 w 4853691"/>
                <a:gd name="connsiteY5420" fmla="*/ 4311525 h 4860733"/>
                <a:gd name="connsiteX5421" fmla="*/ 1030353 w 4853691"/>
                <a:gd name="connsiteY5421" fmla="*/ 4306830 h 4860733"/>
                <a:gd name="connsiteX5422" fmla="*/ 1058518 w 4853691"/>
                <a:gd name="connsiteY5422" fmla="*/ 4334995 h 4860733"/>
                <a:gd name="connsiteX5423" fmla="*/ 1056171 w 4853691"/>
                <a:gd name="connsiteY5423" fmla="*/ 4339689 h 4860733"/>
                <a:gd name="connsiteX5424" fmla="*/ 1053824 w 4853691"/>
                <a:gd name="connsiteY5424" fmla="*/ 4349077 h 4860733"/>
                <a:gd name="connsiteX5425" fmla="*/ 1051477 w 4853691"/>
                <a:gd name="connsiteY5425" fmla="*/ 4356118 h 4860733"/>
                <a:gd name="connsiteX5426" fmla="*/ 1049130 w 4853691"/>
                <a:gd name="connsiteY5426" fmla="*/ 4358466 h 4860733"/>
                <a:gd name="connsiteX5427" fmla="*/ 1042089 w 4853691"/>
                <a:gd name="connsiteY5427" fmla="*/ 4356118 h 4860733"/>
                <a:gd name="connsiteX5428" fmla="*/ 1028006 w 4853691"/>
                <a:gd name="connsiteY5428" fmla="*/ 4363160 h 4860733"/>
                <a:gd name="connsiteX5429" fmla="*/ 1011577 w 4853691"/>
                <a:gd name="connsiteY5429" fmla="*/ 4349077 h 4860733"/>
                <a:gd name="connsiteX5430" fmla="*/ 978718 w 4853691"/>
                <a:gd name="connsiteY5430" fmla="*/ 4320913 h 4860733"/>
                <a:gd name="connsiteX5431" fmla="*/ 978718 w 4853691"/>
                <a:gd name="connsiteY5431" fmla="*/ 4318565 h 4860733"/>
                <a:gd name="connsiteX5432" fmla="*/ 978718 w 4853691"/>
                <a:gd name="connsiteY5432" fmla="*/ 4313871 h 4860733"/>
                <a:gd name="connsiteX5433" fmla="*/ 983412 w 4853691"/>
                <a:gd name="connsiteY5433" fmla="*/ 4311525 h 4860733"/>
                <a:gd name="connsiteX5434" fmla="*/ 985760 w 4853691"/>
                <a:gd name="connsiteY5434" fmla="*/ 4311525 h 4860733"/>
                <a:gd name="connsiteX5435" fmla="*/ 955248 w 4853691"/>
                <a:gd name="connsiteY5435" fmla="*/ 4259889 h 4860733"/>
                <a:gd name="connsiteX5436" fmla="*/ 922389 w 4853691"/>
                <a:gd name="connsiteY5436" fmla="*/ 4241113 h 4860733"/>
                <a:gd name="connsiteX5437" fmla="*/ 898919 w 4853691"/>
                <a:gd name="connsiteY5437" fmla="*/ 4227031 h 4860733"/>
                <a:gd name="connsiteX5438" fmla="*/ 863713 w 4853691"/>
                <a:gd name="connsiteY5438" fmla="*/ 4205908 h 4860733"/>
                <a:gd name="connsiteX5439" fmla="*/ 842590 w 4853691"/>
                <a:gd name="connsiteY5439" fmla="*/ 4191825 h 4860733"/>
                <a:gd name="connsiteX5440" fmla="*/ 805037 w 4853691"/>
                <a:gd name="connsiteY5440" fmla="*/ 4166007 h 4860733"/>
                <a:gd name="connsiteX5441" fmla="*/ 802690 w 4853691"/>
                <a:gd name="connsiteY5441" fmla="*/ 4163660 h 4860733"/>
                <a:gd name="connsiteX5442" fmla="*/ 779219 w 4853691"/>
                <a:gd name="connsiteY5442" fmla="*/ 4140190 h 4860733"/>
                <a:gd name="connsiteX5443" fmla="*/ 755749 w 4853691"/>
                <a:gd name="connsiteY5443" fmla="*/ 4116720 h 4860733"/>
                <a:gd name="connsiteX5444" fmla="*/ 729931 w 4853691"/>
                <a:gd name="connsiteY5444" fmla="*/ 4088555 h 4860733"/>
                <a:gd name="connsiteX5445" fmla="*/ 706461 w 4853691"/>
                <a:gd name="connsiteY5445" fmla="*/ 4062737 h 4860733"/>
                <a:gd name="connsiteX5446" fmla="*/ 680643 w 4853691"/>
                <a:gd name="connsiteY5446" fmla="*/ 4034573 h 4860733"/>
                <a:gd name="connsiteX5447" fmla="*/ 659520 w 4853691"/>
                <a:gd name="connsiteY5447" fmla="*/ 4008755 h 4860733"/>
                <a:gd name="connsiteX5448" fmla="*/ 636050 w 4853691"/>
                <a:gd name="connsiteY5448" fmla="*/ 3980591 h 4860733"/>
                <a:gd name="connsiteX5449" fmla="*/ 619620 w 4853691"/>
                <a:gd name="connsiteY5449" fmla="*/ 3959468 h 4860733"/>
                <a:gd name="connsiteX5450" fmla="*/ 621967 w 4853691"/>
                <a:gd name="connsiteY5450" fmla="*/ 3957120 h 4860733"/>
                <a:gd name="connsiteX5451" fmla="*/ 626661 w 4853691"/>
                <a:gd name="connsiteY5451" fmla="*/ 3952426 h 4860733"/>
                <a:gd name="connsiteX5452" fmla="*/ 629008 w 4853691"/>
                <a:gd name="connsiteY5452" fmla="*/ 3950079 h 4860733"/>
                <a:gd name="connsiteX5453" fmla="*/ 633703 w 4853691"/>
                <a:gd name="connsiteY5453" fmla="*/ 3945385 h 4860733"/>
                <a:gd name="connsiteX5454" fmla="*/ 636050 w 4853691"/>
                <a:gd name="connsiteY5454" fmla="*/ 3943038 h 4860733"/>
                <a:gd name="connsiteX5455" fmla="*/ 640744 w 4853691"/>
                <a:gd name="connsiteY5455" fmla="*/ 3938344 h 4860733"/>
                <a:gd name="connsiteX5456" fmla="*/ 643091 w 4853691"/>
                <a:gd name="connsiteY5456" fmla="*/ 3935997 h 4860733"/>
                <a:gd name="connsiteX5457" fmla="*/ 647785 w 4853691"/>
                <a:gd name="connsiteY5457" fmla="*/ 3928956 h 4860733"/>
                <a:gd name="connsiteX5458" fmla="*/ 650132 w 4853691"/>
                <a:gd name="connsiteY5458" fmla="*/ 3926609 h 4860733"/>
                <a:gd name="connsiteX5459" fmla="*/ 654826 w 4853691"/>
                <a:gd name="connsiteY5459" fmla="*/ 3919567 h 4860733"/>
                <a:gd name="connsiteX5460" fmla="*/ 657173 w 4853691"/>
                <a:gd name="connsiteY5460" fmla="*/ 3914873 h 4860733"/>
                <a:gd name="connsiteX5461" fmla="*/ 661867 w 4853691"/>
                <a:gd name="connsiteY5461" fmla="*/ 3907832 h 4860733"/>
                <a:gd name="connsiteX5462" fmla="*/ 664214 w 4853691"/>
                <a:gd name="connsiteY5462" fmla="*/ 3903138 h 4860733"/>
                <a:gd name="connsiteX5463" fmla="*/ 668908 w 4853691"/>
                <a:gd name="connsiteY5463" fmla="*/ 3896097 h 4860733"/>
                <a:gd name="connsiteX5464" fmla="*/ 671255 w 4853691"/>
                <a:gd name="connsiteY5464" fmla="*/ 3891403 h 4860733"/>
                <a:gd name="connsiteX5465" fmla="*/ 675949 w 4853691"/>
                <a:gd name="connsiteY5465" fmla="*/ 3882015 h 4860733"/>
                <a:gd name="connsiteX5466" fmla="*/ 678296 w 4853691"/>
                <a:gd name="connsiteY5466" fmla="*/ 3877321 h 4860733"/>
                <a:gd name="connsiteX5467" fmla="*/ 682991 w 4853691"/>
                <a:gd name="connsiteY5467" fmla="*/ 3867932 h 4860733"/>
                <a:gd name="connsiteX5468" fmla="*/ 685338 w 4853691"/>
                <a:gd name="connsiteY5468" fmla="*/ 3860891 h 4860733"/>
                <a:gd name="connsiteX5469" fmla="*/ 687685 w 4853691"/>
                <a:gd name="connsiteY5469" fmla="*/ 3853850 h 4860733"/>
                <a:gd name="connsiteX5470" fmla="*/ 694726 w 4853691"/>
                <a:gd name="connsiteY5470" fmla="*/ 3856197 h 4860733"/>
                <a:gd name="connsiteX5471" fmla="*/ 704114 w 4853691"/>
                <a:gd name="connsiteY5471" fmla="*/ 3853850 h 4860733"/>
                <a:gd name="connsiteX5472" fmla="*/ 708808 w 4853691"/>
                <a:gd name="connsiteY5472" fmla="*/ 3860891 h 4860733"/>
                <a:gd name="connsiteX5473" fmla="*/ 734626 w 4853691"/>
                <a:gd name="connsiteY5473" fmla="*/ 3903138 h 4860733"/>
                <a:gd name="connsiteX5474" fmla="*/ 769831 w 4853691"/>
                <a:gd name="connsiteY5474" fmla="*/ 3959468 h 4860733"/>
                <a:gd name="connsiteX5475" fmla="*/ 774525 w 4853691"/>
                <a:gd name="connsiteY5475" fmla="*/ 3968856 h 4860733"/>
                <a:gd name="connsiteX5476" fmla="*/ 814425 w 4853691"/>
                <a:gd name="connsiteY5476" fmla="*/ 4027532 h 4860733"/>
                <a:gd name="connsiteX5477" fmla="*/ 823813 w 4853691"/>
                <a:gd name="connsiteY5477" fmla="*/ 4041614 h 4860733"/>
                <a:gd name="connsiteX5478" fmla="*/ 854325 w 4853691"/>
                <a:gd name="connsiteY5478" fmla="*/ 4086208 h 4860733"/>
                <a:gd name="connsiteX5479" fmla="*/ 868407 w 4853691"/>
                <a:gd name="connsiteY5479" fmla="*/ 4104984 h 4860733"/>
                <a:gd name="connsiteX5480" fmla="*/ 896572 w 4853691"/>
                <a:gd name="connsiteY5480" fmla="*/ 4142537 h 4860733"/>
                <a:gd name="connsiteX5481" fmla="*/ 910654 w 4853691"/>
                <a:gd name="connsiteY5481" fmla="*/ 4161313 h 4860733"/>
                <a:gd name="connsiteX5482" fmla="*/ 936472 w 4853691"/>
                <a:gd name="connsiteY5482" fmla="*/ 4196519 h 4860733"/>
                <a:gd name="connsiteX5483" fmla="*/ 950554 w 4853691"/>
                <a:gd name="connsiteY5483" fmla="*/ 4215296 h 4860733"/>
                <a:gd name="connsiteX5484" fmla="*/ 976371 w 4853691"/>
                <a:gd name="connsiteY5484" fmla="*/ 4248154 h 4860733"/>
                <a:gd name="connsiteX5485" fmla="*/ 990454 w 4853691"/>
                <a:gd name="connsiteY5485" fmla="*/ 4264584 h 4860733"/>
                <a:gd name="connsiteX5486" fmla="*/ 1004536 w 4853691"/>
                <a:gd name="connsiteY5486" fmla="*/ 4281013 h 4860733"/>
                <a:gd name="connsiteX5487" fmla="*/ 999842 w 4853691"/>
                <a:gd name="connsiteY5487" fmla="*/ 4285707 h 4860733"/>
                <a:gd name="connsiteX5488" fmla="*/ 983412 w 4853691"/>
                <a:gd name="connsiteY5488" fmla="*/ 4276319 h 4860733"/>
                <a:gd name="connsiteX5489" fmla="*/ 955248 w 4853691"/>
                <a:gd name="connsiteY5489" fmla="*/ 4259889 h 4860733"/>
                <a:gd name="connsiteX5490" fmla="*/ 591456 w 4853691"/>
                <a:gd name="connsiteY5490" fmla="*/ 3924262 h 4860733"/>
                <a:gd name="connsiteX5491" fmla="*/ 570332 w 4853691"/>
                <a:gd name="connsiteY5491" fmla="*/ 3896097 h 4860733"/>
                <a:gd name="connsiteX5492" fmla="*/ 546862 w 4853691"/>
                <a:gd name="connsiteY5492" fmla="*/ 3867932 h 4860733"/>
                <a:gd name="connsiteX5493" fmla="*/ 525738 w 4853691"/>
                <a:gd name="connsiteY5493" fmla="*/ 3839768 h 4860733"/>
                <a:gd name="connsiteX5494" fmla="*/ 504615 w 4853691"/>
                <a:gd name="connsiteY5494" fmla="*/ 3809256 h 4860733"/>
                <a:gd name="connsiteX5495" fmla="*/ 483492 w 4853691"/>
                <a:gd name="connsiteY5495" fmla="*/ 3778745 h 4860733"/>
                <a:gd name="connsiteX5496" fmla="*/ 462368 w 4853691"/>
                <a:gd name="connsiteY5496" fmla="*/ 3748233 h 4860733"/>
                <a:gd name="connsiteX5497" fmla="*/ 443592 w 4853691"/>
                <a:gd name="connsiteY5497" fmla="*/ 3717722 h 4860733"/>
                <a:gd name="connsiteX5498" fmla="*/ 424815 w 4853691"/>
                <a:gd name="connsiteY5498" fmla="*/ 3687210 h 4860733"/>
                <a:gd name="connsiteX5499" fmla="*/ 406039 w 4853691"/>
                <a:gd name="connsiteY5499" fmla="*/ 3656698 h 4860733"/>
                <a:gd name="connsiteX5500" fmla="*/ 387263 w 4853691"/>
                <a:gd name="connsiteY5500" fmla="*/ 3626187 h 4860733"/>
                <a:gd name="connsiteX5501" fmla="*/ 368486 w 4853691"/>
                <a:gd name="connsiteY5501" fmla="*/ 3595675 h 4860733"/>
                <a:gd name="connsiteX5502" fmla="*/ 349710 w 4853691"/>
                <a:gd name="connsiteY5502" fmla="*/ 3565164 h 4860733"/>
                <a:gd name="connsiteX5503" fmla="*/ 333281 w 4853691"/>
                <a:gd name="connsiteY5503" fmla="*/ 3532305 h 4860733"/>
                <a:gd name="connsiteX5504" fmla="*/ 321545 w 4853691"/>
                <a:gd name="connsiteY5504" fmla="*/ 3511182 h 4860733"/>
                <a:gd name="connsiteX5505" fmla="*/ 321545 w 4853691"/>
                <a:gd name="connsiteY5505" fmla="*/ 3511182 h 4860733"/>
                <a:gd name="connsiteX5506" fmla="*/ 330934 w 4853691"/>
                <a:gd name="connsiteY5506" fmla="*/ 3525264 h 4860733"/>
                <a:gd name="connsiteX5507" fmla="*/ 347363 w 4853691"/>
                <a:gd name="connsiteY5507" fmla="*/ 3546387 h 4860733"/>
                <a:gd name="connsiteX5508" fmla="*/ 366139 w 4853691"/>
                <a:gd name="connsiteY5508" fmla="*/ 3569858 h 4860733"/>
                <a:gd name="connsiteX5509" fmla="*/ 382569 w 4853691"/>
                <a:gd name="connsiteY5509" fmla="*/ 3588634 h 4860733"/>
                <a:gd name="connsiteX5510" fmla="*/ 403692 w 4853691"/>
                <a:gd name="connsiteY5510" fmla="*/ 3612105 h 4860733"/>
                <a:gd name="connsiteX5511" fmla="*/ 420121 w 4853691"/>
                <a:gd name="connsiteY5511" fmla="*/ 3630881 h 4860733"/>
                <a:gd name="connsiteX5512" fmla="*/ 443592 w 4853691"/>
                <a:gd name="connsiteY5512" fmla="*/ 3652004 h 4860733"/>
                <a:gd name="connsiteX5513" fmla="*/ 462368 w 4853691"/>
                <a:gd name="connsiteY5513" fmla="*/ 3668434 h 4860733"/>
                <a:gd name="connsiteX5514" fmla="*/ 485839 w 4853691"/>
                <a:gd name="connsiteY5514" fmla="*/ 3689557 h 4860733"/>
                <a:gd name="connsiteX5515" fmla="*/ 504615 w 4853691"/>
                <a:gd name="connsiteY5515" fmla="*/ 3705986 h 4860733"/>
                <a:gd name="connsiteX5516" fmla="*/ 530433 w 4853691"/>
                <a:gd name="connsiteY5516" fmla="*/ 3727110 h 4860733"/>
                <a:gd name="connsiteX5517" fmla="*/ 549209 w 4853691"/>
                <a:gd name="connsiteY5517" fmla="*/ 3741192 h 4860733"/>
                <a:gd name="connsiteX5518" fmla="*/ 582068 w 4853691"/>
                <a:gd name="connsiteY5518" fmla="*/ 3762315 h 4860733"/>
                <a:gd name="connsiteX5519" fmla="*/ 596150 w 4853691"/>
                <a:gd name="connsiteY5519" fmla="*/ 3771704 h 4860733"/>
                <a:gd name="connsiteX5520" fmla="*/ 643091 w 4853691"/>
                <a:gd name="connsiteY5520" fmla="*/ 3799868 h 4860733"/>
                <a:gd name="connsiteX5521" fmla="*/ 657173 w 4853691"/>
                <a:gd name="connsiteY5521" fmla="*/ 3806909 h 4860733"/>
                <a:gd name="connsiteX5522" fmla="*/ 668908 w 4853691"/>
                <a:gd name="connsiteY5522" fmla="*/ 3818645 h 4860733"/>
                <a:gd name="connsiteX5523" fmla="*/ 664214 w 4853691"/>
                <a:gd name="connsiteY5523" fmla="*/ 3832727 h 4860733"/>
                <a:gd name="connsiteX5524" fmla="*/ 675949 w 4853691"/>
                <a:gd name="connsiteY5524" fmla="*/ 3851503 h 4860733"/>
                <a:gd name="connsiteX5525" fmla="*/ 673602 w 4853691"/>
                <a:gd name="connsiteY5525" fmla="*/ 3858544 h 4860733"/>
                <a:gd name="connsiteX5526" fmla="*/ 671255 w 4853691"/>
                <a:gd name="connsiteY5526" fmla="*/ 3865586 h 4860733"/>
                <a:gd name="connsiteX5527" fmla="*/ 666561 w 4853691"/>
                <a:gd name="connsiteY5527" fmla="*/ 3872627 h 4860733"/>
                <a:gd name="connsiteX5528" fmla="*/ 664214 w 4853691"/>
                <a:gd name="connsiteY5528" fmla="*/ 3879668 h 4860733"/>
                <a:gd name="connsiteX5529" fmla="*/ 661867 w 4853691"/>
                <a:gd name="connsiteY5529" fmla="*/ 3886709 h 4860733"/>
                <a:gd name="connsiteX5530" fmla="*/ 659520 w 4853691"/>
                <a:gd name="connsiteY5530" fmla="*/ 3893750 h 4860733"/>
                <a:gd name="connsiteX5531" fmla="*/ 657173 w 4853691"/>
                <a:gd name="connsiteY5531" fmla="*/ 3900791 h 4860733"/>
                <a:gd name="connsiteX5532" fmla="*/ 654826 w 4853691"/>
                <a:gd name="connsiteY5532" fmla="*/ 3907832 h 4860733"/>
                <a:gd name="connsiteX5533" fmla="*/ 652479 w 4853691"/>
                <a:gd name="connsiteY5533" fmla="*/ 3912527 h 4860733"/>
                <a:gd name="connsiteX5534" fmla="*/ 650132 w 4853691"/>
                <a:gd name="connsiteY5534" fmla="*/ 3919567 h 4860733"/>
                <a:gd name="connsiteX5535" fmla="*/ 647785 w 4853691"/>
                <a:gd name="connsiteY5535" fmla="*/ 3924262 h 4860733"/>
                <a:gd name="connsiteX5536" fmla="*/ 645438 w 4853691"/>
                <a:gd name="connsiteY5536" fmla="*/ 3928956 h 4860733"/>
                <a:gd name="connsiteX5537" fmla="*/ 643091 w 4853691"/>
                <a:gd name="connsiteY5537" fmla="*/ 3933650 h 4860733"/>
                <a:gd name="connsiteX5538" fmla="*/ 638397 w 4853691"/>
                <a:gd name="connsiteY5538" fmla="*/ 3938344 h 4860733"/>
                <a:gd name="connsiteX5539" fmla="*/ 636050 w 4853691"/>
                <a:gd name="connsiteY5539" fmla="*/ 3940691 h 4860733"/>
                <a:gd name="connsiteX5540" fmla="*/ 631355 w 4853691"/>
                <a:gd name="connsiteY5540" fmla="*/ 3945385 h 4860733"/>
                <a:gd name="connsiteX5541" fmla="*/ 629008 w 4853691"/>
                <a:gd name="connsiteY5541" fmla="*/ 3947732 h 4860733"/>
                <a:gd name="connsiteX5542" fmla="*/ 624314 w 4853691"/>
                <a:gd name="connsiteY5542" fmla="*/ 3952426 h 4860733"/>
                <a:gd name="connsiteX5543" fmla="*/ 621967 w 4853691"/>
                <a:gd name="connsiteY5543" fmla="*/ 3954773 h 4860733"/>
                <a:gd name="connsiteX5544" fmla="*/ 619620 w 4853691"/>
                <a:gd name="connsiteY5544" fmla="*/ 3957120 h 4860733"/>
                <a:gd name="connsiteX5545" fmla="*/ 617273 w 4853691"/>
                <a:gd name="connsiteY5545" fmla="*/ 3952426 h 4860733"/>
                <a:gd name="connsiteX5546" fmla="*/ 591456 w 4853691"/>
                <a:gd name="connsiteY5546" fmla="*/ 3924262 h 4860733"/>
                <a:gd name="connsiteX5547" fmla="*/ 274604 w 4853691"/>
                <a:gd name="connsiteY5547" fmla="*/ 3400870 h 4860733"/>
                <a:gd name="connsiteX5548" fmla="*/ 255828 w 4853691"/>
                <a:gd name="connsiteY5548" fmla="*/ 3353929 h 4860733"/>
                <a:gd name="connsiteX5549" fmla="*/ 244093 w 4853691"/>
                <a:gd name="connsiteY5549" fmla="*/ 3323418 h 4860733"/>
                <a:gd name="connsiteX5550" fmla="*/ 227664 w 4853691"/>
                <a:gd name="connsiteY5550" fmla="*/ 3281171 h 4860733"/>
                <a:gd name="connsiteX5551" fmla="*/ 215928 w 4853691"/>
                <a:gd name="connsiteY5551" fmla="*/ 3248312 h 4860733"/>
                <a:gd name="connsiteX5552" fmla="*/ 201846 w 4853691"/>
                <a:gd name="connsiteY5552" fmla="*/ 3208413 h 4860733"/>
                <a:gd name="connsiteX5553" fmla="*/ 192458 w 4853691"/>
                <a:gd name="connsiteY5553" fmla="*/ 3184942 h 4860733"/>
                <a:gd name="connsiteX5554" fmla="*/ 192458 w 4853691"/>
                <a:gd name="connsiteY5554" fmla="*/ 3187289 h 4860733"/>
                <a:gd name="connsiteX5555" fmla="*/ 204193 w 4853691"/>
                <a:gd name="connsiteY5555" fmla="*/ 3210759 h 4860733"/>
                <a:gd name="connsiteX5556" fmla="*/ 218275 w 4853691"/>
                <a:gd name="connsiteY5556" fmla="*/ 3236577 h 4860733"/>
                <a:gd name="connsiteX5557" fmla="*/ 232358 w 4853691"/>
                <a:gd name="connsiteY5557" fmla="*/ 3260048 h 4860733"/>
                <a:gd name="connsiteX5558" fmla="*/ 248787 w 4853691"/>
                <a:gd name="connsiteY5558" fmla="*/ 3288212 h 4860733"/>
                <a:gd name="connsiteX5559" fmla="*/ 262869 w 4853691"/>
                <a:gd name="connsiteY5559" fmla="*/ 3311683 h 4860733"/>
                <a:gd name="connsiteX5560" fmla="*/ 279299 w 4853691"/>
                <a:gd name="connsiteY5560" fmla="*/ 3339847 h 4860733"/>
                <a:gd name="connsiteX5561" fmla="*/ 293381 w 4853691"/>
                <a:gd name="connsiteY5561" fmla="*/ 3363318 h 4860733"/>
                <a:gd name="connsiteX5562" fmla="*/ 312157 w 4853691"/>
                <a:gd name="connsiteY5562" fmla="*/ 3391482 h 4860733"/>
                <a:gd name="connsiteX5563" fmla="*/ 326239 w 4853691"/>
                <a:gd name="connsiteY5563" fmla="*/ 3412606 h 4860733"/>
                <a:gd name="connsiteX5564" fmla="*/ 345016 w 4853691"/>
                <a:gd name="connsiteY5564" fmla="*/ 3440770 h 4860733"/>
                <a:gd name="connsiteX5565" fmla="*/ 359098 w 4853691"/>
                <a:gd name="connsiteY5565" fmla="*/ 3461893 h 4860733"/>
                <a:gd name="connsiteX5566" fmla="*/ 380222 w 4853691"/>
                <a:gd name="connsiteY5566" fmla="*/ 3490058 h 4860733"/>
                <a:gd name="connsiteX5567" fmla="*/ 396651 w 4853691"/>
                <a:gd name="connsiteY5567" fmla="*/ 3511182 h 4860733"/>
                <a:gd name="connsiteX5568" fmla="*/ 417774 w 4853691"/>
                <a:gd name="connsiteY5568" fmla="*/ 3539346 h 4860733"/>
                <a:gd name="connsiteX5569" fmla="*/ 434204 w 4853691"/>
                <a:gd name="connsiteY5569" fmla="*/ 3560470 h 4860733"/>
                <a:gd name="connsiteX5570" fmla="*/ 457674 w 4853691"/>
                <a:gd name="connsiteY5570" fmla="*/ 3588634 h 4860733"/>
                <a:gd name="connsiteX5571" fmla="*/ 474103 w 4853691"/>
                <a:gd name="connsiteY5571" fmla="*/ 3607411 h 4860733"/>
                <a:gd name="connsiteX5572" fmla="*/ 497574 w 4853691"/>
                <a:gd name="connsiteY5572" fmla="*/ 3635575 h 4860733"/>
                <a:gd name="connsiteX5573" fmla="*/ 514003 w 4853691"/>
                <a:gd name="connsiteY5573" fmla="*/ 3654351 h 4860733"/>
                <a:gd name="connsiteX5574" fmla="*/ 539821 w 4853691"/>
                <a:gd name="connsiteY5574" fmla="*/ 3682516 h 4860733"/>
                <a:gd name="connsiteX5575" fmla="*/ 556250 w 4853691"/>
                <a:gd name="connsiteY5575" fmla="*/ 3698945 h 4860733"/>
                <a:gd name="connsiteX5576" fmla="*/ 586762 w 4853691"/>
                <a:gd name="connsiteY5576" fmla="*/ 3729457 h 4860733"/>
                <a:gd name="connsiteX5577" fmla="*/ 600844 w 4853691"/>
                <a:gd name="connsiteY5577" fmla="*/ 3743539 h 4860733"/>
                <a:gd name="connsiteX5578" fmla="*/ 638397 w 4853691"/>
                <a:gd name="connsiteY5578" fmla="*/ 3781092 h 4860733"/>
                <a:gd name="connsiteX5579" fmla="*/ 645438 w 4853691"/>
                <a:gd name="connsiteY5579" fmla="*/ 3788133 h 4860733"/>
                <a:gd name="connsiteX5580" fmla="*/ 659520 w 4853691"/>
                <a:gd name="connsiteY5580" fmla="*/ 3802215 h 4860733"/>
                <a:gd name="connsiteX5581" fmla="*/ 330934 w 4853691"/>
                <a:gd name="connsiteY5581" fmla="*/ 3511182 h 4860733"/>
                <a:gd name="connsiteX5582" fmla="*/ 337975 w 4853691"/>
                <a:gd name="connsiteY5582" fmla="*/ 3494752 h 4860733"/>
                <a:gd name="connsiteX5583" fmla="*/ 316851 w 4853691"/>
                <a:gd name="connsiteY5583" fmla="*/ 3473629 h 4860733"/>
                <a:gd name="connsiteX5584" fmla="*/ 309810 w 4853691"/>
                <a:gd name="connsiteY5584" fmla="*/ 3475976 h 4860733"/>
                <a:gd name="connsiteX5585" fmla="*/ 286340 w 4853691"/>
                <a:gd name="connsiteY5585" fmla="*/ 3424341 h 4860733"/>
                <a:gd name="connsiteX5586" fmla="*/ 274604 w 4853691"/>
                <a:gd name="connsiteY5586" fmla="*/ 3400870 h 4860733"/>
                <a:gd name="connsiteX5587" fmla="*/ 166640 w 4853691"/>
                <a:gd name="connsiteY5587" fmla="*/ 3130960 h 4860733"/>
                <a:gd name="connsiteX5588" fmla="*/ 154905 w 4853691"/>
                <a:gd name="connsiteY5588" fmla="*/ 3102796 h 4860733"/>
                <a:gd name="connsiteX5589" fmla="*/ 145517 w 4853691"/>
                <a:gd name="connsiteY5589" fmla="*/ 3079325 h 4860733"/>
                <a:gd name="connsiteX5590" fmla="*/ 138476 w 4853691"/>
                <a:gd name="connsiteY5590" fmla="*/ 3065243 h 4860733"/>
                <a:gd name="connsiteX5591" fmla="*/ 138476 w 4853691"/>
                <a:gd name="connsiteY5591" fmla="*/ 3065243 h 4860733"/>
                <a:gd name="connsiteX5592" fmla="*/ 140823 w 4853691"/>
                <a:gd name="connsiteY5592" fmla="*/ 3069937 h 4860733"/>
                <a:gd name="connsiteX5593" fmla="*/ 150211 w 4853691"/>
                <a:gd name="connsiteY5593" fmla="*/ 3084019 h 4860733"/>
                <a:gd name="connsiteX5594" fmla="*/ 157252 w 4853691"/>
                <a:gd name="connsiteY5594" fmla="*/ 3095754 h 4860733"/>
                <a:gd name="connsiteX5595" fmla="*/ 168987 w 4853691"/>
                <a:gd name="connsiteY5595" fmla="*/ 3130960 h 4860733"/>
                <a:gd name="connsiteX5596" fmla="*/ 168987 w 4853691"/>
                <a:gd name="connsiteY5596" fmla="*/ 3133307 h 4860733"/>
                <a:gd name="connsiteX5597" fmla="*/ 178376 w 4853691"/>
                <a:gd name="connsiteY5597" fmla="*/ 3163819 h 4860733"/>
                <a:gd name="connsiteX5598" fmla="*/ 176028 w 4853691"/>
                <a:gd name="connsiteY5598" fmla="*/ 3159125 h 4860733"/>
                <a:gd name="connsiteX5599" fmla="*/ 166640 w 4853691"/>
                <a:gd name="connsiteY5599" fmla="*/ 3130960 h 4860733"/>
                <a:gd name="connsiteX5600" fmla="*/ 82147 w 4853691"/>
                <a:gd name="connsiteY5600" fmla="*/ 2912685 h 4860733"/>
                <a:gd name="connsiteX5601" fmla="*/ 77453 w 4853691"/>
                <a:gd name="connsiteY5601" fmla="*/ 2896255 h 4860733"/>
                <a:gd name="connsiteX5602" fmla="*/ 70411 w 4853691"/>
                <a:gd name="connsiteY5602" fmla="*/ 2868091 h 4860733"/>
                <a:gd name="connsiteX5603" fmla="*/ 68064 w 4853691"/>
                <a:gd name="connsiteY5603" fmla="*/ 2856356 h 4860733"/>
                <a:gd name="connsiteX5604" fmla="*/ 68064 w 4853691"/>
                <a:gd name="connsiteY5604" fmla="*/ 2856356 h 4860733"/>
                <a:gd name="connsiteX5605" fmla="*/ 70411 w 4853691"/>
                <a:gd name="connsiteY5605" fmla="*/ 2865744 h 4860733"/>
                <a:gd name="connsiteX5606" fmla="*/ 77453 w 4853691"/>
                <a:gd name="connsiteY5606" fmla="*/ 2893908 h 4860733"/>
                <a:gd name="connsiteX5607" fmla="*/ 82147 w 4853691"/>
                <a:gd name="connsiteY5607" fmla="*/ 2912685 h 4860733"/>
                <a:gd name="connsiteX5608" fmla="*/ 91535 w 4853691"/>
                <a:gd name="connsiteY5608" fmla="*/ 2940849 h 4860733"/>
                <a:gd name="connsiteX5609" fmla="*/ 93882 w 4853691"/>
                <a:gd name="connsiteY5609" fmla="*/ 2950237 h 4860733"/>
                <a:gd name="connsiteX5610" fmla="*/ 91535 w 4853691"/>
                <a:gd name="connsiteY5610" fmla="*/ 2943196 h 4860733"/>
                <a:gd name="connsiteX5611" fmla="*/ 82147 w 4853691"/>
                <a:gd name="connsiteY5611" fmla="*/ 2912685 h 4860733"/>
                <a:gd name="connsiteX5612" fmla="*/ 44594 w 4853691"/>
                <a:gd name="connsiteY5612" fmla="*/ 2774209 h 4860733"/>
                <a:gd name="connsiteX5613" fmla="*/ 44594 w 4853691"/>
                <a:gd name="connsiteY5613" fmla="*/ 2774209 h 4860733"/>
                <a:gd name="connsiteX5614" fmla="*/ 53982 w 4853691"/>
                <a:gd name="connsiteY5614" fmla="*/ 2818803 h 4860733"/>
                <a:gd name="connsiteX5615" fmla="*/ 56329 w 4853691"/>
                <a:gd name="connsiteY5615" fmla="*/ 2830538 h 4860733"/>
                <a:gd name="connsiteX5616" fmla="*/ 58676 w 4853691"/>
                <a:gd name="connsiteY5616" fmla="*/ 2837579 h 4860733"/>
                <a:gd name="connsiteX5617" fmla="*/ 53982 w 4853691"/>
                <a:gd name="connsiteY5617" fmla="*/ 2825844 h 4860733"/>
                <a:gd name="connsiteX5618" fmla="*/ 53982 w 4853691"/>
                <a:gd name="connsiteY5618" fmla="*/ 2823497 h 4860733"/>
                <a:gd name="connsiteX5619" fmla="*/ 51635 w 4853691"/>
                <a:gd name="connsiteY5619" fmla="*/ 2809415 h 4860733"/>
                <a:gd name="connsiteX5620" fmla="*/ 49288 w 4853691"/>
                <a:gd name="connsiteY5620" fmla="*/ 2800026 h 4860733"/>
                <a:gd name="connsiteX5621" fmla="*/ 44594 w 4853691"/>
                <a:gd name="connsiteY5621" fmla="*/ 2774209 h 4860733"/>
                <a:gd name="connsiteX5622" fmla="*/ 25818 w 4853691"/>
                <a:gd name="connsiteY5622" fmla="*/ 2323576 h 4860733"/>
                <a:gd name="connsiteX5623" fmla="*/ 25818 w 4853691"/>
                <a:gd name="connsiteY5623" fmla="*/ 2316535 h 4860733"/>
                <a:gd name="connsiteX5624" fmla="*/ 37553 w 4853691"/>
                <a:gd name="connsiteY5624" fmla="*/ 2311841 h 4860733"/>
                <a:gd name="connsiteX5625" fmla="*/ 37553 w 4853691"/>
                <a:gd name="connsiteY5625" fmla="*/ 2311841 h 4860733"/>
                <a:gd name="connsiteX5626" fmla="*/ 39900 w 4853691"/>
                <a:gd name="connsiteY5626" fmla="*/ 2318882 h 4860733"/>
                <a:gd name="connsiteX5627" fmla="*/ 42247 w 4853691"/>
                <a:gd name="connsiteY5627" fmla="*/ 2323576 h 4860733"/>
                <a:gd name="connsiteX5628" fmla="*/ 44594 w 4853691"/>
                <a:gd name="connsiteY5628" fmla="*/ 2332964 h 4860733"/>
                <a:gd name="connsiteX5629" fmla="*/ 46941 w 4853691"/>
                <a:gd name="connsiteY5629" fmla="*/ 2342352 h 4860733"/>
                <a:gd name="connsiteX5630" fmla="*/ 49288 w 4853691"/>
                <a:gd name="connsiteY5630" fmla="*/ 2354088 h 4860733"/>
                <a:gd name="connsiteX5631" fmla="*/ 49288 w 4853691"/>
                <a:gd name="connsiteY5631" fmla="*/ 2361129 h 4860733"/>
                <a:gd name="connsiteX5632" fmla="*/ 51635 w 4853691"/>
                <a:gd name="connsiteY5632" fmla="*/ 2377558 h 4860733"/>
                <a:gd name="connsiteX5633" fmla="*/ 51635 w 4853691"/>
                <a:gd name="connsiteY5633" fmla="*/ 2384599 h 4860733"/>
                <a:gd name="connsiteX5634" fmla="*/ 53982 w 4853691"/>
                <a:gd name="connsiteY5634" fmla="*/ 2405723 h 4860733"/>
                <a:gd name="connsiteX5635" fmla="*/ 53982 w 4853691"/>
                <a:gd name="connsiteY5635" fmla="*/ 2408070 h 4860733"/>
                <a:gd name="connsiteX5636" fmla="*/ 56329 w 4853691"/>
                <a:gd name="connsiteY5636" fmla="*/ 2436234 h 4860733"/>
                <a:gd name="connsiteX5637" fmla="*/ 58676 w 4853691"/>
                <a:gd name="connsiteY5637" fmla="*/ 2471440 h 4860733"/>
                <a:gd name="connsiteX5638" fmla="*/ 58676 w 4853691"/>
                <a:gd name="connsiteY5638" fmla="*/ 2476134 h 4860733"/>
                <a:gd name="connsiteX5639" fmla="*/ 63370 w 4853691"/>
                <a:gd name="connsiteY5639" fmla="*/ 2516034 h 4860733"/>
                <a:gd name="connsiteX5640" fmla="*/ 63370 w 4853691"/>
                <a:gd name="connsiteY5640" fmla="*/ 2518381 h 4860733"/>
                <a:gd name="connsiteX5641" fmla="*/ 68064 w 4853691"/>
                <a:gd name="connsiteY5641" fmla="*/ 2562975 h 4860733"/>
                <a:gd name="connsiteX5642" fmla="*/ 68064 w 4853691"/>
                <a:gd name="connsiteY5642" fmla="*/ 2562975 h 4860733"/>
                <a:gd name="connsiteX5643" fmla="*/ 72758 w 4853691"/>
                <a:gd name="connsiteY5643" fmla="*/ 2591139 h 4860733"/>
                <a:gd name="connsiteX5644" fmla="*/ 56329 w 4853691"/>
                <a:gd name="connsiteY5644" fmla="*/ 2607569 h 4860733"/>
                <a:gd name="connsiteX5645" fmla="*/ 49288 w 4853691"/>
                <a:gd name="connsiteY5645" fmla="*/ 2605222 h 4860733"/>
                <a:gd name="connsiteX5646" fmla="*/ 53982 w 4853691"/>
                <a:gd name="connsiteY5646" fmla="*/ 2593486 h 4860733"/>
                <a:gd name="connsiteX5647" fmla="*/ 44594 w 4853691"/>
                <a:gd name="connsiteY5647" fmla="*/ 2577057 h 4860733"/>
                <a:gd name="connsiteX5648" fmla="*/ 44594 w 4853691"/>
                <a:gd name="connsiteY5648" fmla="*/ 2574710 h 4860733"/>
                <a:gd name="connsiteX5649" fmla="*/ 42247 w 4853691"/>
                <a:gd name="connsiteY5649" fmla="*/ 2565322 h 4860733"/>
                <a:gd name="connsiteX5650" fmla="*/ 42247 w 4853691"/>
                <a:gd name="connsiteY5650" fmla="*/ 2562975 h 4860733"/>
                <a:gd name="connsiteX5651" fmla="*/ 32859 w 4853691"/>
                <a:gd name="connsiteY5651" fmla="*/ 2546545 h 4860733"/>
                <a:gd name="connsiteX5652" fmla="*/ 32859 w 4853691"/>
                <a:gd name="connsiteY5652" fmla="*/ 2544198 h 4860733"/>
                <a:gd name="connsiteX5653" fmla="*/ 42247 w 4853691"/>
                <a:gd name="connsiteY5653" fmla="*/ 2527769 h 4860733"/>
                <a:gd name="connsiteX5654" fmla="*/ 30512 w 4853691"/>
                <a:gd name="connsiteY5654" fmla="*/ 2508993 h 4860733"/>
                <a:gd name="connsiteX5655" fmla="*/ 30512 w 4853691"/>
                <a:gd name="connsiteY5655" fmla="*/ 2501952 h 4860733"/>
                <a:gd name="connsiteX5656" fmla="*/ 42247 w 4853691"/>
                <a:gd name="connsiteY5656" fmla="*/ 2483175 h 4860733"/>
                <a:gd name="connsiteX5657" fmla="*/ 37553 w 4853691"/>
                <a:gd name="connsiteY5657" fmla="*/ 2469093 h 4860733"/>
                <a:gd name="connsiteX5658" fmla="*/ 37553 w 4853691"/>
                <a:gd name="connsiteY5658" fmla="*/ 2466746 h 4860733"/>
                <a:gd name="connsiteX5659" fmla="*/ 44594 w 4853691"/>
                <a:gd name="connsiteY5659" fmla="*/ 2452664 h 4860733"/>
                <a:gd name="connsiteX5660" fmla="*/ 28165 w 4853691"/>
                <a:gd name="connsiteY5660" fmla="*/ 2433887 h 4860733"/>
                <a:gd name="connsiteX5661" fmla="*/ 25818 w 4853691"/>
                <a:gd name="connsiteY5661" fmla="*/ 2363476 h 4860733"/>
                <a:gd name="connsiteX5662" fmla="*/ 39900 w 4853691"/>
                <a:gd name="connsiteY5662" fmla="*/ 2344700 h 4860733"/>
                <a:gd name="connsiteX5663" fmla="*/ 25818 w 4853691"/>
                <a:gd name="connsiteY5663" fmla="*/ 2323576 h 4860733"/>
                <a:gd name="connsiteX5664" fmla="*/ 35206 w 4853691"/>
                <a:gd name="connsiteY5664" fmla="*/ 2274288 h 4860733"/>
                <a:gd name="connsiteX5665" fmla="*/ 37553 w 4853691"/>
                <a:gd name="connsiteY5665" fmla="*/ 2271941 h 4860733"/>
                <a:gd name="connsiteX5666" fmla="*/ 39900 w 4853691"/>
                <a:gd name="connsiteY5666" fmla="*/ 2269594 h 4860733"/>
                <a:gd name="connsiteX5667" fmla="*/ 42247 w 4853691"/>
                <a:gd name="connsiteY5667" fmla="*/ 2267247 h 4860733"/>
                <a:gd name="connsiteX5668" fmla="*/ 44594 w 4853691"/>
                <a:gd name="connsiteY5668" fmla="*/ 2264900 h 4860733"/>
                <a:gd name="connsiteX5669" fmla="*/ 46941 w 4853691"/>
                <a:gd name="connsiteY5669" fmla="*/ 2262553 h 4860733"/>
                <a:gd name="connsiteX5670" fmla="*/ 49288 w 4853691"/>
                <a:gd name="connsiteY5670" fmla="*/ 2260206 h 4860733"/>
                <a:gd name="connsiteX5671" fmla="*/ 53982 w 4853691"/>
                <a:gd name="connsiteY5671" fmla="*/ 2257859 h 4860733"/>
                <a:gd name="connsiteX5672" fmla="*/ 56329 w 4853691"/>
                <a:gd name="connsiteY5672" fmla="*/ 2257859 h 4860733"/>
                <a:gd name="connsiteX5673" fmla="*/ 63370 w 4853691"/>
                <a:gd name="connsiteY5673" fmla="*/ 2257859 h 4860733"/>
                <a:gd name="connsiteX5674" fmla="*/ 75105 w 4853691"/>
                <a:gd name="connsiteY5674" fmla="*/ 2260206 h 4860733"/>
                <a:gd name="connsiteX5675" fmla="*/ 70411 w 4853691"/>
                <a:gd name="connsiteY5675" fmla="*/ 2269594 h 4860733"/>
                <a:gd name="connsiteX5676" fmla="*/ 91535 w 4853691"/>
                <a:gd name="connsiteY5676" fmla="*/ 2290717 h 4860733"/>
                <a:gd name="connsiteX5677" fmla="*/ 105617 w 4853691"/>
                <a:gd name="connsiteY5677" fmla="*/ 2286023 h 4860733"/>
                <a:gd name="connsiteX5678" fmla="*/ 107964 w 4853691"/>
                <a:gd name="connsiteY5678" fmla="*/ 2288370 h 4860733"/>
                <a:gd name="connsiteX5679" fmla="*/ 110311 w 4853691"/>
                <a:gd name="connsiteY5679" fmla="*/ 2290717 h 4860733"/>
                <a:gd name="connsiteX5680" fmla="*/ 124393 w 4853691"/>
                <a:gd name="connsiteY5680" fmla="*/ 2309494 h 4860733"/>
                <a:gd name="connsiteX5681" fmla="*/ 126741 w 4853691"/>
                <a:gd name="connsiteY5681" fmla="*/ 2314188 h 4860733"/>
                <a:gd name="connsiteX5682" fmla="*/ 140823 w 4853691"/>
                <a:gd name="connsiteY5682" fmla="*/ 2335311 h 4860733"/>
                <a:gd name="connsiteX5683" fmla="*/ 143170 w 4853691"/>
                <a:gd name="connsiteY5683" fmla="*/ 2337658 h 4860733"/>
                <a:gd name="connsiteX5684" fmla="*/ 159599 w 4853691"/>
                <a:gd name="connsiteY5684" fmla="*/ 2361129 h 4860733"/>
                <a:gd name="connsiteX5685" fmla="*/ 164293 w 4853691"/>
                <a:gd name="connsiteY5685" fmla="*/ 2368170 h 4860733"/>
                <a:gd name="connsiteX5686" fmla="*/ 178376 w 4853691"/>
                <a:gd name="connsiteY5686" fmla="*/ 2389293 h 4860733"/>
                <a:gd name="connsiteX5687" fmla="*/ 185417 w 4853691"/>
                <a:gd name="connsiteY5687" fmla="*/ 2401028 h 4860733"/>
                <a:gd name="connsiteX5688" fmla="*/ 197152 w 4853691"/>
                <a:gd name="connsiteY5688" fmla="*/ 2419805 h 4860733"/>
                <a:gd name="connsiteX5689" fmla="*/ 227664 w 4853691"/>
                <a:gd name="connsiteY5689" fmla="*/ 2473787 h 4860733"/>
                <a:gd name="connsiteX5690" fmla="*/ 218275 w 4853691"/>
                <a:gd name="connsiteY5690" fmla="*/ 2490216 h 4860733"/>
                <a:gd name="connsiteX5691" fmla="*/ 222969 w 4853691"/>
                <a:gd name="connsiteY5691" fmla="*/ 2504299 h 4860733"/>
                <a:gd name="connsiteX5692" fmla="*/ 159599 w 4853691"/>
                <a:gd name="connsiteY5692" fmla="*/ 2562975 h 4860733"/>
                <a:gd name="connsiteX5693" fmla="*/ 152558 w 4853691"/>
                <a:gd name="connsiteY5693" fmla="*/ 2570016 h 4860733"/>
                <a:gd name="connsiteX5694" fmla="*/ 143170 w 4853691"/>
                <a:gd name="connsiteY5694" fmla="*/ 2577057 h 4860733"/>
                <a:gd name="connsiteX5695" fmla="*/ 133782 w 4853691"/>
                <a:gd name="connsiteY5695" fmla="*/ 2584098 h 4860733"/>
                <a:gd name="connsiteX5696" fmla="*/ 124393 w 4853691"/>
                <a:gd name="connsiteY5696" fmla="*/ 2588792 h 4860733"/>
                <a:gd name="connsiteX5697" fmla="*/ 115005 w 4853691"/>
                <a:gd name="connsiteY5697" fmla="*/ 2593486 h 4860733"/>
                <a:gd name="connsiteX5698" fmla="*/ 107964 w 4853691"/>
                <a:gd name="connsiteY5698" fmla="*/ 2595833 h 4860733"/>
                <a:gd name="connsiteX5699" fmla="*/ 100923 w 4853691"/>
                <a:gd name="connsiteY5699" fmla="*/ 2598180 h 4860733"/>
                <a:gd name="connsiteX5700" fmla="*/ 82147 w 4853691"/>
                <a:gd name="connsiteY5700" fmla="*/ 2584098 h 4860733"/>
                <a:gd name="connsiteX5701" fmla="*/ 79800 w 4853691"/>
                <a:gd name="connsiteY5701" fmla="*/ 2584098 h 4860733"/>
                <a:gd name="connsiteX5702" fmla="*/ 75105 w 4853691"/>
                <a:gd name="connsiteY5702" fmla="*/ 2555934 h 4860733"/>
                <a:gd name="connsiteX5703" fmla="*/ 75105 w 4853691"/>
                <a:gd name="connsiteY5703" fmla="*/ 2553587 h 4860733"/>
                <a:gd name="connsiteX5704" fmla="*/ 70411 w 4853691"/>
                <a:gd name="connsiteY5704" fmla="*/ 2508993 h 4860733"/>
                <a:gd name="connsiteX5705" fmla="*/ 70411 w 4853691"/>
                <a:gd name="connsiteY5705" fmla="*/ 2506646 h 4860733"/>
                <a:gd name="connsiteX5706" fmla="*/ 65717 w 4853691"/>
                <a:gd name="connsiteY5706" fmla="*/ 2466746 h 4860733"/>
                <a:gd name="connsiteX5707" fmla="*/ 65717 w 4853691"/>
                <a:gd name="connsiteY5707" fmla="*/ 2466746 h 4860733"/>
                <a:gd name="connsiteX5708" fmla="*/ 63370 w 4853691"/>
                <a:gd name="connsiteY5708" fmla="*/ 2429193 h 4860733"/>
                <a:gd name="connsiteX5709" fmla="*/ 58676 w 4853691"/>
                <a:gd name="connsiteY5709" fmla="*/ 2384599 h 4860733"/>
                <a:gd name="connsiteX5710" fmla="*/ 58676 w 4853691"/>
                <a:gd name="connsiteY5710" fmla="*/ 2375211 h 4860733"/>
                <a:gd name="connsiteX5711" fmla="*/ 56329 w 4853691"/>
                <a:gd name="connsiteY5711" fmla="*/ 2363476 h 4860733"/>
                <a:gd name="connsiteX5712" fmla="*/ 53982 w 4853691"/>
                <a:gd name="connsiteY5712" fmla="*/ 2351741 h 4860733"/>
                <a:gd name="connsiteX5713" fmla="*/ 51635 w 4853691"/>
                <a:gd name="connsiteY5713" fmla="*/ 2342352 h 4860733"/>
                <a:gd name="connsiteX5714" fmla="*/ 49288 w 4853691"/>
                <a:gd name="connsiteY5714" fmla="*/ 2332964 h 4860733"/>
                <a:gd name="connsiteX5715" fmla="*/ 46941 w 4853691"/>
                <a:gd name="connsiteY5715" fmla="*/ 2332964 h 4860733"/>
                <a:gd name="connsiteX5716" fmla="*/ 44594 w 4853691"/>
                <a:gd name="connsiteY5716" fmla="*/ 2323576 h 4860733"/>
                <a:gd name="connsiteX5717" fmla="*/ 42247 w 4853691"/>
                <a:gd name="connsiteY5717" fmla="*/ 2316535 h 4860733"/>
                <a:gd name="connsiteX5718" fmla="*/ 39900 w 4853691"/>
                <a:gd name="connsiteY5718" fmla="*/ 2309494 h 4860733"/>
                <a:gd name="connsiteX5719" fmla="*/ 46941 w 4853691"/>
                <a:gd name="connsiteY5719" fmla="*/ 2297759 h 4860733"/>
                <a:gd name="connsiteX5720" fmla="*/ 32859 w 4853691"/>
                <a:gd name="connsiteY5720" fmla="*/ 2278982 h 4860733"/>
                <a:gd name="connsiteX5721" fmla="*/ 32859 w 4853691"/>
                <a:gd name="connsiteY5721" fmla="*/ 2278982 h 4860733"/>
                <a:gd name="connsiteX5722" fmla="*/ 35206 w 4853691"/>
                <a:gd name="connsiteY5722" fmla="*/ 2274288 h 4860733"/>
                <a:gd name="connsiteX5723" fmla="*/ 241746 w 4853691"/>
                <a:gd name="connsiteY5723" fmla="*/ 2443275 h 4860733"/>
                <a:gd name="connsiteX5724" fmla="*/ 246440 w 4853691"/>
                <a:gd name="connsiteY5724" fmla="*/ 2405723 h 4860733"/>
                <a:gd name="connsiteX5725" fmla="*/ 246440 w 4853691"/>
                <a:gd name="connsiteY5725" fmla="*/ 2398681 h 4860733"/>
                <a:gd name="connsiteX5726" fmla="*/ 251134 w 4853691"/>
                <a:gd name="connsiteY5726" fmla="*/ 2361129 h 4860733"/>
                <a:gd name="connsiteX5727" fmla="*/ 251134 w 4853691"/>
                <a:gd name="connsiteY5727" fmla="*/ 2349394 h 4860733"/>
                <a:gd name="connsiteX5728" fmla="*/ 253481 w 4853691"/>
                <a:gd name="connsiteY5728" fmla="*/ 2314188 h 4860733"/>
                <a:gd name="connsiteX5729" fmla="*/ 255828 w 4853691"/>
                <a:gd name="connsiteY5729" fmla="*/ 2300106 h 4860733"/>
                <a:gd name="connsiteX5730" fmla="*/ 260522 w 4853691"/>
                <a:gd name="connsiteY5730" fmla="*/ 2267247 h 4860733"/>
                <a:gd name="connsiteX5731" fmla="*/ 262869 w 4853691"/>
                <a:gd name="connsiteY5731" fmla="*/ 2248470 h 4860733"/>
                <a:gd name="connsiteX5732" fmla="*/ 265216 w 4853691"/>
                <a:gd name="connsiteY5732" fmla="*/ 2217959 h 4860733"/>
                <a:gd name="connsiteX5733" fmla="*/ 267563 w 4853691"/>
                <a:gd name="connsiteY5733" fmla="*/ 2194489 h 4860733"/>
                <a:gd name="connsiteX5734" fmla="*/ 269910 w 4853691"/>
                <a:gd name="connsiteY5734" fmla="*/ 2166324 h 4860733"/>
                <a:gd name="connsiteX5735" fmla="*/ 272257 w 4853691"/>
                <a:gd name="connsiteY5735" fmla="*/ 2138159 h 4860733"/>
                <a:gd name="connsiteX5736" fmla="*/ 274604 w 4853691"/>
                <a:gd name="connsiteY5736" fmla="*/ 2114689 h 4860733"/>
                <a:gd name="connsiteX5737" fmla="*/ 279299 w 4853691"/>
                <a:gd name="connsiteY5737" fmla="*/ 2081830 h 4860733"/>
                <a:gd name="connsiteX5738" fmla="*/ 281646 w 4853691"/>
                <a:gd name="connsiteY5738" fmla="*/ 2063054 h 4860733"/>
                <a:gd name="connsiteX5739" fmla="*/ 286340 w 4853691"/>
                <a:gd name="connsiteY5739" fmla="*/ 2023154 h 4860733"/>
                <a:gd name="connsiteX5740" fmla="*/ 288687 w 4853691"/>
                <a:gd name="connsiteY5740" fmla="*/ 2009072 h 4860733"/>
                <a:gd name="connsiteX5741" fmla="*/ 293381 w 4853691"/>
                <a:gd name="connsiteY5741" fmla="*/ 1964478 h 4860733"/>
                <a:gd name="connsiteX5742" fmla="*/ 295728 w 4853691"/>
                <a:gd name="connsiteY5742" fmla="*/ 1955090 h 4860733"/>
                <a:gd name="connsiteX5743" fmla="*/ 302769 w 4853691"/>
                <a:gd name="connsiteY5743" fmla="*/ 1901108 h 4860733"/>
                <a:gd name="connsiteX5744" fmla="*/ 302769 w 4853691"/>
                <a:gd name="connsiteY5744" fmla="*/ 1898761 h 4860733"/>
                <a:gd name="connsiteX5745" fmla="*/ 305116 w 4853691"/>
                <a:gd name="connsiteY5745" fmla="*/ 1872943 h 4860733"/>
                <a:gd name="connsiteX5746" fmla="*/ 312157 w 4853691"/>
                <a:gd name="connsiteY5746" fmla="*/ 1858861 h 4860733"/>
                <a:gd name="connsiteX5747" fmla="*/ 309810 w 4853691"/>
                <a:gd name="connsiteY5747" fmla="*/ 1849473 h 4860733"/>
                <a:gd name="connsiteX5748" fmla="*/ 312157 w 4853691"/>
                <a:gd name="connsiteY5748" fmla="*/ 1840084 h 4860733"/>
                <a:gd name="connsiteX5749" fmla="*/ 431857 w 4853691"/>
                <a:gd name="connsiteY5749" fmla="*/ 1713344 h 4860733"/>
                <a:gd name="connsiteX5750" fmla="*/ 436551 w 4853691"/>
                <a:gd name="connsiteY5750" fmla="*/ 1715691 h 4860733"/>
                <a:gd name="connsiteX5751" fmla="*/ 434204 w 4853691"/>
                <a:gd name="connsiteY5751" fmla="*/ 1725079 h 4860733"/>
                <a:gd name="connsiteX5752" fmla="*/ 448286 w 4853691"/>
                <a:gd name="connsiteY5752" fmla="*/ 1743855 h 4860733"/>
                <a:gd name="connsiteX5753" fmla="*/ 436551 w 4853691"/>
                <a:gd name="connsiteY5753" fmla="*/ 1783755 h 4860733"/>
                <a:gd name="connsiteX5754" fmla="*/ 429509 w 4853691"/>
                <a:gd name="connsiteY5754" fmla="*/ 1802532 h 4860733"/>
                <a:gd name="connsiteX5755" fmla="*/ 424815 w 4853691"/>
                <a:gd name="connsiteY5755" fmla="*/ 1818961 h 4860733"/>
                <a:gd name="connsiteX5756" fmla="*/ 283993 w 4853691"/>
                <a:gd name="connsiteY5756" fmla="*/ 2321229 h 4860733"/>
                <a:gd name="connsiteX5757" fmla="*/ 265216 w 4853691"/>
                <a:gd name="connsiteY5757" fmla="*/ 2389293 h 4860733"/>
                <a:gd name="connsiteX5758" fmla="*/ 260522 w 4853691"/>
                <a:gd name="connsiteY5758" fmla="*/ 2410417 h 4860733"/>
                <a:gd name="connsiteX5759" fmla="*/ 258175 w 4853691"/>
                <a:gd name="connsiteY5759" fmla="*/ 2422152 h 4860733"/>
                <a:gd name="connsiteX5760" fmla="*/ 248787 w 4853691"/>
                <a:gd name="connsiteY5760" fmla="*/ 2452664 h 4860733"/>
                <a:gd name="connsiteX5761" fmla="*/ 246440 w 4853691"/>
                <a:gd name="connsiteY5761" fmla="*/ 2464399 h 4860733"/>
                <a:gd name="connsiteX5762" fmla="*/ 241746 w 4853691"/>
                <a:gd name="connsiteY5762" fmla="*/ 2478481 h 4860733"/>
                <a:gd name="connsiteX5763" fmla="*/ 239399 w 4853691"/>
                <a:gd name="connsiteY5763" fmla="*/ 2478481 h 4860733"/>
                <a:gd name="connsiteX5764" fmla="*/ 241746 w 4853691"/>
                <a:gd name="connsiteY5764" fmla="*/ 2450317 h 4860733"/>
                <a:gd name="connsiteX5765" fmla="*/ 241746 w 4853691"/>
                <a:gd name="connsiteY5765" fmla="*/ 2443275 h 4860733"/>
                <a:gd name="connsiteX5766" fmla="*/ 307463 w 4853691"/>
                <a:gd name="connsiteY5766" fmla="*/ 1842432 h 4860733"/>
                <a:gd name="connsiteX5767" fmla="*/ 309810 w 4853691"/>
                <a:gd name="connsiteY5767" fmla="*/ 1840084 h 4860733"/>
                <a:gd name="connsiteX5768" fmla="*/ 307463 w 4853691"/>
                <a:gd name="connsiteY5768" fmla="*/ 1842432 h 4860733"/>
                <a:gd name="connsiteX5769" fmla="*/ 307463 w 4853691"/>
                <a:gd name="connsiteY5769" fmla="*/ 1842432 h 4860733"/>
                <a:gd name="connsiteX5770" fmla="*/ 206540 w 4853691"/>
                <a:gd name="connsiteY5770" fmla="*/ 1844779 h 4860733"/>
                <a:gd name="connsiteX5771" fmla="*/ 215928 w 4853691"/>
                <a:gd name="connsiteY5771" fmla="*/ 1830696 h 4860733"/>
                <a:gd name="connsiteX5772" fmla="*/ 237052 w 4853691"/>
                <a:gd name="connsiteY5772" fmla="*/ 1802532 h 4860733"/>
                <a:gd name="connsiteX5773" fmla="*/ 244093 w 4853691"/>
                <a:gd name="connsiteY5773" fmla="*/ 1790796 h 4860733"/>
                <a:gd name="connsiteX5774" fmla="*/ 265216 w 4853691"/>
                <a:gd name="connsiteY5774" fmla="*/ 1760285 h 4860733"/>
                <a:gd name="connsiteX5775" fmla="*/ 269910 w 4853691"/>
                <a:gd name="connsiteY5775" fmla="*/ 1776714 h 4860733"/>
                <a:gd name="connsiteX5776" fmla="*/ 272257 w 4853691"/>
                <a:gd name="connsiteY5776" fmla="*/ 1783755 h 4860733"/>
                <a:gd name="connsiteX5777" fmla="*/ 276951 w 4853691"/>
                <a:gd name="connsiteY5777" fmla="*/ 1800185 h 4860733"/>
                <a:gd name="connsiteX5778" fmla="*/ 279299 w 4853691"/>
                <a:gd name="connsiteY5778" fmla="*/ 1811920 h 4860733"/>
                <a:gd name="connsiteX5779" fmla="*/ 283993 w 4853691"/>
                <a:gd name="connsiteY5779" fmla="*/ 1828349 h 4860733"/>
                <a:gd name="connsiteX5780" fmla="*/ 286340 w 4853691"/>
                <a:gd name="connsiteY5780" fmla="*/ 1840084 h 4860733"/>
                <a:gd name="connsiteX5781" fmla="*/ 274604 w 4853691"/>
                <a:gd name="connsiteY5781" fmla="*/ 1849473 h 4860733"/>
                <a:gd name="connsiteX5782" fmla="*/ 241746 w 4853691"/>
                <a:gd name="connsiteY5782" fmla="*/ 1842432 h 4860733"/>
                <a:gd name="connsiteX5783" fmla="*/ 201846 w 4853691"/>
                <a:gd name="connsiteY5783" fmla="*/ 1851820 h 4860733"/>
                <a:gd name="connsiteX5784" fmla="*/ 206540 w 4853691"/>
                <a:gd name="connsiteY5784" fmla="*/ 1844779 h 4860733"/>
                <a:gd name="connsiteX5785" fmla="*/ 241746 w 4853691"/>
                <a:gd name="connsiteY5785" fmla="*/ 1725079 h 4860733"/>
                <a:gd name="connsiteX5786" fmla="*/ 222969 w 4853691"/>
                <a:gd name="connsiteY5786" fmla="*/ 1741508 h 4860733"/>
                <a:gd name="connsiteX5787" fmla="*/ 218275 w 4853691"/>
                <a:gd name="connsiteY5787" fmla="*/ 1743855 h 4860733"/>
                <a:gd name="connsiteX5788" fmla="*/ 199499 w 4853691"/>
                <a:gd name="connsiteY5788" fmla="*/ 1762632 h 4860733"/>
                <a:gd name="connsiteX5789" fmla="*/ 197152 w 4853691"/>
                <a:gd name="connsiteY5789" fmla="*/ 1764979 h 4860733"/>
                <a:gd name="connsiteX5790" fmla="*/ 180723 w 4853691"/>
                <a:gd name="connsiteY5790" fmla="*/ 1788449 h 4860733"/>
                <a:gd name="connsiteX5791" fmla="*/ 178376 w 4853691"/>
                <a:gd name="connsiteY5791" fmla="*/ 1790796 h 4860733"/>
                <a:gd name="connsiteX5792" fmla="*/ 159599 w 4853691"/>
                <a:gd name="connsiteY5792" fmla="*/ 1816614 h 4860733"/>
                <a:gd name="connsiteX5793" fmla="*/ 143170 w 4853691"/>
                <a:gd name="connsiteY5793" fmla="*/ 1840084 h 4860733"/>
                <a:gd name="connsiteX5794" fmla="*/ 140823 w 4853691"/>
                <a:gd name="connsiteY5794" fmla="*/ 1847126 h 4860733"/>
                <a:gd name="connsiteX5795" fmla="*/ 131435 w 4853691"/>
                <a:gd name="connsiteY5795" fmla="*/ 1863555 h 4860733"/>
                <a:gd name="connsiteX5796" fmla="*/ 131435 w 4853691"/>
                <a:gd name="connsiteY5796" fmla="*/ 1863555 h 4860733"/>
                <a:gd name="connsiteX5797" fmla="*/ 133782 w 4853691"/>
                <a:gd name="connsiteY5797" fmla="*/ 1856514 h 4860733"/>
                <a:gd name="connsiteX5798" fmla="*/ 143170 w 4853691"/>
                <a:gd name="connsiteY5798" fmla="*/ 1833043 h 4860733"/>
                <a:gd name="connsiteX5799" fmla="*/ 150211 w 4853691"/>
                <a:gd name="connsiteY5799" fmla="*/ 1816614 h 4860733"/>
                <a:gd name="connsiteX5800" fmla="*/ 161946 w 4853691"/>
                <a:gd name="connsiteY5800" fmla="*/ 1795491 h 4860733"/>
                <a:gd name="connsiteX5801" fmla="*/ 168987 w 4853691"/>
                <a:gd name="connsiteY5801" fmla="*/ 1779061 h 4860733"/>
                <a:gd name="connsiteX5802" fmla="*/ 183070 w 4853691"/>
                <a:gd name="connsiteY5802" fmla="*/ 1757938 h 4860733"/>
                <a:gd name="connsiteX5803" fmla="*/ 190111 w 4853691"/>
                <a:gd name="connsiteY5803" fmla="*/ 1746203 h 4860733"/>
                <a:gd name="connsiteX5804" fmla="*/ 206540 w 4853691"/>
                <a:gd name="connsiteY5804" fmla="*/ 1722732 h 4860733"/>
                <a:gd name="connsiteX5805" fmla="*/ 213581 w 4853691"/>
                <a:gd name="connsiteY5805" fmla="*/ 1713344 h 4860733"/>
                <a:gd name="connsiteX5806" fmla="*/ 225316 w 4853691"/>
                <a:gd name="connsiteY5806" fmla="*/ 1699262 h 4860733"/>
                <a:gd name="connsiteX5807" fmla="*/ 234705 w 4853691"/>
                <a:gd name="connsiteY5807" fmla="*/ 1703956 h 4860733"/>
                <a:gd name="connsiteX5808" fmla="*/ 241746 w 4853691"/>
                <a:gd name="connsiteY5808" fmla="*/ 1701609 h 4860733"/>
                <a:gd name="connsiteX5809" fmla="*/ 246440 w 4853691"/>
                <a:gd name="connsiteY5809" fmla="*/ 1710997 h 4860733"/>
                <a:gd name="connsiteX5810" fmla="*/ 248787 w 4853691"/>
                <a:gd name="connsiteY5810" fmla="*/ 1715691 h 4860733"/>
                <a:gd name="connsiteX5811" fmla="*/ 248787 w 4853691"/>
                <a:gd name="connsiteY5811" fmla="*/ 1718038 h 4860733"/>
                <a:gd name="connsiteX5812" fmla="*/ 244093 w 4853691"/>
                <a:gd name="connsiteY5812" fmla="*/ 1720385 h 4860733"/>
                <a:gd name="connsiteX5813" fmla="*/ 241746 w 4853691"/>
                <a:gd name="connsiteY5813" fmla="*/ 1725079 h 4860733"/>
                <a:gd name="connsiteX5814" fmla="*/ 105617 w 4853691"/>
                <a:gd name="connsiteY5814" fmla="*/ 1917537 h 4860733"/>
                <a:gd name="connsiteX5815" fmla="*/ 96229 w 4853691"/>
                <a:gd name="connsiteY5815" fmla="*/ 1943354 h 4860733"/>
                <a:gd name="connsiteX5816" fmla="*/ 89188 w 4853691"/>
                <a:gd name="connsiteY5816" fmla="*/ 1964478 h 4860733"/>
                <a:gd name="connsiteX5817" fmla="*/ 86841 w 4853691"/>
                <a:gd name="connsiteY5817" fmla="*/ 1973866 h 4860733"/>
                <a:gd name="connsiteX5818" fmla="*/ 96229 w 4853691"/>
                <a:gd name="connsiteY5818" fmla="*/ 1943354 h 4860733"/>
                <a:gd name="connsiteX5819" fmla="*/ 98576 w 4853691"/>
                <a:gd name="connsiteY5819" fmla="*/ 1929272 h 4860733"/>
                <a:gd name="connsiteX5820" fmla="*/ 100923 w 4853691"/>
                <a:gd name="connsiteY5820" fmla="*/ 1924578 h 4860733"/>
                <a:gd name="connsiteX5821" fmla="*/ 105617 w 4853691"/>
                <a:gd name="connsiteY5821" fmla="*/ 1912843 h 4860733"/>
                <a:gd name="connsiteX5822" fmla="*/ 115005 w 4853691"/>
                <a:gd name="connsiteY5822" fmla="*/ 1894066 h 4860733"/>
                <a:gd name="connsiteX5823" fmla="*/ 115005 w 4853691"/>
                <a:gd name="connsiteY5823" fmla="*/ 1896413 h 4860733"/>
                <a:gd name="connsiteX5824" fmla="*/ 105617 w 4853691"/>
                <a:gd name="connsiteY5824" fmla="*/ 1917537 h 4860733"/>
                <a:gd name="connsiteX5825" fmla="*/ 58676 w 4853691"/>
                <a:gd name="connsiteY5825" fmla="*/ 2037236 h 4860733"/>
                <a:gd name="connsiteX5826" fmla="*/ 58676 w 4853691"/>
                <a:gd name="connsiteY5826" fmla="*/ 2037236 h 4860733"/>
                <a:gd name="connsiteX5827" fmla="*/ 56329 w 4853691"/>
                <a:gd name="connsiteY5827" fmla="*/ 2030195 h 4860733"/>
                <a:gd name="connsiteX5828" fmla="*/ 56329 w 4853691"/>
                <a:gd name="connsiteY5828" fmla="*/ 2027848 h 4860733"/>
                <a:gd name="connsiteX5829" fmla="*/ 56329 w 4853691"/>
                <a:gd name="connsiteY5829" fmla="*/ 2027848 h 4860733"/>
                <a:gd name="connsiteX5830" fmla="*/ 58676 w 4853691"/>
                <a:gd name="connsiteY5830" fmla="*/ 2027848 h 4860733"/>
                <a:gd name="connsiteX5831" fmla="*/ 58676 w 4853691"/>
                <a:gd name="connsiteY5831" fmla="*/ 2037236 h 4860733"/>
                <a:gd name="connsiteX5832" fmla="*/ 248787 w 4853691"/>
                <a:gd name="connsiteY5832" fmla="*/ 1621809 h 4860733"/>
                <a:gd name="connsiteX5833" fmla="*/ 255828 w 4853691"/>
                <a:gd name="connsiteY5833" fmla="*/ 1591297 h 4860733"/>
                <a:gd name="connsiteX5834" fmla="*/ 258175 w 4853691"/>
                <a:gd name="connsiteY5834" fmla="*/ 1574868 h 4860733"/>
                <a:gd name="connsiteX5835" fmla="*/ 262869 w 4853691"/>
                <a:gd name="connsiteY5835" fmla="*/ 1546704 h 4860733"/>
                <a:gd name="connsiteX5836" fmla="*/ 267563 w 4853691"/>
                <a:gd name="connsiteY5836" fmla="*/ 1527927 h 4860733"/>
                <a:gd name="connsiteX5837" fmla="*/ 272257 w 4853691"/>
                <a:gd name="connsiteY5837" fmla="*/ 1504457 h 4860733"/>
                <a:gd name="connsiteX5838" fmla="*/ 276951 w 4853691"/>
                <a:gd name="connsiteY5838" fmla="*/ 1483333 h 4860733"/>
                <a:gd name="connsiteX5839" fmla="*/ 281646 w 4853691"/>
                <a:gd name="connsiteY5839" fmla="*/ 1462210 h 4860733"/>
                <a:gd name="connsiteX5840" fmla="*/ 283993 w 4853691"/>
                <a:gd name="connsiteY5840" fmla="*/ 1448128 h 4860733"/>
                <a:gd name="connsiteX5841" fmla="*/ 293381 w 4853691"/>
                <a:gd name="connsiteY5841" fmla="*/ 1431698 h 4860733"/>
                <a:gd name="connsiteX5842" fmla="*/ 312157 w 4853691"/>
                <a:gd name="connsiteY5842" fmla="*/ 1398840 h 4860733"/>
                <a:gd name="connsiteX5843" fmla="*/ 323892 w 4853691"/>
                <a:gd name="connsiteY5843" fmla="*/ 1377716 h 4860733"/>
                <a:gd name="connsiteX5844" fmla="*/ 345016 w 4853691"/>
                <a:gd name="connsiteY5844" fmla="*/ 1340164 h 4860733"/>
                <a:gd name="connsiteX5845" fmla="*/ 356751 w 4853691"/>
                <a:gd name="connsiteY5845" fmla="*/ 1321387 h 4860733"/>
                <a:gd name="connsiteX5846" fmla="*/ 387263 w 4853691"/>
                <a:gd name="connsiteY5846" fmla="*/ 1272099 h 4860733"/>
                <a:gd name="connsiteX5847" fmla="*/ 389610 w 4853691"/>
                <a:gd name="connsiteY5847" fmla="*/ 1267405 h 4860733"/>
                <a:gd name="connsiteX5848" fmla="*/ 401345 w 4853691"/>
                <a:gd name="connsiteY5848" fmla="*/ 1250976 h 4860733"/>
                <a:gd name="connsiteX5849" fmla="*/ 403692 w 4853691"/>
                <a:gd name="connsiteY5849" fmla="*/ 1248629 h 4860733"/>
                <a:gd name="connsiteX5850" fmla="*/ 417774 w 4853691"/>
                <a:gd name="connsiteY5850" fmla="*/ 1239241 h 4860733"/>
                <a:gd name="connsiteX5851" fmla="*/ 431857 w 4853691"/>
                <a:gd name="connsiteY5851" fmla="*/ 1232199 h 4860733"/>
                <a:gd name="connsiteX5852" fmla="*/ 438898 w 4853691"/>
                <a:gd name="connsiteY5852" fmla="*/ 1227505 h 4860733"/>
                <a:gd name="connsiteX5853" fmla="*/ 434204 w 4853691"/>
                <a:gd name="connsiteY5853" fmla="*/ 1241588 h 4860733"/>
                <a:gd name="connsiteX5854" fmla="*/ 429509 w 4853691"/>
                <a:gd name="connsiteY5854" fmla="*/ 1255670 h 4860733"/>
                <a:gd name="connsiteX5855" fmla="*/ 424815 w 4853691"/>
                <a:gd name="connsiteY5855" fmla="*/ 1269752 h 4860733"/>
                <a:gd name="connsiteX5856" fmla="*/ 420121 w 4853691"/>
                <a:gd name="connsiteY5856" fmla="*/ 1283834 h 4860733"/>
                <a:gd name="connsiteX5857" fmla="*/ 415427 w 4853691"/>
                <a:gd name="connsiteY5857" fmla="*/ 1297917 h 4860733"/>
                <a:gd name="connsiteX5858" fmla="*/ 410733 w 4853691"/>
                <a:gd name="connsiteY5858" fmla="*/ 1311999 h 4860733"/>
                <a:gd name="connsiteX5859" fmla="*/ 406039 w 4853691"/>
                <a:gd name="connsiteY5859" fmla="*/ 1326081 h 4860733"/>
                <a:gd name="connsiteX5860" fmla="*/ 401345 w 4853691"/>
                <a:gd name="connsiteY5860" fmla="*/ 1342511 h 4860733"/>
                <a:gd name="connsiteX5861" fmla="*/ 396651 w 4853691"/>
                <a:gd name="connsiteY5861" fmla="*/ 1356593 h 4860733"/>
                <a:gd name="connsiteX5862" fmla="*/ 391957 w 4853691"/>
                <a:gd name="connsiteY5862" fmla="*/ 1373022 h 4860733"/>
                <a:gd name="connsiteX5863" fmla="*/ 387263 w 4853691"/>
                <a:gd name="connsiteY5863" fmla="*/ 1387104 h 4860733"/>
                <a:gd name="connsiteX5864" fmla="*/ 384916 w 4853691"/>
                <a:gd name="connsiteY5864" fmla="*/ 1398840 h 4860733"/>
                <a:gd name="connsiteX5865" fmla="*/ 361445 w 4853691"/>
                <a:gd name="connsiteY5865" fmla="*/ 1434045 h 4860733"/>
                <a:gd name="connsiteX5866" fmla="*/ 347363 w 4853691"/>
                <a:gd name="connsiteY5866" fmla="*/ 1457516 h 4860733"/>
                <a:gd name="connsiteX5867" fmla="*/ 326239 w 4853691"/>
                <a:gd name="connsiteY5867" fmla="*/ 1495069 h 4860733"/>
                <a:gd name="connsiteX5868" fmla="*/ 309810 w 4853691"/>
                <a:gd name="connsiteY5868" fmla="*/ 1523233 h 4860733"/>
                <a:gd name="connsiteX5869" fmla="*/ 291034 w 4853691"/>
                <a:gd name="connsiteY5869" fmla="*/ 1556092 h 4860733"/>
                <a:gd name="connsiteX5870" fmla="*/ 274604 w 4853691"/>
                <a:gd name="connsiteY5870" fmla="*/ 1586603 h 4860733"/>
                <a:gd name="connsiteX5871" fmla="*/ 258175 w 4853691"/>
                <a:gd name="connsiteY5871" fmla="*/ 1619462 h 4860733"/>
                <a:gd name="connsiteX5872" fmla="*/ 241746 w 4853691"/>
                <a:gd name="connsiteY5872" fmla="*/ 1652321 h 4860733"/>
                <a:gd name="connsiteX5873" fmla="*/ 234705 w 4853691"/>
                <a:gd name="connsiteY5873" fmla="*/ 1668750 h 4860733"/>
                <a:gd name="connsiteX5874" fmla="*/ 230011 w 4853691"/>
                <a:gd name="connsiteY5874" fmla="*/ 1668750 h 4860733"/>
                <a:gd name="connsiteX5875" fmla="*/ 234705 w 4853691"/>
                <a:gd name="connsiteY5875" fmla="*/ 1640586 h 4860733"/>
                <a:gd name="connsiteX5876" fmla="*/ 248787 w 4853691"/>
                <a:gd name="connsiteY5876" fmla="*/ 1621809 h 4860733"/>
                <a:gd name="connsiteX5877" fmla="*/ 382569 w 4853691"/>
                <a:gd name="connsiteY5877" fmla="*/ 1260364 h 4860733"/>
                <a:gd name="connsiteX5878" fmla="*/ 370833 w 4853691"/>
                <a:gd name="connsiteY5878" fmla="*/ 1269752 h 4860733"/>
                <a:gd name="connsiteX5879" fmla="*/ 384916 w 4853691"/>
                <a:gd name="connsiteY5879" fmla="*/ 1248629 h 4860733"/>
                <a:gd name="connsiteX5880" fmla="*/ 401345 w 4853691"/>
                <a:gd name="connsiteY5880" fmla="*/ 1225158 h 4860733"/>
                <a:gd name="connsiteX5881" fmla="*/ 420121 w 4853691"/>
                <a:gd name="connsiteY5881" fmla="*/ 1201688 h 4860733"/>
                <a:gd name="connsiteX5882" fmla="*/ 438898 w 4853691"/>
                <a:gd name="connsiteY5882" fmla="*/ 1180564 h 4860733"/>
                <a:gd name="connsiteX5883" fmla="*/ 450633 w 4853691"/>
                <a:gd name="connsiteY5883" fmla="*/ 1168829 h 4860733"/>
                <a:gd name="connsiteX5884" fmla="*/ 450633 w 4853691"/>
                <a:gd name="connsiteY5884" fmla="*/ 1168829 h 4860733"/>
                <a:gd name="connsiteX5885" fmla="*/ 438898 w 4853691"/>
                <a:gd name="connsiteY5885" fmla="*/ 1187606 h 4860733"/>
                <a:gd name="connsiteX5886" fmla="*/ 422468 w 4853691"/>
                <a:gd name="connsiteY5886" fmla="*/ 1213423 h 4860733"/>
                <a:gd name="connsiteX5887" fmla="*/ 403692 w 4853691"/>
                <a:gd name="connsiteY5887" fmla="*/ 1241588 h 4860733"/>
                <a:gd name="connsiteX5888" fmla="*/ 401345 w 4853691"/>
                <a:gd name="connsiteY5888" fmla="*/ 1243935 h 4860733"/>
                <a:gd name="connsiteX5889" fmla="*/ 394304 w 4853691"/>
                <a:gd name="connsiteY5889" fmla="*/ 1248629 h 4860733"/>
                <a:gd name="connsiteX5890" fmla="*/ 382569 w 4853691"/>
                <a:gd name="connsiteY5890" fmla="*/ 1260364 h 4860733"/>
                <a:gd name="connsiteX5891" fmla="*/ 337975 w 4853691"/>
                <a:gd name="connsiteY5891" fmla="*/ 1311999 h 4860733"/>
                <a:gd name="connsiteX5892" fmla="*/ 328587 w 4853691"/>
                <a:gd name="connsiteY5892" fmla="*/ 1326081 h 4860733"/>
                <a:gd name="connsiteX5893" fmla="*/ 323892 w 4853691"/>
                <a:gd name="connsiteY5893" fmla="*/ 1319040 h 4860733"/>
                <a:gd name="connsiteX5894" fmla="*/ 328587 w 4853691"/>
                <a:gd name="connsiteY5894" fmla="*/ 1311999 h 4860733"/>
                <a:gd name="connsiteX5895" fmla="*/ 335628 w 4853691"/>
                <a:gd name="connsiteY5895" fmla="*/ 1302611 h 4860733"/>
                <a:gd name="connsiteX5896" fmla="*/ 347363 w 4853691"/>
                <a:gd name="connsiteY5896" fmla="*/ 1290876 h 4860733"/>
                <a:gd name="connsiteX5897" fmla="*/ 356751 w 4853691"/>
                <a:gd name="connsiteY5897" fmla="*/ 1281487 h 4860733"/>
                <a:gd name="connsiteX5898" fmla="*/ 352057 w 4853691"/>
                <a:gd name="connsiteY5898" fmla="*/ 1288529 h 4860733"/>
                <a:gd name="connsiteX5899" fmla="*/ 337975 w 4853691"/>
                <a:gd name="connsiteY5899" fmla="*/ 1311999 h 4860733"/>
                <a:gd name="connsiteX5900" fmla="*/ 462368 w 4853691"/>
                <a:gd name="connsiteY5900" fmla="*/ 1213423 h 4860733"/>
                <a:gd name="connsiteX5901" fmla="*/ 476450 w 4853691"/>
                <a:gd name="connsiteY5901" fmla="*/ 1206382 h 4860733"/>
                <a:gd name="connsiteX5902" fmla="*/ 490533 w 4853691"/>
                <a:gd name="connsiteY5902" fmla="*/ 1201688 h 4860733"/>
                <a:gd name="connsiteX5903" fmla="*/ 504615 w 4853691"/>
                <a:gd name="connsiteY5903" fmla="*/ 1196994 h 4860733"/>
                <a:gd name="connsiteX5904" fmla="*/ 514003 w 4853691"/>
                <a:gd name="connsiteY5904" fmla="*/ 1194647 h 4860733"/>
                <a:gd name="connsiteX5905" fmla="*/ 521044 w 4853691"/>
                <a:gd name="connsiteY5905" fmla="*/ 1206382 h 4860733"/>
                <a:gd name="connsiteX5906" fmla="*/ 495227 w 4853691"/>
                <a:gd name="connsiteY5906" fmla="*/ 1241588 h 4860733"/>
                <a:gd name="connsiteX5907" fmla="*/ 488186 w 4853691"/>
                <a:gd name="connsiteY5907" fmla="*/ 1250976 h 4860733"/>
                <a:gd name="connsiteX5908" fmla="*/ 445939 w 4853691"/>
                <a:gd name="connsiteY5908" fmla="*/ 1309652 h 4860733"/>
                <a:gd name="connsiteX5909" fmla="*/ 445939 w 4853691"/>
                <a:gd name="connsiteY5909" fmla="*/ 1309652 h 4860733"/>
                <a:gd name="connsiteX5910" fmla="*/ 406039 w 4853691"/>
                <a:gd name="connsiteY5910" fmla="*/ 1368328 h 4860733"/>
                <a:gd name="connsiteX5911" fmla="*/ 394304 w 4853691"/>
                <a:gd name="connsiteY5911" fmla="*/ 1387104 h 4860733"/>
                <a:gd name="connsiteX5912" fmla="*/ 394304 w 4853691"/>
                <a:gd name="connsiteY5912" fmla="*/ 1387104 h 4860733"/>
                <a:gd name="connsiteX5913" fmla="*/ 396651 w 4853691"/>
                <a:gd name="connsiteY5913" fmla="*/ 1375369 h 4860733"/>
                <a:gd name="connsiteX5914" fmla="*/ 398998 w 4853691"/>
                <a:gd name="connsiteY5914" fmla="*/ 1368328 h 4860733"/>
                <a:gd name="connsiteX5915" fmla="*/ 406039 w 4853691"/>
                <a:gd name="connsiteY5915" fmla="*/ 1344858 h 4860733"/>
                <a:gd name="connsiteX5916" fmla="*/ 408386 w 4853691"/>
                <a:gd name="connsiteY5916" fmla="*/ 1340164 h 4860733"/>
                <a:gd name="connsiteX5917" fmla="*/ 415427 w 4853691"/>
                <a:gd name="connsiteY5917" fmla="*/ 1316693 h 4860733"/>
                <a:gd name="connsiteX5918" fmla="*/ 417774 w 4853691"/>
                <a:gd name="connsiteY5918" fmla="*/ 1311999 h 4860733"/>
                <a:gd name="connsiteX5919" fmla="*/ 424815 w 4853691"/>
                <a:gd name="connsiteY5919" fmla="*/ 1288529 h 4860733"/>
                <a:gd name="connsiteX5920" fmla="*/ 427162 w 4853691"/>
                <a:gd name="connsiteY5920" fmla="*/ 1283834 h 4860733"/>
                <a:gd name="connsiteX5921" fmla="*/ 434204 w 4853691"/>
                <a:gd name="connsiteY5921" fmla="*/ 1260364 h 4860733"/>
                <a:gd name="connsiteX5922" fmla="*/ 434204 w 4853691"/>
                <a:gd name="connsiteY5922" fmla="*/ 1258017 h 4860733"/>
                <a:gd name="connsiteX5923" fmla="*/ 441245 w 4853691"/>
                <a:gd name="connsiteY5923" fmla="*/ 1232199 h 4860733"/>
                <a:gd name="connsiteX5924" fmla="*/ 441245 w 4853691"/>
                <a:gd name="connsiteY5924" fmla="*/ 1229852 h 4860733"/>
                <a:gd name="connsiteX5925" fmla="*/ 443592 w 4853691"/>
                <a:gd name="connsiteY5925" fmla="*/ 1220464 h 4860733"/>
                <a:gd name="connsiteX5926" fmla="*/ 448286 w 4853691"/>
                <a:gd name="connsiteY5926" fmla="*/ 1218117 h 4860733"/>
                <a:gd name="connsiteX5927" fmla="*/ 462368 w 4853691"/>
                <a:gd name="connsiteY5927" fmla="*/ 1213423 h 4860733"/>
                <a:gd name="connsiteX5928" fmla="*/ 577373 w 4853691"/>
                <a:gd name="connsiteY5928" fmla="*/ 1133623 h 4860733"/>
                <a:gd name="connsiteX5929" fmla="*/ 598497 w 4853691"/>
                <a:gd name="connsiteY5929" fmla="*/ 1100765 h 4860733"/>
                <a:gd name="connsiteX5930" fmla="*/ 612579 w 4853691"/>
                <a:gd name="connsiteY5930" fmla="*/ 1079641 h 4860733"/>
                <a:gd name="connsiteX5931" fmla="*/ 638397 w 4853691"/>
                <a:gd name="connsiteY5931" fmla="*/ 1044436 h 4860733"/>
                <a:gd name="connsiteX5932" fmla="*/ 650132 w 4853691"/>
                <a:gd name="connsiteY5932" fmla="*/ 1028006 h 4860733"/>
                <a:gd name="connsiteX5933" fmla="*/ 673602 w 4853691"/>
                <a:gd name="connsiteY5933" fmla="*/ 995148 h 4860733"/>
                <a:gd name="connsiteX5934" fmla="*/ 661867 w 4853691"/>
                <a:gd name="connsiteY5934" fmla="*/ 1013924 h 4860733"/>
                <a:gd name="connsiteX5935" fmla="*/ 650132 w 4853691"/>
                <a:gd name="connsiteY5935" fmla="*/ 1032700 h 4860733"/>
                <a:gd name="connsiteX5936" fmla="*/ 633703 w 4853691"/>
                <a:gd name="connsiteY5936" fmla="*/ 1063212 h 4860733"/>
                <a:gd name="connsiteX5937" fmla="*/ 621967 w 4853691"/>
                <a:gd name="connsiteY5937" fmla="*/ 1081988 h 4860733"/>
                <a:gd name="connsiteX5938" fmla="*/ 610232 w 4853691"/>
                <a:gd name="connsiteY5938" fmla="*/ 1105459 h 4860733"/>
                <a:gd name="connsiteX5939" fmla="*/ 586762 w 4853691"/>
                <a:gd name="connsiteY5939" fmla="*/ 1133623 h 4860733"/>
                <a:gd name="connsiteX5940" fmla="*/ 549209 w 4853691"/>
                <a:gd name="connsiteY5940" fmla="*/ 1178217 h 4860733"/>
                <a:gd name="connsiteX5941" fmla="*/ 549209 w 4853691"/>
                <a:gd name="connsiteY5941" fmla="*/ 1178217 h 4860733"/>
                <a:gd name="connsiteX5942" fmla="*/ 563291 w 4853691"/>
                <a:gd name="connsiteY5942" fmla="*/ 1157094 h 4860733"/>
                <a:gd name="connsiteX5943" fmla="*/ 577373 w 4853691"/>
                <a:gd name="connsiteY5943" fmla="*/ 1133623 h 4860733"/>
                <a:gd name="connsiteX5944" fmla="*/ 847284 w 4853691"/>
                <a:gd name="connsiteY5944" fmla="*/ 790955 h 4860733"/>
                <a:gd name="connsiteX5945" fmla="*/ 873101 w 4853691"/>
                <a:gd name="connsiteY5945" fmla="*/ 786261 h 4860733"/>
                <a:gd name="connsiteX5946" fmla="*/ 884837 w 4853691"/>
                <a:gd name="connsiteY5946" fmla="*/ 786261 h 4860733"/>
                <a:gd name="connsiteX5947" fmla="*/ 891878 w 4853691"/>
                <a:gd name="connsiteY5947" fmla="*/ 786261 h 4860733"/>
                <a:gd name="connsiteX5948" fmla="*/ 873101 w 4853691"/>
                <a:gd name="connsiteY5948" fmla="*/ 819119 h 4860733"/>
                <a:gd name="connsiteX5949" fmla="*/ 861366 w 4853691"/>
                <a:gd name="connsiteY5949" fmla="*/ 840243 h 4860733"/>
                <a:gd name="connsiteX5950" fmla="*/ 856672 w 4853691"/>
                <a:gd name="connsiteY5950" fmla="*/ 847284 h 4860733"/>
                <a:gd name="connsiteX5951" fmla="*/ 847284 w 4853691"/>
                <a:gd name="connsiteY5951" fmla="*/ 844937 h 4860733"/>
                <a:gd name="connsiteX5952" fmla="*/ 826160 w 4853691"/>
                <a:gd name="connsiteY5952" fmla="*/ 866060 h 4860733"/>
                <a:gd name="connsiteX5953" fmla="*/ 828507 w 4853691"/>
                <a:gd name="connsiteY5953" fmla="*/ 875448 h 4860733"/>
                <a:gd name="connsiteX5954" fmla="*/ 802690 w 4853691"/>
                <a:gd name="connsiteY5954" fmla="*/ 891878 h 4860733"/>
                <a:gd name="connsiteX5955" fmla="*/ 788608 w 4853691"/>
                <a:gd name="connsiteY5955" fmla="*/ 901266 h 4860733"/>
                <a:gd name="connsiteX5956" fmla="*/ 760443 w 4853691"/>
                <a:gd name="connsiteY5956" fmla="*/ 920042 h 4860733"/>
                <a:gd name="connsiteX5957" fmla="*/ 744014 w 4853691"/>
                <a:gd name="connsiteY5957" fmla="*/ 931777 h 4860733"/>
                <a:gd name="connsiteX5958" fmla="*/ 720543 w 4853691"/>
                <a:gd name="connsiteY5958" fmla="*/ 948207 h 4860733"/>
                <a:gd name="connsiteX5959" fmla="*/ 704114 w 4853691"/>
                <a:gd name="connsiteY5959" fmla="*/ 962289 h 4860733"/>
                <a:gd name="connsiteX5960" fmla="*/ 697073 w 4853691"/>
                <a:gd name="connsiteY5960" fmla="*/ 966983 h 4860733"/>
                <a:gd name="connsiteX5961" fmla="*/ 692379 w 4853691"/>
                <a:gd name="connsiteY5961" fmla="*/ 962289 h 4860733"/>
                <a:gd name="connsiteX5962" fmla="*/ 692379 w 4853691"/>
                <a:gd name="connsiteY5962" fmla="*/ 962289 h 4860733"/>
                <a:gd name="connsiteX5963" fmla="*/ 692379 w 4853691"/>
                <a:gd name="connsiteY5963" fmla="*/ 962289 h 4860733"/>
                <a:gd name="connsiteX5964" fmla="*/ 706461 w 4853691"/>
                <a:gd name="connsiteY5964" fmla="*/ 938819 h 4860733"/>
                <a:gd name="connsiteX5965" fmla="*/ 722890 w 4853691"/>
                <a:gd name="connsiteY5965" fmla="*/ 915348 h 4860733"/>
                <a:gd name="connsiteX5966" fmla="*/ 736973 w 4853691"/>
                <a:gd name="connsiteY5966" fmla="*/ 894225 h 4860733"/>
                <a:gd name="connsiteX5967" fmla="*/ 751055 w 4853691"/>
                <a:gd name="connsiteY5967" fmla="*/ 873101 h 4860733"/>
                <a:gd name="connsiteX5968" fmla="*/ 786261 w 4853691"/>
                <a:gd name="connsiteY5968" fmla="*/ 823813 h 4860733"/>
                <a:gd name="connsiteX5969" fmla="*/ 797996 w 4853691"/>
                <a:gd name="connsiteY5969" fmla="*/ 826160 h 4860733"/>
                <a:gd name="connsiteX5970" fmla="*/ 819119 w 4853691"/>
                <a:gd name="connsiteY5970" fmla="*/ 805037 h 4860733"/>
                <a:gd name="connsiteX5971" fmla="*/ 819119 w 4853691"/>
                <a:gd name="connsiteY5971" fmla="*/ 800343 h 4860733"/>
                <a:gd name="connsiteX5972" fmla="*/ 835549 w 4853691"/>
                <a:gd name="connsiteY5972" fmla="*/ 795649 h 4860733"/>
                <a:gd name="connsiteX5973" fmla="*/ 847284 w 4853691"/>
                <a:gd name="connsiteY5973" fmla="*/ 790955 h 4860733"/>
                <a:gd name="connsiteX5974" fmla="*/ 971677 w 4853691"/>
                <a:gd name="connsiteY5974" fmla="*/ 760443 h 4860733"/>
                <a:gd name="connsiteX5975" fmla="*/ 1004536 w 4853691"/>
                <a:gd name="connsiteY5975" fmla="*/ 734626 h 4860733"/>
                <a:gd name="connsiteX5976" fmla="*/ 1028006 w 4853691"/>
                <a:gd name="connsiteY5976" fmla="*/ 715849 h 4860733"/>
                <a:gd name="connsiteX5977" fmla="*/ 1058518 w 4853691"/>
                <a:gd name="connsiteY5977" fmla="*/ 692379 h 4860733"/>
                <a:gd name="connsiteX5978" fmla="*/ 1084336 w 4853691"/>
                <a:gd name="connsiteY5978" fmla="*/ 673602 h 4860733"/>
                <a:gd name="connsiteX5979" fmla="*/ 1112500 w 4853691"/>
                <a:gd name="connsiteY5979" fmla="*/ 652479 h 4860733"/>
                <a:gd name="connsiteX5980" fmla="*/ 1138318 w 4853691"/>
                <a:gd name="connsiteY5980" fmla="*/ 633703 h 4860733"/>
                <a:gd name="connsiteX5981" fmla="*/ 1166482 w 4853691"/>
                <a:gd name="connsiteY5981" fmla="*/ 612579 h 4860733"/>
                <a:gd name="connsiteX5982" fmla="*/ 1192300 w 4853691"/>
                <a:gd name="connsiteY5982" fmla="*/ 593803 h 4860733"/>
                <a:gd name="connsiteX5983" fmla="*/ 1220464 w 4853691"/>
                <a:gd name="connsiteY5983" fmla="*/ 575026 h 4860733"/>
                <a:gd name="connsiteX5984" fmla="*/ 1246282 w 4853691"/>
                <a:gd name="connsiteY5984" fmla="*/ 558597 h 4860733"/>
                <a:gd name="connsiteX5985" fmla="*/ 1262711 w 4853691"/>
                <a:gd name="connsiteY5985" fmla="*/ 549209 h 4860733"/>
                <a:gd name="connsiteX5986" fmla="*/ 1267405 w 4853691"/>
                <a:gd name="connsiteY5986" fmla="*/ 553903 h 4860733"/>
                <a:gd name="connsiteX5987" fmla="*/ 1243935 w 4853691"/>
                <a:gd name="connsiteY5987" fmla="*/ 586762 h 4860733"/>
                <a:gd name="connsiteX5988" fmla="*/ 1215770 w 4853691"/>
                <a:gd name="connsiteY5988" fmla="*/ 626661 h 4860733"/>
                <a:gd name="connsiteX5989" fmla="*/ 1182911 w 4853691"/>
                <a:gd name="connsiteY5989" fmla="*/ 675949 h 4860733"/>
                <a:gd name="connsiteX5990" fmla="*/ 1157094 w 4853691"/>
                <a:gd name="connsiteY5990" fmla="*/ 715849 h 4860733"/>
                <a:gd name="connsiteX5991" fmla="*/ 1121888 w 4853691"/>
                <a:gd name="connsiteY5991" fmla="*/ 772178 h 4860733"/>
                <a:gd name="connsiteX5992" fmla="*/ 1103112 w 4853691"/>
                <a:gd name="connsiteY5992" fmla="*/ 802690 h 4860733"/>
                <a:gd name="connsiteX5993" fmla="*/ 1100765 w 4853691"/>
                <a:gd name="connsiteY5993" fmla="*/ 802690 h 4860733"/>
                <a:gd name="connsiteX5994" fmla="*/ 1086683 w 4853691"/>
                <a:gd name="connsiteY5994" fmla="*/ 800343 h 4860733"/>
                <a:gd name="connsiteX5995" fmla="*/ 1070253 w 4853691"/>
                <a:gd name="connsiteY5995" fmla="*/ 797996 h 4860733"/>
                <a:gd name="connsiteX5996" fmla="*/ 1058518 w 4853691"/>
                <a:gd name="connsiteY5996" fmla="*/ 795649 h 4860733"/>
                <a:gd name="connsiteX5997" fmla="*/ 1039742 w 4853691"/>
                <a:gd name="connsiteY5997" fmla="*/ 793302 h 4860733"/>
                <a:gd name="connsiteX5998" fmla="*/ 1030353 w 4853691"/>
                <a:gd name="connsiteY5998" fmla="*/ 790955 h 4860733"/>
                <a:gd name="connsiteX5999" fmla="*/ 1009230 w 4853691"/>
                <a:gd name="connsiteY5999" fmla="*/ 788608 h 4860733"/>
                <a:gd name="connsiteX6000" fmla="*/ 1002189 w 4853691"/>
                <a:gd name="connsiteY6000" fmla="*/ 788608 h 4860733"/>
                <a:gd name="connsiteX6001" fmla="*/ 981065 w 4853691"/>
                <a:gd name="connsiteY6001" fmla="*/ 786261 h 4860733"/>
                <a:gd name="connsiteX6002" fmla="*/ 974024 w 4853691"/>
                <a:gd name="connsiteY6002" fmla="*/ 786261 h 4860733"/>
                <a:gd name="connsiteX6003" fmla="*/ 948207 w 4853691"/>
                <a:gd name="connsiteY6003" fmla="*/ 786261 h 4860733"/>
                <a:gd name="connsiteX6004" fmla="*/ 945860 w 4853691"/>
                <a:gd name="connsiteY6004" fmla="*/ 786261 h 4860733"/>
                <a:gd name="connsiteX6005" fmla="*/ 950554 w 4853691"/>
                <a:gd name="connsiteY6005" fmla="*/ 781566 h 4860733"/>
                <a:gd name="connsiteX6006" fmla="*/ 971677 w 4853691"/>
                <a:gd name="connsiteY6006" fmla="*/ 760443 h 4860733"/>
                <a:gd name="connsiteX6007" fmla="*/ 1478639 w 4853691"/>
                <a:gd name="connsiteY6007" fmla="*/ 450633 h 4860733"/>
                <a:gd name="connsiteX6008" fmla="*/ 1492722 w 4853691"/>
                <a:gd name="connsiteY6008" fmla="*/ 436551 h 4860733"/>
                <a:gd name="connsiteX6009" fmla="*/ 1509151 w 4853691"/>
                <a:gd name="connsiteY6009" fmla="*/ 420121 h 4860733"/>
                <a:gd name="connsiteX6010" fmla="*/ 1523233 w 4853691"/>
                <a:gd name="connsiteY6010" fmla="*/ 406039 h 4860733"/>
                <a:gd name="connsiteX6011" fmla="*/ 1539662 w 4853691"/>
                <a:gd name="connsiteY6011" fmla="*/ 389610 h 4860733"/>
                <a:gd name="connsiteX6012" fmla="*/ 1553745 w 4853691"/>
                <a:gd name="connsiteY6012" fmla="*/ 377874 h 4860733"/>
                <a:gd name="connsiteX6013" fmla="*/ 1570174 w 4853691"/>
                <a:gd name="connsiteY6013" fmla="*/ 361445 h 4860733"/>
                <a:gd name="connsiteX6014" fmla="*/ 1584256 w 4853691"/>
                <a:gd name="connsiteY6014" fmla="*/ 349710 h 4860733"/>
                <a:gd name="connsiteX6015" fmla="*/ 1600686 w 4853691"/>
                <a:gd name="connsiteY6015" fmla="*/ 335628 h 4860733"/>
                <a:gd name="connsiteX6016" fmla="*/ 1614768 w 4853691"/>
                <a:gd name="connsiteY6016" fmla="*/ 323892 h 4860733"/>
                <a:gd name="connsiteX6017" fmla="*/ 1631197 w 4853691"/>
                <a:gd name="connsiteY6017" fmla="*/ 309810 h 4860733"/>
                <a:gd name="connsiteX6018" fmla="*/ 1645280 w 4853691"/>
                <a:gd name="connsiteY6018" fmla="*/ 298075 h 4860733"/>
                <a:gd name="connsiteX6019" fmla="*/ 1649974 w 4853691"/>
                <a:gd name="connsiteY6019" fmla="*/ 293381 h 4860733"/>
                <a:gd name="connsiteX6020" fmla="*/ 1652321 w 4853691"/>
                <a:gd name="connsiteY6020" fmla="*/ 295728 h 4860733"/>
                <a:gd name="connsiteX6021" fmla="*/ 1642933 w 4853691"/>
                <a:gd name="connsiteY6021" fmla="*/ 307463 h 4860733"/>
                <a:gd name="connsiteX6022" fmla="*/ 1626503 w 4853691"/>
                <a:gd name="connsiteY6022" fmla="*/ 328586 h 4860733"/>
                <a:gd name="connsiteX6023" fmla="*/ 1607727 w 4853691"/>
                <a:gd name="connsiteY6023" fmla="*/ 354404 h 4860733"/>
                <a:gd name="connsiteX6024" fmla="*/ 1591298 w 4853691"/>
                <a:gd name="connsiteY6024" fmla="*/ 375527 h 4860733"/>
                <a:gd name="connsiteX6025" fmla="*/ 1572521 w 4853691"/>
                <a:gd name="connsiteY6025" fmla="*/ 403692 h 4860733"/>
                <a:gd name="connsiteX6026" fmla="*/ 1556092 w 4853691"/>
                <a:gd name="connsiteY6026" fmla="*/ 427162 h 4860733"/>
                <a:gd name="connsiteX6027" fmla="*/ 1539662 w 4853691"/>
                <a:gd name="connsiteY6027" fmla="*/ 455327 h 4860733"/>
                <a:gd name="connsiteX6028" fmla="*/ 1539662 w 4853691"/>
                <a:gd name="connsiteY6028" fmla="*/ 455327 h 4860733"/>
                <a:gd name="connsiteX6029" fmla="*/ 1513845 w 4853691"/>
                <a:gd name="connsiteY6029" fmla="*/ 462368 h 4860733"/>
                <a:gd name="connsiteX6030" fmla="*/ 1490375 w 4853691"/>
                <a:gd name="connsiteY6030" fmla="*/ 469409 h 4860733"/>
                <a:gd name="connsiteX6031" fmla="*/ 1464557 w 4853691"/>
                <a:gd name="connsiteY6031" fmla="*/ 476450 h 4860733"/>
                <a:gd name="connsiteX6032" fmla="*/ 1450475 w 4853691"/>
                <a:gd name="connsiteY6032" fmla="*/ 481145 h 4860733"/>
                <a:gd name="connsiteX6033" fmla="*/ 1457516 w 4853691"/>
                <a:gd name="connsiteY6033" fmla="*/ 474103 h 4860733"/>
                <a:gd name="connsiteX6034" fmla="*/ 1478639 w 4853691"/>
                <a:gd name="connsiteY6034" fmla="*/ 450633 h 4860733"/>
                <a:gd name="connsiteX6035" fmla="*/ 1722732 w 4853691"/>
                <a:gd name="connsiteY6035" fmla="*/ 269910 h 4860733"/>
                <a:gd name="connsiteX6036" fmla="*/ 1750897 w 4853691"/>
                <a:gd name="connsiteY6036" fmla="*/ 265216 h 4860733"/>
                <a:gd name="connsiteX6037" fmla="*/ 1774367 w 4853691"/>
                <a:gd name="connsiteY6037" fmla="*/ 260522 h 4860733"/>
                <a:gd name="connsiteX6038" fmla="*/ 1802532 w 4853691"/>
                <a:gd name="connsiteY6038" fmla="*/ 255828 h 4860733"/>
                <a:gd name="connsiteX6039" fmla="*/ 1826002 w 4853691"/>
                <a:gd name="connsiteY6039" fmla="*/ 253481 h 4860733"/>
                <a:gd name="connsiteX6040" fmla="*/ 1854167 w 4853691"/>
                <a:gd name="connsiteY6040" fmla="*/ 251134 h 4860733"/>
                <a:gd name="connsiteX6041" fmla="*/ 1877637 w 4853691"/>
                <a:gd name="connsiteY6041" fmla="*/ 248787 h 4860733"/>
                <a:gd name="connsiteX6042" fmla="*/ 1908149 w 4853691"/>
                <a:gd name="connsiteY6042" fmla="*/ 246440 h 4860733"/>
                <a:gd name="connsiteX6043" fmla="*/ 1931619 w 4853691"/>
                <a:gd name="connsiteY6043" fmla="*/ 244093 h 4860733"/>
                <a:gd name="connsiteX6044" fmla="*/ 1962131 w 4853691"/>
                <a:gd name="connsiteY6044" fmla="*/ 241746 h 4860733"/>
                <a:gd name="connsiteX6045" fmla="*/ 1985601 w 4853691"/>
                <a:gd name="connsiteY6045" fmla="*/ 239399 h 4860733"/>
                <a:gd name="connsiteX6046" fmla="*/ 2018460 w 4853691"/>
                <a:gd name="connsiteY6046" fmla="*/ 237052 h 4860733"/>
                <a:gd name="connsiteX6047" fmla="*/ 2039583 w 4853691"/>
                <a:gd name="connsiteY6047" fmla="*/ 237052 h 4860733"/>
                <a:gd name="connsiteX6048" fmla="*/ 2093565 w 4853691"/>
                <a:gd name="connsiteY6048" fmla="*/ 237052 h 4860733"/>
                <a:gd name="connsiteX6049" fmla="*/ 2163977 w 4853691"/>
                <a:gd name="connsiteY6049" fmla="*/ 237052 h 4860733"/>
                <a:gd name="connsiteX6050" fmla="*/ 2182753 w 4853691"/>
                <a:gd name="connsiteY6050" fmla="*/ 237052 h 4860733"/>
                <a:gd name="connsiteX6051" fmla="*/ 2234388 w 4853691"/>
                <a:gd name="connsiteY6051" fmla="*/ 239399 h 4860733"/>
                <a:gd name="connsiteX6052" fmla="*/ 2257859 w 4853691"/>
                <a:gd name="connsiteY6052" fmla="*/ 241746 h 4860733"/>
                <a:gd name="connsiteX6053" fmla="*/ 2304800 w 4853691"/>
                <a:gd name="connsiteY6053" fmla="*/ 246440 h 4860733"/>
                <a:gd name="connsiteX6054" fmla="*/ 2332964 w 4853691"/>
                <a:gd name="connsiteY6054" fmla="*/ 248787 h 4860733"/>
                <a:gd name="connsiteX6055" fmla="*/ 2354088 w 4853691"/>
                <a:gd name="connsiteY6055" fmla="*/ 251134 h 4860733"/>
                <a:gd name="connsiteX6056" fmla="*/ 2354088 w 4853691"/>
                <a:gd name="connsiteY6056" fmla="*/ 253481 h 4860733"/>
                <a:gd name="connsiteX6057" fmla="*/ 2363476 w 4853691"/>
                <a:gd name="connsiteY6057" fmla="*/ 269910 h 4860733"/>
                <a:gd name="connsiteX6058" fmla="*/ 2351741 w 4853691"/>
                <a:gd name="connsiteY6058" fmla="*/ 293381 h 4860733"/>
                <a:gd name="connsiteX6059" fmla="*/ 2344699 w 4853691"/>
                <a:gd name="connsiteY6059" fmla="*/ 307463 h 4860733"/>
                <a:gd name="connsiteX6060" fmla="*/ 2330617 w 4853691"/>
                <a:gd name="connsiteY6060" fmla="*/ 335628 h 4860733"/>
                <a:gd name="connsiteX6061" fmla="*/ 2323576 w 4853691"/>
                <a:gd name="connsiteY6061" fmla="*/ 349710 h 4860733"/>
                <a:gd name="connsiteX6062" fmla="*/ 2309494 w 4853691"/>
                <a:gd name="connsiteY6062" fmla="*/ 380222 h 4860733"/>
                <a:gd name="connsiteX6063" fmla="*/ 2304800 w 4853691"/>
                <a:gd name="connsiteY6063" fmla="*/ 394304 h 4860733"/>
                <a:gd name="connsiteX6064" fmla="*/ 2274288 w 4853691"/>
                <a:gd name="connsiteY6064" fmla="*/ 391957 h 4860733"/>
                <a:gd name="connsiteX6065" fmla="*/ 2215612 w 4853691"/>
                <a:gd name="connsiteY6065" fmla="*/ 389610 h 4860733"/>
                <a:gd name="connsiteX6066" fmla="*/ 2180406 w 4853691"/>
                <a:gd name="connsiteY6066" fmla="*/ 387263 h 4860733"/>
                <a:gd name="connsiteX6067" fmla="*/ 2086524 w 4853691"/>
                <a:gd name="connsiteY6067" fmla="*/ 384916 h 4860733"/>
                <a:gd name="connsiteX6068" fmla="*/ 2032542 w 4853691"/>
                <a:gd name="connsiteY6068" fmla="*/ 384916 h 4860733"/>
                <a:gd name="connsiteX6069" fmla="*/ 2013766 w 4853691"/>
                <a:gd name="connsiteY6069" fmla="*/ 384916 h 4860733"/>
                <a:gd name="connsiteX6070" fmla="*/ 1978560 w 4853691"/>
                <a:gd name="connsiteY6070" fmla="*/ 384916 h 4860733"/>
                <a:gd name="connsiteX6071" fmla="*/ 1957437 w 4853691"/>
                <a:gd name="connsiteY6071" fmla="*/ 384916 h 4860733"/>
                <a:gd name="connsiteX6072" fmla="*/ 1924578 w 4853691"/>
                <a:gd name="connsiteY6072" fmla="*/ 387263 h 4860733"/>
                <a:gd name="connsiteX6073" fmla="*/ 1912843 w 4853691"/>
                <a:gd name="connsiteY6073" fmla="*/ 387263 h 4860733"/>
                <a:gd name="connsiteX6074" fmla="*/ 1898761 w 4853691"/>
                <a:gd name="connsiteY6074" fmla="*/ 377874 h 4860733"/>
                <a:gd name="connsiteX6075" fmla="*/ 1889372 w 4853691"/>
                <a:gd name="connsiteY6075" fmla="*/ 370833 h 4860733"/>
                <a:gd name="connsiteX6076" fmla="*/ 1865902 w 4853691"/>
                <a:gd name="connsiteY6076" fmla="*/ 356751 h 4860733"/>
                <a:gd name="connsiteX6077" fmla="*/ 1854167 w 4853691"/>
                <a:gd name="connsiteY6077" fmla="*/ 349710 h 4860733"/>
                <a:gd name="connsiteX6078" fmla="*/ 1833043 w 4853691"/>
                <a:gd name="connsiteY6078" fmla="*/ 337975 h 4860733"/>
                <a:gd name="connsiteX6079" fmla="*/ 1821308 w 4853691"/>
                <a:gd name="connsiteY6079" fmla="*/ 330934 h 4860733"/>
                <a:gd name="connsiteX6080" fmla="*/ 1800185 w 4853691"/>
                <a:gd name="connsiteY6080" fmla="*/ 319198 h 4860733"/>
                <a:gd name="connsiteX6081" fmla="*/ 1788449 w 4853691"/>
                <a:gd name="connsiteY6081" fmla="*/ 314504 h 4860733"/>
                <a:gd name="connsiteX6082" fmla="*/ 1767326 w 4853691"/>
                <a:gd name="connsiteY6082" fmla="*/ 305116 h 4860733"/>
                <a:gd name="connsiteX6083" fmla="*/ 1753244 w 4853691"/>
                <a:gd name="connsiteY6083" fmla="*/ 300422 h 4860733"/>
                <a:gd name="connsiteX6084" fmla="*/ 1734467 w 4853691"/>
                <a:gd name="connsiteY6084" fmla="*/ 293381 h 4860733"/>
                <a:gd name="connsiteX6085" fmla="*/ 1720385 w 4853691"/>
                <a:gd name="connsiteY6085" fmla="*/ 288687 h 4860733"/>
                <a:gd name="connsiteX6086" fmla="*/ 1701609 w 4853691"/>
                <a:gd name="connsiteY6086" fmla="*/ 281646 h 4860733"/>
                <a:gd name="connsiteX6087" fmla="*/ 1687526 w 4853691"/>
                <a:gd name="connsiteY6087" fmla="*/ 276951 h 4860733"/>
                <a:gd name="connsiteX6088" fmla="*/ 1687526 w 4853691"/>
                <a:gd name="connsiteY6088" fmla="*/ 276951 h 4860733"/>
                <a:gd name="connsiteX6089" fmla="*/ 1687526 w 4853691"/>
                <a:gd name="connsiteY6089" fmla="*/ 272257 h 4860733"/>
                <a:gd name="connsiteX6090" fmla="*/ 1687526 w 4853691"/>
                <a:gd name="connsiteY6090" fmla="*/ 269910 h 4860733"/>
                <a:gd name="connsiteX6091" fmla="*/ 1699262 w 4853691"/>
                <a:gd name="connsiteY6091" fmla="*/ 267563 h 4860733"/>
                <a:gd name="connsiteX6092" fmla="*/ 1722732 w 4853691"/>
                <a:gd name="connsiteY6092" fmla="*/ 269910 h 4860733"/>
                <a:gd name="connsiteX6093" fmla="*/ 2419805 w 4853691"/>
                <a:gd name="connsiteY6093" fmla="*/ 183070 h 4860733"/>
                <a:gd name="connsiteX6094" fmla="*/ 2417458 w 4853691"/>
                <a:gd name="connsiteY6094" fmla="*/ 173681 h 4860733"/>
                <a:gd name="connsiteX6095" fmla="*/ 2417458 w 4853691"/>
                <a:gd name="connsiteY6095" fmla="*/ 173681 h 4860733"/>
                <a:gd name="connsiteX6096" fmla="*/ 2426846 w 4853691"/>
                <a:gd name="connsiteY6096" fmla="*/ 159599 h 4860733"/>
                <a:gd name="connsiteX6097" fmla="*/ 2431540 w 4853691"/>
                <a:gd name="connsiteY6097" fmla="*/ 150211 h 4860733"/>
                <a:gd name="connsiteX6098" fmla="*/ 2438581 w 4853691"/>
                <a:gd name="connsiteY6098" fmla="*/ 138476 h 4860733"/>
                <a:gd name="connsiteX6099" fmla="*/ 2443275 w 4853691"/>
                <a:gd name="connsiteY6099" fmla="*/ 129088 h 4860733"/>
                <a:gd name="connsiteX6100" fmla="*/ 2450317 w 4853691"/>
                <a:gd name="connsiteY6100" fmla="*/ 119699 h 4860733"/>
                <a:gd name="connsiteX6101" fmla="*/ 2457358 w 4853691"/>
                <a:gd name="connsiteY6101" fmla="*/ 112658 h 4860733"/>
                <a:gd name="connsiteX6102" fmla="*/ 2464399 w 4853691"/>
                <a:gd name="connsiteY6102" fmla="*/ 103270 h 4860733"/>
                <a:gd name="connsiteX6103" fmla="*/ 2466746 w 4853691"/>
                <a:gd name="connsiteY6103" fmla="*/ 100923 h 4860733"/>
                <a:gd name="connsiteX6104" fmla="*/ 2469093 w 4853691"/>
                <a:gd name="connsiteY6104" fmla="*/ 103270 h 4860733"/>
                <a:gd name="connsiteX6105" fmla="*/ 2466746 w 4853691"/>
                <a:gd name="connsiteY6105" fmla="*/ 110311 h 4860733"/>
                <a:gd name="connsiteX6106" fmla="*/ 2464399 w 4853691"/>
                <a:gd name="connsiteY6106" fmla="*/ 117352 h 4860733"/>
                <a:gd name="connsiteX6107" fmla="*/ 2459705 w 4853691"/>
                <a:gd name="connsiteY6107" fmla="*/ 124393 h 4860733"/>
                <a:gd name="connsiteX6108" fmla="*/ 2457358 w 4853691"/>
                <a:gd name="connsiteY6108" fmla="*/ 131435 h 4860733"/>
                <a:gd name="connsiteX6109" fmla="*/ 2452664 w 4853691"/>
                <a:gd name="connsiteY6109" fmla="*/ 140823 h 4860733"/>
                <a:gd name="connsiteX6110" fmla="*/ 2450317 w 4853691"/>
                <a:gd name="connsiteY6110" fmla="*/ 147864 h 4860733"/>
                <a:gd name="connsiteX6111" fmla="*/ 2447970 w 4853691"/>
                <a:gd name="connsiteY6111" fmla="*/ 157252 h 4860733"/>
                <a:gd name="connsiteX6112" fmla="*/ 2445622 w 4853691"/>
                <a:gd name="connsiteY6112" fmla="*/ 166640 h 4860733"/>
                <a:gd name="connsiteX6113" fmla="*/ 2440928 w 4853691"/>
                <a:gd name="connsiteY6113" fmla="*/ 176028 h 4860733"/>
                <a:gd name="connsiteX6114" fmla="*/ 2438581 w 4853691"/>
                <a:gd name="connsiteY6114" fmla="*/ 185417 h 4860733"/>
                <a:gd name="connsiteX6115" fmla="*/ 2433887 w 4853691"/>
                <a:gd name="connsiteY6115" fmla="*/ 197152 h 4860733"/>
                <a:gd name="connsiteX6116" fmla="*/ 2431540 w 4853691"/>
                <a:gd name="connsiteY6116" fmla="*/ 206540 h 4860733"/>
                <a:gd name="connsiteX6117" fmla="*/ 2431540 w 4853691"/>
                <a:gd name="connsiteY6117" fmla="*/ 208887 h 4860733"/>
                <a:gd name="connsiteX6118" fmla="*/ 2426846 w 4853691"/>
                <a:gd name="connsiteY6118" fmla="*/ 208887 h 4860733"/>
                <a:gd name="connsiteX6119" fmla="*/ 2424499 w 4853691"/>
                <a:gd name="connsiteY6119" fmla="*/ 197152 h 4860733"/>
                <a:gd name="connsiteX6120" fmla="*/ 2419805 w 4853691"/>
                <a:gd name="connsiteY6120" fmla="*/ 183070 h 4860733"/>
                <a:gd name="connsiteX6121" fmla="*/ 2513687 w 4853691"/>
                <a:gd name="connsiteY6121" fmla="*/ 227664 h 4860733"/>
                <a:gd name="connsiteX6122" fmla="*/ 2555934 w 4853691"/>
                <a:gd name="connsiteY6122" fmla="*/ 230011 h 4860733"/>
                <a:gd name="connsiteX6123" fmla="*/ 2581751 w 4853691"/>
                <a:gd name="connsiteY6123" fmla="*/ 232358 h 4860733"/>
                <a:gd name="connsiteX6124" fmla="*/ 2621651 w 4853691"/>
                <a:gd name="connsiteY6124" fmla="*/ 234705 h 4860733"/>
                <a:gd name="connsiteX6125" fmla="*/ 2647469 w 4853691"/>
                <a:gd name="connsiteY6125" fmla="*/ 237052 h 4860733"/>
                <a:gd name="connsiteX6126" fmla="*/ 2675633 w 4853691"/>
                <a:gd name="connsiteY6126" fmla="*/ 239399 h 4860733"/>
                <a:gd name="connsiteX6127" fmla="*/ 2647469 w 4853691"/>
                <a:gd name="connsiteY6127" fmla="*/ 239399 h 4860733"/>
                <a:gd name="connsiteX6128" fmla="*/ 2579404 w 4853691"/>
                <a:gd name="connsiteY6128" fmla="*/ 239399 h 4860733"/>
                <a:gd name="connsiteX6129" fmla="*/ 2555934 w 4853691"/>
                <a:gd name="connsiteY6129" fmla="*/ 239399 h 4860733"/>
                <a:gd name="connsiteX6130" fmla="*/ 2511340 w 4853691"/>
                <a:gd name="connsiteY6130" fmla="*/ 241746 h 4860733"/>
                <a:gd name="connsiteX6131" fmla="*/ 2483175 w 4853691"/>
                <a:gd name="connsiteY6131" fmla="*/ 244093 h 4860733"/>
                <a:gd name="connsiteX6132" fmla="*/ 2443275 w 4853691"/>
                <a:gd name="connsiteY6132" fmla="*/ 246440 h 4860733"/>
                <a:gd name="connsiteX6133" fmla="*/ 2433887 w 4853691"/>
                <a:gd name="connsiteY6133" fmla="*/ 246440 h 4860733"/>
                <a:gd name="connsiteX6134" fmla="*/ 2431540 w 4853691"/>
                <a:gd name="connsiteY6134" fmla="*/ 239399 h 4860733"/>
                <a:gd name="connsiteX6135" fmla="*/ 2431540 w 4853691"/>
                <a:gd name="connsiteY6135" fmla="*/ 239399 h 4860733"/>
                <a:gd name="connsiteX6136" fmla="*/ 2440928 w 4853691"/>
                <a:gd name="connsiteY6136" fmla="*/ 222969 h 4860733"/>
                <a:gd name="connsiteX6137" fmla="*/ 2487869 w 4853691"/>
                <a:gd name="connsiteY6137" fmla="*/ 222969 h 4860733"/>
                <a:gd name="connsiteX6138" fmla="*/ 2513687 w 4853691"/>
                <a:gd name="connsiteY6138" fmla="*/ 227664 h 4860733"/>
                <a:gd name="connsiteX6139" fmla="*/ 2839926 w 4853691"/>
                <a:gd name="connsiteY6139" fmla="*/ 309810 h 4860733"/>
                <a:gd name="connsiteX6140" fmla="*/ 2879826 w 4853691"/>
                <a:gd name="connsiteY6140" fmla="*/ 330934 h 4860733"/>
                <a:gd name="connsiteX6141" fmla="*/ 2910338 w 4853691"/>
                <a:gd name="connsiteY6141" fmla="*/ 347363 h 4860733"/>
                <a:gd name="connsiteX6142" fmla="*/ 2945543 w 4853691"/>
                <a:gd name="connsiteY6142" fmla="*/ 368486 h 4860733"/>
                <a:gd name="connsiteX6143" fmla="*/ 2891561 w 4853691"/>
                <a:gd name="connsiteY6143" fmla="*/ 368486 h 4860733"/>
                <a:gd name="connsiteX6144" fmla="*/ 2870438 w 4853691"/>
                <a:gd name="connsiteY6144" fmla="*/ 368486 h 4860733"/>
                <a:gd name="connsiteX6145" fmla="*/ 2830538 w 4853691"/>
                <a:gd name="connsiteY6145" fmla="*/ 370833 h 4860733"/>
                <a:gd name="connsiteX6146" fmla="*/ 2809415 w 4853691"/>
                <a:gd name="connsiteY6146" fmla="*/ 373180 h 4860733"/>
                <a:gd name="connsiteX6147" fmla="*/ 2769515 w 4853691"/>
                <a:gd name="connsiteY6147" fmla="*/ 375527 h 4860733"/>
                <a:gd name="connsiteX6148" fmla="*/ 2748391 w 4853691"/>
                <a:gd name="connsiteY6148" fmla="*/ 377874 h 4860733"/>
                <a:gd name="connsiteX6149" fmla="*/ 2710839 w 4853691"/>
                <a:gd name="connsiteY6149" fmla="*/ 380222 h 4860733"/>
                <a:gd name="connsiteX6150" fmla="*/ 2689715 w 4853691"/>
                <a:gd name="connsiteY6150" fmla="*/ 382569 h 4860733"/>
                <a:gd name="connsiteX6151" fmla="*/ 2649816 w 4853691"/>
                <a:gd name="connsiteY6151" fmla="*/ 387263 h 4860733"/>
                <a:gd name="connsiteX6152" fmla="*/ 2628692 w 4853691"/>
                <a:gd name="connsiteY6152" fmla="*/ 389610 h 4860733"/>
                <a:gd name="connsiteX6153" fmla="*/ 2588792 w 4853691"/>
                <a:gd name="connsiteY6153" fmla="*/ 394304 h 4860733"/>
                <a:gd name="connsiteX6154" fmla="*/ 2570016 w 4853691"/>
                <a:gd name="connsiteY6154" fmla="*/ 396651 h 4860733"/>
                <a:gd name="connsiteX6155" fmla="*/ 2527769 w 4853691"/>
                <a:gd name="connsiteY6155" fmla="*/ 403692 h 4860733"/>
                <a:gd name="connsiteX6156" fmla="*/ 2508993 w 4853691"/>
                <a:gd name="connsiteY6156" fmla="*/ 406039 h 4860733"/>
                <a:gd name="connsiteX6157" fmla="*/ 2485522 w 4853691"/>
                <a:gd name="connsiteY6157" fmla="*/ 410733 h 4860733"/>
                <a:gd name="connsiteX6158" fmla="*/ 2471440 w 4853691"/>
                <a:gd name="connsiteY6158" fmla="*/ 396651 h 4860733"/>
                <a:gd name="connsiteX6159" fmla="*/ 2473787 w 4853691"/>
                <a:gd name="connsiteY6159" fmla="*/ 396651 h 4860733"/>
                <a:gd name="connsiteX6160" fmla="*/ 2490216 w 4853691"/>
                <a:gd name="connsiteY6160" fmla="*/ 382569 h 4860733"/>
                <a:gd name="connsiteX6161" fmla="*/ 2504299 w 4853691"/>
                <a:gd name="connsiteY6161" fmla="*/ 370833 h 4860733"/>
                <a:gd name="connsiteX6162" fmla="*/ 2520728 w 4853691"/>
                <a:gd name="connsiteY6162" fmla="*/ 356751 h 4860733"/>
                <a:gd name="connsiteX6163" fmla="*/ 2534810 w 4853691"/>
                <a:gd name="connsiteY6163" fmla="*/ 347363 h 4860733"/>
                <a:gd name="connsiteX6164" fmla="*/ 2551239 w 4853691"/>
                <a:gd name="connsiteY6164" fmla="*/ 335628 h 4860733"/>
                <a:gd name="connsiteX6165" fmla="*/ 2565322 w 4853691"/>
                <a:gd name="connsiteY6165" fmla="*/ 326239 h 4860733"/>
                <a:gd name="connsiteX6166" fmla="*/ 2581751 w 4853691"/>
                <a:gd name="connsiteY6166" fmla="*/ 314504 h 4860733"/>
                <a:gd name="connsiteX6167" fmla="*/ 2598180 w 4853691"/>
                <a:gd name="connsiteY6167" fmla="*/ 302769 h 4860733"/>
                <a:gd name="connsiteX6168" fmla="*/ 2612263 w 4853691"/>
                <a:gd name="connsiteY6168" fmla="*/ 293381 h 4860733"/>
                <a:gd name="connsiteX6169" fmla="*/ 2685021 w 4853691"/>
                <a:gd name="connsiteY6169" fmla="*/ 248787 h 4860733"/>
                <a:gd name="connsiteX6170" fmla="*/ 2701450 w 4853691"/>
                <a:gd name="connsiteY6170" fmla="*/ 258175 h 4860733"/>
                <a:gd name="connsiteX6171" fmla="*/ 2720227 w 4853691"/>
                <a:gd name="connsiteY6171" fmla="*/ 246440 h 4860733"/>
                <a:gd name="connsiteX6172" fmla="*/ 2816456 w 4853691"/>
                <a:gd name="connsiteY6172" fmla="*/ 293381 h 4860733"/>
                <a:gd name="connsiteX6173" fmla="*/ 2839926 w 4853691"/>
                <a:gd name="connsiteY6173" fmla="*/ 309810 h 4860733"/>
                <a:gd name="connsiteX6174" fmla="*/ 3055854 w 4853691"/>
                <a:gd name="connsiteY6174" fmla="*/ 359098 h 4860733"/>
                <a:gd name="connsiteX6175" fmla="*/ 3076978 w 4853691"/>
                <a:gd name="connsiteY6175" fmla="*/ 349710 h 4860733"/>
                <a:gd name="connsiteX6176" fmla="*/ 3102795 w 4853691"/>
                <a:gd name="connsiteY6176" fmla="*/ 340322 h 4860733"/>
                <a:gd name="connsiteX6177" fmla="*/ 3123919 w 4853691"/>
                <a:gd name="connsiteY6177" fmla="*/ 333281 h 4860733"/>
                <a:gd name="connsiteX6178" fmla="*/ 3149736 w 4853691"/>
                <a:gd name="connsiteY6178" fmla="*/ 326239 h 4860733"/>
                <a:gd name="connsiteX6179" fmla="*/ 3170860 w 4853691"/>
                <a:gd name="connsiteY6179" fmla="*/ 319198 h 4860733"/>
                <a:gd name="connsiteX6180" fmla="*/ 3199024 w 4853691"/>
                <a:gd name="connsiteY6180" fmla="*/ 312157 h 4860733"/>
                <a:gd name="connsiteX6181" fmla="*/ 3217801 w 4853691"/>
                <a:gd name="connsiteY6181" fmla="*/ 307463 h 4860733"/>
                <a:gd name="connsiteX6182" fmla="*/ 3231883 w 4853691"/>
                <a:gd name="connsiteY6182" fmla="*/ 305116 h 4860733"/>
                <a:gd name="connsiteX6183" fmla="*/ 3243618 w 4853691"/>
                <a:gd name="connsiteY6183" fmla="*/ 312157 h 4860733"/>
                <a:gd name="connsiteX6184" fmla="*/ 3283518 w 4853691"/>
                <a:gd name="connsiteY6184" fmla="*/ 335628 h 4860733"/>
                <a:gd name="connsiteX6185" fmla="*/ 3309336 w 4853691"/>
                <a:gd name="connsiteY6185" fmla="*/ 352057 h 4860733"/>
                <a:gd name="connsiteX6186" fmla="*/ 3349235 w 4853691"/>
                <a:gd name="connsiteY6186" fmla="*/ 375527 h 4860733"/>
                <a:gd name="connsiteX6187" fmla="*/ 3377400 w 4853691"/>
                <a:gd name="connsiteY6187" fmla="*/ 394304 h 4860733"/>
                <a:gd name="connsiteX6188" fmla="*/ 3400870 w 4853691"/>
                <a:gd name="connsiteY6188" fmla="*/ 408386 h 4860733"/>
                <a:gd name="connsiteX6189" fmla="*/ 3398523 w 4853691"/>
                <a:gd name="connsiteY6189" fmla="*/ 413080 h 4860733"/>
                <a:gd name="connsiteX6190" fmla="*/ 3384441 w 4853691"/>
                <a:gd name="connsiteY6190" fmla="*/ 410733 h 4860733"/>
                <a:gd name="connsiteX6191" fmla="*/ 3360970 w 4853691"/>
                <a:gd name="connsiteY6191" fmla="*/ 406039 h 4860733"/>
                <a:gd name="connsiteX6192" fmla="*/ 3328112 w 4853691"/>
                <a:gd name="connsiteY6192" fmla="*/ 398998 h 4860733"/>
                <a:gd name="connsiteX6193" fmla="*/ 3304641 w 4853691"/>
                <a:gd name="connsiteY6193" fmla="*/ 394304 h 4860733"/>
                <a:gd name="connsiteX6194" fmla="*/ 3271783 w 4853691"/>
                <a:gd name="connsiteY6194" fmla="*/ 389610 h 4860733"/>
                <a:gd name="connsiteX6195" fmla="*/ 3248312 w 4853691"/>
                <a:gd name="connsiteY6195" fmla="*/ 384916 h 4860733"/>
                <a:gd name="connsiteX6196" fmla="*/ 3213106 w 4853691"/>
                <a:gd name="connsiteY6196" fmla="*/ 380222 h 4860733"/>
                <a:gd name="connsiteX6197" fmla="*/ 3189636 w 4853691"/>
                <a:gd name="connsiteY6197" fmla="*/ 377874 h 4860733"/>
                <a:gd name="connsiteX6198" fmla="*/ 3154430 w 4853691"/>
                <a:gd name="connsiteY6198" fmla="*/ 375527 h 4860733"/>
                <a:gd name="connsiteX6199" fmla="*/ 3130960 w 4853691"/>
                <a:gd name="connsiteY6199" fmla="*/ 373180 h 4860733"/>
                <a:gd name="connsiteX6200" fmla="*/ 3093407 w 4853691"/>
                <a:gd name="connsiteY6200" fmla="*/ 370833 h 4860733"/>
                <a:gd name="connsiteX6201" fmla="*/ 3072284 w 4853691"/>
                <a:gd name="connsiteY6201" fmla="*/ 368486 h 4860733"/>
                <a:gd name="connsiteX6202" fmla="*/ 3032384 w 4853691"/>
                <a:gd name="connsiteY6202" fmla="*/ 366139 h 4860733"/>
                <a:gd name="connsiteX6203" fmla="*/ 3027690 w 4853691"/>
                <a:gd name="connsiteY6203" fmla="*/ 366139 h 4860733"/>
                <a:gd name="connsiteX6204" fmla="*/ 3032384 w 4853691"/>
                <a:gd name="connsiteY6204" fmla="*/ 363792 h 4860733"/>
                <a:gd name="connsiteX6205" fmla="*/ 3055854 w 4853691"/>
                <a:gd name="connsiteY6205" fmla="*/ 359098 h 4860733"/>
                <a:gd name="connsiteX6206" fmla="*/ 3424341 w 4853691"/>
                <a:gd name="connsiteY6206" fmla="*/ 460021 h 4860733"/>
                <a:gd name="connsiteX6207" fmla="*/ 3424341 w 4853691"/>
                <a:gd name="connsiteY6207" fmla="*/ 474103 h 4860733"/>
                <a:gd name="connsiteX6208" fmla="*/ 3356276 w 4853691"/>
                <a:gd name="connsiteY6208" fmla="*/ 455327 h 4860733"/>
                <a:gd name="connsiteX6209" fmla="*/ 3264742 w 4853691"/>
                <a:gd name="connsiteY6209" fmla="*/ 434204 h 4860733"/>
                <a:gd name="connsiteX6210" fmla="*/ 3234230 w 4853691"/>
                <a:gd name="connsiteY6210" fmla="*/ 429510 h 4860733"/>
                <a:gd name="connsiteX6211" fmla="*/ 3170860 w 4853691"/>
                <a:gd name="connsiteY6211" fmla="*/ 417774 h 4860733"/>
                <a:gd name="connsiteX6212" fmla="*/ 3135654 w 4853691"/>
                <a:gd name="connsiteY6212" fmla="*/ 413080 h 4860733"/>
                <a:gd name="connsiteX6213" fmla="*/ 3074631 w 4853691"/>
                <a:gd name="connsiteY6213" fmla="*/ 403692 h 4860733"/>
                <a:gd name="connsiteX6214" fmla="*/ 3037078 w 4853691"/>
                <a:gd name="connsiteY6214" fmla="*/ 398998 h 4860733"/>
                <a:gd name="connsiteX6215" fmla="*/ 2997178 w 4853691"/>
                <a:gd name="connsiteY6215" fmla="*/ 394304 h 4860733"/>
                <a:gd name="connsiteX6216" fmla="*/ 2997178 w 4853691"/>
                <a:gd name="connsiteY6216" fmla="*/ 394304 h 4860733"/>
                <a:gd name="connsiteX6217" fmla="*/ 2994831 w 4853691"/>
                <a:gd name="connsiteY6217" fmla="*/ 387263 h 4860733"/>
                <a:gd name="connsiteX6218" fmla="*/ 3001872 w 4853691"/>
                <a:gd name="connsiteY6218" fmla="*/ 382569 h 4860733"/>
                <a:gd name="connsiteX6219" fmla="*/ 3015955 w 4853691"/>
                <a:gd name="connsiteY6219" fmla="*/ 375527 h 4860733"/>
                <a:gd name="connsiteX6220" fmla="*/ 3051160 w 4853691"/>
                <a:gd name="connsiteY6220" fmla="*/ 377874 h 4860733"/>
                <a:gd name="connsiteX6221" fmla="*/ 3065243 w 4853691"/>
                <a:gd name="connsiteY6221" fmla="*/ 377874 h 4860733"/>
                <a:gd name="connsiteX6222" fmla="*/ 3114531 w 4853691"/>
                <a:gd name="connsiteY6222" fmla="*/ 380222 h 4860733"/>
                <a:gd name="connsiteX6223" fmla="*/ 3126266 w 4853691"/>
                <a:gd name="connsiteY6223" fmla="*/ 380222 h 4860733"/>
                <a:gd name="connsiteX6224" fmla="*/ 3175554 w 4853691"/>
                <a:gd name="connsiteY6224" fmla="*/ 384916 h 4860733"/>
                <a:gd name="connsiteX6225" fmla="*/ 3184942 w 4853691"/>
                <a:gd name="connsiteY6225" fmla="*/ 384916 h 4860733"/>
                <a:gd name="connsiteX6226" fmla="*/ 3229536 w 4853691"/>
                <a:gd name="connsiteY6226" fmla="*/ 389610 h 4860733"/>
                <a:gd name="connsiteX6227" fmla="*/ 3243618 w 4853691"/>
                <a:gd name="connsiteY6227" fmla="*/ 391957 h 4860733"/>
                <a:gd name="connsiteX6228" fmla="*/ 3283518 w 4853691"/>
                <a:gd name="connsiteY6228" fmla="*/ 398998 h 4860733"/>
                <a:gd name="connsiteX6229" fmla="*/ 3299947 w 4853691"/>
                <a:gd name="connsiteY6229" fmla="*/ 401345 h 4860733"/>
                <a:gd name="connsiteX6230" fmla="*/ 3332806 w 4853691"/>
                <a:gd name="connsiteY6230" fmla="*/ 408386 h 4860733"/>
                <a:gd name="connsiteX6231" fmla="*/ 3358624 w 4853691"/>
                <a:gd name="connsiteY6231" fmla="*/ 413080 h 4860733"/>
                <a:gd name="connsiteX6232" fmla="*/ 3382094 w 4853691"/>
                <a:gd name="connsiteY6232" fmla="*/ 417774 h 4860733"/>
                <a:gd name="connsiteX6233" fmla="*/ 3396176 w 4853691"/>
                <a:gd name="connsiteY6233" fmla="*/ 420121 h 4860733"/>
                <a:gd name="connsiteX6234" fmla="*/ 3396176 w 4853691"/>
                <a:gd name="connsiteY6234" fmla="*/ 422468 h 4860733"/>
                <a:gd name="connsiteX6235" fmla="*/ 3417300 w 4853691"/>
                <a:gd name="connsiteY6235" fmla="*/ 443592 h 4860733"/>
                <a:gd name="connsiteX6236" fmla="*/ 3417300 w 4853691"/>
                <a:gd name="connsiteY6236" fmla="*/ 443592 h 4860733"/>
                <a:gd name="connsiteX6237" fmla="*/ 3417300 w 4853691"/>
                <a:gd name="connsiteY6237" fmla="*/ 448286 h 4860733"/>
                <a:gd name="connsiteX6238" fmla="*/ 3424341 w 4853691"/>
                <a:gd name="connsiteY6238" fmla="*/ 460021 h 4860733"/>
                <a:gd name="connsiteX6239" fmla="*/ 3544040 w 4853691"/>
                <a:gd name="connsiteY6239" fmla="*/ 514003 h 4860733"/>
                <a:gd name="connsiteX6240" fmla="*/ 3593328 w 4853691"/>
                <a:gd name="connsiteY6240" fmla="*/ 532780 h 4860733"/>
                <a:gd name="connsiteX6241" fmla="*/ 3590981 w 4853691"/>
                <a:gd name="connsiteY6241" fmla="*/ 537474 h 4860733"/>
                <a:gd name="connsiteX6242" fmla="*/ 3586287 w 4853691"/>
                <a:gd name="connsiteY6242" fmla="*/ 542168 h 4860733"/>
                <a:gd name="connsiteX6243" fmla="*/ 3576899 w 4853691"/>
                <a:gd name="connsiteY6243" fmla="*/ 553903 h 4860733"/>
                <a:gd name="connsiteX6244" fmla="*/ 3574552 w 4853691"/>
                <a:gd name="connsiteY6244" fmla="*/ 556250 h 4860733"/>
                <a:gd name="connsiteX6245" fmla="*/ 3525264 w 4853691"/>
                <a:gd name="connsiteY6245" fmla="*/ 626661 h 4860733"/>
                <a:gd name="connsiteX6246" fmla="*/ 3525264 w 4853691"/>
                <a:gd name="connsiteY6246" fmla="*/ 626661 h 4860733"/>
                <a:gd name="connsiteX6247" fmla="*/ 3513528 w 4853691"/>
                <a:gd name="connsiteY6247" fmla="*/ 645438 h 4860733"/>
                <a:gd name="connsiteX6248" fmla="*/ 3511182 w 4853691"/>
                <a:gd name="connsiteY6248" fmla="*/ 647785 h 4860733"/>
                <a:gd name="connsiteX6249" fmla="*/ 3499446 w 4853691"/>
                <a:gd name="connsiteY6249" fmla="*/ 666561 h 4860733"/>
                <a:gd name="connsiteX6250" fmla="*/ 3497099 w 4853691"/>
                <a:gd name="connsiteY6250" fmla="*/ 671255 h 4860733"/>
                <a:gd name="connsiteX6251" fmla="*/ 3487711 w 4853691"/>
                <a:gd name="connsiteY6251" fmla="*/ 687685 h 4860733"/>
                <a:gd name="connsiteX6252" fmla="*/ 3483017 w 4853691"/>
                <a:gd name="connsiteY6252" fmla="*/ 694726 h 4860733"/>
                <a:gd name="connsiteX6253" fmla="*/ 3473629 w 4853691"/>
                <a:gd name="connsiteY6253" fmla="*/ 711155 h 4860733"/>
                <a:gd name="connsiteX6254" fmla="*/ 3468935 w 4853691"/>
                <a:gd name="connsiteY6254" fmla="*/ 720543 h 4860733"/>
                <a:gd name="connsiteX6255" fmla="*/ 3459546 w 4853691"/>
                <a:gd name="connsiteY6255" fmla="*/ 736973 h 4860733"/>
                <a:gd name="connsiteX6256" fmla="*/ 3454852 w 4853691"/>
                <a:gd name="connsiteY6256" fmla="*/ 746361 h 4860733"/>
                <a:gd name="connsiteX6257" fmla="*/ 3454852 w 4853691"/>
                <a:gd name="connsiteY6257" fmla="*/ 746361 h 4860733"/>
                <a:gd name="connsiteX6258" fmla="*/ 3445464 w 4853691"/>
                <a:gd name="connsiteY6258" fmla="*/ 744014 h 4860733"/>
                <a:gd name="connsiteX6259" fmla="*/ 3445464 w 4853691"/>
                <a:gd name="connsiteY6259" fmla="*/ 711155 h 4860733"/>
                <a:gd name="connsiteX6260" fmla="*/ 3445464 w 4853691"/>
                <a:gd name="connsiteY6260" fmla="*/ 697073 h 4860733"/>
                <a:gd name="connsiteX6261" fmla="*/ 3445464 w 4853691"/>
                <a:gd name="connsiteY6261" fmla="*/ 664214 h 4860733"/>
                <a:gd name="connsiteX6262" fmla="*/ 3445464 w 4853691"/>
                <a:gd name="connsiteY6262" fmla="*/ 638397 h 4860733"/>
                <a:gd name="connsiteX6263" fmla="*/ 3445464 w 4853691"/>
                <a:gd name="connsiteY6263" fmla="*/ 617273 h 4860733"/>
                <a:gd name="connsiteX6264" fmla="*/ 3443117 w 4853691"/>
                <a:gd name="connsiteY6264" fmla="*/ 582068 h 4860733"/>
                <a:gd name="connsiteX6265" fmla="*/ 3443117 w 4853691"/>
                <a:gd name="connsiteY6265" fmla="*/ 575026 h 4860733"/>
                <a:gd name="connsiteX6266" fmla="*/ 3436076 w 4853691"/>
                <a:gd name="connsiteY6266" fmla="*/ 471756 h 4860733"/>
                <a:gd name="connsiteX6267" fmla="*/ 3548734 w 4853691"/>
                <a:gd name="connsiteY6267" fmla="*/ 509309 h 4860733"/>
                <a:gd name="connsiteX6268" fmla="*/ 3544040 w 4853691"/>
                <a:gd name="connsiteY6268" fmla="*/ 514003 h 4860733"/>
                <a:gd name="connsiteX6269" fmla="*/ 3600369 w 4853691"/>
                <a:gd name="connsiteY6269" fmla="*/ 525738 h 4860733"/>
                <a:gd name="connsiteX6270" fmla="*/ 3609758 w 4853691"/>
                <a:gd name="connsiteY6270" fmla="*/ 514003 h 4860733"/>
                <a:gd name="connsiteX6271" fmla="*/ 3609758 w 4853691"/>
                <a:gd name="connsiteY6271" fmla="*/ 514003 h 4860733"/>
                <a:gd name="connsiteX6272" fmla="*/ 3621493 w 4853691"/>
                <a:gd name="connsiteY6272" fmla="*/ 502268 h 4860733"/>
                <a:gd name="connsiteX6273" fmla="*/ 3621493 w 4853691"/>
                <a:gd name="connsiteY6273" fmla="*/ 502268 h 4860733"/>
                <a:gd name="connsiteX6274" fmla="*/ 3628534 w 4853691"/>
                <a:gd name="connsiteY6274" fmla="*/ 495227 h 4860733"/>
                <a:gd name="connsiteX6275" fmla="*/ 3642616 w 4853691"/>
                <a:gd name="connsiteY6275" fmla="*/ 502268 h 4860733"/>
                <a:gd name="connsiteX6276" fmla="*/ 3652004 w 4853691"/>
                <a:gd name="connsiteY6276" fmla="*/ 499921 h 4860733"/>
                <a:gd name="connsiteX6277" fmla="*/ 3666086 w 4853691"/>
                <a:gd name="connsiteY6277" fmla="*/ 521044 h 4860733"/>
                <a:gd name="connsiteX6278" fmla="*/ 3680169 w 4853691"/>
                <a:gd name="connsiteY6278" fmla="*/ 539821 h 4860733"/>
                <a:gd name="connsiteX6279" fmla="*/ 3694251 w 4853691"/>
                <a:gd name="connsiteY6279" fmla="*/ 563291 h 4860733"/>
                <a:gd name="connsiteX6280" fmla="*/ 3696598 w 4853691"/>
                <a:gd name="connsiteY6280" fmla="*/ 567985 h 4860733"/>
                <a:gd name="connsiteX6281" fmla="*/ 3689557 w 4853691"/>
                <a:gd name="connsiteY6281" fmla="*/ 575026 h 4860733"/>
                <a:gd name="connsiteX6282" fmla="*/ 3656698 w 4853691"/>
                <a:gd name="connsiteY6282" fmla="*/ 560944 h 4860733"/>
                <a:gd name="connsiteX6283" fmla="*/ 3621493 w 4853691"/>
                <a:gd name="connsiteY6283" fmla="*/ 544515 h 4860733"/>
                <a:gd name="connsiteX6284" fmla="*/ 3590981 w 4853691"/>
                <a:gd name="connsiteY6284" fmla="*/ 532780 h 4860733"/>
                <a:gd name="connsiteX6285" fmla="*/ 3600369 w 4853691"/>
                <a:gd name="connsiteY6285" fmla="*/ 525738 h 4860733"/>
                <a:gd name="connsiteX6286" fmla="*/ 3600369 w 4853691"/>
                <a:gd name="connsiteY6286" fmla="*/ 525738 h 4860733"/>
                <a:gd name="connsiteX6287" fmla="*/ 3750580 w 4853691"/>
                <a:gd name="connsiteY6287" fmla="*/ 593803 h 4860733"/>
                <a:gd name="connsiteX6288" fmla="*/ 3769357 w 4853691"/>
                <a:gd name="connsiteY6288" fmla="*/ 600844 h 4860733"/>
                <a:gd name="connsiteX6289" fmla="*/ 3785786 w 4853691"/>
                <a:gd name="connsiteY6289" fmla="*/ 605538 h 4860733"/>
                <a:gd name="connsiteX6290" fmla="*/ 3804562 w 4853691"/>
                <a:gd name="connsiteY6290" fmla="*/ 612579 h 4860733"/>
                <a:gd name="connsiteX6291" fmla="*/ 3820992 w 4853691"/>
                <a:gd name="connsiteY6291" fmla="*/ 617273 h 4860733"/>
                <a:gd name="connsiteX6292" fmla="*/ 3839768 w 4853691"/>
                <a:gd name="connsiteY6292" fmla="*/ 624314 h 4860733"/>
                <a:gd name="connsiteX6293" fmla="*/ 3856197 w 4853691"/>
                <a:gd name="connsiteY6293" fmla="*/ 631355 h 4860733"/>
                <a:gd name="connsiteX6294" fmla="*/ 3874974 w 4853691"/>
                <a:gd name="connsiteY6294" fmla="*/ 638397 h 4860733"/>
                <a:gd name="connsiteX6295" fmla="*/ 3891403 w 4853691"/>
                <a:gd name="connsiteY6295" fmla="*/ 645438 h 4860733"/>
                <a:gd name="connsiteX6296" fmla="*/ 3910180 w 4853691"/>
                <a:gd name="connsiteY6296" fmla="*/ 654826 h 4860733"/>
                <a:gd name="connsiteX6297" fmla="*/ 3926609 w 4853691"/>
                <a:gd name="connsiteY6297" fmla="*/ 661867 h 4860733"/>
                <a:gd name="connsiteX6298" fmla="*/ 3940691 w 4853691"/>
                <a:gd name="connsiteY6298" fmla="*/ 668908 h 4860733"/>
                <a:gd name="connsiteX6299" fmla="*/ 3950079 w 4853691"/>
                <a:gd name="connsiteY6299" fmla="*/ 675949 h 4860733"/>
                <a:gd name="connsiteX6300" fmla="*/ 3975897 w 4853691"/>
                <a:gd name="connsiteY6300" fmla="*/ 697073 h 4860733"/>
                <a:gd name="connsiteX6301" fmla="*/ 3994673 w 4853691"/>
                <a:gd name="connsiteY6301" fmla="*/ 711155 h 4860733"/>
                <a:gd name="connsiteX6302" fmla="*/ 4020491 w 4853691"/>
                <a:gd name="connsiteY6302" fmla="*/ 732279 h 4860733"/>
                <a:gd name="connsiteX6303" fmla="*/ 4036920 w 4853691"/>
                <a:gd name="connsiteY6303" fmla="*/ 746361 h 4860733"/>
                <a:gd name="connsiteX6304" fmla="*/ 4062738 w 4853691"/>
                <a:gd name="connsiteY6304" fmla="*/ 767484 h 4860733"/>
                <a:gd name="connsiteX6305" fmla="*/ 4079167 w 4853691"/>
                <a:gd name="connsiteY6305" fmla="*/ 781566 h 4860733"/>
                <a:gd name="connsiteX6306" fmla="*/ 4104984 w 4853691"/>
                <a:gd name="connsiteY6306" fmla="*/ 805037 h 4860733"/>
                <a:gd name="connsiteX6307" fmla="*/ 4121414 w 4853691"/>
                <a:gd name="connsiteY6307" fmla="*/ 819119 h 4860733"/>
                <a:gd name="connsiteX6308" fmla="*/ 4149578 w 4853691"/>
                <a:gd name="connsiteY6308" fmla="*/ 844937 h 4860733"/>
                <a:gd name="connsiteX6309" fmla="*/ 4163660 w 4853691"/>
                <a:gd name="connsiteY6309" fmla="*/ 856672 h 4860733"/>
                <a:gd name="connsiteX6310" fmla="*/ 4194172 w 4853691"/>
                <a:gd name="connsiteY6310" fmla="*/ 887184 h 4860733"/>
                <a:gd name="connsiteX6311" fmla="*/ 4203560 w 4853691"/>
                <a:gd name="connsiteY6311" fmla="*/ 894225 h 4860733"/>
                <a:gd name="connsiteX6312" fmla="*/ 4212948 w 4853691"/>
                <a:gd name="connsiteY6312" fmla="*/ 903613 h 4860733"/>
                <a:gd name="connsiteX6313" fmla="*/ 4208254 w 4853691"/>
                <a:gd name="connsiteY6313" fmla="*/ 905960 h 4860733"/>
                <a:gd name="connsiteX6314" fmla="*/ 4201213 w 4853691"/>
                <a:gd name="connsiteY6314" fmla="*/ 910654 h 4860733"/>
                <a:gd name="connsiteX6315" fmla="*/ 4198866 w 4853691"/>
                <a:gd name="connsiteY6315" fmla="*/ 913001 h 4860733"/>
                <a:gd name="connsiteX6316" fmla="*/ 4182437 w 4853691"/>
                <a:gd name="connsiteY6316" fmla="*/ 927083 h 4860733"/>
                <a:gd name="connsiteX6317" fmla="*/ 4170701 w 4853691"/>
                <a:gd name="connsiteY6317" fmla="*/ 922389 h 4860733"/>
                <a:gd name="connsiteX6318" fmla="*/ 4156619 w 4853691"/>
                <a:gd name="connsiteY6318" fmla="*/ 927083 h 4860733"/>
                <a:gd name="connsiteX6319" fmla="*/ 4121414 w 4853691"/>
                <a:gd name="connsiteY6319" fmla="*/ 894225 h 4860733"/>
                <a:gd name="connsiteX6320" fmla="*/ 4116719 w 4853691"/>
                <a:gd name="connsiteY6320" fmla="*/ 891878 h 4860733"/>
                <a:gd name="connsiteX6321" fmla="*/ 4062738 w 4853691"/>
                <a:gd name="connsiteY6321" fmla="*/ 842590 h 4860733"/>
                <a:gd name="connsiteX6322" fmla="*/ 4046308 w 4853691"/>
                <a:gd name="connsiteY6322" fmla="*/ 828507 h 4860733"/>
                <a:gd name="connsiteX6323" fmla="*/ 4008755 w 4853691"/>
                <a:gd name="connsiteY6323" fmla="*/ 795649 h 4860733"/>
                <a:gd name="connsiteX6324" fmla="*/ 3985285 w 4853691"/>
                <a:gd name="connsiteY6324" fmla="*/ 776872 h 4860733"/>
                <a:gd name="connsiteX6325" fmla="*/ 3950079 w 4853691"/>
                <a:gd name="connsiteY6325" fmla="*/ 748708 h 4860733"/>
                <a:gd name="connsiteX6326" fmla="*/ 3926609 w 4853691"/>
                <a:gd name="connsiteY6326" fmla="*/ 729931 h 4860733"/>
                <a:gd name="connsiteX6327" fmla="*/ 3893750 w 4853691"/>
                <a:gd name="connsiteY6327" fmla="*/ 704114 h 4860733"/>
                <a:gd name="connsiteX6328" fmla="*/ 3867933 w 4853691"/>
                <a:gd name="connsiteY6328" fmla="*/ 685338 h 4860733"/>
                <a:gd name="connsiteX6329" fmla="*/ 3835074 w 4853691"/>
                <a:gd name="connsiteY6329" fmla="*/ 661867 h 4860733"/>
                <a:gd name="connsiteX6330" fmla="*/ 3809256 w 4853691"/>
                <a:gd name="connsiteY6330" fmla="*/ 643091 h 4860733"/>
                <a:gd name="connsiteX6331" fmla="*/ 3774051 w 4853691"/>
                <a:gd name="connsiteY6331" fmla="*/ 619620 h 4860733"/>
                <a:gd name="connsiteX6332" fmla="*/ 3745886 w 4853691"/>
                <a:gd name="connsiteY6332" fmla="*/ 603191 h 4860733"/>
                <a:gd name="connsiteX6333" fmla="*/ 3724763 w 4853691"/>
                <a:gd name="connsiteY6333" fmla="*/ 591456 h 4860733"/>
                <a:gd name="connsiteX6334" fmla="*/ 3727110 w 4853691"/>
                <a:gd name="connsiteY6334" fmla="*/ 586762 h 4860733"/>
                <a:gd name="connsiteX6335" fmla="*/ 3729457 w 4853691"/>
                <a:gd name="connsiteY6335" fmla="*/ 586762 h 4860733"/>
                <a:gd name="connsiteX6336" fmla="*/ 3750580 w 4853691"/>
                <a:gd name="connsiteY6336" fmla="*/ 593803 h 4860733"/>
                <a:gd name="connsiteX6337" fmla="*/ 4219990 w 4853691"/>
                <a:gd name="connsiteY6337" fmla="*/ 983412 h 4860733"/>
                <a:gd name="connsiteX6338" fmla="*/ 4243460 w 4853691"/>
                <a:gd name="connsiteY6338" fmla="*/ 1004536 h 4860733"/>
                <a:gd name="connsiteX6339" fmla="*/ 4262237 w 4853691"/>
                <a:gd name="connsiteY6339" fmla="*/ 1023312 h 4860733"/>
                <a:gd name="connsiteX6340" fmla="*/ 4285707 w 4853691"/>
                <a:gd name="connsiteY6340" fmla="*/ 1046783 h 4860733"/>
                <a:gd name="connsiteX6341" fmla="*/ 4304483 w 4853691"/>
                <a:gd name="connsiteY6341" fmla="*/ 1065559 h 4860733"/>
                <a:gd name="connsiteX6342" fmla="*/ 4325607 w 4853691"/>
                <a:gd name="connsiteY6342" fmla="*/ 1089030 h 4860733"/>
                <a:gd name="connsiteX6343" fmla="*/ 4344383 w 4853691"/>
                <a:gd name="connsiteY6343" fmla="*/ 1107806 h 4860733"/>
                <a:gd name="connsiteX6344" fmla="*/ 4365507 w 4853691"/>
                <a:gd name="connsiteY6344" fmla="*/ 1133623 h 4860733"/>
                <a:gd name="connsiteX6345" fmla="*/ 4381936 w 4853691"/>
                <a:gd name="connsiteY6345" fmla="*/ 1152400 h 4860733"/>
                <a:gd name="connsiteX6346" fmla="*/ 4403059 w 4853691"/>
                <a:gd name="connsiteY6346" fmla="*/ 1178217 h 4860733"/>
                <a:gd name="connsiteX6347" fmla="*/ 4419489 w 4853691"/>
                <a:gd name="connsiteY6347" fmla="*/ 1196994 h 4860733"/>
                <a:gd name="connsiteX6348" fmla="*/ 4440612 w 4853691"/>
                <a:gd name="connsiteY6348" fmla="*/ 1225158 h 4860733"/>
                <a:gd name="connsiteX6349" fmla="*/ 4454694 w 4853691"/>
                <a:gd name="connsiteY6349" fmla="*/ 1243935 h 4860733"/>
                <a:gd name="connsiteX6350" fmla="*/ 4459388 w 4853691"/>
                <a:gd name="connsiteY6350" fmla="*/ 1250976 h 4860733"/>
                <a:gd name="connsiteX6351" fmla="*/ 4452347 w 4853691"/>
                <a:gd name="connsiteY6351" fmla="*/ 1243935 h 4860733"/>
                <a:gd name="connsiteX6352" fmla="*/ 4431224 w 4853691"/>
                <a:gd name="connsiteY6352" fmla="*/ 1222811 h 4860733"/>
                <a:gd name="connsiteX6353" fmla="*/ 4417141 w 4853691"/>
                <a:gd name="connsiteY6353" fmla="*/ 1208729 h 4860733"/>
                <a:gd name="connsiteX6354" fmla="*/ 4396018 w 4853691"/>
                <a:gd name="connsiteY6354" fmla="*/ 1187606 h 4860733"/>
                <a:gd name="connsiteX6355" fmla="*/ 4381936 w 4853691"/>
                <a:gd name="connsiteY6355" fmla="*/ 1175870 h 4860733"/>
                <a:gd name="connsiteX6356" fmla="*/ 4356118 w 4853691"/>
                <a:gd name="connsiteY6356" fmla="*/ 1154747 h 4860733"/>
                <a:gd name="connsiteX6357" fmla="*/ 4344383 w 4853691"/>
                <a:gd name="connsiteY6357" fmla="*/ 1145359 h 4860733"/>
                <a:gd name="connsiteX6358" fmla="*/ 4320913 w 4853691"/>
                <a:gd name="connsiteY6358" fmla="*/ 1126582 h 4860733"/>
                <a:gd name="connsiteX6359" fmla="*/ 4325607 w 4853691"/>
                <a:gd name="connsiteY6359" fmla="*/ 1114847 h 4860733"/>
                <a:gd name="connsiteX6360" fmla="*/ 4304483 w 4853691"/>
                <a:gd name="connsiteY6360" fmla="*/ 1093724 h 4860733"/>
                <a:gd name="connsiteX6361" fmla="*/ 4290401 w 4853691"/>
                <a:gd name="connsiteY6361" fmla="*/ 1098418 h 4860733"/>
                <a:gd name="connsiteX6362" fmla="*/ 4283360 w 4853691"/>
                <a:gd name="connsiteY6362" fmla="*/ 1089030 h 4860733"/>
                <a:gd name="connsiteX6363" fmla="*/ 4248154 w 4853691"/>
                <a:gd name="connsiteY6363" fmla="*/ 1037394 h 4860733"/>
                <a:gd name="connsiteX6364" fmla="*/ 4212948 w 4853691"/>
                <a:gd name="connsiteY6364" fmla="*/ 990454 h 4860733"/>
                <a:gd name="connsiteX6365" fmla="*/ 4184784 w 4853691"/>
                <a:gd name="connsiteY6365" fmla="*/ 955248 h 4860733"/>
                <a:gd name="connsiteX6366" fmla="*/ 4187131 w 4853691"/>
                <a:gd name="connsiteY6366" fmla="*/ 952901 h 4860733"/>
                <a:gd name="connsiteX6367" fmla="*/ 4198866 w 4853691"/>
                <a:gd name="connsiteY6367" fmla="*/ 962289 h 4860733"/>
                <a:gd name="connsiteX6368" fmla="*/ 4219990 w 4853691"/>
                <a:gd name="connsiteY6368" fmla="*/ 983412 h 4860733"/>
                <a:gd name="connsiteX6369" fmla="*/ 4804404 w 4853691"/>
                <a:gd name="connsiteY6369" fmla="*/ 1931619 h 4860733"/>
                <a:gd name="connsiteX6370" fmla="*/ 4797363 w 4853691"/>
                <a:gd name="connsiteY6370" fmla="*/ 1905802 h 4860733"/>
                <a:gd name="connsiteX6371" fmla="*/ 4795016 w 4853691"/>
                <a:gd name="connsiteY6371" fmla="*/ 1896413 h 4860733"/>
                <a:gd name="connsiteX6372" fmla="*/ 4790322 w 4853691"/>
                <a:gd name="connsiteY6372" fmla="*/ 1884678 h 4860733"/>
                <a:gd name="connsiteX6373" fmla="*/ 4792669 w 4853691"/>
                <a:gd name="connsiteY6373" fmla="*/ 1884678 h 4860733"/>
                <a:gd name="connsiteX6374" fmla="*/ 4802057 w 4853691"/>
                <a:gd name="connsiteY6374" fmla="*/ 1922231 h 4860733"/>
                <a:gd name="connsiteX6375" fmla="*/ 4804404 w 4853691"/>
                <a:gd name="connsiteY6375" fmla="*/ 1931619 h 4860733"/>
                <a:gd name="connsiteX6376" fmla="*/ 4804404 w 4853691"/>
                <a:gd name="connsiteY6376" fmla="*/ 1931619 h 4860733"/>
                <a:gd name="connsiteX6377" fmla="*/ 4771546 w 4853691"/>
                <a:gd name="connsiteY6377" fmla="*/ 1894066 h 4860733"/>
                <a:gd name="connsiteX6378" fmla="*/ 4787975 w 4853691"/>
                <a:gd name="connsiteY6378" fmla="*/ 1973866 h 4860733"/>
                <a:gd name="connsiteX6379" fmla="*/ 4787975 w 4853691"/>
                <a:gd name="connsiteY6379" fmla="*/ 1978560 h 4860733"/>
                <a:gd name="connsiteX6380" fmla="*/ 4787975 w 4853691"/>
                <a:gd name="connsiteY6380" fmla="*/ 1978560 h 4860733"/>
                <a:gd name="connsiteX6381" fmla="*/ 4780934 w 4853691"/>
                <a:gd name="connsiteY6381" fmla="*/ 1964478 h 4860733"/>
                <a:gd name="connsiteX6382" fmla="*/ 4773892 w 4853691"/>
                <a:gd name="connsiteY6382" fmla="*/ 1929272 h 4860733"/>
                <a:gd name="connsiteX6383" fmla="*/ 4769198 w 4853691"/>
                <a:gd name="connsiteY6383" fmla="*/ 1912843 h 4860733"/>
                <a:gd name="connsiteX6384" fmla="*/ 4762157 w 4853691"/>
                <a:gd name="connsiteY6384" fmla="*/ 1882331 h 4860733"/>
                <a:gd name="connsiteX6385" fmla="*/ 4757463 w 4853691"/>
                <a:gd name="connsiteY6385" fmla="*/ 1863555 h 4860733"/>
                <a:gd name="connsiteX6386" fmla="*/ 4748075 w 4853691"/>
                <a:gd name="connsiteY6386" fmla="*/ 1835390 h 4860733"/>
                <a:gd name="connsiteX6387" fmla="*/ 4743381 w 4853691"/>
                <a:gd name="connsiteY6387" fmla="*/ 1816614 h 4860733"/>
                <a:gd name="connsiteX6388" fmla="*/ 4733993 w 4853691"/>
                <a:gd name="connsiteY6388" fmla="*/ 1786102 h 4860733"/>
                <a:gd name="connsiteX6389" fmla="*/ 4729299 w 4853691"/>
                <a:gd name="connsiteY6389" fmla="*/ 1769673 h 4860733"/>
                <a:gd name="connsiteX6390" fmla="*/ 4719911 w 4853691"/>
                <a:gd name="connsiteY6390" fmla="*/ 1743855 h 4860733"/>
                <a:gd name="connsiteX6391" fmla="*/ 4731646 w 4853691"/>
                <a:gd name="connsiteY6391" fmla="*/ 1725079 h 4860733"/>
                <a:gd name="connsiteX6392" fmla="*/ 4710522 w 4853691"/>
                <a:gd name="connsiteY6392" fmla="*/ 1703956 h 4860733"/>
                <a:gd name="connsiteX6393" fmla="*/ 4705828 w 4853691"/>
                <a:gd name="connsiteY6393" fmla="*/ 1703956 h 4860733"/>
                <a:gd name="connsiteX6394" fmla="*/ 4696440 w 4853691"/>
                <a:gd name="connsiteY6394" fmla="*/ 1673444 h 4860733"/>
                <a:gd name="connsiteX6395" fmla="*/ 4691746 w 4853691"/>
                <a:gd name="connsiteY6395" fmla="*/ 1652321 h 4860733"/>
                <a:gd name="connsiteX6396" fmla="*/ 4682358 w 4853691"/>
                <a:gd name="connsiteY6396" fmla="*/ 1621809 h 4860733"/>
                <a:gd name="connsiteX6397" fmla="*/ 4724605 w 4853691"/>
                <a:gd name="connsiteY6397" fmla="*/ 1699262 h 4860733"/>
                <a:gd name="connsiteX6398" fmla="*/ 4726952 w 4853691"/>
                <a:gd name="connsiteY6398" fmla="*/ 1706303 h 4860733"/>
                <a:gd name="connsiteX6399" fmla="*/ 4748075 w 4853691"/>
                <a:gd name="connsiteY6399" fmla="*/ 1783755 h 4860733"/>
                <a:gd name="connsiteX6400" fmla="*/ 4752769 w 4853691"/>
                <a:gd name="connsiteY6400" fmla="*/ 1797838 h 4860733"/>
                <a:gd name="connsiteX6401" fmla="*/ 4766852 w 4853691"/>
                <a:gd name="connsiteY6401" fmla="*/ 1854167 h 4860733"/>
                <a:gd name="connsiteX6402" fmla="*/ 4766852 w 4853691"/>
                <a:gd name="connsiteY6402" fmla="*/ 1856514 h 4860733"/>
                <a:gd name="connsiteX6403" fmla="*/ 4769198 w 4853691"/>
                <a:gd name="connsiteY6403" fmla="*/ 1865902 h 4860733"/>
                <a:gd name="connsiteX6404" fmla="*/ 4771546 w 4853691"/>
                <a:gd name="connsiteY6404" fmla="*/ 1875290 h 4860733"/>
                <a:gd name="connsiteX6405" fmla="*/ 4771546 w 4853691"/>
                <a:gd name="connsiteY6405" fmla="*/ 1894066 h 4860733"/>
                <a:gd name="connsiteX6406" fmla="*/ 4799710 w 4853691"/>
                <a:gd name="connsiteY6406" fmla="*/ 2065401 h 4860733"/>
                <a:gd name="connsiteX6407" fmla="*/ 4795016 w 4853691"/>
                <a:gd name="connsiteY6407" fmla="*/ 2034889 h 4860733"/>
                <a:gd name="connsiteX6408" fmla="*/ 4792669 w 4853691"/>
                <a:gd name="connsiteY6408" fmla="*/ 2025501 h 4860733"/>
                <a:gd name="connsiteX6409" fmla="*/ 4785628 w 4853691"/>
                <a:gd name="connsiteY6409" fmla="*/ 1987948 h 4860733"/>
                <a:gd name="connsiteX6410" fmla="*/ 4787975 w 4853691"/>
                <a:gd name="connsiteY6410" fmla="*/ 1980907 h 4860733"/>
                <a:gd name="connsiteX6411" fmla="*/ 4799710 w 4853691"/>
                <a:gd name="connsiteY6411" fmla="*/ 2060707 h 4860733"/>
                <a:gd name="connsiteX6412" fmla="*/ 4799710 w 4853691"/>
                <a:gd name="connsiteY6412" fmla="*/ 2065401 h 4860733"/>
                <a:gd name="connsiteX6413" fmla="*/ 4752769 w 4853691"/>
                <a:gd name="connsiteY6413" fmla="*/ 1941007 h 4860733"/>
                <a:gd name="connsiteX6414" fmla="*/ 4745728 w 4853691"/>
                <a:gd name="connsiteY6414" fmla="*/ 1924578 h 4860733"/>
                <a:gd name="connsiteX6415" fmla="*/ 4741034 w 4853691"/>
                <a:gd name="connsiteY6415" fmla="*/ 1910496 h 4860733"/>
                <a:gd name="connsiteX6416" fmla="*/ 4733993 w 4853691"/>
                <a:gd name="connsiteY6416" fmla="*/ 1894066 h 4860733"/>
                <a:gd name="connsiteX6417" fmla="*/ 4729299 w 4853691"/>
                <a:gd name="connsiteY6417" fmla="*/ 1882331 h 4860733"/>
                <a:gd name="connsiteX6418" fmla="*/ 4722257 w 4853691"/>
                <a:gd name="connsiteY6418" fmla="*/ 1868249 h 4860733"/>
                <a:gd name="connsiteX6419" fmla="*/ 4715216 w 4853691"/>
                <a:gd name="connsiteY6419" fmla="*/ 1856514 h 4860733"/>
                <a:gd name="connsiteX6420" fmla="*/ 4705828 w 4853691"/>
                <a:gd name="connsiteY6420" fmla="*/ 1842432 h 4860733"/>
                <a:gd name="connsiteX6421" fmla="*/ 4698787 w 4853691"/>
                <a:gd name="connsiteY6421" fmla="*/ 1833043 h 4860733"/>
                <a:gd name="connsiteX6422" fmla="*/ 4689399 w 4853691"/>
                <a:gd name="connsiteY6422" fmla="*/ 1818961 h 4860733"/>
                <a:gd name="connsiteX6423" fmla="*/ 4682358 w 4853691"/>
                <a:gd name="connsiteY6423" fmla="*/ 1809573 h 4860733"/>
                <a:gd name="connsiteX6424" fmla="*/ 4670623 w 4853691"/>
                <a:gd name="connsiteY6424" fmla="*/ 1795491 h 4860733"/>
                <a:gd name="connsiteX6425" fmla="*/ 4665929 w 4853691"/>
                <a:gd name="connsiteY6425" fmla="*/ 1790796 h 4860733"/>
                <a:gd name="connsiteX6426" fmla="*/ 4663581 w 4853691"/>
                <a:gd name="connsiteY6426" fmla="*/ 1788449 h 4860733"/>
                <a:gd name="connsiteX6427" fmla="*/ 4668275 w 4853691"/>
                <a:gd name="connsiteY6427" fmla="*/ 1774367 h 4860733"/>
                <a:gd name="connsiteX6428" fmla="*/ 4658887 w 4853691"/>
                <a:gd name="connsiteY6428" fmla="*/ 1757938 h 4860733"/>
                <a:gd name="connsiteX6429" fmla="*/ 4661234 w 4853691"/>
                <a:gd name="connsiteY6429" fmla="*/ 1755591 h 4860733"/>
                <a:gd name="connsiteX6430" fmla="*/ 4663581 w 4853691"/>
                <a:gd name="connsiteY6430" fmla="*/ 1753244 h 4860733"/>
                <a:gd name="connsiteX6431" fmla="*/ 4668275 w 4853691"/>
                <a:gd name="connsiteY6431" fmla="*/ 1748550 h 4860733"/>
                <a:gd name="connsiteX6432" fmla="*/ 4670623 w 4853691"/>
                <a:gd name="connsiteY6432" fmla="*/ 1746203 h 4860733"/>
                <a:gd name="connsiteX6433" fmla="*/ 4672970 w 4853691"/>
                <a:gd name="connsiteY6433" fmla="*/ 1743855 h 4860733"/>
                <a:gd name="connsiteX6434" fmla="*/ 4677664 w 4853691"/>
                <a:gd name="connsiteY6434" fmla="*/ 1741508 h 4860733"/>
                <a:gd name="connsiteX6435" fmla="*/ 4680011 w 4853691"/>
                <a:gd name="connsiteY6435" fmla="*/ 1739161 h 4860733"/>
                <a:gd name="connsiteX6436" fmla="*/ 4684705 w 4853691"/>
                <a:gd name="connsiteY6436" fmla="*/ 1736814 h 4860733"/>
                <a:gd name="connsiteX6437" fmla="*/ 4684705 w 4853691"/>
                <a:gd name="connsiteY6437" fmla="*/ 1736814 h 4860733"/>
                <a:gd name="connsiteX6438" fmla="*/ 4703481 w 4853691"/>
                <a:gd name="connsiteY6438" fmla="*/ 1753244 h 4860733"/>
                <a:gd name="connsiteX6439" fmla="*/ 4708175 w 4853691"/>
                <a:gd name="connsiteY6439" fmla="*/ 1753244 h 4860733"/>
                <a:gd name="connsiteX6440" fmla="*/ 4719911 w 4853691"/>
                <a:gd name="connsiteY6440" fmla="*/ 1793144 h 4860733"/>
                <a:gd name="connsiteX6441" fmla="*/ 4724605 w 4853691"/>
                <a:gd name="connsiteY6441" fmla="*/ 1811920 h 4860733"/>
                <a:gd name="connsiteX6442" fmla="*/ 4733993 w 4853691"/>
                <a:gd name="connsiteY6442" fmla="*/ 1851820 h 4860733"/>
                <a:gd name="connsiteX6443" fmla="*/ 4741034 w 4853691"/>
                <a:gd name="connsiteY6443" fmla="*/ 1877637 h 4860733"/>
                <a:gd name="connsiteX6444" fmla="*/ 4748075 w 4853691"/>
                <a:gd name="connsiteY6444" fmla="*/ 1912843 h 4860733"/>
                <a:gd name="connsiteX6445" fmla="*/ 4755116 w 4853691"/>
                <a:gd name="connsiteY6445" fmla="*/ 1943354 h 4860733"/>
                <a:gd name="connsiteX6446" fmla="*/ 4759810 w 4853691"/>
                <a:gd name="connsiteY6446" fmla="*/ 1962131 h 4860733"/>
                <a:gd name="connsiteX6447" fmla="*/ 4759810 w 4853691"/>
                <a:gd name="connsiteY6447" fmla="*/ 1962131 h 4860733"/>
                <a:gd name="connsiteX6448" fmla="*/ 4757463 w 4853691"/>
                <a:gd name="connsiteY6448" fmla="*/ 1957437 h 4860733"/>
                <a:gd name="connsiteX6449" fmla="*/ 4752769 w 4853691"/>
                <a:gd name="connsiteY6449" fmla="*/ 1941007 h 4860733"/>
                <a:gd name="connsiteX6450" fmla="*/ 4623682 w 4853691"/>
                <a:gd name="connsiteY6450" fmla="*/ 1746203 h 4860733"/>
                <a:gd name="connsiteX6451" fmla="*/ 4616640 w 4853691"/>
                <a:gd name="connsiteY6451" fmla="*/ 1739161 h 4860733"/>
                <a:gd name="connsiteX6452" fmla="*/ 4604905 w 4853691"/>
                <a:gd name="connsiteY6452" fmla="*/ 1732120 h 4860733"/>
                <a:gd name="connsiteX6453" fmla="*/ 4595517 w 4853691"/>
                <a:gd name="connsiteY6453" fmla="*/ 1727426 h 4860733"/>
                <a:gd name="connsiteX6454" fmla="*/ 4583782 w 4853691"/>
                <a:gd name="connsiteY6454" fmla="*/ 1720385 h 4860733"/>
                <a:gd name="connsiteX6455" fmla="*/ 4574393 w 4853691"/>
                <a:gd name="connsiteY6455" fmla="*/ 1715691 h 4860733"/>
                <a:gd name="connsiteX6456" fmla="*/ 4562658 w 4853691"/>
                <a:gd name="connsiteY6456" fmla="*/ 1710997 h 4860733"/>
                <a:gd name="connsiteX6457" fmla="*/ 4553270 w 4853691"/>
                <a:gd name="connsiteY6457" fmla="*/ 1708650 h 4860733"/>
                <a:gd name="connsiteX6458" fmla="*/ 4541535 w 4853691"/>
                <a:gd name="connsiteY6458" fmla="*/ 1703956 h 4860733"/>
                <a:gd name="connsiteX6459" fmla="*/ 4534494 w 4853691"/>
                <a:gd name="connsiteY6459" fmla="*/ 1701609 h 4860733"/>
                <a:gd name="connsiteX6460" fmla="*/ 4520412 w 4853691"/>
                <a:gd name="connsiteY6460" fmla="*/ 1699262 h 4860733"/>
                <a:gd name="connsiteX6461" fmla="*/ 4513371 w 4853691"/>
                <a:gd name="connsiteY6461" fmla="*/ 1696915 h 4860733"/>
                <a:gd name="connsiteX6462" fmla="*/ 4492247 w 4853691"/>
                <a:gd name="connsiteY6462" fmla="*/ 1694568 h 4860733"/>
                <a:gd name="connsiteX6463" fmla="*/ 4482859 w 4853691"/>
                <a:gd name="connsiteY6463" fmla="*/ 1694568 h 4860733"/>
                <a:gd name="connsiteX6464" fmla="*/ 4464082 w 4853691"/>
                <a:gd name="connsiteY6464" fmla="*/ 1678138 h 4860733"/>
                <a:gd name="connsiteX6465" fmla="*/ 4457041 w 4853691"/>
                <a:gd name="connsiteY6465" fmla="*/ 1680485 h 4860733"/>
                <a:gd name="connsiteX6466" fmla="*/ 4440612 w 4853691"/>
                <a:gd name="connsiteY6466" fmla="*/ 1633544 h 4860733"/>
                <a:gd name="connsiteX6467" fmla="*/ 4412447 w 4853691"/>
                <a:gd name="connsiteY6467" fmla="*/ 1556092 h 4860733"/>
                <a:gd name="connsiteX6468" fmla="*/ 4384283 w 4853691"/>
                <a:gd name="connsiteY6468" fmla="*/ 1478639 h 4860733"/>
                <a:gd name="connsiteX6469" fmla="*/ 4384283 w 4853691"/>
                <a:gd name="connsiteY6469" fmla="*/ 1476292 h 4860733"/>
                <a:gd name="connsiteX6470" fmla="*/ 4356118 w 4853691"/>
                <a:gd name="connsiteY6470" fmla="*/ 1401187 h 4860733"/>
                <a:gd name="connsiteX6471" fmla="*/ 4351424 w 4853691"/>
                <a:gd name="connsiteY6471" fmla="*/ 1389451 h 4860733"/>
                <a:gd name="connsiteX6472" fmla="*/ 4327954 w 4853691"/>
                <a:gd name="connsiteY6472" fmla="*/ 1323734 h 4860733"/>
                <a:gd name="connsiteX6473" fmla="*/ 4320913 w 4853691"/>
                <a:gd name="connsiteY6473" fmla="*/ 1307305 h 4860733"/>
                <a:gd name="connsiteX6474" fmla="*/ 4297442 w 4853691"/>
                <a:gd name="connsiteY6474" fmla="*/ 1246282 h 4860733"/>
                <a:gd name="connsiteX6475" fmla="*/ 4288054 w 4853691"/>
                <a:gd name="connsiteY6475" fmla="*/ 1225158 h 4860733"/>
                <a:gd name="connsiteX6476" fmla="*/ 4285707 w 4853691"/>
                <a:gd name="connsiteY6476" fmla="*/ 1220464 h 4860733"/>
                <a:gd name="connsiteX6477" fmla="*/ 4299789 w 4853691"/>
                <a:gd name="connsiteY6477" fmla="*/ 1229852 h 4860733"/>
                <a:gd name="connsiteX6478" fmla="*/ 4297442 w 4853691"/>
                <a:gd name="connsiteY6478" fmla="*/ 1239241 h 4860733"/>
                <a:gd name="connsiteX6479" fmla="*/ 4318566 w 4853691"/>
                <a:gd name="connsiteY6479" fmla="*/ 1260364 h 4860733"/>
                <a:gd name="connsiteX6480" fmla="*/ 4334995 w 4853691"/>
                <a:gd name="connsiteY6480" fmla="*/ 1253323 h 4860733"/>
                <a:gd name="connsiteX6481" fmla="*/ 4445306 w 4853691"/>
                <a:gd name="connsiteY6481" fmla="*/ 1342511 h 4860733"/>
                <a:gd name="connsiteX6482" fmla="*/ 4445306 w 4853691"/>
                <a:gd name="connsiteY6482" fmla="*/ 1344858 h 4860733"/>
                <a:gd name="connsiteX6483" fmla="*/ 4492247 w 4853691"/>
                <a:gd name="connsiteY6483" fmla="*/ 1431698 h 4860733"/>
                <a:gd name="connsiteX6484" fmla="*/ 4522759 w 4853691"/>
                <a:gd name="connsiteY6484" fmla="*/ 1490375 h 4860733"/>
                <a:gd name="connsiteX6485" fmla="*/ 4555617 w 4853691"/>
                <a:gd name="connsiteY6485" fmla="*/ 1556092 h 4860733"/>
                <a:gd name="connsiteX6486" fmla="*/ 4576741 w 4853691"/>
                <a:gd name="connsiteY6486" fmla="*/ 1603033 h 4860733"/>
                <a:gd name="connsiteX6487" fmla="*/ 4604905 w 4853691"/>
                <a:gd name="connsiteY6487" fmla="*/ 1666403 h 4860733"/>
                <a:gd name="connsiteX6488" fmla="*/ 4623682 w 4853691"/>
                <a:gd name="connsiteY6488" fmla="*/ 1713344 h 4860733"/>
                <a:gd name="connsiteX6489" fmla="*/ 4642458 w 4853691"/>
                <a:gd name="connsiteY6489" fmla="*/ 1760285 h 4860733"/>
                <a:gd name="connsiteX6490" fmla="*/ 4637764 w 4853691"/>
                <a:gd name="connsiteY6490" fmla="*/ 1764979 h 4860733"/>
                <a:gd name="connsiteX6491" fmla="*/ 4633070 w 4853691"/>
                <a:gd name="connsiteY6491" fmla="*/ 1760285 h 4860733"/>
                <a:gd name="connsiteX6492" fmla="*/ 4623682 w 4853691"/>
                <a:gd name="connsiteY6492" fmla="*/ 1746203 h 4860733"/>
                <a:gd name="connsiteX6493" fmla="*/ 4541535 w 4853691"/>
                <a:gd name="connsiteY6493" fmla="*/ 2027848 h 4860733"/>
                <a:gd name="connsiteX6494" fmla="*/ 4543882 w 4853691"/>
                <a:gd name="connsiteY6494" fmla="*/ 2039583 h 4860733"/>
                <a:gd name="connsiteX6495" fmla="*/ 4548576 w 4853691"/>
                <a:gd name="connsiteY6495" fmla="*/ 2056013 h 4860733"/>
                <a:gd name="connsiteX6496" fmla="*/ 4550923 w 4853691"/>
                <a:gd name="connsiteY6496" fmla="*/ 2060707 h 4860733"/>
                <a:gd name="connsiteX6497" fmla="*/ 4581435 w 4853691"/>
                <a:gd name="connsiteY6497" fmla="*/ 2163977 h 4860733"/>
                <a:gd name="connsiteX6498" fmla="*/ 4567353 w 4853691"/>
                <a:gd name="connsiteY6498" fmla="*/ 2182753 h 4860733"/>
                <a:gd name="connsiteX6499" fmla="*/ 4588476 w 4853691"/>
                <a:gd name="connsiteY6499" fmla="*/ 2203877 h 4860733"/>
                <a:gd name="connsiteX6500" fmla="*/ 4593170 w 4853691"/>
                <a:gd name="connsiteY6500" fmla="*/ 2203877 h 4860733"/>
                <a:gd name="connsiteX6501" fmla="*/ 4604905 w 4853691"/>
                <a:gd name="connsiteY6501" fmla="*/ 2241429 h 4860733"/>
                <a:gd name="connsiteX6502" fmla="*/ 4604905 w 4853691"/>
                <a:gd name="connsiteY6502" fmla="*/ 2243776 h 4860733"/>
                <a:gd name="connsiteX6503" fmla="*/ 4609599 w 4853691"/>
                <a:gd name="connsiteY6503" fmla="*/ 2260206 h 4860733"/>
                <a:gd name="connsiteX6504" fmla="*/ 4609599 w 4853691"/>
                <a:gd name="connsiteY6504" fmla="*/ 2262553 h 4860733"/>
                <a:gd name="connsiteX6505" fmla="*/ 4614294 w 4853691"/>
                <a:gd name="connsiteY6505" fmla="*/ 2276635 h 4860733"/>
                <a:gd name="connsiteX6506" fmla="*/ 4616640 w 4853691"/>
                <a:gd name="connsiteY6506" fmla="*/ 2281329 h 4860733"/>
                <a:gd name="connsiteX6507" fmla="*/ 4621334 w 4853691"/>
                <a:gd name="connsiteY6507" fmla="*/ 2295411 h 4860733"/>
                <a:gd name="connsiteX6508" fmla="*/ 4623682 w 4853691"/>
                <a:gd name="connsiteY6508" fmla="*/ 2300106 h 4860733"/>
                <a:gd name="connsiteX6509" fmla="*/ 4628376 w 4853691"/>
                <a:gd name="connsiteY6509" fmla="*/ 2314188 h 4860733"/>
                <a:gd name="connsiteX6510" fmla="*/ 4630723 w 4853691"/>
                <a:gd name="connsiteY6510" fmla="*/ 2321229 h 4860733"/>
                <a:gd name="connsiteX6511" fmla="*/ 4635417 w 4853691"/>
                <a:gd name="connsiteY6511" fmla="*/ 2332964 h 4860733"/>
                <a:gd name="connsiteX6512" fmla="*/ 4637764 w 4853691"/>
                <a:gd name="connsiteY6512" fmla="*/ 2340005 h 4860733"/>
                <a:gd name="connsiteX6513" fmla="*/ 4642458 w 4853691"/>
                <a:gd name="connsiteY6513" fmla="*/ 2351741 h 4860733"/>
                <a:gd name="connsiteX6514" fmla="*/ 4644805 w 4853691"/>
                <a:gd name="connsiteY6514" fmla="*/ 2358782 h 4860733"/>
                <a:gd name="connsiteX6515" fmla="*/ 4649499 w 4853691"/>
                <a:gd name="connsiteY6515" fmla="*/ 2368170 h 4860733"/>
                <a:gd name="connsiteX6516" fmla="*/ 4651846 w 4853691"/>
                <a:gd name="connsiteY6516" fmla="*/ 2375211 h 4860733"/>
                <a:gd name="connsiteX6517" fmla="*/ 4656540 w 4853691"/>
                <a:gd name="connsiteY6517" fmla="*/ 2384599 h 4860733"/>
                <a:gd name="connsiteX6518" fmla="*/ 4661234 w 4853691"/>
                <a:gd name="connsiteY6518" fmla="*/ 2391640 h 4860733"/>
                <a:gd name="connsiteX6519" fmla="*/ 4665929 w 4853691"/>
                <a:gd name="connsiteY6519" fmla="*/ 2401028 h 4860733"/>
                <a:gd name="connsiteX6520" fmla="*/ 4670623 w 4853691"/>
                <a:gd name="connsiteY6520" fmla="*/ 2408070 h 4860733"/>
                <a:gd name="connsiteX6521" fmla="*/ 4675317 w 4853691"/>
                <a:gd name="connsiteY6521" fmla="*/ 2415111 h 4860733"/>
                <a:gd name="connsiteX6522" fmla="*/ 4680011 w 4853691"/>
                <a:gd name="connsiteY6522" fmla="*/ 2422152 h 4860733"/>
                <a:gd name="connsiteX6523" fmla="*/ 4684705 w 4853691"/>
                <a:gd name="connsiteY6523" fmla="*/ 2429193 h 4860733"/>
                <a:gd name="connsiteX6524" fmla="*/ 4689399 w 4853691"/>
                <a:gd name="connsiteY6524" fmla="*/ 2436234 h 4860733"/>
                <a:gd name="connsiteX6525" fmla="*/ 4694093 w 4853691"/>
                <a:gd name="connsiteY6525" fmla="*/ 2440928 h 4860733"/>
                <a:gd name="connsiteX6526" fmla="*/ 4698787 w 4853691"/>
                <a:gd name="connsiteY6526" fmla="*/ 2445622 h 4860733"/>
                <a:gd name="connsiteX6527" fmla="*/ 4691746 w 4853691"/>
                <a:gd name="connsiteY6527" fmla="*/ 2455011 h 4860733"/>
                <a:gd name="connsiteX6528" fmla="*/ 4689399 w 4853691"/>
                <a:gd name="connsiteY6528" fmla="*/ 2455011 h 4860733"/>
                <a:gd name="connsiteX6529" fmla="*/ 4684705 w 4853691"/>
                <a:gd name="connsiteY6529" fmla="*/ 2452664 h 4860733"/>
                <a:gd name="connsiteX6530" fmla="*/ 4677664 w 4853691"/>
                <a:gd name="connsiteY6530" fmla="*/ 2450317 h 4860733"/>
                <a:gd name="connsiteX6531" fmla="*/ 4672970 w 4853691"/>
                <a:gd name="connsiteY6531" fmla="*/ 2447969 h 4860733"/>
                <a:gd name="connsiteX6532" fmla="*/ 4665929 w 4853691"/>
                <a:gd name="connsiteY6532" fmla="*/ 2445622 h 4860733"/>
                <a:gd name="connsiteX6533" fmla="*/ 4661234 w 4853691"/>
                <a:gd name="connsiteY6533" fmla="*/ 2443275 h 4860733"/>
                <a:gd name="connsiteX6534" fmla="*/ 4654193 w 4853691"/>
                <a:gd name="connsiteY6534" fmla="*/ 2438581 h 4860733"/>
                <a:gd name="connsiteX6535" fmla="*/ 4649499 w 4853691"/>
                <a:gd name="connsiteY6535" fmla="*/ 2436234 h 4860733"/>
                <a:gd name="connsiteX6536" fmla="*/ 4640111 w 4853691"/>
                <a:gd name="connsiteY6536" fmla="*/ 2431540 h 4860733"/>
                <a:gd name="connsiteX6537" fmla="*/ 4635417 w 4853691"/>
                <a:gd name="connsiteY6537" fmla="*/ 2429193 h 4860733"/>
                <a:gd name="connsiteX6538" fmla="*/ 4626029 w 4853691"/>
                <a:gd name="connsiteY6538" fmla="*/ 2424499 h 4860733"/>
                <a:gd name="connsiteX6539" fmla="*/ 4618988 w 4853691"/>
                <a:gd name="connsiteY6539" fmla="*/ 2419805 h 4860733"/>
                <a:gd name="connsiteX6540" fmla="*/ 4609599 w 4853691"/>
                <a:gd name="connsiteY6540" fmla="*/ 2415111 h 4860733"/>
                <a:gd name="connsiteX6541" fmla="*/ 4602558 w 4853691"/>
                <a:gd name="connsiteY6541" fmla="*/ 2410417 h 4860733"/>
                <a:gd name="connsiteX6542" fmla="*/ 4593170 w 4853691"/>
                <a:gd name="connsiteY6542" fmla="*/ 2403376 h 4860733"/>
                <a:gd name="connsiteX6543" fmla="*/ 4586129 w 4853691"/>
                <a:gd name="connsiteY6543" fmla="*/ 2398681 h 4860733"/>
                <a:gd name="connsiteX6544" fmla="*/ 4576741 w 4853691"/>
                <a:gd name="connsiteY6544" fmla="*/ 2391640 h 4860733"/>
                <a:gd name="connsiteX6545" fmla="*/ 4569699 w 4853691"/>
                <a:gd name="connsiteY6545" fmla="*/ 2386946 h 4860733"/>
                <a:gd name="connsiteX6546" fmla="*/ 4560311 w 4853691"/>
                <a:gd name="connsiteY6546" fmla="*/ 2379905 h 4860733"/>
                <a:gd name="connsiteX6547" fmla="*/ 4553270 w 4853691"/>
                <a:gd name="connsiteY6547" fmla="*/ 2372864 h 4860733"/>
                <a:gd name="connsiteX6548" fmla="*/ 4543882 w 4853691"/>
                <a:gd name="connsiteY6548" fmla="*/ 2365823 h 4860733"/>
                <a:gd name="connsiteX6549" fmla="*/ 4536841 w 4853691"/>
                <a:gd name="connsiteY6549" fmla="*/ 2358782 h 4860733"/>
                <a:gd name="connsiteX6550" fmla="*/ 4527453 w 4853691"/>
                <a:gd name="connsiteY6550" fmla="*/ 2349394 h 4860733"/>
                <a:gd name="connsiteX6551" fmla="*/ 4520412 w 4853691"/>
                <a:gd name="connsiteY6551" fmla="*/ 2342352 h 4860733"/>
                <a:gd name="connsiteX6552" fmla="*/ 4511023 w 4853691"/>
                <a:gd name="connsiteY6552" fmla="*/ 2332964 h 4860733"/>
                <a:gd name="connsiteX6553" fmla="*/ 4503982 w 4853691"/>
                <a:gd name="connsiteY6553" fmla="*/ 2325923 h 4860733"/>
                <a:gd name="connsiteX6554" fmla="*/ 4492247 w 4853691"/>
                <a:gd name="connsiteY6554" fmla="*/ 2314188 h 4860733"/>
                <a:gd name="connsiteX6555" fmla="*/ 4485206 w 4853691"/>
                <a:gd name="connsiteY6555" fmla="*/ 2307147 h 4860733"/>
                <a:gd name="connsiteX6556" fmla="*/ 4480512 w 4853691"/>
                <a:gd name="connsiteY6556" fmla="*/ 2302453 h 4860733"/>
                <a:gd name="connsiteX6557" fmla="*/ 4485206 w 4853691"/>
                <a:gd name="connsiteY6557" fmla="*/ 2288370 h 4860733"/>
                <a:gd name="connsiteX6558" fmla="*/ 4464082 w 4853691"/>
                <a:gd name="connsiteY6558" fmla="*/ 2267247 h 4860733"/>
                <a:gd name="connsiteX6559" fmla="*/ 4450000 w 4853691"/>
                <a:gd name="connsiteY6559" fmla="*/ 2271941 h 4860733"/>
                <a:gd name="connsiteX6560" fmla="*/ 4438265 w 4853691"/>
                <a:gd name="connsiteY6560" fmla="*/ 2257859 h 4860733"/>
                <a:gd name="connsiteX6561" fmla="*/ 4428877 w 4853691"/>
                <a:gd name="connsiteY6561" fmla="*/ 2248470 h 4860733"/>
                <a:gd name="connsiteX6562" fmla="*/ 4426530 w 4853691"/>
                <a:gd name="connsiteY6562" fmla="*/ 2246123 h 4860733"/>
                <a:gd name="connsiteX6563" fmla="*/ 4410100 w 4853691"/>
                <a:gd name="connsiteY6563" fmla="*/ 2229694 h 4860733"/>
                <a:gd name="connsiteX6564" fmla="*/ 4405406 w 4853691"/>
                <a:gd name="connsiteY6564" fmla="*/ 2222653 h 4860733"/>
                <a:gd name="connsiteX6565" fmla="*/ 4393671 w 4853691"/>
                <a:gd name="connsiteY6565" fmla="*/ 2208571 h 4860733"/>
                <a:gd name="connsiteX6566" fmla="*/ 4388977 w 4853691"/>
                <a:gd name="connsiteY6566" fmla="*/ 2203877 h 4860733"/>
                <a:gd name="connsiteX6567" fmla="*/ 4334995 w 4853691"/>
                <a:gd name="connsiteY6567" fmla="*/ 2142853 h 4860733"/>
                <a:gd name="connsiteX6568" fmla="*/ 4334995 w 4853691"/>
                <a:gd name="connsiteY6568" fmla="*/ 2142853 h 4860733"/>
                <a:gd name="connsiteX6569" fmla="*/ 4250501 w 4853691"/>
                <a:gd name="connsiteY6569" fmla="*/ 2041930 h 4860733"/>
                <a:gd name="connsiteX6570" fmla="*/ 4248154 w 4853691"/>
                <a:gd name="connsiteY6570" fmla="*/ 2039583 h 4860733"/>
                <a:gd name="connsiteX6571" fmla="*/ 4203560 w 4853691"/>
                <a:gd name="connsiteY6571" fmla="*/ 1983254 h 4860733"/>
                <a:gd name="connsiteX6572" fmla="*/ 4189478 w 4853691"/>
                <a:gd name="connsiteY6572" fmla="*/ 1964478 h 4860733"/>
                <a:gd name="connsiteX6573" fmla="*/ 4180090 w 4853691"/>
                <a:gd name="connsiteY6573" fmla="*/ 1950396 h 4860733"/>
                <a:gd name="connsiteX6574" fmla="*/ 4161313 w 4853691"/>
                <a:gd name="connsiteY6574" fmla="*/ 1926925 h 4860733"/>
                <a:gd name="connsiteX6575" fmla="*/ 4154272 w 4853691"/>
                <a:gd name="connsiteY6575" fmla="*/ 1917537 h 4860733"/>
                <a:gd name="connsiteX6576" fmla="*/ 4140190 w 4853691"/>
                <a:gd name="connsiteY6576" fmla="*/ 1898761 h 4860733"/>
                <a:gd name="connsiteX6577" fmla="*/ 4147231 w 4853691"/>
                <a:gd name="connsiteY6577" fmla="*/ 1882331 h 4860733"/>
                <a:gd name="connsiteX6578" fmla="*/ 4142537 w 4853691"/>
                <a:gd name="connsiteY6578" fmla="*/ 1868249 h 4860733"/>
                <a:gd name="connsiteX6579" fmla="*/ 4173049 w 4853691"/>
                <a:gd name="connsiteY6579" fmla="*/ 1840084 h 4860733"/>
                <a:gd name="connsiteX6580" fmla="*/ 4177743 w 4853691"/>
                <a:gd name="connsiteY6580" fmla="*/ 1835390 h 4860733"/>
                <a:gd name="connsiteX6581" fmla="*/ 4194172 w 4853691"/>
                <a:gd name="connsiteY6581" fmla="*/ 1818961 h 4860733"/>
                <a:gd name="connsiteX6582" fmla="*/ 4201213 w 4853691"/>
                <a:gd name="connsiteY6582" fmla="*/ 1811920 h 4860733"/>
                <a:gd name="connsiteX6583" fmla="*/ 4215296 w 4853691"/>
                <a:gd name="connsiteY6583" fmla="*/ 1800185 h 4860733"/>
                <a:gd name="connsiteX6584" fmla="*/ 4224684 w 4853691"/>
                <a:gd name="connsiteY6584" fmla="*/ 1793144 h 4860733"/>
                <a:gd name="connsiteX6585" fmla="*/ 4238766 w 4853691"/>
                <a:gd name="connsiteY6585" fmla="*/ 1783755 h 4860733"/>
                <a:gd name="connsiteX6586" fmla="*/ 4248154 w 4853691"/>
                <a:gd name="connsiteY6586" fmla="*/ 1776714 h 4860733"/>
                <a:gd name="connsiteX6587" fmla="*/ 4259889 w 4853691"/>
                <a:gd name="connsiteY6587" fmla="*/ 1767326 h 4860733"/>
                <a:gd name="connsiteX6588" fmla="*/ 4269277 w 4853691"/>
                <a:gd name="connsiteY6588" fmla="*/ 1760285 h 4860733"/>
                <a:gd name="connsiteX6589" fmla="*/ 4281013 w 4853691"/>
                <a:gd name="connsiteY6589" fmla="*/ 1753244 h 4860733"/>
                <a:gd name="connsiteX6590" fmla="*/ 4290401 w 4853691"/>
                <a:gd name="connsiteY6590" fmla="*/ 1746203 h 4860733"/>
                <a:gd name="connsiteX6591" fmla="*/ 4302136 w 4853691"/>
                <a:gd name="connsiteY6591" fmla="*/ 1739161 h 4860733"/>
                <a:gd name="connsiteX6592" fmla="*/ 4311524 w 4853691"/>
                <a:gd name="connsiteY6592" fmla="*/ 1734467 h 4860733"/>
                <a:gd name="connsiteX6593" fmla="*/ 4323260 w 4853691"/>
                <a:gd name="connsiteY6593" fmla="*/ 1729773 h 4860733"/>
                <a:gd name="connsiteX6594" fmla="*/ 4332648 w 4853691"/>
                <a:gd name="connsiteY6594" fmla="*/ 1725079 h 4860733"/>
                <a:gd name="connsiteX6595" fmla="*/ 4344383 w 4853691"/>
                <a:gd name="connsiteY6595" fmla="*/ 1720385 h 4860733"/>
                <a:gd name="connsiteX6596" fmla="*/ 4353771 w 4853691"/>
                <a:gd name="connsiteY6596" fmla="*/ 1715691 h 4860733"/>
                <a:gd name="connsiteX6597" fmla="*/ 4363159 w 4853691"/>
                <a:gd name="connsiteY6597" fmla="*/ 1710997 h 4860733"/>
                <a:gd name="connsiteX6598" fmla="*/ 4372548 w 4853691"/>
                <a:gd name="connsiteY6598" fmla="*/ 1708650 h 4860733"/>
                <a:gd name="connsiteX6599" fmla="*/ 4381936 w 4853691"/>
                <a:gd name="connsiteY6599" fmla="*/ 1706303 h 4860733"/>
                <a:gd name="connsiteX6600" fmla="*/ 4391324 w 4853691"/>
                <a:gd name="connsiteY6600" fmla="*/ 1703956 h 4860733"/>
                <a:gd name="connsiteX6601" fmla="*/ 4400712 w 4853691"/>
                <a:gd name="connsiteY6601" fmla="*/ 1701609 h 4860733"/>
                <a:gd name="connsiteX6602" fmla="*/ 4410100 w 4853691"/>
                <a:gd name="connsiteY6602" fmla="*/ 1699262 h 4860733"/>
                <a:gd name="connsiteX6603" fmla="*/ 4419489 w 4853691"/>
                <a:gd name="connsiteY6603" fmla="*/ 1696915 h 4860733"/>
                <a:gd name="connsiteX6604" fmla="*/ 4428877 w 4853691"/>
                <a:gd name="connsiteY6604" fmla="*/ 1694568 h 4860733"/>
                <a:gd name="connsiteX6605" fmla="*/ 4438265 w 4853691"/>
                <a:gd name="connsiteY6605" fmla="*/ 1694568 h 4860733"/>
                <a:gd name="connsiteX6606" fmla="*/ 4440612 w 4853691"/>
                <a:gd name="connsiteY6606" fmla="*/ 1694568 h 4860733"/>
                <a:gd name="connsiteX6607" fmla="*/ 4461736 w 4853691"/>
                <a:gd name="connsiteY6607" fmla="*/ 1713344 h 4860733"/>
                <a:gd name="connsiteX6608" fmla="*/ 4464082 w 4853691"/>
                <a:gd name="connsiteY6608" fmla="*/ 1713344 h 4860733"/>
                <a:gd name="connsiteX6609" fmla="*/ 4536841 w 4853691"/>
                <a:gd name="connsiteY6609" fmla="*/ 2011419 h 4860733"/>
                <a:gd name="connsiteX6610" fmla="*/ 4541535 w 4853691"/>
                <a:gd name="connsiteY6610" fmla="*/ 2027848 h 4860733"/>
                <a:gd name="connsiteX6611" fmla="*/ 4731646 w 4853691"/>
                <a:gd name="connsiteY6611" fmla="*/ 2476134 h 4860733"/>
                <a:gd name="connsiteX6612" fmla="*/ 4755116 w 4853691"/>
                <a:gd name="connsiteY6612" fmla="*/ 2471440 h 4860733"/>
                <a:gd name="connsiteX6613" fmla="*/ 4762157 w 4853691"/>
                <a:gd name="connsiteY6613" fmla="*/ 2469093 h 4860733"/>
                <a:gd name="connsiteX6614" fmla="*/ 4776240 w 4853691"/>
                <a:gd name="connsiteY6614" fmla="*/ 2464399 h 4860733"/>
                <a:gd name="connsiteX6615" fmla="*/ 4778587 w 4853691"/>
                <a:gd name="connsiteY6615" fmla="*/ 2462052 h 4860733"/>
                <a:gd name="connsiteX6616" fmla="*/ 4780934 w 4853691"/>
                <a:gd name="connsiteY6616" fmla="*/ 2466746 h 4860733"/>
                <a:gd name="connsiteX6617" fmla="*/ 4776240 w 4853691"/>
                <a:gd name="connsiteY6617" fmla="*/ 2480828 h 4860733"/>
                <a:gd name="connsiteX6618" fmla="*/ 4778587 w 4853691"/>
                <a:gd name="connsiteY6618" fmla="*/ 2490216 h 4860733"/>
                <a:gd name="connsiteX6619" fmla="*/ 4776240 w 4853691"/>
                <a:gd name="connsiteY6619" fmla="*/ 2497258 h 4860733"/>
                <a:gd name="connsiteX6620" fmla="*/ 4776240 w 4853691"/>
                <a:gd name="connsiteY6620" fmla="*/ 2501952 h 4860733"/>
                <a:gd name="connsiteX6621" fmla="*/ 4776240 w 4853691"/>
                <a:gd name="connsiteY6621" fmla="*/ 2504299 h 4860733"/>
                <a:gd name="connsiteX6622" fmla="*/ 4771546 w 4853691"/>
                <a:gd name="connsiteY6622" fmla="*/ 2504299 h 4860733"/>
                <a:gd name="connsiteX6623" fmla="*/ 4752769 w 4853691"/>
                <a:gd name="connsiteY6623" fmla="*/ 2523075 h 4860733"/>
                <a:gd name="connsiteX6624" fmla="*/ 4752769 w 4853691"/>
                <a:gd name="connsiteY6624" fmla="*/ 2523075 h 4860733"/>
                <a:gd name="connsiteX6625" fmla="*/ 4750422 w 4853691"/>
                <a:gd name="connsiteY6625" fmla="*/ 2520728 h 4860733"/>
                <a:gd name="connsiteX6626" fmla="*/ 4745728 w 4853691"/>
                <a:gd name="connsiteY6626" fmla="*/ 2518381 h 4860733"/>
                <a:gd name="connsiteX6627" fmla="*/ 4743381 w 4853691"/>
                <a:gd name="connsiteY6627" fmla="*/ 2516034 h 4860733"/>
                <a:gd name="connsiteX6628" fmla="*/ 4738687 w 4853691"/>
                <a:gd name="connsiteY6628" fmla="*/ 2513687 h 4860733"/>
                <a:gd name="connsiteX6629" fmla="*/ 4736340 w 4853691"/>
                <a:gd name="connsiteY6629" fmla="*/ 2511340 h 4860733"/>
                <a:gd name="connsiteX6630" fmla="*/ 4731646 w 4853691"/>
                <a:gd name="connsiteY6630" fmla="*/ 2508993 h 4860733"/>
                <a:gd name="connsiteX6631" fmla="*/ 4729299 w 4853691"/>
                <a:gd name="connsiteY6631" fmla="*/ 2506646 h 4860733"/>
                <a:gd name="connsiteX6632" fmla="*/ 4724605 w 4853691"/>
                <a:gd name="connsiteY6632" fmla="*/ 2501952 h 4860733"/>
                <a:gd name="connsiteX6633" fmla="*/ 4722257 w 4853691"/>
                <a:gd name="connsiteY6633" fmla="*/ 2499605 h 4860733"/>
                <a:gd name="connsiteX6634" fmla="*/ 4729299 w 4853691"/>
                <a:gd name="connsiteY6634" fmla="*/ 2483175 h 4860733"/>
                <a:gd name="connsiteX6635" fmla="*/ 4729299 w 4853691"/>
                <a:gd name="connsiteY6635" fmla="*/ 2483175 h 4860733"/>
                <a:gd name="connsiteX6636" fmla="*/ 4731646 w 4853691"/>
                <a:gd name="connsiteY6636" fmla="*/ 2483175 h 4860733"/>
                <a:gd name="connsiteX6637" fmla="*/ 4731646 w 4853691"/>
                <a:gd name="connsiteY6637" fmla="*/ 2476134 h 4860733"/>
                <a:gd name="connsiteX6638" fmla="*/ 4731646 w 4853691"/>
                <a:gd name="connsiteY6638" fmla="*/ 2476134 h 4860733"/>
                <a:gd name="connsiteX6639" fmla="*/ 4816139 w 4853691"/>
                <a:gd name="connsiteY6639" fmla="*/ 2494910 h 4860733"/>
                <a:gd name="connsiteX6640" fmla="*/ 4816139 w 4853691"/>
                <a:gd name="connsiteY6640" fmla="*/ 2520728 h 4860733"/>
                <a:gd name="connsiteX6641" fmla="*/ 4813793 w 4853691"/>
                <a:gd name="connsiteY6641" fmla="*/ 2520728 h 4860733"/>
                <a:gd name="connsiteX6642" fmla="*/ 4816139 w 4853691"/>
                <a:gd name="connsiteY6642" fmla="*/ 2478481 h 4860733"/>
                <a:gd name="connsiteX6643" fmla="*/ 4816139 w 4853691"/>
                <a:gd name="connsiteY6643" fmla="*/ 2476134 h 4860733"/>
                <a:gd name="connsiteX6644" fmla="*/ 4816139 w 4853691"/>
                <a:gd name="connsiteY6644" fmla="*/ 2473787 h 4860733"/>
                <a:gd name="connsiteX6645" fmla="*/ 4816139 w 4853691"/>
                <a:gd name="connsiteY6645" fmla="*/ 2466746 h 4860733"/>
                <a:gd name="connsiteX6646" fmla="*/ 4816139 w 4853691"/>
                <a:gd name="connsiteY6646" fmla="*/ 2466746 h 4860733"/>
                <a:gd name="connsiteX6647" fmla="*/ 4816139 w 4853691"/>
                <a:gd name="connsiteY6647" fmla="*/ 2473787 h 4860733"/>
                <a:gd name="connsiteX6648" fmla="*/ 4816139 w 4853691"/>
                <a:gd name="connsiteY6648" fmla="*/ 2494910 h 4860733"/>
                <a:gd name="connsiteX6649" fmla="*/ 4785628 w 4853691"/>
                <a:gd name="connsiteY6649" fmla="*/ 2722574 h 4860733"/>
                <a:gd name="connsiteX6650" fmla="*/ 4783281 w 4853691"/>
                <a:gd name="connsiteY6650" fmla="*/ 2736656 h 4860733"/>
                <a:gd name="connsiteX6651" fmla="*/ 4776240 w 4853691"/>
                <a:gd name="connsiteY6651" fmla="*/ 2774209 h 4860733"/>
                <a:gd name="connsiteX6652" fmla="*/ 4771546 w 4853691"/>
                <a:gd name="connsiteY6652" fmla="*/ 2790638 h 4860733"/>
                <a:gd name="connsiteX6653" fmla="*/ 4759810 w 4853691"/>
                <a:gd name="connsiteY6653" fmla="*/ 2837579 h 4860733"/>
                <a:gd name="connsiteX6654" fmla="*/ 4759810 w 4853691"/>
                <a:gd name="connsiteY6654" fmla="*/ 2839926 h 4860733"/>
                <a:gd name="connsiteX6655" fmla="*/ 4745728 w 4853691"/>
                <a:gd name="connsiteY6655" fmla="*/ 2886867 h 4860733"/>
                <a:gd name="connsiteX6656" fmla="*/ 4741034 w 4853691"/>
                <a:gd name="connsiteY6656" fmla="*/ 2900949 h 4860733"/>
                <a:gd name="connsiteX6657" fmla="*/ 4729299 w 4853691"/>
                <a:gd name="connsiteY6657" fmla="*/ 2933808 h 4860733"/>
                <a:gd name="connsiteX6658" fmla="*/ 4724605 w 4853691"/>
                <a:gd name="connsiteY6658" fmla="*/ 2947890 h 4860733"/>
                <a:gd name="connsiteX6659" fmla="*/ 4715216 w 4853691"/>
                <a:gd name="connsiteY6659" fmla="*/ 2971361 h 4860733"/>
                <a:gd name="connsiteX6660" fmla="*/ 4705828 w 4853691"/>
                <a:gd name="connsiteY6660" fmla="*/ 2959626 h 4860733"/>
                <a:gd name="connsiteX6661" fmla="*/ 4719911 w 4853691"/>
                <a:gd name="connsiteY6661" fmla="*/ 2929114 h 4860733"/>
                <a:gd name="connsiteX6662" fmla="*/ 4724605 w 4853691"/>
                <a:gd name="connsiteY6662" fmla="*/ 2917379 h 4860733"/>
                <a:gd name="connsiteX6663" fmla="*/ 4745728 w 4853691"/>
                <a:gd name="connsiteY6663" fmla="*/ 2865744 h 4860733"/>
                <a:gd name="connsiteX6664" fmla="*/ 4748075 w 4853691"/>
                <a:gd name="connsiteY6664" fmla="*/ 2856356 h 4860733"/>
                <a:gd name="connsiteX6665" fmla="*/ 4764504 w 4853691"/>
                <a:gd name="connsiteY6665" fmla="*/ 2807068 h 4860733"/>
                <a:gd name="connsiteX6666" fmla="*/ 4766852 w 4853691"/>
                <a:gd name="connsiteY6666" fmla="*/ 2797679 h 4860733"/>
                <a:gd name="connsiteX6667" fmla="*/ 4780934 w 4853691"/>
                <a:gd name="connsiteY6667" fmla="*/ 2741350 h 4860733"/>
                <a:gd name="connsiteX6668" fmla="*/ 4783281 w 4853691"/>
                <a:gd name="connsiteY6668" fmla="*/ 2727268 h 4860733"/>
                <a:gd name="connsiteX6669" fmla="*/ 4795016 w 4853691"/>
                <a:gd name="connsiteY6669" fmla="*/ 2668592 h 4860733"/>
                <a:gd name="connsiteX6670" fmla="*/ 4795016 w 4853691"/>
                <a:gd name="connsiteY6670" fmla="*/ 2668592 h 4860733"/>
                <a:gd name="connsiteX6671" fmla="*/ 4785628 w 4853691"/>
                <a:gd name="connsiteY6671" fmla="*/ 2722574 h 4860733"/>
                <a:gd name="connsiteX6672" fmla="*/ 4682358 w 4853691"/>
                <a:gd name="connsiteY6672" fmla="*/ 3037078 h 4860733"/>
                <a:gd name="connsiteX6673" fmla="*/ 4675317 w 4853691"/>
                <a:gd name="connsiteY6673" fmla="*/ 3048813 h 4860733"/>
                <a:gd name="connsiteX6674" fmla="*/ 4658887 w 4853691"/>
                <a:gd name="connsiteY6674" fmla="*/ 3079325 h 4860733"/>
                <a:gd name="connsiteX6675" fmla="*/ 4656540 w 4853691"/>
                <a:gd name="connsiteY6675" fmla="*/ 3079325 h 4860733"/>
                <a:gd name="connsiteX6676" fmla="*/ 4665929 w 4853691"/>
                <a:gd name="connsiteY6676" fmla="*/ 3055855 h 4860733"/>
                <a:gd name="connsiteX6677" fmla="*/ 4672970 w 4853691"/>
                <a:gd name="connsiteY6677" fmla="*/ 3037078 h 4860733"/>
                <a:gd name="connsiteX6678" fmla="*/ 4687052 w 4853691"/>
                <a:gd name="connsiteY6678" fmla="*/ 2999525 h 4860733"/>
                <a:gd name="connsiteX6679" fmla="*/ 4691746 w 4853691"/>
                <a:gd name="connsiteY6679" fmla="*/ 2999525 h 4860733"/>
                <a:gd name="connsiteX6680" fmla="*/ 4701134 w 4853691"/>
                <a:gd name="connsiteY6680" fmla="*/ 2997178 h 4860733"/>
                <a:gd name="connsiteX6681" fmla="*/ 4701134 w 4853691"/>
                <a:gd name="connsiteY6681" fmla="*/ 2997178 h 4860733"/>
                <a:gd name="connsiteX6682" fmla="*/ 4682358 w 4853691"/>
                <a:gd name="connsiteY6682" fmla="*/ 3037078 h 4860733"/>
                <a:gd name="connsiteX6683" fmla="*/ 4651846 w 4853691"/>
                <a:gd name="connsiteY6683" fmla="*/ 3145042 h 4860733"/>
                <a:gd name="connsiteX6684" fmla="*/ 4651846 w 4853691"/>
                <a:gd name="connsiteY6684" fmla="*/ 3163819 h 4860733"/>
                <a:gd name="connsiteX6685" fmla="*/ 4651846 w 4853691"/>
                <a:gd name="connsiteY6685" fmla="*/ 3177901 h 4860733"/>
                <a:gd name="connsiteX6686" fmla="*/ 4651846 w 4853691"/>
                <a:gd name="connsiteY6686" fmla="*/ 3194330 h 4860733"/>
                <a:gd name="connsiteX6687" fmla="*/ 4654193 w 4853691"/>
                <a:gd name="connsiteY6687" fmla="*/ 3210759 h 4860733"/>
                <a:gd name="connsiteX6688" fmla="*/ 4654193 w 4853691"/>
                <a:gd name="connsiteY6688" fmla="*/ 3224842 h 4860733"/>
                <a:gd name="connsiteX6689" fmla="*/ 4656540 w 4853691"/>
                <a:gd name="connsiteY6689" fmla="*/ 3241271 h 4860733"/>
                <a:gd name="connsiteX6690" fmla="*/ 4658887 w 4853691"/>
                <a:gd name="connsiteY6690" fmla="*/ 3250659 h 4860733"/>
                <a:gd name="connsiteX6691" fmla="*/ 4661234 w 4853691"/>
                <a:gd name="connsiteY6691" fmla="*/ 3269436 h 4860733"/>
                <a:gd name="connsiteX6692" fmla="*/ 4661234 w 4853691"/>
                <a:gd name="connsiteY6692" fmla="*/ 3274130 h 4860733"/>
                <a:gd name="connsiteX6693" fmla="*/ 4665929 w 4853691"/>
                <a:gd name="connsiteY6693" fmla="*/ 3295253 h 4860733"/>
                <a:gd name="connsiteX6694" fmla="*/ 4651846 w 4853691"/>
                <a:gd name="connsiteY6694" fmla="*/ 3314030 h 4860733"/>
                <a:gd name="connsiteX6695" fmla="*/ 4658887 w 4853691"/>
                <a:gd name="connsiteY6695" fmla="*/ 3328112 h 4860733"/>
                <a:gd name="connsiteX6696" fmla="*/ 4503982 w 4853691"/>
                <a:gd name="connsiteY6696" fmla="*/ 3551081 h 4860733"/>
                <a:gd name="connsiteX6697" fmla="*/ 4492247 w 4853691"/>
                <a:gd name="connsiteY6697" fmla="*/ 3546387 h 4860733"/>
                <a:gd name="connsiteX6698" fmla="*/ 4471124 w 4853691"/>
                <a:gd name="connsiteY6698" fmla="*/ 3567510 h 4860733"/>
                <a:gd name="connsiteX6699" fmla="*/ 4478165 w 4853691"/>
                <a:gd name="connsiteY6699" fmla="*/ 3581593 h 4860733"/>
                <a:gd name="connsiteX6700" fmla="*/ 4414795 w 4853691"/>
                <a:gd name="connsiteY6700" fmla="*/ 3647310 h 4860733"/>
                <a:gd name="connsiteX6701" fmla="*/ 4426530 w 4853691"/>
                <a:gd name="connsiteY6701" fmla="*/ 3623840 h 4860733"/>
                <a:gd name="connsiteX6702" fmla="*/ 4440612 w 4853691"/>
                <a:gd name="connsiteY6702" fmla="*/ 3598022 h 4860733"/>
                <a:gd name="connsiteX6703" fmla="*/ 4454694 w 4853691"/>
                <a:gd name="connsiteY6703" fmla="*/ 3569858 h 4860733"/>
                <a:gd name="connsiteX6704" fmla="*/ 4468776 w 4853691"/>
                <a:gd name="connsiteY6704" fmla="*/ 3539346 h 4860733"/>
                <a:gd name="connsiteX6705" fmla="*/ 4480512 w 4853691"/>
                <a:gd name="connsiteY6705" fmla="*/ 3513529 h 4860733"/>
                <a:gd name="connsiteX6706" fmla="*/ 4499288 w 4853691"/>
                <a:gd name="connsiteY6706" fmla="*/ 3471282 h 4860733"/>
                <a:gd name="connsiteX6707" fmla="*/ 4506329 w 4853691"/>
                <a:gd name="connsiteY6707" fmla="*/ 3457199 h 4860733"/>
                <a:gd name="connsiteX6708" fmla="*/ 4532147 w 4853691"/>
                <a:gd name="connsiteY6708" fmla="*/ 3398523 h 4860733"/>
                <a:gd name="connsiteX6709" fmla="*/ 4536841 w 4853691"/>
                <a:gd name="connsiteY6709" fmla="*/ 3389135 h 4860733"/>
                <a:gd name="connsiteX6710" fmla="*/ 4557964 w 4853691"/>
                <a:gd name="connsiteY6710" fmla="*/ 3339847 h 4860733"/>
                <a:gd name="connsiteX6711" fmla="*/ 4565005 w 4853691"/>
                <a:gd name="connsiteY6711" fmla="*/ 3323418 h 4860733"/>
                <a:gd name="connsiteX6712" fmla="*/ 4581435 w 4853691"/>
                <a:gd name="connsiteY6712" fmla="*/ 3278824 h 4860733"/>
                <a:gd name="connsiteX6713" fmla="*/ 4588476 w 4853691"/>
                <a:gd name="connsiteY6713" fmla="*/ 3260048 h 4860733"/>
                <a:gd name="connsiteX6714" fmla="*/ 4604905 w 4853691"/>
                <a:gd name="connsiteY6714" fmla="*/ 3217801 h 4860733"/>
                <a:gd name="connsiteX6715" fmla="*/ 4611946 w 4853691"/>
                <a:gd name="connsiteY6715" fmla="*/ 3196677 h 4860733"/>
                <a:gd name="connsiteX6716" fmla="*/ 4626029 w 4853691"/>
                <a:gd name="connsiteY6716" fmla="*/ 3156777 h 4860733"/>
                <a:gd name="connsiteX6717" fmla="*/ 4633070 w 4853691"/>
                <a:gd name="connsiteY6717" fmla="*/ 3133307 h 4860733"/>
                <a:gd name="connsiteX6718" fmla="*/ 4640111 w 4853691"/>
                <a:gd name="connsiteY6718" fmla="*/ 3109836 h 4860733"/>
                <a:gd name="connsiteX6719" fmla="*/ 4644805 w 4853691"/>
                <a:gd name="connsiteY6719" fmla="*/ 3109836 h 4860733"/>
                <a:gd name="connsiteX6720" fmla="*/ 4644805 w 4853691"/>
                <a:gd name="connsiteY6720" fmla="*/ 3126266 h 4860733"/>
                <a:gd name="connsiteX6721" fmla="*/ 4651846 w 4853691"/>
                <a:gd name="connsiteY6721" fmla="*/ 3145042 h 4860733"/>
                <a:gd name="connsiteX6722" fmla="*/ 4694093 w 4853691"/>
                <a:gd name="connsiteY6722" fmla="*/ 3290559 h 4860733"/>
                <a:gd name="connsiteX6723" fmla="*/ 4701134 w 4853691"/>
                <a:gd name="connsiteY6723" fmla="*/ 3274130 h 4860733"/>
                <a:gd name="connsiteX6724" fmla="*/ 4691746 w 4853691"/>
                <a:gd name="connsiteY6724" fmla="*/ 3304641 h 4860733"/>
                <a:gd name="connsiteX6725" fmla="*/ 4689399 w 4853691"/>
                <a:gd name="connsiteY6725" fmla="*/ 3302295 h 4860733"/>
                <a:gd name="connsiteX6726" fmla="*/ 4691746 w 4853691"/>
                <a:gd name="connsiteY6726" fmla="*/ 3299947 h 4860733"/>
                <a:gd name="connsiteX6727" fmla="*/ 4694093 w 4853691"/>
                <a:gd name="connsiteY6727" fmla="*/ 3290559 h 4860733"/>
                <a:gd name="connsiteX6728" fmla="*/ 4635417 w 4853691"/>
                <a:gd name="connsiteY6728" fmla="*/ 3452505 h 4860733"/>
                <a:gd name="connsiteX6729" fmla="*/ 4630723 w 4853691"/>
                <a:gd name="connsiteY6729" fmla="*/ 3464241 h 4860733"/>
                <a:gd name="connsiteX6730" fmla="*/ 4630723 w 4853691"/>
                <a:gd name="connsiteY6730" fmla="*/ 3464241 h 4860733"/>
                <a:gd name="connsiteX6731" fmla="*/ 4630723 w 4853691"/>
                <a:gd name="connsiteY6731" fmla="*/ 3464241 h 4860733"/>
                <a:gd name="connsiteX6732" fmla="*/ 4635417 w 4853691"/>
                <a:gd name="connsiteY6732" fmla="*/ 3452505 h 4860733"/>
                <a:gd name="connsiteX6733" fmla="*/ 4637764 w 4853691"/>
                <a:gd name="connsiteY6733" fmla="*/ 3447811 h 4860733"/>
                <a:gd name="connsiteX6734" fmla="*/ 4637764 w 4853691"/>
                <a:gd name="connsiteY6734" fmla="*/ 3445464 h 4860733"/>
                <a:gd name="connsiteX6735" fmla="*/ 4637764 w 4853691"/>
                <a:gd name="connsiteY6735" fmla="*/ 3445464 h 4860733"/>
                <a:gd name="connsiteX6736" fmla="*/ 4635417 w 4853691"/>
                <a:gd name="connsiteY6736" fmla="*/ 3452505 h 4860733"/>
                <a:gd name="connsiteX6737" fmla="*/ 4579088 w 4853691"/>
                <a:gd name="connsiteY6737" fmla="*/ 3532305 h 4860733"/>
                <a:gd name="connsiteX6738" fmla="*/ 4581435 w 4853691"/>
                <a:gd name="connsiteY6738" fmla="*/ 3539346 h 4860733"/>
                <a:gd name="connsiteX6739" fmla="*/ 4508676 w 4853691"/>
                <a:gd name="connsiteY6739" fmla="*/ 3647310 h 4860733"/>
                <a:gd name="connsiteX6740" fmla="*/ 4520412 w 4853691"/>
                <a:gd name="connsiteY6740" fmla="*/ 3628534 h 4860733"/>
                <a:gd name="connsiteX6741" fmla="*/ 4534494 w 4853691"/>
                <a:gd name="connsiteY6741" fmla="*/ 3605063 h 4860733"/>
                <a:gd name="connsiteX6742" fmla="*/ 4546229 w 4853691"/>
                <a:gd name="connsiteY6742" fmla="*/ 3583940 h 4860733"/>
                <a:gd name="connsiteX6743" fmla="*/ 4560311 w 4853691"/>
                <a:gd name="connsiteY6743" fmla="*/ 3560470 h 4860733"/>
                <a:gd name="connsiteX6744" fmla="*/ 4572047 w 4853691"/>
                <a:gd name="connsiteY6744" fmla="*/ 3539346 h 4860733"/>
                <a:gd name="connsiteX6745" fmla="*/ 4586129 w 4853691"/>
                <a:gd name="connsiteY6745" fmla="*/ 3515876 h 4860733"/>
                <a:gd name="connsiteX6746" fmla="*/ 4597864 w 4853691"/>
                <a:gd name="connsiteY6746" fmla="*/ 3494752 h 4860733"/>
                <a:gd name="connsiteX6747" fmla="*/ 4607252 w 4853691"/>
                <a:gd name="connsiteY6747" fmla="*/ 3478323 h 4860733"/>
                <a:gd name="connsiteX6748" fmla="*/ 4604905 w 4853691"/>
                <a:gd name="connsiteY6748" fmla="*/ 3485364 h 4860733"/>
                <a:gd name="connsiteX6749" fmla="*/ 4609599 w 4853691"/>
                <a:gd name="connsiteY6749" fmla="*/ 3497099 h 4860733"/>
                <a:gd name="connsiteX6750" fmla="*/ 4600211 w 4853691"/>
                <a:gd name="connsiteY6750" fmla="*/ 3515876 h 4860733"/>
                <a:gd name="connsiteX6751" fmla="*/ 4579088 w 4853691"/>
                <a:gd name="connsiteY6751" fmla="*/ 3532305 h 4860733"/>
                <a:gd name="connsiteX6752" fmla="*/ 4433571 w 4853691"/>
                <a:gd name="connsiteY6752" fmla="*/ 3743539 h 4860733"/>
                <a:gd name="connsiteX6753" fmla="*/ 4419489 w 4853691"/>
                <a:gd name="connsiteY6753" fmla="*/ 3762315 h 4860733"/>
                <a:gd name="connsiteX6754" fmla="*/ 4403059 w 4853691"/>
                <a:gd name="connsiteY6754" fmla="*/ 3783439 h 4860733"/>
                <a:gd name="connsiteX6755" fmla="*/ 4388977 w 4853691"/>
                <a:gd name="connsiteY6755" fmla="*/ 3802215 h 4860733"/>
                <a:gd name="connsiteX6756" fmla="*/ 4372548 w 4853691"/>
                <a:gd name="connsiteY6756" fmla="*/ 3820992 h 4860733"/>
                <a:gd name="connsiteX6757" fmla="*/ 4356118 w 4853691"/>
                <a:gd name="connsiteY6757" fmla="*/ 3839768 h 4860733"/>
                <a:gd name="connsiteX6758" fmla="*/ 4342036 w 4853691"/>
                <a:gd name="connsiteY6758" fmla="*/ 3856197 h 4860733"/>
                <a:gd name="connsiteX6759" fmla="*/ 4337342 w 4853691"/>
                <a:gd name="connsiteY6759" fmla="*/ 3860891 h 4860733"/>
                <a:gd name="connsiteX6760" fmla="*/ 4316218 w 4853691"/>
                <a:gd name="connsiteY6760" fmla="*/ 3874974 h 4860733"/>
                <a:gd name="connsiteX6761" fmla="*/ 4297442 w 4853691"/>
                <a:gd name="connsiteY6761" fmla="*/ 3886709 h 4860733"/>
                <a:gd name="connsiteX6762" fmla="*/ 4276319 w 4853691"/>
                <a:gd name="connsiteY6762" fmla="*/ 3898444 h 4860733"/>
                <a:gd name="connsiteX6763" fmla="*/ 4273972 w 4853691"/>
                <a:gd name="connsiteY6763" fmla="*/ 3900791 h 4860733"/>
                <a:gd name="connsiteX6764" fmla="*/ 4283360 w 4853691"/>
                <a:gd name="connsiteY6764" fmla="*/ 3886709 h 4860733"/>
                <a:gd name="connsiteX6765" fmla="*/ 4285707 w 4853691"/>
                <a:gd name="connsiteY6765" fmla="*/ 3882015 h 4860733"/>
                <a:gd name="connsiteX6766" fmla="*/ 4309178 w 4853691"/>
                <a:gd name="connsiteY6766" fmla="*/ 3863238 h 4860733"/>
                <a:gd name="connsiteX6767" fmla="*/ 4320913 w 4853691"/>
                <a:gd name="connsiteY6767" fmla="*/ 3853850 h 4860733"/>
                <a:gd name="connsiteX6768" fmla="*/ 4353771 w 4853691"/>
                <a:gd name="connsiteY6768" fmla="*/ 3823339 h 4860733"/>
                <a:gd name="connsiteX6769" fmla="*/ 4370201 w 4853691"/>
                <a:gd name="connsiteY6769" fmla="*/ 3809256 h 4860733"/>
                <a:gd name="connsiteX6770" fmla="*/ 4391324 w 4853691"/>
                <a:gd name="connsiteY6770" fmla="*/ 3788133 h 4860733"/>
                <a:gd name="connsiteX6771" fmla="*/ 4407753 w 4853691"/>
                <a:gd name="connsiteY6771" fmla="*/ 3771704 h 4860733"/>
                <a:gd name="connsiteX6772" fmla="*/ 4426530 w 4853691"/>
                <a:gd name="connsiteY6772" fmla="*/ 3750580 h 4860733"/>
                <a:gd name="connsiteX6773" fmla="*/ 4442959 w 4853691"/>
                <a:gd name="connsiteY6773" fmla="*/ 3731804 h 4860733"/>
                <a:gd name="connsiteX6774" fmla="*/ 4452347 w 4853691"/>
                <a:gd name="connsiteY6774" fmla="*/ 3722416 h 4860733"/>
                <a:gd name="connsiteX6775" fmla="*/ 4450000 w 4853691"/>
                <a:gd name="connsiteY6775" fmla="*/ 3724763 h 4860733"/>
                <a:gd name="connsiteX6776" fmla="*/ 4433571 w 4853691"/>
                <a:gd name="connsiteY6776" fmla="*/ 3743539 h 4860733"/>
                <a:gd name="connsiteX6777" fmla="*/ 4170701 w 4853691"/>
                <a:gd name="connsiteY6777" fmla="*/ 3997020 h 4860733"/>
                <a:gd name="connsiteX6778" fmla="*/ 4137843 w 4853691"/>
                <a:gd name="connsiteY6778" fmla="*/ 4034573 h 4860733"/>
                <a:gd name="connsiteX6779" fmla="*/ 4109678 w 4853691"/>
                <a:gd name="connsiteY6779" fmla="*/ 4067431 h 4860733"/>
                <a:gd name="connsiteX6780" fmla="*/ 4100290 w 4853691"/>
                <a:gd name="connsiteY6780" fmla="*/ 4079167 h 4860733"/>
                <a:gd name="connsiteX6781" fmla="*/ 4081514 w 4853691"/>
                <a:gd name="connsiteY6781" fmla="*/ 4093249 h 4860733"/>
                <a:gd name="connsiteX6782" fmla="*/ 4058043 w 4853691"/>
                <a:gd name="connsiteY6782" fmla="*/ 4109678 h 4860733"/>
                <a:gd name="connsiteX6783" fmla="*/ 4029879 w 4853691"/>
                <a:gd name="connsiteY6783" fmla="*/ 4128455 h 4860733"/>
                <a:gd name="connsiteX6784" fmla="*/ 4001714 w 4853691"/>
                <a:gd name="connsiteY6784" fmla="*/ 4147231 h 4860733"/>
                <a:gd name="connsiteX6785" fmla="*/ 3975897 w 4853691"/>
                <a:gd name="connsiteY6785" fmla="*/ 4163660 h 4860733"/>
                <a:gd name="connsiteX6786" fmla="*/ 3943038 w 4853691"/>
                <a:gd name="connsiteY6786" fmla="*/ 4182437 h 4860733"/>
                <a:gd name="connsiteX6787" fmla="*/ 3917220 w 4853691"/>
                <a:gd name="connsiteY6787" fmla="*/ 4196519 h 4860733"/>
                <a:gd name="connsiteX6788" fmla="*/ 3882015 w 4853691"/>
                <a:gd name="connsiteY6788" fmla="*/ 4215296 h 4860733"/>
                <a:gd name="connsiteX6789" fmla="*/ 3856197 w 4853691"/>
                <a:gd name="connsiteY6789" fmla="*/ 4227031 h 4860733"/>
                <a:gd name="connsiteX6790" fmla="*/ 3820992 w 4853691"/>
                <a:gd name="connsiteY6790" fmla="*/ 4243460 h 4860733"/>
                <a:gd name="connsiteX6791" fmla="*/ 3790480 w 4853691"/>
                <a:gd name="connsiteY6791" fmla="*/ 4255195 h 4860733"/>
                <a:gd name="connsiteX6792" fmla="*/ 3755274 w 4853691"/>
                <a:gd name="connsiteY6792" fmla="*/ 4269278 h 4860733"/>
                <a:gd name="connsiteX6793" fmla="*/ 3743539 w 4853691"/>
                <a:gd name="connsiteY6793" fmla="*/ 4273972 h 4860733"/>
                <a:gd name="connsiteX6794" fmla="*/ 3870279 w 4853691"/>
                <a:gd name="connsiteY6794" fmla="*/ 4201213 h 4860733"/>
                <a:gd name="connsiteX6795" fmla="*/ 3919568 w 4853691"/>
                <a:gd name="connsiteY6795" fmla="*/ 4170702 h 4860733"/>
                <a:gd name="connsiteX6796" fmla="*/ 3935997 w 4853691"/>
                <a:gd name="connsiteY6796" fmla="*/ 4158966 h 4860733"/>
                <a:gd name="connsiteX6797" fmla="*/ 3966509 w 4853691"/>
                <a:gd name="connsiteY6797" fmla="*/ 4137843 h 4860733"/>
                <a:gd name="connsiteX6798" fmla="*/ 3985285 w 4853691"/>
                <a:gd name="connsiteY6798" fmla="*/ 4123761 h 4860733"/>
                <a:gd name="connsiteX6799" fmla="*/ 4013449 w 4853691"/>
                <a:gd name="connsiteY6799" fmla="*/ 4104984 h 4860733"/>
                <a:gd name="connsiteX6800" fmla="*/ 4034573 w 4853691"/>
                <a:gd name="connsiteY6800" fmla="*/ 4090902 h 4860733"/>
                <a:gd name="connsiteX6801" fmla="*/ 4060390 w 4853691"/>
                <a:gd name="connsiteY6801" fmla="*/ 4072125 h 4860733"/>
                <a:gd name="connsiteX6802" fmla="*/ 4081514 w 4853691"/>
                <a:gd name="connsiteY6802" fmla="*/ 4055696 h 4860733"/>
                <a:gd name="connsiteX6803" fmla="*/ 4107331 w 4853691"/>
                <a:gd name="connsiteY6803" fmla="*/ 4036920 h 4860733"/>
                <a:gd name="connsiteX6804" fmla="*/ 4126108 w 4853691"/>
                <a:gd name="connsiteY6804" fmla="*/ 4020490 h 4860733"/>
                <a:gd name="connsiteX6805" fmla="*/ 4149578 w 4853691"/>
                <a:gd name="connsiteY6805" fmla="*/ 4001714 h 4860733"/>
                <a:gd name="connsiteX6806" fmla="*/ 4168355 w 4853691"/>
                <a:gd name="connsiteY6806" fmla="*/ 3985285 h 4860733"/>
                <a:gd name="connsiteX6807" fmla="*/ 4191825 w 4853691"/>
                <a:gd name="connsiteY6807" fmla="*/ 3966508 h 4860733"/>
                <a:gd name="connsiteX6808" fmla="*/ 4210601 w 4853691"/>
                <a:gd name="connsiteY6808" fmla="*/ 3950079 h 4860733"/>
                <a:gd name="connsiteX6809" fmla="*/ 4212948 w 4853691"/>
                <a:gd name="connsiteY6809" fmla="*/ 3947732 h 4860733"/>
                <a:gd name="connsiteX6810" fmla="*/ 4212948 w 4853691"/>
                <a:gd name="connsiteY6810" fmla="*/ 3952426 h 4860733"/>
                <a:gd name="connsiteX6811" fmla="*/ 4198866 w 4853691"/>
                <a:gd name="connsiteY6811" fmla="*/ 3971203 h 4860733"/>
                <a:gd name="connsiteX6812" fmla="*/ 4170701 w 4853691"/>
                <a:gd name="connsiteY6812" fmla="*/ 3997020 h 4860733"/>
                <a:gd name="connsiteX6813" fmla="*/ 3680169 w 4853691"/>
                <a:gd name="connsiteY6813" fmla="*/ 4302136 h 4860733"/>
                <a:gd name="connsiteX6814" fmla="*/ 3656698 w 4853691"/>
                <a:gd name="connsiteY6814" fmla="*/ 4313871 h 4860733"/>
                <a:gd name="connsiteX6815" fmla="*/ 3628534 w 4853691"/>
                <a:gd name="connsiteY6815" fmla="*/ 4327954 h 4860733"/>
                <a:gd name="connsiteX6816" fmla="*/ 3605064 w 4853691"/>
                <a:gd name="connsiteY6816" fmla="*/ 4339689 h 4860733"/>
                <a:gd name="connsiteX6817" fmla="*/ 3576899 w 4853691"/>
                <a:gd name="connsiteY6817" fmla="*/ 4353771 h 4860733"/>
                <a:gd name="connsiteX6818" fmla="*/ 3553428 w 4853691"/>
                <a:gd name="connsiteY6818" fmla="*/ 4365506 h 4860733"/>
                <a:gd name="connsiteX6819" fmla="*/ 3522917 w 4853691"/>
                <a:gd name="connsiteY6819" fmla="*/ 4377242 h 4860733"/>
                <a:gd name="connsiteX6820" fmla="*/ 3499446 w 4853691"/>
                <a:gd name="connsiteY6820" fmla="*/ 4386630 h 4860733"/>
                <a:gd name="connsiteX6821" fmla="*/ 3468935 w 4853691"/>
                <a:gd name="connsiteY6821" fmla="*/ 4398365 h 4860733"/>
                <a:gd name="connsiteX6822" fmla="*/ 3443117 w 4853691"/>
                <a:gd name="connsiteY6822" fmla="*/ 4407753 h 4860733"/>
                <a:gd name="connsiteX6823" fmla="*/ 3412605 w 4853691"/>
                <a:gd name="connsiteY6823" fmla="*/ 4419489 h 4860733"/>
                <a:gd name="connsiteX6824" fmla="*/ 3386788 w 4853691"/>
                <a:gd name="connsiteY6824" fmla="*/ 4428877 h 4860733"/>
                <a:gd name="connsiteX6825" fmla="*/ 3356276 w 4853691"/>
                <a:gd name="connsiteY6825" fmla="*/ 4440612 h 4860733"/>
                <a:gd name="connsiteX6826" fmla="*/ 3330459 w 4853691"/>
                <a:gd name="connsiteY6826" fmla="*/ 4450000 h 4860733"/>
                <a:gd name="connsiteX6827" fmla="*/ 3299947 w 4853691"/>
                <a:gd name="connsiteY6827" fmla="*/ 4459388 h 4860733"/>
                <a:gd name="connsiteX6828" fmla="*/ 3274130 w 4853691"/>
                <a:gd name="connsiteY6828" fmla="*/ 4466429 h 4860733"/>
                <a:gd name="connsiteX6829" fmla="*/ 3243618 w 4853691"/>
                <a:gd name="connsiteY6829" fmla="*/ 4475818 h 4860733"/>
                <a:gd name="connsiteX6830" fmla="*/ 3217801 w 4853691"/>
                <a:gd name="connsiteY6830" fmla="*/ 4482859 h 4860733"/>
                <a:gd name="connsiteX6831" fmla="*/ 3184942 w 4853691"/>
                <a:gd name="connsiteY6831" fmla="*/ 4492247 h 4860733"/>
                <a:gd name="connsiteX6832" fmla="*/ 3166166 w 4853691"/>
                <a:gd name="connsiteY6832" fmla="*/ 4496941 h 4860733"/>
                <a:gd name="connsiteX6833" fmla="*/ 3166166 w 4853691"/>
                <a:gd name="connsiteY6833" fmla="*/ 4496941 h 4860733"/>
                <a:gd name="connsiteX6834" fmla="*/ 3152083 w 4853691"/>
                <a:gd name="connsiteY6834" fmla="*/ 4478165 h 4860733"/>
                <a:gd name="connsiteX6835" fmla="*/ 3145042 w 4853691"/>
                <a:gd name="connsiteY6835" fmla="*/ 4466429 h 4860733"/>
                <a:gd name="connsiteX6836" fmla="*/ 3135654 w 4853691"/>
                <a:gd name="connsiteY6836" fmla="*/ 4450000 h 4860733"/>
                <a:gd name="connsiteX6837" fmla="*/ 3126266 w 4853691"/>
                <a:gd name="connsiteY6837" fmla="*/ 4435918 h 4860733"/>
                <a:gd name="connsiteX6838" fmla="*/ 3116878 w 4853691"/>
                <a:gd name="connsiteY6838" fmla="*/ 4421836 h 4860733"/>
                <a:gd name="connsiteX6839" fmla="*/ 3107489 w 4853691"/>
                <a:gd name="connsiteY6839" fmla="*/ 4407753 h 4860733"/>
                <a:gd name="connsiteX6840" fmla="*/ 3100449 w 4853691"/>
                <a:gd name="connsiteY6840" fmla="*/ 4393671 h 4860733"/>
                <a:gd name="connsiteX6841" fmla="*/ 3093407 w 4853691"/>
                <a:gd name="connsiteY6841" fmla="*/ 4379589 h 4860733"/>
                <a:gd name="connsiteX6842" fmla="*/ 3102795 w 4853691"/>
                <a:gd name="connsiteY6842" fmla="*/ 4363160 h 4860733"/>
                <a:gd name="connsiteX6843" fmla="*/ 3123919 w 4853691"/>
                <a:gd name="connsiteY6843" fmla="*/ 4365506 h 4860733"/>
                <a:gd name="connsiteX6844" fmla="*/ 3147389 w 4853691"/>
                <a:gd name="connsiteY6844" fmla="*/ 4367854 h 4860733"/>
                <a:gd name="connsiteX6845" fmla="*/ 3213106 w 4853691"/>
                <a:gd name="connsiteY6845" fmla="*/ 4370201 h 4860733"/>
                <a:gd name="connsiteX6846" fmla="*/ 3213106 w 4853691"/>
                <a:gd name="connsiteY6846" fmla="*/ 4370201 h 4860733"/>
                <a:gd name="connsiteX6847" fmla="*/ 3722416 w 4853691"/>
                <a:gd name="connsiteY6847" fmla="*/ 4281013 h 4860733"/>
                <a:gd name="connsiteX6848" fmla="*/ 3708333 w 4853691"/>
                <a:gd name="connsiteY6848" fmla="*/ 4288054 h 4860733"/>
                <a:gd name="connsiteX6849" fmla="*/ 3680169 w 4853691"/>
                <a:gd name="connsiteY6849" fmla="*/ 4302136 h 4860733"/>
                <a:gd name="connsiteX6850" fmla="*/ 3177901 w 4853691"/>
                <a:gd name="connsiteY6850" fmla="*/ 4520412 h 4860733"/>
                <a:gd name="connsiteX6851" fmla="*/ 3184942 w 4853691"/>
                <a:gd name="connsiteY6851" fmla="*/ 4529800 h 4860733"/>
                <a:gd name="connsiteX6852" fmla="*/ 3196677 w 4853691"/>
                <a:gd name="connsiteY6852" fmla="*/ 4543882 h 4860733"/>
                <a:gd name="connsiteX6853" fmla="*/ 3203718 w 4853691"/>
                <a:gd name="connsiteY6853" fmla="*/ 4553270 h 4860733"/>
                <a:gd name="connsiteX6854" fmla="*/ 3222495 w 4853691"/>
                <a:gd name="connsiteY6854" fmla="*/ 4574394 h 4860733"/>
                <a:gd name="connsiteX6855" fmla="*/ 3238924 w 4853691"/>
                <a:gd name="connsiteY6855" fmla="*/ 4588476 h 4860733"/>
                <a:gd name="connsiteX6856" fmla="*/ 2952585 w 4853691"/>
                <a:gd name="connsiteY6856" fmla="*/ 4621335 h 4860733"/>
                <a:gd name="connsiteX6857" fmla="*/ 2954932 w 4853691"/>
                <a:gd name="connsiteY6857" fmla="*/ 4616641 h 4860733"/>
                <a:gd name="connsiteX6858" fmla="*/ 2969014 w 4853691"/>
                <a:gd name="connsiteY6858" fmla="*/ 4593170 h 4860733"/>
                <a:gd name="connsiteX6859" fmla="*/ 2973708 w 4853691"/>
                <a:gd name="connsiteY6859" fmla="*/ 4583782 h 4860733"/>
                <a:gd name="connsiteX6860" fmla="*/ 2987790 w 4853691"/>
                <a:gd name="connsiteY6860" fmla="*/ 4555617 h 4860733"/>
                <a:gd name="connsiteX6861" fmla="*/ 2990137 w 4853691"/>
                <a:gd name="connsiteY6861" fmla="*/ 4550923 h 4860733"/>
                <a:gd name="connsiteX6862" fmla="*/ 2994831 w 4853691"/>
                <a:gd name="connsiteY6862" fmla="*/ 4539188 h 4860733"/>
                <a:gd name="connsiteX6863" fmla="*/ 3159125 w 4853691"/>
                <a:gd name="connsiteY6863" fmla="*/ 4499288 h 4860733"/>
                <a:gd name="connsiteX6864" fmla="*/ 3163819 w 4853691"/>
                <a:gd name="connsiteY6864" fmla="*/ 4503982 h 4860733"/>
                <a:gd name="connsiteX6865" fmla="*/ 3177901 w 4853691"/>
                <a:gd name="connsiteY6865" fmla="*/ 4520412 h 4860733"/>
                <a:gd name="connsiteX6866" fmla="*/ 2872785 w 4853691"/>
                <a:gd name="connsiteY6866" fmla="*/ 4649499 h 4860733"/>
                <a:gd name="connsiteX6867" fmla="*/ 2863397 w 4853691"/>
                <a:gd name="connsiteY6867" fmla="*/ 4661234 h 4860733"/>
                <a:gd name="connsiteX6868" fmla="*/ 2849314 w 4853691"/>
                <a:gd name="connsiteY6868" fmla="*/ 4677664 h 4860733"/>
                <a:gd name="connsiteX6869" fmla="*/ 2837579 w 4853691"/>
                <a:gd name="connsiteY6869" fmla="*/ 4689399 h 4860733"/>
                <a:gd name="connsiteX6870" fmla="*/ 2823497 w 4853691"/>
                <a:gd name="connsiteY6870" fmla="*/ 4703481 h 4860733"/>
                <a:gd name="connsiteX6871" fmla="*/ 2811762 w 4853691"/>
                <a:gd name="connsiteY6871" fmla="*/ 4715216 h 4860733"/>
                <a:gd name="connsiteX6872" fmla="*/ 2800027 w 4853691"/>
                <a:gd name="connsiteY6872" fmla="*/ 4726952 h 4860733"/>
                <a:gd name="connsiteX6873" fmla="*/ 2788291 w 4853691"/>
                <a:gd name="connsiteY6873" fmla="*/ 4736340 h 4860733"/>
                <a:gd name="connsiteX6874" fmla="*/ 2776556 w 4853691"/>
                <a:gd name="connsiteY6874" fmla="*/ 4745728 h 4860733"/>
                <a:gd name="connsiteX6875" fmla="*/ 2764821 w 4853691"/>
                <a:gd name="connsiteY6875" fmla="*/ 4755116 h 4860733"/>
                <a:gd name="connsiteX6876" fmla="*/ 2753086 w 4853691"/>
                <a:gd name="connsiteY6876" fmla="*/ 4764504 h 4860733"/>
                <a:gd name="connsiteX6877" fmla="*/ 2746044 w 4853691"/>
                <a:gd name="connsiteY6877" fmla="*/ 4769199 h 4860733"/>
                <a:gd name="connsiteX6878" fmla="*/ 2741350 w 4853691"/>
                <a:gd name="connsiteY6878" fmla="*/ 4766851 h 4860733"/>
                <a:gd name="connsiteX6879" fmla="*/ 2724921 w 4853691"/>
                <a:gd name="connsiteY6879" fmla="*/ 4759810 h 4860733"/>
                <a:gd name="connsiteX6880" fmla="*/ 2703797 w 4853691"/>
                <a:gd name="connsiteY6880" fmla="*/ 4748075 h 4860733"/>
                <a:gd name="connsiteX6881" fmla="*/ 2699103 w 4853691"/>
                <a:gd name="connsiteY6881" fmla="*/ 4745728 h 4860733"/>
                <a:gd name="connsiteX6882" fmla="*/ 2701450 w 4853691"/>
                <a:gd name="connsiteY6882" fmla="*/ 4738687 h 4860733"/>
                <a:gd name="connsiteX6883" fmla="*/ 2703797 w 4853691"/>
                <a:gd name="connsiteY6883" fmla="*/ 4726952 h 4860733"/>
                <a:gd name="connsiteX6884" fmla="*/ 2706145 w 4853691"/>
                <a:gd name="connsiteY6884" fmla="*/ 4712869 h 4860733"/>
                <a:gd name="connsiteX6885" fmla="*/ 2708492 w 4853691"/>
                <a:gd name="connsiteY6885" fmla="*/ 4701134 h 4860733"/>
                <a:gd name="connsiteX6886" fmla="*/ 2710839 w 4853691"/>
                <a:gd name="connsiteY6886" fmla="*/ 4684705 h 4860733"/>
                <a:gd name="connsiteX6887" fmla="*/ 2713186 w 4853691"/>
                <a:gd name="connsiteY6887" fmla="*/ 4672970 h 4860733"/>
                <a:gd name="connsiteX6888" fmla="*/ 2715533 w 4853691"/>
                <a:gd name="connsiteY6888" fmla="*/ 4654193 h 4860733"/>
                <a:gd name="connsiteX6889" fmla="*/ 2717880 w 4853691"/>
                <a:gd name="connsiteY6889" fmla="*/ 4642458 h 4860733"/>
                <a:gd name="connsiteX6890" fmla="*/ 2720227 w 4853691"/>
                <a:gd name="connsiteY6890" fmla="*/ 4628376 h 4860733"/>
                <a:gd name="connsiteX6891" fmla="*/ 2722574 w 4853691"/>
                <a:gd name="connsiteY6891" fmla="*/ 4628376 h 4860733"/>
                <a:gd name="connsiteX6892" fmla="*/ 2736656 w 4853691"/>
                <a:gd name="connsiteY6892" fmla="*/ 4623681 h 4860733"/>
                <a:gd name="connsiteX6893" fmla="*/ 2736656 w 4853691"/>
                <a:gd name="connsiteY6893" fmla="*/ 4623681 h 4860733"/>
                <a:gd name="connsiteX6894" fmla="*/ 2764821 w 4853691"/>
                <a:gd name="connsiteY6894" fmla="*/ 4626029 h 4860733"/>
                <a:gd name="connsiteX6895" fmla="*/ 2851661 w 4853691"/>
                <a:gd name="connsiteY6895" fmla="*/ 4628376 h 4860733"/>
                <a:gd name="connsiteX6896" fmla="*/ 2891561 w 4853691"/>
                <a:gd name="connsiteY6896" fmla="*/ 4628376 h 4860733"/>
                <a:gd name="connsiteX6897" fmla="*/ 2886867 w 4853691"/>
                <a:gd name="connsiteY6897" fmla="*/ 4635417 h 4860733"/>
                <a:gd name="connsiteX6898" fmla="*/ 2872785 w 4853691"/>
                <a:gd name="connsiteY6898" fmla="*/ 4649499 h 4860733"/>
                <a:gd name="connsiteX6899" fmla="*/ 2727268 w 4853691"/>
                <a:gd name="connsiteY6899" fmla="*/ 4778587 h 4860733"/>
                <a:gd name="connsiteX6900" fmla="*/ 2715533 w 4853691"/>
                <a:gd name="connsiteY6900" fmla="*/ 4785628 h 4860733"/>
                <a:gd name="connsiteX6901" fmla="*/ 2703797 w 4853691"/>
                <a:gd name="connsiteY6901" fmla="*/ 4792669 h 4860733"/>
                <a:gd name="connsiteX6902" fmla="*/ 2694409 w 4853691"/>
                <a:gd name="connsiteY6902" fmla="*/ 4797363 h 4860733"/>
                <a:gd name="connsiteX6903" fmla="*/ 2685021 w 4853691"/>
                <a:gd name="connsiteY6903" fmla="*/ 4790322 h 4860733"/>
                <a:gd name="connsiteX6904" fmla="*/ 2685021 w 4853691"/>
                <a:gd name="connsiteY6904" fmla="*/ 4790322 h 4860733"/>
                <a:gd name="connsiteX6905" fmla="*/ 2687368 w 4853691"/>
                <a:gd name="connsiteY6905" fmla="*/ 4780934 h 4860733"/>
                <a:gd name="connsiteX6906" fmla="*/ 2689715 w 4853691"/>
                <a:gd name="connsiteY6906" fmla="*/ 4771545 h 4860733"/>
                <a:gd name="connsiteX6907" fmla="*/ 2692062 w 4853691"/>
                <a:gd name="connsiteY6907" fmla="*/ 4759810 h 4860733"/>
                <a:gd name="connsiteX6908" fmla="*/ 2694409 w 4853691"/>
                <a:gd name="connsiteY6908" fmla="*/ 4748075 h 4860733"/>
                <a:gd name="connsiteX6909" fmla="*/ 2694409 w 4853691"/>
                <a:gd name="connsiteY6909" fmla="*/ 4745728 h 4860733"/>
                <a:gd name="connsiteX6910" fmla="*/ 2696756 w 4853691"/>
                <a:gd name="connsiteY6910" fmla="*/ 4748075 h 4860733"/>
                <a:gd name="connsiteX6911" fmla="*/ 2713186 w 4853691"/>
                <a:gd name="connsiteY6911" fmla="*/ 4755116 h 4860733"/>
                <a:gd name="connsiteX6912" fmla="*/ 2734309 w 4853691"/>
                <a:gd name="connsiteY6912" fmla="*/ 4766851 h 4860733"/>
                <a:gd name="connsiteX6913" fmla="*/ 2739003 w 4853691"/>
                <a:gd name="connsiteY6913" fmla="*/ 4769199 h 4860733"/>
                <a:gd name="connsiteX6914" fmla="*/ 2734309 w 4853691"/>
                <a:gd name="connsiteY6914" fmla="*/ 4771545 h 4860733"/>
                <a:gd name="connsiteX6915" fmla="*/ 2727268 w 4853691"/>
                <a:gd name="connsiteY6915" fmla="*/ 4778587 h 4860733"/>
                <a:gd name="connsiteX6916" fmla="*/ 2572363 w 4853691"/>
                <a:gd name="connsiteY6916" fmla="*/ 4806751 h 4860733"/>
                <a:gd name="connsiteX6917" fmla="*/ 2523075 w 4853691"/>
                <a:gd name="connsiteY6917" fmla="*/ 4804404 h 4860733"/>
                <a:gd name="connsiteX6918" fmla="*/ 2494910 w 4853691"/>
                <a:gd name="connsiteY6918" fmla="*/ 4802057 h 4860733"/>
                <a:gd name="connsiteX6919" fmla="*/ 2452664 w 4853691"/>
                <a:gd name="connsiteY6919" fmla="*/ 4797363 h 4860733"/>
                <a:gd name="connsiteX6920" fmla="*/ 2422152 w 4853691"/>
                <a:gd name="connsiteY6920" fmla="*/ 4792669 h 4860733"/>
                <a:gd name="connsiteX6921" fmla="*/ 2379905 w 4853691"/>
                <a:gd name="connsiteY6921" fmla="*/ 4787975 h 4860733"/>
                <a:gd name="connsiteX6922" fmla="*/ 2349394 w 4853691"/>
                <a:gd name="connsiteY6922" fmla="*/ 4783281 h 4860733"/>
                <a:gd name="connsiteX6923" fmla="*/ 2307147 w 4853691"/>
                <a:gd name="connsiteY6923" fmla="*/ 4776239 h 4860733"/>
                <a:gd name="connsiteX6924" fmla="*/ 2278982 w 4853691"/>
                <a:gd name="connsiteY6924" fmla="*/ 4769199 h 4860733"/>
                <a:gd name="connsiteX6925" fmla="*/ 2236735 w 4853691"/>
                <a:gd name="connsiteY6925" fmla="*/ 4759810 h 4860733"/>
                <a:gd name="connsiteX6926" fmla="*/ 2208571 w 4853691"/>
                <a:gd name="connsiteY6926" fmla="*/ 4752769 h 4860733"/>
                <a:gd name="connsiteX6927" fmla="*/ 2201530 w 4853691"/>
                <a:gd name="connsiteY6927" fmla="*/ 4750422 h 4860733"/>
                <a:gd name="connsiteX6928" fmla="*/ 2234388 w 4853691"/>
                <a:gd name="connsiteY6928" fmla="*/ 4738687 h 4860733"/>
                <a:gd name="connsiteX6929" fmla="*/ 2335311 w 4853691"/>
                <a:gd name="connsiteY6929" fmla="*/ 4694093 h 4860733"/>
                <a:gd name="connsiteX6930" fmla="*/ 2354088 w 4853691"/>
                <a:gd name="connsiteY6930" fmla="*/ 4684705 h 4860733"/>
                <a:gd name="connsiteX6931" fmla="*/ 2368170 w 4853691"/>
                <a:gd name="connsiteY6931" fmla="*/ 4677664 h 4860733"/>
                <a:gd name="connsiteX6932" fmla="*/ 2391640 w 4853691"/>
                <a:gd name="connsiteY6932" fmla="*/ 4665928 h 4860733"/>
                <a:gd name="connsiteX6933" fmla="*/ 2403376 w 4853691"/>
                <a:gd name="connsiteY6933" fmla="*/ 4658887 h 4860733"/>
                <a:gd name="connsiteX6934" fmla="*/ 2424499 w 4853691"/>
                <a:gd name="connsiteY6934" fmla="*/ 4647152 h 4860733"/>
                <a:gd name="connsiteX6935" fmla="*/ 2436234 w 4853691"/>
                <a:gd name="connsiteY6935" fmla="*/ 4640111 h 4860733"/>
                <a:gd name="connsiteX6936" fmla="*/ 2452664 w 4853691"/>
                <a:gd name="connsiteY6936" fmla="*/ 4628376 h 4860733"/>
                <a:gd name="connsiteX6937" fmla="*/ 2469093 w 4853691"/>
                <a:gd name="connsiteY6937" fmla="*/ 4618987 h 4860733"/>
                <a:gd name="connsiteX6938" fmla="*/ 2480828 w 4853691"/>
                <a:gd name="connsiteY6938" fmla="*/ 4609599 h 4860733"/>
                <a:gd name="connsiteX6939" fmla="*/ 2485522 w 4853691"/>
                <a:gd name="connsiteY6939" fmla="*/ 4607252 h 4860733"/>
                <a:gd name="connsiteX6940" fmla="*/ 2501952 w 4853691"/>
                <a:gd name="connsiteY6940" fmla="*/ 4616641 h 4860733"/>
                <a:gd name="connsiteX6941" fmla="*/ 2516034 w 4853691"/>
                <a:gd name="connsiteY6941" fmla="*/ 4609599 h 4860733"/>
                <a:gd name="connsiteX6942" fmla="*/ 2581751 w 4853691"/>
                <a:gd name="connsiteY6942" fmla="*/ 4665928 h 4860733"/>
                <a:gd name="connsiteX6943" fmla="*/ 2593486 w 4853691"/>
                <a:gd name="connsiteY6943" fmla="*/ 4672970 h 4860733"/>
                <a:gd name="connsiteX6944" fmla="*/ 2621651 w 4853691"/>
                <a:gd name="connsiteY6944" fmla="*/ 4694093 h 4860733"/>
                <a:gd name="connsiteX6945" fmla="*/ 2635733 w 4853691"/>
                <a:gd name="connsiteY6945" fmla="*/ 4703481 h 4860733"/>
                <a:gd name="connsiteX6946" fmla="*/ 2661551 w 4853691"/>
                <a:gd name="connsiteY6946" fmla="*/ 4719911 h 4860733"/>
                <a:gd name="connsiteX6947" fmla="*/ 2677980 w 4853691"/>
                <a:gd name="connsiteY6947" fmla="*/ 4729299 h 4860733"/>
                <a:gd name="connsiteX6948" fmla="*/ 2696756 w 4853691"/>
                <a:gd name="connsiteY6948" fmla="*/ 4741034 h 4860733"/>
                <a:gd name="connsiteX6949" fmla="*/ 2696756 w 4853691"/>
                <a:gd name="connsiteY6949" fmla="*/ 4745728 h 4860733"/>
                <a:gd name="connsiteX6950" fmla="*/ 2694409 w 4853691"/>
                <a:gd name="connsiteY6950" fmla="*/ 4752769 h 4860733"/>
                <a:gd name="connsiteX6951" fmla="*/ 2689715 w 4853691"/>
                <a:gd name="connsiteY6951" fmla="*/ 4766851 h 4860733"/>
                <a:gd name="connsiteX6952" fmla="*/ 2687368 w 4853691"/>
                <a:gd name="connsiteY6952" fmla="*/ 4776239 h 4860733"/>
                <a:gd name="connsiteX6953" fmla="*/ 2682674 w 4853691"/>
                <a:gd name="connsiteY6953" fmla="*/ 4787975 h 4860733"/>
                <a:gd name="connsiteX6954" fmla="*/ 2675633 w 4853691"/>
                <a:gd name="connsiteY6954" fmla="*/ 4785628 h 4860733"/>
                <a:gd name="connsiteX6955" fmla="*/ 2654510 w 4853691"/>
                <a:gd name="connsiteY6955" fmla="*/ 4804404 h 4860733"/>
                <a:gd name="connsiteX6956" fmla="*/ 2593486 w 4853691"/>
                <a:gd name="connsiteY6956" fmla="*/ 4804404 h 4860733"/>
                <a:gd name="connsiteX6957" fmla="*/ 2572363 w 4853691"/>
                <a:gd name="connsiteY6957" fmla="*/ 4806751 h 4860733"/>
                <a:gd name="connsiteX6958" fmla="*/ 1898761 w 4853691"/>
                <a:gd name="connsiteY6958" fmla="*/ 4780934 h 4860733"/>
                <a:gd name="connsiteX6959" fmla="*/ 1856514 w 4853691"/>
                <a:gd name="connsiteY6959" fmla="*/ 4759810 h 4860733"/>
                <a:gd name="connsiteX6960" fmla="*/ 1879984 w 4853691"/>
                <a:gd name="connsiteY6960" fmla="*/ 4764504 h 4860733"/>
                <a:gd name="connsiteX6961" fmla="*/ 1910496 w 4853691"/>
                <a:gd name="connsiteY6961" fmla="*/ 4771545 h 4860733"/>
                <a:gd name="connsiteX6962" fmla="*/ 1898761 w 4853691"/>
                <a:gd name="connsiteY6962" fmla="*/ 4780934 h 4860733"/>
                <a:gd name="connsiteX6963" fmla="*/ 1847125 w 4853691"/>
                <a:gd name="connsiteY6963" fmla="*/ 4752769 h 4860733"/>
                <a:gd name="connsiteX6964" fmla="*/ 1826002 w 4853691"/>
                <a:gd name="connsiteY6964" fmla="*/ 4741034 h 4860733"/>
                <a:gd name="connsiteX6965" fmla="*/ 1816614 w 4853691"/>
                <a:gd name="connsiteY6965" fmla="*/ 4736340 h 4860733"/>
                <a:gd name="connsiteX6966" fmla="*/ 1802532 w 4853691"/>
                <a:gd name="connsiteY6966" fmla="*/ 4726952 h 4860733"/>
                <a:gd name="connsiteX6967" fmla="*/ 1790797 w 4853691"/>
                <a:gd name="connsiteY6967" fmla="*/ 4719911 h 4860733"/>
                <a:gd name="connsiteX6968" fmla="*/ 1779061 w 4853691"/>
                <a:gd name="connsiteY6968" fmla="*/ 4712869 h 4860733"/>
                <a:gd name="connsiteX6969" fmla="*/ 1764979 w 4853691"/>
                <a:gd name="connsiteY6969" fmla="*/ 4703481 h 4860733"/>
                <a:gd name="connsiteX6970" fmla="*/ 1755591 w 4853691"/>
                <a:gd name="connsiteY6970" fmla="*/ 4696440 h 4860733"/>
                <a:gd name="connsiteX6971" fmla="*/ 1741508 w 4853691"/>
                <a:gd name="connsiteY6971" fmla="*/ 4684705 h 4860733"/>
                <a:gd name="connsiteX6972" fmla="*/ 1732120 w 4853691"/>
                <a:gd name="connsiteY6972" fmla="*/ 4677664 h 4860733"/>
                <a:gd name="connsiteX6973" fmla="*/ 1718038 w 4853691"/>
                <a:gd name="connsiteY6973" fmla="*/ 4665928 h 4860733"/>
                <a:gd name="connsiteX6974" fmla="*/ 1708650 w 4853691"/>
                <a:gd name="connsiteY6974" fmla="*/ 4658887 h 4860733"/>
                <a:gd name="connsiteX6975" fmla="*/ 1694567 w 4853691"/>
                <a:gd name="connsiteY6975" fmla="*/ 4647152 h 4860733"/>
                <a:gd name="connsiteX6976" fmla="*/ 1685179 w 4853691"/>
                <a:gd name="connsiteY6976" fmla="*/ 4637764 h 4860733"/>
                <a:gd name="connsiteX6977" fmla="*/ 1671097 w 4853691"/>
                <a:gd name="connsiteY6977" fmla="*/ 4623681 h 4860733"/>
                <a:gd name="connsiteX6978" fmla="*/ 1661709 w 4853691"/>
                <a:gd name="connsiteY6978" fmla="*/ 4614293 h 4860733"/>
                <a:gd name="connsiteX6979" fmla="*/ 1647627 w 4853691"/>
                <a:gd name="connsiteY6979" fmla="*/ 4600211 h 4860733"/>
                <a:gd name="connsiteX6980" fmla="*/ 1638239 w 4853691"/>
                <a:gd name="connsiteY6980" fmla="*/ 4590823 h 4860733"/>
                <a:gd name="connsiteX6981" fmla="*/ 1624156 w 4853691"/>
                <a:gd name="connsiteY6981" fmla="*/ 4576741 h 4860733"/>
                <a:gd name="connsiteX6982" fmla="*/ 1612421 w 4853691"/>
                <a:gd name="connsiteY6982" fmla="*/ 4565005 h 4860733"/>
                <a:gd name="connsiteX6983" fmla="*/ 1598339 w 4853691"/>
                <a:gd name="connsiteY6983" fmla="*/ 4550923 h 4860733"/>
                <a:gd name="connsiteX6984" fmla="*/ 1586603 w 4853691"/>
                <a:gd name="connsiteY6984" fmla="*/ 4539188 h 4860733"/>
                <a:gd name="connsiteX6985" fmla="*/ 1574868 w 4853691"/>
                <a:gd name="connsiteY6985" fmla="*/ 4525106 h 4860733"/>
                <a:gd name="connsiteX6986" fmla="*/ 1563133 w 4853691"/>
                <a:gd name="connsiteY6986" fmla="*/ 4511024 h 4860733"/>
                <a:gd name="connsiteX6987" fmla="*/ 1551398 w 4853691"/>
                <a:gd name="connsiteY6987" fmla="*/ 4496941 h 4860733"/>
                <a:gd name="connsiteX6988" fmla="*/ 1551398 w 4853691"/>
                <a:gd name="connsiteY6988" fmla="*/ 4494594 h 4860733"/>
                <a:gd name="connsiteX6989" fmla="*/ 1553745 w 4853691"/>
                <a:gd name="connsiteY6989" fmla="*/ 4489900 h 4860733"/>
                <a:gd name="connsiteX6990" fmla="*/ 1565480 w 4853691"/>
                <a:gd name="connsiteY6990" fmla="*/ 4496941 h 4860733"/>
                <a:gd name="connsiteX6991" fmla="*/ 1605380 w 4853691"/>
                <a:gd name="connsiteY6991" fmla="*/ 4520412 h 4860733"/>
                <a:gd name="connsiteX6992" fmla="*/ 1635891 w 4853691"/>
                <a:gd name="connsiteY6992" fmla="*/ 4536841 h 4860733"/>
                <a:gd name="connsiteX6993" fmla="*/ 1675791 w 4853691"/>
                <a:gd name="connsiteY6993" fmla="*/ 4557964 h 4860733"/>
                <a:gd name="connsiteX6994" fmla="*/ 1708650 w 4853691"/>
                <a:gd name="connsiteY6994" fmla="*/ 4574394 h 4860733"/>
                <a:gd name="connsiteX6995" fmla="*/ 1746203 w 4853691"/>
                <a:gd name="connsiteY6995" fmla="*/ 4593170 h 4860733"/>
                <a:gd name="connsiteX6996" fmla="*/ 1783755 w 4853691"/>
                <a:gd name="connsiteY6996" fmla="*/ 4611946 h 4860733"/>
                <a:gd name="connsiteX6997" fmla="*/ 1816614 w 4853691"/>
                <a:gd name="connsiteY6997" fmla="*/ 4626029 h 4860733"/>
                <a:gd name="connsiteX6998" fmla="*/ 1879984 w 4853691"/>
                <a:gd name="connsiteY6998" fmla="*/ 4654193 h 4860733"/>
                <a:gd name="connsiteX6999" fmla="*/ 1887025 w 4853691"/>
                <a:gd name="connsiteY6999" fmla="*/ 4656540 h 4860733"/>
                <a:gd name="connsiteX7000" fmla="*/ 1957437 w 4853691"/>
                <a:gd name="connsiteY7000" fmla="*/ 4684705 h 4860733"/>
                <a:gd name="connsiteX7001" fmla="*/ 1969172 w 4853691"/>
                <a:gd name="connsiteY7001" fmla="*/ 4689399 h 4860733"/>
                <a:gd name="connsiteX7002" fmla="*/ 2027848 w 4853691"/>
                <a:gd name="connsiteY7002" fmla="*/ 4710522 h 4860733"/>
                <a:gd name="connsiteX7003" fmla="*/ 2046624 w 4853691"/>
                <a:gd name="connsiteY7003" fmla="*/ 4717563 h 4860733"/>
                <a:gd name="connsiteX7004" fmla="*/ 2098260 w 4853691"/>
                <a:gd name="connsiteY7004" fmla="*/ 4733993 h 4860733"/>
                <a:gd name="connsiteX7005" fmla="*/ 2121730 w 4853691"/>
                <a:gd name="connsiteY7005" fmla="*/ 4741034 h 4860733"/>
                <a:gd name="connsiteX7006" fmla="*/ 2171018 w 4853691"/>
                <a:gd name="connsiteY7006" fmla="*/ 4755116 h 4860733"/>
                <a:gd name="connsiteX7007" fmla="*/ 2196835 w 4853691"/>
                <a:gd name="connsiteY7007" fmla="*/ 4762157 h 4860733"/>
                <a:gd name="connsiteX7008" fmla="*/ 2201530 w 4853691"/>
                <a:gd name="connsiteY7008" fmla="*/ 4764504 h 4860733"/>
                <a:gd name="connsiteX7009" fmla="*/ 2187447 w 4853691"/>
                <a:gd name="connsiteY7009" fmla="*/ 4769199 h 4860733"/>
                <a:gd name="connsiteX7010" fmla="*/ 2168671 w 4853691"/>
                <a:gd name="connsiteY7010" fmla="*/ 4773893 h 4860733"/>
                <a:gd name="connsiteX7011" fmla="*/ 2154589 w 4853691"/>
                <a:gd name="connsiteY7011" fmla="*/ 4778587 h 4860733"/>
                <a:gd name="connsiteX7012" fmla="*/ 2135812 w 4853691"/>
                <a:gd name="connsiteY7012" fmla="*/ 4783281 h 4860733"/>
                <a:gd name="connsiteX7013" fmla="*/ 2119383 w 4853691"/>
                <a:gd name="connsiteY7013" fmla="*/ 4785628 h 4860733"/>
                <a:gd name="connsiteX7014" fmla="*/ 2100607 w 4853691"/>
                <a:gd name="connsiteY7014" fmla="*/ 4790322 h 4860733"/>
                <a:gd name="connsiteX7015" fmla="*/ 2084177 w 4853691"/>
                <a:gd name="connsiteY7015" fmla="*/ 4792669 h 4860733"/>
                <a:gd name="connsiteX7016" fmla="*/ 2067748 w 4853691"/>
                <a:gd name="connsiteY7016" fmla="*/ 4795016 h 4860733"/>
                <a:gd name="connsiteX7017" fmla="*/ 2048972 w 4853691"/>
                <a:gd name="connsiteY7017" fmla="*/ 4797363 h 4860733"/>
                <a:gd name="connsiteX7018" fmla="*/ 2034889 w 4853691"/>
                <a:gd name="connsiteY7018" fmla="*/ 4799710 h 4860733"/>
                <a:gd name="connsiteX7019" fmla="*/ 2018460 w 4853691"/>
                <a:gd name="connsiteY7019" fmla="*/ 4799710 h 4860733"/>
                <a:gd name="connsiteX7020" fmla="*/ 1933966 w 4853691"/>
                <a:gd name="connsiteY7020" fmla="*/ 4783281 h 4860733"/>
                <a:gd name="connsiteX7021" fmla="*/ 1924578 w 4853691"/>
                <a:gd name="connsiteY7021" fmla="*/ 4780934 h 4860733"/>
                <a:gd name="connsiteX7022" fmla="*/ 1922231 w 4853691"/>
                <a:gd name="connsiteY7022" fmla="*/ 4780934 h 4860733"/>
                <a:gd name="connsiteX7023" fmla="*/ 1856514 w 4853691"/>
                <a:gd name="connsiteY7023" fmla="*/ 4766851 h 4860733"/>
                <a:gd name="connsiteX7024" fmla="*/ 1854167 w 4853691"/>
                <a:gd name="connsiteY7024" fmla="*/ 4764504 h 4860733"/>
                <a:gd name="connsiteX7025" fmla="*/ 1847125 w 4853691"/>
                <a:gd name="connsiteY7025" fmla="*/ 4752769 h 4860733"/>
                <a:gd name="connsiteX7026" fmla="*/ 1492722 w 4853691"/>
                <a:gd name="connsiteY7026" fmla="*/ 4485206 h 4860733"/>
                <a:gd name="connsiteX7027" fmla="*/ 1483333 w 4853691"/>
                <a:gd name="connsiteY7027" fmla="*/ 4487553 h 4860733"/>
                <a:gd name="connsiteX7028" fmla="*/ 1469251 w 4853691"/>
                <a:gd name="connsiteY7028" fmla="*/ 4492247 h 4860733"/>
                <a:gd name="connsiteX7029" fmla="*/ 1459863 w 4853691"/>
                <a:gd name="connsiteY7029" fmla="*/ 4494594 h 4860733"/>
                <a:gd name="connsiteX7030" fmla="*/ 1445781 w 4853691"/>
                <a:gd name="connsiteY7030" fmla="*/ 4496941 h 4860733"/>
                <a:gd name="connsiteX7031" fmla="*/ 1436392 w 4853691"/>
                <a:gd name="connsiteY7031" fmla="*/ 4499288 h 4860733"/>
                <a:gd name="connsiteX7032" fmla="*/ 1422310 w 4853691"/>
                <a:gd name="connsiteY7032" fmla="*/ 4501635 h 4860733"/>
                <a:gd name="connsiteX7033" fmla="*/ 1412922 w 4853691"/>
                <a:gd name="connsiteY7033" fmla="*/ 4503982 h 4860733"/>
                <a:gd name="connsiteX7034" fmla="*/ 1396493 w 4853691"/>
                <a:gd name="connsiteY7034" fmla="*/ 4506329 h 4860733"/>
                <a:gd name="connsiteX7035" fmla="*/ 1387104 w 4853691"/>
                <a:gd name="connsiteY7035" fmla="*/ 4506329 h 4860733"/>
                <a:gd name="connsiteX7036" fmla="*/ 1370675 w 4853691"/>
                <a:gd name="connsiteY7036" fmla="*/ 4506329 h 4860733"/>
                <a:gd name="connsiteX7037" fmla="*/ 1363634 w 4853691"/>
                <a:gd name="connsiteY7037" fmla="*/ 4506329 h 4860733"/>
                <a:gd name="connsiteX7038" fmla="*/ 1340164 w 4853691"/>
                <a:gd name="connsiteY7038" fmla="*/ 4506329 h 4860733"/>
                <a:gd name="connsiteX7039" fmla="*/ 1297917 w 4853691"/>
                <a:gd name="connsiteY7039" fmla="*/ 4503982 h 4860733"/>
                <a:gd name="connsiteX7040" fmla="*/ 1286181 w 4853691"/>
                <a:gd name="connsiteY7040" fmla="*/ 4501635 h 4860733"/>
                <a:gd name="connsiteX7041" fmla="*/ 1276793 w 4853691"/>
                <a:gd name="connsiteY7041" fmla="*/ 4501635 h 4860733"/>
                <a:gd name="connsiteX7042" fmla="*/ 1276793 w 4853691"/>
                <a:gd name="connsiteY7042" fmla="*/ 4499288 h 4860733"/>
                <a:gd name="connsiteX7043" fmla="*/ 1255670 w 4853691"/>
                <a:gd name="connsiteY7043" fmla="*/ 4478165 h 4860733"/>
                <a:gd name="connsiteX7044" fmla="*/ 1241588 w 4853691"/>
                <a:gd name="connsiteY7044" fmla="*/ 4485206 h 4860733"/>
                <a:gd name="connsiteX7045" fmla="*/ 1196994 w 4853691"/>
                <a:gd name="connsiteY7045" fmla="*/ 4450000 h 4860733"/>
                <a:gd name="connsiteX7046" fmla="*/ 1182911 w 4853691"/>
                <a:gd name="connsiteY7046" fmla="*/ 4438265 h 4860733"/>
                <a:gd name="connsiteX7047" fmla="*/ 1164135 w 4853691"/>
                <a:gd name="connsiteY7047" fmla="*/ 4421836 h 4860733"/>
                <a:gd name="connsiteX7048" fmla="*/ 1178217 w 4853691"/>
                <a:gd name="connsiteY7048" fmla="*/ 4426530 h 4860733"/>
                <a:gd name="connsiteX7049" fmla="*/ 1201688 w 4853691"/>
                <a:gd name="connsiteY7049" fmla="*/ 4433571 h 4860733"/>
                <a:gd name="connsiteX7050" fmla="*/ 1232199 w 4853691"/>
                <a:gd name="connsiteY7050" fmla="*/ 4440612 h 4860733"/>
                <a:gd name="connsiteX7051" fmla="*/ 1255670 w 4853691"/>
                <a:gd name="connsiteY7051" fmla="*/ 4447653 h 4860733"/>
                <a:gd name="connsiteX7052" fmla="*/ 1286181 w 4853691"/>
                <a:gd name="connsiteY7052" fmla="*/ 4454694 h 4860733"/>
                <a:gd name="connsiteX7053" fmla="*/ 1309652 w 4853691"/>
                <a:gd name="connsiteY7053" fmla="*/ 4459388 h 4860733"/>
                <a:gd name="connsiteX7054" fmla="*/ 1342511 w 4853691"/>
                <a:gd name="connsiteY7054" fmla="*/ 4464083 h 4860733"/>
                <a:gd name="connsiteX7055" fmla="*/ 1363634 w 4853691"/>
                <a:gd name="connsiteY7055" fmla="*/ 4466429 h 4860733"/>
                <a:gd name="connsiteX7056" fmla="*/ 1401187 w 4853691"/>
                <a:gd name="connsiteY7056" fmla="*/ 4468777 h 4860733"/>
                <a:gd name="connsiteX7057" fmla="*/ 1417616 w 4853691"/>
                <a:gd name="connsiteY7057" fmla="*/ 4471123 h 4860733"/>
                <a:gd name="connsiteX7058" fmla="*/ 1471598 w 4853691"/>
                <a:gd name="connsiteY7058" fmla="*/ 4473471 h 4860733"/>
                <a:gd name="connsiteX7059" fmla="*/ 1471598 w 4853691"/>
                <a:gd name="connsiteY7059" fmla="*/ 4473471 h 4860733"/>
                <a:gd name="connsiteX7060" fmla="*/ 1473945 w 4853691"/>
                <a:gd name="connsiteY7060" fmla="*/ 4473471 h 4860733"/>
                <a:gd name="connsiteX7061" fmla="*/ 1513845 w 4853691"/>
                <a:gd name="connsiteY7061" fmla="*/ 4471123 h 4860733"/>
                <a:gd name="connsiteX7062" fmla="*/ 1513845 w 4853691"/>
                <a:gd name="connsiteY7062" fmla="*/ 4473471 h 4860733"/>
                <a:gd name="connsiteX7063" fmla="*/ 1506804 w 4853691"/>
                <a:gd name="connsiteY7063" fmla="*/ 4475818 h 4860733"/>
                <a:gd name="connsiteX7064" fmla="*/ 1492722 w 4853691"/>
                <a:gd name="connsiteY7064" fmla="*/ 4485206 h 4860733"/>
                <a:gd name="connsiteX7065" fmla="*/ 1220464 w 4853691"/>
                <a:gd name="connsiteY7065" fmla="*/ 4496941 h 4860733"/>
                <a:gd name="connsiteX7066" fmla="*/ 1201688 w 4853691"/>
                <a:gd name="connsiteY7066" fmla="*/ 4485206 h 4860733"/>
                <a:gd name="connsiteX7067" fmla="*/ 1215770 w 4853691"/>
                <a:gd name="connsiteY7067" fmla="*/ 4489900 h 4860733"/>
                <a:gd name="connsiteX7068" fmla="*/ 1229852 w 4853691"/>
                <a:gd name="connsiteY7068" fmla="*/ 4494594 h 4860733"/>
                <a:gd name="connsiteX7069" fmla="*/ 1234546 w 4853691"/>
                <a:gd name="connsiteY7069" fmla="*/ 4496941 h 4860733"/>
                <a:gd name="connsiteX7070" fmla="*/ 1234546 w 4853691"/>
                <a:gd name="connsiteY7070" fmla="*/ 4499288 h 4860733"/>
                <a:gd name="connsiteX7071" fmla="*/ 1225158 w 4853691"/>
                <a:gd name="connsiteY7071" fmla="*/ 4496941 h 4860733"/>
                <a:gd name="connsiteX7072" fmla="*/ 1220464 w 4853691"/>
                <a:gd name="connsiteY7072" fmla="*/ 4496941 h 4860733"/>
                <a:gd name="connsiteX7073" fmla="*/ 1145359 w 4853691"/>
                <a:gd name="connsiteY7073" fmla="*/ 4447653 h 4860733"/>
                <a:gd name="connsiteX7074" fmla="*/ 1119541 w 4853691"/>
                <a:gd name="connsiteY7074" fmla="*/ 4431224 h 4860733"/>
                <a:gd name="connsiteX7075" fmla="*/ 1105459 w 4853691"/>
                <a:gd name="connsiteY7075" fmla="*/ 4421836 h 4860733"/>
                <a:gd name="connsiteX7076" fmla="*/ 1121888 w 4853691"/>
                <a:gd name="connsiteY7076" fmla="*/ 4431224 h 4860733"/>
                <a:gd name="connsiteX7077" fmla="*/ 1171176 w 4853691"/>
                <a:gd name="connsiteY7077" fmla="*/ 4459388 h 4860733"/>
                <a:gd name="connsiteX7078" fmla="*/ 1201688 w 4853691"/>
                <a:gd name="connsiteY7078" fmla="*/ 4475818 h 4860733"/>
                <a:gd name="connsiteX7079" fmla="*/ 1234546 w 4853691"/>
                <a:gd name="connsiteY7079" fmla="*/ 4494594 h 4860733"/>
                <a:gd name="connsiteX7080" fmla="*/ 1234546 w 4853691"/>
                <a:gd name="connsiteY7080" fmla="*/ 4494594 h 4860733"/>
                <a:gd name="connsiteX7081" fmla="*/ 1229852 w 4853691"/>
                <a:gd name="connsiteY7081" fmla="*/ 4492247 h 4860733"/>
                <a:gd name="connsiteX7082" fmla="*/ 1213423 w 4853691"/>
                <a:gd name="connsiteY7082" fmla="*/ 4485206 h 4860733"/>
                <a:gd name="connsiteX7083" fmla="*/ 1194647 w 4853691"/>
                <a:gd name="connsiteY7083" fmla="*/ 4478165 h 4860733"/>
                <a:gd name="connsiteX7084" fmla="*/ 1192300 w 4853691"/>
                <a:gd name="connsiteY7084" fmla="*/ 4475818 h 4860733"/>
                <a:gd name="connsiteX7085" fmla="*/ 1171176 w 4853691"/>
                <a:gd name="connsiteY7085" fmla="*/ 4461735 h 4860733"/>
                <a:gd name="connsiteX7086" fmla="*/ 1145359 w 4853691"/>
                <a:gd name="connsiteY7086" fmla="*/ 4447653 h 4860733"/>
                <a:gd name="connsiteX7087" fmla="*/ 1006883 w 4853691"/>
                <a:gd name="connsiteY7087" fmla="*/ 4349077 h 4860733"/>
                <a:gd name="connsiteX7088" fmla="*/ 1025659 w 4853691"/>
                <a:gd name="connsiteY7088" fmla="*/ 4363160 h 4860733"/>
                <a:gd name="connsiteX7089" fmla="*/ 1023312 w 4853691"/>
                <a:gd name="connsiteY7089" fmla="*/ 4365506 h 4860733"/>
                <a:gd name="connsiteX7090" fmla="*/ 971677 w 4853691"/>
                <a:gd name="connsiteY7090" fmla="*/ 4330301 h 4860733"/>
                <a:gd name="connsiteX7091" fmla="*/ 974024 w 4853691"/>
                <a:gd name="connsiteY7091" fmla="*/ 4323260 h 4860733"/>
                <a:gd name="connsiteX7092" fmla="*/ 981065 w 4853691"/>
                <a:gd name="connsiteY7092" fmla="*/ 4330301 h 4860733"/>
                <a:gd name="connsiteX7093" fmla="*/ 1006883 w 4853691"/>
                <a:gd name="connsiteY7093" fmla="*/ 4349077 h 4860733"/>
                <a:gd name="connsiteX7094" fmla="*/ 1053824 w 4853691"/>
                <a:gd name="connsiteY7094" fmla="*/ 4346730 h 4860733"/>
                <a:gd name="connsiteX7095" fmla="*/ 1056171 w 4853691"/>
                <a:gd name="connsiteY7095" fmla="*/ 4337342 h 4860733"/>
                <a:gd name="connsiteX7096" fmla="*/ 1056171 w 4853691"/>
                <a:gd name="connsiteY7096" fmla="*/ 4334995 h 4860733"/>
                <a:gd name="connsiteX7097" fmla="*/ 1070253 w 4853691"/>
                <a:gd name="connsiteY7097" fmla="*/ 4349077 h 4860733"/>
                <a:gd name="connsiteX7098" fmla="*/ 1086683 w 4853691"/>
                <a:gd name="connsiteY7098" fmla="*/ 4365506 h 4860733"/>
                <a:gd name="connsiteX7099" fmla="*/ 1128929 w 4853691"/>
                <a:gd name="connsiteY7099" fmla="*/ 4403059 h 4860733"/>
                <a:gd name="connsiteX7100" fmla="*/ 1150053 w 4853691"/>
                <a:gd name="connsiteY7100" fmla="*/ 4421836 h 4860733"/>
                <a:gd name="connsiteX7101" fmla="*/ 1140665 w 4853691"/>
                <a:gd name="connsiteY7101" fmla="*/ 4419489 h 4860733"/>
                <a:gd name="connsiteX7102" fmla="*/ 1119541 w 4853691"/>
                <a:gd name="connsiteY7102" fmla="*/ 4410100 h 4860733"/>
                <a:gd name="connsiteX7103" fmla="*/ 1089030 w 4853691"/>
                <a:gd name="connsiteY7103" fmla="*/ 4398365 h 4860733"/>
                <a:gd name="connsiteX7104" fmla="*/ 1070253 w 4853691"/>
                <a:gd name="connsiteY7104" fmla="*/ 4388977 h 4860733"/>
                <a:gd name="connsiteX7105" fmla="*/ 1056171 w 4853691"/>
                <a:gd name="connsiteY7105" fmla="*/ 4381936 h 4860733"/>
                <a:gd name="connsiteX7106" fmla="*/ 1058518 w 4853691"/>
                <a:gd name="connsiteY7106" fmla="*/ 4374895 h 4860733"/>
                <a:gd name="connsiteX7107" fmla="*/ 1046783 w 4853691"/>
                <a:gd name="connsiteY7107" fmla="*/ 4356118 h 4860733"/>
                <a:gd name="connsiteX7108" fmla="*/ 1049130 w 4853691"/>
                <a:gd name="connsiteY7108" fmla="*/ 4351424 h 4860733"/>
                <a:gd name="connsiteX7109" fmla="*/ 1053824 w 4853691"/>
                <a:gd name="connsiteY7109" fmla="*/ 4346730 h 4860733"/>
                <a:gd name="connsiteX7110" fmla="*/ 974024 w 4853691"/>
                <a:gd name="connsiteY7110" fmla="*/ 4241113 h 4860733"/>
                <a:gd name="connsiteX7111" fmla="*/ 955248 w 4853691"/>
                <a:gd name="connsiteY7111" fmla="*/ 4219990 h 4860733"/>
                <a:gd name="connsiteX7112" fmla="*/ 866060 w 4853691"/>
                <a:gd name="connsiteY7112" fmla="*/ 4102637 h 4860733"/>
                <a:gd name="connsiteX7113" fmla="*/ 849631 w 4853691"/>
                <a:gd name="connsiteY7113" fmla="*/ 4081514 h 4860733"/>
                <a:gd name="connsiteX7114" fmla="*/ 828507 w 4853691"/>
                <a:gd name="connsiteY7114" fmla="*/ 4051002 h 4860733"/>
                <a:gd name="connsiteX7115" fmla="*/ 809731 w 4853691"/>
                <a:gd name="connsiteY7115" fmla="*/ 4022838 h 4860733"/>
                <a:gd name="connsiteX7116" fmla="*/ 790955 w 4853691"/>
                <a:gd name="connsiteY7116" fmla="*/ 3992326 h 4860733"/>
                <a:gd name="connsiteX7117" fmla="*/ 769831 w 4853691"/>
                <a:gd name="connsiteY7117" fmla="*/ 3961814 h 4860733"/>
                <a:gd name="connsiteX7118" fmla="*/ 751055 w 4853691"/>
                <a:gd name="connsiteY7118" fmla="*/ 3931303 h 4860733"/>
                <a:gd name="connsiteX7119" fmla="*/ 729931 w 4853691"/>
                <a:gd name="connsiteY7119" fmla="*/ 3898444 h 4860733"/>
                <a:gd name="connsiteX7120" fmla="*/ 713502 w 4853691"/>
                <a:gd name="connsiteY7120" fmla="*/ 3870280 h 4860733"/>
                <a:gd name="connsiteX7121" fmla="*/ 699420 w 4853691"/>
                <a:gd name="connsiteY7121" fmla="*/ 3849156 h 4860733"/>
                <a:gd name="connsiteX7122" fmla="*/ 704114 w 4853691"/>
                <a:gd name="connsiteY7122" fmla="*/ 3844462 h 4860733"/>
                <a:gd name="connsiteX7123" fmla="*/ 713502 w 4853691"/>
                <a:gd name="connsiteY7123" fmla="*/ 3849156 h 4860733"/>
                <a:gd name="connsiteX7124" fmla="*/ 732279 w 4853691"/>
                <a:gd name="connsiteY7124" fmla="*/ 3860891 h 4860733"/>
                <a:gd name="connsiteX7125" fmla="*/ 758096 w 4853691"/>
                <a:gd name="connsiteY7125" fmla="*/ 3874974 h 4860733"/>
                <a:gd name="connsiteX7126" fmla="*/ 776872 w 4853691"/>
                <a:gd name="connsiteY7126" fmla="*/ 3884362 h 4860733"/>
                <a:gd name="connsiteX7127" fmla="*/ 802690 w 4853691"/>
                <a:gd name="connsiteY7127" fmla="*/ 3898444 h 4860733"/>
                <a:gd name="connsiteX7128" fmla="*/ 821466 w 4853691"/>
                <a:gd name="connsiteY7128" fmla="*/ 3907832 h 4860733"/>
                <a:gd name="connsiteX7129" fmla="*/ 849631 w 4853691"/>
                <a:gd name="connsiteY7129" fmla="*/ 3919567 h 4860733"/>
                <a:gd name="connsiteX7130" fmla="*/ 866060 w 4853691"/>
                <a:gd name="connsiteY7130" fmla="*/ 3926609 h 4860733"/>
                <a:gd name="connsiteX7131" fmla="*/ 896572 w 4853691"/>
                <a:gd name="connsiteY7131" fmla="*/ 3938344 h 4860733"/>
                <a:gd name="connsiteX7132" fmla="*/ 913001 w 4853691"/>
                <a:gd name="connsiteY7132" fmla="*/ 3945385 h 4860733"/>
                <a:gd name="connsiteX7133" fmla="*/ 952901 w 4853691"/>
                <a:gd name="connsiteY7133" fmla="*/ 3959468 h 4860733"/>
                <a:gd name="connsiteX7134" fmla="*/ 959942 w 4853691"/>
                <a:gd name="connsiteY7134" fmla="*/ 3961814 h 4860733"/>
                <a:gd name="connsiteX7135" fmla="*/ 1009230 w 4853691"/>
                <a:gd name="connsiteY7135" fmla="*/ 3978244 h 4860733"/>
                <a:gd name="connsiteX7136" fmla="*/ 1009230 w 4853691"/>
                <a:gd name="connsiteY7136" fmla="*/ 3978244 h 4860733"/>
                <a:gd name="connsiteX7137" fmla="*/ 1039742 w 4853691"/>
                <a:gd name="connsiteY7137" fmla="*/ 3987632 h 4860733"/>
                <a:gd name="connsiteX7138" fmla="*/ 1039742 w 4853691"/>
                <a:gd name="connsiteY7138" fmla="*/ 3992326 h 4860733"/>
                <a:gd name="connsiteX7139" fmla="*/ 1056171 w 4853691"/>
                <a:gd name="connsiteY7139" fmla="*/ 4011102 h 4860733"/>
                <a:gd name="connsiteX7140" fmla="*/ 1044436 w 4853691"/>
                <a:gd name="connsiteY7140" fmla="*/ 4102637 h 4860733"/>
                <a:gd name="connsiteX7141" fmla="*/ 1042089 w 4853691"/>
                <a:gd name="connsiteY7141" fmla="*/ 4116720 h 4860733"/>
                <a:gd name="connsiteX7142" fmla="*/ 1039742 w 4853691"/>
                <a:gd name="connsiteY7142" fmla="*/ 4135496 h 4860733"/>
                <a:gd name="connsiteX7143" fmla="*/ 1037395 w 4853691"/>
                <a:gd name="connsiteY7143" fmla="*/ 4156619 h 4860733"/>
                <a:gd name="connsiteX7144" fmla="*/ 1035047 w 4853691"/>
                <a:gd name="connsiteY7144" fmla="*/ 4175396 h 4860733"/>
                <a:gd name="connsiteX7145" fmla="*/ 1032700 w 4853691"/>
                <a:gd name="connsiteY7145" fmla="*/ 4194172 h 4860733"/>
                <a:gd name="connsiteX7146" fmla="*/ 1030353 w 4853691"/>
                <a:gd name="connsiteY7146" fmla="*/ 4212948 h 4860733"/>
                <a:gd name="connsiteX7147" fmla="*/ 1028006 w 4853691"/>
                <a:gd name="connsiteY7147" fmla="*/ 4231725 h 4860733"/>
                <a:gd name="connsiteX7148" fmla="*/ 1025659 w 4853691"/>
                <a:gd name="connsiteY7148" fmla="*/ 4250501 h 4860733"/>
                <a:gd name="connsiteX7149" fmla="*/ 1023312 w 4853691"/>
                <a:gd name="connsiteY7149" fmla="*/ 4266930 h 4860733"/>
                <a:gd name="connsiteX7150" fmla="*/ 1020965 w 4853691"/>
                <a:gd name="connsiteY7150" fmla="*/ 4278666 h 4860733"/>
                <a:gd name="connsiteX7151" fmla="*/ 1018618 w 4853691"/>
                <a:gd name="connsiteY7151" fmla="*/ 4278666 h 4860733"/>
                <a:gd name="connsiteX7152" fmla="*/ 1006883 w 4853691"/>
                <a:gd name="connsiteY7152" fmla="*/ 4283360 h 4860733"/>
                <a:gd name="connsiteX7153" fmla="*/ 997495 w 4853691"/>
                <a:gd name="connsiteY7153" fmla="*/ 4273972 h 4860733"/>
                <a:gd name="connsiteX7154" fmla="*/ 974024 w 4853691"/>
                <a:gd name="connsiteY7154" fmla="*/ 4241113 h 4860733"/>
                <a:gd name="connsiteX7155" fmla="*/ 640744 w 4853691"/>
                <a:gd name="connsiteY7155" fmla="*/ 3785786 h 4860733"/>
                <a:gd name="connsiteX7156" fmla="*/ 614926 w 4853691"/>
                <a:gd name="connsiteY7156" fmla="*/ 3759969 h 4860733"/>
                <a:gd name="connsiteX7157" fmla="*/ 596150 w 4853691"/>
                <a:gd name="connsiteY7157" fmla="*/ 3741192 h 4860733"/>
                <a:gd name="connsiteX7158" fmla="*/ 567985 w 4853691"/>
                <a:gd name="connsiteY7158" fmla="*/ 3713028 h 4860733"/>
                <a:gd name="connsiteX7159" fmla="*/ 551556 w 4853691"/>
                <a:gd name="connsiteY7159" fmla="*/ 3696598 h 4860733"/>
                <a:gd name="connsiteX7160" fmla="*/ 523391 w 4853691"/>
                <a:gd name="connsiteY7160" fmla="*/ 3663740 h 4860733"/>
                <a:gd name="connsiteX7161" fmla="*/ 509309 w 4853691"/>
                <a:gd name="connsiteY7161" fmla="*/ 3649657 h 4860733"/>
                <a:gd name="connsiteX7162" fmla="*/ 474103 w 4853691"/>
                <a:gd name="connsiteY7162" fmla="*/ 3609757 h 4860733"/>
                <a:gd name="connsiteX7163" fmla="*/ 467062 w 4853691"/>
                <a:gd name="connsiteY7163" fmla="*/ 3602716 h 4860733"/>
                <a:gd name="connsiteX7164" fmla="*/ 427162 w 4853691"/>
                <a:gd name="connsiteY7164" fmla="*/ 3553428 h 4860733"/>
                <a:gd name="connsiteX7165" fmla="*/ 424815 w 4853691"/>
                <a:gd name="connsiteY7165" fmla="*/ 3551081 h 4860733"/>
                <a:gd name="connsiteX7166" fmla="*/ 389610 w 4853691"/>
                <a:gd name="connsiteY7166" fmla="*/ 3504140 h 4860733"/>
                <a:gd name="connsiteX7167" fmla="*/ 377874 w 4853691"/>
                <a:gd name="connsiteY7167" fmla="*/ 3487711 h 4860733"/>
                <a:gd name="connsiteX7168" fmla="*/ 354404 w 4853691"/>
                <a:gd name="connsiteY7168" fmla="*/ 3454853 h 4860733"/>
                <a:gd name="connsiteX7169" fmla="*/ 340322 w 4853691"/>
                <a:gd name="connsiteY7169" fmla="*/ 3436076 h 4860733"/>
                <a:gd name="connsiteX7170" fmla="*/ 319198 w 4853691"/>
                <a:gd name="connsiteY7170" fmla="*/ 3405564 h 4860733"/>
                <a:gd name="connsiteX7171" fmla="*/ 305116 w 4853691"/>
                <a:gd name="connsiteY7171" fmla="*/ 3384441 h 4860733"/>
                <a:gd name="connsiteX7172" fmla="*/ 286340 w 4853691"/>
                <a:gd name="connsiteY7172" fmla="*/ 3356276 h 4860733"/>
                <a:gd name="connsiteX7173" fmla="*/ 272257 w 4853691"/>
                <a:gd name="connsiteY7173" fmla="*/ 3335153 h 4860733"/>
                <a:gd name="connsiteX7174" fmla="*/ 255828 w 4853691"/>
                <a:gd name="connsiteY7174" fmla="*/ 3306989 h 4860733"/>
                <a:gd name="connsiteX7175" fmla="*/ 241746 w 4853691"/>
                <a:gd name="connsiteY7175" fmla="*/ 3283518 h 4860733"/>
                <a:gd name="connsiteX7176" fmla="*/ 225316 w 4853691"/>
                <a:gd name="connsiteY7176" fmla="*/ 3255354 h 4860733"/>
                <a:gd name="connsiteX7177" fmla="*/ 213581 w 4853691"/>
                <a:gd name="connsiteY7177" fmla="*/ 3231883 h 4860733"/>
                <a:gd name="connsiteX7178" fmla="*/ 199499 w 4853691"/>
                <a:gd name="connsiteY7178" fmla="*/ 3203718 h 4860733"/>
                <a:gd name="connsiteX7179" fmla="*/ 187764 w 4853691"/>
                <a:gd name="connsiteY7179" fmla="*/ 3180248 h 4860733"/>
                <a:gd name="connsiteX7180" fmla="*/ 183070 w 4853691"/>
                <a:gd name="connsiteY7180" fmla="*/ 3168513 h 4860733"/>
                <a:gd name="connsiteX7181" fmla="*/ 171334 w 4853691"/>
                <a:gd name="connsiteY7181" fmla="*/ 3133307 h 4860733"/>
                <a:gd name="connsiteX7182" fmla="*/ 159599 w 4853691"/>
                <a:gd name="connsiteY7182" fmla="*/ 3098101 h 4860733"/>
                <a:gd name="connsiteX7183" fmla="*/ 157252 w 4853691"/>
                <a:gd name="connsiteY7183" fmla="*/ 3093407 h 4860733"/>
                <a:gd name="connsiteX7184" fmla="*/ 157252 w 4853691"/>
                <a:gd name="connsiteY7184" fmla="*/ 3093407 h 4860733"/>
                <a:gd name="connsiteX7185" fmla="*/ 166640 w 4853691"/>
                <a:gd name="connsiteY7185" fmla="*/ 3105142 h 4860733"/>
                <a:gd name="connsiteX7186" fmla="*/ 178376 w 4853691"/>
                <a:gd name="connsiteY7186" fmla="*/ 3119225 h 4860733"/>
                <a:gd name="connsiteX7187" fmla="*/ 187764 w 4853691"/>
                <a:gd name="connsiteY7187" fmla="*/ 3130960 h 4860733"/>
                <a:gd name="connsiteX7188" fmla="*/ 201846 w 4853691"/>
                <a:gd name="connsiteY7188" fmla="*/ 3142695 h 4860733"/>
                <a:gd name="connsiteX7189" fmla="*/ 204193 w 4853691"/>
                <a:gd name="connsiteY7189" fmla="*/ 3145042 h 4860733"/>
                <a:gd name="connsiteX7190" fmla="*/ 206540 w 4853691"/>
                <a:gd name="connsiteY7190" fmla="*/ 3149737 h 4860733"/>
                <a:gd name="connsiteX7191" fmla="*/ 218275 w 4853691"/>
                <a:gd name="connsiteY7191" fmla="*/ 3168513 h 4860733"/>
                <a:gd name="connsiteX7192" fmla="*/ 230011 w 4853691"/>
                <a:gd name="connsiteY7192" fmla="*/ 3187289 h 4860733"/>
                <a:gd name="connsiteX7193" fmla="*/ 241746 w 4853691"/>
                <a:gd name="connsiteY7193" fmla="*/ 3206065 h 4860733"/>
                <a:gd name="connsiteX7194" fmla="*/ 253481 w 4853691"/>
                <a:gd name="connsiteY7194" fmla="*/ 3224842 h 4860733"/>
                <a:gd name="connsiteX7195" fmla="*/ 265216 w 4853691"/>
                <a:gd name="connsiteY7195" fmla="*/ 3243618 h 4860733"/>
                <a:gd name="connsiteX7196" fmla="*/ 276951 w 4853691"/>
                <a:gd name="connsiteY7196" fmla="*/ 3262394 h 4860733"/>
                <a:gd name="connsiteX7197" fmla="*/ 291034 w 4853691"/>
                <a:gd name="connsiteY7197" fmla="*/ 3281171 h 4860733"/>
                <a:gd name="connsiteX7198" fmla="*/ 302769 w 4853691"/>
                <a:gd name="connsiteY7198" fmla="*/ 3299947 h 4860733"/>
                <a:gd name="connsiteX7199" fmla="*/ 316851 w 4853691"/>
                <a:gd name="connsiteY7199" fmla="*/ 3318724 h 4860733"/>
                <a:gd name="connsiteX7200" fmla="*/ 328587 w 4853691"/>
                <a:gd name="connsiteY7200" fmla="*/ 3337500 h 4860733"/>
                <a:gd name="connsiteX7201" fmla="*/ 342669 w 4853691"/>
                <a:gd name="connsiteY7201" fmla="*/ 3356276 h 4860733"/>
                <a:gd name="connsiteX7202" fmla="*/ 356751 w 4853691"/>
                <a:gd name="connsiteY7202" fmla="*/ 3372706 h 4860733"/>
                <a:gd name="connsiteX7203" fmla="*/ 373180 w 4853691"/>
                <a:gd name="connsiteY7203" fmla="*/ 3391482 h 4860733"/>
                <a:gd name="connsiteX7204" fmla="*/ 387263 w 4853691"/>
                <a:gd name="connsiteY7204" fmla="*/ 3407912 h 4860733"/>
                <a:gd name="connsiteX7205" fmla="*/ 403692 w 4853691"/>
                <a:gd name="connsiteY7205" fmla="*/ 3426688 h 4860733"/>
                <a:gd name="connsiteX7206" fmla="*/ 415427 w 4853691"/>
                <a:gd name="connsiteY7206" fmla="*/ 3440770 h 4860733"/>
                <a:gd name="connsiteX7207" fmla="*/ 434204 w 4853691"/>
                <a:gd name="connsiteY7207" fmla="*/ 3461893 h 4860733"/>
                <a:gd name="connsiteX7208" fmla="*/ 445939 w 4853691"/>
                <a:gd name="connsiteY7208" fmla="*/ 3473629 h 4860733"/>
                <a:gd name="connsiteX7209" fmla="*/ 478797 w 4853691"/>
                <a:gd name="connsiteY7209" fmla="*/ 3506487 h 4860733"/>
                <a:gd name="connsiteX7210" fmla="*/ 488186 w 4853691"/>
                <a:gd name="connsiteY7210" fmla="*/ 3513529 h 4860733"/>
                <a:gd name="connsiteX7211" fmla="*/ 497574 w 4853691"/>
                <a:gd name="connsiteY7211" fmla="*/ 3529958 h 4860733"/>
                <a:gd name="connsiteX7212" fmla="*/ 518697 w 4853691"/>
                <a:gd name="connsiteY7212" fmla="*/ 3565164 h 4860733"/>
                <a:gd name="connsiteX7213" fmla="*/ 542168 w 4853691"/>
                <a:gd name="connsiteY7213" fmla="*/ 3605063 h 4860733"/>
                <a:gd name="connsiteX7214" fmla="*/ 563291 w 4853691"/>
                <a:gd name="connsiteY7214" fmla="*/ 3640269 h 4860733"/>
                <a:gd name="connsiteX7215" fmla="*/ 586762 w 4853691"/>
                <a:gd name="connsiteY7215" fmla="*/ 3680169 h 4860733"/>
                <a:gd name="connsiteX7216" fmla="*/ 607885 w 4853691"/>
                <a:gd name="connsiteY7216" fmla="*/ 3713028 h 4860733"/>
                <a:gd name="connsiteX7217" fmla="*/ 633703 w 4853691"/>
                <a:gd name="connsiteY7217" fmla="*/ 3752927 h 4860733"/>
                <a:gd name="connsiteX7218" fmla="*/ 654826 w 4853691"/>
                <a:gd name="connsiteY7218" fmla="*/ 3783439 h 4860733"/>
                <a:gd name="connsiteX7219" fmla="*/ 668908 w 4853691"/>
                <a:gd name="connsiteY7219" fmla="*/ 3804562 h 4860733"/>
                <a:gd name="connsiteX7220" fmla="*/ 657173 w 4853691"/>
                <a:gd name="connsiteY7220" fmla="*/ 3797521 h 4860733"/>
                <a:gd name="connsiteX7221" fmla="*/ 654826 w 4853691"/>
                <a:gd name="connsiteY7221" fmla="*/ 3795174 h 4860733"/>
                <a:gd name="connsiteX7222" fmla="*/ 640744 w 4853691"/>
                <a:gd name="connsiteY7222" fmla="*/ 3785786 h 4860733"/>
                <a:gd name="connsiteX7223" fmla="*/ 147864 w 4853691"/>
                <a:gd name="connsiteY7223" fmla="*/ 3076978 h 4860733"/>
                <a:gd name="connsiteX7224" fmla="*/ 138476 w 4853691"/>
                <a:gd name="connsiteY7224" fmla="*/ 3062896 h 4860733"/>
                <a:gd name="connsiteX7225" fmla="*/ 145517 w 4853691"/>
                <a:gd name="connsiteY7225" fmla="*/ 3055855 h 4860733"/>
                <a:gd name="connsiteX7226" fmla="*/ 154905 w 4853691"/>
                <a:gd name="connsiteY7226" fmla="*/ 3086366 h 4860733"/>
                <a:gd name="connsiteX7227" fmla="*/ 154905 w 4853691"/>
                <a:gd name="connsiteY7227" fmla="*/ 3086366 h 4860733"/>
                <a:gd name="connsiteX7228" fmla="*/ 147864 w 4853691"/>
                <a:gd name="connsiteY7228" fmla="*/ 3076978 h 4860733"/>
                <a:gd name="connsiteX7229" fmla="*/ 103270 w 4853691"/>
                <a:gd name="connsiteY7229" fmla="*/ 2983096 h 4860733"/>
                <a:gd name="connsiteX7230" fmla="*/ 103270 w 4853691"/>
                <a:gd name="connsiteY7230" fmla="*/ 2980749 h 4860733"/>
                <a:gd name="connsiteX7231" fmla="*/ 105617 w 4853691"/>
                <a:gd name="connsiteY7231" fmla="*/ 2987790 h 4860733"/>
                <a:gd name="connsiteX7232" fmla="*/ 103270 w 4853691"/>
                <a:gd name="connsiteY7232" fmla="*/ 2987790 h 4860733"/>
                <a:gd name="connsiteX7233" fmla="*/ 103270 w 4853691"/>
                <a:gd name="connsiteY7233" fmla="*/ 2983096 h 4860733"/>
                <a:gd name="connsiteX7234" fmla="*/ 103270 w 4853691"/>
                <a:gd name="connsiteY7234" fmla="*/ 2983096 h 4860733"/>
                <a:gd name="connsiteX7235" fmla="*/ 91535 w 4853691"/>
                <a:gd name="connsiteY7235" fmla="*/ 2943196 h 4860733"/>
                <a:gd name="connsiteX7236" fmla="*/ 82147 w 4853691"/>
                <a:gd name="connsiteY7236" fmla="*/ 2915032 h 4860733"/>
                <a:gd name="connsiteX7237" fmla="*/ 77453 w 4853691"/>
                <a:gd name="connsiteY7237" fmla="*/ 2896255 h 4860733"/>
                <a:gd name="connsiteX7238" fmla="*/ 70411 w 4853691"/>
                <a:gd name="connsiteY7238" fmla="*/ 2868091 h 4860733"/>
                <a:gd name="connsiteX7239" fmla="*/ 68064 w 4853691"/>
                <a:gd name="connsiteY7239" fmla="*/ 2861050 h 4860733"/>
                <a:gd name="connsiteX7240" fmla="*/ 70411 w 4853691"/>
                <a:gd name="connsiteY7240" fmla="*/ 2863397 h 4860733"/>
                <a:gd name="connsiteX7241" fmla="*/ 77453 w 4853691"/>
                <a:gd name="connsiteY7241" fmla="*/ 2872785 h 4860733"/>
                <a:gd name="connsiteX7242" fmla="*/ 77453 w 4853691"/>
                <a:gd name="connsiteY7242" fmla="*/ 2875132 h 4860733"/>
                <a:gd name="connsiteX7243" fmla="*/ 82147 w 4853691"/>
                <a:gd name="connsiteY7243" fmla="*/ 2891561 h 4860733"/>
                <a:gd name="connsiteX7244" fmla="*/ 82147 w 4853691"/>
                <a:gd name="connsiteY7244" fmla="*/ 2893908 h 4860733"/>
                <a:gd name="connsiteX7245" fmla="*/ 82147 w 4853691"/>
                <a:gd name="connsiteY7245" fmla="*/ 2896255 h 4860733"/>
                <a:gd name="connsiteX7246" fmla="*/ 86841 w 4853691"/>
                <a:gd name="connsiteY7246" fmla="*/ 2910338 h 4860733"/>
                <a:gd name="connsiteX7247" fmla="*/ 86841 w 4853691"/>
                <a:gd name="connsiteY7247" fmla="*/ 2910338 h 4860733"/>
                <a:gd name="connsiteX7248" fmla="*/ 93882 w 4853691"/>
                <a:gd name="connsiteY7248" fmla="*/ 2936155 h 4860733"/>
                <a:gd name="connsiteX7249" fmla="*/ 98576 w 4853691"/>
                <a:gd name="connsiteY7249" fmla="*/ 2957279 h 4860733"/>
                <a:gd name="connsiteX7250" fmla="*/ 98576 w 4853691"/>
                <a:gd name="connsiteY7250" fmla="*/ 2964320 h 4860733"/>
                <a:gd name="connsiteX7251" fmla="*/ 98576 w 4853691"/>
                <a:gd name="connsiteY7251" fmla="*/ 2964320 h 4860733"/>
                <a:gd name="connsiteX7252" fmla="*/ 96229 w 4853691"/>
                <a:gd name="connsiteY7252" fmla="*/ 2959626 h 4860733"/>
                <a:gd name="connsiteX7253" fmla="*/ 91535 w 4853691"/>
                <a:gd name="connsiteY7253" fmla="*/ 2943196 h 4860733"/>
                <a:gd name="connsiteX7254" fmla="*/ 112658 w 4853691"/>
                <a:gd name="connsiteY7254" fmla="*/ 2600527 h 4860733"/>
                <a:gd name="connsiteX7255" fmla="*/ 126741 w 4853691"/>
                <a:gd name="connsiteY7255" fmla="*/ 2591139 h 4860733"/>
                <a:gd name="connsiteX7256" fmla="*/ 129088 w 4853691"/>
                <a:gd name="connsiteY7256" fmla="*/ 2588792 h 4860733"/>
                <a:gd name="connsiteX7257" fmla="*/ 168987 w 4853691"/>
                <a:gd name="connsiteY7257" fmla="*/ 2558281 h 4860733"/>
                <a:gd name="connsiteX7258" fmla="*/ 173681 w 4853691"/>
                <a:gd name="connsiteY7258" fmla="*/ 2553587 h 4860733"/>
                <a:gd name="connsiteX7259" fmla="*/ 190111 w 4853691"/>
                <a:gd name="connsiteY7259" fmla="*/ 2539504 h 4860733"/>
                <a:gd name="connsiteX7260" fmla="*/ 199499 w 4853691"/>
                <a:gd name="connsiteY7260" fmla="*/ 2532463 h 4860733"/>
                <a:gd name="connsiteX7261" fmla="*/ 213581 w 4853691"/>
                <a:gd name="connsiteY7261" fmla="*/ 2518381 h 4860733"/>
                <a:gd name="connsiteX7262" fmla="*/ 222969 w 4853691"/>
                <a:gd name="connsiteY7262" fmla="*/ 2508993 h 4860733"/>
                <a:gd name="connsiteX7263" fmla="*/ 230011 w 4853691"/>
                <a:gd name="connsiteY7263" fmla="*/ 2513687 h 4860733"/>
                <a:gd name="connsiteX7264" fmla="*/ 227664 w 4853691"/>
                <a:gd name="connsiteY7264" fmla="*/ 2527769 h 4860733"/>
                <a:gd name="connsiteX7265" fmla="*/ 220622 w 4853691"/>
                <a:gd name="connsiteY7265" fmla="*/ 2553587 h 4860733"/>
                <a:gd name="connsiteX7266" fmla="*/ 220622 w 4853691"/>
                <a:gd name="connsiteY7266" fmla="*/ 2558281 h 4860733"/>
                <a:gd name="connsiteX7267" fmla="*/ 183070 w 4853691"/>
                <a:gd name="connsiteY7267" fmla="*/ 2692062 h 4860733"/>
                <a:gd name="connsiteX7268" fmla="*/ 180723 w 4853691"/>
                <a:gd name="connsiteY7268" fmla="*/ 2696756 h 4860733"/>
                <a:gd name="connsiteX7269" fmla="*/ 176028 w 4853691"/>
                <a:gd name="connsiteY7269" fmla="*/ 2696756 h 4860733"/>
                <a:gd name="connsiteX7270" fmla="*/ 161946 w 4853691"/>
                <a:gd name="connsiteY7270" fmla="*/ 2701451 h 4860733"/>
                <a:gd name="connsiteX7271" fmla="*/ 152558 w 4853691"/>
                <a:gd name="connsiteY7271" fmla="*/ 2692062 h 4860733"/>
                <a:gd name="connsiteX7272" fmla="*/ 147864 w 4853691"/>
                <a:gd name="connsiteY7272" fmla="*/ 2687368 h 4860733"/>
                <a:gd name="connsiteX7273" fmla="*/ 122046 w 4853691"/>
                <a:gd name="connsiteY7273" fmla="*/ 2661551 h 4860733"/>
                <a:gd name="connsiteX7274" fmla="*/ 115005 w 4853691"/>
                <a:gd name="connsiteY7274" fmla="*/ 2654510 h 4860733"/>
                <a:gd name="connsiteX7275" fmla="*/ 98576 w 4853691"/>
                <a:gd name="connsiteY7275" fmla="*/ 2635733 h 4860733"/>
                <a:gd name="connsiteX7276" fmla="*/ 91535 w 4853691"/>
                <a:gd name="connsiteY7276" fmla="*/ 2626345 h 4860733"/>
                <a:gd name="connsiteX7277" fmla="*/ 91535 w 4853691"/>
                <a:gd name="connsiteY7277" fmla="*/ 2623998 h 4860733"/>
                <a:gd name="connsiteX7278" fmla="*/ 98576 w 4853691"/>
                <a:gd name="connsiteY7278" fmla="*/ 2609916 h 4860733"/>
                <a:gd name="connsiteX7279" fmla="*/ 98576 w 4853691"/>
                <a:gd name="connsiteY7279" fmla="*/ 2605222 h 4860733"/>
                <a:gd name="connsiteX7280" fmla="*/ 107964 w 4853691"/>
                <a:gd name="connsiteY7280" fmla="*/ 2600527 h 4860733"/>
                <a:gd name="connsiteX7281" fmla="*/ 112658 w 4853691"/>
                <a:gd name="connsiteY7281" fmla="*/ 2600527 h 4860733"/>
                <a:gd name="connsiteX7282" fmla="*/ 286340 w 4853691"/>
                <a:gd name="connsiteY7282" fmla="*/ 2321229 h 4860733"/>
                <a:gd name="connsiteX7283" fmla="*/ 363792 w 4853691"/>
                <a:gd name="connsiteY7283" fmla="*/ 2034889 h 4860733"/>
                <a:gd name="connsiteX7284" fmla="*/ 427162 w 4853691"/>
                <a:gd name="connsiteY7284" fmla="*/ 1809573 h 4860733"/>
                <a:gd name="connsiteX7285" fmla="*/ 429509 w 4853691"/>
                <a:gd name="connsiteY7285" fmla="*/ 1802532 h 4860733"/>
                <a:gd name="connsiteX7286" fmla="*/ 441245 w 4853691"/>
                <a:gd name="connsiteY7286" fmla="*/ 1767326 h 4860733"/>
                <a:gd name="connsiteX7287" fmla="*/ 448286 w 4853691"/>
                <a:gd name="connsiteY7287" fmla="*/ 1741508 h 4860733"/>
                <a:gd name="connsiteX7288" fmla="*/ 452980 w 4853691"/>
                <a:gd name="connsiteY7288" fmla="*/ 1741508 h 4860733"/>
                <a:gd name="connsiteX7289" fmla="*/ 471756 w 4853691"/>
                <a:gd name="connsiteY7289" fmla="*/ 1722732 h 4860733"/>
                <a:gd name="connsiteX7290" fmla="*/ 504615 w 4853691"/>
                <a:gd name="connsiteY7290" fmla="*/ 1725079 h 4860733"/>
                <a:gd name="connsiteX7291" fmla="*/ 521044 w 4853691"/>
                <a:gd name="connsiteY7291" fmla="*/ 1727426 h 4860733"/>
                <a:gd name="connsiteX7292" fmla="*/ 553903 w 4853691"/>
                <a:gd name="connsiteY7292" fmla="*/ 1732120 h 4860733"/>
                <a:gd name="connsiteX7293" fmla="*/ 575026 w 4853691"/>
                <a:gd name="connsiteY7293" fmla="*/ 1736814 h 4860733"/>
                <a:gd name="connsiteX7294" fmla="*/ 605538 w 4853691"/>
                <a:gd name="connsiteY7294" fmla="*/ 1741508 h 4860733"/>
                <a:gd name="connsiteX7295" fmla="*/ 631355 w 4853691"/>
                <a:gd name="connsiteY7295" fmla="*/ 1748550 h 4860733"/>
                <a:gd name="connsiteX7296" fmla="*/ 657173 w 4853691"/>
                <a:gd name="connsiteY7296" fmla="*/ 1755591 h 4860733"/>
                <a:gd name="connsiteX7297" fmla="*/ 682991 w 4853691"/>
                <a:gd name="connsiteY7297" fmla="*/ 1762632 h 4860733"/>
                <a:gd name="connsiteX7298" fmla="*/ 706461 w 4853691"/>
                <a:gd name="connsiteY7298" fmla="*/ 1769673 h 4860733"/>
                <a:gd name="connsiteX7299" fmla="*/ 734626 w 4853691"/>
                <a:gd name="connsiteY7299" fmla="*/ 1779061 h 4860733"/>
                <a:gd name="connsiteX7300" fmla="*/ 758096 w 4853691"/>
                <a:gd name="connsiteY7300" fmla="*/ 1786102 h 4860733"/>
                <a:gd name="connsiteX7301" fmla="*/ 788608 w 4853691"/>
                <a:gd name="connsiteY7301" fmla="*/ 1797838 h 4860733"/>
                <a:gd name="connsiteX7302" fmla="*/ 809731 w 4853691"/>
                <a:gd name="connsiteY7302" fmla="*/ 1804879 h 4860733"/>
                <a:gd name="connsiteX7303" fmla="*/ 844937 w 4853691"/>
                <a:gd name="connsiteY7303" fmla="*/ 1818961 h 4860733"/>
                <a:gd name="connsiteX7304" fmla="*/ 863713 w 4853691"/>
                <a:gd name="connsiteY7304" fmla="*/ 1826002 h 4860733"/>
                <a:gd name="connsiteX7305" fmla="*/ 901266 w 4853691"/>
                <a:gd name="connsiteY7305" fmla="*/ 1842432 h 4860733"/>
                <a:gd name="connsiteX7306" fmla="*/ 917695 w 4853691"/>
                <a:gd name="connsiteY7306" fmla="*/ 1849473 h 4860733"/>
                <a:gd name="connsiteX7307" fmla="*/ 957595 w 4853691"/>
                <a:gd name="connsiteY7307" fmla="*/ 1868249 h 4860733"/>
                <a:gd name="connsiteX7308" fmla="*/ 971677 w 4853691"/>
                <a:gd name="connsiteY7308" fmla="*/ 1875290 h 4860733"/>
                <a:gd name="connsiteX7309" fmla="*/ 1016271 w 4853691"/>
                <a:gd name="connsiteY7309" fmla="*/ 1898761 h 4860733"/>
                <a:gd name="connsiteX7310" fmla="*/ 1025659 w 4853691"/>
                <a:gd name="connsiteY7310" fmla="*/ 1903455 h 4860733"/>
                <a:gd name="connsiteX7311" fmla="*/ 1074947 w 4853691"/>
                <a:gd name="connsiteY7311" fmla="*/ 1929272 h 4860733"/>
                <a:gd name="connsiteX7312" fmla="*/ 1079641 w 4853691"/>
                <a:gd name="connsiteY7312" fmla="*/ 1931619 h 4860733"/>
                <a:gd name="connsiteX7313" fmla="*/ 1133623 w 4853691"/>
                <a:gd name="connsiteY7313" fmla="*/ 1962131 h 4860733"/>
                <a:gd name="connsiteX7314" fmla="*/ 1133623 w 4853691"/>
                <a:gd name="connsiteY7314" fmla="*/ 1962131 h 4860733"/>
                <a:gd name="connsiteX7315" fmla="*/ 1279140 w 4853691"/>
                <a:gd name="connsiteY7315" fmla="*/ 2048971 h 4860733"/>
                <a:gd name="connsiteX7316" fmla="*/ 1276793 w 4853691"/>
                <a:gd name="connsiteY7316" fmla="*/ 2058360 h 4860733"/>
                <a:gd name="connsiteX7317" fmla="*/ 1279140 w 4853691"/>
                <a:gd name="connsiteY7317" fmla="*/ 2065401 h 4860733"/>
                <a:gd name="connsiteX7318" fmla="*/ 877795 w 4853691"/>
                <a:gd name="connsiteY7318" fmla="*/ 2236735 h 4860733"/>
                <a:gd name="connsiteX7319" fmla="*/ 734626 w 4853691"/>
                <a:gd name="connsiteY7319" fmla="*/ 2297759 h 4860733"/>
                <a:gd name="connsiteX7320" fmla="*/ 697073 w 4853691"/>
                <a:gd name="connsiteY7320" fmla="*/ 2314188 h 4860733"/>
                <a:gd name="connsiteX7321" fmla="*/ 678296 w 4853691"/>
                <a:gd name="connsiteY7321" fmla="*/ 2302453 h 4860733"/>
                <a:gd name="connsiteX7322" fmla="*/ 657173 w 4853691"/>
                <a:gd name="connsiteY7322" fmla="*/ 2323576 h 4860733"/>
                <a:gd name="connsiteX7323" fmla="*/ 659520 w 4853691"/>
                <a:gd name="connsiteY7323" fmla="*/ 2330617 h 4860733"/>
                <a:gd name="connsiteX7324" fmla="*/ 445939 w 4853691"/>
                <a:gd name="connsiteY7324" fmla="*/ 2419805 h 4860733"/>
                <a:gd name="connsiteX7325" fmla="*/ 441245 w 4853691"/>
                <a:gd name="connsiteY7325" fmla="*/ 2422152 h 4860733"/>
                <a:gd name="connsiteX7326" fmla="*/ 389610 w 4853691"/>
                <a:gd name="connsiteY7326" fmla="*/ 2440928 h 4860733"/>
                <a:gd name="connsiteX7327" fmla="*/ 375527 w 4853691"/>
                <a:gd name="connsiteY7327" fmla="*/ 2445622 h 4860733"/>
                <a:gd name="connsiteX7328" fmla="*/ 335628 w 4853691"/>
                <a:gd name="connsiteY7328" fmla="*/ 2459705 h 4860733"/>
                <a:gd name="connsiteX7329" fmla="*/ 319198 w 4853691"/>
                <a:gd name="connsiteY7329" fmla="*/ 2466746 h 4860733"/>
                <a:gd name="connsiteX7330" fmla="*/ 286340 w 4853691"/>
                <a:gd name="connsiteY7330" fmla="*/ 2478481 h 4860733"/>
                <a:gd name="connsiteX7331" fmla="*/ 265216 w 4853691"/>
                <a:gd name="connsiteY7331" fmla="*/ 2485522 h 4860733"/>
                <a:gd name="connsiteX7332" fmla="*/ 255828 w 4853691"/>
                <a:gd name="connsiteY7332" fmla="*/ 2487869 h 4860733"/>
                <a:gd name="connsiteX7333" fmla="*/ 244093 w 4853691"/>
                <a:gd name="connsiteY7333" fmla="*/ 2476134 h 4860733"/>
                <a:gd name="connsiteX7334" fmla="*/ 272257 w 4853691"/>
                <a:gd name="connsiteY7334" fmla="*/ 2370517 h 4860733"/>
                <a:gd name="connsiteX7335" fmla="*/ 286340 w 4853691"/>
                <a:gd name="connsiteY7335" fmla="*/ 2321229 h 4860733"/>
                <a:gd name="connsiteX7336" fmla="*/ 283993 w 4853691"/>
                <a:gd name="connsiteY7336" fmla="*/ 1809573 h 4860733"/>
                <a:gd name="connsiteX7337" fmla="*/ 281646 w 4853691"/>
                <a:gd name="connsiteY7337" fmla="*/ 1797838 h 4860733"/>
                <a:gd name="connsiteX7338" fmla="*/ 276951 w 4853691"/>
                <a:gd name="connsiteY7338" fmla="*/ 1783755 h 4860733"/>
                <a:gd name="connsiteX7339" fmla="*/ 274604 w 4853691"/>
                <a:gd name="connsiteY7339" fmla="*/ 1774367 h 4860733"/>
                <a:gd name="connsiteX7340" fmla="*/ 269910 w 4853691"/>
                <a:gd name="connsiteY7340" fmla="*/ 1757938 h 4860733"/>
                <a:gd name="connsiteX7341" fmla="*/ 269910 w 4853691"/>
                <a:gd name="connsiteY7341" fmla="*/ 1755591 h 4860733"/>
                <a:gd name="connsiteX7342" fmla="*/ 276951 w 4853691"/>
                <a:gd name="connsiteY7342" fmla="*/ 1746203 h 4860733"/>
                <a:gd name="connsiteX7343" fmla="*/ 281646 w 4853691"/>
                <a:gd name="connsiteY7343" fmla="*/ 1741508 h 4860733"/>
                <a:gd name="connsiteX7344" fmla="*/ 307463 w 4853691"/>
                <a:gd name="connsiteY7344" fmla="*/ 1706303 h 4860733"/>
                <a:gd name="connsiteX7345" fmla="*/ 319198 w 4853691"/>
                <a:gd name="connsiteY7345" fmla="*/ 1692221 h 4860733"/>
                <a:gd name="connsiteX7346" fmla="*/ 328587 w 4853691"/>
                <a:gd name="connsiteY7346" fmla="*/ 1680485 h 4860733"/>
                <a:gd name="connsiteX7347" fmla="*/ 335628 w 4853691"/>
                <a:gd name="connsiteY7347" fmla="*/ 1682832 h 4860733"/>
                <a:gd name="connsiteX7348" fmla="*/ 335628 w 4853691"/>
                <a:gd name="connsiteY7348" fmla="*/ 1685179 h 4860733"/>
                <a:gd name="connsiteX7349" fmla="*/ 328587 w 4853691"/>
                <a:gd name="connsiteY7349" fmla="*/ 1722732 h 4860733"/>
                <a:gd name="connsiteX7350" fmla="*/ 326239 w 4853691"/>
                <a:gd name="connsiteY7350" fmla="*/ 1739161 h 4860733"/>
                <a:gd name="connsiteX7351" fmla="*/ 319198 w 4853691"/>
                <a:gd name="connsiteY7351" fmla="*/ 1779061 h 4860733"/>
                <a:gd name="connsiteX7352" fmla="*/ 302769 w 4853691"/>
                <a:gd name="connsiteY7352" fmla="*/ 1830696 h 4860733"/>
                <a:gd name="connsiteX7353" fmla="*/ 300422 w 4853691"/>
                <a:gd name="connsiteY7353" fmla="*/ 1835390 h 4860733"/>
                <a:gd name="connsiteX7354" fmla="*/ 295728 w 4853691"/>
                <a:gd name="connsiteY7354" fmla="*/ 1835390 h 4860733"/>
                <a:gd name="connsiteX7355" fmla="*/ 291034 w 4853691"/>
                <a:gd name="connsiteY7355" fmla="*/ 1835390 h 4860733"/>
                <a:gd name="connsiteX7356" fmla="*/ 288687 w 4853691"/>
                <a:gd name="connsiteY7356" fmla="*/ 1823655 h 4860733"/>
                <a:gd name="connsiteX7357" fmla="*/ 283993 w 4853691"/>
                <a:gd name="connsiteY7357" fmla="*/ 1809573 h 4860733"/>
                <a:gd name="connsiteX7358" fmla="*/ 295728 w 4853691"/>
                <a:gd name="connsiteY7358" fmla="*/ 1687526 h 4860733"/>
                <a:gd name="connsiteX7359" fmla="*/ 288687 w 4853691"/>
                <a:gd name="connsiteY7359" fmla="*/ 1692221 h 4860733"/>
                <a:gd name="connsiteX7360" fmla="*/ 272257 w 4853691"/>
                <a:gd name="connsiteY7360" fmla="*/ 1703956 h 4860733"/>
                <a:gd name="connsiteX7361" fmla="*/ 265216 w 4853691"/>
                <a:gd name="connsiteY7361" fmla="*/ 1708650 h 4860733"/>
                <a:gd name="connsiteX7362" fmla="*/ 253481 w 4853691"/>
                <a:gd name="connsiteY7362" fmla="*/ 1718038 h 4860733"/>
                <a:gd name="connsiteX7363" fmla="*/ 246440 w 4853691"/>
                <a:gd name="connsiteY7363" fmla="*/ 1701609 h 4860733"/>
                <a:gd name="connsiteX7364" fmla="*/ 258175 w 4853691"/>
                <a:gd name="connsiteY7364" fmla="*/ 1685179 h 4860733"/>
                <a:gd name="connsiteX7365" fmla="*/ 246440 w 4853691"/>
                <a:gd name="connsiteY7365" fmla="*/ 1668750 h 4860733"/>
                <a:gd name="connsiteX7366" fmla="*/ 269910 w 4853691"/>
                <a:gd name="connsiteY7366" fmla="*/ 1624156 h 4860733"/>
                <a:gd name="connsiteX7367" fmla="*/ 272257 w 4853691"/>
                <a:gd name="connsiteY7367" fmla="*/ 1619462 h 4860733"/>
                <a:gd name="connsiteX7368" fmla="*/ 302769 w 4853691"/>
                <a:gd name="connsiteY7368" fmla="*/ 1563133 h 4860733"/>
                <a:gd name="connsiteX7369" fmla="*/ 309810 w 4853691"/>
                <a:gd name="connsiteY7369" fmla="*/ 1549051 h 4860733"/>
                <a:gd name="connsiteX7370" fmla="*/ 335628 w 4853691"/>
                <a:gd name="connsiteY7370" fmla="*/ 1502110 h 4860733"/>
                <a:gd name="connsiteX7371" fmla="*/ 347363 w 4853691"/>
                <a:gd name="connsiteY7371" fmla="*/ 1483333 h 4860733"/>
                <a:gd name="connsiteX7372" fmla="*/ 373180 w 4853691"/>
                <a:gd name="connsiteY7372" fmla="*/ 1441087 h 4860733"/>
                <a:gd name="connsiteX7373" fmla="*/ 384916 w 4853691"/>
                <a:gd name="connsiteY7373" fmla="*/ 1419963 h 4860733"/>
                <a:gd name="connsiteX7374" fmla="*/ 394304 w 4853691"/>
                <a:gd name="connsiteY7374" fmla="*/ 1405881 h 4860733"/>
                <a:gd name="connsiteX7375" fmla="*/ 391957 w 4853691"/>
                <a:gd name="connsiteY7375" fmla="*/ 1419963 h 4860733"/>
                <a:gd name="connsiteX7376" fmla="*/ 387263 w 4853691"/>
                <a:gd name="connsiteY7376" fmla="*/ 1436392 h 4860733"/>
                <a:gd name="connsiteX7377" fmla="*/ 382569 w 4853691"/>
                <a:gd name="connsiteY7377" fmla="*/ 1452822 h 4860733"/>
                <a:gd name="connsiteX7378" fmla="*/ 377874 w 4853691"/>
                <a:gd name="connsiteY7378" fmla="*/ 1469251 h 4860733"/>
                <a:gd name="connsiteX7379" fmla="*/ 375527 w 4853691"/>
                <a:gd name="connsiteY7379" fmla="*/ 1480986 h 4860733"/>
                <a:gd name="connsiteX7380" fmla="*/ 373180 w 4853691"/>
                <a:gd name="connsiteY7380" fmla="*/ 1495069 h 4860733"/>
                <a:gd name="connsiteX7381" fmla="*/ 368486 w 4853691"/>
                <a:gd name="connsiteY7381" fmla="*/ 1516192 h 4860733"/>
                <a:gd name="connsiteX7382" fmla="*/ 366139 w 4853691"/>
                <a:gd name="connsiteY7382" fmla="*/ 1525580 h 4860733"/>
                <a:gd name="connsiteX7383" fmla="*/ 340322 w 4853691"/>
                <a:gd name="connsiteY7383" fmla="*/ 1647627 h 4860733"/>
                <a:gd name="connsiteX7384" fmla="*/ 337975 w 4853691"/>
                <a:gd name="connsiteY7384" fmla="*/ 1647627 h 4860733"/>
                <a:gd name="connsiteX7385" fmla="*/ 316851 w 4853691"/>
                <a:gd name="connsiteY7385" fmla="*/ 1668750 h 4860733"/>
                <a:gd name="connsiteX7386" fmla="*/ 319198 w 4853691"/>
                <a:gd name="connsiteY7386" fmla="*/ 1675791 h 4860733"/>
                <a:gd name="connsiteX7387" fmla="*/ 312157 w 4853691"/>
                <a:gd name="connsiteY7387" fmla="*/ 1678138 h 4860733"/>
                <a:gd name="connsiteX7388" fmla="*/ 295728 w 4853691"/>
                <a:gd name="connsiteY7388" fmla="*/ 1687526 h 4860733"/>
                <a:gd name="connsiteX7389" fmla="*/ 424815 w 4853691"/>
                <a:gd name="connsiteY7389" fmla="*/ 1351899 h 4860733"/>
                <a:gd name="connsiteX7390" fmla="*/ 448286 w 4853691"/>
                <a:gd name="connsiteY7390" fmla="*/ 1314346 h 4860733"/>
                <a:gd name="connsiteX7391" fmla="*/ 464715 w 4853691"/>
                <a:gd name="connsiteY7391" fmla="*/ 1288529 h 4860733"/>
                <a:gd name="connsiteX7392" fmla="*/ 488186 w 4853691"/>
                <a:gd name="connsiteY7392" fmla="*/ 1253323 h 4860733"/>
                <a:gd name="connsiteX7393" fmla="*/ 509309 w 4853691"/>
                <a:gd name="connsiteY7393" fmla="*/ 1225158 h 4860733"/>
                <a:gd name="connsiteX7394" fmla="*/ 523391 w 4853691"/>
                <a:gd name="connsiteY7394" fmla="*/ 1206382 h 4860733"/>
                <a:gd name="connsiteX7395" fmla="*/ 525738 w 4853691"/>
                <a:gd name="connsiteY7395" fmla="*/ 1208729 h 4860733"/>
                <a:gd name="connsiteX7396" fmla="*/ 516350 w 4853691"/>
                <a:gd name="connsiteY7396" fmla="*/ 1234546 h 4860733"/>
                <a:gd name="connsiteX7397" fmla="*/ 499921 w 4853691"/>
                <a:gd name="connsiteY7397" fmla="*/ 1274446 h 4860733"/>
                <a:gd name="connsiteX7398" fmla="*/ 483492 w 4853691"/>
                <a:gd name="connsiteY7398" fmla="*/ 1314346 h 4860733"/>
                <a:gd name="connsiteX7399" fmla="*/ 469409 w 4853691"/>
                <a:gd name="connsiteY7399" fmla="*/ 1354246 h 4860733"/>
                <a:gd name="connsiteX7400" fmla="*/ 452980 w 4853691"/>
                <a:gd name="connsiteY7400" fmla="*/ 1396493 h 4860733"/>
                <a:gd name="connsiteX7401" fmla="*/ 445939 w 4853691"/>
                <a:gd name="connsiteY7401" fmla="*/ 1415269 h 4860733"/>
                <a:gd name="connsiteX7402" fmla="*/ 438898 w 4853691"/>
                <a:gd name="connsiteY7402" fmla="*/ 1429351 h 4860733"/>
                <a:gd name="connsiteX7403" fmla="*/ 420121 w 4853691"/>
                <a:gd name="connsiteY7403" fmla="*/ 1469251 h 4860733"/>
                <a:gd name="connsiteX7404" fmla="*/ 410733 w 4853691"/>
                <a:gd name="connsiteY7404" fmla="*/ 1492722 h 4860733"/>
                <a:gd name="connsiteX7405" fmla="*/ 391957 w 4853691"/>
                <a:gd name="connsiteY7405" fmla="*/ 1532621 h 4860733"/>
                <a:gd name="connsiteX7406" fmla="*/ 380222 w 4853691"/>
                <a:gd name="connsiteY7406" fmla="*/ 1558439 h 4860733"/>
                <a:gd name="connsiteX7407" fmla="*/ 363792 w 4853691"/>
                <a:gd name="connsiteY7407" fmla="*/ 1598339 h 4860733"/>
                <a:gd name="connsiteX7408" fmla="*/ 352057 w 4853691"/>
                <a:gd name="connsiteY7408" fmla="*/ 1626503 h 4860733"/>
                <a:gd name="connsiteX7409" fmla="*/ 342669 w 4853691"/>
                <a:gd name="connsiteY7409" fmla="*/ 1649974 h 4860733"/>
                <a:gd name="connsiteX7410" fmla="*/ 340322 w 4853691"/>
                <a:gd name="connsiteY7410" fmla="*/ 1649974 h 4860733"/>
                <a:gd name="connsiteX7411" fmla="*/ 345016 w 4853691"/>
                <a:gd name="connsiteY7411" fmla="*/ 1624156 h 4860733"/>
                <a:gd name="connsiteX7412" fmla="*/ 347363 w 4853691"/>
                <a:gd name="connsiteY7412" fmla="*/ 1612421 h 4860733"/>
                <a:gd name="connsiteX7413" fmla="*/ 352057 w 4853691"/>
                <a:gd name="connsiteY7413" fmla="*/ 1586603 h 4860733"/>
                <a:gd name="connsiteX7414" fmla="*/ 354404 w 4853691"/>
                <a:gd name="connsiteY7414" fmla="*/ 1574868 h 4860733"/>
                <a:gd name="connsiteX7415" fmla="*/ 359098 w 4853691"/>
                <a:gd name="connsiteY7415" fmla="*/ 1549051 h 4860733"/>
                <a:gd name="connsiteX7416" fmla="*/ 361445 w 4853691"/>
                <a:gd name="connsiteY7416" fmla="*/ 1539662 h 4860733"/>
                <a:gd name="connsiteX7417" fmla="*/ 366139 w 4853691"/>
                <a:gd name="connsiteY7417" fmla="*/ 1513845 h 4860733"/>
                <a:gd name="connsiteX7418" fmla="*/ 368486 w 4853691"/>
                <a:gd name="connsiteY7418" fmla="*/ 1506804 h 4860733"/>
                <a:gd name="connsiteX7419" fmla="*/ 373180 w 4853691"/>
                <a:gd name="connsiteY7419" fmla="*/ 1480986 h 4860733"/>
                <a:gd name="connsiteX7420" fmla="*/ 375527 w 4853691"/>
                <a:gd name="connsiteY7420" fmla="*/ 1473945 h 4860733"/>
                <a:gd name="connsiteX7421" fmla="*/ 382569 w 4853691"/>
                <a:gd name="connsiteY7421" fmla="*/ 1448128 h 4860733"/>
                <a:gd name="connsiteX7422" fmla="*/ 384916 w 4853691"/>
                <a:gd name="connsiteY7422" fmla="*/ 1441087 h 4860733"/>
                <a:gd name="connsiteX7423" fmla="*/ 391957 w 4853691"/>
                <a:gd name="connsiteY7423" fmla="*/ 1415269 h 4860733"/>
                <a:gd name="connsiteX7424" fmla="*/ 394304 w 4853691"/>
                <a:gd name="connsiteY7424" fmla="*/ 1408228 h 4860733"/>
                <a:gd name="connsiteX7425" fmla="*/ 396651 w 4853691"/>
                <a:gd name="connsiteY7425" fmla="*/ 1398840 h 4860733"/>
                <a:gd name="connsiteX7426" fmla="*/ 410733 w 4853691"/>
                <a:gd name="connsiteY7426" fmla="*/ 1377716 h 4860733"/>
                <a:gd name="connsiteX7427" fmla="*/ 424815 w 4853691"/>
                <a:gd name="connsiteY7427" fmla="*/ 1351899 h 4860733"/>
                <a:gd name="connsiteX7428" fmla="*/ 640744 w 4853691"/>
                <a:gd name="connsiteY7428" fmla="*/ 1056171 h 4860733"/>
                <a:gd name="connsiteX7429" fmla="*/ 654826 w 4853691"/>
                <a:gd name="connsiteY7429" fmla="*/ 1032700 h 4860733"/>
                <a:gd name="connsiteX7430" fmla="*/ 671255 w 4853691"/>
                <a:gd name="connsiteY7430" fmla="*/ 1006883 h 4860733"/>
                <a:gd name="connsiteX7431" fmla="*/ 678296 w 4853691"/>
                <a:gd name="connsiteY7431" fmla="*/ 995148 h 4860733"/>
                <a:gd name="connsiteX7432" fmla="*/ 687685 w 4853691"/>
                <a:gd name="connsiteY7432" fmla="*/ 997495 h 4860733"/>
                <a:gd name="connsiteX7433" fmla="*/ 708808 w 4853691"/>
                <a:gd name="connsiteY7433" fmla="*/ 976371 h 4860733"/>
                <a:gd name="connsiteX7434" fmla="*/ 704114 w 4853691"/>
                <a:gd name="connsiteY7434" fmla="*/ 964636 h 4860733"/>
                <a:gd name="connsiteX7435" fmla="*/ 727584 w 4853691"/>
                <a:gd name="connsiteY7435" fmla="*/ 948207 h 4860733"/>
                <a:gd name="connsiteX7436" fmla="*/ 739320 w 4853691"/>
                <a:gd name="connsiteY7436" fmla="*/ 938819 h 4860733"/>
                <a:gd name="connsiteX7437" fmla="*/ 767484 w 4853691"/>
                <a:gd name="connsiteY7437" fmla="*/ 920042 h 4860733"/>
                <a:gd name="connsiteX7438" fmla="*/ 783914 w 4853691"/>
                <a:gd name="connsiteY7438" fmla="*/ 910654 h 4860733"/>
                <a:gd name="connsiteX7439" fmla="*/ 809731 w 4853691"/>
                <a:gd name="connsiteY7439" fmla="*/ 894225 h 4860733"/>
                <a:gd name="connsiteX7440" fmla="*/ 826160 w 4853691"/>
                <a:gd name="connsiteY7440" fmla="*/ 882489 h 4860733"/>
                <a:gd name="connsiteX7441" fmla="*/ 837896 w 4853691"/>
                <a:gd name="connsiteY7441" fmla="*/ 875448 h 4860733"/>
                <a:gd name="connsiteX7442" fmla="*/ 837896 w 4853691"/>
                <a:gd name="connsiteY7442" fmla="*/ 877795 h 4860733"/>
                <a:gd name="connsiteX7443" fmla="*/ 786261 w 4853691"/>
                <a:gd name="connsiteY7443" fmla="*/ 924736 h 4860733"/>
                <a:gd name="connsiteX7444" fmla="*/ 767484 w 4853691"/>
                <a:gd name="connsiteY7444" fmla="*/ 943513 h 4860733"/>
                <a:gd name="connsiteX7445" fmla="*/ 687685 w 4853691"/>
                <a:gd name="connsiteY7445" fmla="*/ 1020965 h 4860733"/>
                <a:gd name="connsiteX7446" fmla="*/ 668908 w 4853691"/>
                <a:gd name="connsiteY7446" fmla="*/ 1042089 h 4860733"/>
                <a:gd name="connsiteX7447" fmla="*/ 614926 w 4853691"/>
                <a:gd name="connsiteY7447" fmla="*/ 1100765 h 4860733"/>
                <a:gd name="connsiteX7448" fmla="*/ 624314 w 4853691"/>
                <a:gd name="connsiteY7448" fmla="*/ 1084335 h 4860733"/>
                <a:gd name="connsiteX7449" fmla="*/ 640744 w 4853691"/>
                <a:gd name="connsiteY7449" fmla="*/ 1056171 h 4860733"/>
                <a:gd name="connsiteX7450" fmla="*/ 910654 w 4853691"/>
                <a:gd name="connsiteY7450" fmla="*/ 812078 h 4860733"/>
                <a:gd name="connsiteX7451" fmla="*/ 945860 w 4853691"/>
                <a:gd name="connsiteY7451" fmla="*/ 781566 h 4860733"/>
                <a:gd name="connsiteX7452" fmla="*/ 950554 w 4853691"/>
                <a:gd name="connsiteY7452" fmla="*/ 781566 h 4860733"/>
                <a:gd name="connsiteX7453" fmla="*/ 976371 w 4853691"/>
                <a:gd name="connsiteY7453" fmla="*/ 781566 h 4860733"/>
                <a:gd name="connsiteX7454" fmla="*/ 985760 w 4853691"/>
                <a:gd name="connsiteY7454" fmla="*/ 781566 h 4860733"/>
                <a:gd name="connsiteX7455" fmla="*/ 1004536 w 4853691"/>
                <a:gd name="connsiteY7455" fmla="*/ 783914 h 4860733"/>
                <a:gd name="connsiteX7456" fmla="*/ 1013924 w 4853691"/>
                <a:gd name="connsiteY7456" fmla="*/ 783914 h 4860733"/>
                <a:gd name="connsiteX7457" fmla="*/ 1032700 w 4853691"/>
                <a:gd name="connsiteY7457" fmla="*/ 786261 h 4860733"/>
                <a:gd name="connsiteX7458" fmla="*/ 1042089 w 4853691"/>
                <a:gd name="connsiteY7458" fmla="*/ 788608 h 4860733"/>
                <a:gd name="connsiteX7459" fmla="*/ 1060865 w 4853691"/>
                <a:gd name="connsiteY7459" fmla="*/ 790955 h 4860733"/>
                <a:gd name="connsiteX7460" fmla="*/ 1070253 w 4853691"/>
                <a:gd name="connsiteY7460" fmla="*/ 793302 h 4860733"/>
                <a:gd name="connsiteX7461" fmla="*/ 1086683 w 4853691"/>
                <a:gd name="connsiteY7461" fmla="*/ 795649 h 4860733"/>
                <a:gd name="connsiteX7462" fmla="*/ 1098418 w 4853691"/>
                <a:gd name="connsiteY7462" fmla="*/ 797996 h 4860733"/>
                <a:gd name="connsiteX7463" fmla="*/ 1103112 w 4853691"/>
                <a:gd name="connsiteY7463" fmla="*/ 797996 h 4860733"/>
                <a:gd name="connsiteX7464" fmla="*/ 1100765 w 4853691"/>
                <a:gd name="connsiteY7464" fmla="*/ 800343 h 4860733"/>
                <a:gd name="connsiteX7465" fmla="*/ 1060865 w 4853691"/>
                <a:gd name="connsiteY7465" fmla="*/ 868407 h 4860733"/>
                <a:gd name="connsiteX7466" fmla="*/ 1046783 w 4853691"/>
                <a:gd name="connsiteY7466" fmla="*/ 894225 h 4860733"/>
                <a:gd name="connsiteX7467" fmla="*/ 1028006 w 4853691"/>
                <a:gd name="connsiteY7467" fmla="*/ 927083 h 4860733"/>
                <a:gd name="connsiteX7468" fmla="*/ 934124 w 4853691"/>
                <a:gd name="connsiteY7468" fmla="*/ 1004536 h 4860733"/>
                <a:gd name="connsiteX7469" fmla="*/ 931777 w 4853691"/>
                <a:gd name="connsiteY7469" fmla="*/ 1006883 h 4860733"/>
                <a:gd name="connsiteX7470" fmla="*/ 880142 w 4853691"/>
                <a:gd name="connsiteY7470" fmla="*/ 1053824 h 4860733"/>
                <a:gd name="connsiteX7471" fmla="*/ 868407 w 4853691"/>
                <a:gd name="connsiteY7471" fmla="*/ 1063212 h 4860733"/>
                <a:gd name="connsiteX7472" fmla="*/ 851978 w 4853691"/>
                <a:gd name="connsiteY7472" fmla="*/ 1077294 h 4860733"/>
                <a:gd name="connsiteX7473" fmla="*/ 851978 w 4853691"/>
                <a:gd name="connsiteY7473" fmla="*/ 1074947 h 4860733"/>
                <a:gd name="connsiteX7474" fmla="*/ 851978 w 4853691"/>
                <a:gd name="connsiteY7474" fmla="*/ 1046783 h 4860733"/>
                <a:gd name="connsiteX7475" fmla="*/ 851978 w 4853691"/>
                <a:gd name="connsiteY7475" fmla="*/ 1002189 h 4860733"/>
                <a:gd name="connsiteX7476" fmla="*/ 851978 w 4853691"/>
                <a:gd name="connsiteY7476" fmla="*/ 997495 h 4860733"/>
                <a:gd name="connsiteX7477" fmla="*/ 851978 w 4853691"/>
                <a:gd name="connsiteY7477" fmla="*/ 880142 h 4860733"/>
                <a:gd name="connsiteX7478" fmla="*/ 870754 w 4853691"/>
                <a:gd name="connsiteY7478" fmla="*/ 859019 h 4860733"/>
                <a:gd name="connsiteX7479" fmla="*/ 866060 w 4853691"/>
                <a:gd name="connsiteY7479" fmla="*/ 847284 h 4860733"/>
                <a:gd name="connsiteX7480" fmla="*/ 901266 w 4853691"/>
                <a:gd name="connsiteY7480" fmla="*/ 814425 h 4860733"/>
                <a:gd name="connsiteX7481" fmla="*/ 910654 w 4853691"/>
                <a:gd name="connsiteY7481" fmla="*/ 812078 h 4860733"/>
                <a:gd name="connsiteX7482" fmla="*/ 1157094 w 4853691"/>
                <a:gd name="connsiteY7482" fmla="*/ 713502 h 4860733"/>
                <a:gd name="connsiteX7483" fmla="*/ 1206382 w 4853691"/>
                <a:gd name="connsiteY7483" fmla="*/ 638397 h 4860733"/>
                <a:gd name="connsiteX7484" fmla="*/ 1215770 w 4853691"/>
                <a:gd name="connsiteY7484" fmla="*/ 624314 h 4860733"/>
                <a:gd name="connsiteX7485" fmla="*/ 1265058 w 4853691"/>
                <a:gd name="connsiteY7485" fmla="*/ 553903 h 4860733"/>
                <a:gd name="connsiteX7486" fmla="*/ 1276793 w 4853691"/>
                <a:gd name="connsiteY7486" fmla="*/ 556250 h 4860733"/>
                <a:gd name="connsiteX7487" fmla="*/ 1297917 w 4853691"/>
                <a:gd name="connsiteY7487" fmla="*/ 535127 h 4860733"/>
                <a:gd name="connsiteX7488" fmla="*/ 1295570 w 4853691"/>
                <a:gd name="connsiteY7488" fmla="*/ 528085 h 4860733"/>
                <a:gd name="connsiteX7489" fmla="*/ 1448128 w 4853691"/>
                <a:gd name="connsiteY7489" fmla="*/ 476450 h 4860733"/>
                <a:gd name="connsiteX7490" fmla="*/ 1448128 w 4853691"/>
                <a:gd name="connsiteY7490" fmla="*/ 476450 h 4860733"/>
                <a:gd name="connsiteX7491" fmla="*/ 1429351 w 4853691"/>
                <a:gd name="connsiteY7491" fmla="*/ 495227 h 4860733"/>
                <a:gd name="connsiteX7492" fmla="*/ 1417616 w 4853691"/>
                <a:gd name="connsiteY7492" fmla="*/ 509309 h 4860733"/>
                <a:gd name="connsiteX7493" fmla="*/ 1398840 w 4853691"/>
                <a:gd name="connsiteY7493" fmla="*/ 530433 h 4860733"/>
                <a:gd name="connsiteX7494" fmla="*/ 1387104 w 4853691"/>
                <a:gd name="connsiteY7494" fmla="*/ 544515 h 4860733"/>
                <a:gd name="connsiteX7495" fmla="*/ 1368328 w 4853691"/>
                <a:gd name="connsiteY7495" fmla="*/ 565638 h 4860733"/>
                <a:gd name="connsiteX7496" fmla="*/ 1356593 w 4853691"/>
                <a:gd name="connsiteY7496" fmla="*/ 579720 h 4860733"/>
                <a:gd name="connsiteX7497" fmla="*/ 1337816 w 4853691"/>
                <a:gd name="connsiteY7497" fmla="*/ 600844 h 4860733"/>
                <a:gd name="connsiteX7498" fmla="*/ 1326081 w 4853691"/>
                <a:gd name="connsiteY7498" fmla="*/ 614926 h 4860733"/>
                <a:gd name="connsiteX7499" fmla="*/ 1309652 w 4853691"/>
                <a:gd name="connsiteY7499" fmla="*/ 636050 h 4860733"/>
                <a:gd name="connsiteX7500" fmla="*/ 1295570 w 4853691"/>
                <a:gd name="connsiteY7500" fmla="*/ 652479 h 4860733"/>
                <a:gd name="connsiteX7501" fmla="*/ 1281487 w 4853691"/>
                <a:gd name="connsiteY7501" fmla="*/ 671255 h 4860733"/>
                <a:gd name="connsiteX7502" fmla="*/ 1265058 w 4853691"/>
                <a:gd name="connsiteY7502" fmla="*/ 690032 h 4860733"/>
                <a:gd name="connsiteX7503" fmla="*/ 1255670 w 4853691"/>
                <a:gd name="connsiteY7503" fmla="*/ 701767 h 4860733"/>
                <a:gd name="connsiteX7504" fmla="*/ 1182911 w 4853691"/>
                <a:gd name="connsiteY7504" fmla="*/ 797996 h 4860733"/>
                <a:gd name="connsiteX7505" fmla="*/ 1171176 w 4853691"/>
                <a:gd name="connsiteY7505" fmla="*/ 793302 h 4860733"/>
                <a:gd name="connsiteX7506" fmla="*/ 1152400 w 4853691"/>
                <a:gd name="connsiteY7506" fmla="*/ 807384 h 4860733"/>
                <a:gd name="connsiteX7507" fmla="*/ 1143012 w 4853691"/>
                <a:gd name="connsiteY7507" fmla="*/ 805037 h 4860733"/>
                <a:gd name="connsiteX7508" fmla="*/ 1133623 w 4853691"/>
                <a:gd name="connsiteY7508" fmla="*/ 802690 h 4860733"/>
                <a:gd name="connsiteX7509" fmla="*/ 1117194 w 4853691"/>
                <a:gd name="connsiteY7509" fmla="*/ 797996 h 4860733"/>
                <a:gd name="connsiteX7510" fmla="*/ 1107806 w 4853691"/>
                <a:gd name="connsiteY7510" fmla="*/ 795649 h 4860733"/>
                <a:gd name="connsiteX7511" fmla="*/ 1140665 w 4853691"/>
                <a:gd name="connsiteY7511" fmla="*/ 741667 h 4860733"/>
                <a:gd name="connsiteX7512" fmla="*/ 1157094 w 4853691"/>
                <a:gd name="connsiteY7512" fmla="*/ 713502 h 4860733"/>
                <a:gd name="connsiteX7513" fmla="*/ 1633544 w 4853691"/>
                <a:gd name="connsiteY7513" fmla="*/ 323892 h 4860733"/>
                <a:gd name="connsiteX7514" fmla="*/ 1657015 w 4853691"/>
                <a:gd name="connsiteY7514" fmla="*/ 295728 h 4860733"/>
                <a:gd name="connsiteX7515" fmla="*/ 1657015 w 4853691"/>
                <a:gd name="connsiteY7515" fmla="*/ 295728 h 4860733"/>
                <a:gd name="connsiteX7516" fmla="*/ 1668750 w 4853691"/>
                <a:gd name="connsiteY7516" fmla="*/ 300422 h 4860733"/>
                <a:gd name="connsiteX7517" fmla="*/ 1687526 w 4853691"/>
                <a:gd name="connsiteY7517" fmla="*/ 286340 h 4860733"/>
                <a:gd name="connsiteX7518" fmla="*/ 1699262 w 4853691"/>
                <a:gd name="connsiteY7518" fmla="*/ 291034 h 4860733"/>
                <a:gd name="connsiteX7519" fmla="*/ 1703956 w 4853691"/>
                <a:gd name="connsiteY7519" fmla="*/ 293381 h 4860733"/>
                <a:gd name="connsiteX7520" fmla="*/ 1729773 w 4853691"/>
                <a:gd name="connsiteY7520" fmla="*/ 302769 h 4860733"/>
                <a:gd name="connsiteX7521" fmla="*/ 1736814 w 4853691"/>
                <a:gd name="connsiteY7521" fmla="*/ 305116 h 4860733"/>
                <a:gd name="connsiteX7522" fmla="*/ 1760285 w 4853691"/>
                <a:gd name="connsiteY7522" fmla="*/ 314504 h 4860733"/>
                <a:gd name="connsiteX7523" fmla="*/ 1769673 w 4853691"/>
                <a:gd name="connsiteY7523" fmla="*/ 319198 h 4860733"/>
                <a:gd name="connsiteX7524" fmla="*/ 1790797 w 4853691"/>
                <a:gd name="connsiteY7524" fmla="*/ 328586 h 4860733"/>
                <a:gd name="connsiteX7525" fmla="*/ 1823655 w 4853691"/>
                <a:gd name="connsiteY7525" fmla="*/ 345016 h 4860733"/>
                <a:gd name="connsiteX7526" fmla="*/ 1826002 w 4853691"/>
                <a:gd name="connsiteY7526" fmla="*/ 345016 h 4860733"/>
                <a:gd name="connsiteX7527" fmla="*/ 1856514 w 4853691"/>
                <a:gd name="connsiteY7527" fmla="*/ 363792 h 4860733"/>
                <a:gd name="connsiteX7528" fmla="*/ 1863555 w 4853691"/>
                <a:gd name="connsiteY7528" fmla="*/ 368486 h 4860733"/>
                <a:gd name="connsiteX7529" fmla="*/ 1889372 w 4853691"/>
                <a:gd name="connsiteY7529" fmla="*/ 384916 h 4860733"/>
                <a:gd name="connsiteX7530" fmla="*/ 1898761 w 4853691"/>
                <a:gd name="connsiteY7530" fmla="*/ 391957 h 4860733"/>
                <a:gd name="connsiteX7531" fmla="*/ 1903455 w 4853691"/>
                <a:gd name="connsiteY7531" fmla="*/ 394304 h 4860733"/>
                <a:gd name="connsiteX7532" fmla="*/ 1896414 w 4853691"/>
                <a:gd name="connsiteY7532" fmla="*/ 394304 h 4860733"/>
                <a:gd name="connsiteX7533" fmla="*/ 1865902 w 4853691"/>
                <a:gd name="connsiteY7533" fmla="*/ 396651 h 4860733"/>
                <a:gd name="connsiteX7534" fmla="*/ 1842431 w 4853691"/>
                <a:gd name="connsiteY7534" fmla="*/ 398998 h 4860733"/>
                <a:gd name="connsiteX7535" fmla="*/ 1814267 w 4853691"/>
                <a:gd name="connsiteY7535" fmla="*/ 401345 h 4860733"/>
                <a:gd name="connsiteX7536" fmla="*/ 1790797 w 4853691"/>
                <a:gd name="connsiteY7536" fmla="*/ 403692 h 4860733"/>
                <a:gd name="connsiteX7537" fmla="*/ 1762632 w 4853691"/>
                <a:gd name="connsiteY7537" fmla="*/ 406039 h 4860733"/>
                <a:gd name="connsiteX7538" fmla="*/ 1739161 w 4853691"/>
                <a:gd name="connsiteY7538" fmla="*/ 408386 h 4860733"/>
                <a:gd name="connsiteX7539" fmla="*/ 1710997 w 4853691"/>
                <a:gd name="connsiteY7539" fmla="*/ 413080 h 4860733"/>
                <a:gd name="connsiteX7540" fmla="*/ 1687526 w 4853691"/>
                <a:gd name="connsiteY7540" fmla="*/ 417774 h 4860733"/>
                <a:gd name="connsiteX7541" fmla="*/ 1659362 w 4853691"/>
                <a:gd name="connsiteY7541" fmla="*/ 422468 h 4860733"/>
                <a:gd name="connsiteX7542" fmla="*/ 1635891 w 4853691"/>
                <a:gd name="connsiteY7542" fmla="*/ 427162 h 4860733"/>
                <a:gd name="connsiteX7543" fmla="*/ 1610074 w 4853691"/>
                <a:gd name="connsiteY7543" fmla="*/ 431857 h 4860733"/>
                <a:gd name="connsiteX7544" fmla="*/ 1586603 w 4853691"/>
                <a:gd name="connsiteY7544" fmla="*/ 436551 h 4860733"/>
                <a:gd name="connsiteX7545" fmla="*/ 1560786 w 4853691"/>
                <a:gd name="connsiteY7545" fmla="*/ 441245 h 4860733"/>
                <a:gd name="connsiteX7546" fmla="*/ 1539662 w 4853691"/>
                <a:gd name="connsiteY7546" fmla="*/ 445939 h 4860733"/>
                <a:gd name="connsiteX7547" fmla="*/ 1621809 w 4853691"/>
                <a:gd name="connsiteY7547" fmla="*/ 326239 h 4860733"/>
                <a:gd name="connsiteX7548" fmla="*/ 1633544 w 4853691"/>
                <a:gd name="connsiteY7548" fmla="*/ 323892 h 4860733"/>
                <a:gd name="connsiteX7549" fmla="*/ 1924578 w 4853691"/>
                <a:gd name="connsiteY7549" fmla="*/ 396651 h 4860733"/>
                <a:gd name="connsiteX7550" fmla="*/ 2016113 w 4853691"/>
                <a:gd name="connsiteY7550" fmla="*/ 391957 h 4860733"/>
                <a:gd name="connsiteX7551" fmla="*/ 2086524 w 4853691"/>
                <a:gd name="connsiteY7551" fmla="*/ 391957 h 4860733"/>
                <a:gd name="connsiteX7552" fmla="*/ 2180406 w 4853691"/>
                <a:gd name="connsiteY7552" fmla="*/ 394304 h 4860733"/>
                <a:gd name="connsiteX7553" fmla="*/ 2213265 w 4853691"/>
                <a:gd name="connsiteY7553" fmla="*/ 396651 h 4860733"/>
                <a:gd name="connsiteX7554" fmla="*/ 2274288 w 4853691"/>
                <a:gd name="connsiteY7554" fmla="*/ 398998 h 4860733"/>
                <a:gd name="connsiteX7555" fmla="*/ 2304800 w 4853691"/>
                <a:gd name="connsiteY7555" fmla="*/ 401345 h 4860733"/>
                <a:gd name="connsiteX7556" fmla="*/ 2302453 w 4853691"/>
                <a:gd name="connsiteY7556" fmla="*/ 406039 h 4860733"/>
                <a:gd name="connsiteX7557" fmla="*/ 2290717 w 4853691"/>
                <a:gd name="connsiteY7557" fmla="*/ 434204 h 4860733"/>
                <a:gd name="connsiteX7558" fmla="*/ 2278982 w 4853691"/>
                <a:gd name="connsiteY7558" fmla="*/ 464715 h 4860733"/>
                <a:gd name="connsiteX7559" fmla="*/ 2248471 w 4853691"/>
                <a:gd name="connsiteY7559" fmla="*/ 474103 h 4860733"/>
                <a:gd name="connsiteX7560" fmla="*/ 2192141 w 4853691"/>
                <a:gd name="connsiteY7560" fmla="*/ 492880 h 4860733"/>
                <a:gd name="connsiteX7561" fmla="*/ 2142854 w 4853691"/>
                <a:gd name="connsiteY7561" fmla="*/ 509309 h 4860733"/>
                <a:gd name="connsiteX7562" fmla="*/ 2086524 w 4853691"/>
                <a:gd name="connsiteY7562" fmla="*/ 528085 h 4860733"/>
                <a:gd name="connsiteX7563" fmla="*/ 2081830 w 4853691"/>
                <a:gd name="connsiteY7563" fmla="*/ 530433 h 4860733"/>
                <a:gd name="connsiteX7564" fmla="*/ 2034889 w 4853691"/>
                <a:gd name="connsiteY7564" fmla="*/ 490533 h 4860733"/>
                <a:gd name="connsiteX7565" fmla="*/ 2032542 w 4853691"/>
                <a:gd name="connsiteY7565" fmla="*/ 488186 h 4860733"/>
                <a:gd name="connsiteX7566" fmla="*/ 2002031 w 4853691"/>
                <a:gd name="connsiteY7566" fmla="*/ 462368 h 4860733"/>
                <a:gd name="connsiteX7567" fmla="*/ 1994989 w 4853691"/>
                <a:gd name="connsiteY7567" fmla="*/ 457674 h 4860733"/>
                <a:gd name="connsiteX7568" fmla="*/ 1966825 w 4853691"/>
                <a:gd name="connsiteY7568" fmla="*/ 436551 h 4860733"/>
                <a:gd name="connsiteX7569" fmla="*/ 1959784 w 4853691"/>
                <a:gd name="connsiteY7569" fmla="*/ 429510 h 4860733"/>
                <a:gd name="connsiteX7570" fmla="*/ 1933966 w 4853691"/>
                <a:gd name="connsiteY7570" fmla="*/ 410733 h 4860733"/>
                <a:gd name="connsiteX7571" fmla="*/ 1924578 w 4853691"/>
                <a:gd name="connsiteY7571" fmla="*/ 403692 h 4860733"/>
                <a:gd name="connsiteX7572" fmla="*/ 1917537 w 4853691"/>
                <a:gd name="connsiteY7572" fmla="*/ 398998 h 4860733"/>
                <a:gd name="connsiteX7573" fmla="*/ 1924578 w 4853691"/>
                <a:gd name="connsiteY7573" fmla="*/ 398998 h 4860733"/>
                <a:gd name="connsiteX7574" fmla="*/ 1924578 w 4853691"/>
                <a:gd name="connsiteY7574" fmla="*/ 396651 h 4860733"/>
                <a:gd name="connsiteX7575" fmla="*/ 2314188 w 4853691"/>
                <a:gd name="connsiteY7575" fmla="*/ 384916 h 4860733"/>
                <a:gd name="connsiteX7576" fmla="*/ 2365823 w 4853691"/>
                <a:gd name="connsiteY7576" fmla="*/ 274604 h 4860733"/>
                <a:gd name="connsiteX7577" fmla="*/ 2370517 w 4853691"/>
                <a:gd name="connsiteY7577" fmla="*/ 276951 h 4860733"/>
                <a:gd name="connsiteX7578" fmla="*/ 2379905 w 4853691"/>
                <a:gd name="connsiteY7578" fmla="*/ 288687 h 4860733"/>
                <a:gd name="connsiteX7579" fmla="*/ 2389293 w 4853691"/>
                <a:gd name="connsiteY7579" fmla="*/ 302769 h 4860733"/>
                <a:gd name="connsiteX7580" fmla="*/ 2401029 w 4853691"/>
                <a:gd name="connsiteY7580" fmla="*/ 319198 h 4860733"/>
                <a:gd name="connsiteX7581" fmla="*/ 2408070 w 4853691"/>
                <a:gd name="connsiteY7581" fmla="*/ 330934 h 4860733"/>
                <a:gd name="connsiteX7582" fmla="*/ 2422152 w 4853691"/>
                <a:gd name="connsiteY7582" fmla="*/ 349710 h 4860733"/>
                <a:gd name="connsiteX7583" fmla="*/ 2429193 w 4853691"/>
                <a:gd name="connsiteY7583" fmla="*/ 361445 h 4860733"/>
                <a:gd name="connsiteX7584" fmla="*/ 2443275 w 4853691"/>
                <a:gd name="connsiteY7584" fmla="*/ 384916 h 4860733"/>
                <a:gd name="connsiteX7585" fmla="*/ 2450317 w 4853691"/>
                <a:gd name="connsiteY7585" fmla="*/ 394304 h 4860733"/>
                <a:gd name="connsiteX7586" fmla="*/ 2455011 w 4853691"/>
                <a:gd name="connsiteY7586" fmla="*/ 403692 h 4860733"/>
                <a:gd name="connsiteX7587" fmla="*/ 2445622 w 4853691"/>
                <a:gd name="connsiteY7587" fmla="*/ 417774 h 4860733"/>
                <a:gd name="connsiteX7588" fmla="*/ 2429193 w 4853691"/>
                <a:gd name="connsiteY7588" fmla="*/ 415427 h 4860733"/>
                <a:gd name="connsiteX7589" fmla="*/ 2370517 w 4853691"/>
                <a:gd name="connsiteY7589" fmla="*/ 408386 h 4860733"/>
                <a:gd name="connsiteX7590" fmla="*/ 2325923 w 4853691"/>
                <a:gd name="connsiteY7590" fmla="*/ 403692 h 4860733"/>
                <a:gd name="connsiteX7591" fmla="*/ 2307147 w 4853691"/>
                <a:gd name="connsiteY7591" fmla="*/ 401345 h 4860733"/>
                <a:gd name="connsiteX7592" fmla="*/ 2307147 w 4853691"/>
                <a:gd name="connsiteY7592" fmla="*/ 401345 h 4860733"/>
                <a:gd name="connsiteX7593" fmla="*/ 2314188 w 4853691"/>
                <a:gd name="connsiteY7593" fmla="*/ 384916 h 4860733"/>
                <a:gd name="connsiteX7594" fmla="*/ 2579404 w 4853691"/>
                <a:gd name="connsiteY7594" fmla="*/ 241746 h 4860733"/>
                <a:gd name="connsiteX7595" fmla="*/ 2579404 w 4853691"/>
                <a:gd name="connsiteY7595" fmla="*/ 241746 h 4860733"/>
                <a:gd name="connsiteX7596" fmla="*/ 2649816 w 4853691"/>
                <a:gd name="connsiteY7596" fmla="*/ 241746 h 4860733"/>
                <a:gd name="connsiteX7597" fmla="*/ 2677980 w 4853691"/>
                <a:gd name="connsiteY7597" fmla="*/ 241746 h 4860733"/>
                <a:gd name="connsiteX7598" fmla="*/ 2680327 w 4853691"/>
                <a:gd name="connsiteY7598" fmla="*/ 251134 h 4860733"/>
                <a:gd name="connsiteX7599" fmla="*/ 2666245 w 4853691"/>
                <a:gd name="connsiteY7599" fmla="*/ 258175 h 4860733"/>
                <a:gd name="connsiteX7600" fmla="*/ 2654510 w 4853691"/>
                <a:gd name="connsiteY7600" fmla="*/ 265216 h 4860733"/>
                <a:gd name="connsiteX7601" fmla="*/ 2638080 w 4853691"/>
                <a:gd name="connsiteY7601" fmla="*/ 274604 h 4860733"/>
                <a:gd name="connsiteX7602" fmla="*/ 2626345 w 4853691"/>
                <a:gd name="connsiteY7602" fmla="*/ 281646 h 4860733"/>
                <a:gd name="connsiteX7603" fmla="*/ 2607569 w 4853691"/>
                <a:gd name="connsiteY7603" fmla="*/ 293381 h 4860733"/>
                <a:gd name="connsiteX7604" fmla="*/ 2595833 w 4853691"/>
                <a:gd name="connsiteY7604" fmla="*/ 300422 h 4860733"/>
                <a:gd name="connsiteX7605" fmla="*/ 2577057 w 4853691"/>
                <a:gd name="connsiteY7605" fmla="*/ 312157 h 4860733"/>
                <a:gd name="connsiteX7606" fmla="*/ 2565322 w 4853691"/>
                <a:gd name="connsiteY7606" fmla="*/ 321545 h 4860733"/>
                <a:gd name="connsiteX7607" fmla="*/ 2546545 w 4853691"/>
                <a:gd name="connsiteY7607" fmla="*/ 335628 h 4860733"/>
                <a:gd name="connsiteX7608" fmla="*/ 2534810 w 4853691"/>
                <a:gd name="connsiteY7608" fmla="*/ 345016 h 4860733"/>
                <a:gd name="connsiteX7609" fmla="*/ 2516034 w 4853691"/>
                <a:gd name="connsiteY7609" fmla="*/ 359098 h 4860733"/>
                <a:gd name="connsiteX7610" fmla="*/ 2506646 w 4853691"/>
                <a:gd name="connsiteY7610" fmla="*/ 366139 h 4860733"/>
                <a:gd name="connsiteX7611" fmla="*/ 2485522 w 4853691"/>
                <a:gd name="connsiteY7611" fmla="*/ 382569 h 4860733"/>
                <a:gd name="connsiteX7612" fmla="*/ 2483175 w 4853691"/>
                <a:gd name="connsiteY7612" fmla="*/ 384916 h 4860733"/>
                <a:gd name="connsiteX7613" fmla="*/ 2466746 w 4853691"/>
                <a:gd name="connsiteY7613" fmla="*/ 398998 h 4860733"/>
                <a:gd name="connsiteX7614" fmla="*/ 2464399 w 4853691"/>
                <a:gd name="connsiteY7614" fmla="*/ 398998 h 4860733"/>
                <a:gd name="connsiteX7615" fmla="*/ 2462052 w 4853691"/>
                <a:gd name="connsiteY7615" fmla="*/ 398998 h 4860733"/>
                <a:gd name="connsiteX7616" fmla="*/ 2438581 w 4853691"/>
                <a:gd name="connsiteY7616" fmla="*/ 265216 h 4860733"/>
                <a:gd name="connsiteX7617" fmla="*/ 2438581 w 4853691"/>
                <a:gd name="connsiteY7617" fmla="*/ 262869 h 4860733"/>
                <a:gd name="connsiteX7618" fmla="*/ 2436234 w 4853691"/>
                <a:gd name="connsiteY7618" fmla="*/ 248787 h 4860733"/>
                <a:gd name="connsiteX7619" fmla="*/ 2443275 w 4853691"/>
                <a:gd name="connsiteY7619" fmla="*/ 248787 h 4860733"/>
                <a:gd name="connsiteX7620" fmla="*/ 2579404 w 4853691"/>
                <a:gd name="connsiteY7620" fmla="*/ 241746 h 4860733"/>
                <a:gd name="connsiteX7621" fmla="*/ 2530116 w 4853691"/>
                <a:gd name="connsiteY7621" fmla="*/ 408386 h 4860733"/>
                <a:gd name="connsiteX7622" fmla="*/ 2570016 w 4853691"/>
                <a:gd name="connsiteY7622" fmla="*/ 401345 h 4860733"/>
                <a:gd name="connsiteX7623" fmla="*/ 2591139 w 4853691"/>
                <a:gd name="connsiteY7623" fmla="*/ 398998 h 4860733"/>
                <a:gd name="connsiteX7624" fmla="*/ 2631039 w 4853691"/>
                <a:gd name="connsiteY7624" fmla="*/ 394304 h 4860733"/>
                <a:gd name="connsiteX7625" fmla="*/ 2652163 w 4853691"/>
                <a:gd name="connsiteY7625" fmla="*/ 391957 h 4860733"/>
                <a:gd name="connsiteX7626" fmla="*/ 2692062 w 4853691"/>
                <a:gd name="connsiteY7626" fmla="*/ 387263 h 4860733"/>
                <a:gd name="connsiteX7627" fmla="*/ 2710839 w 4853691"/>
                <a:gd name="connsiteY7627" fmla="*/ 384916 h 4860733"/>
                <a:gd name="connsiteX7628" fmla="*/ 2753086 w 4853691"/>
                <a:gd name="connsiteY7628" fmla="*/ 380222 h 4860733"/>
                <a:gd name="connsiteX7629" fmla="*/ 2771862 w 4853691"/>
                <a:gd name="connsiteY7629" fmla="*/ 377874 h 4860733"/>
                <a:gd name="connsiteX7630" fmla="*/ 2814109 w 4853691"/>
                <a:gd name="connsiteY7630" fmla="*/ 375527 h 4860733"/>
                <a:gd name="connsiteX7631" fmla="*/ 2832885 w 4853691"/>
                <a:gd name="connsiteY7631" fmla="*/ 375527 h 4860733"/>
                <a:gd name="connsiteX7632" fmla="*/ 2875132 w 4853691"/>
                <a:gd name="connsiteY7632" fmla="*/ 373180 h 4860733"/>
                <a:gd name="connsiteX7633" fmla="*/ 2891561 w 4853691"/>
                <a:gd name="connsiteY7633" fmla="*/ 373180 h 4860733"/>
                <a:gd name="connsiteX7634" fmla="*/ 2947890 w 4853691"/>
                <a:gd name="connsiteY7634" fmla="*/ 373180 h 4860733"/>
                <a:gd name="connsiteX7635" fmla="*/ 2964320 w 4853691"/>
                <a:gd name="connsiteY7635" fmla="*/ 382569 h 4860733"/>
                <a:gd name="connsiteX7636" fmla="*/ 2961973 w 4853691"/>
                <a:gd name="connsiteY7636" fmla="*/ 391957 h 4860733"/>
                <a:gd name="connsiteX7637" fmla="*/ 2961973 w 4853691"/>
                <a:gd name="connsiteY7637" fmla="*/ 394304 h 4860733"/>
                <a:gd name="connsiteX7638" fmla="*/ 2952585 w 4853691"/>
                <a:gd name="connsiteY7638" fmla="*/ 396651 h 4860733"/>
                <a:gd name="connsiteX7639" fmla="*/ 2933808 w 4853691"/>
                <a:gd name="connsiteY7639" fmla="*/ 398998 h 4860733"/>
                <a:gd name="connsiteX7640" fmla="*/ 2905644 w 4853691"/>
                <a:gd name="connsiteY7640" fmla="*/ 403692 h 4860733"/>
                <a:gd name="connsiteX7641" fmla="*/ 2886867 w 4853691"/>
                <a:gd name="connsiteY7641" fmla="*/ 406039 h 4860733"/>
                <a:gd name="connsiteX7642" fmla="*/ 2856355 w 4853691"/>
                <a:gd name="connsiteY7642" fmla="*/ 413080 h 4860733"/>
                <a:gd name="connsiteX7643" fmla="*/ 2839926 w 4853691"/>
                <a:gd name="connsiteY7643" fmla="*/ 415427 h 4860733"/>
                <a:gd name="connsiteX7644" fmla="*/ 2809415 w 4853691"/>
                <a:gd name="connsiteY7644" fmla="*/ 422468 h 4860733"/>
                <a:gd name="connsiteX7645" fmla="*/ 2792985 w 4853691"/>
                <a:gd name="connsiteY7645" fmla="*/ 427162 h 4860733"/>
                <a:gd name="connsiteX7646" fmla="*/ 2757780 w 4853691"/>
                <a:gd name="connsiteY7646" fmla="*/ 436551 h 4860733"/>
                <a:gd name="connsiteX7647" fmla="*/ 2746044 w 4853691"/>
                <a:gd name="connsiteY7647" fmla="*/ 438898 h 4860733"/>
                <a:gd name="connsiteX7648" fmla="*/ 2703797 w 4853691"/>
                <a:gd name="connsiteY7648" fmla="*/ 450633 h 4860733"/>
                <a:gd name="connsiteX7649" fmla="*/ 2699103 w 4853691"/>
                <a:gd name="connsiteY7649" fmla="*/ 452980 h 4860733"/>
                <a:gd name="connsiteX7650" fmla="*/ 2668592 w 4853691"/>
                <a:gd name="connsiteY7650" fmla="*/ 462368 h 4860733"/>
                <a:gd name="connsiteX7651" fmla="*/ 2652163 w 4853691"/>
                <a:gd name="connsiteY7651" fmla="*/ 457674 h 4860733"/>
                <a:gd name="connsiteX7652" fmla="*/ 2626345 w 4853691"/>
                <a:gd name="connsiteY7652" fmla="*/ 450633 h 4860733"/>
                <a:gd name="connsiteX7653" fmla="*/ 2591139 w 4853691"/>
                <a:gd name="connsiteY7653" fmla="*/ 441245 h 4860733"/>
                <a:gd name="connsiteX7654" fmla="*/ 2565322 w 4853691"/>
                <a:gd name="connsiteY7654" fmla="*/ 436551 h 4860733"/>
                <a:gd name="connsiteX7655" fmla="*/ 2530116 w 4853691"/>
                <a:gd name="connsiteY7655" fmla="*/ 429510 h 4860733"/>
                <a:gd name="connsiteX7656" fmla="*/ 2506646 w 4853691"/>
                <a:gd name="connsiteY7656" fmla="*/ 424815 h 4860733"/>
                <a:gd name="connsiteX7657" fmla="*/ 2487869 w 4853691"/>
                <a:gd name="connsiteY7657" fmla="*/ 420121 h 4860733"/>
                <a:gd name="connsiteX7658" fmla="*/ 2487869 w 4853691"/>
                <a:gd name="connsiteY7658" fmla="*/ 417774 h 4860733"/>
                <a:gd name="connsiteX7659" fmla="*/ 2487869 w 4853691"/>
                <a:gd name="connsiteY7659" fmla="*/ 415427 h 4860733"/>
                <a:gd name="connsiteX7660" fmla="*/ 2506646 w 4853691"/>
                <a:gd name="connsiteY7660" fmla="*/ 413080 h 4860733"/>
                <a:gd name="connsiteX7661" fmla="*/ 2530116 w 4853691"/>
                <a:gd name="connsiteY7661" fmla="*/ 408386 h 4860733"/>
                <a:gd name="connsiteX7662" fmla="*/ 3079325 w 4853691"/>
                <a:gd name="connsiteY7662" fmla="*/ 403692 h 4860733"/>
                <a:gd name="connsiteX7663" fmla="*/ 3128613 w 4853691"/>
                <a:gd name="connsiteY7663" fmla="*/ 410733 h 4860733"/>
                <a:gd name="connsiteX7664" fmla="*/ 3173207 w 4853691"/>
                <a:gd name="connsiteY7664" fmla="*/ 417774 h 4860733"/>
                <a:gd name="connsiteX7665" fmla="*/ 3227189 w 4853691"/>
                <a:gd name="connsiteY7665" fmla="*/ 427162 h 4860733"/>
                <a:gd name="connsiteX7666" fmla="*/ 3267089 w 4853691"/>
                <a:gd name="connsiteY7666" fmla="*/ 434204 h 4860733"/>
                <a:gd name="connsiteX7667" fmla="*/ 3330459 w 4853691"/>
                <a:gd name="connsiteY7667" fmla="*/ 448286 h 4860733"/>
                <a:gd name="connsiteX7668" fmla="*/ 3360970 w 4853691"/>
                <a:gd name="connsiteY7668" fmla="*/ 455327 h 4860733"/>
                <a:gd name="connsiteX7669" fmla="*/ 3426688 w 4853691"/>
                <a:gd name="connsiteY7669" fmla="*/ 474103 h 4860733"/>
                <a:gd name="connsiteX7670" fmla="*/ 3438423 w 4853691"/>
                <a:gd name="connsiteY7670" fmla="*/ 718196 h 4860733"/>
                <a:gd name="connsiteX7671" fmla="*/ 3438423 w 4853691"/>
                <a:gd name="connsiteY7671" fmla="*/ 720543 h 4860733"/>
                <a:gd name="connsiteX7672" fmla="*/ 3438423 w 4853691"/>
                <a:gd name="connsiteY7672" fmla="*/ 748708 h 4860733"/>
                <a:gd name="connsiteX7673" fmla="*/ 3421994 w 4853691"/>
                <a:gd name="connsiteY7673" fmla="*/ 758096 h 4860733"/>
                <a:gd name="connsiteX7674" fmla="*/ 3412605 w 4853691"/>
                <a:gd name="connsiteY7674" fmla="*/ 753402 h 4860733"/>
                <a:gd name="connsiteX7675" fmla="*/ 3377400 w 4853691"/>
                <a:gd name="connsiteY7675" fmla="*/ 734626 h 4860733"/>
                <a:gd name="connsiteX7676" fmla="*/ 3353929 w 4853691"/>
                <a:gd name="connsiteY7676" fmla="*/ 722890 h 4860733"/>
                <a:gd name="connsiteX7677" fmla="*/ 3318724 w 4853691"/>
                <a:gd name="connsiteY7677" fmla="*/ 704114 h 4860733"/>
                <a:gd name="connsiteX7678" fmla="*/ 3299947 w 4853691"/>
                <a:gd name="connsiteY7678" fmla="*/ 694726 h 4860733"/>
                <a:gd name="connsiteX7679" fmla="*/ 3163819 w 4853691"/>
                <a:gd name="connsiteY7679" fmla="*/ 631355 h 4860733"/>
                <a:gd name="connsiteX7680" fmla="*/ 3138001 w 4853691"/>
                <a:gd name="connsiteY7680" fmla="*/ 619620 h 4860733"/>
                <a:gd name="connsiteX7681" fmla="*/ 3105143 w 4853691"/>
                <a:gd name="connsiteY7681" fmla="*/ 605538 h 4860733"/>
                <a:gd name="connsiteX7682" fmla="*/ 3095754 w 4853691"/>
                <a:gd name="connsiteY7682" fmla="*/ 600844 h 4860733"/>
                <a:gd name="connsiteX7683" fmla="*/ 3093407 w 4853691"/>
                <a:gd name="connsiteY7683" fmla="*/ 596150 h 4860733"/>
                <a:gd name="connsiteX7684" fmla="*/ 3084019 w 4853691"/>
                <a:gd name="connsiteY7684" fmla="*/ 577373 h 4860733"/>
                <a:gd name="connsiteX7685" fmla="*/ 3067590 w 4853691"/>
                <a:gd name="connsiteY7685" fmla="*/ 542168 h 4860733"/>
                <a:gd name="connsiteX7686" fmla="*/ 3055854 w 4853691"/>
                <a:gd name="connsiteY7686" fmla="*/ 518697 h 4860733"/>
                <a:gd name="connsiteX7687" fmla="*/ 3041772 w 4853691"/>
                <a:gd name="connsiteY7687" fmla="*/ 490533 h 4860733"/>
                <a:gd name="connsiteX7688" fmla="*/ 3027690 w 4853691"/>
                <a:gd name="connsiteY7688" fmla="*/ 462368 h 4860733"/>
                <a:gd name="connsiteX7689" fmla="*/ 3015955 w 4853691"/>
                <a:gd name="connsiteY7689" fmla="*/ 438898 h 4860733"/>
                <a:gd name="connsiteX7690" fmla="*/ 2999525 w 4853691"/>
                <a:gd name="connsiteY7690" fmla="*/ 408386 h 4860733"/>
                <a:gd name="connsiteX7691" fmla="*/ 2997178 w 4853691"/>
                <a:gd name="connsiteY7691" fmla="*/ 406039 h 4860733"/>
                <a:gd name="connsiteX7692" fmla="*/ 3006567 w 4853691"/>
                <a:gd name="connsiteY7692" fmla="*/ 391957 h 4860733"/>
                <a:gd name="connsiteX7693" fmla="*/ 3034731 w 4853691"/>
                <a:gd name="connsiteY7693" fmla="*/ 394304 h 4860733"/>
                <a:gd name="connsiteX7694" fmla="*/ 3079325 w 4853691"/>
                <a:gd name="connsiteY7694" fmla="*/ 403692 h 4860733"/>
                <a:gd name="connsiteX7695" fmla="*/ 3574552 w 4853691"/>
                <a:gd name="connsiteY7695" fmla="*/ 558597 h 4860733"/>
                <a:gd name="connsiteX7696" fmla="*/ 3579246 w 4853691"/>
                <a:gd name="connsiteY7696" fmla="*/ 553903 h 4860733"/>
                <a:gd name="connsiteX7697" fmla="*/ 3588634 w 4853691"/>
                <a:gd name="connsiteY7697" fmla="*/ 544515 h 4860733"/>
                <a:gd name="connsiteX7698" fmla="*/ 3590981 w 4853691"/>
                <a:gd name="connsiteY7698" fmla="*/ 542168 h 4860733"/>
                <a:gd name="connsiteX7699" fmla="*/ 3595675 w 4853691"/>
                <a:gd name="connsiteY7699" fmla="*/ 535127 h 4860733"/>
                <a:gd name="connsiteX7700" fmla="*/ 3628534 w 4853691"/>
                <a:gd name="connsiteY7700" fmla="*/ 546862 h 4860733"/>
                <a:gd name="connsiteX7701" fmla="*/ 3647310 w 4853691"/>
                <a:gd name="connsiteY7701" fmla="*/ 556250 h 4860733"/>
                <a:gd name="connsiteX7702" fmla="*/ 3694251 w 4853691"/>
                <a:gd name="connsiteY7702" fmla="*/ 577373 h 4860733"/>
                <a:gd name="connsiteX7703" fmla="*/ 3691904 w 4853691"/>
                <a:gd name="connsiteY7703" fmla="*/ 584415 h 4860733"/>
                <a:gd name="connsiteX7704" fmla="*/ 3703639 w 4853691"/>
                <a:gd name="connsiteY7704" fmla="*/ 603191 h 4860733"/>
                <a:gd name="connsiteX7705" fmla="*/ 3703639 w 4853691"/>
                <a:gd name="connsiteY7705" fmla="*/ 603191 h 4860733"/>
                <a:gd name="connsiteX7706" fmla="*/ 3701292 w 4853691"/>
                <a:gd name="connsiteY7706" fmla="*/ 610232 h 4860733"/>
                <a:gd name="connsiteX7707" fmla="*/ 3696598 w 4853691"/>
                <a:gd name="connsiteY7707" fmla="*/ 621967 h 4860733"/>
                <a:gd name="connsiteX7708" fmla="*/ 3694251 w 4853691"/>
                <a:gd name="connsiteY7708" fmla="*/ 629008 h 4860733"/>
                <a:gd name="connsiteX7709" fmla="*/ 3689557 w 4853691"/>
                <a:gd name="connsiteY7709" fmla="*/ 640744 h 4860733"/>
                <a:gd name="connsiteX7710" fmla="*/ 3687210 w 4853691"/>
                <a:gd name="connsiteY7710" fmla="*/ 647785 h 4860733"/>
                <a:gd name="connsiteX7711" fmla="*/ 3682516 w 4853691"/>
                <a:gd name="connsiteY7711" fmla="*/ 661867 h 4860733"/>
                <a:gd name="connsiteX7712" fmla="*/ 3680169 w 4853691"/>
                <a:gd name="connsiteY7712" fmla="*/ 666561 h 4860733"/>
                <a:gd name="connsiteX7713" fmla="*/ 3675475 w 4853691"/>
                <a:gd name="connsiteY7713" fmla="*/ 682991 h 4860733"/>
                <a:gd name="connsiteX7714" fmla="*/ 3675475 w 4853691"/>
                <a:gd name="connsiteY7714" fmla="*/ 687685 h 4860733"/>
                <a:gd name="connsiteX7715" fmla="*/ 3668434 w 4853691"/>
                <a:gd name="connsiteY7715" fmla="*/ 706461 h 4860733"/>
                <a:gd name="connsiteX7716" fmla="*/ 3668434 w 4853691"/>
                <a:gd name="connsiteY7716" fmla="*/ 708808 h 4860733"/>
                <a:gd name="connsiteX7717" fmla="*/ 3642616 w 4853691"/>
                <a:gd name="connsiteY7717" fmla="*/ 807384 h 4860733"/>
                <a:gd name="connsiteX7718" fmla="*/ 3630881 w 4853691"/>
                <a:gd name="connsiteY7718" fmla="*/ 805037 h 4860733"/>
                <a:gd name="connsiteX7719" fmla="*/ 3607410 w 4853691"/>
                <a:gd name="connsiteY7719" fmla="*/ 800343 h 4860733"/>
                <a:gd name="connsiteX7720" fmla="*/ 3569858 w 4853691"/>
                <a:gd name="connsiteY7720" fmla="*/ 790955 h 4860733"/>
                <a:gd name="connsiteX7721" fmla="*/ 3553428 w 4853691"/>
                <a:gd name="connsiteY7721" fmla="*/ 788608 h 4860733"/>
                <a:gd name="connsiteX7722" fmla="*/ 3508834 w 4853691"/>
                <a:gd name="connsiteY7722" fmla="*/ 779219 h 4860733"/>
                <a:gd name="connsiteX7723" fmla="*/ 3499446 w 4853691"/>
                <a:gd name="connsiteY7723" fmla="*/ 776872 h 4860733"/>
                <a:gd name="connsiteX7724" fmla="*/ 3464241 w 4853691"/>
                <a:gd name="connsiteY7724" fmla="*/ 772178 h 4860733"/>
                <a:gd name="connsiteX7725" fmla="*/ 3464241 w 4853691"/>
                <a:gd name="connsiteY7725" fmla="*/ 769831 h 4860733"/>
                <a:gd name="connsiteX7726" fmla="*/ 3454852 w 4853691"/>
                <a:gd name="connsiteY7726" fmla="*/ 753402 h 4860733"/>
                <a:gd name="connsiteX7727" fmla="*/ 3572205 w 4853691"/>
                <a:gd name="connsiteY7727" fmla="*/ 567985 h 4860733"/>
                <a:gd name="connsiteX7728" fmla="*/ 3574552 w 4853691"/>
                <a:gd name="connsiteY7728" fmla="*/ 558597 h 4860733"/>
                <a:gd name="connsiteX7729" fmla="*/ 3776398 w 4853691"/>
                <a:gd name="connsiteY7729" fmla="*/ 624314 h 4860733"/>
                <a:gd name="connsiteX7730" fmla="*/ 3806909 w 4853691"/>
                <a:gd name="connsiteY7730" fmla="*/ 645438 h 4860733"/>
                <a:gd name="connsiteX7731" fmla="*/ 3837421 w 4853691"/>
                <a:gd name="connsiteY7731" fmla="*/ 666561 h 4860733"/>
                <a:gd name="connsiteX7732" fmla="*/ 3867933 w 4853691"/>
                <a:gd name="connsiteY7732" fmla="*/ 687685 h 4860733"/>
                <a:gd name="connsiteX7733" fmla="*/ 3898444 w 4853691"/>
                <a:gd name="connsiteY7733" fmla="*/ 708808 h 4860733"/>
                <a:gd name="connsiteX7734" fmla="*/ 3928956 w 4853691"/>
                <a:gd name="connsiteY7734" fmla="*/ 729931 h 4860733"/>
                <a:gd name="connsiteX7735" fmla="*/ 3957120 w 4853691"/>
                <a:gd name="connsiteY7735" fmla="*/ 751055 h 4860733"/>
                <a:gd name="connsiteX7736" fmla="*/ 3987632 w 4853691"/>
                <a:gd name="connsiteY7736" fmla="*/ 774525 h 4860733"/>
                <a:gd name="connsiteX7737" fmla="*/ 4013449 w 4853691"/>
                <a:gd name="connsiteY7737" fmla="*/ 795649 h 4860733"/>
                <a:gd name="connsiteX7738" fmla="*/ 4043961 w 4853691"/>
                <a:gd name="connsiteY7738" fmla="*/ 821466 h 4860733"/>
                <a:gd name="connsiteX7739" fmla="*/ 4069778 w 4853691"/>
                <a:gd name="connsiteY7739" fmla="*/ 842590 h 4860733"/>
                <a:gd name="connsiteX7740" fmla="*/ 4102637 w 4853691"/>
                <a:gd name="connsiteY7740" fmla="*/ 873101 h 4860733"/>
                <a:gd name="connsiteX7741" fmla="*/ 4123761 w 4853691"/>
                <a:gd name="connsiteY7741" fmla="*/ 891878 h 4860733"/>
                <a:gd name="connsiteX7742" fmla="*/ 4161313 w 4853691"/>
                <a:gd name="connsiteY7742" fmla="*/ 929430 h 4860733"/>
                <a:gd name="connsiteX7743" fmla="*/ 4156619 w 4853691"/>
                <a:gd name="connsiteY7743" fmla="*/ 943513 h 4860733"/>
                <a:gd name="connsiteX7744" fmla="*/ 4177743 w 4853691"/>
                <a:gd name="connsiteY7744" fmla="*/ 964636 h 4860733"/>
                <a:gd name="connsiteX7745" fmla="*/ 4184784 w 4853691"/>
                <a:gd name="connsiteY7745" fmla="*/ 962289 h 4860733"/>
                <a:gd name="connsiteX7746" fmla="*/ 4222337 w 4853691"/>
                <a:gd name="connsiteY7746" fmla="*/ 1051477 h 4860733"/>
                <a:gd name="connsiteX7747" fmla="*/ 4130802 w 4853691"/>
                <a:gd name="connsiteY7747" fmla="*/ 995148 h 4860733"/>
                <a:gd name="connsiteX7748" fmla="*/ 4128455 w 4853691"/>
                <a:gd name="connsiteY7748" fmla="*/ 992801 h 4860733"/>
                <a:gd name="connsiteX7749" fmla="*/ 4081514 w 4853691"/>
                <a:gd name="connsiteY7749" fmla="*/ 966983 h 4860733"/>
                <a:gd name="connsiteX7750" fmla="*/ 4076820 w 4853691"/>
                <a:gd name="connsiteY7750" fmla="*/ 964636 h 4860733"/>
                <a:gd name="connsiteX7751" fmla="*/ 4027532 w 4853691"/>
                <a:gd name="connsiteY7751" fmla="*/ 938819 h 4860733"/>
                <a:gd name="connsiteX7752" fmla="*/ 4027532 w 4853691"/>
                <a:gd name="connsiteY7752" fmla="*/ 938819 h 4860733"/>
                <a:gd name="connsiteX7753" fmla="*/ 3997020 w 4853691"/>
                <a:gd name="connsiteY7753" fmla="*/ 924736 h 4860733"/>
                <a:gd name="connsiteX7754" fmla="*/ 3947732 w 4853691"/>
                <a:gd name="connsiteY7754" fmla="*/ 856672 h 4860733"/>
                <a:gd name="connsiteX7755" fmla="*/ 3935997 w 4853691"/>
                <a:gd name="connsiteY7755" fmla="*/ 842590 h 4860733"/>
                <a:gd name="connsiteX7756" fmla="*/ 3893750 w 4853691"/>
                <a:gd name="connsiteY7756" fmla="*/ 788608 h 4860733"/>
                <a:gd name="connsiteX7757" fmla="*/ 3872627 w 4853691"/>
                <a:gd name="connsiteY7757" fmla="*/ 762790 h 4860733"/>
                <a:gd name="connsiteX7758" fmla="*/ 3837421 w 4853691"/>
                <a:gd name="connsiteY7758" fmla="*/ 718196 h 4860733"/>
                <a:gd name="connsiteX7759" fmla="*/ 3813950 w 4853691"/>
                <a:gd name="connsiteY7759" fmla="*/ 690032 h 4860733"/>
                <a:gd name="connsiteX7760" fmla="*/ 3778745 w 4853691"/>
                <a:gd name="connsiteY7760" fmla="*/ 650132 h 4860733"/>
                <a:gd name="connsiteX7761" fmla="*/ 3752927 w 4853691"/>
                <a:gd name="connsiteY7761" fmla="*/ 621967 h 4860733"/>
                <a:gd name="connsiteX7762" fmla="*/ 3731804 w 4853691"/>
                <a:gd name="connsiteY7762" fmla="*/ 596150 h 4860733"/>
                <a:gd name="connsiteX7763" fmla="*/ 3734151 w 4853691"/>
                <a:gd name="connsiteY7763" fmla="*/ 593803 h 4860733"/>
                <a:gd name="connsiteX7764" fmla="*/ 3750580 w 4853691"/>
                <a:gd name="connsiteY7764" fmla="*/ 605538 h 4860733"/>
                <a:gd name="connsiteX7765" fmla="*/ 3776398 w 4853691"/>
                <a:gd name="connsiteY7765" fmla="*/ 624314 h 4860733"/>
                <a:gd name="connsiteX7766" fmla="*/ 4248154 w 4853691"/>
                <a:gd name="connsiteY7766" fmla="*/ 1042089 h 4860733"/>
                <a:gd name="connsiteX7767" fmla="*/ 4290401 w 4853691"/>
                <a:gd name="connsiteY7767" fmla="*/ 1100765 h 4860733"/>
                <a:gd name="connsiteX7768" fmla="*/ 4292748 w 4853691"/>
                <a:gd name="connsiteY7768" fmla="*/ 1103112 h 4860733"/>
                <a:gd name="connsiteX7769" fmla="*/ 4292748 w 4853691"/>
                <a:gd name="connsiteY7769" fmla="*/ 1103112 h 4860733"/>
                <a:gd name="connsiteX7770" fmla="*/ 4222337 w 4853691"/>
                <a:gd name="connsiteY7770" fmla="*/ 1053824 h 4860733"/>
                <a:gd name="connsiteX7771" fmla="*/ 4208254 w 4853691"/>
                <a:gd name="connsiteY7771" fmla="*/ 1018618 h 4860733"/>
                <a:gd name="connsiteX7772" fmla="*/ 4198866 w 4853691"/>
                <a:gd name="connsiteY7772" fmla="*/ 995148 h 4860733"/>
                <a:gd name="connsiteX7773" fmla="*/ 4184784 w 4853691"/>
                <a:gd name="connsiteY7773" fmla="*/ 962289 h 4860733"/>
                <a:gd name="connsiteX7774" fmla="*/ 4187131 w 4853691"/>
                <a:gd name="connsiteY7774" fmla="*/ 959942 h 4860733"/>
                <a:gd name="connsiteX7775" fmla="*/ 4219990 w 4853691"/>
                <a:gd name="connsiteY7775" fmla="*/ 1004536 h 4860733"/>
                <a:gd name="connsiteX7776" fmla="*/ 4248154 w 4853691"/>
                <a:gd name="connsiteY7776" fmla="*/ 1042089 h 4860733"/>
                <a:gd name="connsiteX7777" fmla="*/ 4466430 w 4853691"/>
                <a:gd name="connsiteY7777" fmla="*/ 1262711 h 4860733"/>
                <a:gd name="connsiteX7778" fmla="*/ 4473471 w 4853691"/>
                <a:gd name="connsiteY7778" fmla="*/ 1274446 h 4860733"/>
                <a:gd name="connsiteX7779" fmla="*/ 4487553 w 4853691"/>
                <a:gd name="connsiteY7779" fmla="*/ 1295570 h 4860733"/>
                <a:gd name="connsiteX7780" fmla="*/ 4508676 w 4853691"/>
                <a:gd name="connsiteY7780" fmla="*/ 1326081 h 4860733"/>
                <a:gd name="connsiteX7781" fmla="*/ 4522759 w 4853691"/>
                <a:gd name="connsiteY7781" fmla="*/ 1344858 h 4860733"/>
                <a:gd name="connsiteX7782" fmla="*/ 4541535 w 4853691"/>
                <a:gd name="connsiteY7782" fmla="*/ 1377716 h 4860733"/>
                <a:gd name="connsiteX7783" fmla="*/ 4553270 w 4853691"/>
                <a:gd name="connsiteY7783" fmla="*/ 1396493 h 4860733"/>
                <a:gd name="connsiteX7784" fmla="*/ 4572047 w 4853691"/>
                <a:gd name="connsiteY7784" fmla="*/ 1431698 h 4860733"/>
                <a:gd name="connsiteX7785" fmla="*/ 4581435 w 4853691"/>
                <a:gd name="connsiteY7785" fmla="*/ 1450475 h 4860733"/>
                <a:gd name="connsiteX7786" fmla="*/ 4600211 w 4853691"/>
                <a:gd name="connsiteY7786" fmla="*/ 1485680 h 4860733"/>
                <a:gd name="connsiteX7787" fmla="*/ 4567353 w 4853691"/>
                <a:gd name="connsiteY7787" fmla="*/ 1441087 h 4860733"/>
                <a:gd name="connsiteX7788" fmla="*/ 4562658 w 4853691"/>
                <a:gd name="connsiteY7788" fmla="*/ 1436392 h 4860733"/>
                <a:gd name="connsiteX7789" fmla="*/ 4539188 w 4853691"/>
                <a:gd name="connsiteY7789" fmla="*/ 1408228 h 4860733"/>
                <a:gd name="connsiteX7790" fmla="*/ 4527453 w 4853691"/>
                <a:gd name="connsiteY7790" fmla="*/ 1394146 h 4860733"/>
                <a:gd name="connsiteX7791" fmla="*/ 4506329 w 4853691"/>
                <a:gd name="connsiteY7791" fmla="*/ 1370675 h 4860733"/>
                <a:gd name="connsiteX7792" fmla="*/ 4489900 w 4853691"/>
                <a:gd name="connsiteY7792" fmla="*/ 1351899 h 4860733"/>
                <a:gd name="connsiteX7793" fmla="*/ 4471124 w 4853691"/>
                <a:gd name="connsiteY7793" fmla="*/ 1330775 h 4860733"/>
                <a:gd name="connsiteX7794" fmla="*/ 4450000 w 4853691"/>
                <a:gd name="connsiteY7794" fmla="*/ 1307305 h 4860733"/>
                <a:gd name="connsiteX7795" fmla="*/ 4435918 w 4853691"/>
                <a:gd name="connsiteY7795" fmla="*/ 1293223 h 4860733"/>
                <a:gd name="connsiteX7796" fmla="*/ 4412447 w 4853691"/>
                <a:gd name="connsiteY7796" fmla="*/ 1269752 h 4860733"/>
                <a:gd name="connsiteX7797" fmla="*/ 4417141 w 4853691"/>
                <a:gd name="connsiteY7797" fmla="*/ 1255670 h 4860733"/>
                <a:gd name="connsiteX7798" fmla="*/ 4396018 w 4853691"/>
                <a:gd name="connsiteY7798" fmla="*/ 1234546 h 4860733"/>
                <a:gd name="connsiteX7799" fmla="*/ 4381936 w 4853691"/>
                <a:gd name="connsiteY7799" fmla="*/ 1239241 h 4860733"/>
                <a:gd name="connsiteX7800" fmla="*/ 4379589 w 4853691"/>
                <a:gd name="connsiteY7800" fmla="*/ 1236893 h 4860733"/>
                <a:gd name="connsiteX7801" fmla="*/ 4349077 w 4853691"/>
                <a:gd name="connsiteY7801" fmla="*/ 1189953 h 4860733"/>
                <a:gd name="connsiteX7802" fmla="*/ 4313872 w 4853691"/>
                <a:gd name="connsiteY7802" fmla="*/ 1135970 h 4860733"/>
                <a:gd name="connsiteX7803" fmla="*/ 4309178 w 4853691"/>
                <a:gd name="connsiteY7803" fmla="*/ 1131276 h 4860733"/>
                <a:gd name="connsiteX7804" fmla="*/ 4316218 w 4853691"/>
                <a:gd name="connsiteY7804" fmla="*/ 1126582 h 4860733"/>
                <a:gd name="connsiteX7805" fmla="*/ 4457041 w 4853691"/>
                <a:gd name="connsiteY7805" fmla="*/ 1255670 h 4860733"/>
                <a:gd name="connsiteX7806" fmla="*/ 4466430 w 4853691"/>
                <a:gd name="connsiteY7806" fmla="*/ 1262711 h 4860733"/>
                <a:gd name="connsiteX7807" fmla="*/ 4658887 w 4853691"/>
                <a:gd name="connsiteY7807" fmla="*/ 1558439 h 4860733"/>
                <a:gd name="connsiteX7808" fmla="*/ 4649499 w 4853691"/>
                <a:gd name="connsiteY7808" fmla="*/ 1530274 h 4860733"/>
                <a:gd name="connsiteX7809" fmla="*/ 4642458 w 4853691"/>
                <a:gd name="connsiteY7809" fmla="*/ 1509151 h 4860733"/>
                <a:gd name="connsiteX7810" fmla="*/ 4633070 w 4853691"/>
                <a:gd name="connsiteY7810" fmla="*/ 1483333 h 4860733"/>
                <a:gd name="connsiteX7811" fmla="*/ 4633070 w 4853691"/>
                <a:gd name="connsiteY7811" fmla="*/ 1483333 h 4860733"/>
                <a:gd name="connsiteX7812" fmla="*/ 4661234 w 4853691"/>
                <a:gd name="connsiteY7812" fmla="*/ 1532621 h 4860733"/>
                <a:gd name="connsiteX7813" fmla="*/ 4661234 w 4853691"/>
                <a:gd name="connsiteY7813" fmla="*/ 1534968 h 4860733"/>
                <a:gd name="connsiteX7814" fmla="*/ 4689399 w 4853691"/>
                <a:gd name="connsiteY7814" fmla="*/ 1612421 h 4860733"/>
                <a:gd name="connsiteX7815" fmla="*/ 4691746 w 4853691"/>
                <a:gd name="connsiteY7815" fmla="*/ 1619462 h 4860733"/>
                <a:gd name="connsiteX7816" fmla="*/ 4703481 w 4853691"/>
                <a:gd name="connsiteY7816" fmla="*/ 1657015 h 4860733"/>
                <a:gd name="connsiteX7817" fmla="*/ 4691746 w 4853691"/>
                <a:gd name="connsiteY7817" fmla="*/ 1633544 h 4860733"/>
                <a:gd name="connsiteX7818" fmla="*/ 4691746 w 4853691"/>
                <a:gd name="connsiteY7818" fmla="*/ 1633544 h 4860733"/>
                <a:gd name="connsiteX7819" fmla="*/ 4665929 w 4853691"/>
                <a:gd name="connsiteY7819" fmla="*/ 1586603 h 4860733"/>
                <a:gd name="connsiteX7820" fmla="*/ 4663581 w 4853691"/>
                <a:gd name="connsiteY7820" fmla="*/ 1577215 h 4860733"/>
                <a:gd name="connsiteX7821" fmla="*/ 4658887 w 4853691"/>
                <a:gd name="connsiteY7821" fmla="*/ 1558439 h 4860733"/>
                <a:gd name="connsiteX7822" fmla="*/ 4724605 w 4853691"/>
                <a:gd name="connsiteY7822" fmla="*/ 1661709 h 4860733"/>
                <a:gd name="connsiteX7823" fmla="*/ 4738687 w 4853691"/>
                <a:gd name="connsiteY7823" fmla="*/ 1701609 h 4860733"/>
                <a:gd name="connsiteX7824" fmla="*/ 4745728 w 4853691"/>
                <a:gd name="connsiteY7824" fmla="*/ 1727426 h 4860733"/>
                <a:gd name="connsiteX7825" fmla="*/ 4759810 w 4853691"/>
                <a:gd name="connsiteY7825" fmla="*/ 1774367 h 4860733"/>
                <a:gd name="connsiteX7826" fmla="*/ 4759810 w 4853691"/>
                <a:gd name="connsiteY7826" fmla="*/ 1774367 h 4860733"/>
                <a:gd name="connsiteX7827" fmla="*/ 4738687 w 4853691"/>
                <a:gd name="connsiteY7827" fmla="*/ 1720385 h 4860733"/>
                <a:gd name="connsiteX7828" fmla="*/ 4738687 w 4853691"/>
                <a:gd name="connsiteY7828" fmla="*/ 1720385 h 4860733"/>
                <a:gd name="connsiteX7829" fmla="*/ 4719911 w 4853691"/>
                <a:gd name="connsiteY7829" fmla="*/ 1680485 h 4860733"/>
                <a:gd name="connsiteX7830" fmla="*/ 4719911 w 4853691"/>
                <a:gd name="connsiteY7830" fmla="*/ 1678138 h 4860733"/>
                <a:gd name="connsiteX7831" fmla="*/ 4719911 w 4853691"/>
                <a:gd name="connsiteY7831" fmla="*/ 1678138 h 4860733"/>
                <a:gd name="connsiteX7832" fmla="*/ 4708175 w 4853691"/>
                <a:gd name="connsiteY7832" fmla="*/ 1640586 h 4860733"/>
                <a:gd name="connsiteX7833" fmla="*/ 4705828 w 4853691"/>
                <a:gd name="connsiteY7833" fmla="*/ 1631197 h 4860733"/>
                <a:gd name="connsiteX7834" fmla="*/ 4677664 w 4853691"/>
                <a:gd name="connsiteY7834" fmla="*/ 1551398 h 4860733"/>
                <a:gd name="connsiteX7835" fmla="*/ 4675317 w 4853691"/>
                <a:gd name="connsiteY7835" fmla="*/ 1546704 h 4860733"/>
                <a:gd name="connsiteX7836" fmla="*/ 4719911 w 4853691"/>
                <a:gd name="connsiteY7836" fmla="*/ 1638238 h 4860733"/>
                <a:gd name="connsiteX7837" fmla="*/ 4724605 w 4853691"/>
                <a:gd name="connsiteY7837" fmla="*/ 1661709 h 4860733"/>
                <a:gd name="connsiteX7838" fmla="*/ 4689399 w 4853691"/>
                <a:gd name="connsiteY7838" fmla="*/ 1664056 h 4860733"/>
                <a:gd name="connsiteX7839" fmla="*/ 4696440 w 4853691"/>
                <a:gd name="connsiteY7839" fmla="*/ 1687526 h 4860733"/>
                <a:gd name="connsiteX7840" fmla="*/ 4698787 w 4853691"/>
                <a:gd name="connsiteY7840" fmla="*/ 1696915 h 4860733"/>
                <a:gd name="connsiteX7841" fmla="*/ 4694093 w 4853691"/>
                <a:gd name="connsiteY7841" fmla="*/ 1685179 h 4860733"/>
                <a:gd name="connsiteX7842" fmla="*/ 4687052 w 4853691"/>
                <a:gd name="connsiteY7842" fmla="*/ 1661709 h 4860733"/>
                <a:gd name="connsiteX7843" fmla="*/ 4675317 w 4853691"/>
                <a:gd name="connsiteY7843" fmla="*/ 1631197 h 4860733"/>
                <a:gd name="connsiteX7844" fmla="*/ 4665929 w 4853691"/>
                <a:gd name="connsiteY7844" fmla="*/ 1607727 h 4860733"/>
                <a:gd name="connsiteX7845" fmla="*/ 4665929 w 4853691"/>
                <a:gd name="connsiteY7845" fmla="*/ 1607727 h 4860733"/>
                <a:gd name="connsiteX7846" fmla="*/ 4677664 w 4853691"/>
                <a:gd name="connsiteY7846" fmla="*/ 1626503 h 4860733"/>
                <a:gd name="connsiteX7847" fmla="*/ 4682358 w 4853691"/>
                <a:gd name="connsiteY7847" fmla="*/ 1640586 h 4860733"/>
                <a:gd name="connsiteX7848" fmla="*/ 4689399 w 4853691"/>
                <a:gd name="connsiteY7848" fmla="*/ 1664056 h 4860733"/>
                <a:gd name="connsiteX7849" fmla="*/ 4680011 w 4853691"/>
                <a:gd name="connsiteY7849" fmla="*/ 1736814 h 4860733"/>
                <a:gd name="connsiteX7850" fmla="*/ 4680011 w 4853691"/>
                <a:gd name="connsiteY7850" fmla="*/ 1736814 h 4860733"/>
                <a:gd name="connsiteX7851" fmla="*/ 4663581 w 4853691"/>
                <a:gd name="connsiteY7851" fmla="*/ 1753244 h 4860733"/>
                <a:gd name="connsiteX7852" fmla="*/ 4661234 w 4853691"/>
                <a:gd name="connsiteY7852" fmla="*/ 1755591 h 4860733"/>
                <a:gd name="connsiteX7853" fmla="*/ 4658887 w 4853691"/>
                <a:gd name="connsiteY7853" fmla="*/ 1757938 h 4860733"/>
                <a:gd name="connsiteX7854" fmla="*/ 4649499 w 4853691"/>
                <a:gd name="connsiteY7854" fmla="*/ 1755591 h 4860733"/>
                <a:gd name="connsiteX7855" fmla="*/ 4642458 w 4853691"/>
                <a:gd name="connsiteY7855" fmla="*/ 1757938 h 4860733"/>
                <a:gd name="connsiteX7856" fmla="*/ 4616640 w 4853691"/>
                <a:gd name="connsiteY7856" fmla="*/ 1694568 h 4860733"/>
                <a:gd name="connsiteX7857" fmla="*/ 4604905 w 4853691"/>
                <a:gd name="connsiteY7857" fmla="*/ 1664056 h 4860733"/>
                <a:gd name="connsiteX7858" fmla="*/ 4555617 w 4853691"/>
                <a:gd name="connsiteY7858" fmla="*/ 1556092 h 4860733"/>
                <a:gd name="connsiteX7859" fmla="*/ 4539188 w 4853691"/>
                <a:gd name="connsiteY7859" fmla="*/ 1520886 h 4860733"/>
                <a:gd name="connsiteX7860" fmla="*/ 4503982 w 4853691"/>
                <a:gd name="connsiteY7860" fmla="*/ 1448128 h 4860733"/>
                <a:gd name="connsiteX7861" fmla="*/ 4480512 w 4853691"/>
                <a:gd name="connsiteY7861" fmla="*/ 1405881 h 4860733"/>
                <a:gd name="connsiteX7862" fmla="*/ 4447653 w 4853691"/>
                <a:gd name="connsiteY7862" fmla="*/ 1347205 h 4860733"/>
                <a:gd name="connsiteX7863" fmla="*/ 4642458 w 4853691"/>
                <a:gd name="connsiteY7863" fmla="*/ 1572521 h 4860733"/>
                <a:gd name="connsiteX7864" fmla="*/ 4687052 w 4853691"/>
                <a:gd name="connsiteY7864" fmla="*/ 1675791 h 4860733"/>
                <a:gd name="connsiteX7865" fmla="*/ 4694093 w 4853691"/>
                <a:gd name="connsiteY7865" fmla="*/ 1694568 h 4860733"/>
                <a:gd name="connsiteX7866" fmla="*/ 4701134 w 4853691"/>
                <a:gd name="connsiteY7866" fmla="*/ 1715691 h 4860733"/>
                <a:gd name="connsiteX7867" fmla="*/ 4689399 w 4853691"/>
                <a:gd name="connsiteY7867" fmla="*/ 1734467 h 4860733"/>
                <a:gd name="connsiteX7868" fmla="*/ 4689399 w 4853691"/>
                <a:gd name="connsiteY7868" fmla="*/ 1736814 h 4860733"/>
                <a:gd name="connsiteX7869" fmla="*/ 4687052 w 4853691"/>
                <a:gd name="connsiteY7869" fmla="*/ 1736814 h 4860733"/>
                <a:gd name="connsiteX7870" fmla="*/ 4680011 w 4853691"/>
                <a:gd name="connsiteY7870" fmla="*/ 1736814 h 4860733"/>
                <a:gd name="connsiteX7871" fmla="*/ 4318566 w 4853691"/>
                <a:gd name="connsiteY7871" fmla="*/ 1218117 h 4860733"/>
                <a:gd name="connsiteX7872" fmla="*/ 4302136 w 4853691"/>
                <a:gd name="connsiteY7872" fmla="*/ 1227505 h 4860733"/>
                <a:gd name="connsiteX7873" fmla="*/ 4285707 w 4853691"/>
                <a:gd name="connsiteY7873" fmla="*/ 1218117 h 4860733"/>
                <a:gd name="connsiteX7874" fmla="*/ 4266931 w 4853691"/>
                <a:gd name="connsiteY7874" fmla="*/ 1171176 h 4860733"/>
                <a:gd name="connsiteX7875" fmla="*/ 4257542 w 4853691"/>
                <a:gd name="connsiteY7875" fmla="*/ 1147706 h 4860733"/>
                <a:gd name="connsiteX7876" fmla="*/ 4255195 w 4853691"/>
                <a:gd name="connsiteY7876" fmla="*/ 1140665 h 4860733"/>
                <a:gd name="connsiteX7877" fmla="*/ 4332648 w 4853691"/>
                <a:gd name="connsiteY7877" fmla="*/ 1201688 h 4860733"/>
                <a:gd name="connsiteX7878" fmla="*/ 4381936 w 4853691"/>
                <a:gd name="connsiteY7878" fmla="*/ 1243935 h 4860733"/>
                <a:gd name="connsiteX7879" fmla="*/ 4377242 w 4853691"/>
                <a:gd name="connsiteY7879" fmla="*/ 1255670 h 4860733"/>
                <a:gd name="connsiteX7880" fmla="*/ 4398365 w 4853691"/>
                <a:gd name="connsiteY7880" fmla="*/ 1276793 h 4860733"/>
                <a:gd name="connsiteX7881" fmla="*/ 4403059 w 4853691"/>
                <a:gd name="connsiteY7881" fmla="*/ 1276793 h 4860733"/>
                <a:gd name="connsiteX7882" fmla="*/ 4419489 w 4853691"/>
                <a:gd name="connsiteY7882" fmla="*/ 1304958 h 4860733"/>
                <a:gd name="connsiteX7883" fmla="*/ 4438265 w 4853691"/>
                <a:gd name="connsiteY7883" fmla="*/ 1337817 h 4860733"/>
                <a:gd name="connsiteX7884" fmla="*/ 4332648 w 4853691"/>
                <a:gd name="connsiteY7884" fmla="*/ 1253323 h 4860733"/>
                <a:gd name="connsiteX7885" fmla="*/ 4337342 w 4853691"/>
                <a:gd name="connsiteY7885" fmla="*/ 1241588 h 4860733"/>
                <a:gd name="connsiteX7886" fmla="*/ 4318566 w 4853691"/>
                <a:gd name="connsiteY7886" fmla="*/ 1218117 h 4860733"/>
                <a:gd name="connsiteX7887" fmla="*/ 4426530 w 4853691"/>
                <a:gd name="connsiteY7887" fmla="*/ 1701609 h 4860733"/>
                <a:gd name="connsiteX7888" fmla="*/ 4417141 w 4853691"/>
                <a:gd name="connsiteY7888" fmla="*/ 1701609 h 4860733"/>
                <a:gd name="connsiteX7889" fmla="*/ 4410100 w 4853691"/>
                <a:gd name="connsiteY7889" fmla="*/ 1703956 h 4860733"/>
                <a:gd name="connsiteX7890" fmla="*/ 4398365 w 4853691"/>
                <a:gd name="connsiteY7890" fmla="*/ 1706303 h 4860733"/>
                <a:gd name="connsiteX7891" fmla="*/ 4391324 w 4853691"/>
                <a:gd name="connsiteY7891" fmla="*/ 1708650 h 4860733"/>
                <a:gd name="connsiteX7892" fmla="*/ 4379589 w 4853691"/>
                <a:gd name="connsiteY7892" fmla="*/ 1710997 h 4860733"/>
                <a:gd name="connsiteX7893" fmla="*/ 4372548 w 4853691"/>
                <a:gd name="connsiteY7893" fmla="*/ 1713344 h 4860733"/>
                <a:gd name="connsiteX7894" fmla="*/ 4360812 w 4853691"/>
                <a:gd name="connsiteY7894" fmla="*/ 1718038 h 4860733"/>
                <a:gd name="connsiteX7895" fmla="*/ 4353771 w 4853691"/>
                <a:gd name="connsiteY7895" fmla="*/ 1720385 h 4860733"/>
                <a:gd name="connsiteX7896" fmla="*/ 4342036 w 4853691"/>
                <a:gd name="connsiteY7896" fmla="*/ 1725079 h 4860733"/>
                <a:gd name="connsiteX7897" fmla="*/ 4334995 w 4853691"/>
                <a:gd name="connsiteY7897" fmla="*/ 1729773 h 4860733"/>
                <a:gd name="connsiteX7898" fmla="*/ 4323260 w 4853691"/>
                <a:gd name="connsiteY7898" fmla="*/ 1736814 h 4860733"/>
                <a:gd name="connsiteX7899" fmla="*/ 4316218 w 4853691"/>
                <a:gd name="connsiteY7899" fmla="*/ 1741508 h 4860733"/>
                <a:gd name="connsiteX7900" fmla="*/ 4304483 w 4853691"/>
                <a:gd name="connsiteY7900" fmla="*/ 1748550 h 4860733"/>
                <a:gd name="connsiteX7901" fmla="*/ 4297442 w 4853691"/>
                <a:gd name="connsiteY7901" fmla="*/ 1753244 h 4860733"/>
                <a:gd name="connsiteX7902" fmla="*/ 4283360 w 4853691"/>
                <a:gd name="connsiteY7902" fmla="*/ 1762632 h 4860733"/>
                <a:gd name="connsiteX7903" fmla="*/ 4276319 w 4853691"/>
                <a:gd name="connsiteY7903" fmla="*/ 1767326 h 4860733"/>
                <a:gd name="connsiteX7904" fmla="*/ 4262237 w 4853691"/>
                <a:gd name="connsiteY7904" fmla="*/ 1776714 h 4860733"/>
                <a:gd name="connsiteX7905" fmla="*/ 4257542 w 4853691"/>
                <a:gd name="connsiteY7905" fmla="*/ 1781408 h 4860733"/>
                <a:gd name="connsiteX7906" fmla="*/ 4241113 w 4853691"/>
                <a:gd name="connsiteY7906" fmla="*/ 1793144 h 4860733"/>
                <a:gd name="connsiteX7907" fmla="*/ 4238766 w 4853691"/>
                <a:gd name="connsiteY7907" fmla="*/ 1795491 h 4860733"/>
                <a:gd name="connsiteX7908" fmla="*/ 4219990 w 4853691"/>
                <a:gd name="connsiteY7908" fmla="*/ 1809573 h 4860733"/>
                <a:gd name="connsiteX7909" fmla="*/ 4217643 w 4853691"/>
                <a:gd name="connsiteY7909" fmla="*/ 1811920 h 4860733"/>
                <a:gd name="connsiteX7910" fmla="*/ 4198866 w 4853691"/>
                <a:gd name="connsiteY7910" fmla="*/ 1828349 h 4860733"/>
                <a:gd name="connsiteX7911" fmla="*/ 4196519 w 4853691"/>
                <a:gd name="connsiteY7911" fmla="*/ 1830696 h 4860733"/>
                <a:gd name="connsiteX7912" fmla="*/ 4147231 w 4853691"/>
                <a:gd name="connsiteY7912" fmla="*/ 1877637 h 4860733"/>
                <a:gd name="connsiteX7913" fmla="*/ 4133149 w 4853691"/>
                <a:gd name="connsiteY7913" fmla="*/ 1872943 h 4860733"/>
                <a:gd name="connsiteX7914" fmla="*/ 4116719 w 4853691"/>
                <a:gd name="connsiteY7914" fmla="*/ 1882331 h 4860733"/>
                <a:gd name="connsiteX7915" fmla="*/ 3940691 w 4853691"/>
                <a:gd name="connsiteY7915" fmla="*/ 1793144 h 4860733"/>
                <a:gd name="connsiteX7916" fmla="*/ 3921915 w 4853691"/>
                <a:gd name="connsiteY7916" fmla="*/ 1783755 h 4860733"/>
                <a:gd name="connsiteX7917" fmla="*/ 3884362 w 4853691"/>
                <a:gd name="connsiteY7917" fmla="*/ 1767326 h 4860733"/>
                <a:gd name="connsiteX7918" fmla="*/ 3846809 w 4853691"/>
                <a:gd name="connsiteY7918" fmla="*/ 1750897 h 4860733"/>
                <a:gd name="connsiteX7919" fmla="*/ 3816298 w 4853691"/>
                <a:gd name="connsiteY7919" fmla="*/ 1736814 h 4860733"/>
                <a:gd name="connsiteX7920" fmla="*/ 3771704 w 4853691"/>
                <a:gd name="connsiteY7920" fmla="*/ 1715691 h 4860733"/>
                <a:gd name="connsiteX7921" fmla="*/ 3745886 w 4853691"/>
                <a:gd name="connsiteY7921" fmla="*/ 1703956 h 4860733"/>
                <a:gd name="connsiteX7922" fmla="*/ 3696598 w 4853691"/>
                <a:gd name="connsiteY7922" fmla="*/ 1682832 h 4860733"/>
                <a:gd name="connsiteX7923" fmla="*/ 3673128 w 4853691"/>
                <a:gd name="connsiteY7923" fmla="*/ 1673444 h 4860733"/>
                <a:gd name="connsiteX7924" fmla="*/ 3619146 w 4853691"/>
                <a:gd name="connsiteY7924" fmla="*/ 1652321 h 4860733"/>
                <a:gd name="connsiteX7925" fmla="*/ 3598022 w 4853691"/>
                <a:gd name="connsiteY7925" fmla="*/ 1642933 h 4860733"/>
                <a:gd name="connsiteX7926" fmla="*/ 3558123 w 4853691"/>
                <a:gd name="connsiteY7926" fmla="*/ 1626503 h 4860733"/>
                <a:gd name="connsiteX7927" fmla="*/ 3560469 w 4853691"/>
                <a:gd name="connsiteY7927" fmla="*/ 1619462 h 4860733"/>
                <a:gd name="connsiteX7928" fmla="*/ 3560469 w 4853691"/>
                <a:gd name="connsiteY7928" fmla="*/ 1614768 h 4860733"/>
                <a:gd name="connsiteX7929" fmla="*/ 3569858 w 4853691"/>
                <a:gd name="connsiteY7929" fmla="*/ 1612421 h 4860733"/>
                <a:gd name="connsiteX7930" fmla="*/ 3595675 w 4853691"/>
                <a:gd name="connsiteY7930" fmla="*/ 1605380 h 4860733"/>
                <a:gd name="connsiteX7931" fmla="*/ 3621493 w 4853691"/>
                <a:gd name="connsiteY7931" fmla="*/ 1598339 h 4860733"/>
                <a:gd name="connsiteX7932" fmla="*/ 3647310 w 4853691"/>
                <a:gd name="connsiteY7932" fmla="*/ 1591297 h 4860733"/>
                <a:gd name="connsiteX7933" fmla="*/ 3673128 w 4853691"/>
                <a:gd name="connsiteY7933" fmla="*/ 1584256 h 4860733"/>
                <a:gd name="connsiteX7934" fmla="*/ 3698945 w 4853691"/>
                <a:gd name="connsiteY7934" fmla="*/ 1579562 h 4860733"/>
                <a:gd name="connsiteX7935" fmla="*/ 3727110 w 4853691"/>
                <a:gd name="connsiteY7935" fmla="*/ 1574868 h 4860733"/>
                <a:gd name="connsiteX7936" fmla="*/ 3752927 w 4853691"/>
                <a:gd name="connsiteY7936" fmla="*/ 1570174 h 4860733"/>
                <a:gd name="connsiteX7937" fmla="*/ 3781092 w 4853691"/>
                <a:gd name="connsiteY7937" fmla="*/ 1565480 h 4860733"/>
                <a:gd name="connsiteX7938" fmla="*/ 3804562 w 4853691"/>
                <a:gd name="connsiteY7938" fmla="*/ 1563133 h 4860733"/>
                <a:gd name="connsiteX7939" fmla="*/ 3835074 w 4853691"/>
                <a:gd name="connsiteY7939" fmla="*/ 1560786 h 4860733"/>
                <a:gd name="connsiteX7940" fmla="*/ 3856197 w 4853691"/>
                <a:gd name="connsiteY7940" fmla="*/ 1558439 h 4860733"/>
                <a:gd name="connsiteX7941" fmla="*/ 3889056 w 4853691"/>
                <a:gd name="connsiteY7941" fmla="*/ 1556092 h 4860733"/>
                <a:gd name="connsiteX7942" fmla="*/ 3907832 w 4853691"/>
                <a:gd name="connsiteY7942" fmla="*/ 1556092 h 4860733"/>
                <a:gd name="connsiteX7943" fmla="*/ 3959467 w 4853691"/>
                <a:gd name="connsiteY7943" fmla="*/ 1556092 h 4860733"/>
                <a:gd name="connsiteX7944" fmla="*/ 3997020 w 4853691"/>
                <a:gd name="connsiteY7944" fmla="*/ 1556092 h 4860733"/>
                <a:gd name="connsiteX7945" fmla="*/ 4008755 w 4853691"/>
                <a:gd name="connsiteY7945" fmla="*/ 1556092 h 4860733"/>
                <a:gd name="connsiteX7946" fmla="*/ 4034573 w 4853691"/>
                <a:gd name="connsiteY7946" fmla="*/ 1558439 h 4860733"/>
                <a:gd name="connsiteX7947" fmla="*/ 4048655 w 4853691"/>
                <a:gd name="connsiteY7947" fmla="*/ 1558439 h 4860733"/>
                <a:gd name="connsiteX7948" fmla="*/ 4072126 w 4853691"/>
                <a:gd name="connsiteY7948" fmla="*/ 1560786 h 4860733"/>
                <a:gd name="connsiteX7949" fmla="*/ 4086208 w 4853691"/>
                <a:gd name="connsiteY7949" fmla="*/ 1563133 h 4860733"/>
                <a:gd name="connsiteX7950" fmla="*/ 4107331 w 4853691"/>
                <a:gd name="connsiteY7950" fmla="*/ 1565480 h 4860733"/>
                <a:gd name="connsiteX7951" fmla="*/ 4121414 w 4853691"/>
                <a:gd name="connsiteY7951" fmla="*/ 1567827 h 4860733"/>
                <a:gd name="connsiteX7952" fmla="*/ 4140190 w 4853691"/>
                <a:gd name="connsiteY7952" fmla="*/ 1570174 h 4860733"/>
                <a:gd name="connsiteX7953" fmla="*/ 4154272 w 4853691"/>
                <a:gd name="connsiteY7953" fmla="*/ 1572521 h 4860733"/>
                <a:gd name="connsiteX7954" fmla="*/ 4173049 w 4853691"/>
                <a:gd name="connsiteY7954" fmla="*/ 1577215 h 4860733"/>
                <a:gd name="connsiteX7955" fmla="*/ 4187131 w 4853691"/>
                <a:gd name="connsiteY7955" fmla="*/ 1579562 h 4860733"/>
                <a:gd name="connsiteX7956" fmla="*/ 4205907 w 4853691"/>
                <a:gd name="connsiteY7956" fmla="*/ 1584256 h 4860733"/>
                <a:gd name="connsiteX7957" fmla="*/ 4219990 w 4853691"/>
                <a:gd name="connsiteY7957" fmla="*/ 1588950 h 4860733"/>
                <a:gd name="connsiteX7958" fmla="*/ 4236419 w 4853691"/>
                <a:gd name="connsiteY7958" fmla="*/ 1593645 h 4860733"/>
                <a:gd name="connsiteX7959" fmla="*/ 4250501 w 4853691"/>
                <a:gd name="connsiteY7959" fmla="*/ 1598339 h 4860733"/>
                <a:gd name="connsiteX7960" fmla="*/ 4266931 w 4853691"/>
                <a:gd name="connsiteY7960" fmla="*/ 1603033 h 4860733"/>
                <a:gd name="connsiteX7961" fmla="*/ 4281013 w 4853691"/>
                <a:gd name="connsiteY7961" fmla="*/ 1607727 h 4860733"/>
                <a:gd name="connsiteX7962" fmla="*/ 4297442 w 4853691"/>
                <a:gd name="connsiteY7962" fmla="*/ 1612421 h 4860733"/>
                <a:gd name="connsiteX7963" fmla="*/ 4311524 w 4853691"/>
                <a:gd name="connsiteY7963" fmla="*/ 1619462 h 4860733"/>
                <a:gd name="connsiteX7964" fmla="*/ 4325607 w 4853691"/>
                <a:gd name="connsiteY7964" fmla="*/ 1626503 h 4860733"/>
                <a:gd name="connsiteX7965" fmla="*/ 4339689 w 4853691"/>
                <a:gd name="connsiteY7965" fmla="*/ 1633544 h 4860733"/>
                <a:gd name="connsiteX7966" fmla="*/ 4353771 w 4853691"/>
                <a:gd name="connsiteY7966" fmla="*/ 1640586 h 4860733"/>
                <a:gd name="connsiteX7967" fmla="*/ 4367854 w 4853691"/>
                <a:gd name="connsiteY7967" fmla="*/ 1647627 h 4860733"/>
                <a:gd name="connsiteX7968" fmla="*/ 4381936 w 4853691"/>
                <a:gd name="connsiteY7968" fmla="*/ 1654668 h 4860733"/>
                <a:gd name="connsiteX7969" fmla="*/ 4396018 w 4853691"/>
                <a:gd name="connsiteY7969" fmla="*/ 1664056 h 4860733"/>
                <a:gd name="connsiteX7970" fmla="*/ 4407753 w 4853691"/>
                <a:gd name="connsiteY7970" fmla="*/ 1671097 h 4860733"/>
                <a:gd name="connsiteX7971" fmla="*/ 4421835 w 4853691"/>
                <a:gd name="connsiteY7971" fmla="*/ 1680485 h 4860733"/>
                <a:gd name="connsiteX7972" fmla="*/ 4433571 w 4853691"/>
                <a:gd name="connsiteY7972" fmla="*/ 1687526 h 4860733"/>
                <a:gd name="connsiteX7973" fmla="*/ 4442959 w 4853691"/>
                <a:gd name="connsiteY7973" fmla="*/ 1694568 h 4860733"/>
                <a:gd name="connsiteX7974" fmla="*/ 4440612 w 4853691"/>
                <a:gd name="connsiteY7974" fmla="*/ 1703956 h 4860733"/>
                <a:gd name="connsiteX7975" fmla="*/ 4433571 w 4853691"/>
                <a:gd name="connsiteY7975" fmla="*/ 1703956 h 4860733"/>
                <a:gd name="connsiteX7976" fmla="*/ 4426530 w 4853691"/>
                <a:gd name="connsiteY7976" fmla="*/ 1701609 h 4860733"/>
                <a:gd name="connsiteX7977" fmla="*/ 4154272 w 4853691"/>
                <a:gd name="connsiteY7977" fmla="*/ 1924578 h 4860733"/>
                <a:gd name="connsiteX7978" fmla="*/ 4173049 w 4853691"/>
                <a:gd name="connsiteY7978" fmla="*/ 1950396 h 4860733"/>
                <a:gd name="connsiteX7979" fmla="*/ 4180090 w 4853691"/>
                <a:gd name="connsiteY7979" fmla="*/ 1959784 h 4860733"/>
                <a:gd name="connsiteX7980" fmla="*/ 4196519 w 4853691"/>
                <a:gd name="connsiteY7980" fmla="*/ 1980907 h 4860733"/>
                <a:gd name="connsiteX7981" fmla="*/ 4203560 w 4853691"/>
                <a:gd name="connsiteY7981" fmla="*/ 1990295 h 4860733"/>
                <a:gd name="connsiteX7982" fmla="*/ 4217643 w 4853691"/>
                <a:gd name="connsiteY7982" fmla="*/ 2009072 h 4860733"/>
                <a:gd name="connsiteX7983" fmla="*/ 4227031 w 4853691"/>
                <a:gd name="connsiteY7983" fmla="*/ 2020807 h 4860733"/>
                <a:gd name="connsiteX7984" fmla="*/ 4241113 w 4853691"/>
                <a:gd name="connsiteY7984" fmla="*/ 2037236 h 4860733"/>
                <a:gd name="connsiteX7985" fmla="*/ 4250501 w 4853691"/>
                <a:gd name="connsiteY7985" fmla="*/ 2048971 h 4860733"/>
                <a:gd name="connsiteX7986" fmla="*/ 4262237 w 4853691"/>
                <a:gd name="connsiteY7986" fmla="*/ 2063054 h 4860733"/>
                <a:gd name="connsiteX7987" fmla="*/ 4271625 w 4853691"/>
                <a:gd name="connsiteY7987" fmla="*/ 2077136 h 4860733"/>
                <a:gd name="connsiteX7988" fmla="*/ 4281013 w 4853691"/>
                <a:gd name="connsiteY7988" fmla="*/ 2088871 h 4860733"/>
                <a:gd name="connsiteX7989" fmla="*/ 4292748 w 4853691"/>
                <a:gd name="connsiteY7989" fmla="*/ 2102954 h 4860733"/>
                <a:gd name="connsiteX7990" fmla="*/ 4302136 w 4853691"/>
                <a:gd name="connsiteY7990" fmla="*/ 2114689 h 4860733"/>
                <a:gd name="connsiteX7991" fmla="*/ 4313872 w 4853691"/>
                <a:gd name="connsiteY7991" fmla="*/ 2128771 h 4860733"/>
                <a:gd name="connsiteX7992" fmla="*/ 4320913 w 4853691"/>
                <a:gd name="connsiteY7992" fmla="*/ 2138159 h 4860733"/>
                <a:gd name="connsiteX7993" fmla="*/ 4332648 w 4853691"/>
                <a:gd name="connsiteY7993" fmla="*/ 2152242 h 4860733"/>
                <a:gd name="connsiteX7994" fmla="*/ 4339689 w 4853691"/>
                <a:gd name="connsiteY7994" fmla="*/ 2161630 h 4860733"/>
                <a:gd name="connsiteX7995" fmla="*/ 4351424 w 4853691"/>
                <a:gd name="connsiteY7995" fmla="*/ 2175712 h 4860733"/>
                <a:gd name="connsiteX7996" fmla="*/ 4358465 w 4853691"/>
                <a:gd name="connsiteY7996" fmla="*/ 2182753 h 4860733"/>
                <a:gd name="connsiteX7997" fmla="*/ 4370201 w 4853691"/>
                <a:gd name="connsiteY7997" fmla="*/ 2196836 h 4860733"/>
                <a:gd name="connsiteX7998" fmla="*/ 4377242 w 4853691"/>
                <a:gd name="connsiteY7998" fmla="*/ 2203877 h 4860733"/>
                <a:gd name="connsiteX7999" fmla="*/ 4388977 w 4853691"/>
                <a:gd name="connsiteY7999" fmla="*/ 2217959 h 4860733"/>
                <a:gd name="connsiteX8000" fmla="*/ 4396018 w 4853691"/>
                <a:gd name="connsiteY8000" fmla="*/ 2225000 h 4860733"/>
                <a:gd name="connsiteX8001" fmla="*/ 4407753 w 4853691"/>
                <a:gd name="connsiteY8001" fmla="*/ 2239082 h 4860733"/>
                <a:gd name="connsiteX8002" fmla="*/ 4412447 w 4853691"/>
                <a:gd name="connsiteY8002" fmla="*/ 2243776 h 4860733"/>
                <a:gd name="connsiteX8003" fmla="*/ 4424183 w 4853691"/>
                <a:gd name="connsiteY8003" fmla="*/ 2257859 h 4860733"/>
                <a:gd name="connsiteX8004" fmla="*/ 4428877 w 4853691"/>
                <a:gd name="connsiteY8004" fmla="*/ 2262553 h 4860733"/>
                <a:gd name="connsiteX8005" fmla="*/ 4442959 w 4853691"/>
                <a:gd name="connsiteY8005" fmla="*/ 2276635 h 4860733"/>
                <a:gd name="connsiteX8006" fmla="*/ 4445306 w 4853691"/>
                <a:gd name="connsiteY8006" fmla="*/ 2278982 h 4860733"/>
                <a:gd name="connsiteX8007" fmla="*/ 4440612 w 4853691"/>
                <a:gd name="connsiteY8007" fmla="*/ 2293064 h 4860733"/>
                <a:gd name="connsiteX8008" fmla="*/ 4461736 w 4853691"/>
                <a:gd name="connsiteY8008" fmla="*/ 2314188 h 4860733"/>
                <a:gd name="connsiteX8009" fmla="*/ 4475818 w 4853691"/>
                <a:gd name="connsiteY8009" fmla="*/ 2309494 h 4860733"/>
                <a:gd name="connsiteX8010" fmla="*/ 4480512 w 4853691"/>
                <a:gd name="connsiteY8010" fmla="*/ 2314188 h 4860733"/>
                <a:gd name="connsiteX8011" fmla="*/ 4482859 w 4853691"/>
                <a:gd name="connsiteY8011" fmla="*/ 2316535 h 4860733"/>
                <a:gd name="connsiteX8012" fmla="*/ 4499288 w 4853691"/>
                <a:gd name="connsiteY8012" fmla="*/ 2332964 h 4860733"/>
                <a:gd name="connsiteX8013" fmla="*/ 4501635 w 4853691"/>
                <a:gd name="connsiteY8013" fmla="*/ 2335311 h 4860733"/>
                <a:gd name="connsiteX8014" fmla="*/ 4518065 w 4853691"/>
                <a:gd name="connsiteY8014" fmla="*/ 2349394 h 4860733"/>
                <a:gd name="connsiteX8015" fmla="*/ 4520412 w 4853691"/>
                <a:gd name="connsiteY8015" fmla="*/ 2351741 h 4860733"/>
                <a:gd name="connsiteX8016" fmla="*/ 4534494 w 4853691"/>
                <a:gd name="connsiteY8016" fmla="*/ 2363476 h 4860733"/>
                <a:gd name="connsiteX8017" fmla="*/ 4539188 w 4853691"/>
                <a:gd name="connsiteY8017" fmla="*/ 2368170 h 4860733"/>
                <a:gd name="connsiteX8018" fmla="*/ 4550923 w 4853691"/>
                <a:gd name="connsiteY8018" fmla="*/ 2379905 h 4860733"/>
                <a:gd name="connsiteX8019" fmla="*/ 4555617 w 4853691"/>
                <a:gd name="connsiteY8019" fmla="*/ 2384599 h 4860733"/>
                <a:gd name="connsiteX8020" fmla="*/ 4567353 w 4853691"/>
                <a:gd name="connsiteY8020" fmla="*/ 2393987 h 4860733"/>
                <a:gd name="connsiteX8021" fmla="*/ 4572047 w 4853691"/>
                <a:gd name="connsiteY8021" fmla="*/ 2398681 h 4860733"/>
                <a:gd name="connsiteX8022" fmla="*/ 4583782 w 4853691"/>
                <a:gd name="connsiteY8022" fmla="*/ 2408070 h 4860733"/>
                <a:gd name="connsiteX8023" fmla="*/ 4588476 w 4853691"/>
                <a:gd name="connsiteY8023" fmla="*/ 2412764 h 4860733"/>
                <a:gd name="connsiteX8024" fmla="*/ 4597864 w 4853691"/>
                <a:gd name="connsiteY8024" fmla="*/ 2419805 h 4860733"/>
                <a:gd name="connsiteX8025" fmla="*/ 4604905 w 4853691"/>
                <a:gd name="connsiteY8025" fmla="*/ 2424499 h 4860733"/>
                <a:gd name="connsiteX8026" fmla="*/ 4614294 w 4853691"/>
                <a:gd name="connsiteY8026" fmla="*/ 2431540 h 4860733"/>
                <a:gd name="connsiteX8027" fmla="*/ 4621334 w 4853691"/>
                <a:gd name="connsiteY8027" fmla="*/ 2436234 h 4860733"/>
                <a:gd name="connsiteX8028" fmla="*/ 4630723 w 4853691"/>
                <a:gd name="connsiteY8028" fmla="*/ 2440928 h 4860733"/>
                <a:gd name="connsiteX8029" fmla="*/ 4637764 w 4853691"/>
                <a:gd name="connsiteY8029" fmla="*/ 2443275 h 4860733"/>
                <a:gd name="connsiteX8030" fmla="*/ 4644805 w 4853691"/>
                <a:gd name="connsiteY8030" fmla="*/ 2447969 h 4860733"/>
                <a:gd name="connsiteX8031" fmla="*/ 4651846 w 4853691"/>
                <a:gd name="connsiteY8031" fmla="*/ 2450317 h 4860733"/>
                <a:gd name="connsiteX8032" fmla="*/ 4658887 w 4853691"/>
                <a:gd name="connsiteY8032" fmla="*/ 2455011 h 4860733"/>
                <a:gd name="connsiteX8033" fmla="*/ 4665929 w 4853691"/>
                <a:gd name="connsiteY8033" fmla="*/ 2457358 h 4860733"/>
                <a:gd name="connsiteX8034" fmla="*/ 4672970 w 4853691"/>
                <a:gd name="connsiteY8034" fmla="*/ 2459705 h 4860733"/>
                <a:gd name="connsiteX8035" fmla="*/ 4680011 w 4853691"/>
                <a:gd name="connsiteY8035" fmla="*/ 2462052 h 4860733"/>
                <a:gd name="connsiteX8036" fmla="*/ 4687052 w 4853691"/>
                <a:gd name="connsiteY8036" fmla="*/ 2464399 h 4860733"/>
                <a:gd name="connsiteX8037" fmla="*/ 4694093 w 4853691"/>
                <a:gd name="connsiteY8037" fmla="*/ 2466746 h 4860733"/>
                <a:gd name="connsiteX8038" fmla="*/ 4696440 w 4853691"/>
                <a:gd name="connsiteY8038" fmla="*/ 2466746 h 4860733"/>
                <a:gd name="connsiteX8039" fmla="*/ 4696440 w 4853691"/>
                <a:gd name="connsiteY8039" fmla="*/ 2471440 h 4860733"/>
                <a:gd name="connsiteX8040" fmla="*/ 4696440 w 4853691"/>
                <a:gd name="connsiteY8040" fmla="*/ 2471440 h 4860733"/>
                <a:gd name="connsiteX8041" fmla="*/ 4691746 w 4853691"/>
                <a:gd name="connsiteY8041" fmla="*/ 2478481 h 4860733"/>
                <a:gd name="connsiteX8042" fmla="*/ 4684705 w 4853691"/>
                <a:gd name="connsiteY8042" fmla="*/ 2480828 h 4860733"/>
                <a:gd name="connsiteX8043" fmla="*/ 4661234 w 4853691"/>
                <a:gd name="connsiteY8043" fmla="*/ 2490216 h 4860733"/>
                <a:gd name="connsiteX8044" fmla="*/ 4621334 w 4853691"/>
                <a:gd name="connsiteY8044" fmla="*/ 2504299 h 4860733"/>
                <a:gd name="connsiteX8045" fmla="*/ 4602558 w 4853691"/>
                <a:gd name="connsiteY8045" fmla="*/ 2492563 h 4860733"/>
                <a:gd name="connsiteX8046" fmla="*/ 4586129 w 4853691"/>
                <a:gd name="connsiteY8046" fmla="*/ 2499605 h 4860733"/>
                <a:gd name="connsiteX8047" fmla="*/ 4541535 w 4853691"/>
                <a:gd name="connsiteY8047" fmla="*/ 2464399 h 4860733"/>
                <a:gd name="connsiteX8048" fmla="*/ 4534494 w 4853691"/>
                <a:gd name="connsiteY8048" fmla="*/ 2457358 h 4860733"/>
                <a:gd name="connsiteX8049" fmla="*/ 4511023 w 4853691"/>
                <a:gd name="connsiteY8049" fmla="*/ 2436234 h 4860733"/>
                <a:gd name="connsiteX8050" fmla="*/ 4501635 w 4853691"/>
                <a:gd name="connsiteY8050" fmla="*/ 2426846 h 4860733"/>
                <a:gd name="connsiteX8051" fmla="*/ 4480512 w 4853691"/>
                <a:gd name="connsiteY8051" fmla="*/ 2405723 h 4860733"/>
                <a:gd name="connsiteX8052" fmla="*/ 4468776 w 4853691"/>
                <a:gd name="connsiteY8052" fmla="*/ 2393987 h 4860733"/>
                <a:gd name="connsiteX8053" fmla="*/ 4450000 w 4853691"/>
                <a:gd name="connsiteY8053" fmla="*/ 2372864 h 4860733"/>
                <a:gd name="connsiteX8054" fmla="*/ 4438265 w 4853691"/>
                <a:gd name="connsiteY8054" fmla="*/ 2358782 h 4860733"/>
                <a:gd name="connsiteX8055" fmla="*/ 4419489 w 4853691"/>
                <a:gd name="connsiteY8055" fmla="*/ 2337658 h 4860733"/>
                <a:gd name="connsiteX8056" fmla="*/ 4407753 w 4853691"/>
                <a:gd name="connsiteY8056" fmla="*/ 2323576 h 4860733"/>
                <a:gd name="connsiteX8057" fmla="*/ 4391324 w 4853691"/>
                <a:gd name="connsiteY8057" fmla="*/ 2302453 h 4860733"/>
                <a:gd name="connsiteX8058" fmla="*/ 4379589 w 4853691"/>
                <a:gd name="connsiteY8058" fmla="*/ 2286023 h 4860733"/>
                <a:gd name="connsiteX8059" fmla="*/ 4363159 w 4853691"/>
                <a:gd name="connsiteY8059" fmla="*/ 2262553 h 4860733"/>
                <a:gd name="connsiteX8060" fmla="*/ 4351424 w 4853691"/>
                <a:gd name="connsiteY8060" fmla="*/ 2243776 h 4860733"/>
                <a:gd name="connsiteX8061" fmla="*/ 4334995 w 4853691"/>
                <a:gd name="connsiteY8061" fmla="*/ 2220306 h 4860733"/>
                <a:gd name="connsiteX8062" fmla="*/ 4323260 w 4853691"/>
                <a:gd name="connsiteY8062" fmla="*/ 2201530 h 4860733"/>
                <a:gd name="connsiteX8063" fmla="*/ 4306830 w 4853691"/>
                <a:gd name="connsiteY8063" fmla="*/ 2178059 h 4860733"/>
                <a:gd name="connsiteX8064" fmla="*/ 4292748 w 4853691"/>
                <a:gd name="connsiteY8064" fmla="*/ 2156936 h 4860733"/>
                <a:gd name="connsiteX8065" fmla="*/ 4276319 w 4853691"/>
                <a:gd name="connsiteY8065" fmla="*/ 2133465 h 4860733"/>
                <a:gd name="connsiteX8066" fmla="*/ 4262237 w 4853691"/>
                <a:gd name="connsiteY8066" fmla="*/ 2112342 h 4860733"/>
                <a:gd name="connsiteX8067" fmla="*/ 4245807 w 4853691"/>
                <a:gd name="connsiteY8067" fmla="*/ 2088871 h 4860733"/>
                <a:gd name="connsiteX8068" fmla="*/ 4231725 w 4853691"/>
                <a:gd name="connsiteY8068" fmla="*/ 2067748 h 4860733"/>
                <a:gd name="connsiteX8069" fmla="*/ 4215296 w 4853691"/>
                <a:gd name="connsiteY8069" fmla="*/ 2041930 h 4860733"/>
                <a:gd name="connsiteX8070" fmla="*/ 4201213 w 4853691"/>
                <a:gd name="connsiteY8070" fmla="*/ 2018460 h 4860733"/>
                <a:gd name="connsiteX8071" fmla="*/ 4187131 w 4853691"/>
                <a:gd name="connsiteY8071" fmla="*/ 1994990 h 4860733"/>
                <a:gd name="connsiteX8072" fmla="*/ 4173049 w 4853691"/>
                <a:gd name="connsiteY8072" fmla="*/ 1971519 h 4860733"/>
                <a:gd name="connsiteX8073" fmla="*/ 4158966 w 4853691"/>
                <a:gd name="connsiteY8073" fmla="*/ 1945702 h 4860733"/>
                <a:gd name="connsiteX8074" fmla="*/ 4144884 w 4853691"/>
                <a:gd name="connsiteY8074" fmla="*/ 1922231 h 4860733"/>
                <a:gd name="connsiteX8075" fmla="*/ 4137843 w 4853691"/>
                <a:gd name="connsiteY8075" fmla="*/ 1908149 h 4860733"/>
                <a:gd name="connsiteX8076" fmla="*/ 4137843 w 4853691"/>
                <a:gd name="connsiteY8076" fmla="*/ 1908149 h 4860733"/>
                <a:gd name="connsiteX8077" fmla="*/ 4149578 w 4853691"/>
                <a:gd name="connsiteY8077" fmla="*/ 1922231 h 4860733"/>
                <a:gd name="connsiteX8078" fmla="*/ 4154272 w 4853691"/>
                <a:gd name="connsiteY8078" fmla="*/ 1924578 h 4860733"/>
                <a:gd name="connsiteX8079" fmla="*/ 4724605 w 4853691"/>
                <a:gd name="connsiteY8079" fmla="*/ 2499605 h 4860733"/>
                <a:gd name="connsiteX8080" fmla="*/ 4726952 w 4853691"/>
                <a:gd name="connsiteY8080" fmla="*/ 2501952 h 4860733"/>
                <a:gd name="connsiteX8081" fmla="*/ 4731646 w 4853691"/>
                <a:gd name="connsiteY8081" fmla="*/ 2506646 h 4860733"/>
                <a:gd name="connsiteX8082" fmla="*/ 4733993 w 4853691"/>
                <a:gd name="connsiteY8082" fmla="*/ 2508993 h 4860733"/>
                <a:gd name="connsiteX8083" fmla="*/ 4738687 w 4853691"/>
                <a:gd name="connsiteY8083" fmla="*/ 2511340 h 4860733"/>
                <a:gd name="connsiteX8084" fmla="*/ 4741034 w 4853691"/>
                <a:gd name="connsiteY8084" fmla="*/ 2513687 h 4860733"/>
                <a:gd name="connsiteX8085" fmla="*/ 4745728 w 4853691"/>
                <a:gd name="connsiteY8085" fmla="*/ 2516034 h 4860733"/>
                <a:gd name="connsiteX8086" fmla="*/ 4748075 w 4853691"/>
                <a:gd name="connsiteY8086" fmla="*/ 2518381 h 4860733"/>
                <a:gd name="connsiteX8087" fmla="*/ 4748075 w 4853691"/>
                <a:gd name="connsiteY8087" fmla="*/ 2518381 h 4860733"/>
                <a:gd name="connsiteX8088" fmla="*/ 4748075 w 4853691"/>
                <a:gd name="connsiteY8088" fmla="*/ 2518381 h 4860733"/>
                <a:gd name="connsiteX8089" fmla="*/ 4752769 w 4853691"/>
                <a:gd name="connsiteY8089" fmla="*/ 2530116 h 4860733"/>
                <a:gd name="connsiteX8090" fmla="*/ 4745728 w 4853691"/>
                <a:gd name="connsiteY8090" fmla="*/ 2534810 h 4860733"/>
                <a:gd name="connsiteX8091" fmla="*/ 4738687 w 4853691"/>
                <a:gd name="connsiteY8091" fmla="*/ 2537157 h 4860733"/>
                <a:gd name="connsiteX8092" fmla="*/ 4726952 w 4853691"/>
                <a:gd name="connsiteY8092" fmla="*/ 2539504 h 4860733"/>
                <a:gd name="connsiteX8093" fmla="*/ 4719911 w 4853691"/>
                <a:gd name="connsiteY8093" fmla="*/ 2541851 h 4860733"/>
                <a:gd name="connsiteX8094" fmla="*/ 4701134 w 4853691"/>
                <a:gd name="connsiteY8094" fmla="*/ 2544198 h 4860733"/>
                <a:gd name="connsiteX8095" fmla="*/ 4701134 w 4853691"/>
                <a:gd name="connsiteY8095" fmla="*/ 2544198 h 4860733"/>
                <a:gd name="connsiteX8096" fmla="*/ 4687052 w 4853691"/>
                <a:gd name="connsiteY8096" fmla="*/ 2544198 h 4860733"/>
                <a:gd name="connsiteX8097" fmla="*/ 4682358 w 4853691"/>
                <a:gd name="connsiteY8097" fmla="*/ 2544198 h 4860733"/>
                <a:gd name="connsiteX8098" fmla="*/ 4672970 w 4853691"/>
                <a:gd name="connsiteY8098" fmla="*/ 2541851 h 4860733"/>
                <a:gd name="connsiteX8099" fmla="*/ 4668275 w 4853691"/>
                <a:gd name="connsiteY8099" fmla="*/ 2539504 h 4860733"/>
                <a:gd name="connsiteX8100" fmla="*/ 4658887 w 4853691"/>
                <a:gd name="connsiteY8100" fmla="*/ 2537157 h 4860733"/>
                <a:gd name="connsiteX8101" fmla="*/ 4654193 w 4853691"/>
                <a:gd name="connsiteY8101" fmla="*/ 2534810 h 4860733"/>
                <a:gd name="connsiteX8102" fmla="*/ 4647152 w 4853691"/>
                <a:gd name="connsiteY8102" fmla="*/ 2532463 h 4860733"/>
                <a:gd name="connsiteX8103" fmla="*/ 4640111 w 4853691"/>
                <a:gd name="connsiteY8103" fmla="*/ 2530116 h 4860733"/>
                <a:gd name="connsiteX8104" fmla="*/ 4633070 w 4853691"/>
                <a:gd name="connsiteY8104" fmla="*/ 2527769 h 4860733"/>
                <a:gd name="connsiteX8105" fmla="*/ 4626029 w 4853691"/>
                <a:gd name="connsiteY8105" fmla="*/ 2525422 h 4860733"/>
                <a:gd name="connsiteX8106" fmla="*/ 4618988 w 4853691"/>
                <a:gd name="connsiteY8106" fmla="*/ 2520728 h 4860733"/>
                <a:gd name="connsiteX8107" fmla="*/ 4611946 w 4853691"/>
                <a:gd name="connsiteY8107" fmla="*/ 2516034 h 4860733"/>
                <a:gd name="connsiteX8108" fmla="*/ 4607252 w 4853691"/>
                <a:gd name="connsiteY8108" fmla="*/ 2513687 h 4860733"/>
                <a:gd name="connsiteX8109" fmla="*/ 4611946 w 4853691"/>
                <a:gd name="connsiteY8109" fmla="*/ 2501952 h 4860733"/>
                <a:gd name="connsiteX8110" fmla="*/ 4611946 w 4853691"/>
                <a:gd name="connsiteY8110" fmla="*/ 2499605 h 4860733"/>
                <a:gd name="connsiteX8111" fmla="*/ 4623682 w 4853691"/>
                <a:gd name="connsiteY8111" fmla="*/ 2497258 h 4860733"/>
                <a:gd name="connsiteX8112" fmla="*/ 4644805 w 4853691"/>
                <a:gd name="connsiteY8112" fmla="*/ 2492563 h 4860733"/>
                <a:gd name="connsiteX8113" fmla="*/ 4651846 w 4853691"/>
                <a:gd name="connsiteY8113" fmla="*/ 2490216 h 4860733"/>
                <a:gd name="connsiteX8114" fmla="*/ 4684705 w 4853691"/>
                <a:gd name="connsiteY8114" fmla="*/ 2480828 h 4860733"/>
                <a:gd name="connsiteX8115" fmla="*/ 4703481 w 4853691"/>
                <a:gd name="connsiteY8115" fmla="*/ 2494910 h 4860733"/>
                <a:gd name="connsiteX8116" fmla="*/ 4715216 w 4853691"/>
                <a:gd name="connsiteY8116" fmla="*/ 2490216 h 4860733"/>
                <a:gd name="connsiteX8117" fmla="*/ 4717563 w 4853691"/>
                <a:gd name="connsiteY8117" fmla="*/ 2492563 h 4860733"/>
                <a:gd name="connsiteX8118" fmla="*/ 4724605 w 4853691"/>
                <a:gd name="connsiteY8118" fmla="*/ 2499605 h 4860733"/>
                <a:gd name="connsiteX8119" fmla="*/ 4804404 w 4853691"/>
                <a:gd name="connsiteY8119" fmla="*/ 2600527 h 4860733"/>
                <a:gd name="connsiteX8120" fmla="*/ 4797363 w 4853691"/>
                <a:gd name="connsiteY8120" fmla="*/ 2642774 h 4860733"/>
                <a:gd name="connsiteX8121" fmla="*/ 4792669 w 4853691"/>
                <a:gd name="connsiteY8121" fmla="*/ 2670939 h 4860733"/>
                <a:gd name="connsiteX8122" fmla="*/ 4783281 w 4853691"/>
                <a:gd name="connsiteY8122" fmla="*/ 2715533 h 4860733"/>
                <a:gd name="connsiteX8123" fmla="*/ 4778587 w 4853691"/>
                <a:gd name="connsiteY8123" fmla="*/ 2739003 h 4860733"/>
                <a:gd name="connsiteX8124" fmla="*/ 4764504 w 4853691"/>
                <a:gd name="connsiteY8124" fmla="*/ 2790638 h 4860733"/>
                <a:gd name="connsiteX8125" fmla="*/ 4762157 w 4853691"/>
                <a:gd name="connsiteY8125" fmla="*/ 2802374 h 4860733"/>
                <a:gd name="connsiteX8126" fmla="*/ 4741034 w 4853691"/>
                <a:gd name="connsiteY8126" fmla="*/ 2863397 h 4860733"/>
                <a:gd name="connsiteX8127" fmla="*/ 4733993 w 4853691"/>
                <a:gd name="connsiteY8127" fmla="*/ 2879826 h 4860733"/>
                <a:gd name="connsiteX8128" fmla="*/ 4717563 w 4853691"/>
                <a:gd name="connsiteY8128" fmla="*/ 2922073 h 4860733"/>
                <a:gd name="connsiteX8129" fmla="*/ 4705828 w 4853691"/>
                <a:gd name="connsiteY8129" fmla="*/ 2943196 h 4860733"/>
                <a:gd name="connsiteX8130" fmla="*/ 4698787 w 4853691"/>
                <a:gd name="connsiteY8130" fmla="*/ 2959626 h 4860733"/>
                <a:gd name="connsiteX8131" fmla="*/ 4694093 w 4853691"/>
                <a:gd name="connsiteY8131" fmla="*/ 2959626 h 4860733"/>
                <a:gd name="connsiteX8132" fmla="*/ 4696440 w 4853691"/>
                <a:gd name="connsiteY8132" fmla="*/ 2945543 h 4860733"/>
                <a:gd name="connsiteX8133" fmla="*/ 4696440 w 4853691"/>
                <a:gd name="connsiteY8133" fmla="*/ 2943196 h 4860733"/>
                <a:gd name="connsiteX8134" fmla="*/ 4701134 w 4853691"/>
                <a:gd name="connsiteY8134" fmla="*/ 2917379 h 4860733"/>
                <a:gd name="connsiteX8135" fmla="*/ 4703481 w 4853691"/>
                <a:gd name="connsiteY8135" fmla="*/ 2907991 h 4860733"/>
                <a:gd name="connsiteX8136" fmla="*/ 4705828 w 4853691"/>
                <a:gd name="connsiteY8136" fmla="*/ 2886867 h 4860733"/>
                <a:gd name="connsiteX8137" fmla="*/ 4708175 w 4853691"/>
                <a:gd name="connsiteY8137" fmla="*/ 2872785 h 4860733"/>
                <a:gd name="connsiteX8138" fmla="*/ 4710522 w 4853691"/>
                <a:gd name="connsiteY8138" fmla="*/ 2856356 h 4860733"/>
                <a:gd name="connsiteX8139" fmla="*/ 4712869 w 4853691"/>
                <a:gd name="connsiteY8139" fmla="*/ 2837579 h 4860733"/>
                <a:gd name="connsiteX8140" fmla="*/ 4715216 w 4853691"/>
                <a:gd name="connsiteY8140" fmla="*/ 2823497 h 4860733"/>
                <a:gd name="connsiteX8141" fmla="*/ 4719911 w 4853691"/>
                <a:gd name="connsiteY8141" fmla="*/ 2802374 h 4860733"/>
                <a:gd name="connsiteX8142" fmla="*/ 4722257 w 4853691"/>
                <a:gd name="connsiteY8142" fmla="*/ 2792985 h 4860733"/>
                <a:gd name="connsiteX8143" fmla="*/ 4726952 w 4853691"/>
                <a:gd name="connsiteY8143" fmla="*/ 2769515 h 4860733"/>
                <a:gd name="connsiteX8144" fmla="*/ 4729299 w 4853691"/>
                <a:gd name="connsiteY8144" fmla="*/ 2762474 h 4860733"/>
                <a:gd name="connsiteX8145" fmla="*/ 4733993 w 4853691"/>
                <a:gd name="connsiteY8145" fmla="*/ 2736656 h 4860733"/>
                <a:gd name="connsiteX8146" fmla="*/ 4736340 w 4853691"/>
                <a:gd name="connsiteY8146" fmla="*/ 2729615 h 4860733"/>
                <a:gd name="connsiteX8147" fmla="*/ 4741034 w 4853691"/>
                <a:gd name="connsiteY8147" fmla="*/ 2703798 h 4860733"/>
                <a:gd name="connsiteX8148" fmla="*/ 4741034 w 4853691"/>
                <a:gd name="connsiteY8148" fmla="*/ 2701451 h 4860733"/>
                <a:gd name="connsiteX8149" fmla="*/ 4771546 w 4853691"/>
                <a:gd name="connsiteY8149" fmla="*/ 2562975 h 4860733"/>
                <a:gd name="connsiteX8150" fmla="*/ 4773892 w 4853691"/>
                <a:gd name="connsiteY8150" fmla="*/ 2553587 h 4860733"/>
                <a:gd name="connsiteX8151" fmla="*/ 4778587 w 4853691"/>
                <a:gd name="connsiteY8151" fmla="*/ 2539504 h 4860733"/>
                <a:gd name="connsiteX8152" fmla="*/ 4780934 w 4853691"/>
                <a:gd name="connsiteY8152" fmla="*/ 2534810 h 4860733"/>
                <a:gd name="connsiteX8153" fmla="*/ 4792669 w 4853691"/>
                <a:gd name="connsiteY8153" fmla="*/ 2516034 h 4860733"/>
                <a:gd name="connsiteX8154" fmla="*/ 4787975 w 4853691"/>
                <a:gd name="connsiteY8154" fmla="*/ 2504299 h 4860733"/>
                <a:gd name="connsiteX8155" fmla="*/ 4790322 w 4853691"/>
                <a:gd name="connsiteY8155" fmla="*/ 2499605 h 4860733"/>
                <a:gd name="connsiteX8156" fmla="*/ 4792669 w 4853691"/>
                <a:gd name="connsiteY8156" fmla="*/ 2492563 h 4860733"/>
                <a:gd name="connsiteX8157" fmla="*/ 4797363 w 4853691"/>
                <a:gd name="connsiteY8157" fmla="*/ 2492563 h 4860733"/>
                <a:gd name="connsiteX8158" fmla="*/ 4813793 w 4853691"/>
                <a:gd name="connsiteY8158" fmla="*/ 2483175 h 4860733"/>
                <a:gd name="connsiteX8159" fmla="*/ 4813793 w 4853691"/>
                <a:gd name="connsiteY8159" fmla="*/ 2492563 h 4860733"/>
                <a:gd name="connsiteX8160" fmla="*/ 4811445 w 4853691"/>
                <a:gd name="connsiteY8160" fmla="*/ 2520728 h 4860733"/>
                <a:gd name="connsiteX8161" fmla="*/ 4799710 w 4853691"/>
                <a:gd name="connsiteY8161" fmla="*/ 2539504 h 4860733"/>
                <a:gd name="connsiteX8162" fmla="*/ 4806751 w 4853691"/>
                <a:gd name="connsiteY8162" fmla="*/ 2555934 h 4860733"/>
                <a:gd name="connsiteX8163" fmla="*/ 4804404 w 4853691"/>
                <a:gd name="connsiteY8163" fmla="*/ 2567669 h 4860733"/>
                <a:gd name="connsiteX8164" fmla="*/ 4804404 w 4853691"/>
                <a:gd name="connsiteY8164" fmla="*/ 2600527 h 4860733"/>
                <a:gd name="connsiteX8165" fmla="*/ 4665929 w 4853691"/>
                <a:gd name="connsiteY8165" fmla="*/ 3051160 h 4860733"/>
                <a:gd name="connsiteX8166" fmla="*/ 4656540 w 4853691"/>
                <a:gd name="connsiteY8166" fmla="*/ 3076978 h 4860733"/>
                <a:gd name="connsiteX8167" fmla="*/ 4649499 w 4853691"/>
                <a:gd name="connsiteY8167" fmla="*/ 3076978 h 4860733"/>
                <a:gd name="connsiteX8168" fmla="*/ 4647152 w 4853691"/>
                <a:gd name="connsiteY8168" fmla="*/ 3076978 h 4860733"/>
                <a:gd name="connsiteX8169" fmla="*/ 4647152 w 4853691"/>
                <a:gd name="connsiteY8169" fmla="*/ 3069937 h 4860733"/>
                <a:gd name="connsiteX8170" fmla="*/ 4647152 w 4853691"/>
                <a:gd name="connsiteY8170" fmla="*/ 3058201 h 4860733"/>
                <a:gd name="connsiteX8171" fmla="*/ 4644805 w 4853691"/>
                <a:gd name="connsiteY8171" fmla="*/ 3044119 h 4860733"/>
                <a:gd name="connsiteX8172" fmla="*/ 4644805 w 4853691"/>
                <a:gd name="connsiteY8172" fmla="*/ 3037078 h 4860733"/>
                <a:gd name="connsiteX8173" fmla="*/ 4642458 w 4853691"/>
                <a:gd name="connsiteY8173" fmla="*/ 3004220 h 4860733"/>
                <a:gd name="connsiteX8174" fmla="*/ 4658887 w 4853691"/>
                <a:gd name="connsiteY8174" fmla="*/ 2987790 h 4860733"/>
                <a:gd name="connsiteX8175" fmla="*/ 4661234 w 4853691"/>
                <a:gd name="connsiteY8175" fmla="*/ 2987790 h 4860733"/>
                <a:gd name="connsiteX8176" fmla="*/ 4663581 w 4853691"/>
                <a:gd name="connsiteY8176" fmla="*/ 2987790 h 4860733"/>
                <a:gd name="connsiteX8177" fmla="*/ 4670623 w 4853691"/>
                <a:gd name="connsiteY8177" fmla="*/ 2987790 h 4860733"/>
                <a:gd name="connsiteX8178" fmla="*/ 4682358 w 4853691"/>
                <a:gd name="connsiteY8178" fmla="*/ 2999525 h 4860733"/>
                <a:gd name="connsiteX8179" fmla="*/ 4668275 w 4853691"/>
                <a:gd name="connsiteY8179" fmla="*/ 3039425 h 4860733"/>
                <a:gd name="connsiteX8180" fmla="*/ 4665929 w 4853691"/>
                <a:gd name="connsiteY8180" fmla="*/ 3051160 h 4860733"/>
                <a:gd name="connsiteX8181" fmla="*/ 4595517 w 4853691"/>
                <a:gd name="connsiteY8181" fmla="*/ 3243618 h 4860733"/>
                <a:gd name="connsiteX8182" fmla="*/ 4590823 w 4853691"/>
                <a:gd name="connsiteY8182" fmla="*/ 3257700 h 4860733"/>
                <a:gd name="connsiteX8183" fmla="*/ 4550923 w 4853691"/>
                <a:gd name="connsiteY8183" fmla="*/ 3358623 h 4860733"/>
                <a:gd name="connsiteX8184" fmla="*/ 4543882 w 4853691"/>
                <a:gd name="connsiteY8184" fmla="*/ 3372706 h 4860733"/>
                <a:gd name="connsiteX8185" fmla="*/ 4501635 w 4853691"/>
                <a:gd name="connsiteY8185" fmla="*/ 3471282 h 4860733"/>
                <a:gd name="connsiteX8186" fmla="*/ 4496941 w 4853691"/>
                <a:gd name="connsiteY8186" fmla="*/ 3485364 h 4860733"/>
                <a:gd name="connsiteX8187" fmla="*/ 4450000 w 4853691"/>
                <a:gd name="connsiteY8187" fmla="*/ 3581593 h 4860733"/>
                <a:gd name="connsiteX8188" fmla="*/ 4445306 w 4853691"/>
                <a:gd name="connsiteY8188" fmla="*/ 3593328 h 4860733"/>
                <a:gd name="connsiteX8189" fmla="*/ 4414795 w 4853691"/>
                <a:gd name="connsiteY8189" fmla="*/ 3652004 h 4860733"/>
                <a:gd name="connsiteX8190" fmla="*/ 4290401 w 4853691"/>
                <a:gd name="connsiteY8190" fmla="*/ 3757621 h 4860733"/>
                <a:gd name="connsiteX8191" fmla="*/ 4299789 w 4853691"/>
                <a:gd name="connsiteY8191" fmla="*/ 3743539 h 4860733"/>
                <a:gd name="connsiteX8192" fmla="*/ 4339689 w 4853691"/>
                <a:gd name="connsiteY8192" fmla="*/ 3684863 h 4860733"/>
                <a:gd name="connsiteX8193" fmla="*/ 4365507 w 4853691"/>
                <a:gd name="connsiteY8193" fmla="*/ 3647310 h 4860733"/>
                <a:gd name="connsiteX8194" fmla="*/ 4400712 w 4853691"/>
                <a:gd name="connsiteY8194" fmla="*/ 3593328 h 4860733"/>
                <a:gd name="connsiteX8195" fmla="*/ 4426530 w 4853691"/>
                <a:gd name="connsiteY8195" fmla="*/ 3551081 h 4860733"/>
                <a:gd name="connsiteX8196" fmla="*/ 4457041 w 4853691"/>
                <a:gd name="connsiteY8196" fmla="*/ 3499446 h 4860733"/>
                <a:gd name="connsiteX8197" fmla="*/ 4480512 w 4853691"/>
                <a:gd name="connsiteY8197" fmla="*/ 3457199 h 4860733"/>
                <a:gd name="connsiteX8198" fmla="*/ 4508676 w 4853691"/>
                <a:gd name="connsiteY8198" fmla="*/ 3405564 h 4860733"/>
                <a:gd name="connsiteX8199" fmla="*/ 4532147 w 4853691"/>
                <a:gd name="connsiteY8199" fmla="*/ 3360971 h 4860733"/>
                <a:gd name="connsiteX8200" fmla="*/ 4557964 w 4853691"/>
                <a:gd name="connsiteY8200" fmla="*/ 3306989 h 4860733"/>
                <a:gd name="connsiteX8201" fmla="*/ 4579088 w 4853691"/>
                <a:gd name="connsiteY8201" fmla="*/ 3262394 h 4860733"/>
                <a:gd name="connsiteX8202" fmla="*/ 4602558 w 4853691"/>
                <a:gd name="connsiteY8202" fmla="*/ 3208413 h 4860733"/>
                <a:gd name="connsiteX8203" fmla="*/ 4621334 w 4853691"/>
                <a:gd name="connsiteY8203" fmla="*/ 3161472 h 4860733"/>
                <a:gd name="connsiteX8204" fmla="*/ 4635417 w 4853691"/>
                <a:gd name="connsiteY8204" fmla="*/ 3128613 h 4860733"/>
                <a:gd name="connsiteX8205" fmla="*/ 4633070 w 4853691"/>
                <a:gd name="connsiteY8205" fmla="*/ 3133307 h 4860733"/>
                <a:gd name="connsiteX8206" fmla="*/ 4595517 w 4853691"/>
                <a:gd name="connsiteY8206" fmla="*/ 3243618 h 4860733"/>
                <a:gd name="connsiteX8207" fmla="*/ 4494594 w 4853691"/>
                <a:gd name="connsiteY8207" fmla="*/ 3590981 h 4860733"/>
                <a:gd name="connsiteX8208" fmla="*/ 4515717 w 4853691"/>
                <a:gd name="connsiteY8208" fmla="*/ 3569858 h 4860733"/>
                <a:gd name="connsiteX8209" fmla="*/ 4508676 w 4853691"/>
                <a:gd name="connsiteY8209" fmla="*/ 3555775 h 4860733"/>
                <a:gd name="connsiteX8210" fmla="*/ 4663581 w 4853691"/>
                <a:gd name="connsiteY8210" fmla="*/ 3332806 h 4860733"/>
                <a:gd name="connsiteX8211" fmla="*/ 4665929 w 4853691"/>
                <a:gd name="connsiteY8211" fmla="*/ 3339847 h 4860733"/>
                <a:gd name="connsiteX8212" fmla="*/ 4637764 w 4853691"/>
                <a:gd name="connsiteY8212" fmla="*/ 3400870 h 4860733"/>
                <a:gd name="connsiteX8213" fmla="*/ 4464082 w 4853691"/>
                <a:gd name="connsiteY8213" fmla="*/ 3668434 h 4860733"/>
                <a:gd name="connsiteX8214" fmla="*/ 4461736 w 4853691"/>
                <a:gd name="connsiteY8214" fmla="*/ 3670781 h 4860733"/>
                <a:gd name="connsiteX8215" fmla="*/ 4424183 w 4853691"/>
                <a:gd name="connsiteY8215" fmla="*/ 3720068 h 4860733"/>
                <a:gd name="connsiteX8216" fmla="*/ 4419489 w 4853691"/>
                <a:gd name="connsiteY8216" fmla="*/ 3724763 h 4860733"/>
                <a:gd name="connsiteX8217" fmla="*/ 4381936 w 4853691"/>
                <a:gd name="connsiteY8217" fmla="*/ 3769357 h 4860733"/>
                <a:gd name="connsiteX8218" fmla="*/ 4374895 w 4853691"/>
                <a:gd name="connsiteY8218" fmla="*/ 3776398 h 4860733"/>
                <a:gd name="connsiteX8219" fmla="*/ 4337342 w 4853691"/>
                <a:gd name="connsiteY8219" fmla="*/ 3816298 h 4860733"/>
                <a:gd name="connsiteX8220" fmla="*/ 4327954 w 4853691"/>
                <a:gd name="connsiteY8220" fmla="*/ 3825686 h 4860733"/>
                <a:gd name="connsiteX8221" fmla="*/ 4304483 w 4853691"/>
                <a:gd name="connsiteY8221" fmla="*/ 3849156 h 4860733"/>
                <a:gd name="connsiteX8222" fmla="*/ 4311524 w 4853691"/>
                <a:gd name="connsiteY8222" fmla="*/ 3837421 h 4860733"/>
                <a:gd name="connsiteX8223" fmla="*/ 4325607 w 4853691"/>
                <a:gd name="connsiteY8223" fmla="*/ 3813950 h 4860733"/>
                <a:gd name="connsiteX8224" fmla="*/ 4342036 w 4853691"/>
                <a:gd name="connsiteY8224" fmla="*/ 3785786 h 4860733"/>
                <a:gd name="connsiteX8225" fmla="*/ 4356118 w 4853691"/>
                <a:gd name="connsiteY8225" fmla="*/ 3762315 h 4860733"/>
                <a:gd name="connsiteX8226" fmla="*/ 4372548 w 4853691"/>
                <a:gd name="connsiteY8226" fmla="*/ 3734151 h 4860733"/>
                <a:gd name="connsiteX8227" fmla="*/ 4386630 w 4853691"/>
                <a:gd name="connsiteY8227" fmla="*/ 3710680 h 4860733"/>
                <a:gd name="connsiteX8228" fmla="*/ 4403059 w 4853691"/>
                <a:gd name="connsiteY8228" fmla="*/ 3682516 h 4860733"/>
                <a:gd name="connsiteX8229" fmla="*/ 4417141 w 4853691"/>
                <a:gd name="connsiteY8229" fmla="*/ 3656698 h 4860733"/>
                <a:gd name="connsiteX8230" fmla="*/ 4417141 w 4853691"/>
                <a:gd name="connsiteY8230" fmla="*/ 3654351 h 4860733"/>
                <a:gd name="connsiteX8231" fmla="*/ 4485206 w 4853691"/>
                <a:gd name="connsiteY8231" fmla="*/ 3583940 h 4860733"/>
                <a:gd name="connsiteX8232" fmla="*/ 4494594 w 4853691"/>
                <a:gd name="connsiteY8232" fmla="*/ 3590981 h 4860733"/>
                <a:gd name="connsiteX8233" fmla="*/ 4665929 w 4853691"/>
                <a:gd name="connsiteY8233" fmla="*/ 3377400 h 4860733"/>
                <a:gd name="connsiteX8234" fmla="*/ 4656540 w 4853691"/>
                <a:gd name="connsiteY8234" fmla="*/ 3403217 h 4860733"/>
                <a:gd name="connsiteX8235" fmla="*/ 4647152 w 4853691"/>
                <a:gd name="connsiteY8235" fmla="*/ 3421994 h 4860733"/>
                <a:gd name="connsiteX8236" fmla="*/ 4647152 w 4853691"/>
                <a:gd name="connsiteY8236" fmla="*/ 3421994 h 4860733"/>
                <a:gd name="connsiteX8237" fmla="*/ 4649499 w 4853691"/>
                <a:gd name="connsiteY8237" fmla="*/ 3414952 h 4860733"/>
                <a:gd name="connsiteX8238" fmla="*/ 4658887 w 4853691"/>
                <a:gd name="connsiteY8238" fmla="*/ 3389135 h 4860733"/>
                <a:gd name="connsiteX8239" fmla="*/ 4658887 w 4853691"/>
                <a:gd name="connsiteY8239" fmla="*/ 3386788 h 4860733"/>
                <a:gd name="connsiteX8240" fmla="*/ 4665929 w 4853691"/>
                <a:gd name="connsiteY8240" fmla="*/ 3360971 h 4860733"/>
                <a:gd name="connsiteX8241" fmla="*/ 4668275 w 4853691"/>
                <a:gd name="connsiteY8241" fmla="*/ 3351582 h 4860733"/>
                <a:gd name="connsiteX8242" fmla="*/ 4670623 w 4853691"/>
                <a:gd name="connsiteY8242" fmla="*/ 3344541 h 4860733"/>
                <a:gd name="connsiteX8243" fmla="*/ 4677664 w 4853691"/>
                <a:gd name="connsiteY8243" fmla="*/ 3349235 h 4860733"/>
                <a:gd name="connsiteX8244" fmla="*/ 4670623 w 4853691"/>
                <a:gd name="connsiteY8244" fmla="*/ 3365665 h 4860733"/>
                <a:gd name="connsiteX8245" fmla="*/ 4665929 w 4853691"/>
                <a:gd name="connsiteY8245" fmla="*/ 3377400 h 4860733"/>
                <a:gd name="connsiteX8246" fmla="*/ 4623682 w 4853691"/>
                <a:gd name="connsiteY8246" fmla="*/ 3461893 h 4860733"/>
                <a:gd name="connsiteX8247" fmla="*/ 4607252 w 4853691"/>
                <a:gd name="connsiteY8247" fmla="*/ 3471282 h 4860733"/>
                <a:gd name="connsiteX8248" fmla="*/ 4609599 w 4853691"/>
                <a:gd name="connsiteY8248" fmla="*/ 3466588 h 4860733"/>
                <a:gd name="connsiteX8249" fmla="*/ 4621334 w 4853691"/>
                <a:gd name="connsiteY8249" fmla="*/ 3443117 h 4860733"/>
                <a:gd name="connsiteX8250" fmla="*/ 4633070 w 4853691"/>
                <a:gd name="connsiteY8250" fmla="*/ 3417300 h 4860733"/>
                <a:gd name="connsiteX8251" fmla="*/ 4642458 w 4853691"/>
                <a:gd name="connsiteY8251" fmla="*/ 3396176 h 4860733"/>
                <a:gd name="connsiteX8252" fmla="*/ 4665929 w 4853691"/>
                <a:gd name="connsiteY8252" fmla="*/ 3351582 h 4860733"/>
                <a:gd name="connsiteX8253" fmla="*/ 4661234 w 4853691"/>
                <a:gd name="connsiteY8253" fmla="*/ 3368012 h 4860733"/>
                <a:gd name="connsiteX8254" fmla="*/ 4656540 w 4853691"/>
                <a:gd name="connsiteY8254" fmla="*/ 3379747 h 4860733"/>
                <a:gd name="connsiteX8255" fmla="*/ 4651846 w 4853691"/>
                <a:gd name="connsiteY8255" fmla="*/ 3396176 h 4860733"/>
                <a:gd name="connsiteX8256" fmla="*/ 4647152 w 4853691"/>
                <a:gd name="connsiteY8256" fmla="*/ 3407912 h 4860733"/>
                <a:gd name="connsiteX8257" fmla="*/ 4642458 w 4853691"/>
                <a:gd name="connsiteY8257" fmla="*/ 3424341 h 4860733"/>
                <a:gd name="connsiteX8258" fmla="*/ 4637764 w 4853691"/>
                <a:gd name="connsiteY8258" fmla="*/ 3433729 h 4860733"/>
                <a:gd name="connsiteX8259" fmla="*/ 4635417 w 4853691"/>
                <a:gd name="connsiteY8259" fmla="*/ 3438423 h 4860733"/>
                <a:gd name="connsiteX8260" fmla="*/ 4623682 w 4853691"/>
                <a:gd name="connsiteY8260" fmla="*/ 3461893 h 4860733"/>
                <a:gd name="connsiteX8261" fmla="*/ 4623682 w 4853691"/>
                <a:gd name="connsiteY8261" fmla="*/ 3461893 h 4860733"/>
                <a:gd name="connsiteX8262" fmla="*/ 4532147 w 4853691"/>
                <a:gd name="connsiteY8262" fmla="*/ 3605063 h 4860733"/>
                <a:gd name="connsiteX8263" fmla="*/ 4499288 w 4853691"/>
                <a:gd name="connsiteY8263" fmla="*/ 3659045 h 4860733"/>
                <a:gd name="connsiteX8264" fmla="*/ 4494594 w 4853691"/>
                <a:gd name="connsiteY8264" fmla="*/ 3666087 h 4860733"/>
                <a:gd name="connsiteX8265" fmla="*/ 4482859 w 4853691"/>
                <a:gd name="connsiteY8265" fmla="*/ 3682516 h 4860733"/>
                <a:gd name="connsiteX8266" fmla="*/ 4489900 w 4853691"/>
                <a:gd name="connsiteY8266" fmla="*/ 3670781 h 4860733"/>
                <a:gd name="connsiteX8267" fmla="*/ 4499288 w 4853691"/>
                <a:gd name="connsiteY8267" fmla="*/ 3654351 h 4860733"/>
                <a:gd name="connsiteX8268" fmla="*/ 4529800 w 4853691"/>
                <a:gd name="connsiteY8268" fmla="*/ 3607411 h 4860733"/>
                <a:gd name="connsiteX8269" fmla="*/ 4534494 w 4853691"/>
                <a:gd name="connsiteY8269" fmla="*/ 3600369 h 4860733"/>
                <a:gd name="connsiteX8270" fmla="*/ 4560311 w 4853691"/>
                <a:gd name="connsiteY8270" fmla="*/ 3558122 h 4860733"/>
                <a:gd name="connsiteX8271" fmla="*/ 4534494 w 4853691"/>
                <a:gd name="connsiteY8271" fmla="*/ 3602716 h 4860733"/>
                <a:gd name="connsiteX8272" fmla="*/ 4532147 w 4853691"/>
                <a:gd name="connsiteY8272" fmla="*/ 3605063 h 4860733"/>
                <a:gd name="connsiteX8273" fmla="*/ 4323260 w 4853691"/>
                <a:gd name="connsiteY8273" fmla="*/ 3846809 h 4860733"/>
                <a:gd name="connsiteX8274" fmla="*/ 4292748 w 4853691"/>
                <a:gd name="connsiteY8274" fmla="*/ 3872627 h 4860733"/>
                <a:gd name="connsiteX8275" fmla="*/ 4288054 w 4853691"/>
                <a:gd name="connsiteY8275" fmla="*/ 3874974 h 4860733"/>
                <a:gd name="connsiteX8276" fmla="*/ 4295095 w 4853691"/>
                <a:gd name="connsiteY8276" fmla="*/ 3863238 h 4860733"/>
                <a:gd name="connsiteX8277" fmla="*/ 4299789 w 4853691"/>
                <a:gd name="connsiteY8277" fmla="*/ 3856197 h 4860733"/>
                <a:gd name="connsiteX8278" fmla="*/ 4384283 w 4853691"/>
                <a:gd name="connsiteY8278" fmla="*/ 3764663 h 4860733"/>
                <a:gd name="connsiteX8279" fmla="*/ 4386630 w 4853691"/>
                <a:gd name="connsiteY8279" fmla="*/ 3762315 h 4860733"/>
                <a:gd name="connsiteX8280" fmla="*/ 4431224 w 4853691"/>
                <a:gd name="connsiteY8280" fmla="*/ 3710680 h 4860733"/>
                <a:gd name="connsiteX8281" fmla="*/ 4438265 w 4853691"/>
                <a:gd name="connsiteY8281" fmla="*/ 3701292 h 4860733"/>
                <a:gd name="connsiteX8282" fmla="*/ 4473471 w 4853691"/>
                <a:gd name="connsiteY8282" fmla="*/ 3656698 h 4860733"/>
                <a:gd name="connsiteX8283" fmla="*/ 4482859 w 4853691"/>
                <a:gd name="connsiteY8283" fmla="*/ 3642616 h 4860733"/>
                <a:gd name="connsiteX8284" fmla="*/ 4513371 w 4853691"/>
                <a:gd name="connsiteY8284" fmla="*/ 3600369 h 4860733"/>
                <a:gd name="connsiteX8285" fmla="*/ 4525106 w 4853691"/>
                <a:gd name="connsiteY8285" fmla="*/ 3583940 h 4860733"/>
                <a:gd name="connsiteX8286" fmla="*/ 4553270 w 4853691"/>
                <a:gd name="connsiteY8286" fmla="*/ 3544040 h 4860733"/>
                <a:gd name="connsiteX8287" fmla="*/ 4565005 w 4853691"/>
                <a:gd name="connsiteY8287" fmla="*/ 3525264 h 4860733"/>
                <a:gd name="connsiteX8288" fmla="*/ 4579088 w 4853691"/>
                <a:gd name="connsiteY8288" fmla="*/ 3504140 h 4860733"/>
                <a:gd name="connsiteX8289" fmla="*/ 4593170 w 4853691"/>
                <a:gd name="connsiteY8289" fmla="*/ 3483017 h 4860733"/>
                <a:gd name="connsiteX8290" fmla="*/ 4600211 w 4853691"/>
                <a:gd name="connsiteY8290" fmla="*/ 3471282 h 4860733"/>
                <a:gd name="connsiteX8291" fmla="*/ 4626029 w 4853691"/>
                <a:gd name="connsiteY8291" fmla="*/ 3429035 h 4860733"/>
                <a:gd name="connsiteX8292" fmla="*/ 4621334 w 4853691"/>
                <a:gd name="connsiteY8292" fmla="*/ 3440770 h 4860733"/>
                <a:gd name="connsiteX8293" fmla="*/ 4611946 w 4853691"/>
                <a:gd name="connsiteY8293" fmla="*/ 3457199 h 4860733"/>
                <a:gd name="connsiteX8294" fmla="*/ 4597864 w 4853691"/>
                <a:gd name="connsiteY8294" fmla="*/ 3485364 h 4860733"/>
                <a:gd name="connsiteX8295" fmla="*/ 4588476 w 4853691"/>
                <a:gd name="connsiteY8295" fmla="*/ 3504140 h 4860733"/>
                <a:gd name="connsiteX8296" fmla="*/ 4574393 w 4853691"/>
                <a:gd name="connsiteY8296" fmla="*/ 3529958 h 4860733"/>
                <a:gd name="connsiteX8297" fmla="*/ 4562658 w 4853691"/>
                <a:gd name="connsiteY8297" fmla="*/ 3548734 h 4860733"/>
                <a:gd name="connsiteX8298" fmla="*/ 4548576 w 4853691"/>
                <a:gd name="connsiteY8298" fmla="*/ 3572205 h 4860733"/>
                <a:gd name="connsiteX8299" fmla="*/ 4536841 w 4853691"/>
                <a:gd name="connsiteY8299" fmla="*/ 3593328 h 4860733"/>
                <a:gd name="connsiteX8300" fmla="*/ 4522759 w 4853691"/>
                <a:gd name="connsiteY8300" fmla="*/ 3616799 h 4860733"/>
                <a:gd name="connsiteX8301" fmla="*/ 4511023 w 4853691"/>
                <a:gd name="connsiteY8301" fmla="*/ 3637922 h 4860733"/>
                <a:gd name="connsiteX8302" fmla="*/ 4496941 w 4853691"/>
                <a:gd name="connsiteY8302" fmla="*/ 3659045 h 4860733"/>
                <a:gd name="connsiteX8303" fmla="*/ 4482859 w 4853691"/>
                <a:gd name="connsiteY8303" fmla="*/ 3680169 h 4860733"/>
                <a:gd name="connsiteX8304" fmla="*/ 4468776 w 4853691"/>
                <a:gd name="connsiteY8304" fmla="*/ 3698945 h 4860733"/>
                <a:gd name="connsiteX8305" fmla="*/ 4330301 w 4853691"/>
                <a:gd name="connsiteY8305" fmla="*/ 3842115 h 4860733"/>
                <a:gd name="connsiteX8306" fmla="*/ 4323260 w 4853691"/>
                <a:gd name="connsiteY8306" fmla="*/ 3846809 h 4860733"/>
                <a:gd name="connsiteX8307" fmla="*/ 4278666 w 4853691"/>
                <a:gd name="connsiteY8307" fmla="*/ 3891403 h 4860733"/>
                <a:gd name="connsiteX8308" fmla="*/ 4271625 w 4853691"/>
                <a:gd name="connsiteY8308" fmla="*/ 3900791 h 4860733"/>
                <a:gd name="connsiteX8309" fmla="*/ 4259889 w 4853691"/>
                <a:gd name="connsiteY8309" fmla="*/ 3907832 h 4860733"/>
                <a:gd name="connsiteX8310" fmla="*/ 4252848 w 4853691"/>
                <a:gd name="connsiteY8310" fmla="*/ 3910179 h 4860733"/>
                <a:gd name="connsiteX8311" fmla="*/ 4250501 w 4853691"/>
                <a:gd name="connsiteY8311" fmla="*/ 3907832 h 4860733"/>
                <a:gd name="connsiteX8312" fmla="*/ 4264583 w 4853691"/>
                <a:gd name="connsiteY8312" fmla="*/ 3898444 h 4860733"/>
                <a:gd name="connsiteX8313" fmla="*/ 4278666 w 4853691"/>
                <a:gd name="connsiteY8313" fmla="*/ 3886709 h 4860733"/>
                <a:gd name="connsiteX8314" fmla="*/ 4281013 w 4853691"/>
                <a:gd name="connsiteY8314" fmla="*/ 3884362 h 4860733"/>
                <a:gd name="connsiteX8315" fmla="*/ 4278666 w 4853691"/>
                <a:gd name="connsiteY8315" fmla="*/ 3889056 h 4860733"/>
                <a:gd name="connsiteX8316" fmla="*/ 4278666 w 4853691"/>
                <a:gd name="connsiteY8316" fmla="*/ 3891403 h 4860733"/>
                <a:gd name="connsiteX8317" fmla="*/ 4182437 w 4853691"/>
                <a:gd name="connsiteY8317" fmla="*/ 3966508 h 4860733"/>
                <a:gd name="connsiteX8318" fmla="*/ 4161313 w 4853691"/>
                <a:gd name="connsiteY8318" fmla="*/ 3985285 h 4860733"/>
                <a:gd name="connsiteX8319" fmla="*/ 4140190 w 4853691"/>
                <a:gd name="connsiteY8319" fmla="*/ 4004061 h 4860733"/>
                <a:gd name="connsiteX8320" fmla="*/ 4116719 w 4853691"/>
                <a:gd name="connsiteY8320" fmla="*/ 4022838 h 4860733"/>
                <a:gd name="connsiteX8321" fmla="*/ 4095596 w 4853691"/>
                <a:gd name="connsiteY8321" fmla="*/ 4039267 h 4860733"/>
                <a:gd name="connsiteX8322" fmla="*/ 4072126 w 4853691"/>
                <a:gd name="connsiteY8322" fmla="*/ 4058043 h 4860733"/>
                <a:gd name="connsiteX8323" fmla="*/ 4051002 w 4853691"/>
                <a:gd name="connsiteY8323" fmla="*/ 4074473 h 4860733"/>
                <a:gd name="connsiteX8324" fmla="*/ 4027532 w 4853691"/>
                <a:gd name="connsiteY8324" fmla="*/ 4093249 h 4860733"/>
                <a:gd name="connsiteX8325" fmla="*/ 4004061 w 4853691"/>
                <a:gd name="connsiteY8325" fmla="*/ 4109678 h 4860733"/>
                <a:gd name="connsiteX8326" fmla="*/ 3980591 w 4853691"/>
                <a:gd name="connsiteY8326" fmla="*/ 4126108 h 4860733"/>
                <a:gd name="connsiteX8327" fmla="*/ 3957120 w 4853691"/>
                <a:gd name="connsiteY8327" fmla="*/ 4142537 h 4860733"/>
                <a:gd name="connsiteX8328" fmla="*/ 3931303 w 4853691"/>
                <a:gd name="connsiteY8328" fmla="*/ 4158966 h 4860733"/>
                <a:gd name="connsiteX8329" fmla="*/ 3907832 w 4853691"/>
                <a:gd name="connsiteY8329" fmla="*/ 4173049 h 4860733"/>
                <a:gd name="connsiteX8330" fmla="*/ 3882015 w 4853691"/>
                <a:gd name="connsiteY8330" fmla="*/ 4189478 h 4860733"/>
                <a:gd name="connsiteX8331" fmla="*/ 3858544 w 4853691"/>
                <a:gd name="connsiteY8331" fmla="*/ 4203560 h 4860733"/>
                <a:gd name="connsiteX8332" fmla="*/ 3832727 w 4853691"/>
                <a:gd name="connsiteY8332" fmla="*/ 4219990 h 4860733"/>
                <a:gd name="connsiteX8333" fmla="*/ 3809256 w 4853691"/>
                <a:gd name="connsiteY8333" fmla="*/ 4234072 h 4860733"/>
                <a:gd name="connsiteX8334" fmla="*/ 3783439 w 4853691"/>
                <a:gd name="connsiteY8334" fmla="*/ 4250501 h 4860733"/>
                <a:gd name="connsiteX8335" fmla="*/ 3759968 w 4853691"/>
                <a:gd name="connsiteY8335" fmla="*/ 4264584 h 4860733"/>
                <a:gd name="connsiteX8336" fmla="*/ 3736498 w 4853691"/>
                <a:gd name="connsiteY8336" fmla="*/ 4278666 h 4860733"/>
                <a:gd name="connsiteX8337" fmla="*/ 3722416 w 4853691"/>
                <a:gd name="connsiteY8337" fmla="*/ 4283360 h 4860733"/>
                <a:gd name="connsiteX8338" fmla="*/ 3691904 w 4853691"/>
                <a:gd name="connsiteY8338" fmla="*/ 4295095 h 4860733"/>
                <a:gd name="connsiteX8339" fmla="*/ 3647310 w 4853691"/>
                <a:gd name="connsiteY8339" fmla="*/ 4309177 h 4860733"/>
                <a:gd name="connsiteX8340" fmla="*/ 3626187 w 4853691"/>
                <a:gd name="connsiteY8340" fmla="*/ 4316219 h 4860733"/>
                <a:gd name="connsiteX8341" fmla="*/ 3581593 w 4853691"/>
                <a:gd name="connsiteY8341" fmla="*/ 4327954 h 4860733"/>
                <a:gd name="connsiteX8342" fmla="*/ 3560469 w 4853691"/>
                <a:gd name="connsiteY8342" fmla="*/ 4332648 h 4860733"/>
                <a:gd name="connsiteX8343" fmla="*/ 3501793 w 4853691"/>
                <a:gd name="connsiteY8343" fmla="*/ 4344383 h 4860733"/>
                <a:gd name="connsiteX8344" fmla="*/ 3494752 w 4853691"/>
                <a:gd name="connsiteY8344" fmla="*/ 4346730 h 4860733"/>
                <a:gd name="connsiteX8345" fmla="*/ 3220148 w 4853691"/>
                <a:gd name="connsiteY8345" fmla="*/ 4372548 h 4860733"/>
                <a:gd name="connsiteX8346" fmla="*/ 3156778 w 4853691"/>
                <a:gd name="connsiteY8346" fmla="*/ 4370201 h 4860733"/>
                <a:gd name="connsiteX8347" fmla="*/ 3135654 w 4853691"/>
                <a:gd name="connsiteY8347" fmla="*/ 4367854 h 4860733"/>
                <a:gd name="connsiteX8348" fmla="*/ 3109837 w 4853691"/>
                <a:gd name="connsiteY8348" fmla="*/ 4365506 h 4860733"/>
                <a:gd name="connsiteX8349" fmla="*/ 3109837 w 4853691"/>
                <a:gd name="connsiteY8349" fmla="*/ 4365506 h 4860733"/>
                <a:gd name="connsiteX8350" fmla="*/ 3109837 w 4853691"/>
                <a:gd name="connsiteY8350" fmla="*/ 4363160 h 4860733"/>
                <a:gd name="connsiteX8351" fmla="*/ 3133307 w 4853691"/>
                <a:gd name="connsiteY8351" fmla="*/ 4360812 h 4860733"/>
                <a:gd name="connsiteX8352" fmla="*/ 3173207 w 4853691"/>
                <a:gd name="connsiteY8352" fmla="*/ 4356118 h 4860733"/>
                <a:gd name="connsiteX8353" fmla="*/ 3210760 w 4853691"/>
                <a:gd name="connsiteY8353" fmla="*/ 4349077 h 4860733"/>
                <a:gd name="connsiteX8354" fmla="*/ 3250659 w 4853691"/>
                <a:gd name="connsiteY8354" fmla="*/ 4342036 h 4860733"/>
                <a:gd name="connsiteX8355" fmla="*/ 3271783 w 4853691"/>
                <a:gd name="connsiteY8355" fmla="*/ 4337342 h 4860733"/>
                <a:gd name="connsiteX8356" fmla="*/ 3316377 w 4853691"/>
                <a:gd name="connsiteY8356" fmla="*/ 4330301 h 4860733"/>
                <a:gd name="connsiteX8357" fmla="*/ 3360970 w 4853691"/>
                <a:gd name="connsiteY8357" fmla="*/ 4320913 h 4860733"/>
                <a:gd name="connsiteX8358" fmla="*/ 3412605 w 4853691"/>
                <a:gd name="connsiteY8358" fmla="*/ 4309177 h 4860733"/>
                <a:gd name="connsiteX8359" fmla="*/ 3457200 w 4853691"/>
                <a:gd name="connsiteY8359" fmla="*/ 4297442 h 4860733"/>
                <a:gd name="connsiteX8360" fmla="*/ 3506487 w 4853691"/>
                <a:gd name="connsiteY8360" fmla="*/ 4285707 h 4860733"/>
                <a:gd name="connsiteX8361" fmla="*/ 3548734 w 4853691"/>
                <a:gd name="connsiteY8361" fmla="*/ 4273972 h 4860733"/>
                <a:gd name="connsiteX8362" fmla="*/ 3598022 w 4853691"/>
                <a:gd name="connsiteY8362" fmla="*/ 4259889 h 4860733"/>
                <a:gd name="connsiteX8363" fmla="*/ 3640269 w 4853691"/>
                <a:gd name="connsiteY8363" fmla="*/ 4245807 h 4860733"/>
                <a:gd name="connsiteX8364" fmla="*/ 3687210 w 4853691"/>
                <a:gd name="connsiteY8364" fmla="*/ 4229378 h 4860733"/>
                <a:gd name="connsiteX8365" fmla="*/ 3727110 w 4853691"/>
                <a:gd name="connsiteY8365" fmla="*/ 4212948 h 4860733"/>
                <a:gd name="connsiteX8366" fmla="*/ 3771704 w 4853691"/>
                <a:gd name="connsiteY8366" fmla="*/ 4194172 h 4860733"/>
                <a:gd name="connsiteX8367" fmla="*/ 3811603 w 4853691"/>
                <a:gd name="connsiteY8367" fmla="*/ 4177743 h 4860733"/>
                <a:gd name="connsiteX8368" fmla="*/ 3856197 w 4853691"/>
                <a:gd name="connsiteY8368" fmla="*/ 4158966 h 4860733"/>
                <a:gd name="connsiteX8369" fmla="*/ 3893750 w 4853691"/>
                <a:gd name="connsiteY8369" fmla="*/ 4140190 h 4860733"/>
                <a:gd name="connsiteX8370" fmla="*/ 3935997 w 4853691"/>
                <a:gd name="connsiteY8370" fmla="*/ 4119066 h 4860733"/>
                <a:gd name="connsiteX8371" fmla="*/ 3973550 w 4853691"/>
                <a:gd name="connsiteY8371" fmla="*/ 4097943 h 4860733"/>
                <a:gd name="connsiteX8372" fmla="*/ 4013449 w 4853691"/>
                <a:gd name="connsiteY8372" fmla="*/ 4074473 h 4860733"/>
                <a:gd name="connsiteX8373" fmla="*/ 4048655 w 4853691"/>
                <a:gd name="connsiteY8373" fmla="*/ 4053349 h 4860733"/>
                <a:gd name="connsiteX8374" fmla="*/ 4086208 w 4853691"/>
                <a:gd name="connsiteY8374" fmla="*/ 4029879 h 4860733"/>
                <a:gd name="connsiteX8375" fmla="*/ 4121414 w 4853691"/>
                <a:gd name="connsiteY8375" fmla="*/ 4006408 h 4860733"/>
                <a:gd name="connsiteX8376" fmla="*/ 4158966 w 4853691"/>
                <a:gd name="connsiteY8376" fmla="*/ 3980591 h 4860733"/>
                <a:gd name="connsiteX8377" fmla="*/ 4191825 w 4853691"/>
                <a:gd name="connsiteY8377" fmla="*/ 3954773 h 4860733"/>
                <a:gd name="connsiteX8378" fmla="*/ 4215296 w 4853691"/>
                <a:gd name="connsiteY8378" fmla="*/ 3938344 h 4860733"/>
                <a:gd name="connsiteX8379" fmla="*/ 4205907 w 4853691"/>
                <a:gd name="connsiteY8379" fmla="*/ 3947732 h 4860733"/>
                <a:gd name="connsiteX8380" fmla="*/ 4182437 w 4853691"/>
                <a:gd name="connsiteY8380" fmla="*/ 3966508 h 4860733"/>
                <a:gd name="connsiteX8381" fmla="*/ 3098101 w 4853691"/>
                <a:gd name="connsiteY8381" fmla="*/ 4396018 h 4860733"/>
                <a:gd name="connsiteX8382" fmla="*/ 3107489 w 4853691"/>
                <a:gd name="connsiteY8382" fmla="*/ 4412447 h 4860733"/>
                <a:gd name="connsiteX8383" fmla="*/ 3114531 w 4853691"/>
                <a:gd name="connsiteY8383" fmla="*/ 4424183 h 4860733"/>
                <a:gd name="connsiteX8384" fmla="*/ 3123919 w 4853691"/>
                <a:gd name="connsiteY8384" fmla="*/ 4440612 h 4860733"/>
                <a:gd name="connsiteX8385" fmla="*/ 3130960 w 4853691"/>
                <a:gd name="connsiteY8385" fmla="*/ 4452347 h 4860733"/>
                <a:gd name="connsiteX8386" fmla="*/ 3140348 w 4853691"/>
                <a:gd name="connsiteY8386" fmla="*/ 4468777 h 4860733"/>
                <a:gd name="connsiteX8387" fmla="*/ 3147389 w 4853691"/>
                <a:gd name="connsiteY8387" fmla="*/ 4480512 h 4860733"/>
                <a:gd name="connsiteX8388" fmla="*/ 3156778 w 4853691"/>
                <a:gd name="connsiteY8388" fmla="*/ 4494594 h 4860733"/>
                <a:gd name="connsiteX8389" fmla="*/ 3159125 w 4853691"/>
                <a:gd name="connsiteY8389" fmla="*/ 4499288 h 4860733"/>
                <a:gd name="connsiteX8390" fmla="*/ 3154430 w 4853691"/>
                <a:gd name="connsiteY8390" fmla="*/ 4499288 h 4860733"/>
                <a:gd name="connsiteX8391" fmla="*/ 3121572 w 4853691"/>
                <a:gd name="connsiteY8391" fmla="*/ 4508676 h 4860733"/>
                <a:gd name="connsiteX8392" fmla="*/ 3095754 w 4853691"/>
                <a:gd name="connsiteY8392" fmla="*/ 4515718 h 4860733"/>
                <a:gd name="connsiteX8393" fmla="*/ 3062896 w 4853691"/>
                <a:gd name="connsiteY8393" fmla="*/ 4522759 h 4860733"/>
                <a:gd name="connsiteX8394" fmla="*/ 3037078 w 4853691"/>
                <a:gd name="connsiteY8394" fmla="*/ 4529800 h 4860733"/>
                <a:gd name="connsiteX8395" fmla="*/ 3004219 w 4853691"/>
                <a:gd name="connsiteY8395" fmla="*/ 4536841 h 4860733"/>
                <a:gd name="connsiteX8396" fmla="*/ 2994831 w 4853691"/>
                <a:gd name="connsiteY8396" fmla="*/ 4539188 h 4860733"/>
                <a:gd name="connsiteX8397" fmla="*/ 3025343 w 4853691"/>
                <a:gd name="connsiteY8397" fmla="*/ 4480512 h 4860733"/>
                <a:gd name="connsiteX8398" fmla="*/ 3025343 w 4853691"/>
                <a:gd name="connsiteY8398" fmla="*/ 4480512 h 4860733"/>
                <a:gd name="connsiteX8399" fmla="*/ 3044119 w 4853691"/>
                <a:gd name="connsiteY8399" fmla="*/ 4442959 h 4860733"/>
                <a:gd name="connsiteX8400" fmla="*/ 3053508 w 4853691"/>
                <a:gd name="connsiteY8400" fmla="*/ 4424183 h 4860733"/>
                <a:gd name="connsiteX8401" fmla="*/ 3062896 w 4853691"/>
                <a:gd name="connsiteY8401" fmla="*/ 4403059 h 4860733"/>
                <a:gd name="connsiteX8402" fmla="*/ 3072284 w 4853691"/>
                <a:gd name="connsiteY8402" fmla="*/ 4379589 h 4860733"/>
                <a:gd name="connsiteX8403" fmla="*/ 3079325 w 4853691"/>
                <a:gd name="connsiteY8403" fmla="*/ 4381936 h 4860733"/>
                <a:gd name="connsiteX8404" fmla="*/ 3088713 w 4853691"/>
                <a:gd name="connsiteY8404" fmla="*/ 4379589 h 4860733"/>
                <a:gd name="connsiteX8405" fmla="*/ 3088713 w 4853691"/>
                <a:gd name="connsiteY8405" fmla="*/ 4381936 h 4860733"/>
                <a:gd name="connsiteX8406" fmla="*/ 3098101 w 4853691"/>
                <a:gd name="connsiteY8406" fmla="*/ 4396018 h 4860733"/>
                <a:gd name="connsiteX8407" fmla="*/ 2980749 w 4853691"/>
                <a:gd name="connsiteY8407" fmla="*/ 4572047 h 4860733"/>
                <a:gd name="connsiteX8408" fmla="*/ 2973708 w 4853691"/>
                <a:gd name="connsiteY8408" fmla="*/ 4586129 h 4860733"/>
                <a:gd name="connsiteX8409" fmla="*/ 2964320 w 4853691"/>
                <a:gd name="connsiteY8409" fmla="*/ 4602558 h 4860733"/>
                <a:gd name="connsiteX8410" fmla="*/ 2957279 w 4853691"/>
                <a:gd name="connsiteY8410" fmla="*/ 4616641 h 4860733"/>
                <a:gd name="connsiteX8411" fmla="*/ 2954932 w 4853691"/>
                <a:gd name="connsiteY8411" fmla="*/ 4618987 h 4860733"/>
                <a:gd name="connsiteX8412" fmla="*/ 2900949 w 4853691"/>
                <a:gd name="connsiteY8412" fmla="*/ 4621335 h 4860733"/>
                <a:gd name="connsiteX8413" fmla="*/ 2912685 w 4853691"/>
                <a:gd name="connsiteY8413" fmla="*/ 4607252 h 4860733"/>
                <a:gd name="connsiteX8414" fmla="*/ 2926767 w 4853691"/>
                <a:gd name="connsiteY8414" fmla="*/ 4590823 h 4860733"/>
                <a:gd name="connsiteX8415" fmla="*/ 2938502 w 4853691"/>
                <a:gd name="connsiteY8415" fmla="*/ 4574394 h 4860733"/>
                <a:gd name="connsiteX8416" fmla="*/ 2952585 w 4853691"/>
                <a:gd name="connsiteY8416" fmla="*/ 4557964 h 4860733"/>
                <a:gd name="connsiteX8417" fmla="*/ 2961973 w 4853691"/>
                <a:gd name="connsiteY8417" fmla="*/ 4546229 h 4860733"/>
                <a:gd name="connsiteX8418" fmla="*/ 2992484 w 4853691"/>
                <a:gd name="connsiteY8418" fmla="*/ 4541535 h 4860733"/>
                <a:gd name="connsiteX8419" fmla="*/ 3001872 w 4853691"/>
                <a:gd name="connsiteY8419" fmla="*/ 4539188 h 4860733"/>
                <a:gd name="connsiteX8420" fmla="*/ 2994831 w 4853691"/>
                <a:gd name="connsiteY8420" fmla="*/ 4550923 h 4860733"/>
                <a:gd name="connsiteX8421" fmla="*/ 2980749 w 4853691"/>
                <a:gd name="connsiteY8421" fmla="*/ 4572047 h 4860733"/>
                <a:gd name="connsiteX8422" fmla="*/ 2769515 w 4853691"/>
                <a:gd name="connsiteY8422" fmla="*/ 4621335 h 4860733"/>
                <a:gd name="connsiteX8423" fmla="*/ 2741350 w 4853691"/>
                <a:gd name="connsiteY8423" fmla="*/ 4618987 h 4860733"/>
                <a:gd name="connsiteX8424" fmla="*/ 2746044 w 4853691"/>
                <a:gd name="connsiteY8424" fmla="*/ 4604905 h 4860733"/>
                <a:gd name="connsiteX8425" fmla="*/ 2729615 w 4853691"/>
                <a:gd name="connsiteY8425" fmla="*/ 4586129 h 4860733"/>
                <a:gd name="connsiteX8426" fmla="*/ 2729615 w 4853691"/>
                <a:gd name="connsiteY8426" fmla="*/ 4581435 h 4860733"/>
                <a:gd name="connsiteX8427" fmla="*/ 2746044 w 4853691"/>
                <a:gd name="connsiteY8427" fmla="*/ 4579088 h 4860733"/>
                <a:gd name="connsiteX8428" fmla="*/ 2778903 w 4853691"/>
                <a:gd name="connsiteY8428" fmla="*/ 4574394 h 4860733"/>
                <a:gd name="connsiteX8429" fmla="*/ 2804721 w 4853691"/>
                <a:gd name="connsiteY8429" fmla="*/ 4572047 h 4860733"/>
                <a:gd name="connsiteX8430" fmla="*/ 2839926 w 4853691"/>
                <a:gd name="connsiteY8430" fmla="*/ 4567352 h 4860733"/>
                <a:gd name="connsiteX8431" fmla="*/ 2863397 w 4853691"/>
                <a:gd name="connsiteY8431" fmla="*/ 4562658 h 4860733"/>
                <a:gd name="connsiteX8432" fmla="*/ 2903296 w 4853691"/>
                <a:gd name="connsiteY8432" fmla="*/ 4555617 h 4860733"/>
                <a:gd name="connsiteX8433" fmla="*/ 2922073 w 4853691"/>
                <a:gd name="connsiteY8433" fmla="*/ 4553270 h 4860733"/>
                <a:gd name="connsiteX8434" fmla="*/ 2947890 w 4853691"/>
                <a:gd name="connsiteY8434" fmla="*/ 4548576 h 4860733"/>
                <a:gd name="connsiteX8435" fmla="*/ 2940849 w 4853691"/>
                <a:gd name="connsiteY8435" fmla="*/ 4555617 h 4860733"/>
                <a:gd name="connsiteX8436" fmla="*/ 2938502 w 4853691"/>
                <a:gd name="connsiteY8436" fmla="*/ 4557964 h 4860733"/>
                <a:gd name="connsiteX8437" fmla="*/ 2915032 w 4853691"/>
                <a:gd name="connsiteY8437" fmla="*/ 4586129 h 4860733"/>
                <a:gd name="connsiteX8438" fmla="*/ 2907991 w 4853691"/>
                <a:gd name="connsiteY8438" fmla="*/ 4593170 h 4860733"/>
                <a:gd name="connsiteX8439" fmla="*/ 2889214 w 4853691"/>
                <a:gd name="connsiteY8439" fmla="*/ 4616641 h 4860733"/>
                <a:gd name="connsiteX8440" fmla="*/ 2886867 w 4853691"/>
                <a:gd name="connsiteY8440" fmla="*/ 4618987 h 4860733"/>
                <a:gd name="connsiteX8441" fmla="*/ 2844620 w 4853691"/>
                <a:gd name="connsiteY8441" fmla="*/ 4618987 h 4860733"/>
                <a:gd name="connsiteX8442" fmla="*/ 2769515 w 4853691"/>
                <a:gd name="connsiteY8442" fmla="*/ 4621335 h 4860733"/>
                <a:gd name="connsiteX8443" fmla="*/ 2720227 w 4853691"/>
                <a:gd name="connsiteY8443" fmla="*/ 4640111 h 4860733"/>
                <a:gd name="connsiteX8444" fmla="*/ 2715533 w 4853691"/>
                <a:gd name="connsiteY8444" fmla="*/ 4668276 h 4860733"/>
                <a:gd name="connsiteX8445" fmla="*/ 2715533 w 4853691"/>
                <a:gd name="connsiteY8445" fmla="*/ 4670622 h 4860733"/>
                <a:gd name="connsiteX8446" fmla="*/ 2710839 w 4853691"/>
                <a:gd name="connsiteY8446" fmla="*/ 4698787 h 4860733"/>
                <a:gd name="connsiteX8447" fmla="*/ 2710839 w 4853691"/>
                <a:gd name="connsiteY8447" fmla="*/ 4701134 h 4860733"/>
                <a:gd name="connsiteX8448" fmla="*/ 2706145 w 4853691"/>
                <a:gd name="connsiteY8448" fmla="*/ 4724605 h 4860733"/>
                <a:gd name="connsiteX8449" fmla="*/ 2703797 w 4853691"/>
                <a:gd name="connsiteY8449" fmla="*/ 4731646 h 4860733"/>
                <a:gd name="connsiteX8450" fmla="*/ 2701450 w 4853691"/>
                <a:gd name="connsiteY8450" fmla="*/ 4743381 h 4860733"/>
                <a:gd name="connsiteX8451" fmla="*/ 2689715 w 4853691"/>
                <a:gd name="connsiteY8451" fmla="*/ 4736340 h 4860733"/>
                <a:gd name="connsiteX8452" fmla="*/ 2668592 w 4853691"/>
                <a:gd name="connsiteY8452" fmla="*/ 4724605 h 4860733"/>
                <a:gd name="connsiteX8453" fmla="*/ 2649816 w 4853691"/>
                <a:gd name="connsiteY8453" fmla="*/ 4712869 h 4860733"/>
                <a:gd name="connsiteX8454" fmla="*/ 2628692 w 4853691"/>
                <a:gd name="connsiteY8454" fmla="*/ 4698787 h 4860733"/>
                <a:gd name="connsiteX8455" fmla="*/ 2609916 w 4853691"/>
                <a:gd name="connsiteY8455" fmla="*/ 4684705 h 4860733"/>
                <a:gd name="connsiteX8456" fmla="*/ 2588792 w 4853691"/>
                <a:gd name="connsiteY8456" fmla="*/ 4668276 h 4860733"/>
                <a:gd name="connsiteX8457" fmla="*/ 2570016 w 4853691"/>
                <a:gd name="connsiteY8457" fmla="*/ 4651846 h 4860733"/>
                <a:gd name="connsiteX8458" fmla="*/ 2548892 w 4853691"/>
                <a:gd name="connsiteY8458" fmla="*/ 4635417 h 4860733"/>
                <a:gd name="connsiteX8459" fmla="*/ 2527769 w 4853691"/>
                <a:gd name="connsiteY8459" fmla="*/ 4616641 h 4860733"/>
                <a:gd name="connsiteX8460" fmla="*/ 2520728 w 4853691"/>
                <a:gd name="connsiteY8460" fmla="*/ 4611946 h 4860733"/>
                <a:gd name="connsiteX8461" fmla="*/ 2525422 w 4853691"/>
                <a:gd name="connsiteY8461" fmla="*/ 4602558 h 4860733"/>
                <a:gd name="connsiteX8462" fmla="*/ 2555934 w 4853691"/>
                <a:gd name="connsiteY8462" fmla="*/ 4607252 h 4860733"/>
                <a:gd name="connsiteX8463" fmla="*/ 2595833 w 4853691"/>
                <a:gd name="connsiteY8463" fmla="*/ 4611946 h 4860733"/>
                <a:gd name="connsiteX8464" fmla="*/ 2649816 w 4853691"/>
                <a:gd name="connsiteY8464" fmla="*/ 4616641 h 4860733"/>
                <a:gd name="connsiteX8465" fmla="*/ 2685021 w 4853691"/>
                <a:gd name="connsiteY8465" fmla="*/ 4618987 h 4860733"/>
                <a:gd name="connsiteX8466" fmla="*/ 2715533 w 4853691"/>
                <a:gd name="connsiteY8466" fmla="*/ 4621335 h 4860733"/>
                <a:gd name="connsiteX8467" fmla="*/ 2724921 w 4853691"/>
                <a:gd name="connsiteY8467" fmla="*/ 4626029 h 4860733"/>
                <a:gd name="connsiteX8468" fmla="*/ 2720227 w 4853691"/>
                <a:gd name="connsiteY8468" fmla="*/ 4640111 h 4860733"/>
                <a:gd name="connsiteX8469" fmla="*/ 2720227 w 4853691"/>
                <a:gd name="connsiteY8469" fmla="*/ 4640111 h 4860733"/>
                <a:gd name="connsiteX8470" fmla="*/ 2469093 w 4853691"/>
                <a:gd name="connsiteY8470" fmla="*/ 4621335 h 4860733"/>
                <a:gd name="connsiteX8471" fmla="*/ 2450317 w 4853691"/>
                <a:gd name="connsiteY8471" fmla="*/ 4633070 h 4860733"/>
                <a:gd name="connsiteX8472" fmla="*/ 2433887 w 4853691"/>
                <a:gd name="connsiteY8472" fmla="*/ 4642458 h 4860733"/>
                <a:gd name="connsiteX8473" fmla="*/ 2415111 w 4853691"/>
                <a:gd name="connsiteY8473" fmla="*/ 4651846 h 4860733"/>
                <a:gd name="connsiteX8474" fmla="*/ 2398681 w 4853691"/>
                <a:gd name="connsiteY8474" fmla="*/ 4661234 h 4860733"/>
                <a:gd name="connsiteX8475" fmla="*/ 2382252 w 4853691"/>
                <a:gd name="connsiteY8475" fmla="*/ 4670622 h 4860733"/>
                <a:gd name="connsiteX8476" fmla="*/ 2365823 w 4853691"/>
                <a:gd name="connsiteY8476" fmla="*/ 4680011 h 4860733"/>
                <a:gd name="connsiteX8477" fmla="*/ 2349394 w 4853691"/>
                <a:gd name="connsiteY8477" fmla="*/ 4689399 h 4860733"/>
                <a:gd name="connsiteX8478" fmla="*/ 2330617 w 4853691"/>
                <a:gd name="connsiteY8478" fmla="*/ 4698787 h 4860733"/>
                <a:gd name="connsiteX8479" fmla="*/ 2314188 w 4853691"/>
                <a:gd name="connsiteY8479" fmla="*/ 4705828 h 4860733"/>
                <a:gd name="connsiteX8480" fmla="*/ 2295412 w 4853691"/>
                <a:gd name="connsiteY8480" fmla="*/ 4715216 h 4860733"/>
                <a:gd name="connsiteX8481" fmla="*/ 2278982 w 4853691"/>
                <a:gd name="connsiteY8481" fmla="*/ 4722258 h 4860733"/>
                <a:gd name="connsiteX8482" fmla="*/ 2260206 w 4853691"/>
                <a:gd name="connsiteY8482" fmla="*/ 4729299 h 4860733"/>
                <a:gd name="connsiteX8483" fmla="*/ 2246123 w 4853691"/>
                <a:gd name="connsiteY8483" fmla="*/ 4733993 h 4860733"/>
                <a:gd name="connsiteX8484" fmla="*/ 2227347 w 4853691"/>
                <a:gd name="connsiteY8484" fmla="*/ 4741034 h 4860733"/>
                <a:gd name="connsiteX8485" fmla="*/ 2210918 w 4853691"/>
                <a:gd name="connsiteY8485" fmla="*/ 4745728 h 4860733"/>
                <a:gd name="connsiteX8486" fmla="*/ 2194488 w 4853691"/>
                <a:gd name="connsiteY8486" fmla="*/ 4750422 h 4860733"/>
                <a:gd name="connsiteX8487" fmla="*/ 2161630 w 4853691"/>
                <a:gd name="connsiteY8487" fmla="*/ 4743381 h 4860733"/>
                <a:gd name="connsiteX8488" fmla="*/ 2131118 w 4853691"/>
                <a:gd name="connsiteY8488" fmla="*/ 4733993 h 4860733"/>
                <a:gd name="connsiteX8489" fmla="*/ 2088871 w 4853691"/>
                <a:gd name="connsiteY8489" fmla="*/ 4722258 h 4860733"/>
                <a:gd name="connsiteX8490" fmla="*/ 2058360 w 4853691"/>
                <a:gd name="connsiteY8490" fmla="*/ 4712869 h 4860733"/>
                <a:gd name="connsiteX8491" fmla="*/ 2016113 w 4853691"/>
                <a:gd name="connsiteY8491" fmla="*/ 4698787 h 4860733"/>
                <a:gd name="connsiteX8492" fmla="*/ 1985601 w 4853691"/>
                <a:gd name="connsiteY8492" fmla="*/ 4689399 h 4860733"/>
                <a:gd name="connsiteX8493" fmla="*/ 1943355 w 4853691"/>
                <a:gd name="connsiteY8493" fmla="*/ 4675317 h 4860733"/>
                <a:gd name="connsiteX8494" fmla="*/ 1912843 w 4853691"/>
                <a:gd name="connsiteY8494" fmla="*/ 4663582 h 4860733"/>
                <a:gd name="connsiteX8495" fmla="*/ 1872943 w 4853691"/>
                <a:gd name="connsiteY8495" fmla="*/ 4647152 h 4860733"/>
                <a:gd name="connsiteX8496" fmla="*/ 1842431 w 4853691"/>
                <a:gd name="connsiteY8496" fmla="*/ 4633070 h 4860733"/>
                <a:gd name="connsiteX8497" fmla="*/ 1802532 w 4853691"/>
                <a:gd name="connsiteY8497" fmla="*/ 4616641 h 4860733"/>
                <a:gd name="connsiteX8498" fmla="*/ 1772020 w 4853691"/>
                <a:gd name="connsiteY8498" fmla="*/ 4602558 h 4860733"/>
                <a:gd name="connsiteX8499" fmla="*/ 1732120 w 4853691"/>
                <a:gd name="connsiteY8499" fmla="*/ 4583782 h 4860733"/>
                <a:gd name="connsiteX8500" fmla="*/ 1701609 w 4853691"/>
                <a:gd name="connsiteY8500" fmla="*/ 4567352 h 4860733"/>
                <a:gd name="connsiteX8501" fmla="*/ 1664056 w 4853691"/>
                <a:gd name="connsiteY8501" fmla="*/ 4548576 h 4860733"/>
                <a:gd name="connsiteX8502" fmla="*/ 1633544 w 4853691"/>
                <a:gd name="connsiteY8502" fmla="*/ 4532147 h 4860733"/>
                <a:gd name="connsiteX8503" fmla="*/ 1595992 w 4853691"/>
                <a:gd name="connsiteY8503" fmla="*/ 4511024 h 4860733"/>
                <a:gd name="connsiteX8504" fmla="*/ 1565480 w 4853691"/>
                <a:gd name="connsiteY8504" fmla="*/ 4492247 h 4860733"/>
                <a:gd name="connsiteX8505" fmla="*/ 1546704 w 4853691"/>
                <a:gd name="connsiteY8505" fmla="*/ 4480512 h 4860733"/>
                <a:gd name="connsiteX8506" fmla="*/ 1546704 w 4853691"/>
                <a:gd name="connsiteY8506" fmla="*/ 4478165 h 4860733"/>
                <a:gd name="connsiteX8507" fmla="*/ 1581909 w 4853691"/>
                <a:gd name="connsiteY8507" fmla="*/ 4489900 h 4860733"/>
                <a:gd name="connsiteX8508" fmla="*/ 1624156 w 4853691"/>
                <a:gd name="connsiteY8508" fmla="*/ 4503982 h 4860733"/>
                <a:gd name="connsiteX8509" fmla="*/ 1678138 w 4853691"/>
                <a:gd name="connsiteY8509" fmla="*/ 4518064 h 4860733"/>
                <a:gd name="connsiteX8510" fmla="*/ 1720385 w 4853691"/>
                <a:gd name="connsiteY8510" fmla="*/ 4529800 h 4860733"/>
                <a:gd name="connsiteX8511" fmla="*/ 1776714 w 4853691"/>
                <a:gd name="connsiteY8511" fmla="*/ 4541535 h 4860733"/>
                <a:gd name="connsiteX8512" fmla="*/ 1818961 w 4853691"/>
                <a:gd name="connsiteY8512" fmla="*/ 4550923 h 4860733"/>
                <a:gd name="connsiteX8513" fmla="*/ 1877637 w 4853691"/>
                <a:gd name="connsiteY8513" fmla="*/ 4560311 h 4860733"/>
                <a:gd name="connsiteX8514" fmla="*/ 1919884 w 4853691"/>
                <a:gd name="connsiteY8514" fmla="*/ 4567352 h 4860733"/>
                <a:gd name="connsiteX8515" fmla="*/ 1980907 w 4853691"/>
                <a:gd name="connsiteY8515" fmla="*/ 4576741 h 4860733"/>
                <a:gd name="connsiteX8516" fmla="*/ 2020807 w 4853691"/>
                <a:gd name="connsiteY8516" fmla="*/ 4581435 h 4860733"/>
                <a:gd name="connsiteX8517" fmla="*/ 2084177 w 4853691"/>
                <a:gd name="connsiteY8517" fmla="*/ 4588476 h 4860733"/>
                <a:gd name="connsiteX8518" fmla="*/ 2124077 w 4853691"/>
                <a:gd name="connsiteY8518" fmla="*/ 4593170 h 4860733"/>
                <a:gd name="connsiteX8519" fmla="*/ 2194488 w 4853691"/>
                <a:gd name="connsiteY8519" fmla="*/ 4597864 h 4860733"/>
                <a:gd name="connsiteX8520" fmla="*/ 2229694 w 4853691"/>
                <a:gd name="connsiteY8520" fmla="*/ 4600211 h 4860733"/>
                <a:gd name="connsiteX8521" fmla="*/ 2332964 w 4853691"/>
                <a:gd name="connsiteY8521" fmla="*/ 4602558 h 4860733"/>
                <a:gd name="connsiteX8522" fmla="*/ 2332964 w 4853691"/>
                <a:gd name="connsiteY8522" fmla="*/ 4602558 h 4860733"/>
                <a:gd name="connsiteX8523" fmla="*/ 2332964 w 4853691"/>
                <a:gd name="connsiteY8523" fmla="*/ 4602558 h 4860733"/>
                <a:gd name="connsiteX8524" fmla="*/ 2412764 w 4853691"/>
                <a:gd name="connsiteY8524" fmla="*/ 4600211 h 4860733"/>
                <a:gd name="connsiteX8525" fmla="*/ 2438581 w 4853691"/>
                <a:gd name="connsiteY8525" fmla="*/ 4597864 h 4860733"/>
                <a:gd name="connsiteX8526" fmla="*/ 2476134 w 4853691"/>
                <a:gd name="connsiteY8526" fmla="*/ 4595517 h 4860733"/>
                <a:gd name="connsiteX8527" fmla="*/ 2478481 w 4853691"/>
                <a:gd name="connsiteY8527" fmla="*/ 4604905 h 4860733"/>
                <a:gd name="connsiteX8528" fmla="*/ 2476134 w 4853691"/>
                <a:gd name="connsiteY8528" fmla="*/ 4607252 h 4860733"/>
                <a:gd name="connsiteX8529" fmla="*/ 2469093 w 4853691"/>
                <a:gd name="connsiteY8529" fmla="*/ 4621335 h 4860733"/>
                <a:gd name="connsiteX8530" fmla="*/ 1415269 w 4853691"/>
                <a:gd name="connsiteY8530" fmla="*/ 4475818 h 4860733"/>
                <a:gd name="connsiteX8531" fmla="*/ 1396493 w 4853691"/>
                <a:gd name="connsiteY8531" fmla="*/ 4473471 h 4860733"/>
                <a:gd name="connsiteX8532" fmla="*/ 1361287 w 4853691"/>
                <a:gd name="connsiteY8532" fmla="*/ 4471123 h 4860733"/>
                <a:gd name="connsiteX8533" fmla="*/ 1333122 w 4853691"/>
                <a:gd name="connsiteY8533" fmla="*/ 4466429 h 4860733"/>
                <a:gd name="connsiteX8534" fmla="*/ 1304958 w 4853691"/>
                <a:gd name="connsiteY8534" fmla="*/ 4461735 h 4860733"/>
                <a:gd name="connsiteX8535" fmla="*/ 1276793 w 4853691"/>
                <a:gd name="connsiteY8535" fmla="*/ 4457041 h 4860733"/>
                <a:gd name="connsiteX8536" fmla="*/ 1248629 w 4853691"/>
                <a:gd name="connsiteY8536" fmla="*/ 4452347 h 4860733"/>
                <a:gd name="connsiteX8537" fmla="*/ 1222811 w 4853691"/>
                <a:gd name="connsiteY8537" fmla="*/ 4445306 h 4860733"/>
                <a:gd name="connsiteX8538" fmla="*/ 1194647 w 4853691"/>
                <a:gd name="connsiteY8538" fmla="*/ 4438265 h 4860733"/>
                <a:gd name="connsiteX8539" fmla="*/ 1171176 w 4853691"/>
                <a:gd name="connsiteY8539" fmla="*/ 4431224 h 4860733"/>
                <a:gd name="connsiteX8540" fmla="*/ 1154747 w 4853691"/>
                <a:gd name="connsiteY8540" fmla="*/ 4426530 h 4860733"/>
                <a:gd name="connsiteX8541" fmla="*/ 1131276 w 4853691"/>
                <a:gd name="connsiteY8541" fmla="*/ 4407753 h 4860733"/>
                <a:gd name="connsiteX8542" fmla="*/ 1110153 w 4853691"/>
                <a:gd name="connsiteY8542" fmla="*/ 4388977 h 4860733"/>
                <a:gd name="connsiteX8543" fmla="*/ 1072600 w 4853691"/>
                <a:gd name="connsiteY8543" fmla="*/ 4353771 h 4860733"/>
                <a:gd name="connsiteX8544" fmla="*/ 1056171 w 4853691"/>
                <a:gd name="connsiteY8544" fmla="*/ 4337342 h 4860733"/>
                <a:gd name="connsiteX8545" fmla="*/ 1056171 w 4853691"/>
                <a:gd name="connsiteY8545" fmla="*/ 4334995 h 4860733"/>
                <a:gd name="connsiteX8546" fmla="*/ 1058518 w 4853691"/>
                <a:gd name="connsiteY8546" fmla="*/ 4325607 h 4860733"/>
                <a:gd name="connsiteX8547" fmla="*/ 1058518 w 4853691"/>
                <a:gd name="connsiteY8547" fmla="*/ 4320913 h 4860733"/>
                <a:gd name="connsiteX8548" fmla="*/ 1072600 w 4853691"/>
                <a:gd name="connsiteY8548" fmla="*/ 4327954 h 4860733"/>
                <a:gd name="connsiteX8549" fmla="*/ 1107806 w 4853691"/>
                <a:gd name="connsiteY8549" fmla="*/ 4344383 h 4860733"/>
                <a:gd name="connsiteX8550" fmla="*/ 1133623 w 4853691"/>
                <a:gd name="connsiteY8550" fmla="*/ 4356118 h 4860733"/>
                <a:gd name="connsiteX8551" fmla="*/ 1171176 w 4853691"/>
                <a:gd name="connsiteY8551" fmla="*/ 4372548 h 4860733"/>
                <a:gd name="connsiteX8552" fmla="*/ 1196994 w 4853691"/>
                <a:gd name="connsiteY8552" fmla="*/ 4381936 h 4860733"/>
                <a:gd name="connsiteX8553" fmla="*/ 1239241 w 4853691"/>
                <a:gd name="connsiteY8553" fmla="*/ 4398365 h 4860733"/>
                <a:gd name="connsiteX8554" fmla="*/ 1262711 w 4853691"/>
                <a:gd name="connsiteY8554" fmla="*/ 4407753 h 4860733"/>
                <a:gd name="connsiteX8555" fmla="*/ 1316693 w 4853691"/>
                <a:gd name="connsiteY8555" fmla="*/ 4426530 h 4860733"/>
                <a:gd name="connsiteX8556" fmla="*/ 1326081 w 4853691"/>
                <a:gd name="connsiteY8556" fmla="*/ 4428877 h 4860733"/>
                <a:gd name="connsiteX8557" fmla="*/ 1391799 w 4853691"/>
                <a:gd name="connsiteY8557" fmla="*/ 4447653 h 4860733"/>
                <a:gd name="connsiteX8558" fmla="*/ 1410575 w 4853691"/>
                <a:gd name="connsiteY8558" fmla="*/ 4452347 h 4860733"/>
                <a:gd name="connsiteX8559" fmla="*/ 1459863 w 4853691"/>
                <a:gd name="connsiteY8559" fmla="*/ 4464083 h 4860733"/>
                <a:gd name="connsiteX8560" fmla="*/ 1485680 w 4853691"/>
                <a:gd name="connsiteY8560" fmla="*/ 4468777 h 4860733"/>
                <a:gd name="connsiteX8561" fmla="*/ 1511498 w 4853691"/>
                <a:gd name="connsiteY8561" fmla="*/ 4473471 h 4860733"/>
                <a:gd name="connsiteX8562" fmla="*/ 1511498 w 4853691"/>
                <a:gd name="connsiteY8562" fmla="*/ 4475818 h 4860733"/>
                <a:gd name="connsiteX8563" fmla="*/ 1511498 w 4853691"/>
                <a:gd name="connsiteY8563" fmla="*/ 4478165 h 4860733"/>
                <a:gd name="connsiteX8564" fmla="*/ 1469251 w 4853691"/>
                <a:gd name="connsiteY8564" fmla="*/ 4480512 h 4860733"/>
                <a:gd name="connsiteX8565" fmla="*/ 1415269 w 4853691"/>
                <a:gd name="connsiteY8565" fmla="*/ 4475818 h 4860733"/>
                <a:gd name="connsiteX8566" fmla="*/ 1218117 w 4853691"/>
                <a:gd name="connsiteY8566" fmla="*/ 4473471 h 4860733"/>
                <a:gd name="connsiteX8567" fmla="*/ 1239241 w 4853691"/>
                <a:gd name="connsiteY8567" fmla="*/ 4489900 h 4860733"/>
                <a:gd name="connsiteX8568" fmla="*/ 1239241 w 4853691"/>
                <a:gd name="connsiteY8568" fmla="*/ 4492247 h 4860733"/>
                <a:gd name="connsiteX8569" fmla="*/ 1206382 w 4853691"/>
                <a:gd name="connsiteY8569" fmla="*/ 4475818 h 4860733"/>
                <a:gd name="connsiteX8570" fmla="*/ 1175870 w 4853691"/>
                <a:gd name="connsiteY8570" fmla="*/ 4459388 h 4860733"/>
                <a:gd name="connsiteX8571" fmla="*/ 1126582 w 4853691"/>
                <a:gd name="connsiteY8571" fmla="*/ 4431224 h 4860733"/>
                <a:gd name="connsiteX8572" fmla="*/ 1100765 w 4853691"/>
                <a:gd name="connsiteY8572" fmla="*/ 4417142 h 4860733"/>
                <a:gd name="connsiteX8573" fmla="*/ 1081988 w 4853691"/>
                <a:gd name="connsiteY8573" fmla="*/ 4405406 h 4860733"/>
                <a:gd name="connsiteX8574" fmla="*/ 1072600 w 4853691"/>
                <a:gd name="connsiteY8574" fmla="*/ 4398365 h 4860733"/>
                <a:gd name="connsiteX8575" fmla="*/ 1060865 w 4853691"/>
                <a:gd name="connsiteY8575" fmla="*/ 4388977 h 4860733"/>
                <a:gd name="connsiteX8576" fmla="*/ 1060865 w 4853691"/>
                <a:gd name="connsiteY8576" fmla="*/ 4386630 h 4860733"/>
                <a:gd name="connsiteX8577" fmla="*/ 1072600 w 4853691"/>
                <a:gd name="connsiteY8577" fmla="*/ 4391324 h 4860733"/>
                <a:gd name="connsiteX8578" fmla="*/ 1098418 w 4853691"/>
                <a:gd name="connsiteY8578" fmla="*/ 4403059 h 4860733"/>
                <a:gd name="connsiteX8579" fmla="*/ 1124235 w 4853691"/>
                <a:gd name="connsiteY8579" fmla="*/ 4412447 h 4860733"/>
                <a:gd name="connsiteX8580" fmla="*/ 1150053 w 4853691"/>
                <a:gd name="connsiteY8580" fmla="*/ 4421836 h 4860733"/>
                <a:gd name="connsiteX8581" fmla="*/ 1159441 w 4853691"/>
                <a:gd name="connsiteY8581" fmla="*/ 4424183 h 4860733"/>
                <a:gd name="connsiteX8582" fmla="*/ 1192300 w 4853691"/>
                <a:gd name="connsiteY8582" fmla="*/ 4452347 h 4860733"/>
                <a:gd name="connsiteX8583" fmla="*/ 1218117 w 4853691"/>
                <a:gd name="connsiteY8583" fmla="*/ 4473471 h 4860733"/>
                <a:gd name="connsiteX8584" fmla="*/ 1039742 w 4853691"/>
                <a:gd name="connsiteY8584" fmla="*/ 4154272 h 4860733"/>
                <a:gd name="connsiteX8585" fmla="*/ 1042089 w 4853691"/>
                <a:gd name="connsiteY8585" fmla="*/ 4144884 h 4860733"/>
                <a:gd name="connsiteX8586" fmla="*/ 1046783 w 4853691"/>
                <a:gd name="connsiteY8586" fmla="*/ 4116720 h 4860733"/>
                <a:gd name="connsiteX8587" fmla="*/ 1046783 w 4853691"/>
                <a:gd name="connsiteY8587" fmla="*/ 4109678 h 4860733"/>
                <a:gd name="connsiteX8588" fmla="*/ 1051477 w 4853691"/>
                <a:gd name="connsiteY8588" fmla="*/ 4076820 h 4860733"/>
                <a:gd name="connsiteX8589" fmla="*/ 1051477 w 4853691"/>
                <a:gd name="connsiteY8589" fmla="*/ 4074473 h 4860733"/>
                <a:gd name="connsiteX8590" fmla="*/ 1056171 w 4853691"/>
                <a:gd name="connsiteY8590" fmla="*/ 4034573 h 4860733"/>
                <a:gd name="connsiteX8591" fmla="*/ 1056171 w 4853691"/>
                <a:gd name="connsiteY8591" fmla="*/ 4029879 h 4860733"/>
                <a:gd name="connsiteX8592" fmla="*/ 1058518 w 4853691"/>
                <a:gd name="connsiteY8592" fmla="*/ 4013449 h 4860733"/>
                <a:gd name="connsiteX8593" fmla="*/ 1060865 w 4853691"/>
                <a:gd name="connsiteY8593" fmla="*/ 4013449 h 4860733"/>
                <a:gd name="connsiteX8594" fmla="*/ 1072600 w 4853691"/>
                <a:gd name="connsiteY8594" fmla="*/ 4008755 h 4860733"/>
                <a:gd name="connsiteX8595" fmla="*/ 1091377 w 4853691"/>
                <a:gd name="connsiteY8595" fmla="*/ 4032226 h 4860733"/>
                <a:gd name="connsiteX8596" fmla="*/ 1103112 w 4853691"/>
                <a:gd name="connsiteY8596" fmla="*/ 4046308 h 4860733"/>
                <a:gd name="connsiteX8597" fmla="*/ 1084336 w 4853691"/>
                <a:gd name="connsiteY8597" fmla="*/ 4203560 h 4860733"/>
                <a:gd name="connsiteX8598" fmla="*/ 1081988 w 4853691"/>
                <a:gd name="connsiteY8598" fmla="*/ 4203560 h 4860733"/>
                <a:gd name="connsiteX8599" fmla="*/ 1060865 w 4853691"/>
                <a:gd name="connsiteY8599" fmla="*/ 4224684 h 4860733"/>
                <a:gd name="connsiteX8600" fmla="*/ 1077294 w 4853691"/>
                <a:gd name="connsiteY8600" fmla="*/ 4243460 h 4860733"/>
                <a:gd name="connsiteX8601" fmla="*/ 1077294 w 4853691"/>
                <a:gd name="connsiteY8601" fmla="*/ 4250501 h 4860733"/>
                <a:gd name="connsiteX8602" fmla="*/ 1077294 w 4853691"/>
                <a:gd name="connsiteY8602" fmla="*/ 4252848 h 4860733"/>
                <a:gd name="connsiteX8603" fmla="*/ 1072600 w 4853691"/>
                <a:gd name="connsiteY8603" fmla="*/ 4276319 h 4860733"/>
                <a:gd name="connsiteX8604" fmla="*/ 1070253 w 4853691"/>
                <a:gd name="connsiteY8604" fmla="*/ 4283360 h 4860733"/>
                <a:gd name="connsiteX8605" fmla="*/ 1067906 w 4853691"/>
                <a:gd name="connsiteY8605" fmla="*/ 4299789 h 4860733"/>
                <a:gd name="connsiteX8606" fmla="*/ 1065559 w 4853691"/>
                <a:gd name="connsiteY8606" fmla="*/ 4306830 h 4860733"/>
                <a:gd name="connsiteX8607" fmla="*/ 1063212 w 4853691"/>
                <a:gd name="connsiteY8607" fmla="*/ 4318565 h 4860733"/>
                <a:gd name="connsiteX8608" fmla="*/ 1063212 w 4853691"/>
                <a:gd name="connsiteY8608" fmla="*/ 4323260 h 4860733"/>
                <a:gd name="connsiteX8609" fmla="*/ 1035047 w 4853691"/>
                <a:gd name="connsiteY8609" fmla="*/ 4309177 h 4860733"/>
                <a:gd name="connsiteX8610" fmla="*/ 1037395 w 4853691"/>
                <a:gd name="connsiteY8610" fmla="*/ 4299789 h 4860733"/>
                <a:gd name="connsiteX8611" fmla="*/ 1020965 w 4853691"/>
                <a:gd name="connsiteY8611" fmla="*/ 4281013 h 4860733"/>
                <a:gd name="connsiteX8612" fmla="*/ 1037395 w 4853691"/>
                <a:gd name="connsiteY8612" fmla="*/ 4184784 h 4860733"/>
                <a:gd name="connsiteX8613" fmla="*/ 1039742 w 4853691"/>
                <a:gd name="connsiteY8613" fmla="*/ 4154272 h 4860733"/>
                <a:gd name="connsiteX8614" fmla="*/ 1009230 w 4853691"/>
                <a:gd name="connsiteY8614" fmla="*/ 3973550 h 4860733"/>
                <a:gd name="connsiteX8615" fmla="*/ 978718 w 4853691"/>
                <a:gd name="connsiteY8615" fmla="*/ 3964162 h 4860733"/>
                <a:gd name="connsiteX8616" fmla="*/ 957595 w 4853691"/>
                <a:gd name="connsiteY8616" fmla="*/ 3957120 h 4860733"/>
                <a:gd name="connsiteX8617" fmla="*/ 913001 w 4853691"/>
                <a:gd name="connsiteY8617" fmla="*/ 3940691 h 4860733"/>
                <a:gd name="connsiteX8618" fmla="*/ 898919 w 4853691"/>
                <a:gd name="connsiteY8618" fmla="*/ 3935997 h 4860733"/>
                <a:gd name="connsiteX8619" fmla="*/ 866060 w 4853691"/>
                <a:gd name="connsiteY8619" fmla="*/ 3921915 h 4860733"/>
                <a:gd name="connsiteX8620" fmla="*/ 849631 w 4853691"/>
                <a:gd name="connsiteY8620" fmla="*/ 3914873 h 4860733"/>
                <a:gd name="connsiteX8621" fmla="*/ 821466 w 4853691"/>
                <a:gd name="connsiteY8621" fmla="*/ 3903138 h 4860733"/>
                <a:gd name="connsiteX8622" fmla="*/ 802690 w 4853691"/>
                <a:gd name="connsiteY8622" fmla="*/ 3893750 h 4860733"/>
                <a:gd name="connsiteX8623" fmla="*/ 776872 w 4853691"/>
                <a:gd name="connsiteY8623" fmla="*/ 3882015 h 4860733"/>
                <a:gd name="connsiteX8624" fmla="*/ 758096 w 4853691"/>
                <a:gd name="connsiteY8624" fmla="*/ 3872627 h 4860733"/>
                <a:gd name="connsiteX8625" fmla="*/ 732279 w 4853691"/>
                <a:gd name="connsiteY8625" fmla="*/ 3858544 h 4860733"/>
                <a:gd name="connsiteX8626" fmla="*/ 713502 w 4853691"/>
                <a:gd name="connsiteY8626" fmla="*/ 3846809 h 4860733"/>
                <a:gd name="connsiteX8627" fmla="*/ 706461 w 4853691"/>
                <a:gd name="connsiteY8627" fmla="*/ 3842115 h 4860733"/>
                <a:gd name="connsiteX8628" fmla="*/ 708808 w 4853691"/>
                <a:gd name="connsiteY8628" fmla="*/ 3832727 h 4860733"/>
                <a:gd name="connsiteX8629" fmla="*/ 711155 w 4853691"/>
                <a:gd name="connsiteY8629" fmla="*/ 3832727 h 4860733"/>
                <a:gd name="connsiteX8630" fmla="*/ 711155 w 4853691"/>
                <a:gd name="connsiteY8630" fmla="*/ 3832727 h 4860733"/>
                <a:gd name="connsiteX8631" fmla="*/ 1056171 w 4853691"/>
                <a:gd name="connsiteY8631" fmla="*/ 3914873 h 4860733"/>
                <a:gd name="connsiteX8632" fmla="*/ 1056171 w 4853691"/>
                <a:gd name="connsiteY8632" fmla="*/ 3917221 h 4860733"/>
                <a:gd name="connsiteX8633" fmla="*/ 1058518 w 4853691"/>
                <a:gd name="connsiteY8633" fmla="*/ 3952426 h 4860733"/>
                <a:gd name="connsiteX8634" fmla="*/ 1058518 w 4853691"/>
                <a:gd name="connsiteY8634" fmla="*/ 3968856 h 4860733"/>
                <a:gd name="connsiteX8635" fmla="*/ 1042089 w 4853691"/>
                <a:gd name="connsiteY8635" fmla="*/ 3982938 h 4860733"/>
                <a:gd name="connsiteX8636" fmla="*/ 1042089 w 4853691"/>
                <a:gd name="connsiteY8636" fmla="*/ 3982938 h 4860733"/>
                <a:gd name="connsiteX8637" fmla="*/ 1009230 w 4853691"/>
                <a:gd name="connsiteY8637" fmla="*/ 3973550 h 4860733"/>
                <a:gd name="connsiteX8638" fmla="*/ 640744 w 4853691"/>
                <a:gd name="connsiteY8638" fmla="*/ 3762315 h 4860733"/>
                <a:gd name="connsiteX8639" fmla="*/ 614926 w 4853691"/>
                <a:gd name="connsiteY8639" fmla="*/ 3720068 h 4860733"/>
                <a:gd name="connsiteX8640" fmla="*/ 596150 w 4853691"/>
                <a:gd name="connsiteY8640" fmla="*/ 3689557 h 4860733"/>
                <a:gd name="connsiteX8641" fmla="*/ 570332 w 4853691"/>
                <a:gd name="connsiteY8641" fmla="*/ 3647310 h 4860733"/>
                <a:gd name="connsiteX8642" fmla="*/ 549209 w 4853691"/>
                <a:gd name="connsiteY8642" fmla="*/ 3614451 h 4860733"/>
                <a:gd name="connsiteX8643" fmla="*/ 523391 w 4853691"/>
                <a:gd name="connsiteY8643" fmla="*/ 3572205 h 4860733"/>
                <a:gd name="connsiteX8644" fmla="*/ 502268 w 4853691"/>
                <a:gd name="connsiteY8644" fmla="*/ 3539346 h 4860733"/>
                <a:gd name="connsiteX8645" fmla="*/ 495227 w 4853691"/>
                <a:gd name="connsiteY8645" fmla="*/ 3527611 h 4860733"/>
                <a:gd name="connsiteX8646" fmla="*/ 516350 w 4853691"/>
                <a:gd name="connsiteY8646" fmla="*/ 3548734 h 4860733"/>
                <a:gd name="connsiteX8647" fmla="*/ 523391 w 4853691"/>
                <a:gd name="connsiteY8647" fmla="*/ 3555775 h 4860733"/>
                <a:gd name="connsiteX8648" fmla="*/ 551556 w 4853691"/>
                <a:gd name="connsiteY8648" fmla="*/ 3581593 h 4860733"/>
                <a:gd name="connsiteX8649" fmla="*/ 558597 w 4853691"/>
                <a:gd name="connsiteY8649" fmla="*/ 3588634 h 4860733"/>
                <a:gd name="connsiteX8650" fmla="*/ 586762 w 4853691"/>
                <a:gd name="connsiteY8650" fmla="*/ 3614451 h 4860733"/>
                <a:gd name="connsiteX8651" fmla="*/ 593803 w 4853691"/>
                <a:gd name="connsiteY8651" fmla="*/ 3619146 h 4860733"/>
                <a:gd name="connsiteX8652" fmla="*/ 603191 w 4853691"/>
                <a:gd name="connsiteY8652" fmla="*/ 3628534 h 4860733"/>
                <a:gd name="connsiteX8653" fmla="*/ 621967 w 4853691"/>
                <a:gd name="connsiteY8653" fmla="*/ 3644963 h 4860733"/>
                <a:gd name="connsiteX8654" fmla="*/ 629008 w 4853691"/>
                <a:gd name="connsiteY8654" fmla="*/ 3652004 h 4860733"/>
                <a:gd name="connsiteX8655" fmla="*/ 657173 w 4853691"/>
                <a:gd name="connsiteY8655" fmla="*/ 3675475 h 4860733"/>
                <a:gd name="connsiteX8656" fmla="*/ 659520 w 4853691"/>
                <a:gd name="connsiteY8656" fmla="*/ 3677822 h 4860733"/>
                <a:gd name="connsiteX8657" fmla="*/ 664214 w 4853691"/>
                <a:gd name="connsiteY8657" fmla="*/ 3717722 h 4860733"/>
                <a:gd name="connsiteX8658" fmla="*/ 666561 w 4853691"/>
                <a:gd name="connsiteY8658" fmla="*/ 3729457 h 4860733"/>
                <a:gd name="connsiteX8659" fmla="*/ 673602 w 4853691"/>
                <a:gd name="connsiteY8659" fmla="*/ 3778745 h 4860733"/>
                <a:gd name="connsiteX8660" fmla="*/ 675949 w 4853691"/>
                <a:gd name="connsiteY8660" fmla="*/ 3790480 h 4860733"/>
                <a:gd name="connsiteX8661" fmla="*/ 680643 w 4853691"/>
                <a:gd name="connsiteY8661" fmla="*/ 3820992 h 4860733"/>
                <a:gd name="connsiteX8662" fmla="*/ 675949 w 4853691"/>
                <a:gd name="connsiteY8662" fmla="*/ 3823339 h 4860733"/>
                <a:gd name="connsiteX8663" fmla="*/ 673602 w 4853691"/>
                <a:gd name="connsiteY8663" fmla="*/ 3820992 h 4860733"/>
                <a:gd name="connsiteX8664" fmla="*/ 657173 w 4853691"/>
                <a:gd name="connsiteY8664" fmla="*/ 3797521 h 4860733"/>
                <a:gd name="connsiteX8665" fmla="*/ 640744 w 4853691"/>
                <a:gd name="connsiteY8665" fmla="*/ 3762315 h 4860733"/>
                <a:gd name="connsiteX8666" fmla="*/ 441245 w 4853691"/>
                <a:gd name="connsiteY8666" fmla="*/ 3471282 h 4860733"/>
                <a:gd name="connsiteX8667" fmla="*/ 403692 w 4853691"/>
                <a:gd name="connsiteY8667" fmla="*/ 3429035 h 4860733"/>
                <a:gd name="connsiteX8668" fmla="*/ 394304 w 4853691"/>
                <a:gd name="connsiteY8668" fmla="*/ 3419647 h 4860733"/>
                <a:gd name="connsiteX8669" fmla="*/ 354404 w 4853691"/>
                <a:gd name="connsiteY8669" fmla="*/ 3372706 h 4860733"/>
                <a:gd name="connsiteX8670" fmla="*/ 347363 w 4853691"/>
                <a:gd name="connsiteY8670" fmla="*/ 3363318 h 4860733"/>
                <a:gd name="connsiteX8671" fmla="*/ 314504 w 4853691"/>
                <a:gd name="connsiteY8671" fmla="*/ 3318724 h 4860733"/>
                <a:gd name="connsiteX8672" fmla="*/ 307463 w 4853691"/>
                <a:gd name="connsiteY8672" fmla="*/ 3309335 h 4860733"/>
                <a:gd name="connsiteX8673" fmla="*/ 272257 w 4853691"/>
                <a:gd name="connsiteY8673" fmla="*/ 3257700 h 4860733"/>
                <a:gd name="connsiteX8674" fmla="*/ 265216 w 4853691"/>
                <a:gd name="connsiteY8674" fmla="*/ 3245965 h 4860733"/>
                <a:gd name="connsiteX8675" fmla="*/ 234705 w 4853691"/>
                <a:gd name="connsiteY8675" fmla="*/ 3196677 h 4860733"/>
                <a:gd name="connsiteX8676" fmla="*/ 232358 w 4853691"/>
                <a:gd name="connsiteY8676" fmla="*/ 3194330 h 4860733"/>
                <a:gd name="connsiteX8677" fmla="*/ 469409 w 4853691"/>
                <a:gd name="connsiteY8677" fmla="*/ 3492405 h 4860733"/>
                <a:gd name="connsiteX8678" fmla="*/ 471756 w 4853691"/>
                <a:gd name="connsiteY8678" fmla="*/ 3497099 h 4860733"/>
                <a:gd name="connsiteX8679" fmla="*/ 485839 w 4853691"/>
                <a:gd name="connsiteY8679" fmla="*/ 3522917 h 4860733"/>
                <a:gd name="connsiteX8680" fmla="*/ 443592 w 4853691"/>
                <a:gd name="connsiteY8680" fmla="*/ 3480670 h 4860733"/>
                <a:gd name="connsiteX8681" fmla="*/ 441245 w 4853691"/>
                <a:gd name="connsiteY8681" fmla="*/ 3471282 h 4860733"/>
                <a:gd name="connsiteX8682" fmla="*/ 192458 w 4853691"/>
                <a:gd name="connsiteY8682" fmla="*/ 3130960 h 4860733"/>
                <a:gd name="connsiteX8683" fmla="*/ 178376 w 4853691"/>
                <a:gd name="connsiteY8683" fmla="*/ 3114531 h 4860733"/>
                <a:gd name="connsiteX8684" fmla="*/ 168987 w 4853691"/>
                <a:gd name="connsiteY8684" fmla="*/ 3105142 h 4860733"/>
                <a:gd name="connsiteX8685" fmla="*/ 159599 w 4853691"/>
                <a:gd name="connsiteY8685" fmla="*/ 3091060 h 4860733"/>
                <a:gd name="connsiteX8686" fmla="*/ 150211 w 4853691"/>
                <a:gd name="connsiteY8686" fmla="*/ 3060549 h 4860733"/>
                <a:gd name="connsiteX8687" fmla="*/ 147864 w 4853691"/>
                <a:gd name="connsiteY8687" fmla="*/ 3053507 h 4860733"/>
                <a:gd name="connsiteX8688" fmla="*/ 150211 w 4853691"/>
                <a:gd name="connsiteY8688" fmla="*/ 3046466 h 4860733"/>
                <a:gd name="connsiteX8689" fmla="*/ 140823 w 4853691"/>
                <a:gd name="connsiteY8689" fmla="*/ 3030037 h 4860733"/>
                <a:gd name="connsiteX8690" fmla="*/ 140823 w 4853691"/>
                <a:gd name="connsiteY8690" fmla="*/ 3027690 h 4860733"/>
                <a:gd name="connsiteX8691" fmla="*/ 129088 w 4853691"/>
                <a:gd name="connsiteY8691" fmla="*/ 2987790 h 4860733"/>
                <a:gd name="connsiteX8692" fmla="*/ 119699 w 4853691"/>
                <a:gd name="connsiteY8692" fmla="*/ 2952584 h 4860733"/>
                <a:gd name="connsiteX8693" fmla="*/ 112658 w 4853691"/>
                <a:gd name="connsiteY8693" fmla="*/ 2929114 h 4860733"/>
                <a:gd name="connsiteX8694" fmla="*/ 115005 w 4853691"/>
                <a:gd name="connsiteY8694" fmla="*/ 2933808 h 4860733"/>
                <a:gd name="connsiteX8695" fmla="*/ 122046 w 4853691"/>
                <a:gd name="connsiteY8695" fmla="*/ 2952584 h 4860733"/>
                <a:gd name="connsiteX8696" fmla="*/ 129088 w 4853691"/>
                <a:gd name="connsiteY8696" fmla="*/ 2973708 h 4860733"/>
                <a:gd name="connsiteX8697" fmla="*/ 136129 w 4853691"/>
                <a:gd name="connsiteY8697" fmla="*/ 2992484 h 4860733"/>
                <a:gd name="connsiteX8698" fmla="*/ 145517 w 4853691"/>
                <a:gd name="connsiteY8698" fmla="*/ 3013608 h 4860733"/>
                <a:gd name="connsiteX8699" fmla="*/ 154905 w 4853691"/>
                <a:gd name="connsiteY8699" fmla="*/ 3032384 h 4860733"/>
                <a:gd name="connsiteX8700" fmla="*/ 164293 w 4853691"/>
                <a:gd name="connsiteY8700" fmla="*/ 3053507 h 4860733"/>
                <a:gd name="connsiteX8701" fmla="*/ 173681 w 4853691"/>
                <a:gd name="connsiteY8701" fmla="*/ 3072284 h 4860733"/>
                <a:gd name="connsiteX8702" fmla="*/ 183070 w 4853691"/>
                <a:gd name="connsiteY8702" fmla="*/ 3093407 h 4860733"/>
                <a:gd name="connsiteX8703" fmla="*/ 192458 w 4853691"/>
                <a:gd name="connsiteY8703" fmla="*/ 3112184 h 4860733"/>
                <a:gd name="connsiteX8704" fmla="*/ 201846 w 4853691"/>
                <a:gd name="connsiteY8704" fmla="*/ 3133307 h 4860733"/>
                <a:gd name="connsiteX8705" fmla="*/ 206540 w 4853691"/>
                <a:gd name="connsiteY8705" fmla="*/ 3142695 h 4860733"/>
                <a:gd name="connsiteX8706" fmla="*/ 201846 w 4853691"/>
                <a:gd name="connsiteY8706" fmla="*/ 3138001 h 4860733"/>
                <a:gd name="connsiteX8707" fmla="*/ 192458 w 4853691"/>
                <a:gd name="connsiteY8707" fmla="*/ 3130960 h 4860733"/>
                <a:gd name="connsiteX8708" fmla="*/ 96229 w 4853691"/>
                <a:gd name="connsiteY8708" fmla="*/ 2936155 h 4860733"/>
                <a:gd name="connsiteX8709" fmla="*/ 89188 w 4853691"/>
                <a:gd name="connsiteY8709" fmla="*/ 2912685 h 4860733"/>
                <a:gd name="connsiteX8710" fmla="*/ 100923 w 4853691"/>
                <a:gd name="connsiteY8710" fmla="*/ 2917379 h 4860733"/>
                <a:gd name="connsiteX8711" fmla="*/ 100923 w 4853691"/>
                <a:gd name="connsiteY8711" fmla="*/ 2922073 h 4860733"/>
                <a:gd name="connsiteX8712" fmla="*/ 100923 w 4853691"/>
                <a:gd name="connsiteY8712" fmla="*/ 2929114 h 4860733"/>
                <a:gd name="connsiteX8713" fmla="*/ 100923 w 4853691"/>
                <a:gd name="connsiteY8713" fmla="*/ 2938502 h 4860733"/>
                <a:gd name="connsiteX8714" fmla="*/ 100923 w 4853691"/>
                <a:gd name="connsiteY8714" fmla="*/ 2954932 h 4860733"/>
                <a:gd name="connsiteX8715" fmla="*/ 98576 w 4853691"/>
                <a:gd name="connsiteY8715" fmla="*/ 2945543 h 4860733"/>
                <a:gd name="connsiteX8716" fmla="*/ 96229 w 4853691"/>
                <a:gd name="connsiteY8716" fmla="*/ 2936155 h 4860733"/>
                <a:gd name="connsiteX8717" fmla="*/ 58676 w 4853691"/>
                <a:gd name="connsiteY8717" fmla="*/ 2821150 h 4860733"/>
                <a:gd name="connsiteX8718" fmla="*/ 53982 w 4853691"/>
                <a:gd name="connsiteY8718" fmla="*/ 2807068 h 4860733"/>
                <a:gd name="connsiteX8719" fmla="*/ 46941 w 4853691"/>
                <a:gd name="connsiteY8719" fmla="*/ 2767168 h 4860733"/>
                <a:gd name="connsiteX8720" fmla="*/ 46941 w 4853691"/>
                <a:gd name="connsiteY8720" fmla="*/ 2762474 h 4860733"/>
                <a:gd name="connsiteX8721" fmla="*/ 42247 w 4853691"/>
                <a:gd name="connsiteY8721" fmla="*/ 2734309 h 4860733"/>
                <a:gd name="connsiteX8722" fmla="*/ 44594 w 4853691"/>
                <a:gd name="connsiteY8722" fmla="*/ 2734309 h 4860733"/>
                <a:gd name="connsiteX8723" fmla="*/ 75105 w 4853691"/>
                <a:gd name="connsiteY8723" fmla="*/ 2858703 h 4860733"/>
                <a:gd name="connsiteX8724" fmla="*/ 77453 w 4853691"/>
                <a:gd name="connsiteY8724" fmla="*/ 2868091 h 4860733"/>
                <a:gd name="connsiteX8725" fmla="*/ 79800 w 4853691"/>
                <a:gd name="connsiteY8725" fmla="*/ 2875132 h 4860733"/>
                <a:gd name="connsiteX8726" fmla="*/ 70411 w 4853691"/>
                <a:gd name="connsiteY8726" fmla="*/ 2858703 h 4860733"/>
                <a:gd name="connsiteX8727" fmla="*/ 68064 w 4853691"/>
                <a:gd name="connsiteY8727" fmla="*/ 2854009 h 4860733"/>
                <a:gd name="connsiteX8728" fmla="*/ 58676 w 4853691"/>
                <a:gd name="connsiteY8728" fmla="*/ 2821150 h 4860733"/>
                <a:gd name="connsiteX8729" fmla="*/ 58676 w 4853691"/>
                <a:gd name="connsiteY8729" fmla="*/ 2609916 h 4860733"/>
                <a:gd name="connsiteX8730" fmla="*/ 58676 w 4853691"/>
                <a:gd name="connsiteY8730" fmla="*/ 2609916 h 4860733"/>
                <a:gd name="connsiteX8731" fmla="*/ 58676 w 4853691"/>
                <a:gd name="connsiteY8731" fmla="*/ 2609916 h 4860733"/>
                <a:gd name="connsiteX8732" fmla="*/ 77453 w 4853691"/>
                <a:gd name="connsiteY8732" fmla="*/ 2631039 h 4860733"/>
                <a:gd name="connsiteX8733" fmla="*/ 77453 w 4853691"/>
                <a:gd name="connsiteY8733" fmla="*/ 2640427 h 4860733"/>
                <a:gd name="connsiteX8734" fmla="*/ 77453 w 4853691"/>
                <a:gd name="connsiteY8734" fmla="*/ 2652163 h 4860733"/>
                <a:gd name="connsiteX8735" fmla="*/ 77453 w 4853691"/>
                <a:gd name="connsiteY8735" fmla="*/ 2652163 h 4860733"/>
                <a:gd name="connsiteX8736" fmla="*/ 77453 w 4853691"/>
                <a:gd name="connsiteY8736" fmla="*/ 2668592 h 4860733"/>
                <a:gd name="connsiteX8737" fmla="*/ 77453 w 4853691"/>
                <a:gd name="connsiteY8737" fmla="*/ 2670939 h 4860733"/>
                <a:gd name="connsiteX8738" fmla="*/ 77453 w 4853691"/>
                <a:gd name="connsiteY8738" fmla="*/ 2685021 h 4860733"/>
                <a:gd name="connsiteX8739" fmla="*/ 77453 w 4853691"/>
                <a:gd name="connsiteY8739" fmla="*/ 2687368 h 4860733"/>
                <a:gd name="connsiteX8740" fmla="*/ 77453 w 4853691"/>
                <a:gd name="connsiteY8740" fmla="*/ 2701451 h 4860733"/>
                <a:gd name="connsiteX8741" fmla="*/ 77453 w 4853691"/>
                <a:gd name="connsiteY8741" fmla="*/ 2708492 h 4860733"/>
                <a:gd name="connsiteX8742" fmla="*/ 77453 w 4853691"/>
                <a:gd name="connsiteY8742" fmla="*/ 2717880 h 4860733"/>
                <a:gd name="connsiteX8743" fmla="*/ 77453 w 4853691"/>
                <a:gd name="connsiteY8743" fmla="*/ 2727268 h 4860733"/>
                <a:gd name="connsiteX8744" fmla="*/ 77453 w 4853691"/>
                <a:gd name="connsiteY8744" fmla="*/ 2731962 h 4860733"/>
                <a:gd name="connsiteX8745" fmla="*/ 72758 w 4853691"/>
                <a:gd name="connsiteY8745" fmla="*/ 2731962 h 4860733"/>
                <a:gd name="connsiteX8746" fmla="*/ 68064 w 4853691"/>
                <a:gd name="connsiteY8746" fmla="*/ 2720227 h 4860733"/>
                <a:gd name="connsiteX8747" fmla="*/ 70411 w 4853691"/>
                <a:gd name="connsiteY8747" fmla="*/ 2708492 h 4860733"/>
                <a:gd name="connsiteX8748" fmla="*/ 61023 w 4853691"/>
                <a:gd name="connsiteY8748" fmla="*/ 2680327 h 4860733"/>
                <a:gd name="connsiteX8749" fmla="*/ 63370 w 4853691"/>
                <a:gd name="connsiteY8749" fmla="*/ 2673286 h 4860733"/>
                <a:gd name="connsiteX8750" fmla="*/ 56329 w 4853691"/>
                <a:gd name="connsiteY8750" fmla="*/ 2656857 h 4860733"/>
                <a:gd name="connsiteX8751" fmla="*/ 49288 w 4853691"/>
                <a:gd name="connsiteY8751" fmla="*/ 2628692 h 4860733"/>
                <a:gd name="connsiteX8752" fmla="*/ 49288 w 4853691"/>
                <a:gd name="connsiteY8752" fmla="*/ 2623998 h 4860733"/>
                <a:gd name="connsiteX8753" fmla="*/ 44594 w 4853691"/>
                <a:gd name="connsiteY8753" fmla="*/ 2609916 h 4860733"/>
                <a:gd name="connsiteX8754" fmla="*/ 53982 w 4853691"/>
                <a:gd name="connsiteY8754" fmla="*/ 2605222 h 4860733"/>
                <a:gd name="connsiteX8755" fmla="*/ 53982 w 4853691"/>
                <a:gd name="connsiteY8755" fmla="*/ 2605222 h 4860733"/>
                <a:gd name="connsiteX8756" fmla="*/ 58676 w 4853691"/>
                <a:gd name="connsiteY8756" fmla="*/ 2609916 h 4860733"/>
                <a:gd name="connsiteX8757" fmla="*/ 100923 w 4853691"/>
                <a:gd name="connsiteY8757" fmla="*/ 2640427 h 4860733"/>
                <a:gd name="connsiteX8758" fmla="*/ 117352 w 4853691"/>
                <a:gd name="connsiteY8758" fmla="*/ 2656857 h 4860733"/>
                <a:gd name="connsiteX8759" fmla="*/ 124393 w 4853691"/>
                <a:gd name="connsiteY8759" fmla="*/ 2663898 h 4860733"/>
                <a:gd name="connsiteX8760" fmla="*/ 147864 w 4853691"/>
                <a:gd name="connsiteY8760" fmla="*/ 2689715 h 4860733"/>
                <a:gd name="connsiteX8761" fmla="*/ 152558 w 4853691"/>
                <a:gd name="connsiteY8761" fmla="*/ 2692062 h 4860733"/>
                <a:gd name="connsiteX8762" fmla="*/ 164293 w 4853691"/>
                <a:gd name="connsiteY8762" fmla="*/ 2701451 h 4860733"/>
                <a:gd name="connsiteX8763" fmla="*/ 161946 w 4853691"/>
                <a:gd name="connsiteY8763" fmla="*/ 2706145 h 4860733"/>
                <a:gd name="connsiteX8764" fmla="*/ 157252 w 4853691"/>
                <a:gd name="connsiteY8764" fmla="*/ 2703798 h 4860733"/>
                <a:gd name="connsiteX8765" fmla="*/ 147864 w 4853691"/>
                <a:gd name="connsiteY8765" fmla="*/ 2699103 h 4860733"/>
                <a:gd name="connsiteX8766" fmla="*/ 138476 w 4853691"/>
                <a:gd name="connsiteY8766" fmla="*/ 2694409 h 4860733"/>
                <a:gd name="connsiteX8767" fmla="*/ 140823 w 4853691"/>
                <a:gd name="connsiteY8767" fmla="*/ 2685021 h 4860733"/>
                <a:gd name="connsiteX8768" fmla="*/ 119699 w 4853691"/>
                <a:gd name="connsiteY8768" fmla="*/ 2663898 h 4860733"/>
                <a:gd name="connsiteX8769" fmla="*/ 110311 w 4853691"/>
                <a:gd name="connsiteY8769" fmla="*/ 2666245 h 4860733"/>
                <a:gd name="connsiteX8770" fmla="*/ 100923 w 4853691"/>
                <a:gd name="connsiteY8770" fmla="*/ 2647468 h 4860733"/>
                <a:gd name="connsiteX8771" fmla="*/ 93882 w 4853691"/>
                <a:gd name="connsiteY8771" fmla="*/ 2638080 h 4860733"/>
                <a:gd name="connsiteX8772" fmla="*/ 89188 w 4853691"/>
                <a:gd name="connsiteY8772" fmla="*/ 2628692 h 4860733"/>
                <a:gd name="connsiteX8773" fmla="*/ 91535 w 4853691"/>
                <a:gd name="connsiteY8773" fmla="*/ 2626345 h 4860733"/>
                <a:gd name="connsiteX8774" fmla="*/ 93882 w 4853691"/>
                <a:gd name="connsiteY8774" fmla="*/ 2628692 h 4860733"/>
                <a:gd name="connsiteX8775" fmla="*/ 100923 w 4853691"/>
                <a:gd name="connsiteY8775" fmla="*/ 2640427 h 4860733"/>
                <a:gd name="connsiteX8776" fmla="*/ 199499 w 4853691"/>
                <a:gd name="connsiteY8776" fmla="*/ 2638080 h 4860733"/>
                <a:gd name="connsiteX8777" fmla="*/ 206540 w 4853691"/>
                <a:gd name="connsiteY8777" fmla="*/ 2609916 h 4860733"/>
                <a:gd name="connsiteX8778" fmla="*/ 215928 w 4853691"/>
                <a:gd name="connsiteY8778" fmla="*/ 2574710 h 4860733"/>
                <a:gd name="connsiteX8779" fmla="*/ 220622 w 4853691"/>
                <a:gd name="connsiteY8779" fmla="*/ 2553587 h 4860733"/>
                <a:gd name="connsiteX8780" fmla="*/ 232358 w 4853691"/>
                <a:gd name="connsiteY8780" fmla="*/ 2513687 h 4860733"/>
                <a:gd name="connsiteX8781" fmla="*/ 234705 w 4853691"/>
                <a:gd name="connsiteY8781" fmla="*/ 2513687 h 4860733"/>
                <a:gd name="connsiteX8782" fmla="*/ 234705 w 4853691"/>
                <a:gd name="connsiteY8782" fmla="*/ 2534810 h 4860733"/>
                <a:gd name="connsiteX8783" fmla="*/ 234705 w 4853691"/>
                <a:gd name="connsiteY8783" fmla="*/ 2560628 h 4860733"/>
                <a:gd name="connsiteX8784" fmla="*/ 234705 w 4853691"/>
                <a:gd name="connsiteY8784" fmla="*/ 2595833 h 4860733"/>
                <a:gd name="connsiteX8785" fmla="*/ 234705 w 4853691"/>
                <a:gd name="connsiteY8785" fmla="*/ 2626345 h 4860733"/>
                <a:gd name="connsiteX8786" fmla="*/ 234705 w 4853691"/>
                <a:gd name="connsiteY8786" fmla="*/ 2654510 h 4860733"/>
                <a:gd name="connsiteX8787" fmla="*/ 234705 w 4853691"/>
                <a:gd name="connsiteY8787" fmla="*/ 2743697 h 4860733"/>
                <a:gd name="connsiteX8788" fmla="*/ 220622 w 4853691"/>
                <a:gd name="connsiteY8788" fmla="*/ 2750738 h 4860733"/>
                <a:gd name="connsiteX8789" fmla="*/ 215928 w 4853691"/>
                <a:gd name="connsiteY8789" fmla="*/ 2748391 h 4860733"/>
                <a:gd name="connsiteX8790" fmla="*/ 206540 w 4853691"/>
                <a:gd name="connsiteY8790" fmla="*/ 2741350 h 4860733"/>
                <a:gd name="connsiteX8791" fmla="*/ 194805 w 4853691"/>
                <a:gd name="connsiteY8791" fmla="*/ 2731962 h 4860733"/>
                <a:gd name="connsiteX8792" fmla="*/ 199499 w 4853691"/>
                <a:gd name="connsiteY8792" fmla="*/ 2720227 h 4860733"/>
                <a:gd name="connsiteX8793" fmla="*/ 185417 w 4853691"/>
                <a:gd name="connsiteY8793" fmla="*/ 2701451 h 4860733"/>
                <a:gd name="connsiteX8794" fmla="*/ 194805 w 4853691"/>
                <a:gd name="connsiteY8794" fmla="*/ 2668592 h 4860733"/>
                <a:gd name="connsiteX8795" fmla="*/ 199499 w 4853691"/>
                <a:gd name="connsiteY8795" fmla="*/ 2638080 h 4860733"/>
                <a:gd name="connsiteX8796" fmla="*/ 286340 w 4853691"/>
                <a:gd name="connsiteY8796" fmla="*/ 2480828 h 4860733"/>
                <a:gd name="connsiteX8797" fmla="*/ 305116 w 4853691"/>
                <a:gd name="connsiteY8797" fmla="*/ 2473787 h 4860733"/>
                <a:gd name="connsiteX8798" fmla="*/ 335628 w 4853691"/>
                <a:gd name="connsiteY8798" fmla="*/ 2462052 h 4860733"/>
                <a:gd name="connsiteX8799" fmla="*/ 352057 w 4853691"/>
                <a:gd name="connsiteY8799" fmla="*/ 2457358 h 4860733"/>
                <a:gd name="connsiteX8800" fmla="*/ 389610 w 4853691"/>
                <a:gd name="connsiteY8800" fmla="*/ 2443275 h 4860733"/>
                <a:gd name="connsiteX8801" fmla="*/ 398998 w 4853691"/>
                <a:gd name="connsiteY8801" fmla="*/ 2440928 h 4860733"/>
                <a:gd name="connsiteX8802" fmla="*/ 443592 w 4853691"/>
                <a:gd name="connsiteY8802" fmla="*/ 2422152 h 4860733"/>
                <a:gd name="connsiteX8803" fmla="*/ 450633 w 4853691"/>
                <a:gd name="connsiteY8803" fmla="*/ 2419805 h 4860733"/>
                <a:gd name="connsiteX8804" fmla="*/ 497574 w 4853691"/>
                <a:gd name="connsiteY8804" fmla="*/ 2401028 h 4860733"/>
                <a:gd name="connsiteX8805" fmla="*/ 514003 w 4853691"/>
                <a:gd name="connsiteY8805" fmla="*/ 2393987 h 4860733"/>
                <a:gd name="connsiteX8806" fmla="*/ 553903 w 4853691"/>
                <a:gd name="connsiteY8806" fmla="*/ 2377558 h 4860733"/>
                <a:gd name="connsiteX8807" fmla="*/ 596150 w 4853691"/>
                <a:gd name="connsiteY8807" fmla="*/ 2361129 h 4860733"/>
                <a:gd name="connsiteX8808" fmla="*/ 612579 w 4853691"/>
                <a:gd name="connsiteY8808" fmla="*/ 2354088 h 4860733"/>
                <a:gd name="connsiteX8809" fmla="*/ 652479 w 4853691"/>
                <a:gd name="connsiteY8809" fmla="*/ 2337658 h 4860733"/>
                <a:gd name="connsiteX8810" fmla="*/ 671255 w 4853691"/>
                <a:gd name="connsiteY8810" fmla="*/ 2349394 h 4860733"/>
                <a:gd name="connsiteX8811" fmla="*/ 692379 w 4853691"/>
                <a:gd name="connsiteY8811" fmla="*/ 2328270 h 4860733"/>
                <a:gd name="connsiteX8812" fmla="*/ 690032 w 4853691"/>
                <a:gd name="connsiteY8812" fmla="*/ 2321229 h 4860733"/>
                <a:gd name="connsiteX8813" fmla="*/ 870754 w 4853691"/>
                <a:gd name="connsiteY8813" fmla="*/ 2243776 h 4860733"/>
                <a:gd name="connsiteX8814" fmla="*/ 1180564 w 4853691"/>
                <a:gd name="connsiteY8814" fmla="*/ 2109995 h 4860733"/>
                <a:gd name="connsiteX8815" fmla="*/ 1208729 w 4853691"/>
                <a:gd name="connsiteY8815" fmla="*/ 2098260 h 4860733"/>
                <a:gd name="connsiteX8816" fmla="*/ 1269752 w 4853691"/>
                <a:gd name="connsiteY8816" fmla="*/ 2072442 h 4860733"/>
                <a:gd name="connsiteX8817" fmla="*/ 1276793 w 4853691"/>
                <a:gd name="connsiteY8817" fmla="*/ 2079483 h 4860733"/>
                <a:gd name="connsiteX8818" fmla="*/ 1222811 w 4853691"/>
                <a:gd name="connsiteY8818" fmla="*/ 2156936 h 4860733"/>
                <a:gd name="connsiteX8819" fmla="*/ 1201688 w 4853691"/>
                <a:gd name="connsiteY8819" fmla="*/ 2187447 h 4860733"/>
                <a:gd name="connsiteX8820" fmla="*/ 1121888 w 4853691"/>
                <a:gd name="connsiteY8820" fmla="*/ 2307147 h 4860733"/>
                <a:gd name="connsiteX8821" fmla="*/ 755749 w 4853691"/>
                <a:gd name="connsiteY8821" fmla="*/ 2828191 h 4860733"/>
                <a:gd name="connsiteX8822" fmla="*/ 755749 w 4853691"/>
                <a:gd name="connsiteY8822" fmla="*/ 2830538 h 4860733"/>
                <a:gd name="connsiteX8823" fmla="*/ 725237 w 4853691"/>
                <a:gd name="connsiteY8823" fmla="*/ 2870438 h 4860733"/>
                <a:gd name="connsiteX8824" fmla="*/ 720543 w 4853691"/>
                <a:gd name="connsiteY8824" fmla="*/ 2877479 h 4860733"/>
                <a:gd name="connsiteX8825" fmla="*/ 694726 w 4853691"/>
                <a:gd name="connsiteY8825" fmla="*/ 2910338 h 4860733"/>
                <a:gd name="connsiteX8826" fmla="*/ 687685 w 4853691"/>
                <a:gd name="connsiteY8826" fmla="*/ 2917379 h 4860733"/>
                <a:gd name="connsiteX8827" fmla="*/ 661867 w 4853691"/>
                <a:gd name="connsiteY8827" fmla="*/ 2947890 h 4860733"/>
                <a:gd name="connsiteX8828" fmla="*/ 654826 w 4853691"/>
                <a:gd name="connsiteY8828" fmla="*/ 2957279 h 4860733"/>
                <a:gd name="connsiteX8829" fmla="*/ 631355 w 4853691"/>
                <a:gd name="connsiteY8829" fmla="*/ 2985443 h 4860733"/>
                <a:gd name="connsiteX8830" fmla="*/ 621967 w 4853691"/>
                <a:gd name="connsiteY8830" fmla="*/ 2997178 h 4860733"/>
                <a:gd name="connsiteX8831" fmla="*/ 612579 w 4853691"/>
                <a:gd name="connsiteY8831" fmla="*/ 3006567 h 4860733"/>
                <a:gd name="connsiteX8832" fmla="*/ 600844 w 4853691"/>
                <a:gd name="connsiteY8832" fmla="*/ 3001873 h 4860733"/>
                <a:gd name="connsiteX8833" fmla="*/ 589109 w 4853691"/>
                <a:gd name="connsiteY8833" fmla="*/ 3004220 h 4860733"/>
                <a:gd name="connsiteX8834" fmla="*/ 563291 w 4853691"/>
                <a:gd name="connsiteY8834" fmla="*/ 2969014 h 4860733"/>
                <a:gd name="connsiteX8835" fmla="*/ 460021 w 4853691"/>
                <a:gd name="connsiteY8835" fmla="*/ 2818803 h 4860733"/>
                <a:gd name="connsiteX8836" fmla="*/ 340322 w 4853691"/>
                <a:gd name="connsiteY8836" fmla="*/ 2647468 h 4860733"/>
                <a:gd name="connsiteX8837" fmla="*/ 333281 w 4853691"/>
                <a:gd name="connsiteY8837" fmla="*/ 2635733 h 4860733"/>
                <a:gd name="connsiteX8838" fmla="*/ 312157 w 4853691"/>
                <a:gd name="connsiteY8838" fmla="*/ 2607569 h 4860733"/>
                <a:gd name="connsiteX8839" fmla="*/ 288687 w 4853691"/>
                <a:gd name="connsiteY8839" fmla="*/ 2574710 h 4860733"/>
                <a:gd name="connsiteX8840" fmla="*/ 286340 w 4853691"/>
                <a:gd name="connsiteY8840" fmla="*/ 2572363 h 4860733"/>
                <a:gd name="connsiteX8841" fmla="*/ 265216 w 4853691"/>
                <a:gd name="connsiteY8841" fmla="*/ 2541851 h 4860733"/>
                <a:gd name="connsiteX8842" fmla="*/ 260522 w 4853691"/>
                <a:gd name="connsiteY8842" fmla="*/ 2534810 h 4860733"/>
                <a:gd name="connsiteX8843" fmla="*/ 246440 w 4853691"/>
                <a:gd name="connsiteY8843" fmla="*/ 2516034 h 4860733"/>
                <a:gd name="connsiteX8844" fmla="*/ 253481 w 4853691"/>
                <a:gd name="connsiteY8844" fmla="*/ 2499605 h 4860733"/>
                <a:gd name="connsiteX8845" fmla="*/ 253481 w 4853691"/>
                <a:gd name="connsiteY8845" fmla="*/ 2494910 h 4860733"/>
                <a:gd name="connsiteX8846" fmla="*/ 258175 w 4853691"/>
                <a:gd name="connsiteY8846" fmla="*/ 2492563 h 4860733"/>
                <a:gd name="connsiteX8847" fmla="*/ 286340 w 4853691"/>
                <a:gd name="connsiteY8847" fmla="*/ 2480828 h 4860733"/>
                <a:gd name="connsiteX8848" fmla="*/ 1227505 w 4853691"/>
                <a:gd name="connsiteY8848" fmla="*/ 2016113 h 4860733"/>
                <a:gd name="connsiteX8849" fmla="*/ 1189953 w 4853691"/>
                <a:gd name="connsiteY8849" fmla="*/ 1992643 h 4860733"/>
                <a:gd name="connsiteX8850" fmla="*/ 1171176 w 4853691"/>
                <a:gd name="connsiteY8850" fmla="*/ 1980907 h 4860733"/>
                <a:gd name="connsiteX8851" fmla="*/ 1135971 w 4853691"/>
                <a:gd name="connsiteY8851" fmla="*/ 1959784 h 4860733"/>
                <a:gd name="connsiteX8852" fmla="*/ 1114847 w 4853691"/>
                <a:gd name="connsiteY8852" fmla="*/ 1948049 h 4860733"/>
                <a:gd name="connsiteX8853" fmla="*/ 1081988 w 4853691"/>
                <a:gd name="connsiteY8853" fmla="*/ 1929272 h 4860733"/>
                <a:gd name="connsiteX8854" fmla="*/ 1058518 w 4853691"/>
                <a:gd name="connsiteY8854" fmla="*/ 1917537 h 4860733"/>
                <a:gd name="connsiteX8855" fmla="*/ 1028006 w 4853691"/>
                <a:gd name="connsiteY8855" fmla="*/ 1901108 h 4860733"/>
                <a:gd name="connsiteX8856" fmla="*/ 1004536 w 4853691"/>
                <a:gd name="connsiteY8856" fmla="*/ 1889372 h 4860733"/>
                <a:gd name="connsiteX8857" fmla="*/ 974024 w 4853691"/>
                <a:gd name="connsiteY8857" fmla="*/ 1872943 h 4860733"/>
                <a:gd name="connsiteX8858" fmla="*/ 950554 w 4853691"/>
                <a:gd name="connsiteY8858" fmla="*/ 1861208 h 4860733"/>
                <a:gd name="connsiteX8859" fmla="*/ 920042 w 4853691"/>
                <a:gd name="connsiteY8859" fmla="*/ 1847126 h 4860733"/>
                <a:gd name="connsiteX8860" fmla="*/ 894225 w 4853691"/>
                <a:gd name="connsiteY8860" fmla="*/ 1835390 h 4860733"/>
                <a:gd name="connsiteX8861" fmla="*/ 866060 w 4853691"/>
                <a:gd name="connsiteY8861" fmla="*/ 1823655 h 4860733"/>
                <a:gd name="connsiteX8862" fmla="*/ 837896 w 4853691"/>
                <a:gd name="connsiteY8862" fmla="*/ 1811920 h 4860733"/>
                <a:gd name="connsiteX8863" fmla="*/ 812078 w 4853691"/>
                <a:gd name="connsiteY8863" fmla="*/ 1800185 h 4860733"/>
                <a:gd name="connsiteX8864" fmla="*/ 783914 w 4853691"/>
                <a:gd name="connsiteY8864" fmla="*/ 1788449 h 4860733"/>
                <a:gd name="connsiteX8865" fmla="*/ 758096 w 4853691"/>
                <a:gd name="connsiteY8865" fmla="*/ 1779061 h 4860733"/>
                <a:gd name="connsiteX8866" fmla="*/ 729931 w 4853691"/>
                <a:gd name="connsiteY8866" fmla="*/ 1769673 h 4860733"/>
                <a:gd name="connsiteX8867" fmla="*/ 704114 w 4853691"/>
                <a:gd name="connsiteY8867" fmla="*/ 1760285 h 4860733"/>
                <a:gd name="connsiteX8868" fmla="*/ 675949 w 4853691"/>
                <a:gd name="connsiteY8868" fmla="*/ 1750897 h 4860733"/>
                <a:gd name="connsiteX8869" fmla="*/ 652479 w 4853691"/>
                <a:gd name="connsiteY8869" fmla="*/ 1743855 h 4860733"/>
                <a:gd name="connsiteX8870" fmla="*/ 624314 w 4853691"/>
                <a:gd name="connsiteY8870" fmla="*/ 1736814 h 4860733"/>
                <a:gd name="connsiteX8871" fmla="*/ 603191 w 4853691"/>
                <a:gd name="connsiteY8871" fmla="*/ 1732120 h 4860733"/>
                <a:gd name="connsiteX8872" fmla="*/ 572679 w 4853691"/>
                <a:gd name="connsiteY8872" fmla="*/ 1727426 h 4860733"/>
                <a:gd name="connsiteX8873" fmla="*/ 553903 w 4853691"/>
                <a:gd name="connsiteY8873" fmla="*/ 1725079 h 4860733"/>
                <a:gd name="connsiteX8874" fmla="*/ 523391 w 4853691"/>
                <a:gd name="connsiteY8874" fmla="*/ 1720385 h 4860733"/>
                <a:gd name="connsiteX8875" fmla="*/ 506962 w 4853691"/>
                <a:gd name="connsiteY8875" fmla="*/ 1718038 h 4860733"/>
                <a:gd name="connsiteX8876" fmla="*/ 474103 w 4853691"/>
                <a:gd name="connsiteY8876" fmla="*/ 1715691 h 4860733"/>
                <a:gd name="connsiteX8877" fmla="*/ 464715 w 4853691"/>
                <a:gd name="connsiteY8877" fmla="*/ 1699262 h 4860733"/>
                <a:gd name="connsiteX8878" fmla="*/ 478797 w 4853691"/>
                <a:gd name="connsiteY8878" fmla="*/ 1675791 h 4860733"/>
                <a:gd name="connsiteX8879" fmla="*/ 497574 w 4853691"/>
                <a:gd name="connsiteY8879" fmla="*/ 1647627 h 4860733"/>
                <a:gd name="connsiteX8880" fmla="*/ 514003 w 4853691"/>
                <a:gd name="connsiteY8880" fmla="*/ 1624156 h 4860733"/>
                <a:gd name="connsiteX8881" fmla="*/ 1204035 w 4853691"/>
                <a:gd name="connsiteY8881" fmla="*/ 1194647 h 4860733"/>
                <a:gd name="connsiteX8882" fmla="*/ 1218117 w 4853691"/>
                <a:gd name="connsiteY8882" fmla="*/ 1335469 h 4860733"/>
                <a:gd name="connsiteX8883" fmla="*/ 1201688 w 4853691"/>
                <a:gd name="connsiteY8883" fmla="*/ 1354246 h 4860733"/>
                <a:gd name="connsiteX8884" fmla="*/ 1222811 w 4853691"/>
                <a:gd name="connsiteY8884" fmla="*/ 1375369 h 4860733"/>
                <a:gd name="connsiteX8885" fmla="*/ 1222811 w 4853691"/>
                <a:gd name="connsiteY8885" fmla="*/ 1375369 h 4860733"/>
                <a:gd name="connsiteX8886" fmla="*/ 1293223 w 4853691"/>
                <a:gd name="connsiteY8886" fmla="*/ 2032542 h 4860733"/>
                <a:gd name="connsiteX8887" fmla="*/ 1279140 w 4853691"/>
                <a:gd name="connsiteY8887" fmla="*/ 2041930 h 4860733"/>
                <a:gd name="connsiteX8888" fmla="*/ 1241588 w 4853691"/>
                <a:gd name="connsiteY8888" fmla="*/ 2018460 h 4860733"/>
                <a:gd name="connsiteX8889" fmla="*/ 1227505 w 4853691"/>
                <a:gd name="connsiteY8889" fmla="*/ 2016113 h 4860733"/>
                <a:gd name="connsiteX8890" fmla="*/ 384916 w 4853691"/>
                <a:gd name="connsiteY8890" fmla="*/ 1734467 h 4860733"/>
                <a:gd name="connsiteX8891" fmla="*/ 352057 w 4853691"/>
                <a:gd name="connsiteY8891" fmla="*/ 1776714 h 4860733"/>
                <a:gd name="connsiteX8892" fmla="*/ 328587 w 4853691"/>
                <a:gd name="connsiteY8892" fmla="*/ 1809573 h 4860733"/>
                <a:gd name="connsiteX8893" fmla="*/ 314504 w 4853691"/>
                <a:gd name="connsiteY8893" fmla="*/ 1828349 h 4860733"/>
                <a:gd name="connsiteX8894" fmla="*/ 321545 w 4853691"/>
                <a:gd name="connsiteY8894" fmla="*/ 1783755 h 4860733"/>
                <a:gd name="connsiteX8895" fmla="*/ 359098 w 4853691"/>
                <a:gd name="connsiteY8895" fmla="*/ 1673444 h 4860733"/>
                <a:gd name="connsiteX8896" fmla="*/ 366139 w 4853691"/>
                <a:gd name="connsiteY8896" fmla="*/ 1675791 h 4860733"/>
                <a:gd name="connsiteX8897" fmla="*/ 387263 w 4853691"/>
                <a:gd name="connsiteY8897" fmla="*/ 1685179 h 4860733"/>
                <a:gd name="connsiteX8898" fmla="*/ 394304 w 4853691"/>
                <a:gd name="connsiteY8898" fmla="*/ 1687526 h 4860733"/>
                <a:gd name="connsiteX8899" fmla="*/ 415427 w 4853691"/>
                <a:gd name="connsiteY8899" fmla="*/ 1699262 h 4860733"/>
                <a:gd name="connsiteX8900" fmla="*/ 413080 w 4853691"/>
                <a:gd name="connsiteY8900" fmla="*/ 1703956 h 4860733"/>
                <a:gd name="connsiteX8901" fmla="*/ 384916 w 4853691"/>
                <a:gd name="connsiteY8901" fmla="*/ 1734467 h 4860733"/>
                <a:gd name="connsiteX8902" fmla="*/ 368486 w 4853691"/>
                <a:gd name="connsiteY8902" fmla="*/ 1595992 h 4860733"/>
                <a:gd name="connsiteX8903" fmla="*/ 382569 w 4853691"/>
                <a:gd name="connsiteY8903" fmla="*/ 1563133 h 4860733"/>
                <a:gd name="connsiteX8904" fmla="*/ 396651 w 4853691"/>
                <a:gd name="connsiteY8904" fmla="*/ 1532621 h 4860733"/>
                <a:gd name="connsiteX8905" fmla="*/ 410733 w 4853691"/>
                <a:gd name="connsiteY8905" fmla="*/ 1499763 h 4860733"/>
                <a:gd name="connsiteX8906" fmla="*/ 424815 w 4853691"/>
                <a:gd name="connsiteY8906" fmla="*/ 1469251 h 4860733"/>
                <a:gd name="connsiteX8907" fmla="*/ 438898 w 4853691"/>
                <a:gd name="connsiteY8907" fmla="*/ 1438740 h 4860733"/>
                <a:gd name="connsiteX8908" fmla="*/ 441245 w 4853691"/>
                <a:gd name="connsiteY8908" fmla="*/ 1436392 h 4860733"/>
                <a:gd name="connsiteX8909" fmla="*/ 424815 w 4853691"/>
                <a:gd name="connsiteY8909" fmla="*/ 1483333 h 4860733"/>
                <a:gd name="connsiteX8910" fmla="*/ 413080 w 4853691"/>
                <a:gd name="connsiteY8910" fmla="*/ 1513845 h 4860733"/>
                <a:gd name="connsiteX8911" fmla="*/ 391957 w 4853691"/>
                <a:gd name="connsiteY8911" fmla="*/ 1574868 h 4860733"/>
                <a:gd name="connsiteX8912" fmla="*/ 384916 w 4853691"/>
                <a:gd name="connsiteY8912" fmla="*/ 1591297 h 4860733"/>
                <a:gd name="connsiteX8913" fmla="*/ 382569 w 4853691"/>
                <a:gd name="connsiteY8913" fmla="*/ 1600686 h 4860733"/>
                <a:gd name="connsiteX8914" fmla="*/ 361445 w 4853691"/>
                <a:gd name="connsiteY8914" fmla="*/ 1628850 h 4860733"/>
                <a:gd name="connsiteX8915" fmla="*/ 349710 w 4853691"/>
                <a:gd name="connsiteY8915" fmla="*/ 1645280 h 4860733"/>
                <a:gd name="connsiteX8916" fmla="*/ 347363 w 4853691"/>
                <a:gd name="connsiteY8916" fmla="*/ 1642933 h 4860733"/>
                <a:gd name="connsiteX8917" fmla="*/ 356751 w 4853691"/>
                <a:gd name="connsiteY8917" fmla="*/ 1621809 h 4860733"/>
                <a:gd name="connsiteX8918" fmla="*/ 368486 w 4853691"/>
                <a:gd name="connsiteY8918" fmla="*/ 1595992 h 4860733"/>
                <a:gd name="connsiteX8919" fmla="*/ 582068 w 4853691"/>
                <a:gd name="connsiteY8919" fmla="*/ 1157094 h 4860733"/>
                <a:gd name="connsiteX8920" fmla="*/ 596150 w 4853691"/>
                <a:gd name="connsiteY8920" fmla="*/ 1131276 h 4860733"/>
                <a:gd name="connsiteX8921" fmla="*/ 610232 w 4853691"/>
                <a:gd name="connsiteY8921" fmla="*/ 1105459 h 4860733"/>
                <a:gd name="connsiteX8922" fmla="*/ 666561 w 4853691"/>
                <a:gd name="connsiteY8922" fmla="*/ 1044436 h 4860733"/>
                <a:gd name="connsiteX8923" fmla="*/ 687685 w 4853691"/>
                <a:gd name="connsiteY8923" fmla="*/ 1023312 h 4860733"/>
                <a:gd name="connsiteX8924" fmla="*/ 767484 w 4853691"/>
                <a:gd name="connsiteY8924" fmla="*/ 943513 h 4860733"/>
                <a:gd name="connsiteX8925" fmla="*/ 802690 w 4853691"/>
                <a:gd name="connsiteY8925" fmla="*/ 910654 h 4860733"/>
                <a:gd name="connsiteX8926" fmla="*/ 837896 w 4853691"/>
                <a:gd name="connsiteY8926" fmla="*/ 877795 h 4860733"/>
                <a:gd name="connsiteX8927" fmla="*/ 851978 w 4853691"/>
                <a:gd name="connsiteY8927" fmla="*/ 882489 h 4860733"/>
                <a:gd name="connsiteX8928" fmla="*/ 851978 w 4853691"/>
                <a:gd name="connsiteY8928" fmla="*/ 948207 h 4860733"/>
                <a:gd name="connsiteX8929" fmla="*/ 851978 w 4853691"/>
                <a:gd name="connsiteY8929" fmla="*/ 952901 h 4860733"/>
                <a:gd name="connsiteX8930" fmla="*/ 849631 w 4853691"/>
                <a:gd name="connsiteY8930" fmla="*/ 1081988 h 4860733"/>
                <a:gd name="connsiteX8931" fmla="*/ 823813 w 4853691"/>
                <a:gd name="connsiteY8931" fmla="*/ 1105459 h 4860733"/>
                <a:gd name="connsiteX8932" fmla="*/ 807384 w 4853691"/>
                <a:gd name="connsiteY8932" fmla="*/ 1119541 h 4860733"/>
                <a:gd name="connsiteX8933" fmla="*/ 769831 w 4853691"/>
                <a:gd name="connsiteY8933" fmla="*/ 1157094 h 4860733"/>
                <a:gd name="connsiteX8934" fmla="*/ 753402 w 4853691"/>
                <a:gd name="connsiteY8934" fmla="*/ 1173523 h 4860733"/>
                <a:gd name="connsiteX8935" fmla="*/ 725237 w 4853691"/>
                <a:gd name="connsiteY8935" fmla="*/ 1201688 h 4860733"/>
                <a:gd name="connsiteX8936" fmla="*/ 708808 w 4853691"/>
                <a:gd name="connsiteY8936" fmla="*/ 1196994 h 4860733"/>
                <a:gd name="connsiteX8937" fmla="*/ 694726 w 4853691"/>
                <a:gd name="connsiteY8937" fmla="*/ 1192300 h 4860733"/>
                <a:gd name="connsiteX8938" fmla="*/ 675949 w 4853691"/>
                <a:gd name="connsiteY8938" fmla="*/ 1187606 h 4860733"/>
                <a:gd name="connsiteX8939" fmla="*/ 664214 w 4853691"/>
                <a:gd name="connsiteY8939" fmla="*/ 1185259 h 4860733"/>
                <a:gd name="connsiteX8940" fmla="*/ 643091 w 4853691"/>
                <a:gd name="connsiteY8940" fmla="*/ 1182911 h 4860733"/>
                <a:gd name="connsiteX8941" fmla="*/ 633703 w 4853691"/>
                <a:gd name="connsiteY8941" fmla="*/ 1180564 h 4860733"/>
                <a:gd name="connsiteX8942" fmla="*/ 603191 w 4853691"/>
                <a:gd name="connsiteY8942" fmla="*/ 1178217 h 4860733"/>
                <a:gd name="connsiteX8943" fmla="*/ 570332 w 4853691"/>
                <a:gd name="connsiteY8943" fmla="*/ 1180564 h 4860733"/>
                <a:gd name="connsiteX8944" fmla="*/ 567985 w 4853691"/>
                <a:gd name="connsiteY8944" fmla="*/ 1180564 h 4860733"/>
                <a:gd name="connsiteX8945" fmla="*/ 567985 w 4853691"/>
                <a:gd name="connsiteY8945" fmla="*/ 1178217 h 4860733"/>
                <a:gd name="connsiteX8946" fmla="*/ 582068 w 4853691"/>
                <a:gd name="connsiteY8946" fmla="*/ 1157094 h 4860733"/>
                <a:gd name="connsiteX8947" fmla="*/ 901266 w 4853691"/>
                <a:gd name="connsiteY8947" fmla="*/ 1037394 h 4860733"/>
                <a:gd name="connsiteX8948" fmla="*/ 929430 w 4853691"/>
                <a:gd name="connsiteY8948" fmla="*/ 1011577 h 4860733"/>
                <a:gd name="connsiteX8949" fmla="*/ 957595 w 4853691"/>
                <a:gd name="connsiteY8949" fmla="*/ 988107 h 4860733"/>
                <a:gd name="connsiteX8950" fmla="*/ 985760 w 4853691"/>
                <a:gd name="connsiteY8950" fmla="*/ 964636 h 4860733"/>
                <a:gd name="connsiteX8951" fmla="*/ 1013924 w 4853691"/>
                <a:gd name="connsiteY8951" fmla="*/ 941166 h 4860733"/>
                <a:gd name="connsiteX8952" fmla="*/ 1020965 w 4853691"/>
                <a:gd name="connsiteY8952" fmla="*/ 936472 h 4860733"/>
                <a:gd name="connsiteX8953" fmla="*/ 988107 w 4853691"/>
                <a:gd name="connsiteY8953" fmla="*/ 992801 h 4860733"/>
                <a:gd name="connsiteX8954" fmla="*/ 966983 w 4853691"/>
                <a:gd name="connsiteY8954" fmla="*/ 1030353 h 4860733"/>
                <a:gd name="connsiteX8955" fmla="*/ 964636 w 4853691"/>
                <a:gd name="connsiteY8955" fmla="*/ 1035047 h 4860733"/>
                <a:gd name="connsiteX8956" fmla="*/ 950554 w 4853691"/>
                <a:gd name="connsiteY8956" fmla="*/ 1051477 h 4860733"/>
                <a:gd name="connsiteX8957" fmla="*/ 934124 w 4853691"/>
                <a:gd name="connsiteY8957" fmla="*/ 1070253 h 4860733"/>
                <a:gd name="connsiteX8958" fmla="*/ 903613 w 4853691"/>
                <a:gd name="connsiteY8958" fmla="*/ 1105459 h 4860733"/>
                <a:gd name="connsiteX8959" fmla="*/ 889531 w 4853691"/>
                <a:gd name="connsiteY8959" fmla="*/ 1121888 h 4860733"/>
                <a:gd name="connsiteX8960" fmla="*/ 859019 w 4853691"/>
                <a:gd name="connsiteY8960" fmla="*/ 1159441 h 4860733"/>
                <a:gd name="connsiteX8961" fmla="*/ 844937 w 4853691"/>
                <a:gd name="connsiteY8961" fmla="*/ 1175870 h 4860733"/>
                <a:gd name="connsiteX8962" fmla="*/ 844937 w 4853691"/>
                <a:gd name="connsiteY8962" fmla="*/ 1175870 h 4860733"/>
                <a:gd name="connsiteX8963" fmla="*/ 844937 w 4853691"/>
                <a:gd name="connsiteY8963" fmla="*/ 1154747 h 4860733"/>
                <a:gd name="connsiteX8964" fmla="*/ 844937 w 4853691"/>
                <a:gd name="connsiteY8964" fmla="*/ 1135970 h 4860733"/>
                <a:gd name="connsiteX8965" fmla="*/ 844937 w 4853691"/>
                <a:gd name="connsiteY8965" fmla="*/ 1103112 h 4860733"/>
                <a:gd name="connsiteX8966" fmla="*/ 844937 w 4853691"/>
                <a:gd name="connsiteY8966" fmla="*/ 1086683 h 4860733"/>
                <a:gd name="connsiteX8967" fmla="*/ 868407 w 4853691"/>
                <a:gd name="connsiteY8967" fmla="*/ 1063212 h 4860733"/>
                <a:gd name="connsiteX8968" fmla="*/ 901266 w 4853691"/>
                <a:gd name="connsiteY8968" fmla="*/ 1037394 h 4860733"/>
                <a:gd name="connsiteX8969" fmla="*/ 1077294 w 4853691"/>
                <a:gd name="connsiteY8969" fmla="*/ 844937 h 4860733"/>
                <a:gd name="connsiteX8970" fmla="*/ 1100765 w 4853691"/>
                <a:gd name="connsiteY8970" fmla="*/ 805037 h 4860733"/>
                <a:gd name="connsiteX8971" fmla="*/ 1103112 w 4853691"/>
                <a:gd name="connsiteY8971" fmla="*/ 802690 h 4860733"/>
                <a:gd name="connsiteX8972" fmla="*/ 1112500 w 4853691"/>
                <a:gd name="connsiteY8972" fmla="*/ 805037 h 4860733"/>
                <a:gd name="connsiteX8973" fmla="*/ 1124235 w 4853691"/>
                <a:gd name="connsiteY8973" fmla="*/ 807384 h 4860733"/>
                <a:gd name="connsiteX8974" fmla="*/ 1138318 w 4853691"/>
                <a:gd name="connsiteY8974" fmla="*/ 812078 h 4860733"/>
                <a:gd name="connsiteX8975" fmla="*/ 1147706 w 4853691"/>
                <a:gd name="connsiteY8975" fmla="*/ 814425 h 4860733"/>
                <a:gd name="connsiteX8976" fmla="*/ 1147706 w 4853691"/>
                <a:gd name="connsiteY8976" fmla="*/ 819119 h 4860733"/>
                <a:gd name="connsiteX8977" fmla="*/ 1152400 w 4853691"/>
                <a:gd name="connsiteY8977" fmla="*/ 830854 h 4860733"/>
                <a:gd name="connsiteX8978" fmla="*/ 1110153 w 4853691"/>
                <a:gd name="connsiteY8978" fmla="*/ 863713 h 4860733"/>
                <a:gd name="connsiteX8979" fmla="*/ 1110153 w 4853691"/>
                <a:gd name="connsiteY8979" fmla="*/ 863713 h 4860733"/>
                <a:gd name="connsiteX8980" fmla="*/ 1032700 w 4853691"/>
                <a:gd name="connsiteY8980" fmla="*/ 924736 h 4860733"/>
                <a:gd name="connsiteX8981" fmla="*/ 1049130 w 4853691"/>
                <a:gd name="connsiteY8981" fmla="*/ 896572 h 4860733"/>
                <a:gd name="connsiteX8982" fmla="*/ 1077294 w 4853691"/>
                <a:gd name="connsiteY8982" fmla="*/ 844937 h 4860733"/>
                <a:gd name="connsiteX8983" fmla="*/ 1201688 w 4853691"/>
                <a:gd name="connsiteY8983" fmla="*/ 776872 h 4860733"/>
                <a:gd name="connsiteX8984" fmla="*/ 1213423 w 4853691"/>
                <a:gd name="connsiteY8984" fmla="*/ 762790 h 4860733"/>
                <a:gd name="connsiteX8985" fmla="*/ 1232199 w 4853691"/>
                <a:gd name="connsiteY8985" fmla="*/ 736973 h 4860733"/>
                <a:gd name="connsiteX8986" fmla="*/ 1243935 w 4853691"/>
                <a:gd name="connsiteY8986" fmla="*/ 722890 h 4860733"/>
                <a:gd name="connsiteX8987" fmla="*/ 1281487 w 4853691"/>
                <a:gd name="connsiteY8987" fmla="*/ 675949 h 4860733"/>
                <a:gd name="connsiteX8988" fmla="*/ 1295570 w 4853691"/>
                <a:gd name="connsiteY8988" fmla="*/ 659520 h 4860733"/>
                <a:gd name="connsiteX8989" fmla="*/ 1307305 w 4853691"/>
                <a:gd name="connsiteY8989" fmla="*/ 645438 h 4860733"/>
                <a:gd name="connsiteX8990" fmla="*/ 1326081 w 4853691"/>
                <a:gd name="connsiteY8990" fmla="*/ 621967 h 4860733"/>
                <a:gd name="connsiteX8991" fmla="*/ 1337816 w 4853691"/>
                <a:gd name="connsiteY8991" fmla="*/ 607885 h 4860733"/>
                <a:gd name="connsiteX8992" fmla="*/ 1356593 w 4853691"/>
                <a:gd name="connsiteY8992" fmla="*/ 586762 h 4860733"/>
                <a:gd name="connsiteX8993" fmla="*/ 1368328 w 4853691"/>
                <a:gd name="connsiteY8993" fmla="*/ 572679 h 4860733"/>
                <a:gd name="connsiteX8994" fmla="*/ 1387104 w 4853691"/>
                <a:gd name="connsiteY8994" fmla="*/ 551556 h 4860733"/>
                <a:gd name="connsiteX8995" fmla="*/ 1401187 w 4853691"/>
                <a:gd name="connsiteY8995" fmla="*/ 537474 h 4860733"/>
                <a:gd name="connsiteX8996" fmla="*/ 1419963 w 4853691"/>
                <a:gd name="connsiteY8996" fmla="*/ 518697 h 4860733"/>
                <a:gd name="connsiteX8997" fmla="*/ 1434045 w 4853691"/>
                <a:gd name="connsiteY8997" fmla="*/ 504615 h 4860733"/>
                <a:gd name="connsiteX8998" fmla="*/ 1452822 w 4853691"/>
                <a:gd name="connsiteY8998" fmla="*/ 485839 h 4860733"/>
                <a:gd name="connsiteX8999" fmla="*/ 1455169 w 4853691"/>
                <a:gd name="connsiteY8999" fmla="*/ 483492 h 4860733"/>
                <a:gd name="connsiteX9000" fmla="*/ 1544357 w 4853691"/>
                <a:gd name="connsiteY9000" fmla="*/ 460021 h 4860733"/>
                <a:gd name="connsiteX9001" fmla="*/ 1544357 w 4853691"/>
                <a:gd name="connsiteY9001" fmla="*/ 462368 h 4860733"/>
                <a:gd name="connsiteX9002" fmla="*/ 1530274 w 4853691"/>
                <a:gd name="connsiteY9002" fmla="*/ 485839 h 4860733"/>
                <a:gd name="connsiteX9003" fmla="*/ 1509151 w 4853691"/>
                <a:gd name="connsiteY9003" fmla="*/ 518697 h 4860733"/>
                <a:gd name="connsiteX9004" fmla="*/ 1495069 w 4853691"/>
                <a:gd name="connsiteY9004" fmla="*/ 544515 h 4860733"/>
                <a:gd name="connsiteX9005" fmla="*/ 1473945 w 4853691"/>
                <a:gd name="connsiteY9005" fmla="*/ 582068 h 4860733"/>
                <a:gd name="connsiteX9006" fmla="*/ 1459863 w 4853691"/>
                <a:gd name="connsiteY9006" fmla="*/ 607885 h 4860733"/>
                <a:gd name="connsiteX9007" fmla="*/ 1441087 w 4853691"/>
                <a:gd name="connsiteY9007" fmla="*/ 645438 h 4860733"/>
                <a:gd name="connsiteX9008" fmla="*/ 1424657 w 4853691"/>
                <a:gd name="connsiteY9008" fmla="*/ 675949 h 4860733"/>
                <a:gd name="connsiteX9009" fmla="*/ 1412922 w 4853691"/>
                <a:gd name="connsiteY9009" fmla="*/ 697073 h 4860733"/>
                <a:gd name="connsiteX9010" fmla="*/ 1398840 w 4853691"/>
                <a:gd name="connsiteY9010" fmla="*/ 727584 h 4860733"/>
                <a:gd name="connsiteX9011" fmla="*/ 1391799 w 4853691"/>
                <a:gd name="connsiteY9011" fmla="*/ 725237 h 4860733"/>
                <a:gd name="connsiteX9012" fmla="*/ 1370675 w 4853691"/>
                <a:gd name="connsiteY9012" fmla="*/ 746361 h 4860733"/>
                <a:gd name="connsiteX9013" fmla="*/ 1370675 w 4853691"/>
                <a:gd name="connsiteY9013" fmla="*/ 751055 h 4860733"/>
                <a:gd name="connsiteX9014" fmla="*/ 1347205 w 4853691"/>
                <a:gd name="connsiteY9014" fmla="*/ 758096 h 4860733"/>
                <a:gd name="connsiteX9015" fmla="*/ 1335469 w 4853691"/>
                <a:gd name="connsiteY9015" fmla="*/ 762790 h 4860733"/>
                <a:gd name="connsiteX9016" fmla="*/ 1311999 w 4853691"/>
                <a:gd name="connsiteY9016" fmla="*/ 772178 h 4860733"/>
                <a:gd name="connsiteX9017" fmla="*/ 1281487 w 4853691"/>
                <a:gd name="connsiteY9017" fmla="*/ 783914 h 4860733"/>
                <a:gd name="connsiteX9018" fmla="*/ 1255670 w 4853691"/>
                <a:gd name="connsiteY9018" fmla="*/ 793302 h 4860733"/>
                <a:gd name="connsiteX9019" fmla="*/ 1227505 w 4853691"/>
                <a:gd name="connsiteY9019" fmla="*/ 805037 h 4860733"/>
                <a:gd name="connsiteX9020" fmla="*/ 1199341 w 4853691"/>
                <a:gd name="connsiteY9020" fmla="*/ 816772 h 4860733"/>
                <a:gd name="connsiteX9021" fmla="*/ 1189953 w 4853691"/>
                <a:gd name="connsiteY9021" fmla="*/ 821466 h 4860733"/>
                <a:gd name="connsiteX9022" fmla="*/ 1185258 w 4853691"/>
                <a:gd name="connsiteY9022" fmla="*/ 814425 h 4860733"/>
                <a:gd name="connsiteX9023" fmla="*/ 1185258 w 4853691"/>
                <a:gd name="connsiteY9023" fmla="*/ 814425 h 4860733"/>
                <a:gd name="connsiteX9024" fmla="*/ 1201688 w 4853691"/>
                <a:gd name="connsiteY9024" fmla="*/ 776872 h 4860733"/>
                <a:gd name="connsiteX9025" fmla="*/ 1938660 w 4853691"/>
                <a:gd name="connsiteY9025" fmla="*/ 415427 h 4860733"/>
                <a:gd name="connsiteX9026" fmla="*/ 1964478 w 4853691"/>
                <a:gd name="connsiteY9026" fmla="*/ 434204 h 4860733"/>
                <a:gd name="connsiteX9027" fmla="*/ 1973866 w 4853691"/>
                <a:gd name="connsiteY9027" fmla="*/ 441245 h 4860733"/>
                <a:gd name="connsiteX9028" fmla="*/ 1997336 w 4853691"/>
                <a:gd name="connsiteY9028" fmla="*/ 460021 h 4860733"/>
                <a:gd name="connsiteX9029" fmla="*/ 2009072 w 4853691"/>
                <a:gd name="connsiteY9029" fmla="*/ 469409 h 4860733"/>
                <a:gd name="connsiteX9030" fmla="*/ 2032542 w 4853691"/>
                <a:gd name="connsiteY9030" fmla="*/ 488186 h 4860733"/>
                <a:gd name="connsiteX9031" fmla="*/ 2044277 w 4853691"/>
                <a:gd name="connsiteY9031" fmla="*/ 497574 h 4860733"/>
                <a:gd name="connsiteX9032" fmla="*/ 2067748 w 4853691"/>
                <a:gd name="connsiteY9032" fmla="*/ 518697 h 4860733"/>
                <a:gd name="connsiteX9033" fmla="*/ 2079483 w 4853691"/>
                <a:gd name="connsiteY9033" fmla="*/ 528085 h 4860733"/>
                <a:gd name="connsiteX9034" fmla="*/ 2032542 w 4853691"/>
                <a:gd name="connsiteY9034" fmla="*/ 544515 h 4860733"/>
                <a:gd name="connsiteX9035" fmla="*/ 1978560 w 4853691"/>
                <a:gd name="connsiteY9035" fmla="*/ 565638 h 4860733"/>
                <a:gd name="connsiteX9036" fmla="*/ 1924578 w 4853691"/>
                <a:gd name="connsiteY9036" fmla="*/ 586762 h 4860733"/>
                <a:gd name="connsiteX9037" fmla="*/ 1870596 w 4853691"/>
                <a:gd name="connsiteY9037" fmla="*/ 610232 h 4860733"/>
                <a:gd name="connsiteX9038" fmla="*/ 1816614 w 4853691"/>
                <a:gd name="connsiteY9038" fmla="*/ 633703 h 4860733"/>
                <a:gd name="connsiteX9039" fmla="*/ 1760285 w 4853691"/>
                <a:gd name="connsiteY9039" fmla="*/ 659520 h 4860733"/>
                <a:gd name="connsiteX9040" fmla="*/ 1736814 w 4853691"/>
                <a:gd name="connsiteY9040" fmla="*/ 671255 h 4860733"/>
                <a:gd name="connsiteX9041" fmla="*/ 1710997 w 4853691"/>
                <a:gd name="connsiteY9041" fmla="*/ 673602 h 4860733"/>
                <a:gd name="connsiteX9042" fmla="*/ 1678138 w 4853691"/>
                <a:gd name="connsiteY9042" fmla="*/ 678296 h 4860733"/>
                <a:gd name="connsiteX9043" fmla="*/ 1628850 w 4853691"/>
                <a:gd name="connsiteY9043" fmla="*/ 685338 h 4860733"/>
                <a:gd name="connsiteX9044" fmla="*/ 1595992 w 4853691"/>
                <a:gd name="connsiteY9044" fmla="*/ 690032 h 4860733"/>
                <a:gd name="connsiteX9045" fmla="*/ 1546704 w 4853691"/>
                <a:gd name="connsiteY9045" fmla="*/ 699420 h 4860733"/>
                <a:gd name="connsiteX9046" fmla="*/ 1511498 w 4853691"/>
                <a:gd name="connsiteY9046" fmla="*/ 706461 h 4860733"/>
                <a:gd name="connsiteX9047" fmla="*/ 1464557 w 4853691"/>
                <a:gd name="connsiteY9047" fmla="*/ 715849 h 4860733"/>
                <a:gd name="connsiteX9048" fmla="*/ 1429351 w 4853691"/>
                <a:gd name="connsiteY9048" fmla="*/ 725237 h 4860733"/>
                <a:gd name="connsiteX9049" fmla="*/ 1403534 w 4853691"/>
                <a:gd name="connsiteY9049" fmla="*/ 732279 h 4860733"/>
                <a:gd name="connsiteX9050" fmla="*/ 1394146 w 4853691"/>
                <a:gd name="connsiteY9050" fmla="*/ 720543 h 4860733"/>
                <a:gd name="connsiteX9051" fmla="*/ 1403534 w 4853691"/>
                <a:gd name="connsiteY9051" fmla="*/ 704114 h 4860733"/>
                <a:gd name="connsiteX9052" fmla="*/ 1422310 w 4853691"/>
                <a:gd name="connsiteY9052" fmla="*/ 666561 h 4860733"/>
                <a:gd name="connsiteX9053" fmla="*/ 1438739 w 4853691"/>
                <a:gd name="connsiteY9053" fmla="*/ 636050 h 4860733"/>
                <a:gd name="connsiteX9054" fmla="*/ 1457516 w 4853691"/>
                <a:gd name="connsiteY9054" fmla="*/ 600844 h 4860733"/>
                <a:gd name="connsiteX9055" fmla="*/ 1473945 w 4853691"/>
                <a:gd name="connsiteY9055" fmla="*/ 572679 h 4860733"/>
                <a:gd name="connsiteX9056" fmla="*/ 1492722 w 4853691"/>
                <a:gd name="connsiteY9056" fmla="*/ 537474 h 4860733"/>
                <a:gd name="connsiteX9057" fmla="*/ 1509151 w 4853691"/>
                <a:gd name="connsiteY9057" fmla="*/ 511656 h 4860733"/>
                <a:gd name="connsiteX9058" fmla="*/ 1527927 w 4853691"/>
                <a:gd name="connsiteY9058" fmla="*/ 478797 h 4860733"/>
                <a:gd name="connsiteX9059" fmla="*/ 1539662 w 4853691"/>
                <a:gd name="connsiteY9059" fmla="*/ 460021 h 4860733"/>
                <a:gd name="connsiteX9060" fmla="*/ 1544357 w 4853691"/>
                <a:gd name="connsiteY9060" fmla="*/ 452980 h 4860733"/>
                <a:gd name="connsiteX9061" fmla="*/ 1912843 w 4853691"/>
                <a:gd name="connsiteY9061" fmla="*/ 396651 h 4860733"/>
                <a:gd name="connsiteX9062" fmla="*/ 1931619 w 4853691"/>
                <a:gd name="connsiteY9062" fmla="*/ 408386 h 4860733"/>
                <a:gd name="connsiteX9063" fmla="*/ 1938660 w 4853691"/>
                <a:gd name="connsiteY9063" fmla="*/ 415427 h 4860733"/>
                <a:gd name="connsiteX9064" fmla="*/ 2152242 w 4853691"/>
                <a:gd name="connsiteY9064" fmla="*/ 506962 h 4860733"/>
                <a:gd name="connsiteX9065" fmla="*/ 2210918 w 4853691"/>
                <a:gd name="connsiteY9065" fmla="*/ 488186 h 4860733"/>
                <a:gd name="connsiteX9066" fmla="*/ 2255512 w 4853691"/>
                <a:gd name="connsiteY9066" fmla="*/ 474103 h 4860733"/>
                <a:gd name="connsiteX9067" fmla="*/ 2278982 w 4853691"/>
                <a:gd name="connsiteY9067" fmla="*/ 467062 h 4860733"/>
                <a:gd name="connsiteX9068" fmla="*/ 2253165 w 4853691"/>
                <a:gd name="connsiteY9068" fmla="*/ 542168 h 4860733"/>
                <a:gd name="connsiteX9069" fmla="*/ 2250818 w 4853691"/>
                <a:gd name="connsiteY9069" fmla="*/ 546862 h 4860733"/>
                <a:gd name="connsiteX9070" fmla="*/ 2234388 w 4853691"/>
                <a:gd name="connsiteY9070" fmla="*/ 600844 h 4860733"/>
                <a:gd name="connsiteX9071" fmla="*/ 2232041 w 4853691"/>
                <a:gd name="connsiteY9071" fmla="*/ 610232 h 4860733"/>
                <a:gd name="connsiteX9072" fmla="*/ 2222653 w 4853691"/>
                <a:gd name="connsiteY9072" fmla="*/ 643091 h 4860733"/>
                <a:gd name="connsiteX9073" fmla="*/ 2217959 w 4853691"/>
                <a:gd name="connsiteY9073" fmla="*/ 643091 h 4860733"/>
                <a:gd name="connsiteX9074" fmla="*/ 2203877 w 4853691"/>
                <a:gd name="connsiteY9074" fmla="*/ 647785 h 4860733"/>
                <a:gd name="connsiteX9075" fmla="*/ 2189794 w 4853691"/>
                <a:gd name="connsiteY9075" fmla="*/ 633703 h 4860733"/>
                <a:gd name="connsiteX9076" fmla="*/ 2180406 w 4853691"/>
                <a:gd name="connsiteY9076" fmla="*/ 624314 h 4860733"/>
                <a:gd name="connsiteX9077" fmla="*/ 2147548 w 4853691"/>
                <a:gd name="connsiteY9077" fmla="*/ 591456 h 4860733"/>
                <a:gd name="connsiteX9078" fmla="*/ 2145201 w 4853691"/>
                <a:gd name="connsiteY9078" fmla="*/ 589109 h 4860733"/>
                <a:gd name="connsiteX9079" fmla="*/ 2086524 w 4853691"/>
                <a:gd name="connsiteY9079" fmla="*/ 532780 h 4860733"/>
                <a:gd name="connsiteX9080" fmla="*/ 2109995 w 4853691"/>
                <a:gd name="connsiteY9080" fmla="*/ 525738 h 4860733"/>
                <a:gd name="connsiteX9081" fmla="*/ 2152242 w 4853691"/>
                <a:gd name="connsiteY9081" fmla="*/ 506962 h 4860733"/>
                <a:gd name="connsiteX9082" fmla="*/ 2293064 w 4853691"/>
                <a:gd name="connsiteY9082" fmla="*/ 434204 h 4860733"/>
                <a:gd name="connsiteX9083" fmla="*/ 2307147 w 4853691"/>
                <a:gd name="connsiteY9083" fmla="*/ 401345 h 4860733"/>
                <a:gd name="connsiteX9084" fmla="*/ 2314188 w 4853691"/>
                <a:gd name="connsiteY9084" fmla="*/ 401345 h 4860733"/>
                <a:gd name="connsiteX9085" fmla="*/ 2370517 w 4853691"/>
                <a:gd name="connsiteY9085" fmla="*/ 406039 h 4860733"/>
                <a:gd name="connsiteX9086" fmla="*/ 2410417 w 4853691"/>
                <a:gd name="connsiteY9086" fmla="*/ 410733 h 4860733"/>
                <a:gd name="connsiteX9087" fmla="*/ 2447970 w 4853691"/>
                <a:gd name="connsiteY9087" fmla="*/ 415427 h 4860733"/>
                <a:gd name="connsiteX9088" fmla="*/ 2447970 w 4853691"/>
                <a:gd name="connsiteY9088" fmla="*/ 417774 h 4860733"/>
                <a:gd name="connsiteX9089" fmla="*/ 2447970 w 4853691"/>
                <a:gd name="connsiteY9089" fmla="*/ 417774 h 4860733"/>
                <a:gd name="connsiteX9090" fmla="*/ 2443275 w 4853691"/>
                <a:gd name="connsiteY9090" fmla="*/ 422468 h 4860733"/>
                <a:gd name="connsiteX9091" fmla="*/ 2403376 w 4853691"/>
                <a:gd name="connsiteY9091" fmla="*/ 431857 h 4860733"/>
                <a:gd name="connsiteX9092" fmla="*/ 2358782 w 4853691"/>
                <a:gd name="connsiteY9092" fmla="*/ 443592 h 4860733"/>
                <a:gd name="connsiteX9093" fmla="*/ 2297759 w 4853691"/>
                <a:gd name="connsiteY9093" fmla="*/ 460021 h 4860733"/>
                <a:gd name="connsiteX9094" fmla="*/ 2283676 w 4853691"/>
                <a:gd name="connsiteY9094" fmla="*/ 464715 h 4860733"/>
                <a:gd name="connsiteX9095" fmla="*/ 2288370 w 4853691"/>
                <a:gd name="connsiteY9095" fmla="*/ 452980 h 4860733"/>
                <a:gd name="connsiteX9096" fmla="*/ 2293064 w 4853691"/>
                <a:gd name="connsiteY9096" fmla="*/ 434204 h 4860733"/>
                <a:gd name="connsiteX9097" fmla="*/ 2530116 w 4853691"/>
                <a:gd name="connsiteY9097" fmla="*/ 431857 h 4860733"/>
                <a:gd name="connsiteX9098" fmla="*/ 2562975 w 4853691"/>
                <a:gd name="connsiteY9098" fmla="*/ 438898 h 4860733"/>
                <a:gd name="connsiteX9099" fmla="*/ 2591139 w 4853691"/>
                <a:gd name="connsiteY9099" fmla="*/ 445939 h 4860733"/>
                <a:gd name="connsiteX9100" fmla="*/ 2623998 w 4853691"/>
                <a:gd name="connsiteY9100" fmla="*/ 452980 h 4860733"/>
                <a:gd name="connsiteX9101" fmla="*/ 2649816 w 4853691"/>
                <a:gd name="connsiteY9101" fmla="*/ 460021 h 4860733"/>
                <a:gd name="connsiteX9102" fmla="*/ 2663898 w 4853691"/>
                <a:gd name="connsiteY9102" fmla="*/ 464715 h 4860733"/>
                <a:gd name="connsiteX9103" fmla="*/ 2652163 w 4853691"/>
                <a:gd name="connsiteY9103" fmla="*/ 469409 h 4860733"/>
                <a:gd name="connsiteX9104" fmla="*/ 2638080 w 4853691"/>
                <a:gd name="connsiteY9104" fmla="*/ 474103 h 4860733"/>
                <a:gd name="connsiteX9105" fmla="*/ 2602875 w 4853691"/>
                <a:gd name="connsiteY9105" fmla="*/ 485839 h 4860733"/>
                <a:gd name="connsiteX9106" fmla="*/ 2598180 w 4853691"/>
                <a:gd name="connsiteY9106" fmla="*/ 488186 h 4860733"/>
                <a:gd name="connsiteX9107" fmla="*/ 2598180 w 4853691"/>
                <a:gd name="connsiteY9107" fmla="*/ 488186 h 4860733"/>
                <a:gd name="connsiteX9108" fmla="*/ 2577057 w 4853691"/>
                <a:gd name="connsiteY9108" fmla="*/ 476450 h 4860733"/>
                <a:gd name="connsiteX9109" fmla="*/ 2555934 w 4853691"/>
                <a:gd name="connsiteY9109" fmla="*/ 464715 h 4860733"/>
                <a:gd name="connsiteX9110" fmla="*/ 2534810 w 4853691"/>
                <a:gd name="connsiteY9110" fmla="*/ 455327 h 4860733"/>
                <a:gd name="connsiteX9111" fmla="*/ 2511340 w 4853691"/>
                <a:gd name="connsiteY9111" fmla="*/ 443592 h 4860733"/>
                <a:gd name="connsiteX9112" fmla="*/ 2490216 w 4853691"/>
                <a:gd name="connsiteY9112" fmla="*/ 434204 h 4860733"/>
                <a:gd name="connsiteX9113" fmla="*/ 2483175 w 4853691"/>
                <a:gd name="connsiteY9113" fmla="*/ 431857 h 4860733"/>
                <a:gd name="connsiteX9114" fmla="*/ 2483175 w 4853691"/>
                <a:gd name="connsiteY9114" fmla="*/ 429510 h 4860733"/>
                <a:gd name="connsiteX9115" fmla="*/ 2499605 w 4853691"/>
                <a:gd name="connsiteY9115" fmla="*/ 431857 h 4860733"/>
                <a:gd name="connsiteX9116" fmla="*/ 2530116 w 4853691"/>
                <a:gd name="connsiteY9116" fmla="*/ 431857 h 4860733"/>
                <a:gd name="connsiteX9117" fmla="*/ 2699103 w 4853691"/>
                <a:gd name="connsiteY9117" fmla="*/ 452980 h 4860733"/>
                <a:gd name="connsiteX9118" fmla="*/ 2727268 w 4853691"/>
                <a:gd name="connsiteY9118" fmla="*/ 445939 h 4860733"/>
                <a:gd name="connsiteX9119" fmla="*/ 2748391 w 4853691"/>
                <a:gd name="connsiteY9119" fmla="*/ 441245 h 4860733"/>
                <a:gd name="connsiteX9120" fmla="*/ 2776556 w 4853691"/>
                <a:gd name="connsiteY9120" fmla="*/ 434204 h 4860733"/>
                <a:gd name="connsiteX9121" fmla="*/ 2795332 w 4853691"/>
                <a:gd name="connsiteY9121" fmla="*/ 429510 h 4860733"/>
                <a:gd name="connsiteX9122" fmla="*/ 2825844 w 4853691"/>
                <a:gd name="connsiteY9122" fmla="*/ 422468 h 4860733"/>
                <a:gd name="connsiteX9123" fmla="*/ 2842273 w 4853691"/>
                <a:gd name="connsiteY9123" fmla="*/ 417774 h 4860733"/>
                <a:gd name="connsiteX9124" fmla="*/ 2872785 w 4853691"/>
                <a:gd name="connsiteY9124" fmla="*/ 410733 h 4860733"/>
                <a:gd name="connsiteX9125" fmla="*/ 2889214 w 4853691"/>
                <a:gd name="connsiteY9125" fmla="*/ 408386 h 4860733"/>
                <a:gd name="connsiteX9126" fmla="*/ 2919726 w 4853691"/>
                <a:gd name="connsiteY9126" fmla="*/ 403692 h 4860733"/>
                <a:gd name="connsiteX9127" fmla="*/ 2933808 w 4853691"/>
                <a:gd name="connsiteY9127" fmla="*/ 401345 h 4860733"/>
                <a:gd name="connsiteX9128" fmla="*/ 2961973 w 4853691"/>
                <a:gd name="connsiteY9128" fmla="*/ 396651 h 4860733"/>
                <a:gd name="connsiteX9129" fmla="*/ 2978402 w 4853691"/>
                <a:gd name="connsiteY9129" fmla="*/ 413080 h 4860733"/>
                <a:gd name="connsiteX9130" fmla="*/ 2978402 w 4853691"/>
                <a:gd name="connsiteY9130" fmla="*/ 420121 h 4860733"/>
                <a:gd name="connsiteX9131" fmla="*/ 2978402 w 4853691"/>
                <a:gd name="connsiteY9131" fmla="*/ 424815 h 4860733"/>
                <a:gd name="connsiteX9132" fmla="*/ 2976055 w 4853691"/>
                <a:gd name="connsiteY9132" fmla="*/ 448286 h 4860733"/>
                <a:gd name="connsiteX9133" fmla="*/ 2976055 w 4853691"/>
                <a:gd name="connsiteY9133" fmla="*/ 457674 h 4860733"/>
                <a:gd name="connsiteX9134" fmla="*/ 2973708 w 4853691"/>
                <a:gd name="connsiteY9134" fmla="*/ 478797 h 4860733"/>
                <a:gd name="connsiteX9135" fmla="*/ 2973708 w 4853691"/>
                <a:gd name="connsiteY9135" fmla="*/ 492880 h 4860733"/>
                <a:gd name="connsiteX9136" fmla="*/ 2973708 w 4853691"/>
                <a:gd name="connsiteY9136" fmla="*/ 506962 h 4860733"/>
                <a:gd name="connsiteX9137" fmla="*/ 2971361 w 4853691"/>
                <a:gd name="connsiteY9137" fmla="*/ 528085 h 4860733"/>
                <a:gd name="connsiteX9138" fmla="*/ 2971361 w 4853691"/>
                <a:gd name="connsiteY9138" fmla="*/ 537474 h 4860733"/>
                <a:gd name="connsiteX9139" fmla="*/ 2971361 w 4853691"/>
                <a:gd name="connsiteY9139" fmla="*/ 556250 h 4860733"/>
                <a:gd name="connsiteX9140" fmla="*/ 2957279 w 4853691"/>
                <a:gd name="connsiteY9140" fmla="*/ 551556 h 4860733"/>
                <a:gd name="connsiteX9141" fmla="*/ 2929114 w 4853691"/>
                <a:gd name="connsiteY9141" fmla="*/ 542168 h 4860733"/>
                <a:gd name="connsiteX9142" fmla="*/ 2896255 w 4853691"/>
                <a:gd name="connsiteY9142" fmla="*/ 530433 h 4860733"/>
                <a:gd name="connsiteX9143" fmla="*/ 2868091 w 4853691"/>
                <a:gd name="connsiteY9143" fmla="*/ 521044 h 4860733"/>
                <a:gd name="connsiteX9144" fmla="*/ 2835232 w 4853691"/>
                <a:gd name="connsiteY9144" fmla="*/ 511656 h 4860733"/>
                <a:gd name="connsiteX9145" fmla="*/ 2807068 w 4853691"/>
                <a:gd name="connsiteY9145" fmla="*/ 502268 h 4860733"/>
                <a:gd name="connsiteX9146" fmla="*/ 2774209 w 4853691"/>
                <a:gd name="connsiteY9146" fmla="*/ 492880 h 4860733"/>
                <a:gd name="connsiteX9147" fmla="*/ 2748391 w 4853691"/>
                <a:gd name="connsiteY9147" fmla="*/ 485839 h 4860733"/>
                <a:gd name="connsiteX9148" fmla="*/ 2713186 w 4853691"/>
                <a:gd name="connsiteY9148" fmla="*/ 476450 h 4860733"/>
                <a:gd name="connsiteX9149" fmla="*/ 2687368 w 4853691"/>
                <a:gd name="connsiteY9149" fmla="*/ 469409 h 4860733"/>
                <a:gd name="connsiteX9150" fmla="*/ 2673286 w 4853691"/>
                <a:gd name="connsiteY9150" fmla="*/ 464715 h 4860733"/>
                <a:gd name="connsiteX9151" fmla="*/ 2680327 w 4853691"/>
                <a:gd name="connsiteY9151" fmla="*/ 462368 h 4860733"/>
                <a:gd name="connsiteX9152" fmla="*/ 2699103 w 4853691"/>
                <a:gd name="connsiteY9152" fmla="*/ 452980 h 4860733"/>
                <a:gd name="connsiteX9153" fmla="*/ 3008914 w 4853691"/>
                <a:gd name="connsiteY9153" fmla="*/ 443592 h 4860733"/>
                <a:gd name="connsiteX9154" fmla="*/ 3025343 w 4853691"/>
                <a:gd name="connsiteY9154" fmla="*/ 474103 h 4860733"/>
                <a:gd name="connsiteX9155" fmla="*/ 3037078 w 4853691"/>
                <a:gd name="connsiteY9155" fmla="*/ 495227 h 4860733"/>
                <a:gd name="connsiteX9156" fmla="*/ 3051160 w 4853691"/>
                <a:gd name="connsiteY9156" fmla="*/ 523391 h 4860733"/>
                <a:gd name="connsiteX9157" fmla="*/ 3062896 w 4853691"/>
                <a:gd name="connsiteY9157" fmla="*/ 546862 h 4860733"/>
                <a:gd name="connsiteX9158" fmla="*/ 3076978 w 4853691"/>
                <a:gd name="connsiteY9158" fmla="*/ 572679 h 4860733"/>
                <a:gd name="connsiteX9159" fmla="*/ 3091060 w 4853691"/>
                <a:gd name="connsiteY9159" fmla="*/ 600844 h 4860733"/>
                <a:gd name="connsiteX9160" fmla="*/ 3093407 w 4853691"/>
                <a:gd name="connsiteY9160" fmla="*/ 603191 h 4860733"/>
                <a:gd name="connsiteX9161" fmla="*/ 3076978 w 4853691"/>
                <a:gd name="connsiteY9161" fmla="*/ 596150 h 4860733"/>
                <a:gd name="connsiteX9162" fmla="*/ 3046466 w 4853691"/>
                <a:gd name="connsiteY9162" fmla="*/ 584415 h 4860733"/>
                <a:gd name="connsiteX9163" fmla="*/ 3015955 w 4853691"/>
                <a:gd name="connsiteY9163" fmla="*/ 572679 h 4860733"/>
                <a:gd name="connsiteX9164" fmla="*/ 2987790 w 4853691"/>
                <a:gd name="connsiteY9164" fmla="*/ 560944 h 4860733"/>
                <a:gd name="connsiteX9165" fmla="*/ 2971361 w 4853691"/>
                <a:gd name="connsiteY9165" fmla="*/ 553903 h 4860733"/>
                <a:gd name="connsiteX9166" fmla="*/ 2973708 w 4853691"/>
                <a:gd name="connsiteY9166" fmla="*/ 528085 h 4860733"/>
                <a:gd name="connsiteX9167" fmla="*/ 2973708 w 4853691"/>
                <a:gd name="connsiteY9167" fmla="*/ 525738 h 4860733"/>
                <a:gd name="connsiteX9168" fmla="*/ 2976055 w 4853691"/>
                <a:gd name="connsiteY9168" fmla="*/ 492880 h 4860733"/>
                <a:gd name="connsiteX9169" fmla="*/ 2976055 w 4853691"/>
                <a:gd name="connsiteY9169" fmla="*/ 490533 h 4860733"/>
                <a:gd name="connsiteX9170" fmla="*/ 2978402 w 4853691"/>
                <a:gd name="connsiteY9170" fmla="*/ 460021 h 4860733"/>
                <a:gd name="connsiteX9171" fmla="*/ 2978402 w 4853691"/>
                <a:gd name="connsiteY9171" fmla="*/ 455327 h 4860733"/>
                <a:gd name="connsiteX9172" fmla="*/ 2980749 w 4853691"/>
                <a:gd name="connsiteY9172" fmla="*/ 429510 h 4860733"/>
                <a:gd name="connsiteX9173" fmla="*/ 2980749 w 4853691"/>
                <a:gd name="connsiteY9173" fmla="*/ 422468 h 4860733"/>
                <a:gd name="connsiteX9174" fmla="*/ 2983096 w 4853691"/>
                <a:gd name="connsiteY9174" fmla="*/ 408386 h 4860733"/>
                <a:gd name="connsiteX9175" fmla="*/ 2983096 w 4853691"/>
                <a:gd name="connsiteY9175" fmla="*/ 408386 h 4860733"/>
                <a:gd name="connsiteX9176" fmla="*/ 2992484 w 4853691"/>
                <a:gd name="connsiteY9176" fmla="*/ 406039 h 4860733"/>
                <a:gd name="connsiteX9177" fmla="*/ 3001872 w 4853691"/>
                <a:gd name="connsiteY9177" fmla="*/ 420121 h 4860733"/>
                <a:gd name="connsiteX9178" fmla="*/ 3008914 w 4853691"/>
                <a:gd name="connsiteY9178" fmla="*/ 443592 h 4860733"/>
                <a:gd name="connsiteX9179" fmla="*/ 3138001 w 4853691"/>
                <a:gd name="connsiteY9179" fmla="*/ 621967 h 4860733"/>
                <a:gd name="connsiteX9180" fmla="*/ 3175554 w 4853691"/>
                <a:gd name="connsiteY9180" fmla="*/ 638397 h 4860733"/>
                <a:gd name="connsiteX9181" fmla="*/ 3196677 w 4853691"/>
                <a:gd name="connsiteY9181" fmla="*/ 647785 h 4860733"/>
                <a:gd name="connsiteX9182" fmla="*/ 3257701 w 4853691"/>
                <a:gd name="connsiteY9182" fmla="*/ 675949 h 4860733"/>
                <a:gd name="connsiteX9183" fmla="*/ 3278824 w 4853691"/>
                <a:gd name="connsiteY9183" fmla="*/ 685338 h 4860733"/>
                <a:gd name="connsiteX9184" fmla="*/ 3318724 w 4853691"/>
                <a:gd name="connsiteY9184" fmla="*/ 704114 h 4860733"/>
                <a:gd name="connsiteX9185" fmla="*/ 3344541 w 4853691"/>
                <a:gd name="connsiteY9185" fmla="*/ 718196 h 4860733"/>
                <a:gd name="connsiteX9186" fmla="*/ 3377400 w 4853691"/>
                <a:gd name="connsiteY9186" fmla="*/ 734626 h 4860733"/>
                <a:gd name="connsiteX9187" fmla="*/ 3405565 w 4853691"/>
                <a:gd name="connsiteY9187" fmla="*/ 748708 h 4860733"/>
                <a:gd name="connsiteX9188" fmla="*/ 3421994 w 4853691"/>
                <a:gd name="connsiteY9188" fmla="*/ 758096 h 4860733"/>
                <a:gd name="connsiteX9189" fmla="*/ 3419647 w 4853691"/>
                <a:gd name="connsiteY9189" fmla="*/ 767484 h 4860733"/>
                <a:gd name="connsiteX9190" fmla="*/ 3421994 w 4853691"/>
                <a:gd name="connsiteY9190" fmla="*/ 774525 h 4860733"/>
                <a:gd name="connsiteX9191" fmla="*/ 3407911 w 4853691"/>
                <a:gd name="connsiteY9191" fmla="*/ 779219 h 4860733"/>
                <a:gd name="connsiteX9192" fmla="*/ 3375053 w 4853691"/>
                <a:gd name="connsiteY9192" fmla="*/ 790955 h 4860733"/>
                <a:gd name="connsiteX9193" fmla="*/ 3339847 w 4853691"/>
                <a:gd name="connsiteY9193" fmla="*/ 807384 h 4860733"/>
                <a:gd name="connsiteX9194" fmla="*/ 3311683 w 4853691"/>
                <a:gd name="connsiteY9194" fmla="*/ 819119 h 4860733"/>
                <a:gd name="connsiteX9195" fmla="*/ 3253007 w 4853691"/>
                <a:gd name="connsiteY9195" fmla="*/ 847284 h 4860733"/>
                <a:gd name="connsiteX9196" fmla="*/ 3243618 w 4853691"/>
                <a:gd name="connsiteY9196" fmla="*/ 851978 h 4860733"/>
                <a:gd name="connsiteX9197" fmla="*/ 3217801 w 4853691"/>
                <a:gd name="connsiteY9197" fmla="*/ 866060 h 4860733"/>
                <a:gd name="connsiteX9198" fmla="*/ 3170860 w 4853691"/>
                <a:gd name="connsiteY9198" fmla="*/ 762790 h 4860733"/>
                <a:gd name="connsiteX9199" fmla="*/ 3166166 w 4853691"/>
                <a:gd name="connsiteY9199" fmla="*/ 753402 h 4860733"/>
                <a:gd name="connsiteX9200" fmla="*/ 3145042 w 4853691"/>
                <a:gd name="connsiteY9200" fmla="*/ 706461 h 4860733"/>
                <a:gd name="connsiteX9201" fmla="*/ 3140348 w 4853691"/>
                <a:gd name="connsiteY9201" fmla="*/ 694726 h 4860733"/>
                <a:gd name="connsiteX9202" fmla="*/ 3119225 w 4853691"/>
                <a:gd name="connsiteY9202" fmla="*/ 650132 h 4860733"/>
                <a:gd name="connsiteX9203" fmla="*/ 3109837 w 4853691"/>
                <a:gd name="connsiteY9203" fmla="*/ 633703 h 4860733"/>
                <a:gd name="connsiteX9204" fmla="*/ 3095754 w 4853691"/>
                <a:gd name="connsiteY9204" fmla="*/ 605538 h 4860733"/>
                <a:gd name="connsiteX9205" fmla="*/ 3112184 w 4853691"/>
                <a:gd name="connsiteY9205" fmla="*/ 612579 h 4860733"/>
                <a:gd name="connsiteX9206" fmla="*/ 3138001 w 4853691"/>
                <a:gd name="connsiteY9206" fmla="*/ 621967 h 4860733"/>
                <a:gd name="connsiteX9207" fmla="*/ 3511182 w 4853691"/>
                <a:gd name="connsiteY9207" fmla="*/ 781566 h 4860733"/>
                <a:gd name="connsiteX9208" fmla="*/ 3544040 w 4853691"/>
                <a:gd name="connsiteY9208" fmla="*/ 788608 h 4860733"/>
                <a:gd name="connsiteX9209" fmla="*/ 3572205 w 4853691"/>
                <a:gd name="connsiteY9209" fmla="*/ 795649 h 4860733"/>
                <a:gd name="connsiteX9210" fmla="*/ 3602716 w 4853691"/>
                <a:gd name="connsiteY9210" fmla="*/ 802690 h 4860733"/>
                <a:gd name="connsiteX9211" fmla="*/ 3630881 w 4853691"/>
                <a:gd name="connsiteY9211" fmla="*/ 809731 h 4860733"/>
                <a:gd name="connsiteX9212" fmla="*/ 3635575 w 4853691"/>
                <a:gd name="connsiteY9212" fmla="*/ 812078 h 4860733"/>
                <a:gd name="connsiteX9213" fmla="*/ 3633228 w 4853691"/>
                <a:gd name="connsiteY9213" fmla="*/ 826160 h 4860733"/>
                <a:gd name="connsiteX9214" fmla="*/ 3623840 w 4853691"/>
                <a:gd name="connsiteY9214" fmla="*/ 823813 h 4860733"/>
                <a:gd name="connsiteX9215" fmla="*/ 3588634 w 4853691"/>
                <a:gd name="connsiteY9215" fmla="*/ 812078 h 4860733"/>
                <a:gd name="connsiteX9216" fmla="*/ 3555775 w 4853691"/>
                <a:gd name="connsiteY9216" fmla="*/ 802690 h 4860733"/>
                <a:gd name="connsiteX9217" fmla="*/ 3518223 w 4853691"/>
                <a:gd name="connsiteY9217" fmla="*/ 790955 h 4860733"/>
                <a:gd name="connsiteX9218" fmla="*/ 3485364 w 4853691"/>
                <a:gd name="connsiteY9218" fmla="*/ 781566 h 4860733"/>
                <a:gd name="connsiteX9219" fmla="*/ 3459546 w 4853691"/>
                <a:gd name="connsiteY9219" fmla="*/ 774525 h 4860733"/>
                <a:gd name="connsiteX9220" fmla="*/ 3480670 w 4853691"/>
                <a:gd name="connsiteY9220" fmla="*/ 776872 h 4860733"/>
                <a:gd name="connsiteX9221" fmla="*/ 3511182 w 4853691"/>
                <a:gd name="connsiteY9221" fmla="*/ 781566 h 4860733"/>
                <a:gd name="connsiteX9222" fmla="*/ 3644963 w 4853691"/>
                <a:gd name="connsiteY9222" fmla="*/ 795649 h 4860733"/>
                <a:gd name="connsiteX9223" fmla="*/ 3649657 w 4853691"/>
                <a:gd name="connsiteY9223" fmla="*/ 779219 h 4860733"/>
                <a:gd name="connsiteX9224" fmla="*/ 3652004 w 4853691"/>
                <a:gd name="connsiteY9224" fmla="*/ 769831 h 4860733"/>
                <a:gd name="connsiteX9225" fmla="*/ 3656698 w 4853691"/>
                <a:gd name="connsiteY9225" fmla="*/ 753402 h 4860733"/>
                <a:gd name="connsiteX9226" fmla="*/ 3659045 w 4853691"/>
                <a:gd name="connsiteY9226" fmla="*/ 744014 h 4860733"/>
                <a:gd name="connsiteX9227" fmla="*/ 3663740 w 4853691"/>
                <a:gd name="connsiteY9227" fmla="*/ 729931 h 4860733"/>
                <a:gd name="connsiteX9228" fmla="*/ 3666086 w 4853691"/>
                <a:gd name="connsiteY9228" fmla="*/ 720543 h 4860733"/>
                <a:gd name="connsiteX9229" fmla="*/ 3670781 w 4853691"/>
                <a:gd name="connsiteY9229" fmla="*/ 706461 h 4860733"/>
                <a:gd name="connsiteX9230" fmla="*/ 3673128 w 4853691"/>
                <a:gd name="connsiteY9230" fmla="*/ 697073 h 4860733"/>
                <a:gd name="connsiteX9231" fmla="*/ 3677822 w 4853691"/>
                <a:gd name="connsiteY9231" fmla="*/ 682991 h 4860733"/>
                <a:gd name="connsiteX9232" fmla="*/ 3680169 w 4853691"/>
                <a:gd name="connsiteY9232" fmla="*/ 673602 h 4860733"/>
                <a:gd name="connsiteX9233" fmla="*/ 3684863 w 4853691"/>
                <a:gd name="connsiteY9233" fmla="*/ 659520 h 4860733"/>
                <a:gd name="connsiteX9234" fmla="*/ 3687210 w 4853691"/>
                <a:gd name="connsiteY9234" fmla="*/ 652479 h 4860733"/>
                <a:gd name="connsiteX9235" fmla="*/ 3691904 w 4853691"/>
                <a:gd name="connsiteY9235" fmla="*/ 640744 h 4860733"/>
                <a:gd name="connsiteX9236" fmla="*/ 3694251 w 4853691"/>
                <a:gd name="connsiteY9236" fmla="*/ 633703 h 4860733"/>
                <a:gd name="connsiteX9237" fmla="*/ 3698945 w 4853691"/>
                <a:gd name="connsiteY9237" fmla="*/ 621967 h 4860733"/>
                <a:gd name="connsiteX9238" fmla="*/ 3701292 w 4853691"/>
                <a:gd name="connsiteY9238" fmla="*/ 614926 h 4860733"/>
                <a:gd name="connsiteX9239" fmla="*/ 3705986 w 4853691"/>
                <a:gd name="connsiteY9239" fmla="*/ 603191 h 4860733"/>
                <a:gd name="connsiteX9240" fmla="*/ 3705986 w 4853691"/>
                <a:gd name="connsiteY9240" fmla="*/ 603191 h 4860733"/>
                <a:gd name="connsiteX9241" fmla="*/ 3713027 w 4853691"/>
                <a:gd name="connsiteY9241" fmla="*/ 605538 h 4860733"/>
                <a:gd name="connsiteX9242" fmla="*/ 3724763 w 4853691"/>
                <a:gd name="connsiteY9242" fmla="*/ 600844 h 4860733"/>
                <a:gd name="connsiteX9243" fmla="*/ 3727110 w 4853691"/>
                <a:gd name="connsiteY9243" fmla="*/ 603191 h 4860733"/>
                <a:gd name="connsiteX9244" fmla="*/ 3771704 w 4853691"/>
                <a:gd name="connsiteY9244" fmla="*/ 652479 h 4860733"/>
                <a:gd name="connsiteX9245" fmla="*/ 3785786 w 4853691"/>
                <a:gd name="connsiteY9245" fmla="*/ 668908 h 4860733"/>
                <a:gd name="connsiteX9246" fmla="*/ 3830380 w 4853691"/>
                <a:gd name="connsiteY9246" fmla="*/ 720543 h 4860733"/>
                <a:gd name="connsiteX9247" fmla="*/ 3842115 w 4853691"/>
                <a:gd name="connsiteY9247" fmla="*/ 734626 h 4860733"/>
                <a:gd name="connsiteX9248" fmla="*/ 3903138 w 4853691"/>
                <a:gd name="connsiteY9248" fmla="*/ 812078 h 4860733"/>
                <a:gd name="connsiteX9249" fmla="*/ 3940691 w 4853691"/>
                <a:gd name="connsiteY9249" fmla="*/ 861366 h 4860733"/>
                <a:gd name="connsiteX9250" fmla="*/ 3957120 w 4853691"/>
                <a:gd name="connsiteY9250" fmla="*/ 884836 h 4860733"/>
                <a:gd name="connsiteX9251" fmla="*/ 3987632 w 4853691"/>
                <a:gd name="connsiteY9251" fmla="*/ 927083 h 4860733"/>
                <a:gd name="connsiteX9252" fmla="*/ 3973550 w 4853691"/>
                <a:gd name="connsiteY9252" fmla="*/ 920042 h 4860733"/>
                <a:gd name="connsiteX9253" fmla="*/ 3968856 w 4853691"/>
                <a:gd name="connsiteY9253" fmla="*/ 917695 h 4860733"/>
                <a:gd name="connsiteX9254" fmla="*/ 3921915 w 4853691"/>
                <a:gd name="connsiteY9254" fmla="*/ 898919 h 4860733"/>
                <a:gd name="connsiteX9255" fmla="*/ 3914874 w 4853691"/>
                <a:gd name="connsiteY9255" fmla="*/ 896572 h 4860733"/>
                <a:gd name="connsiteX9256" fmla="*/ 3870279 w 4853691"/>
                <a:gd name="connsiteY9256" fmla="*/ 880142 h 4860733"/>
                <a:gd name="connsiteX9257" fmla="*/ 3858544 w 4853691"/>
                <a:gd name="connsiteY9257" fmla="*/ 875448 h 4860733"/>
                <a:gd name="connsiteX9258" fmla="*/ 3816298 w 4853691"/>
                <a:gd name="connsiteY9258" fmla="*/ 861366 h 4860733"/>
                <a:gd name="connsiteX9259" fmla="*/ 3802215 w 4853691"/>
                <a:gd name="connsiteY9259" fmla="*/ 856672 h 4860733"/>
                <a:gd name="connsiteX9260" fmla="*/ 3764662 w 4853691"/>
                <a:gd name="connsiteY9260" fmla="*/ 844937 h 4860733"/>
                <a:gd name="connsiteX9261" fmla="*/ 3743539 w 4853691"/>
                <a:gd name="connsiteY9261" fmla="*/ 837896 h 4860733"/>
                <a:gd name="connsiteX9262" fmla="*/ 3710681 w 4853691"/>
                <a:gd name="connsiteY9262" fmla="*/ 828507 h 4860733"/>
                <a:gd name="connsiteX9263" fmla="*/ 3684863 w 4853691"/>
                <a:gd name="connsiteY9263" fmla="*/ 821466 h 4860733"/>
                <a:gd name="connsiteX9264" fmla="*/ 3654351 w 4853691"/>
                <a:gd name="connsiteY9264" fmla="*/ 814425 h 4860733"/>
                <a:gd name="connsiteX9265" fmla="*/ 3637922 w 4853691"/>
                <a:gd name="connsiteY9265" fmla="*/ 809731 h 4860733"/>
                <a:gd name="connsiteX9266" fmla="*/ 3637922 w 4853691"/>
                <a:gd name="connsiteY9266" fmla="*/ 809731 h 4860733"/>
                <a:gd name="connsiteX9267" fmla="*/ 3644963 w 4853691"/>
                <a:gd name="connsiteY9267" fmla="*/ 795649 h 4860733"/>
                <a:gd name="connsiteX9268" fmla="*/ 4022837 w 4853691"/>
                <a:gd name="connsiteY9268" fmla="*/ 943513 h 4860733"/>
                <a:gd name="connsiteX9269" fmla="*/ 4051002 w 4853691"/>
                <a:gd name="connsiteY9269" fmla="*/ 957595 h 4860733"/>
                <a:gd name="connsiteX9270" fmla="*/ 4072126 w 4853691"/>
                <a:gd name="connsiteY9270" fmla="*/ 969330 h 4860733"/>
                <a:gd name="connsiteX9271" fmla="*/ 4100290 w 4853691"/>
                <a:gd name="connsiteY9271" fmla="*/ 985760 h 4860733"/>
                <a:gd name="connsiteX9272" fmla="*/ 4121414 w 4853691"/>
                <a:gd name="connsiteY9272" fmla="*/ 997495 h 4860733"/>
                <a:gd name="connsiteX9273" fmla="*/ 4149578 w 4853691"/>
                <a:gd name="connsiteY9273" fmla="*/ 1013924 h 4860733"/>
                <a:gd name="connsiteX9274" fmla="*/ 4168355 w 4853691"/>
                <a:gd name="connsiteY9274" fmla="*/ 1025659 h 4860733"/>
                <a:gd name="connsiteX9275" fmla="*/ 4196519 w 4853691"/>
                <a:gd name="connsiteY9275" fmla="*/ 1044436 h 4860733"/>
                <a:gd name="connsiteX9276" fmla="*/ 4212948 w 4853691"/>
                <a:gd name="connsiteY9276" fmla="*/ 1056171 h 4860733"/>
                <a:gd name="connsiteX9277" fmla="*/ 4215296 w 4853691"/>
                <a:gd name="connsiteY9277" fmla="*/ 1058518 h 4860733"/>
                <a:gd name="connsiteX9278" fmla="*/ 4248154 w 4853691"/>
                <a:gd name="connsiteY9278" fmla="*/ 1138318 h 4860733"/>
                <a:gd name="connsiteX9279" fmla="*/ 4229378 w 4853691"/>
                <a:gd name="connsiteY9279" fmla="*/ 1124235 h 4860733"/>
                <a:gd name="connsiteX9280" fmla="*/ 4201213 w 4853691"/>
                <a:gd name="connsiteY9280" fmla="*/ 1103112 h 4860733"/>
                <a:gd name="connsiteX9281" fmla="*/ 4177743 w 4853691"/>
                <a:gd name="connsiteY9281" fmla="*/ 1086683 h 4860733"/>
                <a:gd name="connsiteX9282" fmla="*/ 4147231 w 4853691"/>
                <a:gd name="connsiteY9282" fmla="*/ 1067906 h 4860733"/>
                <a:gd name="connsiteX9283" fmla="*/ 4121414 w 4853691"/>
                <a:gd name="connsiteY9283" fmla="*/ 1051477 h 4860733"/>
                <a:gd name="connsiteX9284" fmla="*/ 4090902 w 4853691"/>
                <a:gd name="connsiteY9284" fmla="*/ 1032700 h 4860733"/>
                <a:gd name="connsiteX9285" fmla="*/ 4065084 w 4853691"/>
                <a:gd name="connsiteY9285" fmla="*/ 1016271 h 4860733"/>
                <a:gd name="connsiteX9286" fmla="*/ 4041614 w 4853691"/>
                <a:gd name="connsiteY9286" fmla="*/ 1002189 h 4860733"/>
                <a:gd name="connsiteX9287" fmla="*/ 4004061 w 4853691"/>
                <a:gd name="connsiteY9287" fmla="*/ 948207 h 4860733"/>
                <a:gd name="connsiteX9288" fmla="*/ 3992326 w 4853691"/>
                <a:gd name="connsiteY9288" fmla="*/ 931777 h 4860733"/>
                <a:gd name="connsiteX9289" fmla="*/ 3992326 w 4853691"/>
                <a:gd name="connsiteY9289" fmla="*/ 931777 h 4860733"/>
                <a:gd name="connsiteX9290" fmla="*/ 3999367 w 4853691"/>
                <a:gd name="connsiteY9290" fmla="*/ 934125 h 4860733"/>
                <a:gd name="connsiteX9291" fmla="*/ 4022837 w 4853691"/>
                <a:gd name="connsiteY9291" fmla="*/ 943513 h 4860733"/>
                <a:gd name="connsiteX9292" fmla="*/ 4356118 w 4853691"/>
                <a:gd name="connsiteY9292" fmla="*/ 1199341 h 4860733"/>
                <a:gd name="connsiteX9293" fmla="*/ 4381936 w 4853691"/>
                <a:gd name="connsiteY9293" fmla="*/ 1239241 h 4860733"/>
                <a:gd name="connsiteX9294" fmla="*/ 4381936 w 4853691"/>
                <a:gd name="connsiteY9294" fmla="*/ 1241588 h 4860733"/>
                <a:gd name="connsiteX9295" fmla="*/ 4351424 w 4853691"/>
                <a:gd name="connsiteY9295" fmla="*/ 1215770 h 4860733"/>
                <a:gd name="connsiteX9296" fmla="*/ 4334995 w 4853691"/>
                <a:gd name="connsiteY9296" fmla="*/ 1201688 h 4860733"/>
                <a:gd name="connsiteX9297" fmla="*/ 4304483 w 4853691"/>
                <a:gd name="connsiteY9297" fmla="*/ 1175870 h 4860733"/>
                <a:gd name="connsiteX9298" fmla="*/ 4283360 w 4853691"/>
                <a:gd name="connsiteY9298" fmla="*/ 1159441 h 4860733"/>
                <a:gd name="connsiteX9299" fmla="*/ 4252848 w 4853691"/>
                <a:gd name="connsiteY9299" fmla="*/ 1135970 h 4860733"/>
                <a:gd name="connsiteX9300" fmla="*/ 4252848 w 4853691"/>
                <a:gd name="connsiteY9300" fmla="*/ 1135970 h 4860733"/>
                <a:gd name="connsiteX9301" fmla="*/ 4236419 w 4853691"/>
                <a:gd name="connsiteY9301" fmla="*/ 1093724 h 4860733"/>
                <a:gd name="connsiteX9302" fmla="*/ 4227031 w 4853691"/>
                <a:gd name="connsiteY9302" fmla="*/ 1070253 h 4860733"/>
                <a:gd name="connsiteX9303" fmla="*/ 4222337 w 4853691"/>
                <a:gd name="connsiteY9303" fmla="*/ 1056171 h 4860733"/>
                <a:gd name="connsiteX9304" fmla="*/ 4248154 w 4853691"/>
                <a:gd name="connsiteY9304" fmla="*/ 1074947 h 4860733"/>
                <a:gd name="connsiteX9305" fmla="*/ 4262237 w 4853691"/>
                <a:gd name="connsiteY9305" fmla="*/ 1084335 h 4860733"/>
                <a:gd name="connsiteX9306" fmla="*/ 4290401 w 4853691"/>
                <a:gd name="connsiteY9306" fmla="*/ 1105459 h 4860733"/>
                <a:gd name="connsiteX9307" fmla="*/ 4285707 w 4853691"/>
                <a:gd name="connsiteY9307" fmla="*/ 1117194 h 4860733"/>
                <a:gd name="connsiteX9308" fmla="*/ 4306830 w 4853691"/>
                <a:gd name="connsiteY9308" fmla="*/ 1138318 h 4860733"/>
                <a:gd name="connsiteX9309" fmla="*/ 4313872 w 4853691"/>
                <a:gd name="connsiteY9309" fmla="*/ 1135970 h 4860733"/>
                <a:gd name="connsiteX9310" fmla="*/ 4318566 w 4853691"/>
                <a:gd name="connsiteY9310" fmla="*/ 1140665 h 4860733"/>
                <a:gd name="connsiteX9311" fmla="*/ 4356118 w 4853691"/>
                <a:gd name="connsiteY9311" fmla="*/ 1199341 h 4860733"/>
                <a:gd name="connsiteX9312" fmla="*/ 4471124 w 4853691"/>
                <a:gd name="connsiteY9312" fmla="*/ 1328428 h 4860733"/>
                <a:gd name="connsiteX9313" fmla="*/ 4478165 w 4853691"/>
                <a:gd name="connsiteY9313" fmla="*/ 1337817 h 4860733"/>
                <a:gd name="connsiteX9314" fmla="*/ 4508676 w 4853691"/>
                <a:gd name="connsiteY9314" fmla="*/ 1370675 h 4860733"/>
                <a:gd name="connsiteX9315" fmla="*/ 4513371 w 4853691"/>
                <a:gd name="connsiteY9315" fmla="*/ 1375369 h 4860733"/>
                <a:gd name="connsiteX9316" fmla="*/ 4607252 w 4853691"/>
                <a:gd name="connsiteY9316" fmla="*/ 1497416 h 4860733"/>
                <a:gd name="connsiteX9317" fmla="*/ 4611946 w 4853691"/>
                <a:gd name="connsiteY9317" fmla="*/ 1504457 h 4860733"/>
                <a:gd name="connsiteX9318" fmla="*/ 4633070 w 4853691"/>
                <a:gd name="connsiteY9318" fmla="*/ 1549051 h 4860733"/>
                <a:gd name="connsiteX9319" fmla="*/ 4637764 w 4853691"/>
                <a:gd name="connsiteY9319" fmla="*/ 1558439 h 4860733"/>
                <a:gd name="connsiteX9320" fmla="*/ 4637764 w 4853691"/>
                <a:gd name="connsiteY9320" fmla="*/ 1560786 h 4860733"/>
                <a:gd name="connsiteX9321" fmla="*/ 4442959 w 4853691"/>
                <a:gd name="connsiteY9321" fmla="*/ 1340164 h 4860733"/>
                <a:gd name="connsiteX9322" fmla="*/ 4417141 w 4853691"/>
                <a:gd name="connsiteY9322" fmla="*/ 1295570 h 4860733"/>
                <a:gd name="connsiteX9323" fmla="*/ 4405406 w 4853691"/>
                <a:gd name="connsiteY9323" fmla="*/ 1274446 h 4860733"/>
                <a:gd name="connsiteX9324" fmla="*/ 4412447 w 4853691"/>
                <a:gd name="connsiteY9324" fmla="*/ 1269752 h 4860733"/>
                <a:gd name="connsiteX9325" fmla="*/ 4433571 w 4853691"/>
                <a:gd name="connsiteY9325" fmla="*/ 1290876 h 4860733"/>
                <a:gd name="connsiteX9326" fmla="*/ 4442959 w 4853691"/>
                <a:gd name="connsiteY9326" fmla="*/ 1300264 h 4860733"/>
                <a:gd name="connsiteX9327" fmla="*/ 4471124 w 4853691"/>
                <a:gd name="connsiteY9327" fmla="*/ 1328428 h 4860733"/>
                <a:gd name="connsiteX9328" fmla="*/ 4675317 w 4853691"/>
                <a:gd name="connsiteY9328" fmla="*/ 1619462 h 4860733"/>
                <a:gd name="connsiteX9329" fmla="*/ 4663581 w 4853691"/>
                <a:gd name="connsiteY9329" fmla="*/ 1598339 h 4860733"/>
                <a:gd name="connsiteX9330" fmla="*/ 4654193 w 4853691"/>
                <a:gd name="connsiteY9330" fmla="*/ 1574868 h 4860733"/>
                <a:gd name="connsiteX9331" fmla="*/ 4649499 w 4853691"/>
                <a:gd name="connsiteY9331" fmla="*/ 1558439 h 4860733"/>
                <a:gd name="connsiteX9332" fmla="*/ 4668275 w 4853691"/>
                <a:gd name="connsiteY9332" fmla="*/ 1588950 h 4860733"/>
                <a:gd name="connsiteX9333" fmla="*/ 4675317 w 4853691"/>
                <a:gd name="connsiteY9333" fmla="*/ 1614768 h 4860733"/>
                <a:gd name="connsiteX9334" fmla="*/ 4675317 w 4853691"/>
                <a:gd name="connsiteY9334" fmla="*/ 1619462 h 4860733"/>
                <a:gd name="connsiteX9335" fmla="*/ 4670623 w 4853691"/>
                <a:gd name="connsiteY9335" fmla="*/ 1624156 h 4860733"/>
                <a:gd name="connsiteX9336" fmla="*/ 4682358 w 4853691"/>
                <a:gd name="connsiteY9336" fmla="*/ 1654668 h 4860733"/>
                <a:gd name="connsiteX9337" fmla="*/ 4691746 w 4853691"/>
                <a:gd name="connsiteY9337" fmla="*/ 1678138 h 4860733"/>
                <a:gd name="connsiteX9338" fmla="*/ 4691746 w 4853691"/>
                <a:gd name="connsiteY9338" fmla="*/ 1680485 h 4860733"/>
                <a:gd name="connsiteX9339" fmla="*/ 4689399 w 4853691"/>
                <a:gd name="connsiteY9339" fmla="*/ 1675791 h 4860733"/>
                <a:gd name="connsiteX9340" fmla="*/ 4680011 w 4853691"/>
                <a:gd name="connsiteY9340" fmla="*/ 1654668 h 4860733"/>
                <a:gd name="connsiteX9341" fmla="*/ 4665929 w 4853691"/>
                <a:gd name="connsiteY9341" fmla="*/ 1621809 h 4860733"/>
                <a:gd name="connsiteX9342" fmla="*/ 4656540 w 4853691"/>
                <a:gd name="connsiteY9342" fmla="*/ 1598339 h 4860733"/>
                <a:gd name="connsiteX9343" fmla="*/ 4647152 w 4853691"/>
                <a:gd name="connsiteY9343" fmla="*/ 1574868 h 4860733"/>
                <a:gd name="connsiteX9344" fmla="*/ 4661234 w 4853691"/>
                <a:gd name="connsiteY9344" fmla="*/ 1595992 h 4860733"/>
                <a:gd name="connsiteX9345" fmla="*/ 4661234 w 4853691"/>
                <a:gd name="connsiteY9345" fmla="*/ 1598339 h 4860733"/>
                <a:gd name="connsiteX9346" fmla="*/ 4670623 w 4853691"/>
                <a:gd name="connsiteY9346" fmla="*/ 1624156 h 4860733"/>
                <a:gd name="connsiteX9347" fmla="*/ 4618988 w 4853691"/>
                <a:gd name="connsiteY9347" fmla="*/ 1516192 h 4860733"/>
                <a:gd name="connsiteX9348" fmla="*/ 4614294 w 4853691"/>
                <a:gd name="connsiteY9348" fmla="*/ 1509151 h 4860733"/>
                <a:gd name="connsiteX9349" fmla="*/ 4640111 w 4853691"/>
                <a:gd name="connsiteY9349" fmla="*/ 1549051 h 4860733"/>
                <a:gd name="connsiteX9350" fmla="*/ 4647152 w 4853691"/>
                <a:gd name="connsiteY9350" fmla="*/ 1567827 h 4860733"/>
                <a:gd name="connsiteX9351" fmla="*/ 4654193 w 4853691"/>
                <a:gd name="connsiteY9351" fmla="*/ 1588950 h 4860733"/>
                <a:gd name="connsiteX9352" fmla="*/ 4649499 w 4853691"/>
                <a:gd name="connsiteY9352" fmla="*/ 1581909 h 4860733"/>
                <a:gd name="connsiteX9353" fmla="*/ 4640111 w 4853691"/>
                <a:gd name="connsiteY9353" fmla="*/ 1567827 h 4860733"/>
                <a:gd name="connsiteX9354" fmla="*/ 4630723 w 4853691"/>
                <a:gd name="connsiteY9354" fmla="*/ 1544357 h 4860733"/>
                <a:gd name="connsiteX9355" fmla="*/ 4618988 w 4853691"/>
                <a:gd name="connsiteY9355" fmla="*/ 1516192 h 4860733"/>
                <a:gd name="connsiteX9356" fmla="*/ 4156619 w 4853691"/>
                <a:gd name="connsiteY9356" fmla="*/ 1173523 h 4860733"/>
                <a:gd name="connsiteX9357" fmla="*/ 4187131 w 4853691"/>
                <a:gd name="connsiteY9357" fmla="*/ 1220464 h 4860733"/>
                <a:gd name="connsiteX9358" fmla="*/ 4203560 w 4853691"/>
                <a:gd name="connsiteY9358" fmla="*/ 1246282 h 4860733"/>
                <a:gd name="connsiteX9359" fmla="*/ 4231725 w 4853691"/>
                <a:gd name="connsiteY9359" fmla="*/ 1290876 h 4860733"/>
                <a:gd name="connsiteX9360" fmla="*/ 4248154 w 4853691"/>
                <a:gd name="connsiteY9360" fmla="*/ 1319040 h 4860733"/>
                <a:gd name="connsiteX9361" fmla="*/ 4273972 w 4853691"/>
                <a:gd name="connsiteY9361" fmla="*/ 1363634 h 4860733"/>
                <a:gd name="connsiteX9362" fmla="*/ 4290401 w 4853691"/>
                <a:gd name="connsiteY9362" fmla="*/ 1389451 h 4860733"/>
                <a:gd name="connsiteX9363" fmla="*/ 4316218 w 4853691"/>
                <a:gd name="connsiteY9363" fmla="*/ 1434045 h 4860733"/>
                <a:gd name="connsiteX9364" fmla="*/ 4330301 w 4853691"/>
                <a:gd name="connsiteY9364" fmla="*/ 1459863 h 4860733"/>
                <a:gd name="connsiteX9365" fmla="*/ 4353771 w 4853691"/>
                <a:gd name="connsiteY9365" fmla="*/ 1502110 h 4860733"/>
                <a:gd name="connsiteX9366" fmla="*/ 4370201 w 4853691"/>
                <a:gd name="connsiteY9366" fmla="*/ 1530274 h 4860733"/>
                <a:gd name="connsiteX9367" fmla="*/ 4391324 w 4853691"/>
                <a:gd name="connsiteY9367" fmla="*/ 1570174 h 4860733"/>
                <a:gd name="connsiteX9368" fmla="*/ 4407753 w 4853691"/>
                <a:gd name="connsiteY9368" fmla="*/ 1598339 h 4860733"/>
                <a:gd name="connsiteX9369" fmla="*/ 4428877 w 4853691"/>
                <a:gd name="connsiteY9369" fmla="*/ 1635891 h 4860733"/>
                <a:gd name="connsiteX9370" fmla="*/ 4445306 w 4853691"/>
                <a:gd name="connsiteY9370" fmla="*/ 1666403 h 4860733"/>
                <a:gd name="connsiteX9371" fmla="*/ 4454694 w 4853691"/>
                <a:gd name="connsiteY9371" fmla="*/ 1682832 h 4860733"/>
                <a:gd name="connsiteX9372" fmla="*/ 4450000 w 4853691"/>
                <a:gd name="connsiteY9372" fmla="*/ 1687526 h 4860733"/>
                <a:gd name="connsiteX9373" fmla="*/ 4440612 w 4853691"/>
                <a:gd name="connsiteY9373" fmla="*/ 1680485 h 4860733"/>
                <a:gd name="connsiteX9374" fmla="*/ 4426530 w 4853691"/>
                <a:gd name="connsiteY9374" fmla="*/ 1671097 h 4860733"/>
                <a:gd name="connsiteX9375" fmla="*/ 4414795 w 4853691"/>
                <a:gd name="connsiteY9375" fmla="*/ 1664056 h 4860733"/>
                <a:gd name="connsiteX9376" fmla="*/ 4398365 w 4853691"/>
                <a:gd name="connsiteY9376" fmla="*/ 1654668 h 4860733"/>
                <a:gd name="connsiteX9377" fmla="*/ 4386630 w 4853691"/>
                <a:gd name="connsiteY9377" fmla="*/ 1647627 h 4860733"/>
                <a:gd name="connsiteX9378" fmla="*/ 4370201 w 4853691"/>
                <a:gd name="connsiteY9378" fmla="*/ 1638238 h 4860733"/>
                <a:gd name="connsiteX9379" fmla="*/ 4358465 w 4853691"/>
                <a:gd name="connsiteY9379" fmla="*/ 1631197 h 4860733"/>
                <a:gd name="connsiteX9380" fmla="*/ 4342036 w 4853691"/>
                <a:gd name="connsiteY9380" fmla="*/ 1624156 h 4860733"/>
                <a:gd name="connsiteX9381" fmla="*/ 4330301 w 4853691"/>
                <a:gd name="connsiteY9381" fmla="*/ 1619462 h 4860733"/>
                <a:gd name="connsiteX9382" fmla="*/ 4311524 w 4853691"/>
                <a:gd name="connsiteY9382" fmla="*/ 1612421 h 4860733"/>
                <a:gd name="connsiteX9383" fmla="*/ 4299789 w 4853691"/>
                <a:gd name="connsiteY9383" fmla="*/ 1607727 h 4860733"/>
                <a:gd name="connsiteX9384" fmla="*/ 4281013 w 4853691"/>
                <a:gd name="connsiteY9384" fmla="*/ 1600686 h 4860733"/>
                <a:gd name="connsiteX9385" fmla="*/ 4269277 w 4853691"/>
                <a:gd name="connsiteY9385" fmla="*/ 1595992 h 4860733"/>
                <a:gd name="connsiteX9386" fmla="*/ 4250501 w 4853691"/>
                <a:gd name="connsiteY9386" fmla="*/ 1588950 h 4860733"/>
                <a:gd name="connsiteX9387" fmla="*/ 4238766 w 4853691"/>
                <a:gd name="connsiteY9387" fmla="*/ 1584256 h 4860733"/>
                <a:gd name="connsiteX9388" fmla="*/ 4219990 w 4853691"/>
                <a:gd name="connsiteY9388" fmla="*/ 1579562 h 4860733"/>
                <a:gd name="connsiteX9389" fmla="*/ 4208254 w 4853691"/>
                <a:gd name="connsiteY9389" fmla="*/ 1574868 h 4860733"/>
                <a:gd name="connsiteX9390" fmla="*/ 4187131 w 4853691"/>
                <a:gd name="connsiteY9390" fmla="*/ 1570174 h 4860733"/>
                <a:gd name="connsiteX9391" fmla="*/ 4173049 w 4853691"/>
                <a:gd name="connsiteY9391" fmla="*/ 1567827 h 4860733"/>
                <a:gd name="connsiteX9392" fmla="*/ 4151925 w 4853691"/>
                <a:gd name="connsiteY9392" fmla="*/ 1563133 h 4860733"/>
                <a:gd name="connsiteX9393" fmla="*/ 4137843 w 4853691"/>
                <a:gd name="connsiteY9393" fmla="*/ 1560786 h 4860733"/>
                <a:gd name="connsiteX9394" fmla="*/ 4116719 w 4853691"/>
                <a:gd name="connsiteY9394" fmla="*/ 1558439 h 4860733"/>
                <a:gd name="connsiteX9395" fmla="*/ 4102637 w 4853691"/>
                <a:gd name="connsiteY9395" fmla="*/ 1556092 h 4860733"/>
                <a:gd name="connsiteX9396" fmla="*/ 4081514 w 4853691"/>
                <a:gd name="connsiteY9396" fmla="*/ 1553745 h 4860733"/>
                <a:gd name="connsiteX9397" fmla="*/ 4067432 w 4853691"/>
                <a:gd name="connsiteY9397" fmla="*/ 1551398 h 4860733"/>
                <a:gd name="connsiteX9398" fmla="*/ 4043961 w 4853691"/>
                <a:gd name="connsiteY9398" fmla="*/ 1549051 h 4860733"/>
                <a:gd name="connsiteX9399" fmla="*/ 4029879 w 4853691"/>
                <a:gd name="connsiteY9399" fmla="*/ 1549051 h 4860733"/>
                <a:gd name="connsiteX9400" fmla="*/ 4006408 w 4853691"/>
                <a:gd name="connsiteY9400" fmla="*/ 1546704 h 4860733"/>
                <a:gd name="connsiteX9401" fmla="*/ 3994673 w 4853691"/>
                <a:gd name="connsiteY9401" fmla="*/ 1546704 h 4860733"/>
                <a:gd name="connsiteX9402" fmla="*/ 3957120 w 4853691"/>
                <a:gd name="connsiteY9402" fmla="*/ 1546704 h 4860733"/>
                <a:gd name="connsiteX9403" fmla="*/ 3905485 w 4853691"/>
                <a:gd name="connsiteY9403" fmla="*/ 1546704 h 4860733"/>
                <a:gd name="connsiteX9404" fmla="*/ 3884362 w 4853691"/>
                <a:gd name="connsiteY9404" fmla="*/ 1549051 h 4860733"/>
                <a:gd name="connsiteX9405" fmla="*/ 3853850 w 4853691"/>
                <a:gd name="connsiteY9405" fmla="*/ 1551398 h 4860733"/>
                <a:gd name="connsiteX9406" fmla="*/ 3828033 w 4853691"/>
                <a:gd name="connsiteY9406" fmla="*/ 1553745 h 4860733"/>
                <a:gd name="connsiteX9407" fmla="*/ 3802215 w 4853691"/>
                <a:gd name="connsiteY9407" fmla="*/ 1556092 h 4860733"/>
                <a:gd name="connsiteX9408" fmla="*/ 3774051 w 4853691"/>
                <a:gd name="connsiteY9408" fmla="*/ 1560786 h 4860733"/>
                <a:gd name="connsiteX9409" fmla="*/ 3750580 w 4853691"/>
                <a:gd name="connsiteY9409" fmla="*/ 1563133 h 4860733"/>
                <a:gd name="connsiteX9410" fmla="*/ 3720069 w 4853691"/>
                <a:gd name="connsiteY9410" fmla="*/ 1567827 h 4860733"/>
                <a:gd name="connsiteX9411" fmla="*/ 3698945 w 4853691"/>
                <a:gd name="connsiteY9411" fmla="*/ 1572521 h 4860733"/>
                <a:gd name="connsiteX9412" fmla="*/ 3666086 w 4853691"/>
                <a:gd name="connsiteY9412" fmla="*/ 1579562 h 4860733"/>
                <a:gd name="connsiteX9413" fmla="*/ 3644963 w 4853691"/>
                <a:gd name="connsiteY9413" fmla="*/ 1584256 h 4860733"/>
                <a:gd name="connsiteX9414" fmla="*/ 3609758 w 4853691"/>
                <a:gd name="connsiteY9414" fmla="*/ 1593645 h 4860733"/>
                <a:gd name="connsiteX9415" fmla="*/ 3593328 w 4853691"/>
                <a:gd name="connsiteY9415" fmla="*/ 1598339 h 4860733"/>
                <a:gd name="connsiteX9416" fmla="*/ 3558123 w 4853691"/>
                <a:gd name="connsiteY9416" fmla="*/ 1607727 h 4860733"/>
                <a:gd name="connsiteX9417" fmla="*/ 3541693 w 4853691"/>
                <a:gd name="connsiteY9417" fmla="*/ 1593645 h 4860733"/>
                <a:gd name="connsiteX9418" fmla="*/ 3546387 w 4853691"/>
                <a:gd name="connsiteY9418" fmla="*/ 1523233 h 4860733"/>
                <a:gd name="connsiteX9419" fmla="*/ 3548734 w 4853691"/>
                <a:gd name="connsiteY9419" fmla="*/ 1495069 h 4860733"/>
                <a:gd name="connsiteX9420" fmla="*/ 3553428 w 4853691"/>
                <a:gd name="connsiteY9420" fmla="*/ 1438740 h 4860733"/>
                <a:gd name="connsiteX9421" fmla="*/ 3558123 w 4853691"/>
                <a:gd name="connsiteY9421" fmla="*/ 1394146 h 4860733"/>
                <a:gd name="connsiteX9422" fmla="*/ 3562817 w 4853691"/>
                <a:gd name="connsiteY9422" fmla="*/ 1356593 h 4860733"/>
                <a:gd name="connsiteX9423" fmla="*/ 3567511 w 4853691"/>
                <a:gd name="connsiteY9423" fmla="*/ 1307305 h 4860733"/>
                <a:gd name="connsiteX9424" fmla="*/ 3569858 w 4853691"/>
                <a:gd name="connsiteY9424" fmla="*/ 1279140 h 4860733"/>
                <a:gd name="connsiteX9425" fmla="*/ 3576899 w 4853691"/>
                <a:gd name="connsiteY9425" fmla="*/ 1229852 h 4860733"/>
                <a:gd name="connsiteX9426" fmla="*/ 3579246 w 4853691"/>
                <a:gd name="connsiteY9426" fmla="*/ 1204035 h 4860733"/>
                <a:gd name="connsiteX9427" fmla="*/ 3583940 w 4853691"/>
                <a:gd name="connsiteY9427" fmla="*/ 1161788 h 4860733"/>
                <a:gd name="connsiteX9428" fmla="*/ 3588634 w 4853691"/>
                <a:gd name="connsiteY9428" fmla="*/ 1131276 h 4860733"/>
                <a:gd name="connsiteX9429" fmla="*/ 3593328 w 4853691"/>
                <a:gd name="connsiteY9429" fmla="*/ 1100765 h 4860733"/>
                <a:gd name="connsiteX9430" fmla="*/ 3600369 w 4853691"/>
                <a:gd name="connsiteY9430" fmla="*/ 1058518 h 4860733"/>
                <a:gd name="connsiteX9431" fmla="*/ 3607410 w 4853691"/>
                <a:gd name="connsiteY9431" fmla="*/ 1009230 h 4860733"/>
                <a:gd name="connsiteX9432" fmla="*/ 3609758 w 4853691"/>
                <a:gd name="connsiteY9432" fmla="*/ 1009230 h 4860733"/>
                <a:gd name="connsiteX9433" fmla="*/ 3630881 w 4853691"/>
                <a:gd name="connsiteY9433" fmla="*/ 988107 h 4860733"/>
                <a:gd name="connsiteX9434" fmla="*/ 3614452 w 4853691"/>
                <a:gd name="connsiteY9434" fmla="*/ 969330 h 4860733"/>
                <a:gd name="connsiteX9435" fmla="*/ 3616799 w 4853691"/>
                <a:gd name="connsiteY9435" fmla="*/ 955248 h 4860733"/>
                <a:gd name="connsiteX9436" fmla="*/ 3619146 w 4853691"/>
                <a:gd name="connsiteY9436" fmla="*/ 945860 h 4860733"/>
                <a:gd name="connsiteX9437" fmla="*/ 4133149 w 4853691"/>
                <a:gd name="connsiteY9437" fmla="*/ 1124235 h 4860733"/>
                <a:gd name="connsiteX9438" fmla="*/ 4147231 w 4853691"/>
                <a:gd name="connsiteY9438" fmla="*/ 1147706 h 4860733"/>
                <a:gd name="connsiteX9439" fmla="*/ 4156619 w 4853691"/>
                <a:gd name="connsiteY9439" fmla="*/ 1173523 h 4860733"/>
                <a:gd name="connsiteX9440" fmla="*/ 3612104 w 4853691"/>
                <a:gd name="connsiteY9440" fmla="*/ 1649974 h 4860733"/>
                <a:gd name="connsiteX9441" fmla="*/ 3642616 w 4853691"/>
                <a:gd name="connsiteY9441" fmla="*/ 1661709 h 4860733"/>
                <a:gd name="connsiteX9442" fmla="*/ 3689557 w 4853691"/>
                <a:gd name="connsiteY9442" fmla="*/ 1680485 h 4860733"/>
                <a:gd name="connsiteX9443" fmla="*/ 3752927 w 4853691"/>
                <a:gd name="connsiteY9443" fmla="*/ 1708650 h 4860733"/>
                <a:gd name="connsiteX9444" fmla="*/ 3767010 w 4853691"/>
                <a:gd name="connsiteY9444" fmla="*/ 1713344 h 4860733"/>
                <a:gd name="connsiteX9445" fmla="*/ 3842115 w 4853691"/>
                <a:gd name="connsiteY9445" fmla="*/ 1746203 h 4860733"/>
                <a:gd name="connsiteX9446" fmla="*/ 3863239 w 4853691"/>
                <a:gd name="connsiteY9446" fmla="*/ 1755591 h 4860733"/>
                <a:gd name="connsiteX9447" fmla="*/ 3917220 w 4853691"/>
                <a:gd name="connsiteY9447" fmla="*/ 1781408 h 4860733"/>
                <a:gd name="connsiteX9448" fmla="*/ 3945385 w 4853691"/>
                <a:gd name="connsiteY9448" fmla="*/ 1795491 h 4860733"/>
                <a:gd name="connsiteX9449" fmla="*/ 3989979 w 4853691"/>
                <a:gd name="connsiteY9449" fmla="*/ 1816614 h 4860733"/>
                <a:gd name="connsiteX9450" fmla="*/ 4022837 w 4853691"/>
                <a:gd name="connsiteY9450" fmla="*/ 1833043 h 4860733"/>
                <a:gd name="connsiteX9451" fmla="*/ 4060390 w 4853691"/>
                <a:gd name="connsiteY9451" fmla="*/ 1851820 h 4860733"/>
                <a:gd name="connsiteX9452" fmla="*/ 4095596 w 4853691"/>
                <a:gd name="connsiteY9452" fmla="*/ 1870596 h 4860733"/>
                <a:gd name="connsiteX9453" fmla="*/ 4112025 w 4853691"/>
                <a:gd name="connsiteY9453" fmla="*/ 1879984 h 4860733"/>
                <a:gd name="connsiteX9454" fmla="*/ 4109678 w 4853691"/>
                <a:gd name="connsiteY9454" fmla="*/ 1889372 h 4860733"/>
                <a:gd name="connsiteX9455" fmla="*/ 4114372 w 4853691"/>
                <a:gd name="connsiteY9455" fmla="*/ 1901108 h 4860733"/>
                <a:gd name="connsiteX9456" fmla="*/ 4104984 w 4853691"/>
                <a:gd name="connsiteY9456" fmla="*/ 1908149 h 4860733"/>
                <a:gd name="connsiteX9457" fmla="*/ 4093249 w 4853691"/>
                <a:gd name="connsiteY9457" fmla="*/ 1917537 h 4860733"/>
                <a:gd name="connsiteX9458" fmla="*/ 4072126 w 4853691"/>
                <a:gd name="connsiteY9458" fmla="*/ 1933966 h 4860733"/>
                <a:gd name="connsiteX9459" fmla="*/ 4055696 w 4853691"/>
                <a:gd name="connsiteY9459" fmla="*/ 1945702 h 4860733"/>
                <a:gd name="connsiteX9460" fmla="*/ 4039267 w 4853691"/>
                <a:gd name="connsiteY9460" fmla="*/ 1959784 h 4860733"/>
                <a:gd name="connsiteX9461" fmla="*/ 4020491 w 4853691"/>
                <a:gd name="connsiteY9461" fmla="*/ 1976213 h 4860733"/>
                <a:gd name="connsiteX9462" fmla="*/ 4006408 w 4853691"/>
                <a:gd name="connsiteY9462" fmla="*/ 1990295 h 4860733"/>
                <a:gd name="connsiteX9463" fmla="*/ 3982938 w 4853691"/>
                <a:gd name="connsiteY9463" fmla="*/ 2011419 h 4860733"/>
                <a:gd name="connsiteX9464" fmla="*/ 3971203 w 4853691"/>
                <a:gd name="connsiteY9464" fmla="*/ 2023154 h 4860733"/>
                <a:gd name="connsiteX9465" fmla="*/ 3945385 w 4853691"/>
                <a:gd name="connsiteY9465" fmla="*/ 2048971 h 4860733"/>
                <a:gd name="connsiteX9466" fmla="*/ 3938344 w 4853691"/>
                <a:gd name="connsiteY9466" fmla="*/ 2056013 h 4860733"/>
                <a:gd name="connsiteX9467" fmla="*/ 3907832 w 4853691"/>
                <a:gd name="connsiteY9467" fmla="*/ 2086524 h 4860733"/>
                <a:gd name="connsiteX9468" fmla="*/ 3907832 w 4853691"/>
                <a:gd name="connsiteY9468" fmla="*/ 2086524 h 4860733"/>
                <a:gd name="connsiteX9469" fmla="*/ 3830380 w 4853691"/>
                <a:gd name="connsiteY9469" fmla="*/ 2173365 h 4860733"/>
                <a:gd name="connsiteX9470" fmla="*/ 3795174 w 4853691"/>
                <a:gd name="connsiteY9470" fmla="*/ 2213265 h 4860733"/>
                <a:gd name="connsiteX9471" fmla="*/ 3792827 w 4853691"/>
                <a:gd name="connsiteY9471" fmla="*/ 2217959 h 4860733"/>
                <a:gd name="connsiteX9472" fmla="*/ 3762316 w 4853691"/>
                <a:gd name="connsiteY9472" fmla="*/ 2257859 h 4860733"/>
                <a:gd name="connsiteX9473" fmla="*/ 3755274 w 4853691"/>
                <a:gd name="connsiteY9473" fmla="*/ 2267247 h 4860733"/>
                <a:gd name="connsiteX9474" fmla="*/ 3727110 w 4853691"/>
                <a:gd name="connsiteY9474" fmla="*/ 2304800 h 4860733"/>
                <a:gd name="connsiteX9475" fmla="*/ 3717721 w 4853691"/>
                <a:gd name="connsiteY9475" fmla="*/ 2316535 h 4860733"/>
                <a:gd name="connsiteX9476" fmla="*/ 3691904 w 4853691"/>
                <a:gd name="connsiteY9476" fmla="*/ 2351741 h 4860733"/>
                <a:gd name="connsiteX9477" fmla="*/ 3675475 w 4853691"/>
                <a:gd name="connsiteY9477" fmla="*/ 2375211 h 4860733"/>
                <a:gd name="connsiteX9478" fmla="*/ 3656698 w 4853691"/>
                <a:gd name="connsiteY9478" fmla="*/ 2401028 h 4860733"/>
                <a:gd name="connsiteX9479" fmla="*/ 3630881 w 4853691"/>
                <a:gd name="connsiteY9479" fmla="*/ 2438581 h 4860733"/>
                <a:gd name="connsiteX9480" fmla="*/ 3619146 w 4853691"/>
                <a:gd name="connsiteY9480" fmla="*/ 2455011 h 4860733"/>
                <a:gd name="connsiteX9481" fmla="*/ 3581593 w 4853691"/>
                <a:gd name="connsiteY9481" fmla="*/ 2508993 h 4860733"/>
                <a:gd name="connsiteX9482" fmla="*/ 3581593 w 4853691"/>
                <a:gd name="connsiteY9482" fmla="*/ 2508993 h 4860733"/>
                <a:gd name="connsiteX9483" fmla="*/ 3551081 w 4853691"/>
                <a:gd name="connsiteY9483" fmla="*/ 2553587 h 4860733"/>
                <a:gd name="connsiteX9484" fmla="*/ 3541693 w 4853691"/>
                <a:gd name="connsiteY9484" fmla="*/ 2551240 h 4860733"/>
                <a:gd name="connsiteX9485" fmla="*/ 3541693 w 4853691"/>
                <a:gd name="connsiteY9485" fmla="*/ 2548892 h 4860733"/>
                <a:gd name="connsiteX9486" fmla="*/ 3539346 w 4853691"/>
                <a:gd name="connsiteY9486" fmla="*/ 2447969 h 4860733"/>
                <a:gd name="connsiteX9487" fmla="*/ 3539346 w 4853691"/>
                <a:gd name="connsiteY9487" fmla="*/ 2410417 h 4860733"/>
                <a:gd name="connsiteX9488" fmla="*/ 3536999 w 4853691"/>
                <a:gd name="connsiteY9488" fmla="*/ 2328270 h 4860733"/>
                <a:gd name="connsiteX9489" fmla="*/ 3536999 w 4853691"/>
                <a:gd name="connsiteY9489" fmla="*/ 2274288 h 4860733"/>
                <a:gd name="connsiteX9490" fmla="*/ 3536999 w 4853691"/>
                <a:gd name="connsiteY9490" fmla="*/ 2208571 h 4860733"/>
                <a:gd name="connsiteX9491" fmla="*/ 3536999 w 4853691"/>
                <a:gd name="connsiteY9491" fmla="*/ 2142853 h 4860733"/>
                <a:gd name="connsiteX9492" fmla="*/ 3536999 w 4853691"/>
                <a:gd name="connsiteY9492" fmla="*/ 2088871 h 4860733"/>
                <a:gd name="connsiteX9493" fmla="*/ 3536999 w 4853691"/>
                <a:gd name="connsiteY9493" fmla="*/ 2006725 h 4860733"/>
                <a:gd name="connsiteX9494" fmla="*/ 3536999 w 4853691"/>
                <a:gd name="connsiteY9494" fmla="*/ 1971519 h 4860733"/>
                <a:gd name="connsiteX9495" fmla="*/ 3539346 w 4853691"/>
                <a:gd name="connsiteY9495" fmla="*/ 1854167 h 4860733"/>
                <a:gd name="connsiteX9496" fmla="*/ 3541693 w 4853691"/>
                <a:gd name="connsiteY9496" fmla="*/ 1800185 h 4860733"/>
                <a:gd name="connsiteX9497" fmla="*/ 3544040 w 4853691"/>
                <a:gd name="connsiteY9497" fmla="*/ 1736814 h 4860733"/>
                <a:gd name="connsiteX9498" fmla="*/ 3546387 w 4853691"/>
                <a:gd name="connsiteY9498" fmla="*/ 1673444 h 4860733"/>
                <a:gd name="connsiteX9499" fmla="*/ 3548734 w 4853691"/>
                <a:gd name="connsiteY9499" fmla="*/ 1642933 h 4860733"/>
                <a:gd name="connsiteX9500" fmla="*/ 3548734 w 4853691"/>
                <a:gd name="connsiteY9500" fmla="*/ 1642933 h 4860733"/>
                <a:gd name="connsiteX9501" fmla="*/ 3567511 w 4853691"/>
                <a:gd name="connsiteY9501" fmla="*/ 1631197 h 4860733"/>
                <a:gd name="connsiteX9502" fmla="*/ 3572205 w 4853691"/>
                <a:gd name="connsiteY9502" fmla="*/ 1633544 h 4860733"/>
                <a:gd name="connsiteX9503" fmla="*/ 3612104 w 4853691"/>
                <a:gd name="connsiteY9503" fmla="*/ 1649974 h 4860733"/>
                <a:gd name="connsiteX9504" fmla="*/ 4156619 w 4853691"/>
                <a:gd name="connsiteY9504" fmla="*/ 1936313 h 4860733"/>
                <a:gd name="connsiteX9505" fmla="*/ 4180090 w 4853691"/>
                <a:gd name="connsiteY9505" fmla="*/ 1976213 h 4860733"/>
                <a:gd name="connsiteX9506" fmla="*/ 4184784 w 4853691"/>
                <a:gd name="connsiteY9506" fmla="*/ 1985601 h 4860733"/>
                <a:gd name="connsiteX9507" fmla="*/ 4210601 w 4853691"/>
                <a:gd name="connsiteY9507" fmla="*/ 2030195 h 4860733"/>
                <a:gd name="connsiteX9508" fmla="*/ 4212948 w 4853691"/>
                <a:gd name="connsiteY9508" fmla="*/ 2032542 h 4860733"/>
                <a:gd name="connsiteX9509" fmla="*/ 4445306 w 4853691"/>
                <a:gd name="connsiteY9509" fmla="*/ 2365823 h 4860733"/>
                <a:gd name="connsiteX9510" fmla="*/ 4447653 w 4853691"/>
                <a:gd name="connsiteY9510" fmla="*/ 2370517 h 4860733"/>
                <a:gd name="connsiteX9511" fmla="*/ 4473471 w 4853691"/>
                <a:gd name="connsiteY9511" fmla="*/ 2398681 h 4860733"/>
                <a:gd name="connsiteX9512" fmla="*/ 4480512 w 4853691"/>
                <a:gd name="connsiteY9512" fmla="*/ 2405723 h 4860733"/>
                <a:gd name="connsiteX9513" fmla="*/ 4501635 w 4853691"/>
                <a:gd name="connsiteY9513" fmla="*/ 2429193 h 4860733"/>
                <a:gd name="connsiteX9514" fmla="*/ 4513371 w 4853691"/>
                <a:gd name="connsiteY9514" fmla="*/ 2438581 h 4860733"/>
                <a:gd name="connsiteX9515" fmla="*/ 4532147 w 4853691"/>
                <a:gd name="connsiteY9515" fmla="*/ 2457358 h 4860733"/>
                <a:gd name="connsiteX9516" fmla="*/ 4543882 w 4853691"/>
                <a:gd name="connsiteY9516" fmla="*/ 2466746 h 4860733"/>
                <a:gd name="connsiteX9517" fmla="*/ 4560311 w 4853691"/>
                <a:gd name="connsiteY9517" fmla="*/ 2480828 h 4860733"/>
                <a:gd name="connsiteX9518" fmla="*/ 4574393 w 4853691"/>
                <a:gd name="connsiteY9518" fmla="*/ 2490216 h 4860733"/>
                <a:gd name="connsiteX9519" fmla="*/ 4576741 w 4853691"/>
                <a:gd name="connsiteY9519" fmla="*/ 2490216 h 4860733"/>
                <a:gd name="connsiteX9520" fmla="*/ 4572047 w 4853691"/>
                <a:gd name="connsiteY9520" fmla="*/ 2501952 h 4860733"/>
                <a:gd name="connsiteX9521" fmla="*/ 4574393 w 4853691"/>
                <a:gd name="connsiteY9521" fmla="*/ 2511340 h 4860733"/>
                <a:gd name="connsiteX9522" fmla="*/ 4534494 w 4853691"/>
                <a:gd name="connsiteY9522" fmla="*/ 2532463 h 4860733"/>
                <a:gd name="connsiteX9523" fmla="*/ 4534494 w 4853691"/>
                <a:gd name="connsiteY9523" fmla="*/ 2532463 h 4860733"/>
                <a:gd name="connsiteX9524" fmla="*/ 4337342 w 4853691"/>
                <a:gd name="connsiteY9524" fmla="*/ 2647468 h 4860733"/>
                <a:gd name="connsiteX9525" fmla="*/ 4292748 w 4853691"/>
                <a:gd name="connsiteY9525" fmla="*/ 2675633 h 4860733"/>
                <a:gd name="connsiteX9526" fmla="*/ 4285707 w 4853691"/>
                <a:gd name="connsiteY9526" fmla="*/ 2680327 h 4860733"/>
                <a:gd name="connsiteX9527" fmla="*/ 4227031 w 4853691"/>
                <a:gd name="connsiteY9527" fmla="*/ 2717880 h 4860733"/>
                <a:gd name="connsiteX9528" fmla="*/ 4208254 w 4853691"/>
                <a:gd name="connsiteY9528" fmla="*/ 2729615 h 4860733"/>
                <a:gd name="connsiteX9529" fmla="*/ 4158966 w 4853691"/>
                <a:gd name="connsiteY9529" fmla="*/ 2760127 h 4860733"/>
                <a:gd name="connsiteX9530" fmla="*/ 4112025 w 4853691"/>
                <a:gd name="connsiteY9530" fmla="*/ 2790638 h 4860733"/>
                <a:gd name="connsiteX9531" fmla="*/ 4104984 w 4853691"/>
                <a:gd name="connsiteY9531" fmla="*/ 2795332 h 4860733"/>
                <a:gd name="connsiteX9532" fmla="*/ 4088555 w 4853691"/>
                <a:gd name="connsiteY9532" fmla="*/ 2785944 h 4860733"/>
                <a:gd name="connsiteX9533" fmla="*/ 4088555 w 4853691"/>
                <a:gd name="connsiteY9533" fmla="*/ 2750738 h 4860733"/>
                <a:gd name="connsiteX9534" fmla="*/ 4088555 w 4853691"/>
                <a:gd name="connsiteY9534" fmla="*/ 2685021 h 4860733"/>
                <a:gd name="connsiteX9535" fmla="*/ 4088555 w 4853691"/>
                <a:gd name="connsiteY9535" fmla="*/ 2623998 h 4860733"/>
                <a:gd name="connsiteX9536" fmla="*/ 4088555 w 4853691"/>
                <a:gd name="connsiteY9536" fmla="*/ 2565322 h 4860733"/>
                <a:gd name="connsiteX9537" fmla="*/ 4090902 w 4853691"/>
                <a:gd name="connsiteY9537" fmla="*/ 2490216 h 4860733"/>
                <a:gd name="connsiteX9538" fmla="*/ 4093249 w 4853691"/>
                <a:gd name="connsiteY9538" fmla="*/ 2401028 h 4860733"/>
                <a:gd name="connsiteX9539" fmla="*/ 4095596 w 4853691"/>
                <a:gd name="connsiteY9539" fmla="*/ 2332964 h 4860733"/>
                <a:gd name="connsiteX9540" fmla="*/ 4097943 w 4853691"/>
                <a:gd name="connsiteY9540" fmla="*/ 2286023 h 4860733"/>
                <a:gd name="connsiteX9541" fmla="*/ 4100290 w 4853691"/>
                <a:gd name="connsiteY9541" fmla="*/ 2217959 h 4860733"/>
                <a:gd name="connsiteX9542" fmla="*/ 4102637 w 4853691"/>
                <a:gd name="connsiteY9542" fmla="*/ 2173365 h 4860733"/>
                <a:gd name="connsiteX9543" fmla="*/ 4107331 w 4853691"/>
                <a:gd name="connsiteY9543" fmla="*/ 2105301 h 4860733"/>
                <a:gd name="connsiteX9544" fmla="*/ 4109678 w 4853691"/>
                <a:gd name="connsiteY9544" fmla="*/ 2065401 h 4860733"/>
                <a:gd name="connsiteX9545" fmla="*/ 4114372 w 4853691"/>
                <a:gd name="connsiteY9545" fmla="*/ 1994990 h 4860733"/>
                <a:gd name="connsiteX9546" fmla="*/ 4116719 w 4853691"/>
                <a:gd name="connsiteY9546" fmla="*/ 1962131 h 4860733"/>
                <a:gd name="connsiteX9547" fmla="*/ 4121414 w 4853691"/>
                <a:gd name="connsiteY9547" fmla="*/ 1905802 h 4860733"/>
                <a:gd name="connsiteX9548" fmla="*/ 4121414 w 4853691"/>
                <a:gd name="connsiteY9548" fmla="*/ 1905802 h 4860733"/>
                <a:gd name="connsiteX9549" fmla="*/ 4130802 w 4853691"/>
                <a:gd name="connsiteY9549" fmla="*/ 1903455 h 4860733"/>
                <a:gd name="connsiteX9550" fmla="*/ 4142537 w 4853691"/>
                <a:gd name="connsiteY9550" fmla="*/ 1924578 h 4860733"/>
                <a:gd name="connsiteX9551" fmla="*/ 4156619 w 4853691"/>
                <a:gd name="connsiteY9551" fmla="*/ 1936313 h 4860733"/>
                <a:gd name="connsiteX9552" fmla="*/ 4642458 w 4853691"/>
                <a:gd name="connsiteY9552" fmla="*/ 2487869 h 4860733"/>
                <a:gd name="connsiteX9553" fmla="*/ 4682358 w 4853691"/>
                <a:gd name="connsiteY9553" fmla="*/ 2473787 h 4860733"/>
                <a:gd name="connsiteX9554" fmla="*/ 4689399 w 4853691"/>
                <a:gd name="connsiteY9554" fmla="*/ 2471440 h 4860733"/>
                <a:gd name="connsiteX9555" fmla="*/ 4689399 w 4853691"/>
                <a:gd name="connsiteY9555" fmla="*/ 2476134 h 4860733"/>
                <a:gd name="connsiteX9556" fmla="*/ 4689399 w 4853691"/>
                <a:gd name="connsiteY9556" fmla="*/ 2480828 h 4860733"/>
                <a:gd name="connsiteX9557" fmla="*/ 4684705 w 4853691"/>
                <a:gd name="connsiteY9557" fmla="*/ 2483175 h 4860733"/>
                <a:gd name="connsiteX9558" fmla="*/ 4677664 w 4853691"/>
                <a:gd name="connsiteY9558" fmla="*/ 2485522 h 4860733"/>
                <a:gd name="connsiteX9559" fmla="*/ 4661234 w 4853691"/>
                <a:gd name="connsiteY9559" fmla="*/ 2490216 h 4860733"/>
                <a:gd name="connsiteX9560" fmla="*/ 4649499 w 4853691"/>
                <a:gd name="connsiteY9560" fmla="*/ 2492563 h 4860733"/>
                <a:gd name="connsiteX9561" fmla="*/ 4633070 w 4853691"/>
                <a:gd name="connsiteY9561" fmla="*/ 2497258 h 4860733"/>
                <a:gd name="connsiteX9562" fmla="*/ 4621334 w 4853691"/>
                <a:gd name="connsiteY9562" fmla="*/ 2499605 h 4860733"/>
                <a:gd name="connsiteX9563" fmla="*/ 4618988 w 4853691"/>
                <a:gd name="connsiteY9563" fmla="*/ 2499605 h 4860733"/>
                <a:gd name="connsiteX9564" fmla="*/ 4618988 w 4853691"/>
                <a:gd name="connsiteY9564" fmla="*/ 2499605 h 4860733"/>
                <a:gd name="connsiteX9565" fmla="*/ 4640111 w 4853691"/>
                <a:gd name="connsiteY9565" fmla="*/ 2492563 h 4860733"/>
                <a:gd name="connsiteX9566" fmla="*/ 4642458 w 4853691"/>
                <a:gd name="connsiteY9566" fmla="*/ 2487869 h 4860733"/>
                <a:gd name="connsiteX9567" fmla="*/ 4623682 w 4853691"/>
                <a:gd name="connsiteY9567" fmla="*/ 2523075 h 4860733"/>
                <a:gd name="connsiteX9568" fmla="*/ 4630723 w 4853691"/>
                <a:gd name="connsiteY9568" fmla="*/ 2527769 h 4860733"/>
                <a:gd name="connsiteX9569" fmla="*/ 4637764 w 4853691"/>
                <a:gd name="connsiteY9569" fmla="*/ 2530116 h 4860733"/>
                <a:gd name="connsiteX9570" fmla="*/ 4644805 w 4853691"/>
                <a:gd name="connsiteY9570" fmla="*/ 2532463 h 4860733"/>
                <a:gd name="connsiteX9571" fmla="*/ 4651846 w 4853691"/>
                <a:gd name="connsiteY9571" fmla="*/ 2534810 h 4860733"/>
                <a:gd name="connsiteX9572" fmla="*/ 4658887 w 4853691"/>
                <a:gd name="connsiteY9572" fmla="*/ 2537157 h 4860733"/>
                <a:gd name="connsiteX9573" fmla="*/ 4665929 w 4853691"/>
                <a:gd name="connsiteY9573" fmla="*/ 2539504 h 4860733"/>
                <a:gd name="connsiteX9574" fmla="*/ 4672970 w 4853691"/>
                <a:gd name="connsiteY9574" fmla="*/ 2541851 h 4860733"/>
                <a:gd name="connsiteX9575" fmla="*/ 4677664 w 4853691"/>
                <a:gd name="connsiteY9575" fmla="*/ 2544198 h 4860733"/>
                <a:gd name="connsiteX9576" fmla="*/ 4687052 w 4853691"/>
                <a:gd name="connsiteY9576" fmla="*/ 2546545 h 4860733"/>
                <a:gd name="connsiteX9577" fmla="*/ 4691746 w 4853691"/>
                <a:gd name="connsiteY9577" fmla="*/ 2546545 h 4860733"/>
                <a:gd name="connsiteX9578" fmla="*/ 4703481 w 4853691"/>
                <a:gd name="connsiteY9578" fmla="*/ 2546545 h 4860733"/>
                <a:gd name="connsiteX9579" fmla="*/ 4703481 w 4853691"/>
                <a:gd name="connsiteY9579" fmla="*/ 2546545 h 4860733"/>
                <a:gd name="connsiteX9580" fmla="*/ 4703481 w 4853691"/>
                <a:gd name="connsiteY9580" fmla="*/ 2546545 h 4860733"/>
                <a:gd name="connsiteX9581" fmla="*/ 4703481 w 4853691"/>
                <a:gd name="connsiteY9581" fmla="*/ 2546545 h 4860733"/>
                <a:gd name="connsiteX9582" fmla="*/ 4722257 w 4853691"/>
                <a:gd name="connsiteY9582" fmla="*/ 2544198 h 4860733"/>
                <a:gd name="connsiteX9583" fmla="*/ 4726952 w 4853691"/>
                <a:gd name="connsiteY9583" fmla="*/ 2541851 h 4860733"/>
                <a:gd name="connsiteX9584" fmla="*/ 4738687 w 4853691"/>
                <a:gd name="connsiteY9584" fmla="*/ 2539504 h 4860733"/>
                <a:gd name="connsiteX9585" fmla="*/ 4745728 w 4853691"/>
                <a:gd name="connsiteY9585" fmla="*/ 2537157 h 4860733"/>
                <a:gd name="connsiteX9586" fmla="*/ 4755116 w 4853691"/>
                <a:gd name="connsiteY9586" fmla="*/ 2532463 h 4860733"/>
                <a:gd name="connsiteX9587" fmla="*/ 4759810 w 4853691"/>
                <a:gd name="connsiteY9587" fmla="*/ 2534810 h 4860733"/>
                <a:gd name="connsiteX9588" fmla="*/ 4757463 w 4853691"/>
                <a:gd name="connsiteY9588" fmla="*/ 2539504 h 4860733"/>
                <a:gd name="connsiteX9589" fmla="*/ 4748075 w 4853691"/>
                <a:gd name="connsiteY9589" fmla="*/ 2555934 h 4860733"/>
                <a:gd name="connsiteX9590" fmla="*/ 4736340 w 4853691"/>
                <a:gd name="connsiteY9590" fmla="*/ 2577057 h 4860733"/>
                <a:gd name="connsiteX9591" fmla="*/ 4726952 w 4853691"/>
                <a:gd name="connsiteY9591" fmla="*/ 2593486 h 4860733"/>
                <a:gd name="connsiteX9592" fmla="*/ 4712869 w 4853691"/>
                <a:gd name="connsiteY9592" fmla="*/ 2614610 h 4860733"/>
                <a:gd name="connsiteX9593" fmla="*/ 4701134 w 4853691"/>
                <a:gd name="connsiteY9593" fmla="*/ 2631039 h 4860733"/>
                <a:gd name="connsiteX9594" fmla="*/ 4684705 w 4853691"/>
                <a:gd name="connsiteY9594" fmla="*/ 2654510 h 4860733"/>
                <a:gd name="connsiteX9595" fmla="*/ 4675317 w 4853691"/>
                <a:gd name="connsiteY9595" fmla="*/ 2670939 h 4860733"/>
                <a:gd name="connsiteX9596" fmla="*/ 4656540 w 4853691"/>
                <a:gd name="connsiteY9596" fmla="*/ 2699103 h 4860733"/>
                <a:gd name="connsiteX9597" fmla="*/ 4647152 w 4853691"/>
                <a:gd name="connsiteY9597" fmla="*/ 2710839 h 4860733"/>
                <a:gd name="connsiteX9598" fmla="*/ 4583782 w 4853691"/>
                <a:gd name="connsiteY9598" fmla="*/ 2792985 h 4860733"/>
                <a:gd name="connsiteX9599" fmla="*/ 4579088 w 4853691"/>
                <a:gd name="connsiteY9599" fmla="*/ 2800026 h 4860733"/>
                <a:gd name="connsiteX9600" fmla="*/ 4560311 w 4853691"/>
                <a:gd name="connsiteY9600" fmla="*/ 2821150 h 4860733"/>
                <a:gd name="connsiteX9601" fmla="*/ 4550923 w 4853691"/>
                <a:gd name="connsiteY9601" fmla="*/ 2816456 h 4860733"/>
                <a:gd name="connsiteX9602" fmla="*/ 4553270 w 4853691"/>
                <a:gd name="connsiteY9602" fmla="*/ 2785944 h 4860733"/>
                <a:gd name="connsiteX9603" fmla="*/ 4553270 w 4853691"/>
                <a:gd name="connsiteY9603" fmla="*/ 2783597 h 4860733"/>
                <a:gd name="connsiteX9604" fmla="*/ 4557964 w 4853691"/>
                <a:gd name="connsiteY9604" fmla="*/ 2741350 h 4860733"/>
                <a:gd name="connsiteX9605" fmla="*/ 4557964 w 4853691"/>
                <a:gd name="connsiteY9605" fmla="*/ 2739003 h 4860733"/>
                <a:gd name="connsiteX9606" fmla="*/ 4581435 w 4853691"/>
                <a:gd name="connsiteY9606" fmla="*/ 2579404 h 4860733"/>
                <a:gd name="connsiteX9607" fmla="*/ 4581435 w 4853691"/>
                <a:gd name="connsiteY9607" fmla="*/ 2574710 h 4860733"/>
                <a:gd name="connsiteX9608" fmla="*/ 4586129 w 4853691"/>
                <a:gd name="connsiteY9608" fmla="*/ 2555934 h 4860733"/>
                <a:gd name="connsiteX9609" fmla="*/ 4588476 w 4853691"/>
                <a:gd name="connsiteY9609" fmla="*/ 2537157 h 4860733"/>
                <a:gd name="connsiteX9610" fmla="*/ 4590823 w 4853691"/>
                <a:gd name="connsiteY9610" fmla="*/ 2523075 h 4860733"/>
                <a:gd name="connsiteX9611" fmla="*/ 4590823 w 4853691"/>
                <a:gd name="connsiteY9611" fmla="*/ 2518381 h 4860733"/>
                <a:gd name="connsiteX9612" fmla="*/ 4593170 w 4853691"/>
                <a:gd name="connsiteY9612" fmla="*/ 2518381 h 4860733"/>
                <a:gd name="connsiteX9613" fmla="*/ 4609599 w 4853691"/>
                <a:gd name="connsiteY9613" fmla="*/ 2511340 h 4860733"/>
                <a:gd name="connsiteX9614" fmla="*/ 4614294 w 4853691"/>
                <a:gd name="connsiteY9614" fmla="*/ 2513687 h 4860733"/>
                <a:gd name="connsiteX9615" fmla="*/ 4623682 w 4853691"/>
                <a:gd name="connsiteY9615" fmla="*/ 2523075 h 4860733"/>
                <a:gd name="connsiteX9616" fmla="*/ 4785628 w 4853691"/>
                <a:gd name="connsiteY9616" fmla="*/ 2497258 h 4860733"/>
                <a:gd name="connsiteX9617" fmla="*/ 4787975 w 4853691"/>
                <a:gd name="connsiteY9617" fmla="*/ 2494910 h 4860733"/>
                <a:gd name="connsiteX9618" fmla="*/ 4785628 w 4853691"/>
                <a:gd name="connsiteY9618" fmla="*/ 2497258 h 4860733"/>
                <a:gd name="connsiteX9619" fmla="*/ 4783281 w 4853691"/>
                <a:gd name="connsiteY9619" fmla="*/ 2504299 h 4860733"/>
                <a:gd name="connsiteX9620" fmla="*/ 4780934 w 4853691"/>
                <a:gd name="connsiteY9620" fmla="*/ 2504299 h 4860733"/>
                <a:gd name="connsiteX9621" fmla="*/ 4780934 w 4853691"/>
                <a:gd name="connsiteY9621" fmla="*/ 2501952 h 4860733"/>
                <a:gd name="connsiteX9622" fmla="*/ 4785628 w 4853691"/>
                <a:gd name="connsiteY9622" fmla="*/ 2497258 h 4860733"/>
                <a:gd name="connsiteX9623" fmla="*/ 4813793 w 4853691"/>
                <a:gd name="connsiteY9623" fmla="*/ 2466746 h 4860733"/>
                <a:gd name="connsiteX9624" fmla="*/ 4813793 w 4853691"/>
                <a:gd name="connsiteY9624" fmla="*/ 2466746 h 4860733"/>
                <a:gd name="connsiteX9625" fmla="*/ 4813793 w 4853691"/>
                <a:gd name="connsiteY9625" fmla="*/ 2466746 h 4860733"/>
                <a:gd name="connsiteX9626" fmla="*/ 4813793 w 4853691"/>
                <a:gd name="connsiteY9626" fmla="*/ 2466746 h 4860733"/>
                <a:gd name="connsiteX9627" fmla="*/ 4769198 w 4853691"/>
                <a:gd name="connsiteY9627" fmla="*/ 2567669 h 4860733"/>
                <a:gd name="connsiteX9628" fmla="*/ 4757463 w 4853691"/>
                <a:gd name="connsiteY9628" fmla="*/ 2614610 h 4860733"/>
                <a:gd name="connsiteX9629" fmla="*/ 4757463 w 4853691"/>
                <a:gd name="connsiteY9629" fmla="*/ 2619304 h 4860733"/>
                <a:gd name="connsiteX9630" fmla="*/ 4745728 w 4853691"/>
                <a:gd name="connsiteY9630" fmla="*/ 2668592 h 4860733"/>
                <a:gd name="connsiteX9631" fmla="*/ 4745728 w 4853691"/>
                <a:gd name="connsiteY9631" fmla="*/ 2673286 h 4860733"/>
                <a:gd name="connsiteX9632" fmla="*/ 4736340 w 4853691"/>
                <a:gd name="connsiteY9632" fmla="*/ 2724921 h 4860733"/>
                <a:gd name="connsiteX9633" fmla="*/ 4733993 w 4853691"/>
                <a:gd name="connsiteY9633" fmla="*/ 2731962 h 4860733"/>
                <a:gd name="connsiteX9634" fmla="*/ 4724605 w 4853691"/>
                <a:gd name="connsiteY9634" fmla="*/ 2783597 h 4860733"/>
                <a:gd name="connsiteX9635" fmla="*/ 4722257 w 4853691"/>
                <a:gd name="connsiteY9635" fmla="*/ 2792985 h 4860733"/>
                <a:gd name="connsiteX9636" fmla="*/ 4712869 w 4853691"/>
                <a:gd name="connsiteY9636" fmla="*/ 2846967 h 4860733"/>
                <a:gd name="connsiteX9637" fmla="*/ 4710522 w 4853691"/>
                <a:gd name="connsiteY9637" fmla="*/ 2856356 h 4860733"/>
                <a:gd name="connsiteX9638" fmla="*/ 4701134 w 4853691"/>
                <a:gd name="connsiteY9638" fmla="*/ 2912685 h 4860733"/>
                <a:gd name="connsiteX9639" fmla="*/ 4701134 w 4853691"/>
                <a:gd name="connsiteY9639" fmla="*/ 2917379 h 4860733"/>
                <a:gd name="connsiteX9640" fmla="*/ 4694093 w 4853691"/>
                <a:gd name="connsiteY9640" fmla="*/ 2959626 h 4860733"/>
                <a:gd name="connsiteX9641" fmla="*/ 4691746 w 4853691"/>
                <a:gd name="connsiteY9641" fmla="*/ 2959626 h 4860733"/>
                <a:gd name="connsiteX9642" fmla="*/ 4670623 w 4853691"/>
                <a:gd name="connsiteY9642" fmla="*/ 2980749 h 4860733"/>
                <a:gd name="connsiteX9643" fmla="*/ 4670623 w 4853691"/>
                <a:gd name="connsiteY9643" fmla="*/ 2985443 h 4860733"/>
                <a:gd name="connsiteX9644" fmla="*/ 4661234 w 4853691"/>
                <a:gd name="connsiteY9644" fmla="*/ 2985443 h 4860733"/>
                <a:gd name="connsiteX9645" fmla="*/ 4658887 w 4853691"/>
                <a:gd name="connsiteY9645" fmla="*/ 2985443 h 4860733"/>
                <a:gd name="connsiteX9646" fmla="*/ 4658887 w 4853691"/>
                <a:gd name="connsiteY9646" fmla="*/ 2983096 h 4860733"/>
                <a:gd name="connsiteX9647" fmla="*/ 4644805 w 4853691"/>
                <a:gd name="connsiteY9647" fmla="*/ 2964320 h 4860733"/>
                <a:gd name="connsiteX9648" fmla="*/ 4649499 w 4853691"/>
                <a:gd name="connsiteY9648" fmla="*/ 2947890 h 4860733"/>
                <a:gd name="connsiteX9649" fmla="*/ 4658887 w 4853691"/>
                <a:gd name="connsiteY9649" fmla="*/ 2915032 h 4860733"/>
                <a:gd name="connsiteX9650" fmla="*/ 4668275 w 4853691"/>
                <a:gd name="connsiteY9650" fmla="*/ 2884520 h 4860733"/>
                <a:gd name="connsiteX9651" fmla="*/ 4672970 w 4853691"/>
                <a:gd name="connsiteY9651" fmla="*/ 2865744 h 4860733"/>
                <a:gd name="connsiteX9652" fmla="*/ 4684705 w 4853691"/>
                <a:gd name="connsiteY9652" fmla="*/ 2821150 h 4860733"/>
                <a:gd name="connsiteX9653" fmla="*/ 4691746 w 4853691"/>
                <a:gd name="connsiteY9653" fmla="*/ 2797679 h 4860733"/>
                <a:gd name="connsiteX9654" fmla="*/ 4703481 w 4853691"/>
                <a:gd name="connsiteY9654" fmla="*/ 2757780 h 4860733"/>
                <a:gd name="connsiteX9655" fmla="*/ 4710522 w 4853691"/>
                <a:gd name="connsiteY9655" fmla="*/ 2734309 h 4860733"/>
                <a:gd name="connsiteX9656" fmla="*/ 4722257 w 4853691"/>
                <a:gd name="connsiteY9656" fmla="*/ 2699103 h 4860733"/>
                <a:gd name="connsiteX9657" fmla="*/ 4729299 w 4853691"/>
                <a:gd name="connsiteY9657" fmla="*/ 2675633 h 4860733"/>
                <a:gd name="connsiteX9658" fmla="*/ 4738687 w 4853691"/>
                <a:gd name="connsiteY9658" fmla="*/ 2642774 h 4860733"/>
                <a:gd name="connsiteX9659" fmla="*/ 4745728 w 4853691"/>
                <a:gd name="connsiteY9659" fmla="*/ 2619304 h 4860733"/>
                <a:gd name="connsiteX9660" fmla="*/ 4755116 w 4853691"/>
                <a:gd name="connsiteY9660" fmla="*/ 2588792 h 4860733"/>
                <a:gd name="connsiteX9661" fmla="*/ 4762157 w 4853691"/>
                <a:gd name="connsiteY9661" fmla="*/ 2567669 h 4860733"/>
                <a:gd name="connsiteX9662" fmla="*/ 4771546 w 4853691"/>
                <a:gd name="connsiteY9662" fmla="*/ 2537157 h 4860733"/>
                <a:gd name="connsiteX9663" fmla="*/ 4771546 w 4853691"/>
                <a:gd name="connsiteY9663" fmla="*/ 2537157 h 4860733"/>
                <a:gd name="connsiteX9664" fmla="*/ 4773892 w 4853691"/>
                <a:gd name="connsiteY9664" fmla="*/ 2537157 h 4860733"/>
                <a:gd name="connsiteX9665" fmla="*/ 4766852 w 4853691"/>
                <a:gd name="connsiteY9665" fmla="*/ 2560628 h 4860733"/>
                <a:gd name="connsiteX9666" fmla="*/ 4769198 w 4853691"/>
                <a:gd name="connsiteY9666" fmla="*/ 2567669 h 4860733"/>
                <a:gd name="connsiteX9667" fmla="*/ 4644805 w 4853691"/>
                <a:gd name="connsiteY9667" fmla="*/ 3032384 h 4860733"/>
                <a:gd name="connsiteX9668" fmla="*/ 4644805 w 4853691"/>
                <a:gd name="connsiteY9668" fmla="*/ 3041772 h 4860733"/>
                <a:gd name="connsiteX9669" fmla="*/ 4647152 w 4853691"/>
                <a:gd name="connsiteY9669" fmla="*/ 3058201 h 4860733"/>
                <a:gd name="connsiteX9670" fmla="*/ 4647152 w 4853691"/>
                <a:gd name="connsiteY9670" fmla="*/ 3067590 h 4860733"/>
                <a:gd name="connsiteX9671" fmla="*/ 4647152 w 4853691"/>
                <a:gd name="connsiteY9671" fmla="*/ 3069937 h 4860733"/>
                <a:gd name="connsiteX9672" fmla="*/ 4647152 w 4853691"/>
                <a:gd name="connsiteY9672" fmla="*/ 3074631 h 4860733"/>
                <a:gd name="connsiteX9673" fmla="*/ 4630723 w 4853691"/>
                <a:gd name="connsiteY9673" fmla="*/ 3093407 h 4860733"/>
                <a:gd name="connsiteX9674" fmla="*/ 4640111 w 4853691"/>
                <a:gd name="connsiteY9674" fmla="*/ 3109836 h 4860733"/>
                <a:gd name="connsiteX9675" fmla="*/ 4600211 w 4853691"/>
                <a:gd name="connsiteY9675" fmla="*/ 3177901 h 4860733"/>
                <a:gd name="connsiteX9676" fmla="*/ 4595517 w 4853691"/>
                <a:gd name="connsiteY9676" fmla="*/ 3182595 h 4860733"/>
                <a:gd name="connsiteX9677" fmla="*/ 4572047 w 4853691"/>
                <a:gd name="connsiteY9677" fmla="*/ 3217801 h 4860733"/>
                <a:gd name="connsiteX9678" fmla="*/ 4565005 w 4853691"/>
                <a:gd name="connsiteY9678" fmla="*/ 3227189 h 4860733"/>
                <a:gd name="connsiteX9679" fmla="*/ 4541535 w 4853691"/>
                <a:gd name="connsiteY9679" fmla="*/ 3257700 h 4860733"/>
                <a:gd name="connsiteX9680" fmla="*/ 4532147 w 4853691"/>
                <a:gd name="connsiteY9680" fmla="*/ 3269436 h 4860733"/>
                <a:gd name="connsiteX9681" fmla="*/ 4511023 w 4853691"/>
                <a:gd name="connsiteY9681" fmla="*/ 3295253 h 4860733"/>
                <a:gd name="connsiteX9682" fmla="*/ 4499288 w 4853691"/>
                <a:gd name="connsiteY9682" fmla="*/ 3306989 h 4860733"/>
                <a:gd name="connsiteX9683" fmla="*/ 4478165 w 4853691"/>
                <a:gd name="connsiteY9683" fmla="*/ 3330459 h 4860733"/>
                <a:gd name="connsiteX9684" fmla="*/ 4466430 w 4853691"/>
                <a:gd name="connsiteY9684" fmla="*/ 3342194 h 4860733"/>
                <a:gd name="connsiteX9685" fmla="*/ 4445306 w 4853691"/>
                <a:gd name="connsiteY9685" fmla="*/ 3365665 h 4860733"/>
                <a:gd name="connsiteX9686" fmla="*/ 4431224 w 4853691"/>
                <a:gd name="connsiteY9686" fmla="*/ 3377400 h 4860733"/>
                <a:gd name="connsiteX9687" fmla="*/ 4410100 w 4853691"/>
                <a:gd name="connsiteY9687" fmla="*/ 3398523 h 4860733"/>
                <a:gd name="connsiteX9688" fmla="*/ 4396018 w 4853691"/>
                <a:gd name="connsiteY9688" fmla="*/ 3410258 h 4860733"/>
                <a:gd name="connsiteX9689" fmla="*/ 4374895 w 4853691"/>
                <a:gd name="connsiteY9689" fmla="*/ 3429035 h 4860733"/>
                <a:gd name="connsiteX9690" fmla="*/ 4358465 w 4853691"/>
                <a:gd name="connsiteY9690" fmla="*/ 3440770 h 4860733"/>
                <a:gd name="connsiteX9691" fmla="*/ 4337342 w 4853691"/>
                <a:gd name="connsiteY9691" fmla="*/ 3457199 h 4860733"/>
                <a:gd name="connsiteX9692" fmla="*/ 4320913 w 4853691"/>
                <a:gd name="connsiteY9692" fmla="*/ 3468935 h 4860733"/>
                <a:gd name="connsiteX9693" fmla="*/ 4299789 w 4853691"/>
                <a:gd name="connsiteY9693" fmla="*/ 3485364 h 4860733"/>
                <a:gd name="connsiteX9694" fmla="*/ 4281013 w 4853691"/>
                <a:gd name="connsiteY9694" fmla="*/ 3497099 h 4860733"/>
                <a:gd name="connsiteX9695" fmla="*/ 4259889 w 4853691"/>
                <a:gd name="connsiteY9695" fmla="*/ 3511182 h 4860733"/>
                <a:gd name="connsiteX9696" fmla="*/ 4241113 w 4853691"/>
                <a:gd name="connsiteY9696" fmla="*/ 3522917 h 4860733"/>
                <a:gd name="connsiteX9697" fmla="*/ 4219990 w 4853691"/>
                <a:gd name="connsiteY9697" fmla="*/ 3534652 h 4860733"/>
                <a:gd name="connsiteX9698" fmla="*/ 4201213 w 4853691"/>
                <a:gd name="connsiteY9698" fmla="*/ 3544040 h 4860733"/>
                <a:gd name="connsiteX9699" fmla="*/ 4180090 w 4853691"/>
                <a:gd name="connsiteY9699" fmla="*/ 3555775 h 4860733"/>
                <a:gd name="connsiteX9700" fmla="*/ 4158966 w 4853691"/>
                <a:gd name="connsiteY9700" fmla="*/ 3565164 h 4860733"/>
                <a:gd name="connsiteX9701" fmla="*/ 4135496 w 4853691"/>
                <a:gd name="connsiteY9701" fmla="*/ 3574552 h 4860733"/>
                <a:gd name="connsiteX9702" fmla="*/ 4114372 w 4853691"/>
                <a:gd name="connsiteY9702" fmla="*/ 3581593 h 4860733"/>
                <a:gd name="connsiteX9703" fmla="*/ 4107331 w 4853691"/>
                <a:gd name="connsiteY9703" fmla="*/ 3583940 h 4860733"/>
                <a:gd name="connsiteX9704" fmla="*/ 4104984 w 4853691"/>
                <a:gd name="connsiteY9704" fmla="*/ 3581593 h 4860733"/>
                <a:gd name="connsiteX9705" fmla="*/ 4116719 w 4853691"/>
                <a:gd name="connsiteY9705" fmla="*/ 3572205 h 4860733"/>
                <a:gd name="connsiteX9706" fmla="*/ 4133149 w 4853691"/>
                <a:gd name="connsiteY9706" fmla="*/ 3558122 h 4860733"/>
                <a:gd name="connsiteX9707" fmla="*/ 4158966 w 4853691"/>
                <a:gd name="connsiteY9707" fmla="*/ 3536999 h 4860733"/>
                <a:gd name="connsiteX9708" fmla="*/ 4175395 w 4853691"/>
                <a:gd name="connsiteY9708" fmla="*/ 3522917 h 4860733"/>
                <a:gd name="connsiteX9709" fmla="*/ 4201213 w 4853691"/>
                <a:gd name="connsiteY9709" fmla="*/ 3501793 h 4860733"/>
                <a:gd name="connsiteX9710" fmla="*/ 4217643 w 4853691"/>
                <a:gd name="connsiteY9710" fmla="*/ 3487711 h 4860733"/>
                <a:gd name="connsiteX9711" fmla="*/ 4241113 w 4853691"/>
                <a:gd name="connsiteY9711" fmla="*/ 3466588 h 4860733"/>
                <a:gd name="connsiteX9712" fmla="*/ 4257542 w 4853691"/>
                <a:gd name="connsiteY9712" fmla="*/ 3452505 h 4860733"/>
                <a:gd name="connsiteX9713" fmla="*/ 4281013 w 4853691"/>
                <a:gd name="connsiteY9713" fmla="*/ 3431382 h 4860733"/>
                <a:gd name="connsiteX9714" fmla="*/ 4295095 w 4853691"/>
                <a:gd name="connsiteY9714" fmla="*/ 3417300 h 4860733"/>
                <a:gd name="connsiteX9715" fmla="*/ 4318566 w 4853691"/>
                <a:gd name="connsiteY9715" fmla="*/ 3393829 h 4860733"/>
                <a:gd name="connsiteX9716" fmla="*/ 4332648 w 4853691"/>
                <a:gd name="connsiteY9716" fmla="*/ 3379747 h 4860733"/>
                <a:gd name="connsiteX9717" fmla="*/ 4356118 w 4853691"/>
                <a:gd name="connsiteY9717" fmla="*/ 3356276 h 4860733"/>
                <a:gd name="connsiteX9718" fmla="*/ 4370201 w 4853691"/>
                <a:gd name="connsiteY9718" fmla="*/ 3342194 h 4860733"/>
                <a:gd name="connsiteX9719" fmla="*/ 4393671 w 4853691"/>
                <a:gd name="connsiteY9719" fmla="*/ 3316377 h 4860733"/>
                <a:gd name="connsiteX9720" fmla="*/ 4405406 w 4853691"/>
                <a:gd name="connsiteY9720" fmla="*/ 3302295 h 4860733"/>
                <a:gd name="connsiteX9721" fmla="*/ 4428877 w 4853691"/>
                <a:gd name="connsiteY9721" fmla="*/ 3276477 h 4860733"/>
                <a:gd name="connsiteX9722" fmla="*/ 4440612 w 4853691"/>
                <a:gd name="connsiteY9722" fmla="*/ 3262394 h 4860733"/>
                <a:gd name="connsiteX9723" fmla="*/ 4466430 w 4853691"/>
                <a:gd name="connsiteY9723" fmla="*/ 3229536 h 4860733"/>
                <a:gd name="connsiteX9724" fmla="*/ 4471124 w 4853691"/>
                <a:gd name="connsiteY9724" fmla="*/ 3222495 h 4860733"/>
                <a:gd name="connsiteX9725" fmla="*/ 4501635 w 4853691"/>
                <a:gd name="connsiteY9725" fmla="*/ 3182595 h 4860733"/>
                <a:gd name="connsiteX9726" fmla="*/ 4508676 w 4853691"/>
                <a:gd name="connsiteY9726" fmla="*/ 3173207 h 4860733"/>
                <a:gd name="connsiteX9727" fmla="*/ 4532147 w 4853691"/>
                <a:gd name="connsiteY9727" fmla="*/ 3142695 h 4860733"/>
                <a:gd name="connsiteX9728" fmla="*/ 4541535 w 4853691"/>
                <a:gd name="connsiteY9728" fmla="*/ 3128613 h 4860733"/>
                <a:gd name="connsiteX9729" fmla="*/ 4560311 w 4853691"/>
                <a:gd name="connsiteY9729" fmla="*/ 3100448 h 4860733"/>
                <a:gd name="connsiteX9730" fmla="*/ 4569699 w 4853691"/>
                <a:gd name="connsiteY9730" fmla="*/ 3084019 h 4860733"/>
                <a:gd name="connsiteX9731" fmla="*/ 4586129 w 4853691"/>
                <a:gd name="connsiteY9731" fmla="*/ 3058201 h 4860733"/>
                <a:gd name="connsiteX9732" fmla="*/ 4595517 w 4853691"/>
                <a:gd name="connsiteY9732" fmla="*/ 3041772 h 4860733"/>
                <a:gd name="connsiteX9733" fmla="*/ 4611946 w 4853691"/>
                <a:gd name="connsiteY9733" fmla="*/ 3013608 h 4860733"/>
                <a:gd name="connsiteX9734" fmla="*/ 4621334 w 4853691"/>
                <a:gd name="connsiteY9734" fmla="*/ 2997178 h 4860733"/>
                <a:gd name="connsiteX9735" fmla="*/ 4628376 w 4853691"/>
                <a:gd name="connsiteY9735" fmla="*/ 2985443 h 4860733"/>
                <a:gd name="connsiteX9736" fmla="*/ 4637764 w 4853691"/>
                <a:gd name="connsiteY9736" fmla="*/ 2987790 h 4860733"/>
                <a:gd name="connsiteX9737" fmla="*/ 4637764 w 4853691"/>
                <a:gd name="connsiteY9737" fmla="*/ 2987790 h 4860733"/>
                <a:gd name="connsiteX9738" fmla="*/ 4637764 w 4853691"/>
                <a:gd name="connsiteY9738" fmla="*/ 2999525 h 4860733"/>
                <a:gd name="connsiteX9739" fmla="*/ 4644805 w 4853691"/>
                <a:gd name="connsiteY9739" fmla="*/ 3032384 h 4860733"/>
                <a:gd name="connsiteX9740" fmla="*/ 4604905 w 4853691"/>
                <a:gd name="connsiteY9740" fmla="*/ 3203718 h 4860733"/>
                <a:gd name="connsiteX9741" fmla="*/ 4579088 w 4853691"/>
                <a:gd name="connsiteY9741" fmla="*/ 3257700 h 4860733"/>
                <a:gd name="connsiteX9742" fmla="*/ 4557964 w 4853691"/>
                <a:gd name="connsiteY9742" fmla="*/ 3304641 h 4860733"/>
                <a:gd name="connsiteX9743" fmla="*/ 4532147 w 4853691"/>
                <a:gd name="connsiteY9743" fmla="*/ 3358623 h 4860733"/>
                <a:gd name="connsiteX9744" fmla="*/ 4508676 w 4853691"/>
                <a:gd name="connsiteY9744" fmla="*/ 3403217 h 4860733"/>
                <a:gd name="connsiteX9745" fmla="*/ 4478165 w 4853691"/>
                <a:gd name="connsiteY9745" fmla="*/ 3457199 h 4860733"/>
                <a:gd name="connsiteX9746" fmla="*/ 4454694 w 4853691"/>
                <a:gd name="connsiteY9746" fmla="*/ 3499446 h 4860733"/>
                <a:gd name="connsiteX9747" fmla="*/ 4421835 w 4853691"/>
                <a:gd name="connsiteY9747" fmla="*/ 3555775 h 4860733"/>
                <a:gd name="connsiteX9748" fmla="*/ 4398365 w 4853691"/>
                <a:gd name="connsiteY9748" fmla="*/ 3595675 h 4860733"/>
                <a:gd name="connsiteX9749" fmla="*/ 4360812 w 4853691"/>
                <a:gd name="connsiteY9749" fmla="*/ 3654351 h 4860733"/>
                <a:gd name="connsiteX9750" fmla="*/ 4337342 w 4853691"/>
                <a:gd name="connsiteY9750" fmla="*/ 3689557 h 4860733"/>
                <a:gd name="connsiteX9751" fmla="*/ 4290401 w 4853691"/>
                <a:gd name="connsiteY9751" fmla="*/ 3757621 h 4860733"/>
                <a:gd name="connsiteX9752" fmla="*/ 4283360 w 4853691"/>
                <a:gd name="connsiteY9752" fmla="*/ 3767009 h 4860733"/>
                <a:gd name="connsiteX9753" fmla="*/ 4187131 w 4853691"/>
                <a:gd name="connsiteY9753" fmla="*/ 3837421 h 4860733"/>
                <a:gd name="connsiteX9754" fmla="*/ 4184784 w 4853691"/>
                <a:gd name="connsiteY9754" fmla="*/ 3832727 h 4860733"/>
                <a:gd name="connsiteX9755" fmla="*/ 4177743 w 4853691"/>
                <a:gd name="connsiteY9755" fmla="*/ 3820992 h 4860733"/>
                <a:gd name="connsiteX9756" fmla="*/ 4168355 w 4853691"/>
                <a:gd name="connsiteY9756" fmla="*/ 3804562 h 4860733"/>
                <a:gd name="connsiteX9757" fmla="*/ 4161313 w 4853691"/>
                <a:gd name="connsiteY9757" fmla="*/ 3792827 h 4860733"/>
                <a:gd name="connsiteX9758" fmla="*/ 4151925 w 4853691"/>
                <a:gd name="connsiteY9758" fmla="*/ 3774051 h 4860733"/>
                <a:gd name="connsiteX9759" fmla="*/ 4147231 w 4853691"/>
                <a:gd name="connsiteY9759" fmla="*/ 3762315 h 4860733"/>
                <a:gd name="connsiteX9760" fmla="*/ 4137843 w 4853691"/>
                <a:gd name="connsiteY9760" fmla="*/ 3738845 h 4860733"/>
                <a:gd name="connsiteX9761" fmla="*/ 4133149 w 4853691"/>
                <a:gd name="connsiteY9761" fmla="*/ 3729457 h 4860733"/>
                <a:gd name="connsiteX9762" fmla="*/ 4119067 w 4853691"/>
                <a:gd name="connsiteY9762" fmla="*/ 3691904 h 4860733"/>
                <a:gd name="connsiteX9763" fmla="*/ 4116719 w 4853691"/>
                <a:gd name="connsiteY9763" fmla="*/ 3682516 h 4860733"/>
                <a:gd name="connsiteX9764" fmla="*/ 4104984 w 4853691"/>
                <a:gd name="connsiteY9764" fmla="*/ 3652004 h 4860733"/>
                <a:gd name="connsiteX9765" fmla="*/ 4097943 w 4853691"/>
                <a:gd name="connsiteY9765" fmla="*/ 3628534 h 4860733"/>
                <a:gd name="connsiteX9766" fmla="*/ 4097943 w 4853691"/>
                <a:gd name="connsiteY9766" fmla="*/ 3626187 h 4860733"/>
                <a:gd name="connsiteX9767" fmla="*/ 4112025 w 4853691"/>
                <a:gd name="connsiteY9767" fmla="*/ 3607411 h 4860733"/>
                <a:gd name="connsiteX9768" fmla="*/ 4109678 w 4853691"/>
                <a:gd name="connsiteY9768" fmla="*/ 3600369 h 4860733"/>
                <a:gd name="connsiteX9769" fmla="*/ 4116719 w 4853691"/>
                <a:gd name="connsiteY9769" fmla="*/ 3598022 h 4860733"/>
                <a:gd name="connsiteX9770" fmla="*/ 4135496 w 4853691"/>
                <a:gd name="connsiteY9770" fmla="*/ 3590981 h 4860733"/>
                <a:gd name="connsiteX9771" fmla="*/ 4166007 w 4853691"/>
                <a:gd name="connsiteY9771" fmla="*/ 3576899 h 4860733"/>
                <a:gd name="connsiteX9772" fmla="*/ 4177743 w 4853691"/>
                <a:gd name="connsiteY9772" fmla="*/ 3572205 h 4860733"/>
                <a:gd name="connsiteX9773" fmla="*/ 4212948 w 4853691"/>
                <a:gd name="connsiteY9773" fmla="*/ 3553428 h 4860733"/>
                <a:gd name="connsiteX9774" fmla="*/ 4219990 w 4853691"/>
                <a:gd name="connsiteY9774" fmla="*/ 3548734 h 4860733"/>
                <a:gd name="connsiteX9775" fmla="*/ 4257542 w 4853691"/>
                <a:gd name="connsiteY9775" fmla="*/ 3527611 h 4860733"/>
                <a:gd name="connsiteX9776" fmla="*/ 4259889 w 4853691"/>
                <a:gd name="connsiteY9776" fmla="*/ 3525264 h 4860733"/>
                <a:gd name="connsiteX9777" fmla="*/ 4414795 w 4853691"/>
                <a:gd name="connsiteY9777" fmla="*/ 3410258 h 4860733"/>
                <a:gd name="connsiteX9778" fmla="*/ 4450000 w 4853691"/>
                <a:gd name="connsiteY9778" fmla="*/ 3377400 h 4860733"/>
                <a:gd name="connsiteX9779" fmla="*/ 4461736 w 4853691"/>
                <a:gd name="connsiteY9779" fmla="*/ 3365665 h 4860733"/>
                <a:gd name="connsiteX9780" fmla="*/ 4482859 w 4853691"/>
                <a:gd name="connsiteY9780" fmla="*/ 3342194 h 4860733"/>
                <a:gd name="connsiteX9781" fmla="*/ 4494594 w 4853691"/>
                <a:gd name="connsiteY9781" fmla="*/ 3328112 h 4860733"/>
                <a:gd name="connsiteX9782" fmla="*/ 4513371 w 4853691"/>
                <a:gd name="connsiteY9782" fmla="*/ 3306989 h 4860733"/>
                <a:gd name="connsiteX9783" fmla="*/ 4525106 w 4853691"/>
                <a:gd name="connsiteY9783" fmla="*/ 3290559 h 4860733"/>
                <a:gd name="connsiteX9784" fmla="*/ 4541535 w 4853691"/>
                <a:gd name="connsiteY9784" fmla="*/ 3269436 h 4860733"/>
                <a:gd name="connsiteX9785" fmla="*/ 4553270 w 4853691"/>
                <a:gd name="connsiteY9785" fmla="*/ 3253006 h 4860733"/>
                <a:gd name="connsiteX9786" fmla="*/ 4569699 w 4853691"/>
                <a:gd name="connsiteY9786" fmla="*/ 3231883 h 4860733"/>
                <a:gd name="connsiteX9787" fmla="*/ 4581435 w 4853691"/>
                <a:gd name="connsiteY9787" fmla="*/ 3215454 h 4860733"/>
                <a:gd name="connsiteX9788" fmla="*/ 4595517 w 4853691"/>
                <a:gd name="connsiteY9788" fmla="*/ 3191983 h 4860733"/>
                <a:gd name="connsiteX9789" fmla="*/ 4607252 w 4853691"/>
                <a:gd name="connsiteY9789" fmla="*/ 3173207 h 4860733"/>
                <a:gd name="connsiteX9790" fmla="*/ 4621334 w 4853691"/>
                <a:gd name="connsiteY9790" fmla="*/ 3149737 h 4860733"/>
                <a:gd name="connsiteX9791" fmla="*/ 4633070 w 4853691"/>
                <a:gd name="connsiteY9791" fmla="*/ 3130960 h 4860733"/>
                <a:gd name="connsiteX9792" fmla="*/ 4640111 w 4853691"/>
                <a:gd name="connsiteY9792" fmla="*/ 3119225 h 4860733"/>
                <a:gd name="connsiteX9793" fmla="*/ 4640111 w 4853691"/>
                <a:gd name="connsiteY9793" fmla="*/ 3119225 h 4860733"/>
                <a:gd name="connsiteX9794" fmla="*/ 4621334 w 4853691"/>
                <a:gd name="connsiteY9794" fmla="*/ 3161472 h 4860733"/>
                <a:gd name="connsiteX9795" fmla="*/ 4604905 w 4853691"/>
                <a:gd name="connsiteY9795" fmla="*/ 3203718 h 4860733"/>
                <a:gd name="connsiteX9796" fmla="*/ 4396018 w 4853691"/>
                <a:gd name="connsiteY9796" fmla="*/ 3689557 h 4860733"/>
                <a:gd name="connsiteX9797" fmla="*/ 4391324 w 4853691"/>
                <a:gd name="connsiteY9797" fmla="*/ 3698945 h 4860733"/>
                <a:gd name="connsiteX9798" fmla="*/ 4339689 w 4853691"/>
                <a:gd name="connsiteY9798" fmla="*/ 3792827 h 4860733"/>
                <a:gd name="connsiteX9799" fmla="*/ 4334995 w 4853691"/>
                <a:gd name="connsiteY9799" fmla="*/ 3799868 h 4860733"/>
                <a:gd name="connsiteX9800" fmla="*/ 4299789 w 4853691"/>
                <a:gd name="connsiteY9800" fmla="*/ 3856197 h 4860733"/>
                <a:gd name="connsiteX9801" fmla="*/ 4290401 w 4853691"/>
                <a:gd name="connsiteY9801" fmla="*/ 3865586 h 4860733"/>
                <a:gd name="connsiteX9802" fmla="*/ 4281013 w 4853691"/>
                <a:gd name="connsiteY9802" fmla="*/ 3874974 h 4860733"/>
                <a:gd name="connsiteX9803" fmla="*/ 4248154 w 4853691"/>
                <a:gd name="connsiteY9803" fmla="*/ 3907832 h 4860733"/>
                <a:gd name="connsiteX9804" fmla="*/ 4234072 w 4853691"/>
                <a:gd name="connsiteY9804" fmla="*/ 3903138 h 4860733"/>
                <a:gd name="connsiteX9805" fmla="*/ 4212948 w 4853691"/>
                <a:gd name="connsiteY9805" fmla="*/ 3924262 h 4860733"/>
                <a:gd name="connsiteX9806" fmla="*/ 4217643 w 4853691"/>
                <a:gd name="connsiteY9806" fmla="*/ 3935997 h 4860733"/>
                <a:gd name="connsiteX9807" fmla="*/ 4212948 w 4853691"/>
                <a:gd name="connsiteY9807" fmla="*/ 3938344 h 4860733"/>
                <a:gd name="connsiteX9808" fmla="*/ 4212948 w 4853691"/>
                <a:gd name="connsiteY9808" fmla="*/ 3933650 h 4860733"/>
                <a:gd name="connsiteX9809" fmla="*/ 4210601 w 4853691"/>
                <a:gd name="connsiteY9809" fmla="*/ 3891403 h 4860733"/>
                <a:gd name="connsiteX9810" fmla="*/ 4229378 w 4853691"/>
                <a:gd name="connsiteY9810" fmla="*/ 3872627 h 4860733"/>
                <a:gd name="connsiteX9811" fmla="*/ 4222337 w 4853691"/>
                <a:gd name="connsiteY9811" fmla="*/ 3856197 h 4860733"/>
                <a:gd name="connsiteX9812" fmla="*/ 4276319 w 4853691"/>
                <a:gd name="connsiteY9812" fmla="*/ 3783439 h 4860733"/>
                <a:gd name="connsiteX9813" fmla="*/ 4285707 w 4853691"/>
                <a:gd name="connsiteY9813" fmla="*/ 3769357 h 4860733"/>
                <a:gd name="connsiteX9814" fmla="*/ 4410100 w 4853691"/>
                <a:gd name="connsiteY9814" fmla="*/ 3661392 h 4860733"/>
                <a:gd name="connsiteX9815" fmla="*/ 4396018 w 4853691"/>
                <a:gd name="connsiteY9815" fmla="*/ 3689557 h 4860733"/>
                <a:gd name="connsiteX9816" fmla="*/ 4257542 w 4853691"/>
                <a:gd name="connsiteY9816" fmla="*/ 3900791 h 4860733"/>
                <a:gd name="connsiteX9817" fmla="*/ 4250501 w 4853691"/>
                <a:gd name="connsiteY9817" fmla="*/ 3905485 h 4860733"/>
                <a:gd name="connsiteX9818" fmla="*/ 4250501 w 4853691"/>
                <a:gd name="connsiteY9818" fmla="*/ 3905485 h 4860733"/>
                <a:gd name="connsiteX9819" fmla="*/ 4273972 w 4853691"/>
                <a:gd name="connsiteY9819" fmla="*/ 3882015 h 4860733"/>
                <a:gd name="connsiteX9820" fmla="*/ 4290401 w 4853691"/>
                <a:gd name="connsiteY9820" fmla="*/ 3865586 h 4860733"/>
                <a:gd name="connsiteX9821" fmla="*/ 4295095 w 4853691"/>
                <a:gd name="connsiteY9821" fmla="*/ 3860891 h 4860733"/>
                <a:gd name="connsiteX9822" fmla="*/ 4285707 w 4853691"/>
                <a:gd name="connsiteY9822" fmla="*/ 3877321 h 4860733"/>
                <a:gd name="connsiteX9823" fmla="*/ 4283360 w 4853691"/>
                <a:gd name="connsiteY9823" fmla="*/ 3879668 h 4860733"/>
                <a:gd name="connsiteX9824" fmla="*/ 4257542 w 4853691"/>
                <a:gd name="connsiteY9824" fmla="*/ 3900791 h 4860733"/>
                <a:gd name="connsiteX9825" fmla="*/ 4215296 w 4853691"/>
                <a:gd name="connsiteY9825" fmla="*/ 3943038 h 4860733"/>
                <a:gd name="connsiteX9826" fmla="*/ 4215296 w 4853691"/>
                <a:gd name="connsiteY9826" fmla="*/ 3940691 h 4860733"/>
                <a:gd name="connsiteX9827" fmla="*/ 4222337 w 4853691"/>
                <a:gd name="connsiteY9827" fmla="*/ 3935997 h 4860733"/>
                <a:gd name="connsiteX9828" fmla="*/ 4222337 w 4853691"/>
                <a:gd name="connsiteY9828" fmla="*/ 3935997 h 4860733"/>
                <a:gd name="connsiteX9829" fmla="*/ 4215296 w 4853691"/>
                <a:gd name="connsiteY9829" fmla="*/ 3943038 h 4860733"/>
                <a:gd name="connsiteX9830" fmla="*/ 4215296 w 4853691"/>
                <a:gd name="connsiteY9830" fmla="*/ 3943038 h 4860733"/>
                <a:gd name="connsiteX9831" fmla="*/ 4144884 w 4853691"/>
                <a:gd name="connsiteY9831" fmla="*/ 3987632 h 4860733"/>
                <a:gd name="connsiteX9832" fmla="*/ 4107331 w 4853691"/>
                <a:gd name="connsiteY9832" fmla="*/ 4013449 h 4860733"/>
                <a:gd name="connsiteX9833" fmla="*/ 4074473 w 4853691"/>
                <a:gd name="connsiteY9833" fmla="*/ 4034573 h 4860733"/>
                <a:gd name="connsiteX9834" fmla="*/ 4034573 w 4853691"/>
                <a:gd name="connsiteY9834" fmla="*/ 4058043 h 4860733"/>
                <a:gd name="connsiteX9835" fmla="*/ 3999367 w 4853691"/>
                <a:gd name="connsiteY9835" fmla="*/ 4079167 h 4860733"/>
                <a:gd name="connsiteX9836" fmla="*/ 3959467 w 4853691"/>
                <a:gd name="connsiteY9836" fmla="*/ 4102637 h 4860733"/>
                <a:gd name="connsiteX9837" fmla="*/ 3921915 w 4853691"/>
                <a:gd name="connsiteY9837" fmla="*/ 4121414 h 4860733"/>
                <a:gd name="connsiteX9838" fmla="*/ 3879668 w 4853691"/>
                <a:gd name="connsiteY9838" fmla="*/ 4142537 h 4860733"/>
                <a:gd name="connsiteX9839" fmla="*/ 3842115 w 4853691"/>
                <a:gd name="connsiteY9839" fmla="*/ 4161313 h 4860733"/>
                <a:gd name="connsiteX9840" fmla="*/ 3797521 w 4853691"/>
                <a:gd name="connsiteY9840" fmla="*/ 4180090 h 4860733"/>
                <a:gd name="connsiteX9841" fmla="*/ 3757622 w 4853691"/>
                <a:gd name="connsiteY9841" fmla="*/ 4196519 h 4860733"/>
                <a:gd name="connsiteX9842" fmla="*/ 3710681 w 4853691"/>
                <a:gd name="connsiteY9842" fmla="*/ 4215296 h 4860733"/>
                <a:gd name="connsiteX9843" fmla="*/ 3670781 w 4853691"/>
                <a:gd name="connsiteY9843" fmla="*/ 4229378 h 4860733"/>
                <a:gd name="connsiteX9844" fmla="*/ 3623840 w 4853691"/>
                <a:gd name="connsiteY9844" fmla="*/ 4245807 h 4860733"/>
                <a:gd name="connsiteX9845" fmla="*/ 3583940 w 4853691"/>
                <a:gd name="connsiteY9845" fmla="*/ 4259889 h 4860733"/>
                <a:gd name="connsiteX9846" fmla="*/ 3534652 w 4853691"/>
                <a:gd name="connsiteY9846" fmla="*/ 4273972 h 4860733"/>
                <a:gd name="connsiteX9847" fmla="*/ 3494752 w 4853691"/>
                <a:gd name="connsiteY9847" fmla="*/ 4285707 h 4860733"/>
                <a:gd name="connsiteX9848" fmla="*/ 3443117 w 4853691"/>
                <a:gd name="connsiteY9848" fmla="*/ 4297442 h 4860733"/>
                <a:gd name="connsiteX9849" fmla="*/ 3400870 w 4853691"/>
                <a:gd name="connsiteY9849" fmla="*/ 4306830 h 4860733"/>
                <a:gd name="connsiteX9850" fmla="*/ 3346888 w 4853691"/>
                <a:gd name="connsiteY9850" fmla="*/ 4318565 h 4860733"/>
                <a:gd name="connsiteX9851" fmla="*/ 3332806 w 4853691"/>
                <a:gd name="connsiteY9851" fmla="*/ 4320913 h 4860733"/>
                <a:gd name="connsiteX9852" fmla="*/ 3360970 w 4853691"/>
                <a:gd name="connsiteY9852" fmla="*/ 4313871 h 4860733"/>
                <a:gd name="connsiteX9853" fmla="*/ 3400870 w 4853691"/>
                <a:gd name="connsiteY9853" fmla="*/ 4304483 h 4860733"/>
                <a:gd name="connsiteX9854" fmla="*/ 3438423 w 4853691"/>
                <a:gd name="connsiteY9854" fmla="*/ 4295095 h 4860733"/>
                <a:gd name="connsiteX9855" fmla="*/ 3478323 w 4853691"/>
                <a:gd name="connsiteY9855" fmla="*/ 4283360 h 4860733"/>
                <a:gd name="connsiteX9856" fmla="*/ 3513528 w 4853691"/>
                <a:gd name="connsiteY9856" fmla="*/ 4271625 h 4860733"/>
                <a:gd name="connsiteX9857" fmla="*/ 3551081 w 4853691"/>
                <a:gd name="connsiteY9857" fmla="*/ 4259889 h 4860733"/>
                <a:gd name="connsiteX9858" fmla="*/ 3586287 w 4853691"/>
                <a:gd name="connsiteY9858" fmla="*/ 4245807 h 4860733"/>
                <a:gd name="connsiteX9859" fmla="*/ 3623840 w 4853691"/>
                <a:gd name="connsiteY9859" fmla="*/ 4231725 h 4860733"/>
                <a:gd name="connsiteX9860" fmla="*/ 3659045 w 4853691"/>
                <a:gd name="connsiteY9860" fmla="*/ 4217643 h 4860733"/>
                <a:gd name="connsiteX9861" fmla="*/ 3696598 w 4853691"/>
                <a:gd name="connsiteY9861" fmla="*/ 4201213 h 4860733"/>
                <a:gd name="connsiteX9862" fmla="*/ 3731804 w 4853691"/>
                <a:gd name="connsiteY9862" fmla="*/ 4184784 h 4860733"/>
                <a:gd name="connsiteX9863" fmla="*/ 3767010 w 4853691"/>
                <a:gd name="connsiteY9863" fmla="*/ 4168354 h 4860733"/>
                <a:gd name="connsiteX9864" fmla="*/ 3781092 w 4853691"/>
                <a:gd name="connsiteY9864" fmla="*/ 4161313 h 4860733"/>
                <a:gd name="connsiteX9865" fmla="*/ 3792827 w 4853691"/>
                <a:gd name="connsiteY9865" fmla="*/ 4156619 h 4860733"/>
                <a:gd name="connsiteX9866" fmla="*/ 3830380 w 4853691"/>
                <a:gd name="connsiteY9866" fmla="*/ 4142537 h 4860733"/>
                <a:gd name="connsiteX9867" fmla="*/ 3863239 w 4853691"/>
                <a:gd name="connsiteY9867" fmla="*/ 4130802 h 4860733"/>
                <a:gd name="connsiteX9868" fmla="*/ 3900791 w 4853691"/>
                <a:gd name="connsiteY9868" fmla="*/ 4114372 h 4860733"/>
                <a:gd name="connsiteX9869" fmla="*/ 3931303 w 4853691"/>
                <a:gd name="connsiteY9869" fmla="*/ 4100290 h 4860733"/>
                <a:gd name="connsiteX9870" fmla="*/ 3966509 w 4853691"/>
                <a:gd name="connsiteY9870" fmla="*/ 4083861 h 4860733"/>
                <a:gd name="connsiteX9871" fmla="*/ 3997020 w 4853691"/>
                <a:gd name="connsiteY9871" fmla="*/ 4069779 h 4860733"/>
                <a:gd name="connsiteX9872" fmla="*/ 4032226 w 4853691"/>
                <a:gd name="connsiteY9872" fmla="*/ 4051002 h 4860733"/>
                <a:gd name="connsiteX9873" fmla="*/ 4060390 w 4853691"/>
                <a:gd name="connsiteY9873" fmla="*/ 4034573 h 4860733"/>
                <a:gd name="connsiteX9874" fmla="*/ 4095596 w 4853691"/>
                <a:gd name="connsiteY9874" fmla="*/ 4013449 h 4860733"/>
                <a:gd name="connsiteX9875" fmla="*/ 4123761 w 4853691"/>
                <a:gd name="connsiteY9875" fmla="*/ 3997020 h 4860733"/>
                <a:gd name="connsiteX9876" fmla="*/ 4156619 w 4853691"/>
                <a:gd name="connsiteY9876" fmla="*/ 3975897 h 4860733"/>
                <a:gd name="connsiteX9877" fmla="*/ 4182437 w 4853691"/>
                <a:gd name="connsiteY9877" fmla="*/ 3959468 h 4860733"/>
                <a:gd name="connsiteX9878" fmla="*/ 4177743 w 4853691"/>
                <a:gd name="connsiteY9878" fmla="*/ 3964162 h 4860733"/>
                <a:gd name="connsiteX9879" fmla="*/ 4144884 w 4853691"/>
                <a:gd name="connsiteY9879" fmla="*/ 3987632 h 4860733"/>
                <a:gd name="connsiteX9880" fmla="*/ 3123919 w 4853691"/>
                <a:gd name="connsiteY9880" fmla="*/ 4356118 h 4860733"/>
                <a:gd name="connsiteX9881" fmla="*/ 3102795 w 4853691"/>
                <a:gd name="connsiteY9881" fmla="*/ 4358466 h 4860733"/>
                <a:gd name="connsiteX9882" fmla="*/ 3102795 w 4853691"/>
                <a:gd name="connsiteY9882" fmla="*/ 4358466 h 4860733"/>
                <a:gd name="connsiteX9883" fmla="*/ 3114531 w 4853691"/>
                <a:gd name="connsiteY9883" fmla="*/ 4356118 h 4860733"/>
                <a:gd name="connsiteX9884" fmla="*/ 3161472 w 4853691"/>
                <a:gd name="connsiteY9884" fmla="*/ 4351424 h 4860733"/>
                <a:gd name="connsiteX9885" fmla="*/ 3177901 w 4853691"/>
                <a:gd name="connsiteY9885" fmla="*/ 4349077 h 4860733"/>
                <a:gd name="connsiteX9886" fmla="*/ 3166166 w 4853691"/>
                <a:gd name="connsiteY9886" fmla="*/ 4351424 h 4860733"/>
                <a:gd name="connsiteX9887" fmla="*/ 3123919 w 4853691"/>
                <a:gd name="connsiteY9887" fmla="*/ 4356118 h 4860733"/>
                <a:gd name="connsiteX9888" fmla="*/ 3062896 w 4853691"/>
                <a:gd name="connsiteY9888" fmla="*/ 4407753 h 4860733"/>
                <a:gd name="connsiteX9889" fmla="*/ 3053508 w 4853691"/>
                <a:gd name="connsiteY9889" fmla="*/ 4426530 h 4860733"/>
                <a:gd name="connsiteX9890" fmla="*/ 3044119 w 4853691"/>
                <a:gd name="connsiteY9890" fmla="*/ 4445306 h 4860733"/>
                <a:gd name="connsiteX9891" fmla="*/ 3034731 w 4853691"/>
                <a:gd name="connsiteY9891" fmla="*/ 4464083 h 4860733"/>
                <a:gd name="connsiteX9892" fmla="*/ 3025343 w 4853691"/>
                <a:gd name="connsiteY9892" fmla="*/ 4482859 h 4860733"/>
                <a:gd name="connsiteX9893" fmla="*/ 3015955 w 4853691"/>
                <a:gd name="connsiteY9893" fmla="*/ 4501635 h 4860733"/>
                <a:gd name="connsiteX9894" fmla="*/ 3006567 w 4853691"/>
                <a:gd name="connsiteY9894" fmla="*/ 4518064 h 4860733"/>
                <a:gd name="connsiteX9895" fmla="*/ 2997178 w 4853691"/>
                <a:gd name="connsiteY9895" fmla="*/ 4536841 h 4860733"/>
                <a:gd name="connsiteX9896" fmla="*/ 2997178 w 4853691"/>
                <a:gd name="connsiteY9896" fmla="*/ 4539188 h 4860733"/>
                <a:gd name="connsiteX9897" fmla="*/ 2983096 w 4853691"/>
                <a:gd name="connsiteY9897" fmla="*/ 4541535 h 4860733"/>
                <a:gd name="connsiteX9898" fmla="*/ 2957279 w 4853691"/>
                <a:gd name="connsiteY9898" fmla="*/ 4546229 h 4860733"/>
                <a:gd name="connsiteX9899" fmla="*/ 2959626 w 4853691"/>
                <a:gd name="connsiteY9899" fmla="*/ 4543882 h 4860733"/>
                <a:gd name="connsiteX9900" fmla="*/ 2973708 w 4853691"/>
                <a:gd name="connsiteY9900" fmla="*/ 4525106 h 4860733"/>
                <a:gd name="connsiteX9901" fmla="*/ 2985443 w 4853691"/>
                <a:gd name="connsiteY9901" fmla="*/ 4508676 h 4860733"/>
                <a:gd name="connsiteX9902" fmla="*/ 2999525 w 4853691"/>
                <a:gd name="connsiteY9902" fmla="*/ 4489900 h 4860733"/>
                <a:gd name="connsiteX9903" fmla="*/ 3011261 w 4853691"/>
                <a:gd name="connsiteY9903" fmla="*/ 4471123 h 4860733"/>
                <a:gd name="connsiteX9904" fmla="*/ 3025343 w 4853691"/>
                <a:gd name="connsiteY9904" fmla="*/ 4450000 h 4860733"/>
                <a:gd name="connsiteX9905" fmla="*/ 3037078 w 4853691"/>
                <a:gd name="connsiteY9905" fmla="*/ 4431224 h 4860733"/>
                <a:gd name="connsiteX9906" fmla="*/ 3051160 w 4853691"/>
                <a:gd name="connsiteY9906" fmla="*/ 4410100 h 4860733"/>
                <a:gd name="connsiteX9907" fmla="*/ 3062896 w 4853691"/>
                <a:gd name="connsiteY9907" fmla="*/ 4391324 h 4860733"/>
                <a:gd name="connsiteX9908" fmla="*/ 3069937 w 4853691"/>
                <a:gd name="connsiteY9908" fmla="*/ 4379589 h 4860733"/>
                <a:gd name="connsiteX9909" fmla="*/ 3069937 w 4853691"/>
                <a:gd name="connsiteY9909" fmla="*/ 4379589 h 4860733"/>
                <a:gd name="connsiteX9910" fmla="*/ 3067590 w 4853691"/>
                <a:gd name="connsiteY9910" fmla="*/ 4386630 h 4860733"/>
                <a:gd name="connsiteX9911" fmla="*/ 3062896 w 4853691"/>
                <a:gd name="connsiteY9911" fmla="*/ 4407753 h 4860733"/>
                <a:gd name="connsiteX9912" fmla="*/ 2924420 w 4853691"/>
                <a:gd name="connsiteY9912" fmla="*/ 4553270 h 4860733"/>
                <a:gd name="connsiteX9913" fmla="*/ 2889214 w 4853691"/>
                <a:gd name="connsiteY9913" fmla="*/ 4557964 h 4860733"/>
                <a:gd name="connsiteX9914" fmla="*/ 2863397 w 4853691"/>
                <a:gd name="connsiteY9914" fmla="*/ 4562658 h 4860733"/>
                <a:gd name="connsiteX9915" fmla="*/ 2828191 w 4853691"/>
                <a:gd name="connsiteY9915" fmla="*/ 4567352 h 4860733"/>
                <a:gd name="connsiteX9916" fmla="*/ 2804721 w 4853691"/>
                <a:gd name="connsiteY9916" fmla="*/ 4572047 h 4860733"/>
                <a:gd name="connsiteX9917" fmla="*/ 2769515 w 4853691"/>
                <a:gd name="connsiteY9917" fmla="*/ 4576741 h 4860733"/>
                <a:gd name="connsiteX9918" fmla="*/ 2746044 w 4853691"/>
                <a:gd name="connsiteY9918" fmla="*/ 4579088 h 4860733"/>
                <a:gd name="connsiteX9919" fmla="*/ 2731962 w 4853691"/>
                <a:gd name="connsiteY9919" fmla="*/ 4581435 h 4860733"/>
                <a:gd name="connsiteX9920" fmla="*/ 2764821 w 4853691"/>
                <a:gd name="connsiteY9920" fmla="*/ 4374895 h 4860733"/>
                <a:gd name="connsiteX9921" fmla="*/ 2807068 w 4853691"/>
                <a:gd name="connsiteY9921" fmla="*/ 4374895 h 4860733"/>
                <a:gd name="connsiteX9922" fmla="*/ 2807068 w 4853691"/>
                <a:gd name="connsiteY9922" fmla="*/ 4374895 h 4860733"/>
                <a:gd name="connsiteX9923" fmla="*/ 2807068 w 4853691"/>
                <a:gd name="connsiteY9923" fmla="*/ 4374895 h 4860733"/>
                <a:gd name="connsiteX9924" fmla="*/ 2807068 w 4853691"/>
                <a:gd name="connsiteY9924" fmla="*/ 4374895 h 4860733"/>
                <a:gd name="connsiteX9925" fmla="*/ 2910338 w 4853691"/>
                <a:gd name="connsiteY9925" fmla="*/ 4372548 h 4860733"/>
                <a:gd name="connsiteX9926" fmla="*/ 2950237 w 4853691"/>
                <a:gd name="connsiteY9926" fmla="*/ 4370201 h 4860733"/>
                <a:gd name="connsiteX9927" fmla="*/ 3013608 w 4853691"/>
                <a:gd name="connsiteY9927" fmla="*/ 4367854 h 4860733"/>
                <a:gd name="connsiteX9928" fmla="*/ 3058202 w 4853691"/>
                <a:gd name="connsiteY9928" fmla="*/ 4363160 h 4860733"/>
                <a:gd name="connsiteX9929" fmla="*/ 3062896 w 4853691"/>
                <a:gd name="connsiteY9929" fmla="*/ 4363160 h 4860733"/>
                <a:gd name="connsiteX9930" fmla="*/ 3062896 w 4853691"/>
                <a:gd name="connsiteY9930" fmla="*/ 4363160 h 4860733"/>
                <a:gd name="connsiteX9931" fmla="*/ 3072284 w 4853691"/>
                <a:gd name="connsiteY9931" fmla="*/ 4379589 h 4860733"/>
                <a:gd name="connsiteX9932" fmla="*/ 2957279 w 4853691"/>
                <a:gd name="connsiteY9932" fmla="*/ 4548576 h 4860733"/>
                <a:gd name="connsiteX9933" fmla="*/ 2952585 w 4853691"/>
                <a:gd name="connsiteY9933" fmla="*/ 4548576 h 4860733"/>
                <a:gd name="connsiteX9934" fmla="*/ 2924420 w 4853691"/>
                <a:gd name="connsiteY9934" fmla="*/ 4553270 h 4860733"/>
                <a:gd name="connsiteX9935" fmla="*/ 2649816 w 4853691"/>
                <a:gd name="connsiteY9935" fmla="*/ 4614293 h 4860733"/>
                <a:gd name="connsiteX9936" fmla="*/ 2595833 w 4853691"/>
                <a:gd name="connsiteY9936" fmla="*/ 4609599 h 4860733"/>
                <a:gd name="connsiteX9937" fmla="*/ 2560628 w 4853691"/>
                <a:gd name="connsiteY9937" fmla="*/ 4604905 h 4860733"/>
                <a:gd name="connsiteX9938" fmla="*/ 2525422 w 4853691"/>
                <a:gd name="connsiteY9938" fmla="*/ 4600211 h 4860733"/>
                <a:gd name="connsiteX9939" fmla="*/ 2525422 w 4853691"/>
                <a:gd name="connsiteY9939" fmla="*/ 4597864 h 4860733"/>
                <a:gd name="connsiteX9940" fmla="*/ 2541851 w 4853691"/>
                <a:gd name="connsiteY9940" fmla="*/ 4597864 h 4860733"/>
                <a:gd name="connsiteX9941" fmla="*/ 2570016 w 4853691"/>
                <a:gd name="connsiteY9941" fmla="*/ 4597864 h 4860733"/>
                <a:gd name="connsiteX9942" fmla="*/ 2602875 w 4853691"/>
                <a:gd name="connsiteY9942" fmla="*/ 4595517 h 4860733"/>
                <a:gd name="connsiteX9943" fmla="*/ 2631039 w 4853691"/>
                <a:gd name="connsiteY9943" fmla="*/ 4593170 h 4860733"/>
                <a:gd name="connsiteX9944" fmla="*/ 2663898 w 4853691"/>
                <a:gd name="connsiteY9944" fmla="*/ 4590823 h 4860733"/>
                <a:gd name="connsiteX9945" fmla="*/ 2692062 w 4853691"/>
                <a:gd name="connsiteY9945" fmla="*/ 4588476 h 4860733"/>
                <a:gd name="connsiteX9946" fmla="*/ 2724921 w 4853691"/>
                <a:gd name="connsiteY9946" fmla="*/ 4586129 h 4860733"/>
                <a:gd name="connsiteX9947" fmla="*/ 2734309 w 4853691"/>
                <a:gd name="connsiteY9947" fmla="*/ 4586129 h 4860733"/>
                <a:gd name="connsiteX9948" fmla="*/ 2734309 w 4853691"/>
                <a:gd name="connsiteY9948" fmla="*/ 4590823 h 4860733"/>
                <a:gd name="connsiteX9949" fmla="*/ 2731962 w 4853691"/>
                <a:gd name="connsiteY9949" fmla="*/ 4590823 h 4860733"/>
                <a:gd name="connsiteX9950" fmla="*/ 2710839 w 4853691"/>
                <a:gd name="connsiteY9950" fmla="*/ 4611946 h 4860733"/>
                <a:gd name="connsiteX9951" fmla="*/ 2715533 w 4853691"/>
                <a:gd name="connsiteY9951" fmla="*/ 4623681 h 4860733"/>
                <a:gd name="connsiteX9952" fmla="*/ 2687368 w 4853691"/>
                <a:gd name="connsiteY9952" fmla="*/ 4621335 h 4860733"/>
                <a:gd name="connsiteX9953" fmla="*/ 2649816 w 4853691"/>
                <a:gd name="connsiteY9953" fmla="*/ 4614293 h 4860733"/>
                <a:gd name="connsiteX9954" fmla="*/ 2422152 w 4853691"/>
                <a:gd name="connsiteY9954" fmla="*/ 4600211 h 4860733"/>
                <a:gd name="connsiteX9955" fmla="*/ 2340005 w 4853691"/>
                <a:gd name="connsiteY9955" fmla="*/ 4602558 h 4860733"/>
                <a:gd name="connsiteX9956" fmla="*/ 2236735 w 4853691"/>
                <a:gd name="connsiteY9956" fmla="*/ 4600211 h 4860733"/>
                <a:gd name="connsiteX9957" fmla="*/ 2206224 w 4853691"/>
                <a:gd name="connsiteY9957" fmla="*/ 4597864 h 4860733"/>
                <a:gd name="connsiteX9958" fmla="*/ 2133465 w 4853691"/>
                <a:gd name="connsiteY9958" fmla="*/ 4593170 h 4860733"/>
                <a:gd name="connsiteX9959" fmla="*/ 2095913 w 4853691"/>
                <a:gd name="connsiteY9959" fmla="*/ 4588476 h 4860733"/>
                <a:gd name="connsiteX9960" fmla="*/ 2032542 w 4853691"/>
                <a:gd name="connsiteY9960" fmla="*/ 4581435 h 4860733"/>
                <a:gd name="connsiteX9961" fmla="*/ 1992642 w 4853691"/>
                <a:gd name="connsiteY9961" fmla="*/ 4576741 h 4860733"/>
                <a:gd name="connsiteX9962" fmla="*/ 1931619 w 4853691"/>
                <a:gd name="connsiteY9962" fmla="*/ 4567352 h 4860733"/>
                <a:gd name="connsiteX9963" fmla="*/ 1889372 w 4853691"/>
                <a:gd name="connsiteY9963" fmla="*/ 4560311 h 4860733"/>
                <a:gd name="connsiteX9964" fmla="*/ 1830696 w 4853691"/>
                <a:gd name="connsiteY9964" fmla="*/ 4550923 h 4860733"/>
                <a:gd name="connsiteX9965" fmla="*/ 1788449 w 4853691"/>
                <a:gd name="connsiteY9965" fmla="*/ 4541535 h 4860733"/>
                <a:gd name="connsiteX9966" fmla="*/ 1732120 w 4853691"/>
                <a:gd name="connsiteY9966" fmla="*/ 4529800 h 4860733"/>
                <a:gd name="connsiteX9967" fmla="*/ 1687526 w 4853691"/>
                <a:gd name="connsiteY9967" fmla="*/ 4518064 h 4860733"/>
                <a:gd name="connsiteX9968" fmla="*/ 1633544 w 4853691"/>
                <a:gd name="connsiteY9968" fmla="*/ 4503982 h 4860733"/>
                <a:gd name="connsiteX9969" fmla="*/ 1588950 w 4853691"/>
                <a:gd name="connsiteY9969" fmla="*/ 4489900 h 4860733"/>
                <a:gd name="connsiteX9970" fmla="*/ 1556092 w 4853691"/>
                <a:gd name="connsiteY9970" fmla="*/ 4480512 h 4860733"/>
                <a:gd name="connsiteX9971" fmla="*/ 1556092 w 4853691"/>
                <a:gd name="connsiteY9971" fmla="*/ 4478165 h 4860733"/>
                <a:gd name="connsiteX9972" fmla="*/ 1570174 w 4853691"/>
                <a:gd name="connsiteY9972" fmla="*/ 4480512 h 4860733"/>
                <a:gd name="connsiteX9973" fmla="*/ 1595992 w 4853691"/>
                <a:gd name="connsiteY9973" fmla="*/ 4482859 h 4860733"/>
                <a:gd name="connsiteX9974" fmla="*/ 1631197 w 4853691"/>
                <a:gd name="connsiteY9974" fmla="*/ 4485206 h 4860733"/>
                <a:gd name="connsiteX9975" fmla="*/ 1654668 w 4853691"/>
                <a:gd name="connsiteY9975" fmla="*/ 4487553 h 4860733"/>
                <a:gd name="connsiteX9976" fmla="*/ 1694567 w 4853691"/>
                <a:gd name="connsiteY9976" fmla="*/ 4489900 h 4860733"/>
                <a:gd name="connsiteX9977" fmla="*/ 1715691 w 4853691"/>
                <a:gd name="connsiteY9977" fmla="*/ 4489900 h 4860733"/>
                <a:gd name="connsiteX9978" fmla="*/ 1776714 w 4853691"/>
                <a:gd name="connsiteY9978" fmla="*/ 4489900 h 4860733"/>
                <a:gd name="connsiteX9979" fmla="*/ 2232041 w 4853691"/>
                <a:gd name="connsiteY9979" fmla="*/ 4438265 h 4860733"/>
                <a:gd name="connsiteX9980" fmla="*/ 2257859 w 4853691"/>
                <a:gd name="connsiteY9980" fmla="*/ 4457041 h 4860733"/>
                <a:gd name="connsiteX9981" fmla="*/ 2278982 w 4853691"/>
                <a:gd name="connsiteY9981" fmla="*/ 4471123 h 4860733"/>
                <a:gd name="connsiteX9982" fmla="*/ 2321229 w 4853691"/>
                <a:gd name="connsiteY9982" fmla="*/ 4496941 h 4860733"/>
                <a:gd name="connsiteX9983" fmla="*/ 2342352 w 4853691"/>
                <a:gd name="connsiteY9983" fmla="*/ 4508676 h 4860733"/>
                <a:gd name="connsiteX9984" fmla="*/ 2382252 w 4853691"/>
                <a:gd name="connsiteY9984" fmla="*/ 4532147 h 4860733"/>
                <a:gd name="connsiteX9985" fmla="*/ 2405723 w 4853691"/>
                <a:gd name="connsiteY9985" fmla="*/ 4543882 h 4860733"/>
                <a:gd name="connsiteX9986" fmla="*/ 2443275 w 4853691"/>
                <a:gd name="connsiteY9986" fmla="*/ 4565005 h 4860733"/>
                <a:gd name="connsiteX9987" fmla="*/ 2466746 w 4853691"/>
                <a:gd name="connsiteY9987" fmla="*/ 4576741 h 4860733"/>
                <a:gd name="connsiteX9988" fmla="*/ 2485522 w 4853691"/>
                <a:gd name="connsiteY9988" fmla="*/ 4586129 h 4860733"/>
                <a:gd name="connsiteX9989" fmla="*/ 2483175 w 4853691"/>
                <a:gd name="connsiteY9989" fmla="*/ 4595517 h 4860733"/>
                <a:gd name="connsiteX9990" fmla="*/ 2483175 w 4853691"/>
                <a:gd name="connsiteY9990" fmla="*/ 4595517 h 4860733"/>
                <a:gd name="connsiteX9991" fmla="*/ 2447970 w 4853691"/>
                <a:gd name="connsiteY9991" fmla="*/ 4597864 h 4860733"/>
                <a:gd name="connsiteX9992" fmla="*/ 2422152 w 4853691"/>
                <a:gd name="connsiteY9992" fmla="*/ 4600211 h 4860733"/>
                <a:gd name="connsiteX9993" fmla="*/ 1464557 w 4853691"/>
                <a:gd name="connsiteY9993" fmla="*/ 4457041 h 4860733"/>
                <a:gd name="connsiteX9994" fmla="*/ 1429351 w 4853691"/>
                <a:gd name="connsiteY9994" fmla="*/ 4447653 h 4860733"/>
                <a:gd name="connsiteX9995" fmla="*/ 1398840 w 4853691"/>
                <a:gd name="connsiteY9995" fmla="*/ 4440612 h 4860733"/>
                <a:gd name="connsiteX9996" fmla="*/ 1363634 w 4853691"/>
                <a:gd name="connsiteY9996" fmla="*/ 4431224 h 4860733"/>
                <a:gd name="connsiteX9997" fmla="*/ 1333122 w 4853691"/>
                <a:gd name="connsiteY9997" fmla="*/ 4421836 h 4860733"/>
                <a:gd name="connsiteX9998" fmla="*/ 1297917 w 4853691"/>
                <a:gd name="connsiteY9998" fmla="*/ 4410100 h 4860733"/>
                <a:gd name="connsiteX9999" fmla="*/ 1267405 w 4853691"/>
                <a:gd name="connsiteY9999" fmla="*/ 4400712 h 4860733"/>
                <a:gd name="connsiteX10000" fmla="*/ 1229852 w 4853691"/>
                <a:gd name="connsiteY10000" fmla="*/ 4386630 h 4860733"/>
                <a:gd name="connsiteX10001" fmla="*/ 1204035 w 4853691"/>
                <a:gd name="connsiteY10001" fmla="*/ 4377242 h 4860733"/>
                <a:gd name="connsiteX10002" fmla="*/ 1159441 w 4853691"/>
                <a:gd name="connsiteY10002" fmla="*/ 4358466 h 4860733"/>
                <a:gd name="connsiteX10003" fmla="*/ 1143012 w 4853691"/>
                <a:gd name="connsiteY10003" fmla="*/ 4351424 h 4860733"/>
                <a:gd name="connsiteX10004" fmla="*/ 1081988 w 4853691"/>
                <a:gd name="connsiteY10004" fmla="*/ 4323260 h 4860733"/>
                <a:gd name="connsiteX10005" fmla="*/ 1079641 w 4853691"/>
                <a:gd name="connsiteY10005" fmla="*/ 4320913 h 4860733"/>
                <a:gd name="connsiteX10006" fmla="*/ 1070253 w 4853691"/>
                <a:gd name="connsiteY10006" fmla="*/ 4316219 h 4860733"/>
                <a:gd name="connsiteX10007" fmla="*/ 1070253 w 4853691"/>
                <a:gd name="connsiteY10007" fmla="*/ 4311525 h 4860733"/>
                <a:gd name="connsiteX10008" fmla="*/ 1072600 w 4853691"/>
                <a:gd name="connsiteY10008" fmla="*/ 4302136 h 4860733"/>
                <a:gd name="connsiteX10009" fmla="*/ 1074947 w 4853691"/>
                <a:gd name="connsiteY10009" fmla="*/ 4290401 h 4860733"/>
                <a:gd name="connsiteX10010" fmla="*/ 1077294 w 4853691"/>
                <a:gd name="connsiteY10010" fmla="*/ 4278666 h 4860733"/>
                <a:gd name="connsiteX10011" fmla="*/ 1079641 w 4853691"/>
                <a:gd name="connsiteY10011" fmla="*/ 4266930 h 4860733"/>
                <a:gd name="connsiteX10012" fmla="*/ 1081988 w 4853691"/>
                <a:gd name="connsiteY10012" fmla="*/ 4248154 h 4860733"/>
                <a:gd name="connsiteX10013" fmla="*/ 1081988 w 4853691"/>
                <a:gd name="connsiteY10013" fmla="*/ 4243460 h 4860733"/>
                <a:gd name="connsiteX10014" fmla="*/ 1081988 w 4853691"/>
                <a:gd name="connsiteY10014" fmla="*/ 4238766 h 4860733"/>
                <a:gd name="connsiteX10015" fmla="*/ 1084336 w 4853691"/>
                <a:gd name="connsiteY10015" fmla="*/ 4238766 h 4860733"/>
                <a:gd name="connsiteX10016" fmla="*/ 1105459 w 4853691"/>
                <a:gd name="connsiteY10016" fmla="*/ 4217643 h 4860733"/>
                <a:gd name="connsiteX10017" fmla="*/ 1089030 w 4853691"/>
                <a:gd name="connsiteY10017" fmla="*/ 4198866 h 4860733"/>
                <a:gd name="connsiteX10018" fmla="*/ 1096071 w 4853691"/>
                <a:gd name="connsiteY10018" fmla="*/ 4154272 h 4860733"/>
                <a:gd name="connsiteX10019" fmla="*/ 1096071 w 4853691"/>
                <a:gd name="connsiteY10019" fmla="*/ 4151925 h 4860733"/>
                <a:gd name="connsiteX10020" fmla="*/ 1100765 w 4853691"/>
                <a:gd name="connsiteY10020" fmla="*/ 4119066 h 4860733"/>
                <a:gd name="connsiteX10021" fmla="*/ 1100765 w 4853691"/>
                <a:gd name="connsiteY10021" fmla="*/ 4109678 h 4860733"/>
                <a:gd name="connsiteX10022" fmla="*/ 1103112 w 4853691"/>
                <a:gd name="connsiteY10022" fmla="*/ 4081514 h 4860733"/>
                <a:gd name="connsiteX10023" fmla="*/ 1103112 w 4853691"/>
                <a:gd name="connsiteY10023" fmla="*/ 4069779 h 4860733"/>
                <a:gd name="connsiteX10024" fmla="*/ 1105459 w 4853691"/>
                <a:gd name="connsiteY10024" fmla="*/ 4041614 h 4860733"/>
                <a:gd name="connsiteX10025" fmla="*/ 1105459 w 4853691"/>
                <a:gd name="connsiteY10025" fmla="*/ 4039267 h 4860733"/>
                <a:gd name="connsiteX10026" fmla="*/ 1119541 w 4853691"/>
                <a:gd name="connsiteY10026" fmla="*/ 4058043 h 4860733"/>
                <a:gd name="connsiteX10027" fmla="*/ 1145359 w 4853691"/>
                <a:gd name="connsiteY10027" fmla="*/ 4088555 h 4860733"/>
                <a:gd name="connsiteX10028" fmla="*/ 1272099 w 4853691"/>
                <a:gd name="connsiteY10028" fmla="*/ 4227031 h 4860733"/>
                <a:gd name="connsiteX10029" fmla="*/ 1295570 w 4853691"/>
                <a:gd name="connsiteY10029" fmla="*/ 4250501 h 4860733"/>
                <a:gd name="connsiteX10030" fmla="*/ 1323734 w 4853691"/>
                <a:gd name="connsiteY10030" fmla="*/ 4278666 h 4860733"/>
                <a:gd name="connsiteX10031" fmla="*/ 1354246 w 4853691"/>
                <a:gd name="connsiteY10031" fmla="*/ 4309177 h 4860733"/>
                <a:gd name="connsiteX10032" fmla="*/ 1380063 w 4853691"/>
                <a:gd name="connsiteY10032" fmla="*/ 4334995 h 4860733"/>
                <a:gd name="connsiteX10033" fmla="*/ 1412922 w 4853691"/>
                <a:gd name="connsiteY10033" fmla="*/ 4365506 h 4860733"/>
                <a:gd name="connsiteX10034" fmla="*/ 1436392 w 4853691"/>
                <a:gd name="connsiteY10034" fmla="*/ 4386630 h 4860733"/>
                <a:gd name="connsiteX10035" fmla="*/ 1471598 w 4853691"/>
                <a:gd name="connsiteY10035" fmla="*/ 4417142 h 4860733"/>
                <a:gd name="connsiteX10036" fmla="*/ 1495069 w 4853691"/>
                <a:gd name="connsiteY10036" fmla="*/ 4435918 h 4860733"/>
                <a:gd name="connsiteX10037" fmla="*/ 1518539 w 4853691"/>
                <a:gd name="connsiteY10037" fmla="*/ 4454694 h 4860733"/>
                <a:gd name="connsiteX10038" fmla="*/ 1516192 w 4853691"/>
                <a:gd name="connsiteY10038" fmla="*/ 4461735 h 4860733"/>
                <a:gd name="connsiteX10039" fmla="*/ 1497416 w 4853691"/>
                <a:gd name="connsiteY10039" fmla="*/ 4457041 h 4860733"/>
                <a:gd name="connsiteX10040" fmla="*/ 1464557 w 4853691"/>
                <a:gd name="connsiteY10040" fmla="*/ 4457041 h 4860733"/>
                <a:gd name="connsiteX10041" fmla="*/ 610232 w 4853691"/>
                <a:gd name="connsiteY10041" fmla="*/ 3628534 h 4860733"/>
                <a:gd name="connsiteX10042" fmla="*/ 605538 w 4853691"/>
                <a:gd name="connsiteY10042" fmla="*/ 3623840 h 4860733"/>
                <a:gd name="connsiteX10043" fmla="*/ 610232 w 4853691"/>
                <a:gd name="connsiteY10043" fmla="*/ 3623840 h 4860733"/>
                <a:gd name="connsiteX10044" fmla="*/ 626661 w 4853691"/>
                <a:gd name="connsiteY10044" fmla="*/ 3616799 h 4860733"/>
                <a:gd name="connsiteX10045" fmla="*/ 659520 w 4853691"/>
                <a:gd name="connsiteY10045" fmla="*/ 3640269 h 4860733"/>
                <a:gd name="connsiteX10046" fmla="*/ 659520 w 4853691"/>
                <a:gd name="connsiteY10046" fmla="*/ 3647310 h 4860733"/>
                <a:gd name="connsiteX10047" fmla="*/ 661867 w 4853691"/>
                <a:gd name="connsiteY10047" fmla="*/ 3659045 h 4860733"/>
                <a:gd name="connsiteX10048" fmla="*/ 664214 w 4853691"/>
                <a:gd name="connsiteY10048" fmla="*/ 3670781 h 4860733"/>
                <a:gd name="connsiteX10049" fmla="*/ 661867 w 4853691"/>
                <a:gd name="connsiteY10049" fmla="*/ 3668434 h 4860733"/>
                <a:gd name="connsiteX10050" fmla="*/ 610232 w 4853691"/>
                <a:gd name="connsiteY10050" fmla="*/ 3628534 h 4860733"/>
                <a:gd name="connsiteX10051" fmla="*/ 549209 w 4853691"/>
                <a:gd name="connsiteY10051" fmla="*/ 3576899 h 4860733"/>
                <a:gd name="connsiteX10052" fmla="*/ 502268 w 4853691"/>
                <a:gd name="connsiteY10052" fmla="*/ 3532305 h 4860733"/>
                <a:gd name="connsiteX10053" fmla="*/ 495227 w 4853691"/>
                <a:gd name="connsiteY10053" fmla="*/ 3525264 h 4860733"/>
                <a:gd name="connsiteX10054" fmla="*/ 478797 w 4853691"/>
                <a:gd name="connsiteY10054" fmla="*/ 3499446 h 4860733"/>
                <a:gd name="connsiteX10055" fmla="*/ 476450 w 4853691"/>
                <a:gd name="connsiteY10055" fmla="*/ 3497099 h 4860733"/>
                <a:gd name="connsiteX10056" fmla="*/ 593803 w 4853691"/>
                <a:gd name="connsiteY10056" fmla="*/ 3595675 h 4860733"/>
                <a:gd name="connsiteX10057" fmla="*/ 589109 w 4853691"/>
                <a:gd name="connsiteY10057" fmla="*/ 3607411 h 4860733"/>
                <a:gd name="connsiteX10058" fmla="*/ 591456 w 4853691"/>
                <a:gd name="connsiteY10058" fmla="*/ 3614451 h 4860733"/>
                <a:gd name="connsiteX10059" fmla="*/ 549209 w 4853691"/>
                <a:gd name="connsiteY10059" fmla="*/ 3576899 h 4860733"/>
                <a:gd name="connsiteX10060" fmla="*/ 549209 w 4853691"/>
                <a:gd name="connsiteY10060" fmla="*/ 3576899 h 4860733"/>
                <a:gd name="connsiteX10061" fmla="*/ 115005 w 4853691"/>
                <a:gd name="connsiteY10061" fmla="*/ 2983096 h 4860733"/>
                <a:gd name="connsiteX10062" fmla="*/ 117352 w 4853691"/>
                <a:gd name="connsiteY10062" fmla="*/ 2997178 h 4860733"/>
                <a:gd name="connsiteX10063" fmla="*/ 112658 w 4853691"/>
                <a:gd name="connsiteY10063" fmla="*/ 2992484 h 4860733"/>
                <a:gd name="connsiteX10064" fmla="*/ 103270 w 4853691"/>
                <a:gd name="connsiteY10064" fmla="*/ 2959626 h 4860733"/>
                <a:gd name="connsiteX10065" fmla="*/ 103270 w 4853691"/>
                <a:gd name="connsiteY10065" fmla="*/ 2945543 h 4860733"/>
                <a:gd name="connsiteX10066" fmla="*/ 103270 w 4853691"/>
                <a:gd name="connsiteY10066" fmla="*/ 2933808 h 4860733"/>
                <a:gd name="connsiteX10067" fmla="*/ 103270 w 4853691"/>
                <a:gd name="connsiteY10067" fmla="*/ 2931461 h 4860733"/>
                <a:gd name="connsiteX10068" fmla="*/ 105617 w 4853691"/>
                <a:gd name="connsiteY10068" fmla="*/ 2947890 h 4860733"/>
                <a:gd name="connsiteX10069" fmla="*/ 115005 w 4853691"/>
                <a:gd name="connsiteY10069" fmla="*/ 2983096 h 4860733"/>
                <a:gd name="connsiteX10070" fmla="*/ 124393 w 4853691"/>
                <a:gd name="connsiteY10070" fmla="*/ 3025343 h 4860733"/>
                <a:gd name="connsiteX10071" fmla="*/ 122046 w 4853691"/>
                <a:gd name="connsiteY10071" fmla="*/ 3018302 h 4860733"/>
                <a:gd name="connsiteX10072" fmla="*/ 119699 w 4853691"/>
                <a:gd name="connsiteY10072" fmla="*/ 3011261 h 4860733"/>
                <a:gd name="connsiteX10073" fmla="*/ 119699 w 4853691"/>
                <a:gd name="connsiteY10073" fmla="*/ 3008914 h 4860733"/>
                <a:gd name="connsiteX10074" fmla="*/ 124393 w 4853691"/>
                <a:gd name="connsiteY10074" fmla="*/ 3025343 h 4860733"/>
                <a:gd name="connsiteX10075" fmla="*/ 117352 w 4853691"/>
                <a:gd name="connsiteY10075" fmla="*/ 3015955 h 4860733"/>
                <a:gd name="connsiteX10076" fmla="*/ 117352 w 4853691"/>
                <a:gd name="connsiteY10076" fmla="*/ 3015955 h 4860733"/>
                <a:gd name="connsiteX10077" fmla="*/ 117352 w 4853691"/>
                <a:gd name="connsiteY10077" fmla="*/ 3015955 h 4860733"/>
                <a:gd name="connsiteX10078" fmla="*/ 117352 w 4853691"/>
                <a:gd name="connsiteY10078" fmla="*/ 3015955 h 4860733"/>
                <a:gd name="connsiteX10079" fmla="*/ 110311 w 4853691"/>
                <a:gd name="connsiteY10079" fmla="*/ 2985443 h 4860733"/>
                <a:gd name="connsiteX10080" fmla="*/ 110311 w 4853691"/>
                <a:gd name="connsiteY10080" fmla="*/ 2987790 h 4860733"/>
                <a:gd name="connsiteX10081" fmla="*/ 110311 w 4853691"/>
                <a:gd name="connsiteY10081" fmla="*/ 2985443 h 4860733"/>
                <a:gd name="connsiteX10082" fmla="*/ 103270 w 4853691"/>
                <a:gd name="connsiteY10082" fmla="*/ 2971361 h 4860733"/>
                <a:gd name="connsiteX10083" fmla="*/ 103270 w 4853691"/>
                <a:gd name="connsiteY10083" fmla="*/ 2964320 h 4860733"/>
                <a:gd name="connsiteX10084" fmla="*/ 110311 w 4853691"/>
                <a:gd name="connsiteY10084" fmla="*/ 2985443 h 4860733"/>
                <a:gd name="connsiteX10085" fmla="*/ 70411 w 4853691"/>
                <a:gd name="connsiteY10085" fmla="*/ 2713186 h 4860733"/>
                <a:gd name="connsiteX10086" fmla="*/ 77453 w 4853691"/>
                <a:gd name="connsiteY10086" fmla="*/ 2731962 h 4860733"/>
                <a:gd name="connsiteX10087" fmla="*/ 72758 w 4853691"/>
                <a:gd name="connsiteY10087" fmla="*/ 2734309 h 4860733"/>
                <a:gd name="connsiteX10088" fmla="*/ 70411 w 4853691"/>
                <a:gd name="connsiteY10088" fmla="*/ 2731962 h 4860733"/>
                <a:gd name="connsiteX10089" fmla="*/ 63370 w 4853691"/>
                <a:gd name="connsiteY10089" fmla="*/ 2720227 h 4860733"/>
                <a:gd name="connsiteX10090" fmla="*/ 58676 w 4853691"/>
                <a:gd name="connsiteY10090" fmla="*/ 2713186 h 4860733"/>
                <a:gd name="connsiteX10091" fmla="*/ 58676 w 4853691"/>
                <a:gd name="connsiteY10091" fmla="*/ 2710839 h 4860733"/>
                <a:gd name="connsiteX10092" fmla="*/ 49288 w 4853691"/>
                <a:gd name="connsiteY10092" fmla="*/ 2694409 h 4860733"/>
                <a:gd name="connsiteX10093" fmla="*/ 49288 w 4853691"/>
                <a:gd name="connsiteY10093" fmla="*/ 2692062 h 4860733"/>
                <a:gd name="connsiteX10094" fmla="*/ 58676 w 4853691"/>
                <a:gd name="connsiteY10094" fmla="*/ 2682674 h 4860733"/>
                <a:gd name="connsiteX10095" fmla="*/ 65717 w 4853691"/>
                <a:gd name="connsiteY10095" fmla="*/ 2708492 h 4860733"/>
                <a:gd name="connsiteX10096" fmla="*/ 70411 w 4853691"/>
                <a:gd name="connsiteY10096" fmla="*/ 2713186 h 4860733"/>
                <a:gd name="connsiteX10097" fmla="*/ 79800 w 4853691"/>
                <a:gd name="connsiteY10097" fmla="*/ 2670939 h 4860733"/>
                <a:gd name="connsiteX10098" fmla="*/ 79800 w 4853691"/>
                <a:gd name="connsiteY10098" fmla="*/ 2663898 h 4860733"/>
                <a:gd name="connsiteX10099" fmla="*/ 79800 w 4853691"/>
                <a:gd name="connsiteY10099" fmla="*/ 2654510 h 4860733"/>
                <a:gd name="connsiteX10100" fmla="*/ 79800 w 4853691"/>
                <a:gd name="connsiteY10100" fmla="*/ 2638080 h 4860733"/>
                <a:gd name="connsiteX10101" fmla="*/ 79800 w 4853691"/>
                <a:gd name="connsiteY10101" fmla="*/ 2635733 h 4860733"/>
                <a:gd name="connsiteX10102" fmla="*/ 79800 w 4853691"/>
                <a:gd name="connsiteY10102" fmla="*/ 2633386 h 4860733"/>
                <a:gd name="connsiteX10103" fmla="*/ 86841 w 4853691"/>
                <a:gd name="connsiteY10103" fmla="*/ 2631039 h 4860733"/>
                <a:gd name="connsiteX10104" fmla="*/ 91535 w 4853691"/>
                <a:gd name="connsiteY10104" fmla="*/ 2642774 h 4860733"/>
                <a:gd name="connsiteX10105" fmla="*/ 96229 w 4853691"/>
                <a:gd name="connsiteY10105" fmla="*/ 2652163 h 4860733"/>
                <a:gd name="connsiteX10106" fmla="*/ 105617 w 4853691"/>
                <a:gd name="connsiteY10106" fmla="*/ 2673286 h 4860733"/>
                <a:gd name="connsiteX10107" fmla="*/ 96229 w 4853691"/>
                <a:gd name="connsiteY10107" fmla="*/ 2689715 h 4860733"/>
                <a:gd name="connsiteX10108" fmla="*/ 107964 w 4853691"/>
                <a:gd name="connsiteY10108" fmla="*/ 2708492 h 4860733"/>
                <a:gd name="connsiteX10109" fmla="*/ 107964 w 4853691"/>
                <a:gd name="connsiteY10109" fmla="*/ 2710839 h 4860733"/>
                <a:gd name="connsiteX10110" fmla="*/ 107964 w 4853691"/>
                <a:gd name="connsiteY10110" fmla="*/ 2710839 h 4860733"/>
                <a:gd name="connsiteX10111" fmla="*/ 100923 w 4853691"/>
                <a:gd name="connsiteY10111" fmla="*/ 2724921 h 4860733"/>
                <a:gd name="connsiteX10112" fmla="*/ 100923 w 4853691"/>
                <a:gd name="connsiteY10112" fmla="*/ 2727268 h 4860733"/>
                <a:gd name="connsiteX10113" fmla="*/ 96229 w 4853691"/>
                <a:gd name="connsiteY10113" fmla="*/ 2736656 h 4860733"/>
                <a:gd name="connsiteX10114" fmla="*/ 86841 w 4853691"/>
                <a:gd name="connsiteY10114" fmla="*/ 2734309 h 4860733"/>
                <a:gd name="connsiteX10115" fmla="*/ 86841 w 4853691"/>
                <a:gd name="connsiteY10115" fmla="*/ 2706145 h 4860733"/>
                <a:gd name="connsiteX10116" fmla="*/ 79800 w 4853691"/>
                <a:gd name="connsiteY10116" fmla="*/ 2670939 h 4860733"/>
                <a:gd name="connsiteX10117" fmla="*/ 147864 w 4853691"/>
                <a:gd name="connsiteY10117" fmla="*/ 2706145 h 4860733"/>
                <a:gd name="connsiteX10118" fmla="*/ 157252 w 4853691"/>
                <a:gd name="connsiteY10118" fmla="*/ 2710839 h 4860733"/>
                <a:gd name="connsiteX10119" fmla="*/ 154905 w 4853691"/>
                <a:gd name="connsiteY10119" fmla="*/ 2717880 h 4860733"/>
                <a:gd name="connsiteX10120" fmla="*/ 159599 w 4853691"/>
                <a:gd name="connsiteY10120" fmla="*/ 2729615 h 4860733"/>
                <a:gd name="connsiteX10121" fmla="*/ 159599 w 4853691"/>
                <a:gd name="connsiteY10121" fmla="*/ 2729615 h 4860733"/>
                <a:gd name="connsiteX10122" fmla="*/ 154905 w 4853691"/>
                <a:gd name="connsiteY10122" fmla="*/ 2734309 h 4860733"/>
                <a:gd name="connsiteX10123" fmla="*/ 150211 w 4853691"/>
                <a:gd name="connsiteY10123" fmla="*/ 2736656 h 4860733"/>
                <a:gd name="connsiteX10124" fmla="*/ 145517 w 4853691"/>
                <a:gd name="connsiteY10124" fmla="*/ 2739003 h 4860733"/>
                <a:gd name="connsiteX10125" fmla="*/ 140823 w 4853691"/>
                <a:gd name="connsiteY10125" fmla="*/ 2741350 h 4860733"/>
                <a:gd name="connsiteX10126" fmla="*/ 136129 w 4853691"/>
                <a:gd name="connsiteY10126" fmla="*/ 2743697 h 4860733"/>
                <a:gd name="connsiteX10127" fmla="*/ 131435 w 4853691"/>
                <a:gd name="connsiteY10127" fmla="*/ 2746044 h 4860733"/>
                <a:gd name="connsiteX10128" fmla="*/ 126741 w 4853691"/>
                <a:gd name="connsiteY10128" fmla="*/ 2748391 h 4860733"/>
                <a:gd name="connsiteX10129" fmla="*/ 122046 w 4853691"/>
                <a:gd name="connsiteY10129" fmla="*/ 2750738 h 4860733"/>
                <a:gd name="connsiteX10130" fmla="*/ 117352 w 4853691"/>
                <a:gd name="connsiteY10130" fmla="*/ 2753085 h 4860733"/>
                <a:gd name="connsiteX10131" fmla="*/ 112658 w 4853691"/>
                <a:gd name="connsiteY10131" fmla="*/ 2755433 h 4860733"/>
                <a:gd name="connsiteX10132" fmla="*/ 110311 w 4853691"/>
                <a:gd name="connsiteY10132" fmla="*/ 2755433 h 4860733"/>
                <a:gd name="connsiteX10133" fmla="*/ 105617 w 4853691"/>
                <a:gd name="connsiteY10133" fmla="*/ 2755433 h 4860733"/>
                <a:gd name="connsiteX10134" fmla="*/ 105617 w 4853691"/>
                <a:gd name="connsiteY10134" fmla="*/ 2753085 h 4860733"/>
                <a:gd name="connsiteX10135" fmla="*/ 96229 w 4853691"/>
                <a:gd name="connsiteY10135" fmla="*/ 2736656 h 4860733"/>
                <a:gd name="connsiteX10136" fmla="*/ 100923 w 4853691"/>
                <a:gd name="connsiteY10136" fmla="*/ 2727268 h 4860733"/>
                <a:gd name="connsiteX10137" fmla="*/ 100923 w 4853691"/>
                <a:gd name="connsiteY10137" fmla="*/ 2724921 h 4860733"/>
                <a:gd name="connsiteX10138" fmla="*/ 107964 w 4853691"/>
                <a:gd name="connsiteY10138" fmla="*/ 2710839 h 4860733"/>
                <a:gd name="connsiteX10139" fmla="*/ 107964 w 4853691"/>
                <a:gd name="connsiteY10139" fmla="*/ 2708492 h 4860733"/>
                <a:gd name="connsiteX10140" fmla="*/ 107964 w 4853691"/>
                <a:gd name="connsiteY10140" fmla="*/ 2706145 h 4860733"/>
                <a:gd name="connsiteX10141" fmla="*/ 115005 w 4853691"/>
                <a:gd name="connsiteY10141" fmla="*/ 2708492 h 4860733"/>
                <a:gd name="connsiteX10142" fmla="*/ 131435 w 4853691"/>
                <a:gd name="connsiteY10142" fmla="*/ 2699103 h 4860733"/>
                <a:gd name="connsiteX10143" fmla="*/ 143170 w 4853691"/>
                <a:gd name="connsiteY10143" fmla="*/ 2706145 h 4860733"/>
                <a:gd name="connsiteX10144" fmla="*/ 147864 w 4853691"/>
                <a:gd name="connsiteY10144" fmla="*/ 2706145 h 4860733"/>
                <a:gd name="connsiteX10145" fmla="*/ 211234 w 4853691"/>
                <a:gd name="connsiteY10145" fmla="*/ 2746044 h 4860733"/>
                <a:gd name="connsiteX10146" fmla="*/ 218275 w 4853691"/>
                <a:gd name="connsiteY10146" fmla="*/ 2750738 h 4860733"/>
                <a:gd name="connsiteX10147" fmla="*/ 213581 w 4853691"/>
                <a:gd name="connsiteY10147" fmla="*/ 2762474 h 4860733"/>
                <a:gd name="connsiteX10148" fmla="*/ 213581 w 4853691"/>
                <a:gd name="connsiteY10148" fmla="*/ 2767168 h 4860733"/>
                <a:gd name="connsiteX10149" fmla="*/ 213581 w 4853691"/>
                <a:gd name="connsiteY10149" fmla="*/ 2767168 h 4860733"/>
                <a:gd name="connsiteX10150" fmla="*/ 204193 w 4853691"/>
                <a:gd name="connsiteY10150" fmla="*/ 2769515 h 4860733"/>
                <a:gd name="connsiteX10151" fmla="*/ 194805 w 4853691"/>
                <a:gd name="connsiteY10151" fmla="*/ 2771862 h 4860733"/>
                <a:gd name="connsiteX10152" fmla="*/ 183070 w 4853691"/>
                <a:gd name="connsiteY10152" fmla="*/ 2774209 h 4860733"/>
                <a:gd name="connsiteX10153" fmla="*/ 176028 w 4853691"/>
                <a:gd name="connsiteY10153" fmla="*/ 2776556 h 4860733"/>
                <a:gd name="connsiteX10154" fmla="*/ 157252 w 4853691"/>
                <a:gd name="connsiteY10154" fmla="*/ 2776556 h 4860733"/>
                <a:gd name="connsiteX10155" fmla="*/ 136129 w 4853691"/>
                <a:gd name="connsiteY10155" fmla="*/ 2774209 h 4860733"/>
                <a:gd name="connsiteX10156" fmla="*/ 129088 w 4853691"/>
                <a:gd name="connsiteY10156" fmla="*/ 2771862 h 4860733"/>
                <a:gd name="connsiteX10157" fmla="*/ 115005 w 4853691"/>
                <a:gd name="connsiteY10157" fmla="*/ 2769515 h 4860733"/>
                <a:gd name="connsiteX10158" fmla="*/ 107964 w 4853691"/>
                <a:gd name="connsiteY10158" fmla="*/ 2767168 h 4860733"/>
                <a:gd name="connsiteX10159" fmla="*/ 98576 w 4853691"/>
                <a:gd name="connsiteY10159" fmla="*/ 2762474 h 4860733"/>
                <a:gd name="connsiteX10160" fmla="*/ 98576 w 4853691"/>
                <a:gd name="connsiteY10160" fmla="*/ 2762474 h 4860733"/>
                <a:gd name="connsiteX10161" fmla="*/ 100923 w 4853691"/>
                <a:gd name="connsiteY10161" fmla="*/ 2755433 h 4860733"/>
                <a:gd name="connsiteX10162" fmla="*/ 105617 w 4853691"/>
                <a:gd name="connsiteY10162" fmla="*/ 2755433 h 4860733"/>
                <a:gd name="connsiteX10163" fmla="*/ 107964 w 4853691"/>
                <a:gd name="connsiteY10163" fmla="*/ 2755433 h 4860733"/>
                <a:gd name="connsiteX10164" fmla="*/ 115005 w 4853691"/>
                <a:gd name="connsiteY10164" fmla="*/ 2753085 h 4860733"/>
                <a:gd name="connsiteX10165" fmla="*/ 119699 w 4853691"/>
                <a:gd name="connsiteY10165" fmla="*/ 2750738 h 4860733"/>
                <a:gd name="connsiteX10166" fmla="*/ 124393 w 4853691"/>
                <a:gd name="connsiteY10166" fmla="*/ 2748391 h 4860733"/>
                <a:gd name="connsiteX10167" fmla="*/ 129088 w 4853691"/>
                <a:gd name="connsiteY10167" fmla="*/ 2746044 h 4860733"/>
                <a:gd name="connsiteX10168" fmla="*/ 133782 w 4853691"/>
                <a:gd name="connsiteY10168" fmla="*/ 2743697 h 4860733"/>
                <a:gd name="connsiteX10169" fmla="*/ 138476 w 4853691"/>
                <a:gd name="connsiteY10169" fmla="*/ 2741350 h 4860733"/>
                <a:gd name="connsiteX10170" fmla="*/ 143170 w 4853691"/>
                <a:gd name="connsiteY10170" fmla="*/ 2739003 h 4860733"/>
                <a:gd name="connsiteX10171" fmla="*/ 147864 w 4853691"/>
                <a:gd name="connsiteY10171" fmla="*/ 2736656 h 4860733"/>
                <a:gd name="connsiteX10172" fmla="*/ 152558 w 4853691"/>
                <a:gd name="connsiteY10172" fmla="*/ 2734309 h 4860733"/>
                <a:gd name="connsiteX10173" fmla="*/ 157252 w 4853691"/>
                <a:gd name="connsiteY10173" fmla="*/ 2729615 h 4860733"/>
                <a:gd name="connsiteX10174" fmla="*/ 157252 w 4853691"/>
                <a:gd name="connsiteY10174" fmla="*/ 2729615 h 4860733"/>
                <a:gd name="connsiteX10175" fmla="*/ 171334 w 4853691"/>
                <a:gd name="connsiteY10175" fmla="*/ 2736656 h 4860733"/>
                <a:gd name="connsiteX10176" fmla="*/ 185417 w 4853691"/>
                <a:gd name="connsiteY10176" fmla="*/ 2729615 h 4860733"/>
                <a:gd name="connsiteX10177" fmla="*/ 197152 w 4853691"/>
                <a:gd name="connsiteY10177" fmla="*/ 2739003 h 4860733"/>
                <a:gd name="connsiteX10178" fmla="*/ 211234 w 4853691"/>
                <a:gd name="connsiteY10178" fmla="*/ 2746044 h 4860733"/>
                <a:gd name="connsiteX10179" fmla="*/ 234705 w 4853691"/>
                <a:gd name="connsiteY10179" fmla="*/ 2670939 h 4860733"/>
                <a:gd name="connsiteX10180" fmla="*/ 234705 w 4853691"/>
                <a:gd name="connsiteY10180" fmla="*/ 2626345 h 4860733"/>
                <a:gd name="connsiteX10181" fmla="*/ 234705 w 4853691"/>
                <a:gd name="connsiteY10181" fmla="*/ 2602875 h 4860733"/>
                <a:gd name="connsiteX10182" fmla="*/ 234705 w 4853691"/>
                <a:gd name="connsiteY10182" fmla="*/ 2560628 h 4860733"/>
                <a:gd name="connsiteX10183" fmla="*/ 234705 w 4853691"/>
                <a:gd name="connsiteY10183" fmla="*/ 2544198 h 4860733"/>
                <a:gd name="connsiteX10184" fmla="*/ 234705 w 4853691"/>
                <a:gd name="connsiteY10184" fmla="*/ 2516034 h 4860733"/>
                <a:gd name="connsiteX10185" fmla="*/ 239399 w 4853691"/>
                <a:gd name="connsiteY10185" fmla="*/ 2516034 h 4860733"/>
                <a:gd name="connsiteX10186" fmla="*/ 241746 w 4853691"/>
                <a:gd name="connsiteY10186" fmla="*/ 2525422 h 4860733"/>
                <a:gd name="connsiteX10187" fmla="*/ 251134 w 4853691"/>
                <a:gd name="connsiteY10187" fmla="*/ 2551240 h 4860733"/>
                <a:gd name="connsiteX10188" fmla="*/ 255828 w 4853691"/>
                <a:gd name="connsiteY10188" fmla="*/ 2565322 h 4860733"/>
                <a:gd name="connsiteX10189" fmla="*/ 309810 w 4853691"/>
                <a:gd name="connsiteY10189" fmla="*/ 2710839 h 4860733"/>
                <a:gd name="connsiteX10190" fmla="*/ 323892 w 4853691"/>
                <a:gd name="connsiteY10190" fmla="*/ 2750738 h 4860733"/>
                <a:gd name="connsiteX10191" fmla="*/ 333281 w 4853691"/>
                <a:gd name="connsiteY10191" fmla="*/ 2776556 h 4860733"/>
                <a:gd name="connsiteX10192" fmla="*/ 321545 w 4853691"/>
                <a:gd name="connsiteY10192" fmla="*/ 2790638 h 4860733"/>
                <a:gd name="connsiteX10193" fmla="*/ 309810 w 4853691"/>
                <a:gd name="connsiteY10193" fmla="*/ 2788291 h 4860733"/>
                <a:gd name="connsiteX10194" fmla="*/ 293381 w 4853691"/>
                <a:gd name="connsiteY10194" fmla="*/ 2783597 h 4860733"/>
                <a:gd name="connsiteX10195" fmla="*/ 281646 w 4853691"/>
                <a:gd name="connsiteY10195" fmla="*/ 2781250 h 4860733"/>
                <a:gd name="connsiteX10196" fmla="*/ 262869 w 4853691"/>
                <a:gd name="connsiteY10196" fmla="*/ 2776556 h 4860733"/>
                <a:gd name="connsiteX10197" fmla="*/ 246440 w 4853691"/>
                <a:gd name="connsiteY10197" fmla="*/ 2771862 h 4860733"/>
                <a:gd name="connsiteX10198" fmla="*/ 246440 w 4853691"/>
                <a:gd name="connsiteY10198" fmla="*/ 2767168 h 4860733"/>
                <a:gd name="connsiteX10199" fmla="*/ 227664 w 4853691"/>
                <a:gd name="connsiteY10199" fmla="*/ 2746044 h 4860733"/>
                <a:gd name="connsiteX10200" fmla="*/ 227664 w 4853691"/>
                <a:gd name="connsiteY10200" fmla="*/ 2696756 h 4860733"/>
                <a:gd name="connsiteX10201" fmla="*/ 234705 w 4853691"/>
                <a:gd name="connsiteY10201" fmla="*/ 2670939 h 4860733"/>
                <a:gd name="connsiteX10202" fmla="*/ 265216 w 4853691"/>
                <a:gd name="connsiteY10202" fmla="*/ 2532463 h 4860733"/>
                <a:gd name="connsiteX10203" fmla="*/ 279299 w 4853691"/>
                <a:gd name="connsiteY10203" fmla="*/ 2551240 h 4860733"/>
                <a:gd name="connsiteX10204" fmla="*/ 291034 w 4853691"/>
                <a:gd name="connsiteY10204" fmla="*/ 2567669 h 4860733"/>
                <a:gd name="connsiteX10205" fmla="*/ 305116 w 4853691"/>
                <a:gd name="connsiteY10205" fmla="*/ 2588792 h 4860733"/>
                <a:gd name="connsiteX10206" fmla="*/ 316851 w 4853691"/>
                <a:gd name="connsiteY10206" fmla="*/ 2605222 h 4860733"/>
                <a:gd name="connsiteX10207" fmla="*/ 333281 w 4853691"/>
                <a:gd name="connsiteY10207" fmla="*/ 2628692 h 4860733"/>
                <a:gd name="connsiteX10208" fmla="*/ 345016 w 4853691"/>
                <a:gd name="connsiteY10208" fmla="*/ 2645121 h 4860733"/>
                <a:gd name="connsiteX10209" fmla="*/ 363792 w 4853691"/>
                <a:gd name="connsiteY10209" fmla="*/ 2673286 h 4860733"/>
                <a:gd name="connsiteX10210" fmla="*/ 373180 w 4853691"/>
                <a:gd name="connsiteY10210" fmla="*/ 2687368 h 4860733"/>
                <a:gd name="connsiteX10211" fmla="*/ 398998 w 4853691"/>
                <a:gd name="connsiteY10211" fmla="*/ 2724921 h 4860733"/>
                <a:gd name="connsiteX10212" fmla="*/ 401345 w 4853691"/>
                <a:gd name="connsiteY10212" fmla="*/ 2727268 h 4860733"/>
                <a:gd name="connsiteX10213" fmla="*/ 462368 w 4853691"/>
                <a:gd name="connsiteY10213" fmla="*/ 2816456 h 4860733"/>
                <a:gd name="connsiteX10214" fmla="*/ 521044 w 4853691"/>
                <a:gd name="connsiteY10214" fmla="*/ 2898602 h 4860733"/>
                <a:gd name="connsiteX10215" fmla="*/ 530433 w 4853691"/>
                <a:gd name="connsiteY10215" fmla="*/ 2912685 h 4860733"/>
                <a:gd name="connsiteX10216" fmla="*/ 542168 w 4853691"/>
                <a:gd name="connsiteY10216" fmla="*/ 2929114 h 4860733"/>
                <a:gd name="connsiteX10217" fmla="*/ 565638 w 4853691"/>
                <a:gd name="connsiteY10217" fmla="*/ 2964320 h 4860733"/>
                <a:gd name="connsiteX10218" fmla="*/ 572679 w 4853691"/>
                <a:gd name="connsiteY10218" fmla="*/ 2976055 h 4860733"/>
                <a:gd name="connsiteX10219" fmla="*/ 591456 w 4853691"/>
                <a:gd name="connsiteY10219" fmla="*/ 3001873 h 4860733"/>
                <a:gd name="connsiteX10220" fmla="*/ 589109 w 4853691"/>
                <a:gd name="connsiteY10220" fmla="*/ 3004220 h 4860733"/>
                <a:gd name="connsiteX10221" fmla="*/ 556250 w 4853691"/>
                <a:gd name="connsiteY10221" fmla="*/ 2978402 h 4860733"/>
                <a:gd name="connsiteX10222" fmla="*/ 535127 w 4853691"/>
                <a:gd name="connsiteY10222" fmla="*/ 2961973 h 4860733"/>
                <a:gd name="connsiteX10223" fmla="*/ 490533 w 4853691"/>
                <a:gd name="connsiteY10223" fmla="*/ 2924420 h 4860733"/>
                <a:gd name="connsiteX10224" fmla="*/ 469409 w 4853691"/>
                <a:gd name="connsiteY10224" fmla="*/ 2905643 h 4860733"/>
                <a:gd name="connsiteX10225" fmla="*/ 415427 w 4853691"/>
                <a:gd name="connsiteY10225" fmla="*/ 2858703 h 4860733"/>
                <a:gd name="connsiteX10226" fmla="*/ 406039 w 4853691"/>
                <a:gd name="connsiteY10226" fmla="*/ 2851662 h 4860733"/>
                <a:gd name="connsiteX10227" fmla="*/ 359098 w 4853691"/>
                <a:gd name="connsiteY10227" fmla="*/ 2809415 h 4860733"/>
                <a:gd name="connsiteX10228" fmla="*/ 363792 w 4853691"/>
                <a:gd name="connsiteY10228" fmla="*/ 2797679 h 4860733"/>
                <a:gd name="connsiteX10229" fmla="*/ 342669 w 4853691"/>
                <a:gd name="connsiteY10229" fmla="*/ 2776556 h 4860733"/>
                <a:gd name="connsiteX10230" fmla="*/ 335628 w 4853691"/>
                <a:gd name="connsiteY10230" fmla="*/ 2776556 h 4860733"/>
                <a:gd name="connsiteX10231" fmla="*/ 323892 w 4853691"/>
                <a:gd name="connsiteY10231" fmla="*/ 2746044 h 4860733"/>
                <a:gd name="connsiteX10232" fmla="*/ 309810 w 4853691"/>
                <a:gd name="connsiteY10232" fmla="*/ 2708492 h 4860733"/>
                <a:gd name="connsiteX10233" fmla="*/ 300422 w 4853691"/>
                <a:gd name="connsiteY10233" fmla="*/ 2682674 h 4860733"/>
                <a:gd name="connsiteX10234" fmla="*/ 239399 w 4853691"/>
                <a:gd name="connsiteY10234" fmla="*/ 2518381 h 4860733"/>
                <a:gd name="connsiteX10235" fmla="*/ 239399 w 4853691"/>
                <a:gd name="connsiteY10235" fmla="*/ 2518381 h 4860733"/>
                <a:gd name="connsiteX10236" fmla="*/ 241746 w 4853691"/>
                <a:gd name="connsiteY10236" fmla="*/ 2516034 h 4860733"/>
                <a:gd name="connsiteX10237" fmla="*/ 246440 w 4853691"/>
                <a:gd name="connsiteY10237" fmla="*/ 2520728 h 4860733"/>
                <a:gd name="connsiteX10238" fmla="*/ 265216 w 4853691"/>
                <a:gd name="connsiteY10238" fmla="*/ 2532463 h 4860733"/>
                <a:gd name="connsiteX10239" fmla="*/ 638397 w 4853691"/>
                <a:gd name="connsiteY10239" fmla="*/ 2978402 h 4860733"/>
                <a:gd name="connsiteX10240" fmla="*/ 654826 w 4853691"/>
                <a:gd name="connsiteY10240" fmla="*/ 2957279 h 4860733"/>
                <a:gd name="connsiteX10241" fmla="*/ 668908 w 4853691"/>
                <a:gd name="connsiteY10241" fmla="*/ 2940849 h 4860733"/>
                <a:gd name="connsiteX10242" fmla="*/ 685338 w 4853691"/>
                <a:gd name="connsiteY10242" fmla="*/ 2919726 h 4860733"/>
                <a:gd name="connsiteX10243" fmla="*/ 699420 w 4853691"/>
                <a:gd name="connsiteY10243" fmla="*/ 2903296 h 4860733"/>
                <a:gd name="connsiteX10244" fmla="*/ 718196 w 4853691"/>
                <a:gd name="connsiteY10244" fmla="*/ 2882173 h 4860733"/>
                <a:gd name="connsiteX10245" fmla="*/ 732279 w 4853691"/>
                <a:gd name="connsiteY10245" fmla="*/ 2865744 h 4860733"/>
                <a:gd name="connsiteX10246" fmla="*/ 751055 w 4853691"/>
                <a:gd name="connsiteY10246" fmla="*/ 2842273 h 4860733"/>
                <a:gd name="connsiteX10247" fmla="*/ 765137 w 4853691"/>
                <a:gd name="connsiteY10247" fmla="*/ 2823497 h 4860733"/>
                <a:gd name="connsiteX10248" fmla="*/ 781566 w 4853691"/>
                <a:gd name="connsiteY10248" fmla="*/ 2800026 h 4860733"/>
                <a:gd name="connsiteX10249" fmla="*/ 795649 w 4853691"/>
                <a:gd name="connsiteY10249" fmla="*/ 2781250 h 4860733"/>
                <a:gd name="connsiteX10250" fmla="*/ 812078 w 4853691"/>
                <a:gd name="connsiteY10250" fmla="*/ 2757780 h 4860733"/>
                <a:gd name="connsiteX10251" fmla="*/ 826160 w 4853691"/>
                <a:gd name="connsiteY10251" fmla="*/ 2739003 h 4860733"/>
                <a:gd name="connsiteX10252" fmla="*/ 842590 w 4853691"/>
                <a:gd name="connsiteY10252" fmla="*/ 2715533 h 4860733"/>
                <a:gd name="connsiteX10253" fmla="*/ 856672 w 4853691"/>
                <a:gd name="connsiteY10253" fmla="*/ 2694409 h 4860733"/>
                <a:gd name="connsiteX10254" fmla="*/ 873101 w 4853691"/>
                <a:gd name="connsiteY10254" fmla="*/ 2673286 h 4860733"/>
                <a:gd name="connsiteX10255" fmla="*/ 889531 w 4853691"/>
                <a:gd name="connsiteY10255" fmla="*/ 2649816 h 4860733"/>
                <a:gd name="connsiteX10256" fmla="*/ 903613 w 4853691"/>
                <a:gd name="connsiteY10256" fmla="*/ 2628692 h 4860733"/>
                <a:gd name="connsiteX10257" fmla="*/ 922389 w 4853691"/>
                <a:gd name="connsiteY10257" fmla="*/ 2602875 h 4860733"/>
                <a:gd name="connsiteX10258" fmla="*/ 936472 w 4853691"/>
                <a:gd name="connsiteY10258" fmla="*/ 2584098 h 4860733"/>
                <a:gd name="connsiteX10259" fmla="*/ 955248 w 4853691"/>
                <a:gd name="connsiteY10259" fmla="*/ 2555934 h 4860733"/>
                <a:gd name="connsiteX10260" fmla="*/ 964636 w 4853691"/>
                <a:gd name="connsiteY10260" fmla="*/ 2541851 h 4860733"/>
                <a:gd name="connsiteX10261" fmla="*/ 988107 w 4853691"/>
                <a:gd name="connsiteY10261" fmla="*/ 2506646 h 4860733"/>
                <a:gd name="connsiteX10262" fmla="*/ 990454 w 4853691"/>
                <a:gd name="connsiteY10262" fmla="*/ 2501952 h 4860733"/>
                <a:gd name="connsiteX10263" fmla="*/ 1124235 w 4853691"/>
                <a:gd name="connsiteY10263" fmla="*/ 2304800 h 4860733"/>
                <a:gd name="connsiteX10264" fmla="*/ 1204035 w 4853691"/>
                <a:gd name="connsiteY10264" fmla="*/ 2185100 h 4860733"/>
                <a:gd name="connsiteX10265" fmla="*/ 1208729 w 4853691"/>
                <a:gd name="connsiteY10265" fmla="*/ 2178059 h 4860733"/>
                <a:gd name="connsiteX10266" fmla="*/ 1276793 w 4853691"/>
                <a:gd name="connsiteY10266" fmla="*/ 2077136 h 4860733"/>
                <a:gd name="connsiteX10267" fmla="*/ 1295570 w 4853691"/>
                <a:gd name="connsiteY10267" fmla="*/ 2079483 h 4860733"/>
                <a:gd name="connsiteX10268" fmla="*/ 1300264 w 4853691"/>
                <a:gd name="connsiteY10268" fmla="*/ 2079483 h 4860733"/>
                <a:gd name="connsiteX10269" fmla="*/ 1323734 w 4853691"/>
                <a:gd name="connsiteY10269" fmla="*/ 2168671 h 4860733"/>
                <a:gd name="connsiteX10270" fmla="*/ 1377716 w 4853691"/>
                <a:gd name="connsiteY10270" fmla="*/ 2365823 h 4860733"/>
                <a:gd name="connsiteX10271" fmla="*/ 1363634 w 4853691"/>
                <a:gd name="connsiteY10271" fmla="*/ 2384599 h 4860733"/>
                <a:gd name="connsiteX10272" fmla="*/ 1368328 w 4853691"/>
                <a:gd name="connsiteY10272" fmla="*/ 2396334 h 4860733"/>
                <a:gd name="connsiteX10273" fmla="*/ 1368328 w 4853691"/>
                <a:gd name="connsiteY10273" fmla="*/ 2396334 h 4860733"/>
                <a:gd name="connsiteX10274" fmla="*/ 1265058 w 4853691"/>
                <a:gd name="connsiteY10274" fmla="*/ 2492563 h 4860733"/>
                <a:gd name="connsiteX10275" fmla="*/ 1253323 w 4853691"/>
                <a:gd name="connsiteY10275" fmla="*/ 2501952 h 4860733"/>
                <a:gd name="connsiteX10276" fmla="*/ 1213423 w 4853691"/>
                <a:gd name="connsiteY10276" fmla="*/ 2537157 h 4860733"/>
                <a:gd name="connsiteX10277" fmla="*/ 1194647 w 4853691"/>
                <a:gd name="connsiteY10277" fmla="*/ 2553587 h 4860733"/>
                <a:gd name="connsiteX10278" fmla="*/ 1161788 w 4853691"/>
                <a:gd name="connsiteY10278" fmla="*/ 2581751 h 4860733"/>
                <a:gd name="connsiteX10279" fmla="*/ 1140665 w 4853691"/>
                <a:gd name="connsiteY10279" fmla="*/ 2600527 h 4860733"/>
                <a:gd name="connsiteX10280" fmla="*/ 1112500 w 4853691"/>
                <a:gd name="connsiteY10280" fmla="*/ 2623998 h 4860733"/>
                <a:gd name="connsiteX10281" fmla="*/ 1086683 w 4853691"/>
                <a:gd name="connsiteY10281" fmla="*/ 2645121 h 4860733"/>
                <a:gd name="connsiteX10282" fmla="*/ 1063212 w 4853691"/>
                <a:gd name="connsiteY10282" fmla="*/ 2666245 h 4860733"/>
                <a:gd name="connsiteX10283" fmla="*/ 1039742 w 4853691"/>
                <a:gd name="connsiteY10283" fmla="*/ 2687368 h 4860733"/>
                <a:gd name="connsiteX10284" fmla="*/ 1016271 w 4853691"/>
                <a:gd name="connsiteY10284" fmla="*/ 2708492 h 4860733"/>
                <a:gd name="connsiteX10285" fmla="*/ 992801 w 4853691"/>
                <a:gd name="connsiteY10285" fmla="*/ 2729615 h 4860733"/>
                <a:gd name="connsiteX10286" fmla="*/ 969330 w 4853691"/>
                <a:gd name="connsiteY10286" fmla="*/ 2748391 h 4860733"/>
                <a:gd name="connsiteX10287" fmla="*/ 945860 w 4853691"/>
                <a:gd name="connsiteY10287" fmla="*/ 2767168 h 4860733"/>
                <a:gd name="connsiteX10288" fmla="*/ 922389 w 4853691"/>
                <a:gd name="connsiteY10288" fmla="*/ 2785944 h 4860733"/>
                <a:gd name="connsiteX10289" fmla="*/ 898919 w 4853691"/>
                <a:gd name="connsiteY10289" fmla="*/ 2804721 h 4860733"/>
                <a:gd name="connsiteX10290" fmla="*/ 875448 w 4853691"/>
                <a:gd name="connsiteY10290" fmla="*/ 2823497 h 4860733"/>
                <a:gd name="connsiteX10291" fmla="*/ 851978 w 4853691"/>
                <a:gd name="connsiteY10291" fmla="*/ 2842273 h 4860733"/>
                <a:gd name="connsiteX10292" fmla="*/ 828507 w 4853691"/>
                <a:gd name="connsiteY10292" fmla="*/ 2858703 h 4860733"/>
                <a:gd name="connsiteX10293" fmla="*/ 805037 w 4853691"/>
                <a:gd name="connsiteY10293" fmla="*/ 2875132 h 4860733"/>
                <a:gd name="connsiteX10294" fmla="*/ 781566 w 4853691"/>
                <a:gd name="connsiteY10294" fmla="*/ 2891561 h 4860733"/>
                <a:gd name="connsiteX10295" fmla="*/ 758096 w 4853691"/>
                <a:gd name="connsiteY10295" fmla="*/ 2907991 h 4860733"/>
                <a:gd name="connsiteX10296" fmla="*/ 734626 w 4853691"/>
                <a:gd name="connsiteY10296" fmla="*/ 2924420 h 4860733"/>
                <a:gd name="connsiteX10297" fmla="*/ 711155 w 4853691"/>
                <a:gd name="connsiteY10297" fmla="*/ 2938502 h 4860733"/>
                <a:gd name="connsiteX10298" fmla="*/ 687685 w 4853691"/>
                <a:gd name="connsiteY10298" fmla="*/ 2952584 h 4860733"/>
                <a:gd name="connsiteX10299" fmla="*/ 666561 w 4853691"/>
                <a:gd name="connsiteY10299" fmla="*/ 2966667 h 4860733"/>
                <a:gd name="connsiteX10300" fmla="*/ 643091 w 4853691"/>
                <a:gd name="connsiteY10300" fmla="*/ 2980749 h 4860733"/>
                <a:gd name="connsiteX10301" fmla="*/ 621967 w 4853691"/>
                <a:gd name="connsiteY10301" fmla="*/ 2992484 h 4860733"/>
                <a:gd name="connsiteX10302" fmla="*/ 614926 w 4853691"/>
                <a:gd name="connsiteY10302" fmla="*/ 2997178 h 4860733"/>
                <a:gd name="connsiteX10303" fmla="*/ 612579 w 4853691"/>
                <a:gd name="connsiteY10303" fmla="*/ 2992484 h 4860733"/>
                <a:gd name="connsiteX10304" fmla="*/ 617273 w 4853691"/>
                <a:gd name="connsiteY10304" fmla="*/ 2987790 h 4860733"/>
                <a:gd name="connsiteX10305" fmla="*/ 638397 w 4853691"/>
                <a:gd name="connsiteY10305" fmla="*/ 2978402 h 4860733"/>
                <a:gd name="connsiteX10306" fmla="*/ 452980 w 4853691"/>
                <a:gd name="connsiteY10306" fmla="*/ 1701609 h 4860733"/>
                <a:gd name="connsiteX10307" fmla="*/ 436551 w 4853691"/>
                <a:gd name="connsiteY10307" fmla="*/ 1710997 h 4860733"/>
                <a:gd name="connsiteX10308" fmla="*/ 431857 w 4853691"/>
                <a:gd name="connsiteY10308" fmla="*/ 1708650 h 4860733"/>
                <a:gd name="connsiteX10309" fmla="*/ 509309 w 4853691"/>
                <a:gd name="connsiteY10309" fmla="*/ 1638238 h 4860733"/>
                <a:gd name="connsiteX10310" fmla="*/ 464715 w 4853691"/>
                <a:gd name="connsiteY10310" fmla="*/ 1706303 h 4860733"/>
                <a:gd name="connsiteX10311" fmla="*/ 452980 w 4853691"/>
                <a:gd name="connsiteY10311" fmla="*/ 1701609 h 4860733"/>
                <a:gd name="connsiteX10312" fmla="*/ 521044 w 4853691"/>
                <a:gd name="connsiteY10312" fmla="*/ 1621809 h 4860733"/>
                <a:gd name="connsiteX10313" fmla="*/ 542168 w 4853691"/>
                <a:gd name="connsiteY10313" fmla="*/ 1588950 h 4860733"/>
                <a:gd name="connsiteX10314" fmla="*/ 558597 w 4853691"/>
                <a:gd name="connsiteY10314" fmla="*/ 1565480 h 4860733"/>
                <a:gd name="connsiteX10315" fmla="*/ 586762 w 4853691"/>
                <a:gd name="connsiteY10315" fmla="*/ 1525580 h 4860733"/>
                <a:gd name="connsiteX10316" fmla="*/ 593803 w 4853691"/>
                <a:gd name="connsiteY10316" fmla="*/ 1516192 h 4860733"/>
                <a:gd name="connsiteX10317" fmla="*/ 626661 w 4853691"/>
                <a:gd name="connsiteY10317" fmla="*/ 1469251 h 4860733"/>
                <a:gd name="connsiteX10318" fmla="*/ 661867 w 4853691"/>
                <a:gd name="connsiteY10318" fmla="*/ 1434045 h 4860733"/>
                <a:gd name="connsiteX10319" fmla="*/ 687685 w 4853691"/>
                <a:gd name="connsiteY10319" fmla="*/ 1408228 h 4860733"/>
                <a:gd name="connsiteX10320" fmla="*/ 748708 w 4853691"/>
                <a:gd name="connsiteY10320" fmla="*/ 1351899 h 4860733"/>
                <a:gd name="connsiteX10321" fmla="*/ 765137 w 4853691"/>
                <a:gd name="connsiteY10321" fmla="*/ 1337817 h 4860733"/>
                <a:gd name="connsiteX10322" fmla="*/ 830854 w 4853691"/>
                <a:gd name="connsiteY10322" fmla="*/ 1281487 h 4860733"/>
                <a:gd name="connsiteX10323" fmla="*/ 844937 w 4853691"/>
                <a:gd name="connsiteY10323" fmla="*/ 1288529 h 4860733"/>
                <a:gd name="connsiteX10324" fmla="*/ 866060 w 4853691"/>
                <a:gd name="connsiteY10324" fmla="*/ 1267405 h 4860733"/>
                <a:gd name="connsiteX10325" fmla="*/ 863713 w 4853691"/>
                <a:gd name="connsiteY10325" fmla="*/ 1258017 h 4860733"/>
                <a:gd name="connsiteX10326" fmla="*/ 1192300 w 4853691"/>
                <a:gd name="connsiteY10326" fmla="*/ 1091377 h 4860733"/>
                <a:gd name="connsiteX10327" fmla="*/ 1204035 w 4853691"/>
                <a:gd name="connsiteY10327" fmla="*/ 1201688 h 4860733"/>
                <a:gd name="connsiteX10328" fmla="*/ 816772 w 4853691"/>
                <a:gd name="connsiteY10328" fmla="*/ 1408228 h 4860733"/>
                <a:gd name="connsiteX10329" fmla="*/ 518697 w 4853691"/>
                <a:gd name="connsiteY10329" fmla="*/ 1628850 h 4860733"/>
                <a:gd name="connsiteX10330" fmla="*/ 521044 w 4853691"/>
                <a:gd name="connsiteY10330" fmla="*/ 1621809 h 4860733"/>
                <a:gd name="connsiteX10331" fmla="*/ 584415 w 4853691"/>
                <a:gd name="connsiteY10331" fmla="*/ 1509151 h 4860733"/>
                <a:gd name="connsiteX10332" fmla="*/ 539821 w 4853691"/>
                <a:gd name="connsiteY10332" fmla="*/ 1553745 h 4860733"/>
                <a:gd name="connsiteX10333" fmla="*/ 511656 w 4853691"/>
                <a:gd name="connsiteY10333" fmla="*/ 1584256 h 4860733"/>
                <a:gd name="connsiteX10334" fmla="*/ 474103 w 4853691"/>
                <a:gd name="connsiteY10334" fmla="*/ 1626503 h 4860733"/>
                <a:gd name="connsiteX10335" fmla="*/ 445939 w 4853691"/>
                <a:gd name="connsiteY10335" fmla="*/ 1659362 h 4860733"/>
                <a:gd name="connsiteX10336" fmla="*/ 415427 w 4853691"/>
                <a:gd name="connsiteY10336" fmla="*/ 1696915 h 4860733"/>
                <a:gd name="connsiteX10337" fmla="*/ 394304 w 4853691"/>
                <a:gd name="connsiteY10337" fmla="*/ 1685179 h 4860733"/>
                <a:gd name="connsiteX10338" fmla="*/ 384916 w 4853691"/>
                <a:gd name="connsiteY10338" fmla="*/ 1680485 h 4860733"/>
                <a:gd name="connsiteX10339" fmla="*/ 366139 w 4853691"/>
                <a:gd name="connsiteY10339" fmla="*/ 1671097 h 4860733"/>
                <a:gd name="connsiteX10340" fmla="*/ 359098 w 4853691"/>
                <a:gd name="connsiteY10340" fmla="*/ 1668750 h 4860733"/>
                <a:gd name="connsiteX10341" fmla="*/ 382569 w 4853691"/>
                <a:gd name="connsiteY10341" fmla="*/ 1603033 h 4860733"/>
                <a:gd name="connsiteX10342" fmla="*/ 450633 w 4853691"/>
                <a:gd name="connsiteY10342" fmla="*/ 1511498 h 4860733"/>
                <a:gd name="connsiteX10343" fmla="*/ 469409 w 4853691"/>
                <a:gd name="connsiteY10343" fmla="*/ 1488027 h 4860733"/>
                <a:gd name="connsiteX10344" fmla="*/ 492880 w 4853691"/>
                <a:gd name="connsiteY10344" fmla="*/ 1457516 h 4860733"/>
                <a:gd name="connsiteX10345" fmla="*/ 514003 w 4853691"/>
                <a:gd name="connsiteY10345" fmla="*/ 1431698 h 4860733"/>
                <a:gd name="connsiteX10346" fmla="*/ 537474 w 4853691"/>
                <a:gd name="connsiteY10346" fmla="*/ 1403534 h 4860733"/>
                <a:gd name="connsiteX10347" fmla="*/ 560944 w 4853691"/>
                <a:gd name="connsiteY10347" fmla="*/ 1375369 h 4860733"/>
                <a:gd name="connsiteX10348" fmla="*/ 584415 w 4853691"/>
                <a:gd name="connsiteY10348" fmla="*/ 1347205 h 4860733"/>
                <a:gd name="connsiteX10349" fmla="*/ 607885 w 4853691"/>
                <a:gd name="connsiteY10349" fmla="*/ 1319040 h 4860733"/>
                <a:gd name="connsiteX10350" fmla="*/ 631355 w 4853691"/>
                <a:gd name="connsiteY10350" fmla="*/ 1293223 h 4860733"/>
                <a:gd name="connsiteX10351" fmla="*/ 657173 w 4853691"/>
                <a:gd name="connsiteY10351" fmla="*/ 1265058 h 4860733"/>
                <a:gd name="connsiteX10352" fmla="*/ 682991 w 4853691"/>
                <a:gd name="connsiteY10352" fmla="*/ 1239241 h 4860733"/>
                <a:gd name="connsiteX10353" fmla="*/ 708808 w 4853691"/>
                <a:gd name="connsiteY10353" fmla="*/ 1211076 h 4860733"/>
                <a:gd name="connsiteX10354" fmla="*/ 718196 w 4853691"/>
                <a:gd name="connsiteY10354" fmla="*/ 1201688 h 4860733"/>
                <a:gd name="connsiteX10355" fmla="*/ 734626 w 4853691"/>
                <a:gd name="connsiteY10355" fmla="*/ 1208729 h 4860733"/>
                <a:gd name="connsiteX10356" fmla="*/ 748708 w 4853691"/>
                <a:gd name="connsiteY10356" fmla="*/ 1213423 h 4860733"/>
                <a:gd name="connsiteX10357" fmla="*/ 767484 w 4853691"/>
                <a:gd name="connsiteY10357" fmla="*/ 1220464 h 4860733"/>
                <a:gd name="connsiteX10358" fmla="*/ 779219 w 4853691"/>
                <a:gd name="connsiteY10358" fmla="*/ 1225158 h 4860733"/>
                <a:gd name="connsiteX10359" fmla="*/ 793302 w 4853691"/>
                <a:gd name="connsiteY10359" fmla="*/ 1232199 h 4860733"/>
                <a:gd name="connsiteX10360" fmla="*/ 769831 w 4853691"/>
                <a:gd name="connsiteY10360" fmla="*/ 1262711 h 4860733"/>
                <a:gd name="connsiteX10361" fmla="*/ 755749 w 4853691"/>
                <a:gd name="connsiteY10361" fmla="*/ 1279140 h 4860733"/>
                <a:gd name="connsiteX10362" fmla="*/ 725237 w 4853691"/>
                <a:gd name="connsiteY10362" fmla="*/ 1319040 h 4860733"/>
                <a:gd name="connsiteX10363" fmla="*/ 711155 w 4853691"/>
                <a:gd name="connsiteY10363" fmla="*/ 1335469 h 4860733"/>
                <a:gd name="connsiteX10364" fmla="*/ 680643 w 4853691"/>
                <a:gd name="connsiteY10364" fmla="*/ 1375369 h 4860733"/>
                <a:gd name="connsiteX10365" fmla="*/ 666561 w 4853691"/>
                <a:gd name="connsiteY10365" fmla="*/ 1394146 h 4860733"/>
                <a:gd name="connsiteX10366" fmla="*/ 636050 w 4853691"/>
                <a:gd name="connsiteY10366" fmla="*/ 1434045 h 4860733"/>
                <a:gd name="connsiteX10367" fmla="*/ 621967 w 4853691"/>
                <a:gd name="connsiteY10367" fmla="*/ 1455169 h 4860733"/>
                <a:gd name="connsiteX10368" fmla="*/ 619620 w 4853691"/>
                <a:gd name="connsiteY10368" fmla="*/ 1457516 h 4860733"/>
                <a:gd name="connsiteX10369" fmla="*/ 605538 w 4853691"/>
                <a:gd name="connsiteY10369" fmla="*/ 1471598 h 4860733"/>
                <a:gd name="connsiteX10370" fmla="*/ 584415 w 4853691"/>
                <a:gd name="connsiteY10370" fmla="*/ 1509151 h 4860733"/>
                <a:gd name="connsiteX10371" fmla="*/ 467062 w 4853691"/>
                <a:gd name="connsiteY10371" fmla="*/ 1380063 h 4860733"/>
                <a:gd name="connsiteX10372" fmla="*/ 481145 w 4853691"/>
                <a:gd name="connsiteY10372" fmla="*/ 1351899 h 4860733"/>
                <a:gd name="connsiteX10373" fmla="*/ 495227 w 4853691"/>
                <a:gd name="connsiteY10373" fmla="*/ 1323734 h 4860733"/>
                <a:gd name="connsiteX10374" fmla="*/ 509309 w 4853691"/>
                <a:gd name="connsiteY10374" fmla="*/ 1295570 h 4860733"/>
                <a:gd name="connsiteX10375" fmla="*/ 523391 w 4853691"/>
                <a:gd name="connsiteY10375" fmla="*/ 1267405 h 4860733"/>
                <a:gd name="connsiteX10376" fmla="*/ 537474 w 4853691"/>
                <a:gd name="connsiteY10376" fmla="*/ 1241588 h 4860733"/>
                <a:gd name="connsiteX10377" fmla="*/ 551556 w 4853691"/>
                <a:gd name="connsiteY10377" fmla="*/ 1213423 h 4860733"/>
                <a:gd name="connsiteX10378" fmla="*/ 563291 w 4853691"/>
                <a:gd name="connsiteY10378" fmla="*/ 1189953 h 4860733"/>
                <a:gd name="connsiteX10379" fmla="*/ 567985 w 4853691"/>
                <a:gd name="connsiteY10379" fmla="*/ 1189953 h 4860733"/>
                <a:gd name="connsiteX10380" fmla="*/ 600844 w 4853691"/>
                <a:gd name="connsiteY10380" fmla="*/ 1187606 h 4860733"/>
                <a:gd name="connsiteX10381" fmla="*/ 629008 w 4853691"/>
                <a:gd name="connsiteY10381" fmla="*/ 1189953 h 4860733"/>
                <a:gd name="connsiteX10382" fmla="*/ 640744 w 4853691"/>
                <a:gd name="connsiteY10382" fmla="*/ 1192300 h 4860733"/>
                <a:gd name="connsiteX10383" fmla="*/ 657173 w 4853691"/>
                <a:gd name="connsiteY10383" fmla="*/ 1194647 h 4860733"/>
                <a:gd name="connsiteX10384" fmla="*/ 671255 w 4853691"/>
                <a:gd name="connsiteY10384" fmla="*/ 1196994 h 4860733"/>
                <a:gd name="connsiteX10385" fmla="*/ 687685 w 4853691"/>
                <a:gd name="connsiteY10385" fmla="*/ 1199341 h 4860733"/>
                <a:gd name="connsiteX10386" fmla="*/ 704114 w 4853691"/>
                <a:gd name="connsiteY10386" fmla="*/ 1204035 h 4860733"/>
                <a:gd name="connsiteX10387" fmla="*/ 718196 w 4853691"/>
                <a:gd name="connsiteY10387" fmla="*/ 1208729 h 4860733"/>
                <a:gd name="connsiteX10388" fmla="*/ 711155 w 4853691"/>
                <a:gd name="connsiteY10388" fmla="*/ 1215770 h 4860733"/>
                <a:gd name="connsiteX10389" fmla="*/ 692379 w 4853691"/>
                <a:gd name="connsiteY10389" fmla="*/ 1234546 h 4860733"/>
                <a:gd name="connsiteX10390" fmla="*/ 659520 w 4853691"/>
                <a:gd name="connsiteY10390" fmla="*/ 1267405 h 4860733"/>
                <a:gd name="connsiteX10391" fmla="*/ 640744 w 4853691"/>
                <a:gd name="connsiteY10391" fmla="*/ 1288529 h 4860733"/>
                <a:gd name="connsiteX10392" fmla="*/ 610232 w 4853691"/>
                <a:gd name="connsiteY10392" fmla="*/ 1321387 h 4860733"/>
                <a:gd name="connsiteX10393" fmla="*/ 589109 w 4853691"/>
                <a:gd name="connsiteY10393" fmla="*/ 1344858 h 4860733"/>
                <a:gd name="connsiteX10394" fmla="*/ 560944 w 4853691"/>
                <a:gd name="connsiteY10394" fmla="*/ 1377716 h 4860733"/>
                <a:gd name="connsiteX10395" fmla="*/ 539821 w 4853691"/>
                <a:gd name="connsiteY10395" fmla="*/ 1401187 h 4860733"/>
                <a:gd name="connsiteX10396" fmla="*/ 511656 w 4853691"/>
                <a:gd name="connsiteY10396" fmla="*/ 1434045 h 4860733"/>
                <a:gd name="connsiteX10397" fmla="*/ 490533 w 4853691"/>
                <a:gd name="connsiteY10397" fmla="*/ 1459863 h 4860733"/>
                <a:gd name="connsiteX10398" fmla="*/ 464715 w 4853691"/>
                <a:gd name="connsiteY10398" fmla="*/ 1490375 h 4860733"/>
                <a:gd name="connsiteX10399" fmla="*/ 443592 w 4853691"/>
                <a:gd name="connsiteY10399" fmla="*/ 1516192 h 4860733"/>
                <a:gd name="connsiteX10400" fmla="*/ 420121 w 4853691"/>
                <a:gd name="connsiteY10400" fmla="*/ 1546704 h 4860733"/>
                <a:gd name="connsiteX10401" fmla="*/ 398998 w 4853691"/>
                <a:gd name="connsiteY10401" fmla="*/ 1574868 h 4860733"/>
                <a:gd name="connsiteX10402" fmla="*/ 380222 w 4853691"/>
                <a:gd name="connsiteY10402" fmla="*/ 1600686 h 4860733"/>
                <a:gd name="connsiteX10403" fmla="*/ 445939 w 4853691"/>
                <a:gd name="connsiteY10403" fmla="*/ 1417616 h 4860733"/>
                <a:gd name="connsiteX10404" fmla="*/ 448286 w 4853691"/>
                <a:gd name="connsiteY10404" fmla="*/ 1410575 h 4860733"/>
                <a:gd name="connsiteX10405" fmla="*/ 467062 w 4853691"/>
                <a:gd name="connsiteY10405" fmla="*/ 1380063 h 4860733"/>
                <a:gd name="connsiteX10406" fmla="*/ 765137 w 4853691"/>
                <a:gd name="connsiteY10406" fmla="*/ 1164135 h 4860733"/>
                <a:gd name="connsiteX10407" fmla="*/ 790955 w 4853691"/>
                <a:gd name="connsiteY10407" fmla="*/ 1138318 h 4860733"/>
                <a:gd name="connsiteX10408" fmla="*/ 819119 w 4853691"/>
                <a:gd name="connsiteY10408" fmla="*/ 1112500 h 4860733"/>
                <a:gd name="connsiteX10409" fmla="*/ 847284 w 4853691"/>
                <a:gd name="connsiteY10409" fmla="*/ 1086683 h 4860733"/>
                <a:gd name="connsiteX10410" fmla="*/ 849631 w 4853691"/>
                <a:gd name="connsiteY10410" fmla="*/ 1084335 h 4860733"/>
                <a:gd name="connsiteX10411" fmla="*/ 847284 w 4853691"/>
                <a:gd name="connsiteY10411" fmla="*/ 1175870 h 4860733"/>
                <a:gd name="connsiteX10412" fmla="*/ 819119 w 4853691"/>
                <a:gd name="connsiteY10412" fmla="*/ 1211076 h 4860733"/>
                <a:gd name="connsiteX10413" fmla="*/ 805037 w 4853691"/>
                <a:gd name="connsiteY10413" fmla="*/ 1227505 h 4860733"/>
                <a:gd name="connsiteX10414" fmla="*/ 797996 w 4853691"/>
                <a:gd name="connsiteY10414" fmla="*/ 1234546 h 4860733"/>
                <a:gd name="connsiteX10415" fmla="*/ 797996 w 4853691"/>
                <a:gd name="connsiteY10415" fmla="*/ 1234546 h 4860733"/>
                <a:gd name="connsiteX10416" fmla="*/ 783914 w 4853691"/>
                <a:gd name="connsiteY10416" fmla="*/ 1227505 h 4860733"/>
                <a:gd name="connsiteX10417" fmla="*/ 767484 w 4853691"/>
                <a:gd name="connsiteY10417" fmla="*/ 1220464 h 4860733"/>
                <a:gd name="connsiteX10418" fmla="*/ 753402 w 4853691"/>
                <a:gd name="connsiteY10418" fmla="*/ 1213423 h 4860733"/>
                <a:gd name="connsiteX10419" fmla="*/ 736973 w 4853691"/>
                <a:gd name="connsiteY10419" fmla="*/ 1206382 h 4860733"/>
                <a:gd name="connsiteX10420" fmla="*/ 725237 w 4853691"/>
                <a:gd name="connsiteY10420" fmla="*/ 1201688 h 4860733"/>
                <a:gd name="connsiteX10421" fmla="*/ 739320 w 4853691"/>
                <a:gd name="connsiteY10421" fmla="*/ 1187606 h 4860733"/>
                <a:gd name="connsiteX10422" fmla="*/ 765137 w 4853691"/>
                <a:gd name="connsiteY10422" fmla="*/ 1164135 h 4860733"/>
                <a:gd name="connsiteX10423" fmla="*/ 884837 w 4853691"/>
                <a:gd name="connsiteY10423" fmla="*/ 1133623 h 4860733"/>
                <a:gd name="connsiteX10424" fmla="*/ 896572 w 4853691"/>
                <a:gd name="connsiteY10424" fmla="*/ 1119541 h 4860733"/>
                <a:gd name="connsiteX10425" fmla="*/ 924736 w 4853691"/>
                <a:gd name="connsiteY10425" fmla="*/ 1086683 h 4860733"/>
                <a:gd name="connsiteX10426" fmla="*/ 941166 w 4853691"/>
                <a:gd name="connsiteY10426" fmla="*/ 1065559 h 4860733"/>
                <a:gd name="connsiteX10427" fmla="*/ 964636 w 4853691"/>
                <a:gd name="connsiteY10427" fmla="*/ 1039742 h 4860733"/>
                <a:gd name="connsiteX10428" fmla="*/ 964636 w 4853691"/>
                <a:gd name="connsiteY10428" fmla="*/ 1039742 h 4860733"/>
                <a:gd name="connsiteX10429" fmla="*/ 941166 w 4853691"/>
                <a:gd name="connsiteY10429" fmla="*/ 1081988 h 4860733"/>
                <a:gd name="connsiteX10430" fmla="*/ 917695 w 4853691"/>
                <a:gd name="connsiteY10430" fmla="*/ 1124235 h 4860733"/>
                <a:gd name="connsiteX10431" fmla="*/ 891878 w 4853691"/>
                <a:gd name="connsiteY10431" fmla="*/ 1173523 h 4860733"/>
                <a:gd name="connsiteX10432" fmla="*/ 870754 w 4853691"/>
                <a:gd name="connsiteY10432" fmla="*/ 1213423 h 4860733"/>
                <a:gd name="connsiteX10433" fmla="*/ 854325 w 4853691"/>
                <a:gd name="connsiteY10433" fmla="*/ 1246282 h 4860733"/>
                <a:gd name="connsiteX10434" fmla="*/ 847284 w 4853691"/>
                <a:gd name="connsiteY10434" fmla="*/ 1243935 h 4860733"/>
                <a:gd name="connsiteX10435" fmla="*/ 847284 w 4853691"/>
                <a:gd name="connsiteY10435" fmla="*/ 1206382 h 4860733"/>
                <a:gd name="connsiteX10436" fmla="*/ 847284 w 4853691"/>
                <a:gd name="connsiteY10436" fmla="*/ 1194647 h 4860733"/>
                <a:gd name="connsiteX10437" fmla="*/ 847284 w 4853691"/>
                <a:gd name="connsiteY10437" fmla="*/ 1178217 h 4860733"/>
                <a:gd name="connsiteX10438" fmla="*/ 849631 w 4853691"/>
                <a:gd name="connsiteY10438" fmla="*/ 1175870 h 4860733"/>
                <a:gd name="connsiteX10439" fmla="*/ 884837 w 4853691"/>
                <a:gd name="connsiteY10439" fmla="*/ 1133623 h 4860733"/>
                <a:gd name="connsiteX10440" fmla="*/ 1020965 w 4853691"/>
                <a:gd name="connsiteY10440" fmla="*/ 941166 h 4860733"/>
                <a:gd name="connsiteX10441" fmla="*/ 1025659 w 4853691"/>
                <a:gd name="connsiteY10441" fmla="*/ 931777 h 4860733"/>
                <a:gd name="connsiteX10442" fmla="*/ 1044436 w 4853691"/>
                <a:gd name="connsiteY10442" fmla="*/ 917695 h 4860733"/>
                <a:gd name="connsiteX10443" fmla="*/ 1074947 w 4853691"/>
                <a:gd name="connsiteY10443" fmla="*/ 894225 h 4860733"/>
                <a:gd name="connsiteX10444" fmla="*/ 1105459 w 4853691"/>
                <a:gd name="connsiteY10444" fmla="*/ 870754 h 4860733"/>
                <a:gd name="connsiteX10445" fmla="*/ 1135971 w 4853691"/>
                <a:gd name="connsiteY10445" fmla="*/ 847284 h 4860733"/>
                <a:gd name="connsiteX10446" fmla="*/ 1154747 w 4853691"/>
                <a:gd name="connsiteY10446" fmla="*/ 833202 h 4860733"/>
                <a:gd name="connsiteX10447" fmla="*/ 1154747 w 4853691"/>
                <a:gd name="connsiteY10447" fmla="*/ 833202 h 4860733"/>
                <a:gd name="connsiteX10448" fmla="*/ 1138318 w 4853691"/>
                <a:gd name="connsiteY10448" fmla="*/ 849631 h 4860733"/>
                <a:gd name="connsiteX10449" fmla="*/ 1119541 w 4853691"/>
                <a:gd name="connsiteY10449" fmla="*/ 868407 h 4860733"/>
                <a:gd name="connsiteX10450" fmla="*/ 1091377 w 4853691"/>
                <a:gd name="connsiteY10450" fmla="*/ 896572 h 4860733"/>
                <a:gd name="connsiteX10451" fmla="*/ 1072600 w 4853691"/>
                <a:gd name="connsiteY10451" fmla="*/ 915348 h 4860733"/>
                <a:gd name="connsiteX10452" fmla="*/ 1044436 w 4853691"/>
                <a:gd name="connsiteY10452" fmla="*/ 945860 h 4860733"/>
                <a:gd name="connsiteX10453" fmla="*/ 1028006 w 4853691"/>
                <a:gd name="connsiteY10453" fmla="*/ 964636 h 4860733"/>
                <a:gd name="connsiteX10454" fmla="*/ 999842 w 4853691"/>
                <a:gd name="connsiteY10454" fmla="*/ 997495 h 4860733"/>
                <a:gd name="connsiteX10455" fmla="*/ 983412 w 4853691"/>
                <a:gd name="connsiteY10455" fmla="*/ 1016271 h 4860733"/>
                <a:gd name="connsiteX10456" fmla="*/ 974024 w 4853691"/>
                <a:gd name="connsiteY10456" fmla="*/ 1025659 h 4860733"/>
                <a:gd name="connsiteX10457" fmla="*/ 992801 w 4853691"/>
                <a:gd name="connsiteY10457" fmla="*/ 990454 h 4860733"/>
                <a:gd name="connsiteX10458" fmla="*/ 1020965 w 4853691"/>
                <a:gd name="connsiteY10458" fmla="*/ 941166 h 4860733"/>
                <a:gd name="connsiteX10459" fmla="*/ 1222811 w 4853691"/>
                <a:gd name="connsiteY10459" fmla="*/ 797996 h 4860733"/>
                <a:gd name="connsiteX10460" fmla="*/ 1276793 w 4853691"/>
                <a:gd name="connsiteY10460" fmla="*/ 776872 h 4860733"/>
                <a:gd name="connsiteX10461" fmla="*/ 1323734 w 4853691"/>
                <a:gd name="connsiteY10461" fmla="*/ 760443 h 4860733"/>
                <a:gd name="connsiteX10462" fmla="*/ 1330775 w 4853691"/>
                <a:gd name="connsiteY10462" fmla="*/ 758096 h 4860733"/>
                <a:gd name="connsiteX10463" fmla="*/ 1368328 w 4853691"/>
                <a:gd name="connsiteY10463" fmla="*/ 746361 h 4860733"/>
                <a:gd name="connsiteX10464" fmla="*/ 1384757 w 4853691"/>
                <a:gd name="connsiteY10464" fmla="*/ 758096 h 4860733"/>
                <a:gd name="connsiteX10465" fmla="*/ 1380063 w 4853691"/>
                <a:gd name="connsiteY10465" fmla="*/ 783914 h 4860733"/>
                <a:gd name="connsiteX10466" fmla="*/ 1377716 w 4853691"/>
                <a:gd name="connsiteY10466" fmla="*/ 802690 h 4860733"/>
                <a:gd name="connsiteX10467" fmla="*/ 1370675 w 4853691"/>
                <a:gd name="connsiteY10467" fmla="*/ 859019 h 4860733"/>
                <a:gd name="connsiteX10468" fmla="*/ 1368328 w 4853691"/>
                <a:gd name="connsiteY10468" fmla="*/ 870754 h 4860733"/>
                <a:gd name="connsiteX10469" fmla="*/ 1368328 w 4853691"/>
                <a:gd name="connsiteY10469" fmla="*/ 875448 h 4860733"/>
                <a:gd name="connsiteX10470" fmla="*/ 1361287 w 4853691"/>
                <a:gd name="connsiteY10470" fmla="*/ 882489 h 4860733"/>
                <a:gd name="connsiteX10471" fmla="*/ 1311999 w 4853691"/>
                <a:gd name="connsiteY10471" fmla="*/ 913001 h 4860733"/>
                <a:gd name="connsiteX10472" fmla="*/ 1265058 w 4853691"/>
                <a:gd name="connsiteY10472" fmla="*/ 945860 h 4860733"/>
                <a:gd name="connsiteX10473" fmla="*/ 1218117 w 4853691"/>
                <a:gd name="connsiteY10473" fmla="*/ 978718 h 4860733"/>
                <a:gd name="connsiteX10474" fmla="*/ 1187605 w 4853691"/>
                <a:gd name="connsiteY10474" fmla="*/ 999842 h 4860733"/>
                <a:gd name="connsiteX10475" fmla="*/ 1185258 w 4853691"/>
                <a:gd name="connsiteY10475" fmla="*/ 985760 h 4860733"/>
                <a:gd name="connsiteX10476" fmla="*/ 1175870 w 4853691"/>
                <a:gd name="connsiteY10476" fmla="*/ 875448 h 4860733"/>
                <a:gd name="connsiteX10477" fmla="*/ 1171176 w 4853691"/>
                <a:gd name="connsiteY10477" fmla="*/ 837896 h 4860733"/>
                <a:gd name="connsiteX10478" fmla="*/ 1187605 w 4853691"/>
                <a:gd name="connsiteY10478" fmla="*/ 819119 h 4860733"/>
                <a:gd name="connsiteX10479" fmla="*/ 1185258 w 4853691"/>
                <a:gd name="connsiteY10479" fmla="*/ 812078 h 4860733"/>
                <a:gd name="connsiteX10480" fmla="*/ 1192300 w 4853691"/>
                <a:gd name="connsiteY10480" fmla="*/ 809731 h 4860733"/>
                <a:gd name="connsiteX10481" fmla="*/ 1222811 w 4853691"/>
                <a:gd name="connsiteY10481" fmla="*/ 797996 h 4860733"/>
                <a:gd name="connsiteX10482" fmla="*/ 1466904 w 4853691"/>
                <a:gd name="connsiteY10482" fmla="*/ 720543 h 4860733"/>
                <a:gd name="connsiteX10483" fmla="*/ 1530274 w 4853691"/>
                <a:gd name="connsiteY10483" fmla="*/ 706461 h 4860733"/>
                <a:gd name="connsiteX10484" fmla="*/ 1546704 w 4853691"/>
                <a:gd name="connsiteY10484" fmla="*/ 704114 h 4860733"/>
                <a:gd name="connsiteX10485" fmla="*/ 1607727 w 4853691"/>
                <a:gd name="connsiteY10485" fmla="*/ 694726 h 4860733"/>
                <a:gd name="connsiteX10486" fmla="*/ 1628850 w 4853691"/>
                <a:gd name="connsiteY10486" fmla="*/ 690032 h 4860733"/>
                <a:gd name="connsiteX10487" fmla="*/ 1685179 w 4853691"/>
                <a:gd name="connsiteY10487" fmla="*/ 682991 h 4860733"/>
                <a:gd name="connsiteX10488" fmla="*/ 1710997 w 4853691"/>
                <a:gd name="connsiteY10488" fmla="*/ 678296 h 4860733"/>
                <a:gd name="connsiteX10489" fmla="*/ 1732120 w 4853691"/>
                <a:gd name="connsiteY10489" fmla="*/ 675949 h 4860733"/>
                <a:gd name="connsiteX10490" fmla="*/ 1710997 w 4853691"/>
                <a:gd name="connsiteY10490" fmla="*/ 685338 h 4860733"/>
                <a:gd name="connsiteX10491" fmla="*/ 1605380 w 4853691"/>
                <a:gd name="connsiteY10491" fmla="*/ 739320 h 4860733"/>
                <a:gd name="connsiteX10492" fmla="*/ 1506804 w 4853691"/>
                <a:gd name="connsiteY10492" fmla="*/ 793302 h 4860733"/>
                <a:gd name="connsiteX10493" fmla="*/ 1469251 w 4853691"/>
                <a:gd name="connsiteY10493" fmla="*/ 816772 h 4860733"/>
                <a:gd name="connsiteX10494" fmla="*/ 1441087 w 4853691"/>
                <a:gd name="connsiteY10494" fmla="*/ 833202 h 4860733"/>
                <a:gd name="connsiteX10495" fmla="*/ 1441087 w 4853691"/>
                <a:gd name="connsiteY10495" fmla="*/ 833202 h 4860733"/>
                <a:gd name="connsiteX10496" fmla="*/ 1441087 w 4853691"/>
                <a:gd name="connsiteY10496" fmla="*/ 830854 h 4860733"/>
                <a:gd name="connsiteX10497" fmla="*/ 1415269 w 4853691"/>
                <a:gd name="connsiteY10497" fmla="*/ 783914 h 4860733"/>
                <a:gd name="connsiteX10498" fmla="*/ 1415269 w 4853691"/>
                <a:gd name="connsiteY10498" fmla="*/ 781566 h 4860733"/>
                <a:gd name="connsiteX10499" fmla="*/ 1398840 w 4853691"/>
                <a:gd name="connsiteY10499" fmla="*/ 753402 h 4860733"/>
                <a:gd name="connsiteX10500" fmla="*/ 1408228 w 4853691"/>
                <a:gd name="connsiteY10500" fmla="*/ 736973 h 4860733"/>
                <a:gd name="connsiteX10501" fmla="*/ 1408228 w 4853691"/>
                <a:gd name="connsiteY10501" fmla="*/ 732279 h 4860733"/>
                <a:gd name="connsiteX10502" fmla="*/ 1459863 w 4853691"/>
                <a:gd name="connsiteY10502" fmla="*/ 720543 h 4860733"/>
                <a:gd name="connsiteX10503" fmla="*/ 1466904 w 4853691"/>
                <a:gd name="connsiteY10503" fmla="*/ 720543 h 4860733"/>
                <a:gd name="connsiteX10504" fmla="*/ 1840084 w 4853691"/>
                <a:gd name="connsiteY10504" fmla="*/ 626661 h 4860733"/>
                <a:gd name="connsiteX10505" fmla="*/ 1894066 w 4853691"/>
                <a:gd name="connsiteY10505" fmla="*/ 603191 h 4860733"/>
                <a:gd name="connsiteX10506" fmla="*/ 1943355 w 4853691"/>
                <a:gd name="connsiteY10506" fmla="*/ 582068 h 4860733"/>
                <a:gd name="connsiteX10507" fmla="*/ 1999684 w 4853691"/>
                <a:gd name="connsiteY10507" fmla="*/ 560944 h 4860733"/>
                <a:gd name="connsiteX10508" fmla="*/ 2046624 w 4853691"/>
                <a:gd name="connsiteY10508" fmla="*/ 542168 h 4860733"/>
                <a:gd name="connsiteX10509" fmla="*/ 2079483 w 4853691"/>
                <a:gd name="connsiteY10509" fmla="*/ 530433 h 4860733"/>
                <a:gd name="connsiteX10510" fmla="*/ 2079483 w 4853691"/>
                <a:gd name="connsiteY10510" fmla="*/ 530433 h 4860733"/>
                <a:gd name="connsiteX10511" fmla="*/ 2102954 w 4853691"/>
                <a:gd name="connsiteY10511" fmla="*/ 551556 h 4860733"/>
                <a:gd name="connsiteX10512" fmla="*/ 2114689 w 4853691"/>
                <a:gd name="connsiteY10512" fmla="*/ 563291 h 4860733"/>
                <a:gd name="connsiteX10513" fmla="*/ 2138159 w 4853691"/>
                <a:gd name="connsiteY10513" fmla="*/ 584415 h 4860733"/>
                <a:gd name="connsiteX10514" fmla="*/ 2152242 w 4853691"/>
                <a:gd name="connsiteY10514" fmla="*/ 598497 h 4860733"/>
                <a:gd name="connsiteX10515" fmla="*/ 2173365 w 4853691"/>
                <a:gd name="connsiteY10515" fmla="*/ 619620 h 4860733"/>
                <a:gd name="connsiteX10516" fmla="*/ 2187447 w 4853691"/>
                <a:gd name="connsiteY10516" fmla="*/ 633703 h 4860733"/>
                <a:gd name="connsiteX10517" fmla="*/ 2196835 w 4853691"/>
                <a:gd name="connsiteY10517" fmla="*/ 643091 h 4860733"/>
                <a:gd name="connsiteX10518" fmla="*/ 2192141 w 4853691"/>
                <a:gd name="connsiteY10518" fmla="*/ 654826 h 4860733"/>
                <a:gd name="connsiteX10519" fmla="*/ 2147548 w 4853691"/>
                <a:gd name="connsiteY10519" fmla="*/ 652479 h 4860733"/>
                <a:gd name="connsiteX10520" fmla="*/ 2128771 w 4853691"/>
                <a:gd name="connsiteY10520" fmla="*/ 652479 h 4860733"/>
                <a:gd name="connsiteX10521" fmla="*/ 2046624 w 4853691"/>
                <a:gd name="connsiteY10521" fmla="*/ 652479 h 4860733"/>
                <a:gd name="connsiteX10522" fmla="*/ 1959784 w 4853691"/>
                <a:gd name="connsiteY10522" fmla="*/ 654826 h 4860733"/>
                <a:gd name="connsiteX10523" fmla="*/ 1936313 w 4853691"/>
                <a:gd name="connsiteY10523" fmla="*/ 654826 h 4860733"/>
                <a:gd name="connsiteX10524" fmla="*/ 1872943 w 4853691"/>
                <a:gd name="connsiteY10524" fmla="*/ 657173 h 4860733"/>
                <a:gd name="connsiteX10525" fmla="*/ 1840084 w 4853691"/>
                <a:gd name="connsiteY10525" fmla="*/ 659520 h 4860733"/>
                <a:gd name="connsiteX10526" fmla="*/ 1788449 w 4853691"/>
                <a:gd name="connsiteY10526" fmla="*/ 664214 h 4860733"/>
                <a:gd name="connsiteX10527" fmla="*/ 1755591 w 4853691"/>
                <a:gd name="connsiteY10527" fmla="*/ 668908 h 4860733"/>
                <a:gd name="connsiteX10528" fmla="*/ 1734467 w 4853691"/>
                <a:gd name="connsiteY10528" fmla="*/ 671255 h 4860733"/>
                <a:gd name="connsiteX10529" fmla="*/ 1786102 w 4853691"/>
                <a:gd name="connsiteY10529" fmla="*/ 647785 h 4860733"/>
                <a:gd name="connsiteX10530" fmla="*/ 1840084 w 4853691"/>
                <a:gd name="connsiteY10530" fmla="*/ 626661 h 4860733"/>
                <a:gd name="connsiteX10531" fmla="*/ 2234388 w 4853691"/>
                <a:gd name="connsiteY10531" fmla="*/ 598497 h 4860733"/>
                <a:gd name="connsiteX10532" fmla="*/ 2243776 w 4853691"/>
                <a:gd name="connsiteY10532" fmla="*/ 567985 h 4860733"/>
                <a:gd name="connsiteX10533" fmla="*/ 2253165 w 4853691"/>
                <a:gd name="connsiteY10533" fmla="*/ 542168 h 4860733"/>
                <a:gd name="connsiteX10534" fmla="*/ 2264900 w 4853691"/>
                <a:gd name="connsiteY10534" fmla="*/ 511656 h 4860733"/>
                <a:gd name="connsiteX10535" fmla="*/ 2274288 w 4853691"/>
                <a:gd name="connsiteY10535" fmla="*/ 488186 h 4860733"/>
                <a:gd name="connsiteX10536" fmla="*/ 2281329 w 4853691"/>
                <a:gd name="connsiteY10536" fmla="*/ 469409 h 4860733"/>
                <a:gd name="connsiteX10537" fmla="*/ 2321229 w 4853691"/>
                <a:gd name="connsiteY10537" fmla="*/ 457674 h 4860733"/>
                <a:gd name="connsiteX10538" fmla="*/ 2361129 w 4853691"/>
                <a:gd name="connsiteY10538" fmla="*/ 445939 h 4860733"/>
                <a:gd name="connsiteX10539" fmla="*/ 2436234 w 4853691"/>
                <a:gd name="connsiteY10539" fmla="*/ 427162 h 4860733"/>
                <a:gd name="connsiteX10540" fmla="*/ 2403376 w 4853691"/>
                <a:gd name="connsiteY10540" fmla="*/ 455327 h 4860733"/>
                <a:gd name="connsiteX10541" fmla="*/ 2393987 w 4853691"/>
                <a:gd name="connsiteY10541" fmla="*/ 464715 h 4860733"/>
                <a:gd name="connsiteX10542" fmla="*/ 2377558 w 4853691"/>
                <a:gd name="connsiteY10542" fmla="*/ 481145 h 4860733"/>
                <a:gd name="connsiteX10543" fmla="*/ 2365823 w 4853691"/>
                <a:gd name="connsiteY10543" fmla="*/ 492880 h 4860733"/>
                <a:gd name="connsiteX10544" fmla="*/ 2349394 w 4853691"/>
                <a:gd name="connsiteY10544" fmla="*/ 509309 h 4860733"/>
                <a:gd name="connsiteX10545" fmla="*/ 2335311 w 4853691"/>
                <a:gd name="connsiteY10545" fmla="*/ 523391 h 4860733"/>
                <a:gd name="connsiteX10546" fmla="*/ 2321229 w 4853691"/>
                <a:gd name="connsiteY10546" fmla="*/ 537474 h 4860733"/>
                <a:gd name="connsiteX10547" fmla="*/ 2304800 w 4853691"/>
                <a:gd name="connsiteY10547" fmla="*/ 553903 h 4860733"/>
                <a:gd name="connsiteX10548" fmla="*/ 2293064 w 4853691"/>
                <a:gd name="connsiteY10548" fmla="*/ 567985 h 4860733"/>
                <a:gd name="connsiteX10549" fmla="*/ 2276635 w 4853691"/>
                <a:gd name="connsiteY10549" fmla="*/ 586762 h 4860733"/>
                <a:gd name="connsiteX10550" fmla="*/ 2264900 w 4853691"/>
                <a:gd name="connsiteY10550" fmla="*/ 600844 h 4860733"/>
                <a:gd name="connsiteX10551" fmla="*/ 2246123 w 4853691"/>
                <a:gd name="connsiteY10551" fmla="*/ 621967 h 4860733"/>
                <a:gd name="connsiteX10552" fmla="*/ 2234388 w 4853691"/>
                <a:gd name="connsiteY10552" fmla="*/ 636050 h 4860733"/>
                <a:gd name="connsiteX10553" fmla="*/ 2227347 w 4853691"/>
                <a:gd name="connsiteY10553" fmla="*/ 645438 h 4860733"/>
                <a:gd name="connsiteX10554" fmla="*/ 2222653 w 4853691"/>
                <a:gd name="connsiteY10554" fmla="*/ 643091 h 4860733"/>
                <a:gd name="connsiteX10555" fmla="*/ 2227347 w 4853691"/>
                <a:gd name="connsiteY10555" fmla="*/ 629008 h 4860733"/>
                <a:gd name="connsiteX10556" fmla="*/ 2234388 w 4853691"/>
                <a:gd name="connsiteY10556" fmla="*/ 598497 h 4860733"/>
                <a:gd name="connsiteX10557" fmla="*/ 2633386 w 4853691"/>
                <a:gd name="connsiteY10557" fmla="*/ 474103 h 4860733"/>
                <a:gd name="connsiteX10558" fmla="*/ 2652163 w 4853691"/>
                <a:gd name="connsiteY10558" fmla="*/ 467062 h 4860733"/>
                <a:gd name="connsiteX10559" fmla="*/ 2668592 w 4853691"/>
                <a:gd name="connsiteY10559" fmla="*/ 462368 h 4860733"/>
                <a:gd name="connsiteX10560" fmla="*/ 2687368 w 4853691"/>
                <a:gd name="connsiteY10560" fmla="*/ 467062 h 4860733"/>
                <a:gd name="connsiteX10561" fmla="*/ 2713186 w 4853691"/>
                <a:gd name="connsiteY10561" fmla="*/ 474103 h 4860733"/>
                <a:gd name="connsiteX10562" fmla="*/ 2748391 w 4853691"/>
                <a:gd name="connsiteY10562" fmla="*/ 483492 h 4860733"/>
                <a:gd name="connsiteX10563" fmla="*/ 2774209 w 4853691"/>
                <a:gd name="connsiteY10563" fmla="*/ 490533 h 4860733"/>
                <a:gd name="connsiteX10564" fmla="*/ 2809415 w 4853691"/>
                <a:gd name="connsiteY10564" fmla="*/ 502268 h 4860733"/>
                <a:gd name="connsiteX10565" fmla="*/ 2835232 w 4853691"/>
                <a:gd name="connsiteY10565" fmla="*/ 509309 h 4860733"/>
                <a:gd name="connsiteX10566" fmla="*/ 2870438 w 4853691"/>
                <a:gd name="connsiteY10566" fmla="*/ 521044 h 4860733"/>
                <a:gd name="connsiteX10567" fmla="*/ 2896255 w 4853691"/>
                <a:gd name="connsiteY10567" fmla="*/ 530433 h 4860733"/>
                <a:gd name="connsiteX10568" fmla="*/ 2931461 w 4853691"/>
                <a:gd name="connsiteY10568" fmla="*/ 542168 h 4860733"/>
                <a:gd name="connsiteX10569" fmla="*/ 2954932 w 4853691"/>
                <a:gd name="connsiteY10569" fmla="*/ 551556 h 4860733"/>
                <a:gd name="connsiteX10570" fmla="*/ 2969014 w 4853691"/>
                <a:gd name="connsiteY10570" fmla="*/ 556250 h 4860733"/>
                <a:gd name="connsiteX10571" fmla="*/ 2969014 w 4853691"/>
                <a:gd name="connsiteY10571" fmla="*/ 563291 h 4860733"/>
                <a:gd name="connsiteX10572" fmla="*/ 2969014 w 4853691"/>
                <a:gd name="connsiteY10572" fmla="*/ 565638 h 4860733"/>
                <a:gd name="connsiteX10573" fmla="*/ 2961973 w 4853691"/>
                <a:gd name="connsiteY10573" fmla="*/ 718196 h 4860733"/>
                <a:gd name="connsiteX10574" fmla="*/ 2950237 w 4853691"/>
                <a:gd name="connsiteY10574" fmla="*/ 708808 h 4860733"/>
                <a:gd name="connsiteX10575" fmla="*/ 2931461 w 4853691"/>
                <a:gd name="connsiteY10575" fmla="*/ 694726 h 4860733"/>
                <a:gd name="connsiteX10576" fmla="*/ 2905644 w 4853691"/>
                <a:gd name="connsiteY10576" fmla="*/ 675949 h 4860733"/>
                <a:gd name="connsiteX10577" fmla="*/ 2884520 w 4853691"/>
                <a:gd name="connsiteY10577" fmla="*/ 661867 h 4860733"/>
                <a:gd name="connsiteX10578" fmla="*/ 2861050 w 4853691"/>
                <a:gd name="connsiteY10578" fmla="*/ 645438 h 4860733"/>
                <a:gd name="connsiteX10579" fmla="*/ 2839926 w 4853691"/>
                <a:gd name="connsiteY10579" fmla="*/ 631355 h 4860733"/>
                <a:gd name="connsiteX10580" fmla="*/ 2816456 w 4853691"/>
                <a:gd name="connsiteY10580" fmla="*/ 614926 h 4860733"/>
                <a:gd name="connsiteX10581" fmla="*/ 2795332 w 4853691"/>
                <a:gd name="connsiteY10581" fmla="*/ 600844 h 4860733"/>
                <a:gd name="connsiteX10582" fmla="*/ 2771862 w 4853691"/>
                <a:gd name="connsiteY10582" fmla="*/ 586762 h 4860733"/>
                <a:gd name="connsiteX10583" fmla="*/ 2750738 w 4853691"/>
                <a:gd name="connsiteY10583" fmla="*/ 572679 h 4860733"/>
                <a:gd name="connsiteX10584" fmla="*/ 2727268 w 4853691"/>
                <a:gd name="connsiteY10584" fmla="*/ 558597 h 4860733"/>
                <a:gd name="connsiteX10585" fmla="*/ 2706145 w 4853691"/>
                <a:gd name="connsiteY10585" fmla="*/ 546862 h 4860733"/>
                <a:gd name="connsiteX10586" fmla="*/ 2682674 w 4853691"/>
                <a:gd name="connsiteY10586" fmla="*/ 532780 h 4860733"/>
                <a:gd name="connsiteX10587" fmla="*/ 2661551 w 4853691"/>
                <a:gd name="connsiteY10587" fmla="*/ 521044 h 4860733"/>
                <a:gd name="connsiteX10588" fmla="*/ 2638080 w 4853691"/>
                <a:gd name="connsiteY10588" fmla="*/ 506962 h 4860733"/>
                <a:gd name="connsiteX10589" fmla="*/ 2616957 w 4853691"/>
                <a:gd name="connsiteY10589" fmla="*/ 495227 h 4860733"/>
                <a:gd name="connsiteX10590" fmla="*/ 2598180 w 4853691"/>
                <a:gd name="connsiteY10590" fmla="*/ 483492 h 4860733"/>
                <a:gd name="connsiteX10591" fmla="*/ 2600528 w 4853691"/>
                <a:gd name="connsiteY10591" fmla="*/ 483492 h 4860733"/>
                <a:gd name="connsiteX10592" fmla="*/ 2633386 w 4853691"/>
                <a:gd name="connsiteY10592" fmla="*/ 474103 h 4860733"/>
                <a:gd name="connsiteX10593" fmla="*/ 3015955 w 4853691"/>
                <a:gd name="connsiteY10593" fmla="*/ 575026 h 4860733"/>
                <a:gd name="connsiteX10594" fmla="*/ 3051160 w 4853691"/>
                <a:gd name="connsiteY10594" fmla="*/ 589109 h 4860733"/>
                <a:gd name="connsiteX10595" fmla="*/ 3076978 w 4853691"/>
                <a:gd name="connsiteY10595" fmla="*/ 598497 h 4860733"/>
                <a:gd name="connsiteX10596" fmla="*/ 3093407 w 4853691"/>
                <a:gd name="connsiteY10596" fmla="*/ 605538 h 4860733"/>
                <a:gd name="connsiteX10597" fmla="*/ 3102795 w 4853691"/>
                <a:gd name="connsiteY10597" fmla="*/ 624314 h 4860733"/>
                <a:gd name="connsiteX10598" fmla="*/ 3116878 w 4853691"/>
                <a:gd name="connsiteY10598" fmla="*/ 654826 h 4860733"/>
                <a:gd name="connsiteX10599" fmla="*/ 3126266 w 4853691"/>
                <a:gd name="connsiteY10599" fmla="*/ 675949 h 4860733"/>
                <a:gd name="connsiteX10600" fmla="*/ 3142695 w 4853691"/>
                <a:gd name="connsiteY10600" fmla="*/ 711155 h 4860733"/>
                <a:gd name="connsiteX10601" fmla="*/ 3149736 w 4853691"/>
                <a:gd name="connsiteY10601" fmla="*/ 727584 h 4860733"/>
                <a:gd name="connsiteX10602" fmla="*/ 3168513 w 4853691"/>
                <a:gd name="connsiteY10602" fmla="*/ 767484 h 4860733"/>
                <a:gd name="connsiteX10603" fmla="*/ 3175554 w 4853691"/>
                <a:gd name="connsiteY10603" fmla="*/ 781566 h 4860733"/>
                <a:gd name="connsiteX10604" fmla="*/ 3194330 w 4853691"/>
                <a:gd name="connsiteY10604" fmla="*/ 826160 h 4860733"/>
                <a:gd name="connsiteX10605" fmla="*/ 3196677 w 4853691"/>
                <a:gd name="connsiteY10605" fmla="*/ 833202 h 4860733"/>
                <a:gd name="connsiteX10606" fmla="*/ 3213106 w 4853691"/>
                <a:gd name="connsiteY10606" fmla="*/ 870754 h 4860733"/>
                <a:gd name="connsiteX10607" fmla="*/ 3189636 w 4853691"/>
                <a:gd name="connsiteY10607" fmla="*/ 882489 h 4860733"/>
                <a:gd name="connsiteX10608" fmla="*/ 3173207 w 4853691"/>
                <a:gd name="connsiteY10608" fmla="*/ 873101 h 4860733"/>
                <a:gd name="connsiteX10609" fmla="*/ 3159125 w 4853691"/>
                <a:gd name="connsiteY10609" fmla="*/ 880142 h 4860733"/>
                <a:gd name="connsiteX10610" fmla="*/ 3084019 w 4853691"/>
                <a:gd name="connsiteY10610" fmla="*/ 819119 h 4860733"/>
                <a:gd name="connsiteX10611" fmla="*/ 3076978 w 4853691"/>
                <a:gd name="connsiteY10611" fmla="*/ 814425 h 4860733"/>
                <a:gd name="connsiteX10612" fmla="*/ 3039425 w 4853691"/>
                <a:gd name="connsiteY10612" fmla="*/ 783914 h 4860733"/>
                <a:gd name="connsiteX10613" fmla="*/ 3025343 w 4853691"/>
                <a:gd name="connsiteY10613" fmla="*/ 772178 h 4860733"/>
                <a:gd name="connsiteX10614" fmla="*/ 2994831 w 4853691"/>
                <a:gd name="connsiteY10614" fmla="*/ 748708 h 4860733"/>
                <a:gd name="connsiteX10615" fmla="*/ 2976055 w 4853691"/>
                <a:gd name="connsiteY10615" fmla="*/ 734626 h 4860733"/>
                <a:gd name="connsiteX10616" fmla="*/ 2961973 w 4853691"/>
                <a:gd name="connsiteY10616" fmla="*/ 725237 h 4860733"/>
                <a:gd name="connsiteX10617" fmla="*/ 2964320 w 4853691"/>
                <a:gd name="connsiteY10617" fmla="*/ 685338 h 4860733"/>
                <a:gd name="connsiteX10618" fmla="*/ 2964320 w 4853691"/>
                <a:gd name="connsiteY10618" fmla="*/ 685338 h 4860733"/>
                <a:gd name="connsiteX10619" fmla="*/ 2971361 w 4853691"/>
                <a:gd name="connsiteY10619" fmla="*/ 565638 h 4860733"/>
                <a:gd name="connsiteX10620" fmla="*/ 2992484 w 4853691"/>
                <a:gd name="connsiteY10620" fmla="*/ 572679 h 4860733"/>
                <a:gd name="connsiteX10621" fmla="*/ 3015955 w 4853691"/>
                <a:gd name="connsiteY10621" fmla="*/ 575026 h 4860733"/>
                <a:gd name="connsiteX10622" fmla="*/ 3281171 w 4853691"/>
                <a:gd name="connsiteY10622" fmla="*/ 835549 h 4860733"/>
                <a:gd name="connsiteX10623" fmla="*/ 3311683 w 4853691"/>
                <a:gd name="connsiteY10623" fmla="*/ 821466 h 4860733"/>
                <a:gd name="connsiteX10624" fmla="*/ 3351582 w 4853691"/>
                <a:gd name="connsiteY10624" fmla="*/ 805037 h 4860733"/>
                <a:gd name="connsiteX10625" fmla="*/ 3377400 w 4853691"/>
                <a:gd name="connsiteY10625" fmla="*/ 793302 h 4860733"/>
                <a:gd name="connsiteX10626" fmla="*/ 3421994 w 4853691"/>
                <a:gd name="connsiteY10626" fmla="*/ 776872 h 4860733"/>
                <a:gd name="connsiteX10627" fmla="*/ 3440770 w 4853691"/>
                <a:gd name="connsiteY10627" fmla="*/ 788608 h 4860733"/>
                <a:gd name="connsiteX10628" fmla="*/ 3459546 w 4853691"/>
                <a:gd name="connsiteY10628" fmla="*/ 774525 h 4860733"/>
                <a:gd name="connsiteX10629" fmla="*/ 3581593 w 4853691"/>
                <a:gd name="connsiteY10629" fmla="*/ 807384 h 4860733"/>
                <a:gd name="connsiteX10630" fmla="*/ 3590981 w 4853691"/>
                <a:gd name="connsiteY10630" fmla="*/ 809731 h 4860733"/>
                <a:gd name="connsiteX10631" fmla="*/ 3633228 w 4853691"/>
                <a:gd name="connsiteY10631" fmla="*/ 823813 h 4860733"/>
                <a:gd name="connsiteX10632" fmla="*/ 3609758 w 4853691"/>
                <a:gd name="connsiteY10632" fmla="*/ 943513 h 4860733"/>
                <a:gd name="connsiteX10633" fmla="*/ 3227189 w 4853691"/>
                <a:gd name="connsiteY10633" fmla="*/ 889531 h 4860733"/>
                <a:gd name="connsiteX10634" fmla="*/ 3215454 w 4853691"/>
                <a:gd name="connsiteY10634" fmla="*/ 866060 h 4860733"/>
                <a:gd name="connsiteX10635" fmla="*/ 3241271 w 4853691"/>
                <a:gd name="connsiteY10635" fmla="*/ 851978 h 4860733"/>
                <a:gd name="connsiteX10636" fmla="*/ 3281171 w 4853691"/>
                <a:gd name="connsiteY10636" fmla="*/ 835549 h 4860733"/>
                <a:gd name="connsiteX10637" fmla="*/ 3691904 w 4853691"/>
                <a:gd name="connsiteY10637" fmla="*/ 821466 h 4860733"/>
                <a:gd name="connsiteX10638" fmla="*/ 3722416 w 4853691"/>
                <a:gd name="connsiteY10638" fmla="*/ 830854 h 4860733"/>
                <a:gd name="connsiteX10639" fmla="*/ 3748233 w 4853691"/>
                <a:gd name="connsiteY10639" fmla="*/ 837896 h 4860733"/>
                <a:gd name="connsiteX10640" fmla="*/ 3778745 w 4853691"/>
                <a:gd name="connsiteY10640" fmla="*/ 847284 h 4860733"/>
                <a:gd name="connsiteX10641" fmla="*/ 3804562 w 4853691"/>
                <a:gd name="connsiteY10641" fmla="*/ 856672 h 4860733"/>
                <a:gd name="connsiteX10642" fmla="*/ 3835074 w 4853691"/>
                <a:gd name="connsiteY10642" fmla="*/ 868407 h 4860733"/>
                <a:gd name="connsiteX10643" fmla="*/ 3860891 w 4853691"/>
                <a:gd name="connsiteY10643" fmla="*/ 877795 h 4860733"/>
                <a:gd name="connsiteX10644" fmla="*/ 3891403 w 4853691"/>
                <a:gd name="connsiteY10644" fmla="*/ 889531 h 4860733"/>
                <a:gd name="connsiteX10645" fmla="*/ 3914874 w 4853691"/>
                <a:gd name="connsiteY10645" fmla="*/ 898919 h 4860733"/>
                <a:gd name="connsiteX10646" fmla="*/ 3945385 w 4853691"/>
                <a:gd name="connsiteY10646" fmla="*/ 910654 h 4860733"/>
                <a:gd name="connsiteX10647" fmla="*/ 3968856 w 4853691"/>
                <a:gd name="connsiteY10647" fmla="*/ 920042 h 4860733"/>
                <a:gd name="connsiteX10648" fmla="*/ 3987632 w 4853691"/>
                <a:gd name="connsiteY10648" fmla="*/ 929430 h 4860733"/>
                <a:gd name="connsiteX10649" fmla="*/ 3989979 w 4853691"/>
                <a:gd name="connsiteY10649" fmla="*/ 931777 h 4860733"/>
                <a:gd name="connsiteX10650" fmla="*/ 4006408 w 4853691"/>
                <a:gd name="connsiteY10650" fmla="*/ 955248 h 4860733"/>
                <a:gd name="connsiteX10651" fmla="*/ 4036920 w 4853691"/>
                <a:gd name="connsiteY10651" fmla="*/ 997495 h 4860733"/>
                <a:gd name="connsiteX10652" fmla="*/ 4032226 w 4853691"/>
                <a:gd name="connsiteY10652" fmla="*/ 995148 h 4860733"/>
                <a:gd name="connsiteX10653" fmla="*/ 4004061 w 4853691"/>
                <a:gd name="connsiteY10653" fmla="*/ 981065 h 4860733"/>
                <a:gd name="connsiteX10654" fmla="*/ 3973550 w 4853691"/>
                <a:gd name="connsiteY10654" fmla="*/ 964636 h 4860733"/>
                <a:gd name="connsiteX10655" fmla="*/ 3945385 w 4853691"/>
                <a:gd name="connsiteY10655" fmla="*/ 950554 h 4860733"/>
                <a:gd name="connsiteX10656" fmla="*/ 3912526 w 4853691"/>
                <a:gd name="connsiteY10656" fmla="*/ 934125 h 4860733"/>
                <a:gd name="connsiteX10657" fmla="*/ 3882015 w 4853691"/>
                <a:gd name="connsiteY10657" fmla="*/ 920042 h 4860733"/>
                <a:gd name="connsiteX10658" fmla="*/ 3849156 w 4853691"/>
                <a:gd name="connsiteY10658" fmla="*/ 905960 h 4860733"/>
                <a:gd name="connsiteX10659" fmla="*/ 3818645 w 4853691"/>
                <a:gd name="connsiteY10659" fmla="*/ 894225 h 4860733"/>
                <a:gd name="connsiteX10660" fmla="*/ 3785786 w 4853691"/>
                <a:gd name="connsiteY10660" fmla="*/ 880142 h 4860733"/>
                <a:gd name="connsiteX10661" fmla="*/ 3755274 w 4853691"/>
                <a:gd name="connsiteY10661" fmla="*/ 868407 h 4860733"/>
                <a:gd name="connsiteX10662" fmla="*/ 3720069 w 4853691"/>
                <a:gd name="connsiteY10662" fmla="*/ 854325 h 4860733"/>
                <a:gd name="connsiteX10663" fmla="*/ 3689557 w 4853691"/>
                <a:gd name="connsiteY10663" fmla="*/ 842590 h 4860733"/>
                <a:gd name="connsiteX10664" fmla="*/ 3654351 w 4853691"/>
                <a:gd name="connsiteY10664" fmla="*/ 830854 h 4860733"/>
                <a:gd name="connsiteX10665" fmla="*/ 3633228 w 4853691"/>
                <a:gd name="connsiteY10665" fmla="*/ 823813 h 4860733"/>
                <a:gd name="connsiteX10666" fmla="*/ 3633228 w 4853691"/>
                <a:gd name="connsiteY10666" fmla="*/ 819119 h 4860733"/>
                <a:gd name="connsiteX10667" fmla="*/ 3635575 w 4853691"/>
                <a:gd name="connsiteY10667" fmla="*/ 807384 h 4860733"/>
                <a:gd name="connsiteX10668" fmla="*/ 3659045 w 4853691"/>
                <a:gd name="connsiteY10668" fmla="*/ 814425 h 4860733"/>
                <a:gd name="connsiteX10669" fmla="*/ 3691904 w 4853691"/>
                <a:gd name="connsiteY10669" fmla="*/ 821466 h 4860733"/>
                <a:gd name="connsiteX10670" fmla="*/ 4060390 w 4853691"/>
                <a:gd name="connsiteY10670" fmla="*/ 1025659 h 4860733"/>
                <a:gd name="connsiteX10671" fmla="*/ 4093249 w 4853691"/>
                <a:gd name="connsiteY10671" fmla="*/ 1074947 h 4860733"/>
                <a:gd name="connsiteX10672" fmla="*/ 4109678 w 4853691"/>
                <a:gd name="connsiteY10672" fmla="*/ 1100765 h 4860733"/>
                <a:gd name="connsiteX10673" fmla="*/ 4123761 w 4853691"/>
                <a:gd name="connsiteY10673" fmla="*/ 1121888 h 4860733"/>
                <a:gd name="connsiteX10674" fmla="*/ 3612104 w 4853691"/>
                <a:gd name="connsiteY10674" fmla="*/ 945860 h 4860733"/>
                <a:gd name="connsiteX10675" fmla="*/ 3612104 w 4853691"/>
                <a:gd name="connsiteY10675" fmla="*/ 943513 h 4860733"/>
                <a:gd name="connsiteX10676" fmla="*/ 3614452 w 4853691"/>
                <a:gd name="connsiteY10676" fmla="*/ 924736 h 4860733"/>
                <a:gd name="connsiteX10677" fmla="*/ 3619146 w 4853691"/>
                <a:gd name="connsiteY10677" fmla="*/ 896572 h 4860733"/>
                <a:gd name="connsiteX10678" fmla="*/ 3619146 w 4853691"/>
                <a:gd name="connsiteY10678" fmla="*/ 891878 h 4860733"/>
                <a:gd name="connsiteX10679" fmla="*/ 3623840 w 4853691"/>
                <a:gd name="connsiteY10679" fmla="*/ 873101 h 4860733"/>
                <a:gd name="connsiteX10680" fmla="*/ 3626187 w 4853691"/>
                <a:gd name="connsiteY10680" fmla="*/ 861366 h 4860733"/>
                <a:gd name="connsiteX10681" fmla="*/ 3628534 w 4853691"/>
                <a:gd name="connsiteY10681" fmla="*/ 847284 h 4860733"/>
                <a:gd name="connsiteX10682" fmla="*/ 3630881 w 4853691"/>
                <a:gd name="connsiteY10682" fmla="*/ 833202 h 4860733"/>
                <a:gd name="connsiteX10683" fmla="*/ 3633228 w 4853691"/>
                <a:gd name="connsiteY10683" fmla="*/ 823813 h 4860733"/>
                <a:gd name="connsiteX10684" fmla="*/ 3647310 w 4853691"/>
                <a:gd name="connsiteY10684" fmla="*/ 828507 h 4860733"/>
                <a:gd name="connsiteX10685" fmla="*/ 3656698 w 4853691"/>
                <a:gd name="connsiteY10685" fmla="*/ 830854 h 4860733"/>
                <a:gd name="connsiteX10686" fmla="*/ 3715375 w 4853691"/>
                <a:gd name="connsiteY10686" fmla="*/ 851978 h 4860733"/>
                <a:gd name="connsiteX10687" fmla="*/ 3734151 w 4853691"/>
                <a:gd name="connsiteY10687" fmla="*/ 859019 h 4860733"/>
                <a:gd name="connsiteX10688" fmla="*/ 3783439 w 4853691"/>
                <a:gd name="connsiteY10688" fmla="*/ 877795 h 4860733"/>
                <a:gd name="connsiteX10689" fmla="*/ 3809256 w 4853691"/>
                <a:gd name="connsiteY10689" fmla="*/ 887184 h 4860733"/>
                <a:gd name="connsiteX10690" fmla="*/ 3849156 w 4853691"/>
                <a:gd name="connsiteY10690" fmla="*/ 903613 h 4860733"/>
                <a:gd name="connsiteX10691" fmla="*/ 3872627 w 4853691"/>
                <a:gd name="connsiteY10691" fmla="*/ 913001 h 4860733"/>
                <a:gd name="connsiteX10692" fmla="*/ 3912526 w 4853691"/>
                <a:gd name="connsiteY10692" fmla="*/ 931777 h 4860733"/>
                <a:gd name="connsiteX10693" fmla="*/ 3940691 w 4853691"/>
                <a:gd name="connsiteY10693" fmla="*/ 945860 h 4860733"/>
                <a:gd name="connsiteX10694" fmla="*/ 3973550 w 4853691"/>
                <a:gd name="connsiteY10694" fmla="*/ 962289 h 4860733"/>
                <a:gd name="connsiteX10695" fmla="*/ 3992326 w 4853691"/>
                <a:gd name="connsiteY10695" fmla="*/ 971677 h 4860733"/>
                <a:gd name="connsiteX10696" fmla="*/ 4032226 w 4853691"/>
                <a:gd name="connsiteY10696" fmla="*/ 992801 h 4860733"/>
                <a:gd name="connsiteX10697" fmla="*/ 4043961 w 4853691"/>
                <a:gd name="connsiteY10697" fmla="*/ 999842 h 4860733"/>
                <a:gd name="connsiteX10698" fmla="*/ 4043961 w 4853691"/>
                <a:gd name="connsiteY10698" fmla="*/ 1002189 h 4860733"/>
                <a:gd name="connsiteX10699" fmla="*/ 4060390 w 4853691"/>
                <a:gd name="connsiteY10699" fmla="*/ 1025659 h 4860733"/>
                <a:gd name="connsiteX10700" fmla="*/ 3586287 w 4853691"/>
                <a:gd name="connsiteY10700" fmla="*/ 1098418 h 4860733"/>
                <a:gd name="connsiteX10701" fmla="*/ 3581593 w 4853691"/>
                <a:gd name="connsiteY10701" fmla="*/ 1131276 h 4860733"/>
                <a:gd name="connsiteX10702" fmla="*/ 3576899 w 4853691"/>
                <a:gd name="connsiteY10702" fmla="*/ 1173523 h 4860733"/>
                <a:gd name="connsiteX10703" fmla="*/ 3572205 w 4853691"/>
                <a:gd name="connsiteY10703" fmla="*/ 1204035 h 4860733"/>
                <a:gd name="connsiteX10704" fmla="*/ 3567511 w 4853691"/>
                <a:gd name="connsiteY10704" fmla="*/ 1246282 h 4860733"/>
                <a:gd name="connsiteX10705" fmla="*/ 3562817 w 4853691"/>
                <a:gd name="connsiteY10705" fmla="*/ 1281487 h 4860733"/>
                <a:gd name="connsiteX10706" fmla="*/ 3558123 w 4853691"/>
                <a:gd name="connsiteY10706" fmla="*/ 1321387 h 4860733"/>
                <a:gd name="connsiteX10707" fmla="*/ 3553428 w 4853691"/>
                <a:gd name="connsiteY10707" fmla="*/ 1358940 h 4860733"/>
                <a:gd name="connsiteX10708" fmla="*/ 3548734 w 4853691"/>
                <a:gd name="connsiteY10708" fmla="*/ 1398840 h 4860733"/>
                <a:gd name="connsiteX10709" fmla="*/ 3544040 w 4853691"/>
                <a:gd name="connsiteY10709" fmla="*/ 1441087 h 4860733"/>
                <a:gd name="connsiteX10710" fmla="*/ 3539346 w 4853691"/>
                <a:gd name="connsiteY10710" fmla="*/ 1483333 h 4860733"/>
                <a:gd name="connsiteX10711" fmla="*/ 3534652 w 4853691"/>
                <a:gd name="connsiteY10711" fmla="*/ 1525580 h 4860733"/>
                <a:gd name="connsiteX10712" fmla="*/ 3529958 w 4853691"/>
                <a:gd name="connsiteY10712" fmla="*/ 1574868 h 4860733"/>
                <a:gd name="connsiteX10713" fmla="*/ 3527611 w 4853691"/>
                <a:gd name="connsiteY10713" fmla="*/ 1595992 h 4860733"/>
                <a:gd name="connsiteX10714" fmla="*/ 3527611 w 4853691"/>
                <a:gd name="connsiteY10714" fmla="*/ 1595992 h 4860733"/>
                <a:gd name="connsiteX10715" fmla="*/ 3520570 w 4853691"/>
                <a:gd name="connsiteY10715" fmla="*/ 1598339 h 4860733"/>
                <a:gd name="connsiteX10716" fmla="*/ 3513528 w 4853691"/>
                <a:gd name="connsiteY10716" fmla="*/ 1581909 h 4860733"/>
                <a:gd name="connsiteX10717" fmla="*/ 3492405 w 4853691"/>
                <a:gd name="connsiteY10717" fmla="*/ 1534968 h 4860733"/>
                <a:gd name="connsiteX10718" fmla="*/ 3464241 w 4853691"/>
                <a:gd name="connsiteY10718" fmla="*/ 1466904 h 4860733"/>
                <a:gd name="connsiteX10719" fmla="*/ 3459546 w 4853691"/>
                <a:gd name="connsiteY10719" fmla="*/ 1457516 h 4860733"/>
                <a:gd name="connsiteX10720" fmla="*/ 3393829 w 4853691"/>
                <a:gd name="connsiteY10720" fmla="*/ 1300264 h 4860733"/>
                <a:gd name="connsiteX10721" fmla="*/ 3222495 w 4853691"/>
                <a:gd name="connsiteY10721" fmla="*/ 894225 h 4860733"/>
                <a:gd name="connsiteX10722" fmla="*/ 3602716 w 4853691"/>
                <a:gd name="connsiteY10722" fmla="*/ 948207 h 4860733"/>
                <a:gd name="connsiteX10723" fmla="*/ 3598022 w 4853691"/>
                <a:gd name="connsiteY10723" fmla="*/ 971677 h 4860733"/>
                <a:gd name="connsiteX10724" fmla="*/ 3595675 w 4853691"/>
                <a:gd name="connsiteY10724" fmla="*/ 971677 h 4860733"/>
                <a:gd name="connsiteX10725" fmla="*/ 3574552 w 4853691"/>
                <a:gd name="connsiteY10725" fmla="*/ 992801 h 4860733"/>
                <a:gd name="connsiteX10726" fmla="*/ 3590981 w 4853691"/>
                <a:gd name="connsiteY10726" fmla="*/ 1011577 h 4860733"/>
                <a:gd name="connsiteX10727" fmla="*/ 3583940 w 4853691"/>
                <a:gd name="connsiteY10727" fmla="*/ 1060865 h 4860733"/>
                <a:gd name="connsiteX10728" fmla="*/ 3586287 w 4853691"/>
                <a:gd name="connsiteY10728" fmla="*/ 1098418 h 4860733"/>
                <a:gd name="connsiteX10729" fmla="*/ 3520570 w 4853691"/>
                <a:gd name="connsiteY10729" fmla="*/ 2365823 h 4860733"/>
                <a:gd name="connsiteX10730" fmla="*/ 3522917 w 4853691"/>
                <a:gd name="connsiteY10730" fmla="*/ 2443275 h 4860733"/>
                <a:gd name="connsiteX10731" fmla="*/ 3525264 w 4853691"/>
                <a:gd name="connsiteY10731" fmla="*/ 2501952 h 4860733"/>
                <a:gd name="connsiteX10732" fmla="*/ 3527611 w 4853691"/>
                <a:gd name="connsiteY10732" fmla="*/ 2546545 h 4860733"/>
                <a:gd name="connsiteX10733" fmla="*/ 3515876 w 4853691"/>
                <a:gd name="connsiteY10733" fmla="*/ 2551240 h 4860733"/>
                <a:gd name="connsiteX10734" fmla="*/ 3487711 w 4853691"/>
                <a:gd name="connsiteY10734" fmla="*/ 2518381 h 4860733"/>
                <a:gd name="connsiteX10735" fmla="*/ 3457200 w 4853691"/>
                <a:gd name="connsiteY10735" fmla="*/ 2483175 h 4860733"/>
                <a:gd name="connsiteX10736" fmla="*/ 3417300 w 4853691"/>
                <a:gd name="connsiteY10736" fmla="*/ 2433887 h 4860733"/>
                <a:gd name="connsiteX10737" fmla="*/ 3386788 w 4853691"/>
                <a:gd name="connsiteY10737" fmla="*/ 2398681 h 4860733"/>
                <a:gd name="connsiteX10738" fmla="*/ 3344541 w 4853691"/>
                <a:gd name="connsiteY10738" fmla="*/ 2347047 h 4860733"/>
                <a:gd name="connsiteX10739" fmla="*/ 3316377 w 4853691"/>
                <a:gd name="connsiteY10739" fmla="*/ 2311841 h 4860733"/>
                <a:gd name="connsiteX10740" fmla="*/ 3269436 w 4853691"/>
                <a:gd name="connsiteY10740" fmla="*/ 2250818 h 4860733"/>
                <a:gd name="connsiteX10741" fmla="*/ 3248312 w 4853691"/>
                <a:gd name="connsiteY10741" fmla="*/ 2222653 h 4860733"/>
                <a:gd name="connsiteX10742" fmla="*/ 3180248 w 4853691"/>
                <a:gd name="connsiteY10742" fmla="*/ 2133465 h 4860733"/>
                <a:gd name="connsiteX10743" fmla="*/ 3180248 w 4853691"/>
                <a:gd name="connsiteY10743" fmla="*/ 2131118 h 4860733"/>
                <a:gd name="connsiteX10744" fmla="*/ 2992484 w 4853691"/>
                <a:gd name="connsiteY10744" fmla="*/ 1877637 h 4860733"/>
                <a:gd name="connsiteX10745" fmla="*/ 2999525 w 4853691"/>
                <a:gd name="connsiteY10745" fmla="*/ 1861208 h 4860733"/>
                <a:gd name="connsiteX10746" fmla="*/ 2997178 w 4853691"/>
                <a:gd name="connsiteY10746" fmla="*/ 1851820 h 4860733"/>
                <a:gd name="connsiteX10747" fmla="*/ 3041772 w 4853691"/>
                <a:gd name="connsiteY10747" fmla="*/ 1828349 h 4860733"/>
                <a:gd name="connsiteX10748" fmla="*/ 3055854 w 4853691"/>
                <a:gd name="connsiteY10748" fmla="*/ 1821308 h 4860733"/>
                <a:gd name="connsiteX10749" fmla="*/ 3119225 w 4853691"/>
                <a:gd name="connsiteY10749" fmla="*/ 1788449 h 4860733"/>
                <a:gd name="connsiteX10750" fmla="*/ 3128613 w 4853691"/>
                <a:gd name="connsiteY10750" fmla="*/ 1783755 h 4860733"/>
                <a:gd name="connsiteX10751" fmla="*/ 3269436 w 4853691"/>
                <a:gd name="connsiteY10751" fmla="*/ 1715691 h 4860733"/>
                <a:gd name="connsiteX10752" fmla="*/ 3288212 w 4853691"/>
                <a:gd name="connsiteY10752" fmla="*/ 1706303 h 4860733"/>
                <a:gd name="connsiteX10753" fmla="*/ 3337500 w 4853691"/>
                <a:gd name="connsiteY10753" fmla="*/ 1685179 h 4860733"/>
                <a:gd name="connsiteX10754" fmla="*/ 3363318 w 4853691"/>
                <a:gd name="connsiteY10754" fmla="*/ 1673444 h 4860733"/>
                <a:gd name="connsiteX10755" fmla="*/ 3403217 w 4853691"/>
                <a:gd name="connsiteY10755" fmla="*/ 1657015 h 4860733"/>
                <a:gd name="connsiteX10756" fmla="*/ 3436076 w 4853691"/>
                <a:gd name="connsiteY10756" fmla="*/ 1645280 h 4860733"/>
                <a:gd name="connsiteX10757" fmla="*/ 3468935 w 4853691"/>
                <a:gd name="connsiteY10757" fmla="*/ 1633544 h 4860733"/>
                <a:gd name="connsiteX10758" fmla="*/ 3501793 w 4853691"/>
                <a:gd name="connsiteY10758" fmla="*/ 1621809 h 4860733"/>
                <a:gd name="connsiteX10759" fmla="*/ 3513528 w 4853691"/>
                <a:gd name="connsiteY10759" fmla="*/ 1617115 h 4860733"/>
                <a:gd name="connsiteX10760" fmla="*/ 3529958 w 4853691"/>
                <a:gd name="connsiteY10760" fmla="*/ 1628850 h 4860733"/>
                <a:gd name="connsiteX10761" fmla="*/ 3518223 w 4853691"/>
                <a:gd name="connsiteY10761" fmla="*/ 2196836 h 4860733"/>
                <a:gd name="connsiteX10762" fmla="*/ 3518223 w 4853691"/>
                <a:gd name="connsiteY10762" fmla="*/ 2220306 h 4860733"/>
                <a:gd name="connsiteX10763" fmla="*/ 3518223 w 4853691"/>
                <a:gd name="connsiteY10763" fmla="*/ 2316535 h 4860733"/>
                <a:gd name="connsiteX10764" fmla="*/ 3520570 w 4853691"/>
                <a:gd name="connsiteY10764" fmla="*/ 2365823 h 4860733"/>
                <a:gd name="connsiteX10765" fmla="*/ 3844462 w 4853691"/>
                <a:gd name="connsiteY10765" fmla="*/ 2149895 h 4860733"/>
                <a:gd name="connsiteX10766" fmla="*/ 3879668 w 4853691"/>
                <a:gd name="connsiteY10766" fmla="*/ 2112342 h 4860733"/>
                <a:gd name="connsiteX10767" fmla="*/ 3889056 w 4853691"/>
                <a:gd name="connsiteY10767" fmla="*/ 2100607 h 4860733"/>
                <a:gd name="connsiteX10768" fmla="*/ 3919568 w 4853691"/>
                <a:gd name="connsiteY10768" fmla="*/ 2070095 h 4860733"/>
                <a:gd name="connsiteX10769" fmla="*/ 3933650 w 4853691"/>
                <a:gd name="connsiteY10769" fmla="*/ 2056013 h 4860733"/>
                <a:gd name="connsiteX10770" fmla="*/ 3959467 w 4853691"/>
                <a:gd name="connsiteY10770" fmla="*/ 2030195 h 4860733"/>
                <a:gd name="connsiteX10771" fmla="*/ 3975897 w 4853691"/>
                <a:gd name="connsiteY10771" fmla="*/ 2013766 h 4860733"/>
                <a:gd name="connsiteX10772" fmla="*/ 3999367 w 4853691"/>
                <a:gd name="connsiteY10772" fmla="*/ 1990295 h 4860733"/>
                <a:gd name="connsiteX10773" fmla="*/ 4018143 w 4853691"/>
                <a:gd name="connsiteY10773" fmla="*/ 1973866 h 4860733"/>
                <a:gd name="connsiteX10774" fmla="*/ 4041614 w 4853691"/>
                <a:gd name="connsiteY10774" fmla="*/ 1952743 h 4860733"/>
                <a:gd name="connsiteX10775" fmla="*/ 4062738 w 4853691"/>
                <a:gd name="connsiteY10775" fmla="*/ 1936313 h 4860733"/>
                <a:gd name="connsiteX10776" fmla="*/ 4083861 w 4853691"/>
                <a:gd name="connsiteY10776" fmla="*/ 1917537 h 4860733"/>
                <a:gd name="connsiteX10777" fmla="*/ 4104984 w 4853691"/>
                <a:gd name="connsiteY10777" fmla="*/ 1901108 h 4860733"/>
                <a:gd name="connsiteX10778" fmla="*/ 4112025 w 4853691"/>
                <a:gd name="connsiteY10778" fmla="*/ 1896413 h 4860733"/>
                <a:gd name="connsiteX10779" fmla="*/ 4123761 w 4853691"/>
                <a:gd name="connsiteY10779" fmla="*/ 1903455 h 4860733"/>
                <a:gd name="connsiteX10780" fmla="*/ 4119067 w 4853691"/>
                <a:gd name="connsiteY10780" fmla="*/ 1952743 h 4860733"/>
                <a:gd name="connsiteX10781" fmla="*/ 4114372 w 4853691"/>
                <a:gd name="connsiteY10781" fmla="*/ 1992643 h 4860733"/>
                <a:gd name="connsiteX10782" fmla="*/ 4109678 w 4853691"/>
                <a:gd name="connsiteY10782" fmla="*/ 2053666 h 4860733"/>
                <a:gd name="connsiteX10783" fmla="*/ 4104984 w 4853691"/>
                <a:gd name="connsiteY10783" fmla="*/ 2102954 h 4860733"/>
                <a:gd name="connsiteX10784" fmla="*/ 4100290 w 4853691"/>
                <a:gd name="connsiteY10784" fmla="*/ 2166324 h 4860733"/>
                <a:gd name="connsiteX10785" fmla="*/ 4097943 w 4853691"/>
                <a:gd name="connsiteY10785" fmla="*/ 2215612 h 4860733"/>
                <a:gd name="connsiteX10786" fmla="*/ 4095596 w 4853691"/>
                <a:gd name="connsiteY10786" fmla="*/ 2288370 h 4860733"/>
                <a:gd name="connsiteX10787" fmla="*/ 4093249 w 4853691"/>
                <a:gd name="connsiteY10787" fmla="*/ 2330617 h 4860733"/>
                <a:gd name="connsiteX10788" fmla="*/ 4088555 w 4853691"/>
                <a:gd name="connsiteY10788" fmla="*/ 2783597 h 4860733"/>
                <a:gd name="connsiteX10789" fmla="*/ 4069778 w 4853691"/>
                <a:gd name="connsiteY10789" fmla="*/ 2797679 h 4860733"/>
                <a:gd name="connsiteX10790" fmla="*/ 4039267 w 4853691"/>
                <a:gd name="connsiteY10790" fmla="*/ 2788291 h 4860733"/>
                <a:gd name="connsiteX10791" fmla="*/ 4027532 w 4853691"/>
                <a:gd name="connsiteY10791" fmla="*/ 2785944 h 4860733"/>
                <a:gd name="connsiteX10792" fmla="*/ 3980591 w 4853691"/>
                <a:gd name="connsiteY10792" fmla="*/ 2771862 h 4860733"/>
                <a:gd name="connsiteX10793" fmla="*/ 3961814 w 4853691"/>
                <a:gd name="connsiteY10793" fmla="*/ 2767168 h 4860733"/>
                <a:gd name="connsiteX10794" fmla="*/ 3917220 w 4853691"/>
                <a:gd name="connsiteY10794" fmla="*/ 2750738 h 4860733"/>
                <a:gd name="connsiteX10795" fmla="*/ 3893750 w 4853691"/>
                <a:gd name="connsiteY10795" fmla="*/ 2741350 h 4860733"/>
                <a:gd name="connsiteX10796" fmla="*/ 3849156 w 4853691"/>
                <a:gd name="connsiteY10796" fmla="*/ 2722574 h 4860733"/>
                <a:gd name="connsiteX10797" fmla="*/ 3825686 w 4853691"/>
                <a:gd name="connsiteY10797" fmla="*/ 2713186 h 4860733"/>
                <a:gd name="connsiteX10798" fmla="*/ 3757622 w 4853691"/>
                <a:gd name="connsiteY10798" fmla="*/ 2682674 h 4860733"/>
                <a:gd name="connsiteX10799" fmla="*/ 3752927 w 4853691"/>
                <a:gd name="connsiteY10799" fmla="*/ 2680327 h 4860733"/>
                <a:gd name="connsiteX10800" fmla="*/ 3677822 w 4853691"/>
                <a:gd name="connsiteY10800" fmla="*/ 2645121 h 4860733"/>
                <a:gd name="connsiteX10801" fmla="*/ 3663740 w 4853691"/>
                <a:gd name="connsiteY10801" fmla="*/ 2638080 h 4860733"/>
                <a:gd name="connsiteX10802" fmla="*/ 3600369 w 4853691"/>
                <a:gd name="connsiteY10802" fmla="*/ 2605222 h 4860733"/>
                <a:gd name="connsiteX10803" fmla="*/ 3574552 w 4853691"/>
                <a:gd name="connsiteY10803" fmla="*/ 2591139 h 4860733"/>
                <a:gd name="connsiteX10804" fmla="*/ 3539346 w 4853691"/>
                <a:gd name="connsiteY10804" fmla="*/ 2572363 h 4860733"/>
                <a:gd name="connsiteX10805" fmla="*/ 3541693 w 4853691"/>
                <a:gd name="connsiteY10805" fmla="*/ 2562975 h 4860733"/>
                <a:gd name="connsiteX10806" fmla="*/ 3532305 w 4853691"/>
                <a:gd name="connsiteY10806" fmla="*/ 2546545 h 4860733"/>
                <a:gd name="connsiteX10807" fmla="*/ 3832727 w 4853691"/>
                <a:gd name="connsiteY10807" fmla="*/ 2152242 h 4860733"/>
                <a:gd name="connsiteX10808" fmla="*/ 3844462 w 4853691"/>
                <a:gd name="connsiteY10808" fmla="*/ 2149895 h 4860733"/>
                <a:gd name="connsiteX10809" fmla="*/ 4431224 w 4853691"/>
                <a:gd name="connsiteY10809" fmla="*/ 2595833 h 4860733"/>
                <a:gd name="connsiteX10810" fmla="*/ 4482859 w 4853691"/>
                <a:gd name="connsiteY10810" fmla="*/ 2565322 h 4860733"/>
                <a:gd name="connsiteX10811" fmla="*/ 4499288 w 4853691"/>
                <a:gd name="connsiteY10811" fmla="*/ 2555934 h 4860733"/>
                <a:gd name="connsiteX10812" fmla="*/ 4539188 w 4853691"/>
                <a:gd name="connsiteY10812" fmla="*/ 2532463 h 4860733"/>
                <a:gd name="connsiteX10813" fmla="*/ 4560311 w 4853691"/>
                <a:gd name="connsiteY10813" fmla="*/ 2520728 h 4860733"/>
                <a:gd name="connsiteX10814" fmla="*/ 4579088 w 4853691"/>
                <a:gd name="connsiteY10814" fmla="*/ 2511340 h 4860733"/>
                <a:gd name="connsiteX10815" fmla="*/ 4590823 w 4853691"/>
                <a:gd name="connsiteY10815" fmla="*/ 2520728 h 4860733"/>
                <a:gd name="connsiteX10816" fmla="*/ 4588476 w 4853691"/>
                <a:gd name="connsiteY10816" fmla="*/ 2530116 h 4860733"/>
                <a:gd name="connsiteX10817" fmla="*/ 4586129 w 4853691"/>
                <a:gd name="connsiteY10817" fmla="*/ 2537157 h 4860733"/>
                <a:gd name="connsiteX10818" fmla="*/ 4581435 w 4853691"/>
                <a:gd name="connsiteY10818" fmla="*/ 2565322 h 4860733"/>
                <a:gd name="connsiteX10819" fmla="*/ 4579088 w 4853691"/>
                <a:gd name="connsiteY10819" fmla="*/ 2574710 h 4860733"/>
                <a:gd name="connsiteX10820" fmla="*/ 4574393 w 4853691"/>
                <a:gd name="connsiteY10820" fmla="*/ 2605222 h 4860733"/>
                <a:gd name="connsiteX10821" fmla="*/ 4572047 w 4853691"/>
                <a:gd name="connsiteY10821" fmla="*/ 2614610 h 4860733"/>
                <a:gd name="connsiteX10822" fmla="*/ 4567353 w 4853691"/>
                <a:gd name="connsiteY10822" fmla="*/ 2647468 h 4860733"/>
                <a:gd name="connsiteX10823" fmla="*/ 4565005 w 4853691"/>
                <a:gd name="connsiteY10823" fmla="*/ 2656857 h 4860733"/>
                <a:gd name="connsiteX10824" fmla="*/ 4553270 w 4853691"/>
                <a:gd name="connsiteY10824" fmla="*/ 2741350 h 4860733"/>
                <a:gd name="connsiteX10825" fmla="*/ 4553270 w 4853691"/>
                <a:gd name="connsiteY10825" fmla="*/ 2743697 h 4860733"/>
                <a:gd name="connsiteX10826" fmla="*/ 4548576 w 4853691"/>
                <a:gd name="connsiteY10826" fmla="*/ 2776556 h 4860733"/>
                <a:gd name="connsiteX10827" fmla="*/ 4543882 w 4853691"/>
                <a:gd name="connsiteY10827" fmla="*/ 2816456 h 4860733"/>
                <a:gd name="connsiteX10828" fmla="*/ 4541535 w 4853691"/>
                <a:gd name="connsiteY10828" fmla="*/ 2816456 h 4860733"/>
                <a:gd name="connsiteX10829" fmla="*/ 4520412 w 4853691"/>
                <a:gd name="connsiteY10829" fmla="*/ 2837579 h 4860733"/>
                <a:gd name="connsiteX10830" fmla="*/ 4522759 w 4853691"/>
                <a:gd name="connsiteY10830" fmla="*/ 2844620 h 4860733"/>
                <a:gd name="connsiteX10831" fmla="*/ 4518065 w 4853691"/>
                <a:gd name="connsiteY10831" fmla="*/ 2846967 h 4860733"/>
                <a:gd name="connsiteX10832" fmla="*/ 4503982 w 4853691"/>
                <a:gd name="connsiteY10832" fmla="*/ 2851662 h 4860733"/>
                <a:gd name="connsiteX10833" fmla="*/ 4475818 w 4853691"/>
                <a:gd name="connsiteY10833" fmla="*/ 2858703 h 4860733"/>
                <a:gd name="connsiteX10834" fmla="*/ 4464082 w 4853691"/>
                <a:gd name="connsiteY10834" fmla="*/ 2861050 h 4860733"/>
                <a:gd name="connsiteX10835" fmla="*/ 4433571 w 4853691"/>
                <a:gd name="connsiteY10835" fmla="*/ 2865744 h 4860733"/>
                <a:gd name="connsiteX10836" fmla="*/ 4421835 w 4853691"/>
                <a:gd name="connsiteY10836" fmla="*/ 2868091 h 4860733"/>
                <a:gd name="connsiteX10837" fmla="*/ 4381936 w 4853691"/>
                <a:gd name="connsiteY10837" fmla="*/ 2870438 h 4860733"/>
                <a:gd name="connsiteX10838" fmla="*/ 4377242 w 4853691"/>
                <a:gd name="connsiteY10838" fmla="*/ 2870438 h 4860733"/>
                <a:gd name="connsiteX10839" fmla="*/ 4344383 w 4853691"/>
                <a:gd name="connsiteY10839" fmla="*/ 2870438 h 4860733"/>
                <a:gd name="connsiteX10840" fmla="*/ 4337342 w 4853691"/>
                <a:gd name="connsiteY10840" fmla="*/ 2870438 h 4860733"/>
                <a:gd name="connsiteX10841" fmla="*/ 4309178 w 4853691"/>
                <a:gd name="connsiteY10841" fmla="*/ 2868091 h 4860733"/>
                <a:gd name="connsiteX10842" fmla="*/ 4297442 w 4853691"/>
                <a:gd name="connsiteY10842" fmla="*/ 2865744 h 4860733"/>
                <a:gd name="connsiteX10843" fmla="*/ 4273972 w 4853691"/>
                <a:gd name="connsiteY10843" fmla="*/ 2863397 h 4860733"/>
                <a:gd name="connsiteX10844" fmla="*/ 4259889 w 4853691"/>
                <a:gd name="connsiteY10844" fmla="*/ 2861050 h 4860733"/>
                <a:gd name="connsiteX10845" fmla="*/ 4238766 w 4853691"/>
                <a:gd name="connsiteY10845" fmla="*/ 2856356 h 4860733"/>
                <a:gd name="connsiteX10846" fmla="*/ 4222337 w 4853691"/>
                <a:gd name="connsiteY10846" fmla="*/ 2851662 h 4860733"/>
                <a:gd name="connsiteX10847" fmla="*/ 4203560 w 4853691"/>
                <a:gd name="connsiteY10847" fmla="*/ 2846967 h 4860733"/>
                <a:gd name="connsiteX10848" fmla="*/ 4184784 w 4853691"/>
                <a:gd name="connsiteY10848" fmla="*/ 2842273 h 4860733"/>
                <a:gd name="connsiteX10849" fmla="*/ 4166007 w 4853691"/>
                <a:gd name="connsiteY10849" fmla="*/ 2837579 h 4860733"/>
                <a:gd name="connsiteX10850" fmla="*/ 4147231 w 4853691"/>
                <a:gd name="connsiteY10850" fmla="*/ 2830538 h 4860733"/>
                <a:gd name="connsiteX10851" fmla="*/ 4128455 w 4853691"/>
                <a:gd name="connsiteY10851" fmla="*/ 2823497 h 4860733"/>
                <a:gd name="connsiteX10852" fmla="*/ 4109678 w 4853691"/>
                <a:gd name="connsiteY10852" fmla="*/ 2816456 h 4860733"/>
                <a:gd name="connsiteX10853" fmla="*/ 4107331 w 4853691"/>
                <a:gd name="connsiteY10853" fmla="*/ 2816456 h 4860733"/>
                <a:gd name="connsiteX10854" fmla="*/ 4109678 w 4853691"/>
                <a:gd name="connsiteY10854" fmla="*/ 2809415 h 4860733"/>
                <a:gd name="connsiteX10855" fmla="*/ 4107331 w 4853691"/>
                <a:gd name="connsiteY10855" fmla="*/ 2800026 h 4860733"/>
                <a:gd name="connsiteX10856" fmla="*/ 4419489 w 4853691"/>
                <a:gd name="connsiteY10856" fmla="*/ 2605222 h 4860733"/>
                <a:gd name="connsiteX10857" fmla="*/ 4431224 w 4853691"/>
                <a:gd name="connsiteY10857" fmla="*/ 2595833 h 4860733"/>
                <a:gd name="connsiteX10858" fmla="*/ 4593170 w 4853691"/>
                <a:gd name="connsiteY10858" fmla="*/ 2785944 h 4860733"/>
                <a:gd name="connsiteX10859" fmla="*/ 4616640 w 4853691"/>
                <a:gd name="connsiteY10859" fmla="*/ 2757780 h 4860733"/>
                <a:gd name="connsiteX10860" fmla="*/ 4628376 w 4853691"/>
                <a:gd name="connsiteY10860" fmla="*/ 2743697 h 4860733"/>
                <a:gd name="connsiteX10861" fmla="*/ 4647152 w 4853691"/>
                <a:gd name="connsiteY10861" fmla="*/ 2717880 h 4860733"/>
                <a:gd name="connsiteX10862" fmla="*/ 4658887 w 4853691"/>
                <a:gd name="connsiteY10862" fmla="*/ 2701451 h 4860733"/>
                <a:gd name="connsiteX10863" fmla="*/ 4675317 w 4853691"/>
                <a:gd name="connsiteY10863" fmla="*/ 2677980 h 4860733"/>
                <a:gd name="connsiteX10864" fmla="*/ 4687052 w 4853691"/>
                <a:gd name="connsiteY10864" fmla="*/ 2661551 h 4860733"/>
                <a:gd name="connsiteX10865" fmla="*/ 4703481 w 4853691"/>
                <a:gd name="connsiteY10865" fmla="*/ 2638080 h 4860733"/>
                <a:gd name="connsiteX10866" fmla="*/ 4712869 w 4853691"/>
                <a:gd name="connsiteY10866" fmla="*/ 2621651 h 4860733"/>
                <a:gd name="connsiteX10867" fmla="*/ 4726952 w 4853691"/>
                <a:gd name="connsiteY10867" fmla="*/ 2600527 h 4860733"/>
                <a:gd name="connsiteX10868" fmla="*/ 4736340 w 4853691"/>
                <a:gd name="connsiteY10868" fmla="*/ 2584098 h 4860733"/>
                <a:gd name="connsiteX10869" fmla="*/ 4748075 w 4853691"/>
                <a:gd name="connsiteY10869" fmla="*/ 2562975 h 4860733"/>
                <a:gd name="connsiteX10870" fmla="*/ 4757463 w 4853691"/>
                <a:gd name="connsiteY10870" fmla="*/ 2546545 h 4860733"/>
                <a:gd name="connsiteX10871" fmla="*/ 4764504 w 4853691"/>
                <a:gd name="connsiteY10871" fmla="*/ 2537157 h 4860733"/>
                <a:gd name="connsiteX10872" fmla="*/ 4759810 w 4853691"/>
                <a:gd name="connsiteY10872" fmla="*/ 2546545 h 4860733"/>
                <a:gd name="connsiteX10873" fmla="*/ 4750422 w 4853691"/>
                <a:gd name="connsiteY10873" fmla="*/ 2567669 h 4860733"/>
                <a:gd name="connsiteX10874" fmla="*/ 4743381 w 4853691"/>
                <a:gd name="connsiteY10874" fmla="*/ 2586445 h 4860733"/>
                <a:gd name="connsiteX10875" fmla="*/ 4733993 w 4853691"/>
                <a:gd name="connsiteY10875" fmla="*/ 2607569 h 4860733"/>
                <a:gd name="connsiteX10876" fmla="*/ 4726952 w 4853691"/>
                <a:gd name="connsiteY10876" fmla="*/ 2626345 h 4860733"/>
                <a:gd name="connsiteX10877" fmla="*/ 4717563 w 4853691"/>
                <a:gd name="connsiteY10877" fmla="*/ 2649816 h 4860733"/>
                <a:gd name="connsiteX10878" fmla="*/ 4710522 w 4853691"/>
                <a:gd name="connsiteY10878" fmla="*/ 2668592 h 4860733"/>
                <a:gd name="connsiteX10879" fmla="*/ 4701134 w 4853691"/>
                <a:gd name="connsiteY10879" fmla="*/ 2692062 h 4860733"/>
                <a:gd name="connsiteX10880" fmla="*/ 4691746 w 4853691"/>
                <a:gd name="connsiteY10880" fmla="*/ 2713186 h 4860733"/>
                <a:gd name="connsiteX10881" fmla="*/ 4682358 w 4853691"/>
                <a:gd name="connsiteY10881" fmla="*/ 2736656 h 4860733"/>
                <a:gd name="connsiteX10882" fmla="*/ 4672970 w 4853691"/>
                <a:gd name="connsiteY10882" fmla="*/ 2760127 h 4860733"/>
                <a:gd name="connsiteX10883" fmla="*/ 4663581 w 4853691"/>
                <a:gd name="connsiteY10883" fmla="*/ 2783597 h 4860733"/>
                <a:gd name="connsiteX10884" fmla="*/ 4623682 w 4853691"/>
                <a:gd name="connsiteY10884" fmla="*/ 2882173 h 4860733"/>
                <a:gd name="connsiteX10885" fmla="*/ 4597864 w 4853691"/>
                <a:gd name="connsiteY10885" fmla="*/ 2945543 h 4860733"/>
                <a:gd name="connsiteX10886" fmla="*/ 4586129 w 4853691"/>
                <a:gd name="connsiteY10886" fmla="*/ 2976055 h 4860733"/>
                <a:gd name="connsiteX10887" fmla="*/ 4579088 w 4853691"/>
                <a:gd name="connsiteY10887" fmla="*/ 2973708 h 4860733"/>
                <a:gd name="connsiteX10888" fmla="*/ 4576741 w 4853691"/>
                <a:gd name="connsiteY10888" fmla="*/ 2973708 h 4860733"/>
                <a:gd name="connsiteX10889" fmla="*/ 4576741 w 4853691"/>
                <a:gd name="connsiteY10889" fmla="*/ 2969014 h 4860733"/>
                <a:gd name="connsiteX10890" fmla="*/ 4574393 w 4853691"/>
                <a:gd name="connsiteY10890" fmla="*/ 2954932 h 4860733"/>
                <a:gd name="connsiteX10891" fmla="*/ 4569699 w 4853691"/>
                <a:gd name="connsiteY10891" fmla="*/ 2931461 h 4860733"/>
                <a:gd name="connsiteX10892" fmla="*/ 4567353 w 4853691"/>
                <a:gd name="connsiteY10892" fmla="*/ 2917379 h 4860733"/>
                <a:gd name="connsiteX10893" fmla="*/ 4562658 w 4853691"/>
                <a:gd name="connsiteY10893" fmla="*/ 2884520 h 4860733"/>
                <a:gd name="connsiteX10894" fmla="*/ 4562658 w 4853691"/>
                <a:gd name="connsiteY10894" fmla="*/ 2877479 h 4860733"/>
                <a:gd name="connsiteX10895" fmla="*/ 4560311 w 4853691"/>
                <a:gd name="connsiteY10895" fmla="*/ 2856356 h 4860733"/>
                <a:gd name="connsiteX10896" fmla="*/ 4576741 w 4853691"/>
                <a:gd name="connsiteY10896" fmla="*/ 2837579 h 4860733"/>
                <a:gd name="connsiteX10897" fmla="*/ 4569699 w 4853691"/>
                <a:gd name="connsiteY10897" fmla="*/ 2823497 h 4860733"/>
                <a:gd name="connsiteX10898" fmla="*/ 4590823 w 4853691"/>
                <a:gd name="connsiteY10898" fmla="*/ 2797679 h 4860733"/>
                <a:gd name="connsiteX10899" fmla="*/ 4593170 w 4853691"/>
                <a:gd name="connsiteY10899" fmla="*/ 2785944 h 4860733"/>
                <a:gd name="connsiteX10900" fmla="*/ 4764504 w 4853691"/>
                <a:gd name="connsiteY10900" fmla="*/ 2570016 h 4860733"/>
                <a:gd name="connsiteX10901" fmla="*/ 4757463 w 4853691"/>
                <a:gd name="connsiteY10901" fmla="*/ 2591139 h 4860733"/>
                <a:gd name="connsiteX10902" fmla="*/ 4748075 w 4853691"/>
                <a:gd name="connsiteY10902" fmla="*/ 2619304 h 4860733"/>
                <a:gd name="connsiteX10903" fmla="*/ 4741034 w 4853691"/>
                <a:gd name="connsiteY10903" fmla="*/ 2642774 h 4860733"/>
                <a:gd name="connsiteX10904" fmla="*/ 4731646 w 4853691"/>
                <a:gd name="connsiteY10904" fmla="*/ 2673286 h 4860733"/>
                <a:gd name="connsiteX10905" fmla="*/ 4724605 w 4853691"/>
                <a:gd name="connsiteY10905" fmla="*/ 2699103 h 4860733"/>
                <a:gd name="connsiteX10906" fmla="*/ 4715216 w 4853691"/>
                <a:gd name="connsiteY10906" fmla="*/ 2729615 h 4860733"/>
                <a:gd name="connsiteX10907" fmla="*/ 4705828 w 4853691"/>
                <a:gd name="connsiteY10907" fmla="*/ 2757780 h 4860733"/>
                <a:gd name="connsiteX10908" fmla="*/ 4696440 w 4853691"/>
                <a:gd name="connsiteY10908" fmla="*/ 2788291 h 4860733"/>
                <a:gd name="connsiteX10909" fmla="*/ 4687052 w 4853691"/>
                <a:gd name="connsiteY10909" fmla="*/ 2818803 h 4860733"/>
                <a:gd name="connsiteX10910" fmla="*/ 4677664 w 4853691"/>
                <a:gd name="connsiteY10910" fmla="*/ 2846967 h 4860733"/>
                <a:gd name="connsiteX10911" fmla="*/ 4649499 w 4853691"/>
                <a:gd name="connsiteY10911" fmla="*/ 2943196 h 4860733"/>
                <a:gd name="connsiteX10912" fmla="*/ 4644805 w 4853691"/>
                <a:gd name="connsiteY10912" fmla="*/ 2959626 h 4860733"/>
                <a:gd name="connsiteX10913" fmla="*/ 4640111 w 4853691"/>
                <a:gd name="connsiteY10913" fmla="*/ 2959626 h 4860733"/>
                <a:gd name="connsiteX10914" fmla="*/ 4618988 w 4853691"/>
                <a:gd name="connsiteY10914" fmla="*/ 2980749 h 4860733"/>
                <a:gd name="connsiteX10915" fmla="*/ 4621334 w 4853691"/>
                <a:gd name="connsiteY10915" fmla="*/ 2987790 h 4860733"/>
                <a:gd name="connsiteX10916" fmla="*/ 4604905 w 4853691"/>
                <a:gd name="connsiteY10916" fmla="*/ 2992484 h 4860733"/>
                <a:gd name="connsiteX10917" fmla="*/ 4604905 w 4853691"/>
                <a:gd name="connsiteY10917" fmla="*/ 2992484 h 4860733"/>
                <a:gd name="connsiteX10918" fmla="*/ 4590823 w 4853691"/>
                <a:gd name="connsiteY10918" fmla="*/ 2994831 h 4860733"/>
                <a:gd name="connsiteX10919" fmla="*/ 4579088 w 4853691"/>
                <a:gd name="connsiteY10919" fmla="*/ 2978402 h 4860733"/>
                <a:gd name="connsiteX10920" fmla="*/ 4602558 w 4853691"/>
                <a:gd name="connsiteY10920" fmla="*/ 2929114 h 4860733"/>
                <a:gd name="connsiteX10921" fmla="*/ 4611946 w 4853691"/>
                <a:gd name="connsiteY10921" fmla="*/ 2910338 h 4860733"/>
                <a:gd name="connsiteX10922" fmla="*/ 4633070 w 4853691"/>
                <a:gd name="connsiteY10922" fmla="*/ 2863397 h 4860733"/>
                <a:gd name="connsiteX10923" fmla="*/ 4642458 w 4853691"/>
                <a:gd name="connsiteY10923" fmla="*/ 2839926 h 4860733"/>
                <a:gd name="connsiteX10924" fmla="*/ 4661234 w 4853691"/>
                <a:gd name="connsiteY10924" fmla="*/ 2797679 h 4860733"/>
                <a:gd name="connsiteX10925" fmla="*/ 4672970 w 4853691"/>
                <a:gd name="connsiteY10925" fmla="*/ 2774209 h 4860733"/>
                <a:gd name="connsiteX10926" fmla="*/ 4689399 w 4853691"/>
                <a:gd name="connsiteY10926" fmla="*/ 2734309 h 4860733"/>
                <a:gd name="connsiteX10927" fmla="*/ 4701134 w 4853691"/>
                <a:gd name="connsiteY10927" fmla="*/ 2710839 h 4860733"/>
                <a:gd name="connsiteX10928" fmla="*/ 4717563 w 4853691"/>
                <a:gd name="connsiteY10928" fmla="*/ 2673286 h 4860733"/>
                <a:gd name="connsiteX10929" fmla="*/ 4726952 w 4853691"/>
                <a:gd name="connsiteY10929" fmla="*/ 2649816 h 4860733"/>
                <a:gd name="connsiteX10930" fmla="*/ 4743381 w 4853691"/>
                <a:gd name="connsiteY10930" fmla="*/ 2612263 h 4860733"/>
                <a:gd name="connsiteX10931" fmla="*/ 4752769 w 4853691"/>
                <a:gd name="connsiteY10931" fmla="*/ 2588792 h 4860733"/>
                <a:gd name="connsiteX10932" fmla="*/ 4769198 w 4853691"/>
                <a:gd name="connsiteY10932" fmla="*/ 2551240 h 4860733"/>
                <a:gd name="connsiteX10933" fmla="*/ 4773892 w 4853691"/>
                <a:gd name="connsiteY10933" fmla="*/ 2541851 h 4860733"/>
                <a:gd name="connsiteX10934" fmla="*/ 4776240 w 4853691"/>
                <a:gd name="connsiteY10934" fmla="*/ 2541851 h 4860733"/>
                <a:gd name="connsiteX10935" fmla="*/ 4776240 w 4853691"/>
                <a:gd name="connsiteY10935" fmla="*/ 2541851 h 4860733"/>
                <a:gd name="connsiteX10936" fmla="*/ 4764504 w 4853691"/>
                <a:gd name="connsiteY10936" fmla="*/ 2570016 h 4860733"/>
                <a:gd name="connsiteX10937" fmla="*/ 4616640 w 4853691"/>
                <a:gd name="connsiteY10937" fmla="*/ 3025343 h 4860733"/>
                <a:gd name="connsiteX10938" fmla="*/ 4595517 w 4853691"/>
                <a:gd name="connsiteY10938" fmla="*/ 3060549 h 4860733"/>
                <a:gd name="connsiteX10939" fmla="*/ 4590823 w 4853691"/>
                <a:gd name="connsiteY10939" fmla="*/ 3067590 h 4860733"/>
                <a:gd name="connsiteX10940" fmla="*/ 4506329 w 4853691"/>
                <a:gd name="connsiteY10940" fmla="*/ 3194330 h 4860733"/>
                <a:gd name="connsiteX10941" fmla="*/ 4496941 w 4853691"/>
                <a:gd name="connsiteY10941" fmla="*/ 3206065 h 4860733"/>
                <a:gd name="connsiteX10942" fmla="*/ 4473471 w 4853691"/>
                <a:gd name="connsiteY10942" fmla="*/ 3236577 h 4860733"/>
                <a:gd name="connsiteX10943" fmla="*/ 4461736 w 4853691"/>
                <a:gd name="connsiteY10943" fmla="*/ 3250659 h 4860733"/>
                <a:gd name="connsiteX10944" fmla="*/ 4440612 w 4853691"/>
                <a:gd name="connsiteY10944" fmla="*/ 3276477 h 4860733"/>
                <a:gd name="connsiteX10945" fmla="*/ 4426530 w 4853691"/>
                <a:gd name="connsiteY10945" fmla="*/ 3292906 h 4860733"/>
                <a:gd name="connsiteX10946" fmla="*/ 4405406 w 4853691"/>
                <a:gd name="connsiteY10946" fmla="*/ 3316377 h 4860733"/>
                <a:gd name="connsiteX10947" fmla="*/ 4391324 w 4853691"/>
                <a:gd name="connsiteY10947" fmla="*/ 3332806 h 4860733"/>
                <a:gd name="connsiteX10948" fmla="*/ 4370201 w 4853691"/>
                <a:gd name="connsiteY10948" fmla="*/ 3353929 h 4860733"/>
                <a:gd name="connsiteX10949" fmla="*/ 4353771 w 4853691"/>
                <a:gd name="connsiteY10949" fmla="*/ 3370359 h 4860733"/>
                <a:gd name="connsiteX10950" fmla="*/ 4332648 w 4853691"/>
                <a:gd name="connsiteY10950" fmla="*/ 3391482 h 4860733"/>
                <a:gd name="connsiteX10951" fmla="*/ 4316218 w 4853691"/>
                <a:gd name="connsiteY10951" fmla="*/ 3407912 h 4860733"/>
                <a:gd name="connsiteX10952" fmla="*/ 4295095 w 4853691"/>
                <a:gd name="connsiteY10952" fmla="*/ 3429035 h 4860733"/>
                <a:gd name="connsiteX10953" fmla="*/ 4278666 w 4853691"/>
                <a:gd name="connsiteY10953" fmla="*/ 3445464 h 4860733"/>
                <a:gd name="connsiteX10954" fmla="*/ 4257542 w 4853691"/>
                <a:gd name="connsiteY10954" fmla="*/ 3464241 h 4860733"/>
                <a:gd name="connsiteX10955" fmla="*/ 4238766 w 4853691"/>
                <a:gd name="connsiteY10955" fmla="*/ 3480670 h 4860733"/>
                <a:gd name="connsiteX10956" fmla="*/ 4217643 w 4853691"/>
                <a:gd name="connsiteY10956" fmla="*/ 3499446 h 4860733"/>
                <a:gd name="connsiteX10957" fmla="*/ 4198866 w 4853691"/>
                <a:gd name="connsiteY10957" fmla="*/ 3515876 h 4860733"/>
                <a:gd name="connsiteX10958" fmla="*/ 4177743 w 4853691"/>
                <a:gd name="connsiteY10958" fmla="*/ 3534652 h 4860733"/>
                <a:gd name="connsiteX10959" fmla="*/ 4158966 w 4853691"/>
                <a:gd name="connsiteY10959" fmla="*/ 3551081 h 4860733"/>
                <a:gd name="connsiteX10960" fmla="*/ 4135496 w 4853691"/>
                <a:gd name="connsiteY10960" fmla="*/ 3569858 h 4860733"/>
                <a:gd name="connsiteX10961" fmla="*/ 4114372 w 4853691"/>
                <a:gd name="connsiteY10961" fmla="*/ 3583940 h 4860733"/>
                <a:gd name="connsiteX10962" fmla="*/ 4102637 w 4853691"/>
                <a:gd name="connsiteY10962" fmla="*/ 3590981 h 4860733"/>
                <a:gd name="connsiteX10963" fmla="*/ 4102637 w 4853691"/>
                <a:gd name="connsiteY10963" fmla="*/ 3588634 h 4860733"/>
                <a:gd name="connsiteX10964" fmla="*/ 4128455 w 4853691"/>
                <a:gd name="connsiteY10964" fmla="*/ 3560470 h 4860733"/>
                <a:gd name="connsiteX10965" fmla="*/ 4161313 w 4853691"/>
                <a:gd name="connsiteY10965" fmla="*/ 3525264 h 4860733"/>
                <a:gd name="connsiteX10966" fmla="*/ 4196519 w 4853691"/>
                <a:gd name="connsiteY10966" fmla="*/ 3485364 h 4860733"/>
                <a:gd name="connsiteX10967" fmla="*/ 4227031 w 4853691"/>
                <a:gd name="connsiteY10967" fmla="*/ 3450158 h 4860733"/>
                <a:gd name="connsiteX10968" fmla="*/ 4262237 w 4853691"/>
                <a:gd name="connsiteY10968" fmla="*/ 3407912 h 4860733"/>
                <a:gd name="connsiteX10969" fmla="*/ 4290401 w 4853691"/>
                <a:gd name="connsiteY10969" fmla="*/ 3375053 h 4860733"/>
                <a:gd name="connsiteX10970" fmla="*/ 4325607 w 4853691"/>
                <a:gd name="connsiteY10970" fmla="*/ 3330459 h 4860733"/>
                <a:gd name="connsiteX10971" fmla="*/ 4351424 w 4853691"/>
                <a:gd name="connsiteY10971" fmla="*/ 3299947 h 4860733"/>
                <a:gd name="connsiteX10972" fmla="*/ 4386630 w 4853691"/>
                <a:gd name="connsiteY10972" fmla="*/ 3253006 h 4860733"/>
                <a:gd name="connsiteX10973" fmla="*/ 4410100 w 4853691"/>
                <a:gd name="connsiteY10973" fmla="*/ 3222495 h 4860733"/>
                <a:gd name="connsiteX10974" fmla="*/ 4447653 w 4853691"/>
                <a:gd name="connsiteY10974" fmla="*/ 3170860 h 4860733"/>
                <a:gd name="connsiteX10975" fmla="*/ 4464082 w 4853691"/>
                <a:gd name="connsiteY10975" fmla="*/ 3147389 h 4860733"/>
                <a:gd name="connsiteX10976" fmla="*/ 4508676 w 4853691"/>
                <a:gd name="connsiteY10976" fmla="*/ 3079325 h 4860733"/>
                <a:gd name="connsiteX10977" fmla="*/ 4515717 w 4853691"/>
                <a:gd name="connsiteY10977" fmla="*/ 3069937 h 4860733"/>
                <a:gd name="connsiteX10978" fmla="*/ 4553270 w 4853691"/>
                <a:gd name="connsiteY10978" fmla="*/ 3008914 h 4860733"/>
                <a:gd name="connsiteX10979" fmla="*/ 4562658 w 4853691"/>
                <a:gd name="connsiteY10979" fmla="*/ 3011261 h 4860733"/>
                <a:gd name="connsiteX10980" fmla="*/ 4583782 w 4853691"/>
                <a:gd name="connsiteY10980" fmla="*/ 2992484 h 4860733"/>
                <a:gd name="connsiteX10981" fmla="*/ 4586129 w 4853691"/>
                <a:gd name="connsiteY10981" fmla="*/ 2992484 h 4860733"/>
                <a:gd name="connsiteX10982" fmla="*/ 4595517 w 4853691"/>
                <a:gd name="connsiteY10982" fmla="*/ 2990137 h 4860733"/>
                <a:gd name="connsiteX10983" fmla="*/ 4602558 w 4853691"/>
                <a:gd name="connsiteY10983" fmla="*/ 2987790 h 4860733"/>
                <a:gd name="connsiteX10984" fmla="*/ 4611946 w 4853691"/>
                <a:gd name="connsiteY10984" fmla="*/ 2985443 h 4860733"/>
                <a:gd name="connsiteX10985" fmla="*/ 4616640 w 4853691"/>
                <a:gd name="connsiteY10985" fmla="*/ 2985443 h 4860733"/>
                <a:gd name="connsiteX10986" fmla="*/ 4623682 w 4853691"/>
                <a:gd name="connsiteY10986" fmla="*/ 2994831 h 4860733"/>
                <a:gd name="connsiteX10987" fmla="*/ 4614294 w 4853691"/>
                <a:gd name="connsiteY10987" fmla="*/ 3011261 h 4860733"/>
                <a:gd name="connsiteX10988" fmla="*/ 4616640 w 4853691"/>
                <a:gd name="connsiteY10988" fmla="*/ 3025343 h 4860733"/>
                <a:gd name="connsiteX10989" fmla="*/ 4107331 w 4853691"/>
                <a:gd name="connsiteY10989" fmla="*/ 3659045 h 4860733"/>
                <a:gd name="connsiteX10990" fmla="*/ 4116719 w 4853691"/>
                <a:gd name="connsiteY10990" fmla="*/ 3687210 h 4860733"/>
                <a:gd name="connsiteX10991" fmla="*/ 4121414 w 4853691"/>
                <a:gd name="connsiteY10991" fmla="*/ 3701292 h 4860733"/>
                <a:gd name="connsiteX10992" fmla="*/ 4130802 w 4853691"/>
                <a:gd name="connsiteY10992" fmla="*/ 3727110 h 4860733"/>
                <a:gd name="connsiteX10993" fmla="*/ 4135496 w 4853691"/>
                <a:gd name="connsiteY10993" fmla="*/ 3736498 h 4860733"/>
                <a:gd name="connsiteX10994" fmla="*/ 4151925 w 4853691"/>
                <a:gd name="connsiteY10994" fmla="*/ 3774051 h 4860733"/>
                <a:gd name="connsiteX10995" fmla="*/ 4161313 w 4853691"/>
                <a:gd name="connsiteY10995" fmla="*/ 3790480 h 4860733"/>
                <a:gd name="connsiteX10996" fmla="*/ 4166007 w 4853691"/>
                <a:gd name="connsiteY10996" fmla="*/ 3802215 h 4860733"/>
                <a:gd name="connsiteX10997" fmla="*/ 4175395 w 4853691"/>
                <a:gd name="connsiteY10997" fmla="*/ 3818645 h 4860733"/>
                <a:gd name="connsiteX10998" fmla="*/ 4180090 w 4853691"/>
                <a:gd name="connsiteY10998" fmla="*/ 3828033 h 4860733"/>
                <a:gd name="connsiteX10999" fmla="*/ 4184784 w 4853691"/>
                <a:gd name="connsiteY10999" fmla="*/ 3835074 h 4860733"/>
                <a:gd name="connsiteX11000" fmla="*/ 3731804 w 4853691"/>
                <a:gd name="connsiteY11000" fmla="*/ 4053349 h 4860733"/>
                <a:gd name="connsiteX11001" fmla="*/ 3713027 w 4853691"/>
                <a:gd name="connsiteY11001" fmla="*/ 4041614 h 4860733"/>
                <a:gd name="connsiteX11002" fmla="*/ 3691904 w 4853691"/>
                <a:gd name="connsiteY11002" fmla="*/ 4062737 h 4860733"/>
                <a:gd name="connsiteX11003" fmla="*/ 3691904 w 4853691"/>
                <a:gd name="connsiteY11003" fmla="*/ 4067431 h 4860733"/>
                <a:gd name="connsiteX11004" fmla="*/ 3480670 w 4853691"/>
                <a:gd name="connsiteY11004" fmla="*/ 4123761 h 4860733"/>
                <a:gd name="connsiteX11005" fmla="*/ 3487711 w 4853691"/>
                <a:gd name="connsiteY11005" fmla="*/ 4119066 h 4860733"/>
                <a:gd name="connsiteX11006" fmla="*/ 3520570 w 4853691"/>
                <a:gd name="connsiteY11006" fmla="*/ 4095596 h 4860733"/>
                <a:gd name="connsiteX11007" fmla="*/ 3553428 w 4853691"/>
                <a:gd name="connsiteY11007" fmla="*/ 4072125 h 4860733"/>
                <a:gd name="connsiteX11008" fmla="*/ 3619146 w 4853691"/>
                <a:gd name="connsiteY11008" fmla="*/ 4022838 h 4860733"/>
                <a:gd name="connsiteX11009" fmla="*/ 3680169 w 4853691"/>
                <a:gd name="connsiteY11009" fmla="*/ 3975897 h 4860733"/>
                <a:gd name="connsiteX11010" fmla="*/ 3684863 w 4853691"/>
                <a:gd name="connsiteY11010" fmla="*/ 3973550 h 4860733"/>
                <a:gd name="connsiteX11011" fmla="*/ 3741192 w 4853691"/>
                <a:gd name="connsiteY11011" fmla="*/ 3926609 h 4860733"/>
                <a:gd name="connsiteX11012" fmla="*/ 3752927 w 4853691"/>
                <a:gd name="connsiteY11012" fmla="*/ 3917221 h 4860733"/>
                <a:gd name="connsiteX11013" fmla="*/ 3799868 w 4853691"/>
                <a:gd name="connsiteY11013" fmla="*/ 3877321 h 4860733"/>
                <a:gd name="connsiteX11014" fmla="*/ 3809256 w 4853691"/>
                <a:gd name="connsiteY11014" fmla="*/ 3867932 h 4860733"/>
                <a:gd name="connsiteX11015" fmla="*/ 3858544 w 4853691"/>
                <a:gd name="connsiteY11015" fmla="*/ 3823339 h 4860733"/>
                <a:gd name="connsiteX11016" fmla="*/ 3874974 w 4853691"/>
                <a:gd name="connsiteY11016" fmla="*/ 3809256 h 4860733"/>
                <a:gd name="connsiteX11017" fmla="*/ 3917220 w 4853691"/>
                <a:gd name="connsiteY11017" fmla="*/ 3769357 h 4860733"/>
                <a:gd name="connsiteX11018" fmla="*/ 3938344 w 4853691"/>
                <a:gd name="connsiteY11018" fmla="*/ 3748233 h 4860733"/>
                <a:gd name="connsiteX11019" fmla="*/ 3975897 w 4853691"/>
                <a:gd name="connsiteY11019" fmla="*/ 3713028 h 4860733"/>
                <a:gd name="connsiteX11020" fmla="*/ 4001714 w 4853691"/>
                <a:gd name="connsiteY11020" fmla="*/ 3687210 h 4860733"/>
                <a:gd name="connsiteX11021" fmla="*/ 4032226 w 4853691"/>
                <a:gd name="connsiteY11021" fmla="*/ 3656698 h 4860733"/>
                <a:gd name="connsiteX11022" fmla="*/ 4060390 w 4853691"/>
                <a:gd name="connsiteY11022" fmla="*/ 3626187 h 4860733"/>
                <a:gd name="connsiteX11023" fmla="*/ 4074473 w 4853691"/>
                <a:gd name="connsiteY11023" fmla="*/ 3612105 h 4860733"/>
                <a:gd name="connsiteX11024" fmla="*/ 4088555 w 4853691"/>
                <a:gd name="connsiteY11024" fmla="*/ 3616799 h 4860733"/>
                <a:gd name="connsiteX11025" fmla="*/ 4093249 w 4853691"/>
                <a:gd name="connsiteY11025" fmla="*/ 3616799 h 4860733"/>
                <a:gd name="connsiteX11026" fmla="*/ 4102637 w 4853691"/>
                <a:gd name="connsiteY11026" fmla="*/ 3644963 h 4860733"/>
                <a:gd name="connsiteX11027" fmla="*/ 4107331 w 4853691"/>
                <a:gd name="connsiteY11027" fmla="*/ 3659045 h 4860733"/>
                <a:gd name="connsiteX11028" fmla="*/ 4276319 w 4853691"/>
                <a:gd name="connsiteY11028" fmla="*/ 3776398 h 4860733"/>
                <a:gd name="connsiteX11029" fmla="*/ 4219990 w 4853691"/>
                <a:gd name="connsiteY11029" fmla="*/ 3849156 h 4860733"/>
                <a:gd name="connsiteX11030" fmla="*/ 4208254 w 4853691"/>
                <a:gd name="connsiteY11030" fmla="*/ 3844462 h 4860733"/>
                <a:gd name="connsiteX11031" fmla="*/ 4196519 w 4853691"/>
                <a:gd name="connsiteY11031" fmla="*/ 3849156 h 4860733"/>
                <a:gd name="connsiteX11032" fmla="*/ 4191825 w 4853691"/>
                <a:gd name="connsiteY11032" fmla="*/ 3842115 h 4860733"/>
                <a:gd name="connsiteX11033" fmla="*/ 4187131 w 4853691"/>
                <a:gd name="connsiteY11033" fmla="*/ 3835074 h 4860733"/>
                <a:gd name="connsiteX11034" fmla="*/ 4278666 w 4853691"/>
                <a:gd name="connsiteY11034" fmla="*/ 3769357 h 4860733"/>
                <a:gd name="connsiteX11035" fmla="*/ 4276319 w 4853691"/>
                <a:gd name="connsiteY11035" fmla="*/ 3776398 h 4860733"/>
                <a:gd name="connsiteX11036" fmla="*/ 4210601 w 4853691"/>
                <a:gd name="connsiteY11036" fmla="*/ 3900791 h 4860733"/>
                <a:gd name="connsiteX11037" fmla="*/ 4212948 w 4853691"/>
                <a:gd name="connsiteY11037" fmla="*/ 3935997 h 4860733"/>
                <a:gd name="connsiteX11038" fmla="*/ 3795174 w 4853691"/>
                <a:gd name="connsiteY11038" fmla="*/ 4156619 h 4860733"/>
                <a:gd name="connsiteX11039" fmla="*/ 3804562 w 4853691"/>
                <a:gd name="connsiteY11039" fmla="*/ 4151925 h 4860733"/>
                <a:gd name="connsiteX11040" fmla="*/ 3839768 w 4853691"/>
                <a:gd name="connsiteY11040" fmla="*/ 4133149 h 4860733"/>
                <a:gd name="connsiteX11041" fmla="*/ 3874974 w 4853691"/>
                <a:gd name="connsiteY11041" fmla="*/ 4114372 h 4860733"/>
                <a:gd name="connsiteX11042" fmla="*/ 3907832 w 4853691"/>
                <a:gd name="connsiteY11042" fmla="*/ 4095596 h 4860733"/>
                <a:gd name="connsiteX11043" fmla="*/ 3943038 w 4853691"/>
                <a:gd name="connsiteY11043" fmla="*/ 4074473 h 4860733"/>
                <a:gd name="connsiteX11044" fmla="*/ 3973550 w 4853691"/>
                <a:gd name="connsiteY11044" fmla="*/ 4055696 h 4860733"/>
                <a:gd name="connsiteX11045" fmla="*/ 4006408 w 4853691"/>
                <a:gd name="connsiteY11045" fmla="*/ 4032226 h 4860733"/>
                <a:gd name="connsiteX11046" fmla="*/ 4060390 w 4853691"/>
                <a:gd name="connsiteY11046" fmla="*/ 3992326 h 4860733"/>
                <a:gd name="connsiteX11047" fmla="*/ 4095596 w 4853691"/>
                <a:gd name="connsiteY11047" fmla="*/ 3966508 h 4860733"/>
                <a:gd name="connsiteX11048" fmla="*/ 4123761 w 4853691"/>
                <a:gd name="connsiteY11048" fmla="*/ 3943038 h 4860733"/>
                <a:gd name="connsiteX11049" fmla="*/ 4154272 w 4853691"/>
                <a:gd name="connsiteY11049" fmla="*/ 3919567 h 4860733"/>
                <a:gd name="connsiteX11050" fmla="*/ 4182437 w 4853691"/>
                <a:gd name="connsiteY11050" fmla="*/ 3893750 h 4860733"/>
                <a:gd name="connsiteX11051" fmla="*/ 4196519 w 4853691"/>
                <a:gd name="connsiteY11051" fmla="*/ 3882015 h 4860733"/>
                <a:gd name="connsiteX11052" fmla="*/ 4210601 w 4853691"/>
                <a:gd name="connsiteY11052" fmla="*/ 3889056 h 4860733"/>
                <a:gd name="connsiteX11053" fmla="*/ 4210601 w 4853691"/>
                <a:gd name="connsiteY11053" fmla="*/ 3889056 h 4860733"/>
                <a:gd name="connsiteX11054" fmla="*/ 4210601 w 4853691"/>
                <a:gd name="connsiteY11054" fmla="*/ 3896097 h 4860733"/>
                <a:gd name="connsiteX11055" fmla="*/ 4210601 w 4853691"/>
                <a:gd name="connsiteY11055" fmla="*/ 3900791 h 4860733"/>
                <a:gd name="connsiteX11056" fmla="*/ 3729457 w 4853691"/>
                <a:gd name="connsiteY11056" fmla="*/ 4187131 h 4860733"/>
                <a:gd name="connsiteX11057" fmla="*/ 3696598 w 4853691"/>
                <a:gd name="connsiteY11057" fmla="*/ 4201213 h 4860733"/>
                <a:gd name="connsiteX11058" fmla="*/ 3659045 w 4853691"/>
                <a:gd name="connsiteY11058" fmla="*/ 4217643 h 4860733"/>
                <a:gd name="connsiteX11059" fmla="*/ 3623840 w 4853691"/>
                <a:gd name="connsiteY11059" fmla="*/ 4231725 h 4860733"/>
                <a:gd name="connsiteX11060" fmla="*/ 3583940 w 4853691"/>
                <a:gd name="connsiteY11060" fmla="*/ 4245807 h 4860733"/>
                <a:gd name="connsiteX11061" fmla="*/ 3548734 w 4853691"/>
                <a:gd name="connsiteY11061" fmla="*/ 4257542 h 4860733"/>
                <a:gd name="connsiteX11062" fmla="*/ 3508834 w 4853691"/>
                <a:gd name="connsiteY11062" fmla="*/ 4271625 h 4860733"/>
                <a:gd name="connsiteX11063" fmla="*/ 3473629 w 4853691"/>
                <a:gd name="connsiteY11063" fmla="*/ 4283360 h 4860733"/>
                <a:gd name="connsiteX11064" fmla="*/ 3433729 w 4853691"/>
                <a:gd name="connsiteY11064" fmla="*/ 4295095 h 4860733"/>
                <a:gd name="connsiteX11065" fmla="*/ 3398523 w 4853691"/>
                <a:gd name="connsiteY11065" fmla="*/ 4304483 h 4860733"/>
                <a:gd name="connsiteX11066" fmla="*/ 3358624 w 4853691"/>
                <a:gd name="connsiteY11066" fmla="*/ 4313871 h 4860733"/>
                <a:gd name="connsiteX11067" fmla="*/ 3321071 w 4853691"/>
                <a:gd name="connsiteY11067" fmla="*/ 4323260 h 4860733"/>
                <a:gd name="connsiteX11068" fmla="*/ 3281171 w 4853691"/>
                <a:gd name="connsiteY11068" fmla="*/ 4332648 h 4860733"/>
                <a:gd name="connsiteX11069" fmla="*/ 3267089 w 4853691"/>
                <a:gd name="connsiteY11069" fmla="*/ 4334995 h 4860733"/>
                <a:gd name="connsiteX11070" fmla="*/ 3250659 w 4853691"/>
                <a:gd name="connsiteY11070" fmla="*/ 4337342 h 4860733"/>
                <a:gd name="connsiteX11071" fmla="*/ 3210760 w 4853691"/>
                <a:gd name="connsiteY11071" fmla="*/ 4344383 h 4860733"/>
                <a:gd name="connsiteX11072" fmla="*/ 3152083 w 4853691"/>
                <a:gd name="connsiteY11072" fmla="*/ 4351424 h 4860733"/>
                <a:gd name="connsiteX11073" fmla="*/ 3112184 w 4853691"/>
                <a:gd name="connsiteY11073" fmla="*/ 4356118 h 4860733"/>
                <a:gd name="connsiteX11074" fmla="*/ 3102795 w 4853691"/>
                <a:gd name="connsiteY11074" fmla="*/ 4356118 h 4860733"/>
                <a:gd name="connsiteX11075" fmla="*/ 3102795 w 4853691"/>
                <a:gd name="connsiteY11075" fmla="*/ 4353771 h 4860733"/>
                <a:gd name="connsiteX11076" fmla="*/ 3123919 w 4853691"/>
                <a:gd name="connsiteY11076" fmla="*/ 4342036 h 4860733"/>
                <a:gd name="connsiteX11077" fmla="*/ 3154430 w 4853691"/>
                <a:gd name="connsiteY11077" fmla="*/ 4325607 h 4860733"/>
                <a:gd name="connsiteX11078" fmla="*/ 3191983 w 4853691"/>
                <a:gd name="connsiteY11078" fmla="*/ 4304483 h 4860733"/>
                <a:gd name="connsiteX11079" fmla="*/ 3222495 w 4853691"/>
                <a:gd name="connsiteY11079" fmla="*/ 4288054 h 4860733"/>
                <a:gd name="connsiteX11080" fmla="*/ 3250659 w 4853691"/>
                <a:gd name="connsiteY11080" fmla="*/ 4271625 h 4860733"/>
                <a:gd name="connsiteX11081" fmla="*/ 3288212 w 4853691"/>
                <a:gd name="connsiteY11081" fmla="*/ 4269278 h 4860733"/>
                <a:gd name="connsiteX11082" fmla="*/ 3325765 w 4853691"/>
                <a:gd name="connsiteY11082" fmla="*/ 4264584 h 4860733"/>
                <a:gd name="connsiteX11083" fmla="*/ 3370359 w 4853691"/>
                <a:gd name="connsiteY11083" fmla="*/ 4259889 h 4860733"/>
                <a:gd name="connsiteX11084" fmla="*/ 3407911 w 4853691"/>
                <a:gd name="connsiteY11084" fmla="*/ 4255195 h 4860733"/>
                <a:gd name="connsiteX11085" fmla="*/ 3450158 w 4853691"/>
                <a:gd name="connsiteY11085" fmla="*/ 4248154 h 4860733"/>
                <a:gd name="connsiteX11086" fmla="*/ 3487711 w 4853691"/>
                <a:gd name="connsiteY11086" fmla="*/ 4241113 h 4860733"/>
                <a:gd name="connsiteX11087" fmla="*/ 3529958 w 4853691"/>
                <a:gd name="connsiteY11087" fmla="*/ 4234072 h 4860733"/>
                <a:gd name="connsiteX11088" fmla="*/ 3567511 w 4853691"/>
                <a:gd name="connsiteY11088" fmla="*/ 4227031 h 4860733"/>
                <a:gd name="connsiteX11089" fmla="*/ 3607410 w 4853691"/>
                <a:gd name="connsiteY11089" fmla="*/ 4217643 h 4860733"/>
                <a:gd name="connsiteX11090" fmla="*/ 3642616 w 4853691"/>
                <a:gd name="connsiteY11090" fmla="*/ 4208254 h 4860733"/>
                <a:gd name="connsiteX11091" fmla="*/ 3682516 w 4853691"/>
                <a:gd name="connsiteY11091" fmla="*/ 4196519 h 4860733"/>
                <a:gd name="connsiteX11092" fmla="*/ 3717721 w 4853691"/>
                <a:gd name="connsiteY11092" fmla="*/ 4184784 h 4860733"/>
                <a:gd name="connsiteX11093" fmla="*/ 3757622 w 4853691"/>
                <a:gd name="connsiteY11093" fmla="*/ 4173049 h 4860733"/>
                <a:gd name="connsiteX11094" fmla="*/ 3769357 w 4853691"/>
                <a:gd name="connsiteY11094" fmla="*/ 4168354 h 4860733"/>
                <a:gd name="connsiteX11095" fmla="*/ 3767010 w 4853691"/>
                <a:gd name="connsiteY11095" fmla="*/ 4170702 h 4860733"/>
                <a:gd name="connsiteX11096" fmla="*/ 3729457 w 4853691"/>
                <a:gd name="connsiteY11096" fmla="*/ 4187131 h 4860733"/>
                <a:gd name="connsiteX11097" fmla="*/ 3013608 w 4853691"/>
                <a:gd name="connsiteY11097" fmla="*/ 4365506 h 4860733"/>
                <a:gd name="connsiteX11098" fmla="*/ 2943196 w 4853691"/>
                <a:gd name="connsiteY11098" fmla="*/ 4370201 h 4860733"/>
                <a:gd name="connsiteX11099" fmla="*/ 2912685 w 4853691"/>
                <a:gd name="connsiteY11099" fmla="*/ 4372548 h 4860733"/>
                <a:gd name="connsiteX11100" fmla="*/ 2809415 w 4853691"/>
                <a:gd name="connsiteY11100" fmla="*/ 4374895 h 4860733"/>
                <a:gd name="connsiteX11101" fmla="*/ 2767168 w 4853691"/>
                <a:gd name="connsiteY11101" fmla="*/ 4374895 h 4860733"/>
                <a:gd name="connsiteX11102" fmla="*/ 2769515 w 4853691"/>
                <a:gd name="connsiteY11102" fmla="*/ 4358466 h 4860733"/>
                <a:gd name="connsiteX11103" fmla="*/ 2781250 w 4853691"/>
                <a:gd name="connsiteY11103" fmla="*/ 4273972 h 4860733"/>
                <a:gd name="connsiteX11104" fmla="*/ 2783597 w 4853691"/>
                <a:gd name="connsiteY11104" fmla="*/ 4273972 h 4860733"/>
                <a:gd name="connsiteX11105" fmla="*/ 2788291 w 4853691"/>
                <a:gd name="connsiteY11105" fmla="*/ 4273972 h 4860733"/>
                <a:gd name="connsiteX11106" fmla="*/ 2830538 w 4853691"/>
                <a:gd name="connsiteY11106" fmla="*/ 4276319 h 4860733"/>
                <a:gd name="connsiteX11107" fmla="*/ 2858703 w 4853691"/>
                <a:gd name="connsiteY11107" fmla="*/ 4288054 h 4860733"/>
                <a:gd name="connsiteX11108" fmla="*/ 2858703 w 4853691"/>
                <a:gd name="connsiteY11108" fmla="*/ 4288054 h 4860733"/>
                <a:gd name="connsiteX11109" fmla="*/ 2933808 w 4853691"/>
                <a:gd name="connsiteY11109" fmla="*/ 4316219 h 4860733"/>
                <a:gd name="connsiteX11110" fmla="*/ 2933808 w 4853691"/>
                <a:gd name="connsiteY11110" fmla="*/ 4316219 h 4860733"/>
                <a:gd name="connsiteX11111" fmla="*/ 3006567 w 4853691"/>
                <a:gd name="connsiteY11111" fmla="*/ 4342036 h 4860733"/>
                <a:gd name="connsiteX11112" fmla="*/ 3008914 w 4853691"/>
                <a:gd name="connsiteY11112" fmla="*/ 4342036 h 4860733"/>
                <a:gd name="connsiteX11113" fmla="*/ 3065243 w 4853691"/>
                <a:gd name="connsiteY11113" fmla="*/ 4358466 h 4860733"/>
                <a:gd name="connsiteX11114" fmla="*/ 3065243 w 4853691"/>
                <a:gd name="connsiteY11114" fmla="*/ 4360812 h 4860733"/>
                <a:gd name="connsiteX11115" fmla="*/ 3051160 w 4853691"/>
                <a:gd name="connsiteY11115" fmla="*/ 4363160 h 4860733"/>
                <a:gd name="connsiteX11116" fmla="*/ 3013608 w 4853691"/>
                <a:gd name="connsiteY11116" fmla="*/ 4365506 h 4860733"/>
                <a:gd name="connsiteX11117" fmla="*/ 2685021 w 4853691"/>
                <a:gd name="connsiteY11117" fmla="*/ 4586129 h 4860733"/>
                <a:gd name="connsiteX11118" fmla="*/ 2642774 w 4853691"/>
                <a:gd name="connsiteY11118" fmla="*/ 4588476 h 4860733"/>
                <a:gd name="connsiteX11119" fmla="*/ 2623998 w 4853691"/>
                <a:gd name="connsiteY11119" fmla="*/ 4590823 h 4860733"/>
                <a:gd name="connsiteX11120" fmla="*/ 2570016 w 4853691"/>
                <a:gd name="connsiteY11120" fmla="*/ 4593170 h 4860733"/>
                <a:gd name="connsiteX11121" fmla="*/ 2562975 w 4853691"/>
                <a:gd name="connsiteY11121" fmla="*/ 4593170 h 4860733"/>
                <a:gd name="connsiteX11122" fmla="*/ 2523075 w 4853691"/>
                <a:gd name="connsiteY11122" fmla="*/ 4595517 h 4860733"/>
                <a:gd name="connsiteX11123" fmla="*/ 2501952 w 4853691"/>
                <a:gd name="connsiteY11123" fmla="*/ 4576741 h 4860733"/>
                <a:gd name="connsiteX11124" fmla="*/ 2485522 w 4853691"/>
                <a:gd name="connsiteY11124" fmla="*/ 4586129 h 4860733"/>
                <a:gd name="connsiteX11125" fmla="*/ 2443275 w 4853691"/>
                <a:gd name="connsiteY11125" fmla="*/ 4565005 h 4860733"/>
                <a:gd name="connsiteX11126" fmla="*/ 2436234 w 4853691"/>
                <a:gd name="connsiteY11126" fmla="*/ 4560311 h 4860733"/>
                <a:gd name="connsiteX11127" fmla="*/ 2382252 w 4853691"/>
                <a:gd name="connsiteY11127" fmla="*/ 4529800 h 4860733"/>
                <a:gd name="connsiteX11128" fmla="*/ 2361129 w 4853691"/>
                <a:gd name="connsiteY11128" fmla="*/ 4518064 h 4860733"/>
                <a:gd name="connsiteX11129" fmla="*/ 2321229 w 4853691"/>
                <a:gd name="connsiteY11129" fmla="*/ 4494594 h 4860733"/>
                <a:gd name="connsiteX11130" fmla="*/ 2297759 w 4853691"/>
                <a:gd name="connsiteY11130" fmla="*/ 4480512 h 4860733"/>
                <a:gd name="connsiteX11131" fmla="*/ 2257859 w 4853691"/>
                <a:gd name="connsiteY11131" fmla="*/ 4454694 h 4860733"/>
                <a:gd name="connsiteX11132" fmla="*/ 2234388 w 4853691"/>
                <a:gd name="connsiteY11132" fmla="*/ 4438265 h 4860733"/>
                <a:gd name="connsiteX11133" fmla="*/ 2232041 w 4853691"/>
                <a:gd name="connsiteY11133" fmla="*/ 4438265 h 4860733"/>
                <a:gd name="connsiteX11134" fmla="*/ 2281329 w 4853691"/>
                <a:gd name="connsiteY11134" fmla="*/ 4426530 h 4860733"/>
                <a:gd name="connsiteX11135" fmla="*/ 2342352 w 4853691"/>
                <a:gd name="connsiteY11135" fmla="*/ 4410100 h 4860733"/>
                <a:gd name="connsiteX11136" fmla="*/ 2356435 w 4853691"/>
                <a:gd name="connsiteY11136" fmla="*/ 4405406 h 4860733"/>
                <a:gd name="connsiteX11137" fmla="*/ 2405723 w 4853691"/>
                <a:gd name="connsiteY11137" fmla="*/ 4391324 h 4860733"/>
                <a:gd name="connsiteX11138" fmla="*/ 2417458 w 4853691"/>
                <a:gd name="connsiteY11138" fmla="*/ 4386630 h 4860733"/>
                <a:gd name="connsiteX11139" fmla="*/ 2469093 w 4853691"/>
                <a:gd name="connsiteY11139" fmla="*/ 4370201 h 4860733"/>
                <a:gd name="connsiteX11140" fmla="*/ 2476134 w 4853691"/>
                <a:gd name="connsiteY11140" fmla="*/ 4367854 h 4860733"/>
                <a:gd name="connsiteX11141" fmla="*/ 2511340 w 4853691"/>
                <a:gd name="connsiteY11141" fmla="*/ 4356118 h 4860733"/>
                <a:gd name="connsiteX11142" fmla="*/ 2586445 w 4853691"/>
                <a:gd name="connsiteY11142" fmla="*/ 4363160 h 4860733"/>
                <a:gd name="connsiteX11143" fmla="*/ 2602875 w 4853691"/>
                <a:gd name="connsiteY11143" fmla="*/ 4365506 h 4860733"/>
                <a:gd name="connsiteX11144" fmla="*/ 2694409 w 4853691"/>
                <a:gd name="connsiteY11144" fmla="*/ 4370201 h 4860733"/>
                <a:gd name="connsiteX11145" fmla="*/ 2703797 w 4853691"/>
                <a:gd name="connsiteY11145" fmla="*/ 4370201 h 4860733"/>
                <a:gd name="connsiteX11146" fmla="*/ 2762474 w 4853691"/>
                <a:gd name="connsiteY11146" fmla="*/ 4370201 h 4860733"/>
                <a:gd name="connsiteX11147" fmla="*/ 2757780 w 4853691"/>
                <a:gd name="connsiteY11147" fmla="*/ 4400712 h 4860733"/>
                <a:gd name="connsiteX11148" fmla="*/ 2757780 w 4853691"/>
                <a:gd name="connsiteY11148" fmla="*/ 4403059 h 4860733"/>
                <a:gd name="connsiteX11149" fmla="*/ 2750738 w 4853691"/>
                <a:gd name="connsiteY11149" fmla="*/ 4445306 h 4860733"/>
                <a:gd name="connsiteX11150" fmla="*/ 2727268 w 4853691"/>
                <a:gd name="connsiteY11150" fmla="*/ 4579088 h 4860733"/>
                <a:gd name="connsiteX11151" fmla="*/ 2703797 w 4853691"/>
                <a:gd name="connsiteY11151" fmla="*/ 4581435 h 4860733"/>
                <a:gd name="connsiteX11152" fmla="*/ 2685021 w 4853691"/>
                <a:gd name="connsiteY11152" fmla="*/ 4586129 h 4860733"/>
                <a:gd name="connsiteX11153" fmla="*/ 2171018 w 4853691"/>
                <a:gd name="connsiteY11153" fmla="*/ 4450000 h 4860733"/>
                <a:gd name="connsiteX11154" fmla="*/ 2142854 w 4853691"/>
                <a:gd name="connsiteY11154" fmla="*/ 4454694 h 4860733"/>
                <a:gd name="connsiteX11155" fmla="*/ 2107648 w 4853691"/>
                <a:gd name="connsiteY11155" fmla="*/ 4461735 h 4860733"/>
                <a:gd name="connsiteX11156" fmla="*/ 2079483 w 4853691"/>
                <a:gd name="connsiteY11156" fmla="*/ 4466429 h 4860733"/>
                <a:gd name="connsiteX11157" fmla="*/ 2044277 w 4853691"/>
                <a:gd name="connsiteY11157" fmla="*/ 4471123 h 4860733"/>
                <a:gd name="connsiteX11158" fmla="*/ 2018460 w 4853691"/>
                <a:gd name="connsiteY11158" fmla="*/ 4475818 h 4860733"/>
                <a:gd name="connsiteX11159" fmla="*/ 1983254 w 4853691"/>
                <a:gd name="connsiteY11159" fmla="*/ 4480512 h 4860733"/>
                <a:gd name="connsiteX11160" fmla="*/ 1957437 w 4853691"/>
                <a:gd name="connsiteY11160" fmla="*/ 4482859 h 4860733"/>
                <a:gd name="connsiteX11161" fmla="*/ 1922231 w 4853691"/>
                <a:gd name="connsiteY11161" fmla="*/ 4485206 h 4860733"/>
                <a:gd name="connsiteX11162" fmla="*/ 1896414 w 4853691"/>
                <a:gd name="connsiteY11162" fmla="*/ 4487553 h 4860733"/>
                <a:gd name="connsiteX11163" fmla="*/ 1856514 w 4853691"/>
                <a:gd name="connsiteY11163" fmla="*/ 4489900 h 4860733"/>
                <a:gd name="connsiteX11164" fmla="*/ 1835390 w 4853691"/>
                <a:gd name="connsiteY11164" fmla="*/ 4489900 h 4860733"/>
                <a:gd name="connsiteX11165" fmla="*/ 1776714 w 4853691"/>
                <a:gd name="connsiteY11165" fmla="*/ 4489900 h 4860733"/>
                <a:gd name="connsiteX11166" fmla="*/ 1715691 w 4853691"/>
                <a:gd name="connsiteY11166" fmla="*/ 4489900 h 4860733"/>
                <a:gd name="connsiteX11167" fmla="*/ 1699262 w 4853691"/>
                <a:gd name="connsiteY11167" fmla="*/ 4489900 h 4860733"/>
                <a:gd name="connsiteX11168" fmla="*/ 1654668 w 4853691"/>
                <a:gd name="connsiteY11168" fmla="*/ 4487553 h 4860733"/>
                <a:gd name="connsiteX11169" fmla="*/ 1633544 w 4853691"/>
                <a:gd name="connsiteY11169" fmla="*/ 4485206 h 4860733"/>
                <a:gd name="connsiteX11170" fmla="*/ 1595992 w 4853691"/>
                <a:gd name="connsiteY11170" fmla="*/ 4482859 h 4860733"/>
                <a:gd name="connsiteX11171" fmla="*/ 1565480 w 4853691"/>
                <a:gd name="connsiteY11171" fmla="*/ 4478165 h 4860733"/>
                <a:gd name="connsiteX11172" fmla="*/ 1556092 w 4853691"/>
                <a:gd name="connsiteY11172" fmla="*/ 4478165 h 4860733"/>
                <a:gd name="connsiteX11173" fmla="*/ 1556092 w 4853691"/>
                <a:gd name="connsiteY11173" fmla="*/ 4475818 h 4860733"/>
                <a:gd name="connsiteX11174" fmla="*/ 1567827 w 4853691"/>
                <a:gd name="connsiteY11174" fmla="*/ 4473471 h 4860733"/>
                <a:gd name="connsiteX11175" fmla="*/ 1593645 w 4853691"/>
                <a:gd name="connsiteY11175" fmla="*/ 4468777 h 4860733"/>
                <a:gd name="connsiteX11176" fmla="*/ 1624156 w 4853691"/>
                <a:gd name="connsiteY11176" fmla="*/ 4459388 h 4860733"/>
                <a:gd name="connsiteX11177" fmla="*/ 1649974 w 4853691"/>
                <a:gd name="connsiteY11177" fmla="*/ 4452347 h 4860733"/>
                <a:gd name="connsiteX11178" fmla="*/ 1680485 w 4853691"/>
                <a:gd name="connsiteY11178" fmla="*/ 4440612 h 4860733"/>
                <a:gd name="connsiteX11179" fmla="*/ 1706303 w 4853691"/>
                <a:gd name="connsiteY11179" fmla="*/ 4431224 h 4860733"/>
                <a:gd name="connsiteX11180" fmla="*/ 1739161 w 4853691"/>
                <a:gd name="connsiteY11180" fmla="*/ 4417142 h 4860733"/>
                <a:gd name="connsiteX11181" fmla="*/ 1762632 w 4853691"/>
                <a:gd name="connsiteY11181" fmla="*/ 4407753 h 4860733"/>
                <a:gd name="connsiteX11182" fmla="*/ 1800185 w 4853691"/>
                <a:gd name="connsiteY11182" fmla="*/ 4388977 h 4860733"/>
                <a:gd name="connsiteX11183" fmla="*/ 1821308 w 4853691"/>
                <a:gd name="connsiteY11183" fmla="*/ 4379589 h 4860733"/>
                <a:gd name="connsiteX11184" fmla="*/ 1865902 w 4853691"/>
                <a:gd name="connsiteY11184" fmla="*/ 4353771 h 4860733"/>
                <a:gd name="connsiteX11185" fmla="*/ 1877637 w 4853691"/>
                <a:gd name="connsiteY11185" fmla="*/ 4346730 h 4860733"/>
                <a:gd name="connsiteX11186" fmla="*/ 1978560 w 4853691"/>
                <a:gd name="connsiteY11186" fmla="*/ 4281013 h 4860733"/>
                <a:gd name="connsiteX11187" fmla="*/ 1994989 w 4853691"/>
                <a:gd name="connsiteY11187" fmla="*/ 4290401 h 4860733"/>
                <a:gd name="connsiteX11188" fmla="*/ 2009072 w 4853691"/>
                <a:gd name="connsiteY11188" fmla="*/ 4283360 h 4860733"/>
                <a:gd name="connsiteX11189" fmla="*/ 2013766 w 4853691"/>
                <a:gd name="connsiteY11189" fmla="*/ 4288054 h 4860733"/>
                <a:gd name="connsiteX11190" fmla="*/ 2084177 w 4853691"/>
                <a:gd name="connsiteY11190" fmla="*/ 4342036 h 4860733"/>
                <a:gd name="connsiteX11191" fmla="*/ 2124077 w 4853691"/>
                <a:gd name="connsiteY11191" fmla="*/ 4372548 h 4860733"/>
                <a:gd name="connsiteX11192" fmla="*/ 2147548 w 4853691"/>
                <a:gd name="connsiteY11192" fmla="*/ 4388977 h 4860733"/>
                <a:gd name="connsiteX11193" fmla="*/ 2189794 w 4853691"/>
                <a:gd name="connsiteY11193" fmla="*/ 4419489 h 4860733"/>
                <a:gd name="connsiteX11194" fmla="*/ 2213265 w 4853691"/>
                <a:gd name="connsiteY11194" fmla="*/ 4433571 h 4860733"/>
                <a:gd name="connsiteX11195" fmla="*/ 2225000 w 4853691"/>
                <a:gd name="connsiteY11195" fmla="*/ 4442959 h 4860733"/>
                <a:gd name="connsiteX11196" fmla="*/ 2201530 w 4853691"/>
                <a:gd name="connsiteY11196" fmla="*/ 4447653 h 4860733"/>
                <a:gd name="connsiteX11197" fmla="*/ 2171018 w 4853691"/>
                <a:gd name="connsiteY11197" fmla="*/ 4450000 h 4860733"/>
                <a:gd name="connsiteX11198" fmla="*/ 1469251 w 4853691"/>
                <a:gd name="connsiteY11198" fmla="*/ 4417142 h 4860733"/>
                <a:gd name="connsiteX11199" fmla="*/ 1438739 w 4853691"/>
                <a:gd name="connsiteY11199" fmla="*/ 4388977 h 4860733"/>
                <a:gd name="connsiteX11200" fmla="*/ 1410575 w 4853691"/>
                <a:gd name="connsiteY11200" fmla="*/ 4365506 h 4860733"/>
                <a:gd name="connsiteX11201" fmla="*/ 1380063 w 4853691"/>
                <a:gd name="connsiteY11201" fmla="*/ 4334995 h 4860733"/>
                <a:gd name="connsiteX11202" fmla="*/ 1354246 w 4853691"/>
                <a:gd name="connsiteY11202" fmla="*/ 4309177 h 4860733"/>
                <a:gd name="connsiteX11203" fmla="*/ 1321387 w 4853691"/>
                <a:gd name="connsiteY11203" fmla="*/ 4276319 h 4860733"/>
                <a:gd name="connsiteX11204" fmla="*/ 1295570 w 4853691"/>
                <a:gd name="connsiteY11204" fmla="*/ 4250501 h 4860733"/>
                <a:gd name="connsiteX11205" fmla="*/ 1262711 w 4853691"/>
                <a:gd name="connsiteY11205" fmla="*/ 4215296 h 4860733"/>
                <a:gd name="connsiteX11206" fmla="*/ 1236894 w 4853691"/>
                <a:gd name="connsiteY11206" fmla="*/ 4189478 h 4860733"/>
                <a:gd name="connsiteX11207" fmla="*/ 1201688 w 4853691"/>
                <a:gd name="connsiteY11207" fmla="*/ 4151925 h 4860733"/>
                <a:gd name="connsiteX11208" fmla="*/ 1178217 w 4853691"/>
                <a:gd name="connsiteY11208" fmla="*/ 4126108 h 4860733"/>
                <a:gd name="connsiteX11209" fmla="*/ 1138318 w 4853691"/>
                <a:gd name="connsiteY11209" fmla="*/ 4079167 h 4860733"/>
                <a:gd name="connsiteX11210" fmla="*/ 1119541 w 4853691"/>
                <a:gd name="connsiteY11210" fmla="*/ 4058043 h 4860733"/>
                <a:gd name="connsiteX11211" fmla="*/ 1105459 w 4853691"/>
                <a:gd name="connsiteY11211" fmla="*/ 4039267 h 4860733"/>
                <a:gd name="connsiteX11212" fmla="*/ 1105459 w 4853691"/>
                <a:gd name="connsiteY11212" fmla="*/ 4027532 h 4860733"/>
                <a:gd name="connsiteX11213" fmla="*/ 1107806 w 4853691"/>
                <a:gd name="connsiteY11213" fmla="*/ 4001714 h 4860733"/>
                <a:gd name="connsiteX11214" fmla="*/ 1110153 w 4853691"/>
                <a:gd name="connsiteY11214" fmla="*/ 3980591 h 4860733"/>
                <a:gd name="connsiteX11215" fmla="*/ 1112500 w 4853691"/>
                <a:gd name="connsiteY11215" fmla="*/ 3959468 h 4860733"/>
                <a:gd name="connsiteX11216" fmla="*/ 1114847 w 4853691"/>
                <a:gd name="connsiteY11216" fmla="*/ 3938344 h 4860733"/>
                <a:gd name="connsiteX11217" fmla="*/ 1154747 w 4853691"/>
                <a:gd name="connsiteY11217" fmla="*/ 3999367 h 4860733"/>
                <a:gd name="connsiteX11218" fmla="*/ 1154747 w 4853691"/>
                <a:gd name="connsiteY11218" fmla="*/ 3999367 h 4860733"/>
                <a:gd name="connsiteX11219" fmla="*/ 1206382 w 4853691"/>
                <a:gd name="connsiteY11219" fmla="*/ 4074473 h 4860733"/>
                <a:gd name="connsiteX11220" fmla="*/ 1208729 w 4853691"/>
                <a:gd name="connsiteY11220" fmla="*/ 4076820 h 4860733"/>
                <a:gd name="connsiteX11221" fmla="*/ 1258017 w 4853691"/>
                <a:gd name="connsiteY11221" fmla="*/ 4144884 h 4860733"/>
                <a:gd name="connsiteX11222" fmla="*/ 1262711 w 4853691"/>
                <a:gd name="connsiteY11222" fmla="*/ 4149578 h 4860733"/>
                <a:gd name="connsiteX11223" fmla="*/ 1309652 w 4853691"/>
                <a:gd name="connsiteY11223" fmla="*/ 4212948 h 4860733"/>
                <a:gd name="connsiteX11224" fmla="*/ 1314346 w 4853691"/>
                <a:gd name="connsiteY11224" fmla="*/ 4217643 h 4860733"/>
                <a:gd name="connsiteX11225" fmla="*/ 1361287 w 4853691"/>
                <a:gd name="connsiteY11225" fmla="*/ 4276319 h 4860733"/>
                <a:gd name="connsiteX11226" fmla="*/ 1365981 w 4853691"/>
                <a:gd name="connsiteY11226" fmla="*/ 4283360 h 4860733"/>
                <a:gd name="connsiteX11227" fmla="*/ 1412922 w 4853691"/>
                <a:gd name="connsiteY11227" fmla="*/ 4339689 h 4860733"/>
                <a:gd name="connsiteX11228" fmla="*/ 1417616 w 4853691"/>
                <a:gd name="connsiteY11228" fmla="*/ 4346730 h 4860733"/>
                <a:gd name="connsiteX11229" fmla="*/ 1464557 w 4853691"/>
                <a:gd name="connsiteY11229" fmla="*/ 4398365 h 4860733"/>
                <a:gd name="connsiteX11230" fmla="*/ 1471598 w 4853691"/>
                <a:gd name="connsiteY11230" fmla="*/ 4405406 h 4860733"/>
                <a:gd name="connsiteX11231" fmla="*/ 1518539 w 4853691"/>
                <a:gd name="connsiteY11231" fmla="*/ 4454694 h 4860733"/>
                <a:gd name="connsiteX11232" fmla="*/ 1520886 w 4853691"/>
                <a:gd name="connsiteY11232" fmla="*/ 4457041 h 4860733"/>
                <a:gd name="connsiteX11233" fmla="*/ 1520886 w 4853691"/>
                <a:gd name="connsiteY11233" fmla="*/ 4457041 h 4860733"/>
                <a:gd name="connsiteX11234" fmla="*/ 1497416 w 4853691"/>
                <a:gd name="connsiteY11234" fmla="*/ 4438265 h 4860733"/>
                <a:gd name="connsiteX11235" fmla="*/ 1469251 w 4853691"/>
                <a:gd name="connsiteY11235" fmla="*/ 4417142 h 4860733"/>
                <a:gd name="connsiteX11236" fmla="*/ 1072600 w 4853691"/>
                <a:gd name="connsiteY11236" fmla="*/ 3973550 h 4860733"/>
                <a:gd name="connsiteX11237" fmla="*/ 1084336 w 4853691"/>
                <a:gd name="connsiteY11237" fmla="*/ 3957120 h 4860733"/>
                <a:gd name="connsiteX11238" fmla="*/ 1089030 w 4853691"/>
                <a:gd name="connsiteY11238" fmla="*/ 3950079 h 4860733"/>
                <a:gd name="connsiteX11239" fmla="*/ 1096071 w 4853691"/>
                <a:gd name="connsiteY11239" fmla="*/ 3938344 h 4860733"/>
                <a:gd name="connsiteX11240" fmla="*/ 1105459 w 4853691"/>
                <a:gd name="connsiteY11240" fmla="*/ 3940691 h 4860733"/>
                <a:gd name="connsiteX11241" fmla="*/ 1114847 w 4853691"/>
                <a:gd name="connsiteY11241" fmla="*/ 3938344 h 4860733"/>
                <a:gd name="connsiteX11242" fmla="*/ 1114847 w 4853691"/>
                <a:gd name="connsiteY11242" fmla="*/ 3938344 h 4860733"/>
                <a:gd name="connsiteX11243" fmla="*/ 1105459 w 4853691"/>
                <a:gd name="connsiteY11243" fmla="*/ 4041614 h 4860733"/>
                <a:gd name="connsiteX11244" fmla="*/ 1074947 w 4853691"/>
                <a:gd name="connsiteY11244" fmla="*/ 4006408 h 4860733"/>
                <a:gd name="connsiteX11245" fmla="*/ 1081988 w 4853691"/>
                <a:gd name="connsiteY11245" fmla="*/ 3992326 h 4860733"/>
                <a:gd name="connsiteX11246" fmla="*/ 1072600 w 4853691"/>
                <a:gd name="connsiteY11246" fmla="*/ 3973550 h 4860733"/>
                <a:gd name="connsiteX11247" fmla="*/ 755749 w 4853691"/>
                <a:gd name="connsiteY11247" fmla="*/ 3851503 h 4860733"/>
                <a:gd name="connsiteX11248" fmla="*/ 751055 w 4853691"/>
                <a:gd name="connsiteY11248" fmla="*/ 3849156 h 4860733"/>
                <a:gd name="connsiteX11249" fmla="*/ 715849 w 4853691"/>
                <a:gd name="connsiteY11249" fmla="*/ 3832727 h 4860733"/>
                <a:gd name="connsiteX11250" fmla="*/ 722890 w 4853691"/>
                <a:gd name="connsiteY11250" fmla="*/ 3832727 h 4860733"/>
                <a:gd name="connsiteX11251" fmla="*/ 732279 w 4853691"/>
                <a:gd name="connsiteY11251" fmla="*/ 3832727 h 4860733"/>
                <a:gd name="connsiteX11252" fmla="*/ 744014 w 4853691"/>
                <a:gd name="connsiteY11252" fmla="*/ 3830380 h 4860733"/>
                <a:gd name="connsiteX11253" fmla="*/ 753402 w 4853691"/>
                <a:gd name="connsiteY11253" fmla="*/ 3828033 h 4860733"/>
                <a:gd name="connsiteX11254" fmla="*/ 765137 w 4853691"/>
                <a:gd name="connsiteY11254" fmla="*/ 3825686 h 4860733"/>
                <a:gd name="connsiteX11255" fmla="*/ 774525 w 4853691"/>
                <a:gd name="connsiteY11255" fmla="*/ 3823339 h 4860733"/>
                <a:gd name="connsiteX11256" fmla="*/ 786261 w 4853691"/>
                <a:gd name="connsiteY11256" fmla="*/ 3820992 h 4860733"/>
                <a:gd name="connsiteX11257" fmla="*/ 795649 w 4853691"/>
                <a:gd name="connsiteY11257" fmla="*/ 3818645 h 4860733"/>
                <a:gd name="connsiteX11258" fmla="*/ 809731 w 4853691"/>
                <a:gd name="connsiteY11258" fmla="*/ 3813950 h 4860733"/>
                <a:gd name="connsiteX11259" fmla="*/ 819119 w 4853691"/>
                <a:gd name="connsiteY11259" fmla="*/ 3811604 h 4860733"/>
                <a:gd name="connsiteX11260" fmla="*/ 833201 w 4853691"/>
                <a:gd name="connsiteY11260" fmla="*/ 3806909 h 4860733"/>
                <a:gd name="connsiteX11261" fmla="*/ 842590 w 4853691"/>
                <a:gd name="connsiteY11261" fmla="*/ 3804562 h 4860733"/>
                <a:gd name="connsiteX11262" fmla="*/ 856672 w 4853691"/>
                <a:gd name="connsiteY11262" fmla="*/ 3799868 h 4860733"/>
                <a:gd name="connsiteX11263" fmla="*/ 861366 w 4853691"/>
                <a:gd name="connsiteY11263" fmla="*/ 3797521 h 4860733"/>
                <a:gd name="connsiteX11264" fmla="*/ 870754 w 4853691"/>
                <a:gd name="connsiteY11264" fmla="*/ 3802215 h 4860733"/>
                <a:gd name="connsiteX11265" fmla="*/ 903613 w 4853691"/>
                <a:gd name="connsiteY11265" fmla="*/ 3818645 h 4860733"/>
                <a:gd name="connsiteX11266" fmla="*/ 913001 w 4853691"/>
                <a:gd name="connsiteY11266" fmla="*/ 3823339 h 4860733"/>
                <a:gd name="connsiteX11267" fmla="*/ 945860 w 4853691"/>
                <a:gd name="connsiteY11267" fmla="*/ 3839768 h 4860733"/>
                <a:gd name="connsiteX11268" fmla="*/ 957595 w 4853691"/>
                <a:gd name="connsiteY11268" fmla="*/ 3844462 h 4860733"/>
                <a:gd name="connsiteX11269" fmla="*/ 990454 w 4853691"/>
                <a:gd name="connsiteY11269" fmla="*/ 3858544 h 4860733"/>
                <a:gd name="connsiteX11270" fmla="*/ 1002189 w 4853691"/>
                <a:gd name="connsiteY11270" fmla="*/ 3863238 h 4860733"/>
                <a:gd name="connsiteX11271" fmla="*/ 1032700 w 4853691"/>
                <a:gd name="connsiteY11271" fmla="*/ 3877321 h 4860733"/>
                <a:gd name="connsiteX11272" fmla="*/ 1044436 w 4853691"/>
                <a:gd name="connsiteY11272" fmla="*/ 3882015 h 4860733"/>
                <a:gd name="connsiteX11273" fmla="*/ 1060865 w 4853691"/>
                <a:gd name="connsiteY11273" fmla="*/ 3889056 h 4860733"/>
                <a:gd name="connsiteX11274" fmla="*/ 1060865 w 4853691"/>
                <a:gd name="connsiteY11274" fmla="*/ 3896097 h 4860733"/>
                <a:gd name="connsiteX11275" fmla="*/ 1060865 w 4853691"/>
                <a:gd name="connsiteY11275" fmla="*/ 3910179 h 4860733"/>
                <a:gd name="connsiteX11276" fmla="*/ 772178 w 4853691"/>
                <a:gd name="connsiteY11276" fmla="*/ 3851503 h 4860733"/>
                <a:gd name="connsiteX11277" fmla="*/ 755749 w 4853691"/>
                <a:gd name="connsiteY11277" fmla="*/ 3851503 h 4860733"/>
                <a:gd name="connsiteX11278" fmla="*/ 837896 w 4853691"/>
                <a:gd name="connsiteY11278" fmla="*/ 3785786 h 4860733"/>
                <a:gd name="connsiteX11279" fmla="*/ 788608 w 4853691"/>
                <a:gd name="connsiteY11279" fmla="*/ 3757621 h 4860733"/>
                <a:gd name="connsiteX11280" fmla="*/ 779219 w 4853691"/>
                <a:gd name="connsiteY11280" fmla="*/ 3750580 h 4860733"/>
                <a:gd name="connsiteX11281" fmla="*/ 725237 w 4853691"/>
                <a:gd name="connsiteY11281" fmla="*/ 3715374 h 4860733"/>
                <a:gd name="connsiteX11282" fmla="*/ 713502 w 4853691"/>
                <a:gd name="connsiteY11282" fmla="*/ 3708333 h 4860733"/>
                <a:gd name="connsiteX11283" fmla="*/ 666561 w 4853691"/>
                <a:gd name="connsiteY11283" fmla="*/ 3673128 h 4860733"/>
                <a:gd name="connsiteX11284" fmla="*/ 664214 w 4853691"/>
                <a:gd name="connsiteY11284" fmla="*/ 3673128 h 4860733"/>
                <a:gd name="connsiteX11285" fmla="*/ 659520 w 4853691"/>
                <a:gd name="connsiteY11285" fmla="*/ 3642616 h 4860733"/>
                <a:gd name="connsiteX11286" fmla="*/ 908307 w 4853691"/>
                <a:gd name="connsiteY11286" fmla="*/ 3774051 h 4860733"/>
                <a:gd name="connsiteX11287" fmla="*/ 856672 w 4853691"/>
                <a:gd name="connsiteY11287" fmla="*/ 3797521 h 4860733"/>
                <a:gd name="connsiteX11288" fmla="*/ 847284 w 4853691"/>
                <a:gd name="connsiteY11288" fmla="*/ 3792827 h 4860733"/>
                <a:gd name="connsiteX11289" fmla="*/ 837896 w 4853691"/>
                <a:gd name="connsiteY11289" fmla="*/ 3785786 h 4860733"/>
                <a:gd name="connsiteX11290" fmla="*/ 610232 w 4853691"/>
                <a:gd name="connsiteY11290" fmla="*/ 3583940 h 4860733"/>
                <a:gd name="connsiteX11291" fmla="*/ 593803 w 4853691"/>
                <a:gd name="connsiteY11291" fmla="*/ 3590981 h 4860733"/>
                <a:gd name="connsiteX11292" fmla="*/ 474103 w 4853691"/>
                <a:gd name="connsiteY11292" fmla="*/ 3490058 h 4860733"/>
                <a:gd name="connsiteX11293" fmla="*/ 431857 w 4853691"/>
                <a:gd name="connsiteY11293" fmla="*/ 3414952 h 4860733"/>
                <a:gd name="connsiteX11294" fmla="*/ 413080 w 4853691"/>
                <a:gd name="connsiteY11294" fmla="*/ 3382094 h 4860733"/>
                <a:gd name="connsiteX11295" fmla="*/ 389610 w 4853691"/>
                <a:gd name="connsiteY11295" fmla="*/ 3337500 h 4860733"/>
                <a:gd name="connsiteX11296" fmla="*/ 368486 w 4853691"/>
                <a:gd name="connsiteY11296" fmla="*/ 3299947 h 4860733"/>
                <a:gd name="connsiteX11297" fmla="*/ 347363 w 4853691"/>
                <a:gd name="connsiteY11297" fmla="*/ 3257700 h 4860733"/>
                <a:gd name="connsiteX11298" fmla="*/ 333281 w 4853691"/>
                <a:gd name="connsiteY11298" fmla="*/ 3231883 h 4860733"/>
                <a:gd name="connsiteX11299" fmla="*/ 340322 w 4853691"/>
                <a:gd name="connsiteY11299" fmla="*/ 3224842 h 4860733"/>
                <a:gd name="connsiteX11300" fmla="*/ 349710 w 4853691"/>
                <a:gd name="connsiteY11300" fmla="*/ 3229536 h 4860733"/>
                <a:gd name="connsiteX11301" fmla="*/ 363792 w 4853691"/>
                <a:gd name="connsiteY11301" fmla="*/ 3234230 h 4860733"/>
                <a:gd name="connsiteX11302" fmla="*/ 377874 w 4853691"/>
                <a:gd name="connsiteY11302" fmla="*/ 3238924 h 4860733"/>
                <a:gd name="connsiteX11303" fmla="*/ 391957 w 4853691"/>
                <a:gd name="connsiteY11303" fmla="*/ 3243618 h 4860733"/>
                <a:gd name="connsiteX11304" fmla="*/ 406039 w 4853691"/>
                <a:gd name="connsiteY11304" fmla="*/ 3248312 h 4860733"/>
                <a:gd name="connsiteX11305" fmla="*/ 422468 w 4853691"/>
                <a:gd name="connsiteY11305" fmla="*/ 3253006 h 4860733"/>
                <a:gd name="connsiteX11306" fmla="*/ 436551 w 4853691"/>
                <a:gd name="connsiteY11306" fmla="*/ 3255354 h 4860733"/>
                <a:gd name="connsiteX11307" fmla="*/ 455327 w 4853691"/>
                <a:gd name="connsiteY11307" fmla="*/ 3257700 h 4860733"/>
                <a:gd name="connsiteX11308" fmla="*/ 469409 w 4853691"/>
                <a:gd name="connsiteY11308" fmla="*/ 3260048 h 4860733"/>
                <a:gd name="connsiteX11309" fmla="*/ 488186 w 4853691"/>
                <a:gd name="connsiteY11309" fmla="*/ 3262394 h 4860733"/>
                <a:gd name="connsiteX11310" fmla="*/ 499921 w 4853691"/>
                <a:gd name="connsiteY11310" fmla="*/ 3264742 h 4860733"/>
                <a:gd name="connsiteX11311" fmla="*/ 523391 w 4853691"/>
                <a:gd name="connsiteY11311" fmla="*/ 3267089 h 4860733"/>
                <a:gd name="connsiteX11312" fmla="*/ 535127 w 4853691"/>
                <a:gd name="connsiteY11312" fmla="*/ 3267089 h 4860733"/>
                <a:gd name="connsiteX11313" fmla="*/ 570332 w 4853691"/>
                <a:gd name="connsiteY11313" fmla="*/ 3267089 h 4860733"/>
                <a:gd name="connsiteX11314" fmla="*/ 570332 w 4853691"/>
                <a:gd name="connsiteY11314" fmla="*/ 3267089 h 4860733"/>
                <a:gd name="connsiteX11315" fmla="*/ 570332 w 4853691"/>
                <a:gd name="connsiteY11315" fmla="*/ 3267089 h 4860733"/>
                <a:gd name="connsiteX11316" fmla="*/ 596150 w 4853691"/>
                <a:gd name="connsiteY11316" fmla="*/ 3267089 h 4860733"/>
                <a:gd name="connsiteX11317" fmla="*/ 617273 w 4853691"/>
                <a:gd name="connsiteY11317" fmla="*/ 3285865 h 4860733"/>
                <a:gd name="connsiteX11318" fmla="*/ 617273 w 4853691"/>
                <a:gd name="connsiteY11318" fmla="*/ 3285865 h 4860733"/>
                <a:gd name="connsiteX11319" fmla="*/ 640744 w 4853691"/>
                <a:gd name="connsiteY11319" fmla="*/ 3504140 h 4860733"/>
                <a:gd name="connsiteX11320" fmla="*/ 640744 w 4853691"/>
                <a:gd name="connsiteY11320" fmla="*/ 3511182 h 4860733"/>
                <a:gd name="connsiteX11321" fmla="*/ 647785 w 4853691"/>
                <a:gd name="connsiteY11321" fmla="*/ 3574552 h 4860733"/>
                <a:gd name="connsiteX11322" fmla="*/ 650132 w 4853691"/>
                <a:gd name="connsiteY11322" fmla="*/ 3586287 h 4860733"/>
                <a:gd name="connsiteX11323" fmla="*/ 657173 w 4853691"/>
                <a:gd name="connsiteY11323" fmla="*/ 3635575 h 4860733"/>
                <a:gd name="connsiteX11324" fmla="*/ 626661 w 4853691"/>
                <a:gd name="connsiteY11324" fmla="*/ 3614451 h 4860733"/>
                <a:gd name="connsiteX11325" fmla="*/ 629008 w 4853691"/>
                <a:gd name="connsiteY11325" fmla="*/ 3602716 h 4860733"/>
                <a:gd name="connsiteX11326" fmla="*/ 610232 w 4853691"/>
                <a:gd name="connsiteY11326" fmla="*/ 3583940 h 4860733"/>
                <a:gd name="connsiteX11327" fmla="*/ 281646 w 4853691"/>
                <a:gd name="connsiteY11327" fmla="*/ 3196677 h 4860733"/>
                <a:gd name="connsiteX11328" fmla="*/ 267563 w 4853691"/>
                <a:gd name="connsiteY11328" fmla="*/ 3189636 h 4860733"/>
                <a:gd name="connsiteX11329" fmla="*/ 253481 w 4853691"/>
                <a:gd name="connsiteY11329" fmla="*/ 3180248 h 4860733"/>
                <a:gd name="connsiteX11330" fmla="*/ 241746 w 4853691"/>
                <a:gd name="connsiteY11330" fmla="*/ 3173207 h 4860733"/>
                <a:gd name="connsiteX11331" fmla="*/ 227664 w 4853691"/>
                <a:gd name="connsiteY11331" fmla="*/ 3161472 h 4860733"/>
                <a:gd name="connsiteX11332" fmla="*/ 215928 w 4853691"/>
                <a:gd name="connsiteY11332" fmla="*/ 3152083 h 4860733"/>
                <a:gd name="connsiteX11333" fmla="*/ 211234 w 4853691"/>
                <a:gd name="connsiteY11333" fmla="*/ 3149737 h 4860733"/>
                <a:gd name="connsiteX11334" fmla="*/ 107964 w 4853691"/>
                <a:gd name="connsiteY11334" fmla="*/ 2917379 h 4860733"/>
                <a:gd name="connsiteX11335" fmla="*/ 119699 w 4853691"/>
                <a:gd name="connsiteY11335" fmla="*/ 2903296 h 4860733"/>
                <a:gd name="connsiteX11336" fmla="*/ 124393 w 4853691"/>
                <a:gd name="connsiteY11336" fmla="*/ 2910338 h 4860733"/>
                <a:gd name="connsiteX11337" fmla="*/ 138476 w 4853691"/>
                <a:gd name="connsiteY11337" fmla="*/ 2938502 h 4860733"/>
                <a:gd name="connsiteX11338" fmla="*/ 150211 w 4853691"/>
                <a:gd name="connsiteY11338" fmla="*/ 2959626 h 4860733"/>
                <a:gd name="connsiteX11339" fmla="*/ 166640 w 4853691"/>
                <a:gd name="connsiteY11339" fmla="*/ 2987790 h 4860733"/>
                <a:gd name="connsiteX11340" fmla="*/ 178376 w 4853691"/>
                <a:gd name="connsiteY11340" fmla="*/ 3008914 h 4860733"/>
                <a:gd name="connsiteX11341" fmla="*/ 197152 w 4853691"/>
                <a:gd name="connsiteY11341" fmla="*/ 3039425 h 4860733"/>
                <a:gd name="connsiteX11342" fmla="*/ 211234 w 4853691"/>
                <a:gd name="connsiteY11342" fmla="*/ 3060549 h 4860733"/>
                <a:gd name="connsiteX11343" fmla="*/ 232358 w 4853691"/>
                <a:gd name="connsiteY11343" fmla="*/ 3093407 h 4860733"/>
                <a:gd name="connsiteX11344" fmla="*/ 244093 w 4853691"/>
                <a:gd name="connsiteY11344" fmla="*/ 3112184 h 4860733"/>
                <a:gd name="connsiteX11345" fmla="*/ 281646 w 4853691"/>
                <a:gd name="connsiteY11345" fmla="*/ 3163819 h 4860733"/>
                <a:gd name="connsiteX11346" fmla="*/ 298075 w 4853691"/>
                <a:gd name="connsiteY11346" fmla="*/ 3184942 h 4860733"/>
                <a:gd name="connsiteX11347" fmla="*/ 309810 w 4853691"/>
                <a:gd name="connsiteY11347" fmla="*/ 3199024 h 4860733"/>
                <a:gd name="connsiteX11348" fmla="*/ 305116 w 4853691"/>
                <a:gd name="connsiteY11348" fmla="*/ 3206065 h 4860733"/>
                <a:gd name="connsiteX11349" fmla="*/ 293381 w 4853691"/>
                <a:gd name="connsiteY11349" fmla="*/ 3201371 h 4860733"/>
                <a:gd name="connsiteX11350" fmla="*/ 281646 w 4853691"/>
                <a:gd name="connsiteY11350" fmla="*/ 3196677 h 4860733"/>
                <a:gd name="connsiteX11351" fmla="*/ 56329 w 4853691"/>
                <a:gd name="connsiteY11351" fmla="*/ 2774209 h 4860733"/>
                <a:gd name="connsiteX11352" fmla="*/ 46941 w 4853691"/>
                <a:gd name="connsiteY11352" fmla="*/ 2731962 h 4860733"/>
                <a:gd name="connsiteX11353" fmla="*/ 49288 w 4853691"/>
                <a:gd name="connsiteY11353" fmla="*/ 2731962 h 4860733"/>
                <a:gd name="connsiteX11354" fmla="*/ 51635 w 4853691"/>
                <a:gd name="connsiteY11354" fmla="*/ 2741350 h 4860733"/>
                <a:gd name="connsiteX11355" fmla="*/ 56329 w 4853691"/>
                <a:gd name="connsiteY11355" fmla="*/ 2753085 h 4860733"/>
                <a:gd name="connsiteX11356" fmla="*/ 63370 w 4853691"/>
                <a:gd name="connsiteY11356" fmla="*/ 2774209 h 4860733"/>
                <a:gd name="connsiteX11357" fmla="*/ 68064 w 4853691"/>
                <a:gd name="connsiteY11357" fmla="*/ 2783597 h 4860733"/>
                <a:gd name="connsiteX11358" fmla="*/ 72758 w 4853691"/>
                <a:gd name="connsiteY11358" fmla="*/ 2792985 h 4860733"/>
                <a:gd name="connsiteX11359" fmla="*/ 63370 w 4853691"/>
                <a:gd name="connsiteY11359" fmla="*/ 2804721 h 4860733"/>
                <a:gd name="connsiteX11360" fmla="*/ 61023 w 4853691"/>
                <a:gd name="connsiteY11360" fmla="*/ 2790638 h 4860733"/>
                <a:gd name="connsiteX11361" fmla="*/ 56329 w 4853691"/>
                <a:gd name="connsiteY11361" fmla="*/ 2774209 h 4860733"/>
                <a:gd name="connsiteX11362" fmla="*/ 68064 w 4853691"/>
                <a:gd name="connsiteY11362" fmla="*/ 2731962 h 4860733"/>
                <a:gd name="connsiteX11363" fmla="*/ 70411 w 4853691"/>
                <a:gd name="connsiteY11363" fmla="*/ 2736656 h 4860733"/>
                <a:gd name="connsiteX11364" fmla="*/ 63370 w 4853691"/>
                <a:gd name="connsiteY11364" fmla="*/ 2748391 h 4860733"/>
                <a:gd name="connsiteX11365" fmla="*/ 61023 w 4853691"/>
                <a:gd name="connsiteY11365" fmla="*/ 2741350 h 4860733"/>
                <a:gd name="connsiteX11366" fmla="*/ 56329 w 4853691"/>
                <a:gd name="connsiteY11366" fmla="*/ 2722574 h 4860733"/>
                <a:gd name="connsiteX11367" fmla="*/ 58676 w 4853691"/>
                <a:gd name="connsiteY11367" fmla="*/ 2715533 h 4860733"/>
                <a:gd name="connsiteX11368" fmla="*/ 58676 w 4853691"/>
                <a:gd name="connsiteY11368" fmla="*/ 2717880 h 4860733"/>
                <a:gd name="connsiteX11369" fmla="*/ 68064 w 4853691"/>
                <a:gd name="connsiteY11369" fmla="*/ 2731962 h 4860733"/>
                <a:gd name="connsiteX11370" fmla="*/ 110311 w 4853691"/>
                <a:gd name="connsiteY11370" fmla="*/ 2769515 h 4860733"/>
                <a:gd name="connsiteX11371" fmla="*/ 117352 w 4853691"/>
                <a:gd name="connsiteY11371" fmla="*/ 2771862 h 4860733"/>
                <a:gd name="connsiteX11372" fmla="*/ 131435 w 4853691"/>
                <a:gd name="connsiteY11372" fmla="*/ 2774209 h 4860733"/>
                <a:gd name="connsiteX11373" fmla="*/ 138476 w 4853691"/>
                <a:gd name="connsiteY11373" fmla="*/ 2776556 h 4860733"/>
                <a:gd name="connsiteX11374" fmla="*/ 159599 w 4853691"/>
                <a:gd name="connsiteY11374" fmla="*/ 2778903 h 4860733"/>
                <a:gd name="connsiteX11375" fmla="*/ 159599 w 4853691"/>
                <a:gd name="connsiteY11375" fmla="*/ 2778903 h 4860733"/>
                <a:gd name="connsiteX11376" fmla="*/ 159599 w 4853691"/>
                <a:gd name="connsiteY11376" fmla="*/ 2778903 h 4860733"/>
                <a:gd name="connsiteX11377" fmla="*/ 176028 w 4853691"/>
                <a:gd name="connsiteY11377" fmla="*/ 2778903 h 4860733"/>
                <a:gd name="connsiteX11378" fmla="*/ 183070 w 4853691"/>
                <a:gd name="connsiteY11378" fmla="*/ 2778903 h 4860733"/>
                <a:gd name="connsiteX11379" fmla="*/ 194805 w 4853691"/>
                <a:gd name="connsiteY11379" fmla="*/ 2776556 h 4860733"/>
                <a:gd name="connsiteX11380" fmla="*/ 201846 w 4853691"/>
                <a:gd name="connsiteY11380" fmla="*/ 2774209 h 4860733"/>
                <a:gd name="connsiteX11381" fmla="*/ 213581 w 4853691"/>
                <a:gd name="connsiteY11381" fmla="*/ 2771862 h 4860733"/>
                <a:gd name="connsiteX11382" fmla="*/ 213581 w 4853691"/>
                <a:gd name="connsiteY11382" fmla="*/ 2771862 h 4860733"/>
                <a:gd name="connsiteX11383" fmla="*/ 232358 w 4853691"/>
                <a:gd name="connsiteY11383" fmla="*/ 2783597 h 4860733"/>
                <a:gd name="connsiteX11384" fmla="*/ 234705 w 4853691"/>
                <a:gd name="connsiteY11384" fmla="*/ 2783597 h 4860733"/>
                <a:gd name="connsiteX11385" fmla="*/ 265216 w 4853691"/>
                <a:gd name="connsiteY11385" fmla="*/ 2947890 h 4860733"/>
                <a:gd name="connsiteX11386" fmla="*/ 267563 w 4853691"/>
                <a:gd name="connsiteY11386" fmla="*/ 2957279 h 4860733"/>
                <a:gd name="connsiteX11387" fmla="*/ 276951 w 4853691"/>
                <a:gd name="connsiteY11387" fmla="*/ 3004220 h 4860733"/>
                <a:gd name="connsiteX11388" fmla="*/ 279299 w 4853691"/>
                <a:gd name="connsiteY11388" fmla="*/ 3020649 h 4860733"/>
                <a:gd name="connsiteX11389" fmla="*/ 286340 w 4853691"/>
                <a:gd name="connsiteY11389" fmla="*/ 3060549 h 4860733"/>
                <a:gd name="connsiteX11390" fmla="*/ 291034 w 4853691"/>
                <a:gd name="connsiteY11390" fmla="*/ 3076978 h 4860733"/>
                <a:gd name="connsiteX11391" fmla="*/ 298075 w 4853691"/>
                <a:gd name="connsiteY11391" fmla="*/ 3112184 h 4860733"/>
                <a:gd name="connsiteX11392" fmla="*/ 302769 w 4853691"/>
                <a:gd name="connsiteY11392" fmla="*/ 3128613 h 4860733"/>
                <a:gd name="connsiteX11393" fmla="*/ 309810 w 4853691"/>
                <a:gd name="connsiteY11393" fmla="*/ 3163819 h 4860733"/>
                <a:gd name="connsiteX11394" fmla="*/ 314504 w 4853691"/>
                <a:gd name="connsiteY11394" fmla="*/ 3180248 h 4860733"/>
                <a:gd name="connsiteX11395" fmla="*/ 319198 w 4853691"/>
                <a:gd name="connsiteY11395" fmla="*/ 3196677 h 4860733"/>
                <a:gd name="connsiteX11396" fmla="*/ 314504 w 4853691"/>
                <a:gd name="connsiteY11396" fmla="*/ 3199024 h 4860733"/>
                <a:gd name="connsiteX11397" fmla="*/ 300422 w 4853691"/>
                <a:gd name="connsiteY11397" fmla="*/ 3175554 h 4860733"/>
                <a:gd name="connsiteX11398" fmla="*/ 286340 w 4853691"/>
                <a:gd name="connsiteY11398" fmla="*/ 3152083 h 4860733"/>
                <a:gd name="connsiteX11399" fmla="*/ 262869 w 4853691"/>
                <a:gd name="connsiteY11399" fmla="*/ 3114531 h 4860733"/>
                <a:gd name="connsiteX11400" fmla="*/ 248787 w 4853691"/>
                <a:gd name="connsiteY11400" fmla="*/ 3091060 h 4860733"/>
                <a:gd name="connsiteX11401" fmla="*/ 225316 w 4853691"/>
                <a:gd name="connsiteY11401" fmla="*/ 3048813 h 4860733"/>
                <a:gd name="connsiteX11402" fmla="*/ 215928 w 4853691"/>
                <a:gd name="connsiteY11402" fmla="*/ 3030037 h 4860733"/>
                <a:gd name="connsiteX11403" fmla="*/ 185417 w 4853691"/>
                <a:gd name="connsiteY11403" fmla="*/ 2973708 h 4860733"/>
                <a:gd name="connsiteX11404" fmla="*/ 185417 w 4853691"/>
                <a:gd name="connsiteY11404" fmla="*/ 2971361 h 4860733"/>
                <a:gd name="connsiteX11405" fmla="*/ 157252 w 4853691"/>
                <a:gd name="connsiteY11405" fmla="*/ 2915032 h 4860733"/>
                <a:gd name="connsiteX11406" fmla="*/ 147864 w 4853691"/>
                <a:gd name="connsiteY11406" fmla="*/ 2896255 h 4860733"/>
                <a:gd name="connsiteX11407" fmla="*/ 129088 w 4853691"/>
                <a:gd name="connsiteY11407" fmla="*/ 2858703 h 4860733"/>
                <a:gd name="connsiteX11408" fmla="*/ 119699 w 4853691"/>
                <a:gd name="connsiteY11408" fmla="*/ 2835232 h 4860733"/>
                <a:gd name="connsiteX11409" fmla="*/ 105617 w 4853691"/>
                <a:gd name="connsiteY11409" fmla="*/ 2804721 h 4860733"/>
                <a:gd name="connsiteX11410" fmla="*/ 96229 w 4853691"/>
                <a:gd name="connsiteY11410" fmla="*/ 2778903 h 4860733"/>
                <a:gd name="connsiteX11411" fmla="*/ 91535 w 4853691"/>
                <a:gd name="connsiteY11411" fmla="*/ 2767168 h 4860733"/>
                <a:gd name="connsiteX11412" fmla="*/ 98576 w 4853691"/>
                <a:gd name="connsiteY11412" fmla="*/ 2760127 h 4860733"/>
                <a:gd name="connsiteX11413" fmla="*/ 98576 w 4853691"/>
                <a:gd name="connsiteY11413" fmla="*/ 2760127 h 4860733"/>
                <a:gd name="connsiteX11414" fmla="*/ 110311 w 4853691"/>
                <a:gd name="connsiteY11414" fmla="*/ 2769515 h 4860733"/>
                <a:gd name="connsiteX11415" fmla="*/ 276951 w 4853691"/>
                <a:gd name="connsiteY11415" fmla="*/ 2776556 h 4860733"/>
                <a:gd name="connsiteX11416" fmla="*/ 286340 w 4853691"/>
                <a:gd name="connsiteY11416" fmla="*/ 2778903 h 4860733"/>
                <a:gd name="connsiteX11417" fmla="*/ 314504 w 4853691"/>
                <a:gd name="connsiteY11417" fmla="*/ 2785944 h 4860733"/>
                <a:gd name="connsiteX11418" fmla="*/ 323892 w 4853691"/>
                <a:gd name="connsiteY11418" fmla="*/ 2788291 h 4860733"/>
                <a:gd name="connsiteX11419" fmla="*/ 326239 w 4853691"/>
                <a:gd name="connsiteY11419" fmla="*/ 2788291 h 4860733"/>
                <a:gd name="connsiteX11420" fmla="*/ 326239 w 4853691"/>
                <a:gd name="connsiteY11420" fmla="*/ 2790638 h 4860733"/>
                <a:gd name="connsiteX11421" fmla="*/ 345016 w 4853691"/>
                <a:gd name="connsiteY11421" fmla="*/ 2809415 h 4860733"/>
                <a:gd name="connsiteX11422" fmla="*/ 335628 w 4853691"/>
                <a:gd name="connsiteY11422" fmla="*/ 2997178 h 4860733"/>
                <a:gd name="connsiteX11423" fmla="*/ 333281 w 4853691"/>
                <a:gd name="connsiteY11423" fmla="*/ 3020649 h 4860733"/>
                <a:gd name="connsiteX11424" fmla="*/ 328587 w 4853691"/>
                <a:gd name="connsiteY11424" fmla="*/ 3102796 h 4860733"/>
                <a:gd name="connsiteX11425" fmla="*/ 326239 w 4853691"/>
                <a:gd name="connsiteY11425" fmla="*/ 3152083 h 4860733"/>
                <a:gd name="connsiteX11426" fmla="*/ 323892 w 4853691"/>
                <a:gd name="connsiteY11426" fmla="*/ 3194330 h 4860733"/>
                <a:gd name="connsiteX11427" fmla="*/ 323892 w 4853691"/>
                <a:gd name="connsiteY11427" fmla="*/ 3194330 h 4860733"/>
                <a:gd name="connsiteX11428" fmla="*/ 319198 w 4853691"/>
                <a:gd name="connsiteY11428" fmla="*/ 3194330 h 4860733"/>
                <a:gd name="connsiteX11429" fmla="*/ 312157 w 4853691"/>
                <a:gd name="connsiteY11429" fmla="*/ 3159125 h 4860733"/>
                <a:gd name="connsiteX11430" fmla="*/ 307463 w 4853691"/>
                <a:gd name="connsiteY11430" fmla="*/ 3142695 h 4860733"/>
                <a:gd name="connsiteX11431" fmla="*/ 300422 w 4853691"/>
                <a:gd name="connsiteY11431" fmla="*/ 3107490 h 4860733"/>
                <a:gd name="connsiteX11432" fmla="*/ 295728 w 4853691"/>
                <a:gd name="connsiteY11432" fmla="*/ 3086366 h 4860733"/>
                <a:gd name="connsiteX11433" fmla="*/ 288687 w 4853691"/>
                <a:gd name="connsiteY11433" fmla="*/ 3053507 h 4860733"/>
                <a:gd name="connsiteX11434" fmla="*/ 283993 w 4853691"/>
                <a:gd name="connsiteY11434" fmla="*/ 3030037 h 4860733"/>
                <a:gd name="connsiteX11435" fmla="*/ 276951 w 4853691"/>
                <a:gd name="connsiteY11435" fmla="*/ 2999525 h 4860733"/>
                <a:gd name="connsiteX11436" fmla="*/ 269910 w 4853691"/>
                <a:gd name="connsiteY11436" fmla="*/ 2969014 h 4860733"/>
                <a:gd name="connsiteX11437" fmla="*/ 265216 w 4853691"/>
                <a:gd name="connsiteY11437" fmla="*/ 2943196 h 4860733"/>
                <a:gd name="connsiteX11438" fmla="*/ 258175 w 4853691"/>
                <a:gd name="connsiteY11438" fmla="*/ 2910338 h 4860733"/>
                <a:gd name="connsiteX11439" fmla="*/ 253481 w 4853691"/>
                <a:gd name="connsiteY11439" fmla="*/ 2884520 h 4860733"/>
                <a:gd name="connsiteX11440" fmla="*/ 251134 w 4853691"/>
                <a:gd name="connsiteY11440" fmla="*/ 2872785 h 4860733"/>
                <a:gd name="connsiteX11441" fmla="*/ 232358 w 4853691"/>
                <a:gd name="connsiteY11441" fmla="*/ 2778903 h 4860733"/>
                <a:gd name="connsiteX11442" fmla="*/ 246440 w 4853691"/>
                <a:gd name="connsiteY11442" fmla="*/ 2767168 h 4860733"/>
                <a:gd name="connsiteX11443" fmla="*/ 253481 w 4853691"/>
                <a:gd name="connsiteY11443" fmla="*/ 2769515 h 4860733"/>
                <a:gd name="connsiteX11444" fmla="*/ 276951 w 4853691"/>
                <a:gd name="connsiteY11444" fmla="*/ 2776556 h 4860733"/>
                <a:gd name="connsiteX11445" fmla="*/ 410733 w 4853691"/>
                <a:gd name="connsiteY11445" fmla="*/ 2849314 h 4860733"/>
                <a:gd name="connsiteX11446" fmla="*/ 450633 w 4853691"/>
                <a:gd name="connsiteY11446" fmla="*/ 2884520 h 4860733"/>
                <a:gd name="connsiteX11447" fmla="*/ 474103 w 4853691"/>
                <a:gd name="connsiteY11447" fmla="*/ 2903296 h 4860733"/>
                <a:gd name="connsiteX11448" fmla="*/ 530433 w 4853691"/>
                <a:gd name="connsiteY11448" fmla="*/ 2950237 h 4860733"/>
                <a:gd name="connsiteX11449" fmla="*/ 539821 w 4853691"/>
                <a:gd name="connsiteY11449" fmla="*/ 2957279 h 4860733"/>
                <a:gd name="connsiteX11450" fmla="*/ 591456 w 4853691"/>
                <a:gd name="connsiteY11450" fmla="*/ 2999525 h 4860733"/>
                <a:gd name="connsiteX11451" fmla="*/ 586762 w 4853691"/>
                <a:gd name="connsiteY11451" fmla="*/ 3011261 h 4860733"/>
                <a:gd name="connsiteX11452" fmla="*/ 607885 w 4853691"/>
                <a:gd name="connsiteY11452" fmla="*/ 3032384 h 4860733"/>
                <a:gd name="connsiteX11453" fmla="*/ 612579 w 4853691"/>
                <a:gd name="connsiteY11453" fmla="*/ 3126266 h 4860733"/>
                <a:gd name="connsiteX11454" fmla="*/ 612579 w 4853691"/>
                <a:gd name="connsiteY11454" fmla="*/ 3140348 h 4860733"/>
                <a:gd name="connsiteX11455" fmla="*/ 612579 w 4853691"/>
                <a:gd name="connsiteY11455" fmla="*/ 3159125 h 4860733"/>
                <a:gd name="connsiteX11456" fmla="*/ 614926 w 4853691"/>
                <a:gd name="connsiteY11456" fmla="*/ 3203718 h 4860733"/>
                <a:gd name="connsiteX11457" fmla="*/ 614926 w 4853691"/>
                <a:gd name="connsiteY11457" fmla="*/ 3206065 h 4860733"/>
                <a:gd name="connsiteX11458" fmla="*/ 617273 w 4853691"/>
                <a:gd name="connsiteY11458" fmla="*/ 3243618 h 4860733"/>
                <a:gd name="connsiteX11459" fmla="*/ 610232 w 4853691"/>
                <a:gd name="connsiteY11459" fmla="*/ 3245965 h 4860733"/>
                <a:gd name="connsiteX11460" fmla="*/ 575026 w 4853691"/>
                <a:gd name="connsiteY11460" fmla="*/ 3187289 h 4860733"/>
                <a:gd name="connsiteX11461" fmla="*/ 549209 w 4853691"/>
                <a:gd name="connsiteY11461" fmla="*/ 3142695 h 4860733"/>
                <a:gd name="connsiteX11462" fmla="*/ 511656 w 4853691"/>
                <a:gd name="connsiteY11462" fmla="*/ 3076978 h 4860733"/>
                <a:gd name="connsiteX11463" fmla="*/ 431857 w 4853691"/>
                <a:gd name="connsiteY11463" fmla="*/ 2933808 h 4860733"/>
                <a:gd name="connsiteX11464" fmla="*/ 417774 w 4853691"/>
                <a:gd name="connsiteY11464" fmla="*/ 2907991 h 4860733"/>
                <a:gd name="connsiteX11465" fmla="*/ 361445 w 4853691"/>
                <a:gd name="connsiteY11465" fmla="*/ 2804721 h 4860733"/>
                <a:gd name="connsiteX11466" fmla="*/ 366139 w 4853691"/>
                <a:gd name="connsiteY11466" fmla="*/ 2802374 h 4860733"/>
                <a:gd name="connsiteX11467" fmla="*/ 380222 w 4853691"/>
                <a:gd name="connsiteY11467" fmla="*/ 2814109 h 4860733"/>
                <a:gd name="connsiteX11468" fmla="*/ 410733 w 4853691"/>
                <a:gd name="connsiteY11468" fmla="*/ 2849314 h 4860733"/>
                <a:gd name="connsiteX11469" fmla="*/ 652479 w 4853691"/>
                <a:gd name="connsiteY11469" fmla="*/ 2990137 h 4860733"/>
                <a:gd name="connsiteX11470" fmla="*/ 675949 w 4853691"/>
                <a:gd name="connsiteY11470" fmla="*/ 2976055 h 4860733"/>
                <a:gd name="connsiteX11471" fmla="*/ 697073 w 4853691"/>
                <a:gd name="connsiteY11471" fmla="*/ 2964320 h 4860733"/>
                <a:gd name="connsiteX11472" fmla="*/ 722890 w 4853691"/>
                <a:gd name="connsiteY11472" fmla="*/ 2947890 h 4860733"/>
                <a:gd name="connsiteX11473" fmla="*/ 744014 w 4853691"/>
                <a:gd name="connsiteY11473" fmla="*/ 2933808 h 4860733"/>
                <a:gd name="connsiteX11474" fmla="*/ 769831 w 4853691"/>
                <a:gd name="connsiteY11474" fmla="*/ 2915032 h 4860733"/>
                <a:gd name="connsiteX11475" fmla="*/ 788608 w 4853691"/>
                <a:gd name="connsiteY11475" fmla="*/ 2900949 h 4860733"/>
                <a:gd name="connsiteX11476" fmla="*/ 814425 w 4853691"/>
                <a:gd name="connsiteY11476" fmla="*/ 2882173 h 4860733"/>
                <a:gd name="connsiteX11477" fmla="*/ 835549 w 4853691"/>
                <a:gd name="connsiteY11477" fmla="*/ 2868091 h 4860733"/>
                <a:gd name="connsiteX11478" fmla="*/ 861366 w 4853691"/>
                <a:gd name="connsiteY11478" fmla="*/ 2849314 h 4860733"/>
                <a:gd name="connsiteX11479" fmla="*/ 882489 w 4853691"/>
                <a:gd name="connsiteY11479" fmla="*/ 2832885 h 4860733"/>
                <a:gd name="connsiteX11480" fmla="*/ 908307 w 4853691"/>
                <a:gd name="connsiteY11480" fmla="*/ 2811762 h 4860733"/>
                <a:gd name="connsiteX11481" fmla="*/ 929430 w 4853691"/>
                <a:gd name="connsiteY11481" fmla="*/ 2795332 h 4860733"/>
                <a:gd name="connsiteX11482" fmla="*/ 957595 w 4853691"/>
                <a:gd name="connsiteY11482" fmla="*/ 2774209 h 4860733"/>
                <a:gd name="connsiteX11483" fmla="*/ 976371 w 4853691"/>
                <a:gd name="connsiteY11483" fmla="*/ 2757780 h 4860733"/>
                <a:gd name="connsiteX11484" fmla="*/ 1004536 w 4853691"/>
                <a:gd name="connsiteY11484" fmla="*/ 2734309 h 4860733"/>
                <a:gd name="connsiteX11485" fmla="*/ 1023312 w 4853691"/>
                <a:gd name="connsiteY11485" fmla="*/ 2717880 h 4860733"/>
                <a:gd name="connsiteX11486" fmla="*/ 1056171 w 4853691"/>
                <a:gd name="connsiteY11486" fmla="*/ 2689715 h 4860733"/>
                <a:gd name="connsiteX11487" fmla="*/ 1070253 w 4853691"/>
                <a:gd name="connsiteY11487" fmla="*/ 2677980 h 4860733"/>
                <a:gd name="connsiteX11488" fmla="*/ 1107806 w 4853691"/>
                <a:gd name="connsiteY11488" fmla="*/ 2645121 h 4860733"/>
                <a:gd name="connsiteX11489" fmla="*/ 1119541 w 4853691"/>
                <a:gd name="connsiteY11489" fmla="*/ 2635733 h 4860733"/>
                <a:gd name="connsiteX11490" fmla="*/ 1159441 w 4853691"/>
                <a:gd name="connsiteY11490" fmla="*/ 2600527 h 4860733"/>
                <a:gd name="connsiteX11491" fmla="*/ 1168829 w 4853691"/>
                <a:gd name="connsiteY11491" fmla="*/ 2591139 h 4860733"/>
                <a:gd name="connsiteX11492" fmla="*/ 1373022 w 4853691"/>
                <a:gd name="connsiteY11492" fmla="*/ 2403376 h 4860733"/>
                <a:gd name="connsiteX11493" fmla="*/ 1373022 w 4853691"/>
                <a:gd name="connsiteY11493" fmla="*/ 2403376 h 4860733"/>
                <a:gd name="connsiteX11494" fmla="*/ 1387104 w 4853691"/>
                <a:gd name="connsiteY11494" fmla="*/ 2410417 h 4860733"/>
                <a:gd name="connsiteX11495" fmla="*/ 1391799 w 4853691"/>
                <a:gd name="connsiteY11495" fmla="*/ 2410417 h 4860733"/>
                <a:gd name="connsiteX11496" fmla="*/ 1424657 w 4853691"/>
                <a:gd name="connsiteY11496" fmla="*/ 2513687 h 4860733"/>
                <a:gd name="connsiteX11497" fmla="*/ 1424657 w 4853691"/>
                <a:gd name="connsiteY11497" fmla="*/ 2516034 h 4860733"/>
                <a:gd name="connsiteX11498" fmla="*/ 1483333 w 4853691"/>
                <a:gd name="connsiteY11498" fmla="*/ 2692062 h 4860733"/>
                <a:gd name="connsiteX11499" fmla="*/ 1485680 w 4853691"/>
                <a:gd name="connsiteY11499" fmla="*/ 2699103 h 4860733"/>
                <a:gd name="connsiteX11500" fmla="*/ 1495069 w 4853691"/>
                <a:gd name="connsiteY11500" fmla="*/ 2727268 h 4860733"/>
                <a:gd name="connsiteX11501" fmla="*/ 1502110 w 4853691"/>
                <a:gd name="connsiteY11501" fmla="*/ 2748391 h 4860733"/>
                <a:gd name="connsiteX11502" fmla="*/ 1504457 w 4853691"/>
                <a:gd name="connsiteY11502" fmla="*/ 2755433 h 4860733"/>
                <a:gd name="connsiteX11503" fmla="*/ 1638239 w 4853691"/>
                <a:gd name="connsiteY11503" fmla="*/ 3128613 h 4860733"/>
                <a:gd name="connsiteX11504" fmla="*/ 1626503 w 4853691"/>
                <a:gd name="connsiteY11504" fmla="*/ 3145042 h 4860733"/>
                <a:gd name="connsiteX11505" fmla="*/ 1572521 w 4853691"/>
                <a:gd name="connsiteY11505" fmla="*/ 3145042 h 4860733"/>
                <a:gd name="connsiteX11506" fmla="*/ 1567827 w 4853691"/>
                <a:gd name="connsiteY11506" fmla="*/ 3145042 h 4860733"/>
                <a:gd name="connsiteX11507" fmla="*/ 1072600 w 4853691"/>
                <a:gd name="connsiteY11507" fmla="*/ 3114531 h 4860733"/>
                <a:gd name="connsiteX11508" fmla="*/ 1072600 w 4853691"/>
                <a:gd name="connsiteY11508" fmla="*/ 3114531 h 4860733"/>
                <a:gd name="connsiteX11509" fmla="*/ 1009230 w 4853691"/>
                <a:gd name="connsiteY11509" fmla="*/ 3107490 h 4860733"/>
                <a:gd name="connsiteX11510" fmla="*/ 1004536 w 4853691"/>
                <a:gd name="connsiteY11510" fmla="*/ 3107490 h 4860733"/>
                <a:gd name="connsiteX11511" fmla="*/ 948207 w 4853691"/>
                <a:gd name="connsiteY11511" fmla="*/ 3100448 h 4860733"/>
                <a:gd name="connsiteX11512" fmla="*/ 938819 w 4853691"/>
                <a:gd name="connsiteY11512" fmla="*/ 3098101 h 4860733"/>
                <a:gd name="connsiteX11513" fmla="*/ 887184 w 4853691"/>
                <a:gd name="connsiteY11513" fmla="*/ 3088713 h 4860733"/>
                <a:gd name="connsiteX11514" fmla="*/ 875448 w 4853691"/>
                <a:gd name="connsiteY11514" fmla="*/ 3086366 h 4860733"/>
                <a:gd name="connsiteX11515" fmla="*/ 828507 w 4853691"/>
                <a:gd name="connsiteY11515" fmla="*/ 3076978 h 4860733"/>
                <a:gd name="connsiteX11516" fmla="*/ 814425 w 4853691"/>
                <a:gd name="connsiteY11516" fmla="*/ 3074631 h 4860733"/>
                <a:gd name="connsiteX11517" fmla="*/ 772178 w 4853691"/>
                <a:gd name="connsiteY11517" fmla="*/ 3065243 h 4860733"/>
                <a:gd name="connsiteX11518" fmla="*/ 755749 w 4853691"/>
                <a:gd name="connsiteY11518" fmla="*/ 3060549 h 4860733"/>
                <a:gd name="connsiteX11519" fmla="*/ 715849 w 4853691"/>
                <a:gd name="connsiteY11519" fmla="*/ 3051160 h 4860733"/>
                <a:gd name="connsiteX11520" fmla="*/ 699420 w 4853691"/>
                <a:gd name="connsiteY11520" fmla="*/ 3046466 h 4860733"/>
                <a:gd name="connsiteX11521" fmla="*/ 661867 w 4853691"/>
                <a:gd name="connsiteY11521" fmla="*/ 3037078 h 4860733"/>
                <a:gd name="connsiteX11522" fmla="*/ 643091 w 4853691"/>
                <a:gd name="connsiteY11522" fmla="*/ 3032384 h 4860733"/>
                <a:gd name="connsiteX11523" fmla="*/ 626661 w 4853691"/>
                <a:gd name="connsiteY11523" fmla="*/ 3027690 h 4860733"/>
                <a:gd name="connsiteX11524" fmla="*/ 626661 w 4853691"/>
                <a:gd name="connsiteY11524" fmla="*/ 3022996 h 4860733"/>
                <a:gd name="connsiteX11525" fmla="*/ 624314 w 4853691"/>
                <a:gd name="connsiteY11525" fmla="*/ 3013608 h 4860733"/>
                <a:gd name="connsiteX11526" fmla="*/ 633703 w 4853691"/>
                <a:gd name="connsiteY11526" fmla="*/ 3008914 h 4860733"/>
                <a:gd name="connsiteX11527" fmla="*/ 652479 w 4853691"/>
                <a:gd name="connsiteY11527" fmla="*/ 2990137 h 4860733"/>
                <a:gd name="connsiteX11528" fmla="*/ 1286181 w 4853691"/>
                <a:gd name="connsiteY11528" fmla="*/ 1971519 h 4860733"/>
                <a:gd name="connsiteX11529" fmla="*/ 1281487 w 4853691"/>
                <a:gd name="connsiteY11529" fmla="*/ 1933966 h 4860733"/>
                <a:gd name="connsiteX11530" fmla="*/ 1276793 w 4853691"/>
                <a:gd name="connsiteY11530" fmla="*/ 1887025 h 4860733"/>
                <a:gd name="connsiteX11531" fmla="*/ 1274446 w 4853691"/>
                <a:gd name="connsiteY11531" fmla="*/ 1856514 h 4860733"/>
                <a:gd name="connsiteX11532" fmla="*/ 1267405 w 4853691"/>
                <a:gd name="connsiteY11532" fmla="*/ 1802532 h 4860733"/>
                <a:gd name="connsiteX11533" fmla="*/ 1265058 w 4853691"/>
                <a:gd name="connsiteY11533" fmla="*/ 1779061 h 4860733"/>
                <a:gd name="connsiteX11534" fmla="*/ 1258017 w 4853691"/>
                <a:gd name="connsiteY11534" fmla="*/ 1718038 h 4860733"/>
                <a:gd name="connsiteX11535" fmla="*/ 1255670 w 4853691"/>
                <a:gd name="connsiteY11535" fmla="*/ 1701609 h 4860733"/>
                <a:gd name="connsiteX11536" fmla="*/ 1248629 w 4853691"/>
                <a:gd name="connsiteY11536" fmla="*/ 1631197 h 4860733"/>
                <a:gd name="connsiteX11537" fmla="*/ 1248629 w 4853691"/>
                <a:gd name="connsiteY11537" fmla="*/ 1621809 h 4860733"/>
                <a:gd name="connsiteX11538" fmla="*/ 1241588 w 4853691"/>
                <a:gd name="connsiteY11538" fmla="*/ 1544357 h 4860733"/>
                <a:gd name="connsiteX11539" fmla="*/ 1241588 w 4853691"/>
                <a:gd name="connsiteY11539" fmla="*/ 1537315 h 4860733"/>
                <a:gd name="connsiteX11540" fmla="*/ 1225158 w 4853691"/>
                <a:gd name="connsiteY11540" fmla="*/ 1382410 h 4860733"/>
                <a:gd name="connsiteX11541" fmla="*/ 1241588 w 4853691"/>
                <a:gd name="connsiteY11541" fmla="*/ 1363634 h 4860733"/>
                <a:gd name="connsiteX11542" fmla="*/ 1220464 w 4853691"/>
                <a:gd name="connsiteY11542" fmla="*/ 1342511 h 4860733"/>
                <a:gd name="connsiteX11543" fmla="*/ 1220464 w 4853691"/>
                <a:gd name="connsiteY11543" fmla="*/ 1342511 h 4860733"/>
                <a:gd name="connsiteX11544" fmla="*/ 1213423 w 4853691"/>
                <a:gd name="connsiteY11544" fmla="*/ 1262711 h 4860733"/>
                <a:gd name="connsiteX11545" fmla="*/ 1206382 w 4853691"/>
                <a:gd name="connsiteY11545" fmla="*/ 1199341 h 4860733"/>
                <a:gd name="connsiteX11546" fmla="*/ 1342511 w 4853691"/>
                <a:gd name="connsiteY11546" fmla="*/ 1140665 h 4860733"/>
                <a:gd name="connsiteX11547" fmla="*/ 1328428 w 4853691"/>
                <a:gd name="connsiteY11547" fmla="*/ 1314346 h 4860733"/>
                <a:gd name="connsiteX11548" fmla="*/ 1328428 w 4853691"/>
                <a:gd name="connsiteY11548" fmla="*/ 1314346 h 4860733"/>
                <a:gd name="connsiteX11549" fmla="*/ 1307305 w 4853691"/>
                <a:gd name="connsiteY11549" fmla="*/ 1335469 h 4860733"/>
                <a:gd name="connsiteX11550" fmla="*/ 1326081 w 4853691"/>
                <a:gd name="connsiteY11550" fmla="*/ 1354246 h 4860733"/>
                <a:gd name="connsiteX11551" fmla="*/ 1321387 w 4853691"/>
                <a:gd name="connsiteY11551" fmla="*/ 1417616 h 4860733"/>
                <a:gd name="connsiteX11552" fmla="*/ 1319040 w 4853691"/>
                <a:gd name="connsiteY11552" fmla="*/ 1443434 h 4860733"/>
                <a:gd name="connsiteX11553" fmla="*/ 1314346 w 4853691"/>
                <a:gd name="connsiteY11553" fmla="*/ 1502110 h 4860733"/>
                <a:gd name="connsiteX11554" fmla="*/ 1311999 w 4853691"/>
                <a:gd name="connsiteY11554" fmla="*/ 1537315 h 4860733"/>
                <a:gd name="connsiteX11555" fmla="*/ 1309652 w 4853691"/>
                <a:gd name="connsiteY11555" fmla="*/ 1588950 h 4860733"/>
                <a:gd name="connsiteX11556" fmla="*/ 1307305 w 4853691"/>
                <a:gd name="connsiteY11556" fmla="*/ 1626503 h 4860733"/>
                <a:gd name="connsiteX11557" fmla="*/ 1304958 w 4853691"/>
                <a:gd name="connsiteY11557" fmla="*/ 1675791 h 4860733"/>
                <a:gd name="connsiteX11558" fmla="*/ 1302611 w 4853691"/>
                <a:gd name="connsiteY11558" fmla="*/ 1718038 h 4860733"/>
                <a:gd name="connsiteX11559" fmla="*/ 1300264 w 4853691"/>
                <a:gd name="connsiteY11559" fmla="*/ 1767326 h 4860733"/>
                <a:gd name="connsiteX11560" fmla="*/ 1297917 w 4853691"/>
                <a:gd name="connsiteY11560" fmla="*/ 1807226 h 4860733"/>
                <a:gd name="connsiteX11561" fmla="*/ 1295570 w 4853691"/>
                <a:gd name="connsiteY11561" fmla="*/ 1858861 h 4860733"/>
                <a:gd name="connsiteX11562" fmla="*/ 1293223 w 4853691"/>
                <a:gd name="connsiteY11562" fmla="*/ 1896413 h 4860733"/>
                <a:gd name="connsiteX11563" fmla="*/ 1290876 w 4853691"/>
                <a:gd name="connsiteY11563" fmla="*/ 1952743 h 4860733"/>
                <a:gd name="connsiteX11564" fmla="*/ 1290876 w 4853691"/>
                <a:gd name="connsiteY11564" fmla="*/ 1985601 h 4860733"/>
                <a:gd name="connsiteX11565" fmla="*/ 1288529 w 4853691"/>
                <a:gd name="connsiteY11565" fmla="*/ 2030195 h 4860733"/>
                <a:gd name="connsiteX11566" fmla="*/ 1288529 w 4853691"/>
                <a:gd name="connsiteY11566" fmla="*/ 2030195 h 4860733"/>
                <a:gd name="connsiteX11567" fmla="*/ 1290876 w 4853691"/>
                <a:gd name="connsiteY11567" fmla="*/ 2009072 h 4860733"/>
                <a:gd name="connsiteX11568" fmla="*/ 1286181 w 4853691"/>
                <a:gd name="connsiteY11568" fmla="*/ 1971519 h 4860733"/>
                <a:gd name="connsiteX11569" fmla="*/ 1124235 w 4853691"/>
                <a:gd name="connsiteY11569" fmla="*/ 1117194 h 4860733"/>
                <a:gd name="connsiteX11570" fmla="*/ 1086683 w 4853691"/>
                <a:gd name="connsiteY11570" fmla="*/ 1135970 h 4860733"/>
                <a:gd name="connsiteX11571" fmla="*/ 1030353 w 4853691"/>
                <a:gd name="connsiteY11571" fmla="*/ 1161788 h 4860733"/>
                <a:gd name="connsiteX11572" fmla="*/ 990454 w 4853691"/>
                <a:gd name="connsiteY11572" fmla="*/ 1182911 h 4860733"/>
                <a:gd name="connsiteX11573" fmla="*/ 938819 w 4853691"/>
                <a:gd name="connsiteY11573" fmla="*/ 1211076 h 4860733"/>
                <a:gd name="connsiteX11574" fmla="*/ 898919 w 4853691"/>
                <a:gd name="connsiteY11574" fmla="*/ 1234546 h 4860733"/>
                <a:gd name="connsiteX11575" fmla="*/ 863713 w 4853691"/>
                <a:gd name="connsiteY11575" fmla="*/ 1255670 h 4860733"/>
                <a:gd name="connsiteX11576" fmla="*/ 863713 w 4853691"/>
                <a:gd name="connsiteY11576" fmla="*/ 1253323 h 4860733"/>
                <a:gd name="connsiteX11577" fmla="*/ 898919 w 4853691"/>
                <a:gd name="connsiteY11577" fmla="*/ 1222811 h 4860733"/>
                <a:gd name="connsiteX11578" fmla="*/ 945860 w 4853691"/>
                <a:gd name="connsiteY11578" fmla="*/ 1182911 h 4860733"/>
                <a:gd name="connsiteX11579" fmla="*/ 992801 w 4853691"/>
                <a:gd name="connsiteY11579" fmla="*/ 1145359 h 4860733"/>
                <a:gd name="connsiteX11580" fmla="*/ 1039742 w 4853691"/>
                <a:gd name="connsiteY11580" fmla="*/ 1107806 h 4860733"/>
                <a:gd name="connsiteX11581" fmla="*/ 1089030 w 4853691"/>
                <a:gd name="connsiteY11581" fmla="*/ 1072600 h 4860733"/>
                <a:gd name="connsiteX11582" fmla="*/ 1135971 w 4853691"/>
                <a:gd name="connsiteY11582" fmla="*/ 1037394 h 4860733"/>
                <a:gd name="connsiteX11583" fmla="*/ 1185258 w 4853691"/>
                <a:gd name="connsiteY11583" fmla="*/ 1002189 h 4860733"/>
                <a:gd name="connsiteX11584" fmla="*/ 1192300 w 4853691"/>
                <a:gd name="connsiteY11584" fmla="*/ 1086683 h 4860733"/>
                <a:gd name="connsiteX11585" fmla="*/ 1182911 w 4853691"/>
                <a:gd name="connsiteY11585" fmla="*/ 1091377 h 4860733"/>
                <a:gd name="connsiteX11586" fmla="*/ 1124235 w 4853691"/>
                <a:gd name="connsiteY11586" fmla="*/ 1117194 h 4860733"/>
                <a:gd name="connsiteX11587" fmla="*/ 762790 w 4853691"/>
                <a:gd name="connsiteY11587" fmla="*/ 1337817 h 4860733"/>
                <a:gd name="connsiteX11588" fmla="*/ 685338 w 4853691"/>
                <a:gd name="connsiteY11588" fmla="*/ 1410575 h 4860733"/>
                <a:gd name="connsiteX11589" fmla="*/ 664214 w 4853691"/>
                <a:gd name="connsiteY11589" fmla="*/ 1431698 h 4860733"/>
                <a:gd name="connsiteX11590" fmla="*/ 633703 w 4853691"/>
                <a:gd name="connsiteY11590" fmla="*/ 1462210 h 4860733"/>
                <a:gd name="connsiteX11591" fmla="*/ 797996 w 4853691"/>
                <a:gd name="connsiteY11591" fmla="*/ 1241588 h 4860733"/>
                <a:gd name="connsiteX11592" fmla="*/ 800343 w 4853691"/>
                <a:gd name="connsiteY11592" fmla="*/ 1243935 h 4860733"/>
                <a:gd name="connsiteX11593" fmla="*/ 812078 w 4853691"/>
                <a:gd name="connsiteY11593" fmla="*/ 1250976 h 4860733"/>
                <a:gd name="connsiteX11594" fmla="*/ 826160 w 4853691"/>
                <a:gd name="connsiteY11594" fmla="*/ 1260364 h 4860733"/>
                <a:gd name="connsiteX11595" fmla="*/ 823813 w 4853691"/>
                <a:gd name="connsiteY11595" fmla="*/ 1269752 h 4860733"/>
                <a:gd name="connsiteX11596" fmla="*/ 828507 w 4853691"/>
                <a:gd name="connsiteY11596" fmla="*/ 1281487 h 4860733"/>
                <a:gd name="connsiteX11597" fmla="*/ 769831 w 4853691"/>
                <a:gd name="connsiteY11597" fmla="*/ 1333122 h 4860733"/>
                <a:gd name="connsiteX11598" fmla="*/ 762790 w 4853691"/>
                <a:gd name="connsiteY11598" fmla="*/ 1337817 h 4860733"/>
                <a:gd name="connsiteX11599" fmla="*/ 894225 w 4853691"/>
                <a:gd name="connsiteY11599" fmla="*/ 1175870 h 4860733"/>
                <a:gd name="connsiteX11600" fmla="*/ 917695 w 4853691"/>
                <a:gd name="connsiteY11600" fmla="*/ 1131276 h 4860733"/>
                <a:gd name="connsiteX11601" fmla="*/ 943513 w 4853691"/>
                <a:gd name="connsiteY11601" fmla="*/ 1084335 h 4860733"/>
                <a:gd name="connsiteX11602" fmla="*/ 969330 w 4853691"/>
                <a:gd name="connsiteY11602" fmla="*/ 1037394 h 4860733"/>
                <a:gd name="connsiteX11603" fmla="*/ 971677 w 4853691"/>
                <a:gd name="connsiteY11603" fmla="*/ 1035047 h 4860733"/>
                <a:gd name="connsiteX11604" fmla="*/ 988107 w 4853691"/>
                <a:gd name="connsiteY11604" fmla="*/ 1016271 h 4860733"/>
                <a:gd name="connsiteX11605" fmla="*/ 1009230 w 4853691"/>
                <a:gd name="connsiteY11605" fmla="*/ 992801 h 4860733"/>
                <a:gd name="connsiteX11606" fmla="*/ 1032700 w 4853691"/>
                <a:gd name="connsiteY11606" fmla="*/ 966983 h 4860733"/>
                <a:gd name="connsiteX11607" fmla="*/ 1053824 w 4853691"/>
                <a:gd name="connsiteY11607" fmla="*/ 943513 h 4860733"/>
                <a:gd name="connsiteX11608" fmla="*/ 1077294 w 4853691"/>
                <a:gd name="connsiteY11608" fmla="*/ 917695 h 4860733"/>
                <a:gd name="connsiteX11609" fmla="*/ 1098418 w 4853691"/>
                <a:gd name="connsiteY11609" fmla="*/ 894225 h 4860733"/>
                <a:gd name="connsiteX11610" fmla="*/ 1121888 w 4853691"/>
                <a:gd name="connsiteY11610" fmla="*/ 870754 h 4860733"/>
                <a:gd name="connsiteX11611" fmla="*/ 1145359 w 4853691"/>
                <a:gd name="connsiteY11611" fmla="*/ 847284 h 4860733"/>
                <a:gd name="connsiteX11612" fmla="*/ 1154747 w 4853691"/>
                <a:gd name="connsiteY11612" fmla="*/ 837896 h 4860733"/>
                <a:gd name="connsiteX11613" fmla="*/ 1168829 w 4853691"/>
                <a:gd name="connsiteY11613" fmla="*/ 842590 h 4860733"/>
                <a:gd name="connsiteX11614" fmla="*/ 1168829 w 4853691"/>
                <a:gd name="connsiteY11614" fmla="*/ 842590 h 4860733"/>
                <a:gd name="connsiteX11615" fmla="*/ 1182911 w 4853691"/>
                <a:gd name="connsiteY11615" fmla="*/ 990454 h 4860733"/>
                <a:gd name="connsiteX11616" fmla="*/ 1185258 w 4853691"/>
                <a:gd name="connsiteY11616" fmla="*/ 1004536 h 4860733"/>
                <a:gd name="connsiteX11617" fmla="*/ 1168829 w 4853691"/>
                <a:gd name="connsiteY11617" fmla="*/ 1016271 h 4860733"/>
                <a:gd name="connsiteX11618" fmla="*/ 1121888 w 4853691"/>
                <a:gd name="connsiteY11618" fmla="*/ 1049130 h 4860733"/>
                <a:gd name="connsiteX11619" fmla="*/ 1077294 w 4853691"/>
                <a:gd name="connsiteY11619" fmla="*/ 1081988 h 4860733"/>
                <a:gd name="connsiteX11620" fmla="*/ 1028006 w 4853691"/>
                <a:gd name="connsiteY11620" fmla="*/ 1119541 h 4860733"/>
                <a:gd name="connsiteX11621" fmla="*/ 988107 w 4853691"/>
                <a:gd name="connsiteY11621" fmla="*/ 1152400 h 4860733"/>
                <a:gd name="connsiteX11622" fmla="*/ 936472 w 4853691"/>
                <a:gd name="connsiteY11622" fmla="*/ 1192300 h 4860733"/>
                <a:gd name="connsiteX11623" fmla="*/ 901266 w 4853691"/>
                <a:gd name="connsiteY11623" fmla="*/ 1222811 h 4860733"/>
                <a:gd name="connsiteX11624" fmla="*/ 861366 w 4853691"/>
                <a:gd name="connsiteY11624" fmla="*/ 1255670 h 4860733"/>
                <a:gd name="connsiteX11625" fmla="*/ 856672 w 4853691"/>
                <a:gd name="connsiteY11625" fmla="*/ 1250976 h 4860733"/>
                <a:gd name="connsiteX11626" fmla="*/ 868407 w 4853691"/>
                <a:gd name="connsiteY11626" fmla="*/ 1229852 h 4860733"/>
                <a:gd name="connsiteX11627" fmla="*/ 894225 w 4853691"/>
                <a:gd name="connsiteY11627" fmla="*/ 1175870 h 4860733"/>
                <a:gd name="connsiteX11628" fmla="*/ 1283834 w 4853691"/>
                <a:gd name="connsiteY11628" fmla="*/ 934125 h 4860733"/>
                <a:gd name="connsiteX11629" fmla="*/ 1333122 w 4853691"/>
                <a:gd name="connsiteY11629" fmla="*/ 901266 h 4860733"/>
                <a:gd name="connsiteX11630" fmla="*/ 1368328 w 4853691"/>
                <a:gd name="connsiteY11630" fmla="*/ 877795 h 4860733"/>
                <a:gd name="connsiteX11631" fmla="*/ 1361287 w 4853691"/>
                <a:gd name="connsiteY11631" fmla="*/ 931777 h 4860733"/>
                <a:gd name="connsiteX11632" fmla="*/ 1361287 w 4853691"/>
                <a:gd name="connsiteY11632" fmla="*/ 941166 h 4860733"/>
                <a:gd name="connsiteX11633" fmla="*/ 1351899 w 4853691"/>
                <a:gd name="connsiteY11633" fmla="*/ 1023312 h 4860733"/>
                <a:gd name="connsiteX11634" fmla="*/ 1321387 w 4853691"/>
                <a:gd name="connsiteY11634" fmla="*/ 1035047 h 4860733"/>
                <a:gd name="connsiteX11635" fmla="*/ 1283834 w 4853691"/>
                <a:gd name="connsiteY11635" fmla="*/ 1049130 h 4860733"/>
                <a:gd name="connsiteX11636" fmla="*/ 1220464 w 4853691"/>
                <a:gd name="connsiteY11636" fmla="*/ 1072600 h 4860733"/>
                <a:gd name="connsiteX11637" fmla="*/ 1192300 w 4853691"/>
                <a:gd name="connsiteY11637" fmla="*/ 1084335 h 4860733"/>
                <a:gd name="connsiteX11638" fmla="*/ 1185258 w 4853691"/>
                <a:gd name="connsiteY11638" fmla="*/ 997495 h 4860733"/>
                <a:gd name="connsiteX11639" fmla="*/ 1232199 w 4853691"/>
                <a:gd name="connsiteY11639" fmla="*/ 964636 h 4860733"/>
                <a:gd name="connsiteX11640" fmla="*/ 1283834 w 4853691"/>
                <a:gd name="connsiteY11640" fmla="*/ 934125 h 4860733"/>
                <a:gd name="connsiteX11641" fmla="*/ 1373022 w 4853691"/>
                <a:gd name="connsiteY11641" fmla="*/ 861366 h 4860733"/>
                <a:gd name="connsiteX11642" fmla="*/ 1380063 w 4853691"/>
                <a:gd name="connsiteY11642" fmla="*/ 805037 h 4860733"/>
                <a:gd name="connsiteX11643" fmla="*/ 1382410 w 4853691"/>
                <a:gd name="connsiteY11643" fmla="*/ 788608 h 4860733"/>
                <a:gd name="connsiteX11644" fmla="*/ 1387104 w 4853691"/>
                <a:gd name="connsiteY11644" fmla="*/ 758096 h 4860733"/>
                <a:gd name="connsiteX11645" fmla="*/ 1389452 w 4853691"/>
                <a:gd name="connsiteY11645" fmla="*/ 758096 h 4860733"/>
                <a:gd name="connsiteX11646" fmla="*/ 1398840 w 4853691"/>
                <a:gd name="connsiteY11646" fmla="*/ 755749 h 4860733"/>
                <a:gd name="connsiteX11647" fmla="*/ 1401187 w 4853691"/>
                <a:gd name="connsiteY11647" fmla="*/ 760443 h 4860733"/>
                <a:gd name="connsiteX11648" fmla="*/ 1415269 w 4853691"/>
                <a:gd name="connsiteY11648" fmla="*/ 788608 h 4860733"/>
                <a:gd name="connsiteX11649" fmla="*/ 1427004 w 4853691"/>
                <a:gd name="connsiteY11649" fmla="*/ 809731 h 4860733"/>
                <a:gd name="connsiteX11650" fmla="*/ 1441087 w 4853691"/>
                <a:gd name="connsiteY11650" fmla="*/ 835549 h 4860733"/>
                <a:gd name="connsiteX11651" fmla="*/ 1410575 w 4853691"/>
                <a:gd name="connsiteY11651" fmla="*/ 854325 h 4860733"/>
                <a:gd name="connsiteX11652" fmla="*/ 1373022 w 4853691"/>
                <a:gd name="connsiteY11652" fmla="*/ 877795 h 4860733"/>
                <a:gd name="connsiteX11653" fmla="*/ 1373022 w 4853691"/>
                <a:gd name="connsiteY11653" fmla="*/ 873101 h 4860733"/>
                <a:gd name="connsiteX11654" fmla="*/ 1373022 w 4853691"/>
                <a:gd name="connsiteY11654" fmla="*/ 861366 h 4860733"/>
                <a:gd name="connsiteX11655" fmla="*/ 1532621 w 4853691"/>
                <a:gd name="connsiteY11655" fmla="*/ 781566 h 4860733"/>
                <a:gd name="connsiteX11656" fmla="*/ 1586603 w 4853691"/>
                <a:gd name="connsiteY11656" fmla="*/ 753402 h 4860733"/>
                <a:gd name="connsiteX11657" fmla="*/ 1635891 w 4853691"/>
                <a:gd name="connsiteY11657" fmla="*/ 727584 h 4860733"/>
                <a:gd name="connsiteX11658" fmla="*/ 1689873 w 4853691"/>
                <a:gd name="connsiteY11658" fmla="*/ 699420 h 4860733"/>
                <a:gd name="connsiteX11659" fmla="*/ 1736814 w 4853691"/>
                <a:gd name="connsiteY11659" fmla="*/ 675949 h 4860733"/>
                <a:gd name="connsiteX11660" fmla="*/ 1767326 w 4853691"/>
                <a:gd name="connsiteY11660" fmla="*/ 673602 h 4860733"/>
                <a:gd name="connsiteX11661" fmla="*/ 1795491 w 4853691"/>
                <a:gd name="connsiteY11661" fmla="*/ 671255 h 4860733"/>
                <a:gd name="connsiteX11662" fmla="*/ 1849473 w 4853691"/>
                <a:gd name="connsiteY11662" fmla="*/ 666561 h 4860733"/>
                <a:gd name="connsiteX11663" fmla="*/ 1879984 w 4853691"/>
                <a:gd name="connsiteY11663" fmla="*/ 664214 h 4860733"/>
                <a:gd name="connsiteX11664" fmla="*/ 1938660 w 4853691"/>
                <a:gd name="connsiteY11664" fmla="*/ 661867 h 4860733"/>
                <a:gd name="connsiteX11665" fmla="*/ 1966825 w 4853691"/>
                <a:gd name="connsiteY11665" fmla="*/ 659520 h 4860733"/>
                <a:gd name="connsiteX11666" fmla="*/ 2053666 w 4853691"/>
                <a:gd name="connsiteY11666" fmla="*/ 657173 h 4860733"/>
                <a:gd name="connsiteX11667" fmla="*/ 2135812 w 4853691"/>
                <a:gd name="connsiteY11667" fmla="*/ 657173 h 4860733"/>
                <a:gd name="connsiteX11668" fmla="*/ 2180406 w 4853691"/>
                <a:gd name="connsiteY11668" fmla="*/ 659520 h 4860733"/>
                <a:gd name="connsiteX11669" fmla="*/ 2196835 w 4853691"/>
                <a:gd name="connsiteY11669" fmla="*/ 659520 h 4860733"/>
                <a:gd name="connsiteX11670" fmla="*/ 2206224 w 4853691"/>
                <a:gd name="connsiteY11670" fmla="*/ 675949 h 4860733"/>
                <a:gd name="connsiteX11671" fmla="*/ 2203877 w 4853691"/>
                <a:gd name="connsiteY11671" fmla="*/ 680643 h 4860733"/>
                <a:gd name="connsiteX11672" fmla="*/ 2189794 w 4853691"/>
                <a:gd name="connsiteY11672" fmla="*/ 708808 h 4860733"/>
                <a:gd name="connsiteX11673" fmla="*/ 2178059 w 4853691"/>
                <a:gd name="connsiteY11673" fmla="*/ 732279 h 4860733"/>
                <a:gd name="connsiteX11674" fmla="*/ 2163977 w 4853691"/>
                <a:gd name="connsiteY11674" fmla="*/ 760443 h 4860733"/>
                <a:gd name="connsiteX11675" fmla="*/ 2152242 w 4853691"/>
                <a:gd name="connsiteY11675" fmla="*/ 781566 h 4860733"/>
                <a:gd name="connsiteX11676" fmla="*/ 2135812 w 4853691"/>
                <a:gd name="connsiteY11676" fmla="*/ 812078 h 4860733"/>
                <a:gd name="connsiteX11677" fmla="*/ 2124077 w 4853691"/>
                <a:gd name="connsiteY11677" fmla="*/ 835549 h 4860733"/>
                <a:gd name="connsiteX11678" fmla="*/ 2119383 w 4853691"/>
                <a:gd name="connsiteY11678" fmla="*/ 847284 h 4860733"/>
                <a:gd name="connsiteX11679" fmla="*/ 1638239 w 4853691"/>
                <a:gd name="connsiteY11679" fmla="*/ 934125 h 4860733"/>
                <a:gd name="connsiteX11680" fmla="*/ 1530274 w 4853691"/>
                <a:gd name="connsiteY11680" fmla="*/ 964636 h 4860733"/>
                <a:gd name="connsiteX11681" fmla="*/ 1509151 w 4853691"/>
                <a:gd name="connsiteY11681" fmla="*/ 971677 h 4860733"/>
                <a:gd name="connsiteX11682" fmla="*/ 1466904 w 4853691"/>
                <a:gd name="connsiteY11682" fmla="*/ 882489 h 4860733"/>
                <a:gd name="connsiteX11683" fmla="*/ 1464557 w 4853691"/>
                <a:gd name="connsiteY11683" fmla="*/ 877795 h 4860733"/>
                <a:gd name="connsiteX11684" fmla="*/ 1441087 w 4853691"/>
                <a:gd name="connsiteY11684" fmla="*/ 833202 h 4860733"/>
                <a:gd name="connsiteX11685" fmla="*/ 1485680 w 4853691"/>
                <a:gd name="connsiteY11685" fmla="*/ 807384 h 4860733"/>
                <a:gd name="connsiteX11686" fmla="*/ 1532621 w 4853691"/>
                <a:gd name="connsiteY11686" fmla="*/ 781566 h 4860733"/>
                <a:gd name="connsiteX11687" fmla="*/ 2246123 w 4853691"/>
                <a:gd name="connsiteY11687" fmla="*/ 624314 h 4860733"/>
                <a:gd name="connsiteX11688" fmla="*/ 2260206 w 4853691"/>
                <a:gd name="connsiteY11688" fmla="*/ 607885 h 4860733"/>
                <a:gd name="connsiteX11689" fmla="*/ 2276635 w 4853691"/>
                <a:gd name="connsiteY11689" fmla="*/ 589109 h 4860733"/>
                <a:gd name="connsiteX11690" fmla="*/ 2290717 w 4853691"/>
                <a:gd name="connsiteY11690" fmla="*/ 575026 h 4860733"/>
                <a:gd name="connsiteX11691" fmla="*/ 2307147 w 4853691"/>
                <a:gd name="connsiteY11691" fmla="*/ 556250 h 4860733"/>
                <a:gd name="connsiteX11692" fmla="*/ 2321229 w 4853691"/>
                <a:gd name="connsiteY11692" fmla="*/ 542168 h 4860733"/>
                <a:gd name="connsiteX11693" fmla="*/ 2337658 w 4853691"/>
                <a:gd name="connsiteY11693" fmla="*/ 525738 h 4860733"/>
                <a:gd name="connsiteX11694" fmla="*/ 2351741 w 4853691"/>
                <a:gd name="connsiteY11694" fmla="*/ 511656 h 4860733"/>
                <a:gd name="connsiteX11695" fmla="*/ 2368170 w 4853691"/>
                <a:gd name="connsiteY11695" fmla="*/ 495227 h 4860733"/>
                <a:gd name="connsiteX11696" fmla="*/ 2382252 w 4853691"/>
                <a:gd name="connsiteY11696" fmla="*/ 481145 h 4860733"/>
                <a:gd name="connsiteX11697" fmla="*/ 2398681 w 4853691"/>
                <a:gd name="connsiteY11697" fmla="*/ 464715 h 4860733"/>
                <a:gd name="connsiteX11698" fmla="*/ 2412764 w 4853691"/>
                <a:gd name="connsiteY11698" fmla="*/ 450633 h 4860733"/>
                <a:gd name="connsiteX11699" fmla="*/ 2429193 w 4853691"/>
                <a:gd name="connsiteY11699" fmla="*/ 436551 h 4860733"/>
                <a:gd name="connsiteX11700" fmla="*/ 2440928 w 4853691"/>
                <a:gd name="connsiteY11700" fmla="*/ 424815 h 4860733"/>
                <a:gd name="connsiteX11701" fmla="*/ 2447970 w 4853691"/>
                <a:gd name="connsiteY11701" fmla="*/ 422468 h 4860733"/>
                <a:gd name="connsiteX11702" fmla="*/ 2466746 w 4853691"/>
                <a:gd name="connsiteY11702" fmla="*/ 436551 h 4860733"/>
                <a:gd name="connsiteX11703" fmla="*/ 2485522 w 4853691"/>
                <a:gd name="connsiteY11703" fmla="*/ 424815 h 4860733"/>
                <a:gd name="connsiteX11704" fmla="*/ 2598180 w 4853691"/>
                <a:gd name="connsiteY11704" fmla="*/ 481145 h 4860733"/>
                <a:gd name="connsiteX11705" fmla="*/ 2586445 w 4853691"/>
                <a:gd name="connsiteY11705" fmla="*/ 485839 h 4860733"/>
                <a:gd name="connsiteX11706" fmla="*/ 2555934 w 4853691"/>
                <a:gd name="connsiteY11706" fmla="*/ 497574 h 4860733"/>
                <a:gd name="connsiteX11707" fmla="*/ 2537157 w 4853691"/>
                <a:gd name="connsiteY11707" fmla="*/ 504615 h 4860733"/>
                <a:gd name="connsiteX11708" fmla="*/ 2508993 w 4853691"/>
                <a:gd name="connsiteY11708" fmla="*/ 516350 h 4860733"/>
                <a:gd name="connsiteX11709" fmla="*/ 2487869 w 4853691"/>
                <a:gd name="connsiteY11709" fmla="*/ 525738 h 4860733"/>
                <a:gd name="connsiteX11710" fmla="*/ 2459705 w 4853691"/>
                <a:gd name="connsiteY11710" fmla="*/ 537474 h 4860733"/>
                <a:gd name="connsiteX11711" fmla="*/ 2438581 w 4853691"/>
                <a:gd name="connsiteY11711" fmla="*/ 546862 h 4860733"/>
                <a:gd name="connsiteX11712" fmla="*/ 2410417 w 4853691"/>
                <a:gd name="connsiteY11712" fmla="*/ 558597 h 4860733"/>
                <a:gd name="connsiteX11713" fmla="*/ 2389293 w 4853691"/>
                <a:gd name="connsiteY11713" fmla="*/ 567985 h 4860733"/>
                <a:gd name="connsiteX11714" fmla="*/ 2361129 w 4853691"/>
                <a:gd name="connsiteY11714" fmla="*/ 579720 h 4860733"/>
                <a:gd name="connsiteX11715" fmla="*/ 2340005 w 4853691"/>
                <a:gd name="connsiteY11715" fmla="*/ 591456 h 4860733"/>
                <a:gd name="connsiteX11716" fmla="*/ 2311841 w 4853691"/>
                <a:gd name="connsiteY11716" fmla="*/ 605538 h 4860733"/>
                <a:gd name="connsiteX11717" fmla="*/ 2290717 w 4853691"/>
                <a:gd name="connsiteY11717" fmla="*/ 617273 h 4860733"/>
                <a:gd name="connsiteX11718" fmla="*/ 2262553 w 4853691"/>
                <a:gd name="connsiteY11718" fmla="*/ 631355 h 4860733"/>
                <a:gd name="connsiteX11719" fmla="*/ 2241429 w 4853691"/>
                <a:gd name="connsiteY11719" fmla="*/ 643091 h 4860733"/>
                <a:gd name="connsiteX11720" fmla="*/ 2229694 w 4853691"/>
                <a:gd name="connsiteY11720" fmla="*/ 650132 h 4860733"/>
                <a:gd name="connsiteX11721" fmla="*/ 2227347 w 4853691"/>
                <a:gd name="connsiteY11721" fmla="*/ 645438 h 4860733"/>
                <a:gd name="connsiteX11722" fmla="*/ 2229694 w 4853691"/>
                <a:gd name="connsiteY11722" fmla="*/ 643091 h 4860733"/>
                <a:gd name="connsiteX11723" fmla="*/ 2246123 w 4853691"/>
                <a:gd name="connsiteY11723" fmla="*/ 624314 h 4860733"/>
                <a:gd name="connsiteX11724" fmla="*/ 2447970 w 4853691"/>
                <a:gd name="connsiteY11724" fmla="*/ 422468 h 4860733"/>
                <a:gd name="connsiteX11725" fmla="*/ 2445622 w 4853691"/>
                <a:gd name="connsiteY11725" fmla="*/ 422468 h 4860733"/>
                <a:gd name="connsiteX11726" fmla="*/ 2447970 w 4853691"/>
                <a:gd name="connsiteY11726" fmla="*/ 422468 h 4860733"/>
                <a:gd name="connsiteX11727" fmla="*/ 2447970 w 4853691"/>
                <a:gd name="connsiteY11727" fmla="*/ 422468 h 4860733"/>
                <a:gd name="connsiteX11728" fmla="*/ 2682674 w 4853691"/>
                <a:gd name="connsiteY11728" fmla="*/ 532780 h 4860733"/>
                <a:gd name="connsiteX11729" fmla="*/ 2710839 w 4853691"/>
                <a:gd name="connsiteY11729" fmla="*/ 549209 h 4860733"/>
                <a:gd name="connsiteX11730" fmla="*/ 2727268 w 4853691"/>
                <a:gd name="connsiteY11730" fmla="*/ 558597 h 4860733"/>
                <a:gd name="connsiteX11731" fmla="*/ 2750738 w 4853691"/>
                <a:gd name="connsiteY11731" fmla="*/ 572679 h 4860733"/>
                <a:gd name="connsiteX11732" fmla="*/ 2771862 w 4853691"/>
                <a:gd name="connsiteY11732" fmla="*/ 584415 h 4860733"/>
                <a:gd name="connsiteX11733" fmla="*/ 2792985 w 4853691"/>
                <a:gd name="connsiteY11733" fmla="*/ 598497 h 4860733"/>
                <a:gd name="connsiteX11734" fmla="*/ 2816456 w 4853691"/>
                <a:gd name="connsiteY11734" fmla="*/ 612579 h 4860733"/>
                <a:gd name="connsiteX11735" fmla="*/ 2835232 w 4853691"/>
                <a:gd name="connsiteY11735" fmla="*/ 626661 h 4860733"/>
                <a:gd name="connsiteX11736" fmla="*/ 2861050 w 4853691"/>
                <a:gd name="connsiteY11736" fmla="*/ 643091 h 4860733"/>
                <a:gd name="connsiteX11737" fmla="*/ 2879826 w 4853691"/>
                <a:gd name="connsiteY11737" fmla="*/ 654826 h 4860733"/>
                <a:gd name="connsiteX11738" fmla="*/ 2905644 w 4853691"/>
                <a:gd name="connsiteY11738" fmla="*/ 673602 h 4860733"/>
                <a:gd name="connsiteX11739" fmla="*/ 2922073 w 4853691"/>
                <a:gd name="connsiteY11739" fmla="*/ 685338 h 4860733"/>
                <a:gd name="connsiteX11740" fmla="*/ 2950237 w 4853691"/>
                <a:gd name="connsiteY11740" fmla="*/ 704114 h 4860733"/>
                <a:gd name="connsiteX11741" fmla="*/ 2964320 w 4853691"/>
                <a:gd name="connsiteY11741" fmla="*/ 713502 h 4860733"/>
                <a:gd name="connsiteX11742" fmla="*/ 2959626 w 4853691"/>
                <a:gd name="connsiteY11742" fmla="*/ 849631 h 4860733"/>
                <a:gd name="connsiteX11743" fmla="*/ 2931461 w 4853691"/>
                <a:gd name="connsiteY11743" fmla="*/ 847284 h 4860733"/>
                <a:gd name="connsiteX11744" fmla="*/ 2882173 w 4853691"/>
                <a:gd name="connsiteY11744" fmla="*/ 842590 h 4860733"/>
                <a:gd name="connsiteX11745" fmla="*/ 2849314 w 4853691"/>
                <a:gd name="connsiteY11745" fmla="*/ 840243 h 4860733"/>
                <a:gd name="connsiteX11746" fmla="*/ 2800027 w 4853691"/>
                <a:gd name="connsiteY11746" fmla="*/ 835549 h 4860733"/>
                <a:gd name="connsiteX11747" fmla="*/ 2767168 w 4853691"/>
                <a:gd name="connsiteY11747" fmla="*/ 833202 h 4860733"/>
                <a:gd name="connsiteX11748" fmla="*/ 2717880 w 4853691"/>
                <a:gd name="connsiteY11748" fmla="*/ 830854 h 4860733"/>
                <a:gd name="connsiteX11749" fmla="*/ 2685021 w 4853691"/>
                <a:gd name="connsiteY11749" fmla="*/ 828507 h 4860733"/>
                <a:gd name="connsiteX11750" fmla="*/ 2631039 w 4853691"/>
                <a:gd name="connsiteY11750" fmla="*/ 826160 h 4860733"/>
                <a:gd name="connsiteX11751" fmla="*/ 2602875 w 4853691"/>
                <a:gd name="connsiteY11751" fmla="*/ 826160 h 4860733"/>
                <a:gd name="connsiteX11752" fmla="*/ 2520728 w 4853691"/>
                <a:gd name="connsiteY11752" fmla="*/ 826160 h 4860733"/>
                <a:gd name="connsiteX11753" fmla="*/ 2344699 w 4853691"/>
                <a:gd name="connsiteY11753" fmla="*/ 830854 h 4860733"/>
                <a:gd name="connsiteX11754" fmla="*/ 2332964 w 4853691"/>
                <a:gd name="connsiteY11754" fmla="*/ 814425 h 4860733"/>
                <a:gd name="connsiteX11755" fmla="*/ 2316535 w 4853691"/>
                <a:gd name="connsiteY11755" fmla="*/ 793302 h 4860733"/>
                <a:gd name="connsiteX11756" fmla="*/ 2293064 w 4853691"/>
                <a:gd name="connsiteY11756" fmla="*/ 760443 h 4860733"/>
                <a:gd name="connsiteX11757" fmla="*/ 2271941 w 4853691"/>
                <a:gd name="connsiteY11757" fmla="*/ 732279 h 4860733"/>
                <a:gd name="connsiteX11758" fmla="*/ 2255512 w 4853691"/>
                <a:gd name="connsiteY11758" fmla="*/ 708808 h 4860733"/>
                <a:gd name="connsiteX11759" fmla="*/ 2229694 w 4853691"/>
                <a:gd name="connsiteY11759" fmla="*/ 673602 h 4860733"/>
                <a:gd name="connsiteX11760" fmla="*/ 2229694 w 4853691"/>
                <a:gd name="connsiteY11760" fmla="*/ 671255 h 4860733"/>
                <a:gd name="connsiteX11761" fmla="*/ 2236735 w 4853691"/>
                <a:gd name="connsiteY11761" fmla="*/ 654826 h 4860733"/>
                <a:gd name="connsiteX11762" fmla="*/ 2234388 w 4853691"/>
                <a:gd name="connsiteY11762" fmla="*/ 645438 h 4860733"/>
                <a:gd name="connsiteX11763" fmla="*/ 2267247 w 4853691"/>
                <a:gd name="connsiteY11763" fmla="*/ 626661 h 4860733"/>
                <a:gd name="connsiteX11764" fmla="*/ 2278982 w 4853691"/>
                <a:gd name="connsiteY11764" fmla="*/ 619620 h 4860733"/>
                <a:gd name="connsiteX11765" fmla="*/ 2314188 w 4853691"/>
                <a:gd name="connsiteY11765" fmla="*/ 600844 h 4860733"/>
                <a:gd name="connsiteX11766" fmla="*/ 2330617 w 4853691"/>
                <a:gd name="connsiteY11766" fmla="*/ 591456 h 4860733"/>
                <a:gd name="connsiteX11767" fmla="*/ 2363476 w 4853691"/>
                <a:gd name="connsiteY11767" fmla="*/ 575026 h 4860733"/>
                <a:gd name="connsiteX11768" fmla="*/ 2379905 w 4853691"/>
                <a:gd name="connsiteY11768" fmla="*/ 567985 h 4860733"/>
                <a:gd name="connsiteX11769" fmla="*/ 2412764 w 4853691"/>
                <a:gd name="connsiteY11769" fmla="*/ 553903 h 4860733"/>
                <a:gd name="connsiteX11770" fmla="*/ 2431540 w 4853691"/>
                <a:gd name="connsiteY11770" fmla="*/ 546862 h 4860733"/>
                <a:gd name="connsiteX11771" fmla="*/ 2462052 w 4853691"/>
                <a:gd name="connsiteY11771" fmla="*/ 532780 h 4860733"/>
                <a:gd name="connsiteX11772" fmla="*/ 2473787 w 4853691"/>
                <a:gd name="connsiteY11772" fmla="*/ 528085 h 4860733"/>
                <a:gd name="connsiteX11773" fmla="*/ 2508993 w 4853691"/>
                <a:gd name="connsiteY11773" fmla="*/ 514003 h 4860733"/>
                <a:gd name="connsiteX11774" fmla="*/ 2525422 w 4853691"/>
                <a:gd name="connsiteY11774" fmla="*/ 506962 h 4860733"/>
                <a:gd name="connsiteX11775" fmla="*/ 2581751 w 4853691"/>
                <a:gd name="connsiteY11775" fmla="*/ 485839 h 4860733"/>
                <a:gd name="connsiteX11776" fmla="*/ 2600528 w 4853691"/>
                <a:gd name="connsiteY11776" fmla="*/ 478797 h 4860733"/>
                <a:gd name="connsiteX11777" fmla="*/ 2673286 w 4853691"/>
                <a:gd name="connsiteY11777" fmla="*/ 518697 h 4860733"/>
                <a:gd name="connsiteX11778" fmla="*/ 2682674 w 4853691"/>
                <a:gd name="connsiteY11778" fmla="*/ 532780 h 4860733"/>
                <a:gd name="connsiteX11779" fmla="*/ 2992484 w 4853691"/>
                <a:gd name="connsiteY11779" fmla="*/ 744014 h 4860733"/>
                <a:gd name="connsiteX11780" fmla="*/ 3008914 w 4853691"/>
                <a:gd name="connsiteY11780" fmla="*/ 755749 h 4860733"/>
                <a:gd name="connsiteX11781" fmla="*/ 3037078 w 4853691"/>
                <a:gd name="connsiteY11781" fmla="*/ 779219 h 4860733"/>
                <a:gd name="connsiteX11782" fmla="*/ 3053508 w 4853691"/>
                <a:gd name="connsiteY11782" fmla="*/ 790955 h 4860733"/>
                <a:gd name="connsiteX11783" fmla="*/ 3084019 w 4853691"/>
                <a:gd name="connsiteY11783" fmla="*/ 814425 h 4860733"/>
                <a:gd name="connsiteX11784" fmla="*/ 3098101 w 4853691"/>
                <a:gd name="connsiteY11784" fmla="*/ 826160 h 4860733"/>
                <a:gd name="connsiteX11785" fmla="*/ 3128613 w 4853691"/>
                <a:gd name="connsiteY11785" fmla="*/ 851978 h 4860733"/>
                <a:gd name="connsiteX11786" fmla="*/ 3145042 w 4853691"/>
                <a:gd name="connsiteY11786" fmla="*/ 863713 h 4860733"/>
                <a:gd name="connsiteX11787" fmla="*/ 3161472 w 4853691"/>
                <a:gd name="connsiteY11787" fmla="*/ 877795 h 4860733"/>
                <a:gd name="connsiteX11788" fmla="*/ 3156778 w 4853691"/>
                <a:gd name="connsiteY11788" fmla="*/ 884836 h 4860733"/>
                <a:gd name="connsiteX11789" fmla="*/ 3133307 w 4853691"/>
                <a:gd name="connsiteY11789" fmla="*/ 880142 h 4860733"/>
                <a:gd name="connsiteX11790" fmla="*/ 3093407 w 4853691"/>
                <a:gd name="connsiteY11790" fmla="*/ 873101 h 4860733"/>
                <a:gd name="connsiteX11791" fmla="*/ 3048813 w 4853691"/>
                <a:gd name="connsiteY11791" fmla="*/ 866060 h 4860733"/>
                <a:gd name="connsiteX11792" fmla="*/ 3013608 w 4853691"/>
                <a:gd name="connsiteY11792" fmla="*/ 861366 h 4860733"/>
                <a:gd name="connsiteX11793" fmla="*/ 2966667 w 4853691"/>
                <a:gd name="connsiteY11793" fmla="*/ 856672 h 4860733"/>
                <a:gd name="connsiteX11794" fmla="*/ 2961973 w 4853691"/>
                <a:gd name="connsiteY11794" fmla="*/ 856672 h 4860733"/>
                <a:gd name="connsiteX11795" fmla="*/ 2961973 w 4853691"/>
                <a:gd name="connsiteY11795" fmla="*/ 842590 h 4860733"/>
                <a:gd name="connsiteX11796" fmla="*/ 2961973 w 4853691"/>
                <a:gd name="connsiteY11796" fmla="*/ 816772 h 4860733"/>
                <a:gd name="connsiteX11797" fmla="*/ 2961973 w 4853691"/>
                <a:gd name="connsiteY11797" fmla="*/ 800343 h 4860733"/>
                <a:gd name="connsiteX11798" fmla="*/ 2961973 w 4853691"/>
                <a:gd name="connsiteY11798" fmla="*/ 762790 h 4860733"/>
                <a:gd name="connsiteX11799" fmla="*/ 2961973 w 4853691"/>
                <a:gd name="connsiteY11799" fmla="*/ 758096 h 4860733"/>
                <a:gd name="connsiteX11800" fmla="*/ 2964320 w 4853691"/>
                <a:gd name="connsiteY11800" fmla="*/ 722890 h 4860733"/>
                <a:gd name="connsiteX11801" fmla="*/ 2964320 w 4853691"/>
                <a:gd name="connsiteY11801" fmla="*/ 722890 h 4860733"/>
                <a:gd name="connsiteX11802" fmla="*/ 2992484 w 4853691"/>
                <a:gd name="connsiteY11802" fmla="*/ 744014 h 4860733"/>
                <a:gd name="connsiteX11803" fmla="*/ 3497099 w 4853691"/>
                <a:gd name="connsiteY11803" fmla="*/ 1537315 h 4860733"/>
                <a:gd name="connsiteX11804" fmla="*/ 3522917 w 4853691"/>
                <a:gd name="connsiteY11804" fmla="*/ 1598339 h 4860733"/>
                <a:gd name="connsiteX11805" fmla="*/ 3511182 w 4853691"/>
                <a:gd name="connsiteY11805" fmla="*/ 1617115 h 4860733"/>
                <a:gd name="connsiteX11806" fmla="*/ 3511182 w 4853691"/>
                <a:gd name="connsiteY11806" fmla="*/ 1621809 h 4860733"/>
                <a:gd name="connsiteX11807" fmla="*/ 3508834 w 4853691"/>
                <a:gd name="connsiteY11807" fmla="*/ 1621809 h 4860733"/>
                <a:gd name="connsiteX11808" fmla="*/ 3466588 w 4853691"/>
                <a:gd name="connsiteY11808" fmla="*/ 1635891 h 4860733"/>
                <a:gd name="connsiteX11809" fmla="*/ 3433729 w 4853691"/>
                <a:gd name="connsiteY11809" fmla="*/ 1647627 h 4860733"/>
                <a:gd name="connsiteX11810" fmla="*/ 3403217 w 4853691"/>
                <a:gd name="connsiteY11810" fmla="*/ 1659362 h 4860733"/>
                <a:gd name="connsiteX11811" fmla="*/ 3344541 w 4853691"/>
                <a:gd name="connsiteY11811" fmla="*/ 1682832 h 4860733"/>
                <a:gd name="connsiteX11812" fmla="*/ 3335153 w 4853691"/>
                <a:gd name="connsiteY11812" fmla="*/ 1685179 h 4860733"/>
                <a:gd name="connsiteX11813" fmla="*/ 3126266 w 4853691"/>
                <a:gd name="connsiteY11813" fmla="*/ 1781408 h 4860733"/>
                <a:gd name="connsiteX11814" fmla="*/ 3116878 w 4853691"/>
                <a:gd name="connsiteY11814" fmla="*/ 1786102 h 4860733"/>
                <a:gd name="connsiteX11815" fmla="*/ 3053508 w 4853691"/>
                <a:gd name="connsiteY11815" fmla="*/ 1818961 h 4860733"/>
                <a:gd name="connsiteX11816" fmla="*/ 3037078 w 4853691"/>
                <a:gd name="connsiteY11816" fmla="*/ 1828349 h 4860733"/>
                <a:gd name="connsiteX11817" fmla="*/ 2994831 w 4853691"/>
                <a:gd name="connsiteY11817" fmla="*/ 1851820 h 4860733"/>
                <a:gd name="connsiteX11818" fmla="*/ 2978402 w 4853691"/>
                <a:gd name="connsiteY11818" fmla="*/ 1842432 h 4860733"/>
                <a:gd name="connsiteX11819" fmla="*/ 2978402 w 4853691"/>
                <a:gd name="connsiteY11819" fmla="*/ 1842432 h 4860733"/>
                <a:gd name="connsiteX11820" fmla="*/ 2969014 w 4853691"/>
                <a:gd name="connsiteY11820" fmla="*/ 1649974 h 4860733"/>
                <a:gd name="connsiteX11821" fmla="*/ 2969014 w 4853691"/>
                <a:gd name="connsiteY11821" fmla="*/ 1645280 h 4860733"/>
                <a:gd name="connsiteX11822" fmla="*/ 2966667 w 4853691"/>
                <a:gd name="connsiteY11822" fmla="*/ 1558439 h 4860733"/>
                <a:gd name="connsiteX11823" fmla="*/ 2966667 w 4853691"/>
                <a:gd name="connsiteY11823" fmla="*/ 1539662 h 4860733"/>
                <a:gd name="connsiteX11824" fmla="*/ 2964320 w 4853691"/>
                <a:gd name="connsiteY11824" fmla="*/ 1445781 h 4860733"/>
                <a:gd name="connsiteX11825" fmla="*/ 2964320 w 4853691"/>
                <a:gd name="connsiteY11825" fmla="*/ 1434045 h 4860733"/>
                <a:gd name="connsiteX11826" fmla="*/ 2959626 w 4853691"/>
                <a:gd name="connsiteY11826" fmla="*/ 1234546 h 4860733"/>
                <a:gd name="connsiteX11827" fmla="*/ 2959626 w 4853691"/>
                <a:gd name="connsiteY11827" fmla="*/ 1225158 h 4860733"/>
                <a:gd name="connsiteX11828" fmla="*/ 2959626 w 4853691"/>
                <a:gd name="connsiteY11828" fmla="*/ 1042089 h 4860733"/>
                <a:gd name="connsiteX11829" fmla="*/ 2978402 w 4853691"/>
                <a:gd name="connsiteY11829" fmla="*/ 1020965 h 4860733"/>
                <a:gd name="connsiteX11830" fmla="*/ 2959626 w 4853691"/>
                <a:gd name="connsiteY11830" fmla="*/ 999842 h 4860733"/>
                <a:gd name="connsiteX11831" fmla="*/ 2959626 w 4853691"/>
                <a:gd name="connsiteY11831" fmla="*/ 974024 h 4860733"/>
                <a:gd name="connsiteX11832" fmla="*/ 2959626 w 4853691"/>
                <a:gd name="connsiteY11832" fmla="*/ 962289 h 4860733"/>
                <a:gd name="connsiteX11833" fmla="*/ 2959626 w 4853691"/>
                <a:gd name="connsiteY11833" fmla="*/ 927083 h 4860733"/>
                <a:gd name="connsiteX11834" fmla="*/ 2959626 w 4853691"/>
                <a:gd name="connsiteY11834" fmla="*/ 908307 h 4860733"/>
                <a:gd name="connsiteX11835" fmla="*/ 2959626 w 4853691"/>
                <a:gd name="connsiteY11835" fmla="*/ 882489 h 4860733"/>
                <a:gd name="connsiteX11836" fmla="*/ 2959626 w 4853691"/>
                <a:gd name="connsiteY11836" fmla="*/ 870754 h 4860733"/>
                <a:gd name="connsiteX11837" fmla="*/ 3154430 w 4853691"/>
                <a:gd name="connsiteY11837" fmla="*/ 884836 h 4860733"/>
                <a:gd name="connsiteX11838" fmla="*/ 3154430 w 4853691"/>
                <a:gd name="connsiteY11838" fmla="*/ 884836 h 4860733"/>
                <a:gd name="connsiteX11839" fmla="*/ 3175554 w 4853691"/>
                <a:gd name="connsiteY11839" fmla="*/ 905960 h 4860733"/>
                <a:gd name="connsiteX11840" fmla="*/ 3194330 w 4853691"/>
                <a:gd name="connsiteY11840" fmla="*/ 887184 h 4860733"/>
                <a:gd name="connsiteX11841" fmla="*/ 3227189 w 4853691"/>
                <a:gd name="connsiteY11841" fmla="*/ 889531 h 4860733"/>
                <a:gd name="connsiteX11842" fmla="*/ 3398523 w 4853691"/>
                <a:gd name="connsiteY11842" fmla="*/ 1295570 h 4860733"/>
                <a:gd name="connsiteX11843" fmla="*/ 3497099 w 4853691"/>
                <a:gd name="connsiteY11843" fmla="*/ 1537315 h 4860733"/>
                <a:gd name="connsiteX11844" fmla="*/ 3464241 w 4853691"/>
                <a:gd name="connsiteY11844" fmla="*/ 2492563 h 4860733"/>
                <a:gd name="connsiteX11845" fmla="*/ 3515876 w 4853691"/>
                <a:gd name="connsiteY11845" fmla="*/ 2551240 h 4860733"/>
                <a:gd name="connsiteX11846" fmla="*/ 3508834 w 4853691"/>
                <a:gd name="connsiteY11846" fmla="*/ 2562975 h 4860733"/>
                <a:gd name="connsiteX11847" fmla="*/ 3201371 w 4853691"/>
                <a:gd name="connsiteY11847" fmla="*/ 2530116 h 4860733"/>
                <a:gd name="connsiteX11848" fmla="*/ 3194330 w 4853691"/>
                <a:gd name="connsiteY11848" fmla="*/ 2530116 h 4860733"/>
                <a:gd name="connsiteX11849" fmla="*/ 3189636 w 4853691"/>
                <a:gd name="connsiteY11849" fmla="*/ 2530116 h 4860733"/>
                <a:gd name="connsiteX11850" fmla="*/ 3091060 w 4853691"/>
                <a:gd name="connsiteY11850" fmla="*/ 2518381 h 4860733"/>
                <a:gd name="connsiteX11851" fmla="*/ 3091060 w 4853691"/>
                <a:gd name="connsiteY11851" fmla="*/ 2516034 h 4860733"/>
                <a:gd name="connsiteX11852" fmla="*/ 3069937 w 4853691"/>
                <a:gd name="connsiteY11852" fmla="*/ 2494910 h 4860733"/>
                <a:gd name="connsiteX11853" fmla="*/ 3067590 w 4853691"/>
                <a:gd name="connsiteY11853" fmla="*/ 2494910 h 4860733"/>
                <a:gd name="connsiteX11854" fmla="*/ 2980749 w 4853691"/>
                <a:gd name="connsiteY11854" fmla="*/ 1879984 h 4860733"/>
                <a:gd name="connsiteX11855" fmla="*/ 2987790 w 4853691"/>
                <a:gd name="connsiteY11855" fmla="*/ 1877637 h 4860733"/>
                <a:gd name="connsiteX11856" fmla="*/ 3452505 w 4853691"/>
                <a:gd name="connsiteY11856" fmla="*/ 2483175 h 4860733"/>
                <a:gd name="connsiteX11857" fmla="*/ 3464241 w 4853691"/>
                <a:gd name="connsiteY11857" fmla="*/ 2492563 h 4860733"/>
                <a:gd name="connsiteX11858" fmla="*/ 3607410 w 4853691"/>
                <a:gd name="connsiteY11858" fmla="*/ 2612263 h 4860733"/>
                <a:gd name="connsiteX11859" fmla="*/ 3757622 w 4853691"/>
                <a:gd name="connsiteY11859" fmla="*/ 2687368 h 4860733"/>
                <a:gd name="connsiteX11860" fmla="*/ 3776398 w 4853691"/>
                <a:gd name="connsiteY11860" fmla="*/ 2696756 h 4860733"/>
                <a:gd name="connsiteX11861" fmla="*/ 3828033 w 4853691"/>
                <a:gd name="connsiteY11861" fmla="*/ 2720227 h 4860733"/>
                <a:gd name="connsiteX11862" fmla="*/ 3851503 w 4853691"/>
                <a:gd name="connsiteY11862" fmla="*/ 2729615 h 4860733"/>
                <a:gd name="connsiteX11863" fmla="*/ 3896097 w 4853691"/>
                <a:gd name="connsiteY11863" fmla="*/ 2748391 h 4860733"/>
                <a:gd name="connsiteX11864" fmla="*/ 3924262 w 4853691"/>
                <a:gd name="connsiteY11864" fmla="*/ 2757780 h 4860733"/>
                <a:gd name="connsiteX11865" fmla="*/ 3964161 w 4853691"/>
                <a:gd name="connsiteY11865" fmla="*/ 2771862 h 4860733"/>
                <a:gd name="connsiteX11866" fmla="*/ 3992326 w 4853691"/>
                <a:gd name="connsiteY11866" fmla="*/ 2781250 h 4860733"/>
                <a:gd name="connsiteX11867" fmla="*/ 4027532 w 4853691"/>
                <a:gd name="connsiteY11867" fmla="*/ 2792985 h 4860733"/>
                <a:gd name="connsiteX11868" fmla="*/ 4058043 w 4853691"/>
                <a:gd name="connsiteY11868" fmla="*/ 2800026 h 4860733"/>
                <a:gd name="connsiteX11869" fmla="*/ 4072126 w 4853691"/>
                <a:gd name="connsiteY11869" fmla="*/ 2804721 h 4860733"/>
                <a:gd name="connsiteX11870" fmla="*/ 4072126 w 4853691"/>
                <a:gd name="connsiteY11870" fmla="*/ 2809415 h 4860733"/>
                <a:gd name="connsiteX11871" fmla="*/ 4074473 w 4853691"/>
                <a:gd name="connsiteY11871" fmla="*/ 2818803 h 4860733"/>
                <a:gd name="connsiteX11872" fmla="*/ 3989979 w 4853691"/>
                <a:gd name="connsiteY11872" fmla="*/ 2870438 h 4860733"/>
                <a:gd name="connsiteX11873" fmla="*/ 3846809 w 4853691"/>
                <a:gd name="connsiteY11873" fmla="*/ 2959626 h 4860733"/>
                <a:gd name="connsiteX11874" fmla="*/ 3778745 w 4853691"/>
                <a:gd name="connsiteY11874" fmla="*/ 3001873 h 4860733"/>
                <a:gd name="connsiteX11875" fmla="*/ 3764662 w 4853691"/>
                <a:gd name="connsiteY11875" fmla="*/ 3011261 h 4860733"/>
                <a:gd name="connsiteX11876" fmla="*/ 3673128 w 4853691"/>
                <a:gd name="connsiteY11876" fmla="*/ 3067590 h 4860733"/>
                <a:gd name="connsiteX11877" fmla="*/ 3654351 w 4853691"/>
                <a:gd name="connsiteY11877" fmla="*/ 3079325 h 4860733"/>
                <a:gd name="connsiteX11878" fmla="*/ 3565163 w 4853691"/>
                <a:gd name="connsiteY11878" fmla="*/ 3133307 h 4860733"/>
                <a:gd name="connsiteX11879" fmla="*/ 3548734 w 4853691"/>
                <a:gd name="connsiteY11879" fmla="*/ 3142695 h 4860733"/>
                <a:gd name="connsiteX11880" fmla="*/ 3454852 w 4853691"/>
                <a:gd name="connsiteY11880" fmla="*/ 3199024 h 4860733"/>
                <a:gd name="connsiteX11881" fmla="*/ 3436076 w 4853691"/>
                <a:gd name="connsiteY11881" fmla="*/ 3208413 h 4860733"/>
                <a:gd name="connsiteX11882" fmla="*/ 3342194 w 4853691"/>
                <a:gd name="connsiteY11882" fmla="*/ 3262394 h 4860733"/>
                <a:gd name="connsiteX11883" fmla="*/ 3330459 w 4853691"/>
                <a:gd name="connsiteY11883" fmla="*/ 3269436 h 4860733"/>
                <a:gd name="connsiteX11884" fmla="*/ 3227189 w 4853691"/>
                <a:gd name="connsiteY11884" fmla="*/ 3328112 h 4860733"/>
                <a:gd name="connsiteX11885" fmla="*/ 3210760 w 4853691"/>
                <a:gd name="connsiteY11885" fmla="*/ 3337500 h 4860733"/>
                <a:gd name="connsiteX11886" fmla="*/ 3126266 w 4853691"/>
                <a:gd name="connsiteY11886" fmla="*/ 3384441 h 4860733"/>
                <a:gd name="connsiteX11887" fmla="*/ 3119225 w 4853691"/>
                <a:gd name="connsiteY11887" fmla="*/ 3377400 h 4860733"/>
                <a:gd name="connsiteX11888" fmla="*/ 3208412 w 4853691"/>
                <a:gd name="connsiteY11888" fmla="*/ 3194330 h 4860733"/>
                <a:gd name="connsiteX11889" fmla="*/ 3236577 w 4853691"/>
                <a:gd name="connsiteY11889" fmla="*/ 3138001 h 4860733"/>
                <a:gd name="connsiteX11890" fmla="*/ 3260047 w 4853691"/>
                <a:gd name="connsiteY11890" fmla="*/ 3091060 h 4860733"/>
                <a:gd name="connsiteX11891" fmla="*/ 3297600 w 4853691"/>
                <a:gd name="connsiteY11891" fmla="*/ 3015955 h 4860733"/>
                <a:gd name="connsiteX11892" fmla="*/ 3311683 w 4853691"/>
                <a:gd name="connsiteY11892" fmla="*/ 2987790 h 4860733"/>
                <a:gd name="connsiteX11893" fmla="*/ 3363318 w 4853691"/>
                <a:gd name="connsiteY11893" fmla="*/ 2886867 h 4860733"/>
                <a:gd name="connsiteX11894" fmla="*/ 3365664 w 4853691"/>
                <a:gd name="connsiteY11894" fmla="*/ 2882173 h 4860733"/>
                <a:gd name="connsiteX11895" fmla="*/ 3473629 w 4853691"/>
                <a:gd name="connsiteY11895" fmla="*/ 2675633 h 4860733"/>
                <a:gd name="connsiteX11896" fmla="*/ 3518223 w 4853691"/>
                <a:gd name="connsiteY11896" fmla="*/ 2593486 h 4860733"/>
                <a:gd name="connsiteX11897" fmla="*/ 3520570 w 4853691"/>
                <a:gd name="connsiteY11897" fmla="*/ 2588792 h 4860733"/>
                <a:gd name="connsiteX11898" fmla="*/ 3529958 w 4853691"/>
                <a:gd name="connsiteY11898" fmla="*/ 2591139 h 4860733"/>
                <a:gd name="connsiteX11899" fmla="*/ 3546387 w 4853691"/>
                <a:gd name="connsiteY11899" fmla="*/ 2581751 h 4860733"/>
                <a:gd name="connsiteX11900" fmla="*/ 3602716 w 4853691"/>
                <a:gd name="connsiteY11900" fmla="*/ 2612263 h 4860733"/>
                <a:gd name="connsiteX11901" fmla="*/ 3607410 w 4853691"/>
                <a:gd name="connsiteY11901" fmla="*/ 2612263 h 4860733"/>
                <a:gd name="connsiteX11902" fmla="*/ 4130802 w 4853691"/>
                <a:gd name="connsiteY11902" fmla="*/ 2823497 h 4860733"/>
                <a:gd name="connsiteX11903" fmla="*/ 4151925 w 4853691"/>
                <a:gd name="connsiteY11903" fmla="*/ 2830538 h 4860733"/>
                <a:gd name="connsiteX11904" fmla="*/ 4168355 w 4853691"/>
                <a:gd name="connsiteY11904" fmla="*/ 2835232 h 4860733"/>
                <a:gd name="connsiteX11905" fmla="*/ 4191825 w 4853691"/>
                <a:gd name="connsiteY11905" fmla="*/ 2842273 h 4860733"/>
                <a:gd name="connsiteX11906" fmla="*/ 4205907 w 4853691"/>
                <a:gd name="connsiteY11906" fmla="*/ 2846967 h 4860733"/>
                <a:gd name="connsiteX11907" fmla="*/ 4229378 w 4853691"/>
                <a:gd name="connsiteY11907" fmla="*/ 2851662 h 4860733"/>
                <a:gd name="connsiteX11908" fmla="*/ 4241113 w 4853691"/>
                <a:gd name="connsiteY11908" fmla="*/ 2854009 h 4860733"/>
                <a:gd name="connsiteX11909" fmla="*/ 4264583 w 4853691"/>
                <a:gd name="connsiteY11909" fmla="*/ 2858703 h 4860733"/>
                <a:gd name="connsiteX11910" fmla="*/ 4276319 w 4853691"/>
                <a:gd name="connsiteY11910" fmla="*/ 2861050 h 4860733"/>
                <a:gd name="connsiteX11911" fmla="*/ 4299789 w 4853691"/>
                <a:gd name="connsiteY11911" fmla="*/ 2863397 h 4860733"/>
                <a:gd name="connsiteX11912" fmla="*/ 4311524 w 4853691"/>
                <a:gd name="connsiteY11912" fmla="*/ 2865744 h 4860733"/>
                <a:gd name="connsiteX11913" fmla="*/ 4334995 w 4853691"/>
                <a:gd name="connsiteY11913" fmla="*/ 2868091 h 4860733"/>
                <a:gd name="connsiteX11914" fmla="*/ 4344383 w 4853691"/>
                <a:gd name="connsiteY11914" fmla="*/ 2868091 h 4860733"/>
                <a:gd name="connsiteX11915" fmla="*/ 4377242 w 4853691"/>
                <a:gd name="connsiteY11915" fmla="*/ 2868091 h 4860733"/>
                <a:gd name="connsiteX11916" fmla="*/ 4377242 w 4853691"/>
                <a:gd name="connsiteY11916" fmla="*/ 2868091 h 4860733"/>
                <a:gd name="connsiteX11917" fmla="*/ 4421835 w 4853691"/>
                <a:gd name="connsiteY11917" fmla="*/ 2865744 h 4860733"/>
                <a:gd name="connsiteX11918" fmla="*/ 4435918 w 4853691"/>
                <a:gd name="connsiteY11918" fmla="*/ 2863397 h 4860733"/>
                <a:gd name="connsiteX11919" fmla="*/ 4464082 w 4853691"/>
                <a:gd name="connsiteY11919" fmla="*/ 2858703 h 4860733"/>
                <a:gd name="connsiteX11920" fmla="*/ 4480512 w 4853691"/>
                <a:gd name="connsiteY11920" fmla="*/ 2854009 h 4860733"/>
                <a:gd name="connsiteX11921" fmla="*/ 4503982 w 4853691"/>
                <a:gd name="connsiteY11921" fmla="*/ 2849314 h 4860733"/>
                <a:gd name="connsiteX11922" fmla="*/ 4520412 w 4853691"/>
                <a:gd name="connsiteY11922" fmla="*/ 2842273 h 4860733"/>
                <a:gd name="connsiteX11923" fmla="*/ 4522759 w 4853691"/>
                <a:gd name="connsiteY11923" fmla="*/ 2842273 h 4860733"/>
                <a:gd name="connsiteX11924" fmla="*/ 4529800 w 4853691"/>
                <a:gd name="connsiteY11924" fmla="*/ 2851662 h 4860733"/>
                <a:gd name="connsiteX11925" fmla="*/ 4520412 w 4853691"/>
                <a:gd name="connsiteY11925" fmla="*/ 2870438 h 4860733"/>
                <a:gd name="connsiteX11926" fmla="*/ 4452347 w 4853691"/>
                <a:gd name="connsiteY11926" fmla="*/ 2985443 h 4860733"/>
                <a:gd name="connsiteX11927" fmla="*/ 4323260 w 4853691"/>
                <a:gd name="connsiteY11927" fmla="*/ 3206065 h 4860733"/>
                <a:gd name="connsiteX11928" fmla="*/ 4295095 w 4853691"/>
                <a:gd name="connsiteY11928" fmla="*/ 3253006 h 4860733"/>
                <a:gd name="connsiteX11929" fmla="*/ 4276319 w 4853691"/>
                <a:gd name="connsiteY11929" fmla="*/ 3283518 h 4860733"/>
                <a:gd name="connsiteX11930" fmla="*/ 4248154 w 4853691"/>
                <a:gd name="connsiteY11930" fmla="*/ 3332806 h 4860733"/>
                <a:gd name="connsiteX11931" fmla="*/ 4229378 w 4853691"/>
                <a:gd name="connsiteY11931" fmla="*/ 3363318 h 4860733"/>
                <a:gd name="connsiteX11932" fmla="*/ 4201213 w 4853691"/>
                <a:gd name="connsiteY11932" fmla="*/ 3410258 h 4860733"/>
                <a:gd name="connsiteX11933" fmla="*/ 4182437 w 4853691"/>
                <a:gd name="connsiteY11933" fmla="*/ 3440770 h 4860733"/>
                <a:gd name="connsiteX11934" fmla="*/ 4151925 w 4853691"/>
                <a:gd name="connsiteY11934" fmla="*/ 3490058 h 4860733"/>
                <a:gd name="connsiteX11935" fmla="*/ 4133149 w 4853691"/>
                <a:gd name="connsiteY11935" fmla="*/ 3520570 h 4860733"/>
                <a:gd name="connsiteX11936" fmla="*/ 4102637 w 4853691"/>
                <a:gd name="connsiteY11936" fmla="*/ 3567510 h 4860733"/>
                <a:gd name="connsiteX11937" fmla="*/ 4090902 w 4853691"/>
                <a:gd name="connsiteY11937" fmla="*/ 3586287 h 4860733"/>
                <a:gd name="connsiteX11938" fmla="*/ 4081514 w 4853691"/>
                <a:gd name="connsiteY11938" fmla="*/ 3583940 h 4860733"/>
                <a:gd name="connsiteX11939" fmla="*/ 4081514 w 4853691"/>
                <a:gd name="connsiteY11939" fmla="*/ 3583940 h 4860733"/>
                <a:gd name="connsiteX11940" fmla="*/ 4079167 w 4853691"/>
                <a:gd name="connsiteY11940" fmla="*/ 3555775 h 4860733"/>
                <a:gd name="connsiteX11941" fmla="*/ 4076820 w 4853691"/>
                <a:gd name="connsiteY11941" fmla="*/ 3511182 h 4860733"/>
                <a:gd name="connsiteX11942" fmla="*/ 4074473 w 4853691"/>
                <a:gd name="connsiteY11942" fmla="*/ 3454853 h 4860733"/>
                <a:gd name="connsiteX11943" fmla="*/ 4074473 w 4853691"/>
                <a:gd name="connsiteY11943" fmla="*/ 3417300 h 4860733"/>
                <a:gd name="connsiteX11944" fmla="*/ 4074473 w 4853691"/>
                <a:gd name="connsiteY11944" fmla="*/ 3356276 h 4860733"/>
                <a:gd name="connsiteX11945" fmla="*/ 4074473 w 4853691"/>
                <a:gd name="connsiteY11945" fmla="*/ 3321071 h 4860733"/>
                <a:gd name="connsiteX11946" fmla="*/ 4074473 w 4853691"/>
                <a:gd name="connsiteY11946" fmla="*/ 3257700 h 4860733"/>
                <a:gd name="connsiteX11947" fmla="*/ 4074473 w 4853691"/>
                <a:gd name="connsiteY11947" fmla="*/ 3224842 h 4860733"/>
                <a:gd name="connsiteX11948" fmla="*/ 4074473 w 4853691"/>
                <a:gd name="connsiteY11948" fmla="*/ 3168513 h 4860733"/>
                <a:gd name="connsiteX11949" fmla="*/ 4074473 w 4853691"/>
                <a:gd name="connsiteY11949" fmla="*/ 3123919 h 4860733"/>
                <a:gd name="connsiteX11950" fmla="*/ 4074473 w 4853691"/>
                <a:gd name="connsiteY11950" fmla="*/ 3119225 h 4860733"/>
                <a:gd name="connsiteX11951" fmla="*/ 4083861 w 4853691"/>
                <a:gd name="connsiteY11951" fmla="*/ 2832885 h 4860733"/>
                <a:gd name="connsiteX11952" fmla="*/ 4083861 w 4853691"/>
                <a:gd name="connsiteY11952" fmla="*/ 2832885 h 4860733"/>
                <a:gd name="connsiteX11953" fmla="*/ 4102637 w 4853691"/>
                <a:gd name="connsiteY11953" fmla="*/ 2821150 h 4860733"/>
                <a:gd name="connsiteX11954" fmla="*/ 4102637 w 4853691"/>
                <a:gd name="connsiteY11954" fmla="*/ 2821150 h 4860733"/>
                <a:gd name="connsiteX11955" fmla="*/ 4130802 w 4853691"/>
                <a:gd name="connsiteY11955" fmla="*/ 2823497 h 4860733"/>
                <a:gd name="connsiteX11956" fmla="*/ 4553270 w 4853691"/>
                <a:gd name="connsiteY11956" fmla="*/ 2879826 h 4860733"/>
                <a:gd name="connsiteX11957" fmla="*/ 4557964 w 4853691"/>
                <a:gd name="connsiteY11957" fmla="*/ 2907991 h 4860733"/>
                <a:gd name="connsiteX11958" fmla="*/ 4560311 w 4853691"/>
                <a:gd name="connsiteY11958" fmla="*/ 2919726 h 4860733"/>
                <a:gd name="connsiteX11959" fmla="*/ 4569699 w 4853691"/>
                <a:gd name="connsiteY11959" fmla="*/ 2976055 h 4860733"/>
                <a:gd name="connsiteX11960" fmla="*/ 4553270 w 4853691"/>
                <a:gd name="connsiteY11960" fmla="*/ 2994831 h 4860733"/>
                <a:gd name="connsiteX11961" fmla="*/ 4562658 w 4853691"/>
                <a:gd name="connsiteY11961" fmla="*/ 3011261 h 4860733"/>
                <a:gd name="connsiteX11962" fmla="*/ 4525106 w 4853691"/>
                <a:gd name="connsiteY11962" fmla="*/ 3072284 h 4860733"/>
                <a:gd name="connsiteX11963" fmla="*/ 4513371 w 4853691"/>
                <a:gd name="connsiteY11963" fmla="*/ 3088713 h 4860733"/>
                <a:gd name="connsiteX11964" fmla="*/ 4471124 w 4853691"/>
                <a:gd name="connsiteY11964" fmla="*/ 3149737 h 4860733"/>
                <a:gd name="connsiteX11965" fmla="*/ 4452347 w 4853691"/>
                <a:gd name="connsiteY11965" fmla="*/ 3175554 h 4860733"/>
                <a:gd name="connsiteX11966" fmla="*/ 4414795 w 4853691"/>
                <a:gd name="connsiteY11966" fmla="*/ 3227189 h 4860733"/>
                <a:gd name="connsiteX11967" fmla="*/ 4391324 w 4853691"/>
                <a:gd name="connsiteY11967" fmla="*/ 3257700 h 4860733"/>
                <a:gd name="connsiteX11968" fmla="*/ 4356118 w 4853691"/>
                <a:gd name="connsiteY11968" fmla="*/ 3304641 h 4860733"/>
                <a:gd name="connsiteX11969" fmla="*/ 4330301 w 4853691"/>
                <a:gd name="connsiteY11969" fmla="*/ 3337500 h 4860733"/>
                <a:gd name="connsiteX11970" fmla="*/ 4295095 w 4853691"/>
                <a:gd name="connsiteY11970" fmla="*/ 3382094 h 4860733"/>
                <a:gd name="connsiteX11971" fmla="*/ 4266931 w 4853691"/>
                <a:gd name="connsiteY11971" fmla="*/ 3414952 h 4860733"/>
                <a:gd name="connsiteX11972" fmla="*/ 4231725 w 4853691"/>
                <a:gd name="connsiteY11972" fmla="*/ 3454853 h 4860733"/>
                <a:gd name="connsiteX11973" fmla="*/ 4198866 w 4853691"/>
                <a:gd name="connsiteY11973" fmla="*/ 3490058 h 4860733"/>
                <a:gd name="connsiteX11974" fmla="*/ 4163660 w 4853691"/>
                <a:gd name="connsiteY11974" fmla="*/ 3527611 h 4860733"/>
                <a:gd name="connsiteX11975" fmla="*/ 4128455 w 4853691"/>
                <a:gd name="connsiteY11975" fmla="*/ 3562816 h 4860733"/>
                <a:gd name="connsiteX11976" fmla="*/ 4104984 w 4853691"/>
                <a:gd name="connsiteY11976" fmla="*/ 3588634 h 4860733"/>
                <a:gd name="connsiteX11977" fmla="*/ 4102637 w 4853691"/>
                <a:gd name="connsiteY11977" fmla="*/ 3586287 h 4860733"/>
                <a:gd name="connsiteX11978" fmla="*/ 4119067 w 4853691"/>
                <a:gd name="connsiteY11978" fmla="*/ 3562816 h 4860733"/>
                <a:gd name="connsiteX11979" fmla="*/ 4144884 w 4853691"/>
                <a:gd name="connsiteY11979" fmla="*/ 3520570 h 4860733"/>
                <a:gd name="connsiteX11980" fmla="*/ 4170701 w 4853691"/>
                <a:gd name="connsiteY11980" fmla="*/ 3480670 h 4860733"/>
                <a:gd name="connsiteX11981" fmla="*/ 4194172 w 4853691"/>
                <a:gd name="connsiteY11981" fmla="*/ 3440770 h 4860733"/>
                <a:gd name="connsiteX11982" fmla="*/ 4222337 w 4853691"/>
                <a:gd name="connsiteY11982" fmla="*/ 3396176 h 4860733"/>
                <a:gd name="connsiteX11983" fmla="*/ 4243460 w 4853691"/>
                <a:gd name="connsiteY11983" fmla="*/ 3363318 h 4860733"/>
                <a:gd name="connsiteX11984" fmla="*/ 4273972 w 4853691"/>
                <a:gd name="connsiteY11984" fmla="*/ 3314030 h 4860733"/>
                <a:gd name="connsiteX11985" fmla="*/ 4290401 w 4853691"/>
                <a:gd name="connsiteY11985" fmla="*/ 3285865 h 4860733"/>
                <a:gd name="connsiteX11986" fmla="*/ 4323260 w 4853691"/>
                <a:gd name="connsiteY11986" fmla="*/ 3231883 h 4860733"/>
                <a:gd name="connsiteX11987" fmla="*/ 4334995 w 4853691"/>
                <a:gd name="connsiteY11987" fmla="*/ 3210759 h 4860733"/>
                <a:gd name="connsiteX11988" fmla="*/ 4372548 w 4853691"/>
                <a:gd name="connsiteY11988" fmla="*/ 3147389 h 4860733"/>
                <a:gd name="connsiteX11989" fmla="*/ 4379589 w 4853691"/>
                <a:gd name="connsiteY11989" fmla="*/ 3135654 h 4860733"/>
                <a:gd name="connsiteX11990" fmla="*/ 4421835 w 4853691"/>
                <a:gd name="connsiteY11990" fmla="*/ 3062896 h 4860733"/>
                <a:gd name="connsiteX11991" fmla="*/ 4421835 w 4853691"/>
                <a:gd name="connsiteY11991" fmla="*/ 3062896 h 4860733"/>
                <a:gd name="connsiteX11992" fmla="*/ 4464082 w 4853691"/>
                <a:gd name="connsiteY11992" fmla="*/ 2992484 h 4860733"/>
                <a:gd name="connsiteX11993" fmla="*/ 4511023 w 4853691"/>
                <a:gd name="connsiteY11993" fmla="*/ 2910338 h 4860733"/>
                <a:gd name="connsiteX11994" fmla="*/ 4541535 w 4853691"/>
                <a:gd name="connsiteY11994" fmla="*/ 2861050 h 4860733"/>
                <a:gd name="connsiteX11995" fmla="*/ 4550923 w 4853691"/>
                <a:gd name="connsiteY11995" fmla="*/ 2863397 h 4860733"/>
                <a:gd name="connsiteX11996" fmla="*/ 4553270 w 4853691"/>
                <a:gd name="connsiteY11996" fmla="*/ 2863397 h 4860733"/>
                <a:gd name="connsiteX11997" fmla="*/ 4553270 w 4853691"/>
                <a:gd name="connsiteY11997" fmla="*/ 2863397 h 4860733"/>
                <a:gd name="connsiteX11998" fmla="*/ 4553270 w 4853691"/>
                <a:gd name="connsiteY11998" fmla="*/ 2879826 h 4860733"/>
                <a:gd name="connsiteX11999" fmla="*/ 4029879 w 4853691"/>
                <a:gd name="connsiteY11999" fmla="*/ 3661392 h 4860733"/>
                <a:gd name="connsiteX12000" fmla="*/ 3997020 w 4853691"/>
                <a:gd name="connsiteY12000" fmla="*/ 3694251 h 4860733"/>
                <a:gd name="connsiteX12001" fmla="*/ 3971203 w 4853691"/>
                <a:gd name="connsiteY12001" fmla="*/ 3720068 h 4860733"/>
                <a:gd name="connsiteX12002" fmla="*/ 3938344 w 4853691"/>
                <a:gd name="connsiteY12002" fmla="*/ 3750580 h 4860733"/>
                <a:gd name="connsiteX12003" fmla="*/ 3910180 w 4853691"/>
                <a:gd name="connsiteY12003" fmla="*/ 3776398 h 4860733"/>
                <a:gd name="connsiteX12004" fmla="*/ 3879668 w 4853691"/>
                <a:gd name="connsiteY12004" fmla="*/ 3804562 h 4860733"/>
                <a:gd name="connsiteX12005" fmla="*/ 3851503 w 4853691"/>
                <a:gd name="connsiteY12005" fmla="*/ 3830380 h 4860733"/>
                <a:gd name="connsiteX12006" fmla="*/ 3820992 w 4853691"/>
                <a:gd name="connsiteY12006" fmla="*/ 3856197 h 4860733"/>
                <a:gd name="connsiteX12007" fmla="*/ 3790480 w 4853691"/>
                <a:gd name="connsiteY12007" fmla="*/ 3882015 h 4860733"/>
                <a:gd name="connsiteX12008" fmla="*/ 3759968 w 4853691"/>
                <a:gd name="connsiteY12008" fmla="*/ 3907832 h 4860733"/>
                <a:gd name="connsiteX12009" fmla="*/ 3727110 w 4853691"/>
                <a:gd name="connsiteY12009" fmla="*/ 3933650 h 4860733"/>
                <a:gd name="connsiteX12010" fmla="*/ 3698945 w 4853691"/>
                <a:gd name="connsiteY12010" fmla="*/ 3957120 h 4860733"/>
                <a:gd name="connsiteX12011" fmla="*/ 3666086 w 4853691"/>
                <a:gd name="connsiteY12011" fmla="*/ 3982938 h 4860733"/>
                <a:gd name="connsiteX12012" fmla="*/ 3637922 w 4853691"/>
                <a:gd name="connsiteY12012" fmla="*/ 4006408 h 4860733"/>
                <a:gd name="connsiteX12013" fmla="*/ 3605064 w 4853691"/>
                <a:gd name="connsiteY12013" fmla="*/ 4032226 h 4860733"/>
                <a:gd name="connsiteX12014" fmla="*/ 3579246 w 4853691"/>
                <a:gd name="connsiteY12014" fmla="*/ 4051002 h 4860733"/>
                <a:gd name="connsiteX12015" fmla="*/ 3541693 w 4853691"/>
                <a:gd name="connsiteY12015" fmla="*/ 4079167 h 4860733"/>
                <a:gd name="connsiteX12016" fmla="*/ 3518223 w 4853691"/>
                <a:gd name="connsiteY12016" fmla="*/ 4095596 h 4860733"/>
                <a:gd name="connsiteX12017" fmla="*/ 3480670 w 4853691"/>
                <a:gd name="connsiteY12017" fmla="*/ 4121414 h 4860733"/>
                <a:gd name="connsiteX12018" fmla="*/ 3084019 w 4853691"/>
                <a:gd name="connsiteY12018" fmla="*/ 4177743 h 4860733"/>
                <a:gd name="connsiteX12019" fmla="*/ 3095754 w 4853691"/>
                <a:gd name="connsiteY12019" fmla="*/ 3689557 h 4860733"/>
                <a:gd name="connsiteX12020" fmla="*/ 3098101 w 4853691"/>
                <a:gd name="connsiteY12020" fmla="*/ 3649657 h 4860733"/>
                <a:gd name="connsiteX12021" fmla="*/ 3100449 w 4853691"/>
                <a:gd name="connsiteY12021" fmla="*/ 3595675 h 4860733"/>
                <a:gd name="connsiteX12022" fmla="*/ 3105143 w 4853691"/>
                <a:gd name="connsiteY12022" fmla="*/ 3520570 h 4860733"/>
                <a:gd name="connsiteX12023" fmla="*/ 3107489 w 4853691"/>
                <a:gd name="connsiteY12023" fmla="*/ 3494752 h 4860733"/>
                <a:gd name="connsiteX12024" fmla="*/ 3112184 w 4853691"/>
                <a:gd name="connsiteY12024" fmla="*/ 3407912 h 4860733"/>
                <a:gd name="connsiteX12025" fmla="*/ 3112184 w 4853691"/>
                <a:gd name="connsiteY12025" fmla="*/ 3407912 h 4860733"/>
                <a:gd name="connsiteX12026" fmla="*/ 3128613 w 4853691"/>
                <a:gd name="connsiteY12026" fmla="*/ 3398523 h 4860733"/>
                <a:gd name="connsiteX12027" fmla="*/ 3149736 w 4853691"/>
                <a:gd name="connsiteY12027" fmla="*/ 3410258 h 4860733"/>
                <a:gd name="connsiteX12028" fmla="*/ 3163819 w 4853691"/>
                <a:gd name="connsiteY12028" fmla="*/ 3417300 h 4860733"/>
                <a:gd name="connsiteX12029" fmla="*/ 3201371 w 4853691"/>
                <a:gd name="connsiteY12029" fmla="*/ 3436076 h 4860733"/>
                <a:gd name="connsiteX12030" fmla="*/ 3215454 w 4853691"/>
                <a:gd name="connsiteY12030" fmla="*/ 3443117 h 4860733"/>
                <a:gd name="connsiteX12031" fmla="*/ 3255353 w 4853691"/>
                <a:gd name="connsiteY12031" fmla="*/ 3461893 h 4860733"/>
                <a:gd name="connsiteX12032" fmla="*/ 3267089 w 4853691"/>
                <a:gd name="connsiteY12032" fmla="*/ 3468935 h 4860733"/>
                <a:gd name="connsiteX12033" fmla="*/ 3306988 w 4853691"/>
                <a:gd name="connsiteY12033" fmla="*/ 3485364 h 4860733"/>
                <a:gd name="connsiteX12034" fmla="*/ 3318724 w 4853691"/>
                <a:gd name="connsiteY12034" fmla="*/ 3490058 h 4860733"/>
                <a:gd name="connsiteX12035" fmla="*/ 3356276 w 4853691"/>
                <a:gd name="connsiteY12035" fmla="*/ 3506487 h 4860733"/>
                <a:gd name="connsiteX12036" fmla="*/ 3370359 w 4853691"/>
                <a:gd name="connsiteY12036" fmla="*/ 3511182 h 4860733"/>
                <a:gd name="connsiteX12037" fmla="*/ 3407911 w 4853691"/>
                <a:gd name="connsiteY12037" fmla="*/ 3525264 h 4860733"/>
                <a:gd name="connsiteX12038" fmla="*/ 3419647 w 4853691"/>
                <a:gd name="connsiteY12038" fmla="*/ 3529958 h 4860733"/>
                <a:gd name="connsiteX12039" fmla="*/ 3457200 w 4853691"/>
                <a:gd name="connsiteY12039" fmla="*/ 3544040 h 4860733"/>
                <a:gd name="connsiteX12040" fmla="*/ 3468935 w 4853691"/>
                <a:gd name="connsiteY12040" fmla="*/ 3548734 h 4860733"/>
                <a:gd name="connsiteX12041" fmla="*/ 3506487 w 4853691"/>
                <a:gd name="connsiteY12041" fmla="*/ 3560470 h 4860733"/>
                <a:gd name="connsiteX12042" fmla="*/ 3518223 w 4853691"/>
                <a:gd name="connsiteY12042" fmla="*/ 3565164 h 4860733"/>
                <a:gd name="connsiteX12043" fmla="*/ 3553428 w 4853691"/>
                <a:gd name="connsiteY12043" fmla="*/ 3574552 h 4860733"/>
                <a:gd name="connsiteX12044" fmla="*/ 3565163 w 4853691"/>
                <a:gd name="connsiteY12044" fmla="*/ 3576899 h 4860733"/>
                <a:gd name="connsiteX12045" fmla="*/ 3600369 w 4853691"/>
                <a:gd name="connsiteY12045" fmla="*/ 3586287 h 4860733"/>
                <a:gd name="connsiteX12046" fmla="*/ 3612104 w 4853691"/>
                <a:gd name="connsiteY12046" fmla="*/ 3588634 h 4860733"/>
                <a:gd name="connsiteX12047" fmla="*/ 3644963 w 4853691"/>
                <a:gd name="connsiteY12047" fmla="*/ 3595675 h 4860733"/>
                <a:gd name="connsiteX12048" fmla="*/ 3659045 w 4853691"/>
                <a:gd name="connsiteY12048" fmla="*/ 3598022 h 4860733"/>
                <a:gd name="connsiteX12049" fmla="*/ 3689557 w 4853691"/>
                <a:gd name="connsiteY12049" fmla="*/ 3602716 h 4860733"/>
                <a:gd name="connsiteX12050" fmla="*/ 3705986 w 4853691"/>
                <a:gd name="connsiteY12050" fmla="*/ 3605063 h 4860733"/>
                <a:gd name="connsiteX12051" fmla="*/ 3738845 w 4853691"/>
                <a:gd name="connsiteY12051" fmla="*/ 3609757 h 4860733"/>
                <a:gd name="connsiteX12052" fmla="*/ 3752927 w 4853691"/>
                <a:gd name="connsiteY12052" fmla="*/ 3612105 h 4860733"/>
                <a:gd name="connsiteX12053" fmla="*/ 3781092 w 4853691"/>
                <a:gd name="connsiteY12053" fmla="*/ 3614451 h 4860733"/>
                <a:gd name="connsiteX12054" fmla="*/ 3797521 w 4853691"/>
                <a:gd name="connsiteY12054" fmla="*/ 3616799 h 4860733"/>
                <a:gd name="connsiteX12055" fmla="*/ 3823339 w 4853691"/>
                <a:gd name="connsiteY12055" fmla="*/ 3619146 h 4860733"/>
                <a:gd name="connsiteX12056" fmla="*/ 3842115 w 4853691"/>
                <a:gd name="connsiteY12056" fmla="*/ 3621493 h 4860733"/>
                <a:gd name="connsiteX12057" fmla="*/ 3886709 w 4853691"/>
                <a:gd name="connsiteY12057" fmla="*/ 3621493 h 4860733"/>
                <a:gd name="connsiteX12058" fmla="*/ 3886709 w 4853691"/>
                <a:gd name="connsiteY12058" fmla="*/ 3621493 h 4860733"/>
                <a:gd name="connsiteX12059" fmla="*/ 3886709 w 4853691"/>
                <a:gd name="connsiteY12059" fmla="*/ 3621493 h 4860733"/>
                <a:gd name="connsiteX12060" fmla="*/ 3938344 w 4853691"/>
                <a:gd name="connsiteY12060" fmla="*/ 3619146 h 4860733"/>
                <a:gd name="connsiteX12061" fmla="*/ 3954773 w 4853691"/>
                <a:gd name="connsiteY12061" fmla="*/ 3616799 h 4860733"/>
                <a:gd name="connsiteX12062" fmla="*/ 3989979 w 4853691"/>
                <a:gd name="connsiteY12062" fmla="*/ 3614451 h 4860733"/>
                <a:gd name="connsiteX12063" fmla="*/ 4008755 w 4853691"/>
                <a:gd name="connsiteY12063" fmla="*/ 3612105 h 4860733"/>
                <a:gd name="connsiteX12064" fmla="*/ 4039267 w 4853691"/>
                <a:gd name="connsiteY12064" fmla="*/ 3607411 h 4860733"/>
                <a:gd name="connsiteX12065" fmla="*/ 4058043 w 4853691"/>
                <a:gd name="connsiteY12065" fmla="*/ 3602716 h 4860733"/>
                <a:gd name="connsiteX12066" fmla="*/ 4069778 w 4853691"/>
                <a:gd name="connsiteY12066" fmla="*/ 3600369 h 4860733"/>
                <a:gd name="connsiteX12067" fmla="*/ 4074473 w 4853691"/>
                <a:gd name="connsiteY12067" fmla="*/ 3609757 h 4860733"/>
                <a:gd name="connsiteX12068" fmla="*/ 4053349 w 4853691"/>
                <a:gd name="connsiteY12068" fmla="*/ 3630881 h 4860733"/>
                <a:gd name="connsiteX12069" fmla="*/ 4029879 w 4853691"/>
                <a:gd name="connsiteY12069" fmla="*/ 3661392 h 4860733"/>
                <a:gd name="connsiteX12070" fmla="*/ 3715375 w 4853691"/>
                <a:gd name="connsiteY12070" fmla="*/ 4081514 h 4860733"/>
                <a:gd name="connsiteX12071" fmla="*/ 3736498 w 4853691"/>
                <a:gd name="connsiteY12071" fmla="*/ 4060390 h 4860733"/>
                <a:gd name="connsiteX12072" fmla="*/ 3736498 w 4853691"/>
                <a:gd name="connsiteY12072" fmla="*/ 4055696 h 4860733"/>
                <a:gd name="connsiteX12073" fmla="*/ 4189478 w 4853691"/>
                <a:gd name="connsiteY12073" fmla="*/ 3837421 h 4860733"/>
                <a:gd name="connsiteX12074" fmla="*/ 4194172 w 4853691"/>
                <a:gd name="connsiteY12074" fmla="*/ 3844462 h 4860733"/>
                <a:gd name="connsiteX12075" fmla="*/ 4198866 w 4853691"/>
                <a:gd name="connsiteY12075" fmla="*/ 3851503 h 4860733"/>
                <a:gd name="connsiteX12076" fmla="*/ 4191825 w 4853691"/>
                <a:gd name="connsiteY12076" fmla="*/ 3867932 h 4860733"/>
                <a:gd name="connsiteX12077" fmla="*/ 4196519 w 4853691"/>
                <a:gd name="connsiteY12077" fmla="*/ 3879668 h 4860733"/>
                <a:gd name="connsiteX12078" fmla="*/ 4173049 w 4853691"/>
                <a:gd name="connsiteY12078" fmla="*/ 3900791 h 4860733"/>
                <a:gd name="connsiteX12079" fmla="*/ 4154272 w 4853691"/>
                <a:gd name="connsiteY12079" fmla="*/ 3917221 h 4860733"/>
                <a:gd name="connsiteX12080" fmla="*/ 4109678 w 4853691"/>
                <a:gd name="connsiteY12080" fmla="*/ 3954773 h 4860733"/>
                <a:gd name="connsiteX12081" fmla="*/ 4095596 w 4853691"/>
                <a:gd name="connsiteY12081" fmla="*/ 3966508 h 4860733"/>
                <a:gd name="connsiteX12082" fmla="*/ 4034573 w 4853691"/>
                <a:gd name="connsiteY12082" fmla="*/ 4011102 h 4860733"/>
                <a:gd name="connsiteX12083" fmla="*/ 4011102 w 4853691"/>
                <a:gd name="connsiteY12083" fmla="*/ 4027532 h 4860733"/>
                <a:gd name="connsiteX12084" fmla="*/ 3971203 w 4853691"/>
                <a:gd name="connsiteY12084" fmla="*/ 4053349 h 4860733"/>
                <a:gd name="connsiteX12085" fmla="*/ 3940691 w 4853691"/>
                <a:gd name="connsiteY12085" fmla="*/ 4072125 h 4860733"/>
                <a:gd name="connsiteX12086" fmla="*/ 3905485 w 4853691"/>
                <a:gd name="connsiteY12086" fmla="*/ 4093249 h 4860733"/>
                <a:gd name="connsiteX12087" fmla="*/ 3870279 w 4853691"/>
                <a:gd name="connsiteY12087" fmla="*/ 4112026 h 4860733"/>
                <a:gd name="connsiteX12088" fmla="*/ 3837421 w 4853691"/>
                <a:gd name="connsiteY12088" fmla="*/ 4130802 h 4860733"/>
                <a:gd name="connsiteX12089" fmla="*/ 3799868 w 4853691"/>
                <a:gd name="connsiteY12089" fmla="*/ 4149578 h 4860733"/>
                <a:gd name="connsiteX12090" fmla="*/ 3781092 w 4853691"/>
                <a:gd name="connsiteY12090" fmla="*/ 4158966 h 4860733"/>
                <a:gd name="connsiteX12091" fmla="*/ 3253007 w 4853691"/>
                <a:gd name="connsiteY12091" fmla="*/ 4266930 h 4860733"/>
                <a:gd name="connsiteX12092" fmla="*/ 3257701 w 4853691"/>
                <a:gd name="connsiteY12092" fmla="*/ 4264584 h 4860733"/>
                <a:gd name="connsiteX12093" fmla="*/ 3288212 w 4853691"/>
                <a:gd name="connsiteY12093" fmla="*/ 4245807 h 4860733"/>
                <a:gd name="connsiteX12094" fmla="*/ 3325765 w 4853691"/>
                <a:gd name="connsiteY12094" fmla="*/ 4222337 h 4860733"/>
                <a:gd name="connsiteX12095" fmla="*/ 3356276 w 4853691"/>
                <a:gd name="connsiteY12095" fmla="*/ 4203560 h 4860733"/>
                <a:gd name="connsiteX12096" fmla="*/ 3391482 w 4853691"/>
                <a:gd name="connsiteY12096" fmla="*/ 4180090 h 4860733"/>
                <a:gd name="connsiteX12097" fmla="*/ 3424341 w 4853691"/>
                <a:gd name="connsiteY12097" fmla="*/ 4158966 h 4860733"/>
                <a:gd name="connsiteX12098" fmla="*/ 3457200 w 4853691"/>
                <a:gd name="connsiteY12098" fmla="*/ 4135496 h 4860733"/>
                <a:gd name="connsiteX12099" fmla="*/ 3480670 w 4853691"/>
                <a:gd name="connsiteY12099" fmla="*/ 4119066 h 4860733"/>
                <a:gd name="connsiteX12100" fmla="*/ 3696598 w 4853691"/>
                <a:gd name="connsiteY12100" fmla="*/ 4060390 h 4860733"/>
                <a:gd name="connsiteX12101" fmla="*/ 3715375 w 4853691"/>
                <a:gd name="connsiteY12101" fmla="*/ 4081514 h 4860733"/>
                <a:gd name="connsiteX12102" fmla="*/ 3191983 w 4853691"/>
                <a:gd name="connsiteY12102" fmla="*/ 4304483 h 4860733"/>
                <a:gd name="connsiteX12103" fmla="*/ 3152083 w 4853691"/>
                <a:gd name="connsiteY12103" fmla="*/ 4327954 h 4860733"/>
                <a:gd name="connsiteX12104" fmla="*/ 3128613 w 4853691"/>
                <a:gd name="connsiteY12104" fmla="*/ 4339689 h 4860733"/>
                <a:gd name="connsiteX12105" fmla="*/ 3102795 w 4853691"/>
                <a:gd name="connsiteY12105" fmla="*/ 4353771 h 4860733"/>
                <a:gd name="connsiteX12106" fmla="*/ 3086366 w 4853691"/>
                <a:gd name="connsiteY12106" fmla="*/ 4344383 h 4860733"/>
                <a:gd name="connsiteX12107" fmla="*/ 3086366 w 4853691"/>
                <a:gd name="connsiteY12107" fmla="*/ 4283360 h 4860733"/>
                <a:gd name="connsiteX12108" fmla="*/ 3121572 w 4853691"/>
                <a:gd name="connsiteY12108" fmla="*/ 4283360 h 4860733"/>
                <a:gd name="connsiteX12109" fmla="*/ 3152083 w 4853691"/>
                <a:gd name="connsiteY12109" fmla="*/ 4281013 h 4860733"/>
                <a:gd name="connsiteX12110" fmla="*/ 3206066 w 4853691"/>
                <a:gd name="connsiteY12110" fmla="*/ 4278666 h 4860733"/>
                <a:gd name="connsiteX12111" fmla="*/ 3243618 w 4853691"/>
                <a:gd name="connsiteY12111" fmla="*/ 4276319 h 4860733"/>
                <a:gd name="connsiteX12112" fmla="*/ 3250659 w 4853691"/>
                <a:gd name="connsiteY12112" fmla="*/ 4276319 h 4860733"/>
                <a:gd name="connsiteX12113" fmla="*/ 3222495 w 4853691"/>
                <a:gd name="connsiteY12113" fmla="*/ 4292748 h 4860733"/>
                <a:gd name="connsiteX12114" fmla="*/ 3191983 w 4853691"/>
                <a:gd name="connsiteY12114" fmla="*/ 4304483 h 4860733"/>
                <a:gd name="connsiteX12115" fmla="*/ 3030037 w 4853691"/>
                <a:gd name="connsiteY12115" fmla="*/ 4346730 h 4860733"/>
                <a:gd name="connsiteX12116" fmla="*/ 3011261 w 4853691"/>
                <a:gd name="connsiteY12116" fmla="*/ 4339689 h 4860733"/>
                <a:gd name="connsiteX12117" fmla="*/ 2994831 w 4853691"/>
                <a:gd name="connsiteY12117" fmla="*/ 4334995 h 4860733"/>
                <a:gd name="connsiteX12118" fmla="*/ 2973708 w 4853691"/>
                <a:gd name="connsiteY12118" fmla="*/ 4327954 h 4860733"/>
                <a:gd name="connsiteX12119" fmla="*/ 2961973 w 4853691"/>
                <a:gd name="connsiteY12119" fmla="*/ 4323260 h 4860733"/>
                <a:gd name="connsiteX12120" fmla="*/ 2837579 w 4853691"/>
                <a:gd name="connsiteY12120" fmla="*/ 4273972 h 4860733"/>
                <a:gd name="connsiteX12121" fmla="*/ 3032384 w 4853691"/>
                <a:gd name="connsiteY12121" fmla="*/ 4281013 h 4860733"/>
                <a:gd name="connsiteX12122" fmla="*/ 3032384 w 4853691"/>
                <a:gd name="connsiteY12122" fmla="*/ 4281013 h 4860733"/>
                <a:gd name="connsiteX12123" fmla="*/ 3034731 w 4853691"/>
                <a:gd name="connsiteY12123" fmla="*/ 4281013 h 4860733"/>
                <a:gd name="connsiteX12124" fmla="*/ 3084019 w 4853691"/>
                <a:gd name="connsiteY12124" fmla="*/ 4281013 h 4860733"/>
                <a:gd name="connsiteX12125" fmla="*/ 3084019 w 4853691"/>
                <a:gd name="connsiteY12125" fmla="*/ 4342036 h 4860733"/>
                <a:gd name="connsiteX12126" fmla="*/ 3065243 w 4853691"/>
                <a:gd name="connsiteY12126" fmla="*/ 4356118 h 4860733"/>
                <a:gd name="connsiteX12127" fmla="*/ 3046466 w 4853691"/>
                <a:gd name="connsiteY12127" fmla="*/ 4351424 h 4860733"/>
                <a:gd name="connsiteX12128" fmla="*/ 3030037 w 4853691"/>
                <a:gd name="connsiteY12128" fmla="*/ 4346730 h 4860733"/>
                <a:gd name="connsiteX12129" fmla="*/ 2767168 w 4853691"/>
                <a:gd name="connsiteY12129" fmla="*/ 4356118 h 4860733"/>
                <a:gd name="connsiteX12130" fmla="*/ 2767168 w 4853691"/>
                <a:gd name="connsiteY12130" fmla="*/ 4363160 h 4860733"/>
                <a:gd name="connsiteX12131" fmla="*/ 2764821 w 4853691"/>
                <a:gd name="connsiteY12131" fmla="*/ 4372548 h 4860733"/>
                <a:gd name="connsiteX12132" fmla="*/ 2518381 w 4853691"/>
                <a:gd name="connsiteY12132" fmla="*/ 4358466 h 4860733"/>
                <a:gd name="connsiteX12133" fmla="*/ 2532463 w 4853691"/>
                <a:gd name="connsiteY12133" fmla="*/ 4353771 h 4860733"/>
                <a:gd name="connsiteX12134" fmla="*/ 2541851 w 4853691"/>
                <a:gd name="connsiteY12134" fmla="*/ 4351424 h 4860733"/>
                <a:gd name="connsiteX12135" fmla="*/ 2595833 w 4853691"/>
                <a:gd name="connsiteY12135" fmla="*/ 4332648 h 4860733"/>
                <a:gd name="connsiteX12136" fmla="*/ 2605222 w 4853691"/>
                <a:gd name="connsiteY12136" fmla="*/ 4327954 h 4860733"/>
                <a:gd name="connsiteX12137" fmla="*/ 2659204 w 4853691"/>
                <a:gd name="connsiteY12137" fmla="*/ 4306830 h 4860733"/>
                <a:gd name="connsiteX12138" fmla="*/ 2670939 w 4853691"/>
                <a:gd name="connsiteY12138" fmla="*/ 4302136 h 4860733"/>
                <a:gd name="connsiteX12139" fmla="*/ 2722574 w 4853691"/>
                <a:gd name="connsiteY12139" fmla="*/ 4281013 h 4860733"/>
                <a:gd name="connsiteX12140" fmla="*/ 2739003 w 4853691"/>
                <a:gd name="connsiteY12140" fmla="*/ 4273972 h 4860733"/>
                <a:gd name="connsiteX12141" fmla="*/ 2750738 w 4853691"/>
                <a:gd name="connsiteY12141" fmla="*/ 4269278 h 4860733"/>
                <a:gd name="connsiteX12142" fmla="*/ 2776556 w 4853691"/>
                <a:gd name="connsiteY12142" fmla="*/ 4271625 h 4860733"/>
                <a:gd name="connsiteX12143" fmla="*/ 2781250 w 4853691"/>
                <a:gd name="connsiteY12143" fmla="*/ 4273972 h 4860733"/>
                <a:gd name="connsiteX12144" fmla="*/ 2771862 w 4853691"/>
                <a:gd name="connsiteY12144" fmla="*/ 4337342 h 4860733"/>
                <a:gd name="connsiteX12145" fmla="*/ 2767168 w 4853691"/>
                <a:gd name="connsiteY12145" fmla="*/ 4356118 h 4860733"/>
                <a:gd name="connsiteX12146" fmla="*/ 2459705 w 4853691"/>
                <a:gd name="connsiteY12146" fmla="*/ 4374895 h 4860733"/>
                <a:gd name="connsiteX12147" fmla="*/ 2429193 w 4853691"/>
                <a:gd name="connsiteY12147" fmla="*/ 4384283 h 4860733"/>
                <a:gd name="connsiteX12148" fmla="*/ 2396334 w 4853691"/>
                <a:gd name="connsiteY12148" fmla="*/ 4393671 h 4860733"/>
                <a:gd name="connsiteX12149" fmla="*/ 2363476 w 4853691"/>
                <a:gd name="connsiteY12149" fmla="*/ 4403059 h 4860733"/>
                <a:gd name="connsiteX12150" fmla="*/ 2332964 w 4853691"/>
                <a:gd name="connsiteY12150" fmla="*/ 4412447 h 4860733"/>
                <a:gd name="connsiteX12151" fmla="*/ 2300106 w 4853691"/>
                <a:gd name="connsiteY12151" fmla="*/ 4421836 h 4860733"/>
                <a:gd name="connsiteX12152" fmla="*/ 2269594 w 4853691"/>
                <a:gd name="connsiteY12152" fmla="*/ 4428877 h 4860733"/>
                <a:gd name="connsiteX12153" fmla="*/ 2236735 w 4853691"/>
                <a:gd name="connsiteY12153" fmla="*/ 4435918 h 4860733"/>
                <a:gd name="connsiteX12154" fmla="*/ 2234388 w 4853691"/>
                <a:gd name="connsiteY12154" fmla="*/ 4435918 h 4860733"/>
                <a:gd name="connsiteX12155" fmla="*/ 2199183 w 4853691"/>
                <a:gd name="connsiteY12155" fmla="*/ 4412447 h 4860733"/>
                <a:gd name="connsiteX12156" fmla="*/ 2173365 w 4853691"/>
                <a:gd name="connsiteY12156" fmla="*/ 4393671 h 4860733"/>
                <a:gd name="connsiteX12157" fmla="*/ 2135812 w 4853691"/>
                <a:gd name="connsiteY12157" fmla="*/ 4365506 h 4860733"/>
                <a:gd name="connsiteX12158" fmla="*/ 2109995 w 4853691"/>
                <a:gd name="connsiteY12158" fmla="*/ 4346730 h 4860733"/>
                <a:gd name="connsiteX12159" fmla="*/ 2072442 w 4853691"/>
                <a:gd name="connsiteY12159" fmla="*/ 4318565 h 4860733"/>
                <a:gd name="connsiteX12160" fmla="*/ 2044277 w 4853691"/>
                <a:gd name="connsiteY12160" fmla="*/ 4297442 h 4860733"/>
                <a:gd name="connsiteX12161" fmla="*/ 2020807 w 4853691"/>
                <a:gd name="connsiteY12161" fmla="*/ 4278666 h 4860733"/>
                <a:gd name="connsiteX12162" fmla="*/ 2023154 w 4853691"/>
                <a:gd name="connsiteY12162" fmla="*/ 4271625 h 4860733"/>
                <a:gd name="connsiteX12163" fmla="*/ 2063054 w 4853691"/>
                <a:gd name="connsiteY12163" fmla="*/ 4281013 h 4860733"/>
                <a:gd name="connsiteX12164" fmla="*/ 2105301 w 4853691"/>
                <a:gd name="connsiteY12164" fmla="*/ 4292748 h 4860733"/>
                <a:gd name="connsiteX12165" fmla="*/ 2168671 w 4853691"/>
                <a:gd name="connsiteY12165" fmla="*/ 4306830 h 4860733"/>
                <a:gd name="connsiteX12166" fmla="*/ 2206224 w 4853691"/>
                <a:gd name="connsiteY12166" fmla="*/ 4313871 h 4860733"/>
                <a:gd name="connsiteX12167" fmla="*/ 2274288 w 4853691"/>
                <a:gd name="connsiteY12167" fmla="*/ 4325607 h 4860733"/>
                <a:gd name="connsiteX12168" fmla="*/ 2307147 w 4853691"/>
                <a:gd name="connsiteY12168" fmla="*/ 4332648 h 4860733"/>
                <a:gd name="connsiteX12169" fmla="*/ 2379905 w 4853691"/>
                <a:gd name="connsiteY12169" fmla="*/ 4344383 h 4860733"/>
                <a:gd name="connsiteX12170" fmla="*/ 2408070 w 4853691"/>
                <a:gd name="connsiteY12170" fmla="*/ 4349077 h 4860733"/>
                <a:gd name="connsiteX12171" fmla="*/ 2487869 w 4853691"/>
                <a:gd name="connsiteY12171" fmla="*/ 4358466 h 4860733"/>
                <a:gd name="connsiteX12172" fmla="*/ 2508993 w 4853691"/>
                <a:gd name="connsiteY12172" fmla="*/ 4360812 h 4860733"/>
                <a:gd name="connsiteX12173" fmla="*/ 2513687 w 4853691"/>
                <a:gd name="connsiteY12173" fmla="*/ 4360812 h 4860733"/>
                <a:gd name="connsiteX12174" fmla="*/ 2497258 w 4853691"/>
                <a:gd name="connsiteY12174" fmla="*/ 4365506 h 4860733"/>
                <a:gd name="connsiteX12175" fmla="*/ 2459705 w 4853691"/>
                <a:gd name="connsiteY12175" fmla="*/ 4374895 h 4860733"/>
                <a:gd name="connsiteX12176" fmla="*/ 1938660 w 4853691"/>
                <a:gd name="connsiteY12176" fmla="*/ 4304483 h 4860733"/>
                <a:gd name="connsiteX12177" fmla="*/ 1884678 w 4853691"/>
                <a:gd name="connsiteY12177" fmla="*/ 4337342 h 4860733"/>
                <a:gd name="connsiteX12178" fmla="*/ 1879984 w 4853691"/>
                <a:gd name="connsiteY12178" fmla="*/ 4339689 h 4860733"/>
                <a:gd name="connsiteX12179" fmla="*/ 1821308 w 4853691"/>
                <a:gd name="connsiteY12179" fmla="*/ 4372548 h 4860733"/>
                <a:gd name="connsiteX12180" fmla="*/ 1802532 w 4853691"/>
                <a:gd name="connsiteY12180" fmla="*/ 4381936 h 4860733"/>
                <a:gd name="connsiteX12181" fmla="*/ 1762632 w 4853691"/>
                <a:gd name="connsiteY12181" fmla="*/ 4400712 h 4860733"/>
                <a:gd name="connsiteX12182" fmla="*/ 1741508 w 4853691"/>
                <a:gd name="connsiteY12182" fmla="*/ 4410100 h 4860733"/>
                <a:gd name="connsiteX12183" fmla="*/ 1706303 w 4853691"/>
                <a:gd name="connsiteY12183" fmla="*/ 4424183 h 4860733"/>
                <a:gd name="connsiteX12184" fmla="*/ 1682832 w 4853691"/>
                <a:gd name="connsiteY12184" fmla="*/ 4431224 h 4860733"/>
                <a:gd name="connsiteX12185" fmla="*/ 1647627 w 4853691"/>
                <a:gd name="connsiteY12185" fmla="*/ 4442959 h 4860733"/>
                <a:gd name="connsiteX12186" fmla="*/ 1624156 w 4853691"/>
                <a:gd name="connsiteY12186" fmla="*/ 4450000 h 4860733"/>
                <a:gd name="connsiteX12187" fmla="*/ 1591298 w 4853691"/>
                <a:gd name="connsiteY12187" fmla="*/ 4459388 h 4860733"/>
                <a:gd name="connsiteX12188" fmla="*/ 1567827 w 4853691"/>
                <a:gd name="connsiteY12188" fmla="*/ 4464083 h 4860733"/>
                <a:gd name="connsiteX12189" fmla="*/ 1551398 w 4853691"/>
                <a:gd name="connsiteY12189" fmla="*/ 4466429 h 4860733"/>
                <a:gd name="connsiteX12190" fmla="*/ 1549051 w 4853691"/>
                <a:gd name="connsiteY12190" fmla="*/ 4461735 h 4860733"/>
                <a:gd name="connsiteX12191" fmla="*/ 1551398 w 4853691"/>
                <a:gd name="connsiteY12191" fmla="*/ 4459388 h 4860733"/>
                <a:gd name="connsiteX12192" fmla="*/ 1565480 w 4853691"/>
                <a:gd name="connsiteY12192" fmla="*/ 4450000 h 4860733"/>
                <a:gd name="connsiteX12193" fmla="*/ 1584256 w 4853691"/>
                <a:gd name="connsiteY12193" fmla="*/ 4438265 h 4860733"/>
                <a:gd name="connsiteX12194" fmla="*/ 1598339 w 4853691"/>
                <a:gd name="connsiteY12194" fmla="*/ 4428877 h 4860733"/>
                <a:gd name="connsiteX12195" fmla="*/ 1617115 w 4853691"/>
                <a:gd name="connsiteY12195" fmla="*/ 4414794 h 4860733"/>
                <a:gd name="connsiteX12196" fmla="*/ 1631197 w 4853691"/>
                <a:gd name="connsiteY12196" fmla="*/ 4403059 h 4860733"/>
                <a:gd name="connsiteX12197" fmla="*/ 1649974 w 4853691"/>
                <a:gd name="connsiteY12197" fmla="*/ 4386630 h 4860733"/>
                <a:gd name="connsiteX12198" fmla="*/ 1664056 w 4853691"/>
                <a:gd name="connsiteY12198" fmla="*/ 4374895 h 4860733"/>
                <a:gd name="connsiteX12199" fmla="*/ 1685179 w 4853691"/>
                <a:gd name="connsiteY12199" fmla="*/ 4353771 h 4860733"/>
                <a:gd name="connsiteX12200" fmla="*/ 1696915 w 4853691"/>
                <a:gd name="connsiteY12200" fmla="*/ 4342036 h 4860733"/>
                <a:gd name="connsiteX12201" fmla="*/ 1720385 w 4853691"/>
                <a:gd name="connsiteY12201" fmla="*/ 4318565 h 4860733"/>
                <a:gd name="connsiteX12202" fmla="*/ 1729773 w 4853691"/>
                <a:gd name="connsiteY12202" fmla="*/ 4309177 h 4860733"/>
                <a:gd name="connsiteX12203" fmla="*/ 1760285 w 4853691"/>
                <a:gd name="connsiteY12203" fmla="*/ 4276319 h 4860733"/>
                <a:gd name="connsiteX12204" fmla="*/ 1762632 w 4853691"/>
                <a:gd name="connsiteY12204" fmla="*/ 4273972 h 4860733"/>
                <a:gd name="connsiteX12205" fmla="*/ 1783755 w 4853691"/>
                <a:gd name="connsiteY12205" fmla="*/ 4250501 h 4860733"/>
                <a:gd name="connsiteX12206" fmla="*/ 1795491 w 4853691"/>
                <a:gd name="connsiteY12206" fmla="*/ 4255195 h 4860733"/>
                <a:gd name="connsiteX12207" fmla="*/ 1814267 w 4853691"/>
                <a:gd name="connsiteY12207" fmla="*/ 4238766 h 4860733"/>
                <a:gd name="connsiteX12208" fmla="*/ 1891719 w 4853691"/>
                <a:gd name="connsiteY12208" fmla="*/ 4250501 h 4860733"/>
                <a:gd name="connsiteX12209" fmla="*/ 1919884 w 4853691"/>
                <a:gd name="connsiteY12209" fmla="*/ 4255195 h 4860733"/>
                <a:gd name="connsiteX12210" fmla="*/ 1973866 w 4853691"/>
                <a:gd name="connsiteY12210" fmla="*/ 4262236 h 4860733"/>
                <a:gd name="connsiteX12211" fmla="*/ 1973866 w 4853691"/>
                <a:gd name="connsiteY12211" fmla="*/ 4264584 h 4860733"/>
                <a:gd name="connsiteX12212" fmla="*/ 1976213 w 4853691"/>
                <a:gd name="connsiteY12212" fmla="*/ 4273972 h 4860733"/>
                <a:gd name="connsiteX12213" fmla="*/ 1950396 w 4853691"/>
                <a:gd name="connsiteY12213" fmla="*/ 4292748 h 4860733"/>
                <a:gd name="connsiteX12214" fmla="*/ 1938660 w 4853691"/>
                <a:gd name="connsiteY12214" fmla="*/ 4304483 h 4860733"/>
                <a:gd name="connsiteX12215" fmla="*/ 1495069 w 4853691"/>
                <a:gd name="connsiteY12215" fmla="*/ 4433571 h 4860733"/>
                <a:gd name="connsiteX12216" fmla="*/ 1478639 w 4853691"/>
                <a:gd name="connsiteY12216" fmla="*/ 4417142 h 4860733"/>
                <a:gd name="connsiteX12217" fmla="*/ 1471598 w 4853691"/>
                <a:gd name="connsiteY12217" fmla="*/ 4407753 h 4860733"/>
                <a:gd name="connsiteX12218" fmla="*/ 1452822 w 4853691"/>
                <a:gd name="connsiteY12218" fmla="*/ 4386630 h 4860733"/>
                <a:gd name="connsiteX12219" fmla="*/ 1450475 w 4853691"/>
                <a:gd name="connsiteY12219" fmla="*/ 4381936 h 4860733"/>
                <a:gd name="connsiteX12220" fmla="*/ 1380063 w 4853691"/>
                <a:gd name="connsiteY12220" fmla="*/ 4299789 h 4860733"/>
                <a:gd name="connsiteX12221" fmla="*/ 1375369 w 4853691"/>
                <a:gd name="connsiteY12221" fmla="*/ 4292748 h 4860733"/>
                <a:gd name="connsiteX12222" fmla="*/ 1354246 w 4853691"/>
                <a:gd name="connsiteY12222" fmla="*/ 4266930 h 4860733"/>
                <a:gd name="connsiteX12223" fmla="*/ 1347205 w 4853691"/>
                <a:gd name="connsiteY12223" fmla="*/ 4259889 h 4860733"/>
                <a:gd name="connsiteX12224" fmla="*/ 1328428 w 4853691"/>
                <a:gd name="connsiteY12224" fmla="*/ 4236419 h 4860733"/>
                <a:gd name="connsiteX12225" fmla="*/ 1321387 w 4853691"/>
                <a:gd name="connsiteY12225" fmla="*/ 4227031 h 4860733"/>
                <a:gd name="connsiteX12226" fmla="*/ 1304958 w 4853691"/>
                <a:gd name="connsiteY12226" fmla="*/ 4205908 h 4860733"/>
                <a:gd name="connsiteX12227" fmla="*/ 1295570 w 4853691"/>
                <a:gd name="connsiteY12227" fmla="*/ 4194172 h 4860733"/>
                <a:gd name="connsiteX12228" fmla="*/ 1279140 w 4853691"/>
                <a:gd name="connsiteY12228" fmla="*/ 4173049 h 4860733"/>
                <a:gd name="connsiteX12229" fmla="*/ 1269752 w 4853691"/>
                <a:gd name="connsiteY12229" fmla="*/ 4158966 h 4860733"/>
                <a:gd name="connsiteX12230" fmla="*/ 1253323 w 4853691"/>
                <a:gd name="connsiteY12230" fmla="*/ 4135496 h 4860733"/>
                <a:gd name="connsiteX12231" fmla="*/ 1243935 w 4853691"/>
                <a:gd name="connsiteY12231" fmla="*/ 4121414 h 4860733"/>
                <a:gd name="connsiteX12232" fmla="*/ 1225158 w 4853691"/>
                <a:gd name="connsiteY12232" fmla="*/ 4095596 h 4860733"/>
                <a:gd name="connsiteX12233" fmla="*/ 1215770 w 4853691"/>
                <a:gd name="connsiteY12233" fmla="*/ 4083861 h 4860733"/>
                <a:gd name="connsiteX12234" fmla="*/ 1196994 w 4853691"/>
                <a:gd name="connsiteY12234" fmla="*/ 4058043 h 4860733"/>
                <a:gd name="connsiteX12235" fmla="*/ 1187605 w 4853691"/>
                <a:gd name="connsiteY12235" fmla="*/ 4043961 h 4860733"/>
                <a:gd name="connsiteX12236" fmla="*/ 1168829 w 4853691"/>
                <a:gd name="connsiteY12236" fmla="*/ 4015796 h 4860733"/>
                <a:gd name="connsiteX12237" fmla="*/ 1159441 w 4853691"/>
                <a:gd name="connsiteY12237" fmla="*/ 4004061 h 4860733"/>
                <a:gd name="connsiteX12238" fmla="*/ 1140665 w 4853691"/>
                <a:gd name="connsiteY12238" fmla="*/ 3975897 h 4860733"/>
                <a:gd name="connsiteX12239" fmla="*/ 1131276 w 4853691"/>
                <a:gd name="connsiteY12239" fmla="*/ 3964162 h 4860733"/>
                <a:gd name="connsiteX12240" fmla="*/ 1114847 w 4853691"/>
                <a:gd name="connsiteY12240" fmla="*/ 3938344 h 4860733"/>
                <a:gd name="connsiteX12241" fmla="*/ 1114847 w 4853691"/>
                <a:gd name="connsiteY12241" fmla="*/ 3935997 h 4860733"/>
                <a:gd name="connsiteX12242" fmla="*/ 1114847 w 4853691"/>
                <a:gd name="connsiteY12242" fmla="*/ 3935997 h 4860733"/>
                <a:gd name="connsiteX12243" fmla="*/ 1114847 w 4853691"/>
                <a:gd name="connsiteY12243" fmla="*/ 3935997 h 4860733"/>
                <a:gd name="connsiteX12244" fmla="*/ 1124235 w 4853691"/>
                <a:gd name="connsiteY12244" fmla="*/ 3933650 h 4860733"/>
                <a:gd name="connsiteX12245" fmla="*/ 1143012 w 4853691"/>
                <a:gd name="connsiteY12245" fmla="*/ 3961814 h 4860733"/>
                <a:gd name="connsiteX12246" fmla="*/ 1152400 w 4853691"/>
                <a:gd name="connsiteY12246" fmla="*/ 3975897 h 4860733"/>
                <a:gd name="connsiteX12247" fmla="*/ 1171176 w 4853691"/>
                <a:gd name="connsiteY12247" fmla="*/ 4004061 h 4860733"/>
                <a:gd name="connsiteX12248" fmla="*/ 1185258 w 4853691"/>
                <a:gd name="connsiteY12248" fmla="*/ 4025185 h 4860733"/>
                <a:gd name="connsiteX12249" fmla="*/ 1199341 w 4853691"/>
                <a:gd name="connsiteY12249" fmla="*/ 4046308 h 4860733"/>
                <a:gd name="connsiteX12250" fmla="*/ 1215770 w 4853691"/>
                <a:gd name="connsiteY12250" fmla="*/ 4069779 h 4860733"/>
                <a:gd name="connsiteX12251" fmla="*/ 1227505 w 4853691"/>
                <a:gd name="connsiteY12251" fmla="*/ 4086208 h 4860733"/>
                <a:gd name="connsiteX12252" fmla="*/ 1243935 w 4853691"/>
                <a:gd name="connsiteY12252" fmla="*/ 4109678 h 4860733"/>
                <a:gd name="connsiteX12253" fmla="*/ 1255670 w 4853691"/>
                <a:gd name="connsiteY12253" fmla="*/ 4126108 h 4860733"/>
                <a:gd name="connsiteX12254" fmla="*/ 1274446 w 4853691"/>
                <a:gd name="connsiteY12254" fmla="*/ 4151925 h 4860733"/>
                <a:gd name="connsiteX12255" fmla="*/ 1283834 w 4853691"/>
                <a:gd name="connsiteY12255" fmla="*/ 4163660 h 4860733"/>
                <a:gd name="connsiteX12256" fmla="*/ 1297917 w 4853691"/>
                <a:gd name="connsiteY12256" fmla="*/ 4184784 h 4860733"/>
                <a:gd name="connsiteX12257" fmla="*/ 1361287 w 4853691"/>
                <a:gd name="connsiteY12257" fmla="*/ 4269278 h 4860733"/>
                <a:gd name="connsiteX12258" fmla="*/ 1361287 w 4853691"/>
                <a:gd name="connsiteY12258" fmla="*/ 4269278 h 4860733"/>
                <a:gd name="connsiteX12259" fmla="*/ 1410575 w 4853691"/>
                <a:gd name="connsiteY12259" fmla="*/ 4332648 h 4860733"/>
                <a:gd name="connsiteX12260" fmla="*/ 1410575 w 4853691"/>
                <a:gd name="connsiteY12260" fmla="*/ 4332648 h 4860733"/>
                <a:gd name="connsiteX12261" fmla="*/ 1434045 w 4853691"/>
                <a:gd name="connsiteY12261" fmla="*/ 4360812 h 4860733"/>
                <a:gd name="connsiteX12262" fmla="*/ 1436392 w 4853691"/>
                <a:gd name="connsiteY12262" fmla="*/ 4363160 h 4860733"/>
                <a:gd name="connsiteX12263" fmla="*/ 1457516 w 4853691"/>
                <a:gd name="connsiteY12263" fmla="*/ 4388977 h 4860733"/>
                <a:gd name="connsiteX12264" fmla="*/ 1462210 w 4853691"/>
                <a:gd name="connsiteY12264" fmla="*/ 4393671 h 4860733"/>
                <a:gd name="connsiteX12265" fmla="*/ 1480986 w 4853691"/>
                <a:gd name="connsiteY12265" fmla="*/ 4417142 h 4860733"/>
                <a:gd name="connsiteX12266" fmla="*/ 1485680 w 4853691"/>
                <a:gd name="connsiteY12266" fmla="*/ 4421836 h 4860733"/>
                <a:gd name="connsiteX12267" fmla="*/ 1504457 w 4853691"/>
                <a:gd name="connsiteY12267" fmla="*/ 4442959 h 4860733"/>
                <a:gd name="connsiteX12268" fmla="*/ 1509151 w 4853691"/>
                <a:gd name="connsiteY12268" fmla="*/ 4447653 h 4860733"/>
                <a:gd name="connsiteX12269" fmla="*/ 1509151 w 4853691"/>
                <a:gd name="connsiteY12269" fmla="*/ 4447653 h 4860733"/>
                <a:gd name="connsiteX12270" fmla="*/ 1495069 w 4853691"/>
                <a:gd name="connsiteY12270" fmla="*/ 4433571 h 4860733"/>
                <a:gd name="connsiteX12271" fmla="*/ 1039742 w 4853691"/>
                <a:gd name="connsiteY12271" fmla="*/ 3884362 h 4860733"/>
                <a:gd name="connsiteX12272" fmla="*/ 978718 w 4853691"/>
                <a:gd name="connsiteY12272" fmla="*/ 3858544 h 4860733"/>
                <a:gd name="connsiteX12273" fmla="*/ 971677 w 4853691"/>
                <a:gd name="connsiteY12273" fmla="*/ 3853850 h 4860733"/>
                <a:gd name="connsiteX12274" fmla="*/ 917695 w 4853691"/>
                <a:gd name="connsiteY12274" fmla="*/ 3828033 h 4860733"/>
                <a:gd name="connsiteX12275" fmla="*/ 905960 w 4853691"/>
                <a:gd name="connsiteY12275" fmla="*/ 3820992 h 4860733"/>
                <a:gd name="connsiteX12276" fmla="*/ 861366 w 4853691"/>
                <a:gd name="connsiteY12276" fmla="*/ 3795174 h 4860733"/>
                <a:gd name="connsiteX12277" fmla="*/ 861366 w 4853691"/>
                <a:gd name="connsiteY12277" fmla="*/ 3795174 h 4860733"/>
                <a:gd name="connsiteX12278" fmla="*/ 875448 w 4853691"/>
                <a:gd name="connsiteY12278" fmla="*/ 3788133 h 4860733"/>
                <a:gd name="connsiteX12279" fmla="*/ 882489 w 4853691"/>
                <a:gd name="connsiteY12279" fmla="*/ 3785786 h 4860733"/>
                <a:gd name="connsiteX12280" fmla="*/ 898919 w 4853691"/>
                <a:gd name="connsiteY12280" fmla="*/ 3778745 h 4860733"/>
                <a:gd name="connsiteX12281" fmla="*/ 905960 w 4853691"/>
                <a:gd name="connsiteY12281" fmla="*/ 3776398 h 4860733"/>
                <a:gd name="connsiteX12282" fmla="*/ 910654 w 4853691"/>
                <a:gd name="connsiteY12282" fmla="*/ 3774051 h 4860733"/>
                <a:gd name="connsiteX12283" fmla="*/ 1051477 w 4853691"/>
                <a:gd name="connsiteY12283" fmla="*/ 3825686 h 4860733"/>
                <a:gd name="connsiteX12284" fmla="*/ 1053824 w 4853691"/>
                <a:gd name="connsiteY12284" fmla="*/ 3891403 h 4860733"/>
                <a:gd name="connsiteX12285" fmla="*/ 1051477 w 4853691"/>
                <a:gd name="connsiteY12285" fmla="*/ 3891403 h 4860733"/>
                <a:gd name="connsiteX12286" fmla="*/ 1039742 w 4853691"/>
                <a:gd name="connsiteY12286" fmla="*/ 3884362 h 4860733"/>
                <a:gd name="connsiteX12287" fmla="*/ 633703 w 4853691"/>
                <a:gd name="connsiteY12287" fmla="*/ 3429035 h 4860733"/>
                <a:gd name="connsiteX12288" fmla="*/ 631355 w 4853691"/>
                <a:gd name="connsiteY12288" fmla="*/ 3405564 h 4860733"/>
                <a:gd name="connsiteX12289" fmla="*/ 626661 w 4853691"/>
                <a:gd name="connsiteY12289" fmla="*/ 3351582 h 4860733"/>
                <a:gd name="connsiteX12290" fmla="*/ 621967 w 4853691"/>
                <a:gd name="connsiteY12290" fmla="*/ 3297600 h 4860733"/>
                <a:gd name="connsiteX12291" fmla="*/ 621967 w 4853691"/>
                <a:gd name="connsiteY12291" fmla="*/ 3285865 h 4860733"/>
                <a:gd name="connsiteX12292" fmla="*/ 631355 w 4853691"/>
                <a:gd name="connsiteY12292" fmla="*/ 3281171 h 4860733"/>
                <a:gd name="connsiteX12293" fmla="*/ 661867 w 4853691"/>
                <a:gd name="connsiteY12293" fmla="*/ 3314030 h 4860733"/>
                <a:gd name="connsiteX12294" fmla="*/ 671255 w 4853691"/>
                <a:gd name="connsiteY12294" fmla="*/ 3323418 h 4860733"/>
                <a:gd name="connsiteX12295" fmla="*/ 715849 w 4853691"/>
                <a:gd name="connsiteY12295" fmla="*/ 3370359 h 4860733"/>
                <a:gd name="connsiteX12296" fmla="*/ 725237 w 4853691"/>
                <a:gd name="connsiteY12296" fmla="*/ 3379747 h 4860733"/>
                <a:gd name="connsiteX12297" fmla="*/ 769831 w 4853691"/>
                <a:gd name="connsiteY12297" fmla="*/ 3426688 h 4860733"/>
                <a:gd name="connsiteX12298" fmla="*/ 776872 w 4853691"/>
                <a:gd name="connsiteY12298" fmla="*/ 3433729 h 4860733"/>
                <a:gd name="connsiteX12299" fmla="*/ 823813 w 4853691"/>
                <a:gd name="connsiteY12299" fmla="*/ 3480670 h 4860733"/>
                <a:gd name="connsiteX12300" fmla="*/ 830854 w 4853691"/>
                <a:gd name="connsiteY12300" fmla="*/ 3487711 h 4860733"/>
                <a:gd name="connsiteX12301" fmla="*/ 877795 w 4853691"/>
                <a:gd name="connsiteY12301" fmla="*/ 3532305 h 4860733"/>
                <a:gd name="connsiteX12302" fmla="*/ 884837 w 4853691"/>
                <a:gd name="connsiteY12302" fmla="*/ 3539346 h 4860733"/>
                <a:gd name="connsiteX12303" fmla="*/ 936472 w 4853691"/>
                <a:gd name="connsiteY12303" fmla="*/ 3588634 h 4860733"/>
                <a:gd name="connsiteX12304" fmla="*/ 1032700 w 4853691"/>
                <a:gd name="connsiteY12304" fmla="*/ 3675475 h 4860733"/>
                <a:gd name="connsiteX12305" fmla="*/ 1028006 w 4853691"/>
                <a:gd name="connsiteY12305" fmla="*/ 3687210 h 4860733"/>
                <a:gd name="connsiteX12306" fmla="*/ 1032700 w 4853691"/>
                <a:gd name="connsiteY12306" fmla="*/ 3698945 h 4860733"/>
                <a:gd name="connsiteX12307" fmla="*/ 1025659 w 4853691"/>
                <a:gd name="connsiteY12307" fmla="*/ 3703639 h 4860733"/>
                <a:gd name="connsiteX12308" fmla="*/ 1023312 w 4853691"/>
                <a:gd name="connsiteY12308" fmla="*/ 3705986 h 4860733"/>
                <a:gd name="connsiteX12309" fmla="*/ 999842 w 4853691"/>
                <a:gd name="connsiteY12309" fmla="*/ 3722416 h 4860733"/>
                <a:gd name="connsiteX12310" fmla="*/ 999842 w 4853691"/>
                <a:gd name="connsiteY12310" fmla="*/ 3722416 h 4860733"/>
                <a:gd name="connsiteX12311" fmla="*/ 910654 w 4853691"/>
                <a:gd name="connsiteY12311" fmla="*/ 3774051 h 4860733"/>
                <a:gd name="connsiteX12312" fmla="*/ 659520 w 4853691"/>
                <a:gd name="connsiteY12312" fmla="*/ 3640269 h 4860733"/>
                <a:gd name="connsiteX12313" fmla="*/ 633703 w 4853691"/>
                <a:gd name="connsiteY12313" fmla="*/ 3429035 h 4860733"/>
                <a:gd name="connsiteX12314" fmla="*/ 535127 w 4853691"/>
                <a:gd name="connsiteY12314" fmla="*/ 3267089 h 4860733"/>
                <a:gd name="connsiteX12315" fmla="*/ 521044 w 4853691"/>
                <a:gd name="connsiteY12315" fmla="*/ 3267089 h 4860733"/>
                <a:gd name="connsiteX12316" fmla="*/ 502268 w 4853691"/>
                <a:gd name="connsiteY12316" fmla="*/ 3264742 h 4860733"/>
                <a:gd name="connsiteX12317" fmla="*/ 485839 w 4853691"/>
                <a:gd name="connsiteY12317" fmla="*/ 3262394 h 4860733"/>
                <a:gd name="connsiteX12318" fmla="*/ 469409 w 4853691"/>
                <a:gd name="connsiteY12318" fmla="*/ 3260048 h 4860733"/>
                <a:gd name="connsiteX12319" fmla="*/ 455327 w 4853691"/>
                <a:gd name="connsiteY12319" fmla="*/ 3257700 h 4860733"/>
                <a:gd name="connsiteX12320" fmla="*/ 438898 w 4853691"/>
                <a:gd name="connsiteY12320" fmla="*/ 3255354 h 4860733"/>
                <a:gd name="connsiteX12321" fmla="*/ 424815 w 4853691"/>
                <a:gd name="connsiteY12321" fmla="*/ 3253006 h 4860733"/>
                <a:gd name="connsiteX12322" fmla="*/ 408386 w 4853691"/>
                <a:gd name="connsiteY12322" fmla="*/ 3248312 h 4860733"/>
                <a:gd name="connsiteX12323" fmla="*/ 396651 w 4853691"/>
                <a:gd name="connsiteY12323" fmla="*/ 3243618 h 4860733"/>
                <a:gd name="connsiteX12324" fmla="*/ 380222 w 4853691"/>
                <a:gd name="connsiteY12324" fmla="*/ 3238924 h 4860733"/>
                <a:gd name="connsiteX12325" fmla="*/ 368486 w 4853691"/>
                <a:gd name="connsiteY12325" fmla="*/ 3234230 h 4860733"/>
                <a:gd name="connsiteX12326" fmla="*/ 352057 w 4853691"/>
                <a:gd name="connsiteY12326" fmla="*/ 3227189 h 4860733"/>
                <a:gd name="connsiteX12327" fmla="*/ 342669 w 4853691"/>
                <a:gd name="connsiteY12327" fmla="*/ 3222495 h 4860733"/>
                <a:gd name="connsiteX12328" fmla="*/ 345016 w 4853691"/>
                <a:gd name="connsiteY12328" fmla="*/ 3215454 h 4860733"/>
                <a:gd name="connsiteX12329" fmla="*/ 326239 w 4853691"/>
                <a:gd name="connsiteY12329" fmla="*/ 3196677 h 4860733"/>
                <a:gd name="connsiteX12330" fmla="*/ 330934 w 4853691"/>
                <a:gd name="connsiteY12330" fmla="*/ 3114531 h 4860733"/>
                <a:gd name="connsiteX12331" fmla="*/ 330934 w 4853691"/>
                <a:gd name="connsiteY12331" fmla="*/ 3107490 h 4860733"/>
                <a:gd name="connsiteX12332" fmla="*/ 330934 w 4853691"/>
                <a:gd name="connsiteY12332" fmla="*/ 3100448 h 4860733"/>
                <a:gd name="connsiteX12333" fmla="*/ 347363 w 4853691"/>
                <a:gd name="connsiteY12333" fmla="*/ 2814109 h 4860733"/>
                <a:gd name="connsiteX12334" fmla="*/ 347363 w 4853691"/>
                <a:gd name="connsiteY12334" fmla="*/ 2814109 h 4860733"/>
                <a:gd name="connsiteX12335" fmla="*/ 356751 w 4853691"/>
                <a:gd name="connsiteY12335" fmla="*/ 2811762 h 4860733"/>
                <a:gd name="connsiteX12336" fmla="*/ 605538 w 4853691"/>
                <a:gd name="connsiteY12336" fmla="*/ 3250659 h 4860733"/>
                <a:gd name="connsiteX12337" fmla="*/ 596150 w 4853691"/>
                <a:gd name="connsiteY12337" fmla="*/ 3267089 h 4860733"/>
                <a:gd name="connsiteX12338" fmla="*/ 570332 w 4853691"/>
                <a:gd name="connsiteY12338" fmla="*/ 3267089 h 4860733"/>
                <a:gd name="connsiteX12339" fmla="*/ 535127 w 4853691"/>
                <a:gd name="connsiteY12339" fmla="*/ 3267089 h 4860733"/>
                <a:gd name="connsiteX12340" fmla="*/ 281646 w 4853691"/>
                <a:gd name="connsiteY12340" fmla="*/ 3156777 h 4860733"/>
                <a:gd name="connsiteX12341" fmla="*/ 260522 w 4853691"/>
                <a:gd name="connsiteY12341" fmla="*/ 3128613 h 4860733"/>
                <a:gd name="connsiteX12342" fmla="*/ 244093 w 4853691"/>
                <a:gd name="connsiteY12342" fmla="*/ 3105142 h 4860733"/>
                <a:gd name="connsiteX12343" fmla="*/ 225316 w 4853691"/>
                <a:gd name="connsiteY12343" fmla="*/ 3076978 h 4860733"/>
                <a:gd name="connsiteX12344" fmla="*/ 211234 w 4853691"/>
                <a:gd name="connsiteY12344" fmla="*/ 3053507 h 4860733"/>
                <a:gd name="connsiteX12345" fmla="*/ 192458 w 4853691"/>
                <a:gd name="connsiteY12345" fmla="*/ 3025343 h 4860733"/>
                <a:gd name="connsiteX12346" fmla="*/ 178376 w 4853691"/>
                <a:gd name="connsiteY12346" fmla="*/ 3004220 h 4860733"/>
                <a:gd name="connsiteX12347" fmla="*/ 161946 w 4853691"/>
                <a:gd name="connsiteY12347" fmla="*/ 2976055 h 4860733"/>
                <a:gd name="connsiteX12348" fmla="*/ 150211 w 4853691"/>
                <a:gd name="connsiteY12348" fmla="*/ 2954932 h 4860733"/>
                <a:gd name="connsiteX12349" fmla="*/ 133782 w 4853691"/>
                <a:gd name="connsiteY12349" fmla="*/ 2924420 h 4860733"/>
                <a:gd name="connsiteX12350" fmla="*/ 124393 w 4853691"/>
                <a:gd name="connsiteY12350" fmla="*/ 2905643 h 4860733"/>
                <a:gd name="connsiteX12351" fmla="*/ 122046 w 4853691"/>
                <a:gd name="connsiteY12351" fmla="*/ 2900949 h 4860733"/>
                <a:gd name="connsiteX12352" fmla="*/ 122046 w 4853691"/>
                <a:gd name="connsiteY12352" fmla="*/ 2898602 h 4860733"/>
                <a:gd name="connsiteX12353" fmla="*/ 112658 w 4853691"/>
                <a:gd name="connsiteY12353" fmla="*/ 2882173 h 4860733"/>
                <a:gd name="connsiteX12354" fmla="*/ 107964 w 4853691"/>
                <a:gd name="connsiteY12354" fmla="*/ 2872785 h 4860733"/>
                <a:gd name="connsiteX12355" fmla="*/ 100923 w 4853691"/>
                <a:gd name="connsiteY12355" fmla="*/ 2856356 h 4860733"/>
                <a:gd name="connsiteX12356" fmla="*/ 89188 w 4853691"/>
                <a:gd name="connsiteY12356" fmla="*/ 2825844 h 4860733"/>
                <a:gd name="connsiteX12357" fmla="*/ 100923 w 4853691"/>
                <a:gd name="connsiteY12357" fmla="*/ 2807068 h 4860733"/>
                <a:gd name="connsiteX12358" fmla="*/ 82147 w 4853691"/>
                <a:gd name="connsiteY12358" fmla="*/ 2785944 h 4860733"/>
                <a:gd name="connsiteX12359" fmla="*/ 82147 w 4853691"/>
                <a:gd name="connsiteY12359" fmla="*/ 2771862 h 4860733"/>
                <a:gd name="connsiteX12360" fmla="*/ 89188 w 4853691"/>
                <a:gd name="connsiteY12360" fmla="*/ 2769515 h 4860733"/>
                <a:gd name="connsiteX12361" fmla="*/ 96229 w 4853691"/>
                <a:gd name="connsiteY12361" fmla="*/ 2783597 h 4860733"/>
                <a:gd name="connsiteX12362" fmla="*/ 105617 w 4853691"/>
                <a:gd name="connsiteY12362" fmla="*/ 2804721 h 4860733"/>
                <a:gd name="connsiteX12363" fmla="*/ 124393 w 4853691"/>
                <a:gd name="connsiteY12363" fmla="*/ 2849314 h 4860733"/>
                <a:gd name="connsiteX12364" fmla="*/ 131435 w 4853691"/>
                <a:gd name="connsiteY12364" fmla="*/ 2863397 h 4860733"/>
                <a:gd name="connsiteX12365" fmla="*/ 154905 w 4853691"/>
                <a:gd name="connsiteY12365" fmla="*/ 2912685 h 4860733"/>
                <a:gd name="connsiteX12366" fmla="*/ 164293 w 4853691"/>
                <a:gd name="connsiteY12366" fmla="*/ 2931461 h 4860733"/>
                <a:gd name="connsiteX12367" fmla="*/ 183070 w 4853691"/>
                <a:gd name="connsiteY12367" fmla="*/ 2969014 h 4860733"/>
                <a:gd name="connsiteX12368" fmla="*/ 194805 w 4853691"/>
                <a:gd name="connsiteY12368" fmla="*/ 2990137 h 4860733"/>
                <a:gd name="connsiteX12369" fmla="*/ 213581 w 4853691"/>
                <a:gd name="connsiteY12369" fmla="*/ 3025343 h 4860733"/>
                <a:gd name="connsiteX12370" fmla="*/ 227664 w 4853691"/>
                <a:gd name="connsiteY12370" fmla="*/ 3048813 h 4860733"/>
                <a:gd name="connsiteX12371" fmla="*/ 248787 w 4853691"/>
                <a:gd name="connsiteY12371" fmla="*/ 3084019 h 4860733"/>
                <a:gd name="connsiteX12372" fmla="*/ 262869 w 4853691"/>
                <a:gd name="connsiteY12372" fmla="*/ 3107490 h 4860733"/>
                <a:gd name="connsiteX12373" fmla="*/ 283993 w 4853691"/>
                <a:gd name="connsiteY12373" fmla="*/ 3142695 h 4860733"/>
                <a:gd name="connsiteX12374" fmla="*/ 300422 w 4853691"/>
                <a:gd name="connsiteY12374" fmla="*/ 3168513 h 4860733"/>
                <a:gd name="connsiteX12375" fmla="*/ 316851 w 4853691"/>
                <a:gd name="connsiteY12375" fmla="*/ 3194330 h 4860733"/>
                <a:gd name="connsiteX12376" fmla="*/ 316851 w 4853691"/>
                <a:gd name="connsiteY12376" fmla="*/ 3194330 h 4860733"/>
                <a:gd name="connsiteX12377" fmla="*/ 302769 w 4853691"/>
                <a:gd name="connsiteY12377" fmla="*/ 3175554 h 4860733"/>
                <a:gd name="connsiteX12378" fmla="*/ 281646 w 4853691"/>
                <a:gd name="connsiteY12378" fmla="*/ 3156777 h 4860733"/>
                <a:gd name="connsiteX12379" fmla="*/ 103270 w 4853691"/>
                <a:gd name="connsiteY12379" fmla="*/ 2877479 h 4860733"/>
                <a:gd name="connsiteX12380" fmla="*/ 96229 w 4853691"/>
                <a:gd name="connsiteY12380" fmla="*/ 2879826 h 4860733"/>
                <a:gd name="connsiteX12381" fmla="*/ 93882 w 4853691"/>
                <a:gd name="connsiteY12381" fmla="*/ 2872785 h 4860733"/>
                <a:gd name="connsiteX12382" fmla="*/ 86841 w 4853691"/>
                <a:gd name="connsiteY12382" fmla="*/ 2837579 h 4860733"/>
                <a:gd name="connsiteX12383" fmla="*/ 84494 w 4853691"/>
                <a:gd name="connsiteY12383" fmla="*/ 2825844 h 4860733"/>
                <a:gd name="connsiteX12384" fmla="*/ 86841 w 4853691"/>
                <a:gd name="connsiteY12384" fmla="*/ 2825844 h 4860733"/>
                <a:gd name="connsiteX12385" fmla="*/ 91535 w 4853691"/>
                <a:gd name="connsiteY12385" fmla="*/ 2837579 h 4860733"/>
                <a:gd name="connsiteX12386" fmla="*/ 100923 w 4853691"/>
                <a:gd name="connsiteY12386" fmla="*/ 2858703 h 4860733"/>
                <a:gd name="connsiteX12387" fmla="*/ 110311 w 4853691"/>
                <a:gd name="connsiteY12387" fmla="*/ 2877479 h 4860733"/>
                <a:gd name="connsiteX12388" fmla="*/ 103270 w 4853691"/>
                <a:gd name="connsiteY12388" fmla="*/ 2877479 h 4860733"/>
                <a:gd name="connsiteX12389" fmla="*/ 65717 w 4853691"/>
                <a:gd name="connsiteY12389" fmla="*/ 2771862 h 4860733"/>
                <a:gd name="connsiteX12390" fmla="*/ 58676 w 4853691"/>
                <a:gd name="connsiteY12390" fmla="*/ 2753085 h 4860733"/>
                <a:gd name="connsiteX12391" fmla="*/ 53982 w 4853691"/>
                <a:gd name="connsiteY12391" fmla="*/ 2741350 h 4860733"/>
                <a:gd name="connsiteX12392" fmla="*/ 49288 w 4853691"/>
                <a:gd name="connsiteY12392" fmla="*/ 2729615 h 4860733"/>
                <a:gd name="connsiteX12393" fmla="*/ 53982 w 4853691"/>
                <a:gd name="connsiteY12393" fmla="*/ 2727268 h 4860733"/>
                <a:gd name="connsiteX12394" fmla="*/ 53982 w 4853691"/>
                <a:gd name="connsiteY12394" fmla="*/ 2729615 h 4860733"/>
                <a:gd name="connsiteX12395" fmla="*/ 56329 w 4853691"/>
                <a:gd name="connsiteY12395" fmla="*/ 2736656 h 4860733"/>
                <a:gd name="connsiteX12396" fmla="*/ 61023 w 4853691"/>
                <a:gd name="connsiteY12396" fmla="*/ 2753085 h 4860733"/>
                <a:gd name="connsiteX12397" fmla="*/ 63370 w 4853691"/>
                <a:gd name="connsiteY12397" fmla="*/ 2762474 h 4860733"/>
                <a:gd name="connsiteX12398" fmla="*/ 72758 w 4853691"/>
                <a:gd name="connsiteY12398" fmla="*/ 2788291 h 4860733"/>
                <a:gd name="connsiteX12399" fmla="*/ 72758 w 4853691"/>
                <a:gd name="connsiteY12399" fmla="*/ 2788291 h 4860733"/>
                <a:gd name="connsiteX12400" fmla="*/ 70411 w 4853691"/>
                <a:gd name="connsiteY12400" fmla="*/ 2783597 h 4860733"/>
                <a:gd name="connsiteX12401" fmla="*/ 65717 w 4853691"/>
                <a:gd name="connsiteY12401" fmla="*/ 2771862 h 4860733"/>
                <a:gd name="connsiteX12402" fmla="*/ 49288 w 4853691"/>
                <a:gd name="connsiteY12402" fmla="*/ 2694409 h 4860733"/>
                <a:gd name="connsiteX12403" fmla="*/ 49288 w 4853691"/>
                <a:gd name="connsiteY12403" fmla="*/ 2694409 h 4860733"/>
                <a:gd name="connsiteX12404" fmla="*/ 49288 w 4853691"/>
                <a:gd name="connsiteY12404" fmla="*/ 2694409 h 4860733"/>
                <a:gd name="connsiteX12405" fmla="*/ 49288 w 4853691"/>
                <a:gd name="connsiteY12405" fmla="*/ 2694409 h 4860733"/>
                <a:gd name="connsiteX12406" fmla="*/ 49288 w 4853691"/>
                <a:gd name="connsiteY12406" fmla="*/ 2694409 h 4860733"/>
                <a:gd name="connsiteX12407" fmla="*/ 49288 w 4853691"/>
                <a:gd name="connsiteY12407" fmla="*/ 2694409 h 4860733"/>
                <a:gd name="connsiteX12408" fmla="*/ 39900 w 4853691"/>
                <a:gd name="connsiteY12408" fmla="*/ 2647468 h 4860733"/>
                <a:gd name="connsiteX12409" fmla="*/ 35206 w 4853691"/>
                <a:gd name="connsiteY12409" fmla="*/ 2645121 h 4860733"/>
                <a:gd name="connsiteX12410" fmla="*/ 39900 w 4853691"/>
                <a:gd name="connsiteY12410" fmla="*/ 2642774 h 4860733"/>
                <a:gd name="connsiteX12411" fmla="*/ 39900 w 4853691"/>
                <a:gd name="connsiteY12411" fmla="*/ 2647468 h 4860733"/>
                <a:gd name="connsiteX12412" fmla="*/ 46941 w 4853691"/>
                <a:gd name="connsiteY12412" fmla="*/ 2654510 h 4860733"/>
                <a:gd name="connsiteX12413" fmla="*/ 39900 w 4853691"/>
                <a:gd name="connsiteY12413" fmla="*/ 2647468 h 4860733"/>
                <a:gd name="connsiteX12414" fmla="*/ 39900 w 4853691"/>
                <a:gd name="connsiteY12414" fmla="*/ 2640427 h 4860733"/>
                <a:gd name="connsiteX12415" fmla="*/ 44594 w 4853691"/>
                <a:gd name="connsiteY12415" fmla="*/ 2633386 h 4860733"/>
                <a:gd name="connsiteX12416" fmla="*/ 51635 w 4853691"/>
                <a:gd name="connsiteY12416" fmla="*/ 2654510 h 4860733"/>
                <a:gd name="connsiteX12417" fmla="*/ 46941 w 4853691"/>
                <a:gd name="connsiteY12417" fmla="*/ 2654510 h 4860733"/>
                <a:gd name="connsiteX12418" fmla="*/ 79800 w 4853691"/>
                <a:gd name="connsiteY12418" fmla="*/ 2785944 h 4860733"/>
                <a:gd name="connsiteX12419" fmla="*/ 75105 w 4853691"/>
                <a:gd name="connsiteY12419" fmla="*/ 2785944 h 4860733"/>
                <a:gd name="connsiteX12420" fmla="*/ 68064 w 4853691"/>
                <a:gd name="connsiteY12420" fmla="*/ 2764821 h 4860733"/>
                <a:gd name="connsiteX12421" fmla="*/ 79800 w 4853691"/>
                <a:gd name="connsiteY12421" fmla="*/ 2769515 h 4860733"/>
                <a:gd name="connsiteX12422" fmla="*/ 79800 w 4853691"/>
                <a:gd name="connsiteY12422" fmla="*/ 2785944 h 4860733"/>
                <a:gd name="connsiteX12423" fmla="*/ 607885 w 4853691"/>
                <a:gd name="connsiteY12423" fmla="*/ 3046466 h 4860733"/>
                <a:gd name="connsiteX12424" fmla="*/ 607885 w 4853691"/>
                <a:gd name="connsiteY12424" fmla="*/ 3034731 h 4860733"/>
                <a:gd name="connsiteX12425" fmla="*/ 614926 w 4853691"/>
                <a:gd name="connsiteY12425" fmla="*/ 3032384 h 4860733"/>
                <a:gd name="connsiteX12426" fmla="*/ 619620 w 4853691"/>
                <a:gd name="connsiteY12426" fmla="*/ 3041772 h 4860733"/>
                <a:gd name="connsiteX12427" fmla="*/ 652479 w 4853691"/>
                <a:gd name="connsiteY12427" fmla="*/ 3093407 h 4860733"/>
                <a:gd name="connsiteX12428" fmla="*/ 680643 w 4853691"/>
                <a:gd name="connsiteY12428" fmla="*/ 3138001 h 4860733"/>
                <a:gd name="connsiteX12429" fmla="*/ 701767 w 4853691"/>
                <a:gd name="connsiteY12429" fmla="*/ 3170860 h 4860733"/>
                <a:gd name="connsiteX12430" fmla="*/ 807384 w 4853691"/>
                <a:gd name="connsiteY12430" fmla="*/ 3335153 h 4860733"/>
                <a:gd name="connsiteX12431" fmla="*/ 823813 w 4853691"/>
                <a:gd name="connsiteY12431" fmla="*/ 3358623 h 4860733"/>
                <a:gd name="connsiteX12432" fmla="*/ 863713 w 4853691"/>
                <a:gd name="connsiteY12432" fmla="*/ 3419647 h 4860733"/>
                <a:gd name="connsiteX12433" fmla="*/ 887184 w 4853691"/>
                <a:gd name="connsiteY12433" fmla="*/ 3452505 h 4860733"/>
                <a:gd name="connsiteX12434" fmla="*/ 922389 w 4853691"/>
                <a:gd name="connsiteY12434" fmla="*/ 3506487 h 4860733"/>
                <a:gd name="connsiteX12435" fmla="*/ 948207 w 4853691"/>
                <a:gd name="connsiteY12435" fmla="*/ 3544040 h 4860733"/>
                <a:gd name="connsiteX12436" fmla="*/ 981065 w 4853691"/>
                <a:gd name="connsiteY12436" fmla="*/ 3593328 h 4860733"/>
                <a:gd name="connsiteX12437" fmla="*/ 1013924 w 4853691"/>
                <a:gd name="connsiteY12437" fmla="*/ 3637922 h 4860733"/>
                <a:gd name="connsiteX12438" fmla="*/ 1035047 w 4853691"/>
                <a:gd name="connsiteY12438" fmla="*/ 3668434 h 4860733"/>
                <a:gd name="connsiteX12439" fmla="*/ 1032700 w 4853691"/>
                <a:gd name="connsiteY12439" fmla="*/ 3670781 h 4860733"/>
                <a:gd name="connsiteX12440" fmla="*/ 1016271 w 4853691"/>
                <a:gd name="connsiteY12440" fmla="*/ 3656698 h 4860733"/>
                <a:gd name="connsiteX12441" fmla="*/ 990454 w 4853691"/>
                <a:gd name="connsiteY12441" fmla="*/ 3633228 h 4860733"/>
                <a:gd name="connsiteX12442" fmla="*/ 964636 w 4853691"/>
                <a:gd name="connsiteY12442" fmla="*/ 3609757 h 4860733"/>
                <a:gd name="connsiteX12443" fmla="*/ 936472 w 4853691"/>
                <a:gd name="connsiteY12443" fmla="*/ 3583940 h 4860733"/>
                <a:gd name="connsiteX12444" fmla="*/ 910654 w 4853691"/>
                <a:gd name="connsiteY12444" fmla="*/ 3560470 h 4860733"/>
                <a:gd name="connsiteX12445" fmla="*/ 882489 w 4853691"/>
                <a:gd name="connsiteY12445" fmla="*/ 3534652 h 4860733"/>
                <a:gd name="connsiteX12446" fmla="*/ 856672 w 4853691"/>
                <a:gd name="connsiteY12446" fmla="*/ 3511182 h 4860733"/>
                <a:gd name="connsiteX12447" fmla="*/ 828507 w 4853691"/>
                <a:gd name="connsiteY12447" fmla="*/ 3483017 h 4860733"/>
                <a:gd name="connsiteX12448" fmla="*/ 805037 w 4853691"/>
                <a:gd name="connsiteY12448" fmla="*/ 3459547 h 4860733"/>
                <a:gd name="connsiteX12449" fmla="*/ 774525 w 4853691"/>
                <a:gd name="connsiteY12449" fmla="*/ 3431382 h 4860733"/>
                <a:gd name="connsiteX12450" fmla="*/ 751055 w 4853691"/>
                <a:gd name="connsiteY12450" fmla="*/ 3407912 h 4860733"/>
                <a:gd name="connsiteX12451" fmla="*/ 720543 w 4853691"/>
                <a:gd name="connsiteY12451" fmla="*/ 3377400 h 4860733"/>
                <a:gd name="connsiteX12452" fmla="*/ 699420 w 4853691"/>
                <a:gd name="connsiteY12452" fmla="*/ 3356276 h 4860733"/>
                <a:gd name="connsiteX12453" fmla="*/ 629008 w 4853691"/>
                <a:gd name="connsiteY12453" fmla="*/ 3281171 h 4860733"/>
                <a:gd name="connsiteX12454" fmla="*/ 633703 w 4853691"/>
                <a:gd name="connsiteY12454" fmla="*/ 3267089 h 4860733"/>
                <a:gd name="connsiteX12455" fmla="*/ 612579 w 4853691"/>
                <a:gd name="connsiteY12455" fmla="*/ 3245965 h 4860733"/>
                <a:gd name="connsiteX12456" fmla="*/ 612579 w 4853691"/>
                <a:gd name="connsiteY12456" fmla="*/ 3245965 h 4860733"/>
                <a:gd name="connsiteX12457" fmla="*/ 605538 w 4853691"/>
                <a:gd name="connsiteY12457" fmla="*/ 3081672 h 4860733"/>
                <a:gd name="connsiteX12458" fmla="*/ 607885 w 4853691"/>
                <a:gd name="connsiteY12458" fmla="*/ 3046466 h 4860733"/>
                <a:gd name="connsiteX12459" fmla="*/ 659520 w 4853691"/>
                <a:gd name="connsiteY12459" fmla="*/ 3030037 h 4860733"/>
                <a:gd name="connsiteX12460" fmla="*/ 685338 w 4853691"/>
                <a:gd name="connsiteY12460" fmla="*/ 3037078 h 4860733"/>
                <a:gd name="connsiteX12461" fmla="*/ 713502 w 4853691"/>
                <a:gd name="connsiteY12461" fmla="*/ 3044119 h 4860733"/>
                <a:gd name="connsiteX12462" fmla="*/ 741667 w 4853691"/>
                <a:gd name="connsiteY12462" fmla="*/ 3051160 h 4860733"/>
                <a:gd name="connsiteX12463" fmla="*/ 767484 w 4853691"/>
                <a:gd name="connsiteY12463" fmla="*/ 3058201 h 4860733"/>
                <a:gd name="connsiteX12464" fmla="*/ 800343 w 4853691"/>
                <a:gd name="connsiteY12464" fmla="*/ 3065243 h 4860733"/>
                <a:gd name="connsiteX12465" fmla="*/ 826160 w 4853691"/>
                <a:gd name="connsiteY12465" fmla="*/ 3069937 h 4860733"/>
                <a:gd name="connsiteX12466" fmla="*/ 861366 w 4853691"/>
                <a:gd name="connsiteY12466" fmla="*/ 3076978 h 4860733"/>
                <a:gd name="connsiteX12467" fmla="*/ 884837 w 4853691"/>
                <a:gd name="connsiteY12467" fmla="*/ 3081672 h 4860733"/>
                <a:gd name="connsiteX12468" fmla="*/ 922389 w 4853691"/>
                <a:gd name="connsiteY12468" fmla="*/ 3088713 h 4860733"/>
                <a:gd name="connsiteX12469" fmla="*/ 945860 w 4853691"/>
                <a:gd name="connsiteY12469" fmla="*/ 3093407 h 4860733"/>
                <a:gd name="connsiteX12470" fmla="*/ 988107 w 4853691"/>
                <a:gd name="connsiteY12470" fmla="*/ 3100448 h 4860733"/>
                <a:gd name="connsiteX12471" fmla="*/ 1009230 w 4853691"/>
                <a:gd name="connsiteY12471" fmla="*/ 3102796 h 4860733"/>
                <a:gd name="connsiteX12472" fmla="*/ 1060865 w 4853691"/>
                <a:gd name="connsiteY12472" fmla="*/ 3109836 h 4860733"/>
                <a:gd name="connsiteX12473" fmla="*/ 1074947 w 4853691"/>
                <a:gd name="connsiteY12473" fmla="*/ 3112184 h 4860733"/>
                <a:gd name="connsiteX12474" fmla="*/ 1138318 w 4853691"/>
                <a:gd name="connsiteY12474" fmla="*/ 3119225 h 4860733"/>
                <a:gd name="connsiteX12475" fmla="*/ 1140665 w 4853691"/>
                <a:gd name="connsiteY12475" fmla="*/ 3119225 h 4860733"/>
                <a:gd name="connsiteX12476" fmla="*/ 1276793 w 4853691"/>
                <a:gd name="connsiteY12476" fmla="*/ 3130960 h 4860733"/>
                <a:gd name="connsiteX12477" fmla="*/ 1276793 w 4853691"/>
                <a:gd name="connsiteY12477" fmla="*/ 3130960 h 4860733"/>
                <a:gd name="connsiteX12478" fmla="*/ 1347205 w 4853691"/>
                <a:gd name="connsiteY12478" fmla="*/ 3135654 h 4860733"/>
                <a:gd name="connsiteX12479" fmla="*/ 1356593 w 4853691"/>
                <a:gd name="connsiteY12479" fmla="*/ 3135654 h 4860733"/>
                <a:gd name="connsiteX12480" fmla="*/ 1419963 w 4853691"/>
                <a:gd name="connsiteY12480" fmla="*/ 3138001 h 4860733"/>
                <a:gd name="connsiteX12481" fmla="*/ 1443434 w 4853691"/>
                <a:gd name="connsiteY12481" fmla="*/ 3138001 h 4860733"/>
                <a:gd name="connsiteX12482" fmla="*/ 1495069 w 4853691"/>
                <a:gd name="connsiteY12482" fmla="*/ 3140348 h 4860733"/>
                <a:gd name="connsiteX12483" fmla="*/ 1525580 w 4853691"/>
                <a:gd name="connsiteY12483" fmla="*/ 3140348 h 4860733"/>
                <a:gd name="connsiteX12484" fmla="*/ 1570174 w 4853691"/>
                <a:gd name="connsiteY12484" fmla="*/ 3140348 h 4860733"/>
                <a:gd name="connsiteX12485" fmla="*/ 1605380 w 4853691"/>
                <a:gd name="connsiteY12485" fmla="*/ 3140348 h 4860733"/>
                <a:gd name="connsiteX12486" fmla="*/ 1628850 w 4853691"/>
                <a:gd name="connsiteY12486" fmla="*/ 3140348 h 4860733"/>
                <a:gd name="connsiteX12487" fmla="*/ 1635891 w 4853691"/>
                <a:gd name="connsiteY12487" fmla="*/ 3154431 h 4860733"/>
                <a:gd name="connsiteX12488" fmla="*/ 1584256 w 4853691"/>
                <a:gd name="connsiteY12488" fmla="*/ 3210759 h 4860733"/>
                <a:gd name="connsiteX12489" fmla="*/ 1579562 w 4853691"/>
                <a:gd name="connsiteY12489" fmla="*/ 3215454 h 4860733"/>
                <a:gd name="connsiteX12490" fmla="*/ 1556092 w 4853691"/>
                <a:gd name="connsiteY12490" fmla="*/ 3241271 h 4860733"/>
                <a:gd name="connsiteX12491" fmla="*/ 1544357 w 4853691"/>
                <a:gd name="connsiteY12491" fmla="*/ 3253006 h 4860733"/>
                <a:gd name="connsiteX12492" fmla="*/ 1525580 w 4853691"/>
                <a:gd name="connsiteY12492" fmla="*/ 3274130 h 4860733"/>
                <a:gd name="connsiteX12493" fmla="*/ 1509151 w 4853691"/>
                <a:gd name="connsiteY12493" fmla="*/ 3292906 h 4860733"/>
                <a:gd name="connsiteX12494" fmla="*/ 1495069 w 4853691"/>
                <a:gd name="connsiteY12494" fmla="*/ 3309335 h 4860733"/>
                <a:gd name="connsiteX12495" fmla="*/ 1473945 w 4853691"/>
                <a:gd name="connsiteY12495" fmla="*/ 3330459 h 4860733"/>
                <a:gd name="connsiteX12496" fmla="*/ 1462210 w 4853691"/>
                <a:gd name="connsiteY12496" fmla="*/ 3342194 h 4860733"/>
                <a:gd name="connsiteX12497" fmla="*/ 1436392 w 4853691"/>
                <a:gd name="connsiteY12497" fmla="*/ 3368012 h 4860733"/>
                <a:gd name="connsiteX12498" fmla="*/ 1429351 w 4853691"/>
                <a:gd name="connsiteY12498" fmla="*/ 3375053 h 4860733"/>
                <a:gd name="connsiteX12499" fmla="*/ 1398840 w 4853691"/>
                <a:gd name="connsiteY12499" fmla="*/ 3405564 h 4860733"/>
                <a:gd name="connsiteX12500" fmla="*/ 1398840 w 4853691"/>
                <a:gd name="connsiteY12500" fmla="*/ 3405564 h 4860733"/>
                <a:gd name="connsiteX12501" fmla="*/ 1178217 w 4853691"/>
                <a:gd name="connsiteY12501" fmla="*/ 3600369 h 4860733"/>
                <a:gd name="connsiteX12502" fmla="*/ 1171176 w 4853691"/>
                <a:gd name="connsiteY12502" fmla="*/ 3605063 h 4860733"/>
                <a:gd name="connsiteX12503" fmla="*/ 1147706 w 4853691"/>
                <a:gd name="connsiteY12503" fmla="*/ 3621493 h 4860733"/>
                <a:gd name="connsiteX12504" fmla="*/ 1131276 w 4853691"/>
                <a:gd name="connsiteY12504" fmla="*/ 3633228 h 4860733"/>
                <a:gd name="connsiteX12505" fmla="*/ 1114847 w 4853691"/>
                <a:gd name="connsiteY12505" fmla="*/ 3644963 h 4860733"/>
                <a:gd name="connsiteX12506" fmla="*/ 1093724 w 4853691"/>
                <a:gd name="connsiteY12506" fmla="*/ 3661392 h 4860733"/>
                <a:gd name="connsiteX12507" fmla="*/ 1081988 w 4853691"/>
                <a:gd name="connsiteY12507" fmla="*/ 3668434 h 4860733"/>
                <a:gd name="connsiteX12508" fmla="*/ 1070253 w 4853691"/>
                <a:gd name="connsiteY12508" fmla="*/ 3675475 h 4860733"/>
                <a:gd name="connsiteX12509" fmla="*/ 1053824 w 4853691"/>
                <a:gd name="connsiteY12509" fmla="*/ 3666087 h 4860733"/>
                <a:gd name="connsiteX12510" fmla="*/ 1042089 w 4853691"/>
                <a:gd name="connsiteY12510" fmla="*/ 3670781 h 4860733"/>
                <a:gd name="connsiteX12511" fmla="*/ 868407 w 4853691"/>
                <a:gd name="connsiteY12511" fmla="*/ 3421994 h 4860733"/>
                <a:gd name="connsiteX12512" fmla="*/ 859019 w 4853691"/>
                <a:gd name="connsiteY12512" fmla="*/ 3407912 h 4860733"/>
                <a:gd name="connsiteX12513" fmla="*/ 812078 w 4853691"/>
                <a:gd name="connsiteY12513" fmla="*/ 3337500 h 4860733"/>
                <a:gd name="connsiteX12514" fmla="*/ 795649 w 4853691"/>
                <a:gd name="connsiteY12514" fmla="*/ 3311683 h 4860733"/>
                <a:gd name="connsiteX12515" fmla="*/ 758096 w 4853691"/>
                <a:gd name="connsiteY12515" fmla="*/ 3253006 h 4860733"/>
                <a:gd name="connsiteX12516" fmla="*/ 734626 w 4853691"/>
                <a:gd name="connsiteY12516" fmla="*/ 3217801 h 4860733"/>
                <a:gd name="connsiteX12517" fmla="*/ 706461 w 4853691"/>
                <a:gd name="connsiteY12517" fmla="*/ 3170860 h 4860733"/>
                <a:gd name="connsiteX12518" fmla="*/ 668908 w 4853691"/>
                <a:gd name="connsiteY12518" fmla="*/ 3112184 h 4860733"/>
                <a:gd name="connsiteX12519" fmla="*/ 657173 w 4853691"/>
                <a:gd name="connsiteY12519" fmla="*/ 3093407 h 4860733"/>
                <a:gd name="connsiteX12520" fmla="*/ 619620 w 4853691"/>
                <a:gd name="connsiteY12520" fmla="*/ 3032384 h 4860733"/>
                <a:gd name="connsiteX12521" fmla="*/ 626661 w 4853691"/>
                <a:gd name="connsiteY12521" fmla="*/ 3022996 h 4860733"/>
                <a:gd name="connsiteX12522" fmla="*/ 633703 w 4853691"/>
                <a:gd name="connsiteY12522" fmla="*/ 3025343 h 4860733"/>
                <a:gd name="connsiteX12523" fmla="*/ 659520 w 4853691"/>
                <a:gd name="connsiteY12523" fmla="*/ 3030037 h 4860733"/>
                <a:gd name="connsiteX12524" fmla="*/ 1621809 w 4853691"/>
                <a:gd name="connsiteY12524" fmla="*/ 3067590 h 4860733"/>
                <a:gd name="connsiteX12525" fmla="*/ 1610074 w 4853691"/>
                <a:gd name="connsiteY12525" fmla="*/ 3034731 h 4860733"/>
                <a:gd name="connsiteX12526" fmla="*/ 1603033 w 4853691"/>
                <a:gd name="connsiteY12526" fmla="*/ 3013608 h 4860733"/>
                <a:gd name="connsiteX12527" fmla="*/ 1591298 w 4853691"/>
                <a:gd name="connsiteY12527" fmla="*/ 2985443 h 4860733"/>
                <a:gd name="connsiteX12528" fmla="*/ 1581909 w 4853691"/>
                <a:gd name="connsiteY12528" fmla="*/ 2957279 h 4860733"/>
                <a:gd name="connsiteX12529" fmla="*/ 1574868 w 4853691"/>
                <a:gd name="connsiteY12529" fmla="*/ 2933808 h 4860733"/>
                <a:gd name="connsiteX12530" fmla="*/ 1560786 w 4853691"/>
                <a:gd name="connsiteY12530" fmla="*/ 2893908 h 4860733"/>
                <a:gd name="connsiteX12531" fmla="*/ 1556092 w 4853691"/>
                <a:gd name="connsiteY12531" fmla="*/ 2882173 h 4860733"/>
                <a:gd name="connsiteX12532" fmla="*/ 1523233 w 4853691"/>
                <a:gd name="connsiteY12532" fmla="*/ 2788291 h 4860733"/>
                <a:gd name="connsiteX12533" fmla="*/ 1520886 w 4853691"/>
                <a:gd name="connsiteY12533" fmla="*/ 2783597 h 4860733"/>
                <a:gd name="connsiteX12534" fmla="*/ 1391799 w 4853691"/>
                <a:gd name="connsiteY12534" fmla="*/ 2403376 h 4860733"/>
                <a:gd name="connsiteX12535" fmla="*/ 1405881 w 4853691"/>
                <a:gd name="connsiteY12535" fmla="*/ 2384599 h 4860733"/>
                <a:gd name="connsiteX12536" fmla="*/ 1403534 w 4853691"/>
                <a:gd name="connsiteY12536" fmla="*/ 2377558 h 4860733"/>
                <a:gd name="connsiteX12537" fmla="*/ 1513845 w 4853691"/>
                <a:gd name="connsiteY12537" fmla="*/ 2328270 h 4860733"/>
                <a:gd name="connsiteX12538" fmla="*/ 1642933 w 4853691"/>
                <a:gd name="connsiteY12538" fmla="*/ 2271941 h 4860733"/>
                <a:gd name="connsiteX12539" fmla="*/ 2020807 w 4853691"/>
                <a:gd name="connsiteY12539" fmla="*/ 2109995 h 4860733"/>
                <a:gd name="connsiteX12540" fmla="*/ 2025501 w 4853691"/>
                <a:gd name="connsiteY12540" fmla="*/ 2107648 h 4860733"/>
                <a:gd name="connsiteX12541" fmla="*/ 2034889 w 4853691"/>
                <a:gd name="connsiteY12541" fmla="*/ 2117036 h 4860733"/>
                <a:gd name="connsiteX12542" fmla="*/ 1976213 w 4853691"/>
                <a:gd name="connsiteY12542" fmla="*/ 2262553 h 4860733"/>
                <a:gd name="connsiteX12543" fmla="*/ 1955090 w 4853691"/>
                <a:gd name="connsiteY12543" fmla="*/ 2314188 h 4860733"/>
                <a:gd name="connsiteX12544" fmla="*/ 1882331 w 4853691"/>
                <a:gd name="connsiteY12544" fmla="*/ 2499605 h 4860733"/>
                <a:gd name="connsiteX12545" fmla="*/ 1870596 w 4853691"/>
                <a:gd name="connsiteY12545" fmla="*/ 2527769 h 4860733"/>
                <a:gd name="connsiteX12546" fmla="*/ 1809573 w 4853691"/>
                <a:gd name="connsiteY12546" fmla="*/ 2687368 h 4860733"/>
                <a:gd name="connsiteX12547" fmla="*/ 1790797 w 4853691"/>
                <a:gd name="connsiteY12547" fmla="*/ 2739003 h 4860733"/>
                <a:gd name="connsiteX12548" fmla="*/ 1713344 w 4853691"/>
                <a:gd name="connsiteY12548" fmla="*/ 2947890 h 4860733"/>
                <a:gd name="connsiteX12549" fmla="*/ 1649974 w 4853691"/>
                <a:gd name="connsiteY12549" fmla="*/ 3116878 h 4860733"/>
                <a:gd name="connsiteX12550" fmla="*/ 1642933 w 4853691"/>
                <a:gd name="connsiteY12550" fmla="*/ 3114531 h 4860733"/>
                <a:gd name="connsiteX12551" fmla="*/ 1635891 w 4853691"/>
                <a:gd name="connsiteY12551" fmla="*/ 3116878 h 4860733"/>
                <a:gd name="connsiteX12552" fmla="*/ 1624156 w 4853691"/>
                <a:gd name="connsiteY12552" fmla="*/ 3084019 h 4860733"/>
                <a:gd name="connsiteX12553" fmla="*/ 1621809 w 4853691"/>
                <a:gd name="connsiteY12553" fmla="*/ 3067590 h 4860733"/>
                <a:gd name="connsiteX12554" fmla="*/ 1300264 w 4853691"/>
                <a:gd name="connsiteY12554" fmla="*/ 1962131 h 4860733"/>
                <a:gd name="connsiteX12555" fmla="*/ 1300264 w 4853691"/>
                <a:gd name="connsiteY12555" fmla="*/ 1952743 h 4860733"/>
                <a:gd name="connsiteX12556" fmla="*/ 1302611 w 4853691"/>
                <a:gd name="connsiteY12556" fmla="*/ 1868249 h 4860733"/>
                <a:gd name="connsiteX12557" fmla="*/ 1302611 w 4853691"/>
                <a:gd name="connsiteY12557" fmla="*/ 1851820 h 4860733"/>
                <a:gd name="connsiteX12558" fmla="*/ 1304958 w 4853691"/>
                <a:gd name="connsiteY12558" fmla="*/ 1776714 h 4860733"/>
                <a:gd name="connsiteX12559" fmla="*/ 1307305 w 4853691"/>
                <a:gd name="connsiteY12559" fmla="*/ 1725079 h 4860733"/>
                <a:gd name="connsiteX12560" fmla="*/ 1309652 w 4853691"/>
                <a:gd name="connsiteY12560" fmla="*/ 1685179 h 4860733"/>
                <a:gd name="connsiteX12561" fmla="*/ 1311999 w 4853691"/>
                <a:gd name="connsiteY12561" fmla="*/ 1614768 h 4860733"/>
                <a:gd name="connsiteX12562" fmla="*/ 1311999 w 4853691"/>
                <a:gd name="connsiteY12562" fmla="*/ 1595992 h 4860733"/>
                <a:gd name="connsiteX12563" fmla="*/ 1326081 w 4853691"/>
                <a:gd name="connsiteY12563" fmla="*/ 1356593 h 4860733"/>
                <a:gd name="connsiteX12564" fmla="*/ 1326081 w 4853691"/>
                <a:gd name="connsiteY12564" fmla="*/ 1356593 h 4860733"/>
                <a:gd name="connsiteX12565" fmla="*/ 1347205 w 4853691"/>
                <a:gd name="connsiteY12565" fmla="*/ 1335469 h 4860733"/>
                <a:gd name="connsiteX12566" fmla="*/ 1328428 w 4853691"/>
                <a:gd name="connsiteY12566" fmla="*/ 1316693 h 4860733"/>
                <a:gd name="connsiteX12567" fmla="*/ 1333122 w 4853691"/>
                <a:gd name="connsiteY12567" fmla="*/ 1250976 h 4860733"/>
                <a:gd name="connsiteX12568" fmla="*/ 1335469 w 4853691"/>
                <a:gd name="connsiteY12568" fmla="*/ 1225158 h 4860733"/>
                <a:gd name="connsiteX12569" fmla="*/ 1340164 w 4853691"/>
                <a:gd name="connsiteY12569" fmla="*/ 1168829 h 4860733"/>
                <a:gd name="connsiteX12570" fmla="*/ 1342511 w 4853691"/>
                <a:gd name="connsiteY12570" fmla="*/ 1145359 h 4860733"/>
                <a:gd name="connsiteX12571" fmla="*/ 1342511 w 4853691"/>
                <a:gd name="connsiteY12571" fmla="*/ 1140665 h 4860733"/>
                <a:gd name="connsiteX12572" fmla="*/ 1490375 w 4853691"/>
                <a:gd name="connsiteY12572" fmla="*/ 1084335 h 4860733"/>
                <a:gd name="connsiteX12573" fmla="*/ 1509151 w 4853691"/>
                <a:gd name="connsiteY12573" fmla="*/ 1096071 h 4860733"/>
                <a:gd name="connsiteX12574" fmla="*/ 1530274 w 4853691"/>
                <a:gd name="connsiteY12574" fmla="*/ 1074947 h 4860733"/>
                <a:gd name="connsiteX12575" fmla="*/ 1530274 w 4853691"/>
                <a:gd name="connsiteY12575" fmla="*/ 1070253 h 4860733"/>
                <a:gd name="connsiteX12576" fmla="*/ 1549051 w 4853691"/>
                <a:gd name="connsiteY12576" fmla="*/ 1063212 h 4860733"/>
                <a:gd name="connsiteX12577" fmla="*/ 1556092 w 4853691"/>
                <a:gd name="connsiteY12577" fmla="*/ 1077294 h 4860733"/>
                <a:gd name="connsiteX12578" fmla="*/ 1565480 w 4853691"/>
                <a:gd name="connsiteY12578" fmla="*/ 1098418 h 4860733"/>
                <a:gd name="connsiteX12579" fmla="*/ 1584256 w 4853691"/>
                <a:gd name="connsiteY12579" fmla="*/ 1140665 h 4860733"/>
                <a:gd name="connsiteX12580" fmla="*/ 1591298 w 4853691"/>
                <a:gd name="connsiteY12580" fmla="*/ 1157094 h 4860733"/>
                <a:gd name="connsiteX12581" fmla="*/ 1612421 w 4853691"/>
                <a:gd name="connsiteY12581" fmla="*/ 1208729 h 4860733"/>
                <a:gd name="connsiteX12582" fmla="*/ 1617115 w 4853691"/>
                <a:gd name="connsiteY12582" fmla="*/ 1218117 h 4860733"/>
                <a:gd name="connsiteX12583" fmla="*/ 1640586 w 4853691"/>
                <a:gd name="connsiteY12583" fmla="*/ 1276793 h 4860733"/>
                <a:gd name="connsiteX12584" fmla="*/ 1640586 w 4853691"/>
                <a:gd name="connsiteY12584" fmla="*/ 1279140 h 4860733"/>
                <a:gd name="connsiteX12585" fmla="*/ 1790797 w 4853691"/>
                <a:gd name="connsiteY12585" fmla="*/ 1668750 h 4860733"/>
                <a:gd name="connsiteX12586" fmla="*/ 1779061 w 4853691"/>
                <a:gd name="connsiteY12586" fmla="*/ 1687526 h 4860733"/>
                <a:gd name="connsiteX12587" fmla="*/ 1783755 w 4853691"/>
                <a:gd name="connsiteY12587" fmla="*/ 1699262 h 4860733"/>
                <a:gd name="connsiteX12588" fmla="*/ 1746203 w 4853691"/>
                <a:gd name="connsiteY12588" fmla="*/ 1725079 h 4860733"/>
                <a:gd name="connsiteX12589" fmla="*/ 1732120 w 4853691"/>
                <a:gd name="connsiteY12589" fmla="*/ 1734467 h 4860733"/>
                <a:gd name="connsiteX12590" fmla="*/ 1715691 w 4853691"/>
                <a:gd name="connsiteY12590" fmla="*/ 1746203 h 4860733"/>
                <a:gd name="connsiteX12591" fmla="*/ 1551398 w 4853691"/>
                <a:gd name="connsiteY12591" fmla="*/ 1865902 h 4860733"/>
                <a:gd name="connsiteX12592" fmla="*/ 1534968 w 4853691"/>
                <a:gd name="connsiteY12592" fmla="*/ 1877637 h 4860733"/>
                <a:gd name="connsiteX12593" fmla="*/ 1509151 w 4853691"/>
                <a:gd name="connsiteY12593" fmla="*/ 1896413 h 4860733"/>
                <a:gd name="connsiteX12594" fmla="*/ 1473945 w 4853691"/>
                <a:gd name="connsiteY12594" fmla="*/ 1922231 h 4860733"/>
                <a:gd name="connsiteX12595" fmla="*/ 1466904 w 4853691"/>
                <a:gd name="connsiteY12595" fmla="*/ 1926925 h 4860733"/>
                <a:gd name="connsiteX12596" fmla="*/ 1316693 w 4853691"/>
                <a:gd name="connsiteY12596" fmla="*/ 2039583 h 4860733"/>
                <a:gd name="connsiteX12597" fmla="*/ 1302611 w 4853691"/>
                <a:gd name="connsiteY12597" fmla="*/ 2032542 h 4860733"/>
                <a:gd name="connsiteX12598" fmla="*/ 1302611 w 4853691"/>
                <a:gd name="connsiteY12598" fmla="*/ 2030195 h 4860733"/>
                <a:gd name="connsiteX12599" fmla="*/ 1300264 w 4853691"/>
                <a:gd name="connsiteY12599" fmla="*/ 1962131 h 4860733"/>
                <a:gd name="connsiteX12600" fmla="*/ 1356593 w 4853691"/>
                <a:gd name="connsiteY12600" fmla="*/ 1004536 h 4860733"/>
                <a:gd name="connsiteX12601" fmla="*/ 1363634 w 4853691"/>
                <a:gd name="connsiteY12601" fmla="*/ 943513 h 4860733"/>
                <a:gd name="connsiteX12602" fmla="*/ 1363634 w 4853691"/>
                <a:gd name="connsiteY12602" fmla="*/ 934125 h 4860733"/>
                <a:gd name="connsiteX12603" fmla="*/ 1370675 w 4853691"/>
                <a:gd name="connsiteY12603" fmla="*/ 880142 h 4860733"/>
                <a:gd name="connsiteX12604" fmla="*/ 1382410 w 4853691"/>
                <a:gd name="connsiteY12604" fmla="*/ 873101 h 4860733"/>
                <a:gd name="connsiteX12605" fmla="*/ 1431698 w 4853691"/>
                <a:gd name="connsiteY12605" fmla="*/ 842590 h 4860733"/>
                <a:gd name="connsiteX12606" fmla="*/ 1438739 w 4853691"/>
                <a:gd name="connsiteY12606" fmla="*/ 837896 h 4860733"/>
                <a:gd name="connsiteX12607" fmla="*/ 1450475 w 4853691"/>
                <a:gd name="connsiteY12607" fmla="*/ 861366 h 4860733"/>
                <a:gd name="connsiteX12608" fmla="*/ 1464557 w 4853691"/>
                <a:gd name="connsiteY12608" fmla="*/ 889531 h 4860733"/>
                <a:gd name="connsiteX12609" fmla="*/ 1476292 w 4853691"/>
                <a:gd name="connsiteY12609" fmla="*/ 915348 h 4860733"/>
                <a:gd name="connsiteX12610" fmla="*/ 1488028 w 4853691"/>
                <a:gd name="connsiteY12610" fmla="*/ 941166 h 4860733"/>
                <a:gd name="connsiteX12611" fmla="*/ 1502110 w 4853691"/>
                <a:gd name="connsiteY12611" fmla="*/ 971677 h 4860733"/>
                <a:gd name="connsiteX12612" fmla="*/ 1504457 w 4853691"/>
                <a:gd name="connsiteY12612" fmla="*/ 978718 h 4860733"/>
                <a:gd name="connsiteX12613" fmla="*/ 1497416 w 4853691"/>
                <a:gd name="connsiteY12613" fmla="*/ 976371 h 4860733"/>
                <a:gd name="connsiteX12614" fmla="*/ 1422310 w 4853691"/>
                <a:gd name="connsiteY12614" fmla="*/ 999842 h 4860733"/>
                <a:gd name="connsiteX12615" fmla="*/ 1387104 w 4853691"/>
                <a:gd name="connsiteY12615" fmla="*/ 1011577 h 4860733"/>
                <a:gd name="connsiteX12616" fmla="*/ 1354246 w 4853691"/>
                <a:gd name="connsiteY12616" fmla="*/ 1023312 h 4860733"/>
                <a:gd name="connsiteX12617" fmla="*/ 1354246 w 4853691"/>
                <a:gd name="connsiteY12617" fmla="*/ 1016271 h 4860733"/>
                <a:gd name="connsiteX12618" fmla="*/ 1356593 w 4853691"/>
                <a:gd name="connsiteY12618" fmla="*/ 1004536 h 4860733"/>
                <a:gd name="connsiteX12619" fmla="*/ 2135812 w 4853691"/>
                <a:gd name="connsiteY12619" fmla="*/ 819119 h 4860733"/>
                <a:gd name="connsiteX12620" fmla="*/ 2152242 w 4853691"/>
                <a:gd name="connsiteY12620" fmla="*/ 783914 h 4860733"/>
                <a:gd name="connsiteX12621" fmla="*/ 2161630 w 4853691"/>
                <a:gd name="connsiteY12621" fmla="*/ 765137 h 4860733"/>
                <a:gd name="connsiteX12622" fmla="*/ 2178059 w 4853691"/>
                <a:gd name="connsiteY12622" fmla="*/ 732279 h 4860733"/>
                <a:gd name="connsiteX12623" fmla="*/ 2187447 w 4853691"/>
                <a:gd name="connsiteY12623" fmla="*/ 713502 h 4860733"/>
                <a:gd name="connsiteX12624" fmla="*/ 2203877 w 4853691"/>
                <a:gd name="connsiteY12624" fmla="*/ 680643 h 4860733"/>
                <a:gd name="connsiteX12625" fmla="*/ 2203877 w 4853691"/>
                <a:gd name="connsiteY12625" fmla="*/ 680643 h 4860733"/>
                <a:gd name="connsiteX12626" fmla="*/ 2213265 w 4853691"/>
                <a:gd name="connsiteY12626" fmla="*/ 682991 h 4860733"/>
                <a:gd name="connsiteX12627" fmla="*/ 2225000 w 4853691"/>
                <a:gd name="connsiteY12627" fmla="*/ 678296 h 4860733"/>
                <a:gd name="connsiteX12628" fmla="*/ 2246123 w 4853691"/>
                <a:gd name="connsiteY12628" fmla="*/ 704114 h 4860733"/>
                <a:gd name="connsiteX12629" fmla="*/ 2253165 w 4853691"/>
                <a:gd name="connsiteY12629" fmla="*/ 713502 h 4860733"/>
                <a:gd name="connsiteX12630" fmla="*/ 2278982 w 4853691"/>
                <a:gd name="connsiteY12630" fmla="*/ 748708 h 4860733"/>
                <a:gd name="connsiteX12631" fmla="*/ 2290717 w 4853691"/>
                <a:gd name="connsiteY12631" fmla="*/ 765137 h 4860733"/>
                <a:gd name="connsiteX12632" fmla="*/ 2311841 w 4853691"/>
                <a:gd name="connsiteY12632" fmla="*/ 793302 h 4860733"/>
                <a:gd name="connsiteX12633" fmla="*/ 2330617 w 4853691"/>
                <a:gd name="connsiteY12633" fmla="*/ 819119 h 4860733"/>
                <a:gd name="connsiteX12634" fmla="*/ 2340005 w 4853691"/>
                <a:gd name="connsiteY12634" fmla="*/ 833202 h 4860733"/>
                <a:gd name="connsiteX12635" fmla="*/ 2117036 w 4853691"/>
                <a:gd name="connsiteY12635" fmla="*/ 849631 h 4860733"/>
                <a:gd name="connsiteX12636" fmla="*/ 2124077 w 4853691"/>
                <a:gd name="connsiteY12636" fmla="*/ 833202 h 4860733"/>
                <a:gd name="connsiteX12637" fmla="*/ 2135812 w 4853691"/>
                <a:gd name="connsiteY12637" fmla="*/ 819119 h 4860733"/>
                <a:gd name="connsiteX12638" fmla="*/ 2600528 w 4853691"/>
                <a:gd name="connsiteY12638" fmla="*/ 833202 h 4860733"/>
                <a:gd name="connsiteX12639" fmla="*/ 2626345 w 4853691"/>
                <a:gd name="connsiteY12639" fmla="*/ 833202 h 4860733"/>
                <a:gd name="connsiteX12640" fmla="*/ 2680327 w 4853691"/>
                <a:gd name="connsiteY12640" fmla="*/ 835549 h 4860733"/>
                <a:gd name="connsiteX12641" fmla="*/ 2713186 w 4853691"/>
                <a:gd name="connsiteY12641" fmla="*/ 837896 h 4860733"/>
                <a:gd name="connsiteX12642" fmla="*/ 2762474 w 4853691"/>
                <a:gd name="connsiteY12642" fmla="*/ 840243 h 4860733"/>
                <a:gd name="connsiteX12643" fmla="*/ 2795332 w 4853691"/>
                <a:gd name="connsiteY12643" fmla="*/ 842590 h 4860733"/>
                <a:gd name="connsiteX12644" fmla="*/ 2842273 w 4853691"/>
                <a:gd name="connsiteY12644" fmla="*/ 847284 h 4860733"/>
                <a:gd name="connsiteX12645" fmla="*/ 2877479 w 4853691"/>
                <a:gd name="connsiteY12645" fmla="*/ 849631 h 4860733"/>
                <a:gd name="connsiteX12646" fmla="*/ 2922073 w 4853691"/>
                <a:gd name="connsiteY12646" fmla="*/ 854325 h 4860733"/>
                <a:gd name="connsiteX12647" fmla="*/ 2957279 w 4853691"/>
                <a:gd name="connsiteY12647" fmla="*/ 859019 h 4860733"/>
                <a:gd name="connsiteX12648" fmla="*/ 2957279 w 4853691"/>
                <a:gd name="connsiteY12648" fmla="*/ 873101 h 4860733"/>
                <a:gd name="connsiteX12649" fmla="*/ 2783597 w 4853691"/>
                <a:gd name="connsiteY12649" fmla="*/ 868407 h 4860733"/>
                <a:gd name="connsiteX12650" fmla="*/ 2379905 w 4853691"/>
                <a:gd name="connsiteY12650" fmla="*/ 889531 h 4860733"/>
                <a:gd name="connsiteX12651" fmla="*/ 2370517 w 4853691"/>
                <a:gd name="connsiteY12651" fmla="*/ 875448 h 4860733"/>
                <a:gd name="connsiteX12652" fmla="*/ 2361129 w 4853691"/>
                <a:gd name="connsiteY12652" fmla="*/ 861366 h 4860733"/>
                <a:gd name="connsiteX12653" fmla="*/ 2344699 w 4853691"/>
                <a:gd name="connsiteY12653" fmla="*/ 837896 h 4860733"/>
                <a:gd name="connsiteX12654" fmla="*/ 2520728 w 4853691"/>
                <a:gd name="connsiteY12654" fmla="*/ 833202 h 4860733"/>
                <a:gd name="connsiteX12655" fmla="*/ 2600528 w 4853691"/>
                <a:gd name="connsiteY12655" fmla="*/ 833202 h 4860733"/>
                <a:gd name="connsiteX12656" fmla="*/ 3039425 w 4853691"/>
                <a:gd name="connsiteY12656" fmla="*/ 868407 h 4860733"/>
                <a:gd name="connsiteX12657" fmla="*/ 3084019 w 4853691"/>
                <a:gd name="connsiteY12657" fmla="*/ 875448 h 4860733"/>
                <a:gd name="connsiteX12658" fmla="*/ 3121572 w 4853691"/>
                <a:gd name="connsiteY12658" fmla="*/ 880142 h 4860733"/>
                <a:gd name="connsiteX12659" fmla="*/ 3149736 w 4853691"/>
                <a:gd name="connsiteY12659" fmla="*/ 884836 h 4860733"/>
                <a:gd name="connsiteX12660" fmla="*/ 2964320 w 4853691"/>
                <a:gd name="connsiteY12660" fmla="*/ 870754 h 4860733"/>
                <a:gd name="connsiteX12661" fmla="*/ 2964320 w 4853691"/>
                <a:gd name="connsiteY12661" fmla="*/ 866060 h 4860733"/>
                <a:gd name="connsiteX12662" fmla="*/ 2964320 w 4853691"/>
                <a:gd name="connsiteY12662" fmla="*/ 859019 h 4860733"/>
                <a:gd name="connsiteX12663" fmla="*/ 3006567 w 4853691"/>
                <a:gd name="connsiteY12663" fmla="*/ 863713 h 4860733"/>
                <a:gd name="connsiteX12664" fmla="*/ 3039425 w 4853691"/>
                <a:gd name="connsiteY12664" fmla="*/ 868407 h 4860733"/>
                <a:gd name="connsiteX12665" fmla="*/ 3215454 w 4853691"/>
                <a:gd name="connsiteY12665" fmla="*/ 868407 h 4860733"/>
                <a:gd name="connsiteX12666" fmla="*/ 3224842 w 4853691"/>
                <a:gd name="connsiteY12666" fmla="*/ 891878 h 4860733"/>
                <a:gd name="connsiteX12667" fmla="*/ 3191983 w 4853691"/>
                <a:gd name="connsiteY12667" fmla="*/ 889531 h 4860733"/>
                <a:gd name="connsiteX12668" fmla="*/ 3191983 w 4853691"/>
                <a:gd name="connsiteY12668" fmla="*/ 889531 h 4860733"/>
                <a:gd name="connsiteX12669" fmla="*/ 3189636 w 4853691"/>
                <a:gd name="connsiteY12669" fmla="*/ 880142 h 4860733"/>
                <a:gd name="connsiteX12670" fmla="*/ 3206066 w 4853691"/>
                <a:gd name="connsiteY12670" fmla="*/ 870754 h 4860733"/>
                <a:gd name="connsiteX12671" fmla="*/ 3215454 w 4853691"/>
                <a:gd name="connsiteY12671" fmla="*/ 868407 h 4860733"/>
                <a:gd name="connsiteX12672" fmla="*/ 2957279 w 4853691"/>
                <a:gd name="connsiteY12672" fmla="*/ 1002189 h 4860733"/>
                <a:gd name="connsiteX12673" fmla="*/ 2938502 w 4853691"/>
                <a:gd name="connsiteY12673" fmla="*/ 1023312 h 4860733"/>
                <a:gd name="connsiteX12674" fmla="*/ 2957279 w 4853691"/>
                <a:gd name="connsiteY12674" fmla="*/ 1044436 h 4860733"/>
                <a:gd name="connsiteX12675" fmla="*/ 2959626 w 4853691"/>
                <a:gd name="connsiteY12675" fmla="*/ 1330775 h 4860733"/>
                <a:gd name="connsiteX12676" fmla="*/ 2959626 w 4853691"/>
                <a:gd name="connsiteY12676" fmla="*/ 1335469 h 4860733"/>
                <a:gd name="connsiteX12677" fmla="*/ 2961973 w 4853691"/>
                <a:gd name="connsiteY12677" fmla="*/ 1436392 h 4860733"/>
                <a:gd name="connsiteX12678" fmla="*/ 2961973 w 4853691"/>
                <a:gd name="connsiteY12678" fmla="*/ 1452822 h 4860733"/>
                <a:gd name="connsiteX12679" fmla="*/ 2964320 w 4853691"/>
                <a:gd name="connsiteY12679" fmla="*/ 1542009 h 4860733"/>
                <a:gd name="connsiteX12680" fmla="*/ 2964320 w 4853691"/>
                <a:gd name="connsiteY12680" fmla="*/ 1572521 h 4860733"/>
                <a:gd name="connsiteX12681" fmla="*/ 2966667 w 4853691"/>
                <a:gd name="connsiteY12681" fmla="*/ 1647627 h 4860733"/>
                <a:gd name="connsiteX12682" fmla="*/ 2969014 w 4853691"/>
                <a:gd name="connsiteY12682" fmla="*/ 1701609 h 4860733"/>
                <a:gd name="connsiteX12683" fmla="*/ 2971361 w 4853691"/>
                <a:gd name="connsiteY12683" fmla="*/ 1755591 h 4860733"/>
                <a:gd name="connsiteX12684" fmla="*/ 2976055 w 4853691"/>
                <a:gd name="connsiteY12684" fmla="*/ 1837737 h 4860733"/>
                <a:gd name="connsiteX12685" fmla="*/ 2976055 w 4853691"/>
                <a:gd name="connsiteY12685" fmla="*/ 1847126 h 4860733"/>
                <a:gd name="connsiteX12686" fmla="*/ 2969014 w 4853691"/>
                <a:gd name="connsiteY12686" fmla="*/ 1849473 h 4860733"/>
                <a:gd name="connsiteX12687" fmla="*/ 2966667 w 4853691"/>
                <a:gd name="connsiteY12687" fmla="*/ 1844779 h 4860733"/>
                <a:gd name="connsiteX12688" fmla="*/ 2938502 w 4853691"/>
                <a:gd name="connsiteY12688" fmla="*/ 1795491 h 4860733"/>
                <a:gd name="connsiteX12689" fmla="*/ 2863397 w 4853691"/>
                <a:gd name="connsiteY12689" fmla="*/ 1671097 h 4860733"/>
                <a:gd name="connsiteX12690" fmla="*/ 2856355 w 4853691"/>
                <a:gd name="connsiteY12690" fmla="*/ 1659362 h 4860733"/>
                <a:gd name="connsiteX12691" fmla="*/ 2816456 w 4853691"/>
                <a:gd name="connsiteY12691" fmla="*/ 1593645 h 4860733"/>
                <a:gd name="connsiteX12692" fmla="*/ 2741350 w 4853691"/>
                <a:gd name="connsiteY12692" fmla="*/ 1466904 h 4860733"/>
                <a:gd name="connsiteX12693" fmla="*/ 2739003 w 4853691"/>
                <a:gd name="connsiteY12693" fmla="*/ 1462210 h 4860733"/>
                <a:gd name="connsiteX12694" fmla="*/ 2483175 w 4853691"/>
                <a:gd name="connsiteY12694" fmla="*/ 1044436 h 4860733"/>
                <a:gd name="connsiteX12695" fmla="*/ 2483175 w 4853691"/>
                <a:gd name="connsiteY12695" fmla="*/ 1044436 h 4860733"/>
                <a:gd name="connsiteX12696" fmla="*/ 2445622 w 4853691"/>
                <a:gd name="connsiteY12696" fmla="*/ 988107 h 4860733"/>
                <a:gd name="connsiteX12697" fmla="*/ 2443275 w 4853691"/>
                <a:gd name="connsiteY12697" fmla="*/ 983412 h 4860733"/>
                <a:gd name="connsiteX12698" fmla="*/ 2408070 w 4853691"/>
                <a:gd name="connsiteY12698" fmla="*/ 931777 h 4860733"/>
                <a:gd name="connsiteX12699" fmla="*/ 2398681 w 4853691"/>
                <a:gd name="connsiteY12699" fmla="*/ 917695 h 4860733"/>
                <a:gd name="connsiteX12700" fmla="*/ 2382252 w 4853691"/>
                <a:gd name="connsiteY12700" fmla="*/ 891878 h 4860733"/>
                <a:gd name="connsiteX12701" fmla="*/ 2785944 w 4853691"/>
                <a:gd name="connsiteY12701" fmla="*/ 870754 h 4860733"/>
                <a:gd name="connsiteX12702" fmla="*/ 2959626 w 4853691"/>
                <a:gd name="connsiteY12702" fmla="*/ 875448 h 4860733"/>
                <a:gd name="connsiteX12703" fmla="*/ 2957279 w 4853691"/>
                <a:gd name="connsiteY12703" fmla="*/ 971677 h 4860733"/>
                <a:gd name="connsiteX12704" fmla="*/ 2957279 w 4853691"/>
                <a:gd name="connsiteY12704" fmla="*/ 1002189 h 4860733"/>
                <a:gd name="connsiteX12705" fmla="*/ 3421994 w 4853691"/>
                <a:gd name="connsiteY12705" fmla="*/ 2558281 h 4860733"/>
                <a:gd name="connsiteX12706" fmla="*/ 3445464 w 4853691"/>
                <a:gd name="connsiteY12706" fmla="*/ 2560628 h 4860733"/>
                <a:gd name="connsiteX12707" fmla="*/ 3473629 w 4853691"/>
                <a:gd name="connsiteY12707" fmla="*/ 2562975 h 4860733"/>
                <a:gd name="connsiteX12708" fmla="*/ 3506487 w 4853691"/>
                <a:gd name="connsiteY12708" fmla="*/ 2565322 h 4860733"/>
                <a:gd name="connsiteX12709" fmla="*/ 3506487 w 4853691"/>
                <a:gd name="connsiteY12709" fmla="*/ 2565322 h 4860733"/>
                <a:gd name="connsiteX12710" fmla="*/ 3515876 w 4853691"/>
                <a:gd name="connsiteY12710" fmla="*/ 2581751 h 4860733"/>
                <a:gd name="connsiteX12711" fmla="*/ 3490058 w 4853691"/>
                <a:gd name="connsiteY12711" fmla="*/ 2628692 h 4860733"/>
                <a:gd name="connsiteX12712" fmla="*/ 3468935 w 4853691"/>
                <a:gd name="connsiteY12712" fmla="*/ 2666245 h 4860733"/>
                <a:gd name="connsiteX12713" fmla="*/ 3360970 w 4853691"/>
                <a:gd name="connsiteY12713" fmla="*/ 2875132 h 4860733"/>
                <a:gd name="connsiteX12714" fmla="*/ 3351582 w 4853691"/>
                <a:gd name="connsiteY12714" fmla="*/ 2893908 h 4860733"/>
                <a:gd name="connsiteX12715" fmla="*/ 3306988 w 4853691"/>
                <a:gd name="connsiteY12715" fmla="*/ 2980749 h 4860733"/>
                <a:gd name="connsiteX12716" fmla="*/ 3276477 w 4853691"/>
                <a:gd name="connsiteY12716" fmla="*/ 3044119 h 4860733"/>
                <a:gd name="connsiteX12717" fmla="*/ 3255353 w 4853691"/>
                <a:gd name="connsiteY12717" fmla="*/ 3084019 h 4860733"/>
                <a:gd name="connsiteX12718" fmla="*/ 3114531 w 4853691"/>
                <a:gd name="connsiteY12718" fmla="*/ 3370359 h 4860733"/>
                <a:gd name="connsiteX12719" fmla="*/ 3107489 w 4853691"/>
                <a:gd name="connsiteY12719" fmla="*/ 3368012 h 4860733"/>
                <a:gd name="connsiteX12720" fmla="*/ 3107489 w 4853691"/>
                <a:gd name="connsiteY12720" fmla="*/ 3368012 h 4860733"/>
                <a:gd name="connsiteX12721" fmla="*/ 3107489 w 4853691"/>
                <a:gd name="connsiteY12721" fmla="*/ 3353929 h 4860733"/>
                <a:gd name="connsiteX12722" fmla="*/ 3102795 w 4853691"/>
                <a:gd name="connsiteY12722" fmla="*/ 3281171 h 4860733"/>
                <a:gd name="connsiteX12723" fmla="*/ 3100449 w 4853691"/>
                <a:gd name="connsiteY12723" fmla="*/ 3238924 h 4860733"/>
                <a:gd name="connsiteX12724" fmla="*/ 3095754 w 4853691"/>
                <a:gd name="connsiteY12724" fmla="*/ 3175554 h 4860733"/>
                <a:gd name="connsiteX12725" fmla="*/ 3093407 w 4853691"/>
                <a:gd name="connsiteY12725" fmla="*/ 3123919 h 4860733"/>
                <a:gd name="connsiteX12726" fmla="*/ 3091060 w 4853691"/>
                <a:gd name="connsiteY12726" fmla="*/ 3067590 h 4860733"/>
                <a:gd name="connsiteX12727" fmla="*/ 3088713 w 4853691"/>
                <a:gd name="connsiteY12727" fmla="*/ 3001873 h 4860733"/>
                <a:gd name="connsiteX12728" fmla="*/ 3086366 w 4853691"/>
                <a:gd name="connsiteY12728" fmla="*/ 2959626 h 4860733"/>
                <a:gd name="connsiteX12729" fmla="*/ 3081672 w 4853691"/>
                <a:gd name="connsiteY12729" fmla="*/ 2865744 h 4860733"/>
                <a:gd name="connsiteX12730" fmla="*/ 3081672 w 4853691"/>
                <a:gd name="connsiteY12730" fmla="*/ 2849314 h 4860733"/>
                <a:gd name="connsiteX12731" fmla="*/ 3074631 w 4853691"/>
                <a:gd name="connsiteY12731" fmla="*/ 2532463 h 4860733"/>
                <a:gd name="connsiteX12732" fmla="*/ 3093407 w 4853691"/>
                <a:gd name="connsiteY12732" fmla="*/ 2516034 h 4860733"/>
                <a:gd name="connsiteX12733" fmla="*/ 3135654 w 4853691"/>
                <a:gd name="connsiteY12733" fmla="*/ 2520728 h 4860733"/>
                <a:gd name="connsiteX12734" fmla="*/ 3421994 w 4853691"/>
                <a:gd name="connsiteY12734" fmla="*/ 2558281 h 4860733"/>
                <a:gd name="connsiteX12735" fmla="*/ 3227189 w 4853691"/>
                <a:gd name="connsiteY12735" fmla="*/ 3325765 h 4860733"/>
                <a:gd name="connsiteX12736" fmla="*/ 3281171 w 4853691"/>
                <a:gd name="connsiteY12736" fmla="*/ 3295253 h 4860733"/>
                <a:gd name="connsiteX12737" fmla="*/ 3342194 w 4853691"/>
                <a:gd name="connsiteY12737" fmla="*/ 3260048 h 4860733"/>
                <a:gd name="connsiteX12738" fmla="*/ 3407911 w 4853691"/>
                <a:gd name="connsiteY12738" fmla="*/ 3222495 h 4860733"/>
                <a:gd name="connsiteX12739" fmla="*/ 3454852 w 4853691"/>
                <a:gd name="connsiteY12739" fmla="*/ 3194330 h 4860733"/>
                <a:gd name="connsiteX12740" fmla="*/ 3522917 w 4853691"/>
                <a:gd name="connsiteY12740" fmla="*/ 3154431 h 4860733"/>
                <a:gd name="connsiteX12741" fmla="*/ 3565163 w 4853691"/>
                <a:gd name="connsiteY12741" fmla="*/ 3128613 h 4860733"/>
                <a:gd name="connsiteX12742" fmla="*/ 3623840 w 4853691"/>
                <a:gd name="connsiteY12742" fmla="*/ 3093407 h 4860733"/>
                <a:gd name="connsiteX12743" fmla="*/ 3673128 w 4853691"/>
                <a:gd name="connsiteY12743" fmla="*/ 3062896 h 4860733"/>
                <a:gd name="connsiteX12744" fmla="*/ 3724763 w 4853691"/>
                <a:gd name="connsiteY12744" fmla="*/ 3032384 h 4860733"/>
                <a:gd name="connsiteX12745" fmla="*/ 3781092 w 4853691"/>
                <a:gd name="connsiteY12745" fmla="*/ 2997178 h 4860733"/>
                <a:gd name="connsiteX12746" fmla="*/ 3799868 w 4853691"/>
                <a:gd name="connsiteY12746" fmla="*/ 2985443 h 4860733"/>
                <a:gd name="connsiteX12747" fmla="*/ 3992326 w 4853691"/>
                <a:gd name="connsiteY12747" fmla="*/ 2868091 h 4860733"/>
                <a:gd name="connsiteX12748" fmla="*/ 4076820 w 4853691"/>
                <a:gd name="connsiteY12748" fmla="*/ 2816456 h 4860733"/>
                <a:gd name="connsiteX12749" fmla="*/ 4090902 w 4853691"/>
                <a:gd name="connsiteY12749" fmla="*/ 2825844 h 4860733"/>
                <a:gd name="connsiteX12750" fmla="*/ 4086208 w 4853691"/>
                <a:gd name="connsiteY12750" fmla="*/ 2903296 h 4860733"/>
                <a:gd name="connsiteX12751" fmla="*/ 4086208 w 4853691"/>
                <a:gd name="connsiteY12751" fmla="*/ 2912685 h 4860733"/>
                <a:gd name="connsiteX12752" fmla="*/ 4081514 w 4853691"/>
                <a:gd name="connsiteY12752" fmla="*/ 3414952 h 4860733"/>
                <a:gd name="connsiteX12753" fmla="*/ 4081514 w 4853691"/>
                <a:gd name="connsiteY12753" fmla="*/ 3419647 h 4860733"/>
                <a:gd name="connsiteX12754" fmla="*/ 4083861 w 4853691"/>
                <a:gd name="connsiteY12754" fmla="*/ 3508834 h 4860733"/>
                <a:gd name="connsiteX12755" fmla="*/ 4086208 w 4853691"/>
                <a:gd name="connsiteY12755" fmla="*/ 3546387 h 4860733"/>
                <a:gd name="connsiteX12756" fmla="*/ 4088555 w 4853691"/>
                <a:gd name="connsiteY12756" fmla="*/ 3581593 h 4860733"/>
                <a:gd name="connsiteX12757" fmla="*/ 4069778 w 4853691"/>
                <a:gd name="connsiteY12757" fmla="*/ 3600369 h 4860733"/>
                <a:gd name="connsiteX12758" fmla="*/ 4069778 w 4853691"/>
                <a:gd name="connsiteY12758" fmla="*/ 3602716 h 4860733"/>
                <a:gd name="connsiteX12759" fmla="*/ 4060390 w 4853691"/>
                <a:gd name="connsiteY12759" fmla="*/ 3605063 h 4860733"/>
                <a:gd name="connsiteX12760" fmla="*/ 4039267 w 4853691"/>
                <a:gd name="connsiteY12760" fmla="*/ 3609757 h 4860733"/>
                <a:gd name="connsiteX12761" fmla="*/ 4008755 w 4853691"/>
                <a:gd name="connsiteY12761" fmla="*/ 3614451 h 4860733"/>
                <a:gd name="connsiteX12762" fmla="*/ 3987632 w 4853691"/>
                <a:gd name="connsiteY12762" fmla="*/ 3616799 h 4860733"/>
                <a:gd name="connsiteX12763" fmla="*/ 3952426 w 4853691"/>
                <a:gd name="connsiteY12763" fmla="*/ 3619146 h 4860733"/>
                <a:gd name="connsiteX12764" fmla="*/ 3935997 w 4853691"/>
                <a:gd name="connsiteY12764" fmla="*/ 3621493 h 4860733"/>
                <a:gd name="connsiteX12765" fmla="*/ 3882015 w 4853691"/>
                <a:gd name="connsiteY12765" fmla="*/ 3623840 h 4860733"/>
                <a:gd name="connsiteX12766" fmla="*/ 3797521 w 4853691"/>
                <a:gd name="connsiteY12766" fmla="*/ 3619146 h 4860733"/>
                <a:gd name="connsiteX12767" fmla="*/ 3795174 w 4853691"/>
                <a:gd name="connsiteY12767" fmla="*/ 3619146 h 4860733"/>
                <a:gd name="connsiteX12768" fmla="*/ 3764662 w 4853691"/>
                <a:gd name="connsiteY12768" fmla="*/ 3616799 h 4860733"/>
                <a:gd name="connsiteX12769" fmla="*/ 3750580 w 4853691"/>
                <a:gd name="connsiteY12769" fmla="*/ 3614451 h 4860733"/>
                <a:gd name="connsiteX12770" fmla="*/ 3727110 w 4853691"/>
                <a:gd name="connsiteY12770" fmla="*/ 3612105 h 4860733"/>
                <a:gd name="connsiteX12771" fmla="*/ 3705986 w 4853691"/>
                <a:gd name="connsiteY12771" fmla="*/ 3609757 h 4860733"/>
                <a:gd name="connsiteX12772" fmla="*/ 3682516 w 4853691"/>
                <a:gd name="connsiteY12772" fmla="*/ 3605063 h 4860733"/>
                <a:gd name="connsiteX12773" fmla="*/ 3659045 w 4853691"/>
                <a:gd name="connsiteY12773" fmla="*/ 3600369 h 4860733"/>
                <a:gd name="connsiteX12774" fmla="*/ 3637922 w 4853691"/>
                <a:gd name="connsiteY12774" fmla="*/ 3595675 h 4860733"/>
                <a:gd name="connsiteX12775" fmla="*/ 3612104 w 4853691"/>
                <a:gd name="connsiteY12775" fmla="*/ 3590981 h 4860733"/>
                <a:gd name="connsiteX12776" fmla="*/ 3593328 w 4853691"/>
                <a:gd name="connsiteY12776" fmla="*/ 3586287 h 4860733"/>
                <a:gd name="connsiteX12777" fmla="*/ 3562817 w 4853691"/>
                <a:gd name="connsiteY12777" fmla="*/ 3579246 h 4860733"/>
                <a:gd name="connsiteX12778" fmla="*/ 3546387 w 4853691"/>
                <a:gd name="connsiteY12778" fmla="*/ 3574552 h 4860733"/>
                <a:gd name="connsiteX12779" fmla="*/ 3515876 w 4853691"/>
                <a:gd name="connsiteY12779" fmla="*/ 3565164 h 4860733"/>
                <a:gd name="connsiteX12780" fmla="*/ 3499446 w 4853691"/>
                <a:gd name="connsiteY12780" fmla="*/ 3560470 h 4860733"/>
                <a:gd name="connsiteX12781" fmla="*/ 3466588 w 4853691"/>
                <a:gd name="connsiteY12781" fmla="*/ 3551081 h 4860733"/>
                <a:gd name="connsiteX12782" fmla="*/ 3450158 w 4853691"/>
                <a:gd name="connsiteY12782" fmla="*/ 3544040 h 4860733"/>
                <a:gd name="connsiteX12783" fmla="*/ 3417300 w 4853691"/>
                <a:gd name="connsiteY12783" fmla="*/ 3532305 h 4860733"/>
                <a:gd name="connsiteX12784" fmla="*/ 3400870 w 4853691"/>
                <a:gd name="connsiteY12784" fmla="*/ 3525264 h 4860733"/>
                <a:gd name="connsiteX12785" fmla="*/ 3368012 w 4853691"/>
                <a:gd name="connsiteY12785" fmla="*/ 3513529 h 4860733"/>
                <a:gd name="connsiteX12786" fmla="*/ 3349235 w 4853691"/>
                <a:gd name="connsiteY12786" fmla="*/ 3506487 h 4860733"/>
                <a:gd name="connsiteX12787" fmla="*/ 3316377 w 4853691"/>
                <a:gd name="connsiteY12787" fmla="*/ 3492405 h 4860733"/>
                <a:gd name="connsiteX12788" fmla="*/ 3295253 w 4853691"/>
                <a:gd name="connsiteY12788" fmla="*/ 3483017 h 4860733"/>
                <a:gd name="connsiteX12789" fmla="*/ 3264742 w 4853691"/>
                <a:gd name="connsiteY12789" fmla="*/ 3468935 h 4860733"/>
                <a:gd name="connsiteX12790" fmla="*/ 3241271 w 4853691"/>
                <a:gd name="connsiteY12790" fmla="*/ 3457199 h 4860733"/>
                <a:gd name="connsiteX12791" fmla="*/ 3213106 w 4853691"/>
                <a:gd name="connsiteY12791" fmla="*/ 3443117 h 4860733"/>
                <a:gd name="connsiteX12792" fmla="*/ 3184942 w 4853691"/>
                <a:gd name="connsiteY12792" fmla="*/ 3429035 h 4860733"/>
                <a:gd name="connsiteX12793" fmla="*/ 3161472 w 4853691"/>
                <a:gd name="connsiteY12793" fmla="*/ 3417300 h 4860733"/>
                <a:gd name="connsiteX12794" fmla="*/ 3128613 w 4853691"/>
                <a:gd name="connsiteY12794" fmla="*/ 3398523 h 4860733"/>
                <a:gd name="connsiteX12795" fmla="*/ 3126266 w 4853691"/>
                <a:gd name="connsiteY12795" fmla="*/ 3398523 h 4860733"/>
                <a:gd name="connsiteX12796" fmla="*/ 3128613 w 4853691"/>
                <a:gd name="connsiteY12796" fmla="*/ 3389135 h 4860733"/>
                <a:gd name="connsiteX12797" fmla="*/ 3126266 w 4853691"/>
                <a:gd name="connsiteY12797" fmla="*/ 3379747 h 4860733"/>
                <a:gd name="connsiteX12798" fmla="*/ 3140348 w 4853691"/>
                <a:gd name="connsiteY12798" fmla="*/ 3372706 h 4860733"/>
                <a:gd name="connsiteX12799" fmla="*/ 3227189 w 4853691"/>
                <a:gd name="connsiteY12799" fmla="*/ 3325765 h 4860733"/>
                <a:gd name="connsiteX12800" fmla="*/ 3100449 w 4853691"/>
                <a:gd name="connsiteY12800" fmla="*/ 3522917 h 4860733"/>
                <a:gd name="connsiteX12801" fmla="*/ 3095754 w 4853691"/>
                <a:gd name="connsiteY12801" fmla="*/ 3626187 h 4860733"/>
                <a:gd name="connsiteX12802" fmla="*/ 3093407 w 4853691"/>
                <a:gd name="connsiteY12802" fmla="*/ 3652004 h 4860733"/>
                <a:gd name="connsiteX12803" fmla="*/ 3088713 w 4853691"/>
                <a:gd name="connsiteY12803" fmla="*/ 3750580 h 4860733"/>
                <a:gd name="connsiteX12804" fmla="*/ 3088713 w 4853691"/>
                <a:gd name="connsiteY12804" fmla="*/ 3778745 h 4860733"/>
                <a:gd name="connsiteX12805" fmla="*/ 3086366 w 4853691"/>
                <a:gd name="connsiteY12805" fmla="*/ 3874974 h 4860733"/>
                <a:gd name="connsiteX12806" fmla="*/ 3086366 w 4853691"/>
                <a:gd name="connsiteY12806" fmla="*/ 3903138 h 4860733"/>
                <a:gd name="connsiteX12807" fmla="*/ 3084019 w 4853691"/>
                <a:gd name="connsiteY12807" fmla="*/ 3999367 h 4860733"/>
                <a:gd name="connsiteX12808" fmla="*/ 3084019 w 4853691"/>
                <a:gd name="connsiteY12808" fmla="*/ 4022838 h 4860733"/>
                <a:gd name="connsiteX12809" fmla="*/ 3081672 w 4853691"/>
                <a:gd name="connsiteY12809" fmla="*/ 4180090 h 4860733"/>
                <a:gd name="connsiteX12810" fmla="*/ 2870438 w 4853691"/>
                <a:gd name="connsiteY12810" fmla="*/ 4187131 h 4860733"/>
                <a:gd name="connsiteX12811" fmla="*/ 2870438 w 4853691"/>
                <a:gd name="connsiteY12811" fmla="*/ 4187131 h 4860733"/>
                <a:gd name="connsiteX12812" fmla="*/ 2811762 w 4853691"/>
                <a:gd name="connsiteY12812" fmla="*/ 4187131 h 4860733"/>
                <a:gd name="connsiteX12813" fmla="*/ 2818803 w 4853691"/>
                <a:gd name="connsiteY12813" fmla="*/ 4170702 h 4860733"/>
                <a:gd name="connsiteX12814" fmla="*/ 3053508 w 4853691"/>
                <a:gd name="connsiteY12814" fmla="*/ 3546387 h 4860733"/>
                <a:gd name="connsiteX12815" fmla="*/ 3088713 w 4853691"/>
                <a:gd name="connsiteY12815" fmla="*/ 3450158 h 4860733"/>
                <a:gd name="connsiteX12816" fmla="*/ 3102795 w 4853691"/>
                <a:gd name="connsiteY12816" fmla="*/ 3410258 h 4860733"/>
                <a:gd name="connsiteX12817" fmla="*/ 3107489 w 4853691"/>
                <a:gd name="connsiteY12817" fmla="*/ 3410258 h 4860733"/>
                <a:gd name="connsiteX12818" fmla="*/ 3102795 w 4853691"/>
                <a:gd name="connsiteY12818" fmla="*/ 3499446 h 4860733"/>
                <a:gd name="connsiteX12819" fmla="*/ 3100449 w 4853691"/>
                <a:gd name="connsiteY12819" fmla="*/ 3522917 h 4860733"/>
                <a:gd name="connsiteX12820" fmla="*/ 3417300 w 4853691"/>
                <a:gd name="connsiteY12820" fmla="*/ 4168354 h 4860733"/>
                <a:gd name="connsiteX12821" fmla="*/ 3414953 w 4853691"/>
                <a:gd name="connsiteY12821" fmla="*/ 4170702 h 4860733"/>
                <a:gd name="connsiteX12822" fmla="*/ 3384441 w 4853691"/>
                <a:gd name="connsiteY12822" fmla="*/ 4191825 h 4860733"/>
                <a:gd name="connsiteX12823" fmla="*/ 3351582 w 4853691"/>
                <a:gd name="connsiteY12823" fmla="*/ 4212948 h 4860733"/>
                <a:gd name="connsiteX12824" fmla="*/ 3321071 w 4853691"/>
                <a:gd name="connsiteY12824" fmla="*/ 4231725 h 4860733"/>
                <a:gd name="connsiteX12825" fmla="*/ 3285865 w 4853691"/>
                <a:gd name="connsiteY12825" fmla="*/ 4252848 h 4860733"/>
                <a:gd name="connsiteX12826" fmla="*/ 3257701 w 4853691"/>
                <a:gd name="connsiteY12826" fmla="*/ 4269278 h 4860733"/>
                <a:gd name="connsiteX12827" fmla="*/ 3253007 w 4853691"/>
                <a:gd name="connsiteY12827" fmla="*/ 4271625 h 4860733"/>
                <a:gd name="connsiteX12828" fmla="*/ 3086366 w 4853691"/>
                <a:gd name="connsiteY12828" fmla="*/ 4281013 h 4860733"/>
                <a:gd name="connsiteX12829" fmla="*/ 3086366 w 4853691"/>
                <a:gd name="connsiteY12829" fmla="*/ 4184784 h 4860733"/>
                <a:gd name="connsiteX12830" fmla="*/ 3480670 w 4853691"/>
                <a:gd name="connsiteY12830" fmla="*/ 4128455 h 4860733"/>
                <a:gd name="connsiteX12831" fmla="*/ 3417300 w 4853691"/>
                <a:gd name="connsiteY12831" fmla="*/ 4168354 h 4860733"/>
                <a:gd name="connsiteX12832" fmla="*/ 2938502 w 4853691"/>
                <a:gd name="connsiteY12832" fmla="*/ 4278666 h 4860733"/>
                <a:gd name="connsiteX12833" fmla="*/ 2898602 w 4853691"/>
                <a:gd name="connsiteY12833" fmla="*/ 4276319 h 4860733"/>
                <a:gd name="connsiteX12834" fmla="*/ 2844620 w 4853691"/>
                <a:gd name="connsiteY12834" fmla="*/ 4273972 h 4860733"/>
                <a:gd name="connsiteX12835" fmla="*/ 2830538 w 4853691"/>
                <a:gd name="connsiteY12835" fmla="*/ 4273972 h 4860733"/>
                <a:gd name="connsiteX12836" fmla="*/ 2825844 w 4853691"/>
                <a:gd name="connsiteY12836" fmla="*/ 4271625 h 4860733"/>
                <a:gd name="connsiteX12837" fmla="*/ 2821150 w 4853691"/>
                <a:gd name="connsiteY12837" fmla="*/ 4269278 h 4860733"/>
                <a:gd name="connsiteX12838" fmla="*/ 2802374 w 4853691"/>
                <a:gd name="connsiteY12838" fmla="*/ 4259889 h 4860733"/>
                <a:gd name="connsiteX12839" fmla="*/ 2804721 w 4853691"/>
                <a:gd name="connsiteY12839" fmla="*/ 4252848 h 4860733"/>
                <a:gd name="connsiteX12840" fmla="*/ 2792985 w 4853691"/>
                <a:gd name="connsiteY12840" fmla="*/ 4234072 h 4860733"/>
                <a:gd name="connsiteX12841" fmla="*/ 2807068 w 4853691"/>
                <a:gd name="connsiteY12841" fmla="*/ 4198866 h 4860733"/>
                <a:gd name="connsiteX12842" fmla="*/ 2811762 w 4853691"/>
                <a:gd name="connsiteY12842" fmla="*/ 4187131 h 4860733"/>
                <a:gd name="connsiteX12843" fmla="*/ 2872785 w 4853691"/>
                <a:gd name="connsiteY12843" fmla="*/ 4187131 h 4860733"/>
                <a:gd name="connsiteX12844" fmla="*/ 2872785 w 4853691"/>
                <a:gd name="connsiteY12844" fmla="*/ 4187131 h 4860733"/>
                <a:gd name="connsiteX12845" fmla="*/ 3084019 w 4853691"/>
                <a:gd name="connsiteY12845" fmla="*/ 4180090 h 4860733"/>
                <a:gd name="connsiteX12846" fmla="*/ 3084019 w 4853691"/>
                <a:gd name="connsiteY12846" fmla="*/ 4276319 h 4860733"/>
                <a:gd name="connsiteX12847" fmla="*/ 3032384 w 4853691"/>
                <a:gd name="connsiteY12847" fmla="*/ 4276319 h 4860733"/>
                <a:gd name="connsiteX12848" fmla="*/ 2938502 w 4853691"/>
                <a:gd name="connsiteY12848" fmla="*/ 4278666 h 4860733"/>
                <a:gd name="connsiteX12849" fmla="*/ 2692062 w 4853691"/>
                <a:gd name="connsiteY12849" fmla="*/ 4290401 h 4860733"/>
                <a:gd name="connsiteX12850" fmla="*/ 2654510 w 4853691"/>
                <a:gd name="connsiteY12850" fmla="*/ 4306830 h 4860733"/>
                <a:gd name="connsiteX12851" fmla="*/ 2626345 w 4853691"/>
                <a:gd name="connsiteY12851" fmla="*/ 4316219 h 4860733"/>
                <a:gd name="connsiteX12852" fmla="*/ 2588792 w 4853691"/>
                <a:gd name="connsiteY12852" fmla="*/ 4330301 h 4860733"/>
                <a:gd name="connsiteX12853" fmla="*/ 2560628 w 4853691"/>
                <a:gd name="connsiteY12853" fmla="*/ 4339689 h 4860733"/>
                <a:gd name="connsiteX12854" fmla="*/ 2525422 w 4853691"/>
                <a:gd name="connsiteY12854" fmla="*/ 4351424 h 4860733"/>
                <a:gd name="connsiteX12855" fmla="*/ 2516034 w 4853691"/>
                <a:gd name="connsiteY12855" fmla="*/ 4353771 h 4860733"/>
                <a:gd name="connsiteX12856" fmla="*/ 2318882 w 4853691"/>
                <a:gd name="connsiteY12856" fmla="*/ 4327954 h 4860733"/>
                <a:gd name="connsiteX12857" fmla="*/ 2304800 w 4853691"/>
                <a:gd name="connsiteY12857" fmla="*/ 4325607 h 4860733"/>
                <a:gd name="connsiteX12858" fmla="*/ 2269594 w 4853691"/>
                <a:gd name="connsiteY12858" fmla="*/ 4318565 h 4860733"/>
                <a:gd name="connsiteX12859" fmla="*/ 2023154 w 4853691"/>
                <a:gd name="connsiteY12859" fmla="*/ 4264584 h 4860733"/>
                <a:gd name="connsiteX12860" fmla="*/ 2023154 w 4853691"/>
                <a:gd name="connsiteY12860" fmla="*/ 4259889 h 4860733"/>
                <a:gd name="connsiteX12861" fmla="*/ 2002031 w 4853691"/>
                <a:gd name="connsiteY12861" fmla="*/ 4238766 h 4860733"/>
                <a:gd name="connsiteX12862" fmla="*/ 1985601 w 4853691"/>
                <a:gd name="connsiteY12862" fmla="*/ 4248154 h 4860733"/>
                <a:gd name="connsiteX12863" fmla="*/ 1952743 w 4853691"/>
                <a:gd name="connsiteY12863" fmla="*/ 4227031 h 4860733"/>
                <a:gd name="connsiteX12864" fmla="*/ 1943355 w 4853691"/>
                <a:gd name="connsiteY12864" fmla="*/ 4219990 h 4860733"/>
                <a:gd name="connsiteX12865" fmla="*/ 1910496 w 4853691"/>
                <a:gd name="connsiteY12865" fmla="*/ 4198866 h 4860733"/>
                <a:gd name="connsiteX12866" fmla="*/ 1882331 w 4853691"/>
                <a:gd name="connsiteY12866" fmla="*/ 4180090 h 4860733"/>
                <a:gd name="connsiteX12867" fmla="*/ 1854167 w 4853691"/>
                <a:gd name="connsiteY12867" fmla="*/ 4161313 h 4860733"/>
                <a:gd name="connsiteX12868" fmla="*/ 1821308 w 4853691"/>
                <a:gd name="connsiteY12868" fmla="*/ 4140190 h 4860733"/>
                <a:gd name="connsiteX12869" fmla="*/ 1795491 w 4853691"/>
                <a:gd name="connsiteY12869" fmla="*/ 4121414 h 4860733"/>
                <a:gd name="connsiteX12870" fmla="*/ 1783755 w 4853691"/>
                <a:gd name="connsiteY12870" fmla="*/ 4112026 h 4860733"/>
                <a:gd name="connsiteX12871" fmla="*/ 1809573 w 4853691"/>
                <a:gd name="connsiteY12871" fmla="*/ 4065085 h 4860733"/>
                <a:gd name="connsiteX12872" fmla="*/ 1814267 w 4853691"/>
                <a:gd name="connsiteY12872" fmla="*/ 4058043 h 4860733"/>
                <a:gd name="connsiteX12873" fmla="*/ 1821308 w 4853691"/>
                <a:gd name="connsiteY12873" fmla="*/ 4043961 h 4860733"/>
                <a:gd name="connsiteX12874" fmla="*/ 1830696 w 4853691"/>
                <a:gd name="connsiteY12874" fmla="*/ 4046308 h 4860733"/>
                <a:gd name="connsiteX12875" fmla="*/ 1833043 w 4853691"/>
                <a:gd name="connsiteY12875" fmla="*/ 4046308 h 4860733"/>
                <a:gd name="connsiteX12876" fmla="*/ 1854167 w 4853691"/>
                <a:gd name="connsiteY12876" fmla="*/ 4053349 h 4860733"/>
                <a:gd name="connsiteX12877" fmla="*/ 1884678 w 4853691"/>
                <a:gd name="connsiteY12877" fmla="*/ 4065085 h 4860733"/>
                <a:gd name="connsiteX12878" fmla="*/ 1955090 w 4853691"/>
                <a:gd name="connsiteY12878" fmla="*/ 4088555 h 4860733"/>
                <a:gd name="connsiteX12879" fmla="*/ 1978560 w 4853691"/>
                <a:gd name="connsiteY12879" fmla="*/ 4095596 h 4860733"/>
                <a:gd name="connsiteX12880" fmla="*/ 2063054 w 4853691"/>
                <a:gd name="connsiteY12880" fmla="*/ 4121414 h 4860733"/>
                <a:gd name="connsiteX12881" fmla="*/ 2074789 w 4853691"/>
                <a:gd name="connsiteY12881" fmla="*/ 4123761 h 4860733"/>
                <a:gd name="connsiteX12882" fmla="*/ 2267247 w 4853691"/>
                <a:gd name="connsiteY12882" fmla="*/ 4175396 h 4860733"/>
                <a:gd name="connsiteX12883" fmla="*/ 2748391 w 4853691"/>
                <a:gd name="connsiteY12883" fmla="*/ 4257542 h 4860733"/>
                <a:gd name="connsiteX12884" fmla="*/ 2720227 w 4853691"/>
                <a:gd name="connsiteY12884" fmla="*/ 4269278 h 4860733"/>
                <a:gd name="connsiteX12885" fmla="*/ 2692062 w 4853691"/>
                <a:gd name="connsiteY12885" fmla="*/ 4290401 h 4860733"/>
                <a:gd name="connsiteX12886" fmla="*/ 1898761 w 4853691"/>
                <a:gd name="connsiteY12886" fmla="*/ 4250501 h 4860733"/>
                <a:gd name="connsiteX12887" fmla="*/ 1821308 w 4853691"/>
                <a:gd name="connsiteY12887" fmla="*/ 4238766 h 4860733"/>
                <a:gd name="connsiteX12888" fmla="*/ 1821308 w 4853691"/>
                <a:gd name="connsiteY12888" fmla="*/ 4236419 h 4860733"/>
                <a:gd name="connsiteX12889" fmla="*/ 1800185 w 4853691"/>
                <a:gd name="connsiteY12889" fmla="*/ 4215296 h 4860733"/>
                <a:gd name="connsiteX12890" fmla="*/ 1786102 w 4853691"/>
                <a:gd name="connsiteY12890" fmla="*/ 4219990 h 4860733"/>
                <a:gd name="connsiteX12891" fmla="*/ 1764979 w 4853691"/>
                <a:gd name="connsiteY12891" fmla="*/ 4198866 h 4860733"/>
                <a:gd name="connsiteX12892" fmla="*/ 1755591 w 4853691"/>
                <a:gd name="connsiteY12892" fmla="*/ 4189478 h 4860733"/>
                <a:gd name="connsiteX12893" fmla="*/ 1746203 w 4853691"/>
                <a:gd name="connsiteY12893" fmla="*/ 4180090 h 4860733"/>
                <a:gd name="connsiteX12894" fmla="*/ 1779061 w 4853691"/>
                <a:gd name="connsiteY12894" fmla="*/ 4121414 h 4860733"/>
                <a:gd name="connsiteX12895" fmla="*/ 1800185 w 4853691"/>
                <a:gd name="connsiteY12895" fmla="*/ 4135496 h 4860733"/>
                <a:gd name="connsiteX12896" fmla="*/ 1816614 w 4853691"/>
                <a:gd name="connsiteY12896" fmla="*/ 4147231 h 4860733"/>
                <a:gd name="connsiteX12897" fmla="*/ 1875290 w 4853691"/>
                <a:gd name="connsiteY12897" fmla="*/ 4187131 h 4860733"/>
                <a:gd name="connsiteX12898" fmla="*/ 1901108 w 4853691"/>
                <a:gd name="connsiteY12898" fmla="*/ 4203560 h 4860733"/>
                <a:gd name="connsiteX12899" fmla="*/ 1933966 w 4853691"/>
                <a:gd name="connsiteY12899" fmla="*/ 4224684 h 4860733"/>
                <a:gd name="connsiteX12900" fmla="*/ 1964478 w 4853691"/>
                <a:gd name="connsiteY12900" fmla="*/ 4243460 h 4860733"/>
                <a:gd name="connsiteX12901" fmla="*/ 1978560 w 4853691"/>
                <a:gd name="connsiteY12901" fmla="*/ 4252848 h 4860733"/>
                <a:gd name="connsiteX12902" fmla="*/ 1976213 w 4853691"/>
                <a:gd name="connsiteY12902" fmla="*/ 4259889 h 4860733"/>
                <a:gd name="connsiteX12903" fmla="*/ 1926925 w 4853691"/>
                <a:gd name="connsiteY12903" fmla="*/ 4252848 h 4860733"/>
                <a:gd name="connsiteX12904" fmla="*/ 1898761 w 4853691"/>
                <a:gd name="connsiteY12904" fmla="*/ 4250501 h 4860733"/>
                <a:gd name="connsiteX12905" fmla="*/ 1767326 w 4853691"/>
                <a:gd name="connsiteY12905" fmla="*/ 4276319 h 4860733"/>
                <a:gd name="connsiteX12906" fmla="*/ 1743856 w 4853691"/>
                <a:gd name="connsiteY12906" fmla="*/ 4304483 h 4860733"/>
                <a:gd name="connsiteX12907" fmla="*/ 1734467 w 4853691"/>
                <a:gd name="connsiteY12907" fmla="*/ 4313871 h 4860733"/>
                <a:gd name="connsiteX12908" fmla="*/ 1668750 w 4853691"/>
                <a:gd name="connsiteY12908" fmla="*/ 4379589 h 4860733"/>
                <a:gd name="connsiteX12909" fmla="*/ 1659362 w 4853691"/>
                <a:gd name="connsiteY12909" fmla="*/ 4386630 h 4860733"/>
                <a:gd name="connsiteX12910" fmla="*/ 1633544 w 4853691"/>
                <a:gd name="connsiteY12910" fmla="*/ 4407753 h 4860733"/>
                <a:gd name="connsiteX12911" fmla="*/ 1621809 w 4853691"/>
                <a:gd name="connsiteY12911" fmla="*/ 4417142 h 4860733"/>
                <a:gd name="connsiteX12912" fmla="*/ 1600686 w 4853691"/>
                <a:gd name="connsiteY12912" fmla="*/ 4433571 h 4860733"/>
                <a:gd name="connsiteX12913" fmla="*/ 1584256 w 4853691"/>
                <a:gd name="connsiteY12913" fmla="*/ 4445306 h 4860733"/>
                <a:gd name="connsiteX12914" fmla="*/ 1565480 w 4853691"/>
                <a:gd name="connsiteY12914" fmla="*/ 4457041 h 4860733"/>
                <a:gd name="connsiteX12915" fmla="*/ 1549051 w 4853691"/>
                <a:gd name="connsiteY12915" fmla="*/ 4466429 h 4860733"/>
                <a:gd name="connsiteX12916" fmla="*/ 1549051 w 4853691"/>
                <a:gd name="connsiteY12916" fmla="*/ 4466429 h 4860733"/>
                <a:gd name="connsiteX12917" fmla="*/ 1544357 w 4853691"/>
                <a:gd name="connsiteY12917" fmla="*/ 4461735 h 4860733"/>
                <a:gd name="connsiteX12918" fmla="*/ 1544357 w 4853691"/>
                <a:gd name="connsiteY12918" fmla="*/ 4461735 h 4860733"/>
                <a:gd name="connsiteX12919" fmla="*/ 1549051 w 4853691"/>
                <a:gd name="connsiteY12919" fmla="*/ 4457041 h 4860733"/>
                <a:gd name="connsiteX12920" fmla="*/ 1558439 w 4853691"/>
                <a:gd name="connsiteY12920" fmla="*/ 4447653 h 4860733"/>
                <a:gd name="connsiteX12921" fmla="*/ 1567827 w 4853691"/>
                <a:gd name="connsiteY12921" fmla="*/ 4438265 h 4860733"/>
                <a:gd name="connsiteX12922" fmla="*/ 1577215 w 4853691"/>
                <a:gd name="connsiteY12922" fmla="*/ 4428877 h 4860733"/>
                <a:gd name="connsiteX12923" fmla="*/ 1584256 w 4853691"/>
                <a:gd name="connsiteY12923" fmla="*/ 4419489 h 4860733"/>
                <a:gd name="connsiteX12924" fmla="*/ 1593645 w 4853691"/>
                <a:gd name="connsiteY12924" fmla="*/ 4407753 h 4860733"/>
                <a:gd name="connsiteX12925" fmla="*/ 1600686 w 4853691"/>
                <a:gd name="connsiteY12925" fmla="*/ 4400712 h 4860733"/>
                <a:gd name="connsiteX12926" fmla="*/ 1612421 w 4853691"/>
                <a:gd name="connsiteY12926" fmla="*/ 4386630 h 4860733"/>
                <a:gd name="connsiteX12927" fmla="*/ 1617115 w 4853691"/>
                <a:gd name="connsiteY12927" fmla="*/ 4379589 h 4860733"/>
                <a:gd name="connsiteX12928" fmla="*/ 1631197 w 4853691"/>
                <a:gd name="connsiteY12928" fmla="*/ 4363160 h 4860733"/>
                <a:gd name="connsiteX12929" fmla="*/ 1635891 w 4853691"/>
                <a:gd name="connsiteY12929" fmla="*/ 4356118 h 4860733"/>
                <a:gd name="connsiteX12930" fmla="*/ 1649974 w 4853691"/>
                <a:gd name="connsiteY12930" fmla="*/ 4337342 h 4860733"/>
                <a:gd name="connsiteX12931" fmla="*/ 1654668 w 4853691"/>
                <a:gd name="connsiteY12931" fmla="*/ 4332648 h 4860733"/>
                <a:gd name="connsiteX12932" fmla="*/ 1671097 w 4853691"/>
                <a:gd name="connsiteY12932" fmla="*/ 4311525 h 4860733"/>
                <a:gd name="connsiteX12933" fmla="*/ 1673444 w 4853691"/>
                <a:gd name="connsiteY12933" fmla="*/ 4306830 h 4860733"/>
                <a:gd name="connsiteX12934" fmla="*/ 1689873 w 4853691"/>
                <a:gd name="connsiteY12934" fmla="*/ 4281013 h 4860733"/>
                <a:gd name="connsiteX12935" fmla="*/ 1692220 w 4853691"/>
                <a:gd name="connsiteY12935" fmla="*/ 4278666 h 4860733"/>
                <a:gd name="connsiteX12936" fmla="*/ 1739161 w 4853691"/>
                <a:gd name="connsiteY12936" fmla="*/ 4201213 h 4860733"/>
                <a:gd name="connsiteX12937" fmla="*/ 1783755 w 4853691"/>
                <a:gd name="connsiteY12937" fmla="*/ 4227031 h 4860733"/>
                <a:gd name="connsiteX12938" fmla="*/ 1781408 w 4853691"/>
                <a:gd name="connsiteY12938" fmla="*/ 4236419 h 4860733"/>
                <a:gd name="connsiteX12939" fmla="*/ 1788449 w 4853691"/>
                <a:gd name="connsiteY12939" fmla="*/ 4250501 h 4860733"/>
                <a:gd name="connsiteX12940" fmla="*/ 1783755 w 4853691"/>
                <a:gd name="connsiteY12940" fmla="*/ 4255195 h 4860733"/>
                <a:gd name="connsiteX12941" fmla="*/ 1767326 w 4853691"/>
                <a:gd name="connsiteY12941" fmla="*/ 4276319 h 4860733"/>
                <a:gd name="connsiteX12942" fmla="*/ 1499763 w 4853691"/>
                <a:gd name="connsiteY12942" fmla="*/ 4433571 h 4860733"/>
                <a:gd name="connsiteX12943" fmla="*/ 1485680 w 4853691"/>
                <a:gd name="connsiteY12943" fmla="*/ 4419489 h 4860733"/>
                <a:gd name="connsiteX12944" fmla="*/ 1476292 w 4853691"/>
                <a:gd name="connsiteY12944" fmla="*/ 4407753 h 4860733"/>
                <a:gd name="connsiteX12945" fmla="*/ 1462210 w 4853691"/>
                <a:gd name="connsiteY12945" fmla="*/ 4391324 h 4860733"/>
                <a:gd name="connsiteX12946" fmla="*/ 1452822 w 4853691"/>
                <a:gd name="connsiteY12946" fmla="*/ 4381936 h 4860733"/>
                <a:gd name="connsiteX12947" fmla="*/ 1436392 w 4853691"/>
                <a:gd name="connsiteY12947" fmla="*/ 4363160 h 4860733"/>
                <a:gd name="connsiteX12948" fmla="*/ 1429351 w 4853691"/>
                <a:gd name="connsiteY12948" fmla="*/ 4353771 h 4860733"/>
                <a:gd name="connsiteX12949" fmla="*/ 1410575 w 4853691"/>
                <a:gd name="connsiteY12949" fmla="*/ 4332648 h 4860733"/>
                <a:gd name="connsiteX12950" fmla="*/ 1403534 w 4853691"/>
                <a:gd name="connsiteY12950" fmla="*/ 4325607 h 4860733"/>
                <a:gd name="connsiteX12951" fmla="*/ 1384757 w 4853691"/>
                <a:gd name="connsiteY12951" fmla="*/ 4302136 h 4860733"/>
                <a:gd name="connsiteX12952" fmla="*/ 1380063 w 4853691"/>
                <a:gd name="connsiteY12952" fmla="*/ 4295095 h 4860733"/>
                <a:gd name="connsiteX12953" fmla="*/ 1358940 w 4853691"/>
                <a:gd name="connsiteY12953" fmla="*/ 4269278 h 4860733"/>
                <a:gd name="connsiteX12954" fmla="*/ 1356593 w 4853691"/>
                <a:gd name="connsiteY12954" fmla="*/ 4266930 h 4860733"/>
                <a:gd name="connsiteX12955" fmla="*/ 1262711 w 4853691"/>
                <a:gd name="connsiteY12955" fmla="*/ 4140190 h 4860733"/>
                <a:gd name="connsiteX12956" fmla="*/ 1253323 w 4853691"/>
                <a:gd name="connsiteY12956" fmla="*/ 4126108 h 4860733"/>
                <a:gd name="connsiteX12957" fmla="*/ 1243935 w 4853691"/>
                <a:gd name="connsiteY12957" fmla="*/ 4112026 h 4860733"/>
                <a:gd name="connsiteX12958" fmla="*/ 1227505 w 4853691"/>
                <a:gd name="connsiteY12958" fmla="*/ 4088555 h 4860733"/>
                <a:gd name="connsiteX12959" fmla="*/ 1220464 w 4853691"/>
                <a:gd name="connsiteY12959" fmla="*/ 4079167 h 4860733"/>
                <a:gd name="connsiteX12960" fmla="*/ 1199341 w 4853691"/>
                <a:gd name="connsiteY12960" fmla="*/ 4048655 h 4860733"/>
                <a:gd name="connsiteX12961" fmla="*/ 1194647 w 4853691"/>
                <a:gd name="connsiteY12961" fmla="*/ 4039267 h 4860733"/>
                <a:gd name="connsiteX12962" fmla="*/ 1171176 w 4853691"/>
                <a:gd name="connsiteY12962" fmla="*/ 4006408 h 4860733"/>
                <a:gd name="connsiteX12963" fmla="*/ 1168829 w 4853691"/>
                <a:gd name="connsiteY12963" fmla="*/ 4001714 h 4860733"/>
                <a:gd name="connsiteX12964" fmla="*/ 1143012 w 4853691"/>
                <a:gd name="connsiteY12964" fmla="*/ 3964162 h 4860733"/>
                <a:gd name="connsiteX12965" fmla="*/ 1143012 w 4853691"/>
                <a:gd name="connsiteY12965" fmla="*/ 3961814 h 4860733"/>
                <a:gd name="connsiteX12966" fmla="*/ 1126582 w 4853691"/>
                <a:gd name="connsiteY12966" fmla="*/ 3935997 h 4860733"/>
                <a:gd name="connsiteX12967" fmla="*/ 1128929 w 4853691"/>
                <a:gd name="connsiteY12967" fmla="*/ 3933650 h 4860733"/>
                <a:gd name="connsiteX12968" fmla="*/ 1143012 w 4853691"/>
                <a:gd name="connsiteY12968" fmla="*/ 3938344 h 4860733"/>
                <a:gd name="connsiteX12969" fmla="*/ 1185258 w 4853691"/>
                <a:gd name="connsiteY12969" fmla="*/ 3950079 h 4860733"/>
                <a:gd name="connsiteX12970" fmla="*/ 1199341 w 4853691"/>
                <a:gd name="connsiteY12970" fmla="*/ 3954773 h 4860733"/>
                <a:gd name="connsiteX12971" fmla="*/ 1204035 w 4853691"/>
                <a:gd name="connsiteY12971" fmla="*/ 3957120 h 4860733"/>
                <a:gd name="connsiteX12972" fmla="*/ 1253323 w 4853691"/>
                <a:gd name="connsiteY12972" fmla="*/ 3973550 h 4860733"/>
                <a:gd name="connsiteX12973" fmla="*/ 1297917 w 4853691"/>
                <a:gd name="connsiteY12973" fmla="*/ 3987632 h 4860733"/>
                <a:gd name="connsiteX12974" fmla="*/ 1356593 w 4853691"/>
                <a:gd name="connsiteY12974" fmla="*/ 4004061 h 4860733"/>
                <a:gd name="connsiteX12975" fmla="*/ 1394146 w 4853691"/>
                <a:gd name="connsiteY12975" fmla="*/ 4015796 h 4860733"/>
                <a:gd name="connsiteX12976" fmla="*/ 1473945 w 4853691"/>
                <a:gd name="connsiteY12976" fmla="*/ 4036920 h 4860733"/>
                <a:gd name="connsiteX12977" fmla="*/ 1473945 w 4853691"/>
                <a:gd name="connsiteY12977" fmla="*/ 4041614 h 4860733"/>
                <a:gd name="connsiteX12978" fmla="*/ 1495069 w 4853691"/>
                <a:gd name="connsiteY12978" fmla="*/ 4062737 h 4860733"/>
                <a:gd name="connsiteX12979" fmla="*/ 1495069 w 4853691"/>
                <a:gd name="connsiteY12979" fmla="*/ 4062737 h 4860733"/>
                <a:gd name="connsiteX12980" fmla="*/ 1497416 w 4853691"/>
                <a:gd name="connsiteY12980" fmla="*/ 4100290 h 4860733"/>
                <a:gd name="connsiteX12981" fmla="*/ 1497416 w 4853691"/>
                <a:gd name="connsiteY12981" fmla="*/ 4100290 h 4860733"/>
                <a:gd name="connsiteX12982" fmla="*/ 1511498 w 4853691"/>
                <a:gd name="connsiteY12982" fmla="*/ 4259889 h 4860733"/>
                <a:gd name="connsiteX12983" fmla="*/ 1525580 w 4853691"/>
                <a:gd name="connsiteY12983" fmla="*/ 4424183 h 4860733"/>
                <a:gd name="connsiteX12984" fmla="*/ 1525580 w 4853691"/>
                <a:gd name="connsiteY12984" fmla="*/ 4428877 h 4860733"/>
                <a:gd name="connsiteX12985" fmla="*/ 1527927 w 4853691"/>
                <a:gd name="connsiteY12985" fmla="*/ 4454694 h 4860733"/>
                <a:gd name="connsiteX12986" fmla="*/ 1527927 w 4853691"/>
                <a:gd name="connsiteY12986" fmla="*/ 4459388 h 4860733"/>
                <a:gd name="connsiteX12987" fmla="*/ 1516192 w 4853691"/>
                <a:gd name="connsiteY12987" fmla="*/ 4464083 h 4860733"/>
                <a:gd name="connsiteX12988" fmla="*/ 1506804 w 4853691"/>
                <a:gd name="connsiteY12988" fmla="*/ 4452347 h 4860733"/>
                <a:gd name="connsiteX12989" fmla="*/ 1499763 w 4853691"/>
                <a:gd name="connsiteY12989" fmla="*/ 4433571 h 4860733"/>
                <a:gd name="connsiteX12990" fmla="*/ 922389 w 4853691"/>
                <a:gd name="connsiteY12990" fmla="*/ 3767009 h 4860733"/>
                <a:gd name="connsiteX12991" fmla="*/ 927083 w 4853691"/>
                <a:gd name="connsiteY12991" fmla="*/ 3764663 h 4860733"/>
                <a:gd name="connsiteX12992" fmla="*/ 950554 w 4853691"/>
                <a:gd name="connsiteY12992" fmla="*/ 3750580 h 4860733"/>
                <a:gd name="connsiteX12993" fmla="*/ 957595 w 4853691"/>
                <a:gd name="connsiteY12993" fmla="*/ 3745886 h 4860733"/>
                <a:gd name="connsiteX12994" fmla="*/ 974024 w 4853691"/>
                <a:gd name="connsiteY12994" fmla="*/ 3736498 h 4860733"/>
                <a:gd name="connsiteX12995" fmla="*/ 988107 w 4853691"/>
                <a:gd name="connsiteY12995" fmla="*/ 3727110 h 4860733"/>
                <a:gd name="connsiteX12996" fmla="*/ 999842 w 4853691"/>
                <a:gd name="connsiteY12996" fmla="*/ 3720068 h 4860733"/>
                <a:gd name="connsiteX12997" fmla="*/ 1013924 w 4853691"/>
                <a:gd name="connsiteY12997" fmla="*/ 3710680 h 4860733"/>
                <a:gd name="connsiteX12998" fmla="*/ 1023312 w 4853691"/>
                <a:gd name="connsiteY12998" fmla="*/ 3703639 h 4860733"/>
                <a:gd name="connsiteX12999" fmla="*/ 1032700 w 4853691"/>
                <a:gd name="connsiteY12999" fmla="*/ 3696598 h 4860733"/>
                <a:gd name="connsiteX13000" fmla="*/ 1049130 w 4853691"/>
                <a:gd name="connsiteY13000" fmla="*/ 3703639 h 4860733"/>
                <a:gd name="connsiteX13001" fmla="*/ 1049130 w 4853691"/>
                <a:gd name="connsiteY13001" fmla="*/ 3727110 h 4860733"/>
                <a:gd name="connsiteX13002" fmla="*/ 1051477 w 4853691"/>
                <a:gd name="connsiteY13002" fmla="*/ 3820992 h 4860733"/>
                <a:gd name="connsiteX13003" fmla="*/ 910654 w 4853691"/>
                <a:gd name="connsiteY13003" fmla="*/ 3769357 h 4860733"/>
                <a:gd name="connsiteX13004" fmla="*/ 922389 w 4853691"/>
                <a:gd name="connsiteY13004" fmla="*/ 3767009 h 4860733"/>
                <a:gd name="connsiteX13005" fmla="*/ 1089030 w 4853691"/>
                <a:gd name="connsiteY13005" fmla="*/ 3661392 h 4860733"/>
                <a:gd name="connsiteX13006" fmla="*/ 1112500 w 4853691"/>
                <a:gd name="connsiteY13006" fmla="*/ 3644963 h 4860733"/>
                <a:gd name="connsiteX13007" fmla="*/ 1128929 w 4853691"/>
                <a:gd name="connsiteY13007" fmla="*/ 3633228 h 4860733"/>
                <a:gd name="connsiteX13008" fmla="*/ 1152400 w 4853691"/>
                <a:gd name="connsiteY13008" fmla="*/ 3614451 h 4860733"/>
                <a:gd name="connsiteX13009" fmla="*/ 1187605 w 4853691"/>
                <a:gd name="connsiteY13009" fmla="*/ 3586287 h 4860733"/>
                <a:gd name="connsiteX13010" fmla="*/ 1204035 w 4853691"/>
                <a:gd name="connsiteY13010" fmla="*/ 3572205 h 4860733"/>
                <a:gd name="connsiteX13011" fmla="*/ 1225158 w 4853691"/>
                <a:gd name="connsiteY13011" fmla="*/ 3555775 h 4860733"/>
                <a:gd name="connsiteX13012" fmla="*/ 1241588 w 4853691"/>
                <a:gd name="connsiteY13012" fmla="*/ 3541693 h 4860733"/>
                <a:gd name="connsiteX13013" fmla="*/ 1262711 w 4853691"/>
                <a:gd name="connsiteY13013" fmla="*/ 3522917 h 4860733"/>
                <a:gd name="connsiteX13014" fmla="*/ 1279140 w 4853691"/>
                <a:gd name="connsiteY13014" fmla="*/ 3508834 h 4860733"/>
                <a:gd name="connsiteX13015" fmla="*/ 1300264 w 4853691"/>
                <a:gd name="connsiteY13015" fmla="*/ 3490058 h 4860733"/>
                <a:gd name="connsiteX13016" fmla="*/ 1316693 w 4853691"/>
                <a:gd name="connsiteY13016" fmla="*/ 3475976 h 4860733"/>
                <a:gd name="connsiteX13017" fmla="*/ 1337816 w 4853691"/>
                <a:gd name="connsiteY13017" fmla="*/ 3454853 h 4860733"/>
                <a:gd name="connsiteX13018" fmla="*/ 1354246 w 4853691"/>
                <a:gd name="connsiteY13018" fmla="*/ 3440770 h 4860733"/>
                <a:gd name="connsiteX13019" fmla="*/ 1375369 w 4853691"/>
                <a:gd name="connsiteY13019" fmla="*/ 3419647 h 4860733"/>
                <a:gd name="connsiteX13020" fmla="*/ 1391799 w 4853691"/>
                <a:gd name="connsiteY13020" fmla="*/ 3405564 h 4860733"/>
                <a:gd name="connsiteX13021" fmla="*/ 1412922 w 4853691"/>
                <a:gd name="connsiteY13021" fmla="*/ 3384441 h 4860733"/>
                <a:gd name="connsiteX13022" fmla="*/ 1427004 w 4853691"/>
                <a:gd name="connsiteY13022" fmla="*/ 3370359 h 4860733"/>
                <a:gd name="connsiteX13023" fmla="*/ 1448128 w 4853691"/>
                <a:gd name="connsiteY13023" fmla="*/ 3346888 h 4860733"/>
                <a:gd name="connsiteX13024" fmla="*/ 1462210 w 4853691"/>
                <a:gd name="connsiteY13024" fmla="*/ 3332806 h 4860733"/>
                <a:gd name="connsiteX13025" fmla="*/ 1483333 w 4853691"/>
                <a:gd name="connsiteY13025" fmla="*/ 3309335 h 4860733"/>
                <a:gd name="connsiteX13026" fmla="*/ 1497416 w 4853691"/>
                <a:gd name="connsiteY13026" fmla="*/ 3295253 h 4860733"/>
                <a:gd name="connsiteX13027" fmla="*/ 1518539 w 4853691"/>
                <a:gd name="connsiteY13027" fmla="*/ 3271783 h 4860733"/>
                <a:gd name="connsiteX13028" fmla="*/ 1532621 w 4853691"/>
                <a:gd name="connsiteY13028" fmla="*/ 3257700 h 4860733"/>
                <a:gd name="connsiteX13029" fmla="*/ 1553745 w 4853691"/>
                <a:gd name="connsiteY13029" fmla="*/ 3234230 h 4860733"/>
                <a:gd name="connsiteX13030" fmla="*/ 1567827 w 4853691"/>
                <a:gd name="connsiteY13030" fmla="*/ 3220148 h 4860733"/>
                <a:gd name="connsiteX13031" fmla="*/ 1591298 w 4853691"/>
                <a:gd name="connsiteY13031" fmla="*/ 3194330 h 4860733"/>
                <a:gd name="connsiteX13032" fmla="*/ 1603033 w 4853691"/>
                <a:gd name="connsiteY13032" fmla="*/ 3180248 h 4860733"/>
                <a:gd name="connsiteX13033" fmla="*/ 1626503 w 4853691"/>
                <a:gd name="connsiteY13033" fmla="*/ 3152083 h 4860733"/>
                <a:gd name="connsiteX13034" fmla="*/ 1626503 w 4853691"/>
                <a:gd name="connsiteY13034" fmla="*/ 3152083 h 4860733"/>
                <a:gd name="connsiteX13035" fmla="*/ 1628850 w 4853691"/>
                <a:gd name="connsiteY13035" fmla="*/ 3154431 h 4860733"/>
                <a:gd name="connsiteX13036" fmla="*/ 1621809 w 4853691"/>
                <a:gd name="connsiteY13036" fmla="*/ 3166166 h 4860733"/>
                <a:gd name="connsiteX13037" fmla="*/ 1607727 w 4853691"/>
                <a:gd name="connsiteY13037" fmla="*/ 3189636 h 4860733"/>
                <a:gd name="connsiteX13038" fmla="*/ 1593645 w 4853691"/>
                <a:gd name="connsiteY13038" fmla="*/ 3213107 h 4860733"/>
                <a:gd name="connsiteX13039" fmla="*/ 1579562 w 4853691"/>
                <a:gd name="connsiteY13039" fmla="*/ 3236577 h 4860733"/>
                <a:gd name="connsiteX13040" fmla="*/ 1567827 w 4853691"/>
                <a:gd name="connsiteY13040" fmla="*/ 3257700 h 4860733"/>
                <a:gd name="connsiteX13041" fmla="*/ 1553745 w 4853691"/>
                <a:gd name="connsiteY13041" fmla="*/ 3283518 h 4860733"/>
                <a:gd name="connsiteX13042" fmla="*/ 1542009 w 4853691"/>
                <a:gd name="connsiteY13042" fmla="*/ 3302295 h 4860733"/>
                <a:gd name="connsiteX13043" fmla="*/ 1527927 w 4853691"/>
                <a:gd name="connsiteY13043" fmla="*/ 3328112 h 4860733"/>
                <a:gd name="connsiteX13044" fmla="*/ 1516192 w 4853691"/>
                <a:gd name="connsiteY13044" fmla="*/ 3346888 h 4860733"/>
                <a:gd name="connsiteX13045" fmla="*/ 1502110 w 4853691"/>
                <a:gd name="connsiteY13045" fmla="*/ 3372706 h 4860733"/>
                <a:gd name="connsiteX13046" fmla="*/ 1492722 w 4853691"/>
                <a:gd name="connsiteY13046" fmla="*/ 3391482 h 4860733"/>
                <a:gd name="connsiteX13047" fmla="*/ 1478639 w 4853691"/>
                <a:gd name="connsiteY13047" fmla="*/ 3417300 h 4860733"/>
                <a:gd name="connsiteX13048" fmla="*/ 1469251 w 4853691"/>
                <a:gd name="connsiteY13048" fmla="*/ 3433729 h 4860733"/>
                <a:gd name="connsiteX13049" fmla="*/ 1455169 w 4853691"/>
                <a:gd name="connsiteY13049" fmla="*/ 3457199 h 4860733"/>
                <a:gd name="connsiteX13050" fmla="*/ 1445781 w 4853691"/>
                <a:gd name="connsiteY13050" fmla="*/ 3473629 h 4860733"/>
                <a:gd name="connsiteX13051" fmla="*/ 1431698 w 4853691"/>
                <a:gd name="connsiteY13051" fmla="*/ 3499446 h 4860733"/>
                <a:gd name="connsiteX13052" fmla="*/ 1422310 w 4853691"/>
                <a:gd name="connsiteY13052" fmla="*/ 3513529 h 4860733"/>
                <a:gd name="connsiteX13053" fmla="*/ 1405881 w 4853691"/>
                <a:gd name="connsiteY13053" fmla="*/ 3539346 h 4860733"/>
                <a:gd name="connsiteX13054" fmla="*/ 1398840 w 4853691"/>
                <a:gd name="connsiteY13054" fmla="*/ 3551081 h 4860733"/>
                <a:gd name="connsiteX13055" fmla="*/ 1382410 w 4853691"/>
                <a:gd name="connsiteY13055" fmla="*/ 3579246 h 4860733"/>
                <a:gd name="connsiteX13056" fmla="*/ 1375369 w 4853691"/>
                <a:gd name="connsiteY13056" fmla="*/ 3588634 h 4860733"/>
                <a:gd name="connsiteX13057" fmla="*/ 1356593 w 4853691"/>
                <a:gd name="connsiteY13057" fmla="*/ 3616799 h 4860733"/>
                <a:gd name="connsiteX13058" fmla="*/ 1351899 w 4853691"/>
                <a:gd name="connsiteY13058" fmla="*/ 3623840 h 4860733"/>
                <a:gd name="connsiteX13059" fmla="*/ 1246282 w 4853691"/>
                <a:gd name="connsiteY13059" fmla="*/ 3774051 h 4860733"/>
                <a:gd name="connsiteX13060" fmla="*/ 1234546 w 4853691"/>
                <a:gd name="connsiteY13060" fmla="*/ 3769357 h 4860733"/>
                <a:gd name="connsiteX13061" fmla="*/ 1215770 w 4853691"/>
                <a:gd name="connsiteY13061" fmla="*/ 3781092 h 4860733"/>
                <a:gd name="connsiteX13062" fmla="*/ 1206382 w 4853691"/>
                <a:gd name="connsiteY13062" fmla="*/ 3776398 h 4860733"/>
                <a:gd name="connsiteX13063" fmla="*/ 1091377 w 4853691"/>
                <a:gd name="connsiteY13063" fmla="*/ 3717722 h 4860733"/>
                <a:gd name="connsiteX13064" fmla="*/ 1086683 w 4853691"/>
                <a:gd name="connsiteY13064" fmla="*/ 3715374 h 4860733"/>
                <a:gd name="connsiteX13065" fmla="*/ 1056171 w 4853691"/>
                <a:gd name="connsiteY13065" fmla="*/ 3698945 h 4860733"/>
                <a:gd name="connsiteX13066" fmla="*/ 1058518 w 4853691"/>
                <a:gd name="connsiteY13066" fmla="*/ 3689557 h 4860733"/>
                <a:gd name="connsiteX13067" fmla="*/ 1056171 w 4853691"/>
                <a:gd name="connsiteY13067" fmla="*/ 3680169 h 4860733"/>
                <a:gd name="connsiteX13068" fmla="*/ 1063212 w 4853691"/>
                <a:gd name="connsiteY13068" fmla="*/ 3675475 h 4860733"/>
                <a:gd name="connsiteX13069" fmla="*/ 1089030 w 4853691"/>
                <a:gd name="connsiteY13069" fmla="*/ 3661392 h 4860733"/>
                <a:gd name="connsiteX13070" fmla="*/ 1795491 w 4853691"/>
                <a:gd name="connsiteY13070" fmla="*/ 2741350 h 4860733"/>
                <a:gd name="connsiteX13071" fmla="*/ 1936313 w 4853691"/>
                <a:gd name="connsiteY13071" fmla="*/ 2375211 h 4860733"/>
                <a:gd name="connsiteX13072" fmla="*/ 1957437 w 4853691"/>
                <a:gd name="connsiteY13072" fmla="*/ 2318882 h 4860733"/>
                <a:gd name="connsiteX13073" fmla="*/ 1997336 w 4853691"/>
                <a:gd name="connsiteY13073" fmla="*/ 2220306 h 4860733"/>
                <a:gd name="connsiteX13074" fmla="*/ 2037236 w 4853691"/>
                <a:gd name="connsiteY13074" fmla="*/ 2121730 h 4860733"/>
                <a:gd name="connsiteX13075" fmla="*/ 2044277 w 4853691"/>
                <a:gd name="connsiteY13075" fmla="*/ 2124077 h 4860733"/>
                <a:gd name="connsiteX13076" fmla="*/ 2053666 w 4853691"/>
                <a:gd name="connsiteY13076" fmla="*/ 2121730 h 4860733"/>
                <a:gd name="connsiteX13077" fmla="*/ 2548892 w 4853691"/>
                <a:gd name="connsiteY13077" fmla="*/ 2929114 h 4860733"/>
                <a:gd name="connsiteX13078" fmla="*/ 2551239 w 4853691"/>
                <a:gd name="connsiteY13078" fmla="*/ 2933808 h 4860733"/>
                <a:gd name="connsiteX13079" fmla="*/ 2612263 w 4853691"/>
                <a:gd name="connsiteY13079" fmla="*/ 3022996 h 4860733"/>
                <a:gd name="connsiteX13080" fmla="*/ 2602875 w 4853691"/>
                <a:gd name="connsiteY13080" fmla="*/ 3039425 h 4860733"/>
                <a:gd name="connsiteX13081" fmla="*/ 2602875 w 4853691"/>
                <a:gd name="connsiteY13081" fmla="*/ 3041772 h 4860733"/>
                <a:gd name="connsiteX13082" fmla="*/ 2490216 w 4853691"/>
                <a:gd name="connsiteY13082" fmla="*/ 3058201 h 4860733"/>
                <a:gd name="connsiteX13083" fmla="*/ 2485522 w 4853691"/>
                <a:gd name="connsiteY13083" fmla="*/ 3058201 h 4860733"/>
                <a:gd name="connsiteX13084" fmla="*/ 2361129 w 4853691"/>
                <a:gd name="connsiteY13084" fmla="*/ 3074631 h 4860733"/>
                <a:gd name="connsiteX13085" fmla="*/ 2344699 w 4853691"/>
                <a:gd name="connsiteY13085" fmla="*/ 3076978 h 4860733"/>
                <a:gd name="connsiteX13086" fmla="*/ 2121730 w 4853691"/>
                <a:gd name="connsiteY13086" fmla="*/ 3102796 h 4860733"/>
                <a:gd name="connsiteX13087" fmla="*/ 2112342 w 4853691"/>
                <a:gd name="connsiteY13087" fmla="*/ 3102796 h 4860733"/>
                <a:gd name="connsiteX13088" fmla="*/ 2084177 w 4853691"/>
                <a:gd name="connsiteY13088" fmla="*/ 3105142 h 4860733"/>
                <a:gd name="connsiteX13089" fmla="*/ 1992642 w 4853691"/>
                <a:gd name="connsiteY13089" fmla="*/ 3114531 h 4860733"/>
                <a:gd name="connsiteX13090" fmla="*/ 1959784 w 4853691"/>
                <a:gd name="connsiteY13090" fmla="*/ 3116878 h 4860733"/>
                <a:gd name="connsiteX13091" fmla="*/ 1875290 w 4853691"/>
                <a:gd name="connsiteY13091" fmla="*/ 3123919 h 4860733"/>
                <a:gd name="connsiteX13092" fmla="*/ 1840084 w 4853691"/>
                <a:gd name="connsiteY13092" fmla="*/ 3126266 h 4860733"/>
                <a:gd name="connsiteX13093" fmla="*/ 1760285 w 4853691"/>
                <a:gd name="connsiteY13093" fmla="*/ 3130960 h 4860733"/>
                <a:gd name="connsiteX13094" fmla="*/ 1718038 w 4853691"/>
                <a:gd name="connsiteY13094" fmla="*/ 3133307 h 4860733"/>
                <a:gd name="connsiteX13095" fmla="*/ 1666403 w 4853691"/>
                <a:gd name="connsiteY13095" fmla="*/ 3135654 h 4860733"/>
                <a:gd name="connsiteX13096" fmla="*/ 1654668 w 4853691"/>
                <a:gd name="connsiteY13096" fmla="*/ 3119225 h 4860733"/>
                <a:gd name="connsiteX13097" fmla="*/ 1718038 w 4853691"/>
                <a:gd name="connsiteY13097" fmla="*/ 2950237 h 4860733"/>
                <a:gd name="connsiteX13098" fmla="*/ 1795491 w 4853691"/>
                <a:gd name="connsiteY13098" fmla="*/ 2741350 h 4860733"/>
                <a:gd name="connsiteX13099" fmla="*/ 1905802 w 4853691"/>
                <a:gd name="connsiteY13099" fmla="*/ 2159283 h 4860733"/>
                <a:gd name="connsiteX13100" fmla="*/ 1816614 w 4853691"/>
                <a:gd name="connsiteY13100" fmla="*/ 2196836 h 4860733"/>
                <a:gd name="connsiteX13101" fmla="*/ 1774367 w 4853691"/>
                <a:gd name="connsiteY13101" fmla="*/ 2215612 h 4860733"/>
                <a:gd name="connsiteX13102" fmla="*/ 1671097 w 4853691"/>
                <a:gd name="connsiteY13102" fmla="*/ 2260206 h 4860733"/>
                <a:gd name="connsiteX13103" fmla="*/ 1645280 w 4853691"/>
                <a:gd name="connsiteY13103" fmla="*/ 2271941 h 4860733"/>
                <a:gd name="connsiteX13104" fmla="*/ 1516192 w 4853691"/>
                <a:gd name="connsiteY13104" fmla="*/ 2328270 h 4860733"/>
                <a:gd name="connsiteX13105" fmla="*/ 1405881 w 4853691"/>
                <a:gd name="connsiteY13105" fmla="*/ 2377558 h 4860733"/>
                <a:gd name="connsiteX13106" fmla="*/ 1389452 w 4853691"/>
                <a:gd name="connsiteY13106" fmla="*/ 2365823 h 4860733"/>
                <a:gd name="connsiteX13107" fmla="*/ 1389452 w 4853691"/>
                <a:gd name="connsiteY13107" fmla="*/ 2318882 h 4860733"/>
                <a:gd name="connsiteX13108" fmla="*/ 1389452 w 4853691"/>
                <a:gd name="connsiteY13108" fmla="*/ 2288370 h 4860733"/>
                <a:gd name="connsiteX13109" fmla="*/ 1389452 w 4853691"/>
                <a:gd name="connsiteY13109" fmla="*/ 2264900 h 4860733"/>
                <a:gd name="connsiteX13110" fmla="*/ 1408228 w 4853691"/>
                <a:gd name="connsiteY13110" fmla="*/ 2243776 h 4860733"/>
                <a:gd name="connsiteX13111" fmla="*/ 1408228 w 4853691"/>
                <a:gd name="connsiteY13111" fmla="*/ 2241429 h 4860733"/>
                <a:gd name="connsiteX13112" fmla="*/ 1560786 w 4853691"/>
                <a:gd name="connsiteY13112" fmla="*/ 2206224 h 4860733"/>
                <a:gd name="connsiteX13113" fmla="*/ 1567827 w 4853691"/>
                <a:gd name="connsiteY13113" fmla="*/ 2203877 h 4860733"/>
                <a:gd name="connsiteX13114" fmla="*/ 1612421 w 4853691"/>
                <a:gd name="connsiteY13114" fmla="*/ 2194489 h 4860733"/>
                <a:gd name="connsiteX13115" fmla="*/ 1654668 w 4853691"/>
                <a:gd name="connsiteY13115" fmla="*/ 2185100 h 4860733"/>
                <a:gd name="connsiteX13116" fmla="*/ 1685179 w 4853691"/>
                <a:gd name="connsiteY13116" fmla="*/ 2178059 h 4860733"/>
                <a:gd name="connsiteX13117" fmla="*/ 1736814 w 4853691"/>
                <a:gd name="connsiteY13117" fmla="*/ 2166324 h 4860733"/>
                <a:gd name="connsiteX13118" fmla="*/ 1762632 w 4853691"/>
                <a:gd name="connsiteY13118" fmla="*/ 2161630 h 4860733"/>
                <a:gd name="connsiteX13119" fmla="*/ 1816614 w 4853691"/>
                <a:gd name="connsiteY13119" fmla="*/ 2149895 h 4860733"/>
                <a:gd name="connsiteX13120" fmla="*/ 1840084 w 4853691"/>
                <a:gd name="connsiteY13120" fmla="*/ 2145201 h 4860733"/>
                <a:gd name="connsiteX13121" fmla="*/ 1894066 w 4853691"/>
                <a:gd name="connsiteY13121" fmla="*/ 2133465 h 4860733"/>
                <a:gd name="connsiteX13122" fmla="*/ 1917537 w 4853691"/>
                <a:gd name="connsiteY13122" fmla="*/ 2128771 h 4860733"/>
                <a:gd name="connsiteX13123" fmla="*/ 1971519 w 4853691"/>
                <a:gd name="connsiteY13123" fmla="*/ 2117036 h 4860733"/>
                <a:gd name="connsiteX13124" fmla="*/ 1992642 w 4853691"/>
                <a:gd name="connsiteY13124" fmla="*/ 2112342 h 4860733"/>
                <a:gd name="connsiteX13125" fmla="*/ 2027848 w 4853691"/>
                <a:gd name="connsiteY13125" fmla="*/ 2105301 h 4860733"/>
                <a:gd name="connsiteX13126" fmla="*/ 2027848 w 4853691"/>
                <a:gd name="connsiteY13126" fmla="*/ 2107648 h 4860733"/>
                <a:gd name="connsiteX13127" fmla="*/ 1962131 w 4853691"/>
                <a:gd name="connsiteY13127" fmla="*/ 2135812 h 4860733"/>
                <a:gd name="connsiteX13128" fmla="*/ 1905802 w 4853691"/>
                <a:gd name="connsiteY13128" fmla="*/ 2159283 h 4860733"/>
                <a:gd name="connsiteX13129" fmla="*/ 1316693 w 4853691"/>
                <a:gd name="connsiteY13129" fmla="*/ 2060707 h 4860733"/>
                <a:gd name="connsiteX13130" fmla="*/ 1311999 w 4853691"/>
                <a:gd name="connsiteY13130" fmla="*/ 2048971 h 4860733"/>
                <a:gd name="connsiteX13131" fmla="*/ 1384757 w 4853691"/>
                <a:gd name="connsiteY13131" fmla="*/ 1994990 h 4860733"/>
                <a:gd name="connsiteX13132" fmla="*/ 1410575 w 4853691"/>
                <a:gd name="connsiteY13132" fmla="*/ 1976213 h 4860733"/>
                <a:gd name="connsiteX13133" fmla="*/ 1427004 w 4853691"/>
                <a:gd name="connsiteY13133" fmla="*/ 1964478 h 4860733"/>
                <a:gd name="connsiteX13134" fmla="*/ 1469251 w 4853691"/>
                <a:gd name="connsiteY13134" fmla="*/ 1931619 h 4860733"/>
                <a:gd name="connsiteX13135" fmla="*/ 1490375 w 4853691"/>
                <a:gd name="connsiteY13135" fmla="*/ 1915190 h 4860733"/>
                <a:gd name="connsiteX13136" fmla="*/ 1530274 w 4853691"/>
                <a:gd name="connsiteY13136" fmla="*/ 1884678 h 4860733"/>
                <a:gd name="connsiteX13137" fmla="*/ 1563133 w 4853691"/>
                <a:gd name="connsiteY13137" fmla="*/ 1861208 h 4860733"/>
                <a:gd name="connsiteX13138" fmla="*/ 1593645 w 4853691"/>
                <a:gd name="connsiteY13138" fmla="*/ 1837737 h 4860733"/>
                <a:gd name="connsiteX13139" fmla="*/ 1633544 w 4853691"/>
                <a:gd name="connsiteY13139" fmla="*/ 1809573 h 4860733"/>
                <a:gd name="connsiteX13140" fmla="*/ 1659362 w 4853691"/>
                <a:gd name="connsiteY13140" fmla="*/ 1790796 h 4860733"/>
                <a:gd name="connsiteX13141" fmla="*/ 1701609 w 4853691"/>
                <a:gd name="connsiteY13141" fmla="*/ 1762632 h 4860733"/>
                <a:gd name="connsiteX13142" fmla="*/ 1727426 w 4853691"/>
                <a:gd name="connsiteY13142" fmla="*/ 1743855 h 4860733"/>
                <a:gd name="connsiteX13143" fmla="*/ 1769673 w 4853691"/>
                <a:gd name="connsiteY13143" fmla="*/ 1713344 h 4860733"/>
                <a:gd name="connsiteX13144" fmla="*/ 1781408 w 4853691"/>
                <a:gd name="connsiteY13144" fmla="*/ 1703956 h 4860733"/>
                <a:gd name="connsiteX13145" fmla="*/ 1783755 w 4853691"/>
                <a:gd name="connsiteY13145" fmla="*/ 1706303 h 4860733"/>
                <a:gd name="connsiteX13146" fmla="*/ 1764979 w 4853691"/>
                <a:gd name="connsiteY13146" fmla="*/ 1729773 h 4860733"/>
                <a:gd name="connsiteX13147" fmla="*/ 1739161 w 4853691"/>
                <a:gd name="connsiteY13147" fmla="*/ 1762632 h 4860733"/>
                <a:gd name="connsiteX13148" fmla="*/ 1710997 w 4853691"/>
                <a:gd name="connsiteY13148" fmla="*/ 1800185 h 4860733"/>
                <a:gd name="connsiteX13149" fmla="*/ 1687526 w 4853691"/>
                <a:gd name="connsiteY13149" fmla="*/ 1830696 h 4860733"/>
                <a:gd name="connsiteX13150" fmla="*/ 1654668 w 4853691"/>
                <a:gd name="connsiteY13150" fmla="*/ 1875290 h 4860733"/>
                <a:gd name="connsiteX13151" fmla="*/ 1635891 w 4853691"/>
                <a:gd name="connsiteY13151" fmla="*/ 1898761 h 4860733"/>
                <a:gd name="connsiteX13152" fmla="*/ 1593645 w 4853691"/>
                <a:gd name="connsiteY13152" fmla="*/ 1955090 h 4860733"/>
                <a:gd name="connsiteX13153" fmla="*/ 1584256 w 4853691"/>
                <a:gd name="connsiteY13153" fmla="*/ 1969172 h 4860733"/>
                <a:gd name="connsiteX13154" fmla="*/ 1434045 w 4853691"/>
                <a:gd name="connsiteY13154" fmla="*/ 2173365 h 4860733"/>
                <a:gd name="connsiteX13155" fmla="*/ 1396493 w 4853691"/>
                <a:gd name="connsiteY13155" fmla="*/ 2225000 h 4860733"/>
                <a:gd name="connsiteX13156" fmla="*/ 1384757 w 4853691"/>
                <a:gd name="connsiteY13156" fmla="*/ 2220306 h 4860733"/>
                <a:gd name="connsiteX13157" fmla="*/ 1377716 w 4853691"/>
                <a:gd name="connsiteY13157" fmla="*/ 2222653 h 4860733"/>
                <a:gd name="connsiteX13158" fmla="*/ 1363634 w 4853691"/>
                <a:gd name="connsiteY13158" fmla="*/ 2196836 h 4860733"/>
                <a:gd name="connsiteX13159" fmla="*/ 1304958 w 4853691"/>
                <a:gd name="connsiteY13159" fmla="*/ 2077136 h 4860733"/>
                <a:gd name="connsiteX13160" fmla="*/ 1316693 w 4853691"/>
                <a:gd name="connsiteY13160" fmla="*/ 2060707 h 4860733"/>
                <a:gd name="connsiteX13161" fmla="*/ 1706303 w 4853691"/>
                <a:gd name="connsiteY13161" fmla="*/ 1455169 h 4860733"/>
                <a:gd name="connsiteX13162" fmla="*/ 1664056 w 4853691"/>
                <a:gd name="connsiteY13162" fmla="*/ 1344858 h 4860733"/>
                <a:gd name="connsiteX13163" fmla="*/ 1661709 w 4853691"/>
                <a:gd name="connsiteY13163" fmla="*/ 1337817 h 4860733"/>
                <a:gd name="connsiteX13164" fmla="*/ 1614768 w 4853691"/>
                <a:gd name="connsiteY13164" fmla="*/ 1220464 h 4860733"/>
                <a:gd name="connsiteX13165" fmla="*/ 1610074 w 4853691"/>
                <a:gd name="connsiteY13165" fmla="*/ 1211076 h 4860733"/>
                <a:gd name="connsiteX13166" fmla="*/ 1588950 w 4853691"/>
                <a:gd name="connsiteY13166" fmla="*/ 1159441 h 4860733"/>
                <a:gd name="connsiteX13167" fmla="*/ 1586603 w 4853691"/>
                <a:gd name="connsiteY13167" fmla="*/ 1154747 h 4860733"/>
                <a:gd name="connsiteX13168" fmla="*/ 1549051 w 4853691"/>
                <a:gd name="connsiteY13168" fmla="*/ 1065559 h 4860733"/>
                <a:gd name="connsiteX13169" fmla="*/ 2079483 w 4853691"/>
                <a:gd name="connsiteY13169" fmla="*/ 929430 h 4860733"/>
                <a:gd name="connsiteX13170" fmla="*/ 2067748 w 4853691"/>
                <a:gd name="connsiteY13170" fmla="*/ 955248 h 4860733"/>
                <a:gd name="connsiteX13171" fmla="*/ 2056013 w 4853691"/>
                <a:gd name="connsiteY13171" fmla="*/ 983412 h 4860733"/>
                <a:gd name="connsiteX13172" fmla="*/ 2041930 w 4853691"/>
                <a:gd name="connsiteY13172" fmla="*/ 1018618 h 4860733"/>
                <a:gd name="connsiteX13173" fmla="*/ 2030195 w 4853691"/>
                <a:gd name="connsiteY13173" fmla="*/ 1044436 h 4860733"/>
                <a:gd name="connsiteX13174" fmla="*/ 1978560 w 4853691"/>
                <a:gd name="connsiteY13174" fmla="*/ 1171176 h 4860733"/>
                <a:gd name="connsiteX13175" fmla="*/ 1978560 w 4853691"/>
                <a:gd name="connsiteY13175" fmla="*/ 1173523 h 4860733"/>
                <a:gd name="connsiteX13176" fmla="*/ 1952743 w 4853691"/>
                <a:gd name="connsiteY13176" fmla="*/ 1236893 h 4860733"/>
                <a:gd name="connsiteX13177" fmla="*/ 1950396 w 4853691"/>
                <a:gd name="connsiteY13177" fmla="*/ 1246282 h 4860733"/>
                <a:gd name="connsiteX13178" fmla="*/ 1926925 w 4853691"/>
                <a:gd name="connsiteY13178" fmla="*/ 1304958 h 4860733"/>
                <a:gd name="connsiteX13179" fmla="*/ 1924578 w 4853691"/>
                <a:gd name="connsiteY13179" fmla="*/ 1311999 h 4860733"/>
                <a:gd name="connsiteX13180" fmla="*/ 1901108 w 4853691"/>
                <a:gd name="connsiteY13180" fmla="*/ 1375369 h 4860733"/>
                <a:gd name="connsiteX13181" fmla="*/ 1898761 w 4853691"/>
                <a:gd name="connsiteY13181" fmla="*/ 1380063 h 4860733"/>
                <a:gd name="connsiteX13182" fmla="*/ 1802532 w 4853691"/>
                <a:gd name="connsiteY13182" fmla="*/ 1666403 h 4860733"/>
                <a:gd name="connsiteX13183" fmla="*/ 1797838 w 4853691"/>
                <a:gd name="connsiteY13183" fmla="*/ 1666403 h 4860733"/>
                <a:gd name="connsiteX13184" fmla="*/ 1790797 w 4853691"/>
                <a:gd name="connsiteY13184" fmla="*/ 1668750 h 4860733"/>
                <a:gd name="connsiteX13185" fmla="*/ 1750897 w 4853691"/>
                <a:gd name="connsiteY13185" fmla="*/ 1563133 h 4860733"/>
                <a:gd name="connsiteX13186" fmla="*/ 1706303 w 4853691"/>
                <a:gd name="connsiteY13186" fmla="*/ 1455169 h 4860733"/>
                <a:gd name="connsiteX13187" fmla="*/ 1511498 w 4853691"/>
                <a:gd name="connsiteY13187" fmla="*/ 1060865 h 4860733"/>
                <a:gd name="connsiteX13188" fmla="*/ 1490375 w 4853691"/>
                <a:gd name="connsiteY13188" fmla="*/ 1081988 h 4860733"/>
                <a:gd name="connsiteX13189" fmla="*/ 1490375 w 4853691"/>
                <a:gd name="connsiteY13189" fmla="*/ 1089030 h 4860733"/>
                <a:gd name="connsiteX13190" fmla="*/ 1342511 w 4853691"/>
                <a:gd name="connsiteY13190" fmla="*/ 1143012 h 4860733"/>
                <a:gd name="connsiteX13191" fmla="*/ 1347205 w 4853691"/>
                <a:gd name="connsiteY13191" fmla="*/ 1093724 h 4860733"/>
                <a:gd name="connsiteX13192" fmla="*/ 1349552 w 4853691"/>
                <a:gd name="connsiteY13192" fmla="*/ 1077294 h 4860733"/>
                <a:gd name="connsiteX13193" fmla="*/ 1354246 w 4853691"/>
                <a:gd name="connsiteY13193" fmla="*/ 1028006 h 4860733"/>
                <a:gd name="connsiteX13194" fmla="*/ 1506804 w 4853691"/>
                <a:gd name="connsiteY13194" fmla="*/ 978718 h 4860733"/>
                <a:gd name="connsiteX13195" fmla="*/ 1513845 w 4853691"/>
                <a:gd name="connsiteY13195" fmla="*/ 995148 h 4860733"/>
                <a:gd name="connsiteX13196" fmla="*/ 1527927 w 4853691"/>
                <a:gd name="connsiteY13196" fmla="*/ 1028006 h 4860733"/>
                <a:gd name="connsiteX13197" fmla="*/ 1537315 w 4853691"/>
                <a:gd name="connsiteY13197" fmla="*/ 1049130 h 4860733"/>
                <a:gd name="connsiteX13198" fmla="*/ 1546704 w 4853691"/>
                <a:gd name="connsiteY13198" fmla="*/ 1070253 h 4860733"/>
                <a:gd name="connsiteX13199" fmla="*/ 1530274 w 4853691"/>
                <a:gd name="connsiteY13199" fmla="*/ 1074947 h 4860733"/>
                <a:gd name="connsiteX13200" fmla="*/ 1511498 w 4853691"/>
                <a:gd name="connsiteY13200" fmla="*/ 1060865 h 4860733"/>
                <a:gd name="connsiteX13201" fmla="*/ 2100607 w 4853691"/>
                <a:gd name="connsiteY13201" fmla="*/ 891878 h 4860733"/>
                <a:gd name="connsiteX13202" fmla="*/ 2109995 w 4853691"/>
                <a:gd name="connsiteY13202" fmla="*/ 873101 h 4860733"/>
                <a:gd name="connsiteX13203" fmla="*/ 2119383 w 4853691"/>
                <a:gd name="connsiteY13203" fmla="*/ 854325 h 4860733"/>
                <a:gd name="connsiteX13204" fmla="*/ 2344699 w 4853691"/>
                <a:gd name="connsiteY13204" fmla="*/ 835549 h 4860733"/>
                <a:gd name="connsiteX13205" fmla="*/ 2349394 w 4853691"/>
                <a:gd name="connsiteY13205" fmla="*/ 840243 h 4860733"/>
                <a:gd name="connsiteX13206" fmla="*/ 2372864 w 4853691"/>
                <a:gd name="connsiteY13206" fmla="*/ 873101 h 4860733"/>
                <a:gd name="connsiteX13207" fmla="*/ 2382252 w 4853691"/>
                <a:gd name="connsiteY13207" fmla="*/ 884836 h 4860733"/>
                <a:gd name="connsiteX13208" fmla="*/ 2382252 w 4853691"/>
                <a:gd name="connsiteY13208" fmla="*/ 884836 h 4860733"/>
                <a:gd name="connsiteX13209" fmla="*/ 2142854 w 4853691"/>
                <a:gd name="connsiteY13209" fmla="*/ 917695 h 4860733"/>
                <a:gd name="connsiteX13210" fmla="*/ 2084177 w 4853691"/>
                <a:gd name="connsiteY13210" fmla="*/ 927083 h 4860733"/>
                <a:gd name="connsiteX13211" fmla="*/ 2084177 w 4853691"/>
                <a:gd name="connsiteY13211" fmla="*/ 924736 h 4860733"/>
                <a:gd name="connsiteX13212" fmla="*/ 2100607 w 4853691"/>
                <a:gd name="connsiteY13212" fmla="*/ 891878 h 4860733"/>
                <a:gd name="connsiteX13213" fmla="*/ 2408070 w 4853691"/>
                <a:gd name="connsiteY13213" fmla="*/ 931777 h 4860733"/>
                <a:gd name="connsiteX13214" fmla="*/ 2816456 w 4853691"/>
                <a:gd name="connsiteY13214" fmla="*/ 1593645 h 4860733"/>
                <a:gd name="connsiteX13215" fmla="*/ 2964320 w 4853691"/>
                <a:gd name="connsiteY13215" fmla="*/ 1842432 h 4860733"/>
                <a:gd name="connsiteX13216" fmla="*/ 2966667 w 4853691"/>
                <a:gd name="connsiteY13216" fmla="*/ 1847126 h 4860733"/>
                <a:gd name="connsiteX13217" fmla="*/ 2957279 w 4853691"/>
                <a:gd name="connsiteY13217" fmla="*/ 1858861 h 4860733"/>
                <a:gd name="connsiteX13218" fmla="*/ 2863397 w 4853691"/>
                <a:gd name="connsiteY13218" fmla="*/ 1840084 h 4860733"/>
                <a:gd name="connsiteX13219" fmla="*/ 2814109 w 4853691"/>
                <a:gd name="connsiteY13219" fmla="*/ 1830696 h 4860733"/>
                <a:gd name="connsiteX13220" fmla="*/ 2710839 w 4853691"/>
                <a:gd name="connsiteY13220" fmla="*/ 1811920 h 4860733"/>
                <a:gd name="connsiteX13221" fmla="*/ 2656857 w 4853691"/>
                <a:gd name="connsiteY13221" fmla="*/ 1802532 h 4860733"/>
                <a:gd name="connsiteX13222" fmla="*/ 2572363 w 4853691"/>
                <a:gd name="connsiteY13222" fmla="*/ 1788449 h 4860733"/>
                <a:gd name="connsiteX13223" fmla="*/ 2504299 w 4853691"/>
                <a:gd name="connsiteY13223" fmla="*/ 1776714 h 4860733"/>
                <a:gd name="connsiteX13224" fmla="*/ 2438581 w 4853691"/>
                <a:gd name="connsiteY13224" fmla="*/ 1767326 h 4860733"/>
                <a:gd name="connsiteX13225" fmla="*/ 2354088 w 4853691"/>
                <a:gd name="connsiteY13225" fmla="*/ 1755591 h 4860733"/>
                <a:gd name="connsiteX13226" fmla="*/ 2347047 w 4853691"/>
                <a:gd name="connsiteY13226" fmla="*/ 1755591 h 4860733"/>
                <a:gd name="connsiteX13227" fmla="*/ 2084177 w 4853691"/>
                <a:gd name="connsiteY13227" fmla="*/ 1722732 h 4860733"/>
                <a:gd name="connsiteX13228" fmla="*/ 2065401 w 4853691"/>
                <a:gd name="connsiteY13228" fmla="*/ 1720385 h 4860733"/>
                <a:gd name="connsiteX13229" fmla="*/ 1980907 w 4853691"/>
                <a:gd name="connsiteY13229" fmla="*/ 1710997 h 4860733"/>
                <a:gd name="connsiteX13230" fmla="*/ 1926925 w 4853691"/>
                <a:gd name="connsiteY13230" fmla="*/ 1706303 h 4860733"/>
                <a:gd name="connsiteX13231" fmla="*/ 1858861 w 4853691"/>
                <a:gd name="connsiteY13231" fmla="*/ 1701609 h 4860733"/>
                <a:gd name="connsiteX13232" fmla="*/ 1809573 w 4853691"/>
                <a:gd name="connsiteY13232" fmla="*/ 1696915 h 4860733"/>
                <a:gd name="connsiteX13233" fmla="*/ 1809573 w 4853691"/>
                <a:gd name="connsiteY13233" fmla="*/ 1696915 h 4860733"/>
                <a:gd name="connsiteX13234" fmla="*/ 1795491 w 4853691"/>
                <a:gd name="connsiteY13234" fmla="*/ 1678138 h 4860733"/>
                <a:gd name="connsiteX13235" fmla="*/ 1804879 w 4853691"/>
                <a:gd name="connsiteY13235" fmla="*/ 1649974 h 4860733"/>
                <a:gd name="connsiteX13236" fmla="*/ 1816614 w 4853691"/>
                <a:gd name="connsiteY13236" fmla="*/ 1614768 h 4860733"/>
                <a:gd name="connsiteX13237" fmla="*/ 1833043 w 4853691"/>
                <a:gd name="connsiteY13237" fmla="*/ 1567827 h 4860733"/>
                <a:gd name="connsiteX13238" fmla="*/ 1844778 w 4853691"/>
                <a:gd name="connsiteY13238" fmla="*/ 1534968 h 4860733"/>
                <a:gd name="connsiteX13239" fmla="*/ 1863555 w 4853691"/>
                <a:gd name="connsiteY13239" fmla="*/ 1480986 h 4860733"/>
                <a:gd name="connsiteX13240" fmla="*/ 1870596 w 4853691"/>
                <a:gd name="connsiteY13240" fmla="*/ 1457516 h 4860733"/>
                <a:gd name="connsiteX13241" fmla="*/ 1889372 w 4853691"/>
                <a:gd name="connsiteY13241" fmla="*/ 1405881 h 4860733"/>
                <a:gd name="connsiteX13242" fmla="*/ 1896414 w 4853691"/>
                <a:gd name="connsiteY13242" fmla="*/ 1384757 h 4860733"/>
                <a:gd name="connsiteX13243" fmla="*/ 1948049 w 4853691"/>
                <a:gd name="connsiteY13243" fmla="*/ 1243935 h 4860733"/>
                <a:gd name="connsiteX13244" fmla="*/ 1959784 w 4853691"/>
                <a:gd name="connsiteY13244" fmla="*/ 1213423 h 4860733"/>
                <a:gd name="connsiteX13245" fmla="*/ 1973866 w 4853691"/>
                <a:gd name="connsiteY13245" fmla="*/ 1175870 h 4860733"/>
                <a:gd name="connsiteX13246" fmla="*/ 1987948 w 4853691"/>
                <a:gd name="connsiteY13246" fmla="*/ 1140665 h 4860733"/>
                <a:gd name="connsiteX13247" fmla="*/ 1999684 w 4853691"/>
                <a:gd name="connsiteY13247" fmla="*/ 1110153 h 4860733"/>
                <a:gd name="connsiteX13248" fmla="*/ 2016113 w 4853691"/>
                <a:gd name="connsiteY13248" fmla="*/ 1070253 h 4860733"/>
                <a:gd name="connsiteX13249" fmla="*/ 2025501 w 4853691"/>
                <a:gd name="connsiteY13249" fmla="*/ 1049130 h 4860733"/>
                <a:gd name="connsiteX13250" fmla="*/ 2044277 w 4853691"/>
                <a:gd name="connsiteY13250" fmla="*/ 1006883 h 4860733"/>
                <a:gd name="connsiteX13251" fmla="*/ 2051319 w 4853691"/>
                <a:gd name="connsiteY13251" fmla="*/ 988107 h 4860733"/>
                <a:gd name="connsiteX13252" fmla="*/ 2070095 w 4853691"/>
                <a:gd name="connsiteY13252" fmla="*/ 948207 h 4860733"/>
                <a:gd name="connsiteX13253" fmla="*/ 2077136 w 4853691"/>
                <a:gd name="connsiteY13253" fmla="*/ 934125 h 4860733"/>
                <a:gd name="connsiteX13254" fmla="*/ 2375211 w 4853691"/>
                <a:gd name="connsiteY13254" fmla="*/ 891878 h 4860733"/>
                <a:gd name="connsiteX13255" fmla="*/ 2408070 w 4853691"/>
                <a:gd name="connsiteY13255" fmla="*/ 931777 h 4860733"/>
                <a:gd name="connsiteX13256" fmla="*/ 2408070 w 4853691"/>
                <a:gd name="connsiteY13256" fmla="*/ 931777 h 4860733"/>
                <a:gd name="connsiteX13257" fmla="*/ 3044119 w 4853691"/>
                <a:gd name="connsiteY13257" fmla="*/ 2358782 h 4860733"/>
                <a:gd name="connsiteX13258" fmla="*/ 3051160 w 4853691"/>
                <a:gd name="connsiteY13258" fmla="*/ 2398681 h 4860733"/>
                <a:gd name="connsiteX13259" fmla="*/ 3058202 w 4853691"/>
                <a:gd name="connsiteY13259" fmla="*/ 2438581 h 4860733"/>
                <a:gd name="connsiteX13260" fmla="*/ 3060548 w 4853691"/>
                <a:gd name="connsiteY13260" fmla="*/ 2455011 h 4860733"/>
                <a:gd name="connsiteX13261" fmla="*/ 3067590 w 4853691"/>
                <a:gd name="connsiteY13261" fmla="*/ 2497258 h 4860733"/>
                <a:gd name="connsiteX13262" fmla="*/ 3053508 w 4853691"/>
                <a:gd name="connsiteY13262" fmla="*/ 2508993 h 4860733"/>
                <a:gd name="connsiteX13263" fmla="*/ 3030037 w 4853691"/>
                <a:gd name="connsiteY13263" fmla="*/ 2499605 h 4860733"/>
                <a:gd name="connsiteX13264" fmla="*/ 2983096 w 4853691"/>
                <a:gd name="connsiteY13264" fmla="*/ 2480828 h 4860733"/>
                <a:gd name="connsiteX13265" fmla="*/ 2933808 w 4853691"/>
                <a:gd name="connsiteY13265" fmla="*/ 2462052 h 4860733"/>
                <a:gd name="connsiteX13266" fmla="*/ 2893908 w 4853691"/>
                <a:gd name="connsiteY13266" fmla="*/ 2445622 h 4860733"/>
                <a:gd name="connsiteX13267" fmla="*/ 2832885 w 4853691"/>
                <a:gd name="connsiteY13267" fmla="*/ 2422152 h 4860733"/>
                <a:gd name="connsiteX13268" fmla="*/ 2802374 w 4853691"/>
                <a:gd name="connsiteY13268" fmla="*/ 2410417 h 4860733"/>
                <a:gd name="connsiteX13269" fmla="*/ 2734309 w 4853691"/>
                <a:gd name="connsiteY13269" fmla="*/ 2382252 h 4860733"/>
                <a:gd name="connsiteX13270" fmla="*/ 2713186 w 4853691"/>
                <a:gd name="connsiteY13270" fmla="*/ 2375211 h 4860733"/>
                <a:gd name="connsiteX13271" fmla="*/ 2626345 w 4853691"/>
                <a:gd name="connsiteY13271" fmla="*/ 2340005 h 4860733"/>
                <a:gd name="connsiteX13272" fmla="*/ 2623998 w 4853691"/>
                <a:gd name="connsiteY13272" fmla="*/ 2340005 h 4860733"/>
                <a:gd name="connsiteX13273" fmla="*/ 2358782 w 4853691"/>
                <a:gd name="connsiteY13273" fmla="*/ 2229694 h 4860733"/>
                <a:gd name="connsiteX13274" fmla="*/ 2255512 w 4853691"/>
                <a:gd name="connsiteY13274" fmla="*/ 2187447 h 4860733"/>
                <a:gd name="connsiteX13275" fmla="*/ 2086524 w 4853691"/>
                <a:gd name="connsiteY13275" fmla="*/ 2119383 h 4860733"/>
                <a:gd name="connsiteX13276" fmla="*/ 2063054 w 4853691"/>
                <a:gd name="connsiteY13276" fmla="*/ 2109995 h 4860733"/>
                <a:gd name="connsiteX13277" fmla="*/ 2065401 w 4853691"/>
                <a:gd name="connsiteY13277" fmla="*/ 2102954 h 4860733"/>
                <a:gd name="connsiteX13278" fmla="*/ 2065401 w 4853691"/>
                <a:gd name="connsiteY13278" fmla="*/ 2098260 h 4860733"/>
                <a:gd name="connsiteX13279" fmla="*/ 2180406 w 4853691"/>
                <a:gd name="connsiteY13279" fmla="*/ 2063054 h 4860733"/>
                <a:gd name="connsiteX13280" fmla="*/ 2182753 w 4853691"/>
                <a:gd name="connsiteY13280" fmla="*/ 2063054 h 4860733"/>
                <a:gd name="connsiteX13281" fmla="*/ 2243776 w 4853691"/>
                <a:gd name="connsiteY13281" fmla="*/ 2044277 h 4860733"/>
                <a:gd name="connsiteX13282" fmla="*/ 2246123 w 4853691"/>
                <a:gd name="connsiteY13282" fmla="*/ 2044277 h 4860733"/>
                <a:gd name="connsiteX13283" fmla="*/ 2917379 w 4853691"/>
                <a:gd name="connsiteY13283" fmla="*/ 1877637 h 4860733"/>
                <a:gd name="connsiteX13284" fmla="*/ 2926767 w 4853691"/>
                <a:gd name="connsiteY13284" fmla="*/ 1875290 h 4860733"/>
                <a:gd name="connsiteX13285" fmla="*/ 2959626 w 4853691"/>
                <a:gd name="connsiteY13285" fmla="*/ 1868249 h 4860733"/>
                <a:gd name="connsiteX13286" fmla="*/ 2959626 w 4853691"/>
                <a:gd name="connsiteY13286" fmla="*/ 1868249 h 4860733"/>
                <a:gd name="connsiteX13287" fmla="*/ 2978402 w 4853691"/>
                <a:gd name="connsiteY13287" fmla="*/ 1884678 h 4860733"/>
                <a:gd name="connsiteX13288" fmla="*/ 2980749 w 4853691"/>
                <a:gd name="connsiteY13288" fmla="*/ 1884678 h 4860733"/>
                <a:gd name="connsiteX13289" fmla="*/ 3044119 w 4853691"/>
                <a:gd name="connsiteY13289" fmla="*/ 2347047 h 4860733"/>
                <a:gd name="connsiteX13290" fmla="*/ 3044119 w 4853691"/>
                <a:gd name="connsiteY13290" fmla="*/ 2358782 h 4860733"/>
                <a:gd name="connsiteX13291" fmla="*/ 3072284 w 4853691"/>
                <a:gd name="connsiteY13291" fmla="*/ 2631039 h 4860733"/>
                <a:gd name="connsiteX13292" fmla="*/ 3074631 w 4853691"/>
                <a:gd name="connsiteY13292" fmla="*/ 2727268 h 4860733"/>
                <a:gd name="connsiteX13293" fmla="*/ 3074631 w 4853691"/>
                <a:gd name="connsiteY13293" fmla="*/ 2743697 h 4860733"/>
                <a:gd name="connsiteX13294" fmla="*/ 3076978 w 4853691"/>
                <a:gd name="connsiteY13294" fmla="*/ 2849314 h 4860733"/>
                <a:gd name="connsiteX13295" fmla="*/ 3076978 w 4853691"/>
                <a:gd name="connsiteY13295" fmla="*/ 2854009 h 4860733"/>
                <a:gd name="connsiteX13296" fmla="*/ 3105143 w 4853691"/>
                <a:gd name="connsiteY13296" fmla="*/ 3370359 h 4860733"/>
                <a:gd name="connsiteX13297" fmla="*/ 3091060 w 4853691"/>
                <a:gd name="connsiteY13297" fmla="*/ 3379747 h 4860733"/>
                <a:gd name="connsiteX13298" fmla="*/ 3074631 w 4853691"/>
                <a:gd name="connsiteY13298" fmla="*/ 3370359 h 4860733"/>
                <a:gd name="connsiteX13299" fmla="*/ 3048813 w 4853691"/>
                <a:gd name="connsiteY13299" fmla="*/ 3353929 h 4860733"/>
                <a:gd name="connsiteX13300" fmla="*/ 3015955 w 4853691"/>
                <a:gd name="connsiteY13300" fmla="*/ 3332806 h 4860733"/>
                <a:gd name="connsiteX13301" fmla="*/ 2990137 w 4853691"/>
                <a:gd name="connsiteY13301" fmla="*/ 3316377 h 4860733"/>
                <a:gd name="connsiteX13302" fmla="*/ 2957279 w 4853691"/>
                <a:gd name="connsiteY13302" fmla="*/ 3295253 h 4860733"/>
                <a:gd name="connsiteX13303" fmla="*/ 2931461 w 4853691"/>
                <a:gd name="connsiteY13303" fmla="*/ 3276477 h 4860733"/>
                <a:gd name="connsiteX13304" fmla="*/ 2903296 w 4853691"/>
                <a:gd name="connsiteY13304" fmla="*/ 3257700 h 4860733"/>
                <a:gd name="connsiteX13305" fmla="*/ 2870438 w 4853691"/>
                <a:gd name="connsiteY13305" fmla="*/ 3234230 h 4860733"/>
                <a:gd name="connsiteX13306" fmla="*/ 2856355 w 4853691"/>
                <a:gd name="connsiteY13306" fmla="*/ 3224842 h 4860733"/>
                <a:gd name="connsiteX13307" fmla="*/ 2635733 w 4853691"/>
                <a:gd name="connsiteY13307" fmla="*/ 3051160 h 4860733"/>
                <a:gd name="connsiteX13308" fmla="*/ 2640427 w 4853691"/>
                <a:gd name="connsiteY13308" fmla="*/ 3039425 h 4860733"/>
                <a:gd name="connsiteX13309" fmla="*/ 2633386 w 4853691"/>
                <a:gd name="connsiteY13309" fmla="*/ 3025343 h 4860733"/>
                <a:gd name="connsiteX13310" fmla="*/ 2952585 w 4853691"/>
                <a:gd name="connsiteY13310" fmla="*/ 2649816 h 4860733"/>
                <a:gd name="connsiteX13311" fmla="*/ 2978402 w 4853691"/>
                <a:gd name="connsiteY13311" fmla="*/ 2621651 h 4860733"/>
                <a:gd name="connsiteX13312" fmla="*/ 3053508 w 4853691"/>
                <a:gd name="connsiteY13312" fmla="*/ 2534810 h 4860733"/>
                <a:gd name="connsiteX13313" fmla="*/ 3065243 w 4853691"/>
                <a:gd name="connsiteY13313" fmla="*/ 2539504 h 4860733"/>
                <a:gd name="connsiteX13314" fmla="*/ 3067590 w 4853691"/>
                <a:gd name="connsiteY13314" fmla="*/ 2621651 h 4860733"/>
                <a:gd name="connsiteX13315" fmla="*/ 3072284 w 4853691"/>
                <a:gd name="connsiteY13315" fmla="*/ 2631039 h 4860733"/>
                <a:gd name="connsiteX13316" fmla="*/ 3051160 w 4853691"/>
                <a:gd name="connsiteY13316" fmla="*/ 3544040 h 4860733"/>
                <a:gd name="connsiteX13317" fmla="*/ 2917379 w 4853691"/>
                <a:gd name="connsiteY13317" fmla="*/ 3910179 h 4860733"/>
                <a:gd name="connsiteX13318" fmla="*/ 2912685 w 4853691"/>
                <a:gd name="connsiteY13318" fmla="*/ 3921915 h 4860733"/>
                <a:gd name="connsiteX13319" fmla="*/ 2884520 w 4853691"/>
                <a:gd name="connsiteY13319" fmla="*/ 3997020 h 4860733"/>
                <a:gd name="connsiteX13320" fmla="*/ 2877479 w 4853691"/>
                <a:gd name="connsiteY13320" fmla="*/ 4018144 h 4860733"/>
                <a:gd name="connsiteX13321" fmla="*/ 2851661 w 4853691"/>
                <a:gd name="connsiteY13321" fmla="*/ 4083861 h 4860733"/>
                <a:gd name="connsiteX13322" fmla="*/ 2842273 w 4853691"/>
                <a:gd name="connsiteY13322" fmla="*/ 4104984 h 4860733"/>
                <a:gd name="connsiteX13323" fmla="*/ 2816456 w 4853691"/>
                <a:gd name="connsiteY13323" fmla="*/ 4168354 h 4860733"/>
                <a:gd name="connsiteX13324" fmla="*/ 2809415 w 4853691"/>
                <a:gd name="connsiteY13324" fmla="*/ 4187131 h 4860733"/>
                <a:gd name="connsiteX13325" fmla="*/ 2769515 w 4853691"/>
                <a:gd name="connsiteY13325" fmla="*/ 4187131 h 4860733"/>
                <a:gd name="connsiteX13326" fmla="*/ 2762474 w 4853691"/>
                <a:gd name="connsiteY13326" fmla="*/ 4156619 h 4860733"/>
                <a:gd name="connsiteX13327" fmla="*/ 2757780 w 4853691"/>
                <a:gd name="connsiteY13327" fmla="*/ 4130802 h 4860733"/>
                <a:gd name="connsiteX13328" fmla="*/ 2750738 w 4853691"/>
                <a:gd name="connsiteY13328" fmla="*/ 4095596 h 4860733"/>
                <a:gd name="connsiteX13329" fmla="*/ 2746044 w 4853691"/>
                <a:gd name="connsiteY13329" fmla="*/ 4067431 h 4860733"/>
                <a:gd name="connsiteX13330" fmla="*/ 2739003 w 4853691"/>
                <a:gd name="connsiteY13330" fmla="*/ 4032226 h 4860733"/>
                <a:gd name="connsiteX13331" fmla="*/ 2734309 w 4853691"/>
                <a:gd name="connsiteY13331" fmla="*/ 4001714 h 4860733"/>
                <a:gd name="connsiteX13332" fmla="*/ 2727268 w 4853691"/>
                <a:gd name="connsiteY13332" fmla="*/ 3964162 h 4860733"/>
                <a:gd name="connsiteX13333" fmla="*/ 2722574 w 4853691"/>
                <a:gd name="connsiteY13333" fmla="*/ 3933650 h 4860733"/>
                <a:gd name="connsiteX13334" fmla="*/ 2715533 w 4853691"/>
                <a:gd name="connsiteY13334" fmla="*/ 3893750 h 4860733"/>
                <a:gd name="connsiteX13335" fmla="*/ 2710839 w 4853691"/>
                <a:gd name="connsiteY13335" fmla="*/ 3863238 h 4860733"/>
                <a:gd name="connsiteX13336" fmla="*/ 2703797 w 4853691"/>
                <a:gd name="connsiteY13336" fmla="*/ 3818645 h 4860733"/>
                <a:gd name="connsiteX13337" fmla="*/ 2699103 w 4853691"/>
                <a:gd name="connsiteY13337" fmla="*/ 3790480 h 4860733"/>
                <a:gd name="connsiteX13338" fmla="*/ 2692062 w 4853691"/>
                <a:gd name="connsiteY13338" fmla="*/ 3736498 h 4860733"/>
                <a:gd name="connsiteX13339" fmla="*/ 2689715 w 4853691"/>
                <a:gd name="connsiteY13339" fmla="*/ 3717722 h 4860733"/>
                <a:gd name="connsiteX13340" fmla="*/ 2680327 w 4853691"/>
                <a:gd name="connsiteY13340" fmla="*/ 3647310 h 4860733"/>
                <a:gd name="connsiteX13341" fmla="*/ 2680327 w 4853691"/>
                <a:gd name="connsiteY13341" fmla="*/ 3642616 h 4860733"/>
                <a:gd name="connsiteX13342" fmla="*/ 2645121 w 4853691"/>
                <a:gd name="connsiteY13342" fmla="*/ 3314030 h 4860733"/>
                <a:gd name="connsiteX13343" fmla="*/ 2642774 w 4853691"/>
                <a:gd name="connsiteY13343" fmla="*/ 3295253 h 4860733"/>
                <a:gd name="connsiteX13344" fmla="*/ 2635733 w 4853691"/>
                <a:gd name="connsiteY13344" fmla="*/ 3227189 h 4860733"/>
                <a:gd name="connsiteX13345" fmla="*/ 2631039 w 4853691"/>
                <a:gd name="connsiteY13345" fmla="*/ 3166166 h 4860733"/>
                <a:gd name="connsiteX13346" fmla="*/ 2628692 w 4853691"/>
                <a:gd name="connsiteY13346" fmla="*/ 3138001 h 4860733"/>
                <a:gd name="connsiteX13347" fmla="*/ 2623998 w 4853691"/>
                <a:gd name="connsiteY13347" fmla="*/ 3062896 h 4860733"/>
                <a:gd name="connsiteX13348" fmla="*/ 2635733 w 4853691"/>
                <a:gd name="connsiteY13348" fmla="*/ 3055855 h 4860733"/>
                <a:gd name="connsiteX13349" fmla="*/ 2652163 w 4853691"/>
                <a:gd name="connsiteY13349" fmla="*/ 3069937 h 4860733"/>
                <a:gd name="connsiteX13350" fmla="*/ 2685021 w 4853691"/>
                <a:gd name="connsiteY13350" fmla="*/ 3095754 h 4860733"/>
                <a:gd name="connsiteX13351" fmla="*/ 2717880 w 4853691"/>
                <a:gd name="connsiteY13351" fmla="*/ 3121572 h 4860733"/>
                <a:gd name="connsiteX13352" fmla="*/ 2748391 w 4853691"/>
                <a:gd name="connsiteY13352" fmla="*/ 3147389 h 4860733"/>
                <a:gd name="connsiteX13353" fmla="*/ 2776556 w 4853691"/>
                <a:gd name="connsiteY13353" fmla="*/ 3170860 h 4860733"/>
                <a:gd name="connsiteX13354" fmla="*/ 2809415 w 4853691"/>
                <a:gd name="connsiteY13354" fmla="*/ 3196677 h 4860733"/>
                <a:gd name="connsiteX13355" fmla="*/ 2835232 w 4853691"/>
                <a:gd name="connsiteY13355" fmla="*/ 3215454 h 4860733"/>
                <a:gd name="connsiteX13356" fmla="*/ 2870438 w 4853691"/>
                <a:gd name="connsiteY13356" fmla="*/ 3241271 h 4860733"/>
                <a:gd name="connsiteX13357" fmla="*/ 2893908 w 4853691"/>
                <a:gd name="connsiteY13357" fmla="*/ 3257700 h 4860733"/>
                <a:gd name="connsiteX13358" fmla="*/ 2947890 w 4853691"/>
                <a:gd name="connsiteY13358" fmla="*/ 3295253 h 4860733"/>
                <a:gd name="connsiteX13359" fmla="*/ 2990137 w 4853691"/>
                <a:gd name="connsiteY13359" fmla="*/ 3325765 h 4860733"/>
                <a:gd name="connsiteX13360" fmla="*/ 2999525 w 4853691"/>
                <a:gd name="connsiteY13360" fmla="*/ 3330459 h 4860733"/>
                <a:gd name="connsiteX13361" fmla="*/ 3048813 w 4853691"/>
                <a:gd name="connsiteY13361" fmla="*/ 3363318 h 4860733"/>
                <a:gd name="connsiteX13362" fmla="*/ 3053508 w 4853691"/>
                <a:gd name="connsiteY13362" fmla="*/ 3365665 h 4860733"/>
                <a:gd name="connsiteX13363" fmla="*/ 3088713 w 4853691"/>
                <a:gd name="connsiteY13363" fmla="*/ 3389135 h 4860733"/>
                <a:gd name="connsiteX13364" fmla="*/ 3086366 w 4853691"/>
                <a:gd name="connsiteY13364" fmla="*/ 3398523 h 4860733"/>
                <a:gd name="connsiteX13365" fmla="*/ 3098101 w 4853691"/>
                <a:gd name="connsiteY13365" fmla="*/ 3417300 h 4860733"/>
                <a:gd name="connsiteX13366" fmla="*/ 3079325 w 4853691"/>
                <a:gd name="connsiteY13366" fmla="*/ 3468935 h 4860733"/>
                <a:gd name="connsiteX13367" fmla="*/ 3051160 w 4853691"/>
                <a:gd name="connsiteY13367" fmla="*/ 3544040 h 4860733"/>
                <a:gd name="connsiteX13368" fmla="*/ 2227347 w 4853691"/>
                <a:gd name="connsiteY13368" fmla="*/ 4175396 h 4860733"/>
                <a:gd name="connsiteX13369" fmla="*/ 2178059 w 4853691"/>
                <a:gd name="connsiteY13369" fmla="*/ 4163660 h 4860733"/>
                <a:gd name="connsiteX13370" fmla="*/ 2131118 w 4853691"/>
                <a:gd name="connsiteY13370" fmla="*/ 4149578 h 4860733"/>
                <a:gd name="connsiteX13371" fmla="*/ 2081830 w 4853691"/>
                <a:gd name="connsiteY13371" fmla="*/ 4135496 h 4860733"/>
                <a:gd name="connsiteX13372" fmla="*/ 2034889 w 4853691"/>
                <a:gd name="connsiteY13372" fmla="*/ 4121414 h 4860733"/>
                <a:gd name="connsiteX13373" fmla="*/ 1985601 w 4853691"/>
                <a:gd name="connsiteY13373" fmla="*/ 4107331 h 4860733"/>
                <a:gd name="connsiteX13374" fmla="*/ 1938660 w 4853691"/>
                <a:gd name="connsiteY13374" fmla="*/ 4090902 h 4860733"/>
                <a:gd name="connsiteX13375" fmla="*/ 1889372 w 4853691"/>
                <a:gd name="connsiteY13375" fmla="*/ 4074473 h 4860733"/>
                <a:gd name="connsiteX13376" fmla="*/ 1842431 w 4853691"/>
                <a:gd name="connsiteY13376" fmla="*/ 4058043 h 4860733"/>
                <a:gd name="connsiteX13377" fmla="*/ 1828349 w 4853691"/>
                <a:gd name="connsiteY13377" fmla="*/ 4053349 h 4860733"/>
                <a:gd name="connsiteX13378" fmla="*/ 1840084 w 4853691"/>
                <a:gd name="connsiteY13378" fmla="*/ 4041614 h 4860733"/>
                <a:gd name="connsiteX13379" fmla="*/ 1844778 w 4853691"/>
                <a:gd name="connsiteY13379" fmla="*/ 4043961 h 4860733"/>
                <a:gd name="connsiteX13380" fmla="*/ 1882331 w 4853691"/>
                <a:gd name="connsiteY13380" fmla="*/ 4058043 h 4860733"/>
                <a:gd name="connsiteX13381" fmla="*/ 1896414 w 4853691"/>
                <a:gd name="connsiteY13381" fmla="*/ 4062737 h 4860733"/>
                <a:gd name="connsiteX13382" fmla="*/ 2046624 w 4853691"/>
                <a:gd name="connsiteY13382" fmla="*/ 4114372 h 4860733"/>
                <a:gd name="connsiteX13383" fmla="*/ 2063054 w 4853691"/>
                <a:gd name="connsiteY13383" fmla="*/ 4119066 h 4860733"/>
                <a:gd name="connsiteX13384" fmla="*/ 2098260 w 4853691"/>
                <a:gd name="connsiteY13384" fmla="*/ 4128455 h 4860733"/>
                <a:gd name="connsiteX13385" fmla="*/ 2124077 w 4853691"/>
                <a:gd name="connsiteY13385" fmla="*/ 4135496 h 4860733"/>
                <a:gd name="connsiteX13386" fmla="*/ 2156936 w 4853691"/>
                <a:gd name="connsiteY13386" fmla="*/ 4144884 h 4860733"/>
                <a:gd name="connsiteX13387" fmla="*/ 2185100 w 4853691"/>
                <a:gd name="connsiteY13387" fmla="*/ 4151925 h 4860733"/>
                <a:gd name="connsiteX13388" fmla="*/ 2215612 w 4853691"/>
                <a:gd name="connsiteY13388" fmla="*/ 4158966 h 4860733"/>
                <a:gd name="connsiteX13389" fmla="*/ 2246123 w 4853691"/>
                <a:gd name="connsiteY13389" fmla="*/ 4166007 h 4860733"/>
                <a:gd name="connsiteX13390" fmla="*/ 2274288 w 4853691"/>
                <a:gd name="connsiteY13390" fmla="*/ 4173049 h 4860733"/>
                <a:gd name="connsiteX13391" fmla="*/ 2307147 w 4853691"/>
                <a:gd name="connsiteY13391" fmla="*/ 4180090 h 4860733"/>
                <a:gd name="connsiteX13392" fmla="*/ 2332964 w 4853691"/>
                <a:gd name="connsiteY13392" fmla="*/ 4184784 h 4860733"/>
                <a:gd name="connsiteX13393" fmla="*/ 2365823 w 4853691"/>
                <a:gd name="connsiteY13393" fmla="*/ 4191825 h 4860733"/>
                <a:gd name="connsiteX13394" fmla="*/ 2391640 w 4853691"/>
                <a:gd name="connsiteY13394" fmla="*/ 4196519 h 4860733"/>
                <a:gd name="connsiteX13395" fmla="*/ 2424499 w 4853691"/>
                <a:gd name="connsiteY13395" fmla="*/ 4203560 h 4860733"/>
                <a:gd name="connsiteX13396" fmla="*/ 2450317 w 4853691"/>
                <a:gd name="connsiteY13396" fmla="*/ 4208254 h 4860733"/>
                <a:gd name="connsiteX13397" fmla="*/ 2483175 w 4853691"/>
                <a:gd name="connsiteY13397" fmla="*/ 4212948 h 4860733"/>
                <a:gd name="connsiteX13398" fmla="*/ 2508993 w 4853691"/>
                <a:gd name="connsiteY13398" fmla="*/ 4217643 h 4860733"/>
                <a:gd name="connsiteX13399" fmla="*/ 2541851 w 4853691"/>
                <a:gd name="connsiteY13399" fmla="*/ 4222337 h 4860733"/>
                <a:gd name="connsiteX13400" fmla="*/ 2567669 w 4853691"/>
                <a:gd name="connsiteY13400" fmla="*/ 4224684 h 4860733"/>
                <a:gd name="connsiteX13401" fmla="*/ 2600528 w 4853691"/>
                <a:gd name="connsiteY13401" fmla="*/ 4229378 h 4860733"/>
                <a:gd name="connsiteX13402" fmla="*/ 2626345 w 4853691"/>
                <a:gd name="connsiteY13402" fmla="*/ 4231725 h 4860733"/>
                <a:gd name="connsiteX13403" fmla="*/ 2659204 w 4853691"/>
                <a:gd name="connsiteY13403" fmla="*/ 4236419 h 4860733"/>
                <a:gd name="connsiteX13404" fmla="*/ 2685021 w 4853691"/>
                <a:gd name="connsiteY13404" fmla="*/ 4238766 h 4860733"/>
                <a:gd name="connsiteX13405" fmla="*/ 2717880 w 4853691"/>
                <a:gd name="connsiteY13405" fmla="*/ 4241113 h 4860733"/>
                <a:gd name="connsiteX13406" fmla="*/ 2743697 w 4853691"/>
                <a:gd name="connsiteY13406" fmla="*/ 4243460 h 4860733"/>
                <a:gd name="connsiteX13407" fmla="*/ 2757780 w 4853691"/>
                <a:gd name="connsiteY13407" fmla="*/ 4243460 h 4860733"/>
                <a:gd name="connsiteX13408" fmla="*/ 2757780 w 4853691"/>
                <a:gd name="connsiteY13408" fmla="*/ 4243460 h 4860733"/>
                <a:gd name="connsiteX13409" fmla="*/ 2760127 w 4853691"/>
                <a:gd name="connsiteY13409" fmla="*/ 4250501 h 4860733"/>
                <a:gd name="connsiteX13410" fmla="*/ 2753086 w 4853691"/>
                <a:gd name="connsiteY13410" fmla="*/ 4252848 h 4860733"/>
                <a:gd name="connsiteX13411" fmla="*/ 2746044 w 4853691"/>
                <a:gd name="connsiteY13411" fmla="*/ 4255195 h 4860733"/>
                <a:gd name="connsiteX13412" fmla="*/ 2701450 w 4853691"/>
                <a:gd name="connsiteY13412" fmla="*/ 4250501 h 4860733"/>
                <a:gd name="connsiteX13413" fmla="*/ 2654510 w 4853691"/>
                <a:gd name="connsiteY13413" fmla="*/ 4245807 h 4860733"/>
                <a:gd name="connsiteX13414" fmla="*/ 2607569 w 4853691"/>
                <a:gd name="connsiteY13414" fmla="*/ 4238766 h 4860733"/>
                <a:gd name="connsiteX13415" fmla="*/ 2560628 w 4853691"/>
                <a:gd name="connsiteY13415" fmla="*/ 4231725 h 4860733"/>
                <a:gd name="connsiteX13416" fmla="*/ 2511340 w 4853691"/>
                <a:gd name="connsiteY13416" fmla="*/ 4224684 h 4860733"/>
                <a:gd name="connsiteX13417" fmla="*/ 2464399 w 4853691"/>
                <a:gd name="connsiteY13417" fmla="*/ 4217643 h 4860733"/>
                <a:gd name="connsiteX13418" fmla="*/ 2417458 w 4853691"/>
                <a:gd name="connsiteY13418" fmla="*/ 4208254 h 4860733"/>
                <a:gd name="connsiteX13419" fmla="*/ 2370517 w 4853691"/>
                <a:gd name="connsiteY13419" fmla="*/ 4198866 h 4860733"/>
                <a:gd name="connsiteX13420" fmla="*/ 2323576 w 4853691"/>
                <a:gd name="connsiteY13420" fmla="*/ 4187131 h 4860733"/>
                <a:gd name="connsiteX13421" fmla="*/ 2276635 w 4853691"/>
                <a:gd name="connsiteY13421" fmla="*/ 4175396 h 4860733"/>
                <a:gd name="connsiteX13422" fmla="*/ 2227347 w 4853691"/>
                <a:gd name="connsiteY13422" fmla="*/ 4175396 h 4860733"/>
                <a:gd name="connsiteX13423" fmla="*/ 1807226 w 4853691"/>
                <a:gd name="connsiteY13423" fmla="*/ 4074473 h 4860733"/>
                <a:gd name="connsiteX13424" fmla="*/ 1790797 w 4853691"/>
                <a:gd name="connsiteY13424" fmla="*/ 4102637 h 4860733"/>
                <a:gd name="connsiteX13425" fmla="*/ 1786102 w 4853691"/>
                <a:gd name="connsiteY13425" fmla="*/ 4112026 h 4860733"/>
                <a:gd name="connsiteX13426" fmla="*/ 1781408 w 4853691"/>
                <a:gd name="connsiteY13426" fmla="*/ 4121414 h 4860733"/>
                <a:gd name="connsiteX13427" fmla="*/ 1760285 w 4853691"/>
                <a:gd name="connsiteY13427" fmla="*/ 4107331 h 4860733"/>
                <a:gd name="connsiteX13428" fmla="*/ 1734467 w 4853691"/>
                <a:gd name="connsiteY13428" fmla="*/ 4088555 h 4860733"/>
                <a:gd name="connsiteX13429" fmla="*/ 1699262 w 4853691"/>
                <a:gd name="connsiteY13429" fmla="*/ 4062737 h 4860733"/>
                <a:gd name="connsiteX13430" fmla="*/ 1673444 w 4853691"/>
                <a:gd name="connsiteY13430" fmla="*/ 4043961 h 4860733"/>
                <a:gd name="connsiteX13431" fmla="*/ 1652321 w 4853691"/>
                <a:gd name="connsiteY13431" fmla="*/ 4027532 h 4860733"/>
                <a:gd name="connsiteX13432" fmla="*/ 1666403 w 4853691"/>
                <a:gd name="connsiteY13432" fmla="*/ 4027532 h 4860733"/>
                <a:gd name="connsiteX13433" fmla="*/ 1729773 w 4853691"/>
                <a:gd name="connsiteY13433" fmla="*/ 4032226 h 4860733"/>
                <a:gd name="connsiteX13434" fmla="*/ 1762632 w 4853691"/>
                <a:gd name="connsiteY13434" fmla="*/ 4032226 h 4860733"/>
                <a:gd name="connsiteX13435" fmla="*/ 1774367 w 4853691"/>
                <a:gd name="connsiteY13435" fmla="*/ 4032226 h 4860733"/>
                <a:gd name="connsiteX13436" fmla="*/ 1786102 w 4853691"/>
                <a:gd name="connsiteY13436" fmla="*/ 4036920 h 4860733"/>
                <a:gd name="connsiteX13437" fmla="*/ 1811920 w 4853691"/>
                <a:gd name="connsiteY13437" fmla="*/ 4046308 h 4860733"/>
                <a:gd name="connsiteX13438" fmla="*/ 1816614 w 4853691"/>
                <a:gd name="connsiteY13438" fmla="*/ 4051002 h 4860733"/>
                <a:gd name="connsiteX13439" fmla="*/ 1807226 w 4853691"/>
                <a:gd name="connsiteY13439" fmla="*/ 4067431 h 4860733"/>
                <a:gd name="connsiteX13440" fmla="*/ 1807226 w 4853691"/>
                <a:gd name="connsiteY13440" fmla="*/ 4074473 h 4860733"/>
                <a:gd name="connsiteX13441" fmla="*/ 1779061 w 4853691"/>
                <a:gd name="connsiteY13441" fmla="*/ 4215296 h 4860733"/>
                <a:gd name="connsiteX13442" fmla="*/ 1786102 w 4853691"/>
                <a:gd name="connsiteY13442" fmla="*/ 4222337 h 4860733"/>
                <a:gd name="connsiteX13443" fmla="*/ 1783755 w 4853691"/>
                <a:gd name="connsiteY13443" fmla="*/ 4224684 h 4860733"/>
                <a:gd name="connsiteX13444" fmla="*/ 1757938 w 4853691"/>
                <a:gd name="connsiteY13444" fmla="*/ 4208254 h 4860733"/>
                <a:gd name="connsiteX13445" fmla="*/ 1739161 w 4853691"/>
                <a:gd name="connsiteY13445" fmla="*/ 4196519 h 4860733"/>
                <a:gd name="connsiteX13446" fmla="*/ 1748550 w 4853691"/>
                <a:gd name="connsiteY13446" fmla="*/ 4182437 h 4860733"/>
                <a:gd name="connsiteX13447" fmla="*/ 1764979 w 4853691"/>
                <a:gd name="connsiteY13447" fmla="*/ 4198866 h 4860733"/>
                <a:gd name="connsiteX13448" fmla="*/ 1779061 w 4853691"/>
                <a:gd name="connsiteY13448" fmla="*/ 4215296 h 4860733"/>
                <a:gd name="connsiteX13449" fmla="*/ 1722732 w 4853691"/>
                <a:gd name="connsiteY13449" fmla="*/ 4222337 h 4860733"/>
                <a:gd name="connsiteX13450" fmla="*/ 1659362 w 4853691"/>
                <a:gd name="connsiteY13450" fmla="*/ 4320913 h 4860733"/>
                <a:gd name="connsiteX13451" fmla="*/ 1654668 w 4853691"/>
                <a:gd name="connsiteY13451" fmla="*/ 4327954 h 4860733"/>
                <a:gd name="connsiteX13452" fmla="*/ 1645280 w 4853691"/>
                <a:gd name="connsiteY13452" fmla="*/ 4342036 h 4860733"/>
                <a:gd name="connsiteX13453" fmla="*/ 1638239 w 4853691"/>
                <a:gd name="connsiteY13453" fmla="*/ 4351424 h 4860733"/>
                <a:gd name="connsiteX13454" fmla="*/ 1628850 w 4853691"/>
                <a:gd name="connsiteY13454" fmla="*/ 4363160 h 4860733"/>
                <a:gd name="connsiteX13455" fmla="*/ 1619462 w 4853691"/>
                <a:gd name="connsiteY13455" fmla="*/ 4374895 h 4860733"/>
                <a:gd name="connsiteX13456" fmla="*/ 1612421 w 4853691"/>
                <a:gd name="connsiteY13456" fmla="*/ 4384283 h 4860733"/>
                <a:gd name="connsiteX13457" fmla="*/ 1603033 w 4853691"/>
                <a:gd name="connsiteY13457" fmla="*/ 4396018 h 4860733"/>
                <a:gd name="connsiteX13458" fmla="*/ 1595992 w 4853691"/>
                <a:gd name="connsiteY13458" fmla="*/ 4405406 h 4860733"/>
                <a:gd name="connsiteX13459" fmla="*/ 1586603 w 4853691"/>
                <a:gd name="connsiteY13459" fmla="*/ 4417142 h 4860733"/>
                <a:gd name="connsiteX13460" fmla="*/ 1579562 w 4853691"/>
                <a:gd name="connsiteY13460" fmla="*/ 4424183 h 4860733"/>
                <a:gd name="connsiteX13461" fmla="*/ 1567827 w 4853691"/>
                <a:gd name="connsiteY13461" fmla="*/ 4435918 h 4860733"/>
                <a:gd name="connsiteX13462" fmla="*/ 1560786 w 4853691"/>
                <a:gd name="connsiteY13462" fmla="*/ 4442959 h 4860733"/>
                <a:gd name="connsiteX13463" fmla="*/ 1549051 w 4853691"/>
                <a:gd name="connsiteY13463" fmla="*/ 4454694 h 4860733"/>
                <a:gd name="connsiteX13464" fmla="*/ 1546704 w 4853691"/>
                <a:gd name="connsiteY13464" fmla="*/ 4457041 h 4860733"/>
                <a:gd name="connsiteX13465" fmla="*/ 1532621 w 4853691"/>
                <a:gd name="connsiteY13465" fmla="*/ 4452347 h 4860733"/>
                <a:gd name="connsiteX13466" fmla="*/ 1525580 w 4853691"/>
                <a:gd name="connsiteY13466" fmla="*/ 4367854 h 4860733"/>
                <a:gd name="connsiteX13467" fmla="*/ 1516192 w 4853691"/>
                <a:gd name="connsiteY13467" fmla="*/ 4252848 h 4860733"/>
                <a:gd name="connsiteX13468" fmla="*/ 1497416 w 4853691"/>
                <a:gd name="connsiteY13468" fmla="*/ 4055696 h 4860733"/>
                <a:gd name="connsiteX13469" fmla="*/ 1511498 w 4853691"/>
                <a:gd name="connsiteY13469" fmla="*/ 4048655 h 4860733"/>
                <a:gd name="connsiteX13470" fmla="*/ 1549051 w 4853691"/>
                <a:gd name="connsiteY13470" fmla="*/ 4074473 h 4860733"/>
                <a:gd name="connsiteX13471" fmla="*/ 1572521 w 4853691"/>
                <a:gd name="connsiteY13471" fmla="*/ 4090902 h 4860733"/>
                <a:gd name="connsiteX13472" fmla="*/ 1736814 w 4853691"/>
                <a:gd name="connsiteY13472" fmla="*/ 4196519 h 4860733"/>
                <a:gd name="connsiteX13473" fmla="*/ 1727426 w 4853691"/>
                <a:gd name="connsiteY13473" fmla="*/ 4212948 h 4860733"/>
                <a:gd name="connsiteX13474" fmla="*/ 1722732 w 4853691"/>
                <a:gd name="connsiteY13474" fmla="*/ 4222337 h 4860733"/>
                <a:gd name="connsiteX13475" fmla="*/ 1375369 w 4853691"/>
                <a:gd name="connsiteY13475" fmla="*/ 4004061 h 4860733"/>
                <a:gd name="connsiteX13476" fmla="*/ 1302611 w 4853691"/>
                <a:gd name="connsiteY13476" fmla="*/ 3982938 h 4860733"/>
                <a:gd name="connsiteX13477" fmla="*/ 1269752 w 4853691"/>
                <a:gd name="connsiteY13477" fmla="*/ 3971203 h 4860733"/>
                <a:gd name="connsiteX13478" fmla="*/ 1220464 w 4853691"/>
                <a:gd name="connsiteY13478" fmla="*/ 3954773 h 4860733"/>
                <a:gd name="connsiteX13479" fmla="*/ 1225158 w 4853691"/>
                <a:gd name="connsiteY13479" fmla="*/ 3957120 h 4860733"/>
                <a:gd name="connsiteX13480" fmla="*/ 1272099 w 4853691"/>
                <a:gd name="connsiteY13480" fmla="*/ 3968856 h 4860733"/>
                <a:gd name="connsiteX13481" fmla="*/ 1307305 w 4853691"/>
                <a:gd name="connsiteY13481" fmla="*/ 3975897 h 4860733"/>
                <a:gd name="connsiteX13482" fmla="*/ 1358940 w 4853691"/>
                <a:gd name="connsiteY13482" fmla="*/ 3987632 h 4860733"/>
                <a:gd name="connsiteX13483" fmla="*/ 1394146 w 4853691"/>
                <a:gd name="connsiteY13483" fmla="*/ 3994673 h 4860733"/>
                <a:gd name="connsiteX13484" fmla="*/ 1450475 w 4853691"/>
                <a:gd name="connsiteY13484" fmla="*/ 4004061 h 4860733"/>
                <a:gd name="connsiteX13485" fmla="*/ 1488028 w 4853691"/>
                <a:gd name="connsiteY13485" fmla="*/ 4008755 h 4860733"/>
                <a:gd name="connsiteX13486" fmla="*/ 1497416 w 4853691"/>
                <a:gd name="connsiteY13486" fmla="*/ 4011102 h 4860733"/>
                <a:gd name="connsiteX13487" fmla="*/ 1497416 w 4853691"/>
                <a:gd name="connsiteY13487" fmla="*/ 4018144 h 4860733"/>
                <a:gd name="connsiteX13488" fmla="*/ 1495069 w 4853691"/>
                <a:gd name="connsiteY13488" fmla="*/ 4018144 h 4860733"/>
                <a:gd name="connsiteX13489" fmla="*/ 1476292 w 4853691"/>
                <a:gd name="connsiteY13489" fmla="*/ 4032226 h 4860733"/>
                <a:gd name="connsiteX13490" fmla="*/ 1396493 w 4853691"/>
                <a:gd name="connsiteY13490" fmla="*/ 4011102 h 4860733"/>
                <a:gd name="connsiteX13491" fmla="*/ 1375369 w 4853691"/>
                <a:gd name="connsiteY13491" fmla="*/ 4004061 h 4860733"/>
                <a:gd name="connsiteX13492" fmla="*/ 1154747 w 4853691"/>
                <a:gd name="connsiteY13492" fmla="*/ 3935997 h 4860733"/>
                <a:gd name="connsiteX13493" fmla="*/ 1131276 w 4853691"/>
                <a:gd name="connsiteY13493" fmla="*/ 3928956 h 4860733"/>
                <a:gd name="connsiteX13494" fmla="*/ 1133623 w 4853691"/>
                <a:gd name="connsiteY13494" fmla="*/ 3924262 h 4860733"/>
                <a:gd name="connsiteX13495" fmla="*/ 1166482 w 4853691"/>
                <a:gd name="connsiteY13495" fmla="*/ 3935997 h 4860733"/>
                <a:gd name="connsiteX13496" fmla="*/ 1187605 w 4853691"/>
                <a:gd name="connsiteY13496" fmla="*/ 3945385 h 4860733"/>
                <a:gd name="connsiteX13497" fmla="*/ 1185258 w 4853691"/>
                <a:gd name="connsiteY13497" fmla="*/ 3945385 h 4860733"/>
                <a:gd name="connsiteX13498" fmla="*/ 1154747 w 4853691"/>
                <a:gd name="connsiteY13498" fmla="*/ 3935997 h 4860733"/>
                <a:gd name="connsiteX13499" fmla="*/ 1053824 w 4853691"/>
                <a:gd name="connsiteY13499" fmla="*/ 3804562 h 4860733"/>
                <a:gd name="connsiteX13500" fmla="*/ 1051477 w 4853691"/>
                <a:gd name="connsiteY13500" fmla="*/ 3769357 h 4860733"/>
                <a:gd name="connsiteX13501" fmla="*/ 1049130 w 4853691"/>
                <a:gd name="connsiteY13501" fmla="*/ 3722416 h 4860733"/>
                <a:gd name="connsiteX13502" fmla="*/ 1049130 w 4853691"/>
                <a:gd name="connsiteY13502" fmla="*/ 3705986 h 4860733"/>
                <a:gd name="connsiteX13503" fmla="*/ 1051477 w 4853691"/>
                <a:gd name="connsiteY13503" fmla="*/ 3705986 h 4860733"/>
                <a:gd name="connsiteX13504" fmla="*/ 1053824 w 4853691"/>
                <a:gd name="connsiteY13504" fmla="*/ 3720068 h 4860733"/>
                <a:gd name="connsiteX13505" fmla="*/ 1060865 w 4853691"/>
                <a:gd name="connsiteY13505" fmla="*/ 3750580 h 4860733"/>
                <a:gd name="connsiteX13506" fmla="*/ 1067906 w 4853691"/>
                <a:gd name="connsiteY13506" fmla="*/ 3781092 h 4860733"/>
                <a:gd name="connsiteX13507" fmla="*/ 1074947 w 4853691"/>
                <a:gd name="connsiteY13507" fmla="*/ 3806909 h 4860733"/>
                <a:gd name="connsiteX13508" fmla="*/ 1081988 w 4853691"/>
                <a:gd name="connsiteY13508" fmla="*/ 3832727 h 4860733"/>
                <a:gd name="connsiteX13509" fmla="*/ 1056171 w 4853691"/>
                <a:gd name="connsiteY13509" fmla="*/ 3823339 h 4860733"/>
                <a:gd name="connsiteX13510" fmla="*/ 1053824 w 4853691"/>
                <a:gd name="connsiteY13510" fmla="*/ 3804562 h 4860733"/>
                <a:gd name="connsiteX13511" fmla="*/ 1093724 w 4853691"/>
                <a:gd name="connsiteY13511" fmla="*/ 3713028 h 4860733"/>
                <a:gd name="connsiteX13512" fmla="*/ 1138318 w 4853691"/>
                <a:gd name="connsiteY13512" fmla="*/ 3736498 h 4860733"/>
                <a:gd name="connsiteX13513" fmla="*/ 1143012 w 4853691"/>
                <a:gd name="connsiteY13513" fmla="*/ 3738845 h 4860733"/>
                <a:gd name="connsiteX13514" fmla="*/ 1225158 w 4853691"/>
                <a:gd name="connsiteY13514" fmla="*/ 3778745 h 4860733"/>
                <a:gd name="connsiteX13515" fmla="*/ 1222811 w 4853691"/>
                <a:gd name="connsiteY13515" fmla="*/ 3785786 h 4860733"/>
                <a:gd name="connsiteX13516" fmla="*/ 1227505 w 4853691"/>
                <a:gd name="connsiteY13516" fmla="*/ 3799868 h 4860733"/>
                <a:gd name="connsiteX13517" fmla="*/ 1208729 w 4853691"/>
                <a:gd name="connsiteY13517" fmla="*/ 3818645 h 4860733"/>
                <a:gd name="connsiteX13518" fmla="*/ 1204035 w 4853691"/>
                <a:gd name="connsiteY13518" fmla="*/ 3823339 h 4860733"/>
                <a:gd name="connsiteX13519" fmla="*/ 1168829 w 4853691"/>
                <a:gd name="connsiteY13519" fmla="*/ 3858544 h 4860733"/>
                <a:gd name="connsiteX13520" fmla="*/ 1079641 w 4853691"/>
                <a:gd name="connsiteY13520" fmla="*/ 3835074 h 4860733"/>
                <a:gd name="connsiteX13521" fmla="*/ 1051477 w 4853691"/>
                <a:gd name="connsiteY13521" fmla="*/ 3705986 h 4860733"/>
                <a:gd name="connsiteX13522" fmla="*/ 1063212 w 4853691"/>
                <a:gd name="connsiteY13522" fmla="*/ 3696598 h 4860733"/>
                <a:gd name="connsiteX13523" fmla="*/ 1072600 w 4853691"/>
                <a:gd name="connsiteY13523" fmla="*/ 3701292 h 4860733"/>
                <a:gd name="connsiteX13524" fmla="*/ 1093724 w 4853691"/>
                <a:gd name="connsiteY13524" fmla="*/ 3713028 h 4860733"/>
                <a:gd name="connsiteX13525" fmla="*/ 1269752 w 4853691"/>
                <a:gd name="connsiteY13525" fmla="*/ 3752927 h 4860733"/>
                <a:gd name="connsiteX13526" fmla="*/ 1286181 w 4853691"/>
                <a:gd name="connsiteY13526" fmla="*/ 3729457 h 4860733"/>
                <a:gd name="connsiteX13527" fmla="*/ 1293223 w 4853691"/>
                <a:gd name="connsiteY13527" fmla="*/ 3720068 h 4860733"/>
                <a:gd name="connsiteX13528" fmla="*/ 1314346 w 4853691"/>
                <a:gd name="connsiteY13528" fmla="*/ 3691904 h 4860733"/>
                <a:gd name="connsiteX13529" fmla="*/ 1319040 w 4853691"/>
                <a:gd name="connsiteY13529" fmla="*/ 3687210 h 4860733"/>
                <a:gd name="connsiteX13530" fmla="*/ 1638239 w 4853691"/>
                <a:gd name="connsiteY13530" fmla="*/ 3156777 h 4860733"/>
                <a:gd name="connsiteX13531" fmla="*/ 1647627 w 4853691"/>
                <a:gd name="connsiteY13531" fmla="*/ 3159125 h 4860733"/>
                <a:gd name="connsiteX13532" fmla="*/ 1654668 w 4853691"/>
                <a:gd name="connsiteY13532" fmla="*/ 3156777 h 4860733"/>
                <a:gd name="connsiteX13533" fmla="*/ 1678138 w 4853691"/>
                <a:gd name="connsiteY13533" fmla="*/ 3208413 h 4860733"/>
                <a:gd name="connsiteX13534" fmla="*/ 1685179 w 4853691"/>
                <a:gd name="connsiteY13534" fmla="*/ 3222495 h 4860733"/>
                <a:gd name="connsiteX13535" fmla="*/ 1710997 w 4853691"/>
                <a:gd name="connsiteY13535" fmla="*/ 3278824 h 4860733"/>
                <a:gd name="connsiteX13536" fmla="*/ 1720385 w 4853691"/>
                <a:gd name="connsiteY13536" fmla="*/ 3299947 h 4860733"/>
                <a:gd name="connsiteX13537" fmla="*/ 1746203 w 4853691"/>
                <a:gd name="connsiteY13537" fmla="*/ 3351582 h 4860733"/>
                <a:gd name="connsiteX13538" fmla="*/ 1757938 w 4853691"/>
                <a:gd name="connsiteY13538" fmla="*/ 3375053 h 4860733"/>
                <a:gd name="connsiteX13539" fmla="*/ 1790797 w 4853691"/>
                <a:gd name="connsiteY13539" fmla="*/ 3440770 h 4860733"/>
                <a:gd name="connsiteX13540" fmla="*/ 1795491 w 4853691"/>
                <a:gd name="connsiteY13540" fmla="*/ 3447811 h 4860733"/>
                <a:gd name="connsiteX13541" fmla="*/ 1830696 w 4853691"/>
                <a:gd name="connsiteY13541" fmla="*/ 3518223 h 4860733"/>
                <a:gd name="connsiteX13542" fmla="*/ 1830696 w 4853691"/>
                <a:gd name="connsiteY13542" fmla="*/ 3518223 h 4860733"/>
                <a:gd name="connsiteX13543" fmla="*/ 1865902 w 4853691"/>
                <a:gd name="connsiteY13543" fmla="*/ 3586287 h 4860733"/>
                <a:gd name="connsiteX13544" fmla="*/ 1872943 w 4853691"/>
                <a:gd name="connsiteY13544" fmla="*/ 3598022 h 4860733"/>
                <a:gd name="connsiteX13545" fmla="*/ 1901108 w 4853691"/>
                <a:gd name="connsiteY13545" fmla="*/ 3652004 h 4860733"/>
                <a:gd name="connsiteX13546" fmla="*/ 1919884 w 4853691"/>
                <a:gd name="connsiteY13546" fmla="*/ 3687210 h 4860733"/>
                <a:gd name="connsiteX13547" fmla="*/ 1926925 w 4853691"/>
                <a:gd name="connsiteY13547" fmla="*/ 3698945 h 4860733"/>
                <a:gd name="connsiteX13548" fmla="*/ 1917537 w 4853691"/>
                <a:gd name="connsiteY13548" fmla="*/ 3715374 h 4860733"/>
                <a:gd name="connsiteX13549" fmla="*/ 1917537 w 4853691"/>
                <a:gd name="connsiteY13549" fmla="*/ 3717722 h 4860733"/>
                <a:gd name="connsiteX13550" fmla="*/ 1908149 w 4853691"/>
                <a:gd name="connsiteY13550" fmla="*/ 3720068 h 4860733"/>
                <a:gd name="connsiteX13551" fmla="*/ 1856514 w 4853691"/>
                <a:gd name="connsiteY13551" fmla="*/ 3729457 h 4860733"/>
                <a:gd name="connsiteX13552" fmla="*/ 1811920 w 4853691"/>
                <a:gd name="connsiteY13552" fmla="*/ 3736498 h 4860733"/>
                <a:gd name="connsiteX13553" fmla="*/ 1779061 w 4853691"/>
                <a:gd name="connsiteY13553" fmla="*/ 3743539 h 4860733"/>
                <a:gd name="connsiteX13554" fmla="*/ 1725079 w 4853691"/>
                <a:gd name="connsiteY13554" fmla="*/ 3752927 h 4860733"/>
                <a:gd name="connsiteX13555" fmla="*/ 1703956 w 4853691"/>
                <a:gd name="connsiteY13555" fmla="*/ 3755274 h 4860733"/>
                <a:gd name="connsiteX13556" fmla="*/ 1645280 w 4853691"/>
                <a:gd name="connsiteY13556" fmla="*/ 3762315 h 4860733"/>
                <a:gd name="connsiteX13557" fmla="*/ 1628850 w 4853691"/>
                <a:gd name="connsiteY13557" fmla="*/ 3764663 h 4860733"/>
                <a:gd name="connsiteX13558" fmla="*/ 1565480 w 4853691"/>
                <a:gd name="connsiteY13558" fmla="*/ 3771704 h 4860733"/>
                <a:gd name="connsiteX13559" fmla="*/ 1553745 w 4853691"/>
                <a:gd name="connsiteY13559" fmla="*/ 3771704 h 4860733"/>
                <a:gd name="connsiteX13560" fmla="*/ 1490375 w 4853691"/>
                <a:gd name="connsiteY13560" fmla="*/ 3776398 h 4860733"/>
                <a:gd name="connsiteX13561" fmla="*/ 1483333 w 4853691"/>
                <a:gd name="connsiteY13561" fmla="*/ 3776398 h 4860733"/>
                <a:gd name="connsiteX13562" fmla="*/ 1422310 w 4853691"/>
                <a:gd name="connsiteY13562" fmla="*/ 3778745 h 4860733"/>
                <a:gd name="connsiteX13563" fmla="*/ 1412922 w 4853691"/>
                <a:gd name="connsiteY13563" fmla="*/ 3778745 h 4860733"/>
                <a:gd name="connsiteX13564" fmla="*/ 1344858 w 4853691"/>
                <a:gd name="connsiteY13564" fmla="*/ 3778745 h 4860733"/>
                <a:gd name="connsiteX13565" fmla="*/ 1295570 w 4853691"/>
                <a:gd name="connsiteY13565" fmla="*/ 3778745 h 4860733"/>
                <a:gd name="connsiteX13566" fmla="*/ 1265058 w 4853691"/>
                <a:gd name="connsiteY13566" fmla="*/ 3778745 h 4860733"/>
                <a:gd name="connsiteX13567" fmla="*/ 1258017 w 4853691"/>
                <a:gd name="connsiteY13567" fmla="*/ 3762315 h 4860733"/>
                <a:gd name="connsiteX13568" fmla="*/ 1260364 w 4853691"/>
                <a:gd name="connsiteY13568" fmla="*/ 3757621 h 4860733"/>
                <a:gd name="connsiteX13569" fmla="*/ 1269752 w 4853691"/>
                <a:gd name="connsiteY13569" fmla="*/ 3752927 h 4860733"/>
                <a:gd name="connsiteX13570" fmla="*/ 1816614 w 4853691"/>
                <a:gd name="connsiteY13570" fmla="*/ 3128613 h 4860733"/>
                <a:gd name="connsiteX13571" fmla="*/ 1875290 w 4853691"/>
                <a:gd name="connsiteY13571" fmla="*/ 3123919 h 4860733"/>
                <a:gd name="connsiteX13572" fmla="*/ 2236735 w 4853691"/>
                <a:gd name="connsiteY13572" fmla="*/ 3091060 h 4860733"/>
                <a:gd name="connsiteX13573" fmla="*/ 2257859 w 4853691"/>
                <a:gd name="connsiteY13573" fmla="*/ 3088713 h 4860733"/>
                <a:gd name="connsiteX13574" fmla="*/ 2361129 w 4853691"/>
                <a:gd name="connsiteY13574" fmla="*/ 3076978 h 4860733"/>
                <a:gd name="connsiteX13575" fmla="*/ 2398681 w 4853691"/>
                <a:gd name="connsiteY13575" fmla="*/ 3072284 h 4860733"/>
                <a:gd name="connsiteX13576" fmla="*/ 2490216 w 4853691"/>
                <a:gd name="connsiteY13576" fmla="*/ 3060549 h 4860733"/>
                <a:gd name="connsiteX13577" fmla="*/ 2534810 w 4853691"/>
                <a:gd name="connsiteY13577" fmla="*/ 3053507 h 4860733"/>
                <a:gd name="connsiteX13578" fmla="*/ 2602875 w 4853691"/>
                <a:gd name="connsiteY13578" fmla="*/ 3044119 h 4860733"/>
                <a:gd name="connsiteX13579" fmla="*/ 2607569 w 4853691"/>
                <a:gd name="connsiteY13579" fmla="*/ 3053507 h 4860733"/>
                <a:gd name="connsiteX13580" fmla="*/ 2537157 w 4853691"/>
                <a:gd name="connsiteY13580" fmla="*/ 3128613 h 4860733"/>
                <a:gd name="connsiteX13581" fmla="*/ 2490216 w 4853691"/>
                <a:gd name="connsiteY13581" fmla="*/ 3177901 h 4860733"/>
                <a:gd name="connsiteX13582" fmla="*/ 2452664 w 4853691"/>
                <a:gd name="connsiteY13582" fmla="*/ 3217801 h 4860733"/>
                <a:gd name="connsiteX13583" fmla="*/ 2389293 w 4853691"/>
                <a:gd name="connsiteY13583" fmla="*/ 3283518 h 4860733"/>
                <a:gd name="connsiteX13584" fmla="*/ 2368170 w 4853691"/>
                <a:gd name="connsiteY13584" fmla="*/ 3304641 h 4860733"/>
                <a:gd name="connsiteX13585" fmla="*/ 2293064 w 4853691"/>
                <a:gd name="connsiteY13585" fmla="*/ 3382094 h 4860733"/>
                <a:gd name="connsiteX13586" fmla="*/ 2283676 w 4853691"/>
                <a:gd name="connsiteY13586" fmla="*/ 3391482 h 4860733"/>
                <a:gd name="connsiteX13587" fmla="*/ 2023154 w 4853691"/>
                <a:gd name="connsiteY13587" fmla="*/ 3642616 h 4860733"/>
                <a:gd name="connsiteX13588" fmla="*/ 2020807 w 4853691"/>
                <a:gd name="connsiteY13588" fmla="*/ 3644963 h 4860733"/>
                <a:gd name="connsiteX13589" fmla="*/ 1952743 w 4853691"/>
                <a:gd name="connsiteY13589" fmla="*/ 3705986 h 4860733"/>
                <a:gd name="connsiteX13590" fmla="*/ 1938660 w 4853691"/>
                <a:gd name="connsiteY13590" fmla="*/ 3698945 h 4860733"/>
                <a:gd name="connsiteX13591" fmla="*/ 1929272 w 4853691"/>
                <a:gd name="connsiteY13591" fmla="*/ 3701292 h 4860733"/>
                <a:gd name="connsiteX13592" fmla="*/ 1657015 w 4853691"/>
                <a:gd name="connsiteY13592" fmla="*/ 3152083 h 4860733"/>
                <a:gd name="connsiteX13593" fmla="*/ 1668750 w 4853691"/>
                <a:gd name="connsiteY13593" fmla="*/ 3133307 h 4860733"/>
                <a:gd name="connsiteX13594" fmla="*/ 1668750 w 4853691"/>
                <a:gd name="connsiteY13594" fmla="*/ 3133307 h 4860733"/>
                <a:gd name="connsiteX13595" fmla="*/ 1762632 w 4853691"/>
                <a:gd name="connsiteY13595" fmla="*/ 3128613 h 4860733"/>
                <a:gd name="connsiteX13596" fmla="*/ 1816614 w 4853691"/>
                <a:gd name="connsiteY13596" fmla="*/ 3128613 h 4860733"/>
                <a:gd name="connsiteX13597" fmla="*/ 2480828 w 4853691"/>
                <a:gd name="connsiteY13597" fmla="*/ 2823497 h 4860733"/>
                <a:gd name="connsiteX13598" fmla="*/ 2473787 w 4853691"/>
                <a:gd name="connsiteY13598" fmla="*/ 2814109 h 4860733"/>
                <a:gd name="connsiteX13599" fmla="*/ 2053666 w 4853691"/>
                <a:gd name="connsiteY13599" fmla="*/ 2119383 h 4860733"/>
                <a:gd name="connsiteX13600" fmla="*/ 2060707 w 4853691"/>
                <a:gd name="connsiteY13600" fmla="*/ 2109995 h 4860733"/>
                <a:gd name="connsiteX13601" fmla="*/ 2121730 w 4853691"/>
                <a:gd name="connsiteY13601" fmla="*/ 2135812 h 4860733"/>
                <a:gd name="connsiteX13602" fmla="*/ 2356435 w 4853691"/>
                <a:gd name="connsiteY13602" fmla="*/ 2232041 h 4860733"/>
                <a:gd name="connsiteX13603" fmla="*/ 2598180 w 4853691"/>
                <a:gd name="connsiteY13603" fmla="*/ 2332964 h 4860733"/>
                <a:gd name="connsiteX13604" fmla="*/ 2621651 w 4853691"/>
                <a:gd name="connsiteY13604" fmla="*/ 2342352 h 4860733"/>
                <a:gd name="connsiteX13605" fmla="*/ 2652163 w 4853691"/>
                <a:gd name="connsiteY13605" fmla="*/ 2354088 h 4860733"/>
                <a:gd name="connsiteX13606" fmla="*/ 2710839 w 4853691"/>
                <a:gd name="connsiteY13606" fmla="*/ 2377558 h 4860733"/>
                <a:gd name="connsiteX13607" fmla="*/ 2729615 w 4853691"/>
                <a:gd name="connsiteY13607" fmla="*/ 2384599 h 4860733"/>
                <a:gd name="connsiteX13608" fmla="*/ 2800027 w 4853691"/>
                <a:gd name="connsiteY13608" fmla="*/ 2412764 h 4860733"/>
                <a:gd name="connsiteX13609" fmla="*/ 2807068 w 4853691"/>
                <a:gd name="connsiteY13609" fmla="*/ 2415111 h 4860733"/>
                <a:gd name="connsiteX13610" fmla="*/ 3051160 w 4853691"/>
                <a:gd name="connsiteY13610" fmla="*/ 2508993 h 4860733"/>
                <a:gd name="connsiteX13611" fmla="*/ 3048813 w 4853691"/>
                <a:gd name="connsiteY13611" fmla="*/ 2516034 h 4860733"/>
                <a:gd name="connsiteX13612" fmla="*/ 3055854 w 4853691"/>
                <a:gd name="connsiteY13612" fmla="*/ 2530116 h 4860733"/>
                <a:gd name="connsiteX13613" fmla="*/ 2635733 w 4853691"/>
                <a:gd name="connsiteY13613" fmla="*/ 3020649 h 4860733"/>
                <a:gd name="connsiteX13614" fmla="*/ 2623998 w 4853691"/>
                <a:gd name="connsiteY13614" fmla="*/ 3015955 h 4860733"/>
                <a:gd name="connsiteX13615" fmla="*/ 2614610 w 4853691"/>
                <a:gd name="connsiteY13615" fmla="*/ 3018302 h 4860733"/>
                <a:gd name="connsiteX13616" fmla="*/ 2548892 w 4853691"/>
                <a:gd name="connsiteY13616" fmla="*/ 2922073 h 4860733"/>
                <a:gd name="connsiteX13617" fmla="*/ 2480828 w 4853691"/>
                <a:gd name="connsiteY13617" fmla="*/ 2823497 h 4860733"/>
                <a:gd name="connsiteX13618" fmla="*/ 1933966 w 4853691"/>
                <a:gd name="connsiteY13618" fmla="*/ 1703956 h 4860733"/>
                <a:gd name="connsiteX13619" fmla="*/ 2006725 w 4853691"/>
                <a:gd name="connsiteY13619" fmla="*/ 1710997 h 4860733"/>
                <a:gd name="connsiteX13620" fmla="*/ 2072442 w 4853691"/>
                <a:gd name="connsiteY13620" fmla="*/ 1718038 h 4860733"/>
                <a:gd name="connsiteX13621" fmla="*/ 2215612 w 4853691"/>
                <a:gd name="connsiteY13621" fmla="*/ 1734467 h 4860733"/>
                <a:gd name="connsiteX13622" fmla="*/ 2236735 w 4853691"/>
                <a:gd name="connsiteY13622" fmla="*/ 1736814 h 4860733"/>
                <a:gd name="connsiteX13623" fmla="*/ 2361129 w 4853691"/>
                <a:gd name="connsiteY13623" fmla="*/ 1753244 h 4860733"/>
                <a:gd name="connsiteX13624" fmla="*/ 2408070 w 4853691"/>
                <a:gd name="connsiteY13624" fmla="*/ 1760285 h 4860733"/>
                <a:gd name="connsiteX13625" fmla="*/ 2511340 w 4853691"/>
                <a:gd name="connsiteY13625" fmla="*/ 1776714 h 4860733"/>
                <a:gd name="connsiteX13626" fmla="*/ 2562975 w 4853691"/>
                <a:gd name="connsiteY13626" fmla="*/ 1786102 h 4860733"/>
                <a:gd name="connsiteX13627" fmla="*/ 2663898 w 4853691"/>
                <a:gd name="connsiteY13627" fmla="*/ 1802532 h 4860733"/>
                <a:gd name="connsiteX13628" fmla="*/ 2720227 w 4853691"/>
                <a:gd name="connsiteY13628" fmla="*/ 1811920 h 4860733"/>
                <a:gd name="connsiteX13629" fmla="*/ 2821150 w 4853691"/>
                <a:gd name="connsiteY13629" fmla="*/ 1830696 h 4860733"/>
                <a:gd name="connsiteX13630" fmla="*/ 2875132 w 4853691"/>
                <a:gd name="connsiteY13630" fmla="*/ 1842432 h 4860733"/>
                <a:gd name="connsiteX13631" fmla="*/ 2964320 w 4853691"/>
                <a:gd name="connsiteY13631" fmla="*/ 1861208 h 4860733"/>
                <a:gd name="connsiteX13632" fmla="*/ 2964320 w 4853691"/>
                <a:gd name="connsiteY13632" fmla="*/ 1863555 h 4860733"/>
                <a:gd name="connsiteX13633" fmla="*/ 2964320 w 4853691"/>
                <a:gd name="connsiteY13633" fmla="*/ 1865902 h 4860733"/>
                <a:gd name="connsiteX13634" fmla="*/ 2957279 w 4853691"/>
                <a:gd name="connsiteY13634" fmla="*/ 1868249 h 4860733"/>
                <a:gd name="connsiteX13635" fmla="*/ 2931461 w 4853691"/>
                <a:gd name="connsiteY13635" fmla="*/ 1872943 h 4860733"/>
                <a:gd name="connsiteX13636" fmla="*/ 2905644 w 4853691"/>
                <a:gd name="connsiteY13636" fmla="*/ 1877637 h 4860733"/>
                <a:gd name="connsiteX13637" fmla="*/ 2877479 w 4853691"/>
                <a:gd name="connsiteY13637" fmla="*/ 1882331 h 4860733"/>
                <a:gd name="connsiteX13638" fmla="*/ 2854008 w 4853691"/>
                <a:gd name="connsiteY13638" fmla="*/ 1887025 h 4860733"/>
                <a:gd name="connsiteX13639" fmla="*/ 2825844 w 4853691"/>
                <a:gd name="connsiteY13639" fmla="*/ 1894066 h 4860733"/>
                <a:gd name="connsiteX13640" fmla="*/ 2802374 w 4853691"/>
                <a:gd name="connsiteY13640" fmla="*/ 1898761 h 4860733"/>
                <a:gd name="connsiteX13641" fmla="*/ 2771862 w 4853691"/>
                <a:gd name="connsiteY13641" fmla="*/ 1905802 h 4860733"/>
                <a:gd name="connsiteX13642" fmla="*/ 2748391 w 4853691"/>
                <a:gd name="connsiteY13642" fmla="*/ 1910496 h 4860733"/>
                <a:gd name="connsiteX13643" fmla="*/ 2717880 w 4853691"/>
                <a:gd name="connsiteY13643" fmla="*/ 1917537 h 4860733"/>
                <a:gd name="connsiteX13644" fmla="*/ 2692062 w 4853691"/>
                <a:gd name="connsiteY13644" fmla="*/ 1922231 h 4860733"/>
                <a:gd name="connsiteX13645" fmla="*/ 2661551 w 4853691"/>
                <a:gd name="connsiteY13645" fmla="*/ 1929272 h 4860733"/>
                <a:gd name="connsiteX13646" fmla="*/ 2633386 w 4853691"/>
                <a:gd name="connsiteY13646" fmla="*/ 1936313 h 4860733"/>
                <a:gd name="connsiteX13647" fmla="*/ 2605222 w 4853691"/>
                <a:gd name="connsiteY13647" fmla="*/ 1943354 h 4860733"/>
                <a:gd name="connsiteX13648" fmla="*/ 2574710 w 4853691"/>
                <a:gd name="connsiteY13648" fmla="*/ 1950396 h 4860733"/>
                <a:gd name="connsiteX13649" fmla="*/ 2546545 w 4853691"/>
                <a:gd name="connsiteY13649" fmla="*/ 1957437 h 4860733"/>
                <a:gd name="connsiteX13650" fmla="*/ 2513687 w 4853691"/>
                <a:gd name="connsiteY13650" fmla="*/ 1966825 h 4860733"/>
                <a:gd name="connsiteX13651" fmla="*/ 2487869 w 4853691"/>
                <a:gd name="connsiteY13651" fmla="*/ 1973866 h 4860733"/>
                <a:gd name="connsiteX13652" fmla="*/ 2452664 w 4853691"/>
                <a:gd name="connsiteY13652" fmla="*/ 1983254 h 4860733"/>
                <a:gd name="connsiteX13653" fmla="*/ 2429193 w 4853691"/>
                <a:gd name="connsiteY13653" fmla="*/ 1990295 h 4860733"/>
                <a:gd name="connsiteX13654" fmla="*/ 2379905 w 4853691"/>
                <a:gd name="connsiteY13654" fmla="*/ 2004378 h 4860733"/>
                <a:gd name="connsiteX13655" fmla="*/ 2368170 w 4853691"/>
                <a:gd name="connsiteY13655" fmla="*/ 2006725 h 4860733"/>
                <a:gd name="connsiteX13656" fmla="*/ 2314188 w 4853691"/>
                <a:gd name="connsiteY13656" fmla="*/ 2020807 h 4860733"/>
                <a:gd name="connsiteX13657" fmla="*/ 2304800 w 4853691"/>
                <a:gd name="connsiteY13657" fmla="*/ 2023154 h 4860733"/>
                <a:gd name="connsiteX13658" fmla="*/ 2063054 w 4853691"/>
                <a:gd name="connsiteY13658" fmla="*/ 2093565 h 4860733"/>
                <a:gd name="connsiteX13659" fmla="*/ 2044277 w 4853691"/>
                <a:gd name="connsiteY13659" fmla="*/ 2079483 h 4860733"/>
                <a:gd name="connsiteX13660" fmla="*/ 2034889 w 4853691"/>
                <a:gd name="connsiteY13660" fmla="*/ 2081830 h 4860733"/>
                <a:gd name="connsiteX13661" fmla="*/ 2030195 w 4853691"/>
                <a:gd name="connsiteY13661" fmla="*/ 2072442 h 4860733"/>
                <a:gd name="connsiteX13662" fmla="*/ 2004378 w 4853691"/>
                <a:gd name="connsiteY13662" fmla="*/ 2030195 h 4860733"/>
                <a:gd name="connsiteX13663" fmla="*/ 1807226 w 4853691"/>
                <a:gd name="connsiteY13663" fmla="*/ 1706303 h 4860733"/>
                <a:gd name="connsiteX13664" fmla="*/ 1816614 w 4853691"/>
                <a:gd name="connsiteY13664" fmla="*/ 1692221 h 4860733"/>
                <a:gd name="connsiteX13665" fmla="*/ 1849473 w 4853691"/>
                <a:gd name="connsiteY13665" fmla="*/ 1694568 h 4860733"/>
                <a:gd name="connsiteX13666" fmla="*/ 1933966 w 4853691"/>
                <a:gd name="connsiteY13666" fmla="*/ 1703956 h 4860733"/>
                <a:gd name="connsiteX13667" fmla="*/ 1403534 w 4853691"/>
                <a:gd name="connsiteY13667" fmla="*/ 2236735 h 4860733"/>
                <a:gd name="connsiteX13668" fmla="*/ 1396493 w 4853691"/>
                <a:gd name="connsiteY13668" fmla="*/ 2227347 h 4860733"/>
                <a:gd name="connsiteX13669" fmla="*/ 1783755 w 4853691"/>
                <a:gd name="connsiteY13669" fmla="*/ 1708650 h 4860733"/>
                <a:gd name="connsiteX13670" fmla="*/ 1795491 w 4853691"/>
                <a:gd name="connsiteY13670" fmla="*/ 1713344 h 4860733"/>
                <a:gd name="connsiteX13671" fmla="*/ 1804879 w 4853691"/>
                <a:gd name="connsiteY13671" fmla="*/ 1710997 h 4860733"/>
                <a:gd name="connsiteX13672" fmla="*/ 1875290 w 4853691"/>
                <a:gd name="connsiteY13672" fmla="*/ 1826002 h 4860733"/>
                <a:gd name="connsiteX13673" fmla="*/ 2002031 w 4853691"/>
                <a:gd name="connsiteY13673" fmla="*/ 2034889 h 4860733"/>
                <a:gd name="connsiteX13674" fmla="*/ 2032542 w 4853691"/>
                <a:gd name="connsiteY13674" fmla="*/ 2086524 h 4860733"/>
                <a:gd name="connsiteX13675" fmla="*/ 2023154 w 4853691"/>
                <a:gd name="connsiteY13675" fmla="*/ 2102954 h 4860733"/>
                <a:gd name="connsiteX13676" fmla="*/ 2023154 w 4853691"/>
                <a:gd name="connsiteY13676" fmla="*/ 2105301 h 4860733"/>
                <a:gd name="connsiteX13677" fmla="*/ 1872943 w 4853691"/>
                <a:gd name="connsiteY13677" fmla="*/ 2135812 h 4860733"/>
                <a:gd name="connsiteX13678" fmla="*/ 1403534 w 4853691"/>
                <a:gd name="connsiteY13678" fmla="*/ 2236735 h 4860733"/>
                <a:gd name="connsiteX13679" fmla="*/ 2631039 w 4853691"/>
                <a:gd name="connsiteY13679" fmla="*/ 3130960 h 4860733"/>
                <a:gd name="connsiteX13680" fmla="*/ 2638080 w 4853691"/>
                <a:gd name="connsiteY13680" fmla="*/ 3217801 h 4860733"/>
                <a:gd name="connsiteX13681" fmla="*/ 2638080 w 4853691"/>
                <a:gd name="connsiteY13681" fmla="*/ 3220148 h 4860733"/>
                <a:gd name="connsiteX13682" fmla="*/ 2734309 w 4853691"/>
                <a:gd name="connsiteY13682" fmla="*/ 3999367 h 4860733"/>
                <a:gd name="connsiteX13683" fmla="*/ 2736656 w 4853691"/>
                <a:gd name="connsiteY13683" fmla="*/ 4018144 h 4860733"/>
                <a:gd name="connsiteX13684" fmla="*/ 2746044 w 4853691"/>
                <a:gd name="connsiteY13684" fmla="*/ 4065085 h 4860733"/>
                <a:gd name="connsiteX13685" fmla="*/ 2753086 w 4853691"/>
                <a:gd name="connsiteY13685" fmla="*/ 4100290 h 4860733"/>
                <a:gd name="connsiteX13686" fmla="*/ 2757780 w 4853691"/>
                <a:gd name="connsiteY13686" fmla="*/ 4128455 h 4860733"/>
                <a:gd name="connsiteX13687" fmla="*/ 2767168 w 4853691"/>
                <a:gd name="connsiteY13687" fmla="*/ 4177743 h 4860733"/>
                <a:gd name="connsiteX13688" fmla="*/ 2769515 w 4853691"/>
                <a:gd name="connsiteY13688" fmla="*/ 4187131 h 4860733"/>
                <a:gd name="connsiteX13689" fmla="*/ 2619304 w 4853691"/>
                <a:gd name="connsiteY13689" fmla="*/ 4180090 h 4860733"/>
                <a:gd name="connsiteX13690" fmla="*/ 2616957 w 4853691"/>
                <a:gd name="connsiteY13690" fmla="*/ 4180090 h 4860733"/>
                <a:gd name="connsiteX13691" fmla="*/ 2579404 w 4853691"/>
                <a:gd name="connsiteY13691" fmla="*/ 4161313 h 4860733"/>
                <a:gd name="connsiteX13692" fmla="*/ 2567669 w 4853691"/>
                <a:gd name="connsiteY13692" fmla="*/ 4154272 h 4860733"/>
                <a:gd name="connsiteX13693" fmla="*/ 2530116 w 4853691"/>
                <a:gd name="connsiteY13693" fmla="*/ 4133149 h 4860733"/>
                <a:gd name="connsiteX13694" fmla="*/ 2516034 w 4853691"/>
                <a:gd name="connsiteY13694" fmla="*/ 4126108 h 4860733"/>
                <a:gd name="connsiteX13695" fmla="*/ 2478481 w 4853691"/>
                <a:gd name="connsiteY13695" fmla="*/ 4104984 h 4860733"/>
                <a:gd name="connsiteX13696" fmla="*/ 2464399 w 4853691"/>
                <a:gd name="connsiteY13696" fmla="*/ 4095596 h 4860733"/>
                <a:gd name="connsiteX13697" fmla="*/ 2426846 w 4853691"/>
                <a:gd name="connsiteY13697" fmla="*/ 4074473 h 4860733"/>
                <a:gd name="connsiteX13698" fmla="*/ 2415111 w 4853691"/>
                <a:gd name="connsiteY13698" fmla="*/ 4067431 h 4860733"/>
                <a:gd name="connsiteX13699" fmla="*/ 2375211 w 4853691"/>
                <a:gd name="connsiteY13699" fmla="*/ 4043961 h 4860733"/>
                <a:gd name="connsiteX13700" fmla="*/ 2354088 w 4853691"/>
                <a:gd name="connsiteY13700" fmla="*/ 4029879 h 4860733"/>
                <a:gd name="connsiteX13701" fmla="*/ 2321229 w 4853691"/>
                <a:gd name="connsiteY13701" fmla="*/ 4008755 h 4860733"/>
                <a:gd name="connsiteX13702" fmla="*/ 2288370 w 4853691"/>
                <a:gd name="connsiteY13702" fmla="*/ 3987632 h 4860733"/>
                <a:gd name="connsiteX13703" fmla="*/ 2267247 w 4853691"/>
                <a:gd name="connsiteY13703" fmla="*/ 3973550 h 4860733"/>
                <a:gd name="connsiteX13704" fmla="*/ 2159283 w 4853691"/>
                <a:gd name="connsiteY13704" fmla="*/ 3896097 h 4860733"/>
                <a:gd name="connsiteX13705" fmla="*/ 2159283 w 4853691"/>
                <a:gd name="connsiteY13705" fmla="*/ 3896097 h 4860733"/>
                <a:gd name="connsiteX13706" fmla="*/ 1955090 w 4853691"/>
                <a:gd name="connsiteY13706" fmla="*/ 3734151 h 4860733"/>
                <a:gd name="connsiteX13707" fmla="*/ 1959784 w 4853691"/>
                <a:gd name="connsiteY13707" fmla="*/ 3722416 h 4860733"/>
                <a:gd name="connsiteX13708" fmla="*/ 1955090 w 4853691"/>
                <a:gd name="connsiteY13708" fmla="*/ 3710680 h 4860733"/>
                <a:gd name="connsiteX13709" fmla="*/ 1992642 w 4853691"/>
                <a:gd name="connsiteY13709" fmla="*/ 3677822 h 4860733"/>
                <a:gd name="connsiteX13710" fmla="*/ 2027848 w 4853691"/>
                <a:gd name="connsiteY13710" fmla="*/ 3644963 h 4860733"/>
                <a:gd name="connsiteX13711" fmla="*/ 2084177 w 4853691"/>
                <a:gd name="connsiteY13711" fmla="*/ 3593328 h 4860733"/>
                <a:gd name="connsiteX13712" fmla="*/ 2114689 w 4853691"/>
                <a:gd name="connsiteY13712" fmla="*/ 3565164 h 4860733"/>
                <a:gd name="connsiteX13713" fmla="*/ 2288370 w 4853691"/>
                <a:gd name="connsiteY13713" fmla="*/ 3396176 h 4860733"/>
                <a:gd name="connsiteX13714" fmla="*/ 2318882 w 4853691"/>
                <a:gd name="connsiteY13714" fmla="*/ 3365665 h 4860733"/>
                <a:gd name="connsiteX13715" fmla="*/ 2372864 w 4853691"/>
                <a:gd name="connsiteY13715" fmla="*/ 3309335 h 4860733"/>
                <a:gd name="connsiteX13716" fmla="*/ 2415111 w 4853691"/>
                <a:gd name="connsiteY13716" fmla="*/ 3267089 h 4860733"/>
                <a:gd name="connsiteX13717" fmla="*/ 2459705 w 4853691"/>
                <a:gd name="connsiteY13717" fmla="*/ 3222495 h 4860733"/>
                <a:gd name="connsiteX13718" fmla="*/ 2501952 w 4853691"/>
                <a:gd name="connsiteY13718" fmla="*/ 3177901 h 4860733"/>
                <a:gd name="connsiteX13719" fmla="*/ 2544198 w 4853691"/>
                <a:gd name="connsiteY13719" fmla="*/ 3133307 h 4860733"/>
                <a:gd name="connsiteX13720" fmla="*/ 2586445 w 4853691"/>
                <a:gd name="connsiteY13720" fmla="*/ 3088713 h 4860733"/>
                <a:gd name="connsiteX13721" fmla="*/ 2614610 w 4853691"/>
                <a:gd name="connsiteY13721" fmla="*/ 3058201 h 4860733"/>
                <a:gd name="connsiteX13722" fmla="*/ 2628692 w 4853691"/>
                <a:gd name="connsiteY13722" fmla="*/ 3062896 h 4860733"/>
                <a:gd name="connsiteX13723" fmla="*/ 2628692 w 4853691"/>
                <a:gd name="connsiteY13723" fmla="*/ 3062896 h 4860733"/>
                <a:gd name="connsiteX13724" fmla="*/ 2633386 w 4853691"/>
                <a:gd name="connsiteY13724" fmla="*/ 3109836 h 4860733"/>
                <a:gd name="connsiteX13725" fmla="*/ 2631039 w 4853691"/>
                <a:gd name="connsiteY13725" fmla="*/ 3130960 h 4860733"/>
                <a:gd name="connsiteX13726" fmla="*/ 2724921 w 4853691"/>
                <a:gd name="connsiteY13726" fmla="*/ 4248154 h 4860733"/>
                <a:gd name="connsiteX13727" fmla="*/ 2689715 w 4853691"/>
                <a:gd name="connsiteY13727" fmla="*/ 4245807 h 4860733"/>
                <a:gd name="connsiteX13728" fmla="*/ 2666245 w 4853691"/>
                <a:gd name="connsiteY13728" fmla="*/ 4243460 h 4860733"/>
                <a:gd name="connsiteX13729" fmla="*/ 2631039 w 4853691"/>
                <a:gd name="connsiteY13729" fmla="*/ 4238766 h 4860733"/>
                <a:gd name="connsiteX13730" fmla="*/ 2607569 w 4853691"/>
                <a:gd name="connsiteY13730" fmla="*/ 4236419 h 4860733"/>
                <a:gd name="connsiteX13731" fmla="*/ 2572363 w 4853691"/>
                <a:gd name="connsiteY13731" fmla="*/ 4231725 h 4860733"/>
                <a:gd name="connsiteX13732" fmla="*/ 2548892 w 4853691"/>
                <a:gd name="connsiteY13732" fmla="*/ 4229378 h 4860733"/>
                <a:gd name="connsiteX13733" fmla="*/ 2511340 w 4853691"/>
                <a:gd name="connsiteY13733" fmla="*/ 4224684 h 4860733"/>
                <a:gd name="connsiteX13734" fmla="*/ 2490216 w 4853691"/>
                <a:gd name="connsiteY13734" fmla="*/ 4222337 h 4860733"/>
                <a:gd name="connsiteX13735" fmla="*/ 2452664 w 4853691"/>
                <a:gd name="connsiteY13735" fmla="*/ 4215296 h 4860733"/>
                <a:gd name="connsiteX13736" fmla="*/ 2431540 w 4853691"/>
                <a:gd name="connsiteY13736" fmla="*/ 4210602 h 4860733"/>
                <a:gd name="connsiteX13737" fmla="*/ 2393987 w 4853691"/>
                <a:gd name="connsiteY13737" fmla="*/ 4203560 h 4860733"/>
                <a:gd name="connsiteX13738" fmla="*/ 2372864 w 4853691"/>
                <a:gd name="connsiteY13738" fmla="*/ 4198866 h 4860733"/>
                <a:gd name="connsiteX13739" fmla="*/ 2335311 w 4853691"/>
                <a:gd name="connsiteY13739" fmla="*/ 4189478 h 4860733"/>
                <a:gd name="connsiteX13740" fmla="*/ 2314188 w 4853691"/>
                <a:gd name="connsiteY13740" fmla="*/ 4184784 h 4860733"/>
                <a:gd name="connsiteX13741" fmla="*/ 2274288 w 4853691"/>
                <a:gd name="connsiteY13741" fmla="*/ 4175396 h 4860733"/>
                <a:gd name="connsiteX13742" fmla="*/ 2253165 w 4853691"/>
                <a:gd name="connsiteY13742" fmla="*/ 4170702 h 4860733"/>
                <a:gd name="connsiteX13743" fmla="*/ 2213265 w 4853691"/>
                <a:gd name="connsiteY13743" fmla="*/ 4161313 h 4860733"/>
                <a:gd name="connsiteX13744" fmla="*/ 2192141 w 4853691"/>
                <a:gd name="connsiteY13744" fmla="*/ 4156619 h 4860733"/>
                <a:gd name="connsiteX13745" fmla="*/ 2152242 w 4853691"/>
                <a:gd name="connsiteY13745" fmla="*/ 4144884 h 4860733"/>
                <a:gd name="connsiteX13746" fmla="*/ 2131118 w 4853691"/>
                <a:gd name="connsiteY13746" fmla="*/ 4140190 h 4860733"/>
                <a:gd name="connsiteX13747" fmla="*/ 2091218 w 4853691"/>
                <a:gd name="connsiteY13747" fmla="*/ 4128455 h 4860733"/>
                <a:gd name="connsiteX13748" fmla="*/ 2070095 w 4853691"/>
                <a:gd name="connsiteY13748" fmla="*/ 4121414 h 4860733"/>
                <a:gd name="connsiteX13749" fmla="*/ 2030195 w 4853691"/>
                <a:gd name="connsiteY13749" fmla="*/ 4107331 h 4860733"/>
                <a:gd name="connsiteX13750" fmla="*/ 2009072 w 4853691"/>
                <a:gd name="connsiteY13750" fmla="*/ 4100290 h 4860733"/>
                <a:gd name="connsiteX13751" fmla="*/ 1950396 w 4853691"/>
                <a:gd name="connsiteY13751" fmla="*/ 4081514 h 4860733"/>
                <a:gd name="connsiteX13752" fmla="*/ 1948049 w 4853691"/>
                <a:gd name="connsiteY13752" fmla="*/ 4081514 h 4860733"/>
                <a:gd name="connsiteX13753" fmla="*/ 1887025 w 4853691"/>
                <a:gd name="connsiteY13753" fmla="*/ 4060390 h 4860733"/>
                <a:gd name="connsiteX13754" fmla="*/ 1865902 w 4853691"/>
                <a:gd name="connsiteY13754" fmla="*/ 4051002 h 4860733"/>
                <a:gd name="connsiteX13755" fmla="*/ 1844778 w 4853691"/>
                <a:gd name="connsiteY13755" fmla="*/ 4043961 h 4860733"/>
                <a:gd name="connsiteX13756" fmla="*/ 1844778 w 4853691"/>
                <a:gd name="connsiteY13756" fmla="*/ 4039267 h 4860733"/>
                <a:gd name="connsiteX13757" fmla="*/ 2614610 w 4853691"/>
                <a:gd name="connsiteY13757" fmla="*/ 4184784 h 4860733"/>
                <a:gd name="connsiteX13758" fmla="*/ 2626345 w 4853691"/>
                <a:gd name="connsiteY13758" fmla="*/ 4189478 h 4860733"/>
                <a:gd name="connsiteX13759" fmla="*/ 2647469 w 4853691"/>
                <a:gd name="connsiteY13759" fmla="*/ 4198866 h 4860733"/>
                <a:gd name="connsiteX13760" fmla="*/ 2675633 w 4853691"/>
                <a:gd name="connsiteY13760" fmla="*/ 4212948 h 4860733"/>
                <a:gd name="connsiteX13761" fmla="*/ 2699103 w 4853691"/>
                <a:gd name="connsiteY13761" fmla="*/ 4222337 h 4860733"/>
                <a:gd name="connsiteX13762" fmla="*/ 2727268 w 4853691"/>
                <a:gd name="connsiteY13762" fmla="*/ 4234072 h 4860733"/>
                <a:gd name="connsiteX13763" fmla="*/ 2750738 w 4853691"/>
                <a:gd name="connsiteY13763" fmla="*/ 4243460 h 4860733"/>
                <a:gd name="connsiteX13764" fmla="*/ 2760127 w 4853691"/>
                <a:gd name="connsiteY13764" fmla="*/ 4248154 h 4860733"/>
                <a:gd name="connsiteX13765" fmla="*/ 2760127 w 4853691"/>
                <a:gd name="connsiteY13765" fmla="*/ 4252848 h 4860733"/>
                <a:gd name="connsiteX13766" fmla="*/ 2743697 w 4853691"/>
                <a:gd name="connsiteY13766" fmla="*/ 4252848 h 4860733"/>
                <a:gd name="connsiteX13767" fmla="*/ 2724921 w 4853691"/>
                <a:gd name="connsiteY13767" fmla="*/ 4248154 h 4860733"/>
                <a:gd name="connsiteX13768" fmla="*/ 1729773 w 4853691"/>
                <a:gd name="connsiteY13768" fmla="*/ 4029879 h 4860733"/>
                <a:gd name="connsiteX13769" fmla="*/ 1673444 w 4853691"/>
                <a:gd name="connsiteY13769" fmla="*/ 4025185 h 4860733"/>
                <a:gd name="connsiteX13770" fmla="*/ 1649974 w 4853691"/>
                <a:gd name="connsiteY13770" fmla="*/ 4022838 h 4860733"/>
                <a:gd name="connsiteX13771" fmla="*/ 1638239 w 4853691"/>
                <a:gd name="connsiteY13771" fmla="*/ 4013449 h 4860733"/>
                <a:gd name="connsiteX13772" fmla="*/ 1610074 w 4853691"/>
                <a:gd name="connsiteY13772" fmla="*/ 3992326 h 4860733"/>
                <a:gd name="connsiteX13773" fmla="*/ 1574868 w 4853691"/>
                <a:gd name="connsiteY13773" fmla="*/ 3964162 h 4860733"/>
                <a:gd name="connsiteX13774" fmla="*/ 1544357 w 4853691"/>
                <a:gd name="connsiteY13774" fmla="*/ 3940691 h 4860733"/>
                <a:gd name="connsiteX13775" fmla="*/ 1523233 w 4853691"/>
                <a:gd name="connsiteY13775" fmla="*/ 3924262 h 4860733"/>
                <a:gd name="connsiteX13776" fmla="*/ 1525580 w 4853691"/>
                <a:gd name="connsiteY13776" fmla="*/ 3921915 h 4860733"/>
                <a:gd name="connsiteX13777" fmla="*/ 1565480 w 4853691"/>
                <a:gd name="connsiteY13777" fmla="*/ 3940691 h 4860733"/>
                <a:gd name="connsiteX13778" fmla="*/ 1603033 w 4853691"/>
                <a:gd name="connsiteY13778" fmla="*/ 3957120 h 4860733"/>
                <a:gd name="connsiteX13779" fmla="*/ 1659362 w 4853691"/>
                <a:gd name="connsiteY13779" fmla="*/ 3980591 h 4860733"/>
                <a:gd name="connsiteX13780" fmla="*/ 1694567 w 4853691"/>
                <a:gd name="connsiteY13780" fmla="*/ 3997020 h 4860733"/>
                <a:gd name="connsiteX13781" fmla="*/ 1753244 w 4853691"/>
                <a:gd name="connsiteY13781" fmla="*/ 4020490 h 4860733"/>
                <a:gd name="connsiteX13782" fmla="*/ 1772020 w 4853691"/>
                <a:gd name="connsiteY13782" fmla="*/ 4027532 h 4860733"/>
                <a:gd name="connsiteX13783" fmla="*/ 1769673 w 4853691"/>
                <a:gd name="connsiteY13783" fmla="*/ 4027532 h 4860733"/>
                <a:gd name="connsiteX13784" fmla="*/ 1729773 w 4853691"/>
                <a:gd name="connsiteY13784" fmla="*/ 4029879 h 4860733"/>
                <a:gd name="connsiteX13785" fmla="*/ 1699262 w 4853691"/>
                <a:gd name="connsiteY13785" fmla="*/ 4062737 h 4860733"/>
                <a:gd name="connsiteX13786" fmla="*/ 1739161 w 4853691"/>
                <a:gd name="connsiteY13786" fmla="*/ 4090902 h 4860733"/>
                <a:gd name="connsiteX13787" fmla="*/ 1760285 w 4853691"/>
                <a:gd name="connsiteY13787" fmla="*/ 4107331 h 4860733"/>
                <a:gd name="connsiteX13788" fmla="*/ 1781408 w 4853691"/>
                <a:gd name="connsiteY13788" fmla="*/ 4121414 h 4860733"/>
                <a:gd name="connsiteX13789" fmla="*/ 1774367 w 4853691"/>
                <a:gd name="connsiteY13789" fmla="*/ 4135496 h 4860733"/>
                <a:gd name="connsiteX13790" fmla="*/ 1767326 w 4853691"/>
                <a:gd name="connsiteY13790" fmla="*/ 4149578 h 4860733"/>
                <a:gd name="connsiteX13791" fmla="*/ 1757938 w 4853691"/>
                <a:gd name="connsiteY13791" fmla="*/ 4168354 h 4860733"/>
                <a:gd name="connsiteX13792" fmla="*/ 1750897 w 4853691"/>
                <a:gd name="connsiteY13792" fmla="*/ 4182437 h 4860733"/>
                <a:gd name="connsiteX13793" fmla="*/ 1734467 w 4853691"/>
                <a:gd name="connsiteY13793" fmla="*/ 4166007 h 4860733"/>
                <a:gd name="connsiteX13794" fmla="*/ 1722732 w 4853691"/>
                <a:gd name="connsiteY13794" fmla="*/ 4151925 h 4860733"/>
                <a:gd name="connsiteX13795" fmla="*/ 1699262 w 4853691"/>
                <a:gd name="connsiteY13795" fmla="*/ 4128455 h 4860733"/>
                <a:gd name="connsiteX13796" fmla="*/ 1685179 w 4853691"/>
                <a:gd name="connsiteY13796" fmla="*/ 4112026 h 4860733"/>
                <a:gd name="connsiteX13797" fmla="*/ 1664056 w 4853691"/>
                <a:gd name="connsiteY13797" fmla="*/ 4088555 h 4860733"/>
                <a:gd name="connsiteX13798" fmla="*/ 1649974 w 4853691"/>
                <a:gd name="connsiteY13798" fmla="*/ 4072125 h 4860733"/>
                <a:gd name="connsiteX13799" fmla="*/ 1628850 w 4853691"/>
                <a:gd name="connsiteY13799" fmla="*/ 4048655 h 4860733"/>
                <a:gd name="connsiteX13800" fmla="*/ 1614768 w 4853691"/>
                <a:gd name="connsiteY13800" fmla="*/ 4032226 h 4860733"/>
                <a:gd name="connsiteX13801" fmla="*/ 1605380 w 4853691"/>
                <a:gd name="connsiteY13801" fmla="*/ 4020490 h 4860733"/>
                <a:gd name="connsiteX13802" fmla="*/ 1638239 w 4853691"/>
                <a:gd name="connsiteY13802" fmla="*/ 4022838 h 4860733"/>
                <a:gd name="connsiteX13803" fmla="*/ 1652321 w 4853691"/>
                <a:gd name="connsiteY13803" fmla="*/ 4022838 h 4860733"/>
                <a:gd name="connsiteX13804" fmla="*/ 1678138 w 4853691"/>
                <a:gd name="connsiteY13804" fmla="*/ 4041614 h 4860733"/>
                <a:gd name="connsiteX13805" fmla="*/ 1699262 w 4853691"/>
                <a:gd name="connsiteY13805" fmla="*/ 4062737 h 4860733"/>
                <a:gd name="connsiteX13806" fmla="*/ 1680485 w 4853691"/>
                <a:gd name="connsiteY13806" fmla="*/ 4161313 h 4860733"/>
                <a:gd name="connsiteX13807" fmla="*/ 1647627 w 4853691"/>
                <a:gd name="connsiteY13807" fmla="*/ 4140190 h 4860733"/>
                <a:gd name="connsiteX13808" fmla="*/ 1595992 w 4853691"/>
                <a:gd name="connsiteY13808" fmla="*/ 4104984 h 4860733"/>
                <a:gd name="connsiteX13809" fmla="*/ 1572521 w 4853691"/>
                <a:gd name="connsiteY13809" fmla="*/ 4088555 h 4860733"/>
                <a:gd name="connsiteX13810" fmla="*/ 1511498 w 4853691"/>
                <a:gd name="connsiteY13810" fmla="*/ 4046308 h 4860733"/>
                <a:gd name="connsiteX13811" fmla="*/ 1513845 w 4853691"/>
                <a:gd name="connsiteY13811" fmla="*/ 4034573 h 4860733"/>
                <a:gd name="connsiteX13812" fmla="*/ 1497416 w 4853691"/>
                <a:gd name="connsiteY13812" fmla="*/ 4015796 h 4860733"/>
                <a:gd name="connsiteX13813" fmla="*/ 1497416 w 4853691"/>
                <a:gd name="connsiteY13813" fmla="*/ 4008755 h 4860733"/>
                <a:gd name="connsiteX13814" fmla="*/ 1565480 w 4853691"/>
                <a:gd name="connsiteY13814" fmla="*/ 4018144 h 4860733"/>
                <a:gd name="connsiteX13815" fmla="*/ 1598339 w 4853691"/>
                <a:gd name="connsiteY13815" fmla="*/ 4020490 h 4860733"/>
                <a:gd name="connsiteX13816" fmla="*/ 1621809 w 4853691"/>
                <a:gd name="connsiteY13816" fmla="*/ 4046308 h 4860733"/>
                <a:gd name="connsiteX13817" fmla="*/ 1628850 w 4853691"/>
                <a:gd name="connsiteY13817" fmla="*/ 4055696 h 4860733"/>
                <a:gd name="connsiteX13818" fmla="*/ 1657015 w 4853691"/>
                <a:gd name="connsiteY13818" fmla="*/ 4086208 h 4860733"/>
                <a:gd name="connsiteX13819" fmla="*/ 1668750 w 4853691"/>
                <a:gd name="connsiteY13819" fmla="*/ 4097943 h 4860733"/>
                <a:gd name="connsiteX13820" fmla="*/ 1692220 w 4853691"/>
                <a:gd name="connsiteY13820" fmla="*/ 4123761 h 4860733"/>
                <a:gd name="connsiteX13821" fmla="*/ 1706303 w 4853691"/>
                <a:gd name="connsiteY13821" fmla="*/ 4137843 h 4860733"/>
                <a:gd name="connsiteX13822" fmla="*/ 1727426 w 4853691"/>
                <a:gd name="connsiteY13822" fmla="*/ 4161313 h 4860733"/>
                <a:gd name="connsiteX13823" fmla="*/ 1741508 w 4853691"/>
                <a:gd name="connsiteY13823" fmla="*/ 4175396 h 4860733"/>
                <a:gd name="connsiteX13824" fmla="*/ 1743856 w 4853691"/>
                <a:gd name="connsiteY13824" fmla="*/ 4177743 h 4860733"/>
                <a:gd name="connsiteX13825" fmla="*/ 1743856 w 4853691"/>
                <a:gd name="connsiteY13825" fmla="*/ 4177743 h 4860733"/>
                <a:gd name="connsiteX13826" fmla="*/ 1736814 w 4853691"/>
                <a:gd name="connsiteY13826" fmla="*/ 4189478 h 4860733"/>
                <a:gd name="connsiteX13827" fmla="*/ 1736814 w 4853691"/>
                <a:gd name="connsiteY13827" fmla="*/ 4191825 h 4860733"/>
                <a:gd name="connsiteX13828" fmla="*/ 1722732 w 4853691"/>
                <a:gd name="connsiteY13828" fmla="*/ 4182437 h 4860733"/>
                <a:gd name="connsiteX13829" fmla="*/ 1680485 w 4853691"/>
                <a:gd name="connsiteY13829" fmla="*/ 4161313 h 4860733"/>
                <a:gd name="connsiteX13830" fmla="*/ 1448128 w 4853691"/>
                <a:gd name="connsiteY13830" fmla="*/ 4001714 h 4860733"/>
                <a:gd name="connsiteX13831" fmla="*/ 1391799 w 4853691"/>
                <a:gd name="connsiteY13831" fmla="*/ 3992326 h 4860733"/>
                <a:gd name="connsiteX13832" fmla="*/ 1358940 w 4853691"/>
                <a:gd name="connsiteY13832" fmla="*/ 3987632 h 4860733"/>
                <a:gd name="connsiteX13833" fmla="*/ 1290876 w 4853691"/>
                <a:gd name="connsiteY13833" fmla="*/ 3973550 h 4860733"/>
                <a:gd name="connsiteX13834" fmla="*/ 1262711 w 4853691"/>
                <a:gd name="connsiteY13834" fmla="*/ 3966508 h 4860733"/>
                <a:gd name="connsiteX13835" fmla="*/ 1204035 w 4853691"/>
                <a:gd name="connsiteY13835" fmla="*/ 3950079 h 4860733"/>
                <a:gd name="connsiteX13836" fmla="*/ 1175870 w 4853691"/>
                <a:gd name="connsiteY13836" fmla="*/ 3938344 h 4860733"/>
                <a:gd name="connsiteX13837" fmla="*/ 1135971 w 4853691"/>
                <a:gd name="connsiteY13837" fmla="*/ 3921915 h 4860733"/>
                <a:gd name="connsiteX13838" fmla="*/ 1135971 w 4853691"/>
                <a:gd name="connsiteY13838" fmla="*/ 3919567 h 4860733"/>
                <a:gd name="connsiteX13839" fmla="*/ 1145359 w 4853691"/>
                <a:gd name="connsiteY13839" fmla="*/ 3921915 h 4860733"/>
                <a:gd name="connsiteX13840" fmla="*/ 1164135 w 4853691"/>
                <a:gd name="connsiteY13840" fmla="*/ 3924262 h 4860733"/>
                <a:gd name="connsiteX13841" fmla="*/ 1192300 w 4853691"/>
                <a:gd name="connsiteY13841" fmla="*/ 3926609 h 4860733"/>
                <a:gd name="connsiteX13842" fmla="*/ 1211076 w 4853691"/>
                <a:gd name="connsiteY13842" fmla="*/ 3928956 h 4860733"/>
                <a:gd name="connsiteX13843" fmla="*/ 1241588 w 4853691"/>
                <a:gd name="connsiteY13843" fmla="*/ 3931303 h 4860733"/>
                <a:gd name="connsiteX13844" fmla="*/ 1258017 w 4853691"/>
                <a:gd name="connsiteY13844" fmla="*/ 3931303 h 4860733"/>
                <a:gd name="connsiteX13845" fmla="*/ 1304958 w 4853691"/>
                <a:gd name="connsiteY13845" fmla="*/ 3931303 h 4860733"/>
                <a:gd name="connsiteX13846" fmla="*/ 1304958 w 4853691"/>
                <a:gd name="connsiteY13846" fmla="*/ 3931303 h 4860733"/>
                <a:gd name="connsiteX13847" fmla="*/ 1307305 w 4853691"/>
                <a:gd name="connsiteY13847" fmla="*/ 3931303 h 4860733"/>
                <a:gd name="connsiteX13848" fmla="*/ 1354246 w 4853691"/>
                <a:gd name="connsiteY13848" fmla="*/ 3931303 h 4860733"/>
                <a:gd name="connsiteX13849" fmla="*/ 1370675 w 4853691"/>
                <a:gd name="connsiteY13849" fmla="*/ 3931303 h 4860733"/>
                <a:gd name="connsiteX13850" fmla="*/ 1403534 w 4853691"/>
                <a:gd name="connsiteY13850" fmla="*/ 3928956 h 4860733"/>
                <a:gd name="connsiteX13851" fmla="*/ 1424657 w 4853691"/>
                <a:gd name="connsiteY13851" fmla="*/ 3926609 h 4860733"/>
                <a:gd name="connsiteX13852" fmla="*/ 1455169 w 4853691"/>
                <a:gd name="connsiteY13852" fmla="*/ 3924262 h 4860733"/>
                <a:gd name="connsiteX13853" fmla="*/ 1483333 w 4853691"/>
                <a:gd name="connsiteY13853" fmla="*/ 3921915 h 4860733"/>
                <a:gd name="connsiteX13854" fmla="*/ 1488028 w 4853691"/>
                <a:gd name="connsiteY13854" fmla="*/ 3921915 h 4860733"/>
                <a:gd name="connsiteX13855" fmla="*/ 1504457 w 4853691"/>
                <a:gd name="connsiteY13855" fmla="*/ 3938344 h 4860733"/>
                <a:gd name="connsiteX13856" fmla="*/ 1502110 w 4853691"/>
                <a:gd name="connsiteY13856" fmla="*/ 3964162 h 4860733"/>
                <a:gd name="connsiteX13857" fmla="*/ 1497416 w 4853691"/>
                <a:gd name="connsiteY13857" fmla="*/ 4011102 h 4860733"/>
                <a:gd name="connsiteX13858" fmla="*/ 1483333 w 4853691"/>
                <a:gd name="connsiteY13858" fmla="*/ 4008755 h 4860733"/>
                <a:gd name="connsiteX13859" fmla="*/ 1448128 w 4853691"/>
                <a:gd name="connsiteY13859" fmla="*/ 4001714 h 4860733"/>
                <a:gd name="connsiteX13860" fmla="*/ 1293223 w 4853691"/>
                <a:gd name="connsiteY13860" fmla="*/ 3790480 h 4860733"/>
                <a:gd name="connsiteX13861" fmla="*/ 1342511 w 4853691"/>
                <a:gd name="connsiteY13861" fmla="*/ 3790480 h 4860733"/>
                <a:gd name="connsiteX13862" fmla="*/ 1410575 w 4853691"/>
                <a:gd name="connsiteY13862" fmla="*/ 3790480 h 4860733"/>
                <a:gd name="connsiteX13863" fmla="*/ 1424657 w 4853691"/>
                <a:gd name="connsiteY13863" fmla="*/ 3790480 h 4860733"/>
                <a:gd name="connsiteX13864" fmla="*/ 1480986 w 4853691"/>
                <a:gd name="connsiteY13864" fmla="*/ 3788133 h 4860733"/>
                <a:gd name="connsiteX13865" fmla="*/ 1499763 w 4853691"/>
                <a:gd name="connsiteY13865" fmla="*/ 3785786 h 4860733"/>
                <a:gd name="connsiteX13866" fmla="*/ 1551398 w 4853691"/>
                <a:gd name="connsiteY13866" fmla="*/ 3781092 h 4860733"/>
                <a:gd name="connsiteX13867" fmla="*/ 1574868 w 4853691"/>
                <a:gd name="connsiteY13867" fmla="*/ 3778745 h 4860733"/>
                <a:gd name="connsiteX13868" fmla="*/ 1624156 w 4853691"/>
                <a:gd name="connsiteY13868" fmla="*/ 3774051 h 4860733"/>
                <a:gd name="connsiteX13869" fmla="*/ 1647627 w 4853691"/>
                <a:gd name="connsiteY13869" fmla="*/ 3771704 h 4860733"/>
                <a:gd name="connsiteX13870" fmla="*/ 1699262 w 4853691"/>
                <a:gd name="connsiteY13870" fmla="*/ 3764663 h 4860733"/>
                <a:gd name="connsiteX13871" fmla="*/ 1725079 w 4853691"/>
                <a:gd name="connsiteY13871" fmla="*/ 3759969 h 4860733"/>
                <a:gd name="connsiteX13872" fmla="*/ 1774367 w 4853691"/>
                <a:gd name="connsiteY13872" fmla="*/ 3752927 h 4860733"/>
                <a:gd name="connsiteX13873" fmla="*/ 1807226 w 4853691"/>
                <a:gd name="connsiteY13873" fmla="*/ 3748233 h 4860733"/>
                <a:gd name="connsiteX13874" fmla="*/ 1851820 w 4853691"/>
                <a:gd name="connsiteY13874" fmla="*/ 3741192 h 4860733"/>
                <a:gd name="connsiteX13875" fmla="*/ 1891719 w 4853691"/>
                <a:gd name="connsiteY13875" fmla="*/ 3734151 h 4860733"/>
                <a:gd name="connsiteX13876" fmla="*/ 1912843 w 4853691"/>
                <a:gd name="connsiteY13876" fmla="*/ 3729457 h 4860733"/>
                <a:gd name="connsiteX13877" fmla="*/ 1924578 w 4853691"/>
                <a:gd name="connsiteY13877" fmla="*/ 3743539 h 4860733"/>
                <a:gd name="connsiteX13878" fmla="*/ 1828349 w 4853691"/>
                <a:gd name="connsiteY13878" fmla="*/ 4018144 h 4860733"/>
                <a:gd name="connsiteX13879" fmla="*/ 1821308 w 4853691"/>
                <a:gd name="connsiteY13879" fmla="*/ 4018144 h 4860733"/>
                <a:gd name="connsiteX13880" fmla="*/ 1804879 w 4853691"/>
                <a:gd name="connsiteY13880" fmla="*/ 4027532 h 4860733"/>
                <a:gd name="connsiteX13881" fmla="*/ 1595992 w 4853691"/>
                <a:gd name="connsiteY13881" fmla="*/ 3957120 h 4860733"/>
                <a:gd name="connsiteX13882" fmla="*/ 1525580 w 4853691"/>
                <a:gd name="connsiteY13882" fmla="*/ 3928956 h 4860733"/>
                <a:gd name="connsiteX13883" fmla="*/ 1518539 w 4853691"/>
                <a:gd name="connsiteY13883" fmla="*/ 3926609 h 4860733"/>
                <a:gd name="connsiteX13884" fmla="*/ 1518539 w 4853691"/>
                <a:gd name="connsiteY13884" fmla="*/ 3921915 h 4860733"/>
                <a:gd name="connsiteX13885" fmla="*/ 1497416 w 4853691"/>
                <a:gd name="connsiteY13885" fmla="*/ 3900791 h 4860733"/>
                <a:gd name="connsiteX13886" fmla="*/ 1480986 w 4853691"/>
                <a:gd name="connsiteY13886" fmla="*/ 3910179 h 4860733"/>
                <a:gd name="connsiteX13887" fmla="*/ 1450475 w 4853691"/>
                <a:gd name="connsiteY13887" fmla="*/ 3896097 h 4860733"/>
                <a:gd name="connsiteX13888" fmla="*/ 1427004 w 4853691"/>
                <a:gd name="connsiteY13888" fmla="*/ 3886709 h 4860733"/>
                <a:gd name="connsiteX13889" fmla="*/ 1377716 w 4853691"/>
                <a:gd name="connsiteY13889" fmla="*/ 3863238 h 4860733"/>
                <a:gd name="connsiteX13890" fmla="*/ 1349552 w 4853691"/>
                <a:gd name="connsiteY13890" fmla="*/ 3849156 h 4860733"/>
                <a:gd name="connsiteX13891" fmla="*/ 1304958 w 4853691"/>
                <a:gd name="connsiteY13891" fmla="*/ 3828033 h 4860733"/>
                <a:gd name="connsiteX13892" fmla="*/ 1274446 w 4853691"/>
                <a:gd name="connsiteY13892" fmla="*/ 3811604 h 4860733"/>
                <a:gd name="connsiteX13893" fmla="*/ 1250976 w 4853691"/>
                <a:gd name="connsiteY13893" fmla="*/ 3799868 h 4860733"/>
                <a:gd name="connsiteX13894" fmla="*/ 1253323 w 4853691"/>
                <a:gd name="connsiteY13894" fmla="*/ 3792827 h 4860733"/>
                <a:gd name="connsiteX13895" fmla="*/ 1267405 w 4853691"/>
                <a:gd name="connsiteY13895" fmla="*/ 3792827 h 4860733"/>
                <a:gd name="connsiteX13896" fmla="*/ 1293223 w 4853691"/>
                <a:gd name="connsiteY13896" fmla="*/ 3790480 h 4860733"/>
                <a:gd name="connsiteX13897" fmla="*/ 1992642 w 4853691"/>
                <a:gd name="connsiteY13897" fmla="*/ 3769357 h 4860733"/>
                <a:gd name="connsiteX13898" fmla="*/ 2102954 w 4853691"/>
                <a:gd name="connsiteY13898" fmla="*/ 3856197 h 4860733"/>
                <a:gd name="connsiteX13899" fmla="*/ 2107648 w 4853691"/>
                <a:gd name="connsiteY13899" fmla="*/ 3858544 h 4860733"/>
                <a:gd name="connsiteX13900" fmla="*/ 2156936 w 4853691"/>
                <a:gd name="connsiteY13900" fmla="*/ 3896097 h 4860733"/>
                <a:gd name="connsiteX13901" fmla="*/ 2171018 w 4853691"/>
                <a:gd name="connsiteY13901" fmla="*/ 3905485 h 4860733"/>
                <a:gd name="connsiteX13902" fmla="*/ 2210918 w 4853691"/>
                <a:gd name="connsiteY13902" fmla="*/ 3933650 h 4860733"/>
                <a:gd name="connsiteX13903" fmla="*/ 2229694 w 4853691"/>
                <a:gd name="connsiteY13903" fmla="*/ 3945385 h 4860733"/>
                <a:gd name="connsiteX13904" fmla="*/ 2264900 w 4853691"/>
                <a:gd name="connsiteY13904" fmla="*/ 3971203 h 4860733"/>
                <a:gd name="connsiteX13905" fmla="*/ 2283676 w 4853691"/>
                <a:gd name="connsiteY13905" fmla="*/ 3982938 h 4860733"/>
                <a:gd name="connsiteX13906" fmla="*/ 2318882 w 4853691"/>
                <a:gd name="connsiteY13906" fmla="*/ 4006408 h 4860733"/>
                <a:gd name="connsiteX13907" fmla="*/ 2337658 w 4853691"/>
                <a:gd name="connsiteY13907" fmla="*/ 4018144 h 4860733"/>
                <a:gd name="connsiteX13908" fmla="*/ 2370517 w 4853691"/>
                <a:gd name="connsiteY13908" fmla="*/ 4039267 h 4860733"/>
                <a:gd name="connsiteX13909" fmla="*/ 2389293 w 4853691"/>
                <a:gd name="connsiteY13909" fmla="*/ 4051002 h 4860733"/>
                <a:gd name="connsiteX13910" fmla="*/ 2422152 w 4853691"/>
                <a:gd name="connsiteY13910" fmla="*/ 4072125 h 4860733"/>
                <a:gd name="connsiteX13911" fmla="*/ 2440928 w 4853691"/>
                <a:gd name="connsiteY13911" fmla="*/ 4083861 h 4860733"/>
                <a:gd name="connsiteX13912" fmla="*/ 2473787 w 4853691"/>
                <a:gd name="connsiteY13912" fmla="*/ 4102637 h 4860733"/>
                <a:gd name="connsiteX13913" fmla="*/ 2492563 w 4853691"/>
                <a:gd name="connsiteY13913" fmla="*/ 4114372 h 4860733"/>
                <a:gd name="connsiteX13914" fmla="*/ 2525422 w 4853691"/>
                <a:gd name="connsiteY13914" fmla="*/ 4133149 h 4860733"/>
                <a:gd name="connsiteX13915" fmla="*/ 2546545 w 4853691"/>
                <a:gd name="connsiteY13915" fmla="*/ 4142537 h 4860733"/>
                <a:gd name="connsiteX13916" fmla="*/ 2577057 w 4853691"/>
                <a:gd name="connsiteY13916" fmla="*/ 4158966 h 4860733"/>
                <a:gd name="connsiteX13917" fmla="*/ 2598180 w 4853691"/>
                <a:gd name="connsiteY13917" fmla="*/ 4168354 h 4860733"/>
                <a:gd name="connsiteX13918" fmla="*/ 2612263 w 4853691"/>
                <a:gd name="connsiteY13918" fmla="*/ 4175396 h 4860733"/>
                <a:gd name="connsiteX13919" fmla="*/ 1847125 w 4853691"/>
                <a:gd name="connsiteY13919" fmla="*/ 4029879 h 4860733"/>
                <a:gd name="connsiteX13920" fmla="*/ 1847125 w 4853691"/>
                <a:gd name="connsiteY13920" fmla="*/ 4029879 h 4860733"/>
                <a:gd name="connsiteX13921" fmla="*/ 1835390 w 4853691"/>
                <a:gd name="connsiteY13921" fmla="*/ 4011102 h 4860733"/>
                <a:gd name="connsiteX13922" fmla="*/ 1863555 w 4853691"/>
                <a:gd name="connsiteY13922" fmla="*/ 3931303 h 4860733"/>
                <a:gd name="connsiteX13923" fmla="*/ 1929272 w 4853691"/>
                <a:gd name="connsiteY13923" fmla="*/ 3736498 h 4860733"/>
                <a:gd name="connsiteX13924" fmla="*/ 1933966 w 4853691"/>
                <a:gd name="connsiteY13924" fmla="*/ 3736498 h 4860733"/>
                <a:gd name="connsiteX13925" fmla="*/ 1948049 w 4853691"/>
                <a:gd name="connsiteY13925" fmla="*/ 3729457 h 4860733"/>
                <a:gd name="connsiteX13926" fmla="*/ 1978560 w 4853691"/>
                <a:gd name="connsiteY13926" fmla="*/ 3755274 h 4860733"/>
                <a:gd name="connsiteX13927" fmla="*/ 1992642 w 4853691"/>
                <a:gd name="connsiteY13927" fmla="*/ 3769357 h 4860733"/>
                <a:gd name="connsiteX13928" fmla="*/ 1703956 w 4853691"/>
                <a:gd name="connsiteY13928" fmla="*/ 4001714 h 4860733"/>
                <a:gd name="connsiteX13929" fmla="*/ 1659362 w 4853691"/>
                <a:gd name="connsiteY13929" fmla="*/ 3982938 h 4860733"/>
                <a:gd name="connsiteX13930" fmla="*/ 1612421 w 4853691"/>
                <a:gd name="connsiteY13930" fmla="*/ 3961814 h 4860733"/>
                <a:gd name="connsiteX13931" fmla="*/ 1567827 w 4853691"/>
                <a:gd name="connsiteY13931" fmla="*/ 3940691 h 4860733"/>
                <a:gd name="connsiteX13932" fmla="*/ 1537315 w 4853691"/>
                <a:gd name="connsiteY13932" fmla="*/ 3926609 h 4860733"/>
                <a:gd name="connsiteX13933" fmla="*/ 1603033 w 4853691"/>
                <a:gd name="connsiteY13933" fmla="*/ 3952426 h 4860733"/>
                <a:gd name="connsiteX13934" fmla="*/ 1605380 w 4853691"/>
                <a:gd name="connsiteY13934" fmla="*/ 3954773 h 4860733"/>
                <a:gd name="connsiteX13935" fmla="*/ 1635891 w 4853691"/>
                <a:gd name="connsiteY13935" fmla="*/ 3966508 h 4860733"/>
                <a:gd name="connsiteX13936" fmla="*/ 1678138 w 4853691"/>
                <a:gd name="connsiteY13936" fmla="*/ 3982938 h 4860733"/>
                <a:gd name="connsiteX13937" fmla="*/ 1708650 w 4853691"/>
                <a:gd name="connsiteY13937" fmla="*/ 3994673 h 4860733"/>
                <a:gd name="connsiteX13938" fmla="*/ 1750897 w 4853691"/>
                <a:gd name="connsiteY13938" fmla="*/ 4011102 h 4860733"/>
                <a:gd name="connsiteX13939" fmla="*/ 1781408 w 4853691"/>
                <a:gd name="connsiteY13939" fmla="*/ 4020490 h 4860733"/>
                <a:gd name="connsiteX13940" fmla="*/ 1809573 w 4853691"/>
                <a:gd name="connsiteY13940" fmla="*/ 4029879 h 4860733"/>
                <a:gd name="connsiteX13941" fmla="*/ 1809573 w 4853691"/>
                <a:gd name="connsiteY13941" fmla="*/ 4034573 h 4860733"/>
                <a:gd name="connsiteX13942" fmla="*/ 1779061 w 4853691"/>
                <a:gd name="connsiteY13942" fmla="*/ 4034573 h 4860733"/>
                <a:gd name="connsiteX13943" fmla="*/ 1755591 w 4853691"/>
                <a:gd name="connsiteY13943" fmla="*/ 4025185 h 4860733"/>
                <a:gd name="connsiteX13944" fmla="*/ 1703956 w 4853691"/>
                <a:gd name="connsiteY13944" fmla="*/ 4001714 h 4860733"/>
                <a:gd name="connsiteX13945" fmla="*/ 1572521 w 4853691"/>
                <a:gd name="connsiteY13945" fmla="*/ 3968856 h 4860733"/>
                <a:gd name="connsiteX13946" fmla="*/ 1610074 w 4853691"/>
                <a:gd name="connsiteY13946" fmla="*/ 3997020 h 4860733"/>
                <a:gd name="connsiteX13947" fmla="*/ 1635891 w 4853691"/>
                <a:gd name="connsiteY13947" fmla="*/ 4015796 h 4860733"/>
                <a:gd name="connsiteX13948" fmla="*/ 1645280 w 4853691"/>
                <a:gd name="connsiteY13948" fmla="*/ 4022838 h 4860733"/>
                <a:gd name="connsiteX13949" fmla="*/ 1633544 w 4853691"/>
                <a:gd name="connsiteY13949" fmla="*/ 4022838 h 4860733"/>
                <a:gd name="connsiteX13950" fmla="*/ 1598339 w 4853691"/>
                <a:gd name="connsiteY13950" fmla="*/ 4020490 h 4860733"/>
                <a:gd name="connsiteX13951" fmla="*/ 1586603 w 4853691"/>
                <a:gd name="connsiteY13951" fmla="*/ 4006408 h 4860733"/>
                <a:gd name="connsiteX13952" fmla="*/ 1572521 w 4853691"/>
                <a:gd name="connsiteY13952" fmla="*/ 3989979 h 4860733"/>
                <a:gd name="connsiteX13953" fmla="*/ 1546704 w 4853691"/>
                <a:gd name="connsiteY13953" fmla="*/ 3961814 h 4860733"/>
                <a:gd name="connsiteX13954" fmla="*/ 1532621 w 4853691"/>
                <a:gd name="connsiteY13954" fmla="*/ 3947732 h 4860733"/>
                <a:gd name="connsiteX13955" fmla="*/ 1518539 w 4853691"/>
                <a:gd name="connsiteY13955" fmla="*/ 3928956 h 4860733"/>
                <a:gd name="connsiteX13956" fmla="*/ 1520886 w 4853691"/>
                <a:gd name="connsiteY13956" fmla="*/ 3926609 h 4860733"/>
                <a:gd name="connsiteX13957" fmla="*/ 1546704 w 4853691"/>
                <a:gd name="connsiteY13957" fmla="*/ 3945385 h 4860733"/>
                <a:gd name="connsiteX13958" fmla="*/ 1572521 w 4853691"/>
                <a:gd name="connsiteY13958" fmla="*/ 3968856 h 4860733"/>
                <a:gd name="connsiteX13959" fmla="*/ 1539662 w 4853691"/>
                <a:gd name="connsiteY13959" fmla="*/ 4013449 h 4860733"/>
                <a:gd name="connsiteX13960" fmla="*/ 1499763 w 4853691"/>
                <a:gd name="connsiteY13960" fmla="*/ 4008755 h 4860733"/>
                <a:gd name="connsiteX13961" fmla="*/ 1504457 w 4853691"/>
                <a:gd name="connsiteY13961" fmla="*/ 3950079 h 4860733"/>
                <a:gd name="connsiteX13962" fmla="*/ 1506804 w 4853691"/>
                <a:gd name="connsiteY13962" fmla="*/ 3935997 h 4860733"/>
                <a:gd name="connsiteX13963" fmla="*/ 1506804 w 4853691"/>
                <a:gd name="connsiteY13963" fmla="*/ 3935997 h 4860733"/>
                <a:gd name="connsiteX13964" fmla="*/ 1518539 w 4853691"/>
                <a:gd name="connsiteY13964" fmla="*/ 3931303 h 4860733"/>
                <a:gd name="connsiteX13965" fmla="*/ 1595992 w 4853691"/>
                <a:gd name="connsiteY13965" fmla="*/ 4020490 h 4860733"/>
                <a:gd name="connsiteX13966" fmla="*/ 1577215 w 4853691"/>
                <a:gd name="connsiteY13966" fmla="*/ 4018144 h 4860733"/>
                <a:gd name="connsiteX13967" fmla="*/ 1539662 w 4853691"/>
                <a:gd name="connsiteY13967" fmla="*/ 4013449 h 4860733"/>
                <a:gd name="connsiteX13968" fmla="*/ 1450475 w 4853691"/>
                <a:gd name="connsiteY13968" fmla="*/ 3919567 h 4860733"/>
                <a:gd name="connsiteX13969" fmla="*/ 1422310 w 4853691"/>
                <a:gd name="connsiteY13969" fmla="*/ 3921915 h 4860733"/>
                <a:gd name="connsiteX13970" fmla="*/ 1401187 w 4853691"/>
                <a:gd name="connsiteY13970" fmla="*/ 3924262 h 4860733"/>
                <a:gd name="connsiteX13971" fmla="*/ 1368328 w 4853691"/>
                <a:gd name="connsiteY13971" fmla="*/ 3926609 h 4860733"/>
                <a:gd name="connsiteX13972" fmla="*/ 1349552 w 4853691"/>
                <a:gd name="connsiteY13972" fmla="*/ 3926609 h 4860733"/>
                <a:gd name="connsiteX13973" fmla="*/ 1300264 w 4853691"/>
                <a:gd name="connsiteY13973" fmla="*/ 3926609 h 4860733"/>
                <a:gd name="connsiteX13974" fmla="*/ 1133623 w 4853691"/>
                <a:gd name="connsiteY13974" fmla="*/ 3917221 h 4860733"/>
                <a:gd name="connsiteX13975" fmla="*/ 1133623 w 4853691"/>
                <a:gd name="connsiteY13975" fmla="*/ 3914873 h 4860733"/>
                <a:gd name="connsiteX13976" fmla="*/ 1126582 w 4853691"/>
                <a:gd name="connsiteY13976" fmla="*/ 3898444 h 4860733"/>
                <a:gd name="connsiteX13977" fmla="*/ 1135971 w 4853691"/>
                <a:gd name="connsiteY13977" fmla="*/ 3889056 h 4860733"/>
                <a:gd name="connsiteX13978" fmla="*/ 1159441 w 4853691"/>
                <a:gd name="connsiteY13978" fmla="*/ 3867932 h 4860733"/>
                <a:gd name="connsiteX13979" fmla="*/ 1171176 w 4853691"/>
                <a:gd name="connsiteY13979" fmla="*/ 3858544 h 4860733"/>
                <a:gd name="connsiteX13980" fmla="*/ 1488028 w 4853691"/>
                <a:gd name="connsiteY13980" fmla="*/ 3912527 h 4860733"/>
                <a:gd name="connsiteX13981" fmla="*/ 1488028 w 4853691"/>
                <a:gd name="connsiteY13981" fmla="*/ 3912527 h 4860733"/>
                <a:gd name="connsiteX13982" fmla="*/ 1488028 w 4853691"/>
                <a:gd name="connsiteY13982" fmla="*/ 3914873 h 4860733"/>
                <a:gd name="connsiteX13983" fmla="*/ 1476292 w 4853691"/>
                <a:gd name="connsiteY13983" fmla="*/ 3917221 h 4860733"/>
                <a:gd name="connsiteX13984" fmla="*/ 1450475 w 4853691"/>
                <a:gd name="connsiteY13984" fmla="*/ 3919567 h 4860733"/>
                <a:gd name="connsiteX13985" fmla="*/ 1243935 w 4853691"/>
                <a:gd name="connsiteY13985" fmla="*/ 3806909 h 4860733"/>
                <a:gd name="connsiteX13986" fmla="*/ 1260364 w 4853691"/>
                <a:gd name="connsiteY13986" fmla="*/ 3797521 h 4860733"/>
                <a:gd name="connsiteX13987" fmla="*/ 1314346 w 4853691"/>
                <a:gd name="connsiteY13987" fmla="*/ 3825686 h 4860733"/>
                <a:gd name="connsiteX13988" fmla="*/ 1316693 w 4853691"/>
                <a:gd name="connsiteY13988" fmla="*/ 3828033 h 4860733"/>
                <a:gd name="connsiteX13989" fmla="*/ 1384757 w 4853691"/>
                <a:gd name="connsiteY13989" fmla="*/ 3860891 h 4860733"/>
                <a:gd name="connsiteX13990" fmla="*/ 1405881 w 4853691"/>
                <a:gd name="connsiteY13990" fmla="*/ 3870280 h 4860733"/>
                <a:gd name="connsiteX13991" fmla="*/ 1455169 w 4853691"/>
                <a:gd name="connsiteY13991" fmla="*/ 3893750 h 4860733"/>
                <a:gd name="connsiteX13992" fmla="*/ 1483333 w 4853691"/>
                <a:gd name="connsiteY13992" fmla="*/ 3905485 h 4860733"/>
                <a:gd name="connsiteX13993" fmla="*/ 1488028 w 4853691"/>
                <a:gd name="connsiteY13993" fmla="*/ 3907832 h 4860733"/>
                <a:gd name="connsiteX13994" fmla="*/ 1485680 w 4853691"/>
                <a:gd name="connsiteY13994" fmla="*/ 3914873 h 4860733"/>
                <a:gd name="connsiteX13995" fmla="*/ 1171176 w 4853691"/>
                <a:gd name="connsiteY13995" fmla="*/ 3860891 h 4860733"/>
                <a:gd name="connsiteX13996" fmla="*/ 1227505 w 4853691"/>
                <a:gd name="connsiteY13996" fmla="*/ 3804562 h 4860733"/>
                <a:gd name="connsiteX13997" fmla="*/ 1243935 w 4853691"/>
                <a:gd name="connsiteY13997" fmla="*/ 3806909 h 4860733"/>
                <a:gd name="connsiteX13998" fmla="*/ 1809573 w 4853691"/>
                <a:gd name="connsiteY13998" fmla="*/ 4025185 h 4860733"/>
                <a:gd name="connsiteX13999" fmla="*/ 1678138 w 4853691"/>
                <a:gd name="connsiteY13999" fmla="*/ 3978244 h 4860733"/>
                <a:gd name="connsiteX14000" fmla="*/ 1811920 w 4853691"/>
                <a:gd name="connsiteY14000" fmla="*/ 4022838 h 4860733"/>
                <a:gd name="connsiteX14001" fmla="*/ 1809573 w 4853691"/>
                <a:gd name="connsiteY14001" fmla="*/ 4025185 h 4860733"/>
                <a:gd name="connsiteX14002" fmla="*/ 1135971 w 4853691"/>
                <a:gd name="connsiteY14002" fmla="*/ 3889056 h 4860733"/>
                <a:gd name="connsiteX14003" fmla="*/ 1126582 w 4853691"/>
                <a:gd name="connsiteY14003" fmla="*/ 3898444 h 4860733"/>
                <a:gd name="connsiteX14004" fmla="*/ 1114847 w 4853691"/>
                <a:gd name="connsiteY14004" fmla="*/ 3896097 h 4860733"/>
                <a:gd name="connsiteX14005" fmla="*/ 1103112 w 4853691"/>
                <a:gd name="connsiteY14005" fmla="*/ 3900791 h 4860733"/>
                <a:gd name="connsiteX14006" fmla="*/ 1103112 w 4853691"/>
                <a:gd name="connsiteY14006" fmla="*/ 3900791 h 4860733"/>
                <a:gd name="connsiteX14007" fmla="*/ 1098418 w 4853691"/>
                <a:gd name="connsiteY14007" fmla="*/ 3900791 h 4860733"/>
                <a:gd name="connsiteX14008" fmla="*/ 1081988 w 4853691"/>
                <a:gd name="connsiteY14008" fmla="*/ 3837421 h 4860733"/>
                <a:gd name="connsiteX14009" fmla="*/ 1168829 w 4853691"/>
                <a:gd name="connsiteY14009" fmla="*/ 3860891 h 4860733"/>
                <a:gd name="connsiteX14010" fmla="*/ 1135971 w 4853691"/>
                <a:gd name="connsiteY14010" fmla="*/ 3889056 h 4860733"/>
                <a:gd name="connsiteX14011" fmla="*/ 1781408 w 4853691"/>
                <a:gd name="connsiteY14011" fmla="*/ 4032226 h 4860733"/>
                <a:gd name="connsiteX14012" fmla="*/ 1807226 w 4853691"/>
                <a:gd name="connsiteY14012" fmla="*/ 4032226 h 4860733"/>
                <a:gd name="connsiteX14013" fmla="*/ 1811920 w 4853691"/>
                <a:gd name="connsiteY14013" fmla="*/ 4041614 h 4860733"/>
                <a:gd name="connsiteX14014" fmla="*/ 1800185 w 4853691"/>
                <a:gd name="connsiteY14014" fmla="*/ 4036920 h 4860733"/>
                <a:gd name="connsiteX14015" fmla="*/ 1781408 w 4853691"/>
                <a:gd name="connsiteY14015" fmla="*/ 4032226 h 4860733"/>
                <a:gd name="connsiteX14016" fmla="*/ 2764821 w 4853691"/>
                <a:gd name="connsiteY14016" fmla="*/ 4262236 h 4860733"/>
                <a:gd name="connsiteX14017" fmla="*/ 2771862 w 4853691"/>
                <a:gd name="connsiteY14017" fmla="*/ 4269278 h 4860733"/>
                <a:gd name="connsiteX14018" fmla="*/ 2753086 w 4853691"/>
                <a:gd name="connsiteY14018" fmla="*/ 4266930 h 4860733"/>
                <a:gd name="connsiteX14019" fmla="*/ 2764821 w 4853691"/>
                <a:gd name="connsiteY14019" fmla="*/ 4262236 h 4860733"/>
                <a:gd name="connsiteX14020" fmla="*/ 2778903 w 4853691"/>
                <a:gd name="connsiteY14020" fmla="*/ 4234072 h 4860733"/>
                <a:gd name="connsiteX14021" fmla="*/ 2764821 w 4853691"/>
                <a:gd name="connsiteY14021" fmla="*/ 4245807 h 4860733"/>
                <a:gd name="connsiteX14022" fmla="*/ 2731962 w 4853691"/>
                <a:gd name="connsiteY14022" fmla="*/ 4231725 h 4860733"/>
                <a:gd name="connsiteX14023" fmla="*/ 2720227 w 4853691"/>
                <a:gd name="connsiteY14023" fmla="*/ 4227031 h 4860733"/>
                <a:gd name="connsiteX14024" fmla="*/ 2682674 w 4853691"/>
                <a:gd name="connsiteY14024" fmla="*/ 4210602 h 4860733"/>
                <a:gd name="connsiteX14025" fmla="*/ 2668592 w 4853691"/>
                <a:gd name="connsiteY14025" fmla="*/ 4203560 h 4860733"/>
                <a:gd name="connsiteX14026" fmla="*/ 2631039 w 4853691"/>
                <a:gd name="connsiteY14026" fmla="*/ 4187131 h 4860733"/>
                <a:gd name="connsiteX14027" fmla="*/ 2623998 w 4853691"/>
                <a:gd name="connsiteY14027" fmla="*/ 4182437 h 4860733"/>
                <a:gd name="connsiteX14028" fmla="*/ 2769515 w 4853691"/>
                <a:gd name="connsiteY14028" fmla="*/ 4189478 h 4860733"/>
                <a:gd name="connsiteX14029" fmla="*/ 2769515 w 4853691"/>
                <a:gd name="connsiteY14029" fmla="*/ 4191825 h 4860733"/>
                <a:gd name="connsiteX14030" fmla="*/ 2778903 w 4853691"/>
                <a:gd name="connsiteY14030" fmla="*/ 4234072 h 4860733"/>
                <a:gd name="connsiteX14031" fmla="*/ 2790638 w 4853691"/>
                <a:gd name="connsiteY14031" fmla="*/ 4234072 h 4860733"/>
                <a:gd name="connsiteX14032" fmla="*/ 2783597 w 4853691"/>
                <a:gd name="connsiteY14032" fmla="*/ 4231725 h 4860733"/>
                <a:gd name="connsiteX14033" fmla="*/ 2781250 w 4853691"/>
                <a:gd name="connsiteY14033" fmla="*/ 4231725 h 4860733"/>
                <a:gd name="connsiteX14034" fmla="*/ 2776556 w 4853691"/>
                <a:gd name="connsiteY14034" fmla="*/ 4215296 h 4860733"/>
                <a:gd name="connsiteX14035" fmla="*/ 2771862 w 4853691"/>
                <a:gd name="connsiteY14035" fmla="*/ 4189478 h 4860733"/>
                <a:gd name="connsiteX14036" fmla="*/ 2771862 w 4853691"/>
                <a:gd name="connsiteY14036" fmla="*/ 4187131 h 4860733"/>
                <a:gd name="connsiteX14037" fmla="*/ 2809415 w 4853691"/>
                <a:gd name="connsiteY14037" fmla="*/ 4187131 h 4860733"/>
                <a:gd name="connsiteX14038" fmla="*/ 2809415 w 4853691"/>
                <a:gd name="connsiteY14038" fmla="*/ 4187131 h 4860733"/>
                <a:gd name="connsiteX14039" fmla="*/ 2790638 w 4853691"/>
                <a:gd name="connsiteY14039" fmla="*/ 4234072 h 4860733"/>
                <a:gd name="connsiteX14040" fmla="*/ 1056171 w 4853691"/>
                <a:gd name="connsiteY14040" fmla="*/ 3884362 h 4860733"/>
                <a:gd name="connsiteX14041" fmla="*/ 1053824 w 4853691"/>
                <a:gd name="connsiteY14041" fmla="*/ 3846809 h 4860733"/>
                <a:gd name="connsiteX14042" fmla="*/ 1053824 w 4853691"/>
                <a:gd name="connsiteY14042" fmla="*/ 3828033 h 4860733"/>
                <a:gd name="connsiteX14043" fmla="*/ 1079641 w 4853691"/>
                <a:gd name="connsiteY14043" fmla="*/ 3837421 h 4860733"/>
                <a:gd name="connsiteX14044" fmla="*/ 1079641 w 4853691"/>
                <a:gd name="connsiteY14044" fmla="*/ 3839768 h 4860733"/>
                <a:gd name="connsiteX14045" fmla="*/ 1086683 w 4853691"/>
                <a:gd name="connsiteY14045" fmla="*/ 3865586 h 4860733"/>
                <a:gd name="connsiteX14046" fmla="*/ 1096071 w 4853691"/>
                <a:gd name="connsiteY14046" fmla="*/ 3900791 h 4860733"/>
                <a:gd name="connsiteX14047" fmla="*/ 1089030 w 4853691"/>
                <a:gd name="connsiteY14047" fmla="*/ 3905485 h 4860733"/>
                <a:gd name="connsiteX14048" fmla="*/ 1056171 w 4853691"/>
                <a:gd name="connsiteY14048" fmla="*/ 3893750 h 4860733"/>
                <a:gd name="connsiteX14049" fmla="*/ 1056171 w 4853691"/>
                <a:gd name="connsiteY14049" fmla="*/ 3884362 h 4860733"/>
                <a:gd name="connsiteX14050" fmla="*/ 2792985 w 4853691"/>
                <a:gd name="connsiteY14050" fmla="*/ 4269278 h 4860733"/>
                <a:gd name="connsiteX14051" fmla="*/ 2802374 w 4853691"/>
                <a:gd name="connsiteY14051" fmla="*/ 4259889 h 4860733"/>
                <a:gd name="connsiteX14052" fmla="*/ 2825844 w 4853691"/>
                <a:gd name="connsiteY14052" fmla="*/ 4271625 h 4860733"/>
                <a:gd name="connsiteX14053" fmla="*/ 2800027 w 4853691"/>
                <a:gd name="connsiteY14053" fmla="*/ 4269278 h 4860733"/>
                <a:gd name="connsiteX14054" fmla="*/ 2792985 w 4853691"/>
                <a:gd name="connsiteY14054" fmla="*/ 4269278 h 4860733"/>
                <a:gd name="connsiteX14055" fmla="*/ 2107648 w 4853691"/>
                <a:gd name="connsiteY14055" fmla="*/ 873101 h 4860733"/>
                <a:gd name="connsiteX14056" fmla="*/ 2095913 w 4853691"/>
                <a:gd name="connsiteY14056" fmla="*/ 901266 h 4860733"/>
                <a:gd name="connsiteX14057" fmla="*/ 2081830 w 4853691"/>
                <a:gd name="connsiteY14057" fmla="*/ 929430 h 4860733"/>
                <a:gd name="connsiteX14058" fmla="*/ 2079483 w 4853691"/>
                <a:gd name="connsiteY14058" fmla="*/ 931777 h 4860733"/>
                <a:gd name="connsiteX14059" fmla="*/ 1549051 w 4853691"/>
                <a:gd name="connsiteY14059" fmla="*/ 1067906 h 4860733"/>
                <a:gd name="connsiteX14060" fmla="*/ 1539662 w 4853691"/>
                <a:gd name="connsiteY14060" fmla="*/ 1046783 h 4860733"/>
                <a:gd name="connsiteX14061" fmla="*/ 1537315 w 4853691"/>
                <a:gd name="connsiteY14061" fmla="*/ 1042089 h 4860733"/>
                <a:gd name="connsiteX14062" fmla="*/ 1513845 w 4853691"/>
                <a:gd name="connsiteY14062" fmla="*/ 992801 h 4860733"/>
                <a:gd name="connsiteX14063" fmla="*/ 1513845 w 4853691"/>
                <a:gd name="connsiteY14063" fmla="*/ 992801 h 4860733"/>
                <a:gd name="connsiteX14064" fmla="*/ 1506804 w 4853691"/>
                <a:gd name="connsiteY14064" fmla="*/ 978718 h 4860733"/>
                <a:gd name="connsiteX14065" fmla="*/ 2114689 w 4853691"/>
                <a:gd name="connsiteY14065" fmla="*/ 856672 h 4860733"/>
                <a:gd name="connsiteX14066" fmla="*/ 2107648 w 4853691"/>
                <a:gd name="connsiteY14066" fmla="*/ 873101 h 4860733"/>
                <a:gd name="connsiteX14067" fmla="*/ 1342511 w 4853691"/>
                <a:gd name="connsiteY14067" fmla="*/ 1143012 h 4860733"/>
                <a:gd name="connsiteX14068" fmla="*/ 1204035 w 4853691"/>
                <a:gd name="connsiteY14068" fmla="*/ 1201688 h 4860733"/>
                <a:gd name="connsiteX14069" fmla="*/ 1192300 w 4853691"/>
                <a:gd name="connsiteY14069" fmla="*/ 1091377 h 4860733"/>
                <a:gd name="connsiteX14070" fmla="*/ 1351899 w 4853691"/>
                <a:gd name="connsiteY14070" fmla="*/ 1030353 h 4860733"/>
                <a:gd name="connsiteX14071" fmla="*/ 1342511 w 4853691"/>
                <a:gd name="connsiteY14071" fmla="*/ 1143012 h 4860733"/>
                <a:gd name="connsiteX14072" fmla="*/ 847284 w 4853691"/>
                <a:gd name="connsiteY14072" fmla="*/ 1180564 h 4860733"/>
                <a:gd name="connsiteX14073" fmla="*/ 844937 w 4853691"/>
                <a:gd name="connsiteY14073" fmla="*/ 1246282 h 4860733"/>
                <a:gd name="connsiteX14074" fmla="*/ 828507 w 4853691"/>
                <a:gd name="connsiteY14074" fmla="*/ 1255670 h 4860733"/>
                <a:gd name="connsiteX14075" fmla="*/ 828507 w 4853691"/>
                <a:gd name="connsiteY14075" fmla="*/ 1255670 h 4860733"/>
                <a:gd name="connsiteX14076" fmla="*/ 814425 w 4853691"/>
                <a:gd name="connsiteY14076" fmla="*/ 1246282 h 4860733"/>
                <a:gd name="connsiteX14077" fmla="*/ 800343 w 4853691"/>
                <a:gd name="connsiteY14077" fmla="*/ 1239241 h 4860733"/>
                <a:gd name="connsiteX14078" fmla="*/ 847284 w 4853691"/>
                <a:gd name="connsiteY14078" fmla="*/ 1180564 h 4860733"/>
                <a:gd name="connsiteX14079" fmla="*/ 847284 w 4853691"/>
                <a:gd name="connsiteY14079" fmla="*/ 1180564 h 4860733"/>
                <a:gd name="connsiteX14080" fmla="*/ 1302611 w 4853691"/>
                <a:gd name="connsiteY14080" fmla="*/ 2079483 h 4860733"/>
                <a:gd name="connsiteX14081" fmla="*/ 1302611 w 4853691"/>
                <a:gd name="connsiteY14081" fmla="*/ 2079483 h 4860733"/>
                <a:gd name="connsiteX14082" fmla="*/ 1319040 w 4853691"/>
                <a:gd name="connsiteY14082" fmla="*/ 2109995 h 4860733"/>
                <a:gd name="connsiteX14083" fmla="*/ 1363634 w 4853691"/>
                <a:gd name="connsiteY14083" fmla="*/ 2199183 h 4860733"/>
                <a:gd name="connsiteX14084" fmla="*/ 1377716 w 4853691"/>
                <a:gd name="connsiteY14084" fmla="*/ 2227347 h 4860733"/>
                <a:gd name="connsiteX14085" fmla="*/ 1365981 w 4853691"/>
                <a:gd name="connsiteY14085" fmla="*/ 2243776 h 4860733"/>
                <a:gd name="connsiteX14086" fmla="*/ 1384757 w 4853691"/>
                <a:gd name="connsiteY14086" fmla="*/ 2264900 h 4860733"/>
                <a:gd name="connsiteX14087" fmla="*/ 1384757 w 4853691"/>
                <a:gd name="connsiteY14087" fmla="*/ 2278982 h 4860733"/>
                <a:gd name="connsiteX14088" fmla="*/ 1384757 w 4853691"/>
                <a:gd name="connsiteY14088" fmla="*/ 2283676 h 4860733"/>
                <a:gd name="connsiteX14089" fmla="*/ 1384757 w 4853691"/>
                <a:gd name="connsiteY14089" fmla="*/ 2309494 h 4860733"/>
                <a:gd name="connsiteX14090" fmla="*/ 1384757 w 4853691"/>
                <a:gd name="connsiteY14090" fmla="*/ 2323576 h 4860733"/>
                <a:gd name="connsiteX14091" fmla="*/ 1384757 w 4853691"/>
                <a:gd name="connsiteY14091" fmla="*/ 2344700 h 4860733"/>
                <a:gd name="connsiteX14092" fmla="*/ 1384757 w 4853691"/>
                <a:gd name="connsiteY14092" fmla="*/ 2354088 h 4860733"/>
                <a:gd name="connsiteX14093" fmla="*/ 1384757 w 4853691"/>
                <a:gd name="connsiteY14093" fmla="*/ 2368170 h 4860733"/>
                <a:gd name="connsiteX14094" fmla="*/ 1380063 w 4853691"/>
                <a:gd name="connsiteY14094" fmla="*/ 2368170 h 4860733"/>
                <a:gd name="connsiteX14095" fmla="*/ 1356593 w 4853691"/>
                <a:gd name="connsiteY14095" fmla="*/ 2286023 h 4860733"/>
                <a:gd name="connsiteX14096" fmla="*/ 1302611 w 4853691"/>
                <a:gd name="connsiteY14096" fmla="*/ 2079483 h 4860733"/>
                <a:gd name="connsiteX14097" fmla="*/ 65717 w 4853691"/>
                <a:gd name="connsiteY14097" fmla="*/ 2821150 h 4860733"/>
                <a:gd name="connsiteX14098" fmla="*/ 79800 w 4853691"/>
                <a:gd name="connsiteY14098" fmla="*/ 2828191 h 4860733"/>
                <a:gd name="connsiteX14099" fmla="*/ 82147 w 4853691"/>
                <a:gd name="connsiteY14099" fmla="*/ 2828191 h 4860733"/>
                <a:gd name="connsiteX14100" fmla="*/ 89188 w 4853691"/>
                <a:gd name="connsiteY14100" fmla="*/ 2868091 h 4860733"/>
                <a:gd name="connsiteX14101" fmla="*/ 91535 w 4853691"/>
                <a:gd name="connsiteY14101" fmla="*/ 2882173 h 4860733"/>
                <a:gd name="connsiteX14102" fmla="*/ 86841 w 4853691"/>
                <a:gd name="connsiteY14102" fmla="*/ 2884520 h 4860733"/>
                <a:gd name="connsiteX14103" fmla="*/ 72758 w 4853691"/>
                <a:gd name="connsiteY14103" fmla="*/ 2858703 h 4860733"/>
                <a:gd name="connsiteX14104" fmla="*/ 65717 w 4853691"/>
                <a:gd name="connsiteY14104" fmla="*/ 2821150 h 4860733"/>
                <a:gd name="connsiteX14105" fmla="*/ 1058518 w 4853691"/>
                <a:gd name="connsiteY14105" fmla="*/ 3914873 h 4860733"/>
                <a:gd name="connsiteX14106" fmla="*/ 1058518 w 4853691"/>
                <a:gd name="connsiteY14106" fmla="*/ 3893750 h 4860733"/>
                <a:gd name="connsiteX14107" fmla="*/ 1072600 w 4853691"/>
                <a:gd name="connsiteY14107" fmla="*/ 3898444 h 4860733"/>
                <a:gd name="connsiteX14108" fmla="*/ 1086683 w 4853691"/>
                <a:gd name="connsiteY14108" fmla="*/ 3903138 h 4860733"/>
                <a:gd name="connsiteX14109" fmla="*/ 1091377 w 4853691"/>
                <a:gd name="connsiteY14109" fmla="*/ 3905485 h 4860733"/>
                <a:gd name="connsiteX14110" fmla="*/ 1086683 w 4853691"/>
                <a:gd name="connsiteY14110" fmla="*/ 3914873 h 4860733"/>
                <a:gd name="connsiteX14111" fmla="*/ 1081988 w 4853691"/>
                <a:gd name="connsiteY14111" fmla="*/ 3914873 h 4860733"/>
                <a:gd name="connsiteX14112" fmla="*/ 1058518 w 4853691"/>
                <a:gd name="connsiteY14112" fmla="*/ 3914873 h 4860733"/>
                <a:gd name="connsiteX14113" fmla="*/ 4769198 w 4853691"/>
                <a:gd name="connsiteY14113" fmla="*/ 2539504 h 4860733"/>
                <a:gd name="connsiteX14114" fmla="*/ 4755116 w 4853691"/>
                <a:gd name="connsiteY14114" fmla="*/ 2577057 h 4860733"/>
                <a:gd name="connsiteX14115" fmla="*/ 4745728 w 4853691"/>
                <a:gd name="connsiteY14115" fmla="*/ 2598180 h 4860733"/>
                <a:gd name="connsiteX14116" fmla="*/ 4719911 w 4853691"/>
                <a:gd name="connsiteY14116" fmla="*/ 2656857 h 4860733"/>
                <a:gd name="connsiteX14117" fmla="*/ 4715216 w 4853691"/>
                <a:gd name="connsiteY14117" fmla="*/ 2666245 h 4860733"/>
                <a:gd name="connsiteX14118" fmla="*/ 4691746 w 4853691"/>
                <a:gd name="connsiteY14118" fmla="*/ 2717880 h 4860733"/>
                <a:gd name="connsiteX14119" fmla="*/ 4682358 w 4853691"/>
                <a:gd name="connsiteY14119" fmla="*/ 2739003 h 4860733"/>
                <a:gd name="connsiteX14120" fmla="*/ 4663581 w 4853691"/>
                <a:gd name="connsiteY14120" fmla="*/ 2778903 h 4860733"/>
                <a:gd name="connsiteX14121" fmla="*/ 4651846 w 4853691"/>
                <a:gd name="connsiteY14121" fmla="*/ 2804721 h 4860733"/>
                <a:gd name="connsiteX14122" fmla="*/ 4635417 w 4853691"/>
                <a:gd name="connsiteY14122" fmla="*/ 2844620 h 4860733"/>
                <a:gd name="connsiteX14123" fmla="*/ 4623682 w 4853691"/>
                <a:gd name="connsiteY14123" fmla="*/ 2872785 h 4860733"/>
                <a:gd name="connsiteX14124" fmla="*/ 4607252 w 4853691"/>
                <a:gd name="connsiteY14124" fmla="*/ 2910338 h 4860733"/>
                <a:gd name="connsiteX14125" fmla="*/ 4593170 w 4853691"/>
                <a:gd name="connsiteY14125" fmla="*/ 2938502 h 4860733"/>
                <a:gd name="connsiteX14126" fmla="*/ 4583782 w 4853691"/>
                <a:gd name="connsiteY14126" fmla="*/ 2957279 h 4860733"/>
                <a:gd name="connsiteX14127" fmla="*/ 4590823 w 4853691"/>
                <a:gd name="connsiteY14127" fmla="*/ 2943196 h 4860733"/>
                <a:gd name="connsiteX14128" fmla="*/ 4602558 w 4853691"/>
                <a:gd name="connsiteY14128" fmla="*/ 2912685 h 4860733"/>
                <a:gd name="connsiteX14129" fmla="*/ 4614294 w 4853691"/>
                <a:gd name="connsiteY14129" fmla="*/ 2884520 h 4860733"/>
                <a:gd name="connsiteX14130" fmla="*/ 4682358 w 4853691"/>
                <a:gd name="connsiteY14130" fmla="*/ 2717880 h 4860733"/>
                <a:gd name="connsiteX14131" fmla="*/ 4759810 w 4853691"/>
                <a:gd name="connsiteY14131" fmla="*/ 2537157 h 4860733"/>
                <a:gd name="connsiteX14132" fmla="*/ 4769198 w 4853691"/>
                <a:gd name="connsiteY14132" fmla="*/ 2539504 h 4860733"/>
                <a:gd name="connsiteX14133" fmla="*/ 4769198 w 4853691"/>
                <a:gd name="connsiteY14133" fmla="*/ 2539504 h 4860733"/>
                <a:gd name="connsiteX14134" fmla="*/ 377874 w 4853691"/>
                <a:gd name="connsiteY14134" fmla="*/ 1610074 h 4860733"/>
                <a:gd name="connsiteX14135" fmla="*/ 356751 w 4853691"/>
                <a:gd name="connsiteY14135" fmla="*/ 1671097 h 4860733"/>
                <a:gd name="connsiteX14136" fmla="*/ 356751 w 4853691"/>
                <a:gd name="connsiteY14136" fmla="*/ 1671097 h 4860733"/>
                <a:gd name="connsiteX14137" fmla="*/ 356751 w 4853691"/>
                <a:gd name="connsiteY14137" fmla="*/ 1666403 h 4860733"/>
                <a:gd name="connsiteX14138" fmla="*/ 349710 w 4853691"/>
                <a:gd name="connsiteY14138" fmla="*/ 1649974 h 4860733"/>
                <a:gd name="connsiteX14139" fmla="*/ 354404 w 4853691"/>
                <a:gd name="connsiteY14139" fmla="*/ 1642933 h 4860733"/>
                <a:gd name="connsiteX14140" fmla="*/ 377874 w 4853691"/>
                <a:gd name="connsiteY14140" fmla="*/ 1610074 h 4860733"/>
                <a:gd name="connsiteX14141" fmla="*/ 337975 w 4853691"/>
                <a:gd name="connsiteY14141" fmla="*/ 1685179 h 4860733"/>
                <a:gd name="connsiteX14142" fmla="*/ 356751 w 4853691"/>
                <a:gd name="connsiteY14142" fmla="*/ 1671097 h 4860733"/>
                <a:gd name="connsiteX14143" fmla="*/ 356751 w 4853691"/>
                <a:gd name="connsiteY14143" fmla="*/ 1671097 h 4860733"/>
                <a:gd name="connsiteX14144" fmla="*/ 321545 w 4853691"/>
                <a:gd name="connsiteY14144" fmla="*/ 1772020 h 4860733"/>
                <a:gd name="connsiteX14145" fmla="*/ 337975 w 4853691"/>
                <a:gd name="connsiteY14145" fmla="*/ 1685179 h 4860733"/>
                <a:gd name="connsiteX14146" fmla="*/ 337975 w 4853691"/>
                <a:gd name="connsiteY14146" fmla="*/ 1685179 h 4860733"/>
                <a:gd name="connsiteX14147" fmla="*/ 44594 w 4853691"/>
                <a:gd name="connsiteY14147" fmla="*/ 2731962 h 4860733"/>
                <a:gd name="connsiteX14148" fmla="*/ 49288 w 4853691"/>
                <a:gd name="connsiteY14148" fmla="*/ 2760127 h 4860733"/>
                <a:gd name="connsiteX14149" fmla="*/ 51635 w 4853691"/>
                <a:gd name="connsiteY14149" fmla="*/ 2774209 h 4860733"/>
                <a:gd name="connsiteX14150" fmla="*/ 58676 w 4853691"/>
                <a:gd name="connsiteY14150" fmla="*/ 2802374 h 4860733"/>
                <a:gd name="connsiteX14151" fmla="*/ 58676 w 4853691"/>
                <a:gd name="connsiteY14151" fmla="*/ 2804721 h 4860733"/>
                <a:gd name="connsiteX14152" fmla="*/ 58676 w 4853691"/>
                <a:gd name="connsiteY14152" fmla="*/ 2807068 h 4860733"/>
                <a:gd name="connsiteX14153" fmla="*/ 61023 w 4853691"/>
                <a:gd name="connsiteY14153" fmla="*/ 2816456 h 4860733"/>
                <a:gd name="connsiteX14154" fmla="*/ 61023 w 4853691"/>
                <a:gd name="connsiteY14154" fmla="*/ 2818803 h 4860733"/>
                <a:gd name="connsiteX14155" fmla="*/ 68064 w 4853691"/>
                <a:gd name="connsiteY14155" fmla="*/ 2844620 h 4860733"/>
                <a:gd name="connsiteX14156" fmla="*/ 44594 w 4853691"/>
                <a:gd name="connsiteY14156" fmla="*/ 2731962 h 4860733"/>
                <a:gd name="connsiteX14157" fmla="*/ 44594 w 4853691"/>
                <a:gd name="connsiteY14157" fmla="*/ 2731962 h 4860733"/>
                <a:gd name="connsiteX14158" fmla="*/ 77453 w 4853691"/>
                <a:gd name="connsiteY14158" fmla="*/ 2863397 h 4860733"/>
                <a:gd name="connsiteX14159" fmla="*/ 89188 w 4853691"/>
                <a:gd name="connsiteY14159" fmla="*/ 2882173 h 4860733"/>
                <a:gd name="connsiteX14160" fmla="*/ 89188 w 4853691"/>
                <a:gd name="connsiteY14160" fmla="*/ 2882173 h 4860733"/>
                <a:gd name="connsiteX14161" fmla="*/ 84494 w 4853691"/>
                <a:gd name="connsiteY14161" fmla="*/ 2879826 h 4860733"/>
                <a:gd name="connsiteX14162" fmla="*/ 84494 w 4853691"/>
                <a:gd name="connsiteY14162" fmla="*/ 2879826 h 4860733"/>
                <a:gd name="connsiteX14163" fmla="*/ 82147 w 4853691"/>
                <a:gd name="connsiteY14163" fmla="*/ 2875132 h 4860733"/>
                <a:gd name="connsiteX14164" fmla="*/ 77453 w 4853691"/>
                <a:gd name="connsiteY14164" fmla="*/ 2863397 h 4860733"/>
                <a:gd name="connsiteX14165" fmla="*/ 77453 w 4853691"/>
                <a:gd name="connsiteY14165" fmla="*/ 2863397 h 4860733"/>
                <a:gd name="connsiteX14166" fmla="*/ 82147 w 4853691"/>
                <a:gd name="connsiteY14166" fmla="*/ 2882173 h 4860733"/>
                <a:gd name="connsiteX14167" fmla="*/ 86841 w 4853691"/>
                <a:gd name="connsiteY14167" fmla="*/ 2886867 h 4860733"/>
                <a:gd name="connsiteX14168" fmla="*/ 84494 w 4853691"/>
                <a:gd name="connsiteY14168" fmla="*/ 2891561 h 4860733"/>
                <a:gd name="connsiteX14169" fmla="*/ 82147 w 4853691"/>
                <a:gd name="connsiteY14169" fmla="*/ 2882173 h 4860733"/>
                <a:gd name="connsiteX14170" fmla="*/ 82147 w 4853691"/>
                <a:gd name="connsiteY14170" fmla="*/ 2882173 h 4860733"/>
                <a:gd name="connsiteX14171" fmla="*/ 218275 w 4853691"/>
                <a:gd name="connsiteY14171" fmla="*/ 3156777 h 4860733"/>
                <a:gd name="connsiteX14172" fmla="*/ 232358 w 4853691"/>
                <a:gd name="connsiteY14172" fmla="*/ 3168513 h 4860733"/>
                <a:gd name="connsiteX14173" fmla="*/ 244093 w 4853691"/>
                <a:gd name="connsiteY14173" fmla="*/ 3175554 h 4860733"/>
                <a:gd name="connsiteX14174" fmla="*/ 260522 w 4853691"/>
                <a:gd name="connsiteY14174" fmla="*/ 3184942 h 4860733"/>
                <a:gd name="connsiteX14175" fmla="*/ 269910 w 4853691"/>
                <a:gd name="connsiteY14175" fmla="*/ 3191983 h 4860733"/>
                <a:gd name="connsiteX14176" fmla="*/ 291034 w 4853691"/>
                <a:gd name="connsiteY14176" fmla="*/ 3201371 h 4860733"/>
                <a:gd name="connsiteX14177" fmla="*/ 298075 w 4853691"/>
                <a:gd name="connsiteY14177" fmla="*/ 3203718 h 4860733"/>
                <a:gd name="connsiteX14178" fmla="*/ 307463 w 4853691"/>
                <a:gd name="connsiteY14178" fmla="*/ 3206065 h 4860733"/>
                <a:gd name="connsiteX14179" fmla="*/ 307463 w 4853691"/>
                <a:gd name="connsiteY14179" fmla="*/ 3210759 h 4860733"/>
                <a:gd name="connsiteX14180" fmla="*/ 328587 w 4853691"/>
                <a:gd name="connsiteY14180" fmla="*/ 3231883 h 4860733"/>
                <a:gd name="connsiteX14181" fmla="*/ 337975 w 4853691"/>
                <a:gd name="connsiteY14181" fmla="*/ 3229536 h 4860733"/>
                <a:gd name="connsiteX14182" fmla="*/ 373180 w 4853691"/>
                <a:gd name="connsiteY14182" fmla="*/ 3295253 h 4860733"/>
                <a:gd name="connsiteX14183" fmla="*/ 384916 w 4853691"/>
                <a:gd name="connsiteY14183" fmla="*/ 3316377 h 4860733"/>
                <a:gd name="connsiteX14184" fmla="*/ 417774 w 4853691"/>
                <a:gd name="connsiteY14184" fmla="*/ 3377400 h 4860733"/>
                <a:gd name="connsiteX14185" fmla="*/ 434204 w 4853691"/>
                <a:gd name="connsiteY14185" fmla="*/ 3407912 h 4860733"/>
                <a:gd name="connsiteX14186" fmla="*/ 462368 w 4853691"/>
                <a:gd name="connsiteY14186" fmla="*/ 3457199 h 4860733"/>
                <a:gd name="connsiteX14187" fmla="*/ 476450 w 4853691"/>
                <a:gd name="connsiteY14187" fmla="*/ 3483017 h 4860733"/>
                <a:gd name="connsiteX14188" fmla="*/ 220622 w 4853691"/>
                <a:gd name="connsiteY14188" fmla="*/ 3152083 h 4860733"/>
                <a:gd name="connsiteX14189" fmla="*/ 218275 w 4853691"/>
                <a:gd name="connsiteY14189" fmla="*/ 3156777 h 4860733"/>
                <a:gd name="connsiteX14190" fmla="*/ 664214 w 4853691"/>
                <a:gd name="connsiteY14190" fmla="*/ 3673128 h 4860733"/>
                <a:gd name="connsiteX14191" fmla="*/ 666561 w 4853691"/>
                <a:gd name="connsiteY14191" fmla="*/ 3675475 h 4860733"/>
                <a:gd name="connsiteX14192" fmla="*/ 697073 w 4853691"/>
                <a:gd name="connsiteY14192" fmla="*/ 3696598 h 4860733"/>
                <a:gd name="connsiteX14193" fmla="*/ 706461 w 4853691"/>
                <a:gd name="connsiteY14193" fmla="*/ 3703639 h 4860733"/>
                <a:gd name="connsiteX14194" fmla="*/ 736973 w 4853691"/>
                <a:gd name="connsiteY14194" fmla="*/ 3724763 h 4860733"/>
                <a:gd name="connsiteX14195" fmla="*/ 746361 w 4853691"/>
                <a:gd name="connsiteY14195" fmla="*/ 3731804 h 4860733"/>
                <a:gd name="connsiteX14196" fmla="*/ 776872 w 4853691"/>
                <a:gd name="connsiteY14196" fmla="*/ 3750580 h 4860733"/>
                <a:gd name="connsiteX14197" fmla="*/ 786261 w 4853691"/>
                <a:gd name="connsiteY14197" fmla="*/ 3755274 h 4860733"/>
                <a:gd name="connsiteX14198" fmla="*/ 816772 w 4853691"/>
                <a:gd name="connsiteY14198" fmla="*/ 3774051 h 4860733"/>
                <a:gd name="connsiteX14199" fmla="*/ 826160 w 4853691"/>
                <a:gd name="connsiteY14199" fmla="*/ 3778745 h 4860733"/>
                <a:gd name="connsiteX14200" fmla="*/ 856672 w 4853691"/>
                <a:gd name="connsiteY14200" fmla="*/ 3797521 h 4860733"/>
                <a:gd name="connsiteX14201" fmla="*/ 837896 w 4853691"/>
                <a:gd name="connsiteY14201" fmla="*/ 3804562 h 4860733"/>
                <a:gd name="connsiteX14202" fmla="*/ 833201 w 4853691"/>
                <a:gd name="connsiteY14202" fmla="*/ 3806909 h 4860733"/>
                <a:gd name="connsiteX14203" fmla="*/ 816772 w 4853691"/>
                <a:gd name="connsiteY14203" fmla="*/ 3811604 h 4860733"/>
                <a:gd name="connsiteX14204" fmla="*/ 807384 w 4853691"/>
                <a:gd name="connsiteY14204" fmla="*/ 3813950 h 4860733"/>
                <a:gd name="connsiteX14205" fmla="*/ 793302 w 4853691"/>
                <a:gd name="connsiteY14205" fmla="*/ 3818645 h 4860733"/>
                <a:gd name="connsiteX14206" fmla="*/ 783914 w 4853691"/>
                <a:gd name="connsiteY14206" fmla="*/ 3820992 h 4860733"/>
                <a:gd name="connsiteX14207" fmla="*/ 772178 w 4853691"/>
                <a:gd name="connsiteY14207" fmla="*/ 3823339 h 4860733"/>
                <a:gd name="connsiteX14208" fmla="*/ 762790 w 4853691"/>
                <a:gd name="connsiteY14208" fmla="*/ 3825686 h 4860733"/>
                <a:gd name="connsiteX14209" fmla="*/ 751055 w 4853691"/>
                <a:gd name="connsiteY14209" fmla="*/ 3828033 h 4860733"/>
                <a:gd name="connsiteX14210" fmla="*/ 741667 w 4853691"/>
                <a:gd name="connsiteY14210" fmla="*/ 3830380 h 4860733"/>
                <a:gd name="connsiteX14211" fmla="*/ 729931 w 4853691"/>
                <a:gd name="connsiteY14211" fmla="*/ 3832727 h 4860733"/>
                <a:gd name="connsiteX14212" fmla="*/ 720543 w 4853691"/>
                <a:gd name="connsiteY14212" fmla="*/ 3832727 h 4860733"/>
                <a:gd name="connsiteX14213" fmla="*/ 711155 w 4853691"/>
                <a:gd name="connsiteY14213" fmla="*/ 3832727 h 4860733"/>
                <a:gd name="connsiteX14214" fmla="*/ 706461 w 4853691"/>
                <a:gd name="connsiteY14214" fmla="*/ 3830380 h 4860733"/>
                <a:gd name="connsiteX14215" fmla="*/ 687685 w 4853691"/>
                <a:gd name="connsiteY14215" fmla="*/ 3813950 h 4860733"/>
                <a:gd name="connsiteX14216" fmla="*/ 685338 w 4853691"/>
                <a:gd name="connsiteY14216" fmla="*/ 3813950 h 4860733"/>
                <a:gd name="connsiteX14217" fmla="*/ 680643 w 4853691"/>
                <a:gd name="connsiteY14217" fmla="*/ 3781092 h 4860733"/>
                <a:gd name="connsiteX14218" fmla="*/ 664214 w 4853691"/>
                <a:gd name="connsiteY14218" fmla="*/ 3673128 h 4860733"/>
                <a:gd name="connsiteX14219" fmla="*/ 675949 w 4853691"/>
                <a:gd name="connsiteY14219" fmla="*/ 3816298 h 4860733"/>
                <a:gd name="connsiteX14220" fmla="*/ 675949 w 4853691"/>
                <a:gd name="connsiteY14220" fmla="*/ 3816298 h 4860733"/>
                <a:gd name="connsiteX14221" fmla="*/ 675949 w 4853691"/>
                <a:gd name="connsiteY14221" fmla="*/ 3816298 h 4860733"/>
                <a:gd name="connsiteX14222" fmla="*/ 666561 w 4853691"/>
                <a:gd name="connsiteY14222" fmla="*/ 3811604 h 4860733"/>
                <a:gd name="connsiteX14223" fmla="*/ 675949 w 4853691"/>
                <a:gd name="connsiteY14223" fmla="*/ 3816298 h 4860733"/>
                <a:gd name="connsiteX14224" fmla="*/ 1058518 w 4853691"/>
                <a:gd name="connsiteY14224" fmla="*/ 3917221 h 4860733"/>
                <a:gd name="connsiteX14225" fmla="*/ 1079641 w 4853691"/>
                <a:gd name="connsiteY14225" fmla="*/ 3917221 h 4860733"/>
                <a:gd name="connsiteX14226" fmla="*/ 1079641 w 4853691"/>
                <a:gd name="connsiteY14226" fmla="*/ 3917221 h 4860733"/>
                <a:gd name="connsiteX14227" fmla="*/ 1081988 w 4853691"/>
                <a:gd name="connsiteY14227" fmla="*/ 3917221 h 4860733"/>
                <a:gd name="connsiteX14228" fmla="*/ 1081988 w 4853691"/>
                <a:gd name="connsiteY14228" fmla="*/ 3919567 h 4860733"/>
                <a:gd name="connsiteX14229" fmla="*/ 1091377 w 4853691"/>
                <a:gd name="connsiteY14229" fmla="*/ 3935997 h 4860733"/>
                <a:gd name="connsiteX14230" fmla="*/ 1081988 w 4853691"/>
                <a:gd name="connsiteY14230" fmla="*/ 3952426 h 4860733"/>
                <a:gd name="connsiteX14231" fmla="*/ 1077294 w 4853691"/>
                <a:gd name="connsiteY14231" fmla="*/ 3959468 h 4860733"/>
                <a:gd name="connsiteX14232" fmla="*/ 1070253 w 4853691"/>
                <a:gd name="connsiteY14232" fmla="*/ 3971203 h 4860733"/>
                <a:gd name="connsiteX14233" fmla="*/ 1060865 w 4853691"/>
                <a:gd name="connsiteY14233" fmla="*/ 3968856 h 4860733"/>
                <a:gd name="connsiteX14234" fmla="*/ 1060865 w 4853691"/>
                <a:gd name="connsiteY14234" fmla="*/ 3968856 h 4860733"/>
                <a:gd name="connsiteX14235" fmla="*/ 1060865 w 4853691"/>
                <a:gd name="connsiteY14235" fmla="*/ 3945385 h 4860733"/>
                <a:gd name="connsiteX14236" fmla="*/ 1058518 w 4853691"/>
                <a:gd name="connsiteY14236" fmla="*/ 3917221 h 4860733"/>
                <a:gd name="connsiteX14237" fmla="*/ 4112025 w 4853691"/>
                <a:gd name="connsiteY14237" fmla="*/ 1103112 h 4860733"/>
                <a:gd name="connsiteX14238" fmla="*/ 4093249 w 4853691"/>
                <a:gd name="connsiteY14238" fmla="*/ 1074947 h 4860733"/>
                <a:gd name="connsiteX14239" fmla="*/ 4062738 w 4853691"/>
                <a:gd name="connsiteY14239" fmla="*/ 1030353 h 4860733"/>
                <a:gd name="connsiteX14240" fmla="*/ 4046308 w 4853691"/>
                <a:gd name="connsiteY14240" fmla="*/ 1004536 h 4860733"/>
                <a:gd name="connsiteX14241" fmla="*/ 4048655 w 4853691"/>
                <a:gd name="connsiteY14241" fmla="*/ 1006883 h 4860733"/>
                <a:gd name="connsiteX14242" fmla="*/ 4088555 w 4853691"/>
                <a:gd name="connsiteY14242" fmla="*/ 1030353 h 4860733"/>
                <a:gd name="connsiteX14243" fmla="*/ 4107331 w 4853691"/>
                <a:gd name="connsiteY14243" fmla="*/ 1042089 h 4860733"/>
                <a:gd name="connsiteX14244" fmla="*/ 4144884 w 4853691"/>
                <a:gd name="connsiteY14244" fmla="*/ 1065559 h 4860733"/>
                <a:gd name="connsiteX14245" fmla="*/ 4173049 w 4853691"/>
                <a:gd name="connsiteY14245" fmla="*/ 1084335 h 4860733"/>
                <a:gd name="connsiteX14246" fmla="*/ 4198866 w 4853691"/>
                <a:gd name="connsiteY14246" fmla="*/ 1100765 h 4860733"/>
                <a:gd name="connsiteX14247" fmla="*/ 4243460 w 4853691"/>
                <a:gd name="connsiteY14247" fmla="*/ 1133623 h 4860733"/>
                <a:gd name="connsiteX14248" fmla="*/ 4250501 w 4853691"/>
                <a:gd name="connsiteY14248" fmla="*/ 1138318 h 4860733"/>
                <a:gd name="connsiteX14249" fmla="*/ 4250501 w 4853691"/>
                <a:gd name="connsiteY14249" fmla="*/ 1138318 h 4860733"/>
                <a:gd name="connsiteX14250" fmla="*/ 4281013 w 4853691"/>
                <a:gd name="connsiteY14250" fmla="*/ 1215770 h 4860733"/>
                <a:gd name="connsiteX14251" fmla="*/ 4123761 w 4853691"/>
                <a:gd name="connsiteY14251" fmla="*/ 1124235 h 4860733"/>
                <a:gd name="connsiteX14252" fmla="*/ 4112025 w 4853691"/>
                <a:gd name="connsiteY14252" fmla="*/ 1103112 h 4860733"/>
                <a:gd name="connsiteX14253" fmla="*/ 563291 w 4853691"/>
                <a:gd name="connsiteY14253" fmla="*/ 1189953 h 4860733"/>
                <a:gd name="connsiteX14254" fmla="*/ 537474 w 4853691"/>
                <a:gd name="connsiteY14254" fmla="*/ 1241588 h 4860733"/>
                <a:gd name="connsiteX14255" fmla="*/ 537474 w 4853691"/>
                <a:gd name="connsiteY14255" fmla="*/ 1243935 h 4860733"/>
                <a:gd name="connsiteX14256" fmla="*/ 509309 w 4853691"/>
                <a:gd name="connsiteY14256" fmla="*/ 1297917 h 4860733"/>
                <a:gd name="connsiteX14257" fmla="*/ 504615 w 4853691"/>
                <a:gd name="connsiteY14257" fmla="*/ 1309652 h 4860733"/>
                <a:gd name="connsiteX14258" fmla="*/ 481145 w 4853691"/>
                <a:gd name="connsiteY14258" fmla="*/ 1354246 h 4860733"/>
                <a:gd name="connsiteX14259" fmla="*/ 474103 w 4853691"/>
                <a:gd name="connsiteY14259" fmla="*/ 1370675 h 4860733"/>
                <a:gd name="connsiteX14260" fmla="*/ 460021 w 4853691"/>
                <a:gd name="connsiteY14260" fmla="*/ 1401187 h 4860733"/>
                <a:gd name="connsiteX14261" fmla="*/ 532780 w 4853691"/>
                <a:gd name="connsiteY14261" fmla="*/ 1213423 h 4860733"/>
                <a:gd name="connsiteX14262" fmla="*/ 539821 w 4853691"/>
                <a:gd name="connsiteY14262" fmla="*/ 1215770 h 4860733"/>
                <a:gd name="connsiteX14263" fmla="*/ 560944 w 4853691"/>
                <a:gd name="connsiteY14263" fmla="*/ 1194647 h 4860733"/>
                <a:gd name="connsiteX14264" fmla="*/ 560944 w 4853691"/>
                <a:gd name="connsiteY14264" fmla="*/ 1192300 h 4860733"/>
                <a:gd name="connsiteX14265" fmla="*/ 565638 w 4853691"/>
                <a:gd name="connsiteY14265" fmla="*/ 1192300 h 4860733"/>
                <a:gd name="connsiteX14266" fmla="*/ 563291 w 4853691"/>
                <a:gd name="connsiteY14266" fmla="*/ 1189953 h 4860733"/>
                <a:gd name="connsiteX14267" fmla="*/ 316851 w 4853691"/>
                <a:gd name="connsiteY14267" fmla="*/ 1793144 h 4860733"/>
                <a:gd name="connsiteX14268" fmla="*/ 316851 w 4853691"/>
                <a:gd name="connsiteY14268" fmla="*/ 1795491 h 4860733"/>
                <a:gd name="connsiteX14269" fmla="*/ 312157 w 4853691"/>
                <a:gd name="connsiteY14269" fmla="*/ 1833043 h 4860733"/>
                <a:gd name="connsiteX14270" fmla="*/ 305116 w 4853691"/>
                <a:gd name="connsiteY14270" fmla="*/ 1842432 h 4860733"/>
                <a:gd name="connsiteX14271" fmla="*/ 300422 w 4853691"/>
                <a:gd name="connsiteY14271" fmla="*/ 1840084 h 4860733"/>
                <a:gd name="connsiteX14272" fmla="*/ 302769 w 4853691"/>
                <a:gd name="connsiteY14272" fmla="*/ 1835390 h 4860733"/>
                <a:gd name="connsiteX14273" fmla="*/ 316851 w 4853691"/>
                <a:gd name="connsiteY14273" fmla="*/ 1793144 h 4860733"/>
                <a:gd name="connsiteX14274" fmla="*/ 417774 w 4853691"/>
                <a:gd name="connsiteY14274" fmla="*/ 1699262 h 4860733"/>
                <a:gd name="connsiteX14275" fmla="*/ 452980 w 4853691"/>
                <a:gd name="connsiteY14275" fmla="*/ 1659362 h 4860733"/>
                <a:gd name="connsiteX14276" fmla="*/ 481145 w 4853691"/>
                <a:gd name="connsiteY14276" fmla="*/ 1626503 h 4860733"/>
                <a:gd name="connsiteX14277" fmla="*/ 518697 w 4853691"/>
                <a:gd name="connsiteY14277" fmla="*/ 1586603 h 4860733"/>
                <a:gd name="connsiteX14278" fmla="*/ 546862 w 4853691"/>
                <a:gd name="connsiteY14278" fmla="*/ 1553745 h 4860733"/>
                <a:gd name="connsiteX14279" fmla="*/ 586762 w 4853691"/>
                <a:gd name="connsiteY14279" fmla="*/ 1511498 h 4860733"/>
                <a:gd name="connsiteX14280" fmla="*/ 614926 w 4853691"/>
                <a:gd name="connsiteY14280" fmla="*/ 1480986 h 4860733"/>
                <a:gd name="connsiteX14281" fmla="*/ 619620 w 4853691"/>
                <a:gd name="connsiteY14281" fmla="*/ 1476292 h 4860733"/>
                <a:gd name="connsiteX14282" fmla="*/ 600844 w 4853691"/>
                <a:gd name="connsiteY14282" fmla="*/ 1504457 h 4860733"/>
                <a:gd name="connsiteX14283" fmla="*/ 584415 w 4853691"/>
                <a:gd name="connsiteY14283" fmla="*/ 1527927 h 4860733"/>
                <a:gd name="connsiteX14284" fmla="*/ 560944 w 4853691"/>
                <a:gd name="connsiteY14284" fmla="*/ 1563133 h 4860733"/>
                <a:gd name="connsiteX14285" fmla="*/ 542168 w 4853691"/>
                <a:gd name="connsiteY14285" fmla="*/ 1591297 h 4860733"/>
                <a:gd name="connsiteX14286" fmla="*/ 530433 w 4853691"/>
                <a:gd name="connsiteY14286" fmla="*/ 1610074 h 4860733"/>
                <a:gd name="connsiteX14287" fmla="*/ 514003 w 4853691"/>
                <a:gd name="connsiteY14287" fmla="*/ 1633544 h 4860733"/>
                <a:gd name="connsiteX14288" fmla="*/ 431857 w 4853691"/>
                <a:gd name="connsiteY14288" fmla="*/ 1708650 h 4860733"/>
                <a:gd name="connsiteX14289" fmla="*/ 422468 w 4853691"/>
                <a:gd name="connsiteY14289" fmla="*/ 1701609 h 4860733"/>
                <a:gd name="connsiteX14290" fmla="*/ 417774 w 4853691"/>
                <a:gd name="connsiteY14290" fmla="*/ 1699262 h 4860733"/>
                <a:gd name="connsiteX14291" fmla="*/ 30512 w 4853691"/>
                <a:gd name="connsiteY14291" fmla="*/ 2508993 h 4860733"/>
                <a:gd name="connsiteX14292" fmla="*/ 25818 w 4853691"/>
                <a:gd name="connsiteY14292" fmla="*/ 2508993 h 4860733"/>
                <a:gd name="connsiteX14293" fmla="*/ 25818 w 4853691"/>
                <a:gd name="connsiteY14293" fmla="*/ 2504299 h 4860733"/>
                <a:gd name="connsiteX14294" fmla="*/ 30512 w 4853691"/>
                <a:gd name="connsiteY14294" fmla="*/ 2504299 h 4860733"/>
                <a:gd name="connsiteX14295" fmla="*/ 30512 w 4853691"/>
                <a:gd name="connsiteY14295" fmla="*/ 2504299 h 4860733"/>
                <a:gd name="connsiteX14296" fmla="*/ 30512 w 4853691"/>
                <a:gd name="connsiteY14296" fmla="*/ 2508993 h 4860733"/>
                <a:gd name="connsiteX14297" fmla="*/ 126741 w 4853691"/>
                <a:gd name="connsiteY14297" fmla="*/ 3025343 h 4860733"/>
                <a:gd name="connsiteX14298" fmla="*/ 117352 w 4853691"/>
                <a:gd name="connsiteY14298" fmla="*/ 2987790 h 4860733"/>
                <a:gd name="connsiteX14299" fmla="*/ 115005 w 4853691"/>
                <a:gd name="connsiteY14299" fmla="*/ 2971361 h 4860733"/>
                <a:gd name="connsiteX14300" fmla="*/ 105617 w 4853691"/>
                <a:gd name="connsiteY14300" fmla="*/ 2931461 h 4860733"/>
                <a:gd name="connsiteX14301" fmla="*/ 103270 w 4853691"/>
                <a:gd name="connsiteY14301" fmla="*/ 2922073 h 4860733"/>
                <a:gd name="connsiteX14302" fmla="*/ 103270 w 4853691"/>
                <a:gd name="connsiteY14302" fmla="*/ 2919726 h 4860733"/>
                <a:gd name="connsiteX14303" fmla="*/ 107964 w 4853691"/>
                <a:gd name="connsiteY14303" fmla="*/ 2919726 h 4860733"/>
                <a:gd name="connsiteX14304" fmla="*/ 117352 w 4853691"/>
                <a:gd name="connsiteY14304" fmla="*/ 2952584 h 4860733"/>
                <a:gd name="connsiteX14305" fmla="*/ 124393 w 4853691"/>
                <a:gd name="connsiteY14305" fmla="*/ 2978402 h 4860733"/>
                <a:gd name="connsiteX14306" fmla="*/ 138476 w 4853691"/>
                <a:gd name="connsiteY14306" fmla="*/ 3030037 h 4860733"/>
                <a:gd name="connsiteX14307" fmla="*/ 129088 w 4853691"/>
                <a:gd name="connsiteY14307" fmla="*/ 3027690 h 4860733"/>
                <a:gd name="connsiteX14308" fmla="*/ 126741 w 4853691"/>
                <a:gd name="connsiteY14308" fmla="*/ 3025343 h 4860733"/>
                <a:gd name="connsiteX14309" fmla="*/ 1030353 w 4853691"/>
                <a:gd name="connsiteY14309" fmla="*/ 4304483 h 4860733"/>
                <a:gd name="connsiteX14310" fmla="*/ 1032700 w 4853691"/>
                <a:gd name="connsiteY14310" fmla="*/ 4302136 h 4860733"/>
                <a:gd name="connsiteX14311" fmla="*/ 1051477 w 4853691"/>
                <a:gd name="connsiteY14311" fmla="*/ 4311525 h 4860733"/>
                <a:gd name="connsiteX14312" fmla="*/ 1060865 w 4853691"/>
                <a:gd name="connsiteY14312" fmla="*/ 4316219 h 4860733"/>
                <a:gd name="connsiteX14313" fmla="*/ 1060865 w 4853691"/>
                <a:gd name="connsiteY14313" fmla="*/ 4318565 h 4860733"/>
                <a:gd name="connsiteX14314" fmla="*/ 1058518 w 4853691"/>
                <a:gd name="connsiteY14314" fmla="*/ 4327954 h 4860733"/>
                <a:gd name="connsiteX14315" fmla="*/ 1058518 w 4853691"/>
                <a:gd name="connsiteY14315" fmla="*/ 4330301 h 4860733"/>
                <a:gd name="connsiteX14316" fmla="*/ 1053824 w 4853691"/>
                <a:gd name="connsiteY14316" fmla="*/ 4325607 h 4860733"/>
                <a:gd name="connsiteX14317" fmla="*/ 1030353 w 4853691"/>
                <a:gd name="connsiteY14317" fmla="*/ 4304483 h 4860733"/>
                <a:gd name="connsiteX14318" fmla="*/ 4215296 w 4853691"/>
                <a:gd name="connsiteY14318" fmla="*/ 3945385 h 4860733"/>
                <a:gd name="connsiteX14319" fmla="*/ 4222337 w 4853691"/>
                <a:gd name="connsiteY14319" fmla="*/ 3935997 h 4860733"/>
                <a:gd name="connsiteX14320" fmla="*/ 4229378 w 4853691"/>
                <a:gd name="connsiteY14320" fmla="*/ 3938344 h 4860733"/>
                <a:gd name="connsiteX14321" fmla="*/ 4227031 w 4853691"/>
                <a:gd name="connsiteY14321" fmla="*/ 3947732 h 4860733"/>
                <a:gd name="connsiteX14322" fmla="*/ 4224684 w 4853691"/>
                <a:gd name="connsiteY14322" fmla="*/ 3957120 h 4860733"/>
                <a:gd name="connsiteX14323" fmla="*/ 4222337 w 4853691"/>
                <a:gd name="connsiteY14323" fmla="*/ 3964162 h 4860733"/>
                <a:gd name="connsiteX14324" fmla="*/ 4215296 w 4853691"/>
                <a:gd name="connsiteY14324" fmla="*/ 3961814 h 4860733"/>
                <a:gd name="connsiteX14325" fmla="*/ 4215296 w 4853691"/>
                <a:gd name="connsiteY14325" fmla="*/ 3961814 h 4860733"/>
                <a:gd name="connsiteX14326" fmla="*/ 4215296 w 4853691"/>
                <a:gd name="connsiteY14326" fmla="*/ 3954773 h 4860733"/>
                <a:gd name="connsiteX14327" fmla="*/ 4215296 w 4853691"/>
                <a:gd name="connsiteY14327" fmla="*/ 3945385 h 4860733"/>
                <a:gd name="connsiteX14328" fmla="*/ 4227031 w 4853691"/>
                <a:gd name="connsiteY14328" fmla="*/ 3966508 h 4860733"/>
                <a:gd name="connsiteX14329" fmla="*/ 4229378 w 4853691"/>
                <a:gd name="connsiteY14329" fmla="*/ 3959468 h 4860733"/>
                <a:gd name="connsiteX14330" fmla="*/ 4231725 w 4853691"/>
                <a:gd name="connsiteY14330" fmla="*/ 3947732 h 4860733"/>
                <a:gd name="connsiteX14331" fmla="*/ 4234072 w 4853691"/>
                <a:gd name="connsiteY14331" fmla="*/ 3940691 h 4860733"/>
                <a:gd name="connsiteX14332" fmla="*/ 4236419 w 4853691"/>
                <a:gd name="connsiteY14332" fmla="*/ 3940691 h 4860733"/>
                <a:gd name="connsiteX14333" fmla="*/ 4257542 w 4853691"/>
                <a:gd name="connsiteY14333" fmla="*/ 3919567 h 4860733"/>
                <a:gd name="connsiteX14334" fmla="*/ 4255195 w 4853691"/>
                <a:gd name="connsiteY14334" fmla="*/ 3912527 h 4860733"/>
                <a:gd name="connsiteX14335" fmla="*/ 4271625 w 4853691"/>
                <a:gd name="connsiteY14335" fmla="*/ 3905485 h 4860733"/>
                <a:gd name="connsiteX14336" fmla="*/ 4227031 w 4853691"/>
                <a:gd name="connsiteY14336" fmla="*/ 3966508 h 4860733"/>
                <a:gd name="connsiteX14337" fmla="*/ 4227031 w 4853691"/>
                <a:gd name="connsiteY14337" fmla="*/ 3966508 h 4860733"/>
                <a:gd name="connsiteX14338" fmla="*/ 4642458 w 4853691"/>
                <a:gd name="connsiteY14338" fmla="*/ 3429035 h 4860733"/>
                <a:gd name="connsiteX14339" fmla="*/ 4640111 w 4853691"/>
                <a:gd name="connsiteY14339" fmla="*/ 3433729 h 4860733"/>
                <a:gd name="connsiteX14340" fmla="*/ 4640111 w 4853691"/>
                <a:gd name="connsiteY14340" fmla="*/ 3436076 h 4860733"/>
                <a:gd name="connsiteX14341" fmla="*/ 4647152 w 4853691"/>
                <a:gd name="connsiteY14341" fmla="*/ 3414952 h 4860733"/>
                <a:gd name="connsiteX14342" fmla="*/ 4647152 w 4853691"/>
                <a:gd name="connsiteY14342" fmla="*/ 3412606 h 4860733"/>
                <a:gd name="connsiteX14343" fmla="*/ 4642458 w 4853691"/>
                <a:gd name="connsiteY14343" fmla="*/ 3429035 h 4860733"/>
                <a:gd name="connsiteX14344" fmla="*/ 4663581 w 4853691"/>
                <a:gd name="connsiteY14344" fmla="*/ 3346888 h 4860733"/>
                <a:gd name="connsiteX14345" fmla="*/ 4665929 w 4853691"/>
                <a:gd name="connsiteY14345" fmla="*/ 3339847 h 4860733"/>
                <a:gd name="connsiteX14346" fmla="*/ 4665929 w 4853691"/>
                <a:gd name="connsiteY14346" fmla="*/ 3342194 h 4860733"/>
                <a:gd name="connsiteX14347" fmla="*/ 4665929 w 4853691"/>
                <a:gd name="connsiteY14347" fmla="*/ 3344541 h 4860733"/>
                <a:gd name="connsiteX14348" fmla="*/ 4654193 w 4853691"/>
                <a:gd name="connsiteY14348" fmla="*/ 3365665 h 4860733"/>
                <a:gd name="connsiteX14349" fmla="*/ 4663581 w 4853691"/>
                <a:gd name="connsiteY14349" fmla="*/ 3346888 h 4860733"/>
                <a:gd name="connsiteX14350" fmla="*/ 4565005 w 4853691"/>
                <a:gd name="connsiteY14350" fmla="*/ 3548734 h 4860733"/>
                <a:gd name="connsiteX14351" fmla="*/ 4567353 w 4853691"/>
                <a:gd name="connsiteY14351" fmla="*/ 3544040 h 4860733"/>
                <a:gd name="connsiteX14352" fmla="*/ 4567353 w 4853691"/>
                <a:gd name="connsiteY14352" fmla="*/ 3544040 h 4860733"/>
                <a:gd name="connsiteX14353" fmla="*/ 4565005 w 4853691"/>
                <a:gd name="connsiteY14353" fmla="*/ 3546387 h 4860733"/>
                <a:gd name="connsiteX14354" fmla="*/ 4565005 w 4853691"/>
                <a:gd name="connsiteY14354" fmla="*/ 3548734 h 4860733"/>
                <a:gd name="connsiteX14355" fmla="*/ 4780934 w 4853691"/>
                <a:gd name="connsiteY14355" fmla="*/ 2487869 h 4860733"/>
                <a:gd name="connsiteX14356" fmla="*/ 4787975 w 4853691"/>
                <a:gd name="connsiteY14356" fmla="*/ 2492563 h 4860733"/>
                <a:gd name="connsiteX14357" fmla="*/ 4785628 w 4853691"/>
                <a:gd name="connsiteY14357" fmla="*/ 2497258 h 4860733"/>
                <a:gd name="connsiteX14358" fmla="*/ 4783281 w 4853691"/>
                <a:gd name="connsiteY14358" fmla="*/ 2501952 h 4860733"/>
                <a:gd name="connsiteX14359" fmla="*/ 4778587 w 4853691"/>
                <a:gd name="connsiteY14359" fmla="*/ 2499605 h 4860733"/>
                <a:gd name="connsiteX14360" fmla="*/ 4778587 w 4853691"/>
                <a:gd name="connsiteY14360" fmla="*/ 2494910 h 4860733"/>
                <a:gd name="connsiteX14361" fmla="*/ 4780934 w 4853691"/>
                <a:gd name="connsiteY14361" fmla="*/ 2487869 h 4860733"/>
                <a:gd name="connsiteX14362" fmla="*/ 4410100 w 4853691"/>
                <a:gd name="connsiteY14362" fmla="*/ 1556092 h 4860733"/>
                <a:gd name="connsiteX14363" fmla="*/ 4454694 w 4853691"/>
                <a:gd name="connsiteY14363" fmla="*/ 1680485 h 4860733"/>
                <a:gd name="connsiteX14364" fmla="*/ 4454694 w 4853691"/>
                <a:gd name="connsiteY14364" fmla="*/ 1680485 h 4860733"/>
                <a:gd name="connsiteX14365" fmla="*/ 4440612 w 4853691"/>
                <a:gd name="connsiteY14365" fmla="*/ 1652321 h 4860733"/>
                <a:gd name="connsiteX14366" fmla="*/ 4428877 w 4853691"/>
                <a:gd name="connsiteY14366" fmla="*/ 1631197 h 4860733"/>
                <a:gd name="connsiteX14367" fmla="*/ 4405406 w 4853691"/>
                <a:gd name="connsiteY14367" fmla="*/ 1588950 h 4860733"/>
                <a:gd name="connsiteX14368" fmla="*/ 4391324 w 4853691"/>
                <a:gd name="connsiteY14368" fmla="*/ 1563133 h 4860733"/>
                <a:gd name="connsiteX14369" fmla="*/ 4367854 w 4853691"/>
                <a:gd name="connsiteY14369" fmla="*/ 1523233 h 4860733"/>
                <a:gd name="connsiteX14370" fmla="*/ 4353771 w 4853691"/>
                <a:gd name="connsiteY14370" fmla="*/ 1495069 h 4860733"/>
                <a:gd name="connsiteX14371" fmla="*/ 4330301 w 4853691"/>
                <a:gd name="connsiteY14371" fmla="*/ 1455169 h 4860733"/>
                <a:gd name="connsiteX14372" fmla="*/ 4313872 w 4853691"/>
                <a:gd name="connsiteY14372" fmla="*/ 1427004 h 4860733"/>
                <a:gd name="connsiteX14373" fmla="*/ 4290401 w 4853691"/>
                <a:gd name="connsiteY14373" fmla="*/ 1387104 h 4860733"/>
                <a:gd name="connsiteX14374" fmla="*/ 4271625 w 4853691"/>
                <a:gd name="connsiteY14374" fmla="*/ 1356593 h 4860733"/>
                <a:gd name="connsiteX14375" fmla="*/ 4248154 w 4853691"/>
                <a:gd name="connsiteY14375" fmla="*/ 1316693 h 4860733"/>
                <a:gd name="connsiteX14376" fmla="*/ 4229378 w 4853691"/>
                <a:gd name="connsiteY14376" fmla="*/ 1283834 h 4860733"/>
                <a:gd name="connsiteX14377" fmla="*/ 4203560 w 4853691"/>
                <a:gd name="connsiteY14377" fmla="*/ 1243935 h 4860733"/>
                <a:gd name="connsiteX14378" fmla="*/ 4184784 w 4853691"/>
                <a:gd name="connsiteY14378" fmla="*/ 1213423 h 4860733"/>
                <a:gd name="connsiteX14379" fmla="*/ 4158966 w 4853691"/>
                <a:gd name="connsiteY14379" fmla="*/ 1171176 h 4860733"/>
                <a:gd name="connsiteX14380" fmla="*/ 4140190 w 4853691"/>
                <a:gd name="connsiteY14380" fmla="*/ 1140665 h 4860733"/>
                <a:gd name="connsiteX14381" fmla="*/ 4128455 w 4853691"/>
                <a:gd name="connsiteY14381" fmla="*/ 1121888 h 4860733"/>
                <a:gd name="connsiteX14382" fmla="*/ 4283360 w 4853691"/>
                <a:gd name="connsiteY14382" fmla="*/ 1213423 h 4860733"/>
                <a:gd name="connsiteX14383" fmla="*/ 4295095 w 4853691"/>
                <a:gd name="connsiteY14383" fmla="*/ 1241588 h 4860733"/>
                <a:gd name="connsiteX14384" fmla="*/ 4410100 w 4853691"/>
                <a:gd name="connsiteY14384" fmla="*/ 1556092 h 4860733"/>
                <a:gd name="connsiteX14385" fmla="*/ 4675317 w 4853691"/>
                <a:gd name="connsiteY14385" fmla="*/ 1607727 h 4860733"/>
                <a:gd name="connsiteX14386" fmla="*/ 4672970 w 4853691"/>
                <a:gd name="connsiteY14386" fmla="*/ 1595992 h 4860733"/>
                <a:gd name="connsiteX14387" fmla="*/ 4712869 w 4853691"/>
                <a:gd name="connsiteY14387" fmla="*/ 1673444 h 4860733"/>
                <a:gd name="connsiteX14388" fmla="*/ 4719911 w 4853691"/>
                <a:gd name="connsiteY14388" fmla="*/ 1694568 h 4860733"/>
                <a:gd name="connsiteX14389" fmla="*/ 4680011 w 4853691"/>
                <a:gd name="connsiteY14389" fmla="*/ 1624156 h 4860733"/>
                <a:gd name="connsiteX14390" fmla="*/ 4675317 w 4853691"/>
                <a:gd name="connsiteY14390" fmla="*/ 1607727 h 4860733"/>
                <a:gd name="connsiteX14391" fmla="*/ 4719911 w 4853691"/>
                <a:gd name="connsiteY14391" fmla="*/ 1687526 h 4860733"/>
                <a:gd name="connsiteX14392" fmla="*/ 4757463 w 4853691"/>
                <a:gd name="connsiteY14392" fmla="*/ 1774367 h 4860733"/>
                <a:gd name="connsiteX14393" fmla="*/ 4757463 w 4853691"/>
                <a:gd name="connsiteY14393" fmla="*/ 1774367 h 4860733"/>
                <a:gd name="connsiteX14394" fmla="*/ 4726952 w 4853691"/>
                <a:gd name="connsiteY14394" fmla="*/ 1703956 h 4860733"/>
                <a:gd name="connsiteX14395" fmla="*/ 4719911 w 4853691"/>
                <a:gd name="connsiteY14395" fmla="*/ 1687526 h 4860733"/>
                <a:gd name="connsiteX14396" fmla="*/ 2433887 w 4853691"/>
                <a:gd name="connsiteY14396" fmla="*/ 251134 h 4860733"/>
                <a:gd name="connsiteX14397" fmla="*/ 2436234 w 4853691"/>
                <a:gd name="connsiteY14397" fmla="*/ 262869 h 4860733"/>
                <a:gd name="connsiteX14398" fmla="*/ 2438581 w 4853691"/>
                <a:gd name="connsiteY14398" fmla="*/ 279299 h 4860733"/>
                <a:gd name="connsiteX14399" fmla="*/ 2440928 w 4853691"/>
                <a:gd name="connsiteY14399" fmla="*/ 291034 h 4860733"/>
                <a:gd name="connsiteX14400" fmla="*/ 2443275 w 4853691"/>
                <a:gd name="connsiteY14400" fmla="*/ 309810 h 4860733"/>
                <a:gd name="connsiteX14401" fmla="*/ 2445622 w 4853691"/>
                <a:gd name="connsiteY14401" fmla="*/ 321545 h 4860733"/>
                <a:gd name="connsiteX14402" fmla="*/ 2447970 w 4853691"/>
                <a:gd name="connsiteY14402" fmla="*/ 340322 h 4860733"/>
                <a:gd name="connsiteX14403" fmla="*/ 2450317 w 4853691"/>
                <a:gd name="connsiteY14403" fmla="*/ 352057 h 4860733"/>
                <a:gd name="connsiteX14404" fmla="*/ 2455011 w 4853691"/>
                <a:gd name="connsiteY14404" fmla="*/ 373180 h 4860733"/>
                <a:gd name="connsiteX14405" fmla="*/ 2457358 w 4853691"/>
                <a:gd name="connsiteY14405" fmla="*/ 382569 h 4860733"/>
                <a:gd name="connsiteX14406" fmla="*/ 2459705 w 4853691"/>
                <a:gd name="connsiteY14406" fmla="*/ 398998 h 4860733"/>
                <a:gd name="connsiteX14407" fmla="*/ 2455011 w 4853691"/>
                <a:gd name="connsiteY14407" fmla="*/ 401345 h 4860733"/>
                <a:gd name="connsiteX14408" fmla="*/ 2452664 w 4853691"/>
                <a:gd name="connsiteY14408" fmla="*/ 396651 h 4860733"/>
                <a:gd name="connsiteX14409" fmla="*/ 2443275 w 4853691"/>
                <a:gd name="connsiteY14409" fmla="*/ 380222 h 4860733"/>
                <a:gd name="connsiteX14410" fmla="*/ 2431540 w 4853691"/>
                <a:gd name="connsiteY14410" fmla="*/ 361445 h 4860733"/>
                <a:gd name="connsiteX14411" fmla="*/ 2422152 w 4853691"/>
                <a:gd name="connsiteY14411" fmla="*/ 347363 h 4860733"/>
                <a:gd name="connsiteX14412" fmla="*/ 2410417 w 4853691"/>
                <a:gd name="connsiteY14412" fmla="*/ 328586 h 4860733"/>
                <a:gd name="connsiteX14413" fmla="*/ 2401029 w 4853691"/>
                <a:gd name="connsiteY14413" fmla="*/ 314504 h 4860733"/>
                <a:gd name="connsiteX14414" fmla="*/ 2386946 w 4853691"/>
                <a:gd name="connsiteY14414" fmla="*/ 295728 h 4860733"/>
                <a:gd name="connsiteX14415" fmla="*/ 2379905 w 4853691"/>
                <a:gd name="connsiteY14415" fmla="*/ 283993 h 4860733"/>
                <a:gd name="connsiteX14416" fmla="*/ 2372864 w 4853691"/>
                <a:gd name="connsiteY14416" fmla="*/ 274604 h 4860733"/>
                <a:gd name="connsiteX14417" fmla="*/ 2372864 w 4853691"/>
                <a:gd name="connsiteY14417" fmla="*/ 274604 h 4860733"/>
                <a:gd name="connsiteX14418" fmla="*/ 2393987 w 4853691"/>
                <a:gd name="connsiteY14418" fmla="*/ 253481 h 4860733"/>
                <a:gd name="connsiteX14419" fmla="*/ 2393987 w 4853691"/>
                <a:gd name="connsiteY14419" fmla="*/ 253481 h 4860733"/>
                <a:gd name="connsiteX14420" fmla="*/ 2417458 w 4853691"/>
                <a:gd name="connsiteY14420" fmla="*/ 251134 h 4860733"/>
                <a:gd name="connsiteX14421" fmla="*/ 2433887 w 4853691"/>
                <a:gd name="connsiteY14421" fmla="*/ 251134 h 4860733"/>
                <a:gd name="connsiteX14422" fmla="*/ 603191 w 4853691"/>
                <a:gd name="connsiteY14422" fmla="*/ 1114847 h 4860733"/>
                <a:gd name="connsiteX14423" fmla="*/ 603191 w 4853691"/>
                <a:gd name="connsiteY14423" fmla="*/ 1114847 h 4860733"/>
                <a:gd name="connsiteX14424" fmla="*/ 591456 w 4853691"/>
                <a:gd name="connsiteY14424" fmla="*/ 1135970 h 4860733"/>
                <a:gd name="connsiteX14425" fmla="*/ 567985 w 4853691"/>
                <a:gd name="connsiteY14425" fmla="*/ 1178217 h 4860733"/>
                <a:gd name="connsiteX14426" fmla="*/ 563291 w 4853691"/>
                <a:gd name="connsiteY14426" fmla="*/ 1187606 h 4860733"/>
                <a:gd name="connsiteX14427" fmla="*/ 563291 w 4853691"/>
                <a:gd name="connsiteY14427" fmla="*/ 1189953 h 4860733"/>
                <a:gd name="connsiteX14428" fmla="*/ 558597 w 4853691"/>
                <a:gd name="connsiteY14428" fmla="*/ 1189953 h 4860733"/>
                <a:gd name="connsiteX14429" fmla="*/ 556250 w 4853691"/>
                <a:gd name="connsiteY14429" fmla="*/ 1189953 h 4860733"/>
                <a:gd name="connsiteX14430" fmla="*/ 551556 w 4853691"/>
                <a:gd name="connsiteY14430" fmla="*/ 1180564 h 4860733"/>
                <a:gd name="connsiteX14431" fmla="*/ 586762 w 4853691"/>
                <a:gd name="connsiteY14431" fmla="*/ 1138318 h 4860733"/>
                <a:gd name="connsiteX14432" fmla="*/ 603191 w 4853691"/>
                <a:gd name="connsiteY14432" fmla="*/ 1114847 h 4860733"/>
                <a:gd name="connsiteX14433" fmla="*/ 312157 w 4853691"/>
                <a:gd name="connsiteY14433" fmla="*/ 1833043 h 4860733"/>
                <a:gd name="connsiteX14434" fmla="*/ 330934 w 4853691"/>
                <a:gd name="connsiteY14434" fmla="*/ 1807226 h 4860733"/>
                <a:gd name="connsiteX14435" fmla="*/ 356751 w 4853691"/>
                <a:gd name="connsiteY14435" fmla="*/ 1772020 h 4860733"/>
                <a:gd name="connsiteX14436" fmla="*/ 389610 w 4853691"/>
                <a:gd name="connsiteY14436" fmla="*/ 1732120 h 4860733"/>
                <a:gd name="connsiteX14437" fmla="*/ 415427 w 4853691"/>
                <a:gd name="connsiteY14437" fmla="*/ 1699262 h 4860733"/>
                <a:gd name="connsiteX14438" fmla="*/ 422468 w 4853691"/>
                <a:gd name="connsiteY14438" fmla="*/ 1701609 h 4860733"/>
                <a:gd name="connsiteX14439" fmla="*/ 422468 w 4853691"/>
                <a:gd name="connsiteY14439" fmla="*/ 1701609 h 4860733"/>
                <a:gd name="connsiteX14440" fmla="*/ 429509 w 4853691"/>
                <a:gd name="connsiteY14440" fmla="*/ 1706303 h 4860733"/>
                <a:gd name="connsiteX14441" fmla="*/ 312157 w 4853691"/>
                <a:gd name="connsiteY14441" fmla="*/ 1833043 h 4860733"/>
                <a:gd name="connsiteX14442" fmla="*/ 312157 w 4853691"/>
                <a:gd name="connsiteY14442" fmla="*/ 1833043 h 4860733"/>
                <a:gd name="connsiteX14443" fmla="*/ 53982 w 4853691"/>
                <a:gd name="connsiteY14443" fmla="*/ 2804721 h 4860733"/>
                <a:gd name="connsiteX14444" fmla="*/ 53982 w 4853691"/>
                <a:gd name="connsiteY14444" fmla="*/ 2804721 h 4860733"/>
                <a:gd name="connsiteX14445" fmla="*/ 53982 w 4853691"/>
                <a:gd name="connsiteY14445" fmla="*/ 2804721 h 4860733"/>
                <a:gd name="connsiteX14446" fmla="*/ 53982 w 4853691"/>
                <a:gd name="connsiteY14446" fmla="*/ 2804721 h 4860733"/>
                <a:gd name="connsiteX14447" fmla="*/ 53982 w 4853691"/>
                <a:gd name="connsiteY14447" fmla="*/ 2811762 h 4860733"/>
                <a:gd name="connsiteX14448" fmla="*/ 56329 w 4853691"/>
                <a:gd name="connsiteY14448" fmla="*/ 2821150 h 4860733"/>
                <a:gd name="connsiteX14449" fmla="*/ 63370 w 4853691"/>
                <a:gd name="connsiteY14449" fmla="*/ 2849314 h 4860733"/>
                <a:gd name="connsiteX14450" fmla="*/ 63370 w 4853691"/>
                <a:gd name="connsiteY14450" fmla="*/ 2849314 h 4860733"/>
                <a:gd name="connsiteX14451" fmla="*/ 63370 w 4853691"/>
                <a:gd name="connsiteY14451" fmla="*/ 2846967 h 4860733"/>
                <a:gd name="connsiteX14452" fmla="*/ 58676 w 4853691"/>
                <a:gd name="connsiteY14452" fmla="*/ 2823497 h 4860733"/>
                <a:gd name="connsiteX14453" fmla="*/ 53982 w 4853691"/>
                <a:gd name="connsiteY14453" fmla="*/ 2811762 h 4860733"/>
                <a:gd name="connsiteX14454" fmla="*/ 117352 w 4853691"/>
                <a:gd name="connsiteY14454" fmla="*/ 3018302 h 4860733"/>
                <a:gd name="connsiteX14455" fmla="*/ 117352 w 4853691"/>
                <a:gd name="connsiteY14455" fmla="*/ 3018302 h 4860733"/>
                <a:gd name="connsiteX14456" fmla="*/ 117352 w 4853691"/>
                <a:gd name="connsiteY14456" fmla="*/ 3018302 h 4860733"/>
                <a:gd name="connsiteX14457" fmla="*/ 117352 w 4853691"/>
                <a:gd name="connsiteY14457" fmla="*/ 3018302 h 4860733"/>
                <a:gd name="connsiteX14458" fmla="*/ 4630723 w 4853691"/>
                <a:gd name="connsiteY14458" fmla="*/ 3457199 h 4860733"/>
                <a:gd name="connsiteX14459" fmla="*/ 4628376 w 4853691"/>
                <a:gd name="connsiteY14459" fmla="*/ 3461893 h 4860733"/>
                <a:gd name="connsiteX14460" fmla="*/ 4628376 w 4853691"/>
                <a:gd name="connsiteY14460" fmla="*/ 3461893 h 4860733"/>
                <a:gd name="connsiteX14461" fmla="*/ 4630723 w 4853691"/>
                <a:gd name="connsiteY14461" fmla="*/ 3457199 h 4860733"/>
                <a:gd name="connsiteX14462" fmla="*/ 4668275 w 4853691"/>
                <a:gd name="connsiteY14462" fmla="*/ 3375053 h 4860733"/>
                <a:gd name="connsiteX14463" fmla="*/ 4677664 w 4853691"/>
                <a:gd name="connsiteY14463" fmla="*/ 3349235 h 4860733"/>
                <a:gd name="connsiteX14464" fmla="*/ 4680011 w 4853691"/>
                <a:gd name="connsiteY14464" fmla="*/ 3349235 h 4860733"/>
                <a:gd name="connsiteX14465" fmla="*/ 4665929 w 4853691"/>
                <a:gd name="connsiteY14465" fmla="*/ 3382094 h 4860733"/>
                <a:gd name="connsiteX14466" fmla="*/ 4668275 w 4853691"/>
                <a:gd name="connsiteY14466" fmla="*/ 3375053 h 4860733"/>
                <a:gd name="connsiteX14467" fmla="*/ 4764504 w 4853691"/>
                <a:gd name="connsiteY14467" fmla="*/ 1959784 h 4860733"/>
                <a:gd name="connsiteX14468" fmla="*/ 4755116 w 4853691"/>
                <a:gd name="connsiteY14468" fmla="*/ 1917537 h 4860733"/>
                <a:gd name="connsiteX14469" fmla="*/ 4750422 w 4853691"/>
                <a:gd name="connsiteY14469" fmla="*/ 1898761 h 4860733"/>
                <a:gd name="connsiteX14470" fmla="*/ 4741034 w 4853691"/>
                <a:gd name="connsiteY14470" fmla="*/ 1856514 h 4860733"/>
                <a:gd name="connsiteX14471" fmla="*/ 4736340 w 4853691"/>
                <a:gd name="connsiteY14471" fmla="*/ 1833043 h 4860733"/>
                <a:gd name="connsiteX14472" fmla="*/ 4726952 w 4853691"/>
                <a:gd name="connsiteY14472" fmla="*/ 1795491 h 4860733"/>
                <a:gd name="connsiteX14473" fmla="*/ 4719911 w 4853691"/>
                <a:gd name="connsiteY14473" fmla="*/ 1769673 h 4860733"/>
                <a:gd name="connsiteX14474" fmla="*/ 4712869 w 4853691"/>
                <a:gd name="connsiteY14474" fmla="*/ 1746203 h 4860733"/>
                <a:gd name="connsiteX14475" fmla="*/ 4712869 w 4853691"/>
                <a:gd name="connsiteY14475" fmla="*/ 1746203 h 4860733"/>
                <a:gd name="connsiteX14476" fmla="*/ 4719911 w 4853691"/>
                <a:gd name="connsiteY14476" fmla="*/ 1762632 h 4860733"/>
                <a:gd name="connsiteX14477" fmla="*/ 4726952 w 4853691"/>
                <a:gd name="connsiteY14477" fmla="*/ 1781408 h 4860733"/>
                <a:gd name="connsiteX14478" fmla="*/ 4736340 w 4853691"/>
                <a:gd name="connsiteY14478" fmla="*/ 1811920 h 4860733"/>
                <a:gd name="connsiteX14479" fmla="*/ 4741034 w 4853691"/>
                <a:gd name="connsiteY14479" fmla="*/ 1828349 h 4860733"/>
                <a:gd name="connsiteX14480" fmla="*/ 4752769 w 4853691"/>
                <a:gd name="connsiteY14480" fmla="*/ 1868249 h 4860733"/>
                <a:gd name="connsiteX14481" fmla="*/ 4755116 w 4853691"/>
                <a:gd name="connsiteY14481" fmla="*/ 1875290 h 4860733"/>
                <a:gd name="connsiteX14482" fmla="*/ 4766852 w 4853691"/>
                <a:gd name="connsiteY14482" fmla="*/ 1922231 h 4860733"/>
                <a:gd name="connsiteX14483" fmla="*/ 4771546 w 4853691"/>
                <a:gd name="connsiteY14483" fmla="*/ 1936313 h 4860733"/>
                <a:gd name="connsiteX14484" fmla="*/ 4776240 w 4853691"/>
                <a:gd name="connsiteY14484" fmla="*/ 1962131 h 4860733"/>
                <a:gd name="connsiteX14485" fmla="*/ 4764504 w 4853691"/>
                <a:gd name="connsiteY14485" fmla="*/ 1957437 h 4860733"/>
                <a:gd name="connsiteX14486" fmla="*/ 4764504 w 4853691"/>
                <a:gd name="connsiteY14486" fmla="*/ 1959784 h 4860733"/>
                <a:gd name="connsiteX14487" fmla="*/ 4755116 w 4853691"/>
                <a:gd name="connsiteY14487" fmla="*/ 1821308 h 4860733"/>
                <a:gd name="connsiteX14488" fmla="*/ 4752769 w 4853691"/>
                <a:gd name="connsiteY14488" fmla="*/ 1811920 h 4860733"/>
                <a:gd name="connsiteX14489" fmla="*/ 4729299 w 4853691"/>
                <a:gd name="connsiteY14489" fmla="*/ 1727426 h 4860733"/>
                <a:gd name="connsiteX14490" fmla="*/ 4726952 w 4853691"/>
                <a:gd name="connsiteY14490" fmla="*/ 1718038 h 4860733"/>
                <a:gd name="connsiteX14491" fmla="*/ 4752769 w 4853691"/>
                <a:gd name="connsiteY14491" fmla="*/ 1779061 h 4860733"/>
                <a:gd name="connsiteX14492" fmla="*/ 4748075 w 4853691"/>
                <a:gd name="connsiteY14492" fmla="*/ 1790796 h 4860733"/>
                <a:gd name="connsiteX14493" fmla="*/ 4764504 w 4853691"/>
                <a:gd name="connsiteY14493" fmla="*/ 1809573 h 4860733"/>
                <a:gd name="connsiteX14494" fmla="*/ 4769198 w 4853691"/>
                <a:gd name="connsiteY14494" fmla="*/ 1821308 h 4860733"/>
                <a:gd name="connsiteX14495" fmla="*/ 4769198 w 4853691"/>
                <a:gd name="connsiteY14495" fmla="*/ 1823655 h 4860733"/>
                <a:gd name="connsiteX14496" fmla="*/ 4762157 w 4853691"/>
                <a:gd name="connsiteY14496" fmla="*/ 1840084 h 4860733"/>
                <a:gd name="connsiteX14497" fmla="*/ 4766852 w 4853691"/>
                <a:gd name="connsiteY14497" fmla="*/ 1851820 h 4860733"/>
                <a:gd name="connsiteX14498" fmla="*/ 4762157 w 4853691"/>
                <a:gd name="connsiteY14498" fmla="*/ 1858861 h 4860733"/>
                <a:gd name="connsiteX14499" fmla="*/ 4755116 w 4853691"/>
                <a:gd name="connsiteY14499" fmla="*/ 1821308 h 4860733"/>
                <a:gd name="connsiteX14500" fmla="*/ 4745728 w 4853691"/>
                <a:gd name="connsiteY14500" fmla="*/ 1727426 h 4860733"/>
                <a:gd name="connsiteX14501" fmla="*/ 4738687 w 4853691"/>
                <a:gd name="connsiteY14501" fmla="*/ 1706303 h 4860733"/>
                <a:gd name="connsiteX14502" fmla="*/ 4726952 w 4853691"/>
                <a:gd name="connsiteY14502" fmla="*/ 1668750 h 4860733"/>
                <a:gd name="connsiteX14503" fmla="*/ 4764504 w 4853691"/>
                <a:gd name="connsiteY14503" fmla="*/ 1772020 h 4860733"/>
                <a:gd name="connsiteX14504" fmla="*/ 4759810 w 4853691"/>
                <a:gd name="connsiteY14504" fmla="*/ 1774367 h 4860733"/>
                <a:gd name="connsiteX14505" fmla="*/ 4745728 w 4853691"/>
                <a:gd name="connsiteY14505" fmla="*/ 1727426 h 4860733"/>
                <a:gd name="connsiteX14506" fmla="*/ 4635417 w 4853691"/>
                <a:gd name="connsiteY14506" fmla="*/ 1492722 h 4860733"/>
                <a:gd name="connsiteX14507" fmla="*/ 4644805 w 4853691"/>
                <a:gd name="connsiteY14507" fmla="*/ 1518539 h 4860733"/>
                <a:gd name="connsiteX14508" fmla="*/ 4651846 w 4853691"/>
                <a:gd name="connsiteY14508" fmla="*/ 1539662 h 4860733"/>
                <a:gd name="connsiteX14509" fmla="*/ 4661234 w 4853691"/>
                <a:gd name="connsiteY14509" fmla="*/ 1565480 h 4860733"/>
                <a:gd name="connsiteX14510" fmla="*/ 4665929 w 4853691"/>
                <a:gd name="connsiteY14510" fmla="*/ 1581909 h 4860733"/>
                <a:gd name="connsiteX14511" fmla="*/ 4644805 w 4853691"/>
                <a:gd name="connsiteY14511" fmla="*/ 1546704 h 4860733"/>
                <a:gd name="connsiteX14512" fmla="*/ 4633070 w 4853691"/>
                <a:gd name="connsiteY14512" fmla="*/ 1518539 h 4860733"/>
                <a:gd name="connsiteX14513" fmla="*/ 4623682 w 4853691"/>
                <a:gd name="connsiteY14513" fmla="*/ 1495069 h 4860733"/>
                <a:gd name="connsiteX14514" fmla="*/ 4609599 w 4853691"/>
                <a:gd name="connsiteY14514" fmla="*/ 1464557 h 4860733"/>
                <a:gd name="connsiteX14515" fmla="*/ 4600211 w 4853691"/>
                <a:gd name="connsiteY14515" fmla="*/ 1443434 h 4860733"/>
                <a:gd name="connsiteX14516" fmla="*/ 4586129 w 4853691"/>
                <a:gd name="connsiteY14516" fmla="*/ 1410575 h 4860733"/>
                <a:gd name="connsiteX14517" fmla="*/ 4581435 w 4853691"/>
                <a:gd name="connsiteY14517" fmla="*/ 1401187 h 4860733"/>
                <a:gd name="connsiteX14518" fmla="*/ 4630723 w 4853691"/>
                <a:gd name="connsiteY14518" fmla="*/ 1476292 h 4860733"/>
                <a:gd name="connsiteX14519" fmla="*/ 4635417 w 4853691"/>
                <a:gd name="connsiteY14519" fmla="*/ 1492722 h 4860733"/>
                <a:gd name="connsiteX14520" fmla="*/ 4574393 w 4853691"/>
                <a:gd name="connsiteY14520" fmla="*/ 1391799 h 4860733"/>
                <a:gd name="connsiteX14521" fmla="*/ 4581435 w 4853691"/>
                <a:gd name="connsiteY14521" fmla="*/ 1405881 h 4860733"/>
                <a:gd name="connsiteX14522" fmla="*/ 4595517 w 4853691"/>
                <a:gd name="connsiteY14522" fmla="*/ 1434045 h 4860733"/>
                <a:gd name="connsiteX14523" fmla="*/ 4607252 w 4853691"/>
                <a:gd name="connsiteY14523" fmla="*/ 1457516 h 4860733"/>
                <a:gd name="connsiteX14524" fmla="*/ 4618988 w 4853691"/>
                <a:gd name="connsiteY14524" fmla="*/ 1488027 h 4860733"/>
                <a:gd name="connsiteX14525" fmla="*/ 4628376 w 4853691"/>
                <a:gd name="connsiteY14525" fmla="*/ 1511498 h 4860733"/>
                <a:gd name="connsiteX14526" fmla="*/ 4637764 w 4853691"/>
                <a:gd name="connsiteY14526" fmla="*/ 1537315 h 4860733"/>
                <a:gd name="connsiteX14527" fmla="*/ 4609599 w 4853691"/>
                <a:gd name="connsiteY14527" fmla="*/ 1495069 h 4860733"/>
                <a:gd name="connsiteX14528" fmla="*/ 4607252 w 4853691"/>
                <a:gd name="connsiteY14528" fmla="*/ 1492722 h 4860733"/>
                <a:gd name="connsiteX14529" fmla="*/ 4590823 w 4853691"/>
                <a:gd name="connsiteY14529" fmla="*/ 1462210 h 4860733"/>
                <a:gd name="connsiteX14530" fmla="*/ 4579088 w 4853691"/>
                <a:gd name="connsiteY14530" fmla="*/ 1441087 h 4860733"/>
                <a:gd name="connsiteX14531" fmla="*/ 4562658 w 4853691"/>
                <a:gd name="connsiteY14531" fmla="*/ 1410575 h 4860733"/>
                <a:gd name="connsiteX14532" fmla="*/ 4550923 w 4853691"/>
                <a:gd name="connsiteY14532" fmla="*/ 1389451 h 4860733"/>
                <a:gd name="connsiteX14533" fmla="*/ 4532147 w 4853691"/>
                <a:gd name="connsiteY14533" fmla="*/ 1356593 h 4860733"/>
                <a:gd name="connsiteX14534" fmla="*/ 4522759 w 4853691"/>
                <a:gd name="connsiteY14534" fmla="*/ 1340164 h 4860733"/>
                <a:gd name="connsiteX14535" fmla="*/ 4492247 w 4853691"/>
                <a:gd name="connsiteY14535" fmla="*/ 1293223 h 4860733"/>
                <a:gd name="connsiteX14536" fmla="*/ 4478165 w 4853691"/>
                <a:gd name="connsiteY14536" fmla="*/ 1274446 h 4860733"/>
                <a:gd name="connsiteX14537" fmla="*/ 4574393 w 4853691"/>
                <a:gd name="connsiteY14537" fmla="*/ 1391799 h 4860733"/>
                <a:gd name="connsiteX14538" fmla="*/ 3020649 w 4853691"/>
                <a:gd name="connsiteY14538" fmla="*/ 373180 h 4860733"/>
                <a:gd name="connsiteX14539" fmla="*/ 3008914 w 4853691"/>
                <a:gd name="connsiteY14539" fmla="*/ 377874 h 4860733"/>
                <a:gd name="connsiteX14540" fmla="*/ 2999525 w 4853691"/>
                <a:gd name="connsiteY14540" fmla="*/ 382569 h 4860733"/>
                <a:gd name="connsiteX14541" fmla="*/ 2985443 w 4853691"/>
                <a:gd name="connsiteY14541" fmla="*/ 373180 h 4860733"/>
                <a:gd name="connsiteX14542" fmla="*/ 2985443 w 4853691"/>
                <a:gd name="connsiteY14542" fmla="*/ 373180 h 4860733"/>
                <a:gd name="connsiteX14543" fmla="*/ 3011261 w 4853691"/>
                <a:gd name="connsiteY14543" fmla="*/ 373180 h 4860733"/>
                <a:gd name="connsiteX14544" fmla="*/ 3020649 w 4853691"/>
                <a:gd name="connsiteY14544" fmla="*/ 373180 h 4860733"/>
                <a:gd name="connsiteX14545" fmla="*/ 2980749 w 4853691"/>
                <a:gd name="connsiteY14545" fmla="*/ 373180 h 4860733"/>
                <a:gd name="connsiteX14546" fmla="*/ 2966667 w 4853691"/>
                <a:gd name="connsiteY14546" fmla="*/ 382569 h 4860733"/>
                <a:gd name="connsiteX14547" fmla="*/ 2961973 w 4853691"/>
                <a:gd name="connsiteY14547" fmla="*/ 380222 h 4860733"/>
                <a:gd name="connsiteX14548" fmla="*/ 2952585 w 4853691"/>
                <a:gd name="connsiteY14548" fmla="*/ 373180 h 4860733"/>
                <a:gd name="connsiteX14549" fmla="*/ 2952585 w 4853691"/>
                <a:gd name="connsiteY14549" fmla="*/ 373180 h 4860733"/>
                <a:gd name="connsiteX14550" fmla="*/ 2980749 w 4853691"/>
                <a:gd name="connsiteY14550" fmla="*/ 373180 h 4860733"/>
                <a:gd name="connsiteX14551" fmla="*/ 2408070 w 4853691"/>
                <a:gd name="connsiteY14551" fmla="*/ 234705 h 4860733"/>
                <a:gd name="connsiteX14552" fmla="*/ 2424499 w 4853691"/>
                <a:gd name="connsiteY14552" fmla="*/ 244093 h 4860733"/>
                <a:gd name="connsiteX14553" fmla="*/ 2433887 w 4853691"/>
                <a:gd name="connsiteY14553" fmla="*/ 241746 h 4860733"/>
                <a:gd name="connsiteX14554" fmla="*/ 2436234 w 4853691"/>
                <a:gd name="connsiteY14554" fmla="*/ 248787 h 4860733"/>
                <a:gd name="connsiteX14555" fmla="*/ 2412764 w 4853691"/>
                <a:gd name="connsiteY14555" fmla="*/ 251134 h 4860733"/>
                <a:gd name="connsiteX14556" fmla="*/ 2396334 w 4853691"/>
                <a:gd name="connsiteY14556" fmla="*/ 253481 h 4860733"/>
                <a:gd name="connsiteX14557" fmla="*/ 2393987 w 4853691"/>
                <a:gd name="connsiteY14557" fmla="*/ 246440 h 4860733"/>
                <a:gd name="connsiteX14558" fmla="*/ 2401029 w 4853691"/>
                <a:gd name="connsiteY14558" fmla="*/ 241746 h 4860733"/>
                <a:gd name="connsiteX14559" fmla="*/ 2408070 w 4853691"/>
                <a:gd name="connsiteY14559" fmla="*/ 234705 h 4860733"/>
                <a:gd name="connsiteX14560" fmla="*/ 943513 w 4853691"/>
                <a:gd name="connsiteY14560" fmla="*/ 781566 h 4860733"/>
                <a:gd name="connsiteX14561" fmla="*/ 927083 w 4853691"/>
                <a:gd name="connsiteY14561" fmla="*/ 795649 h 4860733"/>
                <a:gd name="connsiteX14562" fmla="*/ 903613 w 4853691"/>
                <a:gd name="connsiteY14562" fmla="*/ 816772 h 4860733"/>
                <a:gd name="connsiteX14563" fmla="*/ 880142 w 4853691"/>
                <a:gd name="connsiteY14563" fmla="*/ 837896 h 4860733"/>
                <a:gd name="connsiteX14564" fmla="*/ 866060 w 4853691"/>
                <a:gd name="connsiteY14564" fmla="*/ 849631 h 4860733"/>
                <a:gd name="connsiteX14565" fmla="*/ 861366 w 4853691"/>
                <a:gd name="connsiteY14565" fmla="*/ 847284 h 4860733"/>
                <a:gd name="connsiteX14566" fmla="*/ 863713 w 4853691"/>
                <a:gd name="connsiteY14566" fmla="*/ 840243 h 4860733"/>
                <a:gd name="connsiteX14567" fmla="*/ 870754 w 4853691"/>
                <a:gd name="connsiteY14567" fmla="*/ 826160 h 4860733"/>
                <a:gd name="connsiteX14568" fmla="*/ 882489 w 4853691"/>
                <a:gd name="connsiteY14568" fmla="*/ 802690 h 4860733"/>
                <a:gd name="connsiteX14569" fmla="*/ 889531 w 4853691"/>
                <a:gd name="connsiteY14569" fmla="*/ 788608 h 4860733"/>
                <a:gd name="connsiteX14570" fmla="*/ 891878 w 4853691"/>
                <a:gd name="connsiteY14570" fmla="*/ 781566 h 4860733"/>
                <a:gd name="connsiteX14571" fmla="*/ 908307 w 4853691"/>
                <a:gd name="connsiteY14571" fmla="*/ 779219 h 4860733"/>
                <a:gd name="connsiteX14572" fmla="*/ 943513 w 4853691"/>
                <a:gd name="connsiteY14572" fmla="*/ 781566 h 4860733"/>
                <a:gd name="connsiteX14573" fmla="*/ 788608 w 4853691"/>
                <a:gd name="connsiteY14573" fmla="*/ 816772 h 4860733"/>
                <a:gd name="connsiteX14574" fmla="*/ 788608 w 4853691"/>
                <a:gd name="connsiteY14574" fmla="*/ 816772 h 4860733"/>
                <a:gd name="connsiteX14575" fmla="*/ 781566 w 4853691"/>
                <a:gd name="connsiteY14575" fmla="*/ 828507 h 4860733"/>
                <a:gd name="connsiteX14576" fmla="*/ 776872 w 4853691"/>
                <a:gd name="connsiteY14576" fmla="*/ 835549 h 4860733"/>
                <a:gd name="connsiteX14577" fmla="*/ 788608 w 4853691"/>
                <a:gd name="connsiteY14577" fmla="*/ 816772 h 4860733"/>
                <a:gd name="connsiteX14578" fmla="*/ 788608 w 4853691"/>
                <a:gd name="connsiteY14578" fmla="*/ 816772 h 4860733"/>
                <a:gd name="connsiteX14579" fmla="*/ 422468 w 4853691"/>
                <a:gd name="connsiteY14579" fmla="*/ 1232199 h 4860733"/>
                <a:gd name="connsiteX14580" fmla="*/ 410733 w 4853691"/>
                <a:gd name="connsiteY14580" fmla="*/ 1239241 h 4860733"/>
                <a:gd name="connsiteX14581" fmla="*/ 406039 w 4853691"/>
                <a:gd name="connsiteY14581" fmla="*/ 1241588 h 4860733"/>
                <a:gd name="connsiteX14582" fmla="*/ 427162 w 4853691"/>
                <a:gd name="connsiteY14582" fmla="*/ 1208729 h 4860733"/>
                <a:gd name="connsiteX14583" fmla="*/ 436551 w 4853691"/>
                <a:gd name="connsiteY14583" fmla="*/ 1194647 h 4860733"/>
                <a:gd name="connsiteX14584" fmla="*/ 452980 w 4853691"/>
                <a:gd name="connsiteY14584" fmla="*/ 1171176 h 4860733"/>
                <a:gd name="connsiteX14585" fmla="*/ 457674 w 4853691"/>
                <a:gd name="connsiteY14585" fmla="*/ 1173523 h 4860733"/>
                <a:gd name="connsiteX14586" fmla="*/ 455327 w 4853691"/>
                <a:gd name="connsiteY14586" fmla="*/ 1182911 h 4860733"/>
                <a:gd name="connsiteX14587" fmla="*/ 450633 w 4853691"/>
                <a:gd name="connsiteY14587" fmla="*/ 1194647 h 4860733"/>
                <a:gd name="connsiteX14588" fmla="*/ 445939 w 4853691"/>
                <a:gd name="connsiteY14588" fmla="*/ 1208729 h 4860733"/>
                <a:gd name="connsiteX14589" fmla="*/ 443592 w 4853691"/>
                <a:gd name="connsiteY14589" fmla="*/ 1220464 h 4860733"/>
                <a:gd name="connsiteX14590" fmla="*/ 441245 w 4853691"/>
                <a:gd name="connsiteY14590" fmla="*/ 1222811 h 4860733"/>
                <a:gd name="connsiteX14591" fmla="*/ 422468 w 4853691"/>
                <a:gd name="connsiteY14591" fmla="*/ 1232199 h 4860733"/>
                <a:gd name="connsiteX14592" fmla="*/ 253481 w 4853691"/>
                <a:gd name="connsiteY14592" fmla="*/ 1718038 h 4860733"/>
                <a:gd name="connsiteX14593" fmla="*/ 253481 w 4853691"/>
                <a:gd name="connsiteY14593" fmla="*/ 1718038 h 4860733"/>
                <a:gd name="connsiteX14594" fmla="*/ 265216 w 4853691"/>
                <a:gd name="connsiteY14594" fmla="*/ 1708650 h 4860733"/>
                <a:gd name="connsiteX14595" fmla="*/ 276951 w 4853691"/>
                <a:gd name="connsiteY14595" fmla="*/ 1701609 h 4860733"/>
                <a:gd name="connsiteX14596" fmla="*/ 288687 w 4853691"/>
                <a:gd name="connsiteY14596" fmla="*/ 1694568 h 4860733"/>
                <a:gd name="connsiteX14597" fmla="*/ 300422 w 4853691"/>
                <a:gd name="connsiteY14597" fmla="*/ 1687526 h 4860733"/>
                <a:gd name="connsiteX14598" fmla="*/ 312157 w 4853691"/>
                <a:gd name="connsiteY14598" fmla="*/ 1680485 h 4860733"/>
                <a:gd name="connsiteX14599" fmla="*/ 319198 w 4853691"/>
                <a:gd name="connsiteY14599" fmla="*/ 1675791 h 4860733"/>
                <a:gd name="connsiteX14600" fmla="*/ 323892 w 4853691"/>
                <a:gd name="connsiteY14600" fmla="*/ 1680485 h 4860733"/>
                <a:gd name="connsiteX14601" fmla="*/ 312157 w 4853691"/>
                <a:gd name="connsiteY14601" fmla="*/ 1694568 h 4860733"/>
                <a:gd name="connsiteX14602" fmla="*/ 302769 w 4853691"/>
                <a:gd name="connsiteY14602" fmla="*/ 1706303 h 4860733"/>
                <a:gd name="connsiteX14603" fmla="*/ 272257 w 4853691"/>
                <a:gd name="connsiteY14603" fmla="*/ 1743855 h 4860733"/>
                <a:gd name="connsiteX14604" fmla="*/ 265216 w 4853691"/>
                <a:gd name="connsiteY14604" fmla="*/ 1753244 h 4860733"/>
                <a:gd name="connsiteX14605" fmla="*/ 265216 w 4853691"/>
                <a:gd name="connsiteY14605" fmla="*/ 1750897 h 4860733"/>
                <a:gd name="connsiteX14606" fmla="*/ 253481 w 4853691"/>
                <a:gd name="connsiteY14606" fmla="*/ 1718038 h 4860733"/>
                <a:gd name="connsiteX14607" fmla="*/ 93882 w 4853691"/>
                <a:gd name="connsiteY14607" fmla="*/ 2952584 h 4860733"/>
                <a:gd name="connsiteX14608" fmla="*/ 93882 w 4853691"/>
                <a:gd name="connsiteY14608" fmla="*/ 2954932 h 4860733"/>
                <a:gd name="connsiteX14609" fmla="*/ 93882 w 4853691"/>
                <a:gd name="connsiteY14609" fmla="*/ 2957279 h 4860733"/>
                <a:gd name="connsiteX14610" fmla="*/ 93882 w 4853691"/>
                <a:gd name="connsiteY14610" fmla="*/ 2957279 h 4860733"/>
                <a:gd name="connsiteX14611" fmla="*/ 93882 w 4853691"/>
                <a:gd name="connsiteY14611" fmla="*/ 2952584 h 4860733"/>
                <a:gd name="connsiteX14612" fmla="*/ 1232199 w 4853691"/>
                <a:gd name="connsiteY14612" fmla="*/ 4499288 h 4860733"/>
                <a:gd name="connsiteX14613" fmla="*/ 1236894 w 4853691"/>
                <a:gd name="connsiteY14613" fmla="*/ 4499288 h 4860733"/>
                <a:gd name="connsiteX14614" fmla="*/ 1236894 w 4853691"/>
                <a:gd name="connsiteY14614" fmla="*/ 4501635 h 4860733"/>
                <a:gd name="connsiteX14615" fmla="*/ 1236894 w 4853691"/>
                <a:gd name="connsiteY14615" fmla="*/ 4503982 h 4860733"/>
                <a:gd name="connsiteX14616" fmla="*/ 1227505 w 4853691"/>
                <a:gd name="connsiteY14616" fmla="*/ 4496941 h 4860733"/>
                <a:gd name="connsiteX14617" fmla="*/ 1232199 w 4853691"/>
                <a:gd name="connsiteY14617" fmla="*/ 4499288 h 4860733"/>
                <a:gd name="connsiteX14618" fmla="*/ 1938660 w 4853691"/>
                <a:gd name="connsiteY14618" fmla="*/ 4790322 h 4860733"/>
                <a:gd name="connsiteX14619" fmla="*/ 1931619 w 4853691"/>
                <a:gd name="connsiteY14619" fmla="*/ 4776239 h 4860733"/>
                <a:gd name="connsiteX14620" fmla="*/ 1969172 w 4853691"/>
                <a:gd name="connsiteY14620" fmla="*/ 4783281 h 4860733"/>
                <a:gd name="connsiteX14621" fmla="*/ 2006725 w 4853691"/>
                <a:gd name="connsiteY14621" fmla="*/ 4790322 h 4860733"/>
                <a:gd name="connsiteX14622" fmla="*/ 1997336 w 4853691"/>
                <a:gd name="connsiteY14622" fmla="*/ 4790322 h 4860733"/>
                <a:gd name="connsiteX14623" fmla="*/ 1964478 w 4853691"/>
                <a:gd name="connsiteY14623" fmla="*/ 4790322 h 4860733"/>
                <a:gd name="connsiteX14624" fmla="*/ 1938660 w 4853691"/>
                <a:gd name="connsiteY14624" fmla="*/ 4790322 h 4860733"/>
                <a:gd name="connsiteX14625" fmla="*/ 4604905 w 4853691"/>
                <a:gd name="connsiteY14625" fmla="*/ 3504140 h 4860733"/>
                <a:gd name="connsiteX14626" fmla="*/ 4609599 w 4853691"/>
                <a:gd name="connsiteY14626" fmla="*/ 3497099 h 4860733"/>
                <a:gd name="connsiteX14627" fmla="*/ 4614294 w 4853691"/>
                <a:gd name="connsiteY14627" fmla="*/ 3499446 h 4860733"/>
                <a:gd name="connsiteX14628" fmla="*/ 4607252 w 4853691"/>
                <a:gd name="connsiteY14628" fmla="*/ 3513529 h 4860733"/>
                <a:gd name="connsiteX14629" fmla="*/ 4600211 w 4853691"/>
                <a:gd name="connsiteY14629" fmla="*/ 3511182 h 4860733"/>
                <a:gd name="connsiteX14630" fmla="*/ 4604905 w 4853691"/>
                <a:gd name="connsiteY14630" fmla="*/ 3504140 h 4860733"/>
                <a:gd name="connsiteX14631" fmla="*/ 4640111 w 4853691"/>
                <a:gd name="connsiteY14631" fmla="*/ 3440770 h 4860733"/>
                <a:gd name="connsiteX14632" fmla="*/ 4642458 w 4853691"/>
                <a:gd name="connsiteY14632" fmla="*/ 3433729 h 4860733"/>
                <a:gd name="connsiteX14633" fmla="*/ 4647152 w 4853691"/>
                <a:gd name="connsiteY14633" fmla="*/ 3426688 h 4860733"/>
                <a:gd name="connsiteX14634" fmla="*/ 4640111 w 4853691"/>
                <a:gd name="connsiteY14634" fmla="*/ 3443117 h 4860733"/>
                <a:gd name="connsiteX14635" fmla="*/ 4640111 w 4853691"/>
                <a:gd name="connsiteY14635" fmla="*/ 3440770 h 4860733"/>
                <a:gd name="connsiteX14636" fmla="*/ 4795016 w 4853691"/>
                <a:gd name="connsiteY14636" fmla="*/ 1959784 h 4860733"/>
                <a:gd name="connsiteX14637" fmla="*/ 4795016 w 4853691"/>
                <a:gd name="connsiteY14637" fmla="*/ 1955090 h 4860733"/>
                <a:gd name="connsiteX14638" fmla="*/ 4792669 w 4853691"/>
                <a:gd name="connsiteY14638" fmla="*/ 1924578 h 4860733"/>
                <a:gd name="connsiteX14639" fmla="*/ 4792669 w 4853691"/>
                <a:gd name="connsiteY14639" fmla="*/ 1919884 h 4860733"/>
                <a:gd name="connsiteX14640" fmla="*/ 4790322 w 4853691"/>
                <a:gd name="connsiteY14640" fmla="*/ 1896413 h 4860733"/>
                <a:gd name="connsiteX14641" fmla="*/ 4790322 w 4853691"/>
                <a:gd name="connsiteY14641" fmla="*/ 1889372 h 4860733"/>
                <a:gd name="connsiteX14642" fmla="*/ 4790322 w 4853691"/>
                <a:gd name="connsiteY14642" fmla="*/ 1884678 h 4860733"/>
                <a:gd name="connsiteX14643" fmla="*/ 4792669 w 4853691"/>
                <a:gd name="connsiteY14643" fmla="*/ 1884678 h 4860733"/>
                <a:gd name="connsiteX14644" fmla="*/ 4795016 w 4853691"/>
                <a:gd name="connsiteY14644" fmla="*/ 1894066 h 4860733"/>
                <a:gd name="connsiteX14645" fmla="*/ 4799710 w 4853691"/>
                <a:gd name="connsiteY14645" fmla="*/ 1910496 h 4860733"/>
                <a:gd name="connsiteX14646" fmla="*/ 4802057 w 4853691"/>
                <a:gd name="connsiteY14646" fmla="*/ 1919884 h 4860733"/>
                <a:gd name="connsiteX14647" fmla="*/ 4806751 w 4853691"/>
                <a:gd name="connsiteY14647" fmla="*/ 1938660 h 4860733"/>
                <a:gd name="connsiteX14648" fmla="*/ 4809098 w 4853691"/>
                <a:gd name="connsiteY14648" fmla="*/ 1948049 h 4860733"/>
                <a:gd name="connsiteX14649" fmla="*/ 4811445 w 4853691"/>
                <a:gd name="connsiteY14649" fmla="*/ 1957437 h 4860733"/>
                <a:gd name="connsiteX14650" fmla="*/ 4799710 w 4853691"/>
                <a:gd name="connsiteY14650" fmla="*/ 1966825 h 4860733"/>
                <a:gd name="connsiteX14651" fmla="*/ 4795016 w 4853691"/>
                <a:gd name="connsiteY14651" fmla="*/ 1959784 h 4860733"/>
                <a:gd name="connsiteX14652" fmla="*/ 4778587 w 4853691"/>
                <a:gd name="connsiteY14652" fmla="*/ 1821308 h 4860733"/>
                <a:gd name="connsiteX14653" fmla="*/ 4776240 w 4853691"/>
                <a:gd name="connsiteY14653" fmla="*/ 1821308 h 4860733"/>
                <a:gd name="connsiteX14654" fmla="*/ 4771546 w 4853691"/>
                <a:gd name="connsiteY14654" fmla="*/ 1809573 h 4860733"/>
                <a:gd name="connsiteX14655" fmla="*/ 4771546 w 4853691"/>
                <a:gd name="connsiteY14655" fmla="*/ 1809573 h 4860733"/>
                <a:gd name="connsiteX14656" fmla="*/ 4776240 w 4853691"/>
                <a:gd name="connsiteY14656" fmla="*/ 1809573 h 4860733"/>
                <a:gd name="connsiteX14657" fmla="*/ 4778587 w 4853691"/>
                <a:gd name="connsiteY14657" fmla="*/ 1821308 h 4860733"/>
                <a:gd name="connsiteX14658" fmla="*/ 4607252 w 4853691"/>
                <a:gd name="connsiteY14658" fmla="*/ 1401187 h 4860733"/>
                <a:gd name="connsiteX14659" fmla="*/ 4600211 w 4853691"/>
                <a:gd name="connsiteY14659" fmla="*/ 1389451 h 4860733"/>
                <a:gd name="connsiteX14660" fmla="*/ 4595517 w 4853691"/>
                <a:gd name="connsiteY14660" fmla="*/ 1375369 h 4860733"/>
                <a:gd name="connsiteX14661" fmla="*/ 4590823 w 4853691"/>
                <a:gd name="connsiteY14661" fmla="*/ 1365981 h 4860733"/>
                <a:gd name="connsiteX14662" fmla="*/ 4593170 w 4853691"/>
                <a:gd name="connsiteY14662" fmla="*/ 1370675 h 4860733"/>
                <a:gd name="connsiteX14663" fmla="*/ 4607252 w 4853691"/>
                <a:gd name="connsiteY14663" fmla="*/ 1401187 h 4860733"/>
                <a:gd name="connsiteX14664" fmla="*/ 309810 w 4853691"/>
                <a:gd name="connsiteY14664" fmla="*/ 1354246 h 4860733"/>
                <a:gd name="connsiteX14665" fmla="*/ 305116 w 4853691"/>
                <a:gd name="connsiteY14665" fmla="*/ 1361287 h 4860733"/>
                <a:gd name="connsiteX14666" fmla="*/ 302769 w 4853691"/>
                <a:gd name="connsiteY14666" fmla="*/ 1363634 h 4860733"/>
                <a:gd name="connsiteX14667" fmla="*/ 305116 w 4853691"/>
                <a:gd name="connsiteY14667" fmla="*/ 1354246 h 4860733"/>
                <a:gd name="connsiteX14668" fmla="*/ 309810 w 4853691"/>
                <a:gd name="connsiteY14668" fmla="*/ 1354246 h 4860733"/>
                <a:gd name="connsiteX14669" fmla="*/ 93882 w 4853691"/>
                <a:gd name="connsiteY14669" fmla="*/ 1966825 h 4860733"/>
                <a:gd name="connsiteX14670" fmla="*/ 100923 w 4853691"/>
                <a:gd name="connsiteY14670" fmla="*/ 1945702 h 4860733"/>
                <a:gd name="connsiteX14671" fmla="*/ 110311 w 4853691"/>
                <a:gd name="connsiteY14671" fmla="*/ 1919884 h 4860733"/>
                <a:gd name="connsiteX14672" fmla="*/ 117352 w 4853691"/>
                <a:gd name="connsiteY14672" fmla="*/ 1901108 h 4860733"/>
                <a:gd name="connsiteX14673" fmla="*/ 124393 w 4853691"/>
                <a:gd name="connsiteY14673" fmla="*/ 1882331 h 4860733"/>
                <a:gd name="connsiteX14674" fmla="*/ 131435 w 4853691"/>
                <a:gd name="connsiteY14674" fmla="*/ 1868249 h 4860733"/>
                <a:gd name="connsiteX14675" fmla="*/ 138476 w 4853691"/>
                <a:gd name="connsiteY14675" fmla="*/ 1856514 h 4860733"/>
                <a:gd name="connsiteX14676" fmla="*/ 147864 w 4853691"/>
                <a:gd name="connsiteY14676" fmla="*/ 1840084 h 4860733"/>
                <a:gd name="connsiteX14677" fmla="*/ 154905 w 4853691"/>
                <a:gd name="connsiteY14677" fmla="*/ 1828349 h 4860733"/>
                <a:gd name="connsiteX14678" fmla="*/ 164293 w 4853691"/>
                <a:gd name="connsiteY14678" fmla="*/ 1814267 h 4860733"/>
                <a:gd name="connsiteX14679" fmla="*/ 173681 w 4853691"/>
                <a:gd name="connsiteY14679" fmla="*/ 1802532 h 4860733"/>
                <a:gd name="connsiteX14680" fmla="*/ 183070 w 4853691"/>
                <a:gd name="connsiteY14680" fmla="*/ 1788449 h 4860733"/>
                <a:gd name="connsiteX14681" fmla="*/ 192458 w 4853691"/>
                <a:gd name="connsiteY14681" fmla="*/ 1776714 h 4860733"/>
                <a:gd name="connsiteX14682" fmla="*/ 201846 w 4853691"/>
                <a:gd name="connsiteY14682" fmla="*/ 1764979 h 4860733"/>
                <a:gd name="connsiteX14683" fmla="*/ 211234 w 4853691"/>
                <a:gd name="connsiteY14683" fmla="*/ 1755591 h 4860733"/>
                <a:gd name="connsiteX14684" fmla="*/ 222969 w 4853691"/>
                <a:gd name="connsiteY14684" fmla="*/ 1743855 h 4860733"/>
                <a:gd name="connsiteX14685" fmla="*/ 232358 w 4853691"/>
                <a:gd name="connsiteY14685" fmla="*/ 1734467 h 4860733"/>
                <a:gd name="connsiteX14686" fmla="*/ 244093 w 4853691"/>
                <a:gd name="connsiteY14686" fmla="*/ 1725079 h 4860733"/>
                <a:gd name="connsiteX14687" fmla="*/ 253481 w 4853691"/>
                <a:gd name="connsiteY14687" fmla="*/ 1718038 h 4860733"/>
                <a:gd name="connsiteX14688" fmla="*/ 255828 w 4853691"/>
                <a:gd name="connsiteY14688" fmla="*/ 1727426 h 4860733"/>
                <a:gd name="connsiteX14689" fmla="*/ 258175 w 4853691"/>
                <a:gd name="connsiteY14689" fmla="*/ 1732120 h 4860733"/>
                <a:gd name="connsiteX14690" fmla="*/ 265216 w 4853691"/>
                <a:gd name="connsiteY14690" fmla="*/ 1750897 h 4860733"/>
                <a:gd name="connsiteX14691" fmla="*/ 265216 w 4853691"/>
                <a:gd name="connsiteY14691" fmla="*/ 1753244 h 4860733"/>
                <a:gd name="connsiteX14692" fmla="*/ 265216 w 4853691"/>
                <a:gd name="connsiteY14692" fmla="*/ 1755591 h 4860733"/>
                <a:gd name="connsiteX14693" fmla="*/ 262869 w 4853691"/>
                <a:gd name="connsiteY14693" fmla="*/ 1760285 h 4860733"/>
                <a:gd name="connsiteX14694" fmla="*/ 244093 w 4853691"/>
                <a:gd name="connsiteY14694" fmla="*/ 1783755 h 4860733"/>
                <a:gd name="connsiteX14695" fmla="*/ 232358 w 4853691"/>
                <a:gd name="connsiteY14695" fmla="*/ 1800185 h 4860733"/>
                <a:gd name="connsiteX14696" fmla="*/ 215928 w 4853691"/>
                <a:gd name="connsiteY14696" fmla="*/ 1823655 h 4860733"/>
                <a:gd name="connsiteX14697" fmla="*/ 204193 w 4853691"/>
                <a:gd name="connsiteY14697" fmla="*/ 1840084 h 4860733"/>
                <a:gd name="connsiteX14698" fmla="*/ 199499 w 4853691"/>
                <a:gd name="connsiteY14698" fmla="*/ 1847126 h 4860733"/>
                <a:gd name="connsiteX14699" fmla="*/ 86841 w 4853691"/>
                <a:gd name="connsiteY14699" fmla="*/ 1976213 h 4860733"/>
                <a:gd name="connsiteX14700" fmla="*/ 93882 w 4853691"/>
                <a:gd name="connsiteY14700" fmla="*/ 1966825 h 4860733"/>
                <a:gd name="connsiteX14701" fmla="*/ 1718038 w 4853691"/>
                <a:gd name="connsiteY14701" fmla="*/ 4726952 h 4860733"/>
                <a:gd name="connsiteX14702" fmla="*/ 1732120 w 4853691"/>
                <a:gd name="connsiteY14702" fmla="*/ 4733993 h 4860733"/>
                <a:gd name="connsiteX14703" fmla="*/ 1739161 w 4853691"/>
                <a:gd name="connsiteY14703" fmla="*/ 4738687 h 4860733"/>
                <a:gd name="connsiteX14704" fmla="*/ 1715691 w 4853691"/>
                <a:gd name="connsiteY14704" fmla="*/ 4731646 h 4860733"/>
                <a:gd name="connsiteX14705" fmla="*/ 1718038 w 4853691"/>
                <a:gd name="connsiteY14705" fmla="*/ 4726952 h 4860733"/>
                <a:gd name="connsiteX14706" fmla="*/ 2800027 w 4853691"/>
                <a:gd name="connsiteY14706" fmla="*/ 4813792 h 4860733"/>
                <a:gd name="connsiteX14707" fmla="*/ 2797679 w 4853691"/>
                <a:gd name="connsiteY14707" fmla="*/ 4806751 h 4860733"/>
                <a:gd name="connsiteX14708" fmla="*/ 2797679 w 4853691"/>
                <a:gd name="connsiteY14708" fmla="*/ 4806751 h 4860733"/>
                <a:gd name="connsiteX14709" fmla="*/ 2800027 w 4853691"/>
                <a:gd name="connsiteY14709" fmla="*/ 4804404 h 4860733"/>
                <a:gd name="connsiteX14710" fmla="*/ 2811762 w 4853691"/>
                <a:gd name="connsiteY14710" fmla="*/ 4811445 h 4860733"/>
                <a:gd name="connsiteX14711" fmla="*/ 2800027 w 4853691"/>
                <a:gd name="connsiteY14711" fmla="*/ 4813792 h 4860733"/>
                <a:gd name="connsiteX14712" fmla="*/ 4696440 w 4853691"/>
                <a:gd name="connsiteY14712" fmla="*/ 3314030 h 4860733"/>
                <a:gd name="connsiteX14713" fmla="*/ 4696440 w 4853691"/>
                <a:gd name="connsiteY14713" fmla="*/ 3311683 h 4860733"/>
                <a:gd name="connsiteX14714" fmla="*/ 4696440 w 4853691"/>
                <a:gd name="connsiteY14714" fmla="*/ 3309335 h 4860733"/>
                <a:gd name="connsiteX14715" fmla="*/ 4698787 w 4853691"/>
                <a:gd name="connsiteY14715" fmla="*/ 3302295 h 4860733"/>
                <a:gd name="connsiteX14716" fmla="*/ 4705828 w 4853691"/>
                <a:gd name="connsiteY14716" fmla="*/ 3285865 h 4860733"/>
                <a:gd name="connsiteX14717" fmla="*/ 4703481 w 4853691"/>
                <a:gd name="connsiteY14717" fmla="*/ 3290559 h 4860733"/>
                <a:gd name="connsiteX14718" fmla="*/ 4698787 w 4853691"/>
                <a:gd name="connsiteY14718" fmla="*/ 3299947 h 4860733"/>
                <a:gd name="connsiteX14719" fmla="*/ 4696440 w 4853691"/>
                <a:gd name="connsiteY14719" fmla="*/ 3314030 h 4860733"/>
                <a:gd name="connsiteX14720" fmla="*/ 4715216 w 4853691"/>
                <a:gd name="connsiteY14720" fmla="*/ 3257700 h 4860733"/>
                <a:gd name="connsiteX14721" fmla="*/ 4712869 w 4853691"/>
                <a:gd name="connsiteY14721" fmla="*/ 3264742 h 4860733"/>
                <a:gd name="connsiteX14722" fmla="*/ 4705828 w 4853691"/>
                <a:gd name="connsiteY14722" fmla="*/ 3281171 h 4860733"/>
                <a:gd name="connsiteX14723" fmla="*/ 4701134 w 4853691"/>
                <a:gd name="connsiteY14723" fmla="*/ 3290559 h 4860733"/>
                <a:gd name="connsiteX14724" fmla="*/ 4694093 w 4853691"/>
                <a:gd name="connsiteY14724" fmla="*/ 3304641 h 4860733"/>
                <a:gd name="connsiteX14725" fmla="*/ 4691746 w 4853691"/>
                <a:gd name="connsiteY14725" fmla="*/ 3309335 h 4860733"/>
                <a:gd name="connsiteX14726" fmla="*/ 4691746 w 4853691"/>
                <a:gd name="connsiteY14726" fmla="*/ 3306989 h 4860733"/>
                <a:gd name="connsiteX14727" fmla="*/ 4694093 w 4853691"/>
                <a:gd name="connsiteY14727" fmla="*/ 3297600 h 4860733"/>
                <a:gd name="connsiteX14728" fmla="*/ 4701134 w 4853691"/>
                <a:gd name="connsiteY14728" fmla="*/ 3274130 h 4860733"/>
                <a:gd name="connsiteX14729" fmla="*/ 4705828 w 4853691"/>
                <a:gd name="connsiteY14729" fmla="*/ 3257700 h 4860733"/>
                <a:gd name="connsiteX14730" fmla="*/ 4710522 w 4853691"/>
                <a:gd name="connsiteY14730" fmla="*/ 3248312 h 4860733"/>
                <a:gd name="connsiteX14731" fmla="*/ 4715216 w 4853691"/>
                <a:gd name="connsiteY14731" fmla="*/ 3250659 h 4860733"/>
                <a:gd name="connsiteX14732" fmla="*/ 4715216 w 4853691"/>
                <a:gd name="connsiteY14732" fmla="*/ 3257700 h 4860733"/>
                <a:gd name="connsiteX14733" fmla="*/ 4712869 w 4853691"/>
                <a:gd name="connsiteY14733" fmla="*/ 3243618 h 4860733"/>
                <a:gd name="connsiteX14734" fmla="*/ 4710522 w 4853691"/>
                <a:gd name="connsiteY14734" fmla="*/ 3250659 h 4860733"/>
                <a:gd name="connsiteX14735" fmla="*/ 4689399 w 4853691"/>
                <a:gd name="connsiteY14735" fmla="*/ 3299947 h 4860733"/>
                <a:gd name="connsiteX14736" fmla="*/ 4684705 w 4853691"/>
                <a:gd name="connsiteY14736" fmla="*/ 3297600 h 4860733"/>
                <a:gd name="connsiteX14737" fmla="*/ 4687052 w 4853691"/>
                <a:gd name="connsiteY14737" fmla="*/ 3292906 h 4860733"/>
                <a:gd name="connsiteX14738" fmla="*/ 4712869 w 4853691"/>
                <a:gd name="connsiteY14738" fmla="*/ 3241271 h 4860733"/>
                <a:gd name="connsiteX14739" fmla="*/ 4712869 w 4853691"/>
                <a:gd name="connsiteY14739" fmla="*/ 3243618 h 4860733"/>
                <a:gd name="connsiteX14740" fmla="*/ 4785628 w 4853691"/>
                <a:gd name="connsiteY14740" fmla="*/ 2060707 h 4860733"/>
                <a:gd name="connsiteX14741" fmla="*/ 4785628 w 4853691"/>
                <a:gd name="connsiteY14741" fmla="*/ 2058360 h 4860733"/>
                <a:gd name="connsiteX14742" fmla="*/ 4773892 w 4853691"/>
                <a:gd name="connsiteY14742" fmla="*/ 2002031 h 4860733"/>
                <a:gd name="connsiteX14743" fmla="*/ 4773892 w 4853691"/>
                <a:gd name="connsiteY14743" fmla="*/ 1999684 h 4860733"/>
                <a:gd name="connsiteX14744" fmla="*/ 4773892 w 4853691"/>
                <a:gd name="connsiteY14744" fmla="*/ 1999684 h 4860733"/>
                <a:gd name="connsiteX14745" fmla="*/ 4776240 w 4853691"/>
                <a:gd name="connsiteY14745" fmla="*/ 2006725 h 4860733"/>
                <a:gd name="connsiteX14746" fmla="*/ 4780934 w 4853691"/>
                <a:gd name="connsiteY14746" fmla="*/ 2020807 h 4860733"/>
                <a:gd name="connsiteX14747" fmla="*/ 4787975 w 4853691"/>
                <a:gd name="connsiteY14747" fmla="*/ 2041930 h 4860733"/>
                <a:gd name="connsiteX14748" fmla="*/ 4792669 w 4853691"/>
                <a:gd name="connsiteY14748" fmla="*/ 2056013 h 4860733"/>
                <a:gd name="connsiteX14749" fmla="*/ 4799710 w 4853691"/>
                <a:gd name="connsiteY14749" fmla="*/ 2081830 h 4860733"/>
                <a:gd name="connsiteX14750" fmla="*/ 4802057 w 4853691"/>
                <a:gd name="connsiteY14750" fmla="*/ 2093565 h 4860733"/>
                <a:gd name="connsiteX14751" fmla="*/ 4806751 w 4853691"/>
                <a:gd name="connsiteY14751" fmla="*/ 2112342 h 4860733"/>
                <a:gd name="connsiteX14752" fmla="*/ 4799710 w 4853691"/>
                <a:gd name="connsiteY14752" fmla="*/ 2114689 h 4860733"/>
                <a:gd name="connsiteX14753" fmla="*/ 4785628 w 4853691"/>
                <a:gd name="connsiteY14753" fmla="*/ 2060707 h 4860733"/>
                <a:gd name="connsiteX14754" fmla="*/ 4593170 w 4853691"/>
                <a:gd name="connsiteY14754" fmla="*/ 1377716 h 4860733"/>
                <a:gd name="connsiteX14755" fmla="*/ 4581435 w 4853691"/>
                <a:gd name="connsiteY14755" fmla="*/ 1358940 h 4860733"/>
                <a:gd name="connsiteX14756" fmla="*/ 4583782 w 4853691"/>
                <a:gd name="connsiteY14756" fmla="*/ 1358940 h 4860733"/>
                <a:gd name="connsiteX14757" fmla="*/ 4593170 w 4853691"/>
                <a:gd name="connsiteY14757" fmla="*/ 1377716 h 4860733"/>
                <a:gd name="connsiteX14758" fmla="*/ 3630881 w 4853691"/>
                <a:gd name="connsiteY14758" fmla="*/ 467062 h 4860733"/>
                <a:gd name="connsiteX14759" fmla="*/ 3628534 w 4853691"/>
                <a:gd name="connsiteY14759" fmla="*/ 462368 h 4860733"/>
                <a:gd name="connsiteX14760" fmla="*/ 3630881 w 4853691"/>
                <a:gd name="connsiteY14760" fmla="*/ 467062 h 4860733"/>
                <a:gd name="connsiteX14761" fmla="*/ 3630881 w 4853691"/>
                <a:gd name="connsiteY14761" fmla="*/ 467062 h 4860733"/>
                <a:gd name="connsiteX14762" fmla="*/ 281646 w 4853691"/>
                <a:gd name="connsiteY14762" fmla="*/ 3443117 h 4860733"/>
                <a:gd name="connsiteX14763" fmla="*/ 281646 w 4853691"/>
                <a:gd name="connsiteY14763" fmla="*/ 3443117 h 4860733"/>
                <a:gd name="connsiteX14764" fmla="*/ 305116 w 4853691"/>
                <a:gd name="connsiteY14764" fmla="*/ 3480670 h 4860733"/>
                <a:gd name="connsiteX14765" fmla="*/ 300422 w 4853691"/>
                <a:gd name="connsiteY14765" fmla="*/ 3485364 h 4860733"/>
                <a:gd name="connsiteX14766" fmla="*/ 293381 w 4853691"/>
                <a:gd name="connsiteY14766" fmla="*/ 3466588 h 4860733"/>
                <a:gd name="connsiteX14767" fmla="*/ 281646 w 4853691"/>
                <a:gd name="connsiteY14767" fmla="*/ 3443117 h 4860733"/>
                <a:gd name="connsiteX14768" fmla="*/ 964636 w 4853691"/>
                <a:gd name="connsiteY14768" fmla="*/ 4339689 h 4860733"/>
                <a:gd name="connsiteX14769" fmla="*/ 964636 w 4853691"/>
                <a:gd name="connsiteY14769" fmla="*/ 4339689 h 4860733"/>
                <a:gd name="connsiteX14770" fmla="*/ 969330 w 4853691"/>
                <a:gd name="connsiteY14770" fmla="*/ 4342036 h 4860733"/>
                <a:gd name="connsiteX14771" fmla="*/ 964636 w 4853691"/>
                <a:gd name="connsiteY14771" fmla="*/ 4344383 h 4860733"/>
                <a:gd name="connsiteX14772" fmla="*/ 964636 w 4853691"/>
                <a:gd name="connsiteY14772" fmla="*/ 4339689 h 4860733"/>
                <a:gd name="connsiteX14773" fmla="*/ 964636 w 4853691"/>
                <a:gd name="connsiteY14773" fmla="*/ 4339689 h 4860733"/>
                <a:gd name="connsiteX14774" fmla="*/ 1009230 w 4853691"/>
                <a:gd name="connsiteY14774" fmla="*/ 4381936 h 4860733"/>
                <a:gd name="connsiteX14775" fmla="*/ 992801 w 4853691"/>
                <a:gd name="connsiteY14775" fmla="*/ 4370201 h 4860733"/>
                <a:gd name="connsiteX14776" fmla="*/ 995148 w 4853691"/>
                <a:gd name="connsiteY14776" fmla="*/ 4360812 h 4860733"/>
                <a:gd name="connsiteX14777" fmla="*/ 992801 w 4853691"/>
                <a:gd name="connsiteY14777" fmla="*/ 4353771 h 4860733"/>
                <a:gd name="connsiteX14778" fmla="*/ 995148 w 4853691"/>
                <a:gd name="connsiteY14778" fmla="*/ 4356118 h 4860733"/>
                <a:gd name="connsiteX14779" fmla="*/ 1004536 w 4853691"/>
                <a:gd name="connsiteY14779" fmla="*/ 4360812 h 4860733"/>
                <a:gd name="connsiteX14780" fmla="*/ 1018618 w 4853691"/>
                <a:gd name="connsiteY14780" fmla="*/ 4367854 h 4860733"/>
                <a:gd name="connsiteX14781" fmla="*/ 1016271 w 4853691"/>
                <a:gd name="connsiteY14781" fmla="*/ 4374895 h 4860733"/>
                <a:gd name="connsiteX14782" fmla="*/ 1018618 w 4853691"/>
                <a:gd name="connsiteY14782" fmla="*/ 4381936 h 4860733"/>
                <a:gd name="connsiteX14783" fmla="*/ 1013924 w 4853691"/>
                <a:gd name="connsiteY14783" fmla="*/ 4381936 h 4860733"/>
                <a:gd name="connsiteX14784" fmla="*/ 1009230 w 4853691"/>
                <a:gd name="connsiteY14784" fmla="*/ 4381936 h 4860733"/>
                <a:gd name="connsiteX14785" fmla="*/ 1760285 w 4853691"/>
                <a:gd name="connsiteY14785" fmla="*/ 4745728 h 4860733"/>
                <a:gd name="connsiteX14786" fmla="*/ 1788449 w 4853691"/>
                <a:gd name="connsiteY14786" fmla="*/ 4755116 h 4860733"/>
                <a:gd name="connsiteX14787" fmla="*/ 1814267 w 4853691"/>
                <a:gd name="connsiteY14787" fmla="*/ 4762157 h 4860733"/>
                <a:gd name="connsiteX14788" fmla="*/ 1821308 w 4853691"/>
                <a:gd name="connsiteY14788" fmla="*/ 4764504 h 4860733"/>
                <a:gd name="connsiteX14789" fmla="*/ 1818961 w 4853691"/>
                <a:gd name="connsiteY14789" fmla="*/ 4766851 h 4860733"/>
                <a:gd name="connsiteX14790" fmla="*/ 1814267 w 4853691"/>
                <a:gd name="connsiteY14790" fmla="*/ 4766851 h 4860733"/>
                <a:gd name="connsiteX14791" fmla="*/ 1788449 w 4853691"/>
                <a:gd name="connsiteY14791" fmla="*/ 4759810 h 4860733"/>
                <a:gd name="connsiteX14792" fmla="*/ 1769673 w 4853691"/>
                <a:gd name="connsiteY14792" fmla="*/ 4750422 h 4860733"/>
                <a:gd name="connsiteX14793" fmla="*/ 1760285 w 4853691"/>
                <a:gd name="connsiteY14793" fmla="*/ 4745728 h 4860733"/>
                <a:gd name="connsiteX14794" fmla="*/ 1854167 w 4853691"/>
                <a:gd name="connsiteY14794" fmla="*/ 4780934 h 4860733"/>
                <a:gd name="connsiteX14795" fmla="*/ 1854167 w 4853691"/>
                <a:gd name="connsiteY14795" fmla="*/ 4778587 h 4860733"/>
                <a:gd name="connsiteX14796" fmla="*/ 1854167 w 4853691"/>
                <a:gd name="connsiteY14796" fmla="*/ 4776239 h 4860733"/>
                <a:gd name="connsiteX14797" fmla="*/ 1854167 w 4853691"/>
                <a:gd name="connsiteY14797" fmla="*/ 4776239 h 4860733"/>
                <a:gd name="connsiteX14798" fmla="*/ 1894066 w 4853691"/>
                <a:gd name="connsiteY14798" fmla="*/ 4785628 h 4860733"/>
                <a:gd name="connsiteX14799" fmla="*/ 1898761 w 4853691"/>
                <a:gd name="connsiteY14799" fmla="*/ 4785628 h 4860733"/>
                <a:gd name="connsiteX14800" fmla="*/ 1898761 w 4853691"/>
                <a:gd name="connsiteY14800" fmla="*/ 4787975 h 4860733"/>
                <a:gd name="connsiteX14801" fmla="*/ 1898761 w 4853691"/>
                <a:gd name="connsiteY14801" fmla="*/ 4790322 h 4860733"/>
                <a:gd name="connsiteX14802" fmla="*/ 1896414 w 4853691"/>
                <a:gd name="connsiteY14802" fmla="*/ 4790322 h 4860733"/>
                <a:gd name="connsiteX14803" fmla="*/ 1894066 w 4853691"/>
                <a:gd name="connsiteY14803" fmla="*/ 4790322 h 4860733"/>
                <a:gd name="connsiteX14804" fmla="*/ 1854167 w 4853691"/>
                <a:gd name="connsiteY14804" fmla="*/ 4780934 h 4860733"/>
                <a:gd name="connsiteX14805" fmla="*/ 1936313 w 4853691"/>
                <a:gd name="connsiteY14805" fmla="*/ 4795016 h 4860733"/>
                <a:gd name="connsiteX14806" fmla="*/ 2027848 w 4853691"/>
                <a:gd name="connsiteY14806" fmla="*/ 4813792 h 4860733"/>
                <a:gd name="connsiteX14807" fmla="*/ 1936313 w 4853691"/>
                <a:gd name="connsiteY14807" fmla="*/ 4797363 h 4860733"/>
                <a:gd name="connsiteX14808" fmla="*/ 1936313 w 4853691"/>
                <a:gd name="connsiteY14808" fmla="*/ 4795016 h 4860733"/>
                <a:gd name="connsiteX14809" fmla="*/ 4651846 w 4853691"/>
                <a:gd name="connsiteY14809" fmla="*/ 3419647 h 4860733"/>
                <a:gd name="connsiteX14810" fmla="*/ 4658887 w 4853691"/>
                <a:gd name="connsiteY14810" fmla="*/ 3405564 h 4860733"/>
                <a:gd name="connsiteX14811" fmla="*/ 4665929 w 4853691"/>
                <a:gd name="connsiteY14811" fmla="*/ 3393829 h 4860733"/>
                <a:gd name="connsiteX14812" fmla="*/ 4658887 w 4853691"/>
                <a:gd name="connsiteY14812" fmla="*/ 3412606 h 4860733"/>
                <a:gd name="connsiteX14813" fmla="*/ 4651846 w 4853691"/>
                <a:gd name="connsiteY14813" fmla="*/ 3419647 h 4860733"/>
                <a:gd name="connsiteX14814" fmla="*/ 4811445 w 4853691"/>
                <a:gd name="connsiteY14814" fmla="*/ 2706145 h 4860733"/>
                <a:gd name="connsiteX14815" fmla="*/ 4811445 w 4853691"/>
                <a:gd name="connsiteY14815" fmla="*/ 2701451 h 4860733"/>
                <a:gd name="connsiteX14816" fmla="*/ 4811445 w 4853691"/>
                <a:gd name="connsiteY14816" fmla="*/ 2706145 h 4860733"/>
                <a:gd name="connsiteX14817" fmla="*/ 4811445 w 4853691"/>
                <a:gd name="connsiteY14817" fmla="*/ 2706145 h 4860733"/>
                <a:gd name="connsiteX14818" fmla="*/ 4818487 w 4853691"/>
                <a:gd name="connsiteY14818" fmla="*/ 2626345 h 4860733"/>
                <a:gd name="connsiteX14819" fmla="*/ 4818487 w 4853691"/>
                <a:gd name="connsiteY14819" fmla="*/ 2614610 h 4860733"/>
                <a:gd name="connsiteX14820" fmla="*/ 4818487 w 4853691"/>
                <a:gd name="connsiteY14820" fmla="*/ 2619304 h 4860733"/>
                <a:gd name="connsiteX14821" fmla="*/ 4818487 w 4853691"/>
                <a:gd name="connsiteY14821" fmla="*/ 2628692 h 4860733"/>
                <a:gd name="connsiteX14822" fmla="*/ 4818487 w 4853691"/>
                <a:gd name="connsiteY14822" fmla="*/ 2628692 h 4860733"/>
                <a:gd name="connsiteX14823" fmla="*/ 4818487 w 4853691"/>
                <a:gd name="connsiteY14823" fmla="*/ 2626345 h 4860733"/>
                <a:gd name="connsiteX14824" fmla="*/ 302769 w 4853691"/>
                <a:gd name="connsiteY14824" fmla="*/ 1354246 h 4860733"/>
                <a:gd name="connsiteX14825" fmla="*/ 302769 w 4853691"/>
                <a:gd name="connsiteY14825" fmla="*/ 1354246 h 4860733"/>
                <a:gd name="connsiteX14826" fmla="*/ 302769 w 4853691"/>
                <a:gd name="connsiteY14826" fmla="*/ 1363634 h 4860733"/>
                <a:gd name="connsiteX14827" fmla="*/ 300422 w 4853691"/>
                <a:gd name="connsiteY14827" fmla="*/ 1370675 h 4860733"/>
                <a:gd name="connsiteX14828" fmla="*/ 288687 w 4853691"/>
                <a:gd name="connsiteY14828" fmla="*/ 1389451 h 4860733"/>
                <a:gd name="connsiteX14829" fmla="*/ 276951 w 4853691"/>
                <a:gd name="connsiteY14829" fmla="*/ 1408228 h 4860733"/>
                <a:gd name="connsiteX14830" fmla="*/ 281646 w 4853691"/>
                <a:gd name="connsiteY14830" fmla="*/ 1396493 h 4860733"/>
                <a:gd name="connsiteX14831" fmla="*/ 302769 w 4853691"/>
                <a:gd name="connsiteY14831" fmla="*/ 1354246 h 4860733"/>
                <a:gd name="connsiteX14832" fmla="*/ 37553 w 4853691"/>
                <a:gd name="connsiteY14832" fmla="*/ 2731962 h 4860733"/>
                <a:gd name="connsiteX14833" fmla="*/ 37553 w 4853691"/>
                <a:gd name="connsiteY14833" fmla="*/ 2731962 h 4860733"/>
                <a:gd name="connsiteX14834" fmla="*/ 44594 w 4853691"/>
                <a:gd name="connsiteY14834" fmla="*/ 2785944 h 4860733"/>
                <a:gd name="connsiteX14835" fmla="*/ 37553 w 4853691"/>
                <a:gd name="connsiteY14835" fmla="*/ 2731962 h 4860733"/>
                <a:gd name="connsiteX14836" fmla="*/ 37553 w 4853691"/>
                <a:gd name="connsiteY14836" fmla="*/ 2731962 h 4860733"/>
                <a:gd name="connsiteX14837" fmla="*/ 93882 w 4853691"/>
                <a:gd name="connsiteY14837" fmla="*/ 2987790 h 4860733"/>
                <a:gd name="connsiteX14838" fmla="*/ 86841 w 4853691"/>
                <a:gd name="connsiteY14838" fmla="*/ 2992484 h 4860733"/>
                <a:gd name="connsiteX14839" fmla="*/ 51635 w 4853691"/>
                <a:gd name="connsiteY14839" fmla="*/ 2825844 h 4860733"/>
                <a:gd name="connsiteX14840" fmla="*/ 93882 w 4853691"/>
                <a:gd name="connsiteY14840" fmla="*/ 2987790 h 4860733"/>
                <a:gd name="connsiteX14841" fmla="*/ 992801 w 4853691"/>
                <a:gd name="connsiteY14841" fmla="*/ 4372548 h 4860733"/>
                <a:gd name="connsiteX14842" fmla="*/ 999842 w 4853691"/>
                <a:gd name="connsiteY14842" fmla="*/ 4377242 h 4860733"/>
                <a:gd name="connsiteX14843" fmla="*/ 1002189 w 4853691"/>
                <a:gd name="connsiteY14843" fmla="*/ 4379589 h 4860733"/>
                <a:gd name="connsiteX14844" fmla="*/ 995148 w 4853691"/>
                <a:gd name="connsiteY14844" fmla="*/ 4377242 h 4860733"/>
                <a:gd name="connsiteX14845" fmla="*/ 992801 w 4853691"/>
                <a:gd name="connsiteY14845" fmla="*/ 4372548 h 4860733"/>
                <a:gd name="connsiteX14846" fmla="*/ 992801 w 4853691"/>
                <a:gd name="connsiteY14846" fmla="*/ 4372548 h 4860733"/>
                <a:gd name="connsiteX14847" fmla="*/ 1013924 w 4853691"/>
                <a:gd name="connsiteY14847" fmla="*/ 4384283 h 4860733"/>
                <a:gd name="connsiteX14848" fmla="*/ 1018618 w 4853691"/>
                <a:gd name="connsiteY14848" fmla="*/ 4384283 h 4860733"/>
                <a:gd name="connsiteX14849" fmla="*/ 1023312 w 4853691"/>
                <a:gd name="connsiteY14849" fmla="*/ 4384283 h 4860733"/>
                <a:gd name="connsiteX14850" fmla="*/ 1035047 w 4853691"/>
                <a:gd name="connsiteY14850" fmla="*/ 4393671 h 4860733"/>
                <a:gd name="connsiteX14851" fmla="*/ 1032700 w 4853691"/>
                <a:gd name="connsiteY14851" fmla="*/ 4396018 h 4860733"/>
                <a:gd name="connsiteX14852" fmla="*/ 1020965 w 4853691"/>
                <a:gd name="connsiteY14852" fmla="*/ 4388977 h 4860733"/>
                <a:gd name="connsiteX14853" fmla="*/ 1013924 w 4853691"/>
                <a:gd name="connsiteY14853" fmla="*/ 4384283 h 4860733"/>
                <a:gd name="connsiteX14854" fmla="*/ 1797838 w 4853691"/>
                <a:gd name="connsiteY14854" fmla="*/ 4764504 h 4860733"/>
                <a:gd name="connsiteX14855" fmla="*/ 1816614 w 4853691"/>
                <a:gd name="connsiteY14855" fmla="*/ 4769199 h 4860733"/>
                <a:gd name="connsiteX14856" fmla="*/ 1814267 w 4853691"/>
                <a:gd name="connsiteY14856" fmla="*/ 4771545 h 4860733"/>
                <a:gd name="connsiteX14857" fmla="*/ 1800185 w 4853691"/>
                <a:gd name="connsiteY14857" fmla="*/ 4766851 h 4860733"/>
                <a:gd name="connsiteX14858" fmla="*/ 1797838 w 4853691"/>
                <a:gd name="connsiteY14858" fmla="*/ 4764504 h 4860733"/>
                <a:gd name="connsiteX14859" fmla="*/ 2800027 w 4853691"/>
                <a:gd name="connsiteY14859" fmla="*/ 4816140 h 4860733"/>
                <a:gd name="connsiteX14860" fmla="*/ 2800027 w 4853691"/>
                <a:gd name="connsiteY14860" fmla="*/ 4816140 h 4860733"/>
                <a:gd name="connsiteX14861" fmla="*/ 2861050 w 4853691"/>
                <a:gd name="connsiteY14861" fmla="*/ 4806751 h 4860733"/>
                <a:gd name="connsiteX14862" fmla="*/ 2861050 w 4853691"/>
                <a:gd name="connsiteY14862" fmla="*/ 4806751 h 4860733"/>
                <a:gd name="connsiteX14863" fmla="*/ 2872785 w 4853691"/>
                <a:gd name="connsiteY14863" fmla="*/ 4804404 h 4860733"/>
                <a:gd name="connsiteX14864" fmla="*/ 2879826 w 4853691"/>
                <a:gd name="connsiteY14864" fmla="*/ 4804404 h 4860733"/>
                <a:gd name="connsiteX14865" fmla="*/ 2884520 w 4853691"/>
                <a:gd name="connsiteY14865" fmla="*/ 4804404 h 4860733"/>
                <a:gd name="connsiteX14866" fmla="*/ 2907991 w 4853691"/>
                <a:gd name="connsiteY14866" fmla="*/ 4804404 h 4860733"/>
                <a:gd name="connsiteX14867" fmla="*/ 2931461 w 4853691"/>
                <a:gd name="connsiteY14867" fmla="*/ 4804404 h 4860733"/>
                <a:gd name="connsiteX14868" fmla="*/ 2816456 w 4853691"/>
                <a:gd name="connsiteY14868" fmla="*/ 4813792 h 4860733"/>
                <a:gd name="connsiteX14869" fmla="*/ 2800027 w 4853691"/>
                <a:gd name="connsiteY14869" fmla="*/ 4816140 h 4860733"/>
                <a:gd name="connsiteX14870" fmla="*/ 2983096 w 4853691"/>
                <a:gd name="connsiteY14870" fmla="*/ 4783281 h 4860733"/>
                <a:gd name="connsiteX14871" fmla="*/ 2978402 w 4853691"/>
                <a:gd name="connsiteY14871" fmla="*/ 4780934 h 4860733"/>
                <a:gd name="connsiteX14872" fmla="*/ 3032384 w 4853691"/>
                <a:gd name="connsiteY14872" fmla="*/ 4773893 h 4860733"/>
                <a:gd name="connsiteX14873" fmla="*/ 3018302 w 4853691"/>
                <a:gd name="connsiteY14873" fmla="*/ 4776239 h 4860733"/>
                <a:gd name="connsiteX14874" fmla="*/ 2983096 w 4853691"/>
                <a:gd name="connsiteY14874" fmla="*/ 4783281 h 4860733"/>
                <a:gd name="connsiteX14875" fmla="*/ 3473629 w 4853691"/>
                <a:gd name="connsiteY14875" fmla="*/ 4623681 h 4860733"/>
                <a:gd name="connsiteX14876" fmla="*/ 3522917 w 4853691"/>
                <a:gd name="connsiteY14876" fmla="*/ 4597864 h 4860733"/>
                <a:gd name="connsiteX14877" fmla="*/ 3536999 w 4853691"/>
                <a:gd name="connsiteY14877" fmla="*/ 4590823 h 4860733"/>
                <a:gd name="connsiteX14878" fmla="*/ 3532305 w 4853691"/>
                <a:gd name="connsiteY14878" fmla="*/ 4593170 h 4860733"/>
                <a:gd name="connsiteX14879" fmla="*/ 3518223 w 4853691"/>
                <a:gd name="connsiteY14879" fmla="*/ 4602558 h 4860733"/>
                <a:gd name="connsiteX14880" fmla="*/ 3515876 w 4853691"/>
                <a:gd name="connsiteY14880" fmla="*/ 4604905 h 4860733"/>
                <a:gd name="connsiteX14881" fmla="*/ 3475976 w 4853691"/>
                <a:gd name="connsiteY14881" fmla="*/ 4626029 h 4860733"/>
                <a:gd name="connsiteX14882" fmla="*/ 3473629 w 4853691"/>
                <a:gd name="connsiteY14882" fmla="*/ 4623681 h 4860733"/>
                <a:gd name="connsiteX14883" fmla="*/ 3656698 w 4853691"/>
                <a:gd name="connsiteY14883" fmla="*/ 4515718 h 4860733"/>
                <a:gd name="connsiteX14884" fmla="*/ 3661392 w 4853691"/>
                <a:gd name="connsiteY14884" fmla="*/ 4513370 h 4860733"/>
                <a:gd name="connsiteX14885" fmla="*/ 3677822 w 4853691"/>
                <a:gd name="connsiteY14885" fmla="*/ 4501635 h 4860733"/>
                <a:gd name="connsiteX14886" fmla="*/ 3661392 w 4853691"/>
                <a:gd name="connsiteY14886" fmla="*/ 4513370 h 4860733"/>
                <a:gd name="connsiteX14887" fmla="*/ 3656698 w 4853691"/>
                <a:gd name="connsiteY14887" fmla="*/ 4515718 h 4860733"/>
                <a:gd name="connsiteX14888" fmla="*/ 4818487 w 4853691"/>
                <a:gd name="connsiteY14888" fmla="*/ 2616957 h 4860733"/>
                <a:gd name="connsiteX14889" fmla="*/ 4818487 w 4853691"/>
                <a:gd name="connsiteY14889" fmla="*/ 2562975 h 4860733"/>
                <a:gd name="connsiteX14890" fmla="*/ 4818487 w 4853691"/>
                <a:gd name="connsiteY14890" fmla="*/ 2562975 h 4860733"/>
                <a:gd name="connsiteX14891" fmla="*/ 4820833 w 4853691"/>
                <a:gd name="connsiteY14891" fmla="*/ 2628692 h 4860733"/>
                <a:gd name="connsiteX14892" fmla="*/ 4816139 w 4853691"/>
                <a:gd name="connsiteY14892" fmla="*/ 2628692 h 4860733"/>
                <a:gd name="connsiteX14893" fmla="*/ 4818487 w 4853691"/>
                <a:gd name="connsiteY14893" fmla="*/ 2616957 h 4860733"/>
                <a:gd name="connsiteX14894" fmla="*/ 4816139 w 4853691"/>
                <a:gd name="connsiteY14894" fmla="*/ 2253165 h 4860733"/>
                <a:gd name="connsiteX14895" fmla="*/ 4816139 w 4853691"/>
                <a:gd name="connsiteY14895" fmla="*/ 2234388 h 4860733"/>
                <a:gd name="connsiteX14896" fmla="*/ 4816139 w 4853691"/>
                <a:gd name="connsiteY14896" fmla="*/ 2215612 h 4860733"/>
                <a:gd name="connsiteX14897" fmla="*/ 4813793 w 4853691"/>
                <a:gd name="connsiteY14897" fmla="*/ 2152242 h 4860733"/>
                <a:gd name="connsiteX14898" fmla="*/ 4818487 w 4853691"/>
                <a:gd name="connsiteY14898" fmla="*/ 2152242 h 4860733"/>
                <a:gd name="connsiteX14899" fmla="*/ 4818487 w 4853691"/>
                <a:gd name="connsiteY14899" fmla="*/ 2201530 h 4860733"/>
                <a:gd name="connsiteX14900" fmla="*/ 4816139 w 4853691"/>
                <a:gd name="connsiteY14900" fmla="*/ 2253165 h 4860733"/>
                <a:gd name="connsiteX14901" fmla="*/ 4816139 w 4853691"/>
                <a:gd name="connsiteY14901" fmla="*/ 1999684 h 4860733"/>
                <a:gd name="connsiteX14902" fmla="*/ 4816139 w 4853691"/>
                <a:gd name="connsiteY14902" fmla="*/ 1994990 h 4860733"/>
                <a:gd name="connsiteX14903" fmla="*/ 4818487 w 4853691"/>
                <a:gd name="connsiteY14903" fmla="*/ 1994990 h 4860733"/>
                <a:gd name="connsiteX14904" fmla="*/ 4820833 w 4853691"/>
                <a:gd name="connsiteY14904" fmla="*/ 2006725 h 4860733"/>
                <a:gd name="connsiteX14905" fmla="*/ 4820833 w 4853691"/>
                <a:gd name="connsiteY14905" fmla="*/ 2011419 h 4860733"/>
                <a:gd name="connsiteX14906" fmla="*/ 4820833 w 4853691"/>
                <a:gd name="connsiteY14906" fmla="*/ 2013766 h 4860733"/>
                <a:gd name="connsiteX14907" fmla="*/ 4816139 w 4853691"/>
                <a:gd name="connsiteY14907" fmla="*/ 2016113 h 4860733"/>
                <a:gd name="connsiteX14908" fmla="*/ 4816139 w 4853691"/>
                <a:gd name="connsiteY14908" fmla="*/ 1999684 h 4860733"/>
                <a:gd name="connsiteX14909" fmla="*/ 3468935 w 4853691"/>
                <a:gd name="connsiteY14909" fmla="*/ 298075 h 4860733"/>
                <a:gd name="connsiteX14910" fmla="*/ 3464241 w 4853691"/>
                <a:gd name="connsiteY14910" fmla="*/ 293381 h 4860733"/>
                <a:gd name="connsiteX14911" fmla="*/ 3468935 w 4853691"/>
                <a:gd name="connsiteY14911" fmla="*/ 298075 h 4860733"/>
                <a:gd name="connsiteX14912" fmla="*/ 3468935 w 4853691"/>
                <a:gd name="connsiteY14912" fmla="*/ 298075 h 4860733"/>
                <a:gd name="connsiteX14913" fmla="*/ 1002189 w 4853691"/>
                <a:gd name="connsiteY14913" fmla="*/ 4381936 h 4860733"/>
                <a:gd name="connsiteX14914" fmla="*/ 1004536 w 4853691"/>
                <a:gd name="connsiteY14914" fmla="*/ 4381936 h 4860733"/>
                <a:gd name="connsiteX14915" fmla="*/ 1006883 w 4853691"/>
                <a:gd name="connsiteY14915" fmla="*/ 4381936 h 4860733"/>
                <a:gd name="connsiteX14916" fmla="*/ 1006883 w 4853691"/>
                <a:gd name="connsiteY14916" fmla="*/ 4381936 h 4860733"/>
                <a:gd name="connsiteX14917" fmla="*/ 1011577 w 4853691"/>
                <a:gd name="connsiteY14917" fmla="*/ 4384283 h 4860733"/>
                <a:gd name="connsiteX14918" fmla="*/ 1028006 w 4853691"/>
                <a:gd name="connsiteY14918" fmla="*/ 4393671 h 4860733"/>
                <a:gd name="connsiteX14919" fmla="*/ 1023312 w 4853691"/>
                <a:gd name="connsiteY14919" fmla="*/ 4396018 h 4860733"/>
                <a:gd name="connsiteX14920" fmla="*/ 1002189 w 4853691"/>
                <a:gd name="connsiteY14920" fmla="*/ 4379589 h 4860733"/>
                <a:gd name="connsiteX14921" fmla="*/ 1002189 w 4853691"/>
                <a:gd name="connsiteY14921" fmla="*/ 4381936 h 4860733"/>
                <a:gd name="connsiteX14922" fmla="*/ 2729615 w 4853691"/>
                <a:gd name="connsiteY14922" fmla="*/ 4839610 h 4860733"/>
                <a:gd name="connsiteX14923" fmla="*/ 2736656 w 4853691"/>
                <a:gd name="connsiteY14923" fmla="*/ 4837263 h 4860733"/>
                <a:gd name="connsiteX14924" fmla="*/ 2741350 w 4853691"/>
                <a:gd name="connsiteY14924" fmla="*/ 4834916 h 4860733"/>
                <a:gd name="connsiteX14925" fmla="*/ 2760127 w 4853691"/>
                <a:gd name="connsiteY14925" fmla="*/ 4827875 h 4860733"/>
                <a:gd name="connsiteX14926" fmla="*/ 2764821 w 4853691"/>
                <a:gd name="connsiteY14926" fmla="*/ 4825528 h 4860733"/>
                <a:gd name="connsiteX14927" fmla="*/ 2764821 w 4853691"/>
                <a:gd name="connsiteY14927" fmla="*/ 4825528 h 4860733"/>
                <a:gd name="connsiteX14928" fmla="*/ 2774209 w 4853691"/>
                <a:gd name="connsiteY14928" fmla="*/ 4832569 h 4860733"/>
                <a:gd name="connsiteX14929" fmla="*/ 2739003 w 4853691"/>
                <a:gd name="connsiteY14929" fmla="*/ 4837263 h 4860733"/>
                <a:gd name="connsiteX14930" fmla="*/ 2729615 w 4853691"/>
                <a:gd name="connsiteY14930" fmla="*/ 4839610 h 4860733"/>
                <a:gd name="connsiteX14931" fmla="*/ 4752769 w 4853691"/>
                <a:gd name="connsiteY14931" fmla="*/ 3147389 h 4860733"/>
                <a:gd name="connsiteX14932" fmla="*/ 4757463 w 4853691"/>
                <a:gd name="connsiteY14932" fmla="*/ 3128613 h 4860733"/>
                <a:gd name="connsiteX14933" fmla="*/ 4762157 w 4853691"/>
                <a:gd name="connsiteY14933" fmla="*/ 3114531 h 4860733"/>
                <a:gd name="connsiteX14934" fmla="*/ 4755116 w 4853691"/>
                <a:gd name="connsiteY14934" fmla="*/ 3138001 h 4860733"/>
                <a:gd name="connsiteX14935" fmla="*/ 4752769 w 4853691"/>
                <a:gd name="connsiteY14935" fmla="*/ 3147389 h 4860733"/>
                <a:gd name="connsiteX14936" fmla="*/ 4827875 w 4853691"/>
                <a:gd name="connsiteY14936" fmla="*/ 2788291 h 4860733"/>
                <a:gd name="connsiteX14937" fmla="*/ 4811445 w 4853691"/>
                <a:gd name="connsiteY14937" fmla="*/ 2797679 h 4860733"/>
                <a:gd name="connsiteX14938" fmla="*/ 4813793 w 4853691"/>
                <a:gd name="connsiteY14938" fmla="*/ 2781250 h 4860733"/>
                <a:gd name="connsiteX14939" fmla="*/ 4818487 w 4853691"/>
                <a:gd name="connsiteY14939" fmla="*/ 2710839 h 4860733"/>
                <a:gd name="connsiteX14940" fmla="*/ 4818487 w 4853691"/>
                <a:gd name="connsiteY14940" fmla="*/ 2708492 h 4860733"/>
                <a:gd name="connsiteX14941" fmla="*/ 4820833 w 4853691"/>
                <a:gd name="connsiteY14941" fmla="*/ 2666245 h 4860733"/>
                <a:gd name="connsiteX14942" fmla="*/ 4827875 w 4853691"/>
                <a:gd name="connsiteY14942" fmla="*/ 2668592 h 4860733"/>
                <a:gd name="connsiteX14943" fmla="*/ 4827875 w 4853691"/>
                <a:gd name="connsiteY14943" fmla="*/ 2788291 h 4860733"/>
                <a:gd name="connsiteX14944" fmla="*/ 4802057 w 4853691"/>
                <a:gd name="connsiteY14944" fmla="*/ 2398681 h 4860733"/>
                <a:gd name="connsiteX14945" fmla="*/ 4795016 w 4853691"/>
                <a:gd name="connsiteY14945" fmla="*/ 2401028 h 4860733"/>
                <a:gd name="connsiteX14946" fmla="*/ 4804404 w 4853691"/>
                <a:gd name="connsiteY14946" fmla="*/ 2335311 h 4860733"/>
                <a:gd name="connsiteX14947" fmla="*/ 4806751 w 4853691"/>
                <a:gd name="connsiteY14947" fmla="*/ 2335311 h 4860733"/>
                <a:gd name="connsiteX14948" fmla="*/ 4802057 w 4853691"/>
                <a:gd name="connsiteY14948" fmla="*/ 2398681 h 4860733"/>
                <a:gd name="connsiteX14949" fmla="*/ 4818487 w 4853691"/>
                <a:gd name="connsiteY14949" fmla="*/ 2166324 h 4860733"/>
                <a:gd name="connsiteX14950" fmla="*/ 4818487 w 4853691"/>
                <a:gd name="connsiteY14950" fmla="*/ 2159283 h 4860733"/>
                <a:gd name="connsiteX14951" fmla="*/ 4818487 w 4853691"/>
                <a:gd name="connsiteY14951" fmla="*/ 2147548 h 4860733"/>
                <a:gd name="connsiteX14952" fmla="*/ 4818487 w 4853691"/>
                <a:gd name="connsiteY14952" fmla="*/ 2147548 h 4860733"/>
                <a:gd name="connsiteX14953" fmla="*/ 4818487 w 4853691"/>
                <a:gd name="connsiteY14953" fmla="*/ 2166324 h 4860733"/>
                <a:gd name="connsiteX14954" fmla="*/ 4818487 w 4853691"/>
                <a:gd name="connsiteY14954" fmla="*/ 2114689 h 4860733"/>
                <a:gd name="connsiteX14955" fmla="*/ 4818487 w 4853691"/>
                <a:gd name="connsiteY14955" fmla="*/ 2114689 h 4860733"/>
                <a:gd name="connsiteX14956" fmla="*/ 4816139 w 4853691"/>
                <a:gd name="connsiteY14956" fmla="*/ 2109995 h 4860733"/>
                <a:gd name="connsiteX14957" fmla="*/ 4816139 w 4853691"/>
                <a:gd name="connsiteY14957" fmla="*/ 2098260 h 4860733"/>
                <a:gd name="connsiteX14958" fmla="*/ 4816139 w 4853691"/>
                <a:gd name="connsiteY14958" fmla="*/ 2081830 h 4860733"/>
                <a:gd name="connsiteX14959" fmla="*/ 4816139 w 4853691"/>
                <a:gd name="connsiteY14959" fmla="*/ 2070095 h 4860733"/>
                <a:gd name="connsiteX14960" fmla="*/ 4816139 w 4853691"/>
                <a:gd name="connsiteY14960" fmla="*/ 2053666 h 4860733"/>
                <a:gd name="connsiteX14961" fmla="*/ 4816139 w 4853691"/>
                <a:gd name="connsiteY14961" fmla="*/ 2048971 h 4860733"/>
                <a:gd name="connsiteX14962" fmla="*/ 4820833 w 4853691"/>
                <a:gd name="connsiteY14962" fmla="*/ 2051319 h 4860733"/>
                <a:gd name="connsiteX14963" fmla="*/ 4818487 w 4853691"/>
                <a:gd name="connsiteY14963" fmla="*/ 2114689 h 4860733"/>
                <a:gd name="connsiteX14964" fmla="*/ 3551081 w 4853691"/>
                <a:gd name="connsiteY14964" fmla="*/ 291034 h 4860733"/>
                <a:gd name="connsiteX14965" fmla="*/ 3546387 w 4853691"/>
                <a:gd name="connsiteY14965" fmla="*/ 302769 h 4860733"/>
                <a:gd name="connsiteX14966" fmla="*/ 3567511 w 4853691"/>
                <a:gd name="connsiteY14966" fmla="*/ 323892 h 4860733"/>
                <a:gd name="connsiteX14967" fmla="*/ 3579246 w 4853691"/>
                <a:gd name="connsiteY14967" fmla="*/ 319198 h 4860733"/>
                <a:gd name="connsiteX14968" fmla="*/ 3579246 w 4853691"/>
                <a:gd name="connsiteY14968" fmla="*/ 321545 h 4860733"/>
                <a:gd name="connsiteX14969" fmla="*/ 3586287 w 4853691"/>
                <a:gd name="connsiteY14969" fmla="*/ 330934 h 4860733"/>
                <a:gd name="connsiteX14970" fmla="*/ 3588634 w 4853691"/>
                <a:gd name="connsiteY14970" fmla="*/ 335628 h 4860733"/>
                <a:gd name="connsiteX14971" fmla="*/ 3595675 w 4853691"/>
                <a:gd name="connsiteY14971" fmla="*/ 347363 h 4860733"/>
                <a:gd name="connsiteX14972" fmla="*/ 3598022 w 4853691"/>
                <a:gd name="connsiteY14972" fmla="*/ 352057 h 4860733"/>
                <a:gd name="connsiteX14973" fmla="*/ 3602716 w 4853691"/>
                <a:gd name="connsiteY14973" fmla="*/ 363792 h 4860733"/>
                <a:gd name="connsiteX14974" fmla="*/ 3598022 w 4853691"/>
                <a:gd name="connsiteY14974" fmla="*/ 361445 h 4860733"/>
                <a:gd name="connsiteX14975" fmla="*/ 3569858 w 4853691"/>
                <a:gd name="connsiteY14975" fmla="*/ 345016 h 4860733"/>
                <a:gd name="connsiteX14976" fmla="*/ 3544040 w 4853691"/>
                <a:gd name="connsiteY14976" fmla="*/ 330934 h 4860733"/>
                <a:gd name="connsiteX14977" fmla="*/ 3506487 w 4853691"/>
                <a:gd name="connsiteY14977" fmla="*/ 312157 h 4860733"/>
                <a:gd name="connsiteX14978" fmla="*/ 3508834 w 4853691"/>
                <a:gd name="connsiteY14978" fmla="*/ 302769 h 4860733"/>
                <a:gd name="connsiteX14979" fmla="*/ 3504140 w 4853691"/>
                <a:gd name="connsiteY14979" fmla="*/ 291034 h 4860733"/>
                <a:gd name="connsiteX14980" fmla="*/ 3508834 w 4853691"/>
                <a:gd name="connsiteY14980" fmla="*/ 288687 h 4860733"/>
                <a:gd name="connsiteX14981" fmla="*/ 3515876 w 4853691"/>
                <a:gd name="connsiteY14981" fmla="*/ 286340 h 4860733"/>
                <a:gd name="connsiteX14982" fmla="*/ 3520570 w 4853691"/>
                <a:gd name="connsiteY14982" fmla="*/ 283993 h 4860733"/>
                <a:gd name="connsiteX14983" fmla="*/ 3532305 w 4853691"/>
                <a:gd name="connsiteY14983" fmla="*/ 281646 h 4860733"/>
                <a:gd name="connsiteX14984" fmla="*/ 3551081 w 4853691"/>
                <a:gd name="connsiteY14984" fmla="*/ 291034 h 4860733"/>
                <a:gd name="connsiteX14985" fmla="*/ 51635 w 4853691"/>
                <a:gd name="connsiteY14985" fmla="*/ 2027848 h 4860733"/>
                <a:gd name="connsiteX14986" fmla="*/ 56329 w 4853691"/>
                <a:gd name="connsiteY14986" fmla="*/ 2027848 h 4860733"/>
                <a:gd name="connsiteX14987" fmla="*/ 56329 w 4853691"/>
                <a:gd name="connsiteY14987" fmla="*/ 2030195 h 4860733"/>
                <a:gd name="connsiteX14988" fmla="*/ 53982 w 4853691"/>
                <a:gd name="connsiteY14988" fmla="*/ 2037236 h 4860733"/>
                <a:gd name="connsiteX14989" fmla="*/ 53982 w 4853691"/>
                <a:gd name="connsiteY14989" fmla="*/ 2037236 h 4860733"/>
                <a:gd name="connsiteX14990" fmla="*/ 46941 w 4853691"/>
                <a:gd name="connsiteY14990" fmla="*/ 2039583 h 4860733"/>
                <a:gd name="connsiteX14991" fmla="*/ 51635 w 4853691"/>
                <a:gd name="connsiteY14991" fmla="*/ 2027848 h 4860733"/>
                <a:gd name="connsiteX14992" fmla="*/ 25818 w 4853691"/>
                <a:gd name="connsiteY14992" fmla="*/ 2255512 h 4860733"/>
                <a:gd name="connsiteX14993" fmla="*/ 39900 w 4853691"/>
                <a:gd name="connsiteY14993" fmla="*/ 2065401 h 4860733"/>
                <a:gd name="connsiteX14994" fmla="*/ 44594 w 4853691"/>
                <a:gd name="connsiteY14994" fmla="*/ 2072442 h 4860733"/>
                <a:gd name="connsiteX14995" fmla="*/ 44594 w 4853691"/>
                <a:gd name="connsiteY14995" fmla="*/ 2077136 h 4860733"/>
                <a:gd name="connsiteX14996" fmla="*/ 44594 w 4853691"/>
                <a:gd name="connsiteY14996" fmla="*/ 2084177 h 4860733"/>
                <a:gd name="connsiteX14997" fmla="*/ 42247 w 4853691"/>
                <a:gd name="connsiteY14997" fmla="*/ 2093565 h 4860733"/>
                <a:gd name="connsiteX14998" fmla="*/ 42247 w 4853691"/>
                <a:gd name="connsiteY14998" fmla="*/ 2102954 h 4860733"/>
                <a:gd name="connsiteX14999" fmla="*/ 42247 w 4853691"/>
                <a:gd name="connsiteY14999" fmla="*/ 2112342 h 4860733"/>
                <a:gd name="connsiteX15000" fmla="*/ 39900 w 4853691"/>
                <a:gd name="connsiteY15000" fmla="*/ 2128771 h 4860733"/>
                <a:gd name="connsiteX15001" fmla="*/ 39900 w 4853691"/>
                <a:gd name="connsiteY15001" fmla="*/ 2133465 h 4860733"/>
                <a:gd name="connsiteX15002" fmla="*/ 37553 w 4853691"/>
                <a:gd name="connsiteY15002" fmla="*/ 2147548 h 4860733"/>
                <a:gd name="connsiteX15003" fmla="*/ 37553 w 4853691"/>
                <a:gd name="connsiteY15003" fmla="*/ 2152242 h 4860733"/>
                <a:gd name="connsiteX15004" fmla="*/ 35206 w 4853691"/>
                <a:gd name="connsiteY15004" fmla="*/ 2166324 h 4860733"/>
                <a:gd name="connsiteX15005" fmla="*/ 35206 w 4853691"/>
                <a:gd name="connsiteY15005" fmla="*/ 2171018 h 4860733"/>
                <a:gd name="connsiteX15006" fmla="*/ 35206 w 4853691"/>
                <a:gd name="connsiteY15006" fmla="*/ 2187447 h 4860733"/>
                <a:gd name="connsiteX15007" fmla="*/ 35206 w 4853691"/>
                <a:gd name="connsiteY15007" fmla="*/ 2192142 h 4860733"/>
                <a:gd name="connsiteX15008" fmla="*/ 35206 w 4853691"/>
                <a:gd name="connsiteY15008" fmla="*/ 2208571 h 4860733"/>
                <a:gd name="connsiteX15009" fmla="*/ 35206 w 4853691"/>
                <a:gd name="connsiteY15009" fmla="*/ 2213265 h 4860733"/>
                <a:gd name="connsiteX15010" fmla="*/ 35206 w 4853691"/>
                <a:gd name="connsiteY15010" fmla="*/ 2229694 h 4860733"/>
                <a:gd name="connsiteX15011" fmla="*/ 35206 w 4853691"/>
                <a:gd name="connsiteY15011" fmla="*/ 2234388 h 4860733"/>
                <a:gd name="connsiteX15012" fmla="*/ 35206 w 4853691"/>
                <a:gd name="connsiteY15012" fmla="*/ 2250818 h 4860733"/>
                <a:gd name="connsiteX15013" fmla="*/ 25818 w 4853691"/>
                <a:gd name="connsiteY15013" fmla="*/ 2255512 h 4860733"/>
                <a:gd name="connsiteX15014" fmla="*/ 25818 w 4853691"/>
                <a:gd name="connsiteY15014" fmla="*/ 2271941 h 4860733"/>
                <a:gd name="connsiteX15015" fmla="*/ 25818 w 4853691"/>
                <a:gd name="connsiteY15015" fmla="*/ 2276635 h 4860733"/>
                <a:gd name="connsiteX15016" fmla="*/ 25818 w 4853691"/>
                <a:gd name="connsiteY15016" fmla="*/ 2276635 h 4860733"/>
                <a:gd name="connsiteX15017" fmla="*/ 25818 w 4853691"/>
                <a:gd name="connsiteY15017" fmla="*/ 2276635 h 4860733"/>
                <a:gd name="connsiteX15018" fmla="*/ 25818 w 4853691"/>
                <a:gd name="connsiteY15018" fmla="*/ 2276635 h 4860733"/>
                <a:gd name="connsiteX15019" fmla="*/ 25818 w 4853691"/>
                <a:gd name="connsiteY15019" fmla="*/ 2255512 h 486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</a:cxnLst>
              <a:rect l="l" t="t" r="r" b="b"/>
              <a:pathLst>
                <a:path w="4853691" h="4860733">
                  <a:moveTo>
                    <a:pt x="4827875" y="2788291"/>
                  </a:moveTo>
                  <a:cubicBezTo>
                    <a:pt x="4827875" y="2753085"/>
                    <a:pt x="4827875" y="2715533"/>
                    <a:pt x="4825528" y="2668592"/>
                  </a:cubicBezTo>
                  <a:cubicBezTo>
                    <a:pt x="4834916" y="2668592"/>
                    <a:pt x="4844304" y="2659204"/>
                    <a:pt x="4844304" y="2647468"/>
                  </a:cubicBezTo>
                  <a:cubicBezTo>
                    <a:pt x="4844304" y="2635733"/>
                    <a:pt x="4834916" y="2626345"/>
                    <a:pt x="4823181" y="2626345"/>
                  </a:cubicBezTo>
                  <a:cubicBezTo>
                    <a:pt x="4823181" y="2602875"/>
                    <a:pt x="4820833" y="2581751"/>
                    <a:pt x="4820833" y="2560628"/>
                  </a:cubicBezTo>
                  <a:cubicBezTo>
                    <a:pt x="4830222" y="2560628"/>
                    <a:pt x="4839610" y="2551240"/>
                    <a:pt x="4839610" y="2541851"/>
                  </a:cubicBezTo>
                  <a:cubicBezTo>
                    <a:pt x="4839610" y="2530116"/>
                    <a:pt x="4830222" y="2520728"/>
                    <a:pt x="4818487" y="2520728"/>
                  </a:cubicBezTo>
                  <a:cubicBezTo>
                    <a:pt x="4818487" y="2501952"/>
                    <a:pt x="4816139" y="2483175"/>
                    <a:pt x="4816139" y="2464399"/>
                  </a:cubicBezTo>
                  <a:cubicBezTo>
                    <a:pt x="4825528" y="2462052"/>
                    <a:pt x="4832569" y="2455011"/>
                    <a:pt x="4832569" y="2445622"/>
                  </a:cubicBezTo>
                  <a:cubicBezTo>
                    <a:pt x="4832569" y="2440928"/>
                    <a:pt x="4830222" y="2438581"/>
                    <a:pt x="4830222" y="2436234"/>
                  </a:cubicBezTo>
                  <a:cubicBezTo>
                    <a:pt x="4832569" y="2433887"/>
                    <a:pt x="4832569" y="2429193"/>
                    <a:pt x="4832569" y="2424499"/>
                  </a:cubicBezTo>
                  <a:cubicBezTo>
                    <a:pt x="4832569" y="2415111"/>
                    <a:pt x="4825528" y="2405723"/>
                    <a:pt x="4813793" y="2405723"/>
                  </a:cubicBezTo>
                  <a:cubicBezTo>
                    <a:pt x="4809098" y="2401028"/>
                    <a:pt x="4804404" y="2398681"/>
                    <a:pt x="4799710" y="2398681"/>
                  </a:cubicBezTo>
                  <a:cubicBezTo>
                    <a:pt x="4799710" y="2398681"/>
                    <a:pt x="4799710" y="2398681"/>
                    <a:pt x="4799710" y="2398681"/>
                  </a:cubicBezTo>
                  <a:cubicBezTo>
                    <a:pt x="4797363" y="2377558"/>
                    <a:pt x="4797363" y="2351741"/>
                    <a:pt x="4802057" y="2337658"/>
                  </a:cubicBezTo>
                  <a:cubicBezTo>
                    <a:pt x="4804404" y="2340005"/>
                    <a:pt x="4809098" y="2340005"/>
                    <a:pt x="4811445" y="2340005"/>
                  </a:cubicBezTo>
                  <a:cubicBezTo>
                    <a:pt x="4823181" y="2340005"/>
                    <a:pt x="4832569" y="2330617"/>
                    <a:pt x="4832569" y="2318882"/>
                  </a:cubicBezTo>
                  <a:cubicBezTo>
                    <a:pt x="4832569" y="2311841"/>
                    <a:pt x="4830222" y="2307147"/>
                    <a:pt x="4825528" y="2302453"/>
                  </a:cubicBezTo>
                  <a:cubicBezTo>
                    <a:pt x="4825528" y="2300106"/>
                    <a:pt x="4825528" y="2297759"/>
                    <a:pt x="4825528" y="2297759"/>
                  </a:cubicBezTo>
                  <a:cubicBezTo>
                    <a:pt x="4825528" y="2288370"/>
                    <a:pt x="4820833" y="2281329"/>
                    <a:pt x="4813793" y="2278982"/>
                  </a:cubicBezTo>
                  <a:cubicBezTo>
                    <a:pt x="4813793" y="2229694"/>
                    <a:pt x="4816139" y="2185100"/>
                    <a:pt x="4816139" y="2147548"/>
                  </a:cubicBezTo>
                  <a:cubicBezTo>
                    <a:pt x="4820833" y="2142853"/>
                    <a:pt x="4825528" y="2138159"/>
                    <a:pt x="4825528" y="2131118"/>
                  </a:cubicBezTo>
                  <a:cubicBezTo>
                    <a:pt x="4825528" y="2124077"/>
                    <a:pt x="4823181" y="2119383"/>
                    <a:pt x="4818487" y="2114689"/>
                  </a:cubicBezTo>
                  <a:cubicBezTo>
                    <a:pt x="4818487" y="2088871"/>
                    <a:pt x="4820833" y="2067748"/>
                    <a:pt x="4823181" y="2048971"/>
                  </a:cubicBezTo>
                  <a:cubicBezTo>
                    <a:pt x="4823181" y="2048971"/>
                    <a:pt x="4823181" y="2048971"/>
                    <a:pt x="4823181" y="2048971"/>
                  </a:cubicBezTo>
                  <a:cubicBezTo>
                    <a:pt x="4834916" y="2048971"/>
                    <a:pt x="4844304" y="2039583"/>
                    <a:pt x="4844304" y="2027848"/>
                  </a:cubicBezTo>
                  <a:cubicBezTo>
                    <a:pt x="4844304" y="2016113"/>
                    <a:pt x="4834916" y="2006725"/>
                    <a:pt x="4823181" y="2006725"/>
                  </a:cubicBezTo>
                  <a:cubicBezTo>
                    <a:pt x="4823181" y="2006725"/>
                    <a:pt x="4820833" y="2006725"/>
                    <a:pt x="4820833" y="2006725"/>
                  </a:cubicBezTo>
                  <a:cubicBezTo>
                    <a:pt x="4820833" y="2004378"/>
                    <a:pt x="4820833" y="2004378"/>
                    <a:pt x="4820833" y="2002031"/>
                  </a:cubicBezTo>
                  <a:cubicBezTo>
                    <a:pt x="4820833" y="1997337"/>
                    <a:pt x="4818487" y="1992643"/>
                    <a:pt x="4818487" y="1987948"/>
                  </a:cubicBezTo>
                  <a:cubicBezTo>
                    <a:pt x="4825528" y="1985601"/>
                    <a:pt x="4832569" y="1978560"/>
                    <a:pt x="4832569" y="1969172"/>
                  </a:cubicBezTo>
                  <a:cubicBezTo>
                    <a:pt x="4832569" y="1957437"/>
                    <a:pt x="4823181" y="1948049"/>
                    <a:pt x="4811445" y="1948049"/>
                  </a:cubicBezTo>
                  <a:cubicBezTo>
                    <a:pt x="4811445" y="1948049"/>
                    <a:pt x="4811445" y="1948049"/>
                    <a:pt x="4809098" y="1948049"/>
                  </a:cubicBezTo>
                  <a:cubicBezTo>
                    <a:pt x="4806751" y="1941007"/>
                    <a:pt x="4806751" y="1933966"/>
                    <a:pt x="4804404" y="1926925"/>
                  </a:cubicBezTo>
                  <a:cubicBezTo>
                    <a:pt x="4802057" y="1919884"/>
                    <a:pt x="4802057" y="1912843"/>
                    <a:pt x="4799710" y="1905802"/>
                  </a:cubicBezTo>
                  <a:cubicBezTo>
                    <a:pt x="4797363" y="1898761"/>
                    <a:pt x="4797363" y="1891719"/>
                    <a:pt x="4795016" y="1882331"/>
                  </a:cubicBezTo>
                  <a:cubicBezTo>
                    <a:pt x="4795016" y="1877637"/>
                    <a:pt x="4792669" y="1875290"/>
                    <a:pt x="4792669" y="1870596"/>
                  </a:cubicBezTo>
                  <a:cubicBezTo>
                    <a:pt x="4797363" y="1865902"/>
                    <a:pt x="4799710" y="1861208"/>
                    <a:pt x="4799710" y="1854167"/>
                  </a:cubicBezTo>
                  <a:cubicBezTo>
                    <a:pt x="4799710" y="1849473"/>
                    <a:pt x="4797363" y="1847126"/>
                    <a:pt x="4795016" y="1842432"/>
                  </a:cubicBezTo>
                  <a:cubicBezTo>
                    <a:pt x="4797363" y="1837737"/>
                    <a:pt x="4799710" y="1835390"/>
                    <a:pt x="4799710" y="1828349"/>
                  </a:cubicBezTo>
                  <a:cubicBezTo>
                    <a:pt x="4799710" y="1816614"/>
                    <a:pt x="4790322" y="1807226"/>
                    <a:pt x="4778587" y="1807226"/>
                  </a:cubicBezTo>
                  <a:cubicBezTo>
                    <a:pt x="4776240" y="1807226"/>
                    <a:pt x="4776240" y="1807226"/>
                    <a:pt x="4776240" y="1807226"/>
                  </a:cubicBezTo>
                  <a:cubicBezTo>
                    <a:pt x="4776240" y="1807226"/>
                    <a:pt x="4776240" y="1804879"/>
                    <a:pt x="4776240" y="1804879"/>
                  </a:cubicBezTo>
                  <a:cubicBezTo>
                    <a:pt x="4776240" y="1802532"/>
                    <a:pt x="4776240" y="1802532"/>
                    <a:pt x="4776240" y="1800185"/>
                  </a:cubicBezTo>
                  <a:cubicBezTo>
                    <a:pt x="4776240" y="1797838"/>
                    <a:pt x="4776240" y="1797838"/>
                    <a:pt x="4776240" y="1795491"/>
                  </a:cubicBezTo>
                  <a:cubicBezTo>
                    <a:pt x="4776240" y="1795491"/>
                    <a:pt x="4776240" y="1793144"/>
                    <a:pt x="4776240" y="1793144"/>
                  </a:cubicBezTo>
                  <a:cubicBezTo>
                    <a:pt x="4783281" y="1790796"/>
                    <a:pt x="4790322" y="1783755"/>
                    <a:pt x="4790322" y="1774367"/>
                  </a:cubicBezTo>
                  <a:cubicBezTo>
                    <a:pt x="4790322" y="1762632"/>
                    <a:pt x="4780934" y="1753244"/>
                    <a:pt x="4769198" y="1753244"/>
                  </a:cubicBezTo>
                  <a:cubicBezTo>
                    <a:pt x="4766852" y="1753244"/>
                    <a:pt x="4766852" y="1753244"/>
                    <a:pt x="4764504" y="1753244"/>
                  </a:cubicBezTo>
                  <a:cubicBezTo>
                    <a:pt x="4762157" y="1748550"/>
                    <a:pt x="4762157" y="1741508"/>
                    <a:pt x="4759810" y="1736814"/>
                  </a:cubicBezTo>
                  <a:cubicBezTo>
                    <a:pt x="4750422" y="1706303"/>
                    <a:pt x="4743381" y="1678138"/>
                    <a:pt x="4733993" y="1652321"/>
                  </a:cubicBezTo>
                  <a:cubicBezTo>
                    <a:pt x="4698787" y="1549051"/>
                    <a:pt x="4661234" y="1459863"/>
                    <a:pt x="4618988" y="1387104"/>
                  </a:cubicBezTo>
                  <a:cubicBezTo>
                    <a:pt x="4609599" y="1370675"/>
                    <a:pt x="4597864" y="1354246"/>
                    <a:pt x="4588476" y="1337817"/>
                  </a:cubicBezTo>
                  <a:cubicBezTo>
                    <a:pt x="4593170" y="1333122"/>
                    <a:pt x="4597864" y="1328428"/>
                    <a:pt x="4597864" y="1321387"/>
                  </a:cubicBezTo>
                  <a:cubicBezTo>
                    <a:pt x="4597864" y="1309652"/>
                    <a:pt x="4588476" y="1300264"/>
                    <a:pt x="4576741" y="1300264"/>
                  </a:cubicBezTo>
                  <a:cubicBezTo>
                    <a:pt x="4574393" y="1300264"/>
                    <a:pt x="4572047" y="1300264"/>
                    <a:pt x="4569699" y="1302611"/>
                  </a:cubicBezTo>
                  <a:cubicBezTo>
                    <a:pt x="4560311" y="1283834"/>
                    <a:pt x="4550923" y="1265058"/>
                    <a:pt x="4541535" y="1246282"/>
                  </a:cubicBezTo>
                  <a:cubicBezTo>
                    <a:pt x="4541535" y="1243935"/>
                    <a:pt x="4539188" y="1241588"/>
                    <a:pt x="4539188" y="1239241"/>
                  </a:cubicBezTo>
                  <a:cubicBezTo>
                    <a:pt x="4527453" y="1215770"/>
                    <a:pt x="4513371" y="1192300"/>
                    <a:pt x="4501635" y="1168829"/>
                  </a:cubicBezTo>
                  <a:cubicBezTo>
                    <a:pt x="4499288" y="1166482"/>
                    <a:pt x="4499288" y="1164135"/>
                    <a:pt x="4499288" y="1161788"/>
                  </a:cubicBezTo>
                  <a:cubicBezTo>
                    <a:pt x="4485206" y="1138318"/>
                    <a:pt x="4471124" y="1114847"/>
                    <a:pt x="4457041" y="1091377"/>
                  </a:cubicBezTo>
                  <a:cubicBezTo>
                    <a:pt x="4457041" y="1089030"/>
                    <a:pt x="4454694" y="1089030"/>
                    <a:pt x="4454694" y="1086683"/>
                  </a:cubicBezTo>
                  <a:cubicBezTo>
                    <a:pt x="4440612" y="1063212"/>
                    <a:pt x="4424183" y="1042089"/>
                    <a:pt x="4410100" y="1018618"/>
                  </a:cubicBezTo>
                  <a:cubicBezTo>
                    <a:pt x="4410100" y="1018618"/>
                    <a:pt x="4407753" y="1016271"/>
                    <a:pt x="4407753" y="1016271"/>
                  </a:cubicBezTo>
                  <a:cubicBezTo>
                    <a:pt x="4391324" y="992801"/>
                    <a:pt x="4374895" y="971677"/>
                    <a:pt x="4358465" y="950554"/>
                  </a:cubicBezTo>
                  <a:cubicBezTo>
                    <a:pt x="4358465" y="950554"/>
                    <a:pt x="4358465" y="950554"/>
                    <a:pt x="4358465" y="950554"/>
                  </a:cubicBezTo>
                  <a:cubicBezTo>
                    <a:pt x="4325607" y="908307"/>
                    <a:pt x="4290401" y="866060"/>
                    <a:pt x="4252848" y="828507"/>
                  </a:cubicBezTo>
                  <a:cubicBezTo>
                    <a:pt x="4252848" y="828507"/>
                    <a:pt x="4250501" y="826160"/>
                    <a:pt x="4250501" y="826160"/>
                  </a:cubicBezTo>
                  <a:cubicBezTo>
                    <a:pt x="4234072" y="807384"/>
                    <a:pt x="4215296" y="790955"/>
                    <a:pt x="4198866" y="774525"/>
                  </a:cubicBezTo>
                  <a:cubicBezTo>
                    <a:pt x="4196519" y="772178"/>
                    <a:pt x="4196519" y="772178"/>
                    <a:pt x="4194172" y="769831"/>
                  </a:cubicBezTo>
                  <a:cubicBezTo>
                    <a:pt x="4191825" y="767484"/>
                    <a:pt x="4191825" y="767484"/>
                    <a:pt x="4189478" y="765137"/>
                  </a:cubicBezTo>
                  <a:cubicBezTo>
                    <a:pt x="4184784" y="760443"/>
                    <a:pt x="4180090" y="755749"/>
                    <a:pt x="4175395" y="751055"/>
                  </a:cubicBezTo>
                  <a:cubicBezTo>
                    <a:pt x="4170701" y="746361"/>
                    <a:pt x="4163660" y="741667"/>
                    <a:pt x="4158966" y="736973"/>
                  </a:cubicBezTo>
                  <a:cubicBezTo>
                    <a:pt x="4156619" y="734626"/>
                    <a:pt x="4154272" y="734626"/>
                    <a:pt x="4154272" y="732279"/>
                  </a:cubicBezTo>
                  <a:cubicBezTo>
                    <a:pt x="4151925" y="729931"/>
                    <a:pt x="4151925" y="729931"/>
                    <a:pt x="4149578" y="727584"/>
                  </a:cubicBezTo>
                  <a:cubicBezTo>
                    <a:pt x="4142537" y="720543"/>
                    <a:pt x="4135496" y="711155"/>
                    <a:pt x="4130802" y="704114"/>
                  </a:cubicBezTo>
                  <a:cubicBezTo>
                    <a:pt x="4128455" y="701767"/>
                    <a:pt x="4126108" y="697073"/>
                    <a:pt x="4121414" y="694726"/>
                  </a:cubicBezTo>
                  <a:cubicBezTo>
                    <a:pt x="4116719" y="687685"/>
                    <a:pt x="4109678" y="682991"/>
                    <a:pt x="4104984" y="675949"/>
                  </a:cubicBezTo>
                  <a:cubicBezTo>
                    <a:pt x="4100290" y="671255"/>
                    <a:pt x="4097943" y="668908"/>
                    <a:pt x="4093249" y="664214"/>
                  </a:cubicBezTo>
                  <a:cubicBezTo>
                    <a:pt x="4088555" y="659520"/>
                    <a:pt x="4083861" y="654826"/>
                    <a:pt x="4079167" y="650132"/>
                  </a:cubicBezTo>
                  <a:cubicBezTo>
                    <a:pt x="4074473" y="645438"/>
                    <a:pt x="4069778" y="640744"/>
                    <a:pt x="4065084" y="636050"/>
                  </a:cubicBezTo>
                  <a:cubicBezTo>
                    <a:pt x="4062738" y="633703"/>
                    <a:pt x="4060390" y="631355"/>
                    <a:pt x="4058043" y="629008"/>
                  </a:cubicBezTo>
                  <a:cubicBezTo>
                    <a:pt x="4055696" y="626661"/>
                    <a:pt x="4053349" y="624314"/>
                    <a:pt x="4051002" y="624314"/>
                  </a:cubicBezTo>
                  <a:cubicBezTo>
                    <a:pt x="4046308" y="619620"/>
                    <a:pt x="4041614" y="614926"/>
                    <a:pt x="4036920" y="610232"/>
                  </a:cubicBezTo>
                  <a:cubicBezTo>
                    <a:pt x="4032226" y="605538"/>
                    <a:pt x="4027532" y="600844"/>
                    <a:pt x="4022837" y="598497"/>
                  </a:cubicBezTo>
                  <a:cubicBezTo>
                    <a:pt x="4018143" y="596150"/>
                    <a:pt x="4013449" y="591456"/>
                    <a:pt x="4011102" y="589109"/>
                  </a:cubicBezTo>
                  <a:cubicBezTo>
                    <a:pt x="4006408" y="584415"/>
                    <a:pt x="3999367" y="579720"/>
                    <a:pt x="3994673" y="575026"/>
                  </a:cubicBezTo>
                  <a:cubicBezTo>
                    <a:pt x="3992326" y="572679"/>
                    <a:pt x="3987632" y="570332"/>
                    <a:pt x="3985285" y="567985"/>
                  </a:cubicBezTo>
                  <a:cubicBezTo>
                    <a:pt x="3978244" y="563291"/>
                    <a:pt x="3971203" y="558597"/>
                    <a:pt x="3964161" y="553903"/>
                  </a:cubicBezTo>
                  <a:cubicBezTo>
                    <a:pt x="3961814" y="551556"/>
                    <a:pt x="3959467" y="551556"/>
                    <a:pt x="3957120" y="549209"/>
                  </a:cubicBezTo>
                  <a:cubicBezTo>
                    <a:pt x="3950079" y="544515"/>
                    <a:pt x="3943038" y="539821"/>
                    <a:pt x="3933650" y="535127"/>
                  </a:cubicBezTo>
                  <a:cubicBezTo>
                    <a:pt x="3931303" y="535127"/>
                    <a:pt x="3928956" y="532780"/>
                    <a:pt x="3928956" y="532780"/>
                  </a:cubicBezTo>
                  <a:cubicBezTo>
                    <a:pt x="3921915" y="528085"/>
                    <a:pt x="3912526" y="523391"/>
                    <a:pt x="3905485" y="518697"/>
                  </a:cubicBezTo>
                  <a:cubicBezTo>
                    <a:pt x="3903138" y="518697"/>
                    <a:pt x="3903138" y="516350"/>
                    <a:pt x="3900791" y="516350"/>
                  </a:cubicBezTo>
                  <a:cubicBezTo>
                    <a:pt x="3893750" y="511656"/>
                    <a:pt x="3884362" y="509309"/>
                    <a:pt x="3877321" y="504615"/>
                  </a:cubicBezTo>
                  <a:cubicBezTo>
                    <a:pt x="3874974" y="504615"/>
                    <a:pt x="3874974" y="502268"/>
                    <a:pt x="3872627" y="502268"/>
                  </a:cubicBezTo>
                  <a:cubicBezTo>
                    <a:pt x="3865585" y="499921"/>
                    <a:pt x="3856197" y="495227"/>
                    <a:pt x="3849156" y="492880"/>
                  </a:cubicBezTo>
                  <a:cubicBezTo>
                    <a:pt x="3846809" y="492880"/>
                    <a:pt x="3844462" y="490533"/>
                    <a:pt x="3842115" y="490533"/>
                  </a:cubicBezTo>
                  <a:cubicBezTo>
                    <a:pt x="3837421" y="488186"/>
                    <a:pt x="3832727" y="488186"/>
                    <a:pt x="3828033" y="485839"/>
                  </a:cubicBezTo>
                  <a:cubicBezTo>
                    <a:pt x="3823339" y="481145"/>
                    <a:pt x="3816298" y="478797"/>
                    <a:pt x="3811603" y="474103"/>
                  </a:cubicBezTo>
                  <a:cubicBezTo>
                    <a:pt x="3811603" y="474103"/>
                    <a:pt x="3809256" y="471756"/>
                    <a:pt x="3809256" y="471756"/>
                  </a:cubicBezTo>
                  <a:cubicBezTo>
                    <a:pt x="3792827" y="462368"/>
                    <a:pt x="3778745" y="450633"/>
                    <a:pt x="3762316" y="441245"/>
                  </a:cubicBezTo>
                  <a:cubicBezTo>
                    <a:pt x="3759968" y="438898"/>
                    <a:pt x="3757622" y="438898"/>
                    <a:pt x="3755274" y="436551"/>
                  </a:cubicBezTo>
                  <a:cubicBezTo>
                    <a:pt x="3741192" y="427162"/>
                    <a:pt x="3727110" y="417774"/>
                    <a:pt x="3713027" y="410733"/>
                  </a:cubicBezTo>
                  <a:cubicBezTo>
                    <a:pt x="3708333" y="408386"/>
                    <a:pt x="3703639" y="406039"/>
                    <a:pt x="3698945" y="403692"/>
                  </a:cubicBezTo>
                  <a:cubicBezTo>
                    <a:pt x="3687210" y="396651"/>
                    <a:pt x="3673128" y="387263"/>
                    <a:pt x="3661392" y="380222"/>
                  </a:cubicBezTo>
                  <a:cubicBezTo>
                    <a:pt x="3656698" y="377874"/>
                    <a:pt x="3649657" y="373180"/>
                    <a:pt x="3644963" y="370833"/>
                  </a:cubicBezTo>
                  <a:cubicBezTo>
                    <a:pt x="3635575" y="366139"/>
                    <a:pt x="3626187" y="359098"/>
                    <a:pt x="3616799" y="354404"/>
                  </a:cubicBezTo>
                  <a:cubicBezTo>
                    <a:pt x="3614452" y="349710"/>
                    <a:pt x="3612104" y="345016"/>
                    <a:pt x="3609758" y="340322"/>
                  </a:cubicBezTo>
                  <a:cubicBezTo>
                    <a:pt x="3609758" y="340322"/>
                    <a:pt x="3609758" y="337975"/>
                    <a:pt x="3607410" y="337975"/>
                  </a:cubicBezTo>
                  <a:cubicBezTo>
                    <a:pt x="3605064" y="333281"/>
                    <a:pt x="3602716" y="328586"/>
                    <a:pt x="3600369" y="323892"/>
                  </a:cubicBezTo>
                  <a:cubicBezTo>
                    <a:pt x="3600369" y="323892"/>
                    <a:pt x="3600369" y="321545"/>
                    <a:pt x="3598022" y="321545"/>
                  </a:cubicBezTo>
                  <a:cubicBezTo>
                    <a:pt x="3595675" y="316851"/>
                    <a:pt x="3593328" y="312157"/>
                    <a:pt x="3590981" y="309810"/>
                  </a:cubicBezTo>
                  <a:cubicBezTo>
                    <a:pt x="3595675" y="305116"/>
                    <a:pt x="3598022" y="300422"/>
                    <a:pt x="3598022" y="295728"/>
                  </a:cubicBezTo>
                  <a:cubicBezTo>
                    <a:pt x="3598022" y="283993"/>
                    <a:pt x="3588634" y="274604"/>
                    <a:pt x="3576899" y="274604"/>
                  </a:cubicBezTo>
                  <a:cubicBezTo>
                    <a:pt x="3569858" y="274604"/>
                    <a:pt x="3565163" y="276951"/>
                    <a:pt x="3560469" y="281646"/>
                  </a:cubicBezTo>
                  <a:cubicBezTo>
                    <a:pt x="3553428" y="279299"/>
                    <a:pt x="3546387" y="276951"/>
                    <a:pt x="3536999" y="276951"/>
                  </a:cubicBezTo>
                  <a:cubicBezTo>
                    <a:pt x="3532305" y="276951"/>
                    <a:pt x="3529958" y="276951"/>
                    <a:pt x="3525264" y="279299"/>
                  </a:cubicBezTo>
                  <a:cubicBezTo>
                    <a:pt x="3525264" y="279299"/>
                    <a:pt x="3522917" y="279299"/>
                    <a:pt x="3522917" y="279299"/>
                  </a:cubicBezTo>
                  <a:cubicBezTo>
                    <a:pt x="3520570" y="279299"/>
                    <a:pt x="3518223" y="281646"/>
                    <a:pt x="3515876" y="281646"/>
                  </a:cubicBezTo>
                  <a:cubicBezTo>
                    <a:pt x="3513528" y="281646"/>
                    <a:pt x="3513528" y="283993"/>
                    <a:pt x="3511182" y="283993"/>
                  </a:cubicBezTo>
                  <a:cubicBezTo>
                    <a:pt x="3506487" y="279299"/>
                    <a:pt x="3501793" y="276951"/>
                    <a:pt x="3497099" y="276951"/>
                  </a:cubicBezTo>
                  <a:cubicBezTo>
                    <a:pt x="3490058" y="276951"/>
                    <a:pt x="3483017" y="281646"/>
                    <a:pt x="3480670" y="286340"/>
                  </a:cubicBezTo>
                  <a:cubicBezTo>
                    <a:pt x="3475976" y="283993"/>
                    <a:pt x="3471282" y="281646"/>
                    <a:pt x="3466588" y="279299"/>
                  </a:cubicBezTo>
                  <a:cubicBezTo>
                    <a:pt x="3461894" y="274604"/>
                    <a:pt x="3457200" y="272257"/>
                    <a:pt x="3452505" y="267563"/>
                  </a:cubicBezTo>
                  <a:cubicBezTo>
                    <a:pt x="3447811" y="265216"/>
                    <a:pt x="3445464" y="260522"/>
                    <a:pt x="3440770" y="258175"/>
                  </a:cubicBezTo>
                  <a:cubicBezTo>
                    <a:pt x="3431382" y="251134"/>
                    <a:pt x="3421994" y="244093"/>
                    <a:pt x="3412605" y="237052"/>
                  </a:cubicBezTo>
                  <a:cubicBezTo>
                    <a:pt x="3407911" y="234705"/>
                    <a:pt x="3405565" y="232358"/>
                    <a:pt x="3400870" y="230011"/>
                  </a:cubicBezTo>
                  <a:cubicBezTo>
                    <a:pt x="3393829" y="225316"/>
                    <a:pt x="3389135" y="220622"/>
                    <a:pt x="3382094" y="218275"/>
                  </a:cubicBezTo>
                  <a:cubicBezTo>
                    <a:pt x="3377400" y="215928"/>
                    <a:pt x="3372706" y="213581"/>
                    <a:pt x="3368012" y="208887"/>
                  </a:cubicBezTo>
                  <a:cubicBezTo>
                    <a:pt x="3363318" y="206540"/>
                    <a:pt x="3356276" y="201846"/>
                    <a:pt x="3351582" y="199499"/>
                  </a:cubicBezTo>
                  <a:cubicBezTo>
                    <a:pt x="3346888" y="197152"/>
                    <a:pt x="3342194" y="194805"/>
                    <a:pt x="3337500" y="192458"/>
                  </a:cubicBezTo>
                  <a:cubicBezTo>
                    <a:pt x="3332806" y="190111"/>
                    <a:pt x="3328112" y="187764"/>
                    <a:pt x="3323418" y="183070"/>
                  </a:cubicBezTo>
                  <a:cubicBezTo>
                    <a:pt x="3318724" y="180723"/>
                    <a:pt x="3314030" y="178376"/>
                    <a:pt x="3309336" y="176028"/>
                  </a:cubicBezTo>
                  <a:cubicBezTo>
                    <a:pt x="3304641" y="173681"/>
                    <a:pt x="3299947" y="171334"/>
                    <a:pt x="3295253" y="168987"/>
                  </a:cubicBezTo>
                  <a:cubicBezTo>
                    <a:pt x="3290559" y="166640"/>
                    <a:pt x="3283518" y="164293"/>
                    <a:pt x="3278824" y="161946"/>
                  </a:cubicBezTo>
                  <a:cubicBezTo>
                    <a:pt x="3276477" y="159599"/>
                    <a:pt x="3274130" y="159599"/>
                    <a:pt x="3271783" y="159599"/>
                  </a:cubicBezTo>
                  <a:cubicBezTo>
                    <a:pt x="3257701" y="154905"/>
                    <a:pt x="3245965" y="147864"/>
                    <a:pt x="3231883" y="143170"/>
                  </a:cubicBezTo>
                  <a:cubicBezTo>
                    <a:pt x="3229536" y="143170"/>
                    <a:pt x="3227189" y="140823"/>
                    <a:pt x="3224842" y="140823"/>
                  </a:cubicBezTo>
                  <a:cubicBezTo>
                    <a:pt x="3217801" y="138476"/>
                    <a:pt x="3213106" y="136129"/>
                    <a:pt x="3206066" y="133782"/>
                  </a:cubicBezTo>
                  <a:cubicBezTo>
                    <a:pt x="3203718" y="133782"/>
                    <a:pt x="3199024" y="131435"/>
                    <a:pt x="3196677" y="131435"/>
                  </a:cubicBezTo>
                  <a:cubicBezTo>
                    <a:pt x="3189636" y="129088"/>
                    <a:pt x="3184942" y="129088"/>
                    <a:pt x="3177901" y="126741"/>
                  </a:cubicBezTo>
                  <a:cubicBezTo>
                    <a:pt x="3173207" y="126741"/>
                    <a:pt x="3170860" y="124393"/>
                    <a:pt x="3166166" y="124393"/>
                  </a:cubicBezTo>
                  <a:cubicBezTo>
                    <a:pt x="3161472" y="124393"/>
                    <a:pt x="3159125" y="122046"/>
                    <a:pt x="3156778" y="122046"/>
                  </a:cubicBezTo>
                  <a:cubicBezTo>
                    <a:pt x="3154430" y="122046"/>
                    <a:pt x="3154430" y="122046"/>
                    <a:pt x="3152083" y="119699"/>
                  </a:cubicBezTo>
                  <a:cubicBezTo>
                    <a:pt x="3149736" y="119699"/>
                    <a:pt x="3149736" y="117352"/>
                    <a:pt x="3147389" y="117352"/>
                  </a:cubicBezTo>
                  <a:cubicBezTo>
                    <a:pt x="3142695" y="115005"/>
                    <a:pt x="3135654" y="112658"/>
                    <a:pt x="3130960" y="112658"/>
                  </a:cubicBezTo>
                  <a:cubicBezTo>
                    <a:pt x="3130960" y="112658"/>
                    <a:pt x="3128613" y="112658"/>
                    <a:pt x="3128613" y="112658"/>
                  </a:cubicBezTo>
                  <a:cubicBezTo>
                    <a:pt x="3121572" y="110311"/>
                    <a:pt x="3116878" y="110311"/>
                    <a:pt x="3109837" y="110311"/>
                  </a:cubicBezTo>
                  <a:cubicBezTo>
                    <a:pt x="3107489" y="110311"/>
                    <a:pt x="3105143" y="110311"/>
                    <a:pt x="3105143" y="110311"/>
                  </a:cubicBezTo>
                  <a:cubicBezTo>
                    <a:pt x="3100449" y="110311"/>
                    <a:pt x="3095754" y="110311"/>
                    <a:pt x="3088713" y="110311"/>
                  </a:cubicBezTo>
                  <a:cubicBezTo>
                    <a:pt x="3088713" y="110311"/>
                    <a:pt x="3086366" y="110311"/>
                    <a:pt x="3086366" y="110311"/>
                  </a:cubicBezTo>
                  <a:cubicBezTo>
                    <a:pt x="3086366" y="110311"/>
                    <a:pt x="3086366" y="110311"/>
                    <a:pt x="3086366" y="110311"/>
                  </a:cubicBezTo>
                  <a:cubicBezTo>
                    <a:pt x="3081672" y="110311"/>
                    <a:pt x="3074631" y="110311"/>
                    <a:pt x="3069937" y="110311"/>
                  </a:cubicBezTo>
                  <a:cubicBezTo>
                    <a:pt x="3069937" y="110311"/>
                    <a:pt x="3067590" y="110311"/>
                    <a:pt x="3067590" y="110311"/>
                  </a:cubicBezTo>
                  <a:cubicBezTo>
                    <a:pt x="3065243" y="100923"/>
                    <a:pt x="3058202" y="93882"/>
                    <a:pt x="3048813" y="93882"/>
                  </a:cubicBezTo>
                  <a:cubicBezTo>
                    <a:pt x="3039425" y="93882"/>
                    <a:pt x="3032384" y="98576"/>
                    <a:pt x="3030037" y="105617"/>
                  </a:cubicBezTo>
                  <a:cubicBezTo>
                    <a:pt x="3018302" y="100923"/>
                    <a:pt x="3008914" y="96229"/>
                    <a:pt x="2997178" y="93882"/>
                  </a:cubicBezTo>
                  <a:cubicBezTo>
                    <a:pt x="2992484" y="91535"/>
                    <a:pt x="2990137" y="91535"/>
                    <a:pt x="2985443" y="89188"/>
                  </a:cubicBezTo>
                  <a:cubicBezTo>
                    <a:pt x="2973708" y="84494"/>
                    <a:pt x="2959626" y="79800"/>
                    <a:pt x="2947890" y="77453"/>
                  </a:cubicBezTo>
                  <a:cubicBezTo>
                    <a:pt x="2938502" y="75105"/>
                    <a:pt x="2931461" y="72758"/>
                    <a:pt x="2924420" y="70411"/>
                  </a:cubicBezTo>
                  <a:cubicBezTo>
                    <a:pt x="2915032" y="68064"/>
                    <a:pt x="2905644" y="65717"/>
                    <a:pt x="2893908" y="63370"/>
                  </a:cubicBezTo>
                  <a:cubicBezTo>
                    <a:pt x="2882173" y="61023"/>
                    <a:pt x="2870438" y="56329"/>
                    <a:pt x="2858703" y="53982"/>
                  </a:cubicBezTo>
                  <a:cubicBezTo>
                    <a:pt x="2849314" y="51635"/>
                    <a:pt x="2842273" y="49288"/>
                    <a:pt x="2832885" y="49288"/>
                  </a:cubicBezTo>
                  <a:cubicBezTo>
                    <a:pt x="2821150" y="46941"/>
                    <a:pt x="2807068" y="42247"/>
                    <a:pt x="2792985" y="39900"/>
                  </a:cubicBezTo>
                  <a:cubicBezTo>
                    <a:pt x="2783597" y="37553"/>
                    <a:pt x="2776556" y="37553"/>
                    <a:pt x="2767168" y="35206"/>
                  </a:cubicBezTo>
                  <a:cubicBezTo>
                    <a:pt x="2753086" y="32859"/>
                    <a:pt x="2741350" y="30512"/>
                    <a:pt x="2727268" y="28165"/>
                  </a:cubicBezTo>
                  <a:cubicBezTo>
                    <a:pt x="2715533" y="25818"/>
                    <a:pt x="2706145" y="25818"/>
                    <a:pt x="2694409" y="23470"/>
                  </a:cubicBezTo>
                  <a:cubicBezTo>
                    <a:pt x="2682674" y="21123"/>
                    <a:pt x="2673286" y="21123"/>
                    <a:pt x="2661551" y="18776"/>
                  </a:cubicBezTo>
                  <a:cubicBezTo>
                    <a:pt x="2649816" y="18776"/>
                    <a:pt x="2640427" y="16429"/>
                    <a:pt x="2628692" y="16429"/>
                  </a:cubicBezTo>
                  <a:cubicBezTo>
                    <a:pt x="2616957" y="16429"/>
                    <a:pt x="2607569" y="14082"/>
                    <a:pt x="2595833" y="14082"/>
                  </a:cubicBezTo>
                  <a:cubicBezTo>
                    <a:pt x="2574710" y="14082"/>
                    <a:pt x="2551239" y="11735"/>
                    <a:pt x="2530116" y="11735"/>
                  </a:cubicBezTo>
                  <a:cubicBezTo>
                    <a:pt x="2513687" y="11735"/>
                    <a:pt x="2494910" y="11735"/>
                    <a:pt x="2478481" y="11735"/>
                  </a:cubicBezTo>
                  <a:cubicBezTo>
                    <a:pt x="2473787" y="11735"/>
                    <a:pt x="2466746" y="11735"/>
                    <a:pt x="2462052" y="11735"/>
                  </a:cubicBezTo>
                  <a:cubicBezTo>
                    <a:pt x="2450317" y="11735"/>
                    <a:pt x="2438581" y="14082"/>
                    <a:pt x="2426846" y="14082"/>
                  </a:cubicBezTo>
                  <a:cubicBezTo>
                    <a:pt x="2424499" y="14082"/>
                    <a:pt x="2419805" y="14082"/>
                    <a:pt x="2417458" y="14082"/>
                  </a:cubicBezTo>
                  <a:cubicBezTo>
                    <a:pt x="2417458" y="14082"/>
                    <a:pt x="2417458" y="14082"/>
                    <a:pt x="2417458" y="14082"/>
                  </a:cubicBezTo>
                  <a:cubicBezTo>
                    <a:pt x="2415111" y="14082"/>
                    <a:pt x="2412764" y="14082"/>
                    <a:pt x="2410417" y="11735"/>
                  </a:cubicBezTo>
                  <a:cubicBezTo>
                    <a:pt x="2408070" y="11735"/>
                    <a:pt x="2405723" y="9388"/>
                    <a:pt x="2403376" y="9388"/>
                  </a:cubicBezTo>
                  <a:cubicBezTo>
                    <a:pt x="2398681" y="9388"/>
                    <a:pt x="2393987" y="9388"/>
                    <a:pt x="2391640" y="9388"/>
                  </a:cubicBezTo>
                  <a:cubicBezTo>
                    <a:pt x="2389293" y="9388"/>
                    <a:pt x="2384599" y="9388"/>
                    <a:pt x="2382252" y="9388"/>
                  </a:cubicBezTo>
                  <a:cubicBezTo>
                    <a:pt x="2382252" y="9388"/>
                    <a:pt x="2379905" y="9388"/>
                    <a:pt x="2379905" y="9388"/>
                  </a:cubicBezTo>
                  <a:cubicBezTo>
                    <a:pt x="2377558" y="9388"/>
                    <a:pt x="2375211" y="9388"/>
                    <a:pt x="2372864" y="11735"/>
                  </a:cubicBezTo>
                  <a:lnTo>
                    <a:pt x="2372864" y="11735"/>
                  </a:lnTo>
                  <a:cubicBezTo>
                    <a:pt x="2368170" y="4694"/>
                    <a:pt x="2363476" y="0"/>
                    <a:pt x="2356435" y="0"/>
                  </a:cubicBezTo>
                  <a:cubicBezTo>
                    <a:pt x="2347047" y="0"/>
                    <a:pt x="2340005" y="7041"/>
                    <a:pt x="2337658" y="16429"/>
                  </a:cubicBezTo>
                  <a:cubicBezTo>
                    <a:pt x="2335311" y="16429"/>
                    <a:pt x="2332964" y="16429"/>
                    <a:pt x="2332964" y="16429"/>
                  </a:cubicBezTo>
                  <a:cubicBezTo>
                    <a:pt x="2330617" y="16429"/>
                    <a:pt x="2328270" y="16429"/>
                    <a:pt x="2323576" y="16429"/>
                  </a:cubicBezTo>
                  <a:cubicBezTo>
                    <a:pt x="2314188" y="16429"/>
                    <a:pt x="2304800" y="14082"/>
                    <a:pt x="2293064" y="14082"/>
                  </a:cubicBezTo>
                  <a:cubicBezTo>
                    <a:pt x="2286023" y="14082"/>
                    <a:pt x="2278982" y="14082"/>
                    <a:pt x="2271941" y="14082"/>
                  </a:cubicBezTo>
                  <a:cubicBezTo>
                    <a:pt x="2271941" y="14082"/>
                    <a:pt x="2271941" y="14082"/>
                    <a:pt x="2269594" y="14082"/>
                  </a:cubicBezTo>
                  <a:cubicBezTo>
                    <a:pt x="2262553" y="14082"/>
                    <a:pt x="2255512" y="14082"/>
                    <a:pt x="2250818" y="16429"/>
                  </a:cubicBezTo>
                  <a:cubicBezTo>
                    <a:pt x="2250818" y="16429"/>
                    <a:pt x="2248471" y="16429"/>
                    <a:pt x="2248471" y="16429"/>
                  </a:cubicBezTo>
                  <a:cubicBezTo>
                    <a:pt x="2241429" y="16429"/>
                    <a:pt x="2236735" y="18776"/>
                    <a:pt x="2229694" y="18776"/>
                  </a:cubicBezTo>
                  <a:cubicBezTo>
                    <a:pt x="2229694" y="18776"/>
                    <a:pt x="2227347" y="18776"/>
                    <a:pt x="2227347" y="18776"/>
                  </a:cubicBezTo>
                  <a:cubicBezTo>
                    <a:pt x="2220306" y="21123"/>
                    <a:pt x="2215612" y="21123"/>
                    <a:pt x="2208571" y="23470"/>
                  </a:cubicBezTo>
                  <a:cubicBezTo>
                    <a:pt x="2208571" y="23470"/>
                    <a:pt x="2206224" y="23470"/>
                    <a:pt x="2206224" y="23470"/>
                  </a:cubicBezTo>
                  <a:cubicBezTo>
                    <a:pt x="2199183" y="25818"/>
                    <a:pt x="2194488" y="25818"/>
                    <a:pt x="2187447" y="28165"/>
                  </a:cubicBezTo>
                  <a:cubicBezTo>
                    <a:pt x="2187447" y="28165"/>
                    <a:pt x="2185100" y="28165"/>
                    <a:pt x="2185100" y="28165"/>
                  </a:cubicBezTo>
                  <a:cubicBezTo>
                    <a:pt x="2180406" y="30512"/>
                    <a:pt x="2173365" y="32859"/>
                    <a:pt x="2168671" y="35206"/>
                  </a:cubicBezTo>
                  <a:cubicBezTo>
                    <a:pt x="2166324" y="35206"/>
                    <a:pt x="2166324" y="35206"/>
                    <a:pt x="2163977" y="37553"/>
                  </a:cubicBezTo>
                  <a:cubicBezTo>
                    <a:pt x="2159283" y="39900"/>
                    <a:pt x="2152242" y="42247"/>
                    <a:pt x="2147548" y="44594"/>
                  </a:cubicBezTo>
                  <a:cubicBezTo>
                    <a:pt x="2147548" y="44594"/>
                    <a:pt x="2147548" y="44594"/>
                    <a:pt x="2145201" y="44594"/>
                  </a:cubicBezTo>
                  <a:cubicBezTo>
                    <a:pt x="2140506" y="37553"/>
                    <a:pt x="2135812" y="32859"/>
                    <a:pt x="2128771" y="32859"/>
                  </a:cubicBezTo>
                  <a:cubicBezTo>
                    <a:pt x="2119383" y="32859"/>
                    <a:pt x="2112342" y="39900"/>
                    <a:pt x="2109995" y="46941"/>
                  </a:cubicBezTo>
                  <a:cubicBezTo>
                    <a:pt x="2107648" y="46941"/>
                    <a:pt x="2107648" y="46941"/>
                    <a:pt x="2105301" y="46941"/>
                  </a:cubicBezTo>
                  <a:cubicBezTo>
                    <a:pt x="2095913" y="61023"/>
                    <a:pt x="2091218" y="61023"/>
                    <a:pt x="2086524" y="61023"/>
                  </a:cubicBezTo>
                  <a:cubicBezTo>
                    <a:pt x="2084177" y="61023"/>
                    <a:pt x="2081830" y="61023"/>
                    <a:pt x="2079483" y="61023"/>
                  </a:cubicBezTo>
                  <a:cubicBezTo>
                    <a:pt x="2074789" y="61023"/>
                    <a:pt x="2072442" y="61023"/>
                    <a:pt x="2067748" y="61023"/>
                  </a:cubicBezTo>
                  <a:cubicBezTo>
                    <a:pt x="2060707" y="61023"/>
                    <a:pt x="2056013" y="61023"/>
                    <a:pt x="2048972" y="61023"/>
                  </a:cubicBezTo>
                  <a:cubicBezTo>
                    <a:pt x="2041930" y="61023"/>
                    <a:pt x="2032542" y="61023"/>
                    <a:pt x="2025501" y="61023"/>
                  </a:cubicBezTo>
                  <a:cubicBezTo>
                    <a:pt x="2023154" y="61023"/>
                    <a:pt x="2023154" y="61023"/>
                    <a:pt x="2020807" y="61023"/>
                  </a:cubicBezTo>
                  <a:cubicBezTo>
                    <a:pt x="2016113" y="61023"/>
                    <a:pt x="2009072" y="61023"/>
                    <a:pt x="2002031" y="61023"/>
                  </a:cubicBezTo>
                  <a:cubicBezTo>
                    <a:pt x="2002031" y="61023"/>
                    <a:pt x="1999684" y="61023"/>
                    <a:pt x="1999684" y="61023"/>
                  </a:cubicBezTo>
                  <a:cubicBezTo>
                    <a:pt x="1992642" y="61023"/>
                    <a:pt x="1985601" y="63370"/>
                    <a:pt x="1978560" y="65717"/>
                  </a:cubicBezTo>
                  <a:cubicBezTo>
                    <a:pt x="1978560" y="65717"/>
                    <a:pt x="1976213" y="65717"/>
                    <a:pt x="1976213" y="65717"/>
                  </a:cubicBezTo>
                  <a:cubicBezTo>
                    <a:pt x="1969172" y="68064"/>
                    <a:pt x="1959784" y="70411"/>
                    <a:pt x="1952743" y="72758"/>
                  </a:cubicBezTo>
                  <a:cubicBezTo>
                    <a:pt x="1952743" y="72758"/>
                    <a:pt x="1952743" y="72758"/>
                    <a:pt x="1952743" y="72758"/>
                  </a:cubicBezTo>
                  <a:cubicBezTo>
                    <a:pt x="1929272" y="79800"/>
                    <a:pt x="1903455" y="89188"/>
                    <a:pt x="1879984" y="103270"/>
                  </a:cubicBezTo>
                  <a:cubicBezTo>
                    <a:pt x="1868249" y="105617"/>
                    <a:pt x="1858861" y="107964"/>
                    <a:pt x="1847125" y="110311"/>
                  </a:cubicBezTo>
                  <a:cubicBezTo>
                    <a:pt x="1840084" y="112658"/>
                    <a:pt x="1835390" y="112658"/>
                    <a:pt x="1830696" y="115005"/>
                  </a:cubicBezTo>
                  <a:cubicBezTo>
                    <a:pt x="1816614" y="117352"/>
                    <a:pt x="1800185" y="122046"/>
                    <a:pt x="1786102" y="126741"/>
                  </a:cubicBezTo>
                  <a:cubicBezTo>
                    <a:pt x="1781408" y="129088"/>
                    <a:pt x="1776714" y="129088"/>
                    <a:pt x="1772020" y="131435"/>
                  </a:cubicBezTo>
                  <a:cubicBezTo>
                    <a:pt x="1755591" y="136129"/>
                    <a:pt x="1741508" y="140823"/>
                    <a:pt x="1725079" y="143170"/>
                  </a:cubicBezTo>
                  <a:cubicBezTo>
                    <a:pt x="1722732" y="143170"/>
                    <a:pt x="1718038" y="145517"/>
                    <a:pt x="1715691" y="145517"/>
                  </a:cubicBezTo>
                  <a:cubicBezTo>
                    <a:pt x="1645280" y="166640"/>
                    <a:pt x="1577215" y="190111"/>
                    <a:pt x="1509151" y="215928"/>
                  </a:cubicBezTo>
                  <a:cubicBezTo>
                    <a:pt x="1504457" y="218275"/>
                    <a:pt x="1499763" y="218275"/>
                    <a:pt x="1495069" y="220622"/>
                  </a:cubicBezTo>
                  <a:cubicBezTo>
                    <a:pt x="1478639" y="225316"/>
                    <a:pt x="1466904" y="230011"/>
                    <a:pt x="1452822" y="234705"/>
                  </a:cubicBezTo>
                  <a:cubicBezTo>
                    <a:pt x="1445781" y="237052"/>
                    <a:pt x="1438739" y="241746"/>
                    <a:pt x="1431698" y="244093"/>
                  </a:cubicBezTo>
                  <a:cubicBezTo>
                    <a:pt x="1419963" y="248787"/>
                    <a:pt x="1408228" y="253481"/>
                    <a:pt x="1398840" y="258175"/>
                  </a:cubicBezTo>
                  <a:cubicBezTo>
                    <a:pt x="1389452" y="262869"/>
                    <a:pt x="1380063" y="267563"/>
                    <a:pt x="1370675" y="272257"/>
                  </a:cubicBezTo>
                  <a:cubicBezTo>
                    <a:pt x="1363634" y="274604"/>
                    <a:pt x="1356593" y="279299"/>
                    <a:pt x="1351899" y="281646"/>
                  </a:cubicBezTo>
                  <a:cubicBezTo>
                    <a:pt x="1347205" y="283993"/>
                    <a:pt x="1342511" y="283993"/>
                    <a:pt x="1340164" y="286340"/>
                  </a:cubicBezTo>
                  <a:cubicBezTo>
                    <a:pt x="1337816" y="286340"/>
                    <a:pt x="1335469" y="288687"/>
                    <a:pt x="1333122" y="288687"/>
                  </a:cubicBezTo>
                  <a:cubicBezTo>
                    <a:pt x="1323734" y="293381"/>
                    <a:pt x="1314346" y="295728"/>
                    <a:pt x="1307305" y="300422"/>
                  </a:cubicBezTo>
                  <a:cubicBezTo>
                    <a:pt x="1304958" y="302769"/>
                    <a:pt x="1302611" y="302769"/>
                    <a:pt x="1300264" y="305116"/>
                  </a:cubicBezTo>
                  <a:cubicBezTo>
                    <a:pt x="1290876" y="309810"/>
                    <a:pt x="1283834" y="314504"/>
                    <a:pt x="1274446" y="319198"/>
                  </a:cubicBezTo>
                  <a:cubicBezTo>
                    <a:pt x="1272099" y="321545"/>
                    <a:pt x="1269752" y="321545"/>
                    <a:pt x="1267405" y="323892"/>
                  </a:cubicBezTo>
                  <a:cubicBezTo>
                    <a:pt x="1262711" y="326239"/>
                    <a:pt x="1258017" y="330934"/>
                    <a:pt x="1253323" y="333281"/>
                  </a:cubicBezTo>
                  <a:cubicBezTo>
                    <a:pt x="1248629" y="328586"/>
                    <a:pt x="1243935" y="323892"/>
                    <a:pt x="1236894" y="323892"/>
                  </a:cubicBezTo>
                  <a:cubicBezTo>
                    <a:pt x="1225158" y="323892"/>
                    <a:pt x="1215770" y="333281"/>
                    <a:pt x="1215770" y="345016"/>
                  </a:cubicBezTo>
                  <a:cubicBezTo>
                    <a:pt x="1215770" y="347363"/>
                    <a:pt x="1215770" y="349710"/>
                    <a:pt x="1218117" y="352057"/>
                  </a:cubicBezTo>
                  <a:cubicBezTo>
                    <a:pt x="1213423" y="354404"/>
                    <a:pt x="1208729" y="356751"/>
                    <a:pt x="1201688" y="359098"/>
                  </a:cubicBezTo>
                  <a:cubicBezTo>
                    <a:pt x="1199341" y="361445"/>
                    <a:pt x="1196994" y="361445"/>
                    <a:pt x="1194647" y="363792"/>
                  </a:cubicBezTo>
                  <a:cubicBezTo>
                    <a:pt x="1185258" y="368486"/>
                    <a:pt x="1175870" y="375527"/>
                    <a:pt x="1166482" y="380222"/>
                  </a:cubicBezTo>
                  <a:cubicBezTo>
                    <a:pt x="1164135" y="382569"/>
                    <a:pt x="1161788" y="382569"/>
                    <a:pt x="1161788" y="384916"/>
                  </a:cubicBezTo>
                  <a:cubicBezTo>
                    <a:pt x="1138318" y="398998"/>
                    <a:pt x="1114847" y="417774"/>
                    <a:pt x="1091377" y="436551"/>
                  </a:cubicBezTo>
                  <a:cubicBezTo>
                    <a:pt x="1091377" y="436551"/>
                    <a:pt x="1091377" y="436551"/>
                    <a:pt x="1091377" y="436551"/>
                  </a:cubicBezTo>
                  <a:cubicBezTo>
                    <a:pt x="1079641" y="443592"/>
                    <a:pt x="1067906" y="452980"/>
                    <a:pt x="1056171" y="462368"/>
                  </a:cubicBezTo>
                  <a:cubicBezTo>
                    <a:pt x="1046783" y="469409"/>
                    <a:pt x="1035047" y="476450"/>
                    <a:pt x="1025659" y="483492"/>
                  </a:cubicBezTo>
                  <a:cubicBezTo>
                    <a:pt x="1004536" y="499921"/>
                    <a:pt x="983412" y="516350"/>
                    <a:pt x="962289" y="532780"/>
                  </a:cubicBezTo>
                  <a:cubicBezTo>
                    <a:pt x="952901" y="539821"/>
                    <a:pt x="945860" y="546862"/>
                    <a:pt x="938819" y="553903"/>
                  </a:cubicBezTo>
                  <a:cubicBezTo>
                    <a:pt x="924736" y="565638"/>
                    <a:pt x="913001" y="575026"/>
                    <a:pt x="898919" y="586762"/>
                  </a:cubicBezTo>
                  <a:cubicBezTo>
                    <a:pt x="891878" y="593803"/>
                    <a:pt x="882489" y="600844"/>
                    <a:pt x="875448" y="607885"/>
                  </a:cubicBezTo>
                  <a:cubicBezTo>
                    <a:pt x="861366" y="619620"/>
                    <a:pt x="849631" y="631355"/>
                    <a:pt x="837896" y="643091"/>
                  </a:cubicBezTo>
                  <a:cubicBezTo>
                    <a:pt x="830854" y="650132"/>
                    <a:pt x="823813" y="657173"/>
                    <a:pt x="814425" y="664214"/>
                  </a:cubicBezTo>
                  <a:cubicBezTo>
                    <a:pt x="802690" y="675949"/>
                    <a:pt x="788608" y="687685"/>
                    <a:pt x="776872" y="701767"/>
                  </a:cubicBezTo>
                  <a:cubicBezTo>
                    <a:pt x="769831" y="708808"/>
                    <a:pt x="762790" y="718196"/>
                    <a:pt x="753402" y="725237"/>
                  </a:cubicBezTo>
                  <a:cubicBezTo>
                    <a:pt x="741667" y="736973"/>
                    <a:pt x="729931" y="751055"/>
                    <a:pt x="718196" y="762790"/>
                  </a:cubicBezTo>
                  <a:cubicBezTo>
                    <a:pt x="715849" y="765137"/>
                    <a:pt x="713502" y="767484"/>
                    <a:pt x="711155" y="769831"/>
                  </a:cubicBezTo>
                  <a:cubicBezTo>
                    <a:pt x="704114" y="776872"/>
                    <a:pt x="699420" y="783914"/>
                    <a:pt x="694726" y="788608"/>
                  </a:cubicBezTo>
                  <a:cubicBezTo>
                    <a:pt x="682991" y="800343"/>
                    <a:pt x="673602" y="812078"/>
                    <a:pt x="664214" y="823813"/>
                  </a:cubicBezTo>
                  <a:cubicBezTo>
                    <a:pt x="654826" y="833202"/>
                    <a:pt x="647785" y="844937"/>
                    <a:pt x="638397" y="854325"/>
                  </a:cubicBezTo>
                  <a:cubicBezTo>
                    <a:pt x="631355" y="861366"/>
                    <a:pt x="626661" y="868407"/>
                    <a:pt x="619620" y="875448"/>
                  </a:cubicBezTo>
                  <a:cubicBezTo>
                    <a:pt x="617273" y="877795"/>
                    <a:pt x="614926" y="880142"/>
                    <a:pt x="612579" y="880142"/>
                  </a:cubicBezTo>
                  <a:cubicBezTo>
                    <a:pt x="607885" y="882489"/>
                    <a:pt x="605538" y="887184"/>
                    <a:pt x="600844" y="889531"/>
                  </a:cubicBezTo>
                  <a:cubicBezTo>
                    <a:pt x="593803" y="894225"/>
                    <a:pt x="589109" y="898919"/>
                    <a:pt x="584415" y="905960"/>
                  </a:cubicBezTo>
                  <a:cubicBezTo>
                    <a:pt x="582068" y="908307"/>
                    <a:pt x="579721" y="908307"/>
                    <a:pt x="579721" y="910654"/>
                  </a:cubicBezTo>
                  <a:cubicBezTo>
                    <a:pt x="577373" y="913001"/>
                    <a:pt x="577373" y="913001"/>
                    <a:pt x="575026" y="915348"/>
                  </a:cubicBezTo>
                  <a:cubicBezTo>
                    <a:pt x="570332" y="920042"/>
                    <a:pt x="565638" y="927083"/>
                    <a:pt x="558597" y="931777"/>
                  </a:cubicBezTo>
                  <a:cubicBezTo>
                    <a:pt x="556250" y="934125"/>
                    <a:pt x="553903" y="938819"/>
                    <a:pt x="549209" y="941166"/>
                  </a:cubicBezTo>
                  <a:cubicBezTo>
                    <a:pt x="542168" y="948207"/>
                    <a:pt x="537474" y="955248"/>
                    <a:pt x="532780" y="959942"/>
                  </a:cubicBezTo>
                  <a:cubicBezTo>
                    <a:pt x="530433" y="962289"/>
                    <a:pt x="528085" y="964636"/>
                    <a:pt x="525738" y="966983"/>
                  </a:cubicBezTo>
                  <a:cubicBezTo>
                    <a:pt x="518697" y="976371"/>
                    <a:pt x="511656" y="983412"/>
                    <a:pt x="504615" y="992801"/>
                  </a:cubicBezTo>
                  <a:cubicBezTo>
                    <a:pt x="504615" y="995148"/>
                    <a:pt x="502268" y="995148"/>
                    <a:pt x="502268" y="995148"/>
                  </a:cubicBezTo>
                  <a:cubicBezTo>
                    <a:pt x="485839" y="1016271"/>
                    <a:pt x="469409" y="1039742"/>
                    <a:pt x="455327" y="1060865"/>
                  </a:cubicBezTo>
                  <a:cubicBezTo>
                    <a:pt x="452980" y="1063212"/>
                    <a:pt x="452980" y="1065559"/>
                    <a:pt x="450633" y="1067906"/>
                  </a:cubicBezTo>
                  <a:cubicBezTo>
                    <a:pt x="443592" y="1077294"/>
                    <a:pt x="438898" y="1086683"/>
                    <a:pt x="434204" y="1096071"/>
                  </a:cubicBezTo>
                  <a:cubicBezTo>
                    <a:pt x="431857" y="1098418"/>
                    <a:pt x="429509" y="1103112"/>
                    <a:pt x="429509" y="1105459"/>
                  </a:cubicBezTo>
                  <a:cubicBezTo>
                    <a:pt x="422468" y="1114847"/>
                    <a:pt x="417774" y="1126582"/>
                    <a:pt x="413080" y="1135970"/>
                  </a:cubicBezTo>
                  <a:cubicBezTo>
                    <a:pt x="410733" y="1138318"/>
                    <a:pt x="410733" y="1140665"/>
                    <a:pt x="408386" y="1143012"/>
                  </a:cubicBezTo>
                  <a:cubicBezTo>
                    <a:pt x="401345" y="1157094"/>
                    <a:pt x="394304" y="1168829"/>
                    <a:pt x="387263" y="1182911"/>
                  </a:cubicBezTo>
                  <a:cubicBezTo>
                    <a:pt x="387263" y="1182911"/>
                    <a:pt x="387263" y="1182911"/>
                    <a:pt x="387263" y="1185259"/>
                  </a:cubicBezTo>
                  <a:cubicBezTo>
                    <a:pt x="387263" y="1185259"/>
                    <a:pt x="384916" y="1187606"/>
                    <a:pt x="384916" y="1187606"/>
                  </a:cubicBezTo>
                  <a:cubicBezTo>
                    <a:pt x="382569" y="1189953"/>
                    <a:pt x="382569" y="1192300"/>
                    <a:pt x="380222" y="1194647"/>
                  </a:cubicBezTo>
                  <a:cubicBezTo>
                    <a:pt x="377874" y="1196994"/>
                    <a:pt x="377874" y="1199341"/>
                    <a:pt x="375527" y="1201688"/>
                  </a:cubicBezTo>
                  <a:cubicBezTo>
                    <a:pt x="373180" y="1204035"/>
                    <a:pt x="373180" y="1206382"/>
                    <a:pt x="370833" y="1208729"/>
                  </a:cubicBezTo>
                  <a:cubicBezTo>
                    <a:pt x="368486" y="1211076"/>
                    <a:pt x="366139" y="1215770"/>
                    <a:pt x="366139" y="1218117"/>
                  </a:cubicBezTo>
                  <a:cubicBezTo>
                    <a:pt x="366139" y="1220464"/>
                    <a:pt x="363792" y="1220464"/>
                    <a:pt x="363792" y="1222811"/>
                  </a:cubicBezTo>
                  <a:cubicBezTo>
                    <a:pt x="361445" y="1227505"/>
                    <a:pt x="359098" y="1229852"/>
                    <a:pt x="356751" y="1234546"/>
                  </a:cubicBezTo>
                  <a:cubicBezTo>
                    <a:pt x="356751" y="1236893"/>
                    <a:pt x="354404" y="1236893"/>
                    <a:pt x="354404" y="1239241"/>
                  </a:cubicBezTo>
                  <a:cubicBezTo>
                    <a:pt x="352057" y="1243935"/>
                    <a:pt x="349710" y="1248629"/>
                    <a:pt x="347363" y="1250976"/>
                  </a:cubicBezTo>
                  <a:cubicBezTo>
                    <a:pt x="347363" y="1253323"/>
                    <a:pt x="345016" y="1253323"/>
                    <a:pt x="345016" y="1255670"/>
                  </a:cubicBezTo>
                  <a:cubicBezTo>
                    <a:pt x="342669" y="1260364"/>
                    <a:pt x="340322" y="1265058"/>
                    <a:pt x="337975" y="1269752"/>
                  </a:cubicBezTo>
                  <a:cubicBezTo>
                    <a:pt x="337975" y="1272099"/>
                    <a:pt x="335628" y="1272099"/>
                    <a:pt x="335628" y="1274446"/>
                  </a:cubicBezTo>
                  <a:cubicBezTo>
                    <a:pt x="333281" y="1279140"/>
                    <a:pt x="330934" y="1283834"/>
                    <a:pt x="330934" y="1288529"/>
                  </a:cubicBezTo>
                  <a:cubicBezTo>
                    <a:pt x="330934" y="1290876"/>
                    <a:pt x="328587" y="1293223"/>
                    <a:pt x="328587" y="1295570"/>
                  </a:cubicBezTo>
                  <a:cubicBezTo>
                    <a:pt x="326239" y="1300264"/>
                    <a:pt x="326239" y="1304958"/>
                    <a:pt x="323892" y="1307305"/>
                  </a:cubicBezTo>
                  <a:cubicBezTo>
                    <a:pt x="323892" y="1307305"/>
                    <a:pt x="323892" y="1307305"/>
                    <a:pt x="323892" y="1309652"/>
                  </a:cubicBezTo>
                  <a:cubicBezTo>
                    <a:pt x="321545" y="1309652"/>
                    <a:pt x="321545" y="1309652"/>
                    <a:pt x="319198" y="1309652"/>
                  </a:cubicBezTo>
                  <a:cubicBezTo>
                    <a:pt x="307463" y="1309652"/>
                    <a:pt x="298075" y="1319040"/>
                    <a:pt x="298075" y="1330775"/>
                  </a:cubicBezTo>
                  <a:cubicBezTo>
                    <a:pt x="298075" y="1337817"/>
                    <a:pt x="300422" y="1342511"/>
                    <a:pt x="307463" y="1347205"/>
                  </a:cubicBezTo>
                  <a:cubicBezTo>
                    <a:pt x="295728" y="1363634"/>
                    <a:pt x="286340" y="1377716"/>
                    <a:pt x="276951" y="1394146"/>
                  </a:cubicBezTo>
                  <a:cubicBezTo>
                    <a:pt x="276951" y="1394146"/>
                    <a:pt x="274604" y="1396493"/>
                    <a:pt x="274604" y="1398840"/>
                  </a:cubicBezTo>
                  <a:cubicBezTo>
                    <a:pt x="267563" y="1408228"/>
                    <a:pt x="262869" y="1419963"/>
                    <a:pt x="255828" y="1429351"/>
                  </a:cubicBezTo>
                  <a:cubicBezTo>
                    <a:pt x="255828" y="1431698"/>
                    <a:pt x="253481" y="1434045"/>
                    <a:pt x="253481" y="1436392"/>
                  </a:cubicBezTo>
                  <a:cubicBezTo>
                    <a:pt x="248787" y="1445781"/>
                    <a:pt x="241746" y="1455169"/>
                    <a:pt x="237052" y="1466904"/>
                  </a:cubicBezTo>
                  <a:cubicBezTo>
                    <a:pt x="237052" y="1469251"/>
                    <a:pt x="234705" y="1471598"/>
                    <a:pt x="234705" y="1473945"/>
                  </a:cubicBezTo>
                  <a:cubicBezTo>
                    <a:pt x="230011" y="1483333"/>
                    <a:pt x="225316" y="1495069"/>
                    <a:pt x="220622" y="1504457"/>
                  </a:cubicBezTo>
                  <a:cubicBezTo>
                    <a:pt x="218275" y="1506804"/>
                    <a:pt x="218275" y="1509151"/>
                    <a:pt x="215928" y="1511498"/>
                  </a:cubicBezTo>
                  <a:cubicBezTo>
                    <a:pt x="211234" y="1520886"/>
                    <a:pt x="206540" y="1532621"/>
                    <a:pt x="201846" y="1542009"/>
                  </a:cubicBezTo>
                  <a:cubicBezTo>
                    <a:pt x="199499" y="1544357"/>
                    <a:pt x="199499" y="1549051"/>
                    <a:pt x="197152" y="1551398"/>
                  </a:cubicBezTo>
                  <a:cubicBezTo>
                    <a:pt x="192458" y="1560786"/>
                    <a:pt x="187764" y="1570174"/>
                    <a:pt x="185417" y="1581909"/>
                  </a:cubicBezTo>
                  <a:cubicBezTo>
                    <a:pt x="183070" y="1584256"/>
                    <a:pt x="183070" y="1588950"/>
                    <a:pt x="180723" y="1591297"/>
                  </a:cubicBezTo>
                  <a:cubicBezTo>
                    <a:pt x="176028" y="1600686"/>
                    <a:pt x="171334" y="1612421"/>
                    <a:pt x="168987" y="1624156"/>
                  </a:cubicBezTo>
                  <a:cubicBezTo>
                    <a:pt x="166640" y="1628850"/>
                    <a:pt x="166640" y="1631197"/>
                    <a:pt x="164293" y="1635891"/>
                  </a:cubicBezTo>
                  <a:cubicBezTo>
                    <a:pt x="159599" y="1647627"/>
                    <a:pt x="157252" y="1657015"/>
                    <a:pt x="152558" y="1668750"/>
                  </a:cubicBezTo>
                  <a:cubicBezTo>
                    <a:pt x="143170" y="1673444"/>
                    <a:pt x="140823" y="1678138"/>
                    <a:pt x="140823" y="1680485"/>
                  </a:cubicBezTo>
                  <a:cubicBezTo>
                    <a:pt x="136129" y="1692221"/>
                    <a:pt x="133782" y="1701609"/>
                    <a:pt x="129088" y="1713344"/>
                  </a:cubicBezTo>
                  <a:cubicBezTo>
                    <a:pt x="129088" y="1715691"/>
                    <a:pt x="126741" y="1718038"/>
                    <a:pt x="126741" y="1722732"/>
                  </a:cubicBezTo>
                  <a:cubicBezTo>
                    <a:pt x="122046" y="1734467"/>
                    <a:pt x="119699" y="1746203"/>
                    <a:pt x="115005" y="1760285"/>
                  </a:cubicBezTo>
                  <a:cubicBezTo>
                    <a:pt x="115005" y="1762632"/>
                    <a:pt x="112658" y="1764979"/>
                    <a:pt x="112658" y="1767326"/>
                  </a:cubicBezTo>
                  <a:cubicBezTo>
                    <a:pt x="107964" y="1781408"/>
                    <a:pt x="105617" y="1793144"/>
                    <a:pt x="100923" y="1807226"/>
                  </a:cubicBezTo>
                  <a:cubicBezTo>
                    <a:pt x="100923" y="1809573"/>
                    <a:pt x="98576" y="1811920"/>
                    <a:pt x="98576" y="1814267"/>
                  </a:cubicBezTo>
                  <a:cubicBezTo>
                    <a:pt x="93882" y="1828349"/>
                    <a:pt x="91535" y="1842432"/>
                    <a:pt x="89188" y="1856514"/>
                  </a:cubicBezTo>
                  <a:cubicBezTo>
                    <a:pt x="89188" y="1858861"/>
                    <a:pt x="89188" y="1858861"/>
                    <a:pt x="89188" y="1861208"/>
                  </a:cubicBezTo>
                  <a:cubicBezTo>
                    <a:pt x="84494" y="1875290"/>
                    <a:pt x="82147" y="1891719"/>
                    <a:pt x="79800" y="1905802"/>
                  </a:cubicBezTo>
                  <a:cubicBezTo>
                    <a:pt x="79800" y="1908149"/>
                    <a:pt x="79800" y="1910496"/>
                    <a:pt x="79800" y="1910496"/>
                  </a:cubicBezTo>
                  <a:cubicBezTo>
                    <a:pt x="77453" y="1924578"/>
                    <a:pt x="72758" y="1941007"/>
                    <a:pt x="70411" y="1957437"/>
                  </a:cubicBezTo>
                  <a:cubicBezTo>
                    <a:pt x="70411" y="1957437"/>
                    <a:pt x="70411" y="1959784"/>
                    <a:pt x="70411" y="1959784"/>
                  </a:cubicBezTo>
                  <a:cubicBezTo>
                    <a:pt x="68064" y="1969172"/>
                    <a:pt x="65717" y="1980907"/>
                    <a:pt x="63370" y="1990295"/>
                  </a:cubicBezTo>
                  <a:cubicBezTo>
                    <a:pt x="63370" y="1990295"/>
                    <a:pt x="61023" y="1990295"/>
                    <a:pt x="61023" y="1990295"/>
                  </a:cubicBezTo>
                  <a:cubicBezTo>
                    <a:pt x="49288" y="1990295"/>
                    <a:pt x="39900" y="1999684"/>
                    <a:pt x="39900" y="2011419"/>
                  </a:cubicBezTo>
                  <a:cubicBezTo>
                    <a:pt x="39900" y="2018460"/>
                    <a:pt x="44594" y="2025501"/>
                    <a:pt x="51635" y="2030195"/>
                  </a:cubicBezTo>
                  <a:cubicBezTo>
                    <a:pt x="49288" y="2034889"/>
                    <a:pt x="46941" y="2039583"/>
                    <a:pt x="44594" y="2044277"/>
                  </a:cubicBezTo>
                  <a:cubicBezTo>
                    <a:pt x="39900" y="2048971"/>
                    <a:pt x="37553" y="2053666"/>
                    <a:pt x="37553" y="2058360"/>
                  </a:cubicBezTo>
                  <a:cubicBezTo>
                    <a:pt x="37553" y="2060707"/>
                    <a:pt x="37553" y="2063054"/>
                    <a:pt x="39900" y="2065401"/>
                  </a:cubicBezTo>
                  <a:cubicBezTo>
                    <a:pt x="30512" y="2112342"/>
                    <a:pt x="28165" y="2185100"/>
                    <a:pt x="25818" y="2257859"/>
                  </a:cubicBezTo>
                  <a:cubicBezTo>
                    <a:pt x="25818" y="2264900"/>
                    <a:pt x="25818" y="2274288"/>
                    <a:pt x="25818" y="2281329"/>
                  </a:cubicBezTo>
                  <a:cubicBezTo>
                    <a:pt x="16429" y="2283676"/>
                    <a:pt x="7041" y="2290717"/>
                    <a:pt x="7041" y="2300106"/>
                  </a:cubicBezTo>
                  <a:cubicBezTo>
                    <a:pt x="7041" y="2309494"/>
                    <a:pt x="14082" y="2318882"/>
                    <a:pt x="23470" y="2318882"/>
                  </a:cubicBezTo>
                  <a:cubicBezTo>
                    <a:pt x="23470" y="2321229"/>
                    <a:pt x="23470" y="2323576"/>
                    <a:pt x="23470" y="2323576"/>
                  </a:cubicBezTo>
                  <a:cubicBezTo>
                    <a:pt x="11735" y="2323576"/>
                    <a:pt x="2347" y="2332964"/>
                    <a:pt x="2347" y="2344700"/>
                  </a:cubicBezTo>
                  <a:cubicBezTo>
                    <a:pt x="2347" y="2354088"/>
                    <a:pt x="11735" y="2363476"/>
                    <a:pt x="21123" y="2363476"/>
                  </a:cubicBezTo>
                  <a:cubicBezTo>
                    <a:pt x="21123" y="2391640"/>
                    <a:pt x="18776" y="2415111"/>
                    <a:pt x="18776" y="2433887"/>
                  </a:cubicBezTo>
                  <a:cubicBezTo>
                    <a:pt x="11735" y="2436234"/>
                    <a:pt x="4694" y="2443275"/>
                    <a:pt x="4694" y="2452664"/>
                  </a:cubicBezTo>
                  <a:cubicBezTo>
                    <a:pt x="4694" y="2455011"/>
                    <a:pt x="4694" y="2457358"/>
                    <a:pt x="7041" y="2459705"/>
                  </a:cubicBezTo>
                  <a:cubicBezTo>
                    <a:pt x="2347" y="2464399"/>
                    <a:pt x="0" y="2469093"/>
                    <a:pt x="0" y="2473787"/>
                  </a:cubicBezTo>
                  <a:cubicBezTo>
                    <a:pt x="0" y="2476134"/>
                    <a:pt x="0" y="2476134"/>
                    <a:pt x="0" y="2478481"/>
                  </a:cubicBezTo>
                  <a:cubicBezTo>
                    <a:pt x="0" y="2478481"/>
                    <a:pt x="0" y="2478481"/>
                    <a:pt x="0" y="2480828"/>
                  </a:cubicBezTo>
                  <a:cubicBezTo>
                    <a:pt x="0" y="2480828"/>
                    <a:pt x="0" y="2480828"/>
                    <a:pt x="0" y="2480828"/>
                  </a:cubicBezTo>
                  <a:cubicBezTo>
                    <a:pt x="0" y="2480828"/>
                    <a:pt x="0" y="2483175"/>
                    <a:pt x="0" y="2483175"/>
                  </a:cubicBezTo>
                  <a:cubicBezTo>
                    <a:pt x="0" y="2494910"/>
                    <a:pt x="9388" y="2504299"/>
                    <a:pt x="21123" y="2504299"/>
                  </a:cubicBezTo>
                  <a:cubicBezTo>
                    <a:pt x="21123" y="2504299"/>
                    <a:pt x="23470" y="2504299"/>
                    <a:pt x="23470" y="2504299"/>
                  </a:cubicBezTo>
                  <a:cubicBezTo>
                    <a:pt x="23470" y="2506646"/>
                    <a:pt x="23470" y="2506646"/>
                    <a:pt x="23470" y="2508993"/>
                  </a:cubicBezTo>
                  <a:cubicBezTo>
                    <a:pt x="14082" y="2508993"/>
                    <a:pt x="4694" y="2518381"/>
                    <a:pt x="4694" y="2527769"/>
                  </a:cubicBezTo>
                  <a:cubicBezTo>
                    <a:pt x="4694" y="2534810"/>
                    <a:pt x="9388" y="2541851"/>
                    <a:pt x="16429" y="2546545"/>
                  </a:cubicBezTo>
                  <a:cubicBezTo>
                    <a:pt x="9388" y="2548892"/>
                    <a:pt x="4694" y="2555934"/>
                    <a:pt x="4694" y="2565322"/>
                  </a:cubicBezTo>
                  <a:cubicBezTo>
                    <a:pt x="4694" y="2570016"/>
                    <a:pt x="7041" y="2572363"/>
                    <a:pt x="7041" y="2574710"/>
                  </a:cubicBezTo>
                  <a:cubicBezTo>
                    <a:pt x="7041" y="2574710"/>
                    <a:pt x="7041" y="2577057"/>
                    <a:pt x="7041" y="2577057"/>
                  </a:cubicBezTo>
                  <a:cubicBezTo>
                    <a:pt x="7041" y="2584098"/>
                    <a:pt x="11735" y="2591139"/>
                    <a:pt x="16429" y="2593486"/>
                  </a:cubicBezTo>
                  <a:cubicBezTo>
                    <a:pt x="16429" y="2593486"/>
                    <a:pt x="16429" y="2593486"/>
                    <a:pt x="16429" y="2595833"/>
                  </a:cubicBezTo>
                  <a:cubicBezTo>
                    <a:pt x="16429" y="2600527"/>
                    <a:pt x="18776" y="2605222"/>
                    <a:pt x="21123" y="2609916"/>
                  </a:cubicBezTo>
                  <a:cubicBezTo>
                    <a:pt x="11735" y="2612263"/>
                    <a:pt x="7041" y="2619304"/>
                    <a:pt x="7041" y="2628692"/>
                  </a:cubicBezTo>
                  <a:cubicBezTo>
                    <a:pt x="7041" y="2638080"/>
                    <a:pt x="14082" y="2645121"/>
                    <a:pt x="23470" y="2647468"/>
                  </a:cubicBezTo>
                  <a:cubicBezTo>
                    <a:pt x="16429" y="2649816"/>
                    <a:pt x="9388" y="2656857"/>
                    <a:pt x="9388" y="2666245"/>
                  </a:cubicBezTo>
                  <a:cubicBezTo>
                    <a:pt x="9388" y="2668592"/>
                    <a:pt x="9388" y="2670939"/>
                    <a:pt x="11735" y="2673286"/>
                  </a:cubicBezTo>
                  <a:cubicBezTo>
                    <a:pt x="11735" y="2675633"/>
                    <a:pt x="14082" y="2680327"/>
                    <a:pt x="16429" y="2682674"/>
                  </a:cubicBezTo>
                  <a:cubicBezTo>
                    <a:pt x="18776" y="2687368"/>
                    <a:pt x="23470" y="2692062"/>
                    <a:pt x="28165" y="2694409"/>
                  </a:cubicBezTo>
                  <a:cubicBezTo>
                    <a:pt x="28165" y="2694409"/>
                    <a:pt x="28165" y="2694409"/>
                    <a:pt x="28165" y="2694409"/>
                  </a:cubicBezTo>
                  <a:cubicBezTo>
                    <a:pt x="23470" y="2696756"/>
                    <a:pt x="18776" y="2703798"/>
                    <a:pt x="18776" y="2710839"/>
                  </a:cubicBezTo>
                  <a:cubicBezTo>
                    <a:pt x="18776" y="2720227"/>
                    <a:pt x="23470" y="2727268"/>
                    <a:pt x="32859" y="2729615"/>
                  </a:cubicBezTo>
                  <a:cubicBezTo>
                    <a:pt x="35206" y="2746044"/>
                    <a:pt x="37553" y="2762474"/>
                    <a:pt x="39900" y="2778903"/>
                  </a:cubicBezTo>
                  <a:cubicBezTo>
                    <a:pt x="39900" y="2781250"/>
                    <a:pt x="39900" y="2781250"/>
                    <a:pt x="39900" y="2783597"/>
                  </a:cubicBezTo>
                  <a:cubicBezTo>
                    <a:pt x="42247" y="2790638"/>
                    <a:pt x="42247" y="2795332"/>
                    <a:pt x="44594" y="2802374"/>
                  </a:cubicBezTo>
                  <a:cubicBezTo>
                    <a:pt x="44594" y="2802374"/>
                    <a:pt x="44594" y="2804721"/>
                    <a:pt x="44594" y="2804721"/>
                  </a:cubicBezTo>
                  <a:cubicBezTo>
                    <a:pt x="44594" y="2809415"/>
                    <a:pt x="46941" y="2811762"/>
                    <a:pt x="46941" y="2816456"/>
                  </a:cubicBezTo>
                  <a:cubicBezTo>
                    <a:pt x="51635" y="2839926"/>
                    <a:pt x="53982" y="2863397"/>
                    <a:pt x="58676" y="2884520"/>
                  </a:cubicBezTo>
                  <a:cubicBezTo>
                    <a:pt x="58676" y="2889214"/>
                    <a:pt x="61023" y="2893908"/>
                    <a:pt x="61023" y="2900949"/>
                  </a:cubicBezTo>
                  <a:cubicBezTo>
                    <a:pt x="63370" y="2910338"/>
                    <a:pt x="65717" y="2919726"/>
                    <a:pt x="65717" y="2929114"/>
                  </a:cubicBezTo>
                  <a:cubicBezTo>
                    <a:pt x="68064" y="2940849"/>
                    <a:pt x="70411" y="2950237"/>
                    <a:pt x="72758" y="2961973"/>
                  </a:cubicBezTo>
                  <a:cubicBezTo>
                    <a:pt x="72758" y="2966667"/>
                    <a:pt x="75105" y="2971361"/>
                    <a:pt x="75105" y="2976055"/>
                  </a:cubicBezTo>
                  <a:cubicBezTo>
                    <a:pt x="77453" y="2980749"/>
                    <a:pt x="77453" y="2987790"/>
                    <a:pt x="79800" y="2992484"/>
                  </a:cubicBezTo>
                  <a:cubicBezTo>
                    <a:pt x="77453" y="2994831"/>
                    <a:pt x="75105" y="2999525"/>
                    <a:pt x="75105" y="3004220"/>
                  </a:cubicBezTo>
                  <a:cubicBezTo>
                    <a:pt x="75105" y="3013608"/>
                    <a:pt x="79800" y="3020649"/>
                    <a:pt x="86841" y="3022996"/>
                  </a:cubicBezTo>
                  <a:cubicBezTo>
                    <a:pt x="89188" y="3030037"/>
                    <a:pt x="89188" y="3034731"/>
                    <a:pt x="91535" y="3041772"/>
                  </a:cubicBezTo>
                  <a:cubicBezTo>
                    <a:pt x="93882" y="3048813"/>
                    <a:pt x="96229" y="3055855"/>
                    <a:pt x="98576" y="3062896"/>
                  </a:cubicBezTo>
                  <a:cubicBezTo>
                    <a:pt x="105617" y="3084019"/>
                    <a:pt x="110311" y="3107490"/>
                    <a:pt x="117352" y="3128613"/>
                  </a:cubicBezTo>
                  <a:cubicBezTo>
                    <a:pt x="119699" y="3135654"/>
                    <a:pt x="122046" y="3140348"/>
                    <a:pt x="122046" y="3147389"/>
                  </a:cubicBezTo>
                  <a:cubicBezTo>
                    <a:pt x="126741" y="3166166"/>
                    <a:pt x="133782" y="3182595"/>
                    <a:pt x="140823" y="3201371"/>
                  </a:cubicBezTo>
                  <a:cubicBezTo>
                    <a:pt x="143170" y="3208413"/>
                    <a:pt x="145517" y="3217801"/>
                    <a:pt x="147864" y="3224842"/>
                  </a:cubicBezTo>
                  <a:cubicBezTo>
                    <a:pt x="154905" y="3245965"/>
                    <a:pt x="164293" y="3267089"/>
                    <a:pt x="171334" y="3288212"/>
                  </a:cubicBezTo>
                  <a:cubicBezTo>
                    <a:pt x="173681" y="3295253"/>
                    <a:pt x="178376" y="3302295"/>
                    <a:pt x="180723" y="3311683"/>
                  </a:cubicBezTo>
                  <a:cubicBezTo>
                    <a:pt x="183070" y="3318724"/>
                    <a:pt x="185417" y="3325765"/>
                    <a:pt x="190111" y="3332806"/>
                  </a:cubicBezTo>
                  <a:cubicBezTo>
                    <a:pt x="190111" y="3335153"/>
                    <a:pt x="192458" y="3337500"/>
                    <a:pt x="192458" y="3339847"/>
                  </a:cubicBezTo>
                  <a:cubicBezTo>
                    <a:pt x="194805" y="3346888"/>
                    <a:pt x="197152" y="3351582"/>
                    <a:pt x="199499" y="3358623"/>
                  </a:cubicBezTo>
                  <a:cubicBezTo>
                    <a:pt x="204193" y="3370359"/>
                    <a:pt x="208887" y="3379747"/>
                    <a:pt x="211234" y="3391482"/>
                  </a:cubicBezTo>
                  <a:cubicBezTo>
                    <a:pt x="213581" y="3396176"/>
                    <a:pt x="215928" y="3403217"/>
                    <a:pt x="218275" y="3407912"/>
                  </a:cubicBezTo>
                  <a:cubicBezTo>
                    <a:pt x="222969" y="3419647"/>
                    <a:pt x="227664" y="3431382"/>
                    <a:pt x="232358" y="3440770"/>
                  </a:cubicBezTo>
                  <a:cubicBezTo>
                    <a:pt x="232358" y="3443117"/>
                    <a:pt x="234705" y="3443117"/>
                    <a:pt x="234705" y="3445464"/>
                  </a:cubicBezTo>
                  <a:cubicBezTo>
                    <a:pt x="237052" y="3447811"/>
                    <a:pt x="237052" y="3450158"/>
                    <a:pt x="237052" y="3452505"/>
                  </a:cubicBezTo>
                  <a:cubicBezTo>
                    <a:pt x="241746" y="3466588"/>
                    <a:pt x="248787" y="3480670"/>
                    <a:pt x="255828" y="3492405"/>
                  </a:cubicBezTo>
                  <a:cubicBezTo>
                    <a:pt x="258175" y="3494752"/>
                    <a:pt x="258175" y="3499446"/>
                    <a:pt x="260522" y="3501793"/>
                  </a:cubicBezTo>
                  <a:cubicBezTo>
                    <a:pt x="267563" y="3515876"/>
                    <a:pt x="274604" y="3532305"/>
                    <a:pt x="281646" y="3546387"/>
                  </a:cubicBezTo>
                  <a:cubicBezTo>
                    <a:pt x="281646" y="3546387"/>
                    <a:pt x="281646" y="3548734"/>
                    <a:pt x="283993" y="3551081"/>
                  </a:cubicBezTo>
                  <a:cubicBezTo>
                    <a:pt x="333281" y="3649657"/>
                    <a:pt x="387263" y="3741192"/>
                    <a:pt x="445939" y="3820992"/>
                  </a:cubicBezTo>
                  <a:cubicBezTo>
                    <a:pt x="445939" y="3820992"/>
                    <a:pt x="445939" y="3820992"/>
                    <a:pt x="445939" y="3823339"/>
                  </a:cubicBezTo>
                  <a:cubicBezTo>
                    <a:pt x="460021" y="3849156"/>
                    <a:pt x="476450" y="3872627"/>
                    <a:pt x="492880" y="3893750"/>
                  </a:cubicBezTo>
                  <a:cubicBezTo>
                    <a:pt x="492880" y="3893750"/>
                    <a:pt x="495227" y="3896097"/>
                    <a:pt x="495227" y="3896097"/>
                  </a:cubicBezTo>
                  <a:cubicBezTo>
                    <a:pt x="499921" y="3900791"/>
                    <a:pt x="504615" y="3907832"/>
                    <a:pt x="506962" y="3912527"/>
                  </a:cubicBezTo>
                  <a:cubicBezTo>
                    <a:pt x="509309" y="3914873"/>
                    <a:pt x="509309" y="3917221"/>
                    <a:pt x="511656" y="3917221"/>
                  </a:cubicBezTo>
                  <a:cubicBezTo>
                    <a:pt x="516350" y="3921915"/>
                    <a:pt x="518697" y="3926609"/>
                    <a:pt x="523391" y="3928956"/>
                  </a:cubicBezTo>
                  <a:cubicBezTo>
                    <a:pt x="525738" y="3931303"/>
                    <a:pt x="528085" y="3933650"/>
                    <a:pt x="530433" y="3935997"/>
                  </a:cubicBezTo>
                  <a:cubicBezTo>
                    <a:pt x="532780" y="3938344"/>
                    <a:pt x="537474" y="3943038"/>
                    <a:pt x="539821" y="3945385"/>
                  </a:cubicBezTo>
                  <a:cubicBezTo>
                    <a:pt x="542168" y="3947732"/>
                    <a:pt x="546862" y="3952426"/>
                    <a:pt x="549209" y="3954773"/>
                  </a:cubicBezTo>
                  <a:cubicBezTo>
                    <a:pt x="551556" y="3957120"/>
                    <a:pt x="553903" y="3959468"/>
                    <a:pt x="556250" y="3961814"/>
                  </a:cubicBezTo>
                  <a:cubicBezTo>
                    <a:pt x="556250" y="3961814"/>
                    <a:pt x="558597" y="3964162"/>
                    <a:pt x="558597" y="3964162"/>
                  </a:cubicBezTo>
                  <a:cubicBezTo>
                    <a:pt x="556250" y="3966508"/>
                    <a:pt x="553903" y="3971203"/>
                    <a:pt x="553903" y="3975897"/>
                  </a:cubicBezTo>
                  <a:cubicBezTo>
                    <a:pt x="553903" y="3987632"/>
                    <a:pt x="563291" y="3997020"/>
                    <a:pt x="575026" y="3997020"/>
                  </a:cubicBezTo>
                  <a:cubicBezTo>
                    <a:pt x="579721" y="3997020"/>
                    <a:pt x="582068" y="3994673"/>
                    <a:pt x="586762" y="3992326"/>
                  </a:cubicBezTo>
                  <a:cubicBezTo>
                    <a:pt x="593803" y="4001714"/>
                    <a:pt x="600844" y="4011102"/>
                    <a:pt x="607885" y="4020490"/>
                  </a:cubicBezTo>
                  <a:cubicBezTo>
                    <a:pt x="610232" y="4025185"/>
                    <a:pt x="612579" y="4027532"/>
                    <a:pt x="617273" y="4032226"/>
                  </a:cubicBezTo>
                  <a:cubicBezTo>
                    <a:pt x="626661" y="4043961"/>
                    <a:pt x="636050" y="4055696"/>
                    <a:pt x="645438" y="4067431"/>
                  </a:cubicBezTo>
                  <a:cubicBezTo>
                    <a:pt x="647785" y="4069779"/>
                    <a:pt x="650132" y="4072125"/>
                    <a:pt x="652479" y="4074473"/>
                  </a:cubicBezTo>
                  <a:cubicBezTo>
                    <a:pt x="675949" y="4102637"/>
                    <a:pt x="699420" y="4128455"/>
                    <a:pt x="722890" y="4154272"/>
                  </a:cubicBezTo>
                  <a:cubicBezTo>
                    <a:pt x="725237" y="4156619"/>
                    <a:pt x="727584" y="4158966"/>
                    <a:pt x="727584" y="4158966"/>
                  </a:cubicBezTo>
                  <a:cubicBezTo>
                    <a:pt x="739320" y="4170702"/>
                    <a:pt x="751055" y="4182437"/>
                    <a:pt x="760443" y="4191825"/>
                  </a:cubicBezTo>
                  <a:cubicBezTo>
                    <a:pt x="760443" y="4191825"/>
                    <a:pt x="762790" y="4194172"/>
                    <a:pt x="762790" y="4194172"/>
                  </a:cubicBezTo>
                  <a:cubicBezTo>
                    <a:pt x="774525" y="4205908"/>
                    <a:pt x="788608" y="4217643"/>
                    <a:pt x="800343" y="4229378"/>
                  </a:cubicBezTo>
                  <a:cubicBezTo>
                    <a:pt x="800343" y="4229378"/>
                    <a:pt x="802690" y="4229378"/>
                    <a:pt x="802690" y="4231725"/>
                  </a:cubicBezTo>
                  <a:cubicBezTo>
                    <a:pt x="814425" y="4241113"/>
                    <a:pt x="826160" y="4250501"/>
                    <a:pt x="835549" y="4259889"/>
                  </a:cubicBezTo>
                  <a:cubicBezTo>
                    <a:pt x="837896" y="4262236"/>
                    <a:pt x="840243" y="4264584"/>
                    <a:pt x="842590" y="4266930"/>
                  </a:cubicBezTo>
                  <a:cubicBezTo>
                    <a:pt x="854325" y="4276319"/>
                    <a:pt x="863713" y="4283360"/>
                    <a:pt x="875448" y="4290401"/>
                  </a:cubicBezTo>
                  <a:cubicBezTo>
                    <a:pt x="877795" y="4290401"/>
                    <a:pt x="877795" y="4292748"/>
                    <a:pt x="880142" y="4292748"/>
                  </a:cubicBezTo>
                  <a:cubicBezTo>
                    <a:pt x="887184" y="4299789"/>
                    <a:pt x="894225" y="4304483"/>
                    <a:pt x="901266" y="4311525"/>
                  </a:cubicBezTo>
                  <a:cubicBezTo>
                    <a:pt x="905960" y="4316219"/>
                    <a:pt x="910654" y="4320913"/>
                    <a:pt x="917695" y="4325607"/>
                  </a:cubicBezTo>
                  <a:cubicBezTo>
                    <a:pt x="922389" y="4330301"/>
                    <a:pt x="927083" y="4332648"/>
                    <a:pt x="931777" y="4337342"/>
                  </a:cubicBezTo>
                  <a:cubicBezTo>
                    <a:pt x="931777" y="4337342"/>
                    <a:pt x="931777" y="4337342"/>
                    <a:pt x="931777" y="4337342"/>
                  </a:cubicBezTo>
                  <a:cubicBezTo>
                    <a:pt x="936472" y="4342036"/>
                    <a:pt x="943513" y="4346730"/>
                    <a:pt x="948207" y="4351424"/>
                  </a:cubicBezTo>
                  <a:cubicBezTo>
                    <a:pt x="945860" y="4353771"/>
                    <a:pt x="943513" y="4358466"/>
                    <a:pt x="943513" y="4363160"/>
                  </a:cubicBezTo>
                  <a:cubicBezTo>
                    <a:pt x="943513" y="4374895"/>
                    <a:pt x="952901" y="4384283"/>
                    <a:pt x="964636" y="4384283"/>
                  </a:cubicBezTo>
                  <a:cubicBezTo>
                    <a:pt x="969330" y="4384283"/>
                    <a:pt x="976371" y="4381936"/>
                    <a:pt x="978718" y="4377242"/>
                  </a:cubicBezTo>
                  <a:cubicBezTo>
                    <a:pt x="981065" y="4377242"/>
                    <a:pt x="981065" y="4379589"/>
                    <a:pt x="983412" y="4379589"/>
                  </a:cubicBezTo>
                  <a:cubicBezTo>
                    <a:pt x="985760" y="4381936"/>
                    <a:pt x="990454" y="4384283"/>
                    <a:pt x="992801" y="4386630"/>
                  </a:cubicBezTo>
                  <a:cubicBezTo>
                    <a:pt x="995148" y="4388977"/>
                    <a:pt x="997495" y="4391324"/>
                    <a:pt x="999842" y="4393671"/>
                  </a:cubicBezTo>
                  <a:cubicBezTo>
                    <a:pt x="1004536" y="4398365"/>
                    <a:pt x="1009230" y="4400712"/>
                    <a:pt x="1013924" y="4405406"/>
                  </a:cubicBezTo>
                  <a:cubicBezTo>
                    <a:pt x="1011577" y="4407753"/>
                    <a:pt x="1009230" y="4412447"/>
                    <a:pt x="1009230" y="4417142"/>
                  </a:cubicBezTo>
                  <a:cubicBezTo>
                    <a:pt x="1009230" y="4428877"/>
                    <a:pt x="1018618" y="4438265"/>
                    <a:pt x="1030353" y="4438265"/>
                  </a:cubicBezTo>
                  <a:cubicBezTo>
                    <a:pt x="1037395" y="4438265"/>
                    <a:pt x="1042089" y="4435918"/>
                    <a:pt x="1046783" y="4431224"/>
                  </a:cubicBezTo>
                  <a:cubicBezTo>
                    <a:pt x="1051477" y="4435918"/>
                    <a:pt x="1056171" y="4438265"/>
                    <a:pt x="1063212" y="4442959"/>
                  </a:cubicBezTo>
                  <a:lnTo>
                    <a:pt x="1063212" y="4442959"/>
                  </a:lnTo>
                  <a:cubicBezTo>
                    <a:pt x="1065559" y="4442959"/>
                    <a:pt x="1065559" y="4445306"/>
                    <a:pt x="1067906" y="4445306"/>
                  </a:cubicBezTo>
                  <a:cubicBezTo>
                    <a:pt x="1093724" y="4461735"/>
                    <a:pt x="1119541" y="4478165"/>
                    <a:pt x="1145359" y="4494594"/>
                  </a:cubicBezTo>
                  <a:cubicBezTo>
                    <a:pt x="1150053" y="4496941"/>
                    <a:pt x="1154747" y="4499288"/>
                    <a:pt x="1157094" y="4501635"/>
                  </a:cubicBezTo>
                  <a:cubicBezTo>
                    <a:pt x="1182911" y="4518064"/>
                    <a:pt x="1208729" y="4532147"/>
                    <a:pt x="1234546" y="4548576"/>
                  </a:cubicBezTo>
                  <a:cubicBezTo>
                    <a:pt x="1239241" y="4550923"/>
                    <a:pt x="1243935" y="4553270"/>
                    <a:pt x="1248629" y="4555617"/>
                  </a:cubicBezTo>
                  <a:cubicBezTo>
                    <a:pt x="1274446" y="4569700"/>
                    <a:pt x="1302611" y="4583782"/>
                    <a:pt x="1328428" y="4597864"/>
                  </a:cubicBezTo>
                  <a:cubicBezTo>
                    <a:pt x="1333122" y="4600211"/>
                    <a:pt x="1337816" y="4602558"/>
                    <a:pt x="1342511" y="4604905"/>
                  </a:cubicBezTo>
                  <a:cubicBezTo>
                    <a:pt x="1365981" y="4616641"/>
                    <a:pt x="1389452" y="4628376"/>
                    <a:pt x="1412922" y="4637764"/>
                  </a:cubicBezTo>
                  <a:cubicBezTo>
                    <a:pt x="1417616" y="4640111"/>
                    <a:pt x="1419963" y="4642458"/>
                    <a:pt x="1424657" y="4642458"/>
                  </a:cubicBezTo>
                  <a:cubicBezTo>
                    <a:pt x="1427004" y="4642458"/>
                    <a:pt x="1429351" y="4644805"/>
                    <a:pt x="1429351" y="4644805"/>
                  </a:cubicBezTo>
                  <a:cubicBezTo>
                    <a:pt x="1436392" y="4647152"/>
                    <a:pt x="1441087" y="4649499"/>
                    <a:pt x="1448128" y="4651846"/>
                  </a:cubicBezTo>
                  <a:cubicBezTo>
                    <a:pt x="1455169" y="4654193"/>
                    <a:pt x="1462210" y="4658887"/>
                    <a:pt x="1469251" y="4661234"/>
                  </a:cubicBezTo>
                  <a:cubicBezTo>
                    <a:pt x="1478639" y="4665928"/>
                    <a:pt x="1488028" y="4668276"/>
                    <a:pt x="1497416" y="4672970"/>
                  </a:cubicBezTo>
                  <a:cubicBezTo>
                    <a:pt x="1504457" y="4675317"/>
                    <a:pt x="1511498" y="4680011"/>
                    <a:pt x="1518539" y="4682358"/>
                  </a:cubicBezTo>
                  <a:cubicBezTo>
                    <a:pt x="1527927" y="4687052"/>
                    <a:pt x="1537315" y="4689399"/>
                    <a:pt x="1546704" y="4694093"/>
                  </a:cubicBezTo>
                  <a:cubicBezTo>
                    <a:pt x="1553745" y="4696440"/>
                    <a:pt x="1560786" y="4698787"/>
                    <a:pt x="1567827" y="4703481"/>
                  </a:cubicBezTo>
                  <a:cubicBezTo>
                    <a:pt x="1577215" y="4705828"/>
                    <a:pt x="1586603" y="4710522"/>
                    <a:pt x="1595992" y="4712869"/>
                  </a:cubicBezTo>
                  <a:cubicBezTo>
                    <a:pt x="1603033" y="4715216"/>
                    <a:pt x="1610074" y="4717563"/>
                    <a:pt x="1619462" y="4719911"/>
                  </a:cubicBezTo>
                  <a:cubicBezTo>
                    <a:pt x="1628850" y="4722258"/>
                    <a:pt x="1638239" y="4726952"/>
                    <a:pt x="1647627" y="4729299"/>
                  </a:cubicBezTo>
                  <a:cubicBezTo>
                    <a:pt x="1654668" y="4731646"/>
                    <a:pt x="1661709" y="4733993"/>
                    <a:pt x="1668750" y="4736340"/>
                  </a:cubicBezTo>
                  <a:cubicBezTo>
                    <a:pt x="1678138" y="4738687"/>
                    <a:pt x="1689873" y="4743381"/>
                    <a:pt x="1699262" y="4745728"/>
                  </a:cubicBezTo>
                  <a:cubicBezTo>
                    <a:pt x="1706303" y="4748075"/>
                    <a:pt x="1713344" y="4750422"/>
                    <a:pt x="1718038" y="4752769"/>
                  </a:cubicBezTo>
                  <a:cubicBezTo>
                    <a:pt x="1732120" y="4757463"/>
                    <a:pt x="1743856" y="4759810"/>
                    <a:pt x="1757938" y="4764504"/>
                  </a:cubicBezTo>
                  <a:cubicBezTo>
                    <a:pt x="1762632" y="4764504"/>
                    <a:pt x="1764979" y="4766851"/>
                    <a:pt x="1769673" y="4766851"/>
                  </a:cubicBezTo>
                  <a:cubicBezTo>
                    <a:pt x="1781408" y="4769199"/>
                    <a:pt x="1790797" y="4771545"/>
                    <a:pt x="1802532" y="4776239"/>
                  </a:cubicBezTo>
                  <a:cubicBezTo>
                    <a:pt x="1802532" y="4778587"/>
                    <a:pt x="1802532" y="4778587"/>
                    <a:pt x="1802532" y="4780934"/>
                  </a:cubicBezTo>
                  <a:cubicBezTo>
                    <a:pt x="1802532" y="4792669"/>
                    <a:pt x="1811920" y="4802057"/>
                    <a:pt x="1823655" y="4802057"/>
                  </a:cubicBezTo>
                  <a:cubicBezTo>
                    <a:pt x="1833043" y="4802057"/>
                    <a:pt x="1840084" y="4797363"/>
                    <a:pt x="1842431" y="4790322"/>
                  </a:cubicBezTo>
                  <a:cubicBezTo>
                    <a:pt x="1844778" y="4790322"/>
                    <a:pt x="1849473" y="4792669"/>
                    <a:pt x="1851820" y="4792669"/>
                  </a:cubicBezTo>
                  <a:cubicBezTo>
                    <a:pt x="1854167" y="4792669"/>
                    <a:pt x="1856514" y="4792669"/>
                    <a:pt x="1856514" y="4792669"/>
                  </a:cubicBezTo>
                  <a:cubicBezTo>
                    <a:pt x="1858861" y="4792669"/>
                    <a:pt x="1863555" y="4792669"/>
                    <a:pt x="1865902" y="4795016"/>
                  </a:cubicBezTo>
                  <a:cubicBezTo>
                    <a:pt x="1868249" y="4795016"/>
                    <a:pt x="1870596" y="4795016"/>
                    <a:pt x="1872943" y="4795016"/>
                  </a:cubicBezTo>
                  <a:cubicBezTo>
                    <a:pt x="1875290" y="4795016"/>
                    <a:pt x="1877637" y="4795016"/>
                    <a:pt x="1877637" y="4795016"/>
                  </a:cubicBezTo>
                  <a:cubicBezTo>
                    <a:pt x="1882331" y="4795016"/>
                    <a:pt x="1884678" y="4797363"/>
                    <a:pt x="1889372" y="4797363"/>
                  </a:cubicBezTo>
                  <a:lnTo>
                    <a:pt x="1889372" y="4797363"/>
                  </a:lnTo>
                  <a:cubicBezTo>
                    <a:pt x="1891719" y="4806751"/>
                    <a:pt x="1898761" y="4811445"/>
                    <a:pt x="1908149" y="4811445"/>
                  </a:cubicBezTo>
                  <a:cubicBezTo>
                    <a:pt x="1915190" y="4811445"/>
                    <a:pt x="1919884" y="4809098"/>
                    <a:pt x="1922231" y="4804404"/>
                  </a:cubicBezTo>
                  <a:cubicBezTo>
                    <a:pt x="1933966" y="4806751"/>
                    <a:pt x="1948049" y="4809098"/>
                    <a:pt x="1959784" y="4811445"/>
                  </a:cubicBezTo>
                  <a:cubicBezTo>
                    <a:pt x="1971519" y="4813792"/>
                    <a:pt x="1980907" y="4816140"/>
                    <a:pt x="1992642" y="4818486"/>
                  </a:cubicBezTo>
                  <a:cubicBezTo>
                    <a:pt x="2006725" y="4820834"/>
                    <a:pt x="2018460" y="4823180"/>
                    <a:pt x="2032542" y="4825528"/>
                  </a:cubicBezTo>
                  <a:cubicBezTo>
                    <a:pt x="2044277" y="4827875"/>
                    <a:pt x="2056013" y="4830222"/>
                    <a:pt x="2067748" y="4830222"/>
                  </a:cubicBezTo>
                  <a:cubicBezTo>
                    <a:pt x="2081830" y="4832569"/>
                    <a:pt x="2093565" y="4834916"/>
                    <a:pt x="2107648" y="4834916"/>
                  </a:cubicBezTo>
                  <a:cubicBezTo>
                    <a:pt x="2119383" y="4837263"/>
                    <a:pt x="2131118" y="4837263"/>
                    <a:pt x="2142854" y="4839610"/>
                  </a:cubicBezTo>
                  <a:cubicBezTo>
                    <a:pt x="2156936" y="4841957"/>
                    <a:pt x="2168671" y="4841957"/>
                    <a:pt x="2182753" y="4844304"/>
                  </a:cubicBezTo>
                  <a:cubicBezTo>
                    <a:pt x="2194488" y="4846651"/>
                    <a:pt x="2206224" y="4846651"/>
                    <a:pt x="2215612" y="4846651"/>
                  </a:cubicBezTo>
                  <a:cubicBezTo>
                    <a:pt x="2229694" y="4848998"/>
                    <a:pt x="2243776" y="4848998"/>
                    <a:pt x="2257859" y="4848998"/>
                  </a:cubicBezTo>
                  <a:cubicBezTo>
                    <a:pt x="2269594" y="4848998"/>
                    <a:pt x="2278982" y="4851345"/>
                    <a:pt x="2290717" y="4851345"/>
                  </a:cubicBezTo>
                  <a:cubicBezTo>
                    <a:pt x="2307147" y="4851345"/>
                    <a:pt x="2321229" y="4853692"/>
                    <a:pt x="2337658" y="4853692"/>
                  </a:cubicBezTo>
                  <a:cubicBezTo>
                    <a:pt x="2347047" y="4853692"/>
                    <a:pt x="2354088" y="4853692"/>
                    <a:pt x="2363476" y="4856039"/>
                  </a:cubicBezTo>
                  <a:cubicBezTo>
                    <a:pt x="2389293" y="4856039"/>
                    <a:pt x="2412764" y="4856039"/>
                    <a:pt x="2438581" y="4856039"/>
                  </a:cubicBezTo>
                  <a:cubicBezTo>
                    <a:pt x="2459705" y="4856039"/>
                    <a:pt x="2480828" y="4856039"/>
                    <a:pt x="2501952" y="4856039"/>
                  </a:cubicBezTo>
                  <a:cubicBezTo>
                    <a:pt x="2508993" y="4856039"/>
                    <a:pt x="2516034" y="4856039"/>
                    <a:pt x="2523075" y="4856039"/>
                  </a:cubicBezTo>
                  <a:cubicBezTo>
                    <a:pt x="2537157" y="4856039"/>
                    <a:pt x="2551239" y="4856039"/>
                    <a:pt x="2565322" y="4853692"/>
                  </a:cubicBezTo>
                  <a:cubicBezTo>
                    <a:pt x="2572363" y="4853692"/>
                    <a:pt x="2579404" y="4853692"/>
                    <a:pt x="2586445" y="4851345"/>
                  </a:cubicBezTo>
                  <a:cubicBezTo>
                    <a:pt x="2600528" y="4851345"/>
                    <a:pt x="2614610" y="4848998"/>
                    <a:pt x="2628692" y="4848998"/>
                  </a:cubicBezTo>
                  <a:cubicBezTo>
                    <a:pt x="2635733" y="4848998"/>
                    <a:pt x="2642774" y="4846651"/>
                    <a:pt x="2649816" y="4846651"/>
                  </a:cubicBezTo>
                  <a:cubicBezTo>
                    <a:pt x="2656857" y="4846651"/>
                    <a:pt x="2663898" y="4844304"/>
                    <a:pt x="2670939" y="4844304"/>
                  </a:cubicBezTo>
                  <a:cubicBezTo>
                    <a:pt x="2673286" y="4853692"/>
                    <a:pt x="2680327" y="4860733"/>
                    <a:pt x="2689715" y="4860733"/>
                  </a:cubicBezTo>
                  <a:cubicBezTo>
                    <a:pt x="2701450" y="4860733"/>
                    <a:pt x="2710839" y="4851345"/>
                    <a:pt x="2710839" y="4839610"/>
                  </a:cubicBezTo>
                  <a:cubicBezTo>
                    <a:pt x="2710839" y="4839610"/>
                    <a:pt x="2710839" y="4839610"/>
                    <a:pt x="2710839" y="4837263"/>
                  </a:cubicBezTo>
                  <a:cubicBezTo>
                    <a:pt x="2720227" y="4837263"/>
                    <a:pt x="2727268" y="4834916"/>
                    <a:pt x="2736656" y="4834916"/>
                  </a:cubicBezTo>
                  <a:cubicBezTo>
                    <a:pt x="2746044" y="4834916"/>
                    <a:pt x="2755433" y="4832569"/>
                    <a:pt x="2764821" y="4830222"/>
                  </a:cubicBezTo>
                  <a:cubicBezTo>
                    <a:pt x="2767168" y="4830222"/>
                    <a:pt x="2769515" y="4830222"/>
                    <a:pt x="2771862" y="4830222"/>
                  </a:cubicBezTo>
                  <a:cubicBezTo>
                    <a:pt x="2771862" y="4830222"/>
                    <a:pt x="2774209" y="4830222"/>
                    <a:pt x="2774209" y="4830222"/>
                  </a:cubicBezTo>
                  <a:cubicBezTo>
                    <a:pt x="2776556" y="4830222"/>
                    <a:pt x="2781250" y="4830222"/>
                    <a:pt x="2783597" y="4827875"/>
                  </a:cubicBezTo>
                  <a:cubicBezTo>
                    <a:pt x="2790638" y="4827875"/>
                    <a:pt x="2797679" y="4825528"/>
                    <a:pt x="2804721" y="4825528"/>
                  </a:cubicBezTo>
                  <a:cubicBezTo>
                    <a:pt x="2814109" y="4823180"/>
                    <a:pt x="2823497" y="4823180"/>
                    <a:pt x="2832885" y="4820834"/>
                  </a:cubicBezTo>
                  <a:cubicBezTo>
                    <a:pt x="2846967" y="4818486"/>
                    <a:pt x="2858703" y="4816140"/>
                    <a:pt x="2872785" y="4813792"/>
                  </a:cubicBezTo>
                  <a:cubicBezTo>
                    <a:pt x="2882173" y="4811445"/>
                    <a:pt x="2891561" y="4811445"/>
                    <a:pt x="2900949" y="4809098"/>
                  </a:cubicBezTo>
                  <a:cubicBezTo>
                    <a:pt x="2915032" y="4806751"/>
                    <a:pt x="2929114" y="4804404"/>
                    <a:pt x="2940849" y="4799710"/>
                  </a:cubicBezTo>
                  <a:cubicBezTo>
                    <a:pt x="2943196" y="4799710"/>
                    <a:pt x="2945543" y="4799710"/>
                    <a:pt x="2947890" y="4797363"/>
                  </a:cubicBezTo>
                  <a:cubicBezTo>
                    <a:pt x="2950237" y="4806751"/>
                    <a:pt x="2957279" y="4813792"/>
                    <a:pt x="2966667" y="4813792"/>
                  </a:cubicBezTo>
                  <a:cubicBezTo>
                    <a:pt x="2978402" y="4813792"/>
                    <a:pt x="2987790" y="4804404"/>
                    <a:pt x="2987790" y="4792669"/>
                  </a:cubicBezTo>
                  <a:cubicBezTo>
                    <a:pt x="2987790" y="4790322"/>
                    <a:pt x="2987790" y="4790322"/>
                    <a:pt x="2987790" y="4787975"/>
                  </a:cubicBezTo>
                  <a:cubicBezTo>
                    <a:pt x="3001872" y="4785628"/>
                    <a:pt x="3015955" y="4780934"/>
                    <a:pt x="3032384" y="4776239"/>
                  </a:cubicBezTo>
                  <a:cubicBezTo>
                    <a:pt x="3039425" y="4773893"/>
                    <a:pt x="3044119" y="4773893"/>
                    <a:pt x="3051160" y="4771545"/>
                  </a:cubicBezTo>
                  <a:cubicBezTo>
                    <a:pt x="3065243" y="4766851"/>
                    <a:pt x="3081672" y="4764504"/>
                    <a:pt x="3095754" y="4759810"/>
                  </a:cubicBezTo>
                  <a:cubicBezTo>
                    <a:pt x="3102795" y="4757463"/>
                    <a:pt x="3109837" y="4755116"/>
                    <a:pt x="3119225" y="4752769"/>
                  </a:cubicBezTo>
                  <a:cubicBezTo>
                    <a:pt x="3133307" y="4748075"/>
                    <a:pt x="3145042" y="4745728"/>
                    <a:pt x="3159125" y="4741034"/>
                  </a:cubicBezTo>
                  <a:cubicBezTo>
                    <a:pt x="3166166" y="4738687"/>
                    <a:pt x="3175554" y="4736340"/>
                    <a:pt x="3182595" y="4733993"/>
                  </a:cubicBezTo>
                  <a:cubicBezTo>
                    <a:pt x="3196677" y="4729299"/>
                    <a:pt x="3208412" y="4724605"/>
                    <a:pt x="3222495" y="4719911"/>
                  </a:cubicBezTo>
                  <a:cubicBezTo>
                    <a:pt x="3227189" y="4717563"/>
                    <a:pt x="3234230" y="4715216"/>
                    <a:pt x="3238924" y="4715216"/>
                  </a:cubicBezTo>
                  <a:cubicBezTo>
                    <a:pt x="3248312" y="4712869"/>
                    <a:pt x="3255353" y="4708175"/>
                    <a:pt x="3264742" y="4705828"/>
                  </a:cubicBezTo>
                  <a:cubicBezTo>
                    <a:pt x="3267089" y="4705828"/>
                    <a:pt x="3269436" y="4703481"/>
                    <a:pt x="3271783" y="4703481"/>
                  </a:cubicBezTo>
                  <a:cubicBezTo>
                    <a:pt x="3292906" y="4696440"/>
                    <a:pt x="3316377" y="4687052"/>
                    <a:pt x="3337500" y="4677664"/>
                  </a:cubicBezTo>
                  <a:cubicBezTo>
                    <a:pt x="3342194" y="4675317"/>
                    <a:pt x="3344541" y="4675317"/>
                    <a:pt x="3349235" y="4672970"/>
                  </a:cubicBezTo>
                  <a:cubicBezTo>
                    <a:pt x="3365664" y="4665928"/>
                    <a:pt x="3379747" y="4658887"/>
                    <a:pt x="3396176" y="4651846"/>
                  </a:cubicBezTo>
                  <a:cubicBezTo>
                    <a:pt x="3398523" y="4658887"/>
                    <a:pt x="3405565" y="4663582"/>
                    <a:pt x="3414953" y="4663582"/>
                  </a:cubicBezTo>
                  <a:cubicBezTo>
                    <a:pt x="3426688" y="4663582"/>
                    <a:pt x="3436076" y="4654193"/>
                    <a:pt x="3436076" y="4642458"/>
                  </a:cubicBezTo>
                  <a:cubicBezTo>
                    <a:pt x="3436076" y="4640111"/>
                    <a:pt x="3436076" y="4637764"/>
                    <a:pt x="3433729" y="4635417"/>
                  </a:cubicBezTo>
                  <a:cubicBezTo>
                    <a:pt x="3438423" y="4633070"/>
                    <a:pt x="3443117" y="4630723"/>
                    <a:pt x="3450158" y="4628376"/>
                  </a:cubicBezTo>
                  <a:cubicBezTo>
                    <a:pt x="3452505" y="4626029"/>
                    <a:pt x="3457200" y="4626029"/>
                    <a:pt x="3459546" y="4623681"/>
                  </a:cubicBezTo>
                  <a:cubicBezTo>
                    <a:pt x="3471282" y="4618987"/>
                    <a:pt x="3480670" y="4614293"/>
                    <a:pt x="3492405" y="4607252"/>
                  </a:cubicBezTo>
                  <a:cubicBezTo>
                    <a:pt x="3494752" y="4604905"/>
                    <a:pt x="3499446" y="4604905"/>
                    <a:pt x="3501793" y="4602558"/>
                  </a:cubicBezTo>
                  <a:cubicBezTo>
                    <a:pt x="3506487" y="4600211"/>
                    <a:pt x="3511182" y="4597864"/>
                    <a:pt x="3515876" y="4595517"/>
                  </a:cubicBezTo>
                  <a:cubicBezTo>
                    <a:pt x="3515876" y="4595517"/>
                    <a:pt x="3515876" y="4595517"/>
                    <a:pt x="3518223" y="4595517"/>
                  </a:cubicBezTo>
                  <a:cubicBezTo>
                    <a:pt x="3539346" y="4586129"/>
                    <a:pt x="3558123" y="4574394"/>
                    <a:pt x="3579246" y="4565005"/>
                  </a:cubicBezTo>
                  <a:cubicBezTo>
                    <a:pt x="3586287" y="4562658"/>
                    <a:pt x="3590981" y="4557964"/>
                    <a:pt x="3598022" y="4555617"/>
                  </a:cubicBezTo>
                  <a:cubicBezTo>
                    <a:pt x="3612104" y="4548576"/>
                    <a:pt x="3628534" y="4539188"/>
                    <a:pt x="3642616" y="4529800"/>
                  </a:cubicBezTo>
                  <a:cubicBezTo>
                    <a:pt x="3649657" y="4525106"/>
                    <a:pt x="3654351" y="4522759"/>
                    <a:pt x="3661392" y="4518064"/>
                  </a:cubicBezTo>
                  <a:cubicBezTo>
                    <a:pt x="3680169" y="4506329"/>
                    <a:pt x="3698945" y="4494594"/>
                    <a:pt x="3720069" y="4482859"/>
                  </a:cubicBezTo>
                  <a:cubicBezTo>
                    <a:pt x="3724763" y="4480512"/>
                    <a:pt x="3729457" y="4475818"/>
                    <a:pt x="3734151" y="4473471"/>
                  </a:cubicBezTo>
                  <a:cubicBezTo>
                    <a:pt x="3748233" y="4464083"/>
                    <a:pt x="3764662" y="4454694"/>
                    <a:pt x="3778745" y="4445306"/>
                  </a:cubicBezTo>
                  <a:cubicBezTo>
                    <a:pt x="3785786" y="4440612"/>
                    <a:pt x="3792827" y="4435918"/>
                    <a:pt x="3797521" y="4431224"/>
                  </a:cubicBezTo>
                  <a:cubicBezTo>
                    <a:pt x="3802215" y="4428877"/>
                    <a:pt x="3806909" y="4424183"/>
                    <a:pt x="3811603" y="4421836"/>
                  </a:cubicBezTo>
                  <a:cubicBezTo>
                    <a:pt x="3820992" y="4414794"/>
                    <a:pt x="3832727" y="4407753"/>
                    <a:pt x="3842115" y="4400712"/>
                  </a:cubicBezTo>
                  <a:cubicBezTo>
                    <a:pt x="3846809" y="4398365"/>
                    <a:pt x="3851503" y="4393671"/>
                    <a:pt x="3856197" y="4391324"/>
                  </a:cubicBezTo>
                  <a:cubicBezTo>
                    <a:pt x="3874974" y="4377242"/>
                    <a:pt x="3891403" y="4365506"/>
                    <a:pt x="3910180" y="4351424"/>
                  </a:cubicBezTo>
                  <a:cubicBezTo>
                    <a:pt x="3917220" y="4346730"/>
                    <a:pt x="3921915" y="4342036"/>
                    <a:pt x="3928956" y="4337342"/>
                  </a:cubicBezTo>
                  <a:cubicBezTo>
                    <a:pt x="3943038" y="4327954"/>
                    <a:pt x="3954773" y="4316219"/>
                    <a:pt x="3968856" y="4306830"/>
                  </a:cubicBezTo>
                  <a:cubicBezTo>
                    <a:pt x="3973550" y="4302136"/>
                    <a:pt x="3980591" y="4297442"/>
                    <a:pt x="3985285" y="4292748"/>
                  </a:cubicBezTo>
                  <a:cubicBezTo>
                    <a:pt x="4001714" y="4278666"/>
                    <a:pt x="4020491" y="4264584"/>
                    <a:pt x="4036920" y="4248154"/>
                  </a:cubicBezTo>
                  <a:cubicBezTo>
                    <a:pt x="4036920" y="4248154"/>
                    <a:pt x="4039267" y="4245807"/>
                    <a:pt x="4039267" y="4245807"/>
                  </a:cubicBezTo>
                  <a:cubicBezTo>
                    <a:pt x="4043961" y="4243460"/>
                    <a:pt x="4046308" y="4238766"/>
                    <a:pt x="4051002" y="4236419"/>
                  </a:cubicBezTo>
                  <a:cubicBezTo>
                    <a:pt x="4055696" y="4234072"/>
                    <a:pt x="4058043" y="4229378"/>
                    <a:pt x="4062738" y="4227031"/>
                  </a:cubicBezTo>
                  <a:cubicBezTo>
                    <a:pt x="4067432" y="4222337"/>
                    <a:pt x="4072126" y="4217643"/>
                    <a:pt x="4076820" y="4212948"/>
                  </a:cubicBezTo>
                  <a:cubicBezTo>
                    <a:pt x="4081514" y="4208254"/>
                    <a:pt x="4086208" y="4203560"/>
                    <a:pt x="4090902" y="4198866"/>
                  </a:cubicBezTo>
                  <a:cubicBezTo>
                    <a:pt x="4095596" y="4194172"/>
                    <a:pt x="4097943" y="4191825"/>
                    <a:pt x="4102637" y="4187131"/>
                  </a:cubicBezTo>
                  <a:cubicBezTo>
                    <a:pt x="4109678" y="4180090"/>
                    <a:pt x="4114372" y="4175396"/>
                    <a:pt x="4121414" y="4168354"/>
                  </a:cubicBezTo>
                  <a:cubicBezTo>
                    <a:pt x="4123761" y="4166007"/>
                    <a:pt x="4126108" y="4163660"/>
                    <a:pt x="4128455" y="4161313"/>
                  </a:cubicBezTo>
                  <a:cubicBezTo>
                    <a:pt x="4133149" y="4156619"/>
                    <a:pt x="4137843" y="4151925"/>
                    <a:pt x="4142537" y="4147231"/>
                  </a:cubicBezTo>
                  <a:cubicBezTo>
                    <a:pt x="4147231" y="4149578"/>
                    <a:pt x="4149578" y="4151925"/>
                    <a:pt x="4156619" y="4151925"/>
                  </a:cubicBezTo>
                  <a:cubicBezTo>
                    <a:pt x="4168355" y="4151925"/>
                    <a:pt x="4177743" y="4142537"/>
                    <a:pt x="4177743" y="4130802"/>
                  </a:cubicBezTo>
                  <a:cubicBezTo>
                    <a:pt x="4177743" y="4126108"/>
                    <a:pt x="4175395" y="4121414"/>
                    <a:pt x="4173049" y="4119066"/>
                  </a:cubicBezTo>
                  <a:cubicBezTo>
                    <a:pt x="4175395" y="4116720"/>
                    <a:pt x="4177743" y="4114372"/>
                    <a:pt x="4180090" y="4112026"/>
                  </a:cubicBezTo>
                  <a:cubicBezTo>
                    <a:pt x="4180090" y="4112026"/>
                    <a:pt x="4180090" y="4112026"/>
                    <a:pt x="4180090" y="4109678"/>
                  </a:cubicBezTo>
                  <a:cubicBezTo>
                    <a:pt x="4184784" y="4104984"/>
                    <a:pt x="4189478" y="4100290"/>
                    <a:pt x="4194172" y="4095596"/>
                  </a:cubicBezTo>
                  <a:cubicBezTo>
                    <a:pt x="4201213" y="4088555"/>
                    <a:pt x="4210601" y="4079167"/>
                    <a:pt x="4217643" y="4072125"/>
                  </a:cubicBezTo>
                  <a:cubicBezTo>
                    <a:pt x="4227031" y="4062737"/>
                    <a:pt x="4234072" y="4053349"/>
                    <a:pt x="4243460" y="4043961"/>
                  </a:cubicBezTo>
                  <a:cubicBezTo>
                    <a:pt x="4250501" y="4036920"/>
                    <a:pt x="4257542" y="4027532"/>
                    <a:pt x="4264583" y="4020490"/>
                  </a:cubicBezTo>
                  <a:cubicBezTo>
                    <a:pt x="4273972" y="4011102"/>
                    <a:pt x="4281013" y="4001714"/>
                    <a:pt x="4290401" y="3992326"/>
                  </a:cubicBezTo>
                  <a:cubicBezTo>
                    <a:pt x="4297442" y="3982938"/>
                    <a:pt x="4304483" y="3975897"/>
                    <a:pt x="4311524" y="3966508"/>
                  </a:cubicBezTo>
                  <a:cubicBezTo>
                    <a:pt x="4318566" y="3957120"/>
                    <a:pt x="4327954" y="3947732"/>
                    <a:pt x="4334995" y="3935997"/>
                  </a:cubicBezTo>
                  <a:cubicBezTo>
                    <a:pt x="4337342" y="3933650"/>
                    <a:pt x="4339689" y="3931303"/>
                    <a:pt x="4339689" y="3928956"/>
                  </a:cubicBezTo>
                  <a:cubicBezTo>
                    <a:pt x="4346730" y="3919567"/>
                    <a:pt x="4353771" y="3912527"/>
                    <a:pt x="4360812" y="3903138"/>
                  </a:cubicBezTo>
                  <a:cubicBezTo>
                    <a:pt x="4372548" y="3889056"/>
                    <a:pt x="4381936" y="3874974"/>
                    <a:pt x="4393671" y="3860891"/>
                  </a:cubicBezTo>
                  <a:cubicBezTo>
                    <a:pt x="4400712" y="3851503"/>
                    <a:pt x="4405406" y="3844462"/>
                    <a:pt x="4412447" y="3835074"/>
                  </a:cubicBezTo>
                  <a:cubicBezTo>
                    <a:pt x="4426530" y="3816298"/>
                    <a:pt x="4438265" y="3797521"/>
                    <a:pt x="4450000" y="3778745"/>
                  </a:cubicBezTo>
                  <a:cubicBezTo>
                    <a:pt x="4457041" y="3769357"/>
                    <a:pt x="4461736" y="3759969"/>
                    <a:pt x="4468776" y="3752927"/>
                  </a:cubicBezTo>
                  <a:cubicBezTo>
                    <a:pt x="4482859" y="3734151"/>
                    <a:pt x="4494594" y="3713028"/>
                    <a:pt x="4506329" y="3694251"/>
                  </a:cubicBezTo>
                  <a:cubicBezTo>
                    <a:pt x="4511023" y="3687210"/>
                    <a:pt x="4513371" y="3680169"/>
                    <a:pt x="4518065" y="3673128"/>
                  </a:cubicBezTo>
                  <a:cubicBezTo>
                    <a:pt x="4518065" y="3673128"/>
                    <a:pt x="4520412" y="3670781"/>
                    <a:pt x="4520412" y="3670781"/>
                  </a:cubicBezTo>
                  <a:cubicBezTo>
                    <a:pt x="4522759" y="3670781"/>
                    <a:pt x="4525106" y="3673128"/>
                    <a:pt x="4527453" y="3673128"/>
                  </a:cubicBezTo>
                  <a:cubicBezTo>
                    <a:pt x="4539188" y="3673128"/>
                    <a:pt x="4548576" y="3663740"/>
                    <a:pt x="4548576" y="3652004"/>
                  </a:cubicBezTo>
                  <a:cubicBezTo>
                    <a:pt x="4548576" y="3644963"/>
                    <a:pt x="4546229" y="3640269"/>
                    <a:pt x="4541535" y="3637922"/>
                  </a:cubicBezTo>
                  <a:cubicBezTo>
                    <a:pt x="4546229" y="3628534"/>
                    <a:pt x="4550923" y="3621493"/>
                    <a:pt x="4555617" y="3612105"/>
                  </a:cubicBezTo>
                  <a:cubicBezTo>
                    <a:pt x="4557964" y="3609757"/>
                    <a:pt x="4557964" y="3607411"/>
                    <a:pt x="4560311" y="3602716"/>
                  </a:cubicBezTo>
                  <a:cubicBezTo>
                    <a:pt x="4569699" y="3586287"/>
                    <a:pt x="4576741" y="3569858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8476" y="3551081"/>
                    <a:pt x="4590823" y="3544040"/>
                    <a:pt x="4595517" y="3539346"/>
                  </a:cubicBezTo>
                  <a:cubicBezTo>
                    <a:pt x="4597864" y="3539346"/>
                    <a:pt x="4600211" y="3541693"/>
                    <a:pt x="4604905" y="3541693"/>
                  </a:cubicBezTo>
                  <a:cubicBezTo>
                    <a:pt x="4616640" y="3541693"/>
                    <a:pt x="4626029" y="3532305"/>
                    <a:pt x="4626029" y="3520570"/>
                  </a:cubicBezTo>
                  <a:cubicBezTo>
                    <a:pt x="4626029" y="3513529"/>
                    <a:pt x="4621334" y="3506487"/>
                    <a:pt x="4614294" y="3504140"/>
                  </a:cubicBezTo>
                  <a:cubicBezTo>
                    <a:pt x="4616640" y="3499446"/>
                    <a:pt x="4618988" y="3494752"/>
                    <a:pt x="4621334" y="3490058"/>
                  </a:cubicBezTo>
                  <a:cubicBezTo>
                    <a:pt x="4623682" y="3490058"/>
                    <a:pt x="4626029" y="3492405"/>
                    <a:pt x="4628376" y="3492405"/>
                  </a:cubicBezTo>
                  <a:cubicBezTo>
                    <a:pt x="4640111" y="3492405"/>
                    <a:pt x="4649499" y="3483017"/>
                    <a:pt x="4649499" y="3471282"/>
                  </a:cubicBezTo>
                  <a:cubicBezTo>
                    <a:pt x="4649499" y="3464241"/>
                    <a:pt x="4644805" y="3457199"/>
                    <a:pt x="4640111" y="3454853"/>
                  </a:cubicBezTo>
                  <a:cubicBezTo>
                    <a:pt x="4642458" y="3450158"/>
                    <a:pt x="4644805" y="3445464"/>
                    <a:pt x="4647152" y="3440770"/>
                  </a:cubicBezTo>
                  <a:cubicBezTo>
                    <a:pt x="4651846" y="3431382"/>
                    <a:pt x="4654193" y="3424341"/>
                    <a:pt x="4658887" y="3414952"/>
                  </a:cubicBezTo>
                  <a:cubicBezTo>
                    <a:pt x="4658887" y="3412606"/>
                    <a:pt x="4661234" y="3410258"/>
                    <a:pt x="4661234" y="3407912"/>
                  </a:cubicBezTo>
                  <a:cubicBezTo>
                    <a:pt x="4665929" y="3393829"/>
                    <a:pt x="4672970" y="3382094"/>
                    <a:pt x="4677664" y="3368012"/>
                  </a:cubicBezTo>
                  <a:cubicBezTo>
                    <a:pt x="4680011" y="3363318"/>
                    <a:pt x="4682358" y="3356276"/>
                    <a:pt x="4684705" y="3351582"/>
                  </a:cubicBezTo>
                  <a:cubicBezTo>
                    <a:pt x="4684705" y="3349235"/>
                    <a:pt x="4687052" y="3346888"/>
                    <a:pt x="4687052" y="3344541"/>
                  </a:cubicBezTo>
                  <a:lnTo>
                    <a:pt x="4687052" y="3344541"/>
                  </a:lnTo>
                  <a:cubicBezTo>
                    <a:pt x="4687052" y="3344541"/>
                    <a:pt x="4687052" y="3342194"/>
                    <a:pt x="4687052" y="3342194"/>
                  </a:cubicBezTo>
                  <a:cubicBezTo>
                    <a:pt x="4687052" y="3342194"/>
                    <a:pt x="4687052" y="3342194"/>
                    <a:pt x="4687052" y="3342194"/>
                  </a:cubicBezTo>
                  <a:cubicBezTo>
                    <a:pt x="4698787" y="3342194"/>
                    <a:pt x="4708175" y="3332806"/>
                    <a:pt x="4708175" y="3321071"/>
                  </a:cubicBezTo>
                  <a:cubicBezTo>
                    <a:pt x="4708175" y="3314030"/>
                    <a:pt x="4705828" y="3309335"/>
                    <a:pt x="4701134" y="3306989"/>
                  </a:cubicBezTo>
                  <a:cubicBezTo>
                    <a:pt x="4701134" y="3304641"/>
                    <a:pt x="4701134" y="3304641"/>
                    <a:pt x="4703481" y="3302295"/>
                  </a:cubicBezTo>
                  <a:cubicBezTo>
                    <a:pt x="4703481" y="3299947"/>
                    <a:pt x="4705828" y="3297600"/>
                    <a:pt x="4705828" y="3297600"/>
                  </a:cubicBezTo>
                  <a:cubicBezTo>
                    <a:pt x="4708175" y="3290559"/>
                    <a:pt x="4710522" y="3285865"/>
                    <a:pt x="4712869" y="3278824"/>
                  </a:cubicBezTo>
                  <a:cubicBezTo>
                    <a:pt x="4712869" y="3276477"/>
                    <a:pt x="4715216" y="3276477"/>
                    <a:pt x="4715216" y="3274130"/>
                  </a:cubicBezTo>
                  <a:cubicBezTo>
                    <a:pt x="4715216" y="3271783"/>
                    <a:pt x="4717563" y="3271783"/>
                    <a:pt x="4717563" y="3269436"/>
                  </a:cubicBezTo>
                  <a:lnTo>
                    <a:pt x="4717563" y="3269436"/>
                  </a:lnTo>
                  <a:cubicBezTo>
                    <a:pt x="4719911" y="3260048"/>
                    <a:pt x="4724605" y="3253006"/>
                    <a:pt x="4726952" y="3243618"/>
                  </a:cubicBezTo>
                  <a:cubicBezTo>
                    <a:pt x="4729299" y="3243618"/>
                    <a:pt x="4731646" y="3245965"/>
                    <a:pt x="4731646" y="3245965"/>
                  </a:cubicBezTo>
                  <a:cubicBezTo>
                    <a:pt x="4743381" y="3245965"/>
                    <a:pt x="4752769" y="3236577"/>
                    <a:pt x="4752769" y="3224842"/>
                  </a:cubicBezTo>
                  <a:cubicBezTo>
                    <a:pt x="4752769" y="3215454"/>
                    <a:pt x="4748075" y="3208413"/>
                    <a:pt x="4738687" y="3206065"/>
                  </a:cubicBezTo>
                  <a:cubicBezTo>
                    <a:pt x="4741034" y="3194330"/>
                    <a:pt x="4745728" y="3184942"/>
                    <a:pt x="4748075" y="3173207"/>
                  </a:cubicBezTo>
                  <a:cubicBezTo>
                    <a:pt x="4750422" y="3166166"/>
                    <a:pt x="4752769" y="3159125"/>
                    <a:pt x="4755116" y="3152083"/>
                  </a:cubicBezTo>
                  <a:cubicBezTo>
                    <a:pt x="4757463" y="3142695"/>
                    <a:pt x="4762157" y="3130960"/>
                    <a:pt x="4764504" y="3121572"/>
                  </a:cubicBezTo>
                  <a:cubicBezTo>
                    <a:pt x="4766852" y="3114531"/>
                    <a:pt x="4769198" y="3107490"/>
                    <a:pt x="4771546" y="3098101"/>
                  </a:cubicBezTo>
                  <a:cubicBezTo>
                    <a:pt x="4773892" y="3088713"/>
                    <a:pt x="4776240" y="3079325"/>
                    <a:pt x="4778587" y="3069937"/>
                  </a:cubicBezTo>
                  <a:cubicBezTo>
                    <a:pt x="4780934" y="3062896"/>
                    <a:pt x="4783281" y="3055855"/>
                    <a:pt x="4785628" y="3048813"/>
                  </a:cubicBezTo>
                  <a:cubicBezTo>
                    <a:pt x="4787975" y="3044119"/>
                    <a:pt x="4787975" y="3039425"/>
                    <a:pt x="4790322" y="3032384"/>
                  </a:cubicBezTo>
                  <a:cubicBezTo>
                    <a:pt x="4795016" y="3013608"/>
                    <a:pt x="4799710" y="2992484"/>
                    <a:pt x="4804404" y="2973708"/>
                  </a:cubicBezTo>
                  <a:cubicBezTo>
                    <a:pt x="4804404" y="2973708"/>
                    <a:pt x="4804404" y="2973708"/>
                    <a:pt x="4804404" y="2971361"/>
                  </a:cubicBezTo>
                  <a:lnTo>
                    <a:pt x="4804404" y="2971361"/>
                  </a:lnTo>
                  <a:cubicBezTo>
                    <a:pt x="4816139" y="2922073"/>
                    <a:pt x="4825528" y="2870438"/>
                    <a:pt x="4830222" y="2818803"/>
                  </a:cubicBezTo>
                  <a:cubicBezTo>
                    <a:pt x="4830222" y="2818803"/>
                    <a:pt x="4830222" y="2818803"/>
                    <a:pt x="4832569" y="2818803"/>
                  </a:cubicBezTo>
                  <a:cubicBezTo>
                    <a:pt x="4844304" y="2818803"/>
                    <a:pt x="4853692" y="2809415"/>
                    <a:pt x="4853692" y="2797679"/>
                  </a:cubicBezTo>
                  <a:cubicBezTo>
                    <a:pt x="4846651" y="2797679"/>
                    <a:pt x="4839610" y="2788291"/>
                    <a:pt x="4827875" y="2788291"/>
                  </a:cubicBezTo>
                  <a:close/>
                  <a:moveTo>
                    <a:pt x="4494594" y="3715374"/>
                  </a:moveTo>
                  <a:cubicBezTo>
                    <a:pt x="4480512" y="3738845"/>
                    <a:pt x="4466430" y="3759969"/>
                    <a:pt x="4452347" y="3781092"/>
                  </a:cubicBezTo>
                  <a:cubicBezTo>
                    <a:pt x="4459388" y="3771704"/>
                    <a:pt x="4466430" y="3759969"/>
                    <a:pt x="4471124" y="3750580"/>
                  </a:cubicBezTo>
                  <a:cubicBezTo>
                    <a:pt x="4475818" y="3743539"/>
                    <a:pt x="4480512" y="3734151"/>
                    <a:pt x="4485206" y="3727110"/>
                  </a:cubicBezTo>
                  <a:cubicBezTo>
                    <a:pt x="4492247" y="3717722"/>
                    <a:pt x="4496941" y="3708333"/>
                    <a:pt x="4503982" y="3696598"/>
                  </a:cubicBezTo>
                  <a:cubicBezTo>
                    <a:pt x="4506329" y="3691904"/>
                    <a:pt x="4511023" y="3687210"/>
                    <a:pt x="4513371" y="3682516"/>
                  </a:cubicBezTo>
                  <a:cubicBezTo>
                    <a:pt x="4513371" y="3682516"/>
                    <a:pt x="4513371" y="3682516"/>
                    <a:pt x="4513371" y="3682516"/>
                  </a:cubicBezTo>
                  <a:cubicBezTo>
                    <a:pt x="4508676" y="3689557"/>
                    <a:pt x="4506329" y="3694251"/>
                    <a:pt x="4501635" y="3701292"/>
                  </a:cubicBezTo>
                  <a:cubicBezTo>
                    <a:pt x="4501635" y="3705986"/>
                    <a:pt x="4499288" y="3710680"/>
                    <a:pt x="4494594" y="3715374"/>
                  </a:cubicBezTo>
                  <a:close/>
                  <a:moveTo>
                    <a:pt x="3917220" y="4353771"/>
                  </a:moveTo>
                  <a:cubicBezTo>
                    <a:pt x="3809256" y="4438265"/>
                    <a:pt x="3691904" y="4511024"/>
                    <a:pt x="3572205" y="4576741"/>
                  </a:cubicBezTo>
                  <a:cubicBezTo>
                    <a:pt x="3567511" y="4579088"/>
                    <a:pt x="3562817" y="4581435"/>
                    <a:pt x="3560469" y="4583782"/>
                  </a:cubicBezTo>
                  <a:cubicBezTo>
                    <a:pt x="3553428" y="4588476"/>
                    <a:pt x="3546387" y="4590823"/>
                    <a:pt x="3539346" y="4595517"/>
                  </a:cubicBezTo>
                  <a:cubicBezTo>
                    <a:pt x="3546387" y="4590823"/>
                    <a:pt x="3555775" y="4586129"/>
                    <a:pt x="3562817" y="4579088"/>
                  </a:cubicBezTo>
                  <a:cubicBezTo>
                    <a:pt x="3567511" y="4576741"/>
                    <a:pt x="3574552" y="4572047"/>
                    <a:pt x="3579246" y="4569700"/>
                  </a:cubicBezTo>
                  <a:cubicBezTo>
                    <a:pt x="3586287" y="4565005"/>
                    <a:pt x="3593328" y="4560311"/>
                    <a:pt x="3600369" y="4555617"/>
                  </a:cubicBezTo>
                  <a:cubicBezTo>
                    <a:pt x="3609758" y="4548576"/>
                    <a:pt x="3621493" y="4543882"/>
                    <a:pt x="3630881" y="4536841"/>
                  </a:cubicBezTo>
                  <a:cubicBezTo>
                    <a:pt x="3637922" y="4532147"/>
                    <a:pt x="3644963" y="4527453"/>
                    <a:pt x="3654351" y="4522759"/>
                  </a:cubicBezTo>
                  <a:cubicBezTo>
                    <a:pt x="3663740" y="4515718"/>
                    <a:pt x="3673128" y="4511024"/>
                    <a:pt x="3682516" y="4503982"/>
                  </a:cubicBezTo>
                  <a:cubicBezTo>
                    <a:pt x="3689557" y="4499288"/>
                    <a:pt x="3698945" y="4494594"/>
                    <a:pt x="3705986" y="4487553"/>
                  </a:cubicBezTo>
                  <a:cubicBezTo>
                    <a:pt x="3715375" y="4480512"/>
                    <a:pt x="3724763" y="4475818"/>
                    <a:pt x="3734151" y="4468777"/>
                  </a:cubicBezTo>
                  <a:cubicBezTo>
                    <a:pt x="3741192" y="4464083"/>
                    <a:pt x="3750580" y="4457041"/>
                    <a:pt x="3757622" y="4452347"/>
                  </a:cubicBezTo>
                  <a:cubicBezTo>
                    <a:pt x="3767010" y="4445306"/>
                    <a:pt x="3776398" y="4438265"/>
                    <a:pt x="3785786" y="4431224"/>
                  </a:cubicBezTo>
                  <a:cubicBezTo>
                    <a:pt x="3792827" y="4426530"/>
                    <a:pt x="3799868" y="4419489"/>
                    <a:pt x="3809256" y="4414794"/>
                  </a:cubicBezTo>
                  <a:cubicBezTo>
                    <a:pt x="3818645" y="4407753"/>
                    <a:pt x="3828033" y="4400712"/>
                    <a:pt x="3835074" y="4393671"/>
                  </a:cubicBezTo>
                  <a:cubicBezTo>
                    <a:pt x="3837421" y="4391324"/>
                    <a:pt x="3839768" y="4388977"/>
                    <a:pt x="3842115" y="4386630"/>
                  </a:cubicBezTo>
                  <a:cubicBezTo>
                    <a:pt x="3867933" y="4372548"/>
                    <a:pt x="3893750" y="4358466"/>
                    <a:pt x="3919568" y="4342036"/>
                  </a:cubicBezTo>
                  <a:cubicBezTo>
                    <a:pt x="3921915" y="4342036"/>
                    <a:pt x="3921915" y="4339689"/>
                    <a:pt x="3924262" y="4339689"/>
                  </a:cubicBezTo>
                  <a:cubicBezTo>
                    <a:pt x="3933650" y="4334995"/>
                    <a:pt x="3940691" y="4330301"/>
                    <a:pt x="3950079" y="4323260"/>
                  </a:cubicBezTo>
                  <a:cubicBezTo>
                    <a:pt x="3950079" y="4323260"/>
                    <a:pt x="3952426" y="4320913"/>
                    <a:pt x="3952426" y="4320913"/>
                  </a:cubicBezTo>
                  <a:cubicBezTo>
                    <a:pt x="3968856" y="4309177"/>
                    <a:pt x="3987632" y="4297442"/>
                    <a:pt x="4004061" y="4285707"/>
                  </a:cubicBezTo>
                  <a:cubicBezTo>
                    <a:pt x="3978244" y="4309177"/>
                    <a:pt x="3950079" y="4330301"/>
                    <a:pt x="3924262" y="4351424"/>
                  </a:cubicBezTo>
                  <a:cubicBezTo>
                    <a:pt x="3919568" y="4351424"/>
                    <a:pt x="3917220" y="4351424"/>
                    <a:pt x="3917220" y="4353771"/>
                  </a:cubicBezTo>
                  <a:close/>
                  <a:moveTo>
                    <a:pt x="3149736" y="4750422"/>
                  </a:moveTo>
                  <a:cubicBezTo>
                    <a:pt x="3123919" y="4757463"/>
                    <a:pt x="3098101" y="4766851"/>
                    <a:pt x="3069937" y="4773893"/>
                  </a:cubicBezTo>
                  <a:cubicBezTo>
                    <a:pt x="3065243" y="4776239"/>
                    <a:pt x="3060548" y="4776239"/>
                    <a:pt x="3055854" y="4778587"/>
                  </a:cubicBezTo>
                  <a:cubicBezTo>
                    <a:pt x="3034731" y="4783281"/>
                    <a:pt x="3013608" y="4790322"/>
                    <a:pt x="2992484" y="4795016"/>
                  </a:cubicBezTo>
                  <a:cubicBezTo>
                    <a:pt x="2992484" y="4792669"/>
                    <a:pt x="2990137" y="4787975"/>
                    <a:pt x="2987790" y="4785628"/>
                  </a:cubicBezTo>
                  <a:cubicBezTo>
                    <a:pt x="2997178" y="4783281"/>
                    <a:pt x="3004219" y="4783281"/>
                    <a:pt x="3013608" y="4780934"/>
                  </a:cubicBezTo>
                  <a:cubicBezTo>
                    <a:pt x="3022996" y="4778587"/>
                    <a:pt x="3032384" y="4776239"/>
                    <a:pt x="3041772" y="4773893"/>
                  </a:cubicBezTo>
                  <a:cubicBezTo>
                    <a:pt x="3053508" y="4771545"/>
                    <a:pt x="3062896" y="4769199"/>
                    <a:pt x="3074631" y="4766851"/>
                  </a:cubicBezTo>
                  <a:cubicBezTo>
                    <a:pt x="3091060" y="4764504"/>
                    <a:pt x="3107489" y="4759810"/>
                    <a:pt x="3121572" y="4757463"/>
                  </a:cubicBezTo>
                  <a:cubicBezTo>
                    <a:pt x="3121572" y="4757463"/>
                    <a:pt x="3121572" y="4757463"/>
                    <a:pt x="3123919" y="4757463"/>
                  </a:cubicBezTo>
                  <a:cubicBezTo>
                    <a:pt x="3145042" y="4752769"/>
                    <a:pt x="3163819" y="4748075"/>
                    <a:pt x="3184942" y="4741034"/>
                  </a:cubicBezTo>
                  <a:cubicBezTo>
                    <a:pt x="3177901" y="4743381"/>
                    <a:pt x="3173207" y="4745728"/>
                    <a:pt x="3166166" y="4748075"/>
                  </a:cubicBezTo>
                  <a:cubicBezTo>
                    <a:pt x="3159125" y="4748075"/>
                    <a:pt x="3154430" y="4750422"/>
                    <a:pt x="3149736" y="4750422"/>
                  </a:cubicBezTo>
                  <a:close/>
                  <a:moveTo>
                    <a:pt x="2907991" y="4811445"/>
                  </a:moveTo>
                  <a:cubicBezTo>
                    <a:pt x="2879826" y="4816140"/>
                    <a:pt x="2851661" y="4820834"/>
                    <a:pt x="2825844" y="4825528"/>
                  </a:cubicBezTo>
                  <a:cubicBezTo>
                    <a:pt x="2823497" y="4825528"/>
                    <a:pt x="2821150" y="4825528"/>
                    <a:pt x="2818803" y="4825528"/>
                  </a:cubicBezTo>
                  <a:cubicBezTo>
                    <a:pt x="2809415" y="4827875"/>
                    <a:pt x="2802374" y="4827875"/>
                    <a:pt x="2792985" y="4830222"/>
                  </a:cubicBezTo>
                  <a:cubicBezTo>
                    <a:pt x="2797679" y="4827875"/>
                    <a:pt x="2800027" y="4820834"/>
                    <a:pt x="2800027" y="4816140"/>
                  </a:cubicBezTo>
                  <a:cubicBezTo>
                    <a:pt x="2804721" y="4816140"/>
                    <a:pt x="2809415" y="4816140"/>
                    <a:pt x="2814109" y="4816140"/>
                  </a:cubicBezTo>
                  <a:cubicBezTo>
                    <a:pt x="2830538" y="4816140"/>
                    <a:pt x="2844620" y="4816140"/>
                    <a:pt x="2861050" y="4813792"/>
                  </a:cubicBezTo>
                  <a:cubicBezTo>
                    <a:pt x="2865744" y="4813792"/>
                    <a:pt x="2870438" y="4813792"/>
                    <a:pt x="2875132" y="4813792"/>
                  </a:cubicBezTo>
                  <a:cubicBezTo>
                    <a:pt x="2886867" y="4813792"/>
                    <a:pt x="2896255" y="4813792"/>
                    <a:pt x="2907991" y="4811445"/>
                  </a:cubicBezTo>
                  <a:cubicBezTo>
                    <a:pt x="2910338" y="4811445"/>
                    <a:pt x="2912685" y="4809098"/>
                    <a:pt x="2915032" y="4809098"/>
                  </a:cubicBezTo>
                  <a:cubicBezTo>
                    <a:pt x="2912685" y="4811445"/>
                    <a:pt x="2910338" y="4811445"/>
                    <a:pt x="2907991" y="4811445"/>
                  </a:cubicBezTo>
                  <a:close/>
                  <a:moveTo>
                    <a:pt x="2443275" y="4858386"/>
                  </a:moveTo>
                  <a:cubicBezTo>
                    <a:pt x="2278982" y="4858386"/>
                    <a:pt x="2117036" y="4841957"/>
                    <a:pt x="1957437" y="4806751"/>
                  </a:cubicBezTo>
                  <a:cubicBezTo>
                    <a:pt x="1950396" y="4804404"/>
                    <a:pt x="1941007" y="4802057"/>
                    <a:pt x="1933966" y="4802057"/>
                  </a:cubicBezTo>
                  <a:cubicBezTo>
                    <a:pt x="1933966" y="4802057"/>
                    <a:pt x="1933966" y="4802057"/>
                    <a:pt x="1933966" y="4802057"/>
                  </a:cubicBezTo>
                  <a:cubicBezTo>
                    <a:pt x="1941007" y="4804404"/>
                    <a:pt x="1945702" y="4804404"/>
                    <a:pt x="1952743" y="4806751"/>
                  </a:cubicBezTo>
                  <a:cubicBezTo>
                    <a:pt x="1959784" y="4809098"/>
                    <a:pt x="1966825" y="4809098"/>
                    <a:pt x="1971519" y="4809098"/>
                  </a:cubicBezTo>
                  <a:cubicBezTo>
                    <a:pt x="1985601" y="4811445"/>
                    <a:pt x="1997336" y="4813792"/>
                    <a:pt x="2011419" y="4816140"/>
                  </a:cubicBezTo>
                  <a:cubicBezTo>
                    <a:pt x="2018460" y="4816140"/>
                    <a:pt x="2025501" y="4818486"/>
                    <a:pt x="2034889" y="4818486"/>
                  </a:cubicBezTo>
                  <a:cubicBezTo>
                    <a:pt x="2044277" y="4818486"/>
                    <a:pt x="2051319" y="4820834"/>
                    <a:pt x="2060707" y="4820834"/>
                  </a:cubicBezTo>
                  <a:cubicBezTo>
                    <a:pt x="2171018" y="4841957"/>
                    <a:pt x="2283676" y="4853692"/>
                    <a:pt x="2396334" y="4856039"/>
                  </a:cubicBezTo>
                  <a:cubicBezTo>
                    <a:pt x="2396334" y="4856039"/>
                    <a:pt x="2398681" y="4856039"/>
                    <a:pt x="2398681" y="4856039"/>
                  </a:cubicBezTo>
                  <a:cubicBezTo>
                    <a:pt x="2422152" y="4856039"/>
                    <a:pt x="2445622" y="4856039"/>
                    <a:pt x="2469093" y="4856039"/>
                  </a:cubicBezTo>
                  <a:cubicBezTo>
                    <a:pt x="2469093" y="4856039"/>
                    <a:pt x="2471440" y="4856039"/>
                    <a:pt x="2471440" y="4856039"/>
                  </a:cubicBezTo>
                  <a:cubicBezTo>
                    <a:pt x="2462052" y="4858386"/>
                    <a:pt x="2452664" y="4858386"/>
                    <a:pt x="2443275" y="4858386"/>
                  </a:cubicBezTo>
                  <a:close/>
                  <a:moveTo>
                    <a:pt x="1870596" y="4787975"/>
                  </a:moveTo>
                  <a:cubicBezTo>
                    <a:pt x="1868249" y="4787975"/>
                    <a:pt x="1865902" y="4787975"/>
                    <a:pt x="1863555" y="4785628"/>
                  </a:cubicBezTo>
                  <a:cubicBezTo>
                    <a:pt x="1861208" y="4785628"/>
                    <a:pt x="1858861" y="4783281"/>
                    <a:pt x="1856514" y="4783281"/>
                  </a:cubicBezTo>
                  <a:cubicBezTo>
                    <a:pt x="1856514" y="4783281"/>
                    <a:pt x="1854167" y="4783281"/>
                    <a:pt x="1854167" y="4783281"/>
                  </a:cubicBezTo>
                  <a:cubicBezTo>
                    <a:pt x="1854167" y="4783281"/>
                    <a:pt x="1854167" y="4783281"/>
                    <a:pt x="1854167" y="4783281"/>
                  </a:cubicBezTo>
                  <a:cubicBezTo>
                    <a:pt x="1861208" y="4785628"/>
                    <a:pt x="1868249" y="4787975"/>
                    <a:pt x="1875290" y="4787975"/>
                  </a:cubicBezTo>
                  <a:cubicBezTo>
                    <a:pt x="1872943" y="4790322"/>
                    <a:pt x="1870596" y="4790322"/>
                    <a:pt x="1870596" y="4787975"/>
                  </a:cubicBezTo>
                  <a:close/>
                  <a:moveTo>
                    <a:pt x="1757938" y="4757463"/>
                  </a:moveTo>
                  <a:cubicBezTo>
                    <a:pt x="1748550" y="4755116"/>
                    <a:pt x="1741508" y="4752769"/>
                    <a:pt x="1732120" y="4750422"/>
                  </a:cubicBezTo>
                  <a:cubicBezTo>
                    <a:pt x="1718038" y="4745728"/>
                    <a:pt x="1706303" y="4743381"/>
                    <a:pt x="1692220" y="4738687"/>
                  </a:cubicBezTo>
                  <a:cubicBezTo>
                    <a:pt x="1671097" y="4731646"/>
                    <a:pt x="1647627" y="4724605"/>
                    <a:pt x="1626503" y="4717563"/>
                  </a:cubicBezTo>
                  <a:cubicBezTo>
                    <a:pt x="1624156" y="4717563"/>
                    <a:pt x="1624156" y="4717563"/>
                    <a:pt x="1621809" y="4715216"/>
                  </a:cubicBezTo>
                  <a:cubicBezTo>
                    <a:pt x="1553745" y="4691746"/>
                    <a:pt x="1485680" y="4663582"/>
                    <a:pt x="1419963" y="4633070"/>
                  </a:cubicBezTo>
                  <a:cubicBezTo>
                    <a:pt x="1424657" y="4635417"/>
                    <a:pt x="1431698" y="4637764"/>
                    <a:pt x="1436392" y="4640111"/>
                  </a:cubicBezTo>
                  <a:cubicBezTo>
                    <a:pt x="1448128" y="4644805"/>
                    <a:pt x="1459863" y="4649499"/>
                    <a:pt x="1469251" y="4654193"/>
                  </a:cubicBezTo>
                  <a:cubicBezTo>
                    <a:pt x="1478639" y="4658887"/>
                    <a:pt x="1485680" y="4661234"/>
                    <a:pt x="1495069" y="4663582"/>
                  </a:cubicBezTo>
                  <a:cubicBezTo>
                    <a:pt x="1506804" y="4668276"/>
                    <a:pt x="1516192" y="4672970"/>
                    <a:pt x="1527927" y="4677664"/>
                  </a:cubicBezTo>
                  <a:cubicBezTo>
                    <a:pt x="1537315" y="4680011"/>
                    <a:pt x="1544357" y="4684705"/>
                    <a:pt x="1553745" y="4687052"/>
                  </a:cubicBezTo>
                  <a:cubicBezTo>
                    <a:pt x="1565480" y="4691746"/>
                    <a:pt x="1574868" y="4696440"/>
                    <a:pt x="1586603" y="4698787"/>
                  </a:cubicBezTo>
                  <a:cubicBezTo>
                    <a:pt x="1595992" y="4701134"/>
                    <a:pt x="1603033" y="4705828"/>
                    <a:pt x="1612421" y="4708175"/>
                  </a:cubicBezTo>
                  <a:cubicBezTo>
                    <a:pt x="1624156" y="4712869"/>
                    <a:pt x="1633544" y="4715216"/>
                    <a:pt x="1645280" y="4719911"/>
                  </a:cubicBezTo>
                  <a:cubicBezTo>
                    <a:pt x="1654668" y="4722258"/>
                    <a:pt x="1661709" y="4724605"/>
                    <a:pt x="1671097" y="4729299"/>
                  </a:cubicBezTo>
                  <a:cubicBezTo>
                    <a:pt x="1682832" y="4733993"/>
                    <a:pt x="1694567" y="4736340"/>
                    <a:pt x="1703956" y="4738687"/>
                  </a:cubicBezTo>
                  <a:cubicBezTo>
                    <a:pt x="1713344" y="4741034"/>
                    <a:pt x="1720385" y="4743381"/>
                    <a:pt x="1729773" y="4745728"/>
                  </a:cubicBezTo>
                  <a:cubicBezTo>
                    <a:pt x="1741508" y="4748075"/>
                    <a:pt x="1753244" y="4752769"/>
                    <a:pt x="1764979" y="4755116"/>
                  </a:cubicBezTo>
                  <a:cubicBezTo>
                    <a:pt x="1772020" y="4757463"/>
                    <a:pt x="1776714" y="4757463"/>
                    <a:pt x="1783755" y="4759810"/>
                  </a:cubicBezTo>
                  <a:cubicBezTo>
                    <a:pt x="1786102" y="4759810"/>
                    <a:pt x="1788449" y="4762157"/>
                    <a:pt x="1790797" y="4762157"/>
                  </a:cubicBezTo>
                  <a:cubicBezTo>
                    <a:pt x="1795491" y="4764504"/>
                    <a:pt x="1797838" y="4764504"/>
                    <a:pt x="1802532" y="4766851"/>
                  </a:cubicBezTo>
                  <a:cubicBezTo>
                    <a:pt x="1804879" y="4766851"/>
                    <a:pt x="1807226" y="4769199"/>
                    <a:pt x="1809573" y="4769199"/>
                  </a:cubicBezTo>
                  <a:cubicBezTo>
                    <a:pt x="1809573" y="4769199"/>
                    <a:pt x="1809573" y="4769199"/>
                    <a:pt x="1809573" y="4769199"/>
                  </a:cubicBezTo>
                  <a:cubicBezTo>
                    <a:pt x="1807226" y="4769199"/>
                    <a:pt x="1802532" y="4766851"/>
                    <a:pt x="1800185" y="4766851"/>
                  </a:cubicBezTo>
                  <a:cubicBezTo>
                    <a:pt x="1788449" y="4766851"/>
                    <a:pt x="1774367" y="4762157"/>
                    <a:pt x="1757938" y="4757463"/>
                  </a:cubicBezTo>
                  <a:close/>
                  <a:moveTo>
                    <a:pt x="917695" y="4311525"/>
                  </a:moveTo>
                  <a:cubicBezTo>
                    <a:pt x="913001" y="4309177"/>
                    <a:pt x="910654" y="4304483"/>
                    <a:pt x="905960" y="4299789"/>
                  </a:cubicBezTo>
                  <a:cubicBezTo>
                    <a:pt x="908307" y="4302136"/>
                    <a:pt x="910654" y="4302136"/>
                    <a:pt x="910654" y="4302136"/>
                  </a:cubicBezTo>
                  <a:cubicBezTo>
                    <a:pt x="917695" y="4306830"/>
                    <a:pt x="924736" y="4311525"/>
                    <a:pt x="931777" y="4316219"/>
                  </a:cubicBezTo>
                  <a:cubicBezTo>
                    <a:pt x="934124" y="4316219"/>
                    <a:pt x="934124" y="4318565"/>
                    <a:pt x="936472" y="4318565"/>
                  </a:cubicBezTo>
                  <a:cubicBezTo>
                    <a:pt x="936472" y="4320913"/>
                    <a:pt x="936472" y="4323260"/>
                    <a:pt x="938819" y="4325607"/>
                  </a:cubicBezTo>
                  <a:cubicBezTo>
                    <a:pt x="936472" y="4323260"/>
                    <a:pt x="934124" y="4320913"/>
                    <a:pt x="931777" y="4320913"/>
                  </a:cubicBezTo>
                  <a:cubicBezTo>
                    <a:pt x="927083" y="4320913"/>
                    <a:pt x="922389" y="4316219"/>
                    <a:pt x="917695" y="4311525"/>
                  </a:cubicBezTo>
                  <a:close/>
                  <a:moveTo>
                    <a:pt x="844937" y="4255195"/>
                  </a:moveTo>
                  <a:cubicBezTo>
                    <a:pt x="842590" y="4252848"/>
                    <a:pt x="840243" y="4252848"/>
                    <a:pt x="837896" y="4250501"/>
                  </a:cubicBezTo>
                  <a:cubicBezTo>
                    <a:pt x="814425" y="4231725"/>
                    <a:pt x="793302" y="4212948"/>
                    <a:pt x="772178" y="4191825"/>
                  </a:cubicBezTo>
                  <a:cubicBezTo>
                    <a:pt x="772178" y="4191825"/>
                    <a:pt x="769831" y="4189478"/>
                    <a:pt x="769831" y="4189478"/>
                  </a:cubicBezTo>
                  <a:cubicBezTo>
                    <a:pt x="760443" y="4180090"/>
                    <a:pt x="751055" y="4170702"/>
                    <a:pt x="739320" y="4158966"/>
                  </a:cubicBezTo>
                  <a:cubicBezTo>
                    <a:pt x="736973" y="4156619"/>
                    <a:pt x="734626" y="4154272"/>
                    <a:pt x="732279" y="4151925"/>
                  </a:cubicBezTo>
                  <a:cubicBezTo>
                    <a:pt x="722890" y="4142537"/>
                    <a:pt x="713502" y="4133149"/>
                    <a:pt x="706461" y="4123761"/>
                  </a:cubicBezTo>
                  <a:cubicBezTo>
                    <a:pt x="704114" y="4121414"/>
                    <a:pt x="701767" y="4119066"/>
                    <a:pt x="699420" y="4116720"/>
                  </a:cubicBezTo>
                  <a:cubicBezTo>
                    <a:pt x="690032" y="4104984"/>
                    <a:pt x="680643" y="4095596"/>
                    <a:pt x="671255" y="4083861"/>
                  </a:cubicBezTo>
                  <a:cubicBezTo>
                    <a:pt x="671255" y="4081514"/>
                    <a:pt x="668908" y="4081514"/>
                    <a:pt x="668908" y="4081514"/>
                  </a:cubicBezTo>
                  <a:cubicBezTo>
                    <a:pt x="657173" y="4069779"/>
                    <a:pt x="647785" y="4055696"/>
                    <a:pt x="636050" y="4041614"/>
                  </a:cubicBezTo>
                  <a:cubicBezTo>
                    <a:pt x="636050" y="4039267"/>
                    <a:pt x="633703" y="4039267"/>
                    <a:pt x="633703" y="4036920"/>
                  </a:cubicBezTo>
                  <a:cubicBezTo>
                    <a:pt x="624314" y="4025185"/>
                    <a:pt x="614926" y="4013449"/>
                    <a:pt x="607885" y="4001714"/>
                  </a:cubicBezTo>
                  <a:cubicBezTo>
                    <a:pt x="607885" y="4001714"/>
                    <a:pt x="605538" y="3999367"/>
                    <a:pt x="605538" y="3999367"/>
                  </a:cubicBezTo>
                  <a:cubicBezTo>
                    <a:pt x="607885" y="4001714"/>
                    <a:pt x="610232" y="4006408"/>
                    <a:pt x="612579" y="4008755"/>
                  </a:cubicBezTo>
                  <a:cubicBezTo>
                    <a:pt x="629008" y="4027532"/>
                    <a:pt x="643091" y="4046308"/>
                    <a:pt x="659520" y="4065085"/>
                  </a:cubicBezTo>
                  <a:cubicBezTo>
                    <a:pt x="661867" y="4069779"/>
                    <a:pt x="666561" y="4072125"/>
                    <a:pt x="668908" y="4076820"/>
                  </a:cubicBezTo>
                  <a:cubicBezTo>
                    <a:pt x="687685" y="4097943"/>
                    <a:pt x="708808" y="4119066"/>
                    <a:pt x="727584" y="4140190"/>
                  </a:cubicBezTo>
                  <a:cubicBezTo>
                    <a:pt x="732279" y="4144884"/>
                    <a:pt x="736973" y="4149578"/>
                    <a:pt x="741667" y="4154272"/>
                  </a:cubicBezTo>
                  <a:cubicBezTo>
                    <a:pt x="758096" y="4170702"/>
                    <a:pt x="774525" y="4187131"/>
                    <a:pt x="790955" y="4203560"/>
                  </a:cubicBezTo>
                  <a:cubicBezTo>
                    <a:pt x="795649" y="4208254"/>
                    <a:pt x="800343" y="4212948"/>
                    <a:pt x="807384" y="4219990"/>
                  </a:cubicBezTo>
                  <a:cubicBezTo>
                    <a:pt x="828507" y="4238766"/>
                    <a:pt x="849631" y="4259889"/>
                    <a:pt x="870754" y="4278666"/>
                  </a:cubicBezTo>
                  <a:cubicBezTo>
                    <a:pt x="870754" y="4278666"/>
                    <a:pt x="870754" y="4278666"/>
                    <a:pt x="870754" y="4278666"/>
                  </a:cubicBezTo>
                  <a:cubicBezTo>
                    <a:pt x="870754" y="4278666"/>
                    <a:pt x="868407" y="4276319"/>
                    <a:pt x="868407" y="4276319"/>
                  </a:cubicBezTo>
                  <a:cubicBezTo>
                    <a:pt x="861366" y="4266930"/>
                    <a:pt x="851978" y="4259889"/>
                    <a:pt x="844937" y="4255195"/>
                  </a:cubicBezTo>
                  <a:close/>
                  <a:moveTo>
                    <a:pt x="563291" y="3954773"/>
                  </a:moveTo>
                  <a:cubicBezTo>
                    <a:pt x="558597" y="3950079"/>
                    <a:pt x="551556" y="3945385"/>
                    <a:pt x="546862" y="3940691"/>
                  </a:cubicBezTo>
                  <a:cubicBezTo>
                    <a:pt x="544515" y="3938344"/>
                    <a:pt x="542168" y="3935997"/>
                    <a:pt x="539821" y="3933650"/>
                  </a:cubicBezTo>
                  <a:cubicBezTo>
                    <a:pt x="537474" y="3931303"/>
                    <a:pt x="532780" y="3926609"/>
                    <a:pt x="530433" y="3924262"/>
                  </a:cubicBezTo>
                  <a:cubicBezTo>
                    <a:pt x="528085" y="3921915"/>
                    <a:pt x="523391" y="3917221"/>
                    <a:pt x="521044" y="3914873"/>
                  </a:cubicBezTo>
                  <a:cubicBezTo>
                    <a:pt x="518697" y="3912527"/>
                    <a:pt x="516350" y="3910179"/>
                    <a:pt x="516350" y="3907832"/>
                  </a:cubicBezTo>
                  <a:cubicBezTo>
                    <a:pt x="499921" y="3886709"/>
                    <a:pt x="481145" y="3863238"/>
                    <a:pt x="464715" y="3837421"/>
                  </a:cubicBezTo>
                  <a:cubicBezTo>
                    <a:pt x="464715" y="3837421"/>
                    <a:pt x="464715" y="3837421"/>
                    <a:pt x="464715" y="3835074"/>
                  </a:cubicBezTo>
                  <a:cubicBezTo>
                    <a:pt x="464715" y="3835074"/>
                    <a:pt x="464715" y="3835074"/>
                    <a:pt x="464715" y="3835074"/>
                  </a:cubicBezTo>
                  <a:cubicBezTo>
                    <a:pt x="471756" y="3844462"/>
                    <a:pt x="478797" y="3853850"/>
                    <a:pt x="485839" y="3863238"/>
                  </a:cubicBezTo>
                  <a:cubicBezTo>
                    <a:pt x="488186" y="3865586"/>
                    <a:pt x="490533" y="3867932"/>
                    <a:pt x="490533" y="3870280"/>
                  </a:cubicBezTo>
                  <a:cubicBezTo>
                    <a:pt x="497574" y="3879668"/>
                    <a:pt x="504615" y="3886709"/>
                    <a:pt x="511656" y="3893750"/>
                  </a:cubicBezTo>
                  <a:cubicBezTo>
                    <a:pt x="514003" y="3896097"/>
                    <a:pt x="516350" y="3900791"/>
                    <a:pt x="521044" y="3903138"/>
                  </a:cubicBezTo>
                  <a:cubicBezTo>
                    <a:pt x="525738" y="3910179"/>
                    <a:pt x="532780" y="3917221"/>
                    <a:pt x="539821" y="3921915"/>
                  </a:cubicBezTo>
                  <a:cubicBezTo>
                    <a:pt x="544515" y="3926609"/>
                    <a:pt x="546862" y="3931303"/>
                    <a:pt x="551556" y="3935997"/>
                  </a:cubicBezTo>
                  <a:cubicBezTo>
                    <a:pt x="556250" y="3943038"/>
                    <a:pt x="560944" y="3947732"/>
                    <a:pt x="563291" y="3954773"/>
                  </a:cubicBezTo>
                  <a:cubicBezTo>
                    <a:pt x="565638" y="3954773"/>
                    <a:pt x="567985" y="3957120"/>
                    <a:pt x="570332" y="3957120"/>
                  </a:cubicBezTo>
                  <a:cubicBezTo>
                    <a:pt x="570332" y="3957120"/>
                    <a:pt x="570332" y="3957120"/>
                    <a:pt x="570332" y="3959468"/>
                  </a:cubicBezTo>
                  <a:cubicBezTo>
                    <a:pt x="570332" y="3959468"/>
                    <a:pt x="570332" y="3959468"/>
                    <a:pt x="570332" y="3959468"/>
                  </a:cubicBezTo>
                  <a:cubicBezTo>
                    <a:pt x="567985" y="3957120"/>
                    <a:pt x="565638" y="3957120"/>
                    <a:pt x="563291" y="3954773"/>
                  </a:cubicBezTo>
                  <a:close/>
                  <a:moveTo>
                    <a:pt x="161946" y="3238924"/>
                  </a:moveTo>
                  <a:cubicBezTo>
                    <a:pt x="159599" y="3229536"/>
                    <a:pt x="154905" y="3220148"/>
                    <a:pt x="152558" y="3210759"/>
                  </a:cubicBezTo>
                  <a:cubicBezTo>
                    <a:pt x="136129" y="3161472"/>
                    <a:pt x="119699" y="3112184"/>
                    <a:pt x="105617" y="3065243"/>
                  </a:cubicBezTo>
                  <a:cubicBezTo>
                    <a:pt x="105617" y="3060549"/>
                    <a:pt x="103270" y="3058201"/>
                    <a:pt x="103270" y="3053507"/>
                  </a:cubicBezTo>
                  <a:cubicBezTo>
                    <a:pt x="100923" y="3044119"/>
                    <a:pt x="98576" y="3034731"/>
                    <a:pt x="96229" y="3025343"/>
                  </a:cubicBezTo>
                  <a:cubicBezTo>
                    <a:pt x="98576" y="3025343"/>
                    <a:pt x="98576" y="3025343"/>
                    <a:pt x="100923" y="3025343"/>
                  </a:cubicBezTo>
                  <a:cubicBezTo>
                    <a:pt x="103270" y="3025343"/>
                    <a:pt x="103270" y="3025343"/>
                    <a:pt x="105617" y="3025343"/>
                  </a:cubicBezTo>
                  <a:cubicBezTo>
                    <a:pt x="107964" y="3032384"/>
                    <a:pt x="107964" y="3037078"/>
                    <a:pt x="110311" y="3044119"/>
                  </a:cubicBezTo>
                  <a:cubicBezTo>
                    <a:pt x="110311" y="3044119"/>
                    <a:pt x="110311" y="3044119"/>
                    <a:pt x="110311" y="3044119"/>
                  </a:cubicBezTo>
                  <a:cubicBezTo>
                    <a:pt x="110311" y="3046466"/>
                    <a:pt x="110311" y="3051160"/>
                    <a:pt x="112658" y="3053507"/>
                  </a:cubicBezTo>
                  <a:cubicBezTo>
                    <a:pt x="115005" y="3060549"/>
                    <a:pt x="115005" y="3065243"/>
                    <a:pt x="117352" y="3072284"/>
                  </a:cubicBezTo>
                  <a:cubicBezTo>
                    <a:pt x="119699" y="3079325"/>
                    <a:pt x="122046" y="3086366"/>
                    <a:pt x="122046" y="3093407"/>
                  </a:cubicBezTo>
                  <a:cubicBezTo>
                    <a:pt x="126741" y="3109836"/>
                    <a:pt x="131435" y="3123919"/>
                    <a:pt x="136129" y="3140348"/>
                  </a:cubicBezTo>
                  <a:cubicBezTo>
                    <a:pt x="138476" y="3147389"/>
                    <a:pt x="140823" y="3154431"/>
                    <a:pt x="143170" y="3161472"/>
                  </a:cubicBezTo>
                  <a:cubicBezTo>
                    <a:pt x="147864" y="3177901"/>
                    <a:pt x="152558" y="3191983"/>
                    <a:pt x="157252" y="3208413"/>
                  </a:cubicBezTo>
                  <a:cubicBezTo>
                    <a:pt x="159599" y="3215454"/>
                    <a:pt x="161946" y="3220148"/>
                    <a:pt x="161946" y="3227189"/>
                  </a:cubicBezTo>
                  <a:cubicBezTo>
                    <a:pt x="168987" y="3245965"/>
                    <a:pt x="173681" y="3267089"/>
                    <a:pt x="180723" y="3285865"/>
                  </a:cubicBezTo>
                  <a:cubicBezTo>
                    <a:pt x="178376" y="3281171"/>
                    <a:pt x="176028" y="3276477"/>
                    <a:pt x="176028" y="3271783"/>
                  </a:cubicBezTo>
                  <a:cubicBezTo>
                    <a:pt x="171334" y="3260048"/>
                    <a:pt x="166640" y="3248312"/>
                    <a:pt x="161946" y="3238924"/>
                  </a:cubicBezTo>
                  <a:close/>
                  <a:moveTo>
                    <a:pt x="32859" y="2192142"/>
                  </a:moveTo>
                  <a:cubicBezTo>
                    <a:pt x="32859" y="2187447"/>
                    <a:pt x="32859" y="2182753"/>
                    <a:pt x="32859" y="2178059"/>
                  </a:cubicBezTo>
                  <a:cubicBezTo>
                    <a:pt x="32859" y="2175712"/>
                    <a:pt x="32859" y="2171018"/>
                    <a:pt x="32859" y="2168671"/>
                  </a:cubicBezTo>
                  <a:cubicBezTo>
                    <a:pt x="32859" y="2163977"/>
                    <a:pt x="32859" y="2159283"/>
                    <a:pt x="32859" y="2154589"/>
                  </a:cubicBezTo>
                  <a:cubicBezTo>
                    <a:pt x="32859" y="2152242"/>
                    <a:pt x="32859" y="2149895"/>
                    <a:pt x="32859" y="2147548"/>
                  </a:cubicBezTo>
                  <a:cubicBezTo>
                    <a:pt x="32859" y="2142853"/>
                    <a:pt x="32859" y="2138159"/>
                    <a:pt x="35206" y="2133465"/>
                  </a:cubicBezTo>
                  <a:cubicBezTo>
                    <a:pt x="35206" y="2131118"/>
                    <a:pt x="35206" y="2128771"/>
                    <a:pt x="35206" y="2126424"/>
                  </a:cubicBezTo>
                  <a:cubicBezTo>
                    <a:pt x="35206" y="2121730"/>
                    <a:pt x="35206" y="2117036"/>
                    <a:pt x="37553" y="2112342"/>
                  </a:cubicBezTo>
                  <a:cubicBezTo>
                    <a:pt x="37553" y="2109995"/>
                    <a:pt x="37553" y="2109995"/>
                    <a:pt x="37553" y="2107648"/>
                  </a:cubicBezTo>
                  <a:cubicBezTo>
                    <a:pt x="37553" y="2102954"/>
                    <a:pt x="39900" y="2098260"/>
                    <a:pt x="39900" y="2093565"/>
                  </a:cubicBezTo>
                  <a:cubicBezTo>
                    <a:pt x="39900" y="2091218"/>
                    <a:pt x="39900" y="2091218"/>
                    <a:pt x="39900" y="2088871"/>
                  </a:cubicBezTo>
                  <a:cubicBezTo>
                    <a:pt x="39900" y="2084177"/>
                    <a:pt x="42247" y="2079483"/>
                    <a:pt x="42247" y="2074789"/>
                  </a:cubicBezTo>
                  <a:cubicBezTo>
                    <a:pt x="42247" y="2074789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4789"/>
                    <a:pt x="42247" y="2074789"/>
                  </a:cubicBezTo>
                  <a:cubicBezTo>
                    <a:pt x="42247" y="2079483"/>
                    <a:pt x="39900" y="2084177"/>
                    <a:pt x="39900" y="2088871"/>
                  </a:cubicBezTo>
                  <a:cubicBezTo>
                    <a:pt x="39900" y="2095912"/>
                    <a:pt x="37553" y="2102954"/>
                    <a:pt x="37553" y="2109995"/>
                  </a:cubicBezTo>
                  <a:cubicBezTo>
                    <a:pt x="37553" y="2114689"/>
                    <a:pt x="35206" y="2119383"/>
                    <a:pt x="35206" y="2126424"/>
                  </a:cubicBezTo>
                  <a:cubicBezTo>
                    <a:pt x="35206" y="2133465"/>
                    <a:pt x="32859" y="2140506"/>
                    <a:pt x="32859" y="2147548"/>
                  </a:cubicBezTo>
                  <a:cubicBezTo>
                    <a:pt x="32859" y="2152242"/>
                    <a:pt x="32859" y="2159283"/>
                    <a:pt x="30512" y="2163977"/>
                  </a:cubicBezTo>
                  <a:cubicBezTo>
                    <a:pt x="30512" y="2171018"/>
                    <a:pt x="28165" y="2178059"/>
                    <a:pt x="28165" y="2185100"/>
                  </a:cubicBezTo>
                  <a:cubicBezTo>
                    <a:pt x="28165" y="2187447"/>
                    <a:pt x="28165" y="2189794"/>
                    <a:pt x="28165" y="2192142"/>
                  </a:cubicBezTo>
                  <a:cubicBezTo>
                    <a:pt x="32859" y="2194489"/>
                    <a:pt x="32859" y="2192142"/>
                    <a:pt x="32859" y="2192142"/>
                  </a:cubicBezTo>
                  <a:close/>
                  <a:moveTo>
                    <a:pt x="91535" y="1856514"/>
                  </a:moveTo>
                  <a:cubicBezTo>
                    <a:pt x="96229" y="1833043"/>
                    <a:pt x="103270" y="1809573"/>
                    <a:pt x="110311" y="1788449"/>
                  </a:cubicBezTo>
                  <a:cubicBezTo>
                    <a:pt x="110311" y="1783755"/>
                    <a:pt x="112658" y="1779061"/>
                    <a:pt x="115005" y="1776714"/>
                  </a:cubicBezTo>
                  <a:cubicBezTo>
                    <a:pt x="122046" y="1753244"/>
                    <a:pt x="129088" y="1732120"/>
                    <a:pt x="136129" y="1708650"/>
                  </a:cubicBezTo>
                  <a:cubicBezTo>
                    <a:pt x="136129" y="1706303"/>
                    <a:pt x="136129" y="1706303"/>
                    <a:pt x="138476" y="1703956"/>
                  </a:cubicBezTo>
                  <a:cubicBezTo>
                    <a:pt x="145517" y="1682832"/>
                    <a:pt x="152558" y="1661709"/>
                    <a:pt x="159599" y="1642933"/>
                  </a:cubicBezTo>
                  <a:cubicBezTo>
                    <a:pt x="161946" y="1640586"/>
                    <a:pt x="161946" y="1635891"/>
                    <a:pt x="164293" y="1633544"/>
                  </a:cubicBezTo>
                  <a:cubicBezTo>
                    <a:pt x="171334" y="1612421"/>
                    <a:pt x="178376" y="1593645"/>
                    <a:pt x="187764" y="1574868"/>
                  </a:cubicBezTo>
                  <a:cubicBezTo>
                    <a:pt x="183070" y="1570174"/>
                    <a:pt x="185417" y="1565480"/>
                    <a:pt x="187764" y="1563133"/>
                  </a:cubicBezTo>
                  <a:cubicBezTo>
                    <a:pt x="194805" y="1544357"/>
                    <a:pt x="204193" y="1525580"/>
                    <a:pt x="213581" y="1506804"/>
                  </a:cubicBezTo>
                  <a:cubicBezTo>
                    <a:pt x="215928" y="1504457"/>
                    <a:pt x="215928" y="1502110"/>
                    <a:pt x="218275" y="1499763"/>
                  </a:cubicBezTo>
                  <a:cubicBezTo>
                    <a:pt x="227664" y="1483333"/>
                    <a:pt x="234705" y="1464557"/>
                    <a:pt x="244093" y="1450475"/>
                  </a:cubicBezTo>
                  <a:cubicBezTo>
                    <a:pt x="244093" y="1448128"/>
                    <a:pt x="246440" y="1445781"/>
                    <a:pt x="246440" y="1443434"/>
                  </a:cubicBezTo>
                  <a:cubicBezTo>
                    <a:pt x="255828" y="1427004"/>
                    <a:pt x="265216" y="1410575"/>
                    <a:pt x="274604" y="1394146"/>
                  </a:cubicBezTo>
                  <a:cubicBezTo>
                    <a:pt x="276951" y="1391799"/>
                    <a:pt x="279299" y="1387104"/>
                    <a:pt x="281646" y="1384757"/>
                  </a:cubicBezTo>
                  <a:cubicBezTo>
                    <a:pt x="288687" y="1373022"/>
                    <a:pt x="295728" y="1363634"/>
                    <a:pt x="302769" y="1351899"/>
                  </a:cubicBezTo>
                  <a:cubicBezTo>
                    <a:pt x="302769" y="1351899"/>
                    <a:pt x="302769" y="1351899"/>
                    <a:pt x="302769" y="1351899"/>
                  </a:cubicBezTo>
                  <a:cubicBezTo>
                    <a:pt x="298075" y="1361287"/>
                    <a:pt x="293381" y="1370675"/>
                    <a:pt x="288687" y="1382410"/>
                  </a:cubicBezTo>
                  <a:cubicBezTo>
                    <a:pt x="283993" y="1394146"/>
                    <a:pt x="276951" y="1405881"/>
                    <a:pt x="272257" y="1419963"/>
                  </a:cubicBezTo>
                  <a:cubicBezTo>
                    <a:pt x="272257" y="1422310"/>
                    <a:pt x="269910" y="1422310"/>
                    <a:pt x="269910" y="1424657"/>
                  </a:cubicBezTo>
                  <a:cubicBezTo>
                    <a:pt x="267563" y="1429351"/>
                    <a:pt x="262869" y="1436392"/>
                    <a:pt x="260522" y="1441087"/>
                  </a:cubicBezTo>
                  <a:cubicBezTo>
                    <a:pt x="253481" y="1450475"/>
                    <a:pt x="248787" y="1462210"/>
                    <a:pt x="244093" y="1473945"/>
                  </a:cubicBezTo>
                  <a:cubicBezTo>
                    <a:pt x="239399" y="1480986"/>
                    <a:pt x="237052" y="1488027"/>
                    <a:pt x="232358" y="1495069"/>
                  </a:cubicBezTo>
                  <a:cubicBezTo>
                    <a:pt x="222969" y="1513845"/>
                    <a:pt x="213581" y="1530274"/>
                    <a:pt x="206540" y="1549051"/>
                  </a:cubicBezTo>
                  <a:cubicBezTo>
                    <a:pt x="194805" y="1572521"/>
                    <a:pt x="185417" y="1593645"/>
                    <a:pt x="176028" y="1617115"/>
                  </a:cubicBezTo>
                  <a:cubicBezTo>
                    <a:pt x="173681" y="1624156"/>
                    <a:pt x="171334" y="1628850"/>
                    <a:pt x="168987" y="1635891"/>
                  </a:cubicBezTo>
                  <a:cubicBezTo>
                    <a:pt x="161946" y="1654668"/>
                    <a:pt x="154905" y="1673444"/>
                    <a:pt x="147864" y="1692221"/>
                  </a:cubicBezTo>
                  <a:cubicBezTo>
                    <a:pt x="145517" y="1696915"/>
                    <a:pt x="143170" y="1701609"/>
                    <a:pt x="140823" y="1708650"/>
                  </a:cubicBezTo>
                  <a:cubicBezTo>
                    <a:pt x="131435" y="1732120"/>
                    <a:pt x="124393" y="1755591"/>
                    <a:pt x="117352" y="1779061"/>
                  </a:cubicBezTo>
                  <a:cubicBezTo>
                    <a:pt x="115005" y="1783755"/>
                    <a:pt x="115005" y="1790796"/>
                    <a:pt x="112658" y="1795491"/>
                  </a:cubicBezTo>
                  <a:cubicBezTo>
                    <a:pt x="107964" y="1814267"/>
                    <a:pt x="100923" y="1833043"/>
                    <a:pt x="96229" y="1854167"/>
                  </a:cubicBezTo>
                  <a:cubicBezTo>
                    <a:pt x="96229" y="1856514"/>
                    <a:pt x="93882" y="1861208"/>
                    <a:pt x="93882" y="1863555"/>
                  </a:cubicBezTo>
                  <a:cubicBezTo>
                    <a:pt x="91535" y="1858861"/>
                    <a:pt x="91535" y="1858861"/>
                    <a:pt x="91535" y="1856514"/>
                  </a:cubicBezTo>
                  <a:close/>
                  <a:moveTo>
                    <a:pt x="330934" y="1283834"/>
                  </a:moveTo>
                  <a:cubicBezTo>
                    <a:pt x="335628" y="1274446"/>
                    <a:pt x="337975" y="1265058"/>
                    <a:pt x="342669" y="1258017"/>
                  </a:cubicBezTo>
                  <a:cubicBezTo>
                    <a:pt x="342669" y="1255670"/>
                    <a:pt x="345016" y="1255670"/>
                    <a:pt x="345016" y="1253323"/>
                  </a:cubicBezTo>
                  <a:cubicBezTo>
                    <a:pt x="354404" y="1234546"/>
                    <a:pt x="363792" y="1218117"/>
                    <a:pt x="373180" y="1204035"/>
                  </a:cubicBezTo>
                  <a:cubicBezTo>
                    <a:pt x="373180" y="1206382"/>
                    <a:pt x="370833" y="1206382"/>
                    <a:pt x="370833" y="1208729"/>
                  </a:cubicBezTo>
                  <a:cubicBezTo>
                    <a:pt x="361445" y="1225158"/>
                    <a:pt x="354404" y="1241588"/>
                    <a:pt x="347363" y="1258017"/>
                  </a:cubicBezTo>
                  <a:cubicBezTo>
                    <a:pt x="347363" y="1260364"/>
                    <a:pt x="345016" y="1262711"/>
                    <a:pt x="345016" y="1265058"/>
                  </a:cubicBezTo>
                  <a:cubicBezTo>
                    <a:pt x="335628" y="1283834"/>
                    <a:pt x="328587" y="1300264"/>
                    <a:pt x="321545" y="1319040"/>
                  </a:cubicBezTo>
                  <a:cubicBezTo>
                    <a:pt x="321545" y="1319040"/>
                    <a:pt x="321545" y="1319040"/>
                    <a:pt x="321545" y="1319040"/>
                  </a:cubicBezTo>
                  <a:cubicBezTo>
                    <a:pt x="323892" y="1309652"/>
                    <a:pt x="328587" y="1300264"/>
                    <a:pt x="330934" y="1290876"/>
                  </a:cubicBezTo>
                  <a:cubicBezTo>
                    <a:pt x="328587" y="1286181"/>
                    <a:pt x="328587" y="1286181"/>
                    <a:pt x="330934" y="1283834"/>
                  </a:cubicBezTo>
                  <a:close/>
                  <a:moveTo>
                    <a:pt x="406039" y="1143012"/>
                  </a:moveTo>
                  <a:cubicBezTo>
                    <a:pt x="406039" y="1143012"/>
                    <a:pt x="406039" y="1140665"/>
                    <a:pt x="408386" y="1140665"/>
                  </a:cubicBezTo>
                  <a:cubicBezTo>
                    <a:pt x="415427" y="1128929"/>
                    <a:pt x="420121" y="1119541"/>
                    <a:pt x="427162" y="1107806"/>
                  </a:cubicBezTo>
                  <a:cubicBezTo>
                    <a:pt x="429509" y="1105459"/>
                    <a:pt x="429509" y="1103112"/>
                    <a:pt x="431857" y="1098418"/>
                  </a:cubicBezTo>
                  <a:cubicBezTo>
                    <a:pt x="436551" y="1089030"/>
                    <a:pt x="443592" y="1079641"/>
                    <a:pt x="448286" y="1070253"/>
                  </a:cubicBezTo>
                  <a:cubicBezTo>
                    <a:pt x="450633" y="1067906"/>
                    <a:pt x="450633" y="1065559"/>
                    <a:pt x="452980" y="1063212"/>
                  </a:cubicBezTo>
                  <a:cubicBezTo>
                    <a:pt x="467062" y="1039742"/>
                    <a:pt x="483492" y="1018618"/>
                    <a:pt x="497574" y="999842"/>
                  </a:cubicBezTo>
                  <a:cubicBezTo>
                    <a:pt x="497574" y="997495"/>
                    <a:pt x="499921" y="997495"/>
                    <a:pt x="499921" y="995148"/>
                  </a:cubicBezTo>
                  <a:cubicBezTo>
                    <a:pt x="506962" y="985760"/>
                    <a:pt x="514003" y="978718"/>
                    <a:pt x="518697" y="969330"/>
                  </a:cubicBezTo>
                  <a:cubicBezTo>
                    <a:pt x="521044" y="966983"/>
                    <a:pt x="523391" y="964636"/>
                    <a:pt x="523391" y="962289"/>
                  </a:cubicBezTo>
                  <a:cubicBezTo>
                    <a:pt x="528085" y="955248"/>
                    <a:pt x="535127" y="948207"/>
                    <a:pt x="539821" y="943513"/>
                  </a:cubicBezTo>
                  <a:cubicBezTo>
                    <a:pt x="542168" y="941166"/>
                    <a:pt x="544515" y="938819"/>
                    <a:pt x="546862" y="936472"/>
                  </a:cubicBezTo>
                  <a:cubicBezTo>
                    <a:pt x="551556" y="931777"/>
                    <a:pt x="558597" y="924736"/>
                    <a:pt x="563291" y="920042"/>
                  </a:cubicBezTo>
                  <a:cubicBezTo>
                    <a:pt x="565638" y="917695"/>
                    <a:pt x="567985" y="915348"/>
                    <a:pt x="570332" y="913001"/>
                  </a:cubicBezTo>
                  <a:cubicBezTo>
                    <a:pt x="577373" y="905960"/>
                    <a:pt x="582068" y="901266"/>
                    <a:pt x="589109" y="896572"/>
                  </a:cubicBezTo>
                  <a:cubicBezTo>
                    <a:pt x="591456" y="894225"/>
                    <a:pt x="593803" y="891878"/>
                    <a:pt x="596150" y="889531"/>
                  </a:cubicBezTo>
                  <a:cubicBezTo>
                    <a:pt x="596150" y="889531"/>
                    <a:pt x="598497" y="887184"/>
                    <a:pt x="598497" y="887184"/>
                  </a:cubicBezTo>
                  <a:cubicBezTo>
                    <a:pt x="596150" y="889531"/>
                    <a:pt x="593803" y="891878"/>
                    <a:pt x="591456" y="894225"/>
                  </a:cubicBezTo>
                  <a:cubicBezTo>
                    <a:pt x="586762" y="901266"/>
                    <a:pt x="582068" y="908307"/>
                    <a:pt x="575026" y="913001"/>
                  </a:cubicBezTo>
                  <a:cubicBezTo>
                    <a:pt x="563291" y="927083"/>
                    <a:pt x="553903" y="941166"/>
                    <a:pt x="542168" y="955248"/>
                  </a:cubicBezTo>
                  <a:cubicBezTo>
                    <a:pt x="537474" y="962289"/>
                    <a:pt x="530433" y="969330"/>
                    <a:pt x="525738" y="978718"/>
                  </a:cubicBezTo>
                  <a:cubicBezTo>
                    <a:pt x="514003" y="995148"/>
                    <a:pt x="502268" y="1011577"/>
                    <a:pt x="490533" y="1028006"/>
                  </a:cubicBezTo>
                  <a:cubicBezTo>
                    <a:pt x="485839" y="1035047"/>
                    <a:pt x="481145" y="1042089"/>
                    <a:pt x="476450" y="1049130"/>
                  </a:cubicBezTo>
                  <a:cubicBezTo>
                    <a:pt x="464715" y="1065559"/>
                    <a:pt x="452980" y="1084335"/>
                    <a:pt x="441245" y="1100765"/>
                  </a:cubicBezTo>
                  <a:cubicBezTo>
                    <a:pt x="436551" y="1107806"/>
                    <a:pt x="431857" y="1117194"/>
                    <a:pt x="424815" y="1124235"/>
                  </a:cubicBezTo>
                  <a:cubicBezTo>
                    <a:pt x="417774" y="1133623"/>
                    <a:pt x="413080" y="1143012"/>
                    <a:pt x="406039" y="1152400"/>
                  </a:cubicBezTo>
                  <a:cubicBezTo>
                    <a:pt x="406039" y="1152400"/>
                    <a:pt x="406039" y="1152400"/>
                    <a:pt x="403692" y="1152400"/>
                  </a:cubicBezTo>
                  <a:cubicBezTo>
                    <a:pt x="396651" y="1157094"/>
                    <a:pt x="391957" y="1161788"/>
                    <a:pt x="384916" y="1168829"/>
                  </a:cubicBezTo>
                  <a:cubicBezTo>
                    <a:pt x="384916" y="1168829"/>
                    <a:pt x="382569" y="1171176"/>
                    <a:pt x="382569" y="1171176"/>
                  </a:cubicBezTo>
                  <a:cubicBezTo>
                    <a:pt x="380222" y="1173523"/>
                    <a:pt x="380222" y="1173523"/>
                    <a:pt x="377874" y="1175870"/>
                  </a:cubicBezTo>
                  <a:cubicBezTo>
                    <a:pt x="377874" y="1178217"/>
                    <a:pt x="375527" y="1178217"/>
                    <a:pt x="375527" y="1178217"/>
                  </a:cubicBezTo>
                  <a:cubicBezTo>
                    <a:pt x="375527" y="1178217"/>
                    <a:pt x="375527" y="1175870"/>
                    <a:pt x="377874" y="1175870"/>
                  </a:cubicBezTo>
                  <a:cubicBezTo>
                    <a:pt x="391957" y="1168829"/>
                    <a:pt x="398998" y="1154747"/>
                    <a:pt x="406039" y="1143012"/>
                  </a:cubicBezTo>
                  <a:close/>
                  <a:moveTo>
                    <a:pt x="1105459" y="424815"/>
                  </a:moveTo>
                  <a:cubicBezTo>
                    <a:pt x="1112500" y="417774"/>
                    <a:pt x="1121888" y="413080"/>
                    <a:pt x="1128929" y="406039"/>
                  </a:cubicBezTo>
                  <a:cubicBezTo>
                    <a:pt x="1131276" y="403692"/>
                    <a:pt x="1133623" y="403692"/>
                    <a:pt x="1133623" y="401345"/>
                  </a:cubicBezTo>
                  <a:cubicBezTo>
                    <a:pt x="1140665" y="396651"/>
                    <a:pt x="1147706" y="391957"/>
                    <a:pt x="1154747" y="387263"/>
                  </a:cubicBezTo>
                  <a:cubicBezTo>
                    <a:pt x="1157094" y="384916"/>
                    <a:pt x="1159441" y="384916"/>
                    <a:pt x="1161788" y="382569"/>
                  </a:cubicBezTo>
                  <a:cubicBezTo>
                    <a:pt x="1168829" y="377874"/>
                    <a:pt x="1175870" y="375527"/>
                    <a:pt x="1180564" y="370833"/>
                  </a:cubicBezTo>
                  <a:cubicBezTo>
                    <a:pt x="1182911" y="368486"/>
                    <a:pt x="1187605" y="366139"/>
                    <a:pt x="1189953" y="366139"/>
                  </a:cubicBezTo>
                  <a:cubicBezTo>
                    <a:pt x="1194647" y="363792"/>
                    <a:pt x="1201688" y="359098"/>
                    <a:pt x="1206382" y="356751"/>
                  </a:cubicBezTo>
                  <a:cubicBezTo>
                    <a:pt x="1206382" y="356751"/>
                    <a:pt x="1208729" y="356751"/>
                    <a:pt x="1208729" y="354404"/>
                  </a:cubicBezTo>
                  <a:lnTo>
                    <a:pt x="1208729" y="354404"/>
                  </a:lnTo>
                  <a:cubicBezTo>
                    <a:pt x="1192300" y="363792"/>
                    <a:pt x="1178217" y="373180"/>
                    <a:pt x="1161788" y="384916"/>
                  </a:cubicBezTo>
                  <a:cubicBezTo>
                    <a:pt x="1159441" y="387263"/>
                    <a:pt x="1157094" y="387263"/>
                    <a:pt x="1152400" y="389610"/>
                  </a:cubicBezTo>
                  <a:cubicBezTo>
                    <a:pt x="1133623" y="401345"/>
                    <a:pt x="1114847" y="413080"/>
                    <a:pt x="1096071" y="427162"/>
                  </a:cubicBezTo>
                  <a:cubicBezTo>
                    <a:pt x="1103112" y="427162"/>
                    <a:pt x="1105459" y="424815"/>
                    <a:pt x="1105459" y="424815"/>
                  </a:cubicBezTo>
                  <a:close/>
                  <a:moveTo>
                    <a:pt x="1279140" y="316851"/>
                  </a:moveTo>
                  <a:cubicBezTo>
                    <a:pt x="1283834" y="314504"/>
                    <a:pt x="1290876" y="309810"/>
                    <a:pt x="1295570" y="307463"/>
                  </a:cubicBezTo>
                  <a:cubicBezTo>
                    <a:pt x="1302611" y="305116"/>
                    <a:pt x="1309652" y="300422"/>
                    <a:pt x="1316693" y="298075"/>
                  </a:cubicBezTo>
                  <a:cubicBezTo>
                    <a:pt x="1321387" y="295728"/>
                    <a:pt x="1323734" y="293381"/>
                    <a:pt x="1328428" y="293381"/>
                  </a:cubicBezTo>
                  <a:cubicBezTo>
                    <a:pt x="1326081" y="293381"/>
                    <a:pt x="1326081" y="295728"/>
                    <a:pt x="1323734" y="295728"/>
                  </a:cubicBezTo>
                  <a:cubicBezTo>
                    <a:pt x="1302611" y="307463"/>
                    <a:pt x="1281487" y="316851"/>
                    <a:pt x="1260364" y="328586"/>
                  </a:cubicBezTo>
                  <a:cubicBezTo>
                    <a:pt x="1258017" y="328586"/>
                    <a:pt x="1255670" y="330934"/>
                    <a:pt x="1253323" y="330934"/>
                  </a:cubicBezTo>
                  <a:cubicBezTo>
                    <a:pt x="1253323" y="330934"/>
                    <a:pt x="1255670" y="328586"/>
                    <a:pt x="1255670" y="328586"/>
                  </a:cubicBezTo>
                  <a:cubicBezTo>
                    <a:pt x="1262711" y="326239"/>
                    <a:pt x="1272099" y="321545"/>
                    <a:pt x="1279140" y="316851"/>
                  </a:cubicBezTo>
                  <a:close/>
                  <a:moveTo>
                    <a:pt x="1377716" y="272257"/>
                  </a:moveTo>
                  <a:cubicBezTo>
                    <a:pt x="1387104" y="267563"/>
                    <a:pt x="1394146" y="265216"/>
                    <a:pt x="1403534" y="260522"/>
                  </a:cubicBezTo>
                  <a:cubicBezTo>
                    <a:pt x="1415269" y="255828"/>
                    <a:pt x="1427004" y="251134"/>
                    <a:pt x="1436392" y="246440"/>
                  </a:cubicBezTo>
                  <a:cubicBezTo>
                    <a:pt x="1441087" y="244093"/>
                    <a:pt x="1448128" y="241746"/>
                    <a:pt x="1452822" y="239399"/>
                  </a:cubicBezTo>
                  <a:cubicBezTo>
                    <a:pt x="1518539" y="211234"/>
                    <a:pt x="1586603" y="185417"/>
                    <a:pt x="1654668" y="164293"/>
                  </a:cubicBezTo>
                  <a:cubicBezTo>
                    <a:pt x="1654668" y="164293"/>
                    <a:pt x="1657015" y="164293"/>
                    <a:pt x="1657015" y="164293"/>
                  </a:cubicBezTo>
                  <a:cubicBezTo>
                    <a:pt x="1673444" y="159599"/>
                    <a:pt x="1689873" y="154905"/>
                    <a:pt x="1706303" y="150211"/>
                  </a:cubicBezTo>
                  <a:cubicBezTo>
                    <a:pt x="1708650" y="150211"/>
                    <a:pt x="1713344" y="147864"/>
                    <a:pt x="1715691" y="147864"/>
                  </a:cubicBezTo>
                  <a:cubicBezTo>
                    <a:pt x="1732120" y="143170"/>
                    <a:pt x="1746203" y="138476"/>
                    <a:pt x="1762632" y="136129"/>
                  </a:cubicBezTo>
                  <a:cubicBezTo>
                    <a:pt x="1767326" y="136129"/>
                    <a:pt x="1772020" y="133782"/>
                    <a:pt x="1774367" y="133782"/>
                  </a:cubicBezTo>
                  <a:cubicBezTo>
                    <a:pt x="1788449" y="129088"/>
                    <a:pt x="1804879" y="126741"/>
                    <a:pt x="1818961" y="122046"/>
                  </a:cubicBezTo>
                  <a:cubicBezTo>
                    <a:pt x="1823655" y="122046"/>
                    <a:pt x="1828349" y="119699"/>
                    <a:pt x="1833043" y="119699"/>
                  </a:cubicBezTo>
                  <a:cubicBezTo>
                    <a:pt x="1844778" y="117352"/>
                    <a:pt x="1856514" y="115005"/>
                    <a:pt x="1868249" y="112658"/>
                  </a:cubicBezTo>
                  <a:cubicBezTo>
                    <a:pt x="1865902" y="115005"/>
                    <a:pt x="1863555" y="115005"/>
                    <a:pt x="1858861" y="117352"/>
                  </a:cubicBezTo>
                  <a:cubicBezTo>
                    <a:pt x="1854167" y="119699"/>
                    <a:pt x="1849473" y="122046"/>
                    <a:pt x="1847125" y="124393"/>
                  </a:cubicBezTo>
                  <a:cubicBezTo>
                    <a:pt x="1847125" y="124393"/>
                    <a:pt x="1844778" y="124393"/>
                    <a:pt x="1844778" y="126741"/>
                  </a:cubicBezTo>
                  <a:cubicBezTo>
                    <a:pt x="1840084" y="129088"/>
                    <a:pt x="1837737" y="131435"/>
                    <a:pt x="1835390" y="133782"/>
                  </a:cubicBezTo>
                  <a:cubicBezTo>
                    <a:pt x="1830696" y="136129"/>
                    <a:pt x="1826002" y="140823"/>
                    <a:pt x="1821308" y="143170"/>
                  </a:cubicBezTo>
                  <a:cubicBezTo>
                    <a:pt x="1816614" y="145517"/>
                    <a:pt x="1814267" y="147864"/>
                    <a:pt x="1809573" y="152558"/>
                  </a:cubicBezTo>
                  <a:cubicBezTo>
                    <a:pt x="1807226" y="147864"/>
                    <a:pt x="1802532" y="150211"/>
                    <a:pt x="1797838" y="154905"/>
                  </a:cubicBezTo>
                  <a:cubicBezTo>
                    <a:pt x="1793144" y="157252"/>
                    <a:pt x="1788449" y="161946"/>
                    <a:pt x="1783755" y="164293"/>
                  </a:cubicBezTo>
                  <a:cubicBezTo>
                    <a:pt x="1779061" y="166640"/>
                    <a:pt x="1776714" y="171334"/>
                    <a:pt x="1772020" y="173681"/>
                  </a:cubicBezTo>
                  <a:cubicBezTo>
                    <a:pt x="1767326" y="178376"/>
                    <a:pt x="1762632" y="180723"/>
                    <a:pt x="1757938" y="185417"/>
                  </a:cubicBezTo>
                  <a:cubicBezTo>
                    <a:pt x="1755591" y="187764"/>
                    <a:pt x="1750897" y="192458"/>
                    <a:pt x="1748550" y="194805"/>
                  </a:cubicBezTo>
                  <a:cubicBezTo>
                    <a:pt x="1746203" y="197152"/>
                    <a:pt x="1741508" y="201846"/>
                    <a:pt x="1736814" y="206540"/>
                  </a:cubicBezTo>
                  <a:cubicBezTo>
                    <a:pt x="1732120" y="211234"/>
                    <a:pt x="1729773" y="213581"/>
                    <a:pt x="1725079" y="218275"/>
                  </a:cubicBezTo>
                  <a:cubicBezTo>
                    <a:pt x="1720385" y="220622"/>
                    <a:pt x="1718038" y="225316"/>
                    <a:pt x="1713344" y="230011"/>
                  </a:cubicBezTo>
                  <a:cubicBezTo>
                    <a:pt x="1710997" y="232358"/>
                    <a:pt x="1708650" y="234705"/>
                    <a:pt x="1708650" y="234705"/>
                  </a:cubicBezTo>
                  <a:cubicBezTo>
                    <a:pt x="1701609" y="239399"/>
                    <a:pt x="1692220" y="244093"/>
                    <a:pt x="1685179" y="246440"/>
                  </a:cubicBezTo>
                  <a:cubicBezTo>
                    <a:pt x="1671097" y="253481"/>
                    <a:pt x="1659362" y="262869"/>
                    <a:pt x="1645280" y="269910"/>
                  </a:cubicBezTo>
                  <a:cubicBezTo>
                    <a:pt x="1640586" y="269910"/>
                    <a:pt x="1638239" y="267563"/>
                    <a:pt x="1633544" y="265216"/>
                  </a:cubicBezTo>
                  <a:cubicBezTo>
                    <a:pt x="1626503" y="262869"/>
                    <a:pt x="1617115" y="260522"/>
                    <a:pt x="1610074" y="260522"/>
                  </a:cubicBezTo>
                  <a:cubicBezTo>
                    <a:pt x="1605380" y="260522"/>
                    <a:pt x="1600686" y="258175"/>
                    <a:pt x="1595992" y="258175"/>
                  </a:cubicBezTo>
                  <a:cubicBezTo>
                    <a:pt x="1586603" y="255828"/>
                    <a:pt x="1577215" y="255828"/>
                    <a:pt x="1570174" y="253481"/>
                  </a:cubicBezTo>
                  <a:cubicBezTo>
                    <a:pt x="1565480" y="253481"/>
                    <a:pt x="1563133" y="251134"/>
                    <a:pt x="1558439" y="251134"/>
                  </a:cubicBezTo>
                  <a:cubicBezTo>
                    <a:pt x="1544357" y="251134"/>
                    <a:pt x="1532621" y="248787"/>
                    <a:pt x="1518539" y="248787"/>
                  </a:cubicBezTo>
                  <a:cubicBezTo>
                    <a:pt x="1506804" y="248787"/>
                    <a:pt x="1492722" y="248787"/>
                    <a:pt x="1480986" y="251134"/>
                  </a:cubicBezTo>
                  <a:cubicBezTo>
                    <a:pt x="1443434" y="253481"/>
                    <a:pt x="1408228" y="260522"/>
                    <a:pt x="1370675" y="272257"/>
                  </a:cubicBezTo>
                  <a:cubicBezTo>
                    <a:pt x="1370675" y="272257"/>
                    <a:pt x="1370675" y="272257"/>
                    <a:pt x="1368328" y="272257"/>
                  </a:cubicBezTo>
                  <a:cubicBezTo>
                    <a:pt x="1368328" y="272257"/>
                    <a:pt x="1365981" y="272257"/>
                    <a:pt x="1365981" y="272257"/>
                  </a:cubicBezTo>
                  <a:cubicBezTo>
                    <a:pt x="1370675" y="274604"/>
                    <a:pt x="1373022" y="272257"/>
                    <a:pt x="1377716" y="272257"/>
                  </a:cubicBezTo>
                  <a:close/>
                  <a:moveTo>
                    <a:pt x="2004378" y="63370"/>
                  </a:moveTo>
                  <a:cubicBezTo>
                    <a:pt x="2011419" y="63370"/>
                    <a:pt x="2018460" y="61023"/>
                    <a:pt x="2025501" y="61023"/>
                  </a:cubicBezTo>
                  <a:cubicBezTo>
                    <a:pt x="2027848" y="61023"/>
                    <a:pt x="2027848" y="61023"/>
                    <a:pt x="2030195" y="61023"/>
                  </a:cubicBezTo>
                  <a:cubicBezTo>
                    <a:pt x="2037236" y="61023"/>
                    <a:pt x="2044277" y="61023"/>
                    <a:pt x="2053666" y="61023"/>
                  </a:cubicBezTo>
                  <a:cubicBezTo>
                    <a:pt x="2065401" y="61023"/>
                    <a:pt x="2074789" y="61023"/>
                    <a:pt x="2086524" y="63370"/>
                  </a:cubicBezTo>
                  <a:cubicBezTo>
                    <a:pt x="2086524" y="63370"/>
                    <a:pt x="2088871" y="63370"/>
                    <a:pt x="2088871" y="63370"/>
                  </a:cubicBezTo>
                  <a:cubicBezTo>
                    <a:pt x="2095913" y="63370"/>
                    <a:pt x="2100607" y="65717"/>
                    <a:pt x="2105301" y="65717"/>
                  </a:cubicBezTo>
                  <a:cubicBezTo>
                    <a:pt x="2105301" y="65717"/>
                    <a:pt x="2105301" y="68064"/>
                    <a:pt x="2105301" y="68064"/>
                  </a:cubicBezTo>
                  <a:cubicBezTo>
                    <a:pt x="2105301" y="68064"/>
                    <a:pt x="2105301" y="68064"/>
                    <a:pt x="2105301" y="70411"/>
                  </a:cubicBezTo>
                  <a:cubicBezTo>
                    <a:pt x="2100607" y="70411"/>
                    <a:pt x="2098260" y="70411"/>
                    <a:pt x="2093565" y="72758"/>
                  </a:cubicBezTo>
                  <a:cubicBezTo>
                    <a:pt x="2084177" y="72758"/>
                    <a:pt x="2074789" y="75105"/>
                    <a:pt x="2065401" y="75105"/>
                  </a:cubicBezTo>
                  <a:cubicBezTo>
                    <a:pt x="2053666" y="77453"/>
                    <a:pt x="2039583" y="77453"/>
                    <a:pt x="2027848" y="79800"/>
                  </a:cubicBezTo>
                  <a:cubicBezTo>
                    <a:pt x="2020807" y="79800"/>
                    <a:pt x="2013766" y="82147"/>
                    <a:pt x="2006725" y="82147"/>
                  </a:cubicBezTo>
                  <a:cubicBezTo>
                    <a:pt x="1987948" y="84494"/>
                    <a:pt x="1971519" y="86841"/>
                    <a:pt x="1952743" y="91535"/>
                  </a:cubicBezTo>
                  <a:cubicBezTo>
                    <a:pt x="1952743" y="91535"/>
                    <a:pt x="1950396" y="91535"/>
                    <a:pt x="1950396" y="91535"/>
                  </a:cubicBezTo>
                  <a:cubicBezTo>
                    <a:pt x="1929272" y="96229"/>
                    <a:pt x="1908149" y="98576"/>
                    <a:pt x="1889372" y="103270"/>
                  </a:cubicBezTo>
                  <a:cubicBezTo>
                    <a:pt x="1924578" y="82147"/>
                    <a:pt x="1964478" y="70411"/>
                    <a:pt x="2004378" y="63370"/>
                  </a:cubicBezTo>
                  <a:cubicBezTo>
                    <a:pt x="2002031" y="63370"/>
                    <a:pt x="2002031" y="63370"/>
                    <a:pt x="2004378" y="63370"/>
                  </a:cubicBezTo>
                  <a:close/>
                  <a:moveTo>
                    <a:pt x="2154589" y="53982"/>
                  </a:moveTo>
                  <a:cubicBezTo>
                    <a:pt x="2156936" y="51635"/>
                    <a:pt x="2159283" y="51635"/>
                    <a:pt x="2163977" y="51635"/>
                  </a:cubicBezTo>
                  <a:cubicBezTo>
                    <a:pt x="2168671" y="49288"/>
                    <a:pt x="2171018" y="49288"/>
                    <a:pt x="2175712" y="46941"/>
                  </a:cubicBezTo>
                  <a:cubicBezTo>
                    <a:pt x="2178059" y="46941"/>
                    <a:pt x="2180406" y="44594"/>
                    <a:pt x="2185100" y="44594"/>
                  </a:cubicBezTo>
                  <a:cubicBezTo>
                    <a:pt x="2189794" y="44594"/>
                    <a:pt x="2192141" y="42247"/>
                    <a:pt x="2196835" y="42247"/>
                  </a:cubicBezTo>
                  <a:cubicBezTo>
                    <a:pt x="2199183" y="42247"/>
                    <a:pt x="2201530" y="39900"/>
                    <a:pt x="2206224" y="39900"/>
                  </a:cubicBezTo>
                  <a:cubicBezTo>
                    <a:pt x="2210918" y="39900"/>
                    <a:pt x="2213265" y="37553"/>
                    <a:pt x="2217959" y="37553"/>
                  </a:cubicBezTo>
                  <a:cubicBezTo>
                    <a:pt x="2220306" y="37553"/>
                    <a:pt x="2222653" y="35206"/>
                    <a:pt x="2227347" y="35206"/>
                  </a:cubicBezTo>
                  <a:cubicBezTo>
                    <a:pt x="2232041" y="35206"/>
                    <a:pt x="2236735" y="32859"/>
                    <a:pt x="2239082" y="32859"/>
                  </a:cubicBezTo>
                  <a:cubicBezTo>
                    <a:pt x="2241429" y="32859"/>
                    <a:pt x="2243776" y="32859"/>
                    <a:pt x="2246123" y="32859"/>
                  </a:cubicBezTo>
                  <a:cubicBezTo>
                    <a:pt x="2250818" y="32859"/>
                    <a:pt x="2255512" y="32859"/>
                    <a:pt x="2260206" y="30512"/>
                  </a:cubicBezTo>
                  <a:cubicBezTo>
                    <a:pt x="2262553" y="30512"/>
                    <a:pt x="2264900" y="30512"/>
                    <a:pt x="2267247" y="30512"/>
                  </a:cubicBezTo>
                  <a:cubicBezTo>
                    <a:pt x="2274288" y="30512"/>
                    <a:pt x="2281329" y="30512"/>
                    <a:pt x="2288370" y="30512"/>
                  </a:cubicBezTo>
                  <a:cubicBezTo>
                    <a:pt x="2297759" y="30512"/>
                    <a:pt x="2307147" y="30512"/>
                    <a:pt x="2316535" y="32859"/>
                  </a:cubicBezTo>
                  <a:cubicBezTo>
                    <a:pt x="2318882" y="32859"/>
                    <a:pt x="2321229" y="32859"/>
                    <a:pt x="2325923" y="32859"/>
                  </a:cubicBezTo>
                  <a:cubicBezTo>
                    <a:pt x="2328270" y="32859"/>
                    <a:pt x="2330617" y="32859"/>
                    <a:pt x="2332964" y="32859"/>
                  </a:cubicBezTo>
                  <a:cubicBezTo>
                    <a:pt x="2332964" y="32859"/>
                    <a:pt x="2332964" y="35206"/>
                    <a:pt x="2332964" y="35206"/>
                  </a:cubicBezTo>
                  <a:cubicBezTo>
                    <a:pt x="2332964" y="35206"/>
                    <a:pt x="2332964" y="35206"/>
                    <a:pt x="2332964" y="37553"/>
                  </a:cubicBezTo>
                  <a:cubicBezTo>
                    <a:pt x="2321229" y="39900"/>
                    <a:pt x="2309494" y="39900"/>
                    <a:pt x="2295412" y="42247"/>
                  </a:cubicBezTo>
                  <a:lnTo>
                    <a:pt x="2295412" y="42247"/>
                  </a:lnTo>
                  <a:cubicBezTo>
                    <a:pt x="2276635" y="44594"/>
                    <a:pt x="2257859" y="46941"/>
                    <a:pt x="2239082" y="49288"/>
                  </a:cubicBezTo>
                  <a:cubicBezTo>
                    <a:pt x="2232041" y="49288"/>
                    <a:pt x="2227347" y="51635"/>
                    <a:pt x="2220306" y="51635"/>
                  </a:cubicBezTo>
                  <a:cubicBezTo>
                    <a:pt x="2208571" y="53982"/>
                    <a:pt x="2194488" y="56329"/>
                    <a:pt x="2182753" y="58676"/>
                  </a:cubicBezTo>
                  <a:cubicBezTo>
                    <a:pt x="2173365" y="56329"/>
                    <a:pt x="2166324" y="58676"/>
                    <a:pt x="2159283" y="61023"/>
                  </a:cubicBezTo>
                  <a:cubicBezTo>
                    <a:pt x="2154589" y="61023"/>
                    <a:pt x="2147548" y="63370"/>
                    <a:pt x="2140506" y="63370"/>
                  </a:cubicBezTo>
                  <a:cubicBezTo>
                    <a:pt x="2140506" y="63370"/>
                    <a:pt x="2140506" y="61023"/>
                    <a:pt x="2140506" y="61023"/>
                  </a:cubicBezTo>
                  <a:cubicBezTo>
                    <a:pt x="2140506" y="61023"/>
                    <a:pt x="2142854" y="61023"/>
                    <a:pt x="2142854" y="58676"/>
                  </a:cubicBezTo>
                  <a:cubicBezTo>
                    <a:pt x="2147548" y="56329"/>
                    <a:pt x="2152242" y="56329"/>
                    <a:pt x="2154589" y="53982"/>
                  </a:cubicBezTo>
                  <a:close/>
                  <a:moveTo>
                    <a:pt x="2372864" y="25818"/>
                  </a:moveTo>
                  <a:cubicBezTo>
                    <a:pt x="2375211" y="25818"/>
                    <a:pt x="2375211" y="25818"/>
                    <a:pt x="2377558" y="25818"/>
                  </a:cubicBezTo>
                  <a:cubicBezTo>
                    <a:pt x="2379905" y="25818"/>
                    <a:pt x="2382252" y="25818"/>
                    <a:pt x="2386946" y="25818"/>
                  </a:cubicBezTo>
                  <a:cubicBezTo>
                    <a:pt x="2391640" y="25818"/>
                    <a:pt x="2393987" y="25818"/>
                    <a:pt x="2398681" y="25818"/>
                  </a:cubicBezTo>
                  <a:cubicBezTo>
                    <a:pt x="2398681" y="25818"/>
                    <a:pt x="2401029" y="25818"/>
                    <a:pt x="2401029" y="25818"/>
                  </a:cubicBezTo>
                  <a:cubicBezTo>
                    <a:pt x="2403376" y="25818"/>
                    <a:pt x="2405723" y="25818"/>
                    <a:pt x="2408070" y="28165"/>
                  </a:cubicBezTo>
                  <a:cubicBezTo>
                    <a:pt x="2405723" y="28165"/>
                    <a:pt x="2403376" y="28165"/>
                    <a:pt x="2401029" y="28165"/>
                  </a:cubicBezTo>
                  <a:cubicBezTo>
                    <a:pt x="2389293" y="28165"/>
                    <a:pt x="2379905" y="30512"/>
                    <a:pt x="2368170" y="32859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68170" y="28165"/>
                    <a:pt x="2368170" y="28165"/>
                    <a:pt x="2368170" y="28165"/>
                  </a:cubicBezTo>
                  <a:cubicBezTo>
                    <a:pt x="2370517" y="25818"/>
                    <a:pt x="2370517" y="25818"/>
                    <a:pt x="2372864" y="25818"/>
                  </a:cubicBezTo>
                  <a:close/>
                  <a:moveTo>
                    <a:pt x="2426846" y="28165"/>
                  </a:moveTo>
                  <a:cubicBezTo>
                    <a:pt x="2438581" y="28165"/>
                    <a:pt x="2450317" y="25818"/>
                    <a:pt x="2462052" y="25818"/>
                  </a:cubicBezTo>
                  <a:cubicBezTo>
                    <a:pt x="2466746" y="25818"/>
                    <a:pt x="2471440" y="25818"/>
                    <a:pt x="2476134" y="25818"/>
                  </a:cubicBezTo>
                  <a:cubicBezTo>
                    <a:pt x="2492563" y="25818"/>
                    <a:pt x="2508993" y="25818"/>
                    <a:pt x="2525422" y="25818"/>
                  </a:cubicBezTo>
                  <a:cubicBezTo>
                    <a:pt x="2546545" y="25818"/>
                    <a:pt x="2567669" y="25818"/>
                    <a:pt x="2591139" y="28165"/>
                  </a:cubicBezTo>
                  <a:cubicBezTo>
                    <a:pt x="2598180" y="28165"/>
                    <a:pt x="2605222" y="28165"/>
                    <a:pt x="2612263" y="30512"/>
                  </a:cubicBezTo>
                  <a:cubicBezTo>
                    <a:pt x="2626345" y="30512"/>
                    <a:pt x="2640427" y="32859"/>
                    <a:pt x="2656857" y="32859"/>
                  </a:cubicBezTo>
                  <a:cubicBezTo>
                    <a:pt x="2666245" y="32859"/>
                    <a:pt x="2673286" y="35206"/>
                    <a:pt x="2682674" y="35206"/>
                  </a:cubicBezTo>
                  <a:cubicBezTo>
                    <a:pt x="2696756" y="37553"/>
                    <a:pt x="2708492" y="37553"/>
                    <a:pt x="2722574" y="39900"/>
                  </a:cubicBezTo>
                  <a:cubicBezTo>
                    <a:pt x="2731962" y="42247"/>
                    <a:pt x="2741350" y="42247"/>
                    <a:pt x="2748391" y="44594"/>
                  </a:cubicBezTo>
                  <a:cubicBezTo>
                    <a:pt x="2760127" y="46941"/>
                    <a:pt x="2774209" y="49288"/>
                    <a:pt x="2785944" y="51635"/>
                  </a:cubicBezTo>
                  <a:cubicBezTo>
                    <a:pt x="2795332" y="53982"/>
                    <a:pt x="2804721" y="56329"/>
                    <a:pt x="2814109" y="56329"/>
                  </a:cubicBezTo>
                  <a:cubicBezTo>
                    <a:pt x="2825844" y="58676"/>
                    <a:pt x="2837579" y="61023"/>
                    <a:pt x="2851661" y="63370"/>
                  </a:cubicBezTo>
                  <a:cubicBezTo>
                    <a:pt x="2861050" y="65717"/>
                    <a:pt x="2870438" y="68064"/>
                    <a:pt x="2879826" y="70411"/>
                  </a:cubicBezTo>
                  <a:cubicBezTo>
                    <a:pt x="2891561" y="72758"/>
                    <a:pt x="2903296" y="77453"/>
                    <a:pt x="2915032" y="79800"/>
                  </a:cubicBezTo>
                  <a:cubicBezTo>
                    <a:pt x="2924420" y="82147"/>
                    <a:pt x="2933808" y="84494"/>
                    <a:pt x="2943196" y="89188"/>
                  </a:cubicBezTo>
                  <a:cubicBezTo>
                    <a:pt x="2954932" y="93882"/>
                    <a:pt x="2966667" y="96229"/>
                    <a:pt x="2978402" y="100923"/>
                  </a:cubicBezTo>
                  <a:cubicBezTo>
                    <a:pt x="2987790" y="103270"/>
                    <a:pt x="2997178" y="107964"/>
                    <a:pt x="3006567" y="110311"/>
                  </a:cubicBezTo>
                  <a:cubicBezTo>
                    <a:pt x="3013608" y="112658"/>
                    <a:pt x="3020649" y="115005"/>
                    <a:pt x="3025343" y="117352"/>
                  </a:cubicBezTo>
                  <a:cubicBezTo>
                    <a:pt x="3025343" y="117352"/>
                    <a:pt x="3025343" y="117352"/>
                    <a:pt x="3025343" y="119699"/>
                  </a:cubicBezTo>
                  <a:cubicBezTo>
                    <a:pt x="3020649" y="119699"/>
                    <a:pt x="3015955" y="117352"/>
                    <a:pt x="3011261" y="117352"/>
                  </a:cubicBezTo>
                  <a:cubicBezTo>
                    <a:pt x="3004219" y="115005"/>
                    <a:pt x="2994831" y="115005"/>
                    <a:pt x="2987790" y="112658"/>
                  </a:cubicBezTo>
                  <a:cubicBezTo>
                    <a:pt x="2978402" y="110311"/>
                    <a:pt x="2969014" y="110311"/>
                    <a:pt x="2959626" y="107964"/>
                  </a:cubicBezTo>
                  <a:cubicBezTo>
                    <a:pt x="2952585" y="105617"/>
                    <a:pt x="2943196" y="105617"/>
                    <a:pt x="2936155" y="103270"/>
                  </a:cubicBezTo>
                  <a:cubicBezTo>
                    <a:pt x="2926767" y="100923"/>
                    <a:pt x="2917379" y="100923"/>
                    <a:pt x="2907991" y="98576"/>
                  </a:cubicBezTo>
                  <a:cubicBezTo>
                    <a:pt x="2900949" y="98576"/>
                    <a:pt x="2893908" y="96229"/>
                    <a:pt x="2884520" y="96229"/>
                  </a:cubicBezTo>
                  <a:cubicBezTo>
                    <a:pt x="2875132" y="93882"/>
                    <a:pt x="2865744" y="93882"/>
                    <a:pt x="2854008" y="93882"/>
                  </a:cubicBezTo>
                  <a:cubicBezTo>
                    <a:pt x="2846967" y="93882"/>
                    <a:pt x="2839926" y="91535"/>
                    <a:pt x="2830538" y="91535"/>
                  </a:cubicBezTo>
                  <a:cubicBezTo>
                    <a:pt x="2821150" y="91535"/>
                    <a:pt x="2809415" y="89188"/>
                    <a:pt x="2800027" y="89188"/>
                  </a:cubicBezTo>
                  <a:cubicBezTo>
                    <a:pt x="2792985" y="89188"/>
                    <a:pt x="2785944" y="86841"/>
                    <a:pt x="2778903" y="86841"/>
                  </a:cubicBezTo>
                  <a:cubicBezTo>
                    <a:pt x="2767168" y="86841"/>
                    <a:pt x="2757780" y="84494"/>
                    <a:pt x="2746044" y="84494"/>
                  </a:cubicBezTo>
                  <a:cubicBezTo>
                    <a:pt x="2739003" y="84494"/>
                    <a:pt x="2731962" y="84494"/>
                    <a:pt x="2724921" y="82147"/>
                  </a:cubicBezTo>
                  <a:cubicBezTo>
                    <a:pt x="2713186" y="82147"/>
                    <a:pt x="2701450" y="82147"/>
                    <a:pt x="2689715" y="79800"/>
                  </a:cubicBezTo>
                  <a:cubicBezTo>
                    <a:pt x="2685021" y="79800"/>
                    <a:pt x="2677980" y="79800"/>
                    <a:pt x="2673286" y="79800"/>
                  </a:cubicBezTo>
                  <a:cubicBezTo>
                    <a:pt x="2670939" y="79800"/>
                    <a:pt x="2668592" y="77453"/>
                    <a:pt x="2666245" y="77453"/>
                  </a:cubicBezTo>
                  <a:cubicBezTo>
                    <a:pt x="2652163" y="75105"/>
                    <a:pt x="2640427" y="70411"/>
                    <a:pt x="2626345" y="68064"/>
                  </a:cubicBezTo>
                  <a:cubicBezTo>
                    <a:pt x="2616957" y="65717"/>
                    <a:pt x="2607569" y="63370"/>
                    <a:pt x="2595833" y="63370"/>
                  </a:cubicBezTo>
                  <a:cubicBezTo>
                    <a:pt x="2584098" y="61023"/>
                    <a:pt x="2570016" y="58676"/>
                    <a:pt x="2558281" y="56329"/>
                  </a:cubicBezTo>
                  <a:cubicBezTo>
                    <a:pt x="2548892" y="53982"/>
                    <a:pt x="2539504" y="53982"/>
                    <a:pt x="2527769" y="51635"/>
                  </a:cubicBezTo>
                  <a:cubicBezTo>
                    <a:pt x="2516034" y="49288"/>
                    <a:pt x="2501952" y="46941"/>
                    <a:pt x="2490216" y="46941"/>
                  </a:cubicBezTo>
                  <a:cubicBezTo>
                    <a:pt x="2480828" y="44594"/>
                    <a:pt x="2471440" y="44594"/>
                    <a:pt x="2459705" y="44594"/>
                  </a:cubicBezTo>
                  <a:cubicBezTo>
                    <a:pt x="2452664" y="44594"/>
                    <a:pt x="2445622" y="42247"/>
                    <a:pt x="2438581" y="42247"/>
                  </a:cubicBezTo>
                  <a:cubicBezTo>
                    <a:pt x="2438581" y="42247"/>
                    <a:pt x="2436234" y="39900"/>
                    <a:pt x="2436234" y="39900"/>
                  </a:cubicBezTo>
                  <a:cubicBezTo>
                    <a:pt x="2433887" y="39900"/>
                    <a:pt x="2431540" y="37553"/>
                    <a:pt x="2431540" y="37553"/>
                  </a:cubicBezTo>
                  <a:cubicBezTo>
                    <a:pt x="2429193" y="35206"/>
                    <a:pt x="2424499" y="32859"/>
                    <a:pt x="2419805" y="32859"/>
                  </a:cubicBezTo>
                  <a:cubicBezTo>
                    <a:pt x="2419805" y="32859"/>
                    <a:pt x="2417458" y="32859"/>
                    <a:pt x="2417458" y="30512"/>
                  </a:cubicBezTo>
                  <a:cubicBezTo>
                    <a:pt x="2419805" y="28165"/>
                    <a:pt x="2422152" y="28165"/>
                    <a:pt x="2426846" y="28165"/>
                  </a:cubicBezTo>
                  <a:close/>
                  <a:moveTo>
                    <a:pt x="3074631" y="117352"/>
                  </a:moveTo>
                  <a:cubicBezTo>
                    <a:pt x="3079325" y="117352"/>
                    <a:pt x="3084019" y="117352"/>
                    <a:pt x="3088713" y="117352"/>
                  </a:cubicBezTo>
                  <a:cubicBezTo>
                    <a:pt x="3091060" y="117352"/>
                    <a:pt x="3095754" y="117352"/>
                    <a:pt x="3098101" y="117352"/>
                  </a:cubicBezTo>
                  <a:cubicBezTo>
                    <a:pt x="3102795" y="117352"/>
                    <a:pt x="3107489" y="117352"/>
                    <a:pt x="3112184" y="119699"/>
                  </a:cubicBezTo>
                  <a:cubicBezTo>
                    <a:pt x="3114531" y="119699"/>
                    <a:pt x="3116878" y="119699"/>
                    <a:pt x="3121572" y="122046"/>
                  </a:cubicBezTo>
                  <a:cubicBezTo>
                    <a:pt x="3126266" y="122046"/>
                    <a:pt x="3130960" y="124393"/>
                    <a:pt x="3135654" y="126741"/>
                  </a:cubicBezTo>
                  <a:cubicBezTo>
                    <a:pt x="3138001" y="126741"/>
                    <a:pt x="3140348" y="126741"/>
                    <a:pt x="3140348" y="129088"/>
                  </a:cubicBezTo>
                  <a:cubicBezTo>
                    <a:pt x="3138001" y="129088"/>
                    <a:pt x="3138001" y="129088"/>
                    <a:pt x="3135654" y="129088"/>
                  </a:cubicBezTo>
                  <a:cubicBezTo>
                    <a:pt x="3126266" y="126741"/>
                    <a:pt x="3116878" y="126741"/>
                    <a:pt x="3105143" y="124393"/>
                  </a:cubicBezTo>
                  <a:cubicBezTo>
                    <a:pt x="3102795" y="124393"/>
                    <a:pt x="3098101" y="124393"/>
                    <a:pt x="3095754" y="124393"/>
                  </a:cubicBezTo>
                  <a:cubicBezTo>
                    <a:pt x="3084019" y="124393"/>
                    <a:pt x="3072284" y="122046"/>
                    <a:pt x="3060548" y="122046"/>
                  </a:cubicBezTo>
                  <a:cubicBezTo>
                    <a:pt x="3060548" y="122046"/>
                    <a:pt x="3060548" y="122046"/>
                    <a:pt x="3058202" y="122046"/>
                  </a:cubicBezTo>
                  <a:cubicBezTo>
                    <a:pt x="3058202" y="122046"/>
                    <a:pt x="3058202" y="122046"/>
                    <a:pt x="3058202" y="119699"/>
                  </a:cubicBezTo>
                  <a:cubicBezTo>
                    <a:pt x="3060548" y="119699"/>
                    <a:pt x="3062896" y="119699"/>
                    <a:pt x="3065243" y="119699"/>
                  </a:cubicBezTo>
                  <a:cubicBezTo>
                    <a:pt x="3069937" y="117352"/>
                    <a:pt x="3072284" y="117352"/>
                    <a:pt x="3074631" y="117352"/>
                  </a:cubicBezTo>
                  <a:close/>
                  <a:moveTo>
                    <a:pt x="3170860" y="136129"/>
                  </a:moveTo>
                  <a:cubicBezTo>
                    <a:pt x="3175554" y="136129"/>
                    <a:pt x="3180248" y="138476"/>
                    <a:pt x="3182595" y="138476"/>
                  </a:cubicBezTo>
                  <a:cubicBezTo>
                    <a:pt x="3187289" y="140823"/>
                    <a:pt x="3191983" y="140823"/>
                    <a:pt x="3196677" y="143170"/>
                  </a:cubicBezTo>
                  <a:cubicBezTo>
                    <a:pt x="3201371" y="145517"/>
                    <a:pt x="3206066" y="145517"/>
                    <a:pt x="3208412" y="147864"/>
                  </a:cubicBezTo>
                  <a:cubicBezTo>
                    <a:pt x="3213106" y="150211"/>
                    <a:pt x="3217801" y="150211"/>
                    <a:pt x="3222495" y="152558"/>
                  </a:cubicBezTo>
                  <a:cubicBezTo>
                    <a:pt x="3227189" y="154905"/>
                    <a:pt x="3231883" y="154905"/>
                    <a:pt x="3236577" y="157252"/>
                  </a:cubicBezTo>
                  <a:cubicBezTo>
                    <a:pt x="3243618" y="159599"/>
                    <a:pt x="3250659" y="161946"/>
                    <a:pt x="3257701" y="166640"/>
                  </a:cubicBezTo>
                  <a:cubicBezTo>
                    <a:pt x="3264742" y="168987"/>
                    <a:pt x="3269436" y="171334"/>
                    <a:pt x="3276477" y="173681"/>
                  </a:cubicBezTo>
                  <a:cubicBezTo>
                    <a:pt x="3281171" y="176028"/>
                    <a:pt x="3285865" y="178376"/>
                    <a:pt x="3288212" y="180723"/>
                  </a:cubicBezTo>
                  <a:cubicBezTo>
                    <a:pt x="3292906" y="183070"/>
                    <a:pt x="3297600" y="185417"/>
                    <a:pt x="3304641" y="187764"/>
                  </a:cubicBezTo>
                  <a:cubicBezTo>
                    <a:pt x="3309336" y="190111"/>
                    <a:pt x="3314030" y="192458"/>
                    <a:pt x="3316377" y="194805"/>
                  </a:cubicBezTo>
                  <a:cubicBezTo>
                    <a:pt x="3321071" y="197152"/>
                    <a:pt x="3328112" y="201846"/>
                    <a:pt x="3332806" y="204193"/>
                  </a:cubicBezTo>
                  <a:cubicBezTo>
                    <a:pt x="3337500" y="206540"/>
                    <a:pt x="3339847" y="208887"/>
                    <a:pt x="3344541" y="211234"/>
                  </a:cubicBezTo>
                  <a:cubicBezTo>
                    <a:pt x="3351582" y="215928"/>
                    <a:pt x="3358624" y="218275"/>
                    <a:pt x="3363318" y="222969"/>
                  </a:cubicBezTo>
                  <a:cubicBezTo>
                    <a:pt x="3365664" y="225316"/>
                    <a:pt x="3368012" y="225316"/>
                    <a:pt x="3372706" y="227664"/>
                  </a:cubicBezTo>
                  <a:cubicBezTo>
                    <a:pt x="3382094" y="234705"/>
                    <a:pt x="3391482" y="239399"/>
                    <a:pt x="3400870" y="246440"/>
                  </a:cubicBezTo>
                  <a:cubicBezTo>
                    <a:pt x="3403217" y="248787"/>
                    <a:pt x="3407911" y="251134"/>
                    <a:pt x="3410259" y="253481"/>
                  </a:cubicBezTo>
                  <a:cubicBezTo>
                    <a:pt x="3414953" y="258175"/>
                    <a:pt x="3421994" y="262869"/>
                    <a:pt x="3426688" y="267563"/>
                  </a:cubicBezTo>
                  <a:cubicBezTo>
                    <a:pt x="3431382" y="269910"/>
                    <a:pt x="3433729" y="274604"/>
                    <a:pt x="3438423" y="276951"/>
                  </a:cubicBezTo>
                  <a:cubicBezTo>
                    <a:pt x="3440770" y="279299"/>
                    <a:pt x="3443117" y="281646"/>
                    <a:pt x="3445464" y="281646"/>
                  </a:cubicBezTo>
                  <a:cubicBezTo>
                    <a:pt x="3443117" y="279299"/>
                    <a:pt x="3440770" y="279299"/>
                    <a:pt x="3438423" y="276951"/>
                  </a:cubicBezTo>
                  <a:cubicBezTo>
                    <a:pt x="3431382" y="272257"/>
                    <a:pt x="3424341" y="269910"/>
                    <a:pt x="3417300" y="267563"/>
                  </a:cubicBezTo>
                  <a:cubicBezTo>
                    <a:pt x="3407911" y="262869"/>
                    <a:pt x="3396176" y="258175"/>
                    <a:pt x="3386788" y="251134"/>
                  </a:cubicBezTo>
                  <a:cubicBezTo>
                    <a:pt x="3379747" y="248787"/>
                    <a:pt x="3372706" y="244093"/>
                    <a:pt x="3365664" y="241746"/>
                  </a:cubicBezTo>
                  <a:cubicBezTo>
                    <a:pt x="3356276" y="237052"/>
                    <a:pt x="3344541" y="232358"/>
                    <a:pt x="3335153" y="227664"/>
                  </a:cubicBezTo>
                  <a:cubicBezTo>
                    <a:pt x="3328112" y="225316"/>
                    <a:pt x="3321071" y="220622"/>
                    <a:pt x="3311683" y="218275"/>
                  </a:cubicBezTo>
                  <a:cubicBezTo>
                    <a:pt x="3302294" y="213581"/>
                    <a:pt x="3290559" y="208887"/>
                    <a:pt x="3281171" y="204193"/>
                  </a:cubicBezTo>
                  <a:cubicBezTo>
                    <a:pt x="3274130" y="201846"/>
                    <a:pt x="3267089" y="197152"/>
                    <a:pt x="3257701" y="194805"/>
                  </a:cubicBezTo>
                  <a:cubicBezTo>
                    <a:pt x="3255353" y="192458"/>
                    <a:pt x="3250659" y="192458"/>
                    <a:pt x="3248312" y="190111"/>
                  </a:cubicBezTo>
                  <a:cubicBezTo>
                    <a:pt x="3243618" y="185417"/>
                    <a:pt x="3241271" y="183070"/>
                    <a:pt x="3236577" y="180723"/>
                  </a:cubicBezTo>
                  <a:cubicBezTo>
                    <a:pt x="3234230" y="178376"/>
                    <a:pt x="3231883" y="176028"/>
                    <a:pt x="3229536" y="173681"/>
                  </a:cubicBezTo>
                  <a:cubicBezTo>
                    <a:pt x="3222495" y="168987"/>
                    <a:pt x="3217801" y="164293"/>
                    <a:pt x="3210760" y="159599"/>
                  </a:cubicBezTo>
                  <a:cubicBezTo>
                    <a:pt x="3208412" y="159599"/>
                    <a:pt x="3208412" y="157252"/>
                    <a:pt x="3206066" y="157252"/>
                  </a:cubicBezTo>
                  <a:cubicBezTo>
                    <a:pt x="3201371" y="152558"/>
                    <a:pt x="3194330" y="150211"/>
                    <a:pt x="3189636" y="145517"/>
                  </a:cubicBezTo>
                  <a:cubicBezTo>
                    <a:pt x="3187289" y="143170"/>
                    <a:pt x="3184942" y="143170"/>
                    <a:pt x="3182595" y="140823"/>
                  </a:cubicBezTo>
                  <a:cubicBezTo>
                    <a:pt x="3177901" y="138476"/>
                    <a:pt x="3173207" y="136129"/>
                    <a:pt x="3168513" y="133782"/>
                  </a:cubicBezTo>
                  <a:cubicBezTo>
                    <a:pt x="3166166" y="133782"/>
                    <a:pt x="3163819" y="131435"/>
                    <a:pt x="3161472" y="131435"/>
                  </a:cubicBezTo>
                  <a:cubicBezTo>
                    <a:pt x="3161472" y="131435"/>
                    <a:pt x="3159125" y="131435"/>
                    <a:pt x="3159125" y="129088"/>
                  </a:cubicBezTo>
                  <a:cubicBezTo>
                    <a:pt x="3163819" y="133782"/>
                    <a:pt x="3166166" y="136129"/>
                    <a:pt x="3170860" y="136129"/>
                  </a:cubicBezTo>
                  <a:close/>
                  <a:moveTo>
                    <a:pt x="3560469" y="342669"/>
                  </a:moveTo>
                  <a:cubicBezTo>
                    <a:pt x="3574552" y="349710"/>
                    <a:pt x="3586287" y="356751"/>
                    <a:pt x="3600369" y="363792"/>
                  </a:cubicBezTo>
                  <a:cubicBezTo>
                    <a:pt x="3602716" y="363792"/>
                    <a:pt x="3602716" y="366139"/>
                    <a:pt x="3605064" y="366139"/>
                  </a:cubicBezTo>
                  <a:cubicBezTo>
                    <a:pt x="3616799" y="391957"/>
                    <a:pt x="3626187" y="422468"/>
                    <a:pt x="3637922" y="462368"/>
                  </a:cubicBezTo>
                  <a:cubicBezTo>
                    <a:pt x="3635575" y="462368"/>
                    <a:pt x="3633228" y="464715"/>
                    <a:pt x="3633228" y="464715"/>
                  </a:cubicBezTo>
                  <a:cubicBezTo>
                    <a:pt x="3623840" y="452980"/>
                    <a:pt x="3614452" y="441245"/>
                    <a:pt x="3605064" y="431857"/>
                  </a:cubicBezTo>
                  <a:cubicBezTo>
                    <a:pt x="3602716" y="429510"/>
                    <a:pt x="3600369" y="427162"/>
                    <a:pt x="3598022" y="424815"/>
                  </a:cubicBezTo>
                  <a:cubicBezTo>
                    <a:pt x="3595675" y="420121"/>
                    <a:pt x="3590981" y="417774"/>
                    <a:pt x="3588634" y="413080"/>
                  </a:cubicBezTo>
                  <a:cubicBezTo>
                    <a:pt x="3583940" y="406039"/>
                    <a:pt x="3576899" y="398998"/>
                    <a:pt x="3572205" y="391957"/>
                  </a:cubicBezTo>
                  <a:cubicBezTo>
                    <a:pt x="3567511" y="387263"/>
                    <a:pt x="3565163" y="382569"/>
                    <a:pt x="3560469" y="380222"/>
                  </a:cubicBezTo>
                  <a:cubicBezTo>
                    <a:pt x="3555775" y="373180"/>
                    <a:pt x="3548734" y="368486"/>
                    <a:pt x="3544040" y="361445"/>
                  </a:cubicBezTo>
                  <a:cubicBezTo>
                    <a:pt x="3539346" y="356751"/>
                    <a:pt x="3536999" y="352057"/>
                    <a:pt x="3532305" y="349710"/>
                  </a:cubicBezTo>
                  <a:cubicBezTo>
                    <a:pt x="3527611" y="345016"/>
                    <a:pt x="3522917" y="337975"/>
                    <a:pt x="3515876" y="333281"/>
                  </a:cubicBezTo>
                  <a:cubicBezTo>
                    <a:pt x="3511182" y="328586"/>
                    <a:pt x="3508834" y="326239"/>
                    <a:pt x="3504140" y="321545"/>
                  </a:cubicBezTo>
                  <a:cubicBezTo>
                    <a:pt x="3504140" y="321545"/>
                    <a:pt x="3501793" y="319198"/>
                    <a:pt x="3501793" y="319198"/>
                  </a:cubicBezTo>
                  <a:cubicBezTo>
                    <a:pt x="3501793" y="319198"/>
                    <a:pt x="3504140" y="316851"/>
                    <a:pt x="3504140" y="314504"/>
                  </a:cubicBezTo>
                  <a:cubicBezTo>
                    <a:pt x="3518223" y="321545"/>
                    <a:pt x="3529958" y="328586"/>
                    <a:pt x="3544040" y="335628"/>
                  </a:cubicBezTo>
                  <a:cubicBezTo>
                    <a:pt x="3551081" y="337975"/>
                    <a:pt x="3555775" y="340322"/>
                    <a:pt x="3560469" y="342669"/>
                  </a:cubicBezTo>
                  <a:close/>
                  <a:moveTo>
                    <a:pt x="3652004" y="394304"/>
                  </a:moveTo>
                  <a:cubicBezTo>
                    <a:pt x="3666086" y="401345"/>
                    <a:pt x="3677822" y="410733"/>
                    <a:pt x="3691904" y="417774"/>
                  </a:cubicBezTo>
                  <a:cubicBezTo>
                    <a:pt x="3696598" y="420121"/>
                    <a:pt x="3698945" y="422468"/>
                    <a:pt x="3703639" y="424815"/>
                  </a:cubicBezTo>
                  <a:cubicBezTo>
                    <a:pt x="3717721" y="434204"/>
                    <a:pt x="3731804" y="443592"/>
                    <a:pt x="3745886" y="452980"/>
                  </a:cubicBezTo>
                  <a:cubicBezTo>
                    <a:pt x="3748233" y="455327"/>
                    <a:pt x="3750580" y="455327"/>
                    <a:pt x="3750580" y="457674"/>
                  </a:cubicBezTo>
                  <a:cubicBezTo>
                    <a:pt x="3767010" y="467062"/>
                    <a:pt x="3781092" y="478797"/>
                    <a:pt x="3797521" y="488186"/>
                  </a:cubicBezTo>
                  <a:cubicBezTo>
                    <a:pt x="3797521" y="488186"/>
                    <a:pt x="3797521" y="488186"/>
                    <a:pt x="3799868" y="488186"/>
                  </a:cubicBezTo>
                  <a:cubicBezTo>
                    <a:pt x="3804562" y="490533"/>
                    <a:pt x="3809256" y="495227"/>
                    <a:pt x="3813950" y="497574"/>
                  </a:cubicBezTo>
                  <a:cubicBezTo>
                    <a:pt x="3811603" y="497574"/>
                    <a:pt x="3811603" y="497574"/>
                    <a:pt x="3809256" y="495227"/>
                  </a:cubicBezTo>
                  <a:cubicBezTo>
                    <a:pt x="3806909" y="495227"/>
                    <a:pt x="3804562" y="492880"/>
                    <a:pt x="3802215" y="492880"/>
                  </a:cubicBezTo>
                  <a:cubicBezTo>
                    <a:pt x="3795174" y="490533"/>
                    <a:pt x="3788133" y="488186"/>
                    <a:pt x="3778745" y="485839"/>
                  </a:cubicBezTo>
                  <a:cubicBezTo>
                    <a:pt x="3776398" y="485839"/>
                    <a:pt x="3771704" y="483492"/>
                    <a:pt x="3769357" y="483492"/>
                  </a:cubicBezTo>
                  <a:cubicBezTo>
                    <a:pt x="3762316" y="481145"/>
                    <a:pt x="3755274" y="481145"/>
                    <a:pt x="3750580" y="478797"/>
                  </a:cubicBezTo>
                  <a:cubicBezTo>
                    <a:pt x="3745886" y="478797"/>
                    <a:pt x="3741192" y="476450"/>
                    <a:pt x="3736498" y="476450"/>
                  </a:cubicBezTo>
                  <a:cubicBezTo>
                    <a:pt x="3731804" y="476450"/>
                    <a:pt x="3727110" y="474103"/>
                    <a:pt x="3722416" y="474103"/>
                  </a:cubicBezTo>
                  <a:cubicBezTo>
                    <a:pt x="3713027" y="474103"/>
                    <a:pt x="3703639" y="471756"/>
                    <a:pt x="3691904" y="471756"/>
                  </a:cubicBezTo>
                  <a:cubicBezTo>
                    <a:pt x="3684863" y="471756"/>
                    <a:pt x="3675475" y="471756"/>
                    <a:pt x="3668434" y="471756"/>
                  </a:cubicBezTo>
                  <a:cubicBezTo>
                    <a:pt x="3666086" y="471756"/>
                    <a:pt x="3666086" y="471756"/>
                    <a:pt x="3663740" y="471756"/>
                  </a:cubicBezTo>
                  <a:cubicBezTo>
                    <a:pt x="3661392" y="462368"/>
                    <a:pt x="3654351" y="455327"/>
                    <a:pt x="3644963" y="455327"/>
                  </a:cubicBezTo>
                  <a:cubicBezTo>
                    <a:pt x="3642616" y="455327"/>
                    <a:pt x="3642616" y="455327"/>
                    <a:pt x="3640269" y="455327"/>
                  </a:cubicBezTo>
                  <a:cubicBezTo>
                    <a:pt x="3628534" y="417774"/>
                    <a:pt x="3619146" y="387263"/>
                    <a:pt x="3607410" y="361445"/>
                  </a:cubicBezTo>
                  <a:cubicBezTo>
                    <a:pt x="3616799" y="366139"/>
                    <a:pt x="3626187" y="373180"/>
                    <a:pt x="3635575" y="377874"/>
                  </a:cubicBezTo>
                  <a:cubicBezTo>
                    <a:pt x="3642616" y="387263"/>
                    <a:pt x="3647310" y="389610"/>
                    <a:pt x="3652004" y="394304"/>
                  </a:cubicBezTo>
                  <a:close/>
                  <a:moveTo>
                    <a:pt x="3832727" y="504615"/>
                  </a:moveTo>
                  <a:cubicBezTo>
                    <a:pt x="3832727" y="504615"/>
                    <a:pt x="3835074" y="504615"/>
                    <a:pt x="3835074" y="506962"/>
                  </a:cubicBezTo>
                  <a:cubicBezTo>
                    <a:pt x="3844462" y="509309"/>
                    <a:pt x="3851503" y="514003"/>
                    <a:pt x="3860891" y="516350"/>
                  </a:cubicBezTo>
                  <a:cubicBezTo>
                    <a:pt x="3860891" y="516350"/>
                    <a:pt x="3863239" y="516350"/>
                    <a:pt x="3863239" y="516350"/>
                  </a:cubicBezTo>
                  <a:cubicBezTo>
                    <a:pt x="3872627" y="521044"/>
                    <a:pt x="3882015" y="525738"/>
                    <a:pt x="3891403" y="530433"/>
                  </a:cubicBezTo>
                  <a:cubicBezTo>
                    <a:pt x="3891403" y="530433"/>
                    <a:pt x="3891403" y="530433"/>
                    <a:pt x="3891403" y="530433"/>
                  </a:cubicBezTo>
                  <a:cubicBezTo>
                    <a:pt x="3978244" y="575026"/>
                    <a:pt x="4062738" y="645438"/>
                    <a:pt x="4142537" y="739320"/>
                  </a:cubicBezTo>
                  <a:cubicBezTo>
                    <a:pt x="4140190" y="739320"/>
                    <a:pt x="4140190" y="736973"/>
                    <a:pt x="4137843" y="736973"/>
                  </a:cubicBezTo>
                  <a:cubicBezTo>
                    <a:pt x="4121414" y="722890"/>
                    <a:pt x="4104984" y="711155"/>
                    <a:pt x="4088555" y="697073"/>
                  </a:cubicBezTo>
                  <a:cubicBezTo>
                    <a:pt x="4083861" y="694726"/>
                    <a:pt x="4081514" y="690032"/>
                    <a:pt x="4076820" y="687685"/>
                  </a:cubicBezTo>
                  <a:cubicBezTo>
                    <a:pt x="4060390" y="675949"/>
                    <a:pt x="4046308" y="664214"/>
                    <a:pt x="4029879" y="652479"/>
                  </a:cubicBezTo>
                  <a:cubicBezTo>
                    <a:pt x="4025185" y="650132"/>
                    <a:pt x="4020491" y="645438"/>
                    <a:pt x="4015797" y="643091"/>
                  </a:cubicBezTo>
                  <a:cubicBezTo>
                    <a:pt x="4001714" y="633703"/>
                    <a:pt x="3987632" y="624314"/>
                    <a:pt x="3973550" y="614926"/>
                  </a:cubicBezTo>
                  <a:cubicBezTo>
                    <a:pt x="3971203" y="614926"/>
                    <a:pt x="3971203" y="612579"/>
                    <a:pt x="3968856" y="612579"/>
                  </a:cubicBezTo>
                  <a:cubicBezTo>
                    <a:pt x="3947732" y="593803"/>
                    <a:pt x="3924262" y="577373"/>
                    <a:pt x="3903138" y="560944"/>
                  </a:cubicBezTo>
                  <a:cubicBezTo>
                    <a:pt x="3900791" y="560944"/>
                    <a:pt x="3900791" y="558597"/>
                    <a:pt x="3898444" y="558597"/>
                  </a:cubicBezTo>
                  <a:cubicBezTo>
                    <a:pt x="3884362" y="546862"/>
                    <a:pt x="3870279" y="537474"/>
                    <a:pt x="3856197" y="525738"/>
                  </a:cubicBezTo>
                  <a:cubicBezTo>
                    <a:pt x="3853850" y="523391"/>
                    <a:pt x="3851503" y="521044"/>
                    <a:pt x="3846809" y="518697"/>
                  </a:cubicBezTo>
                  <a:cubicBezTo>
                    <a:pt x="3839768" y="514003"/>
                    <a:pt x="3832727" y="506962"/>
                    <a:pt x="3825686" y="502268"/>
                  </a:cubicBezTo>
                  <a:cubicBezTo>
                    <a:pt x="3828033" y="504615"/>
                    <a:pt x="3830380" y="504615"/>
                    <a:pt x="3832727" y="504615"/>
                  </a:cubicBezTo>
                  <a:close/>
                  <a:moveTo>
                    <a:pt x="4325607" y="929430"/>
                  </a:moveTo>
                  <a:cubicBezTo>
                    <a:pt x="4332648" y="936472"/>
                    <a:pt x="4339689" y="945860"/>
                    <a:pt x="4344383" y="952901"/>
                  </a:cubicBezTo>
                  <a:cubicBezTo>
                    <a:pt x="4346730" y="957595"/>
                    <a:pt x="4351424" y="959942"/>
                    <a:pt x="4353771" y="964636"/>
                  </a:cubicBezTo>
                  <a:cubicBezTo>
                    <a:pt x="4358465" y="971677"/>
                    <a:pt x="4363159" y="978718"/>
                    <a:pt x="4370201" y="985760"/>
                  </a:cubicBezTo>
                  <a:cubicBezTo>
                    <a:pt x="4374895" y="990454"/>
                    <a:pt x="4377242" y="997495"/>
                    <a:pt x="4381936" y="1002189"/>
                  </a:cubicBezTo>
                  <a:cubicBezTo>
                    <a:pt x="4386630" y="1006883"/>
                    <a:pt x="4388977" y="1013924"/>
                    <a:pt x="4393671" y="1018618"/>
                  </a:cubicBezTo>
                  <a:cubicBezTo>
                    <a:pt x="4398365" y="1025659"/>
                    <a:pt x="4403059" y="1032700"/>
                    <a:pt x="4407753" y="1039742"/>
                  </a:cubicBezTo>
                  <a:cubicBezTo>
                    <a:pt x="4410100" y="1044436"/>
                    <a:pt x="4414795" y="1049130"/>
                    <a:pt x="4417141" y="1053824"/>
                  </a:cubicBezTo>
                  <a:cubicBezTo>
                    <a:pt x="4421835" y="1060865"/>
                    <a:pt x="4426530" y="1067906"/>
                    <a:pt x="4433571" y="1077294"/>
                  </a:cubicBezTo>
                  <a:cubicBezTo>
                    <a:pt x="4435918" y="1081988"/>
                    <a:pt x="4438265" y="1086683"/>
                    <a:pt x="4442959" y="1089030"/>
                  </a:cubicBezTo>
                  <a:cubicBezTo>
                    <a:pt x="4447653" y="1098418"/>
                    <a:pt x="4454694" y="1105459"/>
                    <a:pt x="4459388" y="1114847"/>
                  </a:cubicBezTo>
                  <a:cubicBezTo>
                    <a:pt x="4461736" y="1119541"/>
                    <a:pt x="4464082" y="1121888"/>
                    <a:pt x="4466430" y="1126582"/>
                  </a:cubicBezTo>
                  <a:cubicBezTo>
                    <a:pt x="4471124" y="1135970"/>
                    <a:pt x="4475818" y="1143012"/>
                    <a:pt x="4482859" y="1152400"/>
                  </a:cubicBezTo>
                  <a:cubicBezTo>
                    <a:pt x="4485206" y="1157094"/>
                    <a:pt x="4487553" y="1161788"/>
                    <a:pt x="4489900" y="1164135"/>
                  </a:cubicBezTo>
                  <a:cubicBezTo>
                    <a:pt x="4494594" y="1173523"/>
                    <a:pt x="4499288" y="1180564"/>
                    <a:pt x="4503982" y="1189953"/>
                  </a:cubicBezTo>
                  <a:cubicBezTo>
                    <a:pt x="4506329" y="1194647"/>
                    <a:pt x="4508676" y="1199341"/>
                    <a:pt x="4511023" y="1204035"/>
                  </a:cubicBezTo>
                  <a:cubicBezTo>
                    <a:pt x="4515717" y="1213423"/>
                    <a:pt x="4520412" y="1220464"/>
                    <a:pt x="4525106" y="1229852"/>
                  </a:cubicBezTo>
                  <a:cubicBezTo>
                    <a:pt x="4527453" y="1234546"/>
                    <a:pt x="4529800" y="1239241"/>
                    <a:pt x="4532147" y="1246282"/>
                  </a:cubicBezTo>
                  <a:cubicBezTo>
                    <a:pt x="4536841" y="1253323"/>
                    <a:pt x="4541535" y="1262711"/>
                    <a:pt x="4543882" y="1269752"/>
                  </a:cubicBezTo>
                  <a:cubicBezTo>
                    <a:pt x="4546229" y="1274446"/>
                    <a:pt x="4548576" y="1281487"/>
                    <a:pt x="4553270" y="1286181"/>
                  </a:cubicBezTo>
                  <a:cubicBezTo>
                    <a:pt x="4557964" y="1293223"/>
                    <a:pt x="4560311" y="1302611"/>
                    <a:pt x="4565005" y="1309652"/>
                  </a:cubicBezTo>
                  <a:cubicBezTo>
                    <a:pt x="4565005" y="1311999"/>
                    <a:pt x="4567353" y="1314346"/>
                    <a:pt x="4567353" y="1316693"/>
                  </a:cubicBezTo>
                  <a:cubicBezTo>
                    <a:pt x="4562658" y="1309652"/>
                    <a:pt x="4560311" y="1302611"/>
                    <a:pt x="4555617" y="1295570"/>
                  </a:cubicBezTo>
                  <a:cubicBezTo>
                    <a:pt x="4550923" y="1286181"/>
                    <a:pt x="4546229" y="1276793"/>
                    <a:pt x="4539188" y="1267405"/>
                  </a:cubicBezTo>
                  <a:cubicBezTo>
                    <a:pt x="4532147" y="1255670"/>
                    <a:pt x="4525106" y="1246282"/>
                    <a:pt x="4520412" y="1234546"/>
                  </a:cubicBezTo>
                  <a:cubicBezTo>
                    <a:pt x="4515717" y="1225158"/>
                    <a:pt x="4508676" y="1215770"/>
                    <a:pt x="4503982" y="1208729"/>
                  </a:cubicBezTo>
                  <a:cubicBezTo>
                    <a:pt x="4496941" y="1196994"/>
                    <a:pt x="4489900" y="1187606"/>
                    <a:pt x="4482859" y="1178217"/>
                  </a:cubicBezTo>
                  <a:cubicBezTo>
                    <a:pt x="4478165" y="1168829"/>
                    <a:pt x="4471124" y="1161788"/>
                    <a:pt x="4466430" y="1152400"/>
                  </a:cubicBezTo>
                  <a:cubicBezTo>
                    <a:pt x="4459388" y="1143012"/>
                    <a:pt x="4452347" y="1131276"/>
                    <a:pt x="4445306" y="1121888"/>
                  </a:cubicBezTo>
                  <a:cubicBezTo>
                    <a:pt x="4438265" y="1112500"/>
                    <a:pt x="4433571" y="1105459"/>
                    <a:pt x="4426530" y="1096071"/>
                  </a:cubicBezTo>
                  <a:cubicBezTo>
                    <a:pt x="4419489" y="1086683"/>
                    <a:pt x="4410100" y="1074947"/>
                    <a:pt x="4403059" y="1065559"/>
                  </a:cubicBezTo>
                  <a:cubicBezTo>
                    <a:pt x="4396018" y="1058518"/>
                    <a:pt x="4391324" y="1049130"/>
                    <a:pt x="4384283" y="1042089"/>
                  </a:cubicBezTo>
                  <a:cubicBezTo>
                    <a:pt x="4377242" y="1032700"/>
                    <a:pt x="4367854" y="1020965"/>
                    <a:pt x="4358465" y="1011577"/>
                  </a:cubicBezTo>
                  <a:cubicBezTo>
                    <a:pt x="4351424" y="1004536"/>
                    <a:pt x="4346730" y="997495"/>
                    <a:pt x="4342036" y="990454"/>
                  </a:cubicBezTo>
                  <a:cubicBezTo>
                    <a:pt x="4332648" y="978718"/>
                    <a:pt x="4323260" y="969330"/>
                    <a:pt x="4313872" y="957595"/>
                  </a:cubicBezTo>
                  <a:cubicBezTo>
                    <a:pt x="4309178" y="950554"/>
                    <a:pt x="4302136" y="945860"/>
                    <a:pt x="4297442" y="938819"/>
                  </a:cubicBezTo>
                  <a:cubicBezTo>
                    <a:pt x="4288054" y="927083"/>
                    <a:pt x="4276319" y="915348"/>
                    <a:pt x="4264583" y="905960"/>
                  </a:cubicBezTo>
                  <a:cubicBezTo>
                    <a:pt x="4269277" y="901266"/>
                    <a:pt x="4269277" y="896572"/>
                    <a:pt x="4269277" y="891878"/>
                  </a:cubicBezTo>
                  <a:cubicBezTo>
                    <a:pt x="4269277" y="880142"/>
                    <a:pt x="4259889" y="870754"/>
                    <a:pt x="4248154" y="870754"/>
                  </a:cubicBezTo>
                  <a:cubicBezTo>
                    <a:pt x="4243460" y="870754"/>
                    <a:pt x="4241113" y="873101"/>
                    <a:pt x="4238766" y="873101"/>
                  </a:cubicBezTo>
                  <a:cubicBezTo>
                    <a:pt x="4212948" y="830854"/>
                    <a:pt x="4184784" y="793302"/>
                    <a:pt x="4156619" y="758096"/>
                  </a:cubicBezTo>
                  <a:cubicBezTo>
                    <a:pt x="4212948" y="807384"/>
                    <a:pt x="4266931" y="863713"/>
                    <a:pt x="4316218" y="924736"/>
                  </a:cubicBezTo>
                  <a:cubicBezTo>
                    <a:pt x="4320913" y="924736"/>
                    <a:pt x="4323260" y="927083"/>
                    <a:pt x="4325607" y="929430"/>
                  </a:cubicBezTo>
                  <a:close/>
                  <a:moveTo>
                    <a:pt x="4602558" y="1375369"/>
                  </a:moveTo>
                  <a:cubicBezTo>
                    <a:pt x="4602558" y="1377716"/>
                    <a:pt x="4604905" y="1377716"/>
                    <a:pt x="4604905" y="1380063"/>
                  </a:cubicBezTo>
                  <a:cubicBezTo>
                    <a:pt x="4611946" y="1389451"/>
                    <a:pt x="4616640" y="1401187"/>
                    <a:pt x="4623682" y="1412922"/>
                  </a:cubicBezTo>
                  <a:cubicBezTo>
                    <a:pt x="4626029" y="1417616"/>
                    <a:pt x="4628376" y="1422310"/>
                    <a:pt x="4630723" y="1424657"/>
                  </a:cubicBezTo>
                  <a:cubicBezTo>
                    <a:pt x="4635417" y="1434045"/>
                    <a:pt x="4640111" y="1443434"/>
                    <a:pt x="4644805" y="1452822"/>
                  </a:cubicBezTo>
                  <a:cubicBezTo>
                    <a:pt x="4647152" y="1457516"/>
                    <a:pt x="4649499" y="1462210"/>
                    <a:pt x="4651846" y="1466904"/>
                  </a:cubicBezTo>
                  <a:cubicBezTo>
                    <a:pt x="4656540" y="1478639"/>
                    <a:pt x="4663581" y="1490375"/>
                    <a:pt x="4668275" y="1502110"/>
                  </a:cubicBezTo>
                  <a:cubicBezTo>
                    <a:pt x="4670623" y="1504457"/>
                    <a:pt x="4670623" y="1506804"/>
                    <a:pt x="4672970" y="1509151"/>
                  </a:cubicBezTo>
                  <a:cubicBezTo>
                    <a:pt x="4680011" y="1523233"/>
                    <a:pt x="4687052" y="1539662"/>
                    <a:pt x="4691746" y="1553745"/>
                  </a:cubicBezTo>
                  <a:cubicBezTo>
                    <a:pt x="4694093" y="1558439"/>
                    <a:pt x="4694093" y="1563133"/>
                    <a:pt x="4696440" y="1565480"/>
                  </a:cubicBezTo>
                  <a:cubicBezTo>
                    <a:pt x="4701134" y="1577215"/>
                    <a:pt x="4705828" y="1588950"/>
                    <a:pt x="4710522" y="1600686"/>
                  </a:cubicBezTo>
                  <a:cubicBezTo>
                    <a:pt x="4712869" y="1605380"/>
                    <a:pt x="4715216" y="1612421"/>
                    <a:pt x="4717563" y="1617115"/>
                  </a:cubicBezTo>
                  <a:cubicBezTo>
                    <a:pt x="4722257" y="1628850"/>
                    <a:pt x="4726952" y="1642933"/>
                    <a:pt x="4731646" y="1654668"/>
                  </a:cubicBezTo>
                  <a:cubicBezTo>
                    <a:pt x="4733993" y="1659362"/>
                    <a:pt x="4733993" y="1664056"/>
                    <a:pt x="4736340" y="1668750"/>
                  </a:cubicBezTo>
                  <a:cubicBezTo>
                    <a:pt x="4736340" y="1668750"/>
                    <a:pt x="4736340" y="1671097"/>
                    <a:pt x="4736340" y="1671097"/>
                  </a:cubicBezTo>
                  <a:cubicBezTo>
                    <a:pt x="4731646" y="1657015"/>
                    <a:pt x="4726952" y="1645280"/>
                    <a:pt x="4722257" y="1631197"/>
                  </a:cubicBezTo>
                  <a:cubicBezTo>
                    <a:pt x="4722257" y="1628850"/>
                    <a:pt x="4722257" y="1628850"/>
                    <a:pt x="4719911" y="1626503"/>
                  </a:cubicBezTo>
                  <a:cubicBezTo>
                    <a:pt x="4712869" y="1607727"/>
                    <a:pt x="4705828" y="1591297"/>
                    <a:pt x="4698787" y="1572521"/>
                  </a:cubicBezTo>
                  <a:cubicBezTo>
                    <a:pt x="4696440" y="1567827"/>
                    <a:pt x="4696440" y="1565480"/>
                    <a:pt x="4694093" y="1560786"/>
                  </a:cubicBezTo>
                  <a:cubicBezTo>
                    <a:pt x="4687052" y="1542009"/>
                    <a:pt x="4680011" y="1525580"/>
                    <a:pt x="4670623" y="1506804"/>
                  </a:cubicBezTo>
                  <a:cubicBezTo>
                    <a:pt x="4668275" y="1502110"/>
                    <a:pt x="4668275" y="1499763"/>
                    <a:pt x="4665929" y="1497416"/>
                  </a:cubicBezTo>
                  <a:cubicBezTo>
                    <a:pt x="4658887" y="1480986"/>
                    <a:pt x="4649499" y="1464557"/>
                    <a:pt x="4642458" y="1448128"/>
                  </a:cubicBezTo>
                  <a:cubicBezTo>
                    <a:pt x="4642458" y="1445781"/>
                    <a:pt x="4640111" y="1445781"/>
                    <a:pt x="4640111" y="1443434"/>
                  </a:cubicBezTo>
                  <a:cubicBezTo>
                    <a:pt x="4630723" y="1427004"/>
                    <a:pt x="4623682" y="1410575"/>
                    <a:pt x="4614294" y="1394146"/>
                  </a:cubicBezTo>
                  <a:cubicBezTo>
                    <a:pt x="4611946" y="1389451"/>
                    <a:pt x="4609599" y="1387104"/>
                    <a:pt x="4607252" y="1382410"/>
                  </a:cubicBezTo>
                  <a:cubicBezTo>
                    <a:pt x="4604905" y="1382410"/>
                    <a:pt x="4602558" y="1380063"/>
                    <a:pt x="4602558" y="1375369"/>
                  </a:cubicBezTo>
                  <a:cubicBezTo>
                    <a:pt x="4602558" y="1375369"/>
                    <a:pt x="4602558" y="1375369"/>
                    <a:pt x="4602558" y="1375369"/>
                  </a:cubicBezTo>
                  <a:close/>
                  <a:moveTo>
                    <a:pt x="4799710" y="2342352"/>
                  </a:moveTo>
                  <a:cubicBezTo>
                    <a:pt x="4799710" y="2344700"/>
                    <a:pt x="4797363" y="2349394"/>
                    <a:pt x="4797363" y="2351741"/>
                  </a:cubicBezTo>
                  <a:cubicBezTo>
                    <a:pt x="4797363" y="2351741"/>
                    <a:pt x="4797363" y="2354088"/>
                    <a:pt x="4797363" y="2354088"/>
                  </a:cubicBezTo>
                  <a:cubicBezTo>
                    <a:pt x="4797363" y="2356435"/>
                    <a:pt x="4797363" y="2361129"/>
                    <a:pt x="4795016" y="2363476"/>
                  </a:cubicBezTo>
                  <a:cubicBezTo>
                    <a:pt x="4795016" y="2363476"/>
                    <a:pt x="4795016" y="2365823"/>
                    <a:pt x="4795016" y="2365823"/>
                  </a:cubicBezTo>
                  <a:cubicBezTo>
                    <a:pt x="4795016" y="2370517"/>
                    <a:pt x="4795016" y="2372864"/>
                    <a:pt x="4795016" y="2377558"/>
                  </a:cubicBezTo>
                  <a:cubicBezTo>
                    <a:pt x="4795016" y="2379905"/>
                    <a:pt x="4795016" y="2379905"/>
                    <a:pt x="4795016" y="2382252"/>
                  </a:cubicBezTo>
                  <a:cubicBezTo>
                    <a:pt x="4795016" y="2386946"/>
                    <a:pt x="4795016" y="2389293"/>
                    <a:pt x="4795016" y="2393987"/>
                  </a:cubicBezTo>
                  <a:cubicBezTo>
                    <a:pt x="4795016" y="2396334"/>
                    <a:pt x="4795016" y="2396334"/>
                    <a:pt x="4795016" y="2398681"/>
                  </a:cubicBezTo>
                  <a:cubicBezTo>
                    <a:pt x="4795016" y="2398681"/>
                    <a:pt x="4795016" y="2398681"/>
                    <a:pt x="4795016" y="2401028"/>
                  </a:cubicBezTo>
                  <a:cubicBezTo>
                    <a:pt x="4795016" y="2401028"/>
                    <a:pt x="4795016" y="2401028"/>
                    <a:pt x="4795016" y="2401028"/>
                  </a:cubicBezTo>
                  <a:cubicBezTo>
                    <a:pt x="4795016" y="2401028"/>
                    <a:pt x="4795016" y="2398681"/>
                    <a:pt x="4795016" y="2398681"/>
                  </a:cubicBezTo>
                  <a:cubicBezTo>
                    <a:pt x="4795016" y="2393987"/>
                    <a:pt x="4795016" y="2389293"/>
                    <a:pt x="4795016" y="2384599"/>
                  </a:cubicBezTo>
                  <a:cubicBezTo>
                    <a:pt x="4795016" y="2382252"/>
                    <a:pt x="4795016" y="2379905"/>
                    <a:pt x="4795016" y="2379905"/>
                  </a:cubicBezTo>
                  <a:cubicBezTo>
                    <a:pt x="4795016" y="2372864"/>
                    <a:pt x="4795016" y="2368170"/>
                    <a:pt x="4795016" y="2361129"/>
                  </a:cubicBezTo>
                  <a:cubicBezTo>
                    <a:pt x="4795016" y="2358782"/>
                    <a:pt x="4795016" y="2358782"/>
                    <a:pt x="4795016" y="2356435"/>
                  </a:cubicBezTo>
                  <a:cubicBezTo>
                    <a:pt x="4795016" y="2351741"/>
                    <a:pt x="4795016" y="2347047"/>
                    <a:pt x="4797363" y="2342352"/>
                  </a:cubicBezTo>
                  <a:cubicBezTo>
                    <a:pt x="4797363" y="2340005"/>
                    <a:pt x="4797363" y="2337658"/>
                    <a:pt x="4797363" y="2337658"/>
                  </a:cubicBezTo>
                  <a:cubicBezTo>
                    <a:pt x="4797363" y="2332964"/>
                    <a:pt x="4799710" y="2330617"/>
                    <a:pt x="4799710" y="2328270"/>
                  </a:cubicBezTo>
                  <a:cubicBezTo>
                    <a:pt x="4799710" y="2328270"/>
                    <a:pt x="4799710" y="2328270"/>
                    <a:pt x="4799710" y="2328270"/>
                  </a:cubicBezTo>
                  <a:cubicBezTo>
                    <a:pt x="4799710" y="2330617"/>
                    <a:pt x="4802057" y="2332964"/>
                    <a:pt x="4804404" y="2335311"/>
                  </a:cubicBezTo>
                  <a:cubicBezTo>
                    <a:pt x="4802057" y="2335311"/>
                    <a:pt x="4799710" y="2337658"/>
                    <a:pt x="4799710" y="2342352"/>
                  </a:cubicBezTo>
                  <a:cubicBezTo>
                    <a:pt x="4799710" y="2340005"/>
                    <a:pt x="4799710" y="2342352"/>
                    <a:pt x="4799710" y="2342352"/>
                  </a:cubicBezTo>
                  <a:close/>
                  <a:moveTo>
                    <a:pt x="4816139" y="2703798"/>
                  </a:moveTo>
                  <a:cubicBezTo>
                    <a:pt x="4816139" y="2729615"/>
                    <a:pt x="4813793" y="2753085"/>
                    <a:pt x="4811445" y="2776556"/>
                  </a:cubicBezTo>
                  <a:cubicBezTo>
                    <a:pt x="4811445" y="2781250"/>
                    <a:pt x="4811445" y="2785944"/>
                    <a:pt x="4809098" y="2792985"/>
                  </a:cubicBezTo>
                  <a:cubicBezTo>
                    <a:pt x="4809098" y="2795332"/>
                    <a:pt x="4809098" y="2797679"/>
                    <a:pt x="4809098" y="2800026"/>
                  </a:cubicBezTo>
                  <a:cubicBezTo>
                    <a:pt x="4809098" y="2802374"/>
                    <a:pt x="4806751" y="2804721"/>
                    <a:pt x="4806751" y="2809415"/>
                  </a:cubicBezTo>
                  <a:cubicBezTo>
                    <a:pt x="4806751" y="2811762"/>
                    <a:pt x="4806751" y="2811762"/>
                    <a:pt x="4806751" y="2814109"/>
                  </a:cubicBezTo>
                  <a:cubicBezTo>
                    <a:pt x="4804404" y="2832885"/>
                    <a:pt x="4804404" y="2849314"/>
                    <a:pt x="4802057" y="2865744"/>
                  </a:cubicBezTo>
                  <a:cubicBezTo>
                    <a:pt x="4802057" y="2865744"/>
                    <a:pt x="4802057" y="2865744"/>
                    <a:pt x="4802057" y="2868091"/>
                  </a:cubicBezTo>
                  <a:cubicBezTo>
                    <a:pt x="4799710" y="2891561"/>
                    <a:pt x="4797363" y="2915032"/>
                    <a:pt x="4792669" y="2938502"/>
                  </a:cubicBezTo>
                  <a:cubicBezTo>
                    <a:pt x="4792669" y="2943196"/>
                    <a:pt x="4790322" y="2947890"/>
                    <a:pt x="4790322" y="2952584"/>
                  </a:cubicBezTo>
                  <a:cubicBezTo>
                    <a:pt x="4787975" y="2976055"/>
                    <a:pt x="4783281" y="2997178"/>
                    <a:pt x="4778587" y="3018302"/>
                  </a:cubicBezTo>
                  <a:cubicBezTo>
                    <a:pt x="4778587" y="3022996"/>
                    <a:pt x="4776240" y="3025343"/>
                    <a:pt x="4776240" y="3030037"/>
                  </a:cubicBezTo>
                  <a:cubicBezTo>
                    <a:pt x="4771546" y="3048813"/>
                    <a:pt x="4769198" y="3069937"/>
                    <a:pt x="4764504" y="3088713"/>
                  </a:cubicBezTo>
                  <a:cubicBezTo>
                    <a:pt x="4764504" y="3093407"/>
                    <a:pt x="4762157" y="3095754"/>
                    <a:pt x="4762157" y="3100448"/>
                  </a:cubicBezTo>
                  <a:cubicBezTo>
                    <a:pt x="4762157" y="3105142"/>
                    <a:pt x="4759810" y="3107490"/>
                    <a:pt x="4759810" y="3112184"/>
                  </a:cubicBezTo>
                  <a:cubicBezTo>
                    <a:pt x="4750422" y="3140348"/>
                    <a:pt x="4738687" y="3168513"/>
                    <a:pt x="4726952" y="3196677"/>
                  </a:cubicBezTo>
                  <a:cubicBezTo>
                    <a:pt x="4726952" y="3194330"/>
                    <a:pt x="4726952" y="3194330"/>
                    <a:pt x="4729299" y="3191983"/>
                  </a:cubicBezTo>
                  <a:cubicBezTo>
                    <a:pt x="4731646" y="3182595"/>
                    <a:pt x="4733993" y="3175554"/>
                    <a:pt x="4736340" y="3166166"/>
                  </a:cubicBezTo>
                  <a:cubicBezTo>
                    <a:pt x="4738687" y="3156777"/>
                    <a:pt x="4741034" y="3147389"/>
                    <a:pt x="4743381" y="3138001"/>
                  </a:cubicBezTo>
                  <a:cubicBezTo>
                    <a:pt x="4745728" y="3128613"/>
                    <a:pt x="4748075" y="3121572"/>
                    <a:pt x="4750422" y="3112184"/>
                  </a:cubicBezTo>
                  <a:cubicBezTo>
                    <a:pt x="4752769" y="3102796"/>
                    <a:pt x="4755116" y="3093407"/>
                    <a:pt x="4757463" y="3081672"/>
                  </a:cubicBezTo>
                  <a:cubicBezTo>
                    <a:pt x="4759810" y="3072284"/>
                    <a:pt x="4762157" y="3065243"/>
                    <a:pt x="4764504" y="3055855"/>
                  </a:cubicBezTo>
                  <a:cubicBezTo>
                    <a:pt x="4766852" y="3046466"/>
                    <a:pt x="4769198" y="3034731"/>
                    <a:pt x="4771546" y="3025343"/>
                  </a:cubicBezTo>
                  <a:cubicBezTo>
                    <a:pt x="4773892" y="3018302"/>
                    <a:pt x="4773892" y="3008914"/>
                    <a:pt x="4776240" y="3001873"/>
                  </a:cubicBezTo>
                  <a:cubicBezTo>
                    <a:pt x="4778587" y="2990137"/>
                    <a:pt x="4780934" y="2978402"/>
                    <a:pt x="4783281" y="2966667"/>
                  </a:cubicBezTo>
                  <a:cubicBezTo>
                    <a:pt x="4785628" y="2959626"/>
                    <a:pt x="4785628" y="2952584"/>
                    <a:pt x="4787975" y="2945543"/>
                  </a:cubicBezTo>
                  <a:cubicBezTo>
                    <a:pt x="4790322" y="2929114"/>
                    <a:pt x="4792669" y="2915032"/>
                    <a:pt x="4795016" y="2898602"/>
                  </a:cubicBezTo>
                  <a:cubicBezTo>
                    <a:pt x="4795016" y="2896255"/>
                    <a:pt x="4795016" y="2891561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6867"/>
                  </a:cubicBezTo>
                  <a:cubicBezTo>
                    <a:pt x="4799710" y="2865744"/>
                    <a:pt x="4802057" y="2844620"/>
                    <a:pt x="4804404" y="2825844"/>
                  </a:cubicBezTo>
                  <a:cubicBezTo>
                    <a:pt x="4804404" y="2818803"/>
                    <a:pt x="4806751" y="2811762"/>
                    <a:pt x="4806751" y="2804721"/>
                  </a:cubicBezTo>
                  <a:cubicBezTo>
                    <a:pt x="4809098" y="2790638"/>
                    <a:pt x="4809098" y="2776556"/>
                    <a:pt x="4811445" y="2760127"/>
                  </a:cubicBezTo>
                  <a:cubicBezTo>
                    <a:pt x="4811445" y="2753085"/>
                    <a:pt x="4813793" y="2743697"/>
                    <a:pt x="4813793" y="2736656"/>
                  </a:cubicBezTo>
                  <a:cubicBezTo>
                    <a:pt x="4813793" y="2722574"/>
                    <a:pt x="4816139" y="2708492"/>
                    <a:pt x="4816139" y="2694409"/>
                  </a:cubicBezTo>
                  <a:cubicBezTo>
                    <a:pt x="4816139" y="2687368"/>
                    <a:pt x="4816139" y="2677980"/>
                    <a:pt x="4818487" y="2670939"/>
                  </a:cubicBezTo>
                  <a:cubicBezTo>
                    <a:pt x="4818487" y="2668592"/>
                    <a:pt x="4818487" y="2666245"/>
                    <a:pt x="4818487" y="2666245"/>
                  </a:cubicBezTo>
                  <a:cubicBezTo>
                    <a:pt x="4818487" y="2666245"/>
                    <a:pt x="4818487" y="2666245"/>
                    <a:pt x="4818487" y="2666245"/>
                  </a:cubicBezTo>
                  <a:cubicBezTo>
                    <a:pt x="4818487" y="2673286"/>
                    <a:pt x="4818487" y="2682674"/>
                    <a:pt x="4818487" y="2689715"/>
                  </a:cubicBezTo>
                  <a:cubicBezTo>
                    <a:pt x="4816139" y="2694409"/>
                    <a:pt x="4816139" y="2699103"/>
                    <a:pt x="4816139" y="2703798"/>
                  </a:cubicBezTo>
                  <a:close/>
                  <a:moveTo>
                    <a:pt x="4816139" y="2882173"/>
                  </a:moveTo>
                  <a:cubicBezTo>
                    <a:pt x="4816139" y="2889214"/>
                    <a:pt x="4813793" y="2896255"/>
                    <a:pt x="4811445" y="2903296"/>
                  </a:cubicBezTo>
                  <a:cubicBezTo>
                    <a:pt x="4806751" y="2926767"/>
                    <a:pt x="4802057" y="2947890"/>
                    <a:pt x="4797363" y="2971361"/>
                  </a:cubicBezTo>
                  <a:cubicBezTo>
                    <a:pt x="4797363" y="2973708"/>
                    <a:pt x="4797363" y="2976055"/>
                    <a:pt x="4795016" y="2978402"/>
                  </a:cubicBezTo>
                  <a:cubicBezTo>
                    <a:pt x="4790322" y="2994831"/>
                    <a:pt x="4785628" y="3013608"/>
                    <a:pt x="4783281" y="3030037"/>
                  </a:cubicBezTo>
                  <a:cubicBezTo>
                    <a:pt x="4778587" y="3048813"/>
                    <a:pt x="4771546" y="3067590"/>
                    <a:pt x="4766852" y="3086366"/>
                  </a:cubicBezTo>
                  <a:cubicBezTo>
                    <a:pt x="4766852" y="3084019"/>
                    <a:pt x="4769198" y="3079325"/>
                    <a:pt x="4769198" y="3076978"/>
                  </a:cubicBezTo>
                  <a:cubicBezTo>
                    <a:pt x="4773892" y="3058201"/>
                    <a:pt x="4776240" y="3039425"/>
                    <a:pt x="4780934" y="3020649"/>
                  </a:cubicBezTo>
                  <a:cubicBezTo>
                    <a:pt x="4780934" y="3018302"/>
                    <a:pt x="4780934" y="3015955"/>
                    <a:pt x="4783281" y="3013608"/>
                  </a:cubicBezTo>
                  <a:cubicBezTo>
                    <a:pt x="4787975" y="2992484"/>
                    <a:pt x="4790322" y="2971361"/>
                    <a:pt x="4795016" y="2950237"/>
                  </a:cubicBezTo>
                  <a:cubicBezTo>
                    <a:pt x="4795016" y="2945543"/>
                    <a:pt x="4797363" y="2940849"/>
                    <a:pt x="4797363" y="2933808"/>
                  </a:cubicBezTo>
                  <a:cubicBezTo>
                    <a:pt x="4799710" y="2912685"/>
                    <a:pt x="4802057" y="2891561"/>
                    <a:pt x="4804404" y="2870438"/>
                  </a:cubicBezTo>
                  <a:cubicBezTo>
                    <a:pt x="4804404" y="2868091"/>
                    <a:pt x="4804404" y="2865744"/>
                    <a:pt x="4804404" y="2865744"/>
                  </a:cubicBezTo>
                  <a:cubicBezTo>
                    <a:pt x="4806751" y="2849314"/>
                    <a:pt x="4806751" y="2832885"/>
                    <a:pt x="4809098" y="2816456"/>
                  </a:cubicBezTo>
                  <a:cubicBezTo>
                    <a:pt x="4811445" y="2821150"/>
                    <a:pt x="4816139" y="2825844"/>
                    <a:pt x="4823181" y="2825844"/>
                  </a:cubicBezTo>
                  <a:cubicBezTo>
                    <a:pt x="4820833" y="2846967"/>
                    <a:pt x="4818487" y="2863397"/>
                    <a:pt x="4816139" y="2882173"/>
                  </a:cubicBezTo>
                  <a:close/>
                  <a:moveTo>
                    <a:pt x="4743381" y="3170860"/>
                  </a:moveTo>
                  <a:cubicBezTo>
                    <a:pt x="4738687" y="3184942"/>
                    <a:pt x="4736340" y="3196677"/>
                    <a:pt x="4731646" y="3210759"/>
                  </a:cubicBezTo>
                  <a:cubicBezTo>
                    <a:pt x="4729299" y="3210759"/>
                    <a:pt x="4729299" y="3210759"/>
                    <a:pt x="4726952" y="3210759"/>
                  </a:cubicBezTo>
                  <a:cubicBezTo>
                    <a:pt x="4731646" y="3199024"/>
                    <a:pt x="4736340" y="3189636"/>
                    <a:pt x="4738687" y="3177901"/>
                  </a:cubicBezTo>
                  <a:cubicBezTo>
                    <a:pt x="4741034" y="3173207"/>
                    <a:pt x="4741034" y="3170860"/>
                    <a:pt x="4743381" y="3166166"/>
                  </a:cubicBezTo>
                  <a:cubicBezTo>
                    <a:pt x="4745728" y="3161472"/>
                    <a:pt x="4745728" y="3156777"/>
                    <a:pt x="4748075" y="3154431"/>
                  </a:cubicBezTo>
                  <a:cubicBezTo>
                    <a:pt x="4748075" y="3154431"/>
                    <a:pt x="4748075" y="3156777"/>
                    <a:pt x="4748075" y="3156777"/>
                  </a:cubicBezTo>
                  <a:cubicBezTo>
                    <a:pt x="4748075" y="3161472"/>
                    <a:pt x="4745728" y="3166166"/>
                    <a:pt x="4743381" y="3170860"/>
                  </a:cubicBezTo>
                  <a:close/>
                  <a:moveTo>
                    <a:pt x="4391324" y="3867932"/>
                  </a:moveTo>
                  <a:cubicBezTo>
                    <a:pt x="4386630" y="3872627"/>
                    <a:pt x="4384283" y="3879668"/>
                    <a:pt x="4379589" y="3884362"/>
                  </a:cubicBezTo>
                  <a:cubicBezTo>
                    <a:pt x="4367854" y="3898444"/>
                    <a:pt x="4358465" y="3912527"/>
                    <a:pt x="4346730" y="3928956"/>
                  </a:cubicBezTo>
                  <a:cubicBezTo>
                    <a:pt x="4342036" y="3935997"/>
                    <a:pt x="4337342" y="3940691"/>
                    <a:pt x="4332648" y="3947732"/>
                  </a:cubicBezTo>
                  <a:cubicBezTo>
                    <a:pt x="4323260" y="3961814"/>
                    <a:pt x="4311524" y="3973550"/>
                    <a:pt x="4299789" y="3987632"/>
                  </a:cubicBezTo>
                  <a:cubicBezTo>
                    <a:pt x="4295095" y="3994673"/>
                    <a:pt x="4290401" y="3999367"/>
                    <a:pt x="4283360" y="4006408"/>
                  </a:cubicBezTo>
                  <a:cubicBezTo>
                    <a:pt x="4273972" y="4018144"/>
                    <a:pt x="4262237" y="4029879"/>
                    <a:pt x="4252848" y="4041614"/>
                  </a:cubicBezTo>
                  <a:cubicBezTo>
                    <a:pt x="4245807" y="4048655"/>
                    <a:pt x="4238766" y="4058043"/>
                    <a:pt x="4231725" y="4065085"/>
                  </a:cubicBezTo>
                  <a:cubicBezTo>
                    <a:pt x="4222337" y="4074473"/>
                    <a:pt x="4212948" y="4083861"/>
                    <a:pt x="4205907" y="4093249"/>
                  </a:cubicBezTo>
                  <a:cubicBezTo>
                    <a:pt x="4198866" y="4102637"/>
                    <a:pt x="4189478" y="4109678"/>
                    <a:pt x="4182437" y="4119066"/>
                  </a:cubicBezTo>
                  <a:cubicBezTo>
                    <a:pt x="4182437" y="4119066"/>
                    <a:pt x="4182437" y="4119066"/>
                    <a:pt x="4182437" y="4116720"/>
                  </a:cubicBezTo>
                  <a:cubicBezTo>
                    <a:pt x="4184784" y="4114372"/>
                    <a:pt x="4184784" y="4112026"/>
                    <a:pt x="4187131" y="4107331"/>
                  </a:cubicBezTo>
                  <a:cubicBezTo>
                    <a:pt x="4187131" y="4104984"/>
                    <a:pt x="4189478" y="4102637"/>
                    <a:pt x="4189478" y="4100290"/>
                  </a:cubicBezTo>
                  <a:cubicBezTo>
                    <a:pt x="4191825" y="4097943"/>
                    <a:pt x="4191825" y="4095596"/>
                    <a:pt x="4194172" y="4090902"/>
                  </a:cubicBezTo>
                  <a:cubicBezTo>
                    <a:pt x="4196519" y="4086208"/>
                    <a:pt x="4198866" y="4081514"/>
                    <a:pt x="4198866" y="4076820"/>
                  </a:cubicBezTo>
                  <a:cubicBezTo>
                    <a:pt x="4198866" y="4074473"/>
                    <a:pt x="4201213" y="4072125"/>
                    <a:pt x="4201213" y="4072125"/>
                  </a:cubicBezTo>
                  <a:cubicBezTo>
                    <a:pt x="4205907" y="4060390"/>
                    <a:pt x="4208254" y="4046308"/>
                    <a:pt x="4212948" y="4029879"/>
                  </a:cubicBezTo>
                  <a:cubicBezTo>
                    <a:pt x="4224684" y="4029879"/>
                    <a:pt x="4231725" y="4020490"/>
                    <a:pt x="4231725" y="4008755"/>
                  </a:cubicBezTo>
                  <a:cubicBezTo>
                    <a:pt x="4231725" y="4006408"/>
                    <a:pt x="4231725" y="4004061"/>
                    <a:pt x="4229378" y="4001714"/>
                  </a:cubicBezTo>
                  <a:cubicBezTo>
                    <a:pt x="4231725" y="3999367"/>
                    <a:pt x="4234072" y="3997020"/>
                    <a:pt x="4234072" y="3994673"/>
                  </a:cubicBezTo>
                  <a:cubicBezTo>
                    <a:pt x="4238766" y="3989979"/>
                    <a:pt x="4243460" y="3987632"/>
                    <a:pt x="4248154" y="3982938"/>
                  </a:cubicBezTo>
                  <a:cubicBezTo>
                    <a:pt x="4250501" y="3980591"/>
                    <a:pt x="4252848" y="3978244"/>
                    <a:pt x="4257542" y="3975897"/>
                  </a:cubicBezTo>
                  <a:cubicBezTo>
                    <a:pt x="4269277" y="3966508"/>
                    <a:pt x="4281013" y="3957120"/>
                    <a:pt x="4292748" y="3945385"/>
                  </a:cubicBezTo>
                  <a:cubicBezTo>
                    <a:pt x="4295095" y="3943038"/>
                    <a:pt x="4297442" y="3940691"/>
                    <a:pt x="4299789" y="3940691"/>
                  </a:cubicBezTo>
                  <a:cubicBezTo>
                    <a:pt x="4311524" y="3931303"/>
                    <a:pt x="4320913" y="3921915"/>
                    <a:pt x="4332648" y="3910179"/>
                  </a:cubicBezTo>
                  <a:cubicBezTo>
                    <a:pt x="4334995" y="3907832"/>
                    <a:pt x="4337342" y="3905485"/>
                    <a:pt x="4339689" y="3903138"/>
                  </a:cubicBezTo>
                  <a:cubicBezTo>
                    <a:pt x="4351424" y="3891403"/>
                    <a:pt x="4363159" y="3879668"/>
                    <a:pt x="4374895" y="3867932"/>
                  </a:cubicBezTo>
                  <a:cubicBezTo>
                    <a:pt x="4377242" y="3865586"/>
                    <a:pt x="4379589" y="3863238"/>
                    <a:pt x="4381936" y="3858544"/>
                  </a:cubicBezTo>
                  <a:cubicBezTo>
                    <a:pt x="4393671" y="3846809"/>
                    <a:pt x="4403059" y="3835074"/>
                    <a:pt x="4414795" y="3820992"/>
                  </a:cubicBezTo>
                  <a:cubicBezTo>
                    <a:pt x="4414795" y="3818645"/>
                    <a:pt x="4417141" y="3818645"/>
                    <a:pt x="4417141" y="3816298"/>
                  </a:cubicBezTo>
                  <a:cubicBezTo>
                    <a:pt x="4428877" y="3802215"/>
                    <a:pt x="4440612" y="3788133"/>
                    <a:pt x="4450000" y="3774051"/>
                  </a:cubicBezTo>
                  <a:cubicBezTo>
                    <a:pt x="4452347" y="3771704"/>
                    <a:pt x="4454694" y="3767009"/>
                    <a:pt x="4457041" y="3764663"/>
                  </a:cubicBezTo>
                  <a:cubicBezTo>
                    <a:pt x="4464082" y="3752927"/>
                    <a:pt x="4473471" y="3741192"/>
                    <a:pt x="4480512" y="3729457"/>
                  </a:cubicBezTo>
                  <a:cubicBezTo>
                    <a:pt x="4478165" y="3731804"/>
                    <a:pt x="4475818" y="3736498"/>
                    <a:pt x="4473471" y="3738845"/>
                  </a:cubicBezTo>
                  <a:cubicBezTo>
                    <a:pt x="4450000" y="3783439"/>
                    <a:pt x="4421835" y="3828033"/>
                    <a:pt x="4391324" y="3867932"/>
                  </a:cubicBezTo>
                  <a:close/>
                  <a:moveTo>
                    <a:pt x="4065084" y="4229378"/>
                  </a:moveTo>
                  <a:cubicBezTo>
                    <a:pt x="4051002" y="4241113"/>
                    <a:pt x="4036920" y="4252848"/>
                    <a:pt x="4025185" y="4264584"/>
                  </a:cubicBezTo>
                  <a:cubicBezTo>
                    <a:pt x="4018143" y="4269278"/>
                    <a:pt x="4011102" y="4276319"/>
                    <a:pt x="4004061" y="4281013"/>
                  </a:cubicBezTo>
                  <a:cubicBezTo>
                    <a:pt x="3997020" y="4285707"/>
                    <a:pt x="3989979" y="4292748"/>
                    <a:pt x="3982938" y="4297442"/>
                  </a:cubicBezTo>
                  <a:cubicBezTo>
                    <a:pt x="3978244" y="4299789"/>
                    <a:pt x="3975897" y="4302136"/>
                    <a:pt x="3971203" y="4304483"/>
                  </a:cubicBezTo>
                  <a:cubicBezTo>
                    <a:pt x="3964161" y="4309177"/>
                    <a:pt x="3957120" y="4313871"/>
                    <a:pt x="3950079" y="4318565"/>
                  </a:cubicBezTo>
                  <a:cubicBezTo>
                    <a:pt x="3947732" y="4320913"/>
                    <a:pt x="3945385" y="4320913"/>
                    <a:pt x="3943038" y="4323260"/>
                  </a:cubicBezTo>
                  <a:cubicBezTo>
                    <a:pt x="3928956" y="4332648"/>
                    <a:pt x="3914874" y="4342036"/>
                    <a:pt x="3900791" y="4351424"/>
                  </a:cubicBezTo>
                  <a:cubicBezTo>
                    <a:pt x="3898444" y="4353771"/>
                    <a:pt x="3896097" y="4353771"/>
                    <a:pt x="3891403" y="4356118"/>
                  </a:cubicBezTo>
                  <a:cubicBezTo>
                    <a:pt x="3884362" y="4360812"/>
                    <a:pt x="3877321" y="4365506"/>
                    <a:pt x="3870279" y="4367854"/>
                  </a:cubicBezTo>
                  <a:cubicBezTo>
                    <a:pt x="3865585" y="4370201"/>
                    <a:pt x="3860891" y="4372548"/>
                    <a:pt x="3858544" y="4374895"/>
                  </a:cubicBezTo>
                  <a:cubicBezTo>
                    <a:pt x="3853850" y="4377242"/>
                    <a:pt x="3849156" y="4379589"/>
                    <a:pt x="3846809" y="4381936"/>
                  </a:cubicBezTo>
                  <a:cubicBezTo>
                    <a:pt x="3849156" y="4379589"/>
                    <a:pt x="3851503" y="4377242"/>
                    <a:pt x="3853850" y="4374895"/>
                  </a:cubicBezTo>
                  <a:cubicBezTo>
                    <a:pt x="3863239" y="4367854"/>
                    <a:pt x="3872627" y="4360812"/>
                    <a:pt x="3879668" y="4353771"/>
                  </a:cubicBezTo>
                  <a:cubicBezTo>
                    <a:pt x="3886709" y="4346730"/>
                    <a:pt x="3893750" y="4342036"/>
                    <a:pt x="3900791" y="4334995"/>
                  </a:cubicBezTo>
                  <a:cubicBezTo>
                    <a:pt x="3910180" y="4327954"/>
                    <a:pt x="3919568" y="4318565"/>
                    <a:pt x="3926609" y="4311525"/>
                  </a:cubicBezTo>
                  <a:cubicBezTo>
                    <a:pt x="3933650" y="4304483"/>
                    <a:pt x="3940691" y="4299789"/>
                    <a:pt x="3947732" y="4292748"/>
                  </a:cubicBezTo>
                  <a:cubicBezTo>
                    <a:pt x="3957120" y="4285707"/>
                    <a:pt x="3966509" y="4276319"/>
                    <a:pt x="3973550" y="4266930"/>
                  </a:cubicBezTo>
                  <a:cubicBezTo>
                    <a:pt x="3980591" y="4259889"/>
                    <a:pt x="3987632" y="4255195"/>
                    <a:pt x="3992326" y="4248154"/>
                  </a:cubicBezTo>
                  <a:cubicBezTo>
                    <a:pt x="4001714" y="4238766"/>
                    <a:pt x="4011102" y="4229378"/>
                    <a:pt x="4020491" y="4222337"/>
                  </a:cubicBezTo>
                  <a:cubicBezTo>
                    <a:pt x="4027532" y="4215296"/>
                    <a:pt x="4032226" y="4210602"/>
                    <a:pt x="4039267" y="4203560"/>
                  </a:cubicBezTo>
                  <a:cubicBezTo>
                    <a:pt x="4048655" y="4194172"/>
                    <a:pt x="4058043" y="4184784"/>
                    <a:pt x="4067432" y="4173049"/>
                  </a:cubicBezTo>
                  <a:cubicBezTo>
                    <a:pt x="4072126" y="4168354"/>
                    <a:pt x="4079167" y="4161313"/>
                    <a:pt x="4083861" y="4156619"/>
                  </a:cubicBezTo>
                  <a:cubicBezTo>
                    <a:pt x="4095596" y="4144884"/>
                    <a:pt x="4104984" y="4133149"/>
                    <a:pt x="4116719" y="4121414"/>
                  </a:cubicBezTo>
                  <a:cubicBezTo>
                    <a:pt x="4121414" y="4116720"/>
                    <a:pt x="4123761" y="4114372"/>
                    <a:pt x="4128455" y="4109678"/>
                  </a:cubicBezTo>
                  <a:cubicBezTo>
                    <a:pt x="4154272" y="4081514"/>
                    <a:pt x="4177743" y="4053349"/>
                    <a:pt x="4201213" y="4022838"/>
                  </a:cubicBezTo>
                  <a:cubicBezTo>
                    <a:pt x="4203560" y="4025185"/>
                    <a:pt x="4203560" y="4025185"/>
                    <a:pt x="4205907" y="4025185"/>
                  </a:cubicBezTo>
                  <a:cubicBezTo>
                    <a:pt x="4205907" y="4025185"/>
                    <a:pt x="4205907" y="4027532"/>
                    <a:pt x="4205907" y="4027532"/>
                  </a:cubicBezTo>
                  <a:cubicBezTo>
                    <a:pt x="4205907" y="4029879"/>
                    <a:pt x="4203560" y="4034573"/>
                    <a:pt x="4203560" y="4036920"/>
                  </a:cubicBezTo>
                  <a:cubicBezTo>
                    <a:pt x="4203560" y="4039267"/>
                    <a:pt x="4201213" y="4043961"/>
                    <a:pt x="4201213" y="4046308"/>
                  </a:cubicBezTo>
                  <a:cubicBezTo>
                    <a:pt x="4198866" y="4048655"/>
                    <a:pt x="4198866" y="4053349"/>
                    <a:pt x="4196519" y="4055696"/>
                  </a:cubicBezTo>
                  <a:cubicBezTo>
                    <a:pt x="4196519" y="4058043"/>
                    <a:pt x="4194172" y="4062737"/>
                    <a:pt x="4194172" y="4065085"/>
                  </a:cubicBezTo>
                  <a:cubicBezTo>
                    <a:pt x="4191825" y="4067431"/>
                    <a:pt x="4191825" y="4072125"/>
                    <a:pt x="4189478" y="4074473"/>
                  </a:cubicBezTo>
                  <a:cubicBezTo>
                    <a:pt x="4189478" y="4076820"/>
                    <a:pt x="4187131" y="4079167"/>
                    <a:pt x="4187131" y="4081514"/>
                  </a:cubicBezTo>
                  <a:cubicBezTo>
                    <a:pt x="4184784" y="4086208"/>
                    <a:pt x="4184784" y="4088555"/>
                    <a:pt x="4182437" y="4093249"/>
                  </a:cubicBezTo>
                  <a:cubicBezTo>
                    <a:pt x="4182437" y="4095596"/>
                    <a:pt x="4180090" y="4097943"/>
                    <a:pt x="4180090" y="4100290"/>
                  </a:cubicBezTo>
                  <a:cubicBezTo>
                    <a:pt x="4177743" y="4104984"/>
                    <a:pt x="4175395" y="4109678"/>
                    <a:pt x="4173049" y="4112026"/>
                  </a:cubicBezTo>
                  <a:cubicBezTo>
                    <a:pt x="4173049" y="4112026"/>
                    <a:pt x="4173049" y="4114372"/>
                    <a:pt x="4170701" y="4116720"/>
                  </a:cubicBezTo>
                  <a:cubicBezTo>
                    <a:pt x="4168355" y="4121414"/>
                    <a:pt x="4166007" y="4123761"/>
                    <a:pt x="4163660" y="4128455"/>
                  </a:cubicBezTo>
                  <a:cubicBezTo>
                    <a:pt x="4161313" y="4126108"/>
                    <a:pt x="4156619" y="4126108"/>
                    <a:pt x="4154272" y="4126108"/>
                  </a:cubicBezTo>
                  <a:cubicBezTo>
                    <a:pt x="4142537" y="4126108"/>
                    <a:pt x="4133149" y="4135496"/>
                    <a:pt x="4133149" y="4147231"/>
                  </a:cubicBezTo>
                  <a:cubicBezTo>
                    <a:pt x="4133149" y="4151925"/>
                    <a:pt x="4135496" y="4156619"/>
                    <a:pt x="4137843" y="4161313"/>
                  </a:cubicBezTo>
                  <a:cubicBezTo>
                    <a:pt x="4119067" y="4180090"/>
                    <a:pt x="4102637" y="4196519"/>
                    <a:pt x="4083861" y="4212948"/>
                  </a:cubicBezTo>
                  <a:cubicBezTo>
                    <a:pt x="4079167" y="4217643"/>
                    <a:pt x="4072126" y="4222337"/>
                    <a:pt x="4065084" y="4229378"/>
                  </a:cubicBezTo>
                  <a:close/>
                  <a:moveTo>
                    <a:pt x="3797521" y="4417142"/>
                  </a:moveTo>
                  <a:cubicBezTo>
                    <a:pt x="3776398" y="4433571"/>
                    <a:pt x="3752927" y="4450000"/>
                    <a:pt x="3731804" y="4466429"/>
                  </a:cubicBezTo>
                  <a:cubicBezTo>
                    <a:pt x="3727110" y="4468777"/>
                    <a:pt x="3722416" y="4473471"/>
                    <a:pt x="3717721" y="4475818"/>
                  </a:cubicBezTo>
                  <a:cubicBezTo>
                    <a:pt x="3708333" y="4482859"/>
                    <a:pt x="3698945" y="4487553"/>
                    <a:pt x="3689557" y="4494594"/>
                  </a:cubicBezTo>
                  <a:cubicBezTo>
                    <a:pt x="3698945" y="4487553"/>
                    <a:pt x="3708333" y="4480512"/>
                    <a:pt x="3717721" y="4475818"/>
                  </a:cubicBezTo>
                  <a:cubicBezTo>
                    <a:pt x="3722416" y="4471123"/>
                    <a:pt x="3727110" y="4468777"/>
                    <a:pt x="3731804" y="4464083"/>
                  </a:cubicBezTo>
                  <a:cubicBezTo>
                    <a:pt x="3755274" y="4447653"/>
                    <a:pt x="3776398" y="4431224"/>
                    <a:pt x="3797521" y="4414794"/>
                  </a:cubicBezTo>
                  <a:cubicBezTo>
                    <a:pt x="3802215" y="4410100"/>
                    <a:pt x="3806909" y="4407753"/>
                    <a:pt x="3811603" y="4403059"/>
                  </a:cubicBezTo>
                  <a:cubicBezTo>
                    <a:pt x="3813950" y="4400712"/>
                    <a:pt x="3816298" y="4398365"/>
                    <a:pt x="3820992" y="4396018"/>
                  </a:cubicBezTo>
                  <a:cubicBezTo>
                    <a:pt x="3823339" y="4393671"/>
                    <a:pt x="3825686" y="4393671"/>
                    <a:pt x="3828033" y="4391324"/>
                  </a:cubicBezTo>
                  <a:cubicBezTo>
                    <a:pt x="3823339" y="4396018"/>
                    <a:pt x="3816298" y="4400712"/>
                    <a:pt x="3811603" y="4405406"/>
                  </a:cubicBezTo>
                  <a:cubicBezTo>
                    <a:pt x="3806909" y="4407753"/>
                    <a:pt x="3802215" y="4412447"/>
                    <a:pt x="3797521" y="4417142"/>
                  </a:cubicBezTo>
                  <a:close/>
                  <a:moveTo>
                    <a:pt x="3278824" y="4705828"/>
                  </a:moveTo>
                  <a:cubicBezTo>
                    <a:pt x="3269436" y="4710522"/>
                    <a:pt x="3260047" y="4712869"/>
                    <a:pt x="3250659" y="4717563"/>
                  </a:cubicBezTo>
                  <a:cubicBezTo>
                    <a:pt x="3234230" y="4722258"/>
                    <a:pt x="3217801" y="4729299"/>
                    <a:pt x="3201371" y="4733993"/>
                  </a:cubicBezTo>
                  <a:cubicBezTo>
                    <a:pt x="3199024" y="4733993"/>
                    <a:pt x="3199024" y="4733993"/>
                    <a:pt x="3196677" y="4733993"/>
                  </a:cubicBezTo>
                  <a:cubicBezTo>
                    <a:pt x="3170860" y="4741034"/>
                    <a:pt x="3142695" y="4748075"/>
                    <a:pt x="3116878" y="4755116"/>
                  </a:cubicBezTo>
                  <a:cubicBezTo>
                    <a:pt x="3133307" y="4750422"/>
                    <a:pt x="3147389" y="4745728"/>
                    <a:pt x="3163819" y="4743381"/>
                  </a:cubicBezTo>
                  <a:cubicBezTo>
                    <a:pt x="3173207" y="4741034"/>
                    <a:pt x="3182595" y="4738687"/>
                    <a:pt x="3191983" y="4736340"/>
                  </a:cubicBezTo>
                  <a:cubicBezTo>
                    <a:pt x="3208412" y="4731646"/>
                    <a:pt x="3224842" y="4724605"/>
                    <a:pt x="3243618" y="4719911"/>
                  </a:cubicBezTo>
                  <a:cubicBezTo>
                    <a:pt x="3250659" y="4717563"/>
                    <a:pt x="3257701" y="4715216"/>
                    <a:pt x="3267089" y="4712869"/>
                  </a:cubicBezTo>
                  <a:cubicBezTo>
                    <a:pt x="3290559" y="4705828"/>
                    <a:pt x="3314030" y="4696440"/>
                    <a:pt x="3335153" y="4687052"/>
                  </a:cubicBezTo>
                  <a:cubicBezTo>
                    <a:pt x="3335153" y="4687052"/>
                    <a:pt x="3335153" y="4687052"/>
                    <a:pt x="3332806" y="4687052"/>
                  </a:cubicBezTo>
                  <a:cubicBezTo>
                    <a:pt x="3314030" y="4694093"/>
                    <a:pt x="3297600" y="4698787"/>
                    <a:pt x="3278824" y="4705828"/>
                  </a:cubicBezTo>
                  <a:close/>
                  <a:moveTo>
                    <a:pt x="2753086" y="4830222"/>
                  </a:moveTo>
                  <a:cubicBezTo>
                    <a:pt x="2748391" y="4832569"/>
                    <a:pt x="2746044" y="4832569"/>
                    <a:pt x="2741350" y="4834916"/>
                  </a:cubicBezTo>
                  <a:cubicBezTo>
                    <a:pt x="2739003" y="4834916"/>
                    <a:pt x="2736656" y="4837263"/>
                    <a:pt x="2734309" y="4837263"/>
                  </a:cubicBezTo>
                  <a:cubicBezTo>
                    <a:pt x="2731962" y="4837263"/>
                    <a:pt x="2729615" y="4837263"/>
                    <a:pt x="2727268" y="4839610"/>
                  </a:cubicBezTo>
                  <a:cubicBezTo>
                    <a:pt x="2731962" y="4837263"/>
                    <a:pt x="2736656" y="4837263"/>
                    <a:pt x="2739003" y="4834916"/>
                  </a:cubicBezTo>
                  <a:cubicBezTo>
                    <a:pt x="2739003" y="4834916"/>
                    <a:pt x="2739003" y="4834916"/>
                    <a:pt x="2741350" y="4834916"/>
                  </a:cubicBezTo>
                  <a:cubicBezTo>
                    <a:pt x="2748391" y="4832569"/>
                    <a:pt x="2755433" y="4830222"/>
                    <a:pt x="2762474" y="4825528"/>
                  </a:cubicBezTo>
                  <a:cubicBezTo>
                    <a:pt x="2762474" y="4825528"/>
                    <a:pt x="2762474" y="4825528"/>
                    <a:pt x="2762474" y="4825528"/>
                  </a:cubicBezTo>
                  <a:cubicBezTo>
                    <a:pt x="2762474" y="4825528"/>
                    <a:pt x="2760127" y="4825528"/>
                    <a:pt x="2760127" y="4827875"/>
                  </a:cubicBezTo>
                  <a:cubicBezTo>
                    <a:pt x="2757780" y="4827875"/>
                    <a:pt x="2755433" y="4827875"/>
                    <a:pt x="2753086" y="4830222"/>
                  </a:cubicBezTo>
                  <a:close/>
                  <a:moveTo>
                    <a:pt x="2401029" y="4853692"/>
                  </a:moveTo>
                  <a:cubicBezTo>
                    <a:pt x="2393987" y="4853692"/>
                    <a:pt x="2386946" y="4853692"/>
                    <a:pt x="2379905" y="4853692"/>
                  </a:cubicBezTo>
                  <a:cubicBezTo>
                    <a:pt x="2365823" y="4853692"/>
                    <a:pt x="2349394" y="4853692"/>
                    <a:pt x="2335311" y="4851345"/>
                  </a:cubicBezTo>
                  <a:cubicBezTo>
                    <a:pt x="2325923" y="4851345"/>
                    <a:pt x="2316535" y="4848998"/>
                    <a:pt x="2309494" y="4848998"/>
                  </a:cubicBezTo>
                  <a:cubicBezTo>
                    <a:pt x="2295412" y="4848998"/>
                    <a:pt x="2283676" y="4846651"/>
                    <a:pt x="2269594" y="4846651"/>
                  </a:cubicBezTo>
                  <a:cubicBezTo>
                    <a:pt x="2260206" y="4846651"/>
                    <a:pt x="2250818" y="4844304"/>
                    <a:pt x="2241429" y="4844304"/>
                  </a:cubicBezTo>
                  <a:cubicBezTo>
                    <a:pt x="2229694" y="4841957"/>
                    <a:pt x="2215612" y="4841957"/>
                    <a:pt x="2203877" y="4839610"/>
                  </a:cubicBezTo>
                  <a:cubicBezTo>
                    <a:pt x="2194488" y="4837263"/>
                    <a:pt x="2185100" y="4837263"/>
                    <a:pt x="2175712" y="4834916"/>
                  </a:cubicBezTo>
                  <a:cubicBezTo>
                    <a:pt x="2163977" y="4832569"/>
                    <a:pt x="2149895" y="4832569"/>
                    <a:pt x="2138159" y="4830222"/>
                  </a:cubicBezTo>
                  <a:cubicBezTo>
                    <a:pt x="2128771" y="4827875"/>
                    <a:pt x="2119383" y="4827875"/>
                    <a:pt x="2107648" y="4825528"/>
                  </a:cubicBezTo>
                  <a:cubicBezTo>
                    <a:pt x="2105301" y="4825528"/>
                    <a:pt x="2100607" y="4825528"/>
                    <a:pt x="2098260" y="4823180"/>
                  </a:cubicBezTo>
                  <a:cubicBezTo>
                    <a:pt x="2098260" y="4823180"/>
                    <a:pt x="2098260" y="4823180"/>
                    <a:pt x="2100607" y="4823180"/>
                  </a:cubicBezTo>
                  <a:cubicBezTo>
                    <a:pt x="2112342" y="4825528"/>
                    <a:pt x="2124077" y="4825528"/>
                    <a:pt x="2135812" y="4827875"/>
                  </a:cubicBezTo>
                  <a:cubicBezTo>
                    <a:pt x="2142854" y="4827875"/>
                    <a:pt x="2152242" y="4830222"/>
                    <a:pt x="2159283" y="4830222"/>
                  </a:cubicBezTo>
                  <a:cubicBezTo>
                    <a:pt x="2171018" y="4830222"/>
                    <a:pt x="2185100" y="4832569"/>
                    <a:pt x="2196835" y="4832569"/>
                  </a:cubicBezTo>
                  <a:cubicBezTo>
                    <a:pt x="2203877" y="4832569"/>
                    <a:pt x="2213265" y="4832569"/>
                    <a:pt x="2220306" y="4834916"/>
                  </a:cubicBezTo>
                  <a:cubicBezTo>
                    <a:pt x="2234388" y="4834916"/>
                    <a:pt x="2246123" y="4837263"/>
                    <a:pt x="2260206" y="4837263"/>
                  </a:cubicBezTo>
                  <a:cubicBezTo>
                    <a:pt x="2267247" y="4837263"/>
                    <a:pt x="2274288" y="4837263"/>
                    <a:pt x="2278982" y="4837263"/>
                  </a:cubicBezTo>
                  <a:cubicBezTo>
                    <a:pt x="2300106" y="4837263"/>
                    <a:pt x="2318882" y="4837263"/>
                    <a:pt x="2340005" y="4837263"/>
                  </a:cubicBezTo>
                  <a:cubicBezTo>
                    <a:pt x="2368170" y="4837263"/>
                    <a:pt x="2396334" y="4837263"/>
                    <a:pt x="2426846" y="4834916"/>
                  </a:cubicBezTo>
                  <a:cubicBezTo>
                    <a:pt x="2431540" y="4834916"/>
                    <a:pt x="2436234" y="4834916"/>
                    <a:pt x="2443275" y="4834916"/>
                  </a:cubicBezTo>
                  <a:cubicBezTo>
                    <a:pt x="2466746" y="4832569"/>
                    <a:pt x="2490216" y="4832569"/>
                    <a:pt x="2513687" y="4830222"/>
                  </a:cubicBezTo>
                  <a:cubicBezTo>
                    <a:pt x="2520728" y="4830222"/>
                    <a:pt x="2525422" y="4827875"/>
                    <a:pt x="2532463" y="4827875"/>
                  </a:cubicBezTo>
                  <a:cubicBezTo>
                    <a:pt x="2534810" y="4827875"/>
                    <a:pt x="2537157" y="4827875"/>
                    <a:pt x="2539504" y="4827875"/>
                  </a:cubicBezTo>
                  <a:cubicBezTo>
                    <a:pt x="2539504" y="4827875"/>
                    <a:pt x="2541851" y="4827875"/>
                    <a:pt x="2541851" y="4827875"/>
                  </a:cubicBezTo>
                  <a:cubicBezTo>
                    <a:pt x="2551239" y="4827875"/>
                    <a:pt x="2558281" y="4825528"/>
                    <a:pt x="2567669" y="4825528"/>
                  </a:cubicBezTo>
                  <a:cubicBezTo>
                    <a:pt x="2577057" y="4825528"/>
                    <a:pt x="2588792" y="4823180"/>
                    <a:pt x="2598180" y="4823180"/>
                  </a:cubicBezTo>
                  <a:cubicBezTo>
                    <a:pt x="2607569" y="4823180"/>
                    <a:pt x="2614610" y="4820834"/>
                    <a:pt x="2623998" y="4820834"/>
                  </a:cubicBezTo>
                  <a:cubicBezTo>
                    <a:pt x="2633386" y="4820834"/>
                    <a:pt x="2642774" y="4818486"/>
                    <a:pt x="2652163" y="4818486"/>
                  </a:cubicBezTo>
                  <a:cubicBezTo>
                    <a:pt x="2656857" y="4818486"/>
                    <a:pt x="2659204" y="4818486"/>
                    <a:pt x="2663898" y="4816140"/>
                  </a:cubicBezTo>
                  <a:cubicBezTo>
                    <a:pt x="2666245" y="4823180"/>
                    <a:pt x="2673286" y="4830222"/>
                    <a:pt x="2682674" y="4830222"/>
                  </a:cubicBezTo>
                  <a:cubicBezTo>
                    <a:pt x="2685021" y="4830222"/>
                    <a:pt x="2685021" y="4830222"/>
                    <a:pt x="2687368" y="4830222"/>
                  </a:cubicBezTo>
                  <a:cubicBezTo>
                    <a:pt x="2687368" y="4830222"/>
                    <a:pt x="2687368" y="4830222"/>
                    <a:pt x="2687368" y="4830222"/>
                  </a:cubicBezTo>
                  <a:cubicBezTo>
                    <a:pt x="2682674" y="4834916"/>
                    <a:pt x="2680327" y="4839610"/>
                    <a:pt x="2680327" y="4844304"/>
                  </a:cubicBezTo>
                  <a:cubicBezTo>
                    <a:pt x="2680327" y="4844304"/>
                    <a:pt x="2680327" y="4844304"/>
                    <a:pt x="2680327" y="4844304"/>
                  </a:cubicBezTo>
                  <a:cubicBezTo>
                    <a:pt x="2612263" y="4851345"/>
                    <a:pt x="2541851" y="4853692"/>
                    <a:pt x="2471440" y="4853692"/>
                  </a:cubicBezTo>
                  <a:cubicBezTo>
                    <a:pt x="2445622" y="4856039"/>
                    <a:pt x="2422152" y="4856039"/>
                    <a:pt x="2401029" y="4853692"/>
                  </a:cubicBezTo>
                  <a:close/>
                  <a:moveTo>
                    <a:pt x="1898761" y="4792669"/>
                  </a:moveTo>
                  <a:lnTo>
                    <a:pt x="1898761" y="4792669"/>
                  </a:lnTo>
                  <a:cubicBezTo>
                    <a:pt x="1898761" y="4792669"/>
                    <a:pt x="1896414" y="4792669"/>
                    <a:pt x="1896414" y="4792669"/>
                  </a:cubicBezTo>
                  <a:cubicBezTo>
                    <a:pt x="1896414" y="4792669"/>
                    <a:pt x="1896414" y="4792669"/>
                    <a:pt x="1898761" y="4792669"/>
                  </a:cubicBezTo>
                  <a:close/>
                  <a:moveTo>
                    <a:pt x="1729773" y="4743381"/>
                  </a:moveTo>
                  <a:cubicBezTo>
                    <a:pt x="1720385" y="4741034"/>
                    <a:pt x="1713344" y="4738687"/>
                    <a:pt x="1703956" y="4736340"/>
                  </a:cubicBezTo>
                  <a:cubicBezTo>
                    <a:pt x="1708650" y="4736340"/>
                    <a:pt x="1710997" y="4733993"/>
                    <a:pt x="1715691" y="4731646"/>
                  </a:cubicBezTo>
                  <a:cubicBezTo>
                    <a:pt x="1722732" y="4733993"/>
                    <a:pt x="1727426" y="4736340"/>
                    <a:pt x="1734467" y="4738687"/>
                  </a:cubicBezTo>
                  <a:cubicBezTo>
                    <a:pt x="1739161" y="4741034"/>
                    <a:pt x="1746203" y="4743381"/>
                    <a:pt x="1750897" y="4743381"/>
                  </a:cubicBezTo>
                  <a:cubicBezTo>
                    <a:pt x="1755591" y="4745728"/>
                    <a:pt x="1760285" y="4748075"/>
                    <a:pt x="1764979" y="4750422"/>
                  </a:cubicBezTo>
                  <a:cubicBezTo>
                    <a:pt x="1769673" y="4752769"/>
                    <a:pt x="1772020" y="4752769"/>
                    <a:pt x="1776714" y="4755116"/>
                  </a:cubicBezTo>
                  <a:cubicBezTo>
                    <a:pt x="1776714" y="4755116"/>
                    <a:pt x="1779061" y="4755116"/>
                    <a:pt x="1779061" y="4755116"/>
                  </a:cubicBezTo>
                  <a:cubicBezTo>
                    <a:pt x="1772020" y="4752769"/>
                    <a:pt x="1764979" y="4750422"/>
                    <a:pt x="1757938" y="4750422"/>
                  </a:cubicBezTo>
                  <a:cubicBezTo>
                    <a:pt x="1746203" y="4748075"/>
                    <a:pt x="1739161" y="4745728"/>
                    <a:pt x="1729773" y="4743381"/>
                  </a:cubicBezTo>
                  <a:close/>
                  <a:moveTo>
                    <a:pt x="1645280" y="4717563"/>
                  </a:moveTo>
                  <a:cubicBezTo>
                    <a:pt x="1635891" y="4715216"/>
                    <a:pt x="1626503" y="4710522"/>
                    <a:pt x="1619462" y="4708175"/>
                  </a:cubicBezTo>
                  <a:cubicBezTo>
                    <a:pt x="1610074" y="4705828"/>
                    <a:pt x="1600686" y="4701134"/>
                    <a:pt x="1591298" y="4698787"/>
                  </a:cubicBezTo>
                  <a:cubicBezTo>
                    <a:pt x="1581909" y="4696440"/>
                    <a:pt x="1574868" y="4691746"/>
                    <a:pt x="1565480" y="4689399"/>
                  </a:cubicBezTo>
                  <a:cubicBezTo>
                    <a:pt x="1556092" y="4684705"/>
                    <a:pt x="1546704" y="4682358"/>
                    <a:pt x="1537315" y="4677664"/>
                  </a:cubicBezTo>
                  <a:cubicBezTo>
                    <a:pt x="1527927" y="4675317"/>
                    <a:pt x="1520886" y="4670622"/>
                    <a:pt x="1511498" y="4668276"/>
                  </a:cubicBezTo>
                  <a:cubicBezTo>
                    <a:pt x="1502110" y="4663582"/>
                    <a:pt x="1492722" y="4661234"/>
                    <a:pt x="1483333" y="4656540"/>
                  </a:cubicBezTo>
                  <a:cubicBezTo>
                    <a:pt x="1473945" y="4654193"/>
                    <a:pt x="1466904" y="4649499"/>
                    <a:pt x="1457516" y="4644805"/>
                  </a:cubicBezTo>
                  <a:cubicBezTo>
                    <a:pt x="1448128" y="4640111"/>
                    <a:pt x="1438739" y="4635417"/>
                    <a:pt x="1429351" y="4633070"/>
                  </a:cubicBezTo>
                  <a:cubicBezTo>
                    <a:pt x="1419963" y="4628376"/>
                    <a:pt x="1412922" y="4626029"/>
                    <a:pt x="1403534" y="4621335"/>
                  </a:cubicBezTo>
                  <a:cubicBezTo>
                    <a:pt x="1394146" y="4616641"/>
                    <a:pt x="1384757" y="4611946"/>
                    <a:pt x="1375369" y="4607252"/>
                  </a:cubicBezTo>
                  <a:cubicBezTo>
                    <a:pt x="1368328" y="4602558"/>
                    <a:pt x="1358940" y="4600211"/>
                    <a:pt x="1351899" y="4595517"/>
                  </a:cubicBezTo>
                  <a:cubicBezTo>
                    <a:pt x="1342511" y="4590823"/>
                    <a:pt x="1333122" y="4586129"/>
                    <a:pt x="1323734" y="4581435"/>
                  </a:cubicBezTo>
                  <a:cubicBezTo>
                    <a:pt x="1316693" y="4576741"/>
                    <a:pt x="1307305" y="4574394"/>
                    <a:pt x="1300264" y="4569700"/>
                  </a:cubicBezTo>
                  <a:cubicBezTo>
                    <a:pt x="1297917" y="4569700"/>
                    <a:pt x="1297917" y="4567352"/>
                    <a:pt x="1295570" y="4567352"/>
                  </a:cubicBezTo>
                  <a:cubicBezTo>
                    <a:pt x="1319040" y="4579088"/>
                    <a:pt x="1344858" y="4590823"/>
                    <a:pt x="1370675" y="4602558"/>
                  </a:cubicBezTo>
                  <a:cubicBezTo>
                    <a:pt x="1370675" y="4602558"/>
                    <a:pt x="1370675" y="4602558"/>
                    <a:pt x="1370675" y="4602558"/>
                  </a:cubicBezTo>
                  <a:cubicBezTo>
                    <a:pt x="1373022" y="4602558"/>
                    <a:pt x="1373022" y="4604905"/>
                    <a:pt x="1375369" y="4604905"/>
                  </a:cubicBezTo>
                  <a:cubicBezTo>
                    <a:pt x="1401187" y="4616641"/>
                    <a:pt x="1424657" y="4626029"/>
                    <a:pt x="1450475" y="4637764"/>
                  </a:cubicBezTo>
                  <a:cubicBezTo>
                    <a:pt x="1452822" y="4637764"/>
                    <a:pt x="1452822" y="4637764"/>
                    <a:pt x="1455169" y="4640111"/>
                  </a:cubicBezTo>
                  <a:cubicBezTo>
                    <a:pt x="1466904" y="4644805"/>
                    <a:pt x="1478639" y="4649499"/>
                    <a:pt x="1490375" y="4654193"/>
                  </a:cubicBezTo>
                  <a:cubicBezTo>
                    <a:pt x="1495069" y="4656540"/>
                    <a:pt x="1499763" y="4658887"/>
                    <a:pt x="1506804" y="4658887"/>
                  </a:cubicBezTo>
                  <a:cubicBezTo>
                    <a:pt x="1518539" y="4663582"/>
                    <a:pt x="1527927" y="4665928"/>
                    <a:pt x="1539662" y="4670622"/>
                  </a:cubicBezTo>
                  <a:cubicBezTo>
                    <a:pt x="1553745" y="4675317"/>
                    <a:pt x="1567827" y="4680011"/>
                    <a:pt x="1584256" y="4684705"/>
                  </a:cubicBezTo>
                  <a:cubicBezTo>
                    <a:pt x="1591298" y="4687052"/>
                    <a:pt x="1598339" y="4689399"/>
                    <a:pt x="1605380" y="4691746"/>
                  </a:cubicBezTo>
                  <a:cubicBezTo>
                    <a:pt x="1607727" y="4691746"/>
                    <a:pt x="1607727" y="4691746"/>
                    <a:pt x="1610074" y="4694093"/>
                  </a:cubicBezTo>
                  <a:cubicBezTo>
                    <a:pt x="1617115" y="4696440"/>
                    <a:pt x="1624156" y="4698787"/>
                    <a:pt x="1631197" y="4701134"/>
                  </a:cubicBezTo>
                  <a:cubicBezTo>
                    <a:pt x="1638239" y="4703481"/>
                    <a:pt x="1647627" y="4708175"/>
                    <a:pt x="1654668" y="4710522"/>
                  </a:cubicBezTo>
                  <a:cubicBezTo>
                    <a:pt x="1664056" y="4715216"/>
                    <a:pt x="1675791" y="4717563"/>
                    <a:pt x="1685179" y="4722258"/>
                  </a:cubicBezTo>
                  <a:cubicBezTo>
                    <a:pt x="1687526" y="4722258"/>
                    <a:pt x="1689873" y="4724605"/>
                    <a:pt x="1689873" y="4724605"/>
                  </a:cubicBezTo>
                  <a:cubicBezTo>
                    <a:pt x="1689873" y="4729299"/>
                    <a:pt x="1694567" y="4733993"/>
                    <a:pt x="1696915" y="4736340"/>
                  </a:cubicBezTo>
                  <a:cubicBezTo>
                    <a:pt x="1692220" y="4733993"/>
                    <a:pt x="1685179" y="4733993"/>
                    <a:pt x="1680485" y="4731646"/>
                  </a:cubicBezTo>
                  <a:cubicBezTo>
                    <a:pt x="1664056" y="4722258"/>
                    <a:pt x="1654668" y="4719911"/>
                    <a:pt x="1645280" y="4717563"/>
                  </a:cubicBezTo>
                  <a:close/>
                  <a:moveTo>
                    <a:pt x="959942" y="4349077"/>
                  </a:moveTo>
                  <a:cubicBezTo>
                    <a:pt x="957595" y="4346730"/>
                    <a:pt x="952901" y="4344383"/>
                    <a:pt x="950554" y="4342036"/>
                  </a:cubicBezTo>
                  <a:cubicBezTo>
                    <a:pt x="952901" y="4342036"/>
                    <a:pt x="952901" y="4342036"/>
                    <a:pt x="955248" y="4342036"/>
                  </a:cubicBezTo>
                  <a:cubicBezTo>
                    <a:pt x="957595" y="4342036"/>
                    <a:pt x="959942" y="4342036"/>
                    <a:pt x="962289" y="4339689"/>
                  </a:cubicBezTo>
                  <a:cubicBezTo>
                    <a:pt x="962289" y="4342036"/>
                    <a:pt x="962289" y="4342036"/>
                    <a:pt x="964636" y="4342036"/>
                  </a:cubicBezTo>
                  <a:cubicBezTo>
                    <a:pt x="964636" y="4342036"/>
                    <a:pt x="964636" y="4342036"/>
                    <a:pt x="964636" y="4344383"/>
                  </a:cubicBezTo>
                  <a:cubicBezTo>
                    <a:pt x="964636" y="4344383"/>
                    <a:pt x="962289" y="4346730"/>
                    <a:pt x="959942" y="4349077"/>
                  </a:cubicBezTo>
                  <a:close/>
                  <a:moveTo>
                    <a:pt x="924736" y="4311525"/>
                  </a:moveTo>
                  <a:cubicBezTo>
                    <a:pt x="913001" y="4304483"/>
                    <a:pt x="901266" y="4297442"/>
                    <a:pt x="891878" y="4288054"/>
                  </a:cubicBezTo>
                  <a:cubicBezTo>
                    <a:pt x="889531" y="4285707"/>
                    <a:pt x="887184" y="4283360"/>
                    <a:pt x="884837" y="4281013"/>
                  </a:cubicBezTo>
                  <a:cubicBezTo>
                    <a:pt x="877795" y="4276319"/>
                    <a:pt x="873101" y="4271625"/>
                    <a:pt x="866060" y="4264584"/>
                  </a:cubicBezTo>
                  <a:cubicBezTo>
                    <a:pt x="856672" y="4257542"/>
                    <a:pt x="849631" y="4248154"/>
                    <a:pt x="840243" y="4241113"/>
                  </a:cubicBezTo>
                  <a:cubicBezTo>
                    <a:pt x="833201" y="4236419"/>
                    <a:pt x="828507" y="4229378"/>
                    <a:pt x="821466" y="4224684"/>
                  </a:cubicBezTo>
                  <a:cubicBezTo>
                    <a:pt x="814425" y="4217643"/>
                    <a:pt x="805037" y="4210602"/>
                    <a:pt x="797996" y="4201213"/>
                  </a:cubicBezTo>
                  <a:cubicBezTo>
                    <a:pt x="790955" y="4194172"/>
                    <a:pt x="786261" y="4189478"/>
                    <a:pt x="779219" y="4182437"/>
                  </a:cubicBezTo>
                  <a:cubicBezTo>
                    <a:pt x="772178" y="4175396"/>
                    <a:pt x="762790" y="4166007"/>
                    <a:pt x="755749" y="4158966"/>
                  </a:cubicBezTo>
                  <a:cubicBezTo>
                    <a:pt x="748708" y="4151925"/>
                    <a:pt x="744014" y="4147231"/>
                    <a:pt x="736973" y="4140190"/>
                  </a:cubicBezTo>
                  <a:cubicBezTo>
                    <a:pt x="729931" y="4130802"/>
                    <a:pt x="720543" y="4123761"/>
                    <a:pt x="713502" y="4114372"/>
                  </a:cubicBezTo>
                  <a:cubicBezTo>
                    <a:pt x="708808" y="4109678"/>
                    <a:pt x="701767" y="4102637"/>
                    <a:pt x="697073" y="4095596"/>
                  </a:cubicBezTo>
                  <a:cubicBezTo>
                    <a:pt x="687685" y="4083861"/>
                    <a:pt x="675949" y="4074473"/>
                    <a:pt x="666561" y="4062737"/>
                  </a:cubicBezTo>
                  <a:cubicBezTo>
                    <a:pt x="664214" y="4058043"/>
                    <a:pt x="659520" y="4055696"/>
                    <a:pt x="657173" y="4051002"/>
                  </a:cubicBezTo>
                  <a:cubicBezTo>
                    <a:pt x="643091" y="4036920"/>
                    <a:pt x="631355" y="4020490"/>
                    <a:pt x="619620" y="4006408"/>
                  </a:cubicBezTo>
                  <a:cubicBezTo>
                    <a:pt x="619620" y="4006408"/>
                    <a:pt x="619620" y="4006408"/>
                    <a:pt x="619620" y="4004061"/>
                  </a:cubicBezTo>
                  <a:cubicBezTo>
                    <a:pt x="621967" y="4006408"/>
                    <a:pt x="621967" y="4006408"/>
                    <a:pt x="624314" y="4008755"/>
                  </a:cubicBezTo>
                  <a:cubicBezTo>
                    <a:pt x="629008" y="4015796"/>
                    <a:pt x="636050" y="4020490"/>
                    <a:pt x="640744" y="4027532"/>
                  </a:cubicBezTo>
                  <a:cubicBezTo>
                    <a:pt x="647785" y="4036920"/>
                    <a:pt x="657173" y="4046308"/>
                    <a:pt x="666561" y="4053349"/>
                  </a:cubicBezTo>
                  <a:cubicBezTo>
                    <a:pt x="673602" y="4060390"/>
                    <a:pt x="678296" y="4065085"/>
                    <a:pt x="685338" y="4072125"/>
                  </a:cubicBezTo>
                  <a:cubicBezTo>
                    <a:pt x="694726" y="4081514"/>
                    <a:pt x="701767" y="4088555"/>
                    <a:pt x="711155" y="4097943"/>
                  </a:cubicBezTo>
                  <a:cubicBezTo>
                    <a:pt x="718196" y="4104984"/>
                    <a:pt x="722890" y="4109678"/>
                    <a:pt x="729931" y="4116720"/>
                  </a:cubicBezTo>
                  <a:cubicBezTo>
                    <a:pt x="739320" y="4126108"/>
                    <a:pt x="746361" y="4133149"/>
                    <a:pt x="755749" y="4142537"/>
                  </a:cubicBezTo>
                  <a:cubicBezTo>
                    <a:pt x="762790" y="4147231"/>
                    <a:pt x="767484" y="4154272"/>
                    <a:pt x="774525" y="4158966"/>
                  </a:cubicBezTo>
                  <a:cubicBezTo>
                    <a:pt x="783914" y="4168354"/>
                    <a:pt x="793302" y="4175396"/>
                    <a:pt x="802690" y="4184784"/>
                  </a:cubicBezTo>
                  <a:cubicBezTo>
                    <a:pt x="809731" y="4189478"/>
                    <a:pt x="814425" y="4196519"/>
                    <a:pt x="821466" y="4201213"/>
                  </a:cubicBezTo>
                  <a:cubicBezTo>
                    <a:pt x="830854" y="4210602"/>
                    <a:pt x="840243" y="4217643"/>
                    <a:pt x="849631" y="4227031"/>
                  </a:cubicBezTo>
                  <a:cubicBezTo>
                    <a:pt x="854325" y="4231725"/>
                    <a:pt x="861366" y="4236419"/>
                    <a:pt x="866060" y="4241113"/>
                  </a:cubicBezTo>
                  <a:cubicBezTo>
                    <a:pt x="877795" y="4250501"/>
                    <a:pt x="887184" y="4259889"/>
                    <a:pt x="898919" y="4266930"/>
                  </a:cubicBezTo>
                  <a:cubicBezTo>
                    <a:pt x="903613" y="4271625"/>
                    <a:pt x="908307" y="4273972"/>
                    <a:pt x="913001" y="4278666"/>
                  </a:cubicBezTo>
                  <a:cubicBezTo>
                    <a:pt x="924736" y="4288054"/>
                    <a:pt x="934124" y="4295095"/>
                    <a:pt x="945860" y="4304483"/>
                  </a:cubicBezTo>
                  <a:cubicBezTo>
                    <a:pt x="943513" y="4306830"/>
                    <a:pt x="941166" y="4311525"/>
                    <a:pt x="941166" y="4313871"/>
                  </a:cubicBezTo>
                  <a:cubicBezTo>
                    <a:pt x="941166" y="4313871"/>
                    <a:pt x="938819" y="4311525"/>
                    <a:pt x="938819" y="4311525"/>
                  </a:cubicBezTo>
                  <a:cubicBezTo>
                    <a:pt x="929430" y="4316219"/>
                    <a:pt x="927083" y="4313871"/>
                    <a:pt x="924736" y="4311525"/>
                  </a:cubicBezTo>
                  <a:close/>
                  <a:moveTo>
                    <a:pt x="549209" y="3933650"/>
                  </a:moveTo>
                  <a:cubicBezTo>
                    <a:pt x="528085" y="3910179"/>
                    <a:pt x="506962" y="3886709"/>
                    <a:pt x="488186" y="3860891"/>
                  </a:cubicBezTo>
                  <a:cubicBezTo>
                    <a:pt x="488186" y="3858544"/>
                    <a:pt x="485839" y="3858544"/>
                    <a:pt x="485839" y="3856197"/>
                  </a:cubicBezTo>
                  <a:cubicBezTo>
                    <a:pt x="476450" y="3844462"/>
                    <a:pt x="467062" y="3832727"/>
                    <a:pt x="457674" y="3820992"/>
                  </a:cubicBezTo>
                  <a:cubicBezTo>
                    <a:pt x="457674" y="3820992"/>
                    <a:pt x="455327" y="3818645"/>
                    <a:pt x="455327" y="3818645"/>
                  </a:cubicBezTo>
                  <a:cubicBezTo>
                    <a:pt x="448286" y="3806909"/>
                    <a:pt x="441245" y="3795174"/>
                    <a:pt x="436551" y="3783439"/>
                  </a:cubicBezTo>
                  <a:cubicBezTo>
                    <a:pt x="436551" y="3781092"/>
                    <a:pt x="434204" y="3778745"/>
                    <a:pt x="434204" y="3778745"/>
                  </a:cubicBezTo>
                  <a:cubicBezTo>
                    <a:pt x="429509" y="3769357"/>
                    <a:pt x="424815" y="3759969"/>
                    <a:pt x="420121" y="3748233"/>
                  </a:cubicBezTo>
                  <a:cubicBezTo>
                    <a:pt x="417774" y="3745886"/>
                    <a:pt x="417774" y="3741192"/>
                    <a:pt x="415427" y="3738845"/>
                  </a:cubicBezTo>
                  <a:cubicBezTo>
                    <a:pt x="415427" y="3738845"/>
                    <a:pt x="415427" y="3738845"/>
                    <a:pt x="415427" y="3738845"/>
                  </a:cubicBezTo>
                  <a:cubicBezTo>
                    <a:pt x="417774" y="3743539"/>
                    <a:pt x="422468" y="3750580"/>
                    <a:pt x="424815" y="3755274"/>
                  </a:cubicBezTo>
                  <a:cubicBezTo>
                    <a:pt x="429509" y="3762315"/>
                    <a:pt x="434204" y="3769357"/>
                    <a:pt x="438898" y="3776398"/>
                  </a:cubicBezTo>
                  <a:cubicBezTo>
                    <a:pt x="450633" y="3792827"/>
                    <a:pt x="462368" y="3809256"/>
                    <a:pt x="474103" y="3828033"/>
                  </a:cubicBezTo>
                  <a:cubicBezTo>
                    <a:pt x="481145" y="3837421"/>
                    <a:pt x="488186" y="3846809"/>
                    <a:pt x="492880" y="3856197"/>
                  </a:cubicBezTo>
                  <a:cubicBezTo>
                    <a:pt x="502268" y="3870280"/>
                    <a:pt x="514003" y="3884362"/>
                    <a:pt x="525738" y="3898444"/>
                  </a:cubicBezTo>
                  <a:cubicBezTo>
                    <a:pt x="532780" y="3910179"/>
                    <a:pt x="542168" y="3919567"/>
                    <a:pt x="549209" y="3928956"/>
                  </a:cubicBezTo>
                  <a:cubicBezTo>
                    <a:pt x="556250" y="3938344"/>
                    <a:pt x="563291" y="3947732"/>
                    <a:pt x="570332" y="3957120"/>
                  </a:cubicBezTo>
                  <a:cubicBezTo>
                    <a:pt x="565638" y="3952426"/>
                    <a:pt x="560944" y="3947732"/>
                    <a:pt x="556250" y="3943038"/>
                  </a:cubicBezTo>
                  <a:cubicBezTo>
                    <a:pt x="553903" y="3940691"/>
                    <a:pt x="551556" y="3935997"/>
                    <a:pt x="549209" y="3933650"/>
                  </a:cubicBezTo>
                  <a:close/>
                  <a:moveTo>
                    <a:pt x="410733" y="3741192"/>
                  </a:moveTo>
                  <a:cubicBezTo>
                    <a:pt x="415427" y="3750580"/>
                    <a:pt x="420121" y="3759969"/>
                    <a:pt x="424815" y="3769357"/>
                  </a:cubicBezTo>
                  <a:cubicBezTo>
                    <a:pt x="424815" y="3771704"/>
                    <a:pt x="427162" y="3774051"/>
                    <a:pt x="427162" y="3776398"/>
                  </a:cubicBezTo>
                  <a:cubicBezTo>
                    <a:pt x="431857" y="3785786"/>
                    <a:pt x="436551" y="3797521"/>
                    <a:pt x="443592" y="3806909"/>
                  </a:cubicBezTo>
                  <a:cubicBezTo>
                    <a:pt x="443592" y="3806909"/>
                    <a:pt x="443592" y="3809256"/>
                    <a:pt x="445939" y="3809256"/>
                  </a:cubicBezTo>
                  <a:cubicBezTo>
                    <a:pt x="356751" y="3687210"/>
                    <a:pt x="279299" y="3541693"/>
                    <a:pt x="215928" y="3377400"/>
                  </a:cubicBezTo>
                  <a:cubicBezTo>
                    <a:pt x="222969" y="3393829"/>
                    <a:pt x="230011" y="3407912"/>
                    <a:pt x="237052" y="3424341"/>
                  </a:cubicBezTo>
                  <a:cubicBezTo>
                    <a:pt x="241746" y="3433729"/>
                    <a:pt x="244093" y="3443117"/>
                    <a:pt x="248787" y="3450158"/>
                  </a:cubicBezTo>
                  <a:cubicBezTo>
                    <a:pt x="255828" y="3461893"/>
                    <a:pt x="260522" y="3475976"/>
                    <a:pt x="267563" y="3487711"/>
                  </a:cubicBezTo>
                  <a:cubicBezTo>
                    <a:pt x="274604" y="3501793"/>
                    <a:pt x="281646" y="3515876"/>
                    <a:pt x="288687" y="3527611"/>
                  </a:cubicBezTo>
                  <a:cubicBezTo>
                    <a:pt x="293381" y="3536999"/>
                    <a:pt x="298075" y="3544040"/>
                    <a:pt x="302769" y="3553428"/>
                  </a:cubicBezTo>
                  <a:cubicBezTo>
                    <a:pt x="312157" y="3569858"/>
                    <a:pt x="321545" y="3588634"/>
                    <a:pt x="330934" y="3605063"/>
                  </a:cubicBezTo>
                  <a:cubicBezTo>
                    <a:pt x="333281" y="3612105"/>
                    <a:pt x="337975" y="3616799"/>
                    <a:pt x="342669" y="3623840"/>
                  </a:cubicBezTo>
                  <a:cubicBezTo>
                    <a:pt x="354404" y="3642616"/>
                    <a:pt x="366139" y="3661392"/>
                    <a:pt x="375527" y="3680169"/>
                  </a:cubicBezTo>
                  <a:cubicBezTo>
                    <a:pt x="380222" y="3684863"/>
                    <a:pt x="382569" y="3691904"/>
                    <a:pt x="387263" y="3696598"/>
                  </a:cubicBezTo>
                  <a:cubicBezTo>
                    <a:pt x="391957" y="3705986"/>
                    <a:pt x="398998" y="3715374"/>
                    <a:pt x="406039" y="3724763"/>
                  </a:cubicBezTo>
                  <a:cubicBezTo>
                    <a:pt x="406039" y="3727110"/>
                    <a:pt x="408386" y="3727110"/>
                    <a:pt x="408386" y="3729457"/>
                  </a:cubicBezTo>
                  <a:cubicBezTo>
                    <a:pt x="408386" y="3734151"/>
                    <a:pt x="410733" y="3736498"/>
                    <a:pt x="410733" y="3741192"/>
                  </a:cubicBezTo>
                  <a:close/>
                  <a:moveTo>
                    <a:pt x="173681" y="3262394"/>
                  </a:moveTo>
                  <a:cubicBezTo>
                    <a:pt x="171334" y="3253006"/>
                    <a:pt x="166640" y="3241271"/>
                    <a:pt x="164293" y="3231883"/>
                  </a:cubicBezTo>
                  <a:cubicBezTo>
                    <a:pt x="159599" y="3217801"/>
                    <a:pt x="154905" y="3203718"/>
                    <a:pt x="150211" y="3187289"/>
                  </a:cubicBezTo>
                  <a:cubicBezTo>
                    <a:pt x="147864" y="3180248"/>
                    <a:pt x="145517" y="3170860"/>
                    <a:pt x="143170" y="3163819"/>
                  </a:cubicBezTo>
                  <a:cubicBezTo>
                    <a:pt x="136129" y="3140348"/>
                    <a:pt x="129088" y="3119225"/>
                    <a:pt x="124393" y="3095754"/>
                  </a:cubicBezTo>
                  <a:cubicBezTo>
                    <a:pt x="122046" y="3088713"/>
                    <a:pt x="122046" y="3084019"/>
                    <a:pt x="119699" y="3076978"/>
                  </a:cubicBezTo>
                  <a:cubicBezTo>
                    <a:pt x="117352" y="3072284"/>
                    <a:pt x="117352" y="3065243"/>
                    <a:pt x="115005" y="3060549"/>
                  </a:cubicBezTo>
                  <a:cubicBezTo>
                    <a:pt x="115005" y="3060549"/>
                    <a:pt x="115005" y="3060549"/>
                    <a:pt x="115005" y="3060549"/>
                  </a:cubicBezTo>
                  <a:cubicBezTo>
                    <a:pt x="115005" y="3060549"/>
                    <a:pt x="115005" y="3062896"/>
                    <a:pt x="115005" y="3062896"/>
                  </a:cubicBezTo>
                  <a:cubicBezTo>
                    <a:pt x="117352" y="3072284"/>
                    <a:pt x="122046" y="3081672"/>
                    <a:pt x="124393" y="3091060"/>
                  </a:cubicBezTo>
                  <a:cubicBezTo>
                    <a:pt x="129088" y="3102796"/>
                    <a:pt x="131435" y="3114531"/>
                    <a:pt x="136129" y="3126266"/>
                  </a:cubicBezTo>
                  <a:cubicBezTo>
                    <a:pt x="138476" y="3135654"/>
                    <a:pt x="143170" y="3145042"/>
                    <a:pt x="145517" y="3154431"/>
                  </a:cubicBezTo>
                  <a:cubicBezTo>
                    <a:pt x="150211" y="3166166"/>
                    <a:pt x="154905" y="3177901"/>
                    <a:pt x="157252" y="3189636"/>
                  </a:cubicBezTo>
                  <a:cubicBezTo>
                    <a:pt x="159599" y="3199024"/>
                    <a:pt x="164293" y="3208413"/>
                    <a:pt x="166640" y="3215454"/>
                  </a:cubicBezTo>
                  <a:cubicBezTo>
                    <a:pt x="171334" y="3227189"/>
                    <a:pt x="176028" y="3238924"/>
                    <a:pt x="180723" y="3250659"/>
                  </a:cubicBezTo>
                  <a:cubicBezTo>
                    <a:pt x="185417" y="3260048"/>
                    <a:pt x="187764" y="3267089"/>
                    <a:pt x="192458" y="3276477"/>
                  </a:cubicBezTo>
                  <a:cubicBezTo>
                    <a:pt x="197152" y="3288212"/>
                    <a:pt x="201846" y="3299947"/>
                    <a:pt x="208887" y="3309335"/>
                  </a:cubicBezTo>
                  <a:cubicBezTo>
                    <a:pt x="213581" y="3316377"/>
                    <a:pt x="215928" y="3325765"/>
                    <a:pt x="220622" y="3332806"/>
                  </a:cubicBezTo>
                  <a:cubicBezTo>
                    <a:pt x="225316" y="3344541"/>
                    <a:pt x="232358" y="3356276"/>
                    <a:pt x="237052" y="3368012"/>
                  </a:cubicBezTo>
                  <a:cubicBezTo>
                    <a:pt x="241746" y="3375053"/>
                    <a:pt x="244093" y="3382094"/>
                    <a:pt x="248787" y="3389135"/>
                  </a:cubicBezTo>
                  <a:cubicBezTo>
                    <a:pt x="255828" y="3400870"/>
                    <a:pt x="262869" y="3412606"/>
                    <a:pt x="269910" y="3424341"/>
                  </a:cubicBezTo>
                  <a:cubicBezTo>
                    <a:pt x="269910" y="3424341"/>
                    <a:pt x="269910" y="3424341"/>
                    <a:pt x="269910" y="3424341"/>
                  </a:cubicBezTo>
                  <a:cubicBezTo>
                    <a:pt x="272257" y="3431382"/>
                    <a:pt x="276951" y="3440770"/>
                    <a:pt x="279299" y="3447811"/>
                  </a:cubicBezTo>
                  <a:cubicBezTo>
                    <a:pt x="283993" y="3459547"/>
                    <a:pt x="288687" y="3471282"/>
                    <a:pt x="293381" y="3480670"/>
                  </a:cubicBezTo>
                  <a:cubicBezTo>
                    <a:pt x="293381" y="3480670"/>
                    <a:pt x="293381" y="3483017"/>
                    <a:pt x="295728" y="3483017"/>
                  </a:cubicBezTo>
                  <a:cubicBezTo>
                    <a:pt x="293381" y="3485364"/>
                    <a:pt x="291034" y="3490058"/>
                    <a:pt x="291034" y="3494752"/>
                  </a:cubicBezTo>
                  <a:cubicBezTo>
                    <a:pt x="291034" y="3506487"/>
                    <a:pt x="298075" y="3513529"/>
                    <a:pt x="309810" y="3515876"/>
                  </a:cubicBezTo>
                  <a:cubicBezTo>
                    <a:pt x="314504" y="3522917"/>
                    <a:pt x="316851" y="3532305"/>
                    <a:pt x="321545" y="3539346"/>
                  </a:cubicBezTo>
                  <a:cubicBezTo>
                    <a:pt x="326239" y="3548734"/>
                    <a:pt x="330934" y="3555775"/>
                    <a:pt x="333281" y="3565164"/>
                  </a:cubicBezTo>
                  <a:cubicBezTo>
                    <a:pt x="335628" y="3569858"/>
                    <a:pt x="337975" y="3574552"/>
                    <a:pt x="340322" y="3581593"/>
                  </a:cubicBezTo>
                  <a:cubicBezTo>
                    <a:pt x="356751" y="3623840"/>
                    <a:pt x="373180" y="3668434"/>
                    <a:pt x="391957" y="3710680"/>
                  </a:cubicBezTo>
                  <a:cubicBezTo>
                    <a:pt x="391957" y="3713028"/>
                    <a:pt x="394304" y="3715374"/>
                    <a:pt x="394304" y="3715374"/>
                  </a:cubicBezTo>
                  <a:cubicBezTo>
                    <a:pt x="394304" y="3715374"/>
                    <a:pt x="394304" y="3715374"/>
                    <a:pt x="394304" y="3713028"/>
                  </a:cubicBezTo>
                  <a:cubicBezTo>
                    <a:pt x="384916" y="3698945"/>
                    <a:pt x="377874" y="3687210"/>
                    <a:pt x="368486" y="3673128"/>
                  </a:cubicBezTo>
                  <a:cubicBezTo>
                    <a:pt x="361445" y="3661392"/>
                    <a:pt x="354404" y="3649657"/>
                    <a:pt x="347363" y="3637922"/>
                  </a:cubicBezTo>
                  <a:cubicBezTo>
                    <a:pt x="340322" y="3623840"/>
                    <a:pt x="330934" y="3612105"/>
                    <a:pt x="323892" y="3598022"/>
                  </a:cubicBezTo>
                  <a:cubicBezTo>
                    <a:pt x="316851" y="3586287"/>
                    <a:pt x="312157" y="3574552"/>
                    <a:pt x="305116" y="3562816"/>
                  </a:cubicBezTo>
                  <a:cubicBezTo>
                    <a:pt x="298075" y="3548734"/>
                    <a:pt x="288687" y="3532305"/>
                    <a:pt x="281646" y="3518223"/>
                  </a:cubicBezTo>
                  <a:cubicBezTo>
                    <a:pt x="276951" y="3508834"/>
                    <a:pt x="272257" y="3497099"/>
                    <a:pt x="265216" y="3487711"/>
                  </a:cubicBezTo>
                  <a:cubicBezTo>
                    <a:pt x="255828" y="3468935"/>
                    <a:pt x="246440" y="3452505"/>
                    <a:pt x="239399" y="3433729"/>
                  </a:cubicBezTo>
                  <a:cubicBezTo>
                    <a:pt x="234705" y="3426688"/>
                    <a:pt x="232358" y="3419647"/>
                    <a:pt x="227664" y="3410258"/>
                  </a:cubicBezTo>
                  <a:cubicBezTo>
                    <a:pt x="215928" y="3386788"/>
                    <a:pt x="206540" y="3360971"/>
                    <a:pt x="194805" y="3335153"/>
                  </a:cubicBezTo>
                  <a:cubicBezTo>
                    <a:pt x="192458" y="3328112"/>
                    <a:pt x="187764" y="3318724"/>
                    <a:pt x="185417" y="3311683"/>
                  </a:cubicBezTo>
                  <a:cubicBezTo>
                    <a:pt x="185417" y="3295253"/>
                    <a:pt x="180723" y="3278824"/>
                    <a:pt x="173681" y="3262394"/>
                  </a:cubicBezTo>
                  <a:close/>
                  <a:moveTo>
                    <a:pt x="37553" y="2178059"/>
                  </a:moveTo>
                  <a:cubicBezTo>
                    <a:pt x="37553" y="2175712"/>
                    <a:pt x="37553" y="2171018"/>
                    <a:pt x="37553" y="2168671"/>
                  </a:cubicBezTo>
                  <a:cubicBezTo>
                    <a:pt x="39900" y="2154589"/>
                    <a:pt x="39900" y="2140506"/>
                    <a:pt x="42247" y="2126424"/>
                  </a:cubicBezTo>
                  <a:cubicBezTo>
                    <a:pt x="42247" y="2126424"/>
                    <a:pt x="42247" y="2124077"/>
                    <a:pt x="42247" y="2124077"/>
                  </a:cubicBezTo>
                  <a:cubicBezTo>
                    <a:pt x="44594" y="2107648"/>
                    <a:pt x="46941" y="2091218"/>
                    <a:pt x="49288" y="2079483"/>
                  </a:cubicBezTo>
                  <a:cubicBezTo>
                    <a:pt x="49288" y="2077136"/>
                    <a:pt x="49288" y="2077136"/>
                    <a:pt x="49288" y="2074789"/>
                  </a:cubicBezTo>
                  <a:cubicBezTo>
                    <a:pt x="49288" y="2074789"/>
                    <a:pt x="51635" y="2074789"/>
                    <a:pt x="53982" y="2074789"/>
                  </a:cubicBezTo>
                  <a:cubicBezTo>
                    <a:pt x="51635" y="2086524"/>
                    <a:pt x="49288" y="2100607"/>
                    <a:pt x="49288" y="2112342"/>
                  </a:cubicBezTo>
                  <a:cubicBezTo>
                    <a:pt x="49288" y="2117036"/>
                    <a:pt x="46941" y="2121730"/>
                    <a:pt x="46941" y="2126424"/>
                  </a:cubicBezTo>
                  <a:cubicBezTo>
                    <a:pt x="42247" y="2145201"/>
                    <a:pt x="39900" y="2161630"/>
                    <a:pt x="37553" y="2178059"/>
                  </a:cubicBezTo>
                  <a:cubicBezTo>
                    <a:pt x="37553" y="2180406"/>
                    <a:pt x="37553" y="2182753"/>
                    <a:pt x="37553" y="2185100"/>
                  </a:cubicBezTo>
                  <a:cubicBezTo>
                    <a:pt x="35206" y="2199183"/>
                    <a:pt x="35206" y="2213265"/>
                    <a:pt x="32859" y="2227347"/>
                  </a:cubicBezTo>
                  <a:cubicBezTo>
                    <a:pt x="32859" y="2227347"/>
                    <a:pt x="32859" y="2227347"/>
                    <a:pt x="32859" y="2225000"/>
                  </a:cubicBezTo>
                  <a:cubicBezTo>
                    <a:pt x="32859" y="2208571"/>
                    <a:pt x="35206" y="2192142"/>
                    <a:pt x="37553" y="2178059"/>
                  </a:cubicBezTo>
                  <a:close/>
                  <a:moveTo>
                    <a:pt x="77453" y="1924578"/>
                  </a:moveTo>
                  <a:cubicBezTo>
                    <a:pt x="79800" y="1912843"/>
                    <a:pt x="82147" y="1901108"/>
                    <a:pt x="86841" y="1887025"/>
                  </a:cubicBezTo>
                  <a:cubicBezTo>
                    <a:pt x="89188" y="1877637"/>
                    <a:pt x="91535" y="1868249"/>
                    <a:pt x="93882" y="1861208"/>
                  </a:cubicBezTo>
                  <a:cubicBezTo>
                    <a:pt x="96229" y="1849473"/>
                    <a:pt x="98576" y="1840084"/>
                    <a:pt x="103270" y="1828349"/>
                  </a:cubicBezTo>
                  <a:cubicBezTo>
                    <a:pt x="105617" y="1818961"/>
                    <a:pt x="107964" y="1809573"/>
                    <a:pt x="112658" y="1800185"/>
                  </a:cubicBezTo>
                  <a:cubicBezTo>
                    <a:pt x="115005" y="1790796"/>
                    <a:pt x="119699" y="1779061"/>
                    <a:pt x="122046" y="1769673"/>
                  </a:cubicBezTo>
                  <a:cubicBezTo>
                    <a:pt x="124393" y="1760285"/>
                    <a:pt x="129088" y="1750897"/>
                    <a:pt x="131435" y="1741508"/>
                  </a:cubicBezTo>
                  <a:cubicBezTo>
                    <a:pt x="133782" y="1732120"/>
                    <a:pt x="138476" y="1722732"/>
                    <a:pt x="140823" y="1713344"/>
                  </a:cubicBezTo>
                  <a:cubicBezTo>
                    <a:pt x="140823" y="1703956"/>
                    <a:pt x="143170" y="1694568"/>
                    <a:pt x="147864" y="1685179"/>
                  </a:cubicBezTo>
                  <a:cubicBezTo>
                    <a:pt x="152558" y="1675791"/>
                    <a:pt x="154905" y="1666403"/>
                    <a:pt x="159599" y="1657015"/>
                  </a:cubicBezTo>
                  <a:cubicBezTo>
                    <a:pt x="164293" y="1647627"/>
                    <a:pt x="166640" y="1638238"/>
                    <a:pt x="171334" y="1628850"/>
                  </a:cubicBezTo>
                  <a:cubicBezTo>
                    <a:pt x="176028" y="1619462"/>
                    <a:pt x="178376" y="1610074"/>
                    <a:pt x="183070" y="1600686"/>
                  </a:cubicBezTo>
                  <a:cubicBezTo>
                    <a:pt x="187764" y="1591297"/>
                    <a:pt x="190111" y="1581909"/>
                    <a:pt x="194805" y="1574868"/>
                  </a:cubicBezTo>
                  <a:cubicBezTo>
                    <a:pt x="199499" y="1565480"/>
                    <a:pt x="201846" y="1556092"/>
                    <a:pt x="206540" y="1546704"/>
                  </a:cubicBezTo>
                  <a:cubicBezTo>
                    <a:pt x="211234" y="1537315"/>
                    <a:pt x="215928" y="1530274"/>
                    <a:pt x="218275" y="1520886"/>
                  </a:cubicBezTo>
                  <a:cubicBezTo>
                    <a:pt x="222969" y="1511498"/>
                    <a:pt x="227664" y="1502110"/>
                    <a:pt x="232358" y="1495069"/>
                  </a:cubicBezTo>
                  <a:cubicBezTo>
                    <a:pt x="237052" y="1485680"/>
                    <a:pt x="241746" y="1478639"/>
                    <a:pt x="246440" y="1469251"/>
                  </a:cubicBezTo>
                  <a:cubicBezTo>
                    <a:pt x="251134" y="1459863"/>
                    <a:pt x="255828" y="1450475"/>
                    <a:pt x="260522" y="1443434"/>
                  </a:cubicBezTo>
                  <a:cubicBezTo>
                    <a:pt x="262869" y="1441087"/>
                    <a:pt x="265216" y="1436392"/>
                    <a:pt x="265216" y="1434045"/>
                  </a:cubicBezTo>
                  <a:cubicBezTo>
                    <a:pt x="260522" y="1443434"/>
                    <a:pt x="255828" y="1455169"/>
                    <a:pt x="253481" y="1464557"/>
                  </a:cubicBezTo>
                  <a:cubicBezTo>
                    <a:pt x="248787" y="1476292"/>
                    <a:pt x="244093" y="1488027"/>
                    <a:pt x="239399" y="1499763"/>
                  </a:cubicBezTo>
                  <a:cubicBezTo>
                    <a:pt x="232358" y="1516192"/>
                    <a:pt x="227664" y="1532621"/>
                    <a:pt x="220622" y="1546704"/>
                  </a:cubicBezTo>
                  <a:cubicBezTo>
                    <a:pt x="215928" y="1558439"/>
                    <a:pt x="211234" y="1570174"/>
                    <a:pt x="206540" y="1579562"/>
                  </a:cubicBezTo>
                  <a:cubicBezTo>
                    <a:pt x="199499" y="1595992"/>
                    <a:pt x="194805" y="1614768"/>
                    <a:pt x="187764" y="1631197"/>
                  </a:cubicBezTo>
                  <a:cubicBezTo>
                    <a:pt x="183070" y="1640586"/>
                    <a:pt x="180723" y="1652321"/>
                    <a:pt x="176028" y="1661709"/>
                  </a:cubicBezTo>
                  <a:cubicBezTo>
                    <a:pt x="168987" y="1682832"/>
                    <a:pt x="161946" y="1701609"/>
                    <a:pt x="157252" y="1722732"/>
                  </a:cubicBezTo>
                  <a:cubicBezTo>
                    <a:pt x="154905" y="1727426"/>
                    <a:pt x="154905" y="1732120"/>
                    <a:pt x="152558" y="1736814"/>
                  </a:cubicBezTo>
                  <a:cubicBezTo>
                    <a:pt x="147864" y="1748550"/>
                    <a:pt x="143170" y="1760285"/>
                    <a:pt x="138476" y="1772020"/>
                  </a:cubicBezTo>
                  <a:cubicBezTo>
                    <a:pt x="136129" y="1779061"/>
                    <a:pt x="133782" y="1788449"/>
                    <a:pt x="131435" y="1795491"/>
                  </a:cubicBezTo>
                  <a:cubicBezTo>
                    <a:pt x="126741" y="1807226"/>
                    <a:pt x="124393" y="1816614"/>
                    <a:pt x="119699" y="1828349"/>
                  </a:cubicBezTo>
                  <a:cubicBezTo>
                    <a:pt x="117352" y="1835390"/>
                    <a:pt x="115005" y="1844779"/>
                    <a:pt x="112658" y="1851820"/>
                  </a:cubicBezTo>
                  <a:cubicBezTo>
                    <a:pt x="110311" y="1863555"/>
                    <a:pt x="105617" y="1872943"/>
                    <a:pt x="103270" y="1884678"/>
                  </a:cubicBezTo>
                  <a:cubicBezTo>
                    <a:pt x="100923" y="1891719"/>
                    <a:pt x="98576" y="1901108"/>
                    <a:pt x="96229" y="1908149"/>
                  </a:cubicBezTo>
                  <a:cubicBezTo>
                    <a:pt x="93882" y="1917537"/>
                    <a:pt x="89188" y="1929272"/>
                    <a:pt x="86841" y="1938660"/>
                  </a:cubicBezTo>
                  <a:cubicBezTo>
                    <a:pt x="84494" y="1948049"/>
                    <a:pt x="82147" y="1955090"/>
                    <a:pt x="79800" y="1962131"/>
                  </a:cubicBezTo>
                  <a:cubicBezTo>
                    <a:pt x="75105" y="1971519"/>
                    <a:pt x="72758" y="1978560"/>
                    <a:pt x="70411" y="1985601"/>
                  </a:cubicBezTo>
                  <a:cubicBezTo>
                    <a:pt x="70411" y="1985601"/>
                    <a:pt x="70411" y="1985601"/>
                    <a:pt x="70411" y="1985601"/>
                  </a:cubicBezTo>
                  <a:cubicBezTo>
                    <a:pt x="68064" y="1985601"/>
                    <a:pt x="68064" y="1985601"/>
                    <a:pt x="65717" y="1987948"/>
                  </a:cubicBezTo>
                  <a:cubicBezTo>
                    <a:pt x="65717" y="1987948"/>
                    <a:pt x="65717" y="1987948"/>
                    <a:pt x="65717" y="1990295"/>
                  </a:cubicBezTo>
                  <a:cubicBezTo>
                    <a:pt x="65717" y="1990295"/>
                    <a:pt x="65717" y="1990295"/>
                    <a:pt x="65717" y="1992643"/>
                  </a:cubicBezTo>
                  <a:cubicBezTo>
                    <a:pt x="65717" y="1992643"/>
                    <a:pt x="65717" y="1992643"/>
                    <a:pt x="63370" y="1992643"/>
                  </a:cubicBezTo>
                  <a:cubicBezTo>
                    <a:pt x="65717" y="1976213"/>
                    <a:pt x="68064" y="1962131"/>
                    <a:pt x="70411" y="1948049"/>
                  </a:cubicBezTo>
                  <a:cubicBezTo>
                    <a:pt x="72758" y="1941007"/>
                    <a:pt x="75105" y="1931619"/>
                    <a:pt x="77453" y="1924578"/>
                  </a:cubicBezTo>
                  <a:close/>
                  <a:moveTo>
                    <a:pt x="330934" y="1293223"/>
                  </a:moveTo>
                  <a:cubicBezTo>
                    <a:pt x="335628" y="1283834"/>
                    <a:pt x="340322" y="1274446"/>
                    <a:pt x="345016" y="1265058"/>
                  </a:cubicBezTo>
                  <a:cubicBezTo>
                    <a:pt x="345016" y="1262711"/>
                    <a:pt x="347363" y="1262711"/>
                    <a:pt x="347363" y="1260364"/>
                  </a:cubicBezTo>
                  <a:cubicBezTo>
                    <a:pt x="352057" y="1248629"/>
                    <a:pt x="356751" y="1239241"/>
                    <a:pt x="363792" y="1227505"/>
                  </a:cubicBezTo>
                  <a:cubicBezTo>
                    <a:pt x="366139" y="1225158"/>
                    <a:pt x="366139" y="1220464"/>
                    <a:pt x="368486" y="1218117"/>
                  </a:cubicBezTo>
                  <a:cubicBezTo>
                    <a:pt x="373180" y="1211076"/>
                    <a:pt x="375527" y="1204035"/>
                    <a:pt x="380222" y="1196994"/>
                  </a:cubicBezTo>
                  <a:cubicBezTo>
                    <a:pt x="380222" y="1194647"/>
                    <a:pt x="382569" y="1194647"/>
                    <a:pt x="382569" y="1192300"/>
                  </a:cubicBezTo>
                  <a:cubicBezTo>
                    <a:pt x="394304" y="1178217"/>
                    <a:pt x="403692" y="1166482"/>
                    <a:pt x="415427" y="1159441"/>
                  </a:cubicBezTo>
                  <a:cubicBezTo>
                    <a:pt x="413080" y="1164135"/>
                    <a:pt x="410733" y="1166482"/>
                    <a:pt x="408386" y="1171176"/>
                  </a:cubicBezTo>
                  <a:cubicBezTo>
                    <a:pt x="403692" y="1178217"/>
                    <a:pt x="398998" y="1187606"/>
                    <a:pt x="394304" y="1194647"/>
                  </a:cubicBezTo>
                  <a:cubicBezTo>
                    <a:pt x="382569" y="1215770"/>
                    <a:pt x="368486" y="1236893"/>
                    <a:pt x="356751" y="1258017"/>
                  </a:cubicBezTo>
                  <a:cubicBezTo>
                    <a:pt x="352057" y="1258017"/>
                    <a:pt x="352057" y="1258017"/>
                    <a:pt x="352057" y="1260364"/>
                  </a:cubicBezTo>
                  <a:cubicBezTo>
                    <a:pt x="342669" y="1279140"/>
                    <a:pt x="330934" y="1295570"/>
                    <a:pt x="321545" y="1314346"/>
                  </a:cubicBezTo>
                  <a:cubicBezTo>
                    <a:pt x="323892" y="1311999"/>
                    <a:pt x="323892" y="1307305"/>
                    <a:pt x="326239" y="1304958"/>
                  </a:cubicBezTo>
                  <a:cubicBezTo>
                    <a:pt x="326239" y="1300264"/>
                    <a:pt x="328587" y="1297917"/>
                    <a:pt x="330934" y="1293223"/>
                  </a:cubicBezTo>
                  <a:close/>
                  <a:moveTo>
                    <a:pt x="621967" y="875448"/>
                  </a:moveTo>
                  <a:cubicBezTo>
                    <a:pt x="624314" y="873101"/>
                    <a:pt x="629008" y="870754"/>
                    <a:pt x="631355" y="868407"/>
                  </a:cubicBezTo>
                  <a:cubicBezTo>
                    <a:pt x="638397" y="863713"/>
                    <a:pt x="643091" y="859019"/>
                    <a:pt x="650132" y="856672"/>
                  </a:cubicBezTo>
                  <a:cubicBezTo>
                    <a:pt x="652479" y="854325"/>
                    <a:pt x="654826" y="854325"/>
                    <a:pt x="657173" y="851978"/>
                  </a:cubicBezTo>
                  <a:cubicBezTo>
                    <a:pt x="666561" y="847284"/>
                    <a:pt x="673602" y="842590"/>
                    <a:pt x="682991" y="837896"/>
                  </a:cubicBezTo>
                  <a:cubicBezTo>
                    <a:pt x="685338" y="837896"/>
                    <a:pt x="687685" y="835549"/>
                    <a:pt x="690032" y="835549"/>
                  </a:cubicBezTo>
                  <a:cubicBezTo>
                    <a:pt x="697073" y="833202"/>
                    <a:pt x="704114" y="828507"/>
                    <a:pt x="708808" y="826160"/>
                  </a:cubicBezTo>
                  <a:cubicBezTo>
                    <a:pt x="711155" y="823813"/>
                    <a:pt x="715849" y="823813"/>
                    <a:pt x="718196" y="821466"/>
                  </a:cubicBezTo>
                  <a:cubicBezTo>
                    <a:pt x="722890" y="819119"/>
                    <a:pt x="729931" y="816772"/>
                    <a:pt x="734626" y="816772"/>
                  </a:cubicBezTo>
                  <a:cubicBezTo>
                    <a:pt x="736973" y="816772"/>
                    <a:pt x="741667" y="814425"/>
                    <a:pt x="744014" y="814425"/>
                  </a:cubicBezTo>
                  <a:cubicBezTo>
                    <a:pt x="748708" y="812078"/>
                    <a:pt x="755749" y="812078"/>
                    <a:pt x="760443" y="809731"/>
                  </a:cubicBezTo>
                  <a:cubicBezTo>
                    <a:pt x="762790" y="809731"/>
                    <a:pt x="767484" y="807384"/>
                    <a:pt x="769831" y="807384"/>
                  </a:cubicBezTo>
                  <a:cubicBezTo>
                    <a:pt x="772178" y="807384"/>
                    <a:pt x="774525" y="807384"/>
                    <a:pt x="776872" y="807384"/>
                  </a:cubicBezTo>
                  <a:cubicBezTo>
                    <a:pt x="776872" y="812078"/>
                    <a:pt x="779219" y="814425"/>
                    <a:pt x="781566" y="816772"/>
                  </a:cubicBezTo>
                  <a:cubicBezTo>
                    <a:pt x="776872" y="821466"/>
                    <a:pt x="772178" y="823813"/>
                    <a:pt x="767484" y="828507"/>
                  </a:cubicBezTo>
                  <a:cubicBezTo>
                    <a:pt x="760443" y="833202"/>
                    <a:pt x="755749" y="840243"/>
                    <a:pt x="748708" y="844937"/>
                  </a:cubicBezTo>
                  <a:cubicBezTo>
                    <a:pt x="739320" y="854325"/>
                    <a:pt x="729931" y="861366"/>
                    <a:pt x="720543" y="870754"/>
                  </a:cubicBezTo>
                  <a:cubicBezTo>
                    <a:pt x="713502" y="875448"/>
                    <a:pt x="708808" y="882489"/>
                    <a:pt x="701767" y="887184"/>
                  </a:cubicBezTo>
                  <a:cubicBezTo>
                    <a:pt x="692379" y="896572"/>
                    <a:pt x="682991" y="905960"/>
                    <a:pt x="673602" y="915348"/>
                  </a:cubicBezTo>
                  <a:cubicBezTo>
                    <a:pt x="668908" y="920042"/>
                    <a:pt x="664214" y="924736"/>
                    <a:pt x="657173" y="929430"/>
                  </a:cubicBezTo>
                  <a:cubicBezTo>
                    <a:pt x="645438" y="941166"/>
                    <a:pt x="636050" y="950554"/>
                    <a:pt x="624314" y="962289"/>
                  </a:cubicBezTo>
                  <a:cubicBezTo>
                    <a:pt x="621967" y="964636"/>
                    <a:pt x="617273" y="969330"/>
                    <a:pt x="614926" y="971677"/>
                  </a:cubicBezTo>
                  <a:cubicBezTo>
                    <a:pt x="572679" y="1013924"/>
                    <a:pt x="532780" y="1060865"/>
                    <a:pt x="495227" y="1105459"/>
                  </a:cubicBezTo>
                  <a:cubicBezTo>
                    <a:pt x="495227" y="1105459"/>
                    <a:pt x="492880" y="1107806"/>
                    <a:pt x="492880" y="1107806"/>
                  </a:cubicBezTo>
                  <a:cubicBezTo>
                    <a:pt x="488186" y="1112500"/>
                    <a:pt x="483492" y="1114847"/>
                    <a:pt x="481145" y="1119541"/>
                  </a:cubicBezTo>
                  <a:cubicBezTo>
                    <a:pt x="476450" y="1121888"/>
                    <a:pt x="474103" y="1126582"/>
                    <a:pt x="469409" y="1131276"/>
                  </a:cubicBezTo>
                  <a:cubicBezTo>
                    <a:pt x="467062" y="1133623"/>
                    <a:pt x="464715" y="1135970"/>
                    <a:pt x="462368" y="1138318"/>
                  </a:cubicBezTo>
                  <a:cubicBezTo>
                    <a:pt x="460021" y="1138318"/>
                    <a:pt x="457674" y="1135970"/>
                    <a:pt x="455327" y="1135970"/>
                  </a:cubicBezTo>
                  <a:cubicBezTo>
                    <a:pt x="448286" y="1135970"/>
                    <a:pt x="441245" y="1140665"/>
                    <a:pt x="438898" y="1145359"/>
                  </a:cubicBezTo>
                  <a:cubicBezTo>
                    <a:pt x="436551" y="1145359"/>
                    <a:pt x="436551" y="1145359"/>
                    <a:pt x="434204" y="1145359"/>
                  </a:cubicBezTo>
                  <a:cubicBezTo>
                    <a:pt x="431857" y="1145359"/>
                    <a:pt x="429509" y="1145359"/>
                    <a:pt x="427162" y="1145359"/>
                  </a:cubicBezTo>
                  <a:cubicBezTo>
                    <a:pt x="427162" y="1145359"/>
                    <a:pt x="424815" y="1145359"/>
                    <a:pt x="424815" y="1145359"/>
                  </a:cubicBezTo>
                  <a:cubicBezTo>
                    <a:pt x="422468" y="1145359"/>
                    <a:pt x="422468" y="1145359"/>
                    <a:pt x="420121" y="1147706"/>
                  </a:cubicBezTo>
                  <a:cubicBezTo>
                    <a:pt x="417774" y="1147706"/>
                    <a:pt x="417774" y="1150053"/>
                    <a:pt x="415427" y="1150053"/>
                  </a:cubicBezTo>
                  <a:cubicBezTo>
                    <a:pt x="415427" y="1150053"/>
                    <a:pt x="413080" y="1150053"/>
                    <a:pt x="413080" y="1152400"/>
                  </a:cubicBezTo>
                  <a:cubicBezTo>
                    <a:pt x="413080" y="1152400"/>
                    <a:pt x="410733" y="1152400"/>
                    <a:pt x="410733" y="1152400"/>
                  </a:cubicBezTo>
                  <a:cubicBezTo>
                    <a:pt x="469409" y="1058518"/>
                    <a:pt x="535127" y="966983"/>
                    <a:pt x="607885" y="880142"/>
                  </a:cubicBezTo>
                  <a:cubicBezTo>
                    <a:pt x="617273" y="877795"/>
                    <a:pt x="619620" y="875448"/>
                    <a:pt x="621967" y="875448"/>
                  </a:cubicBezTo>
                  <a:close/>
                  <a:moveTo>
                    <a:pt x="767484" y="805037"/>
                  </a:moveTo>
                  <a:cubicBezTo>
                    <a:pt x="760443" y="805037"/>
                    <a:pt x="755749" y="807384"/>
                    <a:pt x="748708" y="809731"/>
                  </a:cubicBezTo>
                  <a:cubicBezTo>
                    <a:pt x="746361" y="809731"/>
                    <a:pt x="741667" y="812078"/>
                    <a:pt x="739320" y="812078"/>
                  </a:cubicBezTo>
                  <a:cubicBezTo>
                    <a:pt x="732279" y="814425"/>
                    <a:pt x="727584" y="816772"/>
                    <a:pt x="720543" y="819119"/>
                  </a:cubicBezTo>
                  <a:cubicBezTo>
                    <a:pt x="718196" y="819119"/>
                    <a:pt x="715849" y="821466"/>
                    <a:pt x="711155" y="821466"/>
                  </a:cubicBezTo>
                  <a:cubicBezTo>
                    <a:pt x="701767" y="823813"/>
                    <a:pt x="694726" y="828507"/>
                    <a:pt x="685338" y="833202"/>
                  </a:cubicBezTo>
                  <a:cubicBezTo>
                    <a:pt x="685338" y="833202"/>
                    <a:pt x="682991" y="835549"/>
                    <a:pt x="682991" y="835549"/>
                  </a:cubicBezTo>
                  <a:cubicBezTo>
                    <a:pt x="675949" y="840243"/>
                    <a:pt x="666561" y="842590"/>
                    <a:pt x="659520" y="847284"/>
                  </a:cubicBezTo>
                  <a:cubicBezTo>
                    <a:pt x="657173" y="849631"/>
                    <a:pt x="654826" y="851978"/>
                    <a:pt x="650132" y="851978"/>
                  </a:cubicBezTo>
                  <a:cubicBezTo>
                    <a:pt x="643091" y="856672"/>
                    <a:pt x="638397" y="859019"/>
                    <a:pt x="631355" y="863713"/>
                  </a:cubicBezTo>
                  <a:cubicBezTo>
                    <a:pt x="629008" y="866060"/>
                    <a:pt x="624314" y="868407"/>
                    <a:pt x="621967" y="870754"/>
                  </a:cubicBezTo>
                  <a:cubicBezTo>
                    <a:pt x="621967" y="870754"/>
                    <a:pt x="619620" y="873101"/>
                    <a:pt x="617273" y="873101"/>
                  </a:cubicBezTo>
                  <a:cubicBezTo>
                    <a:pt x="751055" y="713502"/>
                    <a:pt x="903613" y="570332"/>
                    <a:pt x="1067906" y="452980"/>
                  </a:cubicBezTo>
                  <a:cubicBezTo>
                    <a:pt x="1046783" y="471756"/>
                    <a:pt x="1025659" y="492880"/>
                    <a:pt x="1002189" y="516350"/>
                  </a:cubicBezTo>
                  <a:cubicBezTo>
                    <a:pt x="999842" y="518697"/>
                    <a:pt x="997495" y="521044"/>
                    <a:pt x="995148" y="525738"/>
                  </a:cubicBezTo>
                  <a:cubicBezTo>
                    <a:pt x="988107" y="535127"/>
                    <a:pt x="978718" y="542168"/>
                    <a:pt x="971677" y="551556"/>
                  </a:cubicBezTo>
                  <a:cubicBezTo>
                    <a:pt x="969330" y="556250"/>
                    <a:pt x="964636" y="558597"/>
                    <a:pt x="962289" y="563291"/>
                  </a:cubicBezTo>
                  <a:cubicBezTo>
                    <a:pt x="955248" y="572679"/>
                    <a:pt x="948207" y="582068"/>
                    <a:pt x="941166" y="589109"/>
                  </a:cubicBezTo>
                  <a:cubicBezTo>
                    <a:pt x="938819" y="593803"/>
                    <a:pt x="934124" y="596150"/>
                    <a:pt x="931777" y="600844"/>
                  </a:cubicBezTo>
                  <a:cubicBezTo>
                    <a:pt x="922389" y="612579"/>
                    <a:pt x="913001" y="626661"/>
                    <a:pt x="903613" y="638397"/>
                  </a:cubicBezTo>
                  <a:cubicBezTo>
                    <a:pt x="898919" y="643091"/>
                    <a:pt x="896572" y="650132"/>
                    <a:pt x="891878" y="654826"/>
                  </a:cubicBezTo>
                  <a:cubicBezTo>
                    <a:pt x="884837" y="664214"/>
                    <a:pt x="880142" y="673602"/>
                    <a:pt x="873101" y="680643"/>
                  </a:cubicBezTo>
                  <a:cubicBezTo>
                    <a:pt x="868407" y="687685"/>
                    <a:pt x="863713" y="692379"/>
                    <a:pt x="861366" y="699420"/>
                  </a:cubicBezTo>
                  <a:cubicBezTo>
                    <a:pt x="854325" y="708808"/>
                    <a:pt x="849631" y="718196"/>
                    <a:pt x="842590" y="729931"/>
                  </a:cubicBezTo>
                  <a:cubicBezTo>
                    <a:pt x="837896" y="736973"/>
                    <a:pt x="835549" y="741667"/>
                    <a:pt x="830854" y="748708"/>
                  </a:cubicBezTo>
                  <a:cubicBezTo>
                    <a:pt x="826160" y="755749"/>
                    <a:pt x="821466" y="762790"/>
                    <a:pt x="816772" y="769831"/>
                  </a:cubicBezTo>
                  <a:cubicBezTo>
                    <a:pt x="814425" y="772178"/>
                    <a:pt x="812078" y="776872"/>
                    <a:pt x="809731" y="779219"/>
                  </a:cubicBezTo>
                  <a:cubicBezTo>
                    <a:pt x="807384" y="776872"/>
                    <a:pt x="805037" y="776872"/>
                    <a:pt x="800343" y="776872"/>
                  </a:cubicBezTo>
                  <a:cubicBezTo>
                    <a:pt x="788608" y="776872"/>
                    <a:pt x="779219" y="786261"/>
                    <a:pt x="779219" y="797996"/>
                  </a:cubicBezTo>
                  <a:cubicBezTo>
                    <a:pt x="779219" y="797996"/>
                    <a:pt x="779219" y="797996"/>
                    <a:pt x="779219" y="797996"/>
                  </a:cubicBezTo>
                  <a:cubicBezTo>
                    <a:pt x="776872" y="797996"/>
                    <a:pt x="774525" y="797996"/>
                    <a:pt x="772178" y="797996"/>
                  </a:cubicBezTo>
                  <a:cubicBezTo>
                    <a:pt x="772178" y="805037"/>
                    <a:pt x="769831" y="805037"/>
                    <a:pt x="767484" y="805037"/>
                  </a:cubicBezTo>
                  <a:close/>
                  <a:moveTo>
                    <a:pt x="1084336" y="443592"/>
                  </a:moveTo>
                  <a:cubicBezTo>
                    <a:pt x="1084336" y="443592"/>
                    <a:pt x="1084336" y="443592"/>
                    <a:pt x="1084336" y="443592"/>
                  </a:cubicBezTo>
                  <a:cubicBezTo>
                    <a:pt x="1093724" y="436551"/>
                    <a:pt x="1105459" y="429510"/>
                    <a:pt x="1114847" y="422468"/>
                  </a:cubicBezTo>
                  <a:cubicBezTo>
                    <a:pt x="1126582" y="415427"/>
                    <a:pt x="1135971" y="408386"/>
                    <a:pt x="1147706" y="398998"/>
                  </a:cubicBezTo>
                  <a:cubicBezTo>
                    <a:pt x="1159441" y="391957"/>
                    <a:pt x="1168829" y="384916"/>
                    <a:pt x="1180564" y="377874"/>
                  </a:cubicBezTo>
                  <a:cubicBezTo>
                    <a:pt x="1187605" y="373180"/>
                    <a:pt x="1194647" y="368486"/>
                    <a:pt x="1201688" y="363792"/>
                  </a:cubicBezTo>
                  <a:cubicBezTo>
                    <a:pt x="1201688" y="363792"/>
                    <a:pt x="1199341" y="366139"/>
                    <a:pt x="1199341" y="366139"/>
                  </a:cubicBezTo>
                  <a:cubicBezTo>
                    <a:pt x="1194647" y="370833"/>
                    <a:pt x="1189953" y="373180"/>
                    <a:pt x="1185258" y="377874"/>
                  </a:cubicBezTo>
                  <a:cubicBezTo>
                    <a:pt x="1178217" y="382569"/>
                    <a:pt x="1171176" y="387263"/>
                    <a:pt x="1164135" y="394304"/>
                  </a:cubicBezTo>
                  <a:cubicBezTo>
                    <a:pt x="1159441" y="398998"/>
                    <a:pt x="1154747" y="401345"/>
                    <a:pt x="1150053" y="406039"/>
                  </a:cubicBezTo>
                  <a:cubicBezTo>
                    <a:pt x="1143012" y="410733"/>
                    <a:pt x="1135971" y="417774"/>
                    <a:pt x="1128929" y="422468"/>
                  </a:cubicBezTo>
                  <a:cubicBezTo>
                    <a:pt x="1124235" y="427162"/>
                    <a:pt x="1119541" y="431857"/>
                    <a:pt x="1114847" y="434204"/>
                  </a:cubicBezTo>
                  <a:cubicBezTo>
                    <a:pt x="1107806" y="441245"/>
                    <a:pt x="1100765" y="445939"/>
                    <a:pt x="1093724" y="452980"/>
                  </a:cubicBezTo>
                  <a:cubicBezTo>
                    <a:pt x="1089030" y="457674"/>
                    <a:pt x="1084336" y="462368"/>
                    <a:pt x="1079641" y="467062"/>
                  </a:cubicBezTo>
                  <a:cubicBezTo>
                    <a:pt x="1072600" y="474103"/>
                    <a:pt x="1065559" y="481145"/>
                    <a:pt x="1058518" y="488186"/>
                  </a:cubicBezTo>
                  <a:cubicBezTo>
                    <a:pt x="1053824" y="492880"/>
                    <a:pt x="1049130" y="497574"/>
                    <a:pt x="1044436" y="502268"/>
                  </a:cubicBezTo>
                  <a:cubicBezTo>
                    <a:pt x="1037395" y="509309"/>
                    <a:pt x="1030353" y="516350"/>
                    <a:pt x="1023312" y="525738"/>
                  </a:cubicBezTo>
                  <a:cubicBezTo>
                    <a:pt x="1018618" y="530433"/>
                    <a:pt x="1013924" y="535127"/>
                    <a:pt x="1011577" y="539821"/>
                  </a:cubicBezTo>
                  <a:cubicBezTo>
                    <a:pt x="1004536" y="549209"/>
                    <a:pt x="995148" y="556250"/>
                    <a:pt x="988107" y="565638"/>
                  </a:cubicBezTo>
                  <a:cubicBezTo>
                    <a:pt x="983412" y="570332"/>
                    <a:pt x="981065" y="572679"/>
                    <a:pt x="976371" y="577373"/>
                  </a:cubicBezTo>
                  <a:cubicBezTo>
                    <a:pt x="964636" y="591456"/>
                    <a:pt x="952901" y="603191"/>
                    <a:pt x="941166" y="617273"/>
                  </a:cubicBezTo>
                  <a:cubicBezTo>
                    <a:pt x="905960" y="659520"/>
                    <a:pt x="868407" y="706461"/>
                    <a:pt x="833201" y="758096"/>
                  </a:cubicBezTo>
                  <a:cubicBezTo>
                    <a:pt x="833201" y="755749"/>
                    <a:pt x="835549" y="753402"/>
                    <a:pt x="835549" y="753402"/>
                  </a:cubicBezTo>
                  <a:cubicBezTo>
                    <a:pt x="837896" y="748708"/>
                    <a:pt x="842590" y="744014"/>
                    <a:pt x="844937" y="739320"/>
                  </a:cubicBezTo>
                  <a:cubicBezTo>
                    <a:pt x="851978" y="727584"/>
                    <a:pt x="859019" y="715849"/>
                    <a:pt x="866060" y="706461"/>
                  </a:cubicBezTo>
                  <a:cubicBezTo>
                    <a:pt x="870754" y="701767"/>
                    <a:pt x="873101" y="694726"/>
                    <a:pt x="877795" y="690032"/>
                  </a:cubicBezTo>
                  <a:cubicBezTo>
                    <a:pt x="884837" y="678296"/>
                    <a:pt x="894225" y="666561"/>
                    <a:pt x="901266" y="657173"/>
                  </a:cubicBezTo>
                  <a:cubicBezTo>
                    <a:pt x="903613" y="652479"/>
                    <a:pt x="905960" y="650132"/>
                    <a:pt x="910654" y="645438"/>
                  </a:cubicBezTo>
                  <a:cubicBezTo>
                    <a:pt x="920042" y="631355"/>
                    <a:pt x="931777" y="617273"/>
                    <a:pt x="941166" y="605538"/>
                  </a:cubicBezTo>
                  <a:cubicBezTo>
                    <a:pt x="945860" y="600844"/>
                    <a:pt x="948207" y="596150"/>
                    <a:pt x="952901" y="591456"/>
                  </a:cubicBezTo>
                  <a:cubicBezTo>
                    <a:pt x="959942" y="582068"/>
                    <a:pt x="966983" y="572679"/>
                    <a:pt x="976371" y="563291"/>
                  </a:cubicBezTo>
                  <a:cubicBezTo>
                    <a:pt x="978718" y="558597"/>
                    <a:pt x="983412" y="556250"/>
                    <a:pt x="985760" y="551556"/>
                  </a:cubicBezTo>
                  <a:cubicBezTo>
                    <a:pt x="1006883" y="525738"/>
                    <a:pt x="1030353" y="502268"/>
                    <a:pt x="1051477" y="481145"/>
                  </a:cubicBezTo>
                  <a:cubicBezTo>
                    <a:pt x="1053824" y="478797"/>
                    <a:pt x="1053824" y="478797"/>
                    <a:pt x="1056171" y="476450"/>
                  </a:cubicBezTo>
                  <a:cubicBezTo>
                    <a:pt x="1063212" y="462368"/>
                    <a:pt x="1072600" y="452980"/>
                    <a:pt x="1084336" y="443592"/>
                  </a:cubicBezTo>
                  <a:close/>
                  <a:moveTo>
                    <a:pt x="1307305" y="305116"/>
                  </a:moveTo>
                  <a:cubicBezTo>
                    <a:pt x="1319040" y="298075"/>
                    <a:pt x="1330775" y="293381"/>
                    <a:pt x="1342511" y="288687"/>
                  </a:cubicBezTo>
                  <a:cubicBezTo>
                    <a:pt x="1344858" y="288687"/>
                    <a:pt x="1347205" y="286340"/>
                    <a:pt x="1347205" y="286340"/>
                  </a:cubicBezTo>
                  <a:cubicBezTo>
                    <a:pt x="1351899" y="283993"/>
                    <a:pt x="1356593" y="281646"/>
                    <a:pt x="1361287" y="281646"/>
                  </a:cubicBezTo>
                  <a:cubicBezTo>
                    <a:pt x="1365981" y="279299"/>
                    <a:pt x="1370675" y="279299"/>
                    <a:pt x="1375369" y="276951"/>
                  </a:cubicBezTo>
                  <a:cubicBezTo>
                    <a:pt x="1382410" y="274604"/>
                    <a:pt x="1391799" y="272257"/>
                    <a:pt x="1398840" y="269910"/>
                  </a:cubicBezTo>
                  <a:cubicBezTo>
                    <a:pt x="1403534" y="267563"/>
                    <a:pt x="1408228" y="267563"/>
                    <a:pt x="1415269" y="265216"/>
                  </a:cubicBezTo>
                  <a:cubicBezTo>
                    <a:pt x="1422310" y="262869"/>
                    <a:pt x="1429351" y="262869"/>
                    <a:pt x="1438739" y="260522"/>
                  </a:cubicBezTo>
                  <a:cubicBezTo>
                    <a:pt x="1445781" y="260522"/>
                    <a:pt x="1452822" y="258175"/>
                    <a:pt x="1457516" y="258175"/>
                  </a:cubicBezTo>
                  <a:cubicBezTo>
                    <a:pt x="1464557" y="258175"/>
                    <a:pt x="1469251" y="255828"/>
                    <a:pt x="1476292" y="255828"/>
                  </a:cubicBezTo>
                  <a:cubicBezTo>
                    <a:pt x="1490375" y="255828"/>
                    <a:pt x="1502110" y="253481"/>
                    <a:pt x="1516192" y="253481"/>
                  </a:cubicBezTo>
                  <a:cubicBezTo>
                    <a:pt x="1530274" y="253481"/>
                    <a:pt x="1542009" y="253481"/>
                    <a:pt x="1556092" y="255828"/>
                  </a:cubicBezTo>
                  <a:cubicBezTo>
                    <a:pt x="1560786" y="255828"/>
                    <a:pt x="1565480" y="255828"/>
                    <a:pt x="1567827" y="258175"/>
                  </a:cubicBezTo>
                  <a:cubicBezTo>
                    <a:pt x="1577215" y="258175"/>
                    <a:pt x="1584256" y="260522"/>
                    <a:pt x="1593645" y="260522"/>
                  </a:cubicBezTo>
                  <a:cubicBezTo>
                    <a:pt x="1598339" y="260522"/>
                    <a:pt x="1603033" y="262869"/>
                    <a:pt x="1610074" y="262869"/>
                  </a:cubicBezTo>
                  <a:cubicBezTo>
                    <a:pt x="1617115" y="265216"/>
                    <a:pt x="1624156" y="265216"/>
                    <a:pt x="1631197" y="267563"/>
                  </a:cubicBezTo>
                  <a:cubicBezTo>
                    <a:pt x="1633544" y="267563"/>
                    <a:pt x="1638239" y="269910"/>
                    <a:pt x="1640586" y="269910"/>
                  </a:cubicBezTo>
                  <a:cubicBezTo>
                    <a:pt x="1638239" y="272257"/>
                    <a:pt x="1633544" y="272257"/>
                    <a:pt x="1631197" y="274604"/>
                  </a:cubicBezTo>
                  <a:cubicBezTo>
                    <a:pt x="1626503" y="276951"/>
                    <a:pt x="1624156" y="279299"/>
                    <a:pt x="1619462" y="281646"/>
                  </a:cubicBezTo>
                  <a:cubicBezTo>
                    <a:pt x="1605380" y="288687"/>
                    <a:pt x="1593645" y="298075"/>
                    <a:pt x="1579562" y="307463"/>
                  </a:cubicBezTo>
                  <a:cubicBezTo>
                    <a:pt x="1574868" y="309810"/>
                    <a:pt x="1572521" y="312157"/>
                    <a:pt x="1567827" y="314504"/>
                  </a:cubicBezTo>
                  <a:cubicBezTo>
                    <a:pt x="1565480" y="316851"/>
                    <a:pt x="1563133" y="316851"/>
                    <a:pt x="1563133" y="319198"/>
                  </a:cubicBezTo>
                  <a:cubicBezTo>
                    <a:pt x="1558439" y="321545"/>
                    <a:pt x="1553745" y="323892"/>
                    <a:pt x="1549051" y="323892"/>
                  </a:cubicBezTo>
                  <a:cubicBezTo>
                    <a:pt x="1534968" y="328586"/>
                    <a:pt x="1523233" y="335628"/>
                    <a:pt x="1509151" y="340322"/>
                  </a:cubicBezTo>
                  <a:cubicBezTo>
                    <a:pt x="1502110" y="342669"/>
                    <a:pt x="1495069" y="345016"/>
                    <a:pt x="1490375" y="349710"/>
                  </a:cubicBezTo>
                  <a:cubicBezTo>
                    <a:pt x="1476292" y="356751"/>
                    <a:pt x="1462210" y="361445"/>
                    <a:pt x="1450475" y="368486"/>
                  </a:cubicBezTo>
                  <a:cubicBezTo>
                    <a:pt x="1445781" y="370833"/>
                    <a:pt x="1438739" y="373180"/>
                    <a:pt x="1434045" y="375527"/>
                  </a:cubicBezTo>
                  <a:cubicBezTo>
                    <a:pt x="1419963" y="382569"/>
                    <a:pt x="1405881" y="389610"/>
                    <a:pt x="1391799" y="396651"/>
                  </a:cubicBezTo>
                  <a:cubicBezTo>
                    <a:pt x="1387104" y="398998"/>
                    <a:pt x="1382410" y="401345"/>
                    <a:pt x="1375369" y="403692"/>
                  </a:cubicBezTo>
                  <a:cubicBezTo>
                    <a:pt x="1361287" y="410733"/>
                    <a:pt x="1347205" y="417774"/>
                    <a:pt x="1333122" y="424815"/>
                  </a:cubicBezTo>
                  <a:cubicBezTo>
                    <a:pt x="1328428" y="427162"/>
                    <a:pt x="1323734" y="429510"/>
                    <a:pt x="1319040" y="431857"/>
                  </a:cubicBezTo>
                  <a:cubicBezTo>
                    <a:pt x="1302611" y="441245"/>
                    <a:pt x="1286181" y="450633"/>
                    <a:pt x="1269752" y="457674"/>
                  </a:cubicBezTo>
                  <a:cubicBezTo>
                    <a:pt x="1269752" y="457674"/>
                    <a:pt x="1267405" y="457674"/>
                    <a:pt x="1267405" y="460021"/>
                  </a:cubicBezTo>
                  <a:cubicBezTo>
                    <a:pt x="1267405" y="460021"/>
                    <a:pt x="1267405" y="457674"/>
                    <a:pt x="1267405" y="457674"/>
                  </a:cubicBezTo>
                  <a:cubicBezTo>
                    <a:pt x="1267405" y="457674"/>
                    <a:pt x="1267405" y="457674"/>
                    <a:pt x="1267405" y="457674"/>
                  </a:cubicBezTo>
                  <a:cubicBezTo>
                    <a:pt x="1267405" y="452980"/>
                    <a:pt x="1267405" y="448286"/>
                    <a:pt x="1265058" y="443592"/>
                  </a:cubicBezTo>
                  <a:cubicBezTo>
                    <a:pt x="1265058" y="443592"/>
                    <a:pt x="1265058" y="443592"/>
                    <a:pt x="1265058" y="441245"/>
                  </a:cubicBezTo>
                  <a:cubicBezTo>
                    <a:pt x="1265058" y="436551"/>
                    <a:pt x="1265058" y="434204"/>
                    <a:pt x="1262711" y="429510"/>
                  </a:cubicBezTo>
                  <a:cubicBezTo>
                    <a:pt x="1262711" y="429510"/>
                    <a:pt x="1262711" y="427162"/>
                    <a:pt x="1262711" y="427162"/>
                  </a:cubicBezTo>
                  <a:cubicBezTo>
                    <a:pt x="1262711" y="424815"/>
                    <a:pt x="1262711" y="420121"/>
                    <a:pt x="1260364" y="417774"/>
                  </a:cubicBezTo>
                  <a:cubicBezTo>
                    <a:pt x="1260364" y="415427"/>
                    <a:pt x="1260364" y="415427"/>
                    <a:pt x="1260364" y="413080"/>
                  </a:cubicBezTo>
                  <a:cubicBezTo>
                    <a:pt x="1260364" y="410733"/>
                    <a:pt x="1260364" y="408386"/>
                    <a:pt x="1258017" y="403692"/>
                  </a:cubicBezTo>
                  <a:cubicBezTo>
                    <a:pt x="1258017" y="401345"/>
                    <a:pt x="1258017" y="401345"/>
                    <a:pt x="1258017" y="398998"/>
                  </a:cubicBezTo>
                  <a:cubicBezTo>
                    <a:pt x="1258017" y="396651"/>
                    <a:pt x="1258017" y="394304"/>
                    <a:pt x="1255670" y="391957"/>
                  </a:cubicBezTo>
                  <a:cubicBezTo>
                    <a:pt x="1255670" y="389610"/>
                    <a:pt x="1255670" y="389610"/>
                    <a:pt x="1255670" y="387263"/>
                  </a:cubicBezTo>
                  <a:cubicBezTo>
                    <a:pt x="1255670" y="384916"/>
                    <a:pt x="1255670" y="382569"/>
                    <a:pt x="1253323" y="380222"/>
                  </a:cubicBezTo>
                  <a:cubicBezTo>
                    <a:pt x="1253323" y="377874"/>
                    <a:pt x="1253323" y="377874"/>
                    <a:pt x="1253323" y="375527"/>
                  </a:cubicBezTo>
                  <a:cubicBezTo>
                    <a:pt x="1253323" y="373180"/>
                    <a:pt x="1253323" y="370833"/>
                    <a:pt x="1250976" y="370833"/>
                  </a:cubicBezTo>
                  <a:cubicBezTo>
                    <a:pt x="1250976" y="368486"/>
                    <a:pt x="1250976" y="368486"/>
                    <a:pt x="1250976" y="366139"/>
                  </a:cubicBezTo>
                  <a:cubicBezTo>
                    <a:pt x="1250976" y="363792"/>
                    <a:pt x="1250976" y="363792"/>
                    <a:pt x="1248629" y="361445"/>
                  </a:cubicBezTo>
                  <a:cubicBezTo>
                    <a:pt x="1248629" y="361445"/>
                    <a:pt x="1248629" y="359098"/>
                    <a:pt x="1246282" y="359098"/>
                  </a:cubicBezTo>
                  <a:cubicBezTo>
                    <a:pt x="1246282" y="356751"/>
                    <a:pt x="1246282" y="356751"/>
                    <a:pt x="1243935" y="354404"/>
                  </a:cubicBezTo>
                  <a:cubicBezTo>
                    <a:pt x="1243935" y="354404"/>
                    <a:pt x="1243935" y="352057"/>
                    <a:pt x="1241588" y="352057"/>
                  </a:cubicBezTo>
                  <a:cubicBezTo>
                    <a:pt x="1241588" y="352057"/>
                    <a:pt x="1241588" y="352057"/>
                    <a:pt x="1241588" y="349710"/>
                  </a:cubicBezTo>
                  <a:cubicBezTo>
                    <a:pt x="1246282" y="345016"/>
                    <a:pt x="1248629" y="340322"/>
                    <a:pt x="1248629" y="335628"/>
                  </a:cubicBezTo>
                  <a:cubicBezTo>
                    <a:pt x="1248629" y="333281"/>
                    <a:pt x="1248629" y="328586"/>
                    <a:pt x="1246282" y="326239"/>
                  </a:cubicBezTo>
                  <a:cubicBezTo>
                    <a:pt x="1258017" y="319198"/>
                    <a:pt x="1272099" y="312157"/>
                    <a:pt x="1283834" y="305116"/>
                  </a:cubicBezTo>
                  <a:cubicBezTo>
                    <a:pt x="1293223" y="312157"/>
                    <a:pt x="1300264" y="309810"/>
                    <a:pt x="1307305" y="305116"/>
                  </a:cubicBezTo>
                  <a:close/>
                  <a:moveTo>
                    <a:pt x="1699262" y="241746"/>
                  </a:moveTo>
                  <a:cubicBezTo>
                    <a:pt x="1701609" y="241746"/>
                    <a:pt x="1703956" y="239399"/>
                    <a:pt x="1703956" y="239399"/>
                  </a:cubicBezTo>
                  <a:cubicBezTo>
                    <a:pt x="1703956" y="239399"/>
                    <a:pt x="1701609" y="241746"/>
                    <a:pt x="1699262" y="241746"/>
                  </a:cubicBezTo>
                  <a:cubicBezTo>
                    <a:pt x="1696915" y="246440"/>
                    <a:pt x="1694567" y="251134"/>
                    <a:pt x="1692220" y="253481"/>
                  </a:cubicBezTo>
                  <a:cubicBezTo>
                    <a:pt x="1689873" y="258175"/>
                    <a:pt x="1685179" y="260522"/>
                    <a:pt x="1682832" y="265216"/>
                  </a:cubicBezTo>
                  <a:cubicBezTo>
                    <a:pt x="1680485" y="262869"/>
                    <a:pt x="1675791" y="260522"/>
                    <a:pt x="1671097" y="260522"/>
                  </a:cubicBezTo>
                  <a:cubicBezTo>
                    <a:pt x="1668750" y="260522"/>
                    <a:pt x="1668750" y="260522"/>
                    <a:pt x="1666403" y="260522"/>
                  </a:cubicBezTo>
                  <a:cubicBezTo>
                    <a:pt x="1668750" y="258175"/>
                    <a:pt x="1673444" y="255828"/>
                    <a:pt x="1678138" y="253481"/>
                  </a:cubicBezTo>
                  <a:cubicBezTo>
                    <a:pt x="1682832" y="251134"/>
                    <a:pt x="1692220" y="246440"/>
                    <a:pt x="1699262" y="241746"/>
                  </a:cubicBezTo>
                  <a:close/>
                  <a:moveTo>
                    <a:pt x="1739161" y="204193"/>
                  </a:moveTo>
                  <a:cubicBezTo>
                    <a:pt x="1743856" y="199499"/>
                    <a:pt x="1748550" y="194805"/>
                    <a:pt x="1753244" y="190111"/>
                  </a:cubicBezTo>
                  <a:cubicBezTo>
                    <a:pt x="1755591" y="187764"/>
                    <a:pt x="1760285" y="185417"/>
                    <a:pt x="1762632" y="183070"/>
                  </a:cubicBezTo>
                  <a:cubicBezTo>
                    <a:pt x="1767326" y="178376"/>
                    <a:pt x="1774367" y="173681"/>
                    <a:pt x="1779061" y="168987"/>
                  </a:cubicBezTo>
                  <a:cubicBezTo>
                    <a:pt x="1781408" y="166640"/>
                    <a:pt x="1783755" y="164293"/>
                    <a:pt x="1786102" y="164293"/>
                  </a:cubicBezTo>
                  <a:cubicBezTo>
                    <a:pt x="1793144" y="159599"/>
                    <a:pt x="1800185" y="154905"/>
                    <a:pt x="1807226" y="150211"/>
                  </a:cubicBezTo>
                  <a:cubicBezTo>
                    <a:pt x="1809573" y="150211"/>
                    <a:pt x="1809573" y="147864"/>
                    <a:pt x="1811920" y="147864"/>
                  </a:cubicBezTo>
                  <a:cubicBezTo>
                    <a:pt x="1818961" y="143170"/>
                    <a:pt x="1826002" y="138476"/>
                    <a:pt x="1833043" y="133782"/>
                  </a:cubicBezTo>
                  <a:cubicBezTo>
                    <a:pt x="1833043" y="133782"/>
                    <a:pt x="1833043" y="133782"/>
                    <a:pt x="1833043" y="133782"/>
                  </a:cubicBezTo>
                  <a:cubicBezTo>
                    <a:pt x="1849473" y="124393"/>
                    <a:pt x="1863555" y="115005"/>
                    <a:pt x="1879984" y="105617"/>
                  </a:cubicBezTo>
                  <a:cubicBezTo>
                    <a:pt x="1912843" y="98576"/>
                    <a:pt x="1948049" y="91535"/>
                    <a:pt x="1980907" y="86841"/>
                  </a:cubicBezTo>
                  <a:cubicBezTo>
                    <a:pt x="1987948" y="86841"/>
                    <a:pt x="1992642" y="84494"/>
                    <a:pt x="1999684" y="84494"/>
                  </a:cubicBezTo>
                  <a:cubicBezTo>
                    <a:pt x="2006725" y="82147"/>
                    <a:pt x="2016113" y="82147"/>
                    <a:pt x="2023154" y="82147"/>
                  </a:cubicBezTo>
                  <a:cubicBezTo>
                    <a:pt x="2034889" y="79800"/>
                    <a:pt x="2046624" y="79800"/>
                    <a:pt x="2060707" y="77453"/>
                  </a:cubicBezTo>
                  <a:cubicBezTo>
                    <a:pt x="2067748" y="77453"/>
                    <a:pt x="2074789" y="75105"/>
                    <a:pt x="2084177" y="75105"/>
                  </a:cubicBezTo>
                  <a:cubicBezTo>
                    <a:pt x="2091218" y="75105"/>
                    <a:pt x="2098260" y="72758"/>
                    <a:pt x="2105301" y="72758"/>
                  </a:cubicBezTo>
                  <a:cubicBezTo>
                    <a:pt x="2105301" y="72758"/>
                    <a:pt x="2105301" y="72758"/>
                    <a:pt x="2105301" y="75105"/>
                  </a:cubicBezTo>
                  <a:cubicBezTo>
                    <a:pt x="2100607" y="77453"/>
                    <a:pt x="2095913" y="77453"/>
                    <a:pt x="2091218" y="79800"/>
                  </a:cubicBezTo>
                  <a:cubicBezTo>
                    <a:pt x="2084177" y="82147"/>
                    <a:pt x="2074789" y="84494"/>
                    <a:pt x="2067748" y="86841"/>
                  </a:cubicBezTo>
                  <a:cubicBezTo>
                    <a:pt x="2058360" y="89188"/>
                    <a:pt x="2048972" y="93882"/>
                    <a:pt x="2039583" y="96229"/>
                  </a:cubicBezTo>
                  <a:cubicBezTo>
                    <a:pt x="2032542" y="98576"/>
                    <a:pt x="2023154" y="100923"/>
                    <a:pt x="2013766" y="103270"/>
                  </a:cubicBezTo>
                  <a:cubicBezTo>
                    <a:pt x="2004378" y="105617"/>
                    <a:pt x="1994989" y="110311"/>
                    <a:pt x="1985601" y="112658"/>
                  </a:cubicBezTo>
                  <a:cubicBezTo>
                    <a:pt x="1976213" y="115005"/>
                    <a:pt x="1969172" y="117352"/>
                    <a:pt x="1959784" y="122046"/>
                  </a:cubicBezTo>
                  <a:cubicBezTo>
                    <a:pt x="1950396" y="126741"/>
                    <a:pt x="1941007" y="129088"/>
                    <a:pt x="1929272" y="133782"/>
                  </a:cubicBezTo>
                  <a:cubicBezTo>
                    <a:pt x="1922231" y="136129"/>
                    <a:pt x="1912843" y="140823"/>
                    <a:pt x="1905802" y="143170"/>
                  </a:cubicBezTo>
                  <a:cubicBezTo>
                    <a:pt x="1896414" y="147864"/>
                    <a:pt x="1884678" y="152558"/>
                    <a:pt x="1875290" y="157252"/>
                  </a:cubicBezTo>
                  <a:cubicBezTo>
                    <a:pt x="1868249" y="159599"/>
                    <a:pt x="1858861" y="164293"/>
                    <a:pt x="1851820" y="166640"/>
                  </a:cubicBezTo>
                  <a:cubicBezTo>
                    <a:pt x="1840084" y="171334"/>
                    <a:pt x="1830696" y="176028"/>
                    <a:pt x="1818961" y="180723"/>
                  </a:cubicBezTo>
                  <a:cubicBezTo>
                    <a:pt x="1811920" y="183070"/>
                    <a:pt x="1804879" y="187764"/>
                    <a:pt x="1797838" y="190111"/>
                  </a:cubicBezTo>
                  <a:cubicBezTo>
                    <a:pt x="1786102" y="197152"/>
                    <a:pt x="1774367" y="201846"/>
                    <a:pt x="1762632" y="208887"/>
                  </a:cubicBezTo>
                  <a:cubicBezTo>
                    <a:pt x="1755591" y="211234"/>
                    <a:pt x="1750897" y="215928"/>
                    <a:pt x="1743856" y="218275"/>
                  </a:cubicBezTo>
                  <a:cubicBezTo>
                    <a:pt x="1734467" y="222969"/>
                    <a:pt x="1727426" y="227664"/>
                    <a:pt x="1718038" y="232358"/>
                  </a:cubicBezTo>
                  <a:cubicBezTo>
                    <a:pt x="1720385" y="230011"/>
                    <a:pt x="1720385" y="230011"/>
                    <a:pt x="1722732" y="227664"/>
                  </a:cubicBezTo>
                  <a:cubicBezTo>
                    <a:pt x="1727426" y="222969"/>
                    <a:pt x="1729773" y="220622"/>
                    <a:pt x="1734467" y="215928"/>
                  </a:cubicBezTo>
                  <a:cubicBezTo>
                    <a:pt x="1732120" y="213581"/>
                    <a:pt x="1736814" y="208887"/>
                    <a:pt x="1739161" y="204193"/>
                  </a:cubicBezTo>
                  <a:close/>
                  <a:moveTo>
                    <a:pt x="2180406" y="58676"/>
                  </a:moveTo>
                  <a:cubicBezTo>
                    <a:pt x="2192141" y="56329"/>
                    <a:pt x="2206224" y="53982"/>
                    <a:pt x="2217959" y="51635"/>
                  </a:cubicBezTo>
                  <a:cubicBezTo>
                    <a:pt x="2225000" y="51635"/>
                    <a:pt x="2229694" y="49288"/>
                    <a:pt x="2236735" y="49288"/>
                  </a:cubicBezTo>
                  <a:cubicBezTo>
                    <a:pt x="2255512" y="46941"/>
                    <a:pt x="2271941" y="44594"/>
                    <a:pt x="2290717" y="42247"/>
                  </a:cubicBezTo>
                  <a:cubicBezTo>
                    <a:pt x="2290717" y="42247"/>
                    <a:pt x="2293064" y="42247"/>
                    <a:pt x="2293064" y="42247"/>
                  </a:cubicBezTo>
                  <a:cubicBezTo>
                    <a:pt x="2304800" y="39900"/>
                    <a:pt x="2316535" y="39900"/>
                    <a:pt x="2330617" y="37553"/>
                  </a:cubicBezTo>
                  <a:cubicBezTo>
                    <a:pt x="2332964" y="46941"/>
                    <a:pt x="2340005" y="53982"/>
                    <a:pt x="2349394" y="53982"/>
                  </a:cubicBezTo>
                  <a:cubicBezTo>
                    <a:pt x="2354088" y="53982"/>
                    <a:pt x="2358782" y="51635"/>
                    <a:pt x="2361129" y="49288"/>
                  </a:cubicBezTo>
                  <a:cubicBezTo>
                    <a:pt x="2363476" y="51635"/>
                    <a:pt x="2365823" y="53982"/>
                    <a:pt x="2368170" y="58676"/>
                  </a:cubicBezTo>
                  <a:cubicBezTo>
                    <a:pt x="2368170" y="58676"/>
                    <a:pt x="2368170" y="61023"/>
                    <a:pt x="2370517" y="61023"/>
                  </a:cubicBezTo>
                  <a:cubicBezTo>
                    <a:pt x="2372864" y="65717"/>
                    <a:pt x="2377558" y="70411"/>
                    <a:pt x="2379905" y="77453"/>
                  </a:cubicBezTo>
                  <a:cubicBezTo>
                    <a:pt x="2379905" y="79800"/>
                    <a:pt x="2382252" y="79800"/>
                    <a:pt x="2382252" y="82147"/>
                  </a:cubicBezTo>
                  <a:cubicBezTo>
                    <a:pt x="2384599" y="84494"/>
                    <a:pt x="2384599" y="89188"/>
                    <a:pt x="2386946" y="91535"/>
                  </a:cubicBezTo>
                  <a:cubicBezTo>
                    <a:pt x="2384599" y="91535"/>
                    <a:pt x="2382252" y="91535"/>
                    <a:pt x="2379905" y="91535"/>
                  </a:cubicBezTo>
                  <a:cubicBezTo>
                    <a:pt x="2368170" y="93882"/>
                    <a:pt x="2356435" y="93882"/>
                    <a:pt x="2344699" y="96229"/>
                  </a:cubicBezTo>
                  <a:cubicBezTo>
                    <a:pt x="2340005" y="96229"/>
                    <a:pt x="2335311" y="98576"/>
                    <a:pt x="2328270" y="98576"/>
                  </a:cubicBezTo>
                  <a:cubicBezTo>
                    <a:pt x="2316535" y="100923"/>
                    <a:pt x="2304800" y="100923"/>
                    <a:pt x="2293064" y="103270"/>
                  </a:cubicBezTo>
                  <a:cubicBezTo>
                    <a:pt x="2288370" y="103270"/>
                    <a:pt x="2283676" y="105617"/>
                    <a:pt x="2278982" y="105617"/>
                  </a:cubicBezTo>
                  <a:cubicBezTo>
                    <a:pt x="2267247" y="107964"/>
                    <a:pt x="2255512" y="110311"/>
                    <a:pt x="2243776" y="110311"/>
                  </a:cubicBezTo>
                  <a:cubicBezTo>
                    <a:pt x="2239082" y="110311"/>
                    <a:pt x="2234388" y="112658"/>
                    <a:pt x="2227347" y="112658"/>
                  </a:cubicBezTo>
                  <a:cubicBezTo>
                    <a:pt x="2222653" y="112658"/>
                    <a:pt x="2220306" y="115005"/>
                    <a:pt x="2215612" y="115005"/>
                  </a:cubicBezTo>
                  <a:cubicBezTo>
                    <a:pt x="2213265" y="115005"/>
                    <a:pt x="2213265" y="112658"/>
                    <a:pt x="2210918" y="112658"/>
                  </a:cubicBezTo>
                  <a:cubicBezTo>
                    <a:pt x="2206224" y="107964"/>
                    <a:pt x="2203877" y="107964"/>
                    <a:pt x="2199183" y="105617"/>
                  </a:cubicBezTo>
                  <a:cubicBezTo>
                    <a:pt x="2194488" y="103270"/>
                    <a:pt x="2192141" y="100923"/>
                    <a:pt x="2187447" y="98576"/>
                  </a:cubicBezTo>
                  <a:cubicBezTo>
                    <a:pt x="2185100" y="96229"/>
                    <a:pt x="2180406" y="93882"/>
                    <a:pt x="2178059" y="93882"/>
                  </a:cubicBezTo>
                  <a:cubicBezTo>
                    <a:pt x="2173365" y="91535"/>
                    <a:pt x="2171018" y="89188"/>
                    <a:pt x="2166324" y="86841"/>
                  </a:cubicBezTo>
                  <a:cubicBezTo>
                    <a:pt x="2163977" y="84494"/>
                    <a:pt x="2159283" y="82147"/>
                    <a:pt x="2156936" y="79800"/>
                  </a:cubicBezTo>
                  <a:cubicBezTo>
                    <a:pt x="2152242" y="77453"/>
                    <a:pt x="2149895" y="77453"/>
                    <a:pt x="2145201" y="75105"/>
                  </a:cubicBezTo>
                  <a:cubicBezTo>
                    <a:pt x="2142854" y="75105"/>
                    <a:pt x="2142854" y="75105"/>
                    <a:pt x="2140506" y="72758"/>
                  </a:cubicBezTo>
                  <a:cubicBezTo>
                    <a:pt x="2140506" y="70411"/>
                    <a:pt x="2142854" y="68064"/>
                    <a:pt x="2142854" y="65717"/>
                  </a:cubicBezTo>
                  <a:cubicBezTo>
                    <a:pt x="2142854" y="65717"/>
                    <a:pt x="2142854" y="63370"/>
                    <a:pt x="2142854" y="63370"/>
                  </a:cubicBezTo>
                  <a:cubicBezTo>
                    <a:pt x="2147548" y="63370"/>
                    <a:pt x="2152242" y="61023"/>
                    <a:pt x="2156936" y="61023"/>
                  </a:cubicBezTo>
                  <a:cubicBezTo>
                    <a:pt x="2163977" y="61023"/>
                    <a:pt x="2171018" y="58676"/>
                    <a:pt x="2180406" y="58676"/>
                  </a:cubicBezTo>
                  <a:close/>
                  <a:moveTo>
                    <a:pt x="2412764" y="28165"/>
                  </a:moveTo>
                  <a:cubicBezTo>
                    <a:pt x="2412764" y="28165"/>
                    <a:pt x="2415111" y="28165"/>
                    <a:pt x="2415111" y="28165"/>
                  </a:cubicBezTo>
                  <a:cubicBezTo>
                    <a:pt x="2419805" y="30512"/>
                    <a:pt x="2424499" y="32859"/>
                    <a:pt x="2426846" y="32859"/>
                  </a:cubicBezTo>
                  <a:cubicBezTo>
                    <a:pt x="2429193" y="32859"/>
                    <a:pt x="2429193" y="35206"/>
                    <a:pt x="2431540" y="35206"/>
                  </a:cubicBezTo>
                  <a:cubicBezTo>
                    <a:pt x="2431540" y="35206"/>
                    <a:pt x="2433887" y="35206"/>
                    <a:pt x="2433887" y="37553"/>
                  </a:cubicBezTo>
                  <a:cubicBezTo>
                    <a:pt x="2429193" y="37553"/>
                    <a:pt x="2424499" y="37553"/>
                    <a:pt x="2419805" y="35206"/>
                  </a:cubicBezTo>
                  <a:cubicBezTo>
                    <a:pt x="2410417" y="35206"/>
                    <a:pt x="2401029" y="32859"/>
                    <a:pt x="2389293" y="32859"/>
                  </a:cubicBezTo>
                  <a:cubicBezTo>
                    <a:pt x="2382252" y="32859"/>
                    <a:pt x="2375211" y="32859"/>
                    <a:pt x="2368170" y="30512"/>
                  </a:cubicBezTo>
                  <a:cubicBezTo>
                    <a:pt x="2368170" y="30512"/>
                    <a:pt x="2368170" y="30512"/>
                    <a:pt x="2368170" y="30512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79905" y="25818"/>
                    <a:pt x="2393987" y="25818"/>
                    <a:pt x="2405723" y="23470"/>
                  </a:cubicBezTo>
                  <a:cubicBezTo>
                    <a:pt x="2410417" y="28165"/>
                    <a:pt x="2410417" y="28165"/>
                    <a:pt x="2412764" y="28165"/>
                  </a:cubicBezTo>
                  <a:close/>
                  <a:moveTo>
                    <a:pt x="2483175" y="46941"/>
                  </a:moveTo>
                  <a:cubicBezTo>
                    <a:pt x="2494910" y="49288"/>
                    <a:pt x="2506646" y="49288"/>
                    <a:pt x="2520728" y="51635"/>
                  </a:cubicBezTo>
                  <a:cubicBezTo>
                    <a:pt x="2530116" y="53982"/>
                    <a:pt x="2541851" y="53982"/>
                    <a:pt x="2551239" y="56329"/>
                  </a:cubicBezTo>
                  <a:cubicBezTo>
                    <a:pt x="2565322" y="58676"/>
                    <a:pt x="2579404" y="61023"/>
                    <a:pt x="2591139" y="63370"/>
                  </a:cubicBezTo>
                  <a:cubicBezTo>
                    <a:pt x="2600528" y="65717"/>
                    <a:pt x="2607569" y="65717"/>
                    <a:pt x="2616957" y="68064"/>
                  </a:cubicBezTo>
                  <a:cubicBezTo>
                    <a:pt x="2633386" y="70411"/>
                    <a:pt x="2647469" y="75105"/>
                    <a:pt x="2663898" y="77453"/>
                  </a:cubicBezTo>
                  <a:cubicBezTo>
                    <a:pt x="2647469" y="77453"/>
                    <a:pt x="2633386" y="77453"/>
                    <a:pt x="2616957" y="77453"/>
                  </a:cubicBezTo>
                  <a:cubicBezTo>
                    <a:pt x="2593486" y="77453"/>
                    <a:pt x="2572363" y="77453"/>
                    <a:pt x="2548892" y="77453"/>
                  </a:cubicBezTo>
                  <a:cubicBezTo>
                    <a:pt x="2544198" y="77453"/>
                    <a:pt x="2539504" y="77453"/>
                    <a:pt x="2534810" y="77453"/>
                  </a:cubicBezTo>
                  <a:cubicBezTo>
                    <a:pt x="2523075" y="77453"/>
                    <a:pt x="2511340" y="77453"/>
                    <a:pt x="2499605" y="79800"/>
                  </a:cubicBezTo>
                  <a:cubicBezTo>
                    <a:pt x="2499605" y="70411"/>
                    <a:pt x="2490216" y="61023"/>
                    <a:pt x="2480828" y="61023"/>
                  </a:cubicBezTo>
                  <a:cubicBezTo>
                    <a:pt x="2476134" y="61023"/>
                    <a:pt x="2473787" y="63370"/>
                    <a:pt x="2469093" y="65717"/>
                  </a:cubicBezTo>
                  <a:cubicBezTo>
                    <a:pt x="2469093" y="65717"/>
                    <a:pt x="2469093" y="65717"/>
                    <a:pt x="2469093" y="65717"/>
                  </a:cubicBezTo>
                  <a:cubicBezTo>
                    <a:pt x="2466746" y="63370"/>
                    <a:pt x="2466746" y="63370"/>
                    <a:pt x="2464399" y="61023"/>
                  </a:cubicBezTo>
                  <a:cubicBezTo>
                    <a:pt x="2462052" y="58676"/>
                    <a:pt x="2457358" y="53982"/>
                    <a:pt x="2455011" y="51635"/>
                  </a:cubicBezTo>
                  <a:cubicBezTo>
                    <a:pt x="2452664" y="49288"/>
                    <a:pt x="2452664" y="49288"/>
                    <a:pt x="2450317" y="46941"/>
                  </a:cubicBezTo>
                  <a:cubicBezTo>
                    <a:pt x="2447970" y="44594"/>
                    <a:pt x="2445622" y="42247"/>
                    <a:pt x="2443275" y="42247"/>
                  </a:cubicBezTo>
                  <a:cubicBezTo>
                    <a:pt x="2445622" y="42247"/>
                    <a:pt x="2450317" y="42247"/>
                    <a:pt x="2452664" y="42247"/>
                  </a:cubicBezTo>
                  <a:cubicBezTo>
                    <a:pt x="2462052" y="44594"/>
                    <a:pt x="2471440" y="44594"/>
                    <a:pt x="2483175" y="46941"/>
                  </a:cubicBezTo>
                  <a:close/>
                  <a:moveTo>
                    <a:pt x="2722574" y="82147"/>
                  </a:moveTo>
                  <a:cubicBezTo>
                    <a:pt x="2729615" y="82147"/>
                    <a:pt x="2736656" y="82147"/>
                    <a:pt x="2741350" y="84494"/>
                  </a:cubicBezTo>
                  <a:cubicBezTo>
                    <a:pt x="2753086" y="84494"/>
                    <a:pt x="2762474" y="86841"/>
                    <a:pt x="2774209" y="86841"/>
                  </a:cubicBezTo>
                  <a:cubicBezTo>
                    <a:pt x="2781250" y="86841"/>
                    <a:pt x="2788291" y="89188"/>
                    <a:pt x="2795332" y="89188"/>
                  </a:cubicBezTo>
                  <a:cubicBezTo>
                    <a:pt x="2807068" y="89188"/>
                    <a:pt x="2816456" y="91535"/>
                    <a:pt x="2828191" y="91535"/>
                  </a:cubicBezTo>
                  <a:cubicBezTo>
                    <a:pt x="2835232" y="91535"/>
                    <a:pt x="2842273" y="93882"/>
                    <a:pt x="2849314" y="93882"/>
                  </a:cubicBezTo>
                  <a:cubicBezTo>
                    <a:pt x="2858703" y="93882"/>
                    <a:pt x="2870438" y="96229"/>
                    <a:pt x="2879826" y="96229"/>
                  </a:cubicBezTo>
                  <a:cubicBezTo>
                    <a:pt x="2886867" y="96229"/>
                    <a:pt x="2893908" y="98576"/>
                    <a:pt x="2903296" y="98576"/>
                  </a:cubicBezTo>
                  <a:cubicBezTo>
                    <a:pt x="2912685" y="100923"/>
                    <a:pt x="2922073" y="100923"/>
                    <a:pt x="2933808" y="103270"/>
                  </a:cubicBezTo>
                  <a:cubicBezTo>
                    <a:pt x="2940849" y="103270"/>
                    <a:pt x="2950237" y="105617"/>
                    <a:pt x="2957279" y="107964"/>
                  </a:cubicBezTo>
                  <a:cubicBezTo>
                    <a:pt x="2966667" y="110311"/>
                    <a:pt x="2976055" y="110311"/>
                    <a:pt x="2985443" y="112658"/>
                  </a:cubicBezTo>
                  <a:cubicBezTo>
                    <a:pt x="2992484" y="115005"/>
                    <a:pt x="3001872" y="115005"/>
                    <a:pt x="3008914" y="117352"/>
                  </a:cubicBezTo>
                  <a:cubicBezTo>
                    <a:pt x="3013608" y="117352"/>
                    <a:pt x="3015955" y="119699"/>
                    <a:pt x="3020649" y="119699"/>
                  </a:cubicBezTo>
                  <a:cubicBezTo>
                    <a:pt x="3020649" y="119699"/>
                    <a:pt x="3020649" y="122046"/>
                    <a:pt x="3020649" y="122046"/>
                  </a:cubicBezTo>
                  <a:cubicBezTo>
                    <a:pt x="3020649" y="122046"/>
                    <a:pt x="3020649" y="122046"/>
                    <a:pt x="3020649" y="122046"/>
                  </a:cubicBezTo>
                  <a:cubicBezTo>
                    <a:pt x="3018302" y="122046"/>
                    <a:pt x="3015955" y="122046"/>
                    <a:pt x="3015955" y="122046"/>
                  </a:cubicBezTo>
                  <a:cubicBezTo>
                    <a:pt x="3008914" y="122046"/>
                    <a:pt x="3001872" y="122046"/>
                    <a:pt x="2994831" y="124393"/>
                  </a:cubicBezTo>
                  <a:cubicBezTo>
                    <a:pt x="2987790" y="124393"/>
                    <a:pt x="2980749" y="126741"/>
                    <a:pt x="2973708" y="126741"/>
                  </a:cubicBezTo>
                  <a:cubicBezTo>
                    <a:pt x="2966667" y="126741"/>
                    <a:pt x="2959626" y="129088"/>
                    <a:pt x="2952585" y="129088"/>
                  </a:cubicBezTo>
                  <a:cubicBezTo>
                    <a:pt x="2945543" y="131435"/>
                    <a:pt x="2938502" y="131435"/>
                    <a:pt x="2929114" y="133782"/>
                  </a:cubicBezTo>
                  <a:cubicBezTo>
                    <a:pt x="2922073" y="136129"/>
                    <a:pt x="2915032" y="136129"/>
                    <a:pt x="2910338" y="138476"/>
                  </a:cubicBezTo>
                  <a:cubicBezTo>
                    <a:pt x="2905644" y="140823"/>
                    <a:pt x="2898602" y="140823"/>
                    <a:pt x="2893908" y="143170"/>
                  </a:cubicBezTo>
                  <a:cubicBezTo>
                    <a:pt x="2872785" y="136129"/>
                    <a:pt x="2851661" y="129088"/>
                    <a:pt x="2830538" y="122046"/>
                  </a:cubicBezTo>
                  <a:cubicBezTo>
                    <a:pt x="2821150" y="119699"/>
                    <a:pt x="2814109" y="117352"/>
                    <a:pt x="2804721" y="115005"/>
                  </a:cubicBezTo>
                  <a:cubicBezTo>
                    <a:pt x="2790638" y="110311"/>
                    <a:pt x="2776556" y="105617"/>
                    <a:pt x="2760127" y="100923"/>
                  </a:cubicBezTo>
                  <a:cubicBezTo>
                    <a:pt x="2750738" y="98576"/>
                    <a:pt x="2741350" y="96229"/>
                    <a:pt x="2731962" y="93882"/>
                  </a:cubicBezTo>
                  <a:cubicBezTo>
                    <a:pt x="2717880" y="89188"/>
                    <a:pt x="2706145" y="86841"/>
                    <a:pt x="2692062" y="82147"/>
                  </a:cubicBezTo>
                  <a:cubicBezTo>
                    <a:pt x="2687368" y="82147"/>
                    <a:pt x="2685021" y="79800"/>
                    <a:pt x="2680327" y="79800"/>
                  </a:cubicBezTo>
                  <a:cubicBezTo>
                    <a:pt x="2682674" y="79800"/>
                    <a:pt x="2685021" y="79800"/>
                    <a:pt x="2687368" y="79800"/>
                  </a:cubicBezTo>
                  <a:cubicBezTo>
                    <a:pt x="2699103" y="82147"/>
                    <a:pt x="2710839" y="82147"/>
                    <a:pt x="2722574" y="82147"/>
                  </a:cubicBezTo>
                  <a:close/>
                  <a:moveTo>
                    <a:pt x="3072284" y="122046"/>
                  </a:moveTo>
                  <a:cubicBezTo>
                    <a:pt x="3076978" y="122046"/>
                    <a:pt x="3084019" y="122046"/>
                    <a:pt x="3088713" y="122046"/>
                  </a:cubicBezTo>
                  <a:cubicBezTo>
                    <a:pt x="3091060" y="122046"/>
                    <a:pt x="3095754" y="122046"/>
                    <a:pt x="3098101" y="122046"/>
                  </a:cubicBezTo>
                  <a:cubicBezTo>
                    <a:pt x="3102795" y="122046"/>
                    <a:pt x="3107489" y="122046"/>
                    <a:pt x="3112184" y="124393"/>
                  </a:cubicBezTo>
                  <a:cubicBezTo>
                    <a:pt x="3116878" y="124393"/>
                    <a:pt x="3119225" y="124393"/>
                    <a:pt x="3123919" y="126741"/>
                  </a:cubicBezTo>
                  <a:cubicBezTo>
                    <a:pt x="3128613" y="126741"/>
                    <a:pt x="3133307" y="129088"/>
                    <a:pt x="3135654" y="129088"/>
                  </a:cubicBezTo>
                  <a:cubicBezTo>
                    <a:pt x="3138001" y="129088"/>
                    <a:pt x="3142695" y="131435"/>
                    <a:pt x="3145042" y="131435"/>
                  </a:cubicBezTo>
                  <a:cubicBezTo>
                    <a:pt x="3147389" y="133782"/>
                    <a:pt x="3152083" y="133782"/>
                    <a:pt x="3154430" y="136129"/>
                  </a:cubicBezTo>
                  <a:cubicBezTo>
                    <a:pt x="3156778" y="136129"/>
                    <a:pt x="3159125" y="138476"/>
                    <a:pt x="3161472" y="138476"/>
                  </a:cubicBezTo>
                  <a:cubicBezTo>
                    <a:pt x="3168513" y="140823"/>
                    <a:pt x="3173207" y="145517"/>
                    <a:pt x="3180248" y="147864"/>
                  </a:cubicBezTo>
                  <a:cubicBezTo>
                    <a:pt x="3182595" y="150211"/>
                    <a:pt x="3184942" y="152558"/>
                    <a:pt x="3189636" y="152558"/>
                  </a:cubicBezTo>
                  <a:cubicBezTo>
                    <a:pt x="3194330" y="154905"/>
                    <a:pt x="3196677" y="157252"/>
                    <a:pt x="3201371" y="159599"/>
                  </a:cubicBezTo>
                  <a:cubicBezTo>
                    <a:pt x="3203718" y="161946"/>
                    <a:pt x="3208412" y="164293"/>
                    <a:pt x="3210760" y="166640"/>
                  </a:cubicBezTo>
                  <a:cubicBezTo>
                    <a:pt x="3213106" y="168987"/>
                    <a:pt x="3217801" y="171334"/>
                    <a:pt x="3220148" y="173681"/>
                  </a:cubicBezTo>
                  <a:cubicBezTo>
                    <a:pt x="3222495" y="176028"/>
                    <a:pt x="3227189" y="178376"/>
                    <a:pt x="3229536" y="180723"/>
                  </a:cubicBezTo>
                  <a:cubicBezTo>
                    <a:pt x="3231883" y="183070"/>
                    <a:pt x="3236577" y="185417"/>
                    <a:pt x="3238924" y="187764"/>
                  </a:cubicBezTo>
                  <a:cubicBezTo>
                    <a:pt x="3238924" y="187764"/>
                    <a:pt x="3238924" y="187764"/>
                    <a:pt x="3238924" y="187764"/>
                  </a:cubicBezTo>
                  <a:cubicBezTo>
                    <a:pt x="3231883" y="185417"/>
                    <a:pt x="3227189" y="183070"/>
                    <a:pt x="3220148" y="180723"/>
                  </a:cubicBezTo>
                  <a:cubicBezTo>
                    <a:pt x="3213106" y="178376"/>
                    <a:pt x="3206066" y="176028"/>
                    <a:pt x="3199024" y="171334"/>
                  </a:cubicBezTo>
                  <a:cubicBezTo>
                    <a:pt x="3187289" y="166640"/>
                    <a:pt x="3175554" y="161946"/>
                    <a:pt x="3163819" y="159599"/>
                  </a:cubicBezTo>
                  <a:cubicBezTo>
                    <a:pt x="3156778" y="157252"/>
                    <a:pt x="3149736" y="154905"/>
                    <a:pt x="3145042" y="152558"/>
                  </a:cubicBezTo>
                  <a:cubicBezTo>
                    <a:pt x="3128613" y="147864"/>
                    <a:pt x="3112184" y="140823"/>
                    <a:pt x="3098101" y="136129"/>
                  </a:cubicBezTo>
                  <a:cubicBezTo>
                    <a:pt x="3095754" y="136129"/>
                    <a:pt x="3093407" y="133782"/>
                    <a:pt x="3091060" y="133782"/>
                  </a:cubicBezTo>
                  <a:cubicBezTo>
                    <a:pt x="3079325" y="129088"/>
                    <a:pt x="3065243" y="126741"/>
                    <a:pt x="3053508" y="122046"/>
                  </a:cubicBezTo>
                  <a:cubicBezTo>
                    <a:pt x="3053508" y="119699"/>
                    <a:pt x="3053508" y="119699"/>
                    <a:pt x="3053508" y="117352"/>
                  </a:cubicBezTo>
                  <a:cubicBezTo>
                    <a:pt x="3055854" y="117352"/>
                    <a:pt x="3055854" y="117352"/>
                    <a:pt x="3058202" y="117352"/>
                  </a:cubicBezTo>
                  <a:cubicBezTo>
                    <a:pt x="3067590" y="122046"/>
                    <a:pt x="3069937" y="122046"/>
                    <a:pt x="3072284" y="122046"/>
                  </a:cubicBezTo>
                  <a:close/>
                  <a:moveTo>
                    <a:pt x="3283518" y="208887"/>
                  </a:moveTo>
                  <a:cubicBezTo>
                    <a:pt x="3292906" y="213581"/>
                    <a:pt x="3304641" y="218275"/>
                    <a:pt x="3314030" y="222969"/>
                  </a:cubicBezTo>
                  <a:cubicBezTo>
                    <a:pt x="3321071" y="225316"/>
                    <a:pt x="3330459" y="230011"/>
                    <a:pt x="3337500" y="232358"/>
                  </a:cubicBezTo>
                  <a:cubicBezTo>
                    <a:pt x="3346888" y="237052"/>
                    <a:pt x="3358624" y="241746"/>
                    <a:pt x="3368012" y="246440"/>
                  </a:cubicBezTo>
                  <a:cubicBezTo>
                    <a:pt x="3375053" y="248787"/>
                    <a:pt x="3384441" y="253481"/>
                    <a:pt x="3391482" y="258175"/>
                  </a:cubicBezTo>
                  <a:cubicBezTo>
                    <a:pt x="3400870" y="262869"/>
                    <a:pt x="3412605" y="267563"/>
                    <a:pt x="3421994" y="272257"/>
                  </a:cubicBezTo>
                  <a:cubicBezTo>
                    <a:pt x="3429035" y="276951"/>
                    <a:pt x="3438423" y="279299"/>
                    <a:pt x="3445464" y="283993"/>
                  </a:cubicBezTo>
                  <a:cubicBezTo>
                    <a:pt x="3450158" y="286340"/>
                    <a:pt x="3454852" y="288687"/>
                    <a:pt x="3459546" y="291034"/>
                  </a:cubicBezTo>
                  <a:cubicBezTo>
                    <a:pt x="3459546" y="291034"/>
                    <a:pt x="3461894" y="293381"/>
                    <a:pt x="3461894" y="293381"/>
                  </a:cubicBezTo>
                  <a:cubicBezTo>
                    <a:pt x="3464241" y="295728"/>
                    <a:pt x="3468935" y="298075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66588" y="302769"/>
                    <a:pt x="3464241" y="300422"/>
                    <a:pt x="3459546" y="300422"/>
                  </a:cubicBezTo>
                  <a:cubicBezTo>
                    <a:pt x="3452505" y="300422"/>
                    <a:pt x="3447811" y="298075"/>
                    <a:pt x="3440770" y="298075"/>
                  </a:cubicBezTo>
                  <a:cubicBezTo>
                    <a:pt x="3436076" y="298075"/>
                    <a:pt x="3433729" y="298075"/>
                    <a:pt x="3429035" y="295728"/>
                  </a:cubicBezTo>
                  <a:cubicBezTo>
                    <a:pt x="3421994" y="295728"/>
                    <a:pt x="3414953" y="295728"/>
                    <a:pt x="3407911" y="293381"/>
                  </a:cubicBezTo>
                  <a:cubicBezTo>
                    <a:pt x="3405565" y="293381"/>
                    <a:pt x="3400870" y="293381"/>
                    <a:pt x="3398523" y="293381"/>
                  </a:cubicBezTo>
                  <a:cubicBezTo>
                    <a:pt x="3389135" y="293381"/>
                    <a:pt x="3377400" y="293381"/>
                    <a:pt x="3368012" y="293381"/>
                  </a:cubicBezTo>
                  <a:cubicBezTo>
                    <a:pt x="3360970" y="293381"/>
                    <a:pt x="3353929" y="293381"/>
                    <a:pt x="3346888" y="293381"/>
                  </a:cubicBezTo>
                  <a:cubicBezTo>
                    <a:pt x="3344541" y="291034"/>
                    <a:pt x="3344541" y="288687"/>
                    <a:pt x="3342194" y="286340"/>
                  </a:cubicBezTo>
                  <a:cubicBezTo>
                    <a:pt x="3337500" y="281646"/>
                    <a:pt x="3335153" y="276951"/>
                    <a:pt x="3330459" y="269910"/>
                  </a:cubicBezTo>
                  <a:cubicBezTo>
                    <a:pt x="3328112" y="267563"/>
                    <a:pt x="3325765" y="262869"/>
                    <a:pt x="3323418" y="260522"/>
                  </a:cubicBezTo>
                  <a:cubicBezTo>
                    <a:pt x="3318724" y="255828"/>
                    <a:pt x="3316377" y="251134"/>
                    <a:pt x="3311683" y="246440"/>
                  </a:cubicBezTo>
                  <a:cubicBezTo>
                    <a:pt x="3309336" y="244093"/>
                    <a:pt x="3306988" y="241746"/>
                    <a:pt x="3304641" y="237052"/>
                  </a:cubicBezTo>
                  <a:cubicBezTo>
                    <a:pt x="3297600" y="230011"/>
                    <a:pt x="3292906" y="222969"/>
                    <a:pt x="3285865" y="218275"/>
                  </a:cubicBezTo>
                  <a:cubicBezTo>
                    <a:pt x="3283518" y="215928"/>
                    <a:pt x="3281171" y="213581"/>
                    <a:pt x="3278824" y="211234"/>
                  </a:cubicBezTo>
                  <a:cubicBezTo>
                    <a:pt x="3274130" y="206540"/>
                    <a:pt x="3269436" y="201846"/>
                    <a:pt x="3264742" y="199499"/>
                  </a:cubicBezTo>
                  <a:cubicBezTo>
                    <a:pt x="3262395" y="199499"/>
                    <a:pt x="3262395" y="197152"/>
                    <a:pt x="3260047" y="194805"/>
                  </a:cubicBezTo>
                  <a:cubicBezTo>
                    <a:pt x="3262395" y="194805"/>
                    <a:pt x="3262395" y="194805"/>
                    <a:pt x="3264742" y="197152"/>
                  </a:cubicBezTo>
                  <a:cubicBezTo>
                    <a:pt x="3267089" y="201846"/>
                    <a:pt x="3274130" y="204193"/>
                    <a:pt x="3283518" y="208887"/>
                  </a:cubicBezTo>
                  <a:close/>
                  <a:moveTo>
                    <a:pt x="3544040" y="363792"/>
                  </a:moveTo>
                  <a:cubicBezTo>
                    <a:pt x="3553428" y="373180"/>
                    <a:pt x="3560469" y="382569"/>
                    <a:pt x="3569858" y="391957"/>
                  </a:cubicBezTo>
                  <a:cubicBezTo>
                    <a:pt x="3572205" y="394304"/>
                    <a:pt x="3574552" y="396651"/>
                    <a:pt x="3574552" y="398998"/>
                  </a:cubicBezTo>
                  <a:cubicBezTo>
                    <a:pt x="3567511" y="391957"/>
                    <a:pt x="3560469" y="384916"/>
                    <a:pt x="3555775" y="377874"/>
                  </a:cubicBezTo>
                  <a:cubicBezTo>
                    <a:pt x="3555775" y="377874"/>
                    <a:pt x="3555775" y="377874"/>
                    <a:pt x="3555775" y="377874"/>
                  </a:cubicBezTo>
                  <a:cubicBezTo>
                    <a:pt x="3541693" y="363792"/>
                    <a:pt x="3527611" y="349710"/>
                    <a:pt x="3515876" y="337975"/>
                  </a:cubicBezTo>
                  <a:cubicBezTo>
                    <a:pt x="3513528" y="335628"/>
                    <a:pt x="3511182" y="333281"/>
                    <a:pt x="3508834" y="330934"/>
                  </a:cubicBezTo>
                  <a:cubicBezTo>
                    <a:pt x="3506487" y="328586"/>
                    <a:pt x="3504140" y="326239"/>
                    <a:pt x="3499446" y="323892"/>
                  </a:cubicBezTo>
                  <a:cubicBezTo>
                    <a:pt x="3501793" y="323892"/>
                    <a:pt x="3501793" y="321545"/>
                    <a:pt x="3504140" y="321545"/>
                  </a:cubicBezTo>
                  <a:cubicBezTo>
                    <a:pt x="3518223" y="335628"/>
                    <a:pt x="3529958" y="347363"/>
                    <a:pt x="3544040" y="363792"/>
                  </a:cubicBezTo>
                  <a:cubicBezTo>
                    <a:pt x="3544040" y="361445"/>
                    <a:pt x="3544040" y="363792"/>
                    <a:pt x="3544040" y="363792"/>
                  </a:cubicBezTo>
                  <a:close/>
                  <a:moveTo>
                    <a:pt x="3691904" y="478797"/>
                  </a:moveTo>
                  <a:cubicBezTo>
                    <a:pt x="3701292" y="478797"/>
                    <a:pt x="3710681" y="478797"/>
                    <a:pt x="3722416" y="481145"/>
                  </a:cubicBezTo>
                  <a:cubicBezTo>
                    <a:pt x="3727110" y="481145"/>
                    <a:pt x="3729457" y="481145"/>
                    <a:pt x="3734151" y="483492"/>
                  </a:cubicBezTo>
                  <a:cubicBezTo>
                    <a:pt x="3741192" y="483492"/>
                    <a:pt x="3745886" y="485839"/>
                    <a:pt x="3752927" y="485839"/>
                  </a:cubicBezTo>
                  <a:cubicBezTo>
                    <a:pt x="3757622" y="485839"/>
                    <a:pt x="3764662" y="488186"/>
                    <a:pt x="3769357" y="488186"/>
                  </a:cubicBezTo>
                  <a:cubicBezTo>
                    <a:pt x="3774051" y="488186"/>
                    <a:pt x="3778745" y="490533"/>
                    <a:pt x="3783439" y="490533"/>
                  </a:cubicBezTo>
                  <a:cubicBezTo>
                    <a:pt x="3790480" y="492880"/>
                    <a:pt x="3795174" y="492880"/>
                    <a:pt x="3802215" y="495227"/>
                  </a:cubicBezTo>
                  <a:cubicBezTo>
                    <a:pt x="3806909" y="495227"/>
                    <a:pt x="3809256" y="497574"/>
                    <a:pt x="3813950" y="497574"/>
                  </a:cubicBezTo>
                  <a:cubicBezTo>
                    <a:pt x="3816298" y="497574"/>
                    <a:pt x="3820992" y="499921"/>
                    <a:pt x="3823339" y="499921"/>
                  </a:cubicBezTo>
                  <a:cubicBezTo>
                    <a:pt x="3830380" y="504615"/>
                    <a:pt x="3837421" y="509309"/>
                    <a:pt x="3844462" y="516350"/>
                  </a:cubicBezTo>
                  <a:cubicBezTo>
                    <a:pt x="3849156" y="518697"/>
                    <a:pt x="3853850" y="523391"/>
                    <a:pt x="3858544" y="525738"/>
                  </a:cubicBezTo>
                  <a:cubicBezTo>
                    <a:pt x="3872627" y="535127"/>
                    <a:pt x="3884362" y="544515"/>
                    <a:pt x="3898444" y="553903"/>
                  </a:cubicBezTo>
                  <a:cubicBezTo>
                    <a:pt x="3900791" y="556250"/>
                    <a:pt x="3903138" y="556250"/>
                    <a:pt x="3905485" y="558597"/>
                  </a:cubicBezTo>
                  <a:cubicBezTo>
                    <a:pt x="3926609" y="575026"/>
                    <a:pt x="3945385" y="589109"/>
                    <a:pt x="3964161" y="605538"/>
                  </a:cubicBezTo>
                  <a:cubicBezTo>
                    <a:pt x="3961814" y="605538"/>
                    <a:pt x="3961814" y="603191"/>
                    <a:pt x="3959467" y="603191"/>
                  </a:cubicBezTo>
                  <a:cubicBezTo>
                    <a:pt x="3952426" y="598497"/>
                    <a:pt x="3947732" y="596150"/>
                    <a:pt x="3940691" y="591456"/>
                  </a:cubicBezTo>
                  <a:cubicBezTo>
                    <a:pt x="3933650" y="589109"/>
                    <a:pt x="3928956" y="584415"/>
                    <a:pt x="3921915" y="582068"/>
                  </a:cubicBezTo>
                  <a:cubicBezTo>
                    <a:pt x="3914874" y="577373"/>
                    <a:pt x="3907832" y="575026"/>
                    <a:pt x="3900791" y="570332"/>
                  </a:cubicBezTo>
                  <a:cubicBezTo>
                    <a:pt x="3886709" y="563291"/>
                    <a:pt x="3872627" y="556250"/>
                    <a:pt x="3858544" y="549209"/>
                  </a:cubicBezTo>
                  <a:cubicBezTo>
                    <a:pt x="3851503" y="546862"/>
                    <a:pt x="3844462" y="542168"/>
                    <a:pt x="3837421" y="539821"/>
                  </a:cubicBezTo>
                  <a:cubicBezTo>
                    <a:pt x="3820992" y="532780"/>
                    <a:pt x="3806909" y="525738"/>
                    <a:pt x="3790480" y="521044"/>
                  </a:cubicBezTo>
                  <a:cubicBezTo>
                    <a:pt x="3785786" y="518697"/>
                    <a:pt x="3778745" y="516350"/>
                    <a:pt x="3774051" y="514003"/>
                  </a:cubicBezTo>
                  <a:cubicBezTo>
                    <a:pt x="3757622" y="506962"/>
                    <a:pt x="3738845" y="502268"/>
                    <a:pt x="3722416" y="497574"/>
                  </a:cubicBezTo>
                  <a:cubicBezTo>
                    <a:pt x="3720069" y="497574"/>
                    <a:pt x="3717721" y="495227"/>
                    <a:pt x="3715375" y="495227"/>
                  </a:cubicBezTo>
                  <a:cubicBezTo>
                    <a:pt x="3701292" y="490533"/>
                    <a:pt x="3684863" y="485839"/>
                    <a:pt x="3670781" y="483492"/>
                  </a:cubicBezTo>
                  <a:cubicBezTo>
                    <a:pt x="3670781" y="481145"/>
                    <a:pt x="3670781" y="481145"/>
                    <a:pt x="3670781" y="478797"/>
                  </a:cubicBezTo>
                  <a:cubicBezTo>
                    <a:pt x="3670781" y="478797"/>
                    <a:pt x="3670781" y="478797"/>
                    <a:pt x="3670781" y="478797"/>
                  </a:cubicBezTo>
                  <a:cubicBezTo>
                    <a:pt x="3673128" y="478797"/>
                    <a:pt x="3673128" y="478797"/>
                    <a:pt x="3675475" y="478797"/>
                  </a:cubicBezTo>
                  <a:cubicBezTo>
                    <a:pt x="3677822" y="478797"/>
                    <a:pt x="3684863" y="478797"/>
                    <a:pt x="3691904" y="478797"/>
                  </a:cubicBezTo>
                  <a:close/>
                  <a:moveTo>
                    <a:pt x="4234072" y="863713"/>
                  </a:moveTo>
                  <a:cubicBezTo>
                    <a:pt x="4236419" y="866060"/>
                    <a:pt x="4238766" y="870754"/>
                    <a:pt x="4241113" y="873101"/>
                  </a:cubicBezTo>
                  <a:cubicBezTo>
                    <a:pt x="4241113" y="873101"/>
                    <a:pt x="4241113" y="873101"/>
                    <a:pt x="4241113" y="873101"/>
                  </a:cubicBezTo>
                  <a:cubicBezTo>
                    <a:pt x="4238766" y="870754"/>
                    <a:pt x="4236419" y="868407"/>
                    <a:pt x="4234072" y="866060"/>
                  </a:cubicBezTo>
                  <a:cubicBezTo>
                    <a:pt x="4224684" y="856672"/>
                    <a:pt x="4215296" y="844937"/>
                    <a:pt x="4205907" y="835549"/>
                  </a:cubicBezTo>
                  <a:cubicBezTo>
                    <a:pt x="4198866" y="828507"/>
                    <a:pt x="4191825" y="821466"/>
                    <a:pt x="4184784" y="814425"/>
                  </a:cubicBezTo>
                  <a:cubicBezTo>
                    <a:pt x="4177743" y="805037"/>
                    <a:pt x="4168355" y="797996"/>
                    <a:pt x="4161313" y="788608"/>
                  </a:cubicBezTo>
                  <a:cubicBezTo>
                    <a:pt x="4154272" y="779219"/>
                    <a:pt x="4144884" y="772178"/>
                    <a:pt x="4137843" y="765137"/>
                  </a:cubicBezTo>
                  <a:cubicBezTo>
                    <a:pt x="4130802" y="758096"/>
                    <a:pt x="4123761" y="751055"/>
                    <a:pt x="4119067" y="746361"/>
                  </a:cubicBezTo>
                  <a:cubicBezTo>
                    <a:pt x="4109678" y="736973"/>
                    <a:pt x="4100290" y="727584"/>
                    <a:pt x="4090902" y="718196"/>
                  </a:cubicBezTo>
                  <a:cubicBezTo>
                    <a:pt x="4086208" y="713502"/>
                    <a:pt x="4081514" y="711155"/>
                    <a:pt x="4076820" y="706461"/>
                  </a:cubicBezTo>
                  <a:cubicBezTo>
                    <a:pt x="4046308" y="678296"/>
                    <a:pt x="4015797" y="652479"/>
                    <a:pt x="3985285" y="624314"/>
                  </a:cubicBezTo>
                  <a:cubicBezTo>
                    <a:pt x="4043961" y="661867"/>
                    <a:pt x="4100290" y="701767"/>
                    <a:pt x="4154272" y="748708"/>
                  </a:cubicBezTo>
                  <a:cubicBezTo>
                    <a:pt x="4180090" y="779219"/>
                    <a:pt x="4205907" y="814425"/>
                    <a:pt x="4229378" y="849631"/>
                  </a:cubicBezTo>
                  <a:cubicBezTo>
                    <a:pt x="4229378" y="854325"/>
                    <a:pt x="4231725" y="859019"/>
                    <a:pt x="4234072" y="863713"/>
                  </a:cubicBezTo>
                  <a:close/>
                  <a:moveTo>
                    <a:pt x="4304483" y="948207"/>
                  </a:moveTo>
                  <a:cubicBezTo>
                    <a:pt x="4311524" y="957595"/>
                    <a:pt x="4320913" y="966983"/>
                    <a:pt x="4327954" y="976371"/>
                  </a:cubicBezTo>
                  <a:cubicBezTo>
                    <a:pt x="4334995" y="983412"/>
                    <a:pt x="4342036" y="992801"/>
                    <a:pt x="4349077" y="999842"/>
                  </a:cubicBezTo>
                  <a:cubicBezTo>
                    <a:pt x="4356118" y="1009230"/>
                    <a:pt x="4365507" y="1018618"/>
                    <a:pt x="4372548" y="1028006"/>
                  </a:cubicBezTo>
                  <a:cubicBezTo>
                    <a:pt x="4379589" y="1035047"/>
                    <a:pt x="4384283" y="1044436"/>
                    <a:pt x="4391324" y="1051477"/>
                  </a:cubicBezTo>
                  <a:cubicBezTo>
                    <a:pt x="4398365" y="1060865"/>
                    <a:pt x="4407753" y="1072600"/>
                    <a:pt x="4414795" y="1081988"/>
                  </a:cubicBezTo>
                  <a:cubicBezTo>
                    <a:pt x="4419489" y="1089030"/>
                    <a:pt x="4426530" y="1098418"/>
                    <a:pt x="4433571" y="1105459"/>
                  </a:cubicBezTo>
                  <a:cubicBezTo>
                    <a:pt x="4440612" y="1117194"/>
                    <a:pt x="4450000" y="1126582"/>
                    <a:pt x="4457041" y="1138318"/>
                  </a:cubicBezTo>
                  <a:cubicBezTo>
                    <a:pt x="4461736" y="1145359"/>
                    <a:pt x="4468776" y="1154747"/>
                    <a:pt x="4473471" y="1161788"/>
                  </a:cubicBezTo>
                  <a:cubicBezTo>
                    <a:pt x="4480512" y="1173523"/>
                    <a:pt x="4489900" y="1185259"/>
                    <a:pt x="4496941" y="1196994"/>
                  </a:cubicBezTo>
                  <a:cubicBezTo>
                    <a:pt x="4501635" y="1204035"/>
                    <a:pt x="4506329" y="1211076"/>
                    <a:pt x="4511023" y="1218117"/>
                  </a:cubicBezTo>
                  <a:cubicBezTo>
                    <a:pt x="4520412" y="1232199"/>
                    <a:pt x="4527453" y="1246282"/>
                    <a:pt x="4536841" y="1260364"/>
                  </a:cubicBezTo>
                  <a:cubicBezTo>
                    <a:pt x="4539188" y="1265058"/>
                    <a:pt x="4543882" y="1272099"/>
                    <a:pt x="4546229" y="1276793"/>
                  </a:cubicBezTo>
                  <a:cubicBezTo>
                    <a:pt x="4555617" y="1290876"/>
                    <a:pt x="4562658" y="1304958"/>
                    <a:pt x="4569699" y="1321387"/>
                  </a:cubicBezTo>
                  <a:cubicBezTo>
                    <a:pt x="4567353" y="1323734"/>
                    <a:pt x="4565005" y="1323734"/>
                    <a:pt x="4565005" y="1326081"/>
                  </a:cubicBezTo>
                  <a:cubicBezTo>
                    <a:pt x="4532147" y="1272099"/>
                    <a:pt x="4496941" y="1220464"/>
                    <a:pt x="4457041" y="1168829"/>
                  </a:cubicBezTo>
                  <a:cubicBezTo>
                    <a:pt x="4454694" y="1166482"/>
                    <a:pt x="4454694" y="1164135"/>
                    <a:pt x="4452347" y="1161788"/>
                  </a:cubicBezTo>
                  <a:cubicBezTo>
                    <a:pt x="4447653" y="1152400"/>
                    <a:pt x="4440612" y="1143012"/>
                    <a:pt x="4433571" y="1133623"/>
                  </a:cubicBezTo>
                  <a:cubicBezTo>
                    <a:pt x="4428877" y="1126582"/>
                    <a:pt x="4424183" y="1119541"/>
                    <a:pt x="4419489" y="1110153"/>
                  </a:cubicBezTo>
                  <a:cubicBezTo>
                    <a:pt x="4412447" y="1100765"/>
                    <a:pt x="4407753" y="1091377"/>
                    <a:pt x="4400712" y="1084335"/>
                  </a:cubicBezTo>
                  <a:cubicBezTo>
                    <a:pt x="4396018" y="1077294"/>
                    <a:pt x="4391324" y="1070253"/>
                    <a:pt x="4384283" y="1060865"/>
                  </a:cubicBezTo>
                  <a:cubicBezTo>
                    <a:pt x="4379589" y="1051477"/>
                    <a:pt x="4372548" y="1044436"/>
                    <a:pt x="4367854" y="1035047"/>
                  </a:cubicBezTo>
                  <a:cubicBezTo>
                    <a:pt x="4363159" y="1028006"/>
                    <a:pt x="4356118" y="1018618"/>
                    <a:pt x="4351424" y="1011577"/>
                  </a:cubicBezTo>
                  <a:cubicBezTo>
                    <a:pt x="4344383" y="1004536"/>
                    <a:pt x="4339689" y="995148"/>
                    <a:pt x="4332648" y="988107"/>
                  </a:cubicBezTo>
                  <a:cubicBezTo>
                    <a:pt x="4327954" y="981065"/>
                    <a:pt x="4320913" y="971677"/>
                    <a:pt x="4313872" y="964636"/>
                  </a:cubicBezTo>
                  <a:cubicBezTo>
                    <a:pt x="4306830" y="957595"/>
                    <a:pt x="4302136" y="948207"/>
                    <a:pt x="4295095" y="941166"/>
                  </a:cubicBezTo>
                  <a:cubicBezTo>
                    <a:pt x="4288054" y="934125"/>
                    <a:pt x="4283360" y="924736"/>
                    <a:pt x="4276319" y="917695"/>
                  </a:cubicBezTo>
                  <a:cubicBezTo>
                    <a:pt x="4273972" y="913001"/>
                    <a:pt x="4269277" y="910654"/>
                    <a:pt x="4266931" y="905960"/>
                  </a:cubicBezTo>
                  <a:cubicBezTo>
                    <a:pt x="4271625" y="910654"/>
                    <a:pt x="4276319" y="915348"/>
                    <a:pt x="4281013" y="920042"/>
                  </a:cubicBezTo>
                  <a:cubicBezTo>
                    <a:pt x="4290401" y="931777"/>
                    <a:pt x="4297442" y="941166"/>
                    <a:pt x="4304483" y="948207"/>
                  </a:cubicBezTo>
                  <a:close/>
                  <a:moveTo>
                    <a:pt x="4602558" y="1382410"/>
                  </a:moveTo>
                  <a:cubicBezTo>
                    <a:pt x="4607252" y="1389451"/>
                    <a:pt x="4611946" y="1398840"/>
                    <a:pt x="4616640" y="1405881"/>
                  </a:cubicBezTo>
                  <a:cubicBezTo>
                    <a:pt x="4621334" y="1415269"/>
                    <a:pt x="4628376" y="1424657"/>
                    <a:pt x="4633070" y="1434045"/>
                  </a:cubicBezTo>
                  <a:cubicBezTo>
                    <a:pt x="4637764" y="1441087"/>
                    <a:pt x="4642458" y="1450475"/>
                    <a:pt x="4644805" y="1459863"/>
                  </a:cubicBezTo>
                  <a:cubicBezTo>
                    <a:pt x="4649499" y="1469251"/>
                    <a:pt x="4654193" y="1480986"/>
                    <a:pt x="4658887" y="1490375"/>
                  </a:cubicBezTo>
                  <a:cubicBezTo>
                    <a:pt x="4663581" y="1499763"/>
                    <a:pt x="4665929" y="1506804"/>
                    <a:pt x="4670623" y="1516192"/>
                  </a:cubicBezTo>
                  <a:cubicBezTo>
                    <a:pt x="4675317" y="1527927"/>
                    <a:pt x="4680011" y="1537315"/>
                    <a:pt x="4684705" y="1549051"/>
                  </a:cubicBezTo>
                  <a:cubicBezTo>
                    <a:pt x="4689399" y="1558439"/>
                    <a:pt x="4691746" y="1565480"/>
                    <a:pt x="4696440" y="1574868"/>
                  </a:cubicBezTo>
                  <a:cubicBezTo>
                    <a:pt x="4701134" y="1586603"/>
                    <a:pt x="4705828" y="1598339"/>
                    <a:pt x="4710522" y="1610074"/>
                  </a:cubicBezTo>
                  <a:cubicBezTo>
                    <a:pt x="4712869" y="1619462"/>
                    <a:pt x="4717563" y="1626503"/>
                    <a:pt x="4719911" y="1635891"/>
                  </a:cubicBezTo>
                  <a:cubicBezTo>
                    <a:pt x="4724605" y="1647627"/>
                    <a:pt x="4729299" y="1659362"/>
                    <a:pt x="4731646" y="1671097"/>
                  </a:cubicBezTo>
                  <a:cubicBezTo>
                    <a:pt x="4726952" y="1661709"/>
                    <a:pt x="4724605" y="1649974"/>
                    <a:pt x="4719911" y="1640586"/>
                  </a:cubicBezTo>
                  <a:cubicBezTo>
                    <a:pt x="4719911" y="1640586"/>
                    <a:pt x="4719911" y="1640586"/>
                    <a:pt x="4719911" y="1640586"/>
                  </a:cubicBezTo>
                  <a:cubicBezTo>
                    <a:pt x="4710522" y="1617115"/>
                    <a:pt x="4701134" y="1593645"/>
                    <a:pt x="4689399" y="1567827"/>
                  </a:cubicBezTo>
                  <a:cubicBezTo>
                    <a:pt x="4687052" y="1563133"/>
                    <a:pt x="4684705" y="1558439"/>
                    <a:pt x="4684705" y="1556092"/>
                  </a:cubicBezTo>
                  <a:cubicBezTo>
                    <a:pt x="4682358" y="1553745"/>
                    <a:pt x="4682358" y="1551398"/>
                    <a:pt x="4680011" y="1549051"/>
                  </a:cubicBezTo>
                  <a:cubicBezTo>
                    <a:pt x="4677664" y="1544357"/>
                    <a:pt x="4675317" y="1537315"/>
                    <a:pt x="4672970" y="1532621"/>
                  </a:cubicBezTo>
                  <a:cubicBezTo>
                    <a:pt x="4668275" y="1523233"/>
                    <a:pt x="4665929" y="1513845"/>
                    <a:pt x="4661234" y="1506804"/>
                  </a:cubicBezTo>
                  <a:cubicBezTo>
                    <a:pt x="4656540" y="1495069"/>
                    <a:pt x="4651846" y="1483333"/>
                    <a:pt x="4644805" y="1471598"/>
                  </a:cubicBezTo>
                  <a:cubicBezTo>
                    <a:pt x="4640111" y="1462210"/>
                    <a:pt x="4635417" y="1452822"/>
                    <a:pt x="4633070" y="1445781"/>
                  </a:cubicBezTo>
                  <a:cubicBezTo>
                    <a:pt x="4628376" y="1434045"/>
                    <a:pt x="4621334" y="1424657"/>
                    <a:pt x="4616640" y="1412922"/>
                  </a:cubicBezTo>
                  <a:cubicBezTo>
                    <a:pt x="4611946" y="1403534"/>
                    <a:pt x="4607252" y="1394146"/>
                    <a:pt x="4602558" y="1387104"/>
                  </a:cubicBezTo>
                  <a:cubicBezTo>
                    <a:pt x="4600211" y="1384757"/>
                    <a:pt x="4600211" y="1382410"/>
                    <a:pt x="4597864" y="1377716"/>
                  </a:cubicBezTo>
                  <a:cubicBezTo>
                    <a:pt x="4602558" y="1380063"/>
                    <a:pt x="4602558" y="1382410"/>
                    <a:pt x="4602558" y="1382410"/>
                  </a:cubicBezTo>
                  <a:close/>
                  <a:moveTo>
                    <a:pt x="4813793" y="2013766"/>
                  </a:moveTo>
                  <a:cubicBezTo>
                    <a:pt x="4813793" y="2013766"/>
                    <a:pt x="4813793" y="2013766"/>
                    <a:pt x="4813793" y="2013766"/>
                  </a:cubicBezTo>
                  <a:cubicBezTo>
                    <a:pt x="4813793" y="2016113"/>
                    <a:pt x="4811445" y="2018460"/>
                    <a:pt x="4811445" y="2018460"/>
                  </a:cubicBezTo>
                  <a:cubicBezTo>
                    <a:pt x="4811445" y="2016113"/>
                    <a:pt x="4811445" y="2011419"/>
                    <a:pt x="4811445" y="2009072"/>
                  </a:cubicBezTo>
                  <a:cubicBezTo>
                    <a:pt x="4811445" y="2006725"/>
                    <a:pt x="4811445" y="2004378"/>
                    <a:pt x="4811445" y="2002031"/>
                  </a:cubicBezTo>
                  <a:cubicBezTo>
                    <a:pt x="4811445" y="1999684"/>
                    <a:pt x="4811445" y="1997337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7337"/>
                    <a:pt x="4811445" y="1999684"/>
                    <a:pt x="4811445" y="2002031"/>
                  </a:cubicBezTo>
                  <a:cubicBezTo>
                    <a:pt x="4813793" y="2006725"/>
                    <a:pt x="4813793" y="2009072"/>
                    <a:pt x="4813793" y="2013766"/>
                  </a:cubicBezTo>
                  <a:close/>
                  <a:moveTo>
                    <a:pt x="4816139" y="2063054"/>
                  </a:moveTo>
                  <a:cubicBezTo>
                    <a:pt x="4816139" y="2067748"/>
                    <a:pt x="4816139" y="2074789"/>
                    <a:pt x="4816139" y="2079483"/>
                  </a:cubicBezTo>
                  <a:cubicBezTo>
                    <a:pt x="4816139" y="2084177"/>
                    <a:pt x="4816139" y="2086524"/>
                    <a:pt x="4816139" y="2091218"/>
                  </a:cubicBezTo>
                  <a:cubicBezTo>
                    <a:pt x="4816139" y="2098260"/>
                    <a:pt x="4816139" y="2102954"/>
                    <a:pt x="4816139" y="2109995"/>
                  </a:cubicBezTo>
                  <a:cubicBezTo>
                    <a:pt x="4816139" y="2112342"/>
                    <a:pt x="4816139" y="2114689"/>
                    <a:pt x="4816139" y="2114689"/>
                  </a:cubicBezTo>
                  <a:cubicBezTo>
                    <a:pt x="4813793" y="2114689"/>
                    <a:pt x="4811445" y="2112342"/>
                    <a:pt x="4809098" y="2112342"/>
                  </a:cubicBezTo>
                  <a:cubicBezTo>
                    <a:pt x="4809098" y="2112342"/>
                    <a:pt x="4809098" y="2109995"/>
                    <a:pt x="4809098" y="2109995"/>
                  </a:cubicBezTo>
                  <a:cubicBezTo>
                    <a:pt x="4809098" y="2109995"/>
                    <a:pt x="4809098" y="2109995"/>
                    <a:pt x="4809098" y="2109995"/>
                  </a:cubicBezTo>
                  <a:cubicBezTo>
                    <a:pt x="4809098" y="2102954"/>
                    <a:pt x="4809098" y="2095912"/>
                    <a:pt x="4809098" y="2088871"/>
                  </a:cubicBezTo>
                  <a:cubicBezTo>
                    <a:pt x="4809098" y="2086524"/>
                    <a:pt x="4809098" y="2086524"/>
                    <a:pt x="4809098" y="2084177"/>
                  </a:cubicBezTo>
                  <a:cubicBezTo>
                    <a:pt x="4809098" y="2079483"/>
                    <a:pt x="4809098" y="2072442"/>
                    <a:pt x="4809098" y="2067748"/>
                  </a:cubicBezTo>
                  <a:cubicBezTo>
                    <a:pt x="4809098" y="2065401"/>
                    <a:pt x="4809098" y="2063054"/>
                    <a:pt x="4809098" y="2060707"/>
                  </a:cubicBezTo>
                  <a:cubicBezTo>
                    <a:pt x="4809098" y="2056013"/>
                    <a:pt x="4809098" y="2051319"/>
                    <a:pt x="4809098" y="2046624"/>
                  </a:cubicBezTo>
                  <a:cubicBezTo>
                    <a:pt x="4809098" y="2046624"/>
                    <a:pt x="4809098" y="2046624"/>
                    <a:pt x="4809098" y="2046624"/>
                  </a:cubicBezTo>
                  <a:cubicBezTo>
                    <a:pt x="4811445" y="2048971"/>
                    <a:pt x="4811445" y="2048971"/>
                    <a:pt x="4813793" y="2051319"/>
                  </a:cubicBezTo>
                  <a:cubicBezTo>
                    <a:pt x="4813793" y="2051319"/>
                    <a:pt x="4813793" y="2053666"/>
                    <a:pt x="4813793" y="2053666"/>
                  </a:cubicBezTo>
                  <a:cubicBezTo>
                    <a:pt x="4816139" y="2056013"/>
                    <a:pt x="4816139" y="2060707"/>
                    <a:pt x="4816139" y="2063054"/>
                  </a:cubicBezTo>
                  <a:close/>
                  <a:moveTo>
                    <a:pt x="4813793" y="2239082"/>
                  </a:moveTo>
                  <a:cubicBezTo>
                    <a:pt x="4813793" y="2246123"/>
                    <a:pt x="4813793" y="2250818"/>
                    <a:pt x="4813793" y="2257859"/>
                  </a:cubicBezTo>
                  <a:cubicBezTo>
                    <a:pt x="4813793" y="2257859"/>
                    <a:pt x="4813793" y="2255512"/>
                    <a:pt x="4813793" y="2255512"/>
                  </a:cubicBezTo>
                  <a:cubicBezTo>
                    <a:pt x="4811445" y="2236735"/>
                    <a:pt x="4811445" y="2217959"/>
                    <a:pt x="4809098" y="2199183"/>
                  </a:cubicBezTo>
                  <a:cubicBezTo>
                    <a:pt x="4809098" y="2196836"/>
                    <a:pt x="4809098" y="2194489"/>
                    <a:pt x="4809098" y="2192142"/>
                  </a:cubicBezTo>
                  <a:cubicBezTo>
                    <a:pt x="4806751" y="2178059"/>
                    <a:pt x="4806751" y="2163977"/>
                    <a:pt x="4804404" y="2152242"/>
                  </a:cubicBezTo>
                  <a:cubicBezTo>
                    <a:pt x="4806751" y="2152242"/>
                    <a:pt x="4809098" y="2154589"/>
                    <a:pt x="4811445" y="2154589"/>
                  </a:cubicBezTo>
                  <a:cubicBezTo>
                    <a:pt x="4811445" y="2154589"/>
                    <a:pt x="4811445" y="2154589"/>
                    <a:pt x="4811445" y="2154589"/>
                  </a:cubicBezTo>
                  <a:cubicBezTo>
                    <a:pt x="4813793" y="2175712"/>
                    <a:pt x="4813793" y="2196836"/>
                    <a:pt x="4816139" y="2217959"/>
                  </a:cubicBezTo>
                  <a:cubicBezTo>
                    <a:pt x="4811445" y="2222653"/>
                    <a:pt x="4811445" y="2229694"/>
                    <a:pt x="4813793" y="2239082"/>
                  </a:cubicBezTo>
                  <a:close/>
                  <a:moveTo>
                    <a:pt x="4792669" y="2340005"/>
                  </a:moveTo>
                  <a:cubicBezTo>
                    <a:pt x="4792669" y="2340005"/>
                    <a:pt x="4792669" y="2340005"/>
                    <a:pt x="4792669" y="2340005"/>
                  </a:cubicBezTo>
                  <a:cubicBezTo>
                    <a:pt x="4792669" y="2347047"/>
                    <a:pt x="4790322" y="2351741"/>
                    <a:pt x="4790322" y="2358782"/>
                  </a:cubicBezTo>
                  <a:cubicBezTo>
                    <a:pt x="4790322" y="2361129"/>
                    <a:pt x="4790322" y="2363476"/>
                    <a:pt x="4790322" y="2365823"/>
                  </a:cubicBezTo>
                  <a:cubicBezTo>
                    <a:pt x="4790322" y="2370517"/>
                    <a:pt x="4790322" y="2375211"/>
                    <a:pt x="4790322" y="2379905"/>
                  </a:cubicBezTo>
                  <a:cubicBezTo>
                    <a:pt x="4790322" y="2382252"/>
                    <a:pt x="4790322" y="2386946"/>
                    <a:pt x="4790322" y="2389293"/>
                  </a:cubicBezTo>
                  <a:cubicBezTo>
                    <a:pt x="4790322" y="2393987"/>
                    <a:pt x="4790322" y="2398681"/>
                    <a:pt x="4790322" y="2401028"/>
                  </a:cubicBezTo>
                  <a:cubicBezTo>
                    <a:pt x="4790322" y="2401028"/>
                    <a:pt x="4790322" y="2401028"/>
                    <a:pt x="4790322" y="2403376"/>
                  </a:cubicBezTo>
                  <a:cubicBezTo>
                    <a:pt x="4785628" y="2408070"/>
                    <a:pt x="4783281" y="2412764"/>
                    <a:pt x="4783281" y="2419805"/>
                  </a:cubicBezTo>
                  <a:cubicBezTo>
                    <a:pt x="4783281" y="2424499"/>
                    <a:pt x="4785628" y="2426846"/>
                    <a:pt x="4785628" y="2431540"/>
                  </a:cubicBezTo>
                  <a:cubicBezTo>
                    <a:pt x="4780934" y="2433887"/>
                    <a:pt x="4778587" y="2436234"/>
                    <a:pt x="4776240" y="2438581"/>
                  </a:cubicBezTo>
                  <a:cubicBezTo>
                    <a:pt x="4776240" y="2438581"/>
                    <a:pt x="4776240" y="2438581"/>
                    <a:pt x="4776240" y="2438581"/>
                  </a:cubicBezTo>
                  <a:cubicBezTo>
                    <a:pt x="4776240" y="2438581"/>
                    <a:pt x="4773892" y="2436234"/>
                    <a:pt x="4773892" y="2436234"/>
                  </a:cubicBezTo>
                  <a:cubicBezTo>
                    <a:pt x="4773892" y="2436234"/>
                    <a:pt x="4771546" y="2433887"/>
                    <a:pt x="4771546" y="2433887"/>
                  </a:cubicBezTo>
                  <a:cubicBezTo>
                    <a:pt x="4771546" y="2431540"/>
                    <a:pt x="4769198" y="2431540"/>
                    <a:pt x="4769198" y="2429193"/>
                  </a:cubicBezTo>
                  <a:cubicBezTo>
                    <a:pt x="4769198" y="2426846"/>
                    <a:pt x="4766852" y="2426846"/>
                    <a:pt x="4766852" y="2426846"/>
                  </a:cubicBezTo>
                  <a:cubicBezTo>
                    <a:pt x="4766852" y="2424499"/>
                    <a:pt x="4764504" y="2424499"/>
                    <a:pt x="4764504" y="2422152"/>
                  </a:cubicBezTo>
                  <a:cubicBezTo>
                    <a:pt x="4764504" y="2419805"/>
                    <a:pt x="4762157" y="2419805"/>
                    <a:pt x="4762157" y="2417458"/>
                  </a:cubicBezTo>
                  <a:cubicBezTo>
                    <a:pt x="4762157" y="2415111"/>
                    <a:pt x="4759810" y="2412764"/>
                    <a:pt x="4759810" y="2410417"/>
                  </a:cubicBezTo>
                  <a:cubicBezTo>
                    <a:pt x="4759810" y="2408070"/>
                    <a:pt x="4759810" y="2408070"/>
                    <a:pt x="4757463" y="2405723"/>
                  </a:cubicBezTo>
                  <a:cubicBezTo>
                    <a:pt x="4757463" y="2403376"/>
                    <a:pt x="4755116" y="2401028"/>
                    <a:pt x="4755116" y="2398681"/>
                  </a:cubicBezTo>
                  <a:cubicBezTo>
                    <a:pt x="4755116" y="2396334"/>
                    <a:pt x="4755116" y="2396334"/>
                    <a:pt x="4752769" y="2393987"/>
                  </a:cubicBezTo>
                  <a:cubicBezTo>
                    <a:pt x="4752769" y="2391640"/>
                    <a:pt x="4750422" y="2389293"/>
                    <a:pt x="4750422" y="2384599"/>
                  </a:cubicBezTo>
                  <a:cubicBezTo>
                    <a:pt x="4750422" y="2382252"/>
                    <a:pt x="4750422" y="2382252"/>
                    <a:pt x="4748075" y="2379905"/>
                  </a:cubicBezTo>
                  <a:cubicBezTo>
                    <a:pt x="4748075" y="2377558"/>
                    <a:pt x="4745728" y="2372864"/>
                    <a:pt x="4745728" y="2370517"/>
                  </a:cubicBezTo>
                  <a:cubicBezTo>
                    <a:pt x="4745728" y="2370517"/>
                    <a:pt x="4745728" y="2368170"/>
                    <a:pt x="4745728" y="2368170"/>
                  </a:cubicBezTo>
                  <a:cubicBezTo>
                    <a:pt x="4745728" y="2365823"/>
                    <a:pt x="4743381" y="2361129"/>
                    <a:pt x="4743381" y="2356435"/>
                  </a:cubicBezTo>
                  <a:cubicBezTo>
                    <a:pt x="4743381" y="2356435"/>
                    <a:pt x="4743381" y="2354088"/>
                    <a:pt x="4743381" y="2354088"/>
                  </a:cubicBezTo>
                  <a:cubicBezTo>
                    <a:pt x="4741034" y="2349394"/>
                    <a:pt x="4741034" y="2344700"/>
                    <a:pt x="4738687" y="2340005"/>
                  </a:cubicBezTo>
                  <a:cubicBezTo>
                    <a:pt x="4738687" y="2340005"/>
                    <a:pt x="4738687" y="2340005"/>
                    <a:pt x="4738687" y="2340005"/>
                  </a:cubicBezTo>
                  <a:cubicBezTo>
                    <a:pt x="4736340" y="2325923"/>
                    <a:pt x="4731646" y="2311841"/>
                    <a:pt x="4729299" y="2297759"/>
                  </a:cubicBezTo>
                  <a:cubicBezTo>
                    <a:pt x="4738687" y="2295411"/>
                    <a:pt x="4743381" y="2288370"/>
                    <a:pt x="4743381" y="2278982"/>
                  </a:cubicBezTo>
                  <a:cubicBezTo>
                    <a:pt x="4743381" y="2267247"/>
                    <a:pt x="4733993" y="2257859"/>
                    <a:pt x="4722257" y="2257859"/>
                  </a:cubicBezTo>
                  <a:cubicBezTo>
                    <a:pt x="4722257" y="2257859"/>
                    <a:pt x="4719911" y="2257859"/>
                    <a:pt x="4719911" y="2257859"/>
                  </a:cubicBezTo>
                  <a:cubicBezTo>
                    <a:pt x="4717563" y="2250818"/>
                    <a:pt x="4717563" y="2243776"/>
                    <a:pt x="4715216" y="2236735"/>
                  </a:cubicBezTo>
                  <a:cubicBezTo>
                    <a:pt x="4712869" y="2227347"/>
                    <a:pt x="4712869" y="2217959"/>
                    <a:pt x="4710522" y="2208571"/>
                  </a:cubicBezTo>
                  <a:cubicBezTo>
                    <a:pt x="4710522" y="2203877"/>
                    <a:pt x="4708175" y="2199183"/>
                    <a:pt x="4708175" y="2194489"/>
                  </a:cubicBezTo>
                  <a:cubicBezTo>
                    <a:pt x="4705828" y="2185100"/>
                    <a:pt x="4705828" y="2175712"/>
                    <a:pt x="4703481" y="2166324"/>
                  </a:cubicBezTo>
                  <a:cubicBezTo>
                    <a:pt x="4703481" y="2161630"/>
                    <a:pt x="4701134" y="2154589"/>
                    <a:pt x="4701134" y="2149895"/>
                  </a:cubicBezTo>
                  <a:cubicBezTo>
                    <a:pt x="4698787" y="2140506"/>
                    <a:pt x="4698787" y="2133465"/>
                    <a:pt x="4696440" y="2124077"/>
                  </a:cubicBezTo>
                  <a:cubicBezTo>
                    <a:pt x="4696440" y="2117036"/>
                    <a:pt x="4694093" y="2109995"/>
                    <a:pt x="4694093" y="2102954"/>
                  </a:cubicBezTo>
                  <a:cubicBezTo>
                    <a:pt x="4694093" y="2095912"/>
                    <a:pt x="4691746" y="2088871"/>
                    <a:pt x="4691746" y="2079483"/>
                  </a:cubicBezTo>
                  <a:cubicBezTo>
                    <a:pt x="4689399" y="2070095"/>
                    <a:pt x="4689399" y="2060707"/>
                    <a:pt x="4689399" y="2051319"/>
                  </a:cubicBezTo>
                  <a:cubicBezTo>
                    <a:pt x="4689399" y="2044277"/>
                    <a:pt x="4687052" y="2037236"/>
                    <a:pt x="4687052" y="2030195"/>
                  </a:cubicBezTo>
                  <a:cubicBezTo>
                    <a:pt x="4687052" y="2020807"/>
                    <a:pt x="4684705" y="2009072"/>
                    <a:pt x="4682358" y="1999684"/>
                  </a:cubicBezTo>
                  <a:cubicBezTo>
                    <a:pt x="4682358" y="1992643"/>
                    <a:pt x="4680011" y="1985601"/>
                    <a:pt x="4680011" y="1980907"/>
                  </a:cubicBezTo>
                  <a:cubicBezTo>
                    <a:pt x="4677664" y="1969172"/>
                    <a:pt x="4677664" y="1957437"/>
                    <a:pt x="4675317" y="1945702"/>
                  </a:cubicBezTo>
                  <a:cubicBezTo>
                    <a:pt x="4675317" y="1938660"/>
                    <a:pt x="4675317" y="1933966"/>
                    <a:pt x="4672970" y="1926925"/>
                  </a:cubicBezTo>
                  <a:cubicBezTo>
                    <a:pt x="4672970" y="1919884"/>
                    <a:pt x="4672970" y="1915190"/>
                    <a:pt x="4670623" y="1908149"/>
                  </a:cubicBezTo>
                  <a:cubicBezTo>
                    <a:pt x="4672970" y="1908149"/>
                    <a:pt x="4677664" y="1905802"/>
                    <a:pt x="4680011" y="1905802"/>
                  </a:cubicBezTo>
                  <a:cubicBezTo>
                    <a:pt x="4680011" y="1905802"/>
                    <a:pt x="4682358" y="1908149"/>
                    <a:pt x="4682358" y="1908149"/>
                  </a:cubicBezTo>
                  <a:cubicBezTo>
                    <a:pt x="4684705" y="1910496"/>
                    <a:pt x="4687052" y="1912843"/>
                    <a:pt x="4689399" y="1917537"/>
                  </a:cubicBezTo>
                  <a:cubicBezTo>
                    <a:pt x="4691746" y="1919884"/>
                    <a:pt x="4694093" y="1924578"/>
                    <a:pt x="4696440" y="1926925"/>
                  </a:cubicBezTo>
                  <a:cubicBezTo>
                    <a:pt x="4698787" y="1929272"/>
                    <a:pt x="4701134" y="1933966"/>
                    <a:pt x="4701134" y="1936313"/>
                  </a:cubicBezTo>
                  <a:cubicBezTo>
                    <a:pt x="4703481" y="1941007"/>
                    <a:pt x="4705828" y="1943354"/>
                    <a:pt x="4708175" y="1948049"/>
                  </a:cubicBezTo>
                  <a:cubicBezTo>
                    <a:pt x="4710522" y="1950396"/>
                    <a:pt x="4712869" y="1955090"/>
                    <a:pt x="4712869" y="1957437"/>
                  </a:cubicBezTo>
                  <a:cubicBezTo>
                    <a:pt x="4715216" y="1962131"/>
                    <a:pt x="4717563" y="1964478"/>
                    <a:pt x="4719911" y="1969172"/>
                  </a:cubicBezTo>
                  <a:cubicBezTo>
                    <a:pt x="4722257" y="1971519"/>
                    <a:pt x="4722257" y="1976213"/>
                    <a:pt x="4724605" y="1978560"/>
                  </a:cubicBezTo>
                  <a:cubicBezTo>
                    <a:pt x="4726952" y="1983254"/>
                    <a:pt x="4729299" y="1985601"/>
                    <a:pt x="4731646" y="1990295"/>
                  </a:cubicBezTo>
                  <a:cubicBezTo>
                    <a:pt x="4733993" y="1994990"/>
                    <a:pt x="4733993" y="1997337"/>
                    <a:pt x="4736340" y="2002031"/>
                  </a:cubicBezTo>
                  <a:cubicBezTo>
                    <a:pt x="4738687" y="2006725"/>
                    <a:pt x="4741034" y="2009072"/>
                    <a:pt x="4741034" y="2013766"/>
                  </a:cubicBezTo>
                  <a:cubicBezTo>
                    <a:pt x="4743381" y="2018460"/>
                    <a:pt x="4743381" y="2020807"/>
                    <a:pt x="4745728" y="2025501"/>
                  </a:cubicBezTo>
                  <a:cubicBezTo>
                    <a:pt x="4748075" y="2030195"/>
                    <a:pt x="4748075" y="2032542"/>
                    <a:pt x="4750422" y="2037236"/>
                  </a:cubicBezTo>
                  <a:cubicBezTo>
                    <a:pt x="4752769" y="2041930"/>
                    <a:pt x="4752769" y="2046624"/>
                    <a:pt x="4755116" y="2048971"/>
                  </a:cubicBezTo>
                  <a:cubicBezTo>
                    <a:pt x="4757463" y="2053666"/>
                    <a:pt x="4757463" y="2058360"/>
                    <a:pt x="4759810" y="2060707"/>
                  </a:cubicBezTo>
                  <a:cubicBezTo>
                    <a:pt x="4762157" y="2065401"/>
                    <a:pt x="4762157" y="2070095"/>
                    <a:pt x="4764504" y="2074789"/>
                  </a:cubicBezTo>
                  <a:cubicBezTo>
                    <a:pt x="4766852" y="2079483"/>
                    <a:pt x="4766852" y="2081830"/>
                    <a:pt x="4769198" y="2086524"/>
                  </a:cubicBezTo>
                  <a:cubicBezTo>
                    <a:pt x="4771546" y="2091218"/>
                    <a:pt x="4771546" y="2098260"/>
                    <a:pt x="4773892" y="2102954"/>
                  </a:cubicBezTo>
                  <a:cubicBezTo>
                    <a:pt x="4773892" y="2107648"/>
                    <a:pt x="4776240" y="2109995"/>
                    <a:pt x="4776240" y="2114689"/>
                  </a:cubicBezTo>
                  <a:cubicBezTo>
                    <a:pt x="4778587" y="2121730"/>
                    <a:pt x="4778587" y="2126424"/>
                    <a:pt x="4780934" y="2133465"/>
                  </a:cubicBezTo>
                  <a:cubicBezTo>
                    <a:pt x="4780934" y="2135812"/>
                    <a:pt x="4783281" y="2140506"/>
                    <a:pt x="4783281" y="2142853"/>
                  </a:cubicBezTo>
                  <a:cubicBezTo>
                    <a:pt x="4785628" y="2149895"/>
                    <a:pt x="4785628" y="2156936"/>
                    <a:pt x="4787975" y="2163977"/>
                  </a:cubicBezTo>
                  <a:cubicBezTo>
                    <a:pt x="4787975" y="2166324"/>
                    <a:pt x="4787975" y="2168671"/>
                    <a:pt x="4790322" y="2171018"/>
                  </a:cubicBezTo>
                  <a:cubicBezTo>
                    <a:pt x="4792669" y="2180406"/>
                    <a:pt x="4795016" y="2189794"/>
                    <a:pt x="4795016" y="2199183"/>
                  </a:cubicBezTo>
                  <a:cubicBezTo>
                    <a:pt x="4795016" y="2199183"/>
                    <a:pt x="4795016" y="2201530"/>
                    <a:pt x="4795016" y="2201530"/>
                  </a:cubicBezTo>
                  <a:cubicBezTo>
                    <a:pt x="4799710" y="2220306"/>
                    <a:pt x="4802057" y="2241429"/>
                    <a:pt x="4804404" y="2262553"/>
                  </a:cubicBezTo>
                  <a:cubicBezTo>
                    <a:pt x="4804404" y="2267247"/>
                    <a:pt x="4806751" y="2271941"/>
                    <a:pt x="4806751" y="2278982"/>
                  </a:cubicBezTo>
                  <a:cubicBezTo>
                    <a:pt x="4797363" y="2281329"/>
                    <a:pt x="4790322" y="2288370"/>
                    <a:pt x="4790322" y="2297759"/>
                  </a:cubicBezTo>
                  <a:cubicBezTo>
                    <a:pt x="4790322" y="2304800"/>
                    <a:pt x="4792669" y="2309494"/>
                    <a:pt x="4797363" y="2314188"/>
                  </a:cubicBezTo>
                  <a:cubicBezTo>
                    <a:pt x="4797363" y="2316535"/>
                    <a:pt x="4795016" y="2318882"/>
                    <a:pt x="4795016" y="2318882"/>
                  </a:cubicBezTo>
                  <a:cubicBezTo>
                    <a:pt x="4795016" y="2321229"/>
                    <a:pt x="4795016" y="2321229"/>
                    <a:pt x="4795016" y="2323576"/>
                  </a:cubicBezTo>
                  <a:cubicBezTo>
                    <a:pt x="4795016" y="2323576"/>
                    <a:pt x="4795016" y="2323576"/>
                    <a:pt x="4795016" y="2323576"/>
                  </a:cubicBezTo>
                  <a:cubicBezTo>
                    <a:pt x="4795016" y="2328270"/>
                    <a:pt x="4792669" y="2335311"/>
                    <a:pt x="4792669" y="2340005"/>
                  </a:cubicBezTo>
                  <a:close/>
                  <a:moveTo>
                    <a:pt x="4804404" y="2781250"/>
                  </a:moveTo>
                  <a:cubicBezTo>
                    <a:pt x="4802057" y="2804721"/>
                    <a:pt x="4799710" y="2828191"/>
                    <a:pt x="4797363" y="2851662"/>
                  </a:cubicBezTo>
                  <a:cubicBezTo>
                    <a:pt x="4797363" y="2858703"/>
                    <a:pt x="4795016" y="2865744"/>
                    <a:pt x="4795016" y="2872785"/>
                  </a:cubicBezTo>
                  <a:cubicBezTo>
                    <a:pt x="4792669" y="2891561"/>
                    <a:pt x="4790322" y="2912685"/>
                    <a:pt x="4785628" y="2931461"/>
                  </a:cubicBezTo>
                  <a:cubicBezTo>
                    <a:pt x="4785628" y="2936155"/>
                    <a:pt x="4783281" y="2940849"/>
                    <a:pt x="4783281" y="2945543"/>
                  </a:cubicBezTo>
                  <a:cubicBezTo>
                    <a:pt x="4778587" y="2969014"/>
                    <a:pt x="4773892" y="2992484"/>
                    <a:pt x="4769198" y="3015955"/>
                  </a:cubicBezTo>
                  <a:cubicBezTo>
                    <a:pt x="4766852" y="3022996"/>
                    <a:pt x="4766852" y="3027690"/>
                    <a:pt x="4764504" y="3034731"/>
                  </a:cubicBezTo>
                  <a:cubicBezTo>
                    <a:pt x="4759810" y="3053507"/>
                    <a:pt x="4757463" y="3072284"/>
                    <a:pt x="4752769" y="3088713"/>
                  </a:cubicBezTo>
                  <a:cubicBezTo>
                    <a:pt x="4750422" y="3095754"/>
                    <a:pt x="4750422" y="3100448"/>
                    <a:pt x="4748075" y="3107490"/>
                  </a:cubicBezTo>
                  <a:cubicBezTo>
                    <a:pt x="4743381" y="3130960"/>
                    <a:pt x="4736340" y="3152083"/>
                    <a:pt x="4729299" y="3175554"/>
                  </a:cubicBezTo>
                  <a:cubicBezTo>
                    <a:pt x="4726952" y="3180248"/>
                    <a:pt x="4726952" y="3184942"/>
                    <a:pt x="4724605" y="3189636"/>
                  </a:cubicBezTo>
                  <a:cubicBezTo>
                    <a:pt x="4722257" y="3196677"/>
                    <a:pt x="4719911" y="3206065"/>
                    <a:pt x="4717563" y="3213107"/>
                  </a:cubicBezTo>
                  <a:cubicBezTo>
                    <a:pt x="4717563" y="3213107"/>
                    <a:pt x="4717563" y="3213107"/>
                    <a:pt x="4717563" y="3213107"/>
                  </a:cubicBezTo>
                  <a:cubicBezTo>
                    <a:pt x="4712869" y="3215454"/>
                    <a:pt x="4708175" y="3217801"/>
                    <a:pt x="4705828" y="3224842"/>
                  </a:cubicBezTo>
                  <a:cubicBezTo>
                    <a:pt x="4741034" y="3114531"/>
                    <a:pt x="4769198" y="3001873"/>
                    <a:pt x="4787975" y="2886867"/>
                  </a:cubicBezTo>
                  <a:cubicBezTo>
                    <a:pt x="4787975" y="2884520"/>
                    <a:pt x="4787975" y="2882173"/>
                    <a:pt x="4790322" y="2879826"/>
                  </a:cubicBezTo>
                  <a:lnTo>
                    <a:pt x="4790322" y="2879826"/>
                  </a:lnTo>
                  <a:cubicBezTo>
                    <a:pt x="4790322" y="2879826"/>
                    <a:pt x="4790322" y="2879826"/>
                    <a:pt x="4790322" y="2879826"/>
                  </a:cubicBezTo>
                  <a:cubicBezTo>
                    <a:pt x="4795016" y="2851662"/>
                    <a:pt x="4797363" y="2825844"/>
                    <a:pt x="4802057" y="2797679"/>
                  </a:cubicBezTo>
                  <a:cubicBezTo>
                    <a:pt x="4802057" y="2790638"/>
                    <a:pt x="4804404" y="2783597"/>
                    <a:pt x="4804404" y="2781250"/>
                  </a:cubicBezTo>
                  <a:cubicBezTo>
                    <a:pt x="4806751" y="2755433"/>
                    <a:pt x="4809098" y="2734309"/>
                    <a:pt x="4811445" y="2710839"/>
                  </a:cubicBezTo>
                  <a:cubicBezTo>
                    <a:pt x="4809098" y="2734309"/>
                    <a:pt x="4809098" y="2755433"/>
                    <a:pt x="4806751" y="2778903"/>
                  </a:cubicBezTo>
                  <a:cubicBezTo>
                    <a:pt x="4804404" y="2778903"/>
                    <a:pt x="4804404" y="2778903"/>
                    <a:pt x="4804404" y="2781250"/>
                  </a:cubicBezTo>
                  <a:close/>
                  <a:moveTo>
                    <a:pt x="4755116" y="3130960"/>
                  </a:moveTo>
                  <a:cubicBezTo>
                    <a:pt x="4752769" y="3135654"/>
                    <a:pt x="4752769" y="3140348"/>
                    <a:pt x="4750422" y="3145042"/>
                  </a:cubicBezTo>
                  <a:cubicBezTo>
                    <a:pt x="4748075" y="3152083"/>
                    <a:pt x="4745728" y="3156777"/>
                    <a:pt x="4743381" y="3163819"/>
                  </a:cubicBezTo>
                  <a:cubicBezTo>
                    <a:pt x="4738687" y="3180248"/>
                    <a:pt x="4731646" y="3194330"/>
                    <a:pt x="4724605" y="3210759"/>
                  </a:cubicBezTo>
                  <a:cubicBezTo>
                    <a:pt x="4724605" y="3210759"/>
                    <a:pt x="4722257" y="3210759"/>
                    <a:pt x="4722257" y="3210759"/>
                  </a:cubicBezTo>
                  <a:cubicBezTo>
                    <a:pt x="4722257" y="3208413"/>
                    <a:pt x="4722257" y="3208413"/>
                    <a:pt x="4724605" y="3206065"/>
                  </a:cubicBezTo>
                  <a:cubicBezTo>
                    <a:pt x="4736340" y="3180248"/>
                    <a:pt x="4745728" y="3154431"/>
                    <a:pt x="4755116" y="3130960"/>
                  </a:cubicBezTo>
                  <a:cubicBezTo>
                    <a:pt x="4755116" y="3128613"/>
                    <a:pt x="4755116" y="3128613"/>
                    <a:pt x="4755116" y="3130960"/>
                  </a:cubicBezTo>
                  <a:close/>
                  <a:moveTo>
                    <a:pt x="4478165" y="3734151"/>
                  </a:moveTo>
                  <a:cubicBezTo>
                    <a:pt x="4473471" y="3741192"/>
                    <a:pt x="4471124" y="3745886"/>
                    <a:pt x="4466430" y="3752927"/>
                  </a:cubicBezTo>
                  <a:cubicBezTo>
                    <a:pt x="4461736" y="3757621"/>
                    <a:pt x="4459388" y="3762315"/>
                    <a:pt x="4454694" y="3767009"/>
                  </a:cubicBezTo>
                  <a:cubicBezTo>
                    <a:pt x="4450000" y="3771704"/>
                    <a:pt x="4447653" y="3778745"/>
                    <a:pt x="4442959" y="3783439"/>
                  </a:cubicBezTo>
                  <a:cubicBezTo>
                    <a:pt x="4438265" y="3788133"/>
                    <a:pt x="4435918" y="3792827"/>
                    <a:pt x="4431224" y="3797521"/>
                  </a:cubicBezTo>
                  <a:cubicBezTo>
                    <a:pt x="4426530" y="3802215"/>
                    <a:pt x="4424183" y="3806909"/>
                    <a:pt x="4419489" y="3813950"/>
                  </a:cubicBezTo>
                  <a:cubicBezTo>
                    <a:pt x="4414795" y="3818645"/>
                    <a:pt x="4412447" y="3823339"/>
                    <a:pt x="4407753" y="3828033"/>
                  </a:cubicBezTo>
                  <a:cubicBezTo>
                    <a:pt x="4403059" y="3832727"/>
                    <a:pt x="4398365" y="3837421"/>
                    <a:pt x="4396018" y="3842115"/>
                  </a:cubicBezTo>
                  <a:cubicBezTo>
                    <a:pt x="4391324" y="3846809"/>
                    <a:pt x="4388977" y="3851503"/>
                    <a:pt x="4384283" y="3856197"/>
                  </a:cubicBezTo>
                  <a:cubicBezTo>
                    <a:pt x="4379589" y="3860891"/>
                    <a:pt x="4374895" y="3865586"/>
                    <a:pt x="4372548" y="3870280"/>
                  </a:cubicBezTo>
                  <a:cubicBezTo>
                    <a:pt x="4367854" y="3874974"/>
                    <a:pt x="4365507" y="3879668"/>
                    <a:pt x="4360812" y="3882015"/>
                  </a:cubicBezTo>
                  <a:cubicBezTo>
                    <a:pt x="4356118" y="3886709"/>
                    <a:pt x="4351424" y="3891403"/>
                    <a:pt x="4349077" y="3896097"/>
                  </a:cubicBezTo>
                  <a:cubicBezTo>
                    <a:pt x="4344383" y="3900791"/>
                    <a:pt x="4342036" y="3903138"/>
                    <a:pt x="4337342" y="3907832"/>
                  </a:cubicBezTo>
                  <a:cubicBezTo>
                    <a:pt x="4332648" y="3912527"/>
                    <a:pt x="4327954" y="3917221"/>
                    <a:pt x="4325607" y="3919567"/>
                  </a:cubicBezTo>
                  <a:cubicBezTo>
                    <a:pt x="4320913" y="3924262"/>
                    <a:pt x="4316218" y="3926609"/>
                    <a:pt x="4313872" y="3931303"/>
                  </a:cubicBezTo>
                  <a:cubicBezTo>
                    <a:pt x="4309178" y="3935997"/>
                    <a:pt x="4304483" y="3938344"/>
                    <a:pt x="4299789" y="3943038"/>
                  </a:cubicBezTo>
                  <a:cubicBezTo>
                    <a:pt x="4295095" y="3947732"/>
                    <a:pt x="4290401" y="3950079"/>
                    <a:pt x="4288054" y="3954773"/>
                  </a:cubicBezTo>
                  <a:cubicBezTo>
                    <a:pt x="4283360" y="3959468"/>
                    <a:pt x="4278666" y="3961814"/>
                    <a:pt x="4273972" y="3966508"/>
                  </a:cubicBezTo>
                  <a:cubicBezTo>
                    <a:pt x="4269277" y="3968856"/>
                    <a:pt x="4264583" y="3973550"/>
                    <a:pt x="4262237" y="3975897"/>
                  </a:cubicBezTo>
                  <a:cubicBezTo>
                    <a:pt x="4257542" y="3978244"/>
                    <a:pt x="4252848" y="3982938"/>
                    <a:pt x="4248154" y="3985285"/>
                  </a:cubicBezTo>
                  <a:cubicBezTo>
                    <a:pt x="4245807" y="3987632"/>
                    <a:pt x="4243460" y="3987632"/>
                    <a:pt x="4241113" y="3989979"/>
                  </a:cubicBezTo>
                  <a:cubicBezTo>
                    <a:pt x="4241113" y="3987632"/>
                    <a:pt x="4241113" y="3987632"/>
                    <a:pt x="4241113" y="3985285"/>
                  </a:cubicBezTo>
                  <a:cubicBezTo>
                    <a:pt x="4241113" y="3985285"/>
                    <a:pt x="4241113" y="3985285"/>
                    <a:pt x="4241113" y="3985285"/>
                  </a:cubicBezTo>
                  <a:cubicBezTo>
                    <a:pt x="4245807" y="3980591"/>
                    <a:pt x="4250501" y="3975897"/>
                    <a:pt x="4255195" y="3971203"/>
                  </a:cubicBezTo>
                  <a:cubicBezTo>
                    <a:pt x="4262237" y="3964162"/>
                    <a:pt x="4266931" y="3959468"/>
                    <a:pt x="4273972" y="3952426"/>
                  </a:cubicBezTo>
                  <a:cubicBezTo>
                    <a:pt x="4278666" y="3947732"/>
                    <a:pt x="4285707" y="3940691"/>
                    <a:pt x="4290401" y="3933650"/>
                  </a:cubicBezTo>
                  <a:cubicBezTo>
                    <a:pt x="4295095" y="3926609"/>
                    <a:pt x="4302136" y="3921915"/>
                    <a:pt x="4306830" y="3914873"/>
                  </a:cubicBezTo>
                  <a:cubicBezTo>
                    <a:pt x="4311524" y="3907832"/>
                    <a:pt x="4318566" y="3903138"/>
                    <a:pt x="4323260" y="3896097"/>
                  </a:cubicBezTo>
                  <a:cubicBezTo>
                    <a:pt x="4330301" y="3889056"/>
                    <a:pt x="4334995" y="3882015"/>
                    <a:pt x="4339689" y="3877321"/>
                  </a:cubicBezTo>
                  <a:cubicBezTo>
                    <a:pt x="4344383" y="3870280"/>
                    <a:pt x="4351424" y="3865586"/>
                    <a:pt x="4356118" y="3858544"/>
                  </a:cubicBezTo>
                  <a:cubicBezTo>
                    <a:pt x="4360812" y="3851503"/>
                    <a:pt x="4367854" y="3844462"/>
                    <a:pt x="4372548" y="3837421"/>
                  </a:cubicBezTo>
                  <a:cubicBezTo>
                    <a:pt x="4372548" y="3837421"/>
                    <a:pt x="4372548" y="3837421"/>
                    <a:pt x="4372548" y="3837421"/>
                  </a:cubicBezTo>
                  <a:cubicBezTo>
                    <a:pt x="4377242" y="3832727"/>
                    <a:pt x="4381936" y="3830380"/>
                    <a:pt x="4386630" y="3825686"/>
                  </a:cubicBezTo>
                  <a:cubicBezTo>
                    <a:pt x="4391324" y="3820992"/>
                    <a:pt x="4396018" y="3816298"/>
                    <a:pt x="4403059" y="3811604"/>
                  </a:cubicBezTo>
                  <a:cubicBezTo>
                    <a:pt x="4410100" y="3804562"/>
                    <a:pt x="4417141" y="3799868"/>
                    <a:pt x="4421835" y="3792827"/>
                  </a:cubicBezTo>
                  <a:cubicBezTo>
                    <a:pt x="4426530" y="3788133"/>
                    <a:pt x="4431224" y="3783439"/>
                    <a:pt x="4435918" y="3776398"/>
                  </a:cubicBezTo>
                  <a:cubicBezTo>
                    <a:pt x="4442959" y="3769357"/>
                    <a:pt x="4447653" y="3762315"/>
                    <a:pt x="4454694" y="3755274"/>
                  </a:cubicBezTo>
                  <a:cubicBezTo>
                    <a:pt x="4459388" y="3750580"/>
                    <a:pt x="4464082" y="3743539"/>
                    <a:pt x="4468776" y="3738845"/>
                  </a:cubicBezTo>
                  <a:cubicBezTo>
                    <a:pt x="4475818" y="3731804"/>
                    <a:pt x="4480512" y="3724763"/>
                    <a:pt x="4487553" y="3717722"/>
                  </a:cubicBezTo>
                  <a:cubicBezTo>
                    <a:pt x="4492247" y="3710680"/>
                    <a:pt x="4496941" y="3705986"/>
                    <a:pt x="4501635" y="3698945"/>
                  </a:cubicBezTo>
                  <a:cubicBezTo>
                    <a:pt x="4503982" y="3694251"/>
                    <a:pt x="4506329" y="3691904"/>
                    <a:pt x="4508676" y="3689557"/>
                  </a:cubicBezTo>
                  <a:cubicBezTo>
                    <a:pt x="4506329" y="3694251"/>
                    <a:pt x="4503982" y="3696598"/>
                    <a:pt x="4501635" y="3701292"/>
                  </a:cubicBezTo>
                  <a:cubicBezTo>
                    <a:pt x="4496941" y="3708333"/>
                    <a:pt x="4494594" y="3713028"/>
                    <a:pt x="4489900" y="3720068"/>
                  </a:cubicBezTo>
                  <a:cubicBezTo>
                    <a:pt x="4485206" y="3722416"/>
                    <a:pt x="4482859" y="3727110"/>
                    <a:pt x="4478165" y="3734151"/>
                  </a:cubicBezTo>
                  <a:close/>
                  <a:moveTo>
                    <a:pt x="4205907" y="4051002"/>
                  </a:moveTo>
                  <a:cubicBezTo>
                    <a:pt x="4205907" y="4055696"/>
                    <a:pt x="4203560" y="4058043"/>
                    <a:pt x="4203560" y="4060390"/>
                  </a:cubicBezTo>
                  <a:cubicBezTo>
                    <a:pt x="4203560" y="4062737"/>
                    <a:pt x="4201213" y="4067431"/>
                    <a:pt x="4201213" y="4069779"/>
                  </a:cubicBezTo>
                  <a:cubicBezTo>
                    <a:pt x="4198866" y="4074473"/>
                    <a:pt x="4196519" y="4081514"/>
                    <a:pt x="4196519" y="4086208"/>
                  </a:cubicBezTo>
                  <a:cubicBezTo>
                    <a:pt x="4196519" y="4088555"/>
                    <a:pt x="4194172" y="4090902"/>
                    <a:pt x="4194172" y="4093249"/>
                  </a:cubicBezTo>
                  <a:cubicBezTo>
                    <a:pt x="4191825" y="4097943"/>
                    <a:pt x="4189478" y="4102637"/>
                    <a:pt x="4189478" y="4107331"/>
                  </a:cubicBezTo>
                  <a:cubicBezTo>
                    <a:pt x="4189478" y="4107331"/>
                    <a:pt x="4189478" y="4109678"/>
                    <a:pt x="4187131" y="4109678"/>
                  </a:cubicBezTo>
                  <a:cubicBezTo>
                    <a:pt x="4184784" y="4114372"/>
                    <a:pt x="4182437" y="4119066"/>
                    <a:pt x="4180090" y="4123761"/>
                  </a:cubicBezTo>
                  <a:cubicBezTo>
                    <a:pt x="4177743" y="4126108"/>
                    <a:pt x="4173049" y="4130802"/>
                    <a:pt x="4170701" y="4133149"/>
                  </a:cubicBezTo>
                  <a:cubicBezTo>
                    <a:pt x="4170701" y="4133149"/>
                    <a:pt x="4168355" y="4133149"/>
                    <a:pt x="4168355" y="4130802"/>
                  </a:cubicBezTo>
                  <a:cubicBezTo>
                    <a:pt x="4168355" y="4130802"/>
                    <a:pt x="4168355" y="4130802"/>
                    <a:pt x="4168355" y="4130802"/>
                  </a:cubicBezTo>
                  <a:cubicBezTo>
                    <a:pt x="4170701" y="4128455"/>
                    <a:pt x="4170701" y="4126108"/>
                    <a:pt x="4173049" y="4123761"/>
                  </a:cubicBezTo>
                  <a:cubicBezTo>
                    <a:pt x="4173049" y="4121414"/>
                    <a:pt x="4175395" y="4119066"/>
                    <a:pt x="4177743" y="4116720"/>
                  </a:cubicBezTo>
                  <a:cubicBezTo>
                    <a:pt x="4180090" y="4114372"/>
                    <a:pt x="4180090" y="4112026"/>
                    <a:pt x="4182437" y="4107331"/>
                  </a:cubicBezTo>
                  <a:cubicBezTo>
                    <a:pt x="4184784" y="4104984"/>
                    <a:pt x="4184784" y="4102637"/>
                    <a:pt x="4184784" y="4100290"/>
                  </a:cubicBezTo>
                  <a:cubicBezTo>
                    <a:pt x="4187131" y="4097943"/>
                    <a:pt x="4187131" y="4093249"/>
                    <a:pt x="4189478" y="4090902"/>
                  </a:cubicBezTo>
                  <a:cubicBezTo>
                    <a:pt x="4189478" y="4088555"/>
                    <a:pt x="4191825" y="4086208"/>
                    <a:pt x="4191825" y="4083861"/>
                  </a:cubicBezTo>
                  <a:cubicBezTo>
                    <a:pt x="4194172" y="4081514"/>
                    <a:pt x="4194172" y="4076820"/>
                    <a:pt x="4196519" y="4074473"/>
                  </a:cubicBezTo>
                  <a:cubicBezTo>
                    <a:pt x="4196519" y="4072125"/>
                    <a:pt x="4198866" y="4069779"/>
                    <a:pt x="4198866" y="4067431"/>
                  </a:cubicBezTo>
                  <a:cubicBezTo>
                    <a:pt x="4201213" y="4062737"/>
                    <a:pt x="4201213" y="4060390"/>
                    <a:pt x="4203560" y="4055696"/>
                  </a:cubicBezTo>
                  <a:cubicBezTo>
                    <a:pt x="4203560" y="4053349"/>
                    <a:pt x="4205907" y="4051002"/>
                    <a:pt x="4205907" y="4048655"/>
                  </a:cubicBezTo>
                  <a:cubicBezTo>
                    <a:pt x="4208254" y="4043961"/>
                    <a:pt x="4208254" y="4039267"/>
                    <a:pt x="4210601" y="4034573"/>
                  </a:cubicBezTo>
                  <a:cubicBezTo>
                    <a:pt x="4210601" y="4032226"/>
                    <a:pt x="4210601" y="4032226"/>
                    <a:pt x="4212948" y="4029879"/>
                  </a:cubicBezTo>
                  <a:cubicBezTo>
                    <a:pt x="4212948" y="4029879"/>
                    <a:pt x="4212948" y="4029879"/>
                    <a:pt x="4212948" y="4029879"/>
                  </a:cubicBezTo>
                  <a:cubicBezTo>
                    <a:pt x="4215296" y="4029879"/>
                    <a:pt x="4215296" y="4029879"/>
                    <a:pt x="4217643" y="4029879"/>
                  </a:cubicBezTo>
                  <a:cubicBezTo>
                    <a:pt x="4217643" y="4032226"/>
                    <a:pt x="4217643" y="4034573"/>
                    <a:pt x="4215296" y="4036920"/>
                  </a:cubicBezTo>
                  <a:cubicBezTo>
                    <a:pt x="4208254" y="4039267"/>
                    <a:pt x="4208254" y="4043961"/>
                    <a:pt x="4205907" y="4051002"/>
                  </a:cubicBezTo>
                  <a:close/>
                  <a:moveTo>
                    <a:pt x="4142537" y="4090902"/>
                  </a:moveTo>
                  <a:cubicBezTo>
                    <a:pt x="4126108" y="4109678"/>
                    <a:pt x="4107331" y="4130802"/>
                    <a:pt x="4090902" y="4149578"/>
                  </a:cubicBezTo>
                  <a:cubicBezTo>
                    <a:pt x="4088555" y="4151925"/>
                    <a:pt x="4086208" y="4154272"/>
                    <a:pt x="4083861" y="4156619"/>
                  </a:cubicBezTo>
                  <a:cubicBezTo>
                    <a:pt x="4065084" y="4177743"/>
                    <a:pt x="4043961" y="4198866"/>
                    <a:pt x="4025185" y="4217643"/>
                  </a:cubicBezTo>
                  <a:cubicBezTo>
                    <a:pt x="4020491" y="4222337"/>
                    <a:pt x="4015797" y="4227031"/>
                    <a:pt x="4008755" y="4231725"/>
                  </a:cubicBezTo>
                  <a:cubicBezTo>
                    <a:pt x="3992326" y="4248154"/>
                    <a:pt x="3973550" y="4264584"/>
                    <a:pt x="3957120" y="4281013"/>
                  </a:cubicBezTo>
                  <a:cubicBezTo>
                    <a:pt x="3952426" y="4283360"/>
                    <a:pt x="3950079" y="4288054"/>
                    <a:pt x="3945385" y="4292748"/>
                  </a:cubicBezTo>
                  <a:cubicBezTo>
                    <a:pt x="3924262" y="4311525"/>
                    <a:pt x="3903138" y="4330301"/>
                    <a:pt x="3882015" y="4349077"/>
                  </a:cubicBezTo>
                  <a:cubicBezTo>
                    <a:pt x="3877321" y="4353771"/>
                    <a:pt x="3872627" y="4358466"/>
                    <a:pt x="3867933" y="4360812"/>
                  </a:cubicBezTo>
                  <a:cubicBezTo>
                    <a:pt x="3858544" y="4370201"/>
                    <a:pt x="3846809" y="4377242"/>
                    <a:pt x="3837421" y="4384283"/>
                  </a:cubicBezTo>
                  <a:cubicBezTo>
                    <a:pt x="3835074" y="4384283"/>
                    <a:pt x="3832727" y="4386630"/>
                    <a:pt x="3830380" y="4386630"/>
                  </a:cubicBezTo>
                  <a:cubicBezTo>
                    <a:pt x="3830380" y="4386630"/>
                    <a:pt x="3828033" y="4386630"/>
                    <a:pt x="3828033" y="4386630"/>
                  </a:cubicBezTo>
                  <a:cubicBezTo>
                    <a:pt x="3842115" y="4374895"/>
                    <a:pt x="3853850" y="4365506"/>
                    <a:pt x="3867933" y="4353771"/>
                  </a:cubicBezTo>
                  <a:cubicBezTo>
                    <a:pt x="3872627" y="4349077"/>
                    <a:pt x="3879668" y="4344383"/>
                    <a:pt x="3884362" y="4339689"/>
                  </a:cubicBezTo>
                  <a:cubicBezTo>
                    <a:pt x="3905485" y="4320913"/>
                    <a:pt x="3926609" y="4302136"/>
                    <a:pt x="3947732" y="4283360"/>
                  </a:cubicBezTo>
                  <a:cubicBezTo>
                    <a:pt x="3950079" y="4281013"/>
                    <a:pt x="3954773" y="4276319"/>
                    <a:pt x="3957120" y="4273972"/>
                  </a:cubicBezTo>
                  <a:cubicBezTo>
                    <a:pt x="3975897" y="4257542"/>
                    <a:pt x="3992326" y="4238766"/>
                    <a:pt x="4011102" y="4222337"/>
                  </a:cubicBezTo>
                  <a:cubicBezTo>
                    <a:pt x="4015797" y="4217643"/>
                    <a:pt x="4022837" y="4210602"/>
                    <a:pt x="4027532" y="4205908"/>
                  </a:cubicBezTo>
                  <a:cubicBezTo>
                    <a:pt x="4048655" y="4184784"/>
                    <a:pt x="4067432" y="4163660"/>
                    <a:pt x="4088555" y="4142537"/>
                  </a:cubicBezTo>
                  <a:cubicBezTo>
                    <a:pt x="4088555" y="4140190"/>
                    <a:pt x="4090902" y="4140190"/>
                    <a:pt x="4090902" y="4137843"/>
                  </a:cubicBezTo>
                  <a:cubicBezTo>
                    <a:pt x="4109678" y="4116720"/>
                    <a:pt x="4128455" y="4095596"/>
                    <a:pt x="4147231" y="4074473"/>
                  </a:cubicBezTo>
                  <a:cubicBezTo>
                    <a:pt x="4151925" y="4067431"/>
                    <a:pt x="4156619" y="4062737"/>
                    <a:pt x="4161313" y="4055696"/>
                  </a:cubicBezTo>
                  <a:cubicBezTo>
                    <a:pt x="4173049" y="4041614"/>
                    <a:pt x="4184784" y="4027532"/>
                    <a:pt x="4196519" y="4013449"/>
                  </a:cubicBezTo>
                  <a:cubicBezTo>
                    <a:pt x="4196519" y="4015796"/>
                    <a:pt x="4198866" y="4018144"/>
                    <a:pt x="4201213" y="4020490"/>
                  </a:cubicBezTo>
                  <a:cubicBezTo>
                    <a:pt x="4187131" y="4039267"/>
                    <a:pt x="4173049" y="4055696"/>
                    <a:pt x="4158966" y="4072125"/>
                  </a:cubicBezTo>
                  <a:cubicBezTo>
                    <a:pt x="4151925" y="4079167"/>
                    <a:pt x="4147231" y="4086208"/>
                    <a:pt x="4142537" y="4090902"/>
                  </a:cubicBezTo>
                  <a:close/>
                  <a:moveTo>
                    <a:pt x="3790480" y="4419489"/>
                  </a:moveTo>
                  <a:cubicBezTo>
                    <a:pt x="3778745" y="4428877"/>
                    <a:pt x="3767010" y="4438265"/>
                    <a:pt x="3755274" y="4445306"/>
                  </a:cubicBezTo>
                  <a:cubicBezTo>
                    <a:pt x="3750580" y="4450000"/>
                    <a:pt x="3743539" y="4454694"/>
                    <a:pt x="3738845" y="4457041"/>
                  </a:cubicBezTo>
                  <a:cubicBezTo>
                    <a:pt x="3727110" y="4466429"/>
                    <a:pt x="3713027" y="4475818"/>
                    <a:pt x="3698945" y="4485206"/>
                  </a:cubicBezTo>
                  <a:cubicBezTo>
                    <a:pt x="3694251" y="4487553"/>
                    <a:pt x="3689557" y="4492247"/>
                    <a:pt x="3684863" y="4494594"/>
                  </a:cubicBezTo>
                  <a:cubicBezTo>
                    <a:pt x="3670781" y="4503982"/>
                    <a:pt x="3656698" y="4513370"/>
                    <a:pt x="3642616" y="4522759"/>
                  </a:cubicBezTo>
                  <a:cubicBezTo>
                    <a:pt x="3640269" y="4525106"/>
                    <a:pt x="3635575" y="4527453"/>
                    <a:pt x="3633228" y="4529800"/>
                  </a:cubicBezTo>
                  <a:cubicBezTo>
                    <a:pt x="3616799" y="4539188"/>
                    <a:pt x="3600369" y="4548576"/>
                    <a:pt x="3586287" y="4560311"/>
                  </a:cubicBezTo>
                  <a:cubicBezTo>
                    <a:pt x="3593328" y="4555617"/>
                    <a:pt x="3600369" y="4550923"/>
                    <a:pt x="3607410" y="4543882"/>
                  </a:cubicBezTo>
                  <a:cubicBezTo>
                    <a:pt x="3612104" y="4541535"/>
                    <a:pt x="3614452" y="4539188"/>
                    <a:pt x="3619146" y="4534494"/>
                  </a:cubicBezTo>
                  <a:cubicBezTo>
                    <a:pt x="3626187" y="4527453"/>
                    <a:pt x="3635575" y="4520412"/>
                    <a:pt x="3642616" y="4513370"/>
                  </a:cubicBezTo>
                  <a:cubicBezTo>
                    <a:pt x="3644963" y="4511024"/>
                    <a:pt x="3649657" y="4508676"/>
                    <a:pt x="3652004" y="4503982"/>
                  </a:cubicBezTo>
                  <a:cubicBezTo>
                    <a:pt x="3661392" y="4494594"/>
                    <a:pt x="3673128" y="4485206"/>
                    <a:pt x="3682516" y="4473471"/>
                  </a:cubicBezTo>
                  <a:cubicBezTo>
                    <a:pt x="3684863" y="4471123"/>
                    <a:pt x="3687210" y="4468777"/>
                    <a:pt x="3689557" y="4466429"/>
                  </a:cubicBezTo>
                  <a:cubicBezTo>
                    <a:pt x="3696598" y="4459388"/>
                    <a:pt x="3703639" y="4452347"/>
                    <a:pt x="3708333" y="4447653"/>
                  </a:cubicBezTo>
                  <a:cubicBezTo>
                    <a:pt x="3713027" y="4450000"/>
                    <a:pt x="3715375" y="4452347"/>
                    <a:pt x="3722416" y="4452347"/>
                  </a:cubicBezTo>
                  <a:cubicBezTo>
                    <a:pt x="3734151" y="4452347"/>
                    <a:pt x="3743539" y="4442959"/>
                    <a:pt x="3743539" y="4431224"/>
                  </a:cubicBezTo>
                  <a:cubicBezTo>
                    <a:pt x="3743539" y="4428877"/>
                    <a:pt x="3743539" y="4426530"/>
                    <a:pt x="3743539" y="4426530"/>
                  </a:cubicBezTo>
                  <a:cubicBezTo>
                    <a:pt x="3748233" y="4424183"/>
                    <a:pt x="3752927" y="4424183"/>
                    <a:pt x="3757622" y="4421836"/>
                  </a:cubicBezTo>
                  <a:cubicBezTo>
                    <a:pt x="3762316" y="4419489"/>
                    <a:pt x="3764662" y="4419489"/>
                    <a:pt x="3769357" y="4417142"/>
                  </a:cubicBezTo>
                  <a:cubicBezTo>
                    <a:pt x="3776398" y="4414794"/>
                    <a:pt x="3781092" y="4412447"/>
                    <a:pt x="3788133" y="4410100"/>
                  </a:cubicBezTo>
                  <a:cubicBezTo>
                    <a:pt x="3792827" y="4407753"/>
                    <a:pt x="3799868" y="4405406"/>
                    <a:pt x="3804562" y="4403059"/>
                  </a:cubicBezTo>
                  <a:cubicBezTo>
                    <a:pt x="3809256" y="4400712"/>
                    <a:pt x="3813950" y="4398365"/>
                    <a:pt x="3816298" y="4398365"/>
                  </a:cubicBezTo>
                  <a:cubicBezTo>
                    <a:pt x="3813950" y="4400712"/>
                    <a:pt x="3811603" y="4403059"/>
                    <a:pt x="3809256" y="4405406"/>
                  </a:cubicBezTo>
                  <a:cubicBezTo>
                    <a:pt x="3802215" y="4407753"/>
                    <a:pt x="3795174" y="4414794"/>
                    <a:pt x="3790480" y="4419489"/>
                  </a:cubicBezTo>
                  <a:close/>
                  <a:moveTo>
                    <a:pt x="3332806" y="4684705"/>
                  </a:moveTo>
                  <a:cubicBezTo>
                    <a:pt x="3318724" y="4689399"/>
                    <a:pt x="3304641" y="4694093"/>
                    <a:pt x="3288212" y="4701134"/>
                  </a:cubicBezTo>
                  <a:cubicBezTo>
                    <a:pt x="3276477" y="4705828"/>
                    <a:pt x="3267089" y="4708175"/>
                    <a:pt x="3255353" y="4712869"/>
                  </a:cubicBezTo>
                  <a:cubicBezTo>
                    <a:pt x="3241271" y="4717563"/>
                    <a:pt x="3224842" y="4722258"/>
                    <a:pt x="3208412" y="4726952"/>
                  </a:cubicBezTo>
                  <a:cubicBezTo>
                    <a:pt x="3199024" y="4729299"/>
                    <a:pt x="3187289" y="4733993"/>
                    <a:pt x="3177901" y="4736340"/>
                  </a:cubicBezTo>
                  <a:cubicBezTo>
                    <a:pt x="3161472" y="4741034"/>
                    <a:pt x="3145042" y="4745728"/>
                    <a:pt x="3128613" y="4750422"/>
                  </a:cubicBezTo>
                  <a:cubicBezTo>
                    <a:pt x="3119225" y="4752769"/>
                    <a:pt x="3109837" y="4755116"/>
                    <a:pt x="3100449" y="4757463"/>
                  </a:cubicBezTo>
                  <a:cubicBezTo>
                    <a:pt x="3093407" y="4759810"/>
                    <a:pt x="3084019" y="4762157"/>
                    <a:pt x="3076978" y="4762157"/>
                  </a:cubicBezTo>
                  <a:cubicBezTo>
                    <a:pt x="3069937" y="4764504"/>
                    <a:pt x="3062896" y="4764504"/>
                    <a:pt x="3055854" y="4766851"/>
                  </a:cubicBezTo>
                  <a:cubicBezTo>
                    <a:pt x="3053508" y="4766851"/>
                    <a:pt x="3051160" y="4766851"/>
                    <a:pt x="3051160" y="4766851"/>
                  </a:cubicBezTo>
                  <a:cubicBezTo>
                    <a:pt x="3027690" y="4771545"/>
                    <a:pt x="3001872" y="4773893"/>
                    <a:pt x="2978402" y="4778587"/>
                  </a:cubicBezTo>
                  <a:cubicBezTo>
                    <a:pt x="2976055" y="4778587"/>
                    <a:pt x="2976055" y="4778587"/>
                    <a:pt x="2973708" y="4778587"/>
                  </a:cubicBezTo>
                  <a:cubicBezTo>
                    <a:pt x="2971361" y="4778587"/>
                    <a:pt x="2966667" y="4778587"/>
                    <a:pt x="2964320" y="4780934"/>
                  </a:cubicBezTo>
                  <a:cubicBezTo>
                    <a:pt x="2945543" y="4783281"/>
                    <a:pt x="2926767" y="4785628"/>
                    <a:pt x="2907991" y="4785628"/>
                  </a:cubicBezTo>
                  <a:cubicBezTo>
                    <a:pt x="2903296" y="4785628"/>
                    <a:pt x="2898602" y="4785628"/>
                    <a:pt x="2893908" y="4785628"/>
                  </a:cubicBezTo>
                  <a:cubicBezTo>
                    <a:pt x="2875132" y="4787975"/>
                    <a:pt x="2856355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5628"/>
                  </a:cubicBezTo>
                  <a:cubicBezTo>
                    <a:pt x="2844620" y="4783281"/>
                    <a:pt x="2849314" y="4783281"/>
                    <a:pt x="2856355" y="4780934"/>
                  </a:cubicBezTo>
                  <a:cubicBezTo>
                    <a:pt x="2863397" y="4778587"/>
                    <a:pt x="2872785" y="4778587"/>
                    <a:pt x="2879826" y="4776239"/>
                  </a:cubicBezTo>
                  <a:cubicBezTo>
                    <a:pt x="2891561" y="4773893"/>
                    <a:pt x="2903296" y="4771545"/>
                    <a:pt x="2912685" y="4769199"/>
                  </a:cubicBezTo>
                  <a:cubicBezTo>
                    <a:pt x="2922073" y="4766851"/>
                    <a:pt x="2929114" y="4764504"/>
                    <a:pt x="2938502" y="4764504"/>
                  </a:cubicBezTo>
                  <a:cubicBezTo>
                    <a:pt x="2950237" y="4762157"/>
                    <a:pt x="2959626" y="4759810"/>
                    <a:pt x="2971361" y="4757463"/>
                  </a:cubicBezTo>
                  <a:cubicBezTo>
                    <a:pt x="2980749" y="4755116"/>
                    <a:pt x="2987790" y="4752769"/>
                    <a:pt x="2997178" y="4750422"/>
                  </a:cubicBezTo>
                  <a:cubicBezTo>
                    <a:pt x="3008914" y="4748075"/>
                    <a:pt x="3018302" y="4745728"/>
                    <a:pt x="3030037" y="4741034"/>
                  </a:cubicBezTo>
                  <a:cubicBezTo>
                    <a:pt x="3039425" y="4738687"/>
                    <a:pt x="3046466" y="4736340"/>
                    <a:pt x="3055854" y="4733993"/>
                  </a:cubicBezTo>
                  <a:cubicBezTo>
                    <a:pt x="3067590" y="4731646"/>
                    <a:pt x="3076978" y="4726952"/>
                    <a:pt x="3088713" y="4724605"/>
                  </a:cubicBezTo>
                  <a:cubicBezTo>
                    <a:pt x="3098101" y="4722258"/>
                    <a:pt x="3107489" y="4719911"/>
                    <a:pt x="3114531" y="4717563"/>
                  </a:cubicBezTo>
                  <a:cubicBezTo>
                    <a:pt x="3126266" y="4715216"/>
                    <a:pt x="3135654" y="4710522"/>
                    <a:pt x="3147389" y="4708175"/>
                  </a:cubicBezTo>
                  <a:cubicBezTo>
                    <a:pt x="3156778" y="4705828"/>
                    <a:pt x="3163819" y="4703481"/>
                    <a:pt x="3173207" y="4698787"/>
                  </a:cubicBezTo>
                  <a:cubicBezTo>
                    <a:pt x="3184942" y="4694093"/>
                    <a:pt x="3196677" y="4691746"/>
                    <a:pt x="3206066" y="4687052"/>
                  </a:cubicBezTo>
                  <a:cubicBezTo>
                    <a:pt x="3213106" y="4684705"/>
                    <a:pt x="3222495" y="4682358"/>
                    <a:pt x="3229536" y="4677664"/>
                  </a:cubicBezTo>
                  <a:cubicBezTo>
                    <a:pt x="3248312" y="4670622"/>
                    <a:pt x="3267089" y="4663582"/>
                    <a:pt x="3285865" y="4656540"/>
                  </a:cubicBezTo>
                  <a:cubicBezTo>
                    <a:pt x="3297600" y="4651846"/>
                    <a:pt x="3309336" y="4647152"/>
                    <a:pt x="3321071" y="4642458"/>
                  </a:cubicBezTo>
                  <a:cubicBezTo>
                    <a:pt x="3342194" y="4651846"/>
                    <a:pt x="3363318" y="4656540"/>
                    <a:pt x="3382094" y="4656540"/>
                  </a:cubicBezTo>
                  <a:cubicBezTo>
                    <a:pt x="3386788" y="4656540"/>
                    <a:pt x="3389135" y="4656540"/>
                    <a:pt x="3393829" y="4656540"/>
                  </a:cubicBezTo>
                  <a:cubicBezTo>
                    <a:pt x="3393829" y="4656540"/>
                    <a:pt x="3393829" y="4658887"/>
                    <a:pt x="3393829" y="4658887"/>
                  </a:cubicBezTo>
                  <a:cubicBezTo>
                    <a:pt x="3384441" y="4663582"/>
                    <a:pt x="3375053" y="4665928"/>
                    <a:pt x="3365664" y="4670622"/>
                  </a:cubicBezTo>
                  <a:cubicBezTo>
                    <a:pt x="3356276" y="4675317"/>
                    <a:pt x="3344541" y="4680011"/>
                    <a:pt x="3332806" y="4684705"/>
                  </a:cubicBezTo>
                  <a:close/>
                  <a:moveTo>
                    <a:pt x="2954932" y="4790322"/>
                  </a:moveTo>
                  <a:cubicBezTo>
                    <a:pt x="2950237" y="4790322"/>
                    <a:pt x="2945543" y="4792669"/>
                    <a:pt x="2943196" y="4792669"/>
                  </a:cubicBezTo>
                  <a:cubicBezTo>
                    <a:pt x="2938502" y="4792669"/>
                    <a:pt x="2933808" y="4795016"/>
                    <a:pt x="2929114" y="4795016"/>
                  </a:cubicBezTo>
                  <a:cubicBezTo>
                    <a:pt x="2910338" y="4797363"/>
                    <a:pt x="2891561" y="4802057"/>
                    <a:pt x="2872785" y="4804404"/>
                  </a:cubicBezTo>
                  <a:cubicBezTo>
                    <a:pt x="2870438" y="4804404"/>
                    <a:pt x="2865744" y="4804404"/>
                    <a:pt x="2863397" y="4804404"/>
                  </a:cubicBezTo>
                  <a:cubicBezTo>
                    <a:pt x="2861050" y="4804404"/>
                    <a:pt x="2856355" y="4804404"/>
                    <a:pt x="2854008" y="4802057"/>
                  </a:cubicBezTo>
                  <a:cubicBezTo>
                    <a:pt x="2849314" y="4802057"/>
                    <a:pt x="2844620" y="4799710"/>
                    <a:pt x="2839926" y="4799710"/>
                  </a:cubicBezTo>
                  <a:cubicBezTo>
                    <a:pt x="2837579" y="4799710"/>
                    <a:pt x="2835232" y="4799710"/>
                    <a:pt x="2835232" y="4797363"/>
                  </a:cubicBezTo>
                  <a:cubicBezTo>
                    <a:pt x="2835232" y="4795016"/>
                    <a:pt x="2835232" y="4795016"/>
                    <a:pt x="2835232" y="4792669"/>
                  </a:cubicBezTo>
                  <a:cubicBezTo>
                    <a:pt x="2851661" y="4792669"/>
                    <a:pt x="2868091" y="4792669"/>
                    <a:pt x="2886867" y="4790322"/>
                  </a:cubicBezTo>
                  <a:cubicBezTo>
                    <a:pt x="2891561" y="4790322"/>
                    <a:pt x="2893908" y="4790322"/>
                    <a:pt x="2898602" y="4790322"/>
                  </a:cubicBezTo>
                  <a:cubicBezTo>
                    <a:pt x="2919726" y="4787975"/>
                    <a:pt x="2940849" y="4787975"/>
                    <a:pt x="2959626" y="4785628"/>
                  </a:cubicBezTo>
                  <a:cubicBezTo>
                    <a:pt x="2957279" y="4785628"/>
                    <a:pt x="2954932" y="4787975"/>
                    <a:pt x="2954932" y="4790322"/>
                  </a:cubicBezTo>
                  <a:close/>
                  <a:moveTo>
                    <a:pt x="2947890" y="4802057"/>
                  </a:moveTo>
                  <a:cubicBezTo>
                    <a:pt x="2945543" y="4802057"/>
                    <a:pt x="2940849" y="4802057"/>
                    <a:pt x="2938502" y="4804404"/>
                  </a:cubicBezTo>
                  <a:cubicBezTo>
                    <a:pt x="2929114" y="4806751"/>
                    <a:pt x="2917379" y="4806751"/>
                    <a:pt x="2907991" y="4806751"/>
                  </a:cubicBezTo>
                  <a:cubicBezTo>
                    <a:pt x="2900949" y="4806751"/>
                    <a:pt x="2893908" y="4806751"/>
                    <a:pt x="2884520" y="4806751"/>
                  </a:cubicBezTo>
                  <a:cubicBezTo>
                    <a:pt x="2882173" y="4806751"/>
                    <a:pt x="2879826" y="4806751"/>
                    <a:pt x="2877479" y="4806751"/>
                  </a:cubicBezTo>
                  <a:cubicBezTo>
                    <a:pt x="2896255" y="4804404"/>
                    <a:pt x="2915032" y="4802057"/>
                    <a:pt x="2936155" y="4797363"/>
                  </a:cubicBezTo>
                  <a:cubicBezTo>
                    <a:pt x="2940849" y="4797363"/>
                    <a:pt x="2947890" y="4795016"/>
                    <a:pt x="2952585" y="4795016"/>
                  </a:cubicBezTo>
                  <a:cubicBezTo>
                    <a:pt x="2952585" y="4797363"/>
                    <a:pt x="2950237" y="4799710"/>
                    <a:pt x="2950237" y="4802057"/>
                  </a:cubicBezTo>
                  <a:cubicBezTo>
                    <a:pt x="2950237" y="4802057"/>
                    <a:pt x="2950237" y="4804404"/>
                    <a:pt x="2950237" y="4804404"/>
                  </a:cubicBezTo>
                  <a:cubicBezTo>
                    <a:pt x="2950237" y="4802057"/>
                    <a:pt x="2950237" y="4802057"/>
                    <a:pt x="2947890" y="4802057"/>
                  </a:cubicBezTo>
                  <a:close/>
                  <a:moveTo>
                    <a:pt x="2832885" y="4809098"/>
                  </a:moveTo>
                  <a:cubicBezTo>
                    <a:pt x="2830538" y="4809098"/>
                    <a:pt x="2828191" y="4809098"/>
                    <a:pt x="2825844" y="4809098"/>
                  </a:cubicBezTo>
                  <a:cubicBezTo>
                    <a:pt x="2830538" y="4806751"/>
                    <a:pt x="2832885" y="4802057"/>
                    <a:pt x="2835232" y="4797363"/>
                  </a:cubicBezTo>
                  <a:cubicBezTo>
                    <a:pt x="2837579" y="4797363"/>
                    <a:pt x="2837579" y="4797363"/>
                    <a:pt x="2839926" y="4797363"/>
                  </a:cubicBezTo>
                  <a:cubicBezTo>
                    <a:pt x="2844620" y="4799710"/>
                    <a:pt x="2851661" y="4799710"/>
                    <a:pt x="2856355" y="4799710"/>
                  </a:cubicBezTo>
                  <a:cubicBezTo>
                    <a:pt x="2858703" y="4799710"/>
                    <a:pt x="2861050" y="4799710"/>
                    <a:pt x="2861050" y="4802057"/>
                  </a:cubicBezTo>
                  <a:cubicBezTo>
                    <a:pt x="2863397" y="4802057"/>
                    <a:pt x="2863397" y="4802057"/>
                    <a:pt x="2865744" y="4802057"/>
                  </a:cubicBezTo>
                  <a:cubicBezTo>
                    <a:pt x="2863397" y="4802057"/>
                    <a:pt x="2863397" y="4802057"/>
                    <a:pt x="2861050" y="4802057"/>
                  </a:cubicBezTo>
                  <a:cubicBezTo>
                    <a:pt x="2851661" y="4806751"/>
                    <a:pt x="2842273" y="4806751"/>
                    <a:pt x="2832885" y="4809098"/>
                  </a:cubicBezTo>
                  <a:close/>
                  <a:moveTo>
                    <a:pt x="2753086" y="4827875"/>
                  </a:moveTo>
                  <a:cubicBezTo>
                    <a:pt x="2743697" y="4832569"/>
                    <a:pt x="2734309" y="4834916"/>
                    <a:pt x="2724921" y="4837263"/>
                  </a:cubicBezTo>
                  <a:cubicBezTo>
                    <a:pt x="2724921" y="4837263"/>
                    <a:pt x="2724921" y="4837263"/>
                    <a:pt x="2724921" y="4837263"/>
                  </a:cubicBezTo>
                  <a:cubicBezTo>
                    <a:pt x="2722574" y="4837263"/>
                    <a:pt x="2720227" y="4839610"/>
                    <a:pt x="2715533" y="4839610"/>
                  </a:cubicBezTo>
                  <a:cubicBezTo>
                    <a:pt x="2713186" y="4830222"/>
                    <a:pt x="2706145" y="4825528"/>
                    <a:pt x="2696756" y="4825528"/>
                  </a:cubicBezTo>
                  <a:cubicBezTo>
                    <a:pt x="2694409" y="4825528"/>
                    <a:pt x="2692062" y="4825528"/>
                    <a:pt x="2689715" y="4827875"/>
                  </a:cubicBezTo>
                  <a:cubicBezTo>
                    <a:pt x="2694409" y="4825528"/>
                    <a:pt x="2696756" y="4820834"/>
                    <a:pt x="2696756" y="4813792"/>
                  </a:cubicBezTo>
                  <a:cubicBezTo>
                    <a:pt x="2706145" y="4813792"/>
                    <a:pt x="2717880" y="4816140"/>
                    <a:pt x="2727268" y="4816140"/>
                  </a:cubicBezTo>
                  <a:cubicBezTo>
                    <a:pt x="2729615" y="4816140"/>
                    <a:pt x="2734309" y="4816140"/>
                    <a:pt x="2736656" y="4816140"/>
                  </a:cubicBezTo>
                  <a:cubicBezTo>
                    <a:pt x="2743697" y="4816140"/>
                    <a:pt x="2750738" y="4816140"/>
                    <a:pt x="2757780" y="4816140"/>
                  </a:cubicBezTo>
                  <a:cubicBezTo>
                    <a:pt x="2757780" y="4818486"/>
                    <a:pt x="2757780" y="4820834"/>
                    <a:pt x="2760127" y="4823180"/>
                  </a:cubicBezTo>
                  <a:cubicBezTo>
                    <a:pt x="2757780" y="4825528"/>
                    <a:pt x="2757780" y="4825528"/>
                    <a:pt x="2753086" y="4827875"/>
                  </a:cubicBezTo>
                  <a:cubicBezTo>
                    <a:pt x="2753086" y="4827875"/>
                    <a:pt x="2753086" y="4827875"/>
                    <a:pt x="2753086" y="4827875"/>
                  </a:cubicBezTo>
                  <a:close/>
                  <a:moveTo>
                    <a:pt x="2619304" y="4820834"/>
                  </a:moveTo>
                  <a:cubicBezTo>
                    <a:pt x="2616957" y="4820834"/>
                    <a:pt x="2614610" y="4820834"/>
                    <a:pt x="2612263" y="4820834"/>
                  </a:cubicBezTo>
                  <a:cubicBezTo>
                    <a:pt x="2626345" y="4818486"/>
                    <a:pt x="2642774" y="4816140"/>
                    <a:pt x="2656857" y="4813792"/>
                  </a:cubicBezTo>
                  <a:cubicBezTo>
                    <a:pt x="2656857" y="4813792"/>
                    <a:pt x="2656857" y="4813792"/>
                    <a:pt x="2656857" y="4816140"/>
                  </a:cubicBezTo>
                  <a:cubicBezTo>
                    <a:pt x="2654510" y="4816140"/>
                    <a:pt x="2649816" y="4816140"/>
                    <a:pt x="2647469" y="4818486"/>
                  </a:cubicBezTo>
                  <a:cubicBezTo>
                    <a:pt x="2638080" y="4818486"/>
                    <a:pt x="2628692" y="4818486"/>
                    <a:pt x="2619304" y="4820834"/>
                  </a:cubicBezTo>
                  <a:close/>
                  <a:moveTo>
                    <a:pt x="2417458" y="4834916"/>
                  </a:moveTo>
                  <a:cubicBezTo>
                    <a:pt x="2389293" y="4834916"/>
                    <a:pt x="2363476" y="4837263"/>
                    <a:pt x="2335311" y="4837263"/>
                  </a:cubicBezTo>
                  <a:cubicBezTo>
                    <a:pt x="2314188" y="4837263"/>
                    <a:pt x="2293064" y="4837263"/>
                    <a:pt x="2271941" y="4837263"/>
                  </a:cubicBezTo>
                  <a:cubicBezTo>
                    <a:pt x="2248471" y="4837263"/>
                    <a:pt x="2225000" y="4834916"/>
                    <a:pt x="2201530" y="4834916"/>
                  </a:cubicBezTo>
                  <a:cubicBezTo>
                    <a:pt x="2152242" y="4832569"/>
                    <a:pt x="2105301" y="4827875"/>
                    <a:pt x="2058360" y="4820834"/>
                  </a:cubicBezTo>
                  <a:cubicBezTo>
                    <a:pt x="2051319" y="4818486"/>
                    <a:pt x="2044277" y="4818486"/>
                    <a:pt x="2037236" y="4816140"/>
                  </a:cubicBezTo>
                  <a:cubicBezTo>
                    <a:pt x="2025501" y="4813792"/>
                    <a:pt x="2013766" y="4811445"/>
                    <a:pt x="1999684" y="4809098"/>
                  </a:cubicBezTo>
                  <a:cubicBezTo>
                    <a:pt x="1990295" y="4806751"/>
                    <a:pt x="1980907" y="4804404"/>
                    <a:pt x="1971519" y="4802057"/>
                  </a:cubicBezTo>
                  <a:cubicBezTo>
                    <a:pt x="1966825" y="4802057"/>
                    <a:pt x="1964478" y="4799710"/>
                    <a:pt x="1959784" y="4799710"/>
                  </a:cubicBezTo>
                  <a:cubicBezTo>
                    <a:pt x="1962131" y="4799710"/>
                    <a:pt x="1962131" y="4799710"/>
                    <a:pt x="1964478" y="4799710"/>
                  </a:cubicBezTo>
                  <a:cubicBezTo>
                    <a:pt x="1971519" y="4802057"/>
                    <a:pt x="1978560" y="4802057"/>
                    <a:pt x="1987948" y="4804404"/>
                  </a:cubicBezTo>
                  <a:cubicBezTo>
                    <a:pt x="1997336" y="4806751"/>
                    <a:pt x="2009072" y="4806751"/>
                    <a:pt x="2018460" y="4809098"/>
                  </a:cubicBezTo>
                  <a:cubicBezTo>
                    <a:pt x="2025501" y="4809098"/>
                    <a:pt x="2034889" y="4811445"/>
                    <a:pt x="2041930" y="4811445"/>
                  </a:cubicBezTo>
                  <a:cubicBezTo>
                    <a:pt x="2051319" y="4813792"/>
                    <a:pt x="2063054" y="4813792"/>
                    <a:pt x="2072442" y="4816140"/>
                  </a:cubicBezTo>
                  <a:cubicBezTo>
                    <a:pt x="2079483" y="4816140"/>
                    <a:pt x="2088871" y="4818486"/>
                    <a:pt x="2095913" y="4818486"/>
                  </a:cubicBezTo>
                  <a:cubicBezTo>
                    <a:pt x="2105301" y="4818486"/>
                    <a:pt x="2117036" y="4820834"/>
                    <a:pt x="2126424" y="4820834"/>
                  </a:cubicBezTo>
                  <a:cubicBezTo>
                    <a:pt x="2133465" y="4820834"/>
                    <a:pt x="2142854" y="4823180"/>
                    <a:pt x="2149895" y="4823180"/>
                  </a:cubicBezTo>
                  <a:cubicBezTo>
                    <a:pt x="2159283" y="4823180"/>
                    <a:pt x="2171018" y="4825528"/>
                    <a:pt x="2180406" y="4825528"/>
                  </a:cubicBezTo>
                  <a:cubicBezTo>
                    <a:pt x="2187447" y="4825528"/>
                    <a:pt x="2196835" y="4827875"/>
                    <a:pt x="2203877" y="4827875"/>
                  </a:cubicBezTo>
                  <a:cubicBezTo>
                    <a:pt x="2215612" y="4827875"/>
                    <a:pt x="2225000" y="4830222"/>
                    <a:pt x="2236735" y="4830222"/>
                  </a:cubicBezTo>
                  <a:cubicBezTo>
                    <a:pt x="2243776" y="4830222"/>
                    <a:pt x="2250818" y="4830222"/>
                    <a:pt x="2257859" y="4830222"/>
                  </a:cubicBezTo>
                  <a:cubicBezTo>
                    <a:pt x="2269594" y="4830222"/>
                    <a:pt x="2281329" y="4830222"/>
                    <a:pt x="2295412" y="4832569"/>
                  </a:cubicBezTo>
                  <a:cubicBezTo>
                    <a:pt x="2302453" y="4832569"/>
                    <a:pt x="2307147" y="4832569"/>
                    <a:pt x="2314188" y="4832569"/>
                  </a:cubicBezTo>
                  <a:cubicBezTo>
                    <a:pt x="2332964" y="4832569"/>
                    <a:pt x="2351741" y="4832569"/>
                    <a:pt x="2368170" y="4832569"/>
                  </a:cubicBezTo>
                  <a:cubicBezTo>
                    <a:pt x="2386946" y="4832569"/>
                    <a:pt x="2405723" y="4832569"/>
                    <a:pt x="2424499" y="4832569"/>
                  </a:cubicBezTo>
                  <a:cubicBezTo>
                    <a:pt x="2431540" y="4832569"/>
                    <a:pt x="2438581" y="4832569"/>
                    <a:pt x="2445622" y="4832569"/>
                  </a:cubicBezTo>
                  <a:cubicBezTo>
                    <a:pt x="2447970" y="4832569"/>
                    <a:pt x="2450317" y="4832569"/>
                    <a:pt x="2452664" y="4832569"/>
                  </a:cubicBezTo>
                  <a:cubicBezTo>
                    <a:pt x="2450317" y="4832569"/>
                    <a:pt x="2445622" y="4832569"/>
                    <a:pt x="2443275" y="4832569"/>
                  </a:cubicBezTo>
                  <a:cubicBezTo>
                    <a:pt x="2436234" y="4834916"/>
                    <a:pt x="2426846" y="4834916"/>
                    <a:pt x="2417458" y="4834916"/>
                  </a:cubicBezTo>
                  <a:close/>
                  <a:moveTo>
                    <a:pt x="1628850" y="4698787"/>
                  </a:moveTo>
                  <a:cubicBezTo>
                    <a:pt x="1626503" y="4698787"/>
                    <a:pt x="1624156" y="4696440"/>
                    <a:pt x="1621809" y="4696440"/>
                  </a:cubicBezTo>
                  <a:cubicBezTo>
                    <a:pt x="1624156" y="4696440"/>
                    <a:pt x="1626503" y="4696440"/>
                    <a:pt x="1628850" y="4698787"/>
                  </a:cubicBezTo>
                  <a:cubicBezTo>
                    <a:pt x="1638239" y="4701134"/>
                    <a:pt x="1642933" y="4701134"/>
                    <a:pt x="1649974" y="4703481"/>
                  </a:cubicBezTo>
                  <a:cubicBezTo>
                    <a:pt x="1661709" y="4705828"/>
                    <a:pt x="1673444" y="4708175"/>
                    <a:pt x="1682832" y="4712869"/>
                  </a:cubicBezTo>
                  <a:cubicBezTo>
                    <a:pt x="1682832" y="4715216"/>
                    <a:pt x="1682832" y="4715216"/>
                    <a:pt x="1682832" y="4717563"/>
                  </a:cubicBezTo>
                  <a:cubicBezTo>
                    <a:pt x="1682832" y="4717563"/>
                    <a:pt x="1682832" y="4719911"/>
                    <a:pt x="1682832" y="4719911"/>
                  </a:cubicBezTo>
                  <a:cubicBezTo>
                    <a:pt x="1673444" y="4715216"/>
                    <a:pt x="1661709" y="4712869"/>
                    <a:pt x="1652321" y="4708175"/>
                  </a:cubicBezTo>
                  <a:cubicBezTo>
                    <a:pt x="1642933" y="4703481"/>
                    <a:pt x="1635891" y="4701134"/>
                    <a:pt x="1628850" y="4698787"/>
                  </a:cubicBezTo>
                  <a:close/>
                  <a:moveTo>
                    <a:pt x="1534968" y="4665928"/>
                  </a:moveTo>
                  <a:cubicBezTo>
                    <a:pt x="1511498" y="4658887"/>
                    <a:pt x="1490375" y="4649499"/>
                    <a:pt x="1466904" y="4642458"/>
                  </a:cubicBezTo>
                  <a:cubicBezTo>
                    <a:pt x="1462210" y="4640111"/>
                    <a:pt x="1459863" y="4640111"/>
                    <a:pt x="1455169" y="4637764"/>
                  </a:cubicBezTo>
                  <a:cubicBezTo>
                    <a:pt x="1429351" y="4628376"/>
                    <a:pt x="1403534" y="4616641"/>
                    <a:pt x="1377716" y="4604905"/>
                  </a:cubicBezTo>
                  <a:cubicBezTo>
                    <a:pt x="1377716" y="4604905"/>
                    <a:pt x="1375369" y="4604905"/>
                    <a:pt x="1375369" y="4604905"/>
                  </a:cubicBezTo>
                  <a:cubicBezTo>
                    <a:pt x="1349552" y="4593170"/>
                    <a:pt x="1326081" y="4581435"/>
                    <a:pt x="1300264" y="4569700"/>
                  </a:cubicBezTo>
                  <a:cubicBezTo>
                    <a:pt x="1293223" y="4567352"/>
                    <a:pt x="1286181" y="4562658"/>
                    <a:pt x="1281487" y="4560311"/>
                  </a:cubicBezTo>
                  <a:cubicBezTo>
                    <a:pt x="1262711" y="4550923"/>
                    <a:pt x="1243935" y="4541535"/>
                    <a:pt x="1227505" y="4532147"/>
                  </a:cubicBezTo>
                  <a:cubicBezTo>
                    <a:pt x="1218117" y="4527453"/>
                    <a:pt x="1208729" y="4522759"/>
                    <a:pt x="1201688" y="4515718"/>
                  </a:cubicBezTo>
                  <a:cubicBezTo>
                    <a:pt x="1185258" y="4506329"/>
                    <a:pt x="1171176" y="4496941"/>
                    <a:pt x="1154747" y="4487553"/>
                  </a:cubicBezTo>
                  <a:cubicBezTo>
                    <a:pt x="1145359" y="4480512"/>
                    <a:pt x="1133623" y="4473471"/>
                    <a:pt x="1124235" y="4468777"/>
                  </a:cubicBezTo>
                  <a:cubicBezTo>
                    <a:pt x="1114847" y="4461735"/>
                    <a:pt x="1105459" y="4457041"/>
                    <a:pt x="1096071" y="4450000"/>
                  </a:cubicBezTo>
                  <a:cubicBezTo>
                    <a:pt x="1096071" y="4450000"/>
                    <a:pt x="1098418" y="4450000"/>
                    <a:pt x="1098418" y="4452347"/>
                  </a:cubicBezTo>
                  <a:cubicBezTo>
                    <a:pt x="1105459" y="4454694"/>
                    <a:pt x="1110153" y="4459388"/>
                    <a:pt x="1117194" y="4461735"/>
                  </a:cubicBezTo>
                  <a:cubicBezTo>
                    <a:pt x="1119541" y="4464083"/>
                    <a:pt x="1121888" y="4464083"/>
                    <a:pt x="1126582" y="4466429"/>
                  </a:cubicBezTo>
                  <a:cubicBezTo>
                    <a:pt x="1131276" y="4468777"/>
                    <a:pt x="1138318" y="4471123"/>
                    <a:pt x="1143012" y="4473471"/>
                  </a:cubicBezTo>
                  <a:cubicBezTo>
                    <a:pt x="1145359" y="4473471"/>
                    <a:pt x="1147706" y="4475818"/>
                    <a:pt x="1150053" y="4475818"/>
                  </a:cubicBezTo>
                  <a:cubicBezTo>
                    <a:pt x="1157094" y="4478165"/>
                    <a:pt x="1166482" y="4482859"/>
                    <a:pt x="1173523" y="4485206"/>
                  </a:cubicBezTo>
                  <a:cubicBezTo>
                    <a:pt x="1175870" y="4485206"/>
                    <a:pt x="1175870" y="4485206"/>
                    <a:pt x="1178217" y="4487553"/>
                  </a:cubicBezTo>
                  <a:cubicBezTo>
                    <a:pt x="1185258" y="4489900"/>
                    <a:pt x="1189953" y="4492247"/>
                    <a:pt x="1196994" y="4494594"/>
                  </a:cubicBezTo>
                  <a:cubicBezTo>
                    <a:pt x="1199341" y="4494594"/>
                    <a:pt x="1201688" y="4496941"/>
                    <a:pt x="1204035" y="4496941"/>
                  </a:cubicBezTo>
                  <a:cubicBezTo>
                    <a:pt x="1208729" y="4499288"/>
                    <a:pt x="1213423" y="4499288"/>
                    <a:pt x="1218117" y="4499288"/>
                  </a:cubicBezTo>
                  <a:cubicBezTo>
                    <a:pt x="1218117" y="4499288"/>
                    <a:pt x="1218117" y="4499288"/>
                    <a:pt x="1220464" y="4499288"/>
                  </a:cubicBezTo>
                  <a:cubicBezTo>
                    <a:pt x="1225158" y="4501635"/>
                    <a:pt x="1229852" y="4503982"/>
                    <a:pt x="1234546" y="4508676"/>
                  </a:cubicBezTo>
                  <a:cubicBezTo>
                    <a:pt x="1236894" y="4518064"/>
                    <a:pt x="1243935" y="4525106"/>
                    <a:pt x="1253323" y="4525106"/>
                  </a:cubicBezTo>
                  <a:cubicBezTo>
                    <a:pt x="1255670" y="4525106"/>
                    <a:pt x="1258017" y="4525106"/>
                    <a:pt x="1258017" y="4525106"/>
                  </a:cubicBezTo>
                  <a:cubicBezTo>
                    <a:pt x="1262711" y="4527453"/>
                    <a:pt x="1267405" y="4529800"/>
                    <a:pt x="1272099" y="4532147"/>
                  </a:cubicBezTo>
                  <a:cubicBezTo>
                    <a:pt x="1279140" y="4536841"/>
                    <a:pt x="1288529" y="4541535"/>
                    <a:pt x="1295570" y="4546229"/>
                  </a:cubicBezTo>
                  <a:cubicBezTo>
                    <a:pt x="1304958" y="4550923"/>
                    <a:pt x="1314346" y="4555617"/>
                    <a:pt x="1323734" y="4562658"/>
                  </a:cubicBezTo>
                  <a:cubicBezTo>
                    <a:pt x="1333122" y="4567352"/>
                    <a:pt x="1340164" y="4572047"/>
                    <a:pt x="1349552" y="4576741"/>
                  </a:cubicBezTo>
                  <a:cubicBezTo>
                    <a:pt x="1358940" y="4581435"/>
                    <a:pt x="1368328" y="4586129"/>
                    <a:pt x="1377716" y="4590823"/>
                  </a:cubicBezTo>
                  <a:cubicBezTo>
                    <a:pt x="1387104" y="4595517"/>
                    <a:pt x="1396493" y="4600211"/>
                    <a:pt x="1403534" y="4604905"/>
                  </a:cubicBezTo>
                  <a:cubicBezTo>
                    <a:pt x="1422310" y="4614293"/>
                    <a:pt x="1438739" y="4623681"/>
                    <a:pt x="1457516" y="4630723"/>
                  </a:cubicBezTo>
                  <a:cubicBezTo>
                    <a:pt x="1476292" y="4640111"/>
                    <a:pt x="1492722" y="4647152"/>
                    <a:pt x="1511498" y="4654193"/>
                  </a:cubicBezTo>
                  <a:cubicBezTo>
                    <a:pt x="1518539" y="4656540"/>
                    <a:pt x="1523233" y="4658887"/>
                    <a:pt x="1530274" y="4661234"/>
                  </a:cubicBezTo>
                  <a:cubicBezTo>
                    <a:pt x="1542009" y="4665928"/>
                    <a:pt x="1553745" y="4670622"/>
                    <a:pt x="1565480" y="4675317"/>
                  </a:cubicBezTo>
                  <a:cubicBezTo>
                    <a:pt x="1570174" y="4677664"/>
                    <a:pt x="1572521" y="4677664"/>
                    <a:pt x="1577215" y="4680011"/>
                  </a:cubicBezTo>
                  <a:cubicBezTo>
                    <a:pt x="1572521" y="4677664"/>
                    <a:pt x="1565480" y="4677664"/>
                    <a:pt x="1560786" y="4675317"/>
                  </a:cubicBezTo>
                  <a:cubicBezTo>
                    <a:pt x="1553745" y="4672970"/>
                    <a:pt x="1544357" y="4670622"/>
                    <a:pt x="1534968" y="4665928"/>
                  </a:cubicBezTo>
                  <a:close/>
                  <a:moveTo>
                    <a:pt x="889531" y="4266930"/>
                  </a:moveTo>
                  <a:cubicBezTo>
                    <a:pt x="880142" y="4259889"/>
                    <a:pt x="868407" y="4250501"/>
                    <a:pt x="859019" y="4243460"/>
                  </a:cubicBezTo>
                  <a:cubicBezTo>
                    <a:pt x="851978" y="4238766"/>
                    <a:pt x="847284" y="4231725"/>
                    <a:pt x="840243" y="4227031"/>
                  </a:cubicBezTo>
                  <a:cubicBezTo>
                    <a:pt x="830854" y="4219990"/>
                    <a:pt x="821466" y="4210602"/>
                    <a:pt x="812078" y="4203560"/>
                  </a:cubicBezTo>
                  <a:cubicBezTo>
                    <a:pt x="805037" y="4198866"/>
                    <a:pt x="797996" y="4191825"/>
                    <a:pt x="793302" y="4184784"/>
                  </a:cubicBezTo>
                  <a:cubicBezTo>
                    <a:pt x="783914" y="4177743"/>
                    <a:pt x="776872" y="4168354"/>
                    <a:pt x="767484" y="4161313"/>
                  </a:cubicBezTo>
                  <a:cubicBezTo>
                    <a:pt x="760443" y="4154272"/>
                    <a:pt x="753402" y="4149578"/>
                    <a:pt x="748708" y="4142537"/>
                  </a:cubicBezTo>
                  <a:cubicBezTo>
                    <a:pt x="739320" y="4135496"/>
                    <a:pt x="732279" y="4126108"/>
                    <a:pt x="722890" y="4119066"/>
                  </a:cubicBezTo>
                  <a:cubicBezTo>
                    <a:pt x="715849" y="4112026"/>
                    <a:pt x="708808" y="4107331"/>
                    <a:pt x="704114" y="4100290"/>
                  </a:cubicBezTo>
                  <a:cubicBezTo>
                    <a:pt x="697073" y="4093249"/>
                    <a:pt x="687685" y="4083861"/>
                    <a:pt x="680643" y="4076820"/>
                  </a:cubicBezTo>
                  <a:cubicBezTo>
                    <a:pt x="673602" y="4069779"/>
                    <a:pt x="668908" y="4062737"/>
                    <a:pt x="661867" y="4058043"/>
                  </a:cubicBezTo>
                  <a:cubicBezTo>
                    <a:pt x="654826" y="4048655"/>
                    <a:pt x="645438" y="4041614"/>
                    <a:pt x="638397" y="4032226"/>
                  </a:cubicBezTo>
                  <a:cubicBezTo>
                    <a:pt x="631355" y="4025185"/>
                    <a:pt x="626661" y="4018144"/>
                    <a:pt x="619620" y="4011102"/>
                  </a:cubicBezTo>
                  <a:cubicBezTo>
                    <a:pt x="617273" y="4008755"/>
                    <a:pt x="614926" y="4006408"/>
                    <a:pt x="612579" y="4001714"/>
                  </a:cubicBezTo>
                  <a:cubicBezTo>
                    <a:pt x="617273" y="4006408"/>
                    <a:pt x="619620" y="4008755"/>
                    <a:pt x="624314" y="4011102"/>
                  </a:cubicBezTo>
                  <a:cubicBezTo>
                    <a:pt x="631355" y="4018144"/>
                    <a:pt x="638397" y="4025185"/>
                    <a:pt x="645438" y="4032226"/>
                  </a:cubicBezTo>
                  <a:cubicBezTo>
                    <a:pt x="654826" y="4041614"/>
                    <a:pt x="664214" y="4048655"/>
                    <a:pt x="673602" y="4058043"/>
                  </a:cubicBezTo>
                  <a:cubicBezTo>
                    <a:pt x="680643" y="4065085"/>
                    <a:pt x="687685" y="4072125"/>
                    <a:pt x="694726" y="4076820"/>
                  </a:cubicBezTo>
                  <a:cubicBezTo>
                    <a:pt x="704114" y="4083861"/>
                    <a:pt x="713502" y="4093249"/>
                    <a:pt x="722890" y="4100290"/>
                  </a:cubicBezTo>
                  <a:cubicBezTo>
                    <a:pt x="729931" y="4107331"/>
                    <a:pt x="736973" y="4112026"/>
                    <a:pt x="744014" y="4119066"/>
                  </a:cubicBezTo>
                  <a:cubicBezTo>
                    <a:pt x="753402" y="4126108"/>
                    <a:pt x="762790" y="4135496"/>
                    <a:pt x="774525" y="4142537"/>
                  </a:cubicBezTo>
                  <a:cubicBezTo>
                    <a:pt x="781566" y="4147231"/>
                    <a:pt x="788608" y="4154272"/>
                    <a:pt x="797996" y="4158966"/>
                  </a:cubicBezTo>
                  <a:cubicBezTo>
                    <a:pt x="800343" y="4161313"/>
                    <a:pt x="802690" y="4163660"/>
                    <a:pt x="807384" y="4166007"/>
                  </a:cubicBezTo>
                  <a:cubicBezTo>
                    <a:pt x="814425" y="4173049"/>
                    <a:pt x="823813" y="4182437"/>
                    <a:pt x="830854" y="4189478"/>
                  </a:cubicBezTo>
                  <a:cubicBezTo>
                    <a:pt x="837896" y="4194172"/>
                    <a:pt x="842590" y="4201213"/>
                    <a:pt x="849631" y="4205908"/>
                  </a:cubicBezTo>
                  <a:cubicBezTo>
                    <a:pt x="861366" y="4215296"/>
                    <a:pt x="870754" y="4227031"/>
                    <a:pt x="882489" y="4236419"/>
                  </a:cubicBezTo>
                  <a:cubicBezTo>
                    <a:pt x="889531" y="4243460"/>
                    <a:pt x="896572" y="4248154"/>
                    <a:pt x="903613" y="4255195"/>
                  </a:cubicBezTo>
                  <a:cubicBezTo>
                    <a:pt x="915348" y="4264584"/>
                    <a:pt x="924736" y="4273972"/>
                    <a:pt x="936472" y="4283360"/>
                  </a:cubicBezTo>
                  <a:cubicBezTo>
                    <a:pt x="943513" y="4288054"/>
                    <a:pt x="948207" y="4295095"/>
                    <a:pt x="955248" y="4299789"/>
                  </a:cubicBezTo>
                  <a:cubicBezTo>
                    <a:pt x="952901" y="4302136"/>
                    <a:pt x="948207" y="4302136"/>
                    <a:pt x="945860" y="4306830"/>
                  </a:cubicBezTo>
                  <a:cubicBezTo>
                    <a:pt x="934124" y="4297442"/>
                    <a:pt x="924736" y="4290401"/>
                    <a:pt x="913001" y="4281013"/>
                  </a:cubicBezTo>
                  <a:cubicBezTo>
                    <a:pt x="901266" y="4278666"/>
                    <a:pt x="896572" y="4273972"/>
                    <a:pt x="889531" y="4266930"/>
                  </a:cubicBezTo>
                  <a:close/>
                  <a:moveTo>
                    <a:pt x="521044" y="3889056"/>
                  </a:moveTo>
                  <a:cubicBezTo>
                    <a:pt x="509309" y="3874974"/>
                    <a:pt x="497574" y="3858544"/>
                    <a:pt x="488186" y="3844462"/>
                  </a:cubicBezTo>
                  <a:cubicBezTo>
                    <a:pt x="481145" y="3835074"/>
                    <a:pt x="474103" y="3825686"/>
                    <a:pt x="469409" y="3816298"/>
                  </a:cubicBezTo>
                  <a:cubicBezTo>
                    <a:pt x="452980" y="3792827"/>
                    <a:pt x="436551" y="3769357"/>
                    <a:pt x="422468" y="3745886"/>
                  </a:cubicBezTo>
                  <a:cubicBezTo>
                    <a:pt x="417774" y="3738845"/>
                    <a:pt x="413080" y="3731804"/>
                    <a:pt x="408386" y="3724763"/>
                  </a:cubicBezTo>
                  <a:cubicBezTo>
                    <a:pt x="406039" y="3720068"/>
                    <a:pt x="403692" y="3717722"/>
                    <a:pt x="403692" y="3713028"/>
                  </a:cubicBezTo>
                  <a:cubicBezTo>
                    <a:pt x="401345" y="3708333"/>
                    <a:pt x="398998" y="3703639"/>
                    <a:pt x="396651" y="3698945"/>
                  </a:cubicBezTo>
                  <a:cubicBezTo>
                    <a:pt x="394304" y="3696598"/>
                    <a:pt x="394304" y="3691904"/>
                    <a:pt x="391957" y="3689557"/>
                  </a:cubicBezTo>
                  <a:cubicBezTo>
                    <a:pt x="377874" y="3659045"/>
                    <a:pt x="366139" y="3628534"/>
                    <a:pt x="354404" y="3595675"/>
                  </a:cubicBezTo>
                  <a:cubicBezTo>
                    <a:pt x="354404" y="3595675"/>
                    <a:pt x="354404" y="3595675"/>
                    <a:pt x="354404" y="3595675"/>
                  </a:cubicBezTo>
                  <a:cubicBezTo>
                    <a:pt x="359098" y="3605063"/>
                    <a:pt x="363792" y="3612105"/>
                    <a:pt x="368486" y="3621493"/>
                  </a:cubicBezTo>
                  <a:cubicBezTo>
                    <a:pt x="373180" y="3630881"/>
                    <a:pt x="380222" y="3642616"/>
                    <a:pt x="384916" y="3652004"/>
                  </a:cubicBezTo>
                  <a:cubicBezTo>
                    <a:pt x="389610" y="3659045"/>
                    <a:pt x="394304" y="3668434"/>
                    <a:pt x="398998" y="3675475"/>
                  </a:cubicBezTo>
                  <a:cubicBezTo>
                    <a:pt x="403692" y="3684863"/>
                    <a:pt x="410733" y="3696598"/>
                    <a:pt x="415427" y="3705986"/>
                  </a:cubicBezTo>
                  <a:cubicBezTo>
                    <a:pt x="420121" y="3713028"/>
                    <a:pt x="424815" y="3722416"/>
                    <a:pt x="429509" y="3729457"/>
                  </a:cubicBezTo>
                  <a:cubicBezTo>
                    <a:pt x="434204" y="3738845"/>
                    <a:pt x="441245" y="3748233"/>
                    <a:pt x="445939" y="3757621"/>
                  </a:cubicBezTo>
                  <a:cubicBezTo>
                    <a:pt x="450633" y="3764663"/>
                    <a:pt x="455327" y="3774051"/>
                    <a:pt x="460021" y="3781092"/>
                  </a:cubicBezTo>
                  <a:cubicBezTo>
                    <a:pt x="464715" y="3790480"/>
                    <a:pt x="471756" y="3799868"/>
                    <a:pt x="476450" y="3809256"/>
                  </a:cubicBezTo>
                  <a:cubicBezTo>
                    <a:pt x="481145" y="3816298"/>
                    <a:pt x="485839" y="3825686"/>
                    <a:pt x="490533" y="3832727"/>
                  </a:cubicBezTo>
                  <a:cubicBezTo>
                    <a:pt x="497574" y="3842115"/>
                    <a:pt x="502268" y="3851503"/>
                    <a:pt x="509309" y="3860891"/>
                  </a:cubicBezTo>
                  <a:cubicBezTo>
                    <a:pt x="514003" y="3867932"/>
                    <a:pt x="518697" y="3877321"/>
                    <a:pt x="525738" y="3884362"/>
                  </a:cubicBezTo>
                  <a:cubicBezTo>
                    <a:pt x="532780" y="3893750"/>
                    <a:pt x="537474" y="3903138"/>
                    <a:pt x="544515" y="3910179"/>
                  </a:cubicBezTo>
                  <a:cubicBezTo>
                    <a:pt x="549209" y="3917221"/>
                    <a:pt x="556250" y="3924262"/>
                    <a:pt x="560944" y="3933650"/>
                  </a:cubicBezTo>
                  <a:cubicBezTo>
                    <a:pt x="563291" y="3935997"/>
                    <a:pt x="563291" y="3938344"/>
                    <a:pt x="565638" y="3938344"/>
                  </a:cubicBezTo>
                  <a:cubicBezTo>
                    <a:pt x="558597" y="3931303"/>
                    <a:pt x="553903" y="3921915"/>
                    <a:pt x="546862" y="3914873"/>
                  </a:cubicBezTo>
                  <a:cubicBezTo>
                    <a:pt x="535127" y="3907832"/>
                    <a:pt x="528085" y="3898444"/>
                    <a:pt x="521044" y="3889056"/>
                  </a:cubicBezTo>
                  <a:close/>
                  <a:moveTo>
                    <a:pt x="319198" y="3525264"/>
                  </a:moveTo>
                  <a:cubicBezTo>
                    <a:pt x="316851" y="3522917"/>
                    <a:pt x="316851" y="3520570"/>
                    <a:pt x="314504" y="3518223"/>
                  </a:cubicBezTo>
                  <a:cubicBezTo>
                    <a:pt x="316851" y="3518223"/>
                    <a:pt x="319198" y="3518223"/>
                    <a:pt x="319198" y="3518223"/>
                  </a:cubicBezTo>
                  <a:cubicBezTo>
                    <a:pt x="326239" y="3534652"/>
                    <a:pt x="330934" y="3551081"/>
                    <a:pt x="337975" y="3567510"/>
                  </a:cubicBezTo>
                  <a:cubicBezTo>
                    <a:pt x="335628" y="3562816"/>
                    <a:pt x="333281" y="3558122"/>
                    <a:pt x="330934" y="3553428"/>
                  </a:cubicBezTo>
                  <a:cubicBezTo>
                    <a:pt x="326239" y="3541693"/>
                    <a:pt x="323892" y="3534652"/>
                    <a:pt x="319198" y="3525264"/>
                  </a:cubicBezTo>
                  <a:close/>
                  <a:moveTo>
                    <a:pt x="246440" y="3379747"/>
                  </a:moveTo>
                  <a:cubicBezTo>
                    <a:pt x="241746" y="3370359"/>
                    <a:pt x="234705" y="3358623"/>
                    <a:pt x="230011" y="3349235"/>
                  </a:cubicBezTo>
                  <a:cubicBezTo>
                    <a:pt x="225316" y="3339847"/>
                    <a:pt x="220622" y="3330459"/>
                    <a:pt x="215928" y="3323418"/>
                  </a:cubicBezTo>
                  <a:cubicBezTo>
                    <a:pt x="211234" y="3311683"/>
                    <a:pt x="206540" y="3302295"/>
                    <a:pt x="201846" y="3290559"/>
                  </a:cubicBezTo>
                  <a:cubicBezTo>
                    <a:pt x="197152" y="3281171"/>
                    <a:pt x="192458" y="3271783"/>
                    <a:pt x="190111" y="3262394"/>
                  </a:cubicBezTo>
                  <a:cubicBezTo>
                    <a:pt x="185417" y="3250659"/>
                    <a:pt x="180723" y="3238924"/>
                    <a:pt x="176028" y="3227189"/>
                  </a:cubicBezTo>
                  <a:cubicBezTo>
                    <a:pt x="171334" y="3217801"/>
                    <a:pt x="168987" y="3208413"/>
                    <a:pt x="164293" y="3201371"/>
                  </a:cubicBezTo>
                  <a:cubicBezTo>
                    <a:pt x="159599" y="3189636"/>
                    <a:pt x="154905" y="3175554"/>
                    <a:pt x="150211" y="3163819"/>
                  </a:cubicBezTo>
                  <a:cubicBezTo>
                    <a:pt x="147864" y="3154431"/>
                    <a:pt x="143170" y="3147389"/>
                    <a:pt x="140823" y="3138001"/>
                  </a:cubicBezTo>
                  <a:cubicBezTo>
                    <a:pt x="136129" y="3123919"/>
                    <a:pt x="131435" y="3109836"/>
                    <a:pt x="126741" y="3095754"/>
                  </a:cubicBezTo>
                  <a:cubicBezTo>
                    <a:pt x="124393" y="3088713"/>
                    <a:pt x="122046" y="3081672"/>
                    <a:pt x="119699" y="3072284"/>
                  </a:cubicBezTo>
                  <a:cubicBezTo>
                    <a:pt x="119699" y="3069937"/>
                    <a:pt x="117352" y="3065243"/>
                    <a:pt x="117352" y="3060549"/>
                  </a:cubicBezTo>
                  <a:cubicBezTo>
                    <a:pt x="119699" y="3062896"/>
                    <a:pt x="124393" y="3065243"/>
                    <a:pt x="129088" y="3065243"/>
                  </a:cubicBezTo>
                  <a:cubicBezTo>
                    <a:pt x="131435" y="3065243"/>
                    <a:pt x="133782" y="3065243"/>
                    <a:pt x="133782" y="3065243"/>
                  </a:cubicBezTo>
                  <a:cubicBezTo>
                    <a:pt x="138476" y="3081672"/>
                    <a:pt x="143170" y="3095754"/>
                    <a:pt x="150211" y="3112184"/>
                  </a:cubicBezTo>
                  <a:cubicBezTo>
                    <a:pt x="152558" y="3119225"/>
                    <a:pt x="154905" y="3126266"/>
                    <a:pt x="157252" y="3133307"/>
                  </a:cubicBezTo>
                  <a:cubicBezTo>
                    <a:pt x="161946" y="3147389"/>
                    <a:pt x="166640" y="3163819"/>
                    <a:pt x="173681" y="3177901"/>
                  </a:cubicBezTo>
                  <a:cubicBezTo>
                    <a:pt x="176028" y="3184942"/>
                    <a:pt x="178376" y="3194330"/>
                    <a:pt x="183070" y="3201371"/>
                  </a:cubicBezTo>
                  <a:cubicBezTo>
                    <a:pt x="187764" y="3215454"/>
                    <a:pt x="192458" y="3227189"/>
                    <a:pt x="197152" y="3241271"/>
                  </a:cubicBezTo>
                  <a:cubicBezTo>
                    <a:pt x="199499" y="3250659"/>
                    <a:pt x="204193" y="3257700"/>
                    <a:pt x="206540" y="3267089"/>
                  </a:cubicBezTo>
                  <a:cubicBezTo>
                    <a:pt x="211234" y="3278824"/>
                    <a:pt x="215928" y="3292906"/>
                    <a:pt x="220622" y="3304641"/>
                  </a:cubicBezTo>
                  <a:cubicBezTo>
                    <a:pt x="222969" y="3314030"/>
                    <a:pt x="227664" y="3321071"/>
                    <a:pt x="230011" y="3330459"/>
                  </a:cubicBezTo>
                  <a:cubicBezTo>
                    <a:pt x="234705" y="3342194"/>
                    <a:pt x="239399" y="3353929"/>
                    <a:pt x="244093" y="3365665"/>
                  </a:cubicBezTo>
                  <a:cubicBezTo>
                    <a:pt x="248787" y="3375053"/>
                    <a:pt x="251134" y="3382094"/>
                    <a:pt x="255828" y="3391482"/>
                  </a:cubicBezTo>
                  <a:cubicBezTo>
                    <a:pt x="258175" y="3398523"/>
                    <a:pt x="260522" y="3405564"/>
                    <a:pt x="265216" y="3412606"/>
                  </a:cubicBezTo>
                  <a:cubicBezTo>
                    <a:pt x="265216" y="3412606"/>
                    <a:pt x="262869" y="3410258"/>
                    <a:pt x="262869" y="3410258"/>
                  </a:cubicBezTo>
                  <a:cubicBezTo>
                    <a:pt x="258175" y="3398523"/>
                    <a:pt x="253481" y="3389135"/>
                    <a:pt x="246440" y="3379747"/>
                  </a:cubicBezTo>
                  <a:close/>
                  <a:moveTo>
                    <a:pt x="82147" y="2947890"/>
                  </a:moveTo>
                  <a:cubicBezTo>
                    <a:pt x="77453" y="2933808"/>
                    <a:pt x="75105" y="2922073"/>
                    <a:pt x="70411" y="2907991"/>
                  </a:cubicBezTo>
                  <a:cubicBezTo>
                    <a:pt x="70411" y="2903296"/>
                    <a:pt x="68064" y="2900949"/>
                    <a:pt x="68064" y="2896255"/>
                  </a:cubicBezTo>
                  <a:cubicBezTo>
                    <a:pt x="65717" y="2891561"/>
                    <a:pt x="65717" y="2884520"/>
                    <a:pt x="63370" y="2879826"/>
                  </a:cubicBezTo>
                  <a:cubicBezTo>
                    <a:pt x="63370" y="2879826"/>
                    <a:pt x="63370" y="2882173"/>
                    <a:pt x="63370" y="2882173"/>
                  </a:cubicBezTo>
                  <a:cubicBezTo>
                    <a:pt x="65717" y="2893908"/>
                    <a:pt x="70411" y="2905643"/>
                    <a:pt x="72758" y="2917379"/>
                  </a:cubicBezTo>
                  <a:cubicBezTo>
                    <a:pt x="72758" y="2922073"/>
                    <a:pt x="75105" y="2924420"/>
                    <a:pt x="75105" y="2929114"/>
                  </a:cubicBezTo>
                  <a:cubicBezTo>
                    <a:pt x="79800" y="2943196"/>
                    <a:pt x="84494" y="2954932"/>
                    <a:pt x="89188" y="2966667"/>
                  </a:cubicBezTo>
                  <a:cubicBezTo>
                    <a:pt x="89188" y="2969014"/>
                    <a:pt x="89188" y="2969014"/>
                    <a:pt x="91535" y="2971361"/>
                  </a:cubicBezTo>
                  <a:cubicBezTo>
                    <a:pt x="93882" y="2976055"/>
                    <a:pt x="96229" y="2983096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6229" y="2987790"/>
                    <a:pt x="93882" y="2987790"/>
                    <a:pt x="93882" y="2987790"/>
                  </a:cubicBezTo>
                  <a:cubicBezTo>
                    <a:pt x="91535" y="2978402"/>
                    <a:pt x="86841" y="2969014"/>
                    <a:pt x="84494" y="2957279"/>
                  </a:cubicBezTo>
                  <a:cubicBezTo>
                    <a:pt x="84494" y="2954932"/>
                    <a:pt x="84494" y="2950237"/>
                    <a:pt x="82147" y="2947890"/>
                  </a:cubicBezTo>
                  <a:close/>
                  <a:moveTo>
                    <a:pt x="21123" y="2405723"/>
                  </a:moveTo>
                  <a:cubicBezTo>
                    <a:pt x="21123" y="2393987"/>
                    <a:pt x="21123" y="2382252"/>
                    <a:pt x="23470" y="2370517"/>
                  </a:cubicBezTo>
                  <a:cubicBezTo>
                    <a:pt x="23470" y="2370517"/>
                    <a:pt x="23470" y="2370517"/>
                    <a:pt x="23470" y="2368170"/>
                  </a:cubicBezTo>
                  <a:cubicBezTo>
                    <a:pt x="23470" y="2365823"/>
                    <a:pt x="23470" y="2365823"/>
                    <a:pt x="23470" y="2363476"/>
                  </a:cubicBezTo>
                  <a:cubicBezTo>
                    <a:pt x="23470" y="2363476"/>
                    <a:pt x="25818" y="2363476"/>
                    <a:pt x="25818" y="2363476"/>
                  </a:cubicBezTo>
                  <a:cubicBezTo>
                    <a:pt x="25818" y="2365823"/>
                    <a:pt x="25818" y="2368170"/>
                    <a:pt x="25818" y="2370517"/>
                  </a:cubicBezTo>
                  <a:cubicBezTo>
                    <a:pt x="25818" y="2377558"/>
                    <a:pt x="25818" y="2382252"/>
                    <a:pt x="25818" y="2389293"/>
                  </a:cubicBezTo>
                  <a:cubicBezTo>
                    <a:pt x="25818" y="2393987"/>
                    <a:pt x="25818" y="2398681"/>
                    <a:pt x="25818" y="2403376"/>
                  </a:cubicBezTo>
                  <a:cubicBezTo>
                    <a:pt x="25818" y="2410417"/>
                    <a:pt x="25818" y="2417458"/>
                    <a:pt x="25818" y="2424499"/>
                  </a:cubicBezTo>
                  <a:cubicBezTo>
                    <a:pt x="25818" y="2426846"/>
                    <a:pt x="25818" y="2429193"/>
                    <a:pt x="25818" y="2431540"/>
                  </a:cubicBezTo>
                  <a:cubicBezTo>
                    <a:pt x="25818" y="2431540"/>
                    <a:pt x="23470" y="2431540"/>
                    <a:pt x="23470" y="2431540"/>
                  </a:cubicBezTo>
                  <a:cubicBezTo>
                    <a:pt x="21123" y="2431540"/>
                    <a:pt x="21123" y="2431540"/>
                    <a:pt x="18776" y="2431540"/>
                  </a:cubicBezTo>
                  <a:cubicBezTo>
                    <a:pt x="18776" y="2424499"/>
                    <a:pt x="18776" y="2417458"/>
                    <a:pt x="18776" y="2408070"/>
                  </a:cubicBezTo>
                  <a:cubicBezTo>
                    <a:pt x="21123" y="2408070"/>
                    <a:pt x="21123" y="2408070"/>
                    <a:pt x="21123" y="2405723"/>
                  </a:cubicBezTo>
                  <a:close/>
                  <a:moveTo>
                    <a:pt x="32859" y="2229694"/>
                  </a:moveTo>
                  <a:cubicBezTo>
                    <a:pt x="35206" y="2217959"/>
                    <a:pt x="35206" y="2206224"/>
                    <a:pt x="37553" y="2196836"/>
                  </a:cubicBezTo>
                  <a:cubicBezTo>
                    <a:pt x="37553" y="2189794"/>
                    <a:pt x="39900" y="2182753"/>
                    <a:pt x="39900" y="2175712"/>
                  </a:cubicBezTo>
                  <a:cubicBezTo>
                    <a:pt x="42247" y="2163977"/>
                    <a:pt x="42247" y="2149895"/>
                    <a:pt x="44594" y="2135812"/>
                  </a:cubicBezTo>
                  <a:cubicBezTo>
                    <a:pt x="46941" y="2128771"/>
                    <a:pt x="46941" y="2121730"/>
                    <a:pt x="46941" y="2117036"/>
                  </a:cubicBezTo>
                  <a:cubicBezTo>
                    <a:pt x="49288" y="2102954"/>
                    <a:pt x="51635" y="2091218"/>
                    <a:pt x="53982" y="2077136"/>
                  </a:cubicBezTo>
                  <a:cubicBezTo>
                    <a:pt x="53982" y="2077136"/>
                    <a:pt x="56329" y="2077136"/>
                    <a:pt x="56329" y="2077136"/>
                  </a:cubicBezTo>
                  <a:cubicBezTo>
                    <a:pt x="68064" y="2077136"/>
                    <a:pt x="77453" y="2067748"/>
                    <a:pt x="77453" y="2056013"/>
                  </a:cubicBezTo>
                  <a:cubicBezTo>
                    <a:pt x="77453" y="2046624"/>
                    <a:pt x="70411" y="2039583"/>
                    <a:pt x="63370" y="2037236"/>
                  </a:cubicBezTo>
                  <a:cubicBezTo>
                    <a:pt x="63370" y="2034889"/>
                    <a:pt x="65717" y="2030195"/>
                    <a:pt x="65717" y="2027848"/>
                  </a:cubicBezTo>
                  <a:cubicBezTo>
                    <a:pt x="70411" y="2025501"/>
                    <a:pt x="72758" y="2025501"/>
                    <a:pt x="75105" y="2020807"/>
                  </a:cubicBezTo>
                  <a:cubicBezTo>
                    <a:pt x="77453" y="2020807"/>
                    <a:pt x="79800" y="2023154"/>
                    <a:pt x="82147" y="2023154"/>
                  </a:cubicBezTo>
                  <a:cubicBezTo>
                    <a:pt x="93882" y="2023154"/>
                    <a:pt x="103270" y="2013766"/>
                    <a:pt x="103270" y="2002031"/>
                  </a:cubicBezTo>
                  <a:cubicBezTo>
                    <a:pt x="103270" y="1992643"/>
                    <a:pt x="98576" y="1985601"/>
                    <a:pt x="91535" y="1983254"/>
                  </a:cubicBezTo>
                  <a:cubicBezTo>
                    <a:pt x="105617" y="1945702"/>
                    <a:pt x="129088" y="1910496"/>
                    <a:pt x="152558" y="1887025"/>
                  </a:cubicBezTo>
                  <a:cubicBezTo>
                    <a:pt x="168987" y="1872943"/>
                    <a:pt x="185417" y="1861208"/>
                    <a:pt x="201846" y="1851820"/>
                  </a:cubicBezTo>
                  <a:cubicBezTo>
                    <a:pt x="199499" y="1856514"/>
                    <a:pt x="197152" y="1858861"/>
                    <a:pt x="194805" y="1863555"/>
                  </a:cubicBezTo>
                  <a:cubicBezTo>
                    <a:pt x="190111" y="1870596"/>
                    <a:pt x="187764" y="1875290"/>
                    <a:pt x="183070" y="1882331"/>
                  </a:cubicBezTo>
                  <a:cubicBezTo>
                    <a:pt x="178376" y="1889372"/>
                    <a:pt x="173681" y="1896413"/>
                    <a:pt x="171334" y="1903455"/>
                  </a:cubicBezTo>
                  <a:cubicBezTo>
                    <a:pt x="164293" y="1910496"/>
                    <a:pt x="161946" y="1915190"/>
                    <a:pt x="157252" y="1922231"/>
                  </a:cubicBezTo>
                  <a:cubicBezTo>
                    <a:pt x="152558" y="1929272"/>
                    <a:pt x="150211" y="1936313"/>
                    <a:pt x="145517" y="1943354"/>
                  </a:cubicBezTo>
                  <a:cubicBezTo>
                    <a:pt x="143170" y="1948049"/>
                    <a:pt x="140823" y="1955090"/>
                    <a:pt x="136129" y="1962131"/>
                  </a:cubicBezTo>
                  <a:cubicBezTo>
                    <a:pt x="131435" y="1969172"/>
                    <a:pt x="129088" y="1976213"/>
                    <a:pt x="124393" y="1983254"/>
                  </a:cubicBezTo>
                  <a:cubicBezTo>
                    <a:pt x="122046" y="1990295"/>
                    <a:pt x="117352" y="1994990"/>
                    <a:pt x="115005" y="2002031"/>
                  </a:cubicBezTo>
                  <a:cubicBezTo>
                    <a:pt x="112658" y="2009072"/>
                    <a:pt x="107964" y="2016113"/>
                    <a:pt x="105617" y="2023154"/>
                  </a:cubicBezTo>
                  <a:cubicBezTo>
                    <a:pt x="103270" y="2030195"/>
                    <a:pt x="100923" y="2034889"/>
                    <a:pt x="98576" y="2041930"/>
                  </a:cubicBezTo>
                  <a:cubicBezTo>
                    <a:pt x="96229" y="2048971"/>
                    <a:pt x="91535" y="2056013"/>
                    <a:pt x="89188" y="2063054"/>
                  </a:cubicBezTo>
                  <a:cubicBezTo>
                    <a:pt x="86841" y="2070095"/>
                    <a:pt x="84494" y="2074789"/>
                    <a:pt x="82147" y="2081830"/>
                  </a:cubicBezTo>
                  <a:cubicBezTo>
                    <a:pt x="79800" y="2088871"/>
                    <a:pt x="77453" y="2095912"/>
                    <a:pt x="75105" y="2102954"/>
                  </a:cubicBezTo>
                  <a:cubicBezTo>
                    <a:pt x="72758" y="2102954"/>
                    <a:pt x="70411" y="2109995"/>
                    <a:pt x="68064" y="2114689"/>
                  </a:cubicBezTo>
                  <a:cubicBezTo>
                    <a:pt x="65717" y="2121730"/>
                    <a:pt x="63370" y="2128771"/>
                    <a:pt x="61023" y="2135812"/>
                  </a:cubicBezTo>
                  <a:cubicBezTo>
                    <a:pt x="58676" y="2140506"/>
                    <a:pt x="56329" y="2147548"/>
                    <a:pt x="56329" y="2152242"/>
                  </a:cubicBezTo>
                  <a:cubicBezTo>
                    <a:pt x="53982" y="2159283"/>
                    <a:pt x="51635" y="2166324"/>
                    <a:pt x="49288" y="2173365"/>
                  </a:cubicBezTo>
                  <a:cubicBezTo>
                    <a:pt x="49288" y="2178059"/>
                    <a:pt x="46941" y="2185100"/>
                    <a:pt x="46941" y="2189794"/>
                  </a:cubicBezTo>
                  <a:cubicBezTo>
                    <a:pt x="44594" y="2196836"/>
                    <a:pt x="44594" y="2203877"/>
                    <a:pt x="42247" y="2210918"/>
                  </a:cubicBezTo>
                  <a:cubicBezTo>
                    <a:pt x="39900" y="2215612"/>
                    <a:pt x="39900" y="2222653"/>
                    <a:pt x="37553" y="2227347"/>
                  </a:cubicBezTo>
                  <a:cubicBezTo>
                    <a:pt x="35206" y="2234388"/>
                    <a:pt x="35206" y="2241429"/>
                    <a:pt x="32859" y="2248470"/>
                  </a:cubicBezTo>
                  <a:cubicBezTo>
                    <a:pt x="32859" y="2253165"/>
                    <a:pt x="30512" y="2257859"/>
                    <a:pt x="30512" y="2264900"/>
                  </a:cubicBezTo>
                  <a:cubicBezTo>
                    <a:pt x="30512" y="2264900"/>
                    <a:pt x="30512" y="2264900"/>
                    <a:pt x="30512" y="2264900"/>
                  </a:cubicBezTo>
                  <a:cubicBezTo>
                    <a:pt x="30512" y="2260206"/>
                    <a:pt x="30512" y="2257859"/>
                    <a:pt x="30512" y="2253165"/>
                  </a:cubicBezTo>
                  <a:cubicBezTo>
                    <a:pt x="32859" y="2243776"/>
                    <a:pt x="32859" y="2236735"/>
                    <a:pt x="32859" y="2229694"/>
                  </a:cubicBezTo>
                  <a:close/>
                  <a:moveTo>
                    <a:pt x="56329" y="2027848"/>
                  </a:move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30195"/>
                    <a:pt x="56329" y="2030195"/>
                    <a:pt x="56329" y="2032542"/>
                  </a:cubicBezTo>
                  <a:cubicBezTo>
                    <a:pt x="56329" y="2032542"/>
                    <a:pt x="56329" y="2034889"/>
                    <a:pt x="56329" y="2034889"/>
                  </a:cubicBezTo>
                  <a:cubicBezTo>
                    <a:pt x="56329" y="2034889"/>
                    <a:pt x="56329" y="2034889"/>
                    <a:pt x="56329" y="2034889"/>
                  </a:cubicBezTo>
                  <a:cubicBezTo>
                    <a:pt x="53982" y="2032542"/>
                    <a:pt x="56329" y="2030195"/>
                    <a:pt x="56329" y="2027848"/>
                  </a:cubicBezTo>
                  <a:close/>
                  <a:moveTo>
                    <a:pt x="82147" y="1952743"/>
                  </a:moveTo>
                  <a:cubicBezTo>
                    <a:pt x="84494" y="1943354"/>
                    <a:pt x="86841" y="1936313"/>
                    <a:pt x="89188" y="1926925"/>
                  </a:cubicBezTo>
                  <a:cubicBezTo>
                    <a:pt x="91535" y="1917537"/>
                    <a:pt x="93882" y="1908149"/>
                    <a:pt x="98576" y="1898761"/>
                  </a:cubicBezTo>
                  <a:cubicBezTo>
                    <a:pt x="100923" y="1889372"/>
                    <a:pt x="103270" y="1882331"/>
                    <a:pt x="105617" y="1872943"/>
                  </a:cubicBezTo>
                  <a:cubicBezTo>
                    <a:pt x="107964" y="1863555"/>
                    <a:pt x="112658" y="1854167"/>
                    <a:pt x="115005" y="1842432"/>
                  </a:cubicBezTo>
                  <a:cubicBezTo>
                    <a:pt x="117352" y="1833043"/>
                    <a:pt x="119699" y="1826002"/>
                    <a:pt x="124393" y="1816614"/>
                  </a:cubicBezTo>
                  <a:cubicBezTo>
                    <a:pt x="126741" y="1807226"/>
                    <a:pt x="131435" y="1797838"/>
                    <a:pt x="133782" y="1786102"/>
                  </a:cubicBezTo>
                  <a:cubicBezTo>
                    <a:pt x="136129" y="1776714"/>
                    <a:pt x="140823" y="1769673"/>
                    <a:pt x="143170" y="1760285"/>
                  </a:cubicBezTo>
                  <a:cubicBezTo>
                    <a:pt x="143170" y="1757938"/>
                    <a:pt x="145517" y="1755591"/>
                    <a:pt x="145517" y="1753244"/>
                  </a:cubicBezTo>
                  <a:cubicBezTo>
                    <a:pt x="138476" y="1779061"/>
                    <a:pt x="131435" y="1802532"/>
                    <a:pt x="124393" y="1828349"/>
                  </a:cubicBezTo>
                  <a:cubicBezTo>
                    <a:pt x="124393" y="1830696"/>
                    <a:pt x="124393" y="1830696"/>
                    <a:pt x="124393" y="1833043"/>
                  </a:cubicBezTo>
                  <a:cubicBezTo>
                    <a:pt x="117352" y="1858861"/>
                    <a:pt x="110311" y="1887025"/>
                    <a:pt x="103270" y="1915190"/>
                  </a:cubicBezTo>
                  <a:cubicBezTo>
                    <a:pt x="100923" y="1919884"/>
                    <a:pt x="100923" y="1924578"/>
                    <a:pt x="100923" y="1929272"/>
                  </a:cubicBezTo>
                  <a:cubicBezTo>
                    <a:pt x="100923" y="1929272"/>
                    <a:pt x="100923" y="1929272"/>
                    <a:pt x="100923" y="1929272"/>
                  </a:cubicBezTo>
                  <a:cubicBezTo>
                    <a:pt x="98576" y="1936313"/>
                    <a:pt x="96229" y="1943354"/>
                    <a:pt x="91535" y="1950396"/>
                  </a:cubicBezTo>
                  <a:cubicBezTo>
                    <a:pt x="89188" y="1952743"/>
                    <a:pt x="89188" y="1955090"/>
                    <a:pt x="86841" y="1959784"/>
                  </a:cubicBezTo>
                  <a:cubicBezTo>
                    <a:pt x="84494" y="1966825"/>
                    <a:pt x="82147" y="1976213"/>
                    <a:pt x="77453" y="1983254"/>
                  </a:cubicBezTo>
                  <a:cubicBezTo>
                    <a:pt x="77453" y="1983254"/>
                    <a:pt x="75105" y="1983254"/>
                    <a:pt x="75105" y="1983254"/>
                  </a:cubicBezTo>
                  <a:cubicBezTo>
                    <a:pt x="75105" y="1983254"/>
                    <a:pt x="75105" y="1983254"/>
                    <a:pt x="75105" y="1980907"/>
                  </a:cubicBezTo>
                  <a:cubicBezTo>
                    <a:pt x="77453" y="1973866"/>
                    <a:pt x="79800" y="1964478"/>
                    <a:pt x="82147" y="1952743"/>
                  </a:cubicBezTo>
                  <a:close/>
                  <a:moveTo>
                    <a:pt x="178376" y="1657015"/>
                  </a:moveTo>
                  <a:cubicBezTo>
                    <a:pt x="185417" y="1638238"/>
                    <a:pt x="190111" y="1621809"/>
                    <a:pt x="197152" y="1603033"/>
                  </a:cubicBezTo>
                  <a:cubicBezTo>
                    <a:pt x="199499" y="1593645"/>
                    <a:pt x="204193" y="1584256"/>
                    <a:pt x="206540" y="1577215"/>
                  </a:cubicBezTo>
                  <a:cubicBezTo>
                    <a:pt x="227664" y="1523233"/>
                    <a:pt x="248787" y="1471598"/>
                    <a:pt x="272257" y="1419963"/>
                  </a:cubicBezTo>
                  <a:cubicBezTo>
                    <a:pt x="272257" y="1419963"/>
                    <a:pt x="272257" y="1419963"/>
                    <a:pt x="272257" y="1419963"/>
                  </a:cubicBezTo>
                  <a:cubicBezTo>
                    <a:pt x="276951" y="1410575"/>
                    <a:pt x="281646" y="1403534"/>
                    <a:pt x="286340" y="1394146"/>
                  </a:cubicBezTo>
                  <a:cubicBezTo>
                    <a:pt x="291034" y="1387104"/>
                    <a:pt x="293381" y="1382410"/>
                    <a:pt x="298075" y="1375369"/>
                  </a:cubicBezTo>
                  <a:cubicBezTo>
                    <a:pt x="298075" y="1377716"/>
                    <a:pt x="298075" y="1377716"/>
                    <a:pt x="295728" y="1380063"/>
                  </a:cubicBezTo>
                  <a:cubicBezTo>
                    <a:pt x="293381" y="1387104"/>
                    <a:pt x="291034" y="1396493"/>
                    <a:pt x="291034" y="1403534"/>
                  </a:cubicBezTo>
                  <a:cubicBezTo>
                    <a:pt x="288687" y="1410575"/>
                    <a:pt x="288687" y="1415269"/>
                    <a:pt x="286340" y="1422310"/>
                  </a:cubicBezTo>
                  <a:cubicBezTo>
                    <a:pt x="283993" y="1429351"/>
                    <a:pt x="281646" y="1438740"/>
                    <a:pt x="281646" y="1445781"/>
                  </a:cubicBezTo>
                  <a:cubicBezTo>
                    <a:pt x="276951" y="1452822"/>
                    <a:pt x="274604" y="1459863"/>
                    <a:pt x="269910" y="1466904"/>
                  </a:cubicBezTo>
                  <a:cubicBezTo>
                    <a:pt x="265216" y="1476292"/>
                    <a:pt x="260522" y="1483333"/>
                    <a:pt x="255828" y="1492722"/>
                  </a:cubicBezTo>
                  <a:cubicBezTo>
                    <a:pt x="251134" y="1502110"/>
                    <a:pt x="246440" y="1513845"/>
                    <a:pt x="239399" y="1523233"/>
                  </a:cubicBezTo>
                  <a:cubicBezTo>
                    <a:pt x="234705" y="1532621"/>
                    <a:pt x="232358" y="1539662"/>
                    <a:pt x="227664" y="1549051"/>
                  </a:cubicBezTo>
                  <a:cubicBezTo>
                    <a:pt x="222969" y="1560786"/>
                    <a:pt x="218275" y="1570174"/>
                    <a:pt x="211234" y="1581909"/>
                  </a:cubicBezTo>
                  <a:cubicBezTo>
                    <a:pt x="206540" y="1588950"/>
                    <a:pt x="204193" y="1598339"/>
                    <a:pt x="199499" y="1605380"/>
                  </a:cubicBezTo>
                  <a:cubicBezTo>
                    <a:pt x="192458" y="1619462"/>
                    <a:pt x="187764" y="1631197"/>
                    <a:pt x="183070" y="1645280"/>
                  </a:cubicBezTo>
                  <a:cubicBezTo>
                    <a:pt x="185417" y="1647627"/>
                    <a:pt x="183070" y="1654668"/>
                    <a:pt x="178376" y="1657015"/>
                  </a:cubicBezTo>
                  <a:cubicBezTo>
                    <a:pt x="176028" y="1671097"/>
                    <a:pt x="171334" y="1685179"/>
                    <a:pt x="164293" y="1696915"/>
                  </a:cubicBezTo>
                  <a:cubicBezTo>
                    <a:pt x="164293" y="1694568"/>
                    <a:pt x="166640" y="1692221"/>
                    <a:pt x="166640" y="1689873"/>
                  </a:cubicBezTo>
                  <a:cubicBezTo>
                    <a:pt x="171334" y="1680485"/>
                    <a:pt x="173681" y="1668750"/>
                    <a:pt x="178376" y="1657015"/>
                  </a:cubicBezTo>
                  <a:close/>
                  <a:moveTo>
                    <a:pt x="354404" y="1255670"/>
                  </a:moveTo>
                  <a:cubicBezTo>
                    <a:pt x="359098" y="1248629"/>
                    <a:pt x="361445" y="1241588"/>
                    <a:pt x="366139" y="1234546"/>
                  </a:cubicBezTo>
                  <a:cubicBezTo>
                    <a:pt x="375527" y="1215770"/>
                    <a:pt x="387263" y="1199341"/>
                    <a:pt x="396651" y="1180564"/>
                  </a:cubicBezTo>
                  <a:cubicBezTo>
                    <a:pt x="398998" y="1175870"/>
                    <a:pt x="401345" y="1173523"/>
                    <a:pt x="403692" y="1168829"/>
                  </a:cubicBezTo>
                  <a:cubicBezTo>
                    <a:pt x="406039" y="1164135"/>
                    <a:pt x="410733" y="1159441"/>
                    <a:pt x="413080" y="1154747"/>
                  </a:cubicBezTo>
                  <a:cubicBezTo>
                    <a:pt x="415427" y="1154747"/>
                    <a:pt x="415427" y="1152400"/>
                    <a:pt x="417774" y="1152400"/>
                  </a:cubicBezTo>
                  <a:cubicBezTo>
                    <a:pt x="417774" y="1152400"/>
                    <a:pt x="417774" y="1152400"/>
                    <a:pt x="417774" y="1152400"/>
                  </a:cubicBezTo>
                  <a:cubicBezTo>
                    <a:pt x="420121" y="1150053"/>
                    <a:pt x="422468" y="1150053"/>
                    <a:pt x="424815" y="1150053"/>
                  </a:cubicBezTo>
                  <a:cubicBezTo>
                    <a:pt x="424815" y="1150053"/>
                    <a:pt x="427162" y="1150053"/>
                    <a:pt x="427162" y="1150053"/>
                  </a:cubicBezTo>
                  <a:cubicBezTo>
                    <a:pt x="429509" y="1150053"/>
                    <a:pt x="429509" y="1150053"/>
                    <a:pt x="431857" y="1147706"/>
                  </a:cubicBezTo>
                  <a:cubicBezTo>
                    <a:pt x="434204" y="1147706"/>
                    <a:pt x="436551" y="1147706"/>
                    <a:pt x="438898" y="1147706"/>
                  </a:cubicBezTo>
                  <a:cubicBezTo>
                    <a:pt x="438898" y="1147706"/>
                    <a:pt x="441245" y="1147706"/>
                    <a:pt x="441245" y="1147706"/>
                  </a:cubicBezTo>
                  <a:cubicBezTo>
                    <a:pt x="441245" y="1150053"/>
                    <a:pt x="438898" y="1152400"/>
                    <a:pt x="438898" y="1154747"/>
                  </a:cubicBezTo>
                  <a:cubicBezTo>
                    <a:pt x="438898" y="1157094"/>
                    <a:pt x="438898" y="1159441"/>
                    <a:pt x="441245" y="1161788"/>
                  </a:cubicBezTo>
                  <a:cubicBezTo>
                    <a:pt x="441245" y="1161788"/>
                    <a:pt x="438898" y="1164135"/>
                    <a:pt x="438898" y="1164135"/>
                  </a:cubicBezTo>
                  <a:cubicBezTo>
                    <a:pt x="434204" y="1168829"/>
                    <a:pt x="431857" y="1171176"/>
                    <a:pt x="427162" y="1175870"/>
                  </a:cubicBezTo>
                  <a:cubicBezTo>
                    <a:pt x="422468" y="1180564"/>
                    <a:pt x="420121" y="1185259"/>
                    <a:pt x="415427" y="1189953"/>
                  </a:cubicBezTo>
                  <a:cubicBezTo>
                    <a:pt x="413080" y="1194647"/>
                    <a:pt x="408386" y="1196994"/>
                    <a:pt x="406039" y="1201688"/>
                  </a:cubicBezTo>
                  <a:cubicBezTo>
                    <a:pt x="401345" y="1206382"/>
                    <a:pt x="398998" y="1211076"/>
                    <a:pt x="394304" y="1215770"/>
                  </a:cubicBezTo>
                  <a:cubicBezTo>
                    <a:pt x="391957" y="1220464"/>
                    <a:pt x="387263" y="1225158"/>
                    <a:pt x="384916" y="1227505"/>
                  </a:cubicBezTo>
                  <a:cubicBezTo>
                    <a:pt x="380222" y="1232199"/>
                    <a:pt x="377874" y="1236893"/>
                    <a:pt x="373180" y="1241588"/>
                  </a:cubicBezTo>
                  <a:cubicBezTo>
                    <a:pt x="370833" y="1246282"/>
                    <a:pt x="366139" y="1250976"/>
                    <a:pt x="363792" y="1255670"/>
                  </a:cubicBezTo>
                  <a:cubicBezTo>
                    <a:pt x="359098" y="1260364"/>
                    <a:pt x="356751" y="1265058"/>
                    <a:pt x="352057" y="1269752"/>
                  </a:cubicBezTo>
                  <a:cubicBezTo>
                    <a:pt x="349710" y="1274446"/>
                    <a:pt x="345016" y="1279140"/>
                    <a:pt x="342669" y="1283834"/>
                  </a:cubicBezTo>
                  <a:cubicBezTo>
                    <a:pt x="337975" y="1288529"/>
                    <a:pt x="335628" y="1293223"/>
                    <a:pt x="333281" y="1297917"/>
                  </a:cubicBezTo>
                  <a:cubicBezTo>
                    <a:pt x="330934" y="1302611"/>
                    <a:pt x="326239" y="1307305"/>
                    <a:pt x="323892" y="1311999"/>
                  </a:cubicBezTo>
                  <a:cubicBezTo>
                    <a:pt x="321545" y="1314346"/>
                    <a:pt x="321545" y="1316693"/>
                    <a:pt x="319198" y="1319040"/>
                  </a:cubicBezTo>
                  <a:cubicBezTo>
                    <a:pt x="321545" y="1314346"/>
                    <a:pt x="323892" y="1309652"/>
                    <a:pt x="326239" y="1304958"/>
                  </a:cubicBezTo>
                  <a:cubicBezTo>
                    <a:pt x="337975" y="1288529"/>
                    <a:pt x="347363" y="1272099"/>
                    <a:pt x="354404" y="1255670"/>
                  </a:cubicBezTo>
                  <a:close/>
                  <a:moveTo>
                    <a:pt x="488186" y="1121888"/>
                  </a:moveTo>
                  <a:cubicBezTo>
                    <a:pt x="490533" y="1119541"/>
                    <a:pt x="492880" y="1117194"/>
                    <a:pt x="495227" y="1114847"/>
                  </a:cubicBezTo>
                  <a:cubicBezTo>
                    <a:pt x="488186" y="1121888"/>
                    <a:pt x="481145" y="1131276"/>
                    <a:pt x="476450" y="1140665"/>
                  </a:cubicBezTo>
                  <a:cubicBezTo>
                    <a:pt x="476450" y="1140665"/>
                    <a:pt x="474103" y="1138318"/>
                    <a:pt x="474103" y="1138318"/>
                  </a:cubicBezTo>
                  <a:cubicBezTo>
                    <a:pt x="476450" y="1135970"/>
                    <a:pt x="478797" y="1133623"/>
                    <a:pt x="481145" y="1131276"/>
                  </a:cubicBezTo>
                  <a:cubicBezTo>
                    <a:pt x="481145" y="1126582"/>
                    <a:pt x="483492" y="1124235"/>
                    <a:pt x="488186" y="1121888"/>
                  </a:cubicBezTo>
                  <a:close/>
                  <a:moveTo>
                    <a:pt x="539821" y="1063212"/>
                  </a:moveTo>
                  <a:cubicBezTo>
                    <a:pt x="546862" y="1053824"/>
                    <a:pt x="556250" y="1046783"/>
                    <a:pt x="563291" y="1037394"/>
                  </a:cubicBezTo>
                  <a:cubicBezTo>
                    <a:pt x="567985" y="1030353"/>
                    <a:pt x="575026" y="1025659"/>
                    <a:pt x="579721" y="1018618"/>
                  </a:cubicBezTo>
                  <a:cubicBezTo>
                    <a:pt x="586762" y="1011577"/>
                    <a:pt x="593803" y="1002189"/>
                    <a:pt x="603191" y="995148"/>
                  </a:cubicBezTo>
                  <a:cubicBezTo>
                    <a:pt x="610232" y="988107"/>
                    <a:pt x="614926" y="981065"/>
                    <a:pt x="621967" y="974024"/>
                  </a:cubicBezTo>
                  <a:cubicBezTo>
                    <a:pt x="629008" y="966983"/>
                    <a:pt x="636050" y="959942"/>
                    <a:pt x="643091" y="950554"/>
                  </a:cubicBezTo>
                  <a:cubicBezTo>
                    <a:pt x="650132" y="943513"/>
                    <a:pt x="657173" y="936472"/>
                    <a:pt x="664214" y="929430"/>
                  </a:cubicBezTo>
                  <a:cubicBezTo>
                    <a:pt x="671255" y="922389"/>
                    <a:pt x="678296" y="915348"/>
                    <a:pt x="685338" y="908307"/>
                  </a:cubicBezTo>
                  <a:cubicBezTo>
                    <a:pt x="692379" y="901266"/>
                    <a:pt x="699420" y="894225"/>
                    <a:pt x="708808" y="887184"/>
                  </a:cubicBezTo>
                  <a:cubicBezTo>
                    <a:pt x="715849" y="880142"/>
                    <a:pt x="722890" y="875448"/>
                    <a:pt x="729931" y="868407"/>
                  </a:cubicBezTo>
                  <a:cubicBezTo>
                    <a:pt x="739320" y="861366"/>
                    <a:pt x="746361" y="851978"/>
                    <a:pt x="755749" y="844937"/>
                  </a:cubicBezTo>
                  <a:cubicBezTo>
                    <a:pt x="762790" y="840243"/>
                    <a:pt x="767484" y="833202"/>
                    <a:pt x="774525" y="828507"/>
                  </a:cubicBezTo>
                  <a:cubicBezTo>
                    <a:pt x="779219" y="823813"/>
                    <a:pt x="783914" y="819119"/>
                    <a:pt x="788608" y="816772"/>
                  </a:cubicBez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58096" y="861366"/>
                    <a:pt x="727584" y="908307"/>
                    <a:pt x="697073" y="959942"/>
                  </a:cubicBezTo>
                  <a:cubicBezTo>
                    <a:pt x="694726" y="957595"/>
                    <a:pt x="690032" y="957595"/>
                    <a:pt x="687685" y="957595"/>
                  </a:cubicBezTo>
                  <a:cubicBezTo>
                    <a:pt x="675949" y="957595"/>
                    <a:pt x="666561" y="966983"/>
                    <a:pt x="666561" y="978718"/>
                  </a:cubicBezTo>
                  <a:cubicBezTo>
                    <a:pt x="666561" y="981065"/>
                    <a:pt x="666561" y="985760"/>
                    <a:pt x="668908" y="988107"/>
                  </a:cubicBezTo>
                  <a:cubicBezTo>
                    <a:pt x="666561" y="990454"/>
                    <a:pt x="664214" y="990454"/>
                    <a:pt x="659520" y="992801"/>
                  </a:cubicBezTo>
                  <a:cubicBezTo>
                    <a:pt x="657173" y="992801"/>
                    <a:pt x="654826" y="995148"/>
                    <a:pt x="654826" y="995148"/>
                  </a:cubicBezTo>
                  <a:cubicBezTo>
                    <a:pt x="647785" y="999842"/>
                    <a:pt x="640744" y="1002189"/>
                    <a:pt x="636050" y="1006883"/>
                  </a:cubicBezTo>
                  <a:cubicBezTo>
                    <a:pt x="633703" y="1009230"/>
                    <a:pt x="629008" y="1011577"/>
                    <a:pt x="626661" y="1013924"/>
                  </a:cubicBezTo>
                  <a:cubicBezTo>
                    <a:pt x="621967" y="1016271"/>
                    <a:pt x="614926" y="1020965"/>
                    <a:pt x="610232" y="1023312"/>
                  </a:cubicBezTo>
                  <a:cubicBezTo>
                    <a:pt x="607885" y="1025659"/>
                    <a:pt x="603191" y="1028006"/>
                    <a:pt x="600844" y="1030353"/>
                  </a:cubicBezTo>
                  <a:cubicBezTo>
                    <a:pt x="596150" y="1032700"/>
                    <a:pt x="591456" y="1037394"/>
                    <a:pt x="586762" y="1039742"/>
                  </a:cubicBezTo>
                  <a:cubicBezTo>
                    <a:pt x="582068" y="1042089"/>
                    <a:pt x="579721" y="1044436"/>
                    <a:pt x="575026" y="1046783"/>
                  </a:cubicBezTo>
                  <a:cubicBezTo>
                    <a:pt x="570332" y="1049130"/>
                    <a:pt x="565638" y="1053824"/>
                    <a:pt x="560944" y="1056171"/>
                  </a:cubicBezTo>
                  <a:cubicBezTo>
                    <a:pt x="556250" y="1058518"/>
                    <a:pt x="553903" y="1063212"/>
                    <a:pt x="549209" y="1065559"/>
                  </a:cubicBezTo>
                  <a:cubicBezTo>
                    <a:pt x="544515" y="1067906"/>
                    <a:pt x="539821" y="1072600"/>
                    <a:pt x="535127" y="1077294"/>
                  </a:cubicBezTo>
                  <a:cubicBezTo>
                    <a:pt x="530433" y="1079641"/>
                    <a:pt x="528085" y="1084335"/>
                    <a:pt x="523391" y="1086683"/>
                  </a:cubicBezTo>
                  <a:cubicBezTo>
                    <a:pt x="518697" y="1089030"/>
                    <a:pt x="516350" y="1093724"/>
                    <a:pt x="511656" y="1096071"/>
                  </a:cubicBezTo>
                  <a:cubicBezTo>
                    <a:pt x="516350" y="1091377"/>
                    <a:pt x="521044" y="1084335"/>
                    <a:pt x="525738" y="1079641"/>
                  </a:cubicBezTo>
                  <a:cubicBezTo>
                    <a:pt x="530433" y="1072600"/>
                    <a:pt x="535127" y="1067906"/>
                    <a:pt x="539821" y="1063212"/>
                  </a:cubicBezTo>
                  <a:close/>
                  <a:moveTo>
                    <a:pt x="835549" y="751055"/>
                  </a:moveTo>
                  <a:cubicBezTo>
                    <a:pt x="842590" y="741667"/>
                    <a:pt x="847284" y="734626"/>
                    <a:pt x="854325" y="725237"/>
                  </a:cubicBezTo>
                  <a:cubicBezTo>
                    <a:pt x="859019" y="718196"/>
                    <a:pt x="863713" y="711155"/>
                    <a:pt x="868407" y="706461"/>
                  </a:cubicBezTo>
                  <a:cubicBezTo>
                    <a:pt x="875448" y="699420"/>
                    <a:pt x="880142" y="690032"/>
                    <a:pt x="887184" y="682991"/>
                  </a:cubicBezTo>
                  <a:cubicBezTo>
                    <a:pt x="891878" y="675949"/>
                    <a:pt x="896572" y="671255"/>
                    <a:pt x="901266" y="664214"/>
                  </a:cubicBezTo>
                  <a:cubicBezTo>
                    <a:pt x="908307" y="657173"/>
                    <a:pt x="913001" y="650132"/>
                    <a:pt x="920042" y="643091"/>
                  </a:cubicBezTo>
                  <a:cubicBezTo>
                    <a:pt x="924736" y="636050"/>
                    <a:pt x="929430" y="631355"/>
                    <a:pt x="934124" y="624314"/>
                  </a:cubicBezTo>
                  <a:cubicBezTo>
                    <a:pt x="938819" y="617273"/>
                    <a:pt x="945860" y="610232"/>
                    <a:pt x="950554" y="603191"/>
                  </a:cubicBezTo>
                  <a:cubicBezTo>
                    <a:pt x="955248" y="596150"/>
                    <a:pt x="959942" y="591456"/>
                    <a:pt x="966983" y="584415"/>
                  </a:cubicBezTo>
                  <a:cubicBezTo>
                    <a:pt x="971677" y="577373"/>
                    <a:pt x="978718" y="570332"/>
                    <a:pt x="983412" y="565638"/>
                  </a:cubicBezTo>
                  <a:cubicBezTo>
                    <a:pt x="988107" y="560944"/>
                    <a:pt x="992801" y="553903"/>
                    <a:pt x="999842" y="549209"/>
                  </a:cubicBezTo>
                  <a:cubicBezTo>
                    <a:pt x="1004536" y="542168"/>
                    <a:pt x="1011577" y="537474"/>
                    <a:pt x="1016271" y="530433"/>
                  </a:cubicBezTo>
                  <a:cubicBezTo>
                    <a:pt x="1020965" y="525738"/>
                    <a:pt x="1025659" y="518697"/>
                    <a:pt x="1032700" y="514003"/>
                  </a:cubicBezTo>
                  <a:cubicBezTo>
                    <a:pt x="1037395" y="506962"/>
                    <a:pt x="1044436" y="502268"/>
                    <a:pt x="1049130" y="497574"/>
                  </a:cubicBezTo>
                  <a:cubicBezTo>
                    <a:pt x="1053824" y="492880"/>
                    <a:pt x="1058518" y="488186"/>
                    <a:pt x="1065559" y="483492"/>
                  </a:cubicBezTo>
                  <a:cubicBezTo>
                    <a:pt x="1070253" y="478797"/>
                    <a:pt x="1077294" y="471756"/>
                    <a:pt x="1081988" y="467062"/>
                  </a:cubicBezTo>
                  <a:cubicBezTo>
                    <a:pt x="1086683" y="462368"/>
                    <a:pt x="1091377" y="457674"/>
                    <a:pt x="1098418" y="452980"/>
                  </a:cubicBezTo>
                  <a:cubicBezTo>
                    <a:pt x="1105459" y="448286"/>
                    <a:pt x="1110153" y="443592"/>
                    <a:pt x="1117194" y="436551"/>
                  </a:cubicBezTo>
                  <a:cubicBezTo>
                    <a:pt x="1121888" y="431857"/>
                    <a:pt x="1126582" y="427162"/>
                    <a:pt x="1133623" y="422468"/>
                  </a:cubicBezTo>
                  <a:cubicBezTo>
                    <a:pt x="1140665" y="417774"/>
                    <a:pt x="1145359" y="413080"/>
                    <a:pt x="1152400" y="408386"/>
                  </a:cubicBezTo>
                  <a:cubicBezTo>
                    <a:pt x="1157094" y="403692"/>
                    <a:pt x="1161788" y="398998"/>
                    <a:pt x="1168829" y="396651"/>
                  </a:cubicBezTo>
                  <a:cubicBezTo>
                    <a:pt x="1175870" y="391957"/>
                    <a:pt x="1180564" y="387263"/>
                    <a:pt x="1187605" y="382569"/>
                  </a:cubicBezTo>
                  <a:cubicBezTo>
                    <a:pt x="1192300" y="377874"/>
                    <a:pt x="1196994" y="375527"/>
                    <a:pt x="1204035" y="370833"/>
                  </a:cubicBezTo>
                  <a:cubicBezTo>
                    <a:pt x="1204035" y="370833"/>
                    <a:pt x="1206382" y="370833"/>
                    <a:pt x="1206382" y="368486"/>
                  </a:cubicBezTo>
                  <a:cubicBezTo>
                    <a:pt x="1199341" y="375527"/>
                    <a:pt x="1192300" y="380222"/>
                    <a:pt x="1185258" y="387263"/>
                  </a:cubicBezTo>
                  <a:cubicBezTo>
                    <a:pt x="1178217" y="387263"/>
                    <a:pt x="1175870" y="389610"/>
                    <a:pt x="1173523" y="389610"/>
                  </a:cubicBezTo>
                  <a:cubicBezTo>
                    <a:pt x="1166482" y="394304"/>
                    <a:pt x="1161788" y="401345"/>
                    <a:pt x="1154747" y="406039"/>
                  </a:cubicBezTo>
                  <a:cubicBezTo>
                    <a:pt x="1152400" y="408386"/>
                    <a:pt x="1147706" y="413080"/>
                    <a:pt x="1145359" y="415427"/>
                  </a:cubicBezTo>
                  <a:cubicBezTo>
                    <a:pt x="1140665" y="420121"/>
                    <a:pt x="1135971" y="424815"/>
                    <a:pt x="1131276" y="429510"/>
                  </a:cubicBezTo>
                  <a:cubicBezTo>
                    <a:pt x="1128929" y="431857"/>
                    <a:pt x="1124235" y="436551"/>
                    <a:pt x="1121888" y="438898"/>
                  </a:cubicBezTo>
                  <a:cubicBezTo>
                    <a:pt x="1117194" y="443592"/>
                    <a:pt x="1112500" y="448286"/>
                    <a:pt x="1107806" y="455327"/>
                  </a:cubicBezTo>
                  <a:cubicBezTo>
                    <a:pt x="1105459" y="460021"/>
                    <a:pt x="1100765" y="462368"/>
                    <a:pt x="1098418" y="467062"/>
                  </a:cubicBezTo>
                  <a:cubicBezTo>
                    <a:pt x="1093724" y="471756"/>
                    <a:pt x="1089030" y="478797"/>
                    <a:pt x="1084336" y="483492"/>
                  </a:cubicBezTo>
                  <a:cubicBezTo>
                    <a:pt x="1081988" y="488186"/>
                    <a:pt x="1077294" y="490533"/>
                    <a:pt x="1074947" y="495227"/>
                  </a:cubicBezTo>
                  <a:cubicBezTo>
                    <a:pt x="1070253" y="502268"/>
                    <a:pt x="1065559" y="509309"/>
                    <a:pt x="1058518" y="516350"/>
                  </a:cubicBezTo>
                  <a:cubicBezTo>
                    <a:pt x="1056171" y="518697"/>
                    <a:pt x="1053824" y="523391"/>
                    <a:pt x="1051477" y="525738"/>
                  </a:cubicBezTo>
                  <a:cubicBezTo>
                    <a:pt x="1044436" y="535127"/>
                    <a:pt x="1035047" y="546862"/>
                    <a:pt x="1028006" y="558597"/>
                  </a:cubicBezTo>
                  <a:cubicBezTo>
                    <a:pt x="1004536" y="591456"/>
                    <a:pt x="981065" y="629008"/>
                    <a:pt x="955248" y="671255"/>
                  </a:cubicBezTo>
                  <a:cubicBezTo>
                    <a:pt x="952901" y="673602"/>
                    <a:pt x="950554" y="675949"/>
                    <a:pt x="948207" y="678296"/>
                  </a:cubicBezTo>
                  <a:cubicBezTo>
                    <a:pt x="941166" y="682991"/>
                    <a:pt x="934124" y="690032"/>
                    <a:pt x="924736" y="697073"/>
                  </a:cubicBezTo>
                  <a:cubicBezTo>
                    <a:pt x="915348" y="704114"/>
                    <a:pt x="905960" y="711155"/>
                    <a:pt x="896572" y="718196"/>
                  </a:cubicBezTo>
                  <a:cubicBezTo>
                    <a:pt x="889531" y="725237"/>
                    <a:pt x="880142" y="732279"/>
                    <a:pt x="873101" y="736973"/>
                  </a:cubicBezTo>
                  <a:cubicBezTo>
                    <a:pt x="863713" y="744014"/>
                    <a:pt x="856672" y="751055"/>
                    <a:pt x="847284" y="758096"/>
                  </a:cubicBezTo>
                  <a:cubicBezTo>
                    <a:pt x="840243" y="765137"/>
                    <a:pt x="830854" y="772178"/>
                    <a:pt x="823813" y="779219"/>
                  </a:cubicBezTo>
                  <a:cubicBezTo>
                    <a:pt x="821466" y="781566"/>
                    <a:pt x="816772" y="786261"/>
                    <a:pt x="814425" y="788608"/>
                  </a:cubicBezTo>
                  <a:cubicBezTo>
                    <a:pt x="814425" y="788608"/>
                    <a:pt x="812078" y="786261"/>
                    <a:pt x="809731" y="786261"/>
                  </a:cubicBezTo>
                  <a:cubicBezTo>
                    <a:pt x="812078" y="781566"/>
                    <a:pt x="814425" y="776872"/>
                    <a:pt x="816772" y="772178"/>
                  </a:cubicBezTo>
                  <a:cubicBezTo>
                    <a:pt x="816772" y="772178"/>
                    <a:pt x="816772" y="772178"/>
                    <a:pt x="816772" y="769831"/>
                  </a:cubicBezTo>
                  <a:cubicBezTo>
                    <a:pt x="826160" y="765137"/>
                    <a:pt x="830854" y="758096"/>
                    <a:pt x="835549" y="751055"/>
                  </a:cubicBezTo>
                  <a:close/>
                  <a:moveTo>
                    <a:pt x="1246282" y="363792"/>
                  </a:moveTo>
                  <a:cubicBezTo>
                    <a:pt x="1246282" y="366139"/>
                    <a:pt x="1246282" y="366139"/>
                    <a:pt x="1248629" y="368486"/>
                  </a:cubicBezTo>
                  <a:cubicBezTo>
                    <a:pt x="1248629" y="368486"/>
                    <a:pt x="1248629" y="370833"/>
                    <a:pt x="1250976" y="370833"/>
                  </a:cubicBezTo>
                  <a:cubicBezTo>
                    <a:pt x="1250976" y="373180"/>
                    <a:pt x="1250976" y="373180"/>
                    <a:pt x="1253323" y="375527"/>
                  </a:cubicBezTo>
                  <a:cubicBezTo>
                    <a:pt x="1253323" y="377874"/>
                    <a:pt x="1253323" y="377874"/>
                    <a:pt x="1255670" y="380222"/>
                  </a:cubicBezTo>
                  <a:cubicBezTo>
                    <a:pt x="1255670" y="382569"/>
                    <a:pt x="1255670" y="382569"/>
                    <a:pt x="1255670" y="384916"/>
                  </a:cubicBezTo>
                  <a:cubicBezTo>
                    <a:pt x="1255670" y="387263"/>
                    <a:pt x="1255670" y="387263"/>
                    <a:pt x="1258017" y="389610"/>
                  </a:cubicBezTo>
                  <a:cubicBezTo>
                    <a:pt x="1258017" y="391957"/>
                    <a:pt x="1258017" y="391957"/>
                    <a:pt x="1258017" y="394304"/>
                  </a:cubicBezTo>
                  <a:cubicBezTo>
                    <a:pt x="1258017" y="396651"/>
                    <a:pt x="1258017" y="398998"/>
                    <a:pt x="1260364" y="398998"/>
                  </a:cubicBezTo>
                  <a:cubicBezTo>
                    <a:pt x="1260364" y="401345"/>
                    <a:pt x="1260364" y="401345"/>
                    <a:pt x="1260364" y="403692"/>
                  </a:cubicBezTo>
                  <a:cubicBezTo>
                    <a:pt x="1260364" y="406039"/>
                    <a:pt x="1260364" y="408386"/>
                    <a:pt x="1262711" y="410733"/>
                  </a:cubicBezTo>
                  <a:cubicBezTo>
                    <a:pt x="1262711" y="413080"/>
                    <a:pt x="1262711" y="413080"/>
                    <a:pt x="1262711" y="415427"/>
                  </a:cubicBezTo>
                  <a:cubicBezTo>
                    <a:pt x="1262711" y="417774"/>
                    <a:pt x="1262711" y="420121"/>
                    <a:pt x="1265058" y="422468"/>
                  </a:cubicBezTo>
                  <a:cubicBezTo>
                    <a:pt x="1265058" y="422468"/>
                    <a:pt x="1265058" y="424815"/>
                    <a:pt x="1265058" y="427162"/>
                  </a:cubicBezTo>
                  <a:cubicBezTo>
                    <a:pt x="1265058" y="429510"/>
                    <a:pt x="1265058" y="434204"/>
                    <a:pt x="1267405" y="436551"/>
                  </a:cubicBezTo>
                  <a:cubicBezTo>
                    <a:pt x="1267405" y="436551"/>
                    <a:pt x="1267405" y="438898"/>
                    <a:pt x="1267405" y="438898"/>
                  </a:cubicBezTo>
                  <a:cubicBezTo>
                    <a:pt x="1267405" y="441245"/>
                    <a:pt x="1267405" y="445939"/>
                    <a:pt x="1269752" y="450633"/>
                  </a:cubicBezTo>
                  <a:cubicBezTo>
                    <a:pt x="1269752" y="450633"/>
                    <a:pt x="1269752" y="450633"/>
                    <a:pt x="1269752" y="450633"/>
                  </a:cubicBezTo>
                  <a:cubicBezTo>
                    <a:pt x="1269752" y="455327"/>
                    <a:pt x="1272099" y="462368"/>
                    <a:pt x="1272099" y="467062"/>
                  </a:cubicBezTo>
                  <a:cubicBezTo>
                    <a:pt x="1272099" y="467062"/>
                    <a:pt x="1269752" y="467062"/>
                    <a:pt x="1269752" y="469409"/>
                  </a:cubicBezTo>
                  <a:cubicBezTo>
                    <a:pt x="1250976" y="481145"/>
                    <a:pt x="1232199" y="490533"/>
                    <a:pt x="1213423" y="502268"/>
                  </a:cubicBezTo>
                  <a:cubicBezTo>
                    <a:pt x="1194647" y="514003"/>
                    <a:pt x="1178217" y="523391"/>
                    <a:pt x="1159441" y="535127"/>
                  </a:cubicBezTo>
                  <a:cubicBezTo>
                    <a:pt x="1154747" y="537474"/>
                    <a:pt x="1152400" y="539821"/>
                    <a:pt x="1147706" y="542168"/>
                  </a:cubicBezTo>
                  <a:cubicBezTo>
                    <a:pt x="1133623" y="551556"/>
                    <a:pt x="1119541" y="560944"/>
                    <a:pt x="1105459" y="570332"/>
                  </a:cubicBezTo>
                  <a:cubicBezTo>
                    <a:pt x="1100765" y="575026"/>
                    <a:pt x="1096071" y="577373"/>
                    <a:pt x="1089030" y="582068"/>
                  </a:cubicBezTo>
                  <a:cubicBezTo>
                    <a:pt x="1077294" y="591456"/>
                    <a:pt x="1065559" y="598497"/>
                    <a:pt x="1053824" y="607885"/>
                  </a:cubicBezTo>
                  <a:cubicBezTo>
                    <a:pt x="1046783" y="612579"/>
                    <a:pt x="1042089" y="617273"/>
                    <a:pt x="1035047" y="621967"/>
                  </a:cubicBezTo>
                  <a:cubicBezTo>
                    <a:pt x="1023312" y="629008"/>
                    <a:pt x="1013924" y="638397"/>
                    <a:pt x="1002189" y="645438"/>
                  </a:cubicBezTo>
                  <a:cubicBezTo>
                    <a:pt x="995148" y="650132"/>
                    <a:pt x="988107" y="654826"/>
                    <a:pt x="981065" y="661867"/>
                  </a:cubicBezTo>
                  <a:cubicBezTo>
                    <a:pt x="974024" y="666561"/>
                    <a:pt x="969330" y="671255"/>
                    <a:pt x="962289" y="675949"/>
                  </a:cubicBezTo>
                  <a:cubicBezTo>
                    <a:pt x="964636" y="671255"/>
                    <a:pt x="966983" y="668908"/>
                    <a:pt x="969330" y="664214"/>
                  </a:cubicBezTo>
                  <a:cubicBezTo>
                    <a:pt x="971677" y="659520"/>
                    <a:pt x="974024" y="654826"/>
                    <a:pt x="976371" y="652479"/>
                  </a:cubicBezTo>
                  <a:cubicBezTo>
                    <a:pt x="981065" y="645438"/>
                    <a:pt x="985760" y="638397"/>
                    <a:pt x="990454" y="629008"/>
                  </a:cubicBezTo>
                  <a:cubicBezTo>
                    <a:pt x="992801" y="624314"/>
                    <a:pt x="995148" y="619620"/>
                    <a:pt x="997495" y="617273"/>
                  </a:cubicBezTo>
                  <a:cubicBezTo>
                    <a:pt x="1002189" y="610232"/>
                    <a:pt x="1006883" y="603191"/>
                    <a:pt x="1011577" y="596150"/>
                  </a:cubicBezTo>
                  <a:cubicBezTo>
                    <a:pt x="1013924" y="591456"/>
                    <a:pt x="1016271" y="586762"/>
                    <a:pt x="1020965" y="584415"/>
                  </a:cubicBezTo>
                  <a:cubicBezTo>
                    <a:pt x="1025659" y="577373"/>
                    <a:pt x="1030353" y="570332"/>
                    <a:pt x="1037395" y="563291"/>
                  </a:cubicBezTo>
                  <a:cubicBezTo>
                    <a:pt x="1039742" y="558597"/>
                    <a:pt x="1042089" y="556250"/>
                    <a:pt x="1046783" y="551556"/>
                  </a:cubicBezTo>
                  <a:cubicBezTo>
                    <a:pt x="1051477" y="544515"/>
                    <a:pt x="1058518" y="537474"/>
                    <a:pt x="1063212" y="530433"/>
                  </a:cubicBezTo>
                  <a:cubicBezTo>
                    <a:pt x="1065559" y="525738"/>
                    <a:pt x="1067906" y="523391"/>
                    <a:pt x="1072600" y="518697"/>
                  </a:cubicBezTo>
                  <a:cubicBezTo>
                    <a:pt x="1077294" y="511656"/>
                    <a:pt x="1084336" y="504615"/>
                    <a:pt x="1089030" y="497574"/>
                  </a:cubicBezTo>
                  <a:cubicBezTo>
                    <a:pt x="1091377" y="495227"/>
                    <a:pt x="1093724" y="490533"/>
                    <a:pt x="1098418" y="485839"/>
                  </a:cubicBezTo>
                  <a:cubicBezTo>
                    <a:pt x="1103112" y="478797"/>
                    <a:pt x="1110153" y="471756"/>
                    <a:pt x="1114847" y="464715"/>
                  </a:cubicBezTo>
                  <a:cubicBezTo>
                    <a:pt x="1117194" y="462368"/>
                    <a:pt x="1119541" y="457674"/>
                    <a:pt x="1124235" y="455327"/>
                  </a:cubicBezTo>
                  <a:cubicBezTo>
                    <a:pt x="1131276" y="448286"/>
                    <a:pt x="1138318" y="441245"/>
                    <a:pt x="1145359" y="434204"/>
                  </a:cubicBezTo>
                  <a:cubicBezTo>
                    <a:pt x="1147706" y="431857"/>
                    <a:pt x="1150053" y="429510"/>
                    <a:pt x="1152400" y="427162"/>
                  </a:cubicBezTo>
                  <a:cubicBezTo>
                    <a:pt x="1171176" y="408386"/>
                    <a:pt x="1189953" y="391957"/>
                    <a:pt x="1208729" y="375527"/>
                  </a:cubicBezTo>
                  <a:cubicBezTo>
                    <a:pt x="1208729" y="375527"/>
                    <a:pt x="1211076" y="373180"/>
                    <a:pt x="1211076" y="373180"/>
                  </a:cubicBezTo>
                  <a:cubicBezTo>
                    <a:pt x="1213423" y="370833"/>
                    <a:pt x="1218117" y="368486"/>
                    <a:pt x="1220464" y="366139"/>
                  </a:cubicBezTo>
                  <a:cubicBezTo>
                    <a:pt x="1225158" y="370833"/>
                    <a:pt x="1229852" y="373180"/>
                    <a:pt x="1236894" y="373180"/>
                  </a:cubicBezTo>
                  <a:cubicBezTo>
                    <a:pt x="1241588" y="373180"/>
                    <a:pt x="1246282" y="370833"/>
                    <a:pt x="1250976" y="368486"/>
                  </a:cubicBezTo>
                  <a:cubicBezTo>
                    <a:pt x="1250976" y="368486"/>
                    <a:pt x="1250976" y="368486"/>
                    <a:pt x="1250976" y="368486"/>
                  </a:cubicBezTo>
                  <a:cubicBezTo>
                    <a:pt x="1246282" y="363792"/>
                    <a:pt x="1246282" y="363792"/>
                    <a:pt x="1246282" y="363792"/>
                  </a:cubicBezTo>
                  <a:close/>
                  <a:moveTo>
                    <a:pt x="1321387" y="436551"/>
                  </a:moveTo>
                  <a:cubicBezTo>
                    <a:pt x="1330775" y="431857"/>
                    <a:pt x="1340164" y="427162"/>
                    <a:pt x="1351899" y="420121"/>
                  </a:cubicBezTo>
                  <a:cubicBezTo>
                    <a:pt x="1361287" y="415427"/>
                    <a:pt x="1370675" y="410733"/>
                    <a:pt x="1377716" y="406039"/>
                  </a:cubicBezTo>
                  <a:cubicBezTo>
                    <a:pt x="1387104" y="401345"/>
                    <a:pt x="1396493" y="396651"/>
                    <a:pt x="1405881" y="391957"/>
                  </a:cubicBezTo>
                  <a:cubicBezTo>
                    <a:pt x="1415269" y="387263"/>
                    <a:pt x="1424657" y="382569"/>
                    <a:pt x="1434045" y="377874"/>
                  </a:cubicBezTo>
                  <a:cubicBezTo>
                    <a:pt x="1443434" y="373180"/>
                    <a:pt x="1452822" y="368486"/>
                    <a:pt x="1462210" y="363792"/>
                  </a:cubicBezTo>
                  <a:cubicBezTo>
                    <a:pt x="1471598" y="359098"/>
                    <a:pt x="1480986" y="354404"/>
                    <a:pt x="1490375" y="349710"/>
                  </a:cubicBezTo>
                  <a:cubicBezTo>
                    <a:pt x="1499763" y="345016"/>
                    <a:pt x="1509151" y="340322"/>
                    <a:pt x="1518539" y="337975"/>
                  </a:cubicBezTo>
                  <a:cubicBezTo>
                    <a:pt x="1527927" y="333281"/>
                    <a:pt x="1537315" y="328586"/>
                    <a:pt x="1546704" y="326239"/>
                  </a:cubicBezTo>
                  <a:cubicBezTo>
                    <a:pt x="1549051" y="326239"/>
                    <a:pt x="1551398" y="323892"/>
                    <a:pt x="1553745" y="323892"/>
                  </a:cubicBezTo>
                  <a:cubicBezTo>
                    <a:pt x="1544357" y="328586"/>
                    <a:pt x="1537315" y="335628"/>
                    <a:pt x="1527927" y="340322"/>
                  </a:cubicBezTo>
                  <a:cubicBezTo>
                    <a:pt x="1523233" y="342669"/>
                    <a:pt x="1518539" y="345016"/>
                    <a:pt x="1516192" y="349710"/>
                  </a:cubicBezTo>
                  <a:cubicBezTo>
                    <a:pt x="1502110" y="359098"/>
                    <a:pt x="1490375" y="366139"/>
                    <a:pt x="1476292" y="375527"/>
                  </a:cubicBezTo>
                  <a:cubicBezTo>
                    <a:pt x="1471598" y="377874"/>
                    <a:pt x="1466904" y="382569"/>
                    <a:pt x="1462210" y="387263"/>
                  </a:cubicBezTo>
                  <a:cubicBezTo>
                    <a:pt x="1450475" y="396651"/>
                    <a:pt x="1438739" y="403692"/>
                    <a:pt x="1427004" y="413080"/>
                  </a:cubicBezTo>
                  <a:cubicBezTo>
                    <a:pt x="1419963" y="417774"/>
                    <a:pt x="1415269" y="422468"/>
                    <a:pt x="1410575" y="427162"/>
                  </a:cubicBezTo>
                  <a:cubicBezTo>
                    <a:pt x="1398840" y="436551"/>
                    <a:pt x="1389452" y="443592"/>
                    <a:pt x="1377716" y="452980"/>
                  </a:cubicBezTo>
                  <a:cubicBezTo>
                    <a:pt x="1370675" y="457674"/>
                    <a:pt x="1363634" y="462368"/>
                    <a:pt x="1358940" y="469409"/>
                  </a:cubicBezTo>
                  <a:cubicBezTo>
                    <a:pt x="1349552" y="476450"/>
                    <a:pt x="1337816" y="485839"/>
                    <a:pt x="1328428" y="495227"/>
                  </a:cubicBezTo>
                  <a:cubicBezTo>
                    <a:pt x="1321387" y="502268"/>
                    <a:pt x="1314346" y="506962"/>
                    <a:pt x="1307305" y="514003"/>
                  </a:cubicBezTo>
                  <a:cubicBezTo>
                    <a:pt x="1302611" y="518697"/>
                    <a:pt x="1297917" y="521044"/>
                    <a:pt x="1293223" y="525738"/>
                  </a:cubicBezTo>
                  <a:cubicBezTo>
                    <a:pt x="1288529" y="521044"/>
                    <a:pt x="1283834" y="518697"/>
                    <a:pt x="1279140" y="518697"/>
                  </a:cubicBezTo>
                  <a:cubicBezTo>
                    <a:pt x="1279140" y="518697"/>
                    <a:pt x="1279140" y="518697"/>
                    <a:pt x="1276793" y="518697"/>
                  </a:cubicBezTo>
                  <a:cubicBezTo>
                    <a:pt x="1276793" y="516350"/>
                    <a:pt x="1276793" y="514003"/>
                    <a:pt x="1276793" y="511656"/>
                  </a:cubicBezTo>
                  <a:cubicBezTo>
                    <a:pt x="1274446" y="499921"/>
                    <a:pt x="1274446" y="490533"/>
                    <a:pt x="1272099" y="481145"/>
                  </a:cubicBezTo>
                  <a:cubicBezTo>
                    <a:pt x="1272099" y="481145"/>
                    <a:pt x="1272099" y="481145"/>
                    <a:pt x="1272099" y="481145"/>
                  </a:cubicBezTo>
                  <a:cubicBezTo>
                    <a:pt x="1272099" y="478797"/>
                    <a:pt x="1272099" y="476450"/>
                    <a:pt x="1272099" y="471756"/>
                  </a:cubicBezTo>
                  <a:cubicBezTo>
                    <a:pt x="1281487" y="467062"/>
                    <a:pt x="1290876" y="460021"/>
                    <a:pt x="1300264" y="455327"/>
                  </a:cubicBezTo>
                  <a:cubicBezTo>
                    <a:pt x="1304958" y="445939"/>
                    <a:pt x="1314346" y="441245"/>
                    <a:pt x="1321387" y="436551"/>
                  </a:cubicBezTo>
                  <a:close/>
                  <a:moveTo>
                    <a:pt x="1621809" y="286340"/>
                  </a:moveTo>
                  <a:cubicBezTo>
                    <a:pt x="1628850" y="281646"/>
                    <a:pt x="1635891" y="276951"/>
                    <a:pt x="1642933" y="272257"/>
                  </a:cubicBezTo>
                  <a:cubicBezTo>
                    <a:pt x="1645280" y="272257"/>
                    <a:pt x="1645280" y="272257"/>
                    <a:pt x="1647627" y="274604"/>
                  </a:cubicBezTo>
                  <a:cubicBezTo>
                    <a:pt x="1647627" y="274604"/>
                    <a:pt x="1649974" y="274604"/>
                    <a:pt x="1649974" y="274604"/>
                  </a:cubicBezTo>
                  <a:cubicBezTo>
                    <a:pt x="1649974" y="276951"/>
                    <a:pt x="1649974" y="276951"/>
                    <a:pt x="1649974" y="279299"/>
                  </a:cubicBezTo>
                  <a:cubicBezTo>
                    <a:pt x="1649974" y="281646"/>
                    <a:pt x="1649974" y="283993"/>
                    <a:pt x="1652321" y="286340"/>
                  </a:cubicBezTo>
                  <a:cubicBezTo>
                    <a:pt x="1645280" y="288687"/>
                    <a:pt x="1640586" y="291034"/>
                    <a:pt x="1633544" y="293381"/>
                  </a:cubicBezTo>
                  <a:cubicBezTo>
                    <a:pt x="1626503" y="295728"/>
                    <a:pt x="1619462" y="298075"/>
                    <a:pt x="1610074" y="302769"/>
                  </a:cubicBezTo>
                  <a:cubicBezTo>
                    <a:pt x="1598339" y="307463"/>
                    <a:pt x="1584256" y="312157"/>
                    <a:pt x="1572521" y="316851"/>
                  </a:cubicBezTo>
                  <a:cubicBezTo>
                    <a:pt x="1579562" y="312157"/>
                    <a:pt x="1586603" y="307463"/>
                    <a:pt x="1593645" y="302769"/>
                  </a:cubicBezTo>
                  <a:cubicBezTo>
                    <a:pt x="1603033" y="298075"/>
                    <a:pt x="1612421" y="291034"/>
                    <a:pt x="1621809" y="286340"/>
                  </a:cubicBezTo>
                  <a:close/>
                  <a:moveTo>
                    <a:pt x="1654668" y="267563"/>
                  </a:moveTo>
                  <a:cubicBezTo>
                    <a:pt x="1652321" y="269910"/>
                    <a:pt x="1652321" y="272257"/>
                    <a:pt x="1649974" y="274604"/>
                  </a:cubicBezTo>
                  <a:cubicBezTo>
                    <a:pt x="1649974" y="274604"/>
                    <a:pt x="1649974" y="274604"/>
                    <a:pt x="1647627" y="274604"/>
                  </a:cubicBezTo>
                  <a:cubicBezTo>
                    <a:pt x="1647627" y="274604"/>
                    <a:pt x="1645280" y="274604"/>
                    <a:pt x="1645280" y="274604"/>
                  </a:cubicBezTo>
                  <a:cubicBezTo>
                    <a:pt x="1645280" y="274604"/>
                    <a:pt x="1645280" y="274604"/>
                    <a:pt x="1645280" y="274604"/>
                  </a:cubicBezTo>
                  <a:cubicBezTo>
                    <a:pt x="1649974" y="269910"/>
                    <a:pt x="1652321" y="267563"/>
                    <a:pt x="1654668" y="267563"/>
                  </a:cubicBezTo>
                  <a:close/>
                  <a:moveTo>
                    <a:pt x="1699262" y="248787"/>
                  </a:moveTo>
                  <a:cubicBezTo>
                    <a:pt x="1703956" y="244093"/>
                    <a:pt x="1706303" y="239399"/>
                    <a:pt x="1710997" y="237052"/>
                  </a:cubicBezTo>
                  <a:cubicBezTo>
                    <a:pt x="1718038" y="232358"/>
                    <a:pt x="1722732" y="230011"/>
                    <a:pt x="1729773" y="227664"/>
                  </a:cubicBezTo>
                  <a:cubicBezTo>
                    <a:pt x="1736814" y="222969"/>
                    <a:pt x="1746203" y="218275"/>
                    <a:pt x="1753244" y="215928"/>
                  </a:cubicBezTo>
                  <a:cubicBezTo>
                    <a:pt x="1762632" y="206540"/>
                    <a:pt x="1772020" y="201846"/>
                    <a:pt x="1783755" y="197152"/>
                  </a:cubicBezTo>
                  <a:cubicBezTo>
                    <a:pt x="1790797" y="192458"/>
                    <a:pt x="1797838" y="190111"/>
                    <a:pt x="1807226" y="185417"/>
                  </a:cubicBezTo>
                  <a:cubicBezTo>
                    <a:pt x="1816614" y="180723"/>
                    <a:pt x="1828349" y="176028"/>
                    <a:pt x="1837737" y="171334"/>
                  </a:cubicBezTo>
                  <a:cubicBezTo>
                    <a:pt x="1844778" y="168987"/>
                    <a:pt x="1851820" y="164293"/>
                    <a:pt x="1861208" y="161946"/>
                  </a:cubicBezTo>
                  <a:cubicBezTo>
                    <a:pt x="1870596" y="157252"/>
                    <a:pt x="1879984" y="152558"/>
                    <a:pt x="1891719" y="150211"/>
                  </a:cubicBezTo>
                  <a:cubicBezTo>
                    <a:pt x="1898761" y="147864"/>
                    <a:pt x="1908149" y="143170"/>
                    <a:pt x="1915190" y="140823"/>
                  </a:cubicBezTo>
                  <a:cubicBezTo>
                    <a:pt x="1924578" y="136129"/>
                    <a:pt x="1936313" y="133782"/>
                    <a:pt x="1945702" y="129088"/>
                  </a:cubicBezTo>
                  <a:cubicBezTo>
                    <a:pt x="1952743" y="126741"/>
                    <a:pt x="1959784" y="124393"/>
                    <a:pt x="1966825" y="119699"/>
                  </a:cubicBezTo>
                  <a:cubicBezTo>
                    <a:pt x="1978560" y="115005"/>
                    <a:pt x="1990295" y="112658"/>
                    <a:pt x="2002031" y="107964"/>
                  </a:cubicBezTo>
                  <a:cubicBezTo>
                    <a:pt x="2009072" y="105617"/>
                    <a:pt x="2013766" y="103270"/>
                    <a:pt x="2020807" y="100923"/>
                  </a:cubicBezTo>
                  <a:cubicBezTo>
                    <a:pt x="2034889" y="96229"/>
                    <a:pt x="2048972" y="91535"/>
                    <a:pt x="2063054" y="86841"/>
                  </a:cubicBezTo>
                  <a:cubicBezTo>
                    <a:pt x="2065401" y="84494"/>
                    <a:pt x="2072442" y="82147"/>
                    <a:pt x="2079483" y="82147"/>
                  </a:cubicBezTo>
                  <a:cubicBezTo>
                    <a:pt x="2086524" y="79800"/>
                    <a:pt x="2095913" y="77453"/>
                    <a:pt x="2102954" y="75105"/>
                  </a:cubicBezTo>
                  <a:cubicBezTo>
                    <a:pt x="2105301" y="82147"/>
                    <a:pt x="2112342" y="89188"/>
                    <a:pt x="2121730" y="89188"/>
                  </a:cubicBezTo>
                  <a:cubicBezTo>
                    <a:pt x="2131118" y="89188"/>
                    <a:pt x="2138159" y="84494"/>
                    <a:pt x="2140506" y="77453"/>
                  </a:cubicBezTo>
                  <a:cubicBezTo>
                    <a:pt x="2163977" y="86841"/>
                    <a:pt x="2187447" y="100923"/>
                    <a:pt x="2210918" y="115005"/>
                  </a:cubicBezTo>
                  <a:cubicBezTo>
                    <a:pt x="2203877" y="117352"/>
                    <a:pt x="2194488" y="117352"/>
                    <a:pt x="2187447" y="119699"/>
                  </a:cubicBezTo>
                  <a:cubicBezTo>
                    <a:pt x="2182753" y="119699"/>
                    <a:pt x="2178059" y="122046"/>
                    <a:pt x="2173365" y="122046"/>
                  </a:cubicBezTo>
                  <a:cubicBezTo>
                    <a:pt x="2156936" y="124393"/>
                    <a:pt x="2140506" y="129088"/>
                    <a:pt x="2124077" y="131435"/>
                  </a:cubicBezTo>
                  <a:cubicBezTo>
                    <a:pt x="2124077" y="131435"/>
                    <a:pt x="2121730" y="131435"/>
                    <a:pt x="2121730" y="131435"/>
                  </a:cubicBezTo>
                  <a:cubicBezTo>
                    <a:pt x="2105301" y="136129"/>
                    <a:pt x="2088871" y="138476"/>
                    <a:pt x="2070095" y="143170"/>
                  </a:cubicBezTo>
                  <a:cubicBezTo>
                    <a:pt x="2065401" y="145517"/>
                    <a:pt x="2058360" y="145517"/>
                    <a:pt x="2053666" y="147864"/>
                  </a:cubicBezTo>
                  <a:cubicBezTo>
                    <a:pt x="2041930" y="150211"/>
                    <a:pt x="2030195" y="152558"/>
                    <a:pt x="2018460" y="157252"/>
                  </a:cubicBezTo>
                  <a:cubicBezTo>
                    <a:pt x="2011419" y="159599"/>
                    <a:pt x="2004378" y="161946"/>
                    <a:pt x="1997336" y="164293"/>
                  </a:cubicBezTo>
                  <a:cubicBezTo>
                    <a:pt x="1987948" y="166640"/>
                    <a:pt x="1978560" y="168987"/>
                    <a:pt x="1969172" y="171334"/>
                  </a:cubicBezTo>
                  <a:cubicBezTo>
                    <a:pt x="1962131" y="173681"/>
                    <a:pt x="1952743" y="176028"/>
                    <a:pt x="1945702" y="178376"/>
                  </a:cubicBezTo>
                  <a:cubicBezTo>
                    <a:pt x="1936313" y="180723"/>
                    <a:pt x="1926925" y="183070"/>
                    <a:pt x="1919884" y="185417"/>
                  </a:cubicBezTo>
                  <a:cubicBezTo>
                    <a:pt x="1912843" y="187764"/>
                    <a:pt x="1903455" y="190111"/>
                    <a:pt x="1896414" y="192458"/>
                  </a:cubicBezTo>
                  <a:cubicBezTo>
                    <a:pt x="1887025" y="194805"/>
                    <a:pt x="1877637" y="197152"/>
                    <a:pt x="1870596" y="201846"/>
                  </a:cubicBezTo>
                  <a:cubicBezTo>
                    <a:pt x="1863555" y="204193"/>
                    <a:pt x="1854167" y="206540"/>
                    <a:pt x="1847125" y="211234"/>
                  </a:cubicBezTo>
                  <a:cubicBezTo>
                    <a:pt x="1837737" y="213581"/>
                    <a:pt x="1830696" y="218275"/>
                    <a:pt x="1821308" y="220622"/>
                  </a:cubicBezTo>
                  <a:cubicBezTo>
                    <a:pt x="1811920" y="222969"/>
                    <a:pt x="1804879" y="227664"/>
                    <a:pt x="1795491" y="230011"/>
                  </a:cubicBezTo>
                  <a:cubicBezTo>
                    <a:pt x="1786102" y="232358"/>
                    <a:pt x="1779061" y="237052"/>
                    <a:pt x="1769673" y="239399"/>
                  </a:cubicBezTo>
                  <a:cubicBezTo>
                    <a:pt x="1762632" y="241746"/>
                    <a:pt x="1753244" y="246440"/>
                    <a:pt x="1746203" y="248787"/>
                  </a:cubicBezTo>
                  <a:cubicBezTo>
                    <a:pt x="1736814" y="251134"/>
                    <a:pt x="1729773" y="255828"/>
                    <a:pt x="1720385" y="258175"/>
                  </a:cubicBezTo>
                  <a:cubicBezTo>
                    <a:pt x="1713344" y="260522"/>
                    <a:pt x="1703956" y="265216"/>
                    <a:pt x="1696915" y="267563"/>
                  </a:cubicBezTo>
                  <a:cubicBezTo>
                    <a:pt x="1694567" y="269910"/>
                    <a:pt x="1689873" y="269910"/>
                    <a:pt x="1687526" y="272257"/>
                  </a:cubicBezTo>
                  <a:cubicBezTo>
                    <a:pt x="1687526" y="269910"/>
                    <a:pt x="1685179" y="267563"/>
                    <a:pt x="1682832" y="265216"/>
                  </a:cubicBezTo>
                  <a:cubicBezTo>
                    <a:pt x="1685179" y="260522"/>
                    <a:pt x="1689873" y="258175"/>
                    <a:pt x="1692220" y="253481"/>
                  </a:cubicBezTo>
                  <a:cubicBezTo>
                    <a:pt x="1694567" y="251134"/>
                    <a:pt x="1696915" y="248787"/>
                    <a:pt x="1699262" y="248787"/>
                  </a:cubicBezTo>
                  <a:close/>
                  <a:moveTo>
                    <a:pt x="2246123" y="110311"/>
                  </a:moveTo>
                  <a:cubicBezTo>
                    <a:pt x="2283676" y="103270"/>
                    <a:pt x="2323576" y="98576"/>
                    <a:pt x="2361129" y="93882"/>
                  </a:cubicBezTo>
                  <a:cubicBezTo>
                    <a:pt x="2368170" y="93882"/>
                    <a:pt x="2372864" y="91535"/>
                    <a:pt x="2377558" y="91535"/>
                  </a:cubicBezTo>
                  <a:cubicBezTo>
                    <a:pt x="2379905" y="91535"/>
                    <a:pt x="2382252" y="91535"/>
                    <a:pt x="2386946" y="91535"/>
                  </a:cubicBezTo>
                  <a:cubicBezTo>
                    <a:pt x="2386946" y="91535"/>
                    <a:pt x="2386946" y="93882"/>
                    <a:pt x="2389293" y="93882"/>
                  </a:cubicBezTo>
                  <a:cubicBezTo>
                    <a:pt x="2389293" y="96229"/>
                    <a:pt x="2391640" y="98576"/>
                    <a:pt x="2391640" y="100923"/>
                  </a:cubicBezTo>
                  <a:cubicBezTo>
                    <a:pt x="2393987" y="105617"/>
                    <a:pt x="2396334" y="107964"/>
                    <a:pt x="2396334" y="112658"/>
                  </a:cubicBezTo>
                  <a:cubicBezTo>
                    <a:pt x="2398681" y="115005"/>
                    <a:pt x="2398681" y="119699"/>
                    <a:pt x="2398681" y="122046"/>
                  </a:cubicBezTo>
                  <a:cubicBezTo>
                    <a:pt x="2401029" y="126741"/>
                    <a:pt x="2401029" y="129088"/>
                    <a:pt x="2403376" y="133782"/>
                  </a:cubicBezTo>
                  <a:cubicBezTo>
                    <a:pt x="2403376" y="136129"/>
                    <a:pt x="2405723" y="140823"/>
                    <a:pt x="2405723" y="145517"/>
                  </a:cubicBezTo>
                  <a:cubicBezTo>
                    <a:pt x="2408070" y="150211"/>
                    <a:pt x="2408070" y="152558"/>
                    <a:pt x="2410417" y="157252"/>
                  </a:cubicBezTo>
                  <a:cubicBezTo>
                    <a:pt x="2410417" y="161946"/>
                    <a:pt x="2412764" y="164293"/>
                    <a:pt x="2415111" y="168987"/>
                  </a:cubicBezTo>
                  <a:cubicBezTo>
                    <a:pt x="2415111" y="168987"/>
                    <a:pt x="2415111" y="171334"/>
                    <a:pt x="2415111" y="171334"/>
                  </a:cubicBezTo>
                  <a:cubicBezTo>
                    <a:pt x="2415111" y="173681"/>
                    <a:pt x="2412764" y="176028"/>
                    <a:pt x="2412764" y="176028"/>
                  </a:cubicBezTo>
                  <a:cubicBezTo>
                    <a:pt x="2410417" y="180723"/>
                    <a:pt x="2408070" y="185417"/>
                    <a:pt x="2405723" y="190111"/>
                  </a:cubicBezTo>
                  <a:cubicBezTo>
                    <a:pt x="2403376" y="192458"/>
                    <a:pt x="2401029" y="197152"/>
                    <a:pt x="2401029" y="199499"/>
                  </a:cubicBezTo>
                  <a:cubicBezTo>
                    <a:pt x="2398681" y="204193"/>
                    <a:pt x="2393987" y="211234"/>
                    <a:pt x="2391640" y="215928"/>
                  </a:cubicBezTo>
                  <a:cubicBezTo>
                    <a:pt x="2389293" y="220622"/>
                    <a:pt x="2386946" y="227664"/>
                    <a:pt x="2382252" y="234705"/>
                  </a:cubicBezTo>
                  <a:cubicBezTo>
                    <a:pt x="2379905" y="234705"/>
                    <a:pt x="2377558" y="232358"/>
                    <a:pt x="2375211" y="232358"/>
                  </a:cubicBezTo>
                  <a:cubicBezTo>
                    <a:pt x="2365823" y="232358"/>
                    <a:pt x="2358782" y="239399"/>
                    <a:pt x="2356435" y="248787"/>
                  </a:cubicBezTo>
                  <a:cubicBezTo>
                    <a:pt x="2351741" y="244093"/>
                    <a:pt x="2349394" y="239399"/>
                    <a:pt x="2344699" y="234705"/>
                  </a:cubicBezTo>
                  <a:cubicBezTo>
                    <a:pt x="2342352" y="232358"/>
                    <a:pt x="2342352" y="232358"/>
                    <a:pt x="2340005" y="230011"/>
                  </a:cubicBezTo>
                  <a:cubicBezTo>
                    <a:pt x="2332964" y="220622"/>
                    <a:pt x="2325923" y="213581"/>
                    <a:pt x="2318882" y="204193"/>
                  </a:cubicBezTo>
                  <a:cubicBezTo>
                    <a:pt x="2318882" y="204193"/>
                    <a:pt x="2318882" y="204193"/>
                    <a:pt x="2318882" y="204193"/>
                  </a:cubicBezTo>
                  <a:cubicBezTo>
                    <a:pt x="2311841" y="197152"/>
                    <a:pt x="2304800" y="187764"/>
                    <a:pt x="2297759" y="180723"/>
                  </a:cubicBezTo>
                  <a:cubicBezTo>
                    <a:pt x="2295412" y="178376"/>
                    <a:pt x="2293064" y="176028"/>
                    <a:pt x="2290717" y="173681"/>
                  </a:cubicBezTo>
                  <a:cubicBezTo>
                    <a:pt x="2286023" y="168987"/>
                    <a:pt x="2281329" y="164293"/>
                    <a:pt x="2276635" y="159599"/>
                  </a:cubicBezTo>
                  <a:cubicBezTo>
                    <a:pt x="2274288" y="157252"/>
                    <a:pt x="2271941" y="154905"/>
                    <a:pt x="2267247" y="152558"/>
                  </a:cubicBezTo>
                  <a:cubicBezTo>
                    <a:pt x="2262553" y="147864"/>
                    <a:pt x="2257859" y="145517"/>
                    <a:pt x="2255512" y="140823"/>
                  </a:cubicBezTo>
                  <a:cubicBezTo>
                    <a:pt x="2253165" y="138476"/>
                    <a:pt x="2248471" y="136129"/>
                    <a:pt x="2246123" y="133782"/>
                  </a:cubicBezTo>
                  <a:cubicBezTo>
                    <a:pt x="2241429" y="131435"/>
                    <a:pt x="2239082" y="126741"/>
                    <a:pt x="2234388" y="124393"/>
                  </a:cubicBezTo>
                  <a:cubicBezTo>
                    <a:pt x="2232041" y="122046"/>
                    <a:pt x="2227347" y="119699"/>
                    <a:pt x="2225000" y="117352"/>
                  </a:cubicBezTo>
                  <a:cubicBezTo>
                    <a:pt x="2222653" y="115005"/>
                    <a:pt x="2220306" y="115005"/>
                    <a:pt x="2220306" y="112658"/>
                  </a:cubicBezTo>
                  <a:cubicBezTo>
                    <a:pt x="2222653" y="112658"/>
                    <a:pt x="2227347" y="110311"/>
                    <a:pt x="2229694" y="110311"/>
                  </a:cubicBezTo>
                  <a:cubicBezTo>
                    <a:pt x="2232041" y="112658"/>
                    <a:pt x="2239082" y="110311"/>
                    <a:pt x="2246123" y="110311"/>
                  </a:cubicBezTo>
                  <a:close/>
                  <a:moveTo>
                    <a:pt x="2379905" y="77453"/>
                  </a:moveTo>
                  <a:cubicBezTo>
                    <a:pt x="2377558" y="75105"/>
                    <a:pt x="2377558" y="72758"/>
                    <a:pt x="2375211" y="70411"/>
                  </a:cubicBezTo>
                  <a:cubicBezTo>
                    <a:pt x="2372864" y="68064"/>
                    <a:pt x="2372864" y="65717"/>
                    <a:pt x="2370517" y="61023"/>
                  </a:cubicBezTo>
                  <a:cubicBezTo>
                    <a:pt x="2368170" y="58676"/>
                    <a:pt x="2368170" y="56329"/>
                    <a:pt x="2365823" y="53982"/>
                  </a:cubicBezTo>
                  <a:cubicBezTo>
                    <a:pt x="2363476" y="51635"/>
                    <a:pt x="2363476" y="51635"/>
                    <a:pt x="2361129" y="49288"/>
                  </a:cubicBezTo>
                  <a:cubicBezTo>
                    <a:pt x="2363476" y="46941"/>
                    <a:pt x="2365823" y="42247"/>
                    <a:pt x="2365823" y="37553"/>
                  </a:cubicBezTo>
                  <a:cubicBezTo>
                    <a:pt x="2370517" y="37553"/>
                    <a:pt x="2375211" y="39900"/>
                    <a:pt x="2379905" y="39900"/>
                  </a:cubicBezTo>
                  <a:cubicBezTo>
                    <a:pt x="2379905" y="39900"/>
                    <a:pt x="2379905" y="39900"/>
                    <a:pt x="2382252" y="39900"/>
                  </a:cubicBezTo>
                  <a:cubicBezTo>
                    <a:pt x="2391640" y="42247"/>
                    <a:pt x="2401029" y="46941"/>
                    <a:pt x="2410417" y="49288"/>
                  </a:cubicBezTo>
                  <a:cubicBezTo>
                    <a:pt x="2412764" y="49288"/>
                    <a:pt x="2417458" y="51635"/>
                    <a:pt x="2419805" y="51635"/>
                  </a:cubicBezTo>
                  <a:cubicBezTo>
                    <a:pt x="2426846" y="53982"/>
                    <a:pt x="2433887" y="58676"/>
                    <a:pt x="2440928" y="61023"/>
                  </a:cubicBezTo>
                  <a:cubicBezTo>
                    <a:pt x="2443275" y="63370"/>
                    <a:pt x="2445622" y="63370"/>
                    <a:pt x="2447970" y="65717"/>
                  </a:cubicBezTo>
                  <a:cubicBezTo>
                    <a:pt x="2452664" y="68064"/>
                    <a:pt x="2455011" y="70411"/>
                    <a:pt x="2459705" y="72758"/>
                  </a:cubicBezTo>
                  <a:cubicBezTo>
                    <a:pt x="2457358" y="75105"/>
                    <a:pt x="2457358" y="77453"/>
                    <a:pt x="2457358" y="82147"/>
                  </a:cubicBezTo>
                  <a:cubicBezTo>
                    <a:pt x="2457358" y="82147"/>
                    <a:pt x="2457358" y="82147"/>
                    <a:pt x="2457358" y="82147"/>
                  </a:cubicBezTo>
                  <a:cubicBezTo>
                    <a:pt x="2452664" y="82147"/>
                    <a:pt x="2447970" y="82147"/>
                    <a:pt x="2440928" y="82147"/>
                  </a:cubicBezTo>
                  <a:cubicBezTo>
                    <a:pt x="2436234" y="82147"/>
                    <a:pt x="2429193" y="82147"/>
                    <a:pt x="2424499" y="82147"/>
                  </a:cubicBezTo>
                  <a:cubicBezTo>
                    <a:pt x="2412764" y="82147"/>
                    <a:pt x="2401029" y="84494"/>
                    <a:pt x="2389293" y="84494"/>
                  </a:cubicBezTo>
                  <a:cubicBezTo>
                    <a:pt x="2386946" y="84494"/>
                    <a:pt x="2384599" y="84494"/>
                    <a:pt x="2382252" y="84494"/>
                  </a:cubicBezTo>
                  <a:cubicBezTo>
                    <a:pt x="2382252" y="82147"/>
                    <a:pt x="2379905" y="82147"/>
                    <a:pt x="2379905" y="79800"/>
                  </a:cubicBezTo>
                  <a:cubicBezTo>
                    <a:pt x="2384599" y="82147"/>
                    <a:pt x="2382252" y="79800"/>
                    <a:pt x="2379905" y="77453"/>
                  </a:cubicBezTo>
                  <a:close/>
                  <a:moveTo>
                    <a:pt x="2417458" y="39900"/>
                  </a:moveTo>
                  <a:cubicBezTo>
                    <a:pt x="2424499" y="39900"/>
                    <a:pt x="2431540" y="42247"/>
                    <a:pt x="2438581" y="42247"/>
                  </a:cubicBezTo>
                  <a:cubicBezTo>
                    <a:pt x="2440928" y="44594"/>
                    <a:pt x="2445622" y="46941"/>
                    <a:pt x="2447970" y="49288"/>
                  </a:cubicBezTo>
                  <a:cubicBezTo>
                    <a:pt x="2450317" y="51635"/>
                    <a:pt x="2450317" y="51635"/>
                    <a:pt x="2452664" y="53982"/>
                  </a:cubicBezTo>
                  <a:cubicBezTo>
                    <a:pt x="2457358" y="56329"/>
                    <a:pt x="2459705" y="61023"/>
                    <a:pt x="2464399" y="63370"/>
                  </a:cubicBezTo>
                  <a:cubicBezTo>
                    <a:pt x="2466746" y="65717"/>
                    <a:pt x="2466746" y="65717"/>
                    <a:pt x="2469093" y="68064"/>
                  </a:cubicBezTo>
                  <a:cubicBezTo>
                    <a:pt x="2469093" y="68064"/>
                    <a:pt x="2469093" y="70411"/>
                    <a:pt x="2471440" y="70411"/>
                  </a:cubicBezTo>
                  <a:cubicBezTo>
                    <a:pt x="2469093" y="72758"/>
                    <a:pt x="2469093" y="72758"/>
                    <a:pt x="2466746" y="75105"/>
                  </a:cubicBezTo>
                  <a:cubicBezTo>
                    <a:pt x="2462052" y="72758"/>
                    <a:pt x="2459705" y="70411"/>
                    <a:pt x="2455011" y="68064"/>
                  </a:cubicBezTo>
                  <a:cubicBezTo>
                    <a:pt x="2452664" y="65717"/>
                    <a:pt x="2447970" y="65717"/>
                    <a:pt x="2445622" y="63370"/>
                  </a:cubicBezTo>
                  <a:cubicBezTo>
                    <a:pt x="2438581" y="61023"/>
                    <a:pt x="2431540" y="56329"/>
                    <a:pt x="2426846" y="53982"/>
                  </a:cubicBezTo>
                  <a:cubicBezTo>
                    <a:pt x="2424499" y="53982"/>
                    <a:pt x="2422152" y="51635"/>
                    <a:pt x="2417458" y="51635"/>
                  </a:cubicBezTo>
                  <a:cubicBezTo>
                    <a:pt x="2408070" y="49288"/>
                    <a:pt x="2398681" y="44594"/>
                    <a:pt x="2389293" y="42247"/>
                  </a:cubicBezTo>
                  <a:cubicBezTo>
                    <a:pt x="2389293" y="42247"/>
                    <a:pt x="2386946" y="42247"/>
                    <a:pt x="2386946" y="42247"/>
                  </a:cubicBezTo>
                  <a:cubicBezTo>
                    <a:pt x="2377558" y="37553"/>
                    <a:pt x="2372864" y="37553"/>
                    <a:pt x="2370517" y="37553"/>
                  </a:cubicBezTo>
                  <a:cubicBezTo>
                    <a:pt x="2375211" y="37553"/>
                    <a:pt x="2379905" y="37553"/>
                    <a:pt x="2384599" y="37553"/>
                  </a:cubicBezTo>
                  <a:cubicBezTo>
                    <a:pt x="2396334" y="37553"/>
                    <a:pt x="2405723" y="37553"/>
                    <a:pt x="2417458" y="39900"/>
                  </a:cubicBezTo>
                  <a:close/>
                  <a:moveTo>
                    <a:pt x="2548892" y="82147"/>
                  </a:moveTo>
                  <a:cubicBezTo>
                    <a:pt x="2572363" y="82147"/>
                    <a:pt x="2593486" y="82147"/>
                    <a:pt x="2616957" y="82147"/>
                  </a:cubicBezTo>
                  <a:cubicBezTo>
                    <a:pt x="2635733" y="82147"/>
                    <a:pt x="2652163" y="82147"/>
                    <a:pt x="2670939" y="82147"/>
                  </a:cubicBezTo>
                  <a:cubicBezTo>
                    <a:pt x="2670939" y="82147"/>
                    <a:pt x="2673286" y="82147"/>
                    <a:pt x="2673286" y="82147"/>
                  </a:cubicBezTo>
                  <a:cubicBezTo>
                    <a:pt x="2677980" y="82147"/>
                    <a:pt x="2680327" y="84494"/>
                    <a:pt x="2685021" y="84494"/>
                  </a:cubicBezTo>
                  <a:cubicBezTo>
                    <a:pt x="2729615" y="96229"/>
                    <a:pt x="2774209" y="107964"/>
                    <a:pt x="2818803" y="122046"/>
                  </a:cubicBezTo>
                  <a:cubicBezTo>
                    <a:pt x="2821150" y="122046"/>
                    <a:pt x="2825844" y="124393"/>
                    <a:pt x="2828191" y="124393"/>
                  </a:cubicBezTo>
                  <a:cubicBezTo>
                    <a:pt x="2846967" y="131435"/>
                    <a:pt x="2868091" y="136129"/>
                    <a:pt x="2886867" y="143170"/>
                  </a:cubicBezTo>
                  <a:cubicBezTo>
                    <a:pt x="2889214" y="143170"/>
                    <a:pt x="2889214" y="145517"/>
                    <a:pt x="2891561" y="145517"/>
                  </a:cubicBezTo>
                  <a:cubicBezTo>
                    <a:pt x="2889214" y="145517"/>
                    <a:pt x="2889214" y="145517"/>
                    <a:pt x="2886867" y="147864"/>
                  </a:cubicBezTo>
                  <a:cubicBezTo>
                    <a:pt x="2879826" y="150211"/>
                    <a:pt x="2875132" y="152558"/>
                    <a:pt x="2868091" y="154905"/>
                  </a:cubicBezTo>
                  <a:cubicBezTo>
                    <a:pt x="2858703" y="157252"/>
                    <a:pt x="2851661" y="161946"/>
                    <a:pt x="2842273" y="164293"/>
                  </a:cubicBezTo>
                  <a:cubicBezTo>
                    <a:pt x="2835232" y="166640"/>
                    <a:pt x="2830538" y="168987"/>
                    <a:pt x="2823497" y="171334"/>
                  </a:cubicBezTo>
                  <a:cubicBezTo>
                    <a:pt x="2814109" y="176028"/>
                    <a:pt x="2804721" y="180723"/>
                    <a:pt x="2795332" y="183070"/>
                  </a:cubicBezTo>
                  <a:cubicBezTo>
                    <a:pt x="2790638" y="185417"/>
                    <a:pt x="2785944" y="187764"/>
                    <a:pt x="2778903" y="190111"/>
                  </a:cubicBezTo>
                  <a:cubicBezTo>
                    <a:pt x="2767168" y="194805"/>
                    <a:pt x="2755433" y="201846"/>
                    <a:pt x="2743697" y="208887"/>
                  </a:cubicBezTo>
                  <a:cubicBezTo>
                    <a:pt x="2741350" y="211234"/>
                    <a:pt x="2739003" y="211234"/>
                    <a:pt x="2736656" y="213581"/>
                  </a:cubicBezTo>
                  <a:cubicBezTo>
                    <a:pt x="2727268" y="218275"/>
                    <a:pt x="2720227" y="222969"/>
                    <a:pt x="2710839" y="230011"/>
                  </a:cubicBezTo>
                  <a:cubicBezTo>
                    <a:pt x="2706145" y="225316"/>
                    <a:pt x="2701450" y="220622"/>
                    <a:pt x="2694409" y="220622"/>
                  </a:cubicBezTo>
                  <a:cubicBezTo>
                    <a:pt x="2689715" y="220622"/>
                    <a:pt x="2682674" y="222969"/>
                    <a:pt x="2680327" y="227664"/>
                  </a:cubicBezTo>
                  <a:cubicBezTo>
                    <a:pt x="2668592" y="215928"/>
                    <a:pt x="2656857" y="206540"/>
                    <a:pt x="2645121" y="197152"/>
                  </a:cubicBezTo>
                  <a:cubicBezTo>
                    <a:pt x="2642774" y="197152"/>
                    <a:pt x="2642774" y="194805"/>
                    <a:pt x="2640427" y="192458"/>
                  </a:cubicBezTo>
                  <a:cubicBezTo>
                    <a:pt x="2635733" y="187764"/>
                    <a:pt x="2631039" y="183070"/>
                    <a:pt x="2623998" y="180723"/>
                  </a:cubicBezTo>
                  <a:cubicBezTo>
                    <a:pt x="2619304" y="178376"/>
                    <a:pt x="2616957" y="173681"/>
                    <a:pt x="2612263" y="171334"/>
                  </a:cubicBezTo>
                  <a:cubicBezTo>
                    <a:pt x="2607569" y="168987"/>
                    <a:pt x="2602875" y="164293"/>
                    <a:pt x="2598180" y="161946"/>
                  </a:cubicBezTo>
                  <a:cubicBezTo>
                    <a:pt x="2593486" y="159599"/>
                    <a:pt x="2588792" y="154905"/>
                    <a:pt x="2584098" y="152558"/>
                  </a:cubicBezTo>
                  <a:cubicBezTo>
                    <a:pt x="2579404" y="150211"/>
                    <a:pt x="2574710" y="147864"/>
                    <a:pt x="2572363" y="143170"/>
                  </a:cubicBezTo>
                  <a:cubicBezTo>
                    <a:pt x="2567669" y="140823"/>
                    <a:pt x="2562975" y="136129"/>
                    <a:pt x="2558281" y="133782"/>
                  </a:cubicBezTo>
                  <a:cubicBezTo>
                    <a:pt x="2553587" y="131435"/>
                    <a:pt x="2548892" y="129088"/>
                    <a:pt x="2546545" y="126741"/>
                  </a:cubicBezTo>
                  <a:cubicBezTo>
                    <a:pt x="2541851" y="124393"/>
                    <a:pt x="2537157" y="119699"/>
                    <a:pt x="2532463" y="117352"/>
                  </a:cubicBezTo>
                  <a:cubicBezTo>
                    <a:pt x="2527769" y="115005"/>
                    <a:pt x="2523075" y="112658"/>
                    <a:pt x="2520728" y="110311"/>
                  </a:cubicBezTo>
                  <a:cubicBezTo>
                    <a:pt x="2516034" y="107964"/>
                    <a:pt x="2511340" y="105617"/>
                    <a:pt x="2506646" y="100923"/>
                  </a:cubicBezTo>
                  <a:cubicBezTo>
                    <a:pt x="2504299" y="98576"/>
                    <a:pt x="2499605" y="96229"/>
                    <a:pt x="2497258" y="96229"/>
                  </a:cubicBezTo>
                  <a:cubicBezTo>
                    <a:pt x="2497258" y="93882"/>
                    <a:pt x="2499605" y="91535"/>
                    <a:pt x="2499605" y="86841"/>
                  </a:cubicBezTo>
                  <a:cubicBezTo>
                    <a:pt x="2499605" y="86841"/>
                    <a:pt x="2499605" y="86841"/>
                    <a:pt x="2499605" y="86841"/>
                  </a:cubicBezTo>
                  <a:cubicBezTo>
                    <a:pt x="2506646" y="86841"/>
                    <a:pt x="2513687" y="86841"/>
                    <a:pt x="2518381" y="86841"/>
                  </a:cubicBezTo>
                  <a:cubicBezTo>
                    <a:pt x="2530116" y="82147"/>
                    <a:pt x="2539504" y="82147"/>
                    <a:pt x="2548892" y="82147"/>
                  </a:cubicBezTo>
                  <a:close/>
                  <a:moveTo>
                    <a:pt x="2929114" y="138476"/>
                  </a:moveTo>
                  <a:cubicBezTo>
                    <a:pt x="2938502" y="136129"/>
                    <a:pt x="2945543" y="133782"/>
                    <a:pt x="2954932" y="131435"/>
                  </a:cubicBezTo>
                  <a:cubicBezTo>
                    <a:pt x="2961973" y="129088"/>
                    <a:pt x="2966667" y="129088"/>
                    <a:pt x="2973708" y="129088"/>
                  </a:cubicBezTo>
                  <a:cubicBezTo>
                    <a:pt x="2980749" y="126741"/>
                    <a:pt x="2990137" y="126741"/>
                    <a:pt x="2997178" y="124393"/>
                  </a:cubicBezTo>
                  <a:cubicBezTo>
                    <a:pt x="3004219" y="124393"/>
                    <a:pt x="3011261" y="124393"/>
                    <a:pt x="3015955" y="122046"/>
                  </a:cubicBezTo>
                  <a:cubicBezTo>
                    <a:pt x="3015955" y="122046"/>
                    <a:pt x="3018302" y="122046"/>
                    <a:pt x="3018302" y="122046"/>
                  </a:cubicBezTo>
                  <a:cubicBezTo>
                    <a:pt x="3018302" y="129088"/>
                    <a:pt x="3022996" y="133782"/>
                    <a:pt x="3027690" y="138476"/>
                  </a:cubicBezTo>
                  <a:cubicBezTo>
                    <a:pt x="3027690" y="138476"/>
                    <a:pt x="3027690" y="138476"/>
                    <a:pt x="3027690" y="138476"/>
                  </a:cubicBezTo>
                  <a:cubicBezTo>
                    <a:pt x="3027690" y="140823"/>
                    <a:pt x="3025343" y="143170"/>
                    <a:pt x="3025343" y="143170"/>
                  </a:cubicBezTo>
                  <a:cubicBezTo>
                    <a:pt x="3025343" y="145517"/>
                    <a:pt x="3022996" y="147864"/>
                    <a:pt x="3022996" y="150211"/>
                  </a:cubicBezTo>
                  <a:cubicBezTo>
                    <a:pt x="3022996" y="152558"/>
                    <a:pt x="3020649" y="154905"/>
                    <a:pt x="3020649" y="154905"/>
                  </a:cubicBezTo>
                  <a:cubicBezTo>
                    <a:pt x="3020649" y="157252"/>
                    <a:pt x="3018302" y="159599"/>
                    <a:pt x="3018302" y="164293"/>
                  </a:cubicBezTo>
                  <a:cubicBezTo>
                    <a:pt x="3018302" y="166640"/>
                    <a:pt x="3015955" y="168987"/>
                    <a:pt x="3015955" y="168987"/>
                  </a:cubicBezTo>
                  <a:cubicBezTo>
                    <a:pt x="3015955" y="171334"/>
                    <a:pt x="3013608" y="176028"/>
                    <a:pt x="3013608" y="178376"/>
                  </a:cubicBezTo>
                  <a:cubicBezTo>
                    <a:pt x="3013608" y="180723"/>
                    <a:pt x="3013608" y="180723"/>
                    <a:pt x="3011261" y="183070"/>
                  </a:cubicBezTo>
                  <a:cubicBezTo>
                    <a:pt x="3011261" y="185417"/>
                    <a:pt x="3011261" y="187764"/>
                    <a:pt x="3008914" y="190111"/>
                  </a:cubicBezTo>
                  <a:cubicBezTo>
                    <a:pt x="2999525" y="185417"/>
                    <a:pt x="2990137" y="180723"/>
                    <a:pt x="2980749" y="178376"/>
                  </a:cubicBezTo>
                  <a:cubicBezTo>
                    <a:pt x="2973708" y="176028"/>
                    <a:pt x="2969014" y="173681"/>
                    <a:pt x="2961973" y="171334"/>
                  </a:cubicBezTo>
                  <a:cubicBezTo>
                    <a:pt x="2940849" y="161946"/>
                    <a:pt x="2917379" y="152558"/>
                    <a:pt x="2896255" y="145517"/>
                  </a:cubicBezTo>
                  <a:cubicBezTo>
                    <a:pt x="2896255" y="145517"/>
                    <a:pt x="2893908" y="145517"/>
                    <a:pt x="2893908" y="145517"/>
                  </a:cubicBezTo>
                  <a:cubicBezTo>
                    <a:pt x="2898602" y="143170"/>
                    <a:pt x="2905644" y="143170"/>
                    <a:pt x="2910338" y="140823"/>
                  </a:cubicBezTo>
                  <a:cubicBezTo>
                    <a:pt x="2917379" y="140823"/>
                    <a:pt x="2924420" y="138476"/>
                    <a:pt x="2929114" y="138476"/>
                  </a:cubicBezTo>
                  <a:close/>
                  <a:moveTo>
                    <a:pt x="3114531" y="145517"/>
                  </a:moveTo>
                  <a:cubicBezTo>
                    <a:pt x="3126266" y="150211"/>
                    <a:pt x="3138001" y="152558"/>
                    <a:pt x="3152083" y="157252"/>
                  </a:cubicBezTo>
                  <a:cubicBezTo>
                    <a:pt x="3159125" y="159599"/>
                    <a:pt x="3166166" y="161946"/>
                    <a:pt x="3173207" y="164293"/>
                  </a:cubicBezTo>
                  <a:cubicBezTo>
                    <a:pt x="3184942" y="168987"/>
                    <a:pt x="3194330" y="171334"/>
                    <a:pt x="3206066" y="176028"/>
                  </a:cubicBezTo>
                  <a:cubicBezTo>
                    <a:pt x="3213106" y="178376"/>
                    <a:pt x="3220148" y="180723"/>
                    <a:pt x="3229536" y="185417"/>
                  </a:cubicBezTo>
                  <a:cubicBezTo>
                    <a:pt x="3236577" y="187764"/>
                    <a:pt x="3243618" y="192458"/>
                    <a:pt x="3253007" y="194805"/>
                  </a:cubicBezTo>
                  <a:cubicBezTo>
                    <a:pt x="3255353" y="197152"/>
                    <a:pt x="3257701" y="197152"/>
                    <a:pt x="3260047" y="199499"/>
                  </a:cubicBezTo>
                  <a:cubicBezTo>
                    <a:pt x="3264742" y="204193"/>
                    <a:pt x="3267089" y="206540"/>
                    <a:pt x="3271783" y="211234"/>
                  </a:cubicBezTo>
                  <a:cubicBezTo>
                    <a:pt x="3276477" y="215928"/>
                    <a:pt x="3283518" y="220622"/>
                    <a:pt x="3288212" y="227664"/>
                  </a:cubicBezTo>
                  <a:cubicBezTo>
                    <a:pt x="3290559" y="230011"/>
                    <a:pt x="3295253" y="234705"/>
                    <a:pt x="3297600" y="237052"/>
                  </a:cubicBezTo>
                  <a:cubicBezTo>
                    <a:pt x="3299947" y="241746"/>
                    <a:pt x="3304641" y="244093"/>
                    <a:pt x="3306988" y="248787"/>
                  </a:cubicBezTo>
                  <a:cubicBezTo>
                    <a:pt x="3309336" y="253481"/>
                    <a:pt x="3314030" y="255828"/>
                    <a:pt x="3316377" y="260522"/>
                  </a:cubicBezTo>
                  <a:cubicBezTo>
                    <a:pt x="3318724" y="265216"/>
                    <a:pt x="3323418" y="267563"/>
                    <a:pt x="3325765" y="272257"/>
                  </a:cubicBezTo>
                  <a:cubicBezTo>
                    <a:pt x="3328112" y="276951"/>
                    <a:pt x="3332806" y="281646"/>
                    <a:pt x="3335153" y="286340"/>
                  </a:cubicBezTo>
                  <a:cubicBezTo>
                    <a:pt x="3337500" y="288687"/>
                    <a:pt x="3339847" y="293381"/>
                    <a:pt x="3342194" y="295728"/>
                  </a:cubicBezTo>
                  <a:cubicBezTo>
                    <a:pt x="3335153" y="295728"/>
                    <a:pt x="3325765" y="295728"/>
                    <a:pt x="3318724" y="295728"/>
                  </a:cubicBezTo>
                  <a:cubicBezTo>
                    <a:pt x="3314030" y="295728"/>
                    <a:pt x="3306988" y="295728"/>
                    <a:pt x="3302294" y="298075"/>
                  </a:cubicBezTo>
                  <a:cubicBezTo>
                    <a:pt x="3292906" y="298075"/>
                    <a:pt x="3281171" y="300422"/>
                    <a:pt x="3271783" y="300422"/>
                  </a:cubicBezTo>
                  <a:cubicBezTo>
                    <a:pt x="3264742" y="300422"/>
                    <a:pt x="3257701" y="302769"/>
                    <a:pt x="3253007" y="302769"/>
                  </a:cubicBezTo>
                  <a:cubicBezTo>
                    <a:pt x="3248312" y="302769"/>
                    <a:pt x="3243618" y="305116"/>
                    <a:pt x="3238924" y="305116"/>
                  </a:cubicBezTo>
                  <a:cubicBezTo>
                    <a:pt x="3236577" y="302769"/>
                    <a:pt x="3234230" y="302769"/>
                    <a:pt x="3231883" y="300422"/>
                  </a:cubicBezTo>
                  <a:cubicBezTo>
                    <a:pt x="3217801" y="293381"/>
                    <a:pt x="3206066" y="286340"/>
                    <a:pt x="3191983" y="279299"/>
                  </a:cubicBezTo>
                  <a:cubicBezTo>
                    <a:pt x="3182595" y="274604"/>
                    <a:pt x="3175554" y="269910"/>
                    <a:pt x="3166166" y="265216"/>
                  </a:cubicBezTo>
                  <a:cubicBezTo>
                    <a:pt x="3152083" y="258175"/>
                    <a:pt x="3138001" y="251134"/>
                    <a:pt x="3126266" y="244093"/>
                  </a:cubicBezTo>
                  <a:cubicBezTo>
                    <a:pt x="3116878" y="239399"/>
                    <a:pt x="3109837" y="234705"/>
                    <a:pt x="3100449" y="232358"/>
                  </a:cubicBezTo>
                  <a:cubicBezTo>
                    <a:pt x="3086366" y="225316"/>
                    <a:pt x="3072284" y="218275"/>
                    <a:pt x="3058202" y="211234"/>
                  </a:cubicBezTo>
                  <a:cubicBezTo>
                    <a:pt x="3051160" y="208887"/>
                    <a:pt x="3044119" y="204193"/>
                    <a:pt x="3034731" y="201846"/>
                  </a:cubicBezTo>
                  <a:cubicBezTo>
                    <a:pt x="3030037" y="199499"/>
                    <a:pt x="3022996" y="197152"/>
                    <a:pt x="3018302" y="194805"/>
                  </a:cubicBezTo>
                  <a:cubicBezTo>
                    <a:pt x="3018302" y="192458"/>
                    <a:pt x="3018302" y="190111"/>
                    <a:pt x="3020649" y="187764"/>
                  </a:cubicBezTo>
                  <a:cubicBezTo>
                    <a:pt x="3020649" y="185417"/>
                    <a:pt x="3022996" y="183070"/>
                    <a:pt x="3022996" y="180723"/>
                  </a:cubicBezTo>
                  <a:cubicBezTo>
                    <a:pt x="3022996" y="178376"/>
                    <a:pt x="3025343" y="176028"/>
                    <a:pt x="3025343" y="171334"/>
                  </a:cubicBezTo>
                  <a:cubicBezTo>
                    <a:pt x="3025343" y="168987"/>
                    <a:pt x="3027690" y="166640"/>
                    <a:pt x="3027690" y="164293"/>
                  </a:cubicBezTo>
                  <a:cubicBezTo>
                    <a:pt x="3027690" y="161946"/>
                    <a:pt x="3030037" y="159599"/>
                    <a:pt x="3030037" y="157252"/>
                  </a:cubicBezTo>
                  <a:cubicBezTo>
                    <a:pt x="3030037" y="154905"/>
                    <a:pt x="3032384" y="152558"/>
                    <a:pt x="3032384" y="152558"/>
                  </a:cubicBezTo>
                  <a:cubicBezTo>
                    <a:pt x="3032384" y="150211"/>
                    <a:pt x="3034731" y="147864"/>
                    <a:pt x="3034731" y="145517"/>
                  </a:cubicBezTo>
                  <a:cubicBezTo>
                    <a:pt x="3034731" y="143170"/>
                    <a:pt x="3037078" y="143170"/>
                    <a:pt x="3037078" y="140823"/>
                  </a:cubicBezTo>
                  <a:cubicBezTo>
                    <a:pt x="3039425" y="140823"/>
                    <a:pt x="3041772" y="143170"/>
                    <a:pt x="3044119" y="143170"/>
                  </a:cubicBezTo>
                  <a:cubicBezTo>
                    <a:pt x="3053508" y="143170"/>
                    <a:pt x="3060548" y="138476"/>
                    <a:pt x="3062896" y="129088"/>
                  </a:cubicBezTo>
                  <a:cubicBezTo>
                    <a:pt x="3074631" y="133782"/>
                    <a:pt x="3086366" y="136129"/>
                    <a:pt x="3100449" y="140823"/>
                  </a:cubicBezTo>
                  <a:cubicBezTo>
                    <a:pt x="3102795" y="140823"/>
                    <a:pt x="3107489" y="143170"/>
                    <a:pt x="3114531" y="145517"/>
                  </a:cubicBezTo>
                  <a:close/>
                  <a:moveTo>
                    <a:pt x="3396176" y="295728"/>
                  </a:moveTo>
                  <a:cubicBezTo>
                    <a:pt x="3403217" y="295728"/>
                    <a:pt x="3407911" y="295728"/>
                    <a:pt x="3414953" y="298075"/>
                  </a:cubicBezTo>
                  <a:cubicBezTo>
                    <a:pt x="3419647" y="298075"/>
                    <a:pt x="3424341" y="298075"/>
                    <a:pt x="3429035" y="298075"/>
                  </a:cubicBezTo>
                  <a:cubicBezTo>
                    <a:pt x="3433729" y="298075"/>
                    <a:pt x="3438423" y="298075"/>
                    <a:pt x="3440770" y="300422"/>
                  </a:cubicBezTo>
                  <a:cubicBezTo>
                    <a:pt x="3447811" y="300422"/>
                    <a:pt x="3452505" y="302769"/>
                    <a:pt x="3459546" y="302769"/>
                  </a:cubicBezTo>
                  <a:cubicBezTo>
                    <a:pt x="3461894" y="302769"/>
                    <a:pt x="3461894" y="302769"/>
                    <a:pt x="3464241" y="302769"/>
                  </a:cubicBezTo>
                  <a:cubicBezTo>
                    <a:pt x="3466588" y="302769"/>
                    <a:pt x="3468935" y="302769"/>
                    <a:pt x="3471282" y="302769"/>
                  </a:cubicBezTo>
                  <a:cubicBezTo>
                    <a:pt x="3471282" y="302769"/>
                    <a:pt x="3471282" y="305116"/>
                    <a:pt x="3471282" y="305116"/>
                  </a:cubicBezTo>
                  <a:cubicBezTo>
                    <a:pt x="3471282" y="316851"/>
                    <a:pt x="3480670" y="326239"/>
                    <a:pt x="3492405" y="326239"/>
                  </a:cubicBezTo>
                  <a:cubicBezTo>
                    <a:pt x="3494752" y="326239"/>
                    <a:pt x="3497099" y="326239"/>
                    <a:pt x="3499446" y="323892"/>
                  </a:cubicBezTo>
                  <a:cubicBezTo>
                    <a:pt x="3501793" y="326239"/>
                    <a:pt x="3504140" y="328586"/>
                    <a:pt x="3506487" y="328586"/>
                  </a:cubicBezTo>
                  <a:cubicBezTo>
                    <a:pt x="3508834" y="330934"/>
                    <a:pt x="3511182" y="333281"/>
                    <a:pt x="3513528" y="335628"/>
                  </a:cubicBezTo>
                  <a:cubicBezTo>
                    <a:pt x="3527611" y="349710"/>
                    <a:pt x="3541693" y="361445"/>
                    <a:pt x="3555775" y="375527"/>
                  </a:cubicBezTo>
                  <a:cubicBezTo>
                    <a:pt x="3555775" y="375527"/>
                    <a:pt x="3558123" y="377874"/>
                    <a:pt x="3558123" y="377874"/>
                  </a:cubicBezTo>
                  <a:cubicBezTo>
                    <a:pt x="3572205" y="391957"/>
                    <a:pt x="3586287" y="408386"/>
                    <a:pt x="3600369" y="422468"/>
                  </a:cubicBezTo>
                  <a:cubicBezTo>
                    <a:pt x="3602716" y="424815"/>
                    <a:pt x="3602716" y="424815"/>
                    <a:pt x="3605064" y="427162"/>
                  </a:cubicBezTo>
                  <a:cubicBezTo>
                    <a:pt x="3609758" y="431857"/>
                    <a:pt x="3612104" y="436551"/>
                    <a:pt x="3616799" y="441245"/>
                  </a:cubicBezTo>
                  <a:cubicBezTo>
                    <a:pt x="3621493" y="448286"/>
                    <a:pt x="3626187" y="452980"/>
                    <a:pt x="3630881" y="460021"/>
                  </a:cubicBezTo>
                  <a:cubicBezTo>
                    <a:pt x="3633228" y="462368"/>
                    <a:pt x="3633228" y="464715"/>
                    <a:pt x="3635575" y="467062"/>
                  </a:cubicBezTo>
                  <a:cubicBezTo>
                    <a:pt x="3633228" y="469409"/>
                    <a:pt x="3633228" y="471756"/>
                    <a:pt x="3630881" y="474103"/>
                  </a:cubicBezTo>
                  <a:cubicBezTo>
                    <a:pt x="3623840" y="471756"/>
                    <a:pt x="3619146" y="469409"/>
                    <a:pt x="3612104" y="467062"/>
                  </a:cubicBezTo>
                  <a:cubicBezTo>
                    <a:pt x="3607410" y="464715"/>
                    <a:pt x="3600369" y="462368"/>
                    <a:pt x="3595675" y="462368"/>
                  </a:cubicBezTo>
                  <a:cubicBezTo>
                    <a:pt x="3583940" y="457674"/>
                    <a:pt x="3569858" y="455327"/>
                    <a:pt x="3558123" y="450633"/>
                  </a:cubicBezTo>
                  <a:cubicBezTo>
                    <a:pt x="3553428" y="448286"/>
                    <a:pt x="3546387" y="448286"/>
                    <a:pt x="3541693" y="445939"/>
                  </a:cubicBezTo>
                  <a:cubicBezTo>
                    <a:pt x="3525264" y="441245"/>
                    <a:pt x="3511182" y="438898"/>
                    <a:pt x="3494752" y="434204"/>
                  </a:cubicBezTo>
                  <a:cubicBezTo>
                    <a:pt x="3492405" y="434204"/>
                    <a:pt x="3490058" y="431857"/>
                    <a:pt x="3485364" y="431857"/>
                  </a:cubicBezTo>
                  <a:cubicBezTo>
                    <a:pt x="3473629" y="429510"/>
                    <a:pt x="3459546" y="427162"/>
                    <a:pt x="3447811" y="424815"/>
                  </a:cubicBezTo>
                  <a:cubicBezTo>
                    <a:pt x="3447811" y="424815"/>
                    <a:pt x="3447811" y="422468"/>
                    <a:pt x="3447811" y="422468"/>
                  </a:cubicBezTo>
                  <a:cubicBezTo>
                    <a:pt x="3447811" y="410733"/>
                    <a:pt x="3438423" y="401345"/>
                    <a:pt x="3426688" y="401345"/>
                  </a:cubicBezTo>
                  <a:cubicBezTo>
                    <a:pt x="3424341" y="401345"/>
                    <a:pt x="3419647" y="401345"/>
                    <a:pt x="3417300" y="403692"/>
                  </a:cubicBezTo>
                  <a:cubicBezTo>
                    <a:pt x="3414953" y="398998"/>
                    <a:pt x="3412605" y="394304"/>
                    <a:pt x="3410259" y="389610"/>
                  </a:cubicBezTo>
                  <a:cubicBezTo>
                    <a:pt x="3407911" y="387263"/>
                    <a:pt x="3405565" y="382569"/>
                    <a:pt x="3405565" y="380222"/>
                  </a:cubicBezTo>
                  <a:cubicBezTo>
                    <a:pt x="3400870" y="373180"/>
                    <a:pt x="3396176" y="366139"/>
                    <a:pt x="3393829" y="359098"/>
                  </a:cubicBezTo>
                  <a:cubicBezTo>
                    <a:pt x="3391482" y="356751"/>
                    <a:pt x="3389135" y="352057"/>
                    <a:pt x="3386788" y="349710"/>
                  </a:cubicBezTo>
                  <a:cubicBezTo>
                    <a:pt x="3382094" y="342669"/>
                    <a:pt x="3377400" y="335628"/>
                    <a:pt x="3372706" y="328586"/>
                  </a:cubicBezTo>
                  <a:cubicBezTo>
                    <a:pt x="3370359" y="326239"/>
                    <a:pt x="3370359" y="323892"/>
                    <a:pt x="3368012" y="321545"/>
                  </a:cubicBezTo>
                  <a:cubicBezTo>
                    <a:pt x="3360970" y="312157"/>
                    <a:pt x="3356276" y="305116"/>
                    <a:pt x="3349235" y="295728"/>
                  </a:cubicBezTo>
                  <a:cubicBezTo>
                    <a:pt x="3349235" y="295728"/>
                    <a:pt x="3349235" y="295728"/>
                    <a:pt x="3349235" y="293381"/>
                  </a:cubicBezTo>
                  <a:cubicBezTo>
                    <a:pt x="3356276" y="293381"/>
                    <a:pt x="3363318" y="293381"/>
                    <a:pt x="3370359" y="293381"/>
                  </a:cubicBezTo>
                  <a:cubicBezTo>
                    <a:pt x="3375053" y="295728"/>
                    <a:pt x="3386788" y="295728"/>
                    <a:pt x="3396176" y="295728"/>
                  </a:cubicBezTo>
                  <a:close/>
                  <a:moveTo>
                    <a:pt x="3694251" y="495227"/>
                  </a:moveTo>
                  <a:cubicBezTo>
                    <a:pt x="3703639" y="497574"/>
                    <a:pt x="3713027" y="499921"/>
                    <a:pt x="3722416" y="502268"/>
                  </a:cubicBezTo>
                  <a:cubicBezTo>
                    <a:pt x="3722416" y="502268"/>
                    <a:pt x="3724763" y="502268"/>
                    <a:pt x="3724763" y="502268"/>
                  </a:cubicBezTo>
                  <a:cubicBezTo>
                    <a:pt x="3809256" y="528085"/>
                    <a:pt x="3893750" y="567985"/>
                    <a:pt x="3973550" y="617273"/>
                  </a:cubicBezTo>
                  <a:cubicBezTo>
                    <a:pt x="3989979" y="631355"/>
                    <a:pt x="4008755" y="645438"/>
                    <a:pt x="4025185" y="661867"/>
                  </a:cubicBezTo>
                  <a:cubicBezTo>
                    <a:pt x="4029879" y="664214"/>
                    <a:pt x="4032226" y="668908"/>
                    <a:pt x="4036920" y="671255"/>
                  </a:cubicBezTo>
                  <a:cubicBezTo>
                    <a:pt x="4048655" y="680643"/>
                    <a:pt x="4058043" y="690032"/>
                    <a:pt x="4069778" y="699420"/>
                  </a:cubicBezTo>
                  <a:cubicBezTo>
                    <a:pt x="4076820" y="704114"/>
                    <a:pt x="4081514" y="711155"/>
                    <a:pt x="4088555" y="715849"/>
                  </a:cubicBezTo>
                  <a:cubicBezTo>
                    <a:pt x="4097943" y="725237"/>
                    <a:pt x="4107331" y="734626"/>
                    <a:pt x="4116719" y="741667"/>
                  </a:cubicBezTo>
                  <a:cubicBezTo>
                    <a:pt x="4123761" y="748708"/>
                    <a:pt x="4130802" y="755749"/>
                    <a:pt x="4140190" y="762790"/>
                  </a:cubicBezTo>
                  <a:cubicBezTo>
                    <a:pt x="4147231" y="769831"/>
                    <a:pt x="4156619" y="779219"/>
                    <a:pt x="4163660" y="786261"/>
                  </a:cubicBezTo>
                  <a:cubicBezTo>
                    <a:pt x="4177743" y="800343"/>
                    <a:pt x="4191825" y="816772"/>
                    <a:pt x="4205907" y="833202"/>
                  </a:cubicBezTo>
                  <a:cubicBezTo>
                    <a:pt x="4210601" y="837896"/>
                    <a:pt x="4212948" y="842590"/>
                    <a:pt x="4217643" y="844937"/>
                  </a:cubicBezTo>
                  <a:cubicBezTo>
                    <a:pt x="4227031" y="854325"/>
                    <a:pt x="4234072" y="863713"/>
                    <a:pt x="4243460" y="873101"/>
                  </a:cubicBezTo>
                  <a:cubicBezTo>
                    <a:pt x="4243460" y="873101"/>
                    <a:pt x="4243460" y="873101"/>
                    <a:pt x="4243460" y="873101"/>
                  </a:cubicBezTo>
                  <a:cubicBezTo>
                    <a:pt x="4241113" y="870754"/>
                    <a:pt x="4238766" y="870754"/>
                    <a:pt x="4236419" y="868407"/>
                  </a:cubicBezTo>
                  <a:cubicBezTo>
                    <a:pt x="4231725" y="863713"/>
                    <a:pt x="4224684" y="859019"/>
                    <a:pt x="4219990" y="854325"/>
                  </a:cubicBezTo>
                  <a:cubicBezTo>
                    <a:pt x="4215296" y="849631"/>
                    <a:pt x="4210601" y="844937"/>
                    <a:pt x="4205907" y="842590"/>
                  </a:cubicBezTo>
                  <a:cubicBezTo>
                    <a:pt x="4201213" y="837896"/>
                    <a:pt x="4194172" y="833202"/>
                    <a:pt x="4189478" y="828507"/>
                  </a:cubicBezTo>
                  <a:cubicBezTo>
                    <a:pt x="4184784" y="823813"/>
                    <a:pt x="4180090" y="819119"/>
                    <a:pt x="4175395" y="816772"/>
                  </a:cubicBezTo>
                  <a:cubicBezTo>
                    <a:pt x="4170701" y="812078"/>
                    <a:pt x="4163660" y="807384"/>
                    <a:pt x="4158966" y="805037"/>
                  </a:cubicBezTo>
                  <a:cubicBezTo>
                    <a:pt x="4154272" y="800343"/>
                    <a:pt x="4149578" y="797996"/>
                    <a:pt x="4142537" y="793302"/>
                  </a:cubicBezTo>
                  <a:cubicBezTo>
                    <a:pt x="4137843" y="788608"/>
                    <a:pt x="4130802" y="786261"/>
                    <a:pt x="4126108" y="781566"/>
                  </a:cubicBezTo>
                  <a:cubicBezTo>
                    <a:pt x="4121414" y="776872"/>
                    <a:pt x="4114372" y="774525"/>
                    <a:pt x="4109678" y="769831"/>
                  </a:cubicBezTo>
                  <a:cubicBezTo>
                    <a:pt x="4104984" y="765137"/>
                    <a:pt x="4097943" y="762790"/>
                    <a:pt x="4093249" y="758096"/>
                  </a:cubicBezTo>
                  <a:cubicBezTo>
                    <a:pt x="4088555" y="753402"/>
                    <a:pt x="4081514" y="751055"/>
                    <a:pt x="4076820" y="746361"/>
                  </a:cubicBezTo>
                  <a:cubicBezTo>
                    <a:pt x="4072126" y="744014"/>
                    <a:pt x="4067432" y="739320"/>
                    <a:pt x="4060390" y="736973"/>
                  </a:cubicBezTo>
                  <a:cubicBezTo>
                    <a:pt x="4055696" y="732279"/>
                    <a:pt x="4048655" y="729931"/>
                    <a:pt x="4043961" y="725237"/>
                  </a:cubicBezTo>
                  <a:cubicBezTo>
                    <a:pt x="4039267" y="722890"/>
                    <a:pt x="4034573" y="718196"/>
                    <a:pt x="4027532" y="715849"/>
                  </a:cubicBezTo>
                  <a:cubicBezTo>
                    <a:pt x="4020491" y="711155"/>
                    <a:pt x="4015797" y="708808"/>
                    <a:pt x="4008755" y="706461"/>
                  </a:cubicBezTo>
                  <a:cubicBezTo>
                    <a:pt x="4004061" y="704114"/>
                    <a:pt x="3999367" y="699420"/>
                    <a:pt x="3992326" y="697073"/>
                  </a:cubicBezTo>
                  <a:cubicBezTo>
                    <a:pt x="3985285" y="694726"/>
                    <a:pt x="3980591" y="690032"/>
                    <a:pt x="3973550" y="687685"/>
                  </a:cubicBezTo>
                  <a:cubicBezTo>
                    <a:pt x="3968856" y="685338"/>
                    <a:pt x="3964161" y="682991"/>
                    <a:pt x="3957120" y="678296"/>
                  </a:cubicBezTo>
                  <a:cubicBezTo>
                    <a:pt x="3952426" y="675949"/>
                    <a:pt x="3947732" y="673602"/>
                    <a:pt x="3943038" y="671255"/>
                  </a:cubicBezTo>
                  <a:cubicBezTo>
                    <a:pt x="3943038" y="671255"/>
                    <a:pt x="3943038" y="671255"/>
                    <a:pt x="3940691" y="668908"/>
                  </a:cubicBezTo>
                  <a:cubicBezTo>
                    <a:pt x="3933650" y="664214"/>
                    <a:pt x="3924262" y="657173"/>
                    <a:pt x="3917220" y="652479"/>
                  </a:cubicBezTo>
                  <a:cubicBezTo>
                    <a:pt x="3910180" y="647785"/>
                    <a:pt x="3900791" y="640744"/>
                    <a:pt x="3893750" y="636050"/>
                  </a:cubicBezTo>
                  <a:cubicBezTo>
                    <a:pt x="3886709" y="631355"/>
                    <a:pt x="3877321" y="624314"/>
                    <a:pt x="3870279" y="619620"/>
                  </a:cubicBezTo>
                  <a:cubicBezTo>
                    <a:pt x="3863239" y="614926"/>
                    <a:pt x="3853850" y="607885"/>
                    <a:pt x="3846809" y="603191"/>
                  </a:cubicBezTo>
                  <a:cubicBezTo>
                    <a:pt x="3839768" y="598497"/>
                    <a:pt x="3830380" y="593803"/>
                    <a:pt x="3823339" y="586762"/>
                  </a:cubicBezTo>
                  <a:cubicBezTo>
                    <a:pt x="3816298" y="582068"/>
                    <a:pt x="3806909" y="575026"/>
                    <a:pt x="3799868" y="570332"/>
                  </a:cubicBezTo>
                  <a:cubicBezTo>
                    <a:pt x="3792827" y="565638"/>
                    <a:pt x="3783439" y="560944"/>
                    <a:pt x="3776398" y="556250"/>
                  </a:cubicBezTo>
                  <a:cubicBezTo>
                    <a:pt x="3767010" y="551556"/>
                    <a:pt x="3759968" y="546862"/>
                    <a:pt x="3750580" y="539821"/>
                  </a:cubicBezTo>
                  <a:cubicBezTo>
                    <a:pt x="3743539" y="535127"/>
                    <a:pt x="3734151" y="530433"/>
                    <a:pt x="3724763" y="525738"/>
                  </a:cubicBezTo>
                  <a:cubicBezTo>
                    <a:pt x="3715375" y="521044"/>
                    <a:pt x="3708333" y="516350"/>
                    <a:pt x="3698945" y="511656"/>
                  </a:cubicBezTo>
                  <a:cubicBezTo>
                    <a:pt x="3691904" y="506962"/>
                    <a:pt x="3682516" y="502268"/>
                    <a:pt x="3673128" y="497574"/>
                  </a:cubicBezTo>
                  <a:cubicBezTo>
                    <a:pt x="3668434" y="495227"/>
                    <a:pt x="3666086" y="492880"/>
                    <a:pt x="3661392" y="490533"/>
                  </a:cubicBezTo>
                  <a:cubicBezTo>
                    <a:pt x="3661392" y="490533"/>
                    <a:pt x="3661392" y="488186"/>
                    <a:pt x="3663740" y="488186"/>
                  </a:cubicBezTo>
                  <a:cubicBezTo>
                    <a:pt x="3670781" y="490533"/>
                    <a:pt x="3677822" y="490533"/>
                    <a:pt x="3682516" y="492880"/>
                  </a:cubicBezTo>
                  <a:cubicBezTo>
                    <a:pt x="3687210" y="492880"/>
                    <a:pt x="3689557" y="492880"/>
                    <a:pt x="3694251" y="495227"/>
                  </a:cubicBezTo>
                  <a:close/>
                  <a:moveTo>
                    <a:pt x="4299789" y="952901"/>
                  </a:moveTo>
                  <a:cubicBezTo>
                    <a:pt x="4306830" y="962289"/>
                    <a:pt x="4316218" y="971677"/>
                    <a:pt x="4323260" y="983412"/>
                  </a:cubicBezTo>
                  <a:cubicBezTo>
                    <a:pt x="4327954" y="990454"/>
                    <a:pt x="4332648" y="995148"/>
                    <a:pt x="4337342" y="1002189"/>
                  </a:cubicBezTo>
                  <a:cubicBezTo>
                    <a:pt x="4344383" y="1011577"/>
                    <a:pt x="4351424" y="1020965"/>
                    <a:pt x="4358465" y="1030353"/>
                  </a:cubicBezTo>
                  <a:cubicBezTo>
                    <a:pt x="4363159" y="1037394"/>
                    <a:pt x="4367854" y="1044436"/>
                    <a:pt x="4372548" y="1051477"/>
                  </a:cubicBezTo>
                  <a:cubicBezTo>
                    <a:pt x="4379589" y="1060865"/>
                    <a:pt x="4384283" y="1070253"/>
                    <a:pt x="4391324" y="1079641"/>
                  </a:cubicBezTo>
                  <a:cubicBezTo>
                    <a:pt x="4396018" y="1086683"/>
                    <a:pt x="4400712" y="1093724"/>
                    <a:pt x="4405406" y="1100765"/>
                  </a:cubicBezTo>
                  <a:cubicBezTo>
                    <a:pt x="4412447" y="1110153"/>
                    <a:pt x="4417141" y="1119541"/>
                    <a:pt x="4424183" y="1128929"/>
                  </a:cubicBezTo>
                  <a:cubicBezTo>
                    <a:pt x="4428877" y="1135970"/>
                    <a:pt x="4433571" y="1143012"/>
                    <a:pt x="4438265" y="1150053"/>
                  </a:cubicBezTo>
                  <a:cubicBezTo>
                    <a:pt x="4438265" y="1152400"/>
                    <a:pt x="4440612" y="1154747"/>
                    <a:pt x="4440612" y="1154747"/>
                  </a:cubicBezTo>
                  <a:cubicBezTo>
                    <a:pt x="4414795" y="1119541"/>
                    <a:pt x="4386630" y="1086683"/>
                    <a:pt x="4358465" y="1053824"/>
                  </a:cubicBezTo>
                  <a:cubicBezTo>
                    <a:pt x="4346730" y="1039742"/>
                    <a:pt x="4334995" y="1025659"/>
                    <a:pt x="4320913" y="1011577"/>
                  </a:cubicBezTo>
                  <a:cubicBezTo>
                    <a:pt x="4318566" y="1009230"/>
                    <a:pt x="4313872" y="1004536"/>
                    <a:pt x="4311524" y="1002189"/>
                  </a:cubicBezTo>
                  <a:cubicBezTo>
                    <a:pt x="4302136" y="992801"/>
                    <a:pt x="4292748" y="981065"/>
                    <a:pt x="4283360" y="971677"/>
                  </a:cubicBezTo>
                  <a:cubicBezTo>
                    <a:pt x="4278666" y="966983"/>
                    <a:pt x="4273972" y="962289"/>
                    <a:pt x="4269277" y="957595"/>
                  </a:cubicBezTo>
                  <a:cubicBezTo>
                    <a:pt x="4259889" y="948207"/>
                    <a:pt x="4252848" y="938819"/>
                    <a:pt x="4243460" y="931777"/>
                  </a:cubicBezTo>
                  <a:cubicBezTo>
                    <a:pt x="4238766" y="927083"/>
                    <a:pt x="4234072" y="922389"/>
                    <a:pt x="4227031" y="917695"/>
                  </a:cubicBezTo>
                  <a:cubicBezTo>
                    <a:pt x="4222337" y="913001"/>
                    <a:pt x="4219990" y="910654"/>
                    <a:pt x="4215296" y="905960"/>
                  </a:cubicBezTo>
                  <a:cubicBezTo>
                    <a:pt x="4217643" y="905960"/>
                    <a:pt x="4217643" y="903613"/>
                    <a:pt x="4219990" y="903613"/>
                  </a:cubicBezTo>
                  <a:cubicBezTo>
                    <a:pt x="4219990" y="903613"/>
                    <a:pt x="4222337" y="903613"/>
                    <a:pt x="4222337" y="901266"/>
                  </a:cubicBezTo>
                  <a:cubicBezTo>
                    <a:pt x="4224684" y="901266"/>
                    <a:pt x="4227031" y="898919"/>
                    <a:pt x="4229378" y="898919"/>
                  </a:cubicBezTo>
                  <a:cubicBezTo>
                    <a:pt x="4229378" y="898919"/>
                    <a:pt x="4229378" y="898919"/>
                    <a:pt x="4229378" y="898919"/>
                  </a:cubicBezTo>
                  <a:cubicBezTo>
                    <a:pt x="4231725" y="908307"/>
                    <a:pt x="4238766" y="913001"/>
                    <a:pt x="4248154" y="913001"/>
                  </a:cubicBezTo>
                  <a:cubicBezTo>
                    <a:pt x="4252848" y="913001"/>
                    <a:pt x="4257542" y="910654"/>
                    <a:pt x="4259889" y="908307"/>
                  </a:cubicBezTo>
                  <a:cubicBezTo>
                    <a:pt x="4266931" y="917695"/>
                    <a:pt x="4276319" y="927083"/>
                    <a:pt x="4283360" y="938819"/>
                  </a:cubicBezTo>
                  <a:cubicBezTo>
                    <a:pt x="4292748" y="941166"/>
                    <a:pt x="4295095" y="945860"/>
                    <a:pt x="4299789" y="952901"/>
                  </a:cubicBezTo>
                  <a:close/>
                  <a:moveTo>
                    <a:pt x="4487553" y="1218117"/>
                  </a:moveTo>
                  <a:cubicBezTo>
                    <a:pt x="4492247" y="1225158"/>
                    <a:pt x="4496941" y="1229852"/>
                    <a:pt x="4499288" y="1236893"/>
                  </a:cubicBezTo>
                  <a:cubicBezTo>
                    <a:pt x="4506329" y="1246282"/>
                    <a:pt x="4511023" y="1253323"/>
                    <a:pt x="4518065" y="1262711"/>
                  </a:cubicBezTo>
                  <a:cubicBezTo>
                    <a:pt x="4522759" y="1267405"/>
                    <a:pt x="4525106" y="1274446"/>
                    <a:pt x="4529800" y="1279140"/>
                  </a:cubicBezTo>
                  <a:cubicBezTo>
                    <a:pt x="4534494" y="1288529"/>
                    <a:pt x="4541535" y="1297917"/>
                    <a:pt x="4546229" y="1304958"/>
                  </a:cubicBezTo>
                  <a:cubicBezTo>
                    <a:pt x="4550923" y="1309652"/>
                    <a:pt x="4553270" y="1316693"/>
                    <a:pt x="4557964" y="1321387"/>
                  </a:cubicBezTo>
                  <a:cubicBezTo>
                    <a:pt x="4557964" y="1323734"/>
                    <a:pt x="4560311" y="1326081"/>
                    <a:pt x="4560311" y="1326081"/>
                  </a:cubicBezTo>
                  <a:cubicBezTo>
                    <a:pt x="4557964" y="1328428"/>
                    <a:pt x="4557964" y="1333122"/>
                    <a:pt x="4557964" y="1335469"/>
                  </a:cubicBezTo>
                  <a:cubicBezTo>
                    <a:pt x="4557964" y="1347205"/>
                    <a:pt x="4567353" y="1356593"/>
                    <a:pt x="4579088" y="1356593"/>
                  </a:cubicBezTo>
                  <a:cubicBezTo>
                    <a:pt x="4579088" y="1356593"/>
                    <a:pt x="4579088" y="1356593"/>
                    <a:pt x="4581435" y="1356593"/>
                  </a:cubicBezTo>
                  <a:cubicBezTo>
                    <a:pt x="4583782" y="1358940"/>
                    <a:pt x="4586129" y="1361287"/>
                    <a:pt x="4586129" y="1365981"/>
                  </a:cubicBezTo>
                  <a:cubicBezTo>
                    <a:pt x="4590823" y="1373022"/>
                    <a:pt x="4595517" y="1382410"/>
                    <a:pt x="4600211" y="1389451"/>
                  </a:cubicBezTo>
                  <a:cubicBezTo>
                    <a:pt x="4600211" y="1391799"/>
                    <a:pt x="4602558" y="1394146"/>
                    <a:pt x="4602558" y="1396493"/>
                  </a:cubicBezTo>
                  <a:cubicBezTo>
                    <a:pt x="4607252" y="1405881"/>
                    <a:pt x="4609599" y="1415269"/>
                    <a:pt x="4614294" y="1424657"/>
                  </a:cubicBezTo>
                  <a:cubicBezTo>
                    <a:pt x="4616640" y="1431698"/>
                    <a:pt x="4618988" y="1436392"/>
                    <a:pt x="4621334" y="1443434"/>
                  </a:cubicBezTo>
                  <a:cubicBezTo>
                    <a:pt x="4623682" y="1450475"/>
                    <a:pt x="4626029" y="1459863"/>
                    <a:pt x="4630723" y="1466904"/>
                  </a:cubicBezTo>
                  <a:cubicBezTo>
                    <a:pt x="4630723" y="1466904"/>
                    <a:pt x="4630723" y="1466904"/>
                    <a:pt x="4630723" y="1466904"/>
                  </a:cubicBezTo>
                  <a:cubicBezTo>
                    <a:pt x="4628376" y="1462210"/>
                    <a:pt x="4623682" y="1457516"/>
                    <a:pt x="4621334" y="1450475"/>
                  </a:cubicBezTo>
                  <a:cubicBezTo>
                    <a:pt x="4616640" y="1441087"/>
                    <a:pt x="4609599" y="1434045"/>
                    <a:pt x="4604905" y="1424657"/>
                  </a:cubicBezTo>
                  <a:cubicBezTo>
                    <a:pt x="4602558" y="1419963"/>
                    <a:pt x="4597864" y="1415269"/>
                    <a:pt x="4595517" y="1410575"/>
                  </a:cubicBezTo>
                  <a:cubicBezTo>
                    <a:pt x="4590823" y="1403534"/>
                    <a:pt x="4586129" y="1398840"/>
                    <a:pt x="4581435" y="1391799"/>
                  </a:cubicBezTo>
                  <a:cubicBezTo>
                    <a:pt x="4581435" y="1391799"/>
                    <a:pt x="4581435" y="1389451"/>
                    <a:pt x="4581435" y="1389451"/>
                  </a:cubicBezTo>
                  <a:cubicBezTo>
                    <a:pt x="4576741" y="1377716"/>
                    <a:pt x="4569699" y="1365981"/>
                    <a:pt x="4565005" y="1354246"/>
                  </a:cubicBezTo>
                  <a:cubicBezTo>
                    <a:pt x="4562658" y="1349552"/>
                    <a:pt x="4560311" y="1342511"/>
                    <a:pt x="4555617" y="1337817"/>
                  </a:cubicBezTo>
                  <a:cubicBezTo>
                    <a:pt x="4546229" y="1321387"/>
                    <a:pt x="4536841" y="1302611"/>
                    <a:pt x="4527453" y="1286181"/>
                  </a:cubicBezTo>
                  <a:cubicBezTo>
                    <a:pt x="4518065" y="1269752"/>
                    <a:pt x="4508676" y="1250976"/>
                    <a:pt x="4499288" y="1234546"/>
                  </a:cubicBezTo>
                  <a:cubicBezTo>
                    <a:pt x="4494594" y="1227505"/>
                    <a:pt x="4492247" y="1222811"/>
                    <a:pt x="4487553" y="1215770"/>
                  </a:cubicBezTo>
                  <a:cubicBezTo>
                    <a:pt x="4482859" y="1206382"/>
                    <a:pt x="4478165" y="1199341"/>
                    <a:pt x="4471124" y="1189953"/>
                  </a:cubicBezTo>
                  <a:cubicBezTo>
                    <a:pt x="4471124" y="1189953"/>
                    <a:pt x="4471124" y="1192300"/>
                    <a:pt x="4473471" y="1192300"/>
                  </a:cubicBezTo>
                  <a:cubicBezTo>
                    <a:pt x="4475818" y="1201688"/>
                    <a:pt x="4480512" y="1211076"/>
                    <a:pt x="4487553" y="1218117"/>
                  </a:cubicBezTo>
                  <a:close/>
                  <a:moveTo>
                    <a:pt x="4616640" y="1412922"/>
                  </a:moveTo>
                  <a:cubicBezTo>
                    <a:pt x="4621334" y="1424657"/>
                    <a:pt x="4628376" y="1434045"/>
                    <a:pt x="4633070" y="1445781"/>
                  </a:cubicBezTo>
                  <a:cubicBezTo>
                    <a:pt x="4637764" y="1455169"/>
                    <a:pt x="4642458" y="1464557"/>
                    <a:pt x="4647152" y="1473945"/>
                  </a:cubicBezTo>
                  <a:cubicBezTo>
                    <a:pt x="4651846" y="1483333"/>
                    <a:pt x="4656540" y="1492722"/>
                    <a:pt x="4658887" y="1502110"/>
                  </a:cubicBezTo>
                  <a:cubicBezTo>
                    <a:pt x="4656540" y="1499763"/>
                    <a:pt x="4656540" y="1495069"/>
                    <a:pt x="4654193" y="1492722"/>
                  </a:cubicBezTo>
                  <a:cubicBezTo>
                    <a:pt x="4651846" y="1488027"/>
                    <a:pt x="4649499" y="1483333"/>
                    <a:pt x="4647152" y="1478639"/>
                  </a:cubicBezTo>
                  <a:cubicBezTo>
                    <a:pt x="4637764" y="1462210"/>
                    <a:pt x="4628376" y="1443434"/>
                    <a:pt x="4618988" y="1427004"/>
                  </a:cubicBezTo>
                  <a:cubicBezTo>
                    <a:pt x="4611946" y="1408228"/>
                    <a:pt x="4602558" y="1391799"/>
                    <a:pt x="4593170" y="1373022"/>
                  </a:cubicBezTo>
                  <a:cubicBezTo>
                    <a:pt x="4593170" y="1373022"/>
                    <a:pt x="4593170" y="1373022"/>
                    <a:pt x="4593170" y="1370675"/>
                  </a:cubicBezTo>
                  <a:cubicBezTo>
                    <a:pt x="4595517" y="1375369"/>
                    <a:pt x="4597864" y="1380063"/>
                    <a:pt x="4600211" y="1384757"/>
                  </a:cubicBezTo>
                  <a:cubicBezTo>
                    <a:pt x="4607252" y="1394146"/>
                    <a:pt x="4611946" y="1403534"/>
                    <a:pt x="4616640" y="1412922"/>
                  </a:cubicBezTo>
                  <a:close/>
                  <a:moveTo>
                    <a:pt x="4719911" y="1640586"/>
                  </a:moveTo>
                  <a:cubicBezTo>
                    <a:pt x="4722257" y="1647627"/>
                    <a:pt x="4724605" y="1652321"/>
                    <a:pt x="4726952" y="1659362"/>
                  </a:cubicBezTo>
                  <a:cubicBezTo>
                    <a:pt x="4729299" y="1664056"/>
                    <a:pt x="4731646" y="1668750"/>
                    <a:pt x="4731646" y="1673444"/>
                  </a:cubicBezTo>
                  <a:cubicBezTo>
                    <a:pt x="4729299" y="1666403"/>
                    <a:pt x="4726952" y="1661709"/>
                    <a:pt x="4724605" y="1654668"/>
                  </a:cubicBezTo>
                  <a:cubicBezTo>
                    <a:pt x="4722257" y="1649974"/>
                    <a:pt x="4719911" y="1645280"/>
                    <a:pt x="4719911" y="1640586"/>
                  </a:cubicBezTo>
                  <a:cubicBezTo>
                    <a:pt x="4717563" y="1640586"/>
                    <a:pt x="4717563" y="1638238"/>
                    <a:pt x="4717563" y="1635891"/>
                  </a:cubicBezTo>
                  <a:cubicBezTo>
                    <a:pt x="4712869" y="1626503"/>
                    <a:pt x="4710522" y="1614768"/>
                    <a:pt x="4705828" y="1605380"/>
                  </a:cubicBezTo>
                  <a:cubicBezTo>
                    <a:pt x="4705828" y="1607727"/>
                    <a:pt x="4708175" y="1610074"/>
                    <a:pt x="4708175" y="1612421"/>
                  </a:cubicBezTo>
                  <a:cubicBezTo>
                    <a:pt x="4710522" y="1621809"/>
                    <a:pt x="4715216" y="1631197"/>
                    <a:pt x="4719911" y="1640586"/>
                  </a:cubicBezTo>
                  <a:close/>
                  <a:moveTo>
                    <a:pt x="4809098" y="2060707"/>
                  </a:moveTo>
                  <a:cubicBezTo>
                    <a:pt x="4809098" y="2063054"/>
                    <a:pt x="4809098" y="2063054"/>
                    <a:pt x="4809098" y="2060707"/>
                  </a:cubicBezTo>
                  <a:cubicBezTo>
                    <a:pt x="4809098" y="2077136"/>
                    <a:pt x="4809098" y="2088871"/>
                    <a:pt x="4809098" y="2102954"/>
                  </a:cubicBezTo>
                  <a:cubicBezTo>
                    <a:pt x="4809098" y="2100607"/>
                    <a:pt x="4809098" y="2098260"/>
                    <a:pt x="4809098" y="2098260"/>
                  </a:cubicBezTo>
                  <a:cubicBezTo>
                    <a:pt x="4809098" y="2093565"/>
                    <a:pt x="4809098" y="2086524"/>
                    <a:pt x="4809098" y="2081830"/>
                  </a:cubicBezTo>
                  <a:cubicBezTo>
                    <a:pt x="4809098" y="2074789"/>
                    <a:pt x="4809098" y="2067748"/>
                    <a:pt x="4806751" y="2063054"/>
                  </a:cubicBezTo>
                  <a:cubicBezTo>
                    <a:pt x="4806751" y="2058360"/>
                    <a:pt x="4806751" y="2053666"/>
                    <a:pt x="4806751" y="2046624"/>
                  </a:cubicBezTo>
                  <a:cubicBezTo>
                    <a:pt x="4806751" y="2039583"/>
                    <a:pt x="4806751" y="2034889"/>
                    <a:pt x="4804404" y="2027848"/>
                  </a:cubicBezTo>
                  <a:cubicBezTo>
                    <a:pt x="4804404" y="2023154"/>
                    <a:pt x="4804404" y="2018460"/>
                    <a:pt x="4802057" y="2013766"/>
                  </a:cubicBezTo>
                  <a:cubicBezTo>
                    <a:pt x="4802057" y="2006725"/>
                    <a:pt x="4802057" y="1999684"/>
                    <a:pt x="4799710" y="1994990"/>
                  </a:cubicBezTo>
                  <a:cubicBezTo>
                    <a:pt x="4799710" y="1992643"/>
                    <a:pt x="4799710" y="1990295"/>
                    <a:pt x="4799710" y="1985601"/>
                  </a:cubicBezTo>
                  <a:cubicBezTo>
                    <a:pt x="4802057" y="1990295"/>
                    <a:pt x="4806751" y="1992643"/>
                    <a:pt x="4811445" y="1992643"/>
                  </a:cubicBezTo>
                  <a:cubicBezTo>
                    <a:pt x="4811445" y="1994990"/>
                    <a:pt x="4811445" y="1997337"/>
                    <a:pt x="4811445" y="1999684"/>
                  </a:cubicBezTo>
                  <a:cubicBezTo>
                    <a:pt x="4811445" y="2002031"/>
                    <a:pt x="4811445" y="2004378"/>
                    <a:pt x="4811445" y="2004378"/>
                  </a:cubicBezTo>
                  <a:cubicBezTo>
                    <a:pt x="4811445" y="2009072"/>
                    <a:pt x="4811445" y="2011419"/>
                    <a:pt x="4811445" y="2016113"/>
                  </a:cubicBezTo>
                  <a:cubicBezTo>
                    <a:pt x="4811445" y="2016113"/>
                    <a:pt x="4811445" y="2016113"/>
                    <a:pt x="4811445" y="2016113"/>
                  </a:cubicBezTo>
                  <a:cubicBezTo>
                    <a:pt x="4809098" y="2018460"/>
                    <a:pt x="4806751" y="2023154"/>
                    <a:pt x="4806751" y="2027848"/>
                  </a:cubicBezTo>
                  <a:cubicBezTo>
                    <a:pt x="4806751" y="2032542"/>
                    <a:pt x="4809098" y="2034889"/>
                    <a:pt x="4809098" y="2037236"/>
                  </a:cubicBezTo>
                  <a:cubicBezTo>
                    <a:pt x="4809098" y="2037236"/>
                    <a:pt x="4809098" y="2039583"/>
                    <a:pt x="4809098" y="2039583"/>
                  </a:cubicBezTo>
                  <a:cubicBezTo>
                    <a:pt x="4809098" y="2048971"/>
                    <a:pt x="4809098" y="2056013"/>
                    <a:pt x="4809098" y="2060707"/>
                  </a:cubicBezTo>
                  <a:close/>
                  <a:moveTo>
                    <a:pt x="4802057" y="2161630"/>
                  </a:moveTo>
                  <a:cubicBezTo>
                    <a:pt x="4804404" y="2185100"/>
                    <a:pt x="4809098" y="2208571"/>
                    <a:pt x="4809098" y="2232041"/>
                  </a:cubicBezTo>
                  <a:cubicBezTo>
                    <a:pt x="4809098" y="2232041"/>
                    <a:pt x="4809098" y="2232041"/>
                    <a:pt x="4809098" y="2232041"/>
                  </a:cubicBezTo>
                  <a:cubicBezTo>
                    <a:pt x="4811445" y="2246123"/>
                    <a:pt x="4811445" y="2262553"/>
                    <a:pt x="4811445" y="2276635"/>
                  </a:cubicBezTo>
                  <a:cubicBezTo>
                    <a:pt x="4811445" y="2276635"/>
                    <a:pt x="4809098" y="2276635"/>
                    <a:pt x="4809098" y="2276635"/>
                  </a:cubicBezTo>
                  <a:cubicBezTo>
                    <a:pt x="4809098" y="2276635"/>
                    <a:pt x="4809098" y="2276635"/>
                    <a:pt x="4809098" y="2276635"/>
                  </a:cubicBezTo>
                  <a:cubicBezTo>
                    <a:pt x="4806751" y="2257859"/>
                    <a:pt x="4806751" y="2239082"/>
                    <a:pt x="4804404" y="2220306"/>
                  </a:cubicBezTo>
                  <a:cubicBezTo>
                    <a:pt x="4804404" y="2213265"/>
                    <a:pt x="4802057" y="2206224"/>
                    <a:pt x="4802057" y="2196836"/>
                  </a:cubicBezTo>
                  <a:cubicBezTo>
                    <a:pt x="4799710" y="2180406"/>
                    <a:pt x="4797363" y="2161630"/>
                    <a:pt x="4795016" y="2145201"/>
                  </a:cubicBezTo>
                  <a:cubicBezTo>
                    <a:pt x="4797363" y="2147548"/>
                    <a:pt x="4799710" y="2147548"/>
                    <a:pt x="4799710" y="2149895"/>
                  </a:cubicBezTo>
                  <a:cubicBezTo>
                    <a:pt x="4799710" y="2149895"/>
                    <a:pt x="4799710" y="2152242"/>
                    <a:pt x="4799710" y="2152242"/>
                  </a:cubicBezTo>
                  <a:cubicBezTo>
                    <a:pt x="4799710" y="2156936"/>
                    <a:pt x="4802057" y="2159283"/>
                    <a:pt x="4802057" y="2161630"/>
                  </a:cubicBezTo>
                  <a:close/>
                  <a:moveTo>
                    <a:pt x="4785628" y="2145201"/>
                  </a:moveTo>
                  <a:cubicBezTo>
                    <a:pt x="4783281" y="2131118"/>
                    <a:pt x="4778587" y="2119383"/>
                    <a:pt x="4776240" y="2105301"/>
                  </a:cubicBezTo>
                  <a:cubicBezTo>
                    <a:pt x="4776240" y="2102954"/>
                    <a:pt x="4773892" y="2100607"/>
                    <a:pt x="4773892" y="2098260"/>
                  </a:cubicBezTo>
                  <a:cubicBezTo>
                    <a:pt x="4769198" y="2084177"/>
                    <a:pt x="4766852" y="2072442"/>
                    <a:pt x="4762157" y="2060707"/>
                  </a:cubicBezTo>
                  <a:cubicBezTo>
                    <a:pt x="4762157" y="2060707"/>
                    <a:pt x="4762157" y="2060707"/>
                    <a:pt x="4762157" y="2060707"/>
                  </a:cubicBezTo>
                  <a:cubicBezTo>
                    <a:pt x="4757463" y="2048971"/>
                    <a:pt x="4752769" y="2037236"/>
                    <a:pt x="4748075" y="2025501"/>
                  </a:cubicBezTo>
                  <a:cubicBezTo>
                    <a:pt x="4748075" y="2023154"/>
                    <a:pt x="4745728" y="2020807"/>
                    <a:pt x="4745728" y="2018460"/>
                  </a:cubicBezTo>
                  <a:cubicBezTo>
                    <a:pt x="4741034" y="2006725"/>
                    <a:pt x="4736340" y="1997337"/>
                    <a:pt x="4731646" y="1985601"/>
                  </a:cubicBezTo>
                  <a:cubicBezTo>
                    <a:pt x="4731646" y="1983254"/>
                    <a:pt x="4729299" y="1980907"/>
                    <a:pt x="4729299" y="1980907"/>
                  </a:cubicBezTo>
                  <a:cubicBezTo>
                    <a:pt x="4724605" y="1971519"/>
                    <a:pt x="4719911" y="1962131"/>
                    <a:pt x="4715216" y="1952743"/>
                  </a:cubicBezTo>
                  <a:cubicBezTo>
                    <a:pt x="4715216" y="1950396"/>
                    <a:pt x="4712869" y="1950396"/>
                    <a:pt x="4712869" y="1948049"/>
                  </a:cubicBezTo>
                  <a:cubicBezTo>
                    <a:pt x="4708175" y="1938660"/>
                    <a:pt x="4701134" y="1929272"/>
                    <a:pt x="4696440" y="1919884"/>
                  </a:cubicBezTo>
                  <a:cubicBezTo>
                    <a:pt x="4694093" y="1917537"/>
                    <a:pt x="4694093" y="1915190"/>
                    <a:pt x="4691746" y="1915190"/>
                  </a:cubicBezTo>
                  <a:cubicBezTo>
                    <a:pt x="4689399" y="1912843"/>
                    <a:pt x="4687052" y="1908149"/>
                    <a:pt x="4684705" y="1905802"/>
                  </a:cubicBezTo>
                  <a:cubicBezTo>
                    <a:pt x="4689399" y="1901108"/>
                    <a:pt x="4691746" y="1896413"/>
                    <a:pt x="4691746" y="1889372"/>
                  </a:cubicBezTo>
                  <a:cubicBezTo>
                    <a:pt x="4691746" y="1877637"/>
                    <a:pt x="4682358" y="1868249"/>
                    <a:pt x="4670623" y="1868249"/>
                  </a:cubicBezTo>
                  <a:cubicBezTo>
                    <a:pt x="4670623" y="1868249"/>
                    <a:pt x="4668275" y="1868249"/>
                    <a:pt x="4668275" y="1868249"/>
                  </a:cubicBezTo>
                  <a:cubicBezTo>
                    <a:pt x="4665929" y="1856514"/>
                    <a:pt x="4665929" y="1847126"/>
                    <a:pt x="4663581" y="1837737"/>
                  </a:cubicBezTo>
                  <a:cubicBezTo>
                    <a:pt x="4663581" y="1835390"/>
                    <a:pt x="4663581" y="1833043"/>
                    <a:pt x="4663581" y="1830696"/>
                  </a:cubicBezTo>
                  <a:cubicBezTo>
                    <a:pt x="4663581" y="1826002"/>
                    <a:pt x="4661234" y="1821308"/>
                    <a:pt x="4661234" y="1816614"/>
                  </a:cubicBezTo>
                  <a:cubicBezTo>
                    <a:pt x="4661234" y="1811920"/>
                    <a:pt x="4658887" y="1807226"/>
                    <a:pt x="4658887" y="1802532"/>
                  </a:cubicBezTo>
                  <a:cubicBezTo>
                    <a:pt x="4658887" y="1800185"/>
                    <a:pt x="4658887" y="1797838"/>
                    <a:pt x="4658887" y="1795491"/>
                  </a:cubicBezTo>
                  <a:cubicBezTo>
                    <a:pt x="4658887" y="1795491"/>
                    <a:pt x="4658887" y="1795491"/>
                    <a:pt x="4658887" y="1795491"/>
                  </a:cubicBezTo>
                  <a:cubicBezTo>
                    <a:pt x="4661234" y="1795491"/>
                    <a:pt x="4663581" y="1795491"/>
                    <a:pt x="4663581" y="1793144"/>
                  </a:cubicBezTo>
                  <a:cubicBezTo>
                    <a:pt x="4670623" y="1804879"/>
                    <a:pt x="4675317" y="1816614"/>
                    <a:pt x="4682358" y="1828349"/>
                  </a:cubicBezTo>
                  <a:cubicBezTo>
                    <a:pt x="4684705" y="1833043"/>
                    <a:pt x="4687052" y="1837737"/>
                    <a:pt x="4689399" y="1842432"/>
                  </a:cubicBezTo>
                  <a:cubicBezTo>
                    <a:pt x="4696440" y="1854167"/>
                    <a:pt x="4701134" y="1868249"/>
                    <a:pt x="4708175" y="1882331"/>
                  </a:cubicBezTo>
                  <a:cubicBezTo>
                    <a:pt x="4710522" y="1889372"/>
                    <a:pt x="4712869" y="1896413"/>
                    <a:pt x="4717563" y="1901108"/>
                  </a:cubicBezTo>
                  <a:cubicBezTo>
                    <a:pt x="4722257" y="1912843"/>
                    <a:pt x="4726952" y="1926925"/>
                    <a:pt x="4731646" y="1938660"/>
                  </a:cubicBezTo>
                  <a:cubicBezTo>
                    <a:pt x="4733993" y="1945702"/>
                    <a:pt x="4736340" y="1952743"/>
                    <a:pt x="4738687" y="1959784"/>
                  </a:cubicBezTo>
                  <a:cubicBezTo>
                    <a:pt x="4743381" y="1973866"/>
                    <a:pt x="4748075" y="1987948"/>
                    <a:pt x="4752769" y="2002031"/>
                  </a:cubicBezTo>
                  <a:cubicBezTo>
                    <a:pt x="4755116" y="2006725"/>
                    <a:pt x="4757463" y="2013766"/>
                    <a:pt x="4757463" y="2018460"/>
                  </a:cubicBezTo>
                  <a:cubicBezTo>
                    <a:pt x="4764504" y="2039583"/>
                    <a:pt x="4769198" y="2058360"/>
                    <a:pt x="4773892" y="2079483"/>
                  </a:cubicBezTo>
                  <a:cubicBezTo>
                    <a:pt x="4773892" y="2081830"/>
                    <a:pt x="4776240" y="2086524"/>
                    <a:pt x="4776240" y="2088871"/>
                  </a:cubicBezTo>
                  <a:cubicBezTo>
                    <a:pt x="4778587" y="2107648"/>
                    <a:pt x="4783281" y="2126424"/>
                    <a:pt x="4785628" y="2145201"/>
                  </a:cubicBezTo>
                  <a:cubicBezTo>
                    <a:pt x="4787975" y="2152242"/>
                    <a:pt x="4790322" y="2159283"/>
                    <a:pt x="4790322" y="2166324"/>
                  </a:cubicBezTo>
                  <a:cubicBezTo>
                    <a:pt x="4790322" y="2171018"/>
                    <a:pt x="4792669" y="2175712"/>
                    <a:pt x="4792669" y="2180406"/>
                  </a:cubicBezTo>
                  <a:cubicBezTo>
                    <a:pt x="4790322" y="2168671"/>
                    <a:pt x="4787975" y="2159283"/>
                    <a:pt x="4785628" y="2149895"/>
                  </a:cubicBezTo>
                  <a:cubicBezTo>
                    <a:pt x="4785628" y="2147548"/>
                    <a:pt x="4785628" y="2147548"/>
                    <a:pt x="4785628" y="2145201"/>
                  </a:cubicBezTo>
                  <a:close/>
                  <a:moveTo>
                    <a:pt x="4672970" y="1950396"/>
                  </a:moveTo>
                  <a:cubicBezTo>
                    <a:pt x="4672970" y="1959784"/>
                    <a:pt x="4675317" y="1969172"/>
                    <a:pt x="4675317" y="1978560"/>
                  </a:cubicBezTo>
                  <a:cubicBezTo>
                    <a:pt x="4675317" y="1987948"/>
                    <a:pt x="4677664" y="1994990"/>
                    <a:pt x="4677664" y="2004378"/>
                  </a:cubicBezTo>
                  <a:cubicBezTo>
                    <a:pt x="4677664" y="2013766"/>
                    <a:pt x="4680011" y="2020807"/>
                    <a:pt x="4680011" y="2030195"/>
                  </a:cubicBezTo>
                  <a:cubicBezTo>
                    <a:pt x="4680011" y="2039583"/>
                    <a:pt x="4682358" y="2046624"/>
                    <a:pt x="4682358" y="2056013"/>
                  </a:cubicBezTo>
                  <a:cubicBezTo>
                    <a:pt x="4682358" y="2065401"/>
                    <a:pt x="4684705" y="2072442"/>
                    <a:pt x="4684705" y="2081830"/>
                  </a:cubicBezTo>
                  <a:cubicBezTo>
                    <a:pt x="4684705" y="2088871"/>
                    <a:pt x="4687052" y="2098260"/>
                    <a:pt x="4687052" y="2105301"/>
                  </a:cubicBezTo>
                  <a:cubicBezTo>
                    <a:pt x="4689399" y="2114689"/>
                    <a:pt x="4689399" y="2121730"/>
                    <a:pt x="4691746" y="2128771"/>
                  </a:cubicBezTo>
                  <a:cubicBezTo>
                    <a:pt x="4691746" y="2135812"/>
                    <a:pt x="4694093" y="2142853"/>
                    <a:pt x="4694093" y="2149895"/>
                  </a:cubicBezTo>
                  <a:cubicBezTo>
                    <a:pt x="4696440" y="2159283"/>
                    <a:pt x="4696440" y="2166324"/>
                    <a:pt x="4698787" y="2175712"/>
                  </a:cubicBezTo>
                  <a:cubicBezTo>
                    <a:pt x="4698787" y="2182753"/>
                    <a:pt x="4701134" y="2189794"/>
                    <a:pt x="4701134" y="2194489"/>
                  </a:cubicBezTo>
                  <a:cubicBezTo>
                    <a:pt x="4703481" y="2203877"/>
                    <a:pt x="4703481" y="2213265"/>
                    <a:pt x="4705828" y="2220306"/>
                  </a:cubicBezTo>
                  <a:cubicBezTo>
                    <a:pt x="4705828" y="2225000"/>
                    <a:pt x="4708175" y="2232041"/>
                    <a:pt x="4708175" y="2236735"/>
                  </a:cubicBezTo>
                  <a:cubicBezTo>
                    <a:pt x="4710522" y="2243776"/>
                    <a:pt x="4710522" y="2250818"/>
                    <a:pt x="4712869" y="2257859"/>
                  </a:cubicBezTo>
                  <a:cubicBezTo>
                    <a:pt x="4703481" y="2260206"/>
                    <a:pt x="4696440" y="2267247"/>
                    <a:pt x="4696440" y="2276635"/>
                  </a:cubicBezTo>
                  <a:cubicBezTo>
                    <a:pt x="4696440" y="2288370"/>
                    <a:pt x="4705828" y="2297759"/>
                    <a:pt x="4717563" y="2297759"/>
                  </a:cubicBezTo>
                  <a:cubicBezTo>
                    <a:pt x="4719911" y="2297759"/>
                    <a:pt x="4719911" y="2297759"/>
                    <a:pt x="4722257" y="2297759"/>
                  </a:cubicBezTo>
                  <a:cubicBezTo>
                    <a:pt x="4722257" y="2302453"/>
                    <a:pt x="4724605" y="2304800"/>
                    <a:pt x="4724605" y="2309494"/>
                  </a:cubicBezTo>
                  <a:cubicBezTo>
                    <a:pt x="4724605" y="2309494"/>
                    <a:pt x="4724605" y="2311841"/>
                    <a:pt x="4724605" y="2311841"/>
                  </a:cubicBezTo>
                  <a:cubicBezTo>
                    <a:pt x="4724605" y="2316535"/>
                    <a:pt x="4726952" y="2318882"/>
                    <a:pt x="4726952" y="2323576"/>
                  </a:cubicBezTo>
                  <a:cubicBezTo>
                    <a:pt x="4726952" y="2325923"/>
                    <a:pt x="4726952" y="2325923"/>
                    <a:pt x="4726952" y="2328270"/>
                  </a:cubicBezTo>
                  <a:cubicBezTo>
                    <a:pt x="4726952" y="2332964"/>
                    <a:pt x="4729299" y="2335311"/>
                    <a:pt x="4729299" y="2340005"/>
                  </a:cubicBezTo>
                  <a:cubicBezTo>
                    <a:pt x="4729299" y="2342352"/>
                    <a:pt x="4729299" y="2342352"/>
                    <a:pt x="4731646" y="2344700"/>
                  </a:cubicBezTo>
                  <a:cubicBezTo>
                    <a:pt x="4731646" y="2347047"/>
                    <a:pt x="4733993" y="2351741"/>
                    <a:pt x="4733993" y="2354088"/>
                  </a:cubicBezTo>
                  <a:cubicBezTo>
                    <a:pt x="4733993" y="2356435"/>
                    <a:pt x="4733993" y="2356435"/>
                    <a:pt x="4736340" y="2358782"/>
                  </a:cubicBezTo>
                  <a:cubicBezTo>
                    <a:pt x="4736340" y="2361129"/>
                    <a:pt x="4738687" y="2363476"/>
                    <a:pt x="4738687" y="2368170"/>
                  </a:cubicBezTo>
                  <a:cubicBezTo>
                    <a:pt x="4738687" y="2370517"/>
                    <a:pt x="4738687" y="2370517"/>
                    <a:pt x="4741034" y="2372864"/>
                  </a:cubicBezTo>
                  <a:cubicBezTo>
                    <a:pt x="4741034" y="2375211"/>
                    <a:pt x="4743381" y="2377558"/>
                    <a:pt x="4743381" y="2379905"/>
                  </a:cubicBezTo>
                  <a:cubicBezTo>
                    <a:pt x="4743381" y="2382252"/>
                    <a:pt x="4743381" y="2382252"/>
                    <a:pt x="4745728" y="2384599"/>
                  </a:cubicBezTo>
                  <a:cubicBezTo>
                    <a:pt x="4745728" y="2386946"/>
                    <a:pt x="4748075" y="2389293"/>
                    <a:pt x="4748075" y="2391640"/>
                  </a:cubicBezTo>
                  <a:cubicBezTo>
                    <a:pt x="4748075" y="2393987"/>
                    <a:pt x="4750422" y="2393987"/>
                    <a:pt x="4750422" y="2396334"/>
                  </a:cubicBezTo>
                  <a:cubicBezTo>
                    <a:pt x="4750422" y="2398681"/>
                    <a:pt x="4752769" y="2401028"/>
                    <a:pt x="4752769" y="2403376"/>
                  </a:cubicBezTo>
                  <a:cubicBezTo>
                    <a:pt x="4752769" y="2405723"/>
                    <a:pt x="4755116" y="2405723"/>
                    <a:pt x="4755116" y="2408070"/>
                  </a:cubicBezTo>
                  <a:cubicBezTo>
                    <a:pt x="4755116" y="2410417"/>
                    <a:pt x="4757463" y="2412764"/>
                    <a:pt x="4757463" y="2412764"/>
                  </a:cubicBezTo>
                  <a:cubicBezTo>
                    <a:pt x="4757463" y="2415111"/>
                    <a:pt x="4759810" y="2415111"/>
                    <a:pt x="4759810" y="2417458"/>
                  </a:cubicBezTo>
                  <a:cubicBezTo>
                    <a:pt x="4759810" y="2419805"/>
                    <a:pt x="4762157" y="2419805"/>
                    <a:pt x="4762157" y="2422152"/>
                  </a:cubicBezTo>
                  <a:cubicBezTo>
                    <a:pt x="4762157" y="2422152"/>
                    <a:pt x="4764504" y="2424499"/>
                    <a:pt x="4764504" y="2424499"/>
                  </a:cubicBezTo>
                  <a:cubicBezTo>
                    <a:pt x="4764504" y="2426846"/>
                    <a:pt x="4766852" y="2426846"/>
                    <a:pt x="4766852" y="2429193"/>
                  </a:cubicBezTo>
                  <a:cubicBezTo>
                    <a:pt x="4766852" y="2429193"/>
                    <a:pt x="4769198" y="2431540"/>
                    <a:pt x="4769198" y="2431540"/>
                  </a:cubicBezTo>
                  <a:cubicBezTo>
                    <a:pt x="4769198" y="2431540"/>
                    <a:pt x="4771546" y="2433887"/>
                    <a:pt x="4771546" y="2433887"/>
                  </a:cubicBezTo>
                  <a:cubicBezTo>
                    <a:pt x="4771546" y="2433887"/>
                    <a:pt x="4771546" y="2433887"/>
                    <a:pt x="4771546" y="2433887"/>
                  </a:cubicBezTo>
                  <a:cubicBezTo>
                    <a:pt x="4769198" y="2436234"/>
                    <a:pt x="4769198" y="2438581"/>
                    <a:pt x="4769198" y="2443275"/>
                  </a:cubicBezTo>
                  <a:cubicBezTo>
                    <a:pt x="4769198" y="2445622"/>
                    <a:pt x="4769198" y="2450317"/>
                    <a:pt x="4771546" y="2452664"/>
                  </a:cubicBezTo>
                  <a:cubicBezTo>
                    <a:pt x="4771546" y="2452664"/>
                    <a:pt x="4769198" y="2452664"/>
                    <a:pt x="4769198" y="2452664"/>
                  </a:cubicBezTo>
                  <a:cubicBezTo>
                    <a:pt x="4766852" y="2452664"/>
                    <a:pt x="4766852" y="2455011"/>
                    <a:pt x="4764504" y="2455011"/>
                  </a:cubicBezTo>
                  <a:cubicBezTo>
                    <a:pt x="4762157" y="2455011"/>
                    <a:pt x="4757463" y="2457358"/>
                    <a:pt x="4755116" y="2457358"/>
                  </a:cubicBezTo>
                  <a:cubicBezTo>
                    <a:pt x="4752769" y="2457358"/>
                    <a:pt x="4752769" y="2457358"/>
                    <a:pt x="4750422" y="2457358"/>
                  </a:cubicBezTo>
                  <a:cubicBezTo>
                    <a:pt x="4745728" y="2457358"/>
                    <a:pt x="4741034" y="2457358"/>
                    <a:pt x="4736340" y="2457358"/>
                  </a:cubicBezTo>
                  <a:cubicBezTo>
                    <a:pt x="4733993" y="2457358"/>
                    <a:pt x="4731646" y="2457358"/>
                    <a:pt x="4729299" y="2457358"/>
                  </a:cubicBezTo>
                  <a:cubicBezTo>
                    <a:pt x="4729299" y="2457358"/>
                    <a:pt x="4729299" y="2457358"/>
                    <a:pt x="4729299" y="2455011"/>
                  </a:cubicBezTo>
                  <a:cubicBezTo>
                    <a:pt x="4729299" y="2443275"/>
                    <a:pt x="4719911" y="2433887"/>
                    <a:pt x="4708175" y="2433887"/>
                  </a:cubicBezTo>
                  <a:cubicBezTo>
                    <a:pt x="4705828" y="2433887"/>
                    <a:pt x="4705828" y="2433887"/>
                    <a:pt x="4703481" y="2433887"/>
                  </a:cubicBezTo>
                  <a:cubicBezTo>
                    <a:pt x="4701134" y="2419805"/>
                    <a:pt x="4696440" y="2408070"/>
                    <a:pt x="4694093" y="2393987"/>
                  </a:cubicBezTo>
                  <a:cubicBezTo>
                    <a:pt x="4694093" y="2391640"/>
                    <a:pt x="4694093" y="2389293"/>
                    <a:pt x="4691746" y="2384599"/>
                  </a:cubicBezTo>
                  <a:cubicBezTo>
                    <a:pt x="4689399" y="2377558"/>
                    <a:pt x="4689399" y="2370517"/>
                    <a:pt x="4687052" y="2361129"/>
                  </a:cubicBezTo>
                  <a:cubicBezTo>
                    <a:pt x="4687052" y="2356435"/>
                    <a:pt x="4684705" y="2354088"/>
                    <a:pt x="4684705" y="2349394"/>
                  </a:cubicBezTo>
                  <a:cubicBezTo>
                    <a:pt x="4684705" y="2342352"/>
                    <a:pt x="4682358" y="2335311"/>
                    <a:pt x="4682358" y="2328270"/>
                  </a:cubicBezTo>
                  <a:cubicBezTo>
                    <a:pt x="4682358" y="2323576"/>
                    <a:pt x="4680011" y="2318882"/>
                    <a:pt x="4680011" y="2314188"/>
                  </a:cubicBezTo>
                  <a:cubicBezTo>
                    <a:pt x="4680011" y="2307147"/>
                    <a:pt x="4677664" y="2300106"/>
                    <a:pt x="4677664" y="2293064"/>
                  </a:cubicBezTo>
                  <a:cubicBezTo>
                    <a:pt x="4677664" y="2288370"/>
                    <a:pt x="4675317" y="2283676"/>
                    <a:pt x="4675317" y="2278982"/>
                  </a:cubicBezTo>
                  <a:cubicBezTo>
                    <a:pt x="4675317" y="2271941"/>
                    <a:pt x="4672970" y="2264900"/>
                    <a:pt x="4672970" y="2260206"/>
                  </a:cubicBezTo>
                  <a:cubicBezTo>
                    <a:pt x="4672970" y="2255512"/>
                    <a:pt x="4672970" y="2250818"/>
                    <a:pt x="4670623" y="2246123"/>
                  </a:cubicBezTo>
                  <a:cubicBezTo>
                    <a:pt x="4670623" y="2239082"/>
                    <a:pt x="4668275" y="2232041"/>
                    <a:pt x="4668275" y="2227347"/>
                  </a:cubicBezTo>
                  <a:cubicBezTo>
                    <a:pt x="4668275" y="2222653"/>
                    <a:pt x="4668275" y="2215612"/>
                    <a:pt x="4665929" y="2210918"/>
                  </a:cubicBezTo>
                  <a:cubicBezTo>
                    <a:pt x="4665929" y="2203877"/>
                    <a:pt x="4663581" y="2196836"/>
                    <a:pt x="4663581" y="2192142"/>
                  </a:cubicBezTo>
                  <a:cubicBezTo>
                    <a:pt x="4663581" y="2187447"/>
                    <a:pt x="4663581" y="2180406"/>
                    <a:pt x="4661234" y="2175712"/>
                  </a:cubicBezTo>
                  <a:cubicBezTo>
                    <a:pt x="4661234" y="2168671"/>
                    <a:pt x="4661234" y="2161630"/>
                    <a:pt x="4658887" y="2154589"/>
                  </a:cubicBezTo>
                  <a:cubicBezTo>
                    <a:pt x="4658887" y="2149895"/>
                    <a:pt x="4658887" y="2142853"/>
                    <a:pt x="4658887" y="2138159"/>
                  </a:cubicBezTo>
                  <a:cubicBezTo>
                    <a:pt x="4658887" y="2131118"/>
                    <a:pt x="4658887" y="2124077"/>
                    <a:pt x="4658887" y="2117036"/>
                  </a:cubicBezTo>
                  <a:cubicBezTo>
                    <a:pt x="4658887" y="2112342"/>
                    <a:pt x="4658887" y="2105301"/>
                    <a:pt x="4658887" y="2100607"/>
                  </a:cubicBezTo>
                  <a:cubicBezTo>
                    <a:pt x="4658887" y="2093565"/>
                    <a:pt x="4658887" y="2086524"/>
                    <a:pt x="4658887" y="2079483"/>
                  </a:cubicBezTo>
                  <a:cubicBezTo>
                    <a:pt x="4658887" y="2074789"/>
                    <a:pt x="4658887" y="2067748"/>
                    <a:pt x="4658887" y="2063054"/>
                  </a:cubicBezTo>
                  <a:cubicBezTo>
                    <a:pt x="4658887" y="2056013"/>
                    <a:pt x="4658887" y="2048971"/>
                    <a:pt x="4658887" y="2041930"/>
                  </a:cubicBezTo>
                  <a:cubicBezTo>
                    <a:pt x="4658887" y="2034889"/>
                    <a:pt x="4658887" y="2030195"/>
                    <a:pt x="4658887" y="2023154"/>
                  </a:cubicBezTo>
                  <a:cubicBezTo>
                    <a:pt x="4658887" y="2016113"/>
                    <a:pt x="4658887" y="2009072"/>
                    <a:pt x="4658887" y="2002031"/>
                  </a:cubicBezTo>
                  <a:cubicBezTo>
                    <a:pt x="4658887" y="1994990"/>
                    <a:pt x="4658887" y="1990295"/>
                    <a:pt x="4658887" y="1983254"/>
                  </a:cubicBezTo>
                  <a:cubicBezTo>
                    <a:pt x="4658887" y="1976213"/>
                    <a:pt x="4658887" y="1969172"/>
                    <a:pt x="4658887" y="1962131"/>
                  </a:cubicBezTo>
                  <a:cubicBezTo>
                    <a:pt x="4658887" y="1955090"/>
                    <a:pt x="4658887" y="1950396"/>
                    <a:pt x="4658887" y="1943354"/>
                  </a:cubicBezTo>
                  <a:cubicBezTo>
                    <a:pt x="4658887" y="1936313"/>
                    <a:pt x="4658887" y="1929272"/>
                    <a:pt x="4658887" y="1922231"/>
                  </a:cubicBezTo>
                  <a:cubicBezTo>
                    <a:pt x="4658887" y="1915190"/>
                    <a:pt x="4658887" y="1910496"/>
                    <a:pt x="4658887" y="1903455"/>
                  </a:cubicBezTo>
                  <a:cubicBezTo>
                    <a:pt x="4658887" y="1901108"/>
                    <a:pt x="4658887" y="1898761"/>
                    <a:pt x="4658887" y="1894066"/>
                  </a:cubicBezTo>
                  <a:cubicBezTo>
                    <a:pt x="4658887" y="1894066"/>
                    <a:pt x="4658887" y="1894066"/>
                    <a:pt x="4658887" y="1894066"/>
                  </a:cubicBezTo>
                  <a:cubicBezTo>
                    <a:pt x="4658887" y="1901108"/>
                    <a:pt x="4658887" y="1905802"/>
                    <a:pt x="4661234" y="1912843"/>
                  </a:cubicBezTo>
                  <a:cubicBezTo>
                    <a:pt x="4670623" y="1933966"/>
                    <a:pt x="4670623" y="1943354"/>
                    <a:pt x="4672970" y="1950396"/>
                  </a:cubicBezTo>
                  <a:close/>
                  <a:moveTo>
                    <a:pt x="4809098" y="2710839"/>
                  </a:moveTo>
                  <a:cubicBezTo>
                    <a:pt x="4809098" y="2724921"/>
                    <a:pt x="4806751" y="2739003"/>
                    <a:pt x="4804404" y="2750738"/>
                  </a:cubicBezTo>
                  <a:cubicBezTo>
                    <a:pt x="4804404" y="2755433"/>
                    <a:pt x="4804404" y="2760127"/>
                    <a:pt x="4802057" y="2764821"/>
                  </a:cubicBezTo>
                  <a:cubicBezTo>
                    <a:pt x="4799710" y="2783597"/>
                    <a:pt x="4797363" y="2800026"/>
                    <a:pt x="4795016" y="2818803"/>
                  </a:cubicBezTo>
                  <a:cubicBezTo>
                    <a:pt x="4795016" y="2823497"/>
                    <a:pt x="4792669" y="2828191"/>
                    <a:pt x="4792669" y="2832885"/>
                  </a:cubicBezTo>
                  <a:cubicBezTo>
                    <a:pt x="4790322" y="2846967"/>
                    <a:pt x="4787975" y="2861050"/>
                    <a:pt x="4785628" y="2872785"/>
                  </a:cubicBezTo>
                  <a:cubicBezTo>
                    <a:pt x="4785628" y="2879826"/>
                    <a:pt x="4783281" y="2884520"/>
                    <a:pt x="4783281" y="2891561"/>
                  </a:cubicBezTo>
                  <a:cubicBezTo>
                    <a:pt x="4780934" y="2903296"/>
                    <a:pt x="4778587" y="2915032"/>
                    <a:pt x="4776240" y="2926767"/>
                  </a:cubicBezTo>
                  <a:cubicBezTo>
                    <a:pt x="4773892" y="2933808"/>
                    <a:pt x="4773892" y="2940849"/>
                    <a:pt x="4771546" y="2947890"/>
                  </a:cubicBezTo>
                  <a:cubicBezTo>
                    <a:pt x="4769198" y="2959626"/>
                    <a:pt x="4766852" y="2969014"/>
                    <a:pt x="4764504" y="2980749"/>
                  </a:cubicBezTo>
                  <a:cubicBezTo>
                    <a:pt x="4762157" y="2987790"/>
                    <a:pt x="4762157" y="2994831"/>
                    <a:pt x="4759810" y="3001873"/>
                  </a:cubicBezTo>
                  <a:cubicBezTo>
                    <a:pt x="4757463" y="3011261"/>
                    <a:pt x="4755116" y="3022996"/>
                    <a:pt x="4752769" y="3032384"/>
                  </a:cubicBezTo>
                  <a:cubicBezTo>
                    <a:pt x="4750422" y="3039425"/>
                    <a:pt x="4750422" y="3046466"/>
                    <a:pt x="4748075" y="3053507"/>
                  </a:cubicBezTo>
                  <a:cubicBezTo>
                    <a:pt x="4745728" y="3062896"/>
                    <a:pt x="4743381" y="3074631"/>
                    <a:pt x="4741034" y="3084019"/>
                  </a:cubicBezTo>
                  <a:cubicBezTo>
                    <a:pt x="4738687" y="3091060"/>
                    <a:pt x="4736340" y="3098101"/>
                    <a:pt x="4736340" y="3105142"/>
                  </a:cubicBezTo>
                  <a:cubicBezTo>
                    <a:pt x="4733993" y="3114531"/>
                    <a:pt x="4731646" y="3126266"/>
                    <a:pt x="4726952" y="3135654"/>
                  </a:cubicBezTo>
                  <a:cubicBezTo>
                    <a:pt x="4724605" y="3142695"/>
                    <a:pt x="4722257" y="3149737"/>
                    <a:pt x="4719911" y="3156777"/>
                  </a:cubicBezTo>
                  <a:cubicBezTo>
                    <a:pt x="4717563" y="3168513"/>
                    <a:pt x="4712869" y="3177901"/>
                    <a:pt x="4710522" y="3187289"/>
                  </a:cubicBezTo>
                  <a:cubicBezTo>
                    <a:pt x="4708175" y="3194330"/>
                    <a:pt x="4705828" y="3201371"/>
                    <a:pt x="4703481" y="3208413"/>
                  </a:cubicBezTo>
                  <a:cubicBezTo>
                    <a:pt x="4698787" y="3220148"/>
                    <a:pt x="4696440" y="3231883"/>
                    <a:pt x="4691746" y="3243618"/>
                  </a:cubicBezTo>
                  <a:cubicBezTo>
                    <a:pt x="4689399" y="3248312"/>
                    <a:pt x="4687052" y="3255354"/>
                    <a:pt x="4687052" y="3260048"/>
                  </a:cubicBezTo>
                  <a:cubicBezTo>
                    <a:pt x="4687052" y="3260048"/>
                    <a:pt x="4687052" y="3260048"/>
                    <a:pt x="4687052" y="3260048"/>
                  </a:cubicBezTo>
                  <a:cubicBezTo>
                    <a:pt x="4689399" y="3250659"/>
                    <a:pt x="4691746" y="3241271"/>
                    <a:pt x="4694093" y="3231883"/>
                  </a:cubicBezTo>
                  <a:cubicBezTo>
                    <a:pt x="4698787" y="3217801"/>
                    <a:pt x="4703481" y="3203718"/>
                    <a:pt x="4705828" y="3187289"/>
                  </a:cubicBezTo>
                  <a:cubicBezTo>
                    <a:pt x="4710522" y="3168513"/>
                    <a:pt x="4715216" y="3149737"/>
                    <a:pt x="4719911" y="3130960"/>
                  </a:cubicBezTo>
                  <a:cubicBezTo>
                    <a:pt x="4724605" y="3116878"/>
                    <a:pt x="4726952" y="3100448"/>
                    <a:pt x="4731646" y="3086366"/>
                  </a:cubicBezTo>
                  <a:cubicBezTo>
                    <a:pt x="4736340" y="3067590"/>
                    <a:pt x="4741034" y="3046466"/>
                    <a:pt x="4743381" y="3027690"/>
                  </a:cubicBezTo>
                  <a:cubicBezTo>
                    <a:pt x="4745728" y="3013608"/>
                    <a:pt x="4750422" y="2999525"/>
                    <a:pt x="4752769" y="2983096"/>
                  </a:cubicBezTo>
                  <a:cubicBezTo>
                    <a:pt x="4757463" y="2961973"/>
                    <a:pt x="4759810" y="2943196"/>
                    <a:pt x="4764504" y="2922073"/>
                  </a:cubicBezTo>
                  <a:cubicBezTo>
                    <a:pt x="4766852" y="2907991"/>
                    <a:pt x="4769198" y="2893908"/>
                    <a:pt x="4771546" y="2879826"/>
                  </a:cubicBezTo>
                  <a:cubicBezTo>
                    <a:pt x="4773892" y="2856356"/>
                    <a:pt x="4778587" y="2835232"/>
                    <a:pt x="4780934" y="2811762"/>
                  </a:cubicBezTo>
                  <a:cubicBezTo>
                    <a:pt x="4783281" y="2800026"/>
                    <a:pt x="4785628" y="2785944"/>
                    <a:pt x="4785628" y="2774209"/>
                  </a:cubicBezTo>
                  <a:cubicBezTo>
                    <a:pt x="4787975" y="2746044"/>
                    <a:pt x="4792669" y="2717880"/>
                    <a:pt x="4795016" y="2687368"/>
                  </a:cubicBezTo>
                  <a:cubicBezTo>
                    <a:pt x="4795016" y="2680327"/>
                    <a:pt x="4797363" y="2673286"/>
                    <a:pt x="4797363" y="2666245"/>
                  </a:cubicBezTo>
                  <a:cubicBezTo>
                    <a:pt x="4797363" y="2661551"/>
                    <a:pt x="4797363" y="2654510"/>
                    <a:pt x="4799710" y="2649816"/>
                  </a:cubicBezTo>
                  <a:cubicBezTo>
                    <a:pt x="4802057" y="2652163"/>
                    <a:pt x="4802057" y="2654510"/>
                    <a:pt x="4804404" y="2656857"/>
                  </a:cubicBezTo>
                  <a:cubicBezTo>
                    <a:pt x="4804404" y="2666245"/>
                    <a:pt x="4802057" y="2675633"/>
                    <a:pt x="4802057" y="2685021"/>
                  </a:cubicBezTo>
                  <a:cubicBezTo>
                    <a:pt x="4809098" y="2699103"/>
                    <a:pt x="4809098" y="2706145"/>
                    <a:pt x="4809098" y="2710839"/>
                  </a:cubicBezTo>
                  <a:close/>
                  <a:moveTo>
                    <a:pt x="4696440" y="3262394"/>
                  </a:moveTo>
                  <a:cubicBezTo>
                    <a:pt x="4698787" y="3253006"/>
                    <a:pt x="4701134" y="3245965"/>
                    <a:pt x="4705828" y="3236577"/>
                  </a:cubicBezTo>
                  <a:cubicBezTo>
                    <a:pt x="4708175" y="3231883"/>
                    <a:pt x="4708175" y="3227189"/>
                    <a:pt x="4710522" y="3222495"/>
                  </a:cubicBezTo>
                  <a:cubicBezTo>
                    <a:pt x="4710522" y="3224842"/>
                    <a:pt x="4708175" y="3227189"/>
                    <a:pt x="4708175" y="3229536"/>
                  </a:cubicBezTo>
                  <a:cubicBezTo>
                    <a:pt x="4708175" y="3231883"/>
                    <a:pt x="4708175" y="3234230"/>
                    <a:pt x="4710522" y="3238924"/>
                  </a:cubicBezTo>
                  <a:cubicBezTo>
                    <a:pt x="4703481" y="3253006"/>
                    <a:pt x="4698787" y="3264742"/>
                    <a:pt x="4691746" y="3278824"/>
                  </a:cubicBezTo>
                  <a:cubicBezTo>
                    <a:pt x="4691746" y="3276477"/>
                    <a:pt x="4691746" y="3276477"/>
                    <a:pt x="4694093" y="3274130"/>
                  </a:cubicBezTo>
                  <a:cubicBezTo>
                    <a:pt x="4691746" y="3271783"/>
                    <a:pt x="4694093" y="3267089"/>
                    <a:pt x="4696440" y="3262394"/>
                  </a:cubicBezTo>
                  <a:close/>
                  <a:moveTo>
                    <a:pt x="4480512" y="3722416"/>
                  </a:moveTo>
                  <a:cubicBezTo>
                    <a:pt x="4473471" y="3731804"/>
                    <a:pt x="4466430" y="3741192"/>
                    <a:pt x="4459388" y="3748233"/>
                  </a:cubicBezTo>
                  <a:cubicBezTo>
                    <a:pt x="4454694" y="3752927"/>
                    <a:pt x="4450000" y="3757621"/>
                    <a:pt x="4445306" y="3762315"/>
                  </a:cubicBezTo>
                  <a:cubicBezTo>
                    <a:pt x="4438265" y="3769357"/>
                    <a:pt x="4431224" y="3776398"/>
                    <a:pt x="4424183" y="3783439"/>
                  </a:cubicBezTo>
                  <a:cubicBezTo>
                    <a:pt x="4419489" y="3788133"/>
                    <a:pt x="4414795" y="3792827"/>
                    <a:pt x="4410100" y="3797521"/>
                  </a:cubicBezTo>
                  <a:cubicBezTo>
                    <a:pt x="4403059" y="3804562"/>
                    <a:pt x="4396018" y="3811604"/>
                    <a:pt x="4388977" y="3816298"/>
                  </a:cubicBezTo>
                  <a:cubicBezTo>
                    <a:pt x="4384283" y="3820992"/>
                    <a:pt x="4381936" y="3823339"/>
                    <a:pt x="4377242" y="3825686"/>
                  </a:cubicBezTo>
                  <a:cubicBezTo>
                    <a:pt x="4379589" y="3820992"/>
                    <a:pt x="4384283" y="3818645"/>
                    <a:pt x="4386630" y="3813950"/>
                  </a:cubicBezTo>
                  <a:cubicBezTo>
                    <a:pt x="4391324" y="3806909"/>
                    <a:pt x="4398365" y="3799868"/>
                    <a:pt x="4403059" y="3792827"/>
                  </a:cubicBezTo>
                  <a:cubicBezTo>
                    <a:pt x="4407753" y="3785786"/>
                    <a:pt x="4412447" y="3781092"/>
                    <a:pt x="4417141" y="3774051"/>
                  </a:cubicBezTo>
                  <a:cubicBezTo>
                    <a:pt x="4424183" y="3764663"/>
                    <a:pt x="4431224" y="3755274"/>
                    <a:pt x="4438265" y="3743539"/>
                  </a:cubicBezTo>
                  <a:cubicBezTo>
                    <a:pt x="4445306" y="3734151"/>
                    <a:pt x="4450000" y="3727110"/>
                    <a:pt x="4457041" y="3717722"/>
                  </a:cubicBezTo>
                  <a:cubicBezTo>
                    <a:pt x="4464082" y="3708333"/>
                    <a:pt x="4471124" y="3698945"/>
                    <a:pt x="4475818" y="3689557"/>
                  </a:cubicBezTo>
                  <a:cubicBezTo>
                    <a:pt x="4480512" y="3682516"/>
                    <a:pt x="4482859" y="3677822"/>
                    <a:pt x="4487553" y="3670781"/>
                  </a:cubicBezTo>
                  <a:cubicBezTo>
                    <a:pt x="4487553" y="3668434"/>
                    <a:pt x="4489900" y="3668434"/>
                    <a:pt x="4489900" y="3666087"/>
                  </a:cubicBezTo>
                  <a:cubicBezTo>
                    <a:pt x="4489900" y="3666087"/>
                    <a:pt x="4489900" y="3666087"/>
                    <a:pt x="4489900" y="3666087"/>
                  </a:cubicBezTo>
                  <a:cubicBezTo>
                    <a:pt x="4494594" y="3659045"/>
                    <a:pt x="4499288" y="3654351"/>
                    <a:pt x="4503982" y="3647310"/>
                  </a:cubicBezTo>
                  <a:cubicBezTo>
                    <a:pt x="4508676" y="3642616"/>
                    <a:pt x="4511023" y="3637922"/>
                    <a:pt x="4513371" y="3633228"/>
                  </a:cubicBezTo>
                  <a:cubicBezTo>
                    <a:pt x="4515717" y="3630881"/>
                    <a:pt x="4515717" y="3628534"/>
                    <a:pt x="4518065" y="3626187"/>
                  </a:cubicBezTo>
                  <a:cubicBezTo>
                    <a:pt x="4520412" y="3621493"/>
                    <a:pt x="4522759" y="3619146"/>
                    <a:pt x="4527453" y="3614451"/>
                  </a:cubicBezTo>
                  <a:cubicBezTo>
                    <a:pt x="4536841" y="3602716"/>
                    <a:pt x="4543882" y="3590981"/>
                    <a:pt x="4553270" y="3576899"/>
                  </a:cubicBezTo>
                  <a:cubicBezTo>
                    <a:pt x="4555617" y="3574552"/>
                    <a:pt x="4555617" y="3572205"/>
                    <a:pt x="4557964" y="3569858"/>
                  </a:cubicBezTo>
                  <a:cubicBezTo>
                    <a:pt x="4565005" y="3560470"/>
                    <a:pt x="4572047" y="3548734"/>
                    <a:pt x="4579088" y="3536999"/>
                  </a:cubicBezTo>
                  <a:cubicBezTo>
                    <a:pt x="4581435" y="3539346"/>
                    <a:pt x="4581435" y="3541693"/>
                    <a:pt x="4586129" y="3544040"/>
                  </a:cubicBezTo>
                  <a:cubicBezTo>
                    <a:pt x="4583782" y="3551081"/>
                    <a:pt x="4579088" y="3555775"/>
                    <a:pt x="4576741" y="3562816"/>
                  </a:cubicBezTo>
                  <a:cubicBezTo>
                    <a:pt x="4572047" y="3569858"/>
                    <a:pt x="4567353" y="3579246"/>
                    <a:pt x="4562658" y="3586287"/>
                  </a:cubicBezTo>
                  <a:cubicBezTo>
                    <a:pt x="4553270" y="3605063"/>
                    <a:pt x="4541535" y="3623840"/>
                    <a:pt x="4529800" y="3642616"/>
                  </a:cubicBezTo>
                  <a:cubicBezTo>
                    <a:pt x="4527453" y="3640269"/>
                    <a:pt x="4522759" y="3640269"/>
                    <a:pt x="4520412" y="3640269"/>
                  </a:cubicBezTo>
                  <a:cubicBezTo>
                    <a:pt x="4508676" y="3640269"/>
                    <a:pt x="4499288" y="3649657"/>
                    <a:pt x="4499288" y="3661392"/>
                  </a:cubicBezTo>
                  <a:cubicBezTo>
                    <a:pt x="4499288" y="3668434"/>
                    <a:pt x="4501635" y="3673128"/>
                    <a:pt x="4506329" y="3677822"/>
                  </a:cubicBezTo>
                  <a:cubicBezTo>
                    <a:pt x="4499288" y="3687210"/>
                    <a:pt x="4494594" y="3696598"/>
                    <a:pt x="4487553" y="3703639"/>
                  </a:cubicBezTo>
                  <a:cubicBezTo>
                    <a:pt x="4487553" y="3713028"/>
                    <a:pt x="4485206" y="3717722"/>
                    <a:pt x="4480512" y="3722416"/>
                  </a:cubicBezTo>
                  <a:close/>
                  <a:moveTo>
                    <a:pt x="4316218" y="3898444"/>
                  </a:moveTo>
                  <a:cubicBezTo>
                    <a:pt x="4313872" y="3900791"/>
                    <a:pt x="4311524" y="3903138"/>
                    <a:pt x="4309178" y="3905485"/>
                  </a:cubicBezTo>
                  <a:cubicBezTo>
                    <a:pt x="4297442" y="3919567"/>
                    <a:pt x="4283360" y="3931303"/>
                    <a:pt x="4271625" y="3945385"/>
                  </a:cubicBezTo>
                  <a:cubicBezTo>
                    <a:pt x="4266931" y="3950079"/>
                    <a:pt x="4262237" y="3954773"/>
                    <a:pt x="4259889" y="3959468"/>
                  </a:cubicBezTo>
                  <a:cubicBezTo>
                    <a:pt x="4252848" y="3966508"/>
                    <a:pt x="4245807" y="3973550"/>
                    <a:pt x="4238766" y="3980591"/>
                  </a:cubicBezTo>
                  <a:cubicBezTo>
                    <a:pt x="4238766" y="3975897"/>
                    <a:pt x="4236419" y="3973550"/>
                    <a:pt x="4234072" y="3971203"/>
                  </a:cubicBezTo>
                  <a:cubicBezTo>
                    <a:pt x="4243460" y="3961814"/>
                    <a:pt x="4255195" y="3952426"/>
                    <a:pt x="4264583" y="3943038"/>
                  </a:cubicBezTo>
                  <a:cubicBezTo>
                    <a:pt x="4269277" y="3938344"/>
                    <a:pt x="4271625" y="3935997"/>
                    <a:pt x="4276319" y="3931303"/>
                  </a:cubicBezTo>
                  <a:cubicBezTo>
                    <a:pt x="4288054" y="3919567"/>
                    <a:pt x="4299789" y="3907832"/>
                    <a:pt x="4311524" y="3893750"/>
                  </a:cubicBezTo>
                  <a:cubicBezTo>
                    <a:pt x="4313872" y="3891403"/>
                    <a:pt x="4316218" y="3889056"/>
                    <a:pt x="4320913" y="3884362"/>
                  </a:cubicBezTo>
                  <a:cubicBezTo>
                    <a:pt x="4327954" y="3874974"/>
                    <a:pt x="4337342" y="3867932"/>
                    <a:pt x="4344383" y="3858544"/>
                  </a:cubicBezTo>
                  <a:cubicBezTo>
                    <a:pt x="4346730" y="3856197"/>
                    <a:pt x="4349077" y="3856197"/>
                    <a:pt x="4351424" y="3853850"/>
                  </a:cubicBezTo>
                  <a:cubicBezTo>
                    <a:pt x="4356118" y="3849156"/>
                    <a:pt x="4360812" y="3846809"/>
                    <a:pt x="4367854" y="3842115"/>
                  </a:cubicBezTo>
                  <a:cubicBezTo>
                    <a:pt x="4367854" y="3842115"/>
                    <a:pt x="4367854" y="3842115"/>
                    <a:pt x="4367854" y="3842115"/>
                  </a:cubicBezTo>
                  <a:cubicBezTo>
                    <a:pt x="4365507" y="3844462"/>
                    <a:pt x="4363159" y="3849156"/>
                    <a:pt x="4360812" y="3851503"/>
                  </a:cubicBezTo>
                  <a:cubicBezTo>
                    <a:pt x="4344383" y="3865586"/>
                    <a:pt x="4330301" y="3882015"/>
                    <a:pt x="4316218" y="3898444"/>
                  </a:cubicBezTo>
                  <a:close/>
                  <a:moveTo>
                    <a:pt x="4170701" y="4041614"/>
                  </a:moveTo>
                  <a:cubicBezTo>
                    <a:pt x="4163660" y="4051002"/>
                    <a:pt x="4154272" y="4060390"/>
                    <a:pt x="4147231" y="4069779"/>
                  </a:cubicBezTo>
                  <a:cubicBezTo>
                    <a:pt x="4140190" y="4076820"/>
                    <a:pt x="4133149" y="4086208"/>
                    <a:pt x="4126108" y="4093249"/>
                  </a:cubicBezTo>
                  <a:cubicBezTo>
                    <a:pt x="4119067" y="4102637"/>
                    <a:pt x="4109678" y="4112026"/>
                    <a:pt x="4100290" y="4121414"/>
                  </a:cubicBezTo>
                  <a:cubicBezTo>
                    <a:pt x="4093249" y="4128455"/>
                    <a:pt x="4086208" y="4137843"/>
                    <a:pt x="4079167" y="4144884"/>
                  </a:cubicBezTo>
                  <a:cubicBezTo>
                    <a:pt x="4069778" y="4154272"/>
                    <a:pt x="4062738" y="4163660"/>
                    <a:pt x="4053349" y="4173049"/>
                  </a:cubicBezTo>
                  <a:cubicBezTo>
                    <a:pt x="4046308" y="4180090"/>
                    <a:pt x="4039267" y="4187131"/>
                    <a:pt x="4032226" y="4194172"/>
                  </a:cubicBezTo>
                  <a:cubicBezTo>
                    <a:pt x="4022837" y="4203560"/>
                    <a:pt x="4013449" y="4212948"/>
                    <a:pt x="4004061" y="4222337"/>
                  </a:cubicBezTo>
                  <a:cubicBezTo>
                    <a:pt x="3997020" y="4229378"/>
                    <a:pt x="3989979" y="4236419"/>
                    <a:pt x="3982938" y="4243460"/>
                  </a:cubicBezTo>
                  <a:cubicBezTo>
                    <a:pt x="3973550" y="4252848"/>
                    <a:pt x="3964161" y="4262236"/>
                    <a:pt x="3954773" y="4271625"/>
                  </a:cubicBezTo>
                  <a:cubicBezTo>
                    <a:pt x="3947732" y="4278666"/>
                    <a:pt x="3940691" y="4283360"/>
                    <a:pt x="3935997" y="4290401"/>
                  </a:cubicBezTo>
                  <a:cubicBezTo>
                    <a:pt x="3926609" y="4299789"/>
                    <a:pt x="3917220" y="4309177"/>
                    <a:pt x="3905485" y="4316219"/>
                  </a:cubicBezTo>
                  <a:cubicBezTo>
                    <a:pt x="3898444" y="4323260"/>
                    <a:pt x="3891403" y="4327954"/>
                    <a:pt x="3886709" y="4334995"/>
                  </a:cubicBezTo>
                  <a:cubicBezTo>
                    <a:pt x="3877321" y="4344383"/>
                    <a:pt x="3865585" y="4353771"/>
                    <a:pt x="3856197" y="4360812"/>
                  </a:cubicBezTo>
                  <a:cubicBezTo>
                    <a:pt x="3849156" y="4365506"/>
                    <a:pt x="3844462" y="4372548"/>
                    <a:pt x="3837421" y="4377242"/>
                  </a:cubicBezTo>
                  <a:cubicBezTo>
                    <a:pt x="3830380" y="4381936"/>
                    <a:pt x="3825686" y="4386630"/>
                    <a:pt x="3818645" y="4393671"/>
                  </a:cubicBezTo>
                  <a:cubicBezTo>
                    <a:pt x="3813950" y="4396018"/>
                    <a:pt x="3809256" y="4398365"/>
                    <a:pt x="3804562" y="4400712"/>
                  </a:cubicBezTo>
                  <a:cubicBezTo>
                    <a:pt x="3799868" y="4403059"/>
                    <a:pt x="3795174" y="4405406"/>
                    <a:pt x="3790480" y="4407753"/>
                  </a:cubicBezTo>
                  <a:cubicBezTo>
                    <a:pt x="3783439" y="4410100"/>
                    <a:pt x="3774051" y="4414794"/>
                    <a:pt x="3767010" y="4417142"/>
                  </a:cubicBezTo>
                  <a:cubicBezTo>
                    <a:pt x="3762316" y="4419489"/>
                    <a:pt x="3759968" y="4419489"/>
                    <a:pt x="3755274" y="4421836"/>
                  </a:cubicBezTo>
                  <a:cubicBezTo>
                    <a:pt x="3748233" y="4424183"/>
                    <a:pt x="3743539" y="4426530"/>
                    <a:pt x="3736498" y="4428877"/>
                  </a:cubicBezTo>
                  <a:cubicBezTo>
                    <a:pt x="3736498" y="4426530"/>
                    <a:pt x="3734151" y="4426530"/>
                    <a:pt x="3734151" y="4424183"/>
                  </a:cubicBezTo>
                  <a:cubicBezTo>
                    <a:pt x="3741192" y="4419489"/>
                    <a:pt x="3748233" y="4412447"/>
                    <a:pt x="3755274" y="4405406"/>
                  </a:cubicBezTo>
                  <a:cubicBezTo>
                    <a:pt x="3767010" y="4396018"/>
                    <a:pt x="3776398" y="4388977"/>
                    <a:pt x="3788133" y="4379589"/>
                  </a:cubicBezTo>
                  <a:cubicBezTo>
                    <a:pt x="3799868" y="4370201"/>
                    <a:pt x="3813950" y="4358466"/>
                    <a:pt x="3825686" y="4349077"/>
                  </a:cubicBezTo>
                  <a:cubicBezTo>
                    <a:pt x="3835074" y="4339689"/>
                    <a:pt x="3844462" y="4332648"/>
                    <a:pt x="3856197" y="4323260"/>
                  </a:cubicBezTo>
                  <a:cubicBezTo>
                    <a:pt x="3870279" y="4311525"/>
                    <a:pt x="3882015" y="4299789"/>
                    <a:pt x="3896097" y="4288054"/>
                  </a:cubicBezTo>
                  <a:cubicBezTo>
                    <a:pt x="3905485" y="4281013"/>
                    <a:pt x="3912526" y="4271625"/>
                    <a:pt x="3921915" y="4264584"/>
                  </a:cubicBezTo>
                  <a:cubicBezTo>
                    <a:pt x="3935997" y="4250501"/>
                    <a:pt x="3952426" y="4236419"/>
                    <a:pt x="3966509" y="4219990"/>
                  </a:cubicBezTo>
                  <a:cubicBezTo>
                    <a:pt x="3973550" y="4212948"/>
                    <a:pt x="3980591" y="4208254"/>
                    <a:pt x="3985285" y="4201213"/>
                  </a:cubicBezTo>
                  <a:cubicBezTo>
                    <a:pt x="4022837" y="4163660"/>
                    <a:pt x="4060390" y="4123761"/>
                    <a:pt x="4097943" y="4081514"/>
                  </a:cubicBezTo>
                  <a:cubicBezTo>
                    <a:pt x="4100290" y="4079167"/>
                    <a:pt x="4104984" y="4076820"/>
                    <a:pt x="4107331" y="4074473"/>
                  </a:cubicBezTo>
                  <a:cubicBezTo>
                    <a:pt x="4114372" y="4067431"/>
                    <a:pt x="4123761" y="4062737"/>
                    <a:pt x="4130802" y="4055696"/>
                  </a:cubicBezTo>
                  <a:cubicBezTo>
                    <a:pt x="4140190" y="4048655"/>
                    <a:pt x="4149578" y="4039267"/>
                    <a:pt x="4158966" y="4032226"/>
                  </a:cubicBezTo>
                  <a:cubicBezTo>
                    <a:pt x="4166007" y="4025185"/>
                    <a:pt x="4175395" y="4018144"/>
                    <a:pt x="4182437" y="4013449"/>
                  </a:cubicBezTo>
                  <a:cubicBezTo>
                    <a:pt x="4184784" y="4011102"/>
                    <a:pt x="4187131" y="4011102"/>
                    <a:pt x="4187131" y="4008755"/>
                  </a:cubicBezTo>
                  <a:lnTo>
                    <a:pt x="4187131" y="4008755"/>
                  </a:lnTo>
                  <a:cubicBezTo>
                    <a:pt x="4187131" y="4011102"/>
                    <a:pt x="4187131" y="4013449"/>
                    <a:pt x="4189478" y="4015796"/>
                  </a:cubicBezTo>
                  <a:cubicBezTo>
                    <a:pt x="4189478" y="4015796"/>
                    <a:pt x="4187131" y="4018144"/>
                    <a:pt x="4187131" y="4018144"/>
                  </a:cubicBezTo>
                  <a:cubicBezTo>
                    <a:pt x="4184784" y="4025185"/>
                    <a:pt x="4177743" y="4034573"/>
                    <a:pt x="4170701" y="4041614"/>
                  </a:cubicBezTo>
                  <a:close/>
                  <a:moveTo>
                    <a:pt x="3675475" y="4480512"/>
                  </a:moveTo>
                  <a:cubicBezTo>
                    <a:pt x="3666086" y="4489900"/>
                    <a:pt x="3654351" y="4499288"/>
                    <a:pt x="3644963" y="4508676"/>
                  </a:cubicBezTo>
                  <a:cubicBezTo>
                    <a:pt x="3642616" y="4511024"/>
                    <a:pt x="3637922" y="4513370"/>
                    <a:pt x="3635575" y="4518064"/>
                  </a:cubicBezTo>
                  <a:cubicBezTo>
                    <a:pt x="3628534" y="4525106"/>
                    <a:pt x="3621493" y="4529800"/>
                    <a:pt x="3612104" y="4536841"/>
                  </a:cubicBezTo>
                  <a:cubicBezTo>
                    <a:pt x="3607410" y="4541535"/>
                    <a:pt x="3602716" y="4543882"/>
                    <a:pt x="3598022" y="4548576"/>
                  </a:cubicBezTo>
                  <a:cubicBezTo>
                    <a:pt x="3590981" y="4553270"/>
                    <a:pt x="3583940" y="4560311"/>
                    <a:pt x="3576899" y="4565005"/>
                  </a:cubicBezTo>
                  <a:cubicBezTo>
                    <a:pt x="3574552" y="4567352"/>
                    <a:pt x="3572205" y="4569700"/>
                    <a:pt x="3569858" y="4569700"/>
                  </a:cubicBezTo>
                  <a:cubicBezTo>
                    <a:pt x="3525264" y="4595517"/>
                    <a:pt x="3478323" y="4621335"/>
                    <a:pt x="3431382" y="4642458"/>
                  </a:cubicBezTo>
                  <a:cubicBezTo>
                    <a:pt x="3429035" y="4635417"/>
                    <a:pt x="3421994" y="4630723"/>
                    <a:pt x="3414953" y="4630723"/>
                  </a:cubicBezTo>
                  <a:cubicBezTo>
                    <a:pt x="3403217" y="4630723"/>
                    <a:pt x="3393829" y="4640111"/>
                    <a:pt x="3393829" y="4651846"/>
                  </a:cubicBezTo>
                  <a:cubicBezTo>
                    <a:pt x="3393829" y="4651846"/>
                    <a:pt x="3393829" y="4654193"/>
                    <a:pt x="3393829" y="4654193"/>
                  </a:cubicBezTo>
                  <a:cubicBezTo>
                    <a:pt x="3389135" y="4654193"/>
                    <a:pt x="3386788" y="4654193"/>
                    <a:pt x="3382094" y="4654193"/>
                  </a:cubicBezTo>
                  <a:cubicBezTo>
                    <a:pt x="3363318" y="4654193"/>
                    <a:pt x="3342194" y="4649499"/>
                    <a:pt x="3323418" y="4640111"/>
                  </a:cubicBezTo>
                  <a:cubicBezTo>
                    <a:pt x="3330459" y="4637764"/>
                    <a:pt x="3337500" y="4635417"/>
                    <a:pt x="3342194" y="4633070"/>
                  </a:cubicBezTo>
                  <a:cubicBezTo>
                    <a:pt x="3349235" y="4630723"/>
                    <a:pt x="3356276" y="4628376"/>
                    <a:pt x="3363318" y="4623681"/>
                  </a:cubicBezTo>
                  <a:cubicBezTo>
                    <a:pt x="3375053" y="4618987"/>
                    <a:pt x="3386788" y="4614293"/>
                    <a:pt x="3398523" y="4607252"/>
                  </a:cubicBezTo>
                  <a:cubicBezTo>
                    <a:pt x="3407911" y="4602558"/>
                    <a:pt x="3414953" y="4600211"/>
                    <a:pt x="3424341" y="4595517"/>
                  </a:cubicBezTo>
                  <a:cubicBezTo>
                    <a:pt x="3433729" y="4590823"/>
                    <a:pt x="3445464" y="4586129"/>
                    <a:pt x="3454852" y="4581435"/>
                  </a:cubicBezTo>
                  <a:cubicBezTo>
                    <a:pt x="3464241" y="4576741"/>
                    <a:pt x="3471282" y="4572047"/>
                    <a:pt x="3480670" y="4569700"/>
                  </a:cubicBezTo>
                  <a:cubicBezTo>
                    <a:pt x="3490058" y="4565005"/>
                    <a:pt x="3499446" y="4560311"/>
                    <a:pt x="3508834" y="4555617"/>
                  </a:cubicBezTo>
                  <a:cubicBezTo>
                    <a:pt x="3518223" y="4550923"/>
                    <a:pt x="3527611" y="4546229"/>
                    <a:pt x="3534652" y="4541535"/>
                  </a:cubicBezTo>
                  <a:cubicBezTo>
                    <a:pt x="3544040" y="4536841"/>
                    <a:pt x="3553428" y="4532147"/>
                    <a:pt x="3562817" y="4527453"/>
                  </a:cubicBezTo>
                  <a:cubicBezTo>
                    <a:pt x="3572205" y="4522759"/>
                    <a:pt x="3581593" y="4518064"/>
                    <a:pt x="3588634" y="4513370"/>
                  </a:cubicBezTo>
                  <a:cubicBezTo>
                    <a:pt x="3598022" y="4508676"/>
                    <a:pt x="3607410" y="4503982"/>
                    <a:pt x="3614452" y="4499288"/>
                  </a:cubicBezTo>
                  <a:cubicBezTo>
                    <a:pt x="3623840" y="4494594"/>
                    <a:pt x="3630881" y="4489900"/>
                    <a:pt x="3640269" y="4482859"/>
                  </a:cubicBezTo>
                  <a:cubicBezTo>
                    <a:pt x="3649657" y="4478165"/>
                    <a:pt x="3659045" y="4473471"/>
                    <a:pt x="3666086" y="4466429"/>
                  </a:cubicBezTo>
                  <a:cubicBezTo>
                    <a:pt x="3675475" y="4461735"/>
                    <a:pt x="3682516" y="4457041"/>
                    <a:pt x="3691904" y="4450000"/>
                  </a:cubicBezTo>
                  <a:cubicBezTo>
                    <a:pt x="3696598" y="4447653"/>
                    <a:pt x="3701292" y="4445306"/>
                    <a:pt x="3703639" y="4442959"/>
                  </a:cubicBezTo>
                  <a:cubicBezTo>
                    <a:pt x="3703639" y="4442959"/>
                    <a:pt x="3703639" y="4445306"/>
                    <a:pt x="3705986" y="4445306"/>
                  </a:cubicBezTo>
                  <a:cubicBezTo>
                    <a:pt x="3698945" y="4452347"/>
                    <a:pt x="3691904" y="4459388"/>
                    <a:pt x="3684863" y="4466429"/>
                  </a:cubicBezTo>
                  <a:cubicBezTo>
                    <a:pt x="3682516" y="4473471"/>
                    <a:pt x="3677822" y="4478165"/>
                    <a:pt x="3675475" y="4480512"/>
                  </a:cubicBezTo>
                  <a:close/>
                  <a:moveTo>
                    <a:pt x="3278824" y="4656540"/>
                  </a:moveTo>
                  <a:cubicBezTo>
                    <a:pt x="3269436" y="4661234"/>
                    <a:pt x="3257701" y="4663582"/>
                    <a:pt x="3248312" y="4668276"/>
                  </a:cubicBezTo>
                  <a:cubicBezTo>
                    <a:pt x="3238924" y="4670622"/>
                    <a:pt x="3231883" y="4675317"/>
                    <a:pt x="3222495" y="4677664"/>
                  </a:cubicBezTo>
                  <a:cubicBezTo>
                    <a:pt x="3210760" y="4682358"/>
                    <a:pt x="3201371" y="4684705"/>
                    <a:pt x="3189636" y="4689399"/>
                  </a:cubicBezTo>
                  <a:cubicBezTo>
                    <a:pt x="3180248" y="4691746"/>
                    <a:pt x="3173207" y="4696440"/>
                    <a:pt x="3163819" y="4698787"/>
                  </a:cubicBezTo>
                  <a:cubicBezTo>
                    <a:pt x="3152083" y="4703481"/>
                    <a:pt x="3142695" y="4705828"/>
                    <a:pt x="3130960" y="4710522"/>
                  </a:cubicBezTo>
                  <a:cubicBezTo>
                    <a:pt x="3121572" y="4712869"/>
                    <a:pt x="3114531" y="4715216"/>
                    <a:pt x="3105143" y="4717563"/>
                  </a:cubicBezTo>
                  <a:cubicBezTo>
                    <a:pt x="3093407" y="4722258"/>
                    <a:pt x="3084019" y="4724605"/>
                    <a:pt x="3072284" y="4726952"/>
                  </a:cubicBezTo>
                  <a:cubicBezTo>
                    <a:pt x="3062896" y="4729299"/>
                    <a:pt x="3055854" y="4731646"/>
                    <a:pt x="3046466" y="4733993"/>
                  </a:cubicBezTo>
                  <a:cubicBezTo>
                    <a:pt x="3034731" y="4736340"/>
                    <a:pt x="3022996" y="4741034"/>
                    <a:pt x="3011261" y="4743381"/>
                  </a:cubicBezTo>
                  <a:cubicBezTo>
                    <a:pt x="3004219" y="4745728"/>
                    <a:pt x="2994831" y="4748075"/>
                    <a:pt x="2987790" y="4750422"/>
                  </a:cubicBezTo>
                  <a:cubicBezTo>
                    <a:pt x="2976055" y="4752769"/>
                    <a:pt x="2964320" y="4755116"/>
                    <a:pt x="2952585" y="4759810"/>
                  </a:cubicBezTo>
                  <a:cubicBezTo>
                    <a:pt x="2945543" y="4762157"/>
                    <a:pt x="2936155" y="4764504"/>
                    <a:pt x="2929114" y="4766851"/>
                  </a:cubicBezTo>
                  <a:cubicBezTo>
                    <a:pt x="2917379" y="4769199"/>
                    <a:pt x="2905644" y="4771545"/>
                    <a:pt x="2893908" y="4773893"/>
                  </a:cubicBezTo>
                  <a:cubicBezTo>
                    <a:pt x="2886867" y="4776239"/>
                    <a:pt x="2877479" y="4776239"/>
                    <a:pt x="2870438" y="4778587"/>
                  </a:cubicBezTo>
                  <a:cubicBezTo>
                    <a:pt x="2856355" y="4780934"/>
                    <a:pt x="2844620" y="4783281"/>
                    <a:pt x="2830538" y="4785628"/>
                  </a:cubicBezTo>
                  <a:cubicBezTo>
                    <a:pt x="2830538" y="4783281"/>
                    <a:pt x="2828191" y="4778587"/>
                    <a:pt x="2825844" y="4776239"/>
                  </a:cubicBezTo>
                  <a:cubicBezTo>
                    <a:pt x="2828191" y="4773893"/>
                    <a:pt x="2828191" y="4773893"/>
                    <a:pt x="2830538" y="4771545"/>
                  </a:cubicBezTo>
                  <a:cubicBezTo>
                    <a:pt x="2832885" y="4769199"/>
                    <a:pt x="2837579" y="4766851"/>
                    <a:pt x="2839926" y="4762157"/>
                  </a:cubicBezTo>
                  <a:cubicBezTo>
                    <a:pt x="2844620" y="4757463"/>
                    <a:pt x="2846967" y="4755116"/>
                    <a:pt x="2851661" y="4750422"/>
                  </a:cubicBezTo>
                  <a:cubicBezTo>
                    <a:pt x="2854008" y="4748075"/>
                    <a:pt x="2856355" y="4745728"/>
                    <a:pt x="2861050" y="4741034"/>
                  </a:cubicBezTo>
                  <a:cubicBezTo>
                    <a:pt x="2865744" y="4736340"/>
                    <a:pt x="2868091" y="4731646"/>
                    <a:pt x="2872785" y="4729299"/>
                  </a:cubicBezTo>
                  <a:cubicBezTo>
                    <a:pt x="2875132" y="4726952"/>
                    <a:pt x="2877479" y="4722258"/>
                    <a:pt x="2879826" y="4719911"/>
                  </a:cubicBezTo>
                  <a:cubicBezTo>
                    <a:pt x="2884520" y="4715216"/>
                    <a:pt x="2886867" y="4710522"/>
                    <a:pt x="2891561" y="4705828"/>
                  </a:cubicBezTo>
                  <a:cubicBezTo>
                    <a:pt x="2893908" y="4703481"/>
                    <a:pt x="2896255" y="4698787"/>
                    <a:pt x="2898602" y="4696440"/>
                  </a:cubicBezTo>
                  <a:cubicBezTo>
                    <a:pt x="2903296" y="4691746"/>
                    <a:pt x="2905644" y="4684705"/>
                    <a:pt x="2910338" y="4680011"/>
                  </a:cubicBezTo>
                  <a:cubicBezTo>
                    <a:pt x="2912685" y="4677664"/>
                    <a:pt x="2915032" y="4672970"/>
                    <a:pt x="2917379" y="4670622"/>
                  </a:cubicBezTo>
                  <a:cubicBezTo>
                    <a:pt x="2922073" y="4665928"/>
                    <a:pt x="2924420" y="4658887"/>
                    <a:pt x="2929114" y="4651846"/>
                  </a:cubicBezTo>
                  <a:cubicBezTo>
                    <a:pt x="2931461" y="4649499"/>
                    <a:pt x="2933808" y="4644805"/>
                    <a:pt x="2936155" y="4642458"/>
                  </a:cubicBezTo>
                  <a:cubicBezTo>
                    <a:pt x="2940849" y="4635417"/>
                    <a:pt x="2945543" y="4628376"/>
                    <a:pt x="2947890" y="4623681"/>
                  </a:cubicBezTo>
                  <a:cubicBezTo>
                    <a:pt x="2947890" y="4621335"/>
                    <a:pt x="2950237" y="4621335"/>
                    <a:pt x="2950237" y="4621335"/>
                  </a:cubicBezTo>
                  <a:cubicBezTo>
                    <a:pt x="2954932" y="4621335"/>
                    <a:pt x="2961973" y="4621335"/>
                    <a:pt x="2966667" y="4621335"/>
                  </a:cubicBezTo>
                  <a:cubicBezTo>
                    <a:pt x="2973708" y="4621335"/>
                    <a:pt x="2983096" y="4621335"/>
                    <a:pt x="2990137" y="4618987"/>
                  </a:cubicBezTo>
                  <a:cubicBezTo>
                    <a:pt x="3001872" y="4618987"/>
                    <a:pt x="3013608" y="4616641"/>
                    <a:pt x="3022996" y="4616641"/>
                  </a:cubicBezTo>
                  <a:cubicBezTo>
                    <a:pt x="3032384" y="4616641"/>
                    <a:pt x="3039425" y="4614293"/>
                    <a:pt x="3048813" y="4614293"/>
                  </a:cubicBezTo>
                  <a:cubicBezTo>
                    <a:pt x="3060548" y="4614293"/>
                    <a:pt x="3069937" y="4611946"/>
                    <a:pt x="3081672" y="4611946"/>
                  </a:cubicBezTo>
                  <a:cubicBezTo>
                    <a:pt x="3091060" y="4611946"/>
                    <a:pt x="3098101" y="4609599"/>
                    <a:pt x="3107489" y="4609599"/>
                  </a:cubicBezTo>
                  <a:cubicBezTo>
                    <a:pt x="3116878" y="4607252"/>
                    <a:pt x="3128613" y="4607252"/>
                    <a:pt x="3138001" y="4604905"/>
                  </a:cubicBezTo>
                  <a:cubicBezTo>
                    <a:pt x="3147389" y="4604905"/>
                    <a:pt x="3154430" y="4602558"/>
                    <a:pt x="3163819" y="4600211"/>
                  </a:cubicBezTo>
                  <a:cubicBezTo>
                    <a:pt x="3173207" y="4597864"/>
                    <a:pt x="3184942" y="4597864"/>
                    <a:pt x="3194330" y="4595517"/>
                  </a:cubicBezTo>
                  <a:cubicBezTo>
                    <a:pt x="3203718" y="4593170"/>
                    <a:pt x="3210760" y="4593170"/>
                    <a:pt x="3217801" y="4590823"/>
                  </a:cubicBezTo>
                  <a:cubicBezTo>
                    <a:pt x="3224842" y="4588476"/>
                    <a:pt x="3231883" y="4588476"/>
                    <a:pt x="3238924" y="4588476"/>
                  </a:cubicBezTo>
                  <a:cubicBezTo>
                    <a:pt x="3264742" y="4611946"/>
                    <a:pt x="3290559" y="4628376"/>
                    <a:pt x="3316377" y="4640111"/>
                  </a:cubicBezTo>
                  <a:cubicBezTo>
                    <a:pt x="3311683" y="4642458"/>
                    <a:pt x="3306988" y="4642458"/>
                    <a:pt x="3304641" y="4644805"/>
                  </a:cubicBezTo>
                  <a:cubicBezTo>
                    <a:pt x="3295253" y="4649499"/>
                    <a:pt x="3288212" y="4654193"/>
                    <a:pt x="3278824" y="4656540"/>
                  </a:cubicBezTo>
                  <a:close/>
                  <a:moveTo>
                    <a:pt x="2713186" y="4813792"/>
                  </a:moveTo>
                  <a:cubicBezTo>
                    <a:pt x="2708492" y="4813792"/>
                    <a:pt x="2703797" y="4813792"/>
                    <a:pt x="2701450" y="4813792"/>
                  </a:cubicBezTo>
                  <a:cubicBezTo>
                    <a:pt x="2701450" y="4813792"/>
                    <a:pt x="2703797" y="4813792"/>
                    <a:pt x="2703797" y="4813792"/>
                  </a:cubicBezTo>
                  <a:cubicBezTo>
                    <a:pt x="2713186" y="4811445"/>
                    <a:pt x="2720227" y="4811445"/>
                    <a:pt x="2729615" y="4809098"/>
                  </a:cubicBezTo>
                  <a:cubicBezTo>
                    <a:pt x="2739003" y="4806751"/>
                    <a:pt x="2748391" y="4806751"/>
                    <a:pt x="2757780" y="4804404"/>
                  </a:cubicBezTo>
                  <a:cubicBezTo>
                    <a:pt x="2760127" y="4804404"/>
                    <a:pt x="2762474" y="4804404"/>
                    <a:pt x="2764821" y="4804404"/>
                  </a:cubicBezTo>
                  <a:cubicBezTo>
                    <a:pt x="2762474" y="4806751"/>
                    <a:pt x="2760127" y="4811445"/>
                    <a:pt x="2760127" y="4818486"/>
                  </a:cubicBezTo>
                  <a:cubicBezTo>
                    <a:pt x="2750738" y="4818486"/>
                    <a:pt x="2739003" y="4818486"/>
                    <a:pt x="2729615" y="4818486"/>
                  </a:cubicBezTo>
                  <a:cubicBezTo>
                    <a:pt x="2724921" y="4813792"/>
                    <a:pt x="2717880" y="4813792"/>
                    <a:pt x="2713186" y="4813792"/>
                  </a:cubicBezTo>
                  <a:close/>
                  <a:moveTo>
                    <a:pt x="2480828" y="4830222"/>
                  </a:moveTo>
                  <a:cubicBezTo>
                    <a:pt x="2469093" y="4830222"/>
                    <a:pt x="2455011" y="4830222"/>
                    <a:pt x="2443275" y="4832569"/>
                  </a:cubicBezTo>
                  <a:cubicBezTo>
                    <a:pt x="2438581" y="4832569"/>
                    <a:pt x="2431540" y="4832569"/>
                    <a:pt x="2426846" y="4832569"/>
                  </a:cubicBezTo>
                  <a:cubicBezTo>
                    <a:pt x="2408070" y="4832569"/>
                    <a:pt x="2389293" y="4832569"/>
                    <a:pt x="2370517" y="4832569"/>
                  </a:cubicBezTo>
                  <a:cubicBezTo>
                    <a:pt x="2351741" y="4832569"/>
                    <a:pt x="2332964" y="4832569"/>
                    <a:pt x="2314188" y="4832569"/>
                  </a:cubicBezTo>
                  <a:cubicBezTo>
                    <a:pt x="2307147" y="4832569"/>
                    <a:pt x="2302453" y="4832569"/>
                    <a:pt x="2297759" y="4832569"/>
                  </a:cubicBezTo>
                  <a:cubicBezTo>
                    <a:pt x="2283676" y="4832569"/>
                    <a:pt x="2271941" y="4832569"/>
                    <a:pt x="2257859" y="4830222"/>
                  </a:cubicBezTo>
                  <a:cubicBezTo>
                    <a:pt x="2250818" y="4830222"/>
                    <a:pt x="2243776" y="4830222"/>
                    <a:pt x="2236735" y="4827875"/>
                  </a:cubicBezTo>
                  <a:cubicBezTo>
                    <a:pt x="2225000" y="4827875"/>
                    <a:pt x="2213265" y="4825528"/>
                    <a:pt x="2201530" y="4825528"/>
                  </a:cubicBezTo>
                  <a:cubicBezTo>
                    <a:pt x="2194488" y="4825528"/>
                    <a:pt x="2187447" y="4823180"/>
                    <a:pt x="2180406" y="4823180"/>
                  </a:cubicBezTo>
                  <a:cubicBezTo>
                    <a:pt x="2168671" y="4823180"/>
                    <a:pt x="2156936" y="4820834"/>
                    <a:pt x="2147548" y="4820834"/>
                  </a:cubicBezTo>
                  <a:cubicBezTo>
                    <a:pt x="2140506" y="4820834"/>
                    <a:pt x="2131118" y="4818486"/>
                    <a:pt x="2124077" y="4818486"/>
                  </a:cubicBezTo>
                  <a:cubicBezTo>
                    <a:pt x="2112342" y="4818486"/>
                    <a:pt x="2102954" y="4816140"/>
                    <a:pt x="2091218" y="4813792"/>
                  </a:cubicBezTo>
                  <a:cubicBezTo>
                    <a:pt x="2084177" y="4813792"/>
                    <a:pt x="2074789" y="4811445"/>
                    <a:pt x="2067748" y="4811445"/>
                  </a:cubicBezTo>
                  <a:cubicBezTo>
                    <a:pt x="2056013" y="4809098"/>
                    <a:pt x="2046624" y="4809098"/>
                    <a:pt x="2034889" y="4806751"/>
                  </a:cubicBezTo>
                  <a:cubicBezTo>
                    <a:pt x="2027848" y="4804404"/>
                    <a:pt x="2018460" y="4804404"/>
                    <a:pt x="2011419" y="4802057"/>
                  </a:cubicBezTo>
                  <a:cubicBezTo>
                    <a:pt x="2002031" y="4799710"/>
                    <a:pt x="1990295" y="4799710"/>
                    <a:pt x="1980907" y="4797363"/>
                  </a:cubicBezTo>
                  <a:cubicBezTo>
                    <a:pt x="1973866" y="4795016"/>
                    <a:pt x="1964478" y="4795016"/>
                    <a:pt x="1957437" y="4792669"/>
                  </a:cubicBezTo>
                  <a:cubicBezTo>
                    <a:pt x="1952743" y="4792669"/>
                    <a:pt x="1945702" y="4790322"/>
                    <a:pt x="1941007" y="4790322"/>
                  </a:cubicBezTo>
                  <a:cubicBezTo>
                    <a:pt x="1941007" y="4790322"/>
                    <a:pt x="1941007" y="4790322"/>
                    <a:pt x="1941007" y="4790322"/>
                  </a:cubicBezTo>
                  <a:cubicBezTo>
                    <a:pt x="1950396" y="4790322"/>
                    <a:pt x="1957437" y="4790322"/>
                    <a:pt x="1966825" y="4790322"/>
                  </a:cubicBezTo>
                  <a:cubicBezTo>
                    <a:pt x="1983254" y="4790322"/>
                    <a:pt x="1999684" y="4790322"/>
                    <a:pt x="2016113" y="4787975"/>
                  </a:cubicBezTo>
                  <a:cubicBezTo>
                    <a:pt x="2018460" y="4787975"/>
                    <a:pt x="2018460" y="4787975"/>
                    <a:pt x="2020807" y="4787975"/>
                  </a:cubicBezTo>
                  <a:cubicBezTo>
                    <a:pt x="2034889" y="4790322"/>
                    <a:pt x="2048972" y="4792669"/>
                    <a:pt x="2063054" y="4795016"/>
                  </a:cubicBezTo>
                  <a:cubicBezTo>
                    <a:pt x="2079483" y="4797363"/>
                    <a:pt x="2095913" y="4799710"/>
                    <a:pt x="2112342" y="4802057"/>
                  </a:cubicBezTo>
                  <a:cubicBezTo>
                    <a:pt x="2126424" y="4804404"/>
                    <a:pt x="2140506" y="4806751"/>
                    <a:pt x="2152242" y="4806751"/>
                  </a:cubicBezTo>
                  <a:cubicBezTo>
                    <a:pt x="2168671" y="4809098"/>
                    <a:pt x="2187447" y="4809098"/>
                    <a:pt x="2203877" y="4811445"/>
                  </a:cubicBezTo>
                  <a:cubicBezTo>
                    <a:pt x="2215612" y="4811445"/>
                    <a:pt x="2229694" y="4813792"/>
                    <a:pt x="2241429" y="4816140"/>
                  </a:cubicBezTo>
                  <a:cubicBezTo>
                    <a:pt x="2260206" y="4818486"/>
                    <a:pt x="2281329" y="4818486"/>
                    <a:pt x="2300106" y="4818486"/>
                  </a:cubicBezTo>
                  <a:cubicBezTo>
                    <a:pt x="2309494" y="4818486"/>
                    <a:pt x="2321229" y="4820834"/>
                    <a:pt x="2330617" y="4820834"/>
                  </a:cubicBezTo>
                  <a:cubicBezTo>
                    <a:pt x="2361129" y="4820834"/>
                    <a:pt x="2391640" y="4823180"/>
                    <a:pt x="2422152" y="4823180"/>
                  </a:cubicBezTo>
                  <a:lnTo>
                    <a:pt x="2422152" y="4823180"/>
                  </a:lnTo>
                  <a:cubicBezTo>
                    <a:pt x="2443275" y="4823180"/>
                    <a:pt x="2462052" y="4823180"/>
                    <a:pt x="2483175" y="4823180"/>
                  </a:cubicBezTo>
                  <a:cubicBezTo>
                    <a:pt x="2490216" y="4823180"/>
                    <a:pt x="2497258" y="4823180"/>
                    <a:pt x="2501952" y="4823180"/>
                  </a:cubicBezTo>
                  <a:cubicBezTo>
                    <a:pt x="2516034" y="4823180"/>
                    <a:pt x="2530116" y="4823180"/>
                    <a:pt x="2541851" y="4820834"/>
                  </a:cubicBezTo>
                  <a:cubicBezTo>
                    <a:pt x="2548892" y="4820834"/>
                    <a:pt x="2558281" y="4820834"/>
                    <a:pt x="2565322" y="4818486"/>
                  </a:cubicBezTo>
                  <a:cubicBezTo>
                    <a:pt x="2577057" y="4818486"/>
                    <a:pt x="2588792" y="4816140"/>
                    <a:pt x="2602875" y="4816140"/>
                  </a:cubicBezTo>
                  <a:cubicBezTo>
                    <a:pt x="2609916" y="4816140"/>
                    <a:pt x="2619304" y="4813792"/>
                    <a:pt x="2626345" y="4813792"/>
                  </a:cubicBezTo>
                  <a:cubicBezTo>
                    <a:pt x="2628692" y="4813792"/>
                    <a:pt x="2633386" y="4813792"/>
                    <a:pt x="2635733" y="4813792"/>
                  </a:cubicBezTo>
                  <a:cubicBezTo>
                    <a:pt x="2628692" y="4813792"/>
                    <a:pt x="2621651" y="4816140"/>
                    <a:pt x="2612263" y="4816140"/>
                  </a:cubicBezTo>
                  <a:cubicBezTo>
                    <a:pt x="2600528" y="4818486"/>
                    <a:pt x="2591139" y="4818486"/>
                    <a:pt x="2579404" y="4820834"/>
                  </a:cubicBezTo>
                  <a:cubicBezTo>
                    <a:pt x="2562975" y="4823180"/>
                    <a:pt x="2548892" y="4823180"/>
                    <a:pt x="2532463" y="4825528"/>
                  </a:cubicBezTo>
                  <a:cubicBezTo>
                    <a:pt x="2523075" y="4825528"/>
                    <a:pt x="2513687" y="4825528"/>
                    <a:pt x="2501952" y="4827875"/>
                  </a:cubicBezTo>
                  <a:cubicBezTo>
                    <a:pt x="2497258" y="4830222"/>
                    <a:pt x="2487869" y="4830222"/>
                    <a:pt x="2480828" y="4830222"/>
                  </a:cubicBezTo>
                  <a:close/>
                  <a:moveTo>
                    <a:pt x="1854167" y="4773893"/>
                  </a:moveTo>
                  <a:cubicBezTo>
                    <a:pt x="1854167" y="4773893"/>
                    <a:pt x="1854167" y="4773893"/>
                    <a:pt x="1854167" y="4773893"/>
                  </a:cubicBezTo>
                  <a:cubicBezTo>
                    <a:pt x="1858861" y="4773893"/>
                    <a:pt x="1863555" y="4776239"/>
                    <a:pt x="1870596" y="4776239"/>
                  </a:cubicBezTo>
                  <a:cubicBezTo>
                    <a:pt x="1872943" y="4776239"/>
                    <a:pt x="1875290" y="4778587"/>
                    <a:pt x="1877637" y="4778587"/>
                  </a:cubicBezTo>
                  <a:cubicBezTo>
                    <a:pt x="1875290" y="4778587"/>
                    <a:pt x="1872943" y="4778587"/>
                    <a:pt x="1870596" y="4776239"/>
                  </a:cubicBezTo>
                  <a:cubicBezTo>
                    <a:pt x="1863555" y="4778587"/>
                    <a:pt x="1858861" y="4776239"/>
                    <a:pt x="1854167" y="4773893"/>
                  </a:cubicBezTo>
                  <a:close/>
                  <a:moveTo>
                    <a:pt x="1767326" y="4745728"/>
                  </a:moveTo>
                  <a:cubicBezTo>
                    <a:pt x="1762632" y="4743381"/>
                    <a:pt x="1755591" y="4743381"/>
                    <a:pt x="1750897" y="4741034"/>
                  </a:cubicBezTo>
                  <a:cubicBezTo>
                    <a:pt x="1746203" y="4738687"/>
                    <a:pt x="1741508" y="4736340"/>
                    <a:pt x="1736814" y="4733993"/>
                  </a:cubicBezTo>
                  <a:cubicBezTo>
                    <a:pt x="1732120" y="4731646"/>
                    <a:pt x="1727426" y="4729299"/>
                    <a:pt x="1722732" y="4726952"/>
                  </a:cubicBezTo>
                  <a:cubicBezTo>
                    <a:pt x="1722732" y="4726952"/>
                    <a:pt x="1720385" y="4724605"/>
                    <a:pt x="1720385" y="4724605"/>
                  </a:cubicBezTo>
                  <a:cubicBezTo>
                    <a:pt x="1720385" y="4724605"/>
                    <a:pt x="1720385" y="4722258"/>
                    <a:pt x="1720385" y="4722258"/>
                  </a:cubicBezTo>
                  <a:cubicBezTo>
                    <a:pt x="1729773" y="4724605"/>
                    <a:pt x="1741508" y="4729299"/>
                    <a:pt x="1750897" y="4731646"/>
                  </a:cubicBezTo>
                  <a:cubicBezTo>
                    <a:pt x="1764979" y="4736340"/>
                    <a:pt x="1776714" y="4738687"/>
                    <a:pt x="1790797" y="4743381"/>
                  </a:cubicBezTo>
                  <a:cubicBezTo>
                    <a:pt x="1807226" y="4748075"/>
                    <a:pt x="1821308" y="4750422"/>
                    <a:pt x="1837737" y="4755116"/>
                  </a:cubicBezTo>
                  <a:cubicBezTo>
                    <a:pt x="1842431" y="4755116"/>
                    <a:pt x="1844778" y="4757463"/>
                    <a:pt x="1849473" y="4757463"/>
                  </a:cubicBezTo>
                  <a:cubicBezTo>
                    <a:pt x="1851820" y="4757463"/>
                    <a:pt x="1851820" y="4759810"/>
                    <a:pt x="1854167" y="4759810"/>
                  </a:cubicBezTo>
                  <a:cubicBezTo>
                    <a:pt x="1858861" y="4762157"/>
                    <a:pt x="1861208" y="4764504"/>
                    <a:pt x="1865902" y="4766851"/>
                  </a:cubicBezTo>
                  <a:cubicBezTo>
                    <a:pt x="1870596" y="4769199"/>
                    <a:pt x="1872943" y="4771545"/>
                    <a:pt x="1877637" y="4771545"/>
                  </a:cubicBezTo>
                  <a:cubicBezTo>
                    <a:pt x="1882331" y="4773893"/>
                    <a:pt x="1884678" y="4776239"/>
                    <a:pt x="1889372" y="4778587"/>
                  </a:cubicBezTo>
                  <a:cubicBezTo>
                    <a:pt x="1891719" y="4780934"/>
                    <a:pt x="1894066" y="4780934"/>
                    <a:pt x="1898761" y="4783281"/>
                  </a:cubicBezTo>
                  <a:cubicBezTo>
                    <a:pt x="1898761" y="4783281"/>
                    <a:pt x="1898761" y="4785628"/>
                    <a:pt x="1898761" y="4785628"/>
                  </a:cubicBezTo>
                  <a:cubicBezTo>
                    <a:pt x="1894066" y="4783281"/>
                    <a:pt x="1887025" y="4783281"/>
                    <a:pt x="1882331" y="4780934"/>
                  </a:cubicBezTo>
                  <a:cubicBezTo>
                    <a:pt x="1872943" y="4778587"/>
                    <a:pt x="1863555" y="4776239"/>
                    <a:pt x="1856514" y="4773893"/>
                  </a:cubicBezTo>
                  <a:cubicBezTo>
                    <a:pt x="1856514" y="4773893"/>
                    <a:pt x="1854167" y="4773893"/>
                    <a:pt x="1854167" y="4773893"/>
                  </a:cubicBezTo>
                  <a:cubicBezTo>
                    <a:pt x="1851820" y="4766851"/>
                    <a:pt x="1844778" y="4759810"/>
                    <a:pt x="1835390" y="4759810"/>
                  </a:cubicBezTo>
                  <a:cubicBezTo>
                    <a:pt x="1830696" y="4759810"/>
                    <a:pt x="1826002" y="4762157"/>
                    <a:pt x="1823655" y="4764504"/>
                  </a:cubicBezTo>
                  <a:cubicBezTo>
                    <a:pt x="1816614" y="4762157"/>
                    <a:pt x="1807226" y="4759810"/>
                    <a:pt x="1800185" y="4757463"/>
                  </a:cubicBezTo>
                  <a:cubicBezTo>
                    <a:pt x="1788449" y="4752769"/>
                    <a:pt x="1776714" y="4750422"/>
                    <a:pt x="1767326" y="4745728"/>
                  </a:cubicBezTo>
                  <a:close/>
                  <a:moveTo>
                    <a:pt x="1614768" y="4691746"/>
                  </a:moveTo>
                  <a:cubicBezTo>
                    <a:pt x="1610074" y="4691746"/>
                    <a:pt x="1607727" y="4689399"/>
                    <a:pt x="1603033" y="4687052"/>
                  </a:cubicBezTo>
                  <a:cubicBezTo>
                    <a:pt x="1600686" y="4684705"/>
                    <a:pt x="1595992" y="4684705"/>
                    <a:pt x="1593645" y="4682358"/>
                  </a:cubicBezTo>
                  <a:cubicBezTo>
                    <a:pt x="1586603" y="4680011"/>
                    <a:pt x="1579562" y="4677664"/>
                    <a:pt x="1572521" y="4672970"/>
                  </a:cubicBezTo>
                  <a:cubicBezTo>
                    <a:pt x="1560786" y="4668276"/>
                    <a:pt x="1546704" y="4661234"/>
                    <a:pt x="1534968" y="4656540"/>
                  </a:cubicBezTo>
                  <a:cubicBezTo>
                    <a:pt x="1530274" y="4654193"/>
                    <a:pt x="1523233" y="4651846"/>
                    <a:pt x="1518539" y="4649499"/>
                  </a:cubicBezTo>
                  <a:cubicBezTo>
                    <a:pt x="1502110" y="4642458"/>
                    <a:pt x="1485680" y="4633070"/>
                    <a:pt x="1466904" y="4626029"/>
                  </a:cubicBezTo>
                  <a:cubicBezTo>
                    <a:pt x="1464557" y="4626029"/>
                    <a:pt x="1464557" y="4623681"/>
                    <a:pt x="1462210" y="4623681"/>
                  </a:cubicBezTo>
                  <a:cubicBezTo>
                    <a:pt x="1443434" y="4614293"/>
                    <a:pt x="1424657" y="4607252"/>
                    <a:pt x="1408228" y="4597864"/>
                  </a:cubicBezTo>
                  <a:cubicBezTo>
                    <a:pt x="1403534" y="4595517"/>
                    <a:pt x="1398840" y="4593170"/>
                    <a:pt x="1396493" y="4590823"/>
                  </a:cubicBezTo>
                  <a:cubicBezTo>
                    <a:pt x="1382410" y="4583782"/>
                    <a:pt x="1368328" y="4576741"/>
                    <a:pt x="1354246" y="4569700"/>
                  </a:cubicBezTo>
                  <a:cubicBezTo>
                    <a:pt x="1347205" y="4567352"/>
                    <a:pt x="1342511" y="4562658"/>
                    <a:pt x="1335469" y="4557964"/>
                  </a:cubicBezTo>
                  <a:cubicBezTo>
                    <a:pt x="1323734" y="4550923"/>
                    <a:pt x="1311999" y="4546229"/>
                    <a:pt x="1302611" y="4539188"/>
                  </a:cubicBezTo>
                  <a:cubicBezTo>
                    <a:pt x="1295570" y="4534494"/>
                    <a:pt x="1288529" y="4529800"/>
                    <a:pt x="1279140" y="4525106"/>
                  </a:cubicBezTo>
                  <a:cubicBezTo>
                    <a:pt x="1274446" y="4522759"/>
                    <a:pt x="1269752" y="4520412"/>
                    <a:pt x="1265058" y="4515718"/>
                  </a:cubicBezTo>
                  <a:cubicBezTo>
                    <a:pt x="1269752" y="4513370"/>
                    <a:pt x="1272099" y="4511024"/>
                    <a:pt x="1274446" y="4508676"/>
                  </a:cubicBezTo>
                  <a:cubicBezTo>
                    <a:pt x="1286181" y="4515718"/>
                    <a:pt x="1297917" y="4522759"/>
                    <a:pt x="1309652" y="4529800"/>
                  </a:cubicBezTo>
                  <a:cubicBezTo>
                    <a:pt x="1314346" y="4532147"/>
                    <a:pt x="1316693" y="4534494"/>
                    <a:pt x="1321387" y="4536841"/>
                  </a:cubicBezTo>
                  <a:cubicBezTo>
                    <a:pt x="1335469" y="4543882"/>
                    <a:pt x="1349552" y="4553270"/>
                    <a:pt x="1363634" y="4560311"/>
                  </a:cubicBezTo>
                  <a:cubicBezTo>
                    <a:pt x="1370675" y="4562658"/>
                    <a:pt x="1375369" y="4567352"/>
                    <a:pt x="1382410" y="4569700"/>
                  </a:cubicBezTo>
                  <a:cubicBezTo>
                    <a:pt x="1394146" y="4576741"/>
                    <a:pt x="1405881" y="4581435"/>
                    <a:pt x="1417616" y="4588476"/>
                  </a:cubicBezTo>
                  <a:cubicBezTo>
                    <a:pt x="1424657" y="4593170"/>
                    <a:pt x="1431698" y="4595517"/>
                    <a:pt x="1438739" y="4600211"/>
                  </a:cubicBezTo>
                  <a:cubicBezTo>
                    <a:pt x="1450475" y="4604905"/>
                    <a:pt x="1459863" y="4611946"/>
                    <a:pt x="1471598" y="4616641"/>
                  </a:cubicBezTo>
                  <a:cubicBezTo>
                    <a:pt x="1478639" y="4621335"/>
                    <a:pt x="1488028" y="4623681"/>
                    <a:pt x="1495069" y="4628376"/>
                  </a:cubicBezTo>
                  <a:cubicBezTo>
                    <a:pt x="1506804" y="4633070"/>
                    <a:pt x="1516192" y="4637764"/>
                    <a:pt x="1527927" y="4642458"/>
                  </a:cubicBezTo>
                  <a:cubicBezTo>
                    <a:pt x="1534968" y="4647152"/>
                    <a:pt x="1544357" y="4649499"/>
                    <a:pt x="1551398" y="4654193"/>
                  </a:cubicBezTo>
                  <a:cubicBezTo>
                    <a:pt x="1560786" y="4658887"/>
                    <a:pt x="1572521" y="4663582"/>
                    <a:pt x="1581909" y="4668276"/>
                  </a:cubicBezTo>
                  <a:cubicBezTo>
                    <a:pt x="1591298" y="4670622"/>
                    <a:pt x="1598339" y="4675317"/>
                    <a:pt x="1607727" y="4677664"/>
                  </a:cubicBezTo>
                  <a:cubicBezTo>
                    <a:pt x="1617115" y="4682358"/>
                    <a:pt x="1628850" y="4687052"/>
                    <a:pt x="1638239" y="4689399"/>
                  </a:cubicBezTo>
                  <a:cubicBezTo>
                    <a:pt x="1647627" y="4691746"/>
                    <a:pt x="1654668" y="4696440"/>
                    <a:pt x="1664056" y="4698787"/>
                  </a:cubicBezTo>
                  <a:cubicBezTo>
                    <a:pt x="1671097" y="4701134"/>
                    <a:pt x="1675791" y="4703481"/>
                    <a:pt x="1682832" y="4705828"/>
                  </a:cubicBezTo>
                  <a:cubicBezTo>
                    <a:pt x="1682832" y="4705828"/>
                    <a:pt x="1682832" y="4705828"/>
                    <a:pt x="1682832" y="4705828"/>
                  </a:cubicBezTo>
                  <a:cubicBezTo>
                    <a:pt x="1671097" y="4703481"/>
                    <a:pt x="1659362" y="4698787"/>
                    <a:pt x="1647627" y="4696440"/>
                  </a:cubicBezTo>
                  <a:cubicBezTo>
                    <a:pt x="1635891" y="4696440"/>
                    <a:pt x="1626503" y="4694093"/>
                    <a:pt x="1614768" y="4691746"/>
                  </a:cubicBezTo>
                  <a:close/>
                  <a:moveTo>
                    <a:pt x="1201688" y="4492247"/>
                  </a:moveTo>
                  <a:cubicBezTo>
                    <a:pt x="1196994" y="4489900"/>
                    <a:pt x="1192300" y="4489900"/>
                    <a:pt x="1187605" y="4487553"/>
                  </a:cubicBezTo>
                  <a:cubicBezTo>
                    <a:pt x="1182911" y="4485206"/>
                    <a:pt x="1180564" y="4485206"/>
                    <a:pt x="1175870" y="4482859"/>
                  </a:cubicBezTo>
                  <a:cubicBezTo>
                    <a:pt x="1171176" y="4480512"/>
                    <a:pt x="1166482" y="4480512"/>
                    <a:pt x="1161788" y="4478165"/>
                  </a:cubicBezTo>
                  <a:cubicBezTo>
                    <a:pt x="1157094" y="4475818"/>
                    <a:pt x="1154747" y="4475818"/>
                    <a:pt x="1150053" y="4473471"/>
                  </a:cubicBezTo>
                  <a:cubicBezTo>
                    <a:pt x="1145359" y="4471123"/>
                    <a:pt x="1140665" y="4468777"/>
                    <a:pt x="1135971" y="4466429"/>
                  </a:cubicBezTo>
                  <a:cubicBezTo>
                    <a:pt x="1131276" y="4464083"/>
                    <a:pt x="1126582" y="4461735"/>
                    <a:pt x="1124235" y="4461735"/>
                  </a:cubicBezTo>
                  <a:cubicBezTo>
                    <a:pt x="1119541" y="4459388"/>
                    <a:pt x="1114847" y="4457041"/>
                    <a:pt x="1110153" y="4454694"/>
                  </a:cubicBezTo>
                  <a:cubicBezTo>
                    <a:pt x="1105459" y="4452347"/>
                    <a:pt x="1100765" y="4450000"/>
                    <a:pt x="1098418" y="4447653"/>
                  </a:cubicBezTo>
                  <a:cubicBezTo>
                    <a:pt x="1093724" y="4445306"/>
                    <a:pt x="1089030" y="4442959"/>
                    <a:pt x="1086683" y="4440612"/>
                  </a:cubicBezTo>
                  <a:cubicBezTo>
                    <a:pt x="1081988" y="4438265"/>
                    <a:pt x="1077294" y="4435918"/>
                    <a:pt x="1074947" y="4433571"/>
                  </a:cubicBezTo>
                  <a:cubicBezTo>
                    <a:pt x="1070253" y="4431224"/>
                    <a:pt x="1065559" y="4428877"/>
                    <a:pt x="1063212" y="4426530"/>
                  </a:cubicBezTo>
                  <a:cubicBezTo>
                    <a:pt x="1063212" y="4426530"/>
                    <a:pt x="1063212" y="4426530"/>
                    <a:pt x="1063212" y="4426530"/>
                  </a:cubicBezTo>
                  <a:cubicBezTo>
                    <a:pt x="1065559" y="4424183"/>
                    <a:pt x="1065559" y="4421836"/>
                    <a:pt x="1065559" y="4419489"/>
                  </a:cubicBezTo>
                  <a:cubicBezTo>
                    <a:pt x="1067906" y="4419489"/>
                    <a:pt x="1070253" y="4421836"/>
                    <a:pt x="1070253" y="4421836"/>
                  </a:cubicBezTo>
                  <a:cubicBezTo>
                    <a:pt x="1074947" y="4424183"/>
                    <a:pt x="1079641" y="4426530"/>
                    <a:pt x="1081988" y="4428877"/>
                  </a:cubicBezTo>
                  <a:cubicBezTo>
                    <a:pt x="1089030" y="4433571"/>
                    <a:pt x="1098418" y="4438265"/>
                    <a:pt x="1105459" y="4440612"/>
                  </a:cubicBezTo>
                  <a:cubicBezTo>
                    <a:pt x="1107806" y="4442959"/>
                    <a:pt x="1112500" y="4445306"/>
                    <a:pt x="1114847" y="4445306"/>
                  </a:cubicBezTo>
                  <a:cubicBezTo>
                    <a:pt x="1126582" y="4450000"/>
                    <a:pt x="1138318" y="4457041"/>
                    <a:pt x="1147706" y="4461735"/>
                  </a:cubicBezTo>
                  <a:cubicBezTo>
                    <a:pt x="1150053" y="4461735"/>
                    <a:pt x="1152400" y="4464083"/>
                    <a:pt x="1154747" y="4464083"/>
                  </a:cubicBezTo>
                  <a:cubicBezTo>
                    <a:pt x="1164135" y="4468777"/>
                    <a:pt x="1173523" y="4473471"/>
                    <a:pt x="1182911" y="4475818"/>
                  </a:cubicBezTo>
                  <a:cubicBezTo>
                    <a:pt x="1185258" y="4478165"/>
                    <a:pt x="1189953" y="4478165"/>
                    <a:pt x="1192300" y="4480512"/>
                  </a:cubicBezTo>
                  <a:cubicBezTo>
                    <a:pt x="1192300" y="4480512"/>
                    <a:pt x="1192300" y="4480512"/>
                    <a:pt x="1194647" y="4480512"/>
                  </a:cubicBezTo>
                  <a:cubicBezTo>
                    <a:pt x="1201688" y="4485206"/>
                    <a:pt x="1208729" y="4489900"/>
                    <a:pt x="1218117" y="4494594"/>
                  </a:cubicBezTo>
                  <a:cubicBezTo>
                    <a:pt x="1218117" y="4494594"/>
                    <a:pt x="1215770" y="4494594"/>
                    <a:pt x="1215770" y="4494594"/>
                  </a:cubicBezTo>
                  <a:cubicBezTo>
                    <a:pt x="1208729" y="4494594"/>
                    <a:pt x="1204035" y="4492247"/>
                    <a:pt x="1201688" y="4492247"/>
                  </a:cubicBezTo>
                  <a:close/>
                  <a:moveTo>
                    <a:pt x="999842" y="4356118"/>
                  </a:moveTo>
                  <a:cubicBezTo>
                    <a:pt x="997495" y="4356118"/>
                    <a:pt x="995148" y="4353771"/>
                    <a:pt x="995148" y="4353771"/>
                  </a:cubicBezTo>
                  <a:cubicBezTo>
                    <a:pt x="992801" y="4346730"/>
                    <a:pt x="985760" y="4342036"/>
                    <a:pt x="976371" y="4342036"/>
                  </a:cubicBezTo>
                  <a:cubicBezTo>
                    <a:pt x="976371" y="4342036"/>
                    <a:pt x="974024" y="4342036"/>
                    <a:pt x="974024" y="4342036"/>
                  </a:cubicBezTo>
                  <a:cubicBezTo>
                    <a:pt x="971677" y="4342036"/>
                    <a:pt x="971677" y="4339689"/>
                    <a:pt x="969330" y="4339689"/>
                  </a:cubicBezTo>
                  <a:cubicBezTo>
                    <a:pt x="969330" y="4339689"/>
                    <a:pt x="966983" y="4339689"/>
                    <a:pt x="966983" y="4337342"/>
                  </a:cubicBezTo>
                  <a:cubicBezTo>
                    <a:pt x="969330" y="4334995"/>
                    <a:pt x="971677" y="4334995"/>
                    <a:pt x="971677" y="4332648"/>
                  </a:cubicBezTo>
                  <a:cubicBezTo>
                    <a:pt x="985760" y="4342036"/>
                    <a:pt x="999842" y="4353771"/>
                    <a:pt x="1016271" y="4363160"/>
                  </a:cubicBezTo>
                  <a:cubicBezTo>
                    <a:pt x="1011577" y="4360812"/>
                    <a:pt x="1009230" y="4360812"/>
                    <a:pt x="1004536" y="4358466"/>
                  </a:cubicBezTo>
                  <a:cubicBezTo>
                    <a:pt x="1002189" y="4358466"/>
                    <a:pt x="1002189" y="4356118"/>
                    <a:pt x="999842" y="4356118"/>
                  </a:cubicBezTo>
                  <a:close/>
                  <a:moveTo>
                    <a:pt x="910654" y="4266930"/>
                  </a:moveTo>
                  <a:cubicBezTo>
                    <a:pt x="901266" y="4257542"/>
                    <a:pt x="889531" y="4248154"/>
                    <a:pt x="880142" y="4238766"/>
                  </a:cubicBezTo>
                  <a:cubicBezTo>
                    <a:pt x="873101" y="4231725"/>
                    <a:pt x="866060" y="4224684"/>
                    <a:pt x="856672" y="4217643"/>
                  </a:cubicBezTo>
                  <a:cubicBezTo>
                    <a:pt x="847284" y="4208254"/>
                    <a:pt x="837896" y="4198866"/>
                    <a:pt x="828507" y="4189478"/>
                  </a:cubicBezTo>
                  <a:cubicBezTo>
                    <a:pt x="821466" y="4182437"/>
                    <a:pt x="816772" y="4177743"/>
                    <a:pt x="809731" y="4170702"/>
                  </a:cubicBezTo>
                  <a:cubicBezTo>
                    <a:pt x="814425" y="4173049"/>
                    <a:pt x="819119" y="4177743"/>
                    <a:pt x="823813" y="4180090"/>
                  </a:cubicBezTo>
                  <a:cubicBezTo>
                    <a:pt x="830854" y="4184784"/>
                    <a:pt x="837896" y="4189478"/>
                    <a:pt x="844937" y="4196519"/>
                  </a:cubicBezTo>
                  <a:cubicBezTo>
                    <a:pt x="856672" y="4203560"/>
                    <a:pt x="868407" y="4210602"/>
                    <a:pt x="877795" y="4217643"/>
                  </a:cubicBezTo>
                  <a:cubicBezTo>
                    <a:pt x="884837" y="4222337"/>
                    <a:pt x="891878" y="4227031"/>
                    <a:pt x="898919" y="4231725"/>
                  </a:cubicBezTo>
                  <a:cubicBezTo>
                    <a:pt x="913001" y="4238766"/>
                    <a:pt x="924736" y="4248154"/>
                    <a:pt x="938819" y="4255195"/>
                  </a:cubicBezTo>
                  <a:cubicBezTo>
                    <a:pt x="943513" y="4257542"/>
                    <a:pt x="948207" y="4262236"/>
                    <a:pt x="955248" y="4264584"/>
                  </a:cubicBezTo>
                  <a:cubicBezTo>
                    <a:pt x="969330" y="4271625"/>
                    <a:pt x="981065" y="4278666"/>
                    <a:pt x="995148" y="4285707"/>
                  </a:cubicBezTo>
                  <a:cubicBezTo>
                    <a:pt x="992801" y="4288054"/>
                    <a:pt x="992801" y="4290401"/>
                    <a:pt x="992801" y="4295095"/>
                  </a:cubicBezTo>
                  <a:cubicBezTo>
                    <a:pt x="992801" y="4299789"/>
                    <a:pt x="995148" y="4302136"/>
                    <a:pt x="997495" y="4306830"/>
                  </a:cubicBezTo>
                  <a:cubicBezTo>
                    <a:pt x="995148" y="4309177"/>
                    <a:pt x="990454" y="4311525"/>
                    <a:pt x="988107" y="4311525"/>
                  </a:cubicBezTo>
                  <a:cubicBezTo>
                    <a:pt x="985760" y="4311525"/>
                    <a:pt x="985760" y="4313871"/>
                    <a:pt x="983412" y="4313871"/>
                  </a:cubicBezTo>
                  <a:cubicBezTo>
                    <a:pt x="981065" y="4316219"/>
                    <a:pt x="976371" y="4316219"/>
                    <a:pt x="974024" y="4318565"/>
                  </a:cubicBezTo>
                  <a:cubicBezTo>
                    <a:pt x="971677" y="4309177"/>
                    <a:pt x="964636" y="4304483"/>
                    <a:pt x="955248" y="4304483"/>
                  </a:cubicBezTo>
                  <a:cubicBezTo>
                    <a:pt x="952901" y="4304483"/>
                    <a:pt x="952901" y="4304483"/>
                    <a:pt x="950554" y="4304483"/>
                  </a:cubicBezTo>
                  <a:cubicBezTo>
                    <a:pt x="943513" y="4299789"/>
                    <a:pt x="938819" y="4295095"/>
                    <a:pt x="931777" y="4288054"/>
                  </a:cubicBezTo>
                  <a:cubicBezTo>
                    <a:pt x="927083" y="4278666"/>
                    <a:pt x="920042" y="4271625"/>
                    <a:pt x="910654" y="4266930"/>
                  </a:cubicBezTo>
                  <a:close/>
                  <a:moveTo>
                    <a:pt x="739320" y="4116720"/>
                  </a:moveTo>
                  <a:cubicBezTo>
                    <a:pt x="736973" y="4116720"/>
                    <a:pt x="736973" y="4114372"/>
                    <a:pt x="734626" y="4114372"/>
                  </a:cubicBezTo>
                  <a:cubicBezTo>
                    <a:pt x="718196" y="4100290"/>
                    <a:pt x="699420" y="4086208"/>
                    <a:pt x="682991" y="4069779"/>
                  </a:cubicBezTo>
                  <a:cubicBezTo>
                    <a:pt x="678296" y="4065085"/>
                    <a:pt x="675949" y="4062737"/>
                    <a:pt x="671255" y="4058043"/>
                  </a:cubicBezTo>
                  <a:cubicBezTo>
                    <a:pt x="659520" y="4046308"/>
                    <a:pt x="645438" y="4034573"/>
                    <a:pt x="633703" y="4022838"/>
                  </a:cubicBezTo>
                  <a:cubicBezTo>
                    <a:pt x="626661" y="4015796"/>
                    <a:pt x="621967" y="4011102"/>
                    <a:pt x="614926" y="4004061"/>
                  </a:cubicBezTo>
                  <a:cubicBezTo>
                    <a:pt x="610232" y="3999367"/>
                    <a:pt x="603191" y="3992326"/>
                    <a:pt x="598497" y="3987632"/>
                  </a:cubicBezTo>
                  <a:cubicBezTo>
                    <a:pt x="600844" y="3982938"/>
                    <a:pt x="603191" y="3978244"/>
                    <a:pt x="603191" y="3973550"/>
                  </a:cubicBezTo>
                  <a:cubicBezTo>
                    <a:pt x="603191" y="3973550"/>
                    <a:pt x="603191" y="3971203"/>
                    <a:pt x="603191" y="3971203"/>
                  </a:cubicBezTo>
                  <a:cubicBezTo>
                    <a:pt x="603191" y="3971203"/>
                    <a:pt x="605538" y="3971203"/>
                    <a:pt x="605538" y="3971203"/>
                  </a:cubicBezTo>
                  <a:cubicBezTo>
                    <a:pt x="605538" y="3971203"/>
                    <a:pt x="607885" y="3971203"/>
                    <a:pt x="607885" y="3971203"/>
                  </a:cubicBezTo>
                  <a:cubicBezTo>
                    <a:pt x="610232" y="3971203"/>
                    <a:pt x="610232" y="3968856"/>
                    <a:pt x="612579" y="3968856"/>
                  </a:cubicBezTo>
                  <a:cubicBezTo>
                    <a:pt x="612579" y="3968856"/>
                    <a:pt x="614926" y="3968856"/>
                    <a:pt x="614926" y="3966508"/>
                  </a:cubicBezTo>
                  <a:cubicBezTo>
                    <a:pt x="614926" y="3966508"/>
                    <a:pt x="617273" y="3964162"/>
                    <a:pt x="617273" y="3964162"/>
                  </a:cubicBezTo>
                  <a:cubicBezTo>
                    <a:pt x="621967" y="3971203"/>
                    <a:pt x="629008" y="3978244"/>
                    <a:pt x="633703" y="3985285"/>
                  </a:cubicBezTo>
                  <a:cubicBezTo>
                    <a:pt x="643091" y="3997020"/>
                    <a:pt x="652479" y="4008755"/>
                    <a:pt x="664214" y="4020490"/>
                  </a:cubicBezTo>
                  <a:cubicBezTo>
                    <a:pt x="668908" y="4027532"/>
                    <a:pt x="675949" y="4032226"/>
                    <a:pt x="680643" y="4039267"/>
                  </a:cubicBezTo>
                  <a:cubicBezTo>
                    <a:pt x="694726" y="4055696"/>
                    <a:pt x="708808" y="4069779"/>
                    <a:pt x="722890" y="4086208"/>
                  </a:cubicBezTo>
                  <a:cubicBezTo>
                    <a:pt x="725237" y="4088555"/>
                    <a:pt x="725237" y="4090902"/>
                    <a:pt x="727584" y="4093249"/>
                  </a:cubicBezTo>
                  <a:cubicBezTo>
                    <a:pt x="744014" y="4109678"/>
                    <a:pt x="760443" y="4128455"/>
                    <a:pt x="776872" y="4144884"/>
                  </a:cubicBezTo>
                  <a:cubicBezTo>
                    <a:pt x="781566" y="4149578"/>
                    <a:pt x="783914" y="4151925"/>
                    <a:pt x="788608" y="4156619"/>
                  </a:cubicBezTo>
                  <a:cubicBezTo>
                    <a:pt x="790955" y="4158966"/>
                    <a:pt x="793302" y="4161313"/>
                    <a:pt x="795649" y="4163660"/>
                  </a:cubicBezTo>
                  <a:cubicBezTo>
                    <a:pt x="793302" y="4161313"/>
                    <a:pt x="790955" y="4161313"/>
                    <a:pt x="788608" y="4158966"/>
                  </a:cubicBezTo>
                  <a:cubicBezTo>
                    <a:pt x="772178" y="4140190"/>
                    <a:pt x="755749" y="4128455"/>
                    <a:pt x="739320" y="4116720"/>
                  </a:cubicBezTo>
                  <a:close/>
                  <a:moveTo>
                    <a:pt x="539821" y="3907832"/>
                  </a:moveTo>
                  <a:cubicBezTo>
                    <a:pt x="532780" y="3896097"/>
                    <a:pt x="525738" y="3886709"/>
                    <a:pt x="518697" y="3874974"/>
                  </a:cubicBezTo>
                  <a:cubicBezTo>
                    <a:pt x="514003" y="3867932"/>
                    <a:pt x="509309" y="3860891"/>
                    <a:pt x="504615" y="3853850"/>
                  </a:cubicBezTo>
                  <a:cubicBezTo>
                    <a:pt x="497574" y="3844462"/>
                    <a:pt x="490533" y="3832727"/>
                    <a:pt x="485839" y="3823339"/>
                  </a:cubicBezTo>
                  <a:cubicBezTo>
                    <a:pt x="481145" y="3816298"/>
                    <a:pt x="476450" y="3809256"/>
                    <a:pt x="471756" y="3802215"/>
                  </a:cubicBezTo>
                  <a:cubicBezTo>
                    <a:pt x="464715" y="3792827"/>
                    <a:pt x="460021" y="3783439"/>
                    <a:pt x="452980" y="3771704"/>
                  </a:cubicBezTo>
                  <a:cubicBezTo>
                    <a:pt x="448286" y="3764663"/>
                    <a:pt x="443592" y="3755274"/>
                    <a:pt x="438898" y="3748233"/>
                  </a:cubicBezTo>
                  <a:cubicBezTo>
                    <a:pt x="434204" y="3738845"/>
                    <a:pt x="427162" y="3729457"/>
                    <a:pt x="422468" y="3717722"/>
                  </a:cubicBezTo>
                  <a:cubicBezTo>
                    <a:pt x="417774" y="3710680"/>
                    <a:pt x="413080" y="3701292"/>
                    <a:pt x="408386" y="3694251"/>
                  </a:cubicBezTo>
                  <a:cubicBezTo>
                    <a:pt x="403692" y="3684863"/>
                    <a:pt x="396651" y="3675475"/>
                    <a:pt x="391957" y="3663740"/>
                  </a:cubicBezTo>
                  <a:cubicBezTo>
                    <a:pt x="387263" y="3654351"/>
                    <a:pt x="382569" y="3647310"/>
                    <a:pt x="377874" y="3637922"/>
                  </a:cubicBezTo>
                  <a:cubicBezTo>
                    <a:pt x="373180" y="3628534"/>
                    <a:pt x="366139" y="3616799"/>
                    <a:pt x="361445" y="3607411"/>
                  </a:cubicBezTo>
                  <a:cubicBezTo>
                    <a:pt x="356751" y="3598022"/>
                    <a:pt x="352057" y="3590981"/>
                    <a:pt x="347363" y="3581593"/>
                  </a:cubicBezTo>
                  <a:cubicBezTo>
                    <a:pt x="347363" y="3581593"/>
                    <a:pt x="347363" y="3579246"/>
                    <a:pt x="347363" y="3579246"/>
                  </a:cubicBezTo>
                  <a:cubicBezTo>
                    <a:pt x="345016" y="3569858"/>
                    <a:pt x="340322" y="3560470"/>
                    <a:pt x="335628" y="3551081"/>
                  </a:cubicBezTo>
                  <a:cubicBezTo>
                    <a:pt x="335628" y="3548734"/>
                    <a:pt x="335628" y="3548734"/>
                    <a:pt x="333281" y="3546387"/>
                  </a:cubicBezTo>
                  <a:cubicBezTo>
                    <a:pt x="328587" y="3536999"/>
                    <a:pt x="326239" y="3525264"/>
                    <a:pt x="321545" y="3513529"/>
                  </a:cubicBezTo>
                  <a:cubicBezTo>
                    <a:pt x="321545" y="3513529"/>
                    <a:pt x="321545" y="3513529"/>
                    <a:pt x="321545" y="3513529"/>
                  </a:cubicBezTo>
                  <a:cubicBezTo>
                    <a:pt x="326239" y="3520570"/>
                    <a:pt x="328587" y="3527611"/>
                    <a:pt x="333281" y="3534652"/>
                  </a:cubicBezTo>
                  <a:cubicBezTo>
                    <a:pt x="337975" y="3544040"/>
                    <a:pt x="345016" y="3553428"/>
                    <a:pt x="349710" y="3565164"/>
                  </a:cubicBezTo>
                  <a:cubicBezTo>
                    <a:pt x="356751" y="3576899"/>
                    <a:pt x="361445" y="3586287"/>
                    <a:pt x="368486" y="3598022"/>
                  </a:cubicBezTo>
                  <a:cubicBezTo>
                    <a:pt x="373180" y="3607411"/>
                    <a:pt x="380222" y="3616799"/>
                    <a:pt x="384916" y="3626187"/>
                  </a:cubicBezTo>
                  <a:cubicBezTo>
                    <a:pt x="391957" y="3637922"/>
                    <a:pt x="398998" y="3647310"/>
                    <a:pt x="406039" y="3659045"/>
                  </a:cubicBezTo>
                  <a:cubicBezTo>
                    <a:pt x="413080" y="3668434"/>
                    <a:pt x="417774" y="3677822"/>
                    <a:pt x="422468" y="3687210"/>
                  </a:cubicBezTo>
                  <a:cubicBezTo>
                    <a:pt x="429509" y="3698945"/>
                    <a:pt x="436551" y="3708333"/>
                    <a:pt x="443592" y="3720068"/>
                  </a:cubicBezTo>
                  <a:cubicBezTo>
                    <a:pt x="450633" y="3729457"/>
                    <a:pt x="455327" y="3738845"/>
                    <a:pt x="462368" y="3748233"/>
                  </a:cubicBezTo>
                  <a:cubicBezTo>
                    <a:pt x="469409" y="3759969"/>
                    <a:pt x="476450" y="3769357"/>
                    <a:pt x="485839" y="3781092"/>
                  </a:cubicBezTo>
                  <a:cubicBezTo>
                    <a:pt x="492880" y="3790480"/>
                    <a:pt x="497574" y="3799868"/>
                    <a:pt x="504615" y="3806909"/>
                  </a:cubicBezTo>
                  <a:cubicBezTo>
                    <a:pt x="511656" y="3818645"/>
                    <a:pt x="521044" y="3828033"/>
                    <a:pt x="528085" y="3839768"/>
                  </a:cubicBezTo>
                  <a:cubicBezTo>
                    <a:pt x="535127" y="3849156"/>
                    <a:pt x="539821" y="3856197"/>
                    <a:pt x="546862" y="3865586"/>
                  </a:cubicBezTo>
                  <a:cubicBezTo>
                    <a:pt x="553903" y="3877321"/>
                    <a:pt x="563291" y="3886709"/>
                    <a:pt x="572679" y="3898444"/>
                  </a:cubicBezTo>
                  <a:cubicBezTo>
                    <a:pt x="579721" y="3905485"/>
                    <a:pt x="584415" y="3914873"/>
                    <a:pt x="591456" y="3921915"/>
                  </a:cubicBezTo>
                  <a:cubicBezTo>
                    <a:pt x="600844" y="3933650"/>
                    <a:pt x="610232" y="3943038"/>
                    <a:pt x="617273" y="3954773"/>
                  </a:cubicBezTo>
                  <a:cubicBezTo>
                    <a:pt x="617273" y="3954773"/>
                    <a:pt x="617273" y="3954773"/>
                    <a:pt x="617273" y="3954773"/>
                  </a:cubicBezTo>
                  <a:cubicBezTo>
                    <a:pt x="617273" y="3954773"/>
                    <a:pt x="614926" y="3954773"/>
                    <a:pt x="614926" y="3957120"/>
                  </a:cubicBezTo>
                  <a:cubicBezTo>
                    <a:pt x="612579" y="3957120"/>
                    <a:pt x="612579" y="3959468"/>
                    <a:pt x="610232" y="3959468"/>
                  </a:cubicBezTo>
                  <a:cubicBezTo>
                    <a:pt x="610232" y="3959468"/>
                    <a:pt x="607885" y="3959468"/>
                    <a:pt x="607885" y="3961814"/>
                  </a:cubicBezTo>
                  <a:cubicBezTo>
                    <a:pt x="605538" y="3961814"/>
                    <a:pt x="605538" y="3964162"/>
                    <a:pt x="603191" y="3964162"/>
                  </a:cubicBezTo>
                  <a:cubicBezTo>
                    <a:pt x="603191" y="3964162"/>
                    <a:pt x="603191" y="3964162"/>
                    <a:pt x="603191" y="3964162"/>
                  </a:cubicBezTo>
                  <a:cubicBezTo>
                    <a:pt x="600844" y="3954773"/>
                    <a:pt x="593803" y="3947732"/>
                    <a:pt x="584415" y="3947732"/>
                  </a:cubicBezTo>
                  <a:cubicBezTo>
                    <a:pt x="579721" y="3947732"/>
                    <a:pt x="577373" y="3950079"/>
                    <a:pt x="572679" y="3952426"/>
                  </a:cubicBezTo>
                  <a:cubicBezTo>
                    <a:pt x="565638" y="3940691"/>
                    <a:pt x="556250" y="3931303"/>
                    <a:pt x="549209" y="3919567"/>
                  </a:cubicBezTo>
                  <a:cubicBezTo>
                    <a:pt x="546862" y="3917221"/>
                    <a:pt x="542168" y="3912527"/>
                    <a:pt x="539821" y="3907832"/>
                  </a:cubicBezTo>
                  <a:close/>
                  <a:moveTo>
                    <a:pt x="279299" y="3436076"/>
                  </a:moveTo>
                  <a:cubicBezTo>
                    <a:pt x="276951" y="3433729"/>
                    <a:pt x="274604" y="3429035"/>
                    <a:pt x="272257" y="3424341"/>
                  </a:cubicBezTo>
                  <a:cubicBezTo>
                    <a:pt x="269910" y="3417300"/>
                    <a:pt x="267563" y="3410258"/>
                    <a:pt x="262869" y="3403217"/>
                  </a:cubicBezTo>
                  <a:cubicBezTo>
                    <a:pt x="258175" y="3393829"/>
                    <a:pt x="253481" y="3382094"/>
                    <a:pt x="248787" y="3372706"/>
                  </a:cubicBezTo>
                  <a:cubicBezTo>
                    <a:pt x="244093" y="3363318"/>
                    <a:pt x="239399" y="3351582"/>
                    <a:pt x="237052" y="3342194"/>
                  </a:cubicBezTo>
                  <a:cubicBezTo>
                    <a:pt x="232358" y="3332806"/>
                    <a:pt x="227664" y="3321071"/>
                    <a:pt x="225316" y="3311683"/>
                  </a:cubicBezTo>
                  <a:cubicBezTo>
                    <a:pt x="220622" y="3302295"/>
                    <a:pt x="218275" y="3290559"/>
                    <a:pt x="213581" y="3281171"/>
                  </a:cubicBezTo>
                  <a:cubicBezTo>
                    <a:pt x="208887" y="3271783"/>
                    <a:pt x="206540" y="3260048"/>
                    <a:pt x="201846" y="3250659"/>
                  </a:cubicBezTo>
                  <a:cubicBezTo>
                    <a:pt x="197152" y="3238924"/>
                    <a:pt x="194805" y="3229536"/>
                    <a:pt x="190111" y="3217801"/>
                  </a:cubicBezTo>
                  <a:cubicBezTo>
                    <a:pt x="185417" y="3208413"/>
                    <a:pt x="183070" y="3196677"/>
                    <a:pt x="178376" y="3187289"/>
                  </a:cubicBezTo>
                  <a:cubicBezTo>
                    <a:pt x="173681" y="3175554"/>
                    <a:pt x="171334" y="3163819"/>
                    <a:pt x="166640" y="3154431"/>
                  </a:cubicBezTo>
                  <a:cubicBezTo>
                    <a:pt x="161946" y="3145042"/>
                    <a:pt x="159599" y="3133307"/>
                    <a:pt x="154905" y="3123919"/>
                  </a:cubicBezTo>
                  <a:cubicBezTo>
                    <a:pt x="150211" y="3112184"/>
                    <a:pt x="147864" y="3100448"/>
                    <a:pt x="143170" y="3088713"/>
                  </a:cubicBezTo>
                  <a:cubicBezTo>
                    <a:pt x="140823" y="3081672"/>
                    <a:pt x="138476" y="3074631"/>
                    <a:pt x="136129" y="3069937"/>
                  </a:cubicBezTo>
                  <a:cubicBezTo>
                    <a:pt x="138476" y="3074631"/>
                    <a:pt x="140823" y="3079325"/>
                    <a:pt x="143170" y="3084019"/>
                  </a:cubicBezTo>
                  <a:cubicBezTo>
                    <a:pt x="147864" y="3093407"/>
                    <a:pt x="150211" y="3100448"/>
                    <a:pt x="154905" y="3109836"/>
                  </a:cubicBezTo>
                  <a:cubicBezTo>
                    <a:pt x="159599" y="3119225"/>
                    <a:pt x="161946" y="3128613"/>
                    <a:pt x="166640" y="3135654"/>
                  </a:cubicBezTo>
                  <a:cubicBezTo>
                    <a:pt x="171334" y="3142695"/>
                    <a:pt x="173681" y="3152083"/>
                    <a:pt x="178376" y="3159125"/>
                  </a:cubicBezTo>
                  <a:cubicBezTo>
                    <a:pt x="180723" y="3163819"/>
                    <a:pt x="183070" y="3168513"/>
                    <a:pt x="185417" y="3173207"/>
                  </a:cubicBezTo>
                  <a:cubicBezTo>
                    <a:pt x="187764" y="3182595"/>
                    <a:pt x="192458" y="3191983"/>
                    <a:pt x="194805" y="3201371"/>
                  </a:cubicBezTo>
                  <a:cubicBezTo>
                    <a:pt x="197152" y="3208413"/>
                    <a:pt x="199499" y="3215454"/>
                    <a:pt x="201846" y="3222495"/>
                  </a:cubicBezTo>
                  <a:cubicBezTo>
                    <a:pt x="208887" y="3241271"/>
                    <a:pt x="213581" y="3257700"/>
                    <a:pt x="220622" y="3276477"/>
                  </a:cubicBezTo>
                  <a:cubicBezTo>
                    <a:pt x="222969" y="3285865"/>
                    <a:pt x="227664" y="3292906"/>
                    <a:pt x="230011" y="3302295"/>
                  </a:cubicBezTo>
                  <a:cubicBezTo>
                    <a:pt x="237052" y="3318724"/>
                    <a:pt x="241746" y="3335153"/>
                    <a:pt x="248787" y="3349235"/>
                  </a:cubicBezTo>
                  <a:cubicBezTo>
                    <a:pt x="253481" y="3358623"/>
                    <a:pt x="255828" y="3368012"/>
                    <a:pt x="260522" y="3377400"/>
                  </a:cubicBezTo>
                  <a:cubicBezTo>
                    <a:pt x="267563" y="3391482"/>
                    <a:pt x="272257" y="3407912"/>
                    <a:pt x="279299" y="3421994"/>
                  </a:cubicBezTo>
                  <a:cubicBezTo>
                    <a:pt x="283993" y="3431382"/>
                    <a:pt x="288687" y="3440770"/>
                    <a:pt x="291034" y="3450158"/>
                  </a:cubicBezTo>
                  <a:cubicBezTo>
                    <a:pt x="295728" y="3459547"/>
                    <a:pt x="300422" y="3468935"/>
                    <a:pt x="305116" y="3480670"/>
                  </a:cubicBezTo>
                  <a:cubicBezTo>
                    <a:pt x="305116" y="3480670"/>
                    <a:pt x="305116" y="3480670"/>
                    <a:pt x="305116" y="3480670"/>
                  </a:cubicBezTo>
                  <a:cubicBezTo>
                    <a:pt x="300422" y="3475976"/>
                    <a:pt x="298075" y="3468935"/>
                    <a:pt x="295728" y="3464241"/>
                  </a:cubicBezTo>
                  <a:cubicBezTo>
                    <a:pt x="288687" y="3452505"/>
                    <a:pt x="283993" y="3445464"/>
                    <a:pt x="279299" y="3436076"/>
                  </a:cubicBezTo>
                  <a:close/>
                  <a:moveTo>
                    <a:pt x="110311" y="3037078"/>
                  </a:moveTo>
                  <a:cubicBezTo>
                    <a:pt x="107964" y="3032384"/>
                    <a:pt x="107964" y="3027690"/>
                    <a:pt x="105617" y="3025343"/>
                  </a:cubicBezTo>
                  <a:cubicBezTo>
                    <a:pt x="107964" y="3025343"/>
                    <a:pt x="112658" y="3022996"/>
                    <a:pt x="115005" y="3020649"/>
                  </a:cubicBezTo>
                  <a:cubicBezTo>
                    <a:pt x="117352" y="3022996"/>
                    <a:pt x="117352" y="3025343"/>
                    <a:pt x="119699" y="3030037"/>
                  </a:cubicBezTo>
                  <a:cubicBezTo>
                    <a:pt x="115005" y="3030037"/>
                    <a:pt x="112658" y="3034731"/>
                    <a:pt x="110311" y="3037078"/>
                  </a:cubicBezTo>
                  <a:close/>
                  <a:moveTo>
                    <a:pt x="89188" y="2947890"/>
                  </a:moveTo>
                  <a:cubicBezTo>
                    <a:pt x="86841" y="2943196"/>
                    <a:pt x="86841" y="2938502"/>
                    <a:pt x="84494" y="2936155"/>
                  </a:cubicBezTo>
                  <a:cubicBezTo>
                    <a:pt x="82147" y="2926767"/>
                    <a:pt x="79800" y="2919726"/>
                    <a:pt x="77453" y="2910338"/>
                  </a:cubicBezTo>
                  <a:cubicBezTo>
                    <a:pt x="77453" y="2907991"/>
                    <a:pt x="75105" y="2903296"/>
                    <a:pt x="75105" y="2898602"/>
                  </a:cubicBezTo>
                  <a:cubicBezTo>
                    <a:pt x="70411" y="2886867"/>
                    <a:pt x="68064" y="2872785"/>
                    <a:pt x="65717" y="2861050"/>
                  </a:cubicBezTo>
                  <a:cubicBezTo>
                    <a:pt x="65717" y="2858703"/>
                    <a:pt x="65717" y="2856356"/>
                    <a:pt x="63370" y="2854009"/>
                  </a:cubicBezTo>
                  <a:cubicBezTo>
                    <a:pt x="61023" y="2849314"/>
                    <a:pt x="61023" y="2842273"/>
                    <a:pt x="58676" y="2837579"/>
                  </a:cubicBezTo>
                  <a:cubicBezTo>
                    <a:pt x="58676" y="2839926"/>
                    <a:pt x="61023" y="2839926"/>
                    <a:pt x="61023" y="2842273"/>
                  </a:cubicBezTo>
                  <a:cubicBezTo>
                    <a:pt x="61023" y="2844620"/>
                    <a:pt x="63370" y="2844620"/>
                    <a:pt x="63370" y="2846967"/>
                  </a:cubicBezTo>
                  <a:cubicBezTo>
                    <a:pt x="65717" y="2858703"/>
                    <a:pt x="68064" y="2868091"/>
                    <a:pt x="72758" y="2879826"/>
                  </a:cubicBezTo>
                  <a:cubicBezTo>
                    <a:pt x="75105" y="2884520"/>
                    <a:pt x="75105" y="2891561"/>
                    <a:pt x="77453" y="2896255"/>
                  </a:cubicBezTo>
                  <a:cubicBezTo>
                    <a:pt x="82147" y="2917379"/>
                    <a:pt x="89188" y="2936155"/>
                    <a:pt x="96229" y="2954932"/>
                  </a:cubicBezTo>
                  <a:cubicBezTo>
                    <a:pt x="96229" y="2954932"/>
                    <a:pt x="96229" y="2954932"/>
                    <a:pt x="96229" y="2954932"/>
                  </a:cubicBezTo>
                  <a:cubicBezTo>
                    <a:pt x="98576" y="2961973"/>
                    <a:pt x="100923" y="2969014"/>
                    <a:pt x="103270" y="2976055"/>
                  </a:cubicBezTo>
                  <a:cubicBezTo>
                    <a:pt x="103270" y="2978402"/>
                    <a:pt x="103270" y="2978402"/>
                    <a:pt x="103270" y="2980749"/>
                  </a:cubicBezTo>
                  <a:cubicBezTo>
                    <a:pt x="100923" y="2976055"/>
                    <a:pt x="100923" y="2973708"/>
                    <a:pt x="98576" y="2969014"/>
                  </a:cubicBezTo>
                  <a:cubicBezTo>
                    <a:pt x="93882" y="2961973"/>
                    <a:pt x="91535" y="2954932"/>
                    <a:pt x="89188" y="2947890"/>
                  </a:cubicBezTo>
                  <a:close/>
                  <a:moveTo>
                    <a:pt x="32859" y="2255512"/>
                  </a:moveTo>
                  <a:cubicBezTo>
                    <a:pt x="35206" y="2248470"/>
                    <a:pt x="35206" y="2241429"/>
                    <a:pt x="37553" y="2236735"/>
                  </a:cubicBezTo>
                  <a:cubicBezTo>
                    <a:pt x="39900" y="2232041"/>
                    <a:pt x="39900" y="2225000"/>
                    <a:pt x="42247" y="2220306"/>
                  </a:cubicBezTo>
                  <a:cubicBezTo>
                    <a:pt x="44594" y="2213265"/>
                    <a:pt x="44594" y="2206224"/>
                    <a:pt x="46941" y="2201530"/>
                  </a:cubicBezTo>
                  <a:cubicBezTo>
                    <a:pt x="49288" y="2194489"/>
                    <a:pt x="49288" y="2189794"/>
                    <a:pt x="51635" y="2182753"/>
                  </a:cubicBezTo>
                  <a:cubicBezTo>
                    <a:pt x="53982" y="2175712"/>
                    <a:pt x="56329" y="2168671"/>
                    <a:pt x="56329" y="2163977"/>
                  </a:cubicBezTo>
                  <a:cubicBezTo>
                    <a:pt x="58676" y="2156936"/>
                    <a:pt x="58676" y="2152242"/>
                    <a:pt x="61023" y="2145201"/>
                  </a:cubicBezTo>
                  <a:cubicBezTo>
                    <a:pt x="63370" y="2138159"/>
                    <a:pt x="65717" y="2131118"/>
                    <a:pt x="68064" y="2124077"/>
                  </a:cubicBezTo>
                  <a:cubicBezTo>
                    <a:pt x="70411" y="2117036"/>
                    <a:pt x="72758" y="2112342"/>
                    <a:pt x="75105" y="2105301"/>
                  </a:cubicBezTo>
                  <a:cubicBezTo>
                    <a:pt x="77453" y="2098260"/>
                    <a:pt x="79800" y="2091218"/>
                    <a:pt x="82147" y="2084177"/>
                  </a:cubicBezTo>
                  <a:cubicBezTo>
                    <a:pt x="84494" y="2077136"/>
                    <a:pt x="86841" y="2072442"/>
                    <a:pt x="89188" y="2065401"/>
                  </a:cubicBezTo>
                  <a:cubicBezTo>
                    <a:pt x="91535" y="2058360"/>
                    <a:pt x="93882" y="2051319"/>
                    <a:pt x="98576" y="2044277"/>
                  </a:cubicBezTo>
                  <a:cubicBezTo>
                    <a:pt x="100923" y="2037236"/>
                    <a:pt x="103270" y="2032542"/>
                    <a:pt x="105617" y="2025501"/>
                  </a:cubicBezTo>
                  <a:cubicBezTo>
                    <a:pt x="107964" y="2018460"/>
                    <a:pt x="112658" y="2011419"/>
                    <a:pt x="115005" y="2004378"/>
                  </a:cubicBezTo>
                  <a:cubicBezTo>
                    <a:pt x="117352" y="1997337"/>
                    <a:pt x="119699" y="1992643"/>
                    <a:pt x="124393" y="1985601"/>
                  </a:cubicBezTo>
                  <a:cubicBezTo>
                    <a:pt x="129088" y="1978560"/>
                    <a:pt x="131435" y="1971519"/>
                    <a:pt x="136129" y="1964478"/>
                  </a:cubicBezTo>
                  <a:cubicBezTo>
                    <a:pt x="138476" y="1957437"/>
                    <a:pt x="143170" y="1952743"/>
                    <a:pt x="145517" y="1945702"/>
                  </a:cubicBezTo>
                  <a:cubicBezTo>
                    <a:pt x="150211" y="1938660"/>
                    <a:pt x="152558" y="1931619"/>
                    <a:pt x="157252" y="1924578"/>
                  </a:cubicBezTo>
                  <a:cubicBezTo>
                    <a:pt x="161946" y="1919884"/>
                    <a:pt x="164293" y="1915190"/>
                    <a:pt x="166640" y="1908149"/>
                  </a:cubicBezTo>
                  <a:cubicBezTo>
                    <a:pt x="171334" y="1901108"/>
                    <a:pt x="176028" y="1891719"/>
                    <a:pt x="180723" y="1884678"/>
                  </a:cubicBezTo>
                  <a:cubicBezTo>
                    <a:pt x="185417" y="1879984"/>
                    <a:pt x="187764" y="1875290"/>
                    <a:pt x="192458" y="1868249"/>
                  </a:cubicBezTo>
                  <a:cubicBezTo>
                    <a:pt x="194805" y="1863555"/>
                    <a:pt x="199499" y="1856514"/>
                    <a:pt x="204193" y="1851820"/>
                  </a:cubicBezTo>
                  <a:cubicBezTo>
                    <a:pt x="218275" y="1844779"/>
                    <a:pt x="232358" y="1842432"/>
                    <a:pt x="246440" y="1842432"/>
                  </a:cubicBezTo>
                  <a:cubicBezTo>
                    <a:pt x="258175" y="1842432"/>
                    <a:pt x="267563" y="1844779"/>
                    <a:pt x="276951" y="1847126"/>
                  </a:cubicBezTo>
                  <a:cubicBezTo>
                    <a:pt x="276951" y="1849473"/>
                    <a:pt x="274604" y="1851820"/>
                    <a:pt x="274604" y="1854167"/>
                  </a:cubicBezTo>
                  <a:cubicBezTo>
                    <a:pt x="274604" y="1865902"/>
                    <a:pt x="283993" y="1875290"/>
                    <a:pt x="295728" y="1875290"/>
                  </a:cubicBezTo>
                  <a:cubicBezTo>
                    <a:pt x="300422" y="1875290"/>
                    <a:pt x="305116" y="1872943"/>
                    <a:pt x="307463" y="1870596"/>
                  </a:cubicBezTo>
                  <a:cubicBezTo>
                    <a:pt x="286340" y="2027848"/>
                    <a:pt x="269910" y="2180406"/>
                    <a:pt x="255828" y="2311841"/>
                  </a:cubicBezTo>
                  <a:cubicBezTo>
                    <a:pt x="255828" y="2314188"/>
                    <a:pt x="255828" y="2316535"/>
                    <a:pt x="255828" y="2318882"/>
                  </a:cubicBezTo>
                  <a:cubicBezTo>
                    <a:pt x="253481" y="2332964"/>
                    <a:pt x="253481" y="2347047"/>
                    <a:pt x="251134" y="2361129"/>
                  </a:cubicBezTo>
                  <a:cubicBezTo>
                    <a:pt x="251134" y="2363476"/>
                    <a:pt x="251134" y="2363476"/>
                    <a:pt x="251134" y="2365823"/>
                  </a:cubicBezTo>
                  <a:cubicBezTo>
                    <a:pt x="248787" y="2379905"/>
                    <a:pt x="248787" y="2393987"/>
                    <a:pt x="246440" y="2408070"/>
                  </a:cubicBezTo>
                  <a:cubicBezTo>
                    <a:pt x="246440" y="2408070"/>
                    <a:pt x="246440" y="2408070"/>
                    <a:pt x="246440" y="2408070"/>
                  </a:cubicBezTo>
                  <a:cubicBezTo>
                    <a:pt x="244093" y="2422152"/>
                    <a:pt x="244093" y="2436234"/>
                    <a:pt x="241746" y="2450317"/>
                  </a:cubicBezTo>
                  <a:cubicBezTo>
                    <a:pt x="241746" y="2450317"/>
                    <a:pt x="241746" y="2450317"/>
                    <a:pt x="241746" y="2450317"/>
                  </a:cubicBezTo>
                  <a:cubicBezTo>
                    <a:pt x="241746" y="2457358"/>
                    <a:pt x="239399" y="2466746"/>
                    <a:pt x="239399" y="2473787"/>
                  </a:cubicBezTo>
                  <a:cubicBezTo>
                    <a:pt x="239399" y="2473787"/>
                    <a:pt x="239399" y="2473787"/>
                    <a:pt x="239399" y="2473787"/>
                  </a:cubicBezTo>
                  <a:cubicBezTo>
                    <a:pt x="237052" y="2473787"/>
                    <a:pt x="232358" y="2473787"/>
                    <a:pt x="230011" y="2476134"/>
                  </a:cubicBezTo>
                  <a:cubicBezTo>
                    <a:pt x="225316" y="2469093"/>
                    <a:pt x="222969" y="2462052"/>
                    <a:pt x="218275" y="2455011"/>
                  </a:cubicBezTo>
                  <a:cubicBezTo>
                    <a:pt x="215928" y="2447969"/>
                    <a:pt x="211234" y="2443275"/>
                    <a:pt x="208887" y="2436234"/>
                  </a:cubicBezTo>
                  <a:cubicBezTo>
                    <a:pt x="206540" y="2431540"/>
                    <a:pt x="201846" y="2424499"/>
                    <a:pt x="199499" y="2419805"/>
                  </a:cubicBezTo>
                  <a:cubicBezTo>
                    <a:pt x="194805" y="2412764"/>
                    <a:pt x="192458" y="2408070"/>
                    <a:pt x="190111" y="2401028"/>
                  </a:cubicBezTo>
                  <a:cubicBezTo>
                    <a:pt x="187764" y="2396334"/>
                    <a:pt x="185417" y="2391640"/>
                    <a:pt x="180723" y="2386946"/>
                  </a:cubicBezTo>
                  <a:cubicBezTo>
                    <a:pt x="178376" y="2379905"/>
                    <a:pt x="173681" y="2375211"/>
                    <a:pt x="171334" y="2370517"/>
                  </a:cubicBezTo>
                  <a:cubicBezTo>
                    <a:pt x="168987" y="2365823"/>
                    <a:pt x="166640" y="2361129"/>
                    <a:pt x="164293" y="2356435"/>
                  </a:cubicBezTo>
                  <a:cubicBezTo>
                    <a:pt x="161946" y="2351741"/>
                    <a:pt x="157252" y="2347047"/>
                    <a:pt x="154905" y="2340005"/>
                  </a:cubicBezTo>
                  <a:cubicBezTo>
                    <a:pt x="152558" y="2335311"/>
                    <a:pt x="150211" y="2332964"/>
                    <a:pt x="147864" y="2328270"/>
                  </a:cubicBezTo>
                  <a:cubicBezTo>
                    <a:pt x="145517" y="2323576"/>
                    <a:pt x="140823" y="2318882"/>
                    <a:pt x="138476" y="2314188"/>
                  </a:cubicBezTo>
                  <a:cubicBezTo>
                    <a:pt x="136129" y="2311841"/>
                    <a:pt x="133782" y="2307147"/>
                    <a:pt x="131435" y="2304800"/>
                  </a:cubicBezTo>
                  <a:cubicBezTo>
                    <a:pt x="126741" y="2300106"/>
                    <a:pt x="124393" y="2295411"/>
                    <a:pt x="119699" y="2290717"/>
                  </a:cubicBezTo>
                  <a:cubicBezTo>
                    <a:pt x="117352" y="2288370"/>
                    <a:pt x="115005" y="2286023"/>
                    <a:pt x="112658" y="2283676"/>
                  </a:cubicBezTo>
                  <a:cubicBezTo>
                    <a:pt x="112658" y="2283676"/>
                    <a:pt x="110311" y="2281329"/>
                    <a:pt x="110311" y="2281329"/>
                  </a:cubicBezTo>
                  <a:cubicBezTo>
                    <a:pt x="115005" y="2276635"/>
                    <a:pt x="115005" y="2271941"/>
                    <a:pt x="115005" y="2267247"/>
                  </a:cubicBezTo>
                  <a:cubicBezTo>
                    <a:pt x="115005" y="2255512"/>
                    <a:pt x="105617" y="2246123"/>
                    <a:pt x="93882" y="2246123"/>
                  </a:cubicBezTo>
                  <a:cubicBezTo>
                    <a:pt x="86841" y="2246123"/>
                    <a:pt x="82147" y="2250818"/>
                    <a:pt x="77453" y="2255512"/>
                  </a:cubicBezTo>
                  <a:cubicBezTo>
                    <a:pt x="72758" y="2253165"/>
                    <a:pt x="70411" y="2253165"/>
                    <a:pt x="65717" y="2253165"/>
                  </a:cubicBezTo>
                  <a:cubicBezTo>
                    <a:pt x="63370" y="2253165"/>
                    <a:pt x="58676" y="2253165"/>
                    <a:pt x="56329" y="2255512"/>
                  </a:cubicBezTo>
                  <a:cubicBezTo>
                    <a:pt x="56329" y="2255512"/>
                    <a:pt x="53982" y="2255512"/>
                    <a:pt x="53982" y="2255512"/>
                  </a:cubicBezTo>
                  <a:cubicBezTo>
                    <a:pt x="51635" y="2257859"/>
                    <a:pt x="49288" y="2257859"/>
                    <a:pt x="44594" y="2260206"/>
                  </a:cubicBezTo>
                  <a:cubicBezTo>
                    <a:pt x="44594" y="2260206"/>
                    <a:pt x="44594" y="2260206"/>
                    <a:pt x="42247" y="2262553"/>
                  </a:cubicBezTo>
                  <a:cubicBezTo>
                    <a:pt x="39900" y="2264900"/>
                    <a:pt x="37553" y="2267247"/>
                    <a:pt x="35206" y="2269594"/>
                  </a:cubicBezTo>
                  <a:cubicBezTo>
                    <a:pt x="35206" y="2269594"/>
                    <a:pt x="35206" y="2269594"/>
                    <a:pt x="35206" y="2269594"/>
                  </a:cubicBezTo>
                  <a:cubicBezTo>
                    <a:pt x="35206" y="2271941"/>
                    <a:pt x="32859" y="2271941"/>
                    <a:pt x="32859" y="2274288"/>
                  </a:cubicBezTo>
                  <a:cubicBezTo>
                    <a:pt x="32859" y="2274288"/>
                    <a:pt x="32859" y="2274288"/>
                    <a:pt x="30512" y="2274288"/>
                  </a:cubicBezTo>
                  <a:cubicBezTo>
                    <a:pt x="30512" y="2271941"/>
                    <a:pt x="30512" y="2269594"/>
                    <a:pt x="30512" y="2267247"/>
                  </a:cubicBezTo>
                  <a:cubicBezTo>
                    <a:pt x="30512" y="2267247"/>
                    <a:pt x="32859" y="2260206"/>
                    <a:pt x="32859" y="2255512"/>
                  </a:cubicBezTo>
                  <a:close/>
                  <a:moveTo>
                    <a:pt x="89188" y="1957437"/>
                  </a:moveTo>
                  <a:cubicBezTo>
                    <a:pt x="91535" y="1952743"/>
                    <a:pt x="91535" y="1950396"/>
                    <a:pt x="93882" y="1945702"/>
                  </a:cubicBezTo>
                  <a:cubicBezTo>
                    <a:pt x="93882" y="1943354"/>
                    <a:pt x="93882" y="1943354"/>
                    <a:pt x="96229" y="1941007"/>
                  </a:cubicBezTo>
                  <a:cubicBezTo>
                    <a:pt x="96229" y="1943354"/>
                    <a:pt x="96229" y="1945702"/>
                    <a:pt x="93882" y="1948049"/>
                  </a:cubicBezTo>
                  <a:cubicBezTo>
                    <a:pt x="91535" y="1959784"/>
                    <a:pt x="89188" y="1971519"/>
                    <a:pt x="86841" y="1983254"/>
                  </a:cubicBezTo>
                  <a:cubicBezTo>
                    <a:pt x="86841" y="1983254"/>
                    <a:pt x="84494" y="1983254"/>
                    <a:pt x="82147" y="1983254"/>
                  </a:cubicBezTo>
                  <a:cubicBezTo>
                    <a:pt x="82147" y="1983254"/>
                    <a:pt x="79800" y="1983254"/>
                    <a:pt x="79800" y="1983254"/>
                  </a:cubicBezTo>
                  <a:cubicBezTo>
                    <a:pt x="79800" y="1980907"/>
                    <a:pt x="82147" y="1980907"/>
                    <a:pt x="82147" y="1978560"/>
                  </a:cubicBezTo>
                  <a:cubicBezTo>
                    <a:pt x="82147" y="1971519"/>
                    <a:pt x="84494" y="1964478"/>
                    <a:pt x="89188" y="1957437"/>
                  </a:cubicBezTo>
                  <a:close/>
                  <a:moveTo>
                    <a:pt x="117352" y="1861208"/>
                  </a:moveTo>
                  <a:cubicBezTo>
                    <a:pt x="119699" y="1849473"/>
                    <a:pt x="124393" y="1835390"/>
                    <a:pt x="126741" y="1823655"/>
                  </a:cubicBezTo>
                  <a:cubicBezTo>
                    <a:pt x="131435" y="1807226"/>
                    <a:pt x="136129" y="1793144"/>
                    <a:pt x="140823" y="1776714"/>
                  </a:cubicBezTo>
                  <a:cubicBezTo>
                    <a:pt x="145517" y="1764979"/>
                    <a:pt x="147864" y="1753244"/>
                    <a:pt x="152558" y="1739161"/>
                  </a:cubicBezTo>
                  <a:cubicBezTo>
                    <a:pt x="154905" y="1734467"/>
                    <a:pt x="154905" y="1729773"/>
                    <a:pt x="157252" y="1725079"/>
                  </a:cubicBezTo>
                  <a:cubicBezTo>
                    <a:pt x="159599" y="1718038"/>
                    <a:pt x="161946" y="1710997"/>
                    <a:pt x="164293" y="1706303"/>
                  </a:cubicBezTo>
                  <a:cubicBezTo>
                    <a:pt x="168987" y="1696915"/>
                    <a:pt x="171334" y="1685179"/>
                    <a:pt x="176028" y="1675791"/>
                  </a:cubicBezTo>
                  <a:cubicBezTo>
                    <a:pt x="178376" y="1666403"/>
                    <a:pt x="183070" y="1659362"/>
                    <a:pt x="187764" y="1649974"/>
                  </a:cubicBezTo>
                  <a:cubicBezTo>
                    <a:pt x="192458" y="1640586"/>
                    <a:pt x="197152" y="1628850"/>
                    <a:pt x="201846" y="1619462"/>
                  </a:cubicBezTo>
                  <a:cubicBezTo>
                    <a:pt x="206540" y="1610074"/>
                    <a:pt x="208887" y="1603033"/>
                    <a:pt x="213581" y="1593645"/>
                  </a:cubicBezTo>
                  <a:cubicBezTo>
                    <a:pt x="218275" y="1584256"/>
                    <a:pt x="222969" y="1572521"/>
                    <a:pt x="227664" y="1563133"/>
                  </a:cubicBezTo>
                  <a:cubicBezTo>
                    <a:pt x="232358" y="1553745"/>
                    <a:pt x="234705" y="1546704"/>
                    <a:pt x="239399" y="1537315"/>
                  </a:cubicBezTo>
                  <a:cubicBezTo>
                    <a:pt x="244093" y="1527927"/>
                    <a:pt x="248787" y="1516192"/>
                    <a:pt x="255828" y="1506804"/>
                  </a:cubicBezTo>
                  <a:cubicBezTo>
                    <a:pt x="260522" y="1499763"/>
                    <a:pt x="262869" y="1490375"/>
                    <a:pt x="267563" y="1483333"/>
                  </a:cubicBezTo>
                  <a:cubicBezTo>
                    <a:pt x="272257" y="1471598"/>
                    <a:pt x="279299" y="1462210"/>
                    <a:pt x="283993" y="1450475"/>
                  </a:cubicBezTo>
                  <a:cubicBezTo>
                    <a:pt x="283993" y="1450475"/>
                    <a:pt x="283993" y="1450475"/>
                    <a:pt x="283993" y="1450475"/>
                  </a:cubicBezTo>
                  <a:cubicBezTo>
                    <a:pt x="283993" y="1455169"/>
                    <a:pt x="281646" y="1457516"/>
                    <a:pt x="281646" y="1462210"/>
                  </a:cubicBezTo>
                  <a:cubicBezTo>
                    <a:pt x="279299" y="1471598"/>
                    <a:pt x="276951" y="1478639"/>
                    <a:pt x="276951" y="1488027"/>
                  </a:cubicBezTo>
                  <a:cubicBezTo>
                    <a:pt x="274604" y="1495069"/>
                    <a:pt x="274604" y="1499763"/>
                    <a:pt x="272257" y="1506804"/>
                  </a:cubicBezTo>
                  <a:cubicBezTo>
                    <a:pt x="269910" y="1516192"/>
                    <a:pt x="267563" y="1525580"/>
                    <a:pt x="267563" y="1534968"/>
                  </a:cubicBezTo>
                  <a:cubicBezTo>
                    <a:pt x="267563" y="1539662"/>
                    <a:pt x="265216" y="1546704"/>
                    <a:pt x="265216" y="1551398"/>
                  </a:cubicBezTo>
                  <a:cubicBezTo>
                    <a:pt x="262869" y="1563133"/>
                    <a:pt x="260522" y="1572521"/>
                    <a:pt x="258175" y="1584256"/>
                  </a:cubicBezTo>
                  <a:cubicBezTo>
                    <a:pt x="258175" y="1588950"/>
                    <a:pt x="255828" y="1591297"/>
                    <a:pt x="255828" y="1595992"/>
                  </a:cubicBezTo>
                  <a:cubicBezTo>
                    <a:pt x="251134" y="1619462"/>
                    <a:pt x="246440" y="1642933"/>
                    <a:pt x="241746" y="1664056"/>
                  </a:cubicBezTo>
                  <a:cubicBezTo>
                    <a:pt x="241746" y="1664056"/>
                    <a:pt x="239399" y="1664056"/>
                    <a:pt x="239399" y="1664056"/>
                  </a:cubicBezTo>
                  <a:cubicBezTo>
                    <a:pt x="227664" y="1664056"/>
                    <a:pt x="218275" y="1673444"/>
                    <a:pt x="218275" y="1685179"/>
                  </a:cubicBezTo>
                  <a:cubicBezTo>
                    <a:pt x="218275" y="1692221"/>
                    <a:pt x="220622" y="1696915"/>
                    <a:pt x="225316" y="1699262"/>
                  </a:cubicBezTo>
                  <a:cubicBezTo>
                    <a:pt x="220622" y="1703956"/>
                    <a:pt x="218275" y="1708650"/>
                    <a:pt x="213581" y="1713344"/>
                  </a:cubicBezTo>
                  <a:cubicBezTo>
                    <a:pt x="211234" y="1718038"/>
                    <a:pt x="208887" y="1720385"/>
                    <a:pt x="206540" y="1725079"/>
                  </a:cubicBezTo>
                  <a:cubicBezTo>
                    <a:pt x="201846" y="1732120"/>
                    <a:pt x="197152" y="1739161"/>
                    <a:pt x="192458" y="1746203"/>
                  </a:cubicBezTo>
                  <a:cubicBezTo>
                    <a:pt x="190111" y="1750897"/>
                    <a:pt x="187764" y="1755591"/>
                    <a:pt x="183070" y="1760285"/>
                  </a:cubicBezTo>
                  <a:cubicBezTo>
                    <a:pt x="178376" y="1767326"/>
                    <a:pt x="173681" y="1774367"/>
                    <a:pt x="171334" y="1781408"/>
                  </a:cubicBezTo>
                  <a:cubicBezTo>
                    <a:pt x="168987" y="1786102"/>
                    <a:pt x="166640" y="1790796"/>
                    <a:pt x="161946" y="1797838"/>
                  </a:cubicBezTo>
                  <a:cubicBezTo>
                    <a:pt x="157252" y="1804879"/>
                    <a:pt x="154905" y="1811920"/>
                    <a:pt x="150211" y="1818961"/>
                  </a:cubicBezTo>
                  <a:cubicBezTo>
                    <a:pt x="145517" y="1821308"/>
                    <a:pt x="143170" y="1828349"/>
                    <a:pt x="140823" y="1833043"/>
                  </a:cubicBezTo>
                  <a:cubicBezTo>
                    <a:pt x="138476" y="1840084"/>
                    <a:pt x="133782" y="1847126"/>
                    <a:pt x="131435" y="1856514"/>
                  </a:cubicBezTo>
                  <a:cubicBezTo>
                    <a:pt x="129088" y="1863555"/>
                    <a:pt x="126741" y="1868249"/>
                    <a:pt x="124393" y="1875290"/>
                  </a:cubicBezTo>
                  <a:cubicBezTo>
                    <a:pt x="124393" y="1877637"/>
                    <a:pt x="124393" y="1877637"/>
                    <a:pt x="122046" y="1879984"/>
                  </a:cubicBezTo>
                  <a:cubicBezTo>
                    <a:pt x="119699" y="1884678"/>
                    <a:pt x="117352" y="1887025"/>
                    <a:pt x="115005" y="1891719"/>
                  </a:cubicBezTo>
                  <a:cubicBezTo>
                    <a:pt x="112658" y="1894066"/>
                    <a:pt x="112658" y="1898761"/>
                    <a:pt x="110311" y="1901108"/>
                  </a:cubicBezTo>
                  <a:cubicBezTo>
                    <a:pt x="107964" y="1905802"/>
                    <a:pt x="105617" y="1912843"/>
                    <a:pt x="100923" y="1919884"/>
                  </a:cubicBezTo>
                  <a:cubicBezTo>
                    <a:pt x="100923" y="1919884"/>
                    <a:pt x="100923" y="1919884"/>
                    <a:pt x="100923" y="1919884"/>
                  </a:cubicBezTo>
                  <a:cubicBezTo>
                    <a:pt x="103270" y="1915190"/>
                    <a:pt x="103270" y="1910496"/>
                    <a:pt x="105617" y="1903455"/>
                  </a:cubicBezTo>
                  <a:cubicBezTo>
                    <a:pt x="107964" y="1889372"/>
                    <a:pt x="112658" y="1875290"/>
                    <a:pt x="117352" y="1861208"/>
                  </a:cubicBezTo>
                  <a:close/>
                  <a:moveTo>
                    <a:pt x="291034" y="1417616"/>
                  </a:moveTo>
                  <a:cubicBezTo>
                    <a:pt x="293381" y="1408228"/>
                    <a:pt x="295728" y="1396493"/>
                    <a:pt x="298075" y="1387104"/>
                  </a:cubicBezTo>
                  <a:cubicBezTo>
                    <a:pt x="298075" y="1382410"/>
                    <a:pt x="300422" y="1380063"/>
                    <a:pt x="300422" y="1375369"/>
                  </a:cubicBezTo>
                  <a:cubicBezTo>
                    <a:pt x="300422" y="1373022"/>
                    <a:pt x="300422" y="1370675"/>
                    <a:pt x="302769" y="1368328"/>
                  </a:cubicBezTo>
                  <a:cubicBezTo>
                    <a:pt x="302769" y="1368328"/>
                    <a:pt x="302769" y="1368328"/>
                    <a:pt x="302769" y="1368328"/>
                  </a:cubicBezTo>
                  <a:cubicBezTo>
                    <a:pt x="305116" y="1363634"/>
                    <a:pt x="307463" y="1358940"/>
                    <a:pt x="312157" y="1354246"/>
                  </a:cubicBezTo>
                  <a:cubicBezTo>
                    <a:pt x="323892" y="1354246"/>
                    <a:pt x="330934" y="1344858"/>
                    <a:pt x="330934" y="1333122"/>
                  </a:cubicBezTo>
                  <a:cubicBezTo>
                    <a:pt x="330934" y="1330775"/>
                    <a:pt x="330934" y="1328428"/>
                    <a:pt x="328587" y="1326081"/>
                  </a:cubicBezTo>
                  <a:cubicBezTo>
                    <a:pt x="330934" y="1323734"/>
                    <a:pt x="330934" y="1321387"/>
                    <a:pt x="333281" y="1319040"/>
                  </a:cubicBezTo>
                  <a:cubicBezTo>
                    <a:pt x="337975" y="1311999"/>
                    <a:pt x="345016" y="1302611"/>
                    <a:pt x="349710" y="1295570"/>
                  </a:cubicBezTo>
                  <a:cubicBezTo>
                    <a:pt x="354404" y="1288529"/>
                    <a:pt x="359098" y="1283834"/>
                    <a:pt x="363792" y="1276793"/>
                  </a:cubicBezTo>
                  <a:cubicBezTo>
                    <a:pt x="366139" y="1274446"/>
                    <a:pt x="370833" y="1269752"/>
                    <a:pt x="375527" y="1267405"/>
                  </a:cubicBezTo>
                  <a:cubicBezTo>
                    <a:pt x="380222" y="1262711"/>
                    <a:pt x="384916" y="1258017"/>
                    <a:pt x="389610" y="1255670"/>
                  </a:cubicBezTo>
                  <a:cubicBezTo>
                    <a:pt x="391957" y="1253323"/>
                    <a:pt x="394304" y="1253323"/>
                    <a:pt x="396651" y="1250976"/>
                  </a:cubicBezTo>
                  <a:cubicBezTo>
                    <a:pt x="391957" y="1258017"/>
                    <a:pt x="389610" y="1262711"/>
                    <a:pt x="384916" y="1269752"/>
                  </a:cubicBezTo>
                  <a:cubicBezTo>
                    <a:pt x="377874" y="1279140"/>
                    <a:pt x="373180" y="1288529"/>
                    <a:pt x="366139" y="1300264"/>
                  </a:cubicBezTo>
                  <a:cubicBezTo>
                    <a:pt x="361445" y="1309652"/>
                    <a:pt x="354404" y="1316693"/>
                    <a:pt x="349710" y="1326081"/>
                  </a:cubicBezTo>
                  <a:cubicBezTo>
                    <a:pt x="342669" y="1335469"/>
                    <a:pt x="337975" y="1344858"/>
                    <a:pt x="333281" y="1356593"/>
                  </a:cubicBezTo>
                  <a:cubicBezTo>
                    <a:pt x="328587" y="1365981"/>
                    <a:pt x="323892" y="1373022"/>
                    <a:pt x="319198" y="1382410"/>
                  </a:cubicBezTo>
                  <a:cubicBezTo>
                    <a:pt x="314504" y="1391799"/>
                    <a:pt x="307463" y="1403534"/>
                    <a:pt x="302769" y="1412922"/>
                  </a:cubicBezTo>
                  <a:cubicBezTo>
                    <a:pt x="298075" y="1422310"/>
                    <a:pt x="293381" y="1429351"/>
                    <a:pt x="288687" y="1438740"/>
                  </a:cubicBezTo>
                  <a:cubicBezTo>
                    <a:pt x="288687" y="1438740"/>
                    <a:pt x="286340" y="1441087"/>
                    <a:pt x="286340" y="1441087"/>
                  </a:cubicBezTo>
                  <a:cubicBezTo>
                    <a:pt x="286340" y="1438740"/>
                    <a:pt x="286340" y="1438740"/>
                    <a:pt x="286340" y="1436392"/>
                  </a:cubicBezTo>
                  <a:cubicBezTo>
                    <a:pt x="288687" y="1427004"/>
                    <a:pt x="291034" y="1422310"/>
                    <a:pt x="291034" y="1417616"/>
                  </a:cubicBezTo>
                  <a:close/>
                  <a:moveTo>
                    <a:pt x="335628" y="1297917"/>
                  </a:moveTo>
                  <a:cubicBezTo>
                    <a:pt x="337975" y="1293223"/>
                    <a:pt x="342669" y="1288529"/>
                    <a:pt x="345016" y="1283834"/>
                  </a:cubicBezTo>
                  <a:cubicBezTo>
                    <a:pt x="347363" y="1279140"/>
                    <a:pt x="352057" y="1274446"/>
                    <a:pt x="354404" y="1269752"/>
                  </a:cubicBezTo>
                  <a:cubicBezTo>
                    <a:pt x="356751" y="1265058"/>
                    <a:pt x="361445" y="1260364"/>
                    <a:pt x="363792" y="1255670"/>
                  </a:cubicBezTo>
                  <a:cubicBezTo>
                    <a:pt x="366139" y="1250976"/>
                    <a:pt x="370833" y="1246282"/>
                    <a:pt x="373180" y="1241588"/>
                  </a:cubicBezTo>
                  <a:cubicBezTo>
                    <a:pt x="377874" y="1236893"/>
                    <a:pt x="380222" y="1232199"/>
                    <a:pt x="384916" y="1227505"/>
                  </a:cubicBezTo>
                  <a:cubicBezTo>
                    <a:pt x="387263" y="1222811"/>
                    <a:pt x="391957" y="1220464"/>
                    <a:pt x="394304" y="1215770"/>
                  </a:cubicBezTo>
                  <a:cubicBezTo>
                    <a:pt x="398998" y="1211076"/>
                    <a:pt x="401345" y="1206382"/>
                    <a:pt x="406039" y="1201688"/>
                  </a:cubicBezTo>
                  <a:cubicBezTo>
                    <a:pt x="408386" y="1196994"/>
                    <a:pt x="413080" y="1194647"/>
                    <a:pt x="415427" y="1189953"/>
                  </a:cubicBezTo>
                  <a:cubicBezTo>
                    <a:pt x="420121" y="1185259"/>
                    <a:pt x="424815" y="1180564"/>
                    <a:pt x="427162" y="1175870"/>
                  </a:cubicBezTo>
                  <a:cubicBezTo>
                    <a:pt x="429509" y="1171176"/>
                    <a:pt x="434204" y="1168829"/>
                    <a:pt x="436551" y="1164135"/>
                  </a:cubicBezTo>
                  <a:cubicBezTo>
                    <a:pt x="436551" y="1161788"/>
                    <a:pt x="438898" y="1161788"/>
                    <a:pt x="438898" y="1161788"/>
                  </a:cubicBezTo>
                  <a:cubicBezTo>
                    <a:pt x="438898" y="1164135"/>
                    <a:pt x="441245" y="1166482"/>
                    <a:pt x="443592" y="1168829"/>
                  </a:cubicBezTo>
                  <a:cubicBezTo>
                    <a:pt x="438898" y="1173523"/>
                    <a:pt x="436551" y="1178217"/>
                    <a:pt x="431857" y="1182911"/>
                  </a:cubicBezTo>
                  <a:cubicBezTo>
                    <a:pt x="427162" y="1187606"/>
                    <a:pt x="422468" y="1192300"/>
                    <a:pt x="420121" y="1196994"/>
                  </a:cubicBezTo>
                  <a:cubicBezTo>
                    <a:pt x="413080" y="1206382"/>
                    <a:pt x="406039" y="1215770"/>
                    <a:pt x="398998" y="1225158"/>
                  </a:cubicBezTo>
                  <a:cubicBezTo>
                    <a:pt x="394304" y="1229852"/>
                    <a:pt x="389610" y="1236893"/>
                    <a:pt x="384916" y="1241588"/>
                  </a:cubicBezTo>
                  <a:cubicBezTo>
                    <a:pt x="377874" y="1248629"/>
                    <a:pt x="373180" y="1258017"/>
                    <a:pt x="366139" y="1267405"/>
                  </a:cubicBezTo>
                  <a:cubicBezTo>
                    <a:pt x="363792" y="1269752"/>
                    <a:pt x="361445" y="1272099"/>
                    <a:pt x="361445" y="1274446"/>
                  </a:cubicBezTo>
                  <a:cubicBezTo>
                    <a:pt x="359098" y="1276793"/>
                    <a:pt x="354404" y="1281487"/>
                    <a:pt x="352057" y="1283834"/>
                  </a:cubicBezTo>
                  <a:cubicBezTo>
                    <a:pt x="347363" y="1288529"/>
                    <a:pt x="342669" y="1293223"/>
                    <a:pt x="337975" y="1297917"/>
                  </a:cubicBezTo>
                  <a:cubicBezTo>
                    <a:pt x="333281" y="1302611"/>
                    <a:pt x="330934" y="1307305"/>
                    <a:pt x="326239" y="1311999"/>
                  </a:cubicBezTo>
                  <a:cubicBezTo>
                    <a:pt x="323892" y="1314346"/>
                    <a:pt x="321545" y="1316693"/>
                    <a:pt x="319198" y="1319040"/>
                  </a:cubicBezTo>
                  <a:cubicBezTo>
                    <a:pt x="319198" y="1319040"/>
                    <a:pt x="319198" y="1319040"/>
                    <a:pt x="319198" y="1319040"/>
                  </a:cubicBezTo>
                  <a:cubicBezTo>
                    <a:pt x="319198" y="1316693"/>
                    <a:pt x="321545" y="1316693"/>
                    <a:pt x="321545" y="1314346"/>
                  </a:cubicBezTo>
                  <a:cubicBezTo>
                    <a:pt x="330934" y="1309652"/>
                    <a:pt x="333281" y="1302611"/>
                    <a:pt x="335628" y="1297917"/>
                  </a:cubicBezTo>
                  <a:close/>
                  <a:moveTo>
                    <a:pt x="525738" y="1086683"/>
                  </a:moveTo>
                  <a:cubicBezTo>
                    <a:pt x="528085" y="1084335"/>
                    <a:pt x="530433" y="1081988"/>
                    <a:pt x="532780" y="1079641"/>
                  </a:cubicBezTo>
                  <a:cubicBezTo>
                    <a:pt x="537474" y="1074947"/>
                    <a:pt x="544515" y="1070253"/>
                    <a:pt x="551556" y="1065559"/>
                  </a:cubicBezTo>
                  <a:cubicBezTo>
                    <a:pt x="553903" y="1063212"/>
                    <a:pt x="556250" y="1063212"/>
                    <a:pt x="558597" y="1060865"/>
                  </a:cubicBezTo>
                  <a:cubicBezTo>
                    <a:pt x="565638" y="1053824"/>
                    <a:pt x="575026" y="1049130"/>
                    <a:pt x="582068" y="1044436"/>
                  </a:cubicBezTo>
                  <a:cubicBezTo>
                    <a:pt x="582068" y="1044436"/>
                    <a:pt x="582068" y="1044436"/>
                    <a:pt x="582068" y="1044436"/>
                  </a:cubicBezTo>
                  <a:cubicBezTo>
                    <a:pt x="598497" y="1032700"/>
                    <a:pt x="614926" y="1020965"/>
                    <a:pt x="633703" y="1011577"/>
                  </a:cubicBezTo>
                  <a:cubicBezTo>
                    <a:pt x="636050" y="1011577"/>
                    <a:pt x="636050" y="1009230"/>
                    <a:pt x="638397" y="1009230"/>
                  </a:cubicBezTo>
                  <a:cubicBezTo>
                    <a:pt x="645438" y="1004536"/>
                    <a:pt x="652479" y="1002189"/>
                    <a:pt x="659520" y="997495"/>
                  </a:cubicBezTo>
                  <a:cubicBezTo>
                    <a:pt x="661867" y="995148"/>
                    <a:pt x="664214" y="995148"/>
                    <a:pt x="666561" y="992801"/>
                  </a:cubicBezTo>
                  <a:cubicBezTo>
                    <a:pt x="666561" y="992801"/>
                    <a:pt x="668908" y="992801"/>
                    <a:pt x="668908" y="992801"/>
                  </a:cubicBezTo>
                  <a:cubicBezTo>
                    <a:pt x="671255" y="995148"/>
                    <a:pt x="671255" y="997495"/>
                    <a:pt x="673602" y="997495"/>
                  </a:cubicBezTo>
                  <a:cubicBezTo>
                    <a:pt x="668908" y="1002189"/>
                    <a:pt x="666561" y="1006883"/>
                    <a:pt x="661867" y="1011577"/>
                  </a:cubicBezTo>
                  <a:cubicBezTo>
                    <a:pt x="657173" y="1018618"/>
                    <a:pt x="650132" y="1025659"/>
                    <a:pt x="645438" y="1035047"/>
                  </a:cubicBezTo>
                  <a:cubicBezTo>
                    <a:pt x="638397" y="1044436"/>
                    <a:pt x="631355" y="1053824"/>
                    <a:pt x="624314" y="1065559"/>
                  </a:cubicBezTo>
                  <a:cubicBezTo>
                    <a:pt x="619620" y="1072600"/>
                    <a:pt x="612579" y="1081988"/>
                    <a:pt x="607885" y="1089030"/>
                  </a:cubicBezTo>
                  <a:cubicBezTo>
                    <a:pt x="600844" y="1098418"/>
                    <a:pt x="596150" y="1105459"/>
                    <a:pt x="589109" y="1114847"/>
                  </a:cubicBezTo>
                  <a:cubicBezTo>
                    <a:pt x="575026" y="1135970"/>
                    <a:pt x="558597" y="1159441"/>
                    <a:pt x="544515" y="1182911"/>
                  </a:cubicBezTo>
                  <a:cubicBezTo>
                    <a:pt x="542168" y="1180564"/>
                    <a:pt x="537474" y="1180564"/>
                    <a:pt x="535127" y="1180564"/>
                  </a:cubicBezTo>
                  <a:cubicBezTo>
                    <a:pt x="523391" y="1180564"/>
                    <a:pt x="514003" y="1189953"/>
                    <a:pt x="514003" y="1201688"/>
                  </a:cubicBezTo>
                  <a:cubicBezTo>
                    <a:pt x="514003" y="1201688"/>
                    <a:pt x="514003" y="1204035"/>
                    <a:pt x="514003" y="1204035"/>
                  </a:cubicBezTo>
                  <a:cubicBezTo>
                    <a:pt x="511656" y="1204035"/>
                    <a:pt x="506962" y="1204035"/>
                    <a:pt x="504615" y="1206382"/>
                  </a:cubicBezTo>
                  <a:cubicBezTo>
                    <a:pt x="502268" y="1206382"/>
                    <a:pt x="497574" y="1208729"/>
                    <a:pt x="495227" y="1208729"/>
                  </a:cubicBezTo>
                  <a:cubicBezTo>
                    <a:pt x="488186" y="1211076"/>
                    <a:pt x="483492" y="1211076"/>
                    <a:pt x="476450" y="1213423"/>
                  </a:cubicBezTo>
                  <a:cubicBezTo>
                    <a:pt x="471756" y="1215770"/>
                    <a:pt x="469409" y="1215770"/>
                    <a:pt x="464715" y="1218117"/>
                  </a:cubicBezTo>
                  <a:cubicBezTo>
                    <a:pt x="460021" y="1220464"/>
                    <a:pt x="452980" y="1222811"/>
                    <a:pt x="448286" y="1225158"/>
                  </a:cubicBezTo>
                  <a:cubicBezTo>
                    <a:pt x="445939" y="1225158"/>
                    <a:pt x="443592" y="1227505"/>
                    <a:pt x="441245" y="1227505"/>
                  </a:cubicBezTo>
                  <a:cubicBezTo>
                    <a:pt x="445939" y="1211076"/>
                    <a:pt x="450633" y="1196994"/>
                    <a:pt x="455327" y="1182911"/>
                  </a:cubicBezTo>
                  <a:cubicBezTo>
                    <a:pt x="457674" y="1182911"/>
                    <a:pt x="457674" y="1182911"/>
                    <a:pt x="460021" y="1182911"/>
                  </a:cubicBezTo>
                  <a:cubicBezTo>
                    <a:pt x="471756" y="1182911"/>
                    <a:pt x="481145" y="1173523"/>
                    <a:pt x="481145" y="1161788"/>
                  </a:cubicBezTo>
                  <a:cubicBezTo>
                    <a:pt x="481145" y="1154747"/>
                    <a:pt x="478797" y="1150053"/>
                    <a:pt x="474103" y="1147706"/>
                  </a:cubicBezTo>
                  <a:cubicBezTo>
                    <a:pt x="483492" y="1135970"/>
                    <a:pt x="492880" y="1124235"/>
                    <a:pt x="502268" y="1114847"/>
                  </a:cubicBezTo>
                  <a:cubicBezTo>
                    <a:pt x="504615" y="1112500"/>
                    <a:pt x="506962" y="1110153"/>
                    <a:pt x="509309" y="1107806"/>
                  </a:cubicBezTo>
                  <a:cubicBezTo>
                    <a:pt x="516350" y="1093724"/>
                    <a:pt x="521044" y="1091377"/>
                    <a:pt x="525738" y="1086683"/>
                  </a:cubicBezTo>
                  <a:close/>
                  <a:moveTo>
                    <a:pt x="851978" y="760443"/>
                  </a:moveTo>
                  <a:cubicBezTo>
                    <a:pt x="859019" y="753402"/>
                    <a:pt x="866060" y="748708"/>
                    <a:pt x="873101" y="741667"/>
                  </a:cubicBezTo>
                  <a:cubicBezTo>
                    <a:pt x="882489" y="734626"/>
                    <a:pt x="891878" y="727584"/>
                    <a:pt x="901266" y="718196"/>
                  </a:cubicBezTo>
                  <a:cubicBezTo>
                    <a:pt x="908307" y="713502"/>
                    <a:pt x="915348" y="706461"/>
                    <a:pt x="922389" y="701767"/>
                  </a:cubicBezTo>
                  <a:cubicBezTo>
                    <a:pt x="931777" y="694726"/>
                    <a:pt x="941166" y="685338"/>
                    <a:pt x="952901" y="678296"/>
                  </a:cubicBezTo>
                  <a:cubicBezTo>
                    <a:pt x="955248" y="678296"/>
                    <a:pt x="955248" y="675949"/>
                    <a:pt x="957595" y="675949"/>
                  </a:cubicBezTo>
                  <a:cubicBezTo>
                    <a:pt x="938819" y="706461"/>
                    <a:pt x="920042" y="739320"/>
                    <a:pt x="901266" y="774525"/>
                  </a:cubicBezTo>
                  <a:cubicBezTo>
                    <a:pt x="901266" y="776872"/>
                    <a:pt x="898919" y="779219"/>
                    <a:pt x="898919" y="781566"/>
                  </a:cubicBezTo>
                  <a:cubicBezTo>
                    <a:pt x="898919" y="781566"/>
                    <a:pt x="898919" y="783914"/>
                    <a:pt x="896572" y="783914"/>
                  </a:cubicBezTo>
                  <a:cubicBezTo>
                    <a:pt x="889531" y="783914"/>
                    <a:pt x="884837" y="783914"/>
                    <a:pt x="877795" y="786261"/>
                  </a:cubicBezTo>
                  <a:cubicBezTo>
                    <a:pt x="873101" y="786261"/>
                    <a:pt x="868407" y="788608"/>
                    <a:pt x="863713" y="788608"/>
                  </a:cubicBezTo>
                  <a:cubicBezTo>
                    <a:pt x="856672" y="790955"/>
                    <a:pt x="847284" y="790955"/>
                    <a:pt x="840243" y="793302"/>
                  </a:cubicBezTo>
                  <a:cubicBezTo>
                    <a:pt x="835549" y="793302"/>
                    <a:pt x="830854" y="795649"/>
                    <a:pt x="826160" y="795649"/>
                  </a:cubicBezTo>
                  <a:cubicBezTo>
                    <a:pt x="826160" y="795649"/>
                    <a:pt x="823813" y="795649"/>
                    <a:pt x="823813" y="795649"/>
                  </a:cubicBezTo>
                  <a:cubicBezTo>
                    <a:pt x="823813" y="793302"/>
                    <a:pt x="821466" y="790955"/>
                    <a:pt x="819119" y="788608"/>
                  </a:cubicBezTo>
                  <a:cubicBezTo>
                    <a:pt x="821466" y="786261"/>
                    <a:pt x="823813" y="783914"/>
                    <a:pt x="828507" y="781566"/>
                  </a:cubicBezTo>
                  <a:cubicBezTo>
                    <a:pt x="833201" y="774525"/>
                    <a:pt x="842590" y="767484"/>
                    <a:pt x="851978" y="760443"/>
                  </a:cubicBezTo>
                  <a:close/>
                  <a:moveTo>
                    <a:pt x="999842" y="640744"/>
                  </a:moveTo>
                  <a:cubicBezTo>
                    <a:pt x="1004536" y="636050"/>
                    <a:pt x="1011577" y="633703"/>
                    <a:pt x="1016271" y="629008"/>
                  </a:cubicBezTo>
                  <a:cubicBezTo>
                    <a:pt x="1028006" y="619620"/>
                    <a:pt x="1039742" y="612579"/>
                    <a:pt x="1051477" y="603191"/>
                  </a:cubicBezTo>
                  <a:cubicBezTo>
                    <a:pt x="1053824" y="600844"/>
                    <a:pt x="1058518" y="598497"/>
                    <a:pt x="1060865" y="596150"/>
                  </a:cubicBezTo>
                  <a:cubicBezTo>
                    <a:pt x="1105459" y="565638"/>
                    <a:pt x="1150053" y="535127"/>
                    <a:pt x="1196994" y="506962"/>
                  </a:cubicBezTo>
                  <a:cubicBezTo>
                    <a:pt x="1201688" y="504615"/>
                    <a:pt x="1206382" y="499921"/>
                    <a:pt x="1211076" y="497574"/>
                  </a:cubicBezTo>
                  <a:cubicBezTo>
                    <a:pt x="1222811" y="490533"/>
                    <a:pt x="1232199" y="483492"/>
                    <a:pt x="1243935" y="478797"/>
                  </a:cubicBezTo>
                  <a:cubicBezTo>
                    <a:pt x="1250976" y="474103"/>
                    <a:pt x="1258017" y="469409"/>
                    <a:pt x="1265058" y="467062"/>
                  </a:cubicBezTo>
                  <a:cubicBezTo>
                    <a:pt x="1265058" y="467062"/>
                    <a:pt x="1265058" y="467062"/>
                    <a:pt x="1265058" y="467062"/>
                  </a:cubicBezTo>
                  <a:cubicBezTo>
                    <a:pt x="1267405" y="478797"/>
                    <a:pt x="1267405" y="492880"/>
                    <a:pt x="1269752" y="506962"/>
                  </a:cubicBezTo>
                  <a:cubicBezTo>
                    <a:pt x="1269752" y="509309"/>
                    <a:pt x="1269752" y="511656"/>
                    <a:pt x="1269752" y="514003"/>
                  </a:cubicBezTo>
                  <a:cubicBezTo>
                    <a:pt x="1260364" y="516350"/>
                    <a:pt x="1253323" y="523391"/>
                    <a:pt x="1253323" y="532780"/>
                  </a:cubicBezTo>
                  <a:cubicBezTo>
                    <a:pt x="1253323" y="537474"/>
                    <a:pt x="1255670" y="539821"/>
                    <a:pt x="1255670" y="542168"/>
                  </a:cubicBezTo>
                  <a:cubicBezTo>
                    <a:pt x="1225158" y="563291"/>
                    <a:pt x="1192300" y="584415"/>
                    <a:pt x="1161788" y="605538"/>
                  </a:cubicBezTo>
                  <a:cubicBezTo>
                    <a:pt x="1152400" y="612579"/>
                    <a:pt x="1145359" y="617273"/>
                    <a:pt x="1135971" y="624314"/>
                  </a:cubicBezTo>
                  <a:cubicBezTo>
                    <a:pt x="1126582" y="631355"/>
                    <a:pt x="1117194" y="638397"/>
                    <a:pt x="1107806" y="645438"/>
                  </a:cubicBezTo>
                  <a:cubicBezTo>
                    <a:pt x="1098418" y="652479"/>
                    <a:pt x="1086683" y="661867"/>
                    <a:pt x="1077294" y="668908"/>
                  </a:cubicBezTo>
                  <a:cubicBezTo>
                    <a:pt x="1070253" y="673602"/>
                    <a:pt x="1063212" y="680643"/>
                    <a:pt x="1053824" y="685338"/>
                  </a:cubicBezTo>
                  <a:cubicBezTo>
                    <a:pt x="1044436" y="692379"/>
                    <a:pt x="1032700" y="701767"/>
                    <a:pt x="1023312" y="711155"/>
                  </a:cubicBezTo>
                  <a:cubicBezTo>
                    <a:pt x="1016271" y="715849"/>
                    <a:pt x="1009230" y="722890"/>
                    <a:pt x="1002189" y="727584"/>
                  </a:cubicBezTo>
                  <a:cubicBezTo>
                    <a:pt x="992801" y="734626"/>
                    <a:pt x="981065" y="744014"/>
                    <a:pt x="971677" y="753402"/>
                  </a:cubicBezTo>
                  <a:cubicBezTo>
                    <a:pt x="964636" y="760443"/>
                    <a:pt x="957595" y="765137"/>
                    <a:pt x="950554" y="772178"/>
                  </a:cubicBezTo>
                  <a:cubicBezTo>
                    <a:pt x="948207" y="774525"/>
                    <a:pt x="945860" y="776872"/>
                    <a:pt x="941166" y="779219"/>
                  </a:cubicBezTo>
                  <a:cubicBezTo>
                    <a:pt x="929430" y="779219"/>
                    <a:pt x="920042" y="779219"/>
                    <a:pt x="908307" y="779219"/>
                  </a:cubicBezTo>
                  <a:cubicBezTo>
                    <a:pt x="903613" y="779219"/>
                    <a:pt x="901266" y="779219"/>
                    <a:pt x="896572" y="779219"/>
                  </a:cubicBezTo>
                  <a:cubicBezTo>
                    <a:pt x="894225" y="779219"/>
                    <a:pt x="894225" y="779219"/>
                    <a:pt x="891878" y="779219"/>
                  </a:cubicBezTo>
                  <a:cubicBezTo>
                    <a:pt x="894225" y="774525"/>
                    <a:pt x="896572" y="769831"/>
                    <a:pt x="901266" y="762790"/>
                  </a:cubicBezTo>
                  <a:cubicBezTo>
                    <a:pt x="903613" y="758096"/>
                    <a:pt x="905960" y="753402"/>
                    <a:pt x="908307" y="748708"/>
                  </a:cubicBezTo>
                  <a:cubicBezTo>
                    <a:pt x="913001" y="741667"/>
                    <a:pt x="917695" y="732279"/>
                    <a:pt x="922389" y="725237"/>
                  </a:cubicBezTo>
                  <a:cubicBezTo>
                    <a:pt x="924736" y="720543"/>
                    <a:pt x="927083" y="715849"/>
                    <a:pt x="929430" y="711155"/>
                  </a:cubicBezTo>
                  <a:cubicBezTo>
                    <a:pt x="934124" y="704114"/>
                    <a:pt x="938819" y="694726"/>
                    <a:pt x="943513" y="687685"/>
                  </a:cubicBezTo>
                  <a:cubicBezTo>
                    <a:pt x="945860" y="682991"/>
                    <a:pt x="948207" y="678296"/>
                    <a:pt x="950554" y="673602"/>
                  </a:cubicBezTo>
                  <a:cubicBezTo>
                    <a:pt x="952901" y="671255"/>
                    <a:pt x="952901" y="668908"/>
                    <a:pt x="955248" y="666561"/>
                  </a:cubicBezTo>
                  <a:cubicBezTo>
                    <a:pt x="959942" y="664214"/>
                    <a:pt x="962289" y="661867"/>
                    <a:pt x="966983" y="657173"/>
                  </a:cubicBezTo>
                  <a:cubicBezTo>
                    <a:pt x="978718" y="657173"/>
                    <a:pt x="990454" y="650132"/>
                    <a:pt x="999842" y="640744"/>
                  </a:cubicBezTo>
                  <a:close/>
                  <a:moveTo>
                    <a:pt x="1330775" y="492880"/>
                  </a:moveTo>
                  <a:cubicBezTo>
                    <a:pt x="1340164" y="485839"/>
                    <a:pt x="1349552" y="478797"/>
                    <a:pt x="1358940" y="471756"/>
                  </a:cubicBezTo>
                  <a:cubicBezTo>
                    <a:pt x="1368328" y="464715"/>
                    <a:pt x="1375369" y="457674"/>
                    <a:pt x="1384757" y="452980"/>
                  </a:cubicBezTo>
                  <a:cubicBezTo>
                    <a:pt x="1394146" y="445939"/>
                    <a:pt x="1403534" y="438898"/>
                    <a:pt x="1412922" y="431857"/>
                  </a:cubicBezTo>
                  <a:cubicBezTo>
                    <a:pt x="1419963" y="424815"/>
                    <a:pt x="1429351" y="420121"/>
                    <a:pt x="1436392" y="413080"/>
                  </a:cubicBezTo>
                  <a:cubicBezTo>
                    <a:pt x="1445781" y="406039"/>
                    <a:pt x="1455169" y="398998"/>
                    <a:pt x="1464557" y="391957"/>
                  </a:cubicBezTo>
                  <a:cubicBezTo>
                    <a:pt x="1471598" y="387263"/>
                    <a:pt x="1480986" y="380222"/>
                    <a:pt x="1488028" y="375527"/>
                  </a:cubicBezTo>
                  <a:cubicBezTo>
                    <a:pt x="1497416" y="368486"/>
                    <a:pt x="1506804" y="363792"/>
                    <a:pt x="1516192" y="356751"/>
                  </a:cubicBezTo>
                  <a:cubicBezTo>
                    <a:pt x="1523233" y="352057"/>
                    <a:pt x="1532621" y="345016"/>
                    <a:pt x="1539662" y="340322"/>
                  </a:cubicBezTo>
                  <a:cubicBezTo>
                    <a:pt x="1546704" y="335628"/>
                    <a:pt x="1556092" y="330934"/>
                    <a:pt x="1563133" y="326239"/>
                  </a:cubicBezTo>
                  <a:cubicBezTo>
                    <a:pt x="1567827" y="323892"/>
                    <a:pt x="1572521" y="321545"/>
                    <a:pt x="1579562" y="319198"/>
                  </a:cubicBezTo>
                  <a:cubicBezTo>
                    <a:pt x="1588950" y="314504"/>
                    <a:pt x="1598339" y="312157"/>
                    <a:pt x="1607727" y="307463"/>
                  </a:cubicBezTo>
                  <a:cubicBezTo>
                    <a:pt x="1617115" y="302769"/>
                    <a:pt x="1626503" y="300422"/>
                    <a:pt x="1638239" y="295728"/>
                  </a:cubicBezTo>
                  <a:cubicBezTo>
                    <a:pt x="1642933" y="293381"/>
                    <a:pt x="1647627" y="293381"/>
                    <a:pt x="1649974" y="291034"/>
                  </a:cubicBezTo>
                  <a:cubicBezTo>
                    <a:pt x="1649974" y="293381"/>
                    <a:pt x="1652321" y="293381"/>
                    <a:pt x="1652321" y="295728"/>
                  </a:cubicBezTo>
                  <a:cubicBezTo>
                    <a:pt x="1652321" y="295728"/>
                    <a:pt x="1649974" y="298075"/>
                    <a:pt x="1649974" y="298075"/>
                  </a:cubicBezTo>
                  <a:cubicBezTo>
                    <a:pt x="1645280" y="302769"/>
                    <a:pt x="1638239" y="307463"/>
                    <a:pt x="1633544" y="309810"/>
                  </a:cubicBezTo>
                  <a:cubicBezTo>
                    <a:pt x="1628850" y="314504"/>
                    <a:pt x="1621809" y="319198"/>
                    <a:pt x="1617115" y="323892"/>
                  </a:cubicBezTo>
                  <a:cubicBezTo>
                    <a:pt x="1612421" y="328586"/>
                    <a:pt x="1607727" y="333281"/>
                    <a:pt x="1600686" y="337975"/>
                  </a:cubicBezTo>
                  <a:cubicBezTo>
                    <a:pt x="1595992" y="342669"/>
                    <a:pt x="1588950" y="347363"/>
                    <a:pt x="1584256" y="352057"/>
                  </a:cubicBezTo>
                  <a:cubicBezTo>
                    <a:pt x="1579562" y="356751"/>
                    <a:pt x="1574868" y="361445"/>
                    <a:pt x="1570174" y="366139"/>
                  </a:cubicBezTo>
                  <a:cubicBezTo>
                    <a:pt x="1565480" y="370833"/>
                    <a:pt x="1558439" y="375527"/>
                    <a:pt x="1553745" y="380222"/>
                  </a:cubicBezTo>
                  <a:cubicBezTo>
                    <a:pt x="1549051" y="384916"/>
                    <a:pt x="1544357" y="389610"/>
                    <a:pt x="1539662" y="394304"/>
                  </a:cubicBezTo>
                  <a:cubicBezTo>
                    <a:pt x="1534968" y="398998"/>
                    <a:pt x="1527927" y="406039"/>
                    <a:pt x="1523233" y="410733"/>
                  </a:cubicBezTo>
                  <a:cubicBezTo>
                    <a:pt x="1518539" y="415427"/>
                    <a:pt x="1513845" y="420121"/>
                    <a:pt x="1509151" y="424815"/>
                  </a:cubicBezTo>
                  <a:cubicBezTo>
                    <a:pt x="1502110" y="429510"/>
                    <a:pt x="1497416" y="436551"/>
                    <a:pt x="1490375" y="441245"/>
                  </a:cubicBezTo>
                  <a:cubicBezTo>
                    <a:pt x="1485680" y="445939"/>
                    <a:pt x="1480986" y="450633"/>
                    <a:pt x="1476292" y="455327"/>
                  </a:cubicBezTo>
                  <a:cubicBezTo>
                    <a:pt x="1469251" y="462368"/>
                    <a:pt x="1464557" y="467062"/>
                    <a:pt x="1457516" y="474103"/>
                  </a:cubicBezTo>
                  <a:cubicBezTo>
                    <a:pt x="1455169" y="476450"/>
                    <a:pt x="1450475" y="481145"/>
                    <a:pt x="1448128" y="483492"/>
                  </a:cubicBezTo>
                  <a:cubicBezTo>
                    <a:pt x="1445781" y="483492"/>
                    <a:pt x="1443434" y="485839"/>
                    <a:pt x="1441087" y="485839"/>
                  </a:cubicBezTo>
                  <a:cubicBezTo>
                    <a:pt x="1434045" y="488186"/>
                    <a:pt x="1424657" y="490533"/>
                    <a:pt x="1417616" y="492880"/>
                  </a:cubicBezTo>
                  <a:cubicBezTo>
                    <a:pt x="1410575" y="495227"/>
                    <a:pt x="1401187" y="497574"/>
                    <a:pt x="1394146" y="499921"/>
                  </a:cubicBezTo>
                  <a:cubicBezTo>
                    <a:pt x="1387104" y="502268"/>
                    <a:pt x="1377716" y="504615"/>
                    <a:pt x="1370675" y="506962"/>
                  </a:cubicBezTo>
                  <a:cubicBezTo>
                    <a:pt x="1363634" y="509309"/>
                    <a:pt x="1354246" y="511656"/>
                    <a:pt x="1347205" y="514003"/>
                  </a:cubicBezTo>
                  <a:cubicBezTo>
                    <a:pt x="1340164" y="516350"/>
                    <a:pt x="1330775" y="518697"/>
                    <a:pt x="1323734" y="523391"/>
                  </a:cubicBezTo>
                  <a:cubicBezTo>
                    <a:pt x="1316693" y="525738"/>
                    <a:pt x="1307305" y="528085"/>
                    <a:pt x="1300264" y="532780"/>
                  </a:cubicBezTo>
                  <a:cubicBezTo>
                    <a:pt x="1297917" y="532780"/>
                    <a:pt x="1295570" y="535127"/>
                    <a:pt x="1293223" y="535127"/>
                  </a:cubicBezTo>
                  <a:cubicBezTo>
                    <a:pt x="1293223" y="532780"/>
                    <a:pt x="1290876" y="532780"/>
                    <a:pt x="1290876" y="530433"/>
                  </a:cubicBezTo>
                  <a:cubicBezTo>
                    <a:pt x="1295570" y="525738"/>
                    <a:pt x="1300264" y="523391"/>
                    <a:pt x="1304958" y="518697"/>
                  </a:cubicBezTo>
                  <a:cubicBezTo>
                    <a:pt x="1314346" y="506962"/>
                    <a:pt x="1321387" y="499921"/>
                    <a:pt x="1330775" y="492880"/>
                  </a:cubicBezTo>
                  <a:close/>
                  <a:moveTo>
                    <a:pt x="1722732" y="258175"/>
                  </a:moveTo>
                  <a:cubicBezTo>
                    <a:pt x="1732120" y="253481"/>
                    <a:pt x="1741508" y="251134"/>
                    <a:pt x="1750897" y="246440"/>
                  </a:cubicBezTo>
                  <a:cubicBezTo>
                    <a:pt x="1757938" y="244093"/>
                    <a:pt x="1764979" y="241746"/>
                    <a:pt x="1772020" y="237052"/>
                  </a:cubicBezTo>
                  <a:cubicBezTo>
                    <a:pt x="1781408" y="234705"/>
                    <a:pt x="1790797" y="230011"/>
                    <a:pt x="1800185" y="227664"/>
                  </a:cubicBezTo>
                  <a:cubicBezTo>
                    <a:pt x="1807226" y="225316"/>
                    <a:pt x="1814267" y="222969"/>
                    <a:pt x="1823655" y="218275"/>
                  </a:cubicBezTo>
                  <a:cubicBezTo>
                    <a:pt x="1833043" y="215928"/>
                    <a:pt x="1842431" y="211234"/>
                    <a:pt x="1849473" y="208887"/>
                  </a:cubicBezTo>
                  <a:cubicBezTo>
                    <a:pt x="1856514" y="206540"/>
                    <a:pt x="1865902" y="204193"/>
                    <a:pt x="1872943" y="201846"/>
                  </a:cubicBezTo>
                  <a:cubicBezTo>
                    <a:pt x="1882331" y="199499"/>
                    <a:pt x="1891719" y="197152"/>
                    <a:pt x="1898761" y="192458"/>
                  </a:cubicBezTo>
                  <a:cubicBezTo>
                    <a:pt x="1905802" y="190111"/>
                    <a:pt x="1915190" y="187764"/>
                    <a:pt x="1922231" y="185417"/>
                  </a:cubicBezTo>
                  <a:cubicBezTo>
                    <a:pt x="1931619" y="183070"/>
                    <a:pt x="1941007" y="180723"/>
                    <a:pt x="1948049" y="178376"/>
                  </a:cubicBezTo>
                  <a:cubicBezTo>
                    <a:pt x="1955090" y="176028"/>
                    <a:pt x="1964478" y="173681"/>
                    <a:pt x="1971519" y="171334"/>
                  </a:cubicBezTo>
                  <a:cubicBezTo>
                    <a:pt x="1980907" y="168987"/>
                    <a:pt x="1987948" y="166640"/>
                    <a:pt x="1997336" y="164293"/>
                  </a:cubicBezTo>
                  <a:cubicBezTo>
                    <a:pt x="2004378" y="161946"/>
                    <a:pt x="2013766" y="159599"/>
                    <a:pt x="2023154" y="157252"/>
                  </a:cubicBezTo>
                  <a:cubicBezTo>
                    <a:pt x="2032542" y="154905"/>
                    <a:pt x="2039583" y="152558"/>
                    <a:pt x="2048972" y="150211"/>
                  </a:cubicBezTo>
                  <a:cubicBezTo>
                    <a:pt x="2058360" y="147864"/>
                    <a:pt x="2065401" y="145517"/>
                    <a:pt x="2074789" y="143170"/>
                  </a:cubicBezTo>
                  <a:cubicBezTo>
                    <a:pt x="2084177" y="140823"/>
                    <a:pt x="2091218" y="138476"/>
                    <a:pt x="2100607" y="138476"/>
                  </a:cubicBezTo>
                  <a:cubicBezTo>
                    <a:pt x="2109995" y="136129"/>
                    <a:pt x="2117036" y="133782"/>
                    <a:pt x="2126424" y="131435"/>
                  </a:cubicBezTo>
                  <a:cubicBezTo>
                    <a:pt x="2133465" y="129088"/>
                    <a:pt x="2142854" y="129088"/>
                    <a:pt x="2149895" y="126741"/>
                  </a:cubicBezTo>
                  <a:cubicBezTo>
                    <a:pt x="2159283" y="124393"/>
                    <a:pt x="2168671" y="122046"/>
                    <a:pt x="2175712" y="122046"/>
                  </a:cubicBezTo>
                  <a:cubicBezTo>
                    <a:pt x="2182753" y="119699"/>
                    <a:pt x="2189794" y="119699"/>
                    <a:pt x="2199183" y="117352"/>
                  </a:cubicBezTo>
                  <a:cubicBezTo>
                    <a:pt x="2203877" y="117352"/>
                    <a:pt x="2208571" y="115005"/>
                    <a:pt x="2215612" y="115005"/>
                  </a:cubicBezTo>
                  <a:cubicBezTo>
                    <a:pt x="2234388" y="129088"/>
                    <a:pt x="2253165" y="143170"/>
                    <a:pt x="2271941" y="159599"/>
                  </a:cubicBezTo>
                  <a:cubicBezTo>
                    <a:pt x="2271941" y="159599"/>
                    <a:pt x="2274288" y="161946"/>
                    <a:pt x="2274288" y="161946"/>
                  </a:cubicBezTo>
                  <a:cubicBezTo>
                    <a:pt x="2278982" y="166640"/>
                    <a:pt x="2286023" y="173681"/>
                    <a:pt x="2290717" y="178376"/>
                  </a:cubicBezTo>
                  <a:cubicBezTo>
                    <a:pt x="2293064" y="180723"/>
                    <a:pt x="2293064" y="180723"/>
                    <a:pt x="2295412" y="183070"/>
                  </a:cubicBezTo>
                  <a:cubicBezTo>
                    <a:pt x="2300106" y="187764"/>
                    <a:pt x="2304800" y="194805"/>
                    <a:pt x="2311841" y="199499"/>
                  </a:cubicBezTo>
                  <a:cubicBezTo>
                    <a:pt x="2314188" y="201846"/>
                    <a:pt x="2316535" y="204193"/>
                    <a:pt x="2316535" y="206540"/>
                  </a:cubicBezTo>
                  <a:cubicBezTo>
                    <a:pt x="2321229" y="211234"/>
                    <a:pt x="2325923" y="215928"/>
                    <a:pt x="2330617" y="222969"/>
                  </a:cubicBezTo>
                  <a:cubicBezTo>
                    <a:pt x="2332964" y="225316"/>
                    <a:pt x="2335311" y="227664"/>
                    <a:pt x="2337658" y="232358"/>
                  </a:cubicBezTo>
                  <a:cubicBezTo>
                    <a:pt x="2342352" y="237052"/>
                    <a:pt x="2344699" y="241746"/>
                    <a:pt x="2349394" y="246440"/>
                  </a:cubicBezTo>
                  <a:cubicBezTo>
                    <a:pt x="2351741" y="248787"/>
                    <a:pt x="2351741" y="251134"/>
                    <a:pt x="2354088" y="251134"/>
                  </a:cubicBezTo>
                  <a:cubicBezTo>
                    <a:pt x="2351741" y="251134"/>
                    <a:pt x="2347047" y="251134"/>
                    <a:pt x="2344699" y="251134"/>
                  </a:cubicBezTo>
                  <a:cubicBezTo>
                    <a:pt x="2330617" y="248787"/>
                    <a:pt x="2316535" y="248787"/>
                    <a:pt x="2304800" y="246440"/>
                  </a:cubicBezTo>
                  <a:cubicBezTo>
                    <a:pt x="2297759" y="246440"/>
                    <a:pt x="2290717" y="246440"/>
                    <a:pt x="2283676" y="244093"/>
                  </a:cubicBezTo>
                  <a:cubicBezTo>
                    <a:pt x="2267247" y="241746"/>
                    <a:pt x="2250818" y="241746"/>
                    <a:pt x="2234388" y="239399"/>
                  </a:cubicBezTo>
                  <a:cubicBezTo>
                    <a:pt x="2227347" y="239399"/>
                    <a:pt x="2220306" y="239399"/>
                    <a:pt x="2210918" y="239399"/>
                  </a:cubicBezTo>
                  <a:cubicBezTo>
                    <a:pt x="2194488" y="239399"/>
                    <a:pt x="2178059" y="237052"/>
                    <a:pt x="2163977" y="237052"/>
                  </a:cubicBezTo>
                  <a:cubicBezTo>
                    <a:pt x="2140506" y="237052"/>
                    <a:pt x="2117036" y="237052"/>
                    <a:pt x="2093565" y="237052"/>
                  </a:cubicBezTo>
                  <a:cubicBezTo>
                    <a:pt x="2074789" y="237052"/>
                    <a:pt x="2058360" y="237052"/>
                    <a:pt x="2039583" y="237052"/>
                  </a:cubicBezTo>
                  <a:cubicBezTo>
                    <a:pt x="2032542" y="237052"/>
                    <a:pt x="2027848" y="237052"/>
                    <a:pt x="2020807" y="237052"/>
                  </a:cubicBezTo>
                  <a:cubicBezTo>
                    <a:pt x="2009072" y="237052"/>
                    <a:pt x="1997336" y="237052"/>
                    <a:pt x="1985601" y="239399"/>
                  </a:cubicBezTo>
                  <a:cubicBezTo>
                    <a:pt x="1978560" y="239399"/>
                    <a:pt x="1971519" y="239399"/>
                    <a:pt x="1964478" y="241746"/>
                  </a:cubicBezTo>
                  <a:cubicBezTo>
                    <a:pt x="1955090" y="241746"/>
                    <a:pt x="1943355" y="241746"/>
                    <a:pt x="1933966" y="244093"/>
                  </a:cubicBezTo>
                  <a:cubicBezTo>
                    <a:pt x="1926925" y="244093"/>
                    <a:pt x="1917537" y="246440"/>
                    <a:pt x="1910496" y="246440"/>
                  </a:cubicBezTo>
                  <a:cubicBezTo>
                    <a:pt x="1901108" y="246440"/>
                    <a:pt x="1891719" y="248787"/>
                    <a:pt x="1882331" y="248787"/>
                  </a:cubicBezTo>
                  <a:cubicBezTo>
                    <a:pt x="1875290" y="248787"/>
                    <a:pt x="1865902" y="251134"/>
                    <a:pt x="1858861" y="251134"/>
                  </a:cubicBezTo>
                  <a:cubicBezTo>
                    <a:pt x="1849473" y="251134"/>
                    <a:pt x="1840084" y="253481"/>
                    <a:pt x="1830696" y="253481"/>
                  </a:cubicBezTo>
                  <a:cubicBezTo>
                    <a:pt x="1823655" y="253481"/>
                    <a:pt x="1814267" y="255828"/>
                    <a:pt x="1807226" y="255828"/>
                  </a:cubicBezTo>
                  <a:cubicBezTo>
                    <a:pt x="1797838" y="258175"/>
                    <a:pt x="1788449" y="258175"/>
                    <a:pt x="1779061" y="260522"/>
                  </a:cubicBezTo>
                  <a:cubicBezTo>
                    <a:pt x="1772020" y="262869"/>
                    <a:pt x="1762632" y="262869"/>
                    <a:pt x="1755591" y="265216"/>
                  </a:cubicBezTo>
                  <a:cubicBezTo>
                    <a:pt x="1746203" y="267563"/>
                    <a:pt x="1736814" y="267563"/>
                    <a:pt x="1729773" y="269910"/>
                  </a:cubicBezTo>
                  <a:cubicBezTo>
                    <a:pt x="1722732" y="272257"/>
                    <a:pt x="1713344" y="272257"/>
                    <a:pt x="1706303" y="274604"/>
                  </a:cubicBezTo>
                  <a:cubicBezTo>
                    <a:pt x="1701609" y="274604"/>
                    <a:pt x="1699262" y="276951"/>
                    <a:pt x="1694567" y="276951"/>
                  </a:cubicBezTo>
                  <a:cubicBezTo>
                    <a:pt x="1694567" y="276951"/>
                    <a:pt x="1694567" y="274604"/>
                    <a:pt x="1694567" y="274604"/>
                  </a:cubicBezTo>
                  <a:cubicBezTo>
                    <a:pt x="1699262" y="272257"/>
                    <a:pt x="1703956" y="269910"/>
                    <a:pt x="1708650" y="269910"/>
                  </a:cubicBezTo>
                  <a:cubicBezTo>
                    <a:pt x="1708650" y="265216"/>
                    <a:pt x="1715691" y="260522"/>
                    <a:pt x="1722732" y="258175"/>
                  </a:cubicBezTo>
                  <a:close/>
                  <a:moveTo>
                    <a:pt x="2386946" y="227664"/>
                  </a:moveTo>
                  <a:cubicBezTo>
                    <a:pt x="2391640" y="218275"/>
                    <a:pt x="2396334" y="211234"/>
                    <a:pt x="2398681" y="201846"/>
                  </a:cubicBezTo>
                  <a:cubicBezTo>
                    <a:pt x="2398681" y="199499"/>
                    <a:pt x="2401029" y="199499"/>
                    <a:pt x="2401029" y="197152"/>
                  </a:cubicBezTo>
                  <a:cubicBezTo>
                    <a:pt x="2403376" y="190111"/>
                    <a:pt x="2408070" y="183070"/>
                    <a:pt x="2412764" y="178376"/>
                  </a:cubicBezTo>
                  <a:cubicBezTo>
                    <a:pt x="2412764" y="176028"/>
                    <a:pt x="2415111" y="176028"/>
                    <a:pt x="2415111" y="173681"/>
                  </a:cubicBezTo>
                  <a:cubicBezTo>
                    <a:pt x="2415111" y="176028"/>
                    <a:pt x="2417458" y="178376"/>
                    <a:pt x="2417458" y="180723"/>
                  </a:cubicBezTo>
                  <a:cubicBezTo>
                    <a:pt x="2419805" y="185417"/>
                    <a:pt x="2419805" y="190111"/>
                    <a:pt x="2422152" y="194805"/>
                  </a:cubicBezTo>
                  <a:cubicBezTo>
                    <a:pt x="2422152" y="197152"/>
                    <a:pt x="2424499" y="201846"/>
                    <a:pt x="2424499" y="204193"/>
                  </a:cubicBezTo>
                  <a:cubicBezTo>
                    <a:pt x="2412764" y="204193"/>
                    <a:pt x="2405723" y="213581"/>
                    <a:pt x="2405723" y="225316"/>
                  </a:cubicBezTo>
                  <a:cubicBezTo>
                    <a:pt x="2405723" y="227664"/>
                    <a:pt x="2405723" y="232358"/>
                    <a:pt x="2408070" y="234705"/>
                  </a:cubicBezTo>
                  <a:cubicBezTo>
                    <a:pt x="2405723" y="237052"/>
                    <a:pt x="2401029" y="239399"/>
                    <a:pt x="2398681" y="239399"/>
                  </a:cubicBezTo>
                  <a:cubicBezTo>
                    <a:pt x="2396334" y="241746"/>
                    <a:pt x="2393987" y="241746"/>
                    <a:pt x="2393987" y="244093"/>
                  </a:cubicBezTo>
                  <a:cubicBezTo>
                    <a:pt x="2393987" y="244093"/>
                    <a:pt x="2391640" y="244093"/>
                    <a:pt x="2391640" y="246440"/>
                  </a:cubicBezTo>
                  <a:cubicBezTo>
                    <a:pt x="2389293" y="244093"/>
                    <a:pt x="2386946" y="241746"/>
                    <a:pt x="2384599" y="239399"/>
                  </a:cubicBezTo>
                  <a:cubicBezTo>
                    <a:pt x="2384599" y="239399"/>
                    <a:pt x="2384599" y="237052"/>
                    <a:pt x="2386946" y="237052"/>
                  </a:cubicBezTo>
                  <a:cubicBezTo>
                    <a:pt x="2384599" y="232358"/>
                    <a:pt x="2386946" y="230011"/>
                    <a:pt x="2386946" y="227664"/>
                  </a:cubicBezTo>
                  <a:close/>
                  <a:moveTo>
                    <a:pt x="2412764" y="157252"/>
                  </a:moveTo>
                  <a:cubicBezTo>
                    <a:pt x="2410417" y="152558"/>
                    <a:pt x="2410417" y="150211"/>
                    <a:pt x="2408070" y="145517"/>
                  </a:cubicBezTo>
                  <a:cubicBezTo>
                    <a:pt x="2408070" y="140823"/>
                    <a:pt x="2405723" y="138476"/>
                    <a:pt x="2403376" y="133782"/>
                  </a:cubicBezTo>
                  <a:cubicBezTo>
                    <a:pt x="2401029" y="129088"/>
                    <a:pt x="2401029" y="126741"/>
                    <a:pt x="2398681" y="122046"/>
                  </a:cubicBezTo>
                  <a:cubicBezTo>
                    <a:pt x="2396334" y="117352"/>
                    <a:pt x="2396334" y="115005"/>
                    <a:pt x="2393987" y="110311"/>
                  </a:cubicBezTo>
                  <a:cubicBezTo>
                    <a:pt x="2391640" y="107964"/>
                    <a:pt x="2391640" y="103270"/>
                    <a:pt x="2389293" y="100923"/>
                  </a:cubicBezTo>
                  <a:cubicBezTo>
                    <a:pt x="2386946" y="98576"/>
                    <a:pt x="2386946" y="93882"/>
                    <a:pt x="2384599" y="91535"/>
                  </a:cubicBezTo>
                  <a:cubicBezTo>
                    <a:pt x="2384599" y="91535"/>
                    <a:pt x="2384599" y="89188"/>
                    <a:pt x="2382252" y="89188"/>
                  </a:cubicBezTo>
                  <a:cubicBezTo>
                    <a:pt x="2389293" y="89188"/>
                    <a:pt x="2393987" y="89188"/>
                    <a:pt x="2401029" y="86841"/>
                  </a:cubicBezTo>
                  <a:cubicBezTo>
                    <a:pt x="2408070" y="86841"/>
                    <a:pt x="2415111" y="84494"/>
                    <a:pt x="2422152" y="84494"/>
                  </a:cubicBezTo>
                  <a:cubicBezTo>
                    <a:pt x="2431540" y="84494"/>
                    <a:pt x="2440928" y="82147"/>
                    <a:pt x="2450317" y="82147"/>
                  </a:cubicBezTo>
                  <a:cubicBezTo>
                    <a:pt x="2450317" y="82147"/>
                    <a:pt x="2452664" y="82147"/>
                    <a:pt x="2455011" y="82147"/>
                  </a:cubicBezTo>
                  <a:cubicBezTo>
                    <a:pt x="2455011" y="86841"/>
                    <a:pt x="2457358" y="91535"/>
                    <a:pt x="2459705" y="93882"/>
                  </a:cubicBezTo>
                  <a:cubicBezTo>
                    <a:pt x="2459705" y="93882"/>
                    <a:pt x="2459705" y="93882"/>
                    <a:pt x="2457358" y="96229"/>
                  </a:cubicBezTo>
                  <a:cubicBezTo>
                    <a:pt x="2455011" y="98576"/>
                    <a:pt x="2452664" y="103270"/>
                    <a:pt x="2450317" y="105617"/>
                  </a:cubicBezTo>
                  <a:cubicBezTo>
                    <a:pt x="2447970" y="107964"/>
                    <a:pt x="2445622" y="110311"/>
                    <a:pt x="2443275" y="112658"/>
                  </a:cubicBezTo>
                  <a:cubicBezTo>
                    <a:pt x="2440928" y="115005"/>
                    <a:pt x="2438581" y="119699"/>
                    <a:pt x="2436234" y="122046"/>
                  </a:cubicBezTo>
                  <a:cubicBezTo>
                    <a:pt x="2433887" y="124393"/>
                    <a:pt x="2431540" y="126741"/>
                    <a:pt x="2429193" y="131435"/>
                  </a:cubicBezTo>
                  <a:cubicBezTo>
                    <a:pt x="2426846" y="133782"/>
                    <a:pt x="2424499" y="138476"/>
                    <a:pt x="2422152" y="143170"/>
                  </a:cubicBezTo>
                  <a:cubicBezTo>
                    <a:pt x="2419805" y="145517"/>
                    <a:pt x="2417458" y="150211"/>
                    <a:pt x="2415111" y="152558"/>
                  </a:cubicBezTo>
                  <a:cubicBezTo>
                    <a:pt x="2412764" y="157252"/>
                    <a:pt x="2410417" y="159599"/>
                    <a:pt x="2408070" y="164293"/>
                  </a:cubicBezTo>
                  <a:cubicBezTo>
                    <a:pt x="2408070" y="164293"/>
                    <a:pt x="2408070" y="166640"/>
                    <a:pt x="2405723" y="166640"/>
                  </a:cubicBezTo>
                  <a:cubicBezTo>
                    <a:pt x="2405723" y="166640"/>
                    <a:pt x="2405723" y="166640"/>
                    <a:pt x="2405723" y="166640"/>
                  </a:cubicBezTo>
                  <a:cubicBezTo>
                    <a:pt x="2415111" y="166640"/>
                    <a:pt x="2415111" y="161946"/>
                    <a:pt x="2412764" y="157252"/>
                  </a:cubicBezTo>
                  <a:close/>
                  <a:moveTo>
                    <a:pt x="2518381" y="103270"/>
                  </a:moveTo>
                  <a:cubicBezTo>
                    <a:pt x="2539504" y="115005"/>
                    <a:pt x="2560628" y="129088"/>
                    <a:pt x="2579404" y="143170"/>
                  </a:cubicBezTo>
                  <a:cubicBezTo>
                    <a:pt x="2581751" y="145517"/>
                    <a:pt x="2584098" y="147864"/>
                    <a:pt x="2586445" y="147864"/>
                  </a:cubicBezTo>
                  <a:cubicBezTo>
                    <a:pt x="2593486" y="152558"/>
                    <a:pt x="2598180" y="157252"/>
                    <a:pt x="2605222" y="161946"/>
                  </a:cubicBezTo>
                  <a:cubicBezTo>
                    <a:pt x="2607569" y="164293"/>
                    <a:pt x="2612263" y="166640"/>
                    <a:pt x="2614610" y="168987"/>
                  </a:cubicBezTo>
                  <a:cubicBezTo>
                    <a:pt x="2621651" y="173681"/>
                    <a:pt x="2626345" y="178376"/>
                    <a:pt x="2633386" y="183070"/>
                  </a:cubicBezTo>
                  <a:cubicBezTo>
                    <a:pt x="2635733" y="185417"/>
                    <a:pt x="2640427" y="187764"/>
                    <a:pt x="2642774" y="190111"/>
                  </a:cubicBezTo>
                  <a:cubicBezTo>
                    <a:pt x="2649816" y="194805"/>
                    <a:pt x="2654510" y="199499"/>
                    <a:pt x="2661551" y="204193"/>
                  </a:cubicBezTo>
                  <a:cubicBezTo>
                    <a:pt x="2663898" y="206540"/>
                    <a:pt x="2668592" y="208887"/>
                    <a:pt x="2670939" y="213581"/>
                  </a:cubicBezTo>
                  <a:cubicBezTo>
                    <a:pt x="2675633" y="218275"/>
                    <a:pt x="2680327" y="222969"/>
                    <a:pt x="2685021" y="225316"/>
                  </a:cubicBezTo>
                  <a:cubicBezTo>
                    <a:pt x="2682674" y="227664"/>
                    <a:pt x="2680327" y="232358"/>
                    <a:pt x="2680327" y="234705"/>
                  </a:cubicBezTo>
                  <a:cubicBezTo>
                    <a:pt x="2675633" y="234705"/>
                    <a:pt x="2673286" y="234705"/>
                    <a:pt x="2668592" y="234705"/>
                  </a:cubicBezTo>
                  <a:cubicBezTo>
                    <a:pt x="2656857" y="232358"/>
                    <a:pt x="2642774" y="232358"/>
                    <a:pt x="2631039" y="230011"/>
                  </a:cubicBezTo>
                  <a:cubicBezTo>
                    <a:pt x="2616957" y="227664"/>
                    <a:pt x="2602875" y="227664"/>
                    <a:pt x="2588792" y="227664"/>
                  </a:cubicBezTo>
                  <a:cubicBezTo>
                    <a:pt x="2579404" y="227664"/>
                    <a:pt x="2572363" y="225316"/>
                    <a:pt x="2562975" y="225316"/>
                  </a:cubicBezTo>
                  <a:cubicBezTo>
                    <a:pt x="2539504" y="222969"/>
                    <a:pt x="2518381" y="222969"/>
                    <a:pt x="2494910" y="222969"/>
                  </a:cubicBezTo>
                  <a:cubicBezTo>
                    <a:pt x="2490216" y="222969"/>
                    <a:pt x="2485522" y="222969"/>
                    <a:pt x="2480828" y="222969"/>
                  </a:cubicBezTo>
                  <a:cubicBezTo>
                    <a:pt x="2469093" y="222969"/>
                    <a:pt x="2457358" y="222969"/>
                    <a:pt x="2447970" y="222969"/>
                  </a:cubicBezTo>
                  <a:cubicBezTo>
                    <a:pt x="2447970" y="213581"/>
                    <a:pt x="2443275" y="206540"/>
                    <a:pt x="2433887" y="204193"/>
                  </a:cubicBezTo>
                  <a:cubicBezTo>
                    <a:pt x="2433887" y="204193"/>
                    <a:pt x="2433887" y="201846"/>
                    <a:pt x="2433887" y="201846"/>
                  </a:cubicBezTo>
                  <a:cubicBezTo>
                    <a:pt x="2436234" y="197152"/>
                    <a:pt x="2436234" y="192458"/>
                    <a:pt x="2438581" y="187764"/>
                  </a:cubicBezTo>
                  <a:cubicBezTo>
                    <a:pt x="2438581" y="185417"/>
                    <a:pt x="2440928" y="183070"/>
                    <a:pt x="2440928" y="180723"/>
                  </a:cubicBezTo>
                  <a:cubicBezTo>
                    <a:pt x="2443275" y="176028"/>
                    <a:pt x="2443275" y="171334"/>
                    <a:pt x="2445622" y="166640"/>
                  </a:cubicBezTo>
                  <a:cubicBezTo>
                    <a:pt x="2445622" y="164293"/>
                    <a:pt x="2447970" y="164293"/>
                    <a:pt x="2447970" y="161946"/>
                  </a:cubicBezTo>
                  <a:cubicBezTo>
                    <a:pt x="2450317" y="154905"/>
                    <a:pt x="2452664" y="150211"/>
                    <a:pt x="2455011" y="143170"/>
                  </a:cubicBezTo>
                  <a:cubicBezTo>
                    <a:pt x="2455011" y="140823"/>
                    <a:pt x="2457358" y="138476"/>
                    <a:pt x="2457358" y="136129"/>
                  </a:cubicBezTo>
                  <a:cubicBezTo>
                    <a:pt x="2459705" y="131435"/>
                    <a:pt x="2459705" y="129088"/>
                    <a:pt x="2462052" y="126741"/>
                  </a:cubicBezTo>
                  <a:cubicBezTo>
                    <a:pt x="2464399" y="124393"/>
                    <a:pt x="2464399" y="119699"/>
                    <a:pt x="2466746" y="117352"/>
                  </a:cubicBezTo>
                  <a:cubicBezTo>
                    <a:pt x="2466746" y="115005"/>
                    <a:pt x="2469093" y="112658"/>
                    <a:pt x="2469093" y="112658"/>
                  </a:cubicBezTo>
                  <a:cubicBezTo>
                    <a:pt x="2471440" y="110311"/>
                    <a:pt x="2471440" y="105617"/>
                    <a:pt x="2473787" y="103270"/>
                  </a:cubicBezTo>
                  <a:cubicBezTo>
                    <a:pt x="2473787" y="103270"/>
                    <a:pt x="2473787" y="103270"/>
                    <a:pt x="2473787" y="103270"/>
                  </a:cubicBezTo>
                  <a:cubicBezTo>
                    <a:pt x="2476134" y="105617"/>
                    <a:pt x="2478481" y="105617"/>
                    <a:pt x="2483175" y="105617"/>
                  </a:cubicBezTo>
                  <a:cubicBezTo>
                    <a:pt x="2490216" y="105617"/>
                    <a:pt x="2497258" y="100923"/>
                    <a:pt x="2499605" y="96229"/>
                  </a:cubicBezTo>
                  <a:cubicBezTo>
                    <a:pt x="2501952" y="98576"/>
                    <a:pt x="2506646" y="98576"/>
                    <a:pt x="2508993" y="100923"/>
                  </a:cubicBezTo>
                  <a:cubicBezTo>
                    <a:pt x="2511340" y="100923"/>
                    <a:pt x="2513687" y="103270"/>
                    <a:pt x="2518381" y="103270"/>
                  </a:cubicBezTo>
                  <a:close/>
                  <a:moveTo>
                    <a:pt x="2743697" y="213581"/>
                  </a:moveTo>
                  <a:cubicBezTo>
                    <a:pt x="2753086" y="208887"/>
                    <a:pt x="2762474" y="204193"/>
                    <a:pt x="2771862" y="197152"/>
                  </a:cubicBezTo>
                  <a:cubicBezTo>
                    <a:pt x="2776556" y="194805"/>
                    <a:pt x="2781250" y="192458"/>
                    <a:pt x="2785944" y="190111"/>
                  </a:cubicBezTo>
                  <a:cubicBezTo>
                    <a:pt x="2795332" y="185417"/>
                    <a:pt x="2807068" y="180723"/>
                    <a:pt x="2818803" y="176028"/>
                  </a:cubicBezTo>
                  <a:cubicBezTo>
                    <a:pt x="2823497" y="173681"/>
                    <a:pt x="2825844" y="173681"/>
                    <a:pt x="2830538" y="171334"/>
                  </a:cubicBezTo>
                  <a:cubicBezTo>
                    <a:pt x="2844620" y="164293"/>
                    <a:pt x="2858703" y="159599"/>
                    <a:pt x="2872785" y="154905"/>
                  </a:cubicBezTo>
                  <a:cubicBezTo>
                    <a:pt x="2875132" y="154905"/>
                    <a:pt x="2877479" y="152558"/>
                    <a:pt x="2882173" y="152558"/>
                  </a:cubicBezTo>
                  <a:cubicBezTo>
                    <a:pt x="2886867" y="150211"/>
                    <a:pt x="2891561" y="150211"/>
                    <a:pt x="2898602" y="147864"/>
                  </a:cubicBezTo>
                  <a:cubicBezTo>
                    <a:pt x="2900949" y="147864"/>
                    <a:pt x="2905644" y="150211"/>
                    <a:pt x="2907991" y="150211"/>
                  </a:cubicBezTo>
                  <a:cubicBezTo>
                    <a:pt x="2924420" y="157252"/>
                    <a:pt x="2940849" y="161946"/>
                    <a:pt x="2959626" y="168987"/>
                  </a:cubicBezTo>
                  <a:cubicBezTo>
                    <a:pt x="2966667" y="171334"/>
                    <a:pt x="2973708" y="173681"/>
                    <a:pt x="2978402" y="178376"/>
                  </a:cubicBezTo>
                  <a:cubicBezTo>
                    <a:pt x="2992484" y="183070"/>
                    <a:pt x="3004219" y="190111"/>
                    <a:pt x="3018302" y="194805"/>
                  </a:cubicBezTo>
                  <a:cubicBezTo>
                    <a:pt x="3018302" y="194805"/>
                    <a:pt x="3018302" y="197152"/>
                    <a:pt x="3018302" y="197152"/>
                  </a:cubicBezTo>
                  <a:cubicBezTo>
                    <a:pt x="3018302" y="199499"/>
                    <a:pt x="3018302" y="199499"/>
                    <a:pt x="3015955" y="201846"/>
                  </a:cubicBezTo>
                  <a:cubicBezTo>
                    <a:pt x="3015955" y="206540"/>
                    <a:pt x="3013608" y="208887"/>
                    <a:pt x="3013608" y="213581"/>
                  </a:cubicBezTo>
                  <a:cubicBezTo>
                    <a:pt x="3013608" y="215928"/>
                    <a:pt x="3013608" y="215928"/>
                    <a:pt x="3013608" y="218275"/>
                  </a:cubicBezTo>
                  <a:cubicBezTo>
                    <a:pt x="3013608" y="222969"/>
                    <a:pt x="3011261" y="227664"/>
                    <a:pt x="3011261" y="234705"/>
                  </a:cubicBezTo>
                  <a:cubicBezTo>
                    <a:pt x="3011261" y="234705"/>
                    <a:pt x="3011261" y="237052"/>
                    <a:pt x="3011261" y="237052"/>
                  </a:cubicBezTo>
                  <a:cubicBezTo>
                    <a:pt x="3006567" y="267563"/>
                    <a:pt x="3001872" y="298075"/>
                    <a:pt x="2997178" y="330934"/>
                  </a:cubicBezTo>
                  <a:cubicBezTo>
                    <a:pt x="2997178" y="330934"/>
                    <a:pt x="2997178" y="333281"/>
                    <a:pt x="2997178" y="333281"/>
                  </a:cubicBezTo>
                  <a:cubicBezTo>
                    <a:pt x="2997178" y="337975"/>
                    <a:pt x="2994831" y="345016"/>
                    <a:pt x="2994831" y="349710"/>
                  </a:cubicBezTo>
                  <a:cubicBezTo>
                    <a:pt x="2994831" y="354404"/>
                    <a:pt x="2994831" y="356751"/>
                    <a:pt x="2992484" y="361445"/>
                  </a:cubicBezTo>
                  <a:cubicBezTo>
                    <a:pt x="2992484" y="363792"/>
                    <a:pt x="2992484" y="366139"/>
                    <a:pt x="2992484" y="370833"/>
                  </a:cubicBezTo>
                  <a:cubicBezTo>
                    <a:pt x="2980749" y="370833"/>
                    <a:pt x="2971361" y="370833"/>
                    <a:pt x="2959626" y="370833"/>
                  </a:cubicBezTo>
                  <a:cubicBezTo>
                    <a:pt x="2959626" y="370833"/>
                    <a:pt x="2957279" y="370833"/>
                    <a:pt x="2957279" y="370833"/>
                  </a:cubicBezTo>
                  <a:cubicBezTo>
                    <a:pt x="2945543" y="363792"/>
                    <a:pt x="2933808" y="356751"/>
                    <a:pt x="2922073" y="349710"/>
                  </a:cubicBezTo>
                  <a:cubicBezTo>
                    <a:pt x="2907991" y="342669"/>
                    <a:pt x="2893908" y="333281"/>
                    <a:pt x="2882173" y="326239"/>
                  </a:cubicBezTo>
                  <a:cubicBezTo>
                    <a:pt x="2865744" y="316851"/>
                    <a:pt x="2849314" y="307463"/>
                    <a:pt x="2832885" y="298075"/>
                  </a:cubicBezTo>
                  <a:cubicBezTo>
                    <a:pt x="2816456" y="288687"/>
                    <a:pt x="2800027" y="281646"/>
                    <a:pt x="2783597" y="272257"/>
                  </a:cubicBezTo>
                  <a:cubicBezTo>
                    <a:pt x="2776556" y="267563"/>
                    <a:pt x="2769515" y="265216"/>
                    <a:pt x="2762474" y="262869"/>
                  </a:cubicBezTo>
                  <a:cubicBezTo>
                    <a:pt x="2753086" y="258175"/>
                    <a:pt x="2741350" y="253481"/>
                    <a:pt x="2731962" y="248787"/>
                  </a:cubicBezTo>
                  <a:cubicBezTo>
                    <a:pt x="2731962" y="246440"/>
                    <a:pt x="2734309" y="244093"/>
                    <a:pt x="2734309" y="241746"/>
                  </a:cubicBezTo>
                  <a:cubicBezTo>
                    <a:pt x="2734309" y="237052"/>
                    <a:pt x="2731962" y="234705"/>
                    <a:pt x="2731962" y="232358"/>
                  </a:cubicBezTo>
                  <a:cubicBezTo>
                    <a:pt x="2734309" y="230011"/>
                    <a:pt x="2739003" y="227664"/>
                    <a:pt x="2741350" y="225316"/>
                  </a:cubicBezTo>
                  <a:cubicBezTo>
                    <a:pt x="2731962" y="220622"/>
                    <a:pt x="2736656" y="218275"/>
                    <a:pt x="2743697" y="213581"/>
                  </a:cubicBezTo>
                  <a:close/>
                  <a:moveTo>
                    <a:pt x="3041772" y="208887"/>
                  </a:moveTo>
                  <a:cubicBezTo>
                    <a:pt x="3058202" y="215928"/>
                    <a:pt x="3072284" y="222969"/>
                    <a:pt x="3088713" y="230011"/>
                  </a:cubicBezTo>
                  <a:cubicBezTo>
                    <a:pt x="3095754" y="234705"/>
                    <a:pt x="3105143" y="237052"/>
                    <a:pt x="3112184" y="241746"/>
                  </a:cubicBezTo>
                  <a:cubicBezTo>
                    <a:pt x="3126266" y="248787"/>
                    <a:pt x="3140348" y="255828"/>
                    <a:pt x="3156778" y="262869"/>
                  </a:cubicBezTo>
                  <a:cubicBezTo>
                    <a:pt x="3163819" y="267563"/>
                    <a:pt x="3173207" y="272257"/>
                    <a:pt x="3180248" y="276951"/>
                  </a:cubicBezTo>
                  <a:cubicBezTo>
                    <a:pt x="3194330" y="283993"/>
                    <a:pt x="3208412" y="291034"/>
                    <a:pt x="3222495" y="300422"/>
                  </a:cubicBezTo>
                  <a:cubicBezTo>
                    <a:pt x="3227189" y="302769"/>
                    <a:pt x="3229536" y="305116"/>
                    <a:pt x="3234230" y="307463"/>
                  </a:cubicBezTo>
                  <a:cubicBezTo>
                    <a:pt x="3229536" y="307463"/>
                    <a:pt x="3224842" y="309810"/>
                    <a:pt x="3222495" y="309810"/>
                  </a:cubicBezTo>
                  <a:cubicBezTo>
                    <a:pt x="3215454" y="312157"/>
                    <a:pt x="3208412" y="312157"/>
                    <a:pt x="3201371" y="314504"/>
                  </a:cubicBezTo>
                  <a:cubicBezTo>
                    <a:pt x="3191983" y="316851"/>
                    <a:pt x="3182595" y="319198"/>
                    <a:pt x="3173207" y="321545"/>
                  </a:cubicBezTo>
                  <a:cubicBezTo>
                    <a:pt x="3166166" y="323892"/>
                    <a:pt x="3159125" y="326239"/>
                    <a:pt x="3152083" y="328586"/>
                  </a:cubicBezTo>
                  <a:cubicBezTo>
                    <a:pt x="3142695" y="330934"/>
                    <a:pt x="3133307" y="333281"/>
                    <a:pt x="3126266" y="335628"/>
                  </a:cubicBezTo>
                  <a:cubicBezTo>
                    <a:pt x="3119225" y="337975"/>
                    <a:pt x="3112184" y="340322"/>
                    <a:pt x="3105143" y="342669"/>
                  </a:cubicBezTo>
                  <a:cubicBezTo>
                    <a:pt x="3095754" y="345016"/>
                    <a:pt x="3088713" y="349710"/>
                    <a:pt x="3079325" y="352057"/>
                  </a:cubicBezTo>
                  <a:cubicBezTo>
                    <a:pt x="3072284" y="354404"/>
                    <a:pt x="3065243" y="359098"/>
                    <a:pt x="3058202" y="361445"/>
                  </a:cubicBezTo>
                  <a:cubicBezTo>
                    <a:pt x="3048813" y="366139"/>
                    <a:pt x="3041772" y="368486"/>
                    <a:pt x="3032384" y="373180"/>
                  </a:cubicBezTo>
                  <a:cubicBezTo>
                    <a:pt x="3030037" y="373180"/>
                    <a:pt x="3027690" y="375527"/>
                    <a:pt x="3025343" y="375527"/>
                  </a:cubicBezTo>
                  <a:cubicBezTo>
                    <a:pt x="3020649" y="375527"/>
                    <a:pt x="3018302" y="375527"/>
                    <a:pt x="3013608" y="375527"/>
                  </a:cubicBezTo>
                  <a:cubicBezTo>
                    <a:pt x="3004219" y="375527"/>
                    <a:pt x="2997178" y="375527"/>
                    <a:pt x="2987790" y="375527"/>
                  </a:cubicBezTo>
                  <a:cubicBezTo>
                    <a:pt x="2994831" y="314504"/>
                    <a:pt x="3004219" y="255828"/>
                    <a:pt x="3013608" y="206540"/>
                  </a:cubicBezTo>
                  <a:cubicBezTo>
                    <a:pt x="3013608" y="204193"/>
                    <a:pt x="3013608" y="201846"/>
                    <a:pt x="3015955" y="199499"/>
                  </a:cubicBezTo>
                  <a:cubicBezTo>
                    <a:pt x="3015955" y="199499"/>
                    <a:pt x="3015955" y="199499"/>
                    <a:pt x="3015955" y="199499"/>
                  </a:cubicBezTo>
                  <a:cubicBezTo>
                    <a:pt x="3018302" y="199499"/>
                    <a:pt x="3020649" y="201846"/>
                    <a:pt x="3022996" y="201846"/>
                  </a:cubicBezTo>
                  <a:cubicBezTo>
                    <a:pt x="3027690" y="201846"/>
                    <a:pt x="3034731" y="204193"/>
                    <a:pt x="3041772" y="208887"/>
                  </a:cubicBezTo>
                  <a:close/>
                  <a:moveTo>
                    <a:pt x="3269436" y="300422"/>
                  </a:moveTo>
                  <a:cubicBezTo>
                    <a:pt x="3281171" y="298075"/>
                    <a:pt x="3290559" y="298075"/>
                    <a:pt x="3302294" y="298075"/>
                  </a:cubicBezTo>
                  <a:cubicBezTo>
                    <a:pt x="3306988" y="298075"/>
                    <a:pt x="3311683" y="298075"/>
                    <a:pt x="3316377" y="295728"/>
                  </a:cubicBezTo>
                  <a:cubicBezTo>
                    <a:pt x="3323418" y="295728"/>
                    <a:pt x="3332806" y="295728"/>
                    <a:pt x="3339847" y="295728"/>
                  </a:cubicBezTo>
                  <a:cubicBezTo>
                    <a:pt x="3339847" y="295728"/>
                    <a:pt x="3339847" y="295728"/>
                    <a:pt x="3339847" y="295728"/>
                  </a:cubicBezTo>
                  <a:cubicBezTo>
                    <a:pt x="3344541" y="302769"/>
                    <a:pt x="3351582" y="312157"/>
                    <a:pt x="3356276" y="319198"/>
                  </a:cubicBezTo>
                  <a:cubicBezTo>
                    <a:pt x="3358624" y="321545"/>
                    <a:pt x="3360970" y="326239"/>
                    <a:pt x="3363318" y="328586"/>
                  </a:cubicBezTo>
                  <a:cubicBezTo>
                    <a:pt x="3368012" y="335628"/>
                    <a:pt x="3370359" y="340322"/>
                    <a:pt x="3375053" y="347363"/>
                  </a:cubicBezTo>
                  <a:cubicBezTo>
                    <a:pt x="3377400" y="352057"/>
                    <a:pt x="3379747" y="354404"/>
                    <a:pt x="3382094" y="359098"/>
                  </a:cubicBezTo>
                  <a:cubicBezTo>
                    <a:pt x="3386788" y="366139"/>
                    <a:pt x="3389135" y="370833"/>
                    <a:pt x="3393829" y="377874"/>
                  </a:cubicBezTo>
                  <a:cubicBezTo>
                    <a:pt x="3396176" y="382569"/>
                    <a:pt x="3398523" y="384916"/>
                    <a:pt x="3400870" y="389610"/>
                  </a:cubicBezTo>
                  <a:cubicBezTo>
                    <a:pt x="3403217" y="394304"/>
                    <a:pt x="3405565" y="398998"/>
                    <a:pt x="3410259" y="406039"/>
                  </a:cubicBezTo>
                  <a:cubicBezTo>
                    <a:pt x="3407911" y="408386"/>
                    <a:pt x="3405565" y="408386"/>
                    <a:pt x="3405565" y="410733"/>
                  </a:cubicBezTo>
                  <a:cubicBezTo>
                    <a:pt x="3396176" y="403692"/>
                    <a:pt x="3386788" y="398998"/>
                    <a:pt x="3377400" y="391957"/>
                  </a:cubicBezTo>
                  <a:cubicBezTo>
                    <a:pt x="3370359" y="387263"/>
                    <a:pt x="3363318" y="382569"/>
                    <a:pt x="3356276" y="377874"/>
                  </a:cubicBezTo>
                  <a:cubicBezTo>
                    <a:pt x="3342194" y="368486"/>
                    <a:pt x="3328112" y="361445"/>
                    <a:pt x="3314030" y="352057"/>
                  </a:cubicBezTo>
                  <a:cubicBezTo>
                    <a:pt x="3306988" y="347363"/>
                    <a:pt x="3297600" y="342669"/>
                    <a:pt x="3290559" y="337975"/>
                  </a:cubicBezTo>
                  <a:cubicBezTo>
                    <a:pt x="3276477" y="330934"/>
                    <a:pt x="3264742" y="321545"/>
                    <a:pt x="3250659" y="314504"/>
                  </a:cubicBezTo>
                  <a:cubicBezTo>
                    <a:pt x="3245965" y="312157"/>
                    <a:pt x="3241271" y="307463"/>
                    <a:pt x="3234230" y="305116"/>
                  </a:cubicBezTo>
                  <a:cubicBezTo>
                    <a:pt x="3238924" y="305116"/>
                    <a:pt x="3243618" y="302769"/>
                    <a:pt x="3248312" y="302769"/>
                  </a:cubicBezTo>
                  <a:cubicBezTo>
                    <a:pt x="3257701" y="302769"/>
                    <a:pt x="3262395" y="302769"/>
                    <a:pt x="3269436" y="300422"/>
                  </a:cubicBezTo>
                  <a:close/>
                  <a:moveTo>
                    <a:pt x="3480670" y="436551"/>
                  </a:moveTo>
                  <a:cubicBezTo>
                    <a:pt x="3492405" y="438898"/>
                    <a:pt x="3504140" y="441245"/>
                    <a:pt x="3515876" y="445939"/>
                  </a:cubicBezTo>
                  <a:cubicBezTo>
                    <a:pt x="3532305" y="450633"/>
                    <a:pt x="3548734" y="455327"/>
                    <a:pt x="3562817" y="457674"/>
                  </a:cubicBezTo>
                  <a:cubicBezTo>
                    <a:pt x="3572205" y="460021"/>
                    <a:pt x="3581593" y="462368"/>
                    <a:pt x="3590981" y="464715"/>
                  </a:cubicBezTo>
                  <a:cubicBezTo>
                    <a:pt x="3600369" y="467062"/>
                    <a:pt x="3607410" y="469409"/>
                    <a:pt x="3616799" y="471756"/>
                  </a:cubicBezTo>
                  <a:cubicBezTo>
                    <a:pt x="3621493" y="471756"/>
                    <a:pt x="3623840" y="474103"/>
                    <a:pt x="3628534" y="474103"/>
                  </a:cubicBezTo>
                  <a:cubicBezTo>
                    <a:pt x="3628534" y="476450"/>
                    <a:pt x="3628534" y="476450"/>
                    <a:pt x="3628534" y="478797"/>
                  </a:cubicBezTo>
                  <a:cubicBezTo>
                    <a:pt x="3628534" y="483492"/>
                    <a:pt x="3630881" y="488186"/>
                    <a:pt x="3633228" y="490533"/>
                  </a:cubicBezTo>
                  <a:cubicBezTo>
                    <a:pt x="3633228" y="490533"/>
                    <a:pt x="3630881" y="492880"/>
                    <a:pt x="3630881" y="492880"/>
                  </a:cubicBezTo>
                  <a:cubicBezTo>
                    <a:pt x="3628534" y="495227"/>
                    <a:pt x="3626187" y="497574"/>
                    <a:pt x="3623840" y="497574"/>
                  </a:cubicBezTo>
                  <a:cubicBezTo>
                    <a:pt x="3621493" y="499921"/>
                    <a:pt x="3619146" y="502268"/>
                    <a:pt x="3616799" y="504615"/>
                  </a:cubicBezTo>
                  <a:cubicBezTo>
                    <a:pt x="3614452" y="506962"/>
                    <a:pt x="3612104" y="509309"/>
                    <a:pt x="3612104" y="511656"/>
                  </a:cubicBezTo>
                  <a:cubicBezTo>
                    <a:pt x="3609758" y="514003"/>
                    <a:pt x="3607410" y="516350"/>
                    <a:pt x="3605064" y="518697"/>
                  </a:cubicBezTo>
                  <a:cubicBezTo>
                    <a:pt x="3602716" y="521044"/>
                    <a:pt x="3602716" y="523391"/>
                    <a:pt x="3600369" y="523391"/>
                  </a:cubicBezTo>
                  <a:cubicBezTo>
                    <a:pt x="3600369" y="523391"/>
                    <a:pt x="3598022" y="525738"/>
                    <a:pt x="3598022" y="525738"/>
                  </a:cubicBezTo>
                  <a:cubicBezTo>
                    <a:pt x="3590981" y="523391"/>
                    <a:pt x="3586287" y="521044"/>
                    <a:pt x="3579246" y="518697"/>
                  </a:cubicBezTo>
                  <a:cubicBezTo>
                    <a:pt x="3567511" y="514003"/>
                    <a:pt x="3555775" y="509309"/>
                    <a:pt x="3541693" y="504615"/>
                  </a:cubicBezTo>
                  <a:cubicBezTo>
                    <a:pt x="3522917" y="497574"/>
                    <a:pt x="3504140" y="490533"/>
                    <a:pt x="3483017" y="485839"/>
                  </a:cubicBezTo>
                  <a:cubicBezTo>
                    <a:pt x="3471282" y="483492"/>
                    <a:pt x="3461894" y="478797"/>
                    <a:pt x="3450158" y="474103"/>
                  </a:cubicBezTo>
                  <a:cubicBezTo>
                    <a:pt x="3443117" y="471756"/>
                    <a:pt x="3436076" y="469409"/>
                    <a:pt x="3429035" y="467062"/>
                  </a:cubicBezTo>
                  <a:cubicBezTo>
                    <a:pt x="3429035" y="462368"/>
                    <a:pt x="3429035" y="457674"/>
                    <a:pt x="3429035" y="452980"/>
                  </a:cubicBezTo>
                  <a:cubicBezTo>
                    <a:pt x="3429035" y="452980"/>
                    <a:pt x="3429035" y="452980"/>
                    <a:pt x="3429035" y="452980"/>
                  </a:cubicBezTo>
                  <a:cubicBezTo>
                    <a:pt x="3429035" y="448286"/>
                    <a:pt x="3429035" y="443592"/>
                    <a:pt x="3426688" y="436551"/>
                  </a:cubicBezTo>
                  <a:cubicBezTo>
                    <a:pt x="3433729" y="436551"/>
                    <a:pt x="3440770" y="429510"/>
                    <a:pt x="3443117" y="422468"/>
                  </a:cubicBezTo>
                  <a:cubicBezTo>
                    <a:pt x="3447811" y="422468"/>
                    <a:pt x="3450158" y="424815"/>
                    <a:pt x="3454852" y="424815"/>
                  </a:cubicBezTo>
                  <a:cubicBezTo>
                    <a:pt x="3461894" y="431857"/>
                    <a:pt x="3471282" y="434204"/>
                    <a:pt x="3480670" y="436551"/>
                  </a:cubicBezTo>
                  <a:close/>
                  <a:moveTo>
                    <a:pt x="3705986" y="516350"/>
                  </a:moveTo>
                  <a:cubicBezTo>
                    <a:pt x="3720069" y="523391"/>
                    <a:pt x="3731804" y="530433"/>
                    <a:pt x="3745886" y="539821"/>
                  </a:cubicBezTo>
                  <a:cubicBezTo>
                    <a:pt x="3750580" y="542168"/>
                    <a:pt x="3755274" y="546862"/>
                    <a:pt x="3762316" y="549209"/>
                  </a:cubicBezTo>
                  <a:cubicBezTo>
                    <a:pt x="3774051" y="556250"/>
                    <a:pt x="3783439" y="563291"/>
                    <a:pt x="3795174" y="570332"/>
                  </a:cubicBezTo>
                  <a:cubicBezTo>
                    <a:pt x="3802215" y="575026"/>
                    <a:pt x="3806909" y="577373"/>
                    <a:pt x="3813950" y="582068"/>
                  </a:cubicBezTo>
                  <a:cubicBezTo>
                    <a:pt x="3823339" y="589109"/>
                    <a:pt x="3835074" y="596150"/>
                    <a:pt x="3844462" y="600844"/>
                  </a:cubicBezTo>
                  <a:cubicBezTo>
                    <a:pt x="3851503" y="605538"/>
                    <a:pt x="3856197" y="607885"/>
                    <a:pt x="3863239" y="612579"/>
                  </a:cubicBezTo>
                  <a:cubicBezTo>
                    <a:pt x="3872627" y="619620"/>
                    <a:pt x="3882015" y="626661"/>
                    <a:pt x="3891403" y="631355"/>
                  </a:cubicBezTo>
                  <a:cubicBezTo>
                    <a:pt x="3898444" y="636050"/>
                    <a:pt x="3903138" y="640744"/>
                    <a:pt x="3910180" y="645438"/>
                  </a:cubicBezTo>
                  <a:cubicBezTo>
                    <a:pt x="3919568" y="652479"/>
                    <a:pt x="3928956" y="659520"/>
                    <a:pt x="3938344" y="664214"/>
                  </a:cubicBezTo>
                  <a:cubicBezTo>
                    <a:pt x="3938344" y="664214"/>
                    <a:pt x="3938344" y="664214"/>
                    <a:pt x="3938344" y="664214"/>
                  </a:cubicBezTo>
                  <a:cubicBezTo>
                    <a:pt x="3935997" y="661867"/>
                    <a:pt x="3931303" y="661867"/>
                    <a:pt x="3928956" y="659520"/>
                  </a:cubicBezTo>
                  <a:cubicBezTo>
                    <a:pt x="3921915" y="657173"/>
                    <a:pt x="3914874" y="652479"/>
                    <a:pt x="3910180" y="650132"/>
                  </a:cubicBezTo>
                  <a:cubicBezTo>
                    <a:pt x="3905485" y="647785"/>
                    <a:pt x="3900791" y="645438"/>
                    <a:pt x="3896097" y="643091"/>
                  </a:cubicBezTo>
                  <a:cubicBezTo>
                    <a:pt x="3889056" y="640744"/>
                    <a:pt x="3882015" y="636050"/>
                    <a:pt x="3874974" y="633703"/>
                  </a:cubicBezTo>
                  <a:cubicBezTo>
                    <a:pt x="3870279" y="631355"/>
                    <a:pt x="3865585" y="629008"/>
                    <a:pt x="3860891" y="626661"/>
                  </a:cubicBezTo>
                  <a:cubicBezTo>
                    <a:pt x="3853850" y="624314"/>
                    <a:pt x="3846809" y="621967"/>
                    <a:pt x="3839768" y="617273"/>
                  </a:cubicBezTo>
                  <a:cubicBezTo>
                    <a:pt x="3835074" y="614926"/>
                    <a:pt x="3830380" y="614926"/>
                    <a:pt x="3825686" y="612579"/>
                  </a:cubicBezTo>
                  <a:cubicBezTo>
                    <a:pt x="3818645" y="610232"/>
                    <a:pt x="3809256" y="607885"/>
                    <a:pt x="3799868" y="603191"/>
                  </a:cubicBezTo>
                  <a:cubicBezTo>
                    <a:pt x="3797521" y="600844"/>
                    <a:pt x="3792827" y="600844"/>
                    <a:pt x="3790480" y="598497"/>
                  </a:cubicBezTo>
                  <a:cubicBezTo>
                    <a:pt x="3778745" y="596150"/>
                    <a:pt x="3769357" y="591456"/>
                    <a:pt x="3757622" y="589109"/>
                  </a:cubicBezTo>
                  <a:cubicBezTo>
                    <a:pt x="3757622" y="589109"/>
                    <a:pt x="3755274" y="589109"/>
                    <a:pt x="3752927" y="589109"/>
                  </a:cubicBezTo>
                  <a:cubicBezTo>
                    <a:pt x="3748233" y="586762"/>
                    <a:pt x="3741192" y="586762"/>
                    <a:pt x="3736498" y="584415"/>
                  </a:cubicBezTo>
                  <a:cubicBezTo>
                    <a:pt x="3736498" y="582068"/>
                    <a:pt x="3736498" y="582068"/>
                    <a:pt x="3736498" y="579720"/>
                  </a:cubicBezTo>
                  <a:cubicBezTo>
                    <a:pt x="3736498" y="567985"/>
                    <a:pt x="3727110" y="558597"/>
                    <a:pt x="3715375" y="558597"/>
                  </a:cubicBezTo>
                  <a:cubicBezTo>
                    <a:pt x="3710681" y="558597"/>
                    <a:pt x="3708333" y="560944"/>
                    <a:pt x="3705986" y="560944"/>
                  </a:cubicBezTo>
                  <a:cubicBezTo>
                    <a:pt x="3698945" y="551556"/>
                    <a:pt x="3694251" y="542168"/>
                    <a:pt x="3687210" y="535127"/>
                  </a:cubicBezTo>
                  <a:cubicBezTo>
                    <a:pt x="3687210" y="535127"/>
                    <a:pt x="3687210" y="535127"/>
                    <a:pt x="3687210" y="535127"/>
                  </a:cubicBezTo>
                  <a:cubicBezTo>
                    <a:pt x="3677822" y="521044"/>
                    <a:pt x="3668434" y="509309"/>
                    <a:pt x="3659045" y="495227"/>
                  </a:cubicBezTo>
                  <a:cubicBezTo>
                    <a:pt x="3659045" y="495227"/>
                    <a:pt x="3659045" y="495227"/>
                    <a:pt x="3659045" y="495227"/>
                  </a:cubicBezTo>
                  <a:cubicBezTo>
                    <a:pt x="3661392" y="492880"/>
                    <a:pt x="3663740" y="490533"/>
                    <a:pt x="3666086" y="488186"/>
                  </a:cubicBezTo>
                  <a:cubicBezTo>
                    <a:pt x="3677822" y="495227"/>
                    <a:pt x="3687210" y="499921"/>
                    <a:pt x="3698945" y="506962"/>
                  </a:cubicBezTo>
                  <a:cubicBezTo>
                    <a:pt x="3698945" y="511656"/>
                    <a:pt x="3701292" y="514003"/>
                    <a:pt x="3705986" y="516350"/>
                  </a:cubicBezTo>
                  <a:close/>
                  <a:moveTo>
                    <a:pt x="3980591" y="692379"/>
                  </a:moveTo>
                  <a:cubicBezTo>
                    <a:pt x="3985285" y="694726"/>
                    <a:pt x="3989979" y="697073"/>
                    <a:pt x="3994673" y="701767"/>
                  </a:cubicBezTo>
                  <a:cubicBezTo>
                    <a:pt x="4001714" y="706461"/>
                    <a:pt x="4006408" y="708808"/>
                    <a:pt x="4013449" y="713502"/>
                  </a:cubicBezTo>
                  <a:cubicBezTo>
                    <a:pt x="4018143" y="715849"/>
                    <a:pt x="4022837" y="718196"/>
                    <a:pt x="4027532" y="722890"/>
                  </a:cubicBezTo>
                  <a:cubicBezTo>
                    <a:pt x="4034573" y="727584"/>
                    <a:pt x="4039267" y="729931"/>
                    <a:pt x="4046308" y="734626"/>
                  </a:cubicBezTo>
                  <a:cubicBezTo>
                    <a:pt x="4051002" y="736973"/>
                    <a:pt x="4055696" y="741667"/>
                    <a:pt x="4060390" y="744014"/>
                  </a:cubicBezTo>
                  <a:cubicBezTo>
                    <a:pt x="4067432" y="748708"/>
                    <a:pt x="4072126" y="753402"/>
                    <a:pt x="4079167" y="755749"/>
                  </a:cubicBezTo>
                  <a:cubicBezTo>
                    <a:pt x="4083861" y="758096"/>
                    <a:pt x="4088555" y="762790"/>
                    <a:pt x="4093249" y="765137"/>
                  </a:cubicBezTo>
                  <a:cubicBezTo>
                    <a:pt x="4100290" y="769831"/>
                    <a:pt x="4104984" y="774525"/>
                    <a:pt x="4112025" y="779219"/>
                  </a:cubicBezTo>
                  <a:cubicBezTo>
                    <a:pt x="4116719" y="781566"/>
                    <a:pt x="4121414" y="786261"/>
                    <a:pt x="4126108" y="788608"/>
                  </a:cubicBezTo>
                  <a:cubicBezTo>
                    <a:pt x="4137843" y="795649"/>
                    <a:pt x="4147231" y="805037"/>
                    <a:pt x="4156619" y="812078"/>
                  </a:cubicBezTo>
                  <a:cubicBezTo>
                    <a:pt x="4161313" y="816772"/>
                    <a:pt x="4166007" y="819119"/>
                    <a:pt x="4170701" y="823813"/>
                  </a:cubicBezTo>
                  <a:cubicBezTo>
                    <a:pt x="4175395" y="828507"/>
                    <a:pt x="4182437" y="833202"/>
                    <a:pt x="4187131" y="837896"/>
                  </a:cubicBezTo>
                  <a:cubicBezTo>
                    <a:pt x="4191825" y="842590"/>
                    <a:pt x="4196519" y="847284"/>
                    <a:pt x="4203560" y="851978"/>
                  </a:cubicBezTo>
                  <a:cubicBezTo>
                    <a:pt x="4208254" y="856672"/>
                    <a:pt x="4212948" y="861366"/>
                    <a:pt x="4217643" y="866060"/>
                  </a:cubicBezTo>
                  <a:cubicBezTo>
                    <a:pt x="4222337" y="870754"/>
                    <a:pt x="4227031" y="875448"/>
                    <a:pt x="4231725" y="880142"/>
                  </a:cubicBezTo>
                  <a:cubicBezTo>
                    <a:pt x="4231725" y="880142"/>
                    <a:pt x="4231725" y="880142"/>
                    <a:pt x="4231725" y="880142"/>
                  </a:cubicBezTo>
                  <a:cubicBezTo>
                    <a:pt x="4229378" y="884836"/>
                    <a:pt x="4227031" y="887184"/>
                    <a:pt x="4227031" y="891878"/>
                  </a:cubicBezTo>
                  <a:cubicBezTo>
                    <a:pt x="4227031" y="894225"/>
                    <a:pt x="4227031" y="894225"/>
                    <a:pt x="4227031" y="896572"/>
                  </a:cubicBezTo>
                  <a:cubicBezTo>
                    <a:pt x="4227031" y="896572"/>
                    <a:pt x="4227031" y="896572"/>
                    <a:pt x="4227031" y="896572"/>
                  </a:cubicBezTo>
                  <a:cubicBezTo>
                    <a:pt x="4224684" y="896572"/>
                    <a:pt x="4222337" y="898919"/>
                    <a:pt x="4222337" y="898919"/>
                  </a:cubicBezTo>
                  <a:cubicBezTo>
                    <a:pt x="4219990" y="898919"/>
                    <a:pt x="4219990" y="901266"/>
                    <a:pt x="4217643" y="901266"/>
                  </a:cubicBezTo>
                  <a:cubicBezTo>
                    <a:pt x="4215296" y="901266"/>
                    <a:pt x="4215296" y="903613"/>
                    <a:pt x="4212948" y="903613"/>
                  </a:cubicBezTo>
                  <a:cubicBezTo>
                    <a:pt x="4208254" y="898919"/>
                    <a:pt x="4203560" y="894225"/>
                    <a:pt x="4201213" y="891878"/>
                  </a:cubicBezTo>
                  <a:cubicBezTo>
                    <a:pt x="4196519" y="887184"/>
                    <a:pt x="4189478" y="882489"/>
                    <a:pt x="4184784" y="875448"/>
                  </a:cubicBezTo>
                  <a:cubicBezTo>
                    <a:pt x="4175395" y="868407"/>
                    <a:pt x="4168355" y="859019"/>
                    <a:pt x="4158966" y="851978"/>
                  </a:cubicBezTo>
                  <a:cubicBezTo>
                    <a:pt x="4151925" y="847284"/>
                    <a:pt x="4147231" y="840243"/>
                    <a:pt x="4140190" y="835549"/>
                  </a:cubicBezTo>
                  <a:cubicBezTo>
                    <a:pt x="4133149" y="828507"/>
                    <a:pt x="4123761" y="821466"/>
                    <a:pt x="4116719" y="814425"/>
                  </a:cubicBezTo>
                  <a:cubicBezTo>
                    <a:pt x="4109678" y="809731"/>
                    <a:pt x="4102637" y="802690"/>
                    <a:pt x="4097943" y="797996"/>
                  </a:cubicBezTo>
                  <a:cubicBezTo>
                    <a:pt x="4090902" y="790955"/>
                    <a:pt x="4081514" y="783914"/>
                    <a:pt x="4074473" y="776872"/>
                  </a:cubicBezTo>
                  <a:cubicBezTo>
                    <a:pt x="4067432" y="772178"/>
                    <a:pt x="4060390" y="765137"/>
                    <a:pt x="4053349" y="760443"/>
                  </a:cubicBezTo>
                  <a:cubicBezTo>
                    <a:pt x="4046308" y="753402"/>
                    <a:pt x="4036920" y="746361"/>
                    <a:pt x="4029879" y="741667"/>
                  </a:cubicBezTo>
                  <a:cubicBezTo>
                    <a:pt x="4022837" y="736973"/>
                    <a:pt x="4015797" y="729931"/>
                    <a:pt x="4008755" y="725237"/>
                  </a:cubicBezTo>
                  <a:cubicBezTo>
                    <a:pt x="4001714" y="718196"/>
                    <a:pt x="3992326" y="713502"/>
                    <a:pt x="3985285" y="706461"/>
                  </a:cubicBezTo>
                  <a:cubicBezTo>
                    <a:pt x="3978244" y="701767"/>
                    <a:pt x="3971203" y="694726"/>
                    <a:pt x="3961814" y="690032"/>
                  </a:cubicBezTo>
                  <a:cubicBezTo>
                    <a:pt x="3957120" y="687685"/>
                    <a:pt x="3952426" y="682991"/>
                    <a:pt x="3947732" y="680643"/>
                  </a:cubicBezTo>
                  <a:cubicBezTo>
                    <a:pt x="3950079" y="682991"/>
                    <a:pt x="3954773" y="682991"/>
                    <a:pt x="3957120" y="685338"/>
                  </a:cubicBezTo>
                  <a:cubicBezTo>
                    <a:pt x="3966509" y="685338"/>
                    <a:pt x="3973550" y="687685"/>
                    <a:pt x="3980591" y="692379"/>
                  </a:cubicBezTo>
                  <a:close/>
                  <a:moveTo>
                    <a:pt x="4292748" y="981065"/>
                  </a:moveTo>
                  <a:cubicBezTo>
                    <a:pt x="4302136" y="990454"/>
                    <a:pt x="4311524" y="999842"/>
                    <a:pt x="4320913" y="1011577"/>
                  </a:cubicBezTo>
                  <a:cubicBezTo>
                    <a:pt x="4325607" y="1016271"/>
                    <a:pt x="4327954" y="1020965"/>
                    <a:pt x="4332648" y="1025659"/>
                  </a:cubicBezTo>
                  <a:cubicBezTo>
                    <a:pt x="4339689" y="1035047"/>
                    <a:pt x="4349077" y="1044436"/>
                    <a:pt x="4356118" y="1051477"/>
                  </a:cubicBezTo>
                  <a:cubicBezTo>
                    <a:pt x="4360812" y="1056171"/>
                    <a:pt x="4365507" y="1060865"/>
                    <a:pt x="4370201" y="1067906"/>
                  </a:cubicBezTo>
                  <a:cubicBezTo>
                    <a:pt x="4377242" y="1077294"/>
                    <a:pt x="4384283" y="1084335"/>
                    <a:pt x="4391324" y="1093724"/>
                  </a:cubicBezTo>
                  <a:cubicBezTo>
                    <a:pt x="4396018" y="1098418"/>
                    <a:pt x="4400712" y="1105459"/>
                    <a:pt x="4405406" y="1110153"/>
                  </a:cubicBezTo>
                  <a:cubicBezTo>
                    <a:pt x="4412447" y="1119541"/>
                    <a:pt x="4419489" y="1126582"/>
                    <a:pt x="4426530" y="1135970"/>
                  </a:cubicBezTo>
                  <a:cubicBezTo>
                    <a:pt x="4431224" y="1140665"/>
                    <a:pt x="4435918" y="1147706"/>
                    <a:pt x="4440612" y="1152400"/>
                  </a:cubicBezTo>
                  <a:cubicBezTo>
                    <a:pt x="4447653" y="1159441"/>
                    <a:pt x="4452347" y="1168829"/>
                    <a:pt x="4459388" y="1175870"/>
                  </a:cubicBezTo>
                  <a:cubicBezTo>
                    <a:pt x="4459388" y="1175870"/>
                    <a:pt x="4459388" y="1175870"/>
                    <a:pt x="4459388" y="1178217"/>
                  </a:cubicBezTo>
                  <a:cubicBezTo>
                    <a:pt x="4464082" y="1185259"/>
                    <a:pt x="4468776" y="1192300"/>
                    <a:pt x="4473471" y="1201688"/>
                  </a:cubicBezTo>
                  <a:cubicBezTo>
                    <a:pt x="4478165" y="1211076"/>
                    <a:pt x="4485206" y="1220464"/>
                    <a:pt x="4489900" y="1229852"/>
                  </a:cubicBezTo>
                  <a:cubicBezTo>
                    <a:pt x="4494594" y="1236893"/>
                    <a:pt x="4499288" y="1246282"/>
                    <a:pt x="4503982" y="1253323"/>
                  </a:cubicBezTo>
                  <a:cubicBezTo>
                    <a:pt x="4508676" y="1262711"/>
                    <a:pt x="4513371" y="1272099"/>
                    <a:pt x="4520412" y="1281487"/>
                  </a:cubicBezTo>
                  <a:cubicBezTo>
                    <a:pt x="4525106" y="1288529"/>
                    <a:pt x="4529800" y="1297917"/>
                    <a:pt x="4532147" y="1304958"/>
                  </a:cubicBezTo>
                  <a:cubicBezTo>
                    <a:pt x="4536841" y="1314346"/>
                    <a:pt x="4541535" y="1323734"/>
                    <a:pt x="4546229" y="1333122"/>
                  </a:cubicBezTo>
                  <a:cubicBezTo>
                    <a:pt x="4550923" y="1340164"/>
                    <a:pt x="4555617" y="1349552"/>
                    <a:pt x="4557964" y="1356593"/>
                  </a:cubicBezTo>
                  <a:cubicBezTo>
                    <a:pt x="4562658" y="1365981"/>
                    <a:pt x="4567353" y="1375369"/>
                    <a:pt x="4572047" y="1384757"/>
                  </a:cubicBezTo>
                  <a:cubicBezTo>
                    <a:pt x="4572047" y="1384757"/>
                    <a:pt x="4572047" y="1384757"/>
                    <a:pt x="4572047" y="1387104"/>
                  </a:cubicBezTo>
                  <a:cubicBezTo>
                    <a:pt x="4569699" y="1382410"/>
                    <a:pt x="4567353" y="1380063"/>
                    <a:pt x="4565005" y="1375369"/>
                  </a:cubicBezTo>
                  <a:cubicBezTo>
                    <a:pt x="4546229" y="1349552"/>
                    <a:pt x="4525106" y="1323734"/>
                    <a:pt x="4503982" y="1300264"/>
                  </a:cubicBezTo>
                  <a:cubicBezTo>
                    <a:pt x="4501635" y="1295570"/>
                    <a:pt x="4496941" y="1293223"/>
                    <a:pt x="4492247" y="1288529"/>
                  </a:cubicBezTo>
                  <a:cubicBezTo>
                    <a:pt x="4485206" y="1281487"/>
                    <a:pt x="4480512" y="1274446"/>
                    <a:pt x="4473471" y="1267405"/>
                  </a:cubicBezTo>
                  <a:cubicBezTo>
                    <a:pt x="4433571" y="1211076"/>
                    <a:pt x="4391324" y="1159441"/>
                    <a:pt x="4346730" y="1107806"/>
                  </a:cubicBezTo>
                  <a:cubicBezTo>
                    <a:pt x="4346730" y="1107806"/>
                    <a:pt x="4344383" y="1105459"/>
                    <a:pt x="4344383" y="1105459"/>
                  </a:cubicBezTo>
                  <a:cubicBezTo>
                    <a:pt x="4332648" y="1091377"/>
                    <a:pt x="4318566" y="1077294"/>
                    <a:pt x="4306830" y="1063212"/>
                  </a:cubicBezTo>
                  <a:cubicBezTo>
                    <a:pt x="4304483" y="1060865"/>
                    <a:pt x="4302136" y="1058518"/>
                    <a:pt x="4299789" y="1056171"/>
                  </a:cubicBezTo>
                  <a:cubicBezTo>
                    <a:pt x="4288054" y="1044436"/>
                    <a:pt x="4276319" y="1032700"/>
                    <a:pt x="4264583" y="1020965"/>
                  </a:cubicBezTo>
                  <a:cubicBezTo>
                    <a:pt x="4259889" y="1016271"/>
                    <a:pt x="4255195" y="1011577"/>
                    <a:pt x="4250501" y="1006883"/>
                  </a:cubicBezTo>
                  <a:cubicBezTo>
                    <a:pt x="4241113" y="997495"/>
                    <a:pt x="4231725" y="988107"/>
                    <a:pt x="4222337" y="981065"/>
                  </a:cubicBezTo>
                  <a:cubicBezTo>
                    <a:pt x="4215296" y="974024"/>
                    <a:pt x="4208254" y="969330"/>
                    <a:pt x="4201213" y="964636"/>
                  </a:cubicBezTo>
                  <a:cubicBezTo>
                    <a:pt x="4198866" y="962289"/>
                    <a:pt x="4194172" y="959942"/>
                    <a:pt x="4191825" y="957595"/>
                  </a:cubicBezTo>
                  <a:cubicBezTo>
                    <a:pt x="4194172" y="955248"/>
                    <a:pt x="4196519" y="950554"/>
                    <a:pt x="4196519" y="945860"/>
                  </a:cubicBezTo>
                  <a:cubicBezTo>
                    <a:pt x="4196519" y="941166"/>
                    <a:pt x="4194172" y="934125"/>
                    <a:pt x="4189478" y="931777"/>
                  </a:cubicBezTo>
                  <a:cubicBezTo>
                    <a:pt x="4189478" y="931777"/>
                    <a:pt x="4191825" y="929430"/>
                    <a:pt x="4191825" y="929430"/>
                  </a:cubicBezTo>
                  <a:cubicBezTo>
                    <a:pt x="4194172" y="927083"/>
                    <a:pt x="4194172" y="927083"/>
                    <a:pt x="4196519" y="924736"/>
                  </a:cubicBezTo>
                  <a:cubicBezTo>
                    <a:pt x="4198866" y="922389"/>
                    <a:pt x="4201213" y="920042"/>
                    <a:pt x="4203560" y="920042"/>
                  </a:cubicBezTo>
                  <a:cubicBezTo>
                    <a:pt x="4203560" y="920042"/>
                    <a:pt x="4205907" y="917695"/>
                    <a:pt x="4208254" y="917695"/>
                  </a:cubicBezTo>
                  <a:cubicBezTo>
                    <a:pt x="4210601" y="915348"/>
                    <a:pt x="4212948" y="913001"/>
                    <a:pt x="4215296" y="913001"/>
                  </a:cubicBezTo>
                  <a:cubicBezTo>
                    <a:pt x="4215296" y="913001"/>
                    <a:pt x="4217643" y="910654"/>
                    <a:pt x="4217643" y="910654"/>
                  </a:cubicBezTo>
                  <a:cubicBezTo>
                    <a:pt x="4219990" y="910654"/>
                    <a:pt x="4219990" y="908307"/>
                    <a:pt x="4222337" y="908307"/>
                  </a:cubicBezTo>
                  <a:cubicBezTo>
                    <a:pt x="4245807" y="929430"/>
                    <a:pt x="4266931" y="952901"/>
                    <a:pt x="4288054" y="976371"/>
                  </a:cubicBezTo>
                  <a:cubicBezTo>
                    <a:pt x="4285707" y="974024"/>
                    <a:pt x="4288054" y="978718"/>
                    <a:pt x="4292748" y="981065"/>
                  </a:cubicBezTo>
                  <a:close/>
                  <a:moveTo>
                    <a:pt x="4618988" y="1438740"/>
                  </a:moveTo>
                  <a:cubicBezTo>
                    <a:pt x="4616640" y="1431698"/>
                    <a:pt x="4614294" y="1424657"/>
                    <a:pt x="4611946" y="1419963"/>
                  </a:cubicBezTo>
                  <a:cubicBezTo>
                    <a:pt x="4609599" y="1415269"/>
                    <a:pt x="4607252" y="1408228"/>
                    <a:pt x="4604905" y="1403534"/>
                  </a:cubicBezTo>
                  <a:cubicBezTo>
                    <a:pt x="4607252" y="1408228"/>
                    <a:pt x="4609599" y="1410575"/>
                    <a:pt x="4611946" y="1415269"/>
                  </a:cubicBezTo>
                  <a:cubicBezTo>
                    <a:pt x="4614294" y="1419963"/>
                    <a:pt x="4616640" y="1424657"/>
                    <a:pt x="4618988" y="1429351"/>
                  </a:cubicBezTo>
                  <a:cubicBezTo>
                    <a:pt x="4621334" y="1434045"/>
                    <a:pt x="4623682" y="1441087"/>
                    <a:pt x="4626029" y="1445781"/>
                  </a:cubicBezTo>
                  <a:cubicBezTo>
                    <a:pt x="4628376" y="1450475"/>
                    <a:pt x="4628376" y="1452822"/>
                    <a:pt x="4630723" y="1457516"/>
                  </a:cubicBezTo>
                  <a:cubicBezTo>
                    <a:pt x="4640111" y="1478639"/>
                    <a:pt x="4649499" y="1499763"/>
                    <a:pt x="4656540" y="1520886"/>
                  </a:cubicBezTo>
                  <a:cubicBezTo>
                    <a:pt x="4654193" y="1518539"/>
                    <a:pt x="4654193" y="1516192"/>
                    <a:pt x="4651846" y="1513845"/>
                  </a:cubicBezTo>
                  <a:cubicBezTo>
                    <a:pt x="4649499" y="1509151"/>
                    <a:pt x="4644805" y="1504457"/>
                    <a:pt x="4642458" y="1497416"/>
                  </a:cubicBezTo>
                  <a:cubicBezTo>
                    <a:pt x="4637764" y="1490375"/>
                    <a:pt x="4635417" y="1483333"/>
                    <a:pt x="4630723" y="1478639"/>
                  </a:cubicBezTo>
                  <a:cubicBezTo>
                    <a:pt x="4628376" y="1473945"/>
                    <a:pt x="4628376" y="1471598"/>
                    <a:pt x="4626029" y="1466904"/>
                  </a:cubicBezTo>
                  <a:cubicBezTo>
                    <a:pt x="4623682" y="1455169"/>
                    <a:pt x="4621334" y="1445781"/>
                    <a:pt x="4618988" y="1438740"/>
                  </a:cubicBezTo>
                  <a:close/>
                  <a:moveTo>
                    <a:pt x="4635417" y="1457516"/>
                  </a:moveTo>
                  <a:cubicBezTo>
                    <a:pt x="4642458" y="1471598"/>
                    <a:pt x="4651846" y="1488027"/>
                    <a:pt x="4658887" y="1502110"/>
                  </a:cubicBezTo>
                  <a:cubicBezTo>
                    <a:pt x="4658887" y="1504457"/>
                    <a:pt x="4661234" y="1506804"/>
                    <a:pt x="4661234" y="1509151"/>
                  </a:cubicBezTo>
                  <a:cubicBezTo>
                    <a:pt x="4668275" y="1523233"/>
                    <a:pt x="4672970" y="1534968"/>
                    <a:pt x="4680011" y="1549051"/>
                  </a:cubicBezTo>
                  <a:cubicBezTo>
                    <a:pt x="4680011" y="1549051"/>
                    <a:pt x="4680011" y="1551398"/>
                    <a:pt x="4680011" y="1551398"/>
                  </a:cubicBezTo>
                  <a:cubicBezTo>
                    <a:pt x="4682358" y="1558439"/>
                    <a:pt x="4684705" y="1563133"/>
                    <a:pt x="4687052" y="1570174"/>
                  </a:cubicBezTo>
                  <a:cubicBezTo>
                    <a:pt x="4691746" y="1579562"/>
                    <a:pt x="4694093" y="1588950"/>
                    <a:pt x="4698787" y="1598339"/>
                  </a:cubicBezTo>
                  <a:cubicBezTo>
                    <a:pt x="4701134" y="1603033"/>
                    <a:pt x="4703481" y="1610074"/>
                    <a:pt x="4705828" y="1614768"/>
                  </a:cubicBezTo>
                  <a:cubicBezTo>
                    <a:pt x="4696440" y="1593645"/>
                    <a:pt x="4687052" y="1574868"/>
                    <a:pt x="4675317" y="1553745"/>
                  </a:cubicBezTo>
                  <a:cubicBezTo>
                    <a:pt x="4672970" y="1549051"/>
                    <a:pt x="4670623" y="1544357"/>
                    <a:pt x="4668275" y="1539662"/>
                  </a:cubicBezTo>
                  <a:cubicBezTo>
                    <a:pt x="4665929" y="1537315"/>
                    <a:pt x="4665929" y="1534968"/>
                    <a:pt x="4663581" y="1532621"/>
                  </a:cubicBezTo>
                  <a:cubicBezTo>
                    <a:pt x="4654193" y="1509151"/>
                    <a:pt x="4644805" y="1483333"/>
                    <a:pt x="4633070" y="1459863"/>
                  </a:cubicBezTo>
                  <a:cubicBezTo>
                    <a:pt x="4630723" y="1455169"/>
                    <a:pt x="4628376" y="1450475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30723" y="1450475"/>
                    <a:pt x="4633070" y="1455169"/>
                    <a:pt x="4635417" y="1457516"/>
                  </a:cubicBezTo>
                  <a:close/>
                  <a:moveTo>
                    <a:pt x="4799710" y="2011419"/>
                  </a:moveTo>
                  <a:cubicBezTo>
                    <a:pt x="4799710" y="2016113"/>
                    <a:pt x="4799710" y="2020807"/>
                    <a:pt x="4799710" y="2025501"/>
                  </a:cubicBezTo>
                  <a:cubicBezTo>
                    <a:pt x="4799710" y="2032542"/>
                    <a:pt x="4799710" y="2039583"/>
                    <a:pt x="4802057" y="2046624"/>
                  </a:cubicBezTo>
                  <a:cubicBezTo>
                    <a:pt x="4802057" y="2051319"/>
                    <a:pt x="4802057" y="2053666"/>
                    <a:pt x="4802057" y="2058360"/>
                  </a:cubicBezTo>
                  <a:cubicBezTo>
                    <a:pt x="4802057" y="2067748"/>
                    <a:pt x="4804404" y="2077136"/>
                    <a:pt x="4804404" y="2086524"/>
                  </a:cubicBezTo>
                  <a:cubicBezTo>
                    <a:pt x="4804404" y="2088871"/>
                    <a:pt x="4804404" y="2091218"/>
                    <a:pt x="4804404" y="2093565"/>
                  </a:cubicBezTo>
                  <a:cubicBezTo>
                    <a:pt x="4804404" y="2093565"/>
                    <a:pt x="4804404" y="2093565"/>
                    <a:pt x="4804404" y="2093565"/>
                  </a:cubicBezTo>
                  <a:cubicBezTo>
                    <a:pt x="4804404" y="2091218"/>
                    <a:pt x="4804404" y="2091218"/>
                    <a:pt x="4804404" y="2088871"/>
                  </a:cubicBezTo>
                  <a:cubicBezTo>
                    <a:pt x="4802057" y="2060707"/>
                    <a:pt x="4797363" y="2034889"/>
                    <a:pt x="4792669" y="2006725"/>
                  </a:cubicBezTo>
                  <a:cubicBezTo>
                    <a:pt x="4792669" y="2002031"/>
                    <a:pt x="4790322" y="1997337"/>
                    <a:pt x="4790322" y="1992643"/>
                  </a:cubicBezTo>
                  <a:cubicBezTo>
                    <a:pt x="4785628" y="1966825"/>
                    <a:pt x="4780934" y="1938660"/>
                    <a:pt x="4776240" y="1912843"/>
                  </a:cubicBezTo>
                  <a:cubicBezTo>
                    <a:pt x="4776240" y="1908149"/>
                    <a:pt x="4773892" y="1903455"/>
                    <a:pt x="4773892" y="1901108"/>
                  </a:cubicBezTo>
                  <a:cubicBezTo>
                    <a:pt x="4771546" y="1894066"/>
                    <a:pt x="4771546" y="1884678"/>
                    <a:pt x="4769198" y="1877637"/>
                  </a:cubicBezTo>
                  <a:cubicBezTo>
                    <a:pt x="4773892" y="1879984"/>
                    <a:pt x="4778587" y="1882331"/>
                    <a:pt x="4783281" y="1882331"/>
                  </a:cubicBezTo>
                  <a:cubicBezTo>
                    <a:pt x="4783281" y="1882331"/>
                    <a:pt x="4785628" y="1882331"/>
                    <a:pt x="4785628" y="1882331"/>
                  </a:cubicBezTo>
                  <a:cubicBezTo>
                    <a:pt x="4785628" y="1884678"/>
                    <a:pt x="4785628" y="1887025"/>
                    <a:pt x="4785628" y="1889372"/>
                  </a:cubicBezTo>
                  <a:cubicBezTo>
                    <a:pt x="4785628" y="1891719"/>
                    <a:pt x="4785628" y="1896413"/>
                    <a:pt x="4787975" y="1898761"/>
                  </a:cubicBezTo>
                  <a:cubicBezTo>
                    <a:pt x="4787975" y="1903455"/>
                    <a:pt x="4790322" y="1910496"/>
                    <a:pt x="4790322" y="1917537"/>
                  </a:cubicBezTo>
                  <a:cubicBezTo>
                    <a:pt x="4790322" y="1922231"/>
                    <a:pt x="4790322" y="1926925"/>
                    <a:pt x="4792669" y="1929272"/>
                  </a:cubicBezTo>
                  <a:cubicBezTo>
                    <a:pt x="4792669" y="1933966"/>
                    <a:pt x="4795016" y="1941007"/>
                    <a:pt x="4795016" y="1945702"/>
                  </a:cubicBezTo>
                  <a:cubicBezTo>
                    <a:pt x="4795016" y="1950396"/>
                    <a:pt x="4795016" y="1955090"/>
                    <a:pt x="4797363" y="1959784"/>
                  </a:cubicBezTo>
                  <a:cubicBezTo>
                    <a:pt x="4797363" y="1962131"/>
                    <a:pt x="4797363" y="1964478"/>
                    <a:pt x="4797363" y="1964478"/>
                  </a:cubicBezTo>
                  <a:cubicBezTo>
                    <a:pt x="4797363" y="1966825"/>
                    <a:pt x="4795016" y="1969172"/>
                    <a:pt x="4795016" y="1971519"/>
                  </a:cubicBezTo>
                  <a:cubicBezTo>
                    <a:pt x="4795016" y="1976213"/>
                    <a:pt x="4797363" y="1978560"/>
                    <a:pt x="4797363" y="1980907"/>
                  </a:cubicBezTo>
                  <a:cubicBezTo>
                    <a:pt x="4797363" y="1983254"/>
                    <a:pt x="4797363" y="1985601"/>
                    <a:pt x="4797363" y="1990295"/>
                  </a:cubicBezTo>
                  <a:cubicBezTo>
                    <a:pt x="4797363" y="1999684"/>
                    <a:pt x="4797363" y="2006725"/>
                    <a:pt x="4799710" y="2011419"/>
                  </a:cubicBezTo>
                  <a:close/>
                  <a:moveTo>
                    <a:pt x="4799710" y="2084177"/>
                  </a:moveTo>
                  <a:cubicBezTo>
                    <a:pt x="4797363" y="2077136"/>
                    <a:pt x="4795016" y="2067748"/>
                    <a:pt x="4795016" y="2060707"/>
                  </a:cubicBezTo>
                  <a:cubicBezTo>
                    <a:pt x="4795016" y="2056013"/>
                    <a:pt x="4792669" y="2051319"/>
                    <a:pt x="4792669" y="2048971"/>
                  </a:cubicBezTo>
                  <a:cubicBezTo>
                    <a:pt x="4790322" y="2041930"/>
                    <a:pt x="4787975" y="2032542"/>
                    <a:pt x="4785628" y="2025501"/>
                  </a:cubicBezTo>
                  <a:cubicBezTo>
                    <a:pt x="4785628" y="2020807"/>
                    <a:pt x="4783281" y="2018460"/>
                    <a:pt x="4783281" y="2013766"/>
                  </a:cubicBezTo>
                  <a:cubicBezTo>
                    <a:pt x="4780934" y="2009072"/>
                    <a:pt x="4780934" y="2004378"/>
                    <a:pt x="4778587" y="1999684"/>
                  </a:cubicBezTo>
                  <a:cubicBezTo>
                    <a:pt x="4783281" y="1997337"/>
                    <a:pt x="4785628" y="1994990"/>
                    <a:pt x="4787975" y="1990295"/>
                  </a:cubicBezTo>
                  <a:cubicBezTo>
                    <a:pt x="4787975" y="1990295"/>
                    <a:pt x="4787975" y="1990295"/>
                    <a:pt x="4787975" y="1990295"/>
                  </a:cubicBezTo>
                  <a:cubicBezTo>
                    <a:pt x="4790322" y="1999684"/>
                    <a:pt x="4792669" y="2011419"/>
                    <a:pt x="4795016" y="2020807"/>
                  </a:cubicBezTo>
                  <a:cubicBezTo>
                    <a:pt x="4797363" y="2027848"/>
                    <a:pt x="4797363" y="2034889"/>
                    <a:pt x="4799710" y="2041930"/>
                  </a:cubicBezTo>
                  <a:cubicBezTo>
                    <a:pt x="4802057" y="2051319"/>
                    <a:pt x="4802057" y="2060707"/>
                    <a:pt x="4804404" y="2072442"/>
                  </a:cubicBezTo>
                  <a:cubicBezTo>
                    <a:pt x="4804404" y="2079483"/>
                    <a:pt x="4806751" y="2086524"/>
                    <a:pt x="4806751" y="2093565"/>
                  </a:cubicBezTo>
                  <a:cubicBezTo>
                    <a:pt x="4806751" y="2098260"/>
                    <a:pt x="4806751" y="2100607"/>
                    <a:pt x="4809098" y="2105301"/>
                  </a:cubicBezTo>
                  <a:cubicBezTo>
                    <a:pt x="4809098" y="2102954"/>
                    <a:pt x="4809098" y="2102954"/>
                    <a:pt x="4809098" y="2100607"/>
                  </a:cubicBezTo>
                  <a:cubicBezTo>
                    <a:pt x="4799710" y="2091218"/>
                    <a:pt x="4799710" y="2088871"/>
                    <a:pt x="4799710" y="2084177"/>
                  </a:cubicBezTo>
                  <a:close/>
                  <a:moveTo>
                    <a:pt x="4787975" y="2074789"/>
                  </a:moveTo>
                  <a:cubicBezTo>
                    <a:pt x="4787975" y="2079483"/>
                    <a:pt x="4790322" y="2081830"/>
                    <a:pt x="4790322" y="2086524"/>
                  </a:cubicBezTo>
                  <a:cubicBezTo>
                    <a:pt x="4792669" y="2095912"/>
                    <a:pt x="4792669" y="2107648"/>
                    <a:pt x="4795016" y="2117036"/>
                  </a:cubicBezTo>
                  <a:cubicBezTo>
                    <a:pt x="4792669" y="2119383"/>
                    <a:pt x="4792669" y="2119383"/>
                    <a:pt x="4790322" y="2121730"/>
                  </a:cubicBezTo>
                  <a:cubicBezTo>
                    <a:pt x="4790322" y="2119383"/>
                    <a:pt x="4790322" y="2119383"/>
                    <a:pt x="4790322" y="2117036"/>
                  </a:cubicBezTo>
                  <a:cubicBezTo>
                    <a:pt x="4787975" y="2100607"/>
                    <a:pt x="4785628" y="2084177"/>
                    <a:pt x="4783281" y="2067748"/>
                  </a:cubicBezTo>
                  <a:cubicBezTo>
                    <a:pt x="4780934" y="2058360"/>
                    <a:pt x="4780934" y="2048971"/>
                    <a:pt x="4778587" y="2037236"/>
                  </a:cubicBezTo>
                  <a:cubicBezTo>
                    <a:pt x="4776240" y="2027848"/>
                    <a:pt x="4776240" y="2016113"/>
                    <a:pt x="4773892" y="2006725"/>
                  </a:cubicBezTo>
                  <a:cubicBezTo>
                    <a:pt x="4773892" y="2006725"/>
                    <a:pt x="4773892" y="2009072"/>
                    <a:pt x="4773892" y="2009072"/>
                  </a:cubicBezTo>
                  <a:cubicBezTo>
                    <a:pt x="4778587" y="2032542"/>
                    <a:pt x="4783281" y="2053666"/>
                    <a:pt x="4787975" y="2074789"/>
                  </a:cubicBezTo>
                  <a:close/>
                  <a:moveTo>
                    <a:pt x="4799710" y="2203877"/>
                  </a:moveTo>
                  <a:cubicBezTo>
                    <a:pt x="4799710" y="2210918"/>
                    <a:pt x="4802057" y="2217959"/>
                    <a:pt x="4802057" y="2225000"/>
                  </a:cubicBezTo>
                  <a:cubicBezTo>
                    <a:pt x="4802057" y="2227347"/>
                    <a:pt x="4802057" y="2227347"/>
                    <a:pt x="4802057" y="2229694"/>
                  </a:cubicBezTo>
                  <a:cubicBezTo>
                    <a:pt x="4802057" y="2229694"/>
                    <a:pt x="4802057" y="2227347"/>
                    <a:pt x="4802057" y="2227347"/>
                  </a:cubicBezTo>
                  <a:cubicBezTo>
                    <a:pt x="4799710" y="2220306"/>
                    <a:pt x="4799710" y="2213265"/>
                    <a:pt x="4799710" y="2203877"/>
                  </a:cubicBezTo>
                  <a:cubicBezTo>
                    <a:pt x="4797363" y="2189794"/>
                    <a:pt x="4792669" y="2173365"/>
                    <a:pt x="4790322" y="2159283"/>
                  </a:cubicBezTo>
                  <a:cubicBezTo>
                    <a:pt x="4787975" y="2149895"/>
                    <a:pt x="4787975" y="2142853"/>
                    <a:pt x="4785628" y="2133465"/>
                  </a:cubicBezTo>
                  <a:cubicBezTo>
                    <a:pt x="4783281" y="2119383"/>
                    <a:pt x="4780934" y="2105301"/>
                    <a:pt x="4776240" y="2093565"/>
                  </a:cubicBezTo>
                  <a:cubicBezTo>
                    <a:pt x="4773892" y="2084177"/>
                    <a:pt x="4771546" y="2077136"/>
                    <a:pt x="4769198" y="2067748"/>
                  </a:cubicBezTo>
                  <a:cubicBezTo>
                    <a:pt x="4766852" y="2056013"/>
                    <a:pt x="4762157" y="2041930"/>
                    <a:pt x="4759810" y="2030195"/>
                  </a:cubicBezTo>
                  <a:cubicBezTo>
                    <a:pt x="4757463" y="2020807"/>
                    <a:pt x="4755116" y="2013766"/>
                    <a:pt x="4752769" y="2004378"/>
                  </a:cubicBezTo>
                  <a:cubicBezTo>
                    <a:pt x="4748075" y="1992643"/>
                    <a:pt x="4745728" y="1978560"/>
                    <a:pt x="4741034" y="1966825"/>
                  </a:cubicBezTo>
                  <a:cubicBezTo>
                    <a:pt x="4738687" y="1959784"/>
                    <a:pt x="4736340" y="1950396"/>
                    <a:pt x="4731646" y="1943354"/>
                  </a:cubicBezTo>
                  <a:cubicBezTo>
                    <a:pt x="4726952" y="1931619"/>
                    <a:pt x="4722257" y="1917537"/>
                    <a:pt x="4717563" y="1905802"/>
                  </a:cubicBezTo>
                  <a:cubicBezTo>
                    <a:pt x="4715216" y="1898761"/>
                    <a:pt x="4712869" y="1891719"/>
                    <a:pt x="4708175" y="1884678"/>
                  </a:cubicBezTo>
                  <a:cubicBezTo>
                    <a:pt x="4701134" y="1868249"/>
                    <a:pt x="4694093" y="1851820"/>
                    <a:pt x="4684705" y="1837737"/>
                  </a:cubicBezTo>
                  <a:cubicBezTo>
                    <a:pt x="4684705" y="1835390"/>
                    <a:pt x="4682358" y="1833043"/>
                    <a:pt x="4682358" y="1830696"/>
                  </a:cubicBezTo>
                  <a:cubicBezTo>
                    <a:pt x="4675317" y="1818961"/>
                    <a:pt x="4668275" y="1804879"/>
                    <a:pt x="4661234" y="1793144"/>
                  </a:cubicBezTo>
                  <a:cubicBezTo>
                    <a:pt x="4661234" y="1793144"/>
                    <a:pt x="4663581" y="1793144"/>
                    <a:pt x="4663581" y="1790796"/>
                  </a:cubicBezTo>
                  <a:cubicBezTo>
                    <a:pt x="4665929" y="1793144"/>
                    <a:pt x="4665929" y="1795491"/>
                    <a:pt x="4668275" y="1795491"/>
                  </a:cubicBezTo>
                  <a:cubicBezTo>
                    <a:pt x="4670623" y="1797838"/>
                    <a:pt x="4672970" y="1802532"/>
                    <a:pt x="4677664" y="1804879"/>
                  </a:cubicBezTo>
                  <a:cubicBezTo>
                    <a:pt x="4680011" y="1807226"/>
                    <a:pt x="4682358" y="1811920"/>
                    <a:pt x="4684705" y="1814267"/>
                  </a:cubicBezTo>
                  <a:cubicBezTo>
                    <a:pt x="4687052" y="1818961"/>
                    <a:pt x="4689399" y="1821308"/>
                    <a:pt x="4691746" y="1826002"/>
                  </a:cubicBezTo>
                  <a:cubicBezTo>
                    <a:pt x="4694093" y="1828349"/>
                    <a:pt x="4696440" y="1833043"/>
                    <a:pt x="4698787" y="1835390"/>
                  </a:cubicBezTo>
                  <a:cubicBezTo>
                    <a:pt x="4701134" y="1840084"/>
                    <a:pt x="4703481" y="1844779"/>
                    <a:pt x="4705828" y="1849473"/>
                  </a:cubicBezTo>
                  <a:cubicBezTo>
                    <a:pt x="4708175" y="1854167"/>
                    <a:pt x="4710522" y="1856514"/>
                    <a:pt x="4712869" y="1861208"/>
                  </a:cubicBezTo>
                  <a:cubicBezTo>
                    <a:pt x="4715216" y="1865902"/>
                    <a:pt x="4717563" y="1872943"/>
                    <a:pt x="4722257" y="1877637"/>
                  </a:cubicBezTo>
                  <a:cubicBezTo>
                    <a:pt x="4724605" y="1879984"/>
                    <a:pt x="4726952" y="1884678"/>
                    <a:pt x="4726952" y="1887025"/>
                  </a:cubicBezTo>
                  <a:cubicBezTo>
                    <a:pt x="4729299" y="1894066"/>
                    <a:pt x="4733993" y="1898761"/>
                    <a:pt x="4736340" y="1905802"/>
                  </a:cubicBezTo>
                  <a:cubicBezTo>
                    <a:pt x="4738687" y="1908149"/>
                    <a:pt x="4738687" y="1912843"/>
                    <a:pt x="4741034" y="1915190"/>
                  </a:cubicBezTo>
                  <a:cubicBezTo>
                    <a:pt x="4743381" y="1922231"/>
                    <a:pt x="4748075" y="1931619"/>
                    <a:pt x="4750422" y="1938660"/>
                  </a:cubicBezTo>
                  <a:cubicBezTo>
                    <a:pt x="4750422" y="1941007"/>
                    <a:pt x="4752769" y="1943354"/>
                    <a:pt x="4752769" y="1945702"/>
                  </a:cubicBezTo>
                  <a:cubicBezTo>
                    <a:pt x="4755116" y="1950396"/>
                    <a:pt x="4755116" y="1955090"/>
                    <a:pt x="4757463" y="1959784"/>
                  </a:cubicBezTo>
                  <a:cubicBezTo>
                    <a:pt x="4750422" y="1962131"/>
                    <a:pt x="4745728" y="1969172"/>
                    <a:pt x="4745728" y="1978560"/>
                  </a:cubicBezTo>
                  <a:cubicBezTo>
                    <a:pt x="4745728" y="1990295"/>
                    <a:pt x="4755116" y="1999684"/>
                    <a:pt x="4766852" y="1999684"/>
                  </a:cubicBezTo>
                  <a:cubicBezTo>
                    <a:pt x="4766852" y="1999684"/>
                    <a:pt x="4769198" y="1999684"/>
                    <a:pt x="4769198" y="1999684"/>
                  </a:cubicBezTo>
                  <a:cubicBezTo>
                    <a:pt x="4771546" y="2018460"/>
                    <a:pt x="4776240" y="2034889"/>
                    <a:pt x="4778587" y="2053666"/>
                  </a:cubicBezTo>
                  <a:cubicBezTo>
                    <a:pt x="4780934" y="2060707"/>
                    <a:pt x="4780934" y="2070095"/>
                    <a:pt x="4783281" y="2077136"/>
                  </a:cubicBezTo>
                  <a:cubicBezTo>
                    <a:pt x="4785628" y="2093565"/>
                    <a:pt x="4787975" y="2109995"/>
                    <a:pt x="4790322" y="2126424"/>
                  </a:cubicBezTo>
                  <a:cubicBezTo>
                    <a:pt x="4790322" y="2128771"/>
                    <a:pt x="4787975" y="2131118"/>
                    <a:pt x="4787975" y="2133465"/>
                  </a:cubicBezTo>
                  <a:cubicBezTo>
                    <a:pt x="4787975" y="2138159"/>
                    <a:pt x="4790322" y="2142853"/>
                    <a:pt x="4792669" y="2145201"/>
                  </a:cubicBezTo>
                  <a:cubicBezTo>
                    <a:pt x="4792669" y="2147548"/>
                    <a:pt x="4792669" y="2149895"/>
                    <a:pt x="4792669" y="2152242"/>
                  </a:cubicBezTo>
                  <a:cubicBezTo>
                    <a:pt x="4795016" y="2168671"/>
                    <a:pt x="4797363" y="2187447"/>
                    <a:pt x="4799710" y="2203877"/>
                  </a:cubicBezTo>
                  <a:close/>
                  <a:moveTo>
                    <a:pt x="4656540" y="1816614"/>
                  </a:moveTo>
                  <a:cubicBezTo>
                    <a:pt x="4656540" y="1818961"/>
                    <a:pt x="4656540" y="1823655"/>
                    <a:pt x="4658887" y="1826002"/>
                  </a:cubicBezTo>
                  <a:cubicBezTo>
                    <a:pt x="4658887" y="1833043"/>
                    <a:pt x="4661234" y="1840084"/>
                    <a:pt x="4661234" y="1847126"/>
                  </a:cubicBezTo>
                  <a:cubicBezTo>
                    <a:pt x="4661234" y="1849473"/>
                    <a:pt x="4661234" y="1851820"/>
                    <a:pt x="4661234" y="1854167"/>
                  </a:cubicBezTo>
                  <a:cubicBezTo>
                    <a:pt x="4661234" y="1858861"/>
                    <a:pt x="4663581" y="1863555"/>
                    <a:pt x="4663581" y="1868249"/>
                  </a:cubicBezTo>
                  <a:cubicBezTo>
                    <a:pt x="4661234" y="1868249"/>
                    <a:pt x="4658887" y="1870596"/>
                    <a:pt x="4656540" y="1870596"/>
                  </a:cubicBezTo>
                  <a:cubicBezTo>
                    <a:pt x="4656540" y="1870596"/>
                    <a:pt x="4654193" y="1868249"/>
                    <a:pt x="4654193" y="1868249"/>
                  </a:cubicBezTo>
                  <a:cubicBezTo>
                    <a:pt x="4651846" y="1863555"/>
                    <a:pt x="4647152" y="1858861"/>
                    <a:pt x="4644805" y="1854167"/>
                  </a:cubicBezTo>
                  <a:cubicBezTo>
                    <a:pt x="4640111" y="1849473"/>
                    <a:pt x="4635417" y="1842432"/>
                    <a:pt x="4630723" y="1837737"/>
                  </a:cubicBezTo>
                  <a:cubicBezTo>
                    <a:pt x="4628376" y="1833043"/>
                    <a:pt x="4623682" y="1830696"/>
                    <a:pt x="4621334" y="1826002"/>
                  </a:cubicBezTo>
                  <a:cubicBezTo>
                    <a:pt x="4616640" y="1818961"/>
                    <a:pt x="4611946" y="1814267"/>
                    <a:pt x="4604905" y="1809573"/>
                  </a:cubicBezTo>
                  <a:cubicBezTo>
                    <a:pt x="4602558" y="1807226"/>
                    <a:pt x="4600211" y="1802532"/>
                    <a:pt x="4595517" y="1800185"/>
                  </a:cubicBezTo>
                  <a:cubicBezTo>
                    <a:pt x="4588476" y="1793144"/>
                    <a:pt x="4581435" y="1786102"/>
                    <a:pt x="4574393" y="1779061"/>
                  </a:cubicBezTo>
                  <a:cubicBezTo>
                    <a:pt x="4572047" y="1776714"/>
                    <a:pt x="4572047" y="1776714"/>
                    <a:pt x="4569699" y="1774367"/>
                  </a:cubicBezTo>
                  <a:cubicBezTo>
                    <a:pt x="4560311" y="1767326"/>
                    <a:pt x="4553270" y="1760285"/>
                    <a:pt x="4543882" y="1753244"/>
                  </a:cubicBezTo>
                  <a:cubicBezTo>
                    <a:pt x="4541535" y="1750897"/>
                    <a:pt x="4539188" y="1750897"/>
                    <a:pt x="4536841" y="1748550"/>
                  </a:cubicBezTo>
                  <a:cubicBezTo>
                    <a:pt x="4529800" y="1743855"/>
                    <a:pt x="4522759" y="1739161"/>
                    <a:pt x="4515717" y="1734467"/>
                  </a:cubicBezTo>
                  <a:cubicBezTo>
                    <a:pt x="4511023" y="1732120"/>
                    <a:pt x="4508676" y="1729773"/>
                    <a:pt x="4503982" y="1727426"/>
                  </a:cubicBezTo>
                  <a:cubicBezTo>
                    <a:pt x="4499288" y="1722732"/>
                    <a:pt x="4492247" y="1720385"/>
                    <a:pt x="4487553" y="1715691"/>
                  </a:cubicBezTo>
                  <a:cubicBezTo>
                    <a:pt x="4482859" y="1713344"/>
                    <a:pt x="4480512" y="1710997"/>
                    <a:pt x="4475818" y="1708650"/>
                  </a:cubicBezTo>
                  <a:cubicBezTo>
                    <a:pt x="4478165" y="1706303"/>
                    <a:pt x="4478165" y="1703956"/>
                    <a:pt x="4478165" y="1699262"/>
                  </a:cubicBezTo>
                  <a:cubicBezTo>
                    <a:pt x="4478165" y="1699262"/>
                    <a:pt x="4478165" y="1699262"/>
                    <a:pt x="4478165" y="1699262"/>
                  </a:cubicBezTo>
                  <a:cubicBezTo>
                    <a:pt x="4480512" y="1699262"/>
                    <a:pt x="4482859" y="1699262"/>
                    <a:pt x="4487553" y="1699262"/>
                  </a:cubicBezTo>
                  <a:cubicBezTo>
                    <a:pt x="4494594" y="1699262"/>
                    <a:pt x="4501635" y="1699262"/>
                    <a:pt x="4508676" y="1701609"/>
                  </a:cubicBezTo>
                  <a:cubicBezTo>
                    <a:pt x="4511023" y="1701609"/>
                    <a:pt x="4513371" y="1701609"/>
                    <a:pt x="4513371" y="1701609"/>
                  </a:cubicBezTo>
                  <a:cubicBezTo>
                    <a:pt x="4518065" y="1701609"/>
                    <a:pt x="4522759" y="1703956"/>
                    <a:pt x="4529800" y="1703956"/>
                  </a:cubicBezTo>
                  <a:cubicBezTo>
                    <a:pt x="4532147" y="1703956"/>
                    <a:pt x="4534494" y="1706303"/>
                    <a:pt x="4536841" y="1706303"/>
                  </a:cubicBezTo>
                  <a:cubicBezTo>
                    <a:pt x="4541535" y="1708650"/>
                    <a:pt x="4546229" y="1708650"/>
                    <a:pt x="4550923" y="1710997"/>
                  </a:cubicBezTo>
                  <a:cubicBezTo>
                    <a:pt x="4553270" y="1710997"/>
                    <a:pt x="4555617" y="1713344"/>
                    <a:pt x="4557964" y="1713344"/>
                  </a:cubicBezTo>
                  <a:cubicBezTo>
                    <a:pt x="4562658" y="1715691"/>
                    <a:pt x="4567353" y="1718038"/>
                    <a:pt x="4572047" y="1720385"/>
                  </a:cubicBezTo>
                  <a:cubicBezTo>
                    <a:pt x="4574393" y="1720385"/>
                    <a:pt x="4574393" y="1722732"/>
                    <a:pt x="4576741" y="1722732"/>
                  </a:cubicBezTo>
                  <a:cubicBezTo>
                    <a:pt x="4581435" y="1725079"/>
                    <a:pt x="4586129" y="1727426"/>
                    <a:pt x="4590823" y="1729773"/>
                  </a:cubicBezTo>
                  <a:cubicBezTo>
                    <a:pt x="4593170" y="1729773"/>
                    <a:pt x="4595517" y="1732120"/>
                    <a:pt x="4595517" y="1734467"/>
                  </a:cubicBezTo>
                  <a:cubicBezTo>
                    <a:pt x="4600211" y="1736814"/>
                    <a:pt x="4604905" y="1741508"/>
                    <a:pt x="4609599" y="1743855"/>
                  </a:cubicBezTo>
                  <a:cubicBezTo>
                    <a:pt x="4611946" y="1746203"/>
                    <a:pt x="4614294" y="1746203"/>
                    <a:pt x="4616640" y="1748550"/>
                  </a:cubicBezTo>
                  <a:cubicBezTo>
                    <a:pt x="4621334" y="1750897"/>
                    <a:pt x="4626029" y="1755591"/>
                    <a:pt x="4628376" y="1757938"/>
                  </a:cubicBezTo>
                  <a:cubicBezTo>
                    <a:pt x="4628376" y="1757938"/>
                    <a:pt x="4630723" y="1760285"/>
                    <a:pt x="4630723" y="1760285"/>
                  </a:cubicBezTo>
                  <a:cubicBezTo>
                    <a:pt x="4628376" y="1764979"/>
                    <a:pt x="4626029" y="1769673"/>
                    <a:pt x="4626029" y="1774367"/>
                  </a:cubicBezTo>
                  <a:cubicBezTo>
                    <a:pt x="4626029" y="1786102"/>
                    <a:pt x="4635417" y="1795491"/>
                    <a:pt x="4647152" y="1795491"/>
                  </a:cubicBezTo>
                  <a:cubicBezTo>
                    <a:pt x="4647152" y="1795491"/>
                    <a:pt x="4649499" y="1795491"/>
                    <a:pt x="4649499" y="1795491"/>
                  </a:cubicBezTo>
                  <a:cubicBezTo>
                    <a:pt x="4649499" y="1797838"/>
                    <a:pt x="4649499" y="1800185"/>
                    <a:pt x="4649499" y="1802532"/>
                  </a:cubicBezTo>
                  <a:cubicBezTo>
                    <a:pt x="4654193" y="1804879"/>
                    <a:pt x="4656540" y="1811920"/>
                    <a:pt x="4656540" y="1816614"/>
                  </a:cubicBezTo>
                  <a:close/>
                  <a:moveTo>
                    <a:pt x="4668275" y="2100607"/>
                  </a:moveTo>
                  <a:cubicBezTo>
                    <a:pt x="4668275" y="2107648"/>
                    <a:pt x="4668275" y="2114689"/>
                    <a:pt x="4668275" y="2121730"/>
                  </a:cubicBezTo>
                  <a:cubicBezTo>
                    <a:pt x="4668275" y="2126424"/>
                    <a:pt x="4668275" y="2131118"/>
                    <a:pt x="4668275" y="2135812"/>
                  </a:cubicBezTo>
                  <a:cubicBezTo>
                    <a:pt x="4668275" y="2142853"/>
                    <a:pt x="4668275" y="2149895"/>
                    <a:pt x="4670623" y="2156936"/>
                  </a:cubicBezTo>
                  <a:cubicBezTo>
                    <a:pt x="4670623" y="2161630"/>
                    <a:pt x="4670623" y="2166324"/>
                    <a:pt x="4670623" y="2171018"/>
                  </a:cubicBezTo>
                  <a:cubicBezTo>
                    <a:pt x="4670623" y="2178059"/>
                    <a:pt x="4670623" y="2185100"/>
                    <a:pt x="4672970" y="2192142"/>
                  </a:cubicBezTo>
                  <a:cubicBezTo>
                    <a:pt x="4672970" y="2196836"/>
                    <a:pt x="4672970" y="2201530"/>
                    <a:pt x="4675317" y="2206224"/>
                  </a:cubicBezTo>
                  <a:cubicBezTo>
                    <a:pt x="4675317" y="2213265"/>
                    <a:pt x="4677664" y="2220306"/>
                    <a:pt x="4677664" y="2227347"/>
                  </a:cubicBezTo>
                  <a:cubicBezTo>
                    <a:pt x="4677664" y="2232041"/>
                    <a:pt x="4677664" y="2236735"/>
                    <a:pt x="4680011" y="2241429"/>
                  </a:cubicBezTo>
                  <a:cubicBezTo>
                    <a:pt x="4680011" y="2248470"/>
                    <a:pt x="4682358" y="2255512"/>
                    <a:pt x="4682358" y="2262553"/>
                  </a:cubicBezTo>
                  <a:cubicBezTo>
                    <a:pt x="4682358" y="2267247"/>
                    <a:pt x="4684705" y="2271941"/>
                    <a:pt x="4684705" y="2278982"/>
                  </a:cubicBezTo>
                  <a:cubicBezTo>
                    <a:pt x="4684705" y="2286023"/>
                    <a:pt x="4687052" y="2290717"/>
                    <a:pt x="4687052" y="2297759"/>
                  </a:cubicBezTo>
                  <a:cubicBezTo>
                    <a:pt x="4687052" y="2302453"/>
                    <a:pt x="4689399" y="2307147"/>
                    <a:pt x="4689399" y="2311841"/>
                  </a:cubicBezTo>
                  <a:cubicBezTo>
                    <a:pt x="4689399" y="2318882"/>
                    <a:pt x="4691746" y="2323576"/>
                    <a:pt x="4691746" y="2330617"/>
                  </a:cubicBezTo>
                  <a:cubicBezTo>
                    <a:pt x="4691746" y="2335311"/>
                    <a:pt x="4694093" y="2340005"/>
                    <a:pt x="4694093" y="2344700"/>
                  </a:cubicBezTo>
                  <a:cubicBezTo>
                    <a:pt x="4694093" y="2349394"/>
                    <a:pt x="4696440" y="2356435"/>
                    <a:pt x="4696440" y="2361129"/>
                  </a:cubicBezTo>
                  <a:cubicBezTo>
                    <a:pt x="4696440" y="2365823"/>
                    <a:pt x="4698787" y="2370517"/>
                    <a:pt x="4698787" y="2375211"/>
                  </a:cubicBezTo>
                  <a:cubicBezTo>
                    <a:pt x="4698787" y="2379905"/>
                    <a:pt x="4701134" y="2386946"/>
                    <a:pt x="4701134" y="2391640"/>
                  </a:cubicBezTo>
                  <a:cubicBezTo>
                    <a:pt x="4701134" y="2396334"/>
                    <a:pt x="4703481" y="2401028"/>
                    <a:pt x="4703481" y="2405723"/>
                  </a:cubicBezTo>
                  <a:cubicBezTo>
                    <a:pt x="4703481" y="2410417"/>
                    <a:pt x="4705828" y="2415111"/>
                    <a:pt x="4705828" y="2419805"/>
                  </a:cubicBezTo>
                  <a:cubicBezTo>
                    <a:pt x="4705828" y="2424499"/>
                    <a:pt x="4708175" y="2426846"/>
                    <a:pt x="4708175" y="2431540"/>
                  </a:cubicBezTo>
                  <a:cubicBezTo>
                    <a:pt x="4705828" y="2431540"/>
                    <a:pt x="4703481" y="2433887"/>
                    <a:pt x="4701134" y="2433887"/>
                  </a:cubicBezTo>
                  <a:cubicBezTo>
                    <a:pt x="4698787" y="2431540"/>
                    <a:pt x="4698787" y="2429193"/>
                    <a:pt x="4696440" y="2426846"/>
                  </a:cubicBezTo>
                  <a:cubicBezTo>
                    <a:pt x="4694093" y="2424499"/>
                    <a:pt x="4694093" y="2422152"/>
                    <a:pt x="4691746" y="2422152"/>
                  </a:cubicBezTo>
                  <a:cubicBezTo>
                    <a:pt x="4689399" y="2419805"/>
                    <a:pt x="4687052" y="2417458"/>
                    <a:pt x="4687052" y="2412764"/>
                  </a:cubicBezTo>
                  <a:cubicBezTo>
                    <a:pt x="4684705" y="2410417"/>
                    <a:pt x="4684705" y="2408070"/>
                    <a:pt x="4682358" y="2408070"/>
                  </a:cubicBezTo>
                  <a:cubicBezTo>
                    <a:pt x="4680011" y="2405723"/>
                    <a:pt x="4677664" y="2401028"/>
                    <a:pt x="4677664" y="2398681"/>
                  </a:cubicBezTo>
                  <a:cubicBezTo>
                    <a:pt x="4677664" y="2396334"/>
                    <a:pt x="4675317" y="2393987"/>
                    <a:pt x="4675317" y="2391640"/>
                  </a:cubicBezTo>
                  <a:cubicBezTo>
                    <a:pt x="4672970" y="2389293"/>
                    <a:pt x="4670623" y="2384599"/>
                    <a:pt x="4670623" y="2382252"/>
                  </a:cubicBezTo>
                  <a:cubicBezTo>
                    <a:pt x="4670623" y="2379905"/>
                    <a:pt x="4668275" y="2377558"/>
                    <a:pt x="4668275" y="2375211"/>
                  </a:cubicBezTo>
                  <a:cubicBezTo>
                    <a:pt x="4665929" y="2372864"/>
                    <a:pt x="4665929" y="2368170"/>
                    <a:pt x="4663581" y="2365823"/>
                  </a:cubicBezTo>
                  <a:cubicBezTo>
                    <a:pt x="4663581" y="2363476"/>
                    <a:pt x="4661234" y="2361129"/>
                    <a:pt x="4661234" y="2358782"/>
                  </a:cubicBezTo>
                  <a:cubicBezTo>
                    <a:pt x="4658887" y="2354088"/>
                    <a:pt x="4658887" y="2351741"/>
                    <a:pt x="4656540" y="2347047"/>
                  </a:cubicBezTo>
                  <a:cubicBezTo>
                    <a:pt x="4656540" y="2344700"/>
                    <a:pt x="4654193" y="2342352"/>
                    <a:pt x="4654193" y="2340005"/>
                  </a:cubicBezTo>
                  <a:cubicBezTo>
                    <a:pt x="4651846" y="2335311"/>
                    <a:pt x="4651846" y="2332964"/>
                    <a:pt x="4649499" y="2328270"/>
                  </a:cubicBezTo>
                  <a:cubicBezTo>
                    <a:pt x="4649499" y="2325923"/>
                    <a:pt x="4647152" y="2323576"/>
                    <a:pt x="4647152" y="2321229"/>
                  </a:cubicBezTo>
                  <a:cubicBezTo>
                    <a:pt x="4644805" y="2316535"/>
                    <a:pt x="4644805" y="2314188"/>
                    <a:pt x="4642458" y="2309494"/>
                  </a:cubicBezTo>
                  <a:cubicBezTo>
                    <a:pt x="4642458" y="2307147"/>
                    <a:pt x="4640111" y="2304800"/>
                    <a:pt x="4640111" y="2302453"/>
                  </a:cubicBezTo>
                  <a:cubicBezTo>
                    <a:pt x="4637764" y="2297759"/>
                    <a:pt x="4637764" y="2295411"/>
                    <a:pt x="4635417" y="2290717"/>
                  </a:cubicBezTo>
                  <a:cubicBezTo>
                    <a:pt x="4635417" y="2288370"/>
                    <a:pt x="4633070" y="2286023"/>
                    <a:pt x="4633070" y="2283676"/>
                  </a:cubicBezTo>
                  <a:cubicBezTo>
                    <a:pt x="4630723" y="2278982"/>
                    <a:pt x="4630723" y="2276635"/>
                    <a:pt x="4628376" y="2271941"/>
                  </a:cubicBezTo>
                  <a:cubicBezTo>
                    <a:pt x="4628376" y="2269594"/>
                    <a:pt x="4626029" y="2267247"/>
                    <a:pt x="4626029" y="2264900"/>
                  </a:cubicBezTo>
                  <a:cubicBezTo>
                    <a:pt x="4623682" y="2262553"/>
                    <a:pt x="4623682" y="2257859"/>
                    <a:pt x="4621334" y="2255512"/>
                  </a:cubicBezTo>
                  <a:cubicBezTo>
                    <a:pt x="4621334" y="2253165"/>
                    <a:pt x="4618988" y="2248470"/>
                    <a:pt x="4618988" y="2246123"/>
                  </a:cubicBezTo>
                  <a:cubicBezTo>
                    <a:pt x="4618988" y="2243776"/>
                    <a:pt x="4616640" y="2239082"/>
                    <a:pt x="4616640" y="2236735"/>
                  </a:cubicBezTo>
                  <a:cubicBezTo>
                    <a:pt x="4616640" y="2234388"/>
                    <a:pt x="4614294" y="2229694"/>
                    <a:pt x="4611946" y="2227347"/>
                  </a:cubicBezTo>
                  <a:cubicBezTo>
                    <a:pt x="4611946" y="2225000"/>
                    <a:pt x="4609599" y="2220306"/>
                    <a:pt x="4609599" y="2217959"/>
                  </a:cubicBezTo>
                  <a:cubicBezTo>
                    <a:pt x="4607252" y="2215612"/>
                    <a:pt x="4607252" y="2210918"/>
                    <a:pt x="4604905" y="2208571"/>
                  </a:cubicBezTo>
                  <a:cubicBezTo>
                    <a:pt x="4604905" y="2206224"/>
                    <a:pt x="4602558" y="2203877"/>
                    <a:pt x="4602558" y="2201530"/>
                  </a:cubicBezTo>
                  <a:cubicBezTo>
                    <a:pt x="4600211" y="2196836"/>
                    <a:pt x="4600211" y="2194489"/>
                    <a:pt x="4597864" y="2189794"/>
                  </a:cubicBezTo>
                  <a:cubicBezTo>
                    <a:pt x="4604905" y="2187447"/>
                    <a:pt x="4611946" y="2180406"/>
                    <a:pt x="4611946" y="2171018"/>
                  </a:cubicBezTo>
                  <a:cubicBezTo>
                    <a:pt x="4611946" y="2159283"/>
                    <a:pt x="4602558" y="2149895"/>
                    <a:pt x="4590823" y="2149895"/>
                  </a:cubicBezTo>
                  <a:cubicBezTo>
                    <a:pt x="4588476" y="2149895"/>
                    <a:pt x="4588476" y="2149895"/>
                    <a:pt x="4586129" y="2149895"/>
                  </a:cubicBezTo>
                  <a:cubicBezTo>
                    <a:pt x="4583782" y="2140506"/>
                    <a:pt x="4579088" y="2131118"/>
                    <a:pt x="4576741" y="2119383"/>
                  </a:cubicBezTo>
                  <a:cubicBezTo>
                    <a:pt x="4576741" y="2117036"/>
                    <a:pt x="4574393" y="2112342"/>
                    <a:pt x="4574393" y="2109995"/>
                  </a:cubicBezTo>
                  <a:cubicBezTo>
                    <a:pt x="4572047" y="2105301"/>
                    <a:pt x="4572047" y="2100607"/>
                    <a:pt x="4569699" y="2093565"/>
                  </a:cubicBezTo>
                  <a:cubicBezTo>
                    <a:pt x="4569699" y="2091218"/>
                    <a:pt x="4567353" y="2086524"/>
                    <a:pt x="4567353" y="2084177"/>
                  </a:cubicBezTo>
                  <a:cubicBezTo>
                    <a:pt x="4565005" y="2079483"/>
                    <a:pt x="4565005" y="2072442"/>
                    <a:pt x="4562658" y="2067748"/>
                  </a:cubicBezTo>
                  <a:cubicBezTo>
                    <a:pt x="4562658" y="2065401"/>
                    <a:pt x="4562658" y="2063054"/>
                    <a:pt x="4560311" y="2060707"/>
                  </a:cubicBezTo>
                  <a:cubicBezTo>
                    <a:pt x="4532147" y="1959784"/>
                    <a:pt x="4503982" y="1844779"/>
                    <a:pt x="4471124" y="1706303"/>
                  </a:cubicBezTo>
                  <a:cubicBezTo>
                    <a:pt x="4475818" y="1703956"/>
                    <a:pt x="4480512" y="1701609"/>
                    <a:pt x="4482859" y="1696915"/>
                  </a:cubicBezTo>
                  <a:cubicBezTo>
                    <a:pt x="4487553" y="1699262"/>
                    <a:pt x="4489900" y="1701609"/>
                    <a:pt x="4494594" y="1703956"/>
                  </a:cubicBezTo>
                  <a:cubicBezTo>
                    <a:pt x="4499288" y="1706303"/>
                    <a:pt x="4503982" y="1710997"/>
                    <a:pt x="4508676" y="1713344"/>
                  </a:cubicBezTo>
                  <a:cubicBezTo>
                    <a:pt x="4513371" y="1715691"/>
                    <a:pt x="4518065" y="1718038"/>
                    <a:pt x="4522759" y="1722732"/>
                  </a:cubicBezTo>
                  <a:cubicBezTo>
                    <a:pt x="4527453" y="1725079"/>
                    <a:pt x="4532147" y="1729773"/>
                    <a:pt x="4536841" y="1734467"/>
                  </a:cubicBezTo>
                  <a:cubicBezTo>
                    <a:pt x="4541535" y="1736814"/>
                    <a:pt x="4543882" y="1739161"/>
                    <a:pt x="4548576" y="1743855"/>
                  </a:cubicBezTo>
                  <a:cubicBezTo>
                    <a:pt x="4553270" y="1748550"/>
                    <a:pt x="4557964" y="1753244"/>
                    <a:pt x="4565005" y="1757938"/>
                  </a:cubicBezTo>
                  <a:cubicBezTo>
                    <a:pt x="4569699" y="1760285"/>
                    <a:pt x="4572047" y="1764979"/>
                    <a:pt x="4576741" y="1767326"/>
                  </a:cubicBezTo>
                  <a:cubicBezTo>
                    <a:pt x="4581435" y="1772020"/>
                    <a:pt x="4588476" y="1776714"/>
                    <a:pt x="4593170" y="1783755"/>
                  </a:cubicBezTo>
                  <a:cubicBezTo>
                    <a:pt x="4595517" y="1786102"/>
                    <a:pt x="4600211" y="1788449"/>
                    <a:pt x="4602558" y="1793144"/>
                  </a:cubicBezTo>
                  <a:cubicBezTo>
                    <a:pt x="4609599" y="1800185"/>
                    <a:pt x="4614294" y="1807226"/>
                    <a:pt x="4618988" y="1811920"/>
                  </a:cubicBezTo>
                  <a:cubicBezTo>
                    <a:pt x="4621334" y="1814267"/>
                    <a:pt x="4623682" y="1816614"/>
                    <a:pt x="4626029" y="1818961"/>
                  </a:cubicBezTo>
                  <a:cubicBezTo>
                    <a:pt x="4637764" y="1833043"/>
                    <a:pt x="4649499" y="1847126"/>
                    <a:pt x="4658887" y="1863555"/>
                  </a:cubicBezTo>
                  <a:cubicBezTo>
                    <a:pt x="4654193" y="1868249"/>
                    <a:pt x="4649499" y="1872943"/>
                    <a:pt x="4649499" y="1879984"/>
                  </a:cubicBezTo>
                  <a:cubicBezTo>
                    <a:pt x="4649499" y="1891719"/>
                    <a:pt x="4658887" y="1898761"/>
                    <a:pt x="4668275" y="1898761"/>
                  </a:cubicBezTo>
                  <a:cubicBezTo>
                    <a:pt x="4668275" y="1929272"/>
                    <a:pt x="4665929" y="1959784"/>
                    <a:pt x="4668275" y="1990295"/>
                  </a:cubicBezTo>
                  <a:cubicBezTo>
                    <a:pt x="4668275" y="1992643"/>
                    <a:pt x="4668275" y="1994990"/>
                    <a:pt x="4668275" y="1999684"/>
                  </a:cubicBezTo>
                  <a:cubicBezTo>
                    <a:pt x="4668275" y="2006725"/>
                    <a:pt x="4668275" y="2013766"/>
                    <a:pt x="4668275" y="2023154"/>
                  </a:cubicBezTo>
                  <a:cubicBezTo>
                    <a:pt x="4668275" y="2027848"/>
                    <a:pt x="4668275" y="2034889"/>
                    <a:pt x="4668275" y="2039583"/>
                  </a:cubicBezTo>
                  <a:cubicBezTo>
                    <a:pt x="4668275" y="2046624"/>
                    <a:pt x="4668275" y="2051319"/>
                    <a:pt x="4668275" y="2058360"/>
                  </a:cubicBezTo>
                  <a:cubicBezTo>
                    <a:pt x="4668275" y="2065401"/>
                    <a:pt x="4668275" y="2072442"/>
                    <a:pt x="4668275" y="2077136"/>
                  </a:cubicBezTo>
                  <a:cubicBezTo>
                    <a:pt x="4665929" y="2091218"/>
                    <a:pt x="4668275" y="2095912"/>
                    <a:pt x="4668275" y="2100607"/>
                  </a:cubicBezTo>
                  <a:close/>
                  <a:moveTo>
                    <a:pt x="4757463" y="2464399"/>
                  </a:moveTo>
                  <a:cubicBezTo>
                    <a:pt x="4759810" y="2464399"/>
                    <a:pt x="4759810" y="2464399"/>
                    <a:pt x="4762157" y="2464399"/>
                  </a:cubicBezTo>
                  <a:cubicBezTo>
                    <a:pt x="4766852" y="2464399"/>
                    <a:pt x="4769198" y="2462052"/>
                    <a:pt x="4773892" y="2462052"/>
                  </a:cubicBezTo>
                  <a:cubicBezTo>
                    <a:pt x="4773892" y="2462052"/>
                    <a:pt x="4776240" y="2462052"/>
                    <a:pt x="4776240" y="2462052"/>
                  </a:cubicBezTo>
                  <a:cubicBezTo>
                    <a:pt x="4776240" y="2462052"/>
                    <a:pt x="4776240" y="2462052"/>
                    <a:pt x="4776240" y="2462052"/>
                  </a:cubicBezTo>
                  <a:cubicBezTo>
                    <a:pt x="4776240" y="2462052"/>
                    <a:pt x="4773892" y="2462052"/>
                    <a:pt x="4773892" y="2462052"/>
                  </a:cubicBezTo>
                  <a:cubicBezTo>
                    <a:pt x="4769198" y="2464399"/>
                    <a:pt x="4762157" y="2466746"/>
                    <a:pt x="4757463" y="2469093"/>
                  </a:cubicBezTo>
                  <a:cubicBezTo>
                    <a:pt x="4755116" y="2469093"/>
                    <a:pt x="4752769" y="2471440"/>
                    <a:pt x="4750422" y="2471440"/>
                  </a:cubicBezTo>
                  <a:cubicBezTo>
                    <a:pt x="4745728" y="2473787"/>
                    <a:pt x="4741034" y="2473787"/>
                    <a:pt x="4733993" y="2476134"/>
                  </a:cubicBezTo>
                  <a:cubicBezTo>
                    <a:pt x="4731646" y="2476134"/>
                    <a:pt x="4729299" y="2476134"/>
                    <a:pt x="4729299" y="2476134"/>
                  </a:cubicBezTo>
                  <a:cubicBezTo>
                    <a:pt x="4729299" y="2476134"/>
                    <a:pt x="4729299" y="2476134"/>
                    <a:pt x="4729299" y="2476134"/>
                  </a:cubicBezTo>
                  <a:cubicBezTo>
                    <a:pt x="4731646" y="2473787"/>
                    <a:pt x="4731646" y="2471440"/>
                    <a:pt x="4733993" y="2466746"/>
                  </a:cubicBezTo>
                  <a:cubicBezTo>
                    <a:pt x="4736340" y="2466746"/>
                    <a:pt x="4738687" y="2466746"/>
                    <a:pt x="4741034" y="2466746"/>
                  </a:cubicBezTo>
                  <a:cubicBezTo>
                    <a:pt x="4745728" y="2464399"/>
                    <a:pt x="4752769" y="2464399"/>
                    <a:pt x="4757463" y="2464399"/>
                  </a:cubicBezTo>
                  <a:close/>
                  <a:moveTo>
                    <a:pt x="4816139" y="2602875"/>
                  </a:moveTo>
                  <a:cubicBezTo>
                    <a:pt x="4816139" y="2612263"/>
                    <a:pt x="4816139" y="2621651"/>
                    <a:pt x="4813793" y="2631039"/>
                  </a:cubicBezTo>
                  <a:cubicBezTo>
                    <a:pt x="4811445" y="2633386"/>
                    <a:pt x="4809098" y="2635733"/>
                    <a:pt x="4806751" y="2638080"/>
                  </a:cubicBezTo>
                  <a:cubicBezTo>
                    <a:pt x="4809098" y="2614610"/>
                    <a:pt x="4811445" y="2588792"/>
                    <a:pt x="4811445" y="2565322"/>
                  </a:cubicBezTo>
                  <a:cubicBezTo>
                    <a:pt x="4811445" y="2562975"/>
                    <a:pt x="4811445" y="2562975"/>
                    <a:pt x="4811445" y="2560628"/>
                  </a:cubicBezTo>
                  <a:cubicBezTo>
                    <a:pt x="4811445" y="2560628"/>
                    <a:pt x="4813793" y="2560628"/>
                    <a:pt x="4816139" y="2560628"/>
                  </a:cubicBezTo>
                  <a:cubicBezTo>
                    <a:pt x="4816139" y="2567669"/>
                    <a:pt x="4816139" y="2574710"/>
                    <a:pt x="4816139" y="2579404"/>
                  </a:cubicBezTo>
                  <a:cubicBezTo>
                    <a:pt x="4816139" y="2588792"/>
                    <a:pt x="4816139" y="2595833"/>
                    <a:pt x="4816139" y="2602875"/>
                  </a:cubicBezTo>
                  <a:close/>
                  <a:moveTo>
                    <a:pt x="4799710" y="2703798"/>
                  </a:moveTo>
                  <a:cubicBezTo>
                    <a:pt x="4797363" y="2724921"/>
                    <a:pt x="4795016" y="2748391"/>
                    <a:pt x="4792669" y="2769515"/>
                  </a:cubicBezTo>
                  <a:cubicBezTo>
                    <a:pt x="4790322" y="2783597"/>
                    <a:pt x="4790322" y="2797679"/>
                    <a:pt x="4787975" y="2811762"/>
                  </a:cubicBezTo>
                  <a:cubicBezTo>
                    <a:pt x="4785628" y="2832885"/>
                    <a:pt x="4783281" y="2854009"/>
                    <a:pt x="4778587" y="2875132"/>
                  </a:cubicBezTo>
                  <a:cubicBezTo>
                    <a:pt x="4776240" y="2889214"/>
                    <a:pt x="4773892" y="2903296"/>
                    <a:pt x="4771546" y="2917379"/>
                  </a:cubicBezTo>
                  <a:cubicBezTo>
                    <a:pt x="4769198" y="2938502"/>
                    <a:pt x="4764504" y="2959626"/>
                    <a:pt x="4759810" y="2978402"/>
                  </a:cubicBezTo>
                  <a:cubicBezTo>
                    <a:pt x="4757463" y="2992484"/>
                    <a:pt x="4755116" y="3006567"/>
                    <a:pt x="4752769" y="3018302"/>
                  </a:cubicBezTo>
                  <a:cubicBezTo>
                    <a:pt x="4748075" y="3039425"/>
                    <a:pt x="4743381" y="3060549"/>
                    <a:pt x="4738687" y="3081672"/>
                  </a:cubicBezTo>
                  <a:cubicBezTo>
                    <a:pt x="4736340" y="3093407"/>
                    <a:pt x="4733993" y="3107490"/>
                    <a:pt x="4729299" y="3119225"/>
                  </a:cubicBezTo>
                  <a:cubicBezTo>
                    <a:pt x="4724605" y="3142695"/>
                    <a:pt x="4717563" y="3166166"/>
                    <a:pt x="4710522" y="3187289"/>
                  </a:cubicBezTo>
                  <a:cubicBezTo>
                    <a:pt x="4708175" y="3196677"/>
                    <a:pt x="4705828" y="3208413"/>
                    <a:pt x="4703481" y="3217801"/>
                  </a:cubicBezTo>
                  <a:cubicBezTo>
                    <a:pt x="4696440" y="3243618"/>
                    <a:pt x="4687052" y="3269436"/>
                    <a:pt x="4680011" y="3295253"/>
                  </a:cubicBezTo>
                  <a:cubicBezTo>
                    <a:pt x="4677664" y="3295253"/>
                    <a:pt x="4677664" y="3295253"/>
                    <a:pt x="4675317" y="3295253"/>
                  </a:cubicBezTo>
                  <a:cubicBezTo>
                    <a:pt x="4672970" y="3295253"/>
                    <a:pt x="4670623" y="3295253"/>
                    <a:pt x="4670623" y="3295253"/>
                  </a:cubicBezTo>
                  <a:cubicBezTo>
                    <a:pt x="4670623" y="3295253"/>
                    <a:pt x="4670623" y="3295253"/>
                    <a:pt x="4670623" y="3295253"/>
                  </a:cubicBezTo>
                  <a:cubicBezTo>
                    <a:pt x="4670623" y="3292906"/>
                    <a:pt x="4668275" y="3288212"/>
                    <a:pt x="4668275" y="3283518"/>
                  </a:cubicBezTo>
                  <a:cubicBezTo>
                    <a:pt x="4668275" y="3278824"/>
                    <a:pt x="4665929" y="3276477"/>
                    <a:pt x="4665929" y="3271783"/>
                  </a:cubicBezTo>
                  <a:cubicBezTo>
                    <a:pt x="4665929" y="3267089"/>
                    <a:pt x="4663581" y="3264742"/>
                    <a:pt x="4663581" y="3260048"/>
                  </a:cubicBezTo>
                  <a:cubicBezTo>
                    <a:pt x="4663581" y="3255354"/>
                    <a:pt x="4661234" y="3253006"/>
                    <a:pt x="4661234" y="3248312"/>
                  </a:cubicBezTo>
                  <a:cubicBezTo>
                    <a:pt x="4661234" y="3243618"/>
                    <a:pt x="4661234" y="3238924"/>
                    <a:pt x="4658887" y="3234230"/>
                  </a:cubicBezTo>
                  <a:cubicBezTo>
                    <a:pt x="4658887" y="3229536"/>
                    <a:pt x="4658887" y="3224842"/>
                    <a:pt x="4656540" y="3220148"/>
                  </a:cubicBezTo>
                  <a:cubicBezTo>
                    <a:pt x="4656540" y="3215454"/>
                    <a:pt x="4656540" y="3210759"/>
                    <a:pt x="4656540" y="3206065"/>
                  </a:cubicBezTo>
                  <a:cubicBezTo>
                    <a:pt x="4656540" y="3201371"/>
                    <a:pt x="4656540" y="3196677"/>
                    <a:pt x="4654193" y="3191983"/>
                  </a:cubicBezTo>
                  <a:cubicBezTo>
                    <a:pt x="4654193" y="3187289"/>
                    <a:pt x="4654193" y="3182595"/>
                    <a:pt x="4654193" y="3175554"/>
                  </a:cubicBezTo>
                  <a:cubicBezTo>
                    <a:pt x="4654193" y="3170860"/>
                    <a:pt x="4654193" y="3166166"/>
                    <a:pt x="4654193" y="3159125"/>
                  </a:cubicBezTo>
                  <a:cubicBezTo>
                    <a:pt x="4654193" y="3149737"/>
                    <a:pt x="4654193" y="3138001"/>
                    <a:pt x="4651846" y="3128613"/>
                  </a:cubicBezTo>
                  <a:cubicBezTo>
                    <a:pt x="4651846" y="3128613"/>
                    <a:pt x="4651846" y="3128613"/>
                    <a:pt x="4651846" y="3126266"/>
                  </a:cubicBezTo>
                  <a:cubicBezTo>
                    <a:pt x="4651846" y="3121572"/>
                    <a:pt x="4651846" y="3116878"/>
                    <a:pt x="4651846" y="3112184"/>
                  </a:cubicBezTo>
                  <a:cubicBezTo>
                    <a:pt x="4661234" y="3112184"/>
                    <a:pt x="4670623" y="3102796"/>
                    <a:pt x="4670623" y="3091060"/>
                  </a:cubicBezTo>
                  <a:cubicBezTo>
                    <a:pt x="4670623" y="3084019"/>
                    <a:pt x="4665929" y="3076978"/>
                    <a:pt x="4661234" y="3074631"/>
                  </a:cubicBezTo>
                  <a:cubicBezTo>
                    <a:pt x="4668275" y="3062896"/>
                    <a:pt x="4675317" y="3051160"/>
                    <a:pt x="4680011" y="3039425"/>
                  </a:cubicBezTo>
                  <a:cubicBezTo>
                    <a:pt x="4682358" y="3037078"/>
                    <a:pt x="4682358" y="3034731"/>
                    <a:pt x="4684705" y="3030037"/>
                  </a:cubicBezTo>
                  <a:cubicBezTo>
                    <a:pt x="4691746" y="3015955"/>
                    <a:pt x="4696440" y="3004220"/>
                    <a:pt x="4703481" y="2990137"/>
                  </a:cubicBezTo>
                  <a:cubicBezTo>
                    <a:pt x="4708175" y="2985443"/>
                    <a:pt x="4712869" y="2980749"/>
                    <a:pt x="4712869" y="2973708"/>
                  </a:cubicBezTo>
                  <a:cubicBezTo>
                    <a:pt x="4712869" y="2973708"/>
                    <a:pt x="4712869" y="2971361"/>
                    <a:pt x="4712869" y="2971361"/>
                  </a:cubicBezTo>
                  <a:cubicBezTo>
                    <a:pt x="4712869" y="2969014"/>
                    <a:pt x="4715216" y="2966667"/>
                    <a:pt x="4715216" y="2966667"/>
                  </a:cubicBezTo>
                  <a:cubicBezTo>
                    <a:pt x="4722257" y="2947890"/>
                    <a:pt x="4729299" y="2929114"/>
                    <a:pt x="4736340" y="2910338"/>
                  </a:cubicBezTo>
                  <a:cubicBezTo>
                    <a:pt x="4736340" y="2907991"/>
                    <a:pt x="4738687" y="2905643"/>
                    <a:pt x="4738687" y="2903296"/>
                  </a:cubicBezTo>
                  <a:cubicBezTo>
                    <a:pt x="4745728" y="2884520"/>
                    <a:pt x="4752769" y="2863397"/>
                    <a:pt x="4757463" y="2844620"/>
                  </a:cubicBezTo>
                  <a:cubicBezTo>
                    <a:pt x="4757463" y="2842273"/>
                    <a:pt x="4757463" y="2842273"/>
                    <a:pt x="4759810" y="2839926"/>
                  </a:cubicBezTo>
                  <a:cubicBezTo>
                    <a:pt x="4766852" y="2818803"/>
                    <a:pt x="4771546" y="2797679"/>
                    <a:pt x="4776240" y="2776556"/>
                  </a:cubicBezTo>
                  <a:cubicBezTo>
                    <a:pt x="4776240" y="2771862"/>
                    <a:pt x="4778587" y="2769515"/>
                    <a:pt x="4778587" y="2764821"/>
                  </a:cubicBezTo>
                  <a:cubicBezTo>
                    <a:pt x="4783281" y="2743697"/>
                    <a:pt x="4787975" y="2722574"/>
                    <a:pt x="4792669" y="2701451"/>
                  </a:cubicBezTo>
                  <a:cubicBezTo>
                    <a:pt x="4792669" y="2696756"/>
                    <a:pt x="4795016" y="2694409"/>
                    <a:pt x="4795016" y="2689715"/>
                  </a:cubicBezTo>
                  <a:cubicBezTo>
                    <a:pt x="4799710" y="2668592"/>
                    <a:pt x="4802057" y="2645121"/>
                    <a:pt x="4804404" y="2621651"/>
                  </a:cubicBezTo>
                  <a:cubicBezTo>
                    <a:pt x="4804404" y="2619304"/>
                    <a:pt x="4804404" y="2619304"/>
                    <a:pt x="4804404" y="2616957"/>
                  </a:cubicBezTo>
                  <a:cubicBezTo>
                    <a:pt x="4806751" y="2595833"/>
                    <a:pt x="4809098" y="2574710"/>
                    <a:pt x="4811445" y="2553587"/>
                  </a:cubicBezTo>
                  <a:cubicBezTo>
                    <a:pt x="4811445" y="2553587"/>
                    <a:pt x="4811445" y="2553587"/>
                    <a:pt x="4811445" y="2553587"/>
                  </a:cubicBezTo>
                  <a:cubicBezTo>
                    <a:pt x="4811445" y="2562975"/>
                    <a:pt x="4809098" y="2574710"/>
                    <a:pt x="4809098" y="2584098"/>
                  </a:cubicBezTo>
                  <a:cubicBezTo>
                    <a:pt x="4809098" y="2600527"/>
                    <a:pt x="4806751" y="2619304"/>
                    <a:pt x="4806751" y="2635733"/>
                  </a:cubicBezTo>
                  <a:cubicBezTo>
                    <a:pt x="4806751" y="2638080"/>
                    <a:pt x="4804404" y="2640427"/>
                    <a:pt x="4804404" y="2642774"/>
                  </a:cubicBezTo>
                  <a:cubicBezTo>
                    <a:pt x="4804404" y="2645121"/>
                    <a:pt x="4804404" y="2645121"/>
                    <a:pt x="4804404" y="2645121"/>
                  </a:cubicBezTo>
                  <a:cubicBezTo>
                    <a:pt x="4804404" y="2649816"/>
                    <a:pt x="4804404" y="2652163"/>
                    <a:pt x="4804404" y="2656857"/>
                  </a:cubicBezTo>
                  <a:cubicBezTo>
                    <a:pt x="4804404" y="2675633"/>
                    <a:pt x="4802057" y="2689715"/>
                    <a:pt x="4799710" y="2703798"/>
                  </a:cubicBezTo>
                  <a:close/>
                  <a:moveTo>
                    <a:pt x="4450000" y="3731804"/>
                  </a:moveTo>
                  <a:cubicBezTo>
                    <a:pt x="4438265" y="3750580"/>
                    <a:pt x="4424183" y="3767009"/>
                    <a:pt x="4412447" y="3783439"/>
                  </a:cubicBezTo>
                  <a:cubicBezTo>
                    <a:pt x="4410100" y="3788133"/>
                    <a:pt x="4405406" y="3792827"/>
                    <a:pt x="4403059" y="3797521"/>
                  </a:cubicBezTo>
                  <a:cubicBezTo>
                    <a:pt x="4393671" y="3809256"/>
                    <a:pt x="4384283" y="3823339"/>
                    <a:pt x="4372548" y="3835074"/>
                  </a:cubicBezTo>
                  <a:cubicBezTo>
                    <a:pt x="4367854" y="3839768"/>
                    <a:pt x="4360812" y="3844462"/>
                    <a:pt x="4356118" y="3849156"/>
                  </a:cubicBezTo>
                  <a:cubicBezTo>
                    <a:pt x="4353771" y="3851503"/>
                    <a:pt x="4351424" y="3851503"/>
                    <a:pt x="4351424" y="3853850"/>
                  </a:cubicBezTo>
                  <a:cubicBezTo>
                    <a:pt x="4356118" y="3849156"/>
                    <a:pt x="4358465" y="3844462"/>
                    <a:pt x="4363159" y="3839768"/>
                  </a:cubicBezTo>
                  <a:cubicBezTo>
                    <a:pt x="4365507" y="3835074"/>
                    <a:pt x="4370201" y="3832727"/>
                    <a:pt x="4372548" y="3828033"/>
                  </a:cubicBezTo>
                  <a:cubicBezTo>
                    <a:pt x="4384283" y="3816298"/>
                    <a:pt x="4393671" y="3802215"/>
                    <a:pt x="4405406" y="3788133"/>
                  </a:cubicBezTo>
                  <a:cubicBezTo>
                    <a:pt x="4407753" y="3783439"/>
                    <a:pt x="4412447" y="3778745"/>
                    <a:pt x="4414795" y="3774051"/>
                  </a:cubicBezTo>
                  <a:cubicBezTo>
                    <a:pt x="4428877" y="3757621"/>
                    <a:pt x="4440612" y="3741192"/>
                    <a:pt x="4452347" y="3722416"/>
                  </a:cubicBezTo>
                  <a:cubicBezTo>
                    <a:pt x="4454694" y="3720068"/>
                    <a:pt x="4454694" y="3717722"/>
                    <a:pt x="4457041" y="3715374"/>
                  </a:cubicBezTo>
                  <a:cubicBezTo>
                    <a:pt x="4459388" y="3710680"/>
                    <a:pt x="4461736" y="3708333"/>
                    <a:pt x="4464082" y="3703639"/>
                  </a:cubicBezTo>
                  <a:cubicBezTo>
                    <a:pt x="4468776" y="3698945"/>
                    <a:pt x="4471124" y="3694251"/>
                    <a:pt x="4475818" y="3689557"/>
                  </a:cubicBezTo>
                  <a:cubicBezTo>
                    <a:pt x="4478165" y="3687210"/>
                    <a:pt x="4478165" y="3687210"/>
                    <a:pt x="4480512" y="3684863"/>
                  </a:cubicBezTo>
                  <a:cubicBezTo>
                    <a:pt x="4473471" y="3696598"/>
                    <a:pt x="4464082" y="3708333"/>
                    <a:pt x="4457041" y="3720068"/>
                  </a:cubicBezTo>
                  <a:cubicBezTo>
                    <a:pt x="4454694" y="3724763"/>
                    <a:pt x="4452347" y="3727110"/>
                    <a:pt x="4450000" y="3731804"/>
                  </a:cubicBezTo>
                  <a:close/>
                  <a:moveTo>
                    <a:pt x="4306830" y="3896097"/>
                  </a:moveTo>
                  <a:cubicBezTo>
                    <a:pt x="4302136" y="3900791"/>
                    <a:pt x="4295095" y="3907832"/>
                    <a:pt x="4290401" y="3912527"/>
                  </a:cubicBezTo>
                  <a:cubicBezTo>
                    <a:pt x="4283360" y="3919567"/>
                    <a:pt x="4278666" y="3924262"/>
                    <a:pt x="4271625" y="3931303"/>
                  </a:cubicBezTo>
                  <a:cubicBezTo>
                    <a:pt x="4266931" y="3935997"/>
                    <a:pt x="4259889" y="3943038"/>
                    <a:pt x="4255195" y="3947732"/>
                  </a:cubicBezTo>
                  <a:cubicBezTo>
                    <a:pt x="4248154" y="3952426"/>
                    <a:pt x="4243460" y="3959468"/>
                    <a:pt x="4236419" y="3964162"/>
                  </a:cubicBezTo>
                  <a:cubicBezTo>
                    <a:pt x="4234072" y="3966508"/>
                    <a:pt x="4231725" y="3966508"/>
                    <a:pt x="4231725" y="3968856"/>
                  </a:cubicBezTo>
                  <a:cubicBezTo>
                    <a:pt x="4231725" y="3968856"/>
                    <a:pt x="4229378" y="3968856"/>
                    <a:pt x="4229378" y="3966508"/>
                  </a:cubicBezTo>
                  <a:cubicBezTo>
                    <a:pt x="4231725" y="3964162"/>
                    <a:pt x="4234072" y="3959468"/>
                    <a:pt x="4236419" y="3957120"/>
                  </a:cubicBezTo>
                  <a:cubicBezTo>
                    <a:pt x="4241113" y="3947732"/>
                    <a:pt x="4248154" y="3940691"/>
                    <a:pt x="4252848" y="3931303"/>
                  </a:cubicBezTo>
                  <a:cubicBezTo>
                    <a:pt x="4257542" y="3924262"/>
                    <a:pt x="4262237" y="3917221"/>
                    <a:pt x="4266931" y="3907832"/>
                  </a:cubicBezTo>
                  <a:cubicBezTo>
                    <a:pt x="4269277" y="3905485"/>
                    <a:pt x="4271625" y="3900791"/>
                    <a:pt x="4273972" y="3898444"/>
                  </a:cubicBezTo>
                  <a:cubicBezTo>
                    <a:pt x="4273972" y="3898444"/>
                    <a:pt x="4276319" y="3898444"/>
                    <a:pt x="4276319" y="3898444"/>
                  </a:cubicBezTo>
                  <a:cubicBezTo>
                    <a:pt x="4281013" y="3896097"/>
                    <a:pt x="4283360" y="3893750"/>
                    <a:pt x="4288054" y="3891403"/>
                  </a:cubicBezTo>
                  <a:cubicBezTo>
                    <a:pt x="4297442" y="3886709"/>
                    <a:pt x="4306830" y="3882015"/>
                    <a:pt x="4313872" y="3874974"/>
                  </a:cubicBezTo>
                  <a:cubicBezTo>
                    <a:pt x="4318566" y="3872627"/>
                    <a:pt x="4323260" y="3867932"/>
                    <a:pt x="4327954" y="3865586"/>
                  </a:cubicBezTo>
                  <a:cubicBezTo>
                    <a:pt x="4330301" y="3863238"/>
                    <a:pt x="4334995" y="3860891"/>
                    <a:pt x="4337342" y="3858544"/>
                  </a:cubicBezTo>
                  <a:cubicBezTo>
                    <a:pt x="4332648" y="3863238"/>
                    <a:pt x="4327954" y="3867932"/>
                    <a:pt x="4323260" y="3872627"/>
                  </a:cubicBezTo>
                  <a:cubicBezTo>
                    <a:pt x="4318566" y="3884362"/>
                    <a:pt x="4311524" y="3889056"/>
                    <a:pt x="4306830" y="3896097"/>
                  </a:cubicBezTo>
                  <a:close/>
                  <a:moveTo>
                    <a:pt x="4166007" y="4027532"/>
                  </a:moveTo>
                  <a:cubicBezTo>
                    <a:pt x="4154272" y="4036920"/>
                    <a:pt x="4142537" y="4046308"/>
                    <a:pt x="4130802" y="4055696"/>
                  </a:cubicBezTo>
                  <a:cubicBezTo>
                    <a:pt x="4123761" y="4060390"/>
                    <a:pt x="4119067" y="4065085"/>
                    <a:pt x="4114372" y="4069779"/>
                  </a:cubicBezTo>
                  <a:cubicBezTo>
                    <a:pt x="4112025" y="4072125"/>
                    <a:pt x="4109678" y="4072125"/>
                    <a:pt x="4109678" y="4074473"/>
                  </a:cubicBezTo>
                  <a:cubicBezTo>
                    <a:pt x="4112025" y="4072125"/>
                    <a:pt x="4114372" y="4069779"/>
                    <a:pt x="4116719" y="4067431"/>
                  </a:cubicBezTo>
                  <a:cubicBezTo>
                    <a:pt x="4123761" y="4060390"/>
                    <a:pt x="4130802" y="4051002"/>
                    <a:pt x="4137843" y="4043961"/>
                  </a:cubicBezTo>
                  <a:cubicBezTo>
                    <a:pt x="4151925" y="4027532"/>
                    <a:pt x="4163660" y="4013449"/>
                    <a:pt x="4177743" y="3997020"/>
                  </a:cubicBezTo>
                  <a:cubicBezTo>
                    <a:pt x="4187131" y="3987632"/>
                    <a:pt x="4194172" y="3975897"/>
                    <a:pt x="4201213" y="3966508"/>
                  </a:cubicBezTo>
                  <a:cubicBezTo>
                    <a:pt x="4205907" y="3961814"/>
                    <a:pt x="4210601" y="3954773"/>
                    <a:pt x="4215296" y="3950079"/>
                  </a:cubicBezTo>
                  <a:cubicBezTo>
                    <a:pt x="4215296" y="3954773"/>
                    <a:pt x="4215296" y="3961814"/>
                    <a:pt x="4217643" y="3966508"/>
                  </a:cubicBezTo>
                  <a:cubicBezTo>
                    <a:pt x="4208254" y="3968856"/>
                    <a:pt x="4201213" y="3975897"/>
                    <a:pt x="4201213" y="3985285"/>
                  </a:cubicBezTo>
                  <a:cubicBezTo>
                    <a:pt x="4201213" y="3987632"/>
                    <a:pt x="4201213" y="3989979"/>
                    <a:pt x="4203560" y="3994673"/>
                  </a:cubicBezTo>
                  <a:cubicBezTo>
                    <a:pt x="4201213" y="3997020"/>
                    <a:pt x="4198866" y="4001714"/>
                    <a:pt x="4196519" y="4006408"/>
                  </a:cubicBezTo>
                  <a:cubicBezTo>
                    <a:pt x="4191825" y="4011102"/>
                    <a:pt x="4187131" y="4015796"/>
                    <a:pt x="4182437" y="4020490"/>
                  </a:cubicBezTo>
                  <a:cubicBezTo>
                    <a:pt x="4175395" y="4020490"/>
                    <a:pt x="4170701" y="4025185"/>
                    <a:pt x="4166007" y="4027532"/>
                  </a:cubicBezTo>
                  <a:close/>
                  <a:moveTo>
                    <a:pt x="4048655" y="4135496"/>
                  </a:moveTo>
                  <a:cubicBezTo>
                    <a:pt x="4036920" y="4147231"/>
                    <a:pt x="4025185" y="4161313"/>
                    <a:pt x="4013449" y="4173049"/>
                  </a:cubicBezTo>
                  <a:cubicBezTo>
                    <a:pt x="4004061" y="4182437"/>
                    <a:pt x="3994673" y="4191825"/>
                    <a:pt x="3987632" y="4201213"/>
                  </a:cubicBezTo>
                  <a:cubicBezTo>
                    <a:pt x="3973550" y="4215296"/>
                    <a:pt x="3959467" y="4227031"/>
                    <a:pt x="3947732" y="4241113"/>
                  </a:cubicBezTo>
                  <a:cubicBezTo>
                    <a:pt x="3940691" y="4248154"/>
                    <a:pt x="3931303" y="4255195"/>
                    <a:pt x="3924262" y="4264584"/>
                  </a:cubicBezTo>
                  <a:cubicBezTo>
                    <a:pt x="3907832" y="4281013"/>
                    <a:pt x="3891403" y="4295095"/>
                    <a:pt x="3874974" y="4309177"/>
                  </a:cubicBezTo>
                  <a:cubicBezTo>
                    <a:pt x="3870279" y="4313871"/>
                    <a:pt x="3865585" y="4318565"/>
                    <a:pt x="3858544" y="4323260"/>
                  </a:cubicBezTo>
                  <a:cubicBezTo>
                    <a:pt x="3818645" y="4358466"/>
                    <a:pt x="3781092" y="4391324"/>
                    <a:pt x="3738845" y="4421836"/>
                  </a:cubicBezTo>
                  <a:cubicBezTo>
                    <a:pt x="3734151" y="4417142"/>
                    <a:pt x="3729457" y="4414794"/>
                    <a:pt x="3724763" y="4414794"/>
                  </a:cubicBezTo>
                  <a:cubicBezTo>
                    <a:pt x="3713027" y="4414794"/>
                    <a:pt x="3703639" y="4424183"/>
                    <a:pt x="3703639" y="4435918"/>
                  </a:cubicBezTo>
                  <a:cubicBezTo>
                    <a:pt x="3703639" y="4438265"/>
                    <a:pt x="3703639" y="4440612"/>
                    <a:pt x="3705986" y="4442959"/>
                  </a:cubicBezTo>
                  <a:cubicBezTo>
                    <a:pt x="3562817" y="4511024"/>
                    <a:pt x="3407911" y="4560311"/>
                    <a:pt x="3243618" y="4588476"/>
                  </a:cubicBezTo>
                  <a:cubicBezTo>
                    <a:pt x="3238924" y="4583782"/>
                    <a:pt x="3231883" y="4579088"/>
                    <a:pt x="3227189" y="4572047"/>
                  </a:cubicBezTo>
                  <a:cubicBezTo>
                    <a:pt x="3215454" y="4557964"/>
                    <a:pt x="3201371" y="4543882"/>
                    <a:pt x="3189636" y="4529800"/>
                  </a:cubicBezTo>
                  <a:cubicBezTo>
                    <a:pt x="3189636" y="4529800"/>
                    <a:pt x="3189636" y="4529800"/>
                    <a:pt x="3189636" y="4529800"/>
                  </a:cubicBezTo>
                  <a:cubicBezTo>
                    <a:pt x="3182595" y="4522759"/>
                    <a:pt x="3177901" y="4515718"/>
                    <a:pt x="3173207" y="4506329"/>
                  </a:cubicBezTo>
                  <a:cubicBezTo>
                    <a:pt x="3173207" y="4503982"/>
                    <a:pt x="3170860" y="4503982"/>
                    <a:pt x="3170860" y="4501635"/>
                  </a:cubicBezTo>
                  <a:cubicBezTo>
                    <a:pt x="3267089" y="4475818"/>
                    <a:pt x="3360970" y="4445306"/>
                    <a:pt x="3452505" y="4407753"/>
                  </a:cubicBezTo>
                  <a:cubicBezTo>
                    <a:pt x="3548734" y="4370201"/>
                    <a:pt x="3642616" y="4325607"/>
                    <a:pt x="3734151" y="4278666"/>
                  </a:cubicBezTo>
                  <a:cubicBezTo>
                    <a:pt x="3741192" y="4276319"/>
                    <a:pt x="3750580" y="4273972"/>
                    <a:pt x="3757622" y="4271625"/>
                  </a:cubicBezTo>
                  <a:cubicBezTo>
                    <a:pt x="3764662" y="4269278"/>
                    <a:pt x="3769357" y="4266930"/>
                    <a:pt x="3776398" y="4264584"/>
                  </a:cubicBezTo>
                  <a:cubicBezTo>
                    <a:pt x="3790480" y="4257542"/>
                    <a:pt x="3806909" y="4252848"/>
                    <a:pt x="3820992" y="4245807"/>
                  </a:cubicBezTo>
                  <a:cubicBezTo>
                    <a:pt x="3830380" y="4241113"/>
                    <a:pt x="3837421" y="4238766"/>
                    <a:pt x="3846809" y="4234072"/>
                  </a:cubicBezTo>
                  <a:cubicBezTo>
                    <a:pt x="3858544" y="4229378"/>
                    <a:pt x="3872627" y="4222337"/>
                    <a:pt x="3884362" y="4217643"/>
                  </a:cubicBezTo>
                  <a:cubicBezTo>
                    <a:pt x="3893750" y="4212948"/>
                    <a:pt x="3900791" y="4208254"/>
                    <a:pt x="3910180" y="4203560"/>
                  </a:cubicBezTo>
                  <a:cubicBezTo>
                    <a:pt x="3921915" y="4196519"/>
                    <a:pt x="3933650" y="4191825"/>
                    <a:pt x="3945385" y="4184784"/>
                  </a:cubicBezTo>
                  <a:cubicBezTo>
                    <a:pt x="3954773" y="4180090"/>
                    <a:pt x="3961814" y="4175396"/>
                    <a:pt x="3971203" y="4170702"/>
                  </a:cubicBezTo>
                  <a:cubicBezTo>
                    <a:pt x="3982938" y="4163660"/>
                    <a:pt x="3994673" y="4158966"/>
                    <a:pt x="4004061" y="4151925"/>
                  </a:cubicBezTo>
                  <a:cubicBezTo>
                    <a:pt x="4013449" y="4147231"/>
                    <a:pt x="4020491" y="4142537"/>
                    <a:pt x="4029879" y="4135496"/>
                  </a:cubicBezTo>
                  <a:cubicBezTo>
                    <a:pt x="4041614" y="4128455"/>
                    <a:pt x="4051002" y="4121414"/>
                    <a:pt x="4062738" y="4114372"/>
                  </a:cubicBezTo>
                  <a:cubicBezTo>
                    <a:pt x="4069778" y="4109678"/>
                    <a:pt x="4079167" y="4102637"/>
                    <a:pt x="4086208" y="4097943"/>
                  </a:cubicBezTo>
                  <a:cubicBezTo>
                    <a:pt x="4090902" y="4095596"/>
                    <a:pt x="4095596" y="4090902"/>
                    <a:pt x="4100290" y="4088555"/>
                  </a:cubicBezTo>
                  <a:cubicBezTo>
                    <a:pt x="4095596" y="4095596"/>
                    <a:pt x="4088555" y="4100290"/>
                    <a:pt x="4083861" y="4107331"/>
                  </a:cubicBezTo>
                  <a:cubicBezTo>
                    <a:pt x="4067432" y="4114372"/>
                    <a:pt x="4058043" y="4126108"/>
                    <a:pt x="4048655" y="4135496"/>
                  </a:cubicBezTo>
                  <a:close/>
                  <a:moveTo>
                    <a:pt x="3663740" y="4468777"/>
                  </a:moveTo>
                  <a:cubicBezTo>
                    <a:pt x="3654351" y="4473471"/>
                    <a:pt x="3644963" y="4478165"/>
                    <a:pt x="3637922" y="4485206"/>
                  </a:cubicBezTo>
                  <a:cubicBezTo>
                    <a:pt x="3628534" y="4489900"/>
                    <a:pt x="3621493" y="4494594"/>
                    <a:pt x="3612104" y="4499288"/>
                  </a:cubicBezTo>
                  <a:cubicBezTo>
                    <a:pt x="3602716" y="4503982"/>
                    <a:pt x="3593328" y="4508676"/>
                    <a:pt x="3583940" y="4513370"/>
                  </a:cubicBezTo>
                  <a:cubicBezTo>
                    <a:pt x="3574552" y="4518064"/>
                    <a:pt x="3567511" y="4522759"/>
                    <a:pt x="3558123" y="4527453"/>
                  </a:cubicBezTo>
                  <a:cubicBezTo>
                    <a:pt x="3548734" y="4532147"/>
                    <a:pt x="3539346" y="4536841"/>
                    <a:pt x="3529958" y="4541535"/>
                  </a:cubicBezTo>
                  <a:cubicBezTo>
                    <a:pt x="3520570" y="4546229"/>
                    <a:pt x="3513528" y="4550923"/>
                    <a:pt x="3504140" y="4555617"/>
                  </a:cubicBezTo>
                  <a:cubicBezTo>
                    <a:pt x="3494752" y="4560311"/>
                    <a:pt x="3485364" y="4565005"/>
                    <a:pt x="3475976" y="4569700"/>
                  </a:cubicBezTo>
                  <a:cubicBezTo>
                    <a:pt x="3466588" y="4574394"/>
                    <a:pt x="3459546" y="4579088"/>
                    <a:pt x="3450158" y="4581435"/>
                  </a:cubicBezTo>
                  <a:cubicBezTo>
                    <a:pt x="3440770" y="4586129"/>
                    <a:pt x="3431382" y="4590823"/>
                    <a:pt x="3419647" y="4595517"/>
                  </a:cubicBezTo>
                  <a:cubicBezTo>
                    <a:pt x="3410259" y="4600211"/>
                    <a:pt x="3403217" y="4602558"/>
                    <a:pt x="3393829" y="4607252"/>
                  </a:cubicBezTo>
                  <a:cubicBezTo>
                    <a:pt x="3384441" y="4611946"/>
                    <a:pt x="3372706" y="4616641"/>
                    <a:pt x="3363318" y="4621335"/>
                  </a:cubicBezTo>
                  <a:cubicBezTo>
                    <a:pt x="3353929" y="4626029"/>
                    <a:pt x="3346888" y="4628376"/>
                    <a:pt x="3337500" y="4633070"/>
                  </a:cubicBezTo>
                  <a:cubicBezTo>
                    <a:pt x="3332806" y="4635417"/>
                    <a:pt x="3325765" y="4637764"/>
                    <a:pt x="3321071" y="4640111"/>
                  </a:cubicBezTo>
                  <a:cubicBezTo>
                    <a:pt x="3295253" y="4628376"/>
                    <a:pt x="3269436" y="4611946"/>
                    <a:pt x="3243618" y="4588476"/>
                  </a:cubicBezTo>
                  <a:cubicBezTo>
                    <a:pt x="3245965" y="4588476"/>
                    <a:pt x="3248312" y="4588476"/>
                    <a:pt x="3253007" y="4586129"/>
                  </a:cubicBezTo>
                  <a:cubicBezTo>
                    <a:pt x="3260047" y="4583782"/>
                    <a:pt x="3269436" y="4583782"/>
                    <a:pt x="3276477" y="4581435"/>
                  </a:cubicBezTo>
                  <a:cubicBezTo>
                    <a:pt x="3285865" y="4579088"/>
                    <a:pt x="3297600" y="4576741"/>
                    <a:pt x="3306988" y="4574394"/>
                  </a:cubicBezTo>
                  <a:cubicBezTo>
                    <a:pt x="3314030" y="4572047"/>
                    <a:pt x="3323418" y="4569700"/>
                    <a:pt x="3330459" y="4569700"/>
                  </a:cubicBezTo>
                  <a:cubicBezTo>
                    <a:pt x="3339847" y="4567352"/>
                    <a:pt x="3351582" y="4565005"/>
                    <a:pt x="3360970" y="4562658"/>
                  </a:cubicBezTo>
                  <a:cubicBezTo>
                    <a:pt x="3368012" y="4560311"/>
                    <a:pt x="3377400" y="4557964"/>
                    <a:pt x="3384441" y="4555617"/>
                  </a:cubicBezTo>
                  <a:cubicBezTo>
                    <a:pt x="3393829" y="4553270"/>
                    <a:pt x="3405565" y="4550923"/>
                    <a:pt x="3414953" y="4548576"/>
                  </a:cubicBezTo>
                  <a:cubicBezTo>
                    <a:pt x="3421994" y="4546229"/>
                    <a:pt x="3431382" y="4543882"/>
                    <a:pt x="3438423" y="4541535"/>
                  </a:cubicBezTo>
                  <a:cubicBezTo>
                    <a:pt x="3447811" y="4539188"/>
                    <a:pt x="3457200" y="4536841"/>
                    <a:pt x="3468935" y="4532147"/>
                  </a:cubicBezTo>
                  <a:cubicBezTo>
                    <a:pt x="3475976" y="4529800"/>
                    <a:pt x="3483017" y="4527453"/>
                    <a:pt x="3492405" y="4525106"/>
                  </a:cubicBezTo>
                  <a:cubicBezTo>
                    <a:pt x="3501793" y="4522759"/>
                    <a:pt x="3511182" y="4518064"/>
                    <a:pt x="3520570" y="4515718"/>
                  </a:cubicBezTo>
                  <a:cubicBezTo>
                    <a:pt x="3527611" y="4513370"/>
                    <a:pt x="3534652" y="4511024"/>
                    <a:pt x="3541693" y="4508676"/>
                  </a:cubicBezTo>
                  <a:cubicBezTo>
                    <a:pt x="3551081" y="4506329"/>
                    <a:pt x="3560469" y="4501635"/>
                    <a:pt x="3569858" y="4499288"/>
                  </a:cubicBezTo>
                  <a:cubicBezTo>
                    <a:pt x="3576899" y="4496941"/>
                    <a:pt x="3583940" y="4494594"/>
                    <a:pt x="3590981" y="4489900"/>
                  </a:cubicBezTo>
                  <a:cubicBezTo>
                    <a:pt x="3600369" y="4485206"/>
                    <a:pt x="3609758" y="4482859"/>
                    <a:pt x="3619146" y="4478165"/>
                  </a:cubicBezTo>
                  <a:cubicBezTo>
                    <a:pt x="3626187" y="4475818"/>
                    <a:pt x="3633228" y="4471123"/>
                    <a:pt x="3640269" y="4468777"/>
                  </a:cubicBezTo>
                  <a:cubicBezTo>
                    <a:pt x="3649657" y="4464083"/>
                    <a:pt x="3659045" y="4461735"/>
                    <a:pt x="3668434" y="4457041"/>
                  </a:cubicBezTo>
                  <a:cubicBezTo>
                    <a:pt x="3675475" y="4454694"/>
                    <a:pt x="3682516" y="4450000"/>
                    <a:pt x="3689557" y="4447653"/>
                  </a:cubicBezTo>
                  <a:cubicBezTo>
                    <a:pt x="3694251" y="4445306"/>
                    <a:pt x="3698945" y="4442959"/>
                    <a:pt x="3703639" y="4440612"/>
                  </a:cubicBezTo>
                  <a:cubicBezTo>
                    <a:pt x="3703639" y="4440612"/>
                    <a:pt x="3703639" y="4440612"/>
                    <a:pt x="3703639" y="4440612"/>
                  </a:cubicBezTo>
                  <a:cubicBezTo>
                    <a:pt x="3698945" y="4442959"/>
                    <a:pt x="3694251" y="4447653"/>
                    <a:pt x="3687210" y="4450000"/>
                  </a:cubicBezTo>
                  <a:cubicBezTo>
                    <a:pt x="3680169" y="4459388"/>
                    <a:pt x="3670781" y="4464083"/>
                    <a:pt x="3663740" y="4468777"/>
                  </a:cubicBezTo>
                  <a:close/>
                  <a:moveTo>
                    <a:pt x="2936155" y="4647152"/>
                  </a:moveTo>
                  <a:cubicBezTo>
                    <a:pt x="2933808" y="4651846"/>
                    <a:pt x="2929114" y="4656540"/>
                    <a:pt x="2926767" y="4661234"/>
                  </a:cubicBezTo>
                  <a:cubicBezTo>
                    <a:pt x="2924420" y="4665928"/>
                    <a:pt x="2922073" y="4670622"/>
                    <a:pt x="2917379" y="4672970"/>
                  </a:cubicBezTo>
                  <a:cubicBezTo>
                    <a:pt x="2915032" y="4677664"/>
                    <a:pt x="2910338" y="4682358"/>
                    <a:pt x="2907991" y="4687052"/>
                  </a:cubicBezTo>
                  <a:cubicBezTo>
                    <a:pt x="2905644" y="4691746"/>
                    <a:pt x="2903296" y="4694093"/>
                    <a:pt x="2898602" y="4698787"/>
                  </a:cubicBezTo>
                  <a:cubicBezTo>
                    <a:pt x="2893908" y="4703481"/>
                    <a:pt x="2891561" y="4708175"/>
                    <a:pt x="2889214" y="4712869"/>
                  </a:cubicBezTo>
                  <a:cubicBezTo>
                    <a:pt x="2886867" y="4717563"/>
                    <a:pt x="2884520" y="4719911"/>
                    <a:pt x="2879826" y="4724605"/>
                  </a:cubicBezTo>
                  <a:cubicBezTo>
                    <a:pt x="2875132" y="4729299"/>
                    <a:pt x="2872785" y="4733993"/>
                    <a:pt x="2868091" y="4736340"/>
                  </a:cubicBezTo>
                  <a:cubicBezTo>
                    <a:pt x="2865744" y="4738687"/>
                    <a:pt x="2863397" y="4743381"/>
                    <a:pt x="2858703" y="4745728"/>
                  </a:cubicBezTo>
                  <a:cubicBezTo>
                    <a:pt x="2854008" y="4750422"/>
                    <a:pt x="2851661" y="4752769"/>
                    <a:pt x="2846967" y="4757463"/>
                  </a:cubicBezTo>
                  <a:cubicBezTo>
                    <a:pt x="2844620" y="4759810"/>
                    <a:pt x="2842273" y="4762157"/>
                    <a:pt x="2837579" y="4766851"/>
                  </a:cubicBezTo>
                  <a:cubicBezTo>
                    <a:pt x="2832885" y="4771545"/>
                    <a:pt x="2830538" y="4773893"/>
                    <a:pt x="2825844" y="4778587"/>
                  </a:cubicBezTo>
                  <a:cubicBezTo>
                    <a:pt x="2821150" y="4776239"/>
                    <a:pt x="2816456" y="4773893"/>
                    <a:pt x="2811762" y="4773893"/>
                  </a:cubicBezTo>
                  <a:cubicBezTo>
                    <a:pt x="2802374" y="4773893"/>
                    <a:pt x="2795332" y="4778587"/>
                    <a:pt x="2792985" y="4787975"/>
                  </a:cubicBezTo>
                  <a:cubicBezTo>
                    <a:pt x="2781250" y="4785628"/>
                    <a:pt x="2769515" y="4780934"/>
                    <a:pt x="2757780" y="4776239"/>
                  </a:cubicBezTo>
                  <a:cubicBezTo>
                    <a:pt x="2753086" y="4773893"/>
                    <a:pt x="2748391" y="4771545"/>
                    <a:pt x="2741350" y="4769199"/>
                  </a:cubicBezTo>
                  <a:cubicBezTo>
                    <a:pt x="2743697" y="4769199"/>
                    <a:pt x="2743697" y="4766851"/>
                    <a:pt x="2746044" y="4766851"/>
                  </a:cubicBezTo>
                  <a:cubicBezTo>
                    <a:pt x="2750738" y="4764504"/>
                    <a:pt x="2755433" y="4759810"/>
                    <a:pt x="2760127" y="4757463"/>
                  </a:cubicBezTo>
                  <a:cubicBezTo>
                    <a:pt x="2764821" y="4755116"/>
                    <a:pt x="2767168" y="4752769"/>
                    <a:pt x="2771862" y="4748075"/>
                  </a:cubicBezTo>
                  <a:cubicBezTo>
                    <a:pt x="2778903" y="4743381"/>
                    <a:pt x="2783597" y="4738687"/>
                    <a:pt x="2790638" y="4731646"/>
                  </a:cubicBezTo>
                  <a:cubicBezTo>
                    <a:pt x="2795332" y="4726952"/>
                    <a:pt x="2800027" y="4722258"/>
                    <a:pt x="2804721" y="4717563"/>
                  </a:cubicBezTo>
                  <a:cubicBezTo>
                    <a:pt x="2809415" y="4712869"/>
                    <a:pt x="2814109" y="4708175"/>
                    <a:pt x="2818803" y="4703481"/>
                  </a:cubicBezTo>
                  <a:cubicBezTo>
                    <a:pt x="2823497" y="4698787"/>
                    <a:pt x="2825844" y="4696440"/>
                    <a:pt x="2830538" y="4691746"/>
                  </a:cubicBezTo>
                  <a:cubicBezTo>
                    <a:pt x="2835232" y="4687052"/>
                    <a:pt x="2839926" y="4682358"/>
                    <a:pt x="2844620" y="4677664"/>
                  </a:cubicBezTo>
                  <a:cubicBezTo>
                    <a:pt x="2849314" y="4672970"/>
                    <a:pt x="2851661" y="4670622"/>
                    <a:pt x="2856355" y="4665928"/>
                  </a:cubicBezTo>
                  <a:cubicBezTo>
                    <a:pt x="2861050" y="4661234"/>
                    <a:pt x="2865744" y="4656540"/>
                    <a:pt x="2870438" y="4651846"/>
                  </a:cubicBezTo>
                  <a:cubicBezTo>
                    <a:pt x="2875132" y="4647152"/>
                    <a:pt x="2877479" y="4642458"/>
                    <a:pt x="2882173" y="4637764"/>
                  </a:cubicBezTo>
                  <a:cubicBezTo>
                    <a:pt x="2886867" y="4633070"/>
                    <a:pt x="2889214" y="4628376"/>
                    <a:pt x="2893908" y="4623681"/>
                  </a:cubicBezTo>
                  <a:cubicBezTo>
                    <a:pt x="2898602" y="4623681"/>
                    <a:pt x="2903296" y="4623681"/>
                    <a:pt x="2910338" y="4623681"/>
                  </a:cubicBezTo>
                  <a:cubicBezTo>
                    <a:pt x="2917379" y="4623681"/>
                    <a:pt x="2924420" y="4623681"/>
                    <a:pt x="2929114" y="4623681"/>
                  </a:cubicBezTo>
                  <a:cubicBezTo>
                    <a:pt x="2936155" y="4623681"/>
                    <a:pt x="2940849" y="4623681"/>
                    <a:pt x="2947890" y="4623681"/>
                  </a:cubicBezTo>
                  <a:cubicBezTo>
                    <a:pt x="2945543" y="4628376"/>
                    <a:pt x="2943196" y="4630723"/>
                    <a:pt x="2940849" y="4635417"/>
                  </a:cubicBezTo>
                  <a:cubicBezTo>
                    <a:pt x="2940849" y="4637764"/>
                    <a:pt x="2938502" y="4642458"/>
                    <a:pt x="2936155" y="4647152"/>
                  </a:cubicBezTo>
                  <a:close/>
                  <a:moveTo>
                    <a:pt x="2788291" y="4797363"/>
                  </a:moveTo>
                  <a:cubicBezTo>
                    <a:pt x="2790638" y="4797363"/>
                    <a:pt x="2792985" y="4797363"/>
                    <a:pt x="2795332" y="4795016"/>
                  </a:cubicBezTo>
                  <a:cubicBezTo>
                    <a:pt x="2795332" y="4797363"/>
                    <a:pt x="2795332" y="4799710"/>
                    <a:pt x="2797679" y="4802057"/>
                  </a:cubicBezTo>
                  <a:cubicBezTo>
                    <a:pt x="2797679" y="4802057"/>
                    <a:pt x="2795332" y="4804404"/>
                    <a:pt x="2795332" y="4804404"/>
                  </a:cubicBezTo>
                  <a:cubicBezTo>
                    <a:pt x="2792985" y="4802057"/>
                    <a:pt x="2790638" y="4799710"/>
                    <a:pt x="2788291" y="4797363"/>
                  </a:cubicBezTo>
                  <a:close/>
                  <a:moveTo>
                    <a:pt x="2729615" y="4804404"/>
                  </a:moveTo>
                  <a:cubicBezTo>
                    <a:pt x="2720227" y="4806751"/>
                    <a:pt x="2710839" y="4806751"/>
                    <a:pt x="2701450" y="4809098"/>
                  </a:cubicBezTo>
                  <a:cubicBezTo>
                    <a:pt x="2699103" y="4809098"/>
                    <a:pt x="2696756" y="4809098"/>
                    <a:pt x="2696756" y="4809098"/>
                  </a:cubicBezTo>
                  <a:cubicBezTo>
                    <a:pt x="2696756" y="4806751"/>
                    <a:pt x="2696756" y="4802057"/>
                    <a:pt x="2694409" y="4799710"/>
                  </a:cubicBezTo>
                  <a:cubicBezTo>
                    <a:pt x="2696756" y="4797363"/>
                    <a:pt x="2699103" y="4797363"/>
                    <a:pt x="2703797" y="4795016"/>
                  </a:cubicBezTo>
                  <a:cubicBezTo>
                    <a:pt x="2708492" y="4792669"/>
                    <a:pt x="2713186" y="4790322"/>
                    <a:pt x="2715533" y="4787975"/>
                  </a:cubicBezTo>
                  <a:cubicBezTo>
                    <a:pt x="2720227" y="4785628"/>
                    <a:pt x="2722574" y="4783281"/>
                    <a:pt x="2727268" y="4780934"/>
                  </a:cubicBezTo>
                  <a:cubicBezTo>
                    <a:pt x="2731962" y="4778587"/>
                    <a:pt x="2736656" y="4773893"/>
                    <a:pt x="2739003" y="4771545"/>
                  </a:cubicBezTo>
                  <a:cubicBezTo>
                    <a:pt x="2741350" y="4769199"/>
                    <a:pt x="2741350" y="4769199"/>
                    <a:pt x="2743697" y="4766851"/>
                  </a:cubicBezTo>
                  <a:cubicBezTo>
                    <a:pt x="2748391" y="4769199"/>
                    <a:pt x="2750738" y="4769199"/>
                    <a:pt x="2753086" y="4771545"/>
                  </a:cubicBezTo>
                  <a:cubicBezTo>
                    <a:pt x="2760127" y="4773893"/>
                    <a:pt x="2767168" y="4778587"/>
                    <a:pt x="2774209" y="4780934"/>
                  </a:cubicBezTo>
                  <a:cubicBezTo>
                    <a:pt x="2778903" y="4783281"/>
                    <a:pt x="2785944" y="4783281"/>
                    <a:pt x="2790638" y="4785628"/>
                  </a:cubicBezTo>
                  <a:cubicBezTo>
                    <a:pt x="2790638" y="4785628"/>
                    <a:pt x="2792985" y="4785628"/>
                    <a:pt x="2792985" y="4785628"/>
                  </a:cubicBezTo>
                  <a:cubicBezTo>
                    <a:pt x="2792985" y="4787975"/>
                    <a:pt x="2792985" y="4787975"/>
                    <a:pt x="2792985" y="4790322"/>
                  </a:cubicBezTo>
                  <a:cubicBezTo>
                    <a:pt x="2792985" y="4790322"/>
                    <a:pt x="2792985" y="4792669"/>
                    <a:pt x="2792985" y="4792669"/>
                  </a:cubicBezTo>
                  <a:cubicBezTo>
                    <a:pt x="2790638" y="4792669"/>
                    <a:pt x="2785944" y="4792669"/>
                    <a:pt x="2783597" y="4795016"/>
                  </a:cubicBezTo>
                  <a:cubicBezTo>
                    <a:pt x="2783597" y="4795016"/>
                    <a:pt x="2781250" y="4795016"/>
                    <a:pt x="2781250" y="4795016"/>
                  </a:cubicBezTo>
                  <a:cubicBezTo>
                    <a:pt x="2778903" y="4795016"/>
                    <a:pt x="2778903" y="4795016"/>
                    <a:pt x="2776556" y="4795016"/>
                  </a:cubicBezTo>
                  <a:cubicBezTo>
                    <a:pt x="2771862" y="4795016"/>
                    <a:pt x="2769515" y="4797363"/>
                    <a:pt x="2767168" y="4797363"/>
                  </a:cubicBezTo>
                  <a:cubicBezTo>
                    <a:pt x="2762474" y="4797363"/>
                    <a:pt x="2760127" y="4799710"/>
                    <a:pt x="2755433" y="4799710"/>
                  </a:cubicBezTo>
                  <a:cubicBezTo>
                    <a:pt x="2748391" y="4802057"/>
                    <a:pt x="2739003" y="4804404"/>
                    <a:pt x="2729615" y="4804404"/>
                  </a:cubicBezTo>
                  <a:close/>
                  <a:moveTo>
                    <a:pt x="2607569" y="4816140"/>
                  </a:moveTo>
                  <a:cubicBezTo>
                    <a:pt x="2595833" y="4816140"/>
                    <a:pt x="2584098" y="4818486"/>
                    <a:pt x="2572363" y="4818486"/>
                  </a:cubicBezTo>
                  <a:cubicBezTo>
                    <a:pt x="2562975" y="4818486"/>
                    <a:pt x="2555934" y="4818486"/>
                    <a:pt x="2546545" y="4820834"/>
                  </a:cubicBezTo>
                  <a:cubicBezTo>
                    <a:pt x="2532463" y="4820834"/>
                    <a:pt x="2520728" y="4823180"/>
                    <a:pt x="2506646" y="4823180"/>
                  </a:cubicBezTo>
                  <a:cubicBezTo>
                    <a:pt x="2499605" y="4823180"/>
                    <a:pt x="2492563" y="4823180"/>
                    <a:pt x="2485522" y="4823180"/>
                  </a:cubicBezTo>
                  <a:cubicBezTo>
                    <a:pt x="2464399" y="4823180"/>
                    <a:pt x="2445622" y="4823180"/>
                    <a:pt x="2424499" y="4823180"/>
                  </a:cubicBezTo>
                  <a:cubicBezTo>
                    <a:pt x="2424499" y="4823180"/>
                    <a:pt x="2424499" y="4823180"/>
                    <a:pt x="2424499" y="4823180"/>
                  </a:cubicBezTo>
                  <a:cubicBezTo>
                    <a:pt x="2288370" y="4823180"/>
                    <a:pt x="2154589" y="4811445"/>
                    <a:pt x="2023154" y="4790322"/>
                  </a:cubicBezTo>
                  <a:cubicBezTo>
                    <a:pt x="2081830" y="4785628"/>
                    <a:pt x="2142854" y="4773893"/>
                    <a:pt x="2203877" y="4755116"/>
                  </a:cubicBezTo>
                  <a:cubicBezTo>
                    <a:pt x="2215612" y="4757463"/>
                    <a:pt x="2229694" y="4762157"/>
                    <a:pt x="2241429" y="4764504"/>
                  </a:cubicBezTo>
                  <a:cubicBezTo>
                    <a:pt x="2250818" y="4766851"/>
                    <a:pt x="2257859" y="4766851"/>
                    <a:pt x="2267247" y="4769199"/>
                  </a:cubicBezTo>
                  <a:cubicBezTo>
                    <a:pt x="2281329" y="4771545"/>
                    <a:pt x="2297759" y="4776239"/>
                    <a:pt x="2311841" y="4778587"/>
                  </a:cubicBezTo>
                  <a:cubicBezTo>
                    <a:pt x="2321229" y="4780934"/>
                    <a:pt x="2330617" y="4780934"/>
                    <a:pt x="2340005" y="4783281"/>
                  </a:cubicBezTo>
                  <a:cubicBezTo>
                    <a:pt x="2354088" y="4785628"/>
                    <a:pt x="2368170" y="4787975"/>
                    <a:pt x="2384599" y="4790322"/>
                  </a:cubicBezTo>
                  <a:cubicBezTo>
                    <a:pt x="2393987" y="4792669"/>
                    <a:pt x="2403376" y="4792669"/>
                    <a:pt x="2412764" y="4795016"/>
                  </a:cubicBezTo>
                  <a:cubicBezTo>
                    <a:pt x="2426846" y="4797363"/>
                    <a:pt x="2440928" y="4799710"/>
                    <a:pt x="2455011" y="4799710"/>
                  </a:cubicBezTo>
                  <a:cubicBezTo>
                    <a:pt x="2464399" y="4799710"/>
                    <a:pt x="2473787" y="4802057"/>
                    <a:pt x="2483175" y="4802057"/>
                  </a:cubicBezTo>
                  <a:cubicBezTo>
                    <a:pt x="2497258" y="4804404"/>
                    <a:pt x="2511340" y="4804404"/>
                    <a:pt x="2525422" y="4806751"/>
                  </a:cubicBezTo>
                  <a:cubicBezTo>
                    <a:pt x="2534810" y="4806751"/>
                    <a:pt x="2546545" y="4809098"/>
                    <a:pt x="2555934" y="4809098"/>
                  </a:cubicBezTo>
                  <a:cubicBezTo>
                    <a:pt x="2570016" y="4809098"/>
                    <a:pt x="2584098" y="4811445"/>
                    <a:pt x="2595833" y="4811445"/>
                  </a:cubicBezTo>
                  <a:cubicBezTo>
                    <a:pt x="2605222" y="4811445"/>
                    <a:pt x="2616957" y="4811445"/>
                    <a:pt x="2626345" y="4811445"/>
                  </a:cubicBezTo>
                  <a:cubicBezTo>
                    <a:pt x="2638080" y="4811445"/>
                    <a:pt x="2649816" y="4811445"/>
                    <a:pt x="2661551" y="4811445"/>
                  </a:cubicBezTo>
                  <a:cubicBezTo>
                    <a:pt x="2661551" y="4811445"/>
                    <a:pt x="2661551" y="4811445"/>
                    <a:pt x="2661551" y="4811445"/>
                  </a:cubicBezTo>
                  <a:cubicBezTo>
                    <a:pt x="2654510" y="4811445"/>
                    <a:pt x="2645121" y="4813792"/>
                    <a:pt x="2638080" y="4813792"/>
                  </a:cubicBezTo>
                  <a:cubicBezTo>
                    <a:pt x="2623998" y="4813792"/>
                    <a:pt x="2616957" y="4816140"/>
                    <a:pt x="2607569" y="4816140"/>
                  </a:cubicBezTo>
                  <a:close/>
                  <a:moveTo>
                    <a:pt x="1769673" y="4733993"/>
                  </a:moveTo>
                  <a:cubicBezTo>
                    <a:pt x="1753244" y="4729299"/>
                    <a:pt x="1736814" y="4724605"/>
                    <a:pt x="1722732" y="4719911"/>
                  </a:cubicBezTo>
                  <a:cubicBezTo>
                    <a:pt x="1722732" y="4717563"/>
                    <a:pt x="1722732" y="4717563"/>
                    <a:pt x="1722732" y="4715216"/>
                  </a:cubicBezTo>
                  <a:cubicBezTo>
                    <a:pt x="1722732" y="4703481"/>
                    <a:pt x="1713344" y="4694093"/>
                    <a:pt x="1701609" y="4694093"/>
                  </a:cubicBezTo>
                  <a:cubicBezTo>
                    <a:pt x="1696915" y="4694093"/>
                    <a:pt x="1692220" y="4696440"/>
                    <a:pt x="1687526" y="4698787"/>
                  </a:cubicBezTo>
                  <a:cubicBezTo>
                    <a:pt x="1678138" y="4689399"/>
                    <a:pt x="1668750" y="4680011"/>
                    <a:pt x="1659362" y="4668276"/>
                  </a:cubicBezTo>
                  <a:cubicBezTo>
                    <a:pt x="1657015" y="4665928"/>
                    <a:pt x="1652321" y="4661234"/>
                    <a:pt x="1649974" y="4656540"/>
                  </a:cubicBezTo>
                  <a:cubicBezTo>
                    <a:pt x="1645280" y="4651846"/>
                    <a:pt x="1642933" y="4647152"/>
                    <a:pt x="1638239" y="4642458"/>
                  </a:cubicBezTo>
                  <a:cubicBezTo>
                    <a:pt x="1633544" y="4637764"/>
                    <a:pt x="1631197" y="4633070"/>
                    <a:pt x="1626503" y="4628376"/>
                  </a:cubicBezTo>
                  <a:cubicBezTo>
                    <a:pt x="1624156" y="4623681"/>
                    <a:pt x="1619462" y="4618987"/>
                    <a:pt x="1617115" y="4614293"/>
                  </a:cubicBezTo>
                  <a:cubicBezTo>
                    <a:pt x="1612421" y="4609599"/>
                    <a:pt x="1610074" y="4602558"/>
                    <a:pt x="1605380" y="4597864"/>
                  </a:cubicBezTo>
                  <a:cubicBezTo>
                    <a:pt x="1603033" y="4593170"/>
                    <a:pt x="1598339" y="4588476"/>
                    <a:pt x="1595992" y="4583782"/>
                  </a:cubicBezTo>
                  <a:cubicBezTo>
                    <a:pt x="1591298" y="4579088"/>
                    <a:pt x="1588950" y="4572047"/>
                    <a:pt x="1584256" y="4565005"/>
                  </a:cubicBezTo>
                  <a:cubicBezTo>
                    <a:pt x="1581909" y="4560311"/>
                    <a:pt x="1577215" y="4553270"/>
                    <a:pt x="1574868" y="4548576"/>
                  </a:cubicBezTo>
                  <a:cubicBezTo>
                    <a:pt x="1572521" y="4541535"/>
                    <a:pt x="1567827" y="4536841"/>
                    <a:pt x="1565480" y="4529800"/>
                  </a:cubicBezTo>
                  <a:cubicBezTo>
                    <a:pt x="1563133" y="4522759"/>
                    <a:pt x="1558439" y="4518064"/>
                    <a:pt x="1556092" y="4511024"/>
                  </a:cubicBezTo>
                  <a:cubicBezTo>
                    <a:pt x="1553745" y="4503982"/>
                    <a:pt x="1549051" y="4496941"/>
                    <a:pt x="1546704" y="4492247"/>
                  </a:cubicBezTo>
                  <a:cubicBezTo>
                    <a:pt x="1546704" y="4492247"/>
                    <a:pt x="1546704" y="4492247"/>
                    <a:pt x="1546704" y="4489900"/>
                  </a:cubicBezTo>
                  <a:cubicBezTo>
                    <a:pt x="1546704" y="4489900"/>
                    <a:pt x="1549051" y="4487553"/>
                    <a:pt x="1549051" y="4487553"/>
                  </a:cubicBezTo>
                  <a:cubicBezTo>
                    <a:pt x="1553745" y="4492247"/>
                    <a:pt x="1556092" y="4496941"/>
                    <a:pt x="1560786" y="4501635"/>
                  </a:cubicBezTo>
                  <a:cubicBezTo>
                    <a:pt x="1563133" y="4503982"/>
                    <a:pt x="1565480" y="4508676"/>
                    <a:pt x="1570174" y="4511024"/>
                  </a:cubicBezTo>
                  <a:cubicBezTo>
                    <a:pt x="1574868" y="4518064"/>
                    <a:pt x="1581909" y="4522759"/>
                    <a:pt x="1586603" y="4529800"/>
                  </a:cubicBezTo>
                  <a:cubicBezTo>
                    <a:pt x="1588950" y="4532147"/>
                    <a:pt x="1593645" y="4536841"/>
                    <a:pt x="1595992" y="4539188"/>
                  </a:cubicBezTo>
                  <a:cubicBezTo>
                    <a:pt x="1600686" y="4543882"/>
                    <a:pt x="1605380" y="4550923"/>
                    <a:pt x="1610074" y="4555617"/>
                  </a:cubicBezTo>
                  <a:cubicBezTo>
                    <a:pt x="1612421" y="4560311"/>
                    <a:pt x="1617115" y="4562658"/>
                    <a:pt x="1619462" y="4567352"/>
                  </a:cubicBezTo>
                  <a:cubicBezTo>
                    <a:pt x="1624156" y="4572047"/>
                    <a:pt x="1628850" y="4576741"/>
                    <a:pt x="1633544" y="4581435"/>
                  </a:cubicBezTo>
                  <a:cubicBezTo>
                    <a:pt x="1635891" y="4586129"/>
                    <a:pt x="1640586" y="4588476"/>
                    <a:pt x="1645280" y="4590823"/>
                  </a:cubicBezTo>
                  <a:cubicBezTo>
                    <a:pt x="1649974" y="4595517"/>
                    <a:pt x="1654668" y="4600211"/>
                    <a:pt x="1659362" y="4604905"/>
                  </a:cubicBezTo>
                  <a:cubicBezTo>
                    <a:pt x="1664056" y="4607252"/>
                    <a:pt x="1666403" y="4611946"/>
                    <a:pt x="1671097" y="4614293"/>
                  </a:cubicBezTo>
                  <a:cubicBezTo>
                    <a:pt x="1675791" y="4618987"/>
                    <a:pt x="1680485" y="4623681"/>
                    <a:pt x="1685179" y="4626029"/>
                  </a:cubicBezTo>
                  <a:cubicBezTo>
                    <a:pt x="1689873" y="4628376"/>
                    <a:pt x="1692220" y="4633070"/>
                    <a:pt x="1696915" y="4635417"/>
                  </a:cubicBezTo>
                  <a:cubicBezTo>
                    <a:pt x="1701609" y="4640111"/>
                    <a:pt x="1706303" y="4642458"/>
                    <a:pt x="1708650" y="4647152"/>
                  </a:cubicBezTo>
                  <a:cubicBezTo>
                    <a:pt x="1713344" y="4649499"/>
                    <a:pt x="1715691" y="4654193"/>
                    <a:pt x="1720385" y="4656540"/>
                  </a:cubicBezTo>
                  <a:cubicBezTo>
                    <a:pt x="1725079" y="4661234"/>
                    <a:pt x="1729773" y="4663582"/>
                    <a:pt x="1732120" y="4668276"/>
                  </a:cubicBezTo>
                  <a:cubicBezTo>
                    <a:pt x="1736814" y="4670622"/>
                    <a:pt x="1739161" y="4675317"/>
                    <a:pt x="1743856" y="4677664"/>
                  </a:cubicBezTo>
                  <a:cubicBezTo>
                    <a:pt x="1748550" y="4680011"/>
                    <a:pt x="1753244" y="4684705"/>
                    <a:pt x="1755591" y="4687052"/>
                  </a:cubicBezTo>
                  <a:cubicBezTo>
                    <a:pt x="1760285" y="4689399"/>
                    <a:pt x="1762632" y="4691746"/>
                    <a:pt x="1767326" y="4696440"/>
                  </a:cubicBezTo>
                  <a:cubicBezTo>
                    <a:pt x="1772020" y="4698787"/>
                    <a:pt x="1776714" y="4703481"/>
                    <a:pt x="1779061" y="4705828"/>
                  </a:cubicBezTo>
                  <a:cubicBezTo>
                    <a:pt x="1783755" y="4708175"/>
                    <a:pt x="1786102" y="4710522"/>
                    <a:pt x="1790797" y="4712869"/>
                  </a:cubicBezTo>
                  <a:cubicBezTo>
                    <a:pt x="1795491" y="4715216"/>
                    <a:pt x="1797838" y="4717563"/>
                    <a:pt x="1802532" y="4722258"/>
                  </a:cubicBezTo>
                  <a:cubicBezTo>
                    <a:pt x="1807226" y="4724605"/>
                    <a:pt x="1809573" y="4726952"/>
                    <a:pt x="1814267" y="4729299"/>
                  </a:cubicBezTo>
                  <a:cubicBezTo>
                    <a:pt x="1818961" y="4731646"/>
                    <a:pt x="1821308" y="4733993"/>
                    <a:pt x="1826002" y="4736340"/>
                  </a:cubicBezTo>
                  <a:cubicBezTo>
                    <a:pt x="1830696" y="4738687"/>
                    <a:pt x="1833043" y="4741034"/>
                    <a:pt x="1837737" y="4743381"/>
                  </a:cubicBezTo>
                  <a:cubicBezTo>
                    <a:pt x="1842431" y="4745728"/>
                    <a:pt x="1844778" y="4748075"/>
                    <a:pt x="1849473" y="4750422"/>
                  </a:cubicBezTo>
                  <a:cubicBezTo>
                    <a:pt x="1849473" y="4750422"/>
                    <a:pt x="1849473" y="4750422"/>
                    <a:pt x="1849473" y="4750422"/>
                  </a:cubicBezTo>
                  <a:cubicBezTo>
                    <a:pt x="1830696" y="4745728"/>
                    <a:pt x="1811920" y="4741034"/>
                    <a:pt x="1793144" y="4736340"/>
                  </a:cubicBezTo>
                  <a:cubicBezTo>
                    <a:pt x="1783755" y="4738687"/>
                    <a:pt x="1776714" y="4736340"/>
                    <a:pt x="1769673" y="4733993"/>
                  </a:cubicBezTo>
                  <a:close/>
                  <a:moveTo>
                    <a:pt x="1642933" y="4691746"/>
                  </a:moveTo>
                  <a:cubicBezTo>
                    <a:pt x="1631197" y="4687052"/>
                    <a:pt x="1621809" y="4682358"/>
                    <a:pt x="1610074" y="4677664"/>
                  </a:cubicBezTo>
                  <a:cubicBezTo>
                    <a:pt x="1603033" y="4675317"/>
                    <a:pt x="1593645" y="4670622"/>
                    <a:pt x="1586603" y="4668276"/>
                  </a:cubicBezTo>
                  <a:cubicBezTo>
                    <a:pt x="1574868" y="4663582"/>
                    <a:pt x="1563133" y="4658887"/>
                    <a:pt x="1551398" y="4651846"/>
                  </a:cubicBezTo>
                  <a:cubicBezTo>
                    <a:pt x="1544357" y="4649499"/>
                    <a:pt x="1537315" y="4647152"/>
                    <a:pt x="1532621" y="4642458"/>
                  </a:cubicBezTo>
                  <a:cubicBezTo>
                    <a:pt x="1513845" y="4633070"/>
                    <a:pt x="1495069" y="4626029"/>
                    <a:pt x="1476292" y="4616641"/>
                  </a:cubicBezTo>
                  <a:cubicBezTo>
                    <a:pt x="1473945" y="4616641"/>
                    <a:pt x="1473945" y="4614293"/>
                    <a:pt x="1471598" y="4614293"/>
                  </a:cubicBezTo>
                  <a:cubicBezTo>
                    <a:pt x="1455169" y="4607252"/>
                    <a:pt x="1438739" y="4597864"/>
                    <a:pt x="1419963" y="4588476"/>
                  </a:cubicBezTo>
                  <a:cubicBezTo>
                    <a:pt x="1415269" y="4586129"/>
                    <a:pt x="1408228" y="4581435"/>
                    <a:pt x="1403534" y="4579088"/>
                  </a:cubicBezTo>
                  <a:cubicBezTo>
                    <a:pt x="1391799" y="4572047"/>
                    <a:pt x="1377716" y="4565005"/>
                    <a:pt x="1365981" y="4560311"/>
                  </a:cubicBezTo>
                  <a:cubicBezTo>
                    <a:pt x="1358940" y="4555617"/>
                    <a:pt x="1351899" y="4553270"/>
                    <a:pt x="1347205" y="4548576"/>
                  </a:cubicBezTo>
                  <a:cubicBezTo>
                    <a:pt x="1335469" y="4541535"/>
                    <a:pt x="1323734" y="4536841"/>
                    <a:pt x="1311999" y="4529800"/>
                  </a:cubicBezTo>
                  <a:cubicBezTo>
                    <a:pt x="1304958" y="4525106"/>
                    <a:pt x="1297917" y="4520412"/>
                    <a:pt x="1290876" y="4518064"/>
                  </a:cubicBezTo>
                  <a:cubicBezTo>
                    <a:pt x="1286181" y="4515718"/>
                    <a:pt x="1279140" y="4511024"/>
                    <a:pt x="1274446" y="4508676"/>
                  </a:cubicBezTo>
                  <a:cubicBezTo>
                    <a:pt x="1274446" y="4506329"/>
                    <a:pt x="1276793" y="4503982"/>
                    <a:pt x="1276793" y="4503982"/>
                  </a:cubicBezTo>
                  <a:cubicBezTo>
                    <a:pt x="1279140" y="4503982"/>
                    <a:pt x="1281487" y="4503982"/>
                    <a:pt x="1286181" y="4503982"/>
                  </a:cubicBezTo>
                  <a:cubicBezTo>
                    <a:pt x="1290876" y="4503982"/>
                    <a:pt x="1295570" y="4506329"/>
                    <a:pt x="1300264" y="4506329"/>
                  </a:cubicBezTo>
                  <a:cubicBezTo>
                    <a:pt x="1314346" y="4508676"/>
                    <a:pt x="1328428" y="4508676"/>
                    <a:pt x="1340164" y="4508676"/>
                  </a:cubicBezTo>
                  <a:lnTo>
                    <a:pt x="1340164" y="4508676"/>
                  </a:lnTo>
                  <a:cubicBezTo>
                    <a:pt x="1340164" y="4508676"/>
                    <a:pt x="1342511" y="4508676"/>
                    <a:pt x="1342511" y="4508676"/>
                  </a:cubicBezTo>
                  <a:cubicBezTo>
                    <a:pt x="1349552" y="4508676"/>
                    <a:pt x="1356593" y="4508676"/>
                    <a:pt x="1363634" y="4508676"/>
                  </a:cubicBezTo>
                  <a:cubicBezTo>
                    <a:pt x="1365981" y="4508676"/>
                    <a:pt x="1368328" y="4508676"/>
                    <a:pt x="1370675" y="4508676"/>
                  </a:cubicBezTo>
                  <a:cubicBezTo>
                    <a:pt x="1377716" y="4508676"/>
                    <a:pt x="1382410" y="4508676"/>
                    <a:pt x="1389452" y="4506329"/>
                  </a:cubicBezTo>
                  <a:cubicBezTo>
                    <a:pt x="1391799" y="4506329"/>
                    <a:pt x="1394146" y="4506329"/>
                    <a:pt x="1394146" y="4506329"/>
                  </a:cubicBezTo>
                  <a:cubicBezTo>
                    <a:pt x="1401187" y="4506329"/>
                    <a:pt x="1405881" y="4503982"/>
                    <a:pt x="1412922" y="4503982"/>
                  </a:cubicBezTo>
                  <a:cubicBezTo>
                    <a:pt x="1415269" y="4503982"/>
                    <a:pt x="1415269" y="4503982"/>
                    <a:pt x="1417616" y="4503982"/>
                  </a:cubicBezTo>
                  <a:cubicBezTo>
                    <a:pt x="1424657" y="4503982"/>
                    <a:pt x="1431698" y="4501635"/>
                    <a:pt x="1438739" y="4501635"/>
                  </a:cubicBezTo>
                  <a:cubicBezTo>
                    <a:pt x="1438739" y="4501635"/>
                    <a:pt x="1441087" y="4501635"/>
                    <a:pt x="1441087" y="4501635"/>
                  </a:cubicBezTo>
                  <a:cubicBezTo>
                    <a:pt x="1448128" y="4499288"/>
                    <a:pt x="1455169" y="4499288"/>
                    <a:pt x="1462210" y="4496941"/>
                  </a:cubicBezTo>
                  <a:cubicBezTo>
                    <a:pt x="1462210" y="4496941"/>
                    <a:pt x="1464557" y="4496941"/>
                    <a:pt x="1464557" y="4496941"/>
                  </a:cubicBezTo>
                  <a:cubicBezTo>
                    <a:pt x="1471598" y="4494594"/>
                    <a:pt x="1478639" y="4492247"/>
                    <a:pt x="1488028" y="4489900"/>
                  </a:cubicBezTo>
                  <a:cubicBezTo>
                    <a:pt x="1488028" y="4489900"/>
                    <a:pt x="1488028" y="4489900"/>
                    <a:pt x="1490375" y="4489900"/>
                  </a:cubicBezTo>
                  <a:cubicBezTo>
                    <a:pt x="1497416" y="4487553"/>
                    <a:pt x="1506804" y="4485206"/>
                    <a:pt x="1513845" y="4482859"/>
                  </a:cubicBezTo>
                  <a:cubicBezTo>
                    <a:pt x="1513845" y="4482859"/>
                    <a:pt x="1516192" y="4482859"/>
                    <a:pt x="1516192" y="4482859"/>
                  </a:cubicBezTo>
                  <a:cubicBezTo>
                    <a:pt x="1516192" y="4482859"/>
                    <a:pt x="1518539" y="4482859"/>
                    <a:pt x="1518539" y="4480512"/>
                  </a:cubicBezTo>
                  <a:cubicBezTo>
                    <a:pt x="1520886" y="4482859"/>
                    <a:pt x="1520886" y="4485206"/>
                    <a:pt x="1523233" y="4487553"/>
                  </a:cubicBezTo>
                  <a:cubicBezTo>
                    <a:pt x="1527927" y="4492247"/>
                    <a:pt x="1532621" y="4494594"/>
                    <a:pt x="1537315" y="4494594"/>
                  </a:cubicBezTo>
                  <a:cubicBezTo>
                    <a:pt x="1539662" y="4494594"/>
                    <a:pt x="1542009" y="4494594"/>
                    <a:pt x="1544357" y="4492247"/>
                  </a:cubicBezTo>
                  <a:cubicBezTo>
                    <a:pt x="1553745" y="4513370"/>
                    <a:pt x="1565480" y="4532147"/>
                    <a:pt x="1574868" y="4548576"/>
                  </a:cubicBezTo>
                  <a:cubicBezTo>
                    <a:pt x="1577215" y="4550923"/>
                    <a:pt x="1577215" y="4555617"/>
                    <a:pt x="1579562" y="4557964"/>
                  </a:cubicBezTo>
                  <a:cubicBezTo>
                    <a:pt x="1584256" y="4567352"/>
                    <a:pt x="1588950" y="4574394"/>
                    <a:pt x="1595992" y="4583782"/>
                  </a:cubicBezTo>
                  <a:cubicBezTo>
                    <a:pt x="1598339" y="4588476"/>
                    <a:pt x="1600686" y="4590823"/>
                    <a:pt x="1603033" y="4595517"/>
                  </a:cubicBezTo>
                  <a:cubicBezTo>
                    <a:pt x="1607727" y="4602558"/>
                    <a:pt x="1612421" y="4609599"/>
                    <a:pt x="1617115" y="4616641"/>
                  </a:cubicBezTo>
                  <a:cubicBezTo>
                    <a:pt x="1619462" y="4621335"/>
                    <a:pt x="1621809" y="4623681"/>
                    <a:pt x="1626503" y="4628376"/>
                  </a:cubicBezTo>
                  <a:cubicBezTo>
                    <a:pt x="1631197" y="4635417"/>
                    <a:pt x="1635891" y="4640111"/>
                    <a:pt x="1638239" y="4644805"/>
                  </a:cubicBezTo>
                  <a:cubicBezTo>
                    <a:pt x="1640586" y="4649499"/>
                    <a:pt x="1645280" y="4651846"/>
                    <a:pt x="1647627" y="4656540"/>
                  </a:cubicBezTo>
                  <a:cubicBezTo>
                    <a:pt x="1652321" y="4661234"/>
                    <a:pt x="1654668" y="4665928"/>
                    <a:pt x="1659362" y="4670622"/>
                  </a:cubicBezTo>
                  <a:cubicBezTo>
                    <a:pt x="1661709" y="4675317"/>
                    <a:pt x="1666403" y="4677664"/>
                    <a:pt x="1668750" y="4682358"/>
                  </a:cubicBezTo>
                  <a:cubicBezTo>
                    <a:pt x="1673444" y="4687052"/>
                    <a:pt x="1675791" y="4691746"/>
                    <a:pt x="1680485" y="4694093"/>
                  </a:cubicBezTo>
                  <a:cubicBezTo>
                    <a:pt x="1682832" y="4696440"/>
                    <a:pt x="1685179" y="4698787"/>
                    <a:pt x="1689873" y="4703481"/>
                  </a:cubicBezTo>
                  <a:cubicBezTo>
                    <a:pt x="1687526" y="4705828"/>
                    <a:pt x="1687526" y="4705828"/>
                    <a:pt x="1685179" y="4708175"/>
                  </a:cubicBezTo>
                  <a:cubicBezTo>
                    <a:pt x="1680485" y="4705828"/>
                    <a:pt x="1675791" y="4705828"/>
                    <a:pt x="1671097" y="4703481"/>
                  </a:cubicBezTo>
                  <a:cubicBezTo>
                    <a:pt x="1661709" y="4698787"/>
                    <a:pt x="1652321" y="4696440"/>
                    <a:pt x="1642933" y="4691746"/>
                  </a:cubicBezTo>
                  <a:close/>
                  <a:moveTo>
                    <a:pt x="1161788" y="4466429"/>
                  </a:moveTo>
                  <a:cubicBezTo>
                    <a:pt x="1157094" y="4464083"/>
                    <a:pt x="1150053" y="4461735"/>
                    <a:pt x="1145359" y="4459388"/>
                  </a:cubicBezTo>
                  <a:cubicBezTo>
                    <a:pt x="1138318" y="4457041"/>
                    <a:pt x="1133623" y="4452347"/>
                    <a:pt x="1126582" y="4450000"/>
                  </a:cubicBezTo>
                  <a:cubicBezTo>
                    <a:pt x="1121888" y="4447653"/>
                    <a:pt x="1117194" y="4445306"/>
                    <a:pt x="1110153" y="4442959"/>
                  </a:cubicBezTo>
                  <a:cubicBezTo>
                    <a:pt x="1103112" y="4440612"/>
                    <a:pt x="1098418" y="4435918"/>
                    <a:pt x="1091377" y="4433571"/>
                  </a:cubicBezTo>
                  <a:cubicBezTo>
                    <a:pt x="1086683" y="4431224"/>
                    <a:pt x="1081988" y="4428877"/>
                    <a:pt x="1077294" y="4426530"/>
                  </a:cubicBezTo>
                  <a:cubicBezTo>
                    <a:pt x="1072600" y="4424183"/>
                    <a:pt x="1067906" y="4421836"/>
                    <a:pt x="1063212" y="4417142"/>
                  </a:cubicBezTo>
                  <a:cubicBezTo>
                    <a:pt x="1063212" y="4417142"/>
                    <a:pt x="1063212" y="4417142"/>
                    <a:pt x="1063212" y="4417142"/>
                  </a:cubicBezTo>
                  <a:cubicBezTo>
                    <a:pt x="1063212" y="4407753"/>
                    <a:pt x="1056171" y="4400712"/>
                    <a:pt x="1049130" y="4398365"/>
                  </a:cubicBezTo>
                  <a:cubicBezTo>
                    <a:pt x="1051477" y="4398365"/>
                    <a:pt x="1056171" y="4396018"/>
                    <a:pt x="1056171" y="4393671"/>
                  </a:cubicBezTo>
                  <a:cubicBezTo>
                    <a:pt x="1063212" y="4398365"/>
                    <a:pt x="1072600" y="4403059"/>
                    <a:pt x="1079641" y="4410100"/>
                  </a:cubicBezTo>
                  <a:cubicBezTo>
                    <a:pt x="1084336" y="4412447"/>
                    <a:pt x="1086683" y="4414794"/>
                    <a:pt x="1091377" y="4417142"/>
                  </a:cubicBezTo>
                  <a:cubicBezTo>
                    <a:pt x="1100765" y="4424183"/>
                    <a:pt x="1112500" y="4431224"/>
                    <a:pt x="1121888" y="4438265"/>
                  </a:cubicBezTo>
                  <a:cubicBezTo>
                    <a:pt x="1128929" y="4442959"/>
                    <a:pt x="1135971" y="4447653"/>
                    <a:pt x="1140665" y="4452347"/>
                  </a:cubicBezTo>
                  <a:cubicBezTo>
                    <a:pt x="1150053" y="4459388"/>
                    <a:pt x="1161788" y="4466429"/>
                    <a:pt x="1171176" y="4471123"/>
                  </a:cubicBezTo>
                  <a:cubicBezTo>
                    <a:pt x="1175870" y="4473471"/>
                    <a:pt x="1178217" y="4475818"/>
                    <a:pt x="1182911" y="4478165"/>
                  </a:cubicBezTo>
                  <a:cubicBezTo>
                    <a:pt x="1180564" y="4478165"/>
                    <a:pt x="1180564" y="4478165"/>
                    <a:pt x="1178217" y="4475818"/>
                  </a:cubicBezTo>
                  <a:cubicBezTo>
                    <a:pt x="1173523" y="4471123"/>
                    <a:pt x="1166482" y="4468777"/>
                    <a:pt x="1161788" y="4466429"/>
                  </a:cubicBezTo>
                  <a:close/>
                  <a:moveTo>
                    <a:pt x="985760" y="4311525"/>
                  </a:moveTo>
                  <a:cubicBezTo>
                    <a:pt x="990454" y="4309177"/>
                    <a:pt x="995148" y="4306830"/>
                    <a:pt x="999842" y="4304483"/>
                  </a:cubicBezTo>
                  <a:cubicBezTo>
                    <a:pt x="999842" y="4304483"/>
                    <a:pt x="999842" y="4304483"/>
                    <a:pt x="999842" y="4304483"/>
                  </a:cubicBezTo>
                  <a:cubicBezTo>
                    <a:pt x="1004536" y="4309177"/>
                    <a:pt x="1009230" y="4311525"/>
                    <a:pt x="1016271" y="4311525"/>
                  </a:cubicBezTo>
                  <a:cubicBezTo>
                    <a:pt x="1020965" y="4311525"/>
                    <a:pt x="1025659" y="4309177"/>
                    <a:pt x="1030353" y="4306830"/>
                  </a:cubicBezTo>
                  <a:cubicBezTo>
                    <a:pt x="1039742" y="4316219"/>
                    <a:pt x="1049130" y="4325607"/>
                    <a:pt x="1058518" y="4334995"/>
                  </a:cubicBezTo>
                  <a:cubicBezTo>
                    <a:pt x="1058518" y="4337342"/>
                    <a:pt x="1058518" y="4337342"/>
                    <a:pt x="1056171" y="4339689"/>
                  </a:cubicBezTo>
                  <a:cubicBezTo>
                    <a:pt x="1056171" y="4342036"/>
                    <a:pt x="1053824" y="4346730"/>
                    <a:pt x="1053824" y="4349077"/>
                  </a:cubicBezTo>
                  <a:cubicBezTo>
                    <a:pt x="1053824" y="4351424"/>
                    <a:pt x="1051477" y="4353771"/>
                    <a:pt x="1051477" y="4356118"/>
                  </a:cubicBezTo>
                  <a:cubicBezTo>
                    <a:pt x="1051477" y="4356118"/>
                    <a:pt x="1051477" y="4358466"/>
                    <a:pt x="1049130" y="4358466"/>
                  </a:cubicBezTo>
                  <a:cubicBezTo>
                    <a:pt x="1046783" y="4358466"/>
                    <a:pt x="1044436" y="4356118"/>
                    <a:pt x="1042089" y="4356118"/>
                  </a:cubicBezTo>
                  <a:cubicBezTo>
                    <a:pt x="1035047" y="4356118"/>
                    <a:pt x="1030353" y="4358466"/>
                    <a:pt x="1028006" y="4363160"/>
                  </a:cubicBezTo>
                  <a:cubicBezTo>
                    <a:pt x="1023312" y="4358466"/>
                    <a:pt x="1016271" y="4353771"/>
                    <a:pt x="1011577" y="4349077"/>
                  </a:cubicBezTo>
                  <a:cubicBezTo>
                    <a:pt x="999842" y="4339689"/>
                    <a:pt x="988107" y="4330301"/>
                    <a:pt x="978718" y="4320913"/>
                  </a:cubicBezTo>
                  <a:cubicBezTo>
                    <a:pt x="978718" y="4320913"/>
                    <a:pt x="978718" y="4320913"/>
                    <a:pt x="978718" y="4318565"/>
                  </a:cubicBezTo>
                  <a:cubicBezTo>
                    <a:pt x="978718" y="4316219"/>
                    <a:pt x="978718" y="4316219"/>
                    <a:pt x="978718" y="4313871"/>
                  </a:cubicBezTo>
                  <a:cubicBezTo>
                    <a:pt x="981065" y="4313871"/>
                    <a:pt x="983412" y="4311525"/>
                    <a:pt x="983412" y="4311525"/>
                  </a:cubicBezTo>
                  <a:cubicBezTo>
                    <a:pt x="983412" y="4313871"/>
                    <a:pt x="985760" y="4313871"/>
                    <a:pt x="985760" y="4311525"/>
                  </a:cubicBezTo>
                  <a:close/>
                  <a:moveTo>
                    <a:pt x="955248" y="4259889"/>
                  </a:moveTo>
                  <a:cubicBezTo>
                    <a:pt x="943513" y="4252848"/>
                    <a:pt x="931777" y="4248154"/>
                    <a:pt x="922389" y="4241113"/>
                  </a:cubicBezTo>
                  <a:cubicBezTo>
                    <a:pt x="915348" y="4236419"/>
                    <a:pt x="905960" y="4231725"/>
                    <a:pt x="898919" y="4227031"/>
                  </a:cubicBezTo>
                  <a:cubicBezTo>
                    <a:pt x="887184" y="4219990"/>
                    <a:pt x="875448" y="4212948"/>
                    <a:pt x="863713" y="4205908"/>
                  </a:cubicBezTo>
                  <a:cubicBezTo>
                    <a:pt x="856672" y="4201213"/>
                    <a:pt x="849631" y="4196519"/>
                    <a:pt x="842590" y="4191825"/>
                  </a:cubicBezTo>
                  <a:cubicBezTo>
                    <a:pt x="830854" y="4182437"/>
                    <a:pt x="816772" y="4175396"/>
                    <a:pt x="805037" y="4166007"/>
                  </a:cubicBezTo>
                  <a:cubicBezTo>
                    <a:pt x="805037" y="4166007"/>
                    <a:pt x="802690" y="4166007"/>
                    <a:pt x="802690" y="4163660"/>
                  </a:cubicBezTo>
                  <a:cubicBezTo>
                    <a:pt x="795649" y="4156619"/>
                    <a:pt x="786261" y="4147231"/>
                    <a:pt x="779219" y="4140190"/>
                  </a:cubicBezTo>
                  <a:cubicBezTo>
                    <a:pt x="772178" y="4133149"/>
                    <a:pt x="765137" y="4123761"/>
                    <a:pt x="755749" y="4116720"/>
                  </a:cubicBezTo>
                  <a:cubicBezTo>
                    <a:pt x="746361" y="4107331"/>
                    <a:pt x="736973" y="4097943"/>
                    <a:pt x="729931" y="4088555"/>
                  </a:cubicBezTo>
                  <a:cubicBezTo>
                    <a:pt x="722890" y="4081514"/>
                    <a:pt x="715849" y="4072125"/>
                    <a:pt x="706461" y="4062737"/>
                  </a:cubicBezTo>
                  <a:cubicBezTo>
                    <a:pt x="697073" y="4053349"/>
                    <a:pt x="690032" y="4043961"/>
                    <a:pt x="680643" y="4034573"/>
                  </a:cubicBezTo>
                  <a:cubicBezTo>
                    <a:pt x="673602" y="4025185"/>
                    <a:pt x="666561" y="4018144"/>
                    <a:pt x="659520" y="4008755"/>
                  </a:cubicBezTo>
                  <a:cubicBezTo>
                    <a:pt x="652479" y="3999367"/>
                    <a:pt x="643091" y="3989979"/>
                    <a:pt x="636050" y="3980591"/>
                  </a:cubicBezTo>
                  <a:cubicBezTo>
                    <a:pt x="629008" y="3973550"/>
                    <a:pt x="624314" y="3966508"/>
                    <a:pt x="619620" y="3959468"/>
                  </a:cubicBezTo>
                  <a:cubicBezTo>
                    <a:pt x="619620" y="3959468"/>
                    <a:pt x="619620" y="3959468"/>
                    <a:pt x="621967" y="3957120"/>
                  </a:cubicBezTo>
                  <a:cubicBezTo>
                    <a:pt x="624314" y="3954773"/>
                    <a:pt x="624314" y="3954773"/>
                    <a:pt x="626661" y="3952426"/>
                  </a:cubicBezTo>
                  <a:cubicBezTo>
                    <a:pt x="626661" y="3952426"/>
                    <a:pt x="629008" y="3950079"/>
                    <a:pt x="629008" y="3950079"/>
                  </a:cubicBezTo>
                  <a:cubicBezTo>
                    <a:pt x="631355" y="3947732"/>
                    <a:pt x="631355" y="3947732"/>
                    <a:pt x="633703" y="3945385"/>
                  </a:cubicBezTo>
                  <a:cubicBezTo>
                    <a:pt x="633703" y="3945385"/>
                    <a:pt x="636050" y="3943038"/>
                    <a:pt x="636050" y="3943038"/>
                  </a:cubicBezTo>
                  <a:cubicBezTo>
                    <a:pt x="638397" y="3940691"/>
                    <a:pt x="638397" y="3938344"/>
                    <a:pt x="640744" y="3938344"/>
                  </a:cubicBezTo>
                  <a:cubicBezTo>
                    <a:pt x="640744" y="3938344"/>
                    <a:pt x="643091" y="3935997"/>
                    <a:pt x="643091" y="3935997"/>
                  </a:cubicBezTo>
                  <a:cubicBezTo>
                    <a:pt x="645438" y="3933650"/>
                    <a:pt x="645438" y="3931303"/>
                    <a:pt x="647785" y="3928956"/>
                  </a:cubicBezTo>
                  <a:cubicBezTo>
                    <a:pt x="647785" y="3928956"/>
                    <a:pt x="650132" y="3926609"/>
                    <a:pt x="650132" y="3926609"/>
                  </a:cubicBezTo>
                  <a:cubicBezTo>
                    <a:pt x="652479" y="3924262"/>
                    <a:pt x="652479" y="3921915"/>
                    <a:pt x="654826" y="3919567"/>
                  </a:cubicBezTo>
                  <a:cubicBezTo>
                    <a:pt x="654826" y="3917221"/>
                    <a:pt x="657173" y="3917221"/>
                    <a:pt x="657173" y="3914873"/>
                  </a:cubicBezTo>
                  <a:cubicBezTo>
                    <a:pt x="659520" y="3912527"/>
                    <a:pt x="659520" y="3910179"/>
                    <a:pt x="661867" y="3907832"/>
                  </a:cubicBezTo>
                  <a:cubicBezTo>
                    <a:pt x="661867" y="3905485"/>
                    <a:pt x="664214" y="3905485"/>
                    <a:pt x="664214" y="3903138"/>
                  </a:cubicBezTo>
                  <a:cubicBezTo>
                    <a:pt x="666561" y="3900791"/>
                    <a:pt x="666561" y="3898444"/>
                    <a:pt x="668908" y="3896097"/>
                  </a:cubicBezTo>
                  <a:cubicBezTo>
                    <a:pt x="668908" y="3893750"/>
                    <a:pt x="671255" y="3893750"/>
                    <a:pt x="671255" y="3891403"/>
                  </a:cubicBezTo>
                  <a:cubicBezTo>
                    <a:pt x="673602" y="3889056"/>
                    <a:pt x="673602" y="3886709"/>
                    <a:pt x="675949" y="3882015"/>
                  </a:cubicBezTo>
                  <a:cubicBezTo>
                    <a:pt x="675949" y="3879668"/>
                    <a:pt x="678296" y="3877321"/>
                    <a:pt x="678296" y="3877321"/>
                  </a:cubicBezTo>
                  <a:cubicBezTo>
                    <a:pt x="680643" y="3874974"/>
                    <a:pt x="680643" y="3872627"/>
                    <a:pt x="682991" y="3867932"/>
                  </a:cubicBezTo>
                  <a:cubicBezTo>
                    <a:pt x="682991" y="3865586"/>
                    <a:pt x="685338" y="3863238"/>
                    <a:pt x="685338" y="3860891"/>
                  </a:cubicBezTo>
                  <a:cubicBezTo>
                    <a:pt x="685338" y="3858544"/>
                    <a:pt x="687685" y="3856197"/>
                    <a:pt x="687685" y="3853850"/>
                  </a:cubicBezTo>
                  <a:cubicBezTo>
                    <a:pt x="690032" y="3853850"/>
                    <a:pt x="692379" y="3856197"/>
                    <a:pt x="694726" y="3856197"/>
                  </a:cubicBezTo>
                  <a:cubicBezTo>
                    <a:pt x="699420" y="3856197"/>
                    <a:pt x="701767" y="3856197"/>
                    <a:pt x="704114" y="3853850"/>
                  </a:cubicBezTo>
                  <a:cubicBezTo>
                    <a:pt x="706461" y="3856197"/>
                    <a:pt x="706461" y="3858544"/>
                    <a:pt x="708808" y="3860891"/>
                  </a:cubicBezTo>
                  <a:cubicBezTo>
                    <a:pt x="718196" y="3874974"/>
                    <a:pt x="727584" y="3889056"/>
                    <a:pt x="734626" y="3903138"/>
                  </a:cubicBezTo>
                  <a:cubicBezTo>
                    <a:pt x="746361" y="3921915"/>
                    <a:pt x="758096" y="3940691"/>
                    <a:pt x="769831" y="3959468"/>
                  </a:cubicBezTo>
                  <a:cubicBezTo>
                    <a:pt x="772178" y="3961814"/>
                    <a:pt x="774525" y="3964162"/>
                    <a:pt x="774525" y="3968856"/>
                  </a:cubicBezTo>
                  <a:cubicBezTo>
                    <a:pt x="788608" y="3989979"/>
                    <a:pt x="800343" y="4008755"/>
                    <a:pt x="814425" y="4027532"/>
                  </a:cubicBezTo>
                  <a:cubicBezTo>
                    <a:pt x="816772" y="4032226"/>
                    <a:pt x="821466" y="4036920"/>
                    <a:pt x="823813" y="4041614"/>
                  </a:cubicBezTo>
                  <a:cubicBezTo>
                    <a:pt x="833201" y="4055696"/>
                    <a:pt x="844937" y="4069779"/>
                    <a:pt x="854325" y="4086208"/>
                  </a:cubicBezTo>
                  <a:cubicBezTo>
                    <a:pt x="859019" y="4093249"/>
                    <a:pt x="863713" y="4097943"/>
                    <a:pt x="868407" y="4104984"/>
                  </a:cubicBezTo>
                  <a:cubicBezTo>
                    <a:pt x="877795" y="4116720"/>
                    <a:pt x="887184" y="4130802"/>
                    <a:pt x="896572" y="4142537"/>
                  </a:cubicBezTo>
                  <a:cubicBezTo>
                    <a:pt x="901266" y="4149578"/>
                    <a:pt x="905960" y="4154272"/>
                    <a:pt x="910654" y="4161313"/>
                  </a:cubicBezTo>
                  <a:cubicBezTo>
                    <a:pt x="920042" y="4173049"/>
                    <a:pt x="929430" y="4184784"/>
                    <a:pt x="936472" y="4196519"/>
                  </a:cubicBezTo>
                  <a:cubicBezTo>
                    <a:pt x="941166" y="4203560"/>
                    <a:pt x="945860" y="4208254"/>
                    <a:pt x="950554" y="4215296"/>
                  </a:cubicBezTo>
                  <a:cubicBezTo>
                    <a:pt x="959942" y="4227031"/>
                    <a:pt x="969330" y="4236419"/>
                    <a:pt x="976371" y="4248154"/>
                  </a:cubicBezTo>
                  <a:cubicBezTo>
                    <a:pt x="981065" y="4252848"/>
                    <a:pt x="985760" y="4259889"/>
                    <a:pt x="990454" y="4264584"/>
                  </a:cubicBezTo>
                  <a:cubicBezTo>
                    <a:pt x="995148" y="4269278"/>
                    <a:pt x="999842" y="4276319"/>
                    <a:pt x="1004536" y="4281013"/>
                  </a:cubicBezTo>
                  <a:cubicBezTo>
                    <a:pt x="1002189" y="4283360"/>
                    <a:pt x="1002189" y="4283360"/>
                    <a:pt x="999842" y="4285707"/>
                  </a:cubicBezTo>
                  <a:cubicBezTo>
                    <a:pt x="992801" y="4283360"/>
                    <a:pt x="988107" y="4278666"/>
                    <a:pt x="983412" y="4276319"/>
                  </a:cubicBezTo>
                  <a:cubicBezTo>
                    <a:pt x="971677" y="4269278"/>
                    <a:pt x="964636" y="4264584"/>
                    <a:pt x="955248" y="4259889"/>
                  </a:cubicBezTo>
                  <a:close/>
                  <a:moveTo>
                    <a:pt x="591456" y="3924262"/>
                  </a:moveTo>
                  <a:cubicBezTo>
                    <a:pt x="584415" y="3914873"/>
                    <a:pt x="577373" y="3905485"/>
                    <a:pt x="570332" y="3896097"/>
                  </a:cubicBezTo>
                  <a:cubicBezTo>
                    <a:pt x="563291" y="3886709"/>
                    <a:pt x="556250" y="3877321"/>
                    <a:pt x="546862" y="3867932"/>
                  </a:cubicBezTo>
                  <a:cubicBezTo>
                    <a:pt x="539821" y="3858544"/>
                    <a:pt x="532780" y="3849156"/>
                    <a:pt x="525738" y="3839768"/>
                  </a:cubicBezTo>
                  <a:cubicBezTo>
                    <a:pt x="518697" y="3830380"/>
                    <a:pt x="511656" y="3820992"/>
                    <a:pt x="504615" y="3809256"/>
                  </a:cubicBezTo>
                  <a:cubicBezTo>
                    <a:pt x="497574" y="3799868"/>
                    <a:pt x="490533" y="3790480"/>
                    <a:pt x="483492" y="3778745"/>
                  </a:cubicBezTo>
                  <a:cubicBezTo>
                    <a:pt x="476450" y="3769357"/>
                    <a:pt x="469409" y="3757621"/>
                    <a:pt x="462368" y="3748233"/>
                  </a:cubicBezTo>
                  <a:cubicBezTo>
                    <a:pt x="455327" y="3738845"/>
                    <a:pt x="448286" y="3727110"/>
                    <a:pt x="443592" y="3717722"/>
                  </a:cubicBezTo>
                  <a:cubicBezTo>
                    <a:pt x="436551" y="3708333"/>
                    <a:pt x="429509" y="3696598"/>
                    <a:pt x="424815" y="3687210"/>
                  </a:cubicBezTo>
                  <a:cubicBezTo>
                    <a:pt x="417774" y="3677822"/>
                    <a:pt x="413080" y="3666087"/>
                    <a:pt x="406039" y="3656698"/>
                  </a:cubicBezTo>
                  <a:cubicBezTo>
                    <a:pt x="398998" y="3647310"/>
                    <a:pt x="394304" y="3635575"/>
                    <a:pt x="387263" y="3626187"/>
                  </a:cubicBezTo>
                  <a:cubicBezTo>
                    <a:pt x="380222" y="3616799"/>
                    <a:pt x="375527" y="3605063"/>
                    <a:pt x="368486" y="3595675"/>
                  </a:cubicBezTo>
                  <a:cubicBezTo>
                    <a:pt x="361445" y="3586287"/>
                    <a:pt x="356751" y="3574552"/>
                    <a:pt x="349710" y="3565164"/>
                  </a:cubicBezTo>
                  <a:cubicBezTo>
                    <a:pt x="342669" y="3553428"/>
                    <a:pt x="337975" y="3544040"/>
                    <a:pt x="333281" y="3532305"/>
                  </a:cubicBezTo>
                  <a:cubicBezTo>
                    <a:pt x="328587" y="3525264"/>
                    <a:pt x="326239" y="3518223"/>
                    <a:pt x="321545" y="3511182"/>
                  </a:cubicBezTo>
                  <a:cubicBezTo>
                    <a:pt x="321545" y="3511182"/>
                    <a:pt x="321545" y="3511182"/>
                    <a:pt x="321545" y="3511182"/>
                  </a:cubicBezTo>
                  <a:cubicBezTo>
                    <a:pt x="323892" y="3515876"/>
                    <a:pt x="328587" y="3520570"/>
                    <a:pt x="330934" y="3525264"/>
                  </a:cubicBezTo>
                  <a:cubicBezTo>
                    <a:pt x="335628" y="3532305"/>
                    <a:pt x="340322" y="3539346"/>
                    <a:pt x="347363" y="3546387"/>
                  </a:cubicBezTo>
                  <a:cubicBezTo>
                    <a:pt x="354404" y="3553428"/>
                    <a:pt x="359098" y="3562816"/>
                    <a:pt x="366139" y="3569858"/>
                  </a:cubicBezTo>
                  <a:cubicBezTo>
                    <a:pt x="370833" y="3576899"/>
                    <a:pt x="377874" y="3583940"/>
                    <a:pt x="382569" y="3588634"/>
                  </a:cubicBezTo>
                  <a:cubicBezTo>
                    <a:pt x="389610" y="3595675"/>
                    <a:pt x="396651" y="3602716"/>
                    <a:pt x="403692" y="3612105"/>
                  </a:cubicBezTo>
                  <a:cubicBezTo>
                    <a:pt x="408386" y="3619146"/>
                    <a:pt x="415427" y="3623840"/>
                    <a:pt x="420121" y="3630881"/>
                  </a:cubicBezTo>
                  <a:cubicBezTo>
                    <a:pt x="427162" y="3637922"/>
                    <a:pt x="434204" y="3644963"/>
                    <a:pt x="443592" y="3652004"/>
                  </a:cubicBezTo>
                  <a:cubicBezTo>
                    <a:pt x="450633" y="3656698"/>
                    <a:pt x="455327" y="3663740"/>
                    <a:pt x="462368" y="3668434"/>
                  </a:cubicBezTo>
                  <a:cubicBezTo>
                    <a:pt x="469409" y="3675475"/>
                    <a:pt x="478797" y="3682516"/>
                    <a:pt x="485839" y="3689557"/>
                  </a:cubicBezTo>
                  <a:cubicBezTo>
                    <a:pt x="492880" y="3694251"/>
                    <a:pt x="497574" y="3698945"/>
                    <a:pt x="504615" y="3705986"/>
                  </a:cubicBezTo>
                  <a:cubicBezTo>
                    <a:pt x="514003" y="3713028"/>
                    <a:pt x="523391" y="3720068"/>
                    <a:pt x="530433" y="3727110"/>
                  </a:cubicBezTo>
                  <a:cubicBezTo>
                    <a:pt x="537474" y="3731804"/>
                    <a:pt x="542168" y="3736498"/>
                    <a:pt x="549209" y="3741192"/>
                  </a:cubicBezTo>
                  <a:cubicBezTo>
                    <a:pt x="558597" y="3748233"/>
                    <a:pt x="570332" y="3755274"/>
                    <a:pt x="582068" y="3762315"/>
                  </a:cubicBezTo>
                  <a:cubicBezTo>
                    <a:pt x="586762" y="3764663"/>
                    <a:pt x="591456" y="3769357"/>
                    <a:pt x="596150" y="3771704"/>
                  </a:cubicBezTo>
                  <a:cubicBezTo>
                    <a:pt x="612579" y="3781092"/>
                    <a:pt x="626661" y="3790480"/>
                    <a:pt x="643091" y="3799868"/>
                  </a:cubicBezTo>
                  <a:cubicBezTo>
                    <a:pt x="647785" y="3802215"/>
                    <a:pt x="652479" y="3804562"/>
                    <a:pt x="657173" y="3806909"/>
                  </a:cubicBezTo>
                  <a:cubicBezTo>
                    <a:pt x="661867" y="3811604"/>
                    <a:pt x="664214" y="3813950"/>
                    <a:pt x="668908" y="3818645"/>
                  </a:cubicBezTo>
                  <a:cubicBezTo>
                    <a:pt x="666561" y="3823339"/>
                    <a:pt x="664214" y="3825686"/>
                    <a:pt x="664214" y="3832727"/>
                  </a:cubicBezTo>
                  <a:cubicBezTo>
                    <a:pt x="664214" y="3842115"/>
                    <a:pt x="668908" y="3849156"/>
                    <a:pt x="675949" y="3851503"/>
                  </a:cubicBezTo>
                  <a:cubicBezTo>
                    <a:pt x="675949" y="3853850"/>
                    <a:pt x="673602" y="3856197"/>
                    <a:pt x="673602" y="3858544"/>
                  </a:cubicBezTo>
                  <a:cubicBezTo>
                    <a:pt x="673602" y="3860891"/>
                    <a:pt x="671255" y="3863238"/>
                    <a:pt x="671255" y="3865586"/>
                  </a:cubicBezTo>
                  <a:cubicBezTo>
                    <a:pt x="668908" y="3867932"/>
                    <a:pt x="668908" y="3870280"/>
                    <a:pt x="666561" y="3872627"/>
                  </a:cubicBezTo>
                  <a:cubicBezTo>
                    <a:pt x="666561" y="3874974"/>
                    <a:pt x="664214" y="3877321"/>
                    <a:pt x="664214" y="3879668"/>
                  </a:cubicBezTo>
                  <a:cubicBezTo>
                    <a:pt x="664214" y="3882015"/>
                    <a:pt x="661867" y="3884362"/>
                    <a:pt x="661867" y="3886709"/>
                  </a:cubicBezTo>
                  <a:cubicBezTo>
                    <a:pt x="661867" y="3889056"/>
                    <a:pt x="659520" y="3891403"/>
                    <a:pt x="659520" y="3893750"/>
                  </a:cubicBezTo>
                  <a:cubicBezTo>
                    <a:pt x="659520" y="3896097"/>
                    <a:pt x="657173" y="3898444"/>
                    <a:pt x="657173" y="3900791"/>
                  </a:cubicBezTo>
                  <a:cubicBezTo>
                    <a:pt x="657173" y="3903138"/>
                    <a:pt x="654826" y="3905485"/>
                    <a:pt x="654826" y="3907832"/>
                  </a:cubicBezTo>
                  <a:cubicBezTo>
                    <a:pt x="654826" y="3910179"/>
                    <a:pt x="652479" y="3912527"/>
                    <a:pt x="652479" y="3912527"/>
                  </a:cubicBezTo>
                  <a:cubicBezTo>
                    <a:pt x="652479" y="3914873"/>
                    <a:pt x="650132" y="3917221"/>
                    <a:pt x="650132" y="3919567"/>
                  </a:cubicBezTo>
                  <a:cubicBezTo>
                    <a:pt x="650132" y="3921915"/>
                    <a:pt x="647785" y="3921915"/>
                    <a:pt x="647785" y="3924262"/>
                  </a:cubicBezTo>
                  <a:cubicBezTo>
                    <a:pt x="645438" y="3926609"/>
                    <a:pt x="645438" y="3928956"/>
                    <a:pt x="645438" y="3928956"/>
                  </a:cubicBezTo>
                  <a:cubicBezTo>
                    <a:pt x="645438" y="3931303"/>
                    <a:pt x="643091" y="3931303"/>
                    <a:pt x="643091" y="3933650"/>
                  </a:cubicBezTo>
                  <a:cubicBezTo>
                    <a:pt x="640744" y="3935997"/>
                    <a:pt x="640744" y="3935997"/>
                    <a:pt x="638397" y="3938344"/>
                  </a:cubicBezTo>
                  <a:cubicBezTo>
                    <a:pt x="638397" y="3940691"/>
                    <a:pt x="636050" y="3940691"/>
                    <a:pt x="636050" y="3940691"/>
                  </a:cubicBezTo>
                  <a:cubicBezTo>
                    <a:pt x="633703" y="3943038"/>
                    <a:pt x="633703" y="3943038"/>
                    <a:pt x="631355" y="3945385"/>
                  </a:cubicBezTo>
                  <a:cubicBezTo>
                    <a:pt x="631355" y="3945385"/>
                    <a:pt x="629008" y="3947732"/>
                    <a:pt x="629008" y="3947732"/>
                  </a:cubicBezTo>
                  <a:cubicBezTo>
                    <a:pt x="626661" y="3950079"/>
                    <a:pt x="626661" y="3950079"/>
                    <a:pt x="624314" y="3952426"/>
                  </a:cubicBezTo>
                  <a:cubicBezTo>
                    <a:pt x="624314" y="3952426"/>
                    <a:pt x="621967" y="3954773"/>
                    <a:pt x="621967" y="3954773"/>
                  </a:cubicBezTo>
                  <a:cubicBezTo>
                    <a:pt x="621967" y="3954773"/>
                    <a:pt x="619620" y="3957120"/>
                    <a:pt x="619620" y="3957120"/>
                  </a:cubicBezTo>
                  <a:cubicBezTo>
                    <a:pt x="619620" y="3954773"/>
                    <a:pt x="617273" y="3954773"/>
                    <a:pt x="617273" y="3952426"/>
                  </a:cubicBezTo>
                  <a:cubicBezTo>
                    <a:pt x="607885" y="3943038"/>
                    <a:pt x="598497" y="3933650"/>
                    <a:pt x="591456" y="3924262"/>
                  </a:cubicBezTo>
                  <a:close/>
                  <a:moveTo>
                    <a:pt x="274604" y="3400870"/>
                  </a:moveTo>
                  <a:cubicBezTo>
                    <a:pt x="267563" y="3384441"/>
                    <a:pt x="260522" y="3370359"/>
                    <a:pt x="255828" y="3353929"/>
                  </a:cubicBezTo>
                  <a:cubicBezTo>
                    <a:pt x="251134" y="3344541"/>
                    <a:pt x="248787" y="3335153"/>
                    <a:pt x="244093" y="3323418"/>
                  </a:cubicBezTo>
                  <a:cubicBezTo>
                    <a:pt x="239399" y="3309335"/>
                    <a:pt x="232358" y="3295253"/>
                    <a:pt x="227664" y="3281171"/>
                  </a:cubicBezTo>
                  <a:cubicBezTo>
                    <a:pt x="222969" y="3269436"/>
                    <a:pt x="220622" y="3260048"/>
                    <a:pt x="215928" y="3248312"/>
                  </a:cubicBezTo>
                  <a:cubicBezTo>
                    <a:pt x="211234" y="3234230"/>
                    <a:pt x="206540" y="3220148"/>
                    <a:pt x="201846" y="3208413"/>
                  </a:cubicBezTo>
                  <a:cubicBezTo>
                    <a:pt x="199499" y="3201371"/>
                    <a:pt x="197152" y="3191983"/>
                    <a:pt x="192458" y="3184942"/>
                  </a:cubicBezTo>
                  <a:cubicBezTo>
                    <a:pt x="192458" y="3184942"/>
                    <a:pt x="192458" y="3187289"/>
                    <a:pt x="192458" y="3187289"/>
                  </a:cubicBezTo>
                  <a:cubicBezTo>
                    <a:pt x="197152" y="3194330"/>
                    <a:pt x="199499" y="3203718"/>
                    <a:pt x="204193" y="3210759"/>
                  </a:cubicBezTo>
                  <a:cubicBezTo>
                    <a:pt x="208887" y="3220148"/>
                    <a:pt x="213581" y="3229536"/>
                    <a:pt x="218275" y="3236577"/>
                  </a:cubicBezTo>
                  <a:cubicBezTo>
                    <a:pt x="222969" y="3243618"/>
                    <a:pt x="227664" y="3253006"/>
                    <a:pt x="232358" y="3260048"/>
                  </a:cubicBezTo>
                  <a:cubicBezTo>
                    <a:pt x="237052" y="3269436"/>
                    <a:pt x="241746" y="3278824"/>
                    <a:pt x="248787" y="3288212"/>
                  </a:cubicBezTo>
                  <a:cubicBezTo>
                    <a:pt x="253481" y="3295253"/>
                    <a:pt x="258175" y="3304641"/>
                    <a:pt x="262869" y="3311683"/>
                  </a:cubicBezTo>
                  <a:cubicBezTo>
                    <a:pt x="267563" y="3321071"/>
                    <a:pt x="274604" y="3330459"/>
                    <a:pt x="279299" y="3339847"/>
                  </a:cubicBezTo>
                  <a:cubicBezTo>
                    <a:pt x="283993" y="3346888"/>
                    <a:pt x="288687" y="3356276"/>
                    <a:pt x="293381" y="3363318"/>
                  </a:cubicBezTo>
                  <a:cubicBezTo>
                    <a:pt x="298075" y="3372706"/>
                    <a:pt x="305116" y="3382094"/>
                    <a:pt x="312157" y="3391482"/>
                  </a:cubicBezTo>
                  <a:cubicBezTo>
                    <a:pt x="316851" y="3398523"/>
                    <a:pt x="321545" y="3405564"/>
                    <a:pt x="326239" y="3412606"/>
                  </a:cubicBezTo>
                  <a:cubicBezTo>
                    <a:pt x="333281" y="3421994"/>
                    <a:pt x="337975" y="3431382"/>
                    <a:pt x="345016" y="3440770"/>
                  </a:cubicBezTo>
                  <a:cubicBezTo>
                    <a:pt x="349710" y="3447811"/>
                    <a:pt x="354404" y="3454853"/>
                    <a:pt x="359098" y="3461893"/>
                  </a:cubicBezTo>
                  <a:cubicBezTo>
                    <a:pt x="366139" y="3471282"/>
                    <a:pt x="373180" y="3480670"/>
                    <a:pt x="380222" y="3490058"/>
                  </a:cubicBezTo>
                  <a:cubicBezTo>
                    <a:pt x="384916" y="3497099"/>
                    <a:pt x="389610" y="3504140"/>
                    <a:pt x="396651" y="3511182"/>
                  </a:cubicBezTo>
                  <a:cubicBezTo>
                    <a:pt x="403692" y="3520570"/>
                    <a:pt x="410733" y="3529958"/>
                    <a:pt x="417774" y="3539346"/>
                  </a:cubicBezTo>
                  <a:cubicBezTo>
                    <a:pt x="422468" y="3546387"/>
                    <a:pt x="427162" y="3553428"/>
                    <a:pt x="434204" y="3560470"/>
                  </a:cubicBezTo>
                  <a:cubicBezTo>
                    <a:pt x="441245" y="3569858"/>
                    <a:pt x="450633" y="3579246"/>
                    <a:pt x="457674" y="3588634"/>
                  </a:cubicBezTo>
                  <a:cubicBezTo>
                    <a:pt x="462368" y="3595675"/>
                    <a:pt x="469409" y="3602716"/>
                    <a:pt x="474103" y="3607411"/>
                  </a:cubicBezTo>
                  <a:cubicBezTo>
                    <a:pt x="481145" y="3616799"/>
                    <a:pt x="490533" y="3626187"/>
                    <a:pt x="497574" y="3635575"/>
                  </a:cubicBezTo>
                  <a:cubicBezTo>
                    <a:pt x="502268" y="3642616"/>
                    <a:pt x="509309" y="3647310"/>
                    <a:pt x="514003" y="3654351"/>
                  </a:cubicBezTo>
                  <a:cubicBezTo>
                    <a:pt x="523391" y="3663740"/>
                    <a:pt x="532780" y="3673128"/>
                    <a:pt x="539821" y="3682516"/>
                  </a:cubicBezTo>
                  <a:cubicBezTo>
                    <a:pt x="544515" y="3687210"/>
                    <a:pt x="549209" y="3694251"/>
                    <a:pt x="556250" y="3698945"/>
                  </a:cubicBezTo>
                  <a:cubicBezTo>
                    <a:pt x="565638" y="3708333"/>
                    <a:pt x="575026" y="3720068"/>
                    <a:pt x="586762" y="3729457"/>
                  </a:cubicBezTo>
                  <a:cubicBezTo>
                    <a:pt x="591456" y="3734151"/>
                    <a:pt x="596150" y="3738845"/>
                    <a:pt x="600844" y="3743539"/>
                  </a:cubicBezTo>
                  <a:cubicBezTo>
                    <a:pt x="612579" y="3755274"/>
                    <a:pt x="626661" y="3769357"/>
                    <a:pt x="638397" y="3781092"/>
                  </a:cubicBezTo>
                  <a:cubicBezTo>
                    <a:pt x="640744" y="3783439"/>
                    <a:pt x="643091" y="3785786"/>
                    <a:pt x="645438" y="3788133"/>
                  </a:cubicBezTo>
                  <a:cubicBezTo>
                    <a:pt x="650132" y="3792827"/>
                    <a:pt x="654826" y="3797521"/>
                    <a:pt x="659520" y="3802215"/>
                  </a:cubicBezTo>
                  <a:cubicBezTo>
                    <a:pt x="532780" y="3731804"/>
                    <a:pt x="417774" y="3633228"/>
                    <a:pt x="330934" y="3511182"/>
                  </a:cubicBezTo>
                  <a:cubicBezTo>
                    <a:pt x="335628" y="3506487"/>
                    <a:pt x="337975" y="3501793"/>
                    <a:pt x="337975" y="3494752"/>
                  </a:cubicBezTo>
                  <a:cubicBezTo>
                    <a:pt x="337975" y="3483017"/>
                    <a:pt x="328587" y="3473629"/>
                    <a:pt x="316851" y="3473629"/>
                  </a:cubicBezTo>
                  <a:cubicBezTo>
                    <a:pt x="314504" y="3473629"/>
                    <a:pt x="312157" y="3473629"/>
                    <a:pt x="309810" y="3475976"/>
                  </a:cubicBezTo>
                  <a:cubicBezTo>
                    <a:pt x="302769" y="3459547"/>
                    <a:pt x="293381" y="3440770"/>
                    <a:pt x="286340" y="3424341"/>
                  </a:cubicBezTo>
                  <a:cubicBezTo>
                    <a:pt x="279299" y="3417300"/>
                    <a:pt x="276951" y="3410258"/>
                    <a:pt x="274604" y="3400870"/>
                  </a:cubicBezTo>
                  <a:close/>
                  <a:moveTo>
                    <a:pt x="166640" y="3130960"/>
                  </a:moveTo>
                  <a:cubicBezTo>
                    <a:pt x="161946" y="3121572"/>
                    <a:pt x="157252" y="3112184"/>
                    <a:pt x="154905" y="3102796"/>
                  </a:cubicBezTo>
                  <a:cubicBezTo>
                    <a:pt x="152558" y="3095754"/>
                    <a:pt x="147864" y="3086366"/>
                    <a:pt x="145517" y="3079325"/>
                  </a:cubicBezTo>
                  <a:cubicBezTo>
                    <a:pt x="143170" y="3074631"/>
                    <a:pt x="140823" y="3069937"/>
                    <a:pt x="138476" y="3065243"/>
                  </a:cubicBezTo>
                  <a:cubicBezTo>
                    <a:pt x="138476" y="3065243"/>
                    <a:pt x="138476" y="3065243"/>
                    <a:pt x="138476" y="3065243"/>
                  </a:cubicBezTo>
                  <a:cubicBezTo>
                    <a:pt x="138476" y="3067590"/>
                    <a:pt x="140823" y="3067590"/>
                    <a:pt x="140823" y="3069937"/>
                  </a:cubicBezTo>
                  <a:cubicBezTo>
                    <a:pt x="143170" y="3074631"/>
                    <a:pt x="145517" y="3079325"/>
                    <a:pt x="150211" y="3084019"/>
                  </a:cubicBezTo>
                  <a:cubicBezTo>
                    <a:pt x="152558" y="3088713"/>
                    <a:pt x="154905" y="3091060"/>
                    <a:pt x="157252" y="3095754"/>
                  </a:cubicBezTo>
                  <a:cubicBezTo>
                    <a:pt x="161946" y="3107490"/>
                    <a:pt x="164293" y="3119225"/>
                    <a:pt x="168987" y="3130960"/>
                  </a:cubicBezTo>
                  <a:cubicBezTo>
                    <a:pt x="168987" y="3130960"/>
                    <a:pt x="168987" y="3130960"/>
                    <a:pt x="168987" y="3133307"/>
                  </a:cubicBezTo>
                  <a:cubicBezTo>
                    <a:pt x="171334" y="3142695"/>
                    <a:pt x="176028" y="3154431"/>
                    <a:pt x="178376" y="3163819"/>
                  </a:cubicBezTo>
                  <a:cubicBezTo>
                    <a:pt x="178376" y="3161472"/>
                    <a:pt x="176028" y="3161472"/>
                    <a:pt x="176028" y="3159125"/>
                  </a:cubicBezTo>
                  <a:cubicBezTo>
                    <a:pt x="173681" y="3147389"/>
                    <a:pt x="171334" y="3138001"/>
                    <a:pt x="166640" y="3130960"/>
                  </a:cubicBezTo>
                  <a:close/>
                  <a:moveTo>
                    <a:pt x="82147" y="2912685"/>
                  </a:moveTo>
                  <a:cubicBezTo>
                    <a:pt x="79800" y="2907991"/>
                    <a:pt x="79800" y="2900949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3397"/>
                    <a:pt x="68064" y="2858703"/>
                    <a:pt x="68064" y="2856356"/>
                  </a:cubicBezTo>
                  <a:cubicBezTo>
                    <a:pt x="68064" y="2856356"/>
                    <a:pt x="68064" y="2856356"/>
                    <a:pt x="68064" y="2856356"/>
                  </a:cubicBezTo>
                  <a:cubicBezTo>
                    <a:pt x="68064" y="2858703"/>
                    <a:pt x="70411" y="2861050"/>
                    <a:pt x="70411" y="2865744"/>
                  </a:cubicBezTo>
                  <a:cubicBezTo>
                    <a:pt x="72758" y="2875132"/>
                    <a:pt x="75105" y="2884520"/>
                    <a:pt x="77453" y="2893908"/>
                  </a:cubicBezTo>
                  <a:cubicBezTo>
                    <a:pt x="79800" y="2900949"/>
                    <a:pt x="79800" y="2905643"/>
                    <a:pt x="82147" y="2912685"/>
                  </a:cubicBezTo>
                  <a:cubicBezTo>
                    <a:pt x="84494" y="2922073"/>
                    <a:pt x="86841" y="2931461"/>
                    <a:pt x="91535" y="2940849"/>
                  </a:cubicBezTo>
                  <a:cubicBezTo>
                    <a:pt x="91535" y="2945543"/>
                    <a:pt x="93882" y="2947890"/>
                    <a:pt x="93882" y="2950237"/>
                  </a:cubicBezTo>
                  <a:cubicBezTo>
                    <a:pt x="93882" y="2947890"/>
                    <a:pt x="91535" y="2945543"/>
                    <a:pt x="91535" y="2943196"/>
                  </a:cubicBezTo>
                  <a:cubicBezTo>
                    <a:pt x="86841" y="2933808"/>
                    <a:pt x="84494" y="2924420"/>
                    <a:pt x="82147" y="2912685"/>
                  </a:cubicBezTo>
                  <a:close/>
                  <a:moveTo>
                    <a:pt x="44594" y="2774209"/>
                  </a:moveTo>
                  <a:cubicBezTo>
                    <a:pt x="44594" y="2774209"/>
                    <a:pt x="44594" y="2774209"/>
                    <a:pt x="44594" y="2774209"/>
                  </a:cubicBezTo>
                  <a:cubicBezTo>
                    <a:pt x="46941" y="2788291"/>
                    <a:pt x="49288" y="2802374"/>
                    <a:pt x="53982" y="2818803"/>
                  </a:cubicBezTo>
                  <a:cubicBezTo>
                    <a:pt x="53982" y="2823497"/>
                    <a:pt x="56329" y="2825844"/>
                    <a:pt x="56329" y="2830538"/>
                  </a:cubicBezTo>
                  <a:cubicBezTo>
                    <a:pt x="56329" y="2832885"/>
                    <a:pt x="58676" y="2835232"/>
                    <a:pt x="58676" y="2837579"/>
                  </a:cubicBezTo>
                  <a:cubicBezTo>
                    <a:pt x="56329" y="2832885"/>
                    <a:pt x="56329" y="2828191"/>
                    <a:pt x="53982" y="2825844"/>
                  </a:cubicBezTo>
                  <a:cubicBezTo>
                    <a:pt x="53982" y="2825844"/>
                    <a:pt x="53982" y="2823497"/>
                    <a:pt x="53982" y="2823497"/>
                  </a:cubicBezTo>
                  <a:cubicBezTo>
                    <a:pt x="53982" y="2818803"/>
                    <a:pt x="51635" y="2814109"/>
                    <a:pt x="51635" y="2809415"/>
                  </a:cubicBezTo>
                  <a:cubicBezTo>
                    <a:pt x="51635" y="2807068"/>
                    <a:pt x="51635" y="2802374"/>
                    <a:pt x="49288" y="2800026"/>
                  </a:cubicBezTo>
                  <a:cubicBezTo>
                    <a:pt x="46941" y="2790638"/>
                    <a:pt x="46941" y="2783597"/>
                    <a:pt x="44594" y="2774209"/>
                  </a:cubicBezTo>
                  <a:close/>
                  <a:moveTo>
                    <a:pt x="25818" y="2323576"/>
                  </a:moveTo>
                  <a:cubicBezTo>
                    <a:pt x="25818" y="2321229"/>
                    <a:pt x="25818" y="2318882"/>
                    <a:pt x="25818" y="2316535"/>
                  </a:cubicBezTo>
                  <a:cubicBezTo>
                    <a:pt x="30512" y="2316535"/>
                    <a:pt x="35206" y="2314188"/>
                    <a:pt x="37553" y="2311841"/>
                  </a:cubicBezTo>
                  <a:lnTo>
                    <a:pt x="37553" y="2311841"/>
                  </a:lnTo>
                  <a:cubicBezTo>
                    <a:pt x="37553" y="2314188"/>
                    <a:pt x="39900" y="2316535"/>
                    <a:pt x="39900" y="2318882"/>
                  </a:cubicBezTo>
                  <a:cubicBezTo>
                    <a:pt x="39900" y="2321229"/>
                    <a:pt x="42247" y="2321229"/>
                    <a:pt x="42247" y="2323576"/>
                  </a:cubicBezTo>
                  <a:cubicBezTo>
                    <a:pt x="42247" y="2325923"/>
                    <a:pt x="44594" y="2330617"/>
                    <a:pt x="44594" y="2332964"/>
                  </a:cubicBezTo>
                  <a:cubicBezTo>
                    <a:pt x="46941" y="2337658"/>
                    <a:pt x="46941" y="2340005"/>
                    <a:pt x="46941" y="2342352"/>
                  </a:cubicBezTo>
                  <a:cubicBezTo>
                    <a:pt x="46941" y="2347047"/>
                    <a:pt x="49288" y="2351741"/>
                    <a:pt x="49288" y="2354088"/>
                  </a:cubicBezTo>
                  <a:cubicBezTo>
                    <a:pt x="49288" y="2356435"/>
                    <a:pt x="49288" y="2358782"/>
                    <a:pt x="49288" y="2361129"/>
                  </a:cubicBezTo>
                  <a:cubicBezTo>
                    <a:pt x="49288" y="2365823"/>
                    <a:pt x="51635" y="2372864"/>
                    <a:pt x="51635" y="2377558"/>
                  </a:cubicBezTo>
                  <a:cubicBezTo>
                    <a:pt x="51635" y="2379905"/>
                    <a:pt x="51635" y="2382252"/>
                    <a:pt x="51635" y="2384599"/>
                  </a:cubicBezTo>
                  <a:cubicBezTo>
                    <a:pt x="51635" y="2391640"/>
                    <a:pt x="53982" y="2398681"/>
                    <a:pt x="53982" y="2405723"/>
                  </a:cubicBezTo>
                  <a:cubicBezTo>
                    <a:pt x="53982" y="2405723"/>
                    <a:pt x="53982" y="2408070"/>
                    <a:pt x="53982" y="2408070"/>
                  </a:cubicBezTo>
                  <a:cubicBezTo>
                    <a:pt x="53982" y="2417458"/>
                    <a:pt x="56329" y="2426846"/>
                    <a:pt x="56329" y="2436234"/>
                  </a:cubicBezTo>
                  <a:cubicBezTo>
                    <a:pt x="56329" y="2447969"/>
                    <a:pt x="58676" y="2459705"/>
                    <a:pt x="58676" y="2471440"/>
                  </a:cubicBezTo>
                  <a:cubicBezTo>
                    <a:pt x="58676" y="2473787"/>
                    <a:pt x="58676" y="2473787"/>
                    <a:pt x="58676" y="2476134"/>
                  </a:cubicBezTo>
                  <a:cubicBezTo>
                    <a:pt x="58676" y="2487869"/>
                    <a:pt x="61023" y="2501952"/>
                    <a:pt x="63370" y="2516034"/>
                  </a:cubicBezTo>
                  <a:cubicBezTo>
                    <a:pt x="63370" y="2516034"/>
                    <a:pt x="63370" y="2518381"/>
                    <a:pt x="63370" y="2518381"/>
                  </a:cubicBezTo>
                  <a:cubicBezTo>
                    <a:pt x="65717" y="2532463"/>
                    <a:pt x="65717" y="2546545"/>
                    <a:pt x="68064" y="2562975"/>
                  </a:cubicBezTo>
                  <a:cubicBezTo>
                    <a:pt x="68064" y="2562975"/>
                    <a:pt x="68064" y="2562975"/>
                    <a:pt x="68064" y="2562975"/>
                  </a:cubicBezTo>
                  <a:cubicBezTo>
                    <a:pt x="70411" y="2572363"/>
                    <a:pt x="70411" y="2581751"/>
                    <a:pt x="72758" y="2591139"/>
                  </a:cubicBezTo>
                  <a:cubicBezTo>
                    <a:pt x="63370" y="2593486"/>
                    <a:pt x="58676" y="2600527"/>
                    <a:pt x="56329" y="2607569"/>
                  </a:cubicBezTo>
                  <a:cubicBezTo>
                    <a:pt x="53982" y="2607569"/>
                    <a:pt x="51635" y="2605222"/>
                    <a:pt x="49288" y="2605222"/>
                  </a:cubicBezTo>
                  <a:cubicBezTo>
                    <a:pt x="51635" y="2602875"/>
                    <a:pt x="53982" y="2598180"/>
                    <a:pt x="53982" y="2593486"/>
                  </a:cubicBezTo>
                  <a:cubicBezTo>
                    <a:pt x="53982" y="2586445"/>
                    <a:pt x="49288" y="2579404"/>
                    <a:pt x="44594" y="2577057"/>
                  </a:cubicBezTo>
                  <a:cubicBezTo>
                    <a:pt x="44594" y="2577057"/>
                    <a:pt x="44594" y="2577057"/>
                    <a:pt x="44594" y="2574710"/>
                  </a:cubicBezTo>
                  <a:cubicBezTo>
                    <a:pt x="44594" y="2570016"/>
                    <a:pt x="42247" y="2567669"/>
                    <a:pt x="42247" y="2565322"/>
                  </a:cubicBezTo>
                  <a:cubicBezTo>
                    <a:pt x="42247" y="2565322"/>
                    <a:pt x="42247" y="2562975"/>
                    <a:pt x="42247" y="2562975"/>
                  </a:cubicBezTo>
                  <a:cubicBezTo>
                    <a:pt x="42247" y="2555934"/>
                    <a:pt x="37553" y="2548892"/>
                    <a:pt x="32859" y="2546545"/>
                  </a:cubicBezTo>
                  <a:cubicBezTo>
                    <a:pt x="32859" y="2546545"/>
                    <a:pt x="32859" y="2544198"/>
                    <a:pt x="32859" y="2544198"/>
                  </a:cubicBezTo>
                  <a:cubicBezTo>
                    <a:pt x="39900" y="2541851"/>
                    <a:pt x="42247" y="2534810"/>
                    <a:pt x="42247" y="2527769"/>
                  </a:cubicBezTo>
                  <a:cubicBezTo>
                    <a:pt x="42247" y="2518381"/>
                    <a:pt x="37553" y="2511340"/>
                    <a:pt x="30512" y="2508993"/>
                  </a:cubicBezTo>
                  <a:cubicBezTo>
                    <a:pt x="30512" y="2506646"/>
                    <a:pt x="30512" y="2504299"/>
                    <a:pt x="30512" y="2501952"/>
                  </a:cubicBezTo>
                  <a:cubicBezTo>
                    <a:pt x="37553" y="2499605"/>
                    <a:pt x="42247" y="2492563"/>
                    <a:pt x="42247" y="2483175"/>
                  </a:cubicBezTo>
                  <a:cubicBezTo>
                    <a:pt x="42247" y="2478481"/>
                    <a:pt x="39900" y="2473787"/>
                    <a:pt x="37553" y="2469093"/>
                  </a:cubicBezTo>
                  <a:cubicBezTo>
                    <a:pt x="37553" y="2469093"/>
                    <a:pt x="37553" y="2466746"/>
                    <a:pt x="37553" y="2466746"/>
                  </a:cubicBezTo>
                  <a:cubicBezTo>
                    <a:pt x="42247" y="2462052"/>
                    <a:pt x="44594" y="2457358"/>
                    <a:pt x="44594" y="2452664"/>
                  </a:cubicBezTo>
                  <a:cubicBezTo>
                    <a:pt x="44594" y="2443275"/>
                    <a:pt x="37553" y="2433887"/>
                    <a:pt x="28165" y="2433887"/>
                  </a:cubicBezTo>
                  <a:cubicBezTo>
                    <a:pt x="28165" y="2408070"/>
                    <a:pt x="25818" y="2384599"/>
                    <a:pt x="25818" y="2363476"/>
                  </a:cubicBezTo>
                  <a:cubicBezTo>
                    <a:pt x="35206" y="2361129"/>
                    <a:pt x="39900" y="2354088"/>
                    <a:pt x="39900" y="2344700"/>
                  </a:cubicBezTo>
                  <a:cubicBezTo>
                    <a:pt x="42247" y="2332964"/>
                    <a:pt x="35206" y="2325923"/>
                    <a:pt x="25818" y="2323576"/>
                  </a:cubicBezTo>
                  <a:close/>
                  <a:moveTo>
                    <a:pt x="35206" y="2274288"/>
                  </a:moveTo>
                  <a:cubicBezTo>
                    <a:pt x="35206" y="2274288"/>
                    <a:pt x="37553" y="2271941"/>
                    <a:pt x="37553" y="2271941"/>
                  </a:cubicBezTo>
                  <a:cubicBezTo>
                    <a:pt x="37553" y="2271941"/>
                    <a:pt x="39900" y="2269594"/>
                    <a:pt x="39900" y="2269594"/>
                  </a:cubicBezTo>
                  <a:cubicBezTo>
                    <a:pt x="39900" y="2269594"/>
                    <a:pt x="42247" y="2267247"/>
                    <a:pt x="42247" y="2267247"/>
                  </a:cubicBezTo>
                  <a:cubicBezTo>
                    <a:pt x="42247" y="2267247"/>
                    <a:pt x="44594" y="2264900"/>
                    <a:pt x="44594" y="2264900"/>
                  </a:cubicBezTo>
                  <a:cubicBezTo>
                    <a:pt x="44594" y="2264900"/>
                    <a:pt x="46941" y="2262553"/>
                    <a:pt x="46941" y="2262553"/>
                  </a:cubicBezTo>
                  <a:cubicBezTo>
                    <a:pt x="46941" y="2262553"/>
                    <a:pt x="49288" y="2262553"/>
                    <a:pt x="49288" y="2260206"/>
                  </a:cubicBezTo>
                  <a:cubicBezTo>
                    <a:pt x="51635" y="2260206"/>
                    <a:pt x="51635" y="2260206"/>
                    <a:pt x="53982" y="2257859"/>
                  </a:cubicBezTo>
                  <a:cubicBezTo>
                    <a:pt x="53982" y="2257859"/>
                    <a:pt x="56329" y="2257859"/>
                    <a:pt x="56329" y="2257859"/>
                  </a:cubicBezTo>
                  <a:cubicBezTo>
                    <a:pt x="58676" y="2257859"/>
                    <a:pt x="61023" y="2257859"/>
                    <a:pt x="63370" y="2257859"/>
                  </a:cubicBezTo>
                  <a:cubicBezTo>
                    <a:pt x="68064" y="2257859"/>
                    <a:pt x="70411" y="2257859"/>
                    <a:pt x="75105" y="2260206"/>
                  </a:cubicBezTo>
                  <a:cubicBezTo>
                    <a:pt x="72758" y="2262553"/>
                    <a:pt x="70411" y="2267247"/>
                    <a:pt x="70411" y="2269594"/>
                  </a:cubicBezTo>
                  <a:cubicBezTo>
                    <a:pt x="70411" y="2281329"/>
                    <a:pt x="79800" y="2290717"/>
                    <a:pt x="91535" y="2290717"/>
                  </a:cubicBezTo>
                  <a:cubicBezTo>
                    <a:pt x="96229" y="2290717"/>
                    <a:pt x="100923" y="2288370"/>
                    <a:pt x="105617" y="2286023"/>
                  </a:cubicBezTo>
                  <a:cubicBezTo>
                    <a:pt x="105617" y="2288370"/>
                    <a:pt x="107964" y="2288370"/>
                    <a:pt x="107964" y="2288370"/>
                  </a:cubicBezTo>
                  <a:cubicBezTo>
                    <a:pt x="107964" y="2288370"/>
                    <a:pt x="110311" y="2290717"/>
                    <a:pt x="110311" y="2290717"/>
                  </a:cubicBezTo>
                  <a:cubicBezTo>
                    <a:pt x="115005" y="2295411"/>
                    <a:pt x="119699" y="2302453"/>
                    <a:pt x="124393" y="2309494"/>
                  </a:cubicBezTo>
                  <a:cubicBezTo>
                    <a:pt x="124393" y="2309494"/>
                    <a:pt x="126741" y="2311841"/>
                    <a:pt x="126741" y="2314188"/>
                  </a:cubicBezTo>
                  <a:cubicBezTo>
                    <a:pt x="131435" y="2321229"/>
                    <a:pt x="136129" y="2328270"/>
                    <a:pt x="140823" y="2335311"/>
                  </a:cubicBezTo>
                  <a:cubicBezTo>
                    <a:pt x="140823" y="2335311"/>
                    <a:pt x="143170" y="2337658"/>
                    <a:pt x="143170" y="2337658"/>
                  </a:cubicBezTo>
                  <a:cubicBezTo>
                    <a:pt x="147864" y="2344700"/>
                    <a:pt x="152558" y="2354088"/>
                    <a:pt x="159599" y="2361129"/>
                  </a:cubicBezTo>
                  <a:cubicBezTo>
                    <a:pt x="161946" y="2363476"/>
                    <a:pt x="161946" y="2365823"/>
                    <a:pt x="164293" y="2368170"/>
                  </a:cubicBezTo>
                  <a:cubicBezTo>
                    <a:pt x="168987" y="2375211"/>
                    <a:pt x="173681" y="2382252"/>
                    <a:pt x="178376" y="2389293"/>
                  </a:cubicBezTo>
                  <a:cubicBezTo>
                    <a:pt x="180723" y="2393987"/>
                    <a:pt x="183070" y="2398681"/>
                    <a:pt x="185417" y="2401028"/>
                  </a:cubicBezTo>
                  <a:cubicBezTo>
                    <a:pt x="190111" y="2408070"/>
                    <a:pt x="192458" y="2415111"/>
                    <a:pt x="197152" y="2419805"/>
                  </a:cubicBezTo>
                  <a:cubicBezTo>
                    <a:pt x="206540" y="2436234"/>
                    <a:pt x="215928" y="2455011"/>
                    <a:pt x="227664" y="2473787"/>
                  </a:cubicBezTo>
                  <a:cubicBezTo>
                    <a:pt x="222969" y="2478481"/>
                    <a:pt x="218275" y="2483175"/>
                    <a:pt x="218275" y="2490216"/>
                  </a:cubicBezTo>
                  <a:cubicBezTo>
                    <a:pt x="218275" y="2494910"/>
                    <a:pt x="220622" y="2499605"/>
                    <a:pt x="222969" y="2504299"/>
                  </a:cubicBezTo>
                  <a:cubicBezTo>
                    <a:pt x="199499" y="2527769"/>
                    <a:pt x="178376" y="2546545"/>
                    <a:pt x="159599" y="2562975"/>
                  </a:cubicBezTo>
                  <a:cubicBezTo>
                    <a:pt x="157252" y="2565322"/>
                    <a:pt x="154905" y="2567669"/>
                    <a:pt x="152558" y="2570016"/>
                  </a:cubicBezTo>
                  <a:cubicBezTo>
                    <a:pt x="150211" y="2572363"/>
                    <a:pt x="145517" y="2574710"/>
                    <a:pt x="143170" y="2577057"/>
                  </a:cubicBezTo>
                  <a:cubicBezTo>
                    <a:pt x="140823" y="2579404"/>
                    <a:pt x="136129" y="2581751"/>
                    <a:pt x="133782" y="2584098"/>
                  </a:cubicBezTo>
                  <a:cubicBezTo>
                    <a:pt x="131435" y="2586445"/>
                    <a:pt x="129088" y="2586445"/>
                    <a:pt x="124393" y="2588792"/>
                  </a:cubicBezTo>
                  <a:cubicBezTo>
                    <a:pt x="122046" y="2591139"/>
                    <a:pt x="117352" y="2593486"/>
                    <a:pt x="115005" y="2593486"/>
                  </a:cubicBezTo>
                  <a:cubicBezTo>
                    <a:pt x="112658" y="2595833"/>
                    <a:pt x="110311" y="2595833"/>
                    <a:pt x="107964" y="2595833"/>
                  </a:cubicBezTo>
                  <a:cubicBezTo>
                    <a:pt x="105617" y="2595833"/>
                    <a:pt x="103270" y="2598180"/>
                    <a:pt x="100923" y="2598180"/>
                  </a:cubicBezTo>
                  <a:cubicBezTo>
                    <a:pt x="98576" y="2591139"/>
                    <a:pt x="91535" y="2584098"/>
                    <a:pt x="82147" y="2584098"/>
                  </a:cubicBezTo>
                  <a:cubicBezTo>
                    <a:pt x="82147" y="2584098"/>
                    <a:pt x="79800" y="2584098"/>
                    <a:pt x="79800" y="2584098"/>
                  </a:cubicBezTo>
                  <a:cubicBezTo>
                    <a:pt x="77453" y="2574710"/>
                    <a:pt x="77453" y="2565322"/>
                    <a:pt x="75105" y="2555934"/>
                  </a:cubicBezTo>
                  <a:cubicBezTo>
                    <a:pt x="75105" y="2555934"/>
                    <a:pt x="75105" y="2555934"/>
                    <a:pt x="75105" y="2553587"/>
                  </a:cubicBezTo>
                  <a:cubicBezTo>
                    <a:pt x="72758" y="2539504"/>
                    <a:pt x="70411" y="2523075"/>
                    <a:pt x="70411" y="2508993"/>
                  </a:cubicBezTo>
                  <a:cubicBezTo>
                    <a:pt x="70411" y="2508993"/>
                    <a:pt x="70411" y="2508993"/>
                    <a:pt x="70411" y="2506646"/>
                  </a:cubicBezTo>
                  <a:cubicBezTo>
                    <a:pt x="68064" y="2492563"/>
                    <a:pt x="68064" y="2478481"/>
                    <a:pt x="65717" y="2466746"/>
                  </a:cubicBezTo>
                  <a:cubicBezTo>
                    <a:pt x="65717" y="2466746"/>
                    <a:pt x="65717" y="2466746"/>
                    <a:pt x="65717" y="2466746"/>
                  </a:cubicBezTo>
                  <a:cubicBezTo>
                    <a:pt x="65717" y="2452664"/>
                    <a:pt x="63370" y="2440928"/>
                    <a:pt x="63370" y="2429193"/>
                  </a:cubicBezTo>
                  <a:cubicBezTo>
                    <a:pt x="61023" y="2412764"/>
                    <a:pt x="61023" y="2398681"/>
                    <a:pt x="58676" y="2384599"/>
                  </a:cubicBezTo>
                  <a:cubicBezTo>
                    <a:pt x="58676" y="2382252"/>
                    <a:pt x="58676" y="2377558"/>
                    <a:pt x="58676" y="2375211"/>
                  </a:cubicBezTo>
                  <a:cubicBezTo>
                    <a:pt x="58676" y="2370517"/>
                    <a:pt x="58676" y="2368170"/>
                    <a:pt x="56329" y="2363476"/>
                  </a:cubicBezTo>
                  <a:cubicBezTo>
                    <a:pt x="56329" y="2358782"/>
                    <a:pt x="56329" y="2356435"/>
                    <a:pt x="53982" y="2351741"/>
                  </a:cubicBezTo>
                  <a:cubicBezTo>
                    <a:pt x="53982" y="2349394"/>
                    <a:pt x="53982" y="2344700"/>
                    <a:pt x="51635" y="2342352"/>
                  </a:cubicBezTo>
                  <a:cubicBezTo>
                    <a:pt x="51635" y="2340005"/>
                    <a:pt x="51635" y="2335311"/>
                    <a:pt x="49288" y="2332964"/>
                  </a:cubicBezTo>
                  <a:cubicBezTo>
                    <a:pt x="49288" y="2337658"/>
                    <a:pt x="46941" y="2335311"/>
                    <a:pt x="46941" y="2332964"/>
                  </a:cubicBezTo>
                  <a:cubicBezTo>
                    <a:pt x="46941" y="2330617"/>
                    <a:pt x="44594" y="2325923"/>
                    <a:pt x="44594" y="2323576"/>
                  </a:cubicBezTo>
                  <a:cubicBezTo>
                    <a:pt x="44594" y="2321229"/>
                    <a:pt x="42247" y="2318882"/>
                    <a:pt x="42247" y="2316535"/>
                  </a:cubicBezTo>
                  <a:cubicBezTo>
                    <a:pt x="42247" y="2314188"/>
                    <a:pt x="39900" y="2311841"/>
                    <a:pt x="39900" y="2309494"/>
                  </a:cubicBezTo>
                  <a:cubicBezTo>
                    <a:pt x="44594" y="2307147"/>
                    <a:pt x="46941" y="2302453"/>
                    <a:pt x="46941" y="2297759"/>
                  </a:cubicBezTo>
                  <a:cubicBezTo>
                    <a:pt x="46941" y="2288370"/>
                    <a:pt x="42247" y="2281329"/>
                    <a:pt x="32859" y="2278982"/>
                  </a:cubicBezTo>
                  <a:cubicBezTo>
                    <a:pt x="32859" y="2278982"/>
                    <a:pt x="32859" y="2278982"/>
                    <a:pt x="32859" y="2278982"/>
                  </a:cubicBezTo>
                  <a:cubicBezTo>
                    <a:pt x="35206" y="2276635"/>
                    <a:pt x="35206" y="2276635"/>
                    <a:pt x="35206" y="2274288"/>
                  </a:cubicBezTo>
                  <a:close/>
                  <a:moveTo>
                    <a:pt x="241746" y="2443275"/>
                  </a:moveTo>
                  <a:cubicBezTo>
                    <a:pt x="241746" y="2431540"/>
                    <a:pt x="244093" y="2417458"/>
                    <a:pt x="246440" y="2405723"/>
                  </a:cubicBezTo>
                  <a:cubicBezTo>
                    <a:pt x="246440" y="2403376"/>
                    <a:pt x="246440" y="2401028"/>
                    <a:pt x="246440" y="2398681"/>
                  </a:cubicBezTo>
                  <a:cubicBezTo>
                    <a:pt x="246440" y="2386946"/>
                    <a:pt x="248787" y="2375211"/>
                    <a:pt x="251134" y="2361129"/>
                  </a:cubicBezTo>
                  <a:cubicBezTo>
                    <a:pt x="251134" y="2356435"/>
                    <a:pt x="251134" y="2354088"/>
                    <a:pt x="251134" y="2349394"/>
                  </a:cubicBezTo>
                  <a:cubicBezTo>
                    <a:pt x="251134" y="2337658"/>
                    <a:pt x="253481" y="2325923"/>
                    <a:pt x="253481" y="2314188"/>
                  </a:cubicBezTo>
                  <a:cubicBezTo>
                    <a:pt x="253481" y="2309494"/>
                    <a:pt x="253481" y="2304800"/>
                    <a:pt x="255828" y="2300106"/>
                  </a:cubicBezTo>
                  <a:cubicBezTo>
                    <a:pt x="258175" y="2290717"/>
                    <a:pt x="258175" y="2278982"/>
                    <a:pt x="260522" y="2267247"/>
                  </a:cubicBezTo>
                  <a:cubicBezTo>
                    <a:pt x="260522" y="2260206"/>
                    <a:pt x="262869" y="2255512"/>
                    <a:pt x="262869" y="2248470"/>
                  </a:cubicBezTo>
                  <a:cubicBezTo>
                    <a:pt x="262869" y="2239082"/>
                    <a:pt x="265216" y="2227347"/>
                    <a:pt x="265216" y="2217959"/>
                  </a:cubicBezTo>
                  <a:cubicBezTo>
                    <a:pt x="265216" y="2210918"/>
                    <a:pt x="267563" y="2201530"/>
                    <a:pt x="267563" y="2194489"/>
                  </a:cubicBezTo>
                  <a:cubicBezTo>
                    <a:pt x="267563" y="2185100"/>
                    <a:pt x="269910" y="2175712"/>
                    <a:pt x="269910" y="2166324"/>
                  </a:cubicBezTo>
                  <a:cubicBezTo>
                    <a:pt x="269910" y="2156936"/>
                    <a:pt x="272257" y="2147548"/>
                    <a:pt x="272257" y="2138159"/>
                  </a:cubicBezTo>
                  <a:cubicBezTo>
                    <a:pt x="272257" y="2131118"/>
                    <a:pt x="274604" y="2121730"/>
                    <a:pt x="274604" y="2114689"/>
                  </a:cubicBezTo>
                  <a:cubicBezTo>
                    <a:pt x="276951" y="2102954"/>
                    <a:pt x="276951" y="2091218"/>
                    <a:pt x="279299" y="2081830"/>
                  </a:cubicBezTo>
                  <a:cubicBezTo>
                    <a:pt x="279299" y="2074789"/>
                    <a:pt x="281646" y="2070095"/>
                    <a:pt x="281646" y="2063054"/>
                  </a:cubicBezTo>
                  <a:cubicBezTo>
                    <a:pt x="283993" y="2048971"/>
                    <a:pt x="283993" y="2037236"/>
                    <a:pt x="286340" y="2023154"/>
                  </a:cubicBezTo>
                  <a:cubicBezTo>
                    <a:pt x="286340" y="2018460"/>
                    <a:pt x="288687" y="2013766"/>
                    <a:pt x="288687" y="2009072"/>
                  </a:cubicBezTo>
                  <a:cubicBezTo>
                    <a:pt x="291034" y="1994990"/>
                    <a:pt x="293381" y="1978560"/>
                    <a:pt x="293381" y="1964478"/>
                  </a:cubicBezTo>
                  <a:cubicBezTo>
                    <a:pt x="293381" y="1962131"/>
                    <a:pt x="293381" y="1957437"/>
                    <a:pt x="295728" y="1955090"/>
                  </a:cubicBezTo>
                  <a:cubicBezTo>
                    <a:pt x="298075" y="1936313"/>
                    <a:pt x="300422" y="1919884"/>
                    <a:pt x="302769" y="1901108"/>
                  </a:cubicBezTo>
                  <a:cubicBezTo>
                    <a:pt x="302769" y="1901108"/>
                    <a:pt x="302769" y="1898761"/>
                    <a:pt x="302769" y="1898761"/>
                  </a:cubicBezTo>
                  <a:cubicBezTo>
                    <a:pt x="302769" y="1889372"/>
                    <a:pt x="305116" y="1882331"/>
                    <a:pt x="305116" y="1872943"/>
                  </a:cubicBezTo>
                  <a:cubicBezTo>
                    <a:pt x="309810" y="1868249"/>
                    <a:pt x="312157" y="1863555"/>
                    <a:pt x="312157" y="1858861"/>
                  </a:cubicBezTo>
                  <a:cubicBezTo>
                    <a:pt x="312157" y="1854167"/>
                    <a:pt x="309810" y="1851820"/>
                    <a:pt x="309810" y="1849473"/>
                  </a:cubicBezTo>
                  <a:cubicBezTo>
                    <a:pt x="309810" y="1847126"/>
                    <a:pt x="309810" y="1842432"/>
                    <a:pt x="312157" y="1840084"/>
                  </a:cubicBezTo>
                  <a:cubicBezTo>
                    <a:pt x="349710" y="1795491"/>
                    <a:pt x="389610" y="1753244"/>
                    <a:pt x="431857" y="1713344"/>
                  </a:cubicBezTo>
                  <a:cubicBezTo>
                    <a:pt x="434204" y="1713344"/>
                    <a:pt x="434204" y="1715691"/>
                    <a:pt x="436551" y="1715691"/>
                  </a:cubicBezTo>
                  <a:cubicBezTo>
                    <a:pt x="434204" y="1718038"/>
                    <a:pt x="434204" y="1722732"/>
                    <a:pt x="434204" y="1725079"/>
                  </a:cubicBezTo>
                  <a:cubicBezTo>
                    <a:pt x="434204" y="1734467"/>
                    <a:pt x="438898" y="1741508"/>
                    <a:pt x="448286" y="1743855"/>
                  </a:cubicBezTo>
                  <a:cubicBezTo>
                    <a:pt x="443592" y="1757938"/>
                    <a:pt x="441245" y="1772020"/>
                    <a:pt x="436551" y="1783755"/>
                  </a:cubicBezTo>
                  <a:cubicBezTo>
                    <a:pt x="434204" y="1790796"/>
                    <a:pt x="431857" y="1797838"/>
                    <a:pt x="429509" y="1802532"/>
                  </a:cubicBezTo>
                  <a:cubicBezTo>
                    <a:pt x="427162" y="1807226"/>
                    <a:pt x="427162" y="1811920"/>
                    <a:pt x="424815" y="1818961"/>
                  </a:cubicBezTo>
                  <a:cubicBezTo>
                    <a:pt x="373180" y="1997337"/>
                    <a:pt x="326239" y="2168671"/>
                    <a:pt x="283993" y="2321229"/>
                  </a:cubicBezTo>
                  <a:cubicBezTo>
                    <a:pt x="276951" y="2344700"/>
                    <a:pt x="272257" y="2365823"/>
                    <a:pt x="265216" y="2389293"/>
                  </a:cubicBezTo>
                  <a:cubicBezTo>
                    <a:pt x="262869" y="2396334"/>
                    <a:pt x="260522" y="2403376"/>
                    <a:pt x="260522" y="2410417"/>
                  </a:cubicBezTo>
                  <a:cubicBezTo>
                    <a:pt x="260522" y="2415111"/>
                    <a:pt x="258175" y="2417458"/>
                    <a:pt x="258175" y="2422152"/>
                  </a:cubicBezTo>
                  <a:cubicBezTo>
                    <a:pt x="255828" y="2431540"/>
                    <a:pt x="253481" y="2443275"/>
                    <a:pt x="248787" y="2452664"/>
                  </a:cubicBezTo>
                  <a:cubicBezTo>
                    <a:pt x="248787" y="2457358"/>
                    <a:pt x="246440" y="2459705"/>
                    <a:pt x="246440" y="2464399"/>
                  </a:cubicBezTo>
                  <a:cubicBezTo>
                    <a:pt x="244093" y="2469093"/>
                    <a:pt x="244093" y="2473787"/>
                    <a:pt x="241746" y="2478481"/>
                  </a:cubicBezTo>
                  <a:cubicBezTo>
                    <a:pt x="241746" y="2478481"/>
                    <a:pt x="241746" y="2478481"/>
                    <a:pt x="239399" y="2478481"/>
                  </a:cubicBezTo>
                  <a:cubicBezTo>
                    <a:pt x="239399" y="2469093"/>
                    <a:pt x="241746" y="2459705"/>
                    <a:pt x="241746" y="2450317"/>
                  </a:cubicBezTo>
                  <a:cubicBezTo>
                    <a:pt x="241746" y="2445622"/>
                    <a:pt x="241746" y="2443275"/>
                    <a:pt x="241746" y="2443275"/>
                  </a:cubicBezTo>
                  <a:close/>
                  <a:moveTo>
                    <a:pt x="307463" y="1842432"/>
                  </a:moveTo>
                  <a:cubicBezTo>
                    <a:pt x="307463" y="1842432"/>
                    <a:pt x="309810" y="1840084"/>
                    <a:pt x="309810" y="1840084"/>
                  </a:cubicBezTo>
                  <a:cubicBezTo>
                    <a:pt x="309810" y="1840084"/>
                    <a:pt x="309810" y="1842432"/>
                    <a:pt x="307463" y="1842432"/>
                  </a:cubicBezTo>
                  <a:cubicBezTo>
                    <a:pt x="309810" y="1842432"/>
                    <a:pt x="307463" y="1842432"/>
                    <a:pt x="307463" y="1842432"/>
                  </a:cubicBezTo>
                  <a:close/>
                  <a:moveTo>
                    <a:pt x="206540" y="1844779"/>
                  </a:moveTo>
                  <a:cubicBezTo>
                    <a:pt x="208887" y="1840084"/>
                    <a:pt x="213581" y="1835390"/>
                    <a:pt x="215928" y="1830696"/>
                  </a:cubicBezTo>
                  <a:cubicBezTo>
                    <a:pt x="222969" y="1821308"/>
                    <a:pt x="230011" y="1811920"/>
                    <a:pt x="237052" y="1802532"/>
                  </a:cubicBezTo>
                  <a:cubicBezTo>
                    <a:pt x="239399" y="1797838"/>
                    <a:pt x="241746" y="1795491"/>
                    <a:pt x="244093" y="1790796"/>
                  </a:cubicBezTo>
                  <a:cubicBezTo>
                    <a:pt x="251134" y="1781408"/>
                    <a:pt x="258175" y="1772020"/>
                    <a:pt x="265216" y="1760285"/>
                  </a:cubicBezTo>
                  <a:cubicBezTo>
                    <a:pt x="267563" y="1764979"/>
                    <a:pt x="269910" y="1772020"/>
                    <a:pt x="269910" y="1776714"/>
                  </a:cubicBezTo>
                  <a:cubicBezTo>
                    <a:pt x="269910" y="1779061"/>
                    <a:pt x="272257" y="1781408"/>
                    <a:pt x="272257" y="1783755"/>
                  </a:cubicBezTo>
                  <a:cubicBezTo>
                    <a:pt x="274604" y="1788449"/>
                    <a:pt x="274604" y="1795491"/>
                    <a:pt x="276951" y="1800185"/>
                  </a:cubicBezTo>
                  <a:cubicBezTo>
                    <a:pt x="276951" y="1802532"/>
                    <a:pt x="279299" y="1807226"/>
                    <a:pt x="279299" y="1811920"/>
                  </a:cubicBezTo>
                  <a:cubicBezTo>
                    <a:pt x="281646" y="1816614"/>
                    <a:pt x="281646" y="1821308"/>
                    <a:pt x="283993" y="1828349"/>
                  </a:cubicBezTo>
                  <a:cubicBezTo>
                    <a:pt x="283993" y="1830696"/>
                    <a:pt x="286340" y="1835390"/>
                    <a:pt x="286340" y="1840084"/>
                  </a:cubicBezTo>
                  <a:cubicBezTo>
                    <a:pt x="281646" y="1842432"/>
                    <a:pt x="276951" y="1844779"/>
                    <a:pt x="274604" y="1849473"/>
                  </a:cubicBezTo>
                  <a:cubicBezTo>
                    <a:pt x="265216" y="1844779"/>
                    <a:pt x="253481" y="1842432"/>
                    <a:pt x="241746" y="1842432"/>
                  </a:cubicBezTo>
                  <a:cubicBezTo>
                    <a:pt x="227664" y="1842432"/>
                    <a:pt x="213581" y="1844779"/>
                    <a:pt x="201846" y="1851820"/>
                  </a:cubicBezTo>
                  <a:cubicBezTo>
                    <a:pt x="204193" y="1847126"/>
                    <a:pt x="206540" y="1844779"/>
                    <a:pt x="206540" y="1844779"/>
                  </a:cubicBezTo>
                  <a:close/>
                  <a:moveTo>
                    <a:pt x="241746" y="1725079"/>
                  </a:moveTo>
                  <a:cubicBezTo>
                    <a:pt x="234705" y="1729773"/>
                    <a:pt x="230011" y="1736814"/>
                    <a:pt x="222969" y="1741508"/>
                  </a:cubicBezTo>
                  <a:cubicBezTo>
                    <a:pt x="222969" y="1741508"/>
                    <a:pt x="220622" y="1743855"/>
                    <a:pt x="218275" y="1743855"/>
                  </a:cubicBezTo>
                  <a:cubicBezTo>
                    <a:pt x="211234" y="1750897"/>
                    <a:pt x="206540" y="1757938"/>
                    <a:pt x="199499" y="1762632"/>
                  </a:cubicBezTo>
                  <a:cubicBezTo>
                    <a:pt x="199499" y="1762632"/>
                    <a:pt x="199499" y="1762632"/>
                    <a:pt x="197152" y="1764979"/>
                  </a:cubicBezTo>
                  <a:cubicBezTo>
                    <a:pt x="192458" y="1774367"/>
                    <a:pt x="187764" y="1781408"/>
                    <a:pt x="180723" y="1788449"/>
                  </a:cubicBezTo>
                  <a:cubicBezTo>
                    <a:pt x="180723" y="1788449"/>
                    <a:pt x="180723" y="1788449"/>
                    <a:pt x="178376" y="1790796"/>
                  </a:cubicBezTo>
                  <a:cubicBezTo>
                    <a:pt x="171334" y="1797838"/>
                    <a:pt x="166640" y="1807226"/>
                    <a:pt x="159599" y="1816614"/>
                  </a:cubicBezTo>
                  <a:cubicBezTo>
                    <a:pt x="154905" y="1823655"/>
                    <a:pt x="147864" y="1833043"/>
                    <a:pt x="143170" y="1840084"/>
                  </a:cubicBezTo>
                  <a:cubicBezTo>
                    <a:pt x="143170" y="1842432"/>
                    <a:pt x="140823" y="1844779"/>
                    <a:pt x="140823" y="1847126"/>
                  </a:cubicBezTo>
                  <a:cubicBezTo>
                    <a:pt x="136129" y="1851820"/>
                    <a:pt x="133782" y="1858861"/>
                    <a:pt x="131435" y="1863555"/>
                  </a:cubicBezTo>
                  <a:cubicBezTo>
                    <a:pt x="131435" y="1863555"/>
                    <a:pt x="131435" y="1863555"/>
                    <a:pt x="131435" y="1863555"/>
                  </a:cubicBezTo>
                  <a:cubicBezTo>
                    <a:pt x="131435" y="1861208"/>
                    <a:pt x="133782" y="1858861"/>
                    <a:pt x="133782" y="1856514"/>
                  </a:cubicBezTo>
                  <a:cubicBezTo>
                    <a:pt x="136129" y="1849473"/>
                    <a:pt x="140823" y="1840084"/>
                    <a:pt x="143170" y="1833043"/>
                  </a:cubicBezTo>
                  <a:cubicBezTo>
                    <a:pt x="145517" y="1828349"/>
                    <a:pt x="147864" y="1821308"/>
                    <a:pt x="150211" y="1816614"/>
                  </a:cubicBezTo>
                  <a:cubicBezTo>
                    <a:pt x="154905" y="1809573"/>
                    <a:pt x="157252" y="1802532"/>
                    <a:pt x="161946" y="1795491"/>
                  </a:cubicBezTo>
                  <a:cubicBezTo>
                    <a:pt x="164293" y="1790796"/>
                    <a:pt x="166640" y="1786102"/>
                    <a:pt x="168987" y="1779061"/>
                  </a:cubicBezTo>
                  <a:cubicBezTo>
                    <a:pt x="173681" y="1772020"/>
                    <a:pt x="178376" y="1764979"/>
                    <a:pt x="183070" y="1757938"/>
                  </a:cubicBezTo>
                  <a:cubicBezTo>
                    <a:pt x="185417" y="1755591"/>
                    <a:pt x="187764" y="1750897"/>
                    <a:pt x="190111" y="1746203"/>
                  </a:cubicBezTo>
                  <a:cubicBezTo>
                    <a:pt x="194805" y="1739161"/>
                    <a:pt x="201846" y="1729773"/>
                    <a:pt x="206540" y="1722732"/>
                  </a:cubicBezTo>
                  <a:cubicBezTo>
                    <a:pt x="208887" y="1720385"/>
                    <a:pt x="211234" y="1715691"/>
                    <a:pt x="213581" y="1713344"/>
                  </a:cubicBezTo>
                  <a:cubicBezTo>
                    <a:pt x="218275" y="1708650"/>
                    <a:pt x="220622" y="1703956"/>
                    <a:pt x="225316" y="1699262"/>
                  </a:cubicBezTo>
                  <a:cubicBezTo>
                    <a:pt x="227664" y="1701609"/>
                    <a:pt x="232358" y="1703956"/>
                    <a:pt x="234705" y="1703956"/>
                  </a:cubicBezTo>
                  <a:cubicBezTo>
                    <a:pt x="237052" y="1703956"/>
                    <a:pt x="239399" y="1703956"/>
                    <a:pt x="241746" y="1701609"/>
                  </a:cubicBezTo>
                  <a:cubicBezTo>
                    <a:pt x="244093" y="1703956"/>
                    <a:pt x="244093" y="1706303"/>
                    <a:pt x="246440" y="1710997"/>
                  </a:cubicBezTo>
                  <a:cubicBezTo>
                    <a:pt x="246440" y="1713344"/>
                    <a:pt x="248787" y="1713344"/>
                    <a:pt x="248787" y="1715691"/>
                  </a:cubicBezTo>
                  <a:cubicBezTo>
                    <a:pt x="248787" y="1715691"/>
                    <a:pt x="248787" y="1718038"/>
                    <a:pt x="248787" y="1718038"/>
                  </a:cubicBezTo>
                  <a:cubicBezTo>
                    <a:pt x="246440" y="1720385"/>
                    <a:pt x="246440" y="1720385"/>
                    <a:pt x="244093" y="1720385"/>
                  </a:cubicBezTo>
                  <a:cubicBezTo>
                    <a:pt x="246440" y="1722732"/>
                    <a:pt x="244093" y="1725079"/>
                    <a:pt x="241746" y="1725079"/>
                  </a:cubicBezTo>
                  <a:close/>
                  <a:moveTo>
                    <a:pt x="105617" y="1917537"/>
                  </a:moveTo>
                  <a:cubicBezTo>
                    <a:pt x="103270" y="1924578"/>
                    <a:pt x="100923" y="1933966"/>
                    <a:pt x="96229" y="1943354"/>
                  </a:cubicBezTo>
                  <a:cubicBezTo>
                    <a:pt x="93882" y="1950396"/>
                    <a:pt x="91535" y="1957437"/>
                    <a:pt x="89188" y="1964478"/>
                  </a:cubicBezTo>
                  <a:cubicBezTo>
                    <a:pt x="89188" y="1966825"/>
                    <a:pt x="86841" y="1969172"/>
                    <a:pt x="86841" y="1973866"/>
                  </a:cubicBezTo>
                  <a:cubicBezTo>
                    <a:pt x="91535" y="1962131"/>
                    <a:pt x="93882" y="1952743"/>
                    <a:pt x="96229" y="1943354"/>
                  </a:cubicBezTo>
                  <a:cubicBezTo>
                    <a:pt x="96229" y="1938660"/>
                    <a:pt x="98576" y="1933966"/>
                    <a:pt x="98576" y="1929272"/>
                  </a:cubicBezTo>
                  <a:cubicBezTo>
                    <a:pt x="98576" y="1926925"/>
                    <a:pt x="100923" y="1924578"/>
                    <a:pt x="100923" y="1924578"/>
                  </a:cubicBezTo>
                  <a:cubicBezTo>
                    <a:pt x="103270" y="1919884"/>
                    <a:pt x="105617" y="1917537"/>
                    <a:pt x="105617" y="1912843"/>
                  </a:cubicBezTo>
                  <a:cubicBezTo>
                    <a:pt x="107964" y="1905802"/>
                    <a:pt x="110311" y="1901108"/>
                    <a:pt x="115005" y="1894066"/>
                  </a:cubicBezTo>
                  <a:cubicBezTo>
                    <a:pt x="115005" y="1894066"/>
                    <a:pt x="115005" y="1896413"/>
                    <a:pt x="115005" y="1896413"/>
                  </a:cubicBezTo>
                  <a:cubicBezTo>
                    <a:pt x="112658" y="1905802"/>
                    <a:pt x="110311" y="1912843"/>
                    <a:pt x="105617" y="1917537"/>
                  </a:cubicBezTo>
                  <a:close/>
                  <a:moveTo>
                    <a:pt x="58676" y="2037236"/>
                  </a:moveTo>
                  <a:cubicBezTo>
                    <a:pt x="58676" y="2037236"/>
                    <a:pt x="58676" y="2034889"/>
                    <a:pt x="58676" y="2037236"/>
                  </a:cubicBezTo>
                  <a:cubicBezTo>
                    <a:pt x="56329" y="2034889"/>
                    <a:pt x="56329" y="2032542"/>
                    <a:pt x="56329" y="2030195"/>
                  </a:cubicBezTo>
                  <a:cubicBezTo>
                    <a:pt x="56329" y="2030195"/>
                    <a:pt x="56329" y="2030195"/>
                    <a:pt x="56329" y="2027848"/>
                  </a:cubicBez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27848"/>
                    <a:pt x="58676" y="2027848"/>
                    <a:pt x="58676" y="2027848"/>
                  </a:cubicBezTo>
                  <a:cubicBezTo>
                    <a:pt x="61023" y="2030195"/>
                    <a:pt x="61023" y="2032542"/>
                    <a:pt x="58676" y="2037236"/>
                  </a:cubicBezTo>
                  <a:close/>
                  <a:moveTo>
                    <a:pt x="248787" y="1621809"/>
                  </a:moveTo>
                  <a:cubicBezTo>
                    <a:pt x="251134" y="1612421"/>
                    <a:pt x="253481" y="1600686"/>
                    <a:pt x="255828" y="1591297"/>
                  </a:cubicBezTo>
                  <a:cubicBezTo>
                    <a:pt x="255828" y="1586603"/>
                    <a:pt x="258175" y="1579562"/>
                    <a:pt x="258175" y="1574868"/>
                  </a:cubicBezTo>
                  <a:cubicBezTo>
                    <a:pt x="260522" y="1565480"/>
                    <a:pt x="262869" y="1556092"/>
                    <a:pt x="262869" y="1546704"/>
                  </a:cubicBezTo>
                  <a:cubicBezTo>
                    <a:pt x="265216" y="1539662"/>
                    <a:pt x="265216" y="1532621"/>
                    <a:pt x="267563" y="1527927"/>
                  </a:cubicBezTo>
                  <a:cubicBezTo>
                    <a:pt x="269910" y="1520886"/>
                    <a:pt x="269910" y="1511498"/>
                    <a:pt x="272257" y="1504457"/>
                  </a:cubicBezTo>
                  <a:cubicBezTo>
                    <a:pt x="274604" y="1497416"/>
                    <a:pt x="274604" y="1490375"/>
                    <a:pt x="276951" y="1483333"/>
                  </a:cubicBezTo>
                  <a:cubicBezTo>
                    <a:pt x="279299" y="1476292"/>
                    <a:pt x="279299" y="1469251"/>
                    <a:pt x="281646" y="1462210"/>
                  </a:cubicBezTo>
                  <a:cubicBezTo>
                    <a:pt x="281646" y="1457516"/>
                    <a:pt x="283993" y="1452822"/>
                    <a:pt x="283993" y="1448128"/>
                  </a:cubicBezTo>
                  <a:cubicBezTo>
                    <a:pt x="286340" y="1443434"/>
                    <a:pt x="288687" y="1436392"/>
                    <a:pt x="293381" y="1431698"/>
                  </a:cubicBezTo>
                  <a:cubicBezTo>
                    <a:pt x="300422" y="1419963"/>
                    <a:pt x="305116" y="1408228"/>
                    <a:pt x="312157" y="1398840"/>
                  </a:cubicBezTo>
                  <a:cubicBezTo>
                    <a:pt x="316851" y="1391799"/>
                    <a:pt x="319198" y="1384757"/>
                    <a:pt x="323892" y="1377716"/>
                  </a:cubicBezTo>
                  <a:cubicBezTo>
                    <a:pt x="330934" y="1365981"/>
                    <a:pt x="337975" y="1354246"/>
                    <a:pt x="345016" y="1340164"/>
                  </a:cubicBezTo>
                  <a:cubicBezTo>
                    <a:pt x="349710" y="1333122"/>
                    <a:pt x="352057" y="1328428"/>
                    <a:pt x="356751" y="1321387"/>
                  </a:cubicBezTo>
                  <a:cubicBezTo>
                    <a:pt x="366139" y="1304958"/>
                    <a:pt x="377874" y="1288529"/>
                    <a:pt x="387263" y="1272099"/>
                  </a:cubicBezTo>
                  <a:cubicBezTo>
                    <a:pt x="387263" y="1269752"/>
                    <a:pt x="389610" y="1269752"/>
                    <a:pt x="389610" y="1267405"/>
                  </a:cubicBezTo>
                  <a:cubicBezTo>
                    <a:pt x="394304" y="1260364"/>
                    <a:pt x="396651" y="1255670"/>
                    <a:pt x="401345" y="1250976"/>
                  </a:cubicBezTo>
                  <a:cubicBezTo>
                    <a:pt x="401345" y="1250976"/>
                    <a:pt x="403692" y="1248629"/>
                    <a:pt x="403692" y="1248629"/>
                  </a:cubicBezTo>
                  <a:cubicBezTo>
                    <a:pt x="408386" y="1246282"/>
                    <a:pt x="413080" y="1241588"/>
                    <a:pt x="417774" y="1239241"/>
                  </a:cubicBezTo>
                  <a:cubicBezTo>
                    <a:pt x="422468" y="1236893"/>
                    <a:pt x="427162" y="1234546"/>
                    <a:pt x="431857" y="1232199"/>
                  </a:cubicBezTo>
                  <a:cubicBezTo>
                    <a:pt x="434204" y="1229852"/>
                    <a:pt x="436551" y="1229852"/>
                    <a:pt x="438898" y="1227505"/>
                  </a:cubicBezTo>
                  <a:cubicBezTo>
                    <a:pt x="436551" y="1232199"/>
                    <a:pt x="436551" y="1236893"/>
                    <a:pt x="434204" y="1241588"/>
                  </a:cubicBezTo>
                  <a:cubicBezTo>
                    <a:pt x="431857" y="1246282"/>
                    <a:pt x="431857" y="1250976"/>
                    <a:pt x="429509" y="1255670"/>
                  </a:cubicBezTo>
                  <a:cubicBezTo>
                    <a:pt x="427162" y="1260364"/>
                    <a:pt x="427162" y="1265058"/>
                    <a:pt x="424815" y="1269752"/>
                  </a:cubicBezTo>
                  <a:cubicBezTo>
                    <a:pt x="422468" y="1274446"/>
                    <a:pt x="422468" y="1279140"/>
                    <a:pt x="420121" y="1283834"/>
                  </a:cubicBezTo>
                  <a:cubicBezTo>
                    <a:pt x="417774" y="1288529"/>
                    <a:pt x="417774" y="1293223"/>
                    <a:pt x="415427" y="1297917"/>
                  </a:cubicBezTo>
                  <a:cubicBezTo>
                    <a:pt x="413080" y="1302611"/>
                    <a:pt x="413080" y="1307305"/>
                    <a:pt x="410733" y="1311999"/>
                  </a:cubicBezTo>
                  <a:cubicBezTo>
                    <a:pt x="408386" y="1316693"/>
                    <a:pt x="408386" y="1321387"/>
                    <a:pt x="406039" y="1326081"/>
                  </a:cubicBezTo>
                  <a:cubicBezTo>
                    <a:pt x="403692" y="1330775"/>
                    <a:pt x="403692" y="1335469"/>
                    <a:pt x="401345" y="1342511"/>
                  </a:cubicBezTo>
                  <a:cubicBezTo>
                    <a:pt x="398998" y="1347205"/>
                    <a:pt x="398998" y="1351899"/>
                    <a:pt x="396651" y="1356593"/>
                  </a:cubicBezTo>
                  <a:cubicBezTo>
                    <a:pt x="394304" y="1361287"/>
                    <a:pt x="394304" y="1368328"/>
                    <a:pt x="391957" y="1373022"/>
                  </a:cubicBezTo>
                  <a:cubicBezTo>
                    <a:pt x="389610" y="1377716"/>
                    <a:pt x="389610" y="1382410"/>
                    <a:pt x="387263" y="1387104"/>
                  </a:cubicBezTo>
                  <a:cubicBezTo>
                    <a:pt x="387263" y="1391799"/>
                    <a:pt x="384916" y="1394146"/>
                    <a:pt x="384916" y="1398840"/>
                  </a:cubicBezTo>
                  <a:cubicBezTo>
                    <a:pt x="377874" y="1410575"/>
                    <a:pt x="368486" y="1422310"/>
                    <a:pt x="361445" y="1434045"/>
                  </a:cubicBezTo>
                  <a:cubicBezTo>
                    <a:pt x="356751" y="1441087"/>
                    <a:pt x="352057" y="1450475"/>
                    <a:pt x="347363" y="1457516"/>
                  </a:cubicBezTo>
                  <a:cubicBezTo>
                    <a:pt x="340322" y="1469251"/>
                    <a:pt x="333281" y="1480986"/>
                    <a:pt x="326239" y="1495069"/>
                  </a:cubicBezTo>
                  <a:cubicBezTo>
                    <a:pt x="321545" y="1504457"/>
                    <a:pt x="316851" y="1513845"/>
                    <a:pt x="309810" y="1523233"/>
                  </a:cubicBezTo>
                  <a:cubicBezTo>
                    <a:pt x="302769" y="1534968"/>
                    <a:pt x="298075" y="1546704"/>
                    <a:pt x="291034" y="1556092"/>
                  </a:cubicBezTo>
                  <a:cubicBezTo>
                    <a:pt x="286340" y="1565480"/>
                    <a:pt x="279299" y="1577215"/>
                    <a:pt x="274604" y="1586603"/>
                  </a:cubicBezTo>
                  <a:cubicBezTo>
                    <a:pt x="269910" y="1598339"/>
                    <a:pt x="262869" y="1607727"/>
                    <a:pt x="258175" y="1619462"/>
                  </a:cubicBezTo>
                  <a:cubicBezTo>
                    <a:pt x="253481" y="1631197"/>
                    <a:pt x="246440" y="1640586"/>
                    <a:pt x="241746" y="1652321"/>
                  </a:cubicBezTo>
                  <a:cubicBezTo>
                    <a:pt x="239399" y="1657015"/>
                    <a:pt x="237052" y="1661709"/>
                    <a:pt x="234705" y="1668750"/>
                  </a:cubicBezTo>
                  <a:cubicBezTo>
                    <a:pt x="234705" y="1668750"/>
                    <a:pt x="232358" y="1668750"/>
                    <a:pt x="230011" y="1668750"/>
                  </a:cubicBezTo>
                  <a:cubicBezTo>
                    <a:pt x="232358" y="1659362"/>
                    <a:pt x="234705" y="1649974"/>
                    <a:pt x="234705" y="1640586"/>
                  </a:cubicBezTo>
                  <a:cubicBezTo>
                    <a:pt x="246440" y="1631197"/>
                    <a:pt x="248787" y="1626503"/>
                    <a:pt x="248787" y="1621809"/>
                  </a:cubicBezTo>
                  <a:close/>
                  <a:moveTo>
                    <a:pt x="382569" y="1260364"/>
                  </a:moveTo>
                  <a:cubicBezTo>
                    <a:pt x="377874" y="1262711"/>
                    <a:pt x="375527" y="1265058"/>
                    <a:pt x="370833" y="1269752"/>
                  </a:cubicBezTo>
                  <a:cubicBezTo>
                    <a:pt x="375527" y="1262711"/>
                    <a:pt x="380222" y="1255670"/>
                    <a:pt x="384916" y="1248629"/>
                  </a:cubicBezTo>
                  <a:cubicBezTo>
                    <a:pt x="389610" y="1241588"/>
                    <a:pt x="396651" y="1234546"/>
                    <a:pt x="401345" y="1225158"/>
                  </a:cubicBezTo>
                  <a:cubicBezTo>
                    <a:pt x="408386" y="1218117"/>
                    <a:pt x="413080" y="1211076"/>
                    <a:pt x="420121" y="1201688"/>
                  </a:cubicBezTo>
                  <a:cubicBezTo>
                    <a:pt x="427162" y="1194647"/>
                    <a:pt x="431857" y="1187606"/>
                    <a:pt x="438898" y="1180564"/>
                  </a:cubicBezTo>
                  <a:cubicBezTo>
                    <a:pt x="441245" y="1175870"/>
                    <a:pt x="445939" y="1171176"/>
                    <a:pt x="450633" y="1168829"/>
                  </a:cubicBezTo>
                  <a:cubicBezTo>
                    <a:pt x="450633" y="1168829"/>
                    <a:pt x="450633" y="1168829"/>
                    <a:pt x="450633" y="1168829"/>
                  </a:cubicBezTo>
                  <a:cubicBezTo>
                    <a:pt x="445939" y="1175870"/>
                    <a:pt x="441245" y="1180564"/>
                    <a:pt x="438898" y="1187606"/>
                  </a:cubicBezTo>
                  <a:cubicBezTo>
                    <a:pt x="434204" y="1196994"/>
                    <a:pt x="427162" y="1204035"/>
                    <a:pt x="422468" y="1213423"/>
                  </a:cubicBezTo>
                  <a:cubicBezTo>
                    <a:pt x="415427" y="1222811"/>
                    <a:pt x="410733" y="1232199"/>
                    <a:pt x="403692" y="1241588"/>
                  </a:cubicBezTo>
                  <a:cubicBezTo>
                    <a:pt x="403692" y="1241588"/>
                    <a:pt x="403692" y="1243935"/>
                    <a:pt x="401345" y="1243935"/>
                  </a:cubicBezTo>
                  <a:cubicBezTo>
                    <a:pt x="398998" y="1246282"/>
                    <a:pt x="396651" y="1246282"/>
                    <a:pt x="394304" y="1248629"/>
                  </a:cubicBezTo>
                  <a:cubicBezTo>
                    <a:pt x="389610" y="1253323"/>
                    <a:pt x="384916" y="1258017"/>
                    <a:pt x="382569" y="1260364"/>
                  </a:cubicBezTo>
                  <a:close/>
                  <a:moveTo>
                    <a:pt x="337975" y="1311999"/>
                  </a:moveTo>
                  <a:cubicBezTo>
                    <a:pt x="335628" y="1316693"/>
                    <a:pt x="330934" y="1321387"/>
                    <a:pt x="328587" y="1326081"/>
                  </a:cubicBezTo>
                  <a:cubicBezTo>
                    <a:pt x="328587" y="1323734"/>
                    <a:pt x="326239" y="1321387"/>
                    <a:pt x="323892" y="1319040"/>
                  </a:cubicBezTo>
                  <a:cubicBezTo>
                    <a:pt x="326239" y="1316693"/>
                    <a:pt x="326239" y="1314346"/>
                    <a:pt x="328587" y="1311999"/>
                  </a:cubicBezTo>
                  <a:cubicBezTo>
                    <a:pt x="330934" y="1309652"/>
                    <a:pt x="333281" y="1304958"/>
                    <a:pt x="335628" y="1302611"/>
                  </a:cubicBezTo>
                  <a:cubicBezTo>
                    <a:pt x="340322" y="1297917"/>
                    <a:pt x="342669" y="1293223"/>
                    <a:pt x="347363" y="1290876"/>
                  </a:cubicBezTo>
                  <a:cubicBezTo>
                    <a:pt x="349710" y="1288529"/>
                    <a:pt x="352057" y="1283834"/>
                    <a:pt x="356751" y="1281487"/>
                  </a:cubicBezTo>
                  <a:cubicBezTo>
                    <a:pt x="354404" y="1283834"/>
                    <a:pt x="354404" y="1286181"/>
                    <a:pt x="352057" y="1288529"/>
                  </a:cubicBezTo>
                  <a:cubicBezTo>
                    <a:pt x="349710" y="1297917"/>
                    <a:pt x="345016" y="1304958"/>
                    <a:pt x="337975" y="1311999"/>
                  </a:cubicBezTo>
                  <a:close/>
                  <a:moveTo>
                    <a:pt x="462368" y="1213423"/>
                  </a:moveTo>
                  <a:cubicBezTo>
                    <a:pt x="467062" y="1211076"/>
                    <a:pt x="471756" y="1208729"/>
                    <a:pt x="476450" y="1206382"/>
                  </a:cubicBezTo>
                  <a:cubicBezTo>
                    <a:pt x="481145" y="1204035"/>
                    <a:pt x="485839" y="1204035"/>
                    <a:pt x="490533" y="1201688"/>
                  </a:cubicBezTo>
                  <a:cubicBezTo>
                    <a:pt x="495227" y="1199341"/>
                    <a:pt x="499921" y="1199341"/>
                    <a:pt x="504615" y="1196994"/>
                  </a:cubicBezTo>
                  <a:cubicBezTo>
                    <a:pt x="506962" y="1196994"/>
                    <a:pt x="511656" y="1196994"/>
                    <a:pt x="514003" y="1194647"/>
                  </a:cubicBezTo>
                  <a:cubicBezTo>
                    <a:pt x="514003" y="1199341"/>
                    <a:pt x="516350" y="1204035"/>
                    <a:pt x="521044" y="1206382"/>
                  </a:cubicBezTo>
                  <a:cubicBezTo>
                    <a:pt x="511656" y="1218117"/>
                    <a:pt x="504615" y="1229852"/>
                    <a:pt x="495227" y="1241588"/>
                  </a:cubicBezTo>
                  <a:cubicBezTo>
                    <a:pt x="492880" y="1243935"/>
                    <a:pt x="490533" y="1248629"/>
                    <a:pt x="488186" y="1250976"/>
                  </a:cubicBezTo>
                  <a:cubicBezTo>
                    <a:pt x="474103" y="1269752"/>
                    <a:pt x="460021" y="1290876"/>
                    <a:pt x="445939" y="1309652"/>
                  </a:cubicBezTo>
                  <a:cubicBezTo>
                    <a:pt x="445939" y="1309652"/>
                    <a:pt x="445939" y="1309652"/>
                    <a:pt x="445939" y="1309652"/>
                  </a:cubicBezTo>
                  <a:cubicBezTo>
                    <a:pt x="431857" y="1328428"/>
                    <a:pt x="420121" y="1349552"/>
                    <a:pt x="406039" y="1368328"/>
                  </a:cubicBezTo>
                  <a:cubicBezTo>
                    <a:pt x="401345" y="1375369"/>
                    <a:pt x="398998" y="1380063"/>
                    <a:pt x="394304" y="1387104"/>
                  </a:cubicBezTo>
                  <a:cubicBezTo>
                    <a:pt x="394304" y="1387104"/>
                    <a:pt x="394304" y="1387104"/>
                    <a:pt x="394304" y="1387104"/>
                  </a:cubicBezTo>
                  <a:cubicBezTo>
                    <a:pt x="394304" y="1382410"/>
                    <a:pt x="396651" y="1380063"/>
                    <a:pt x="396651" y="1375369"/>
                  </a:cubicBezTo>
                  <a:cubicBezTo>
                    <a:pt x="396651" y="1373022"/>
                    <a:pt x="396651" y="1370675"/>
                    <a:pt x="398998" y="1368328"/>
                  </a:cubicBezTo>
                  <a:cubicBezTo>
                    <a:pt x="401345" y="1361287"/>
                    <a:pt x="403692" y="1351899"/>
                    <a:pt x="406039" y="1344858"/>
                  </a:cubicBezTo>
                  <a:cubicBezTo>
                    <a:pt x="406039" y="1342511"/>
                    <a:pt x="406039" y="1340164"/>
                    <a:pt x="408386" y="1340164"/>
                  </a:cubicBezTo>
                  <a:cubicBezTo>
                    <a:pt x="410733" y="1333122"/>
                    <a:pt x="413080" y="1323734"/>
                    <a:pt x="415427" y="1316693"/>
                  </a:cubicBezTo>
                  <a:cubicBezTo>
                    <a:pt x="415427" y="1314346"/>
                    <a:pt x="415427" y="1314346"/>
                    <a:pt x="417774" y="1311999"/>
                  </a:cubicBezTo>
                  <a:cubicBezTo>
                    <a:pt x="420121" y="1302611"/>
                    <a:pt x="422468" y="1295570"/>
                    <a:pt x="424815" y="1288529"/>
                  </a:cubicBezTo>
                  <a:cubicBezTo>
                    <a:pt x="424815" y="1286181"/>
                    <a:pt x="424815" y="1286181"/>
                    <a:pt x="427162" y="1283834"/>
                  </a:cubicBezTo>
                  <a:cubicBezTo>
                    <a:pt x="429509" y="1276793"/>
                    <a:pt x="431857" y="1267405"/>
                    <a:pt x="434204" y="1260364"/>
                  </a:cubicBezTo>
                  <a:cubicBezTo>
                    <a:pt x="434204" y="1260364"/>
                    <a:pt x="434204" y="1258017"/>
                    <a:pt x="434204" y="1258017"/>
                  </a:cubicBezTo>
                  <a:cubicBezTo>
                    <a:pt x="436551" y="1248629"/>
                    <a:pt x="438898" y="1241588"/>
                    <a:pt x="441245" y="1232199"/>
                  </a:cubicBezTo>
                  <a:cubicBezTo>
                    <a:pt x="441245" y="1232199"/>
                    <a:pt x="441245" y="1229852"/>
                    <a:pt x="441245" y="1229852"/>
                  </a:cubicBezTo>
                  <a:cubicBezTo>
                    <a:pt x="441245" y="1227505"/>
                    <a:pt x="443592" y="1225158"/>
                    <a:pt x="443592" y="1220464"/>
                  </a:cubicBezTo>
                  <a:cubicBezTo>
                    <a:pt x="445939" y="1220464"/>
                    <a:pt x="445939" y="1218117"/>
                    <a:pt x="448286" y="1218117"/>
                  </a:cubicBezTo>
                  <a:cubicBezTo>
                    <a:pt x="452980" y="1218117"/>
                    <a:pt x="457674" y="1215770"/>
                    <a:pt x="462368" y="1213423"/>
                  </a:cubicBezTo>
                  <a:close/>
                  <a:moveTo>
                    <a:pt x="577373" y="1133623"/>
                  </a:moveTo>
                  <a:cubicBezTo>
                    <a:pt x="584415" y="1121888"/>
                    <a:pt x="591456" y="1112500"/>
                    <a:pt x="598497" y="1100765"/>
                  </a:cubicBezTo>
                  <a:cubicBezTo>
                    <a:pt x="603191" y="1093724"/>
                    <a:pt x="607885" y="1086683"/>
                    <a:pt x="612579" y="1079641"/>
                  </a:cubicBezTo>
                  <a:cubicBezTo>
                    <a:pt x="621967" y="1067906"/>
                    <a:pt x="629008" y="1056171"/>
                    <a:pt x="638397" y="1044436"/>
                  </a:cubicBezTo>
                  <a:cubicBezTo>
                    <a:pt x="643091" y="1039742"/>
                    <a:pt x="645438" y="1032700"/>
                    <a:pt x="650132" y="1028006"/>
                  </a:cubicBezTo>
                  <a:cubicBezTo>
                    <a:pt x="657173" y="1016271"/>
                    <a:pt x="666561" y="1006883"/>
                    <a:pt x="673602" y="995148"/>
                  </a:cubicBezTo>
                  <a:cubicBezTo>
                    <a:pt x="668908" y="1002189"/>
                    <a:pt x="666561" y="1006883"/>
                    <a:pt x="661867" y="1013924"/>
                  </a:cubicBezTo>
                  <a:cubicBezTo>
                    <a:pt x="657173" y="1020965"/>
                    <a:pt x="654826" y="1028006"/>
                    <a:pt x="650132" y="1032700"/>
                  </a:cubicBezTo>
                  <a:cubicBezTo>
                    <a:pt x="645438" y="1042089"/>
                    <a:pt x="638397" y="1051477"/>
                    <a:pt x="633703" y="1063212"/>
                  </a:cubicBezTo>
                  <a:cubicBezTo>
                    <a:pt x="629008" y="1070253"/>
                    <a:pt x="626661" y="1077294"/>
                    <a:pt x="621967" y="1081988"/>
                  </a:cubicBezTo>
                  <a:cubicBezTo>
                    <a:pt x="617273" y="1089030"/>
                    <a:pt x="612579" y="1096071"/>
                    <a:pt x="610232" y="1105459"/>
                  </a:cubicBezTo>
                  <a:cubicBezTo>
                    <a:pt x="603191" y="1114847"/>
                    <a:pt x="593803" y="1124235"/>
                    <a:pt x="586762" y="1133623"/>
                  </a:cubicBezTo>
                  <a:cubicBezTo>
                    <a:pt x="575026" y="1147706"/>
                    <a:pt x="560944" y="1164135"/>
                    <a:pt x="549209" y="1178217"/>
                  </a:cubicBezTo>
                  <a:cubicBezTo>
                    <a:pt x="549209" y="1178217"/>
                    <a:pt x="549209" y="1178217"/>
                    <a:pt x="549209" y="1178217"/>
                  </a:cubicBezTo>
                  <a:cubicBezTo>
                    <a:pt x="553903" y="1171176"/>
                    <a:pt x="558597" y="1164135"/>
                    <a:pt x="563291" y="1157094"/>
                  </a:cubicBezTo>
                  <a:cubicBezTo>
                    <a:pt x="565638" y="1147706"/>
                    <a:pt x="570332" y="1140665"/>
                    <a:pt x="577373" y="1133623"/>
                  </a:cubicBezTo>
                  <a:close/>
                  <a:moveTo>
                    <a:pt x="847284" y="790955"/>
                  </a:moveTo>
                  <a:cubicBezTo>
                    <a:pt x="856672" y="788608"/>
                    <a:pt x="863713" y="788608"/>
                    <a:pt x="873101" y="786261"/>
                  </a:cubicBezTo>
                  <a:cubicBezTo>
                    <a:pt x="877795" y="786261"/>
                    <a:pt x="880142" y="786261"/>
                    <a:pt x="884837" y="786261"/>
                  </a:cubicBezTo>
                  <a:cubicBezTo>
                    <a:pt x="887184" y="786261"/>
                    <a:pt x="889531" y="786261"/>
                    <a:pt x="891878" y="786261"/>
                  </a:cubicBezTo>
                  <a:cubicBezTo>
                    <a:pt x="887184" y="797996"/>
                    <a:pt x="880142" y="807384"/>
                    <a:pt x="873101" y="819119"/>
                  </a:cubicBezTo>
                  <a:cubicBezTo>
                    <a:pt x="868407" y="826160"/>
                    <a:pt x="866060" y="833202"/>
                    <a:pt x="861366" y="840243"/>
                  </a:cubicBezTo>
                  <a:cubicBezTo>
                    <a:pt x="859019" y="842590"/>
                    <a:pt x="859019" y="844937"/>
                    <a:pt x="856672" y="847284"/>
                  </a:cubicBezTo>
                  <a:cubicBezTo>
                    <a:pt x="854325" y="844937"/>
                    <a:pt x="851978" y="844937"/>
                    <a:pt x="847284" y="844937"/>
                  </a:cubicBezTo>
                  <a:cubicBezTo>
                    <a:pt x="835549" y="844937"/>
                    <a:pt x="826160" y="854325"/>
                    <a:pt x="826160" y="866060"/>
                  </a:cubicBezTo>
                  <a:cubicBezTo>
                    <a:pt x="826160" y="870754"/>
                    <a:pt x="826160" y="873101"/>
                    <a:pt x="828507" y="875448"/>
                  </a:cubicBezTo>
                  <a:cubicBezTo>
                    <a:pt x="819119" y="880142"/>
                    <a:pt x="812078" y="884836"/>
                    <a:pt x="802690" y="891878"/>
                  </a:cubicBezTo>
                  <a:cubicBezTo>
                    <a:pt x="797996" y="894225"/>
                    <a:pt x="793302" y="898919"/>
                    <a:pt x="788608" y="901266"/>
                  </a:cubicBezTo>
                  <a:cubicBezTo>
                    <a:pt x="779219" y="908307"/>
                    <a:pt x="769831" y="913001"/>
                    <a:pt x="760443" y="920042"/>
                  </a:cubicBezTo>
                  <a:cubicBezTo>
                    <a:pt x="755749" y="924736"/>
                    <a:pt x="748708" y="927083"/>
                    <a:pt x="744014" y="931777"/>
                  </a:cubicBezTo>
                  <a:cubicBezTo>
                    <a:pt x="736973" y="936472"/>
                    <a:pt x="727584" y="943513"/>
                    <a:pt x="720543" y="948207"/>
                  </a:cubicBezTo>
                  <a:cubicBezTo>
                    <a:pt x="713502" y="952901"/>
                    <a:pt x="708808" y="957595"/>
                    <a:pt x="704114" y="962289"/>
                  </a:cubicBezTo>
                  <a:cubicBezTo>
                    <a:pt x="701767" y="964636"/>
                    <a:pt x="699420" y="966983"/>
                    <a:pt x="697073" y="966983"/>
                  </a:cubicBezTo>
                  <a:cubicBezTo>
                    <a:pt x="694726" y="964636"/>
                    <a:pt x="694726" y="964636"/>
                    <a:pt x="692379" y="962289"/>
                  </a:cubicBezTo>
                  <a:lnTo>
                    <a:pt x="692379" y="962289"/>
                  </a:lnTo>
                  <a:cubicBezTo>
                    <a:pt x="692379" y="962289"/>
                    <a:pt x="692379" y="962289"/>
                    <a:pt x="692379" y="962289"/>
                  </a:cubicBezTo>
                  <a:cubicBezTo>
                    <a:pt x="697073" y="955248"/>
                    <a:pt x="701767" y="948207"/>
                    <a:pt x="706461" y="938819"/>
                  </a:cubicBezTo>
                  <a:cubicBezTo>
                    <a:pt x="711155" y="931777"/>
                    <a:pt x="715849" y="922389"/>
                    <a:pt x="722890" y="915348"/>
                  </a:cubicBezTo>
                  <a:cubicBezTo>
                    <a:pt x="727584" y="908307"/>
                    <a:pt x="732279" y="901266"/>
                    <a:pt x="736973" y="894225"/>
                  </a:cubicBezTo>
                  <a:cubicBezTo>
                    <a:pt x="741667" y="887184"/>
                    <a:pt x="746361" y="880142"/>
                    <a:pt x="751055" y="873101"/>
                  </a:cubicBezTo>
                  <a:cubicBezTo>
                    <a:pt x="762790" y="856672"/>
                    <a:pt x="774525" y="840243"/>
                    <a:pt x="786261" y="823813"/>
                  </a:cubicBezTo>
                  <a:cubicBezTo>
                    <a:pt x="788608" y="826160"/>
                    <a:pt x="793302" y="826160"/>
                    <a:pt x="797996" y="826160"/>
                  </a:cubicBezTo>
                  <a:cubicBezTo>
                    <a:pt x="809731" y="826160"/>
                    <a:pt x="819119" y="816772"/>
                    <a:pt x="819119" y="805037"/>
                  </a:cubicBezTo>
                  <a:cubicBezTo>
                    <a:pt x="819119" y="802690"/>
                    <a:pt x="819119" y="802690"/>
                    <a:pt x="819119" y="800343"/>
                  </a:cubicBezTo>
                  <a:cubicBezTo>
                    <a:pt x="823813" y="797996"/>
                    <a:pt x="830854" y="797996"/>
                    <a:pt x="835549" y="795649"/>
                  </a:cubicBezTo>
                  <a:cubicBezTo>
                    <a:pt x="840243" y="793302"/>
                    <a:pt x="844937" y="793302"/>
                    <a:pt x="847284" y="790955"/>
                  </a:cubicBezTo>
                  <a:close/>
                  <a:moveTo>
                    <a:pt x="971677" y="760443"/>
                  </a:moveTo>
                  <a:cubicBezTo>
                    <a:pt x="983412" y="751055"/>
                    <a:pt x="992801" y="741667"/>
                    <a:pt x="1004536" y="734626"/>
                  </a:cubicBezTo>
                  <a:cubicBezTo>
                    <a:pt x="1011577" y="727584"/>
                    <a:pt x="1020965" y="722890"/>
                    <a:pt x="1028006" y="715849"/>
                  </a:cubicBezTo>
                  <a:cubicBezTo>
                    <a:pt x="1037395" y="708808"/>
                    <a:pt x="1046783" y="699420"/>
                    <a:pt x="1058518" y="692379"/>
                  </a:cubicBezTo>
                  <a:cubicBezTo>
                    <a:pt x="1067906" y="685338"/>
                    <a:pt x="1074947" y="680643"/>
                    <a:pt x="1084336" y="673602"/>
                  </a:cubicBezTo>
                  <a:cubicBezTo>
                    <a:pt x="1093724" y="666561"/>
                    <a:pt x="1103112" y="659520"/>
                    <a:pt x="1112500" y="652479"/>
                  </a:cubicBezTo>
                  <a:cubicBezTo>
                    <a:pt x="1121888" y="645438"/>
                    <a:pt x="1128929" y="640744"/>
                    <a:pt x="1138318" y="633703"/>
                  </a:cubicBezTo>
                  <a:cubicBezTo>
                    <a:pt x="1147706" y="626661"/>
                    <a:pt x="1157094" y="619620"/>
                    <a:pt x="1166482" y="612579"/>
                  </a:cubicBezTo>
                  <a:cubicBezTo>
                    <a:pt x="1175870" y="605538"/>
                    <a:pt x="1182911" y="600844"/>
                    <a:pt x="1192300" y="593803"/>
                  </a:cubicBezTo>
                  <a:cubicBezTo>
                    <a:pt x="1201688" y="586762"/>
                    <a:pt x="1211076" y="579720"/>
                    <a:pt x="1220464" y="575026"/>
                  </a:cubicBezTo>
                  <a:cubicBezTo>
                    <a:pt x="1229852" y="570332"/>
                    <a:pt x="1236894" y="563291"/>
                    <a:pt x="1246282" y="558597"/>
                  </a:cubicBezTo>
                  <a:cubicBezTo>
                    <a:pt x="1250976" y="556250"/>
                    <a:pt x="1255670" y="551556"/>
                    <a:pt x="1262711" y="549209"/>
                  </a:cubicBezTo>
                  <a:cubicBezTo>
                    <a:pt x="1262711" y="551556"/>
                    <a:pt x="1265058" y="551556"/>
                    <a:pt x="1267405" y="553903"/>
                  </a:cubicBezTo>
                  <a:cubicBezTo>
                    <a:pt x="1260364" y="563291"/>
                    <a:pt x="1253323" y="575026"/>
                    <a:pt x="1243935" y="586762"/>
                  </a:cubicBezTo>
                  <a:cubicBezTo>
                    <a:pt x="1234546" y="600844"/>
                    <a:pt x="1225158" y="612579"/>
                    <a:pt x="1215770" y="626661"/>
                  </a:cubicBezTo>
                  <a:cubicBezTo>
                    <a:pt x="1204035" y="643091"/>
                    <a:pt x="1194647" y="659520"/>
                    <a:pt x="1182911" y="675949"/>
                  </a:cubicBezTo>
                  <a:cubicBezTo>
                    <a:pt x="1173523" y="690032"/>
                    <a:pt x="1166482" y="701767"/>
                    <a:pt x="1157094" y="715849"/>
                  </a:cubicBezTo>
                  <a:cubicBezTo>
                    <a:pt x="1145359" y="734626"/>
                    <a:pt x="1133623" y="753402"/>
                    <a:pt x="1121888" y="772178"/>
                  </a:cubicBezTo>
                  <a:cubicBezTo>
                    <a:pt x="1114847" y="781566"/>
                    <a:pt x="1110153" y="793302"/>
                    <a:pt x="1103112" y="802690"/>
                  </a:cubicBezTo>
                  <a:cubicBezTo>
                    <a:pt x="1103112" y="802690"/>
                    <a:pt x="1100765" y="802690"/>
                    <a:pt x="1100765" y="802690"/>
                  </a:cubicBezTo>
                  <a:cubicBezTo>
                    <a:pt x="1096071" y="802690"/>
                    <a:pt x="1091377" y="800343"/>
                    <a:pt x="1086683" y="800343"/>
                  </a:cubicBezTo>
                  <a:cubicBezTo>
                    <a:pt x="1081988" y="800343"/>
                    <a:pt x="1074947" y="797996"/>
                    <a:pt x="1070253" y="797996"/>
                  </a:cubicBezTo>
                  <a:cubicBezTo>
                    <a:pt x="1065559" y="797996"/>
                    <a:pt x="1063212" y="795649"/>
                    <a:pt x="1058518" y="795649"/>
                  </a:cubicBezTo>
                  <a:cubicBezTo>
                    <a:pt x="1051477" y="795649"/>
                    <a:pt x="1046783" y="793302"/>
                    <a:pt x="1039742" y="793302"/>
                  </a:cubicBezTo>
                  <a:cubicBezTo>
                    <a:pt x="1037395" y="793302"/>
                    <a:pt x="1035047" y="793302"/>
                    <a:pt x="1030353" y="790955"/>
                  </a:cubicBezTo>
                  <a:cubicBezTo>
                    <a:pt x="1023312" y="790955"/>
                    <a:pt x="1016271" y="788608"/>
                    <a:pt x="1009230" y="788608"/>
                  </a:cubicBezTo>
                  <a:cubicBezTo>
                    <a:pt x="1006883" y="788608"/>
                    <a:pt x="1004536" y="788608"/>
                    <a:pt x="1002189" y="788608"/>
                  </a:cubicBezTo>
                  <a:cubicBezTo>
                    <a:pt x="995148" y="788608"/>
                    <a:pt x="988107" y="788608"/>
                    <a:pt x="981065" y="786261"/>
                  </a:cubicBezTo>
                  <a:cubicBezTo>
                    <a:pt x="978718" y="786261"/>
                    <a:pt x="976371" y="786261"/>
                    <a:pt x="974024" y="786261"/>
                  </a:cubicBezTo>
                  <a:cubicBezTo>
                    <a:pt x="964636" y="786261"/>
                    <a:pt x="955248" y="786261"/>
                    <a:pt x="948207" y="786261"/>
                  </a:cubicBezTo>
                  <a:cubicBezTo>
                    <a:pt x="948207" y="786261"/>
                    <a:pt x="945860" y="786261"/>
                    <a:pt x="945860" y="786261"/>
                  </a:cubicBezTo>
                  <a:cubicBezTo>
                    <a:pt x="948207" y="783914"/>
                    <a:pt x="948207" y="783914"/>
                    <a:pt x="950554" y="781566"/>
                  </a:cubicBezTo>
                  <a:cubicBezTo>
                    <a:pt x="957595" y="772178"/>
                    <a:pt x="964636" y="765137"/>
                    <a:pt x="971677" y="760443"/>
                  </a:cubicBezTo>
                  <a:close/>
                  <a:moveTo>
                    <a:pt x="1478639" y="450633"/>
                  </a:moveTo>
                  <a:cubicBezTo>
                    <a:pt x="1483333" y="445939"/>
                    <a:pt x="1488028" y="441245"/>
                    <a:pt x="1492722" y="436551"/>
                  </a:cubicBezTo>
                  <a:cubicBezTo>
                    <a:pt x="1497416" y="431857"/>
                    <a:pt x="1504457" y="424815"/>
                    <a:pt x="1509151" y="420121"/>
                  </a:cubicBezTo>
                  <a:cubicBezTo>
                    <a:pt x="1513845" y="415427"/>
                    <a:pt x="1518539" y="410733"/>
                    <a:pt x="1523233" y="406039"/>
                  </a:cubicBezTo>
                  <a:cubicBezTo>
                    <a:pt x="1527927" y="401345"/>
                    <a:pt x="1534968" y="394304"/>
                    <a:pt x="1539662" y="389610"/>
                  </a:cubicBezTo>
                  <a:cubicBezTo>
                    <a:pt x="1544357" y="384916"/>
                    <a:pt x="1549051" y="380222"/>
                    <a:pt x="1553745" y="377874"/>
                  </a:cubicBezTo>
                  <a:cubicBezTo>
                    <a:pt x="1558439" y="373180"/>
                    <a:pt x="1565480" y="368486"/>
                    <a:pt x="1570174" y="361445"/>
                  </a:cubicBezTo>
                  <a:cubicBezTo>
                    <a:pt x="1574868" y="356751"/>
                    <a:pt x="1579562" y="354404"/>
                    <a:pt x="1584256" y="349710"/>
                  </a:cubicBezTo>
                  <a:cubicBezTo>
                    <a:pt x="1588950" y="345016"/>
                    <a:pt x="1595992" y="340322"/>
                    <a:pt x="1600686" y="335628"/>
                  </a:cubicBezTo>
                  <a:cubicBezTo>
                    <a:pt x="1605380" y="330934"/>
                    <a:pt x="1610074" y="328586"/>
                    <a:pt x="1614768" y="323892"/>
                  </a:cubicBezTo>
                  <a:cubicBezTo>
                    <a:pt x="1619462" y="319198"/>
                    <a:pt x="1626503" y="314504"/>
                    <a:pt x="1631197" y="309810"/>
                  </a:cubicBezTo>
                  <a:cubicBezTo>
                    <a:pt x="1635891" y="305116"/>
                    <a:pt x="1640586" y="302769"/>
                    <a:pt x="1645280" y="298075"/>
                  </a:cubicBezTo>
                  <a:cubicBezTo>
                    <a:pt x="1647627" y="295728"/>
                    <a:pt x="1647627" y="295728"/>
                    <a:pt x="1649974" y="293381"/>
                  </a:cubicBezTo>
                  <a:cubicBezTo>
                    <a:pt x="1649974" y="293381"/>
                    <a:pt x="1649974" y="295728"/>
                    <a:pt x="1652321" y="295728"/>
                  </a:cubicBezTo>
                  <a:cubicBezTo>
                    <a:pt x="1649974" y="300422"/>
                    <a:pt x="1647627" y="302769"/>
                    <a:pt x="1642933" y="307463"/>
                  </a:cubicBezTo>
                  <a:cubicBezTo>
                    <a:pt x="1638239" y="314504"/>
                    <a:pt x="1631197" y="321545"/>
                    <a:pt x="1626503" y="328586"/>
                  </a:cubicBezTo>
                  <a:cubicBezTo>
                    <a:pt x="1619462" y="337975"/>
                    <a:pt x="1614768" y="345016"/>
                    <a:pt x="1607727" y="354404"/>
                  </a:cubicBezTo>
                  <a:cubicBezTo>
                    <a:pt x="1603033" y="361445"/>
                    <a:pt x="1595992" y="368486"/>
                    <a:pt x="1591298" y="375527"/>
                  </a:cubicBezTo>
                  <a:cubicBezTo>
                    <a:pt x="1584256" y="384916"/>
                    <a:pt x="1579562" y="394304"/>
                    <a:pt x="1572521" y="403692"/>
                  </a:cubicBezTo>
                  <a:cubicBezTo>
                    <a:pt x="1567827" y="410733"/>
                    <a:pt x="1563133" y="417774"/>
                    <a:pt x="1556092" y="427162"/>
                  </a:cubicBezTo>
                  <a:cubicBezTo>
                    <a:pt x="1551398" y="436551"/>
                    <a:pt x="1544357" y="445939"/>
                    <a:pt x="1539662" y="455327"/>
                  </a:cubicBezTo>
                  <a:cubicBezTo>
                    <a:pt x="1539662" y="455327"/>
                    <a:pt x="1539662" y="455327"/>
                    <a:pt x="1539662" y="455327"/>
                  </a:cubicBezTo>
                  <a:cubicBezTo>
                    <a:pt x="1530274" y="457674"/>
                    <a:pt x="1523233" y="460021"/>
                    <a:pt x="1513845" y="462368"/>
                  </a:cubicBezTo>
                  <a:cubicBezTo>
                    <a:pt x="1506804" y="464715"/>
                    <a:pt x="1497416" y="467062"/>
                    <a:pt x="1490375" y="469409"/>
                  </a:cubicBezTo>
                  <a:cubicBezTo>
                    <a:pt x="1480986" y="471756"/>
                    <a:pt x="1473945" y="474103"/>
                    <a:pt x="1464557" y="476450"/>
                  </a:cubicBezTo>
                  <a:cubicBezTo>
                    <a:pt x="1459863" y="478797"/>
                    <a:pt x="1455169" y="478797"/>
                    <a:pt x="1450475" y="481145"/>
                  </a:cubicBezTo>
                  <a:cubicBezTo>
                    <a:pt x="1452822" y="478797"/>
                    <a:pt x="1455169" y="476450"/>
                    <a:pt x="1457516" y="474103"/>
                  </a:cubicBezTo>
                  <a:cubicBezTo>
                    <a:pt x="1466904" y="462368"/>
                    <a:pt x="1473945" y="455327"/>
                    <a:pt x="1478639" y="450633"/>
                  </a:cubicBezTo>
                  <a:close/>
                  <a:moveTo>
                    <a:pt x="1722732" y="269910"/>
                  </a:moveTo>
                  <a:cubicBezTo>
                    <a:pt x="1732120" y="267563"/>
                    <a:pt x="1741508" y="267563"/>
                    <a:pt x="1750897" y="265216"/>
                  </a:cubicBezTo>
                  <a:cubicBezTo>
                    <a:pt x="1757938" y="262869"/>
                    <a:pt x="1764979" y="262869"/>
                    <a:pt x="1774367" y="260522"/>
                  </a:cubicBezTo>
                  <a:cubicBezTo>
                    <a:pt x="1783755" y="258175"/>
                    <a:pt x="1793144" y="258175"/>
                    <a:pt x="1802532" y="255828"/>
                  </a:cubicBezTo>
                  <a:cubicBezTo>
                    <a:pt x="1809573" y="255828"/>
                    <a:pt x="1818961" y="253481"/>
                    <a:pt x="1826002" y="253481"/>
                  </a:cubicBezTo>
                  <a:cubicBezTo>
                    <a:pt x="1835390" y="251134"/>
                    <a:pt x="1844778" y="251134"/>
                    <a:pt x="1854167" y="251134"/>
                  </a:cubicBezTo>
                  <a:cubicBezTo>
                    <a:pt x="1861208" y="251134"/>
                    <a:pt x="1870596" y="248787"/>
                    <a:pt x="1877637" y="248787"/>
                  </a:cubicBezTo>
                  <a:cubicBezTo>
                    <a:pt x="1887025" y="248787"/>
                    <a:pt x="1896414" y="246440"/>
                    <a:pt x="1908149" y="246440"/>
                  </a:cubicBezTo>
                  <a:cubicBezTo>
                    <a:pt x="1915190" y="246440"/>
                    <a:pt x="1924578" y="244093"/>
                    <a:pt x="1931619" y="244093"/>
                  </a:cubicBezTo>
                  <a:cubicBezTo>
                    <a:pt x="1941007" y="244093"/>
                    <a:pt x="1952743" y="241746"/>
                    <a:pt x="1962131" y="241746"/>
                  </a:cubicBezTo>
                  <a:cubicBezTo>
                    <a:pt x="1969172" y="241746"/>
                    <a:pt x="1978560" y="241746"/>
                    <a:pt x="1985601" y="239399"/>
                  </a:cubicBezTo>
                  <a:cubicBezTo>
                    <a:pt x="1997336" y="239399"/>
                    <a:pt x="2006725" y="239399"/>
                    <a:pt x="2018460" y="237052"/>
                  </a:cubicBezTo>
                  <a:cubicBezTo>
                    <a:pt x="2025501" y="237052"/>
                    <a:pt x="2032542" y="237052"/>
                    <a:pt x="2039583" y="237052"/>
                  </a:cubicBezTo>
                  <a:cubicBezTo>
                    <a:pt x="2058360" y="237052"/>
                    <a:pt x="2074789" y="237052"/>
                    <a:pt x="2093565" y="237052"/>
                  </a:cubicBezTo>
                  <a:cubicBezTo>
                    <a:pt x="2117036" y="237052"/>
                    <a:pt x="2140506" y="237052"/>
                    <a:pt x="2163977" y="237052"/>
                  </a:cubicBezTo>
                  <a:cubicBezTo>
                    <a:pt x="2171018" y="237052"/>
                    <a:pt x="2175712" y="237052"/>
                    <a:pt x="2182753" y="237052"/>
                  </a:cubicBezTo>
                  <a:cubicBezTo>
                    <a:pt x="2199183" y="237052"/>
                    <a:pt x="2217959" y="239399"/>
                    <a:pt x="2234388" y="239399"/>
                  </a:cubicBezTo>
                  <a:cubicBezTo>
                    <a:pt x="2241429" y="239399"/>
                    <a:pt x="2250818" y="241746"/>
                    <a:pt x="2257859" y="241746"/>
                  </a:cubicBezTo>
                  <a:cubicBezTo>
                    <a:pt x="2274288" y="241746"/>
                    <a:pt x="2288370" y="244093"/>
                    <a:pt x="2304800" y="246440"/>
                  </a:cubicBezTo>
                  <a:cubicBezTo>
                    <a:pt x="2314188" y="246440"/>
                    <a:pt x="2323576" y="248787"/>
                    <a:pt x="2332964" y="248787"/>
                  </a:cubicBezTo>
                  <a:cubicBezTo>
                    <a:pt x="2340005" y="248787"/>
                    <a:pt x="2347047" y="251134"/>
                    <a:pt x="2354088" y="251134"/>
                  </a:cubicBezTo>
                  <a:cubicBezTo>
                    <a:pt x="2354088" y="251134"/>
                    <a:pt x="2354088" y="251134"/>
                    <a:pt x="2354088" y="253481"/>
                  </a:cubicBezTo>
                  <a:cubicBezTo>
                    <a:pt x="2354088" y="260522"/>
                    <a:pt x="2358782" y="267563"/>
                    <a:pt x="2363476" y="269910"/>
                  </a:cubicBezTo>
                  <a:cubicBezTo>
                    <a:pt x="2358782" y="276951"/>
                    <a:pt x="2356435" y="286340"/>
                    <a:pt x="2351741" y="293381"/>
                  </a:cubicBezTo>
                  <a:cubicBezTo>
                    <a:pt x="2349394" y="298075"/>
                    <a:pt x="2347047" y="302769"/>
                    <a:pt x="2344699" y="307463"/>
                  </a:cubicBezTo>
                  <a:cubicBezTo>
                    <a:pt x="2340005" y="316851"/>
                    <a:pt x="2335311" y="326239"/>
                    <a:pt x="2330617" y="335628"/>
                  </a:cubicBezTo>
                  <a:cubicBezTo>
                    <a:pt x="2328270" y="340322"/>
                    <a:pt x="2325923" y="345016"/>
                    <a:pt x="2323576" y="349710"/>
                  </a:cubicBezTo>
                  <a:cubicBezTo>
                    <a:pt x="2318882" y="359098"/>
                    <a:pt x="2314188" y="370833"/>
                    <a:pt x="2309494" y="380222"/>
                  </a:cubicBezTo>
                  <a:cubicBezTo>
                    <a:pt x="2307147" y="384916"/>
                    <a:pt x="2304800" y="389610"/>
                    <a:pt x="2304800" y="394304"/>
                  </a:cubicBezTo>
                  <a:cubicBezTo>
                    <a:pt x="2295412" y="394304"/>
                    <a:pt x="2283676" y="391957"/>
                    <a:pt x="2274288" y="391957"/>
                  </a:cubicBezTo>
                  <a:cubicBezTo>
                    <a:pt x="2255512" y="389610"/>
                    <a:pt x="2234388" y="389610"/>
                    <a:pt x="2215612" y="389610"/>
                  </a:cubicBezTo>
                  <a:cubicBezTo>
                    <a:pt x="2203877" y="389610"/>
                    <a:pt x="2192141" y="387263"/>
                    <a:pt x="2180406" y="387263"/>
                  </a:cubicBezTo>
                  <a:cubicBezTo>
                    <a:pt x="2149895" y="387263"/>
                    <a:pt x="2117036" y="384916"/>
                    <a:pt x="2086524" y="384916"/>
                  </a:cubicBezTo>
                  <a:cubicBezTo>
                    <a:pt x="2067748" y="384916"/>
                    <a:pt x="2051319" y="384916"/>
                    <a:pt x="2032542" y="384916"/>
                  </a:cubicBezTo>
                  <a:cubicBezTo>
                    <a:pt x="2025501" y="384916"/>
                    <a:pt x="2020807" y="384916"/>
                    <a:pt x="2013766" y="384916"/>
                  </a:cubicBezTo>
                  <a:cubicBezTo>
                    <a:pt x="2002031" y="384916"/>
                    <a:pt x="1990295" y="384916"/>
                    <a:pt x="1978560" y="384916"/>
                  </a:cubicBezTo>
                  <a:cubicBezTo>
                    <a:pt x="1971519" y="384916"/>
                    <a:pt x="1964478" y="384916"/>
                    <a:pt x="1957437" y="384916"/>
                  </a:cubicBezTo>
                  <a:cubicBezTo>
                    <a:pt x="1945702" y="384916"/>
                    <a:pt x="1936313" y="384916"/>
                    <a:pt x="1924578" y="387263"/>
                  </a:cubicBezTo>
                  <a:cubicBezTo>
                    <a:pt x="1919884" y="387263"/>
                    <a:pt x="1915190" y="387263"/>
                    <a:pt x="1912843" y="387263"/>
                  </a:cubicBezTo>
                  <a:cubicBezTo>
                    <a:pt x="1908149" y="384916"/>
                    <a:pt x="1903455" y="380222"/>
                    <a:pt x="1898761" y="377874"/>
                  </a:cubicBezTo>
                  <a:cubicBezTo>
                    <a:pt x="1896414" y="375527"/>
                    <a:pt x="1891719" y="373180"/>
                    <a:pt x="1889372" y="370833"/>
                  </a:cubicBezTo>
                  <a:cubicBezTo>
                    <a:pt x="1882331" y="366139"/>
                    <a:pt x="1872943" y="361445"/>
                    <a:pt x="1865902" y="356751"/>
                  </a:cubicBezTo>
                  <a:cubicBezTo>
                    <a:pt x="1861208" y="354404"/>
                    <a:pt x="1858861" y="352057"/>
                    <a:pt x="1854167" y="349710"/>
                  </a:cubicBezTo>
                  <a:cubicBezTo>
                    <a:pt x="1847125" y="345016"/>
                    <a:pt x="1840084" y="340322"/>
                    <a:pt x="1833043" y="337975"/>
                  </a:cubicBezTo>
                  <a:cubicBezTo>
                    <a:pt x="1828349" y="335628"/>
                    <a:pt x="1826002" y="333281"/>
                    <a:pt x="1821308" y="330934"/>
                  </a:cubicBezTo>
                  <a:cubicBezTo>
                    <a:pt x="1814267" y="326239"/>
                    <a:pt x="1807226" y="323892"/>
                    <a:pt x="1800185" y="319198"/>
                  </a:cubicBezTo>
                  <a:cubicBezTo>
                    <a:pt x="1795491" y="316851"/>
                    <a:pt x="1793144" y="314504"/>
                    <a:pt x="1788449" y="314504"/>
                  </a:cubicBezTo>
                  <a:cubicBezTo>
                    <a:pt x="1781408" y="312157"/>
                    <a:pt x="1774367" y="307463"/>
                    <a:pt x="1767326" y="305116"/>
                  </a:cubicBezTo>
                  <a:cubicBezTo>
                    <a:pt x="1762632" y="302769"/>
                    <a:pt x="1757938" y="300422"/>
                    <a:pt x="1753244" y="300422"/>
                  </a:cubicBezTo>
                  <a:cubicBezTo>
                    <a:pt x="1746203" y="298075"/>
                    <a:pt x="1741508" y="295728"/>
                    <a:pt x="1734467" y="293381"/>
                  </a:cubicBezTo>
                  <a:cubicBezTo>
                    <a:pt x="1729773" y="291034"/>
                    <a:pt x="1725079" y="291034"/>
                    <a:pt x="1720385" y="288687"/>
                  </a:cubicBezTo>
                  <a:cubicBezTo>
                    <a:pt x="1713344" y="286340"/>
                    <a:pt x="1708650" y="283993"/>
                    <a:pt x="1701609" y="281646"/>
                  </a:cubicBezTo>
                  <a:cubicBezTo>
                    <a:pt x="1696915" y="279299"/>
                    <a:pt x="1692220" y="279299"/>
                    <a:pt x="1687526" y="276951"/>
                  </a:cubicBezTo>
                  <a:cubicBezTo>
                    <a:pt x="1687526" y="276951"/>
                    <a:pt x="1687526" y="276951"/>
                    <a:pt x="1687526" y="276951"/>
                  </a:cubicBezTo>
                  <a:cubicBezTo>
                    <a:pt x="1687526" y="274604"/>
                    <a:pt x="1687526" y="274604"/>
                    <a:pt x="1687526" y="272257"/>
                  </a:cubicBezTo>
                  <a:cubicBezTo>
                    <a:pt x="1687526" y="272257"/>
                    <a:pt x="1687526" y="269910"/>
                    <a:pt x="1687526" y="269910"/>
                  </a:cubicBezTo>
                  <a:cubicBezTo>
                    <a:pt x="1692220" y="269910"/>
                    <a:pt x="1696915" y="267563"/>
                    <a:pt x="1699262" y="267563"/>
                  </a:cubicBezTo>
                  <a:cubicBezTo>
                    <a:pt x="1708650" y="274604"/>
                    <a:pt x="1715691" y="272257"/>
                    <a:pt x="1722732" y="269910"/>
                  </a:cubicBezTo>
                  <a:close/>
                  <a:moveTo>
                    <a:pt x="2419805" y="183070"/>
                  </a:moveTo>
                  <a:cubicBezTo>
                    <a:pt x="2419805" y="180723"/>
                    <a:pt x="2417458" y="176028"/>
                    <a:pt x="2417458" y="173681"/>
                  </a:cubicBezTo>
                  <a:cubicBezTo>
                    <a:pt x="2417458" y="173681"/>
                    <a:pt x="2417458" y="173681"/>
                    <a:pt x="2417458" y="173681"/>
                  </a:cubicBezTo>
                  <a:cubicBezTo>
                    <a:pt x="2419805" y="168987"/>
                    <a:pt x="2422152" y="164293"/>
                    <a:pt x="2426846" y="159599"/>
                  </a:cubicBezTo>
                  <a:cubicBezTo>
                    <a:pt x="2429193" y="157252"/>
                    <a:pt x="2431540" y="154905"/>
                    <a:pt x="2431540" y="150211"/>
                  </a:cubicBezTo>
                  <a:cubicBezTo>
                    <a:pt x="2433887" y="145517"/>
                    <a:pt x="2436234" y="143170"/>
                    <a:pt x="2438581" y="138476"/>
                  </a:cubicBezTo>
                  <a:cubicBezTo>
                    <a:pt x="2440928" y="136129"/>
                    <a:pt x="2443275" y="133782"/>
                    <a:pt x="2443275" y="129088"/>
                  </a:cubicBezTo>
                  <a:cubicBezTo>
                    <a:pt x="2445622" y="126741"/>
                    <a:pt x="2447970" y="122046"/>
                    <a:pt x="2450317" y="119699"/>
                  </a:cubicBezTo>
                  <a:cubicBezTo>
                    <a:pt x="2452664" y="117352"/>
                    <a:pt x="2455011" y="115005"/>
                    <a:pt x="2457358" y="112658"/>
                  </a:cubicBezTo>
                  <a:cubicBezTo>
                    <a:pt x="2459705" y="110311"/>
                    <a:pt x="2462052" y="105617"/>
                    <a:pt x="2464399" y="103270"/>
                  </a:cubicBezTo>
                  <a:cubicBezTo>
                    <a:pt x="2464399" y="103270"/>
                    <a:pt x="2466746" y="100923"/>
                    <a:pt x="2466746" y="100923"/>
                  </a:cubicBezTo>
                  <a:cubicBezTo>
                    <a:pt x="2466746" y="100923"/>
                    <a:pt x="2469093" y="100923"/>
                    <a:pt x="2469093" y="103270"/>
                  </a:cubicBezTo>
                  <a:cubicBezTo>
                    <a:pt x="2469093" y="105617"/>
                    <a:pt x="2466746" y="107964"/>
                    <a:pt x="2466746" y="110311"/>
                  </a:cubicBezTo>
                  <a:cubicBezTo>
                    <a:pt x="2466746" y="112658"/>
                    <a:pt x="2464399" y="115005"/>
                    <a:pt x="2464399" y="117352"/>
                  </a:cubicBezTo>
                  <a:cubicBezTo>
                    <a:pt x="2462052" y="119699"/>
                    <a:pt x="2462052" y="122046"/>
                    <a:pt x="2459705" y="124393"/>
                  </a:cubicBezTo>
                  <a:cubicBezTo>
                    <a:pt x="2459705" y="126741"/>
                    <a:pt x="2457358" y="129088"/>
                    <a:pt x="2457358" y="131435"/>
                  </a:cubicBezTo>
                  <a:cubicBezTo>
                    <a:pt x="2457358" y="133782"/>
                    <a:pt x="2455011" y="136129"/>
                    <a:pt x="2452664" y="140823"/>
                  </a:cubicBezTo>
                  <a:cubicBezTo>
                    <a:pt x="2452664" y="143170"/>
                    <a:pt x="2450317" y="145517"/>
                    <a:pt x="2450317" y="147864"/>
                  </a:cubicBezTo>
                  <a:cubicBezTo>
                    <a:pt x="2450317" y="150211"/>
                    <a:pt x="2447970" y="154905"/>
                    <a:pt x="2447970" y="157252"/>
                  </a:cubicBezTo>
                  <a:cubicBezTo>
                    <a:pt x="2447970" y="159599"/>
                    <a:pt x="2445622" y="161946"/>
                    <a:pt x="2445622" y="166640"/>
                  </a:cubicBezTo>
                  <a:cubicBezTo>
                    <a:pt x="2443275" y="168987"/>
                    <a:pt x="2443275" y="173681"/>
                    <a:pt x="2440928" y="176028"/>
                  </a:cubicBezTo>
                  <a:cubicBezTo>
                    <a:pt x="2440928" y="178376"/>
                    <a:pt x="2438581" y="180723"/>
                    <a:pt x="2438581" y="185417"/>
                  </a:cubicBezTo>
                  <a:cubicBezTo>
                    <a:pt x="2436234" y="190111"/>
                    <a:pt x="2436234" y="192458"/>
                    <a:pt x="2433887" y="197152"/>
                  </a:cubicBezTo>
                  <a:cubicBezTo>
                    <a:pt x="2433887" y="199499"/>
                    <a:pt x="2431540" y="204193"/>
                    <a:pt x="2431540" y="206540"/>
                  </a:cubicBezTo>
                  <a:cubicBezTo>
                    <a:pt x="2431540" y="206540"/>
                    <a:pt x="2431540" y="208887"/>
                    <a:pt x="2431540" y="208887"/>
                  </a:cubicBezTo>
                  <a:cubicBezTo>
                    <a:pt x="2429193" y="208887"/>
                    <a:pt x="2429193" y="208887"/>
                    <a:pt x="2426846" y="208887"/>
                  </a:cubicBezTo>
                  <a:cubicBezTo>
                    <a:pt x="2426846" y="204193"/>
                    <a:pt x="2424499" y="201846"/>
                    <a:pt x="2424499" y="197152"/>
                  </a:cubicBezTo>
                  <a:cubicBezTo>
                    <a:pt x="2422152" y="190111"/>
                    <a:pt x="2422152" y="185417"/>
                    <a:pt x="2419805" y="183070"/>
                  </a:cubicBezTo>
                  <a:close/>
                  <a:moveTo>
                    <a:pt x="2513687" y="227664"/>
                  </a:moveTo>
                  <a:cubicBezTo>
                    <a:pt x="2527769" y="227664"/>
                    <a:pt x="2541851" y="227664"/>
                    <a:pt x="2555934" y="230011"/>
                  </a:cubicBezTo>
                  <a:cubicBezTo>
                    <a:pt x="2565322" y="230011"/>
                    <a:pt x="2574710" y="232358"/>
                    <a:pt x="2581751" y="232358"/>
                  </a:cubicBezTo>
                  <a:cubicBezTo>
                    <a:pt x="2595833" y="232358"/>
                    <a:pt x="2607569" y="234705"/>
                    <a:pt x="2621651" y="234705"/>
                  </a:cubicBezTo>
                  <a:cubicBezTo>
                    <a:pt x="2631039" y="234705"/>
                    <a:pt x="2640427" y="237052"/>
                    <a:pt x="2647469" y="237052"/>
                  </a:cubicBezTo>
                  <a:cubicBezTo>
                    <a:pt x="2656857" y="237052"/>
                    <a:pt x="2666245" y="239399"/>
                    <a:pt x="2675633" y="239399"/>
                  </a:cubicBezTo>
                  <a:cubicBezTo>
                    <a:pt x="2666245" y="239399"/>
                    <a:pt x="2656857" y="239399"/>
                    <a:pt x="2647469" y="239399"/>
                  </a:cubicBezTo>
                  <a:cubicBezTo>
                    <a:pt x="2623998" y="239399"/>
                    <a:pt x="2602875" y="239399"/>
                    <a:pt x="2579404" y="239399"/>
                  </a:cubicBezTo>
                  <a:cubicBezTo>
                    <a:pt x="2572363" y="239399"/>
                    <a:pt x="2562975" y="239399"/>
                    <a:pt x="2555934" y="239399"/>
                  </a:cubicBezTo>
                  <a:cubicBezTo>
                    <a:pt x="2541851" y="239399"/>
                    <a:pt x="2525422" y="239399"/>
                    <a:pt x="2511340" y="241746"/>
                  </a:cubicBezTo>
                  <a:cubicBezTo>
                    <a:pt x="2501952" y="241746"/>
                    <a:pt x="2492563" y="244093"/>
                    <a:pt x="2483175" y="244093"/>
                  </a:cubicBezTo>
                  <a:cubicBezTo>
                    <a:pt x="2469093" y="244093"/>
                    <a:pt x="2457358" y="246440"/>
                    <a:pt x="2443275" y="246440"/>
                  </a:cubicBezTo>
                  <a:cubicBezTo>
                    <a:pt x="2440928" y="246440"/>
                    <a:pt x="2438581" y="246440"/>
                    <a:pt x="2433887" y="246440"/>
                  </a:cubicBezTo>
                  <a:cubicBezTo>
                    <a:pt x="2433887" y="244093"/>
                    <a:pt x="2433887" y="241746"/>
                    <a:pt x="2431540" y="239399"/>
                  </a:cubicBezTo>
                  <a:cubicBezTo>
                    <a:pt x="2431540" y="239399"/>
                    <a:pt x="2431540" y="239399"/>
                    <a:pt x="2431540" y="239399"/>
                  </a:cubicBezTo>
                  <a:cubicBezTo>
                    <a:pt x="2436234" y="237052"/>
                    <a:pt x="2440928" y="230011"/>
                    <a:pt x="2440928" y="222969"/>
                  </a:cubicBezTo>
                  <a:cubicBezTo>
                    <a:pt x="2457358" y="222969"/>
                    <a:pt x="2471440" y="222969"/>
                    <a:pt x="2487869" y="222969"/>
                  </a:cubicBezTo>
                  <a:cubicBezTo>
                    <a:pt x="2499605" y="227664"/>
                    <a:pt x="2506646" y="227664"/>
                    <a:pt x="2513687" y="227664"/>
                  </a:cubicBezTo>
                  <a:close/>
                  <a:moveTo>
                    <a:pt x="2839926" y="309810"/>
                  </a:moveTo>
                  <a:cubicBezTo>
                    <a:pt x="2854008" y="316851"/>
                    <a:pt x="2865744" y="323892"/>
                    <a:pt x="2879826" y="330934"/>
                  </a:cubicBezTo>
                  <a:cubicBezTo>
                    <a:pt x="2889214" y="335628"/>
                    <a:pt x="2900949" y="342669"/>
                    <a:pt x="2910338" y="347363"/>
                  </a:cubicBezTo>
                  <a:cubicBezTo>
                    <a:pt x="2922073" y="354404"/>
                    <a:pt x="2933808" y="361445"/>
                    <a:pt x="2945543" y="368486"/>
                  </a:cubicBezTo>
                  <a:cubicBezTo>
                    <a:pt x="2929114" y="368486"/>
                    <a:pt x="2910338" y="368486"/>
                    <a:pt x="2891561" y="368486"/>
                  </a:cubicBezTo>
                  <a:cubicBezTo>
                    <a:pt x="2884520" y="368486"/>
                    <a:pt x="2877479" y="368486"/>
                    <a:pt x="2870438" y="368486"/>
                  </a:cubicBezTo>
                  <a:cubicBezTo>
                    <a:pt x="2856355" y="368486"/>
                    <a:pt x="2844620" y="368486"/>
                    <a:pt x="2830538" y="370833"/>
                  </a:cubicBezTo>
                  <a:cubicBezTo>
                    <a:pt x="2823497" y="370833"/>
                    <a:pt x="2816456" y="370833"/>
                    <a:pt x="2809415" y="373180"/>
                  </a:cubicBezTo>
                  <a:cubicBezTo>
                    <a:pt x="2797679" y="373180"/>
                    <a:pt x="2783597" y="375527"/>
                    <a:pt x="2769515" y="375527"/>
                  </a:cubicBezTo>
                  <a:cubicBezTo>
                    <a:pt x="2762474" y="375527"/>
                    <a:pt x="2755433" y="377874"/>
                    <a:pt x="2748391" y="377874"/>
                  </a:cubicBezTo>
                  <a:cubicBezTo>
                    <a:pt x="2736656" y="377874"/>
                    <a:pt x="2722574" y="380222"/>
                    <a:pt x="2710839" y="380222"/>
                  </a:cubicBezTo>
                  <a:cubicBezTo>
                    <a:pt x="2703797" y="380222"/>
                    <a:pt x="2696756" y="382569"/>
                    <a:pt x="2689715" y="382569"/>
                  </a:cubicBezTo>
                  <a:cubicBezTo>
                    <a:pt x="2675633" y="384916"/>
                    <a:pt x="2663898" y="384916"/>
                    <a:pt x="2649816" y="387263"/>
                  </a:cubicBezTo>
                  <a:cubicBezTo>
                    <a:pt x="2642774" y="387263"/>
                    <a:pt x="2635733" y="389610"/>
                    <a:pt x="2628692" y="389610"/>
                  </a:cubicBezTo>
                  <a:cubicBezTo>
                    <a:pt x="2614610" y="391957"/>
                    <a:pt x="2602875" y="391957"/>
                    <a:pt x="2588792" y="394304"/>
                  </a:cubicBezTo>
                  <a:cubicBezTo>
                    <a:pt x="2581751" y="394304"/>
                    <a:pt x="2574710" y="396651"/>
                    <a:pt x="2570016" y="396651"/>
                  </a:cubicBezTo>
                  <a:cubicBezTo>
                    <a:pt x="2555934" y="398998"/>
                    <a:pt x="2541851" y="401345"/>
                    <a:pt x="2527769" y="403692"/>
                  </a:cubicBezTo>
                  <a:cubicBezTo>
                    <a:pt x="2520728" y="403692"/>
                    <a:pt x="2516034" y="406039"/>
                    <a:pt x="2508993" y="406039"/>
                  </a:cubicBezTo>
                  <a:cubicBezTo>
                    <a:pt x="2501952" y="408386"/>
                    <a:pt x="2492563" y="408386"/>
                    <a:pt x="2485522" y="410733"/>
                  </a:cubicBezTo>
                  <a:cubicBezTo>
                    <a:pt x="2483175" y="403692"/>
                    <a:pt x="2478481" y="396651"/>
                    <a:pt x="2471440" y="396651"/>
                  </a:cubicBezTo>
                  <a:cubicBezTo>
                    <a:pt x="2471440" y="396651"/>
                    <a:pt x="2471440" y="396651"/>
                    <a:pt x="2473787" y="396651"/>
                  </a:cubicBezTo>
                  <a:cubicBezTo>
                    <a:pt x="2478481" y="391957"/>
                    <a:pt x="2485522" y="387263"/>
                    <a:pt x="2490216" y="382569"/>
                  </a:cubicBezTo>
                  <a:cubicBezTo>
                    <a:pt x="2494910" y="377874"/>
                    <a:pt x="2499605" y="375527"/>
                    <a:pt x="2504299" y="370833"/>
                  </a:cubicBezTo>
                  <a:cubicBezTo>
                    <a:pt x="2508993" y="366139"/>
                    <a:pt x="2516034" y="361445"/>
                    <a:pt x="2520728" y="356751"/>
                  </a:cubicBezTo>
                  <a:cubicBezTo>
                    <a:pt x="2525422" y="352057"/>
                    <a:pt x="2530116" y="349710"/>
                    <a:pt x="2534810" y="347363"/>
                  </a:cubicBezTo>
                  <a:cubicBezTo>
                    <a:pt x="2539504" y="342669"/>
                    <a:pt x="2546545" y="337975"/>
                    <a:pt x="2551239" y="335628"/>
                  </a:cubicBezTo>
                  <a:cubicBezTo>
                    <a:pt x="2555934" y="333281"/>
                    <a:pt x="2560628" y="328586"/>
                    <a:pt x="2565322" y="326239"/>
                  </a:cubicBezTo>
                  <a:cubicBezTo>
                    <a:pt x="2570016" y="321545"/>
                    <a:pt x="2577057" y="319198"/>
                    <a:pt x="2581751" y="314504"/>
                  </a:cubicBezTo>
                  <a:cubicBezTo>
                    <a:pt x="2586445" y="309810"/>
                    <a:pt x="2593486" y="307463"/>
                    <a:pt x="2598180" y="302769"/>
                  </a:cubicBezTo>
                  <a:cubicBezTo>
                    <a:pt x="2602875" y="300422"/>
                    <a:pt x="2607569" y="295728"/>
                    <a:pt x="2612263" y="293381"/>
                  </a:cubicBezTo>
                  <a:cubicBezTo>
                    <a:pt x="2635733" y="276951"/>
                    <a:pt x="2661551" y="262869"/>
                    <a:pt x="2685021" y="248787"/>
                  </a:cubicBezTo>
                  <a:cubicBezTo>
                    <a:pt x="2687368" y="253481"/>
                    <a:pt x="2694409" y="258175"/>
                    <a:pt x="2701450" y="258175"/>
                  </a:cubicBezTo>
                  <a:cubicBezTo>
                    <a:pt x="2708492" y="258175"/>
                    <a:pt x="2715533" y="253481"/>
                    <a:pt x="2720227" y="246440"/>
                  </a:cubicBezTo>
                  <a:cubicBezTo>
                    <a:pt x="2753086" y="260522"/>
                    <a:pt x="2783597" y="276951"/>
                    <a:pt x="2816456" y="293381"/>
                  </a:cubicBezTo>
                  <a:cubicBezTo>
                    <a:pt x="2823497" y="302769"/>
                    <a:pt x="2830538" y="305116"/>
                    <a:pt x="2839926" y="309810"/>
                  </a:cubicBezTo>
                  <a:close/>
                  <a:moveTo>
                    <a:pt x="3055854" y="359098"/>
                  </a:moveTo>
                  <a:cubicBezTo>
                    <a:pt x="3062896" y="356751"/>
                    <a:pt x="3069937" y="352057"/>
                    <a:pt x="3076978" y="349710"/>
                  </a:cubicBezTo>
                  <a:cubicBezTo>
                    <a:pt x="3086366" y="347363"/>
                    <a:pt x="3093407" y="342669"/>
                    <a:pt x="3102795" y="340322"/>
                  </a:cubicBezTo>
                  <a:cubicBezTo>
                    <a:pt x="3109837" y="337975"/>
                    <a:pt x="3116878" y="335628"/>
                    <a:pt x="3123919" y="333281"/>
                  </a:cubicBezTo>
                  <a:cubicBezTo>
                    <a:pt x="3133307" y="330934"/>
                    <a:pt x="3142695" y="328586"/>
                    <a:pt x="3149736" y="326239"/>
                  </a:cubicBezTo>
                  <a:cubicBezTo>
                    <a:pt x="3156778" y="323892"/>
                    <a:pt x="3163819" y="321545"/>
                    <a:pt x="3170860" y="319198"/>
                  </a:cubicBezTo>
                  <a:cubicBezTo>
                    <a:pt x="3180248" y="316851"/>
                    <a:pt x="3189636" y="314504"/>
                    <a:pt x="3199024" y="312157"/>
                  </a:cubicBezTo>
                  <a:cubicBezTo>
                    <a:pt x="3206066" y="309810"/>
                    <a:pt x="3213106" y="309810"/>
                    <a:pt x="3217801" y="307463"/>
                  </a:cubicBezTo>
                  <a:cubicBezTo>
                    <a:pt x="3222495" y="307463"/>
                    <a:pt x="3227189" y="305116"/>
                    <a:pt x="3231883" y="305116"/>
                  </a:cubicBezTo>
                  <a:cubicBezTo>
                    <a:pt x="3236577" y="307463"/>
                    <a:pt x="3241271" y="309810"/>
                    <a:pt x="3243618" y="312157"/>
                  </a:cubicBezTo>
                  <a:cubicBezTo>
                    <a:pt x="3257701" y="319198"/>
                    <a:pt x="3271783" y="328586"/>
                    <a:pt x="3283518" y="335628"/>
                  </a:cubicBezTo>
                  <a:cubicBezTo>
                    <a:pt x="3292906" y="340322"/>
                    <a:pt x="3302294" y="347363"/>
                    <a:pt x="3309336" y="352057"/>
                  </a:cubicBezTo>
                  <a:cubicBezTo>
                    <a:pt x="3323418" y="359098"/>
                    <a:pt x="3335153" y="368486"/>
                    <a:pt x="3349235" y="375527"/>
                  </a:cubicBezTo>
                  <a:cubicBezTo>
                    <a:pt x="3358624" y="382569"/>
                    <a:pt x="3368012" y="387263"/>
                    <a:pt x="3377400" y="394304"/>
                  </a:cubicBezTo>
                  <a:cubicBezTo>
                    <a:pt x="3384441" y="398998"/>
                    <a:pt x="3391482" y="403692"/>
                    <a:pt x="3400870" y="408386"/>
                  </a:cubicBezTo>
                  <a:cubicBezTo>
                    <a:pt x="3400870" y="410733"/>
                    <a:pt x="3398523" y="410733"/>
                    <a:pt x="3398523" y="413080"/>
                  </a:cubicBezTo>
                  <a:cubicBezTo>
                    <a:pt x="3393829" y="413080"/>
                    <a:pt x="3389135" y="410733"/>
                    <a:pt x="3384441" y="410733"/>
                  </a:cubicBezTo>
                  <a:cubicBezTo>
                    <a:pt x="3377400" y="408386"/>
                    <a:pt x="3368012" y="408386"/>
                    <a:pt x="3360970" y="406039"/>
                  </a:cubicBezTo>
                  <a:cubicBezTo>
                    <a:pt x="3349235" y="403692"/>
                    <a:pt x="3339847" y="401345"/>
                    <a:pt x="3328112" y="398998"/>
                  </a:cubicBezTo>
                  <a:cubicBezTo>
                    <a:pt x="3321071" y="396651"/>
                    <a:pt x="3311683" y="396651"/>
                    <a:pt x="3304641" y="394304"/>
                  </a:cubicBezTo>
                  <a:cubicBezTo>
                    <a:pt x="3292906" y="391957"/>
                    <a:pt x="3281171" y="391957"/>
                    <a:pt x="3271783" y="389610"/>
                  </a:cubicBezTo>
                  <a:cubicBezTo>
                    <a:pt x="3264742" y="387263"/>
                    <a:pt x="3255353" y="387263"/>
                    <a:pt x="3248312" y="384916"/>
                  </a:cubicBezTo>
                  <a:cubicBezTo>
                    <a:pt x="3236577" y="382569"/>
                    <a:pt x="3224842" y="382569"/>
                    <a:pt x="3213106" y="380222"/>
                  </a:cubicBezTo>
                  <a:cubicBezTo>
                    <a:pt x="3206066" y="380222"/>
                    <a:pt x="3196677" y="377874"/>
                    <a:pt x="3189636" y="377874"/>
                  </a:cubicBezTo>
                  <a:cubicBezTo>
                    <a:pt x="3177901" y="375527"/>
                    <a:pt x="3166166" y="375527"/>
                    <a:pt x="3154430" y="375527"/>
                  </a:cubicBezTo>
                  <a:cubicBezTo>
                    <a:pt x="3147389" y="375527"/>
                    <a:pt x="3138001" y="373180"/>
                    <a:pt x="3130960" y="373180"/>
                  </a:cubicBezTo>
                  <a:cubicBezTo>
                    <a:pt x="3119225" y="373180"/>
                    <a:pt x="3105143" y="370833"/>
                    <a:pt x="3093407" y="370833"/>
                  </a:cubicBezTo>
                  <a:cubicBezTo>
                    <a:pt x="3086366" y="370833"/>
                    <a:pt x="3079325" y="370833"/>
                    <a:pt x="3072284" y="368486"/>
                  </a:cubicBezTo>
                  <a:cubicBezTo>
                    <a:pt x="3058202" y="368486"/>
                    <a:pt x="3046466" y="368486"/>
                    <a:pt x="3032384" y="366139"/>
                  </a:cubicBezTo>
                  <a:cubicBezTo>
                    <a:pt x="3030037" y="366139"/>
                    <a:pt x="3030037" y="366139"/>
                    <a:pt x="3027690" y="366139"/>
                  </a:cubicBezTo>
                  <a:cubicBezTo>
                    <a:pt x="3030037" y="366139"/>
                    <a:pt x="3030037" y="363792"/>
                    <a:pt x="3032384" y="363792"/>
                  </a:cubicBezTo>
                  <a:cubicBezTo>
                    <a:pt x="3039425" y="366139"/>
                    <a:pt x="3046466" y="363792"/>
                    <a:pt x="3055854" y="359098"/>
                  </a:cubicBezTo>
                  <a:close/>
                  <a:moveTo>
                    <a:pt x="3424341" y="460021"/>
                  </a:moveTo>
                  <a:cubicBezTo>
                    <a:pt x="3424341" y="464715"/>
                    <a:pt x="3424341" y="469409"/>
                    <a:pt x="3424341" y="474103"/>
                  </a:cubicBezTo>
                  <a:cubicBezTo>
                    <a:pt x="3400870" y="467062"/>
                    <a:pt x="3379747" y="460021"/>
                    <a:pt x="3356276" y="455327"/>
                  </a:cubicBezTo>
                  <a:cubicBezTo>
                    <a:pt x="3325765" y="448286"/>
                    <a:pt x="3295253" y="441245"/>
                    <a:pt x="3264742" y="434204"/>
                  </a:cubicBezTo>
                  <a:cubicBezTo>
                    <a:pt x="3255353" y="431857"/>
                    <a:pt x="3243618" y="429510"/>
                    <a:pt x="3234230" y="429510"/>
                  </a:cubicBezTo>
                  <a:cubicBezTo>
                    <a:pt x="3213106" y="424815"/>
                    <a:pt x="3191983" y="420121"/>
                    <a:pt x="3170860" y="417774"/>
                  </a:cubicBezTo>
                  <a:cubicBezTo>
                    <a:pt x="3159125" y="415427"/>
                    <a:pt x="3147389" y="415427"/>
                    <a:pt x="3135654" y="413080"/>
                  </a:cubicBezTo>
                  <a:cubicBezTo>
                    <a:pt x="3114531" y="410733"/>
                    <a:pt x="3095754" y="406039"/>
                    <a:pt x="3074631" y="403692"/>
                  </a:cubicBezTo>
                  <a:cubicBezTo>
                    <a:pt x="3062896" y="401345"/>
                    <a:pt x="3048813" y="401345"/>
                    <a:pt x="3037078" y="398998"/>
                  </a:cubicBezTo>
                  <a:cubicBezTo>
                    <a:pt x="3022996" y="396651"/>
                    <a:pt x="3011261" y="396651"/>
                    <a:pt x="2997178" y="394304"/>
                  </a:cubicBezTo>
                  <a:cubicBezTo>
                    <a:pt x="2997178" y="394304"/>
                    <a:pt x="2997178" y="394304"/>
                    <a:pt x="2997178" y="394304"/>
                  </a:cubicBezTo>
                  <a:cubicBezTo>
                    <a:pt x="2997178" y="391957"/>
                    <a:pt x="2997178" y="389610"/>
                    <a:pt x="2994831" y="387263"/>
                  </a:cubicBezTo>
                  <a:cubicBezTo>
                    <a:pt x="2997178" y="384916"/>
                    <a:pt x="2999525" y="384916"/>
                    <a:pt x="3001872" y="382569"/>
                  </a:cubicBezTo>
                  <a:cubicBezTo>
                    <a:pt x="3006567" y="380222"/>
                    <a:pt x="3011261" y="377874"/>
                    <a:pt x="3015955" y="375527"/>
                  </a:cubicBezTo>
                  <a:cubicBezTo>
                    <a:pt x="3027690" y="375527"/>
                    <a:pt x="3039425" y="375527"/>
                    <a:pt x="3051160" y="377874"/>
                  </a:cubicBezTo>
                  <a:cubicBezTo>
                    <a:pt x="3055854" y="377874"/>
                    <a:pt x="3060548" y="377874"/>
                    <a:pt x="3065243" y="377874"/>
                  </a:cubicBezTo>
                  <a:cubicBezTo>
                    <a:pt x="3081672" y="377874"/>
                    <a:pt x="3098101" y="380222"/>
                    <a:pt x="3114531" y="380222"/>
                  </a:cubicBezTo>
                  <a:cubicBezTo>
                    <a:pt x="3119225" y="380222"/>
                    <a:pt x="3121572" y="380222"/>
                    <a:pt x="3126266" y="380222"/>
                  </a:cubicBezTo>
                  <a:cubicBezTo>
                    <a:pt x="3142695" y="382569"/>
                    <a:pt x="3159125" y="382569"/>
                    <a:pt x="3175554" y="384916"/>
                  </a:cubicBezTo>
                  <a:cubicBezTo>
                    <a:pt x="3177901" y="384916"/>
                    <a:pt x="3182595" y="384916"/>
                    <a:pt x="3184942" y="384916"/>
                  </a:cubicBezTo>
                  <a:cubicBezTo>
                    <a:pt x="3199024" y="387263"/>
                    <a:pt x="3213106" y="387263"/>
                    <a:pt x="3229536" y="389610"/>
                  </a:cubicBezTo>
                  <a:cubicBezTo>
                    <a:pt x="3234230" y="389610"/>
                    <a:pt x="3238924" y="389610"/>
                    <a:pt x="3243618" y="391957"/>
                  </a:cubicBezTo>
                  <a:cubicBezTo>
                    <a:pt x="3257701" y="394304"/>
                    <a:pt x="3271783" y="396651"/>
                    <a:pt x="3283518" y="398998"/>
                  </a:cubicBezTo>
                  <a:cubicBezTo>
                    <a:pt x="3288212" y="398998"/>
                    <a:pt x="3295253" y="401345"/>
                    <a:pt x="3299947" y="401345"/>
                  </a:cubicBezTo>
                  <a:cubicBezTo>
                    <a:pt x="3311683" y="403692"/>
                    <a:pt x="3321071" y="406039"/>
                    <a:pt x="3332806" y="408386"/>
                  </a:cubicBezTo>
                  <a:cubicBezTo>
                    <a:pt x="3342194" y="410733"/>
                    <a:pt x="3349235" y="410733"/>
                    <a:pt x="3358624" y="413080"/>
                  </a:cubicBezTo>
                  <a:cubicBezTo>
                    <a:pt x="3365664" y="415427"/>
                    <a:pt x="3375053" y="415427"/>
                    <a:pt x="3382094" y="417774"/>
                  </a:cubicBezTo>
                  <a:cubicBezTo>
                    <a:pt x="3386788" y="417774"/>
                    <a:pt x="3391482" y="420121"/>
                    <a:pt x="3396176" y="420121"/>
                  </a:cubicBezTo>
                  <a:cubicBezTo>
                    <a:pt x="3396176" y="420121"/>
                    <a:pt x="3396176" y="422468"/>
                    <a:pt x="3396176" y="422468"/>
                  </a:cubicBezTo>
                  <a:cubicBezTo>
                    <a:pt x="3396176" y="434204"/>
                    <a:pt x="3405565" y="443592"/>
                    <a:pt x="3417300" y="443592"/>
                  </a:cubicBezTo>
                  <a:cubicBezTo>
                    <a:pt x="3417300" y="443592"/>
                    <a:pt x="3417300" y="443592"/>
                    <a:pt x="3417300" y="443592"/>
                  </a:cubicBezTo>
                  <a:cubicBezTo>
                    <a:pt x="3417300" y="445939"/>
                    <a:pt x="3417300" y="445939"/>
                    <a:pt x="3417300" y="448286"/>
                  </a:cubicBezTo>
                  <a:cubicBezTo>
                    <a:pt x="3424341" y="450633"/>
                    <a:pt x="3424341" y="455327"/>
                    <a:pt x="3424341" y="460021"/>
                  </a:cubicBezTo>
                  <a:close/>
                  <a:moveTo>
                    <a:pt x="3544040" y="514003"/>
                  </a:moveTo>
                  <a:cubicBezTo>
                    <a:pt x="3560469" y="521044"/>
                    <a:pt x="3576899" y="525738"/>
                    <a:pt x="3593328" y="532780"/>
                  </a:cubicBezTo>
                  <a:cubicBezTo>
                    <a:pt x="3593328" y="535127"/>
                    <a:pt x="3590981" y="535127"/>
                    <a:pt x="3590981" y="537474"/>
                  </a:cubicBezTo>
                  <a:cubicBezTo>
                    <a:pt x="3588634" y="539821"/>
                    <a:pt x="3588634" y="539821"/>
                    <a:pt x="3586287" y="542168"/>
                  </a:cubicBezTo>
                  <a:cubicBezTo>
                    <a:pt x="3583940" y="546862"/>
                    <a:pt x="3579246" y="549209"/>
                    <a:pt x="3576899" y="553903"/>
                  </a:cubicBezTo>
                  <a:cubicBezTo>
                    <a:pt x="3576899" y="553903"/>
                    <a:pt x="3574552" y="556250"/>
                    <a:pt x="3574552" y="556250"/>
                  </a:cubicBezTo>
                  <a:cubicBezTo>
                    <a:pt x="3558123" y="577373"/>
                    <a:pt x="3541693" y="600844"/>
                    <a:pt x="3525264" y="626661"/>
                  </a:cubicBezTo>
                  <a:cubicBezTo>
                    <a:pt x="3525264" y="626661"/>
                    <a:pt x="3525264" y="626661"/>
                    <a:pt x="3525264" y="626661"/>
                  </a:cubicBezTo>
                  <a:cubicBezTo>
                    <a:pt x="3520570" y="633703"/>
                    <a:pt x="3515876" y="640744"/>
                    <a:pt x="3513528" y="645438"/>
                  </a:cubicBezTo>
                  <a:cubicBezTo>
                    <a:pt x="3513528" y="645438"/>
                    <a:pt x="3511182" y="647785"/>
                    <a:pt x="3511182" y="647785"/>
                  </a:cubicBezTo>
                  <a:cubicBezTo>
                    <a:pt x="3506487" y="654826"/>
                    <a:pt x="3504140" y="659520"/>
                    <a:pt x="3499446" y="666561"/>
                  </a:cubicBezTo>
                  <a:cubicBezTo>
                    <a:pt x="3499446" y="668908"/>
                    <a:pt x="3497099" y="668908"/>
                    <a:pt x="3497099" y="671255"/>
                  </a:cubicBezTo>
                  <a:cubicBezTo>
                    <a:pt x="3494752" y="675949"/>
                    <a:pt x="3490058" y="682991"/>
                    <a:pt x="3487711" y="687685"/>
                  </a:cubicBezTo>
                  <a:cubicBezTo>
                    <a:pt x="3485364" y="690032"/>
                    <a:pt x="3485364" y="692379"/>
                    <a:pt x="3483017" y="694726"/>
                  </a:cubicBezTo>
                  <a:cubicBezTo>
                    <a:pt x="3480670" y="699420"/>
                    <a:pt x="3475976" y="706461"/>
                    <a:pt x="3473629" y="711155"/>
                  </a:cubicBezTo>
                  <a:cubicBezTo>
                    <a:pt x="3471282" y="713502"/>
                    <a:pt x="3471282" y="715849"/>
                    <a:pt x="3468935" y="720543"/>
                  </a:cubicBezTo>
                  <a:cubicBezTo>
                    <a:pt x="3466588" y="725237"/>
                    <a:pt x="3461894" y="732279"/>
                    <a:pt x="3459546" y="736973"/>
                  </a:cubicBezTo>
                  <a:cubicBezTo>
                    <a:pt x="3457200" y="739320"/>
                    <a:pt x="3454852" y="744014"/>
                    <a:pt x="3454852" y="746361"/>
                  </a:cubicBezTo>
                  <a:cubicBezTo>
                    <a:pt x="3454852" y="746361"/>
                    <a:pt x="3454852" y="746361"/>
                    <a:pt x="3454852" y="746361"/>
                  </a:cubicBezTo>
                  <a:cubicBezTo>
                    <a:pt x="3452505" y="744014"/>
                    <a:pt x="3450158" y="744014"/>
                    <a:pt x="3445464" y="744014"/>
                  </a:cubicBezTo>
                  <a:cubicBezTo>
                    <a:pt x="3445464" y="732279"/>
                    <a:pt x="3445464" y="722890"/>
                    <a:pt x="3445464" y="711155"/>
                  </a:cubicBezTo>
                  <a:cubicBezTo>
                    <a:pt x="3445464" y="706461"/>
                    <a:pt x="3445464" y="701767"/>
                    <a:pt x="3445464" y="697073"/>
                  </a:cubicBezTo>
                  <a:cubicBezTo>
                    <a:pt x="3445464" y="685338"/>
                    <a:pt x="3445464" y="675949"/>
                    <a:pt x="3445464" y="664214"/>
                  </a:cubicBezTo>
                  <a:cubicBezTo>
                    <a:pt x="3445464" y="654826"/>
                    <a:pt x="3445464" y="647785"/>
                    <a:pt x="3445464" y="638397"/>
                  </a:cubicBezTo>
                  <a:cubicBezTo>
                    <a:pt x="3445464" y="631355"/>
                    <a:pt x="3445464" y="624314"/>
                    <a:pt x="3445464" y="617273"/>
                  </a:cubicBezTo>
                  <a:cubicBezTo>
                    <a:pt x="3445464" y="605538"/>
                    <a:pt x="3445464" y="593803"/>
                    <a:pt x="3443117" y="582068"/>
                  </a:cubicBezTo>
                  <a:cubicBezTo>
                    <a:pt x="3443117" y="579720"/>
                    <a:pt x="3443117" y="577373"/>
                    <a:pt x="3443117" y="575026"/>
                  </a:cubicBezTo>
                  <a:cubicBezTo>
                    <a:pt x="3440770" y="537474"/>
                    <a:pt x="3438423" y="504615"/>
                    <a:pt x="3436076" y="471756"/>
                  </a:cubicBezTo>
                  <a:cubicBezTo>
                    <a:pt x="3473629" y="483492"/>
                    <a:pt x="3511182" y="495227"/>
                    <a:pt x="3548734" y="509309"/>
                  </a:cubicBezTo>
                  <a:cubicBezTo>
                    <a:pt x="3541693" y="511656"/>
                    <a:pt x="3541693" y="511656"/>
                    <a:pt x="3544040" y="514003"/>
                  </a:cubicBezTo>
                  <a:close/>
                  <a:moveTo>
                    <a:pt x="3600369" y="525738"/>
                  </a:moveTo>
                  <a:cubicBezTo>
                    <a:pt x="3602716" y="521044"/>
                    <a:pt x="3607410" y="518697"/>
                    <a:pt x="3609758" y="514003"/>
                  </a:cubicBezTo>
                  <a:cubicBezTo>
                    <a:pt x="3609758" y="514003"/>
                    <a:pt x="3609758" y="514003"/>
                    <a:pt x="3609758" y="514003"/>
                  </a:cubicBezTo>
                  <a:cubicBezTo>
                    <a:pt x="3614452" y="509309"/>
                    <a:pt x="3616799" y="506962"/>
                    <a:pt x="3621493" y="502268"/>
                  </a:cubicBezTo>
                  <a:cubicBezTo>
                    <a:pt x="3621493" y="502268"/>
                    <a:pt x="3621493" y="502268"/>
                    <a:pt x="3621493" y="502268"/>
                  </a:cubicBezTo>
                  <a:cubicBezTo>
                    <a:pt x="3623840" y="499921"/>
                    <a:pt x="3626187" y="497574"/>
                    <a:pt x="3628534" y="495227"/>
                  </a:cubicBezTo>
                  <a:cubicBezTo>
                    <a:pt x="3633228" y="499921"/>
                    <a:pt x="3637922" y="502268"/>
                    <a:pt x="3642616" y="502268"/>
                  </a:cubicBezTo>
                  <a:cubicBezTo>
                    <a:pt x="3644963" y="502268"/>
                    <a:pt x="3647310" y="502268"/>
                    <a:pt x="3652004" y="499921"/>
                  </a:cubicBezTo>
                  <a:cubicBezTo>
                    <a:pt x="3656698" y="506962"/>
                    <a:pt x="3661392" y="514003"/>
                    <a:pt x="3666086" y="521044"/>
                  </a:cubicBezTo>
                  <a:cubicBezTo>
                    <a:pt x="3670781" y="528085"/>
                    <a:pt x="3675475" y="532780"/>
                    <a:pt x="3680169" y="539821"/>
                  </a:cubicBezTo>
                  <a:cubicBezTo>
                    <a:pt x="3684863" y="546862"/>
                    <a:pt x="3689557" y="553903"/>
                    <a:pt x="3694251" y="563291"/>
                  </a:cubicBezTo>
                  <a:cubicBezTo>
                    <a:pt x="3694251" y="565638"/>
                    <a:pt x="3696598" y="565638"/>
                    <a:pt x="3696598" y="567985"/>
                  </a:cubicBezTo>
                  <a:cubicBezTo>
                    <a:pt x="3694251" y="570332"/>
                    <a:pt x="3691904" y="572679"/>
                    <a:pt x="3689557" y="575026"/>
                  </a:cubicBezTo>
                  <a:cubicBezTo>
                    <a:pt x="3677822" y="570332"/>
                    <a:pt x="3668434" y="565638"/>
                    <a:pt x="3656698" y="560944"/>
                  </a:cubicBezTo>
                  <a:cubicBezTo>
                    <a:pt x="3644963" y="556250"/>
                    <a:pt x="3633228" y="549209"/>
                    <a:pt x="3621493" y="544515"/>
                  </a:cubicBezTo>
                  <a:cubicBezTo>
                    <a:pt x="3612104" y="539821"/>
                    <a:pt x="3600369" y="537474"/>
                    <a:pt x="3590981" y="532780"/>
                  </a:cubicBezTo>
                  <a:cubicBezTo>
                    <a:pt x="3595675" y="530433"/>
                    <a:pt x="3598022" y="530433"/>
                    <a:pt x="3600369" y="525738"/>
                  </a:cubicBezTo>
                  <a:cubicBezTo>
                    <a:pt x="3598022" y="528085"/>
                    <a:pt x="3600369" y="528085"/>
                    <a:pt x="3600369" y="525738"/>
                  </a:cubicBezTo>
                  <a:close/>
                  <a:moveTo>
                    <a:pt x="3750580" y="593803"/>
                  </a:moveTo>
                  <a:cubicBezTo>
                    <a:pt x="3757622" y="596150"/>
                    <a:pt x="3764662" y="598497"/>
                    <a:pt x="3769357" y="600844"/>
                  </a:cubicBezTo>
                  <a:cubicBezTo>
                    <a:pt x="3774051" y="603191"/>
                    <a:pt x="3781092" y="603191"/>
                    <a:pt x="3785786" y="605538"/>
                  </a:cubicBezTo>
                  <a:cubicBezTo>
                    <a:pt x="3792827" y="607885"/>
                    <a:pt x="3799868" y="610232"/>
                    <a:pt x="3804562" y="612579"/>
                  </a:cubicBezTo>
                  <a:cubicBezTo>
                    <a:pt x="3809256" y="614926"/>
                    <a:pt x="3816298" y="617273"/>
                    <a:pt x="3820992" y="617273"/>
                  </a:cubicBezTo>
                  <a:cubicBezTo>
                    <a:pt x="3828033" y="619620"/>
                    <a:pt x="3832727" y="621967"/>
                    <a:pt x="3839768" y="624314"/>
                  </a:cubicBezTo>
                  <a:cubicBezTo>
                    <a:pt x="3844462" y="626661"/>
                    <a:pt x="3851503" y="629008"/>
                    <a:pt x="3856197" y="631355"/>
                  </a:cubicBezTo>
                  <a:cubicBezTo>
                    <a:pt x="3863239" y="633703"/>
                    <a:pt x="3867933" y="636050"/>
                    <a:pt x="3874974" y="638397"/>
                  </a:cubicBezTo>
                  <a:cubicBezTo>
                    <a:pt x="3879668" y="640744"/>
                    <a:pt x="3886709" y="643091"/>
                    <a:pt x="3891403" y="645438"/>
                  </a:cubicBezTo>
                  <a:cubicBezTo>
                    <a:pt x="3898444" y="647785"/>
                    <a:pt x="3903138" y="650132"/>
                    <a:pt x="3910180" y="654826"/>
                  </a:cubicBezTo>
                  <a:cubicBezTo>
                    <a:pt x="3914874" y="657173"/>
                    <a:pt x="3919568" y="659520"/>
                    <a:pt x="3926609" y="661867"/>
                  </a:cubicBezTo>
                  <a:cubicBezTo>
                    <a:pt x="3931303" y="664214"/>
                    <a:pt x="3935997" y="666561"/>
                    <a:pt x="3940691" y="668908"/>
                  </a:cubicBezTo>
                  <a:cubicBezTo>
                    <a:pt x="3943038" y="671255"/>
                    <a:pt x="3947732" y="673602"/>
                    <a:pt x="3950079" y="675949"/>
                  </a:cubicBezTo>
                  <a:cubicBezTo>
                    <a:pt x="3959467" y="682991"/>
                    <a:pt x="3968856" y="690032"/>
                    <a:pt x="3975897" y="697073"/>
                  </a:cubicBezTo>
                  <a:cubicBezTo>
                    <a:pt x="3982938" y="701767"/>
                    <a:pt x="3987632" y="706461"/>
                    <a:pt x="3994673" y="711155"/>
                  </a:cubicBezTo>
                  <a:cubicBezTo>
                    <a:pt x="4004061" y="718196"/>
                    <a:pt x="4013449" y="725237"/>
                    <a:pt x="4020491" y="732279"/>
                  </a:cubicBezTo>
                  <a:cubicBezTo>
                    <a:pt x="4027532" y="736973"/>
                    <a:pt x="4032226" y="741667"/>
                    <a:pt x="4036920" y="746361"/>
                  </a:cubicBezTo>
                  <a:cubicBezTo>
                    <a:pt x="4046308" y="753402"/>
                    <a:pt x="4055696" y="760443"/>
                    <a:pt x="4062738" y="767484"/>
                  </a:cubicBezTo>
                  <a:cubicBezTo>
                    <a:pt x="4067432" y="772178"/>
                    <a:pt x="4074473" y="776872"/>
                    <a:pt x="4079167" y="781566"/>
                  </a:cubicBezTo>
                  <a:cubicBezTo>
                    <a:pt x="4088555" y="788608"/>
                    <a:pt x="4097943" y="795649"/>
                    <a:pt x="4104984" y="805037"/>
                  </a:cubicBezTo>
                  <a:cubicBezTo>
                    <a:pt x="4109678" y="809731"/>
                    <a:pt x="4114372" y="814425"/>
                    <a:pt x="4121414" y="819119"/>
                  </a:cubicBezTo>
                  <a:cubicBezTo>
                    <a:pt x="4130802" y="828507"/>
                    <a:pt x="4140190" y="835549"/>
                    <a:pt x="4149578" y="844937"/>
                  </a:cubicBezTo>
                  <a:cubicBezTo>
                    <a:pt x="4154272" y="849631"/>
                    <a:pt x="4158966" y="851978"/>
                    <a:pt x="4163660" y="856672"/>
                  </a:cubicBezTo>
                  <a:cubicBezTo>
                    <a:pt x="4175395" y="866060"/>
                    <a:pt x="4184784" y="875448"/>
                    <a:pt x="4194172" y="887184"/>
                  </a:cubicBezTo>
                  <a:cubicBezTo>
                    <a:pt x="4196519" y="889531"/>
                    <a:pt x="4198866" y="891878"/>
                    <a:pt x="4203560" y="894225"/>
                  </a:cubicBezTo>
                  <a:cubicBezTo>
                    <a:pt x="4205907" y="896572"/>
                    <a:pt x="4210601" y="901266"/>
                    <a:pt x="4212948" y="903613"/>
                  </a:cubicBezTo>
                  <a:cubicBezTo>
                    <a:pt x="4210601" y="903613"/>
                    <a:pt x="4210601" y="905960"/>
                    <a:pt x="4208254" y="905960"/>
                  </a:cubicBezTo>
                  <a:cubicBezTo>
                    <a:pt x="4205907" y="908307"/>
                    <a:pt x="4203560" y="908307"/>
                    <a:pt x="4201213" y="910654"/>
                  </a:cubicBezTo>
                  <a:cubicBezTo>
                    <a:pt x="4201213" y="910654"/>
                    <a:pt x="4198866" y="913001"/>
                    <a:pt x="4198866" y="913001"/>
                  </a:cubicBezTo>
                  <a:cubicBezTo>
                    <a:pt x="4194172" y="917695"/>
                    <a:pt x="4187131" y="922389"/>
                    <a:pt x="4182437" y="927083"/>
                  </a:cubicBezTo>
                  <a:cubicBezTo>
                    <a:pt x="4177743" y="924736"/>
                    <a:pt x="4175395" y="922389"/>
                    <a:pt x="4170701" y="922389"/>
                  </a:cubicBezTo>
                  <a:cubicBezTo>
                    <a:pt x="4166007" y="922389"/>
                    <a:pt x="4161313" y="924736"/>
                    <a:pt x="4156619" y="927083"/>
                  </a:cubicBezTo>
                  <a:cubicBezTo>
                    <a:pt x="4144884" y="915348"/>
                    <a:pt x="4133149" y="903613"/>
                    <a:pt x="4121414" y="894225"/>
                  </a:cubicBezTo>
                  <a:cubicBezTo>
                    <a:pt x="4119067" y="894225"/>
                    <a:pt x="4119067" y="891878"/>
                    <a:pt x="4116719" y="891878"/>
                  </a:cubicBezTo>
                  <a:cubicBezTo>
                    <a:pt x="4100290" y="875448"/>
                    <a:pt x="4081514" y="859019"/>
                    <a:pt x="4062738" y="842590"/>
                  </a:cubicBezTo>
                  <a:cubicBezTo>
                    <a:pt x="4058043" y="837896"/>
                    <a:pt x="4051002" y="833202"/>
                    <a:pt x="4046308" y="828507"/>
                  </a:cubicBezTo>
                  <a:cubicBezTo>
                    <a:pt x="4034573" y="816772"/>
                    <a:pt x="4020491" y="807384"/>
                    <a:pt x="4008755" y="795649"/>
                  </a:cubicBezTo>
                  <a:cubicBezTo>
                    <a:pt x="4001714" y="788608"/>
                    <a:pt x="3994673" y="783914"/>
                    <a:pt x="3985285" y="776872"/>
                  </a:cubicBezTo>
                  <a:cubicBezTo>
                    <a:pt x="3973550" y="767484"/>
                    <a:pt x="3961814" y="758096"/>
                    <a:pt x="3950079" y="748708"/>
                  </a:cubicBezTo>
                  <a:cubicBezTo>
                    <a:pt x="3943038" y="741667"/>
                    <a:pt x="3933650" y="736973"/>
                    <a:pt x="3926609" y="729931"/>
                  </a:cubicBezTo>
                  <a:cubicBezTo>
                    <a:pt x="3914874" y="720543"/>
                    <a:pt x="3903138" y="713502"/>
                    <a:pt x="3893750" y="704114"/>
                  </a:cubicBezTo>
                  <a:cubicBezTo>
                    <a:pt x="3884362" y="697073"/>
                    <a:pt x="3877321" y="692379"/>
                    <a:pt x="3867933" y="685338"/>
                  </a:cubicBezTo>
                  <a:cubicBezTo>
                    <a:pt x="3856197" y="678296"/>
                    <a:pt x="3844462" y="668908"/>
                    <a:pt x="3835074" y="661867"/>
                  </a:cubicBezTo>
                  <a:cubicBezTo>
                    <a:pt x="3825686" y="654826"/>
                    <a:pt x="3816298" y="650132"/>
                    <a:pt x="3809256" y="643091"/>
                  </a:cubicBezTo>
                  <a:cubicBezTo>
                    <a:pt x="3797521" y="636050"/>
                    <a:pt x="3785786" y="629008"/>
                    <a:pt x="3774051" y="619620"/>
                  </a:cubicBezTo>
                  <a:cubicBezTo>
                    <a:pt x="3764662" y="614926"/>
                    <a:pt x="3755274" y="607885"/>
                    <a:pt x="3745886" y="603191"/>
                  </a:cubicBezTo>
                  <a:cubicBezTo>
                    <a:pt x="3738845" y="598497"/>
                    <a:pt x="3731804" y="593803"/>
                    <a:pt x="3724763" y="591456"/>
                  </a:cubicBezTo>
                  <a:cubicBezTo>
                    <a:pt x="3724763" y="591456"/>
                    <a:pt x="3724763" y="589109"/>
                    <a:pt x="3727110" y="586762"/>
                  </a:cubicBezTo>
                  <a:cubicBezTo>
                    <a:pt x="3727110" y="586762"/>
                    <a:pt x="3729457" y="586762"/>
                    <a:pt x="3729457" y="586762"/>
                  </a:cubicBezTo>
                  <a:cubicBezTo>
                    <a:pt x="3738845" y="591456"/>
                    <a:pt x="3745886" y="593803"/>
                    <a:pt x="3750580" y="593803"/>
                  </a:cubicBezTo>
                  <a:close/>
                  <a:moveTo>
                    <a:pt x="4219990" y="983412"/>
                  </a:moveTo>
                  <a:cubicBezTo>
                    <a:pt x="4227031" y="990454"/>
                    <a:pt x="4236419" y="997495"/>
                    <a:pt x="4243460" y="1004536"/>
                  </a:cubicBezTo>
                  <a:cubicBezTo>
                    <a:pt x="4250501" y="1011577"/>
                    <a:pt x="4255195" y="1016271"/>
                    <a:pt x="4262237" y="1023312"/>
                  </a:cubicBezTo>
                  <a:cubicBezTo>
                    <a:pt x="4269277" y="1030353"/>
                    <a:pt x="4276319" y="1037394"/>
                    <a:pt x="4285707" y="1046783"/>
                  </a:cubicBezTo>
                  <a:cubicBezTo>
                    <a:pt x="4292748" y="1053824"/>
                    <a:pt x="4297442" y="1058518"/>
                    <a:pt x="4304483" y="1065559"/>
                  </a:cubicBezTo>
                  <a:cubicBezTo>
                    <a:pt x="4311524" y="1072600"/>
                    <a:pt x="4318566" y="1081988"/>
                    <a:pt x="4325607" y="1089030"/>
                  </a:cubicBezTo>
                  <a:cubicBezTo>
                    <a:pt x="4332648" y="1096071"/>
                    <a:pt x="4337342" y="1100765"/>
                    <a:pt x="4344383" y="1107806"/>
                  </a:cubicBezTo>
                  <a:cubicBezTo>
                    <a:pt x="4351424" y="1114847"/>
                    <a:pt x="4358465" y="1124235"/>
                    <a:pt x="4365507" y="1133623"/>
                  </a:cubicBezTo>
                  <a:cubicBezTo>
                    <a:pt x="4370201" y="1140665"/>
                    <a:pt x="4377242" y="1145359"/>
                    <a:pt x="4381936" y="1152400"/>
                  </a:cubicBezTo>
                  <a:cubicBezTo>
                    <a:pt x="4388977" y="1161788"/>
                    <a:pt x="4396018" y="1168829"/>
                    <a:pt x="4403059" y="1178217"/>
                  </a:cubicBezTo>
                  <a:cubicBezTo>
                    <a:pt x="4407753" y="1185259"/>
                    <a:pt x="4414795" y="1192300"/>
                    <a:pt x="4419489" y="1196994"/>
                  </a:cubicBezTo>
                  <a:cubicBezTo>
                    <a:pt x="4426530" y="1206382"/>
                    <a:pt x="4433571" y="1215770"/>
                    <a:pt x="4440612" y="1225158"/>
                  </a:cubicBezTo>
                  <a:cubicBezTo>
                    <a:pt x="4445306" y="1232199"/>
                    <a:pt x="4450000" y="1239241"/>
                    <a:pt x="4454694" y="1243935"/>
                  </a:cubicBezTo>
                  <a:cubicBezTo>
                    <a:pt x="4457041" y="1246282"/>
                    <a:pt x="4459388" y="1248629"/>
                    <a:pt x="4459388" y="1250976"/>
                  </a:cubicBezTo>
                  <a:cubicBezTo>
                    <a:pt x="4457041" y="1248629"/>
                    <a:pt x="4454694" y="1246282"/>
                    <a:pt x="4452347" y="1243935"/>
                  </a:cubicBezTo>
                  <a:cubicBezTo>
                    <a:pt x="4445306" y="1236893"/>
                    <a:pt x="4438265" y="1229852"/>
                    <a:pt x="4431224" y="1222811"/>
                  </a:cubicBezTo>
                  <a:cubicBezTo>
                    <a:pt x="4426530" y="1218117"/>
                    <a:pt x="4421835" y="1213423"/>
                    <a:pt x="4417141" y="1208729"/>
                  </a:cubicBezTo>
                  <a:cubicBezTo>
                    <a:pt x="4410100" y="1201688"/>
                    <a:pt x="4403059" y="1194647"/>
                    <a:pt x="4396018" y="1187606"/>
                  </a:cubicBezTo>
                  <a:cubicBezTo>
                    <a:pt x="4391324" y="1182911"/>
                    <a:pt x="4386630" y="1178217"/>
                    <a:pt x="4381936" y="1175870"/>
                  </a:cubicBezTo>
                  <a:cubicBezTo>
                    <a:pt x="4372548" y="1168829"/>
                    <a:pt x="4365507" y="1161788"/>
                    <a:pt x="4356118" y="1154747"/>
                  </a:cubicBezTo>
                  <a:cubicBezTo>
                    <a:pt x="4351424" y="1152400"/>
                    <a:pt x="4349077" y="1147706"/>
                    <a:pt x="4344383" y="1145359"/>
                  </a:cubicBezTo>
                  <a:cubicBezTo>
                    <a:pt x="4337342" y="1138318"/>
                    <a:pt x="4330301" y="1133623"/>
                    <a:pt x="4320913" y="1126582"/>
                  </a:cubicBezTo>
                  <a:cubicBezTo>
                    <a:pt x="4323260" y="1124235"/>
                    <a:pt x="4325607" y="1119541"/>
                    <a:pt x="4325607" y="1114847"/>
                  </a:cubicBezTo>
                  <a:cubicBezTo>
                    <a:pt x="4325607" y="1103112"/>
                    <a:pt x="4316218" y="1093724"/>
                    <a:pt x="4304483" y="1093724"/>
                  </a:cubicBezTo>
                  <a:cubicBezTo>
                    <a:pt x="4299789" y="1093724"/>
                    <a:pt x="4295095" y="1096071"/>
                    <a:pt x="4290401" y="1098418"/>
                  </a:cubicBezTo>
                  <a:cubicBezTo>
                    <a:pt x="4288054" y="1096071"/>
                    <a:pt x="4285707" y="1093724"/>
                    <a:pt x="4283360" y="1089030"/>
                  </a:cubicBezTo>
                  <a:cubicBezTo>
                    <a:pt x="4271625" y="1072600"/>
                    <a:pt x="4259889" y="1056171"/>
                    <a:pt x="4248154" y="1037394"/>
                  </a:cubicBezTo>
                  <a:cubicBezTo>
                    <a:pt x="4236419" y="1020965"/>
                    <a:pt x="4224684" y="1006883"/>
                    <a:pt x="4212948" y="990454"/>
                  </a:cubicBezTo>
                  <a:cubicBezTo>
                    <a:pt x="4203560" y="978718"/>
                    <a:pt x="4194172" y="966983"/>
                    <a:pt x="4184784" y="955248"/>
                  </a:cubicBezTo>
                  <a:cubicBezTo>
                    <a:pt x="4184784" y="955248"/>
                    <a:pt x="4187131" y="955248"/>
                    <a:pt x="4187131" y="952901"/>
                  </a:cubicBezTo>
                  <a:cubicBezTo>
                    <a:pt x="4191825" y="955248"/>
                    <a:pt x="4194172" y="959942"/>
                    <a:pt x="4198866" y="962289"/>
                  </a:cubicBezTo>
                  <a:cubicBezTo>
                    <a:pt x="4205907" y="971677"/>
                    <a:pt x="4212948" y="978718"/>
                    <a:pt x="4219990" y="983412"/>
                  </a:cubicBezTo>
                  <a:close/>
                  <a:moveTo>
                    <a:pt x="4804404" y="1931619"/>
                  </a:moveTo>
                  <a:cubicBezTo>
                    <a:pt x="4802057" y="1922231"/>
                    <a:pt x="4799710" y="1912843"/>
                    <a:pt x="4797363" y="1905802"/>
                  </a:cubicBezTo>
                  <a:cubicBezTo>
                    <a:pt x="4797363" y="1903455"/>
                    <a:pt x="4795016" y="1898761"/>
                    <a:pt x="4795016" y="1896413"/>
                  </a:cubicBezTo>
                  <a:cubicBezTo>
                    <a:pt x="4792669" y="1891719"/>
                    <a:pt x="4792669" y="1889372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7363" y="1896413"/>
                    <a:pt x="4799710" y="1910496"/>
                    <a:pt x="4802057" y="1922231"/>
                  </a:cubicBezTo>
                  <a:cubicBezTo>
                    <a:pt x="4802057" y="1924578"/>
                    <a:pt x="4804404" y="1929272"/>
                    <a:pt x="4804404" y="1931619"/>
                  </a:cubicBezTo>
                  <a:cubicBezTo>
                    <a:pt x="4804404" y="1931619"/>
                    <a:pt x="4804404" y="1931619"/>
                    <a:pt x="4804404" y="1931619"/>
                  </a:cubicBezTo>
                  <a:close/>
                  <a:moveTo>
                    <a:pt x="4771546" y="1894066"/>
                  </a:moveTo>
                  <a:cubicBezTo>
                    <a:pt x="4776240" y="1919884"/>
                    <a:pt x="4783281" y="1948049"/>
                    <a:pt x="4787975" y="1973866"/>
                  </a:cubicBezTo>
                  <a:cubicBezTo>
                    <a:pt x="4787975" y="1976213"/>
                    <a:pt x="4787975" y="1976213"/>
                    <a:pt x="4787975" y="1978560"/>
                  </a:cubicBezTo>
                  <a:cubicBezTo>
                    <a:pt x="4787975" y="1978560"/>
                    <a:pt x="4787975" y="1978560"/>
                    <a:pt x="4787975" y="1978560"/>
                  </a:cubicBezTo>
                  <a:cubicBezTo>
                    <a:pt x="4787975" y="1973866"/>
                    <a:pt x="4785628" y="1966825"/>
                    <a:pt x="4780934" y="1964478"/>
                  </a:cubicBezTo>
                  <a:cubicBezTo>
                    <a:pt x="4778587" y="1952743"/>
                    <a:pt x="4776240" y="1941007"/>
                    <a:pt x="4773892" y="1929272"/>
                  </a:cubicBezTo>
                  <a:cubicBezTo>
                    <a:pt x="4771546" y="1924578"/>
                    <a:pt x="4771546" y="1917537"/>
                    <a:pt x="4769198" y="1912843"/>
                  </a:cubicBezTo>
                  <a:cubicBezTo>
                    <a:pt x="4766852" y="1903455"/>
                    <a:pt x="4764504" y="1891719"/>
                    <a:pt x="4762157" y="1882331"/>
                  </a:cubicBezTo>
                  <a:cubicBezTo>
                    <a:pt x="4759810" y="1875290"/>
                    <a:pt x="4759810" y="1870596"/>
                    <a:pt x="4757463" y="1863555"/>
                  </a:cubicBezTo>
                  <a:cubicBezTo>
                    <a:pt x="4755116" y="1854167"/>
                    <a:pt x="4752769" y="1844779"/>
                    <a:pt x="4748075" y="1835390"/>
                  </a:cubicBezTo>
                  <a:cubicBezTo>
                    <a:pt x="4745728" y="1828349"/>
                    <a:pt x="4743381" y="1823655"/>
                    <a:pt x="4743381" y="1816614"/>
                  </a:cubicBezTo>
                  <a:cubicBezTo>
                    <a:pt x="4741034" y="1807226"/>
                    <a:pt x="4736340" y="1797838"/>
                    <a:pt x="4733993" y="1786102"/>
                  </a:cubicBezTo>
                  <a:cubicBezTo>
                    <a:pt x="4731646" y="1781408"/>
                    <a:pt x="4729299" y="1774367"/>
                    <a:pt x="4729299" y="1769673"/>
                  </a:cubicBezTo>
                  <a:cubicBezTo>
                    <a:pt x="4726952" y="1760285"/>
                    <a:pt x="4722257" y="1753244"/>
                    <a:pt x="4719911" y="1743855"/>
                  </a:cubicBezTo>
                  <a:cubicBezTo>
                    <a:pt x="4726952" y="1741508"/>
                    <a:pt x="4731646" y="1734467"/>
                    <a:pt x="4731646" y="1725079"/>
                  </a:cubicBezTo>
                  <a:cubicBezTo>
                    <a:pt x="4731646" y="1713344"/>
                    <a:pt x="4722257" y="1703956"/>
                    <a:pt x="4710522" y="1703956"/>
                  </a:cubicBezTo>
                  <a:cubicBezTo>
                    <a:pt x="4708175" y="1703956"/>
                    <a:pt x="4708175" y="1703956"/>
                    <a:pt x="4705828" y="1703956"/>
                  </a:cubicBezTo>
                  <a:cubicBezTo>
                    <a:pt x="4703481" y="1694568"/>
                    <a:pt x="4701134" y="1682832"/>
                    <a:pt x="4696440" y="1673444"/>
                  </a:cubicBezTo>
                  <a:cubicBezTo>
                    <a:pt x="4694093" y="1666403"/>
                    <a:pt x="4691746" y="1659362"/>
                    <a:pt x="4691746" y="1652321"/>
                  </a:cubicBezTo>
                  <a:cubicBezTo>
                    <a:pt x="4689399" y="1642933"/>
                    <a:pt x="4687052" y="1633544"/>
                    <a:pt x="4682358" y="1621809"/>
                  </a:cubicBezTo>
                  <a:cubicBezTo>
                    <a:pt x="4696440" y="1647627"/>
                    <a:pt x="4710522" y="1673444"/>
                    <a:pt x="4724605" y="1699262"/>
                  </a:cubicBezTo>
                  <a:cubicBezTo>
                    <a:pt x="4724605" y="1701609"/>
                    <a:pt x="4726952" y="1703956"/>
                    <a:pt x="4726952" y="1706303"/>
                  </a:cubicBezTo>
                  <a:cubicBezTo>
                    <a:pt x="4733993" y="1732120"/>
                    <a:pt x="4741034" y="1757938"/>
                    <a:pt x="4748075" y="1783755"/>
                  </a:cubicBezTo>
                  <a:cubicBezTo>
                    <a:pt x="4750422" y="1788449"/>
                    <a:pt x="4750422" y="1793144"/>
                    <a:pt x="4752769" y="1797838"/>
                  </a:cubicBezTo>
                  <a:cubicBezTo>
                    <a:pt x="4757463" y="1816614"/>
                    <a:pt x="4762157" y="1835390"/>
                    <a:pt x="4766852" y="1854167"/>
                  </a:cubicBezTo>
                  <a:cubicBezTo>
                    <a:pt x="4766852" y="1854167"/>
                    <a:pt x="4766852" y="1854167"/>
                    <a:pt x="4766852" y="1856514"/>
                  </a:cubicBezTo>
                  <a:cubicBezTo>
                    <a:pt x="4766852" y="1861208"/>
                    <a:pt x="4769198" y="1863555"/>
                    <a:pt x="4769198" y="1865902"/>
                  </a:cubicBezTo>
                  <a:cubicBezTo>
                    <a:pt x="4769198" y="1868249"/>
                    <a:pt x="4771546" y="1872943"/>
                    <a:pt x="4771546" y="1875290"/>
                  </a:cubicBezTo>
                  <a:cubicBezTo>
                    <a:pt x="4769198" y="1887025"/>
                    <a:pt x="4769198" y="1891719"/>
                    <a:pt x="4771546" y="1894066"/>
                  </a:cubicBezTo>
                  <a:close/>
                  <a:moveTo>
                    <a:pt x="4799710" y="2065401"/>
                  </a:moveTo>
                  <a:cubicBezTo>
                    <a:pt x="4797363" y="2056013"/>
                    <a:pt x="4797363" y="2044277"/>
                    <a:pt x="4795016" y="2034889"/>
                  </a:cubicBezTo>
                  <a:cubicBezTo>
                    <a:pt x="4795016" y="2032542"/>
                    <a:pt x="4795016" y="2030195"/>
                    <a:pt x="4792669" y="2025501"/>
                  </a:cubicBezTo>
                  <a:cubicBezTo>
                    <a:pt x="4790322" y="2013766"/>
                    <a:pt x="4787975" y="1999684"/>
                    <a:pt x="4785628" y="1987948"/>
                  </a:cubicBezTo>
                  <a:cubicBezTo>
                    <a:pt x="4785628" y="1985601"/>
                    <a:pt x="4787975" y="1983254"/>
                    <a:pt x="4787975" y="1980907"/>
                  </a:cubicBezTo>
                  <a:cubicBezTo>
                    <a:pt x="4792669" y="2006725"/>
                    <a:pt x="4797363" y="2034889"/>
                    <a:pt x="4799710" y="2060707"/>
                  </a:cubicBezTo>
                  <a:cubicBezTo>
                    <a:pt x="4799710" y="2060707"/>
                    <a:pt x="4799710" y="2063054"/>
                    <a:pt x="4799710" y="2065401"/>
                  </a:cubicBezTo>
                  <a:close/>
                  <a:moveTo>
                    <a:pt x="4752769" y="1941007"/>
                  </a:moveTo>
                  <a:cubicBezTo>
                    <a:pt x="4750422" y="1936313"/>
                    <a:pt x="4748075" y="1929272"/>
                    <a:pt x="4745728" y="1924578"/>
                  </a:cubicBezTo>
                  <a:cubicBezTo>
                    <a:pt x="4743381" y="1919884"/>
                    <a:pt x="4741034" y="1915190"/>
                    <a:pt x="4741034" y="1910496"/>
                  </a:cubicBezTo>
                  <a:cubicBezTo>
                    <a:pt x="4738687" y="1905802"/>
                    <a:pt x="4736340" y="1898761"/>
                    <a:pt x="4733993" y="1894066"/>
                  </a:cubicBezTo>
                  <a:cubicBezTo>
                    <a:pt x="4731646" y="1889372"/>
                    <a:pt x="4729299" y="1884678"/>
                    <a:pt x="4729299" y="1882331"/>
                  </a:cubicBezTo>
                  <a:cubicBezTo>
                    <a:pt x="4726952" y="1877637"/>
                    <a:pt x="4724605" y="1872943"/>
                    <a:pt x="4722257" y="1868249"/>
                  </a:cubicBezTo>
                  <a:cubicBezTo>
                    <a:pt x="4719911" y="1863555"/>
                    <a:pt x="4717563" y="1861208"/>
                    <a:pt x="4715216" y="1856514"/>
                  </a:cubicBezTo>
                  <a:cubicBezTo>
                    <a:pt x="4712869" y="1851820"/>
                    <a:pt x="4710522" y="1847126"/>
                    <a:pt x="4705828" y="1842432"/>
                  </a:cubicBezTo>
                  <a:cubicBezTo>
                    <a:pt x="4703481" y="1840084"/>
                    <a:pt x="4701134" y="1835390"/>
                    <a:pt x="4698787" y="1833043"/>
                  </a:cubicBezTo>
                  <a:cubicBezTo>
                    <a:pt x="4696440" y="1828349"/>
                    <a:pt x="4691746" y="1823655"/>
                    <a:pt x="4689399" y="1818961"/>
                  </a:cubicBezTo>
                  <a:cubicBezTo>
                    <a:pt x="4687052" y="1816614"/>
                    <a:pt x="4684705" y="1814267"/>
                    <a:pt x="4682358" y="1809573"/>
                  </a:cubicBezTo>
                  <a:cubicBezTo>
                    <a:pt x="4677664" y="1804879"/>
                    <a:pt x="4675317" y="1800185"/>
                    <a:pt x="4670623" y="1795491"/>
                  </a:cubicBezTo>
                  <a:cubicBezTo>
                    <a:pt x="4668275" y="1793144"/>
                    <a:pt x="4668275" y="1793144"/>
                    <a:pt x="4665929" y="1790796"/>
                  </a:cubicBezTo>
                  <a:cubicBezTo>
                    <a:pt x="4665929" y="1790796"/>
                    <a:pt x="4663581" y="1788449"/>
                    <a:pt x="4663581" y="1788449"/>
                  </a:cubicBezTo>
                  <a:cubicBezTo>
                    <a:pt x="4668275" y="1783755"/>
                    <a:pt x="4668275" y="1779061"/>
                    <a:pt x="4668275" y="1774367"/>
                  </a:cubicBezTo>
                  <a:cubicBezTo>
                    <a:pt x="4668275" y="1767326"/>
                    <a:pt x="4665929" y="1762632"/>
                    <a:pt x="4658887" y="1757938"/>
                  </a:cubicBezTo>
                  <a:cubicBezTo>
                    <a:pt x="4658887" y="1757938"/>
                    <a:pt x="4658887" y="1755591"/>
                    <a:pt x="4661234" y="1755591"/>
                  </a:cubicBezTo>
                  <a:cubicBezTo>
                    <a:pt x="4661234" y="1753244"/>
                    <a:pt x="4663581" y="1753244"/>
                    <a:pt x="4663581" y="1753244"/>
                  </a:cubicBezTo>
                  <a:cubicBezTo>
                    <a:pt x="4665929" y="1750897"/>
                    <a:pt x="4665929" y="1750897"/>
                    <a:pt x="4668275" y="1748550"/>
                  </a:cubicBezTo>
                  <a:cubicBezTo>
                    <a:pt x="4668275" y="1748550"/>
                    <a:pt x="4670623" y="1746203"/>
                    <a:pt x="4670623" y="1746203"/>
                  </a:cubicBezTo>
                  <a:cubicBezTo>
                    <a:pt x="4670623" y="1746203"/>
                    <a:pt x="4672970" y="1743855"/>
                    <a:pt x="4672970" y="1743855"/>
                  </a:cubicBezTo>
                  <a:cubicBezTo>
                    <a:pt x="4672970" y="1743855"/>
                    <a:pt x="4675317" y="1741508"/>
                    <a:pt x="4677664" y="1741508"/>
                  </a:cubicBezTo>
                  <a:cubicBezTo>
                    <a:pt x="4677664" y="1741508"/>
                    <a:pt x="4680011" y="1739161"/>
                    <a:pt x="4680011" y="1739161"/>
                  </a:cubicBezTo>
                  <a:cubicBezTo>
                    <a:pt x="4682358" y="1739161"/>
                    <a:pt x="4682358" y="1736814"/>
                    <a:pt x="4684705" y="1736814"/>
                  </a:cubicBezTo>
                  <a:cubicBezTo>
                    <a:pt x="4684705" y="1736814"/>
                    <a:pt x="4684705" y="1736814"/>
                    <a:pt x="4684705" y="1736814"/>
                  </a:cubicBezTo>
                  <a:cubicBezTo>
                    <a:pt x="4687052" y="1746203"/>
                    <a:pt x="4694093" y="1753244"/>
                    <a:pt x="4703481" y="1753244"/>
                  </a:cubicBezTo>
                  <a:cubicBezTo>
                    <a:pt x="4705828" y="1753244"/>
                    <a:pt x="4705828" y="1753244"/>
                    <a:pt x="4708175" y="1753244"/>
                  </a:cubicBezTo>
                  <a:cubicBezTo>
                    <a:pt x="4712869" y="1767326"/>
                    <a:pt x="4715216" y="1779061"/>
                    <a:pt x="4719911" y="1793144"/>
                  </a:cubicBezTo>
                  <a:cubicBezTo>
                    <a:pt x="4722257" y="1800185"/>
                    <a:pt x="4722257" y="1807226"/>
                    <a:pt x="4724605" y="1811920"/>
                  </a:cubicBezTo>
                  <a:cubicBezTo>
                    <a:pt x="4726952" y="1826002"/>
                    <a:pt x="4731646" y="1837737"/>
                    <a:pt x="4733993" y="1851820"/>
                  </a:cubicBezTo>
                  <a:cubicBezTo>
                    <a:pt x="4736340" y="1861208"/>
                    <a:pt x="4738687" y="1868249"/>
                    <a:pt x="4741034" y="1877637"/>
                  </a:cubicBezTo>
                  <a:cubicBezTo>
                    <a:pt x="4743381" y="1889372"/>
                    <a:pt x="4745728" y="1901108"/>
                    <a:pt x="4748075" y="1912843"/>
                  </a:cubicBezTo>
                  <a:cubicBezTo>
                    <a:pt x="4750422" y="1922231"/>
                    <a:pt x="4752769" y="1931619"/>
                    <a:pt x="4755116" y="1943354"/>
                  </a:cubicBezTo>
                  <a:cubicBezTo>
                    <a:pt x="4757463" y="1950396"/>
                    <a:pt x="4757463" y="1957437"/>
                    <a:pt x="4759810" y="1962131"/>
                  </a:cubicBezTo>
                  <a:cubicBezTo>
                    <a:pt x="4759810" y="1962131"/>
                    <a:pt x="4759810" y="1962131"/>
                    <a:pt x="4759810" y="1962131"/>
                  </a:cubicBezTo>
                  <a:cubicBezTo>
                    <a:pt x="4759810" y="1959784"/>
                    <a:pt x="4759810" y="1959784"/>
                    <a:pt x="4757463" y="1957437"/>
                  </a:cubicBezTo>
                  <a:cubicBezTo>
                    <a:pt x="4757463" y="1950396"/>
                    <a:pt x="4755116" y="1945702"/>
                    <a:pt x="4752769" y="1941007"/>
                  </a:cubicBezTo>
                  <a:close/>
                  <a:moveTo>
                    <a:pt x="4623682" y="1746203"/>
                  </a:moveTo>
                  <a:cubicBezTo>
                    <a:pt x="4621334" y="1743855"/>
                    <a:pt x="4618988" y="1741508"/>
                    <a:pt x="4616640" y="1739161"/>
                  </a:cubicBezTo>
                  <a:cubicBezTo>
                    <a:pt x="4614294" y="1736814"/>
                    <a:pt x="4609599" y="1734467"/>
                    <a:pt x="4604905" y="1732120"/>
                  </a:cubicBezTo>
                  <a:cubicBezTo>
                    <a:pt x="4602558" y="1729773"/>
                    <a:pt x="4600211" y="1727426"/>
                    <a:pt x="4595517" y="1727426"/>
                  </a:cubicBezTo>
                  <a:cubicBezTo>
                    <a:pt x="4590823" y="1725079"/>
                    <a:pt x="4588476" y="1722732"/>
                    <a:pt x="4583782" y="1720385"/>
                  </a:cubicBezTo>
                  <a:cubicBezTo>
                    <a:pt x="4581435" y="1718038"/>
                    <a:pt x="4579088" y="1718038"/>
                    <a:pt x="4574393" y="1715691"/>
                  </a:cubicBezTo>
                  <a:cubicBezTo>
                    <a:pt x="4569699" y="1713344"/>
                    <a:pt x="4567353" y="1713344"/>
                    <a:pt x="4562658" y="1710997"/>
                  </a:cubicBezTo>
                  <a:cubicBezTo>
                    <a:pt x="4560311" y="1710997"/>
                    <a:pt x="4557964" y="1708650"/>
                    <a:pt x="4553270" y="1708650"/>
                  </a:cubicBezTo>
                  <a:cubicBezTo>
                    <a:pt x="4548576" y="1706303"/>
                    <a:pt x="4543882" y="1706303"/>
                    <a:pt x="4541535" y="1703956"/>
                  </a:cubicBezTo>
                  <a:cubicBezTo>
                    <a:pt x="4539188" y="1703956"/>
                    <a:pt x="4536841" y="1701609"/>
                    <a:pt x="4534494" y="1701609"/>
                  </a:cubicBezTo>
                  <a:cubicBezTo>
                    <a:pt x="4529800" y="1701609"/>
                    <a:pt x="4525106" y="1699262"/>
                    <a:pt x="4520412" y="1699262"/>
                  </a:cubicBezTo>
                  <a:cubicBezTo>
                    <a:pt x="4518065" y="1699262"/>
                    <a:pt x="4515717" y="1699262"/>
                    <a:pt x="4513371" y="1696915"/>
                  </a:cubicBezTo>
                  <a:cubicBezTo>
                    <a:pt x="4506329" y="1696915"/>
                    <a:pt x="4499288" y="1694568"/>
                    <a:pt x="4492247" y="1694568"/>
                  </a:cubicBezTo>
                  <a:cubicBezTo>
                    <a:pt x="4489900" y="1694568"/>
                    <a:pt x="4485206" y="1694568"/>
                    <a:pt x="4482859" y="1694568"/>
                  </a:cubicBezTo>
                  <a:cubicBezTo>
                    <a:pt x="4480512" y="1685179"/>
                    <a:pt x="4473471" y="1678138"/>
                    <a:pt x="4464082" y="1678138"/>
                  </a:cubicBezTo>
                  <a:cubicBezTo>
                    <a:pt x="4461736" y="1678138"/>
                    <a:pt x="4459388" y="1678138"/>
                    <a:pt x="4457041" y="1680485"/>
                  </a:cubicBezTo>
                  <a:cubicBezTo>
                    <a:pt x="4452347" y="1664056"/>
                    <a:pt x="4445306" y="1649974"/>
                    <a:pt x="4440612" y="1633544"/>
                  </a:cubicBezTo>
                  <a:cubicBezTo>
                    <a:pt x="4431224" y="1607727"/>
                    <a:pt x="4421835" y="1581909"/>
                    <a:pt x="4412447" y="1556092"/>
                  </a:cubicBezTo>
                  <a:cubicBezTo>
                    <a:pt x="4403059" y="1530274"/>
                    <a:pt x="4393671" y="1504457"/>
                    <a:pt x="4384283" y="1478639"/>
                  </a:cubicBezTo>
                  <a:cubicBezTo>
                    <a:pt x="4384283" y="1478639"/>
                    <a:pt x="4384283" y="1478639"/>
                    <a:pt x="4384283" y="1476292"/>
                  </a:cubicBezTo>
                  <a:cubicBezTo>
                    <a:pt x="4374895" y="1450475"/>
                    <a:pt x="4365507" y="1424657"/>
                    <a:pt x="4356118" y="1401187"/>
                  </a:cubicBezTo>
                  <a:cubicBezTo>
                    <a:pt x="4353771" y="1396493"/>
                    <a:pt x="4353771" y="1394146"/>
                    <a:pt x="4351424" y="1389451"/>
                  </a:cubicBezTo>
                  <a:cubicBezTo>
                    <a:pt x="4344383" y="1368328"/>
                    <a:pt x="4334995" y="1344858"/>
                    <a:pt x="4327954" y="1323734"/>
                  </a:cubicBezTo>
                  <a:cubicBezTo>
                    <a:pt x="4325607" y="1319040"/>
                    <a:pt x="4323260" y="1311999"/>
                    <a:pt x="4320913" y="1307305"/>
                  </a:cubicBezTo>
                  <a:cubicBezTo>
                    <a:pt x="4313872" y="1286181"/>
                    <a:pt x="4306830" y="1267405"/>
                    <a:pt x="4297442" y="1246282"/>
                  </a:cubicBezTo>
                  <a:cubicBezTo>
                    <a:pt x="4295095" y="1239241"/>
                    <a:pt x="4292748" y="1232199"/>
                    <a:pt x="4288054" y="1225158"/>
                  </a:cubicBezTo>
                  <a:cubicBezTo>
                    <a:pt x="4288054" y="1222811"/>
                    <a:pt x="4285707" y="1220464"/>
                    <a:pt x="4285707" y="1220464"/>
                  </a:cubicBezTo>
                  <a:cubicBezTo>
                    <a:pt x="4290401" y="1222811"/>
                    <a:pt x="4295095" y="1227505"/>
                    <a:pt x="4299789" y="1229852"/>
                  </a:cubicBezTo>
                  <a:cubicBezTo>
                    <a:pt x="4297442" y="1232199"/>
                    <a:pt x="4297442" y="1236893"/>
                    <a:pt x="4297442" y="1239241"/>
                  </a:cubicBezTo>
                  <a:cubicBezTo>
                    <a:pt x="4297442" y="1250976"/>
                    <a:pt x="4306830" y="1260364"/>
                    <a:pt x="4318566" y="1260364"/>
                  </a:cubicBezTo>
                  <a:cubicBezTo>
                    <a:pt x="4325607" y="1260364"/>
                    <a:pt x="4330301" y="1258017"/>
                    <a:pt x="4334995" y="1253323"/>
                  </a:cubicBezTo>
                  <a:cubicBezTo>
                    <a:pt x="4372548" y="1281487"/>
                    <a:pt x="4410100" y="1309652"/>
                    <a:pt x="4445306" y="1342511"/>
                  </a:cubicBezTo>
                  <a:cubicBezTo>
                    <a:pt x="4445306" y="1342511"/>
                    <a:pt x="4445306" y="1342511"/>
                    <a:pt x="4445306" y="1344858"/>
                  </a:cubicBezTo>
                  <a:cubicBezTo>
                    <a:pt x="4461736" y="1373022"/>
                    <a:pt x="4478165" y="1403534"/>
                    <a:pt x="4492247" y="1431698"/>
                  </a:cubicBezTo>
                  <a:cubicBezTo>
                    <a:pt x="4501635" y="1450475"/>
                    <a:pt x="4513371" y="1469251"/>
                    <a:pt x="4522759" y="1490375"/>
                  </a:cubicBezTo>
                  <a:cubicBezTo>
                    <a:pt x="4534494" y="1511498"/>
                    <a:pt x="4546229" y="1534968"/>
                    <a:pt x="4555617" y="1556092"/>
                  </a:cubicBezTo>
                  <a:cubicBezTo>
                    <a:pt x="4562658" y="1572521"/>
                    <a:pt x="4569699" y="1586603"/>
                    <a:pt x="4576741" y="1603033"/>
                  </a:cubicBezTo>
                  <a:cubicBezTo>
                    <a:pt x="4586129" y="1624156"/>
                    <a:pt x="4595517" y="1645280"/>
                    <a:pt x="4604905" y="1666403"/>
                  </a:cubicBezTo>
                  <a:cubicBezTo>
                    <a:pt x="4611946" y="1682832"/>
                    <a:pt x="4618988" y="1699262"/>
                    <a:pt x="4623682" y="1713344"/>
                  </a:cubicBezTo>
                  <a:cubicBezTo>
                    <a:pt x="4630723" y="1729773"/>
                    <a:pt x="4637764" y="1743855"/>
                    <a:pt x="4642458" y="1760285"/>
                  </a:cubicBezTo>
                  <a:cubicBezTo>
                    <a:pt x="4640111" y="1760285"/>
                    <a:pt x="4637764" y="1762632"/>
                    <a:pt x="4637764" y="1764979"/>
                  </a:cubicBezTo>
                  <a:cubicBezTo>
                    <a:pt x="4635417" y="1762632"/>
                    <a:pt x="4635417" y="1762632"/>
                    <a:pt x="4633070" y="1760285"/>
                  </a:cubicBezTo>
                  <a:cubicBezTo>
                    <a:pt x="4630723" y="1750897"/>
                    <a:pt x="4626029" y="1748550"/>
                    <a:pt x="4623682" y="1746203"/>
                  </a:cubicBezTo>
                  <a:close/>
                  <a:moveTo>
                    <a:pt x="4541535" y="2027848"/>
                  </a:moveTo>
                  <a:cubicBezTo>
                    <a:pt x="4541535" y="2032542"/>
                    <a:pt x="4543882" y="2034889"/>
                    <a:pt x="4543882" y="2039583"/>
                  </a:cubicBezTo>
                  <a:cubicBezTo>
                    <a:pt x="4546229" y="2044277"/>
                    <a:pt x="4546229" y="2051319"/>
                    <a:pt x="4548576" y="2056013"/>
                  </a:cubicBezTo>
                  <a:cubicBezTo>
                    <a:pt x="4548576" y="2058360"/>
                    <a:pt x="4548576" y="2058360"/>
                    <a:pt x="4550923" y="2060707"/>
                  </a:cubicBezTo>
                  <a:cubicBezTo>
                    <a:pt x="4560311" y="2095912"/>
                    <a:pt x="4572047" y="2131118"/>
                    <a:pt x="4581435" y="2163977"/>
                  </a:cubicBezTo>
                  <a:cubicBezTo>
                    <a:pt x="4574393" y="2166324"/>
                    <a:pt x="4567353" y="2173365"/>
                    <a:pt x="4567353" y="2182753"/>
                  </a:cubicBezTo>
                  <a:cubicBezTo>
                    <a:pt x="4567353" y="2194489"/>
                    <a:pt x="4576741" y="2203877"/>
                    <a:pt x="4588476" y="2203877"/>
                  </a:cubicBezTo>
                  <a:cubicBezTo>
                    <a:pt x="4590823" y="2203877"/>
                    <a:pt x="4593170" y="2203877"/>
                    <a:pt x="4593170" y="2203877"/>
                  </a:cubicBezTo>
                  <a:cubicBezTo>
                    <a:pt x="4597864" y="2215612"/>
                    <a:pt x="4600211" y="2227347"/>
                    <a:pt x="4604905" y="2241429"/>
                  </a:cubicBezTo>
                  <a:cubicBezTo>
                    <a:pt x="4604905" y="2241429"/>
                    <a:pt x="4604905" y="2243776"/>
                    <a:pt x="4604905" y="2243776"/>
                  </a:cubicBezTo>
                  <a:cubicBezTo>
                    <a:pt x="4607252" y="2248470"/>
                    <a:pt x="4609599" y="2255512"/>
                    <a:pt x="4609599" y="2260206"/>
                  </a:cubicBezTo>
                  <a:cubicBezTo>
                    <a:pt x="4609599" y="2260206"/>
                    <a:pt x="4609599" y="2262553"/>
                    <a:pt x="4609599" y="2262553"/>
                  </a:cubicBezTo>
                  <a:cubicBezTo>
                    <a:pt x="4611946" y="2267247"/>
                    <a:pt x="4614294" y="2271941"/>
                    <a:pt x="4614294" y="2276635"/>
                  </a:cubicBezTo>
                  <a:cubicBezTo>
                    <a:pt x="4614294" y="2278982"/>
                    <a:pt x="4614294" y="2278982"/>
                    <a:pt x="4616640" y="2281329"/>
                  </a:cubicBezTo>
                  <a:cubicBezTo>
                    <a:pt x="4618988" y="2286023"/>
                    <a:pt x="4621334" y="2290717"/>
                    <a:pt x="4621334" y="2295411"/>
                  </a:cubicBezTo>
                  <a:cubicBezTo>
                    <a:pt x="4621334" y="2297759"/>
                    <a:pt x="4623682" y="2297759"/>
                    <a:pt x="4623682" y="2300106"/>
                  </a:cubicBezTo>
                  <a:cubicBezTo>
                    <a:pt x="4626029" y="2304800"/>
                    <a:pt x="4626029" y="2309494"/>
                    <a:pt x="4628376" y="2314188"/>
                  </a:cubicBezTo>
                  <a:cubicBezTo>
                    <a:pt x="4628376" y="2316535"/>
                    <a:pt x="4630723" y="2318882"/>
                    <a:pt x="4630723" y="2321229"/>
                  </a:cubicBezTo>
                  <a:cubicBezTo>
                    <a:pt x="4633070" y="2325923"/>
                    <a:pt x="4633070" y="2328270"/>
                    <a:pt x="4635417" y="2332964"/>
                  </a:cubicBezTo>
                  <a:cubicBezTo>
                    <a:pt x="4635417" y="2335311"/>
                    <a:pt x="4637764" y="2337658"/>
                    <a:pt x="4637764" y="2340005"/>
                  </a:cubicBezTo>
                  <a:cubicBezTo>
                    <a:pt x="4640111" y="2344700"/>
                    <a:pt x="4640111" y="2347047"/>
                    <a:pt x="4642458" y="2351741"/>
                  </a:cubicBezTo>
                  <a:cubicBezTo>
                    <a:pt x="4642458" y="2354088"/>
                    <a:pt x="4644805" y="2356435"/>
                    <a:pt x="4644805" y="2358782"/>
                  </a:cubicBezTo>
                  <a:cubicBezTo>
                    <a:pt x="4647152" y="2361129"/>
                    <a:pt x="4647152" y="2365823"/>
                    <a:pt x="4649499" y="2368170"/>
                  </a:cubicBezTo>
                  <a:cubicBezTo>
                    <a:pt x="4649499" y="2370517"/>
                    <a:pt x="4651846" y="2372864"/>
                    <a:pt x="4651846" y="2375211"/>
                  </a:cubicBezTo>
                  <a:cubicBezTo>
                    <a:pt x="4654193" y="2377558"/>
                    <a:pt x="4654193" y="2382252"/>
                    <a:pt x="4656540" y="2384599"/>
                  </a:cubicBezTo>
                  <a:cubicBezTo>
                    <a:pt x="4658887" y="2386946"/>
                    <a:pt x="4658887" y="2389293"/>
                    <a:pt x="4661234" y="2391640"/>
                  </a:cubicBezTo>
                  <a:cubicBezTo>
                    <a:pt x="4663581" y="2393987"/>
                    <a:pt x="4663581" y="2396334"/>
                    <a:pt x="4665929" y="2401028"/>
                  </a:cubicBezTo>
                  <a:cubicBezTo>
                    <a:pt x="4668275" y="2403376"/>
                    <a:pt x="4668275" y="2405723"/>
                    <a:pt x="4670623" y="2408070"/>
                  </a:cubicBezTo>
                  <a:cubicBezTo>
                    <a:pt x="4672970" y="2410417"/>
                    <a:pt x="4672970" y="2412764"/>
                    <a:pt x="4675317" y="2415111"/>
                  </a:cubicBezTo>
                  <a:cubicBezTo>
                    <a:pt x="4677664" y="2417458"/>
                    <a:pt x="4677664" y="2419805"/>
                    <a:pt x="4680011" y="2422152"/>
                  </a:cubicBezTo>
                  <a:cubicBezTo>
                    <a:pt x="4682358" y="2424499"/>
                    <a:pt x="4682358" y="2426846"/>
                    <a:pt x="4684705" y="2429193"/>
                  </a:cubicBezTo>
                  <a:cubicBezTo>
                    <a:pt x="4687052" y="2431540"/>
                    <a:pt x="4687052" y="2433887"/>
                    <a:pt x="4689399" y="2436234"/>
                  </a:cubicBezTo>
                  <a:cubicBezTo>
                    <a:pt x="4691746" y="2438581"/>
                    <a:pt x="4691746" y="2440928"/>
                    <a:pt x="4694093" y="2440928"/>
                  </a:cubicBezTo>
                  <a:cubicBezTo>
                    <a:pt x="4696440" y="2443275"/>
                    <a:pt x="4696440" y="2445622"/>
                    <a:pt x="4698787" y="2445622"/>
                  </a:cubicBezTo>
                  <a:cubicBezTo>
                    <a:pt x="4696440" y="2447969"/>
                    <a:pt x="4694093" y="2450317"/>
                    <a:pt x="4691746" y="2455011"/>
                  </a:cubicBezTo>
                  <a:cubicBezTo>
                    <a:pt x="4691746" y="2455011"/>
                    <a:pt x="4691746" y="2455011"/>
                    <a:pt x="4689399" y="2455011"/>
                  </a:cubicBezTo>
                  <a:cubicBezTo>
                    <a:pt x="4687052" y="2455011"/>
                    <a:pt x="4684705" y="2452664"/>
                    <a:pt x="4684705" y="2452664"/>
                  </a:cubicBezTo>
                  <a:cubicBezTo>
                    <a:pt x="4682358" y="2452664"/>
                    <a:pt x="4680011" y="2450317"/>
                    <a:pt x="4677664" y="2450317"/>
                  </a:cubicBezTo>
                  <a:cubicBezTo>
                    <a:pt x="4675317" y="2450317"/>
                    <a:pt x="4672970" y="2447969"/>
                    <a:pt x="4672970" y="2447969"/>
                  </a:cubicBezTo>
                  <a:cubicBezTo>
                    <a:pt x="4670623" y="2447969"/>
                    <a:pt x="4668275" y="2445622"/>
                    <a:pt x="4665929" y="2445622"/>
                  </a:cubicBezTo>
                  <a:cubicBezTo>
                    <a:pt x="4663581" y="2445622"/>
                    <a:pt x="4661234" y="2443275"/>
                    <a:pt x="4661234" y="2443275"/>
                  </a:cubicBezTo>
                  <a:cubicBezTo>
                    <a:pt x="4658887" y="2440928"/>
                    <a:pt x="4656540" y="2440928"/>
                    <a:pt x="4654193" y="2438581"/>
                  </a:cubicBezTo>
                  <a:cubicBezTo>
                    <a:pt x="4651846" y="2438581"/>
                    <a:pt x="4649499" y="2436234"/>
                    <a:pt x="4649499" y="2436234"/>
                  </a:cubicBezTo>
                  <a:cubicBezTo>
                    <a:pt x="4647152" y="2433887"/>
                    <a:pt x="4644805" y="2433887"/>
                    <a:pt x="4640111" y="2431540"/>
                  </a:cubicBezTo>
                  <a:cubicBezTo>
                    <a:pt x="4637764" y="2429193"/>
                    <a:pt x="4635417" y="2429193"/>
                    <a:pt x="4635417" y="2429193"/>
                  </a:cubicBezTo>
                  <a:cubicBezTo>
                    <a:pt x="4633070" y="2426846"/>
                    <a:pt x="4630723" y="2424499"/>
                    <a:pt x="4626029" y="2424499"/>
                  </a:cubicBezTo>
                  <a:cubicBezTo>
                    <a:pt x="4623682" y="2422152"/>
                    <a:pt x="4621334" y="2422152"/>
                    <a:pt x="4618988" y="2419805"/>
                  </a:cubicBezTo>
                  <a:cubicBezTo>
                    <a:pt x="4616640" y="2417458"/>
                    <a:pt x="4614294" y="2415111"/>
                    <a:pt x="4609599" y="2415111"/>
                  </a:cubicBezTo>
                  <a:cubicBezTo>
                    <a:pt x="4607252" y="2412764"/>
                    <a:pt x="4604905" y="2412764"/>
                    <a:pt x="4602558" y="2410417"/>
                  </a:cubicBezTo>
                  <a:cubicBezTo>
                    <a:pt x="4600211" y="2408070"/>
                    <a:pt x="4597864" y="2405723"/>
                    <a:pt x="4593170" y="2403376"/>
                  </a:cubicBezTo>
                  <a:cubicBezTo>
                    <a:pt x="4590823" y="2401028"/>
                    <a:pt x="4588476" y="2401028"/>
                    <a:pt x="4586129" y="2398681"/>
                  </a:cubicBezTo>
                  <a:cubicBezTo>
                    <a:pt x="4583782" y="2396334"/>
                    <a:pt x="4579088" y="2393987"/>
                    <a:pt x="4576741" y="2391640"/>
                  </a:cubicBezTo>
                  <a:cubicBezTo>
                    <a:pt x="4574393" y="2389293"/>
                    <a:pt x="4572047" y="2389293"/>
                    <a:pt x="4569699" y="2386946"/>
                  </a:cubicBezTo>
                  <a:cubicBezTo>
                    <a:pt x="4567353" y="2384599"/>
                    <a:pt x="4562658" y="2382252"/>
                    <a:pt x="4560311" y="2379905"/>
                  </a:cubicBezTo>
                  <a:cubicBezTo>
                    <a:pt x="4557964" y="2377558"/>
                    <a:pt x="4555617" y="2375211"/>
                    <a:pt x="4553270" y="2372864"/>
                  </a:cubicBezTo>
                  <a:cubicBezTo>
                    <a:pt x="4550923" y="2370517"/>
                    <a:pt x="4546229" y="2368170"/>
                    <a:pt x="4543882" y="2365823"/>
                  </a:cubicBezTo>
                  <a:cubicBezTo>
                    <a:pt x="4541535" y="2363476"/>
                    <a:pt x="4539188" y="2361129"/>
                    <a:pt x="4536841" y="2358782"/>
                  </a:cubicBezTo>
                  <a:cubicBezTo>
                    <a:pt x="4534494" y="2356435"/>
                    <a:pt x="4529800" y="2354088"/>
                    <a:pt x="4527453" y="2349394"/>
                  </a:cubicBezTo>
                  <a:cubicBezTo>
                    <a:pt x="4525106" y="2347047"/>
                    <a:pt x="4522759" y="2344700"/>
                    <a:pt x="4520412" y="2342352"/>
                  </a:cubicBezTo>
                  <a:cubicBezTo>
                    <a:pt x="4518065" y="2340005"/>
                    <a:pt x="4513371" y="2335311"/>
                    <a:pt x="4511023" y="2332964"/>
                  </a:cubicBezTo>
                  <a:cubicBezTo>
                    <a:pt x="4508676" y="2330617"/>
                    <a:pt x="4506329" y="2328270"/>
                    <a:pt x="4503982" y="2325923"/>
                  </a:cubicBezTo>
                  <a:cubicBezTo>
                    <a:pt x="4499288" y="2323576"/>
                    <a:pt x="4496941" y="2318882"/>
                    <a:pt x="4492247" y="2314188"/>
                  </a:cubicBezTo>
                  <a:cubicBezTo>
                    <a:pt x="4489900" y="2311841"/>
                    <a:pt x="4487553" y="2309494"/>
                    <a:pt x="4485206" y="2307147"/>
                  </a:cubicBezTo>
                  <a:cubicBezTo>
                    <a:pt x="4482859" y="2304800"/>
                    <a:pt x="4482859" y="2304800"/>
                    <a:pt x="4480512" y="2302453"/>
                  </a:cubicBezTo>
                  <a:cubicBezTo>
                    <a:pt x="4482859" y="2297759"/>
                    <a:pt x="4485206" y="2293064"/>
                    <a:pt x="4485206" y="2288370"/>
                  </a:cubicBezTo>
                  <a:cubicBezTo>
                    <a:pt x="4485206" y="2276635"/>
                    <a:pt x="4475818" y="2267247"/>
                    <a:pt x="4464082" y="2267247"/>
                  </a:cubicBezTo>
                  <a:cubicBezTo>
                    <a:pt x="4459388" y="2267247"/>
                    <a:pt x="4454694" y="2269594"/>
                    <a:pt x="4450000" y="2271941"/>
                  </a:cubicBezTo>
                  <a:cubicBezTo>
                    <a:pt x="4445306" y="2267247"/>
                    <a:pt x="4440612" y="2262553"/>
                    <a:pt x="4438265" y="2257859"/>
                  </a:cubicBezTo>
                  <a:cubicBezTo>
                    <a:pt x="4435918" y="2255512"/>
                    <a:pt x="4431224" y="2250818"/>
                    <a:pt x="4428877" y="2248470"/>
                  </a:cubicBezTo>
                  <a:cubicBezTo>
                    <a:pt x="4428877" y="2248470"/>
                    <a:pt x="4426530" y="2246123"/>
                    <a:pt x="4426530" y="2246123"/>
                  </a:cubicBezTo>
                  <a:cubicBezTo>
                    <a:pt x="4421835" y="2241429"/>
                    <a:pt x="4417141" y="2234388"/>
                    <a:pt x="4410100" y="2229694"/>
                  </a:cubicBezTo>
                  <a:cubicBezTo>
                    <a:pt x="4407753" y="2227347"/>
                    <a:pt x="4405406" y="2225000"/>
                    <a:pt x="4405406" y="2222653"/>
                  </a:cubicBezTo>
                  <a:cubicBezTo>
                    <a:pt x="4400712" y="2217959"/>
                    <a:pt x="4396018" y="2213265"/>
                    <a:pt x="4393671" y="2208571"/>
                  </a:cubicBezTo>
                  <a:cubicBezTo>
                    <a:pt x="4391324" y="2206224"/>
                    <a:pt x="4391324" y="2206224"/>
                    <a:pt x="4388977" y="2203877"/>
                  </a:cubicBezTo>
                  <a:cubicBezTo>
                    <a:pt x="4372548" y="2185100"/>
                    <a:pt x="4353771" y="2163977"/>
                    <a:pt x="4334995" y="2142853"/>
                  </a:cubicBezTo>
                  <a:cubicBezTo>
                    <a:pt x="4334995" y="2142853"/>
                    <a:pt x="4334995" y="2142853"/>
                    <a:pt x="4334995" y="2142853"/>
                  </a:cubicBezTo>
                  <a:cubicBezTo>
                    <a:pt x="4309178" y="2112342"/>
                    <a:pt x="4281013" y="2079483"/>
                    <a:pt x="4250501" y="2041930"/>
                  </a:cubicBezTo>
                  <a:cubicBezTo>
                    <a:pt x="4250501" y="2041930"/>
                    <a:pt x="4250501" y="2041930"/>
                    <a:pt x="4248154" y="2039583"/>
                  </a:cubicBezTo>
                  <a:cubicBezTo>
                    <a:pt x="4234072" y="2020807"/>
                    <a:pt x="4217643" y="2002031"/>
                    <a:pt x="4203560" y="1983254"/>
                  </a:cubicBezTo>
                  <a:cubicBezTo>
                    <a:pt x="4198866" y="1978560"/>
                    <a:pt x="4194172" y="1971519"/>
                    <a:pt x="4189478" y="1964478"/>
                  </a:cubicBezTo>
                  <a:cubicBezTo>
                    <a:pt x="4187131" y="1959784"/>
                    <a:pt x="4182437" y="1955090"/>
                    <a:pt x="4180090" y="1950396"/>
                  </a:cubicBezTo>
                  <a:cubicBezTo>
                    <a:pt x="4175395" y="1943354"/>
                    <a:pt x="4168355" y="1936313"/>
                    <a:pt x="4161313" y="1926925"/>
                  </a:cubicBezTo>
                  <a:cubicBezTo>
                    <a:pt x="4158966" y="1924578"/>
                    <a:pt x="4156619" y="1919884"/>
                    <a:pt x="4154272" y="1917537"/>
                  </a:cubicBezTo>
                  <a:cubicBezTo>
                    <a:pt x="4149578" y="1910496"/>
                    <a:pt x="4144884" y="1905802"/>
                    <a:pt x="4140190" y="1898761"/>
                  </a:cubicBezTo>
                  <a:cubicBezTo>
                    <a:pt x="4144884" y="1894066"/>
                    <a:pt x="4147231" y="1889372"/>
                    <a:pt x="4147231" y="1882331"/>
                  </a:cubicBezTo>
                  <a:cubicBezTo>
                    <a:pt x="4147231" y="1877637"/>
                    <a:pt x="4144884" y="1872943"/>
                    <a:pt x="4142537" y="1868249"/>
                  </a:cubicBezTo>
                  <a:cubicBezTo>
                    <a:pt x="4151925" y="1858861"/>
                    <a:pt x="4161313" y="1849473"/>
                    <a:pt x="4173049" y="1840084"/>
                  </a:cubicBezTo>
                  <a:cubicBezTo>
                    <a:pt x="4175395" y="1837737"/>
                    <a:pt x="4175395" y="1837737"/>
                    <a:pt x="4177743" y="1835390"/>
                  </a:cubicBezTo>
                  <a:cubicBezTo>
                    <a:pt x="4182437" y="1830696"/>
                    <a:pt x="4189478" y="1823655"/>
                    <a:pt x="4194172" y="1818961"/>
                  </a:cubicBezTo>
                  <a:cubicBezTo>
                    <a:pt x="4196519" y="1816614"/>
                    <a:pt x="4198866" y="1814267"/>
                    <a:pt x="4201213" y="1811920"/>
                  </a:cubicBezTo>
                  <a:cubicBezTo>
                    <a:pt x="4205907" y="1807226"/>
                    <a:pt x="4210601" y="1804879"/>
                    <a:pt x="4215296" y="1800185"/>
                  </a:cubicBezTo>
                  <a:cubicBezTo>
                    <a:pt x="4217643" y="1797838"/>
                    <a:pt x="4219990" y="1795491"/>
                    <a:pt x="4224684" y="1793144"/>
                  </a:cubicBezTo>
                  <a:cubicBezTo>
                    <a:pt x="4229378" y="1790796"/>
                    <a:pt x="4234072" y="1786102"/>
                    <a:pt x="4238766" y="1783755"/>
                  </a:cubicBezTo>
                  <a:cubicBezTo>
                    <a:pt x="4241113" y="1781408"/>
                    <a:pt x="4245807" y="1779061"/>
                    <a:pt x="4248154" y="1776714"/>
                  </a:cubicBezTo>
                  <a:cubicBezTo>
                    <a:pt x="4252848" y="1774367"/>
                    <a:pt x="4255195" y="1769673"/>
                    <a:pt x="4259889" y="1767326"/>
                  </a:cubicBezTo>
                  <a:cubicBezTo>
                    <a:pt x="4262237" y="1764979"/>
                    <a:pt x="4266931" y="1762632"/>
                    <a:pt x="4269277" y="1760285"/>
                  </a:cubicBezTo>
                  <a:cubicBezTo>
                    <a:pt x="4273972" y="1757938"/>
                    <a:pt x="4276319" y="1755591"/>
                    <a:pt x="4281013" y="1753244"/>
                  </a:cubicBezTo>
                  <a:cubicBezTo>
                    <a:pt x="4283360" y="1750897"/>
                    <a:pt x="4288054" y="1748550"/>
                    <a:pt x="4290401" y="1746203"/>
                  </a:cubicBezTo>
                  <a:cubicBezTo>
                    <a:pt x="4295095" y="1743855"/>
                    <a:pt x="4297442" y="1741508"/>
                    <a:pt x="4302136" y="1739161"/>
                  </a:cubicBezTo>
                  <a:cubicBezTo>
                    <a:pt x="4304483" y="1736814"/>
                    <a:pt x="4309178" y="1734467"/>
                    <a:pt x="4311524" y="1734467"/>
                  </a:cubicBezTo>
                  <a:cubicBezTo>
                    <a:pt x="4316218" y="1732120"/>
                    <a:pt x="4318566" y="1729773"/>
                    <a:pt x="4323260" y="1729773"/>
                  </a:cubicBezTo>
                  <a:cubicBezTo>
                    <a:pt x="4325607" y="1727426"/>
                    <a:pt x="4330301" y="1727426"/>
                    <a:pt x="4332648" y="1725079"/>
                  </a:cubicBezTo>
                  <a:cubicBezTo>
                    <a:pt x="4334995" y="1722732"/>
                    <a:pt x="4339689" y="1722732"/>
                    <a:pt x="4344383" y="1720385"/>
                  </a:cubicBezTo>
                  <a:cubicBezTo>
                    <a:pt x="4346730" y="1718038"/>
                    <a:pt x="4351424" y="1718038"/>
                    <a:pt x="4353771" y="1715691"/>
                  </a:cubicBezTo>
                  <a:cubicBezTo>
                    <a:pt x="4356118" y="1713344"/>
                    <a:pt x="4360812" y="1713344"/>
                    <a:pt x="4363159" y="1710997"/>
                  </a:cubicBezTo>
                  <a:cubicBezTo>
                    <a:pt x="4365507" y="1708650"/>
                    <a:pt x="4370201" y="1708650"/>
                    <a:pt x="4372548" y="1708650"/>
                  </a:cubicBezTo>
                  <a:cubicBezTo>
                    <a:pt x="4374895" y="1708650"/>
                    <a:pt x="4379589" y="1706303"/>
                    <a:pt x="4381936" y="1706303"/>
                  </a:cubicBezTo>
                  <a:cubicBezTo>
                    <a:pt x="4384283" y="1706303"/>
                    <a:pt x="4388977" y="1703956"/>
                    <a:pt x="4391324" y="1703956"/>
                  </a:cubicBezTo>
                  <a:cubicBezTo>
                    <a:pt x="4393671" y="1703956"/>
                    <a:pt x="4398365" y="1701609"/>
                    <a:pt x="4400712" y="1701609"/>
                  </a:cubicBezTo>
                  <a:cubicBezTo>
                    <a:pt x="4403059" y="1701609"/>
                    <a:pt x="4407753" y="1699262"/>
                    <a:pt x="4410100" y="1699262"/>
                  </a:cubicBezTo>
                  <a:cubicBezTo>
                    <a:pt x="4412447" y="1699262"/>
                    <a:pt x="4417141" y="1699262"/>
                    <a:pt x="4419489" y="1696915"/>
                  </a:cubicBezTo>
                  <a:cubicBezTo>
                    <a:pt x="4421835" y="1696915"/>
                    <a:pt x="4426530" y="1696915"/>
                    <a:pt x="4428877" y="1694568"/>
                  </a:cubicBezTo>
                  <a:cubicBezTo>
                    <a:pt x="4431224" y="1694568"/>
                    <a:pt x="4435918" y="1694568"/>
                    <a:pt x="4438265" y="1694568"/>
                  </a:cubicBezTo>
                  <a:cubicBezTo>
                    <a:pt x="4438265" y="1694568"/>
                    <a:pt x="4440612" y="1694568"/>
                    <a:pt x="4440612" y="1694568"/>
                  </a:cubicBezTo>
                  <a:cubicBezTo>
                    <a:pt x="4440612" y="1706303"/>
                    <a:pt x="4450000" y="1713344"/>
                    <a:pt x="4461736" y="1713344"/>
                  </a:cubicBezTo>
                  <a:cubicBezTo>
                    <a:pt x="4464082" y="1713344"/>
                    <a:pt x="4464082" y="1713344"/>
                    <a:pt x="4464082" y="1713344"/>
                  </a:cubicBezTo>
                  <a:cubicBezTo>
                    <a:pt x="4489900" y="1826002"/>
                    <a:pt x="4513371" y="1924578"/>
                    <a:pt x="4536841" y="2011419"/>
                  </a:cubicBezTo>
                  <a:cubicBezTo>
                    <a:pt x="4539188" y="2020807"/>
                    <a:pt x="4541535" y="2023154"/>
                    <a:pt x="4541535" y="2027848"/>
                  </a:cubicBezTo>
                  <a:close/>
                  <a:moveTo>
                    <a:pt x="4731646" y="2476134"/>
                  </a:moveTo>
                  <a:cubicBezTo>
                    <a:pt x="4738687" y="2473787"/>
                    <a:pt x="4748075" y="2473787"/>
                    <a:pt x="4755116" y="2471440"/>
                  </a:cubicBezTo>
                  <a:cubicBezTo>
                    <a:pt x="4757463" y="2471440"/>
                    <a:pt x="4759810" y="2469093"/>
                    <a:pt x="4762157" y="2469093"/>
                  </a:cubicBezTo>
                  <a:cubicBezTo>
                    <a:pt x="4766852" y="2466746"/>
                    <a:pt x="4771546" y="2464399"/>
                    <a:pt x="4776240" y="2464399"/>
                  </a:cubicBezTo>
                  <a:cubicBezTo>
                    <a:pt x="4776240" y="2464399"/>
                    <a:pt x="4778587" y="2464399"/>
                    <a:pt x="4778587" y="2462052"/>
                  </a:cubicBezTo>
                  <a:cubicBezTo>
                    <a:pt x="4778587" y="2464399"/>
                    <a:pt x="4780934" y="2464399"/>
                    <a:pt x="4780934" y="2466746"/>
                  </a:cubicBezTo>
                  <a:cubicBezTo>
                    <a:pt x="4778587" y="2471440"/>
                    <a:pt x="4776240" y="2473787"/>
                    <a:pt x="4776240" y="2480828"/>
                  </a:cubicBezTo>
                  <a:cubicBezTo>
                    <a:pt x="4776240" y="2485522"/>
                    <a:pt x="4778587" y="2487869"/>
                    <a:pt x="4778587" y="2490216"/>
                  </a:cubicBezTo>
                  <a:cubicBezTo>
                    <a:pt x="4778587" y="2492563"/>
                    <a:pt x="4776240" y="2494910"/>
                    <a:pt x="4776240" y="2497258"/>
                  </a:cubicBezTo>
                  <a:cubicBezTo>
                    <a:pt x="4776240" y="2499605"/>
                    <a:pt x="4776240" y="2499605"/>
                    <a:pt x="4776240" y="2501952"/>
                  </a:cubicBezTo>
                  <a:cubicBezTo>
                    <a:pt x="4776240" y="2501952"/>
                    <a:pt x="4776240" y="2504299"/>
                    <a:pt x="4776240" y="2504299"/>
                  </a:cubicBezTo>
                  <a:cubicBezTo>
                    <a:pt x="4773892" y="2504299"/>
                    <a:pt x="4773892" y="2504299"/>
                    <a:pt x="4771546" y="2504299"/>
                  </a:cubicBezTo>
                  <a:cubicBezTo>
                    <a:pt x="4762157" y="2504299"/>
                    <a:pt x="4752769" y="2511340"/>
                    <a:pt x="4752769" y="2523075"/>
                  </a:cubicBezTo>
                  <a:cubicBezTo>
                    <a:pt x="4752769" y="2523075"/>
                    <a:pt x="4752769" y="2523075"/>
                    <a:pt x="4752769" y="2523075"/>
                  </a:cubicBezTo>
                  <a:cubicBezTo>
                    <a:pt x="4752769" y="2523075"/>
                    <a:pt x="4750422" y="2523075"/>
                    <a:pt x="4750422" y="2520728"/>
                  </a:cubicBezTo>
                  <a:cubicBezTo>
                    <a:pt x="4748075" y="2520728"/>
                    <a:pt x="4748075" y="2518381"/>
                    <a:pt x="4745728" y="2518381"/>
                  </a:cubicBezTo>
                  <a:cubicBezTo>
                    <a:pt x="4745728" y="2518381"/>
                    <a:pt x="4743381" y="2516034"/>
                    <a:pt x="4743381" y="2516034"/>
                  </a:cubicBezTo>
                  <a:cubicBezTo>
                    <a:pt x="4741034" y="2516034"/>
                    <a:pt x="4741034" y="2513687"/>
                    <a:pt x="4738687" y="2513687"/>
                  </a:cubicBezTo>
                  <a:cubicBezTo>
                    <a:pt x="4738687" y="2513687"/>
                    <a:pt x="4736340" y="2511340"/>
                    <a:pt x="4736340" y="2511340"/>
                  </a:cubicBezTo>
                  <a:cubicBezTo>
                    <a:pt x="4733993" y="2511340"/>
                    <a:pt x="4733993" y="2508993"/>
                    <a:pt x="4731646" y="2508993"/>
                  </a:cubicBezTo>
                  <a:cubicBezTo>
                    <a:pt x="4731646" y="2508993"/>
                    <a:pt x="4729299" y="2506646"/>
                    <a:pt x="4729299" y="2506646"/>
                  </a:cubicBezTo>
                  <a:cubicBezTo>
                    <a:pt x="4726952" y="2504299"/>
                    <a:pt x="4726952" y="2504299"/>
                    <a:pt x="4724605" y="2501952"/>
                  </a:cubicBezTo>
                  <a:cubicBezTo>
                    <a:pt x="4724605" y="2501952"/>
                    <a:pt x="4722257" y="2499605"/>
                    <a:pt x="4722257" y="2499605"/>
                  </a:cubicBezTo>
                  <a:cubicBezTo>
                    <a:pt x="4726952" y="2494910"/>
                    <a:pt x="4729299" y="2490216"/>
                    <a:pt x="4729299" y="2483175"/>
                  </a:cubicBezTo>
                  <a:cubicBezTo>
                    <a:pt x="4729299" y="2483175"/>
                    <a:pt x="4729299" y="2483175"/>
                    <a:pt x="4729299" y="2483175"/>
                  </a:cubicBezTo>
                  <a:cubicBezTo>
                    <a:pt x="4729299" y="2483175"/>
                    <a:pt x="4729299" y="2483175"/>
                    <a:pt x="4731646" y="2483175"/>
                  </a:cubicBezTo>
                  <a:cubicBezTo>
                    <a:pt x="4729299" y="2476134"/>
                    <a:pt x="4729299" y="2476134"/>
                    <a:pt x="4731646" y="2476134"/>
                  </a:cubicBezTo>
                  <a:cubicBezTo>
                    <a:pt x="4731646" y="2476134"/>
                    <a:pt x="4731646" y="2476134"/>
                    <a:pt x="4731646" y="2476134"/>
                  </a:cubicBezTo>
                  <a:close/>
                  <a:moveTo>
                    <a:pt x="4816139" y="2494910"/>
                  </a:moveTo>
                  <a:cubicBezTo>
                    <a:pt x="4816139" y="2504299"/>
                    <a:pt x="4816139" y="2513687"/>
                    <a:pt x="4816139" y="2520728"/>
                  </a:cubicBezTo>
                  <a:cubicBezTo>
                    <a:pt x="4816139" y="2520728"/>
                    <a:pt x="4813793" y="2520728"/>
                    <a:pt x="4813793" y="2520728"/>
                  </a:cubicBezTo>
                  <a:cubicBezTo>
                    <a:pt x="4813793" y="2506646"/>
                    <a:pt x="4813793" y="2492563"/>
                    <a:pt x="4816139" y="2478481"/>
                  </a:cubicBezTo>
                  <a:cubicBezTo>
                    <a:pt x="4816139" y="2476134"/>
                    <a:pt x="4816139" y="2476134"/>
                    <a:pt x="4816139" y="2476134"/>
                  </a:cubicBezTo>
                  <a:cubicBezTo>
                    <a:pt x="4816139" y="2476134"/>
                    <a:pt x="4816139" y="2473787"/>
                    <a:pt x="4816139" y="2473787"/>
                  </a:cubicBezTo>
                  <a:cubicBezTo>
                    <a:pt x="4816139" y="2471440"/>
                    <a:pt x="4816139" y="2469093"/>
                    <a:pt x="4816139" y="2466746"/>
                  </a:cubicBezTo>
                  <a:cubicBezTo>
                    <a:pt x="4816139" y="2466746"/>
                    <a:pt x="4816139" y="2466746"/>
                    <a:pt x="4816139" y="2466746"/>
                  </a:cubicBezTo>
                  <a:cubicBezTo>
                    <a:pt x="4816139" y="2469093"/>
                    <a:pt x="4816139" y="2471440"/>
                    <a:pt x="4816139" y="2473787"/>
                  </a:cubicBezTo>
                  <a:cubicBezTo>
                    <a:pt x="4816139" y="2480828"/>
                    <a:pt x="4816139" y="2487869"/>
                    <a:pt x="4816139" y="2494910"/>
                  </a:cubicBezTo>
                  <a:close/>
                  <a:moveTo>
                    <a:pt x="4785628" y="2722574"/>
                  </a:moveTo>
                  <a:cubicBezTo>
                    <a:pt x="4785628" y="2727268"/>
                    <a:pt x="4783281" y="2731962"/>
                    <a:pt x="4783281" y="2736656"/>
                  </a:cubicBezTo>
                  <a:cubicBezTo>
                    <a:pt x="4780934" y="2748391"/>
                    <a:pt x="4778587" y="2762474"/>
                    <a:pt x="4776240" y="2774209"/>
                  </a:cubicBezTo>
                  <a:cubicBezTo>
                    <a:pt x="4773892" y="2778903"/>
                    <a:pt x="4773892" y="2783597"/>
                    <a:pt x="4771546" y="2790638"/>
                  </a:cubicBezTo>
                  <a:cubicBezTo>
                    <a:pt x="4766852" y="2807068"/>
                    <a:pt x="4764504" y="2821150"/>
                    <a:pt x="4759810" y="2837579"/>
                  </a:cubicBezTo>
                  <a:cubicBezTo>
                    <a:pt x="4759810" y="2837579"/>
                    <a:pt x="4759810" y="2839926"/>
                    <a:pt x="4759810" y="2839926"/>
                  </a:cubicBezTo>
                  <a:cubicBezTo>
                    <a:pt x="4755116" y="2856356"/>
                    <a:pt x="4750422" y="2870438"/>
                    <a:pt x="4745728" y="2886867"/>
                  </a:cubicBezTo>
                  <a:cubicBezTo>
                    <a:pt x="4743381" y="2891561"/>
                    <a:pt x="4743381" y="2896255"/>
                    <a:pt x="4741034" y="2900949"/>
                  </a:cubicBezTo>
                  <a:cubicBezTo>
                    <a:pt x="4736340" y="2912685"/>
                    <a:pt x="4733993" y="2924420"/>
                    <a:pt x="4729299" y="2933808"/>
                  </a:cubicBezTo>
                  <a:cubicBezTo>
                    <a:pt x="4726952" y="2938502"/>
                    <a:pt x="4726952" y="2943196"/>
                    <a:pt x="4724605" y="2947890"/>
                  </a:cubicBezTo>
                  <a:cubicBezTo>
                    <a:pt x="4722257" y="2954932"/>
                    <a:pt x="4717563" y="2964320"/>
                    <a:pt x="4715216" y="2971361"/>
                  </a:cubicBezTo>
                  <a:cubicBezTo>
                    <a:pt x="4712869" y="2966667"/>
                    <a:pt x="4710522" y="2961973"/>
                    <a:pt x="4705828" y="2959626"/>
                  </a:cubicBezTo>
                  <a:cubicBezTo>
                    <a:pt x="4710522" y="2950237"/>
                    <a:pt x="4715216" y="2938502"/>
                    <a:pt x="4719911" y="2929114"/>
                  </a:cubicBezTo>
                  <a:cubicBezTo>
                    <a:pt x="4722257" y="2924420"/>
                    <a:pt x="4722257" y="2922073"/>
                    <a:pt x="4724605" y="2917379"/>
                  </a:cubicBezTo>
                  <a:cubicBezTo>
                    <a:pt x="4731646" y="2900949"/>
                    <a:pt x="4738687" y="2884520"/>
                    <a:pt x="4745728" y="2865744"/>
                  </a:cubicBezTo>
                  <a:cubicBezTo>
                    <a:pt x="4748075" y="2863397"/>
                    <a:pt x="4748075" y="2858703"/>
                    <a:pt x="4748075" y="2856356"/>
                  </a:cubicBezTo>
                  <a:cubicBezTo>
                    <a:pt x="4755116" y="2839926"/>
                    <a:pt x="4759810" y="2823497"/>
                    <a:pt x="4764504" y="2807068"/>
                  </a:cubicBezTo>
                  <a:cubicBezTo>
                    <a:pt x="4764504" y="2804721"/>
                    <a:pt x="4766852" y="2800026"/>
                    <a:pt x="4766852" y="2797679"/>
                  </a:cubicBezTo>
                  <a:cubicBezTo>
                    <a:pt x="4771546" y="2778903"/>
                    <a:pt x="4776240" y="2760127"/>
                    <a:pt x="4780934" y="2741350"/>
                  </a:cubicBezTo>
                  <a:cubicBezTo>
                    <a:pt x="4780934" y="2736656"/>
                    <a:pt x="4783281" y="2731962"/>
                    <a:pt x="4783281" y="2727268"/>
                  </a:cubicBezTo>
                  <a:cubicBezTo>
                    <a:pt x="4787975" y="2708492"/>
                    <a:pt x="4792669" y="2687368"/>
                    <a:pt x="4795016" y="2668592"/>
                  </a:cubicBezTo>
                  <a:cubicBezTo>
                    <a:pt x="4795016" y="2668592"/>
                    <a:pt x="4795016" y="2668592"/>
                    <a:pt x="4795016" y="2668592"/>
                  </a:cubicBezTo>
                  <a:cubicBezTo>
                    <a:pt x="4792669" y="2689715"/>
                    <a:pt x="4790322" y="2706145"/>
                    <a:pt x="4785628" y="2722574"/>
                  </a:cubicBezTo>
                  <a:close/>
                  <a:moveTo>
                    <a:pt x="4682358" y="3037078"/>
                  </a:moveTo>
                  <a:cubicBezTo>
                    <a:pt x="4680011" y="3041772"/>
                    <a:pt x="4677664" y="3046466"/>
                    <a:pt x="4675317" y="3048813"/>
                  </a:cubicBezTo>
                  <a:cubicBezTo>
                    <a:pt x="4670623" y="3058201"/>
                    <a:pt x="4663581" y="3069937"/>
                    <a:pt x="4658887" y="3079325"/>
                  </a:cubicBezTo>
                  <a:cubicBezTo>
                    <a:pt x="4658887" y="3079325"/>
                    <a:pt x="4658887" y="3079325"/>
                    <a:pt x="4656540" y="3079325"/>
                  </a:cubicBezTo>
                  <a:cubicBezTo>
                    <a:pt x="4658887" y="3072284"/>
                    <a:pt x="4661234" y="3062896"/>
                    <a:pt x="4665929" y="3055855"/>
                  </a:cubicBezTo>
                  <a:cubicBezTo>
                    <a:pt x="4668275" y="3048813"/>
                    <a:pt x="4670623" y="3044119"/>
                    <a:pt x="4672970" y="3037078"/>
                  </a:cubicBezTo>
                  <a:cubicBezTo>
                    <a:pt x="4677664" y="3025343"/>
                    <a:pt x="4682358" y="3011261"/>
                    <a:pt x="4687052" y="2999525"/>
                  </a:cubicBezTo>
                  <a:cubicBezTo>
                    <a:pt x="4689399" y="2999525"/>
                    <a:pt x="4691746" y="2999525"/>
                    <a:pt x="4691746" y="2999525"/>
                  </a:cubicBezTo>
                  <a:cubicBezTo>
                    <a:pt x="4694093" y="2999525"/>
                    <a:pt x="4698787" y="2999525"/>
                    <a:pt x="4701134" y="2997178"/>
                  </a:cubicBezTo>
                  <a:cubicBezTo>
                    <a:pt x="4701134" y="2997178"/>
                    <a:pt x="4701134" y="2997178"/>
                    <a:pt x="4701134" y="2997178"/>
                  </a:cubicBezTo>
                  <a:cubicBezTo>
                    <a:pt x="4694093" y="3011261"/>
                    <a:pt x="4689399" y="3022996"/>
                    <a:pt x="4682358" y="3037078"/>
                  </a:cubicBezTo>
                  <a:close/>
                  <a:moveTo>
                    <a:pt x="4651846" y="3145042"/>
                  </a:moveTo>
                  <a:cubicBezTo>
                    <a:pt x="4651846" y="3152083"/>
                    <a:pt x="4651846" y="3159125"/>
                    <a:pt x="4651846" y="3163819"/>
                  </a:cubicBezTo>
                  <a:cubicBezTo>
                    <a:pt x="4651846" y="3168513"/>
                    <a:pt x="4651846" y="3173207"/>
                    <a:pt x="4651846" y="3177901"/>
                  </a:cubicBezTo>
                  <a:cubicBezTo>
                    <a:pt x="4651846" y="3182595"/>
                    <a:pt x="4651846" y="3189636"/>
                    <a:pt x="4651846" y="3194330"/>
                  </a:cubicBezTo>
                  <a:cubicBezTo>
                    <a:pt x="4651846" y="3199024"/>
                    <a:pt x="4651846" y="3203718"/>
                    <a:pt x="4654193" y="3210759"/>
                  </a:cubicBezTo>
                  <a:cubicBezTo>
                    <a:pt x="4654193" y="3215454"/>
                    <a:pt x="4654193" y="3220148"/>
                    <a:pt x="4654193" y="3224842"/>
                  </a:cubicBezTo>
                  <a:cubicBezTo>
                    <a:pt x="4654193" y="3229536"/>
                    <a:pt x="4656540" y="3236577"/>
                    <a:pt x="4656540" y="3241271"/>
                  </a:cubicBezTo>
                  <a:cubicBezTo>
                    <a:pt x="4656540" y="3243618"/>
                    <a:pt x="4656540" y="3248312"/>
                    <a:pt x="4658887" y="3250659"/>
                  </a:cubicBezTo>
                  <a:cubicBezTo>
                    <a:pt x="4658887" y="3257700"/>
                    <a:pt x="4661234" y="3264742"/>
                    <a:pt x="4661234" y="3269436"/>
                  </a:cubicBezTo>
                  <a:cubicBezTo>
                    <a:pt x="4661234" y="3271783"/>
                    <a:pt x="4661234" y="3271783"/>
                    <a:pt x="4661234" y="3274130"/>
                  </a:cubicBezTo>
                  <a:cubicBezTo>
                    <a:pt x="4663581" y="3281171"/>
                    <a:pt x="4663581" y="3288212"/>
                    <a:pt x="4665929" y="3295253"/>
                  </a:cubicBezTo>
                  <a:cubicBezTo>
                    <a:pt x="4658887" y="3297600"/>
                    <a:pt x="4651846" y="3304641"/>
                    <a:pt x="4651846" y="3314030"/>
                  </a:cubicBezTo>
                  <a:cubicBezTo>
                    <a:pt x="4651846" y="3321071"/>
                    <a:pt x="4654193" y="3325765"/>
                    <a:pt x="4658887" y="3328112"/>
                  </a:cubicBezTo>
                  <a:cubicBezTo>
                    <a:pt x="4614294" y="3407912"/>
                    <a:pt x="4562658" y="3483017"/>
                    <a:pt x="4503982" y="3551081"/>
                  </a:cubicBezTo>
                  <a:cubicBezTo>
                    <a:pt x="4501635" y="3548734"/>
                    <a:pt x="4496941" y="3546387"/>
                    <a:pt x="4492247" y="3546387"/>
                  </a:cubicBezTo>
                  <a:cubicBezTo>
                    <a:pt x="4480512" y="3546387"/>
                    <a:pt x="4471124" y="3555775"/>
                    <a:pt x="4471124" y="3567510"/>
                  </a:cubicBezTo>
                  <a:cubicBezTo>
                    <a:pt x="4471124" y="3572205"/>
                    <a:pt x="4473471" y="3579246"/>
                    <a:pt x="4478165" y="3581593"/>
                  </a:cubicBezTo>
                  <a:cubicBezTo>
                    <a:pt x="4457041" y="3605063"/>
                    <a:pt x="4435918" y="3626187"/>
                    <a:pt x="4414795" y="3647310"/>
                  </a:cubicBezTo>
                  <a:cubicBezTo>
                    <a:pt x="4419489" y="3640269"/>
                    <a:pt x="4421835" y="3633228"/>
                    <a:pt x="4426530" y="3623840"/>
                  </a:cubicBezTo>
                  <a:cubicBezTo>
                    <a:pt x="4431224" y="3614451"/>
                    <a:pt x="4435918" y="3607411"/>
                    <a:pt x="4440612" y="3598022"/>
                  </a:cubicBezTo>
                  <a:cubicBezTo>
                    <a:pt x="4445306" y="3588634"/>
                    <a:pt x="4450000" y="3579246"/>
                    <a:pt x="4454694" y="3569858"/>
                  </a:cubicBezTo>
                  <a:cubicBezTo>
                    <a:pt x="4459388" y="3560470"/>
                    <a:pt x="4464082" y="3551081"/>
                    <a:pt x="4468776" y="3539346"/>
                  </a:cubicBezTo>
                  <a:cubicBezTo>
                    <a:pt x="4473471" y="3529958"/>
                    <a:pt x="4478165" y="3522917"/>
                    <a:pt x="4480512" y="3513529"/>
                  </a:cubicBezTo>
                  <a:cubicBezTo>
                    <a:pt x="4487553" y="3499446"/>
                    <a:pt x="4494594" y="3485364"/>
                    <a:pt x="4499288" y="3471282"/>
                  </a:cubicBezTo>
                  <a:cubicBezTo>
                    <a:pt x="4501635" y="3466588"/>
                    <a:pt x="4503982" y="3461893"/>
                    <a:pt x="4506329" y="3457199"/>
                  </a:cubicBezTo>
                  <a:cubicBezTo>
                    <a:pt x="4515717" y="3438423"/>
                    <a:pt x="4522759" y="3419647"/>
                    <a:pt x="4532147" y="3398523"/>
                  </a:cubicBezTo>
                  <a:cubicBezTo>
                    <a:pt x="4534494" y="3396176"/>
                    <a:pt x="4534494" y="3391482"/>
                    <a:pt x="4536841" y="3389135"/>
                  </a:cubicBezTo>
                  <a:cubicBezTo>
                    <a:pt x="4543882" y="3372706"/>
                    <a:pt x="4550923" y="3356276"/>
                    <a:pt x="4557964" y="3339847"/>
                  </a:cubicBezTo>
                  <a:cubicBezTo>
                    <a:pt x="4560311" y="3335153"/>
                    <a:pt x="4562658" y="3328112"/>
                    <a:pt x="4565005" y="3323418"/>
                  </a:cubicBezTo>
                  <a:cubicBezTo>
                    <a:pt x="4569699" y="3309335"/>
                    <a:pt x="4576741" y="3295253"/>
                    <a:pt x="4581435" y="3278824"/>
                  </a:cubicBezTo>
                  <a:cubicBezTo>
                    <a:pt x="4583782" y="3271783"/>
                    <a:pt x="4586129" y="3267089"/>
                    <a:pt x="4588476" y="3260048"/>
                  </a:cubicBezTo>
                  <a:cubicBezTo>
                    <a:pt x="4593170" y="3245965"/>
                    <a:pt x="4600211" y="3231883"/>
                    <a:pt x="4604905" y="3217801"/>
                  </a:cubicBezTo>
                  <a:cubicBezTo>
                    <a:pt x="4607252" y="3210759"/>
                    <a:pt x="4609599" y="3203718"/>
                    <a:pt x="4611946" y="3196677"/>
                  </a:cubicBezTo>
                  <a:cubicBezTo>
                    <a:pt x="4616640" y="3182595"/>
                    <a:pt x="4621334" y="3170860"/>
                    <a:pt x="4626029" y="3156777"/>
                  </a:cubicBezTo>
                  <a:cubicBezTo>
                    <a:pt x="4628376" y="3149737"/>
                    <a:pt x="4630723" y="3142695"/>
                    <a:pt x="4633070" y="3133307"/>
                  </a:cubicBezTo>
                  <a:cubicBezTo>
                    <a:pt x="4635417" y="3126266"/>
                    <a:pt x="4637764" y="3116878"/>
                    <a:pt x="4640111" y="3109836"/>
                  </a:cubicBezTo>
                  <a:cubicBezTo>
                    <a:pt x="4642458" y="3109836"/>
                    <a:pt x="4642458" y="3109836"/>
                    <a:pt x="4644805" y="3109836"/>
                  </a:cubicBezTo>
                  <a:cubicBezTo>
                    <a:pt x="4644805" y="3114531"/>
                    <a:pt x="4644805" y="3121572"/>
                    <a:pt x="4644805" y="3126266"/>
                  </a:cubicBezTo>
                  <a:cubicBezTo>
                    <a:pt x="4651846" y="3138001"/>
                    <a:pt x="4651846" y="3140348"/>
                    <a:pt x="4651846" y="3145042"/>
                  </a:cubicBezTo>
                  <a:close/>
                  <a:moveTo>
                    <a:pt x="4694093" y="3290559"/>
                  </a:moveTo>
                  <a:cubicBezTo>
                    <a:pt x="4696440" y="3285865"/>
                    <a:pt x="4698787" y="3278824"/>
                    <a:pt x="4701134" y="3274130"/>
                  </a:cubicBezTo>
                  <a:cubicBezTo>
                    <a:pt x="4698787" y="3283518"/>
                    <a:pt x="4694093" y="3295253"/>
                    <a:pt x="4691746" y="3304641"/>
                  </a:cubicBezTo>
                  <a:cubicBezTo>
                    <a:pt x="4691746" y="3304641"/>
                    <a:pt x="4689399" y="3302295"/>
                    <a:pt x="4689399" y="3302295"/>
                  </a:cubicBezTo>
                  <a:cubicBezTo>
                    <a:pt x="4689399" y="3302295"/>
                    <a:pt x="4689399" y="3299947"/>
                    <a:pt x="4691746" y="3299947"/>
                  </a:cubicBezTo>
                  <a:cubicBezTo>
                    <a:pt x="4691746" y="3295253"/>
                    <a:pt x="4694093" y="3292906"/>
                    <a:pt x="4694093" y="3290559"/>
                  </a:cubicBezTo>
                  <a:close/>
                  <a:moveTo>
                    <a:pt x="4635417" y="3452505"/>
                  </a:moveTo>
                  <a:cubicBezTo>
                    <a:pt x="4633070" y="3457199"/>
                    <a:pt x="4633070" y="3459547"/>
                    <a:pt x="4630723" y="3464241"/>
                  </a:cubicBezTo>
                  <a:lnTo>
                    <a:pt x="4630723" y="3464241"/>
                  </a:lnTo>
                  <a:lnTo>
                    <a:pt x="4630723" y="3464241"/>
                  </a:lnTo>
                  <a:cubicBezTo>
                    <a:pt x="4630723" y="3459547"/>
                    <a:pt x="4633070" y="3454853"/>
                    <a:pt x="4635417" y="3452505"/>
                  </a:cubicBezTo>
                  <a:cubicBezTo>
                    <a:pt x="4635417" y="3450158"/>
                    <a:pt x="4635417" y="3450158"/>
                    <a:pt x="4637764" y="3447811"/>
                  </a:cubicBezTo>
                  <a:cubicBezTo>
                    <a:pt x="4637764" y="3447811"/>
                    <a:pt x="4637764" y="3445464"/>
                    <a:pt x="4637764" y="3445464"/>
                  </a:cubicBezTo>
                  <a:cubicBezTo>
                    <a:pt x="4637764" y="3445464"/>
                    <a:pt x="4637764" y="3445464"/>
                    <a:pt x="4637764" y="3445464"/>
                  </a:cubicBezTo>
                  <a:cubicBezTo>
                    <a:pt x="4635417" y="3447811"/>
                    <a:pt x="4635417" y="3450158"/>
                    <a:pt x="4635417" y="3452505"/>
                  </a:cubicBezTo>
                  <a:close/>
                  <a:moveTo>
                    <a:pt x="4579088" y="3532305"/>
                  </a:moveTo>
                  <a:cubicBezTo>
                    <a:pt x="4579088" y="3534652"/>
                    <a:pt x="4579088" y="3536999"/>
                    <a:pt x="4581435" y="3539346"/>
                  </a:cubicBezTo>
                  <a:cubicBezTo>
                    <a:pt x="4557964" y="3576899"/>
                    <a:pt x="4534494" y="3612105"/>
                    <a:pt x="4508676" y="3647310"/>
                  </a:cubicBezTo>
                  <a:cubicBezTo>
                    <a:pt x="4513371" y="3640269"/>
                    <a:pt x="4515717" y="3635575"/>
                    <a:pt x="4520412" y="3628534"/>
                  </a:cubicBezTo>
                  <a:cubicBezTo>
                    <a:pt x="4525106" y="3621493"/>
                    <a:pt x="4529800" y="3612105"/>
                    <a:pt x="4534494" y="3605063"/>
                  </a:cubicBezTo>
                  <a:cubicBezTo>
                    <a:pt x="4539188" y="3598022"/>
                    <a:pt x="4541535" y="3590981"/>
                    <a:pt x="4546229" y="3583940"/>
                  </a:cubicBezTo>
                  <a:cubicBezTo>
                    <a:pt x="4550923" y="3576899"/>
                    <a:pt x="4555617" y="3567510"/>
                    <a:pt x="4560311" y="3560470"/>
                  </a:cubicBezTo>
                  <a:cubicBezTo>
                    <a:pt x="4565005" y="3553428"/>
                    <a:pt x="4567353" y="3546387"/>
                    <a:pt x="4572047" y="3539346"/>
                  </a:cubicBezTo>
                  <a:cubicBezTo>
                    <a:pt x="4576741" y="3532305"/>
                    <a:pt x="4581435" y="3522917"/>
                    <a:pt x="4586129" y="3515876"/>
                  </a:cubicBezTo>
                  <a:cubicBezTo>
                    <a:pt x="4590823" y="3508834"/>
                    <a:pt x="4593170" y="3501793"/>
                    <a:pt x="4597864" y="3494752"/>
                  </a:cubicBezTo>
                  <a:cubicBezTo>
                    <a:pt x="4600211" y="3490058"/>
                    <a:pt x="4602558" y="3483017"/>
                    <a:pt x="4607252" y="3478323"/>
                  </a:cubicBezTo>
                  <a:cubicBezTo>
                    <a:pt x="4607252" y="3480670"/>
                    <a:pt x="4604905" y="3483017"/>
                    <a:pt x="4604905" y="3485364"/>
                  </a:cubicBezTo>
                  <a:cubicBezTo>
                    <a:pt x="4604905" y="3490058"/>
                    <a:pt x="4607252" y="3494752"/>
                    <a:pt x="4609599" y="3497099"/>
                  </a:cubicBezTo>
                  <a:cubicBezTo>
                    <a:pt x="4604905" y="3504140"/>
                    <a:pt x="4602558" y="3508834"/>
                    <a:pt x="4600211" y="3515876"/>
                  </a:cubicBezTo>
                  <a:cubicBezTo>
                    <a:pt x="4586129" y="3513529"/>
                    <a:pt x="4579088" y="3522917"/>
                    <a:pt x="4579088" y="3532305"/>
                  </a:cubicBezTo>
                  <a:close/>
                  <a:moveTo>
                    <a:pt x="4433571" y="3743539"/>
                  </a:moveTo>
                  <a:cubicBezTo>
                    <a:pt x="4428877" y="3750580"/>
                    <a:pt x="4424183" y="3757621"/>
                    <a:pt x="4419489" y="3762315"/>
                  </a:cubicBezTo>
                  <a:cubicBezTo>
                    <a:pt x="4414795" y="3769357"/>
                    <a:pt x="4407753" y="3776398"/>
                    <a:pt x="4403059" y="3783439"/>
                  </a:cubicBezTo>
                  <a:cubicBezTo>
                    <a:pt x="4398365" y="3790480"/>
                    <a:pt x="4393671" y="3795174"/>
                    <a:pt x="4388977" y="3802215"/>
                  </a:cubicBezTo>
                  <a:cubicBezTo>
                    <a:pt x="4384283" y="3809256"/>
                    <a:pt x="4377242" y="3816298"/>
                    <a:pt x="4372548" y="3820992"/>
                  </a:cubicBezTo>
                  <a:cubicBezTo>
                    <a:pt x="4367854" y="3828033"/>
                    <a:pt x="4363159" y="3832727"/>
                    <a:pt x="4356118" y="3839768"/>
                  </a:cubicBezTo>
                  <a:cubicBezTo>
                    <a:pt x="4351424" y="3844462"/>
                    <a:pt x="4346730" y="3851503"/>
                    <a:pt x="4342036" y="3856197"/>
                  </a:cubicBezTo>
                  <a:cubicBezTo>
                    <a:pt x="4339689" y="3858544"/>
                    <a:pt x="4337342" y="3858544"/>
                    <a:pt x="4337342" y="3860891"/>
                  </a:cubicBezTo>
                  <a:cubicBezTo>
                    <a:pt x="4330301" y="3865586"/>
                    <a:pt x="4323260" y="3870280"/>
                    <a:pt x="4316218" y="3874974"/>
                  </a:cubicBezTo>
                  <a:cubicBezTo>
                    <a:pt x="4309178" y="3879668"/>
                    <a:pt x="4304483" y="3882015"/>
                    <a:pt x="4297442" y="3886709"/>
                  </a:cubicBezTo>
                  <a:cubicBezTo>
                    <a:pt x="4290401" y="3891403"/>
                    <a:pt x="4283360" y="3896097"/>
                    <a:pt x="4276319" y="3898444"/>
                  </a:cubicBezTo>
                  <a:cubicBezTo>
                    <a:pt x="4276319" y="3898444"/>
                    <a:pt x="4273972" y="3898444"/>
                    <a:pt x="4273972" y="3900791"/>
                  </a:cubicBezTo>
                  <a:cubicBezTo>
                    <a:pt x="4276319" y="3896097"/>
                    <a:pt x="4278666" y="3891403"/>
                    <a:pt x="4283360" y="3886709"/>
                  </a:cubicBezTo>
                  <a:cubicBezTo>
                    <a:pt x="4285707" y="3884362"/>
                    <a:pt x="4285707" y="3884362"/>
                    <a:pt x="4285707" y="3882015"/>
                  </a:cubicBezTo>
                  <a:cubicBezTo>
                    <a:pt x="4292748" y="3874974"/>
                    <a:pt x="4302136" y="3870280"/>
                    <a:pt x="4309178" y="3863238"/>
                  </a:cubicBezTo>
                  <a:cubicBezTo>
                    <a:pt x="4313872" y="3860891"/>
                    <a:pt x="4316218" y="3856197"/>
                    <a:pt x="4320913" y="3853850"/>
                  </a:cubicBezTo>
                  <a:cubicBezTo>
                    <a:pt x="4332648" y="3844462"/>
                    <a:pt x="4344383" y="3835074"/>
                    <a:pt x="4353771" y="3823339"/>
                  </a:cubicBezTo>
                  <a:cubicBezTo>
                    <a:pt x="4358465" y="3818645"/>
                    <a:pt x="4363159" y="3813950"/>
                    <a:pt x="4370201" y="3809256"/>
                  </a:cubicBezTo>
                  <a:cubicBezTo>
                    <a:pt x="4377242" y="3802215"/>
                    <a:pt x="4384283" y="3795174"/>
                    <a:pt x="4391324" y="3788133"/>
                  </a:cubicBezTo>
                  <a:cubicBezTo>
                    <a:pt x="4396018" y="3783439"/>
                    <a:pt x="4403059" y="3776398"/>
                    <a:pt x="4407753" y="3771704"/>
                  </a:cubicBezTo>
                  <a:cubicBezTo>
                    <a:pt x="4414795" y="3764663"/>
                    <a:pt x="4419489" y="3757621"/>
                    <a:pt x="4426530" y="3750580"/>
                  </a:cubicBezTo>
                  <a:cubicBezTo>
                    <a:pt x="4431224" y="3743539"/>
                    <a:pt x="4438265" y="3738845"/>
                    <a:pt x="4442959" y="3731804"/>
                  </a:cubicBezTo>
                  <a:cubicBezTo>
                    <a:pt x="4445306" y="3729457"/>
                    <a:pt x="4450000" y="3724763"/>
                    <a:pt x="4452347" y="3722416"/>
                  </a:cubicBezTo>
                  <a:cubicBezTo>
                    <a:pt x="4452347" y="3722416"/>
                    <a:pt x="4450000" y="3724763"/>
                    <a:pt x="4450000" y="3724763"/>
                  </a:cubicBezTo>
                  <a:cubicBezTo>
                    <a:pt x="4445306" y="3729457"/>
                    <a:pt x="4440612" y="3736498"/>
                    <a:pt x="4433571" y="3743539"/>
                  </a:cubicBezTo>
                  <a:close/>
                  <a:moveTo>
                    <a:pt x="4170701" y="3997020"/>
                  </a:moveTo>
                  <a:cubicBezTo>
                    <a:pt x="4158966" y="4011102"/>
                    <a:pt x="4149578" y="4022838"/>
                    <a:pt x="4137843" y="4034573"/>
                  </a:cubicBezTo>
                  <a:cubicBezTo>
                    <a:pt x="4128455" y="4046308"/>
                    <a:pt x="4119067" y="4055696"/>
                    <a:pt x="4109678" y="4067431"/>
                  </a:cubicBezTo>
                  <a:cubicBezTo>
                    <a:pt x="4107331" y="4072125"/>
                    <a:pt x="4102637" y="4074473"/>
                    <a:pt x="4100290" y="4079167"/>
                  </a:cubicBezTo>
                  <a:cubicBezTo>
                    <a:pt x="4093249" y="4083861"/>
                    <a:pt x="4086208" y="4088555"/>
                    <a:pt x="4081514" y="4093249"/>
                  </a:cubicBezTo>
                  <a:cubicBezTo>
                    <a:pt x="4074473" y="4097943"/>
                    <a:pt x="4065084" y="4104984"/>
                    <a:pt x="4058043" y="4109678"/>
                  </a:cubicBezTo>
                  <a:cubicBezTo>
                    <a:pt x="4048655" y="4116720"/>
                    <a:pt x="4039267" y="4121414"/>
                    <a:pt x="4029879" y="4128455"/>
                  </a:cubicBezTo>
                  <a:cubicBezTo>
                    <a:pt x="4020491" y="4135496"/>
                    <a:pt x="4011102" y="4140190"/>
                    <a:pt x="4001714" y="4147231"/>
                  </a:cubicBezTo>
                  <a:cubicBezTo>
                    <a:pt x="3992326" y="4151925"/>
                    <a:pt x="3982938" y="4156619"/>
                    <a:pt x="3975897" y="4163660"/>
                  </a:cubicBezTo>
                  <a:cubicBezTo>
                    <a:pt x="3964161" y="4170702"/>
                    <a:pt x="3954773" y="4175396"/>
                    <a:pt x="3943038" y="4182437"/>
                  </a:cubicBezTo>
                  <a:cubicBezTo>
                    <a:pt x="3933650" y="4187131"/>
                    <a:pt x="3926609" y="4191825"/>
                    <a:pt x="3917220" y="4196519"/>
                  </a:cubicBezTo>
                  <a:cubicBezTo>
                    <a:pt x="3905485" y="4203560"/>
                    <a:pt x="3893750" y="4208254"/>
                    <a:pt x="3882015" y="4215296"/>
                  </a:cubicBezTo>
                  <a:cubicBezTo>
                    <a:pt x="3872627" y="4219990"/>
                    <a:pt x="3863239" y="4224684"/>
                    <a:pt x="3856197" y="4227031"/>
                  </a:cubicBezTo>
                  <a:cubicBezTo>
                    <a:pt x="3844462" y="4231725"/>
                    <a:pt x="3832727" y="4238766"/>
                    <a:pt x="3820992" y="4243460"/>
                  </a:cubicBezTo>
                  <a:cubicBezTo>
                    <a:pt x="3811603" y="4248154"/>
                    <a:pt x="3802215" y="4250501"/>
                    <a:pt x="3790480" y="4255195"/>
                  </a:cubicBezTo>
                  <a:cubicBezTo>
                    <a:pt x="3778745" y="4259889"/>
                    <a:pt x="3767010" y="4264584"/>
                    <a:pt x="3755274" y="4269278"/>
                  </a:cubicBezTo>
                  <a:cubicBezTo>
                    <a:pt x="3750580" y="4271625"/>
                    <a:pt x="3748233" y="4271625"/>
                    <a:pt x="3743539" y="4273972"/>
                  </a:cubicBezTo>
                  <a:cubicBezTo>
                    <a:pt x="3785786" y="4250501"/>
                    <a:pt x="3830380" y="4227031"/>
                    <a:pt x="3870279" y="4201213"/>
                  </a:cubicBezTo>
                  <a:cubicBezTo>
                    <a:pt x="3886709" y="4191825"/>
                    <a:pt x="3903138" y="4180090"/>
                    <a:pt x="3919568" y="4170702"/>
                  </a:cubicBezTo>
                  <a:cubicBezTo>
                    <a:pt x="3924262" y="4166007"/>
                    <a:pt x="3931303" y="4163660"/>
                    <a:pt x="3935997" y="4158966"/>
                  </a:cubicBezTo>
                  <a:cubicBezTo>
                    <a:pt x="3945385" y="4151925"/>
                    <a:pt x="3957120" y="4144884"/>
                    <a:pt x="3966509" y="4137843"/>
                  </a:cubicBezTo>
                  <a:cubicBezTo>
                    <a:pt x="3973550" y="4133149"/>
                    <a:pt x="3980591" y="4128455"/>
                    <a:pt x="3985285" y="4123761"/>
                  </a:cubicBezTo>
                  <a:cubicBezTo>
                    <a:pt x="3994673" y="4116720"/>
                    <a:pt x="4004061" y="4112026"/>
                    <a:pt x="4013449" y="4104984"/>
                  </a:cubicBezTo>
                  <a:cubicBezTo>
                    <a:pt x="4020491" y="4100290"/>
                    <a:pt x="4027532" y="4095596"/>
                    <a:pt x="4034573" y="4090902"/>
                  </a:cubicBezTo>
                  <a:cubicBezTo>
                    <a:pt x="4043961" y="4083861"/>
                    <a:pt x="4051002" y="4079167"/>
                    <a:pt x="4060390" y="4072125"/>
                  </a:cubicBezTo>
                  <a:cubicBezTo>
                    <a:pt x="4067432" y="4067431"/>
                    <a:pt x="4074473" y="4062737"/>
                    <a:pt x="4081514" y="4055696"/>
                  </a:cubicBezTo>
                  <a:cubicBezTo>
                    <a:pt x="4090902" y="4048655"/>
                    <a:pt x="4097943" y="4043961"/>
                    <a:pt x="4107331" y="4036920"/>
                  </a:cubicBezTo>
                  <a:cubicBezTo>
                    <a:pt x="4114372" y="4032226"/>
                    <a:pt x="4121414" y="4025185"/>
                    <a:pt x="4126108" y="4020490"/>
                  </a:cubicBezTo>
                  <a:cubicBezTo>
                    <a:pt x="4133149" y="4013449"/>
                    <a:pt x="4142537" y="4006408"/>
                    <a:pt x="4149578" y="4001714"/>
                  </a:cubicBezTo>
                  <a:cubicBezTo>
                    <a:pt x="4156619" y="3997020"/>
                    <a:pt x="4163660" y="3989979"/>
                    <a:pt x="4168355" y="3985285"/>
                  </a:cubicBezTo>
                  <a:cubicBezTo>
                    <a:pt x="4175395" y="3978244"/>
                    <a:pt x="4184784" y="3971203"/>
                    <a:pt x="4191825" y="3966508"/>
                  </a:cubicBezTo>
                  <a:cubicBezTo>
                    <a:pt x="4198866" y="3961814"/>
                    <a:pt x="4205907" y="3954773"/>
                    <a:pt x="4210601" y="3950079"/>
                  </a:cubicBezTo>
                  <a:cubicBezTo>
                    <a:pt x="4210601" y="3950079"/>
                    <a:pt x="4212948" y="3947732"/>
                    <a:pt x="4212948" y="3947732"/>
                  </a:cubicBezTo>
                  <a:cubicBezTo>
                    <a:pt x="4212948" y="3950079"/>
                    <a:pt x="4212948" y="3950079"/>
                    <a:pt x="4212948" y="3952426"/>
                  </a:cubicBezTo>
                  <a:cubicBezTo>
                    <a:pt x="4208254" y="3959468"/>
                    <a:pt x="4203560" y="3964162"/>
                    <a:pt x="4198866" y="3971203"/>
                  </a:cubicBezTo>
                  <a:cubicBezTo>
                    <a:pt x="4189478" y="3973550"/>
                    <a:pt x="4180090" y="3985285"/>
                    <a:pt x="4170701" y="3997020"/>
                  </a:cubicBezTo>
                  <a:close/>
                  <a:moveTo>
                    <a:pt x="3680169" y="4302136"/>
                  </a:moveTo>
                  <a:cubicBezTo>
                    <a:pt x="3673128" y="4306830"/>
                    <a:pt x="3663740" y="4309177"/>
                    <a:pt x="3656698" y="4313871"/>
                  </a:cubicBezTo>
                  <a:cubicBezTo>
                    <a:pt x="3647310" y="4318565"/>
                    <a:pt x="3637922" y="4323260"/>
                    <a:pt x="3628534" y="4327954"/>
                  </a:cubicBezTo>
                  <a:cubicBezTo>
                    <a:pt x="3621493" y="4332648"/>
                    <a:pt x="3612104" y="4334995"/>
                    <a:pt x="3605064" y="4339689"/>
                  </a:cubicBezTo>
                  <a:cubicBezTo>
                    <a:pt x="3595675" y="4344383"/>
                    <a:pt x="3586287" y="4349077"/>
                    <a:pt x="3576899" y="4353771"/>
                  </a:cubicBezTo>
                  <a:cubicBezTo>
                    <a:pt x="3569858" y="4358466"/>
                    <a:pt x="3560469" y="4360812"/>
                    <a:pt x="3553428" y="4365506"/>
                  </a:cubicBezTo>
                  <a:cubicBezTo>
                    <a:pt x="3544040" y="4370201"/>
                    <a:pt x="3534652" y="4374895"/>
                    <a:pt x="3522917" y="4377242"/>
                  </a:cubicBezTo>
                  <a:cubicBezTo>
                    <a:pt x="3515876" y="4379589"/>
                    <a:pt x="3506487" y="4384283"/>
                    <a:pt x="3499446" y="4386630"/>
                  </a:cubicBezTo>
                  <a:cubicBezTo>
                    <a:pt x="3490058" y="4391324"/>
                    <a:pt x="3480670" y="4393671"/>
                    <a:pt x="3468935" y="4398365"/>
                  </a:cubicBezTo>
                  <a:cubicBezTo>
                    <a:pt x="3459546" y="4400712"/>
                    <a:pt x="3452505" y="4405406"/>
                    <a:pt x="3443117" y="4407753"/>
                  </a:cubicBezTo>
                  <a:cubicBezTo>
                    <a:pt x="3433729" y="4412447"/>
                    <a:pt x="3421994" y="4414794"/>
                    <a:pt x="3412605" y="4419489"/>
                  </a:cubicBezTo>
                  <a:cubicBezTo>
                    <a:pt x="3403217" y="4421836"/>
                    <a:pt x="3396176" y="4426530"/>
                    <a:pt x="3386788" y="4428877"/>
                  </a:cubicBezTo>
                  <a:cubicBezTo>
                    <a:pt x="3377400" y="4433571"/>
                    <a:pt x="3365664" y="4435918"/>
                    <a:pt x="3356276" y="4440612"/>
                  </a:cubicBezTo>
                  <a:cubicBezTo>
                    <a:pt x="3346888" y="4442959"/>
                    <a:pt x="3339847" y="4447653"/>
                    <a:pt x="3330459" y="4450000"/>
                  </a:cubicBezTo>
                  <a:cubicBezTo>
                    <a:pt x="3321071" y="4452347"/>
                    <a:pt x="3309336" y="4457041"/>
                    <a:pt x="3299947" y="4459388"/>
                  </a:cubicBezTo>
                  <a:cubicBezTo>
                    <a:pt x="3290559" y="4461735"/>
                    <a:pt x="3283518" y="4464083"/>
                    <a:pt x="3274130" y="4466429"/>
                  </a:cubicBezTo>
                  <a:cubicBezTo>
                    <a:pt x="3264742" y="4468777"/>
                    <a:pt x="3253007" y="4473471"/>
                    <a:pt x="3243618" y="4475818"/>
                  </a:cubicBezTo>
                  <a:cubicBezTo>
                    <a:pt x="3234230" y="4478165"/>
                    <a:pt x="3227189" y="4480512"/>
                    <a:pt x="3217801" y="4482859"/>
                  </a:cubicBezTo>
                  <a:cubicBezTo>
                    <a:pt x="3208412" y="4485206"/>
                    <a:pt x="3196677" y="4489900"/>
                    <a:pt x="3184942" y="4492247"/>
                  </a:cubicBezTo>
                  <a:cubicBezTo>
                    <a:pt x="3177901" y="4494594"/>
                    <a:pt x="3170860" y="4496941"/>
                    <a:pt x="3166166" y="4496941"/>
                  </a:cubicBezTo>
                  <a:cubicBezTo>
                    <a:pt x="3166166" y="4496941"/>
                    <a:pt x="3166166" y="4496941"/>
                    <a:pt x="3166166" y="4496941"/>
                  </a:cubicBezTo>
                  <a:cubicBezTo>
                    <a:pt x="3161472" y="4489900"/>
                    <a:pt x="3156778" y="4485206"/>
                    <a:pt x="3152083" y="4478165"/>
                  </a:cubicBezTo>
                  <a:cubicBezTo>
                    <a:pt x="3149736" y="4473471"/>
                    <a:pt x="3147389" y="4471123"/>
                    <a:pt x="3145042" y="4466429"/>
                  </a:cubicBezTo>
                  <a:cubicBezTo>
                    <a:pt x="3142695" y="4461735"/>
                    <a:pt x="3138001" y="4457041"/>
                    <a:pt x="3135654" y="4450000"/>
                  </a:cubicBezTo>
                  <a:cubicBezTo>
                    <a:pt x="3133307" y="4445306"/>
                    <a:pt x="3130960" y="4440612"/>
                    <a:pt x="3126266" y="4435918"/>
                  </a:cubicBezTo>
                  <a:cubicBezTo>
                    <a:pt x="3123919" y="4431224"/>
                    <a:pt x="3119225" y="4426530"/>
                    <a:pt x="3116878" y="4421836"/>
                  </a:cubicBezTo>
                  <a:cubicBezTo>
                    <a:pt x="3114531" y="4417142"/>
                    <a:pt x="3112184" y="4412447"/>
                    <a:pt x="3107489" y="4407753"/>
                  </a:cubicBezTo>
                  <a:cubicBezTo>
                    <a:pt x="3105143" y="4403059"/>
                    <a:pt x="3102795" y="4398365"/>
                    <a:pt x="3100449" y="4393671"/>
                  </a:cubicBezTo>
                  <a:cubicBezTo>
                    <a:pt x="3098101" y="4388977"/>
                    <a:pt x="3095754" y="4384283"/>
                    <a:pt x="3093407" y="4379589"/>
                  </a:cubicBezTo>
                  <a:cubicBezTo>
                    <a:pt x="3098101" y="4377242"/>
                    <a:pt x="3102795" y="4370201"/>
                    <a:pt x="3102795" y="4363160"/>
                  </a:cubicBezTo>
                  <a:cubicBezTo>
                    <a:pt x="3109837" y="4363160"/>
                    <a:pt x="3116878" y="4363160"/>
                    <a:pt x="3123919" y="4365506"/>
                  </a:cubicBezTo>
                  <a:cubicBezTo>
                    <a:pt x="3130960" y="4365506"/>
                    <a:pt x="3140348" y="4367854"/>
                    <a:pt x="3147389" y="4367854"/>
                  </a:cubicBezTo>
                  <a:cubicBezTo>
                    <a:pt x="3168513" y="4367854"/>
                    <a:pt x="3189636" y="4370201"/>
                    <a:pt x="3213106" y="4370201"/>
                  </a:cubicBezTo>
                  <a:lnTo>
                    <a:pt x="3213106" y="4370201"/>
                  </a:lnTo>
                  <a:cubicBezTo>
                    <a:pt x="3386788" y="4370201"/>
                    <a:pt x="3558123" y="4339689"/>
                    <a:pt x="3722416" y="4281013"/>
                  </a:cubicBezTo>
                  <a:cubicBezTo>
                    <a:pt x="3717721" y="4283360"/>
                    <a:pt x="3713027" y="4285707"/>
                    <a:pt x="3708333" y="4288054"/>
                  </a:cubicBezTo>
                  <a:cubicBezTo>
                    <a:pt x="3698945" y="4292748"/>
                    <a:pt x="3689557" y="4297442"/>
                    <a:pt x="3680169" y="4302136"/>
                  </a:cubicBezTo>
                  <a:close/>
                  <a:moveTo>
                    <a:pt x="3177901" y="4520412"/>
                  </a:moveTo>
                  <a:cubicBezTo>
                    <a:pt x="3180248" y="4522759"/>
                    <a:pt x="3182595" y="4527453"/>
                    <a:pt x="3184942" y="4529800"/>
                  </a:cubicBezTo>
                  <a:cubicBezTo>
                    <a:pt x="3189636" y="4534494"/>
                    <a:pt x="3191983" y="4539188"/>
                    <a:pt x="3196677" y="4543882"/>
                  </a:cubicBezTo>
                  <a:cubicBezTo>
                    <a:pt x="3199024" y="4546229"/>
                    <a:pt x="3201371" y="4548576"/>
                    <a:pt x="3203718" y="4553270"/>
                  </a:cubicBezTo>
                  <a:cubicBezTo>
                    <a:pt x="3210760" y="4560311"/>
                    <a:pt x="3215454" y="4567352"/>
                    <a:pt x="3222495" y="4574394"/>
                  </a:cubicBezTo>
                  <a:cubicBezTo>
                    <a:pt x="3227189" y="4579088"/>
                    <a:pt x="3231883" y="4583782"/>
                    <a:pt x="3238924" y="4588476"/>
                  </a:cubicBezTo>
                  <a:cubicBezTo>
                    <a:pt x="3145042" y="4604905"/>
                    <a:pt x="3051160" y="4616641"/>
                    <a:pt x="2952585" y="4621335"/>
                  </a:cubicBezTo>
                  <a:cubicBezTo>
                    <a:pt x="2952585" y="4618987"/>
                    <a:pt x="2954932" y="4618987"/>
                    <a:pt x="2954932" y="4616641"/>
                  </a:cubicBezTo>
                  <a:cubicBezTo>
                    <a:pt x="2959626" y="4609599"/>
                    <a:pt x="2964320" y="4602558"/>
                    <a:pt x="2969014" y="4593170"/>
                  </a:cubicBezTo>
                  <a:cubicBezTo>
                    <a:pt x="2971361" y="4590823"/>
                    <a:pt x="2971361" y="4588476"/>
                    <a:pt x="2973708" y="4583782"/>
                  </a:cubicBezTo>
                  <a:cubicBezTo>
                    <a:pt x="2978402" y="4574394"/>
                    <a:pt x="2983096" y="4565005"/>
                    <a:pt x="2987790" y="4555617"/>
                  </a:cubicBezTo>
                  <a:cubicBezTo>
                    <a:pt x="2987790" y="4553270"/>
                    <a:pt x="2990137" y="4553270"/>
                    <a:pt x="2990137" y="4550923"/>
                  </a:cubicBezTo>
                  <a:cubicBezTo>
                    <a:pt x="2992484" y="4546229"/>
                    <a:pt x="2994831" y="4543882"/>
                    <a:pt x="2994831" y="4539188"/>
                  </a:cubicBezTo>
                  <a:cubicBezTo>
                    <a:pt x="3051160" y="4527453"/>
                    <a:pt x="3105143" y="4515718"/>
                    <a:pt x="3159125" y="4499288"/>
                  </a:cubicBezTo>
                  <a:cubicBezTo>
                    <a:pt x="3161472" y="4501635"/>
                    <a:pt x="3161472" y="4503982"/>
                    <a:pt x="3163819" y="4503982"/>
                  </a:cubicBezTo>
                  <a:cubicBezTo>
                    <a:pt x="3170860" y="4511024"/>
                    <a:pt x="3175554" y="4515718"/>
                    <a:pt x="3177901" y="4520412"/>
                  </a:cubicBezTo>
                  <a:close/>
                  <a:moveTo>
                    <a:pt x="2872785" y="4649499"/>
                  </a:moveTo>
                  <a:cubicBezTo>
                    <a:pt x="2870438" y="4654193"/>
                    <a:pt x="2865744" y="4656540"/>
                    <a:pt x="2863397" y="4661234"/>
                  </a:cubicBezTo>
                  <a:cubicBezTo>
                    <a:pt x="2858703" y="4665928"/>
                    <a:pt x="2854008" y="4670622"/>
                    <a:pt x="2849314" y="4677664"/>
                  </a:cubicBezTo>
                  <a:cubicBezTo>
                    <a:pt x="2844620" y="4682358"/>
                    <a:pt x="2842273" y="4684705"/>
                    <a:pt x="2837579" y="4689399"/>
                  </a:cubicBezTo>
                  <a:cubicBezTo>
                    <a:pt x="2832885" y="4694093"/>
                    <a:pt x="2828191" y="4698787"/>
                    <a:pt x="2823497" y="4703481"/>
                  </a:cubicBezTo>
                  <a:cubicBezTo>
                    <a:pt x="2818803" y="4708175"/>
                    <a:pt x="2816456" y="4710522"/>
                    <a:pt x="2811762" y="4715216"/>
                  </a:cubicBezTo>
                  <a:cubicBezTo>
                    <a:pt x="2807068" y="4719911"/>
                    <a:pt x="2802374" y="4722258"/>
                    <a:pt x="2800027" y="4726952"/>
                  </a:cubicBezTo>
                  <a:cubicBezTo>
                    <a:pt x="2795332" y="4731646"/>
                    <a:pt x="2792985" y="4733993"/>
                    <a:pt x="2788291" y="4736340"/>
                  </a:cubicBezTo>
                  <a:cubicBezTo>
                    <a:pt x="2783597" y="4738687"/>
                    <a:pt x="2781250" y="4743381"/>
                    <a:pt x="2776556" y="4745728"/>
                  </a:cubicBezTo>
                  <a:cubicBezTo>
                    <a:pt x="2771862" y="4748075"/>
                    <a:pt x="2769515" y="4752769"/>
                    <a:pt x="2764821" y="4755116"/>
                  </a:cubicBezTo>
                  <a:cubicBezTo>
                    <a:pt x="2760127" y="4757463"/>
                    <a:pt x="2757780" y="4762157"/>
                    <a:pt x="2753086" y="4764504"/>
                  </a:cubicBezTo>
                  <a:cubicBezTo>
                    <a:pt x="2750738" y="4766851"/>
                    <a:pt x="2748391" y="4766851"/>
                    <a:pt x="2746044" y="4769199"/>
                  </a:cubicBezTo>
                  <a:cubicBezTo>
                    <a:pt x="2743697" y="4769199"/>
                    <a:pt x="2743697" y="4769199"/>
                    <a:pt x="2741350" y="4766851"/>
                  </a:cubicBezTo>
                  <a:cubicBezTo>
                    <a:pt x="2736656" y="4764504"/>
                    <a:pt x="2729615" y="4762157"/>
                    <a:pt x="2724921" y="4759810"/>
                  </a:cubicBezTo>
                  <a:cubicBezTo>
                    <a:pt x="2717880" y="4757463"/>
                    <a:pt x="2710839" y="4752769"/>
                    <a:pt x="2703797" y="4748075"/>
                  </a:cubicBezTo>
                  <a:cubicBezTo>
                    <a:pt x="2701450" y="4748075"/>
                    <a:pt x="2701450" y="4745728"/>
                    <a:pt x="2699103" y="4745728"/>
                  </a:cubicBezTo>
                  <a:cubicBezTo>
                    <a:pt x="2699103" y="4743381"/>
                    <a:pt x="2699103" y="4741034"/>
                    <a:pt x="2701450" y="4738687"/>
                  </a:cubicBezTo>
                  <a:cubicBezTo>
                    <a:pt x="2701450" y="4733993"/>
                    <a:pt x="2703797" y="4731646"/>
                    <a:pt x="2703797" y="4726952"/>
                  </a:cubicBezTo>
                  <a:cubicBezTo>
                    <a:pt x="2703797" y="4722258"/>
                    <a:pt x="2706145" y="4717563"/>
                    <a:pt x="2706145" y="4712869"/>
                  </a:cubicBezTo>
                  <a:cubicBezTo>
                    <a:pt x="2706145" y="4708175"/>
                    <a:pt x="2708492" y="4703481"/>
                    <a:pt x="2708492" y="4701134"/>
                  </a:cubicBezTo>
                  <a:cubicBezTo>
                    <a:pt x="2708492" y="4696440"/>
                    <a:pt x="2710839" y="4691746"/>
                    <a:pt x="2710839" y="4684705"/>
                  </a:cubicBezTo>
                  <a:cubicBezTo>
                    <a:pt x="2710839" y="4680011"/>
                    <a:pt x="2713186" y="4675317"/>
                    <a:pt x="2713186" y="4672970"/>
                  </a:cubicBezTo>
                  <a:cubicBezTo>
                    <a:pt x="2713186" y="4668276"/>
                    <a:pt x="2715533" y="4661234"/>
                    <a:pt x="2715533" y="4654193"/>
                  </a:cubicBezTo>
                  <a:cubicBezTo>
                    <a:pt x="2715533" y="4649499"/>
                    <a:pt x="2717880" y="4647152"/>
                    <a:pt x="2717880" y="4642458"/>
                  </a:cubicBezTo>
                  <a:cubicBezTo>
                    <a:pt x="2717880" y="4637764"/>
                    <a:pt x="2720227" y="4633070"/>
                    <a:pt x="2720227" y="4628376"/>
                  </a:cubicBezTo>
                  <a:cubicBezTo>
                    <a:pt x="2720227" y="4628376"/>
                    <a:pt x="2722574" y="4628376"/>
                    <a:pt x="2722574" y="4628376"/>
                  </a:cubicBezTo>
                  <a:cubicBezTo>
                    <a:pt x="2727268" y="4628376"/>
                    <a:pt x="2731962" y="4626029"/>
                    <a:pt x="2736656" y="4623681"/>
                  </a:cubicBezTo>
                  <a:cubicBezTo>
                    <a:pt x="2736656" y="4623681"/>
                    <a:pt x="2736656" y="4623681"/>
                    <a:pt x="2736656" y="4623681"/>
                  </a:cubicBezTo>
                  <a:cubicBezTo>
                    <a:pt x="2746044" y="4623681"/>
                    <a:pt x="2755433" y="4626029"/>
                    <a:pt x="2764821" y="4626029"/>
                  </a:cubicBezTo>
                  <a:cubicBezTo>
                    <a:pt x="2792985" y="4628376"/>
                    <a:pt x="2823497" y="4628376"/>
                    <a:pt x="2851661" y="4628376"/>
                  </a:cubicBezTo>
                  <a:cubicBezTo>
                    <a:pt x="2865744" y="4628376"/>
                    <a:pt x="2877479" y="4628376"/>
                    <a:pt x="2891561" y="4628376"/>
                  </a:cubicBezTo>
                  <a:cubicBezTo>
                    <a:pt x="2889214" y="4630723"/>
                    <a:pt x="2886867" y="4633070"/>
                    <a:pt x="2886867" y="4635417"/>
                  </a:cubicBezTo>
                  <a:cubicBezTo>
                    <a:pt x="2884520" y="4637764"/>
                    <a:pt x="2879826" y="4642458"/>
                    <a:pt x="2872785" y="4649499"/>
                  </a:cubicBezTo>
                  <a:close/>
                  <a:moveTo>
                    <a:pt x="2727268" y="4778587"/>
                  </a:moveTo>
                  <a:cubicBezTo>
                    <a:pt x="2722574" y="4780934"/>
                    <a:pt x="2717880" y="4783281"/>
                    <a:pt x="2715533" y="4785628"/>
                  </a:cubicBezTo>
                  <a:cubicBezTo>
                    <a:pt x="2710839" y="4787975"/>
                    <a:pt x="2708492" y="4790322"/>
                    <a:pt x="2703797" y="4792669"/>
                  </a:cubicBezTo>
                  <a:cubicBezTo>
                    <a:pt x="2701450" y="4795016"/>
                    <a:pt x="2699103" y="4795016"/>
                    <a:pt x="2694409" y="4797363"/>
                  </a:cubicBezTo>
                  <a:cubicBezTo>
                    <a:pt x="2692062" y="4795016"/>
                    <a:pt x="2689715" y="4790322"/>
                    <a:pt x="2685021" y="4790322"/>
                  </a:cubicBezTo>
                  <a:cubicBezTo>
                    <a:pt x="2685021" y="4790322"/>
                    <a:pt x="2685021" y="4790322"/>
                    <a:pt x="2685021" y="4790322"/>
                  </a:cubicBezTo>
                  <a:cubicBezTo>
                    <a:pt x="2685021" y="4787975"/>
                    <a:pt x="2687368" y="4783281"/>
                    <a:pt x="2687368" y="4780934"/>
                  </a:cubicBezTo>
                  <a:cubicBezTo>
                    <a:pt x="2687368" y="4776239"/>
                    <a:pt x="2689715" y="4773893"/>
                    <a:pt x="2689715" y="4771545"/>
                  </a:cubicBezTo>
                  <a:cubicBezTo>
                    <a:pt x="2689715" y="4769199"/>
                    <a:pt x="2692062" y="4764504"/>
                    <a:pt x="2692062" y="4759810"/>
                  </a:cubicBezTo>
                  <a:cubicBezTo>
                    <a:pt x="2692062" y="4755116"/>
                    <a:pt x="2694409" y="4752769"/>
                    <a:pt x="2694409" y="4748075"/>
                  </a:cubicBezTo>
                  <a:cubicBezTo>
                    <a:pt x="2694409" y="4748075"/>
                    <a:pt x="2694409" y="4745728"/>
                    <a:pt x="2694409" y="4745728"/>
                  </a:cubicBezTo>
                  <a:cubicBezTo>
                    <a:pt x="2694409" y="4745728"/>
                    <a:pt x="2696756" y="4745728"/>
                    <a:pt x="2696756" y="4748075"/>
                  </a:cubicBezTo>
                  <a:cubicBezTo>
                    <a:pt x="2701450" y="4750422"/>
                    <a:pt x="2708492" y="4752769"/>
                    <a:pt x="2713186" y="4755116"/>
                  </a:cubicBezTo>
                  <a:cubicBezTo>
                    <a:pt x="2720227" y="4759810"/>
                    <a:pt x="2727268" y="4762157"/>
                    <a:pt x="2734309" y="4766851"/>
                  </a:cubicBezTo>
                  <a:cubicBezTo>
                    <a:pt x="2736656" y="4766851"/>
                    <a:pt x="2736656" y="4769199"/>
                    <a:pt x="2739003" y="4769199"/>
                  </a:cubicBezTo>
                  <a:cubicBezTo>
                    <a:pt x="2736656" y="4769199"/>
                    <a:pt x="2736656" y="4771545"/>
                    <a:pt x="2734309" y="4771545"/>
                  </a:cubicBezTo>
                  <a:cubicBezTo>
                    <a:pt x="2734309" y="4773893"/>
                    <a:pt x="2731962" y="4776239"/>
                    <a:pt x="2727268" y="4778587"/>
                  </a:cubicBezTo>
                  <a:close/>
                  <a:moveTo>
                    <a:pt x="2572363" y="4806751"/>
                  </a:moveTo>
                  <a:cubicBezTo>
                    <a:pt x="2555934" y="4806751"/>
                    <a:pt x="2539504" y="4804404"/>
                    <a:pt x="2523075" y="4804404"/>
                  </a:cubicBezTo>
                  <a:cubicBezTo>
                    <a:pt x="2513687" y="4804404"/>
                    <a:pt x="2504299" y="4802057"/>
                    <a:pt x="2494910" y="4802057"/>
                  </a:cubicBezTo>
                  <a:cubicBezTo>
                    <a:pt x="2480828" y="4799710"/>
                    <a:pt x="2466746" y="4799710"/>
                    <a:pt x="2452664" y="4797363"/>
                  </a:cubicBezTo>
                  <a:cubicBezTo>
                    <a:pt x="2443275" y="4797363"/>
                    <a:pt x="2433887" y="4795016"/>
                    <a:pt x="2422152" y="4792669"/>
                  </a:cubicBezTo>
                  <a:cubicBezTo>
                    <a:pt x="2408070" y="4790322"/>
                    <a:pt x="2393987" y="4790322"/>
                    <a:pt x="2379905" y="4787975"/>
                  </a:cubicBezTo>
                  <a:cubicBezTo>
                    <a:pt x="2370517" y="4785628"/>
                    <a:pt x="2361129" y="4785628"/>
                    <a:pt x="2349394" y="4783281"/>
                  </a:cubicBezTo>
                  <a:cubicBezTo>
                    <a:pt x="2335311" y="4780934"/>
                    <a:pt x="2321229" y="4778587"/>
                    <a:pt x="2307147" y="4776239"/>
                  </a:cubicBezTo>
                  <a:cubicBezTo>
                    <a:pt x="2297759" y="4773893"/>
                    <a:pt x="2288370" y="4771545"/>
                    <a:pt x="2278982" y="4769199"/>
                  </a:cubicBezTo>
                  <a:cubicBezTo>
                    <a:pt x="2264900" y="4766851"/>
                    <a:pt x="2250818" y="4764504"/>
                    <a:pt x="2236735" y="4759810"/>
                  </a:cubicBezTo>
                  <a:cubicBezTo>
                    <a:pt x="2227347" y="4757463"/>
                    <a:pt x="2217959" y="4755116"/>
                    <a:pt x="2208571" y="4752769"/>
                  </a:cubicBezTo>
                  <a:cubicBezTo>
                    <a:pt x="2206224" y="4752769"/>
                    <a:pt x="2203877" y="4750422"/>
                    <a:pt x="2201530" y="4750422"/>
                  </a:cubicBezTo>
                  <a:cubicBezTo>
                    <a:pt x="2213265" y="4745728"/>
                    <a:pt x="2222653" y="4743381"/>
                    <a:pt x="2234388" y="4738687"/>
                  </a:cubicBezTo>
                  <a:cubicBezTo>
                    <a:pt x="2267247" y="4726952"/>
                    <a:pt x="2302453" y="4712869"/>
                    <a:pt x="2335311" y="4694093"/>
                  </a:cubicBezTo>
                  <a:cubicBezTo>
                    <a:pt x="2342352" y="4691746"/>
                    <a:pt x="2347047" y="4687052"/>
                    <a:pt x="2354088" y="4684705"/>
                  </a:cubicBezTo>
                  <a:cubicBezTo>
                    <a:pt x="2358782" y="4682358"/>
                    <a:pt x="2363476" y="4680011"/>
                    <a:pt x="2368170" y="4677664"/>
                  </a:cubicBezTo>
                  <a:cubicBezTo>
                    <a:pt x="2375211" y="4672970"/>
                    <a:pt x="2382252" y="4668276"/>
                    <a:pt x="2391640" y="4665928"/>
                  </a:cubicBezTo>
                  <a:cubicBezTo>
                    <a:pt x="2396334" y="4663582"/>
                    <a:pt x="2398681" y="4661234"/>
                    <a:pt x="2403376" y="4658887"/>
                  </a:cubicBezTo>
                  <a:cubicBezTo>
                    <a:pt x="2410417" y="4654193"/>
                    <a:pt x="2417458" y="4649499"/>
                    <a:pt x="2424499" y="4647152"/>
                  </a:cubicBezTo>
                  <a:cubicBezTo>
                    <a:pt x="2429193" y="4644805"/>
                    <a:pt x="2431540" y="4642458"/>
                    <a:pt x="2436234" y="4640111"/>
                  </a:cubicBezTo>
                  <a:cubicBezTo>
                    <a:pt x="2440928" y="4637764"/>
                    <a:pt x="2447970" y="4633070"/>
                    <a:pt x="2452664" y="4628376"/>
                  </a:cubicBezTo>
                  <a:cubicBezTo>
                    <a:pt x="2457358" y="4626029"/>
                    <a:pt x="2464399" y="4621335"/>
                    <a:pt x="2469093" y="4618987"/>
                  </a:cubicBezTo>
                  <a:cubicBezTo>
                    <a:pt x="2473787" y="4616641"/>
                    <a:pt x="2476134" y="4614293"/>
                    <a:pt x="2480828" y="4609599"/>
                  </a:cubicBezTo>
                  <a:cubicBezTo>
                    <a:pt x="2483175" y="4609599"/>
                    <a:pt x="2483175" y="4607252"/>
                    <a:pt x="2485522" y="4607252"/>
                  </a:cubicBezTo>
                  <a:cubicBezTo>
                    <a:pt x="2490216" y="4611946"/>
                    <a:pt x="2494910" y="4616641"/>
                    <a:pt x="2501952" y="4616641"/>
                  </a:cubicBezTo>
                  <a:cubicBezTo>
                    <a:pt x="2506646" y="4616641"/>
                    <a:pt x="2513687" y="4614293"/>
                    <a:pt x="2516034" y="4609599"/>
                  </a:cubicBezTo>
                  <a:cubicBezTo>
                    <a:pt x="2537157" y="4630723"/>
                    <a:pt x="2560628" y="4649499"/>
                    <a:pt x="2581751" y="4665928"/>
                  </a:cubicBezTo>
                  <a:cubicBezTo>
                    <a:pt x="2586445" y="4668276"/>
                    <a:pt x="2588792" y="4670622"/>
                    <a:pt x="2593486" y="4672970"/>
                  </a:cubicBezTo>
                  <a:cubicBezTo>
                    <a:pt x="2602875" y="4680011"/>
                    <a:pt x="2612263" y="4687052"/>
                    <a:pt x="2621651" y="4694093"/>
                  </a:cubicBezTo>
                  <a:cubicBezTo>
                    <a:pt x="2626345" y="4696440"/>
                    <a:pt x="2631039" y="4701134"/>
                    <a:pt x="2635733" y="4703481"/>
                  </a:cubicBezTo>
                  <a:cubicBezTo>
                    <a:pt x="2645121" y="4708175"/>
                    <a:pt x="2652163" y="4715216"/>
                    <a:pt x="2661551" y="4719911"/>
                  </a:cubicBezTo>
                  <a:cubicBezTo>
                    <a:pt x="2666245" y="4722258"/>
                    <a:pt x="2670939" y="4726952"/>
                    <a:pt x="2677980" y="4729299"/>
                  </a:cubicBezTo>
                  <a:cubicBezTo>
                    <a:pt x="2685021" y="4733993"/>
                    <a:pt x="2689715" y="4736340"/>
                    <a:pt x="2696756" y="4741034"/>
                  </a:cubicBezTo>
                  <a:cubicBezTo>
                    <a:pt x="2696756" y="4743381"/>
                    <a:pt x="2696756" y="4743381"/>
                    <a:pt x="2696756" y="4745728"/>
                  </a:cubicBezTo>
                  <a:cubicBezTo>
                    <a:pt x="2696756" y="4748075"/>
                    <a:pt x="2694409" y="4750422"/>
                    <a:pt x="2694409" y="4752769"/>
                  </a:cubicBezTo>
                  <a:cubicBezTo>
                    <a:pt x="2692062" y="4757463"/>
                    <a:pt x="2692062" y="4762157"/>
                    <a:pt x="2689715" y="4766851"/>
                  </a:cubicBezTo>
                  <a:cubicBezTo>
                    <a:pt x="2689715" y="4769199"/>
                    <a:pt x="2687368" y="4771545"/>
                    <a:pt x="2687368" y="4776239"/>
                  </a:cubicBezTo>
                  <a:cubicBezTo>
                    <a:pt x="2685021" y="4780934"/>
                    <a:pt x="2685021" y="4783281"/>
                    <a:pt x="2682674" y="4787975"/>
                  </a:cubicBezTo>
                  <a:cubicBezTo>
                    <a:pt x="2680327" y="4787975"/>
                    <a:pt x="2677980" y="4785628"/>
                    <a:pt x="2675633" y="4785628"/>
                  </a:cubicBezTo>
                  <a:cubicBezTo>
                    <a:pt x="2663898" y="4785628"/>
                    <a:pt x="2656857" y="4795016"/>
                    <a:pt x="2654510" y="4804404"/>
                  </a:cubicBezTo>
                  <a:cubicBezTo>
                    <a:pt x="2633386" y="4804404"/>
                    <a:pt x="2612263" y="4804404"/>
                    <a:pt x="2593486" y="4804404"/>
                  </a:cubicBezTo>
                  <a:cubicBezTo>
                    <a:pt x="2588792" y="4809098"/>
                    <a:pt x="2581751" y="4806751"/>
                    <a:pt x="2572363" y="4806751"/>
                  </a:cubicBezTo>
                  <a:close/>
                  <a:moveTo>
                    <a:pt x="1898761" y="4780934"/>
                  </a:moveTo>
                  <a:cubicBezTo>
                    <a:pt x="1884678" y="4773893"/>
                    <a:pt x="1870596" y="4766851"/>
                    <a:pt x="1856514" y="4759810"/>
                  </a:cubicBezTo>
                  <a:cubicBezTo>
                    <a:pt x="1863555" y="4762157"/>
                    <a:pt x="1872943" y="4764504"/>
                    <a:pt x="1879984" y="4764504"/>
                  </a:cubicBezTo>
                  <a:cubicBezTo>
                    <a:pt x="1889372" y="4766851"/>
                    <a:pt x="1901108" y="4769199"/>
                    <a:pt x="1910496" y="4771545"/>
                  </a:cubicBezTo>
                  <a:cubicBezTo>
                    <a:pt x="1905802" y="4771545"/>
                    <a:pt x="1901108" y="4776239"/>
                    <a:pt x="1898761" y="4780934"/>
                  </a:cubicBezTo>
                  <a:close/>
                  <a:moveTo>
                    <a:pt x="1847125" y="4752769"/>
                  </a:moveTo>
                  <a:cubicBezTo>
                    <a:pt x="1840084" y="4748075"/>
                    <a:pt x="1833043" y="4745728"/>
                    <a:pt x="1826002" y="4741034"/>
                  </a:cubicBezTo>
                  <a:cubicBezTo>
                    <a:pt x="1823655" y="4738687"/>
                    <a:pt x="1821308" y="4736340"/>
                    <a:pt x="1816614" y="4736340"/>
                  </a:cubicBezTo>
                  <a:cubicBezTo>
                    <a:pt x="1811920" y="4733993"/>
                    <a:pt x="1807226" y="4729299"/>
                    <a:pt x="1802532" y="4726952"/>
                  </a:cubicBezTo>
                  <a:cubicBezTo>
                    <a:pt x="1797838" y="4724605"/>
                    <a:pt x="1795491" y="4722258"/>
                    <a:pt x="1790797" y="4719911"/>
                  </a:cubicBezTo>
                  <a:cubicBezTo>
                    <a:pt x="1786102" y="4717563"/>
                    <a:pt x="1783755" y="4715216"/>
                    <a:pt x="1779061" y="4712869"/>
                  </a:cubicBezTo>
                  <a:cubicBezTo>
                    <a:pt x="1774367" y="4710522"/>
                    <a:pt x="1769673" y="4705828"/>
                    <a:pt x="1764979" y="4703481"/>
                  </a:cubicBezTo>
                  <a:cubicBezTo>
                    <a:pt x="1762632" y="4701134"/>
                    <a:pt x="1757938" y="4698787"/>
                    <a:pt x="1755591" y="4696440"/>
                  </a:cubicBezTo>
                  <a:cubicBezTo>
                    <a:pt x="1750897" y="4694093"/>
                    <a:pt x="1746203" y="4689399"/>
                    <a:pt x="1741508" y="4684705"/>
                  </a:cubicBezTo>
                  <a:cubicBezTo>
                    <a:pt x="1739161" y="4682358"/>
                    <a:pt x="1734467" y="4680011"/>
                    <a:pt x="1732120" y="4677664"/>
                  </a:cubicBezTo>
                  <a:cubicBezTo>
                    <a:pt x="1727426" y="4672970"/>
                    <a:pt x="1722732" y="4670622"/>
                    <a:pt x="1718038" y="4665928"/>
                  </a:cubicBezTo>
                  <a:cubicBezTo>
                    <a:pt x="1715691" y="4663582"/>
                    <a:pt x="1710997" y="4661234"/>
                    <a:pt x="1708650" y="4658887"/>
                  </a:cubicBezTo>
                  <a:cubicBezTo>
                    <a:pt x="1703956" y="4654193"/>
                    <a:pt x="1699262" y="4649499"/>
                    <a:pt x="1694567" y="4647152"/>
                  </a:cubicBezTo>
                  <a:cubicBezTo>
                    <a:pt x="1692220" y="4644805"/>
                    <a:pt x="1687526" y="4642458"/>
                    <a:pt x="1685179" y="4637764"/>
                  </a:cubicBezTo>
                  <a:cubicBezTo>
                    <a:pt x="1680485" y="4633070"/>
                    <a:pt x="1675791" y="4628376"/>
                    <a:pt x="1671097" y="4623681"/>
                  </a:cubicBezTo>
                  <a:cubicBezTo>
                    <a:pt x="1668750" y="4621335"/>
                    <a:pt x="1664056" y="4616641"/>
                    <a:pt x="1661709" y="4614293"/>
                  </a:cubicBezTo>
                  <a:cubicBezTo>
                    <a:pt x="1657015" y="4609599"/>
                    <a:pt x="1652321" y="4604905"/>
                    <a:pt x="1647627" y="4600211"/>
                  </a:cubicBezTo>
                  <a:cubicBezTo>
                    <a:pt x="1645280" y="4597864"/>
                    <a:pt x="1640586" y="4593170"/>
                    <a:pt x="1638239" y="4590823"/>
                  </a:cubicBezTo>
                  <a:cubicBezTo>
                    <a:pt x="1633544" y="4586129"/>
                    <a:pt x="1628850" y="4581435"/>
                    <a:pt x="1624156" y="4576741"/>
                  </a:cubicBezTo>
                  <a:cubicBezTo>
                    <a:pt x="1619462" y="4572047"/>
                    <a:pt x="1617115" y="4569700"/>
                    <a:pt x="1612421" y="4565005"/>
                  </a:cubicBezTo>
                  <a:cubicBezTo>
                    <a:pt x="1607727" y="4560311"/>
                    <a:pt x="1603033" y="4555617"/>
                    <a:pt x="1598339" y="4550923"/>
                  </a:cubicBezTo>
                  <a:cubicBezTo>
                    <a:pt x="1593645" y="4546229"/>
                    <a:pt x="1591298" y="4543882"/>
                    <a:pt x="1586603" y="4539188"/>
                  </a:cubicBezTo>
                  <a:cubicBezTo>
                    <a:pt x="1581909" y="4534494"/>
                    <a:pt x="1577215" y="4529800"/>
                    <a:pt x="1574868" y="4525106"/>
                  </a:cubicBezTo>
                  <a:cubicBezTo>
                    <a:pt x="1570174" y="4520412"/>
                    <a:pt x="1567827" y="4515718"/>
                    <a:pt x="1563133" y="4511024"/>
                  </a:cubicBezTo>
                  <a:cubicBezTo>
                    <a:pt x="1558439" y="4506329"/>
                    <a:pt x="1556092" y="4501635"/>
                    <a:pt x="1551398" y="4496941"/>
                  </a:cubicBezTo>
                  <a:cubicBezTo>
                    <a:pt x="1551398" y="4496941"/>
                    <a:pt x="1551398" y="4496941"/>
                    <a:pt x="1551398" y="4494594"/>
                  </a:cubicBezTo>
                  <a:cubicBezTo>
                    <a:pt x="1553745" y="4492247"/>
                    <a:pt x="1553745" y="4492247"/>
                    <a:pt x="1553745" y="4489900"/>
                  </a:cubicBezTo>
                  <a:cubicBezTo>
                    <a:pt x="1558439" y="4492247"/>
                    <a:pt x="1560786" y="4494594"/>
                    <a:pt x="1565480" y="4496941"/>
                  </a:cubicBezTo>
                  <a:cubicBezTo>
                    <a:pt x="1579562" y="4503982"/>
                    <a:pt x="1591298" y="4513370"/>
                    <a:pt x="1605380" y="4520412"/>
                  </a:cubicBezTo>
                  <a:cubicBezTo>
                    <a:pt x="1614768" y="4525106"/>
                    <a:pt x="1624156" y="4532147"/>
                    <a:pt x="1635891" y="4536841"/>
                  </a:cubicBezTo>
                  <a:cubicBezTo>
                    <a:pt x="1649974" y="4543882"/>
                    <a:pt x="1661709" y="4550923"/>
                    <a:pt x="1675791" y="4557964"/>
                  </a:cubicBezTo>
                  <a:cubicBezTo>
                    <a:pt x="1687526" y="4562658"/>
                    <a:pt x="1696915" y="4569700"/>
                    <a:pt x="1708650" y="4574394"/>
                  </a:cubicBezTo>
                  <a:cubicBezTo>
                    <a:pt x="1720385" y="4581435"/>
                    <a:pt x="1734467" y="4586129"/>
                    <a:pt x="1746203" y="4593170"/>
                  </a:cubicBezTo>
                  <a:cubicBezTo>
                    <a:pt x="1757938" y="4600211"/>
                    <a:pt x="1772020" y="4604905"/>
                    <a:pt x="1783755" y="4611946"/>
                  </a:cubicBezTo>
                  <a:cubicBezTo>
                    <a:pt x="1795491" y="4616641"/>
                    <a:pt x="1804879" y="4621335"/>
                    <a:pt x="1816614" y="4626029"/>
                  </a:cubicBezTo>
                  <a:cubicBezTo>
                    <a:pt x="1837737" y="4635417"/>
                    <a:pt x="1858861" y="4644805"/>
                    <a:pt x="1879984" y="4654193"/>
                  </a:cubicBezTo>
                  <a:cubicBezTo>
                    <a:pt x="1882331" y="4654193"/>
                    <a:pt x="1884678" y="4656540"/>
                    <a:pt x="1887025" y="4656540"/>
                  </a:cubicBezTo>
                  <a:cubicBezTo>
                    <a:pt x="1910496" y="4665928"/>
                    <a:pt x="1933966" y="4675317"/>
                    <a:pt x="1957437" y="4684705"/>
                  </a:cubicBezTo>
                  <a:cubicBezTo>
                    <a:pt x="1962131" y="4687052"/>
                    <a:pt x="1966825" y="4687052"/>
                    <a:pt x="1969172" y="4689399"/>
                  </a:cubicBezTo>
                  <a:cubicBezTo>
                    <a:pt x="1987948" y="4696440"/>
                    <a:pt x="2009072" y="4703481"/>
                    <a:pt x="2027848" y="4710522"/>
                  </a:cubicBezTo>
                  <a:cubicBezTo>
                    <a:pt x="2034889" y="4712869"/>
                    <a:pt x="2041930" y="4715216"/>
                    <a:pt x="2046624" y="4717563"/>
                  </a:cubicBezTo>
                  <a:cubicBezTo>
                    <a:pt x="2063054" y="4722258"/>
                    <a:pt x="2081830" y="4729299"/>
                    <a:pt x="2098260" y="4733993"/>
                  </a:cubicBezTo>
                  <a:cubicBezTo>
                    <a:pt x="2105301" y="4736340"/>
                    <a:pt x="2114689" y="4738687"/>
                    <a:pt x="2121730" y="4741034"/>
                  </a:cubicBezTo>
                  <a:cubicBezTo>
                    <a:pt x="2138159" y="4745728"/>
                    <a:pt x="2154589" y="4750422"/>
                    <a:pt x="2171018" y="4755116"/>
                  </a:cubicBezTo>
                  <a:cubicBezTo>
                    <a:pt x="2180406" y="4757463"/>
                    <a:pt x="2187447" y="4759810"/>
                    <a:pt x="2196835" y="4762157"/>
                  </a:cubicBezTo>
                  <a:cubicBezTo>
                    <a:pt x="2199183" y="4762157"/>
                    <a:pt x="2201530" y="4762157"/>
                    <a:pt x="2201530" y="4764504"/>
                  </a:cubicBezTo>
                  <a:cubicBezTo>
                    <a:pt x="2196835" y="4766851"/>
                    <a:pt x="2192141" y="4766851"/>
                    <a:pt x="2187447" y="4769199"/>
                  </a:cubicBezTo>
                  <a:cubicBezTo>
                    <a:pt x="2180406" y="4771545"/>
                    <a:pt x="2175712" y="4773893"/>
                    <a:pt x="2168671" y="4773893"/>
                  </a:cubicBezTo>
                  <a:cubicBezTo>
                    <a:pt x="2163977" y="4776239"/>
                    <a:pt x="2159283" y="4776239"/>
                    <a:pt x="2154589" y="4778587"/>
                  </a:cubicBezTo>
                  <a:cubicBezTo>
                    <a:pt x="2147548" y="4780934"/>
                    <a:pt x="2142854" y="4780934"/>
                    <a:pt x="2135812" y="4783281"/>
                  </a:cubicBezTo>
                  <a:cubicBezTo>
                    <a:pt x="2131118" y="4785628"/>
                    <a:pt x="2126424" y="4785628"/>
                    <a:pt x="2119383" y="4785628"/>
                  </a:cubicBezTo>
                  <a:cubicBezTo>
                    <a:pt x="2112342" y="4785628"/>
                    <a:pt x="2107648" y="4787975"/>
                    <a:pt x="2100607" y="4790322"/>
                  </a:cubicBezTo>
                  <a:cubicBezTo>
                    <a:pt x="2095913" y="4790322"/>
                    <a:pt x="2088871" y="4792669"/>
                    <a:pt x="2084177" y="4792669"/>
                  </a:cubicBezTo>
                  <a:cubicBezTo>
                    <a:pt x="2079483" y="4792669"/>
                    <a:pt x="2072442" y="4795016"/>
                    <a:pt x="2067748" y="4795016"/>
                  </a:cubicBezTo>
                  <a:cubicBezTo>
                    <a:pt x="2060707" y="4795016"/>
                    <a:pt x="2056013" y="4797363"/>
                    <a:pt x="2048972" y="4797363"/>
                  </a:cubicBezTo>
                  <a:cubicBezTo>
                    <a:pt x="2044277" y="4797363"/>
                    <a:pt x="2039583" y="4799710"/>
                    <a:pt x="2034889" y="4799710"/>
                  </a:cubicBezTo>
                  <a:cubicBezTo>
                    <a:pt x="2030195" y="4799710"/>
                    <a:pt x="2023154" y="4799710"/>
                    <a:pt x="2018460" y="4799710"/>
                  </a:cubicBezTo>
                  <a:cubicBezTo>
                    <a:pt x="1990295" y="4795016"/>
                    <a:pt x="1962131" y="4790322"/>
                    <a:pt x="1933966" y="4783281"/>
                  </a:cubicBezTo>
                  <a:cubicBezTo>
                    <a:pt x="1931619" y="4780934"/>
                    <a:pt x="1926925" y="4780934"/>
                    <a:pt x="1924578" y="4780934"/>
                  </a:cubicBezTo>
                  <a:cubicBezTo>
                    <a:pt x="1924578" y="4780934"/>
                    <a:pt x="1922231" y="4780934"/>
                    <a:pt x="1922231" y="4780934"/>
                  </a:cubicBezTo>
                  <a:cubicBezTo>
                    <a:pt x="1901108" y="4776239"/>
                    <a:pt x="1879984" y="4771545"/>
                    <a:pt x="1856514" y="4766851"/>
                  </a:cubicBezTo>
                  <a:cubicBezTo>
                    <a:pt x="1856514" y="4766851"/>
                    <a:pt x="1854167" y="4766851"/>
                    <a:pt x="1854167" y="4764504"/>
                  </a:cubicBezTo>
                  <a:cubicBezTo>
                    <a:pt x="1847125" y="4752769"/>
                    <a:pt x="1847125" y="4752769"/>
                    <a:pt x="1847125" y="4752769"/>
                  </a:cubicBezTo>
                  <a:close/>
                  <a:moveTo>
                    <a:pt x="1492722" y="4485206"/>
                  </a:moveTo>
                  <a:cubicBezTo>
                    <a:pt x="1490375" y="4485206"/>
                    <a:pt x="1485680" y="4487553"/>
                    <a:pt x="1483333" y="4487553"/>
                  </a:cubicBezTo>
                  <a:cubicBezTo>
                    <a:pt x="1478639" y="4489900"/>
                    <a:pt x="1473945" y="4489900"/>
                    <a:pt x="1469251" y="4492247"/>
                  </a:cubicBezTo>
                  <a:cubicBezTo>
                    <a:pt x="1466904" y="4492247"/>
                    <a:pt x="1462210" y="4494594"/>
                    <a:pt x="1459863" y="4494594"/>
                  </a:cubicBezTo>
                  <a:cubicBezTo>
                    <a:pt x="1455169" y="4494594"/>
                    <a:pt x="1450475" y="4496941"/>
                    <a:pt x="1445781" y="4496941"/>
                  </a:cubicBezTo>
                  <a:cubicBezTo>
                    <a:pt x="1443434" y="4496941"/>
                    <a:pt x="1438739" y="4499288"/>
                    <a:pt x="1436392" y="4499288"/>
                  </a:cubicBezTo>
                  <a:cubicBezTo>
                    <a:pt x="1431698" y="4499288"/>
                    <a:pt x="1427004" y="4501635"/>
                    <a:pt x="1422310" y="4501635"/>
                  </a:cubicBezTo>
                  <a:cubicBezTo>
                    <a:pt x="1419963" y="4501635"/>
                    <a:pt x="1415269" y="4503982"/>
                    <a:pt x="1412922" y="4503982"/>
                  </a:cubicBezTo>
                  <a:cubicBezTo>
                    <a:pt x="1408228" y="4503982"/>
                    <a:pt x="1403534" y="4506329"/>
                    <a:pt x="1396493" y="4506329"/>
                  </a:cubicBezTo>
                  <a:cubicBezTo>
                    <a:pt x="1394146" y="4506329"/>
                    <a:pt x="1391799" y="4506329"/>
                    <a:pt x="1387104" y="4506329"/>
                  </a:cubicBezTo>
                  <a:cubicBezTo>
                    <a:pt x="1382410" y="4506329"/>
                    <a:pt x="1375369" y="4506329"/>
                    <a:pt x="1370675" y="4506329"/>
                  </a:cubicBezTo>
                  <a:cubicBezTo>
                    <a:pt x="1368328" y="4506329"/>
                    <a:pt x="1365981" y="4506329"/>
                    <a:pt x="1363634" y="4506329"/>
                  </a:cubicBezTo>
                  <a:cubicBezTo>
                    <a:pt x="1356593" y="4506329"/>
                    <a:pt x="1347205" y="4506329"/>
                    <a:pt x="1340164" y="4506329"/>
                  </a:cubicBezTo>
                  <a:cubicBezTo>
                    <a:pt x="1326081" y="4506329"/>
                    <a:pt x="1311999" y="4506329"/>
                    <a:pt x="1297917" y="4503982"/>
                  </a:cubicBezTo>
                  <a:cubicBezTo>
                    <a:pt x="1293223" y="4503982"/>
                    <a:pt x="1288529" y="4501635"/>
                    <a:pt x="1286181" y="4501635"/>
                  </a:cubicBezTo>
                  <a:cubicBezTo>
                    <a:pt x="1283834" y="4501635"/>
                    <a:pt x="1281487" y="4501635"/>
                    <a:pt x="1276793" y="4501635"/>
                  </a:cubicBezTo>
                  <a:cubicBezTo>
                    <a:pt x="1276793" y="4501635"/>
                    <a:pt x="1276793" y="4499288"/>
                    <a:pt x="1276793" y="4499288"/>
                  </a:cubicBezTo>
                  <a:cubicBezTo>
                    <a:pt x="1276793" y="4487553"/>
                    <a:pt x="1267405" y="4478165"/>
                    <a:pt x="1255670" y="4478165"/>
                  </a:cubicBezTo>
                  <a:cubicBezTo>
                    <a:pt x="1248629" y="4478165"/>
                    <a:pt x="1243935" y="4480512"/>
                    <a:pt x="1241588" y="4485206"/>
                  </a:cubicBezTo>
                  <a:cubicBezTo>
                    <a:pt x="1227505" y="4473471"/>
                    <a:pt x="1211076" y="4461735"/>
                    <a:pt x="1196994" y="4450000"/>
                  </a:cubicBezTo>
                  <a:cubicBezTo>
                    <a:pt x="1192300" y="4445306"/>
                    <a:pt x="1187605" y="4440612"/>
                    <a:pt x="1182911" y="4438265"/>
                  </a:cubicBezTo>
                  <a:cubicBezTo>
                    <a:pt x="1175870" y="4433571"/>
                    <a:pt x="1171176" y="4426530"/>
                    <a:pt x="1164135" y="4421836"/>
                  </a:cubicBezTo>
                  <a:cubicBezTo>
                    <a:pt x="1168829" y="4424183"/>
                    <a:pt x="1173523" y="4424183"/>
                    <a:pt x="1178217" y="4426530"/>
                  </a:cubicBezTo>
                  <a:cubicBezTo>
                    <a:pt x="1185258" y="4428877"/>
                    <a:pt x="1194647" y="4431224"/>
                    <a:pt x="1201688" y="4433571"/>
                  </a:cubicBezTo>
                  <a:cubicBezTo>
                    <a:pt x="1211076" y="4435918"/>
                    <a:pt x="1220464" y="4438265"/>
                    <a:pt x="1232199" y="4440612"/>
                  </a:cubicBezTo>
                  <a:cubicBezTo>
                    <a:pt x="1239241" y="4442959"/>
                    <a:pt x="1248629" y="4445306"/>
                    <a:pt x="1255670" y="4447653"/>
                  </a:cubicBezTo>
                  <a:cubicBezTo>
                    <a:pt x="1265058" y="4450000"/>
                    <a:pt x="1276793" y="4452347"/>
                    <a:pt x="1286181" y="4454694"/>
                  </a:cubicBezTo>
                  <a:cubicBezTo>
                    <a:pt x="1293223" y="4457041"/>
                    <a:pt x="1300264" y="4457041"/>
                    <a:pt x="1309652" y="4459388"/>
                  </a:cubicBezTo>
                  <a:cubicBezTo>
                    <a:pt x="1321387" y="4461735"/>
                    <a:pt x="1333122" y="4461735"/>
                    <a:pt x="1342511" y="4464083"/>
                  </a:cubicBezTo>
                  <a:cubicBezTo>
                    <a:pt x="1349552" y="4464083"/>
                    <a:pt x="1356593" y="4466429"/>
                    <a:pt x="1363634" y="4466429"/>
                  </a:cubicBezTo>
                  <a:cubicBezTo>
                    <a:pt x="1375369" y="4468777"/>
                    <a:pt x="1389452" y="4468777"/>
                    <a:pt x="1401187" y="4468777"/>
                  </a:cubicBezTo>
                  <a:cubicBezTo>
                    <a:pt x="1405881" y="4468777"/>
                    <a:pt x="1412922" y="4468777"/>
                    <a:pt x="1417616" y="4471123"/>
                  </a:cubicBezTo>
                  <a:cubicBezTo>
                    <a:pt x="1436392" y="4471123"/>
                    <a:pt x="1455169" y="4473471"/>
                    <a:pt x="1471598" y="4473471"/>
                  </a:cubicBezTo>
                  <a:lnTo>
                    <a:pt x="1471598" y="4473471"/>
                  </a:lnTo>
                  <a:cubicBezTo>
                    <a:pt x="1471598" y="4473471"/>
                    <a:pt x="1471598" y="4473471"/>
                    <a:pt x="1473945" y="4473471"/>
                  </a:cubicBezTo>
                  <a:cubicBezTo>
                    <a:pt x="1488028" y="4473471"/>
                    <a:pt x="1502110" y="4473471"/>
                    <a:pt x="1513845" y="4471123"/>
                  </a:cubicBezTo>
                  <a:cubicBezTo>
                    <a:pt x="1513845" y="4471123"/>
                    <a:pt x="1513845" y="4473471"/>
                    <a:pt x="1513845" y="4473471"/>
                  </a:cubicBezTo>
                  <a:cubicBezTo>
                    <a:pt x="1511498" y="4473471"/>
                    <a:pt x="1509151" y="4475818"/>
                    <a:pt x="1506804" y="4475818"/>
                  </a:cubicBezTo>
                  <a:cubicBezTo>
                    <a:pt x="1502110" y="4482859"/>
                    <a:pt x="1497416" y="4485206"/>
                    <a:pt x="1492722" y="4485206"/>
                  </a:cubicBezTo>
                  <a:close/>
                  <a:moveTo>
                    <a:pt x="1220464" y="4496941"/>
                  </a:moveTo>
                  <a:cubicBezTo>
                    <a:pt x="1213423" y="4492247"/>
                    <a:pt x="1206382" y="4489900"/>
                    <a:pt x="1201688" y="4485206"/>
                  </a:cubicBezTo>
                  <a:cubicBezTo>
                    <a:pt x="1206382" y="4487553"/>
                    <a:pt x="1211076" y="4489900"/>
                    <a:pt x="1215770" y="4489900"/>
                  </a:cubicBezTo>
                  <a:cubicBezTo>
                    <a:pt x="1220464" y="4492247"/>
                    <a:pt x="1225158" y="4494594"/>
                    <a:pt x="1229852" y="4494594"/>
                  </a:cubicBezTo>
                  <a:cubicBezTo>
                    <a:pt x="1232199" y="4494594"/>
                    <a:pt x="1232199" y="4496941"/>
                    <a:pt x="1234546" y="4496941"/>
                  </a:cubicBezTo>
                  <a:cubicBezTo>
                    <a:pt x="1234546" y="4496941"/>
                    <a:pt x="1234546" y="4499288"/>
                    <a:pt x="1234546" y="4499288"/>
                  </a:cubicBezTo>
                  <a:cubicBezTo>
                    <a:pt x="1232199" y="4499288"/>
                    <a:pt x="1227505" y="4496941"/>
                    <a:pt x="1225158" y="4496941"/>
                  </a:cubicBezTo>
                  <a:cubicBezTo>
                    <a:pt x="1225158" y="4496941"/>
                    <a:pt x="1222811" y="4496941"/>
                    <a:pt x="1220464" y="4496941"/>
                  </a:cubicBezTo>
                  <a:close/>
                  <a:moveTo>
                    <a:pt x="1145359" y="4447653"/>
                  </a:moveTo>
                  <a:cubicBezTo>
                    <a:pt x="1135971" y="4442959"/>
                    <a:pt x="1128929" y="4435918"/>
                    <a:pt x="1119541" y="4431224"/>
                  </a:cubicBezTo>
                  <a:cubicBezTo>
                    <a:pt x="1114847" y="4428877"/>
                    <a:pt x="1110153" y="4424183"/>
                    <a:pt x="1105459" y="4421836"/>
                  </a:cubicBezTo>
                  <a:cubicBezTo>
                    <a:pt x="1110153" y="4424183"/>
                    <a:pt x="1117194" y="4428877"/>
                    <a:pt x="1121888" y="4431224"/>
                  </a:cubicBezTo>
                  <a:cubicBezTo>
                    <a:pt x="1138318" y="4440612"/>
                    <a:pt x="1154747" y="4450000"/>
                    <a:pt x="1171176" y="4459388"/>
                  </a:cubicBezTo>
                  <a:cubicBezTo>
                    <a:pt x="1180564" y="4464083"/>
                    <a:pt x="1192300" y="4471123"/>
                    <a:pt x="1201688" y="4475818"/>
                  </a:cubicBezTo>
                  <a:cubicBezTo>
                    <a:pt x="1213423" y="4480512"/>
                    <a:pt x="1222811" y="4487553"/>
                    <a:pt x="1234546" y="4494594"/>
                  </a:cubicBezTo>
                  <a:cubicBezTo>
                    <a:pt x="1234546" y="4494594"/>
                    <a:pt x="1234546" y="4494594"/>
                    <a:pt x="1234546" y="4494594"/>
                  </a:cubicBezTo>
                  <a:cubicBezTo>
                    <a:pt x="1232199" y="4494594"/>
                    <a:pt x="1232199" y="4492247"/>
                    <a:pt x="1229852" y="4492247"/>
                  </a:cubicBezTo>
                  <a:cubicBezTo>
                    <a:pt x="1225158" y="4489900"/>
                    <a:pt x="1218117" y="4487553"/>
                    <a:pt x="1213423" y="4485206"/>
                  </a:cubicBezTo>
                  <a:cubicBezTo>
                    <a:pt x="1206382" y="4482859"/>
                    <a:pt x="1201688" y="4480512"/>
                    <a:pt x="1194647" y="4478165"/>
                  </a:cubicBezTo>
                  <a:cubicBezTo>
                    <a:pt x="1194647" y="4478165"/>
                    <a:pt x="1192300" y="4478165"/>
                    <a:pt x="1192300" y="4475818"/>
                  </a:cubicBezTo>
                  <a:cubicBezTo>
                    <a:pt x="1185258" y="4471123"/>
                    <a:pt x="1178217" y="4466429"/>
                    <a:pt x="1171176" y="4461735"/>
                  </a:cubicBezTo>
                  <a:cubicBezTo>
                    <a:pt x="1164135" y="4459388"/>
                    <a:pt x="1154747" y="4454694"/>
                    <a:pt x="1145359" y="4447653"/>
                  </a:cubicBezTo>
                  <a:close/>
                  <a:moveTo>
                    <a:pt x="1006883" y="4349077"/>
                  </a:moveTo>
                  <a:cubicBezTo>
                    <a:pt x="1013924" y="4353771"/>
                    <a:pt x="1018618" y="4358466"/>
                    <a:pt x="1025659" y="4363160"/>
                  </a:cubicBezTo>
                  <a:cubicBezTo>
                    <a:pt x="1025659" y="4363160"/>
                    <a:pt x="1025659" y="4365506"/>
                    <a:pt x="1023312" y="4365506"/>
                  </a:cubicBezTo>
                  <a:cubicBezTo>
                    <a:pt x="1006883" y="4353771"/>
                    <a:pt x="988107" y="4342036"/>
                    <a:pt x="971677" y="4330301"/>
                  </a:cubicBezTo>
                  <a:cubicBezTo>
                    <a:pt x="974024" y="4327954"/>
                    <a:pt x="974024" y="4325607"/>
                    <a:pt x="974024" y="4323260"/>
                  </a:cubicBezTo>
                  <a:cubicBezTo>
                    <a:pt x="976371" y="4325607"/>
                    <a:pt x="978718" y="4327954"/>
                    <a:pt x="981065" y="4330301"/>
                  </a:cubicBezTo>
                  <a:cubicBezTo>
                    <a:pt x="992801" y="4337342"/>
                    <a:pt x="999842" y="4344383"/>
                    <a:pt x="1006883" y="4349077"/>
                  </a:cubicBezTo>
                  <a:close/>
                  <a:moveTo>
                    <a:pt x="1053824" y="4346730"/>
                  </a:moveTo>
                  <a:cubicBezTo>
                    <a:pt x="1053824" y="4344383"/>
                    <a:pt x="1056171" y="4339689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60865" y="4339689"/>
                    <a:pt x="1065559" y="4344383"/>
                    <a:pt x="1070253" y="4349077"/>
                  </a:cubicBezTo>
                  <a:cubicBezTo>
                    <a:pt x="1074947" y="4353771"/>
                    <a:pt x="1081988" y="4360812"/>
                    <a:pt x="1086683" y="4365506"/>
                  </a:cubicBezTo>
                  <a:cubicBezTo>
                    <a:pt x="1100765" y="4377242"/>
                    <a:pt x="1114847" y="4391324"/>
                    <a:pt x="1128929" y="4403059"/>
                  </a:cubicBezTo>
                  <a:cubicBezTo>
                    <a:pt x="1135971" y="4410100"/>
                    <a:pt x="1143012" y="4414794"/>
                    <a:pt x="1150053" y="4421836"/>
                  </a:cubicBezTo>
                  <a:cubicBezTo>
                    <a:pt x="1147706" y="4421836"/>
                    <a:pt x="1143012" y="4419489"/>
                    <a:pt x="1140665" y="4419489"/>
                  </a:cubicBezTo>
                  <a:cubicBezTo>
                    <a:pt x="1133623" y="4417142"/>
                    <a:pt x="1126582" y="4414794"/>
                    <a:pt x="1119541" y="4410100"/>
                  </a:cubicBezTo>
                  <a:cubicBezTo>
                    <a:pt x="1110153" y="4405406"/>
                    <a:pt x="1098418" y="4403059"/>
                    <a:pt x="1089030" y="4398365"/>
                  </a:cubicBezTo>
                  <a:cubicBezTo>
                    <a:pt x="1081988" y="4396018"/>
                    <a:pt x="1077294" y="4393671"/>
                    <a:pt x="1070253" y="4388977"/>
                  </a:cubicBezTo>
                  <a:cubicBezTo>
                    <a:pt x="1065559" y="4386630"/>
                    <a:pt x="1060865" y="4384283"/>
                    <a:pt x="1056171" y="4381936"/>
                  </a:cubicBezTo>
                  <a:cubicBezTo>
                    <a:pt x="1056171" y="4379589"/>
                    <a:pt x="1058518" y="4377242"/>
                    <a:pt x="1058518" y="4374895"/>
                  </a:cubicBezTo>
                  <a:cubicBezTo>
                    <a:pt x="1058518" y="4367854"/>
                    <a:pt x="1053824" y="4360812"/>
                    <a:pt x="1046783" y="4356118"/>
                  </a:cubicBezTo>
                  <a:cubicBezTo>
                    <a:pt x="1046783" y="4353771"/>
                    <a:pt x="1046783" y="4353771"/>
                    <a:pt x="1049130" y="4351424"/>
                  </a:cubicBezTo>
                  <a:cubicBezTo>
                    <a:pt x="1053824" y="4351424"/>
                    <a:pt x="1053824" y="4349077"/>
                    <a:pt x="1053824" y="4346730"/>
                  </a:cubicBezTo>
                  <a:close/>
                  <a:moveTo>
                    <a:pt x="974024" y="4241113"/>
                  </a:moveTo>
                  <a:cubicBezTo>
                    <a:pt x="966983" y="4234072"/>
                    <a:pt x="962289" y="4227031"/>
                    <a:pt x="955248" y="4219990"/>
                  </a:cubicBezTo>
                  <a:cubicBezTo>
                    <a:pt x="924736" y="4182437"/>
                    <a:pt x="896572" y="4144884"/>
                    <a:pt x="866060" y="4102637"/>
                  </a:cubicBezTo>
                  <a:cubicBezTo>
                    <a:pt x="861366" y="4095596"/>
                    <a:pt x="856672" y="4088555"/>
                    <a:pt x="849631" y="4081514"/>
                  </a:cubicBezTo>
                  <a:cubicBezTo>
                    <a:pt x="842590" y="4072125"/>
                    <a:pt x="835549" y="4060390"/>
                    <a:pt x="828507" y="4051002"/>
                  </a:cubicBezTo>
                  <a:cubicBezTo>
                    <a:pt x="821466" y="4041614"/>
                    <a:pt x="816772" y="4032226"/>
                    <a:pt x="809731" y="4022838"/>
                  </a:cubicBezTo>
                  <a:cubicBezTo>
                    <a:pt x="802690" y="4013449"/>
                    <a:pt x="795649" y="4004061"/>
                    <a:pt x="790955" y="3992326"/>
                  </a:cubicBezTo>
                  <a:cubicBezTo>
                    <a:pt x="783914" y="3982938"/>
                    <a:pt x="776872" y="3971203"/>
                    <a:pt x="769831" y="3961814"/>
                  </a:cubicBezTo>
                  <a:cubicBezTo>
                    <a:pt x="762790" y="3952426"/>
                    <a:pt x="758096" y="3943038"/>
                    <a:pt x="751055" y="3931303"/>
                  </a:cubicBezTo>
                  <a:cubicBezTo>
                    <a:pt x="744014" y="3919567"/>
                    <a:pt x="736973" y="3910179"/>
                    <a:pt x="729931" y="3898444"/>
                  </a:cubicBezTo>
                  <a:cubicBezTo>
                    <a:pt x="725237" y="3889056"/>
                    <a:pt x="718196" y="3879668"/>
                    <a:pt x="713502" y="3870280"/>
                  </a:cubicBezTo>
                  <a:cubicBezTo>
                    <a:pt x="708808" y="3863238"/>
                    <a:pt x="704114" y="3856197"/>
                    <a:pt x="699420" y="3849156"/>
                  </a:cubicBezTo>
                  <a:cubicBezTo>
                    <a:pt x="701767" y="3846809"/>
                    <a:pt x="704114" y="3846809"/>
                    <a:pt x="704114" y="3844462"/>
                  </a:cubicBezTo>
                  <a:cubicBezTo>
                    <a:pt x="706461" y="3846809"/>
                    <a:pt x="708808" y="3846809"/>
                    <a:pt x="713502" y="3849156"/>
                  </a:cubicBezTo>
                  <a:cubicBezTo>
                    <a:pt x="720543" y="3853850"/>
                    <a:pt x="725237" y="3856197"/>
                    <a:pt x="732279" y="3860891"/>
                  </a:cubicBezTo>
                  <a:cubicBezTo>
                    <a:pt x="741667" y="3865586"/>
                    <a:pt x="748708" y="3870280"/>
                    <a:pt x="758096" y="3874974"/>
                  </a:cubicBezTo>
                  <a:cubicBezTo>
                    <a:pt x="765137" y="3877321"/>
                    <a:pt x="769831" y="3882015"/>
                    <a:pt x="776872" y="3884362"/>
                  </a:cubicBezTo>
                  <a:cubicBezTo>
                    <a:pt x="786261" y="3889056"/>
                    <a:pt x="795649" y="3893750"/>
                    <a:pt x="802690" y="3898444"/>
                  </a:cubicBezTo>
                  <a:cubicBezTo>
                    <a:pt x="809731" y="3900791"/>
                    <a:pt x="814425" y="3905485"/>
                    <a:pt x="821466" y="3907832"/>
                  </a:cubicBezTo>
                  <a:cubicBezTo>
                    <a:pt x="830854" y="3912527"/>
                    <a:pt x="840243" y="3917221"/>
                    <a:pt x="849631" y="3919567"/>
                  </a:cubicBezTo>
                  <a:cubicBezTo>
                    <a:pt x="854325" y="3921915"/>
                    <a:pt x="861366" y="3924262"/>
                    <a:pt x="866060" y="3926609"/>
                  </a:cubicBezTo>
                  <a:cubicBezTo>
                    <a:pt x="875448" y="3931303"/>
                    <a:pt x="887184" y="3935997"/>
                    <a:pt x="896572" y="3938344"/>
                  </a:cubicBezTo>
                  <a:cubicBezTo>
                    <a:pt x="901266" y="3940691"/>
                    <a:pt x="905960" y="3943038"/>
                    <a:pt x="913001" y="3945385"/>
                  </a:cubicBezTo>
                  <a:cubicBezTo>
                    <a:pt x="927083" y="3950079"/>
                    <a:pt x="938819" y="3954773"/>
                    <a:pt x="952901" y="3959468"/>
                  </a:cubicBezTo>
                  <a:cubicBezTo>
                    <a:pt x="955248" y="3959468"/>
                    <a:pt x="957595" y="3961814"/>
                    <a:pt x="959942" y="3961814"/>
                  </a:cubicBezTo>
                  <a:cubicBezTo>
                    <a:pt x="976371" y="3966508"/>
                    <a:pt x="992801" y="3973550"/>
                    <a:pt x="1009230" y="3978244"/>
                  </a:cubicBezTo>
                  <a:cubicBezTo>
                    <a:pt x="1009230" y="3978244"/>
                    <a:pt x="1009230" y="3978244"/>
                    <a:pt x="1009230" y="3978244"/>
                  </a:cubicBezTo>
                  <a:cubicBezTo>
                    <a:pt x="1018618" y="3980591"/>
                    <a:pt x="1030353" y="3982938"/>
                    <a:pt x="1039742" y="3987632"/>
                  </a:cubicBezTo>
                  <a:cubicBezTo>
                    <a:pt x="1039742" y="3989979"/>
                    <a:pt x="1039742" y="3989979"/>
                    <a:pt x="1039742" y="3992326"/>
                  </a:cubicBezTo>
                  <a:cubicBezTo>
                    <a:pt x="1039742" y="4001714"/>
                    <a:pt x="1046783" y="4011102"/>
                    <a:pt x="1056171" y="4011102"/>
                  </a:cubicBezTo>
                  <a:cubicBezTo>
                    <a:pt x="1051477" y="4041614"/>
                    <a:pt x="1049130" y="4072125"/>
                    <a:pt x="1044436" y="4102637"/>
                  </a:cubicBezTo>
                  <a:cubicBezTo>
                    <a:pt x="1044436" y="4107331"/>
                    <a:pt x="1042089" y="4112026"/>
                    <a:pt x="1042089" y="4116720"/>
                  </a:cubicBezTo>
                  <a:cubicBezTo>
                    <a:pt x="1042089" y="4123761"/>
                    <a:pt x="1039742" y="4128455"/>
                    <a:pt x="1039742" y="4135496"/>
                  </a:cubicBezTo>
                  <a:cubicBezTo>
                    <a:pt x="1039742" y="4142537"/>
                    <a:pt x="1037395" y="4149578"/>
                    <a:pt x="1037395" y="4156619"/>
                  </a:cubicBezTo>
                  <a:cubicBezTo>
                    <a:pt x="1037395" y="4163660"/>
                    <a:pt x="1035047" y="4168354"/>
                    <a:pt x="1035047" y="4175396"/>
                  </a:cubicBezTo>
                  <a:cubicBezTo>
                    <a:pt x="1035047" y="4182437"/>
                    <a:pt x="1032700" y="4189478"/>
                    <a:pt x="1032700" y="4194172"/>
                  </a:cubicBezTo>
                  <a:cubicBezTo>
                    <a:pt x="1032700" y="4201213"/>
                    <a:pt x="1030353" y="4205908"/>
                    <a:pt x="1030353" y="4212948"/>
                  </a:cubicBezTo>
                  <a:cubicBezTo>
                    <a:pt x="1030353" y="4219990"/>
                    <a:pt x="1028006" y="4224684"/>
                    <a:pt x="1028006" y="4231725"/>
                  </a:cubicBezTo>
                  <a:cubicBezTo>
                    <a:pt x="1028006" y="4238766"/>
                    <a:pt x="1025659" y="4243460"/>
                    <a:pt x="1025659" y="4250501"/>
                  </a:cubicBezTo>
                  <a:cubicBezTo>
                    <a:pt x="1025659" y="4255195"/>
                    <a:pt x="1023312" y="4262236"/>
                    <a:pt x="1023312" y="4266930"/>
                  </a:cubicBezTo>
                  <a:cubicBezTo>
                    <a:pt x="1023312" y="4271625"/>
                    <a:pt x="1020965" y="4276319"/>
                    <a:pt x="1020965" y="4278666"/>
                  </a:cubicBezTo>
                  <a:cubicBezTo>
                    <a:pt x="1020965" y="4278666"/>
                    <a:pt x="1018618" y="4278666"/>
                    <a:pt x="1018618" y="4278666"/>
                  </a:cubicBezTo>
                  <a:cubicBezTo>
                    <a:pt x="1013924" y="4278666"/>
                    <a:pt x="1009230" y="4281013"/>
                    <a:pt x="1006883" y="4283360"/>
                  </a:cubicBezTo>
                  <a:cubicBezTo>
                    <a:pt x="1004536" y="4281013"/>
                    <a:pt x="1002189" y="4276319"/>
                    <a:pt x="997495" y="4273972"/>
                  </a:cubicBezTo>
                  <a:cubicBezTo>
                    <a:pt x="988107" y="4257542"/>
                    <a:pt x="981065" y="4250501"/>
                    <a:pt x="974024" y="4241113"/>
                  </a:cubicBezTo>
                  <a:close/>
                  <a:moveTo>
                    <a:pt x="640744" y="3785786"/>
                  </a:moveTo>
                  <a:cubicBezTo>
                    <a:pt x="631355" y="3776398"/>
                    <a:pt x="621967" y="3767009"/>
                    <a:pt x="614926" y="3759969"/>
                  </a:cubicBezTo>
                  <a:cubicBezTo>
                    <a:pt x="607885" y="3752927"/>
                    <a:pt x="603191" y="3748233"/>
                    <a:pt x="596150" y="3741192"/>
                  </a:cubicBezTo>
                  <a:cubicBezTo>
                    <a:pt x="586762" y="3731804"/>
                    <a:pt x="577373" y="3722416"/>
                    <a:pt x="567985" y="3713028"/>
                  </a:cubicBezTo>
                  <a:cubicBezTo>
                    <a:pt x="563291" y="3708333"/>
                    <a:pt x="556250" y="3701292"/>
                    <a:pt x="551556" y="3696598"/>
                  </a:cubicBezTo>
                  <a:cubicBezTo>
                    <a:pt x="542168" y="3684863"/>
                    <a:pt x="532780" y="3675475"/>
                    <a:pt x="523391" y="3663740"/>
                  </a:cubicBezTo>
                  <a:cubicBezTo>
                    <a:pt x="518697" y="3659045"/>
                    <a:pt x="514003" y="3654351"/>
                    <a:pt x="509309" y="3649657"/>
                  </a:cubicBezTo>
                  <a:cubicBezTo>
                    <a:pt x="497574" y="3635575"/>
                    <a:pt x="485839" y="3623840"/>
                    <a:pt x="474103" y="3609757"/>
                  </a:cubicBezTo>
                  <a:cubicBezTo>
                    <a:pt x="471756" y="3607411"/>
                    <a:pt x="469409" y="3605063"/>
                    <a:pt x="467062" y="3602716"/>
                  </a:cubicBezTo>
                  <a:cubicBezTo>
                    <a:pt x="452980" y="3586287"/>
                    <a:pt x="441245" y="3569858"/>
                    <a:pt x="427162" y="3553428"/>
                  </a:cubicBezTo>
                  <a:cubicBezTo>
                    <a:pt x="427162" y="3553428"/>
                    <a:pt x="427162" y="3551081"/>
                    <a:pt x="424815" y="3551081"/>
                  </a:cubicBezTo>
                  <a:cubicBezTo>
                    <a:pt x="413080" y="3534652"/>
                    <a:pt x="401345" y="3520570"/>
                    <a:pt x="389610" y="3504140"/>
                  </a:cubicBezTo>
                  <a:cubicBezTo>
                    <a:pt x="384916" y="3499446"/>
                    <a:pt x="382569" y="3494752"/>
                    <a:pt x="377874" y="3487711"/>
                  </a:cubicBezTo>
                  <a:cubicBezTo>
                    <a:pt x="368486" y="3475976"/>
                    <a:pt x="361445" y="3464241"/>
                    <a:pt x="354404" y="3454853"/>
                  </a:cubicBezTo>
                  <a:cubicBezTo>
                    <a:pt x="349710" y="3447811"/>
                    <a:pt x="345016" y="3443117"/>
                    <a:pt x="340322" y="3436076"/>
                  </a:cubicBezTo>
                  <a:cubicBezTo>
                    <a:pt x="333281" y="3426688"/>
                    <a:pt x="326239" y="3414952"/>
                    <a:pt x="319198" y="3405564"/>
                  </a:cubicBezTo>
                  <a:cubicBezTo>
                    <a:pt x="314504" y="3398523"/>
                    <a:pt x="309810" y="3391482"/>
                    <a:pt x="305116" y="3384441"/>
                  </a:cubicBezTo>
                  <a:cubicBezTo>
                    <a:pt x="298075" y="3375053"/>
                    <a:pt x="293381" y="3365665"/>
                    <a:pt x="286340" y="3356276"/>
                  </a:cubicBezTo>
                  <a:cubicBezTo>
                    <a:pt x="281646" y="3349235"/>
                    <a:pt x="276951" y="3342194"/>
                    <a:pt x="272257" y="3335153"/>
                  </a:cubicBezTo>
                  <a:cubicBezTo>
                    <a:pt x="267563" y="3325765"/>
                    <a:pt x="260522" y="3316377"/>
                    <a:pt x="255828" y="3306989"/>
                  </a:cubicBezTo>
                  <a:cubicBezTo>
                    <a:pt x="251134" y="3299947"/>
                    <a:pt x="246440" y="3292906"/>
                    <a:pt x="241746" y="3283518"/>
                  </a:cubicBezTo>
                  <a:cubicBezTo>
                    <a:pt x="237052" y="3274130"/>
                    <a:pt x="230011" y="3264742"/>
                    <a:pt x="225316" y="3255354"/>
                  </a:cubicBezTo>
                  <a:cubicBezTo>
                    <a:pt x="220622" y="3248312"/>
                    <a:pt x="215928" y="3238924"/>
                    <a:pt x="213581" y="3231883"/>
                  </a:cubicBezTo>
                  <a:cubicBezTo>
                    <a:pt x="208887" y="3222495"/>
                    <a:pt x="204193" y="3213107"/>
                    <a:pt x="199499" y="3203718"/>
                  </a:cubicBezTo>
                  <a:cubicBezTo>
                    <a:pt x="194805" y="3196677"/>
                    <a:pt x="192458" y="3187289"/>
                    <a:pt x="187764" y="3180248"/>
                  </a:cubicBezTo>
                  <a:cubicBezTo>
                    <a:pt x="185417" y="3175554"/>
                    <a:pt x="183070" y="3173207"/>
                    <a:pt x="183070" y="3168513"/>
                  </a:cubicBezTo>
                  <a:cubicBezTo>
                    <a:pt x="178376" y="3156777"/>
                    <a:pt x="173681" y="3145042"/>
                    <a:pt x="171334" y="3133307"/>
                  </a:cubicBezTo>
                  <a:cubicBezTo>
                    <a:pt x="166640" y="3121572"/>
                    <a:pt x="164293" y="3109836"/>
                    <a:pt x="159599" y="3098101"/>
                  </a:cubicBezTo>
                  <a:cubicBezTo>
                    <a:pt x="159599" y="3095754"/>
                    <a:pt x="159599" y="3095754"/>
                    <a:pt x="157252" y="3093407"/>
                  </a:cubicBezTo>
                  <a:cubicBezTo>
                    <a:pt x="157252" y="3093407"/>
                    <a:pt x="157252" y="3093407"/>
                    <a:pt x="157252" y="3093407"/>
                  </a:cubicBezTo>
                  <a:cubicBezTo>
                    <a:pt x="159599" y="3098101"/>
                    <a:pt x="164293" y="3102796"/>
                    <a:pt x="166640" y="3105142"/>
                  </a:cubicBezTo>
                  <a:cubicBezTo>
                    <a:pt x="171334" y="3109836"/>
                    <a:pt x="176028" y="3114531"/>
                    <a:pt x="178376" y="3119225"/>
                  </a:cubicBezTo>
                  <a:cubicBezTo>
                    <a:pt x="180723" y="3123919"/>
                    <a:pt x="185417" y="3126266"/>
                    <a:pt x="187764" y="3130960"/>
                  </a:cubicBezTo>
                  <a:cubicBezTo>
                    <a:pt x="192458" y="3135654"/>
                    <a:pt x="197152" y="3140348"/>
                    <a:pt x="201846" y="3142695"/>
                  </a:cubicBezTo>
                  <a:cubicBezTo>
                    <a:pt x="201846" y="3142695"/>
                    <a:pt x="204193" y="3145042"/>
                    <a:pt x="204193" y="3145042"/>
                  </a:cubicBezTo>
                  <a:cubicBezTo>
                    <a:pt x="204193" y="3147389"/>
                    <a:pt x="206540" y="3147389"/>
                    <a:pt x="206540" y="3149737"/>
                  </a:cubicBezTo>
                  <a:cubicBezTo>
                    <a:pt x="211234" y="3156777"/>
                    <a:pt x="213581" y="3163819"/>
                    <a:pt x="218275" y="3168513"/>
                  </a:cubicBezTo>
                  <a:cubicBezTo>
                    <a:pt x="222969" y="3175554"/>
                    <a:pt x="225316" y="3180248"/>
                    <a:pt x="230011" y="3187289"/>
                  </a:cubicBezTo>
                  <a:cubicBezTo>
                    <a:pt x="234705" y="3194330"/>
                    <a:pt x="237052" y="3201371"/>
                    <a:pt x="241746" y="3206065"/>
                  </a:cubicBezTo>
                  <a:cubicBezTo>
                    <a:pt x="246440" y="3213107"/>
                    <a:pt x="248787" y="3217801"/>
                    <a:pt x="253481" y="3224842"/>
                  </a:cubicBezTo>
                  <a:cubicBezTo>
                    <a:pt x="258175" y="3231883"/>
                    <a:pt x="260522" y="3238924"/>
                    <a:pt x="265216" y="3243618"/>
                  </a:cubicBezTo>
                  <a:cubicBezTo>
                    <a:pt x="269910" y="3250659"/>
                    <a:pt x="272257" y="3255354"/>
                    <a:pt x="276951" y="3262394"/>
                  </a:cubicBezTo>
                  <a:cubicBezTo>
                    <a:pt x="281646" y="3269436"/>
                    <a:pt x="286340" y="3274130"/>
                    <a:pt x="291034" y="3281171"/>
                  </a:cubicBezTo>
                  <a:cubicBezTo>
                    <a:pt x="295728" y="3288212"/>
                    <a:pt x="300422" y="3292906"/>
                    <a:pt x="302769" y="3299947"/>
                  </a:cubicBezTo>
                  <a:cubicBezTo>
                    <a:pt x="307463" y="3306989"/>
                    <a:pt x="312157" y="3311683"/>
                    <a:pt x="316851" y="3318724"/>
                  </a:cubicBezTo>
                  <a:cubicBezTo>
                    <a:pt x="321545" y="3325765"/>
                    <a:pt x="326239" y="3330459"/>
                    <a:pt x="328587" y="3337500"/>
                  </a:cubicBezTo>
                  <a:cubicBezTo>
                    <a:pt x="333281" y="3344541"/>
                    <a:pt x="337975" y="3349235"/>
                    <a:pt x="342669" y="3356276"/>
                  </a:cubicBezTo>
                  <a:cubicBezTo>
                    <a:pt x="347363" y="3360971"/>
                    <a:pt x="352057" y="3368012"/>
                    <a:pt x="356751" y="3372706"/>
                  </a:cubicBezTo>
                  <a:cubicBezTo>
                    <a:pt x="361445" y="3379747"/>
                    <a:pt x="366139" y="3384441"/>
                    <a:pt x="373180" y="3391482"/>
                  </a:cubicBezTo>
                  <a:cubicBezTo>
                    <a:pt x="377874" y="3396176"/>
                    <a:pt x="382569" y="3403217"/>
                    <a:pt x="387263" y="3407912"/>
                  </a:cubicBezTo>
                  <a:cubicBezTo>
                    <a:pt x="391957" y="3414952"/>
                    <a:pt x="398998" y="3421994"/>
                    <a:pt x="403692" y="3426688"/>
                  </a:cubicBezTo>
                  <a:cubicBezTo>
                    <a:pt x="408386" y="3431382"/>
                    <a:pt x="413080" y="3436076"/>
                    <a:pt x="415427" y="3440770"/>
                  </a:cubicBezTo>
                  <a:cubicBezTo>
                    <a:pt x="422468" y="3447811"/>
                    <a:pt x="429509" y="3454853"/>
                    <a:pt x="434204" y="3461893"/>
                  </a:cubicBezTo>
                  <a:cubicBezTo>
                    <a:pt x="438898" y="3466588"/>
                    <a:pt x="441245" y="3471282"/>
                    <a:pt x="445939" y="3473629"/>
                  </a:cubicBezTo>
                  <a:cubicBezTo>
                    <a:pt x="455327" y="3485364"/>
                    <a:pt x="467062" y="3494752"/>
                    <a:pt x="478797" y="3506487"/>
                  </a:cubicBezTo>
                  <a:cubicBezTo>
                    <a:pt x="481145" y="3508834"/>
                    <a:pt x="483492" y="3511182"/>
                    <a:pt x="488186" y="3513529"/>
                  </a:cubicBezTo>
                  <a:cubicBezTo>
                    <a:pt x="490533" y="3518223"/>
                    <a:pt x="495227" y="3525264"/>
                    <a:pt x="497574" y="3529958"/>
                  </a:cubicBezTo>
                  <a:cubicBezTo>
                    <a:pt x="504615" y="3541693"/>
                    <a:pt x="511656" y="3553428"/>
                    <a:pt x="518697" y="3565164"/>
                  </a:cubicBezTo>
                  <a:cubicBezTo>
                    <a:pt x="525738" y="3579246"/>
                    <a:pt x="535127" y="3593328"/>
                    <a:pt x="542168" y="3605063"/>
                  </a:cubicBezTo>
                  <a:cubicBezTo>
                    <a:pt x="549209" y="3616799"/>
                    <a:pt x="556250" y="3628534"/>
                    <a:pt x="563291" y="3640269"/>
                  </a:cubicBezTo>
                  <a:cubicBezTo>
                    <a:pt x="570332" y="3654351"/>
                    <a:pt x="579721" y="3666087"/>
                    <a:pt x="586762" y="3680169"/>
                  </a:cubicBezTo>
                  <a:cubicBezTo>
                    <a:pt x="593803" y="3691904"/>
                    <a:pt x="600844" y="3701292"/>
                    <a:pt x="607885" y="3713028"/>
                  </a:cubicBezTo>
                  <a:cubicBezTo>
                    <a:pt x="617273" y="3727110"/>
                    <a:pt x="624314" y="3738845"/>
                    <a:pt x="633703" y="3752927"/>
                  </a:cubicBezTo>
                  <a:cubicBezTo>
                    <a:pt x="640744" y="3764663"/>
                    <a:pt x="647785" y="3774051"/>
                    <a:pt x="654826" y="3783439"/>
                  </a:cubicBezTo>
                  <a:cubicBezTo>
                    <a:pt x="659520" y="3790480"/>
                    <a:pt x="664214" y="3797521"/>
                    <a:pt x="668908" y="3804562"/>
                  </a:cubicBezTo>
                  <a:cubicBezTo>
                    <a:pt x="664214" y="3802215"/>
                    <a:pt x="661867" y="3799868"/>
                    <a:pt x="657173" y="3797521"/>
                  </a:cubicBezTo>
                  <a:cubicBezTo>
                    <a:pt x="657173" y="3797521"/>
                    <a:pt x="657173" y="3797521"/>
                    <a:pt x="654826" y="3795174"/>
                  </a:cubicBezTo>
                  <a:cubicBezTo>
                    <a:pt x="652479" y="3799868"/>
                    <a:pt x="645438" y="3792827"/>
                    <a:pt x="640744" y="3785786"/>
                  </a:cubicBezTo>
                  <a:close/>
                  <a:moveTo>
                    <a:pt x="147864" y="3076978"/>
                  </a:moveTo>
                  <a:cubicBezTo>
                    <a:pt x="145517" y="3072284"/>
                    <a:pt x="143170" y="3067590"/>
                    <a:pt x="138476" y="3062896"/>
                  </a:cubicBezTo>
                  <a:cubicBezTo>
                    <a:pt x="140823" y="3060549"/>
                    <a:pt x="143170" y="3058201"/>
                    <a:pt x="145517" y="3055855"/>
                  </a:cubicBezTo>
                  <a:cubicBezTo>
                    <a:pt x="147864" y="3065243"/>
                    <a:pt x="152558" y="3076978"/>
                    <a:pt x="154905" y="3086366"/>
                  </a:cubicBezTo>
                  <a:cubicBezTo>
                    <a:pt x="154905" y="3086366"/>
                    <a:pt x="154905" y="3086366"/>
                    <a:pt x="154905" y="3086366"/>
                  </a:cubicBezTo>
                  <a:cubicBezTo>
                    <a:pt x="152558" y="3081672"/>
                    <a:pt x="150211" y="3079325"/>
                    <a:pt x="147864" y="3076978"/>
                  </a:cubicBezTo>
                  <a:close/>
                  <a:moveTo>
                    <a:pt x="103270" y="2983096"/>
                  </a:moveTo>
                  <a:cubicBezTo>
                    <a:pt x="103270" y="2983096"/>
                    <a:pt x="103270" y="2980749"/>
                    <a:pt x="103270" y="2980749"/>
                  </a:cubicBezTo>
                  <a:cubicBezTo>
                    <a:pt x="103270" y="2983096"/>
                    <a:pt x="105617" y="2985443"/>
                    <a:pt x="105617" y="2987790"/>
                  </a:cubicBezTo>
                  <a:cubicBezTo>
                    <a:pt x="105617" y="2987790"/>
                    <a:pt x="103270" y="2987790"/>
                    <a:pt x="103270" y="2987790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lose/>
                  <a:moveTo>
                    <a:pt x="91535" y="2943196"/>
                  </a:moveTo>
                  <a:cubicBezTo>
                    <a:pt x="89188" y="2933808"/>
                    <a:pt x="86841" y="2924420"/>
                    <a:pt x="82147" y="2915032"/>
                  </a:cubicBezTo>
                  <a:cubicBezTo>
                    <a:pt x="79800" y="2907991"/>
                    <a:pt x="77453" y="2903296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5744"/>
                    <a:pt x="70411" y="2863397"/>
                    <a:pt x="68064" y="2861050"/>
                  </a:cubicBezTo>
                  <a:cubicBezTo>
                    <a:pt x="68064" y="2861050"/>
                    <a:pt x="70411" y="2863397"/>
                    <a:pt x="70411" y="2863397"/>
                  </a:cubicBezTo>
                  <a:cubicBezTo>
                    <a:pt x="72758" y="2865744"/>
                    <a:pt x="75105" y="2870438"/>
                    <a:pt x="77453" y="2872785"/>
                  </a:cubicBezTo>
                  <a:cubicBezTo>
                    <a:pt x="77453" y="2872785"/>
                    <a:pt x="77453" y="2872785"/>
                    <a:pt x="77453" y="2875132"/>
                  </a:cubicBezTo>
                  <a:cubicBezTo>
                    <a:pt x="79800" y="2879826"/>
                    <a:pt x="79800" y="2884520"/>
                    <a:pt x="82147" y="2891561"/>
                  </a:cubicBezTo>
                  <a:cubicBezTo>
                    <a:pt x="82147" y="2891561"/>
                    <a:pt x="82147" y="2893908"/>
                    <a:pt x="82147" y="2893908"/>
                  </a:cubicBezTo>
                  <a:cubicBezTo>
                    <a:pt x="82147" y="2893908"/>
                    <a:pt x="82147" y="2896255"/>
                    <a:pt x="82147" y="2896255"/>
                  </a:cubicBezTo>
                  <a:cubicBezTo>
                    <a:pt x="82147" y="2900949"/>
                    <a:pt x="84494" y="2905643"/>
                    <a:pt x="86841" y="2910338"/>
                  </a:cubicBezTo>
                  <a:cubicBezTo>
                    <a:pt x="86841" y="2910338"/>
                    <a:pt x="86841" y="2910338"/>
                    <a:pt x="86841" y="2910338"/>
                  </a:cubicBezTo>
                  <a:cubicBezTo>
                    <a:pt x="89188" y="2919726"/>
                    <a:pt x="91535" y="2929114"/>
                    <a:pt x="93882" y="2936155"/>
                  </a:cubicBezTo>
                  <a:cubicBezTo>
                    <a:pt x="96229" y="2943196"/>
                    <a:pt x="98576" y="2950237"/>
                    <a:pt x="98576" y="2957279"/>
                  </a:cubicBezTo>
                  <a:cubicBezTo>
                    <a:pt x="98576" y="2959626"/>
                    <a:pt x="98576" y="2961973"/>
                    <a:pt x="98576" y="2964320"/>
                  </a:cubicBezTo>
                  <a:cubicBezTo>
                    <a:pt x="98576" y="2964320"/>
                    <a:pt x="98576" y="2964320"/>
                    <a:pt x="98576" y="2964320"/>
                  </a:cubicBezTo>
                  <a:cubicBezTo>
                    <a:pt x="98576" y="2961973"/>
                    <a:pt x="96229" y="2959626"/>
                    <a:pt x="96229" y="2959626"/>
                  </a:cubicBezTo>
                  <a:cubicBezTo>
                    <a:pt x="96229" y="2954932"/>
                    <a:pt x="93882" y="2947890"/>
                    <a:pt x="91535" y="2943196"/>
                  </a:cubicBezTo>
                  <a:close/>
                  <a:moveTo>
                    <a:pt x="112658" y="2600527"/>
                  </a:moveTo>
                  <a:cubicBezTo>
                    <a:pt x="117352" y="2598180"/>
                    <a:pt x="122046" y="2595833"/>
                    <a:pt x="126741" y="2591139"/>
                  </a:cubicBezTo>
                  <a:cubicBezTo>
                    <a:pt x="126741" y="2591139"/>
                    <a:pt x="129088" y="2591139"/>
                    <a:pt x="129088" y="2588792"/>
                  </a:cubicBezTo>
                  <a:cubicBezTo>
                    <a:pt x="140823" y="2581751"/>
                    <a:pt x="154905" y="2570016"/>
                    <a:pt x="168987" y="2558281"/>
                  </a:cubicBezTo>
                  <a:cubicBezTo>
                    <a:pt x="171334" y="2555934"/>
                    <a:pt x="171334" y="2555934"/>
                    <a:pt x="173681" y="2553587"/>
                  </a:cubicBezTo>
                  <a:cubicBezTo>
                    <a:pt x="178376" y="2548892"/>
                    <a:pt x="185417" y="2544198"/>
                    <a:pt x="190111" y="2539504"/>
                  </a:cubicBezTo>
                  <a:cubicBezTo>
                    <a:pt x="192458" y="2537157"/>
                    <a:pt x="194805" y="2534810"/>
                    <a:pt x="199499" y="2532463"/>
                  </a:cubicBezTo>
                  <a:cubicBezTo>
                    <a:pt x="204193" y="2527769"/>
                    <a:pt x="208887" y="2523075"/>
                    <a:pt x="213581" y="2518381"/>
                  </a:cubicBezTo>
                  <a:cubicBezTo>
                    <a:pt x="215928" y="2516034"/>
                    <a:pt x="220622" y="2511340"/>
                    <a:pt x="222969" y="2508993"/>
                  </a:cubicBezTo>
                  <a:cubicBezTo>
                    <a:pt x="225316" y="2511340"/>
                    <a:pt x="227664" y="2511340"/>
                    <a:pt x="230011" y="2513687"/>
                  </a:cubicBezTo>
                  <a:cubicBezTo>
                    <a:pt x="230011" y="2518381"/>
                    <a:pt x="227664" y="2523075"/>
                    <a:pt x="227664" y="2527769"/>
                  </a:cubicBezTo>
                  <a:cubicBezTo>
                    <a:pt x="225316" y="2537157"/>
                    <a:pt x="222969" y="2544198"/>
                    <a:pt x="220622" y="2553587"/>
                  </a:cubicBezTo>
                  <a:cubicBezTo>
                    <a:pt x="220622" y="2555934"/>
                    <a:pt x="220622" y="2555934"/>
                    <a:pt x="220622" y="2558281"/>
                  </a:cubicBezTo>
                  <a:cubicBezTo>
                    <a:pt x="208887" y="2605222"/>
                    <a:pt x="194805" y="2649816"/>
                    <a:pt x="183070" y="2692062"/>
                  </a:cubicBezTo>
                  <a:cubicBezTo>
                    <a:pt x="183070" y="2694409"/>
                    <a:pt x="183070" y="2696756"/>
                    <a:pt x="180723" y="2696756"/>
                  </a:cubicBezTo>
                  <a:cubicBezTo>
                    <a:pt x="178376" y="2696756"/>
                    <a:pt x="178376" y="2696756"/>
                    <a:pt x="176028" y="2696756"/>
                  </a:cubicBezTo>
                  <a:cubicBezTo>
                    <a:pt x="171334" y="2696756"/>
                    <a:pt x="166640" y="2699103"/>
                    <a:pt x="161946" y="2701451"/>
                  </a:cubicBezTo>
                  <a:cubicBezTo>
                    <a:pt x="159599" y="2699103"/>
                    <a:pt x="154905" y="2694409"/>
                    <a:pt x="152558" y="2692062"/>
                  </a:cubicBezTo>
                  <a:cubicBezTo>
                    <a:pt x="150211" y="2689715"/>
                    <a:pt x="147864" y="2689715"/>
                    <a:pt x="147864" y="2687368"/>
                  </a:cubicBezTo>
                  <a:cubicBezTo>
                    <a:pt x="138476" y="2677980"/>
                    <a:pt x="131435" y="2668592"/>
                    <a:pt x="122046" y="2661551"/>
                  </a:cubicBezTo>
                  <a:cubicBezTo>
                    <a:pt x="119699" y="2659204"/>
                    <a:pt x="117352" y="2656857"/>
                    <a:pt x="115005" y="2654510"/>
                  </a:cubicBezTo>
                  <a:cubicBezTo>
                    <a:pt x="110311" y="2647468"/>
                    <a:pt x="103270" y="2642774"/>
                    <a:pt x="98576" y="2635733"/>
                  </a:cubicBezTo>
                  <a:cubicBezTo>
                    <a:pt x="96229" y="2633386"/>
                    <a:pt x="93882" y="2631039"/>
                    <a:pt x="91535" y="2626345"/>
                  </a:cubicBezTo>
                  <a:cubicBezTo>
                    <a:pt x="91535" y="2626345"/>
                    <a:pt x="91535" y="2626345"/>
                    <a:pt x="91535" y="2623998"/>
                  </a:cubicBezTo>
                  <a:cubicBezTo>
                    <a:pt x="96229" y="2619304"/>
                    <a:pt x="98576" y="2614610"/>
                    <a:pt x="98576" y="2609916"/>
                  </a:cubicBezTo>
                  <a:cubicBezTo>
                    <a:pt x="98576" y="2607569"/>
                    <a:pt x="98576" y="2607569"/>
                    <a:pt x="98576" y="2605222"/>
                  </a:cubicBezTo>
                  <a:cubicBezTo>
                    <a:pt x="100923" y="2602875"/>
                    <a:pt x="105617" y="2602875"/>
                    <a:pt x="107964" y="2600527"/>
                  </a:cubicBezTo>
                  <a:cubicBezTo>
                    <a:pt x="107964" y="2602875"/>
                    <a:pt x="110311" y="2600527"/>
                    <a:pt x="112658" y="2600527"/>
                  </a:cubicBezTo>
                  <a:close/>
                  <a:moveTo>
                    <a:pt x="286340" y="2321229"/>
                  </a:moveTo>
                  <a:cubicBezTo>
                    <a:pt x="309810" y="2232041"/>
                    <a:pt x="335628" y="2135812"/>
                    <a:pt x="363792" y="2034889"/>
                  </a:cubicBezTo>
                  <a:cubicBezTo>
                    <a:pt x="384916" y="1962131"/>
                    <a:pt x="406039" y="1887025"/>
                    <a:pt x="427162" y="1809573"/>
                  </a:cubicBezTo>
                  <a:cubicBezTo>
                    <a:pt x="427162" y="1807226"/>
                    <a:pt x="429509" y="1804879"/>
                    <a:pt x="429509" y="1802532"/>
                  </a:cubicBezTo>
                  <a:cubicBezTo>
                    <a:pt x="431857" y="1790796"/>
                    <a:pt x="436551" y="1779061"/>
                    <a:pt x="441245" y="1767326"/>
                  </a:cubicBezTo>
                  <a:cubicBezTo>
                    <a:pt x="443592" y="1757938"/>
                    <a:pt x="445939" y="1750897"/>
                    <a:pt x="448286" y="1741508"/>
                  </a:cubicBezTo>
                  <a:cubicBezTo>
                    <a:pt x="450633" y="1741508"/>
                    <a:pt x="450633" y="1741508"/>
                    <a:pt x="452980" y="1741508"/>
                  </a:cubicBezTo>
                  <a:cubicBezTo>
                    <a:pt x="464715" y="1741508"/>
                    <a:pt x="471756" y="1732120"/>
                    <a:pt x="471756" y="1722732"/>
                  </a:cubicBezTo>
                  <a:cubicBezTo>
                    <a:pt x="483492" y="1722732"/>
                    <a:pt x="492880" y="1722732"/>
                    <a:pt x="504615" y="1725079"/>
                  </a:cubicBezTo>
                  <a:cubicBezTo>
                    <a:pt x="509309" y="1725079"/>
                    <a:pt x="516350" y="1727426"/>
                    <a:pt x="521044" y="1727426"/>
                  </a:cubicBezTo>
                  <a:cubicBezTo>
                    <a:pt x="532780" y="1727426"/>
                    <a:pt x="542168" y="1729773"/>
                    <a:pt x="553903" y="1732120"/>
                  </a:cubicBezTo>
                  <a:cubicBezTo>
                    <a:pt x="560944" y="1732120"/>
                    <a:pt x="567985" y="1734467"/>
                    <a:pt x="575026" y="1736814"/>
                  </a:cubicBezTo>
                  <a:cubicBezTo>
                    <a:pt x="584415" y="1739161"/>
                    <a:pt x="593803" y="1739161"/>
                    <a:pt x="605538" y="1741508"/>
                  </a:cubicBezTo>
                  <a:cubicBezTo>
                    <a:pt x="614926" y="1743855"/>
                    <a:pt x="621967" y="1746203"/>
                    <a:pt x="631355" y="1748550"/>
                  </a:cubicBezTo>
                  <a:cubicBezTo>
                    <a:pt x="640744" y="1750897"/>
                    <a:pt x="647785" y="1753244"/>
                    <a:pt x="657173" y="1755591"/>
                  </a:cubicBezTo>
                  <a:cubicBezTo>
                    <a:pt x="666561" y="1757938"/>
                    <a:pt x="675949" y="1760285"/>
                    <a:pt x="682991" y="1762632"/>
                  </a:cubicBezTo>
                  <a:cubicBezTo>
                    <a:pt x="690032" y="1764979"/>
                    <a:pt x="699420" y="1767326"/>
                    <a:pt x="706461" y="1769673"/>
                  </a:cubicBezTo>
                  <a:cubicBezTo>
                    <a:pt x="715849" y="1772020"/>
                    <a:pt x="725237" y="1776714"/>
                    <a:pt x="734626" y="1779061"/>
                  </a:cubicBezTo>
                  <a:cubicBezTo>
                    <a:pt x="741667" y="1781408"/>
                    <a:pt x="751055" y="1783755"/>
                    <a:pt x="758096" y="1786102"/>
                  </a:cubicBezTo>
                  <a:cubicBezTo>
                    <a:pt x="767484" y="1790796"/>
                    <a:pt x="779219" y="1793144"/>
                    <a:pt x="788608" y="1797838"/>
                  </a:cubicBezTo>
                  <a:cubicBezTo>
                    <a:pt x="795649" y="1800185"/>
                    <a:pt x="802690" y="1802532"/>
                    <a:pt x="809731" y="1804879"/>
                  </a:cubicBezTo>
                  <a:cubicBezTo>
                    <a:pt x="821466" y="1809573"/>
                    <a:pt x="833201" y="1814267"/>
                    <a:pt x="844937" y="1818961"/>
                  </a:cubicBezTo>
                  <a:cubicBezTo>
                    <a:pt x="851978" y="1821308"/>
                    <a:pt x="856672" y="1823655"/>
                    <a:pt x="863713" y="1826002"/>
                  </a:cubicBezTo>
                  <a:cubicBezTo>
                    <a:pt x="875448" y="1830696"/>
                    <a:pt x="889531" y="1837737"/>
                    <a:pt x="901266" y="1842432"/>
                  </a:cubicBezTo>
                  <a:cubicBezTo>
                    <a:pt x="905960" y="1844779"/>
                    <a:pt x="910654" y="1847126"/>
                    <a:pt x="917695" y="1849473"/>
                  </a:cubicBezTo>
                  <a:cubicBezTo>
                    <a:pt x="931777" y="1856514"/>
                    <a:pt x="943513" y="1861208"/>
                    <a:pt x="957595" y="1868249"/>
                  </a:cubicBezTo>
                  <a:cubicBezTo>
                    <a:pt x="962289" y="1870596"/>
                    <a:pt x="966983" y="1872943"/>
                    <a:pt x="971677" y="1875290"/>
                  </a:cubicBezTo>
                  <a:cubicBezTo>
                    <a:pt x="985760" y="1882331"/>
                    <a:pt x="1002189" y="1889372"/>
                    <a:pt x="1016271" y="1898761"/>
                  </a:cubicBezTo>
                  <a:cubicBezTo>
                    <a:pt x="1018618" y="1901108"/>
                    <a:pt x="1023312" y="1901108"/>
                    <a:pt x="1025659" y="1903455"/>
                  </a:cubicBezTo>
                  <a:cubicBezTo>
                    <a:pt x="1042089" y="1912843"/>
                    <a:pt x="1058518" y="1919884"/>
                    <a:pt x="1074947" y="1929272"/>
                  </a:cubicBezTo>
                  <a:cubicBezTo>
                    <a:pt x="1077294" y="1929272"/>
                    <a:pt x="1077294" y="1931619"/>
                    <a:pt x="1079641" y="1931619"/>
                  </a:cubicBezTo>
                  <a:cubicBezTo>
                    <a:pt x="1098418" y="1941007"/>
                    <a:pt x="1114847" y="1950396"/>
                    <a:pt x="1133623" y="1962131"/>
                  </a:cubicBezTo>
                  <a:cubicBezTo>
                    <a:pt x="1133623" y="1962131"/>
                    <a:pt x="1133623" y="1962131"/>
                    <a:pt x="1133623" y="1962131"/>
                  </a:cubicBezTo>
                  <a:cubicBezTo>
                    <a:pt x="1182911" y="1990295"/>
                    <a:pt x="1229852" y="2018460"/>
                    <a:pt x="1279140" y="2048971"/>
                  </a:cubicBezTo>
                  <a:cubicBezTo>
                    <a:pt x="1276793" y="2051319"/>
                    <a:pt x="1276793" y="2056013"/>
                    <a:pt x="1276793" y="2058360"/>
                  </a:cubicBezTo>
                  <a:cubicBezTo>
                    <a:pt x="1276793" y="2060707"/>
                    <a:pt x="1276793" y="2063054"/>
                    <a:pt x="1279140" y="2065401"/>
                  </a:cubicBezTo>
                  <a:cubicBezTo>
                    <a:pt x="1138318" y="2124077"/>
                    <a:pt x="1006883" y="2180406"/>
                    <a:pt x="877795" y="2236735"/>
                  </a:cubicBezTo>
                  <a:cubicBezTo>
                    <a:pt x="828507" y="2257859"/>
                    <a:pt x="781566" y="2278982"/>
                    <a:pt x="734626" y="2297759"/>
                  </a:cubicBezTo>
                  <a:cubicBezTo>
                    <a:pt x="722890" y="2302453"/>
                    <a:pt x="708808" y="2309494"/>
                    <a:pt x="697073" y="2314188"/>
                  </a:cubicBezTo>
                  <a:cubicBezTo>
                    <a:pt x="694726" y="2307147"/>
                    <a:pt x="687685" y="2302453"/>
                    <a:pt x="678296" y="2302453"/>
                  </a:cubicBezTo>
                  <a:cubicBezTo>
                    <a:pt x="666561" y="2302453"/>
                    <a:pt x="657173" y="2311841"/>
                    <a:pt x="657173" y="2323576"/>
                  </a:cubicBezTo>
                  <a:cubicBezTo>
                    <a:pt x="657173" y="2325923"/>
                    <a:pt x="657173" y="2328270"/>
                    <a:pt x="659520" y="2330617"/>
                  </a:cubicBezTo>
                  <a:cubicBezTo>
                    <a:pt x="586762" y="2361129"/>
                    <a:pt x="514003" y="2391640"/>
                    <a:pt x="445939" y="2419805"/>
                  </a:cubicBezTo>
                  <a:cubicBezTo>
                    <a:pt x="443592" y="2419805"/>
                    <a:pt x="443592" y="2419805"/>
                    <a:pt x="441245" y="2422152"/>
                  </a:cubicBezTo>
                  <a:cubicBezTo>
                    <a:pt x="424815" y="2429193"/>
                    <a:pt x="408386" y="2436234"/>
                    <a:pt x="389610" y="2440928"/>
                  </a:cubicBezTo>
                  <a:cubicBezTo>
                    <a:pt x="384916" y="2443275"/>
                    <a:pt x="380222" y="2443275"/>
                    <a:pt x="375527" y="2445622"/>
                  </a:cubicBezTo>
                  <a:cubicBezTo>
                    <a:pt x="361445" y="2450317"/>
                    <a:pt x="349710" y="2455011"/>
                    <a:pt x="335628" y="2459705"/>
                  </a:cubicBezTo>
                  <a:cubicBezTo>
                    <a:pt x="328587" y="2462052"/>
                    <a:pt x="323892" y="2464399"/>
                    <a:pt x="319198" y="2466746"/>
                  </a:cubicBezTo>
                  <a:cubicBezTo>
                    <a:pt x="307463" y="2471440"/>
                    <a:pt x="295728" y="2473787"/>
                    <a:pt x="286340" y="2478481"/>
                  </a:cubicBezTo>
                  <a:cubicBezTo>
                    <a:pt x="279299" y="2480828"/>
                    <a:pt x="272257" y="2483175"/>
                    <a:pt x="265216" y="2485522"/>
                  </a:cubicBezTo>
                  <a:cubicBezTo>
                    <a:pt x="262869" y="2485522"/>
                    <a:pt x="258175" y="2487869"/>
                    <a:pt x="255828" y="2487869"/>
                  </a:cubicBezTo>
                  <a:cubicBezTo>
                    <a:pt x="253481" y="2483175"/>
                    <a:pt x="248787" y="2478481"/>
                    <a:pt x="244093" y="2476134"/>
                  </a:cubicBezTo>
                  <a:cubicBezTo>
                    <a:pt x="253481" y="2440928"/>
                    <a:pt x="262869" y="2405723"/>
                    <a:pt x="272257" y="2370517"/>
                  </a:cubicBezTo>
                  <a:cubicBezTo>
                    <a:pt x="276951" y="2354088"/>
                    <a:pt x="281646" y="2337658"/>
                    <a:pt x="286340" y="2321229"/>
                  </a:cubicBezTo>
                  <a:close/>
                  <a:moveTo>
                    <a:pt x="283993" y="1809573"/>
                  </a:moveTo>
                  <a:cubicBezTo>
                    <a:pt x="283993" y="1804879"/>
                    <a:pt x="281646" y="1802532"/>
                    <a:pt x="281646" y="1797838"/>
                  </a:cubicBezTo>
                  <a:cubicBezTo>
                    <a:pt x="279299" y="1793144"/>
                    <a:pt x="279299" y="1788449"/>
                    <a:pt x="276951" y="1783755"/>
                  </a:cubicBezTo>
                  <a:cubicBezTo>
                    <a:pt x="276951" y="1781408"/>
                    <a:pt x="274604" y="1776714"/>
                    <a:pt x="274604" y="1774367"/>
                  </a:cubicBezTo>
                  <a:cubicBezTo>
                    <a:pt x="272257" y="1769673"/>
                    <a:pt x="272257" y="1762632"/>
                    <a:pt x="269910" y="1757938"/>
                  </a:cubicBezTo>
                  <a:cubicBezTo>
                    <a:pt x="269910" y="1757938"/>
                    <a:pt x="269910" y="1757938"/>
                    <a:pt x="269910" y="1755591"/>
                  </a:cubicBezTo>
                  <a:cubicBezTo>
                    <a:pt x="272257" y="1753244"/>
                    <a:pt x="274604" y="1748550"/>
                    <a:pt x="276951" y="1746203"/>
                  </a:cubicBezTo>
                  <a:cubicBezTo>
                    <a:pt x="279299" y="1743855"/>
                    <a:pt x="279299" y="1741508"/>
                    <a:pt x="281646" y="1741508"/>
                  </a:cubicBezTo>
                  <a:cubicBezTo>
                    <a:pt x="291034" y="1729773"/>
                    <a:pt x="298075" y="1718038"/>
                    <a:pt x="307463" y="1706303"/>
                  </a:cubicBezTo>
                  <a:cubicBezTo>
                    <a:pt x="312157" y="1701609"/>
                    <a:pt x="314504" y="1696915"/>
                    <a:pt x="319198" y="1692221"/>
                  </a:cubicBezTo>
                  <a:cubicBezTo>
                    <a:pt x="321545" y="1687526"/>
                    <a:pt x="326239" y="1685179"/>
                    <a:pt x="328587" y="1680485"/>
                  </a:cubicBezTo>
                  <a:cubicBezTo>
                    <a:pt x="330934" y="1682832"/>
                    <a:pt x="333281" y="1682832"/>
                    <a:pt x="335628" y="1682832"/>
                  </a:cubicBezTo>
                  <a:cubicBezTo>
                    <a:pt x="335628" y="1682832"/>
                    <a:pt x="335628" y="1685179"/>
                    <a:pt x="335628" y="1685179"/>
                  </a:cubicBezTo>
                  <a:cubicBezTo>
                    <a:pt x="333281" y="1696915"/>
                    <a:pt x="330934" y="1710997"/>
                    <a:pt x="328587" y="1722732"/>
                  </a:cubicBezTo>
                  <a:cubicBezTo>
                    <a:pt x="328587" y="1727426"/>
                    <a:pt x="326239" y="1734467"/>
                    <a:pt x="326239" y="1739161"/>
                  </a:cubicBezTo>
                  <a:cubicBezTo>
                    <a:pt x="323892" y="1753244"/>
                    <a:pt x="321545" y="1764979"/>
                    <a:pt x="319198" y="1779061"/>
                  </a:cubicBezTo>
                  <a:cubicBezTo>
                    <a:pt x="314504" y="1795491"/>
                    <a:pt x="307463" y="1811920"/>
                    <a:pt x="302769" y="1830696"/>
                  </a:cubicBezTo>
                  <a:lnTo>
                    <a:pt x="300422" y="1835390"/>
                  </a:lnTo>
                  <a:cubicBezTo>
                    <a:pt x="298075" y="1835390"/>
                    <a:pt x="295728" y="1835390"/>
                    <a:pt x="295728" y="1835390"/>
                  </a:cubicBezTo>
                  <a:cubicBezTo>
                    <a:pt x="293381" y="1835390"/>
                    <a:pt x="293381" y="1835390"/>
                    <a:pt x="291034" y="1835390"/>
                  </a:cubicBezTo>
                  <a:cubicBezTo>
                    <a:pt x="291034" y="1830696"/>
                    <a:pt x="288687" y="1828349"/>
                    <a:pt x="288687" y="1823655"/>
                  </a:cubicBezTo>
                  <a:cubicBezTo>
                    <a:pt x="286340" y="1821308"/>
                    <a:pt x="283993" y="1816614"/>
                    <a:pt x="283993" y="1809573"/>
                  </a:cubicBezTo>
                  <a:close/>
                  <a:moveTo>
                    <a:pt x="295728" y="1687526"/>
                  </a:moveTo>
                  <a:cubicBezTo>
                    <a:pt x="293381" y="1689873"/>
                    <a:pt x="291034" y="1689873"/>
                    <a:pt x="288687" y="1692221"/>
                  </a:cubicBezTo>
                  <a:cubicBezTo>
                    <a:pt x="283993" y="1696915"/>
                    <a:pt x="276951" y="1699262"/>
                    <a:pt x="272257" y="1703956"/>
                  </a:cubicBezTo>
                  <a:cubicBezTo>
                    <a:pt x="269910" y="1706303"/>
                    <a:pt x="267563" y="1706303"/>
                    <a:pt x="265216" y="1708650"/>
                  </a:cubicBezTo>
                  <a:cubicBezTo>
                    <a:pt x="260522" y="1710997"/>
                    <a:pt x="258175" y="1715691"/>
                    <a:pt x="253481" y="1718038"/>
                  </a:cubicBezTo>
                  <a:cubicBezTo>
                    <a:pt x="251134" y="1713344"/>
                    <a:pt x="248787" y="1706303"/>
                    <a:pt x="246440" y="1701609"/>
                  </a:cubicBezTo>
                  <a:cubicBezTo>
                    <a:pt x="253481" y="1699262"/>
                    <a:pt x="258175" y="1692221"/>
                    <a:pt x="258175" y="1685179"/>
                  </a:cubicBezTo>
                  <a:cubicBezTo>
                    <a:pt x="258175" y="1678138"/>
                    <a:pt x="253481" y="1671097"/>
                    <a:pt x="246440" y="1668750"/>
                  </a:cubicBezTo>
                  <a:cubicBezTo>
                    <a:pt x="253481" y="1654668"/>
                    <a:pt x="260522" y="1638238"/>
                    <a:pt x="269910" y="1624156"/>
                  </a:cubicBezTo>
                  <a:cubicBezTo>
                    <a:pt x="269910" y="1621809"/>
                    <a:pt x="272257" y="1621809"/>
                    <a:pt x="272257" y="1619462"/>
                  </a:cubicBezTo>
                  <a:cubicBezTo>
                    <a:pt x="281646" y="1600686"/>
                    <a:pt x="291034" y="1581909"/>
                    <a:pt x="302769" y="1563133"/>
                  </a:cubicBezTo>
                  <a:cubicBezTo>
                    <a:pt x="305116" y="1558439"/>
                    <a:pt x="307463" y="1553745"/>
                    <a:pt x="309810" y="1549051"/>
                  </a:cubicBezTo>
                  <a:cubicBezTo>
                    <a:pt x="319198" y="1532621"/>
                    <a:pt x="326239" y="1516192"/>
                    <a:pt x="335628" y="1502110"/>
                  </a:cubicBezTo>
                  <a:cubicBezTo>
                    <a:pt x="337975" y="1495069"/>
                    <a:pt x="342669" y="1490375"/>
                    <a:pt x="347363" y="1483333"/>
                  </a:cubicBezTo>
                  <a:cubicBezTo>
                    <a:pt x="356751" y="1469251"/>
                    <a:pt x="363792" y="1455169"/>
                    <a:pt x="373180" y="1441087"/>
                  </a:cubicBezTo>
                  <a:cubicBezTo>
                    <a:pt x="377874" y="1434045"/>
                    <a:pt x="382569" y="1427004"/>
                    <a:pt x="384916" y="1419963"/>
                  </a:cubicBezTo>
                  <a:cubicBezTo>
                    <a:pt x="387263" y="1415269"/>
                    <a:pt x="389610" y="1410575"/>
                    <a:pt x="394304" y="1405881"/>
                  </a:cubicBezTo>
                  <a:cubicBezTo>
                    <a:pt x="394304" y="1410575"/>
                    <a:pt x="391957" y="1415269"/>
                    <a:pt x="391957" y="1419963"/>
                  </a:cubicBezTo>
                  <a:cubicBezTo>
                    <a:pt x="389610" y="1424657"/>
                    <a:pt x="389610" y="1431698"/>
                    <a:pt x="387263" y="1436392"/>
                  </a:cubicBezTo>
                  <a:cubicBezTo>
                    <a:pt x="384916" y="1441087"/>
                    <a:pt x="384916" y="1448128"/>
                    <a:pt x="382569" y="1452822"/>
                  </a:cubicBezTo>
                  <a:cubicBezTo>
                    <a:pt x="380222" y="1457516"/>
                    <a:pt x="380222" y="1464557"/>
                    <a:pt x="377874" y="1469251"/>
                  </a:cubicBezTo>
                  <a:cubicBezTo>
                    <a:pt x="377874" y="1469251"/>
                    <a:pt x="375527" y="1476292"/>
                    <a:pt x="375527" y="1480986"/>
                  </a:cubicBezTo>
                  <a:cubicBezTo>
                    <a:pt x="375527" y="1485680"/>
                    <a:pt x="373180" y="1490375"/>
                    <a:pt x="373180" y="1495069"/>
                  </a:cubicBezTo>
                  <a:cubicBezTo>
                    <a:pt x="370833" y="1502110"/>
                    <a:pt x="370833" y="1509151"/>
                    <a:pt x="368486" y="1516192"/>
                  </a:cubicBezTo>
                  <a:cubicBezTo>
                    <a:pt x="368486" y="1518539"/>
                    <a:pt x="366139" y="1520886"/>
                    <a:pt x="366139" y="1525580"/>
                  </a:cubicBezTo>
                  <a:cubicBezTo>
                    <a:pt x="356751" y="1563133"/>
                    <a:pt x="349710" y="1605380"/>
                    <a:pt x="340322" y="1647627"/>
                  </a:cubicBezTo>
                  <a:cubicBezTo>
                    <a:pt x="340322" y="1647627"/>
                    <a:pt x="337975" y="1647627"/>
                    <a:pt x="337975" y="1647627"/>
                  </a:cubicBezTo>
                  <a:cubicBezTo>
                    <a:pt x="326239" y="1647627"/>
                    <a:pt x="316851" y="1657015"/>
                    <a:pt x="316851" y="1668750"/>
                  </a:cubicBezTo>
                  <a:cubicBezTo>
                    <a:pt x="316851" y="1671097"/>
                    <a:pt x="316851" y="1673444"/>
                    <a:pt x="319198" y="1675791"/>
                  </a:cubicBezTo>
                  <a:cubicBezTo>
                    <a:pt x="316851" y="1675791"/>
                    <a:pt x="314504" y="1678138"/>
                    <a:pt x="312157" y="1678138"/>
                  </a:cubicBezTo>
                  <a:cubicBezTo>
                    <a:pt x="305116" y="1680485"/>
                    <a:pt x="300422" y="1682832"/>
                    <a:pt x="295728" y="1687526"/>
                  </a:cubicBezTo>
                  <a:close/>
                  <a:moveTo>
                    <a:pt x="424815" y="1351899"/>
                  </a:moveTo>
                  <a:cubicBezTo>
                    <a:pt x="431857" y="1340164"/>
                    <a:pt x="441245" y="1326081"/>
                    <a:pt x="448286" y="1314346"/>
                  </a:cubicBezTo>
                  <a:cubicBezTo>
                    <a:pt x="452980" y="1304958"/>
                    <a:pt x="460021" y="1297917"/>
                    <a:pt x="464715" y="1288529"/>
                  </a:cubicBezTo>
                  <a:cubicBezTo>
                    <a:pt x="471756" y="1276793"/>
                    <a:pt x="481145" y="1265058"/>
                    <a:pt x="488186" y="1253323"/>
                  </a:cubicBezTo>
                  <a:cubicBezTo>
                    <a:pt x="495227" y="1243935"/>
                    <a:pt x="502268" y="1234546"/>
                    <a:pt x="509309" y="1225158"/>
                  </a:cubicBezTo>
                  <a:cubicBezTo>
                    <a:pt x="514003" y="1218117"/>
                    <a:pt x="518697" y="1213423"/>
                    <a:pt x="523391" y="1206382"/>
                  </a:cubicBezTo>
                  <a:cubicBezTo>
                    <a:pt x="523391" y="1206382"/>
                    <a:pt x="525738" y="1208729"/>
                    <a:pt x="525738" y="1208729"/>
                  </a:cubicBezTo>
                  <a:cubicBezTo>
                    <a:pt x="523391" y="1218117"/>
                    <a:pt x="518697" y="1225158"/>
                    <a:pt x="516350" y="1234546"/>
                  </a:cubicBezTo>
                  <a:cubicBezTo>
                    <a:pt x="511656" y="1248629"/>
                    <a:pt x="504615" y="1260364"/>
                    <a:pt x="499921" y="1274446"/>
                  </a:cubicBezTo>
                  <a:cubicBezTo>
                    <a:pt x="495227" y="1288529"/>
                    <a:pt x="490533" y="1302611"/>
                    <a:pt x="483492" y="1314346"/>
                  </a:cubicBezTo>
                  <a:cubicBezTo>
                    <a:pt x="478797" y="1328428"/>
                    <a:pt x="474103" y="1340164"/>
                    <a:pt x="469409" y="1354246"/>
                  </a:cubicBezTo>
                  <a:cubicBezTo>
                    <a:pt x="464715" y="1368328"/>
                    <a:pt x="457674" y="1382410"/>
                    <a:pt x="452980" y="1396493"/>
                  </a:cubicBezTo>
                  <a:cubicBezTo>
                    <a:pt x="450633" y="1403534"/>
                    <a:pt x="448286" y="1408228"/>
                    <a:pt x="445939" y="1415269"/>
                  </a:cubicBezTo>
                  <a:cubicBezTo>
                    <a:pt x="443592" y="1419963"/>
                    <a:pt x="441245" y="1424657"/>
                    <a:pt x="438898" y="1429351"/>
                  </a:cubicBezTo>
                  <a:cubicBezTo>
                    <a:pt x="431857" y="1443434"/>
                    <a:pt x="427162" y="1455169"/>
                    <a:pt x="420121" y="1469251"/>
                  </a:cubicBezTo>
                  <a:cubicBezTo>
                    <a:pt x="417774" y="1476292"/>
                    <a:pt x="413080" y="1483333"/>
                    <a:pt x="410733" y="1492722"/>
                  </a:cubicBezTo>
                  <a:cubicBezTo>
                    <a:pt x="403692" y="1506804"/>
                    <a:pt x="398998" y="1518539"/>
                    <a:pt x="391957" y="1532621"/>
                  </a:cubicBezTo>
                  <a:cubicBezTo>
                    <a:pt x="387263" y="1539662"/>
                    <a:pt x="384916" y="1549051"/>
                    <a:pt x="380222" y="1558439"/>
                  </a:cubicBezTo>
                  <a:cubicBezTo>
                    <a:pt x="375527" y="1570174"/>
                    <a:pt x="368486" y="1584256"/>
                    <a:pt x="363792" y="1598339"/>
                  </a:cubicBezTo>
                  <a:cubicBezTo>
                    <a:pt x="359098" y="1607727"/>
                    <a:pt x="356751" y="1617115"/>
                    <a:pt x="352057" y="1626503"/>
                  </a:cubicBezTo>
                  <a:cubicBezTo>
                    <a:pt x="349710" y="1633544"/>
                    <a:pt x="345016" y="1642933"/>
                    <a:pt x="342669" y="1649974"/>
                  </a:cubicBezTo>
                  <a:cubicBezTo>
                    <a:pt x="342669" y="1649974"/>
                    <a:pt x="340322" y="1649974"/>
                    <a:pt x="340322" y="1649974"/>
                  </a:cubicBezTo>
                  <a:cubicBezTo>
                    <a:pt x="342669" y="1640586"/>
                    <a:pt x="342669" y="1633544"/>
                    <a:pt x="345016" y="1624156"/>
                  </a:cubicBezTo>
                  <a:cubicBezTo>
                    <a:pt x="345016" y="1619462"/>
                    <a:pt x="347363" y="1617115"/>
                    <a:pt x="347363" y="1612421"/>
                  </a:cubicBezTo>
                  <a:cubicBezTo>
                    <a:pt x="349710" y="1603033"/>
                    <a:pt x="349710" y="1595992"/>
                    <a:pt x="352057" y="1586603"/>
                  </a:cubicBezTo>
                  <a:cubicBezTo>
                    <a:pt x="352057" y="1581909"/>
                    <a:pt x="354404" y="1579562"/>
                    <a:pt x="354404" y="1574868"/>
                  </a:cubicBezTo>
                  <a:cubicBezTo>
                    <a:pt x="356751" y="1565480"/>
                    <a:pt x="359098" y="1556092"/>
                    <a:pt x="359098" y="1549051"/>
                  </a:cubicBezTo>
                  <a:cubicBezTo>
                    <a:pt x="359098" y="1546704"/>
                    <a:pt x="361445" y="1544357"/>
                    <a:pt x="361445" y="1539662"/>
                  </a:cubicBezTo>
                  <a:cubicBezTo>
                    <a:pt x="363792" y="1530274"/>
                    <a:pt x="366139" y="1520886"/>
                    <a:pt x="366139" y="1513845"/>
                  </a:cubicBezTo>
                  <a:cubicBezTo>
                    <a:pt x="366139" y="1511498"/>
                    <a:pt x="368486" y="1509151"/>
                    <a:pt x="368486" y="1506804"/>
                  </a:cubicBezTo>
                  <a:cubicBezTo>
                    <a:pt x="370833" y="1497416"/>
                    <a:pt x="373180" y="1488027"/>
                    <a:pt x="373180" y="1480986"/>
                  </a:cubicBezTo>
                  <a:cubicBezTo>
                    <a:pt x="373180" y="1478639"/>
                    <a:pt x="373180" y="1476292"/>
                    <a:pt x="375527" y="1473945"/>
                  </a:cubicBezTo>
                  <a:cubicBezTo>
                    <a:pt x="377874" y="1464557"/>
                    <a:pt x="380222" y="1457516"/>
                    <a:pt x="382569" y="1448128"/>
                  </a:cubicBezTo>
                  <a:cubicBezTo>
                    <a:pt x="382569" y="1445781"/>
                    <a:pt x="382569" y="1443434"/>
                    <a:pt x="384916" y="1441087"/>
                  </a:cubicBezTo>
                  <a:cubicBezTo>
                    <a:pt x="387263" y="1431698"/>
                    <a:pt x="389610" y="1424657"/>
                    <a:pt x="391957" y="1415269"/>
                  </a:cubicBezTo>
                  <a:cubicBezTo>
                    <a:pt x="391957" y="1412922"/>
                    <a:pt x="391957" y="1410575"/>
                    <a:pt x="394304" y="1408228"/>
                  </a:cubicBezTo>
                  <a:cubicBezTo>
                    <a:pt x="394304" y="1405881"/>
                    <a:pt x="396651" y="1403534"/>
                    <a:pt x="396651" y="1398840"/>
                  </a:cubicBezTo>
                  <a:cubicBezTo>
                    <a:pt x="401345" y="1391799"/>
                    <a:pt x="406039" y="1384757"/>
                    <a:pt x="410733" y="1377716"/>
                  </a:cubicBezTo>
                  <a:cubicBezTo>
                    <a:pt x="415427" y="1365981"/>
                    <a:pt x="420121" y="1358940"/>
                    <a:pt x="424815" y="1351899"/>
                  </a:cubicBezTo>
                  <a:close/>
                  <a:moveTo>
                    <a:pt x="640744" y="1056171"/>
                  </a:moveTo>
                  <a:cubicBezTo>
                    <a:pt x="645438" y="1049130"/>
                    <a:pt x="650132" y="1042089"/>
                    <a:pt x="654826" y="1032700"/>
                  </a:cubicBezTo>
                  <a:cubicBezTo>
                    <a:pt x="659520" y="1023312"/>
                    <a:pt x="664214" y="1016271"/>
                    <a:pt x="671255" y="1006883"/>
                  </a:cubicBezTo>
                  <a:cubicBezTo>
                    <a:pt x="673602" y="1002189"/>
                    <a:pt x="675949" y="999842"/>
                    <a:pt x="678296" y="995148"/>
                  </a:cubicBezTo>
                  <a:cubicBezTo>
                    <a:pt x="680643" y="997495"/>
                    <a:pt x="685338" y="997495"/>
                    <a:pt x="687685" y="997495"/>
                  </a:cubicBezTo>
                  <a:cubicBezTo>
                    <a:pt x="699420" y="997495"/>
                    <a:pt x="708808" y="988107"/>
                    <a:pt x="708808" y="976371"/>
                  </a:cubicBezTo>
                  <a:cubicBezTo>
                    <a:pt x="708808" y="971677"/>
                    <a:pt x="706461" y="969330"/>
                    <a:pt x="704114" y="964636"/>
                  </a:cubicBezTo>
                  <a:cubicBezTo>
                    <a:pt x="711155" y="959942"/>
                    <a:pt x="718196" y="952901"/>
                    <a:pt x="727584" y="948207"/>
                  </a:cubicBezTo>
                  <a:cubicBezTo>
                    <a:pt x="732279" y="945860"/>
                    <a:pt x="734626" y="943513"/>
                    <a:pt x="739320" y="938819"/>
                  </a:cubicBezTo>
                  <a:cubicBezTo>
                    <a:pt x="748708" y="931777"/>
                    <a:pt x="758096" y="924736"/>
                    <a:pt x="767484" y="920042"/>
                  </a:cubicBezTo>
                  <a:cubicBezTo>
                    <a:pt x="772178" y="917695"/>
                    <a:pt x="776872" y="913001"/>
                    <a:pt x="783914" y="910654"/>
                  </a:cubicBezTo>
                  <a:cubicBezTo>
                    <a:pt x="793302" y="905960"/>
                    <a:pt x="800343" y="898919"/>
                    <a:pt x="809731" y="894225"/>
                  </a:cubicBezTo>
                  <a:cubicBezTo>
                    <a:pt x="814425" y="889531"/>
                    <a:pt x="821466" y="887184"/>
                    <a:pt x="826160" y="882489"/>
                  </a:cubicBezTo>
                  <a:cubicBezTo>
                    <a:pt x="830854" y="880142"/>
                    <a:pt x="833201" y="877795"/>
                    <a:pt x="837896" y="875448"/>
                  </a:cubicBezTo>
                  <a:cubicBezTo>
                    <a:pt x="837896" y="875448"/>
                    <a:pt x="837896" y="875448"/>
                    <a:pt x="837896" y="877795"/>
                  </a:cubicBezTo>
                  <a:cubicBezTo>
                    <a:pt x="821466" y="894225"/>
                    <a:pt x="802690" y="908307"/>
                    <a:pt x="786261" y="924736"/>
                  </a:cubicBezTo>
                  <a:cubicBezTo>
                    <a:pt x="779219" y="931777"/>
                    <a:pt x="772178" y="936472"/>
                    <a:pt x="767484" y="943513"/>
                  </a:cubicBezTo>
                  <a:cubicBezTo>
                    <a:pt x="741667" y="969330"/>
                    <a:pt x="713502" y="995148"/>
                    <a:pt x="687685" y="1020965"/>
                  </a:cubicBezTo>
                  <a:cubicBezTo>
                    <a:pt x="680643" y="1028006"/>
                    <a:pt x="675949" y="1035047"/>
                    <a:pt x="668908" y="1042089"/>
                  </a:cubicBezTo>
                  <a:cubicBezTo>
                    <a:pt x="650132" y="1060865"/>
                    <a:pt x="633703" y="1079641"/>
                    <a:pt x="614926" y="1100765"/>
                  </a:cubicBezTo>
                  <a:cubicBezTo>
                    <a:pt x="617273" y="1096071"/>
                    <a:pt x="621967" y="1089030"/>
                    <a:pt x="624314" y="1084335"/>
                  </a:cubicBezTo>
                  <a:cubicBezTo>
                    <a:pt x="629008" y="1072600"/>
                    <a:pt x="633703" y="1063212"/>
                    <a:pt x="640744" y="1056171"/>
                  </a:cubicBezTo>
                  <a:close/>
                  <a:moveTo>
                    <a:pt x="910654" y="812078"/>
                  </a:moveTo>
                  <a:cubicBezTo>
                    <a:pt x="922389" y="802690"/>
                    <a:pt x="934124" y="793302"/>
                    <a:pt x="945860" y="781566"/>
                  </a:cubicBezTo>
                  <a:cubicBezTo>
                    <a:pt x="948207" y="781566"/>
                    <a:pt x="948207" y="781566"/>
                    <a:pt x="950554" y="781566"/>
                  </a:cubicBezTo>
                  <a:cubicBezTo>
                    <a:pt x="959942" y="781566"/>
                    <a:pt x="969330" y="781566"/>
                    <a:pt x="976371" y="781566"/>
                  </a:cubicBezTo>
                  <a:cubicBezTo>
                    <a:pt x="978718" y="781566"/>
                    <a:pt x="983412" y="781566"/>
                    <a:pt x="985760" y="781566"/>
                  </a:cubicBezTo>
                  <a:cubicBezTo>
                    <a:pt x="992801" y="781566"/>
                    <a:pt x="997495" y="781566"/>
                    <a:pt x="1004536" y="783914"/>
                  </a:cubicBezTo>
                  <a:cubicBezTo>
                    <a:pt x="1006883" y="783914"/>
                    <a:pt x="1011577" y="783914"/>
                    <a:pt x="1013924" y="783914"/>
                  </a:cubicBezTo>
                  <a:cubicBezTo>
                    <a:pt x="1020965" y="783914"/>
                    <a:pt x="1025659" y="783914"/>
                    <a:pt x="1032700" y="786261"/>
                  </a:cubicBezTo>
                  <a:cubicBezTo>
                    <a:pt x="1035047" y="786261"/>
                    <a:pt x="1039742" y="786261"/>
                    <a:pt x="1042089" y="788608"/>
                  </a:cubicBezTo>
                  <a:cubicBezTo>
                    <a:pt x="1049130" y="788608"/>
                    <a:pt x="1053824" y="790955"/>
                    <a:pt x="1060865" y="790955"/>
                  </a:cubicBezTo>
                  <a:cubicBezTo>
                    <a:pt x="1063212" y="790955"/>
                    <a:pt x="1067906" y="793302"/>
                    <a:pt x="1070253" y="793302"/>
                  </a:cubicBezTo>
                  <a:cubicBezTo>
                    <a:pt x="1074947" y="793302"/>
                    <a:pt x="1081988" y="795649"/>
                    <a:pt x="1086683" y="795649"/>
                  </a:cubicBezTo>
                  <a:cubicBezTo>
                    <a:pt x="1091377" y="795649"/>
                    <a:pt x="1093724" y="797996"/>
                    <a:pt x="1098418" y="797996"/>
                  </a:cubicBezTo>
                  <a:cubicBezTo>
                    <a:pt x="1100765" y="797996"/>
                    <a:pt x="1100765" y="797996"/>
                    <a:pt x="1103112" y="797996"/>
                  </a:cubicBezTo>
                  <a:cubicBezTo>
                    <a:pt x="1103112" y="797996"/>
                    <a:pt x="1100765" y="800343"/>
                    <a:pt x="1100765" y="800343"/>
                  </a:cubicBezTo>
                  <a:cubicBezTo>
                    <a:pt x="1086683" y="823813"/>
                    <a:pt x="1074947" y="844937"/>
                    <a:pt x="1060865" y="868407"/>
                  </a:cubicBezTo>
                  <a:cubicBezTo>
                    <a:pt x="1056171" y="877795"/>
                    <a:pt x="1051477" y="884836"/>
                    <a:pt x="1046783" y="894225"/>
                  </a:cubicBezTo>
                  <a:cubicBezTo>
                    <a:pt x="1039742" y="905960"/>
                    <a:pt x="1035047" y="915348"/>
                    <a:pt x="1028006" y="927083"/>
                  </a:cubicBezTo>
                  <a:cubicBezTo>
                    <a:pt x="997495" y="952901"/>
                    <a:pt x="964636" y="978718"/>
                    <a:pt x="934124" y="1004536"/>
                  </a:cubicBezTo>
                  <a:cubicBezTo>
                    <a:pt x="934124" y="1004536"/>
                    <a:pt x="931777" y="1006883"/>
                    <a:pt x="931777" y="1006883"/>
                  </a:cubicBezTo>
                  <a:cubicBezTo>
                    <a:pt x="913001" y="1023312"/>
                    <a:pt x="896572" y="1037394"/>
                    <a:pt x="880142" y="1053824"/>
                  </a:cubicBezTo>
                  <a:cubicBezTo>
                    <a:pt x="875448" y="1056171"/>
                    <a:pt x="873101" y="1060865"/>
                    <a:pt x="868407" y="1063212"/>
                  </a:cubicBezTo>
                  <a:cubicBezTo>
                    <a:pt x="863713" y="1067906"/>
                    <a:pt x="856672" y="1072600"/>
                    <a:pt x="851978" y="1077294"/>
                  </a:cubicBezTo>
                  <a:cubicBezTo>
                    <a:pt x="851978" y="1077294"/>
                    <a:pt x="851978" y="1074947"/>
                    <a:pt x="851978" y="1074947"/>
                  </a:cubicBezTo>
                  <a:cubicBezTo>
                    <a:pt x="851978" y="1065559"/>
                    <a:pt x="851978" y="1056171"/>
                    <a:pt x="851978" y="1046783"/>
                  </a:cubicBezTo>
                  <a:cubicBezTo>
                    <a:pt x="851978" y="1032700"/>
                    <a:pt x="851978" y="1016271"/>
                    <a:pt x="851978" y="1002189"/>
                  </a:cubicBezTo>
                  <a:cubicBezTo>
                    <a:pt x="851978" y="999842"/>
                    <a:pt x="851978" y="999842"/>
                    <a:pt x="851978" y="997495"/>
                  </a:cubicBezTo>
                  <a:cubicBezTo>
                    <a:pt x="851978" y="957595"/>
                    <a:pt x="851978" y="917695"/>
                    <a:pt x="851978" y="880142"/>
                  </a:cubicBezTo>
                  <a:cubicBezTo>
                    <a:pt x="863713" y="880142"/>
                    <a:pt x="870754" y="870754"/>
                    <a:pt x="870754" y="859019"/>
                  </a:cubicBezTo>
                  <a:cubicBezTo>
                    <a:pt x="870754" y="854325"/>
                    <a:pt x="868407" y="849631"/>
                    <a:pt x="866060" y="847284"/>
                  </a:cubicBezTo>
                  <a:cubicBezTo>
                    <a:pt x="877795" y="835549"/>
                    <a:pt x="889531" y="826160"/>
                    <a:pt x="901266" y="814425"/>
                  </a:cubicBezTo>
                  <a:cubicBezTo>
                    <a:pt x="903613" y="816772"/>
                    <a:pt x="908307" y="814425"/>
                    <a:pt x="910654" y="812078"/>
                  </a:cubicBezTo>
                  <a:close/>
                  <a:moveTo>
                    <a:pt x="1157094" y="713502"/>
                  </a:moveTo>
                  <a:cubicBezTo>
                    <a:pt x="1173523" y="687685"/>
                    <a:pt x="1189953" y="664214"/>
                    <a:pt x="1206382" y="638397"/>
                  </a:cubicBezTo>
                  <a:cubicBezTo>
                    <a:pt x="1208729" y="633703"/>
                    <a:pt x="1213423" y="629008"/>
                    <a:pt x="1215770" y="624314"/>
                  </a:cubicBezTo>
                  <a:cubicBezTo>
                    <a:pt x="1232199" y="600844"/>
                    <a:pt x="1248629" y="577373"/>
                    <a:pt x="1265058" y="553903"/>
                  </a:cubicBezTo>
                  <a:cubicBezTo>
                    <a:pt x="1267405" y="556250"/>
                    <a:pt x="1272099" y="556250"/>
                    <a:pt x="1276793" y="556250"/>
                  </a:cubicBezTo>
                  <a:cubicBezTo>
                    <a:pt x="1288529" y="556250"/>
                    <a:pt x="1297917" y="546862"/>
                    <a:pt x="1297917" y="535127"/>
                  </a:cubicBezTo>
                  <a:cubicBezTo>
                    <a:pt x="1297917" y="532780"/>
                    <a:pt x="1297917" y="530433"/>
                    <a:pt x="1295570" y="528085"/>
                  </a:cubicBezTo>
                  <a:cubicBezTo>
                    <a:pt x="1344858" y="509309"/>
                    <a:pt x="1396493" y="492880"/>
                    <a:pt x="1448128" y="476450"/>
                  </a:cubicBezTo>
                  <a:cubicBezTo>
                    <a:pt x="1448128" y="476450"/>
                    <a:pt x="1448128" y="476450"/>
                    <a:pt x="1448128" y="476450"/>
                  </a:cubicBezTo>
                  <a:cubicBezTo>
                    <a:pt x="1441087" y="483492"/>
                    <a:pt x="1436392" y="490533"/>
                    <a:pt x="1429351" y="495227"/>
                  </a:cubicBezTo>
                  <a:cubicBezTo>
                    <a:pt x="1424657" y="499921"/>
                    <a:pt x="1419963" y="504615"/>
                    <a:pt x="1417616" y="509309"/>
                  </a:cubicBezTo>
                  <a:cubicBezTo>
                    <a:pt x="1410575" y="516350"/>
                    <a:pt x="1405881" y="523391"/>
                    <a:pt x="1398840" y="530433"/>
                  </a:cubicBezTo>
                  <a:cubicBezTo>
                    <a:pt x="1394146" y="535127"/>
                    <a:pt x="1389452" y="539821"/>
                    <a:pt x="1387104" y="544515"/>
                  </a:cubicBezTo>
                  <a:cubicBezTo>
                    <a:pt x="1380063" y="551556"/>
                    <a:pt x="1375369" y="558597"/>
                    <a:pt x="1368328" y="565638"/>
                  </a:cubicBezTo>
                  <a:cubicBezTo>
                    <a:pt x="1363634" y="570332"/>
                    <a:pt x="1361287" y="575026"/>
                    <a:pt x="1356593" y="579720"/>
                  </a:cubicBezTo>
                  <a:cubicBezTo>
                    <a:pt x="1349552" y="586762"/>
                    <a:pt x="1344858" y="593803"/>
                    <a:pt x="1337816" y="600844"/>
                  </a:cubicBezTo>
                  <a:cubicBezTo>
                    <a:pt x="1333122" y="605538"/>
                    <a:pt x="1328428" y="610232"/>
                    <a:pt x="1326081" y="614926"/>
                  </a:cubicBezTo>
                  <a:cubicBezTo>
                    <a:pt x="1319040" y="621967"/>
                    <a:pt x="1314346" y="629008"/>
                    <a:pt x="1309652" y="636050"/>
                  </a:cubicBezTo>
                  <a:cubicBezTo>
                    <a:pt x="1304958" y="640744"/>
                    <a:pt x="1300264" y="647785"/>
                    <a:pt x="1295570" y="652479"/>
                  </a:cubicBezTo>
                  <a:cubicBezTo>
                    <a:pt x="1290876" y="659520"/>
                    <a:pt x="1286181" y="664214"/>
                    <a:pt x="1281487" y="671255"/>
                  </a:cubicBezTo>
                  <a:cubicBezTo>
                    <a:pt x="1276793" y="678296"/>
                    <a:pt x="1269752" y="685338"/>
                    <a:pt x="1265058" y="690032"/>
                  </a:cubicBezTo>
                  <a:cubicBezTo>
                    <a:pt x="1262711" y="694726"/>
                    <a:pt x="1258017" y="697073"/>
                    <a:pt x="1255670" y="701767"/>
                  </a:cubicBezTo>
                  <a:cubicBezTo>
                    <a:pt x="1232199" y="732279"/>
                    <a:pt x="1206382" y="765137"/>
                    <a:pt x="1182911" y="797996"/>
                  </a:cubicBezTo>
                  <a:cubicBezTo>
                    <a:pt x="1180564" y="795649"/>
                    <a:pt x="1175870" y="793302"/>
                    <a:pt x="1171176" y="793302"/>
                  </a:cubicBezTo>
                  <a:cubicBezTo>
                    <a:pt x="1161788" y="793302"/>
                    <a:pt x="1154747" y="797996"/>
                    <a:pt x="1152400" y="807384"/>
                  </a:cubicBezTo>
                  <a:cubicBezTo>
                    <a:pt x="1150053" y="807384"/>
                    <a:pt x="1145359" y="805037"/>
                    <a:pt x="1143012" y="805037"/>
                  </a:cubicBezTo>
                  <a:cubicBezTo>
                    <a:pt x="1140665" y="805037"/>
                    <a:pt x="1135971" y="802690"/>
                    <a:pt x="1133623" y="802690"/>
                  </a:cubicBezTo>
                  <a:cubicBezTo>
                    <a:pt x="1128929" y="800343"/>
                    <a:pt x="1121888" y="800343"/>
                    <a:pt x="1117194" y="797996"/>
                  </a:cubicBezTo>
                  <a:cubicBezTo>
                    <a:pt x="1114847" y="797996"/>
                    <a:pt x="1110153" y="795649"/>
                    <a:pt x="1107806" y="795649"/>
                  </a:cubicBezTo>
                  <a:cubicBezTo>
                    <a:pt x="1119541" y="776872"/>
                    <a:pt x="1131276" y="758096"/>
                    <a:pt x="1140665" y="741667"/>
                  </a:cubicBezTo>
                  <a:cubicBezTo>
                    <a:pt x="1143012" y="734626"/>
                    <a:pt x="1150053" y="722890"/>
                    <a:pt x="1157094" y="713502"/>
                  </a:cubicBezTo>
                  <a:close/>
                  <a:moveTo>
                    <a:pt x="1633544" y="323892"/>
                  </a:moveTo>
                  <a:cubicBezTo>
                    <a:pt x="1640586" y="314504"/>
                    <a:pt x="1649974" y="305116"/>
                    <a:pt x="1657015" y="295728"/>
                  </a:cubicBezTo>
                  <a:cubicBezTo>
                    <a:pt x="1657015" y="295728"/>
                    <a:pt x="1657015" y="295728"/>
                    <a:pt x="1657015" y="295728"/>
                  </a:cubicBezTo>
                  <a:cubicBezTo>
                    <a:pt x="1659362" y="298075"/>
                    <a:pt x="1664056" y="300422"/>
                    <a:pt x="1668750" y="300422"/>
                  </a:cubicBezTo>
                  <a:cubicBezTo>
                    <a:pt x="1678138" y="300422"/>
                    <a:pt x="1685179" y="295728"/>
                    <a:pt x="1687526" y="286340"/>
                  </a:cubicBezTo>
                  <a:cubicBezTo>
                    <a:pt x="1692220" y="288687"/>
                    <a:pt x="1696915" y="288687"/>
                    <a:pt x="1699262" y="291034"/>
                  </a:cubicBezTo>
                  <a:cubicBezTo>
                    <a:pt x="1701609" y="291034"/>
                    <a:pt x="1703956" y="293381"/>
                    <a:pt x="1703956" y="293381"/>
                  </a:cubicBezTo>
                  <a:cubicBezTo>
                    <a:pt x="1713344" y="295728"/>
                    <a:pt x="1720385" y="300422"/>
                    <a:pt x="1729773" y="302769"/>
                  </a:cubicBezTo>
                  <a:cubicBezTo>
                    <a:pt x="1732120" y="302769"/>
                    <a:pt x="1734467" y="305116"/>
                    <a:pt x="1736814" y="305116"/>
                  </a:cubicBezTo>
                  <a:cubicBezTo>
                    <a:pt x="1743856" y="307463"/>
                    <a:pt x="1753244" y="312157"/>
                    <a:pt x="1760285" y="314504"/>
                  </a:cubicBezTo>
                  <a:cubicBezTo>
                    <a:pt x="1762632" y="316851"/>
                    <a:pt x="1767326" y="316851"/>
                    <a:pt x="1769673" y="319198"/>
                  </a:cubicBezTo>
                  <a:cubicBezTo>
                    <a:pt x="1776714" y="321545"/>
                    <a:pt x="1783755" y="326239"/>
                    <a:pt x="1790797" y="328586"/>
                  </a:cubicBezTo>
                  <a:cubicBezTo>
                    <a:pt x="1802532" y="333281"/>
                    <a:pt x="1811920" y="340322"/>
                    <a:pt x="1823655" y="345016"/>
                  </a:cubicBezTo>
                  <a:cubicBezTo>
                    <a:pt x="1823655" y="345016"/>
                    <a:pt x="1823655" y="345016"/>
                    <a:pt x="1826002" y="345016"/>
                  </a:cubicBezTo>
                  <a:cubicBezTo>
                    <a:pt x="1835390" y="349710"/>
                    <a:pt x="1847125" y="356751"/>
                    <a:pt x="1856514" y="363792"/>
                  </a:cubicBezTo>
                  <a:cubicBezTo>
                    <a:pt x="1858861" y="366139"/>
                    <a:pt x="1861208" y="366139"/>
                    <a:pt x="1863555" y="368486"/>
                  </a:cubicBezTo>
                  <a:cubicBezTo>
                    <a:pt x="1872943" y="373180"/>
                    <a:pt x="1879984" y="377874"/>
                    <a:pt x="1889372" y="384916"/>
                  </a:cubicBezTo>
                  <a:cubicBezTo>
                    <a:pt x="1891719" y="387263"/>
                    <a:pt x="1894066" y="389610"/>
                    <a:pt x="1898761" y="391957"/>
                  </a:cubicBezTo>
                  <a:cubicBezTo>
                    <a:pt x="1901108" y="391957"/>
                    <a:pt x="1901108" y="394304"/>
                    <a:pt x="1903455" y="394304"/>
                  </a:cubicBezTo>
                  <a:cubicBezTo>
                    <a:pt x="1901108" y="394304"/>
                    <a:pt x="1898761" y="394304"/>
                    <a:pt x="1896414" y="394304"/>
                  </a:cubicBezTo>
                  <a:cubicBezTo>
                    <a:pt x="1887025" y="394304"/>
                    <a:pt x="1875290" y="396651"/>
                    <a:pt x="1865902" y="396651"/>
                  </a:cubicBezTo>
                  <a:cubicBezTo>
                    <a:pt x="1858861" y="396651"/>
                    <a:pt x="1849473" y="398998"/>
                    <a:pt x="1842431" y="398998"/>
                  </a:cubicBezTo>
                  <a:cubicBezTo>
                    <a:pt x="1833043" y="398998"/>
                    <a:pt x="1823655" y="401345"/>
                    <a:pt x="1814267" y="401345"/>
                  </a:cubicBezTo>
                  <a:cubicBezTo>
                    <a:pt x="1807226" y="401345"/>
                    <a:pt x="1797838" y="403692"/>
                    <a:pt x="1790797" y="403692"/>
                  </a:cubicBezTo>
                  <a:cubicBezTo>
                    <a:pt x="1781408" y="403692"/>
                    <a:pt x="1772020" y="406039"/>
                    <a:pt x="1762632" y="406039"/>
                  </a:cubicBezTo>
                  <a:cubicBezTo>
                    <a:pt x="1755591" y="406039"/>
                    <a:pt x="1746203" y="408386"/>
                    <a:pt x="1739161" y="408386"/>
                  </a:cubicBezTo>
                  <a:cubicBezTo>
                    <a:pt x="1729773" y="410733"/>
                    <a:pt x="1720385" y="410733"/>
                    <a:pt x="1710997" y="413080"/>
                  </a:cubicBezTo>
                  <a:cubicBezTo>
                    <a:pt x="1703956" y="415427"/>
                    <a:pt x="1694567" y="415427"/>
                    <a:pt x="1687526" y="417774"/>
                  </a:cubicBezTo>
                  <a:cubicBezTo>
                    <a:pt x="1678138" y="420121"/>
                    <a:pt x="1668750" y="420121"/>
                    <a:pt x="1659362" y="422468"/>
                  </a:cubicBezTo>
                  <a:cubicBezTo>
                    <a:pt x="1652321" y="424815"/>
                    <a:pt x="1642933" y="424815"/>
                    <a:pt x="1635891" y="427162"/>
                  </a:cubicBezTo>
                  <a:cubicBezTo>
                    <a:pt x="1626503" y="429510"/>
                    <a:pt x="1617115" y="429510"/>
                    <a:pt x="1610074" y="431857"/>
                  </a:cubicBezTo>
                  <a:cubicBezTo>
                    <a:pt x="1603033" y="434204"/>
                    <a:pt x="1593645" y="434204"/>
                    <a:pt x="1586603" y="436551"/>
                  </a:cubicBezTo>
                  <a:cubicBezTo>
                    <a:pt x="1577215" y="438898"/>
                    <a:pt x="1570174" y="441245"/>
                    <a:pt x="1560786" y="441245"/>
                  </a:cubicBezTo>
                  <a:cubicBezTo>
                    <a:pt x="1553745" y="443592"/>
                    <a:pt x="1546704" y="443592"/>
                    <a:pt x="1539662" y="445939"/>
                  </a:cubicBezTo>
                  <a:cubicBezTo>
                    <a:pt x="1567827" y="403692"/>
                    <a:pt x="1593645" y="363792"/>
                    <a:pt x="1621809" y="326239"/>
                  </a:cubicBezTo>
                  <a:cubicBezTo>
                    <a:pt x="1631197" y="330934"/>
                    <a:pt x="1631197" y="326239"/>
                    <a:pt x="1633544" y="323892"/>
                  </a:cubicBezTo>
                  <a:close/>
                  <a:moveTo>
                    <a:pt x="1924578" y="396651"/>
                  </a:moveTo>
                  <a:cubicBezTo>
                    <a:pt x="1955090" y="394304"/>
                    <a:pt x="1985601" y="394304"/>
                    <a:pt x="2016113" y="391957"/>
                  </a:cubicBezTo>
                  <a:cubicBezTo>
                    <a:pt x="2039583" y="391957"/>
                    <a:pt x="2063054" y="391957"/>
                    <a:pt x="2086524" y="391957"/>
                  </a:cubicBezTo>
                  <a:cubicBezTo>
                    <a:pt x="2117036" y="391957"/>
                    <a:pt x="2149895" y="391957"/>
                    <a:pt x="2180406" y="394304"/>
                  </a:cubicBezTo>
                  <a:cubicBezTo>
                    <a:pt x="2192141" y="394304"/>
                    <a:pt x="2201530" y="396651"/>
                    <a:pt x="2213265" y="396651"/>
                  </a:cubicBezTo>
                  <a:cubicBezTo>
                    <a:pt x="2234388" y="396651"/>
                    <a:pt x="2255512" y="398998"/>
                    <a:pt x="2274288" y="398998"/>
                  </a:cubicBezTo>
                  <a:cubicBezTo>
                    <a:pt x="2283676" y="398998"/>
                    <a:pt x="2295412" y="401345"/>
                    <a:pt x="2304800" y="401345"/>
                  </a:cubicBezTo>
                  <a:cubicBezTo>
                    <a:pt x="2304800" y="403692"/>
                    <a:pt x="2304800" y="403692"/>
                    <a:pt x="2302453" y="406039"/>
                  </a:cubicBezTo>
                  <a:cubicBezTo>
                    <a:pt x="2297759" y="415427"/>
                    <a:pt x="2295412" y="424815"/>
                    <a:pt x="2290717" y="434204"/>
                  </a:cubicBezTo>
                  <a:cubicBezTo>
                    <a:pt x="2286023" y="443592"/>
                    <a:pt x="2283676" y="455327"/>
                    <a:pt x="2278982" y="464715"/>
                  </a:cubicBezTo>
                  <a:cubicBezTo>
                    <a:pt x="2269594" y="467062"/>
                    <a:pt x="2257859" y="469409"/>
                    <a:pt x="2248471" y="474103"/>
                  </a:cubicBezTo>
                  <a:cubicBezTo>
                    <a:pt x="2229694" y="478797"/>
                    <a:pt x="2210918" y="485839"/>
                    <a:pt x="2192141" y="492880"/>
                  </a:cubicBezTo>
                  <a:cubicBezTo>
                    <a:pt x="2175712" y="497574"/>
                    <a:pt x="2159283" y="502268"/>
                    <a:pt x="2142854" y="509309"/>
                  </a:cubicBezTo>
                  <a:cubicBezTo>
                    <a:pt x="2124077" y="516350"/>
                    <a:pt x="2105301" y="523391"/>
                    <a:pt x="2086524" y="528085"/>
                  </a:cubicBezTo>
                  <a:cubicBezTo>
                    <a:pt x="2084177" y="528085"/>
                    <a:pt x="2084177" y="528085"/>
                    <a:pt x="2081830" y="530433"/>
                  </a:cubicBezTo>
                  <a:cubicBezTo>
                    <a:pt x="2065401" y="516350"/>
                    <a:pt x="2051319" y="502268"/>
                    <a:pt x="2034889" y="490533"/>
                  </a:cubicBezTo>
                  <a:cubicBezTo>
                    <a:pt x="2034889" y="490533"/>
                    <a:pt x="2032542" y="488186"/>
                    <a:pt x="2032542" y="488186"/>
                  </a:cubicBezTo>
                  <a:cubicBezTo>
                    <a:pt x="2023154" y="478797"/>
                    <a:pt x="2011419" y="471756"/>
                    <a:pt x="2002031" y="462368"/>
                  </a:cubicBezTo>
                  <a:cubicBezTo>
                    <a:pt x="1999684" y="460021"/>
                    <a:pt x="1997336" y="460021"/>
                    <a:pt x="1994989" y="457674"/>
                  </a:cubicBezTo>
                  <a:cubicBezTo>
                    <a:pt x="1985601" y="450633"/>
                    <a:pt x="1976213" y="443592"/>
                    <a:pt x="1966825" y="436551"/>
                  </a:cubicBezTo>
                  <a:cubicBezTo>
                    <a:pt x="1964478" y="434204"/>
                    <a:pt x="1962131" y="431857"/>
                    <a:pt x="1959784" y="429510"/>
                  </a:cubicBezTo>
                  <a:cubicBezTo>
                    <a:pt x="1950396" y="422468"/>
                    <a:pt x="1943355" y="417774"/>
                    <a:pt x="1933966" y="410733"/>
                  </a:cubicBezTo>
                  <a:cubicBezTo>
                    <a:pt x="1931619" y="408386"/>
                    <a:pt x="1926925" y="406039"/>
                    <a:pt x="1924578" y="403692"/>
                  </a:cubicBezTo>
                  <a:cubicBezTo>
                    <a:pt x="1922231" y="401345"/>
                    <a:pt x="1919884" y="401345"/>
                    <a:pt x="1917537" y="398998"/>
                  </a:cubicBezTo>
                  <a:cubicBezTo>
                    <a:pt x="1919884" y="398998"/>
                    <a:pt x="1922231" y="398998"/>
                    <a:pt x="1924578" y="398998"/>
                  </a:cubicBezTo>
                  <a:cubicBezTo>
                    <a:pt x="1924578" y="396651"/>
                    <a:pt x="1924578" y="396651"/>
                    <a:pt x="1924578" y="396651"/>
                  </a:cubicBezTo>
                  <a:close/>
                  <a:moveTo>
                    <a:pt x="2314188" y="384916"/>
                  </a:moveTo>
                  <a:cubicBezTo>
                    <a:pt x="2330617" y="345016"/>
                    <a:pt x="2349394" y="307463"/>
                    <a:pt x="2365823" y="274604"/>
                  </a:cubicBezTo>
                  <a:cubicBezTo>
                    <a:pt x="2368170" y="274604"/>
                    <a:pt x="2370517" y="274604"/>
                    <a:pt x="2370517" y="276951"/>
                  </a:cubicBezTo>
                  <a:cubicBezTo>
                    <a:pt x="2372864" y="281646"/>
                    <a:pt x="2375211" y="283993"/>
                    <a:pt x="2379905" y="288687"/>
                  </a:cubicBezTo>
                  <a:cubicBezTo>
                    <a:pt x="2382252" y="293381"/>
                    <a:pt x="2386946" y="298075"/>
                    <a:pt x="2389293" y="302769"/>
                  </a:cubicBezTo>
                  <a:cubicBezTo>
                    <a:pt x="2393987" y="307463"/>
                    <a:pt x="2396334" y="314504"/>
                    <a:pt x="2401029" y="319198"/>
                  </a:cubicBezTo>
                  <a:cubicBezTo>
                    <a:pt x="2403376" y="323892"/>
                    <a:pt x="2405723" y="326239"/>
                    <a:pt x="2408070" y="330934"/>
                  </a:cubicBezTo>
                  <a:cubicBezTo>
                    <a:pt x="2412764" y="337975"/>
                    <a:pt x="2417458" y="345016"/>
                    <a:pt x="2422152" y="349710"/>
                  </a:cubicBezTo>
                  <a:cubicBezTo>
                    <a:pt x="2424499" y="354404"/>
                    <a:pt x="2426846" y="356751"/>
                    <a:pt x="2429193" y="361445"/>
                  </a:cubicBezTo>
                  <a:cubicBezTo>
                    <a:pt x="2433887" y="368486"/>
                    <a:pt x="2438581" y="375527"/>
                    <a:pt x="2443275" y="384916"/>
                  </a:cubicBezTo>
                  <a:cubicBezTo>
                    <a:pt x="2445622" y="387263"/>
                    <a:pt x="2447970" y="391957"/>
                    <a:pt x="2450317" y="394304"/>
                  </a:cubicBezTo>
                  <a:cubicBezTo>
                    <a:pt x="2452664" y="396651"/>
                    <a:pt x="2452664" y="398998"/>
                    <a:pt x="2455011" y="403692"/>
                  </a:cubicBezTo>
                  <a:cubicBezTo>
                    <a:pt x="2450317" y="406039"/>
                    <a:pt x="2447970" y="410733"/>
                    <a:pt x="2445622" y="417774"/>
                  </a:cubicBezTo>
                  <a:cubicBezTo>
                    <a:pt x="2440928" y="417774"/>
                    <a:pt x="2433887" y="415427"/>
                    <a:pt x="2429193" y="415427"/>
                  </a:cubicBezTo>
                  <a:cubicBezTo>
                    <a:pt x="2410417" y="413080"/>
                    <a:pt x="2389293" y="410733"/>
                    <a:pt x="2370517" y="408386"/>
                  </a:cubicBezTo>
                  <a:cubicBezTo>
                    <a:pt x="2356435" y="406039"/>
                    <a:pt x="2340005" y="406039"/>
                    <a:pt x="2325923" y="403692"/>
                  </a:cubicBezTo>
                  <a:cubicBezTo>
                    <a:pt x="2318882" y="403692"/>
                    <a:pt x="2314188" y="403692"/>
                    <a:pt x="2307147" y="401345"/>
                  </a:cubicBezTo>
                  <a:cubicBezTo>
                    <a:pt x="2307147" y="401345"/>
                    <a:pt x="2307147" y="401345"/>
                    <a:pt x="2307147" y="401345"/>
                  </a:cubicBezTo>
                  <a:cubicBezTo>
                    <a:pt x="2309494" y="394304"/>
                    <a:pt x="2311841" y="389610"/>
                    <a:pt x="2314188" y="384916"/>
                  </a:cubicBezTo>
                  <a:close/>
                  <a:moveTo>
                    <a:pt x="2579404" y="241746"/>
                  </a:moveTo>
                  <a:cubicBezTo>
                    <a:pt x="2581751" y="241746"/>
                    <a:pt x="2581751" y="241746"/>
                    <a:pt x="2579404" y="241746"/>
                  </a:cubicBezTo>
                  <a:cubicBezTo>
                    <a:pt x="2605222" y="241746"/>
                    <a:pt x="2626345" y="241746"/>
                    <a:pt x="2649816" y="241746"/>
                  </a:cubicBezTo>
                  <a:cubicBezTo>
                    <a:pt x="2659204" y="241746"/>
                    <a:pt x="2668592" y="241746"/>
                    <a:pt x="2677980" y="241746"/>
                  </a:cubicBezTo>
                  <a:cubicBezTo>
                    <a:pt x="2677980" y="244093"/>
                    <a:pt x="2677980" y="246440"/>
                    <a:pt x="2680327" y="251134"/>
                  </a:cubicBezTo>
                  <a:cubicBezTo>
                    <a:pt x="2675633" y="253481"/>
                    <a:pt x="2670939" y="255828"/>
                    <a:pt x="2666245" y="258175"/>
                  </a:cubicBezTo>
                  <a:cubicBezTo>
                    <a:pt x="2661551" y="260522"/>
                    <a:pt x="2656857" y="262869"/>
                    <a:pt x="2654510" y="265216"/>
                  </a:cubicBezTo>
                  <a:cubicBezTo>
                    <a:pt x="2649816" y="267563"/>
                    <a:pt x="2642774" y="272257"/>
                    <a:pt x="2638080" y="274604"/>
                  </a:cubicBezTo>
                  <a:cubicBezTo>
                    <a:pt x="2633386" y="276951"/>
                    <a:pt x="2628692" y="279299"/>
                    <a:pt x="2626345" y="281646"/>
                  </a:cubicBezTo>
                  <a:cubicBezTo>
                    <a:pt x="2619304" y="286340"/>
                    <a:pt x="2614610" y="288687"/>
                    <a:pt x="2607569" y="293381"/>
                  </a:cubicBezTo>
                  <a:cubicBezTo>
                    <a:pt x="2602875" y="295728"/>
                    <a:pt x="2600528" y="298075"/>
                    <a:pt x="2595833" y="300422"/>
                  </a:cubicBezTo>
                  <a:cubicBezTo>
                    <a:pt x="2588792" y="305116"/>
                    <a:pt x="2584098" y="307463"/>
                    <a:pt x="2577057" y="312157"/>
                  </a:cubicBezTo>
                  <a:cubicBezTo>
                    <a:pt x="2572363" y="314504"/>
                    <a:pt x="2570016" y="316851"/>
                    <a:pt x="2565322" y="321545"/>
                  </a:cubicBezTo>
                  <a:cubicBezTo>
                    <a:pt x="2558281" y="326239"/>
                    <a:pt x="2553587" y="330934"/>
                    <a:pt x="2546545" y="335628"/>
                  </a:cubicBezTo>
                  <a:cubicBezTo>
                    <a:pt x="2541851" y="337975"/>
                    <a:pt x="2539504" y="340322"/>
                    <a:pt x="2534810" y="345016"/>
                  </a:cubicBezTo>
                  <a:cubicBezTo>
                    <a:pt x="2527769" y="349710"/>
                    <a:pt x="2523075" y="354404"/>
                    <a:pt x="2516034" y="359098"/>
                  </a:cubicBezTo>
                  <a:cubicBezTo>
                    <a:pt x="2513687" y="361445"/>
                    <a:pt x="2511340" y="363792"/>
                    <a:pt x="2506646" y="366139"/>
                  </a:cubicBezTo>
                  <a:cubicBezTo>
                    <a:pt x="2499605" y="370833"/>
                    <a:pt x="2492563" y="377874"/>
                    <a:pt x="2485522" y="382569"/>
                  </a:cubicBezTo>
                  <a:cubicBezTo>
                    <a:pt x="2485522" y="382569"/>
                    <a:pt x="2485522" y="382569"/>
                    <a:pt x="2483175" y="384916"/>
                  </a:cubicBezTo>
                  <a:cubicBezTo>
                    <a:pt x="2478481" y="389610"/>
                    <a:pt x="2471440" y="394304"/>
                    <a:pt x="2466746" y="398998"/>
                  </a:cubicBezTo>
                  <a:cubicBezTo>
                    <a:pt x="2466746" y="398998"/>
                    <a:pt x="2464399" y="398998"/>
                    <a:pt x="2464399" y="398998"/>
                  </a:cubicBezTo>
                  <a:cubicBezTo>
                    <a:pt x="2464399" y="398998"/>
                    <a:pt x="2462052" y="398998"/>
                    <a:pt x="2462052" y="398998"/>
                  </a:cubicBezTo>
                  <a:cubicBezTo>
                    <a:pt x="2455011" y="352057"/>
                    <a:pt x="2445622" y="307463"/>
                    <a:pt x="2438581" y="265216"/>
                  </a:cubicBezTo>
                  <a:cubicBezTo>
                    <a:pt x="2438581" y="265216"/>
                    <a:pt x="2438581" y="265216"/>
                    <a:pt x="2438581" y="262869"/>
                  </a:cubicBezTo>
                  <a:cubicBezTo>
                    <a:pt x="2438581" y="258175"/>
                    <a:pt x="2436234" y="253481"/>
                    <a:pt x="2436234" y="248787"/>
                  </a:cubicBezTo>
                  <a:cubicBezTo>
                    <a:pt x="2438581" y="248787"/>
                    <a:pt x="2440928" y="248787"/>
                    <a:pt x="2443275" y="248787"/>
                  </a:cubicBezTo>
                  <a:cubicBezTo>
                    <a:pt x="2490216" y="246440"/>
                    <a:pt x="2534810" y="244093"/>
                    <a:pt x="2579404" y="241746"/>
                  </a:cubicBezTo>
                  <a:close/>
                  <a:moveTo>
                    <a:pt x="2530116" y="408386"/>
                  </a:moveTo>
                  <a:cubicBezTo>
                    <a:pt x="2544198" y="406039"/>
                    <a:pt x="2555934" y="403692"/>
                    <a:pt x="2570016" y="401345"/>
                  </a:cubicBezTo>
                  <a:cubicBezTo>
                    <a:pt x="2577057" y="401345"/>
                    <a:pt x="2584098" y="398998"/>
                    <a:pt x="2591139" y="398998"/>
                  </a:cubicBezTo>
                  <a:cubicBezTo>
                    <a:pt x="2605222" y="396651"/>
                    <a:pt x="2616957" y="394304"/>
                    <a:pt x="2631039" y="394304"/>
                  </a:cubicBezTo>
                  <a:cubicBezTo>
                    <a:pt x="2638080" y="394304"/>
                    <a:pt x="2645121" y="391957"/>
                    <a:pt x="2652163" y="391957"/>
                  </a:cubicBezTo>
                  <a:cubicBezTo>
                    <a:pt x="2666245" y="389610"/>
                    <a:pt x="2680327" y="389610"/>
                    <a:pt x="2692062" y="387263"/>
                  </a:cubicBezTo>
                  <a:cubicBezTo>
                    <a:pt x="2699103" y="387263"/>
                    <a:pt x="2706145" y="384916"/>
                    <a:pt x="2710839" y="384916"/>
                  </a:cubicBezTo>
                  <a:cubicBezTo>
                    <a:pt x="2724921" y="382569"/>
                    <a:pt x="2739003" y="382569"/>
                    <a:pt x="2753086" y="380222"/>
                  </a:cubicBezTo>
                  <a:cubicBezTo>
                    <a:pt x="2760127" y="380222"/>
                    <a:pt x="2764821" y="380222"/>
                    <a:pt x="2771862" y="377874"/>
                  </a:cubicBezTo>
                  <a:cubicBezTo>
                    <a:pt x="2785944" y="377874"/>
                    <a:pt x="2800027" y="375527"/>
                    <a:pt x="2814109" y="375527"/>
                  </a:cubicBezTo>
                  <a:cubicBezTo>
                    <a:pt x="2821150" y="375527"/>
                    <a:pt x="2825844" y="375527"/>
                    <a:pt x="2832885" y="375527"/>
                  </a:cubicBezTo>
                  <a:cubicBezTo>
                    <a:pt x="2846967" y="375527"/>
                    <a:pt x="2861050" y="375527"/>
                    <a:pt x="2875132" y="373180"/>
                  </a:cubicBezTo>
                  <a:cubicBezTo>
                    <a:pt x="2879826" y="373180"/>
                    <a:pt x="2886867" y="373180"/>
                    <a:pt x="2891561" y="373180"/>
                  </a:cubicBezTo>
                  <a:cubicBezTo>
                    <a:pt x="2910338" y="373180"/>
                    <a:pt x="2929114" y="373180"/>
                    <a:pt x="2947890" y="373180"/>
                  </a:cubicBezTo>
                  <a:cubicBezTo>
                    <a:pt x="2952585" y="375527"/>
                    <a:pt x="2959626" y="380222"/>
                    <a:pt x="2964320" y="382569"/>
                  </a:cubicBezTo>
                  <a:cubicBezTo>
                    <a:pt x="2961973" y="384916"/>
                    <a:pt x="2961973" y="389610"/>
                    <a:pt x="2961973" y="391957"/>
                  </a:cubicBezTo>
                  <a:cubicBezTo>
                    <a:pt x="2961973" y="391957"/>
                    <a:pt x="2961973" y="394304"/>
                    <a:pt x="2961973" y="394304"/>
                  </a:cubicBezTo>
                  <a:cubicBezTo>
                    <a:pt x="2959626" y="394304"/>
                    <a:pt x="2957279" y="394304"/>
                    <a:pt x="2952585" y="396651"/>
                  </a:cubicBezTo>
                  <a:cubicBezTo>
                    <a:pt x="2945543" y="396651"/>
                    <a:pt x="2940849" y="398998"/>
                    <a:pt x="2933808" y="398998"/>
                  </a:cubicBezTo>
                  <a:cubicBezTo>
                    <a:pt x="2924420" y="401345"/>
                    <a:pt x="2915032" y="401345"/>
                    <a:pt x="2905644" y="403692"/>
                  </a:cubicBezTo>
                  <a:cubicBezTo>
                    <a:pt x="2898602" y="403692"/>
                    <a:pt x="2893908" y="406039"/>
                    <a:pt x="2886867" y="406039"/>
                  </a:cubicBezTo>
                  <a:cubicBezTo>
                    <a:pt x="2877479" y="408386"/>
                    <a:pt x="2868091" y="410733"/>
                    <a:pt x="2856355" y="413080"/>
                  </a:cubicBezTo>
                  <a:cubicBezTo>
                    <a:pt x="2851661" y="413080"/>
                    <a:pt x="2844620" y="415427"/>
                    <a:pt x="2839926" y="415427"/>
                  </a:cubicBezTo>
                  <a:cubicBezTo>
                    <a:pt x="2830538" y="417774"/>
                    <a:pt x="2818803" y="420121"/>
                    <a:pt x="2809415" y="422468"/>
                  </a:cubicBezTo>
                  <a:cubicBezTo>
                    <a:pt x="2804721" y="424815"/>
                    <a:pt x="2797679" y="424815"/>
                    <a:pt x="2792985" y="427162"/>
                  </a:cubicBezTo>
                  <a:cubicBezTo>
                    <a:pt x="2781250" y="429510"/>
                    <a:pt x="2769515" y="431857"/>
                    <a:pt x="2757780" y="436551"/>
                  </a:cubicBezTo>
                  <a:cubicBezTo>
                    <a:pt x="2753086" y="436551"/>
                    <a:pt x="2748391" y="438898"/>
                    <a:pt x="2746044" y="438898"/>
                  </a:cubicBezTo>
                  <a:cubicBezTo>
                    <a:pt x="2731962" y="443592"/>
                    <a:pt x="2717880" y="445939"/>
                    <a:pt x="2703797" y="450633"/>
                  </a:cubicBezTo>
                  <a:cubicBezTo>
                    <a:pt x="2701450" y="450633"/>
                    <a:pt x="2701450" y="450633"/>
                    <a:pt x="2699103" y="452980"/>
                  </a:cubicBezTo>
                  <a:cubicBezTo>
                    <a:pt x="2689715" y="455327"/>
                    <a:pt x="2677980" y="460021"/>
                    <a:pt x="2668592" y="462368"/>
                  </a:cubicBezTo>
                  <a:cubicBezTo>
                    <a:pt x="2663898" y="460021"/>
                    <a:pt x="2656857" y="460021"/>
                    <a:pt x="2652163" y="457674"/>
                  </a:cubicBezTo>
                  <a:cubicBezTo>
                    <a:pt x="2642774" y="455327"/>
                    <a:pt x="2635733" y="452980"/>
                    <a:pt x="2626345" y="450633"/>
                  </a:cubicBezTo>
                  <a:cubicBezTo>
                    <a:pt x="2614610" y="448286"/>
                    <a:pt x="2602875" y="445939"/>
                    <a:pt x="2591139" y="441245"/>
                  </a:cubicBezTo>
                  <a:cubicBezTo>
                    <a:pt x="2581751" y="438898"/>
                    <a:pt x="2574710" y="436551"/>
                    <a:pt x="2565322" y="436551"/>
                  </a:cubicBezTo>
                  <a:cubicBezTo>
                    <a:pt x="2553587" y="434204"/>
                    <a:pt x="2541851" y="431857"/>
                    <a:pt x="2530116" y="429510"/>
                  </a:cubicBezTo>
                  <a:cubicBezTo>
                    <a:pt x="2523075" y="427162"/>
                    <a:pt x="2513687" y="427162"/>
                    <a:pt x="2506646" y="424815"/>
                  </a:cubicBezTo>
                  <a:cubicBezTo>
                    <a:pt x="2499605" y="422468"/>
                    <a:pt x="2494910" y="422468"/>
                    <a:pt x="2487869" y="420121"/>
                  </a:cubicBezTo>
                  <a:cubicBezTo>
                    <a:pt x="2487869" y="420121"/>
                    <a:pt x="2487869" y="417774"/>
                    <a:pt x="2487869" y="417774"/>
                  </a:cubicBezTo>
                  <a:cubicBezTo>
                    <a:pt x="2487869" y="417774"/>
                    <a:pt x="2487869" y="415427"/>
                    <a:pt x="2487869" y="415427"/>
                  </a:cubicBezTo>
                  <a:cubicBezTo>
                    <a:pt x="2494910" y="415427"/>
                    <a:pt x="2499605" y="413080"/>
                    <a:pt x="2506646" y="413080"/>
                  </a:cubicBezTo>
                  <a:cubicBezTo>
                    <a:pt x="2513687" y="410733"/>
                    <a:pt x="2520728" y="410733"/>
                    <a:pt x="2530116" y="408386"/>
                  </a:cubicBezTo>
                  <a:close/>
                  <a:moveTo>
                    <a:pt x="3079325" y="403692"/>
                  </a:moveTo>
                  <a:cubicBezTo>
                    <a:pt x="3095754" y="406039"/>
                    <a:pt x="3112184" y="408386"/>
                    <a:pt x="3128613" y="410733"/>
                  </a:cubicBezTo>
                  <a:cubicBezTo>
                    <a:pt x="3142695" y="413080"/>
                    <a:pt x="3159125" y="415427"/>
                    <a:pt x="3173207" y="417774"/>
                  </a:cubicBezTo>
                  <a:cubicBezTo>
                    <a:pt x="3191983" y="420121"/>
                    <a:pt x="3208412" y="424815"/>
                    <a:pt x="3227189" y="427162"/>
                  </a:cubicBezTo>
                  <a:cubicBezTo>
                    <a:pt x="3241271" y="429510"/>
                    <a:pt x="3255353" y="431857"/>
                    <a:pt x="3267089" y="434204"/>
                  </a:cubicBezTo>
                  <a:cubicBezTo>
                    <a:pt x="3288212" y="438898"/>
                    <a:pt x="3309336" y="443592"/>
                    <a:pt x="3330459" y="448286"/>
                  </a:cubicBezTo>
                  <a:cubicBezTo>
                    <a:pt x="3339847" y="450633"/>
                    <a:pt x="3349235" y="452980"/>
                    <a:pt x="3360970" y="455327"/>
                  </a:cubicBezTo>
                  <a:cubicBezTo>
                    <a:pt x="3382094" y="460021"/>
                    <a:pt x="3405565" y="467062"/>
                    <a:pt x="3426688" y="474103"/>
                  </a:cubicBezTo>
                  <a:cubicBezTo>
                    <a:pt x="3431382" y="544515"/>
                    <a:pt x="3436076" y="624314"/>
                    <a:pt x="3438423" y="718196"/>
                  </a:cubicBezTo>
                  <a:cubicBezTo>
                    <a:pt x="3438423" y="718196"/>
                    <a:pt x="3438423" y="720543"/>
                    <a:pt x="3438423" y="720543"/>
                  </a:cubicBezTo>
                  <a:cubicBezTo>
                    <a:pt x="3438423" y="729931"/>
                    <a:pt x="3438423" y="739320"/>
                    <a:pt x="3438423" y="748708"/>
                  </a:cubicBezTo>
                  <a:cubicBezTo>
                    <a:pt x="3431382" y="748708"/>
                    <a:pt x="3426688" y="753402"/>
                    <a:pt x="3421994" y="758096"/>
                  </a:cubicBezTo>
                  <a:cubicBezTo>
                    <a:pt x="3419647" y="755749"/>
                    <a:pt x="3417300" y="755749"/>
                    <a:pt x="3412605" y="753402"/>
                  </a:cubicBezTo>
                  <a:cubicBezTo>
                    <a:pt x="3400870" y="746361"/>
                    <a:pt x="3389135" y="741667"/>
                    <a:pt x="3377400" y="734626"/>
                  </a:cubicBezTo>
                  <a:cubicBezTo>
                    <a:pt x="3370359" y="729931"/>
                    <a:pt x="3360970" y="725237"/>
                    <a:pt x="3353929" y="722890"/>
                  </a:cubicBezTo>
                  <a:cubicBezTo>
                    <a:pt x="3342194" y="715849"/>
                    <a:pt x="3330459" y="711155"/>
                    <a:pt x="3318724" y="704114"/>
                  </a:cubicBezTo>
                  <a:cubicBezTo>
                    <a:pt x="3311683" y="701767"/>
                    <a:pt x="3306988" y="697073"/>
                    <a:pt x="3299947" y="694726"/>
                  </a:cubicBezTo>
                  <a:cubicBezTo>
                    <a:pt x="3255353" y="673602"/>
                    <a:pt x="3208412" y="652479"/>
                    <a:pt x="3163819" y="631355"/>
                  </a:cubicBezTo>
                  <a:cubicBezTo>
                    <a:pt x="3154430" y="626661"/>
                    <a:pt x="3147389" y="624314"/>
                    <a:pt x="3138001" y="619620"/>
                  </a:cubicBezTo>
                  <a:cubicBezTo>
                    <a:pt x="3126266" y="614926"/>
                    <a:pt x="3116878" y="610232"/>
                    <a:pt x="3105143" y="605538"/>
                  </a:cubicBezTo>
                  <a:cubicBezTo>
                    <a:pt x="3102795" y="603191"/>
                    <a:pt x="3098101" y="603191"/>
                    <a:pt x="3095754" y="600844"/>
                  </a:cubicBezTo>
                  <a:cubicBezTo>
                    <a:pt x="3095754" y="598497"/>
                    <a:pt x="3093407" y="596150"/>
                    <a:pt x="3093407" y="596150"/>
                  </a:cubicBezTo>
                  <a:cubicBezTo>
                    <a:pt x="3091060" y="589109"/>
                    <a:pt x="3086366" y="584415"/>
                    <a:pt x="3084019" y="577373"/>
                  </a:cubicBezTo>
                  <a:cubicBezTo>
                    <a:pt x="3079325" y="565638"/>
                    <a:pt x="3072284" y="553903"/>
                    <a:pt x="3067590" y="542168"/>
                  </a:cubicBezTo>
                  <a:cubicBezTo>
                    <a:pt x="3062896" y="535127"/>
                    <a:pt x="3058202" y="525738"/>
                    <a:pt x="3055854" y="518697"/>
                  </a:cubicBezTo>
                  <a:cubicBezTo>
                    <a:pt x="3051160" y="509309"/>
                    <a:pt x="3046466" y="499921"/>
                    <a:pt x="3041772" y="490533"/>
                  </a:cubicBezTo>
                  <a:cubicBezTo>
                    <a:pt x="3037078" y="481145"/>
                    <a:pt x="3032384" y="471756"/>
                    <a:pt x="3027690" y="462368"/>
                  </a:cubicBezTo>
                  <a:cubicBezTo>
                    <a:pt x="3022996" y="455327"/>
                    <a:pt x="3020649" y="448286"/>
                    <a:pt x="3015955" y="438898"/>
                  </a:cubicBezTo>
                  <a:cubicBezTo>
                    <a:pt x="3011261" y="429510"/>
                    <a:pt x="3004219" y="417774"/>
                    <a:pt x="2999525" y="408386"/>
                  </a:cubicBezTo>
                  <a:cubicBezTo>
                    <a:pt x="2999525" y="408386"/>
                    <a:pt x="2999525" y="406039"/>
                    <a:pt x="2997178" y="406039"/>
                  </a:cubicBezTo>
                  <a:cubicBezTo>
                    <a:pt x="3001872" y="403692"/>
                    <a:pt x="3006567" y="398998"/>
                    <a:pt x="3006567" y="391957"/>
                  </a:cubicBezTo>
                  <a:cubicBezTo>
                    <a:pt x="3015955" y="391957"/>
                    <a:pt x="3025343" y="394304"/>
                    <a:pt x="3034731" y="394304"/>
                  </a:cubicBezTo>
                  <a:cubicBezTo>
                    <a:pt x="3046466" y="398998"/>
                    <a:pt x="3062896" y="401345"/>
                    <a:pt x="3079325" y="403692"/>
                  </a:cubicBezTo>
                  <a:close/>
                  <a:moveTo>
                    <a:pt x="3574552" y="558597"/>
                  </a:moveTo>
                  <a:cubicBezTo>
                    <a:pt x="3576899" y="556250"/>
                    <a:pt x="3576899" y="556250"/>
                    <a:pt x="3579246" y="553903"/>
                  </a:cubicBezTo>
                  <a:cubicBezTo>
                    <a:pt x="3581593" y="551556"/>
                    <a:pt x="3583940" y="546862"/>
                    <a:pt x="3588634" y="544515"/>
                  </a:cubicBezTo>
                  <a:cubicBezTo>
                    <a:pt x="3588634" y="544515"/>
                    <a:pt x="3590981" y="542168"/>
                    <a:pt x="3590981" y="542168"/>
                  </a:cubicBezTo>
                  <a:cubicBezTo>
                    <a:pt x="3593328" y="539821"/>
                    <a:pt x="3595675" y="537474"/>
                    <a:pt x="3595675" y="535127"/>
                  </a:cubicBezTo>
                  <a:cubicBezTo>
                    <a:pt x="3607410" y="539821"/>
                    <a:pt x="3616799" y="542168"/>
                    <a:pt x="3628534" y="546862"/>
                  </a:cubicBezTo>
                  <a:cubicBezTo>
                    <a:pt x="3635575" y="549209"/>
                    <a:pt x="3642616" y="553903"/>
                    <a:pt x="3647310" y="556250"/>
                  </a:cubicBezTo>
                  <a:cubicBezTo>
                    <a:pt x="3663740" y="563291"/>
                    <a:pt x="3677822" y="570332"/>
                    <a:pt x="3694251" y="577373"/>
                  </a:cubicBezTo>
                  <a:cubicBezTo>
                    <a:pt x="3694251" y="579720"/>
                    <a:pt x="3691904" y="582068"/>
                    <a:pt x="3691904" y="584415"/>
                  </a:cubicBezTo>
                  <a:cubicBezTo>
                    <a:pt x="3691904" y="591456"/>
                    <a:pt x="3696598" y="598497"/>
                    <a:pt x="3703639" y="603191"/>
                  </a:cubicBezTo>
                  <a:lnTo>
                    <a:pt x="3703639" y="603191"/>
                  </a:lnTo>
                  <a:cubicBezTo>
                    <a:pt x="3703639" y="605538"/>
                    <a:pt x="3701292" y="607885"/>
                    <a:pt x="3701292" y="610232"/>
                  </a:cubicBezTo>
                  <a:cubicBezTo>
                    <a:pt x="3698945" y="614926"/>
                    <a:pt x="3698945" y="617273"/>
                    <a:pt x="3696598" y="621967"/>
                  </a:cubicBezTo>
                  <a:cubicBezTo>
                    <a:pt x="3696598" y="624314"/>
                    <a:pt x="3694251" y="626661"/>
                    <a:pt x="3694251" y="629008"/>
                  </a:cubicBezTo>
                  <a:cubicBezTo>
                    <a:pt x="3691904" y="633703"/>
                    <a:pt x="3691904" y="638397"/>
                    <a:pt x="3689557" y="640744"/>
                  </a:cubicBezTo>
                  <a:cubicBezTo>
                    <a:pt x="3689557" y="643091"/>
                    <a:pt x="3687210" y="645438"/>
                    <a:pt x="3687210" y="647785"/>
                  </a:cubicBezTo>
                  <a:cubicBezTo>
                    <a:pt x="3684863" y="652479"/>
                    <a:pt x="3684863" y="657173"/>
                    <a:pt x="3682516" y="661867"/>
                  </a:cubicBezTo>
                  <a:cubicBezTo>
                    <a:pt x="3682516" y="664214"/>
                    <a:pt x="3680169" y="666561"/>
                    <a:pt x="3680169" y="666561"/>
                  </a:cubicBezTo>
                  <a:cubicBezTo>
                    <a:pt x="3677822" y="671255"/>
                    <a:pt x="3675475" y="678296"/>
                    <a:pt x="3675475" y="682991"/>
                  </a:cubicBezTo>
                  <a:cubicBezTo>
                    <a:pt x="3675475" y="682991"/>
                    <a:pt x="3675475" y="685338"/>
                    <a:pt x="3675475" y="687685"/>
                  </a:cubicBezTo>
                  <a:cubicBezTo>
                    <a:pt x="3673128" y="694726"/>
                    <a:pt x="3670781" y="699420"/>
                    <a:pt x="3668434" y="706461"/>
                  </a:cubicBezTo>
                  <a:cubicBezTo>
                    <a:pt x="3668434" y="706461"/>
                    <a:pt x="3668434" y="708808"/>
                    <a:pt x="3668434" y="708808"/>
                  </a:cubicBezTo>
                  <a:cubicBezTo>
                    <a:pt x="3659045" y="739320"/>
                    <a:pt x="3649657" y="772178"/>
                    <a:pt x="3642616" y="807384"/>
                  </a:cubicBezTo>
                  <a:cubicBezTo>
                    <a:pt x="3637922" y="807384"/>
                    <a:pt x="3633228" y="805037"/>
                    <a:pt x="3630881" y="805037"/>
                  </a:cubicBezTo>
                  <a:cubicBezTo>
                    <a:pt x="3623840" y="802690"/>
                    <a:pt x="3614452" y="800343"/>
                    <a:pt x="3607410" y="800343"/>
                  </a:cubicBezTo>
                  <a:cubicBezTo>
                    <a:pt x="3595675" y="797996"/>
                    <a:pt x="3583940" y="795649"/>
                    <a:pt x="3569858" y="790955"/>
                  </a:cubicBezTo>
                  <a:cubicBezTo>
                    <a:pt x="3565163" y="788608"/>
                    <a:pt x="3558123" y="788608"/>
                    <a:pt x="3553428" y="788608"/>
                  </a:cubicBezTo>
                  <a:cubicBezTo>
                    <a:pt x="3539346" y="786261"/>
                    <a:pt x="3522917" y="781566"/>
                    <a:pt x="3508834" y="779219"/>
                  </a:cubicBezTo>
                  <a:cubicBezTo>
                    <a:pt x="3506487" y="779219"/>
                    <a:pt x="3501793" y="779219"/>
                    <a:pt x="3499446" y="776872"/>
                  </a:cubicBezTo>
                  <a:cubicBezTo>
                    <a:pt x="3487711" y="774525"/>
                    <a:pt x="3475976" y="772178"/>
                    <a:pt x="3464241" y="772178"/>
                  </a:cubicBezTo>
                  <a:cubicBezTo>
                    <a:pt x="3464241" y="772178"/>
                    <a:pt x="3464241" y="769831"/>
                    <a:pt x="3464241" y="769831"/>
                  </a:cubicBezTo>
                  <a:cubicBezTo>
                    <a:pt x="3464241" y="762790"/>
                    <a:pt x="3459546" y="755749"/>
                    <a:pt x="3454852" y="753402"/>
                  </a:cubicBezTo>
                  <a:cubicBezTo>
                    <a:pt x="3497099" y="675949"/>
                    <a:pt x="3534652" y="614926"/>
                    <a:pt x="3572205" y="567985"/>
                  </a:cubicBezTo>
                  <a:cubicBezTo>
                    <a:pt x="3569858" y="563291"/>
                    <a:pt x="3572205" y="560944"/>
                    <a:pt x="3574552" y="558597"/>
                  </a:cubicBezTo>
                  <a:close/>
                  <a:moveTo>
                    <a:pt x="3776398" y="624314"/>
                  </a:moveTo>
                  <a:cubicBezTo>
                    <a:pt x="3785786" y="631355"/>
                    <a:pt x="3797521" y="638397"/>
                    <a:pt x="3806909" y="645438"/>
                  </a:cubicBezTo>
                  <a:cubicBezTo>
                    <a:pt x="3816298" y="652479"/>
                    <a:pt x="3828033" y="659520"/>
                    <a:pt x="3837421" y="666561"/>
                  </a:cubicBezTo>
                  <a:cubicBezTo>
                    <a:pt x="3846809" y="673602"/>
                    <a:pt x="3856197" y="680643"/>
                    <a:pt x="3867933" y="687685"/>
                  </a:cubicBezTo>
                  <a:cubicBezTo>
                    <a:pt x="3877321" y="694726"/>
                    <a:pt x="3889056" y="701767"/>
                    <a:pt x="3898444" y="708808"/>
                  </a:cubicBezTo>
                  <a:cubicBezTo>
                    <a:pt x="3907832" y="715849"/>
                    <a:pt x="3917220" y="722890"/>
                    <a:pt x="3928956" y="729931"/>
                  </a:cubicBezTo>
                  <a:cubicBezTo>
                    <a:pt x="3938344" y="736973"/>
                    <a:pt x="3947732" y="744014"/>
                    <a:pt x="3957120" y="751055"/>
                  </a:cubicBezTo>
                  <a:cubicBezTo>
                    <a:pt x="3966509" y="758096"/>
                    <a:pt x="3975897" y="767484"/>
                    <a:pt x="3987632" y="774525"/>
                  </a:cubicBezTo>
                  <a:cubicBezTo>
                    <a:pt x="3997020" y="781566"/>
                    <a:pt x="4006408" y="788608"/>
                    <a:pt x="4013449" y="795649"/>
                  </a:cubicBezTo>
                  <a:cubicBezTo>
                    <a:pt x="4022837" y="805037"/>
                    <a:pt x="4034573" y="812078"/>
                    <a:pt x="4043961" y="821466"/>
                  </a:cubicBezTo>
                  <a:cubicBezTo>
                    <a:pt x="4053349" y="828507"/>
                    <a:pt x="4060390" y="835549"/>
                    <a:pt x="4069778" y="842590"/>
                  </a:cubicBezTo>
                  <a:cubicBezTo>
                    <a:pt x="4081514" y="851978"/>
                    <a:pt x="4093249" y="863713"/>
                    <a:pt x="4102637" y="873101"/>
                  </a:cubicBezTo>
                  <a:cubicBezTo>
                    <a:pt x="4109678" y="880142"/>
                    <a:pt x="4116719" y="884836"/>
                    <a:pt x="4123761" y="891878"/>
                  </a:cubicBezTo>
                  <a:cubicBezTo>
                    <a:pt x="4135496" y="903613"/>
                    <a:pt x="4149578" y="915348"/>
                    <a:pt x="4161313" y="929430"/>
                  </a:cubicBezTo>
                  <a:cubicBezTo>
                    <a:pt x="4158966" y="934125"/>
                    <a:pt x="4156619" y="938819"/>
                    <a:pt x="4156619" y="943513"/>
                  </a:cubicBezTo>
                  <a:cubicBezTo>
                    <a:pt x="4156619" y="955248"/>
                    <a:pt x="4166007" y="964636"/>
                    <a:pt x="4177743" y="964636"/>
                  </a:cubicBezTo>
                  <a:cubicBezTo>
                    <a:pt x="4180090" y="964636"/>
                    <a:pt x="4182437" y="964636"/>
                    <a:pt x="4184784" y="962289"/>
                  </a:cubicBezTo>
                  <a:cubicBezTo>
                    <a:pt x="4198866" y="992801"/>
                    <a:pt x="4210601" y="1020965"/>
                    <a:pt x="4222337" y="1051477"/>
                  </a:cubicBezTo>
                  <a:cubicBezTo>
                    <a:pt x="4191825" y="1032700"/>
                    <a:pt x="4161313" y="1013924"/>
                    <a:pt x="4130802" y="995148"/>
                  </a:cubicBezTo>
                  <a:cubicBezTo>
                    <a:pt x="4130802" y="995148"/>
                    <a:pt x="4128455" y="995148"/>
                    <a:pt x="4128455" y="992801"/>
                  </a:cubicBezTo>
                  <a:cubicBezTo>
                    <a:pt x="4114372" y="983412"/>
                    <a:pt x="4097943" y="976371"/>
                    <a:pt x="4081514" y="966983"/>
                  </a:cubicBezTo>
                  <a:cubicBezTo>
                    <a:pt x="4081514" y="966983"/>
                    <a:pt x="4079167" y="964636"/>
                    <a:pt x="4076820" y="964636"/>
                  </a:cubicBezTo>
                  <a:cubicBezTo>
                    <a:pt x="4060390" y="955248"/>
                    <a:pt x="4043961" y="948207"/>
                    <a:pt x="4027532" y="938819"/>
                  </a:cubicBezTo>
                  <a:cubicBezTo>
                    <a:pt x="4027532" y="938819"/>
                    <a:pt x="4027532" y="938819"/>
                    <a:pt x="4027532" y="938819"/>
                  </a:cubicBezTo>
                  <a:cubicBezTo>
                    <a:pt x="4018143" y="934125"/>
                    <a:pt x="4006408" y="929430"/>
                    <a:pt x="3997020" y="924736"/>
                  </a:cubicBezTo>
                  <a:cubicBezTo>
                    <a:pt x="3980591" y="901266"/>
                    <a:pt x="3964161" y="880142"/>
                    <a:pt x="3947732" y="856672"/>
                  </a:cubicBezTo>
                  <a:cubicBezTo>
                    <a:pt x="3943038" y="851978"/>
                    <a:pt x="3940691" y="847284"/>
                    <a:pt x="3935997" y="842590"/>
                  </a:cubicBezTo>
                  <a:cubicBezTo>
                    <a:pt x="3921915" y="823813"/>
                    <a:pt x="3907832" y="805037"/>
                    <a:pt x="3893750" y="788608"/>
                  </a:cubicBezTo>
                  <a:cubicBezTo>
                    <a:pt x="3886709" y="779219"/>
                    <a:pt x="3879668" y="772178"/>
                    <a:pt x="3872627" y="762790"/>
                  </a:cubicBezTo>
                  <a:cubicBezTo>
                    <a:pt x="3860891" y="748708"/>
                    <a:pt x="3849156" y="732279"/>
                    <a:pt x="3837421" y="718196"/>
                  </a:cubicBezTo>
                  <a:cubicBezTo>
                    <a:pt x="3830380" y="708808"/>
                    <a:pt x="3820992" y="699420"/>
                    <a:pt x="3813950" y="690032"/>
                  </a:cubicBezTo>
                  <a:cubicBezTo>
                    <a:pt x="3802215" y="675949"/>
                    <a:pt x="3790480" y="661867"/>
                    <a:pt x="3778745" y="650132"/>
                  </a:cubicBezTo>
                  <a:cubicBezTo>
                    <a:pt x="3769357" y="640744"/>
                    <a:pt x="3762316" y="631355"/>
                    <a:pt x="3752927" y="621967"/>
                  </a:cubicBezTo>
                  <a:cubicBezTo>
                    <a:pt x="3745886" y="612579"/>
                    <a:pt x="3738845" y="605538"/>
                    <a:pt x="3731804" y="596150"/>
                  </a:cubicBezTo>
                  <a:cubicBezTo>
                    <a:pt x="3731804" y="596150"/>
                    <a:pt x="3734151" y="593803"/>
                    <a:pt x="3734151" y="593803"/>
                  </a:cubicBezTo>
                  <a:cubicBezTo>
                    <a:pt x="3738845" y="598497"/>
                    <a:pt x="3745886" y="600844"/>
                    <a:pt x="3750580" y="605538"/>
                  </a:cubicBezTo>
                  <a:cubicBezTo>
                    <a:pt x="3755274" y="612579"/>
                    <a:pt x="3767010" y="617273"/>
                    <a:pt x="3776398" y="624314"/>
                  </a:cubicBezTo>
                  <a:close/>
                  <a:moveTo>
                    <a:pt x="4248154" y="1042089"/>
                  </a:moveTo>
                  <a:cubicBezTo>
                    <a:pt x="4262237" y="1060865"/>
                    <a:pt x="4276319" y="1081988"/>
                    <a:pt x="4290401" y="1100765"/>
                  </a:cubicBezTo>
                  <a:cubicBezTo>
                    <a:pt x="4290401" y="1100765"/>
                    <a:pt x="4290401" y="1103112"/>
                    <a:pt x="4292748" y="1103112"/>
                  </a:cubicBezTo>
                  <a:cubicBezTo>
                    <a:pt x="4292748" y="1103112"/>
                    <a:pt x="4292748" y="1103112"/>
                    <a:pt x="4292748" y="1103112"/>
                  </a:cubicBezTo>
                  <a:cubicBezTo>
                    <a:pt x="4269277" y="1086683"/>
                    <a:pt x="4248154" y="1070253"/>
                    <a:pt x="4222337" y="1053824"/>
                  </a:cubicBezTo>
                  <a:cubicBezTo>
                    <a:pt x="4217643" y="1042089"/>
                    <a:pt x="4212948" y="1030353"/>
                    <a:pt x="4208254" y="1018618"/>
                  </a:cubicBezTo>
                  <a:cubicBezTo>
                    <a:pt x="4205907" y="1011577"/>
                    <a:pt x="4201213" y="1002189"/>
                    <a:pt x="4198866" y="995148"/>
                  </a:cubicBezTo>
                  <a:cubicBezTo>
                    <a:pt x="4194172" y="983412"/>
                    <a:pt x="4189478" y="971677"/>
                    <a:pt x="4184784" y="962289"/>
                  </a:cubicBezTo>
                  <a:cubicBezTo>
                    <a:pt x="4184784" y="962289"/>
                    <a:pt x="4187131" y="959942"/>
                    <a:pt x="4187131" y="959942"/>
                  </a:cubicBezTo>
                  <a:cubicBezTo>
                    <a:pt x="4198866" y="974024"/>
                    <a:pt x="4210601" y="988107"/>
                    <a:pt x="4219990" y="1004536"/>
                  </a:cubicBezTo>
                  <a:cubicBezTo>
                    <a:pt x="4227031" y="1016271"/>
                    <a:pt x="4238766" y="1028006"/>
                    <a:pt x="4248154" y="1042089"/>
                  </a:cubicBezTo>
                  <a:close/>
                  <a:moveTo>
                    <a:pt x="4466430" y="1262711"/>
                  </a:moveTo>
                  <a:cubicBezTo>
                    <a:pt x="4468776" y="1267405"/>
                    <a:pt x="4471124" y="1269752"/>
                    <a:pt x="4473471" y="1274446"/>
                  </a:cubicBezTo>
                  <a:cubicBezTo>
                    <a:pt x="4478165" y="1281487"/>
                    <a:pt x="4482859" y="1288529"/>
                    <a:pt x="4487553" y="1295570"/>
                  </a:cubicBezTo>
                  <a:cubicBezTo>
                    <a:pt x="4494594" y="1304958"/>
                    <a:pt x="4501635" y="1316693"/>
                    <a:pt x="4508676" y="1326081"/>
                  </a:cubicBezTo>
                  <a:cubicBezTo>
                    <a:pt x="4513371" y="1333122"/>
                    <a:pt x="4518065" y="1340164"/>
                    <a:pt x="4522759" y="1344858"/>
                  </a:cubicBezTo>
                  <a:cubicBezTo>
                    <a:pt x="4529800" y="1356593"/>
                    <a:pt x="4536841" y="1365981"/>
                    <a:pt x="4541535" y="1377716"/>
                  </a:cubicBezTo>
                  <a:cubicBezTo>
                    <a:pt x="4546229" y="1384757"/>
                    <a:pt x="4548576" y="1389451"/>
                    <a:pt x="4553270" y="1396493"/>
                  </a:cubicBezTo>
                  <a:cubicBezTo>
                    <a:pt x="4560311" y="1408228"/>
                    <a:pt x="4567353" y="1419963"/>
                    <a:pt x="4572047" y="1431698"/>
                  </a:cubicBezTo>
                  <a:cubicBezTo>
                    <a:pt x="4574393" y="1438740"/>
                    <a:pt x="4579088" y="1443434"/>
                    <a:pt x="4581435" y="1450475"/>
                  </a:cubicBezTo>
                  <a:cubicBezTo>
                    <a:pt x="4588476" y="1462210"/>
                    <a:pt x="4593170" y="1473945"/>
                    <a:pt x="4600211" y="1485680"/>
                  </a:cubicBezTo>
                  <a:cubicBezTo>
                    <a:pt x="4588476" y="1471598"/>
                    <a:pt x="4579088" y="1455169"/>
                    <a:pt x="4567353" y="1441087"/>
                  </a:cubicBezTo>
                  <a:cubicBezTo>
                    <a:pt x="4565005" y="1438740"/>
                    <a:pt x="4565005" y="1438740"/>
                    <a:pt x="4562658" y="1436392"/>
                  </a:cubicBezTo>
                  <a:cubicBezTo>
                    <a:pt x="4555617" y="1427004"/>
                    <a:pt x="4546229" y="1417616"/>
                    <a:pt x="4539188" y="1408228"/>
                  </a:cubicBezTo>
                  <a:cubicBezTo>
                    <a:pt x="4536841" y="1403534"/>
                    <a:pt x="4532147" y="1398840"/>
                    <a:pt x="4527453" y="1394146"/>
                  </a:cubicBezTo>
                  <a:cubicBezTo>
                    <a:pt x="4520412" y="1387104"/>
                    <a:pt x="4513371" y="1377716"/>
                    <a:pt x="4506329" y="1370675"/>
                  </a:cubicBezTo>
                  <a:cubicBezTo>
                    <a:pt x="4501635" y="1363634"/>
                    <a:pt x="4496941" y="1358940"/>
                    <a:pt x="4489900" y="1351899"/>
                  </a:cubicBezTo>
                  <a:cubicBezTo>
                    <a:pt x="4482859" y="1344858"/>
                    <a:pt x="4478165" y="1337817"/>
                    <a:pt x="4471124" y="1330775"/>
                  </a:cubicBezTo>
                  <a:cubicBezTo>
                    <a:pt x="4464082" y="1323734"/>
                    <a:pt x="4457041" y="1316693"/>
                    <a:pt x="4450000" y="1307305"/>
                  </a:cubicBezTo>
                  <a:cubicBezTo>
                    <a:pt x="4445306" y="1302611"/>
                    <a:pt x="4440612" y="1297917"/>
                    <a:pt x="4435918" y="1293223"/>
                  </a:cubicBezTo>
                  <a:cubicBezTo>
                    <a:pt x="4428877" y="1286181"/>
                    <a:pt x="4419489" y="1276793"/>
                    <a:pt x="4412447" y="1269752"/>
                  </a:cubicBezTo>
                  <a:cubicBezTo>
                    <a:pt x="4414795" y="1265058"/>
                    <a:pt x="4417141" y="1262711"/>
                    <a:pt x="4417141" y="1255670"/>
                  </a:cubicBezTo>
                  <a:cubicBezTo>
                    <a:pt x="4417141" y="1243935"/>
                    <a:pt x="4407753" y="1234546"/>
                    <a:pt x="4396018" y="1234546"/>
                  </a:cubicBezTo>
                  <a:cubicBezTo>
                    <a:pt x="4391324" y="1234546"/>
                    <a:pt x="4386630" y="1236893"/>
                    <a:pt x="4381936" y="1239241"/>
                  </a:cubicBezTo>
                  <a:cubicBezTo>
                    <a:pt x="4381936" y="1239241"/>
                    <a:pt x="4381936" y="1236893"/>
                    <a:pt x="4379589" y="1236893"/>
                  </a:cubicBezTo>
                  <a:cubicBezTo>
                    <a:pt x="4370201" y="1220464"/>
                    <a:pt x="4358465" y="1206382"/>
                    <a:pt x="4349077" y="1189953"/>
                  </a:cubicBezTo>
                  <a:cubicBezTo>
                    <a:pt x="4337342" y="1171176"/>
                    <a:pt x="4325607" y="1154747"/>
                    <a:pt x="4313872" y="1135970"/>
                  </a:cubicBezTo>
                  <a:cubicBezTo>
                    <a:pt x="4311524" y="1133623"/>
                    <a:pt x="4311524" y="1131276"/>
                    <a:pt x="4309178" y="1131276"/>
                  </a:cubicBezTo>
                  <a:cubicBezTo>
                    <a:pt x="4311524" y="1128929"/>
                    <a:pt x="4313872" y="1128929"/>
                    <a:pt x="4316218" y="1126582"/>
                  </a:cubicBezTo>
                  <a:cubicBezTo>
                    <a:pt x="4365507" y="1166482"/>
                    <a:pt x="4412447" y="1208729"/>
                    <a:pt x="4457041" y="1255670"/>
                  </a:cubicBezTo>
                  <a:cubicBezTo>
                    <a:pt x="4461736" y="1258017"/>
                    <a:pt x="4464082" y="1260364"/>
                    <a:pt x="4466430" y="1262711"/>
                  </a:cubicBezTo>
                  <a:close/>
                  <a:moveTo>
                    <a:pt x="4658887" y="1558439"/>
                  </a:moveTo>
                  <a:cubicBezTo>
                    <a:pt x="4656540" y="1549051"/>
                    <a:pt x="4654193" y="1539662"/>
                    <a:pt x="4649499" y="1530274"/>
                  </a:cubicBezTo>
                  <a:cubicBezTo>
                    <a:pt x="4647152" y="1523233"/>
                    <a:pt x="4644805" y="1516192"/>
                    <a:pt x="4642458" y="1509151"/>
                  </a:cubicBezTo>
                  <a:cubicBezTo>
                    <a:pt x="4640111" y="1499763"/>
                    <a:pt x="4635417" y="1490375"/>
                    <a:pt x="4633070" y="1483333"/>
                  </a:cubicBezTo>
                  <a:cubicBezTo>
                    <a:pt x="4633070" y="1483333"/>
                    <a:pt x="4633070" y="1483333"/>
                    <a:pt x="4633070" y="1483333"/>
                  </a:cubicBezTo>
                  <a:cubicBezTo>
                    <a:pt x="4642458" y="1499763"/>
                    <a:pt x="4651846" y="1516192"/>
                    <a:pt x="4661234" y="1532621"/>
                  </a:cubicBezTo>
                  <a:cubicBezTo>
                    <a:pt x="4661234" y="1532621"/>
                    <a:pt x="4661234" y="1534968"/>
                    <a:pt x="4661234" y="1534968"/>
                  </a:cubicBezTo>
                  <a:cubicBezTo>
                    <a:pt x="4670623" y="1560786"/>
                    <a:pt x="4680011" y="1586603"/>
                    <a:pt x="4689399" y="1612421"/>
                  </a:cubicBezTo>
                  <a:cubicBezTo>
                    <a:pt x="4689399" y="1614768"/>
                    <a:pt x="4691746" y="1617115"/>
                    <a:pt x="4691746" y="1619462"/>
                  </a:cubicBezTo>
                  <a:cubicBezTo>
                    <a:pt x="4696440" y="1631197"/>
                    <a:pt x="4698787" y="1645280"/>
                    <a:pt x="4703481" y="1657015"/>
                  </a:cubicBezTo>
                  <a:cubicBezTo>
                    <a:pt x="4698787" y="1649974"/>
                    <a:pt x="4694093" y="1640586"/>
                    <a:pt x="4691746" y="1633544"/>
                  </a:cubicBezTo>
                  <a:cubicBezTo>
                    <a:pt x="4691746" y="1633544"/>
                    <a:pt x="4691746" y="1633544"/>
                    <a:pt x="4691746" y="1633544"/>
                  </a:cubicBezTo>
                  <a:cubicBezTo>
                    <a:pt x="4682358" y="1617115"/>
                    <a:pt x="4675317" y="1603033"/>
                    <a:pt x="4665929" y="1586603"/>
                  </a:cubicBezTo>
                  <a:cubicBezTo>
                    <a:pt x="4665929" y="1584256"/>
                    <a:pt x="4663581" y="1579562"/>
                    <a:pt x="4663581" y="1577215"/>
                  </a:cubicBezTo>
                  <a:cubicBezTo>
                    <a:pt x="4663581" y="1572521"/>
                    <a:pt x="4661234" y="1565480"/>
                    <a:pt x="4658887" y="1558439"/>
                  </a:cubicBezTo>
                  <a:close/>
                  <a:moveTo>
                    <a:pt x="4724605" y="1661709"/>
                  </a:moveTo>
                  <a:cubicBezTo>
                    <a:pt x="4729299" y="1675791"/>
                    <a:pt x="4733993" y="1689873"/>
                    <a:pt x="4738687" y="1701609"/>
                  </a:cubicBezTo>
                  <a:cubicBezTo>
                    <a:pt x="4741034" y="1710997"/>
                    <a:pt x="4743381" y="1718038"/>
                    <a:pt x="4745728" y="1727426"/>
                  </a:cubicBezTo>
                  <a:cubicBezTo>
                    <a:pt x="4750422" y="1741508"/>
                    <a:pt x="4755116" y="1757938"/>
                    <a:pt x="4759810" y="1774367"/>
                  </a:cubicBezTo>
                  <a:cubicBezTo>
                    <a:pt x="4759810" y="1774367"/>
                    <a:pt x="4759810" y="1774367"/>
                    <a:pt x="4759810" y="1774367"/>
                  </a:cubicBezTo>
                  <a:cubicBezTo>
                    <a:pt x="4752769" y="1755591"/>
                    <a:pt x="4745728" y="1739161"/>
                    <a:pt x="4738687" y="1720385"/>
                  </a:cubicBezTo>
                  <a:cubicBezTo>
                    <a:pt x="4738687" y="1720385"/>
                    <a:pt x="4738687" y="1720385"/>
                    <a:pt x="4738687" y="1720385"/>
                  </a:cubicBezTo>
                  <a:cubicBezTo>
                    <a:pt x="4731646" y="1706303"/>
                    <a:pt x="4726952" y="1692221"/>
                    <a:pt x="4719911" y="1680485"/>
                  </a:cubicBezTo>
                  <a:cubicBezTo>
                    <a:pt x="4719911" y="1680485"/>
                    <a:pt x="4719911" y="1678138"/>
                    <a:pt x="4719911" y="1678138"/>
                  </a:cubicBezTo>
                  <a:cubicBezTo>
                    <a:pt x="4719911" y="1678138"/>
                    <a:pt x="4719911" y="1678138"/>
                    <a:pt x="4719911" y="1678138"/>
                  </a:cubicBezTo>
                  <a:cubicBezTo>
                    <a:pt x="4715216" y="1666403"/>
                    <a:pt x="4712869" y="1654668"/>
                    <a:pt x="4708175" y="1640586"/>
                  </a:cubicBezTo>
                  <a:cubicBezTo>
                    <a:pt x="4708175" y="1638238"/>
                    <a:pt x="4705828" y="1635891"/>
                    <a:pt x="4705828" y="1631197"/>
                  </a:cubicBezTo>
                  <a:cubicBezTo>
                    <a:pt x="4696440" y="1603033"/>
                    <a:pt x="4687052" y="1577215"/>
                    <a:pt x="4677664" y="1551398"/>
                  </a:cubicBezTo>
                  <a:cubicBezTo>
                    <a:pt x="4677664" y="1549051"/>
                    <a:pt x="4675317" y="1549051"/>
                    <a:pt x="4675317" y="1546704"/>
                  </a:cubicBezTo>
                  <a:cubicBezTo>
                    <a:pt x="4691746" y="1577215"/>
                    <a:pt x="4705828" y="1607727"/>
                    <a:pt x="4719911" y="1638238"/>
                  </a:cubicBezTo>
                  <a:cubicBezTo>
                    <a:pt x="4717563" y="1645280"/>
                    <a:pt x="4719911" y="1654668"/>
                    <a:pt x="4724605" y="1661709"/>
                  </a:cubicBezTo>
                  <a:close/>
                  <a:moveTo>
                    <a:pt x="4689399" y="1664056"/>
                  </a:moveTo>
                  <a:cubicBezTo>
                    <a:pt x="4691746" y="1671097"/>
                    <a:pt x="4694093" y="1678138"/>
                    <a:pt x="4696440" y="1687526"/>
                  </a:cubicBezTo>
                  <a:cubicBezTo>
                    <a:pt x="4696440" y="1689873"/>
                    <a:pt x="4698787" y="1692221"/>
                    <a:pt x="4698787" y="1696915"/>
                  </a:cubicBezTo>
                  <a:cubicBezTo>
                    <a:pt x="4696440" y="1692221"/>
                    <a:pt x="4696440" y="1689873"/>
                    <a:pt x="4694093" y="1685179"/>
                  </a:cubicBezTo>
                  <a:cubicBezTo>
                    <a:pt x="4691746" y="1678138"/>
                    <a:pt x="4689399" y="1668750"/>
                    <a:pt x="4687052" y="1661709"/>
                  </a:cubicBezTo>
                  <a:cubicBezTo>
                    <a:pt x="4684705" y="1652321"/>
                    <a:pt x="4680011" y="1640586"/>
                    <a:pt x="4675317" y="1631197"/>
                  </a:cubicBezTo>
                  <a:cubicBezTo>
                    <a:pt x="4672970" y="1624156"/>
                    <a:pt x="4670623" y="1614768"/>
                    <a:pt x="4665929" y="1607727"/>
                  </a:cubicBezTo>
                  <a:cubicBezTo>
                    <a:pt x="4665929" y="1607727"/>
                    <a:pt x="4665929" y="1607727"/>
                    <a:pt x="4665929" y="1607727"/>
                  </a:cubicBezTo>
                  <a:cubicBezTo>
                    <a:pt x="4670623" y="1614768"/>
                    <a:pt x="4672970" y="1619462"/>
                    <a:pt x="4677664" y="1626503"/>
                  </a:cubicBezTo>
                  <a:cubicBezTo>
                    <a:pt x="4680011" y="1631197"/>
                    <a:pt x="4680011" y="1635891"/>
                    <a:pt x="4682358" y="1640586"/>
                  </a:cubicBezTo>
                  <a:cubicBezTo>
                    <a:pt x="4684705" y="1645280"/>
                    <a:pt x="4687052" y="1654668"/>
                    <a:pt x="4689399" y="1664056"/>
                  </a:cubicBezTo>
                  <a:close/>
                  <a:moveTo>
                    <a:pt x="4680011" y="1736814"/>
                  </a:moveTo>
                  <a:cubicBezTo>
                    <a:pt x="4680011" y="1739161"/>
                    <a:pt x="4680011" y="1739161"/>
                    <a:pt x="4680011" y="1736814"/>
                  </a:cubicBezTo>
                  <a:cubicBezTo>
                    <a:pt x="4672970" y="1741508"/>
                    <a:pt x="4668275" y="1746203"/>
                    <a:pt x="4663581" y="1753244"/>
                  </a:cubicBezTo>
                  <a:cubicBezTo>
                    <a:pt x="4663581" y="1753244"/>
                    <a:pt x="4663581" y="1755591"/>
                    <a:pt x="4661234" y="1755591"/>
                  </a:cubicBezTo>
                  <a:cubicBezTo>
                    <a:pt x="4661234" y="1755591"/>
                    <a:pt x="4661234" y="1757938"/>
                    <a:pt x="4658887" y="1757938"/>
                  </a:cubicBezTo>
                  <a:cubicBezTo>
                    <a:pt x="4656540" y="1755591"/>
                    <a:pt x="4651846" y="1755591"/>
                    <a:pt x="4649499" y="1755591"/>
                  </a:cubicBezTo>
                  <a:cubicBezTo>
                    <a:pt x="4647152" y="1755591"/>
                    <a:pt x="4644805" y="1755591"/>
                    <a:pt x="4642458" y="1757938"/>
                  </a:cubicBezTo>
                  <a:cubicBezTo>
                    <a:pt x="4633070" y="1736814"/>
                    <a:pt x="4626029" y="1715691"/>
                    <a:pt x="4616640" y="1694568"/>
                  </a:cubicBezTo>
                  <a:cubicBezTo>
                    <a:pt x="4611946" y="1685179"/>
                    <a:pt x="4609599" y="1673444"/>
                    <a:pt x="4604905" y="1664056"/>
                  </a:cubicBezTo>
                  <a:cubicBezTo>
                    <a:pt x="4588476" y="1626503"/>
                    <a:pt x="4572047" y="1591297"/>
                    <a:pt x="4555617" y="1556092"/>
                  </a:cubicBezTo>
                  <a:cubicBezTo>
                    <a:pt x="4550923" y="1544357"/>
                    <a:pt x="4543882" y="1532621"/>
                    <a:pt x="4539188" y="1520886"/>
                  </a:cubicBezTo>
                  <a:cubicBezTo>
                    <a:pt x="4527453" y="1497416"/>
                    <a:pt x="4515717" y="1471598"/>
                    <a:pt x="4503982" y="1448128"/>
                  </a:cubicBezTo>
                  <a:cubicBezTo>
                    <a:pt x="4496941" y="1434045"/>
                    <a:pt x="4487553" y="1419963"/>
                    <a:pt x="4480512" y="1405881"/>
                  </a:cubicBezTo>
                  <a:cubicBezTo>
                    <a:pt x="4468776" y="1387104"/>
                    <a:pt x="4459388" y="1365981"/>
                    <a:pt x="4447653" y="1347205"/>
                  </a:cubicBezTo>
                  <a:cubicBezTo>
                    <a:pt x="4522759" y="1415269"/>
                    <a:pt x="4588476" y="1490375"/>
                    <a:pt x="4642458" y="1572521"/>
                  </a:cubicBezTo>
                  <a:cubicBezTo>
                    <a:pt x="4658887" y="1607727"/>
                    <a:pt x="4672970" y="1640586"/>
                    <a:pt x="4687052" y="1675791"/>
                  </a:cubicBezTo>
                  <a:cubicBezTo>
                    <a:pt x="4689399" y="1682832"/>
                    <a:pt x="4691746" y="1687526"/>
                    <a:pt x="4694093" y="1694568"/>
                  </a:cubicBezTo>
                  <a:cubicBezTo>
                    <a:pt x="4696440" y="1701609"/>
                    <a:pt x="4698787" y="1708650"/>
                    <a:pt x="4701134" y="1715691"/>
                  </a:cubicBezTo>
                  <a:cubicBezTo>
                    <a:pt x="4694093" y="1718038"/>
                    <a:pt x="4689399" y="1725079"/>
                    <a:pt x="4689399" y="1734467"/>
                  </a:cubicBezTo>
                  <a:cubicBezTo>
                    <a:pt x="4689399" y="1734467"/>
                    <a:pt x="4689399" y="1736814"/>
                    <a:pt x="4689399" y="1736814"/>
                  </a:cubicBezTo>
                  <a:cubicBezTo>
                    <a:pt x="4689399" y="1736814"/>
                    <a:pt x="4687052" y="1736814"/>
                    <a:pt x="4687052" y="1736814"/>
                  </a:cubicBezTo>
                  <a:cubicBezTo>
                    <a:pt x="4684705" y="1734467"/>
                    <a:pt x="4682358" y="1736814"/>
                    <a:pt x="4680011" y="1736814"/>
                  </a:cubicBezTo>
                  <a:close/>
                  <a:moveTo>
                    <a:pt x="4318566" y="1218117"/>
                  </a:moveTo>
                  <a:cubicBezTo>
                    <a:pt x="4311524" y="1218117"/>
                    <a:pt x="4306830" y="1220464"/>
                    <a:pt x="4302136" y="1227505"/>
                  </a:cubicBezTo>
                  <a:cubicBezTo>
                    <a:pt x="4297442" y="1225158"/>
                    <a:pt x="4292748" y="1220464"/>
                    <a:pt x="4285707" y="1218117"/>
                  </a:cubicBezTo>
                  <a:cubicBezTo>
                    <a:pt x="4278666" y="1201688"/>
                    <a:pt x="4273972" y="1187606"/>
                    <a:pt x="4266931" y="1171176"/>
                  </a:cubicBezTo>
                  <a:cubicBezTo>
                    <a:pt x="4264583" y="1164135"/>
                    <a:pt x="4259889" y="1154747"/>
                    <a:pt x="4257542" y="1147706"/>
                  </a:cubicBezTo>
                  <a:cubicBezTo>
                    <a:pt x="4257542" y="1145359"/>
                    <a:pt x="4255195" y="1143012"/>
                    <a:pt x="4255195" y="1140665"/>
                  </a:cubicBezTo>
                  <a:cubicBezTo>
                    <a:pt x="4281013" y="1159441"/>
                    <a:pt x="4306830" y="1180564"/>
                    <a:pt x="4332648" y="1201688"/>
                  </a:cubicBezTo>
                  <a:cubicBezTo>
                    <a:pt x="4349077" y="1215770"/>
                    <a:pt x="4365507" y="1229852"/>
                    <a:pt x="4381936" y="1243935"/>
                  </a:cubicBezTo>
                  <a:cubicBezTo>
                    <a:pt x="4379589" y="1246282"/>
                    <a:pt x="4377242" y="1250976"/>
                    <a:pt x="4377242" y="1255670"/>
                  </a:cubicBezTo>
                  <a:cubicBezTo>
                    <a:pt x="4377242" y="1267405"/>
                    <a:pt x="4386630" y="1276793"/>
                    <a:pt x="4398365" y="1276793"/>
                  </a:cubicBezTo>
                  <a:cubicBezTo>
                    <a:pt x="4400712" y="1276793"/>
                    <a:pt x="4400712" y="1276793"/>
                    <a:pt x="4403059" y="1276793"/>
                  </a:cubicBezTo>
                  <a:cubicBezTo>
                    <a:pt x="4407753" y="1286181"/>
                    <a:pt x="4414795" y="1295570"/>
                    <a:pt x="4419489" y="1304958"/>
                  </a:cubicBezTo>
                  <a:cubicBezTo>
                    <a:pt x="4426530" y="1316693"/>
                    <a:pt x="4433571" y="1326081"/>
                    <a:pt x="4438265" y="1337817"/>
                  </a:cubicBezTo>
                  <a:cubicBezTo>
                    <a:pt x="4405406" y="1307305"/>
                    <a:pt x="4370201" y="1279140"/>
                    <a:pt x="4332648" y="1253323"/>
                  </a:cubicBezTo>
                  <a:cubicBezTo>
                    <a:pt x="4334995" y="1250976"/>
                    <a:pt x="4337342" y="1246282"/>
                    <a:pt x="4337342" y="1241588"/>
                  </a:cubicBezTo>
                  <a:cubicBezTo>
                    <a:pt x="4337342" y="1227505"/>
                    <a:pt x="4327954" y="1218117"/>
                    <a:pt x="4318566" y="1218117"/>
                  </a:cubicBezTo>
                  <a:close/>
                  <a:moveTo>
                    <a:pt x="4426530" y="1701609"/>
                  </a:moveTo>
                  <a:cubicBezTo>
                    <a:pt x="4424183" y="1701609"/>
                    <a:pt x="4419489" y="1701609"/>
                    <a:pt x="4417141" y="1701609"/>
                  </a:cubicBezTo>
                  <a:cubicBezTo>
                    <a:pt x="4414795" y="1701609"/>
                    <a:pt x="4412447" y="1701609"/>
                    <a:pt x="4410100" y="1703956"/>
                  </a:cubicBezTo>
                  <a:cubicBezTo>
                    <a:pt x="4405406" y="1703956"/>
                    <a:pt x="4403059" y="1706303"/>
                    <a:pt x="4398365" y="1706303"/>
                  </a:cubicBezTo>
                  <a:cubicBezTo>
                    <a:pt x="4396018" y="1706303"/>
                    <a:pt x="4393671" y="1708650"/>
                    <a:pt x="4391324" y="1708650"/>
                  </a:cubicBezTo>
                  <a:cubicBezTo>
                    <a:pt x="4386630" y="1708650"/>
                    <a:pt x="4384283" y="1710997"/>
                    <a:pt x="4379589" y="1710997"/>
                  </a:cubicBezTo>
                  <a:cubicBezTo>
                    <a:pt x="4377242" y="1710997"/>
                    <a:pt x="4374895" y="1713344"/>
                    <a:pt x="4372548" y="1713344"/>
                  </a:cubicBezTo>
                  <a:cubicBezTo>
                    <a:pt x="4367854" y="1715691"/>
                    <a:pt x="4365507" y="1715691"/>
                    <a:pt x="4360812" y="1718038"/>
                  </a:cubicBezTo>
                  <a:cubicBezTo>
                    <a:pt x="4358465" y="1718038"/>
                    <a:pt x="4356118" y="1720385"/>
                    <a:pt x="4353771" y="1720385"/>
                  </a:cubicBezTo>
                  <a:cubicBezTo>
                    <a:pt x="4349077" y="1722732"/>
                    <a:pt x="4344383" y="1722732"/>
                    <a:pt x="4342036" y="1725079"/>
                  </a:cubicBezTo>
                  <a:cubicBezTo>
                    <a:pt x="4339689" y="1725079"/>
                    <a:pt x="4337342" y="1727426"/>
                    <a:pt x="4334995" y="1729773"/>
                  </a:cubicBezTo>
                  <a:cubicBezTo>
                    <a:pt x="4330301" y="1732120"/>
                    <a:pt x="4325607" y="1734467"/>
                    <a:pt x="4323260" y="1736814"/>
                  </a:cubicBezTo>
                  <a:cubicBezTo>
                    <a:pt x="4320913" y="1739161"/>
                    <a:pt x="4318566" y="1739161"/>
                    <a:pt x="4316218" y="1741508"/>
                  </a:cubicBezTo>
                  <a:cubicBezTo>
                    <a:pt x="4311524" y="1743855"/>
                    <a:pt x="4306830" y="1746203"/>
                    <a:pt x="4304483" y="1748550"/>
                  </a:cubicBezTo>
                  <a:cubicBezTo>
                    <a:pt x="4302136" y="1750897"/>
                    <a:pt x="4299789" y="1750897"/>
                    <a:pt x="4297442" y="1753244"/>
                  </a:cubicBezTo>
                  <a:cubicBezTo>
                    <a:pt x="4292748" y="1755591"/>
                    <a:pt x="4288054" y="1757938"/>
                    <a:pt x="4283360" y="1762632"/>
                  </a:cubicBezTo>
                  <a:cubicBezTo>
                    <a:pt x="4281013" y="1764979"/>
                    <a:pt x="4278666" y="1764979"/>
                    <a:pt x="4276319" y="1767326"/>
                  </a:cubicBezTo>
                  <a:cubicBezTo>
                    <a:pt x="4271625" y="1769673"/>
                    <a:pt x="4266931" y="1774367"/>
                    <a:pt x="4262237" y="1776714"/>
                  </a:cubicBezTo>
                  <a:cubicBezTo>
                    <a:pt x="4259889" y="1779061"/>
                    <a:pt x="4257542" y="1779061"/>
                    <a:pt x="4257542" y="1781408"/>
                  </a:cubicBezTo>
                  <a:cubicBezTo>
                    <a:pt x="4252848" y="1786102"/>
                    <a:pt x="4248154" y="1788449"/>
                    <a:pt x="4241113" y="1793144"/>
                  </a:cubicBezTo>
                  <a:cubicBezTo>
                    <a:pt x="4238766" y="1793144"/>
                    <a:pt x="4238766" y="1795491"/>
                    <a:pt x="4238766" y="1795491"/>
                  </a:cubicBezTo>
                  <a:cubicBezTo>
                    <a:pt x="4231725" y="1800185"/>
                    <a:pt x="4227031" y="1804879"/>
                    <a:pt x="4219990" y="1809573"/>
                  </a:cubicBezTo>
                  <a:cubicBezTo>
                    <a:pt x="4219990" y="1809573"/>
                    <a:pt x="4217643" y="1811920"/>
                    <a:pt x="4217643" y="1811920"/>
                  </a:cubicBezTo>
                  <a:cubicBezTo>
                    <a:pt x="4210601" y="1816614"/>
                    <a:pt x="4205907" y="1821308"/>
                    <a:pt x="4198866" y="1828349"/>
                  </a:cubicBezTo>
                  <a:cubicBezTo>
                    <a:pt x="4198866" y="1828349"/>
                    <a:pt x="4196519" y="1830696"/>
                    <a:pt x="4196519" y="1830696"/>
                  </a:cubicBezTo>
                  <a:cubicBezTo>
                    <a:pt x="4180090" y="1844779"/>
                    <a:pt x="4163660" y="1861208"/>
                    <a:pt x="4147231" y="1877637"/>
                  </a:cubicBezTo>
                  <a:cubicBezTo>
                    <a:pt x="4142537" y="1875290"/>
                    <a:pt x="4140190" y="1872943"/>
                    <a:pt x="4133149" y="1872943"/>
                  </a:cubicBezTo>
                  <a:cubicBezTo>
                    <a:pt x="4126108" y="1872943"/>
                    <a:pt x="4119067" y="1877637"/>
                    <a:pt x="4116719" y="1882331"/>
                  </a:cubicBezTo>
                  <a:cubicBezTo>
                    <a:pt x="4060390" y="1851820"/>
                    <a:pt x="4001714" y="1823655"/>
                    <a:pt x="3940691" y="1793144"/>
                  </a:cubicBezTo>
                  <a:cubicBezTo>
                    <a:pt x="3933650" y="1790796"/>
                    <a:pt x="3928956" y="1786102"/>
                    <a:pt x="3921915" y="1783755"/>
                  </a:cubicBezTo>
                  <a:cubicBezTo>
                    <a:pt x="3910180" y="1779061"/>
                    <a:pt x="3896097" y="1772020"/>
                    <a:pt x="3884362" y="1767326"/>
                  </a:cubicBezTo>
                  <a:cubicBezTo>
                    <a:pt x="3872627" y="1762632"/>
                    <a:pt x="3860891" y="1755591"/>
                    <a:pt x="3846809" y="1750897"/>
                  </a:cubicBezTo>
                  <a:cubicBezTo>
                    <a:pt x="3837421" y="1746203"/>
                    <a:pt x="3825686" y="1741508"/>
                    <a:pt x="3816298" y="1736814"/>
                  </a:cubicBezTo>
                  <a:cubicBezTo>
                    <a:pt x="3802215" y="1729773"/>
                    <a:pt x="3785786" y="1722732"/>
                    <a:pt x="3771704" y="1715691"/>
                  </a:cubicBezTo>
                  <a:cubicBezTo>
                    <a:pt x="3762316" y="1710997"/>
                    <a:pt x="3752927" y="1708650"/>
                    <a:pt x="3745886" y="1703956"/>
                  </a:cubicBezTo>
                  <a:cubicBezTo>
                    <a:pt x="3729457" y="1696915"/>
                    <a:pt x="3713027" y="1689873"/>
                    <a:pt x="3696598" y="1682832"/>
                  </a:cubicBezTo>
                  <a:cubicBezTo>
                    <a:pt x="3689557" y="1680485"/>
                    <a:pt x="3680169" y="1675791"/>
                    <a:pt x="3673128" y="1673444"/>
                  </a:cubicBezTo>
                  <a:cubicBezTo>
                    <a:pt x="3654351" y="1666403"/>
                    <a:pt x="3637922" y="1659362"/>
                    <a:pt x="3619146" y="1652321"/>
                  </a:cubicBezTo>
                  <a:cubicBezTo>
                    <a:pt x="3612104" y="1649974"/>
                    <a:pt x="3605064" y="1647627"/>
                    <a:pt x="3598022" y="1642933"/>
                  </a:cubicBezTo>
                  <a:cubicBezTo>
                    <a:pt x="3583940" y="1638238"/>
                    <a:pt x="3572205" y="1633544"/>
                    <a:pt x="3558123" y="1626503"/>
                  </a:cubicBezTo>
                  <a:cubicBezTo>
                    <a:pt x="3558123" y="1624156"/>
                    <a:pt x="3560469" y="1621809"/>
                    <a:pt x="3560469" y="1619462"/>
                  </a:cubicBezTo>
                  <a:cubicBezTo>
                    <a:pt x="3560469" y="1617115"/>
                    <a:pt x="3560469" y="1617115"/>
                    <a:pt x="3560469" y="1614768"/>
                  </a:cubicBezTo>
                  <a:cubicBezTo>
                    <a:pt x="3562817" y="1614768"/>
                    <a:pt x="3567511" y="1612421"/>
                    <a:pt x="3569858" y="1612421"/>
                  </a:cubicBezTo>
                  <a:cubicBezTo>
                    <a:pt x="3579246" y="1610074"/>
                    <a:pt x="3588634" y="1607727"/>
                    <a:pt x="3595675" y="1605380"/>
                  </a:cubicBezTo>
                  <a:cubicBezTo>
                    <a:pt x="3605064" y="1603033"/>
                    <a:pt x="3614452" y="1600686"/>
                    <a:pt x="3621493" y="1598339"/>
                  </a:cubicBezTo>
                  <a:cubicBezTo>
                    <a:pt x="3630881" y="1595992"/>
                    <a:pt x="3640269" y="1593645"/>
                    <a:pt x="3647310" y="1591297"/>
                  </a:cubicBezTo>
                  <a:cubicBezTo>
                    <a:pt x="3656698" y="1588950"/>
                    <a:pt x="3666086" y="1586603"/>
                    <a:pt x="3673128" y="1584256"/>
                  </a:cubicBezTo>
                  <a:cubicBezTo>
                    <a:pt x="3682516" y="1581909"/>
                    <a:pt x="3689557" y="1579562"/>
                    <a:pt x="3698945" y="1579562"/>
                  </a:cubicBezTo>
                  <a:cubicBezTo>
                    <a:pt x="3708333" y="1577215"/>
                    <a:pt x="3717721" y="1577215"/>
                    <a:pt x="3727110" y="1574868"/>
                  </a:cubicBezTo>
                  <a:cubicBezTo>
                    <a:pt x="3736498" y="1572521"/>
                    <a:pt x="3743539" y="1572521"/>
                    <a:pt x="3752927" y="1570174"/>
                  </a:cubicBezTo>
                  <a:cubicBezTo>
                    <a:pt x="3762316" y="1567827"/>
                    <a:pt x="3771704" y="1567827"/>
                    <a:pt x="3781092" y="1565480"/>
                  </a:cubicBezTo>
                  <a:cubicBezTo>
                    <a:pt x="3788133" y="1565480"/>
                    <a:pt x="3797521" y="1563133"/>
                    <a:pt x="3804562" y="1563133"/>
                  </a:cubicBezTo>
                  <a:cubicBezTo>
                    <a:pt x="3813950" y="1560786"/>
                    <a:pt x="3825686" y="1560786"/>
                    <a:pt x="3835074" y="1560786"/>
                  </a:cubicBezTo>
                  <a:cubicBezTo>
                    <a:pt x="3842115" y="1560786"/>
                    <a:pt x="3849156" y="1558439"/>
                    <a:pt x="3856197" y="1558439"/>
                  </a:cubicBezTo>
                  <a:cubicBezTo>
                    <a:pt x="3867933" y="1558439"/>
                    <a:pt x="3879668" y="1556092"/>
                    <a:pt x="3889056" y="1556092"/>
                  </a:cubicBezTo>
                  <a:cubicBezTo>
                    <a:pt x="3893750" y="1556092"/>
                    <a:pt x="3900791" y="1556092"/>
                    <a:pt x="3907832" y="1556092"/>
                  </a:cubicBezTo>
                  <a:cubicBezTo>
                    <a:pt x="3924262" y="1556092"/>
                    <a:pt x="3943038" y="1556092"/>
                    <a:pt x="3959467" y="1556092"/>
                  </a:cubicBezTo>
                  <a:cubicBezTo>
                    <a:pt x="3971203" y="1556092"/>
                    <a:pt x="3985285" y="1556092"/>
                    <a:pt x="3997020" y="1556092"/>
                  </a:cubicBezTo>
                  <a:cubicBezTo>
                    <a:pt x="4001714" y="1556092"/>
                    <a:pt x="4004061" y="1556092"/>
                    <a:pt x="4008755" y="1556092"/>
                  </a:cubicBezTo>
                  <a:cubicBezTo>
                    <a:pt x="4018143" y="1556092"/>
                    <a:pt x="4025185" y="1556092"/>
                    <a:pt x="4034573" y="1558439"/>
                  </a:cubicBezTo>
                  <a:cubicBezTo>
                    <a:pt x="4039267" y="1558439"/>
                    <a:pt x="4043961" y="1558439"/>
                    <a:pt x="4048655" y="1558439"/>
                  </a:cubicBezTo>
                  <a:cubicBezTo>
                    <a:pt x="4055696" y="1558439"/>
                    <a:pt x="4062738" y="1558439"/>
                    <a:pt x="4072126" y="1560786"/>
                  </a:cubicBezTo>
                  <a:cubicBezTo>
                    <a:pt x="4076820" y="1560786"/>
                    <a:pt x="4081514" y="1560786"/>
                    <a:pt x="4086208" y="1563133"/>
                  </a:cubicBezTo>
                  <a:cubicBezTo>
                    <a:pt x="4093249" y="1563133"/>
                    <a:pt x="4100290" y="1565480"/>
                    <a:pt x="4107331" y="1565480"/>
                  </a:cubicBezTo>
                  <a:cubicBezTo>
                    <a:pt x="4112025" y="1565480"/>
                    <a:pt x="4116719" y="1567827"/>
                    <a:pt x="4121414" y="1567827"/>
                  </a:cubicBezTo>
                  <a:cubicBezTo>
                    <a:pt x="4128455" y="1567827"/>
                    <a:pt x="4135496" y="1570174"/>
                    <a:pt x="4140190" y="1570174"/>
                  </a:cubicBezTo>
                  <a:cubicBezTo>
                    <a:pt x="4144884" y="1570174"/>
                    <a:pt x="4149578" y="1572521"/>
                    <a:pt x="4154272" y="1572521"/>
                  </a:cubicBezTo>
                  <a:cubicBezTo>
                    <a:pt x="4161313" y="1574868"/>
                    <a:pt x="4168355" y="1574868"/>
                    <a:pt x="4173049" y="1577215"/>
                  </a:cubicBezTo>
                  <a:cubicBezTo>
                    <a:pt x="4177743" y="1577215"/>
                    <a:pt x="4182437" y="1579562"/>
                    <a:pt x="4187131" y="1579562"/>
                  </a:cubicBezTo>
                  <a:cubicBezTo>
                    <a:pt x="4194172" y="1581909"/>
                    <a:pt x="4198866" y="1581909"/>
                    <a:pt x="4205907" y="1584256"/>
                  </a:cubicBezTo>
                  <a:cubicBezTo>
                    <a:pt x="4210601" y="1586603"/>
                    <a:pt x="4215296" y="1586603"/>
                    <a:pt x="4219990" y="1588950"/>
                  </a:cubicBezTo>
                  <a:cubicBezTo>
                    <a:pt x="4224684" y="1591297"/>
                    <a:pt x="4231725" y="1591297"/>
                    <a:pt x="4236419" y="1593645"/>
                  </a:cubicBezTo>
                  <a:cubicBezTo>
                    <a:pt x="4241113" y="1595992"/>
                    <a:pt x="4245807" y="1595992"/>
                    <a:pt x="4250501" y="1598339"/>
                  </a:cubicBezTo>
                  <a:cubicBezTo>
                    <a:pt x="4255195" y="1600686"/>
                    <a:pt x="4262237" y="1600686"/>
                    <a:pt x="4266931" y="1603033"/>
                  </a:cubicBezTo>
                  <a:cubicBezTo>
                    <a:pt x="4271625" y="1605380"/>
                    <a:pt x="4276319" y="1607727"/>
                    <a:pt x="4281013" y="1607727"/>
                  </a:cubicBezTo>
                  <a:cubicBezTo>
                    <a:pt x="4285707" y="1610074"/>
                    <a:pt x="4290401" y="1612421"/>
                    <a:pt x="4297442" y="1612421"/>
                  </a:cubicBezTo>
                  <a:cubicBezTo>
                    <a:pt x="4302136" y="1614768"/>
                    <a:pt x="4306830" y="1617115"/>
                    <a:pt x="4311524" y="1619462"/>
                  </a:cubicBezTo>
                  <a:cubicBezTo>
                    <a:pt x="4316218" y="1621809"/>
                    <a:pt x="4320913" y="1624156"/>
                    <a:pt x="4325607" y="1626503"/>
                  </a:cubicBezTo>
                  <a:cubicBezTo>
                    <a:pt x="4330301" y="1628850"/>
                    <a:pt x="4334995" y="1631197"/>
                    <a:pt x="4339689" y="1633544"/>
                  </a:cubicBezTo>
                  <a:cubicBezTo>
                    <a:pt x="4344383" y="1635891"/>
                    <a:pt x="4349077" y="1638238"/>
                    <a:pt x="4353771" y="1640586"/>
                  </a:cubicBezTo>
                  <a:cubicBezTo>
                    <a:pt x="4358465" y="1642933"/>
                    <a:pt x="4363159" y="1645280"/>
                    <a:pt x="4367854" y="1647627"/>
                  </a:cubicBezTo>
                  <a:cubicBezTo>
                    <a:pt x="4372548" y="1649974"/>
                    <a:pt x="4377242" y="1652321"/>
                    <a:pt x="4381936" y="1654668"/>
                  </a:cubicBezTo>
                  <a:cubicBezTo>
                    <a:pt x="4386630" y="1657015"/>
                    <a:pt x="4391324" y="1659362"/>
                    <a:pt x="4396018" y="1664056"/>
                  </a:cubicBezTo>
                  <a:cubicBezTo>
                    <a:pt x="4400712" y="1666403"/>
                    <a:pt x="4405406" y="1668750"/>
                    <a:pt x="4407753" y="1671097"/>
                  </a:cubicBezTo>
                  <a:cubicBezTo>
                    <a:pt x="4412447" y="1673444"/>
                    <a:pt x="4417141" y="1678138"/>
                    <a:pt x="4421835" y="1680485"/>
                  </a:cubicBezTo>
                  <a:cubicBezTo>
                    <a:pt x="4426530" y="1682832"/>
                    <a:pt x="4428877" y="1685179"/>
                    <a:pt x="4433571" y="1687526"/>
                  </a:cubicBezTo>
                  <a:cubicBezTo>
                    <a:pt x="4435918" y="1689873"/>
                    <a:pt x="4440612" y="1692221"/>
                    <a:pt x="4442959" y="1694568"/>
                  </a:cubicBezTo>
                  <a:cubicBezTo>
                    <a:pt x="4440612" y="1696915"/>
                    <a:pt x="4440612" y="1701609"/>
                    <a:pt x="4440612" y="1703956"/>
                  </a:cubicBezTo>
                  <a:cubicBezTo>
                    <a:pt x="4438265" y="1703956"/>
                    <a:pt x="4435918" y="1703956"/>
                    <a:pt x="4433571" y="1703956"/>
                  </a:cubicBezTo>
                  <a:cubicBezTo>
                    <a:pt x="4433571" y="1699262"/>
                    <a:pt x="4431224" y="1701609"/>
                    <a:pt x="4426530" y="1701609"/>
                  </a:cubicBezTo>
                  <a:close/>
                  <a:moveTo>
                    <a:pt x="4154272" y="1924578"/>
                  </a:moveTo>
                  <a:cubicBezTo>
                    <a:pt x="4161313" y="1933966"/>
                    <a:pt x="4166007" y="1941007"/>
                    <a:pt x="4173049" y="1950396"/>
                  </a:cubicBezTo>
                  <a:cubicBezTo>
                    <a:pt x="4175395" y="1952743"/>
                    <a:pt x="4177743" y="1955090"/>
                    <a:pt x="4180090" y="1959784"/>
                  </a:cubicBezTo>
                  <a:cubicBezTo>
                    <a:pt x="4184784" y="1966825"/>
                    <a:pt x="4191825" y="1973866"/>
                    <a:pt x="4196519" y="1980907"/>
                  </a:cubicBezTo>
                  <a:cubicBezTo>
                    <a:pt x="4198866" y="1983254"/>
                    <a:pt x="4201213" y="1987948"/>
                    <a:pt x="4203560" y="1990295"/>
                  </a:cubicBezTo>
                  <a:cubicBezTo>
                    <a:pt x="4208254" y="1997337"/>
                    <a:pt x="4212948" y="2002031"/>
                    <a:pt x="4217643" y="2009072"/>
                  </a:cubicBezTo>
                  <a:cubicBezTo>
                    <a:pt x="4219990" y="2013766"/>
                    <a:pt x="4222337" y="2016113"/>
                    <a:pt x="4227031" y="2020807"/>
                  </a:cubicBezTo>
                  <a:cubicBezTo>
                    <a:pt x="4231725" y="2025501"/>
                    <a:pt x="4236419" y="2032542"/>
                    <a:pt x="4241113" y="2037236"/>
                  </a:cubicBezTo>
                  <a:cubicBezTo>
                    <a:pt x="4243460" y="2041930"/>
                    <a:pt x="4248154" y="2046624"/>
                    <a:pt x="4250501" y="2048971"/>
                  </a:cubicBezTo>
                  <a:cubicBezTo>
                    <a:pt x="4255195" y="2053666"/>
                    <a:pt x="4257542" y="2058360"/>
                    <a:pt x="4262237" y="2063054"/>
                  </a:cubicBezTo>
                  <a:cubicBezTo>
                    <a:pt x="4264583" y="2067748"/>
                    <a:pt x="4269277" y="2072442"/>
                    <a:pt x="4271625" y="2077136"/>
                  </a:cubicBezTo>
                  <a:cubicBezTo>
                    <a:pt x="4273972" y="2081830"/>
                    <a:pt x="4278666" y="2086524"/>
                    <a:pt x="4281013" y="2088871"/>
                  </a:cubicBezTo>
                  <a:cubicBezTo>
                    <a:pt x="4285707" y="2093565"/>
                    <a:pt x="4288054" y="2098260"/>
                    <a:pt x="4292748" y="2102954"/>
                  </a:cubicBezTo>
                  <a:cubicBezTo>
                    <a:pt x="4295095" y="2107648"/>
                    <a:pt x="4299789" y="2109995"/>
                    <a:pt x="4302136" y="2114689"/>
                  </a:cubicBezTo>
                  <a:cubicBezTo>
                    <a:pt x="4306830" y="2119383"/>
                    <a:pt x="4309178" y="2124077"/>
                    <a:pt x="4313872" y="2128771"/>
                  </a:cubicBezTo>
                  <a:cubicBezTo>
                    <a:pt x="4316218" y="2131118"/>
                    <a:pt x="4318566" y="2135812"/>
                    <a:pt x="4320913" y="2138159"/>
                  </a:cubicBezTo>
                  <a:cubicBezTo>
                    <a:pt x="4325607" y="2142853"/>
                    <a:pt x="4327954" y="2147548"/>
                    <a:pt x="4332648" y="2152242"/>
                  </a:cubicBezTo>
                  <a:cubicBezTo>
                    <a:pt x="4334995" y="2154589"/>
                    <a:pt x="4337342" y="2156936"/>
                    <a:pt x="4339689" y="2161630"/>
                  </a:cubicBezTo>
                  <a:cubicBezTo>
                    <a:pt x="4344383" y="2166324"/>
                    <a:pt x="4349077" y="2171018"/>
                    <a:pt x="4351424" y="2175712"/>
                  </a:cubicBezTo>
                  <a:cubicBezTo>
                    <a:pt x="4353771" y="2178059"/>
                    <a:pt x="4356118" y="2180406"/>
                    <a:pt x="4358465" y="2182753"/>
                  </a:cubicBezTo>
                  <a:cubicBezTo>
                    <a:pt x="4363159" y="2187447"/>
                    <a:pt x="4367854" y="2192142"/>
                    <a:pt x="4370201" y="2196836"/>
                  </a:cubicBezTo>
                  <a:cubicBezTo>
                    <a:pt x="4372548" y="2199183"/>
                    <a:pt x="4374895" y="2201530"/>
                    <a:pt x="4377242" y="2203877"/>
                  </a:cubicBezTo>
                  <a:cubicBezTo>
                    <a:pt x="4381936" y="2208571"/>
                    <a:pt x="4386630" y="2213265"/>
                    <a:pt x="4388977" y="2217959"/>
                  </a:cubicBezTo>
                  <a:cubicBezTo>
                    <a:pt x="4391324" y="2220306"/>
                    <a:pt x="4393671" y="2222653"/>
                    <a:pt x="4396018" y="2225000"/>
                  </a:cubicBezTo>
                  <a:cubicBezTo>
                    <a:pt x="4400712" y="2229694"/>
                    <a:pt x="4405406" y="2234388"/>
                    <a:pt x="4407753" y="2239082"/>
                  </a:cubicBezTo>
                  <a:cubicBezTo>
                    <a:pt x="4410100" y="2241429"/>
                    <a:pt x="4410100" y="2243776"/>
                    <a:pt x="4412447" y="2243776"/>
                  </a:cubicBezTo>
                  <a:cubicBezTo>
                    <a:pt x="4417141" y="2248470"/>
                    <a:pt x="4421835" y="2253165"/>
                    <a:pt x="4424183" y="2257859"/>
                  </a:cubicBezTo>
                  <a:cubicBezTo>
                    <a:pt x="4426530" y="2260206"/>
                    <a:pt x="4426530" y="2260206"/>
                    <a:pt x="4428877" y="2262553"/>
                  </a:cubicBezTo>
                  <a:cubicBezTo>
                    <a:pt x="4433571" y="2267247"/>
                    <a:pt x="4438265" y="2271941"/>
                    <a:pt x="4442959" y="2276635"/>
                  </a:cubicBezTo>
                  <a:cubicBezTo>
                    <a:pt x="4442959" y="2278982"/>
                    <a:pt x="4445306" y="2278982"/>
                    <a:pt x="4445306" y="2278982"/>
                  </a:cubicBezTo>
                  <a:cubicBezTo>
                    <a:pt x="4442959" y="2283676"/>
                    <a:pt x="4440612" y="2288370"/>
                    <a:pt x="4440612" y="2293064"/>
                  </a:cubicBezTo>
                  <a:cubicBezTo>
                    <a:pt x="4440612" y="2304800"/>
                    <a:pt x="4450000" y="2314188"/>
                    <a:pt x="4461736" y="2314188"/>
                  </a:cubicBezTo>
                  <a:cubicBezTo>
                    <a:pt x="4466430" y="2314188"/>
                    <a:pt x="4471124" y="2311841"/>
                    <a:pt x="4475818" y="2309494"/>
                  </a:cubicBezTo>
                  <a:cubicBezTo>
                    <a:pt x="4478165" y="2311841"/>
                    <a:pt x="4480512" y="2311841"/>
                    <a:pt x="4480512" y="2314188"/>
                  </a:cubicBezTo>
                  <a:cubicBezTo>
                    <a:pt x="4480512" y="2314188"/>
                    <a:pt x="4482859" y="2316535"/>
                    <a:pt x="4482859" y="2316535"/>
                  </a:cubicBezTo>
                  <a:cubicBezTo>
                    <a:pt x="4487553" y="2321229"/>
                    <a:pt x="4494594" y="2328270"/>
                    <a:pt x="4499288" y="2332964"/>
                  </a:cubicBezTo>
                  <a:cubicBezTo>
                    <a:pt x="4499288" y="2332964"/>
                    <a:pt x="4501635" y="2335311"/>
                    <a:pt x="4501635" y="2335311"/>
                  </a:cubicBezTo>
                  <a:cubicBezTo>
                    <a:pt x="4506329" y="2340005"/>
                    <a:pt x="4511023" y="2344700"/>
                    <a:pt x="4518065" y="2349394"/>
                  </a:cubicBezTo>
                  <a:cubicBezTo>
                    <a:pt x="4518065" y="2349394"/>
                    <a:pt x="4520412" y="2351741"/>
                    <a:pt x="4520412" y="2351741"/>
                  </a:cubicBezTo>
                  <a:cubicBezTo>
                    <a:pt x="4525106" y="2356435"/>
                    <a:pt x="4529800" y="2361129"/>
                    <a:pt x="4534494" y="2363476"/>
                  </a:cubicBezTo>
                  <a:cubicBezTo>
                    <a:pt x="4536841" y="2365823"/>
                    <a:pt x="4536841" y="2365823"/>
                    <a:pt x="4539188" y="2368170"/>
                  </a:cubicBezTo>
                  <a:cubicBezTo>
                    <a:pt x="4543882" y="2372864"/>
                    <a:pt x="4548576" y="2375211"/>
                    <a:pt x="4550923" y="2379905"/>
                  </a:cubicBezTo>
                  <a:cubicBezTo>
                    <a:pt x="4553270" y="2382252"/>
                    <a:pt x="4553270" y="2382252"/>
                    <a:pt x="4555617" y="2384599"/>
                  </a:cubicBezTo>
                  <a:cubicBezTo>
                    <a:pt x="4560311" y="2386946"/>
                    <a:pt x="4562658" y="2391640"/>
                    <a:pt x="4567353" y="2393987"/>
                  </a:cubicBezTo>
                  <a:cubicBezTo>
                    <a:pt x="4569699" y="2396334"/>
                    <a:pt x="4569699" y="2396334"/>
                    <a:pt x="4572047" y="2398681"/>
                  </a:cubicBezTo>
                  <a:cubicBezTo>
                    <a:pt x="4576741" y="2401028"/>
                    <a:pt x="4579088" y="2403376"/>
                    <a:pt x="4583782" y="2408070"/>
                  </a:cubicBezTo>
                  <a:cubicBezTo>
                    <a:pt x="4586129" y="2410417"/>
                    <a:pt x="4588476" y="2410417"/>
                    <a:pt x="4588476" y="2412764"/>
                  </a:cubicBezTo>
                  <a:cubicBezTo>
                    <a:pt x="4590823" y="2415111"/>
                    <a:pt x="4595517" y="2417458"/>
                    <a:pt x="4597864" y="2419805"/>
                  </a:cubicBezTo>
                  <a:cubicBezTo>
                    <a:pt x="4600211" y="2422152"/>
                    <a:pt x="4602558" y="2422152"/>
                    <a:pt x="4604905" y="2424499"/>
                  </a:cubicBezTo>
                  <a:cubicBezTo>
                    <a:pt x="4607252" y="2426846"/>
                    <a:pt x="4611946" y="2429193"/>
                    <a:pt x="4614294" y="2431540"/>
                  </a:cubicBezTo>
                  <a:cubicBezTo>
                    <a:pt x="4616640" y="2433887"/>
                    <a:pt x="4618988" y="2433887"/>
                    <a:pt x="4621334" y="2436234"/>
                  </a:cubicBezTo>
                  <a:cubicBezTo>
                    <a:pt x="4623682" y="2438581"/>
                    <a:pt x="4626029" y="2438581"/>
                    <a:pt x="4630723" y="2440928"/>
                  </a:cubicBezTo>
                  <a:cubicBezTo>
                    <a:pt x="4633070" y="2443275"/>
                    <a:pt x="4635417" y="2443275"/>
                    <a:pt x="4637764" y="2443275"/>
                  </a:cubicBezTo>
                  <a:cubicBezTo>
                    <a:pt x="4640111" y="2445622"/>
                    <a:pt x="4642458" y="2445622"/>
                    <a:pt x="4644805" y="2447969"/>
                  </a:cubicBezTo>
                  <a:cubicBezTo>
                    <a:pt x="4647152" y="2447969"/>
                    <a:pt x="4649499" y="2450317"/>
                    <a:pt x="4651846" y="2450317"/>
                  </a:cubicBezTo>
                  <a:cubicBezTo>
                    <a:pt x="4654193" y="2452664"/>
                    <a:pt x="4656540" y="2452664"/>
                    <a:pt x="4658887" y="2455011"/>
                  </a:cubicBezTo>
                  <a:cubicBezTo>
                    <a:pt x="4661234" y="2455011"/>
                    <a:pt x="4663581" y="2457358"/>
                    <a:pt x="4665929" y="2457358"/>
                  </a:cubicBezTo>
                  <a:cubicBezTo>
                    <a:pt x="4668275" y="2457358"/>
                    <a:pt x="4670623" y="2459705"/>
                    <a:pt x="4672970" y="2459705"/>
                  </a:cubicBezTo>
                  <a:cubicBezTo>
                    <a:pt x="4675317" y="2459705"/>
                    <a:pt x="4677664" y="2462052"/>
                    <a:pt x="4680011" y="2462052"/>
                  </a:cubicBezTo>
                  <a:cubicBezTo>
                    <a:pt x="4682358" y="2462052"/>
                    <a:pt x="4684705" y="2464399"/>
                    <a:pt x="4687052" y="2464399"/>
                  </a:cubicBezTo>
                  <a:cubicBezTo>
                    <a:pt x="4689399" y="2464399"/>
                    <a:pt x="4691746" y="2466746"/>
                    <a:pt x="4694093" y="2466746"/>
                  </a:cubicBezTo>
                  <a:cubicBezTo>
                    <a:pt x="4694093" y="2466746"/>
                    <a:pt x="4694093" y="2466746"/>
                    <a:pt x="4696440" y="2466746"/>
                  </a:cubicBezTo>
                  <a:cubicBezTo>
                    <a:pt x="4696440" y="2469093"/>
                    <a:pt x="4696440" y="2469093"/>
                    <a:pt x="4696440" y="2471440"/>
                  </a:cubicBezTo>
                  <a:cubicBezTo>
                    <a:pt x="4696440" y="2471440"/>
                    <a:pt x="4696440" y="2471440"/>
                    <a:pt x="4696440" y="2471440"/>
                  </a:cubicBezTo>
                  <a:cubicBezTo>
                    <a:pt x="4694093" y="2473787"/>
                    <a:pt x="4691746" y="2476134"/>
                    <a:pt x="4691746" y="2478481"/>
                  </a:cubicBezTo>
                  <a:lnTo>
                    <a:pt x="4684705" y="2480828"/>
                  </a:lnTo>
                  <a:cubicBezTo>
                    <a:pt x="4677664" y="2483175"/>
                    <a:pt x="4668275" y="2485522"/>
                    <a:pt x="4661234" y="2490216"/>
                  </a:cubicBezTo>
                  <a:cubicBezTo>
                    <a:pt x="4647152" y="2494910"/>
                    <a:pt x="4635417" y="2499605"/>
                    <a:pt x="4621334" y="2504299"/>
                  </a:cubicBezTo>
                  <a:cubicBezTo>
                    <a:pt x="4618988" y="2497258"/>
                    <a:pt x="4611946" y="2492563"/>
                    <a:pt x="4602558" y="2492563"/>
                  </a:cubicBezTo>
                  <a:cubicBezTo>
                    <a:pt x="4595517" y="2492563"/>
                    <a:pt x="4590823" y="2494910"/>
                    <a:pt x="4586129" y="2499605"/>
                  </a:cubicBezTo>
                  <a:cubicBezTo>
                    <a:pt x="4572047" y="2487869"/>
                    <a:pt x="4555617" y="2478481"/>
                    <a:pt x="4541535" y="2464399"/>
                  </a:cubicBezTo>
                  <a:cubicBezTo>
                    <a:pt x="4539188" y="2462052"/>
                    <a:pt x="4536841" y="2459705"/>
                    <a:pt x="4534494" y="2457358"/>
                  </a:cubicBezTo>
                  <a:cubicBezTo>
                    <a:pt x="4527453" y="2450317"/>
                    <a:pt x="4520412" y="2443275"/>
                    <a:pt x="4511023" y="2436234"/>
                  </a:cubicBezTo>
                  <a:cubicBezTo>
                    <a:pt x="4508676" y="2433887"/>
                    <a:pt x="4503982" y="2429193"/>
                    <a:pt x="4501635" y="2426846"/>
                  </a:cubicBezTo>
                  <a:cubicBezTo>
                    <a:pt x="4494594" y="2419805"/>
                    <a:pt x="4487553" y="2412764"/>
                    <a:pt x="4480512" y="2405723"/>
                  </a:cubicBezTo>
                  <a:cubicBezTo>
                    <a:pt x="4475818" y="2401028"/>
                    <a:pt x="4473471" y="2398681"/>
                    <a:pt x="4468776" y="2393987"/>
                  </a:cubicBezTo>
                  <a:cubicBezTo>
                    <a:pt x="4461736" y="2386946"/>
                    <a:pt x="4457041" y="2379905"/>
                    <a:pt x="4450000" y="2372864"/>
                  </a:cubicBezTo>
                  <a:cubicBezTo>
                    <a:pt x="4445306" y="2368170"/>
                    <a:pt x="4442959" y="2363476"/>
                    <a:pt x="4438265" y="2358782"/>
                  </a:cubicBezTo>
                  <a:cubicBezTo>
                    <a:pt x="4431224" y="2351741"/>
                    <a:pt x="4426530" y="2344700"/>
                    <a:pt x="4419489" y="2337658"/>
                  </a:cubicBezTo>
                  <a:cubicBezTo>
                    <a:pt x="4414795" y="2332964"/>
                    <a:pt x="4412447" y="2328270"/>
                    <a:pt x="4407753" y="2323576"/>
                  </a:cubicBezTo>
                  <a:cubicBezTo>
                    <a:pt x="4403059" y="2316535"/>
                    <a:pt x="4396018" y="2309494"/>
                    <a:pt x="4391324" y="2302453"/>
                  </a:cubicBezTo>
                  <a:cubicBezTo>
                    <a:pt x="4386630" y="2297759"/>
                    <a:pt x="4384283" y="2290717"/>
                    <a:pt x="4379589" y="2286023"/>
                  </a:cubicBezTo>
                  <a:cubicBezTo>
                    <a:pt x="4374895" y="2278982"/>
                    <a:pt x="4367854" y="2271941"/>
                    <a:pt x="4363159" y="2262553"/>
                  </a:cubicBezTo>
                  <a:cubicBezTo>
                    <a:pt x="4358465" y="2257859"/>
                    <a:pt x="4353771" y="2250818"/>
                    <a:pt x="4351424" y="2243776"/>
                  </a:cubicBezTo>
                  <a:cubicBezTo>
                    <a:pt x="4346730" y="2236735"/>
                    <a:pt x="4339689" y="2229694"/>
                    <a:pt x="4334995" y="2220306"/>
                  </a:cubicBezTo>
                  <a:cubicBezTo>
                    <a:pt x="4330301" y="2213265"/>
                    <a:pt x="4325607" y="2208571"/>
                    <a:pt x="4323260" y="2201530"/>
                  </a:cubicBezTo>
                  <a:cubicBezTo>
                    <a:pt x="4318566" y="2194489"/>
                    <a:pt x="4311524" y="2185100"/>
                    <a:pt x="4306830" y="2178059"/>
                  </a:cubicBezTo>
                  <a:cubicBezTo>
                    <a:pt x="4302136" y="2171018"/>
                    <a:pt x="4297442" y="2163977"/>
                    <a:pt x="4292748" y="2156936"/>
                  </a:cubicBezTo>
                  <a:cubicBezTo>
                    <a:pt x="4288054" y="2149895"/>
                    <a:pt x="4283360" y="2140506"/>
                    <a:pt x="4276319" y="2133465"/>
                  </a:cubicBezTo>
                  <a:cubicBezTo>
                    <a:pt x="4271625" y="2126424"/>
                    <a:pt x="4266931" y="2119383"/>
                    <a:pt x="4262237" y="2112342"/>
                  </a:cubicBezTo>
                  <a:cubicBezTo>
                    <a:pt x="4257542" y="2105301"/>
                    <a:pt x="4252848" y="2095912"/>
                    <a:pt x="4245807" y="2088871"/>
                  </a:cubicBezTo>
                  <a:cubicBezTo>
                    <a:pt x="4241113" y="2081830"/>
                    <a:pt x="4236419" y="2074789"/>
                    <a:pt x="4231725" y="2067748"/>
                  </a:cubicBezTo>
                  <a:cubicBezTo>
                    <a:pt x="4227031" y="2058360"/>
                    <a:pt x="4222337" y="2051319"/>
                    <a:pt x="4215296" y="2041930"/>
                  </a:cubicBezTo>
                  <a:cubicBezTo>
                    <a:pt x="4210601" y="2034889"/>
                    <a:pt x="4205907" y="2027848"/>
                    <a:pt x="4201213" y="2018460"/>
                  </a:cubicBezTo>
                  <a:cubicBezTo>
                    <a:pt x="4196519" y="2011419"/>
                    <a:pt x="4191825" y="2002031"/>
                    <a:pt x="4187131" y="1994990"/>
                  </a:cubicBezTo>
                  <a:cubicBezTo>
                    <a:pt x="4182437" y="1987948"/>
                    <a:pt x="4177743" y="1978560"/>
                    <a:pt x="4173049" y="1971519"/>
                  </a:cubicBezTo>
                  <a:cubicBezTo>
                    <a:pt x="4168355" y="1962131"/>
                    <a:pt x="4163660" y="1955090"/>
                    <a:pt x="4158966" y="1945702"/>
                  </a:cubicBezTo>
                  <a:cubicBezTo>
                    <a:pt x="4154272" y="1938660"/>
                    <a:pt x="4149578" y="1929272"/>
                    <a:pt x="4144884" y="1922231"/>
                  </a:cubicBezTo>
                  <a:cubicBezTo>
                    <a:pt x="4142537" y="1917537"/>
                    <a:pt x="4140190" y="1912843"/>
                    <a:pt x="4137843" y="1908149"/>
                  </a:cubicBezTo>
                  <a:cubicBezTo>
                    <a:pt x="4137843" y="1908149"/>
                    <a:pt x="4137843" y="1908149"/>
                    <a:pt x="4137843" y="1908149"/>
                  </a:cubicBezTo>
                  <a:cubicBezTo>
                    <a:pt x="4142537" y="1912843"/>
                    <a:pt x="4144884" y="1917537"/>
                    <a:pt x="4149578" y="1922231"/>
                  </a:cubicBezTo>
                  <a:cubicBezTo>
                    <a:pt x="4151925" y="1919884"/>
                    <a:pt x="4154272" y="1922231"/>
                    <a:pt x="4154272" y="1924578"/>
                  </a:cubicBezTo>
                  <a:close/>
                  <a:moveTo>
                    <a:pt x="4724605" y="2499605"/>
                  </a:moveTo>
                  <a:cubicBezTo>
                    <a:pt x="4724605" y="2499605"/>
                    <a:pt x="4726952" y="2501952"/>
                    <a:pt x="4726952" y="2501952"/>
                  </a:cubicBezTo>
                  <a:cubicBezTo>
                    <a:pt x="4729299" y="2504299"/>
                    <a:pt x="4729299" y="2504299"/>
                    <a:pt x="4731646" y="2506646"/>
                  </a:cubicBezTo>
                  <a:cubicBezTo>
                    <a:pt x="4731646" y="2506646"/>
                    <a:pt x="4733993" y="2508993"/>
                    <a:pt x="4733993" y="2508993"/>
                  </a:cubicBezTo>
                  <a:cubicBezTo>
                    <a:pt x="4736340" y="2508993"/>
                    <a:pt x="4736340" y="2511340"/>
                    <a:pt x="4738687" y="2511340"/>
                  </a:cubicBezTo>
                  <a:cubicBezTo>
                    <a:pt x="4738687" y="2511340"/>
                    <a:pt x="4741034" y="2513687"/>
                    <a:pt x="4741034" y="2513687"/>
                  </a:cubicBezTo>
                  <a:cubicBezTo>
                    <a:pt x="4743381" y="2513687"/>
                    <a:pt x="4743381" y="2516034"/>
                    <a:pt x="4745728" y="2516034"/>
                  </a:cubicBezTo>
                  <a:cubicBezTo>
                    <a:pt x="4745728" y="2516034"/>
                    <a:pt x="4748075" y="2516034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23075"/>
                    <a:pt x="4750422" y="2527769"/>
                    <a:pt x="4752769" y="2530116"/>
                  </a:cubicBezTo>
                  <a:cubicBezTo>
                    <a:pt x="4750422" y="2532463"/>
                    <a:pt x="4748075" y="2532463"/>
                    <a:pt x="4745728" y="2534810"/>
                  </a:cubicBezTo>
                  <a:cubicBezTo>
                    <a:pt x="4743381" y="2534810"/>
                    <a:pt x="4741034" y="2537157"/>
                    <a:pt x="4738687" y="2537157"/>
                  </a:cubicBezTo>
                  <a:cubicBezTo>
                    <a:pt x="4733993" y="2539504"/>
                    <a:pt x="4731646" y="2539504"/>
                    <a:pt x="4726952" y="2539504"/>
                  </a:cubicBezTo>
                  <a:cubicBezTo>
                    <a:pt x="4724605" y="2539504"/>
                    <a:pt x="4722257" y="2541851"/>
                    <a:pt x="4719911" y="2541851"/>
                  </a:cubicBezTo>
                  <a:cubicBezTo>
                    <a:pt x="4712869" y="2541851"/>
                    <a:pt x="4708175" y="2544198"/>
                    <a:pt x="4701134" y="2544198"/>
                  </a:cubicBezTo>
                  <a:cubicBezTo>
                    <a:pt x="4701134" y="2544198"/>
                    <a:pt x="4701134" y="2544198"/>
                    <a:pt x="4701134" y="2544198"/>
                  </a:cubicBezTo>
                  <a:cubicBezTo>
                    <a:pt x="4696440" y="2544198"/>
                    <a:pt x="4691746" y="2544198"/>
                    <a:pt x="4687052" y="2544198"/>
                  </a:cubicBezTo>
                  <a:cubicBezTo>
                    <a:pt x="4684705" y="2544198"/>
                    <a:pt x="4684705" y="2544198"/>
                    <a:pt x="4682358" y="2544198"/>
                  </a:cubicBezTo>
                  <a:cubicBezTo>
                    <a:pt x="4680011" y="2544198"/>
                    <a:pt x="4675317" y="2544198"/>
                    <a:pt x="4672970" y="2541851"/>
                  </a:cubicBezTo>
                  <a:cubicBezTo>
                    <a:pt x="4670623" y="2541851"/>
                    <a:pt x="4670623" y="2541851"/>
                    <a:pt x="4668275" y="2539504"/>
                  </a:cubicBezTo>
                  <a:cubicBezTo>
                    <a:pt x="4665929" y="2539504"/>
                    <a:pt x="4663581" y="2537157"/>
                    <a:pt x="4658887" y="2537157"/>
                  </a:cubicBezTo>
                  <a:cubicBezTo>
                    <a:pt x="4656540" y="2537157"/>
                    <a:pt x="4654193" y="2534810"/>
                    <a:pt x="4654193" y="2534810"/>
                  </a:cubicBezTo>
                  <a:cubicBezTo>
                    <a:pt x="4651846" y="2534810"/>
                    <a:pt x="4649499" y="2532463"/>
                    <a:pt x="4647152" y="2532463"/>
                  </a:cubicBezTo>
                  <a:cubicBezTo>
                    <a:pt x="4644805" y="2532463"/>
                    <a:pt x="4642458" y="2530116"/>
                    <a:pt x="4640111" y="2530116"/>
                  </a:cubicBezTo>
                  <a:cubicBezTo>
                    <a:pt x="4637764" y="2530116"/>
                    <a:pt x="4635417" y="2527769"/>
                    <a:pt x="4633070" y="2527769"/>
                  </a:cubicBezTo>
                  <a:cubicBezTo>
                    <a:pt x="4630723" y="2527769"/>
                    <a:pt x="4628376" y="2525422"/>
                    <a:pt x="4626029" y="2525422"/>
                  </a:cubicBezTo>
                  <a:cubicBezTo>
                    <a:pt x="4623682" y="2523075"/>
                    <a:pt x="4621334" y="2523075"/>
                    <a:pt x="4618988" y="2520728"/>
                  </a:cubicBezTo>
                  <a:cubicBezTo>
                    <a:pt x="4616640" y="2518381"/>
                    <a:pt x="4614294" y="2518381"/>
                    <a:pt x="4611946" y="2516034"/>
                  </a:cubicBezTo>
                  <a:cubicBezTo>
                    <a:pt x="4609599" y="2516034"/>
                    <a:pt x="4609599" y="2513687"/>
                    <a:pt x="4607252" y="2513687"/>
                  </a:cubicBezTo>
                  <a:cubicBezTo>
                    <a:pt x="4609599" y="2511340"/>
                    <a:pt x="4611946" y="2506646"/>
                    <a:pt x="4611946" y="2501952"/>
                  </a:cubicBezTo>
                  <a:cubicBezTo>
                    <a:pt x="4611946" y="2501952"/>
                    <a:pt x="4611946" y="2499605"/>
                    <a:pt x="4611946" y="2499605"/>
                  </a:cubicBezTo>
                  <a:cubicBezTo>
                    <a:pt x="4616640" y="2499605"/>
                    <a:pt x="4618988" y="2497258"/>
                    <a:pt x="4623682" y="2497258"/>
                  </a:cubicBezTo>
                  <a:cubicBezTo>
                    <a:pt x="4630723" y="2494910"/>
                    <a:pt x="4637764" y="2494910"/>
                    <a:pt x="4644805" y="2492563"/>
                  </a:cubicBezTo>
                  <a:cubicBezTo>
                    <a:pt x="4647152" y="2492563"/>
                    <a:pt x="4649499" y="2492563"/>
                    <a:pt x="4651846" y="2490216"/>
                  </a:cubicBezTo>
                  <a:cubicBezTo>
                    <a:pt x="4663581" y="2487869"/>
                    <a:pt x="4672970" y="2485522"/>
                    <a:pt x="4684705" y="2480828"/>
                  </a:cubicBezTo>
                  <a:cubicBezTo>
                    <a:pt x="4687052" y="2487869"/>
                    <a:pt x="4694093" y="2494910"/>
                    <a:pt x="4703481" y="2494910"/>
                  </a:cubicBezTo>
                  <a:cubicBezTo>
                    <a:pt x="4708175" y="2494910"/>
                    <a:pt x="4710522" y="2492563"/>
                    <a:pt x="4715216" y="2490216"/>
                  </a:cubicBezTo>
                  <a:cubicBezTo>
                    <a:pt x="4715216" y="2490216"/>
                    <a:pt x="4717563" y="2492563"/>
                    <a:pt x="4717563" y="2492563"/>
                  </a:cubicBezTo>
                  <a:cubicBezTo>
                    <a:pt x="4722257" y="2497258"/>
                    <a:pt x="4722257" y="2499605"/>
                    <a:pt x="4724605" y="2499605"/>
                  </a:cubicBezTo>
                  <a:close/>
                  <a:moveTo>
                    <a:pt x="4804404" y="2600527"/>
                  </a:moveTo>
                  <a:cubicBezTo>
                    <a:pt x="4802057" y="2614610"/>
                    <a:pt x="4799710" y="2628692"/>
                    <a:pt x="4797363" y="2642774"/>
                  </a:cubicBezTo>
                  <a:cubicBezTo>
                    <a:pt x="4795016" y="2652163"/>
                    <a:pt x="4795016" y="2661551"/>
                    <a:pt x="4792669" y="2670939"/>
                  </a:cubicBezTo>
                  <a:cubicBezTo>
                    <a:pt x="4790322" y="2685021"/>
                    <a:pt x="4787975" y="2699103"/>
                    <a:pt x="4783281" y="2715533"/>
                  </a:cubicBezTo>
                  <a:cubicBezTo>
                    <a:pt x="4780934" y="2722574"/>
                    <a:pt x="4780934" y="2731962"/>
                    <a:pt x="4778587" y="2739003"/>
                  </a:cubicBezTo>
                  <a:cubicBezTo>
                    <a:pt x="4773892" y="2757780"/>
                    <a:pt x="4769198" y="2774209"/>
                    <a:pt x="4764504" y="2790638"/>
                  </a:cubicBezTo>
                  <a:cubicBezTo>
                    <a:pt x="4764504" y="2795332"/>
                    <a:pt x="4762157" y="2800026"/>
                    <a:pt x="4762157" y="2802374"/>
                  </a:cubicBezTo>
                  <a:cubicBezTo>
                    <a:pt x="4755116" y="2823497"/>
                    <a:pt x="4748075" y="2844620"/>
                    <a:pt x="4741034" y="2863397"/>
                  </a:cubicBezTo>
                  <a:cubicBezTo>
                    <a:pt x="4738687" y="2868091"/>
                    <a:pt x="4736340" y="2872785"/>
                    <a:pt x="4733993" y="2879826"/>
                  </a:cubicBezTo>
                  <a:cubicBezTo>
                    <a:pt x="4729299" y="2893908"/>
                    <a:pt x="4722257" y="2907991"/>
                    <a:pt x="4717563" y="2922073"/>
                  </a:cubicBezTo>
                  <a:cubicBezTo>
                    <a:pt x="4715216" y="2929114"/>
                    <a:pt x="4710522" y="2936155"/>
                    <a:pt x="4705828" y="2943196"/>
                  </a:cubicBezTo>
                  <a:cubicBezTo>
                    <a:pt x="4703481" y="2947890"/>
                    <a:pt x="4701134" y="2954932"/>
                    <a:pt x="4698787" y="2959626"/>
                  </a:cubicBezTo>
                  <a:cubicBezTo>
                    <a:pt x="4696440" y="2959626"/>
                    <a:pt x="4696440" y="2959626"/>
                    <a:pt x="4694093" y="2959626"/>
                  </a:cubicBezTo>
                  <a:cubicBezTo>
                    <a:pt x="4694093" y="2954932"/>
                    <a:pt x="4696440" y="2950237"/>
                    <a:pt x="4696440" y="2945543"/>
                  </a:cubicBezTo>
                  <a:cubicBezTo>
                    <a:pt x="4696440" y="2945543"/>
                    <a:pt x="4696440" y="2943196"/>
                    <a:pt x="4696440" y="2943196"/>
                  </a:cubicBezTo>
                  <a:cubicBezTo>
                    <a:pt x="4698787" y="2933808"/>
                    <a:pt x="4698787" y="2924420"/>
                    <a:pt x="4701134" y="2917379"/>
                  </a:cubicBezTo>
                  <a:cubicBezTo>
                    <a:pt x="4701134" y="2915032"/>
                    <a:pt x="4701134" y="2910338"/>
                    <a:pt x="4703481" y="2907991"/>
                  </a:cubicBezTo>
                  <a:cubicBezTo>
                    <a:pt x="4705828" y="2900949"/>
                    <a:pt x="4705828" y="2893908"/>
                    <a:pt x="4705828" y="2886867"/>
                  </a:cubicBezTo>
                  <a:cubicBezTo>
                    <a:pt x="4705828" y="2882173"/>
                    <a:pt x="4708175" y="2877479"/>
                    <a:pt x="4708175" y="2872785"/>
                  </a:cubicBezTo>
                  <a:cubicBezTo>
                    <a:pt x="4708175" y="2868091"/>
                    <a:pt x="4710522" y="2861050"/>
                    <a:pt x="4710522" y="2856356"/>
                  </a:cubicBezTo>
                  <a:cubicBezTo>
                    <a:pt x="4710522" y="2849314"/>
                    <a:pt x="4712869" y="2844620"/>
                    <a:pt x="4712869" y="2837579"/>
                  </a:cubicBezTo>
                  <a:cubicBezTo>
                    <a:pt x="4712869" y="2832885"/>
                    <a:pt x="4715216" y="2828191"/>
                    <a:pt x="4715216" y="2823497"/>
                  </a:cubicBezTo>
                  <a:cubicBezTo>
                    <a:pt x="4717563" y="2816456"/>
                    <a:pt x="4717563" y="2809415"/>
                    <a:pt x="4719911" y="2802374"/>
                  </a:cubicBezTo>
                  <a:cubicBezTo>
                    <a:pt x="4719911" y="2800026"/>
                    <a:pt x="4719911" y="2795332"/>
                    <a:pt x="4722257" y="2792985"/>
                  </a:cubicBezTo>
                  <a:cubicBezTo>
                    <a:pt x="4724605" y="2785944"/>
                    <a:pt x="4724605" y="2776556"/>
                    <a:pt x="4726952" y="2769515"/>
                  </a:cubicBezTo>
                  <a:cubicBezTo>
                    <a:pt x="4726952" y="2767168"/>
                    <a:pt x="4726952" y="2764821"/>
                    <a:pt x="4729299" y="2762474"/>
                  </a:cubicBezTo>
                  <a:cubicBezTo>
                    <a:pt x="4731646" y="2753085"/>
                    <a:pt x="4731646" y="2746044"/>
                    <a:pt x="4733993" y="2736656"/>
                  </a:cubicBezTo>
                  <a:cubicBezTo>
                    <a:pt x="4733993" y="2734309"/>
                    <a:pt x="4733993" y="2731962"/>
                    <a:pt x="4736340" y="2729615"/>
                  </a:cubicBezTo>
                  <a:cubicBezTo>
                    <a:pt x="4738687" y="2720227"/>
                    <a:pt x="4738687" y="2713186"/>
                    <a:pt x="4741034" y="2703798"/>
                  </a:cubicBezTo>
                  <a:cubicBezTo>
                    <a:pt x="4741034" y="2703798"/>
                    <a:pt x="4741034" y="2703798"/>
                    <a:pt x="4741034" y="2701451"/>
                  </a:cubicBezTo>
                  <a:cubicBezTo>
                    <a:pt x="4750422" y="2652163"/>
                    <a:pt x="4759810" y="2605222"/>
                    <a:pt x="4771546" y="2562975"/>
                  </a:cubicBezTo>
                  <a:cubicBezTo>
                    <a:pt x="4771546" y="2560628"/>
                    <a:pt x="4773892" y="2555934"/>
                    <a:pt x="4773892" y="2553587"/>
                  </a:cubicBezTo>
                  <a:cubicBezTo>
                    <a:pt x="4776240" y="2548892"/>
                    <a:pt x="4776240" y="2544198"/>
                    <a:pt x="4778587" y="2539504"/>
                  </a:cubicBezTo>
                  <a:cubicBezTo>
                    <a:pt x="4778587" y="2537157"/>
                    <a:pt x="4778587" y="2537157"/>
                    <a:pt x="4780934" y="2534810"/>
                  </a:cubicBezTo>
                  <a:cubicBezTo>
                    <a:pt x="4787975" y="2532463"/>
                    <a:pt x="4792669" y="2525422"/>
                    <a:pt x="4792669" y="2516034"/>
                  </a:cubicBezTo>
                  <a:cubicBezTo>
                    <a:pt x="4792669" y="2511340"/>
                    <a:pt x="4790322" y="2508993"/>
                    <a:pt x="4787975" y="2504299"/>
                  </a:cubicBezTo>
                  <a:cubicBezTo>
                    <a:pt x="4787975" y="2501952"/>
                    <a:pt x="4787975" y="2499605"/>
                    <a:pt x="4790322" y="2499605"/>
                  </a:cubicBezTo>
                  <a:cubicBezTo>
                    <a:pt x="4790322" y="2497258"/>
                    <a:pt x="4792669" y="2494910"/>
                    <a:pt x="4792669" y="2492563"/>
                  </a:cubicBezTo>
                  <a:cubicBezTo>
                    <a:pt x="4795016" y="2492563"/>
                    <a:pt x="4795016" y="2492563"/>
                    <a:pt x="4797363" y="2492563"/>
                  </a:cubicBezTo>
                  <a:cubicBezTo>
                    <a:pt x="4804404" y="2492563"/>
                    <a:pt x="4811445" y="2487869"/>
                    <a:pt x="4813793" y="2483175"/>
                  </a:cubicBezTo>
                  <a:cubicBezTo>
                    <a:pt x="4813793" y="2485522"/>
                    <a:pt x="4813793" y="2487869"/>
                    <a:pt x="4813793" y="2492563"/>
                  </a:cubicBezTo>
                  <a:cubicBezTo>
                    <a:pt x="4813793" y="2501952"/>
                    <a:pt x="4813793" y="2511340"/>
                    <a:pt x="4811445" y="2520728"/>
                  </a:cubicBezTo>
                  <a:cubicBezTo>
                    <a:pt x="4804404" y="2523075"/>
                    <a:pt x="4799710" y="2530116"/>
                    <a:pt x="4799710" y="2539504"/>
                  </a:cubicBezTo>
                  <a:cubicBezTo>
                    <a:pt x="4799710" y="2546545"/>
                    <a:pt x="4802057" y="2551240"/>
                    <a:pt x="4806751" y="2555934"/>
                  </a:cubicBezTo>
                  <a:cubicBezTo>
                    <a:pt x="4806751" y="2560628"/>
                    <a:pt x="4806751" y="2562975"/>
                    <a:pt x="4804404" y="2567669"/>
                  </a:cubicBezTo>
                  <a:cubicBezTo>
                    <a:pt x="4806751" y="2579404"/>
                    <a:pt x="4806751" y="2591139"/>
                    <a:pt x="4804404" y="2600527"/>
                  </a:cubicBezTo>
                  <a:close/>
                  <a:moveTo>
                    <a:pt x="4665929" y="3051160"/>
                  </a:moveTo>
                  <a:cubicBezTo>
                    <a:pt x="4663581" y="3060549"/>
                    <a:pt x="4658887" y="3069937"/>
                    <a:pt x="4656540" y="3076978"/>
                  </a:cubicBezTo>
                  <a:cubicBezTo>
                    <a:pt x="4654193" y="3076978"/>
                    <a:pt x="4651846" y="3076978"/>
                    <a:pt x="4649499" y="3076978"/>
                  </a:cubicBezTo>
                  <a:cubicBezTo>
                    <a:pt x="4649499" y="3076978"/>
                    <a:pt x="4649499" y="3076978"/>
                    <a:pt x="4647152" y="3076978"/>
                  </a:cubicBezTo>
                  <a:cubicBezTo>
                    <a:pt x="4647152" y="3074631"/>
                    <a:pt x="4647152" y="3072284"/>
                    <a:pt x="4647152" y="3069937"/>
                  </a:cubicBezTo>
                  <a:cubicBezTo>
                    <a:pt x="4647152" y="3065243"/>
                    <a:pt x="4647152" y="3060549"/>
                    <a:pt x="4647152" y="3058201"/>
                  </a:cubicBezTo>
                  <a:cubicBezTo>
                    <a:pt x="4647152" y="3053507"/>
                    <a:pt x="4647152" y="3048813"/>
                    <a:pt x="4644805" y="3044119"/>
                  </a:cubicBezTo>
                  <a:cubicBezTo>
                    <a:pt x="4644805" y="3041772"/>
                    <a:pt x="4644805" y="3039425"/>
                    <a:pt x="4644805" y="3037078"/>
                  </a:cubicBezTo>
                  <a:cubicBezTo>
                    <a:pt x="4644805" y="3027690"/>
                    <a:pt x="4642458" y="3015955"/>
                    <a:pt x="4642458" y="3004220"/>
                  </a:cubicBezTo>
                  <a:cubicBezTo>
                    <a:pt x="4651846" y="3004220"/>
                    <a:pt x="4658887" y="2997178"/>
                    <a:pt x="4658887" y="2987790"/>
                  </a:cubicBezTo>
                  <a:cubicBezTo>
                    <a:pt x="4658887" y="2987790"/>
                    <a:pt x="4661234" y="2987790"/>
                    <a:pt x="4661234" y="2987790"/>
                  </a:cubicBezTo>
                  <a:cubicBezTo>
                    <a:pt x="4661234" y="2987790"/>
                    <a:pt x="4661234" y="2987790"/>
                    <a:pt x="4663581" y="2987790"/>
                  </a:cubicBezTo>
                  <a:cubicBezTo>
                    <a:pt x="4665929" y="2987790"/>
                    <a:pt x="4668275" y="2987790"/>
                    <a:pt x="4670623" y="2987790"/>
                  </a:cubicBezTo>
                  <a:cubicBezTo>
                    <a:pt x="4672970" y="2992484"/>
                    <a:pt x="4677664" y="2997178"/>
                    <a:pt x="4682358" y="2999525"/>
                  </a:cubicBezTo>
                  <a:cubicBezTo>
                    <a:pt x="4677664" y="3013608"/>
                    <a:pt x="4672970" y="3025343"/>
                    <a:pt x="4668275" y="3039425"/>
                  </a:cubicBezTo>
                  <a:cubicBezTo>
                    <a:pt x="4670623" y="3041772"/>
                    <a:pt x="4668275" y="3046466"/>
                    <a:pt x="4665929" y="3051160"/>
                  </a:cubicBezTo>
                  <a:close/>
                  <a:moveTo>
                    <a:pt x="4595517" y="3243618"/>
                  </a:moveTo>
                  <a:cubicBezTo>
                    <a:pt x="4593170" y="3248312"/>
                    <a:pt x="4590823" y="3253006"/>
                    <a:pt x="4590823" y="3257700"/>
                  </a:cubicBezTo>
                  <a:cubicBezTo>
                    <a:pt x="4576741" y="3292906"/>
                    <a:pt x="4565005" y="3325765"/>
                    <a:pt x="4550923" y="3358623"/>
                  </a:cubicBezTo>
                  <a:cubicBezTo>
                    <a:pt x="4548576" y="3363318"/>
                    <a:pt x="4546229" y="3368012"/>
                    <a:pt x="4543882" y="3372706"/>
                  </a:cubicBezTo>
                  <a:cubicBezTo>
                    <a:pt x="4529800" y="3405564"/>
                    <a:pt x="4515717" y="3438423"/>
                    <a:pt x="4501635" y="3471282"/>
                  </a:cubicBezTo>
                  <a:cubicBezTo>
                    <a:pt x="4499288" y="3475976"/>
                    <a:pt x="4496941" y="3480670"/>
                    <a:pt x="4496941" y="3485364"/>
                  </a:cubicBezTo>
                  <a:cubicBezTo>
                    <a:pt x="4482859" y="3518223"/>
                    <a:pt x="4466430" y="3551081"/>
                    <a:pt x="4450000" y="3581593"/>
                  </a:cubicBezTo>
                  <a:cubicBezTo>
                    <a:pt x="4447653" y="3586287"/>
                    <a:pt x="4445306" y="3588634"/>
                    <a:pt x="4445306" y="3593328"/>
                  </a:cubicBezTo>
                  <a:cubicBezTo>
                    <a:pt x="4435918" y="3614451"/>
                    <a:pt x="4424183" y="3633228"/>
                    <a:pt x="4414795" y="3652004"/>
                  </a:cubicBezTo>
                  <a:cubicBezTo>
                    <a:pt x="4374895" y="3689557"/>
                    <a:pt x="4334995" y="3724763"/>
                    <a:pt x="4290401" y="3757621"/>
                  </a:cubicBezTo>
                  <a:cubicBezTo>
                    <a:pt x="4292748" y="3752927"/>
                    <a:pt x="4297442" y="3748233"/>
                    <a:pt x="4299789" y="3743539"/>
                  </a:cubicBezTo>
                  <a:cubicBezTo>
                    <a:pt x="4313872" y="3724763"/>
                    <a:pt x="4327954" y="3705986"/>
                    <a:pt x="4339689" y="3684863"/>
                  </a:cubicBezTo>
                  <a:cubicBezTo>
                    <a:pt x="4349077" y="3673128"/>
                    <a:pt x="4356118" y="3659045"/>
                    <a:pt x="4365507" y="3647310"/>
                  </a:cubicBezTo>
                  <a:cubicBezTo>
                    <a:pt x="4377242" y="3628534"/>
                    <a:pt x="4388977" y="3612105"/>
                    <a:pt x="4400712" y="3593328"/>
                  </a:cubicBezTo>
                  <a:cubicBezTo>
                    <a:pt x="4410100" y="3579246"/>
                    <a:pt x="4417141" y="3565164"/>
                    <a:pt x="4426530" y="3551081"/>
                  </a:cubicBezTo>
                  <a:cubicBezTo>
                    <a:pt x="4435918" y="3534652"/>
                    <a:pt x="4447653" y="3515876"/>
                    <a:pt x="4457041" y="3499446"/>
                  </a:cubicBezTo>
                  <a:cubicBezTo>
                    <a:pt x="4464082" y="3485364"/>
                    <a:pt x="4473471" y="3471282"/>
                    <a:pt x="4480512" y="3457199"/>
                  </a:cubicBezTo>
                  <a:cubicBezTo>
                    <a:pt x="4489900" y="3440770"/>
                    <a:pt x="4499288" y="3421994"/>
                    <a:pt x="4508676" y="3405564"/>
                  </a:cubicBezTo>
                  <a:cubicBezTo>
                    <a:pt x="4515717" y="3391482"/>
                    <a:pt x="4522759" y="3375053"/>
                    <a:pt x="4532147" y="3360971"/>
                  </a:cubicBezTo>
                  <a:cubicBezTo>
                    <a:pt x="4541535" y="3342194"/>
                    <a:pt x="4550923" y="3325765"/>
                    <a:pt x="4557964" y="3306989"/>
                  </a:cubicBezTo>
                  <a:cubicBezTo>
                    <a:pt x="4565005" y="3292906"/>
                    <a:pt x="4572047" y="3276477"/>
                    <a:pt x="4579088" y="3262394"/>
                  </a:cubicBezTo>
                  <a:cubicBezTo>
                    <a:pt x="4586129" y="3243618"/>
                    <a:pt x="4595517" y="3227189"/>
                    <a:pt x="4602558" y="3208413"/>
                  </a:cubicBezTo>
                  <a:cubicBezTo>
                    <a:pt x="4609599" y="3191983"/>
                    <a:pt x="4616640" y="3177901"/>
                    <a:pt x="4621334" y="3161472"/>
                  </a:cubicBezTo>
                  <a:cubicBezTo>
                    <a:pt x="4626029" y="3149737"/>
                    <a:pt x="4630723" y="3138001"/>
                    <a:pt x="4635417" y="3128613"/>
                  </a:cubicBezTo>
                  <a:cubicBezTo>
                    <a:pt x="4635417" y="3130960"/>
                    <a:pt x="4635417" y="3130960"/>
                    <a:pt x="4633070" y="3133307"/>
                  </a:cubicBezTo>
                  <a:cubicBezTo>
                    <a:pt x="4623682" y="3175554"/>
                    <a:pt x="4609599" y="3210759"/>
                    <a:pt x="4595517" y="3243618"/>
                  </a:cubicBezTo>
                  <a:close/>
                  <a:moveTo>
                    <a:pt x="4494594" y="3590981"/>
                  </a:moveTo>
                  <a:cubicBezTo>
                    <a:pt x="4506329" y="3590981"/>
                    <a:pt x="4515717" y="3581593"/>
                    <a:pt x="4515717" y="3569858"/>
                  </a:cubicBezTo>
                  <a:cubicBezTo>
                    <a:pt x="4515717" y="3562816"/>
                    <a:pt x="4513371" y="3558122"/>
                    <a:pt x="4508676" y="3555775"/>
                  </a:cubicBezTo>
                  <a:cubicBezTo>
                    <a:pt x="4567353" y="3487711"/>
                    <a:pt x="4618988" y="3412606"/>
                    <a:pt x="4663581" y="3332806"/>
                  </a:cubicBezTo>
                  <a:cubicBezTo>
                    <a:pt x="4663581" y="3335153"/>
                    <a:pt x="4663581" y="3337500"/>
                    <a:pt x="4665929" y="3339847"/>
                  </a:cubicBezTo>
                  <a:cubicBezTo>
                    <a:pt x="4656540" y="3360971"/>
                    <a:pt x="4647152" y="3382094"/>
                    <a:pt x="4637764" y="3400870"/>
                  </a:cubicBezTo>
                  <a:cubicBezTo>
                    <a:pt x="4588476" y="3492405"/>
                    <a:pt x="4529800" y="3583940"/>
                    <a:pt x="4464082" y="3668434"/>
                  </a:cubicBezTo>
                  <a:cubicBezTo>
                    <a:pt x="4464082" y="3668434"/>
                    <a:pt x="4464082" y="3670781"/>
                    <a:pt x="4461736" y="3670781"/>
                  </a:cubicBezTo>
                  <a:cubicBezTo>
                    <a:pt x="4450000" y="3687210"/>
                    <a:pt x="4435918" y="3703639"/>
                    <a:pt x="4424183" y="3720068"/>
                  </a:cubicBezTo>
                  <a:cubicBezTo>
                    <a:pt x="4421835" y="3722416"/>
                    <a:pt x="4421835" y="3722416"/>
                    <a:pt x="4419489" y="3724763"/>
                  </a:cubicBezTo>
                  <a:cubicBezTo>
                    <a:pt x="4407753" y="3738845"/>
                    <a:pt x="4393671" y="3755274"/>
                    <a:pt x="4381936" y="3769357"/>
                  </a:cubicBezTo>
                  <a:cubicBezTo>
                    <a:pt x="4379589" y="3771704"/>
                    <a:pt x="4377242" y="3774051"/>
                    <a:pt x="4374895" y="3776398"/>
                  </a:cubicBezTo>
                  <a:cubicBezTo>
                    <a:pt x="4363159" y="3790480"/>
                    <a:pt x="4349077" y="3804562"/>
                    <a:pt x="4337342" y="3816298"/>
                  </a:cubicBezTo>
                  <a:cubicBezTo>
                    <a:pt x="4334995" y="3818645"/>
                    <a:pt x="4332648" y="3823339"/>
                    <a:pt x="4327954" y="3825686"/>
                  </a:cubicBezTo>
                  <a:cubicBezTo>
                    <a:pt x="4320913" y="3832727"/>
                    <a:pt x="4313872" y="3842115"/>
                    <a:pt x="4304483" y="3849156"/>
                  </a:cubicBezTo>
                  <a:cubicBezTo>
                    <a:pt x="4306830" y="3844462"/>
                    <a:pt x="4309178" y="3842115"/>
                    <a:pt x="4311524" y="3837421"/>
                  </a:cubicBezTo>
                  <a:cubicBezTo>
                    <a:pt x="4316218" y="3830380"/>
                    <a:pt x="4320913" y="3820992"/>
                    <a:pt x="4325607" y="3813950"/>
                  </a:cubicBezTo>
                  <a:cubicBezTo>
                    <a:pt x="4330301" y="3804562"/>
                    <a:pt x="4337342" y="3795174"/>
                    <a:pt x="4342036" y="3785786"/>
                  </a:cubicBezTo>
                  <a:cubicBezTo>
                    <a:pt x="4346730" y="3778745"/>
                    <a:pt x="4351424" y="3769357"/>
                    <a:pt x="4356118" y="3762315"/>
                  </a:cubicBezTo>
                  <a:cubicBezTo>
                    <a:pt x="4360812" y="3752927"/>
                    <a:pt x="4367854" y="3743539"/>
                    <a:pt x="4372548" y="3734151"/>
                  </a:cubicBezTo>
                  <a:cubicBezTo>
                    <a:pt x="4377242" y="3727110"/>
                    <a:pt x="4381936" y="3717722"/>
                    <a:pt x="4386630" y="3710680"/>
                  </a:cubicBezTo>
                  <a:cubicBezTo>
                    <a:pt x="4391324" y="3701292"/>
                    <a:pt x="4396018" y="3691904"/>
                    <a:pt x="4403059" y="3682516"/>
                  </a:cubicBezTo>
                  <a:cubicBezTo>
                    <a:pt x="4407753" y="3673128"/>
                    <a:pt x="4412447" y="3666087"/>
                    <a:pt x="4417141" y="3656698"/>
                  </a:cubicBezTo>
                  <a:cubicBezTo>
                    <a:pt x="4417141" y="3656698"/>
                    <a:pt x="4417141" y="3656698"/>
                    <a:pt x="4417141" y="3654351"/>
                  </a:cubicBezTo>
                  <a:cubicBezTo>
                    <a:pt x="4440612" y="3630881"/>
                    <a:pt x="4464082" y="3607411"/>
                    <a:pt x="4485206" y="3583940"/>
                  </a:cubicBezTo>
                  <a:cubicBezTo>
                    <a:pt x="4485206" y="3588634"/>
                    <a:pt x="4489900" y="3590981"/>
                    <a:pt x="4494594" y="3590981"/>
                  </a:cubicBezTo>
                  <a:close/>
                  <a:moveTo>
                    <a:pt x="4665929" y="3377400"/>
                  </a:moveTo>
                  <a:cubicBezTo>
                    <a:pt x="4663581" y="3386788"/>
                    <a:pt x="4658887" y="3393829"/>
                    <a:pt x="4656540" y="3403217"/>
                  </a:cubicBezTo>
                  <a:cubicBezTo>
                    <a:pt x="4654193" y="3410258"/>
                    <a:pt x="4649499" y="3417300"/>
                    <a:pt x="4647152" y="3421994"/>
                  </a:cubicBezTo>
                  <a:lnTo>
                    <a:pt x="4647152" y="3421994"/>
                  </a:lnTo>
                  <a:cubicBezTo>
                    <a:pt x="4647152" y="3419647"/>
                    <a:pt x="4649499" y="3417300"/>
                    <a:pt x="4649499" y="3414952"/>
                  </a:cubicBezTo>
                  <a:cubicBezTo>
                    <a:pt x="4651846" y="3405564"/>
                    <a:pt x="4654193" y="3398523"/>
                    <a:pt x="4658887" y="3389135"/>
                  </a:cubicBezTo>
                  <a:cubicBezTo>
                    <a:pt x="4658887" y="3389135"/>
                    <a:pt x="4658887" y="3386788"/>
                    <a:pt x="4658887" y="3386788"/>
                  </a:cubicBezTo>
                  <a:cubicBezTo>
                    <a:pt x="4661234" y="3377400"/>
                    <a:pt x="4663581" y="3368012"/>
                    <a:pt x="4665929" y="3360971"/>
                  </a:cubicBezTo>
                  <a:cubicBezTo>
                    <a:pt x="4665929" y="3358623"/>
                    <a:pt x="4668275" y="3356276"/>
                    <a:pt x="4668275" y="3351582"/>
                  </a:cubicBezTo>
                  <a:cubicBezTo>
                    <a:pt x="4668275" y="3349235"/>
                    <a:pt x="4668275" y="3346888"/>
                    <a:pt x="4670623" y="3344541"/>
                  </a:cubicBezTo>
                  <a:cubicBezTo>
                    <a:pt x="4672970" y="3346888"/>
                    <a:pt x="4675317" y="3346888"/>
                    <a:pt x="4677664" y="3349235"/>
                  </a:cubicBezTo>
                  <a:cubicBezTo>
                    <a:pt x="4675317" y="3353929"/>
                    <a:pt x="4672970" y="3360971"/>
                    <a:pt x="4670623" y="3365665"/>
                  </a:cubicBezTo>
                  <a:cubicBezTo>
                    <a:pt x="4668275" y="3370359"/>
                    <a:pt x="4668275" y="3372706"/>
                    <a:pt x="4665929" y="3377400"/>
                  </a:cubicBezTo>
                  <a:close/>
                  <a:moveTo>
                    <a:pt x="4623682" y="3461893"/>
                  </a:moveTo>
                  <a:cubicBezTo>
                    <a:pt x="4616640" y="3461893"/>
                    <a:pt x="4609599" y="3466588"/>
                    <a:pt x="4607252" y="3471282"/>
                  </a:cubicBezTo>
                  <a:cubicBezTo>
                    <a:pt x="4607252" y="3468935"/>
                    <a:pt x="4609599" y="3468935"/>
                    <a:pt x="4609599" y="3466588"/>
                  </a:cubicBezTo>
                  <a:cubicBezTo>
                    <a:pt x="4614294" y="3459547"/>
                    <a:pt x="4616640" y="3452505"/>
                    <a:pt x="4621334" y="3443117"/>
                  </a:cubicBezTo>
                  <a:cubicBezTo>
                    <a:pt x="4626029" y="3433729"/>
                    <a:pt x="4628376" y="3426688"/>
                    <a:pt x="4633070" y="3417300"/>
                  </a:cubicBezTo>
                  <a:cubicBezTo>
                    <a:pt x="4635417" y="3410258"/>
                    <a:pt x="4640111" y="3403217"/>
                    <a:pt x="4642458" y="3396176"/>
                  </a:cubicBezTo>
                  <a:cubicBezTo>
                    <a:pt x="4649499" y="3382094"/>
                    <a:pt x="4658887" y="3368012"/>
                    <a:pt x="4665929" y="3351582"/>
                  </a:cubicBezTo>
                  <a:cubicBezTo>
                    <a:pt x="4663581" y="3358623"/>
                    <a:pt x="4663581" y="3363318"/>
                    <a:pt x="4661234" y="3368012"/>
                  </a:cubicBezTo>
                  <a:cubicBezTo>
                    <a:pt x="4661234" y="3372706"/>
                    <a:pt x="4658887" y="3375053"/>
                    <a:pt x="4656540" y="3379747"/>
                  </a:cubicBezTo>
                  <a:cubicBezTo>
                    <a:pt x="4654193" y="3386788"/>
                    <a:pt x="4651846" y="3391482"/>
                    <a:pt x="4651846" y="3396176"/>
                  </a:cubicBezTo>
                  <a:cubicBezTo>
                    <a:pt x="4651846" y="3400870"/>
                    <a:pt x="4649499" y="3403217"/>
                    <a:pt x="4647152" y="3407912"/>
                  </a:cubicBezTo>
                  <a:cubicBezTo>
                    <a:pt x="4644805" y="3412606"/>
                    <a:pt x="4642458" y="3419647"/>
                    <a:pt x="4642458" y="3424341"/>
                  </a:cubicBezTo>
                  <a:cubicBezTo>
                    <a:pt x="4640111" y="3429035"/>
                    <a:pt x="4640111" y="3431382"/>
                    <a:pt x="4637764" y="3433729"/>
                  </a:cubicBezTo>
                  <a:cubicBezTo>
                    <a:pt x="4637764" y="3436076"/>
                    <a:pt x="4637764" y="3436076"/>
                    <a:pt x="4635417" y="3438423"/>
                  </a:cubicBezTo>
                  <a:cubicBezTo>
                    <a:pt x="4630723" y="3450158"/>
                    <a:pt x="4628376" y="3457199"/>
                    <a:pt x="4623682" y="3461893"/>
                  </a:cubicBezTo>
                  <a:cubicBezTo>
                    <a:pt x="4623682" y="3461893"/>
                    <a:pt x="4623682" y="3461893"/>
                    <a:pt x="4623682" y="3461893"/>
                  </a:cubicBezTo>
                  <a:close/>
                  <a:moveTo>
                    <a:pt x="4532147" y="3605063"/>
                  </a:moveTo>
                  <a:cubicBezTo>
                    <a:pt x="4520412" y="3623840"/>
                    <a:pt x="4511023" y="3640269"/>
                    <a:pt x="4499288" y="3659045"/>
                  </a:cubicBezTo>
                  <a:cubicBezTo>
                    <a:pt x="4496941" y="3661392"/>
                    <a:pt x="4496941" y="3663740"/>
                    <a:pt x="4494594" y="3666087"/>
                  </a:cubicBezTo>
                  <a:cubicBezTo>
                    <a:pt x="4489900" y="3670781"/>
                    <a:pt x="4485206" y="3677822"/>
                    <a:pt x="4482859" y="3682516"/>
                  </a:cubicBezTo>
                  <a:cubicBezTo>
                    <a:pt x="4485206" y="3677822"/>
                    <a:pt x="4487553" y="3675475"/>
                    <a:pt x="4489900" y="3670781"/>
                  </a:cubicBezTo>
                  <a:cubicBezTo>
                    <a:pt x="4492247" y="3666087"/>
                    <a:pt x="4496941" y="3661392"/>
                    <a:pt x="4499288" y="3654351"/>
                  </a:cubicBezTo>
                  <a:cubicBezTo>
                    <a:pt x="4508676" y="3637922"/>
                    <a:pt x="4520412" y="3623840"/>
                    <a:pt x="4529800" y="3607411"/>
                  </a:cubicBezTo>
                  <a:cubicBezTo>
                    <a:pt x="4532147" y="3605063"/>
                    <a:pt x="4532147" y="3602716"/>
                    <a:pt x="4534494" y="3600369"/>
                  </a:cubicBezTo>
                  <a:cubicBezTo>
                    <a:pt x="4543882" y="3586287"/>
                    <a:pt x="4550923" y="3572205"/>
                    <a:pt x="4560311" y="3558122"/>
                  </a:cubicBezTo>
                  <a:cubicBezTo>
                    <a:pt x="4550923" y="3572205"/>
                    <a:pt x="4543882" y="3588634"/>
                    <a:pt x="4534494" y="3602716"/>
                  </a:cubicBezTo>
                  <a:cubicBezTo>
                    <a:pt x="4532147" y="3602716"/>
                    <a:pt x="4532147" y="3605063"/>
                    <a:pt x="4532147" y="3605063"/>
                  </a:cubicBezTo>
                  <a:close/>
                  <a:moveTo>
                    <a:pt x="4323260" y="3846809"/>
                  </a:moveTo>
                  <a:cubicBezTo>
                    <a:pt x="4313872" y="3856197"/>
                    <a:pt x="4302136" y="3863238"/>
                    <a:pt x="4292748" y="3872627"/>
                  </a:cubicBezTo>
                  <a:cubicBezTo>
                    <a:pt x="4290401" y="3872627"/>
                    <a:pt x="4290401" y="3874974"/>
                    <a:pt x="4288054" y="3874974"/>
                  </a:cubicBezTo>
                  <a:cubicBezTo>
                    <a:pt x="4290401" y="3870280"/>
                    <a:pt x="4292748" y="3865586"/>
                    <a:pt x="4295095" y="3863238"/>
                  </a:cubicBezTo>
                  <a:cubicBezTo>
                    <a:pt x="4297442" y="3860891"/>
                    <a:pt x="4297442" y="3858544"/>
                    <a:pt x="4299789" y="3856197"/>
                  </a:cubicBezTo>
                  <a:cubicBezTo>
                    <a:pt x="4330301" y="3825686"/>
                    <a:pt x="4358465" y="3795174"/>
                    <a:pt x="4384283" y="3764663"/>
                  </a:cubicBezTo>
                  <a:cubicBezTo>
                    <a:pt x="4384283" y="3764663"/>
                    <a:pt x="4384283" y="3764663"/>
                    <a:pt x="4386630" y="3762315"/>
                  </a:cubicBezTo>
                  <a:cubicBezTo>
                    <a:pt x="4400712" y="3745886"/>
                    <a:pt x="4417141" y="3727110"/>
                    <a:pt x="4431224" y="3710680"/>
                  </a:cubicBezTo>
                  <a:cubicBezTo>
                    <a:pt x="4433571" y="3708333"/>
                    <a:pt x="4435918" y="3703639"/>
                    <a:pt x="4438265" y="3701292"/>
                  </a:cubicBezTo>
                  <a:cubicBezTo>
                    <a:pt x="4450000" y="3687210"/>
                    <a:pt x="4461736" y="3670781"/>
                    <a:pt x="4473471" y="3656698"/>
                  </a:cubicBezTo>
                  <a:cubicBezTo>
                    <a:pt x="4475818" y="3652004"/>
                    <a:pt x="4480512" y="3647310"/>
                    <a:pt x="4482859" y="3642616"/>
                  </a:cubicBezTo>
                  <a:cubicBezTo>
                    <a:pt x="4492247" y="3628534"/>
                    <a:pt x="4503982" y="3614451"/>
                    <a:pt x="4513371" y="3600369"/>
                  </a:cubicBezTo>
                  <a:cubicBezTo>
                    <a:pt x="4518065" y="3595675"/>
                    <a:pt x="4520412" y="3588634"/>
                    <a:pt x="4525106" y="3583940"/>
                  </a:cubicBezTo>
                  <a:cubicBezTo>
                    <a:pt x="4534494" y="3569858"/>
                    <a:pt x="4543882" y="3558122"/>
                    <a:pt x="4553270" y="3544040"/>
                  </a:cubicBezTo>
                  <a:cubicBezTo>
                    <a:pt x="4557964" y="3536999"/>
                    <a:pt x="4560311" y="3532305"/>
                    <a:pt x="4565005" y="3525264"/>
                  </a:cubicBezTo>
                  <a:cubicBezTo>
                    <a:pt x="4569699" y="3518223"/>
                    <a:pt x="4574393" y="3511182"/>
                    <a:pt x="4579088" y="3504140"/>
                  </a:cubicBezTo>
                  <a:cubicBezTo>
                    <a:pt x="4583782" y="3497099"/>
                    <a:pt x="4588476" y="3490058"/>
                    <a:pt x="4593170" y="3483017"/>
                  </a:cubicBezTo>
                  <a:cubicBezTo>
                    <a:pt x="4595517" y="3478323"/>
                    <a:pt x="4597864" y="3475976"/>
                    <a:pt x="4600211" y="3471282"/>
                  </a:cubicBezTo>
                  <a:cubicBezTo>
                    <a:pt x="4609599" y="3457199"/>
                    <a:pt x="4616640" y="3443117"/>
                    <a:pt x="4626029" y="3429035"/>
                  </a:cubicBezTo>
                  <a:cubicBezTo>
                    <a:pt x="4623682" y="3433729"/>
                    <a:pt x="4621334" y="3436076"/>
                    <a:pt x="4621334" y="3440770"/>
                  </a:cubicBezTo>
                  <a:cubicBezTo>
                    <a:pt x="4618988" y="3445464"/>
                    <a:pt x="4616640" y="3452505"/>
                    <a:pt x="4611946" y="3457199"/>
                  </a:cubicBezTo>
                  <a:cubicBezTo>
                    <a:pt x="4607252" y="3466588"/>
                    <a:pt x="4602558" y="3475976"/>
                    <a:pt x="4597864" y="3485364"/>
                  </a:cubicBezTo>
                  <a:cubicBezTo>
                    <a:pt x="4595517" y="3492405"/>
                    <a:pt x="4590823" y="3497099"/>
                    <a:pt x="4588476" y="3504140"/>
                  </a:cubicBezTo>
                  <a:cubicBezTo>
                    <a:pt x="4583782" y="3513529"/>
                    <a:pt x="4579088" y="3520570"/>
                    <a:pt x="4574393" y="3529958"/>
                  </a:cubicBezTo>
                  <a:cubicBezTo>
                    <a:pt x="4569699" y="3536999"/>
                    <a:pt x="4567353" y="3544040"/>
                    <a:pt x="4562658" y="3548734"/>
                  </a:cubicBezTo>
                  <a:cubicBezTo>
                    <a:pt x="4557964" y="3555775"/>
                    <a:pt x="4553270" y="3565164"/>
                    <a:pt x="4548576" y="3572205"/>
                  </a:cubicBezTo>
                  <a:cubicBezTo>
                    <a:pt x="4543882" y="3579246"/>
                    <a:pt x="4541535" y="3586287"/>
                    <a:pt x="4536841" y="3593328"/>
                  </a:cubicBezTo>
                  <a:cubicBezTo>
                    <a:pt x="4532147" y="3600369"/>
                    <a:pt x="4527453" y="3609757"/>
                    <a:pt x="4522759" y="3616799"/>
                  </a:cubicBezTo>
                  <a:cubicBezTo>
                    <a:pt x="4518065" y="3623840"/>
                    <a:pt x="4513371" y="3630881"/>
                    <a:pt x="4511023" y="3637922"/>
                  </a:cubicBezTo>
                  <a:cubicBezTo>
                    <a:pt x="4506329" y="3644963"/>
                    <a:pt x="4501635" y="3652004"/>
                    <a:pt x="4496941" y="3659045"/>
                  </a:cubicBezTo>
                  <a:cubicBezTo>
                    <a:pt x="4492247" y="3666087"/>
                    <a:pt x="4487553" y="3673128"/>
                    <a:pt x="4482859" y="3680169"/>
                  </a:cubicBezTo>
                  <a:cubicBezTo>
                    <a:pt x="4478165" y="3687210"/>
                    <a:pt x="4473471" y="3694251"/>
                    <a:pt x="4468776" y="3698945"/>
                  </a:cubicBezTo>
                  <a:cubicBezTo>
                    <a:pt x="4426530" y="3750580"/>
                    <a:pt x="4379589" y="3797521"/>
                    <a:pt x="4330301" y="3842115"/>
                  </a:cubicBezTo>
                  <a:cubicBezTo>
                    <a:pt x="4325607" y="3844462"/>
                    <a:pt x="4325607" y="3844462"/>
                    <a:pt x="4323260" y="3846809"/>
                  </a:cubicBezTo>
                  <a:close/>
                  <a:moveTo>
                    <a:pt x="4278666" y="3891403"/>
                  </a:moveTo>
                  <a:cubicBezTo>
                    <a:pt x="4276319" y="3893750"/>
                    <a:pt x="4273972" y="3898444"/>
                    <a:pt x="4271625" y="3900791"/>
                  </a:cubicBezTo>
                  <a:cubicBezTo>
                    <a:pt x="4266931" y="3903138"/>
                    <a:pt x="4262237" y="3905485"/>
                    <a:pt x="4259889" y="3907832"/>
                  </a:cubicBezTo>
                  <a:cubicBezTo>
                    <a:pt x="4257542" y="3907832"/>
                    <a:pt x="4255195" y="3910179"/>
                    <a:pt x="4252848" y="3910179"/>
                  </a:cubicBezTo>
                  <a:cubicBezTo>
                    <a:pt x="4252848" y="3910179"/>
                    <a:pt x="4252848" y="3907832"/>
                    <a:pt x="4250501" y="3907832"/>
                  </a:cubicBezTo>
                  <a:cubicBezTo>
                    <a:pt x="4255195" y="3905485"/>
                    <a:pt x="4259889" y="3900791"/>
                    <a:pt x="4264583" y="3898444"/>
                  </a:cubicBezTo>
                  <a:cubicBezTo>
                    <a:pt x="4269277" y="3893750"/>
                    <a:pt x="4273972" y="3891403"/>
                    <a:pt x="4278666" y="3886709"/>
                  </a:cubicBezTo>
                  <a:cubicBezTo>
                    <a:pt x="4278666" y="3886709"/>
                    <a:pt x="4281013" y="3884362"/>
                    <a:pt x="4281013" y="3884362"/>
                  </a:cubicBezTo>
                  <a:cubicBezTo>
                    <a:pt x="4281013" y="3886709"/>
                    <a:pt x="4278666" y="3886709"/>
                    <a:pt x="4278666" y="3889056"/>
                  </a:cubicBezTo>
                  <a:cubicBezTo>
                    <a:pt x="4278666" y="3889056"/>
                    <a:pt x="4278666" y="3891403"/>
                    <a:pt x="4278666" y="3891403"/>
                  </a:cubicBezTo>
                  <a:close/>
                  <a:moveTo>
                    <a:pt x="4182437" y="3966508"/>
                  </a:moveTo>
                  <a:cubicBezTo>
                    <a:pt x="4175395" y="3973550"/>
                    <a:pt x="4168355" y="3978244"/>
                    <a:pt x="4161313" y="3985285"/>
                  </a:cubicBezTo>
                  <a:cubicBezTo>
                    <a:pt x="4154272" y="3992326"/>
                    <a:pt x="4147231" y="3997020"/>
                    <a:pt x="4140190" y="4004061"/>
                  </a:cubicBezTo>
                  <a:cubicBezTo>
                    <a:pt x="4133149" y="4011102"/>
                    <a:pt x="4126108" y="4015796"/>
                    <a:pt x="4116719" y="4022838"/>
                  </a:cubicBezTo>
                  <a:cubicBezTo>
                    <a:pt x="4109678" y="4027532"/>
                    <a:pt x="4102637" y="4034573"/>
                    <a:pt x="4095596" y="4039267"/>
                  </a:cubicBezTo>
                  <a:cubicBezTo>
                    <a:pt x="4088555" y="4046308"/>
                    <a:pt x="4079167" y="4051002"/>
                    <a:pt x="4072126" y="4058043"/>
                  </a:cubicBezTo>
                  <a:cubicBezTo>
                    <a:pt x="4065084" y="4062737"/>
                    <a:pt x="4058043" y="4069779"/>
                    <a:pt x="4051002" y="4074473"/>
                  </a:cubicBezTo>
                  <a:cubicBezTo>
                    <a:pt x="4043961" y="4081514"/>
                    <a:pt x="4034573" y="4086208"/>
                    <a:pt x="4027532" y="4093249"/>
                  </a:cubicBezTo>
                  <a:cubicBezTo>
                    <a:pt x="4020491" y="4097943"/>
                    <a:pt x="4013449" y="4104984"/>
                    <a:pt x="4004061" y="4109678"/>
                  </a:cubicBezTo>
                  <a:cubicBezTo>
                    <a:pt x="3997020" y="4114372"/>
                    <a:pt x="3987632" y="4121414"/>
                    <a:pt x="3980591" y="4126108"/>
                  </a:cubicBezTo>
                  <a:cubicBezTo>
                    <a:pt x="3973550" y="4130802"/>
                    <a:pt x="3966509" y="4135496"/>
                    <a:pt x="3957120" y="4142537"/>
                  </a:cubicBezTo>
                  <a:cubicBezTo>
                    <a:pt x="3947732" y="4147231"/>
                    <a:pt x="3940691" y="4154272"/>
                    <a:pt x="3931303" y="4158966"/>
                  </a:cubicBezTo>
                  <a:cubicBezTo>
                    <a:pt x="3924262" y="4163660"/>
                    <a:pt x="3917220" y="4168354"/>
                    <a:pt x="3907832" y="4173049"/>
                  </a:cubicBezTo>
                  <a:cubicBezTo>
                    <a:pt x="3898444" y="4177743"/>
                    <a:pt x="3891403" y="4184784"/>
                    <a:pt x="3882015" y="4189478"/>
                  </a:cubicBezTo>
                  <a:cubicBezTo>
                    <a:pt x="3874974" y="4194172"/>
                    <a:pt x="3865585" y="4198866"/>
                    <a:pt x="3858544" y="4203560"/>
                  </a:cubicBezTo>
                  <a:cubicBezTo>
                    <a:pt x="3849156" y="4208254"/>
                    <a:pt x="3842115" y="4215296"/>
                    <a:pt x="3832727" y="4219990"/>
                  </a:cubicBezTo>
                  <a:cubicBezTo>
                    <a:pt x="3825686" y="4224684"/>
                    <a:pt x="3816298" y="4229378"/>
                    <a:pt x="3809256" y="4234072"/>
                  </a:cubicBezTo>
                  <a:cubicBezTo>
                    <a:pt x="3799868" y="4238766"/>
                    <a:pt x="3790480" y="4243460"/>
                    <a:pt x="3783439" y="4250501"/>
                  </a:cubicBezTo>
                  <a:cubicBezTo>
                    <a:pt x="3776398" y="4255195"/>
                    <a:pt x="3767010" y="4259889"/>
                    <a:pt x="3759968" y="4264584"/>
                  </a:cubicBezTo>
                  <a:cubicBezTo>
                    <a:pt x="3752927" y="4269278"/>
                    <a:pt x="3743539" y="4273972"/>
                    <a:pt x="3736498" y="4278666"/>
                  </a:cubicBezTo>
                  <a:cubicBezTo>
                    <a:pt x="3731804" y="4281013"/>
                    <a:pt x="3727110" y="4283360"/>
                    <a:pt x="3722416" y="4283360"/>
                  </a:cubicBezTo>
                  <a:cubicBezTo>
                    <a:pt x="3713027" y="4288054"/>
                    <a:pt x="3701292" y="4290401"/>
                    <a:pt x="3691904" y="4295095"/>
                  </a:cubicBezTo>
                  <a:cubicBezTo>
                    <a:pt x="3677822" y="4299789"/>
                    <a:pt x="3661392" y="4304483"/>
                    <a:pt x="3647310" y="4309177"/>
                  </a:cubicBezTo>
                  <a:cubicBezTo>
                    <a:pt x="3640269" y="4311525"/>
                    <a:pt x="3633228" y="4313871"/>
                    <a:pt x="3626187" y="4316219"/>
                  </a:cubicBezTo>
                  <a:cubicBezTo>
                    <a:pt x="3612104" y="4320913"/>
                    <a:pt x="3595675" y="4323260"/>
                    <a:pt x="3581593" y="4327954"/>
                  </a:cubicBezTo>
                  <a:cubicBezTo>
                    <a:pt x="3574552" y="4330301"/>
                    <a:pt x="3567511" y="4332648"/>
                    <a:pt x="3560469" y="4332648"/>
                  </a:cubicBezTo>
                  <a:cubicBezTo>
                    <a:pt x="3541693" y="4337342"/>
                    <a:pt x="3520570" y="4342036"/>
                    <a:pt x="3501793" y="4344383"/>
                  </a:cubicBezTo>
                  <a:cubicBezTo>
                    <a:pt x="3499446" y="4344383"/>
                    <a:pt x="3497099" y="4344383"/>
                    <a:pt x="3494752" y="4346730"/>
                  </a:cubicBezTo>
                  <a:cubicBezTo>
                    <a:pt x="3403217" y="4363160"/>
                    <a:pt x="3311683" y="4372548"/>
                    <a:pt x="3220148" y="4372548"/>
                  </a:cubicBezTo>
                  <a:cubicBezTo>
                    <a:pt x="3199024" y="4372548"/>
                    <a:pt x="3177901" y="4372548"/>
                    <a:pt x="3156778" y="4370201"/>
                  </a:cubicBezTo>
                  <a:cubicBezTo>
                    <a:pt x="3149736" y="4370201"/>
                    <a:pt x="3142695" y="4370201"/>
                    <a:pt x="3135654" y="4367854"/>
                  </a:cubicBezTo>
                  <a:cubicBezTo>
                    <a:pt x="3126266" y="4367854"/>
                    <a:pt x="3119225" y="4367854"/>
                    <a:pt x="3109837" y="4365506"/>
                  </a:cubicBezTo>
                  <a:cubicBezTo>
                    <a:pt x="3109837" y="4365506"/>
                    <a:pt x="3109837" y="4365506"/>
                    <a:pt x="3109837" y="4365506"/>
                  </a:cubicBezTo>
                  <a:cubicBezTo>
                    <a:pt x="3109837" y="4365506"/>
                    <a:pt x="3109837" y="4365506"/>
                    <a:pt x="3109837" y="4363160"/>
                  </a:cubicBezTo>
                  <a:cubicBezTo>
                    <a:pt x="3116878" y="4363160"/>
                    <a:pt x="3126266" y="4360812"/>
                    <a:pt x="3133307" y="4360812"/>
                  </a:cubicBezTo>
                  <a:cubicBezTo>
                    <a:pt x="3147389" y="4358466"/>
                    <a:pt x="3161472" y="4358466"/>
                    <a:pt x="3173207" y="4356118"/>
                  </a:cubicBezTo>
                  <a:cubicBezTo>
                    <a:pt x="3187289" y="4353771"/>
                    <a:pt x="3199024" y="4351424"/>
                    <a:pt x="3210760" y="4349077"/>
                  </a:cubicBezTo>
                  <a:cubicBezTo>
                    <a:pt x="3224842" y="4346730"/>
                    <a:pt x="3238924" y="4344383"/>
                    <a:pt x="3250659" y="4342036"/>
                  </a:cubicBezTo>
                  <a:cubicBezTo>
                    <a:pt x="3257701" y="4339689"/>
                    <a:pt x="3264742" y="4339689"/>
                    <a:pt x="3271783" y="4337342"/>
                  </a:cubicBezTo>
                  <a:cubicBezTo>
                    <a:pt x="3285865" y="4334995"/>
                    <a:pt x="3302294" y="4332648"/>
                    <a:pt x="3316377" y="4330301"/>
                  </a:cubicBezTo>
                  <a:cubicBezTo>
                    <a:pt x="3330459" y="4327954"/>
                    <a:pt x="3346888" y="4323260"/>
                    <a:pt x="3360970" y="4320913"/>
                  </a:cubicBezTo>
                  <a:cubicBezTo>
                    <a:pt x="3377400" y="4318565"/>
                    <a:pt x="3396176" y="4313871"/>
                    <a:pt x="3412605" y="4309177"/>
                  </a:cubicBezTo>
                  <a:cubicBezTo>
                    <a:pt x="3426688" y="4306830"/>
                    <a:pt x="3440770" y="4302136"/>
                    <a:pt x="3457200" y="4297442"/>
                  </a:cubicBezTo>
                  <a:cubicBezTo>
                    <a:pt x="3473629" y="4292748"/>
                    <a:pt x="3490058" y="4290401"/>
                    <a:pt x="3506487" y="4285707"/>
                  </a:cubicBezTo>
                  <a:cubicBezTo>
                    <a:pt x="3520570" y="4281013"/>
                    <a:pt x="3534652" y="4276319"/>
                    <a:pt x="3548734" y="4273972"/>
                  </a:cubicBezTo>
                  <a:cubicBezTo>
                    <a:pt x="3565163" y="4269278"/>
                    <a:pt x="3581593" y="4264584"/>
                    <a:pt x="3598022" y="4259889"/>
                  </a:cubicBezTo>
                  <a:cubicBezTo>
                    <a:pt x="3612104" y="4255195"/>
                    <a:pt x="3626187" y="4250501"/>
                    <a:pt x="3640269" y="4245807"/>
                  </a:cubicBezTo>
                  <a:cubicBezTo>
                    <a:pt x="3656698" y="4241113"/>
                    <a:pt x="3670781" y="4236419"/>
                    <a:pt x="3687210" y="4229378"/>
                  </a:cubicBezTo>
                  <a:cubicBezTo>
                    <a:pt x="3701292" y="4224684"/>
                    <a:pt x="3715375" y="4219990"/>
                    <a:pt x="3727110" y="4212948"/>
                  </a:cubicBezTo>
                  <a:cubicBezTo>
                    <a:pt x="3743539" y="4208254"/>
                    <a:pt x="3757622" y="4201213"/>
                    <a:pt x="3771704" y="4194172"/>
                  </a:cubicBezTo>
                  <a:cubicBezTo>
                    <a:pt x="3785786" y="4189478"/>
                    <a:pt x="3797521" y="4182437"/>
                    <a:pt x="3811603" y="4177743"/>
                  </a:cubicBezTo>
                  <a:cubicBezTo>
                    <a:pt x="3825686" y="4170702"/>
                    <a:pt x="3842115" y="4166007"/>
                    <a:pt x="3856197" y="4158966"/>
                  </a:cubicBezTo>
                  <a:cubicBezTo>
                    <a:pt x="3870279" y="4151925"/>
                    <a:pt x="3882015" y="4147231"/>
                    <a:pt x="3893750" y="4140190"/>
                  </a:cubicBezTo>
                  <a:cubicBezTo>
                    <a:pt x="3907832" y="4133149"/>
                    <a:pt x="3921915" y="4126108"/>
                    <a:pt x="3935997" y="4119066"/>
                  </a:cubicBezTo>
                  <a:cubicBezTo>
                    <a:pt x="3947732" y="4112026"/>
                    <a:pt x="3961814" y="4104984"/>
                    <a:pt x="3973550" y="4097943"/>
                  </a:cubicBezTo>
                  <a:cubicBezTo>
                    <a:pt x="3987632" y="4090902"/>
                    <a:pt x="4001714" y="4083861"/>
                    <a:pt x="4013449" y="4074473"/>
                  </a:cubicBezTo>
                  <a:cubicBezTo>
                    <a:pt x="4025185" y="4067431"/>
                    <a:pt x="4036920" y="4060390"/>
                    <a:pt x="4048655" y="4053349"/>
                  </a:cubicBezTo>
                  <a:cubicBezTo>
                    <a:pt x="4062738" y="4046308"/>
                    <a:pt x="4074473" y="4036920"/>
                    <a:pt x="4086208" y="4029879"/>
                  </a:cubicBezTo>
                  <a:cubicBezTo>
                    <a:pt x="4097943" y="4022838"/>
                    <a:pt x="4109678" y="4013449"/>
                    <a:pt x="4121414" y="4006408"/>
                  </a:cubicBezTo>
                  <a:cubicBezTo>
                    <a:pt x="4133149" y="3997020"/>
                    <a:pt x="4144884" y="3989979"/>
                    <a:pt x="4158966" y="3980591"/>
                  </a:cubicBezTo>
                  <a:cubicBezTo>
                    <a:pt x="4170701" y="3971203"/>
                    <a:pt x="4182437" y="3964162"/>
                    <a:pt x="4191825" y="3954773"/>
                  </a:cubicBezTo>
                  <a:cubicBezTo>
                    <a:pt x="4198866" y="3950079"/>
                    <a:pt x="4205907" y="3943038"/>
                    <a:pt x="4215296" y="3938344"/>
                  </a:cubicBezTo>
                  <a:cubicBezTo>
                    <a:pt x="4212948" y="3940691"/>
                    <a:pt x="4208254" y="3943038"/>
                    <a:pt x="4205907" y="3947732"/>
                  </a:cubicBezTo>
                  <a:cubicBezTo>
                    <a:pt x="4196519" y="3952426"/>
                    <a:pt x="4189478" y="3959468"/>
                    <a:pt x="4182437" y="3966508"/>
                  </a:cubicBezTo>
                  <a:close/>
                  <a:moveTo>
                    <a:pt x="3098101" y="4396018"/>
                  </a:moveTo>
                  <a:cubicBezTo>
                    <a:pt x="3100449" y="4403059"/>
                    <a:pt x="3105143" y="4407753"/>
                    <a:pt x="3107489" y="4412447"/>
                  </a:cubicBezTo>
                  <a:cubicBezTo>
                    <a:pt x="3109837" y="4417142"/>
                    <a:pt x="3112184" y="4421836"/>
                    <a:pt x="3114531" y="4424183"/>
                  </a:cubicBezTo>
                  <a:cubicBezTo>
                    <a:pt x="3116878" y="4428877"/>
                    <a:pt x="3121572" y="4435918"/>
                    <a:pt x="3123919" y="4440612"/>
                  </a:cubicBezTo>
                  <a:cubicBezTo>
                    <a:pt x="3126266" y="4445306"/>
                    <a:pt x="3128613" y="4447653"/>
                    <a:pt x="3130960" y="4452347"/>
                  </a:cubicBezTo>
                  <a:cubicBezTo>
                    <a:pt x="3133307" y="4457041"/>
                    <a:pt x="3138001" y="4461735"/>
                    <a:pt x="3140348" y="4468777"/>
                  </a:cubicBezTo>
                  <a:cubicBezTo>
                    <a:pt x="3142695" y="4473471"/>
                    <a:pt x="3145042" y="4475818"/>
                    <a:pt x="3147389" y="4480512"/>
                  </a:cubicBezTo>
                  <a:cubicBezTo>
                    <a:pt x="3149736" y="4485206"/>
                    <a:pt x="3154430" y="4489900"/>
                    <a:pt x="3156778" y="4494594"/>
                  </a:cubicBezTo>
                  <a:cubicBezTo>
                    <a:pt x="3156778" y="4496941"/>
                    <a:pt x="3159125" y="4496941"/>
                    <a:pt x="3159125" y="4499288"/>
                  </a:cubicBezTo>
                  <a:cubicBezTo>
                    <a:pt x="3156778" y="4499288"/>
                    <a:pt x="3156778" y="4499288"/>
                    <a:pt x="3154430" y="4499288"/>
                  </a:cubicBezTo>
                  <a:cubicBezTo>
                    <a:pt x="3142695" y="4501635"/>
                    <a:pt x="3133307" y="4503982"/>
                    <a:pt x="3121572" y="4508676"/>
                  </a:cubicBezTo>
                  <a:cubicBezTo>
                    <a:pt x="3112184" y="4511024"/>
                    <a:pt x="3105143" y="4513370"/>
                    <a:pt x="3095754" y="4515718"/>
                  </a:cubicBezTo>
                  <a:cubicBezTo>
                    <a:pt x="3084019" y="4518064"/>
                    <a:pt x="3074631" y="4520412"/>
                    <a:pt x="3062896" y="4522759"/>
                  </a:cubicBezTo>
                  <a:cubicBezTo>
                    <a:pt x="3053508" y="4525106"/>
                    <a:pt x="3046466" y="4527453"/>
                    <a:pt x="3037078" y="4529800"/>
                  </a:cubicBezTo>
                  <a:cubicBezTo>
                    <a:pt x="3025343" y="4532147"/>
                    <a:pt x="3015955" y="4534494"/>
                    <a:pt x="3004219" y="4536841"/>
                  </a:cubicBezTo>
                  <a:cubicBezTo>
                    <a:pt x="3001872" y="4536841"/>
                    <a:pt x="2997178" y="4539188"/>
                    <a:pt x="2994831" y="4539188"/>
                  </a:cubicBezTo>
                  <a:cubicBezTo>
                    <a:pt x="3004219" y="4520412"/>
                    <a:pt x="3013608" y="4501635"/>
                    <a:pt x="3025343" y="4480512"/>
                  </a:cubicBezTo>
                  <a:cubicBezTo>
                    <a:pt x="3025343" y="4480512"/>
                    <a:pt x="3025343" y="4480512"/>
                    <a:pt x="3025343" y="4480512"/>
                  </a:cubicBezTo>
                  <a:cubicBezTo>
                    <a:pt x="3030037" y="4468777"/>
                    <a:pt x="3037078" y="4457041"/>
                    <a:pt x="3044119" y="4442959"/>
                  </a:cubicBezTo>
                  <a:cubicBezTo>
                    <a:pt x="3046466" y="4435918"/>
                    <a:pt x="3048813" y="4431224"/>
                    <a:pt x="3053508" y="4424183"/>
                  </a:cubicBezTo>
                  <a:cubicBezTo>
                    <a:pt x="3055854" y="4417142"/>
                    <a:pt x="3060548" y="4410100"/>
                    <a:pt x="3062896" y="4403059"/>
                  </a:cubicBezTo>
                  <a:cubicBezTo>
                    <a:pt x="3065243" y="4396018"/>
                    <a:pt x="3069937" y="4386630"/>
                    <a:pt x="3072284" y="4379589"/>
                  </a:cubicBezTo>
                  <a:cubicBezTo>
                    <a:pt x="3074631" y="4379589"/>
                    <a:pt x="3076978" y="4381936"/>
                    <a:pt x="3079325" y="4381936"/>
                  </a:cubicBezTo>
                  <a:cubicBezTo>
                    <a:pt x="3081672" y="4381936"/>
                    <a:pt x="3084019" y="4381936"/>
                    <a:pt x="3088713" y="4379589"/>
                  </a:cubicBezTo>
                  <a:cubicBezTo>
                    <a:pt x="3088713" y="4379589"/>
                    <a:pt x="3088713" y="4379589"/>
                    <a:pt x="3088713" y="4381936"/>
                  </a:cubicBezTo>
                  <a:cubicBezTo>
                    <a:pt x="3095754" y="4386630"/>
                    <a:pt x="3095754" y="4391324"/>
                    <a:pt x="3098101" y="4396018"/>
                  </a:cubicBezTo>
                  <a:close/>
                  <a:moveTo>
                    <a:pt x="2980749" y="4572047"/>
                  </a:moveTo>
                  <a:cubicBezTo>
                    <a:pt x="2978402" y="4576741"/>
                    <a:pt x="2976055" y="4581435"/>
                    <a:pt x="2973708" y="4586129"/>
                  </a:cubicBezTo>
                  <a:cubicBezTo>
                    <a:pt x="2971361" y="4590823"/>
                    <a:pt x="2966667" y="4597864"/>
                    <a:pt x="2964320" y="4602558"/>
                  </a:cubicBezTo>
                  <a:cubicBezTo>
                    <a:pt x="2961973" y="4607252"/>
                    <a:pt x="2959626" y="4611946"/>
                    <a:pt x="2957279" y="4616641"/>
                  </a:cubicBezTo>
                  <a:cubicBezTo>
                    <a:pt x="2957279" y="4616641"/>
                    <a:pt x="2954932" y="4618987"/>
                    <a:pt x="2954932" y="4618987"/>
                  </a:cubicBezTo>
                  <a:cubicBezTo>
                    <a:pt x="2936155" y="4618987"/>
                    <a:pt x="2919726" y="4621335"/>
                    <a:pt x="2900949" y="4621335"/>
                  </a:cubicBezTo>
                  <a:cubicBezTo>
                    <a:pt x="2905644" y="4616641"/>
                    <a:pt x="2907991" y="4611946"/>
                    <a:pt x="2912685" y="4607252"/>
                  </a:cubicBezTo>
                  <a:cubicBezTo>
                    <a:pt x="2917379" y="4602558"/>
                    <a:pt x="2922073" y="4597864"/>
                    <a:pt x="2926767" y="4590823"/>
                  </a:cubicBezTo>
                  <a:cubicBezTo>
                    <a:pt x="2931461" y="4586129"/>
                    <a:pt x="2933808" y="4581435"/>
                    <a:pt x="2938502" y="4574394"/>
                  </a:cubicBezTo>
                  <a:cubicBezTo>
                    <a:pt x="2943196" y="4569700"/>
                    <a:pt x="2947890" y="4562658"/>
                    <a:pt x="2952585" y="4557964"/>
                  </a:cubicBezTo>
                  <a:cubicBezTo>
                    <a:pt x="2954932" y="4553270"/>
                    <a:pt x="2959626" y="4550923"/>
                    <a:pt x="2961973" y="4546229"/>
                  </a:cubicBezTo>
                  <a:cubicBezTo>
                    <a:pt x="2971361" y="4543882"/>
                    <a:pt x="2983096" y="4541535"/>
                    <a:pt x="2992484" y="4541535"/>
                  </a:cubicBezTo>
                  <a:cubicBezTo>
                    <a:pt x="2994831" y="4541535"/>
                    <a:pt x="2999525" y="4539188"/>
                    <a:pt x="3001872" y="4539188"/>
                  </a:cubicBezTo>
                  <a:cubicBezTo>
                    <a:pt x="2999525" y="4543882"/>
                    <a:pt x="2997178" y="4548576"/>
                    <a:pt x="2994831" y="4550923"/>
                  </a:cubicBezTo>
                  <a:cubicBezTo>
                    <a:pt x="2987790" y="4560311"/>
                    <a:pt x="2983096" y="4565005"/>
                    <a:pt x="2980749" y="4572047"/>
                  </a:cubicBezTo>
                  <a:close/>
                  <a:moveTo>
                    <a:pt x="2769515" y="4621335"/>
                  </a:moveTo>
                  <a:cubicBezTo>
                    <a:pt x="2760127" y="4621335"/>
                    <a:pt x="2750738" y="4621335"/>
                    <a:pt x="2741350" y="4618987"/>
                  </a:cubicBezTo>
                  <a:cubicBezTo>
                    <a:pt x="2743697" y="4614293"/>
                    <a:pt x="2746044" y="4611946"/>
                    <a:pt x="2746044" y="4604905"/>
                  </a:cubicBezTo>
                  <a:cubicBezTo>
                    <a:pt x="2746044" y="4595517"/>
                    <a:pt x="2739003" y="4588476"/>
                    <a:pt x="2729615" y="4586129"/>
                  </a:cubicBezTo>
                  <a:cubicBezTo>
                    <a:pt x="2729615" y="4583782"/>
                    <a:pt x="2729615" y="4583782"/>
                    <a:pt x="2729615" y="4581435"/>
                  </a:cubicBezTo>
                  <a:cubicBezTo>
                    <a:pt x="2734309" y="4581435"/>
                    <a:pt x="2741350" y="4581435"/>
                    <a:pt x="2746044" y="4579088"/>
                  </a:cubicBezTo>
                  <a:cubicBezTo>
                    <a:pt x="2757780" y="4576741"/>
                    <a:pt x="2767168" y="4576741"/>
                    <a:pt x="2778903" y="4574394"/>
                  </a:cubicBezTo>
                  <a:cubicBezTo>
                    <a:pt x="2788291" y="4574394"/>
                    <a:pt x="2797679" y="4572047"/>
                    <a:pt x="2804721" y="4572047"/>
                  </a:cubicBezTo>
                  <a:cubicBezTo>
                    <a:pt x="2816456" y="4569700"/>
                    <a:pt x="2828191" y="4569700"/>
                    <a:pt x="2839926" y="4567352"/>
                  </a:cubicBezTo>
                  <a:cubicBezTo>
                    <a:pt x="2846967" y="4565005"/>
                    <a:pt x="2856355" y="4565005"/>
                    <a:pt x="2863397" y="4562658"/>
                  </a:cubicBezTo>
                  <a:cubicBezTo>
                    <a:pt x="2877479" y="4560311"/>
                    <a:pt x="2889214" y="4557964"/>
                    <a:pt x="2903296" y="4555617"/>
                  </a:cubicBezTo>
                  <a:cubicBezTo>
                    <a:pt x="2910338" y="4555617"/>
                    <a:pt x="2917379" y="4553270"/>
                    <a:pt x="2922073" y="4553270"/>
                  </a:cubicBezTo>
                  <a:cubicBezTo>
                    <a:pt x="2931461" y="4550923"/>
                    <a:pt x="2940849" y="4550923"/>
                    <a:pt x="2947890" y="4548576"/>
                  </a:cubicBezTo>
                  <a:cubicBezTo>
                    <a:pt x="2945543" y="4550923"/>
                    <a:pt x="2943196" y="4553270"/>
                    <a:pt x="2940849" y="4555617"/>
                  </a:cubicBezTo>
                  <a:cubicBezTo>
                    <a:pt x="2940849" y="4555617"/>
                    <a:pt x="2938502" y="4557964"/>
                    <a:pt x="2938502" y="4557964"/>
                  </a:cubicBezTo>
                  <a:cubicBezTo>
                    <a:pt x="2931461" y="4567352"/>
                    <a:pt x="2924420" y="4576741"/>
                    <a:pt x="2915032" y="4586129"/>
                  </a:cubicBezTo>
                  <a:cubicBezTo>
                    <a:pt x="2912685" y="4588476"/>
                    <a:pt x="2910338" y="4590823"/>
                    <a:pt x="2907991" y="4593170"/>
                  </a:cubicBezTo>
                  <a:cubicBezTo>
                    <a:pt x="2900949" y="4600211"/>
                    <a:pt x="2896255" y="4609599"/>
                    <a:pt x="2889214" y="4616641"/>
                  </a:cubicBezTo>
                  <a:cubicBezTo>
                    <a:pt x="2889214" y="4616641"/>
                    <a:pt x="2889214" y="4616641"/>
                    <a:pt x="2886867" y="4618987"/>
                  </a:cubicBezTo>
                  <a:cubicBezTo>
                    <a:pt x="2872785" y="4618987"/>
                    <a:pt x="2858703" y="4618987"/>
                    <a:pt x="2844620" y="4618987"/>
                  </a:cubicBezTo>
                  <a:cubicBezTo>
                    <a:pt x="2825844" y="4623681"/>
                    <a:pt x="2797679" y="4621335"/>
                    <a:pt x="2769515" y="4621335"/>
                  </a:cubicBezTo>
                  <a:close/>
                  <a:moveTo>
                    <a:pt x="2720227" y="4640111"/>
                  </a:moveTo>
                  <a:cubicBezTo>
                    <a:pt x="2717880" y="4649499"/>
                    <a:pt x="2715533" y="4658887"/>
                    <a:pt x="2715533" y="4668276"/>
                  </a:cubicBezTo>
                  <a:cubicBezTo>
                    <a:pt x="2715533" y="4668276"/>
                    <a:pt x="2715533" y="4668276"/>
                    <a:pt x="2715533" y="4670622"/>
                  </a:cubicBezTo>
                  <a:cubicBezTo>
                    <a:pt x="2713186" y="4680011"/>
                    <a:pt x="2710839" y="4689399"/>
                    <a:pt x="2710839" y="4698787"/>
                  </a:cubicBezTo>
                  <a:cubicBezTo>
                    <a:pt x="2710839" y="4698787"/>
                    <a:pt x="2710839" y="4701134"/>
                    <a:pt x="2710839" y="4701134"/>
                  </a:cubicBezTo>
                  <a:cubicBezTo>
                    <a:pt x="2708492" y="4708175"/>
                    <a:pt x="2706145" y="4717563"/>
                    <a:pt x="2706145" y="4724605"/>
                  </a:cubicBezTo>
                  <a:cubicBezTo>
                    <a:pt x="2706145" y="4726952"/>
                    <a:pt x="2706145" y="4729299"/>
                    <a:pt x="2703797" y="4731646"/>
                  </a:cubicBezTo>
                  <a:cubicBezTo>
                    <a:pt x="2703797" y="4736340"/>
                    <a:pt x="2701450" y="4738687"/>
                    <a:pt x="2701450" y="4743381"/>
                  </a:cubicBezTo>
                  <a:cubicBezTo>
                    <a:pt x="2696756" y="4741034"/>
                    <a:pt x="2694409" y="4738687"/>
                    <a:pt x="2689715" y="4736340"/>
                  </a:cubicBezTo>
                  <a:cubicBezTo>
                    <a:pt x="2682674" y="4731646"/>
                    <a:pt x="2675633" y="4729299"/>
                    <a:pt x="2668592" y="4724605"/>
                  </a:cubicBezTo>
                  <a:cubicBezTo>
                    <a:pt x="2663898" y="4719911"/>
                    <a:pt x="2656857" y="4717563"/>
                    <a:pt x="2649816" y="4712869"/>
                  </a:cubicBezTo>
                  <a:cubicBezTo>
                    <a:pt x="2642774" y="4708175"/>
                    <a:pt x="2635733" y="4703481"/>
                    <a:pt x="2628692" y="4698787"/>
                  </a:cubicBezTo>
                  <a:cubicBezTo>
                    <a:pt x="2621651" y="4694093"/>
                    <a:pt x="2616957" y="4689399"/>
                    <a:pt x="2609916" y="4684705"/>
                  </a:cubicBezTo>
                  <a:cubicBezTo>
                    <a:pt x="2602875" y="4680011"/>
                    <a:pt x="2595833" y="4675317"/>
                    <a:pt x="2588792" y="4668276"/>
                  </a:cubicBezTo>
                  <a:cubicBezTo>
                    <a:pt x="2581751" y="4663582"/>
                    <a:pt x="2574710" y="4656540"/>
                    <a:pt x="2570016" y="4651846"/>
                  </a:cubicBezTo>
                  <a:cubicBezTo>
                    <a:pt x="2562975" y="4647152"/>
                    <a:pt x="2555934" y="4640111"/>
                    <a:pt x="2548892" y="4635417"/>
                  </a:cubicBezTo>
                  <a:cubicBezTo>
                    <a:pt x="2541851" y="4628376"/>
                    <a:pt x="2534810" y="4623681"/>
                    <a:pt x="2527769" y="4616641"/>
                  </a:cubicBezTo>
                  <a:cubicBezTo>
                    <a:pt x="2525422" y="4614293"/>
                    <a:pt x="2523075" y="4611946"/>
                    <a:pt x="2520728" y="4611946"/>
                  </a:cubicBezTo>
                  <a:cubicBezTo>
                    <a:pt x="2523075" y="4609599"/>
                    <a:pt x="2525422" y="4607252"/>
                    <a:pt x="2525422" y="4602558"/>
                  </a:cubicBezTo>
                  <a:cubicBezTo>
                    <a:pt x="2534810" y="4604905"/>
                    <a:pt x="2546545" y="4604905"/>
                    <a:pt x="2555934" y="4607252"/>
                  </a:cubicBezTo>
                  <a:cubicBezTo>
                    <a:pt x="2570016" y="4609599"/>
                    <a:pt x="2581751" y="4611946"/>
                    <a:pt x="2595833" y="4611946"/>
                  </a:cubicBezTo>
                  <a:cubicBezTo>
                    <a:pt x="2614610" y="4614293"/>
                    <a:pt x="2631039" y="4614293"/>
                    <a:pt x="2649816" y="4616641"/>
                  </a:cubicBezTo>
                  <a:cubicBezTo>
                    <a:pt x="2661551" y="4616641"/>
                    <a:pt x="2673286" y="4618987"/>
                    <a:pt x="2685021" y="4618987"/>
                  </a:cubicBezTo>
                  <a:cubicBezTo>
                    <a:pt x="2696756" y="4618987"/>
                    <a:pt x="2706145" y="4621335"/>
                    <a:pt x="2715533" y="4621335"/>
                  </a:cubicBezTo>
                  <a:cubicBezTo>
                    <a:pt x="2717880" y="4623681"/>
                    <a:pt x="2722574" y="4626029"/>
                    <a:pt x="2724921" y="4626029"/>
                  </a:cubicBezTo>
                  <a:cubicBezTo>
                    <a:pt x="2722574" y="4630723"/>
                    <a:pt x="2720227" y="4635417"/>
                    <a:pt x="2720227" y="4640111"/>
                  </a:cubicBezTo>
                  <a:cubicBezTo>
                    <a:pt x="2720227" y="4640111"/>
                    <a:pt x="2720227" y="4640111"/>
                    <a:pt x="2720227" y="4640111"/>
                  </a:cubicBezTo>
                  <a:close/>
                  <a:moveTo>
                    <a:pt x="2469093" y="4621335"/>
                  </a:moveTo>
                  <a:cubicBezTo>
                    <a:pt x="2462052" y="4626029"/>
                    <a:pt x="2457358" y="4628376"/>
                    <a:pt x="2450317" y="4633070"/>
                  </a:cubicBezTo>
                  <a:cubicBezTo>
                    <a:pt x="2445622" y="4635417"/>
                    <a:pt x="2440928" y="4640111"/>
                    <a:pt x="2433887" y="4642458"/>
                  </a:cubicBezTo>
                  <a:cubicBezTo>
                    <a:pt x="2426846" y="4647152"/>
                    <a:pt x="2422152" y="4649499"/>
                    <a:pt x="2415111" y="4651846"/>
                  </a:cubicBezTo>
                  <a:cubicBezTo>
                    <a:pt x="2410417" y="4654193"/>
                    <a:pt x="2403376" y="4658887"/>
                    <a:pt x="2398681" y="4661234"/>
                  </a:cubicBezTo>
                  <a:cubicBezTo>
                    <a:pt x="2393987" y="4663582"/>
                    <a:pt x="2386946" y="4668276"/>
                    <a:pt x="2382252" y="4670622"/>
                  </a:cubicBezTo>
                  <a:cubicBezTo>
                    <a:pt x="2377558" y="4672970"/>
                    <a:pt x="2370517" y="4677664"/>
                    <a:pt x="2365823" y="4680011"/>
                  </a:cubicBezTo>
                  <a:cubicBezTo>
                    <a:pt x="2361129" y="4682358"/>
                    <a:pt x="2354088" y="4684705"/>
                    <a:pt x="2349394" y="4689399"/>
                  </a:cubicBezTo>
                  <a:cubicBezTo>
                    <a:pt x="2342352" y="4691746"/>
                    <a:pt x="2337658" y="4696440"/>
                    <a:pt x="2330617" y="4698787"/>
                  </a:cubicBezTo>
                  <a:cubicBezTo>
                    <a:pt x="2325923" y="4701134"/>
                    <a:pt x="2318882" y="4703481"/>
                    <a:pt x="2314188" y="4705828"/>
                  </a:cubicBezTo>
                  <a:cubicBezTo>
                    <a:pt x="2307147" y="4708175"/>
                    <a:pt x="2302453" y="4710522"/>
                    <a:pt x="2295412" y="4715216"/>
                  </a:cubicBezTo>
                  <a:cubicBezTo>
                    <a:pt x="2290717" y="4717563"/>
                    <a:pt x="2286023" y="4719911"/>
                    <a:pt x="2278982" y="4722258"/>
                  </a:cubicBezTo>
                  <a:cubicBezTo>
                    <a:pt x="2271941" y="4724605"/>
                    <a:pt x="2267247" y="4726952"/>
                    <a:pt x="2260206" y="4729299"/>
                  </a:cubicBezTo>
                  <a:cubicBezTo>
                    <a:pt x="2255512" y="4731646"/>
                    <a:pt x="2250818" y="4733993"/>
                    <a:pt x="2246123" y="4733993"/>
                  </a:cubicBezTo>
                  <a:cubicBezTo>
                    <a:pt x="2239082" y="4736340"/>
                    <a:pt x="2234388" y="4738687"/>
                    <a:pt x="2227347" y="4741034"/>
                  </a:cubicBezTo>
                  <a:cubicBezTo>
                    <a:pt x="2222653" y="4743381"/>
                    <a:pt x="2217959" y="4743381"/>
                    <a:pt x="2210918" y="4745728"/>
                  </a:cubicBezTo>
                  <a:cubicBezTo>
                    <a:pt x="2206224" y="4748075"/>
                    <a:pt x="2201530" y="4750422"/>
                    <a:pt x="2194488" y="4750422"/>
                  </a:cubicBezTo>
                  <a:cubicBezTo>
                    <a:pt x="2182753" y="4748075"/>
                    <a:pt x="2173365" y="4745728"/>
                    <a:pt x="2161630" y="4743381"/>
                  </a:cubicBezTo>
                  <a:cubicBezTo>
                    <a:pt x="2152242" y="4741034"/>
                    <a:pt x="2140506" y="4738687"/>
                    <a:pt x="2131118" y="4733993"/>
                  </a:cubicBezTo>
                  <a:cubicBezTo>
                    <a:pt x="2117036" y="4729299"/>
                    <a:pt x="2102954" y="4726952"/>
                    <a:pt x="2088871" y="4722258"/>
                  </a:cubicBezTo>
                  <a:cubicBezTo>
                    <a:pt x="2079483" y="4719911"/>
                    <a:pt x="2067748" y="4715216"/>
                    <a:pt x="2058360" y="4712869"/>
                  </a:cubicBezTo>
                  <a:cubicBezTo>
                    <a:pt x="2044277" y="4708175"/>
                    <a:pt x="2030195" y="4703481"/>
                    <a:pt x="2016113" y="4698787"/>
                  </a:cubicBezTo>
                  <a:cubicBezTo>
                    <a:pt x="2006725" y="4696440"/>
                    <a:pt x="1994989" y="4691746"/>
                    <a:pt x="1985601" y="4689399"/>
                  </a:cubicBezTo>
                  <a:cubicBezTo>
                    <a:pt x="1971519" y="4684705"/>
                    <a:pt x="1957437" y="4680011"/>
                    <a:pt x="1943355" y="4675317"/>
                  </a:cubicBezTo>
                  <a:cubicBezTo>
                    <a:pt x="1933966" y="4670622"/>
                    <a:pt x="1922231" y="4668276"/>
                    <a:pt x="1912843" y="4663582"/>
                  </a:cubicBezTo>
                  <a:cubicBezTo>
                    <a:pt x="1898761" y="4658887"/>
                    <a:pt x="1887025" y="4654193"/>
                    <a:pt x="1872943" y="4647152"/>
                  </a:cubicBezTo>
                  <a:cubicBezTo>
                    <a:pt x="1863555" y="4642458"/>
                    <a:pt x="1851820" y="4637764"/>
                    <a:pt x="1842431" y="4633070"/>
                  </a:cubicBezTo>
                  <a:cubicBezTo>
                    <a:pt x="1828349" y="4628376"/>
                    <a:pt x="1816614" y="4621335"/>
                    <a:pt x="1802532" y="4616641"/>
                  </a:cubicBezTo>
                  <a:cubicBezTo>
                    <a:pt x="1793144" y="4611946"/>
                    <a:pt x="1781408" y="4607252"/>
                    <a:pt x="1772020" y="4602558"/>
                  </a:cubicBezTo>
                  <a:cubicBezTo>
                    <a:pt x="1757938" y="4595517"/>
                    <a:pt x="1746203" y="4590823"/>
                    <a:pt x="1732120" y="4583782"/>
                  </a:cubicBezTo>
                  <a:cubicBezTo>
                    <a:pt x="1722732" y="4579088"/>
                    <a:pt x="1710997" y="4574394"/>
                    <a:pt x="1701609" y="4567352"/>
                  </a:cubicBezTo>
                  <a:cubicBezTo>
                    <a:pt x="1689873" y="4560311"/>
                    <a:pt x="1675791" y="4555617"/>
                    <a:pt x="1664056" y="4548576"/>
                  </a:cubicBezTo>
                  <a:cubicBezTo>
                    <a:pt x="1654668" y="4543882"/>
                    <a:pt x="1642933" y="4536841"/>
                    <a:pt x="1633544" y="4532147"/>
                  </a:cubicBezTo>
                  <a:cubicBezTo>
                    <a:pt x="1621809" y="4525106"/>
                    <a:pt x="1607727" y="4518064"/>
                    <a:pt x="1595992" y="4511024"/>
                  </a:cubicBezTo>
                  <a:cubicBezTo>
                    <a:pt x="1586603" y="4506329"/>
                    <a:pt x="1574868" y="4499288"/>
                    <a:pt x="1565480" y="4492247"/>
                  </a:cubicBezTo>
                  <a:cubicBezTo>
                    <a:pt x="1558439" y="4487553"/>
                    <a:pt x="1551398" y="4485206"/>
                    <a:pt x="1546704" y="4480512"/>
                  </a:cubicBezTo>
                  <a:cubicBezTo>
                    <a:pt x="1546704" y="4480512"/>
                    <a:pt x="1546704" y="4478165"/>
                    <a:pt x="1546704" y="4478165"/>
                  </a:cubicBezTo>
                  <a:cubicBezTo>
                    <a:pt x="1558439" y="4482859"/>
                    <a:pt x="1570174" y="4485206"/>
                    <a:pt x="1581909" y="4489900"/>
                  </a:cubicBezTo>
                  <a:cubicBezTo>
                    <a:pt x="1595992" y="4494594"/>
                    <a:pt x="1610074" y="4499288"/>
                    <a:pt x="1624156" y="4503982"/>
                  </a:cubicBezTo>
                  <a:cubicBezTo>
                    <a:pt x="1642933" y="4508676"/>
                    <a:pt x="1659362" y="4513370"/>
                    <a:pt x="1678138" y="4518064"/>
                  </a:cubicBezTo>
                  <a:cubicBezTo>
                    <a:pt x="1692220" y="4522759"/>
                    <a:pt x="1706303" y="4525106"/>
                    <a:pt x="1720385" y="4529800"/>
                  </a:cubicBezTo>
                  <a:cubicBezTo>
                    <a:pt x="1739161" y="4534494"/>
                    <a:pt x="1757938" y="4539188"/>
                    <a:pt x="1776714" y="4541535"/>
                  </a:cubicBezTo>
                  <a:cubicBezTo>
                    <a:pt x="1790797" y="4543882"/>
                    <a:pt x="1804879" y="4548576"/>
                    <a:pt x="1818961" y="4550923"/>
                  </a:cubicBezTo>
                  <a:cubicBezTo>
                    <a:pt x="1837737" y="4555617"/>
                    <a:pt x="1858861" y="4557964"/>
                    <a:pt x="1877637" y="4560311"/>
                  </a:cubicBezTo>
                  <a:cubicBezTo>
                    <a:pt x="1891719" y="4562658"/>
                    <a:pt x="1905802" y="4565005"/>
                    <a:pt x="1919884" y="4567352"/>
                  </a:cubicBezTo>
                  <a:cubicBezTo>
                    <a:pt x="1941007" y="4569700"/>
                    <a:pt x="1959784" y="4572047"/>
                    <a:pt x="1980907" y="4576741"/>
                  </a:cubicBezTo>
                  <a:cubicBezTo>
                    <a:pt x="1994989" y="4579088"/>
                    <a:pt x="2009072" y="4581435"/>
                    <a:pt x="2020807" y="4581435"/>
                  </a:cubicBezTo>
                  <a:cubicBezTo>
                    <a:pt x="2041930" y="4583782"/>
                    <a:pt x="2063054" y="4586129"/>
                    <a:pt x="2084177" y="4588476"/>
                  </a:cubicBezTo>
                  <a:cubicBezTo>
                    <a:pt x="2098260" y="4588476"/>
                    <a:pt x="2109995" y="4590823"/>
                    <a:pt x="2124077" y="4593170"/>
                  </a:cubicBezTo>
                  <a:cubicBezTo>
                    <a:pt x="2147548" y="4595517"/>
                    <a:pt x="2171018" y="4595517"/>
                    <a:pt x="2194488" y="4597864"/>
                  </a:cubicBezTo>
                  <a:cubicBezTo>
                    <a:pt x="2206224" y="4597864"/>
                    <a:pt x="2217959" y="4600211"/>
                    <a:pt x="2229694" y="4600211"/>
                  </a:cubicBezTo>
                  <a:cubicBezTo>
                    <a:pt x="2264900" y="4602558"/>
                    <a:pt x="2300106" y="4602558"/>
                    <a:pt x="2332964" y="4602558"/>
                  </a:cubicBezTo>
                  <a:lnTo>
                    <a:pt x="2332964" y="4602558"/>
                  </a:lnTo>
                  <a:cubicBezTo>
                    <a:pt x="2332964" y="4602558"/>
                    <a:pt x="2332964" y="4602558"/>
                    <a:pt x="2332964" y="4602558"/>
                  </a:cubicBezTo>
                  <a:cubicBezTo>
                    <a:pt x="2358782" y="4602558"/>
                    <a:pt x="2386946" y="4602558"/>
                    <a:pt x="2412764" y="4600211"/>
                  </a:cubicBezTo>
                  <a:cubicBezTo>
                    <a:pt x="2422152" y="4600211"/>
                    <a:pt x="2429193" y="4600211"/>
                    <a:pt x="2438581" y="4597864"/>
                  </a:cubicBezTo>
                  <a:cubicBezTo>
                    <a:pt x="2450317" y="4597864"/>
                    <a:pt x="2464399" y="4597864"/>
                    <a:pt x="2476134" y="4595517"/>
                  </a:cubicBezTo>
                  <a:cubicBezTo>
                    <a:pt x="2476134" y="4597864"/>
                    <a:pt x="2478481" y="4602558"/>
                    <a:pt x="2478481" y="4604905"/>
                  </a:cubicBezTo>
                  <a:cubicBezTo>
                    <a:pt x="2478481" y="4604905"/>
                    <a:pt x="2476134" y="4607252"/>
                    <a:pt x="2476134" y="4607252"/>
                  </a:cubicBezTo>
                  <a:cubicBezTo>
                    <a:pt x="2478481" y="4614293"/>
                    <a:pt x="2473787" y="4616641"/>
                    <a:pt x="2469093" y="4621335"/>
                  </a:cubicBezTo>
                  <a:close/>
                  <a:moveTo>
                    <a:pt x="1415269" y="4475818"/>
                  </a:moveTo>
                  <a:cubicBezTo>
                    <a:pt x="1408228" y="4475818"/>
                    <a:pt x="1401187" y="4473471"/>
                    <a:pt x="1396493" y="4473471"/>
                  </a:cubicBezTo>
                  <a:cubicBezTo>
                    <a:pt x="1384757" y="4473471"/>
                    <a:pt x="1373022" y="4471123"/>
                    <a:pt x="1361287" y="4471123"/>
                  </a:cubicBezTo>
                  <a:cubicBezTo>
                    <a:pt x="1351899" y="4471123"/>
                    <a:pt x="1342511" y="4468777"/>
                    <a:pt x="1333122" y="4466429"/>
                  </a:cubicBezTo>
                  <a:cubicBezTo>
                    <a:pt x="1323734" y="4464083"/>
                    <a:pt x="1314346" y="4464083"/>
                    <a:pt x="1304958" y="4461735"/>
                  </a:cubicBezTo>
                  <a:cubicBezTo>
                    <a:pt x="1295570" y="4459388"/>
                    <a:pt x="1286181" y="4457041"/>
                    <a:pt x="1276793" y="4457041"/>
                  </a:cubicBezTo>
                  <a:cubicBezTo>
                    <a:pt x="1267405" y="4454694"/>
                    <a:pt x="1258017" y="4454694"/>
                    <a:pt x="1248629" y="4452347"/>
                  </a:cubicBezTo>
                  <a:cubicBezTo>
                    <a:pt x="1239241" y="4450000"/>
                    <a:pt x="1232199" y="4447653"/>
                    <a:pt x="1222811" y="4445306"/>
                  </a:cubicBezTo>
                  <a:cubicBezTo>
                    <a:pt x="1213423" y="4442959"/>
                    <a:pt x="1204035" y="4440612"/>
                    <a:pt x="1194647" y="4438265"/>
                  </a:cubicBezTo>
                  <a:cubicBezTo>
                    <a:pt x="1187605" y="4435918"/>
                    <a:pt x="1178217" y="4433571"/>
                    <a:pt x="1171176" y="4431224"/>
                  </a:cubicBezTo>
                  <a:cubicBezTo>
                    <a:pt x="1166482" y="4428877"/>
                    <a:pt x="1161788" y="4428877"/>
                    <a:pt x="1154747" y="4426530"/>
                  </a:cubicBezTo>
                  <a:cubicBezTo>
                    <a:pt x="1147706" y="4419489"/>
                    <a:pt x="1140665" y="4414794"/>
                    <a:pt x="1131276" y="4407753"/>
                  </a:cubicBezTo>
                  <a:cubicBezTo>
                    <a:pt x="1124235" y="4400712"/>
                    <a:pt x="1117194" y="4393671"/>
                    <a:pt x="1110153" y="4388977"/>
                  </a:cubicBezTo>
                  <a:cubicBezTo>
                    <a:pt x="1098418" y="4377242"/>
                    <a:pt x="1084336" y="4365506"/>
                    <a:pt x="1072600" y="4353771"/>
                  </a:cubicBezTo>
                  <a:cubicBezTo>
                    <a:pt x="1065559" y="4349077"/>
                    <a:pt x="1060865" y="4342036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56171" y="4332648"/>
                    <a:pt x="1058518" y="4327954"/>
                    <a:pt x="1058518" y="4325607"/>
                  </a:cubicBezTo>
                  <a:cubicBezTo>
                    <a:pt x="1058518" y="4323260"/>
                    <a:pt x="1058518" y="4323260"/>
                    <a:pt x="1058518" y="4320913"/>
                  </a:cubicBezTo>
                  <a:cubicBezTo>
                    <a:pt x="1063212" y="4323260"/>
                    <a:pt x="1067906" y="4325607"/>
                    <a:pt x="1072600" y="4327954"/>
                  </a:cubicBezTo>
                  <a:cubicBezTo>
                    <a:pt x="1084336" y="4332648"/>
                    <a:pt x="1096071" y="4339689"/>
                    <a:pt x="1107806" y="4344383"/>
                  </a:cubicBezTo>
                  <a:cubicBezTo>
                    <a:pt x="1117194" y="4349077"/>
                    <a:pt x="1124235" y="4351424"/>
                    <a:pt x="1133623" y="4356118"/>
                  </a:cubicBezTo>
                  <a:cubicBezTo>
                    <a:pt x="1145359" y="4360812"/>
                    <a:pt x="1159441" y="4365506"/>
                    <a:pt x="1171176" y="4372548"/>
                  </a:cubicBezTo>
                  <a:cubicBezTo>
                    <a:pt x="1180564" y="4374895"/>
                    <a:pt x="1187605" y="4379589"/>
                    <a:pt x="1196994" y="4381936"/>
                  </a:cubicBezTo>
                  <a:cubicBezTo>
                    <a:pt x="1211076" y="4386630"/>
                    <a:pt x="1225158" y="4391324"/>
                    <a:pt x="1239241" y="4398365"/>
                  </a:cubicBezTo>
                  <a:cubicBezTo>
                    <a:pt x="1246282" y="4400712"/>
                    <a:pt x="1253323" y="4403059"/>
                    <a:pt x="1262711" y="4407753"/>
                  </a:cubicBezTo>
                  <a:cubicBezTo>
                    <a:pt x="1281487" y="4414794"/>
                    <a:pt x="1300264" y="4419489"/>
                    <a:pt x="1316693" y="4426530"/>
                  </a:cubicBezTo>
                  <a:cubicBezTo>
                    <a:pt x="1319040" y="4426530"/>
                    <a:pt x="1323734" y="4428877"/>
                    <a:pt x="1326081" y="4428877"/>
                  </a:cubicBezTo>
                  <a:cubicBezTo>
                    <a:pt x="1347205" y="4435918"/>
                    <a:pt x="1370675" y="4442959"/>
                    <a:pt x="1391799" y="4447653"/>
                  </a:cubicBezTo>
                  <a:cubicBezTo>
                    <a:pt x="1398840" y="4450000"/>
                    <a:pt x="1403534" y="4450000"/>
                    <a:pt x="1410575" y="4452347"/>
                  </a:cubicBezTo>
                  <a:cubicBezTo>
                    <a:pt x="1427004" y="4457041"/>
                    <a:pt x="1443434" y="4459388"/>
                    <a:pt x="1459863" y="4464083"/>
                  </a:cubicBezTo>
                  <a:cubicBezTo>
                    <a:pt x="1469251" y="4466429"/>
                    <a:pt x="1476292" y="4466429"/>
                    <a:pt x="1485680" y="4468777"/>
                  </a:cubicBezTo>
                  <a:cubicBezTo>
                    <a:pt x="1495069" y="4471123"/>
                    <a:pt x="1502110" y="4471123"/>
                    <a:pt x="1511498" y="4473471"/>
                  </a:cubicBezTo>
                  <a:cubicBezTo>
                    <a:pt x="1511498" y="4473471"/>
                    <a:pt x="1511498" y="4475818"/>
                    <a:pt x="1511498" y="4475818"/>
                  </a:cubicBezTo>
                  <a:cubicBezTo>
                    <a:pt x="1511498" y="4475818"/>
                    <a:pt x="1511498" y="4478165"/>
                    <a:pt x="1511498" y="4478165"/>
                  </a:cubicBezTo>
                  <a:cubicBezTo>
                    <a:pt x="1497416" y="4478165"/>
                    <a:pt x="1483333" y="4480512"/>
                    <a:pt x="1469251" y="4480512"/>
                  </a:cubicBezTo>
                  <a:cubicBezTo>
                    <a:pt x="1452822" y="4475818"/>
                    <a:pt x="1434045" y="4475818"/>
                    <a:pt x="1415269" y="4475818"/>
                  </a:cubicBezTo>
                  <a:close/>
                  <a:moveTo>
                    <a:pt x="1218117" y="4473471"/>
                  </a:moveTo>
                  <a:cubicBezTo>
                    <a:pt x="1225158" y="4478165"/>
                    <a:pt x="1232199" y="4485206"/>
                    <a:pt x="1239241" y="4489900"/>
                  </a:cubicBezTo>
                  <a:cubicBezTo>
                    <a:pt x="1239241" y="4489900"/>
                    <a:pt x="1239241" y="4489900"/>
                    <a:pt x="1239241" y="4492247"/>
                  </a:cubicBezTo>
                  <a:cubicBezTo>
                    <a:pt x="1227505" y="4487553"/>
                    <a:pt x="1218117" y="4480512"/>
                    <a:pt x="1206382" y="4475818"/>
                  </a:cubicBezTo>
                  <a:cubicBezTo>
                    <a:pt x="1196994" y="4471123"/>
                    <a:pt x="1185258" y="4464083"/>
                    <a:pt x="1175870" y="4459388"/>
                  </a:cubicBezTo>
                  <a:cubicBezTo>
                    <a:pt x="1159441" y="4450000"/>
                    <a:pt x="1143012" y="4440612"/>
                    <a:pt x="1126582" y="4431224"/>
                  </a:cubicBezTo>
                  <a:cubicBezTo>
                    <a:pt x="1117194" y="4426530"/>
                    <a:pt x="1110153" y="4421836"/>
                    <a:pt x="1100765" y="4417142"/>
                  </a:cubicBezTo>
                  <a:cubicBezTo>
                    <a:pt x="1093724" y="4412447"/>
                    <a:pt x="1089030" y="4407753"/>
                    <a:pt x="1081988" y="4405406"/>
                  </a:cubicBezTo>
                  <a:cubicBezTo>
                    <a:pt x="1079641" y="4403059"/>
                    <a:pt x="1074947" y="4400712"/>
                    <a:pt x="1072600" y="4398365"/>
                  </a:cubicBezTo>
                  <a:cubicBezTo>
                    <a:pt x="1067906" y="4396018"/>
                    <a:pt x="1063212" y="4391324"/>
                    <a:pt x="1060865" y="4388977"/>
                  </a:cubicBezTo>
                  <a:cubicBezTo>
                    <a:pt x="1060865" y="4388977"/>
                    <a:pt x="1060865" y="4388977"/>
                    <a:pt x="1060865" y="4386630"/>
                  </a:cubicBezTo>
                  <a:cubicBezTo>
                    <a:pt x="1065559" y="4388977"/>
                    <a:pt x="1067906" y="4388977"/>
                    <a:pt x="1072600" y="4391324"/>
                  </a:cubicBezTo>
                  <a:cubicBezTo>
                    <a:pt x="1079641" y="4396018"/>
                    <a:pt x="1089030" y="4398365"/>
                    <a:pt x="1098418" y="4403059"/>
                  </a:cubicBezTo>
                  <a:cubicBezTo>
                    <a:pt x="1107806" y="4407753"/>
                    <a:pt x="1117194" y="4410100"/>
                    <a:pt x="1124235" y="4412447"/>
                  </a:cubicBezTo>
                  <a:cubicBezTo>
                    <a:pt x="1131276" y="4414794"/>
                    <a:pt x="1140665" y="4419489"/>
                    <a:pt x="1150053" y="4421836"/>
                  </a:cubicBezTo>
                  <a:cubicBezTo>
                    <a:pt x="1152400" y="4421836"/>
                    <a:pt x="1157094" y="4424183"/>
                    <a:pt x="1159441" y="4424183"/>
                  </a:cubicBezTo>
                  <a:cubicBezTo>
                    <a:pt x="1171176" y="4433571"/>
                    <a:pt x="1182911" y="4442959"/>
                    <a:pt x="1192300" y="4452347"/>
                  </a:cubicBezTo>
                  <a:cubicBezTo>
                    <a:pt x="1199341" y="4461735"/>
                    <a:pt x="1208729" y="4468777"/>
                    <a:pt x="1218117" y="4473471"/>
                  </a:cubicBezTo>
                  <a:close/>
                  <a:moveTo>
                    <a:pt x="1039742" y="4154272"/>
                  </a:moveTo>
                  <a:cubicBezTo>
                    <a:pt x="1039742" y="4151925"/>
                    <a:pt x="1039742" y="4147231"/>
                    <a:pt x="1042089" y="4144884"/>
                  </a:cubicBezTo>
                  <a:cubicBezTo>
                    <a:pt x="1044436" y="4135496"/>
                    <a:pt x="1044436" y="4126108"/>
                    <a:pt x="1046783" y="4116720"/>
                  </a:cubicBezTo>
                  <a:cubicBezTo>
                    <a:pt x="1046783" y="4114372"/>
                    <a:pt x="1046783" y="4112026"/>
                    <a:pt x="1046783" y="4109678"/>
                  </a:cubicBezTo>
                  <a:cubicBezTo>
                    <a:pt x="1049130" y="4097943"/>
                    <a:pt x="1049130" y="4086208"/>
                    <a:pt x="1051477" y="4076820"/>
                  </a:cubicBezTo>
                  <a:cubicBezTo>
                    <a:pt x="1051477" y="4076820"/>
                    <a:pt x="1051477" y="4074473"/>
                    <a:pt x="1051477" y="4074473"/>
                  </a:cubicBezTo>
                  <a:cubicBezTo>
                    <a:pt x="1053824" y="4060390"/>
                    <a:pt x="1053824" y="4048655"/>
                    <a:pt x="1056171" y="4034573"/>
                  </a:cubicBezTo>
                  <a:cubicBezTo>
                    <a:pt x="1056171" y="4032226"/>
                    <a:pt x="1056171" y="4029879"/>
                    <a:pt x="1056171" y="4029879"/>
                  </a:cubicBezTo>
                  <a:cubicBezTo>
                    <a:pt x="1056171" y="4025185"/>
                    <a:pt x="1058518" y="4018144"/>
                    <a:pt x="1058518" y="4013449"/>
                  </a:cubicBezTo>
                  <a:cubicBezTo>
                    <a:pt x="1058518" y="4013449"/>
                    <a:pt x="1058518" y="4013449"/>
                    <a:pt x="1060865" y="4013449"/>
                  </a:cubicBezTo>
                  <a:cubicBezTo>
                    <a:pt x="1065559" y="4013449"/>
                    <a:pt x="1070253" y="4011102"/>
                    <a:pt x="1072600" y="4008755"/>
                  </a:cubicBezTo>
                  <a:cubicBezTo>
                    <a:pt x="1079641" y="4015796"/>
                    <a:pt x="1084336" y="4022838"/>
                    <a:pt x="1091377" y="4032226"/>
                  </a:cubicBezTo>
                  <a:cubicBezTo>
                    <a:pt x="1096071" y="4036920"/>
                    <a:pt x="1098418" y="4041614"/>
                    <a:pt x="1103112" y="4046308"/>
                  </a:cubicBezTo>
                  <a:cubicBezTo>
                    <a:pt x="1096071" y="4104984"/>
                    <a:pt x="1091377" y="4156619"/>
                    <a:pt x="1084336" y="4203560"/>
                  </a:cubicBezTo>
                  <a:cubicBezTo>
                    <a:pt x="1084336" y="4203560"/>
                    <a:pt x="1081988" y="4203560"/>
                    <a:pt x="1081988" y="4203560"/>
                  </a:cubicBezTo>
                  <a:cubicBezTo>
                    <a:pt x="1070253" y="4203560"/>
                    <a:pt x="1060865" y="4212948"/>
                    <a:pt x="1060865" y="4224684"/>
                  </a:cubicBezTo>
                  <a:cubicBezTo>
                    <a:pt x="1060865" y="4234072"/>
                    <a:pt x="1067906" y="4241113"/>
                    <a:pt x="1077294" y="4243460"/>
                  </a:cubicBezTo>
                  <a:cubicBezTo>
                    <a:pt x="1077294" y="4245807"/>
                    <a:pt x="1077294" y="4248154"/>
                    <a:pt x="1077294" y="4250501"/>
                  </a:cubicBezTo>
                  <a:cubicBezTo>
                    <a:pt x="1077294" y="4250501"/>
                    <a:pt x="1077294" y="4250501"/>
                    <a:pt x="1077294" y="4252848"/>
                  </a:cubicBezTo>
                  <a:cubicBezTo>
                    <a:pt x="1074947" y="4259889"/>
                    <a:pt x="1074947" y="4266930"/>
                    <a:pt x="1072600" y="4276319"/>
                  </a:cubicBezTo>
                  <a:cubicBezTo>
                    <a:pt x="1072600" y="4278666"/>
                    <a:pt x="1072600" y="4281013"/>
                    <a:pt x="1070253" y="4283360"/>
                  </a:cubicBezTo>
                  <a:cubicBezTo>
                    <a:pt x="1070253" y="4288054"/>
                    <a:pt x="1067906" y="4292748"/>
                    <a:pt x="1067906" y="4299789"/>
                  </a:cubicBezTo>
                  <a:cubicBezTo>
                    <a:pt x="1067906" y="4302136"/>
                    <a:pt x="1065559" y="4304483"/>
                    <a:pt x="1065559" y="4306830"/>
                  </a:cubicBezTo>
                  <a:cubicBezTo>
                    <a:pt x="1065559" y="4311525"/>
                    <a:pt x="1063212" y="4316219"/>
                    <a:pt x="1063212" y="4318565"/>
                  </a:cubicBezTo>
                  <a:cubicBezTo>
                    <a:pt x="1063212" y="4320913"/>
                    <a:pt x="1063212" y="4320913"/>
                    <a:pt x="1063212" y="4323260"/>
                  </a:cubicBezTo>
                  <a:cubicBezTo>
                    <a:pt x="1053824" y="4318565"/>
                    <a:pt x="1044436" y="4313871"/>
                    <a:pt x="1035047" y="4309177"/>
                  </a:cubicBezTo>
                  <a:cubicBezTo>
                    <a:pt x="1035047" y="4306830"/>
                    <a:pt x="1037395" y="4304483"/>
                    <a:pt x="1037395" y="4299789"/>
                  </a:cubicBezTo>
                  <a:cubicBezTo>
                    <a:pt x="1037395" y="4290401"/>
                    <a:pt x="1030353" y="4283360"/>
                    <a:pt x="1020965" y="4281013"/>
                  </a:cubicBezTo>
                  <a:cubicBezTo>
                    <a:pt x="1025659" y="4252848"/>
                    <a:pt x="1032700" y="4219990"/>
                    <a:pt x="1037395" y="4184784"/>
                  </a:cubicBezTo>
                  <a:cubicBezTo>
                    <a:pt x="1037395" y="4168354"/>
                    <a:pt x="1039742" y="4161313"/>
                    <a:pt x="1039742" y="4154272"/>
                  </a:cubicBezTo>
                  <a:close/>
                  <a:moveTo>
                    <a:pt x="1009230" y="3973550"/>
                  </a:moveTo>
                  <a:cubicBezTo>
                    <a:pt x="999842" y="3971203"/>
                    <a:pt x="988107" y="3966508"/>
                    <a:pt x="978718" y="3964162"/>
                  </a:cubicBezTo>
                  <a:cubicBezTo>
                    <a:pt x="971677" y="3961814"/>
                    <a:pt x="964636" y="3959468"/>
                    <a:pt x="957595" y="3957120"/>
                  </a:cubicBezTo>
                  <a:cubicBezTo>
                    <a:pt x="943513" y="3952426"/>
                    <a:pt x="927083" y="3947732"/>
                    <a:pt x="913001" y="3940691"/>
                  </a:cubicBezTo>
                  <a:cubicBezTo>
                    <a:pt x="908307" y="3938344"/>
                    <a:pt x="903613" y="3935997"/>
                    <a:pt x="898919" y="3935997"/>
                  </a:cubicBezTo>
                  <a:cubicBezTo>
                    <a:pt x="887184" y="3931303"/>
                    <a:pt x="877795" y="3926609"/>
                    <a:pt x="866060" y="3921915"/>
                  </a:cubicBezTo>
                  <a:cubicBezTo>
                    <a:pt x="861366" y="3919567"/>
                    <a:pt x="854325" y="3917221"/>
                    <a:pt x="849631" y="3914873"/>
                  </a:cubicBezTo>
                  <a:cubicBezTo>
                    <a:pt x="840243" y="3910179"/>
                    <a:pt x="830854" y="3905485"/>
                    <a:pt x="821466" y="3903138"/>
                  </a:cubicBezTo>
                  <a:cubicBezTo>
                    <a:pt x="814425" y="3900791"/>
                    <a:pt x="809731" y="3896097"/>
                    <a:pt x="802690" y="3893750"/>
                  </a:cubicBezTo>
                  <a:cubicBezTo>
                    <a:pt x="793302" y="3889056"/>
                    <a:pt x="783914" y="3884362"/>
                    <a:pt x="776872" y="3882015"/>
                  </a:cubicBezTo>
                  <a:cubicBezTo>
                    <a:pt x="769831" y="3879668"/>
                    <a:pt x="765137" y="3874974"/>
                    <a:pt x="758096" y="3872627"/>
                  </a:cubicBezTo>
                  <a:cubicBezTo>
                    <a:pt x="748708" y="3867932"/>
                    <a:pt x="741667" y="3863238"/>
                    <a:pt x="732279" y="3858544"/>
                  </a:cubicBezTo>
                  <a:cubicBezTo>
                    <a:pt x="725237" y="3853850"/>
                    <a:pt x="720543" y="3851503"/>
                    <a:pt x="713502" y="3846809"/>
                  </a:cubicBezTo>
                  <a:cubicBezTo>
                    <a:pt x="711155" y="3844462"/>
                    <a:pt x="708808" y="3844462"/>
                    <a:pt x="706461" y="3842115"/>
                  </a:cubicBezTo>
                  <a:cubicBezTo>
                    <a:pt x="708808" y="3839768"/>
                    <a:pt x="708808" y="3837421"/>
                    <a:pt x="708808" y="3832727"/>
                  </a:cubicBezTo>
                  <a:cubicBezTo>
                    <a:pt x="708808" y="3832727"/>
                    <a:pt x="708808" y="3832727"/>
                    <a:pt x="711155" y="3832727"/>
                  </a:cubicBezTo>
                  <a:cubicBezTo>
                    <a:pt x="711155" y="3832727"/>
                    <a:pt x="711155" y="3832727"/>
                    <a:pt x="711155" y="3832727"/>
                  </a:cubicBezTo>
                  <a:cubicBezTo>
                    <a:pt x="821466" y="3884362"/>
                    <a:pt x="938819" y="3912527"/>
                    <a:pt x="1056171" y="3914873"/>
                  </a:cubicBezTo>
                  <a:cubicBezTo>
                    <a:pt x="1056171" y="3914873"/>
                    <a:pt x="1056171" y="3914873"/>
                    <a:pt x="1056171" y="3917221"/>
                  </a:cubicBezTo>
                  <a:cubicBezTo>
                    <a:pt x="1056171" y="3928956"/>
                    <a:pt x="1056171" y="3940691"/>
                    <a:pt x="1058518" y="3952426"/>
                  </a:cubicBezTo>
                  <a:cubicBezTo>
                    <a:pt x="1058518" y="3957120"/>
                    <a:pt x="1058518" y="3964162"/>
                    <a:pt x="1058518" y="3968856"/>
                  </a:cubicBezTo>
                  <a:cubicBezTo>
                    <a:pt x="1051477" y="3968856"/>
                    <a:pt x="1044436" y="3975897"/>
                    <a:pt x="1042089" y="3982938"/>
                  </a:cubicBezTo>
                  <a:cubicBezTo>
                    <a:pt x="1042089" y="3982938"/>
                    <a:pt x="1042089" y="3982938"/>
                    <a:pt x="1042089" y="3982938"/>
                  </a:cubicBezTo>
                  <a:cubicBezTo>
                    <a:pt x="1030353" y="3980591"/>
                    <a:pt x="1020965" y="3978244"/>
                    <a:pt x="1009230" y="3973550"/>
                  </a:cubicBezTo>
                  <a:close/>
                  <a:moveTo>
                    <a:pt x="640744" y="3762315"/>
                  </a:moveTo>
                  <a:cubicBezTo>
                    <a:pt x="631355" y="3748233"/>
                    <a:pt x="621967" y="3734151"/>
                    <a:pt x="614926" y="3720068"/>
                  </a:cubicBezTo>
                  <a:cubicBezTo>
                    <a:pt x="607885" y="3710680"/>
                    <a:pt x="600844" y="3698945"/>
                    <a:pt x="596150" y="3689557"/>
                  </a:cubicBezTo>
                  <a:cubicBezTo>
                    <a:pt x="586762" y="3675475"/>
                    <a:pt x="579721" y="3661392"/>
                    <a:pt x="570332" y="3647310"/>
                  </a:cubicBezTo>
                  <a:cubicBezTo>
                    <a:pt x="563291" y="3635575"/>
                    <a:pt x="556250" y="3626187"/>
                    <a:pt x="549209" y="3614451"/>
                  </a:cubicBezTo>
                  <a:cubicBezTo>
                    <a:pt x="539821" y="3600369"/>
                    <a:pt x="532780" y="3586287"/>
                    <a:pt x="523391" y="3572205"/>
                  </a:cubicBezTo>
                  <a:cubicBezTo>
                    <a:pt x="516350" y="3560470"/>
                    <a:pt x="509309" y="3551081"/>
                    <a:pt x="502268" y="3539346"/>
                  </a:cubicBezTo>
                  <a:cubicBezTo>
                    <a:pt x="499921" y="3534652"/>
                    <a:pt x="497574" y="3529958"/>
                    <a:pt x="495227" y="3527611"/>
                  </a:cubicBezTo>
                  <a:cubicBezTo>
                    <a:pt x="502268" y="3534652"/>
                    <a:pt x="509309" y="3541693"/>
                    <a:pt x="516350" y="3548734"/>
                  </a:cubicBezTo>
                  <a:cubicBezTo>
                    <a:pt x="518697" y="3551081"/>
                    <a:pt x="521044" y="3553428"/>
                    <a:pt x="523391" y="3555775"/>
                  </a:cubicBezTo>
                  <a:cubicBezTo>
                    <a:pt x="532780" y="3565164"/>
                    <a:pt x="542168" y="3572205"/>
                    <a:pt x="551556" y="3581593"/>
                  </a:cubicBezTo>
                  <a:cubicBezTo>
                    <a:pt x="553903" y="3583940"/>
                    <a:pt x="556250" y="3586287"/>
                    <a:pt x="558597" y="3588634"/>
                  </a:cubicBezTo>
                  <a:cubicBezTo>
                    <a:pt x="567985" y="3598022"/>
                    <a:pt x="577373" y="3605063"/>
                    <a:pt x="586762" y="3614451"/>
                  </a:cubicBezTo>
                  <a:cubicBezTo>
                    <a:pt x="589109" y="3616799"/>
                    <a:pt x="591456" y="3619146"/>
                    <a:pt x="593803" y="3619146"/>
                  </a:cubicBezTo>
                  <a:cubicBezTo>
                    <a:pt x="596150" y="3623840"/>
                    <a:pt x="600844" y="3626187"/>
                    <a:pt x="603191" y="3628534"/>
                  </a:cubicBezTo>
                  <a:cubicBezTo>
                    <a:pt x="610232" y="3633228"/>
                    <a:pt x="614926" y="3640269"/>
                    <a:pt x="621967" y="3644963"/>
                  </a:cubicBezTo>
                  <a:cubicBezTo>
                    <a:pt x="624314" y="3647310"/>
                    <a:pt x="626661" y="3649657"/>
                    <a:pt x="629008" y="3652004"/>
                  </a:cubicBezTo>
                  <a:cubicBezTo>
                    <a:pt x="638397" y="3659045"/>
                    <a:pt x="647785" y="3668434"/>
                    <a:pt x="657173" y="3675475"/>
                  </a:cubicBezTo>
                  <a:cubicBezTo>
                    <a:pt x="657173" y="3675475"/>
                    <a:pt x="659520" y="3677822"/>
                    <a:pt x="659520" y="3677822"/>
                  </a:cubicBezTo>
                  <a:cubicBezTo>
                    <a:pt x="661867" y="3691904"/>
                    <a:pt x="664214" y="3705986"/>
                    <a:pt x="664214" y="3717722"/>
                  </a:cubicBezTo>
                  <a:cubicBezTo>
                    <a:pt x="664214" y="3722416"/>
                    <a:pt x="666561" y="3724763"/>
                    <a:pt x="666561" y="3729457"/>
                  </a:cubicBezTo>
                  <a:cubicBezTo>
                    <a:pt x="668908" y="3745886"/>
                    <a:pt x="671255" y="3762315"/>
                    <a:pt x="673602" y="3778745"/>
                  </a:cubicBezTo>
                  <a:cubicBezTo>
                    <a:pt x="673602" y="3783439"/>
                    <a:pt x="675949" y="3785786"/>
                    <a:pt x="675949" y="3790480"/>
                  </a:cubicBezTo>
                  <a:cubicBezTo>
                    <a:pt x="678296" y="3799868"/>
                    <a:pt x="678296" y="3809256"/>
                    <a:pt x="680643" y="3820992"/>
                  </a:cubicBezTo>
                  <a:cubicBezTo>
                    <a:pt x="678296" y="3820992"/>
                    <a:pt x="678296" y="3820992"/>
                    <a:pt x="675949" y="3823339"/>
                  </a:cubicBezTo>
                  <a:cubicBezTo>
                    <a:pt x="675949" y="3823339"/>
                    <a:pt x="673602" y="3823339"/>
                    <a:pt x="673602" y="3820992"/>
                  </a:cubicBezTo>
                  <a:cubicBezTo>
                    <a:pt x="668908" y="3813950"/>
                    <a:pt x="661867" y="3804562"/>
                    <a:pt x="657173" y="3797521"/>
                  </a:cubicBezTo>
                  <a:cubicBezTo>
                    <a:pt x="654826" y="3781092"/>
                    <a:pt x="647785" y="3771704"/>
                    <a:pt x="640744" y="3762315"/>
                  </a:cubicBezTo>
                  <a:close/>
                  <a:moveTo>
                    <a:pt x="441245" y="3471282"/>
                  </a:moveTo>
                  <a:cubicBezTo>
                    <a:pt x="429509" y="3457199"/>
                    <a:pt x="415427" y="3443117"/>
                    <a:pt x="403692" y="3429035"/>
                  </a:cubicBezTo>
                  <a:cubicBezTo>
                    <a:pt x="401345" y="3426688"/>
                    <a:pt x="396651" y="3421994"/>
                    <a:pt x="394304" y="3419647"/>
                  </a:cubicBezTo>
                  <a:cubicBezTo>
                    <a:pt x="380222" y="3403217"/>
                    <a:pt x="368486" y="3386788"/>
                    <a:pt x="354404" y="3372706"/>
                  </a:cubicBezTo>
                  <a:cubicBezTo>
                    <a:pt x="352057" y="3370359"/>
                    <a:pt x="349710" y="3365665"/>
                    <a:pt x="347363" y="3363318"/>
                  </a:cubicBezTo>
                  <a:cubicBezTo>
                    <a:pt x="335628" y="3349235"/>
                    <a:pt x="326239" y="3335153"/>
                    <a:pt x="314504" y="3318724"/>
                  </a:cubicBezTo>
                  <a:cubicBezTo>
                    <a:pt x="312157" y="3316377"/>
                    <a:pt x="309810" y="3311683"/>
                    <a:pt x="307463" y="3309335"/>
                  </a:cubicBezTo>
                  <a:cubicBezTo>
                    <a:pt x="295728" y="3292906"/>
                    <a:pt x="283993" y="3276477"/>
                    <a:pt x="272257" y="3257700"/>
                  </a:cubicBezTo>
                  <a:cubicBezTo>
                    <a:pt x="269910" y="3253006"/>
                    <a:pt x="267563" y="3250659"/>
                    <a:pt x="265216" y="3245965"/>
                  </a:cubicBezTo>
                  <a:cubicBezTo>
                    <a:pt x="255828" y="3229536"/>
                    <a:pt x="244093" y="3213107"/>
                    <a:pt x="234705" y="3196677"/>
                  </a:cubicBezTo>
                  <a:cubicBezTo>
                    <a:pt x="234705" y="3196677"/>
                    <a:pt x="234705" y="3194330"/>
                    <a:pt x="232358" y="3194330"/>
                  </a:cubicBezTo>
                  <a:cubicBezTo>
                    <a:pt x="298075" y="3304641"/>
                    <a:pt x="377874" y="3405564"/>
                    <a:pt x="469409" y="3492405"/>
                  </a:cubicBezTo>
                  <a:cubicBezTo>
                    <a:pt x="469409" y="3494752"/>
                    <a:pt x="471756" y="3494752"/>
                    <a:pt x="471756" y="3497099"/>
                  </a:cubicBezTo>
                  <a:cubicBezTo>
                    <a:pt x="476450" y="3506487"/>
                    <a:pt x="481145" y="3513529"/>
                    <a:pt x="485839" y="3522917"/>
                  </a:cubicBezTo>
                  <a:cubicBezTo>
                    <a:pt x="471756" y="3508834"/>
                    <a:pt x="457674" y="3494752"/>
                    <a:pt x="443592" y="3480670"/>
                  </a:cubicBezTo>
                  <a:cubicBezTo>
                    <a:pt x="445939" y="3475976"/>
                    <a:pt x="443592" y="3473629"/>
                    <a:pt x="441245" y="3471282"/>
                  </a:cubicBezTo>
                  <a:close/>
                  <a:moveTo>
                    <a:pt x="192458" y="3130960"/>
                  </a:moveTo>
                  <a:cubicBezTo>
                    <a:pt x="187764" y="3126266"/>
                    <a:pt x="183070" y="3121572"/>
                    <a:pt x="178376" y="3114531"/>
                  </a:cubicBezTo>
                  <a:cubicBezTo>
                    <a:pt x="176028" y="3112184"/>
                    <a:pt x="171334" y="3107490"/>
                    <a:pt x="168987" y="3105142"/>
                  </a:cubicBezTo>
                  <a:cubicBezTo>
                    <a:pt x="166640" y="3100448"/>
                    <a:pt x="161946" y="3095754"/>
                    <a:pt x="159599" y="3091060"/>
                  </a:cubicBezTo>
                  <a:cubicBezTo>
                    <a:pt x="157252" y="3081672"/>
                    <a:pt x="152558" y="3069937"/>
                    <a:pt x="150211" y="3060549"/>
                  </a:cubicBezTo>
                  <a:cubicBezTo>
                    <a:pt x="150211" y="3058201"/>
                    <a:pt x="147864" y="3055855"/>
                    <a:pt x="147864" y="3053507"/>
                  </a:cubicBezTo>
                  <a:cubicBezTo>
                    <a:pt x="147864" y="3051160"/>
                    <a:pt x="150211" y="3048813"/>
                    <a:pt x="150211" y="3046466"/>
                  </a:cubicBezTo>
                  <a:cubicBezTo>
                    <a:pt x="150211" y="3039425"/>
                    <a:pt x="145517" y="3034731"/>
                    <a:pt x="140823" y="3030037"/>
                  </a:cubicBezTo>
                  <a:cubicBezTo>
                    <a:pt x="140823" y="3030037"/>
                    <a:pt x="140823" y="3027690"/>
                    <a:pt x="140823" y="3027690"/>
                  </a:cubicBezTo>
                  <a:cubicBezTo>
                    <a:pt x="136129" y="3013608"/>
                    <a:pt x="133782" y="3001873"/>
                    <a:pt x="129088" y="2987790"/>
                  </a:cubicBezTo>
                  <a:cubicBezTo>
                    <a:pt x="126741" y="2976055"/>
                    <a:pt x="122046" y="2964320"/>
                    <a:pt x="119699" y="2952584"/>
                  </a:cubicBezTo>
                  <a:cubicBezTo>
                    <a:pt x="117352" y="2945543"/>
                    <a:pt x="115005" y="2936155"/>
                    <a:pt x="112658" y="2929114"/>
                  </a:cubicBezTo>
                  <a:cubicBezTo>
                    <a:pt x="112658" y="2931461"/>
                    <a:pt x="115005" y="2933808"/>
                    <a:pt x="115005" y="2933808"/>
                  </a:cubicBezTo>
                  <a:cubicBezTo>
                    <a:pt x="117352" y="2940849"/>
                    <a:pt x="119699" y="2947890"/>
                    <a:pt x="122046" y="2952584"/>
                  </a:cubicBezTo>
                  <a:cubicBezTo>
                    <a:pt x="124393" y="2959626"/>
                    <a:pt x="126741" y="2966667"/>
                    <a:pt x="129088" y="2973708"/>
                  </a:cubicBezTo>
                  <a:cubicBezTo>
                    <a:pt x="131435" y="2980749"/>
                    <a:pt x="133782" y="2987790"/>
                    <a:pt x="136129" y="2992484"/>
                  </a:cubicBezTo>
                  <a:cubicBezTo>
                    <a:pt x="138476" y="2999525"/>
                    <a:pt x="140823" y="3006567"/>
                    <a:pt x="145517" y="3013608"/>
                  </a:cubicBezTo>
                  <a:cubicBezTo>
                    <a:pt x="147864" y="3020649"/>
                    <a:pt x="150211" y="3027690"/>
                    <a:pt x="154905" y="3032384"/>
                  </a:cubicBezTo>
                  <a:cubicBezTo>
                    <a:pt x="157252" y="3039425"/>
                    <a:pt x="161946" y="3046466"/>
                    <a:pt x="164293" y="3053507"/>
                  </a:cubicBezTo>
                  <a:cubicBezTo>
                    <a:pt x="166640" y="3060549"/>
                    <a:pt x="171334" y="3067590"/>
                    <a:pt x="173681" y="3072284"/>
                  </a:cubicBezTo>
                  <a:cubicBezTo>
                    <a:pt x="176028" y="3079325"/>
                    <a:pt x="180723" y="3086366"/>
                    <a:pt x="183070" y="3093407"/>
                  </a:cubicBezTo>
                  <a:cubicBezTo>
                    <a:pt x="185417" y="3100448"/>
                    <a:pt x="190111" y="3107490"/>
                    <a:pt x="192458" y="3112184"/>
                  </a:cubicBezTo>
                  <a:cubicBezTo>
                    <a:pt x="194805" y="3119225"/>
                    <a:pt x="199499" y="3126266"/>
                    <a:pt x="201846" y="3133307"/>
                  </a:cubicBezTo>
                  <a:cubicBezTo>
                    <a:pt x="204193" y="3135654"/>
                    <a:pt x="204193" y="3140348"/>
                    <a:pt x="206540" y="3142695"/>
                  </a:cubicBezTo>
                  <a:cubicBezTo>
                    <a:pt x="204193" y="3140348"/>
                    <a:pt x="204193" y="3140348"/>
                    <a:pt x="201846" y="3138001"/>
                  </a:cubicBezTo>
                  <a:cubicBezTo>
                    <a:pt x="199499" y="3135654"/>
                    <a:pt x="194805" y="3133307"/>
                    <a:pt x="192458" y="3130960"/>
                  </a:cubicBezTo>
                  <a:close/>
                  <a:moveTo>
                    <a:pt x="96229" y="2936155"/>
                  </a:moveTo>
                  <a:cubicBezTo>
                    <a:pt x="93882" y="2929114"/>
                    <a:pt x="91535" y="2919726"/>
                    <a:pt x="89188" y="2912685"/>
                  </a:cubicBezTo>
                  <a:cubicBezTo>
                    <a:pt x="91535" y="2915032"/>
                    <a:pt x="96229" y="2917379"/>
                    <a:pt x="100923" y="2917379"/>
                  </a:cubicBezTo>
                  <a:cubicBezTo>
                    <a:pt x="100923" y="2919726"/>
                    <a:pt x="100923" y="2919726"/>
                    <a:pt x="100923" y="2922073"/>
                  </a:cubicBezTo>
                  <a:cubicBezTo>
                    <a:pt x="100923" y="2924420"/>
                    <a:pt x="100923" y="2926767"/>
                    <a:pt x="100923" y="2929114"/>
                  </a:cubicBezTo>
                  <a:cubicBezTo>
                    <a:pt x="100923" y="2931461"/>
                    <a:pt x="100923" y="2933808"/>
                    <a:pt x="100923" y="2938502"/>
                  </a:cubicBezTo>
                  <a:cubicBezTo>
                    <a:pt x="100923" y="2943196"/>
                    <a:pt x="100923" y="2947890"/>
                    <a:pt x="100923" y="2954932"/>
                  </a:cubicBezTo>
                  <a:cubicBezTo>
                    <a:pt x="100923" y="2952584"/>
                    <a:pt x="98576" y="2947890"/>
                    <a:pt x="98576" y="2945543"/>
                  </a:cubicBezTo>
                  <a:cubicBezTo>
                    <a:pt x="98576" y="2940849"/>
                    <a:pt x="98576" y="2938502"/>
                    <a:pt x="96229" y="2936155"/>
                  </a:cubicBezTo>
                  <a:close/>
                  <a:moveTo>
                    <a:pt x="58676" y="2821150"/>
                  </a:moveTo>
                  <a:cubicBezTo>
                    <a:pt x="58676" y="2816456"/>
                    <a:pt x="56329" y="2811762"/>
                    <a:pt x="53982" y="2807068"/>
                  </a:cubicBezTo>
                  <a:cubicBezTo>
                    <a:pt x="51635" y="2792985"/>
                    <a:pt x="49288" y="2781250"/>
                    <a:pt x="46941" y="2767168"/>
                  </a:cubicBezTo>
                  <a:cubicBezTo>
                    <a:pt x="46941" y="2764821"/>
                    <a:pt x="46941" y="2762474"/>
                    <a:pt x="46941" y="2762474"/>
                  </a:cubicBezTo>
                  <a:cubicBezTo>
                    <a:pt x="44594" y="2753085"/>
                    <a:pt x="44594" y="2743697"/>
                    <a:pt x="42247" y="2734309"/>
                  </a:cubicBezTo>
                  <a:cubicBezTo>
                    <a:pt x="42247" y="2734309"/>
                    <a:pt x="42247" y="2734309"/>
                    <a:pt x="44594" y="2734309"/>
                  </a:cubicBezTo>
                  <a:cubicBezTo>
                    <a:pt x="51635" y="2781250"/>
                    <a:pt x="61023" y="2825844"/>
                    <a:pt x="75105" y="2858703"/>
                  </a:cubicBezTo>
                  <a:cubicBezTo>
                    <a:pt x="75105" y="2861050"/>
                    <a:pt x="77453" y="2863397"/>
                    <a:pt x="77453" y="2868091"/>
                  </a:cubicBezTo>
                  <a:cubicBezTo>
                    <a:pt x="77453" y="2870438"/>
                    <a:pt x="77453" y="2872785"/>
                    <a:pt x="79800" y="2875132"/>
                  </a:cubicBezTo>
                  <a:cubicBezTo>
                    <a:pt x="77453" y="2870438"/>
                    <a:pt x="72758" y="2865744"/>
                    <a:pt x="70411" y="2858703"/>
                  </a:cubicBezTo>
                  <a:cubicBezTo>
                    <a:pt x="70411" y="2856356"/>
                    <a:pt x="70411" y="2856356"/>
                    <a:pt x="68064" y="2854009"/>
                  </a:cubicBezTo>
                  <a:cubicBezTo>
                    <a:pt x="63370" y="2842273"/>
                    <a:pt x="61023" y="2830538"/>
                    <a:pt x="58676" y="2821150"/>
                  </a:cubicBezTo>
                  <a:close/>
                  <a:moveTo>
                    <a:pt x="58676" y="2609916"/>
                  </a:moveTo>
                  <a:lnTo>
                    <a:pt x="58676" y="2609916"/>
                  </a:lnTo>
                  <a:cubicBezTo>
                    <a:pt x="58676" y="2612263"/>
                    <a:pt x="58676" y="2612263"/>
                    <a:pt x="58676" y="2609916"/>
                  </a:cubicBezTo>
                  <a:cubicBezTo>
                    <a:pt x="58676" y="2621651"/>
                    <a:pt x="68064" y="2631039"/>
                    <a:pt x="77453" y="2631039"/>
                  </a:cubicBezTo>
                  <a:cubicBezTo>
                    <a:pt x="77453" y="2633386"/>
                    <a:pt x="77453" y="2638080"/>
                    <a:pt x="77453" y="2640427"/>
                  </a:cubicBezTo>
                  <a:cubicBezTo>
                    <a:pt x="77453" y="2645121"/>
                    <a:pt x="77453" y="2647468"/>
                    <a:pt x="77453" y="2652163"/>
                  </a:cubicBezTo>
                  <a:cubicBezTo>
                    <a:pt x="77453" y="2652163"/>
                    <a:pt x="77453" y="2652163"/>
                    <a:pt x="77453" y="2652163"/>
                  </a:cubicBezTo>
                  <a:cubicBezTo>
                    <a:pt x="77453" y="2656857"/>
                    <a:pt x="77453" y="2663898"/>
                    <a:pt x="77453" y="2668592"/>
                  </a:cubicBezTo>
                  <a:cubicBezTo>
                    <a:pt x="77453" y="2668592"/>
                    <a:pt x="77453" y="2670939"/>
                    <a:pt x="77453" y="2670939"/>
                  </a:cubicBezTo>
                  <a:cubicBezTo>
                    <a:pt x="77453" y="2675633"/>
                    <a:pt x="77453" y="2680327"/>
                    <a:pt x="77453" y="2685021"/>
                  </a:cubicBezTo>
                  <a:cubicBezTo>
                    <a:pt x="77453" y="2685021"/>
                    <a:pt x="77453" y="2687368"/>
                    <a:pt x="77453" y="2687368"/>
                  </a:cubicBezTo>
                  <a:cubicBezTo>
                    <a:pt x="77453" y="2692062"/>
                    <a:pt x="77453" y="2696756"/>
                    <a:pt x="77453" y="2701451"/>
                  </a:cubicBezTo>
                  <a:cubicBezTo>
                    <a:pt x="77453" y="2703798"/>
                    <a:pt x="77453" y="2706145"/>
                    <a:pt x="77453" y="2708492"/>
                  </a:cubicBezTo>
                  <a:cubicBezTo>
                    <a:pt x="77453" y="2710839"/>
                    <a:pt x="77453" y="2715533"/>
                    <a:pt x="77453" y="2717880"/>
                  </a:cubicBezTo>
                  <a:cubicBezTo>
                    <a:pt x="77453" y="2720227"/>
                    <a:pt x="77453" y="2724921"/>
                    <a:pt x="77453" y="2727268"/>
                  </a:cubicBezTo>
                  <a:cubicBezTo>
                    <a:pt x="77453" y="2729615"/>
                    <a:pt x="77453" y="2729615"/>
                    <a:pt x="77453" y="2731962"/>
                  </a:cubicBezTo>
                  <a:cubicBezTo>
                    <a:pt x="75105" y="2731962"/>
                    <a:pt x="75105" y="2731962"/>
                    <a:pt x="72758" y="2731962"/>
                  </a:cubicBezTo>
                  <a:cubicBezTo>
                    <a:pt x="70411" y="2727268"/>
                    <a:pt x="70411" y="2724921"/>
                    <a:pt x="68064" y="2720227"/>
                  </a:cubicBezTo>
                  <a:cubicBezTo>
                    <a:pt x="72758" y="2717880"/>
                    <a:pt x="70411" y="2713186"/>
                    <a:pt x="70411" y="2708492"/>
                  </a:cubicBezTo>
                  <a:cubicBezTo>
                    <a:pt x="68064" y="2699103"/>
                    <a:pt x="65717" y="2689715"/>
                    <a:pt x="61023" y="2680327"/>
                  </a:cubicBezTo>
                  <a:cubicBezTo>
                    <a:pt x="61023" y="2677980"/>
                    <a:pt x="63370" y="2675633"/>
                    <a:pt x="63370" y="2673286"/>
                  </a:cubicBezTo>
                  <a:cubicBezTo>
                    <a:pt x="63370" y="2666245"/>
                    <a:pt x="61023" y="2661551"/>
                    <a:pt x="56329" y="2656857"/>
                  </a:cubicBezTo>
                  <a:cubicBezTo>
                    <a:pt x="53982" y="2647468"/>
                    <a:pt x="51635" y="2638080"/>
                    <a:pt x="49288" y="2628692"/>
                  </a:cubicBezTo>
                  <a:cubicBezTo>
                    <a:pt x="49288" y="2626345"/>
                    <a:pt x="49288" y="2626345"/>
                    <a:pt x="49288" y="2623998"/>
                  </a:cubicBezTo>
                  <a:cubicBezTo>
                    <a:pt x="49288" y="2619304"/>
                    <a:pt x="46941" y="2614610"/>
                    <a:pt x="44594" y="2609916"/>
                  </a:cubicBezTo>
                  <a:cubicBezTo>
                    <a:pt x="46941" y="2609916"/>
                    <a:pt x="51635" y="2607569"/>
                    <a:pt x="53982" y="2605222"/>
                  </a:cubicBezTo>
                  <a:cubicBezTo>
                    <a:pt x="53982" y="2605222"/>
                    <a:pt x="53982" y="2605222"/>
                    <a:pt x="53982" y="2605222"/>
                  </a:cubicBezTo>
                  <a:cubicBezTo>
                    <a:pt x="53982" y="2609916"/>
                    <a:pt x="56329" y="2609916"/>
                    <a:pt x="58676" y="2609916"/>
                  </a:cubicBezTo>
                  <a:close/>
                  <a:moveTo>
                    <a:pt x="100923" y="2640427"/>
                  </a:moveTo>
                  <a:cubicBezTo>
                    <a:pt x="105617" y="2645121"/>
                    <a:pt x="110311" y="2652163"/>
                    <a:pt x="117352" y="2656857"/>
                  </a:cubicBezTo>
                  <a:cubicBezTo>
                    <a:pt x="119699" y="2659204"/>
                    <a:pt x="122046" y="2661551"/>
                    <a:pt x="124393" y="2663898"/>
                  </a:cubicBezTo>
                  <a:cubicBezTo>
                    <a:pt x="131435" y="2673286"/>
                    <a:pt x="140823" y="2680327"/>
                    <a:pt x="147864" y="2689715"/>
                  </a:cubicBezTo>
                  <a:cubicBezTo>
                    <a:pt x="147864" y="2692062"/>
                    <a:pt x="150211" y="2692062"/>
                    <a:pt x="152558" y="2692062"/>
                  </a:cubicBezTo>
                  <a:cubicBezTo>
                    <a:pt x="157252" y="2694409"/>
                    <a:pt x="159599" y="2699103"/>
                    <a:pt x="164293" y="2701451"/>
                  </a:cubicBezTo>
                  <a:cubicBezTo>
                    <a:pt x="161946" y="2703798"/>
                    <a:pt x="161946" y="2703798"/>
                    <a:pt x="161946" y="2706145"/>
                  </a:cubicBezTo>
                  <a:cubicBezTo>
                    <a:pt x="159599" y="2706145"/>
                    <a:pt x="159599" y="2706145"/>
                    <a:pt x="157252" y="2703798"/>
                  </a:cubicBezTo>
                  <a:cubicBezTo>
                    <a:pt x="154905" y="2701451"/>
                    <a:pt x="150211" y="2701451"/>
                    <a:pt x="147864" y="2699103"/>
                  </a:cubicBezTo>
                  <a:cubicBezTo>
                    <a:pt x="145517" y="2696756"/>
                    <a:pt x="140823" y="2694409"/>
                    <a:pt x="138476" y="2694409"/>
                  </a:cubicBezTo>
                  <a:cubicBezTo>
                    <a:pt x="140823" y="2692062"/>
                    <a:pt x="140823" y="2689715"/>
                    <a:pt x="140823" y="2685021"/>
                  </a:cubicBezTo>
                  <a:cubicBezTo>
                    <a:pt x="140823" y="2673286"/>
                    <a:pt x="131435" y="2663898"/>
                    <a:pt x="119699" y="2663898"/>
                  </a:cubicBezTo>
                  <a:cubicBezTo>
                    <a:pt x="117352" y="2663898"/>
                    <a:pt x="115005" y="2663898"/>
                    <a:pt x="110311" y="2666245"/>
                  </a:cubicBezTo>
                  <a:cubicBezTo>
                    <a:pt x="107964" y="2659204"/>
                    <a:pt x="103270" y="2654510"/>
                    <a:pt x="100923" y="2647468"/>
                  </a:cubicBezTo>
                  <a:cubicBezTo>
                    <a:pt x="96229" y="2647468"/>
                    <a:pt x="93882" y="2642774"/>
                    <a:pt x="93882" y="2638080"/>
                  </a:cubicBezTo>
                  <a:cubicBezTo>
                    <a:pt x="91535" y="2635733"/>
                    <a:pt x="91535" y="2631039"/>
                    <a:pt x="89188" y="2628692"/>
                  </a:cubicBezTo>
                  <a:cubicBezTo>
                    <a:pt x="89188" y="2628692"/>
                    <a:pt x="91535" y="2628692"/>
                    <a:pt x="91535" y="2626345"/>
                  </a:cubicBezTo>
                  <a:cubicBezTo>
                    <a:pt x="91535" y="2626345"/>
                    <a:pt x="93882" y="2628692"/>
                    <a:pt x="93882" y="2628692"/>
                  </a:cubicBezTo>
                  <a:cubicBezTo>
                    <a:pt x="93882" y="2633386"/>
                    <a:pt x="96229" y="2635733"/>
                    <a:pt x="100923" y="2640427"/>
                  </a:cubicBezTo>
                  <a:close/>
                  <a:moveTo>
                    <a:pt x="199499" y="2638080"/>
                  </a:moveTo>
                  <a:cubicBezTo>
                    <a:pt x="201846" y="2628692"/>
                    <a:pt x="204193" y="2619304"/>
                    <a:pt x="206540" y="2609916"/>
                  </a:cubicBezTo>
                  <a:cubicBezTo>
                    <a:pt x="208887" y="2598180"/>
                    <a:pt x="213581" y="2586445"/>
                    <a:pt x="215928" y="2574710"/>
                  </a:cubicBezTo>
                  <a:cubicBezTo>
                    <a:pt x="218275" y="2567669"/>
                    <a:pt x="220622" y="2560628"/>
                    <a:pt x="220622" y="2553587"/>
                  </a:cubicBezTo>
                  <a:cubicBezTo>
                    <a:pt x="225316" y="2539504"/>
                    <a:pt x="227664" y="2525422"/>
                    <a:pt x="232358" y="2513687"/>
                  </a:cubicBezTo>
                  <a:cubicBezTo>
                    <a:pt x="232358" y="2513687"/>
                    <a:pt x="234705" y="2513687"/>
                    <a:pt x="234705" y="2513687"/>
                  </a:cubicBezTo>
                  <a:cubicBezTo>
                    <a:pt x="234705" y="2520728"/>
                    <a:pt x="234705" y="2527769"/>
                    <a:pt x="234705" y="2534810"/>
                  </a:cubicBezTo>
                  <a:cubicBezTo>
                    <a:pt x="234705" y="2544198"/>
                    <a:pt x="234705" y="2553587"/>
                    <a:pt x="234705" y="2560628"/>
                  </a:cubicBezTo>
                  <a:cubicBezTo>
                    <a:pt x="234705" y="2572363"/>
                    <a:pt x="234705" y="2584098"/>
                    <a:pt x="234705" y="2595833"/>
                  </a:cubicBezTo>
                  <a:cubicBezTo>
                    <a:pt x="234705" y="2605222"/>
                    <a:pt x="234705" y="2616957"/>
                    <a:pt x="234705" y="2626345"/>
                  </a:cubicBezTo>
                  <a:cubicBezTo>
                    <a:pt x="234705" y="2635733"/>
                    <a:pt x="234705" y="2645121"/>
                    <a:pt x="234705" y="2654510"/>
                  </a:cubicBezTo>
                  <a:cubicBezTo>
                    <a:pt x="234705" y="2682674"/>
                    <a:pt x="234705" y="2713186"/>
                    <a:pt x="234705" y="2743697"/>
                  </a:cubicBezTo>
                  <a:cubicBezTo>
                    <a:pt x="230011" y="2743697"/>
                    <a:pt x="222969" y="2746044"/>
                    <a:pt x="220622" y="2750738"/>
                  </a:cubicBezTo>
                  <a:cubicBezTo>
                    <a:pt x="218275" y="2748391"/>
                    <a:pt x="218275" y="2748391"/>
                    <a:pt x="215928" y="2748391"/>
                  </a:cubicBezTo>
                  <a:cubicBezTo>
                    <a:pt x="213581" y="2746044"/>
                    <a:pt x="208887" y="2743697"/>
                    <a:pt x="206540" y="2741350"/>
                  </a:cubicBezTo>
                  <a:cubicBezTo>
                    <a:pt x="201846" y="2739003"/>
                    <a:pt x="199499" y="2734309"/>
                    <a:pt x="194805" y="2731962"/>
                  </a:cubicBezTo>
                  <a:cubicBezTo>
                    <a:pt x="197152" y="2729615"/>
                    <a:pt x="199499" y="2724921"/>
                    <a:pt x="199499" y="2720227"/>
                  </a:cubicBezTo>
                  <a:cubicBezTo>
                    <a:pt x="199499" y="2710839"/>
                    <a:pt x="192458" y="2703798"/>
                    <a:pt x="185417" y="2701451"/>
                  </a:cubicBezTo>
                  <a:cubicBezTo>
                    <a:pt x="187764" y="2689715"/>
                    <a:pt x="192458" y="2680327"/>
                    <a:pt x="194805" y="2668592"/>
                  </a:cubicBezTo>
                  <a:cubicBezTo>
                    <a:pt x="194805" y="2656857"/>
                    <a:pt x="197152" y="2647468"/>
                    <a:pt x="199499" y="2638080"/>
                  </a:cubicBezTo>
                  <a:close/>
                  <a:moveTo>
                    <a:pt x="286340" y="2480828"/>
                  </a:moveTo>
                  <a:cubicBezTo>
                    <a:pt x="293381" y="2478481"/>
                    <a:pt x="300422" y="2476134"/>
                    <a:pt x="305116" y="2473787"/>
                  </a:cubicBezTo>
                  <a:cubicBezTo>
                    <a:pt x="314504" y="2469093"/>
                    <a:pt x="326239" y="2466746"/>
                    <a:pt x="335628" y="2462052"/>
                  </a:cubicBezTo>
                  <a:cubicBezTo>
                    <a:pt x="340322" y="2459705"/>
                    <a:pt x="345016" y="2457358"/>
                    <a:pt x="352057" y="2457358"/>
                  </a:cubicBezTo>
                  <a:cubicBezTo>
                    <a:pt x="363792" y="2452664"/>
                    <a:pt x="377874" y="2447969"/>
                    <a:pt x="389610" y="2443275"/>
                  </a:cubicBezTo>
                  <a:cubicBezTo>
                    <a:pt x="391957" y="2443275"/>
                    <a:pt x="396651" y="2440928"/>
                    <a:pt x="398998" y="2440928"/>
                  </a:cubicBezTo>
                  <a:cubicBezTo>
                    <a:pt x="413080" y="2436234"/>
                    <a:pt x="429509" y="2429193"/>
                    <a:pt x="443592" y="2422152"/>
                  </a:cubicBezTo>
                  <a:cubicBezTo>
                    <a:pt x="445939" y="2422152"/>
                    <a:pt x="448286" y="2419805"/>
                    <a:pt x="450633" y="2419805"/>
                  </a:cubicBezTo>
                  <a:cubicBezTo>
                    <a:pt x="467062" y="2412764"/>
                    <a:pt x="483492" y="2408070"/>
                    <a:pt x="497574" y="2401028"/>
                  </a:cubicBezTo>
                  <a:cubicBezTo>
                    <a:pt x="502268" y="2398681"/>
                    <a:pt x="509309" y="2396334"/>
                    <a:pt x="514003" y="2393987"/>
                  </a:cubicBezTo>
                  <a:cubicBezTo>
                    <a:pt x="528085" y="2389293"/>
                    <a:pt x="539821" y="2382252"/>
                    <a:pt x="553903" y="2377558"/>
                  </a:cubicBezTo>
                  <a:cubicBezTo>
                    <a:pt x="567985" y="2372864"/>
                    <a:pt x="582068" y="2365823"/>
                    <a:pt x="596150" y="2361129"/>
                  </a:cubicBezTo>
                  <a:cubicBezTo>
                    <a:pt x="600844" y="2358782"/>
                    <a:pt x="607885" y="2356435"/>
                    <a:pt x="612579" y="2354088"/>
                  </a:cubicBezTo>
                  <a:cubicBezTo>
                    <a:pt x="626661" y="2349394"/>
                    <a:pt x="640744" y="2342352"/>
                    <a:pt x="652479" y="2337658"/>
                  </a:cubicBezTo>
                  <a:cubicBezTo>
                    <a:pt x="654826" y="2344700"/>
                    <a:pt x="661867" y="2349394"/>
                    <a:pt x="671255" y="2349394"/>
                  </a:cubicBezTo>
                  <a:cubicBezTo>
                    <a:pt x="682991" y="2349394"/>
                    <a:pt x="692379" y="2340005"/>
                    <a:pt x="692379" y="2328270"/>
                  </a:cubicBezTo>
                  <a:cubicBezTo>
                    <a:pt x="692379" y="2325923"/>
                    <a:pt x="692379" y="2323576"/>
                    <a:pt x="690032" y="2321229"/>
                  </a:cubicBezTo>
                  <a:cubicBezTo>
                    <a:pt x="748708" y="2295411"/>
                    <a:pt x="807384" y="2269594"/>
                    <a:pt x="870754" y="2243776"/>
                  </a:cubicBezTo>
                  <a:cubicBezTo>
                    <a:pt x="971677" y="2201530"/>
                    <a:pt x="1074947" y="2156936"/>
                    <a:pt x="1180564" y="2109995"/>
                  </a:cubicBezTo>
                  <a:cubicBezTo>
                    <a:pt x="1189953" y="2105301"/>
                    <a:pt x="1199341" y="2102954"/>
                    <a:pt x="1208729" y="2098260"/>
                  </a:cubicBezTo>
                  <a:cubicBezTo>
                    <a:pt x="1229852" y="2088871"/>
                    <a:pt x="1248629" y="2081830"/>
                    <a:pt x="1269752" y="2072442"/>
                  </a:cubicBezTo>
                  <a:cubicBezTo>
                    <a:pt x="1272099" y="2074789"/>
                    <a:pt x="1274446" y="2077136"/>
                    <a:pt x="1276793" y="2079483"/>
                  </a:cubicBezTo>
                  <a:cubicBezTo>
                    <a:pt x="1258017" y="2105301"/>
                    <a:pt x="1241588" y="2131118"/>
                    <a:pt x="1222811" y="2156936"/>
                  </a:cubicBezTo>
                  <a:cubicBezTo>
                    <a:pt x="1215770" y="2166324"/>
                    <a:pt x="1208729" y="2178059"/>
                    <a:pt x="1201688" y="2187447"/>
                  </a:cubicBezTo>
                  <a:cubicBezTo>
                    <a:pt x="1173523" y="2227347"/>
                    <a:pt x="1147706" y="2267247"/>
                    <a:pt x="1121888" y="2307147"/>
                  </a:cubicBezTo>
                  <a:cubicBezTo>
                    <a:pt x="990454" y="2501952"/>
                    <a:pt x="873101" y="2677980"/>
                    <a:pt x="755749" y="2828191"/>
                  </a:cubicBezTo>
                  <a:cubicBezTo>
                    <a:pt x="755749" y="2828191"/>
                    <a:pt x="755749" y="2828191"/>
                    <a:pt x="755749" y="2830538"/>
                  </a:cubicBezTo>
                  <a:cubicBezTo>
                    <a:pt x="746361" y="2844620"/>
                    <a:pt x="734626" y="2856356"/>
                    <a:pt x="725237" y="2870438"/>
                  </a:cubicBezTo>
                  <a:cubicBezTo>
                    <a:pt x="722890" y="2872785"/>
                    <a:pt x="722890" y="2875132"/>
                    <a:pt x="720543" y="2877479"/>
                  </a:cubicBezTo>
                  <a:cubicBezTo>
                    <a:pt x="711155" y="2889214"/>
                    <a:pt x="701767" y="2898602"/>
                    <a:pt x="694726" y="2910338"/>
                  </a:cubicBezTo>
                  <a:cubicBezTo>
                    <a:pt x="692379" y="2912685"/>
                    <a:pt x="690032" y="2915032"/>
                    <a:pt x="687685" y="2917379"/>
                  </a:cubicBezTo>
                  <a:cubicBezTo>
                    <a:pt x="678296" y="2926767"/>
                    <a:pt x="671255" y="2938502"/>
                    <a:pt x="661867" y="2947890"/>
                  </a:cubicBezTo>
                  <a:cubicBezTo>
                    <a:pt x="659520" y="2950237"/>
                    <a:pt x="657173" y="2954932"/>
                    <a:pt x="654826" y="2957279"/>
                  </a:cubicBezTo>
                  <a:cubicBezTo>
                    <a:pt x="647785" y="2966667"/>
                    <a:pt x="638397" y="2976055"/>
                    <a:pt x="631355" y="2985443"/>
                  </a:cubicBezTo>
                  <a:cubicBezTo>
                    <a:pt x="629008" y="2990137"/>
                    <a:pt x="624314" y="2992484"/>
                    <a:pt x="621967" y="2997178"/>
                  </a:cubicBezTo>
                  <a:cubicBezTo>
                    <a:pt x="619620" y="2999525"/>
                    <a:pt x="614926" y="3004220"/>
                    <a:pt x="612579" y="3006567"/>
                  </a:cubicBezTo>
                  <a:cubicBezTo>
                    <a:pt x="610232" y="3004220"/>
                    <a:pt x="605538" y="3001873"/>
                    <a:pt x="600844" y="3001873"/>
                  </a:cubicBezTo>
                  <a:cubicBezTo>
                    <a:pt x="596150" y="3001873"/>
                    <a:pt x="593803" y="3004220"/>
                    <a:pt x="589109" y="3004220"/>
                  </a:cubicBezTo>
                  <a:cubicBezTo>
                    <a:pt x="579721" y="2992484"/>
                    <a:pt x="572679" y="2980749"/>
                    <a:pt x="563291" y="2969014"/>
                  </a:cubicBezTo>
                  <a:cubicBezTo>
                    <a:pt x="528085" y="2917379"/>
                    <a:pt x="492880" y="2868091"/>
                    <a:pt x="460021" y="2818803"/>
                  </a:cubicBezTo>
                  <a:cubicBezTo>
                    <a:pt x="417774" y="2757780"/>
                    <a:pt x="377874" y="2701451"/>
                    <a:pt x="340322" y="2647468"/>
                  </a:cubicBezTo>
                  <a:cubicBezTo>
                    <a:pt x="337975" y="2642774"/>
                    <a:pt x="335628" y="2640427"/>
                    <a:pt x="333281" y="2635733"/>
                  </a:cubicBezTo>
                  <a:cubicBezTo>
                    <a:pt x="326239" y="2626345"/>
                    <a:pt x="319198" y="2616957"/>
                    <a:pt x="312157" y="2607569"/>
                  </a:cubicBezTo>
                  <a:cubicBezTo>
                    <a:pt x="302769" y="2595833"/>
                    <a:pt x="295728" y="2584098"/>
                    <a:pt x="288687" y="2574710"/>
                  </a:cubicBezTo>
                  <a:cubicBezTo>
                    <a:pt x="288687" y="2574710"/>
                    <a:pt x="286340" y="2572363"/>
                    <a:pt x="286340" y="2572363"/>
                  </a:cubicBezTo>
                  <a:cubicBezTo>
                    <a:pt x="279299" y="2562975"/>
                    <a:pt x="272257" y="2551240"/>
                    <a:pt x="265216" y="2541851"/>
                  </a:cubicBezTo>
                  <a:cubicBezTo>
                    <a:pt x="262869" y="2539504"/>
                    <a:pt x="262869" y="2537157"/>
                    <a:pt x="260522" y="2534810"/>
                  </a:cubicBezTo>
                  <a:cubicBezTo>
                    <a:pt x="255828" y="2527769"/>
                    <a:pt x="251134" y="2520728"/>
                    <a:pt x="246440" y="2516034"/>
                  </a:cubicBezTo>
                  <a:cubicBezTo>
                    <a:pt x="251134" y="2511340"/>
                    <a:pt x="253481" y="2506646"/>
                    <a:pt x="253481" y="2499605"/>
                  </a:cubicBezTo>
                  <a:cubicBezTo>
                    <a:pt x="253481" y="2497258"/>
                    <a:pt x="253481" y="2497258"/>
                    <a:pt x="253481" y="2494910"/>
                  </a:cubicBezTo>
                  <a:cubicBezTo>
                    <a:pt x="255828" y="2494910"/>
                    <a:pt x="255828" y="2494910"/>
                    <a:pt x="258175" y="2492563"/>
                  </a:cubicBezTo>
                  <a:cubicBezTo>
                    <a:pt x="269910" y="2485522"/>
                    <a:pt x="276951" y="2483175"/>
                    <a:pt x="286340" y="2480828"/>
                  </a:cubicBezTo>
                  <a:close/>
                  <a:moveTo>
                    <a:pt x="1227505" y="2016113"/>
                  </a:moveTo>
                  <a:cubicBezTo>
                    <a:pt x="1215770" y="2009072"/>
                    <a:pt x="1201688" y="1999684"/>
                    <a:pt x="1189953" y="1992643"/>
                  </a:cubicBezTo>
                  <a:cubicBezTo>
                    <a:pt x="1182911" y="1987948"/>
                    <a:pt x="1178217" y="1985601"/>
                    <a:pt x="1171176" y="1980907"/>
                  </a:cubicBezTo>
                  <a:cubicBezTo>
                    <a:pt x="1159441" y="1973866"/>
                    <a:pt x="1147706" y="1966825"/>
                    <a:pt x="1135971" y="1959784"/>
                  </a:cubicBezTo>
                  <a:cubicBezTo>
                    <a:pt x="1128929" y="1955090"/>
                    <a:pt x="1121888" y="1952743"/>
                    <a:pt x="1114847" y="1948049"/>
                  </a:cubicBezTo>
                  <a:cubicBezTo>
                    <a:pt x="1103112" y="1941007"/>
                    <a:pt x="1091377" y="1936313"/>
                    <a:pt x="1081988" y="1929272"/>
                  </a:cubicBezTo>
                  <a:cubicBezTo>
                    <a:pt x="1074947" y="1924578"/>
                    <a:pt x="1065559" y="1919884"/>
                    <a:pt x="1058518" y="1917537"/>
                  </a:cubicBezTo>
                  <a:cubicBezTo>
                    <a:pt x="1049130" y="1912843"/>
                    <a:pt x="1037395" y="1905802"/>
                    <a:pt x="1028006" y="1901108"/>
                  </a:cubicBezTo>
                  <a:cubicBezTo>
                    <a:pt x="1020965" y="1896413"/>
                    <a:pt x="1011577" y="1891719"/>
                    <a:pt x="1004536" y="1889372"/>
                  </a:cubicBezTo>
                  <a:cubicBezTo>
                    <a:pt x="995148" y="1884678"/>
                    <a:pt x="985760" y="1879984"/>
                    <a:pt x="974024" y="1872943"/>
                  </a:cubicBezTo>
                  <a:cubicBezTo>
                    <a:pt x="966983" y="1868249"/>
                    <a:pt x="957595" y="1865902"/>
                    <a:pt x="950554" y="1861208"/>
                  </a:cubicBezTo>
                  <a:cubicBezTo>
                    <a:pt x="941166" y="1856514"/>
                    <a:pt x="931777" y="1851820"/>
                    <a:pt x="920042" y="1847126"/>
                  </a:cubicBezTo>
                  <a:cubicBezTo>
                    <a:pt x="910654" y="1842432"/>
                    <a:pt x="903613" y="1840084"/>
                    <a:pt x="894225" y="1835390"/>
                  </a:cubicBezTo>
                  <a:cubicBezTo>
                    <a:pt x="884837" y="1830696"/>
                    <a:pt x="875448" y="1826002"/>
                    <a:pt x="866060" y="1823655"/>
                  </a:cubicBezTo>
                  <a:cubicBezTo>
                    <a:pt x="856672" y="1818961"/>
                    <a:pt x="847284" y="1816614"/>
                    <a:pt x="837896" y="1811920"/>
                  </a:cubicBezTo>
                  <a:cubicBezTo>
                    <a:pt x="828507" y="1807226"/>
                    <a:pt x="821466" y="1804879"/>
                    <a:pt x="812078" y="1800185"/>
                  </a:cubicBezTo>
                  <a:cubicBezTo>
                    <a:pt x="802690" y="1795491"/>
                    <a:pt x="793302" y="1793144"/>
                    <a:pt x="783914" y="1788449"/>
                  </a:cubicBezTo>
                  <a:cubicBezTo>
                    <a:pt x="774525" y="1786102"/>
                    <a:pt x="767484" y="1781408"/>
                    <a:pt x="758096" y="1779061"/>
                  </a:cubicBezTo>
                  <a:cubicBezTo>
                    <a:pt x="748708" y="1776714"/>
                    <a:pt x="739320" y="1772020"/>
                    <a:pt x="729931" y="1769673"/>
                  </a:cubicBezTo>
                  <a:cubicBezTo>
                    <a:pt x="720543" y="1767326"/>
                    <a:pt x="713502" y="1764979"/>
                    <a:pt x="704114" y="1760285"/>
                  </a:cubicBezTo>
                  <a:cubicBezTo>
                    <a:pt x="694726" y="1757938"/>
                    <a:pt x="685338" y="1755591"/>
                    <a:pt x="675949" y="1750897"/>
                  </a:cubicBezTo>
                  <a:cubicBezTo>
                    <a:pt x="668908" y="1748550"/>
                    <a:pt x="659520" y="1746203"/>
                    <a:pt x="652479" y="1743855"/>
                  </a:cubicBezTo>
                  <a:cubicBezTo>
                    <a:pt x="643091" y="1741508"/>
                    <a:pt x="633703" y="1739161"/>
                    <a:pt x="624314" y="1736814"/>
                  </a:cubicBezTo>
                  <a:cubicBezTo>
                    <a:pt x="617273" y="1734467"/>
                    <a:pt x="610232" y="1732120"/>
                    <a:pt x="603191" y="1732120"/>
                  </a:cubicBezTo>
                  <a:cubicBezTo>
                    <a:pt x="593803" y="1729773"/>
                    <a:pt x="582068" y="1727426"/>
                    <a:pt x="572679" y="1727426"/>
                  </a:cubicBezTo>
                  <a:cubicBezTo>
                    <a:pt x="565638" y="1727426"/>
                    <a:pt x="560944" y="1725079"/>
                    <a:pt x="553903" y="1725079"/>
                  </a:cubicBezTo>
                  <a:cubicBezTo>
                    <a:pt x="542168" y="1722732"/>
                    <a:pt x="532780" y="1722732"/>
                    <a:pt x="523391" y="1720385"/>
                  </a:cubicBezTo>
                  <a:cubicBezTo>
                    <a:pt x="518697" y="1720385"/>
                    <a:pt x="511656" y="1718038"/>
                    <a:pt x="506962" y="1718038"/>
                  </a:cubicBezTo>
                  <a:cubicBezTo>
                    <a:pt x="495227" y="1718038"/>
                    <a:pt x="485839" y="1718038"/>
                    <a:pt x="474103" y="1715691"/>
                  </a:cubicBezTo>
                  <a:cubicBezTo>
                    <a:pt x="474103" y="1708650"/>
                    <a:pt x="469409" y="1703956"/>
                    <a:pt x="464715" y="1699262"/>
                  </a:cubicBezTo>
                  <a:cubicBezTo>
                    <a:pt x="469409" y="1692221"/>
                    <a:pt x="474103" y="1685179"/>
                    <a:pt x="478797" y="1675791"/>
                  </a:cubicBezTo>
                  <a:cubicBezTo>
                    <a:pt x="485839" y="1666403"/>
                    <a:pt x="490533" y="1657015"/>
                    <a:pt x="497574" y="1647627"/>
                  </a:cubicBezTo>
                  <a:cubicBezTo>
                    <a:pt x="502268" y="1640586"/>
                    <a:pt x="509309" y="1631197"/>
                    <a:pt x="514003" y="1624156"/>
                  </a:cubicBezTo>
                  <a:cubicBezTo>
                    <a:pt x="701767" y="1459863"/>
                    <a:pt x="934124" y="1314346"/>
                    <a:pt x="1204035" y="1194647"/>
                  </a:cubicBezTo>
                  <a:cubicBezTo>
                    <a:pt x="1208729" y="1241588"/>
                    <a:pt x="1213423" y="1288529"/>
                    <a:pt x="1218117" y="1335469"/>
                  </a:cubicBezTo>
                  <a:cubicBezTo>
                    <a:pt x="1208729" y="1337817"/>
                    <a:pt x="1201688" y="1344858"/>
                    <a:pt x="1201688" y="1354246"/>
                  </a:cubicBezTo>
                  <a:cubicBezTo>
                    <a:pt x="1201688" y="1365981"/>
                    <a:pt x="1211076" y="1375369"/>
                    <a:pt x="1222811" y="1375369"/>
                  </a:cubicBezTo>
                  <a:cubicBezTo>
                    <a:pt x="1222811" y="1375369"/>
                    <a:pt x="1222811" y="1375369"/>
                    <a:pt x="1222811" y="1375369"/>
                  </a:cubicBezTo>
                  <a:cubicBezTo>
                    <a:pt x="1246282" y="1610074"/>
                    <a:pt x="1269752" y="1823655"/>
                    <a:pt x="1293223" y="2032542"/>
                  </a:cubicBezTo>
                  <a:cubicBezTo>
                    <a:pt x="1288529" y="2032542"/>
                    <a:pt x="1283834" y="2037236"/>
                    <a:pt x="1279140" y="2041930"/>
                  </a:cubicBezTo>
                  <a:cubicBezTo>
                    <a:pt x="1267405" y="2034889"/>
                    <a:pt x="1253323" y="2025501"/>
                    <a:pt x="1241588" y="2018460"/>
                  </a:cubicBezTo>
                  <a:cubicBezTo>
                    <a:pt x="1236894" y="2023154"/>
                    <a:pt x="1232199" y="2020807"/>
                    <a:pt x="1227505" y="2016113"/>
                  </a:cubicBezTo>
                  <a:close/>
                  <a:moveTo>
                    <a:pt x="384916" y="1734467"/>
                  </a:moveTo>
                  <a:cubicBezTo>
                    <a:pt x="373180" y="1748550"/>
                    <a:pt x="361445" y="1762632"/>
                    <a:pt x="352057" y="1776714"/>
                  </a:cubicBezTo>
                  <a:cubicBezTo>
                    <a:pt x="342669" y="1788449"/>
                    <a:pt x="335628" y="1797838"/>
                    <a:pt x="328587" y="1809573"/>
                  </a:cubicBezTo>
                  <a:cubicBezTo>
                    <a:pt x="323892" y="1816614"/>
                    <a:pt x="319198" y="1821308"/>
                    <a:pt x="314504" y="1828349"/>
                  </a:cubicBezTo>
                  <a:cubicBezTo>
                    <a:pt x="316851" y="1814267"/>
                    <a:pt x="319198" y="1797838"/>
                    <a:pt x="321545" y="1783755"/>
                  </a:cubicBezTo>
                  <a:cubicBezTo>
                    <a:pt x="333281" y="1746203"/>
                    <a:pt x="347363" y="1710997"/>
                    <a:pt x="359098" y="1673444"/>
                  </a:cubicBezTo>
                  <a:cubicBezTo>
                    <a:pt x="361445" y="1673444"/>
                    <a:pt x="363792" y="1675791"/>
                    <a:pt x="366139" y="1675791"/>
                  </a:cubicBezTo>
                  <a:cubicBezTo>
                    <a:pt x="373180" y="1678138"/>
                    <a:pt x="380222" y="1680485"/>
                    <a:pt x="387263" y="1685179"/>
                  </a:cubicBezTo>
                  <a:cubicBezTo>
                    <a:pt x="389610" y="1685179"/>
                    <a:pt x="391957" y="1687526"/>
                    <a:pt x="394304" y="1687526"/>
                  </a:cubicBezTo>
                  <a:cubicBezTo>
                    <a:pt x="401345" y="1689873"/>
                    <a:pt x="408386" y="1694568"/>
                    <a:pt x="415427" y="1699262"/>
                  </a:cubicBezTo>
                  <a:cubicBezTo>
                    <a:pt x="415427" y="1701609"/>
                    <a:pt x="413080" y="1701609"/>
                    <a:pt x="413080" y="1703956"/>
                  </a:cubicBezTo>
                  <a:cubicBezTo>
                    <a:pt x="401345" y="1713344"/>
                    <a:pt x="394304" y="1725079"/>
                    <a:pt x="384916" y="1734467"/>
                  </a:cubicBezTo>
                  <a:close/>
                  <a:moveTo>
                    <a:pt x="368486" y="1595992"/>
                  </a:moveTo>
                  <a:cubicBezTo>
                    <a:pt x="373180" y="1584256"/>
                    <a:pt x="377874" y="1572521"/>
                    <a:pt x="382569" y="1563133"/>
                  </a:cubicBezTo>
                  <a:cubicBezTo>
                    <a:pt x="387263" y="1553745"/>
                    <a:pt x="391957" y="1542009"/>
                    <a:pt x="396651" y="1532621"/>
                  </a:cubicBezTo>
                  <a:cubicBezTo>
                    <a:pt x="401345" y="1520886"/>
                    <a:pt x="406039" y="1511498"/>
                    <a:pt x="410733" y="1499763"/>
                  </a:cubicBezTo>
                  <a:cubicBezTo>
                    <a:pt x="415427" y="1490375"/>
                    <a:pt x="420121" y="1478639"/>
                    <a:pt x="424815" y="1469251"/>
                  </a:cubicBezTo>
                  <a:cubicBezTo>
                    <a:pt x="429509" y="1459863"/>
                    <a:pt x="434204" y="1448128"/>
                    <a:pt x="438898" y="1438740"/>
                  </a:cubicBezTo>
                  <a:cubicBezTo>
                    <a:pt x="438898" y="1438740"/>
                    <a:pt x="438898" y="1436392"/>
                    <a:pt x="441245" y="1436392"/>
                  </a:cubicBezTo>
                  <a:cubicBezTo>
                    <a:pt x="436551" y="1452822"/>
                    <a:pt x="429509" y="1466904"/>
                    <a:pt x="424815" y="1483333"/>
                  </a:cubicBezTo>
                  <a:cubicBezTo>
                    <a:pt x="420121" y="1492722"/>
                    <a:pt x="417774" y="1504457"/>
                    <a:pt x="413080" y="1513845"/>
                  </a:cubicBezTo>
                  <a:cubicBezTo>
                    <a:pt x="406039" y="1534968"/>
                    <a:pt x="398998" y="1556092"/>
                    <a:pt x="391957" y="1574868"/>
                  </a:cubicBezTo>
                  <a:cubicBezTo>
                    <a:pt x="389610" y="1579562"/>
                    <a:pt x="387263" y="1586603"/>
                    <a:pt x="384916" y="1591297"/>
                  </a:cubicBezTo>
                  <a:cubicBezTo>
                    <a:pt x="384916" y="1593645"/>
                    <a:pt x="382569" y="1598339"/>
                    <a:pt x="382569" y="1600686"/>
                  </a:cubicBezTo>
                  <a:cubicBezTo>
                    <a:pt x="375527" y="1610074"/>
                    <a:pt x="368486" y="1619462"/>
                    <a:pt x="361445" y="1628850"/>
                  </a:cubicBezTo>
                  <a:cubicBezTo>
                    <a:pt x="356751" y="1633544"/>
                    <a:pt x="354404" y="1640586"/>
                    <a:pt x="349710" y="1645280"/>
                  </a:cubicBezTo>
                  <a:cubicBezTo>
                    <a:pt x="349710" y="1645280"/>
                    <a:pt x="347363" y="1645280"/>
                    <a:pt x="347363" y="1642933"/>
                  </a:cubicBezTo>
                  <a:cubicBezTo>
                    <a:pt x="349710" y="1635891"/>
                    <a:pt x="354404" y="1628850"/>
                    <a:pt x="356751" y="1621809"/>
                  </a:cubicBezTo>
                  <a:cubicBezTo>
                    <a:pt x="359098" y="1617115"/>
                    <a:pt x="363792" y="1607727"/>
                    <a:pt x="368486" y="1595992"/>
                  </a:cubicBezTo>
                  <a:close/>
                  <a:moveTo>
                    <a:pt x="582068" y="1157094"/>
                  </a:moveTo>
                  <a:cubicBezTo>
                    <a:pt x="586762" y="1147706"/>
                    <a:pt x="591456" y="1140665"/>
                    <a:pt x="596150" y="1131276"/>
                  </a:cubicBezTo>
                  <a:cubicBezTo>
                    <a:pt x="600844" y="1121888"/>
                    <a:pt x="605538" y="1114847"/>
                    <a:pt x="610232" y="1105459"/>
                  </a:cubicBezTo>
                  <a:cubicBezTo>
                    <a:pt x="629008" y="1084335"/>
                    <a:pt x="647785" y="1065559"/>
                    <a:pt x="666561" y="1044436"/>
                  </a:cubicBezTo>
                  <a:cubicBezTo>
                    <a:pt x="673602" y="1037394"/>
                    <a:pt x="680643" y="1030353"/>
                    <a:pt x="687685" y="1023312"/>
                  </a:cubicBezTo>
                  <a:cubicBezTo>
                    <a:pt x="713502" y="995148"/>
                    <a:pt x="741667" y="969330"/>
                    <a:pt x="767484" y="943513"/>
                  </a:cubicBezTo>
                  <a:cubicBezTo>
                    <a:pt x="779219" y="931777"/>
                    <a:pt x="790955" y="922389"/>
                    <a:pt x="802690" y="910654"/>
                  </a:cubicBezTo>
                  <a:cubicBezTo>
                    <a:pt x="814425" y="898919"/>
                    <a:pt x="826160" y="889531"/>
                    <a:pt x="837896" y="877795"/>
                  </a:cubicBezTo>
                  <a:cubicBezTo>
                    <a:pt x="840243" y="880142"/>
                    <a:pt x="847284" y="882489"/>
                    <a:pt x="851978" y="882489"/>
                  </a:cubicBezTo>
                  <a:cubicBezTo>
                    <a:pt x="851978" y="903613"/>
                    <a:pt x="851978" y="924736"/>
                    <a:pt x="851978" y="948207"/>
                  </a:cubicBezTo>
                  <a:cubicBezTo>
                    <a:pt x="851978" y="950554"/>
                    <a:pt x="851978" y="950554"/>
                    <a:pt x="851978" y="952901"/>
                  </a:cubicBezTo>
                  <a:cubicBezTo>
                    <a:pt x="851978" y="992801"/>
                    <a:pt x="851978" y="1037394"/>
                    <a:pt x="849631" y="1081988"/>
                  </a:cubicBezTo>
                  <a:cubicBezTo>
                    <a:pt x="840243" y="1091377"/>
                    <a:pt x="830854" y="1098418"/>
                    <a:pt x="823813" y="1105459"/>
                  </a:cubicBezTo>
                  <a:cubicBezTo>
                    <a:pt x="819119" y="1110153"/>
                    <a:pt x="814425" y="1114847"/>
                    <a:pt x="807384" y="1119541"/>
                  </a:cubicBezTo>
                  <a:cubicBezTo>
                    <a:pt x="795649" y="1131276"/>
                    <a:pt x="781566" y="1143012"/>
                    <a:pt x="769831" y="1157094"/>
                  </a:cubicBezTo>
                  <a:cubicBezTo>
                    <a:pt x="765137" y="1161788"/>
                    <a:pt x="758096" y="1168829"/>
                    <a:pt x="753402" y="1173523"/>
                  </a:cubicBezTo>
                  <a:cubicBezTo>
                    <a:pt x="744014" y="1182911"/>
                    <a:pt x="734626" y="1192300"/>
                    <a:pt x="725237" y="1201688"/>
                  </a:cubicBezTo>
                  <a:cubicBezTo>
                    <a:pt x="720543" y="1199341"/>
                    <a:pt x="713502" y="1199341"/>
                    <a:pt x="708808" y="1196994"/>
                  </a:cubicBezTo>
                  <a:cubicBezTo>
                    <a:pt x="704114" y="1194647"/>
                    <a:pt x="699420" y="1194647"/>
                    <a:pt x="694726" y="1192300"/>
                  </a:cubicBezTo>
                  <a:cubicBezTo>
                    <a:pt x="687685" y="1189953"/>
                    <a:pt x="682991" y="1189953"/>
                    <a:pt x="675949" y="1187606"/>
                  </a:cubicBezTo>
                  <a:cubicBezTo>
                    <a:pt x="671255" y="1187606"/>
                    <a:pt x="668908" y="1185259"/>
                    <a:pt x="664214" y="1185259"/>
                  </a:cubicBezTo>
                  <a:cubicBezTo>
                    <a:pt x="657173" y="1185259"/>
                    <a:pt x="650132" y="1182911"/>
                    <a:pt x="643091" y="1182911"/>
                  </a:cubicBezTo>
                  <a:cubicBezTo>
                    <a:pt x="640744" y="1182911"/>
                    <a:pt x="636050" y="1182911"/>
                    <a:pt x="633703" y="1180564"/>
                  </a:cubicBezTo>
                  <a:cubicBezTo>
                    <a:pt x="624314" y="1180564"/>
                    <a:pt x="614926" y="1178217"/>
                    <a:pt x="603191" y="1178217"/>
                  </a:cubicBezTo>
                  <a:cubicBezTo>
                    <a:pt x="591456" y="1178217"/>
                    <a:pt x="579721" y="1178217"/>
                    <a:pt x="570332" y="1180564"/>
                  </a:cubicBezTo>
                  <a:cubicBezTo>
                    <a:pt x="570332" y="1180564"/>
                    <a:pt x="567985" y="1180564"/>
                    <a:pt x="567985" y="1180564"/>
                  </a:cubicBezTo>
                  <a:cubicBezTo>
                    <a:pt x="567985" y="1180564"/>
                    <a:pt x="567985" y="1180564"/>
                    <a:pt x="567985" y="1178217"/>
                  </a:cubicBezTo>
                  <a:cubicBezTo>
                    <a:pt x="570332" y="1175870"/>
                    <a:pt x="577373" y="1166482"/>
                    <a:pt x="582068" y="1157094"/>
                  </a:cubicBezTo>
                  <a:close/>
                  <a:moveTo>
                    <a:pt x="901266" y="1037394"/>
                  </a:moveTo>
                  <a:cubicBezTo>
                    <a:pt x="910654" y="1028006"/>
                    <a:pt x="920042" y="1020965"/>
                    <a:pt x="929430" y="1011577"/>
                  </a:cubicBezTo>
                  <a:cubicBezTo>
                    <a:pt x="938819" y="1004536"/>
                    <a:pt x="948207" y="995148"/>
                    <a:pt x="957595" y="988107"/>
                  </a:cubicBezTo>
                  <a:cubicBezTo>
                    <a:pt x="966983" y="981065"/>
                    <a:pt x="976371" y="971677"/>
                    <a:pt x="985760" y="964636"/>
                  </a:cubicBezTo>
                  <a:cubicBezTo>
                    <a:pt x="995148" y="957595"/>
                    <a:pt x="1004536" y="948207"/>
                    <a:pt x="1013924" y="941166"/>
                  </a:cubicBezTo>
                  <a:cubicBezTo>
                    <a:pt x="1016271" y="938819"/>
                    <a:pt x="1018618" y="936472"/>
                    <a:pt x="1020965" y="936472"/>
                  </a:cubicBezTo>
                  <a:cubicBezTo>
                    <a:pt x="1009230" y="955248"/>
                    <a:pt x="999842" y="974024"/>
                    <a:pt x="988107" y="992801"/>
                  </a:cubicBezTo>
                  <a:cubicBezTo>
                    <a:pt x="981065" y="1006883"/>
                    <a:pt x="974024" y="1018618"/>
                    <a:pt x="966983" y="1030353"/>
                  </a:cubicBezTo>
                  <a:cubicBezTo>
                    <a:pt x="966983" y="1032700"/>
                    <a:pt x="964636" y="1032700"/>
                    <a:pt x="964636" y="1035047"/>
                  </a:cubicBezTo>
                  <a:cubicBezTo>
                    <a:pt x="959942" y="1039742"/>
                    <a:pt x="955248" y="1046783"/>
                    <a:pt x="950554" y="1051477"/>
                  </a:cubicBezTo>
                  <a:cubicBezTo>
                    <a:pt x="945860" y="1058518"/>
                    <a:pt x="941166" y="1063212"/>
                    <a:pt x="934124" y="1070253"/>
                  </a:cubicBezTo>
                  <a:cubicBezTo>
                    <a:pt x="924736" y="1081988"/>
                    <a:pt x="913001" y="1093724"/>
                    <a:pt x="903613" y="1105459"/>
                  </a:cubicBezTo>
                  <a:cubicBezTo>
                    <a:pt x="898919" y="1110153"/>
                    <a:pt x="894225" y="1117194"/>
                    <a:pt x="889531" y="1121888"/>
                  </a:cubicBezTo>
                  <a:cubicBezTo>
                    <a:pt x="880142" y="1133623"/>
                    <a:pt x="868407" y="1145359"/>
                    <a:pt x="859019" y="1159441"/>
                  </a:cubicBezTo>
                  <a:cubicBezTo>
                    <a:pt x="854325" y="1164135"/>
                    <a:pt x="849631" y="1171176"/>
                    <a:pt x="844937" y="1175870"/>
                  </a:cubicBezTo>
                  <a:cubicBezTo>
                    <a:pt x="844937" y="1175870"/>
                    <a:pt x="844937" y="1175870"/>
                    <a:pt x="844937" y="1175870"/>
                  </a:cubicBezTo>
                  <a:cubicBezTo>
                    <a:pt x="844937" y="1168829"/>
                    <a:pt x="844937" y="1161788"/>
                    <a:pt x="844937" y="1154747"/>
                  </a:cubicBezTo>
                  <a:cubicBezTo>
                    <a:pt x="844937" y="1147706"/>
                    <a:pt x="844937" y="1143012"/>
                    <a:pt x="844937" y="1135970"/>
                  </a:cubicBezTo>
                  <a:cubicBezTo>
                    <a:pt x="844937" y="1124235"/>
                    <a:pt x="844937" y="1112500"/>
                    <a:pt x="844937" y="1103112"/>
                  </a:cubicBezTo>
                  <a:cubicBezTo>
                    <a:pt x="844937" y="1096071"/>
                    <a:pt x="844937" y="1091377"/>
                    <a:pt x="844937" y="1086683"/>
                  </a:cubicBezTo>
                  <a:cubicBezTo>
                    <a:pt x="854325" y="1079641"/>
                    <a:pt x="861366" y="1072600"/>
                    <a:pt x="868407" y="1063212"/>
                  </a:cubicBezTo>
                  <a:cubicBezTo>
                    <a:pt x="884837" y="1053824"/>
                    <a:pt x="894225" y="1044436"/>
                    <a:pt x="901266" y="1037394"/>
                  </a:cubicBezTo>
                  <a:close/>
                  <a:moveTo>
                    <a:pt x="1077294" y="844937"/>
                  </a:moveTo>
                  <a:cubicBezTo>
                    <a:pt x="1084336" y="830854"/>
                    <a:pt x="1093724" y="819119"/>
                    <a:pt x="1100765" y="805037"/>
                  </a:cubicBezTo>
                  <a:cubicBezTo>
                    <a:pt x="1100765" y="805037"/>
                    <a:pt x="1100765" y="802690"/>
                    <a:pt x="1103112" y="802690"/>
                  </a:cubicBezTo>
                  <a:cubicBezTo>
                    <a:pt x="1105459" y="802690"/>
                    <a:pt x="1110153" y="805037"/>
                    <a:pt x="1112500" y="805037"/>
                  </a:cubicBezTo>
                  <a:cubicBezTo>
                    <a:pt x="1117194" y="805037"/>
                    <a:pt x="1121888" y="807384"/>
                    <a:pt x="1124235" y="807384"/>
                  </a:cubicBezTo>
                  <a:cubicBezTo>
                    <a:pt x="1128929" y="809731"/>
                    <a:pt x="1133623" y="809731"/>
                    <a:pt x="1138318" y="812078"/>
                  </a:cubicBezTo>
                  <a:cubicBezTo>
                    <a:pt x="1140665" y="812078"/>
                    <a:pt x="1145359" y="814425"/>
                    <a:pt x="1147706" y="814425"/>
                  </a:cubicBezTo>
                  <a:cubicBezTo>
                    <a:pt x="1147706" y="816772"/>
                    <a:pt x="1147706" y="816772"/>
                    <a:pt x="1147706" y="819119"/>
                  </a:cubicBezTo>
                  <a:cubicBezTo>
                    <a:pt x="1147706" y="823813"/>
                    <a:pt x="1150053" y="826160"/>
                    <a:pt x="1152400" y="830854"/>
                  </a:cubicBezTo>
                  <a:cubicBezTo>
                    <a:pt x="1138318" y="842590"/>
                    <a:pt x="1124235" y="851978"/>
                    <a:pt x="1110153" y="863713"/>
                  </a:cubicBezTo>
                  <a:cubicBezTo>
                    <a:pt x="1110153" y="863713"/>
                    <a:pt x="1110153" y="863713"/>
                    <a:pt x="1110153" y="863713"/>
                  </a:cubicBezTo>
                  <a:cubicBezTo>
                    <a:pt x="1084336" y="884836"/>
                    <a:pt x="1058518" y="903613"/>
                    <a:pt x="1032700" y="924736"/>
                  </a:cubicBezTo>
                  <a:cubicBezTo>
                    <a:pt x="1037395" y="915348"/>
                    <a:pt x="1044436" y="905960"/>
                    <a:pt x="1049130" y="896572"/>
                  </a:cubicBezTo>
                  <a:cubicBezTo>
                    <a:pt x="1056171" y="880142"/>
                    <a:pt x="1065559" y="861366"/>
                    <a:pt x="1077294" y="844937"/>
                  </a:cubicBezTo>
                  <a:close/>
                  <a:moveTo>
                    <a:pt x="1201688" y="776872"/>
                  </a:moveTo>
                  <a:cubicBezTo>
                    <a:pt x="1206382" y="772178"/>
                    <a:pt x="1208729" y="767484"/>
                    <a:pt x="1213423" y="762790"/>
                  </a:cubicBezTo>
                  <a:cubicBezTo>
                    <a:pt x="1220464" y="753402"/>
                    <a:pt x="1227505" y="746361"/>
                    <a:pt x="1232199" y="736973"/>
                  </a:cubicBezTo>
                  <a:cubicBezTo>
                    <a:pt x="1236894" y="732279"/>
                    <a:pt x="1239241" y="727584"/>
                    <a:pt x="1243935" y="722890"/>
                  </a:cubicBezTo>
                  <a:cubicBezTo>
                    <a:pt x="1255670" y="706461"/>
                    <a:pt x="1267405" y="692379"/>
                    <a:pt x="1281487" y="675949"/>
                  </a:cubicBezTo>
                  <a:cubicBezTo>
                    <a:pt x="1286181" y="671255"/>
                    <a:pt x="1290876" y="664214"/>
                    <a:pt x="1295570" y="659520"/>
                  </a:cubicBezTo>
                  <a:cubicBezTo>
                    <a:pt x="1300264" y="654826"/>
                    <a:pt x="1304958" y="650132"/>
                    <a:pt x="1307305" y="645438"/>
                  </a:cubicBezTo>
                  <a:cubicBezTo>
                    <a:pt x="1314346" y="638397"/>
                    <a:pt x="1319040" y="631355"/>
                    <a:pt x="1326081" y="621967"/>
                  </a:cubicBezTo>
                  <a:cubicBezTo>
                    <a:pt x="1330775" y="617273"/>
                    <a:pt x="1335469" y="612579"/>
                    <a:pt x="1337816" y="607885"/>
                  </a:cubicBezTo>
                  <a:cubicBezTo>
                    <a:pt x="1344858" y="600844"/>
                    <a:pt x="1349552" y="593803"/>
                    <a:pt x="1356593" y="586762"/>
                  </a:cubicBezTo>
                  <a:cubicBezTo>
                    <a:pt x="1361287" y="582068"/>
                    <a:pt x="1365981" y="577373"/>
                    <a:pt x="1368328" y="572679"/>
                  </a:cubicBezTo>
                  <a:cubicBezTo>
                    <a:pt x="1375369" y="565638"/>
                    <a:pt x="1380063" y="558597"/>
                    <a:pt x="1387104" y="551556"/>
                  </a:cubicBezTo>
                  <a:cubicBezTo>
                    <a:pt x="1391799" y="546862"/>
                    <a:pt x="1396493" y="542168"/>
                    <a:pt x="1401187" y="537474"/>
                  </a:cubicBezTo>
                  <a:cubicBezTo>
                    <a:pt x="1405881" y="530433"/>
                    <a:pt x="1412922" y="523391"/>
                    <a:pt x="1419963" y="518697"/>
                  </a:cubicBezTo>
                  <a:cubicBezTo>
                    <a:pt x="1424657" y="514003"/>
                    <a:pt x="1429351" y="509309"/>
                    <a:pt x="1434045" y="504615"/>
                  </a:cubicBezTo>
                  <a:cubicBezTo>
                    <a:pt x="1441087" y="497574"/>
                    <a:pt x="1445781" y="492880"/>
                    <a:pt x="1452822" y="485839"/>
                  </a:cubicBezTo>
                  <a:cubicBezTo>
                    <a:pt x="1452822" y="485839"/>
                    <a:pt x="1455169" y="483492"/>
                    <a:pt x="1455169" y="483492"/>
                  </a:cubicBezTo>
                  <a:cubicBezTo>
                    <a:pt x="1485680" y="474103"/>
                    <a:pt x="1513845" y="467062"/>
                    <a:pt x="1544357" y="460021"/>
                  </a:cubicBezTo>
                  <a:cubicBezTo>
                    <a:pt x="1544357" y="460021"/>
                    <a:pt x="1544357" y="460021"/>
                    <a:pt x="1544357" y="462368"/>
                  </a:cubicBezTo>
                  <a:cubicBezTo>
                    <a:pt x="1539662" y="469409"/>
                    <a:pt x="1534968" y="478797"/>
                    <a:pt x="1530274" y="485839"/>
                  </a:cubicBezTo>
                  <a:cubicBezTo>
                    <a:pt x="1523233" y="497574"/>
                    <a:pt x="1516192" y="509309"/>
                    <a:pt x="1509151" y="518697"/>
                  </a:cubicBezTo>
                  <a:cubicBezTo>
                    <a:pt x="1504457" y="528085"/>
                    <a:pt x="1499763" y="535127"/>
                    <a:pt x="1495069" y="544515"/>
                  </a:cubicBezTo>
                  <a:cubicBezTo>
                    <a:pt x="1488028" y="556250"/>
                    <a:pt x="1480986" y="567985"/>
                    <a:pt x="1473945" y="582068"/>
                  </a:cubicBezTo>
                  <a:cubicBezTo>
                    <a:pt x="1469251" y="591456"/>
                    <a:pt x="1464557" y="598497"/>
                    <a:pt x="1459863" y="607885"/>
                  </a:cubicBezTo>
                  <a:cubicBezTo>
                    <a:pt x="1452822" y="619620"/>
                    <a:pt x="1445781" y="633703"/>
                    <a:pt x="1441087" y="645438"/>
                  </a:cubicBezTo>
                  <a:cubicBezTo>
                    <a:pt x="1436392" y="654826"/>
                    <a:pt x="1431698" y="664214"/>
                    <a:pt x="1424657" y="675949"/>
                  </a:cubicBezTo>
                  <a:cubicBezTo>
                    <a:pt x="1419963" y="682991"/>
                    <a:pt x="1417616" y="690032"/>
                    <a:pt x="1412922" y="697073"/>
                  </a:cubicBezTo>
                  <a:cubicBezTo>
                    <a:pt x="1408228" y="706461"/>
                    <a:pt x="1403534" y="718196"/>
                    <a:pt x="1398840" y="727584"/>
                  </a:cubicBezTo>
                  <a:cubicBezTo>
                    <a:pt x="1396493" y="727584"/>
                    <a:pt x="1394146" y="725237"/>
                    <a:pt x="1391799" y="725237"/>
                  </a:cubicBezTo>
                  <a:cubicBezTo>
                    <a:pt x="1380063" y="725237"/>
                    <a:pt x="1370675" y="734626"/>
                    <a:pt x="1370675" y="746361"/>
                  </a:cubicBezTo>
                  <a:cubicBezTo>
                    <a:pt x="1370675" y="748708"/>
                    <a:pt x="1370675" y="751055"/>
                    <a:pt x="1370675" y="751055"/>
                  </a:cubicBezTo>
                  <a:cubicBezTo>
                    <a:pt x="1363634" y="753402"/>
                    <a:pt x="1354246" y="755749"/>
                    <a:pt x="1347205" y="758096"/>
                  </a:cubicBezTo>
                  <a:cubicBezTo>
                    <a:pt x="1342511" y="760443"/>
                    <a:pt x="1337816" y="760443"/>
                    <a:pt x="1335469" y="762790"/>
                  </a:cubicBezTo>
                  <a:cubicBezTo>
                    <a:pt x="1328428" y="765137"/>
                    <a:pt x="1319040" y="767484"/>
                    <a:pt x="1311999" y="772178"/>
                  </a:cubicBezTo>
                  <a:cubicBezTo>
                    <a:pt x="1302611" y="776872"/>
                    <a:pt x="1290876" y="779219"/>
                    <a:pt x="1281487" y="783914"/>
                  </a:cubicBezTo>
                  <a:cubicBezTo>
                    <a:pt x="1272099" y="786261"/>
                    <a:pt x="1265058" y="790955"/>
                    <a:pt x="1255670" y="793302"/>
                  </a:cubicBezTo>
                  <a:cubicBezTo>
                    <a:pt x="1246282" y="797996"/>
                    <a:pt x="1236894" y="800343"/>
                    <a:pt x="1227505" y="805037"/>
                  </a:cubicBezTo>
                  <a:cubicBezTo>
                    <a:pt x="1218117" y="809731"/>
                    <a:pt x="1208729" y="812078"/>
                    <a:pt x="1199341" y="816772"/>
                  </a:cubicBezTo>
                  <a:cubicBezTo>
                    <a:pt x="1196994" y="819119"/>
                    <a:pt x="1192300" y="819119"/>
                    <a:pt x="1189953" y="821466"/>
                  </a:cubicBezTo>
                  <a:cubicBezTo>
                    <a:pt x="1187605" y="819119"/>
                    <a:pt x="1187605" y="816772"/>
                    <a:pt x="1185258" y="814425"/>
                  </a:cubicBezTo>
                  <a:cubicBezTo>
                    <a:pt x="1185258" y="814425"/>
                    <a:pt x="1185258" y="814425"/>
                    <a:pt x="1185258" y="814425"/>
                  </a:cubicBezTo>
                  <a:cubicBezTo>
                    <a:pt x="1187605" y="795649"/>
                    <a:pt x="1194647" y="786261"/>
                    <a:pt x="1201688" y="776872"/>
                  </a:cubicBezTo>
                  <a:close/>
                  <a:moveTo>
                    <a:pt x="1938660" y="415427"/>
                  </a:moveTo>
                  <a:cubicBezTo>
                    <a:pt x="1948049" y="422468"/>
                    <a:pt x="1955090" y="427162"/>
                    <a:pt x="1964478" y="434204"/>
                  </a:cubicBezTo>
                  <a:cubicBezTo>
                    <a:pt x="1966825" y="436551"/>
                    <a:pt x="1971519" y="438898"/>
                    <a:pt x="1973866" y="441245"/>
                  </a:cubicBezTo>
                  <a:cubicBezTo>
                    <a:pt x="1980907" y="448286"/>
                    <a:pt x="1990295" y="452980"/>
                    <a:pt x="1997336" y="460021"/>
                  </a:cubicBezTo>
                  <a:cubicBezTo>
                    <a:pt x="2002031" y="462368"/>
                    <a:pt x="2004378" y="467062"/>
                    <a:pt x="2009072" y="469409"/>
                  </a:cubicBezTo>
                  <a:cubicBezTo>
                    <a:pt x="2016113" y="476450"/>
                    <a:pt x="2025501" y="481145"/>
                    <a:pt x="2032542" y="488186"/>
                  </a:cubicBezTo>
                  <a:cubicBezTo>
                    <a:pt x="2037236" y="490533"/>
                    <a:pt x="2039583" y="495227"/>
                    <a:pt x="2044277" y="497574"/>
                  </a:cubicBezTo>
                  <a:cubicBezTo>
                    <a:pt x="2051319" y="504615"/>
                    <a:pt x="2060707" y="511656"/>
                    <a:pt x="2067748" y="518697"/>
                  </a:cubicBezTo>
                  <a:cubicBezTo>
                    <a:pt x="2072442" y="521044"/>
                    <a:pt x="2074789" y="525738"/>
                    <a:pt x="2079483" y="528085"/>
                  </a:cubicBezTo>
                  <a:cubicBezTo>
                    <a:pt x="2063054" y="532780"/>
                    <a:pt x="2048972" y="539821"/>
                    <a:pt x="2032542" y="544515"/>
                  </a:cubicBezTo>
                  <a:cubicBezTo>
                    <a:pt x="2013766" y="551556"/>
                    <a:pt x="1997336" y="558597"/>
                    <a:pt x="1978560" y="565638"/>
                  </a:cubicBezTo>
                  <a:cubicBezTo>
                    <a:pt x="1959784" y="572679"/>
                    <a:pt x="1943355" y="579720"/>
                    <a:pt x="1924578" y="586762"/>
                  </a:cubicBezTo>
                  <a:cubicBezTo>
                    <a:pt x="1905802" y="593803"/>
                    <a:pt x="1889372" y="603191"/>
                    <a:pt x="1870596" y="610232"/>
                  </a:cubicBezTo>
                  <a:cubicBezTo>
                    <a:pt x="1851820" y="617273"/>
                    <a:pt x="1835390" y="626661"/>
                    <a:pt x="1816614" y="633703"/>
                  </a:cubicBezTo>
                  <a:cubicBezTo>
                    <a:pt x="1797838" y="643091"/>
                    <a:pt x="1779061" y="652479"/>
                    <a:pt x="1760285" y="659520"/>
                  </a:cubicBezTo>
                  <a:cubicBezTo>
                    <a:pt x="1753244" y="664214"/>
                    <a:pt x="1743856" y="666561"/>
                    <a:pt x="1736814" y="671255"/>
                  </a:cubicBezTo>
                  <a:cubicBezTo>
                    <a:pt x="1727426" y="671255"/>
                    <a:pt x="1718038" y="673602"/>
                    <a:pt x="1710997" y="673602"/>
                  </a:cubicBezTo>
                  <a:cubicBezTo>
                    <a:pt x="1699262" y="675949"/>
                    <a:pt x="1689873" y="675949"/>
                    <a:pt x="1678138" y="678296"/>
                  </a:cubicBezTo>
                  <a:cubicBezTo>
                    <a:pt x="1661709" y="680643"/>
                    <a:pt x="1645280" y="682991"/>
                    <a:pt x="1628850" y="685338"/>
                  </a:cubicBezTo>
                  <a:cubicBezTo>
                    <a:pt x="1617115" y="687685"/>
                    <a:pt x="1607727" y="690032"/>
                    <a:pt x="1595992" y="690032"/>
                  </a:cubicBezTo>
                  <a:cubicBezTo>
                    <a:pt x="1579562" y="692379"/>
                    <a:pt x="1563133" y="694726"/>
                    <a:pt x="1546704" y="699420"/>
                  </a:cubicBezTo>
                  <a:cubicBezTo>
                    <a:pt x="1534968" y="701767"/>
                    <a:pt x="1523233" y="704114"/>
                    <a:pt x="1511498" y="706461"/>
                  </a:cubicBezTo>
                  <a:cubicBezTo>
                    <a:pt x="1495069" y="708808"/>
                    <a:pt x="1480986" y="713502"/>
                    <a:pt x="1464557" y="715849"/>
                  </a:cubicBezTo>
                  <a:cubicBezTo>
                    <a:pt x="1452822" y="718196"/>
                    <a:pt x="1441087" y="720543"/>
                    <a:pt x="1429351" y="725237"/>
                  </a:cubicBezTo>
                  <a:cubicBezTo>
                    <a:pt x="1419963" y="727584"/>
                    <a:pt x="1412922" y="729931"/>
                    <a:pt x="1403534" y="732279"/>
                  </a:cubicBezTo>
                  <a:cubicBezTo>
                    <a:pt x="1401187" y="727584"/>
                    <a:pt x="1398840" y="722890"/>
                    <a:pt x="1394146" y="720543"/>
                  </a:cubicBezTo>
                  <a:cubicBezTo>
                    <a:pt x="1396493" y="715849"/>
                    <a:pt x="1398840" y="708808"/>
                    <a:pt x="1403534" y="704114"/>
                  </a:cubicBezTo>
                  <a:cubicBezTo>
                    <a:pt x="1410575" y="692379"/>
                    <a:pt x="1415269" y="678296"/>
                    <a:pt x="1422310" y="666561"/>
                  </a:cubicBezTo>
                  <a:cubicBezTo>
                    <a:pt x="1427004" y="654826"/>
                    <a:pt x="1434045" y="645438"/>
                    <a:pt x="1438739" y="636050"/>
                  </a:cubicBezTo>
                  <a:cubicBezTo>
                    <a:pt x="1445781" y="624314"/>
                    <a:pt x="1450475" y="612579"/>
                    <a:pt x="1457516" y="600844"/>
                  </a:cubicBezTo>
                  <a:cubicBezTo>
                    <a:pt x="1462210" y="591456"/>
                    <a:pt x="1469251" y="582068"/>
                    <a:pt x="1473945" y="572679"/>
                  </a:cubicBezTo>
                  <a:cubicBezTo>
                    <a:pt x="1480986" y="560944"/>
                    <a:pt x="1485680" y="549209"/>
                    <a:pt x="1492722" y="537474"/>
                  </a:cubicBezTo>
                  <a:cubicBezTo>
                    <a:pt x="1497416" y="528085"/>
                    <a:pt x="1502110" y="521044"/>
                    <a:pt x="1509151" y="511656"/>
                  </a:cubicBezTo>
                  <a:cubicBezTo>
                    <a:pt x="1516192" y="499921"/>
                    <a:pt x="1523233" y="488186"/>
                    <a:pt x="1527927" y="478797"/>
                  </a:cubicBezTo>
                  <a:cubicBezTo>
                    <a:pt x="1532621" y="471756"/>
                    <a:pt x="1534968" y="467062"/>
                    <a:pt x="1539662" y="460021"/>
                  </a:cubicBezTo>
                  <a:cubicBezTo>
                    <a:pt x="1542009" y="457674"/>
                    <a:pt x="1542009" y="455327"/>
                    <a:pt x="1544357" y="452980"/>
                  </a:cubicBezTo>
                  <a:cubicBezTo>
                    <a:pt x="1661709" y="424815"/>
                    <a:pt x="1786102" y="406039"/>
                    <a:pt x="1912843" y="396651"/>
                  </a:cubicBezTo>
                  <a:cubicBezTo>
                    <a:pt x="1919884" y="401345"/>
                    <a:pt x="1924578" y="403692"/>
                    <a:pt x="1931619" y="408386"/>
                  </a:cubicBezTo>
                  <a:cubicBezTo>
                    <a:pt x="1933966" y="413080"/>
                    <a:pt x="1936313" y="415427"/>
                    <a:pt x="1938660" y="415427"/>
                  </a:cubicBezTo>
                  <a:close/>
                  <a:moveTo>
                    <a:pt x="2152242" y="506962"/>
                  </a:moveTo>
                  <a:cubicBezTo>
                    <a:pt x="2171018" y="499921"/>
                    <a:pt x="2192141" y="495227"/>
                    <a:pt x="2210918" y="488186"/>
                  </a:cubicBezTo>
                  <a:cubicBezTo>
                    <a:pt x="2225000" y="483492"/>
                    <a:pt x="2241429" y="478797"/>
                    <a:pt x="2255512" y="474103"/>
                  </a:cubicBezTo>
                  <a:cubicBezTo>
                    <a:pt x="2262553" y="471756"/>
                    <a:pt x="2269594" y="469409"/>
                    <a:pt x="2278982" y="467062"/>
                  </a:cubicBezTo>
                  <a:cubicBezTo>
                    <a:pt x="2269594" y="490533"/>
                    <a:pt x="2260206" y="516350"/>
                    <a:pt x="2253165" y="542168"/>
                  </a:cubicBezTo>
                  <a:cubicBezTo>
                    <a:pt x="2253165" y="544515"/>
                    <a:pt x="2250818" y="546862"/>
                    <a:pt x="2250818" y="546862"/>
                  </a:cubicBezTo>
                  <a:cubicBezTo>
                    <a:pt x="2246123" y="563291"/>
                    <a:pt x="2239082" y="582068"/>
                    <a:pt x="2234388" y="600844"/>
                  </a:cubicBezTo>
                  <a:cubicBezTo>
                    <a:pt x="2234388" y="603191"/>
                    <a:pt x="2232041" y="607885"/>
                    <a:pt x="2232041" y="610232"/>
                  </a:cubicBezTo>
                  <a:cubicBezTo>
                    <a:pt x="2229694" y="621967"/>
                    <a:pt x="2225000" y="631355"/>
                    <a:pt x="2222653" y="643091"/>
                  </a:cubicBezTo>
                  <a:cubicBezTo>
                    <a:pt x="2220306" y="643091"/>
                    <a:pt x="2220306" y="643091"/>
                    <a:pt x="2217959" y="643091"/>
                  </a:cubicBezTo>
                  <a:cubicBezTo>
                    <a:pt x="2213265" y="643091"/>
                    <a:pt x="2208571" y="645438"/>
                    <a:pt x="2203877" y="647785"/>
                  </a:cubicBezTo>
                  <a:cubicBezTo>
                    <a:pt x="2199183" y="643091"/>
                    <a:pt x="2194488" y="638397"/>
                    <a:pt x="2189794" y="633703"/>
                  </a:cubicBezTo>
                  <a:cubicBezTo>
                    <a:pt x="2187447" y="631355"/>
                    <a:pt x="2182753" y="626661"/>
                    <a:pt x="2180406" y="624314"/>
                  </a:cubicBezTo>
                  <a:cubicBezTo>
                    <a:pt x="2168671" y="612579"/>
                    <a:pt x="2159283" y="603191"/>
                    <a:pt x="2147548" y="591456"/>
                  </a:cubicBezTo>
                  <a:cubicBezTo>
                    <a:pt x="2147548" y="591456"/>
                    <a:pt x="2145201" y="589109"/>
                    <a:pt x="2145201" y="589109"/>
                  </a:cubicBezTo>
                  <a:cubicBezTo>
                    <a:pt x="2124077" y="570332"/>
                    <a:pt x="2105301" y="551556"/>
                    <a:pt x="2086524" y="532780"/>
                  </a:cubicBezTo>
                  <a:cubicBezTo>
                    <a:pt x="2093565" y="530433"/>
                    <a:pt x="2102954" y="528085"/>
                    <a:pt x="2109995" y="525738"/>
                  </a:cubicBezTo>
                  <a:cubicBezTo>
                    <a:pt x="2121730" y="516350"/>
                    <a:pt x="2135812" y="511656"/>
                    <a:pt x="2152242" y="506962"/>
                  </a:cubicBezTo>
                  <a:close/>
                  <a:moveTo>
                    <a:pt x="2293064" y="434204"/>
                  </a:moveTo>
                  <a:cubicBezTo>
                    <a:pt x="2297759" y="422468"/>
                    <a:pt x="2302453" y="413080"/>
                    <a:pt x="2307147" y="401345"/>
                  </a:cubicBezTo>
                  <a:cubicBezTo>
                    <a:pt x="2309494" y="401345"/>
                    <a:pt x="2311841" y="401345"/>
                    <a:pt x="2314188" y="401345"/>
                  </a:cubicBezTo>
                  <a:cubicBezTo>
                    <a:pt x="2332964" y="403692"/>
                    <a:pt x="2351741" y="403692"/>
                    <a:pt x="2370517" y="406039"/>
                  </a:cubicBezTo>
                  <a:cubicBezTo>
                    <a:pt x="2384599" y="408386"/>
                    <a:pt x="2396334" y="408386"/>
                    <a:pt x="2410417" y="410733"/>
                  </a:cubicBezTo>
                  <a:cubicBezTo>
                    <a:pt x="2422152" y="413080"/>
                    <a:pt x="2433887" y="413080"/>
                    <a:pt x="2447970" y="415427"/>
                  </a:cubicBezTo>
                  <a:cubicBezTo>
                    <a:pt x="2447970" y="415427"/>
                    <a:pt x="2447970" y="415427"/>
                    <a:pt x="2447970" y="417774"/>
                  </a:cubicBezTo>
                  <a:cubicBezTo>
                    <a:pt x="2447970" y="417774"/>
                    <a:pt x="2447970" y="417774"/>
                    <a:pt x="2447970" y="417774"/>
                  </a:cubicBezTo>
                  <a:cubicBezTo>
                    <a:pt x="2445622" y="420121"/>
                    <a:pt x="2443275" y="420121"/>
                    <a:pt x="2443275" y="422468"/>
                  </a:cubicBezTo>
                  <a:cubicBezTo>
                    <a:pt x="2431540" y="424815"/>
                    <a:pt x="2417458" y="429510"/>
                    <a:pt x="2403376" y="431857"/>
                  </a:cubicBezTo>
                  <a:cubicBezTo>
                    <a:pt x="2389293" y="436551"/>
                    <a:pt x="2372864" y="438898"/>
                    <a:pt x="2358782" y="443592"/>
                  </a:cubicBezTo>
                  <a:cubicBezTo>
                    <a:pt x="2337658" y="448286"/>
                    <a:pt x="2318882" y="455327"/>
                    <a:pt x="2297759" y="460021"/>
                  </a:cubicBezTo>
                  <a:cubicBezTo>
                    <a:pt x="2293064" y="462368"/>
                    <a:pt x="2288370" y="462368"/>
                    <a:pt x="2283676" y="464715"/>
                  </a:cubicBezTo>
                  <a:cubicBezTo>
                    <a:pt x="2286023" y="460021"/>
                    <a:pt x="2286023" y="457674"/>
                    <a:pt x="2288370" y="452980"/>
                  </a:cubicBezTo>
                  <a:cubicBezTo>
                    <a:pt x="2288370" y="448286"/>
                    <a:pt x="2290717" y="441245"/>
                    <a:pt x="2293064" y="434204"/>
                  </a:cubicBezTo>
                  <a:close/>
                  <a:moveTo>
                    <a:pt x="2530116" y="431857"/>
                  </a:moveTo>
                  <a:cubicBezTo>
                    <a:pt x="2541851" y="434204"/>
                    <a:pt x="2551239" y="436551"/>
                    <a:pt x="2562975" y="438898"/>
                  </a:cubicBezTo>
                  <a:cubicBezTo>
                    <a:pt x="2572363" y="441245"/>
                    <a:pt x="2581751" y="443592"/>
                    <a:pt x="2591139" y="445939"/>
                  </a:cubicBezTo>
                  <a:cubicBezTo>
                    <a:pt x="2602875" y="448286"/>
                    <a:pt x="2614610" y="450633"/>
                    <a:pt x="2623998" y="452980"/>
                  </a:cubicBezTo>
                  <a:cubicBezTo>
                    <a:pt x="2633386" y="455327"/>
                    <a:pt x="2642774" y="457674"/>
                    <a:pt x="2649816" y="460021"/>
                  </a:cubicBezTo>
                  <a:cubicBezTo>
                    <a:pt x="2654510" y="460021"/>
                    <a:pt x="2659204" y="462368"/>
                    <a:pt x="2663898" y="464715"/>
                  </a:cubicBezTo>
                  <a:cubicBezTo>
                    <a:pt x="2659204" y="467062"/>
                    <a:pt x="2654510" y="467062"/>
                    <a:pt x="2652163" y="469409"/>
                  </a:cubicBezTo>
                  <a:cubicBezTo>
                    <a:pt x="2647469" y="471756"/>
                    <a:pt x="2642774" y="471756"/>
                    <a:pt x="2638080" y="474103"/>
                  </a:cubicBezTo>
                  <a:cubicBezTo>
                    <a:pt x="2626345" y="478797"/>
                    <a:pt x="2614610" y="481145"/>
                    <a:pt x="2602875" y="485839"/>
                  </a:cubicBezTo>
                  <a:cubicBezTo>
                    <a:pt x="2600528" y="485839"/>
                    <a:pt x="2600528" y="488186"/>
                    <a:pt x="2598180" y="488186"/>
                  </a:cubicBezTo>
                  <a:cubicBezTo>
                    <a:pt x="2598180" y="488186"/>
                    <a:pt x="2598180" y="488186"/>
                    <a:pt x="2598180" y="488186"/>
                  </a:cubicBezTo>
                  <a:cubicBezTo>
                    <a:pt x="2591139" y="483492"/>
                    <a:pt x="2584098" y="481145"/>
                    <a:pt x="2577057" y="476450"/>
                  </a:cubicBezTo>
                  <a:cubicBezTo>
                    <a:pt x="2570016" y="471756"/>
                    <a:pt x="2562975" y="469409"/>
                    <a:pt x="2555934" y="464715"/>
                  </a:cubicBezTo>
                  <a:cubicBezTo>
                    <a:pt x="2548892" y="460021"/>
                    <a:pt x="2541851" y="457674"/>
                    <a:pt x="2534810" y="455327"/>
                  </a:cubicBezTo>
                  <a:cubicBezTo>
                    <a:pt x="2527769" y="450633"/>
                    <a:pt x="2520728" y="448286"/>
                    <a:pt x="2511340" y="443592"/>
                  </a:cubicBezTo>
                  <a:cubicBezTo>
                    <a:pt x="2504299" y="441245"/>
                    <a:pt x="2497258" y="436551"/>
                    <a:pt x="2490216" y="434204"/>
                  </a:cubicBezTo>
                  <a:cubicBezTo>
                    <a:pt x="2487869" y="434204"/>
                    <a:pt x="2485522" y="431857"/>
                    <a:pt x="2483175" y="431857"/>
                  </a:cubicBezTo>
                  <a:cubicBezTo>
                    <a:pt x="2483175" y="431857"/>
                    <a:pt x="2483175" y="429510"/>
                    <a:pt x="2483175" y="429510"/>
                  </a:cubicBezTo>
                  <a:cubicBezTo>
                    <a:pt x="2487869" y="429510"/>
                    <a:pt x="2492563" y="431857"/>
                    <a:pt x="2499605" y="431857"/>
                  </a:cubicBezTo>
                  <a:cubicBezTo>
                    <a:pt x="2511340" y="427162"/>
                    <a:pt x="2520728" y="429510"/>
                    <a:pt x="2530116" y="431857"/>
                  </a:cubicBezTo>
                  <a:close/>
                  <a:moveTo>
                    <a:pt x="2699103" y="452980"/>
                  </a:moveTo>
                  <a:cubicBezTo>
                    <a:pt x="2708492" y="450633"/>
                    <a:pt x="2717880" y="448286"/>
                    <a:pt x="2727268" y="445939"/>
                  </a:cubicBezTo>
                  <a:cubicBezTo>
                    <a:pt x="2734309" y="443592"/>
                    <a:pt x="2741350" y="441245"/>
                    <a:pt x="2748391" y="441245"/>
                  </a:cubicBezTo>
                  <a:cubicBezTo>
                    <a:pt x="2757780" y="438898"/>
                    <a:pt x="2767168" y="436551"/>
                    <a:pt x="2776556" y="434204"/>
                  </a:cubicBezTo>
                  <a:cubicBezTo>
                    <a:pt x="2783597" y="431857"/>
                    <a:pt x="2790638" y="431857"/>
                    <a:pt x="2795332" y="429510"/>
                  </a:cubicBezTo>
                  <a:cubicBezTo>
                    <a:pt x="2804721" y="427162"/>
                    <a:pt x="2814109" y="424815"/>
                    <a:pt x="2825844" y="422468"/>
                  </a:cubicBezTo>
                  <a:cubicBezTo>
                    <a:pt x="2830538" y="420121"/>
                    <a:pt x="2837579" y="420121"/>
                    <a:pt x="2842273" y="417774"/>
                  </a:cubicBezTo>
                  <a:cubicBezTo>
                    <a:pt x="2851661" y="415427"/>
                    <a:pt x="2863397" y="413080"/>
                    <a:pt x="2872785" y="410733"/>
                  </a:cubicBezTo>
                  <a:cubicBezTo>
                    <a:pt x="2877479" y="410733"/>
                    <a:pt x="2884520" y="408386"/>
                    <a:pt x="2889214" y="408386"/>
                  </a:cubicBezTo>
                  <a:cubicBezTo>
                    <a:pt x="2898602" y="406039"/>
                    <a:pt x="2910338" y="403692"/>
                    <a:pt x="2919726" y="403692"/>
                  </a:cubicBezTo>
                  <a:cubicBezTo>
                    <a:pt x="2924420" y="403692"/>
                    <a:pt x="2929114" y="401345"/>
                    <a:pt x="2933808" y="401345"/>
                  </a:cubicBezTo>
                  <a:cubicBezTo>
                    <a:pt x="2943196" y="398998"/>
                    <a:pt x="2952585" y="398998"/>
                    <a:pt x="2961973" y="396651"/>
                  </a:cubicBezTo>
                  <a:cubicBezTo>
                    <a:pt x="2964320" y="406039"/>
                    <a:pt x="2971361" y="410733"/>
                    <a:pt x="2978402" y="413080"/>
                  </a:cubicBezTo>
                  <a:cubicBezTo>
                    <a:pt x="2978402" y="415427"/>
                    <a:pt x="2978402" y="417774"/>
                    <a:pt x="2978402" y="420121"/>
                  </a:cubicBezTo>
                  <a:cubicBezTo>
                    <a:pt x="2978402" y="422468"/>
                    <a:pt x="2978402" y="422468"/>
                    <a:pt x="2978402" y="424815"/>
                  </a:cubicBezTo>
                  <a:cubicBezTo>
                    <a:pt x="2978402" y="431857"/>
                    <a:pt x="2976055" y="441245"/>
                    <a:pt x="2976055" y="448286"/>
                  </a:cubicBezTo>
                  <a:cubicBezTo>
                    <a:pt x="2976055" y="450633"/>
                    <a:pt x="2976055" y="452980"/>
                    <a:pt x="2976055" y="457674"/>
                  </a:cubicBezTo>
                  <a:cubicBezTo>
                    <a:pt x="2976055" y="464715"/>
                    <a:pt x="2976055" y="471756"/>
                    <a:pt x="2973708" y="478797"/>
                  </a:cubicBezTo>
                  <a:cubicBezTo>
                    <a:pt x="2973708" y="483492"/>
                    <a:pt x="2973708" y="488186"/>
                    <a:pt x="2973708" y="492880"/>
                  </a:cubicBezTo>
                  <a:cubicBezTo>
                    <a:pt x="2973708" y="497574"/>
                    <a:pt x="2973708" y="502268"/>
                    <a:pt x="2973708" y="506962"/>
                  </a:cubicBezTo>
                  <a:cubicBezTo>
                    <a:pt x="2973708" y="514003"/>
                    <a:pt x="2973708" y="521044"/>
                    <a:pt x="2971361" y="528085"/>
                  </a:cubicBezTo>
                  <a:cubicBezTo>
                    <a:pt x="2971361" y="530433"/>
                    <a:pt x="2971361" y="532780"/>
                    <a:pt x="2971361" y="537474"/>
                  </a:cubicBezTo>
                  <a:cubicBezTo>
                    <a:pt x="2971361" y="544515"/>
                    <a:pt x="2971361" y="549209"/>
                    <a:pt x="2971361" y="556250"/>
                  </a:cubicBezTo>
                  <a:cubicBezTo>
                    <a:pt x="2966667" y="553903"/>
                    <a:pt x="2961973" y="553903"/>
                    <a:pt x="2957279" y="551556"/>
                  </a:cubicBezTo>
                  <a:cubicBezTo>
                    <a:pt x="2947890" y="549209"/>
                    <a:pt x="2938502" y="544515"/>
                    <a:pt x="2929114" y="542168"/>
                  </a:cubicBezTo>
                  <a:cubicBezTo>
                    <a:pt x="2917379" y="537474"/>
                    <a:pt x="2907991" y="535127"/>
                    <a:pt x="2896255" y="530433"/>
                  </a:cubicBezTo>
                  <a:cubicBezTo>
                    <a:pt x="2886867" y="528085"/>
                    <a:pt x="2877479" y="523391"/>
                    <a:pt x="2868091" y="521044"/>
                  </a:cubicBezTo>
                  <a:cubicBezTo>
                    <a:pt x="2856355" y="518697"/>
                    <a:pt x="2846967" y="514003"/>
                    <a:pt x="2835232" y="511656"/>
                  </a:cubicBezTo>
                  <a:cubicBezTo>
                    <a:pt x="2825844" y="509309"/>
                    <a:pt x="2816456" y="506962"/>
                    <a:pt x="2807068" y="502268"/>
                  </a:cubicBezTo>
                  <a:cubicBezTo>
                    <a:pt x="2795332" y="499921"/>
                    <a:pt x="2783597" y="495227"/>
                    <a:pt x="2774209" y="492880"/>
                  </a:cubicBezTo>
                  <a:cubicBezTo>
                    <a:pt x="2764821" y="490533"/>
                    <a:pt x="2757780" y="488186"/>
                    <a:pt x="2748391" y="485839"/>
                  </a:cubicBezTo>
                  <a:cubicBezTo>
                    <a:pt x="2736656" y="483492"/>
                    <a:pt x="2724921" y="478797"/>
                    <a:pt x="2713186" y="476450"/>
                  </a:cubicBezTo>
                  <a:cubicBezTo>
                    <a:pt x="2703797" y="474103"/>
                    <a:pt x="2696756" y="471756"/>
                    <a:pt x="2687368" y="469409"/>
                  </a:cubicBezTo>
                  <a:cubicBezTo>
                    <a:pt x="2682674" y="467062"/>
                    <a:pt x="2677980" y="467062"/>
                    <a:pt x="2673286" y="464715"/>
                  </a:cubicBezTo>
                  <a:cubicBezTo>
                    <a:pt x="2675633" y="464715"/>
                    <a:pt x="2677980" y="462368"/>
                    <a:pt x="2680327" y="462368"/>
                  </a:cubicBezTo>
                  <a:cubicBezTo>
                    <a:pt x="2687368" y="457674"/>
                    <a:pt x="2694409" y="455327"/>
                    <a:pt x="2699103" y="452980"/>
                  </a:cubicBezTo>
                  <a:close/>
                  <a:moveTo>
                    <a:pt x="3008914" y="443592"/>
                  </a:moveTo>
                  <a:cubicBezTo>
                    <a:pt x="3013608" y="452980"/>
                    <a:pt x="3020649" y="464715"/>
                    <a:pt x="3025343" y="474103"/>
                  </a:cubicBezTo>
                  <a:cubicBezTo>
                    <a:pt x="3030037" y="481145"/>
                    <a:pt x="3032384" y="488186"/>
                    <a:pt x="3037078" y="495227"/>
                  </a:cubicBezTo>
                  <a:cubicBezTo>
                    <a:pt x="3041772" y="504615"/>
                    <a:pt x="3046466" y="514003"/>
                    <a:pt x="3051160" y="523391"/>
                  </a:cubicBezTo>
                  <a:cubicBezTo>
                    <a:pt x="3055854" y="530433"/>
                    <a:pt x="3058202" y="539821"/>
                    <a:pt x="3062896" y="546862"/>
                  </a:cubicBezTo>
                  <a:cubicBezTo>
                    <a:pt x="3067590" y="556250"/>
                    <a:pt x="3072284" y="563291"/>
                    <a:pt x="3076978" y="572679"/>
                  </a:cubicBezTo>
                  <a:cubicBezTo>
                    <a:pt x="3081672" y="582068"/>
                    <a:pt x="3086366" y="591456"/>
                    <a:pt x="3091060" y="600844"/>
                  </a:cubicBezTo>
                  <a:cubicBezTo>
                    <a:pt x="3091060" y="600844"/>
                    <a:pt x="3091060" y="603191"/>
                    <a:pt x="3093407" y="603191"/>
                  </a:cubicBezTo>
                  <a:cubicBezTo>
                    <a:pt x="3088713" y="600844"/>
                    <a:pt x="3084019" y="598497"/>
                    <a:pt x="3076978" y="596150"/>
                  </a:cubicBezTo>
                  <a:cubicBezTo>
                    <a:pt x="3067590" y="591456"/>
                    <a:pt x="3055854" y="589109"/>
                    <a:pt x="3046466" y="584415"/>
                  </a:cubicBezTo>
                  <a:cubicBezTo>
                    <a:pt x="3037078" y="579720"/>
                    <a:pt x="3025343" y="577373"/>
                    <a:pt x="3015955" y="572679"/>
                  </a:cubicBezTo>
                  <a:cubicBezTo>
                    <a:pt x="3006567" y="567985"/>
                    <a:pt x="2997178" y="565638"/>
                    <a:pt x="2987790" y="560944"/>
                  </a:cubicBezTo>
                  <a:cubicBezTo>
                    <a:pt x="2983096" y="558597"/>
                    <a:pt x="2976055" y="556250"/>
                    <a:pt x="2971361" y="553903"/>
                  </a:cubicBezTo>
                  <a:cubicBezTo>
                    <a:pt x="2971361" y="544515"/>
                    <a:pt x="2971361" y="537474"/>
                    <a:pt x="2973708" y="528085"/>
                  </a:cubicBezTo>
                  <a:cubicBezTo>
                    <a:pt x="2973708" y="528085"/>
                    <a:pt x="2973708" y="528085"/>
                    <a:pt x="2973708" y="525738"/>
                  </a:cubicBezTo>
                  <a:cubicBezTo>
                    <a:pt x="2973708" y="514003"/>
                    <a:pt x="2976055" y="504615"/>
                    <a:pt x="2976055" y="492880"/>
                  </a:cubicBezTo>
                  <a:cubicBezTo>
                    <a:pt x="2976055" y="492880"/>
                    <a:pt x="2976055" y="490533"/>
                    <a:pt x="2976055" y="490533"/>
                  </a:cubicBezTo>
                  <a:cubicBezTo>
                    <a:pt x="2976055" y="481145"/>
                    <a:pt x="2978402" y="471756"/>
                    <a:pt x="2978402" y="460021"/>
                  </a:cubicBezTo>
                  <a:cubicBezTo>
                    <a:pt x="2978402" y="457674"/>
                    <a:pt x="2978402" y="457674"/>
                    <a:pt x="2978402" y="455327"/>
                  </a:cubicBezTo>
                  <a:cubicBezTo>
                    <a:pt x="2978402" y="445939"/>
                    <a:pt x="2980749" y="436551"/>
                    <a:pt x="2980749" y="429510"/>
                  </a:cubicBezTo>
                  <a:cubicBezTo>
                    <a:pt x="2980749" y="427162"/>
                    <a:pt x="2980749" y="424815"/>
                    <a:pt x="2980749" y="422468"/>
                  </a:cubicBezTo>
                  <a:cubicBezTo>
                    <a:pt x="2980749" y="417774"/>
                    <a:pt x="2980749" y="413080"/>
                    <a:pt x="2983096" y="408386"/>
                  </a:cubicBezTo>
                  <a:cubicBezTo>
                    <a:pt x="2983096" y="408386"/>
                    <a:pt x="2983096" y="408386"/>
                    <a:pt x="2983096" y="408386"/>
                  </a:cubicBezTo>
                  <a:cubicBezTo>
                    <a:pt x="2985443" y="408386"/>
                    <a:pt x="2990137" y="408386"/>
                    <a:pt x="2992484" y="406039"/>
                  </a:cubicBezTo>
                  <a:cubicBezTo>
                    <a:pt x="2994831" y="410733"/>
                    <a:pt x="2997178" y="415427"/>
                    <a:pt x="3001872" y="420121"/>
                  </a:cubicBezTo>
                  <a:cubicBezTo>
                    <a:pt x="3004219" y="431857"/>
                    <a:pt x="3006567" y="436551"/>
                    <a:pt x="3008914" y="443592"/>
                  </a:cubicBezTo>
                  <a:close/>
                  <a:moveTo>
                    <a:pt x="3138001" y="621967"/>
                  </a:moveTo>
                  <a:cubicBezTo>
                    <a:pt x="3152083" y="626661"/>
                    <a:pt x="3163819" y="633703"/>
                    <a:pt x="3175554" y="638397"/>
                  </a:cubicBezTo>
                  <a:cubicBezTo>
                    <a:pt x="3182595" y="640744"/>
                    <a:pt x="3189636" y="645438"/>
                    <a:pt x="3196677" y="647785"/>
                  </a:cubicBezTo>
                  <a:cubicBezTo>
                    <a:pt x="3217801" y="657173"/>
                    <a:pt x="3236577" y="666561"/>
                    <a:pt x="3257701" y="675949"/>
                  </a:cubicBezTo>
                  <a:cubicBezTo>
                    <a:pt x="3264742" y="678296"/>
                    <a:pt x="3271783" y="682991"/>
                    <a:pt x="3278824" y="685338"/>
                  </a:cubicBezTo>
                  <a:cubicBezTo>
                    <a:pt x="3292906" y="692379"/>
                    <a:pt x="3304641" y="697073"/>
                    <a:pt x="3318724" y="704114"/>
                  </a:cubicBezTo>
                  <a:cubicBezTo>
                    <a:pt x="3328112" y="708808"/>
                    <a:pt x="3335153" y="713502"/>
                    <a:pt x="3344541" y="718196"/>
                  </a:cubicBezTo>
                  <a:cubicBezTo>
                    <a:pt x="3356276" y="722890"/>
                    <a:pt x="3368012" y="729931"/>
                    <a:pt x="3377400" y="734626"/>
                  </a:cubicBezTo>
                  <a:cubicBezTo>
                    <a:pt x="3386788" y="739320"/>
                    <a:pt x="3396176" y="744014"/>
                    <a:pt x="3405565" y="748708"/>
                  </a:cubicBezTo>
                  <a:cubicBezTo>
                    <a:pt x="3410259" y="751055"/>
                    <a:pt x="3417300" y="753402"/>
                    <a:pt x="3421994" y="758096"/>
                  </a:cubicBezTo>
                  <a:cubicBezTo>
                    <a:pt x="3419647" y="760443"/>
                    <a:pt x="3419647" y="762790"/>
                    <a:pt x="3419647" y="767484"/>
                  </a:cubicBezTo>
                  <a:cubicBezTo>
                    <a:pt x="3419647" y="769831"/>
                    <a:pt x="3419647" y="772178"/>
                    <a:pt x="3421994" y="774525"/>
                  </a:cubicBezTo>
                  <a:cubicBezTo>
                    <a:pt x="3417300" y="776872"/>
                    <a:pt x="3412605" y="779219"/>
                    <a:pt x="3407911" y="779219"/>
                  </a:cubicBezTo>
                  <a:cubicBezTo>
                    <a:pt x="3396176" y="783914"/>
                    <a:pt x="3386788" y="786261"/>
                    <a:pt x="3375053" y="790955"/>
                  </a:cubicBezTo>
                  <a:cubicBezTo>
                    <a:pt x="3363318" y="795649"/>
                    <a:pt x="3351582" y="800343"/>
                    <a:pt x="3339847" y="807384"/>
                  </a:cubicBezTo>
                  <a:cubicBezTo>
                    <a:pt x="3330459" y="812078"/>
                    <a:pt x="3321071" y="814425"/>
                    <a:pt x="3311683" y="819119"/>
                  </a:cubicBezTo>
                  <a:cubicBezTo>
                    <a:pt x="3292906" y="828507"/>
                    <a:pt x="3271783" y="837896"/>
                    <a:pt x="3253007" y="847284"/>
                  </a:cubicBezTo>
                  <a:cubicBezTo>
                    <a:pt x="3250659" y="849631"/>
                    <a:pt x="3248312" y="849631"/>
                    <a:pt x="3243618" y="851978"/>
                  </a:cubicBezTo>
                  <a:cubicBezTo>
                    <a:pt x="3234230" y="856672"/>
                    <a:pt x="3227189" y="861366"/>
                    <a:pt x="3217801" y="866060"/>
                  </a:cubicBezTo>
                  <a:cubicBezTo>
                    <a:pt x="3201371" y="830854"/>
                    <a:pt x="3187289" y="797996"/>
                    <a:pt x="3170860" y="762790"/>
                  </a:cubicBezTo>
                  <a:cubicBezTo>
                    <a:pt x="3168513" y="760443"/>
                    <a:pt x="3168513" y="755749"/>
                    <a:pt x="3166166" y="753402"/>
                  </a:cubicBezTo>
                  <a:cubicBezTo>
                    <a:pt x="3159125" y="736973"/>
                    <a:pt x="3152083" y="722890"/>
                    <a:pt x="3145042" y="706461"/>
                  </a:cubicBezTo>
                  <a:cubicBezTo>
                    <a:pt x="3142695" y="701767"/>
                    <a:pt x="3142695" y="699420"/>
                    <a:pt x="3140348" y="694726"/>
                  </a:cubicBezTo>
                  <a:cubicBezTo>
                    <a:pt x="3133307" y="680643"/>
                    <a:pt x="3126266" y="664214"/>
                    <a:pt x="3119225" y="650132"/>
                  </a:cubicBezTo>
                  <a:cubicBezTo>
                    <a:pt x="3116878" y="645438"/>
                    <a:pt x="3114531" y="638397"/>
                    <a:pt x="3109837" y="633703"/>
                  </a:cubicBezTo>
                  <a:cubicBezTo>
                    <a:pt x="3105143" y="624314"/>
                    <a:pt x="3100449" y="614926"/>
                    <a:pt x="3095754" y="605538"/>
                  </a:cubicBezTo>
                  <a:cubicBezTo>
                    <a:pt x="3100449" y="607885"/>
                    <a:pt x="3107489" y="610232"/>
                    <a:pt x="3112184" y="612579"/>
                  </a:cubicBezTo>
                  <a:cubicBezTo>
                    <a:pt x="3121572" y="617273"/>
                    <a:pt x="3128613" y="619620"/>
                    <a:pt x="3138001" y="621967"/>
                  </a:cubicBezTo>
                  <a:close/>
                  <a:moveTo>
                    <a:pt x="3511182" y="781566"/>
                  </a:moveTo>
                  <a:cubicBezTo>
                    <a:pt x="3522917" y="783914"/>
                    <a:pt x="3532305" y="786261"/>
                    <a:pt x="3544040" y="788608"/>
                  </a:cubicBezTo>
                  <a:cubicBezTo>
                    <a:pt x="3553428" y="790955"/>
                    <a:pt x="3562817" y="793302"/>
                    <a:pt x="3572205" y="795649"/>
                  </a:cubicBezTo>
                  <a:cubicBezTo>
                    <a:pt x="3583940" y="797996"/>
                    <a:pt x="3593328" y="800343"/>
                    <a:pt x="3602716" y="802690"/>
                  </a:cubicBezTo>
                  <a:cubicBezTo>
                    <a:pt x="3612104" y="805037"/>
                    <a:pt x="3621493" y="807384"/>
                    <a:pt x="3630881" y="809731"/>
                  </a:cubicBezTo>
                  <a:cubicBezTo>
                    <a:pt x="3633228" y="809731"/>
                    <a:pt x="3635575" y="809731"/>
                    <a:pt x="3635575" y="812078"/>
                  </a:cubicBezTo>
                  <a:cubicBezTo>
                    <a:pt x="3633228" y="816772"/>
                    <a:pt x="3633228" y="821466"/>
                    <a:pt x="3633228" y="826160"/>
                  </a:cubicBezTo>
                  <a:cubicBezTo>
                    <a:pt x="3630881" y="826160"/>
                    <a:pt x="3626187" y="823813"/>
                    <a:pt x="3623840" y="823813"/>
                  </a:cubicBezTo>
                  <a:cubicBezTo>
                    <a:pt x="3612104" y="819119"/>
                    <a:pt x="3600369" y="816772"/>
                    <a:pt x="3588634" y="812078"/>
                  </a:cubicBezTo>
                  <a:cubicBezTo>
                    <a:pt x="3576899" y="809731"/>
                    <a:pt x="3567511" y="805037"/>
                    <a:pt x="3555775" y="802690"/>
                  </a:cubicBezTo>
                  <a:cubicBezTo>
                    <a:pt x="3544040" y="797996"/>
                    <a:pt x="3532305" y="795649"/>
                    <a:pt x="3518223" y="790955"/>
                  </a:cubicBezTo>
                  <a:cubicBezTo>
                    <a:pt x="3506487" y="788608"/>
                    <a:pt x="3497099" y="783914"/>
                    <a:pt x="3485364" y="781566"/>
                  </a:cubicBezTo>
                  <a:cubicBezTo>
                    <a:pt x="3475976" y="779219"/>
                    <a:pt x="3468935" y="776872"/>
                    <a:pt x="3459546" y="774525"/>
                  </a:cubicBezTo>
                  <a:cubicBezTo>
                    <a:pt x="3466588" y="774525"/>
                    <a:pt x="3473629" y="776872"/>
                    <a:pt x="3480670" y="776872"/>
                  </a:cubicBezTo>
                  <a:cubicBezTo>
                    <a:pt x="3492405" y="776872"/>
                    <a:pt x="3501793" y="779219"/>
                    <a:pt x="3511182" y="781566"/>
                  </a:cubicBezTo>
                  <a:close/>
                  <a:moveTo>
                    <a:pt x="3644963" y="795649"/>
                  </a:moveTo>
                  <a:cubicBezTo>
                    <a:pt x="3647310" y="790955"/>
                    <a:pt x="3647310" y="783914"/>
                    <a:pt x="3649657" y="779219"/>
                  </a:cubicBezTo>
                  <a:cubicBezTo>
                    <a:pt x="3649657" y="776872"/>
                    <a:pt x="3652004" y="772178"/>
                    <a:pt x="3652004" y="769831"/>
                  </a:cubicBezTo>
                  <a:cubicBezTo>
                    <a:pt x="3654351" y="765137"/>
                    <a:pt x="3654351" y="758096"/>
                    <a:pt x="3656698" y="753402"/>
                  </a:cubicBezTo>
                  <a:cubicBezTo>
                    <a:pt x="3656698" y="751055"/>
                    <a:pt x="3659045" y="746361"/>
                    <a:pt x="3659045" y="744014"/>
                  </a:cubicBezTo>
                  <a:cubicBezTo>
                    <a:pt x="3661392" y="739320"/>
                    <a:pt x="3661392" y="734626"/>
                    <a:pt x="3663740" y="729931"/>
                  </a:cubicBezTo>
                  <a:cubicBezTo>
                    <a:pt x="3663740" y="727584"/>
                    <a:pt x="3666086" y="725237"/>
                    <a:pt x="3666086" y="720543"/>
                  </a:cubicBezTo>
                  <a:cubicBezTo>
                    <a:pt x="3668434" y="715849"/>
                    <a:pt x="3668434" y="711155"/>
                    <a:pt x="3670781" y="706461"/>
                  </a:cubicBezTo>
                  <a:cubicBezTo>
                    <a:pt x="3670781" y="704114"/>
                    <a:pt x="3673128" y="701767"/>
                    <a:pt x="3673128" y="697073"/>
                  </a:cubicBezTo>
                  <a:cubicBezTo>
                    <a:pt x="3675475" y="692379"/>
                    <a:pt x="3675475" y="687685"/>
                    <a:pt x="3677822" y="682991"/>
                  </a:cubicBezTo>
                  <a:cubicBezTo>
                    <a:pt x="3677822" y="680643"/>
                    <a:pt x="3680169" y="678296"/>
                    <a:pt x="3680169" y="673602"/>
                  </a:cubicBezTo>
                  <a:cubicBezTo>
                    <a:pt x="3682516" y="668908"/>
                    <a:pt x="3682516" y="664214"/>
                    <a:pt x="3684863" y="659520"/>
                  </a:cubicBezTo>
                  <a:cubicBezTo>
                    <a:pt x="3684863" y="657173"/>
                    <a:pt x="3687210" y="654826"/>
                    <a:pt x="3687210" y="652479"/>
                  </a:cubicBezTo>
                  <a:cubicBezTo>
                    <a:pt x="3689557" y="647785"/>
                    <a:pt x="3689557" y="643091"/>
                    <a:pt x="3691904" y="640744"/>
                  </a:cubicBezTo>
                  <a:cubicBezTo>
                    <a:pt x="3691904" y="638397"/>
                    <a:pt x="3694251" y="636050"/>
                    <a:pt x="3694251" y="633703"/>
                  </a:cubicBezTo>
                  <a:cubicBezTo>
                    <a:pt x="3696598" y="629008"/>
                    <a:pt x="3696598" y="626661"/>
                    <a:pt x="3698945" y="621967"/>
                  </a:cubicBezTo>
                  <a:cubicBezTo>
                    <a:pt x="3698945" y="619620"/>
                    <a:pt x="3701292" y="617273"/>
                    <a:pt x="3701292" y="614926"/>
                  </a:cubicBezTo>
                  <a:cubicBezTo>
                    <a:pt x="3703639" y="610232"/>
                    <a:pt x="3703639" y="607885"/>
                    <a:pt x="3705986" y="603191"/>
                  </a:cubicBezTo>
                  <a:cubicBezTo>
                    <a:pt x="3705986" y="603191"/>
                    <a:pt x="3705986" y="603191"/>
                    <a:pt x="3705986" y="603191"/>
                  </a:cubicBezTo>
                  <a:cubicBezTo>
                    <a:pt x="3708333" y="603191"/>
                    <a:pt x="3710681" y="605538"/>
                    <a:pt x="3713027" y="605538"/>
                  </a:cubicBezTo>
                  <a:cubicBezTo>
                    <a:pt x="3717721" y="605538"/>
                    <a:pt x="3722416" y="603191"/>
                    <a:pt x="3724763" y="600844"/>
                  </a:cubicBezTo>
                  <a:cubicBezTo>
                    <a:pt x="3724763" y="600844"/>
                    <a:pt x="3727110" y="603191"/>
                    <a:pt x="3727110" y="603191"/>
                  </a:cubicBezTo>
                  <a:cubicBezTo>
                    <a:pt x="3741192" y="619620"/>
                    <a:pt x="3757622" y="636050"/>
                    <a:pt x="3771704" y="652479"/>
                  </a:cubicBezTo>
                  <a:cubicBezTo>
                    <a:pt x="3776398" y="657173"/>
                    <a:pt x="3781092" y="664214"/>
                    <a:pt x="3785786" y="668908"/>
                  </a:cubicBezTo>
                  <a:cubicBezTo>
                    <a:pt x="3799868" y="685338"/>
                    <a:pt x="3816298" y="704114"/>
                    <a:pt x="3830380" y="720543"/>
                  </a:cubicBezTo>
                  <a:cubicBezTo>
                    <a:pt x="3835074" y="725237"/>
                    <a:pt x="3837421" y="729931"/>
                    <a:pt x="3842115" y="734626"/>
                  </a:cubicBezTo>
                  <a:cubicBezTo>
                    <a:pt x="3863239" y="760443"/>
                    <a:pt x="3882015" y="786261"/>
                    <a:pt x="3903138" y="812078"/>
                  </a:cubicBezTo>
                  <a:cubicBezTo>
                    <a:pt x="3914874" y="828507"/>
                    <a:pt x="3928956" y="844937"/>
                    <a:pt x="3940691" y="861366"/>
                  </a:cubicBezTo>
                  <a:cubicBezTo>
                    <a:pt x="3945385" y="868407"/>
                    <a:pt x="3952426" y="877795"/>
                    <a:pt x="3957120" y="884836"/>
                  </a:cubicBezTo>
                  <a:cubicBezTo>
                    <a:pt x="3966509" y="898919"/>
                    <a:pt x="3978244" y="913001"/>
                    <a:pt x="3987632" y="927083"/>
                  </a:cubicBezTo>
                  <a:cubicBezTo>
                    <a:pt x="3982938" y="924736"/>
                    <a:pt x="3978244" y="922389"/>
                    <a:pt x="3973550" y="920042"/>
                  </a:cubicBezTo>
                  <a:cubicBezTo>
                    <a:pt x="3971203" y="920042"/>
                    <a:pt x="3971203" y="920042"/>
                    <a:pt x="3968856" y="917695"/>
                  </a:cubicBezTo>
                  <a:cubicBezTo>
                    <a:pt x="3952426" y="910654"/>
                    <a:pt x="3938344" y="903613"/>
                    <a:pt x="3921915" y="898919"/>
                  </a:cubicBezTo>
                  <a:cubicBezTo>
                    <a:pt x="3919568" y="898919"/>
                    <a:pt x="3917220" y="896572"/>
                    <a:pt x="3914874" y="896572"/>
                  </a:cubicBezTo>
                  <a:cubicBezTo>
                    <a:pt x="3900791" y="891878"/>
                    <a:pt x="3886709" y="884836"/>
                    <a:pt x="3870279" y="880142"/>
                  </a:cubicBezTo>
                  <a:cubicBezTo>
                    <a:pt x="3865585" y="877795"/>
                    <a:pt x="3863239" y="877795"/>
                    <a:pt x="3858544" y="875448"/>
                  </a:cubicBezTo>
                  <a:cubicBezTo>
                    <a:pt x="3844462" y="870754"/>
                    <a:pt x="3830380" y="866060"/>
                    <a:pt x="3816298" y="861366"/>
                  </a:cubicBezTo>
                  <a:cubicBezTo>
                    <a:pt x="3811603" y="859019"/>
                    <a:pt x="3806909" y="856672"/>
                    <a:pt x="3802215" y="856672"/>
                  </a:cubicBezTo>
                  <a:cubicBezTo>
                    <a:pt x="3790480" y="851978"/>
                    <a:pt x="3776398" y="849631"/>
                    <a:pt x="3764662" y="844937"/>
                  </a:cubicBezTo>
                  <a:cubicBezTo>
                    <a:pt x="3757622" y="842590"/>
                    <a:pt x="3750580" y="840243"/>
                    <a:pt x="3743539" y="837896"/>
                  </a:cubicBezTo>
                  <a:cubicBezTo>
                    <a:pt x="3731804" y="835549"/>
                    <a:pt x="3720069" y="830854"/>
                    <a:pt x="3710681" y="828507"/>
                  </a:cubicBezTo>
                  <a:cubicBezTo>
                    <a:pt x="3701292" y="826160"/>
                    <a:pt x="3694251" y="823813"/>
                    <a:pt x="3684863" y="821466"/>
                  </a:cubicBezTo>
                  <a:cubicBezTo>
                    <a:pt x="3675475" y="819119"/>
                    <a:pt x="3666086" y="816772"/>
                    <a:pt x="3654351" y="814425"/>
                  </a:cubicBezTo>
                  <a:cubicBezTo>
                    <a:pt x="3649657" y="812078"/>
                    <a:pt x="3642616" y="812078"/>
                    <a:pt x="3637922" y="809731"/>
                  </a:cubicBezTo>
                  <a:cubicBezTo>
                    <a:pt x="3637922" y="809731"/>
                    <a:pt x="3637922" y="809731"/>
                    <a:pt x="3637922" y="809731"/>
                  </a:cubicBezTo>
                  <a:cubicBezTo>
                    <a:pt x="3642616" y="802690"/>
                    <a:pt x="3642616" y="797996"/>
                    <a:pt x="3644963" y="795649"/>
                  </a:cubicBezTo>
                  <a:close/>
                  <a:moveTo>
                    <a:pt x="4022837" y="943513"/>
                  </a:moveTo>
                  <a:cubicBezTo>
                    <a:pt x="4032226" y="948207"/>
                    <a:pt x="4041614" y="952901"/>
                    <a:pt x="4051002" y="957595"/>
                  </a:cubicBezTo>
                  <a:cubicBezTo>
                    <a:pt x="4058043" y="962289"/>
                    <a:pt x="4065084" y="964636"/>
                    <a:pt x="4072126" y="969330"/>
                  </a:cubicBezTo>
                  <a:cubicBezTo>
                    <a:pt x="4081514" y="974024"/>
                    <a:pt x="4090902" y="978718"/>
                    <a:pt x="4100290" y="985760"/>
                  </a:cubicBezTo>
                  <a:cubicBezTo>
                    <a:pt x="4107331" y="990454"/>
                    <a:pt x="4114372" y="992801"/>
                    <a:pt x="4121414" y="997495"/>
                  </a:cubicBezTo>
                  <a:cubicBezTo>
                    <a:pt x="4130802" y="1002189"/>
                    <a:pt x="4140190" y="1009230"/>
                    <a:pt x="4149578" y="1013924"/>
                  </a:cubicBezTo>
                  <a:cubicBezTo>
                    <a:pt x="4156619" y="1018618"/>
                    <a:pt x="4161313" y="1020965"/>
                    <a:pt x="4168355" y="1025659"/>
                  </a:cubicBezTo>
                  <a:cubicBezTo>
                    <a:pt x="4177743" y="1032700"/>
                    <a:pt x="4187131" y="1037394"/>
                    <a:pt x="4196519" y="1044436"/>
                  </a:cubicBezTo>
                  <a:cubicBezTo>
                    <a:pt x="4201213" y="1049130"/>
                    <a:pt x="4208254" y="1051477"/>
                    <a:pt x="4212948" y="1056171"/>
                  </a:cubicBezTo>
                  <a:cubicBezTo>
                    <a:pt x="4212948" y="1056171"/>
                    <a:pt x="4215296" y="1056171"/>
                    <a:pt x="4215296" y="1058518"/>
                  </a:cubicBezTo>
                  <a:cubicBezTo>
                    <a:pt x="4227031" y="1084335"/>
                    <a:pt x="4236419" y="1110153"/>
                    <a:pt x="4248154" y="1138318"/>
                  </a:cubicBezTo>
                  <a:cubicBezTo>
                    <a:pt x="4241113" y="1133623"/>
                    <a:pt x="4234072" y="1128929"/>
                    <a:pt x="4229378" y="1124235"/>
                  </a:cubicBezTo>
                  <a:cubicBezTo>
                    <a:pt x="4219990" y="1117194"/>
                    <a:pt x="4210601" y="1110153"/>
                    <a:pt x="4201213" y="1103112"/>
                  </a:cubicBezTo>
                  <a:cubicBezTo>
                    <a:pt x="4194172" y="1098418"/>
                    <a:pt x="4184784" y="1091377"/>
                    <a:pt x="4177743" y="1086683"/>
                  </a:cubicBezTo>
                  <a:cubicBezTo>
                    <a:pt x="4168355" y="1079641"/>
                    <a:pt x="4158966" y="1072600"/>
                    <a:pt x="4147231" y="1067906"/>
                  </a:cubicBezTo>
                  <a:cubicBezTo>
                    <a:pt x="4137843" y="1063212"/>
                    <a:pt x="4130802" y="1056171"/>
                    <a:pt x="4121414" y="1051477"/>
                  </a:cubicBezTo>
                  <a:cubicBezTo>
                    <a:pt x="4112025" y="1044436"/>
                    <a:pt x="4102637" y="1039742"/>
                    <a:pt x="4090902" y="1032700"/>
                  </a:cubicBezTo>
                  <a:cubicBezTo>
                    <a:pt x="4081514" y="1028006"/>
                    <a:pt x="4072126" y="1023312"/>
                    <a:pt x="4065084" y="1016271"/>
                  </a:cubicBezTo>
                  <a:cubicBezTo>
                    <a:pt x="4058043" y="1011577"/>
                    <a:pt x="4051002" y="1006883"/>
                    <a:pt x="4041614" y="1002189"/>
                  </a:cubicBezTo>
                  <a:cubicBezTo>
                    <a:pt x="4029879" y="983412"/>
                    <a:pt x="4015797" y="966983"/>
                    <a:pt x="4004061" y="948207"/>
                  </a:cubicBezTo>
                  <a:cubicBezTo>
                    <a:pt x="3999367" y="943513"/>
                    <a:pt x="3997020" y="936472"/>
                    <a:pt x="3992326" y="931777"/>
                  </a:cubicBezTo>
                  <a:cubicBezTo>
                    <a:pt x="3992326" y="931777"/>
                    <a:pt x="3992326" y="931777"/>
                    <a:pt x="3992326" y="931777"/>
                  </a:cubicBezTo>
                  <a:cubicBezTo>
                    <a:pt x="3994673" y="931777"/>
                    <a:pt x="3997020" y="934125"/>
                    <a:pt x="3999367" y="934125"/>
                  </a:cubicBezTo>
                  <a:cubicBezTo>
                    <a:pt x="4008755" y="936472"/>
                    <a:pt x="4015797" y="941166"/>
                    <a:pt x="4022837" y="943513"/>
                  </a:cubicBezTo>
                  <a:close/>
                  <a:moveTo>
                    <a:pt x="4356118" y="1199341"/>
                  </a:moveTo>
                  <a:cubicBezTo>
                    <a:pt x="4365507" y="1213423"/>
                    <a:pt x="4372548" y="1225158"/>
                    <a:pt x="4381936" y="1239241"/>
                  </a:cubicBezTo>
                  <a:cubicBezTo>
                    <a:pt x="4381936" y="1239241"/>
                    <a:pt x="4381936" y="1241588"/>
                    <a:pt x="4381936" y="1241588"/>
                  </a:cubicBezTo>
                  <a:cubicBezTo>
                    <a:pt x="4372548" y="1232199"/>
                    <a:pt x="4363159" y="1222811"/>
                    <a:pt x="4351424" y="1215770"/>
                  </a:cubicBezTo>
                  <a:cubicBezTo>
                    <a:pt x="4346730" y="1211076"/>
                    <a:pt x="4339689" y="1206382"/>
                    <a:pt x="4334995" y="1201688"/>
                  </a:cubicBezTo>
                  <a:cubicBezTo>
                    <a:pt x="4325607" y="1192300"/>
                    <a:pt x="4313872" y="1185259"/>
                    <a:pt x="4304483" y="1175870"/>
                  </a:cubicBezTo>
                  <a:cubicBezTo>
                    <a:pt x="4297442" y="1171176"/>
                    <a:pt x="4290401" y="1164135"/>
                    <a:pt x="4283360" y="1159441"/>
                  </a:cubicBezTo>
                  <a:cubicBezTo>
                    <a:pt x="4273972" y="1152400"/>
                    <a:pt x="4264583" y="1145359"/>
                    <a:pt x="4252848" y="1135970"/>
                  </a:cubicBezTo>
                  <a:cubicBezTo>
                    <a:pt x="4252848" y="1135970"/>
                    <a:pt x="4252848" y="1135970"/>
                    <a:pt x="4252848" y="1135970"/>
                  </a:cubicBezTo>
                  <a:cubicBezTo>
                    <a:pt x="4248154" y="1121888"/>
                    <a:pt x="4241113" y="1107806"/>
                    <a:pt x="4236419" y="1093724"/>
                  </a:cubicBezTo>
                  <a:cubicBezTo>
                    <a:pt x="4234072" y="1084335"/>
                    <a:pt x="4229378" y="1077294"/>
                    <a:pt x="4227031" y="1070253"/>
                  </a:cubicBezTo>
                  <a:cubicBezTo>
                    <a:pt x="4224684" y="1065559"/>
                    <a:pt x="4222337" y="1060865"/>
                    <a:pt x="4222337" y="1056171"/>
                  </a:cubicBezTo>
                  <a:cubicBezTo>
                    <a:pt x="4231725" y="1063212"/>
                    <a:pt x="4238766" y="1067906"/>
                    <a:pt x="4248154" y="1074947"/>
                  </a:cubicBezTo>
                  <a:cubicBezTo>
                    <a:pt x="4252848" y="1077294"/>
                    <a:pt x="4257542" y="1081988"/>
                    <a:pt x="4262237" y="1084335"/>
                  </a:cubicBezTo>
                  <a:cubicBezTo>
                    <a:pt x="4271625" y="1091377"/>
                    <a:pt x="4281013" y="1098418"/>
                    <a:pt x="4290401" y="1105459"/>
                  </a:cubicBezTo>
                  <a:cubicBezTo>
                    <a:pt x="4288054" y="1107806"/>
                    <a:pt x="4285707" y="1112500"/>
                    <a:pt x="4285707" y="1117194"/>
                  </a:cubicBezTo>
                  <a:cubicBezTo>
                    <a:pt x="4285707" y="1128929"/>
                    <a:pt x="4295095" y="1138318"/>
                    <a:pt x="4306830" y="1138318"/>
                  </a:cubicBezTo>
                  <a:cubicBezTo>
                    <a:pt x="4309178" y="1138318"/>
                    <a:pt x="4311524" y="1138318"/>
                    <a:pt x="4313872" y="1135970"/>
                  </a:cubicBezTo>
                  <a:cubicBezTo>
                    <a:pt x="4313872" y="1138318"/>
                    <a:pt x="4316218" y="1138318"/>
                    <a:pt x="4318566" y="1140665"/>
                  </a:cubicBezTo>
                  <a:cubicBezTo>
                    <a:pt x="4330301" y="1159441"/>
                    <a:pt x="4342036" y="1178217"/>
                    <a:pt x="4356118" y="1199341"/>
                  </a:cubicBezTo>
                  <a:close/>
                  <a:moveTo>
                    <a:pt x="4471124" y="1328428"/>
                  </a:moveTo>
                  <a:cubicBezTo>
                    <a:pt x="4473471" y="1330775"/>
                    <a:pt x="4475818" y="1333122"/>
                    <a:pt x="4478165" y="1337817"/>
                  </a:cubicBezTo>
                  <a:cubicBezTo>
                    <a:pt x="4487553" y="1349552"/>
                    <a:pt x="4496941" y="1358940"/>
                    <a:pt x="4508676" y="1370675"/>
                  </a:cubicBezTo>
                  <a:cubicBezTo>
                    <a:pt x="4508676" y="1373022"/>
                    <a:pt x="4511023" y="1373022"/>
                    <a:pt x="4513371" y="1375369"/>
                  </a:cubicBezTo>
                  <a:cubicBezTo>
                    <a:pt x="4548576" y="1415269"/>
                    <a:pt x="4579088" y="1455169"/>
                    <a:pt x="4607252" y="1497416"/>
                  </a:cubicBezTo>
                  <a:cubicBezTo>
                    <a:pt x="4609599" y="1499763"/>
                    <a:pt x="4609599" y="1502110"/>
                    <a:pt x="4611946" y="1504457"/>
                  </a:cubicBezTo>
                  <a:cubicBezTo>
                    <a:pt x="4618988" y="1518539"/>
                    <a:pt x="4626029" y="1534968"/>
                    <a:pt x="4633070" y="1549051"/>
                  </a:cubicBezTo>
                  <a:cubicBezTo>
                    <a:pt x="4635417" y="1551398"/>
                    <a:pt x="4635417" y="1556092"/>
                    <a:pt x="4637764" y="1558439"/>
                  </a:cubicBezTo>
                  <a:cubicBezTo>
                    <a:pt x="4637764" y="1558439"/>
                    <a:pt x="4637764" y="1560786"/>
                    <a:pt x="4637764" y="1560786"/>
                  </a:cubicBezTo>
                  <a:cubicBezTo>
                    <a:pt x="4583782" y="1480986"/>
                    <a:pt x="4518065" y="1405881"/>
                    <a:pt x="4442959" y="1340164"/>
                  </a:cubicBezTo>
                  <a:cubicBezTo>
                    <a:pt x="4433571" y="1326081"/>
                    <a:pt x="4426530" y="1311999"/>
                    <a:pt x="4417141" y="1295570"/>
                  </a:cubicBezTo>
                  <a:cubicBezTo>
                    <a:pt x="4412447" y="1288529"/>
                    <a:pt x="4407753" y="1281487"/>
                    <a:pt x="4405406" y="1274446"/>
                  </a:cubicBezTo>
                  <a:cubicBezTo>
                    <a:pt x="4407753" y="1274446"/>
                    <a:pt x="4410100" y="1272099"/>
                    <a:pt x="4412447" y="1269752"/>
                  </a:cubicBezTo>
                  <a:cubicBezTo>
                    <a:pt x="4419489" y="1276793"/>
                    <a:pt x="4426530" y="1283834"/>
                    <a:pt x="4433571" y="1290876"/>
                  </a:cubicBezTo>
                  <a:cubicBezTo>
                    <a:pt x="4435918" y="1293223"/>
                    <a:pt x="4440612" y="1297917"/>
                    <a:pt x="4442959" y="1300264"/>
                  </a:cubicBezTo>
                  <a:cubicBezTo>
                    <a:pt x="4452347" y="1309652"/>
                    <a:pt x="4461736" y="1319040"/>
                    <a:pt x="4471124" y="1328428"/>
                  </a:cubicBezTo>
                  <a:close/>
                  <a:moveTo>
                    <a:pt x="4675317" y="1619462"/>
                  </a:moveTo>
                  <a:cubicBezTo>
                    <a:pt x="4670623" y="1612421"/>
                    <a:pt x="4668275" y="1605380"/>
                    <a:pt x="4663581" y="1598339"/>
                  </a:cubicBezTo>
                  <a:cubicBezTo>
                    <a:pt x="4661234" y="1591297"/>
                    <a:pt x="4656540" y="1581909"/>
                    <a:pt x="4654193" y="1574868"/>
                  </a:cubicBezTo>
                  <a:cubicBezTo>
                    <a:pt x="4651846" y="1570174"/>
                    <a:pt x="4649499" y="1565480"/>
                    <a:pt x="4649499" y="1558439"/>
                  </a:cubicBezTo>
                  <a:cubicBezTo>
                    <a:pt x="4656540" y="1567827"/>
                    <a:pt x="4661234" y="1579562"/>
                    <a:pt x="4668275" y="1588950"/>
                  </a:cubicBezTo>
                  <a:cubicBezTo>
                    <a:pt x="4670623" y="1598339"/>
                    <a:pt x="4672970" y="1605380"/>
                    <a:pt x="4675317" y="1614768"/>
                  </a:cubicBezTo>
                  <a:cubicBezTo>
                    <a:pt x="4675317" y="1614768"/>
                    <a:pt x="4675317" y="1617115"/>
                    <a:pt x="4675317" y="1619462"/>
                  </a:cubicBezTo>
                  <a:close/>
                  <a:moveTo>
                    <a:pt x="4670623" y="1624156"/>
                  </a:moveTo>
                  <a:cubicBezTo>
                    <a:pt x="4675317" y="1633544"/>
                    <a:pt x="4677664" y="1645280"/>
                    <a:pt x="4682358" y="1654668"/>
                  </a:cubicBezTo>
                  <a:cubicBezTo>
                    <a:pt x="4684705" y="1661709"/>
                    <a:pt x="4687052" y="1671097"/>
                    <a:pt x="4691746" y="1678138"/>
                  </a:cubicBezTo>
                  <a:cubicBezTo>
                    <a:pt x="4691746" y="1678138"/>
                    <a:pt x="4691746" y="1680485"/>
                    <a:pt x="4691746" y="1680485"/>
                  </a:cubicBezTo>
                  <a:cubicBezTo>
                    <a:pt x="4691746" y="1678138"/>
                    <a:pt x="4691746" y="1678138"/>
                    <a:pt x="4689399" y="1675791"/>
                  </a:cubicBezTo>
                  <a:cubicBezTo>
                    <a:pt x="4687052" y="1668750"/>
                    <a:pt x="4684705" y="1661709"/>
                    <a:pt x="4680011" y="1654668"/>
                  </a:cubicBezTo>
                  <a:cubicBezTo>
                    <a:pt x="4675317" y="1642933"/>
                    <a:pt x="4670623" y="1633544"/>
                    <a:pt x="4665929" y="1621809"/>
                  </a:cubicBezTo>
                  <a:cubicBezTo>
                    <a:pt x="4663581" y="1614768"/>
                    <a:pt x="4658887" y="1605380"/>
                    <a:pt x="4656540" y="1598339"/>
                  </a:cubicBezTo>
                  <a:cubicBezTo>
                    <a:pt x="4654193" y="1591297"/>
                    <a:pt x="4649499" y="1581909"/>
                    <a:pt x="4647152" y="1574868"/>
                  </a:cubicBezTo>
                  <a:cubicBezTo>
                    <a:pt x="4651846" y="1581909"/>
                    <a:pt x="4656540" y="1588950"/>
                    <a:pt x="4661234" y="1595992"/>
                  </a:cubicBezTo>
                  <a:cubicBezTo>
                    <a:pt x="4661234" y="1595992"/>
                    <a:pt x="4661234" y="1595992"/>
                    <a:pt x="4661234" y="1598339"/>
                  </a:cubicBezTo>
                  <a:cubicBezTo>
                    <a:pt x="4663581" y="1607727"/>
                    <a:pt x="4668275" y="1614768"/>
                    <a:pt x="4670623" y="1624156"/>
                  </a:cubicBezTo>
                  <a:close/>
                  <a:moveTo>
                    <a:pt x="4618988" y="1516192"/>
                  </a:moveTo>
                  <a:cubicBezTo>
                    <a:pt x="4616640" y="1513845"/>
                    <a:pt x="4616640" y="1511498"/>
                    <a:pt x="4614294" y="1509151"/>
                  </a:cubicBezTo>
                  <a:cubicBezTo>
                    <a:pt x="4623682" y="1523233"/>
                    <a:pt x="4633070" y="1534968"/>
                    <a:pt x="4640111" y="1549051"/>
                  </a:cubicBezTo>
                  <a:cubicBezTo>
                    <a:pt x="4642458" y="1556092"/>
                    <a:pt x="4644805" y="1560786"/>
                    <a:pt x="4647152" y="1567827"/>
                  </a:cubicBezTo>
                  <a:cubicBezTo>
                    <a:pt x="4649499" y="1574868"/>
                    <a:pt x="4651846" y="1581909"/>
                    <a:pt x="4654193" y="1588950"/>
                  </a:cubicBezTo>
                  <a:cubicBezTo>
                    <a:pt x="4651846" y="1586603"/>
                    <a:pt x="4651846" y="1584256"/>
                    <a:pt x="4649499" y="1581909"/>
                  </a:cubicBezTo>
                  <a:cubicBezTo>
                    <a:pt x="4647152" y="1577215"/>
                    <a:pt x="4642458" y="1572521"/>
                    <a:pt x="4640111" y="1567827"/>
                  </a:cubicBezTo>
                  <a:cubicBezTo>
                    <a:pt x="4637764" y="1560786"/>
                    <a:pt x="4633070" y="1553745"/>
                    <a:pt x="4630723" y="1544357"/>
                  </a:cubicBezTo>
                  <a:cubicBezTo>
                    <a:pt x="4628376" y="1537315"/>
                    <a:pt x="4623682" y="1525580"/>
                    <a:pt x="4618988" y="1516192"/>
                  </a:cubicBezTo>
                  <a:close/>
                  <a:moveTo>
                    <a:pt x="4156619" y="1173523"/>
                  </a:moveTo>
                  <a:cubicBezTo>
                    <a:pt x="4166007" y="1189953"/>
                    <a:pt x="4177743" y="1204035"/>
                    <a:pt x="4187131" y="1220464"/>
                  </a:cubicBezTo>
                  <a:cubicBezTo>
                    <a:pt x="4191825" y="1229852"/>
                    <a:pt x="4198866" y="1239241"/>
                    <a:pt x="4203560" y="1246282"/>
                  </a:cubicBezTo>
                  <a:cubicBezTo>
                    <a:pt x="4212948" y="1260364"/>
                    <a:pt x="4222337" y="1276793"/>
                    <a:pt x="4231725" y="1290876"/>
                  </a:cubicBezTo>
                  <a:cubicBezTo>
                    <a:pt x="4236419" y="1300264"/>
                    <a:pt x="4243460" y="1309652"/>
                    <a:pt x="4248154" y="1319040"/>
                  </a:cubicBezTo>
                  <a:cubicBezTo>
                    <a:pt x="4257542" y="1333122"/>
                    <a:pt x="4266931" y="1347205"/>
                    <a:pt x="4273972" y="1363634"/>
                  </a:cubicBezTo>
                  <a:cubicBezTo>
                    <a:pt x="4278666" y="1373022"/>
                    <a:pt x="4283360" y="1382410"/>
                    <a:pt x="4290401" y="1389451"/>
                  </a:cubicBezTo>
                  <a:cubicBezTo>
                    <a:pt x="4299789" y="1403534"/>
                    <a:pt x="4306830" y="1417616"/>
                    <a:pt x="4316218" y="1434045"/>
                  </a:cubicBezTo>
                  <a:cubicBezTo>
                    <a:pt x="4320913" y="1443434"/>
                    <a:pt x="4325607" y="1450475"/>
                    <a:pt x="4330301" y="1459863"/>
                  </a:cubicBezTo>
                  <a:cubicBezTo>
                    <a:pt x="4337342" y="1473945"/>
                    <a:pt x="4346730" y="1488027"/>
                    <a:pt x="4353771" y="1502110"/>
                  </a:cubicBezTo>
                  <a:cubicBezTo>
                    <a:pt x="4358465" y="1511498"/>
                    <a:pt x="4363159" y="1520886"/>
                    <a:pt x="4370201" y="1530274"/>
                  </a:cubicBezTo>
                  <a:cubicBezTo>
                    <a:pt x="4377242" y="1544357"/>
                    <a:pt x="4384283" y="1556092"/>
                    <a:pt x="4391324" y="1570174"/>
                  </a:cubicBezTo>
                  <a:cubicBezTo>
                    <a:pt x="4396018" y="1579562"/>
                    <a:pt x="4400712" y="1588950"/>
                    <a:pt x="4407753" y="1598339"/>
                  </a:cubicBezTo>
                  <a:cubicBezTo>
                    <a:pt x="4414795" y="1610074"/>
                    <a:pt x="4421835" y="1624156"/>
                    <a:pt x="4428877" y="1635891"/>
                  </a:cubicBezTo>
                  <a:cubicBezTo>
                    <a:pt x="4433571" y="1645280"/>
                    <a:pt x="4440612" y="1657015"/>
                    <a:pt x="4445306" y="1666403"/>
                  </a:cubicBezTo>
                  <a:cubicBezTo>
                    <a:pt x="4447653" y="1671097"/>
                    <a:pt x="4452347" y="1678138"/>
                    <a:pt x="4454694" y="1682832"/>
                  </a:cubicBezTo>
                  <a:cubicBezTo>
                    <a:pt x="4452347" y="1685179"/>
                    <a:pt x="4450000" y="1685179"/>
                    <a:pt x="4450000" y="1687526"/>
                  </a:cubicBezTo>
                  <a:cubicBezTo>
                    <a:pt x="4447653" y="1685179"/>
                    <a:pt x="4442959" y="1682832"/>
                    <a:pt x="4440612" y="1680485"/>
                  </a:cubicBezTo>
                  <a:cubicBezTo>
                    <a:pt x="4435918" y="1678138"/>
                    <a:pt x="4431224" y="1673444"/>
                    <a:pt x="4426530" y="1671097"/>
                  </a:cubicBezTo>
                  <a:cubicBezTo>
                    <a:pt x="4421835" y="1668750"/>
                    <a:pt x="4419489" y="1666403"/>
                    <a:pt x="4414795" y="1664056"/>
                  </a:cubicBezTo>
                  <a:cubicBezTo>
                    <a:pt x="4410100" y="1661709"/>
                    <a:pt x="4405406" y="1657015"/>
                    <a:pt x="4398365" y="1654668"/>
                  </a:cubicBezTo>
                  <a:cubicBezTo>
                    <a:pt x="4393671" y="1652321"/>
                    <a:pt x="4391324" y="1649974"/>
                    <a:pt x="4386630" y="1647627"/>
                  </a:cubicBezTo>
                  <a:cubicBezTo>
                    <a:pt x="4381936" y="1645280"/>
                    <a:pt x="4374895" y="1642933"/>
                    <a:pt x="4370201" y="1638238"/>
                  </a:cubicBezTo>
                  <a:cubicBezTo>
                    <a:pt x="4365507" y="1635891"/>
                    <a:pt x="4363159" y="1633544"/>
                    <a:pt x="4358465" y="1631197"/>
                  </a:cubicBezTo>
                  <a:cubicBezTo>
                    <a:pt x="4353771" y="1628850"/>
                    <a:pt x="4346730" y="1626503"/>
                    <a:pt x="4342036" y="1624156"/>
                  </a:cubicBezTo>
                  <a:cubicBezTo>
                    <a:pt x="4337342" y="1621809"/>
                    <a:pt x="4334995" y="1619462"/>
                    <a:pt x="4330301" y="1619462"/>
                  </a:cubicBezTo>
                  <a:cubicBezTo>
                    <a:pt x="4325607" y="1617115"/>
                    <a:pt x="4318566" y="1614768"/>
                    <a:pt x="4311524" y="1612421"/>
                  </a:cubicBezTo>
                  <a:cubicBezTo>
                    <a:pt x="4306830" y="1610074"/>
                    <a:pt x="4304483" y="1610074"/>
                    <a:pt x="4299789" y="1607727"/>
                  </a:cubicBezTo>
                  <a:cubicBezTo>
                    <a:pt x="4292748" y="1605380"/>
                    <a:pt x="4288054" y="1603033"/>
                    <a:pt x="4281013" y="1600686"/>
                  </a:cubicBezTo>
                  <a:cubicBezTo>
                    <a:pt x="4276319" y="1598339"/>
                    <a:pt x="4273972" y="1598339"/>
                    <a:pt x="4269277" y="1595992"/>
                  </a:cubicBezTo>
                  <a:cubicBezTo>
                    <a:pt x="4262237" y="1593645"/>
                    <a:pt x="4257542" y="1591297"/>
                    <a:pt x="4250501" y="1588950"/>
                  </a:cubicBezTo>
                  <a:cubicBezTo>
                    <a:pt x="4245807" y="1586603"/>
                    <a:pt x="4241113" y="1586603"/>
                    <a:pt x="4238766" y="1584256"/>
                  </a:cubicBezTo>
                  <a:cubicBezTo>
                    <a:pt x="4231725" y="1581909"/>
                    <a:pt x="4224684" y="1579562"/>
                    <a:pt x="4219990" y="1579562"/>
                  </a:cubicBezTo>
                  <a:cubicBezTo>
                    <a:pt x="4215296" y="1579562"/>
                    <a:pt x="4210601" y="1577215"/>
                    <a:pt x="4208254" y="1574868"/>
                  </a:cubicBezTo>
                  <a:cubicBezTo>
                    <a:pt x="4201213" y="1572521"/>
                    <a:pt x="4194172" y="1572521"/>
                    <a:pt x="4187131" y="1570174"/>
                  </a:cubicBezTo>
                  <a:cubicBezTo>
                    <a:pt x="4182437" y="1570174"/>
                    <a:pt x="4177743" y="1567827"/>
                    <a:pt x="4173049" y="1567827"/>
                  </a:cubicBezTo>
                  <a:cubicBezTo>
                    <a:pt x="4166007" y="1565480"/>
                    <a:pt x="4158966" y="1565480"/>
                    <a:pt x="4151925" y="1563133"/>
                  </a:cubicBezTo>
                  <a:cubicBezTo>
                    <a:pt x="4147231" y="1563133"/>
                    <a:pt x="4142537" y="1560786"/>
                    <a:pt x="4137843" y="1560786"/>
                  </a:cubicBezTo>
                  <a:cubicBezTo>
                    <a:pt x="4130802" y="1558439"/>
                    <a:pt x="4123761" y="1558439"/>
                    <a:pt x="4116719" y="1558439"/>
                  </a:cubicBezTo>
                  <a:cubicBezTo>
                    <a:pt x="4112025" y="1558439"/>
                    <a:pt x="4107331" y="1556092"/>
                    <a:pt x="4102637" y="1556092"/>
                  </a:cubicBezTo>
                  <a:cubicBezTo>
                    <a:pt x="4095596" y="1556092"/>
                    <a:pt x="4088555" y="1553745"/>
                    <a:pt x="4081514" y="1553745"/>
                  </a:cubicBezTo>
                  <a:cubicBezTo>
                    <a:pt x="4076820" y="1553745"/>
                    <a:pt x="4072126" y="1553745"/>
                    <a:pt x="4067432" y="1551398"/>
                  </a:cubicBezTo>
                  <a:cubicBezTo>
                    <a:pt x="4060390" y="1551398"/>
                    <a:pt x="4053349" y="1549051"/>
                    <a:pt x="4043961" y="1549051"/>
                  </a:cubicBezTo>
                  <a:cubicBezTo>
                    <a:pt x="4039267" y="1549051"/>
                    <a:pt x="4034573" y="1549051"/>
                    <a:pt x="4029879" y="1549051"/>
                  </a:cubicBezTo>
                  <a:cubicBezTo>
                    <a:pt x="4022837" y="1549051"/>
                    <a:pt x="4013449" y="1549051"/>
                    <a:pt x="4006408" y="1546704"/>
                  </a:cubicBezTo>
                  <a:cubicBezTo>
                    <a:pt x="4001714" y="1546704"/>
                    <a:pt x="3997020" y="1546704"/>
                    <a:pt x="3994673" y="1546704"/>
                  </a:cubicBezTo>
                  <a:cubicBezTo>
                    <a:pt x="3982938" y="1546704"/>
                    <a:pt x="3968856" y="1546704"/>
                    <a:pt x="3957120" y="1546704"/>
                  </a:cubicBezTo>
                  <a:cubicBezTo>
                    <a:pt x="3940691" y="1546704"/>
                    <a:pt x="3924262" y="1546704"/>
                    <a:pt x="3905485" y="1546704"/>
                  </a:cubicBezTo>
                  <a:cubicBezTo>
                    <a:pt x="3898444" y="1546704"/>
                    <a:pt x="3891403" y="1546704"/>
                    <a:pt x="3884362" y="1549051"/>
                  </a:cubicBezTo>
                  <a:cubicBezTo>
                    <a:pt x="3874974" y="1549051"/>
                    <a:pt x="3863239" y="1549051"/>
                    <a:pt x="3853850" y="1551398"/>
                  </a:cubicBezTo>
                  <a:cubicBezTo>
                    <a:pt x="3844462" y="1551398"/>
                    <a:pt x="3837421" y="1553745"/>
                    <a:pt x="3828033" y="1553745"/>
                  </a:cubicBezTo>
                  <a:cubicBezTo>
                    <a:pt x="3818645" y="1553745"/>
                    <a:pt x="3811603" y="1556092"/>
                    <a:pt x="3802215" y="1556092"/>
                  </a:cubicBezTo>
                  <a:cubicBezTo>
                    <a:pt x="3792827" y="1556092"/>
                    <a:pt x="3783439" y="1558439"/>
                    <a:pt x="3774051" y="1560786"/>
                  </a:cubicBezTo>
                  <a:cubicBezTo>
                    <a:pt x="3767010" y="1563133"/>
                    <a:pt x="3757622" y="1563133"/>
                    <a:pt x="3750580" y="1563133"/>
                  </a:cubicBezTo>
                  <a:cubicBezTo>
                    <a:pt x="3741192" y="1565480"/>
                    <a:pt x="3729457" y="1567827"/>
                    <a:pt x="3720069" y="1567827"/>
                  </a:cubicBezTo>
                  <a:cubicBezTo>
                    <a:pt x="3713027" y="1570174"/>
                    <a:pt x="3705986" y="1570174"/>
                    <a:pt x="3698945" y="1572521"/>
                  </a:cubicBezTo>
                  <a:cubicBezTo>
                    <a:pt x="3687210" y="1574868"/>
                    <a:pt x="3677822" y="1577215"/>
                    <a:pt x="3666086" y="1579562"/>
                  </a:cubicBezTo>
                  <a:cubicBezTo>
                    <a:pt x="3659045" y="1581909"/>
                    <a:pt x="3652004" y="1581909"/>
                    <a:pt x="3644963" y="1584256"/>
                  </a:cubicBezTo>
                  <a:cubicBezTo>
                    <a:pt x="3633228" y="1586603"/>
                    <a:pt x="3621493" y="1591297"/>
                    <a:pt x="3609758" y="1593645"/>
                  </a:cubicBezTo>
                  <a:cubicBezTo>
                    <a:pt x="3605064" y="1595992"/>
                    <a:pt x="3598022" y="1595992"/>
                    <a:pt x="3593328" y="1598339"/>
                  </a:cubicBezTo>
                  <a:cubicBezTo>
                    <a:pt x="3581593" y="1600686"/>
                    <a:pt x="3569858" y="1605380"/>
                    <a:pt x="3558123" y="1607727"/>
                  </a:cubicBezTo>
                  <a:cubicBezTo>
                    <a:pt x="3555775" y="1600686"/>
                    <a:pt x="3548734" y="1595992"/>
                    <a:pt x="3541693" y="1593645"/>
                  </a:cubicBezTo>
                  <a:cubicBezTo>
                    <a:pt x="3544040" y="1570174"/>
                    <a:pt x="3544040" y="1546704"/>
                    <a:pt x="3546387" y="1523233"/>
                  </a:cubicBezTo>
                  <a:cubicBezTo>
                    <a:pt x="3546387" y="1513845"/>
                    <a:pt x="3548734" y="1504457"/>
                    <a:pt x="3548734" y="1495069"/>
                  </a:cubicBezTo>
                  <a:cubicBezTo>
                    <a:pt x="3551081" y="1476292"/>
                    <a:pt x="3551081" y="1457516"/>
                    <a:pt x="3553428" y="1438740"/>
                  </a:cubicBezTo>
                  <a:cubicBezTo>
                    <a:pt x="3555775" y="1424657"/>
                    <a:pt x="3555775" y="1410575"/>
                    <a:pt x="3558123" y="1394146"/>
                  </a:cubicBezTo>
                  <a:cubicBezTo>
                    <a:pt x="3560469" y="1382410"/>
                    <a:pt x="3560469" y="1368328"/>
                    <a:pt x="3562817" y="1356593"/>
                  </a:cubicBezTo>
                  <a:cubicBezTo>
                    <a:pt x="3565163" y="1340164"/>
                    <a:pt x="3567511" y="1323734"/>
                    <a:pt x="3567511" y="1307305"/>
                  </a:cubicBezTo>
                  <a:cubicBezTo>
                    <a:pt x="3567511" y="1297917"/>
                    <a:pt x="3569858" y="1288529"/>
                    <a:pt x="3569858" y="1279140"/>
                  </a:cubicBezTo>
                  <a:cubicBezTo>
                    <a:pt x="3572205" y="1262711"/>
                    <a:pt x="3574552" y="1246282"/>
                    <a:pt x="3576899" y="1229852"/>
                  </a:cubicBezTo>
                  <a:cubicBezTo>
                    <a:pt x="3576899" y="1220464"/>
                    <a:pt x="3579246" y="1213423"/>
                    <a:pt x="3579246" y="1204035"/>
                  </a:cubicBezTo>
                  <a:cubicBezTo>
                    <a:pt x="3581593" y="1189953"/>
                    <a:pt x="3583940" y="1175870"/>
                    <a:pt x="3583940" y="1161788"/>
                  </a:cubicBezTo>
                  <a:cubicBezTo>
                    <a:pt x="3586287" y="1152400"/>
                    <a:pt x="3586287" y="1140665"/>
                    <a:pt x="3588634" y="1131276"/>
                  </a:cubicBezTo>
                  <a:cubicBezTo>
                    <a:pt x="3590981" y="1121888"/>
                    <a:pt x="3590981" y="1112500"/>
                    <a:pt x="3593328" y="1100765"/>
                  </a:cubicBezTo>
                  <a:cubicBezTo>
                    <a:pt x="3595675" y="1086683"/>
                    <a:pt x="3598022" y="1072600"/>
                    <a:pt x="3600369" y="1058518"/>
                  </a:cubicBezTo>
                  <a:cubicBezTo>
                    <a:pt x="3602716" y="1042089"/>
                    <a:pt x="3605064" y="1025659"/>
                    <a:pt x="3607410" y="1009230"/>
                  </a:cubicBezTo>
                  <a:cubicBezTo>
                    <a:pt x="3607410" y="1009230"/>
                    <a:pt x="3609758" y="1009230"/>
                    <a:pt x="3609758" y="1009230"/>
                  </a:cubicBezTo>
                  <a:cubicBezTo>
                    <a:pt x="3621493" y="1009230"/>
                    <a:pt x="3630881" y="999842"/>
                    <a:pt x="3630881" y="988107"/>
                  </a:cubicBezTo>
                  <a:cubicBezTo>
                    <a:pt x="3630881" y="978718"/>
                    <a:pt x="3623840" y="971677"/>
                    <a:pt x="3614452" y="969330"/>
                  </a:cubicBezTo>
                  <a:cubicBezTo>
                    <a:pt x="3614452" y="964636"/>
                    <a:pt x="3616799" y="959942"/>
                    <a:pt x="3616799" y="955248"/>
                  </a:cubicBezTo>
                  <a:cubicBezTo>
                    <a:pt x="3616799" y="952901"/>
                    <a:pt x="3619146" y="948207"/>
                    <a:pt x="3619146" y="945860"/>
                  </a:cubicBezTo>
                  <a:cubicBezTo>
                    <a:pt x="3806909" y="985760"/>
                    <a:pt x="3980591" y="1046783"/>
                    <a:pt x="4133149" y="1124235"/>
                  </a:cubicBezTo>
                  <a:cubicBezTo>
                    <a:pt x="4137843" y="1131276"/>
                    <a:pt x="4142537" y="1138318"/>
                    <a:pt x="4147231" y="1147706"/>
                  </a:cubicBezTo>
                  <a:cubicBezTo>
                    <a:pt x="4147231" y="1157094"/>
                    <a:pt x="4151925" y="1164135"/>
                    <a:pt x="4156619" y="1173523"/>
                  </a:cubicBezTo>
                  <a:close/>
                  <a:moveTo>
                    <a:pt x="3612104" y="1649974"/>
                  </a:moveTo>
                  <a:cubicBezTo>
                    <a:pt x="3621493" y="1654668"/>
                    <a:pt x="3630881" y="1657015"/>
                    <a:pt x="3642616" y="1661709"/>
                  </a:cubicBezTo>
                  <a:cubicBezTo>
                    <a:pt x="3659045" y="1668750"/>
                    <a:pt x="3675475" y="1675791"/>
                    <a:pt x="3689557" y="1680485"/>
                  </a:cubicBezTo>
                  <a:cubicBezTo>
                    <a:pt x="3710681" y="1689873"/>
                    <a:pt x="3731804" y="1699262"/>
                    <a:pt x="3752927" y="1708650"/>
                  </a:cubicBezTo>
                  <a:cubicBezTo>
                    <a:pt x="3757622" y="1710997"/>
                    <a:pt x="3762316" y="1713344"/>
                    <a:pt x="3767010" y="1713344"/>
                  </a:cubicBezTo>
                  <a:cubicBezTo>
                    <a:pt x="3792827" y="1725079"/>
                    <a:pt x="3816298" y="1734467"/>
                    <a:pt x="3842115" y="1746203"/>
                  </a:cubicBezTo>
                  <a:cubicBezTo>
                    <a:pt x="3849156" y="1748550"/>
                    <a:pt x="3856197" y="1753244"/>
                    <a:pt x="3863239" y="1755591"/>
                  </a:cubicBezTo>
                  <a:cubicBezTo>
                    <a:pt x="3882015" y="1762632"/>
                    <a:pt x="3898444" y="1772020"/>
                    <a:pt x="3917220" y="1781408"/>
                  </a:cubicBezTo>
                  <a:cubicBezTo>
                    <a:pt x="3926609" y="1786102"/>
                    <a:pt x="3935997" y="1790796"/>
                    <a:pt x="3945385" y="1795491"/>
                  </a:cubicBezTo>
                  <a:cubicBezTo>
                    <a:pt x="3959467" y="1802532"/>
                    <a:pt x="3975897" y="1809573"/>
                    <a:pt x="3989979" y="1816614"/>
                  </a:cubicBezTo>
                  <a:cubicBezTo>
                    <a:pt x="4001714" y="1821308"/>
                    <a:pt x="4011102" y="1828349"/>
                    <a:pt x="4022837" y="1833043"/>
                  </a:cubicBezTo>
                  <a:cubicBezTo>
                    <a:pt x="4034573" y="1840084"/>
                    <a:pt x="4048655" y="1844779"/>
                    <a:pt x="4060390" y="1851820"/>
                  </a:cubicBezTo>
                  <a:cubicBezTo>
                    <a:pt x="4072126" y="1858861"/>
                    <a:pt x="4083861" y="1863555"/>
                    <a:pt x="4095596" y="1870596"/>
                  </a:cubicBezTo>
                  <a:cubicBezTo>
                    <a:pt x="4100290" y="1872943"/>
                    <a:pt x="4107331" y="1875290"/>
                    <a:pt x="4112025" y="1879984"/>
                  </a:cubicBezTo>
                  <a:cubicBezTo>
                    <a:pt x="4109678" y="1882331"/>
                    <a:pt x="4109678" y="1884678"/>
                    <a:pt x="4109678" y="1889372"/>
                  </a:cubicBezTo>
                  <a:cubicBezTo>
                    <a:pt x="4109678" y="1894066"/>
                    <a:pt x="4112025" y="1896413"/>
                    <a:pt x="4114372" y="1901108"/>
                  </a:cubicBezTo>
                  <a:cubicBezTo>
                    <a:pt x="4112025" y="1903455"/>
                    <a:pt x="4107331" y="1905802"/>
                    <a:pt x="4104984" y="1908149"/>
                  </a:cubicBezTo>
                  <a:cubicBezTo>
                    <a:pt x="4100290" y="1910496"/>
                    <a:pt x="4095596" y="1915190"/>
                    <a:pt x="4093249" y="1917537"/>
                  </a:cubicBezTo>
                  <a:cubicBezTo>
                    <a:pt x="4086208" y="1922231"/>
                    <a:pt x="4079167" y="1929272"/>
                    <a:pt x="4072126" y="1933966"/>
                  </a:cubicBezTo>
                  <a:cubicBezTo>
                    <a:pt x="4067432" y="1938660"/>
                    <a:pt x="4060390" y="1943354"/>
                    <a:pt x="4055696" y="1945702"/>
                  </a:cubicBezTo>
                  <a:cubicBezTo>
                    <a:pt x="4051002" y="1950396"/>
                    <a:pt x="4043961" y="1955090"/>
                    <a:pt x="4039267" y="1959784"/>
                  </a:cubicBezTo>
                  <a:cubicBezTo>
                    <a:pt x="4032226" y="1964478"/>
                    <a:pt x="4025185" y="1971519"/>
                    <a:pt x="4020491" y="1976213"/>
                  </a:cubicBezTo>
                  <a:cubicBezTo>
                    <a:pt x="4015797" y="1980907"/>
                    <a:pt x="4011102" y="1985601"/>
                    <a:pt x="4006408" y="1990295"/>
                  </a:cubicBezTo>
                  <a:cubicBezTo>
                    <a:pt x="3999367" y="1997337"/>
                    <a:pt x="3989979" y="2004378"/>
                    <a:pt x="3982938" y="2011419"/>
                  </a:cubicBezTo>
                  <a:cubicBezTo>
                    <a:pt x="3978244" y="2016113"/>
                    <a:pt x="3975897" y="2018460"/>
                    <a:pt x="3971203" y="2023154"/>
                  </a:cubicBezTo>
                  <a:cubicBezTo>
                    <a:pt x="3961814" y="2032542"/>
                    <a:pt x="3952426" y="2039583"/>
                    <a:pt x="3945385" y="2048971"/>
                  </a:cubicBezTo>
                  <a:cubicBezTo>
                    <a:pt x="3943038" y="2051319"/>
                    <a:pt x="3940691" y="2053666"/>
                    <a:pt x="3938344" y="2056013"/>
                  </a:cubicBezTo>
                  <a:cubicBezTo>
                    <a:pt x="3928956" y="2065401"/>
                    <a:pt x="3917220" y="2077136"/>
                    <a:pt x="3907832" y="2086524"/>
                  </a:cubicBezTo>
                  <a:cubicBezTo>
                    <a:pt x="3907832" y="2086524"/>
                    <a:pt x="3907832" y="2086524"/>
                    <a:pt x="3907832" y="2086524"/>
                  </a:cubicBezTo>
                  <a:cubicBezTo>
                    <a:pt x="3882015" y="2112342"/>
                    <a:pt x="3856197" y="2142853"/>
                    <a:pt x="3830380" y="2173365"/>
                  </a:cubicBezTo>
                  <a:cubicBezTo>
                    <a:pt x="3818645" y="2187447"/>
                    <a:pt x="3806909" y="2199183"/>
                    <a:pt x="3795174" y="2213265"/>
                  </a:cubicBezTo>
                  <a:cubicBezTo>
                    <a:pt x="3795174" y="2215612"/>
                    <a:pt x="3792827" y="2215612"/>
                    <a:pt x="3792827" y="2217959"/>
                  </a:cubicBezTo>
                  <a:cubicBezTo>
                    <a:pt x="3783439" y="2229694"/>
                    <a:pt x="3771704" y="2243776"/>
                    <a:pt x="3762316" y="2257859"/>
                  </a:cubicBezTo>
                  <a:cubicBezTo>
                    <a:pt x="3759968" y="2260206"/>
                    <a:pt x="3757622" y="2262553"/>
                    <a:pt x="3755274" y="2267247"/>
                  </a:cubicBezTo>
                  <a:cubicBezTo>
                    <a:pt x="3745886" y="2278982"/>
                    <a:pt x="3736498" y="2290717"/>
                    <a:pt x="3727110" y="2304800"/>
                  </a:cubicBezTo>
                  <a:cubicBezTo>
                    <a:pt x="3724763" y="2309494"/>
                    <a:pt x="3720069" y="2314188"/>
                    <a:pt x="3717721" y="2316535"/>
                  </a:cubicBezTo>
                  <a:cubicBezTo>
                    <a:pt x="3708333" y="2328270"/>
                    <a:pt x="3701292" y="2340005"/>
                    <a:pt x="3691904" y="2351741"/>
                  </a:cubicBezTo>
                  <a:cubicBezTo>
                    <a:pt x="3687210" y="2358782"/>
                    <a:pt x="3680169" y="2368170"/>
                    <a:pt x="3675475" y="2375211"/>
                  </a:cubicBezTo>
                  <a:cubicBezTo>
                    <a:pt x="3668434" y="2384599"/>
                    <a:pt x="3661392" y="2391640"/>
                    <a:pt x="3656698" y="2401028"/>
                  </a:cubicBezTo>
                  <a:cubicBezTo>
                    <a:pt x="3647310" y="2412764"/>
                    <a:pt x="3637922" y="2424499"/>
                    <a:pt x="3630881" y="2438581"/>
                  </a:cubicBezTo>
                  <a:cubicBezTo>
                    <a:pt x="3626187" y="2443275"/>
                    <a:pt x="3623840" y="2447969"/>
                    <a:pt x="3619146" y="2455011"/>
                  </a:cubicBezTo>
                  <a:cubicBezTo>
                    <a:pt x="3607410" y="2473787"/>
                    <a:pt x="3593328" y="2490216"/>
                    <a:pt x="3581593" y="2508993"/>
                  </a:cubicBezTo>
                  <a:cubicBezTo>
                    <a:pt x="3581593" y="2508993"/>
                    <a:pt x="3581593" y="2508993"/>
                    <a:pt x="3581593" y="2508993"/>
                  </a:cubicBezTo>
                  <a:cubicBezTo>
                    <a:pt x="3572205" y="2523075"/>
                    <a:pt x="3560469" y="2539504"/>
                    <a:pt x="3551081" y="2553587"/>
                  </a:cubicBezTo>
                  <a:cubicBezTo>
                    <a:pt x="3548734" y="2551240"/>
                    <a:pt x="3544040" y="2551240"/>
                    <a:pt x="3541693" y="2551240"/>
                  </a:cubicBezTo>
                  <a:cubicBezTo>
                    <a:pt x="3541693" y="2551240"/>
                    <a:pt x="3541693" y="2551240"/>
                    <a:pt x="3541693" y="2548892"/>
                  </a:cubicBezTo>
                  <a:cubicBezTo>
                    <a:pt x="3541693" y="2516034"/>
                    <a:pt x="3539346" y="2480828"/>
                    <a:pt x="3539346" y="2447969"/>
                  </a:cubicBezTo>
                  <a:cubicBezTo>
                    <a:pt x="3539346" y="2436234"/>
                    <a:pt x="3539346" y="2422152"/>
                    <a:pt x="3539346" y="2410417"/>
                  </a:cubicBezTo>
                  <a:cubicBezTo>
                    <a:pt x="3539346" y="2382252"/>
                    <a:pt x="3536999" y="2356435"/>
                    <a:pt x="3536999" y="2328270"/>
                  </a:cubicBezTo>
                  <a:cubicBezTo>
                    <a:pt x="3536999" y="2309494"/>
                    <a:pt x="3536999" y="2293064"/>
                    <a:pt x="3536999" y="2274288"/>
                  </a:cubicBezTo>
                  <a:cubicBezTo>
                    <a:pt x="3536999" y="2253165"/>
                    <a:pt x="3536999" y="2229694"/>
                    <a:pt x="3536999" y="2208571"/>
                  </a:cubicBezTo>
                  <a:cubicBezTo>
                    <a:pt x="3536999" y="2187447"/>
                    <a:pt x="3536999" y="2163977"/>
                    <a:pt x="3536999" y="2142853"/>
                  </a:cubicBezTo>
                  <a:cubicBezTo>
                    <a:pt x="3536999" y="2124077"/>
                    <a:pt x="3536999" y="2107648"/>
                    <a:pt x="3536999" y="2088871"/>
                  </a:cubicBezTo>
                  <a:cubicBezTo>
                    <a:pt x="3536999" y="2060707"/>
                    <a:pt x="3536999" y="2034889"/>
                    <a:pt x="3536999" y="2006725"/>
                  </a:cubicBezTo>
                  <a:cubicBezTo>
                    <a:pt x="3536999" y="1994990"/>
                    <a:pt x="3536999" y="1983254"/>
                    <a:pt x="3536999" y="1971519"/>
                  </a:cubicBezTo>
                  <a:cubicBezTo>
                    <a:pt x="3536999" y="1931619"/>
                    <a:pt x="3539346" y="1894066"/>
                    <a:pt x="3539346" y="1854167"/>
                  </a:cubicBezTo>
                  <a:cubicBezTo>
                    <a:pt x="3539346" y="1835390"/>
                    <a:pt x="3539346" y="1818961"/>
                    <a:pt x="3541693" y="1800185"/>
                  </a:cubicBezTo>
                  <a:cubicBezTo>
                    <a:pt x="3541693" y="1779061"/>
                    <a:pt x="3544040" y="1757938"/>
                    <a:pt x="3544040" y="1736814"/>
                  </a:cubicBezTo>
                  <a:cubicBezTo>
                    <a:pt x="3544040" y="1715691"/>
                    <a:pt x="3546387" y="1694568"/>
                    <a:pt x="3546387" y="1673444"/>
                  </a:cubicBezTo>
                  <a:cubicBezTo>
                    <a:pt x="3546387" y="1664056"/>
                    <a:pt x="3546387" y="1652321"/>
                    <a:pt x="3548734" y="1642933"/>
                  </a:cubicBezTo>
                  <a:lnTo>
                    <a:pt x="3548734" y="1642933"/>
                  </a:lnTo>
                  <a:cubicBezTo>
                    <a:pt x="3558123" y="1642933"/>
                    <a:pt x="3565163" y="1638238"/>
                    <a:pt x="3567511" y="1631197"/>
                  </a:cubicBezTo>
                  <a:cubicBezTo>
                    <a:pt x="3569858" y="1631197"/>
                    <a:pt x="3569858" y="1631197"/>
                    <a:pt x="3572205" y="1633544"/>
                  </a:cubicBezTo>
                  <a:cubicBezTo>
                    <a:pt x="3574552" y="1633544"/>
                    <a:pt x="3593328" y="1640586"/>
                    <a:pt x="3612104" y="1649974"/>
                  </a:cubicBezTo>
                  <a:close/>
                  <a:moveTo>
                    <a:pt x="4156619" y="1936313"/>
                  </a:moveTo>
                  <a:cubicBezTo>
                    <a:pt x="4163660" y="1950396"/>
                    <a:pt x="4173049" y="1962131"/>
                    <a:pt x="4180090" y="1976213"/>
                  </a:cubicBezTo>
                  <a:cubicBezTo>
                    <a:pt x="4182437" y="1978560"/>
                    <a:pt x="4182437" y="1980907"/>
                    <a:pt x="4184784" y="1985601"/>
                  </a:cubicBezTo>
                  <a:cubicBezTo>
                    <a:pt x="4194172" y="1999684"/>
                    <a:pt x="4203560" y="2016113"/>
                    <a:pt x="4210601" y="2030195"/>
                  </a:cubicBezTo>
                  <a:cubicBezTo>
                    <a:pt x="4210601" y="2030195"/>
                    <a:pt x="4212948" y="2032542"/>
                    <a:pt x="4212948" y="2032542"/>
                  </a:cubicBezTo>
                  <a:cubicBezTo>
                    <a:pt x="4290401" y="2159283"/>
                    <a:pt x="4365507" y="2274288"/>
                    <a:pt x="4445306" y="2365823"/>
                  </a:cubicBezTo>
                  <a:cubicBezTo>
                    <a:pt x="4445306" y="2368170"/>
                    <a:pt x="4447653" y="2368170"/>
                    <a:pt x="4447653" y="2370517"/>
                  </a:cubicBezTo>
                  <a:cubicBezTo>
                    <a:pt x="4457041" y="2379905"/>
                    <a:pt x="4464082" y="2389293"/>
                    <a:pt x="4473471" y="2398681"/>
                  </a:cubicBezTo>
                  <a:cubicBezTo>
                    <a:pt x="4475818" y="2401028"/>
                    <a:pt x="4478165" y="2403376"/>
                    <a:pt x="4480512" y="2405723"/>
                  </a:cubicBezTo>
                  <a:cubicBezTo>
                    <a:pt x="4487553" y="2412764"/>
                    <a:pt x="4494594" y="2419805"/>
                    <a:pt x="4501635" y="2429193"/>
                  </a:cubicBezTo>
                  <a:cubicBezTo>
                    <a:pt x="4506329" y="2431540"/>
                    <a:pt x="4508676" y="2436234"/>
                    <a:pt x="4513371" y="2438581"/>
                  </a:cubicBezTo>
                  <a:cubicBezTo>
                    <a:pt x="4520412" y="2445622"/>
                    <a:pt x="4525106" y="2450317"/>
                    <a:pt x="4532147" y="2457358"/>
                  </a:cubicBezTo>
                  <a:cubicBezTo>
                    <a:pt x="4536841" y="2462052"/>
                    <a:pt x="4541535" y="2464399"/>
                    <a:pt x="4543882" y="2466746"/>
                  </a:cubicBezTo>
                  <a:cubicBezTo>
                    <a:pt x="4548576" y="2471440"/>
                    <a:pt x="4555617" y="2476134"/>
                    <a:pt x="4560311" y="2480828"/>
                  </a:cubicBezTo>
                  <a:cubicBezTo>
                    <a:pt x="4565005" y="2483175"/>
                    <a:pt x="4569699" y="2487869"/>
                    <a:pt x="4574393" y="2490216"/>
                  </a:cubicBezTo>
                  <a:cubicBezTo>
                    <a:pt x="4574393" y="2490216"/>
                    <a:pt x="4574393" y="2490216"/>
                    <a:pt x="4576741" y="2490216"/>
                  </a:cubicBezTo>
                  <a:cubicBezTo>
                    <a:pt x="4574393" y="2492563"/>
                    <a:pt x="4572047" y="2497258"/>
                    <a:pt x="4572047" y="2501952"/>
                  </a:cubicBezTo>
                  <a:cubicBezTo>
                    <a:pt x="4572047" y="2504299"/>
                    <a:pt x="4572047" y="2508993"/>
                    <a:pt x="4574393" y="2511340"/>
                  </a:cubicBezTo>
                  <a:cubicBezTo>
                    <a:pt x="4560311" y="2518381"/>
                    <a:pt x="4548576" y="2525422"/>
                    <a:pt x="4534494" y="2532463"/>
                  </a:cubicBezTo>
                  <a:cubicBezTo>
                    <a:pt x="4534494" y="2532463"/>
                    <a:pt x="4534494" y="2532463"/>
                    <a:pt x="4534494" y="2532463"/>
                  </a:cubicBezTo>
                  <a:cubicBezTo>
                    <a:pt x="4471124" y="2567669"/>
                    <a:pt x="4405406" y="2605222"/>
                    <a:pt x="4337342" y="2647468"/>
                  </a:cubicBezTo>
                  <a:cubicBezTo>
                    <a:pt x="4323260" y="2656857"/>
                    <a:pt x="4306830" y="2666245"/>
                    <a:pt x="4292748" y="2675633"/>
                  </a:cubicBezTo>
                  <a:cubicBezTo>
                    <a:pt x="4290401" y="2677980"/>
                    <a:pt x="4288054" y="2677980"/>
                    <a:pt x="4285707" y="2680327"/>
                  </a:cubicBezTo>
                  <a:cubicBezTo>
                    <a:pt x="4266931" y="2692062"/>
                    <a:pt x="4248154" y="2703798"/>
                    <a:pt x="4227031" y="2717880"/>
                  </a:cubicBezTo>
                  <a:cubicBezTo>
                    <a:pt x="4219990" y="2722574"/>
                    <a:pt x="4215296" y="2724921"/>
                    <a:pt x="4208254" y="2729615"/>
                  </a:cubicBezTo>
                  <a:cubicBezTo>
                    <a:pt x="4191825" y="2739003"/>
                    <a:pt x="4175395" y="2750738"/>
                    <a:pt x="4158966" y="2760127"/>
                  </a:cubicBezTo>
                  <a:cubicBezTo>
                    <a:pt x="4142537" y="2769515"/>
                    <a:pt x="4128455" y="2781250"/>
                    <a:pt x="4112025" y="2790638"/>
                  </a:cubicBezTo>
                  <a:cubicBezTo>
                    <a:pt x="4109678" y="2792985"/>
                    <a:pt x="4107331" y="2792985"/>
                    <a:pt x="4104984" y="2795332"/>
                  </a:cubicBezTo>
                  <a:cubicBezTo>
                    <a:pt x="4102637" y="2790638"/>
                    <a:pt x="4095596" y="2785944"/>
                    <a:pt x="4088555" y="2785944"/>
                  </a:cubicBezTo>
                  <a:cubicBezTo>
                    <a:pt x="4088555" y="2774209"/>
                    <a:pt x="4088555" y="2762474"/>
                    <a:pt x="4088555" y="2750738"/>
                  </a:cubicBezTo>
                  <a:cubicBezTo>
                    <a:pt x="4088555" y="2729615"/>
                    <a:pt x="4088555" y="2706145"/>
                    <a:pt x="4088555" y="2685021"/>
                  </a:cubicBezTo>
                  <a:cubicBezTo>
                    <a:pt x="4088555" y="2663898"/>
                    <a:pt x="4088555" y="2645121"/>
                    <a:pt x="4088555" y="2623998"/>
                  </a:cubicBezTo>
                  <a:cubicBezTo>
                    <a:pt x="4088555" y="2605222"/>
                    <a:pt x="4088555" y="2584098"/>
                    <a:pt x="4088555" y="2565322"/>
                  </a:cubicBezTo>
                  <a:cubicBezTo>
                    <a:pt x="4088555" y="2539504"/>
                    <a:pt x="4088555" y="2516034"/>
                    <a:pt x="4090902" y="2490216"/>
                  </a:cubicBezTo>
                  <a:cubicBezTo>
                    <a:pt x="4090902" y="2459705"/>
                    <a:pt x="4090902" y="2429193"/>
                    <a:pt x="4093249" y="2401028"/>
                  </a:cubicBezTo>
                  <a:cubicBezTo>
                    <a:pt x="4093249" y="2377558"/>
                    <a:pt x="4095596" y="2356435"/>
                    <a:pt x="4095596" y="2332964"/>
                  </a:cubicBezTo>
                  <a:cubicBezTo>
                    <a:pt x="4095596" y="2316535"/>
                    <a:pt x="4097943" y="2302453"/>
                    <a:pt x="4097943" y="2286023"/>
                  </a:cubicBezTo>
                  <a:cubicBezTo>
                    <a:pt x="4097943" y="2262553"/>
                    <a:pt x="4100290" y="2241429"/>
                    <a:pt x="4100290" y="2217959"/>
                  </a:cubicBezTo>
                  <a:cubicBezTo>
                    <a:pt x="4100290" y="2203877"/>
                    <a:pt x="4102637" y="2187447"/>
                    <a:pt x="4102637" y="2173365"/>
                  </a:cubicBezTo>
                  <a:cubicBezTo>
                    <a:pt x="4104984" y="2149895"/>
                    <a:pt x="4104984" y="2128771"/>
                    <a:pt x="4107331" y="2105301"/>
                  </a:cubicBezTo>
                  <a:cubicBezTo>
                    <a:pt x="4107331" y="2091218"/>
                    <a:pt x="4109678" y="2079483"/>
                    <a:pt x="4109678" y="2065401"/>
                  </a:cubicBezTo>
                  <a:cubicBezTo>
                    <a:pt x="4112025" y="2041930"/>
                    <a:pt x="4112025" y="2018460"/>
                    <a:pt x="4114372" y="1994990"/>
                  </a:cubicBezTo>
                  <a:cubicBezTo>
                    <a:pt x="4114372" y="1983254"/>
                    <a:pt x="4116719" y="1973866"/>
                    <a:pt x="4116719" y="1962131"/>
                  </a:cubicBezTo>
                  <a:cubicBezTo>
                    <a:pt x="4119067" y="1943354"/>
                    <a:pt x="4121414" y="1924578"/>
                    <a:pt x="4121414" y="1905802"/>
                  </a:cubicBezTo>
                  <a:cubicBezTo>
                    <a:pt x="4121414" y="1905802"/>
                    <a:pt x="4121414" y="1905802"/>
                    <a:pt x="4121414" y="1905802"/>
                  </a:cubicBezTo>
                  <a:cubicBezTo>
                    <a:pt x="4123761" y="1905802"/>
                    <a:pt x="4128455" y="1905802"/>
                    <a:pt x="4130802" y="1903455"/>
                  </a:cubicBezTo>
                  <a:cubicBezTo>
                    <a:pt x="4135496" y="1910496"/>
                    <a:pt x="4137843" y="1917537"/>
                    <a:pt x="4142537" y="1924578"/>
                  </a:cubicBezTo>
                  <a:cubicBezTo>
                    <a:pt x="4151925" y="1929272"/>
                    <a:pt x="4154272" y="1933966"/>
                    <a:pt x="4156619" y="1936313"/>
                  </a:cubicBezTo>
                  <a:close/>
                  <a:moveTo>
                    <a:pt x="4642458" y="2487869"/>
                  </a:moveTo>
                  <a:cubicBezTo>
                    <a:pt x="4656540" y="2483175"/>
                    <a:pt x="4668275" y="2478481"/>
                    <a:pt x="4682358" y="2473787"/>
                  </a:cubicBezTo>
                  <a:lnTo>
                    <a:pt x="4689399" y="2471440"/>
                  </a:lnTo>
                  <a:cubicBezTo>
                    <a:pt x="4689399" y="2473787"/>
                    <a:pt x="4689399" y="2473787"/>
                    <a:pt x="4689399" y="2476134"/>
                  </a:cubicBezTo>
                  <a:cubicBezTo>
                    <a:pt x="4689399" y="2478481"/>
                    <a:pt x="4689399" y="2478481"/>
                    <a:pt x="4689399" y="2480828"/>
                  </a:cubicBezTo>
                  <a:cubicBezTo>
                    <a:pt x="4687052" y="2480828"/>
                    <a:pt x="4687052" y="2480828"/>
                    <a:pt x="4684705" y="2483175"/>
                  </a:cubicBezTo>
                  <a:cubicBezTo>
                    <a:pt x="4682358" y="2483175"/>
                    <a:pt x="4680011" y="2485522"/>
                    <a:pt x="4677664" y="2485522"/>
                  </a:cubicBezTo>
                  <a:cubicBezTo>
                    <a:pt x="4672970" y="2487869"/>
                    <a:pt x="4665929" y="2487869"/>
                    <a:pt x="4661234" y="2490216"/>
                  </a:cubicBezTo>
                  <a:cubicBezTo>
                    <a:pt x="4656540" y="2490216"/>
                    <a:pt x="4654193" y="2492563"/>
                    <a:pt x="4649499" y="2492563"/>
                  </a:cubicBezTo>
                  <a:cubicBezTo>
                    <a:pt x="4644805" y="2494910"/>
                    <a:pt x="4637764" y="2494910"/>
                    <a:pt x="4633070" y="2497258"/>
                  </a:cubicBezTo>
                  <a:cubicBezTo>
                    <a:pt x="4628376" y="2497258"/>
                    <a:pt x="4623682" y="2499605"/>
                    <a:pt x="4621334" y="2499605"/>
                  </a:cubicBezTo>
                  <a:cubicBezTo>
                    <a:pt x="4621334" y="2499605"/>
                    <a:pt x="4618988" y="2499605"/>
                    <a:pt x="4618988" y="2499605"/>
                  </a:cubicBezTo>
                  <a:cubicBezTo>
                    <a:pt x="4618988" y="2499605"/>
                    <a:pt x="4618988" y="2499605"/>
                    <a:pt x="4618988" y="2499605"/>
                  </a:cubicBezTo>
                  <a:cubicBezTo>
                    <a:pt x="4626029" y="2497258"/>
                    <a:pt x="4633070" y="2494910"/>
                    <a:pt x="4640111" y="2492563"/>
                  </a:cubicBezTo>
                  <a:cubicBezTo>
                    <a:pt x="4637764" y="2490216"/>
                    <a:pt x="4640111" y="2487869"/>
                    <a:pt x="4642458" y="2487869"/>
                  </a:cubicBezTo>
                  <a:close/>
                  <a:moveTo>
                    <a:pt x="4623682" y="2523075"/>
                  </a:moveTo>
                  <a:cubicBezTo>
                    <a:pt x="4626029" y="2525422"/>
                    <a:pt x="4628376" y="2525422"/>
                    <a:pt x="4630723" y="2527769"/>
                  </a:cubicBezTo>
                  <a:cubicBezTo>
                    <a:pt x="4633070" y="2527769"/>
                    <a:pt x="4635417" y="2530116"/>
                    <a:pt x="4637764" y="2530116"/>
                  </a:cubicBezTo>
                  <a:cubicBezTo>
                    <a:pt x="4640111" y="2532463"/>
                    <a:pt x="4642458" y="2532463"/>
                    <a:pt x="4644805" y="2532463"/>
                  </a:cubicBezTo>
                  <a:cubicBezTo>
                    <a:pt x="4647152" y="2532463"/>
                    <a:pt x="4649499" y="2534810"/>
                    <a:pt x="4651846" y="2534810"/>
                  </a:cubicBezTo>
                  <a:cubicBezTo>
                    <a:pt x="4654193" y="2534810"/>
                    <a:pt x="4656540" y="2537157"/>
                    <a:pt x="4658887" y="2537157"/>
                  </a:cubicBezTo>
                  <a:cubicBezTo>
                    <a:pt x="4661234" y="2537157"/>
                    <a:pt x="4663581" y="2539504"/>
                    <a:pt x="4665929" y="2539504"/>
                  </a:cubicBezTo>
                  <a:cubicBezTo>
                    <a:pt x="4668275" y="2539504"/>
                    <a:pt x="4670623" y="2541851"/>
                    <a:pt x="4672970" y="2541851"/>
                  </a:cubicBezTo>
                  <a:cubicBezTo>
                    <a:pt x="4675317" y="2541851"/>
                    <a:pt x="4677664" y="2541851"/>
                    <a:pt x="4677664" y="2544198"/>
                  </a:cubicBezTo>
                  <a:cubicBezTo>
                    <a:pt x="4680011" y="2544198"/>
                    <a:pt x="4684705" y="2544198"/>
                    <a:pt x="4687052" y="2546545"/>
                  </a:cubicBezTo>
                  <a:cubicBezTo>
                    <a:pt x="4689399" y="2546545"/>
                    <a:pt x="4689399" y="2546545"/>
                    <a:pt x="4691746" y="2546545"/>
                  </a:cubicBezTo>
                  <a:cubicBezTo>
                    <a:pt x="4696440" y="2546545"/>
                    <a:pt x="4701134" y="2546545"/>
                    <a:pt x="4703481" y="2546545"/>
                  </a:cubicBezTo>
                  <a:cubicBezTo>
                    <a:pt x="4703481" y="2546545"/>
                    <a:pt x="4703481" y="2546545"/>
                    <a:pt x="4703481" y="2546545"/>
                  </a:cubicBezTo>
                  <a:lnTo>
                    <a:pt x="4703481" y="2546545"/>
                  </a:lnTo>
                  <a:lnTo>
                    <a:pt x="4703481" y="2546545"/>
                  </a:lnTo>
                  <a:cubicBezTo>
                    <a:pt x="4710522" y="2546545"/>
                    <a:pt x="4717563" y="2546545"/>
                    <a:pt x="4722257" y="2544198"/>
                  </a:cubicBezTo>
                  <a:cubicBezTo>
                    <a:pt x="4724605" y="2544198"/>
                    <a:pt x="4726952" y="2544198"/>
                    <a:pt x="4726952" y="2541851"/>
                  </a:cubicBezTo>
                  <a:cubicBezTo>
                    <a:pt x="4731646" y="2541851"/>
                    <a:pt x="4733993" y="2539504"/>
                    <a:pt x="4738687" y="2539504"/>
                  </a:cubicBezTo>
                  <a:cubicBezTo>
                    <a:pt x="4741034" y="2539504"/>
                    <a:pt x="4743381" y="2537157"/>
                    <a:pt x="4745728" y="2537157"/>
                  </a:cubicBezTo>
                  <a:cubicBezTo>
                    <a:pt x="4748075" y="2534810"/>
                    <a:pt x="4752769" y="2534810"/>
                    <a:pt x="4755116" y="2532463"/>
                  </a:cubicBezTo>
                  <a:cubicBezTo>
                    <a:pt x="4757463" y="2534810"/>
                    <a:pt x="4757463" y="2534810"/>
                    <a:pt x="4759810" y="2534810"/>
                  </a:cubicBezTo>
                  <a:cubicBezTo>
                    <a:pt x="4759810" y="2537157"/>
                    <a:pt x="4757463" y="2539504"/>
                    <a:pt x="4757463" y="2539504"/>
                  </a:cubicBezTo>
                  <a:cubicBezTo>
                    <a:pt x="4755116" y="2544198"/>
                    <a:pt x="4750422" y="2551240"/>
                    <a:pt x="4748075" y="2555934"/>
                  </a:cubicBezTo>
                  <a:cubicBezTo>
                    <a:pt x="4743381" y="2562975"/>
                    <a:pt x="4738687" y="2570016"/>
                    <a:pt x="4736340" y="2577057"/>
                  </a:cubicBezTo>
                  <a:cubicBezTo>
                    <a:pt x="4733993" y="2581751"/>
                    <a:pt x="4729299" y="2588792"/>
                    <a:pt x="4726952" y="2593486"/>
                  </a:cubicBezTo>
                  <a:cubicBezTo>
                    <a:pt x="4722257" y="2600527"/>
                    <a:pt x="4717563" y="2607569"/>
                    <a:pt x="4712869" y="2614610"/>
                  </a:cubicBezTo>
                  <a:cubicBezTo>
                    <a:pt x="4708175" y="2619304"/>
                    <a:pt x="4705828" y="2626345"/>
                    <a:pt x="4701134" y="2631039"/>
                  </a:cubicBezTo>
                  <a:cubicBezTo>
                    <a:pt x="4696440" y="2638080"/>
                    <a:pt x="4689399" y="2647468"/>
                    <a:pt x="4684705" y="2654510"/>
                  </a:cubicBezTo>
                  <a:cubicBezTo>
                    <a:pt x="4680011" y="2659204"/>
                    <a:pt x="4677664" y="2663898"/>
                    <a:pt x="4675317" y="2670939"/>
                  </a:cubicBezTo>
                  <a:cubicBezTo>
                    <a:pt x="4668275" y="2680327"/>
                    <a:pt x="4661234" y="2689715"/>
                    <a:pt x="4656540" y="2699103"/>
                  </a:cubicBezTo>
                  <a:cubicBezTo>
                    <a:pt x="4654193" y="2703798"/>
                    <a:pt x="4651846" y="2706145"/>
                    <a:pt x="4647152" y="2710839"/>
                  </a:cubicBezTo>
                  <a:cubicBezTo>
                    <a:pt x="4628376" y="2736656"/>
                    <a:pt x="4607252" y="2764821"/>
                    <a:pt x="4583782" y="2792985"/>
                  </a:cubicBezTo>
                  <a:cubicBezTo>
                    <a:pt x="4581435" y="2795332"/>
                    <a:pt x="4581435" y="2797679"/>
                    <a:pt x="4579088" y="2800026"/>
                  </a:cubicBezTo>
                  <a:cubicBezTo>
                    <a:pt x="4574393" y="2807068"/>
                    <a:pt x="4567353" y="2814109"/>
                    <a:pt x="4560311" y="2821150"/>
                  </a:cubicBezTo>
                  <a:cubicBezTo>
                    <a:pt x="4557964" y="2818803"/>
                    <a:pt x="4555617" y="2818803"/>
                    <a:pt x="4550923" y="2816456"/>
                  </a:cubicBezTo>
                  <a:cubicBezTo>
                    <a:pt x="4550923" y="2807068"/>
                    <a:pt x="4553270" y="2797679"/>
                    <a:pt x="4553270" y="2785944"/>
                  </a:cubicBezTo>
                  <a:cubicBezTo>
                    <a:pt x="4553270" y="2785944"/>
                    <a:pt x="4553270" y="2783597"/>
                    <a:pt x="4553270" y="2783597"/>
                  </a:cubicBezTo>
                  <a:cubicBezTo>
                    <a:pt x="4555617" y="2769515"/>
                    <a:pt x="4555617" y="2755433"/>
                    <a:pt x="4557964" y="2741350"/>
                  </a:cubicBezTo>
                  <a:cubicBezTo>
                    <a:pt x="4557964" y="2741350"/>
                    <a:pt x="4557964" y="2741350"/>
                    <a:pt x="4557964" y="2739003"/>
                  </a:cubicBezTo>
                  <a:cubicBezTo>
                    <a:pt x="4565005" y="2682674"/>
                    <a:pt x="4572047" y="2631039"/>
                    <a:pt x="4581435" y="2579404"/>
                  </a:cubicBezTo>
                  <a:cubicBezTo>
                    <a:pt x="4581435" y="2577057"/>
                    <a:pt x="4581435" y="2577057"/>
                    <a:pt x="4581435" y="2574710"/>
                  </a:cubicBezTo>
                  <a:cubicBezTo>
                    <a:pt x="4581435" y="2567669"/>
                    <a:pt x="4583782" y="2560628"/>
                    <a:pt x="4586129" y="2555934"/>
                  </a:cubicBezTo>
                  <a:cubicBezTo>
                    <a:pt x="4586129" y="2548892"/>
                    <a:pt x="4588476" y="2544198"/>
                    <a:pt x="4588476" y="2537157"/>
                  </a:cubicBezTo>
                  <a:cubicBezTo>
                    <a:pt x="4588476" y="2532463"/>
                    <a:pt x="4590823" y="2527769"/>
                    <a:pt x="4590823" y="2523075"/>
                  </a:cubicBezTo>
                  <a:cubicBezTo>
                    <a:pt x="4590823" y="2520728"/>
                    <a:pt x="4590823" y="2520728"/>
                    <a:pt x="4590823" y="2518381"/>
                  </a:cubicBezTo>
                  <a:cubicBezTo>
                    <a:pt x="4590823" y="2518381"/>
                    <a:pt x="4593170" y="2518381"/>
                    <a:pt x="4593170" y="2518381"/>
                  </a:cubicBezTo>
                  <a:cubicBezTo>
                    <a:pt x="4600211" y="2518381"/>
                    <a:pt x="4604905" y="2516034"/>
                    <a:pt x="4609599" y="2511340"/>
                  </a:cubicBezTo>
                  <a:cubicBezTo>
                    <a:pt x="4611946" y="2511340"/>
                    <a:pt x="4611946" y="2513687"/>
                    <a:pt x="4614294" y="2513687"/>
                  </a:cubicBezTo>
                  <a:cubicBezTo>
                    <a:pt x="4618988" y="2520728"/>
                    <a:pt x="4621334" y="2520728"/>
                    <a:pt x="4623682" y="2523075"/>
                  </a:cubicBezTo>
                  <a:close/>
                  <a:moveTo>
                    <a:pt x="4785628" y="2497258"/>
                  </a:moveTo>
                  <a:cubicBezTo>
                    <a:pt x="4785628" y="2497258"/>
                    <a:pt x="4785628" y="2494910"/>
                    <a:pt x="4787975" y="2494910"/>
                  </a:cubicBezTo>
                  <a:cubicBezTo>
                    <a:pt x="4787975" y="2494910"/>
                    <a:pt x="4787975" y="2494910"/>
                    <a:pt x="4785628" y="2497258"/>
                  </a:cubicBezTo>
                  <a:cubicBezTo>
                    <a:pt x="4785628" y="2497258"/>
                    <a:pt x="4785628" y="2501952"/>
                    <a:pt x="4783281" y="2504299"/>
                  </a:cubicBezTo>
                  <a:cubicBezTo>
                    <a:pt x="4783281" y="2504299"/>
                    <a:pt x="4783281" y="2504299"/>
                    <a:pt x="4780934" y="2504299"/>
                  </a:cubicBezTo>
                  <a:cubicBezTo>
                    <a:pt x="4780934" y="2504299"/>
                    <a:pt x="4780934" y="2504299"/>
                    <a:pt x="4780934" y="2501952"/>
                  </a:cubicBezTo>
                  <a:cubicBezTo>
                    <a:pt x="4785628" y="2499605"/>
                    <a:pt x="4785628" y="2499605"/>
                    <a:pt x="4785628" y="2497258"/>
                  </a:cubicBezTo>
                  <a:close/>
                  <a:moveTo>
                    <a:pt x="4813793" y="2466746"/>
                  </a:move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lose/>
                  <a:moveTo>
                    <a:pt x="4769198" y="2567669"/>
                  </a:moveTo>
                  <a:cubicBezTo>
                    <a:pt x="4764504" y="2581751"/>
                    <a:pt x="4762157" y="2598180"/>
                    <a:pt x="4757463" y="2614610"/>
                  </a:cubicBezTo>
                  <a:cubicBezTo>
                    <a:pt x="4757463" y="2616957"/>
                    <a:pt x="4757463" y="2616957"/>
                    <a:pt x="4757463" y="2619304"/>
                  </a:cubicBezTo>
                  <a:cubicBezTo>
                    <a:pt x="4752769" y="2635733"/>
                    <a:pt x="4750422" y="2652163"/>
                    <a:pt x="4745728" y="2668592"/>
                  </a:cubicBezTo>
                  <a:cubicBezTo>
                    <a:pt x="4745728" y="2670939"/>
                    <a:pt x="4745728" y="2670939"/>
                    <a:pt x="4745728" y="2673286"/>
                  </a:cubicBezTo>
                  <a:cubicBezTo>
                    <a:pt x="4741034" y="2689715"/>
                    <a:pt x="4738687" y="2708492"/>
                    <a:pt x="4736340" y="2724921"/>
                  </a:cubicBezTo>
                  <a:cubicBezTo>
                    <a:pt x="4736340" y="2727268"/>
                    <a:pt x="4736340" y="2729615"/>
                    <a:pt x="4733993" y="2731962"/>
                  </a:cubicBezTo>
                  <a:cubicBezTo>
                    <a:pt x="4731646" y="2748391"/>
                    <a:pt x="4726952" y="2767168"/>
                    <a:pt x="4724605" y="2783597"/>
                  </a:cubicBezTo>
                  <a:cubicBezTo>
                    <a:pt x="4724605" y="2785944"/>
                    <a:pt x="4724605" y="2790638"/>
                    <a:pt x="4722257" y="2792985"/>
                  </a:cubicBezTo>
                  <a:cubicBezTo>
                    <a:pt x="4719911" y="2811762"/>
                    <a:pt x="4715216" y="2828191"/>
                    <a:pt x="4712869" y="2846967"/>
                  </a:cubicBezTo>
                  <a:cubicBezTo>
                    <a:pt x="4712869" y="2849314"/>
                    <a:pt x="4712869" y="2854009"/>
                    <a:pt x="4710522" y="2856356"/>
                  </a:cubicBezTo>
                  <a:cubicBezTo>
                    <a:pt x="4708175" y="2875132"/>
                    <a:pt x="4703481" y="2893908"/>
                    <a:pt x="4701134" y="2912685"/>
                  </a:cubicBezTo>
                  <a:cubicBezTo>
                    <a:pt x="4701134" y="2915032"/>
                    <a:pt x="4701134" y="2915032"/>
                    <a:pt x="4701134" y="2917379"/>
                  </a:cubicBezTo>
                  <a:cubicBezTo>
                    <a:pt x="4698787" y="2931461"/>
                    <a:pt x="4696440" y="2945543"/>
                    <a:pt x="4694093" y="2959626"/>
                  </a:cubicBezTo>
                  <a:cubicBezTo>
                    <a:pt x="4694093" y="2959626"/>
                    <a:pt x="4691746" y="2959626"/>
                    <a:pt x="4691746" y="2959626"/>
                  </a:cubicBezTo>
                  <a:cubicBezTo>
                    <a:pt x="4680011" y="2959626"/>
                    <a:pt x="4670623" y="2969014"/>
                    <a:pt x="4670623" y="2980749"/>
                  </a:cubicBezTo>
                  <a:cubicBezTo>
                    <a:pt x="4670623" y="2983096"/>
                    <a:pt x="4670623" y="2983096"/>
                    <a:pt x="4670623" y="2985443"/>
                  </a:cubicBezTo>
                  <a:cubicBezTo>
                    <a:pt x="4668275" y="2985443"/>
                    <a:pt x="4663581" y="2985443"/>
                    <a:pt x="4661234" y="2985443"/>
                  </a:cubicBezTo>
                  <a:cubicBezTo>
                    <a:pt x="4661234" y="2985443"/>
                    <a:pt x="4658887" y="2985443"/>
                    <a:pt x="4658887" y="2985443"/>
                  </a:cubicBezTo>
                  <a:cubicBezTo>
                    <a:pt x="4658887" y="2985443"/>
                    <a:pt x="4658887" y="2983096"/>
                    <a:pt x="4658887" y="2983096"/>
                  </a:cubicBezTo>
                  <a:cubicBezTo>
                    <a:pt x="4658887" y="2973708"/>
                    <a:pt x="4654193" y="2966667"/>
                    <a:pt x="4644805" y="2964320"/>
                  </a:cubicBezTo>
                  <a:lnTo>
                    <a:pt x="4649499" y="2947890"/>
                  </a:lnTo>
                  <a:cubicBezTo>
                    <a:pt x="4651846" y="2936155"/>
                    <a:pt x="4656540" y="2926767"/>
                    <a:pt x="4658887" y="2915032"/>
                  </a:cubicBezTo>
                  <a:cubicBezTo>
                    <a:pt x="4661234" y="2905643"/>
                    <a:pt x="4665929" y="2893908"/>
                    <a:pt x="4668275" y="2884520"/>
                  </a:cubicBezTo>
                  <a:cubicBezTo>
                    <a:pt x="4670623" y="2877479"/>
                    <a:pt x="4672970" y="2870438"/>
                    <a:pt x="4672970" y="2865744"/>
                  </a:cubicBezTo>
                  <a:cubicBezTo>
                    <a:pt x="4677664" y="2851662"/>
                    <a:pt x="4682358" y="2837579"/>
                    <a:pt x="4684705" y="2821150"/>
                  </a:cubicBezTo>
                  <a:cubicBezTo>
                    <a:pt x="4687052" y="2814109"/>
                    <a:pt x="4689399" y="2807068"/>
                    <a:pt x="4691746" y="2797679"/>
                  </a:cubicBezTo>
                  <a:cubicBezTo>
                    <a:pt x="4696440" y="2783597"/>
                    <a:pt x="4698787" y="2771862"/>
                    <a:pt x="4703481" y="2757780"/>
                  </a:cubicBezTo>
                  <a:cubicBezTo>
                    <a:pt x="4705828" y="2750738"/>
                    <a:pt x="4708175" y="2743697"/>
                    <a:pt x="4710522" y="2734309"/>
                  </a:cubicBezTo>
                  <a:cubicBezTo>
                    <a:pt x="4715216" y="2722574"/>
                    <a:pt x="4717563" y="2710839"/>
                    <a:pt x="4722257" y="2699103"/>
                  </a:cubicBezTo>
                  <a:cubicBezTo>
                    <a:pt x="4724605" y="2692062"/>
                    <a:pt x="4726952" y="2685021"/>
                    <a:pt x="4729299" y="2675633"/>
                  </a:cubicBezTo>
                  <a:cubicBezTo>
                    <a:pt x="4731646" y="2663898"/>
                    <a:pt x="4736340" y="2654510"/>
                    <a:pt x="4738687" y="2642774"/>
                  </a:cubicBezTo>
                  <a:cubicBezTo>
                    <a:pt x="4741034" y="2635733"/>
                    <a:pt x="4743381" y="2628692"/>
                    <a:pt x="4745728" y="2619304"/>
                  </a:cubicBezTo>
                  <a:cubicBezTo>
                    <a:pt x="4748075" y="2609916"/>
                    <a:pt x="4752769" y="2598180"/>
                    <a:pt x="4755116" y="2588792"/>
                  </a:cubicBezTo>
                  <a:cubicBezTo>
                    <a:pt x="4757463" y="2581751"/>
                    <a:pt x="4759810" y="2574710"/>
                    <a:pt x="4762157" y="2567669"/>
                  </a:cubicBezTo>
                  <a:cubicBezTo>
                    <a:pt x="4764504" y="2558281"/>
                    <a:pt x="4769198" y="2546545"/>
                    <a:pt x="4771546" y="2537157"/>
                  </a:cubicBezTo>
                  <a:cubicBezTo>
                    <a:pt x="4771546" y="2537157"/>
                    <a:pt x="4771546" y="2537157"/>
                    <a:pt x="4771546" y="2537157"/>
                  </a:cubicBezTo>
                  <a:cubicBezTo>
                    <a:pt x="4771546" y="2537157"/>
                    <a:pt x="4771546" y="2537157"/>
                    <a:pt x="4773892" y="2537157"/>
                  </a:cubicBezTo>
                  <a:cubicBezTo>
                    <a:pt x="4771546" y="2544198"/>
                    <a:pt x="4769198" y="2551240"/>
                    <a:pt x="4766852" y="2560628"/>
                  </a:cubicBezTo>
                  <a:cubicBezTo>
                    <a:pt x="4771546" y="2562975"/>
                    <a:pt x="4769198" y="2565322"/>
                    <a:pt x="4769198" y="2567669"/>
                  </a:cubicBezTo>
                  <a:close/>
                  <a:moveTo>
                    <a:pt x="4644805" y="3032384"/>
                  </a:moveTo>
                  <a:cubicBezTo>
                    <a:pt x="4644805" y="3034731"/>
                    <a:pt x="4644805" y="3039425"/>
                    <a:pt x="4644805" y="3041772"/>
                  </a:cubicBezTo>
                  <a:cubicBezTo>
                    <a:pt x="4644805" y="3048813"/>
                    <a:pt x="4644805" y="3053507"/>
                    <a:pt x="4647152" y="3058201"/>
                  </a:cubicBezTo>
                  <a:cubicBezTo>
                    <a:pt x="4647152" y="3060549"/>
                    <a:pt x="4647152" y="3065243"/>
                    <a:pt x="4647152" y="3067590"/>
                  </a:cubicBezTo>
                  <a:cubicBezTo>
                    <a:pt x="4647152" y="3067590"/>
                    <a:pt x="4647152" y="3069937"/>
                    <a:pt x="4647152" y="3069937"/>
                  </a:cubicBezTo>
                  <a:cubicBezTo>
                    <a:pt x="4647152" y="3072284"/>
                    <a:pt x="4647152" y="3072284"/>
                    <a:pt x="4647152" y="3074631"/>
                  </a:cubicBezTo>
                  <a:cubicBezTo>
                    <a:pt x="4637764" y="3076978"/>
                    <a:pt x="4630723" y="3084019"/>
                    <a:pt x="4630723" y="3093407"/>
                  </a:cubicBezTo>
                  <a:cubicBezTo>
                    <a:pt x="4630723" y="3100448"/>
                    <a:pt x="4635417" y="3107490"/>
                    <a:pt x="4640111" y="3109836"/>
                  </a:cubicBezTo>
                  <a:cubicBezTo>
                    <a:pt x="4628376" y="3133307"/>
                    <a:pt x="4614294" y="3156777"/>
                    <a:pt x="4600211" y="3177901"/>
                  </a:cubicBezTo>
                  <a:cubicBezTo>
                    <a:pt x="4597864" y="3180248"/>
                    <a:pt x="4597864" y="3180248"/>
                    <a:pt x="4595517" y="3182595"/>
                  </a:cubicBezTo>
                  <a:cubicBezTo>
                    <a:pt x="4588476" y="3194330"/>
                    <a:pt x="4579088" y="3206065"/>
                    <a:pt x="4572047" y="3217801"/>
                  </a:cubicBezTo>
                  <a:cubicBezTo>
                    <a:pt x="4569699" y="3220148"/>
                    <a:pt x="4567353" y="3224842"/>
                    <a:pt x="4565005" y="3227189"/>
                  </a:cubicBezTo>
                  <a:cubicBezTo>
                    <a:pt x="4557964" y="3236577"/>
                    <a:pt x="4550923" y="3248312"/>
                    <a:pt x="4541535" y="3257700"/>
                  </a:cubicBezTo>
                  <a:cubicBezTo>
                    <a:pt x="4539188" y="3262394"/>
                    <a:pt x="4534494" y="3264742"/>
                    <a:pt x="4532147" y="3269436"/>
                  </a:cubicBezTo>
                  <a:cubicBezTo>
                    <a:pt x="4525106" y="3278824"/>
                    <a:pt x="4518065" y="3288212"/>
                    <a:pt x="4511023" y="3295253"/>
                  </a:cubicBezTo>
                  <a:cubicBezTo>
                    <a:pt x="4508676" y="3299947"/>
                    <a:pt x="4503982" y="3302295"/>
                    <a:pt x="4499288" y="3306989"/>
                  </a:cubicBezTo>
                  <a:cubicBezTo>
                    <a:pt x="4492247" y="3316377"/>
                    <a:pt x="4485206" y="3323418"/>
                    <a:pt x="4478165" y="3330459"/>
                  </a:cubicBezTo>
                  <a:cubicBezTo>
                    <a:pt x="4473471" y="3335153"/>
                    <a:pt x="4471124" y="3339847"/>
                    <a:pt x="4466430" y="3342194"/>
                  </a:cubicBezTo>
                  <a:cubicBezTo>
                    <a:pt x="4459388" y="3349235"/>
                    <a:pt x="4452347" y="3356276"/>
                    <a:pt x="4445306" y="3365665"/>
                  </a:cubicBezTo>
                  <a:cubicBezTo>
                    <a:pt x="4440612" y="3370359"/>
                    <a:pt x="4435918" y="3375053"/>
                    <a:pt x="4431224" y="3377400"/>
                  </a:cubicBezTo>
                  <a:cubicBezTo>
                    <a:pt x="4424183" y="3384441"/>
                    <a:pt x="4417141" y="3391482"/>
                    <a:pt x="4410100" y="3398523"/>
                  </a:cubicBezTo>
                  <a:cubicBezTo>
                    <a:pt x="4405406" y="3403217"/>
                    <a:pt x="4400712" y="3407912"/>
                    <a:pt x="4396018" y="3410258"/>
                  </a:cubicBezTo>
                  <a:cubicBezTo>
                    <a:pt x="4388977" y="3417300"/>
                    <a:pt x="4381936" y="3421994"/>
                    <a:pt x="4374895" y="3429035"/>
                  </a:cubicBezTo>
                  <a:cubicBezTo>
                    <a:pt x="4370201" y="3433729"/>
                    <a:pt x="4365507" y="3436076"/>
                    <a:pt x="4358465" y="3440770"/>
                  </a:cubicBezTo>
                  <a:cubicBezTo>
                    <a:pt x="4351424" y="3445464"/>
                    <a:pt x="4344383" y="3452505"/>
                    <a:pt x="4337342" y="3457199"/>
                  </a:cubicBezTo>
                  <a:cubicBezTo>
                    <a:pt x="4332648" y="3461893"/>
                    <a:pt x="4325607" y="3464241"/>
                    <a:pt x="4320913" y="3468935"/>
                  </a:cubicBezTo>
                  <a:cubicBezTo>
                    <a:pt x="4313872" y="3473629"/>
                    <a:pt x="4306830" y="3480670"/>
                    <a:pt x="4299789" y="3485364"/>
                  </a:cubicBezTo>
                  <a:cubicBezTo>
                    <a:pt x="4295095" y="3490058"/>
                    <a:pt x="4288054" y="3492405"/>
                    <a:pt x="4281013" y="3497099"/>
                  </a:cubicBezTo>
                  <a:cubicBezTo>
                    <a:pt x="4273972" y="3501793"/>
                    <a:pt x="4266931" y="3506487"/>
                    <a:pt x="4259889" y="3511182"/>
                  </a:cubicBezTo>
                  <a:cubicBezTo>
                    <a:pt x="4252848" y="3515876"/>
                    <a:pt x="4248154" y="3518223"/>
                    <a:pt x="4241113" y="3522917"/>
                  </a:cubicBezTo>
                  <a:cubicBezTo>
                    <a:pt x="4234072" y="3527611"/>
                    <a:pt x="4227031" y="3532305"/>
                    <a:pt x="4219990" y="3534652"/>
                  </a:cubicBezTo>
                  <a:cubicBezTo>
                    <a:pt x="4212948" y="3536999"/>
                    <a:pt x="4208254" y="3541693"/>
                    <a:pt x="4201213" y="3544040"/>
                  </a:cubicBezTo>
                  <a:cubicBezTo>
                    <a:pt x="4194172" y="3548734"/>
                    <a:pt x="4187131" y="3551081"/>
                    <a:pt x="4180090" y="3555775"/>
                  </a:cubicBezTo>
                  <a:cubicBezTo>
                    <a:pt x="4173049" y="3558122"/>
                    <a:pt x="4166007" y="3562816"/>
                    <a:pt x="4158966" y="3565164"/>
                  </a:cubicBezTo>
                  <a:cubicBezTo>
                    <a:pt x="4151925" y="3567510"/>
                    <a:pt x="4144884" y="3572205"/>
                    <a:pt x="4135496" y="3574552"/>
                  </a:cubicBezTo>
                  <a:cubicBezTo>
                    <a:pt x="4128455" y="3576899"/>
                    <a:pt x="4121414" y="3579246"/>
                    <a:pt x="4114372" y="3581593"/>
                  </a:cubicBezTo>
                  <a:cubicBezTo>
                    <a:pt x="4112025" y="3581593"/>
                    <a:pt x="4109678" y="3583940"/>
                    <a:pt x="4107331" y="3583940"/>
                  </a:cubicBezTo>
                  <a:cubicBezTo>
                    <a:pt x="4107331" y="3583940"/>
                    <a:pt x="4104984" y="3581593"/>
                    <a:pt x="4104984" y="3581593"/>
                  </a:cubicBezTo>
                  <a:cubicBezTo>
                    <a:pt x="4109678" y="3579246"/>
                    <a:pt x="4112025" y="3574552"/>
                    <a:pt x="4116719" y="3572205"/>
                  </a:cubicBezTo>
                  <a:cubicBezTo>
                    <a:pt x="4121414" y="3567510"/>
                    <a:pt x="4128455" y="3562816"/>
                    <a:pt x="4133149" y="3558122"/>
                  </a:cubicBezTo>
                  <a:cubicBezTo>
                    <a:pt x="4142537" y="3551081"/>
                    <a:pt x="4149578" y="3544040"/>
                    <a:pt x="4158966" y="3536999"/>
                  </a:cubicBezTo>
                  <a:cubicBezTo>
                    <a:pt x="4163660" y="3532305"/>
                    <a:pt x="4170701" y="3527611"/>
                    <a:pt x="4175395" y="3522917"/>
                  </a:cubicBezTo>
                  <a:cubicBezTo>
                    <a:pt x="4184784" y="3515876"/>
                    <a:pt x="4191825" y="3508834"/>
                    <a:pt x="4201213" y="3501793"/>
                  </a:cubicBezTo>
                  <a:cubicBezTo>
                    <a:pt x="4205907" y="3497099"/>
                    <a:pt x="4212948" y="3492405"/>
                    <a:pt x="4217643" y="3487711"/>
                  </a:cubicBezTo>
                  <a:cubicBezTo>
                    <a:pt x="4227031" y="3480670"/>
                    <a:pt x="4234072" y="3473629"/>
                    <a:pt x="4241113" y="3466588"/>
                  </a:cubicBezTo>
                  <a:cubicBezTo>
                    <a:pt x="4245807" y="3461893"/>
                    <a:pt x="4250501" y="3457199"/>
                    <a:pt x="4257542" y="3452505"/>
                  </a:cubicBezTo>
                  <a:cubicBezTo>
                    <a:pt x="4264583" y="3445464"/>
                    <a:pt x="4273972" y="3438423"/>
                    <a:pt x="4281013" y="3431382"/>
                  </a:cubicBezTo>
                  <a:cubicBezTo>
                    <a:pt x="4285707" y="3426688"/>
                    <a:pt x="4290401" y="3421994"/>
                    <a:pt x="4295095" y="3417300"/>
                  </a:cubicBezTo>
                  <a:cubicBezTo>
                    <a:pt x="4302136" y="3410258"/>
                    <a:pt x="4311524" y="3400870"/>
                    <a:pt x="4318566" y="3393829"/>
                  </a:cubicBezTo>
                  <a:cubicBezTo>
                    <a:pt x="4323260" y="3389135"/>
                    <a:pt x="4327954" y="3384441"/>
                    <a:pt x="4332648" y="3379747"/>
                  </a:cubicBezTo>
                  <a:cubicBezTo>
                    <a:pt x="4339689" y="3372706"/>
                    <a:pt x="4349077" y="3363318"/>
                    <a:pt x="4356118" y="3356276"/>
                  </a:cubicBezTo>
                  <a:cubicBezTo>
                    <a:pt x="4360812" y="3351582"/>
                    <a:pt x="4365507" y="3346888"/>
                    <a:pt x="4370201" y="3342194"/>
                  </a:cubicBezTo>
                  <a:cubicBezTo>
                    <a:pt x="4377242" y="3332806"/>
                    <a:pt x="4384283" y="3325765"/>
                    <a:pt x="4393671" y="3316377"/>
                  </a:cubicBezTo>
                  <a:cubicBezTo>
                    <a:pt x="4398365" y="3311683"/>
                    <a:pt x="4403059" y="3306989"/>
                    <a:pt x="4405406" y="3302295"/>
                  </a:cubicBezTo>
                  <a:cubicBezTo>
                    <a:pt x="4412447" y="3292906"/>
                    <a:pt x="4419489" y="3285865"/>
                    <a:pt x="4428877" y="3276477"/>
                  </a:cubicBezTo>
                  <a:cubicBezTo>
                    <a:pt x="4433571" y="3271783"/>
                    <a:pt x="4435918" y="3267089"/>
                    <a:pt x="4440612" y="3262394"/>
                  </a:cubicBezTo>
                  <a:cubicBezTo>
                    <a:pt x="4450000" y="3250659"/>
                    <a:pt x="4459388" y="3241271"/>
                    <a:pt x="4466430" y="3229536"/>
                  </a:cubicBezTo>
                  <a:cubicBezTo>
                    <a:pt x="4468776" y="3227189"/>
                    <a:pt x="4471124" y="3224842"/>
                    <a:pt x="4471124" y="3222495"/>
                  </a:cubicBezTo>
                  <a:cubicBezTo>
                    <a:pt x="4482859" y="3208413"/>
                    <a:pt x="4492247" y="3194330"/>
                    <a:pt x="4501635" y="3182595"/>
                  </a:cubicBezTo>
                  <a:cubicBezTo>
                    <a:pt x="4503982" y="3180248"/>
                    <a:pt x="4506329" y="3175554"/>
                    <a:pt x="4508676" y="3173207"/>
                  </a:cubicBezTo>
                  <a:cubicBezTo>
                    <a:pt x="4515717" y="3163819"/>
                    <a:pt x="4525106" y="3152083"/>
                    <a:pt x="4532147" y="3142695"/>
                  </a:cubicBezTo>
                  <a:cubicBezTo>
                    <a:pt x="4534494" y="3138001"/>
                    <a:pt x="4539188" y="3133307"/>
                    <a:pt x="4541535" y="3128613"/>
                  </a:cubicBezTo>
                  <a:cubicBezTo>
                    <a:pt x="4548576" y="3119225"/>
                    <a:pt x="4553270" y="3109836"/>
                    <a:pt x="4560311" y="3100448"/>
                  </a:cubicBezTo>
                  <a:cubicBezTo>
                    <a:pt x="4562658" y="3095754"/>
                    <a:pt x="4567353" y="3088713"/>
                    <a:pt x="4569699" y="3084019"/>
                  </a:cubicBezTo>
                  <a:cubicBezTo>
                    <a:pt x="4574393" y="3074631"/>
                    <a:pt x="4581435" y="3065243"/>
                    <a:pt x="4586129" y="3058201"/>
                  </a:cubicBezTo>
                  <a:cubicBezTo>
                    <a:pt x="4588476" y="3053507"/>
                    <a:pt x="4593170" y="3046466"/>
                    <a:pt x="4595517" y="3041772"/>
                  </a:cubicBezTo>
                  <a:cubicBezTo>
                    <a:pt x="4600211" y="3032384"/>
                    <a:pt x="4607252" y="3022996"/>
                    <a:pt x="4611946" y="3013608"/>
                  </a:cubicBezTo>
                  <a:cubicBezTo>
                    <a:pt x="4614294" y="3008914"/>
                    <a:pt x="4618988" y="3001873"/>
                    <a:pt x="4621334" y="2997178"/>
                  </a:cubicBezTo>
                  <a:cubicBezTo>
                    <a:pt x="4623682" y="2992484"/>
                    <a:pt x="4626029" y="2990137"/>
                    <a:pt x="4628376" y="2985443"/>
                  </a:cubicBezTo>
                  <a:cubicBezTo>
                    <a:pt x="4630723" y="2987790"/>
                    <a:pt x="4633070" y="2987790"/>
                    <a:pt x="4637764" y="2987790"/>
                  </a:cubicBezTo>
                  <a:cubicBezTo>
                    <a:pt x="4637764" y="2987790"/>
                    <a:pt x="4637764" y="2987790"/>
                    <a:pt x="4637764" y="2987790"/>
                  </a:cubicBezTo>
                  <a:cubicBezTo>
                    <a:pt x="4637764" y="2992484"/>
                    <a:pt x="4637764" y="2997178"/>
                    <a:pt x="4637764" y="2999525"/>
                  </a:cubicBezTo>
                  <a:cubicBezTo>
                    <a:pt x="4642458" y="3020649"/>
                    <a:pt x="4642458" y="3027690"/>
                    <a:pt x="4644805" y="3032384"/>
                  </a:cubicBezTo>
                  <a:close/>
                  <a:moveTo>
                    <a:pt x="4604905" y="3203718"/>
                  </a:moveTo>
                  <a:cubicBezTo>
                    <a:pt x="4597864" y="3222495"/>
                    <a:pt x="4588476" y="3238924"/>
                    <a:pt x="4579088" y="3257700"/>
                  </a:cubicBezTo>
                  <a:cubicBezTo>
                    <a:pt x="4572047" y="3274130"/>
                    <a:pt x="4565005" y="3288212"/>
                    <a:pt x="4557964" y="3304641"/>
                  </a:cubicBezTo>
                  <a:cubicBezTo>
                    <a:pt x="4548576" y="3323418"/>
                    <a:pt x="4539188" y="3339847"/>
                    <a:pt x="4532147" y="3358623"/>
                  </a:cubicBezTo>
                  <a:cubicBezTo>
                    <a:pt x="4525106" y="3372706"/>
                    <a:pt x="4518065" y="3389135"/>
                    <a:pt x="4508676" y="3403217"/>
                  </a:cubicBezTo>
                  <a:cubicBezTo>
                    <a:pt x="4499288" y="3421994"/>
                    <a:pt x="4489900" y="3438423"/>
                    <a:pt x="4478165" y="3457199"/>
                  </a:cubicBezTo>
                  <a:cubicBezTo>
                    <a:pt x="4471124" y="3471282"/>
                    <a:pt x="4461736" y="3485364"/>
                    <a:pt x="4454694" y="3499446"/>
                  </a:cubicBezTo>
                  <a:cubicBezTo>
                    <a:pt x="4442959" y="3518223"/>
                    <a:pt x="4433571" y="3536999"/>
                    <a:pt x="4421835" y="3555775"/>
                  </a:cubicBezTo>
                  <a:cubicBezTo>
                    <a:pt x="4414795" y="3569858"/>
                    <a:pt x="4405406" y="3581593"/>
                    <a:pt x="4398365" y="3595675"/>
                  </a:cubicBezTo>
                  <a:cubicBezTo>
                    <a:pt x="4386630" y="3614451"/>
                    <a:pt x="4372548" y="3635575"/>
                    <a:pt x="4360812" y="3654351"/>
                  </a:cubicBezTo>
                  <a:cubicBezTo>
                    <a:pt x="4353771" y="3666087"/>
                    <a:pt x="4346730" y="3677822"/>
                    <a:pt x="4337342" y="3689557"/>
                  </a:cubicBezTo>
                  <a:cubicBezTo>
                    <a:pt x="4320913" y="3713028"/>
                    <a:pt x="4304483" y="3736498"/>
                    <a:pt x="4290401" y="3757621"/>
                  </a:cubicBezTo>
                  <a:cubicBezTo>
                    <a:pt x="4288054" y="3759969"/>
                    <a:pt x="4285707" y="3764663"/>
                    <a:pt x="4283360" y="3767009"/>
                  </a:cubicBezTo>
                  <a:cubicBezTo>
                    <a:pt x="4252848" y="3790480"/>
                    <a:pt x="4219990" y="3813950"/>
                    <a:pt x="4187131" y="3837421"/>
                  </a:cubicBezTo>
                  <a:cubicBezTo>
                    <a:pt x="4187131" y="3835074"/>
                    <a:pt x="4184784" y="3835074"/>
                    <a:pt x="4184784" y="3832727"/>
                  </a:cubicBezTo>
                  <a:cubicBezTo>
                    <a:pt x="4182437" y="3828033"/>
                    <a:pt x="4180090" y="3825686"/>
                    <a:pt x="4177743" y="3820992"/>
                  </a:cubicBezTo>
                  <a:cubicBezTo>
                    <a:pt x="4175395" y="3816298"/>
                    <a:pt x="4173049" y="3811604"/>
                    <a:pt x="4168355" y="3804562"/>
                  </a:cubicBezTo>
                  <a:cubicBezTo>
                    <a:pt x="4166007" y="3799868"/>
                    <a:pt x="4163660" y="3797521"/>
                    <a:pt x="4161313" y="3792827"/>
                  </a:cubicBezTo>
                  <a:cubicBezTo>
                    <a:pt x="4158966" y="3785786"/>
                    <a:pt x="4154272" y="3781092"/>
                    <a:pt x="4151925" y="3774051"/>
                  </a:cubicBezTo>
                  <a:cubicBezTo>
                    <a:pt x="4149578" y="3769357"/>
                    <a:pt x="4147231" y="3767009"/>
                    <a:pt x="4147231" y="3762315"/>
                  </a:cubicBezTo>
                  <a:cubicBezTo>
                    <a:pt x="4144884" y="3755274"/>
                    <a:pt x="4140190" y="3745886"/>
                    <a:pt x="4137843" y="3738845"/>
                  </a:cubicBezTo>
                  <a:cubicBezTo>
                    <a:pt x="4135496" y="3736498"/>
                    <a:pt x="4135496" y="3731804"/>
                    <a:pt x="4133149" y="3729457"/>
                  </a:cubicBezTo>
                  <a:cubicBezTo>
                    <a:pt x="4128455" y="3717722"/>
                    <a:pt x="4123761" y="3705986"/>
                    <a:pt x="4119067" y="3691904"/>
                  </a:cubicBezTo>
                  <a:cubicBezTo>
                    <a:pt x="4116719" y="3689557"/>
                    <a:pt x="4116719" y="3684863"/>
                    <a:pt x="4116719" y="3682516"/>
                  </a:cubicBezTo>
                  <a:cubicBezTo>
                    <a:pt x="4112025" y="3673128"/>
                    <a:pt x="4109678" y="3661392"/>
                    <a:pt x="4104984" y="3652004"/>
                  </a:cubicBezTo>
                  <a:cubicBezTo>
                    <a:pt x="4102637" y="3644963"/>
                    <a:pt x="4100290" y="3635575"/>
                    <a:pt x="4097943" y="3628534"/>
                  </a:cubicBezTo>
                  <a:cubicBezTo>
                    <a:pt x="4097943" y="3628534"/>
                    <a:pt x="4097943" y="3626187"/>
                    <a:pt x="4097943" y="3626187"/>
                  </a:cubicBezTo>
                  <a:cubicBezTo>
                    <a:pt x="4104984" y="3623840"/>
                    <a:pt x="4112025" y="3616799"/>
                    <a:pt x="4112025" y="3607411"/>
                  </a:cubicBezTo>
                  <a:cubicBezTo>
                    <a:pt x="4112025" y="3605063"/>
                    <a:pt x="4112025" y="3602716"/>
                    <a:pt x="4109678" y="3600369"/>
                  </a:cubicBezTo>
                  <a:cubicBezTo>
                    <a:pt x="4112025" y="3600369"/>
                    <a:pt x="4114372" y="3598022"/>
                    <a:pt x="4116719" y="3598022"/>
                  </a:cubicBezTo>
                  <a:cubicBezTo>
                    <a:pt x="4123761" y="3595675"/>
                    <a:pt x="4128455" y="3593328"/>
                    <a:pt x="4135496" y="3590981"/>
                  </a:cubicBezTo>
                  <a:cubicBezTo>
                    <a:pt x="4144884" y="3586287"/>
                    <a:pt x="4156619" y="3581593"/>
                    <a:pt x="4166007" y="3576899"/>
                  </a:cubicBezTo>
                  <a:cubicBezTo>
                    <a:pt x="4170701" y="3574552"/>
                    <a:pt x="4175395" y="3572205"/>
                    <a:pt x="4177743" y="3572205"/>
                  </a:cubicBezTo>
                  <a:cubicBezTo>
                    <a:pt x="4189478" y="3567510"/>
                    <a:pt x="4201213" y="3560470"/>
                    <a:pt x="4212948" y="3553428"/>
                  </a:cubicBezTo>
                  <a:cubicBezTo>
                    <a:pt x="4215296" y="3551081"/>
                    <a:pt x="4217643" y="3551081"/>
                    <a:pt x="4219990" y="3548734"/>
                  </a:cubicBezTo>
                  <a:cubicBezTo>
                    <a:pt x="4234072" y="3541693"/>
                    <a:pt x="4245807" y="3534652"/>
                    <a:pt x="4257542" y="3527611"/>
                  </a:cubicBezTo>
                  <a:cubicBezTo>
                    <a:pt x="4257542" y="3527611"/>
                    <a:pt x="4259889" y="3527611"/>
                    <a:pt x="4259889" y="3525264"/>
                  </a:cubicBezTo>
                  <a:cubicBezTo>
                    <a:pt x="4313872" y="3492405"/>
                    <a:pt x="4365507" y="3454853"/>
                    <a:pt x="4414795" y="3410258"/>
                  </a:cubicBezTo>
                  <a:cubicBezTo>
                    <a:pt x="4426530" y="3398523"/>
                    <a:pt x="4438265" y="3389135"/>
                    <a:pt x="4450000" y="3377400"/>
                  </a:cubicBezTo>
                  <a:cubicBezTo>
                    <a:pt x="4454694" y="3372706"/>
                    <a:pt x="4457041" y="3370359"/>
                    <a:pt x="4461736" y="3365665"/>
                  </a:cubicBezTo>
                  <a:cubicBezTo>
                    <a:pt x="4468776" y="3358623"/>
                    <a:pt x="4475818" y="3351582"/>
                    <a:pt x="4482859" y="3342194"/>
                  </a:cubicBezTo>
                  <a:cubicBezTo>
                    <a:pt x="4487553" y="3337500"/>
                    <a:pt x="4492247" y="3332806"/>
                    <a:pt x="4494594" y="3328112"/>
                  </a:cubicBezTo>
                  <a:cubicBezTo>
                    <a:pt x="4501635" y="3321071"/>
                    <a:pt x="4508676" y="3314030"/>
                    <a:pt x="4513371" y="3306989"/>
                  </a:cubicBezTo>
                  <a:cubicBezTo>
                    <a:pt x="4518065" y="3302295"/>
                    <a:pt x="4522759" y="3297600"/>
                    <a:pt x="4525106" y="3290559"/>
                  </a:cubicBezTo>
                  <a:cubicBezTo>
                    <a:pt x="4532147" y="3283518"/>
                    <a:pt x="4536841" y="3276477"/>
                    <a:pt x="4541535" y="3269436"/>
                  </a:cubicBezTo>
                  <a:cubicBezTo>
                    <a:pt x="4546229" y="3264742"/>
                    <a:pt x="4550923" y="3257700"/>
                    <a:pt x="4553270" y="3253006"/>
                  </a:cubicBezTo>
                  <a:cubicBezTo>
                    <a:pt x="4557964" y="3245965"/>
                    <a:pt x="4565005" y="3238924"/>
                    <a:pt x="4569699" y="3231883"/>
                  </a:cubicBezTo>
                  <a:cubicBezTo>
                    <a:pt x="4574393" y="3227189"/>
                    <a:pt x="4576741" y="3220148"/>
                    <a:pt x="4581435" y="3215454"/>
                  </a:cubicBezTo>
                  <a:cubicBezTo>
                    <a:pt x="4586129" y="3208413"/>
                    <a:pt x="4590823" y="3201371"/>
                    <a:pt x="4595517" y="3191983"/>
                  </a:cubicBezTo>
                  <a:cubicBezTo>
                    <a:pt x="4600211" y="3184942"/>
                    <a:pt x="4602558" y="3180248"/>
                    <a:pt x="4607252" y="3173207"/>
                  </a:cubicBezTo>
                  <a:cubicBezTo>
                    <a:pt x="4611946" y="3166166"/>
                    <a:pt x="4616640" y="3159125"/>
                    <a:pt x="4621334" y="3149737"/>
                  </a:cubicBezTo>
                  <a:cubicBezTo>
                    <a:pt x="4626029" y="3142695"/>
                    <a:pt x="4628376" y="3138001"/>
                    <a:pt x="4633070" y="3130960"/>
                  </a:cubicBezTo>
                  <a:cubicBezTo>
                    <a:pt x="4635417" y="3126266"/>
                    <a:pt x="4637764" y="3123919"/>
                    <a:pt x="4640111" y="3119225"/>
                  </a:cubicBezTo>
                  <a:cubicBezTo>
                    <a:pt x="4640111" y="3119225"/>
                    <a:pt x="4640111" y="3119225"/>
                    <a:pt x="4640111" y="3119225"/>
                  </a:cubicBezTo>
                  <a:cubicBezTo>
                    <a:pt x="4635417" y="3133307"/>
                    <a:pt x="4628376" y="3147389"/>
                    <a:pt x="4621334" y="3161472"/>
                  </a:cubicBezTo>
                  <a:cubicBezTo>
                    <a:pt x="4618988" y="3173207"/>
                    <a:pt x="4611946" y="3189636"/>
                    <a:pt x="4604905" y="3203718"/>
                  </a:cubicBezTo>
                  <a:close/>
                  <a:moveTo>
                    <a:pt x="4396018" y="3689557"/>
                  </a:moveTo>
                  <a:cubicBezTo>
                    <a:pt x="4393671" y="3691904"/>
                    <a:pt x="4393671" y="3696598"/>
                    <a:pt x="4391324" y="3698945"/>
                  </a:cubicBezTo>
                  <a:cubicBezTo>
                    <a:pt x="4374895" y="3729457"/>
                    <a:pt x="4356118" y="3762315"/>
                    <a:pt x="4339689" y="3792827"/>
                  </a:cubicBezTo>
                  <a:cubicBezTo>
                    <a:pt x="4337342" y="3795174"/>
                    <a:pt x="4337342" y="3797521"/>
                    <a:pt x="4334995" y="3799868"/>
                  </a:cubicBezTo>
                  <a:cubicBezTo>
                    <a:pt x="4323260" y="3818645"/>
                    <a:pt x="4311524" y="3837421"/>
                    <a:pt x="4299789" y="3856197"/>
                  </a:cubicBezTo>
                  <a:cubicBezTo>
                    <a:pt x="4297442" y="3858544"/>
                    <a:pt x="4292748" y="3863238"/>
                    <a:pt x="4290401" y="3865586"/>
                  </a:cubicBezTo>
                  <a:cubicBezTo>
                    <a:pt x="4288054" y="3867932"/>
                    <a:pt x="4285707" y="3872627"/>
                    <a:pt x="4281013" y="3874974"/>
                  </a:cubicBezTo>
                  <a:cubicBezTo>
                    <a:pt x="4269277" y="3886709"/>
                    <a:pt x="4259889" y="3896097"/>
                    <a:pt x="4248154" y="3907832"/>
                  </a:cubicBezTo>
                  <a:cubicBezTo>
                    <a:pt x="4243460" y="3905485"/>
                    <a:pt x="4238766" y="3903138"/>
                    <a:pt x="4234072" y="3903138"/>
                  </a:cubicBezTo>
                  <a:cubicBezTo>
                    <a:pt x="4222337" y="3903138"/>
                    <a:pt x="4212948" y="3912527"/>
                    <a:pt x="4212948" y="3924262"/>
                  </a:cubicBezTo>
                  <a:cubicBezTo>
                    <a:pt x="4212948" y="3928956"/>
                    <a:pt x="4215296" y="3931303"/>
                    <a:pt x="4217643" y="3935997"/>
                  </a:cubicBezTo>
                  <a:cubicBezTo>
                    <a:pt x="4215296" y="3935997"/>
                    <a:pt x="4215296" y="3938344"/>
                    <a:pt x="4212948" y="3938344"/>
                  </a:cubicBezTo>
                  <a:cubicBezTo>
                    <a:pt x="4212948" y="3935997"/>
                    <a:pt x="4212948" y="3935997"/>
                    <a:pt x="4212948" y="3933650"/>
                  </a:cubicBezTo>
                  <a:cubicBezTo>
                    <a:pt x="4212948" y="3919567"/>
                    <a:pt x="4210601" y="3905485"/>
                    <a:pt x="4210601" y="3891403"/>
                  </a:cubicBezTo>
                  <a:cubicBezTo>
                    <a:pt x="4219990" y="3891403"/>
                    <a:pt x="4229378" y="3882015"/>
                    <a:pt x="4229378" y="3872627"/>
                  </a:cubicBezTo>
                  <a:cubicBezTo>
                    <a:pt x="4229378" y="3865586"/>
                    <a:pt x="4227031" y="3860891"/>
                    <a:pt x="4222337" y="3856197"/>
                  </a:cubicBezTo>
                  <a:cubicBezTo>
                    <a:pt x="4241113" y="3832727"/>
                    <a:pt x="4259889" y="3809256"/>
                    <a:pt x="4276319" y="3783439"/>
                  </a:cubicBezTo>
                  <a:cubicBezTo>
                    <a:pt x="4278666" y="3778745"/>
                    <a:pt x="4283360" y="3774051"/>
                    <a:pt x="4285707" y="3769357"/>
                  </a:cubicBezTo>
                  <a:cubicBezTo>
                    <a:pt x="4330301" y="3736498"/>
                    <a:pt x="4370201" y="3698945"/>
                    <a:pt x="4410100" y="3661392"/>
                  </a:cubicBezTo>
                  <a:cubicBezTo>
                    <a:pt x="4405406" y="3670781"/>
                    <a:pt x="4400712" y="3680169"/>
                    <a:pt x="4396018" y="3689557"/>
                  </a:cubicBezTo>
                  <a:close/>
                  <a:moveTo>
                    <a:pt x="4257542" y="3900791"/>
                  </a:moveTo>
                  <a:cubicBezTo>
                    <a:pt x="4255195" y="3903138"/>
                    <a:pt x="4252848" y="3905485"/>
                    <a:pt x="4250501" y="3905485"/>
                  </a:cubicBezTo>
                  <a:cubicBezTo>
                    <a:pt x="4250501" y="3905485"/>
                    <a:pt x="4250501" y="3905485"/>
                    <a:pt x="4250501" y="3905485"/>
                  </a:cubicBezTo>
                  <a:cubicBezTo>
                    <a:pt x="4257542" y="3898444"/>
                    <a:pt x="4266931" y="3889056"/>
                    <a:pt x="4273972" y="3882015"/>
                  </a:cubicBezTo>
                  <a:cubicBezTo>
                    <a:pt x="4278666" y="3877321"/>
                    <a:pt x="4285707" y="3870280"/>
                    <a:pt x="4290401" y="3865586"/>
                  </a:cubicBezTo>
                  <a:cubicBezTo>
                    <a:pt x="4292748" y="3863238"/>
                    <a:pt x="4292748" y="3863238"/>
                    <a:pt x="4295095" y="3860891"/>
                  </a:cubicBezTo>
                  <a:cubicBezTo>
                    <a:pt x="4292748" y="3865586"/>
                    <a:pt x="4288054" y="3872627"/>
                    <a:pt x="4285707" y="3877321"/>
                  </a:cubicBezTo>
                  <a:cubicBezTo>
                    <a:pt x="4285707" y="3877321"/>
                    <a:pt x="4283360" y="3879668"/>
                    <a:pt x="4283360" y="3879668"/>
                  </a:cubicBezTo>
                  <a:cubicBezTo>
                    <a:pt x="4273972" y="3889056"/>
                    <a:pt x="4266931" y="3893750"/>
                    <a:pt x="4257542" y="3900791"/>
                  </a:cubicBezTo>
                  <a:close/>
                  <a:moveTo>
                    <a:pt x="4215296" y="3943038"/>
                  </a:moveTo>
                  <a:cubicBezTo>
                    <a:pt x="4215296" y="3943038"/>
                    <a:pt x="4215296" y="3940691"/>
                    <a:pt x="4215296" y="3940691"/>
                  </a:cubicBezTo>
                  <a:cubicBezTo>
                    <a:pt x="4217643" y="3938344"/>
                    <a:pt x="4219990" y="3935997"/>
                    <a:pt x="4222337" y="3935997"/>
                  </a:cubicBezTo>
                  <a:cubicBezTo>
                    <a:pt x="4222337" y="3935997"/>
                    <a:pt x="4222337" y="3935997"/>
                    <a:pt x="4222337" y="3935997"/>
                  </a:cubicBezTo>
                  <a:cubicBezTo>
                    <a:pt x="4219990" y="3938344"/>
                    <a:pt x="4217643" y="3940691"/>
                    <a:pt x="4215296" y="3943038"/>
                  </a:cubicBezTo>
                  <a:cubicBezTo>
                    <a:pt x="4215296" y="3943038"/>
                    <a:pt x="4215296" y="3943038"/>
                    <a:pt x="4215296" y="3943038"/>
                  </a:cubicBezTo>
                  <a:close/>
                  <a:moveTo>
                    <a:pt x="4144884" y="3987632"/>
                  </a:moveTo>
                  <a:cubicBezTo>
                    <a:pt x="4133149" y="3997020"/>
                    <a:pt x="4121414" y="4006408"/>
                    <a:pt x="4107331" y="4013449"/>
                  </a:cubicBezTo>
                  <a:cubicBezTo>
                    <a:pt x="4095596" y="4020490"/>
                    <a:pt x="4083861" y="4027532"/>
                    <a:pt x="4074473" y="4034573"/>
                  </a:cubicBezTo>
                  <a:cubicBezTo>
                    <a:pt x="4060390" y="4043961"/>
                    <a:pt x="4048655" y="4051002"/>
                    <a:pt x="4034573" y="4058043"/>
                  </a:cubicBezTo>
                  <a:cubicBezTo>
                    <a:pt x="4022837" y="4065085"/>
                    <a:pt x="4011102" y="4072125"/>
                    <a:pt x="3999367" y="4079167"/>
                  </a:cubicBezTo>
                  <a:cubicBezTo>
                    <a:pt x="3985285" y="4086208"/>
                    <a:pt x="3973550" y="4095596"/>
                    <a:pt x="3959467" y="4102637"/>
                  </a:cubicBezTo>
                  <a:cubicBezTo>
                    <a:pt x="3947732" y="4109678"/>
                    <a:pt x="3935997" y="4116720"/>
                    <a:pt x="3921915" y="4121414"/>
                  </a:cubicBezTo>
                  <a:cubicBezTo>
                    <a:pt x="3907832" y="4128455"/>
                    <a:pt x="3893750" y="4135496"/>
                    <a:pt x="3879668" y="4142537"/>
                  </a:cubicBezTo>
                  <a:cubicBezTo>
                    <a:pt x="3867933" y="4149578"/>
                    <a:pt x="3853850" y="4154272"/>
                    <a:pt x="3842115" y="4161313"/>
                  </a:cubicBezTo>
                  <a:cubicBezTo>
                    <a:pt x="3828033" y="4168354"/>
                    <a:pt x="3813950" y="4175396"/>
                    <a:pt x="3797521" y="4180090"/>
                  </a:cubicBezTo>
                  <a:cubicBezTo>
                    <a:pt x="3785786" y="4184784"/>
                    <a:pt x="3771704" y="4191825"/>
                    <a:pt x="3757622" y="4196519"/>
                  </a:cubicBezTo>
                  <a:cubicBezTo>
                    <a:pt x="3743539" y="4203560"/>
                    <a:pt x="3727110" y="4208254"/>
                    <a:pt x="3710681" y="4215296"/>
                  </a:cubicBezTo>
                  <a:cubicBezTo>
                    <a:pt x="3696598" y="4219990"/>
                    <a:pt x="3684863" y="4224684"/>
                    <a:pt x="3670781" y="4229378"/>
                  </a:cubicBezTo>
                  <a:cubicBezTo>
                    <a:pt x="3654351" y="4234072"/>
                    <a:pt x="3640269" y="4241113"/>
                    <a:pt x="3623840" y="4245807"/>
                  </a:cubicBezTo>
                  <a:cubicBezTo>
                    <a:pt x="3609758" y="4250501"/>
                    <a:pt x="3598022" y="4255195"/>
                    <a:pt x="3583940" y="4259889"/>
                  </a:cubicBezTo>
                  <a:cubicBezTo>
                    <a:pt x="3567511" y="4264584"/>
                    <a:pt x="3551081" y="4269278"/>
                    <a:pt x="3534652" y="4273972"/>
                  </a:cubicBezTo>
                  <a:cubicBezTo>
                    <a:pt x="3520570" y="4278666"/>
                    <a:pt x="3506487" y="4281013"/>
                    <a:pt x="3494752" y="4285707"/>
                  </a:cubicBezTo>
                  <a:cubicBezTo>
                    <a:pt x="3478323" y="4290401"/>
                    <a:pt x="3459546" y="4295095"/>
                    <a:pt x="3443117" y="4297442"/>
                  </a:cubicBezTo>
                  <a:cubicBezTo>
                    <a:pt x="3429035" y="4299789"/>
                    <a:pt x="3414953" y="4304483"/>
                    <a:pt x="3400870" y="4306830"/>
                  </a:cubicBezTo>
                  <a:cubicBezTo>
                    <a:pt x="3382094" y="4311525"/>
                    <a:pt x="3365664" y="4313871"/>
                    <a:pt x="3346888" y="4318565"/>
                  </a:cubicBezTo>
                  <a:cubicBezTo>
                    <a:pt x="3342194" y="4318565"/>
                    <a:pt x="3337500" y="4320913"/>
                    <a:pt x="3332806" y="4320913"/>
                  </a:cubicBezTo>
                  <a:cubicBezTo>
                    <a:pt x="3342194" y="4318565"/>
                    <a:pt x="3351582" y="4316219"/>
                    <a:pt x="3360970" y="4313871"/>
                  </a:cubicBezTo>
                  <a:cubicBezTo>
                    <a:pt x="3375053" y="4311525"/>
                    <a:pt x="3386788" y="4306830"/>
                    <a:pt x="3400870" y="4304483"/>
                  </a:cubicBezTo>
                  <a:cubicBezTo>
                    <a:pt x="3412605" y="4302136"/>
                    <a:pt x="3424341" y="4297442"/>
                    <a:pt x="3438423" y="4295095"/>
                  </a:cubicBezTo>
                  <a:cubicBezTo>
                    <a:pt x="3452505" y="4290401"/>
                    <a:pt x="3464241" y="4288054"/>
                    <a:pt x="3478323" y="4283360"/>
                  </a:cubicBezTo>
                  <a:cubicBezTo>
                    <a:pt x="3490058" y="4278666"/>
                    <a:pt x="3501793" y="4276319"/>
                    <a:pt x="3513528" y="4271625"/>
                  </a:cubicBezTo>
                  <a:cubicBezTo>
                    <a:pt x="3525264" y="4266930"/>
                    <a:pt x="3539346" y="4262236"/>
                    <a:pt x="3551081" y="4259889"/>
                  </a:cubicBezTo>
                  <a:cubicBezTo>
                    <a:pt x="3562817" y="4255195"/>
                    <a:pt x="3574552" y="4250501"/>
                    <a:pt x="3586287" y="4245807"/>
                  </a:cubicBezTo>
                  <a:cubicBezTo>
                    <a:pt x="3598022" y="4241113"/>
                    <a:pt x="3612104" y="4236419"/>
                    <a:pt x="3623840" y="4231725"/>
                  </a:cubicBezTo>
                  <a:cubicBezTo>
                    <a:pt x="3635575" y="4227031"/>
                    <a:pt x="3647310" y="4222337"/>
                    <a:pt x="3659045" y="4217643"/>
                  </a:cubicBezTo>
                  <a:cubicBezTo>
                    <a:pt x="3670781" y="4212948"/>
                    <a:pt x="3682516" y="4208254"/>
                    <a:pt x="3696598" y="4201213"/>
                  </a:cubicBezTo>
                  <a:cubicBezTo>
                    <a:pt x="3708333" y="4196519"/>
                    <a:pt x="3720069" y="4189478"/>
                    <a:pt x="3731804" y="4184784"/>
                  </a:cubicBezTo>
                  <a:cubicBezTo>
                    <a:pt x="3743539" y="4180090"/>
                    <a:pt x="3755274" y="4173049"/>
                    <a:pt x="3767010" y="4168354"/>
                  </a:cubicBezTo>
                  <a:cubicBezTo>
                    <a:pt x="3771704" y="4166007"/>
                    <a:pt x="3776398" y="4163660"/>
                    <a:pt x="3781092" y="4161313"/>
                  </a:cubicBezTo>
                  <a:cubicBezTo>
                    <a:pt x="3785786" y="4158966"/>
                    <a:pt x="3788133" y="4158966"/>
                    <a:pt x="3792827" y="4156619"/>
                  </a:cubicBezTo>
                  <a:cubicBezTo>
                    <a:pt x="3804562" y="4151925"/>
                    <a:pt x="3818645" y="4147231"/>
                    <a:pt x="3830380" y="4142537"/>
                  </a:cubicBezTo>
                  <a:cubicBezTo>
                    <a:pt x="3842115" y="4137843"/>
                    <a:pt x="3851503" y="4133149"/>
                    <a:pt x="3863239" y="4130802"/>
                  </a:cubicBezTo>
                  <a:cubicBezTo>
                    <a:pt x="3874974" y="4126108"/>
                    <a:pt x="3889056" y="4121414"/>
                    <a:pt x="3900791" y="4114372"/>
                  </a:cubicBezTo>
                  <a:cubicBezTo>
                    <a:pt x="3910180" y="4109678"/>
                    <a:pt x="3921915" y="4104984"/>
                    <a:pt x="3931303" y="4100290"/>
                  </a:cubicBezTo>
                  <a:cubicBezTo>
                    <a:pt x="3943038" y="4095596"/>
                    <a:pt x="3954773" y="4088555"/>
                    <a:pt x="3966509" y="4083861"/>
                  </a:cubicBezTo>
                  <a:cubicBezTo>
                    <a:pt x="3975897" y="4079167"/>
                    <a:pt x="3987632" y="4074473"/>
                    <a:pt x="3997020" y="4069779"/>
                  </a:cubicBezTo>
                  <a:cubicBezTo>
                    <a:pt x="4008755" y="4062737"/>
                    <a:pt x="4020491" y="4058043"/>
                    <a:pt x="4032226" y="4051002"/>
                  </a:cubicBezTo>
                  <a:cubicBezTo>
                    <a:pt x="4041614" y="4046308"/>
                    <a:pt x="4051002" y="4041614"/>
                    <a:pt x="4060390" y="4034573"/>
                  </a:cubicBezTo>
                  <a:cubicBezTo>
                    <a:pt x="4072126" y="4027532"/>
                    <a:pt x="4083861" y="4020490"/>
                    <a:pt x="4095596" y="4013449"/>
                  </a:cubicBezTo>
                  <a:cubicBezTo>
                    <a:pt x="4104984" y="4008755"/>
                    <a:pt x="4114372" y="4001714"/>
                    <a:pt x="4123761" y="3997020"/>
                  </a:cubicBezTo>
                  <a:cubicBezTo>
                    <a:pt x="4135496" y="3989979"/>
                    <a:pt x="4144884" y="3982938"/>
                    <a:pt x="4156619" y="3975897"/>
                  </a:cubicBezTo>
                  <a:cubicBezTo>
                    <a:pt x="4166007" y="3971203"/>
                    <a:pt x="4173049" y="3964162"/>
                    <a:pt x="4182437" y="3959468"/>
                  </a:cubicBezTo>
                  <a:cubicBezTo>
                    <a:pt x="4180090" y="3961814"/>
                    <a:pt x="4180090" y="3961814"/>
                    <a:pt x="4177743" y="3964162"/>
                  </a:cubicBezTo>
                  <a:cubicBezTo>
                    <a:pt x="4166007" y="3971203"/>
                    <a:pt x="4156619" y="3978244"/>
                    <a:pt x="4144884" y="3987632"/>
                  </a:cubicBezTo>
                  <a:close/>
                  <a:moveTo>
                    <a:pt x="3123919" y="4356118"/>
                  </a:moveTo>
                  <a:cubicBezTo>
                    <a:pt x="3116878" y="4356118"/>
                    <a:pt x="3109837" y="4358466"/>
                    <a:pt x="3102795" y="4358466"/>
                  </a:cubicBezTo>
                  <a:cubicBezTo>
                    <a:pt x="3102795" y="4358466"/>
                    <a:pt x="3102795" y="4358466"/>
                    <a:pt x="3102795" y="4358466"/>
                  </a:cubicBezTo>
                  <a:cubicBezTo>
                    <a:pt x="3107489" y="4358466"/>
                    <a:pt x="3112184" y="4358466"/>
                    <a:pt x="3114531" y="4356118"/>
                  </a:cubicBezTo>
                  <a:cubicBezTo>
                    <a:pt x="3130960" y="4353771"/>
                    <a:pt x="3145042" y="4351424"/>
                    <a:pt x="3161472" y="4351424"/>
                  </a:cubicBezTo>
                  <a:cubicBezTo>
                    <a:pt x="3166166" y="4351424"/>
                    <a:pt x="3173207" y="4349077"/>
                    <a:pt x="3177901" y="4349077"/>
                  </a:cubicBezTo>
                  <a:cubicBezTo>
                    <a:pt x="3173207" y="4349077"/>
                    <a:pt x="3170860" y="4351424"/>
                    <a:pt x="3166166" y="4351424"/>
                  </a:cubicBezTo>
                  <a:cubicBezTo>
                    <a:pt x="3152083" y="4353771"/>
                    <a:pt x="3138001" y="4356118"/>
                    <a:pt x="3123919" y="4356118"/>
                  </a:cubicBezTo>
                  <a:close/>
                  <a:moveTo>
                    <a:pt x="3062896" y="4407753"/>
                  </a:moveTo>
                  <a:cubicBezTo>
                    <a:pt x="3060548" y="4414794"/>
                    <a:pt x="3055854" y="4421836"/>
                    <a:pt x="3053508" y="4426530"/>
                  </a:cubicBezTo>
                  <a:cubicBezTo>
                    <a:pt x="3051160" y="4433571"/>
                    <a:pt x="3046466" y="4438265"/>
                    <a:pt x="3044119" y="4445306"/>
                  </a:cubicBezTo>
                  <a:cubicBezTo>
                    <a:pt x="3041772" y="4452347"/>
                    <a:pt x="3037078" y="4459388"/>
                    <a:pt x="3034731" y="4464083"/>
                  </a:cubicBezTo>
                  <a:cubicBezTo>
                    <a:pt x="3032384" y="4471123"/>
                    <a:pt x="3030037" y="4475818"/>
                    <a:pt x="3025343" y="4482859"/>
                  </a:cubicBezTo>
                  <a:cubicBezTo>
                    <a:pt x="3022996" y="4489900"/>
                    <a:pt x="3018302" y="4494594"/>
                    <a:pt x="3015955" y="4501635"/>
                  </a:cubicBezTo>
                  <a:cubicBezTo>
                    <a:pt x="3013608" y="4506329"/>
                    <a:pt x="3011261" y="4513370"/>
                    <a:pt x="3006567" y="4518064"/>
                  </a:cubicBezTo>
                  <a:cubicBezTo>
                    <a:pt x="3004219" y="4525106"/>
                    <a:pt x="2999525" y="4529800"/>
                    <a:pt x="2997178" y="4536841"/>
                  </a:cubicBezTo>
                  <a:cubicBezTo>
                    <a:pt x="2997178" y="4536841"/>
                    <a:pt x="2997178" y="4536841"/>
                    <a:pt x="2997178" y="4539188"/>
                  </a:cubicBezTo>
                  <a:cubicBezTo>
                    <a:pt x="2992484" y="4539188"/>
                    <a:pt x="2987790" y="4541535"/>
                    <a:pt x="2983096" y="4541535"/>
                  </a:cubicBezTo>
                  <a:cubicBezTo>
                    <a:pt x="2973708" y="4543882"/>
                    <a:pt x="2966667" y="4543882"/>
                    <a:pt x="2957279" y="4546229"/>
                  </a:cubicBezTo>
                  <a:cubicBezTo>
                    <a:pt x="2957279" y="4546229"/>
                    <a:pt x="2959626" y="4543882"/>
                    <a:pt x="2959626" y="4543882"/>
                  </a:cubicBezTo>
                  <a:cubicBezTo>
                    <a:pt x="2964320" y="4536841"/>
                    <a:pt x="2969014" y="4532147"/>
                    <a:pt x="2973708" y="4525106"/>
                  </a:cubicBezTo>
                  <a:cubicBezTo>
                    <a:pt x="2978402" y="4520412"/>
                    <a:pt x="2983096" y="4513370"/>
                    <a:pt x="2985443" y="4508676"/>
                  </a:cubicBezTo>
                  <a:cubicBezTo>
                    <a:pt x="2990137" y="4501635"/>
                    <a:pt x="2994831" y="4496941"/>
                    <a:pt x="2999525" y="4489900"/>
                  </a:cubicBezTo>
                  <a:cubicBezTo>
                    <a:pt x="3004219" y="4485206"/>
                    <a:pt x="3006567" y="4478165"/>
                    <a:pt x="3011261" y="4471123"/>
                  </a:cubicBezTo>
                  <a:cubicBezTo>
                    <a:pt x="3015955" y="4464083"/>
                    <a:pt x="3020649" y="4457041"/>
                    <a:pt x="3025343" y="4450000"/>
                  </a:cubicBezTo>
                  <a:cubicBezTo>
                    <a:pt x="3030037" y="4442959"/>
                    <a:pt x="3034731" y="4438265"/>
                    <a:pt x="3037078" y="4431224"/>
                  </a:cubicBezTo>
                  <a:cubicBezTo>
                    <a:pt x="3041772" y="4424183"/>
                    <a:pt x="3046466" y="4417142"/>
                    <a:pt x="3051160" y="4410100"/>
                  </a:cubicBezTo>
                  <a:cubicBezTo>
                    <a:pt x="3055854" y="4403059"/>
                    <a:pt x="3058202" y="4398365"/>
                    <a:pt x="3062896" y="4391324"/>
                  </a:cubicBezTo>
                  <a:cubicBezTo>
                    <a:pt x="3065243" y="4386630"/>
                    <a:pt x="3067590" y="4384283"/>
                    <a:pt x="3069937" y="4379589"/>
                  </a:cubicBezTo>
                  <a:cubicBezTo>
                    <a:pt x="3069937" y="4379589"/>
                    <a:pt x="3069937" y="4379589"/>
                    <a:pt x="3069937" y="4379589"/>
                  </a:cubicBezTo>
                  <a:cubicBezTo>
                    <a:pt x="3067590" y="4381936"/>
                    <a:pt x="3067590" y="4384283"/>
                    <a:pt x="3067590" y="4386630"/>
                  </a:cubicBezTo>
                  <a:cubicBezTo>
                    <a:pt x="3067590" y="4393671"/>
                    <a:pt x="3065243" y="4400712"/>
                    <a:pt x="3062896" y="4407753"/>
                  </a:cubicBezTo>
                  <a:close/>
                  <a:moveTo>
                    <a:pt x="2924420" y="4553270"/>
                  </a:moveTo>
                  <a:cubicBezTo>
                    <a:pt x="2912685" y="4555617"/>
                    <a:pt x="2900949" y="4557964"/>
                    <a:pt x="2889214" y="4557964"/>
                  </a:cubicBezTo>
                  <a:cubicBezTo>
                    <a:pt x="2879826" y="4560311"/>
                    <a:pt x="2872785" y="4560311"/>
                    <a:pt x="2863397" y="4562658"/>
                  </a:cubicBezTo>
                  <a:cubicBezTo>
                    <a:pt x="2851661" y="4565005"/>
                    <a:pt x="2839926" y="4565005"/>
                    <a:pt x="2828191" y="4567352"/>
                  </a:cubicBezTo>
                  <a:cubicBezTo>
                    <a:pt x="2818803" y="4567352"/>
                    <a:pt x="2811762" y="4569700"/>
                    <a:pt x="2804721" y="4572047"/>
                  </a:cubicBezTo>
                  <a:cubicBezTo>
                    <a:pt x="2792985" y="4574394"/>
                    <a:pt x="2781250" y="4574394"/>
                    <a:pt x="2769515" y="4576741"/>
                  </a:cubicBezTo>
                  <a:cubicBezTo>
                    <a:pt x="2762474" y="4576741"/>
                    <a:pt x="2753086" y="4579088"/>
                    <a:pt x="2746044" y="4579088"/>
                  </a:cubicBezTo>
                  <a:cubicBezTo>
                    <a:pt x="2741350" y="4579088"/>
                    <a:pt x="2736656" y="4579088"/>
                    <a:pt x="2731962" y="4581435"/>
                  </a:cubicBezTo>
                  <a:cubicBezTo>
                    <a:pt x="2743697" y="4520412"/>
                    <a:pt x="2753086" y="4452347"/>
                    <a:pt x="2764821" y="4374895"/>
                  </a:cubicBezTo>
                  <a:cubicBezTo>
                    <a:pt x="2778903" y="4374895"/>
                    <a:pt x="2792985" y="4374895"/>
                    <a:pt x="2807068" y="4374895"/>
                  </a:cubicBezTo>
                  <a:lnTo>
                    <a:pt x="2807068" y="4374895"/>
                  </a:ln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42273" y="4374895"/>
                    <a:pt x="2875132" y="4374895"/>
                    <a:pt x="2910338" y="4372548"/>
                  </a:cubicBezTo>
                  <a:cubicBezTo>
                    <a:pt x="2924420" y="4372548"/>
                    <a:pt x="2936155" y="4370201"/>
                    <a:pt x="2950237" y="4370201"/>
                  </a:cubicBezTo>
                  <a:cubicBezTo>
                    <a:pt x="2971361" y="4370201"/>
                    <a:pt x="2992484" y="4367854"/>
                    <a:pt x="3013608" y="4367854"/>
                  </a:cubicBezTo>
                  <a:cubicBezTo>
                    <a:pt x="3027690" y="4367854"/>
                    <a:pt x="3044119" y="4365506"/>
                    <a:pt x="3058202" y="4363160"/>
                  </a:cubicBezTo>
                  <a:cubicBezTo>
                    <a:pt x="3060548" y="4363160"/>
                    <a:pt x="3060548" y="4363160"/>
                    <a:pt x="3062896" y="4363160"/>
                  </a:cubicBezTo>
                  <a:cubicBezTo>
                    <a:pt x="3062896" y="4363160"/>
                    <a:pt x="3062896" y="4363160"/>
                    <a:pt x="3062896" y="4363160"/>
                  </a:cubicBezTo>
                  <a:cubicBezTo>
                    <a:pt x="3062896" y="4370201"/>
                    <a:pt x="3067590" y="4374895"/>
                    <a:pt x="3072284" y="4379589"/>
                  </a:cubicBezTo>
                  <a:cubicBezTo>
                    <a:pt x="3032384" y="4442959"/>
                    <a:pt x="2994831" y="4499288"/>
                    <a:pt x="2957279" y="4548576"/>
                  </a:cubicBezTo>
                  <a:cubicBezTo>
                    <a:pt x="2954932" y="4548576"/>
                    <a:pt x="2952585" y="4548576"/>
                    <a:pt x="2952585" y="4548576"/>
                  </a:cubicBezTo>
                  <a:cubicBezTo>
                    <a:pt x="2943196" y="4550923"/>
                    <a:pt x="2933808" y="4553270"/>
                    <a:pt x="2924420" y="4553270"/>
                  </a:cubicBezTo>
                  <a:close/>
                  <a:moveTo>
                    <a:pt x="2649816" y="4614293"/>
                  </a:moveTo>
                  <a:cubicBezTo>
                    <a:pt x="2631039" y="4611946"/>
                    <a:pt x="2614610" y="4611946"/>
                    <a:pt x="2595833" y="4609599"/>
                  </a:cubicBezTo>
                  <a:cubicBezTo>
                    <a:pt x="2584098" y="4607252"/>
                    <a:pt x="2572363" y="4607252"/>
                    <a:pt x="2560628" y="4604905"/>
                  </a:cubicBezTo>
                  <a:cubicBezTo>
                    <a:pt x="2548892" y="4602558"/>
                    <a:pt x="2537157" y="4602558"/>
                    <a:pt x="2525422" y="4600211"/>
                  </a:cubicBezTo>
                  <a:cubicBezTo>
                    <a:pt x="2525422" y="4600211"/>
                    <a:pt x="2525422" y="4600211"/>
                    <a:pt x="2525422" y="4597864"/>
                  </a:cubicBezTo>
                  <a:cubicBezTo>
                    <a:pt x="2530116" y="4597864"/>
                    <a:pt x="2537157" y="4597864"/>
                    <a:pt x="2541851" y="4597864"/>
                  </a:cubicBezTo>
                  <a:cubicBezTo>
                    <a:pt x="2551239" y="4597864"/>
                    <a:pt x="2560628" y="4597864"/>
                    <a:pt x="2570016" y="4597864"/>
                  </a:cubicBezTo>
                  <a:cubicBezTo>
                    <a:pt x="2581751" y="4597864"/>
                    <a:pt x="2591139" y="4595517"/>
                    <a:pt x="2602875" y="4595517"/>
                  </a:cubicBezTo>
                  <a:cubicBezTo>
                    <a:pt x="2612263" y="4595517"/>
                    <a:pt x="2621651" y="4595517"/>
                    <a:pt x="2631039" y="4593170"/>
                  </a:cubicBezTo>
                  <a:cubicBezTo>
                    <a:pt x="2642774" y="4593170"/>
                    <a:pt x="2652163" y="4590823"/>
                    <a:pt x="2663898" y="4590823"/>
                  </a:cubicBezTo>
                  <a:cubicBezTo>
                    <a:pt x="2673286" y="4590823"/>
                    <a:pt x="2682674" y="4588476"/>
                    <a:pt x="2692062" y="4588476"/>
                  </a:cubicBezTo>
                  <a:cubicBezTo>
                    <a:pt x="2703797" y="4588476"/>
                    <a:pt x="2713186" y="4586129"/>
                    <a:pt x="2724921" y="4586129"/>
                  </a:cubicBezTo>
                  <a:cubicBezTo>
                    <a:pt x="2727268" y="4586129"/>
                    <a:pt x="2731962" y="4586129"/>
                    <a:pt x="2734309" y="4586129"/>
                  </a:cubicBezTo>
                  <a:cubicBezTo>
                    <a:pt x="2734309" y="4586129"/>
                    <a:pt x="2734309" y="4588476"/>
                    <a:pt x="2734309" y="4590823"/>
                  </a:cubicBezTo>
                  <a:cubicBezTo>
                    <a:pt x="2734309" y="4590823"/>
                    <a:pt x="2731962" y="4590823"/>
                    <a:pt x="2731962" y="4590823"/>
                  </a:cubicBezTo>
                  <a:cubicBezTo>
                    <a:pt x="2720227" y="4590823"/>
                    <a:pt x="2710839" y="4600211"/>
                    <a:pt x="2710839" y="4611946"/>
                  </a:cubicBezTo>
                  <a:cubicBezTo>
                    <a:pt x="2710839" y="4616641"/>
                    <a:pt x="2713186" y="4621335"/>
                    <a:pt x="2715533" y="4623681"/>
                  </a:cubicBezTo>
                  <a:cubicBezTo>
                    <a:pt x="2706145" y="4623681"/>
                    <a:pt x="2696756" y="4623681"/>
                    <a:pt x="2687368" y="4621335"/>
                  </a:cubicBezTo>
                  <a:cubicBezTo>
                    <a:pt x="2670939" y="4616641"/>
                    <a:pt x="2659204" y="4614293"/>
                    <a:pt x="2649816" y="4614293"/>
                  </a:cubicBezTo>
                  <a:close/>
                  <a:moveTo>
                    <a:pt x="2422152" y="4600211"/>
                  </a:moveTo>
                  <a:cubicBezTo>
                    <a:pt x="2393987" y="4600211"/>
                    <a:pt x="2368170" y="4602558"/>
                    <a:pt x="2340005" y="4602558"/>
                  </a:cubicBezTo>
                  <a:cubicBezTo>
                    <a:pt x="2304800" y="4602558"/>
                    <a:pt x="2269594" y="4602558"/>
                    <a:pt x="2236735" y="4600211"/>
                  </a:cubicBezTo>
                  <a:cubicBezTo>
                    <a:pt x="2227347" y="4600211"/>
                    <a:pt x="2215612" y="4597864"/>
                    <a:pt x="2206224" y="4597864"/>
                  </a:cubicBezTo>
                  <a:cubicBezTo>
                    <a:pt x="2182753" y="4595517"/>
                    <a:pt x="2156936" y="4595517"/>
                    <a:pt x="2133465" y="4593170"/>
                  </a:cubicBezTo>
                  <a:cubicBezTo>
                    <a:pt x="2121730" y="4593170"/>
                    <a:pt x="2107648" y="4590823"/>
                    <a:pt x="2095913" y="4588476"/>
                  </a:cubicBezTo>
                  <a:cubicBezTo>
                    <a:pt x="2074789" y="4586129"/>
                    <a:pt x="2053666" y="4583782"/>
                    <a:pt x="2032542" y="4581435"/>
                  </a:cubicBezTo>
                  <a:cubicBezTo>
                    <a:pt x="2018460" y="4579088"/>
                    <a:pt x="2006725" y="4576741"/>
                    <a:pt x="1992642" y="4576741"/>
                  </a:cubicBezTo>
                  <a:cubicBezTo>
                    <a:pt x="1971519" y="4574394"/>
                    <a:pt x="1952743" y="4572047"/>
                    <a:pt x="1931619" y="4567352"/>
                  </a:cubicBezTo>
                  <a:cubicBezTo>
                    <a:pt x="1917537" y="4565005"/>
                    <a:pt x="1903455" y="4562658"/>
                    <a:pt x="1889372" y="4560311"/>
                  </a:cubicBezTo>
                  <a:cubicBezTo>
                    <a:pt x="1870596" y="4557964"/>
                    <a:pt x="1849473" y="4553270"/>
                    <a:pt x="1830696" y="4550923"/>
                  </a:cubicBezTo>
                  <a:cubicBezTo>
                    <a:pt x="1816614" y="4548576"/>
                    <a:pt x="1802532" y="4543882"/>
                    <a:pt x="1788449" y="4541535"/>
                  </a:cubicBezTo>
                  <a:cubicBezTo>
                    <a:pt x="1769673" y="4536841"/>
                    <a:pt x="1750897" y="4534494"/>
                    <a:pt x="1732120" y="4529800"/>
                  </a:cubicBezTo>
                  <a:cubicBezTo>
                    <a:pt x="1718038" y="4527453"/>
                    <a:pt x="1703956" y="4522759"/>
                    <a:pt x="1687526" y="4518064"/>
                  </a:cubicBezTo>
                  <a:cubicBezTo>
                    <a:pt x="1668750" y="4513370"/>
                    <a:pt x="1652321" y="4508676"/>
                    <a:pt x="1633544" y="4503982"/>
                  </a:cubicBezTo>
                  <a:cubicBezTo>
                    <a:pt x="1619462" y="4499288"/>
                    <a:pt x="1603033" y="4494594"/>
                    <a:pt x="1588950" y="4489900"/>
                  </a:cubicBezTo>
                  <a:cubicBezTo>
                    <a:pt x="1577215" y="4487553"/>
                    <a:pt x="1567827" y="4482859"/>
                    <a:pt x="1556092" y="4480512"/>
                  </a:cubicBezTo>
                  <a:cubicBezTo>
                    <a:pt x="1556092" y="4480512"/>
                    <a:pt x="1556092" y="4478165"/>
                    <a:pt x="1556092" y="4478165"/>
                  </a:cubicBezTo>
                  <a:cubicBezTo>
                    <a:pt x="1560786" y="4478165"/>
                    <a:pt x="1565480" y="4480512"/>
                    <a:pt x="1570174" y="4480512"/>
                  </a:cubicBezTo>
                  <a:cubicBezTo>
                    <a:pt x="1579562" y="4480512"/>
                    <a:pt x="1586603" y="4482859"/>
                    <a:pt x="1595992" y="4482859"/>
                  </a:cubicBezTo>
                  <a:cubicBezTo>
                    <a:pt x="1607727" y="4485206"/>
                    <a:pt x="1619462" y="4485206"/>
                    <a:pt x="1631197" y="4485206"/>
                  </a:cubicBezTo>
                  <a:cubicBezTo>
                    <a:pt x="1638239" y="4485206"/>
                    <a:pt x="1647627" y="4487553"/>
                    <a:pt x="1654668" y="4487553"/>
                  </a:cubicBezTo>
                  <a:cubicBezTo>
                    <a:pt x="1668750" y="4487553"/>
                    <a:pt x="1682832" y="4489900"/>
                    <a:pt x="1694567" y="4489900"/>
                  </a:cubicBezTo>
                  <a:cubicBezTo>
                    <a:pt x="1701609" y="4489900"/>
                    <a:pt x="1708650" y="4489900"/>
                    <a:pt x="1715691" y="4489900"/>
                  </a:cubicBezTo>
                  <a:cubicBezTo>
                    <a:pt x="1736814" y="4489900"/>
                    <a:pt x="1755591" y="4489900"/>
                    <a:pt x="1776714" y="4489900"/>
                  </a:cubicBezTo>
                  <a:cubicBezTo>
                    <a:pt x="1922231" y="4489900"/>
                    <a:pt x="2074789" y="4473471"/>
                    <a:pt x="2232041" y="4438265"/>
                  </a:cubicBezTo>
                  <a:cubicBezTo>
                    <a:pt x="2241429" y="4442959"/>
                    <a:pt x="2248471" y="4450000"/>
                    <a:pt x="2257859" y="4457041"/>
                  </a:cubicBezTo>
                  <a:cubicBezTo>
                    <a:pt x="2264900" y="4461735"/>
                    <a:pt x="2271941" y="4466429"/>
                    <a:pt x="2278982" y="4471123"/>
                  </a:cubicBezTo>
                  <a:cubicBezTo>
                    <a:pt x="2293064" y="4480512"/>
                    <a:pt x="2307147" y="4489900"/>
                    <a:pt x="2321229" y="4496941"/>
                  </a:cubicBezTo>
                  <a:cubicBezTo>
                    <a:pt x="2328270" y="4501635"/>
                    <a:pt x="2335311" y="4506329"/>
                    <a:pt x="2342352" y="4508676"/>
                  </a:cubicBezTo>
                  <a:cubicBezTo>
                    <a:pt x="2356435" y="4515718"/>
                    <a:pt x="2368170" y="4525106"/>
                    <a:pt x="2382252" y="4532147"/>
                  </a:cubicBezTo>
                  <a:cubicBezTo>
                    <a:pt x="2389293" y="4536841"/>
                    <a:pt x="2396334" y="4539188"/>
                    <a:pt x="2405723" y="4543882"/>
                  </a:cubicBezTo>
                  <a:cubicBezTo>
                    <a:pt x="2417458" y="4550923"/>
                    <a:pt x="2431540" y="4557964"/>
                    <a:pt x="2443275" y="4565005"/>
                  </a:cubicBezTo>
                  <a:cubicBezTo>
                    <a:pt x="2450317" y="4569700"/>
                    <a:pt x="2459705" y="4574394"/>
                    <a:pt x="2466746" y="4576741"/>
                  </a:cubicBezTo>
                  <a:cubicBezTo>
                    <a:pt x="2473787" y="4579088"/>
                    <a:pt x="2478481" y="4583782"/>
                    <a:pt x="2485522" y="4586129"/>
                  </a:cubicBezTo>
                  <a:cubicBezTo>
                    <a:pt x="2485522" y="4588476"/>
                    <a:pt x="2483175" y="4590823"/>
                    <a:pt x="2483175" y="4595517"/>
                  </a:cubicBezTo>
                  <a:cubicBezTo>
                    <a:pt x="2483175" y="4595517"/>
                    <a:pt x="2483175" y="4595517"/>
                    <a:pt x="2483175" y="4595517"/>
                  </a:cubicBezTo>
                  <a:cubicBezTo>
                    <a:pt x="2471440" y="4595517"/>
                    <a:pt x="2459705" y="4595517"/>
                    <a:pt x="2447970" y="4597864"/>
                  </a:cubicBezTo>
                  <a:cubicBezTo>
                    <a:pt x="2438581" y="4600211"/>
                    <a:pt x="2431540" y="4600211"/>
                    <a:pt x="2422152" y="4600211"/>
                  </a:cubicBezTo>
                  <a:close/>
                  <a:moveTo>
                    <a:pt x="1464557" y="4457041"/>
                  </a:moveTo>
                  <a:cubicBezTo>
                    <a:pt x="1452822" y="4454694"/>
                    <a:pt x="1441087" y="4452347"/>
                    <a:pt x="1429351" y="4447653"/>
                  </a:cubicBezTo>
                  <a:cubicBezTo>
                    <a:pt x="1419963" y="4445306"/>
                    <a:pt x="1408228" y="4442959"/>
                    <a:pt x="1398840" y="4440612"/>
                  </a:cubicBezTo>
                  <a:cubicBezTo>
                    <a:pt x="1387104" y="4438265"/>
                    <a:pt x="1375369" y="4433571"/>
                    <a:pt x="1363634" y="4431224"/>
                  </a:cubicBezTo>
                  <a:cubicBezTo>
                    <a:pt x="1354246" y="4428877"/>
                    <a:pt x="1342511" y="4426530"/>
                    <a:pt x="1333122" y="4421836"/>
                  </a:cubicBezTo>
                  <a:cubicBezTo>
                    <a:pt x="1321387" y="4417142"/>
                    <a:pt x="1309652" y="4414794"/>
                    <a:pt x="1297917" y="4410100"/>
                  </a:cubicBezTo>
                  <a:cubicBezTo>
                    <a:pt x="1288529" y="4407753"/>
                    <a:pt x="1279140" y="4403059"/>
                    <a:pt x="1267405" y="4400712"/>
                  </a:cubicBezTo>
                  <a:cubicBezTo>
                    <a:pt x="1255670" y="4396018"/>
                    <a:pt x="1241588" y="4391324"/>
                    <a:pt x="1229852" y="4386630"/>
                  </a:cubicBezTo>
                  <a:cubicBezTo>
                    <a:pt x="1220464" y="4384283"/>
                    <a:pt x="1211076" y="4379589"/>
                    <a:pt x="1204035" y="4377242"/>
                  </a:cubicBezTo>
                  <a:cubicBezTo>
                    <a:pt x="1187605" y="4370201"/>
                    <a:pt x="1173523" y="4365506"/>
                    <a:pt x="1159441" y="4358466"/>
                  </a:cubicBezTo>
                  <a:cubicBezTo>
                    <a:pt x="1154747" y="4356118"/>
                    <a:pt x="1147706" y="4353771"/>
                    <a:pt x="1143012" y="4351424"/>
                  </a:cubicBezTo>
                  <a:cubicBezTo>
                    <a:pt x="1121888" y="4342036"/>
                    <a:pt x="1100765" y="4332648"/>
                    <a:pt x="1081988" y="4323260"/>
                  </a:cubicBezTo>
                  <a:cubicBezTo>
                    <a:pt x="1081988" y="4323260"/>
                    <a:pt x="1079641" y="4320913"/>
                    <a:pt x="1079641" y="4320913"/>
                  </a:cubicBezTo>
                  <a:cubicBezTo>
                    <a:pt x="1077294" y="4318565"/>
                    <a:pt x="1072600" y="4318565"/>
                    <a:pt x="1070253" y="4316219"/>
                  </a:cubicBezTo>
                  <a:cubicBezTo>
                    <a:pt x="1070253" y="4313871"/>
                    <a:pt x="1070253" y="4313871"/>
                    <a:pt x="1070253" y="4311525"/>
                  </a:cubicBezTo>
                  <a:cubicBezTo>
                    <a:pt x="1070253" y="4309177"/>
                    <a:pt x="1072600" y="4304483"/>
                    <a:pt x="1072600" y="4302136"/>
                  </a:cubicBezTo>
                  <a:cubicBezTo>
                    <a:pt x="1072600" y="4297442"/>
                    <a:pt x="1074947" y="4295095"/>
                    <a:pt x="1074947" y="4290401"/>
                  </a:cubicBezTo>
                  <a:cubicBezTo>
                    <a:pt x="1074947" y="4285707"/>
                    <a:pt x="1077294" y="4283360"/>
                    <a:pt x="1077294" y="4278666"/>
                  </a:cubicBezTo>
                  <a:cubicBezTo>
                    <a:pt x="1077294" y="4273972"/>
                    <a:pt x="1079641" y="4271625"/>
                    <a:pt x="1079641" y="4266930"/>
                  </a:cubicBezTo>
                  <a:cubicBezTo>
                    <a:pt x="1079641" y="4259889"/>
                    <a:pt x="1081988" y="4255195"/>
                    <a:pt x="1081988" y="4248154"/>
                  </a:cubicBezTo>
                  <a:cubicBezTo>
                    <a:pt x="1081988" y="4245807"/>
                    <a:pt x="1081988" y="4245807"/>
                    <a:pt x="1081988" y="4243460"/>
                  </a:cubicBezTo>
                  <a:cubicBezTo>
                    <a:pt x="1081988" y="4241113"/>
                    <a:pt x="1081988" y="4238766"/>
                    <a:pt x="1081988" y="4238766"/>
                  </a:cubicBezTo>
                  <a:cubicBezTo>
                    <a:pt x="1081988" y="4238766"/>
                    <a:pt x="1084336" y="4238766"/>
                    <a:pt x="1084336" y="4238766"/>
                  </a:cubicBezTo>
                  <a:cubicBezTo>
                    <a:pt x="1096071" y="4238766"/>
                    <a:pt x="1105459" y="4229378"/>
                    <a:pt x="1105459" y="4217643"/>
                  </a:cubicBezTo>
                  <a:cubicBezTo>
                    <a:pt x="1105459" y="4208254"/>
                    <a:pt x="1098418" y="4198866"/>
                    <a:pt x="1089030" y="4198866"/>
                  </a:cubicBezTo>
                  <a:cubicBezTo>
                    <a:pt x="1091377" y="4184784"/>
                    <a:pt x="1093724" y="4170702"/>
                    <a:pt x="1096071" y="4154272"/>
                  </a:cubicBezTo>
                  <a:cubicBezTo>
                    <a:pt x="1096071" y="4154272"/>
                    <a:pt x="1096071" y="4151925"/>
                    <a:pt x="1096071" y="4151925"/>
                  </a:cubicBezTo>
                  <a:cubicBezTo>
                    <a:pt x="1098418" y="4142537"/>
                    <a:pt x="1098418" y="4130802"/>
                    <a:pt x="1100765" y="4119066"/>
                  </a:cubicBezTo>
                  <a:cubicBezTo>
                    <a:pt x="1100765" y="4116720"/>
                    <a:pt x="1100765" y="4112026"/>
                    <a:pt x="1100765" y="4109678"/>
                  </a:cubicBezTo>
                  <a:cubicBezTo>
                    <a:pt x="1100765" y="4100290"/>
                    <a:pt x="1103112" y="4090902"/>
                    <a:pt x="1103112" y="4081514"/>
                  </a:cubicBezTo>
                  <a:cubicBezTo>
                    <a:pt x="1103112" y="4079167"/>
                    <a:pt x="1103112" y="4074473"/>
                    <a:pt x="1103112" y="4069779"/>
                  </a:cubicBezTo>
                  <a:cubicBezTo>
                    <a:pt x="1103112" y="4060390"/>
                    <a:pt x="1105459" y="4051002"/>
                    <a:pt x="1105459" y="4041614"/>
                  </a:cubicBezTo>
                  <a:cubicBezTo>
                    <a:pt x="1105459" y="4041614"/>
                    <a:pt x="1105459" y="4041614"/>
                    <a:pt x="1105459" y="4039267"/>
                  </a:cubicBezTo>
                  <a:cubicBezTo>
                    <a:pt x="1110153" y="4043961"/>
                    <a:pt x="1114847" y="4051002"/>
                    <a:pt x="1119541" y="4058043"/>
                  </a:cubicBezTo>
                  <a:cubicBezTo>
                    <a:pt x="1128929" y="4067431"/>
                    <a:pt x="1135971" y="4079167"/>
                    <a:pt x="1145359" y="4088555"/>
                  </a:cubicBezTo>
                  <a:cubicBezTo>
                    <a:pt x="1187605" y="4137843"/>
                    <a:pt x="1229852" y="4184784"/>
                    <a:pt x="1272099" y="4227031"/>
                  </a:cubicBezTo>
                  <a:cubicBezTo>
                    <a:pt x="1279140" y="4234072"/>
                    <a:pt x="1288529" y="4243460"/>
                    <a:pt x="1295570" y="4250501"/>
                  </a:cubicBezTo>
                  <a:cubicBezTo>
                    <a:pt x="1304958" y="4259889"/>
                    <a:pt x="1314346" y="4269278"/>
                    <a:pt x="1323734" y="4278666"/>
                  </a:cubicBezTo>
                  <a:cubicBezTo>
                    <a:pt x="1333122" y="4288054"/>
                    <a:pt x="1342511" y="4297442"/>
                    <a:pt x="1354246" y="4309177"/>
                  </a:cubicBezTo>
                  <a:cubicBezTo>
                    <a:pt x="1363634" y="4318565"/>
                    <a:pt x="1373022" y="4325607"/>
                    <a:pt x="1380063" y="4334995"/>
                  </a:cubicBezTo>
                  <a:cubicBezTo>
                    <a:pt x="1391799" y="4344383"/>
                    <a:pt x="1401187" y="4356118"/>
                    <a:pt x="1412922" y="4365506"/>
                  </a:cubicBezTo>
                  <a:cubicBezTo>
                    <a:pt x="1419963" y="4372548"/>
                    <a:pt x="1429351" y="4379589"/>
                    <a:pt x="1436392" y="4386630"/>
                  </a:cubicBezTo>
                  <a:cubicBezTo>
                    <a:pt x="1448128" y="4396018"/>
                    <a:pt x="1459863" y="4407753"/>
                    <a:pt x="1471598" y="4417142"/>
                  </a:cubicBezTo>
                  <a:cubicBezTo>
                    <a:pt x="1478639" y="4424183"/>
                    <a:pt x="1485680" y="4428877"/>
                    <a:pt x="1495069" y="4435918"/>
                  </a:cubicBezTo>
                  <a:cubicBezTo>
                    <a:pt x="1502110" y="4442959"/>
                    <a:pt x="1509151" y="4447653"/>
                    <a:pt x="1518539" y="4454694"/>
                  </a:cubicBezTo>
                  <a:cubicBezTo>
                    <a:pt x="1516192" y="4457041"/>
                    <a:pt x="1516192" y="4459388"/>
                    <a:pt x="1516192" y="4461735"/>
                  </a:cubicBezTo>
                  <a:cubicBezTo>
                    <a:pt x="1509151" y="4459388"/>
                    <a:pt x="1504457" y="4459388"/>
                    <a:pt x="1497416" y="4457041"/>
                  </a:cubicBezTo>
                  <a:cubicBezTo>
                    <a:pt x="1485680" y="4461735"/>
                    <a:pt x="1473945" y="4461735"/>
                    <a:pt x="1464557" y="4457041"/>
                  </a:cubicBezTo>
                  <a:close/>
                  <a:moveTo>
                    <a:pt x="610232" y="3628534"/>
                  </a:moveTo>
                  <a:cubicBezTo>
                    <a:pt x="607885" y="3628534"/>
                    <a:pt x="607885" y="3626187"/>
                    <a:pt x="605538" y="3623840"/>
                  </a:cubicBezTo>
                  <a:cubicBezTo>
                    <a:pt x="607885" y="3623840"/>
                    <a:pt x="607885" y="3623840"/>
                    <a:pt x="610232" y="3623840"/>
                  </a:cubicBezTo>
                  <a:cubicBezTo>
                    <a:pt x="617273" y="3623840"/>
                    <a:pt x="621967" y="3621493"/>
                    <a:pt x="626661" y="3616799"/>
                  </a:cubicBezTo>
                  <a:cubicBezTo>
                    <a:pt x="638397" y="3623840"/>
                    <a:pt x="647785" y="3630881"/>
                    <a:pt x="659520" y="3640269"/>
                  </a:cubicBezTo>
                  <a:cubicBezTo>
                    <a:pt x="659520" y="3642616"/>
                    <a:pt x="659520" y="3644963"/>
                    <a:pt x="659520" y="3647310"/>
                  </a:cubicBezTo>
                  <a:cubicBezTo>
                    <a:pt x="659520" y="3652004"/>
                    <a:pt x="659520" y="3654351"/>
                    <a:pt x="661867" y="3659045"/>
                  </a:cubicBezTo>
                  <a:cubicBezTo>
                    <a:pt x="661867" y="3663740"/>
                    <a:pt x="661867" y="3666087"/>
                    <a:pt x="664214" y="3670781"/>
                  </a:cubicBezTo>
                  <a:cubicBezTo>
                    <a:pt x="664214" y="3670781"/>
                    <a:pt x="661867" y="3668434"/>
                    <a:pt x="661867" y="3668434"/>
                  </a:cubicBezTo>
                  <a:cubicBezTo>
                    <a:pt x="643091" y="3654351"/>
                    <a:pt x="626661" y="3642616"/>
                    <a:pt x="610232" y="3628534"/>
                  </a:cubicBezTo>
                  <a:close/>
                  <a:moveTo>
                    <a:pt x="549209" y="3576899"/>
                  </a:moveTo>
                  <a:cubicBezTo>
                    <a:pt x="532780" y="3562816"/>
                    <a:pt x="518697" y="3548734"/>
                    <a:pt x="502268" y="3532305"/>
                  </a:cubicBezTo>
                  <a:cubicBezTo>
                    <a:pt x="499921" y="3529958"/>
                    <a:pt x="497574" y="3527611"/>
                    <a:pt x="495227" y="3525264"/>
                  </a:cubicBezTo>
                  <a:cubicBezTo>
                    <a:pt x="490533" y="3515876"/>
                    <a:pt x="485839" y="3506487"/>
                    <a:pt x="478797" y="3499446"/>
                  </a:cubicBezTo>
                  <a:cubicBezTo>
                    <a:pt x="478797" y="3499446"/>
                    <a:pt x="478797" y="3497099"/>
                    <a:pt x="476450" y="3497099"/>
                  </a:cubicBezTo>
                  <a:cubicBezTo>
                    <a:pt x="514003" y="3532305"/>
                    <a:pt x="551556" y="3565164"/>
                    <a:pt x="593803" y="3595675"/>
                  </a:cubicBezTo>
                  <a:cubicBezTo>
                    <a:pt x="591456" y="3598022"/>
                    <a:pt x="589109" y="3602716"/>
                    <a:pt x="589109" y="3607411"/>
                  </a:cubicBezTo>
                  <a:cubicBezTo>
                    <a:pt x="589109" y="3609757"/>
                    <a:pt x="589109" y="3612105"/>
                    <a:pt x="591456" y="3614451"/>
                  </a:cubicBezTo>
                  <a:cubicBezTo>
                    <a:pt x="577373" y="3600369"/>
                    <a:pt x="563291" y="3588634"/>
                    <a:pt x="549209" y="3576899"/>
                  </a:cubicBezTo>
                  <a:cubicBezTo>
                    <a:pt x="549209" y="3576899"/>
                    <a:pt x="549209" y="3576899"/>
                    <a:pt x="549209" y="3576899"/>
                  </a:cubicBezTo>
                  <a:close/>
                  <a:moveTo>
                    <a:pt x="115005" y="2983096"/>
                  </a:moveTo>
                  <a:cubicBezTo>
                    <a:pt x="115005" y="2987790"/>
                    <a:pt x="117352" y="2992484"/>
                    <a:pt x="117352" y="2997178"/>
                  </a:cubicBezTo>
                  <a:cubicBezTo>
                    <a:pt x="117352" y="2994831"/>
                    <a:pt x="115005" y="2992484"/>
                    <a:pt x="112658" y="2992484"/>
                  </a:cubicBezTo>
                  <a:cubicBezTo>
                    <a:pt x="110311" y="2980749"/>
                    <a:pt x="105617" y="2971361"/>
                    <a:pt x="103270" y="2959626"/>
                  </a:cubicBezTo>
                  <a:cubicBezTo>
                    <a:pt x="103270" y="2954932"/>
                    <a:pt x="103270" y="2950237"/>
                    <a:pt x="103270" y="2945543"/>
                  </a:cubicBezTo>
                  <a:cubicBezTo>
                    <a:pt x="103270" y="2940849"/>
                    <a:pt x="103270" y="2938502"/>
                    <a:pt x="103270" y="2933808"/>
                  </a:cubicBezTo>
                  <a:cubicBezTo>
                    <a:pt x="103270" y="2933808"/>
                    <a:pt x="103270" y="2931461"/>
                    <a:pt x="103270" y="2931461"/>
                  </a:cubicBezTo>
                  <a:cubicBezTo>
                    <a:pt x="103270" y="2936155"/>
                    <a:pt x="105617" y="2943196"/>
                    <a:pt x="105617" y="2947890"/>
                  </a:cubicBezTo>
                  <a:cubicBezTo>
                    <a:pt x="110311" y="2957279"/>
                    <a:pt x="112658" y="2971361"/>
                    <a:pt x="115005" y="2983096"/>
                  </a:cubicBezTo>
                  <a:close/>
                  <a:moveTo>
                    <a:pt x="124393" y="3025343"/>
                  </a:moveTo>
                  <a:cubicBezTo>
                    <a:pt x="124393" y="3022996"/>
                    <a:pt x="122046" y="3020649"/>
                    <a:pt x="122046" y="3018302"/>
                  </a:cubicBezTo>
                  <a:cubicBezTo>
                    <a:pt x="122046" y="3015955"/>
                    <a:pt x="119699" y="3013608"/>
                    <a:pt x="119699" y="3011261"/>
                  </a:cubicBezTo>
                  <a:cubicBezTo>
                    <a:pt x="119699" y="3011261"/>
                    <a:pt x="119699" y="3008914"/>
                    <a:pt x="119699" y="3008914"/>
                  </a:cubicBezTo>
                  <a:cubicBezTo>
                    <a:pt x="122046" y="3013608"/>
                    <a:pt x="122046" y="3020649"/>
                    <a:pt x="124393" y="3025343"/>
                  </a:cubicBezTo>
                  <a:close/>
                  <a:moveTo>
                    <a:pt x="117352" y="3015955"/>
                  </a:moveTo>
                  <a:cubicBezTo>
                    <a:pt x="117352" y="3015955"/>
                    <a:pt x="117352" y="3015955"/>
                    <a:pt x="117352" y="3015955"/>
                  </a:cubicBezTo>
                  <a:cubicBezTo>
                    <a:pt x="119699" y="3015955"/>
                    <a:pt x="119699" y="3015955"/>
                    <a:pt x="117352" y="3015955"/>
                  </a:cubicBezTo>
                  <a:cubicBezTo>
                    <a:pt x="119699" y="3015955"/>
                    <a:pt x="117352" y="3015955"/>
                    <a:pt x="117352" y="3015955"/>
                  </a:cubicBezTo>
                  <a:close/>
                  <a:moveTo>
                    <a:pt x="110311" y="2985443"/>
                  </a:moveTo>
                  <a:cubicBezTo>
                    <a:pt x="110311" y="2985443"/>
                    <a:pt x="110311" y="2987790"/>
                    <a:pt x="110311" y="2987790"/>
                  </a:cubicBezTo>
                  <a:cubicBezTo>
                    <a:pt x="110311" y="2987790"/>
                    <a:pt x="107964" y="2987790"/>
                    <a:pt x="110311" y="2985443"/>
                  </a:cubicBezTo>
                  <a:cubicBezTo>
                    <a:pt x="107964" y="2980749"/>
                    <a:pt x="105617" y="2976055"/>
                    <a:pt x="103270" y="2971361"/>
                  </a:cubicBezTo>
                  <a:cubicBezTo>
                    <a:pt x="103270" y="2969014"/>
                    <a:pt x="103270" y="2966667"/>
                    <a:pt x="103270" y="2964320"/>
                  </a:cubicBezTo>
                  <a:cubicBezTo>
                    <a:pt x="105617" y="2971361"/>
                    <a:pt x="107964" y="2978402"/>
                    <a:pt x="110311" y="2985443"/>
                  </a:cubicBezTo>
                  <a:close/>
                  <a:moveTo>
                    <a:pt x="70411" y="2713186"/>
                  </a:moveTo>
                  <a:cubicBezTo>
                    <a:pt x="72758" y="2720227"/>
                    <a:pt x="75105" y="2727268"/>
                    <a:pt x="77453" y="2731962"/>
                  </a:cubicBezTo>
                  <a:cubicBezTo>
                    <a:pt x="75105" y="2731962"/>
                    <a:pt x="75105" y="2734309"/>
                    <a:pt x="72758" y="2734309"/>
                  </a:cubicBezTo>
                  <a:cubicBezTo>
                    <a:pt x="72758" y="2734309"/>
                    <a:pt x="72758" y="2731962"/>
                    <a:pt x="70411" y="2731962"/>
                  </a:cubicBezTo>
                  <a:cubicBezTo>
                    <a:pt x="68064" y="2727268"/>
                    <a:pt x="65717" y="2724921"/>
                    <a:pt x="63370" y="2720227"/>
                  </a:cubicBezTo>
                  <a:cubicBezTo>
                    <a:pt x="61023" y="2717880"/>
                    <a:pt x="61023" y="2715533"/>
                    <a:pt x="58676" y="2713186"/>
                  </a:cubicBezTo>
                  <a:cubicBezTo>
                    <a:pt x="58676" y="2713186"/>
                    <a:pt x="58676" y="2710839"/>
                    <a:pt x="58676" y="2710839"/>
                  </a:cubicBezTo>
                  <a:cubicBezTo>
                    <a:pt x="58676" y="2703798"/>
                    <a:pt x="53982" y="2696756"/>
                    <a:pt x="49288" y="2694409"/>
                  </a:cubicBezTo>
                  <a:cubicBezTo>
                    <a:pt x="49288" y="2694409"/>
                    <a:pt x="49288" y="2692062"/>
                    <a:pt x="49288" y="2692062"/>
                  </a:cubicBezTo>
                  <a:cubicBezTo>
                    <a:pt x="53982" y="2689715"/>
                    <a:pt x="56329" y="2687368"/>
                    <a:pt x="58676" y="2682674"/>
                  </a:cubicBezTo>
                  <a:cubicBezTo>
                    <a:pt x="61023" y="2692062"/>
                    <a:pt x="63370" y="2699103"/>
                    <a:pt x="65717" y="2708492"/>
                  </a:cubicBezTo>
                  <a:cubicBezTo>
                    <a:pt x="68064" y="2710839"/>
                    <a:pt x="68064" y="2713186"/>
                    <a:pt x="70411" y="2713186"/>
                  </a:cubicBezTo>
                  <a:close/>
                  <a:moveTo>
                    <a:pt x="79800" y="2670939"/>
                  </a:moveTo>
                  <a:cubicBezTo>
                    <a:pt x="79800" y="2668592"/>
                    <a:pt x="79800" y="2666245"/>
                    <a:pt x="79800" y="2663898"/>
                  </a:cubicBezTo>
                  <a:cubicBezTo>
                    <a:pt x="79800" y="2661551"/>
                    <a:pt x="79800" y="2656857"/>
                    <a:pt x="79800" y="2654510"/>
                  </a:cubicBezTo>
                  <a:cubicBezTo>
                    <a:pt x="79800" y="2649816"/>
                    <a:pt x="79800" y="2645121"/>
                    <a:pt x="79800" y="2638080"/>
                  </a:cubicBezTo>
                  <a:cubicBezTo>
                    <a:pt x="79800" y="2638080"/>
                    <a:pt x="79800" y="2635733"/>
                    <a:pt x="79800" y="2635733"/>
                  </a:cubicBezTo>
                  <a:cubicBezTo>
                    <a:pt x="79800" y="2635733"/>
                    <a:pt x="79800" y="2633386"/>
                    <a:pt x="79800" y="2633386"/>
                  </a:cubicBezTo>
                  <a:cubicBezTo>
                    <a:pt x="82147" y="2633386"/>
                    <a:pt x="84494" y="2633386"/>
                    <a:pt x="86841" y="2631039"/>
                  </a:cubicBezTo>
                  <a:cubicBezTo>
                    <a:pt x="89188" y="2635733"/>
                    <a:pt x="89188" y="2638080"/>
                    <a:pt x="91535" y="2642774"/>
                  </a:cubicBezTo>
                  <a:cubicBezTo>
                    <a:pt x="93882" y="2645121"/>
                    <a:pt x="93882" y="2649816"/>
                    <a:pt x="96229" y="2652163"/>
                  </a:cubicBezTo>
                  <a:cubicBezTo>
                    <a:pt x="98576" y="2659204"/>
                    <a:pt x="103270" y="2666245"/>
                    <a:pt x="105617" y="2673286"/>
                  </a:cubicBezTo>
                  <a:cubicBezTo>
                    <a:pt x="98576" y="2675633"/>
                    <a:pt x="96229" y="2682674"/>
                    <a:pt x="96229" y="2689715"/>
                  </a:cubicBezTo>
                  <a:cubicBezTo>
                    <a:pt x="96229" y="2696756"/>
                    <a:pt x="100923" y="2703798"/>
                    <a:pt x="107964" y="2708492"/>
                  </a:cubicBezTo>
                  <a:cubicBezTo>
                    <a:pt x="107964" y="2708492"/>
                    <a:pt x="107964" y="2710839"/>
                    <a:pt x="107964" y="2710839"/>
                  </a:cubicBezTo>
                  <a:cubicBezTo>
                    <a:pt x="107964" y="2710839"/>
                    <a:pt x="107964" y="2710839"/>
                    <a:pt x="107964" y="2710839"/>
                  </a:cubicBezTo>
                  <a:cubicBezTo>
                    <a:pt x="105617" y="2715533"/>
                    <a:pt x="103270" y="2722574"/>
                    <a:pt x="100923" y="2724921"/>
                  </a:cubicBezTo>
                  <a:cubicBezTo>
                    <a:pt x="100923" y="2724921"/>
                    <a:pt x="100923" y="2727268"/>
                    <a:pt x="100923" y="2727268"/>
                  </a:cubicBezTo>
                  <a:cubicBezTo>
                    <a:pt x="98576" y="2729615"/>
                    <a:pt x="98576" y="2734309"/>
                    <a:pt x="96229" y="2736656"/>
                  </a:cubicBezTo>
                  <a:cubicBezTo>
                    <a:pt x="93882" y="2734309"/>
                    <a:pt x="89188" y="2734309"/>
                    <a:pt x="86841" y="2734309"/>
                  </a:cubicBezTo>
                  <a:cubicBezTo>
                    <a:pt x="86841" y="2724921"/>
                    <a:pt x="86841" y="2715533"/>
                    <a:pt x="86841" y="2706145"/>
                  </a:cubicBezTo>
                  <a:cubicBezTo>
                    <a:pt x="82147" y="2694409"/>
                    <a:pt x="82147" y="2682674"/>
                    <a:pt x="79800" y="2670939"/>
                  </a:cubicBezTo>
                  <a:close/>
                  <a:moveTo>
                    <a:pt x="147864" y="2706145"/>
                  </a:moveTo>
                  <a:cubicBezTo>
                    <a:pt x="150211" y="2708492"/>
                    <a:pt x="154905" y="2708492"/>
                    <a:pt x="157252" y="2710839"/>
                  </a:cubicBezTo>
                  <a:cubicBezTo>
                    <a:pt x="157252" y="2713186"/>
                    <a:pt x="154905" y="2715533"/>
                    <a:pt x="154905" y="2717880"/>
                  </a:cubicBezTo>
                  <a:cubicBezTo>
                    <a:pt x="154905" y="2722574"/>
                    <a:pt x="157252" y="2727268"/>
                    <a:pt x="159599" y="2729615"/>
                  </a:cubicBezTo>
                  <a:cubicBezTo>
                    <a:pt x="159599" y="2729615"/>
                    <a:pt x="159599" y="2729615"/>
                    <a:pt x="159599" y="2729615"/>
                  </a:cubicBezTo>
                  <a:cubicBezTo>
                    <a:pt x="157252" y="2731962"/>
                    <a:pt x="154905" y="2731962"/>
                    <a:pt x="154905" y="2734309"/>
                  </a:cubicBezTo>
                  <a:cubicBezTo>
                    <a:pt x="152558" y="2734309"/>
                    <a:pt x="152558" y="2736656"/>
                    <a:pt x="150211" y="2736656"/>
                  </a:cubicBezTo>
                  <a:cubicBezTo>
                    <a:pt x="147864" y="2736656"/>
                    <a:pt x="145517" y="2739003"/>
                    <a:pt x="145517" y="2739003"/>
                  </a:cubicBezTo>
                  <a:cubicBezTo>
                    <a:pt x="143170" y="2739003"/>
                    <a:pt x="143170" y="2741350"/>
                    <a:pt x="140823" y="2741350"/>
                  </a:cubicBezTo>
                  <a:cubicBezTo>
                    <a:pt x="138476" y="2741350"/>
                    <a:pt x="138476" y="2743697"/>
                    <a:pt x="136129" y="2743697"/>
                  </a:cubicBezTo>
                  <a:cubicBezTo>
                    <a:pt x="133782" y="2743697"/>
                    <a:pt x="133782" y="2746044"/>
                    <a:pt x="131435" y="2746044"/>
                  </a:cubicBezTo>
                  <a:cubicBezTo>
                    <a:pt x="129088" y="2746044"/>
                    <a:pt x="129088" y="2748391"/>
                    <a:pt x="126741" y="2748391"/>
                  </a:cubicBezTo>
                  <a:cubicBezTo>
                    <a:pt x="124393" y="2748391"/>
                    <a:pt x="124393" y="2750738"/>
                    <a:pt x="122046" y="2750738"/>
                  </a:cubicBezTo>
                  <a:cubicBezTo>
                    <a:pt x="119699" y="2750738"/>
                    <a:pt x="119699" y="2750738"/>
                    <a:pt x="117352" y="2753085"/>
                  </a:cubicBezTo>
                  <a:cubicBezTo>
                    <a:pt x="115005" y="2753085"/>
                    <a:pt x="112658" y="2753085"/>
                    <a:pt x="112658" y="2755433"/>
                  </a:cubicBezTo>
                  <a:cubicBezTo>
                    <a:pt x="112658" y="2755433"/>
                    <a:pt x="110311" y="2755433"/>
                    <a:pt x="110311" y="2755433"/>
                  </a:cubicBezTo>
                  <a:cubicBezTo>
                    <a:pt x="107964" y="2755433"/>
                    <a:pt x="107964" y="2755433"/>
                    <a:pt x="105617" y="2755433"/>
                  </a:cubicBezTo>
                  <a:cubicBezTo>
                    <a:pt x="105617" y="2755433"/>
                    <a:pt x="105617" y="2755433"/>
                    <a:pt x="105617" y="2753085"/>
                  </a:cubicBezTo>
                  <a:cubicBezTo>
                    <a:pt x="105617" y="2746044"/>
                    <a:pt x="100923" y="2741350"/>
                    <a:pt x="96229" y="2736656"/>
                  </a:cubicBezTo>
                  <a:cubicBezTo>
                    <a:pt x="98576" y="2734309"/>
                    <a:pt x="98576" y="2731962"/>
                    <a:pt x="100923" y="2727268"/>
                  </a:cubicBezTo>
                  <a:cubicBezTo>
                    <a:pt x="100923" y="2727268"/>
                    <a:pt x="100923" y="2727268"/>
                    <a:pt x="100923" y="2724921"/>
                  </a:cubicBezTo>
                  <a:cubicBezTo>
                    <a:pt x="103270" y="2720227"/>
                    <a:pt x="105617" y="2715533"/>
                    <a:pt x="107964" y="2710839"/>
                  </a:cubicBezTo>
                  <a:cubicBezTo>
                    <a:pt x="107964" y="2710839"/>
                    <a:pt x="107964" y="2708492"/>
                    <a:pt x="107964" y="2708492"/>
                  </a:cubicBezTo>
                  <a:cubicBezTo>
                    <a:pt x="107964" y="2708492"/>
                    <a:pt x="107964" y="2706145"/>
                    <a:pt x="107964" y="2706145"/>
                  </a:cubicBezTo>
                  <a:cubicBezTo>
                    <a:pt x="110311" y="2706145"/>
                    <a:pt x="112658" y="2708492"/>
                    <a:pt x="115005" y="2708492"/>
                  </a:cubicBezTo>
                  <a:cubicBezTo>
                    <a:pt x="122046" y="2708492"/>
                    <a:pt x="129088" y="2703798"/>
                    <a:pt x="131435" y="2699103"/>
                  </a:cubicBezTo>
                  <a:cubicBezTo>
                    <a:pt x="136129" y="2701451"/>
                    <a:pt x="138476" y="2703798"/>
                    <a:pt x="143170" y="2706145"/>
                  </a:cubicBezTo>
                  <a:cubicBezTo>
                    <a:pt x="145517" y="2703798"/>
                    <a:pt x="147864" y="2706145"/>
                    <a:pt x="147864" y="2706145"/>
                  </a:cubicBezTo>
                  <a:close/>
                  <a:moveTo>
                    <a:pt x="211234" y="2746044"/>
                  </a:moveTo>
                  <a:cubicBezTo>
                    <a:pt x="213581" y="2748391"/>
                    <a:pt x="215928" y="2748391"/>
                    <a:pt x="218275" y="2750738"/>
                  </a:cubicBezTo>
                  <a:cubicBezTo>
                    <a:pt x="215928" y="2753085"/>
                    <a:pt x="213581" y="2757780"/>
                    <a:pt x="213581" y="2762474"/>
                  </a:cubicBezTo>
                  <a:cubicBezTo>
                    <a:pt x="213581" y="2764821"/>
                    <a:pt x="213581" y="2767168"/>
                    <a:pt x="213581" y="2767168"/>
                  </a:cubicBezTo>
                  <a:cubicBezTo>
                    <a:pt x="213581" y="2767168"/>
                    <a:pt x="213581" y="2767168"/>
                    <a:pt x="213581" y="2767168"/>
                  </a:cubicBezTo>
                  <a:cubicBezTo>
                    <a:pt x="211234" y="2767168"/>
                    <a:pt x="206540" y="2769515"/>
                    <a:pt x="204193" y="2769515"/>
                  </a:cubicBezTo>
                  <a:cubicBezTo>
                    <a:pt x="201846" y="2769515"/>
                    <a:pt x="197152" y="2771862"/>
                    <a:pt x="194805" y="2771862"/>
                  </a:cubicBezTo>
                  <a:cubicBezTo>
                    <a:pt x="190111" y="2771862"/>
                    <a:pt x="187764" y="2771862"/>
                    <a:pt x="183070" y="2774209"/>
                  </a:cubicBezTo>
                  <a:cubicBezTo>
                    <a:pt x="180723" y="2774209"/>
                    <a:pt x="178376" y="2774209"/>
                    <a:pt x="176028" y="2776556"/>
                  </a:cubicBezTo>
                  <a:cubicBezTo>
                    <a:pt x="168987" y="2776556"/>
                    <a:pt x="164293" y="2776556"/>
                    <a:pt x="157252" y="2776556"/>
                  </a:cubicBezTo>
                  <a:cubicBezTo>
                    <a:pt x="150211" y="2776556"/>
                    <a:pt x="143170" y="2776556"/>
                    <a:pt x="136129" y="2774209"/>
                  </a:cubicBezTo>
                  <a:cubicBezTo>
                    <a:pt x="133782" y="2774209"/>
                    <a:pt x="131435" y="2774209"/>
                    <a:pt x="129088" y="2771862"/>
                  </a:cubicBezTo>
                  <a:cubicBezTo>
                    <a:pt x="124393" y="2771862"/>
                    <a:pt x="119699" y="2769515"/>
                    <a:pt x="115005" y="2769515"/>
                  </a:cubicBezTo>
                  <a:cubicBezTo>
                    <a:pt x="112658" y="2769515"/>
                    <a:pt x="110311" y="2767168"/>
                    <a:pt x="107964" y="2767168"/>
                  </a:cubicBezTo>
                  <a:cubicBezTo>
                    <a:pt x="103270" y="2764821"/>
                    <a:pt x="100923" y="2764821"/>
                    <a:pt x="98576" y="2762474"/>
                  </a:cubicBezTo>
                  <a:cubicBezTo>
                    <a:pt x="98576" y="2762474"/>
                    <a:pt x="98576" y="2762474"/>
                    <a:pt x="98576" y="2762474"/>
                  </a:cubicBezTo>
                  <a:cubicBezTo>
                    <a:pt x="100923" y="2760127"/>
                    <a:pt x="100923" y="2757780"/>
                    <a:pt x="100923" y="2755433"/>
                  </a:cubicBezTo>
                  <a:cubicBezTo>
                    <a:pt x="103270" y="2755433"/>
                    <a:pt x="103270" y="2755433"/>
                    <a:pt x="105617" y="2755433"/>
                  </a:cubicBezTo>
                  <a:cubicBezTo>
                    <a:pt x="105617" y="2755433"/>
                    <a:pt x="107964" y="2755433"/>
                    <a:pt x="107964" y="2755433"/>
                  </a:cubicBezTo>
                  <a:cubicBezTo>
                    <a:pt x="110311" y="2755433"/>
                    <a:pt x="112658" y="2755433"/>
                    <a:pt x="115005" y="2753085"/>
                  </a:cubicBezTo>
                  <a:cubicBezTo>
                    <a:pt x="117352" y="2753085"/>
                    <a:pt x="117352" y="2753085"/>
                    <a:pt x="119699" y="2750738"/>
                  </a:cubicBezTo>
                  <a:cubicBezTo>
                    <a:pt x="122046" y="2750738"/>
                    <a:pt x="124393" y="2750738"/>
                    <a:pt x="124393" y="2748391"/>
                  </a:cubicBezTo>
                  <a:cubicBezTo>
                    <a:pt x="126741" y="2748391"/>
                    <a:pt x="126741" y="2746044"/>
                    <a:pt x="129088" y="2746044"/>
                  </a:cubicBezTo>
                  <a:cubicBezTo>
                    <a:pt x="131435" y="2746044"/>
                    <a:pt x="133782" y="2743697"/>
                    <a:pt x="133782" y="2743697"/>
                  </a:cubicBezTo>
                  <a:cubicBezTo>
                    <a:pt x="136129" y="2743697"/>
                    <a:pt x="136129" y="2741350"/>
                    <a:pt x="138476" y="2741350"/>
                  </a:cubicBezTo>
                  <a:cubicBezTo>
                    <a:pt x="140823" y="2741350"/>
                    <a:pt x="143170" y="2739003"/>
                    <a:pt x="143170" y="2739003"/>
                  </a:cubicBezTo>
                  <a:cubicBezTo>
                    <a:pt x="145517" y="2739003"/>
                    <a:pt x="145517" y="2736656"/>
                    <a:pt x="147864" y="2736656"/>
                  </a:cubicBezTo>
                  <a:cubicBezTo>
                    <a:pt x="150211" y="2736656"/>
                    <a:pt x="150211" y="2734309"/>
                    <a:pt x="152558" y="2734309"/>
                  </a:cubicBezTo>
                  <a:cubicBezTo>
                    <a:pt x="154905" y="2731962"/>
                    <a:pt x="157252" y="2731962"/>
                    <a:pt x="157252" y="2729615"/>
                  </a:cubicBezTo>
                  <a:cubicBezTo>
                    <a:pt x="157252" y="2729615"/>
                    <a:pt x="157252" y="2729615"/>
                    <a:pt x="157252" y="2729615"/>
                  </a:cubicBezTo>
                  <a:cubicBezTo>
                    <a:pt x="161946" y="2734309"/>
                    <a:pt x="166640" y="2736656"/>
                    <a:pt x="171334" y="2736656"/>
                  </a:cubicBezTo>
                  <a:cubicBezTo>
                    <a:pt x="178376" y="2736656"/>
                    <a:pt x="183070" y="2734309"/>
                    <a:pt x="185417" y="2729615"/>
                  </a:cubicBezTo>
                  <a:cubicBezTo>
                    <a:pt x="190111" y="2731962"/>
                    <a:pt x="192458" y="2736656"/>
                    <a:pt x="197152" y="2739003"/>
                  </a:cubicBezTo>
                  <a:cubicBezTo>
                    <a:pt x="204193" y="2741350"/>
                    <a:pt x="208887" y="2743697"/>
                    <a:pt x="211234" y="2746044"/>
                  </a:cubicBezTo>
                  <a:close/>
                  <a:moveTo>
                    <a:pt x="234705" y="2670939"/>
                  </a:moveTo>
                  <a:cubicBezTo>
                    <a:pt x="234705" y="2656857"/>
                    <a:pt x="234705" y="2640427"/>
                    <a:pt x="234705" y="2626345"/>
                  </a:cubicBezTo>
                  <a:cubicBezTo>
                    <a:pt x="234705" y="2616957"/>
                    <a:pt x="234705" y="2609916"/>
                    <a:pt x="234705" y="2602875"/>
                  </a:cubicBezTo>
                  <a:cubicBezTo>
                    <a:pt x="234705" y="2588792"/>
                    <a:pt x="234705" y="2574710"/>
                    <a:pt x="234705" y="2560628"/>
                  </a:cubicBezTo>
                  <a:cubicBezTo>
                    <a:pt x="234705" y="2555934"/>
                    <a:pt x="234705" y="2548892"/>
                    <a:pt x="234705" y="2544198"/>
                  </a:cubicBezTo>
                  <a:cubicBezTo>
                    <a:pt x="234705" y="2534810"/>
                    <a:pt x="234705" y="2525422"/>
                    <a:pt x="234705" y="2516034"/>
                  </a:cubicBezTo>
                  <a:cubicBezTo>
                    <a:pt x="237052" y="2516034"/>
                    <a:pt x="239399" y="2516034"/>
                    <a:pt x="239399" y="2516034"/>
                  </a:cubicBezTo>
                  <a:cubicBezTo>
                    <a:pt x="239399" y="2518381"/>
                    <a:pt x="241746" y="2520728"/>
                    <a:pt x="241746" y="2525422"/>
                  </a:cubicBezTo>
                  <a:cubicBezTo>
                    <a:pt x="244093" y="2534810"/>
                    <a:pt x="248787" y="2541851"/>
                    <a:pt x="251134" y="2551240"/>
                  </a:cubicBezTo>
                  <a:cubicBezTo>
                    <a:pt x="253481" y="2555934"/>
                    <a:pt x="253481" y="2560628"/>
                    <a:pt x="255828" y="2565322"/>
                  </a:cubicBezTo>
                  <a:cubicBezTo>
                    <a:pt x="272257" y="2612263"/>
                    <a:pt x="291034" y="2659204"/>
                    <a:pt x="309810" y="2710839"/>
                  </a:cubicBezTo>
                  <a:cubicBezTo>
                    <a:pt x="314504" y="2724921"/>
                    <a:pt x="319198" y="2736656"/>
                    <a:pt x="323892" y="2750738"/>
                  </a:cubicBezTo>
                  <a:cubicBezTo>
                    <a:pt x="326239" y="2760127"/>
                    <a:pt x="330934" y="2769515"/>
                    <a:pt x="333281" y="2776556"/>
                  </a:cubicBezTo>
                  <a:cubicBezTo>
                    <a:pt x="328587" y="2778903"/>
                    <a:pt x="323892" y="2783597"/>
                    <a:pt x="321545" y="2790638"/>
                  </a:cubicBezTo>
                  <a:cubicBezTo>
                    <a:pt x="316851" y="2790638"/>
                    <a:pt x="314504" y="2788291"/>
                    <a:pt x="309810" y="2788291"/>
                  </a:cubicBezTo>
                  <a:cubicBezTo>
                    <a:pt x="302769" y="2785944"/>
                    <a:pt x="298075" y="2785944"/>
                    <a:pt x="293381" y="2783597"/>
                  </a:cubicBezTo>
                  <a:cubicBezTo>
                    <a:pt x="288687" y="2783597"/>
                    <a:pt x="286340" y="2781250"/>
                    <a:pt x="281646" y="2781250"/>
                  </a:cubicBezTo>
                  <a:cubicBezTo>
                    <a:pt x="274604" y="2778903"/>
                    <a:pt x="269910" y="2778903"/>
                    <a:pt x="262869" y="2776556"/>
                  </a:cubicBezTo>
                  <a:cubicBezTo>
                    <a:pt x="255828" y="2774209"/>
                    <a:pt x="251134" y="2774209"/>
                    <a:pt x="246440" y="2771862"/>
                  </a:cubicBezTo>
                  <a:cubicBezTo>
                    <a:pt x="246440" y="2769515"/>
                    <a:pt x="246440" y="2769515"/>
                    <a:pt x="246440" y="2767168"/>
                  </a:cubicBezTo>
                  <a:cubicBezTo>
                    <a:pt x="246440" y="2755433"/>
                    <a:pt x="237052" y="2748391"/>
                    <a:pt x="227664" y="2746044"/>
                  </a:cubicBezTo>
                  <a:cubicBezTo>
                    <a:pt x="227664" y="2729615"/>
                    <a:pt x="227664" y="2713186"/>
                    <a:pt x="227664" y="2696756"/>
                  </a:cubicBezTo>
                  <a:cubicBezTo>
                    <a:pt x="234705" y="2685021"/>
                    <a:pt x="234705" y="2677980"/>
                    <a:pt x="234705" y="2670939"/>
                  </a:cubicBezTo>
                  <a:close/>
                  <a:moveTo>
                    <a:pt x="265216" y="2532463"/>
                  </a:moveTo>
                  <a:cubicBezTo>
                    <a:pt x="269910" y="2539504"/>
                    <a:pt x="274604" y="2546545"/>
                    <a:pt x="279299" y="2551240"/>
                  </a:cubicBezTo>
                  <a:cubicBezTo>
                    <a:pt x="283993" y="2555934"/>
                    <a:pt x="286340" y="2562975"/>
                    <a:pt x="291034" y="2567669"/>
                  </a:cubicBezTo>
                  <a:cubicBezTo>
                    <a:pt x="295728" y="2574710"/>
                    <a:pt x="300422" y="2581751"/>
                    <a:pt x="305116" y="2588792"/>
                  </a:cubicBezTo>
                  <a:cubicBezTo>
                    <a:pt x="309810" y="2593486"/>
                    <a:pt x="312157" y="2600527"/>
                    <a:pt x="316851" y="2605222"/>
                  </a:cubicBezTo>
                  <a:cubicBezTo>
                    <a:pt x="321545" y="2612263"/>
                    <a:pt x="328587" y="2619304"/>
                    <a:pt x="333281" y="2628692"/>
                  </a:cubicBezTo>
                  <a:cubicBezTo>
                    <a:pt x="337975" y="2633386"/>
                    <a:pt x="340322" y="2638080"/>
                    <a:pt x="345016" y="2645121"/>
                  </a:cubicBezTo>
                  <a:cubicBezTo>
                    <a:pt x="352057" y="2654510"/>
                    <a:pt x="356751" y="2663898"/>
                    <a:pt x="363792" y="2673286"/>
                  </a:cubicBezTo>
                  <a:cubicBezTo>
                    <a:pt x="366139" y="2677980"/>
                    <a:pt x="370833" y="2682674"/>
                    <a:pt x="373180" y="2687368"/>
                  </a:cubicBezTo>
                  <a:cubicBezTo>
                    <a:pt x="382569" y="2699103"/>
                    <a:pt x="391957" y="2713186"/>
                    <a:pt x="398998" y="2724921"/>
                  </a:cubicBezTo>
                  <a:cubicBezTo>
                    <a:pt x="398998" y="2724921"/>
                    <a:pt x="401345" y="2727268"/>
                    <a:pt x="401345" y="2727268"/>
                  </a:cubicBezTo>
                  <a:cubicBezTo>
                    <a:pt x="420121" y="2755433"/>
                    <a:pt x="441245" y="2785944"/>
                    <a:pt x="462368" y="2816456"/>
                  </a:cubicBezTo>
                  <a:cubicBezTo>
                    <a:pt x="481145" y="2844620"/>
                    <a:pt x="499921" y="2870438"/>
                    <a:pt x="521044" y="2898602"/>
                  </a:cubicBezTo>
                  <a:cubicBezTo>
                    <a:pt x="523391" y="2903296"/>
                    <a:pt x="528085" y="2907991"/>
                    <a:pt x="530433" y="2912685"/>
                  </a:cubicBezTo>
                  <a:cubicBezTo>
                    <a:pt x="535127" y="2917379"/>
                    <a:pt x="537474" y="2924420"/>
                    <a:pt x="542168" y="2929114"/>
                  </a:cubicBezTo>
                  <a:cubicBezTo>
                    <a:pt x="549209" y="2940849"/>
                    <a:pt x="558597" y="2952584"/>
                    <a:pt x="565638" y="2964320"/>
                  </a:cubicBezTo>
                  <a:cubicBezTo>
                    <a:pt x="567985" y="2969014"/>
                    <a:pt x="570332" y="2971361"/>
                    <a:pt x="572679" y="2976055"/>
                  </a:cubicBezTo>
                  <a:cubicBezTo>
                    <a:pt x="579721" y="2985443"/>
                    <a:pt x="584415" y="2992484"/>
                    <a:pt x="591456" y="3001873"/>
                  </a:cubicBezTo>
                  <a:cubicBezTo>
                    <a:pt x="591456" y="3001873"/>
                    <a:pt x="589109" y="3004220"/>
                    <a:pt x="589109" y="3004220"/>
                  </a:cubicBezTo>
                  <a:cubicBezTo>
                    <a:pt x="577373" y="2994831"/>
                    <a:pt x="567985" y="2985443"/>
                    <a:pt x="556250" y="2978402"/>
                  </a:cubicBezTo>
                  <a:cubicBezTo>
                    <a:pt x="549209" y="2973708"/>
                    <a:pt x="542168" y="2966667"/>
                    <a:pt x="535127" y="2961973"/>
                  </a:cubicBezTo>
                  <a:cubicBezTo>
                    <a:pt x="521044" y="2950237"/>
                    <a:pt x="506962" y="2936155"/>
                    <a:pt x="490533" y="2924420"/>
                  </a:cubicBezTo>
                  <a:cubicBezTo>
                    <a:pt x="483492" y="2917379"/>
                    <a:pt x="476450" y="2912685"/>
                    <a:pt x="469409" y="2905643"/>
                  </a:cubicBezTo>
                  <a:cubicBezTo>
                    <a:pt x="450633" y="2889214"/>
                    <a:pt x="434204" y="2875132"/>
                    <a:pt x="415427" y="2858703"/>
                  </a:cubicBezTo>
                  <a:cubicBezTo>
                    <a:pt x="413080" y="2856356"/>
                    <a:pt x="408386" y="2854009"/>
                    <a:pt x="406039" y="2851662"/>
                  </a:cubicBezTo>
                  <a:cubicBezTo>
                    <a:pt x="389610" y="2837579"/>
                    <a:pt x="375527" y="2823497"/>
                    <a:pt x="359098" y="2809415"/>
                  </a:cubicBezTo>
                  <a:cubicBezTo>
                    <a:pt x="361445" y="2807068"/>
                    <a:pt x="363792" y="2802374"/>
                    <a:pt x="363792" y="2797679"/>
                  </a:cubicBezTo>
                  <a:cubicBezTo>
                    <a:pt x="363792" y="2785944"/>
                    <a:pt x="354404" y="2776556"/>
                    <a:pt x="342669" y="2776556"/>
                  </a:cubicBezTo>
                  <a:cubicBezTo>
                    <a:pt x="340322" y="2776556"/>
                    <a:pt x="337975" y="2776556"/>
                    <a:pt x="335628" y="2776556"/>
                  </a:cubicBezTo>
                  <a:cubicBezTo>
                    <a:pt x="330934" y="2767168"/>
                    <a:pt x="328587" y="2755433"/>
                    <a:pt x="323892" y="2746044"/>
                  </a:cubicBezTo>
                  <a:cubicBezTo>
                    <a:pt x="319198" y="2734309"/>
                    <a:pt x="314504" y="2720227"/>
                    <a:pt x="309810" y="2708492"/>
                  </a:cubicBezTo>
                  <a:cubicBezTo>
                    <a:pt x="307463" y="2699103"/>
                    <a:pt x="302769" y="2692062"/>
                    <a:pt x="300422" y="2682674"/>
                  </a:cubicBezTo>
                  <a:cubicBezTo>
                    <a:pt x="279299" y="2623998"/>
                    <a:pt x="258175" y="2570016"/>
                    <a:pt x="239399" y="2518381"/>
                  </a:cubicBezTo>
                  <a:cubicBezTo>
                    <a:pt x="239399" y="2518381"/>
                    <a:pt x="239399" y="2518381"/>
                    <a:pt x="239399" y="2518381"/>
                  </a:cubicBezTo>
                  <a:cubicBezTo>
                    <a:pt x="241746" y="2518381"/>
                    <a:pt x="241746" y="2516034"/>
                    <a:pt x="241746" y="2516034"/>
                  </a:cubicBezTo>
                  <a:cubicBezTo>
                    <a:pt x="244093" y="2518381"/>
                    <a:pt x="244093" y="2518381"/>
                    <a:pt x="246440" y="2520728"/>
                  </a:cubicBezTo>
                  <a:cubicBezTo>
                    <a:pt x="255828" y="2523075"/>
                    <a:pt x="260522" y="2527769"/>
                    <a:pt x="265216" y="2532463"/>
                  </a:cubicBezTo>
                  <a:close/>
                  <a:moveTo>
                    <a:pt x="638397" y="2978402"/>
                  </a:moveTo>
                  <a:cubicBezTo>
                    <a:pt x="643091" y="2971361"/>
                    <a:pt x="650132" y="2964320"/>
                    <a:pt x="654826" y="2957279"/>
                  </a:cubicBezTo>
                  <a:cubicBezTo>
                    <a:pt x="659520" y="2952584"/>
                    <a:pt x="664214" y="2945543"/>
                    <a:pt x="668908" y="2940849"/>
                  </a:cubicBezTo>
                  <a:cubicBezTo>
                    <a:pt x="673602" y="2933808"/>
                    <a:pt x="680643" y="2926767"/>
                    <a:pt x="685338" y="2919726"/>
                  </a:cubicBezTo>
                  <a:cubicBezTo>
                    <a:pt x="690032" y="2915032"/>
                    <a:pt x="694726" y="2907991"/>
                    <a:pt x="699420" y="2903296"/>
                  </a:cubicBezTo>
                  <a:cubicBezTo>
                    <a:pt x="704114" y="2896255"/>
                    <a:pt x="711155" y="2889214"/>
                    <a:pt x="718196" y="2882173"/>
                  </a:cubicBezTo>
                  <a:cubicBezTo>
                    <a:pt x="722890" y="2877479"/>
                    <a:pt x="727584" y="2870438"/>
                    <a:pt x="732279" y="2865744"/>
                  </a:cubicBezTo>
                  <a:cubicBezTo>
                    <a:pt x="736973" y="2858703"/>
                    <a:pt x="744014" y="2851662"/>
                    <a:pt x="751055" y="2842273"/>
                  </a:cubicBezTo>
                  <a:cubicBezTo>
                    <a:pt x="755749" y="2835232"/>
                    <a:pt x="760443" y="2830538"/>
                    <a:pt x="765137" y="2823497"/>
                  </a:cubicBezTo>
                  <a:cubicBezTo>
                    <a:pt x="769831" y="2816456"/>
                    <a:pt x="776872" y="2807068"/>
                    <a:pt x="781566" y="2800026"/>
                  </a:cubicBezTo>
                  <a:cubicBezTo>
                    <a:pt x="786261" y="2792985"/>
                    <a:pt x="790955" y="2788291"/>
                    <a:pt x="795649" y="2781250"/>
                  </a:cubicBezTo>
                  <a:cubicBezTo>
                    <a:pt x="802690" y="2774209"/>
                    <a:pt x="807384" y="2764821"/>
                    <a:pt x="812078" y="2757780"/>
                  </a:cubicBezTo>
                  <a:cubicBezTo>
                    <a:pt x="816772" y="2750738"/>
                    <a:pt x="821466" y="2746044"/>
                    <a:pt x="826160" y="2739003"/>
                  </a:cubicBezTo>
                  <a:cubicBezTo>
                    <a:pt x="830854" y="2731962"/>
                    <a:pt x="837896" y="2722574"/>
                    <a:pt x="842590" y="2715533"/>
                  </a:cubicBezTo>
                  <a:cubicBezTo>
                    <a:pt x="847284" y="2708492"/>
                    <a:pt x="851978" y="2701451"/>
                    <a:pt x="856672" y="2694409"/>
                  </a:cubicBezTo>
                  <a:cubicBezTo>
                    <a:pt x="861366" y="2687368"/>
                    <a:pt x="868407" y="2680327"/>
                    <a:pt x="873101" y="2673286"/>
                  </a:cubicBezTo>
                  <a:cubicBezTo>
                    <a:pt x="877795" y="2666245"/>
                    <a:pt x="884837" y="2656857"/>
                    <a:pt x="889531" y="2649816"/>
                  </a:cubicBezTo>
                  <a:cubicBezTo>
                    <a:pt x="894225" y="2642774"/>
                    <a:pt x="898919" y="2635733"/>
                    <a:pt x="903613" y="2628692"/>
                  </a:cubicBezTo>
                  <a:cubicBezTo>
                    <a:pt x="910654" y="2619304"/>
                    <a:pt x="915348" y="2612263"/>
                    <a:pt x="922389" y="2602875"/>
                  </a:cubicBezTo>
                  <a:cubicBezTo>
                    <a:pt x="927083" y="2595833"/>
                    <a:pt x="931777" y="2588792"/>
                    <a:pt x="936472" y="2584098"/>
                  </a:cubicBezTo>
                  <a:cubicBezTo>
                    <a:pt x="943513" y="2574710"/>
                    <a:pt x="950554" y="2565322"/>
                    <a:pt x="955248" y="2555934"/>
                  </a:cubicBezTo>
                  <a:cubicBezTo>
                    <a:pt x="957595" y="2551240"/>
                    <a:pt x="962289" y="2546545"/>
                    <a:pt x="964636" y="2541851"/>
                  </a:cubicBezTo>
                  <a:cubicBezTo>
                    <a:pt x="971677" y="2530116"/>
                    <a:pt x="981065" y="2518381"/>
                    <a:pt x="988107" y="2506646"/>
                  </a:cubicBezTo>
                  <a:cubicBezTo>
                    <a:pt x="988107" y="2504299"/>
                    <a:pt x="990454" y="2504299"/>
                    <a:pt x="990454" y="2501952"/>
                  </a:cubicBezTo>
                  <a:cubicBezTo>
                    <a:pt x="1035047" y="2438581"/>
                    <a:pt x="1079641" y="2372864"/>
                    <a:pt x="1124235" y="2304800"/>
                  </a:cubicBezTo>
                  <a:cubicBezTo>
                    <a:pt x="1150053" y="2264900"/>
                    <a:pt x="1178217" y="2225000"/>
                    <a:pt x="1204035" y="2185100"/>
                  </a:cubicBezTo>
                  <a:cubicBezTo>
                    <a:pt x="1206382" y="2182753"/>
                    <a:pt x="1206382" y="2180406"/>
                    <a:pt x="1208729" y="2178059"/>
                  </a:cubicBezTo>
                  <a:cubicBezTo>
                    <a:pt x="1232199" y="2145201"/>
                    <a:pt x="1253323" y="2112342"/>
                    <a:pt x="1276793" y="2077136"/>
                  </a:cubicBezTo>
                  <a:cubicBezTo>
                    <a:pt x="1288529" y="2079483"/>
                    <a:pt x="1290876" y="2079483"/>
                    <a:pt x="1295570" y="2079483"/>
                  </a:cubicBezTo>
                  <a:cubicBezTo>
                    <a:pt x="1297917" y="2079483"/>
                    <a:pt x="1297917" y="2079483"/>
                    <a:pt x="1300264" y="2079483"/>
                  </a:cubicBezTo>
                  <a:cubicBezTo>
                    <a:pt x="1309652" y="2109995"/>
                    <a:pt x="1316693" y="2140506"/>
                    <a:pt x="1323734" y="2168671"/>
                  </a:cubicBezTo>
                  <a:cubicBezTo>
                    <a:pt x="1342511" y="2239082"/>
                    <a:pt x="1361287" y="2304800"/>
                    <a:pt x="1377716" y="2365823"/>
                  </a:cubicBezTo>
                  <a:cubicBezTo>
                    <a:pt x="1370675" y="2368170"/>
                    <a:pt x="1363634" y="2375211"/>
                    <a:pt x="1363634" y="2384599"/>
                  </a:cubicBezTo>
                  <a:cubicBezTo>
                    <a:pt x="1363634" y="2389293"/>
                    <a:pt x="1365981" y="2393987"/>
                    <a:pt x="1368328" y="2396334"/>
                  </a:cubicBezTo>
                  <a:lnTo>
                    <a:pt x="1368328" y="2396334"/>
                  </a:lnTo>
                  <a:cubicBezTo>
                    <a:pt x="1333122" y="2429193"/>
                    <a:pt x="1297917" y="2459705"/>
                    <a:pt x="1265058" y="2492563"/>
                  </a:cubicBezTo>
                  <a:cubicBezTo>
                    <a:pt x="1260364" y="2494910"/>
                    <a:pt x="1258017" y="2499605"/>
                    <a:pt x="1253323" y="2501952"/>
                  </a:cubicBezTo>
                  <a:cubicBezTo>
                    <a:pt x="1239241" y="2513687"/>
                    <a:pt x="1227505" y="2525422"/>
                    <a:pt x="1213423" y="2537157"/>
                  </a:cubicBezTo>
                  <a:cubicBezTo>
                    <a:pt x="1206382" y="2541851"/>
                    <a:pt x="1201688" y="2548892"/>
                    <a:pt x="1194647" y="2553587"/>
                  </a:cubicBezTo>
                  <a:cubicBezTo>
                    <a:pt x="1182911" y="2562975"/>
                    <a:pt x="1173523" y="2572363"/>
                    <a:pt x="1161788" y="2581751"/>
                  </a:cubicBezTo>
                  <a:cubicBezTo>
                    <a:pt x="1154747" y="2588792"/>
                    <a:pt x="1147706" y="2595833"/>
                    <a:pt x="1140665" y="2600527"/>
                  </a:cubicBezTo>
                  <a:cubicBezTo>
                    <a:pt x="1131276" y="2607569"/>
                    <a:pt x="1121888" y="2616957"/>
                    <a:pt x="1112500" y="2623998"/>
                  </a:cubicBezTo>
                  <a:cubicBezTo>
                    <a:pt x="1103112" y="2631039"/>
                    <a:pt x="1096071" y="2638080"/>
                    <a:pt x="1086683" y="2645121"/>
                  </a:cubicBezTo>
                  <a:cubicBezTo>
                    <a:pt x="1079641" y="2652163"/>
                    <a:pt x="1070253" y="2659204"/>
                    <a:pt x="1063212" y="2666245"/>
                  </a:cubicBezTo>
                  <a:cubicBezTo>
                    <a:pt x="1056171" y="2673286"/>
                    <a:pt x="1046783" y="2680327"/>
                    <a:pt x="1039742" y="2687368"/>
                  </a:cubicBezTo>
                  <a:cubicBezTo>
                    <a:pt x="1032700" y="2694409"/>
                    <a:pt x="1023312" y="2701451"/>
                    <a:pt x="1016271" y="2708492"/>
                  </a:cubicBezTo>
                  <a:cubicBezTo>
                    <a:pt x="1009230" y="2715533"/>
                    <a:pt x="999842" y="2722574"/>
                    <a:pt x="992801" y="2729615"/>
                  </a:cubicBezTo>
                  <a:cubicBezTo>
                    <a:pt x="985760" y="2736656"/>
                    <a:pt x="976371" y="2743697"/>
                    <a:pt x="969330" y="2748391"/>
                  </a:cubicBezTo>
                  <a:cubicBezTo>
                    <a:pt x="962289" y="2755433"/>
                    <a:pt x="952901" y="2762474"/>
                    <a:pt x="945860" y="2767168"/>
                  </a:cubicBezTo>
                  <a:cubicBezTo>
                    <a:pt x="938819" y="2774209"/>
                    <a:pt x="929430" y="2778903"/>
                    <a:pt x="922389" y="2785944"/>
                  </a:cubicBezTo>
                  <a:cubicBezTo>
                    <a:pt x="915348" y="2792985"/>
                    <a:pt x="905960" y="2797679"/>
                    <a:pt x="898919" y="2804721"/>
                  </a:cubicBezTo>
                  <a:cubicBezTo>
                    <a:pt x="891878" y="2811762"/>
                    <a:pt x="884837" y="2816456"/>
                    <a:pt x="875448" y="2823497"/>
                  </a:cubicBezTo>
                  <a:cubicBezTo>
                    <a:pt x="868407" y="2830538"/>
                    <a:pt x="859019" y="2835232"/>
                    <a:pt x="851978" y="2842273"/>
                  </a:cubicBezTo>
                  <a:cubicBezTo>
                    <a:pt x="844937" y="2846967"/>
                    <a:pt x="837896" y="2854009"/>
                    <a:pt x="828507" y="2858703"/>
                  </a:cubicBezTo>
                  <a:cubicBezTo>
                    <a:pt x="821466" y="2863397"/>
                    <a:pt x="812078" y="2870438"/>
                    <a:pt x="805037" y="2875132"/>
                  </a:cubicBezTo>
                  <a:cubicBezTo>
                    <a:pt x="797996" y="2879826"/>
                    <a:pt x="790955" y="2886867"/>
                    <a:pt x="781566" y="2891561"/>
                  </a:cubicBezTo>
                  <a:cubicBezTo>
                    <a:pt x="774525" y="2896255"/>
                    <a:pt x="767484" y="2903296"/>
                    <a:pt x="758096" y="2907991"/>
                  </a:cubicBezTo>
                  <a:cubicBezTo>
                    <a:pt x="751055" y="2912685"/>
                    <a:pt x="744014" y="2919726"/>
                    <a:pt x="734626" y="2924420"/>
                  </a:cubicBezTo>
                  <a:cubicBezTo>
                    <a:pt x="727584" y="2929114"/>
                    <a:pt x="720543" y="2933808"/>
                    <a:pt x="711155" y="2938502"/>
                  </a:cubicBezTo>
                  <a:cubicBezTo>
                    <a:pt x="704114" y="2943196"/>
                    <a:pt x="697073" y="2947890"/>
                    <a:pt x="687685" y="2952584"/>
                  </a:cubicBezTo>
                  <a:cubicBezTo>
                    <a:pt x="680643" y="2957279"/>
                    <a:pt x="673602" y="2961973"/>
                    <a:pt x="666561" y="2966667"/>
                  </a:cubicBezTo>
                  <a:cubicBezTo>
                    <a:pt x="659520" y="2971361"/>
                    <a:pt x="652479" y="2976055"/>
                    <a:pt x="643091" y="2980749"/>
                  </a:cubicBezTo>
                  <a:cubicBezTo>
                    <a:pt x="636050" y="2985443"/>
                    <a:pt x="629008" y="2990137"/>
                    <a:pt x="621967" y="2992484"/>
                  </a:cubicBezTo>
                  <a:cubicBezTo>
                    <a:pt x="619620" y="2994831"/>
                    <a:pt x="617273" y="2994831"/>
                    <a:pt x="614926" y="2997178"/>
                  </a:cubicBezTo>
                  <a:cubicBezTo>
                    <a:pt x="614926" y="2994831"/>
                    <a:pt x="612579" y="2994831"/>
                    <a:pt x="612579" y="2992484"/>
                  </a:cubicBezTo>
                  <a:cubicBezTo>
                    <a:pt x="614926" y="2990137"/>
                    <a:pt x="614926" y="2987790"/>
                    <a:pt x="617273" y="2987790"/>
                  </a:cubicBezTo>
                  <a:cubicBezTo>
                    <a:pt x="629008" y="2990137"/>
                    <a:pt x="633703" y="2983096"/>
                    <a:pt x="638397" y="2978402"/>
                  </a:cubicBezTo>
                  <a:close/>
                  <a:moveTo>
                    <a:pt x="452980" y="1701609"/>
                  </a:moveTo>
                  <a:cubicBezTo>
                    <a:pt x="445939" y="1701609"/>
                    <a:pt x="441245" y="1706303"/>
                    <a:pt x="436551" y="1710997"/>
                  </a:cubicBezTo>
                  <a:cubicBezTo>
                    <a:pt x="434204" y="1710997"/>
                    <a:pt x="434204" y="1708650"/>
                    <a:pt x="431857" y="1708650"/>
                  </a:cubicBezTo>
                  <a:cubicBezTo>
                    <a:pt x="457674" y="1685179"/>
                    <a:pt x="481145" y="1661709"/>
                    <a:pt x="509309" y="1638238"/>
                  </a:cubicBezTo>
                  <a:cubicBezTo>
                    <a:pt x="495227" y="1661709"/>
                    <a:pt x="478797" y="1682832"/>
                    <a:pt x="464715" y="1706303"/>
                  </a:cubicBezTo>
                  <a:cubicBezTo>
                    <a:pt x="460021" y="1703956"/>
                    <a:pt x="457674" y="1701609"/>
                    <a:pt x="452980" y="1701609"/>
                  </a:cubicBezTo>
                  <a:close/>
                  <a:moveTo>
                    <a:pt x="521044" y="1621809"/>
                  </a:moveTo>
                  <a:cubicBezTo>
                    <a:pt x="528085" y="1610074"/>
                    <a:pt x="535127" y="1600686"/>
                    <a:pt x="542168" y="1588950"/>
                  </a:cubicBezTo>
                  <a:cubicBezTo>
                    <a:pt x="546862" y="1581909"/>
                    <a:pt x="553903" y="1572521"/>
                    <a:pt x="558597" y="1565480"/>
                  </a:cubicBezTo>
                  <a:cubicBezTo>
                    <a:pt x="567985" y="1551398"/>
                    <a:pt x="577373" y="1539662"/>
                    <a:pt x="586762" y="1525580"/>
                  </a:cubicBezTo>
                  <a:cubicBezTo>
                    <a:pt x="589109" y="1520886"/>
                    <a:pt x="591456" y="1518539"/>
                    <a:pt x="593803" y="1516192"/>
                  </a:cubicBezTo>
                  <a:cubicBezTo>
                    <a:pt x="605538" y="1499763"/>
                    <a:pt x="617273" y="1483333"/>
                    <a:pt x="626661" y="1469251"/>
                  </a:cubicBezTo>
                  <a:cubicBezTo>
                    <a:pt x="638397" y="1457516"/>
                    <a:pt x="650132" y="1445781"/>
                    <a:pt x="661867" y="1434045"/>
                  </a:cubicBezTo>
                  <a:cubicBezTo>
                    <a:pt x="671255" y="1424657"/>
                    <a:pt x="678296" y="1417616"/>
                    <a:pt x="687685" y="1408228"/>
                  </a:cubicBezTo>
                  <a:cubicBezTo>
                    <a:pt x="706461" y="1389451"/>
                    <a:pt x="727584" y="1370675"/>
                    <a:pt x="748708" y="1351899"/>
                  </a:cubicBezTo>
                  <a:cubicBezTo>
                    <a:pt x="753402" y="1347205"/>
                    <a:pt x="760443" y="1342511"/>
                    <a:pt x="765137" y="1337817"/>
                  </a:cubicBezTo>
                  <a:cubicBezTo>
                    <a:pt x="786261" y="1319040"/>
                    <a:pt x="807384" y="1300264"/>
                    <a:pt x="830854" y="1281487"/>
                  </a:cubicBezTo>
                  <a:cubicBezTo>
                    <a:pt x="835549" y="1286181"/>
                    <a:pt x="840243" y="1288529"/>
                    <a:pt x="844937" y="1288529"/>
                  </a:cubicBezTo>
                  <a:cubicBezTo>
                    <a:pt x="856672" y="1288529"/>
                    <a:pt x="866060" y="1279140"/>
                    <a:pt x="866060" y="1267405"/>
                  </a:cubicBezTo>
                  <a:cubicBezTo>
                    <a:pt x="866060" y="1265058"/>
                    <a:pt x="866060" y="1260364"/>
                    <a:pt x="863713" y="1258017"/>
                  </a:cubicBezTo>
                  <a:cubicBezTo>
                    <a:pt x="966983" y="1196994"/>
                    <a:pt x="1077294" y="1140665"/>
                    <a:pt x="1192300" y="1091377"/>
                  </a:cubicBezTo>
                  <a:cubicBezTo>
                    <a:pt x="1194647" y="1126582"/>
                    <a:pt x="1199341" y="1164135"/>
                    <a:pt x="1204035" y="1201688"/>
                  </a:cubicBezTo>
                  <a:cubicBezTo>
                    <a:pt x="1065559" y="1262711"/>
                    <a:pt x="936472" y="1333122"/>
                    <a:pt x="816772" y="1408228"/>
                  </a:cubicBezTo>
                  <a:cubicBezTo>
                    <a:pt x="706461" y="1476292"/>
                    <a:pt x="607885" y="1551398"/>
                    <a:pt x="518697" y="1628850"/>
                  </a:cubicBezTo>
                  <a:cubicBezTo>
                    <a:pt x="518697" y="1626503"/>
                    <a:pt x="518697" y="1624156"/>
                    <a:pt x="521044" y="1621809"/>
                  </a:cubicBezTo>
                  <a:close/>
                  <a:moveTo>
                    <a:pt x="584415" y="1509151"/>
                  </a:moveTo>
                  <a:cubicBezTo>
                    <a:pt x="570332" y="1523233"/>
                    <a:pt x="553903" y="1539662"/>
                    <a:pt x="539821" y="1553745"/>
                  </a:cubicBezTo>
                  <a:cubicBezTo>
                    <a:pt x="530433" y="1563133"/>
                    <a:pt x="521044" y="1574868"/>
                    <a:pt x="511656" y="1584256"/>
                  </a:cubicBezTo>
                  <a:cubicBezTo>
                    <a:pt x="497574" y="1598339"/>
                    <a:pt x="485839" y="1612421"/>
                    <a:pt x="474103" y="1626503"/>
                  </a:cubicBezTo>
                  <a:cubicBezTo>
                    <a:pt x="464715" y="1638238"/>
                    <a:pt x="455327" y="1647627"/>
                    <a:pt x="445939" y="1659362"/>
                  </a:cubicBezTo>
                  <a:cubicBezTo>
                    <a:pt x="436551" y="1671097"/>
                    <a:pt x="424815" y="1682832"/>
                    <a:pt x="415427" y="1696915"/>
                  </a:cubicBezTo>
                  <a:cubicBezTo>
                    <a:pt x="408386" y="1692221"/>
                    <a:pt x="401345" y="1687526"/>
                    <a:pt x="394304" y="1685179"/>
                  </a:cubicBezTo>
                  <a:cubicBezTo>
                    <a:pt x="391957" y="1682832"/>
                    <a:pt x="389610" y="1682832"/>
                    <a:pt x="384916" y="1680485"/>
                  </a:cubicBezTo>
                  <a:cubicBezTo>
                    <a:pt x="377874" y="1678138"/>
                    <a:pt x="370833" y="1673444"/>
                    <a:pt x="366139" y="1671097"/>
                  </a:cubicBezTo>
                  <a:cubicBezTo>
                    <a:pt x="363792" y="1671097"/>
                    <a:pt x="361445" y="1668750"/>
                    <a:pt x="359098" y="1668750"/>
                  </a:cubicBezTo>
                  <a:cubicBezTo>
                    <a:pt x="366139" y="1647627"/>
                    <a:pt x="375527" y="1624156"/>
                    <a:pt x="382569" y="1603033"/>
                  </a:cubicBezTo>
                  <a:cubicBezTo>
                    <a:pt x="406039" y="1572521"/>
                    <a:pt x="427162" y="1542009"/>
                    <a:pt x="450633" y="1511498"/>
                  </a:cubicBezTo>
                  <a:cubicBezTo>
                    <a:pt x="457674" y="1504457"/>
                    <a:pt x="462368" y="1497416"/>
                    <a:pt x="469409" y="1488027"/>
                  </a:cubicBezTo>
                  <a:cubicBezTo>
                    <a:pt x="476450" y="1478639"/>
                    <a:pt x="485839" y="1469251"/>
                    <a:pt x="492880" y="1457516"/>
                  </a:cubicBezTo>
                  <a:cubicBezTo>
                    <a:pt x="499921" y="1448128"/>
                    <a:pt x="506962" y="1438740"/>
                    <a:pt x="514003" y="1431698"/>
                  </a:cubicBezTo>
                  <a:cubicBezTo>
                    <a:pt x="521044" y="1422310"/>
                    <a:pt x="530433" y="1412922"/>
                    <a:pt x="537474" y="1403534"/>
                  </a:cubicBezTo>
                  <a:cubicBezTo>
                    <a:pt x="544515" y="1394146"/>
                    <a:pt x="553903" y="1384757"/>
                    <a:pt x="560944" y="1375369"/>
                  </a:cubicBezTo>
                  <a:cubicBezTo>
                    <a:pt x="567985" y="1365981"/>
                    <a:pt x="577373" y="1356593"/>
                    <a:pt x="584415" y="1347205"/>
                  </a:cubicBezTo>
                  <a:cubicBezTo>
                    <a:pt x="591456" y="1337817"/>
                    <a:pt x="600844" y="1328428"/>
                    <a:pt x="607885" y="1319040"/>
                  </a:cubicBezTo>
                  <a:cubicBezTo>
                    <a:pt x="614926" y="1309652"/>
                    <a:pt x="624314" y="1300264"/>
                    <a:pt x="631355" y="1293223"/>
                  </a:cubicBezTo>
                  <a:cubicBezTo>
                    <a:pt x="640744" y="1283834"/>
                    <a:pt x="647785" y="1274446"/>
                    <a:pt x="657173" y="1265058"/>
                  </a:cubicBezTo>
                  <a:cubicBezTo>
                    <a:pt x="666561" y="1255670"/>
                    <a:pt x="673602" y="1248629"/>
                    <a:pt x="682991" y="1239241"/>
                  </a:cubicBezTo>
                  <a:cubicBezTo>
                    <a:pt x="692379" y="1229852"/>
                    <a:pt x="699420" y="1220464"/>
                    <a:pt x="708808" y="1211076"/>
                  </a:cubicBezTo>
                  <a:cubicBezTo>
                    <a:pt x="711155" y="1208729"/>
                    <a:pt x="715849" y="1204035"/>
                    <a:pt x="718196" y="1201688"/>
                  </a:cubicBezTo>
                  <a:cubicBezTo>
                    <a:pt x="722890" y="1204035"/>
                    <a:pt x="729931" y="1206382"/>
                    <a:pt x="734626" y="1208729"/>
                  </a:cubicBezTo>
                  <a:cubicBezTo>
                    <a:pt x="739320" y="1211076"/>
                    <a:pt x="744014" y="1211076"/>
                    <a:pt x="748708" y="1213423"/>
                  </a:cubicBezTo>
                  <a:cubicBezTo>
                    <a:pt x="755749" y="1215770"/>
                    <a:pt x="760443" y="1218117"/>
                    <a:pt x="767484" y="1220464"/>
                  </a:cubicBezTo>
                  <a:cubicBezTo>
                    <a:pt x="772178" y="1222811"/>
                    <a:pt x="776872" y="1225158"/>
                    <a:pt x="779219" y="1225158"/>
                  </a:cubicBezTo>
                  <a:cubicBezTo>
                    <a:pt x="783914" y="1227505"/>
                    <a:pt x="788608" y="1229852"/>
                    <a:pt x="793302" y="1232199"/>
                  </a:cubicBezTo>
                  <a:cubicBezTo>
                    <a:pt x="786261" y="1241588"/>
                    <a:pt x="776872" y="1250976"/>
                    <a:pt x="769831" y="1262711"/>
                  </a:cubicBezTo>
                  <a:cubicBezTo>
                    <a:pt x="765137" y="1267405"/>
                    <a:pt x="760443" y="1274446"/>
                    <a:pt x="755749" y="1279140"/>
                  </a:cubicBezTo>
                  <a:cubicBezTo>
                    <a:pt x="746361" y="1293223"/>
                    <a:pt x="734626" y="1304958"/>
                    <a:pt x="725237" y="1319040"/>
                  </a:cubicBezTo>
                  <a:cubicBezTo>
                    <a:pt x="720543" y="1323734"/>
                    <a:pt x="715849" y="1330775"/>
                    <a:pt x="711155" y="1335469"/>
                  </a:cubicBezTo>
                  <a:cubicBezTo>
                    <a:pt x="701767" y="1349552"/>
                    <a:pt x="690032" y="1363634"/>
                    <a:pt x="680643" y="1375369"/>
                  </a:cubicBezTo>
                  <a:cubicBezTo>
                    <a:pt x="675949" y="1382410"/>
                    <a:pt x="671255" y="1387104"/>
                    <a:pt x="666561" y="1394146"/>
                  </a:cubicBezTo>
                  <a:cubicBezTo>
                    <a:pt x="657173" y="1408228"/>
                    <a:pt x="647785" y="1422310"/>
                    <a:pt x="636050" y="1434045"/>
                  </a:cubicBezTo>
                  <a:cubicBezTo>
                    <a:pt x="631355" y="1441087"/>
                    <a:pt x="626661" y="1448128"/>
                    <a:pt x="621967" y="1455169"/>
                  </a:cubicBezTo>
                  <a:cubicBezTo>
                    <a:pt x="621967" y="1455169"/>
                    <a:pt x="619620" y="1457516"/>
                    <a:pt x="619620" y="1457516"/>
                  </a:cubicBezTo>
                  <a:cubicBezTo>
                    <a:pt x="614926" y="1462210"/>
                    <a:pt x="610232" y="1466904"/>
                    <a:pt x="605538" y="1471598"/>
                  </a:cubicBezTo>
                  <a:cubicBezTo>
                    <a:pt x="603191" y="1490375"/>
                    <a:pt x="593803" y="1499763"/>
                    <a:pt x="584415" y="1509151"/>
                  </a:cubicBezTo>
                  <a:close/>
                  <a:moveTo>
                    <a:pt x="467062" y="1380063"/>
                  </a:moveTo>
                  <a:cubicBezTo>
                    <a:pt x="471756" y="1370675"/>
                    <a:pt x="476450" y="1361287"/>
                    <a:pt x="481145" y="1351899"/>
                  </a:cubicBezTo>
                  <a:cubicBezTo>
                    <a:pt x="485839" y="1342511"/>
                    <a:pt x="490533" y="1333122"/>
                    <a:pt x="495227" y="1323734"/>
                  </a:cubicBezTo>
                  <a:cubicBezTo>
                    <a:pt x="499921" y="1314346"/>
                    <a:pt x="504615" y="1304958"/>
                    <a:pt x="509309" y="1295570"/>
                  </a:cubicBezTo>
                  <a:cubicBezTo>
                    <a:pt x="514003" y="1286181"/>
                    <a:pt x="518697" y="1276793"/>
                    <a:pt x="523391" y="1267405"/>
                  </a:cubicBezTo>
                  <a:cubicBezTo>
                    <a:pt x="528085" y="1258017"/>
                    <a:pt x="532780" y="1248629"/>
                    <a:pt x="537474" y="1241588"/>
                  </a:cubicBezTo>
                  <a:cubicBezTo>
                    <a:pt x="542168" y="1232199"/>
                    <a:pt x="546862" y="1222811"/>
                    <a:pt x="551556" y="1213423"/>
                  </a:cubicBezTo>
                  <a:cubicBezTo>
                    <a:pt x="556250" y="1206382"/>
                    <a:pt x="558597" y="1199341"/>
                    <a:pt x="563291" y="1189953"/>
                  </a:cubicBezTo>
                  <a:cubicBezTo>
                    <a:pt x="565638" y="1189953"/>
                    <a:pt x="565638" y="1189953"/>
                    <a:pt x="567985" y="1189953"/>
                  </a:cubicBezTo>
                  <a:cubicBezTo>
                    <a:pt x="579721" y="1187606"/>
                    <a:pt x="591456" y="1187606"/>
                    <a:pt x="600844" y="1187606"/>
                  </a:cubicBezTo>
                  <a:cubicBezTo>
                    <a:pt x="610232" y="1187606"/>
                    <a:pt x="619620" y="1187606"/>
                    <a:pt x="629008" y="1189953"/>
                  </a:cubicBezTo>
                  <a:cubicBezTo>
                    <a:pt x="633703" y="1189953"/>
                    <a:pt x="638397" y="1189953"/>
                    <a:pt x="640744" y="1192300"/>
                  </a:cubicBezTo>
                  <a:cubicBezTo>
                    <a:pt x="645438" y="1192300"/>
                    <a:pt x="652479" y="1194647"/>
                    <a:pt x="657173" y="1194647"/>
                  </a:cubicBezTo>
                  <a:cubicBezTo>
                    <a:pt x="661867" y="1194647"/>
                    <a:pt x="666561" y="1196994"/>
                    <a:pt x="671255" y="1196994"/>
                  </a:cubicBezTo>
                  <a:cubicBezTo>
                    <a:pt x="675949" y="1196994"/>
                    <a:pt x="680643" y="1199341"/>
                    <a:pt x="687685" y="1199341"/>
                  </a:cubicBezTo>
                  <a:cubicBezTo>
                    <a:pt x="692379" y="1201688"/>
                    <a:pt x="699420" y="1201688"/>
                    <a:pt x="704114" y="1204035"/>
                  </a:cubicBezTo>
                  <a:cubicBezTo>
                    <a:pt x="708808" y="1206382"/>
                    <a:pt x="713502" y="1206382"/>
                    <a:pt x="718196" y="1208729"/>
                  </a:cubicBezTo>
                  <a:cubicBezTo>
                    <a:pt x="715849" y="1211076"/>
                    <a:pt x="713502" y="1213423"/>
                    <a:pt x="711155" y="1215770"/>
                  </a:cubicBezTo>
                  <a:cubicBezTo>
                    <a:pt x="704114" y="1222811"/>
                    <a:pt x="699420" y="1229852"/>
                    <a:pt x="692379" y="1234546"/>
                  </a:cubicBezTo>
                  <a:cubicBezTo>
                    <a:pt x="680643" y="1246282"/>
                    <a:pt x="671255" y="1258017"/>
                    <a:pt x="659520" y="1267405"/>
                  </a:cubicBezTo>
                  <a:cubicBezTo>
                    <a:pt x="652479" y="1274446"/>
                    <a:pt x="645438" y="1281487"/>
                    <a:pt x="640744" y="1288529"/>
                  </a:cubicBezTo>
                  <a:cubicBezTo>
                    <a:pt x="631355" y="1300264"/>
                    <a:pt x="619620" y="1309652"/>
                    <a:pt x="610232" y="1321387"/>
                  </a:cubicBezTo>
                  <a:cubicBezTo>
                    <a:pt x="603191" y="1328428"/>
                    <a:pt x="596150" y="1335469"/>
                    <a:pt x="589109" y="1344858"/>
                  </a:cubicBezTo>
                  <a:cubicBezTo>
                    <a:pt x="579721" y="1356593"/>
                    <a:pt x="570332" y="1365981"/>
                    <a:pt x="560944" y="1377716"/>
                  </a:cubicBezTo>
                  <a:cubicBezTo>
                    <a:pt x="553903" y="1384757"/>
                    <a:pt x="546862" y="1394146"/>
                    <a:pt x="539821" y="1401187"/>
                  </a:cubicBezTo>
                  <a:cubicBezTo>
                    <a:pt x="530433" y="1412922"/>
                    <a:pt x="521044" y="1422310"/>
                    <a:pt x="511656" y="1434045"/>
                  </a:cubicBezTo>
                  <a:cubicBezTo>
                    <a:pt x="504615" y="1443434"/>
                    <a:pt x="497574" y="1450475"/>
                    <a:pt x="490533" y="1459863"/>
                  </a:cubicBezTo>
                  <a:cubicBezTo>
                    <a:pt x="481145" y="1469251"/>
                    <a:pt x="474103" y="1480986"/>
                    <a:pt x="464715" y="1490375"/>
                  </a:cubicBezTo>
                  <a:cubicBezTo>
                    <a:pt x="457674" y="1499763"/>
                    <a:pt x="450633" y="1509151"/>
                    <a:pt x="443592" y="1516192"/>
                  </a:cubicBezTo>
                  <a:cubicBezTo>
                    <a:pt x="436551" y="1525580"/>
                    <a:pt x="427162" y="1537315"/>
                    <a:pt x="420121" y="1546704"/>
                  </a:cubicBezTo>
                  <a:cubicBezTo>
                    <a:pt x="413080" y="1556092"/>
                    <a:pt x="406039" y="1565480"/>
                    <a:pt x="398998" y="1574868"/>
                  </a:cubicBezTo>
                  <a:cubicBezTo>
                    <a:pt x="391957" y="1584256"/>
                    <a:pt x="384916" y="1591297"/>
                    <a:pt x="380222" y="1600686"/>
                  </a:cubicBezTo>
                  <a:cubicBezTo>
                    <a:pt x="401345" y="1539662"/>
                    <a:pt x="422468" y="1478639"/>
                    <a:pt x="445939" y="1417616"/>
                  </a:cubicBezTo>
                  <a:cubicBezTo>
                    <a:pt x="445939" y="1415269"/>
                    <a:pt x="448286" y="1412922"/>
                    <a:pt x="448286" y="1410575"/>
                  </a:cubicBezTo>
                  <a:cubicBezTo>
                    <a:pt x="457674" y="1401187"/>
                    <a:pt x="462368" y="1389451"/>
                    <a:pt x="467062" y="1380063"/>
                  </a:cubicBezTo>
                  <a:close/>
                  <a:moveTo>
                    <a:pt x="765137" y="1164135"/>
                  </a:moveTo>
                  <a:cubicBezTo>
                    <a:pt x="774525" y="1154747"/>
                    <a:pt x="783914" y="1147706"/>
                    <a:pt x="790955" y="1138318"/>
                  </a:cubicBezTo>
                  <a:cubicBezTo>
                    <a:pt x="800343" y="1128929"/>
                    <a:pt x="809731" y="1121888"/>
                    <a:pt x="819119" y="1112500"/>
                  </a:cubicBezTo>
                  <a:cubicBezTo>
                    <a:pt x="828507" y="1103112"/>
                    <a:pt x="837896" y="1096071"/>
                    <a:pt x="847284" y="1086683"/>
                  </a:cubicBezTo>
                  <a:cubicBezTo>
                    <a:pt x="847284" y="1086683"/>
                    <a:pt x="847284" y="1086683"/>
                    <a:pt x="849631" y="1084335"/>
                  </a:cubicBezTo>
                  <a:cubicBezTo>
                    <a:pt x="849631" y="1114847"/>
                    <a:pt x="849631" y="1143012"/>
                    <a:pt x="847284" y="1175870"/>
                  </a:cubicBezTo>
                  <a:cubicBezTo>
                    <a:pt x="837896" y="1187606"/>
                    <a:pt x="828507" y="1199341"/>
                    <a:pt x="819119" y="1211076"/>
                  </a:cubicBezTo>
                  <a:cubicBezTo>
                    <a:pt x="814425" y="1215770"/>
                    <a:pt x="809731" y="1222811"/>
                    <a:pt x="805037" y="1227505"/>
                  </a:cubicBezTo>
                  <a:cubicBezTo>
                    <a:pt x="802690" y="1229852"/>
                    <a:pt x="800343" y="1232199"/>
                    <a:pt x="797996" y="1234546"/>
                  </a:cubicBezTo>
                  <a:lnTo>
                    <a:pt x="797996" y="1234546"/>
                  </a:lnTo>
                  <a:cubicBezTo>
                    <a:pt x="793302" y="1232199"/>
                    <a:pt x="788608" y="1229852"/>
                    <a:pt x="783914" y="1227505"/>
                  </a:cubicBezTo>
                  <a:cubicBezTo>
                    <a:pt x="779219" y="1225158"/>
                    <a:pt x="772178" y="1222811"/>
                    <a:pt x="767484" y="1220464"/>
                  </a:cubicBezTo>
                  <a:cubicBezTo>
                    <a:pt x="762790" y="1218117"/>
                    <a:pt x="758096" y="1215770"/>
                    <a:pt x="753402" y="1213423"/>
                  </a:cubicBezTo>
                  <a:cubicBezTo>
                    <a:pt x="748708" y="1211076"/>
                    <a:pt x="741667" y="1208729"/>
                    <a:pt x="736973" y="1206382"/>
                  </a:cubicBezTo>
                  <a:cubicBezTo>
                    <a:pt x="732279" y="1204035"/>
                    <a:pt x="727584" y="1204035"/>
                    <a:pt x="725237" y="1201688"/>
                  </a:cubicBezTo>
                  <a:cubicBezTo>
                    <a:pt x="729931" y="1196994"/>
                    <a:pt x="734626" y="1192300"/>
                    <a:pt x="739320" y="1187606"/>
                  </a:cubicBezTo>
                  <a:cubicBezTo>
                    <a:pt x="748708" y="1182911"/>
                    <a:pt x="758096" y="1173523"/>
                    <a:pt x="765137" y="1164135"/>
                  </a:cubicBezTo>
                  <a:close/>
                  <a:moveTo>
                    <a:pt x="884837" y="1133623"/>
                  </a:moveTo>
                  <a:cubicBezTo>
                    <a:pt x="889531" y="1128929"/>
                    <a:pt x="891878" y="1124235"/>
                    <a:pt x="896572" y="1119541"/>
                  </a:cubicBezTo>
                  <a:cubicBezTo>
                    <a:pt x="905960" y="1107806"/>
                    <a:pt x="915348" y="1098418"/>
                    <a:pt x="924736" y="1086683"/>
                  </a:cubicBezTo>
                  <a:cubicBezTo>
                    <a:pt x="929430" y="1079641"/>
                    <a:pt x="936472" y="1072600"/>
                    <a:pt x="941166" y="1065559"/>
                  </a:cubicBezTo>
                  <a:cubicBezTo>
                    <a:pt x="948207" y="1056171"/>
                    <a:pt x="957595" y="1046783"/>
                    <a:pt x="964636" y="1039742"/>
                  </a:cubicBezTo>
                  <a:cubicBezTo>
                    <a:pt x="964636" y="1039742"/>
                    <a:pt x="964636" y="1039742"/>
                    <a:pt x="964636" y="1039742"/>
                  </a:cubicBezTo>
                  <a:cubicBezTo>
                    <a:pt x="957595" y="1053824"/>
                    <a:pt x="948207" y="1067906"/>
                    <a:pt x="941166" y="1081988"/>
                  </a:cubicBezTo>
                  <a:cubicBezTo>
                    <a:pt x="934124" y="1096071"/>
                    <a:pt x="927083" y="1110153"/>
                    <a:pt x="917695" y="1124235"/>
                  </a:cubicBezTo>
                  <a:cubicBezTo>
                    <a:pt x="908307" y="1140665"/>
                    <a:pt x="901266" y="1157094"/>
                    <a:pt x="891878" y="1173523"/>
                  </a:cubicBezTo>
                  <a:cubicBezTo>
                    <a:pt x="884837" y="1187606"/>
                    <a:pt x="877795" y="1199341"/>
                    <a:pt x="870754" y="1213423"/>
                  </a:cubicBezTo>
                  <a:cubicBezTo>
                    <a:pt x="866060" y="1225158"/>
                    <a:pt x="859019" y="1234546"/>
                    <a:pt x="854325" y="1246282"/>
                  </a:cubicBezTo>
                  <a:cubicBezTo>
                    <a:pt x="851978" y="1246282"/>
                    <a:pt x="849631" y="1243935"/>
                    <a:pt x="847284" y="1243935"/>
                  </a:cubicBezTo>
                  <a:cubicBezTo>
                    <a:pt x="847284" y="1229852"/>
                    <a:pt x="847284" y="1218117"/>
                    <a:pt x="847284" y="1206382"/>
                  </a:cubicBezTo>
                  <a:cubicBezTo>
                    <a:pt x="847284" y="1201688"/>
                    <a:pt x="847284" y="1196994"/>
                    <a:pt x="847284" y="1194647"/>
                  </a:cubicBezTo>
                  <a:cubicBezTo>
                    <a:pt x="847284" y="1189953"/>
                    <a:pt x="847284" y="1182911"/>
                    <a:pt x="847284" y="1178217"/>
                  </a:cubicBezTo>
                  <a:cubicBezTo>
                    <a:pt x="847284" y="1178217"/>
                    <a:pt x="849631" y="1175870"/>
                    <a:pt x="849631" y="1175870"/>
                  </a:cubicBezTo>
                  <a:cubicBezTo>
                    <a:pt x="861366" y="1159441"/>
                    <a:pt x="873101" y="1147706"/>
                    <a:pt x="884837" y="1133623"/>
                  </a:cubicBezTo>
                  <a:close/>
                  <a:moveTo>
                    <a:pt x="1020965" y="941166"/>
                  </a:moveTo>
                  <a:cubicBezTo>
                    <a:pt x="1023312" y="938819"/>
                    <a:pt x="1025659" y="934125"/>
                    <a:pt x="1025659" y="931777"/>
                  </a:cubicBezTo>
                  <a:cubicBezTo>
                    <a:pt x="1032700" y="927083"/>
                    <a:pt x="1037395" y="922389"/>
                    <a:pt x="1044436" y="917695"/>
                  </a:cubicBezTo>
                  <a:cubicBezTo>
                    <a:pt x="1053824" y="910654"/>
                    <a:pt x="1063212" y="901266"/>
                    <a:pt x="1074947" y="894225"/>
                  </a:cubicBezTo>
                  <a:cubicBezTo>
                    <a:pt x="1084336" y="887184"/>
                    <a:pt x="1093724" y="877795"/>
                    <a:pt x="1105459" y="870754"/>
                  </a:cubicBezTo>
                  <a:cubicBezTo>
                    <a:pt x="1114847" y="863713"/>
                    <a:pt x="1124235" y="856672"/>
                    <a:pt x="1135971" y="847284"/>
                  </a:cubicBezTo>
                  <a:cubicBezTo>
                    <a:pt x="1143012" y="842590"/>
                    <a:pt x="1147706" y="837896"/>
                    <a:pt x="1154747" y="833202"/>
                  </a:cubicBezTo>
                  <a:cubicBezTo>
                    <a:pt x="1154747" y="833202"/>
                    <a:pt x="1154747" y="833202"/>
                    <a:pt x="1154747" y="833202"/>
                  </a:cubicBezTo>
                  <a:cubicBezTo>
                    <a:pt x="1150053" y="837896"/>
                    <a:pt x="1143012" y="844937"/>
                    <a:pt x="1138318" y="849631"/>
                  </a:cubicBezTo>
                  <a:cubicBezTo>
                    <a:pt x="1131276" y="856672"/>
                    <a:pt x="1126582" y="861366"/>
                    <a:pt x="1119541" y="868407"/>
                  </a:cubicBezTo>
                  <a:cubicBezTo>
                    <a:pt x="1110153" y="877795"/>
                    <a:pt x="1100765" y="887184"/>
                    <a:pt x="1091377" y="896572"/>
                  </a:cubicBezTo>
                  <a:cubicBezTo>
                    <a:pt x="1084336" y="903613"/>
                    <a:pt x="1079641" y="908307"/>
                    <a:pt x="1072600" y="915348"/>
                  </a:cubicBezTo>
                  <a:cubicBezTo>
                    <a:pt x="1063212" y="924736"/>
                    <a:pt x="1053824" y="936472"/>
                    <a:pt x="1044436" y="945860"/>
                  </a:cubicBezTo>
                  <a:cubicBezTo>
                    <a:pt x="1039742" y="952901"/>
                    <a:pt x="1032700" y="957595"/>
                    <a:pt x="1028006" y="964636"/>
                  </a:cubicBezTo>
                  <a:cubicBezTo>
                    <a:pt x="1018618" y="974024"/>
                    <a:pt x="1009230" y="985760"/>
                    <a:pt x="999842" y="997495"/>
                  </a:cubicBezTo>
                  <a:cubicBezTo>
                    <a:pt x="995148" y="1004536"/>
                    <a:pt x="988107" y="1009230"/>
                    <a:pt x="983412" y="1016271"/>
                  </a:cubicBezTo>
                  <a:cubicBezTo>
                    <a:pt x="981065" y="1018618"/>
                    <a:pt x="976371" y="1023312"/>
                    <a:pt x="974024" y="1025659"/>
                  </a:cubicBezTo>
                  <a:cubicBezTo>
                    <a:pt x="981065" y="1013924"/>
                    <a:pt x="988107" y="1002189"/>
                    <a:pt x="992801" y="990454"/>
                  </a:cubicBezTo>
                  <a:cubicBezTo>
                    <a:pt x="1002189" y="974024"/>
                    <a:pt x="1011577" y="957595"/>
                    <a:pt x="1020965" y="941166"/>
                  </a:cubicBezTo>
                  <a:close/>
                  <a:moveTo>
                    <a:pt x="1222811" y="797996"/>
                  </a:moveTo>
                  <a:cubicBezTo>
                    <a:pt x="1241588" y="790955"/>
                    <a:pt x="1258017" y="783914"/>
                    <a:pt x="1276793" y="776872"/>
                  </a:cubicBezTo>
                  <a:cubicBezTo>
                    <a:pt x="1293223" y="772178"/>
                    <a:pt x="1309652" y="765137"/>
                    <a:pt x="1323734" y="760443"/>
                  </a:cubicBezTo>
                  <a:cubicBezTo>
                    <a:pt x="1326081" y="760443"/>
                    <a:pt x="1328428" y="758096"/>
                    <a:pt x="1330775" y="758096"/>
                  </a:cubicBezTo>
                  <a:cubicBezTo>
                    <a:pt x="1342511" y="753402"/>
                    <a:pt x="1356593" y="748708"/>
                    <a:pt x="1368328" y="746361"/>
                  </a:cubicBezTo>
                  <a:cubicBezTo>
                    <a:pt x="1370675" y="753402"/>
                    <a:pt x="1377716" y="758096"/>
                    <a:pt x="1384757" y="758096"/>
                  </a:cubicBezTo>
                  <a:cubicBezTo>
                    <a:pt x="1382410" y="767484"/>
                    <a:pt x="1382410" y="776872"/>
                    <a:pt x="1380063" y="783914"/>
                  </a:cubicBezTo>
                  <a:cubicBezTo>
                    <a:pt x="1380063" y="790955"/>
                    <a:pt x="1377716" y="797996"/>
                    <a:pt x="1377716" y="802690"/>
                  </a:cubicBezTo>
                  <a:cubicBezTo>
                    <a:pt x="1375369" y="821466"/>
                    <a:pt x="1373022" y="840243"/>
                    <a:pt x="1370675" y="859019"/>
                  </a:cubicBezTo>
                  <a:cubicBezTo>
                    <a:pt x="1370675" y="863713"/>
                    <a:pt x="1370675" y="866060"/>
                    <a:pt x="1368328" y="870754"/>
                  </a:cubicBezTo>
                  <a:cubicBezTo>
                    <a:pt x="1368328" y="873101"/>
                    <a:pt x="1368328" y="875448"/>
                    <a:pt x="1368328" y="875448"/>
                  </a:cubicBezTo>
                  <a:cubicBezTo>
                    <a:pt x="1365981" y="880142"/>
                    <a:pt x="1363634" y="882489"/>
                    <a:pt x="1361287" y="882489"/>
                  </a:cubicBezTo>
                  <a:cubicBezTo>
                    <a:pt x="1344858" y="891878"/>
                    <a:pt x="1328428" y="903613"/>
                    <a:pt x="1311999" y="913001"/>
                  </a:cubicBezTo>
                  <a:cubicBezTo>
                    <a:pt x="1295570" y="922389"/>
                    <a:pt x="1279140" y="934125"/>
                    <a:pt x="1265058" y="945860"/>
                  </a:cubicBezTo>
                  <a:cubicBezTo>
                    <a:pt x="1248629" y="957595"/>
                    <a:pt x="1232199" y="966983"/>
                    <a:pt x="1218117" y="978718"/>
                  </a:cubicBezTo>
                  <a:cubicBezTo>
                    <a:pt x="1208729" y="985760"/>
                    <a:pt x="1199341" y="992801"/>
                    <a:pt x="1187605" y="999842"/>
                  </a:cubicBezTo>
                  <a:cubicBezTo>
                    <a:pt x="1187605" y="995148"/>
                    <a:pt x="1187605" y="990454"/>
                    <a:pt x="1185258" y="985760"/>
                  </a:cubicBezTo>
                  <a:cubicBezTo>
                    <a:pt x="1180564" y="948207"/>
                    <a:pt x="1178217" y="913001"/>
                    <a:pt x="1175870" y="875448"/>
                  </a:cubicBezTo>
                  <a:cubicBezTo>
                    <a:pt x="1173523" y="863713"/>
                    <a:pt x="1173523" y="849631"/>
                    <a:pt x="1171176" y="837896"/>
                  </a:cubicBezTo>
                  <a:cubicBezTo>
                    <a:pt x="1180564" y="835549"/>
                    <a:pt x="1187605" y="828507"/>
                    <a:pt x="1187605" y="819119"/>
                  </a:cubicBezTo>
                  <a:cubicBezTo>
                    <a:pt x="1187605" y="816772"/>
                    <a:pt x="1187605" y="814425"/>
                    <a:pt x="1185258" y="812078"/>
                  </a:cubicBezTo>
                  <a:cubicBezTo>
                    <a:pt x="1187605" y="812078"/>
                    <a:pt x="1189953" y="809731"/>
                    <a:pt x="1192300" y="809731"/>
                  </a:cubicBezTo>
                  <a:cubicBezTo>
                    <a:pt x="1201688" y="807384"/>
                    <a:pt x="1211076" y="802690"/>
                    <a:pt x="1222811" y="797996"/>
                  </a:cubicBezTo>
                  <a:close/>
                  <a:moveTo>
                    <a:pt x="1466904" y="720543"/>
                  </a:moveTo>
                  <a:cubicBezTo>
                    <a:pt x="1488028" y="715849"/>
                    <a:pt x="1509151" y="711155"/>
                    <a:pt x="1530274" y="706461"/>
                  </a:cubicBezTo>
                  <a:cubicBezTo>
                    <a:pt x="1534968" y="706461"/>
                    <a:pt x="1542009" y="704114"/>
                    <a:pt x="1546704" y="704114"/>
                  </a:cubicBezTo>
                  <a:cubicBezTo>
                    <a:pt x="1567827" y="699420"/>
                    <a:pt x="1586603" y="697073"/>
                    <a:pt x="1607727" y="694726"/>
                  </a:cubicBezTo>
                  <a:cubicBezTo>
                    <a:pt x="1614768" y="694726"/>
                    <a:pt x="1621809" y="692379"/>
                    <a:pt x="1628850" y="690032"/>
                  </a:cubicBezTo>
                  <a:cubicBezTo>
                    <a:pt x="1647627" y="687685"/>
                    <a:pt x="1666403" y="685338"/>
                    <a:pt x="1685179" y="682991"/>
                  </a:cubicBezTo>
                  <a:cubicBezTo>
                    <a:pt x="1694567" y="682991"/>
                    <a:pt x="1701609" y="680643"/>
                    <a:pt x="1710997" y="678296"/>
                  </a:cubicBezTo>
                  <a:cubicBezTo>
                    <a:pt x="1718038" y="678296"/>
                    <a:pt x="1725079" y="675949"/>
                    <a:pt x="1732120" y="675949"/>
                  </a:cubicBezTo>
                  <a:cubicBezTo>
                    <a:pt x="1725079" y="678296"/>
                    <a:pt x="1718038" y="682991"/>
                    <a:pt x="1710997" y="685338"/>
                  </a:cubicBezTo>
                  <a:cubicBezTo>
                    <a:pt x="1675791" y="701767"/>
                    <a:pt x="1640586" y="720543"/>
                    <a:pt x="1605380" y="739320"/>
                  </a:cubicBezTo>
                  <a:cubicBezTo>
                    <a:pt x="1572521" y="758096"/>
                    <a:pt x="1539662" y="774525"/>
                    <a:pt x="1506804" y="793302"/>
                  </a:cubicBezTo>
                  <a:cubicBezTo>
                    <a:pt x="1495069" y="800343"/>
                    <a:pt x="1480986" y="807384"/>
                    <a:pt x="1469251" y="816772"/>
                  </a:cubicBezTo>
                  <a:cubicBezTo>
                    <a:pt x="1459863" y="821466"/>
                    <a:pt x="1450475" y="828507"/>
                    <a:pt x="1441087" y="833202"/>
                  </a:cubicBezTo>
                  <a:cubicBezTo>
                    <a:pt x="1441087" y="833202"/>
                    <a:pt x="1441087" y="833202"/>
                    <a:pt x="1441087" y="833202"/>
                  </a:cubicBezTo>
                  <a:cubicBezTo>
                    <a:pt x="1441087" y="833202"/>
                    <a:pt x="1441087" y="830854"/>
                    <a:pt x="1441087" y="830854"/>
                  </a:cubicBezTo>
                  <a:cubicBezTo>
                    <a:pt x="1434045" y="814425"/>
                    <a:pt x="1424657" y="800343"/>
                    <a:pt x="1415269" y="783914"/>
                  </a:cubicBezTo>
                  <a:cubicBezTo>
                    <a:pt x="1415269" y="783914"/>
                    <a:pt x="1415269" y="781566"/>
                    <a:pt x="1415269" y="781566"/>
                  </a:cubicBezTo>
                  <a:cubicBezTo>
                    <a:pt x="1410575" y="772178"/>
                    <a:pt x="1405881" y="762790"/>
                    <a:pt x="1398840" y="753402"/>
                  </a:cubicBezTo>
                  <a:cubicBezTo>
                    <a:pt x="1403534" y="748708"/>
                    <a:pt x="1408228" y="744014"/>
                    <a:pt x="1408228" y="736973"/>
                  </a:cubicBezTo>
                  <a:cubicBezTo>
                    <a:pt x="1408228" y="734626"/>
                    <a:pt x="1408228" y="734626"/>
                    <a:pt x="1408228" y="732279"/>
                  </a:cubicBezTo>
                  <a:cubicBezTo>
                    <a:pt x="1424657" y="727584"/>
                    <a:pt x="1443434" y="722890"/>
                    <a:pt x="1459863" y="720543"/>
                  </a:cubicBezTo>
                  <a:cubicBezTo>
                    <a:pt x="1462210" y="722890"/>
                    <a:pt x="1464557" y="720543"/>
                    <a:pt x="1466904" y="720543"/>
                  </a:cubicBezTo>
                  <a:close/>
                  <a:moveTo>
                    <a:pt x="1840084" y="626661"/>
                  </a:moveTo>
                  <a:cubicBezTo>
                    <a:pt x="1858861" y="619620"/>
                    <a:pt x="1877637" y="610232"/>
                    <a:pt x="1894066" y="603191"/>
                  </a:cubicBezTo>
                  <a:cubicBezTo>
                    <a:pt x="1910496" y="596150"/>
                    <a:pt x="1926925" y="589109"/>
                    <a:pt x="1943355" y="582068"/>
                  </a:cubicBezTo>
                  <a:cubicBezTo>
                    <a:pt x="1962131" y="575026"/>
                    <a:pt x="1980907" y="567985"/>
                    <a:pt x="1999684" y="560944"/>
                  </a:cubicBezTo>
                  <a:cubicBezTo>
                    <a:pt x="2016113" y="553903"/>
                    <a:pt x="2032542" y="549209"/>
                    <a:pt x="2046624" y="542168"/>
                  </a:cubicBezTo>
                  <a:cubicBezTo>
                    <a:pt x="2058360" y="537474"/>
                    <a:pt x="2067748" y="535127"/>
                    <a:pt x="2079483" y="530433"/>
                  </a:cubicBezTo>
                  <a:cubicBezTo>
                    <a:pt x="2079483" y="530433"/>
                    <a:pt x="2079483" y="530433"/>
                    <a:pt x="2079483" y="530433"/>
                  </a:cubicBezTo>
                  <a:cubicBezTo>
                    <a:pt x="2086524" y="537474"/>
                    <a:pt x="2093565" y="544515"/>
                    <a:pt x="2102954" y="551556"/>
                  </a:cubicBezTo>
                  <a:cubicBezTo>
                    <a:pt x="2107648" y="556250"/>
                    <a:pt x="2112342" y="560944"/>
                    <a:pt x="2114689" y="563291"/>
                  </a:cubicBezTo>
                  <a:cubicBezTo>
                    <a:pt x="2121730" y="570332"/>
                    <a:pt x="2131118" y="577373"/>
                    <a:pt x="2138159" y="584415"/>
                  </a:cubicBezTo>
                  <a:cubicBezTo>
                    <a:pt x="2142854" y="589109"/>
                    <a:pt x="2147548" y="593803"/>
                    <a:pt x="2152242" y="598497"/>
                  </a:cubicBezTo>
                  <a:cubicBezTo>
                    <a:pt x="2159283" y="605538"/>
                    <a:pt x="2166324" y="612579"/>
                    <a:pt x="2173365" y="619620"/>
                  </a:cubicBezTo>
                  <a:cubicBezTo>
                    <a:pt x="2178059" y="624314"/>
                    <a:pt x="2182753" y="629008"/>
                    <a:pt x="2187447" y="633703"/>
                  </a:cubicBezTo>
                  <a:cubicBezTo>
                    <a:pt x="2189794" y="636050"/>
                    <a:pt x="2194488" y="640744"/>
                    <a:pt x="2196835" y="643091"/>
                  </a:cubicBezTo>
                  <a:cubicBezTo>
                    <a:pt x="2194488" y="645438"/>
                    <a:pt x="2192141" y="650132"/>
                    <a:pt x="2192141" y="654826"/>
                  </a:cubicBezTo>
                  <a:cubicBezTo>
                    <a:pt x="2178059" y="654826"/>
                    <a:pt x="2163977" y="652479"/>
                    <a:pt x="2147548" y="652479"/>
                  </a:cubicBezTo>
                  <a:cubicBezTo>
                    <a:pt x="2140506" y="652479"/>
                    <a:pt x="2135812" y="652479"/>
                    <a:pt x="2128771" y="652479"/>
                  </a:cubicBezTo>
                  <a:cubicBezTo>
                    <a:pt x="2100607" y="652479"/>
                    <a:pt x="2074789" y="652479"/>
                    <a:pt x="2046624" y="652479"/>
                  </a:cubicBezTo>
                  <a:cubicBezTo>
                    <a:pt x="2018460" y="652479"/>
                    <a:pt x="1987948" y="652479"/>
                    <a:pt x="1959784" y="654826"/>
                  </a:cubicBezTo>
                  <a:cubicBezTo>
                    <a:pt x="1952743" y="654826"/>
                    <a:pt x="1943355" y="654826"/>
                    <a:pt x="1936313" y="654826"/>
                  </a:cubicBezTo>
                  <a:cubicBezTo>
                    <a:pt x="1915190" y="654826"/>
                    <a:pt x="1894066" y="657173"/>
                    <a:pt x="1872943" y="657173"/>
                  </a:cubicBezTo>
                  <a:cubicBezTo>
                    <a:pt x="1861208" y="657173"/>
                    <a:pt x="1851820" y="659520"/>
                    <a:pt x="1840084" y="659520"/>
                  </a:cubicBezTo>
                  <a:cubicBezTo>
                    <a:pt x="1823655" y="661867"/>
                    <a:pt x="1804879" y="661867"/>
                    <a:pt x="1788449" y="664214"/>
                  </a:cubicBezTo>
                  <a:cubicBezTo>
                    <a:pt x="1776714" y="664214"/>
                    <a:pt x="1764979" y="666561"/>
                    <a:pt x="1755591" y="668908"/>
                  </a:cubicBezTo>
                  <a:cubicBezTo>
                    <a:pt x="1748550" y="668908"/>
                    <a:pt x="1741508" y="671255"/>
                    <a:pt x="1734467" y="671255"/>
                  </a:cubicBezTo>
                  <a:cubicBezTo>
                    <a:pt x="1750897" y="661867"/>
                    <a:pt x="1769673" y="654826"/>
                    <a:pt x="1786102" y="647785"/>
                  </a:cubicBezTo>
                  <a:cubicBezTo>
                    <a:pt x="1807226" y="643091"/>
                    <a:pt x="1823655" y="633703"/>
                    <a:pt x="1840084" y="626661"/>
                  </a:cubicBezTo>
                  <a:close/>
                  <a:moveTo>
                    <a:pt x="2234388" y="598497"/>
                  </a:moveTo>
                  <a:cubicBezTo>
                    <a:pt x="2236735" y="586762"/>
                    <a:pt x="2241429" y="577373"/>
                    <a:pt x="2243776" y="567985"/>
                  </a:cubicBezTo>
                  <a:cubicBezTo>
                    <a:pt x="2246123" y="558597"/>
                    <a:pt x="2250818" y="549209"/>
                    <a:pt x="2253165" y="542168"/>
                  </a:cubicBezTo>
                  <a:cubicBezTo>
                    <a:pt x="2257859" y="530433"/>
                    <a:pt x="2260206" y="521044"/>
                    <a:pt x="2264900" y="511656"/>
                  </a:cubicBezTo>
                  <a:cubicBezTo>
                    <a:pt x="2267247" y="504615"/>
                    <a:pt x="2269594" y="495227"/>
                    <a:pt x="2274288" y="488186"/>
                  </a:cubicBezTo>
                  <a:cubicBezTo>
                    <a:pt x="2276635" y="481145"/>
                    <a:pt x="2278982" y="476450"/>
                    <a:pt x="2281329" y="469409"/>
                  </a:cubicBezTo>
                  <a:cubicBezTo>
                    <a:pt x="2295412" y="464715"/>
                    <a:pt x="2307147" y="462368"/>
                    <a:pt x="2321229" y="457674"/>
                  </a:cubicBezTo>
                  <a:cubicBezTo>
                    <a:pt x="2335311" y="452980"/>
                    <a:pt x="2347047" y="450633"/>
                    <a:pt x="2361129" y="445939"/>
                  </a:cubicBezTo>
                  <a:cubicBezTo>
                    <a:pt x="2386946" y="438898"/>
                    <a:pt x="2412764" y="434204"/>
                    <a:pt x="2436234" y="427162"/>
                  </a:cubicBezTo>
                  <a:cubicBezTo>
                    <a:pt x="2426846" y="436551"/>
                    <a:pt x="2415111" y="445939"/>
                    <a:pt x="2403376" y="455327"/>
                  </a:cubicBezTo>
                  <a:cubicBezTo>
                    <a:pt x="2401029" y="457674"/>
                    <a:pt x="2396334" y="460021"/>
                    <a:pt x="2393987" y="464715"/>
                  </a:cubicBezTo>
                  <a:cubicBezTo>
                    <a:pt x="2389293" y="469409"/>
                    <a:pt x="2382252" y="476450"/>
                    <a:pt x="2377558" y="481145"/>
                  </a:cubicBezTo>
                  <a:cubicBezTo>
                    <a:pt x="2372864" y="485839"/>
                    <a:pt x="2368170" y="490533"/>
                    <a:pt x="2365823" y="492880"/>
                  </a:cubicBezTo>
                  <a:cubicBezTo>
                    <a:pt x="2361129" y="497574"/>
                    <a:pt x="2356435" y="502268"/>
                    <a:pt x="2349394" y="509309"/>
                  </a:cubicBezTo>
                  <a:cubicBezTo>
                    <a:pt x="2344699" y="514003"/>
                    <a:pt x="2340005" y="518697"/>
                    <a:pt x="2335311" y="523391"/>
                  </a:cubicBezTo>
                  <a:cubicBezTo>
                    <a:pt x="2330617" y="528085"/>
                    <a:pt x="2325923" y="532780"/>
                    <a:pt x="2321229" y="537474"/>
                  </a:cubicBezTo>
                  <a:cubicBezTo>
                    <a:pt x="2316535" y="542168"/>
                    <a:pt x="2309494" y="549209"/>
                    <a:pt x="2304800" y="553903"/>
                  </a:cubicBezTo>
                  <a:cubicBezTo>
                    <a:pt x="2300106" y="558597"/>
                    <a:pt x="2295412" y="563291"/>
                    <a:pt x="2293064" y="567985"/>
                  </a:cubicBezTo>
                  <a:cubicBezTo>
                    <a:pt x="2286023" y="575026"/>
                    <a:pt x="2281329" y="579720"/>
                    <a:pt x="2276635" y="586762"/>
                  </a:cubicBezTo>
                  <a:cubicBezTo>
                    <a:pt x="2271941" y="591456"/>
                    <a:pt x="2269594" y="596150"/>
                    <a:pt x="2264900" y="600844"/>
                  </a:cubicBezTo>
                  <a:cubicBezTo>
                    <a:pt x="2257859" y="607885"/>
                    <a:pt x="2253165" y="614926"/>
                    <a:pt x="2246123" y="621967"/>
                  </a:cubicBezTo>
                  <a:cubicBezTo>
                    <a:pt x="2241429" y="626661"/>
                    <a:pt x="2239082" y="631355"/>
                    <a:pt x="2234388" y="636050"/>
                  </a:cubicBezTo>
                  <a:cubicBezTo>
                    <a:pt x="2232041" y="638397"/>
                    <a:pt x="2229694" y="643091"/>
                    <a:pt x="2227347" y="645438"/>
                  </a:cubicBezTo>
                  <a:cubicBezTo>
                    <a:pt x="2225000" y="643091"/>
                    <a:pt x="2225000" y="643091"/>
                    <a:pt x="2222653" y="643091"/>
                  </a:cubicBezTo>
                  <a:cubicBezTo>
                    <a:pt x="2225000" y="638397"/>
                    <a:pt x="2225000" y="633703"/>
                    <a:pt x="2227347" y="629008"/>
                  </a:cubicBezTo>
                  <a:cubicBezTo>
                    <a:pt x="2229694" y="619620"/>
                    <a:pt x="2232041" y="607885"/>
                    <a:pt x="2234388" y="598497"/>
                  </a:cubicBezTo>
                  <a:close/>
                  <a:moveTo>
                    <a:pt x="2633386" y="474103"/>
                  </a:moveTo>
                  <a:cubicBezTo>
                    <a:pt x="2640427" y="471756"/>
                    <a:pt x="2647469" y="469409"/>
                    <a:pt x="2652163" y="467062"/>
                  </a:cubicBezTo>
                  <a:cubicBezTo>
                    <a:pt x="2656857" y="464715"/>
                    <a:pt x="2663898" y="464715"/>
                    <a:pt x="2668592" y="462368"/>
                  </a:cubicBezTo>
                  <a:cubicBezTo>
                    <a:pt x="2673286" y="464715"/>
                    <a:pt x="2680327" y="464715"/>
                    <a:pt x="2687368" y="467062"/>
                  </a:cubicBezTo>
                  <a:cubicBezTo>
                    <a:pt x="2696756" y="469409"/>
                    <a:pt x="2703797" y="471756"/>
                    <a:pt x="2713186" y="474103"/>
                  </a:cubicBezTo>
                  <a:cubicBezTo>
                    <a:pt x="2724921" y="476450"/>
                    <a:pt x="2736656" y="481145"/>
                    <a:pt x="2748391" y="483492"/>
                  </a:cubicBezTo>
                  <a:cubicBezTo>
                    <a:pt x="2757780" y="485839"/>
                    <a:pt x="2764821" y="488186"/>
                    <a:pt x="2774209" y="490533"/>
                  </a:cubicBezTo>
                  <a:cubicBezTo>
                    <a:pt x="2785944" y="492880"/>
                    <a:pt x="2797679" y="497574"/>
                    <a:pt x="2809415" y="502268"/>
                  </a:cubicBezTo>
                  <a:cubicBezTo>
                    <a:pt x="2818803" y="504615"/>
                    <a:pt x="2825844" y="506962"/>
                    <a:pt x="2835232" y="509309"/>
                  </a:cubicBezTo>
                  <a:cubicBezTo>
                    <a:pt x="2846967" y="514003"/>
                    <a:pt x="2858703" y="516350"/>
                    <a:pt x="2870438" y="521044"/>
                  </a:cubicBezTo>
                  <a:cubicBezTo>
                    <a:pt x="2879826" y="523391"/>
                    <a:pt x="2886867" y="525738"/>
                    <a:pt x="2896255" y="530433"/>
                  </a:cubicBezTo>
                  <a:cubicBezTo>
                    <a:pt x="2907991" y="535127"/>
                    <a:pt x="2919726" y="539821"/>
                    <a:pt x="2931461" y="542168"/>
                  </a:cubicBezTo>
                  <a:cubicBezTo>
                    <a:pt x="2938502" y="544515"/>
                    <a:pt x="2947890" y="546862"/>
                    <a:pt x="2954932" y="551556"/>
                  </a:cubicBezTo>
                  <a:cubicBezTo>
                    <a:pt x="2959626" y="553903"/>
                    <a:pt x="2964320" y="553903"/>
                    <a:pt x="2969014" y="556250"/>
                  </a:cubicBezTo>
                  <a:cubicBezTo>
                    <a:pt x="2969014" y="558597"/>
                    <a:pt x="2969014" y="560944"/>
                    <a:pt x="2969014" y="563291"/>
                  </a:cubicBezTo>
                  <a:cubicBezTo>
                    <a:pt x="2969014" y="563291"/>
                    <a:pt x="2969014" y="565638"/>
                    <a:pt x="2969014" y="565638"/>
                  </a:cubicBezTo>
                  <a:cubicBezTo>
                    <a:pt x="2966667" y="612579"/>
                    <a:pt x="2964320" y="664214"/>
                    <a:pt x="2961973" y="718196"/>
                  </a:cubicBezTo>
                  <a:cubicBezTo>
                    <a:pt x="2957279" y="715849"/>
                    <a:pt x="2954932" y="713502"/>
                    <a:pt x="2950237" y="708808"/>
                  </a:cubicBezTo>
                  <a:cubicBezTo>
                    <a:pt x="2943196" y="704114"/>
                    <a:pt x="2936155" y="699420"/>
                    <a:pt x="2931461" y="694726"/>
                  </a:cubicBezTo>
                  <a:cubicBezTo>
                    <a:pt x="2924420" y="687685"/>
                    <a:pt x="2915032" y="682991"/>
                    <a:pt x="2905644" y="675949"/>
                  </a:cubicBezTo>
                  <a:cubicBezTo>
                    <a:pt x="2898602" y="671255"/>
                    <a:pt x="2891561" y="666561"/>
                    <a:pt x="2884520" y="661867"/>
                  </a:cubicBezTo>
                  <a:cubicBezTo>
                    <a:pt x="2877479" y="657173"/>
                    <a:pt x="2868091" y="650132"/>
                    <a:pt x="2861050" y="645438"/>
                  </a:cubicBezTo>
                  <a:cubicBezTo>
                    <a:pt x="2854008" y="640744"/>
                    <a:pt x="2846967" y="636050"/>
                    <a:pt x="2839926" y="631355"/>
                  </a:cubicBezTo>
                  <a:cubicBezTo>
                    <a:pt x="2832885" y="626661"/>
                    <a:pt x="2823497" y="621967"/>
                    <a:pt x="2816456" y="614926"/>
                  </a:cubicBezTo>
                  <a:cubicBezTo>
                    <a:pt x="2809415" y="610232"/>
                    <a:pt x="2802374" y="605538"/>
                    <a:pt x="2795332" y="600844"/>
                  </a:cubicBezTo>
                  <a:cubicBezTo>
                    <a:pt x="2788291" y="596150"/>
                    <a:pt x="2781250" y="591456"/>
                    <a:pt x="2771862" y="586762"/>
                  </a:cubicBezTo>
                  <a:cubicBezTo>
                    <a:pt x="2764821" y="582068"/>
                    <a:pt x="2757780" y="577373"/>
                    <a:pt x="2750738" y="572679"/>
                  </a:cubicBezTo>
                  <a:cubicBezTo>
                    <a:pt x="2743697" y="567985"/>
                    <a:pt x="2736656" y="563291"/>
                    <a:pt x="2727268" y="558597"/>
                  </a:cubicBezTo>
                  <a:cubicBezTo>
                    <a:pt x="2720227" y="553903"/>
                    <a:pt x="2713186" y="549209"/>
                    <a:pt x="2706145" y="546862"/>
                  </a:cubicBezTo>
                  <a:cubicBezTo>
                    <a:pt x="2699103" y="542168"/>
                    <a:pt x="2692062" y="537474"/>
                    <a:pt x="2682674" y="532780"/>
                  </a:cubicBezTo>
                  <a:cubicBezTo>
                    <a:pt x="2675633" y="528085"/>
                    <a:pt x="2668592" y="525738"/>
                    <a:pt x="2661551" y="521044"/>
                  </a:cubicBezTo>
                  <a:cubicBezTo>
                    <a:pt x="2654510" y="516350"/>
                    <a:pt x="2647469" y="511656"/>
                    <a:pt x="2638080" y="506962"/>
                  </a:cubicBezTo>
                  <a:cubicBezTo>
                    <a:pt x="2631039" y="502268"/>
                    <a:pt x="2623998" y="499921"/>
                    <a:pt x="2616957" y="495227"/>
                  </a:cubicBezTo>
                  <a:cubicBezTo>
                    <a:pt x="2609916" y="490533"/>
                    <a:pt x="2602875" y="488186"/>
                    <a:pt x="2598180" y="483492"/>
                  </a:cubicBezTo>
                  <a:cubicBezTo>
                    <a:pt x="2598180" y="483492"/>
                    <a:pt x="2600528" y="483492"/>
                    <a:pt x="2600528" y="483492"/>
                  </a:cubicBezTo>
                  <a:cubicBezTo>
                    <a:pt x="2614610" y="481145"/>
                    <a:pt x="2623998" y="478797"/>
                    <a:pt x="2633386" y="474103"/>
                  </a:cubicBezTo>
                  <a:close/>
                  <a:moveTo>
                    <a:pt x="3015955" y="575026"/>
                  </a:moveTo>
                  <a:cubicBezTo>
                    <a:pt x="3027690" y="579720"/>
                    <a:pt x="3039425" y="584415"/>
                    <a:pt x="3051160" y="589109"/>
                  </a:cubicBezTo>
                  <a:cubicBezTo>
                    <a:pt x="3060548" y="591456"/>
                    <a:pt x="3067590" y="596150"/>
                    <a:pt x="3076978" y="598497"/>
                  </a:cubicBezTo>
                  <a:cubicBezTo>
                    <a:pt x="3081672" y="600844"/>
                    <a:pt x="3088713" y="603191"/>
                    <a:pt x="3093407" y="605538"/>
                  </a:cubicBezTo>
                  <a:cubicBezTo>
                    <a:pt x="3095754" y="612579"/>
                    <a:pt x="3100449" y="617273"/>
                    <a:pt x="3102795" y="624314"/>
                  </a:cubicBezTo>
                  <a:cubicBezTo>
                    <a:pt x="3107489" y="633703"/>
                    <a:pt x="3112184" y="645438"/>
                    <a:pt x="3116878" y="654826"/>
                  </a:cubicBezTo>
                  <a:cubicBezTo>
                    <a:pt x="3119225" y="661867"/>
                    <a:pt x="3123919" y="668908"/>
                    <a:pt x="3126266" y="675949"/>
                  </a:cubicBezTo>
                  <a:cubicBezTo>
                    <a:pt x="3130960" y="687685"/>
                    <a:pt x="3138001" y="699420"/>
                    <a:pt x="3142695" y="711155"/>
                  </a:cubicBezTo>
                  <a:cubicBezTo>
                    <a:pt x="3145042" y="715849"/>
                    <a:pt x="3147389" y="720543"/>
                    <a:pt x="3149736" y="727584"/>
                  </a:cubicBezTo>
                  <a:cubicBezTo>
                    <a:pt x="3156778" y="741667"/>
                    <a:pt x="3161472" y="753402"/>
                    <a:pt x="3168513" y="767484"/>
                  </a:cubicBezTo>
                  <a:cubicBezTo>
                    <a:pt x="3170860" y="772178"/>
                    <a:pt x="3173207" y="776872"/>
                    <a:pt x="3175554" y="781566"/>
                  </a:cubicBezTo>
                  <a:cubicBezTo>
                    <a:pt x="3182595" y="795649"/>
                    <a:pt x="3189636" y="809731"/>
                    <a:pt x="3194330" y="826160"/>
                  </a:cubicBezTo>
                  <a:cubicBezTo>
                    <a:pt x="3194330" y="828507"/>
                    <a:pt x="3196677" y="830854"/>
                    <a:pt x="3196677" y="833202"/>
                  </a:cubicBezTo>
                  <a:cubicBezTo>
                    <a:pt x="3201371" y="844937"/>
                    <a:pt x="3208412" y="859019"/>
                    <a:pt x="3213106" y="870754"/>
                  </a:cubicBezTo>
                  <a:cubicBezTo>
                    <a:pt x="3206066" y="875448"/>
                    <a:pt x="3196677" y="877795"/>
                    <a:pt x="3189636" y="882489"/>
                  </a:cubicBezTo>
                  <a:cubicBezTo>
                    <a:pt x="3187289" y="875448"/>
                    <a:pt x="3180248" y="873101"/>
                    <a:pt x="3173207" y="873101"/>
                  </a:cubicBezTo>
                  <a:cubicBezTo>
                    <a:pt x="3166166" y="873101"/>
                    <a:pt x="3161472" y="875448"/>
                    <a:pt x="3159125" y="880142"/>
                  </a:cubicBezTo>
                  <a:cubicBezTo>
                    <a:pt x="3133307" y="859019"/>
                    <a:pt x="3109837" y="837896"/>
                    <a:pt x="3084019" y="819119"/>
                  </a:cubicBezTo>
                  <a:cubicBezTo>
                    <a:pt x="3081672" y="816772"/>
                    <a:pt x="3079325" y="814425"/>
                    <a:pt x="3076978" y="814425"/>
                  </a:cubicBezTo>
                  <a:cubicBezTo>
                    <a:pt x="3065243" y="805037"/>
                    <a:pt x="3051160" y="793302"/>
                    <a:pt x="3039425" y="783914"/>
                  </a:cubicBezTo>
                  <a:cubicBezTo>
                    <a:pt x="3034731" y="779219"/>
                    <a:pt x="3030037" y="776872"/>
                    <a:pt x="3025343" y="772178"/>
                  </a:cubicBezTo>
                  <a:cubicBezTo>
                    <a:pt x="3015955" y="765137"/>
                    <a:pt x="3004219" y="755749"/>
                    <a:pt x="2994831" y="748708"/>
                  </a:cubicBezTo>
                  <a:cubicBezTo>
                    <a:pt x="2987790" y="744014"/>
                    <a:pt x="2983096" y="739320"/>
                    <a:pt x="2976055" y="734626"/>
                  </a:cubicBezTo>
                  <a:cubicBezTo>
                    <a:pt x="2971361" y="732279"/>
                    <a:pt x="2966667" y="727584"/>
                    <a:pt x="2961973" y="725237"/>
                  </a:cubicBezTo>
                  <a:cubicBezTo>
                    <a:pt x="2961973" y="711155"/>
                    <a:pt x="2961973" y="697073"/>
                    <a:pt x="2964320" y="685338"/>
                  </a:cubicBezTo>
                  <a:cubicBezTo>
                    <a:pt x="2964320" y="685338"/>
                    <a:pt x="2964320" y="685338"/>
                    <a:pt x="2964320" y="685338"/>
                  </a:cubicBezTo>
                  <a:cubicBezTo>
                    <a:pt x="2966667" y="643091"/>
                    <a:pt x="2969014" y="603191"/>
                    <a:pt x="2971361" y="565638"/>
                  </a:cubicBezTo>
                  <a:cubicBezTo>
                    <a:pt x="2978402" y="567985"/>
                    <a:pt x="2985443" y="570332"/>
                    <a:pt x="2992484" y="572679"/>
                  </a:cubicBezTo>
                  <a:cubicBezTo>
                    <a:pt x="2999525" y="567985"/>
                    <a:pt x="3008914" y="570332"/>
                    <a:pt x="3015955" y="575026"/>
                  </a:cubicBezTo>
                  <a:close/>
                  <a:moveTo>
                    <a:pt x="3281171" y="835549"/>
                  </a:moveTo>
                  <a:cubicBezTo>
                    <a:pt x="3290559" y="830854"/>
                    <a:pt x="3302294" y="826160"/>
                    <a:pt x="3311683" y="821466"/>
                  </a:cubicBezTo>
                  <a:cubicBezTo>
                    <a:pt x="3325765" y="814425"/>
                    <a:pt x="3337500" y="809731"/>
                    <a:pt x="3351582" y="805037"/>
                  </a:cubicBezTo>
                  <a:cubicBezTo>
                    <a:pt x="3360970" y="800343"/>
                    <a:pt x="3368012" y="797996"/>
                    <a:pt x="3377400" y="793302"/>
                  </a:cubicBezTo>
                  <a:cubicBezTo>
                    <a:pt x="3391482" y="786261"/>
                    <a:pt x="3407911" y="781566"/>
                    <a:pt x="3421994" y="776872"/>
                  </a:cubicBezTo>
                  <a:cubicBezTo>
                    <a:pt x="3424341" y="783914"/>
                    <a:pt x="3431382" y="788608"/>
                    <a:pt x="3440770" y="788608"/>
                  </a:cubicBezTo>
                  <a:cubicBezTo>
                    <a:pt x="3450158" y="788608"/>
                    <a:pt x="3457200" y="781566"/>
                    <a:pt x="3459546" y="774525"/>
                  </a:cubicBezTo>
                  <a:cubicBezTo>
                    <a:pt x="3501793" y="783914"/>
                    <a:pt x="3541693" y="795649"/>
                    <a:pt x="3581593" y="807384"/>
                  </a:cubicBezTo>
                  <a:cubicBezTo>
                    <a:pt x="3583940" y="807384"/>
                    <a:pt x="3588634" y="809731"/>
                    <a:pt x="3590981" y="809731"/>
                  </a:cubicBezTo>
                  <a:cubicBezTo>
                    <a:pt x="3605064" y="814425"/>
                    <a:pt x="3619146" y="819119"/>
                    <a:pt x="3633228" y="823813"/>
                  </a:cubicBezTo>
                  <a:cubicBezTo>
                    <a:pt x="3623840" y="861366"/>
                    <a:pt x="3616799" y="901266"/>
                    <a:pt x="3609758" y="943513"/>
                  </a:cubicBezTo>
                  <a:cubicBezTo>
                    <a:pt x="3487711" y="917695"/>
                    <a:pt x="3360970" y="898919"/>
                    <a:pt x="3227189" y="889531"/>
                  </a:cubicBezTo>
                  <a:cubicBezTo>
                    <a:pt x="3222495" y="880142"/>
                    <a:pt x="3220148" y="873101"/>
                    <a:pt x="3215454" y="866060"/>
                  </a:cubicBezTo>
                  <a:cubicBezTo>
                    <a:pt x="3224842" y="861366"/>
                    <a:pt x="3234230" y="856672"/>
                    <a:pt x="3241271" y="851978"/>
                  </a:cubicBezTo>
                  <a:cubicBezTo>
                    <a:pt x="3257701" y="847284"/>
                    <a:pt x="3269436" y="840243"/>
                    <a:pt x="3281171" y="835549"/>
                  </a:cubicBezTo>
                  <a:close/>
                  <a:moveTo>
                    <a:pt x="3691904" y="821466"/>
                  </a:moveTo>
                  <a:cubicBezTo>
                    <a:pt x="3701292" y="823813"/>
                    <a:pt x="3713027" y="826160"/>
                    <a:pt x="3722416" y="830854"/>
                  </a:cubicBezTo>
                  <a:cubicBezTo>
                    <a:pt x="3731804" y="833202"/>
                    <a:pt x="3741192" y="835549"/>
                    <a:pt x="3748233" y="837896"/>
                  </a:cubicBezTo>
                  <a:cubicBezTo>
                    <a:pt x="3757622" y="840243"/>
                    <a:pt x="3769357" y="844937"/>
                    <a:pt x="3778745" y="847284"/>
                  </a:cubicBezTo>
                  <a:cubicBezTo>
                    <a:pt x="3788133" y="849631"/>
                    <a:pt x="3795174" y="851978"/>
                    <a:pt x="3804562" y="856672"/>
                  </a:cubicBezTo>
                  <a:cubicBezTo>
                    <a:pt x="3813950" y="859019"/>
                    <a:pt x="3825686" y="863713"/>
                    <a:pt x="3835074" y="868407"/>
                  </a:cubicBezTo>
                  <a:cubicBezTo>
                    <a:pt x="3844462" y="870754"/>
                    <a:pt x="3851503" y="875448"/>
                    <a:pt x="3860891" y="877795"/>
                  </a:cubicBezTo>
                  <a:cubicBezTo>
                    <a:pt x="3870279" y="882489"/>
                    <a:pt x="3882015" y="884836"/>
                    <a:pt x="3891403" y="889531"/>
                  </a:cubicBezTo>
                  <a:cubicBezTo>
                    <a:pt x="3900791" y="891878"/>
                    <a:pt x="3907832" y="896572"/>
                    <a:pt x="3914874" y="898919"/>
                  </a:cubicBezTo>
                  <a:cubicBezTo>
                    <a:pt x="3924262" y="903613"/>
                    <a:pt x="3933650" y="908307"/>
                    <a:pt x="3945385" y="910654"/>
                  </a:cubicBezTo>
                  <a:cubicBezTo>
                    <a:pt x="3952426" y="913001"/>
                    <a:pt x="3961814" y="917695"/>
                    <a:pt x="3968856" y="920042"/>
                  </a:cubicBezTo>
                  <a:cubicBezTo>
                    <a:pt x="3975897" y="922389"/>
                    <a:pt x="3980591" y="924736"/>
                    <a:pt x="3987632" y="929430"/>
                  </a:cubicBezTo>
                  <a:cubicBezTo>
                    <a:pt x="3987632" y="929430"/>
                    <a:pt x="3989979" y="931777"/>
                    <a:pt x="3989979" y="931777"/>
                  </a:cubicBezTo>
                  <a:cubicBezTo>
                    <a:pt x="3994673" y="938819"/>
                    <a:pt x="4001714" y="948207"/>
                    <a:pt x="4006408" y="955248"/>
                  </a:cubicBezTo>
                  <a:cubicBezTo>
                    <a:pt x="4015797" y="969330"/>
                    <a:pt x="4027532" y="983412"/>
                    <a:pt x="4036920" y="997495"/>
                  </a:cubicBezTo>
                  <a:cubicBezTo>
                    <a:pt x="4034573" y="997495"/>
                    <a:pt x="4034573" y="995148"/>
                    <a:pt x="4032226" y="995148"/>
                  </a:cubicBezTo>
                  <a:cubicBezTo>
                    <a:pt x="4022837" y="990454"/>
                    <a:pt x="4013449" y="985760"/>
                    <a:pt x="4004061" y="981065"/>
                  </a:cubicBezTo>
                  <a:cubicBezTo>
                    <a:pt x="3994673" y="976371"/>
                    <a:pt x="3982938" y="969330"/>
                    <a:pt x="3973550" y="964636"/>
                  </a:cubicBezTo>
                  <a:cubicBezTo>
                    <a:pt x="3964161" y="959942"/>
                    <a:pt x="3954773" y="955248"/>
                    <a:pt x="3945385" y="950554"/>
                  </a:cubicBezTo>
                  <a:cubicBezTo>
                    <a:pt x="3933650" y="945860"/>
                    <a:pt x="3924262" y="938819"/>
                    <a:pt x="3912526" y="934125"/>
                  </a:cubicBezTo>
                  <a:cubicBezTo>
                    <a:pt x="3903138" y="929430"/>
                    <a:pt x="3893750" y="924736"/>
                    <a:pt x="3882015" y="920042"/>
                  </a:cubicBezTo>
                  <a:cubicBezTo>
                    <a:pt x="3870279" y="915348"/>
                    <a:pt x="3860891" y="910654"/>
                    <a:pt x="3849156" y="905960"/>
                  </a:cubicBezTo>
                  <a:cubicBezTo>
                    <a:pt x="3839768" y="901266"/>
                    <a:pt x="3828033" y="896572"/>
                    <a:pt x="3818645" y="894225"/>
                  </a:cubicBezTo>
                  <a:cubicBezTo>
                    <a:pt x="3806909" y="889531"/>
                    <a:pt x="3795174" y="884836"/>
                    <a:pt x="3785786" y="880142"/>
                  </a:cubicBezTo>
                  <a:cubicBezTo>
                    <a:pt x="3776398" y="875448"/>
                    <a:pt x="3764662" y="873101"/>
                    <a:pt x="3755274" y="868407"/>
                  </a:cubicBezTo>
                  <a:cubicBezTo>
                    <a:pt x="3743539" y="863713"/>
                    <a:pt x="3731804" y="859019"/>
                    <a:pt x="3720069" y="854325"/>
                  </a:cubicBezTo>
                  <a:cubicBezTo>
                    <a:pt x="3710681" y="849631"/>
                    <a:pt x="3698945" y="847284"/>
                    <a:pt x="3689557" y="842590"/>
                  </a:cubicBezTo>
                  <a:cubicBezTo>
                    <a:pt x="3677822" y="837896"/>
                    <a:pt x="3666086" y="833202"/>
                    <a:pt x="3654351" y="830854"/>
                  </a:cubicBezTo>
                  <a:cubicBezTo>
                    <a:pt x="3647310" y="828507"/>
                    <a:pt x="3640269" y="826160"/>
                    <a:pt x="3633228" y="823813"/>
                  </a:cubicBezTo>
                  <a:cubicBezTo>
                    <a:pt x="3633228" y="821466"/>
                    <a:pt x="3633228" y="821466"/>
                    <a:pt x="3633228" y="819119"/>
                  </a:cubicBezTo>
                  <a:cubicBezTo>
                    <a:pt x="3633228" y="814425"/>
                    <a:pt x="3635575" y="812078"/>
                    <a:pt x="3635575" y="807384"/>
                  </a:cubicBezTo>
                  <a:cubicBezTo>
                    <a:pt x="3642616" y="809731"/>
                    <a:pt x="3652004" y="812078"/>
                    <a:pt x="3659045" y="814425"/>
                  </a:cubicBezTo>
                  <a:cubicBezTo>
                    <a:pt x="3675475" y="816772"/>
                    <a:pt x="3684863" y="819119"/>
                    <a:pt x="3691904" y="821466"/>
                  </a:cubicBezTo>
                  <a:close/>
                  <a:moveTo>
                    <a:pt x="4060390" y="1025659"/>
                  </a:moveTo>
                  <a:cubicBezTo>
                    <a:pt x="4072126" y="1042089"/>
                    <a:pt x="4083861" y="1058518"/>
                    <a:pt x="4093249" y="1074947"/>
                  </a:cubicBezTo>
                  <a:cubicBezTo>
                    <a:pt x="4097943" y="1084335"/>
                    <a:pt x="4104984" y="1091377"/>
                    <a:pt x="4109678" y="1100765"/>
                  </a:cubicBezTo>
                  <a:cubicBezTo>
                    <a:pt x="4114372" y="1107806"/>
                    <a:pt x="4119067" y="1114847"/>
                    <a:pt x="4123761" y="1121888"/>
                  </a:cubicBezTo>
                  <a:cubicBezTo>
                    <a:pt x="3971203" y="1044436"/>
                    <a:pt x="3799868" y="985760"/>
                    <a:pt x="3612104" y="945860"/>
                  </a:cubicBezTo>
                  <a:cubicBezTo>
                    <a:pt x="3612104" y="945860"/>
                    <a:pt x="3612104" y="943513"/>
                    <a:pt x="3612104" y="943513"/>
                  </a:cubicBezTo>
                  <a:cubicBezTo>
                    <a:pt x="3614452" y="936472"/>
                    <a:pt x="3614452" y="931777"/>
                    <a:pt x="3614452" y="924736"/>
                  </a:cubicBezTo>
                  <a:cubicBezTo>
                    <a:pt x="3616799" y="915348"/>
                    <a:pt x="3619146" y="905960"/>
                    <a:pt x="3619146" y="896572"/>
                  </a:cubicBezTo>
                  <a:cubicBezTo>
                    <a:pt x="3619146" y="894225"/>
                    <a:pt x="3619146" y="894225"/>
                    <a:pt x="3619146" y="891878"/>
                  </a:cubicBezTo>
                  <a:cubicBezTo>
                    <a:pt x="3621493" y="884836"/>
                    <a:pt x="3621493" y="880142"/>
                    <a:pt x="3623840" y="873101"/>
                  </a:cubicBezTo>
                  <a:cubicBezTo>
                    <a:pt x="3623840" y="868407"/>
                    <a:pt x="3626187" y="866060"/>
                    <a:pt x="3626187" y="861366"/>
                  </a:cubicBezTo>
                  <a:cubicBezTo>
                    <a:pt x="3626187" y="856672"/>
                    <a:pt x="3628534" y="851978"/>
                    <a:pt x="3628534" y="847284"/>
                  </a:cubicBezTo>
                  <a:cubicBezTo>
                    <a:pt x="3628534" y="842590"/>
                    <a:pt x="3630881" y="837896"/>
                    <a:pt x="3630881" y="833202"/>
                  </a:cubicBezTo>
                  <a:cubicBezTo>
                    <a:pt x="3630881" y="830854"/>
                    <a:pt x="3633228" y="828507"/>
                    <a:pt x="3633228" y="823813"/>
                  </a:cubicBezTo>
                  <a:cubicBezTo>
                    <a:pt x="3637922" y="826160"/>
                    <a:pt x="3642616" y="826160"/>
                    <a:pt x="3647310" y="828507"/>
                  </a:cubicBezTo>
                  <a:cubicBezTo>
                    <a:pt x="3649657" y="828507"/>
                    <a:pt x="3652004" y="830854"/>
                    <a:pt x="3656698" y="830854"/>
                  </a:cubicBezTo>
                  <a:cubicBezTo>
                    <a:pt x="3675475" y="837896"/>
                    <a:pt x="3696598" y="844937"/>
                    <a:pt x="3715375" y="851978"/>
                  </a:cubicBezTo>
                  <a:cubicBezTo>
                    <a:pt x="3722416" y="854325"/>
                    <a:pt x="3727110" y="856672"/>
                    <a:pt x="3734151" y="859019"/>
                  </a:cubicBezTo>
                  <a:cubicBezTo>
                    <a:pt x="3750580" y="866060"/>
                    <a:pt x="3767010" y="870754"/>
                    <a:pt x="3783439" y="877795"/>
                  </a:cubicBezTo>
                  <a:cubicBezTo>
                    <a:pt x="3792827" y="880142"/>
                    <a:pt x="3799868" y="884836"/>
                    <a:pt x="3809256" y="887184"/>
                  </a:cubicBezTo>
                  <a:cubicBezTo>
                    <a:pt x="3823339" y="891878"/>
                    <a:pt x="3835074" y="898919"/>
                    <a:pt x="3849156" y="903613"/>
                  </a:cubicBezTo>
                  <a:cubicBezTo>
                    <a:pt x="3856197" y="905960"/>
                    <a:pt x="3865585" y="910654"/>
                    <a:pt x="3872627" y="913001"/>
                  </a:cubicBezTo>
                  <a:cubicBezTo>
                    <a:pt x="3886709" y="920042"/>
                    <a:pt x="3898444" y="924736"/>
                    <a:pt x="3912526" y="931777"/>
                  </a:cubicBezTo>
                  <a:cubicBezTo>
                    <a:pt x="3921915" y="936472"/>
                    <a:pt x="3931303" y="941166"/>
                    <a:pt x="3940691" y="945860"/>
                  </a:cubicBezTo>
                  <a:cubicBezTo>
                    <a:pt x="3952426" y="950554"/>
                    <a:pt x="3964161" y="957595"/>
                    <a:pt x="3973550" y="962289"/>
                  </a:cubicBezTo>
                  <a:cubicBezTo>
                    <a:pt x="3980591" y="964636"/>
                    <a:pt x="3985285" y="969330"/>
                    <a:pt x="3992326" y="971677"/>
                  </a:cubicBezTo>
                  <a:cubicBezTo>
                    <a:pt x="4006408" y="978718"/>
                    <a:pt x="4020491" y="985760"/>
                    <a:pt x="4032226" y="992801"/>
                  </a:cubicBezTo>
                  <a:cubicBezTo>
                    <a:pt x="4036920" y="995148"/>
                    <a:pt x="4039267" y="997495"/>
                    <a:pt x="4043961" y="999842"/>
                  </a:cubicBezTo>
                  <a:cubicBezTo>
                    <a:pt x="4043961" y="999842"/>
                    <a:pt x="4043961" y="999842"/>
                    <a:pt x="4043961" y="1002189"/>
                  </a:cubicBezTo>
                  <a:cubicBezTo>
                    <a:pt x="4048655" y="1011577"/>
                    <a:pt x="4053349" y="1018618"/>
                    <a:pt x="4060390" y="1025659"/>
                  </a:cubicBezTo>
                  <a:close/>
                  <a:moveTo>
                    <a:pt x="3586287" y="1098418"/>
                  </a:moveTo>
                  <a:cubicBezTo>
                    <a:pt x="3583940" y="1110153"/>
                    <a:pt x="3583940" y="1119541"/>
                    <a:pt x="3581593" y="1131276"/>
                  </a:cubicBezTo>
                  <a:cubicBezTo>
                    <a:pt x="3579246" y="1145359"/>
                    <a:pt x="3576899" y="1159441"/>
                    <a:pt x="3576899" y="1173523"/>
                  </a:cubicBezTo>
                  <a:cubicBezTo>
                    <a:pt x="3574552" y="1182911"/>
                    <a:pt x="3574552" y="1194647"/>
                    <a:pt x="3572205" y="1204035"/>
                  </a:cubicBezTo>
                  <a:cubicBezTo>
                    <a:pt x="3569858" y="1218117"/>
                    <a:pt x="3569858" y="1232199"/>
                    <a:pt x="3567511" y="1246282"/>
                  </a:cubicBezTo>
                  <a:cubicBezTo>
                    <a:pt x="3565163" y="1258017"/>
                    <a:pt x="3565163" y="1269752"/>
                    <a:pt x="3562817" y="1281487"/>
                  </a:cubicBezTo>
                  <a:cubicBezTo>
                    <a:pt x="3560469" y="1295570"/>
                    <a:pt x="3560469" y="1309652"/>
                    <a:pt x="3558123" y="1321387"/>
                  </a:cubicBezTo>
                  <a:cubicBezTo>
                    <a:pt x="3555775" y="1333122"/>
                    <a:pt x="3555775" y="1347205"/>
                    <a:pt x="3553428" y="1358940"/>
                  </a:cubicBezTo>
                  <a:cubicBezTo>
                    <a:pt x="3551081" y="1373022"/>
                    <a:pt x="3551081" y="1384757"/>
                    <a:pt x="3548734" y="1398840"/>
                  </a:cubicBezTo>
                  <a:cubicBezTo>
                    <a:pt x="3546387" y="1412922"/>
                    <a:pt x="3546387" y="1427004"/>
                    <a:pt x="3544040" y="1441087"/>
                  </a:cubicBezTo>
                  <a:cubicBezTo>
                    <a:pt x="3541693" y="1455169"/>
                    <a:pt x="3541693" y="1469251"/>
                    <a:pt x="3539346" y="1483333"/>
                  </a:cubicBezTo>
                  <a:cubicBezTo>
                    <a:pt x="3536999" y="1497416"/>
                    <a:pt x="3536999" y="1511498"/>
                    <a:pt x="3534652" y="1525580"/>
                  </a:cubicBezTo>
                  <a:cubicBezTo>
                    <a:pt x="3532305" y="1542009"/>
                    <a:pt x="3532305" y="1558439"/>
                    <a:pt x="3529958" y="1574868"/>
                  </a:cubicBezTo>
                  <a:cubicBezTo>
                    <a:pt x="3529958" y="1581909"/>
                    <a:pt x="3529958" y="1588950"/>
                    <a:pt x="3527611" y="1595992"/>
                  </a:cubicBezTo>
                  <a:cubicBezTo>
                    <a:pt x="3527611" y="1595992"/>
                    <a:pt x="3527611" y="1595992"/>
                    <a:pt x="3527611" y="1595992"/>
                  </a:cubicBezTo>
                  <a:cubicBezTo>
                    <a:pt x="3525264" y="1595992"/>
                    <a:pt x="3522917" y="1595992"/>
                    <a:pt x="3520570" y="1598339"/>
                  </a:cubicBezTo>
                  <a:cubicBezTo>
                    <a:pt x="3518223" y="1593645"/>
                    <a:pt x="3515876" y="1588950"/>
                    <a:pt x="3513528" y="1581909"/>
                  </a:cubicBezTo>
                  <a:cubicBezTo>
                    <a:pt x="3506487" y="1565480"/>
                    <a:pt x="3499446" y="1549051"/>
                    <a:pt x="3492405" y="1534968"/>
                  </a:cubicBezTo>
                  <a:cubicBezTo>
                    <a:pt x="3483017" y="1511498"/>
                    <a:pt x="3473629" y="1488027"/>
                    <a:pt x="3464241" y="1466904"/>
                  </a:cubicBezTo>
                  <a:cubicBezTo>
                    <a:pt x="3461894" y="1464557"/>
                    <a:pt x="3461894" y="1459863"/>
                    <a:pt x="3459546" y="1457516"/>
                  </a:cubicBezTo>
                  <a:cubicBezTo>
                    <a:pt x="3438423" y="1403534"/>
                    <a:pt x="3414953" y="1351899"/>
                    <a:pt x="3393829" y="1300264"/>
                  </a:cubicBezTo>
                  <a:cubicBezTo>
                    <a:pt x="3335153" y="1161788"/>
                    <a:pt x="3278824" y="1025659"/>
                    <a:pt x="3222495" y="894225"/>
                  </a:cubicBezTo>
                  <a:cubicBezTo>
                    <a:pt x="3356276" y="903613"/>
                    <a:pt x="3483017" y="922389"/>
                    <a:pt x="3602716" y="948207"/>
                  </a:cubicBezTo>
                  <a:cubicBezTo>
                    <a:pt x="3600369" y="955248"/>
                    <a:pt x="3600369" y="964636"/>
                    <a:pt x="3598022" y="971677"/>
                  </a:cubicBezTo>
                  <a:cubicBezTo>
                    <a:pt x="3598022" y="971677"/>
                    <a:pt x="3595675" y="971677"/>
                    <a:pt x="3595675" y="971677"/>
                  </a:cubicBezTo>
                  <a:cubicBezTo>
                    <a:pt x="3583940" y="971677"/>
                    <a:pt x="3574552" y="981065"/>
                    <a:pt x="3574552" y="992801"/>
                  </a:cubicBezTo>
                  <a:cubicBezTo>
                    <a:pt x="3574552" y="1002189"/>
                    <a:pt x="3581593" y="1009230"/>
                    <a:pt x="3590981" y="1011577"/>
                  </a:cubicBezTo>
                  <a:cubicBezTo>
                    <a:pt x="3588634" y="1028006"/>
                    <a:pt x="3586287" y="1044436"/>
                    <a:pt x="3583940" y="1060865"/>
                  </a:cubicBezTo>
                  <a:cubicBezTo>
                    <a:pt x="3590981" y="1072600"/>
                    <a:pt x="3588634" y="1084335"/>
                    <a:pt x="3586287" y="1098418"/>
                  </a:cubicBezTo>
                  <a:close/>
                  <a:moveTo>
                    <a:pt x="3520570" y="2365823"/>
                  </a:moveTo>
                  <a:cubicBezTo>
                    <a:pt x="3520570" y="2391640"/>
                    <a:pt x="3520570" y="2417458"/>
                    <a:pt x="3522917" y="2443275"/>
                  </a:cubicBezTo>
                  <a:cubicBezTo>
                    <a:pt x="3522917" y="2462052"/>
                    <a:pt x="3522917" y="2483175"/>
                    <a:pt x="3525264" y="2501952"/>
                  </a:cubicBezTo>
                  <a:cubicBezTo>
                    <a:pt x="3525264" y="2516034"/>
                    <a:pt x="3525264" y="2530116"/>
                    <a:pt x="3527611" y="2546545"/>
                  </a:cubicBezTo>
                  <a:cubicBezTo>
                    <a:pt x="3522917" y="2546545"/>
                    <a:pt x="3520570" y="2548892"/>
                    <a:pt x="3515876" y="2551240"/>
                  </a:cubicBezTo>
                  <a:cubicBezTo>
                    <a:pt x="3506487" y="2539504"/>
                    <a:pt x="3497099" y="2530116"/>
                    <a:pt x="3487711" y="2518381"/>
                  </a:cubicBezTo>
                  <a:cubicBezTo>
                    <a:pt x="3478323" y="2506646"/>
                    <a:pt x="3466588" y="2494910"/>
                    <a:pt x="3457200" y="2483175"/>
                  </a:cubicBezTo>
                  <a:cubicBezTo>
                    <a:pt x="3443117" y="2466746"/>
                    <a:pt x="3429035" y="2450317"/>
                    <a:pt x="3417300" y="2433887"/>
                  </a:cubicBezTo>
                  <a:cubicBezTo>
                    <a:pt x="3407911" y="2422152"/>
                    <a:pt x="3398523" y="2410417"/>
                    <a:pt x="3386788" y="2398681"/>
                  </a:cubicBezTo>
                  <a:cubicBezTo>
                    <a:pt x="3372706" y="2382252"/>
                    <a:pt x="3358624" y="2363476"/>
                    <a:pt x="3344541" y="2347047"/>
                  </a:cubicBezTo>
                  <a:cubicBezTo>
                    <a:pt x="3335153" y="2335311"/>
                    <a:pt x="3325765" y="2323576"/>
                    <a:pt x="3316377" y="2311841"/>
                  </a:cubicBezTo>
                  <a:cubicBezTo>
                    <a:pt x="3299947" y="2290717"/>
                    <a:pt x="3285865" y="2271941"/>
                    <a:pt x="3269436" y="2250818"/>
                  </a:cubicBezTo>
                  <a:cubicBezTo>
                    <a:pt x="3262395" y="2241429"/>
                    <a:pt x="3255353" y="2232041"/>
                    <a:pt x="3248312" y="2222653"/>
                  </a:cubicBezTo>
                  <a:cubicBezTo>
                    <a:pt x="3224842" y="2194489"/>
                    <a:pt x="3203718" y="2163977"/>
                    <a:pt x="3180248" y="2133465"/>
                  </a:cubicBezTo>
                  <a:cubicBezTo>
                    <a:pt x="3180248" y="2133465"/>
                    <a:pt x="3180248" y="2133465"/>
                    <a:pt x="3180248" y="2131118"/>
                  </a:cubicBezTo>
                  <a:cubicBezTo>
                    <a:pt x="3116878" y="2046624"/>
                    <a:pt x="3053508" y="1962131"/>
                    <a:pt x="2992484" y="1877637"/>
                  </a:cubicBezTo>
                  <a:cubicBezTo>
                    <a:pt x="2997178" y="1872943"/>
                    <a:pt x="2999525" y="1868249"/>
                    <a:pt x="2999525" y="1861208"/>
                  </a:cubicBezTo>
                  <a:cubicBezTo>
                    <a:pt x="2999525" y="1858861"/>
                    <a:pt x="2999525" y="1854167"/>
                    <a:pt x="2997178" y="1851820"/>
                  </a:cubicBezTo>
                  <a:cubicBezTo>
                    <a:pt x="3011261" y="1844779"/>
                    <a:pt x="3025343" y="1835390"/>
                    <a:pt x="3041772" y="1828349"/>
                  </a:cubicBezTo>
                  <a:cubicBezTo>
                    <a:pt x="3046466" y="1826002"/>
                    <a:pt x="3051160" y="1823655"/>
                    <a:pt x="3055854" y="1821308"/>
                  </a:cubicBezTo>
                  <a:cubicBezTo>
                    <a:pt x="3076978" y="1809573"/>
                    <a:pt x="3098101" y="1800185"/>
                    <a:pt x="3119225" y="1788449"/>
                  </a:cubicBezTo>
                  <a:cubicBezTo>
                    <a:pt x="3121572" y="1786102"/>
                    <a:pt x="3126266" y="1783755"/>
                    <a:pt x="3128613" y="1783755"/>
                  </a:cubicBezTo>
                  <a:cubicBezTo>
                    <a:pt x="3175554" y="1760285"/>
                    <a:pt x="3222495" y="1736814"/>
                    <a:pt x="3269436" y="1715691"/>
                  </a:cubicBezTo>
                  <a:cubicBezTo>
                    <a:pt x="3276477" y="1713344"/>
                    <a:pt x="3281171" y="1710997"/>
                    <a:pt x="3288212" y="1706303"/>
                  </a:cubicBezTo>
                  <a:cubicBezTo>
                    <a:pt x="3304641" y="1699262"/>
                    <a:pt x="3321071" y="1692221"/>
                    <a:pt x="3337500" y="1685179"/>
                  </a:cubicBezTo>
                  <a:cubicBezTo>
                    <a:pt x="3346888" y="1680485"/>
                    <a:pt x="3356276" y="1678138"/>
                    <a:pt x="3363318" y="1673444"/>
                  </a:cubicBezTo>
                  <a:cubicBezTo>
                    <a:pt x="3377400" y="1668750"/>
                    <a:pt x="3389135" y="1661709"/>
                    <a:pt x="3403217" y="1657015"/>
                  </a:cubicBezTo>
                  <a:cubicBezTo>
                    <a:pt x="3414953" y="1652321"/>
                    <a:pt x="3424341" y="1649974"/>
                    <a:pt x="3436076" y="1645280"/>
                  </a:cubicBezTo>
                  <a:cubicBezTo>
                    <a:pt x="3447811" y="1640586"/>
                    <a:pt x="3459546" y="1635891"/>
                    <a:pt x="3468935" y="1633544"/>
                  </a:cubicBezTo>
                  <a:cubicBezTo>
                    <a:pt x="3480670" y="1628850"/>
                    <a:pt x="3492405" y="1626503"/>
                    <a:pt x="3501793" y="1621809"/>
                  </a:cubicBezTo>
                  <a:cubicBezTo>
                    <a:pt x="3506487" y="1619462"/>
                    <a:pt x="3508834" y="1619462"/>
                    <a:pt x="3513528" y="1617115"/>
                  </a:cubicBezTo>
                  <a:cubicBezTo>
                    <a:pt x="3515876" y="1624156"/>
                    <a:pt x="3522917" y="1628850"/>
                    <a:pt x="3529958" y="1628850"/>
                  </a:cubicBezTo>
                  <a:cubicBezTo>
                    <a:pt x="3520570" y="1814267"/>
                    <a:pt x="3518223" y="2004378"/>
                    <a:pt x="3518223" y="2196836"/>
                  </a:cubicBezTo>
                  <a:cubicBezTo>
                    <a:pt x="3518223" y="2203877"/>
                    <a:pt x="3518223" y="2213265"/>
                    <a:pt x="3518223" y="2220306"/>
                  </a:cubicBezTo>
                  <a:cubicBezTo>
                    <a:pt x="3518223" y="2253165"/>
                    <a:pt x="3518223" y="2283676"/>
                    <a:pt x="3518223" y="2316535"/>
                  </a:cubicBezTo>
                  <a:cubicBezTo>
                    <a:pt x="3520570" y="2337658"/>
                    <a:pt x="3520570" y="2351741"/>
                    <a:pt x="3520570" y="2365823"/>
                  </a:cubicBezTo>
                  <a:close/>
                  <a:moveTo>
                    <a:pt x="3844462" y="2149895"/>
                  </a:moveTo>
                  <a:cubicBezTo>
                    <a:pt x="3856197" y="2138159"/>
                    <a:pt x="3867933" y="2124077"/>
                    <a:pt x="3879668" y="2112342"/>
                  </a:cubicBezTo>
                  <a:cubicBezTo>
                    <a:pt x="3882015" y="2107648"/>
                    <a:pt x="3886709" y="2105301"/>
                    <a:pt x="3889056" y="2100607"/>
                  </a:cubicBezTo>
                  <a:cubicBezTo>
                    <a:pt x="3898444" y="2091218"/>
                    <a:pt x="3907832" y="2079483"/>
                    <a:pt x="3919568" y="2070095"/>
                  </a:cubicBezTo>
                  <a:cubicBezTo>
                    <a:pt x="3924262" y="2065401"/>
                    <a:pt x="3928956" y="2060707"/>
                    <a:pt x="3933650" y="2056013"/>
                  </a:cubicBezTo>
                  <a:cubicBezTo>
                    <a:pt x="3943038" y="2046624"/>
                    <a:pt x="3952426" y="2037236"/>
                    <a:pt x="3959467" y="2030195"/>
                  </a:cubicBezTo>
                  <a:cubicBezTo>
                    <a:pt x="3964161" y="2025501"/>
                    <a:pt x="3971203" y="2020807"/>
                    <a:pt x="3975897" y="2013766"/>
                  </a:cubicBezTo>
                  <a:cubicBezTo>
                    <a:pt x="3982938" y="2006725"/>
                    <a:pt x="3992326" y="1997337"/>
                    <a:pt x="3999367" y="1990295"/>
                  </a:cubicBezTo>
                  <a:cubicBezTo>
                    <a:pt x="4006408" y="1985601"/>
                    <a:pt x="4011102" y="1978560"/>
                    <a:pt x="4018143" y="1973866"/>
                  </a:cubicBezTo>
                  <a:cubicBezTo>
                    <a:pt x="4025185" y="1966825"/>
                    <a:pt x="4034573" y="1959784"/>
                    <a:pt x="4041614" y="1952743"/>
                  </a:cubicBezTo>
                  <a:cubicBezTo>
                    <a:pt x="4048655" y="1948049"/>
                    <a:pt x="4055696" y="1941007"/>
                    <a:pt x="4062738" y="1936313"/>
                  </a:cubicBezTo>
                  <a:cubicBezTo>
                    <a:pt x="4069778" y="1929272"/>
                    <a:pt x="4076820" y="1924578"/>
                    <a:pt x="4083861" y="1917537"/>
                  </a:cubicBezTo>
                  <a:cubicBezTo>
                    <a:pt x="4090902" y="1912843"/>
                    <a:pt x="4097943" y="1908149"/>
                    <a:pt x="4104984" y="1901108"/>
                  </a:cubicBezTo>
                  <a:cubicBezTo>
                    <a:pt x="4107331" y="1898761"/>
                    <a:pt x="4109678" y="1898761"/>
                    <a:pt x="4112025" y="1896413"/>
                  </a:cubicBezTo>
                  <a:cubicBezTo>
                    <a:pt x="4114372" y="1901108"/>
                    <a:pt x="4119067" y="1903455"/>
                    <a:pt x="4123761" y="1903455"/>
                  </a:cubicBezTo>
                  <a:cubicBezTo>
                    <a:pt x="4121414" y="1919884"/>
                    <a:pt x="4121414" y="1936313"/>
                    <a:pt x="4119067" y="1952743"/>
                  </a:cubicBezTo>
                  <a:cubicBezTo>
                    <a:pt x="4116719" y="1966825"/>
                    <a:pt x="4116719" y="1980907"/>
                    <a:pt x="4114372" y="1992643"/>
                  </a:cubicBezTo>
                  <a:cubicBezTo>
                    <a:pt x="4112025" y="2013766"/>
                    <a:pt x="4112025" y="2034889"/>
                    <a:pt x="4109678" y="2053666"/>
                  </a:cubicBezTo>
                  <a:cubicBezTo>
                    <a:pt x="4107331" y="2070095"/>
                    <a:pt x="4107331" y="2086524"/>
                    <a:pt x="4104984" y="2102954"/>
                  </a:cubicBezTo>
                  <a:cubicBezTo>
                    <a:pt x="4102637" y="2124077"/>
                    <a:pt x="4102637" y="2145201"/>
                    <a:pt x="4100290" y="2166324"/>
                  </a:cubicBezTo>
                  <a:cubicBezTo>
                    <a:pt x="4100290" y="2182753"/>
                    <a:pt x="4097943" y="2199183"/>
                    <a:pt x="4097943" y="2215612"/>
                  </a:cubicBezTo>
                  <a:cubicBezTo>
                    <a:pt x="4095596" y="2239082"/>
                    <a:pt x="4095596" y="2262553"/>
                    <a:pt x="4095596" y="2288370"/>
                  </a:cubicBezTo>
                  <a:cubicBezTo>
                    <a:pt x="4095596" y="2302453"/>
                    <a:pt x="4093249" y="2316535"/>
                    <a:pt x="4093249" y="2330617"/>
                  </a:cubicBezTo>
                  <a:cubicBezTo>
                    <a:pt x="4088555" y="2478481"/>
                    <a:pt x="4086208" y="2628692"/>
                    <a:pt x="4088555" y="2783597"/>
                  </a:cubicBezTo>
                  <a:cubicBezTo>
                    <a:pt x="4079167" y="2783597"/>
                    <a:pt x="4072126" y="2790638"/>
                    <a:pt x="4069778" y="2797679"/>
                  </a:cubicBezTo>
                  <a:cubicBezTo>
                    <a:pt x="4060390" y="2795332"/>
                    <a:pt x="4048655" y="2792985"/>
                    <a:pt x="4039267" y="2788291"/>
                  </a:cubicBezTo>
                  <a:cubicBezTo>
                    <a:pt x="4034573" y="2785944"/>
                    <a:pt x="4029879" y="2785944"/>
                    <a:pt x="4027532" y="2785944"/>
                  </a:cubicBezTo>
                  <a:cubicBezTo>
                    <a:pt x="4013449" y="2781250"/>
                    <a:pt x="3997020" y="2776556"/>
                    <a:pt x="3980591" y="2771862"/>
                  </a:cubicBezTo>
                  <a:cubicBezTo>
                    <a:pt x="3973550" y="2769515"/>
                    <a:pt x="3968856" y="2767168"/>
                    <a:pt x="3961814" y="2767168"/>
                  </a:cubicBezTo>
                  <a:cubicBezTo>
                    <a:pt x="3947732" y="2762474"/>
                    <a:pt x="3933650" y="2757780"/>
                    <a:pt x="3917220" y="2750738"/>
                  </a:cubicBezTo>
                  <a:cubicBezTo>
                    <a:pt x="3910180" y="2748391"/>
                    <a:pt x="3903138" y="2746044"/>
                    <a:pt x="3893750" y="2741350"/>
                  </a:cubicBezTo>
                  <a:cubicBezTo>
                    <a:pt x="3879668" y="2736656"/>
                    <a:pt x="3863239" y="2729615"/>
                    <a:pt x="3849156" y="2722574"/>
                  </a:cubicBezTo>
                  <a:cubicBezTo>
                    <a:pt x="3842115" y="2720227"/>
                    <a:pt x="3832727" y="2715533"/>
                    <a:pt x="3825686" y="2713186"/>
                  </a:cubicBezTo>
                  <a:cubicBezTo>
                    <a:pt x="3804562" y="2703798"/>
                    <a:pt x="3781092" y="2694409"/>
                    <a:pt x="3757622" y="2682674"/>
                  </a:cubicBezTo>
                  <a:cubicBezTo>
                    <a:pt x="3755274" y="2682674"/>
                    <a:pt x="3755274" y="2682674"/>
                    <a:pt x="3752927" y="2680327"/>
                  </a:cubicBezTo>
                  <a:cubicBezTo>
                    <a:pt x="3729457" y="2668592"/>
                    <a:pt x="3703639" y="2656857"/>
                    <a:pt x="3677822" y="2645121"/>
                  </a:cubicBezTo>
                  <a:cubicBezTo>
                    <a:pt x="3673128" y="2642774"/>
                    <a:pt x="3668434" y="2640427"/>
                    <a:pt x="3663740" y="2638080"/>
                  </a:cubicBezTo>
                  <a:cubicBezTo>
                    <a:pt x="3642616" y="2628692"/>
                    <a:pt x="3621493" y="2616957"/>
                    <a:pt x="3600369" y="2605222"/>
                  </a:cubicBezTo>
                  <a:cubicBezTo>
                    <a:pt x="3590981" y="2600527"/>
                    <a:pt x="3581593" y="2595833"/>
                    <a:pt x="3574552" y="2591139"/>
                  </a:cubicBezTo>
                  <a:cubicBezTo>
                    <a:pt x="3562817" y="2584098"/>
                    <a:pt x="3551081" y="2577057"/>
                    <a:pt x="3539346" y="2572363"/>
                  </a:cubicBezTo>
                  <a:cubicBezTo>
                    <a:pt x="3541693" y="2570016"/>
                    <a:pt x="3541693" y="2567669"/>
                    <a:pt x="3541693" y="2562975"/>
                  </a:cubicBezTo>
                  <a:cubicBezTo>
                    <a:pt x="3541693" y="2555934"/>
                    <a:pt x="3539346" y="2551240"/>
                    <a:pt x="3532305" y="2546545"/>
                  </a:cubicBezTo>
                  <a:cubicBezTo>
                    <a:pt x="3619146" y="2419805"/>
                    <a:pt x="3720069" y="2278982"/>
                    <a:pt x="3832727" y="2152242"/>
                  </a:cubicBezTo>
                  <a:cubicBezTo>
                    <a:pt x="3842115" y="2154589"/>
                    <a:pt x="3842115" y="2152242"/>
                    <a:pt x="3844462" y="2149895"/>
                  </a:cubicBezTo>
                  <a:close/>
                  <a:moveTo>
                    <a:pt x="4431224" y="2595833"/>
                  </a:moveTo>
                  <a:cubicBezTo>
                    <a:pt x="4447653" y="2586445"/>
                    <a:pt x="4466430" y="2574710"/>
                    <a:pt x="4482859" y="2565322"/>
                  </a:cubicBezTo>
                  <a:cubicBezTo>
                    <a:pt x="4487553" y="2562975"/>
                    <a:pt x="4494594" y="2558281"/>
                    <a:pt x="4499288" y="2555934"/>
                  </a:cubicBezTo>
                  <a:cubicBezTo>
                    <a:pt x="4513371" y="2548892"/>
                    <a:pt x="4527453" y="2539504"/>
                    <a:pt x="4539188" y="2532463"/>
                  </a:cubicBezTo>
                  <a:cubicBezTo>
                    <a:pt x="4546229" y="2527769"/>
                    <a:pt x="4553270" y="2525422"/>
                    <a:pt x="4560311" y="2520728"/>
                  </a:cubicBezTo>
                  <a:cubicBezTo>
                    <a:pt x="4567353" y="2518381"/>
                    <a:pt x="4572047" y="2513687"/>
                    <a:pt x="4579088" y="2511340"/>
                  </a:cubicBezTo>
                  <a:cubicBezTo>
                    <a:pt x="4581435" y="2516034"/>
                    <a:pt x="4586129" y="2518381"/>
                    <a:pt x="4590823" y="2520728"/>
                  </a:cubicBezTo>
                  <a:cubicBezTo>
                    <a:pt x="4590823" y="2523075"/>
                    <a:pt x="4588476" y="2527769"/>
                    <a:pt x="4588476" y="2530116"/>
                  </a:cubicBezTo>
                  <a:cubicBezTo>
                    <a:pt x="4588476" y="2532463"/>
                    <a:pt x="4588476" y="2534810"/>
                    <a:pt x="4586129" y="2537157"/>
                  </a:cubicBezTo>
                  <a:cubicBezTo>
                    <a:pt x="4583782" y="2546545"/>
                    <a:pt x="4581435" y="2555934"/>
                    <a:pt x="4581435" y="2565322"/>
                  </a:cubicBezTo>
                  <a:cubicBezTo>
                    <a:pt x="4581435" y="2567669"/>
                    <a:pt x="4581435" y="2572363"/>
                    <a:pt x="4579088" y="2574710"/>
                  </a:cubicBezTo>
                  <a:cubicBezTo>
                    <a:pt x="4576741" y="2584098"/>
                    <a:pt x="4576741" y="2593486"/>
                    <a:pt x="4574393" y="2605222"/>
                  </a:cubicBezTo>
                  <a:cubicBezTo>
                    <a:pt x="4574393" y="2607569"/>
                    <a:pt x="4574393" y="2612263"/>
                    <a:pt x="4572047" y="2614610"/>
                  </a:cubicBezTo>
                  <a:cubicBezTo>
                    <a:pt x="4569699" y="2623998"/>
                    <a:pt x="4569699" y="2635733"/>
                    <a:pt x="4567353" y="2647468"/>
                  </a:cubicBezTo>
                  <a:cubicBezTo>
                    <a:pt x="4567353" y="2649816"/>
                    <a:pt x="4567353" y="2652163"/>
                    <a:pt x="4565005" y="2656857"/>
                  </a:cubicBezTo>
                  <a:cubicBezTo>
                    <a:pt x="4560311" y="2685021"/>
                    <a:pt x="4557964" y="2710839"/>
                    <a:pt x="4553270" y="2741350"/>
                  </a:cubicBezTo>
                  <a:cubicBezTo>
                    <a:pt x="4553270" y="2741350"/>
                    <a:pt x="4553270" y="2743697"/>
                    <a:pt x="4553270" y="2743697"/>
                  </a:cubicBezTo>
                  <a:cubicBezTo>
                    <a:pt x="4550923" y="2755433"/>
                    <a:pt x="4550923" y="2764821"/>
                    <a:pt x="4548576" y="2776556"/>
                  </a:cubicBezTo>
                  <a:cubicBezTo>
                    <a:pt x="4546229" y="2790638"/>
                    <a:pt x="4546229" y="2802374"/>
                    <a:pt x="4543882" y="2816456"/>
                  </a:cubicBezTo>
                  <a:cubicBezTo>
                    <a:pt x="4543882" y="2816456"/>
                    <a:pt x="4543882" y="2816456"/>
                    <a:pt x="4541535" y="2816456"/>
                  </a:cubicBezTo>
                  <a:cubicBezTo>
                    <a:pt x="4529800" y="2816456"/>
                    <a:pt x="4520412" y="2825844"/>
                    <a:pt x="4520412" y="2837579"/>
                  </a:cubicBezTo>
                  <a:cubicBezTo>
                    <a:pt x="4520412" y="2839926"/>
                    <a:pt x="4520412" y="2842273"/>
                    <a:pt x="4522759" y="2844620"/>
                  </a:cubicBezTo>
                  <a:cubicBezTo>
                    <a:pt x="4520412" y="2844620"/>
                    <a:pt x="4520412" y="2844620"/>
                    <a:pt x="4518065" y="2846967"/>
                  </a:cubicBezTo>
                  <a:cubicBezTo>
                    <a:pt x="4513371" y="2849314"/>
                    <a:pt x="4508676" y="2851662"/>
                    <a:pt x="4503982" y="2851662"/>
                  </a:cubicBezTo>
                  <a:cubicBezTo>
                    <a:pt x="4494594" y="2854009"/>
                    <a:pt x="4485206" y="2856356"/>
                    <a:pt x="4475818" y="2858703"/>
                  </a:cubicBezTo>
                  <a:cubicBezTo>
                    <a:pt x="4471124" y="2858703"/>
                    <a:pt x="4468776" y="2861050"/>
                    <a:pt x="4464082" y="2861050"/>
                  </a:cubicBezTo>
                  <a:cubicBezTo>
                    <a:pt x="4454694" y="2863397"/>
                    <a:pt x="4442959" y="2863397"/>
                    <a:pt x="4433571" y="2865744"/>
                  </a:cubicBezTo>
                  <a:cubicBezTo>
                    <a:pt x="4428877" y="2865744"/>
                    <a:pt x="4426530" y="2865744"/>
                    <a:pt x="4421835" y="2868091"/>
                  </a:cubicBezTo>
                  <a:cubicBezTo>
                    <a:pt x="4407753" y="2868091"/>
                    <a:pt x="4396018" y="2870438"/>
                    <a:pt x="4381936" y="2870438"/>
                  </a:cubicBezTo>
                  <a:cubicBezTo>
                    <a:pt x="4379589" y="2870438"/>
                    <a:pt x="4379589" y="2870438"/>
                    <a:pt x="4377242" y="2870438"/>
                  </a:cubicBezTo>
                  <a:cubicBezTo>
                    <a:pt x="4365507" y="2870438"/>
                    <a:pt x="4356118" y="2870438"/>
                    <a:pt x="4344383" y="2870438"/>
                  </a:cubicBezTo>
                  <a:cubicBezTo>
                    <a:pt x="4342036" y="2870438"/>
                    <a:pt x="4339689" y="2870438"/>
                    <a:pt x="4337342" y="2870438"/>
                  </a:cubicBezTo>
                  <a:cubicBezTo>
                    <a:pt x="4327954" y="2870438"/>
                    <a:pt x="4318566" y="2868091"/>
                    <a:pt x="4309178" y="2868091"/>
                  </a:cubicBezTo>
                  <a:cubicBezTo>
                    <a:pt x="4304483" y="2868091"/>
                    <a:pt x="4302136" y="2868091"/>
                    <a:pt x="4297442" y="2865744"/>
                  </a:cubicBezTo>
                  <a:cubicBezTo>
                    <a:pt x="4290401" y="2865744"/>
                    <a:pt x="4281013" y="2863397"/>
                    <a:pt x="4273972" y="2863397"/>
                  </a:cubicBezTo>
                  <a:cubicBezTo>
                    <a:pt x="4269277" y="2863397"/>
                    <a:pt x="4264583" y="2861050"/>
                    <a:pt x="4259889" y="2861050"/>
                  </a:cubicBezTo>
                  <a:cubicBezTo>
                    <a:pt x="4252848" y="2858703"/>
                    <a:pt x="4245807" y="2858703"/>
                    <a:pt x="4238766" y="2856356"/>
                  </a:cubicBezTo>
                  <a:cubicBezTo>
                    <a:pt x="4234072" y="2854009"/>
                    <a:pt x="4227031" y="2854009"/>
                    <a:pt x="4222337" y="2851662"/>
                  </a:cubicBezTo>
                  <a:cubicBezTo>
                    <a:pt x="4215296" y="2849314"/>
                    <a:pt x="4208254" y="2849314"/>
                    <a:pt x="4203560" y="2846967"/>
                  </a:cubicBezTo>
                  <a:cubicBezTo>
                    <a:pt x="4196519" y="2844620"/>
                    <a:pt x="4191825" y="2842273"/>
                    <a:pt x="4184784" y="2842273"/>
                  </a:cubicBezTo>
                  <a:cubicBezTo>
                    <a:pt x="4177743" y="2839926"/>
                    <a:pt x="4173049" y="2839926"/>
                    <a:pt x="4166007" y="2837579"/>
                  </a:cubicBezTo>
                  <a:cubicBezTo>
                    <a:pt x="4158966" y="2835232"/>
                    <a:pt x="4154272" y="2832885"/>
                    <a:pt x="4147231" y="2830538"/>
                  </a:cubicBezTo>
                  <a:cubicBezTo>
                    <a:pt x="4140190" y="2828191"/>
                    <a:pt x="4135496" y="2825844"/>
                    <a:pt x="4128455" y="2823497"/>
                  </a:cubicBezTo>
                  <a:cubicBezTo>
                    <a:pt x="4121414" y="2821150"/>
                    <a:pt x="4116719" y="2818803"/>
                    <a:pt x="4109678" y="2816456"/>
                  </a:cubicBezTo>
                  <a:cubicBezTo>
                    <a:pt x="4109678" y="2816456"/>
                    <a:pt x="4109678" y="2816456"/>
                    <a:pt x="4107331" y="2816456"/>
                  </a:cubicBezTo>
                  <a:cubicBezTo>
                    <a:pt x="4107331" y="2814109"/>
                    <a:pt x="4109678" y="2811762"/>
                    <a:pt x="4109678" y="2809415"/>
                  </a:cubicBezTo>
                  <a:cubicBezTo>
                    <a:pt x="4109678" y="2804721"/>
                    <a:pt x="4107331" y="2802374"/>
                    <a:pt x="4107331" y="2800026"/>
                  </a:cubicBezTo>
                  <a:cubicBezTo>
                    <a:pt x="4217643" y="2729615"/>
                    <a:pt x="4323260" y="2661551"/>
                    <a:pt x="4419489" y="2605222"/>
                  </a:cubicBezTo>
                  <a:cubicBezTo>
                    <a:pt x="4426530" y="2600527"/>
                    <a:pt x="4428877" y="2598180"/>
                    <a:pt x="4431224" y="2595833"/>
                  </a:cubicBezTo>
                  <a:close/>
                  <a:moveTo>
                    <a:pt x="4593170" y="2785944"/>
                  </a:moveTo>
                  <a:cubicBezTo>
                    <a:pt x="4600211" y="2776556"/>
                    <a:pt x="4609599" y="2767168"/>
                    <a:pt x="4616640" y="2757780"/>
                  </a:cubicBezTo>
                  <a:cubicBezTo>
                    <a:pt x="4621334" y="2753085"/>
                    <a:pt x="4623682" y="2748391"/>
                    <a:pt x="4628376" y="2743697"/>
                  </a:cubicBezTo>
                  <a:cubicBezTo>
                    <a:pt x="4635417" y="2734309"/>
                    <a:pt x="4642458" y="2727268"/>
                    <a:pt x="4647152" y="2717880"/>
                  </a:cubicBezTo>
                  <a:cubicBezTo>
                    <a:pt x="4651846" y="2713186"/>
                    <a:pt x="4654193" y="2708492"/>
                    <a:pt x="4658887" y="2701451"/>
                  </a:cubicBezTo>
                  <a:cubicBezTo>
                    <a:pt x="4663581" y="2694409"/>
                    <a:pt x="4670623" y="2685021"/>
                    <a:pt x="4675317" y="2677980"/>
                  </a:cubicBezTo>
                  <a:cubicBezTo>
                    <a:pt x="4680011" y="2673286"/>
                    <a:pt x="4682358" y="2668592"/>
                    <a:pt x="4687052" y="2661551"/>
                  </a:cubicBezTo>
                  <a:cubicBezTo>
                    <a:pt x="4691746" y="2654510"/>
                    <a:pt x="4696440" y="2647468"/>
                    <a:pt x="4703481" y="2638080"/>
                  </a:cubicBezTo>
                  <a:cubicBezTo>
                    <a:pt x="4708175" y="2633386"/>
                    <a:pt x="4710522" y="2628692"/>
                    <a:pt x="4712869" y="2621651"/>
                  </a:cubicBezTo>
                  <a:cubicBezTo>
                    <a:pt x="4717563" y="2614610"/>
                    <a:pt x="4722257" y="2607569"/>
                    <a:pt x="4726952" y="2600527"/>
                  </a:cubicBezTo>
                  <a:cubicBezTo>
                    <a:pt x="4729299" y="2595833"/>
                    <a:pt x="4733993" y="2591139"/>
                    <a:pt x="4736340" y="2584098"/>
                  </a:cubicBezTo>
                  <a:cubicBezTo>
                    <a:pt x="4741034" y="2577057"/>
                    <a:pt x="4745728" y="2570016"/>
                    <a:pt x="4748075" y="2562975"/>
                  </a:cubicBezTo>
                  <a:cubicBezTo>
                    <a:pt x="4750422" y="2558281"/>
                    <a:pt x="4755116" y="2553587"/>
                    <a:pt x="4757463" y="2546545"/>
                  </a:cubicBezTo>
                  <a:cubicBezTo>
                    <a:pt x="4759810" y="2544198"/>
                    <a:pt x="4762157" y="2539504"/>
                    <a:pt x="4764504" y="2537157"/>
                  </a:cubicBezTo>
                  <a:cubicBezTo>
                    <a:pt x="4762157" y="2539504"/>
                    <a:pt x="4762157" y="2544198"/>
                    <a:pt x="4759810" y="2546545"/>
                  </a:cubicBezTo>
                  <a:cubicBezTo>
                    <a:pt x="4757463" y="2553587"/>
                    <a:pt x="4752769" y="2560628"/>
                    <a:pt x="4750422" y="2567669"/>
                  </a:cubicBezTo>
                  <a:cubicBezTo>
                    <a:pt x="4748075" y="2572363"/>
                    <a:pt x="4745728" y="2579404"/>
                    <a:pt x="4743381" y="2586445"/>
                  </a:cubicBezTo>
                  <a:cubicBezTo>
                    <a:pt x="4741034" y="2593486"/>
                    <a:pt x="4736340" y="2600527"/>
                    <a:pt x="4733993" y="2607569"/>
                  </a:cubicBezTo>
                  <a:cubicBezTo>
                    <a:pt x="4731646" y="2614610"/>
                    <a:pt x="4729299" y="2619304"/>
                    <a:pt x="4726952" y="2626345"/>
                  </a:cubicBezTo>
                  <a:cubicBezTo>
                    <a:pt x="4724605" y="2633386"/>
                    <a:pt x="4719911" y="2642774"/>
                    <a:pt x="4717563" y="2649816"/>
                  </a:cubicBezTo>
                  <a:cubicBezTo>
                    <a:pt x="4715216" y="2656857"/>
                    <a:pt x="4712869" y="2663898"/>
                    <a:pt x="4710522" y="2668592"/>
                  </a:cubicBezTo>
                  <a:cubicBezTo>
                    <a:pt x="4708175" y="2675633"/>
                    <a:pt x="4703481" y="2685021"/>
                    <a:pt x="4701134" y="2692062"/>
                  </a:cubicBezTo>
                  <a:cubicBezTo>
                    <a:pt x="4698787" y="2699103"/>
                    <a:pt x="4696440" y="2706145"/>
                    <a:pt x="4691746" y="2713186"/>
                  </a:cubicBezTo>
                  <a:cubicBezTo>
                    <a:pt x="4689399" y="2720227"/>
                    <a:pt x="4684705" y="2729615"/>
                    <a:pt x="4682358" y="2736656"/>
                  </a:cubicBezTo>
                  <a:cubicBezTo>
                    <a:pt x="4680011" y="2743697"/>
                    <a:pt x="4675317" y="2753085"/>
                    <a:pt x="4672970" y="2760127"/>
                  </a:cubicBezTo>
                  <a:cubicBezTo>
                    <a:pt x="4670623" y="2767168"/>
                    <a:pt x="4665929" y="2774209"/>
                    <a:pt x="4663581" y="2783597"/>
                  </a:cubicBezTo>
                  <a:cubicBezTo>
                    <a:pt x="4649499" y="2814109"/>
                    <a:pt x="4637764" y="2846967"/>
                    <a:pt x="4623682" y="2882173"/>
                  </a:cubicBezTo>
                  <a:cubicBezTo>
                    <a:pt x="4614294" y="2903296"/>
                    <a:pt x="4607252" y="2924420"/>
                    <a:pt x="4597864" y="2945543"/>
                  </a:cubicBezTo>
                  <a:cubicBezTo>
                    <a:pt x="4593170" y="2954932"/>
                    <a:pt x="4590823" y="2964320"/>
                    <a:pt x="4586129" y="2976055"/>
                  </a:cubicBezTo>
                  <a:cubicBezTo>
                    <a:pt x="4583782" y="2976055"/>
                    <a:pt x="4581435" y="2973708"/>
                    <a:pt x="4579088" y="2973708"/>
                  </a:cubicBezTo>
                  <a:cubicBezTo>
                    <a:pt x="4579088" y="2973708"/>
                    <a:pt x="4576741" y="2973708"/>
                    <a:pt x="4576741" y="2973708"/>
                  </a:cubicBezTo>
                  <a:cubicBezTo>
                    <a:pt x="4576741" y="2971361"/>
                    <a:pt x="4576741" y="2971361"/>
                    <a:pt x="4576741" y="2969014"/>
                  </a:cubicBezTo>
                  <a:cubicBezTo>
                    <a:pt x="4576741" y="2964320"/>
                    <a:pt x="4574393" y="2959626"/>
                    <a:pt x="4574393" y="2954932"/>
                  </a:cubicBezTo>
                  <a:cubicBezTo>
                    <a:pt x="4572047" y="2947890"/>
                    <a:pt x="4572047" y="2938502"/>
                    <a:pt x="4569699" y="2931461"/>
                  </a:cubicBezTo>
                  <a:cubicBezTo>
                    <a:pt x="4569699" y="2926767"/>
                    <a:pt x="4567353" y="2922073"/>
                    <a:pt x="4567353" y="2917379"/>
                  </a:cubicBezTo>
                  <a:cubicBezTo>
                    <a:pt x="4565005" y="2905643"/>
                    <a:pt x="4565005" y="2896255"/>
                    <a:pt x="4562658" y="2884520"/>
                  </a:cubicBezTo>
                  <a:cubicBezTo>
                    <a:pt x="4562658" y="2882173"/>
                    <a:pt x="4562658" y="2879826"/>
                    <a:pt x="4562658" y="2877479"/>
                  </a:cubicBezTo>
                  <a:cubicBezTo>
                    <a:pt x="4562658" y="2870438"/>
                    <a:pt x="4560311" y="2863397"/>
                    <a:pt x="4560311" y="2856356"/>
                  </a:cubicBezTo>
                  <a:cubicBezTo>
                    <a:pt x="4569699" y="2854009"/>
                    <a:pt x="4576741" y="2846967"/>
                    <a:pt x="4576741" y="2837579"/>
                  </a:cubicBezTo>
                  <a:cubicBezTo>
                    <a:pt x="4576741" y="2830538"/>
                    <a:pt x="4574393" y="2825844"/>
                    <a:pt x="4569699" y="2823497"/>
                  </a:cubicBezTo>
                  <a:cubicBezTo>
                    <a:pt x="4576741" y="2814109"/>
                    <a:pt x="4583782" y="2804721"/>
                    <a:pt x="4590823" y="2797679"/>
                  </a:cubicBezTo>
                  <a:cubicBezTo>
                    <a:pt x="4586129" y="2792985"/>
                    <a:pt x="4588476" y="2788291"/>
                    <a:pt x="4593170" y="2785944"/>
                  </a:cubicBezTo>
                  <a:close/>
                  <a:moveTo>
                    <a:pt x="4764504" y="2570016"/>
                  </a:moveTo>
                  <a:cubicBezTo>
                    <a:pt x="4762157" y="2577057"/>
                    <a:pt x="4759810" y="2584098"/>
                    <a:pt x="4757463" y="2591139"/>
                  </a:cubicBezTo>
                  <a:cubicBezTo>
                    <a:pt x="4755116" y="2600527"/>
                    <a:pt x="4750422" y="2609916"/>
                    <a:pt x="4748075" y="2619304"/>
                  </a:cubicBezTo>
                  <a:cubicBezTo>
                    <a:pt x="4745728" y="2626345"/>
                    <a:pt x="4743381" y="2635733"/>
                    <a:pt x="4741034" y="2642774"/>
                  </a:cubicBezTo>
                  <a:cubicBezTo>
                    <a:pt x="4738687" y="2652163"/>
                    <a:pt x="4733993" y="2661551"/>
                    <a:pt x="4731646" y="2673286"/>
                  </a:cubicBezTo>
                  <a:cubicBezTo>
                    <a:pt x="4729299" y="2682674"/>
                    <a:pt x="4726952" y="2689715"/>
                    <a:pt x="4724605" y="2699103"/>
                  </a:cubicBezTo>
                  <a:cubicBezTo>
                    <a:pt x="4722257" y="2708492"/>
                    <a:pt x="4717563" y="2720227"/>
                    <a:pt x="4715216" y="2729615"/>
                  </a:cubicBezTo>
                  <a:cubicBezTo>
                    <a:pt x="4712869" y="2739003"/>
                    <a:pt x="4710522" y="2748391"/>
                    <a:pt x="4705828" y="2757780"/>
                  </a:cubicBezTo>
                  <a:cubicBezTo>
                    <a:pt x="4703481" y="2767168"/>
                    <a:pt x="4698787" y="2778903"/>
                    <a:pt x="4696440" y="2788291"/>
                  </a:cubicBezTo>
                  <a:cubicBezTo>
                    <a:pt x="4694093" y="2797679"/>
                    <a:pt x="4689399" y="2809415"/>
                    <a:pt x="4687052" y="2818803"/>
                  </a:cubicBezTo>
                  <a:cubicBezTo>
                    <a:pt x="4684705" y="2828191"/>
                    <a:pt x="4682358" y="2837579"/>
                    <a:pt x="4677664" y="2846967"/>
                  </a:cubicBezTo>
                  <a:cubicBezTo>
                    <a:pt x="4668275" y="2877479"/>
                    <a:pt x="4658887" y="2910338"/>
                    <a:pt x="4649499" y="2943196"/>
                  </a:cubicBezTo>
                  <a:lnTo>
                    <a:pt x="4644805" y="2959626"/>
                  </a:lnTo>
                  <a:cubicBezTo>
                    <a:pt x="4642458" y="2959626"/>
                    <a:pt x="4642458" y="2959626"/>
                    <a:pt x="4640111" y="2959626"/>
                  </a:cubicBezTo>
                  <a:cubicBezTo>
                    <a:pt x="4628376" y="2959626"/>
                    <a:pt x="4618988" y="2969014"/>
                    <a:pt x="4618988" y="2980749"/>
                  </a:cubicBezTo>
                  <a:cubicBezTo>
                    <a:pt x="4618988" y="2983096"/>
                    <a:pt x="4618988" y="2985443"/>
                    <a:pt x="4621334" y="2987790"/>
                  </a:cubicBezTo>
                  <a:cubicBezTo>
                    <a:pt x="4616640" y="2990137"/>
                    <a:pt x="4611946" y="2990137"/>
                    <a:pt x="4604905" y="2992484"/>
                  </a:cubicBezTo>
                  <a:cubicBezTo>
                    <a:pt x="4604905" y="2992484"/>
                    <a:pt x="4604905" y="2992484"/>
                    <a:pt x="4604905" y="2992484"/>
                  </a:cubicBezTo>
                  <a:cubicBezTo>
                    <a:pt x="4600211" y="2992484"/>
                    <a:pt x="4595517" y="2994831"/>
                    <a:pt x="4590823" y="2994831"/>
                  </a:cubicBezTo>
                  <a:cubicBezTo>
                    <a:pt x="4590823" y="2987790"/>
                    <a:pt x="4586129" y="2980749"/>
                    <a:pt x="4579088" y="2978402"/>
                  </a:cubicBezTo>
                  <a:cubicBezTo>
                    <a:pt x="4586129" y="2961973"/>
                    <a:pt x="4595517" y="2945543"/>
                    <a:pt x="4602558" y="2929114"/>
                  </a:cubicBezTo>
                  <a:cubicBezTo>
                    <a:pt x="4604905" y="2922073"/>
                    <a:pt x="4607252" y="2917379"/>
                    <a:pt x="4611946" y="2910338"/>
                  </a:cubicBezTo>
                  <a:cubicBezTo>
                    <a:pt x="4618988" y="2893908"/>
                    <a:pt x="4626029" y="2877479"/>
                    <a:pt x="4633070" y="2863397"/>
                  </a:cubicBezTo>
                  <a:cubicBezTo>
                    <a:pt x="4637764" y="2856356"/>
                    <a:pt x="4640111" y="2846967"/>
                    <a:pt x="4642458" y="2839926"/>
                  </a:cubicBezTo>
                  <a:cubicBezTo>
                    <a:pt x="4649499" y="2825844"/>
                    <a:pt x="4654193" y="2811762"/>
                    <a:pt x="4661234" y="2797679"/>
                  </a:cubicBezTo>
                  <a:cubicBezTo>
                    <a:pt x="4665929" y="2790638"/>
                    <a:pt x="4668275" y="2781250"/>
                    <a:pt x="4672970" y="2774209"/>
                  </a:cubicBezTo>
                  <a:cubicBezTo>
                    <a:pt x="4677664" y="2760127"/>
                    <a:pt x="4684705" y="2748391"/>
                    <a:pt x="4689399" y="2734309"/>
                  </a:cubicBezTo>
                  <a:cubicBezTo>
                    <a:pt x="4694093" y="2727268"/>
                    <a:pt x="4696440" y="2717880"/>
                    <a:pt x="4701134" y="2710839"/>
                  </a:cubicBezTo>
                  <a:cubicBezTo>
                    <a:pt x="4705828" y="2699103"/>
                    <a:pt x="4712869" y="2685021"/>
                    <a:pt x="4717563" y="2673286"/>
                  </a:cubicBezTo>
                  <a:cubicBezTo>
                    <a:pt x="4719911" y="2666245"/>
                    <a:pt x="4724605" y="2656857"/>
                    <a:pt x="4726952" y="2649816"/>
                  </a:cubicBezTo>
                  <a:cubicBezTo>
                    <a:pt x="4731646" y="2638080"/>
                    <a:pt x="4738687" y="2623998"/>
                    <a:pt x="4743381" y="2612263"/>
                  </a:cubicBezTo>
                  <a:cubicBezTo>
                    <a:pt x="4745728" y="2605222"/>
                    <a:pt x="4750422" y="2598180"/>
                    <a:pt x="4752769" y="2588792"/>
                  </a:cubicBezTo>
                  <a:cubicBezTo>
                    <a:pt x="4757463" y="2577057"/>
                    <a:pt x="4762157" y="2562975"/>
                    <a:pt x="4769198" y="2551240"/>
                  </a:cubicBezTo>
                  <a:cubicBezTo>
                    <a:pt x="4771546" y="2548892"/>
                    <a:pt x="4771546" y="2544198"/>
                    <a:pt x="4773892" y="2541851"/>
                  </a:cubicBezTo>
                  <a:cubicBezTo>
                    <a:pt x="4773892" y="2541851"/>
                    <a:pt x="4773892" y="2541851"/>
                    <a:pt x="4776240" y="2541851"/>
                  </a:cubicBezTo>
                  <a:cubicBezTo>
                    <a:pt x="4776240" y="2541851"/>
                    <a:pt x="4776240" y="2541851"/>
                    <a:pt x="4776240" y="2541851"/>
                  </a:cubicBezTo>
                  <a:cubicBezTo>
                    <a:pt x="4769198" y="2548892"/>
                    <a:pt x="4766852" y="2560628"/>
                    <a:pt x="4764504" y="2570016"/>
                  </a:cubicBezTo>
                  <a:close/>
                  <a:moveTo>
                    <a:pt x="4616640" y="3025343"/>
                  </a:moveTo>
                  <a:cubicBezTo>
                    <a:pt x="4609599" y="3037078"/>
                    <a:pt x="4602558" y="3048813"/>
                    <a:pt x="4595517" y="3060549"/>
                  </a:cubicBezTo>
                  <a:cubicBezTo>
                    <a:pt x="4593170" y="3062896"/>
                    <a:pt x="4593170" y="3065243"/>
                    <a:pt x="4590823" y="3067590"/>
                  </a:cubicBezTo>
                  <a:cubicBezTo>
                    <a:pt x="4565005" y="3109836"/>
                    <a:pt x="4536841" y="3152083"/>
                    <a:pt x="4506329" y="3194330"/>
                  </a:cubicBezTo>
                  <a:cubicBezTo>
                    <a:pt x="4503982" y="3199024"/>
                    <a:pt x="4501635" y="3201371"/>
                    <a:pt x="4496941" y="3206065"/>
                  </a:cubicBezTo>
                  <a:cubicBezTo>
                    <a:pt x="4489900" y="3215454"/>
                    <a:pt x="4482859" y="3224842"/>
                    <a:pt x="4473471" y="3236577"/>
                  </a:cubicBezTo>
                  <a:cubicBezTo>
                    <a:pt x="4468776" y="3241271"/>
                    <a:pt x="4466430" y="3245965"/>
                    <a:pt x="4461736" y="3250659"/>
                  </a:cubicBezTo>
                  <a:cubicBezTo>
                    <a:pt x="4454694" y="3260048"/>
                    <a:pt x="4447653" y="3267089"/>
                    <a:pt x="4440612" y="3276477"/>
                  </a:cubicBezTo>
                  <a:cubicBezTo>
                    <a:pt x="4435918" y="3281171"/>
                    <a:pt x="4431224" y="3285865"/>
                    <a:pt x="4426530" y="3292906"/>
                  </a:cubicBezTo>
                  <a:cubicBezTo>
                    <a:pt x="4419489" y="3299947"/>
                    <a:pt x="4412447" y="3309335"/>
                    <a:pt x="4405406" y="3316377"/>
                  </a:cubicBezTo>
                  <a:cubicBezTo>
                    <a:pt x="4400712" y="3321071"/>
                    <a:pt x="4396018" y="3328112"/>
                    <a:pt x="4391324" y="3332806"/>
                  </a:cubicBezTo>
                  <a:cubicBezTo>
                    <a:pt x="4384283" y="3339847"/>
                    <a:pt x="4377242" y="3346888"/>
                    <a:pt x="4370201" y="3353929"/>
                  </a:cubicBezTo>
                  <a:cubicBezTo>
                    <a:pt x="4365507" y="3358623"/>
                    <a:pt x="4358465" y="3365665"/>
                    <a:pt x="4353771" y="3370359"/>
                  </a:cubicBezTo>
                  <a:cubicBezTo>
                    <a:pt x="4346730" y="3377400"/>
                    <a:pt x="4339689" y="3384441"/>
                    <a:pt x="4332648" y="3391482"/>
                  </a:cubicBezTo>
                  <a:cubicBezTo>
                    <a:pt x="4327954" y="3396176"/>
                    <a:pt x="4320913" y="3403217"/>
                    <a:pt x="4316218" y="3407912"/>
                  </a:cubicBezTo>
                  <a:cubicBezTo>
                    <a:pt x="4309178" y="3414952"/>
                    <a:pt x="4302136" y="3421994"/>
                    <a:pt x="4295095" y="3429035"/>
                  </a:cubicBezTo>
                  <a:cubicBezTo>
                    <a:pt x="4290401" y="3433729"/>
                    <a:pt x="4283360" y="3440770"/>
                    <a:pt x="4278666" y="3445464"/>
                  </a:cubicBezTo>
                  <a:cubicBezTo>
                    <a:pt x="4271625" y="3452505"/>
                    <a:pt x="4264583" y="3459547"/>
                    <a:pt x="4257542" y="3464241"/>
                  </a:cubicBezTo>
                  <a:cubicBezTo>
                    <a:pt x="4250501" y="3468935"/>
                    <a:pt x="4245807" y="3475976"/>
                    <a:pt x="4238766" y="3480670"/>
                  </a:cubicBezTo>
                  <a:cubicBezTo>
                    <a:pt x="4231725" y="3487711"/>
                    <a:pt x="4224684" y="3492405"/>
                    <a:pt x="4217643" y="3499446"/>
                  </a:cubicBezTo>
                  <a:cubicBezTo>
                    <a:pt x="4210601" y="3504140"/>
                    <a:pt x="4205907" y="3508834"/>
                    <a:pt x="4198866" y="3515876"/>
                  </a:cubicBezTo>
                  <a:cubicBezTo>
                    <a:pt x="4191825" y="3522917"/>
                    <a:pt x="4184784" y="3527611"/>
                    <a:pt x="4177743" y="3534652"/>
                  </a:cubicBezTo>
                  <a:cubicBezTo>
                    <a:pt x="4170701" y="3539346"/>
                    <a:pt x="4163660" y="3544040"/>
                    <a:pt x="4158966" y="3551081"/>
                  </a:cubicBezTo>
                  <a:cubicBezTo>
                    <a:pt x="4151925" y="3555775"/>
                    <a:pt x="4144884" y="3562816"/>
                    <a:pt x="4135496" y="3569858"/>
                  </a:cubicBezTo>
                  <a:cubicBezTo>
                    <a:pt x="4128455" y="3574552"/>
                    <a:pt x="4121414" y="3579246"/>
                    <a:pt x="4114372" y="3583940"/>
                  </a:cubicBezTo>
                  <a:cubicBezTo>
                    <a:pt x="4109678" y="3586287"/>
                    <a:pt x="4107331" y="3588634"/>
                    <a:pt x="4102637" y="3590981"/>
                  </a:cubicBezTo>
                  <a:cubicBezTo>
                    <a:pt x="4102637" y="3590981"/>
                    <a:pt x="4102637" y="3590981"/>
                    <a:pt x="4102637" y="3588634"/>
                  </a:cubicBezTo>
                  <a:cubicBezTo>
                    <a:pt x="4112025" y="3579246"/>
                    <a:pt x="4119067" y="3569858"/>
                    <a:pt x="4128455" y="3560470"/>
                  </a:cubicBezTo>
                  <a:cubicBezTo>
                    <a:pt x="4140190" y="3548734"/>
                    <a:pt x="4151925" y="3536999"/>
                    <a:pt x="4161313" y="3525264"/>
                  </a:cubicBezTo>
                  <a:cubicBezTo>
                    <a:pt x="4173049" y="3511182"/>
                    <a:pt x="4184784" y="3499446"/>
                    <a:pt x="4196519" y="3485364"/>
                  </a:cubicBezTo>
                  <a:cubicBezTo>
                    <a:pt x="4205907" y="3473629"/>
                    <a:pt x="4217643" y="3461893"/>
                    <a:pt x="4227031" y="3450158"/>
                  </a:cubicBezTo>
                  <a:cubicBezTo>
                    <a:pt x="4238766" y="3436076"/>
                    <a:pt x="4250501" y="3421994"/>
                    <a:pt x="4262237" y="3407912"/>
                  </a:cubicBezTo>
                  <a:cubicBezTo>
                    <a:pt x="4271625" y="3396176"/>
                    <a:pt x="4281013" y="3386788"/>
                    <a:pt x="4290401" y="3375053"/>
                  </a:cubicBezTo>
                  <a:cubicBezTo>
                    <a:pt x="4302136" y="3360971"/>
                    <a:pt x="4313872" y="3346888"/>
                    <a:pt x="4325607" y="3330459"/>
                  </a:cubicBezTo>
                  <a:cubicBezTo>
                    <a:pt x="4334995" y="3321071"/>
                    <a:pt x="4342036" y="3309335"/>
                    <a:pt x="4351424" y="3299947"/>
                  </a:cubicBezTo>
                  <a:cubicBezTo>
                    <a:pt x="4363159" y="3283518"/>
                    <a:pt x="4374895" y="3269436"/>
                    <a:pt x="4386630" y="3253006"/>
                  </a:cubicBezTo>
                  <a:cubicBezTo>
                    <a:pt x="4393671" y="3243618"/>
                    <a:pt x="4403059" y="3234230"/>
                    <a:pt x="4410100" y="3222495"/>
                  </a:cubicBezTo>
                  <a:cubicBezTo>
                    <a:pt x="4424183" y="3206065"/>
                    <a:pt x="4435918" y="3187289"/>
                    <a:pt x="4447653" y="3170860"/>
                  </a:cubicBezTo>
                  <a:cubicBezTo>
                    <a:pt x="4452347" y="3163819"/>
                    <a:pt x="4459388" y="3154431"/>
                    <a:pt x="4464082" y="3147389"/>
                  </a:cubicBezTo>
                  <a:cubicBezTo>
                    <a:pt x="4480512" y="3123919"/>
                    <a:pt x="4494594" y="3102796"/>
                    <a:pt x="4508676" y="3079325"/>
                  </a:cubicBezTo>
                  <a:cubicBezTo>
                    <a:pt x="4511023" y="3076978"/>
                    <a:pt x="4513371" y="3072284"/>
                    <a:pt x="4515717" y="3069937"/>
                  </a:cubicBezTo>
                  <a:cubicBezTo>
                    <a:pt x="4529800" y="3048813"/>
                    <a:pt x="4541535" y="3030037"/>
                    <a:pt x="4553270" y="3008914"/>
                  </a:cubicBezTo>
                  <a:cubicBezTo>
                    <a:pt x="4555617" y="3011261"/>
                    <a:pt x="4560311" y="3011261"/>
                    <a:pt x="4562658" y="3011261"/>
                  </a:cubicBezTo>
                  <a:cubicBezTo>
                    <a:pt x="4574393" y="3011261"/>
                    <a:pt x="4581435" y="3001873"/>
                    <a:pt x="4583782" y="2992484"/>
                  </a:cubicBezTo>
                  <a:cubicBezTo>
                    <a:pt x="4583782" y="2992484"/>
                    <a:pt x="4583782" y="2992484"/>
                    <a:pt x="4586129" y="2992484"/>
                  </a:cubicBezTo>
                  <a:cubicBezTo>
                    <a:pt x="4588476" y="2992484"/>
                    <a:pt x="4593170" y="2992484"/>
                    <a:pt x="4595517" y="2990137"/>
                  </a:cubicBezTo>
                  <a:cubicBezTo>
                    <a:pt x="4597864" y="2990137"/>
                    <a:pt x="4600211" y="2990137"/>
                    <a:pt x="4602558" y="2987790"/>
                  </a:cubicBezTo>
                  <a:cubicBezTo>
                    <a:pt x="4604905" y="2987790"/>
                    <a:pt x="4609599" y="2985443"/>
                    <a:pt x="4611946" y="2985443"/>
                  </a:cubicBezTo>
                  <a:cubicBezTo>
                    <a:pt x="4614294" y="2985443"/>
                    <a:pt x="4614294" y="2985443"/>
                    <a:pt x="4616640" y="2985443"/>
                  </a:cubicBezTo>
                  <a:cubicBezTo>
                    <a:pt x="4618988" y="2990137"/>
                    <a:pt x="4621334" y="2992484"/>
                    <a:pt x="4623682" y="2994831"/>
                  </a:cubicBezTo>
                  <a:cubicBezTo>
                    <a:pt x="4621334" y="2999525"/>
                    <a:pt x="4618988" y="3004220"/>
                    <a:pt x="4614294" y="3011261"/>
                  </a:cubicBezTo>
                  <a:cubicBezTo>
                    <a:pt x="4618988" y="3018302"/>
                    <a:pt x="4618988" y="3020649"/>
                    <a:pt x="4616640" y="3025343"/>
                  </a:cubicBezTo>
                  <a:close/>
                  <a:moveTo>
                    <a:pt x="4107331" y="3659045"/>
                  </a:moveTo>
                  <a:cubicBezTo>
                    <a:pt x="4109678" y="3668434"/>
                    <a:pt x="4114372" y="3677822"/>
                    <a:pt x="4116719" y="3687210"/>
                  </a:cubicBezTo>
                  <a:cubicBezTo>
                    <a:pt x="4119067" y="3691904"/>
                    <a:pt x="4119067" y="3696598"/>
                    <a:pt x="4121414" y="3701292"/>
                  </a:cubicBezTo>
                  <a:cubicBezTo>
                    <a:pt x="4123761" y="3710680"/>
                    <a:pt x="4128455" y="3717722"/>
                    <a:pt x="4130802" y="3727110"/>
                  </a:cubicBezTo>
                  <a:cubicBezTo>
                    <a:pt x="4133149" y="3729457"/>
                    <a:pt x="4133149" y="3734151"/>
                    <a:pt x="4135496" y="3736498"/>
                  </a:cubicBezTo>
                  <a:cubicBezTo>
                    <a:pt x="4140190" y="3750580"/>
                    <a:pt x="4147231" y="3762315"/>
                    <a:pt x="4151925" y="3774051"/>
                  </a:cubicBezTo>
                  <a:cubicBezTo>
                    <a:pt x="4154272" y="3778745"/>
                    <a:pt x="4156619" y="3785786"/>
                    <a:pt x="4161313" y="3790480"/>
                  </a:cubicBezTo>
                  <a:cubicBezTo>
                    <a:pt x="4163660" y="3795174"/>
                    <a:pt x="4166007" y="3797521"/>
                    <a:pt x="4166007" y="3802215"/>
                  </a:cubicBezTo>
                  <a:cubicBezTo>
                    <a:pt x="4168355" y="3806909"/>
                    <a:pt x="4173049" y="3813950"/>
                    <a:pt x="4175395" y="3818645"/>
                  </a:cubicBezTo>
                  <a:cubicBezTo>
                    <a:pt x="4177743" y="3820992"/>
                    <a:pt x="4180090" y="3823339"/>
                    <a:pt x="4180090" y="3828033"/>
                  </a:cubicBezTo>
                  <a:cubicBezTo>
                    <a:pt x="4182437" y="3830380"/>
                    <a:pt x="4182437" y="3832727"/>
                    <a:pt x="4184784" y="3835074"/>
                  </a:cubicBezTo>
                  <a:cubicBezTo>
                    <a:pt x="4051002" y="3924262"/>
                    <a:pt x="3898444" y="3997020"/>
                    <a:pt x="3731804" y="4053349"/>
                  </a:cubicBezTo>
                  <a:cubicBezTo>
                    <a:pt x="3729457" y="4046308"/>
                    <a:pt x="3722416" y="4041614"/>
                    <a:pt x="3713027" y="4041614"/>
                  </a:cubicBezTo>
                  <a:cubicBezTo>
                    <a:pt x="3701292" y="4041614"/>
                    <a:pt x="3691904" y="4051002"/>
                    <a:pt x="3691904" y="4062737"/>
                  </a:cubicBezTo>
                  <a:cubicBezTo>
                    <a:pt x="3691904" y="4065085"/>
                    <a:pt x="3691904" y="4065085"/>
                    <a:pt x="3691904" y="4067431"/>
                  </a:cubicBezTo>
                  <a:cubicBezTo>
                    <a:pt x="3623840" y="4088555"/>
                    <a:pt x="3553428" y="4107331"/>
                    <a:pt x="3480670" y="4123761"/>
                  </a:cubicBezTo>
                  <a:cubicBezTo>
                    <a:pt x="3483017" y="4121414"/>
                    <a:pt x="3485364" y="4121414"/>
                    <a:pt x="3487711" y="4119066"/>
                  </a:cubicBezTo>
                  <a:cubicBezTo>
                    <a:pt x="3499446" y="4112026"/>
                    <a:pt x="3508834" y="4102637"/>
                    <a:pt x="3520570" y="4095596"/>
                  </a:cubicBezTo>
                  <a:cubicBezTo>
                    <a:pt x="3532305" y="4088555"/>
                    <a:pt x="3541693" y="4079167"/>
                    <a:pt x="3553428" y="4072125"/>
                  </a:cubicBezTo>
                  <a:cubicBezTo>
                    <a:pt x="3574552" y="4055696"/>
                    <a:pt x="3595675" y="4039267"/>
                    <a:pt x="3619146" y="4022838"/>
                  </a:cubicBezTo>
                  <a:cubicBezTo>
                    <a:pt x="3640269" y="4006408"/>
                    <a:pt x="3659045" y="3992326"/>
                    <a:pt x="3680169" y="3975897"/>
                  </a:cubicBezTo>
                  <a:cubicBezTo>
                    <a:pt x="3682516" y="3975897"/>
                    <a:pt x="3682516" y="3973550"/>
                    <a:pt x="3684863" y="3973550"/>
                  </a:cubicBezTo>
                  <a:cubicBezTo>
                    <a:pt x="3703639" y="3959468"/>
                    <a:pt x="3722416" y="3943038"/>
                    <a:pt x="3741192" y="3926609"/>
                  </a:cubicBezTo>
                  <a:cubicBezTo>
                    <a:pt x="3745886" y="3924262"/>
                    <a:pt x="3748233" y="3919567"/>
                    <a:pt x="3752927" y="3917221"/>
                  </a:cubicBezTo>
                  <a:cubicBezTo>
                    <a:pt x="3769357" y="3903138"/>
                    <a:pt x="3785786" y="3891403"/>
                    <a:pt x="3799868" y="3877321"/>
                  </a:cubicBezTo>
                  <a:cubicBezTo>
                    <a:pt x="3802215" y="3874974"/>
                    <a:pt x="3806909" y="3870280"/>
                    <a:pt x="3809256" y="3867932"/>
                  </a:cubicBezTo>
                  <a:cubicBezTo>
                    <a:pt x="3825686" y="3853850"/>
                    <a:pt x="3842115" y="3839768"/>
                    <a:pt x="3858544" y="3823339"/>
                  </a:cubicBezTo>
                  <a:cubicBezTo>
                    <a:pt x="3863239" y="3818645"/>
                    <a:pt x="3867933" y="3813950"/>
                    <a:pt x="3874974" y="3809256"/>
                  </a:cubicBezTo>
                  <a:cubicBezTo>
                    <a:pt x="3889056" y="3795174"/>
                    <a:pt x="3903138" y="3783439"/>
                    <a:pt x="3917220" y="3769357"/>
                  </a:cubicBezTo>
                  <a:cubicBezTo>
                    <a:pt x="3924262" y="3762315"/>
                    <a:pt x="3931303" y="3755274"/>
                    <a:pt x="3938344" y="3748233"/>
                  </a:cubicBezTo>
                  <a:cubicBezTo>
                    <a:pt x="3950079" y="3736498"/>
                    <a:pt x="3961814" y="3724763"/>
                    <a:pt x="3975897" y="3713028"/>
                  </a:cubicBezTo>
                  <a:cubicBezTo>
                    <a:pt x="3985285" y="3703639"/>
                    <a:pt x="3992326" y="3696598"/>
                    <a:pt x="4001714" y="3687210"/>
                  </a:cubicBezTo>
                  <a:cubicBezTo>
                    <a:pt x="4011102" y="3677822"/>
                    <a:pt x="4022837" y="3666087"/>
                    <a:pt x="4032226" y="3656698"/>
                  </a:cubicBezTo>
                  <a:cubicBezTo>
                    <a:pt x="4041614" y="3647310"/>
                    <a:pt x="4051002" y="3637922"/>
                    <a:pt x="4060390" y="3626187"/>
                  </a:cubicBezTo>
                  <a:cubicBezTo>
                    <a:pt x="4065084" y="3621493"/>
                    <a:pt x="4069778" y="3616799"/>
                    <a:pt x="4074473" y="3612105"/>
                  </a:cubicBezTo>
                  <a:cubicBezTo>
                    <a:pt x="4076820" y="3614451"/>
                    <a:pt x="4081514" y="3616799"/>
                    <a:pt x="4088555" y="3616799"/>
                  </a:cubicBezTo>
                  <a:cubicBezTo>
                    <a:pt x="4090902" y="3616799"/>
                    <a:pt x="4090902" y="3616799"/>
                    <a:pt x="4093249" y="3616799"/>
                  </a:cubicBezTo>
                  <a:cubicBezTo>
                    <a:pt x="4095596" y="3626187"/>
                    <a:pt x="4097943" y="3635575"/>
                    <a:pt x="4102637" y="3644963"/>
                  </a:cubicBezTo>
                  <a:cubicBezTo>
                    <a:pt x="4104984" y="3652004"/>
                    <a:pt x="4107331" y="3656698"/>
                    <a:pt x="4107331" y="3659045"/>
                  </a:cubicBezTo>
                  <a:close/>
                  <a:moveTo>
                    <a:pt x="4276319" y="3776398"/>
                  </a:moveTo>
                  <a:cubicBezTo>
                    <a:pt x="4257542" y="3799868"/>
                    <a:pt x="4238766" y="3825686"/>
                    <a:pt x="4219990" y="3849156"/>
                  </a:cubicBezTo>
                  <a:cubicBezTo>
                    <a:pt x="4217643" y="3846809"/>
                    <a:pt x="4212948" y="3844462"/>
                    <a:pt x="4208254" y="3844462"/>
                  </a:cubicBezTo>
                  <a:cubicBezTo>
                    <a:pt x="4203560" y="3844462"/>
                    <a:pt x="4201213" y="3846809"/>
                    <a:pt x="4196519" y="3849156"/>
                  </a:cubicBezTo>
                  <a:cubicBezTo>
                    <a:pt x="4194172" y="3846809"/>
                    <a:pt x="4194172" y="3844462"/>
                    <a:pt x="4191825" y="3842115"/>
                  </a:cubicBezTo>
                  <a:cubicBezTo>
                    <a:pt x="4189478" y="3839768"/>
                    <a:pt x="4189478" y="3837421"/>
                    <a:pt x="4187131" y="3835074"/>
                  </a:cubicBezTo>
                  <a:cubicBezTo>
                    <a:pt x="4219990" y="3813950"/>
                    <a:pt x="4250501" y="3792827"/>
                    <a:pt x="4278666" y="3769357"/>
                  </a:cubicBezTo>
                  <a:cubicBezTo>
                    <a:pt x="4281013" y="3771704"/>
                    <a:pt x="4278666" y="3774051"/>
                    <a:pt x="4276319" y="3776398"/>
                  </a:cubicBezTo>
                  <a:close/>
                  <a:moveTo>
                    <a:pt x="4210601" y="3900791"/>
                  </a:moveTo>
                  <a:cubicBezTo>
                    <a:pt x="4210601" y="3912527"/>
                    <a:pt x="4212948" y="3924262"/>
                    <a:pt x="4212948" y="3935997"/>
                  </a:cubicBezTo>
                  <a:cubicBezTo>
                    <a:pt x="4090902" y="4027532"/>
                    <a:pt x="3950079" y="4102637"/>
                    <a:pt x="3795174" y="4156619"/>
                  </a:cubicBezTo>
                  <a:cubicBezTo>
                    <a:pt x="3797521" y="4154272"/>
                    <a:pt x="3799868" y="4154272"/>
                    <a:pt x="3804562" y="4151925"/>
                  </a:cubicBezTo>
                  <a:cubicBezTo>
                    <a:pt x="3816298" y="4147231"/>
                    <a:pt x="3828033" y="4140190"/>
                    <a:pt x="3839768" y="4133149"/>
                  </a:cubicBezTo>
                  <a:cubicBezTo>
                    <a:pt x="3851503" y="4126108"/>
                    <a:pt x="3863239" y="4119066"/>
                    <a:pt x="3874974" y="4114372"/>
                  </a:cubicBezTo>
                  <a:cubicBezTo>
                    <a:pt x="3886709" y="4107331"/>
                    <a:pt x="3896097" y="4102637"/>
                    <a:pt x="3907832" y="4095596"/>
                  </a:cubicBezTo>
                  <a:cubicBezTo>
                    <a:pt x="3919568" y="4088555"/>
                    <a:pt x="3931303" y="4081514"/>
                    <a:pt x="3943038" y="4074473"/>
                  </a:cubicBezTo>
                  <a:cubicBezTo>
                    <a:pt x="3952426" y="4067431"/>
                    <a:pt x="3964161" y="4062737"/>
                    <a:pt x="3973550" y="4055696"/>
                  </a:cubicBezTo>
                  <a:cubicBezTo>
                    <a:pt x="3985285" y="4048655"/>
                    <a:pt x="3997020" y="4039267"/>
                    <a:pt x="4006408" y="4032226"/>
                  </a:cubicBezTo>
                  <a:cubicBezTo>
                    <a:pt x="4025185" y="4020490"/>
                    <a:pt x="4043961" y="4006408"/>
                    <a:pt x="4060390" y="3992326"/>
                  </a:cubicBezTo>
                  <a:cubicBezTo>
                    <a:pt x="4072126" y="3982938"/>
                    <a:pt x="4083861" y="3975897"/>
                    <a:pt x="4095596" y="3966508"/>
                  </a:cubicBezTo>
                  <a:cubicBezTo>
                    <a:pt x="4104984" y="3959468"/>
                    <a:pt x="4114372" y="3950079"/>
                    <a:pt x="4123761" y="3943038"/>
                  </a:cubicBezTo>
                  <a:cubicBezTo>
                    <a:pt x="4133149" y="3935997"/>
                    <a:pt x="4144884" y="3926609"/>
                    <a:pt x="4154272" y="3919567"/>
                  </a:cubicBezTo>
                  <a:cubicBezTo>
                    <a:pt x="4163660" y="3910179"/>
                    <a:pt x="4173049" y="3903138"/>
                    <a:pt x="4182437" y="3893750"/>
                  </a:cubicBezTo>
                  <a:cubicBezTo>
                    <a:pt x="4187131" y="3889056"/>
                    <a:pt x="4191825" y="3886709"/>
                    <a:pt x="4196519" y="3882015"/>
                  </a:cubicBezTo>
                  <a:cubicBezTo>
                    <a:pt x="4201213" y="3886709"/>
                    <a:pt x="4205907" y="3889056"/>
                    <a:pt x="4210601" y="3889056"/>
                  </a:cubicBezTo>
                  <a:cubicBezTo>
                    <a:pt x="4210601" y="3889056"/>
                    <a:pt x="4210601" y="3889056"/>
                    <a:pt x="4210601" y="3889056"/>
                  </a:cubicBezTo>
                  <a:cubicBezTo>
                    <a:pt x="4210601" y="3891403"/>
                    <a:pt x="4210601" y="3893750"/>
                    <a:pt x="4210601" y="3896097"/>
                  </a:cubicBezTo>
                  <a:cubicBezTo>
                    <a:pt x="4210601" y="3896097"/>
                    <a:pt x="4210601" y="3898444"/>
                    <a:pt x="4210601" y="3900791"/>
                  </a:cubicBezTo>
                  <a:close/>
                  <a:moveTo>
                    <a:pt x="3729457" y="4187131"/>
                  </a:moveTo>
                  <a:cubicBezTo>
                    <a:pt x="3717721" y="4191825"/>
                    <a:pt x="3708333" y="4196519"/>
                    <a:pt x="3696598" y="4201213"/>
                  </a:cubicBezTo>
                  <a:cubicBezTo>
                    <a:pt x="3684863" y="4205908"/>
                    <a:pt x="3670781" y="4212948"/>
                    <a:pt x="3659045" y="4217643"/>
                  </a:cubicBezTo>
                  <a:cubicBezTo>
                    <a:pt x="3647310" y="4222337"/>
                    <a:pt x="3635575" y="4227031"/>
                    <a:pt x="3623840" y="4231725"/>
                  </a:cubicBezTo>
                  <a:cubicBezTo>
                    <a:pt x="3609758" y="4236419"/>
                    <a:pt x="3598022" y="4241113"/>
                    <a:pt x="3583940" y="4245807"/>
                  </a:cubicBezTo>
                  <a:cubicBezTo>
                    <a:pt x="3572205" y="4250501"/>
                    <a:pt x="3560469" y="4255195"/>
                    <a:pt x="3548734" y="4257542"/>
                  </a:cubicBezTo>
                  <a:cubicBezTo>
                    <a:pt x="3534652" y="4262236"/>
                    <a:pt x="3522917" y="4266930"/>
                    <a:pt x="3508834" y="4271625"/>
                  </a:cubicBezTo>
                  <a:cubicBezTo>
                    <a:pt x="3497099" y="4276319"/>
                    <a:pt x="3485364" y="4278666"/>
                    <a:pt x="3473629" y="4283360"/>
                  </a:cubicBezTo>
                  <a:cubicBezTo>
                    <a:pt x="3459546" y="4288054"/>
                    <a:pt x="3445464" y="4290401"/>
                    <a:pt x="3433729" y="4295095"/>
                  </a:cubicBezTo>
                  <a:cubicBezTo>
                    <a:pt x="3421994" y="4297442"/>
                    <a:pt x="3410259" y="4302136"/>
                    <a:pt x="3398523" y="4304483"/>
                  </a:cubicBezTo>
                  <a:cubicBezTo>
                    <a:pt x="3384441" y="4306830"/>
                    <a:pt x="3370359" y="4311525"/>
                    <a:pt x="3358624" y="4313871"/>
                  </a:cubicBezTo>
                  <a:cubicBezTo>
                    <a:pt x="3346888" y="4316219"/>
                    <a:pt x="3335153" y="4320913"/>
                    <a:pt x="3321071" y="4323260"/>
                  </a:cubicBezTo>
                  <a:cubicBezTo>
                    <a:pt x="3306988" y="4325607"/>
                    <a:pt x="3292906" y="4327954"/>
                    <a:pt x="3281171" y="4332648"/>
                  </a:cubicBezTo>
                  <a:cubicBezTo>
                    <a:pt x="3276477" y="4332648"/>
                    <a:pt x="3271783" y="4334995"/>
                    <a:pt x="3267089" y="4334995"/>
                  </a:cubicBezTo>
                  <a:cubicBezTo>
                    <a:pt x="3262395" y="4334995"/>
                    <a:pt x="3257701" y="4337342"/>
                    <a:pt x="3250659" y="4337342"/>
                  </a:cubicBezTo>
                  <a:cubicBezTo>
                    <a:pt x="3236577" y="4339689"/>
                    <a:pt x="3222495" y="4342036"/>
                    <a:pt x="3210760" y="4344383"/>
                  </a:cubicBezTo>
                  <a:cubicBezTo>
                    <a:pt x="3191983" y="4346730"/>
                    <a:pt x="3170860" y="4349077"/>
                    <a:pt x="3152083" y="4351424"/>
                  </a:cubicBezTo>
                  <a:cubicBezTo>
                    <a:pt x="3138001" y="4353771"/>
                    <a:pt x="3126266" y="4353771"/>
                    <a:pt x="3112184" y="4356118"/>
                  </a:cubicBezTo>
                  <a:cubicBezTo>
                    <a:pt x="3109837" y="4356118"/>
                    <a:pt x="3105143" y="4356118"/>
                    <a:pt x="3102795" y="4356118"/>
                  </a:cubicBezTo>
                  <a:cubicBezTo>
                    <a:pt x="3102795" y="4356118"/>
                    <a:pt x="3102795" y="4353771"/>
                    <a:pt x="3102795" y="4353771"/>
                  </a:cubicBezTo>
                  <a:cubicBezTo>
                    <a:pt x="3109837" y="4349077"/>
                    <a:pt x="3116878" y="4346730"/>
                    <a:pt x="3123919" y="4342036"/>
                  </a:cubicBezTo>
                  <a:cubicBezTo>
                    <a:pt x="3133307" y="4337342"/>
                    <a:pt x="3145042" y="4332648"/>
                    <a:pt x="3154430" y="4325607"/>
                  </a:cubicBezTo>
                  <a:cubicBezTo>
                    <a:pt x="3166166" y="4318565"/>
                    <a:pt x="3180248" y="4311525"/>
                    <a:pt x="3191983" y="4304483"/>
                  </a:cubicBezTo>
                  <a:cubicBezTo>
                    <a:pt x="3201371" y="4299789"/>
                    <a:pt x="3213106" y="4292748"/>
                    <a:pt x="3222495" y="4288054"/>
                  </a:cubicBezTo>
                  <a:cubicBezTo>
                    <a:pt x="3231883" y="4283360"/>
                    <a:pt x="3241271" y="4276319"/>
                    <a:pt x="3250659" y="4271625"/>
                  </a:cubicBezTo>
                  <a:cubicBezTo>
                    <a:pt x="3262395" y="4271625"/>
                    <a:pt x="3276477" y="4269278"/>
                    <a:pt x="3288212" y="4269278"/>
                  </a:cubicBezTo>
                  <a:cubicBezTo>
                    <a:pt x="3299947" y="4266930"/>
                    <a:pt x="3314030" y="4266930"/>
                    <a:pt x="3325765" y="4264584"/>
                  </a:cubicBezTo>
                  <a:cubicBezTo>
                    <a:pt x="3339847" y="4262236"/>
                    <a:pt x="3356276" y="4262236"/>
                    <a:pt x="3370359" y="4259889"/>
                  </a:cubicBezTo>
                  <a:cubicBezTo>
                    <a:pt x="3382094" y="4257542"/>
                    <a:pt x="3396176" y="4255195"/>
                    <a:pt x="3407911" y="4255195"/>
                  </a:cubicBezTo>
                  <a:cubicBezTo>
                    <a:pt x="3421994" y="4252848"/>
                    <a:pt x="3436076" y="4250501"/>
                    <a:pt x="3450158" y="4248154"/>
                  </a:cubicBezTo>
                  <a:cubicBezTo>
                    <a:pt x="3461894" y="4245807"/>
                    <a:pt x="3475976" y="4243460"/>
                    <a:pt x="3487711" y="4241113"/>
                  </a:cubicBezTo>
                  <a:cubicBezTo>
                    <a:pt x="3501793" y="4238766"/>
                    <a:pt x="3515876" y="4236419"/>
                    <a:pt x="3529958" y="4234072"/>
                  </a:cubicBezTo>
                  <a:cubicBezTo>
                    <a:pt x="3541693" y="4231725"/>
                    <a:pt x="3553428" y="4229378"/>
                    <a:pt x="3567511" y="4227031"/>
                  </a:cubicBezTo>
                  <a:cubicBezTo>
                    <a:pt x="3581593" y="4224684"/>
                    <a:pt x="3595675" y="4219990"/>
                    <a:pt x="3607410" y="4217643"/>
                  </a:cubicBezTo>
                  <a:cubicBezTo>
                    <a:pt x="3619146" y="4215296"/>
                    <a:pt x="3630881" y="4210602"/>
                    <a:pt x="3642616" y="4208254"/>
                  </a:cubicBezTo>
                  <a:cubicBezTo>
                    <a:pt x="3656698" y="4203560"/>
                    <a:pt x="3668434" y="4201213"/>
                    <a:pt x="3682516" y="4196519"/>
                  </a:cubicBezTo>
                  <a:cubicBezTo>
                    <a:pt x="3694251" y="4194172"/>
                    <a:pt x="3705986" y="4189478"/>
                    <a:pt x="3717721" y="4184784"/>
                  </a:cubicBezTo>
                  <a:cubicBezTo>
                    <a:pt x="3731804" y="4180090"/>
                    <a:pt x="3743539" y="4177743"/>
                    <a:pt x="3757622" y="4173049"/>
                  </a:cubicBezTo>
                  <a:cubicBezTo>
                    <a:pt x="3762316" y="4170702"/>
                    <a:pt x="3764662" y="4170702"/>
                    <a:pt x="3769357" y="4168354"/>
                  </a:cubicBezTo>
                  <a:cubicBezTo>
                    <a:pt x="3769357" y="4168354"/>
                    <a:pt x="3767010" y="4168354"/>
                    <a:pt x="3767010" y="4170702"/>
                  </a:cubicBezTo>
                  <a:cubicBezTo>
                    <a:pt x="3755274" y="4175396"/>
                    <a:pt x="3743539" y="4180090"/>
                    <a:pt x="3729457" y="4187131"/>
                  </a:cubicBezTo>
                  <a:close/>
                  <a:moveTo>
                    <a:pt x="3013608" y="4365506"/>
                  </a:moveTo>
                  <a:cubicBezTo>
                    <a:pt x="2990137" y="4367854"/>
                    <a:pt x="2966667" y="4367854"/>
                    <a:pt x="2943196" y="4370201"/>
                  </a:cubicBezTo>
                  <a:cubicBezTo>
                    <a:pt x="2933808" y="4370201"/>
                    <a:pt x="2922073" y="4372548"/>
                    <a:pt x="2912685" y="4372548"/>
                  </a:cubicBezTo>
                  <a:cubicBezTo>
                    <a:pt x="2877479" y="4374895"/>
                    <a:pt x="2844620" y="4374895"/>
                    <a:pt x="2809415" y="4374895"/>
                  </a:cubicBezTo>
                  <a:cubicBezTo>
                    <a:pt x="2795332" y="4374895"/>
                    <a:pt x="2781250" y="4374895"/>
                    <a:pt x="2767168" y="4374895"/>
                  </a:cubicBezTo>
                  <a:cubicBezTo>
                    <a:pt x="2767168" y="4370201"/>
                    <a:pt x="2769515" y="4365506"/>
                    <a:pt x="2769515" y="4358466"/>
                  </a:cubicBezTo>
                  <a:cubicBezTo>
                    <a:pt x="2774209" y="4332648"/>
                    <a:pt x="2778903" y="4304483"/>
                    <a:pt x="2781250" y="4273972"/>
                  </a:cubicBezTo>
                  <a:cubicBezTo>
                    <a:pt x="2781250" y="4273972"/>
                    <a:pt x="2783597" y="4273972"/>
                    <a:pt x="2783597" y="4273972"/>
                  </a:cubicBezTo>
                  <a:cubicBezTo>
                    <a:pt x="2785944" y="4273972"/>
                    <a:pt x="2788291" y="4273972"/>
                    <a:pt x="2788291" y="4273972"/>
                  </a:cubicBezTo>
                  <a:cubicBezTo>
                    <a:pt x="2802374" y="4276319"/>
                    <a:pt x="2816456" y="4276319"/>
                    <a:pt x="2830538" y="4276319"/>
                  </a:cubicBezTo>
                  <a:cubicBezTo>
                    <a:pt x="2839926" y="4281013"/>
                    <a:pt x="2849314" y="4285707"/>
                    <a:pt x="2858703" y="4288054"/>
                  </a:cubicBezTo>
                  <a:cubicBezTo>
                    <a:pt x="2858703" y="4288054"/>
                    <a:pt x="2858703" y="4288054"/>
                    <a:pt x="2858703" y="4288054"/>
                  </a:cubicBezTo>
                  <a:cubicBezTo>
                    <a:pt x="2884520" y="4297442"/>
                    <a:pt x="2907991" y="4309177"/>
                    <a:pt x="2933808" y="4316219"/>
                  </a:cubicBezTo>
                  <a:cubicBezTo>
                    <a:pt x="2933808" y="4316219"/>
                    <a:pt x="2933808" y="4316219"/>
                    <a:pt x="2933808" y="4316219"/>
                  </a:cubicBezTo>
                  <a:cubicBezTo>
                    <a:pt x="2957279" y="4325607"/>
                    <a:pt x="2983096" y="4332648"/>
                    <a:pt x="3006567" y="4342036"/>
                  </a:cubicBezTo>
                  <a:cubicBezTo>
                    <a:pt x="3006567" y="4342036"/>
                    <a:pt x="3006567" y="4342036"/>
                    <a:pt x="3008914" y="4342036"/>
                  </a:cubicBezTo>
                  <a:cubicBezTo>
                    <a:pt x="3027690" y="4346730"/>
                    <a:pt x="3046466" y="4353771"/>
                    <a:pt x="3065243" y="4358466"/>
                  </a:cubicBezTo>
                  <a:cubicBezTo>
                    <a:pt x="3065243" y="4358466"/>
                    <a:pt x="3065243" y="4360812"/>
                    <a:pt x="3065243" y="4360812"/>
                  </a:cubicBezTo>
                  <a:cubicBezTo>
                    <a:pt x="3060548" y="4360812"/>
                    <a:pt x="3055854" y="4360812"/>
                    <a:pt x="3051160" y="4363160"/>
                  </a:cubicBezTo>
                  <a:cubicBezTo>
                    <a:pt x="3037078" y="4363160"/>
                    <a:pt x="3025343" y="4365506"/>
                    <a:pt x="3013608" y="4365506"/>
                  </a:cubicBezTo>
                  <a:close/>
                  <a:moveTo>
                    <a:pt x="2685021" y="4586129"/>
                  </a:moveTo>
                  <a:cubicBezTo>
                    <a:pt x="2670939" y="4588476"/>
                    <a:pt x="2656857" y="4588476"/>
                    <a:pt x="2642774" y="4588476"/>
                  </a:cubicBezTo>
                  <a:cubicBezTo>
                    <a:pt x="2635733" y="4588476"/>
                    <a:pt x="2631039" y="4588476"/>
                    <a:pt x="2623998" y="4590823"/>
                  </a:cubicBezTo>
                  <a:cubicBezTo>
                    <a:pt x="2605222" y="4593170"/>
                    <a:pt x="2588792" y="4593170"/>
                    <a:pt x="2570016" y="4593170"/>
                  </a:cubicBezTo>
                  <a:cubicBezTo>
                    <a:pt x="2567669" y="4593170"/>
                    <a:pt x="2565322" y="4593170"/>
                    <a:pt x="2562975" y="4593170"/>
                  </a:cubicBezTo>
                  <a:cubicBezTo>
                    <a:pt x="2548892" y="4593170"/>
                    <a:pt x="2534810" y="4593170"/>
                    <a:pt x="2523075" y="4595517"/>
                  </a:cubicBezTo>
                  <a:cubicBezTo>
                    <a:pt x="2523075" y="4586129"/>
                    <a:pt x="2513687" y="4576741"/>
                    <a:pt x="2501952" y="4576741"/>
                  </a:cubicBezTo>
                  <a:cubicBezTo>
                    <a:pt x="2494910" y="4576741"/>
                    <a:pt x="2487869" y="4581435"/>
                    <a:pt x="2485522" y="4586129"/>
                  </a:cubicBezTo>
                  <a:cubicBezTo>
                    <a:pt x="2471440" y="4579088"/>
                    <a:pt x="2457358" y="4572047"/>
                    <a:pt x="2443275" y="4565005"/>
                  </a:cubicBezTo>
                  <a:cubicBezTo>
                    <a:pt x="2440928" y="4562658"/>
                    <a:pt x="2438581" y="4562658"/>
                    <a:pt x="2436234" y="4560311"/>
                  </a:cubicBezTo>
                  <a:cubicBezTo>
                    <a:pt x="2417458" y="4550923"/>
                    <a:pt x="2401029" y="4541535"/>
                    <a:pt x="2382252" y="4529800"/>
                  </a:cubicBezTo>
                  <a:cubicBezTo>
                    <a:pt x="2375211" y="4525106"/>
                    <a:pt x="2368170" y="4520412"/>
                    <a:pt x="2361129" y="4518064"/>
                  </a:cubicBezTo>
                  <a:cubicBezTo>
                    <a:pt x="2347047" y="4511024"/>
                    <a:pt x="2335311" y="4501635"/>
                    <a:pt x="2321229" y="4494594"/>
                  </a:cubicBezTo>
                  <a:cubicBezTo>
                    <a:pt x="2314188" y="4489900"/>
                    <a:pt x="2304800" y="4485206"/>
                    <a:pt x="2297759" y="4480512"/>
                  </a:cubicBezTo>
                  <a:cubicBezTo>
                    <a:pt x="2283676" y="4473471"/>
                    <a:pt x="2271941" y="4464083"/>
                    <a:pt x="2257859" y="4454694"/>
                  </a:cubicBezTo>
                  <a:cubicBezTo>
                    <a:pt x="2250818" y="4450000"/>
                    <a:pt x="2241429" y="4442959"/>
                    <a:pt x="2234388" y="4438265"/>
                  </a:cubicBezTo>
                  <a:cubicBezTo>
                    <a:pt x="2234388" y="4438265"/>
                    <a:pt x="2234388" y="4438265"/>
                    <a:pt x="2232041" y="4438265"/>
                  </a:cubicBezTo>
                  <a:cubicBezTo>
                    <a:pt x="2248471" y="4433571"/>
                    <a:pt x="2264900" y="4431224"/>
                    <a:pt x="2281329" y="4426530"/>
                  </a:cubicBezTo>
                  <a:cubicBezTo>
                    <a:pt x="2302453" y="4421836"/>
                    <a:pt x="2323576" y="4417142"/>
                    <a:pt x="2342352" y="4410100"/>
                  </a:cubicBezTo>
                  <a:cubicBezTo>
                    <a:pt x="2347047" y="4407753"/>
                    <a:pt x="2351741" y="4407753"/>
                    <a:pt x="2356435" y="4405406"/>
                  </a:cubicBezTo>
                  <a:cubicBezTo>
                    <a:pt x="2372864" y="4400712"/>
                    <a:pt x="2389293" y="4396018"/>
                    <a:pt x="2405723" y="4391324"/>
                  </a:cubicBezTo>
                  <a:cubicBezTo>
                    <a:pt x="2410417" y="4391324"/>
                    <a:pt x="2412764" y="4388977"/>
                    <a:pt x="2417458" y="4386630"/>
                  </a:cubicBezTo>
                  <a:cubicBezTo>
                    <a:pt x="2433887" y="4381936"/>
                    <a:pt x="2450317" y="4377242"/>
                    <a:pt x="2469093" y="4370201"/>
                  </a:cubicBezTo>
                  <a:cubicBezTo>
                    <a:pt x="2471440" y="4370201"/>
                    <a:pt x="2473787" y="4367854"/>
                    <a:pt x="2476134" y="4367854"/>
                  </a:cubicBezTo>
                  <a:cubicBezTo>
                    <a:pt x="2487869" y="4363160"/>
                    <a:pt x="2499605" y="4360812"/>
                    <a:pt x="2511340" y="4356118"/>
                  </a:cubicBezTo>
                  <a:cubicBezTo>
                    <a:pt x="2537157" y="4358466"/>
                    <a:pt x="2560628" y="4360812"/>
                    <a:pt x="2586445" y="4363160"/>
                  </a:cubicBezTo>
                  <a:cubicBezTo>
                    <a:pt x="2591139" y="4363160"/>
                    <a:pt x="2598180" y="4363160"/>
                    <a:pt x="2602875" y="4365506"/>
                  </a:cubicBezTo>
                  <a:cubicBezTo>
                    <a:pt x="2633386" y="4367854"/>
                    <a:pt x="2663898" y="4370201"/>
                    <a:pt x="2694409" y="4370201"/>
                  </a:cubicBezTo>
                  <a:cubicBezTo>
                    <a:pt x="2696756" y="4370201"/>
                    <a:pt x="2701450" y="4370201"/>
                    <a:pt x="2703797" y="4370201"/>
                  </a:cubicBezTo>
                  <a:cubicBezTo>
                    <a:pt x="2722574" y="4370201"/>
                    <a:pt x="2741350" y="4370201"/>
                    <a:pt x="2762474" y="4370201"/>
                  </a:cubicBezTo>
                  <a:cubicBezTo>
                    <a:pt x="2760127" y="4379589"/>
                    <a:pt x="2760127" y="4391324"/>
                    <a:pt x="2757780" y="4400712"/>
                  </a:cubicBezTo>
                  <a:cubicBezTo>
                    <a:pt x="2757780" y="4400712"/>
                    <a:pt x="2757780" y="4403059"/>
                    <a:pt x="2757780" y="4403059"/>
                  </a:cubicBezTo>
                  <a:cubicBezTo>
                    <a:pt x="2755433" y="4417142"/>
                    <a:pt x="2753086" y="4431224"/>
                    <a:pt x="2750738" y="4445306"/>
                  </a:cubicBezTo>
                  <a:cubicBezTo>
                    <a:pt x="2743697" y="4494594"/>
                    <a:pt x="2736656" y="4536841"/>
                    <a:pt x="2727268" y="4579088"/>
                  </a:cubicBezTo>
                  <a:cubicBezTo>
                    <a:pt x="2720227" y="4579088"/>
                    <a:pt x="2713186" y="4581435"/>
                    <a:pt x="2703797" y="4581435"/>
                  </a:cubicBezTo>
                  <a:cubicBezTo>
                    <a:pt x="2701450" y="4583782"/>
                    <a:pt x="2694409" y="4586129"/>
                    <a:pt x="2685021" y="4586129"/>
                  </a:cubicBezTo>
                  <a:close/>
                  <a:moveTo>
                    <a:pt x="2171018" y="4450000"/>
                  </a:moveTo>
                  <a:cubicBezTo>
                    <a:pt x="2161630" y="4452347"/>
                    <a:pt x="2152242" y="4454694"/>
                    <a:pt x="2142854" y="4454694"/>
                  </a:cubicBezTo>
                  <a:cubicBezTo>
                    <a:pt x="2131118" y="4457041"/>
                    <a:pt x="2119383" y="4459388"/>
                    <a:pt x="2107648" y="4461735"/>
                  </a:cubicBezTo>
                  <a:cubicBezTo>
                    <a:pt x="2098260" y="4464083"/>
                    <a:pt x="2088871" y="4464083"/>
                    <a:pt x="2079483" y="4466429"/>
                  </a:cubicBezTo>
                  <a:cubicBezTo>
                    <a:pt x="2067748" y="4468777"/>
                    <a:pt x="2056013" y="4468777"/>
                    <a:pt x="2044277" y="4471123"/>
                  </a:cubicBezTo>
                  <a:cubicBezTo>
                    <a:pt x="2034889" y="4473471"/>
                    <a:pt x="2027848" y="4473471"/>
                    <a:pt x="2018460" y="4475818"/>
                  </a:cubicBezTo>
                  <a:cubicBezTo>
                    <a:pt x="2006725" y="4478165"/>
                    <a:pt x="1994989" y="4478165"/>
                    <a:pt x="1983254" y="4480512"/>
                  </a:cubicBezTo>
                  <a:cubicBezTo>
                    <a:pt x="1973866" y="4480512"/>
                    <a:pt x="1964478" y="4482859"/>
                    <a:pt x="1957437" y="4482859"/>
                  </a:cubicBezTo>
                  <a:cubicBezTo>
                    <a:pt x="1945702" y="4482859"/>
                    <a:pt x="1933966" y="4485206"/>
                    <a:pt x="1922231" y="4485206"/>
                  </a:cubicBezTo>
                  <a:cubicBezTo>
                    <a:pt x="1912843" y="4485206"/>
                    <a:pt x="1905802" y="4487553"/>
                    <a:pt x="1896414" y="4487553"/>
                  </a:cubicBezTo>
                  <a:cubicBezTo>
                    <a:pt x="1882331" y="4487553"/>
                    <a:pt x="1870596" y="4489900"/>
                    <a:pt x="1856514" y="4489900"/>
                  </a:cubicBezTo>
                  <a:cubicBezTo>
                    <a:pt x="1849473" y="4489900"/>
                    <a:pt x="1842431" y="4489900"/>
                    <a:pt x="1835390" y="4489900"/>
                  </a:cubicBezTo>
                  <a:cubicBezTo>
                    <a:pt x="1816614" y="4489900"/>
                    <a:pt x="1795491" y="4489900"/>
                    <a:pt x="1776714" y="4489900"/>
                  </a:cubicBezTo>
                  <a:cubicBezTo>
                    <a:pt x="1755591" y="4489900"/>
                    <a:pt x="1734467" y="4489900"/>
                    <a:pt x="1715691" y="4489900"/>
                  </a:cubicBezTo>
                  <a:cubicBezTo>
                    <a:pt x="1710997" y="4489900"/>
                    <a:pt x="1703956" y="4489900"/>
                    <a:pt x="1699262" y="4489900"/>
                  </a:cubicBezTo>
                  <a:cubicBezTo>
                    <a:pt x="1685179" y="4489900"/>
                    <a:pt x="1671097" y="4489900"/>
                    <a:pt x="1654668" y="4487553"/>
                  </a:cubicBezTo>
                  <a:cubicBezTo>
                    <a:pt x="1647627" y="4487553"/>
                    <a:pt x="1640586" y="4485206"/>
                    <a:pt x="1633544" y="4485206"/>
                  </a:cubicBezTo>
                  <a:cubicBezTo>
                    <a:pt x="1621809" y="4485206"/>
                    <a:pt x="1607727" y="4482859"/>
                    <a:pt x="1595992" y="4482859"/>
                  </a:cubicBezTo>
                  <a:cubicBezTo>
                    <a:pt x="1586603" y="4482859"/>
                    <a:pt x="1577215" y="4480512"/>
                    <a:pt x="1565480" y="4478165"/>
                  </a:cubicBezTo>
                  <a:cubicBezTo>
                    <a:pt x="1563133" y="4478165"/>
                    <a:pt x="1560786" y="4478165"/>
                    <a:pt x="1556092" y="4478165"/>
                  </a:cubicBezTo>
                  <a:cubicBezTo>
                    <a:pt x="1556092" y="4478165"/>
                    <a:pt x="1556092" y="4475818"/>
                    <a:pt x="1556092" y="4475818"/>
                  </a:cubicBezTo>
                  <a:cubicBezTo>
                    <a:pt x="1560786" y="4475818"/>
                    <a:pt x="1563133" y="4473471"/>
                    <a:pt x="1567827" y="4473471"/>
                  </a:cubicBezTo>
                  <a:cubicBezTo>
                    <a:pt x="1577215" y="4471123"/>
                    <a:pt x="1584256" y="4471123"/>
                    <a:pt x="1593645" y="4468777"/>
                  </a:cubicBezTo>
                  <a:cubicBezTo>
                    <a:pt x="1603033" y="4466429"/>
                    <a:pt x="1614768" y="4464083"/>
                    <a:pt x="1624156" y="4459388"/>
                  </a:cubicBezTo>
                  <a:cubicBezTo>
                    <a:pt x="1633544" y="4457041"/>
                    <a:pt x="1642933" y="4454694"/>
                    <a:pt x="1649974" y="4452347"/>
                  </a:cubicBezTo>
                  <a:cubicBezTo>
                    <a:pt x="1659362" y="4450000"/>
                    <a:pt x="1671097" y="4445306"/>
                    <a:pt x="1680485" y="4440612"/>
                  </a:cubicBezTo>
                  <a:cubicBezTo>
                    <a:pt x="1689873" y="4438265"/>
                    <a:pt x="1696915" y="4433571"/>
                    <a:pt x="1706303" y="4431224"/>
                  </a:cubicBezTo>
                  <a:cubicBezTo>
                    <a:pt x="1718038" y="4426530"/>
                    <a:pt x="1727426" y="4421836"/>
                    <a:pt x="1739161" y="4417142"/>
                  </a:cubicBezTo>
                  <a:cubicBezTo>
                    <a:pt x="1746203" y="4414794"/>
                    <a:pt x="1755591" y="4410100"/>
                    <a:pt x="1762632" y="4407753"/>
                  </a:cubicBezTo>
                  <a:cubicBezTo>
                    <a:pt x="1774367" y="4403059"/>
                    <a:pt x="1788449" y="4396018"/>
                    <a:pt x="1800185" y="4388977"/>
                  </a:cubicBezTo>
                  <a:cubicBezTo>
                    <a:pt x="1807226" y="4386630"/>
                    <a:pt x="1814267" y="4381936"/>
                    <a:pt x="1821308" y="4379589"/>
                  </a:cubicBezTo>
                  <a:cubicBezTo>
                    <a:pt x="1835390" y="4372548"/>
                    <a:pt x="1851820" y="4363160"/>
                    <a:pt x="1865902" y="4353771"/>
                  </a:cubicBezTo>
                  <a:cubicBezTo>
                    <a:pt x="1870596" y="4351424"/>
                    <a:pt x="1875290" y="4349077"/>
                    <a:pt x="1877637" y="4346730"/>
                  </a:cubicBezTo>
                  <a:cubicBezTo>
                    <a:pt x="1910496" y="4327954"/>
                    <a:pt x="1945702" y="4304483"/>
                    <a:pt x="1978560" y="4281013"/>
                  </a:cubicBezTo>
                  <a:cubicBezTo>
                    <a:pt x="1983254" y="4285707"/>
                    <a:pt x="1987948" y="4290401"/>
                    <a:pt x="1994989" y="4290401"/>
                  </a:cubicBezTo>
                  <a:cubicBezTo>
                    <a:pt x="2002031" y="4290401"/>
                    <a:pt x="2006725" y="4288054"/>
                    <a:pt x="2009072" y="4283360"/>
                  </a:cubicBezTo>
                  <a:cubicBezTo>
                    <a:pt x="2011419" y="4285707"/>
                    <a:pt x="2013766" y="4285707"/>
                    <a:pt x="2013766" y="4288054"/>
                  </a:cubicBezTo>
                  <a:cubicBezTo>
                    <a:pt x="2037236" y="4306830"/>
                    <a:pt x="2060707" y="4325607"/>
                    <a:pt x="2084177" y="4342036"/>
                  </a:cubicBezTo>
                  <a:cubicBezTo>
                    <a:pt x="2098260" y="4351424"/>
                    <a:pt x="2112342" y="4363160"/>
                    <a:pt x="2124077" y="4372548"/>
                  </a:cubicBezTo>
                  <a:cubicBezTo>
                    <a:pt x="2131118" y="4377242"/>
                    <a:pt x="2140506" y="4384283"/>
                    <a:pt x="2147548" y="4388977"/>
                  </a:cubicBezTo>
                  <a:cubicBezTo>
                    <a:pt x="2161630" y="4398365"/>
                    <a:pt x="2175712" y="4410100"/>
                    <a:pt x="2189794" y="4419489"/>
                  </a:cubicBezTo>
                  <a:cubicBezTo>
                    <a:pt x="2196835" y="4424183"/>
                    <a:pt x="2203877" y="4428877"/>
                    <a:pt x="2213265" y="4433571"/>
                  </a:cubicBezTo>
                  <a:cubicBezTo>
                    <a:pt x="2217959" y="4435918"/>
                    <a:pt x="2220306" y="4438265"/>
                    <a:pt x="2225000" y="4442959"/>
                  </a:cubicBezTo>
                  <a:cubicBezTo>
                    <a:pt x="2217959" y="4445306"/>
                    <a:pt x="2208571" y="4447653"/>
                    <a:pt x="2201530" y="4447653"/>
                  </a:cubicBezTo>
                  <a:cubicBezTo>
                    <a:pt x="2192141" y="4445306"/>
                    <a:pt x="2182753" y="4447653"/>
                    <a:pt x="2171018" y="4450000"/>
                  </a:cubicBezTo>
                  <a:close/>
                  <a:moveTo>
                    <a:pt x="1469251" y="4417142"/>
                  </a:moveTo>
                  <a:cubicBezTo>
                    <a:pt x="1459863" y="4407753"/>
                    <a:pt x="1448128" y="4398365"/>
                    <a:pt x="1438739" y="4388977"/>
                  </a:cubicBezTo>
                  <a:cubicBezTo>
                    <a:pt x="1429351" y="4381936"/>
                    <a:pt x="1419963" y="4372548"/>
                    <a:pt x="1410575" y="4365506"/>
                  </a:cubicBezTo>
                  <a:cubicBezTo>
                    <a:pt x="1401187" y="4356118"/>
                    <a:pt x="1389452" y="4346730"/>
                    <a:pt x="1380063" y="4334995"/>
                  </a:cubicBezTo>
                  <a:cubicBezTo>
                    <a:pt x="1370675" y="4325607"/>
                    <a:pt x="1361287" y="4318565"/>
                    <a:pt x="1354246" y="4309177"/>
                  </a:cubicBezTo>
                  <a:cubicBezTo>
                    <a:pt x="1342511" y="4299789"/>
                    <a:pt x="1333122" y="4288054"/>
                    <a:pt x="1321387" y="4276319"/>
                  </a:cubicBezTo>
                  <a:cubicBezTo>
                    <a:pt x="1311999" y="4266930"/>
                    <a:pt x="1304958" y="4259889"/>
                    <a:pt x="1295570" y="4250501"/>
                  </a:cubicBezTo>
                  <a:cubicBezTo>
                    <a:pt x="1283834" y="4238766"/>
                    <a:pt x="1274446" y="4227031"/>
                    <a:pt x="1262711" y="4215296"/>
                  </a:cubicBezTo>
                  <a:cubicBezTo>
                    <a:pt x="1253323" y="4205908"/>
                    <a:pt x="1246282" y="4198866"/>
                    <a:pt x="1236894" y="4189478"/>
                  </a:cubicBezTo>
                  <a:cubicBezTo>
                    <a:pt x="1225158" y="4177743"/>
                    <a:pt x="1213423" y="4163660"/>
                    <a:pt x="1201688" y="4151925"/>
                  </a:cubicBezTo>
                  <a:cubicBezTo>
                    <a:pt x="1194647" y="4142537"/>
                    <a:pt x="1185258" y="4135496"/>
                    <a:pt x="1178217" y="4126108"/>
                  </a:cubicBezTo>
                  <a:cubicBezTo>
                    <a:pt x="1164135" y="4112026"/>
                    <a:pt x="1152400" y="4095596"/>
                    <a:pt x="1138318" y="4079167"/>
                  </a:cubicBezTo>
                  <a:cubicBezTo>
                    <a:pt x="1131276" y="4072125"/>
                    <a:pt x="1126582" y="4065085"/>
                    <a:pt x="1119541" y="4058043"/>
                  </a:cubicBezTo>
                  <a:cubicBezTo>
                    <a:pt x="1114847" y="4053349"/>
                    <a:pt x="1110153" y="4046308"/>
                    <a:pt x="1105459" y="4039267"/>
                  </a:cubicBezTo>
                  <a:cubicBezTo>
                    <a:pt x="1105459" y="4034573"/>
                    <a:pt x="1105459" y="4032226"/>
                    <a:pt x="1105459" y="4027532"/>
                  </a:cubicBezTo>
                  <a:cubicBezTo>
                    <a:pt x="1105459" y="4018144"/>
                    <a:pt x="1107806" y="4011102"/>
                    <a:pt x="1107806" y="4001714"/>
                  </a:cubicBezTo>
                  <a:cubicBezTo>
                    <a:pt x="1107806" y="3994673"/>
                    <a:pt x="1110153" y="3987632"/>
                    <a:pt x="1110153" y="3980591"/>
                  </a:cubicBezTo>
                  <a:cubicBezTo>
                    <a:pt x="1110153" y="3973550"/>
                    <a:pt x="1112500" y="3966508"/>
                    <a:pt x="1112500" y="3959468"/>
                  </a:cubicBezTo>
                  <a:cubicBezTo>
                    <a:pt x="1112500" y="3952426"/>
                    <a:pt x="1112500" y="3945385"/>
                    <a:pt x="1114847" y="3938344"/>
                  </a:cubicBezTo>
                  <a:cubicBezTo>
                    <a:pt x="1128929" y="3959468"/>
                    <a:pt x="1140665" y="3980591"/>
                    <a:pt x="1154747" y="3999367"/>
                  </a:cubicBezTo>
                  <a:cubicBezTo>
                    <a:pt x="1154747" y="3999367"/>
                    <a:pt x="1154747" y="3999367"/>
                    <a:pt x="1154747" y="3999367"/>
                  </a:cubicBezTo>
                  <a:cubicBezTo>
                    <a:pt x="1171176" y="4025185"/>
                    <a:pt x="1187605" y="4048655"/>
                    <a:pt x="1206382" y="4074473"/>
                  </a:cubicBezTo>
                  <a:cubicBezTo>
                    <a:pt x="1206382" y="4076820"/>
                    <a:pt x="1208729" y="4076820"/>
                    <a:pt x="1208729" y="4076820"/>
                  </a:cubicBezTo>
                  <a:cubicBezTo>
                    <a:pt x="1225158" y="4100290"/>
                    <a:pt x="1241588" y="4123761"/>
                    <a:pt x="1258017" y="4144884"/>
                  </a:cubicBezTo>
                  <a:cubicBezTo>
                    <a:pt x="1258017" y="4147231"/>
                    <a:pt x="1260364" y="4147231"/>
                    <a:pt x="1262711" y="4149578"/>
                  </a:cubicBezTo>
                  <a:cubicBezTo>
                    <a:pt x="1279140" y="4170702"/>
                    <a:pt x="1295570" y="4191825"/>
                    <a:pt x="1309652" y="4212948"/>
                  </a:cubicBezTo>
                  <a:cubicBezTo>
                    <a:pt x="1311999" y="4215296"/>
                    <a:pt x="1311999" y="4217643"/>
                    <a:pt x="1314346" y="4217643"/>
                  </a:cubicBezTo>
                  <a:cubicBezTo>
                    <a:pt x="1330775" y="4238766"/>
                    <a:pt x="1344858" y="4257542"/>
                    <a:pt x="1361287" y="4276319"/>
                  </a:cubicBezTo>
                  <a:cubicBezTo>
                    <a:pt x="1363634" y="4278666"/>
                    <a:pt x="1363634" y="4281013"/>
                    <a:pt x="1365981" y="4283360"/>
                  </a:cubicBezTo>
                  <a:cubicBezTo>
                    <a:pt x="1382410" y="4302136"/>
                    <a:pt x="1396493" y="4320913"/>
                    <a:pt x="1412922" y="4339689"/>
                  </a:cubicBezTo>
                  <a:cubicBezTo>
                    <a:pt x="1415269" y="4342036"/>
                    <a:pt x="1417616" y="4344383"/>
                    <a:pt x="1417616" y="4346730"/>
                  </a:cubicBezTo>
                  <a:cubicBezTo>
                    <a:pt x="1434045" y="4365506"/>
                    <a:pt x="1448128" y="4381936"/>
                    <a:pt x="1464557" y="4398365"/>
                  </a:cubicBezTo>
                  <a:cubicBezTo>
                    <a:pt x="1466904" y="4400712"/>
                    <a:pt x="1469251" y="4403059"/>
                    <a:pt x="1471598" y="4405406"/>
                  </a:cubicBezTo>
                  <a:cubicBezTo>
                    <a:pt x="1488028" y="4421836"/>
                    <a:pt x="1502110" y="4438265"/>
                    <a:pt x="1518539" y="4454694"/>
                  </a:cubicBezTo>
                  <a:cubicBezTo>
                    <a:pt x="1518539" y="4454694"/>
                    <a:pt x="1518539" y="4454694"/>
                    <a:pt x="1520886" y="4457041"/>
                  </a:cubicBezTo>
                  <a:cubicBezTo>
                    <a:pt x="1520886" y="4457041"/>
                    <a:pt x="1520886" y="4457041"/>
                    <a:pt x="1520886" y="4457041"/>
                  </a:cubicBezTo>
                  <a:cubicBezTo>
                    <a:pt x="1513845" y="4450000"/>
                    <a:pt x="1506804" y="4445306"/>
                    <a:pt x="1497416" y="4438265"/>
                  </a:cubicBezTo>
                  <a:cubicBezTo>
                    <a:pt x="1485680" y="4433571"/>
                    <a:pt x="1476292" y="4424183"/>
                    <a:pt x="1469251" y="4417142"/>
                  </a:cubicBezTo>
                  <a:close/>
                  <a:moveTo>
                    <a:pt x="1072600" y="3973550"/>
                  </a:moveTo>
                  <a:cubicBezTo>
                    <a:pt x="1077294" y="3968856"/>
                    <a:pt x="1079641" y="3961814"/>
                    <a:pt x="1084336" y="3957120"/>
                  </a:cubicBezTo>
                  <a:cubicBezTo>
                    <a:pt x="1086683" y="3954773"/>
                    <a:pt x="1086683" y="3952426"/>
                    <a:pt x="1089030" y="3950079"/>
                  </a:cubicBezTo>
                  <a:cubicBezTo>
                    <a:pt x="1091377" y="3945385"/>
                    <a:pt x="1093724" y="3943038"/>
                    <a:pt x="1096071" y="3938344"/>
                  </a:cubicBezTo>
                  <a:cubicBezTo>
                    <a:pt x="1098418" y="3940691"/>
                    <a:pt x="1103112" y="3940691"/>
                    <a:pt x="1105459" y="3940691"/>
                  </a:cubicBezTo>
                  <a:cubicBezTo>
                    <a:pt x="1110153" y="3940691"/>
                    <a:pt x="1112500" y="3938344"/>
                    <a:pt x="1114847" y="3938344"/>
                  </a:cubicBezTo>
                  <a:cubicBezTo>
                    <a:pt x="1114847" y="3938344"/>
                    <a:pt x="1114847" y="3938344"/>
                    <a:pt x="1114847" y="3938344"/>
                  </a:cubicBezTo>
                  <a:cubicBezTo>
                    <a:pt x="1112500" y="3973550"/>
                    <a:pt x="1107806" y="4008755"/>
                    <a:pt x="1105459" y="4041614"/>
                  </a:cubicBezTo>
                  <a:cubicBezTo>
                    <a:pt x="1096071" y="4029879"/>
                    <a:pt x="1086683" y="4018144"/>
                    <a:pt x="1074947" y="4006408"/>
                  </a:cubicBezTo>
                  <a:cubicBezTo>
                    <a:pt x="1079641" y="4001714"/>
                    <a:pt x="1081988" y="3997020"/>
                    <a:pt x="1081988" y="3992326"/>
                  </a:cubicBezTo>
                  <a:cubicBezTo>
                    <a:pt x="1079641" y="3982938"/>
                    <a:pt x="1077294" y="3975897"/>
                    <a:pt x="1072600" y="3973550"/>
                  </a:cubicBezTo>
                  <a:close/>
                  <a:moveTo>
                    <a:pt x="755749" y="3851503"/>
                  </a:moveTo>
                  <a:cubicBezTo>
                    <a:pt x="753402" y="3851503"/>
                    <a:pt x="753402" y="3849156"/>
                    <a:pt x="751055" y="3849156"/>
                  </a:cubicBezTo>
                  <a:cubicBezTo>
                    <a:pt x="739320" y="3844462"/>
                    <a:pt x="727584" y="3839768"/>
                    <a:pt x="715849" y="3832727"/>
                  </a:cubicBezTo>
                  <a:cubicBezTo>
                    <a:pt x="718196" y="3832727"/>
                    <a:pt x="720543" y="3832727"/>
                    <a:pt x="722890" y="3832727"/>
                  </a:cubicBezTo>
                  <a:cubicBezTo>
                    <a:pt x="725237" y="3832727"/>
                    <a:pt x="729931" y="3832727"/>
                    <a:pt x="732279" y="3832727"/>
                  </a:cubicBezTo>
                  <a:cubicBezTo>
                    <a:pt x="736973" y="3832727"/>
                    <a:pt x="739320" y="3832727"/>
                    <a:pt x="744014" y="3830380"/>
                  </a:cubicBezTo>
                  <a:cubicBezTo>
                    <a:pt x="746361" y="3830380"/>
                    <a:pt x="751055" y="3830380"/>
                    <a:pt x="753402" y="3828033"/>
                  </a:cubicBezTo>
                  <a:cubicBezTo>
                    <a:pt x="758096" y="3828033"/>
                    <a:pt x="760443" y="3825686"/>
                    <a:pt x="765137" y="3825686"/>
                  </a:cubicBezTo>
                  <a:cubicBezTo>
                    <a:pt x="767484" y="3825686"/>
                    <a:pt x="772178" y="3825686"/>
                    <a:pt x="774525" y="3823339"/>
                  </a:cubicBezTo>
                  <a:cubicBezTo>
                    <a:pt x="779219" y="3823339"/>
                    <a:pt x="783914" y="3820992"/>
                    <a:pt x="786261" y="3820992"/>
                  </a:cubicBezTo>
                  <a:cubicBezTo>
                    <a:pt x="788608" y="3820992"/>
                    <a:pt x="793302" y="3818645"/>
                    <a:pt x="795649" y="3818645"/>
                  </a:cubicBezTo>
                  <a:cubicBezTo>
                    <a:pt x="800343" y="3818645"/>
                    <a:pt x="805037" y="3816298"/>
                    <a:pt x="809731" y="3813950"/>
                  </a:cubicBezTo>
                  <a:cubicBezTo>
                    <a:pt x="812078" y="3813950"/>
                    <a:pt x="814425" y="3811604"/>
                    <a:pt x="819119" y="3811604"/>
                  </a:cubicBezTo>
                  <a:cubicBezTo>
                    <a:pt x="823813" y="3809256"/>
                    <a:pt x="828507" y="3809256"/>
                    <a:pt x="833201" y="3806909"/>
                  </a:cubicBezTo>
                  <a:cubicBezTo>
                    <a:pt x="835549" y="3806909"/>
                    <a:pt x="837896" y="3804562"/>
                    <a:pt x="842590" y="3804562"/>
                  </a:cubicBezTo>
                  <a:cubicBezTo>
                    <a:pt x="847284" y="3802215"/>
                    <a:pt x="851978" y="3799868"/>
                    <a:pt x="856672" y="3799868"/>
                  </a:cubicBezTo>
                  <a:cubicBezTo>
                    <a:pt x="859019" y="3799868"/>
                    <a:pt x="861366" y="3797521"/>
                    <a:pt x="861366" y="3797521"/>
                  </a:cubicBezTo>
                  <a:cubicBezTo>
                    <a:pt x="863713" y="3799868"/>
                    <a:pt x="866060" y="3799868"/>
                    <a:pt x="870754" y="3802215"/>
                  </a:cubicBezTo>
                  <a:cubicBezTo>
                    <a:pt x="882489" y="3806909"/>
                    <a:pt x="891878" y="3813950"/>
                    <a:pt x="903613" y="3818645"/>
                  </a:cubicBezTo>
                  <a:cubicBezTo>
                    <a:pt x="905960" y="3820992"/>
                    <a:pt x="910654" y="3820992"/>
                    <a:pt x="913001" y="3823339"/>
                  </a:cubicBezTo>
                  <a:cubicBezTo>
                    <a:pt x="924736" y="3828033"/>
                    <a:pt x="934124" y="3835074"/>
                    <a:pt x="945860" y="3839768"/>
                  </a:cubicBezTo>
                  <a:cubicBezTo>
                    <a:pt x="948207" y="3842115"/>
                    <a:pt x="952901" y="3842115"/>
                    <a:pt x="957595" y="3844462"/>
                  </a:cubicBezTo>
                  <a:cubicBezTo>
                    <a:pt x="969330" y="3849156"/>
                    <a:pt x="978718" y="3853850"/>
                    <a:pt x="990454" y="3858544"/>
                  </a:cubicBezTo>
                  <a:cubicBezTo>
                    <a:pt x="995148" y="3860891"/>
                    <a:pt x="997495" y="3860891"/>
                    <a:pt x="1002189" y="3863238"/>
                  </a:cubicBezTo>
                  <a:cubicBezTo>
                    <a:pt x="1011577" y="3867932"/>
                    <a:pt x="1023312" y="3872627"/>
                    <a:pt x="1032700" y="3877321"/>
                  </a:cubicBezTo>
                  <a:cubicBezTo>
                    <a:pt x="1037395" y="3879668"/>
                    <a:pt x="1042089" y="3879668"/>
                    <a:pt x="1044436" y="3882015"/>
                  </a:cubicBezTo>
                  <a:cubicBezTo>
                    <a:pt x="1049130" y="3884362"/>
                    <a:pt x="1056171" y="3886709"/>
                    <a:pt x="1060865" y="3889056"/>
                  </a:cubicBezTo>
                  <a:cubicBezTo>
                    <a:pt x="1060865" y="3891403"/>
                    <a:pt x="1060865" y="3893750"/>
                    <a:pt x="1060865" y="3896097"/>
                  </a:cubicBezTo>
                  <a:cubicBezTo>
                    <a:pt x="1060865" y="3900791"/>
                    <a:pt x="1060865" y="3905485"/>
                    <a:pt x="1060865" y="3910179"/>
                  </a:cubicBezTo>
                  <a:cubicBezTo>
                    <a:pt x="962289" y="3907832"/>
                    <a:pt x="866060" y="3886709"/>
                    <a:pt x="772178" y="3851503"/>
                  </a:cubicBezTo>
                  <a:cubicBezTo>
                    <a:pt x="762790" y="3853850"/>
                    <a:pt x="758096" y="3851503"/>
                    <a:pt x="755749" y="3851503"/>
                  </a:cubicBezTo>
                  <a:close/>
                  <a:moveTo>
                    <a:pt x="837896" y="3785786"/>
                  </a:moveTo>
                  <a:cubicBezTo>
                    <a:pt x="821466" y="3776398"/>
                    <a:pt x="805037" y="3767009"/>
                    <a:pt x="788608" y="3757621"/>
                  </a:cubicBezTo>
                  <a:cubicBezTo>
                    <a:pt x="786261" y="3755274"/>
                    <a:pt x="781566" y="3752927"/>
                    <a:pt x="779219" y="3750580"/>
                  </a:cubicBezTo>
                  <a:cubicBezTo>
                    <a:pt x="760443" y="3738845"/>
                    <a:pt x="744014" y="3727110"/>
                    <a:pt x="725237" y="3715374"/>
                  </a:cubicBezTo>
                  <a:cubicBezTo>
                    <a:pt x="720543" y="3713028"/>
                    <a:pt x="718196" y="3710680"/>
                    <a:pt x="713502" y="3708333"/>
                  </a:cubicBezTo>
                  <a:cubicBezTo>
                    <a:pt x="697073" y="3696598"/>
                    <a:pt x="680643" y="3684863"/>
                    <a:pt x="666561" y="3673128"/>
                  </a:cubicBezTo>
                  <a:cubicBezTo>
                    <a:pt x="666561" y="3673128"/>
                    <a:pt x="666561" y="3673128"/>
                    <a:pt x="664214" y="3673128"/>
                  </a:cubicBezTo>
                  <a:cubicBezTo>
                    <a:pt x="661867" y="3663740"/>
                    <a:pt x="661867" y="3652004"/>
                    <a:pt x="659520" y="3642616"/>
                  </a:cubicBezTo>
                  <a:cubicBezTo>
                    <a:pt x="736973" y="3694251"/>
                    <a:pt x="819119" y="3736498"/>
                    <a:pt x="908307" y="3774051"/>
                  </a:cubicBezTo>
                  <a:cubicBezTo>
                    <a:pt x="891878" y="3783439"/>
                    <a:pt x="873101" y="3790480"/>
                    <a:pt x="856672" y="3797521"/>
                  </a:cubicBezTo>
                  <a:cubicBezTo>
                    <a:pt x="854325" y="3795174"/>
                    <a:pt x="849631" y="3795174"/>
                    <a:pt x="847284" y="3792827"/>
                  </a:cubicBezTo>
                  <a:cubicBezTo>
                    <a:pt x="844937" y="3790480"/>
                    <a:pt x="840243" y="3788133"/>
                    <a:pt x="837896" y="3785786"/>
                  </a:cubicBezTo>
                  <a:close/>
                  <a:moveTo>
                    <a:pt x="610232" y="3583940"/>
                  </a:moveTo>
                  <a:cubicBezTo>
                    <a:pt x="603191" y="3583940"/>
                    <a:pt x="598497" y="3586287"/>
                    <a:pt x="593803" y="3590981"/>
                  </a:cubicBezTo>
                  <a:cubicBezTo>
                    <a:pt x="551556" y="3560470"/>
                    <a:pt x="511656" y="3525264"/>
                    <a:pt x="474103" y="3490058"/>
                  </a:cubicBezTo>
                  <a:cubicBezTo>
                    <a:pt x="460021" y="3464241"/>
                    <a:pt x="445939" y="3440770"/>
                    <a:pt x="431857" y="3414952"/>
                  </a:cubicBezTo>
                  <a:cubicBezTo>
                    <a:pt x="424815" y="3403217"/>
                    <a:pt x="420121" y="3393829"/>
                    <a:pt x="413080" y="3382094"/>
                  </a:cubicBezTo>
                  <a:cubicBezTo>
                    <a:pt x="406039" y="3368012"/>
                    <a:pt x="396651" y="3353929"/>
                    <a:pt x="389610" y="3337500"/>
                  </a:cubicBezTo>
                  <a:cubicBezTo>
                    <a:pt x="382569" y="3325765"/>
                    <a:pt x="375527" y="3311683"/>
                    <a:pt x="368486" y="3299947"/>
                  </a:cubicBezTo>
                  <a:cubicBezTo>
                    <a:pt x="361445" y="3285865"/>
                    <a:pt x="354404" y="3271783"/>
                    <a:pt x="347363" y="3257700"/>
                  </a:cubicBezTo>
                  <a:cubicBezTo>
                    <a:pt x="342669" y="3248312"/>
                    <a:pt x="337975" y="3241271"/>
                    <a:pt x="333281" y="3231883"/>
                  </a:cubicBezTo>
                  <a:cubicBezTo>
                    <a:pt x="335628" y="3229536"/>
                    <a:pt x="340322" y="3227189"/>
                    <a:pt x="340322" y="3224842"/>
                  </a:cubicBezTo>
                  <a:cubicBezTo>
                    <a:pt x="342669" y="3227189"/>
                    <a:pt x="347363" y="3227189"/>
                    <a:pt x="349710" y="3229536"/>
                  </a:cubicBezTo>
                  <a:cubicBezTo>
                    <a:pt x="354404" y="3231883"/>
                    <a:pt x="359098" y="3234230"/>
                    <a:pt x="363792" y="3234230"/>
                  </a:cubicBezTo>
                  <a:cubicBezTo>
                    <a:pt x="368486" y="3236577"/>
                    <a:pt x="373180" y="3238924"/>
                    <a:pt x="377874" y="3238924"/>
                  </a:cubicBezTo>
                  <a:cubicBezTo>
                    <a:pt x="382569" y="3241271"/>
                    <a:pt x="387263" y="3241271"/>
                    <a:pt x="391957" y="3243618"/>
                  </a:cubicBezTo>
                  <a:cubicBezTo>
                    <a:pt x="396651" y="3245965"/>
                    <a:pt x="401345" y="3245965"/>
                    <a:pt x="406039" y="3248312"/>
                  </a:cubicBezTo>
                  <a:cubicBezTo>
                    <a:pt x="410733" y="3250659"/>
                    <a:pt x="417774" y="3250659"/>
                    <a:pt x="422468" y="3253006"/>
                  </a:cubicBezTo>
                  <a:cubicBezTo>
                    <a:pt x="427162" y="3253006"/>
                    <a:pt x="431857" y="3255354"/>
                    <a:pt x="436551" y="3255354"/>
                  </a:cubicBezTo>
                  <a:cubicBezTo>
                    <a:pt x="441245" y="3257700"/>
                    <a:pt x="448286" y="3257700"/>
                    <a:pt x="455327" y="3257700"/>
                  </a:cubicBezTo>
                  <a:cubicBezTo>
                    <a:pt x="460021" y="3257700"/>
                    <a:pt x="464715" y="3260048"/>
                    <a:pt x="469409" y="3260048"/>
                  </a:cubicBezTo>
                  <a:cubicBezTo>
                    <a:pt x="476450" y="3260048"/>
                    <a:pt x="483492" y="3262394"/>
                    <a:pt x="488186" y="3262394"/>
                  </a:cubicBezTo>
                  <a:cubicBezTo>
                    <a:pt x="492880" y="3262394"/>
                    <a:pt x="497574" y="3262394"/>
                    <a:pt x="499921" y="3264742"/>
                  </a:cubicBezTo>
                  <a:cubicBezTo>
                    <a:pt x="506962" y="3264742"/>
                    <a:pt x="514003" y="3264742"/>
                    <a:pt x="523391" y="3267089"/>
                  </a:cubicBezTo>
                  <a:cubicBezTo>
                    <a:pt x="528085" y="3267089"/>
                    <a:pt x="530433" y="3267089"/>
                    <a:pt x="535127" y="3267089"/>
                  </a:cubicBezTo>
                  <a:cubicBezTo>
                    <a:pt x="546862" y="3267089"/>
                    <a:pt x="558597" y="3267089"/>
                    <a:pt x="570332" y="3267089"/>
                  </a:cubicBezTo>
                  <a:lnTo>
                    <a:pt x="570332" y="3267089"/>
                  </a:lnTo>
                  <a:cubicBezTo>
                    <a:pt x="570332" y="3267089"/>
                    <a:pt x="570332" y="3267089"/>
                    <a:pt x="570332" y="3267089"/>
                  </a:cubicBezTo>
                  <a:cubicBezTo>
                    <a:pt x="579721" y="3267089"/>
                    <a:pt x="589109" y="3267089"/>
                    <a:pt x="596150" y="3267089"/>
                  </a:cubicBezTo>
                  <a:cubicBezTo>
                    <a:pt x="596150" y="3276477"/>
                    <a:pt x="605538" y="3285865"/>
                    <a:pt x="617273" y="3285865"/>
                  </a:cubicBezTo>
                  <a:cubicBezTo>
                    <a:pt x="617273" y="3285865"/>
                    <a:pt x="617273" y="3285865"/>
                    <a:pt x="617273" y="3285865"/>
                  </a:cubicBezTo>
                  <a:cubicBezTo>
                    <a:pt x="624314" y="3363318"/>
                    <a:pt x="631355" y="3436076"/>
                    <a:pt x="640744" y="3504140"/>
                  </a:cubicBezTo>
                  <a:cubicBezTo>
                    <a:pt x="640744" y="3506487"/>
                    <a:pt x="640744" y="3508834"/>
                    <a:pt x="640744" y="3511182"/>
                  </a:cubicBezTo>
                  <a:cubicBezTo>
                    <a:pt x="643091" y="3532305"/>
                    <a:pt x="645438" y="3555775"/>
                    <a:pt x="647785" y="3574552"/>
                  </a:cubicBezTo>
                  <a:cubicBezTo>
                    <a:pt x="647785" y="3579246"/>
                    <a:pt x="647785" y="3583940"/>
                    <a:pt x="650132" y="3586287"/>
                  </a:cubicBezTo>
                  <a:cubicBezTo>
                    <a:pt x="652479" y="3602716"/>
                    <a:pt x="654826" y="3619146"/>
                    <a:pt x="657173" y="3635575"/>
                  </a:cubicBezTo>
                  <a:cubicBezTo>
                    <a:pt x="645438" y="3628534"/>
                    <a:pt x="636050" y="3621493"/>
                    <a:pt x="626661" y="3614451"/>
                  </a:cubicBezTo>
                  <a:cubicBezTo>
                    <a:pt x="629008" y="3612105"/>
                    <a:pt x="629008" y="3607411"/>
                    <a:pt x="629008" y="3602716"/>
                  </a:cubicBezTo>
                  <a:cubicBezTo>
                    <a:pt x="629008" y="3593328"/>
                    <a:pt x="619620" y="3583940"/>
                    <a:pt x="610232" y="3583940"/>
                  </a:cubicBezTo>
                  <a:close/>
                  <a:moveTo>
                    <a:pt x="281646" y="3196677"/>
                  </a:moveTo>
                  <a:cubicBezTo>
                    <a:pt x="276951" y="3194330"/>
                    <a:pt x="272257" y="3191983"/>
                    <a:pt x="267563" y="3189636"/>
                  </a:cubicBezTo>
                  <a:cubicBezTo>
                    <a:pt x="262869" y="3187289"/>
                    <a:pt x="258175" y="3182595"/>
                    <a:pt x="253481" y="3180248"/>
                  </a:cubicBezTo>
                  <a:cubicBezTo>
                    <a:pt x="248787" y="3177901"/>
                    <a:pt x="244093" y="3175554"/>
                    <a:pt x="241746" y="3173207"/>
                  </a:cubicBezTo>
                  <a:cubicBezTo>
                    <a:pt x="237052" y="3170860"/>
                    <a:pt x="232358" y="3166166"/>
                    <a:pt x="227664" y="3161472"/>
                  </a:cubicBezTo>
                  <a:cubicBezTo>
                    <a:pt x="222969" y="3159125"/>
                    <a:pt x="220622" y="3156777"/>
                    <a:pt x="215928" y="3152083"/>
                  </a:cubicBezTo>
                  <a:cubicBezTo>
                    <a:pt x="213581" y="3152083"/>
                    <a:pt x="213581" y="3149737"/>
                    <a:pt x="211234" y="3149737"/>
                  </a:cubicBezTo>
                  <a:cubicBezTo>
                    <a:pt x="171334" y="3074631"/>
                    <a:pt x="136129" y="2997178"/>
                    <a:pt x="107964" y="2917379"/>
                  </a:cubicBezTo>
                  <a:cubicBezTo>
                    <a:pt x="115005" y="2915032"/>
                    <a:pt x="117352" y="2910338"/>
                    <a:pt x="119699" y="2903296"/>
                  </a:cubicBezTo>
                  <a:cubicBezTo>
                    <a:pt x="122046" y="2905643"/>
                    <a:pt x="122046" y="2907991"/>
                    <a:pt x="124393" y="2910338"/>
                  </a:cubicBezTo>
                  <a:cubicBezTo>
                    <a:pt x="129088" y="2919726"/>
                    <a:pt x="133782" y="2929114"/>
                    <a:pt x="138476" y="2938502"/>
                  </a:cubicBezTo>
                  <a:cubicBezTo>
                    <a:pt x="143170" y="2945543"/>
                    <a:pt x="145517" y="2952584"/>
                    <a:pt x="150211" y="2959626"/>
                  </a:cubicBezTo>
                  <a:cubicBezTo>
                    <a:pt x="154905" y="2969014"/>
                    <a:pt x="161946" y="2978402"/>
                    <a:pt x="166640" y="2987790"/>
                  </a:cubicBezTo>
                  <a:cubicBezTo>
                    <a:pt x="171334" y="2994831"/>
                    <a:pt x="173681" y="3001873"/>
                    <a:pt x="178376" y="3008914"/>
                  </a:cubicBezTo>
                  <a:cubicBezTo>
                    <a:pt x="185417" y="3018302"/>
                    <a:pt x="190111" y="3027690"/>
                    <a:pt x="197152" y="3039425"/>
                  </a:cubicBezTo>
                  <a:cubicBezTo>
                    <a:pt x="201846" y="3046466"/>
                    <a:pt x="206540" y="3053507"/>
                    <a:pt x="211234" y="3060549"/>
                  </a:cubicBezTo>
                  <a:cubicBezTo>
                    <a:pt x="218275" y="3072284"/>
                    <a:pt x="225316" y="3081672"/>
                    <a:pt x="232358" y="3093407"/>
                  </a:cubicBezTo>
                  <a:cubicBezTo>
                    <a:pt x="237052" y="3100448"/>
                    <a:pt x="241746" y="3105142"/>
                    <a:pt x="244093" y="3112184"/>
                  </a:cubicBezTo>
                  <a:cubicBezTo>
                    <a:pt x="255828" y="3128613"/>
                    <a:pt x="267563" y="3145042"/>
                    <a:pt x="281646" y="3163819"/>
                  </a:cubicBezTo>
                  <a:cubicBezTo>
                    <a:pt x="286340" y="3170860"/>
                    <a:pt x="293381" y="3177901"/>
                    <a:pt x="298075" y="3184942"/>
                  </a:cubicBezTo>
                  <a:cubicBezTo>
                    <a:pt x="302769" y="3189636"/>
                    <a:pt x="305116" y="3194330"/>
                    <a:pt x="309810" y="3199024"/>
                  </a:cubicBezTo>
                  <a:cubicBezTo>
                    <a:pt x="307463" y="3201371"/>
                    <a:pt x="305116" y="3203718"/>
                    <a:pt x="305116" y="3206065"/>
                  </a:cubicBezTo>
                  <a:cubicBezTo>
                    <a:pt x="300422" y="3203718"/>
                    <a:pt x="298075" y="3203718"/>
                    <a:pt x="293381" y="3201371"/>
                  </a:cubicBezTo>
                  <a:cubicBezTo>
                    <a:pt x="291034" y="3201371"/>
                    <a:pt x="286340" y="3199024"/>
                    <a:pt x="281646" y="3196677"/>
                  </a:cubicBezTo>
                  <a:close/>
                  <a:moveTo>
                    <a:pt x="56329" y="2774209"/>
                  </a:moveTo>
                  <a:cubicBezTo>
                    <a:pt x="53982" y="2760127"/>
                    <a:pt x="49288" y="2746044"/>
                    <a:pt x="46941" y="2731962"/>
                  </a:cubicBezTo>
                  <a:cubicBezTo>
                    <a:pt x="46941" y="2731962"/>
                    <a:pt x="49288" y="2731962"/>
                    <a:pt x="49288" y="2731962"/>
                  </a:cubicBezTo>
                  <a:cubicBezTo>
                    <a:pt x="49288" y="2734309"/>
                    <a:pt x="51635" y="2739003"/>
                    <a:pt x="51635" y="2741350"/>
                  </a:cubicBezTo>
                  <a:cubicBezTo>
                    <a:pt x="51635" y="2746044"/>
                    <a:pt x="53982" y="2748391"/>
                    <a:pt x="56329" y="2753085"/>
                  </a:cubicBezTo>
                  <a:cubicBezTo>
                    <a:pt x="58676" y="2760127"/>
                    <a:pt x="61023" y="2767168"/>
                    <a:pt x="63370" y="2774209"/>
                  </a:cubicBezTo>
                  <a:cubicBezTo>
                    <a:pt x="65717" y="2776556"/>
                    <a:pt x="65717" y="2781250"/>
                    <a:pt x="68064" y="2783597"/>
                  </a:cubicBezTo>
                  <a:cubicBezTo>
                    <a:pt x="70411" y="2785944"/>
                    <a:pt x="70411" y="2790638"/>
                    <a:pt x="72758" y="2792985"/>
                  </a:cubicBezTo>
                  <a:cubicBezTo>
                    <a:pt x="68064" y="2795332"/>
                    <a:pt x="65717" y="2800026"/>
                    <a:pt x="63370" y="2804721"/>
                  </a:cubicBezTo>
                  <a:cubicBezTo>
                    <a:pt x="63370" y="2800026"/>
                    <a:pt x="61023" y="2795332"/>
                    <a:pt x="61023" y="2790638"/>
                  </a:cubicBezTo>
                  <a:cubicBezTo>
                    <a:pt x="58676" y="2783597"/>
                    <a:pt x="56329" y="2778903"/>
                    <a:pt x="56329" y="2774209"/>
                  </a:cubicBezTo>
                  <a:close/>
                  <a:moveTo>
                    <a:pt x="68064" y="2731962"/>
                  </a:moveTo>
                  <a:cubicBezTo>
                    <a:pt x="68064" y="2734309"/>
                    <a:pt x="70411" y="2734309"/>
                    <a:pt x="70411" y="2736656"/>
                  </a:cubicBezTo>
                  <a:cubicBezTo>
                    <a:pt x="65717" y="2739003"/>
                    <a:pt x="63370" y="2743697"/>
                    <a:pt x="63370" y="2748391"/>
                  </a:cubicBezTo>
                  <a:cubicBezTo>
                    <a:pt x="63370" y="2746044"/>
                    <a:pt x="61023" y="2743697"/>
                    <a:pt x="61023" y="2741350"/>
                  </a:cubicBezTo>
                  <a:cubicBezTo>
                    <a:pt x="58676" y="2734309"/>
                    <a:pt x="58676" y="2729615"/>
                    <a:pt x="56329" y="2722574"/>
                  </a:cubicBezTo>
                  <a:cubicBezTo>
                    <a:pt x="58676" y="2720227"/>
                    <a:pt x="58676" y="2717880"/>
                    <a:pt x="58676" y="2715533"/>
                  </a:cubicBezTo>
                  <a:cubicBezTo>
                    <a:pt x="58676" y="2715533"/>
                    <a:pt x="58676" y="2717880"/>
                    <a:pt x="58676" y="2717880"/>
                  </a:cubicBezTo>
                  <a:cubicBezTo>
                    <a:pt x="63370" y="2724921"/>
                    <a:pt x="65717" y="2727268"/>
                    <a:pt x="68064" y="2731962"/>
                  </a:cubicBezTo>
                  <a:close/>
                  <a:moveTo>
                    <a:pt x="110311" y="2769515"/>
                  </a:moveTo>
                  <a:cubicBezTo>
                    <a:pt x="112658" y="2769515"/>
                    <a:pt x="115005" y="2771862"/>
                    <a:pt x="117352" y="2771862"/>
                  </a:cubicBezTo>
                  <a:cubicBezTo>
                    <a:pt x="122046" y="2774209"/>
                    <a:pt x="126741" y="2774209"/>
                    <a:pt x="131435" y="2774209"/>
                  </a:cubicBezTo>
                  <a:cubicBezTo>
                    <a:pt x="133782" y="2774209"/>
                    <a:pt x="136129" y="2776556"/>
                    <a:pt x="138476" y="2776556"/>
                  </a:cubicBezTo>
                  <a:cubicBezTo>
                    <a:pt x="145517" y="2776556"/>
                    <a:pt x="152558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64293" y="2778903"/>
                    <a:pt x="171334" y="2778903"/>
                    <a:pt x="176028" y="2778903"/>
                  </a:cubicBezTo>
                  <a:cubicBezTo>
                    <a:pt x="178376" y="2778903"/>
                    <a:pt x="180723" y="2778903"/>
                    <a:pt x="183070" y="2778903"/>
                  </a:cubicBezTo>
                  <a:cubicBezTo>
                    <a:pt x="187764" y="2778903"/>
                    <a:pt x="190111" y="2778903"/>
                    <a:pt x="194805" y="2776556"/>
                  </a:cubicBezTo>
                  <a:cubicBezTo>
                    <a:pt x="197152" y="2776556"/>
                    <a:pt x="199499" y="2776556"/>
                    <a:pt x="201846" y="2774209"/>
                  </a:cubicBezTo>
                  <a:cubicBezTo>
                    <a:pt x="206540" y="2774209"/>
                    <a:pt x="208887" y="2771862"/>
                    <a:pt x="213581" y="2771862"/>
                  </a:cubicBezTo>
                  <a:cubicBezTo>
                    <a:pt x="213581" y="2771862"/>
                    <a:pt x="213581" y="2771862"/>
                    <a:pt x="213581" y="2771862"/>
                  </a:cubicBezTo>
                  <a:cubicBezTo>
                    <a:pt x="215928" y="2778903"/>
                    <a:pt x="222969" y="2783597"/>
                    <a:pt x="232358" y="2783597"/>
                  </a:cubicBezTo>
                  <a:cubicBezTo>
                    <a:pt x="232358" y="2783597"/>
                    <a:pt x="234705" y="2783597"/>
                    <a:pt x="234705" y="2783597"/>
                  </a:cubicBezTo>
                  <a:cubicBezTo>
                    <a:pt x="246440" y="2839926"/>
                    <a:pt x="255828" y="2896255"/>
                    <a:pt x="265216" y="2947890"/>
                  </a:cubicBezTo>
                  <a:cubicBezTo>
                    <a:pt x="265216" y="2950237"/>
                    <a:pt x="267563" y="2954932"/>
                    <a:pt x="267563" y="2957279"/>
                  </a:cubicBezTo>
                  <a:cubicBezTo>
                    <a:pt x="269910" y="2973708"/>
                    <a:pt x="274604" y="2987790"/>
                    <a:pt x="276951" y="3004220"/>
                  </a:cubicBezTo>
                  <a:cubicBezTo>
                    <a:pt x="276951" y="3008914"/>
                    <a:pt x="279299" y="3013608"/>
                    <a:pt x="279299" y="3020649"/>
                  </a:cubicBezTo>
                  <a:cubicBezTo>
                    <a:pt x="281646" y="3034731"/>
                    <a:pt x="283993" y="3046466"/>
                    <a:pt x="286340" y="3060549"/>
                  </a:cubicBezTo>
                  <a:cubicBezTo>
                    <a:pt x="288687" y="3065243"/>
                    <a:pt x="288687" y="3072284"/>
                    <a:pt x="291034" y="3076978"/>
                  </a:cubicBezTo>
                  <a:cubicBezTo>
                    <a:pt x="293381" y="3088713"/>
                    <a:pt x="295728" y="3100448"/>
                    <a:pt x="298075" y="3112184"/>
                  </a:cubicBezTo>
                  <a:cubicBezTo>
                    <a:pt x="300422" y="3116878"/>
                    <a:pt x="300422" y="3123919"/>
                    <a:pt x="302769" y="3128613"/>
                  </a:cubicBezTo>
                  <a:cubicBezTo>
                    <a:pt x="305116" y="3140348"/>
                    <a:pt x="307463" y="3152083"/>
                    <a:pt x="309810" y="3163819"/>
                  </a:cubicBezTo>
                  <a:cubicBezTo>
                    <a:pt x="309810" y="3168513"/>
                    <a:pt x="312157" y="3173207"/>
                    <a:pt x="314504" y="3180248"/>
                  </a:cubicBezTo>
                  <a:cubicBezTo>
                    <a:pt x="316851" y="3184942"/>
                    <a:pt x="316851" y="3191983"/>
                    <a:pt x="319198" y="3196677"/>
                  </a:cubicBezTo>
                  <a:cubicBezTo>
                    <a:pt x="316851" y="3196677"/>
                    <a:pt x="316851" y="3196677"/>
                    <a:pt x="314504" y="3199024"/>
                  </a:cubicBezTo>
                  <a:cubicBezTo>
                    <a:pt x="309810" y="3191983"/>
                    <a:pt x="305116" y="3184942"/>
                    <a:pt x="300422" y="3175554"/>
                  </a:cubicBezTo>
                  <a:cubicBezTo>
                    <a:pt x="295728" y="3168513"/>
                    <a:pt x="291034" y="3159125"/>
                    <a:pt x="286340" y="3152083"/>
                  </a:cubicBezTo>
                  <a:cubicBezTo>
                    <a:pt x="279299" y="3140348"/>
                    <a:pt x="272257" y="3126266"/>
                    <a:pt x="262869" y="3114531"/>
                  </a:cubicBezTo>
                  <a:cubicBezTo>
                    <a:pt x="258175" y="3107490"/>
                    <a:pt x="253481" y="3100448"/>
                    <a:pt x="248787" y="3091060"/>
                  </a:cubicBezTo>
                  <a:cubicBezTo>
                    <a:pt x="241746" y="3076978"/>
                    <a:pt x="232358" y="3062896"/>
                    <a:pt x="225316" y="3048813"/>
                  </a:cubicBezTo>
                  <a:cubicBezTo>
                    <a:pt x="222969" y="3041772"/>
                    <a:pt x="218275" y="3037078"/>
                    <a:pt x="215928" y="3030037"/>
                  </a:cubicBezTo>
                  <a:cubicBezTo>
                    <a:pt x="204193" y="3011261"/>
                    <a:pt x="194805" y="2992484"/>
                    <a:pt x="185417" y="2973708"/>
                  </a:cubicBezTo>
                  <a:cubicBezTo>
                    <a:pt x="185417" y="2973708"/>
                    <a:pt x="185417" y="2973708"/>
                    <a:pt x="185417" y="2971361"/>
                  </a:cubicBezTo>
                  <a:cubicBezTo>
                    <a:pt x="176028" y="2952584"/>
                    <a:pt x="166640" y="2933808"/>
                    <a:pt x="157252" y="2915032"/>
                  </a:cubicBezTo>
                  <a:cubicBezTo>
                    <a:pt x="154905" y="2907991"/>
                    <a:pt x="152558" y="2903296"/>
                    <a:pt x="147864" y="2896255"/>
                  </a:cubicBezTo>
                  <a:cubicBezTo>
                    <a:pt x="140823" y="2884520"/>
                    <a:pt x="136129" y="2870438"/>
                    <a:pt x="129088" y="2858703"/>
                  </a:cubicBezTo>
                  <a:cubicBezTo>
                    <a:pt x="124393" y="2851662"/>
                    <a:pt x="122046" y="2844620"/>
                    <a:pt x="119699" y="2835232"/>
                  </a:cubicBezTo>
                  <a:cubicBezTo>
                    <a:pt x="115005" y="2825844"/>
                    <a:pt x="110311" y="2814109"/>
                    <a:pt x="105617" y="2804721"/>
                  </a:cubicBezTo>
                  <a:cubicBezTo>
                    <a:pt x="100923" y="2795332"/>
                    <a:pt x="98576" y="2788291"/>
                    <a:pt x="96229" y="2778903"/>
                  </a:cubicBezTo>
                  <a:cubicBezTo>
                    <a:pt x="93882" y="2774209"/>
                    <a:pt x="93882" y="2771862"/>
                    <a:pt x="91535" y="2767168"/>
                  </a:cubicBezTo>
                  <a:cubicBezTo>
                    <a:pt x="93882" y="2764821"/>
                    <a:pt x="96229" y="2764821"/>
                    <a:pt x="98576" y="2760127"/>
                  </a:cubicBezTo>
                  <a:cubicBezTo>
                    <a:pt x="98576" y="2760127"/>
                    <a:pt x="98576" y="2760127"/>
                    <a:pt x="98576" y="2760127"/>
                  </a:cubicBezTo>
                  <a:cubicBezTo>
                    <a:pt x="100923" y="2767168"/>
                    <a:pt x="105617" y="2767168"/>
                    <a:pt x="110311" y="2769515"/>
                  </a:cubicBezTo>
                  <a:close/>
                  <a:moveTo>
                    <a:pt x="276951" y="2776556"/>
                  </a:moveTo>
                  <a:cubicBezTo>
                    <a:pt x="279299" y="2776556"/>
                    <a:pt x="283993" y="2778903"/>
                    <a:pt x="286340" y="2778903"/>
                  </a:cubicBezTo>
                  <a:cubicBezTo>
                    <a:pt x="295728" y="2781250"/>
                    <a:pt x="305116" y="2783597"/>
                    <a:pt x="314504" y="2785944"/>
                  </a:cubicBezTo>
                  <a:cubicBezTo>
                    <a:pt x="316851" y="2785944"/>
                    <a:pt x="321545" y="2788291"/>
                    <a:pt x="323892" y="2788291"/>
                  </a:cubicBezTo>
                  <a:cubicBezTo>
                    <a:pt x="323892" y="2788291"/>
                    <a:pt x="326239" y="2788291"/>
                    <a:pt x="326239" y="2788291"/>
                  </a:cubicBezTo>
                  <a:cubicBezTo>
                    <a:pt x="326239" y="2788291"/>
                    <a:pt x="326239" y="2790638"/>
                    <a:pt x="326239" y="2790638"/>
                  </a:cubicBezTo>
                  <a:cubicBezTo>
                    <a:pt x="326239" y="2800026"/>
                    <a:pt x="333281" y="2809415"/>
                    <a:pt x="345016" y="2809415"/>
                  </a:cubicBezTo>
                  <a:cubicBezTo>
                    <a:pt x="340322" y="2870438"/>
                    <a:pt x="337975" y="2933808"/>
                    <a:pt x="335628" y="2997178"/>
                  </a:cubicBezTo>
                  <a:cubicBezTo>
                    <a:pt x="335628" y="3004220"/>
                    <a:pt x="335628" y="3013608"/>
                    <a:pt x="333281" y="3020649"/>
                  </a:cubicBezTo>
                  <a:cubicBezTo>
                    <a:pt x="330934" y="3046466"/>
                    <a:pt x="330934" y="3074631"/>
                    <a:pt x="328587" y="3102796"/>
                  </a:cubicBezTo>
                  <a:cubicBezTo>
                    <a:pt x="328587" y="3119225"/>
                    <a:pt x="326239" y="3135654"/>
                    <a:pt x="326239" y="3152083"/>
                  </a:cubicBezTo>
                  <a:cubicBezTo>
                    <a:pt x="326239" y="3166166"/>
                    <a:pt x="323892" y="3180248"/>
                    <a:pt x="323892" y="3194330"/>
                  </a:cubicBezTo>
                  <a:lnTo>
                    <a:pt x="323892" y="3194330"/>
                  </a:lnTo>
                  <a:cubicBezTo>
                    <a:pt x="321545" y="3194330"/>
                    <a:pt x="321545" y="3194330"/>
                    <a:pt x="319198" y="3194330"/>
                  </a:cubicBezTo>
                  <a:cubicBezTo>
                    <a:pt x="316851" y="3182595"/>
                    <a:pt x="314504" y="3170860"/>
                    <a:pt x="312157" y="3159125"/>
                  </a:cubicBezTo>
                  <a:cubicBezTo>
                    <a:pt x="309810" y="3154431"/>
                    <a:pt x="309810" y="3147389"/>
                    <a:pt x="307463" y="3142695"/>
                  </a:cubicBezTo>
                  <a:cubicBezTo>
                    <a:pt x="305116" y="3130960"/>
                    <a:pt x="302769" y="3119225"/>
                    <a:pt x="300422" y="3107490"/>
                  </a:cubicBezTo>
                  <a:cubicBezTo>
                    <a:pt x="298075" y="3100448"/>
                    <a:pt x="298075" y="3093407"/>
                    <a:pt x="295728" y="3086366"/>
                  </a:cubicBezTo>
                  <a:cubicBezTo>
                    <a:pt x="293381" y="3074631"/>
                    <a:pt x="291034" y="3065243"/>
                    <a:pt x="288687" y="3053507"/>
                  </a:cubicBezTo>
                  <a:cubicBezTo>
                    <a:pt x="286340" y="3046466"/>
                    <a:pt x="286340" y="3037078"/>
                    <a:pt x="283993" y="3030037"/>
                  </a:cubicBezTo>
                  <a:cubicBezTo>
                    <a:pt x="281646" y="3020649"/>
                    <a:pt x="279299" y="3008914"/>
                    <a:pt x="276951" y="2999525"/>
                  </a:cubicBezTo>
                  <a:cubicBezTo>
                    <a:pt x="274604" y="2990137"/>
                    <a:pt x="272257" y="2980749"/>
                    <a:pt x="269910" y="2969014"/>
                  </a:cubicBezTo>
                  <a:cubicBezTo>
                    <a:pt x="267563" y="2959626"/>
                    <a:pt x="265216" y="2952584"/>
                    <a:pt x="265216" y="2943196"/>
                  </a:cubicBezTo>
                  <a:cubicBezTo>
                    <a:pt x="262869" y="2933808"/>
                    <a:pt x="260522" y="2922073"/>
                    <a:pt x="258175" y="2910338"/>
                  </a:cubicBezTo>
                  <a:cubicBezTo>
                    <a:pt x="255828" y="2900949"/>
                    <a:pt x="255828" y="2891561"/>
                    <a:pt x="253481" y="2884520"/>
                  </a:cubicBezTo>
                  <a:cubicBezTo>
                    <a:pt x="253481" y="2879826"/>
                    <a:pt x="251134" y="2877479"/>
                    <a:pt x="251134" y="2872785"/>
                  </a:cubicBezTo>
                  <a:cubicBezTo>
                    <a:pt x="246440" y="2842273"/>
                    <a:pt x="239399" y="2811762"/>
                    <a:pt x="232358" y="2778903"/>
                  </a:cubicBezTo>
                  <a:cubicBezTo>
                    <a:pt x="239399" y="2776556"/>
                    <a:pt x="244093" y="2771862"/>
                    <a:pt x="246440" y="2767168"/>
                  </a:cubicBezTo>
                  <a:cubicBezTo>
                    <a:pt x="248787" y="2767168"/>
                    <a:pt x="251134" y="2769515"/>
                    <a:pt x="253481" y="2769515"/>
                  </a:cubicBezTo>
                  <a:cubicBezTo>
                    <a:pt x="265216" y="2774209"/>
                    <a:pt x="272257" y="2776556"/>
                    <a:pt x="276951" y="2776556"/>
                  </a:cubicBezTo>
                  <a:close/>
                  <a:moveTo>
                    <a:pt x="410733" y="2849314"/>
                  </a:moveTo>
                  <a:cubicBezTo>
                    <a:pt x="424815" y="2861050"/>
                    <a:pt x="436551" y="2872785"/>
                    <a:pt x="450633" y="2884520"/>
                  </a:cubicBezTo>
                  <a:cubicBezTo>
                    <a:pt x="457674" y="2891561"/>
                    <a:pt x="464715" y="2898602"/>
                    <a:pt x="474103" y="2903296"/>
                  </a:cubicBezTo>
                  <a:cubicBezTo>
                    <a:pt x="492880" y="2919726"/>
                    <a:pt x="511656" y="2936155"/>
                    <a:pt x="530433" y="2950237"/>
                  </a:cubicBezTo>
                  <a:cubicBezTo>
                    <a:pt x="532780" y="2952584"/>
                    <a:pt x="535127" y="2954932"/>
                    <a:pt x="539821" y="2957279"/>
                  </a:cubicBezTo>
                  <a:cubicBezTo>
                    <a:pt x="556250" y="2971361"/>
                    <a:pt x="572679" y="2985443"/>
                    <a:pt x="591456" y="2999525"/>
                  </a:cubicBezTo>
                  <a:cubicBezTo>
                    <a:pt x="589109" y="3001873"/>
                    <a:pt x="586762" y="3006567"/>
                    <a:pt x="586762" y="3011261"/>
                  </a:cubicBezTo>
                  <a:cubicBezTo>
                    <a:pt x="586762" y="3022996"/>
                    <a:pt x="596150" y="3032384"/>
                    <a:pt x="607885" y="3032384"/>
                  </a:cubicBezTo>
                  <a:cubicBezTo>
                    <a:pt x="610232" y="3065243"/>
                    <a:pt x="610232" y="3095754"/>
                    <a:pt x="612579" y="3126266"/>
                  </a:cubicBezTo>
                  <a:cubicBezTo>
                    <a:pt x="612579" y="3130960"/>
                    <a:pt x="612579" y="3135654"/>
                    <a:pt x="612579" y="3140348"/>
                  </a:cubicBezTo>
                  <a:cubicBezTo>
                    <a:pt x="612579" y="3147389"/>
                    <a:pt x="612579" y="3152083"/>
                    <a:pt x="612579" y="3159125"/>
                  </a:cubicBezTo>
                  <a:cubicBezTo>
                    <a:pt x="612579" y="3173207"/>
                    <a:pt x="614926" y="3189636"/>
                    <a:pt x="614926" y="3203718"/>
                  </a:cubicBezTo>
                  <a:cubicBezTo>
                    <a:pt x="614926" y="3203718"/>
                    <a:pt x="614926" y="3206065"/>
                    <a:pt x="614926" y="3206065"/>
                  </a:cubicBezTo>
                  <a:cubicBezTo>
                    <a:pt x="614926" y="3217801"/>
                    <a:pt x="617273" y="3231883"/>
                    <a:pt x="617273" y="3243618"/>
                  </a:cubicBezTo>
                  <a:cubicBezTo>
                    <a:pt x="614926" y="3243618"/>
                    <a:pt x="612579" y="3243618"/>
                    <a:pt x="610232" y="3245965"/>
                  </a:cubicBezTo>
                  <a:cubicBezTo>
                    <a:pt x="598497" y="3224842"/>
                    <a:pt x="586762" y="3206065"/>
                    <a:pt x="575026" y="3187289"/>
                  </a:cubicBezTo>
                  <a:cubicBezTo>
                    <a:pt x="565638" y="3173207"/>
                    <a:pt x="558597" y="3156777"/>
                    <a:pt x="549209" y="3142695"/>
                  </a:cubicBezTo>
                  <a:cubicBezTo>
                    <a:pt x="537474" y="3121572"/>
                    <a:pt x="525738" y="3100448"/>
                    <a:pt x="511656" y="3076978"/>
                  </a:cubicBezTo>
                  <a:cubicBezTo>
                    <a:pt x="483492" y="3030037"/>
                    <a:pt x="457674" y="2980749"/>
                    <a:pt x="431857" y="2933808"/>
                  </a:cubicBezTo>
                  <a:cubicBezTo>
                    <a:pt x="427162" y="2924420"/>
                    <a:pt x="422468" y="2917379"/>
                    <a:pt x="417774" y="2907991"/>
                  </a:cubicBezTo>
                  <a:cubicBezTo>
                    <a:pt x="398998" y="2875132"/>
                    <a:pt x="380222" y="2839926"/>
                    <a:pt x="361445" y="2804721"/>
                  </a:cubicBezTo>
                  <a:cubicBezTo>
                    <a:pt x="363792" y="2804721"/>
                    <a:pt x="363792" y="2802374"/>
                    <a:pt x="366139" y="2802374"/>
                  </a:cubicBezTo>
                  <a:cubicBezTo>
                    <a:pt x="370833" y="2807068"/>
                    <a:pt x="375527" y="2809415"/>
                    <a:pt x="380222" y="2814109"/>
                  </a:cubicBezTo>
                  <a:cubicBezTo>
                    <a:pt x="387263" y="2830538"/>
                    <a:pt x="398998" y="2839926"/>
                    <a:pt x="410733" y="2849314"/>
                  </a:cubicBezTo>
                  <a:close/>
                  <a:moveTo>
                    <a:pt x="652479" y="2990137"/>
                  </a:moveTo>
                  <a:cubicBezTo>
                    <a:pt x="659520" y="2985443"/>
                    <a:pt x="668908" y="2980749"/>
                    <a:pt x="675949" y="2976055"/>
                  </a:cubicBezTo>
                  <a:cubicBezTo>
                    <a:pt x="682991" y="2971361"/>
                    <a:pt x="690032" y="2966667"/>
                    <a:pt x="697073" y="2964320"/>
                  </a:cubicBezTo>
                  <a:cubicBezTo>
                    <a:pt x="706461" y="2959626"/>
                    <a:pt x="713502" y="2952584"/>
                    <a:pt x="722890" y="2947890"/>
                  </a:cubicBezTo>
                  <a:cubicBezTo>
                    <a:pt x="729931" y="2943196"/>
                    <a:pt x="736973" y="2938502"/>
                    <a:pt x="744014" y="2933808"/>
                  </a:cubicBezTo>
                  <a:cubicBezTo>
                    <a:pt x="753402" y="2926767"/>
                    <a:pt x="760443" y="2922073"/>
                    <a:pt x="769831" y="2915032"/>
                  </a:cubicBezTo>
                  <a:cubicBezTo>
                    <a:pt x="776872" y="2910338"/>
                    <a:pt x="783914" y="2905643"/>
                    <a:pt x="788608" y="2900949"/>
                  </a:cubicBezTo>
                  <a:cubicBezTo>
                    <a:pt x="797996" y="2893908"/>
                    <a:pt x="805037" y="2889214"/>
                    <a:pt x="814425" y="2882173"/>
                  </a:cubicBezTo>
                  <a:cubicBezTo>
                    <a:pt x="821466" y="2877479"/>
                    <a:pt x="828507" y="2872785"/>
                    <a:pt x="835549" y="2868091"/>
                  </a:cubicBezTo>
                  <a:cubicBezTo>
                    <a:pt x="844937" y="2861050"/>
                    <a:pt x="851978" y="2854009"/>
                    <a:pt x="861366" y="2849314"/>
                  </a:cubicBezTo>
                  <a:cubicBezTo>
                    <a:pt x="868407" y="2844620"/>
                    <a:pt x="875448" y="2839926"/>
                    <a:pt x="882489" y="2832885"/>
                  </a:cubicBezTo>
                  <a:cubicBezTo>
                    <a:pt x="891878" y="2825844"/>
                    <a:pt x="898919" y="2818803"/>
                    <a:pt x="908307" y="2811762"/>
                  </a:cubicBezTo>
                  <a:cubicBezTo>
                    <a:pt x="915348" y="2807068"/>
                    <a:pt x="922389" y="2800026"/>
                    <a:pt x="929430" y="2795332"/>
                  </a:cubicBezTo>
                  <a:cubicBezTo>
                    <a:pt x="938819" y="2788291"/>
                    <a:pt x="948207" y="2781250"/>
                    <a:pt x="957595" y="2774209"/>
                  </a:cubicBezTo>
                  <a:cubicBezTo>
                    <a:pt x="964636" y="2769515"/>
                    <a:pt x="971677" y="2762474"/>
                    <a:pt x="976371" y="2757780"/>
                  </a:cubicBezTo>
                  <a:cubicBezTo>
                    <a:pt x="985760" y="2750738"/>
                    <a:pt x="995148" y="2741350"/>
                    <a:pt x="1004536" y="2734309"/>
                  </a:cubicBezTo>
                  <a:cubicBezTo>
                    <a:pt x="1011577" y="2729615"/>
                    <a:pt x="1016271" y="2724921"/>
                    <a:pt x="1023312" y="2717880"/>
                  </a:cubicBezTo>
                  <a:cubicBezTo>
                    <a:pt x="1035047" y="2708492"/>
                    <a:pt x="1046783" y="2699103"/>
                    <a:pt x="1056171" y="2689715"/>
                  </a:cubicBezTo>
                  <a:cubicBezTo>
                    <a:pt x="1060865" y="2685021"/>
                    <a:pt x="1065559" y="2682674"/>
                    <a:pt x="1070253" y="2677980"/>
                  </a:cubicBezTo>
                  <a:cubicBezTo>
                    <a:pt x="1081988" y="2666245"/>
                    <a:pt x="1093724" y="2656857"/>
                    <a:pt x="1107806" y="2645121"/>
                  </a:cubicBezTo>
                  <a:cubicBezTo>
                    <a:pt x="1112500" y="2642774"/>
                    <a:pt x="1114847" y="2638080"/>
                    <a:pt x="1119541" y="2635733"/>
                  </a:cubicBezTo>
                  <a:cubicBezTo>
                    <a:pt x="1133623" y="2623998"/>
                    <a:pt x="1145359" y="2612263"/>
                    <a:pt x="1159441" y="2600527"/>
                  </a:cubicBezTo>
                  <a:cubicBezTo>
                    <a:pt x="1161788" y="2598180"/>
                    <a:pt x="1166482" y="2595833"/>
                    <a:pt x="1168829" y="2591139"/>
                  </a:cubicBezTo>
                  <a:cubicBezTo>
                    <a:pt x="1234546" y="2532463"/>
                    <a:pt x="1302611" y="2469093"/>
                    <a:pt x="1373022" y="2403376"/>
                  </a:cubicBezTo>
                  <a:lnTo>
                    <a:pt x="1373022" y="2403376"/>
                  </a:lnTo>
                  <a:cubicBezTo>
                    <a:pt x="1377716" y="2408070"/>
                    <a:pt x="1382410" y="2410417"/>
                    <a:pt x="1387104" y="2410417"/>
                  </a:cubicBezTo>
                  <a:cubicBezTo>
                    <a:pt x="1389452" y="2410417"/>
                    <a:pt x="1391799" y="2410417"/>
                    <a:pt x="1391799" y="2410417"/>
                  </a:cubicBezTo>
                  <a:cubicBezTo>
                    <a:pt x="1403534" y="2443275"/>
                    <a:pt x="1412922" y="2476134"/>
                    <a:pt x="1424657" y="2513687"/>
                  </a:cubicBezTo>
                  <a:cubicBezTo>
                    <a:pt x="1424657" y="2513687"/>
                    <a:pt x="1424657" y="2516034"/>
                    <a:pt x="1424657" y="2516034"/>
                  </a:cubicBezTo>
                  <a:cubicBezTo>
                    <a:pt x="1443434" y="2572363"/>
                    <a:pt x="1462210" y="2631039"/>
                    <a:pt x="1483333" y="2692062"/>
                  </a:cubicBezTo>
                  <a:cubicBezTo>
                    <a:pt x="1483333" y="2694409"/>
                    <a:pt x="1485680" y="2696756"/>
                    <a:pt x="1485680" y="2699103"/>
                  </a:cubicBezTo>
                  <a:cubicBezTo>
                    <a:pt x="1488028" y="2708492"/>
                    <a:pt x="1492722" y="2717880"/>
                    <a:pt x="1495069" y="2727268"/>
                  </a:cubicBezTo>
                  <a:cubicBezTo>
                    <a:pt x="1497416" y="2734309"/>
                    <a:pt x="1499763" y="2741350"/>
                    <a:pt x="1502110" y="2748391"/>
                  </a:cubicBezTo>
                  <a:cubicBezTo>
                    <a:pt x="1502110" y="2750738"/>
                    <a:pt x="1504457" y="2753085"/>
                    <a:pt x="1504457" y="2755433"/>
                  </a:cubicBezTo>
                  <a:cubicBezTo>
                    <a:pt x="1546704" y="2875132"/>
                    <a:pt x="1591298" y="3001873"/>
                    <a:pt x="1638239" y="3128613"/>
                  </a:cubicBezTo>
                  <a:cubicBezTo>
                    <a:pt x="1631197" y="3130960"/>
                    <a:pt x="1626503" y="3138001"/>
                    <a:pt x="1626503" y="3145042"/>
                  </a:cubicBezTo>
                  <a:cubicBezTo>
                    <a:pt x="1607727" y="3145042"/>
                    <a:pt x="1588950" y="3145042"/>
                    <a:pt x="1572521" y="3145042"/>
                  </a:cubicBezTo>
                  <a:cubicBezTo>
                    <a:pt x="1572521" y="3145042"/>
                    <a:pt x="1570174" y="3145042"/>
                    <a:pt x="1567827" y="3145042"/>
                  </a:cubicBezTo>
                  <a:cubicBezTo>
                    <a:pt x="1387104" y="3142695"/>
                    <a:pt x="1222811" y="3130960"/>
                    <a:pt x="1072600" y="3114531"/>
                  </a:cubicBezTo>
                  <a:cubicBezTo>
                    <a:pt x="1072600" y="3114531"/>
                    <a:pt x="1072600" y="3114531"/>
                    <a:pt x="1072600" y="3114531"/>
                  </a:cubicBezTo>
                  <a:cubicBezTo>
                    <a:pt x="1051477" y="3112184"/>
                    <a:pt x="1030353" y="3109836"/>
                    <a:pt x="1009230" y="3107490"/>
                  </a:cubicBezTo>
                  <a:cubicBezTo>
                    <a:pt x="1006883" y="3107490"/>
                    <a:pt x="1006883" y="3107490"/>
                    <a:pt x="1004536" y="3107490"/>
                  </a:cubicBezTo>
                  <a:cubicBezTo>
                    <a:pt x="985760" y="3105142"/>
                    <a:pt x="966983" y="3102796"/>
                    <a:pt x="948207" y="3100448"/>
                  </a:cubicBezTo>
                  <a:cubicBezTo>
                    <a:pt x="945860" y="3100448"/>
                    <a:pt x="941166" y="3100448"/>
                    <a:pt x="938819" y="3098101"/>
                  </a:cubicBezTo>
                  <a:cubicBezTo>
                    <a:pt x="922389" y="3095754"/>
                    <a:pt x="903613" y="3093407"/>
                    <a:pt x="887184" y="3088713"/>
                  </a:cubicBezTo>
                  <a:cubicBezTo>
                    <a:pt x="882489" y="3088713"/>
                    <a:pt x="880142" y="3086366"/>
                    <a:pt x="875448" y="3086366"/>
                  </a:cubicBezTo>
                  <a:cubicBezTo>
                    <a:pt x="859019" y="3084019"/>
                    <a:pt x="842590" y="3081672"/>
                    <a:pt x="828507" y="3076978"/>
                  </a:cubicBezTo>
                  <a:cubicBezTo>
                    <a:pt x="823813" y="3076978"/>
                    <a:pt x="819119" y="3074631"/>
                    <a:pt x="814425" y="3074631"/>
                  </a:cubicBezTo>
                  <a:cubicBezTo>
                    <a:pt x="800343" y="3072284"/>
                    <a:pt x="786261" y="3069937"/>
                    <a:pt x="772178" y="3065243"/>
                  </a:cubicBezTo>
                  <a:cubicBezTo>
                    <a:pt x="767484" y="3065243"/>
                    <a:pt x="762790" y="3062896"/>
                    <a:pt x="755749" y="3060549"/>
                  </a:cubicBezTo>
                  <a:cubicBezTo>
                    <a:pt x="741667" y="3058201"/>
                    <a:pt x="729931" y="3053507"/>
                    <a:pt x="715849" y="3051160"/>
                  </a:cubicBezTo>
                  <a:cubicBezTo>
                    <a:pt x="711155" y="3048813"/>
                    <a:pt x="704114" y="3048813"/>
                    <a:pt x="699420" y="3046466"/>
                  </a:cubicBezTo>
                  <a:cubicBezTo>
                    <a:pt x="687685" y="3044119"/>
                    <a:pt x="673602" y="3039425"/>
                    <a:pt x="661867" y="3037078"/>
                  </a:cubicBezTo>
                  <a:cubicBezTo>
                    <a:pt x="654826" y="3034731"/>
                    <a:pt x="650132" y="3034731"/>
                    <a:pt x="643091" y="3032384"/>
                  </a:cubicBezTo>
                  <a:cubicBezTo>
                    <a:pt x="638397" y="3030037"/>
                    <a:pt x="631355" y="3030037"/>
                    <a:pt x="626661" y="3027690"/>
                  </a:cubicBezTo>
                  <a:cubicBezTo>
                    <a:pt x="626661" y="3025343"/>
                    <a:pt x="626661" y="3025343"/>
                    <a:pt x="626661" y="3022996"/>
                  </a:cubicBezTo>
                  <a:cubicBezTo>
                    <a:pt x="626661" y="3020649"/>
                    <a:pt x="626661" y="3015955"/>
                    <a:pt x="624314" y="3013608"/>
                  </a:cubicBezTo>
                  <a:cubicBezTo>
                    <a:pt x="626661" y="3011261"/>
                    <a:pt x="631355" y="3011261"/>
                    <a:pt x="633703" y="3008914"/>
                  </a:cubicBezTo>
                  <a:cubicBezTo>
                    <a:pt x="638397" y="2997178"/>
                    <a:pt x="645438" y="2992484"/>
                    <a:pt x="652479" y="2990137"/>
                  </a:cubicBezTo>
                  <a:close/>
                  <a:moveTo>
                    <a:pt x="1286181" y="1971519"/>
                  </a:moveTo>
                  <a:cubicBezTo>
                    <a:pt x="1283834" y="1959784"/>
                    <a:pt x="1283834" y="1945702"/>
                    <a:pt x="1281487" y="1933966"/>
                  </a:cubicBezTo>
                  <a:cubicBezTo>
                    <a:pt x="1279140" y="1917537"/>
                    <a:pt x="1279140" y="1903455"/>
                    <a:pt x="1276793" y="1887025"/>
                  </a:cubicBezTo>
                  <a:cubicBezTo>
                    <a:pt x="1276793" y="1877637"/>
                    <a:pt x="1274446" y="1865902"/>
                    <a:pt x="1274446" y="1856514"/>
                  </a:cubicBezTo>
                  <a:cubicBezTo>
                    <a:pt x="1272099" y="1837737"/>
                    <a:pt x="1269752" y="1821308"/>
                    <a:pt x="1267405" y="1802532"/>
                  </a:cubicBezTo>
                  <a:cubicBezTo>
                    <a:pt x="1267405" y="1795491"/>
                    <a:pt x="1265058" y="1786102"/>
                    <a:pt x="1265058" y="1779061"/>
                  </a:cubicBezTo>
                  <a:cubicBezTo>
                    <a:pt x="1262711" y="1757938"/>
                    <a:pt x="1260364" y="1739161"/>
                    <a:pt x="1258017" y="1718038"/>
                  </a:cubicBezTo>
                  <a:cubicBezTo>
                    <a:pt x="1258017" y="1713344"/>
                    <a:pt x="1258017" y="1706303"/>
                    <a:pt x="1255670" y="1701609"/>
                  </a:cubicBezTo>
                  <a:cubicBezTo>
                    <a:pt x="1253323" y="1678138"/>
                    <a:pt x="1250976" y="1654668"/>
                    <a:pt x="1248629" y="1631197"/>
                  </a:cubicBezTo>
                  <a:cubicBezTo>
                    <a:pt x="1248629" y="1628850"/>
                    <a:pt x="1248629" y="1624156"/>
                    <a:pt x="1248629" y="1621809"/>
                  </a:cubicBezTo>
                  <a:cubicBezTo>
                    <a:pt x="1246282" y="1595992"/>
                    <a:pt x="1243935" y="1570174"/>
                    <a:pt x="1241588" y="1544357"/>
                  </a:cubicBezTo>
                  <a:cubicBezTo>
                    <a:pt x="1241588" y="1542009"/>
                    <a:pt x="1241588" y="1539662"/>
                    <a:pt x="1241588" y="1537315"/>
                  </a:cubicBezTo>
                  <a:cubicBezTo>
                    <a:pt x="1236894" y="1485680"/>
                    <a:pt x="1232199" y="1436392"/>
                    <a:pt x="1225158" y="1382410"/>
                  </a:cubicBezTo>
                  <a:cubicBezTo>
                    <a:pt x="1234546" y="1380063"/>
                    <a:pt x="1241588" y="1373022"/>
                    <a:pt x="1241588" y="1363634"/>
                  </a:cubicBezTo>
                  <a:cubicBezTo>
                    <a:pt x="1241588" y="1351899"/>
                    <a:pt x="1232199" y="1342511"/>
                    <a:pt x="1220464" y="1342511"/>
                  </a:cubicBezTo>
                  <a:cubicBezTo>
                    <a:pt x="1220464" y="1342511"/>
                    <a:pt x="1220464" y="1342511"/>
                    <a:pt x="1220464" y="1342511"/>
                  </a:cubicBezTo>
                  <a:cubicBezTo>
                    <a:pt x="1218117" y="1316693"/>
                    <a:pt x="1215770" y="1288529"/>
                    <a:pt x="1213423" y="1262711"/>
                  </a:cubicBezTo>
                  <a:cubicBezTo>
                    <a:pt x="1211076" y="1241588"/>
                    <a:pt x="1208729" y="1220464"/>
                    <a:pt x="1206382" y="1199341"/>
                  </a:cubicBezTo>
                  <a:cubicBezTo>
                    <a:pt x="1250976" y="1180564"/>
                    <a:pt x="1297917" y="1159441"/>
                    <a:pt x="1342511" y="1140665"/>
                  </a:cubicBezTo>
                  <a:cubicBezTo>
                    <a:pt x="1337816" y="1196994"/>
                    <a:pt x="1333122" y="1255670"/>
                    <a:pt x="1328428" y="1314346"/>
                  </a:cubicBezTo>
                  <a:cubicBezTo>
                    <a:pt x="1328428" y="1314346"/>
                    <a:pt x="1328428" y="1314346"/>
                    <a:pt x="1328428" y="1314346"/>
                  </a:cubicBezTo>
                  <a:cubicBezTo>
                    <a:pt x="1316693" y="1314346"/>
                    <a:pt x="1307305" y="1323734"/>
                    <a:pt x="1307305" y="1335469"/>
                  </a:cubicBezTo>
                  <a:cubicBezTo>
                    <a:pt x="1307305" y="1344858"/>
                    <a:pt x="1314346" y="1354246"/>
                    <a:pt x="1326081" y="1354246"/>
                  </a:cubicBezTo>
                  <a:cubicBezTo>
                    <a:pt x="1323734" y="1375369"/>
                    <a:pt x="1323734" y="1396493"/>
                    <a:pt x="1321387" y="1417616"/>
                  </a:cubicBezTo>
                  <a:cubicBezTo>
                    <a:pt x="1321387" y="1427004"/>
                    <a:pt x="1321387" y="1434045"/>
                    <a:pt x="1319040" y="1443434"/>
                  </a:cubicBezTo>
                  <a:cubicBezTo>
                    <a:pt x="1316693" y="1462210"/>
                    <a:pt x="1316693" y="1483333"/>
                    <a:pt x="1314346" y="1502110"/>
                  </a:cubicBezTo>
                  <a:cubicBezTo>
                    <a:pt x="1314346" y="1513845"/>
                    <a:pt x="1311999" y="1525580"/>
                    <a:pt x="1311999" y="1537315"/>
                  </a:cubicBezTo>
                  <a:cubicBezTo>
                    <a:pt x="1311999" y="1553745"/>
                    <a:pt x="1309652" y="1572521"/>
                    <a:pt x="1309652" y="1588950"/>
                  </a:cubicBezTo>
                  <a:cubicBezTo>
                    <a:pt x="1309652" y="1600686"/>
                    <a:pt x="1307305" y="1614768"/>
                    <a:pt x="1307305" y="1626503"/>
                  </a:cubicBezTo>
                  <a:cubicBezTo>
                    <a:pt x="1307305" y="1642933"/>
                    <a:pt x="1304958" y="1659362"/>
                    <a:pt x="1304958" y="1675791"/>
                  </a:cubicBezTo>
                  <a:cubicBezTo>
                    <a:pt x="1304958" y="1689873"/>
                    <a:pt x="1302611" y="1703956"/>
                    <a:pt x="1302611" y="1718038"/>
                  </a:cubicBezTo>
                  <a:cubicBezTo>
                    <a:pt x="1302611" y="1734467"/>
                    <a:pt x="1300264" y="1750897"/>
                    <a:pt x="1300264" y="1767326"/>
                  </a:cubicBezTo>
                  <a:cubicBezTo>
                    <a:pt x="1300264" y="1781408"/>
                    <a:pt x="1300264" y="1793144"/>
                    <a:pt x="1297917" y="1807226"/>
                  </a:cubicBezTo>
                  <a:cubicBezTo>
                    <a:pt x="1297917" y="1823655"/>
                    <a:pt x="1295570" y="1842432"/>
                    <a:pt x="1295570" y="1858861"/>
                  </a:cubicBezTo>
                  <a:cubicBezTo>
                    <a:pt x="1295570" y="1870596"/>
                    <a:pt x="1295570" y="1884678"/>
                    <a:pt x="1293223" y="1896413"/>
                  </a:cubicBezTo>
                  <a:cubicBezTo>
                    <a:pt x="1293223" y="1915190"/>
                    <a:pt x="1290876" y="1933966"/>
                    <a:pt x="1290876" y="1952743"/>
                  </a:cubicBezTo>
                  <a:cubicBezTo>
                    <a:pt x="1290876" y="1964478"/>
                    <a:pt x="1290876" y="1976213"/>
                    <a:pt x="1290876" y="1985601"/>
                  </a:cubicBezTo>
                  <a:cubicBezTo>
                    <a:pt x="1290876" y="1999684"/>
                    <a:pt x="1290876" y="2016113"/>
                    <a:pt x="1288529" y="2030195"/>
                  </a:cubicBezTo>
                  <a:cubicBezTo>
                    <a:pt x="1288529" y="2030195"/>
                    <a:pt x="1288529" y="2030195"/>
                    <a:pt x="1288529" y="2030195"/>
                  </a:cubicBezTo>
                  <a:cubicBezTo>
                    <a:pt x="1293223" y="2030195"/>
                    <a:pt x="1290876" y="2018460"/>
                    <a:pt x="1290876" y="2009072"/>
                  </a:cubicBezTo>
                  <a:cubicBezTo>
                    <a:pt x="1288529" y="1994990"/>
                    <a:pt x="1288529" y="1983254"/>
                    <a:pt x="1286181" y="1971519"/>
                  </a:cubicBezTo>
                  <a:close/>
                  <a:moveTo>
                    <a:pt x="1124235" y="1117194"/>
                  </a:moveTo>
                  <a:cubicBezTo>
                    <a:pt x="1110153" y="1124235"/>
                    <a:pt x="1098418" y="1128929"/>
                    <a:pt x="1086683" y="1135970"/>
                  </a:cubicBezTo>
                  <a:cubicBezTo>
                    <a:pt x="1067906" y="1145359"/>
                    <a:pt x="1049130" y="1154747"/>
                    <a:pt x="1030353" y="1161788"/>
                  </a:cubicBezTo>
                  <a:cubicBezTo>
                    <a:pt x="1016271" y="1168829"/>
                    <a:pt x="1004536" y="1175870"/>
                    <a:pt x="990454" y="1182911"/>
                  </a:cubicBezTo>
                  <a:cubicBezTo>
                    <a:pt x="971677" y="1192300"/>
                    <a:pt x="955248" y="1201688"/>
                    <a:pt x="938819" y="1211076"/>
                  </a:cubicBezTo>
                  <a:cubicBezTo>
                    <a:pt x="924736" y="1218117"/>
                    <a:pt x="913001" y="1227505"/>
                    <a:pt x="898919" y="1234546"/>
                  </a:cubicBezTo>
                  <a:cubicBezTo>
                    <a:pt x="887184" y="1241588"/>
                    <a:pt x="875448" y="1248629"/>
                    <a:pt x="863713" y="1255670"/>
                  </a:cubicBezTo>
                  <a:cubicBezTo>
                    <a:pt x="863713" y="1255670"/>
                    <a:pt x="863713" y="1255670"/>
                    <a:pt x="863713" y="1253323"/>
                  </a:cubicBezTo>
                  <a:cubicBezTo>
                    <a:pt x="875448" y="1243935"/>
                    <a:pt x="887184" y="1234546"/>
                    <a:pt x="898919" y="1222811"/>
                  </a:cubicBezTo>
                  <a:cubicBezTo>
                    <a:pt x="915348" y="1208729"/>
                    <a:pt x="929430" y="1196994"/>
                    <a:pt x="945860" y="1182911"/>
                  </a:cubicBezTo>
                  <a:cubicBezTo>
                    <a:pt x="962289" y="1171176"/>
                    <a:pt x="976371" y="1157094"/>
                    <a:pt x="992801" y="1145359"/>
                  </a:cubicBezTo>
                  <a:cubicBezTo>
                    <a:pt x="1009230" y="1133623"/>
                    <a:pt x="1025659" y="1119541"/>
                    <a:pt x="1039742" y="1107806"/>
                  </a:cubicBezTo>
                  <a:cubicBezTo>
                    <a:pt x="1056171" y="1096071"/>
                    <a:pt x="1072600" y="1084335"/>
                    <a:pt x="1089030" y="1072600"/>
                  </a:cubicBezTo>
                  <a:cubicBezTo>
                    <a:pt x="1105459" y="1060865"/>
                    <a:pt x="1121888" y="1049130"/>
                    <a:pt x="1135971" y="1037394"/>
                  </a:cubicBezTo>
                  <a:cubicBezTo>
                    <a:pt x="1152400" y="1025659"/>
                    <a:pt x="1168829" y="1013924"/>
                    <a:pt x="1185258" y="1002189"/>
                  </a:cubicBezTo>
                  <a:cubicBezTo>
                    <a:pt x="1187605" y="1030353"/>
                    <a:pt x="1189953" y="1058518"/>
                    <a:pt x="1192300" y="1086683"/>
                  </a:cubicBezTo>
                  <a:cubicBezTo>
                    <a:pt x="1189953" y="1089030"/>
                    <a:pt x="1187605" y="1089030"/>
                    <a:pt x="1182911" y="1091377"/>
                  </a:cubicBezTo>
                  <a:cubicBezTo>
                    <a:pt x="1164135" y="1100765"/>
                    <a:pt x="1143012" y="1107806"/>
                    <a:pt x="1124235" y="1117194"/>
                  </a:cubicBezTo>
                  <a:close/>
                  <a:moveTo>
                    <a:pt x="762790" y="1337817"/>
                  </a:moveTo>
                  <a:cubicBezTo>
                    <a:pt x="736973" y="1361287"/>
                    <a:pt x="711155" y="1384757"/>
                    <a:pt x="685338" y="1410575"/>
                  </a:cubicBezTo>
                  <a:cubicBezTo>
                    <a:pt x="678296" y="1417616"/>
                    <a:pt x="671255" y="1424657"/>
                    <a:pt x="664214" y="1431698"/>
                  </a:cubicBezTo>
                  <a:cubicBezTo>
                    <a:pt x="654826" y="1441087"/>
                    <a:pt x="643091" y="1452822"/>
                    <a:pt x="633703" y="1462210"/>
                  </a:cubicBezTo>
                  <a:cubicBezTo>
                    <a:pt x="687685" y="1384757"/>
                    <a:pt x="744014" y="1311999"/>
                    <a:pt x="797996" y="1241588"/>
                  </a:cubicBezTo>
                  <a:cubicBezTo>
                    <a:pt x="797996" y="1241588"/>
                    <a:pt x="800343" y="1241588"/>
                    <a:pt x="800343" y="1243935"/>
                  </a:cubicBezTo>
                  <a:cubicBezTo>
                    <a:pt x="805037" y="1246282"/>
                    <a:pt x="807384" y="1248629"/>
                    <a:pt x="812078" y="1250976"/>
                  </a:cubicBezTo>
                  <a:cubicBezTo>
                    <a:pt x="816772" y="1253323"/>
                    <a:pt x="821466" y="1255670"/>
                    <a:pt x="826160" y="1260364"/>
                  </a:cubicBezTo>
                  <a:cubicBezTo>
                    <a:pt x="823813" y="1262711"/>
                    <a:pt x="823813" y="1267405"/>
                    <a:pt x="823813" y="1269752"/>
                  </a:cubicBezTo>
                  <a:cubicBezTo>
                    <a:pt x="823813" y="1274446"/>
                    <a:pt x="826160" y="1279140"/>
                    <a:pt x="828507" y="1281487"/>
                  </a:cubicBezTo>
                  <a:cubicBezTo>
                    <a:pt x="809731" y="1297917"/>
                    <a:pt x="788608" y="1314346"/>
                    <a:pt x="769831" y="1333122"/>
                  </a:cubicBezTo>
                  <a:cubicBezTo>
                    <a:pt x="769831" y="1330775"/>
                    <a:pt x="767484" y="1333122"/>
                    <a:pt x="762790" y="1337817"/>
                  </a:cubicBezTo>
                  <a:close/>
                  <a:moveTo>
                    <a:pt x="894225" y="1175870"/>
                  </a:moveTo>
                  <a:cubicBezTo>
                    <a:pt x="901266" y="1161788"/>
                    <a:pt x="910654" y="1145359"/>
                    <a:pt x="917695" y="1131276"/>
                  </a:cubicBezTo>
                  <a:cubicBezTo>
                    <a:pt x="927083" y="1114847"/>
                    <a:pt x="934124" y="1100765"/>
                    <a:pt x="943513" y="1084335"/>
                  </a:cubicBezTo>
                  <a:cubicBezTo>
                    <a:pt x="952901" y="1067906"/>
                    <a:pt x="959942" y="1053824"/>
                    <a:pt x="969330" y="1037394"/>
                  </a:cubicBezTo>
                  <a:cubicBezTo>
                    <a:pt x="969330" y="1037394"/>
                    <a:pt x="969330" y="1035047"/>
                    <a:pt x="971677" y="1035047"/>
                  </a:cubicBezTo>
                  <a:cubicBezTo>
                    <a:pt x="976371" y="1028006"/>
                    <a:pt x="983412" y="1023312"/>
                    <a:pt x="988107" y="1016271"/>
                  </a:cubicBezTo>
                  <a:cubicBezTo>
                    <a:pt x="995148" y="1009230"/>
                    <a:pt x="1002189" y="999842"/>
                    <a:pt x="1009230" y="992801"/>
                  </a:cubicBezTo>
                  <a:cubicBezTo>
                    <a:pt x="1016271" y="983412"/>
                    <a:pt x="1025659" y="974024"/>
                    <a:pt x="1032700" y="966983"/>
                  </a:cubicBezTo>
                  <a:cubicBezTo>
                    <a:pt x="1039742" y="959942"/>
                    <a:pt x="1046783" y="950554"/>
                    <a:pt x="1053824" y="943513"/>
                  </a:cubicBezTo>
                  <a:cubicBezTo>
                    <a:pt x="1060865" y="934125"/>
                    <a:pt x="1070253" y="927083"/>
                    <a:pt x="1077294" y="917695"/>
                  </a:cubicBezTo>
                  <a:cubicBezTo>
                    <a:pt x="1084336" y="910654"/>
                    <a:pt x="1091377" y="901266"/>
                    <a:pt x="1098418" y="894225"/>
                  </a:cubicBezTo>
                  <a:cubicBezTo>
                    <a:pt x="1105459" y="887184"/>
                    <a:pt x="1114847" y="877795"/>
                    <a:pt x="1121888" y="870754"/>
                  </a:cubicBezTo>
                  <a:cubicBezTo>
                    <a:pt x="1128929" y="861366"/>
                    <a:pt x="1138318" y="854325"/>
                    <a:pt x="1145359" y="847284"/>
                  </a:cubicBezTo>
                  <a:cubicBezTo>
                    <a:pt x="1147706" y="844937"/>
                    <a:pt x="1150053" y="840243"/>
                    <a:pt x="1154747" y="837896"/>
                  </a:cubicBezTo>
                  <a:cubicBezTo>
                    <a:pt x="1159441" y="840243"/>
                    <a:pt x="1164135" y="842590"/>
                    <a:pt x="1168829" y="842590"/>
                  </a:cubicBezTo>
                  <a:cubicBezTo>
                    <a:pt x="1168829" y="842590"/>
                    <a:pt x="1168829" y="842590"/>
                    <a:pt x="1168829" y="842590"/>
                  </a:cubicBezTo>
                  <a:cubicBezTo>
                    <a:pt x="1173523" y="889531"/>
                    <a:pt x="1178217" y="938819"/>
                    <a:pt x="1182911" y="990454"/>
                  </a:cubicBezTo>
                  <a:cubicBezTo>
                    <a:pt x="1182911" y="995148"/>
                    <a:pt x="1182911" y="999842"/>
                    <a:pt x="1185258" y="1004536"/>
                  </a:cubicBezTo>
                  <a:cubicBezTo>
                    <a:pt x="1180564" y="1009230"/>
                    <a:pt x="1175870" y="1011577"/>
                    <a:pt x="1168829" y="1016271"/>
                  </a:cubicBezTo>
                  <a:cubicBezTo>
                    <a:pt x="1152400" y="1028006"/>
                    <a:pt x="1135971" y="1039742"/>
                    <a:pt x="1121888" y="1049130"/>
                  </a:cubicBezTo>
                  <a:cubicBezTo>
                    <a:pt x="1107806" y="1060865"/>
                    <a:pt x="1093724" y="1070253"/>
                    <a:pt x="1077294" y="1081988"/>
                  </a:cubicBezTo>
                  <a:cubicBezTo>
                    <a:pt x="1060865" y="1093724"/>
                    <a:pt x="1044436" y="1105459"/>
                    <a:pt x="1028006" y="1119541"/>
                  </a:cubicBezTo>
                  <a:cubicBezTo>
                    <a:pt x="1013924" y="1128929"/>
                    <a:pt x="1002189" y="1140665"/>
                    <a:pt x="988107" y="1152400"/>
                  </a:cubicBezTo>
                  <a:cubicBezTo>
                    <a:pt x="971677" y="1166482"/>
                    <a:pt x="952901" y="1178217"/>
                    <a:pt x="936472" y="1192300"/>
                  </a:cubicBezTo>
                  <a:cubicBezTo>
                    <a:pt x="924736" y="1201688"/>
                    <a:pt x="913001" y="1213423"/>
                    <a:pt x="901266" y="1222811"/>
                  </a:cubicBezTo>
                  <a:cubicBezTo>
                    <a:pt x="887184" y="1234546"/>
                    <a:pt x="875448" y="1243935"/>
                    <a:pt x="861366" y="1255670"/>
                  </a:cubicBezTo>
                  <a:cubicBezTo>
                    <a:pt x="859019" y="1253323"/>
                    <a:pt x="859019" y="1253323"/>
                    <a:pt x="856672" y="1250976"/>
                  </a:cubicBezTo>
                  <a:cubicBezTo>
                    <a:pt x="861366" y="1243935"/>
                    <a:pt x="863713" y="1236893"/>
                    <a:pt x="868407" y="1229852"/>
                  </a:cubicBezTo>
                  <a:cubicBezTo>
                    <a:pt x="875448" y="1211076"/>
                    <a:pt x="884837" y="1192300"/>
                    <a:pt x="894225" y="1175870"/>
                  </a:cubicBezTo>
                  <a:close/>
                  <a:moveTo>
                    <a:pt x="1283834" y="934125"/>
                  </a:moveTo>
                  <a:cubicBezTo>
                    <a:pt x="1300264" y="922389"/>
                    <a:pt x="1316693" y="913001"/>
                    <a:pt x="1333122" y="901266"/>
                  </a:cubicBezTo>
                  <a:cubicBezTo>
                    <a:pt x="1344858" y="894225"/>
                    <a:pt x="1356593" y="887184"/>
                    <a:pt x="1368328" y="877795"/>
                  </a:cubicBezTo>
                  <a:cubicBezTo>
                    <a:pt x="1365981" y="896572"/>
                    <a:pt x="1363634" y="913001"/>
                    <a:pt x="1361287" y="931777"/>
                  </a:cubicBezTo>
                  <a:cubicBezTo>
                    <a:pt x="1361287" y="934125"/>
                    <a:pt x="1361287" y="938819"/>
                    <a:pt x="1361287" y="941166"/>
                  </a:cubicBezTo>
                  <a:cubicBezTo>
                    <a:pt x="1358940" y="966983"/>
                    <a:pt x="1356593" y="995148"/>
                    <a:pt x="1351899" y="1023312"/>
                  </a:cubicBezTo>
                  <a:cubicBezTo>
                    <a:pt x="1342511" y="1028006"/>
                    <a:pt x="1330775" y="1030353"/>
                    <a:pt x="1321387" y="1035047"/>
                  </a:cubicBezTo>
                  <a:cubicBezTo>
                    <a:pt x="1309652" y="1039742"/>
                    <a:pt x="1295570" y="1044436"/>
                    <a:pt x="1283834" y="1049130"/>
                  </a:cubicBezTo>
                  <a:cubicBezTo>
                    <a:pt x="1262711" y="1056171"/>
                    <a:pt x="1241588" y="1065559"/>
                    <a:pt x="1220464" y="1072600"/>
                  </a:cubicBezTo>
                  <a:cubicBezTo>
                    <a:pt x="1211076" y="1077294"/>
                    <a:pt x="1201688" y="1079641"/>
                    <a:pt x="1192300" y="1084335"/>
                  </a:cubicBezTo>
                  <a:cubicBezTo>
                    <a:pt x="1189953" y="1056171"/>
                    <a:pt x="1187605" y="1025659"/>
                    <a:pt x="1185258" y="997495"/>
                  </a:cubicBezTo>
                  <a:cubicBezTo>
                    <a:pt x="1201688" y="985760"/>
                    <a:pt x="1215770" y="974024"/>
                    <a:pt x="1232199" y="964636"/>
                  </a:cubicBezTo>
                  <a:cubicBezTo>
                    <a:pt x="1250976" y="957595"/>
                    <a:pt x="1267405" y="945860"/>
                    <a:pt x="1283834" y="934125"/>
                  </a:cubicBezTo>
                  <a:close/>
                  <a:moveTo>
                    <a:pt x="1373022" y="861366"/>
                  </a:moveTo>
                  <a:cubicBezTo>
                    <a:pt x="1375369" y="842590"/>
                    <a:pt x="1377716" y="823813"/>
                    <a:pt x="1380063" y="805037"/>
                  </a:cubicBezTo>
                  <a:cubicBezTo>
                    <a:pt x="1380063" y="800343"/>
                    <a:pt x="1382410" y="795649"/>
                    <a:pt x="1382410" y="788608"/>
                  </a:cubicBezTo>
                  <a:cubicBezTo>
                    <a:pt x="1384757" y="779219"/>
                    <a:pt x="1384757" y="767484"/>
                    <a:pt x="1387104" y="758096"/>
                  </a:cubicBezTo>
                  <a:cubicBezTo>
                    <a:pt x="1387104" y="758096"/>
                    <a:pt x="1387104" y="758096"/>
                    <a:pt x="1389452" y="758096"/>
                  </a:cubicBezTo>
                  <a:cubicBezTo>
                    <a:pt x="1391799" y="758096"/>
                    <a:pt x="1396493" y="758096"/>
                    <a:pt x="1398840" y="755749"/>
                  </a:cubicBezTo>
                  <a:cubicBezTo>
                    <a:pt x="1398840" y="758096"/>
                    <a:pt x="1401187" y="758096"/>
                    <a:pt x="1401187" y="760443"/>
                  </a:cubicBezTo>
                  <a:cubicBezTo>
                    <a:pt x="1405881" y="769831"/>
                    <a:pt x="1410575" y="779219"/>
                    <a:pt x="1415269" y="788608"/>
                  </a:cubicBezTo>
                  <a:cubicBezTo>
                    <a:pt x="1419963" y="795649"/>
                    <a:pt x="1422310" y="802690"/>
                    <a:pt x="1427004" y="809731"/>
                  </a:cubicBezTo>
                  <a:cubicBezTo>
                    <a:pt x="1431698" y="819119"/>
                    <a:pt x="1436392" y="828507"/>
                    <a:pt x="1441087" y="835549"/>
                  </a:cubicBezTo>
                  <a:cubicBezTo>
                    <a:pt x="1431698" y="842590"/>
                    <a:pt x="1419963" y="847284"/>
                    <a:pt x="1410575" y="854325"/>
                  </a:cubicBezTo>
                  <a:cubicBezTo>
                    <a:pt x="1398840" y="861366"/>
                    <a:pt x="1384757" y="870754"/>
                    <a:pt x="1373022" y="877795"/>
                  </a:cubicBezTo>
                  <a:cubicBezTo>
                    <a:pt x="1373022" y="875448"/>
                    <a:pt x="1373022" y="875448"/>
                    <a:pt x="1373022" y="873101"/>
                  </a:cubicBezTo>
                  <a:cubicBezTo>
                    <a:pt x="1370675" y="870754"/>
                    <a:pt x="1370675" y="866060"/>
                    <a:pt x="1373022" y="861366"/>
                  </a:cubicBezTo>
                  <a:close/>
                  <a:moveTo>
                    <a:pt x="1532621" y="781566"/>
                  </a:moveTo>
                  <a:cubicBezTo>
                    <a:pt x="1551398" y="772178"/>
                    <a:pt x="1567827" y="762790"/>
                    <a:pt x="1586603" y="753402"/>
                  </a:cubicBezTo>
                  <a:cubicBezTo>
                    <a:pt x="1603033" y="744014"/>
                    <a:pt x="1619462" y="734626"/>
                    <a:pt x="1635891" y="727584"/>
                  </a:cubicBezTo>
                  <a:cubicBezTo>
                    <a:pt x="1654668" y="718196"/>
                    <a:pt x="1671097" y="708808"/>
                    <a:pt x="1689873" y="699420"/>
                  </a:cubicBezTo>
                  <a:cubicBezTo>
                    <a:pt x="1706303" y="692379"/>
                    <a:pt x="1720385" y="682991"/>
                    <a:pt x="1736814" y="675949"/>
                  </a:cubicBezTo>
                  <a:cubicBezTo>
                    <a:pt x="1746203" y="673602"/>
                    <a:pt x="1757938" y="673602"/>
                    <a:pt x="1767326" y="673602"/>
                  </a:cubicBezTo>
                  <a:cubicBezTo>
                    <a:pt x="1776714" y="673602"/>
                    <a:pt x="1786102" y="671255"/>
                    <a:pt x="1795491" y="671255"/>
                  </a:cubicBezTo>
                  <a:cubicBezTo>
                    <a:pt x="1814267" y="668908"/>
                    <a:pt x="1830696" y="668908"/>
                    <a:pt x="1849473" y="666561"/>
                  </a:cubicBezTo>
                  <a:cubicBezTo>
                    <a:pt x="1858861" y="666561"/>
                    <a:pt x="1870596" y="664214"/>
                    <a:pt x="1879984" y="664214"/>
                  </a:cubicBezTo>
                  <a:cubicBezTo>
                    <a:pt x="1898761" y="664214"/>
                    <a:pt x="1919884" y="661867"/>
                    <a:pt x="1938660" y="661867"/>
                  </a:cubicBezTo>
                  <a:cubicBezTo>
                    <a:pt x="1948049" y="661867"/>
                    <a:pt x="1957437" y="661867"/>
                    <a:pt x="1966825" y="659520"/>
                  </a:cubicBezTo>
                  <a:cubicBezTo>
                    <a:pt x="1994989" y="659520"/>
                    <a:pt x="2023154" y="657173"/>
                    <a:pt x="2053666" y="657173"/>
                  </a:cubicBezTo>
                  <a:cubicBezTo>
                    <a:pt x="2079483" y="657173"/>
                    <a:pt x="2107648" y="657173"/>
                    <a:pt x="2135812" y="657173"/>
                  </a:cubicBezTo>
                  <a:cubicBezTo>
                    <a:pt x="2149895" y="657173"/>
                    <a:pt x="2166324" y="659520"/>
                    <a:pt x="2180406" y="659520"/>
                  </a:cubicBezTo>
                  <a:cubicBezTo>
                    <a:pt x="2185100" y="659520"/>
                    <a:pt x="2192141" y="659520"/>
                    <a:pt x="2196835" y="659520"/>
                  </a:cubicBezTo>
                  <a:cubicBezTo>
                    <a:pt x="2196835" y="666561"/>
                    <a:pt x="2201530" y="673602"/>
                    <a:pt x="2206224" y="675949"/>
                  </a:cubicBezTo>
                  <a:cubicBezTo>
                    <a:pt x="2206224" y="678296"/>
                    <a:pt x="2203877" y="678296"/>
                    <a:pt x="2203877" y="680643"/>
                  </a:cubicBezTo>
                  <a:cubicBezTo>
                    <a:pt x="2199183" y="690032"/>
                    <a:pt x="2194488" y="699420"/>
                    <a:pt x="2189794" y="708808"/>
                  </a:cubicBezTo>
                  <a:cubicBezTo>
                    <a:pt x="2185100" y="715849"/>
                    <a:pt x="2182753" y="722890"/>
                    <a:pt x="2178059" y="732279"/>
                  </a:cubicBezTo>
                  <a:cubicBezTo>
                    <a:pt x="2173365" y="741667"/>
                    <a:pt x="2168671" y="751055"/>
                    <a:pt x="2163977" y="760443"/>
                  </a:cubicBezTo>
                  <a:cubicBezTo>
                    <a:pt x="2159283" y="767484"/>
                    <a:pt x="2156936" y="774525"/>
                    <a:pt x="2152242" y="781566"/>
                  </a:cubicBezTo>
                  <a:cubicBezTo>
                    <a:pt x="2147548" y="790955"/>
                    <a:pt x="2142854" y="802690"/>
                    <a:pt x="2135812" y="812078"/>
                  </a:cubicBezTo>
                  <a:cubicBezTo>
                    <a:pt x="2131118" y="819119"/>
                    <a:pt x="2128771" y="826160"/>
                    <a:pt x="2124077" y="835549"/>
                  </a:cubicBezTo>
                  <a:cubicBezTo>
                    <a:pt x="2121730" y="840243"/>
                    <a:pt x="2119383" y="842590"/>
                    <a:pt x="2119383" y="847284"/>
                  </a:cubicBezTo>
                  <a:cubicBezTo>
                    <a:pt x="1955090" y="866060"/>
                    <a:pt x="1795491" y="894225"/>
                    <a:pt x="1638239" y="934125"/>
                  </a:cubicBezTo>
                  <a:cubicBezTo>
                    <a:pt x="1603033" y="943513"/>
                    <a:pt x="1565480" y="952901"/>
                    <a:pt x="1530274" y="964636"/>
                  </a:cubicBezTo>
                  <a:cubicBezTo>
                    <a:pt x="1523233" y="966983"/>
                    <a:pt x="1516192" y="969330"/>
                    <a:pt x="1509151" y="971677"/>
                  </a:cubicBezTo>
                  <a:cubicBezTo>
                    <a:pt x="1495069" y="941166"/>
                    <a:pt x="1480986" y="910654"/>
                    <a:pt x="1466904" y="882489"/>
                  </a:cubicBezTo>
                  <a:cubicBezTo>
                    <a:pt x="1466904" y="880142"/>
                    <a:pt x="1464557" y="880142"/>
                    <a:pt x="1464557" y="877795"/>
                  </a:cubicBezTo>
                  <a:cubicBezTo>
                    <a:pt x="1457516" y="863713"/>
                    <a:pt x="1450475" y="847284"/>
                    <a:pt x="1441087" y="833202"/>
                  </a:cubicBezTo>
                  <a:cubicBezTo>
                    <a:pt x="1455169" y="823813"/>
                    <a:pt x="1471598" y="816772"/>
                    <a:pt x="1485680" y="807384"/>
                  </a:cubicBezTo>
                  <a:cubicBezTo>
                    <a:pt x="1499763" y="800343"/>
                    <a:pt x="1516192" y="790955"/>
                    <a:pt x="1532621" y="781566"/>
                  </a:cubicBezTo>
                  <a:close/>
                  <a:moveTo>
                    <a:pt x="2246123" y="624314"/>
                  </a:moveTo>
                  <a:cubicBezTo>
                    <a:pt x="2250818" y="619620"/>
                    <a:pt x="2255512" y="614926"/>
                    <a:pt x="2260206" y="607885"/>
                  </a:cubicBezTo>
                  <a:cubicBezTo>
                    <a:pt x="2264900" y="600844"/>
                    <a:pt x="2271941" y="596150"/>
                    <a:pt x="2276635" y="589109"/>
                  </a:cubicBezTo>
                  <a:cubicBezTo>
                    <a:pt x="2281329" y="584415"/>
                    <a:pt x="2286023" y="579720"/>
                    <a:pt x="2290717" y="575026"/>
                  </a:cubicBezTo>
                  <a:cubicBezTo>
                    <a:pt x="2295412" y="567985"/>
                    <a:pt x="2302453" y="563291"/>
                    <a:pt x="2307147" y="556250"/>
                  </a:cubicBezTo>
                  <a:cubicBezTo>
                    <a:pt x="2311841" y="551556"/>
                    <a:pt x="2316535" y="546862"/>
                    <a:pt x="2321229" y="542168"/>
                  </a:cubicBezTo>
                  <a:cubicBezTo>
                    <a:pt x="2325923" y="535127"/>
                    <a:pt x="2332964" y="530433"/>
                    <a:pt x="2337658" y="525738"/>
                  </a:cubicBezTo>
                  <a:cubicBezTo>
                    <a:pt x="2342352" y="521044"/>
                    <a:pt x="2347047" y="516350"/>
                    <a:pt x="2351741" y="511656"/>
                  </a:cubicBezTo>
                  <a:cubicBezTo>
                    <a:pt x="2356435" y="506962"/>
                    <a:pt x="2363476" y="499921"/>
                    <a:pt x="2368170" y="495227"/>
                  </a:cubicBezTo>
                  <a:cubicBezTo>
                    <a:pt x="2372864" y="490533"/>
                    <a:pt x="2377558" y="485839"/>
                    <a:pt x="2382252" y="481145"/>
                  </a:cubicBezTo>
                  <a:cubicBezTo>
                    <a:pt x="2386946" y="476450"/>
                    <a:pt x="2393987" y="469409"/>
                    <a:pt x="2398681" y="464715"/>
                  </a:cubicBezTo>
                  <a:cubicBezTo>
                    <a:pt x="2403376" y="460021"/>
                    <a:pt x="2408070" y="455327"/>
                    <a:pt x="2412764" y="450633"/>
                  </a:cubicBezTo>
                  <a:cubicBezTo>
                    <a:pt x="2417458" y="445939"/>
                    <a:pt x="2424499" y="441245"/>
                    <a:pt x="2429193" y="436551"/>
                  </a:cubicBezTo>
                  <a:cubicBezTo>
                    <a:pt x="2433887" y="431857"/>
                    <a:pt x="2438581" y="429510"/>
                    <a:pt x="2440928" y="424815"/>
                  </a:cubicBezTo>
                  <a:cubicBezTo>
                    <a:pt x="2443275" y="424815"/>
                    <a:pt x="2445622" y="424815"/>
                    <a:pt x="2447970" y="422468"/>
                  </a:cubicBezTo>
                  <a:cubicBezTo>
                    <a:pt x="2450317" y="431857"/>
                    <a:pt x="2457358" y="436551"/>
                    <a:pt x="2466746" y="436551"/>
                  </a:cubicBezTo>
                  <a:cubicBezTo>
                    <a:pt x="2473787" y="436551"/>
                    <a:pt x="2480828" y="431857"/>
                    <a:pt x="2485522" y="424815"/>
                  </a:cubicBezTo>
                  <a:cubicBezTo>
                    <a:pt x="2523075" y="443592"/>
                    <a:pt x="2560628" y="462368"/>
                    <a:pt x="2598180" y="481145"/>
                  </a:cubicBezTo>
                  <a:cubicBezTo>
                    <a:pt x="2593486" y="483492"/>
                    <a:pt x="2591139" y="483492"/>
                    <a:pt x="2586445" y="485839"/>
                  </a:cubicBezTo>
                  <a:cubicBezTo>
                    <a:pt x="2577057" y="490533"/>
                    <a:pt x="2565322" y="492880"/>
                    <a:pt x="2555934" y="497574"/>
                  </a:cubicBezTo>
                  <a:cubicBezTo>
                    <a:pt x="2548892" y="499921"/>
                    <a:pt x="2541851" y="502268"/>
                    <a:pt x="2537157" y="504615"/>
                  </a:cubicBezTo>
                  <a:cubicBezTo>
                    <a:pt x="2527769" y="509309"/>
                    <a:pt x="2518381" y="511656"/>
                    <a:pt x="2508993" y="516350"/>
                  </a:cubicBezTo>
                  <a:cubicBezTo>
                    <a:pt x="2501952" y="518697"/>
                    <a:pt x="2494910" y="521044"/>
                    <a:pt x="2487869" y="525738"/>
                  </a:cubicBezTo>
                  <a:cubicBezTo>
                    <a:pt x="2478481" y="530433"/>
                    <a:pt x="2469093" y="532780"/>
                    <a:pt x="2459705" y="537474"/>
                  </a:cubicBezTo>
                  <a:cubicBezTo>
                    <a:pt x="2452664" y="539821"/>
                    <a:pt x="2445622" y="544515"/>
                    <a:pt x="2438581" y="546862"/>
                  </a:cubicBezTo>
                  <a:cubicBezTo>
                    <a:pt x="2429193" y="551556"/>
                    <a:pt x="2419805" y="553903"/>
                    <a:pt x="2410417" y="558597"/>
                  </a:cubicBezTo>
                  <a:cubicBezTo>
                    <a:pt x="2403376" y="560944"/>
                    <a:pt x="2396334" y="565638"/>
                    <a:pt x="2389293" y="567985"/>
                  </a:cubicBezTo>
                  <a:cubicBezTo>
                    <a:pt x="2379905" y="572679"/>
                    <a:pt x="2370517" y="577373"/>
                    <a:pt x="2361129" y="579720"/>
                  </a:cubicBezTo>
                  <a:cubicBezTo>
                    <a:pt x="2354088" y="582068"/>
                    <a:pt x="2347047" y="586762"/>
                    <a:pt x="2340005" y="591456"/>
                  </a:cubicBezTo>
                  <a:cubicBezTo>
                    <a:pt x="2330617" y="596150"/>
                    <a:pt x="2321229" y="600844"/>
                    <a:pt x="2311841" y="605538"/>
                  </a:cubicBezTo>
                  <a:cubicBezTo>
                    <a:pt x="2304800" y="610232"/>
                    <a:pt x="2297759" y="612579"/>
                    <a:pt x="2290717" y="617273"/>
                  </a:cubicBezTo>
                  <a:cubicBezTo>
                    <a:pt x="2281329" y="621967"/>
                    <a:pt x="2271941" y="626661"/>
                    <a:pt x="2262553" y="631355"/>
                  </a:cubicBezTo>
                  <a:cubicBezTo>
                    <a:pt x="2255512" y="636050"/>
                    <a:pt x="2248471" y="638397"/>
                    <a:pt x="2241429" y="643091"/>
                  </a:cubicBezTo>
                  <a:cubicBezTo>
                    <a:pt x="2236735" y="645438"/>
                    <a:pt x="2234388" y="647785"/>
                    <a:pt x="2229694" y="650132"/>
                  </a:cubicBezTo>
                  <a:cubicBezTo>
                    <a:pt x="2229694" y="647785"/>
                    <a:pt x="2227347" y="647785"/>
                    <a:pt x="2227347" y="645438"/>
                  </a:cubicBezTo>
                  <a:cubicBezTo>
                    <a:pt x="2227347" y="645438"/>
                    <a:pt x="2229694" y="643091"/>
                    <a:pt x="2229694" y="643091"/>
                  </a:cubicBezTo>
                  <a:cubicBezTo>
                    <a:pt x="2236735" y="638397"/>
                    <a:pt x="2241429" y="631355"/>
                    <a:pt x="2246123" y="624314"/>
                  </a:cubicBezTo>
                  <a:close/>
                  <a:moveTo>
                    <a:pt x="2447970" y="422468"/>
                  </a:moveTo>
                  <a:cubicBezTo>
                    <a:pt x="2447970" y="422468"/>
                    <a:pt x="2445622" y="422468"/>
                    <a:pt x="2445622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lose/>
                  <a:moveTo>
                    <a:pt x="2682674" y="532780"/>
                  </a:moveTo>
                  <a:cubicBezTo>
                    <a:pt x="2692062" y="537474"/>
                    <a:pt x="2701450" y="544515"/>
                    <a:pt x="2710839" y="549209"/>
                  </a:cubicBezTo>
                  <a:cubicBezTo>
                    <a:pt x="2715533" y="551556"/>
                    <a:pt x="2722574" y="556250"/>
                    <a:pt x="2727268" y="558597"/>
                  </a:cubicBezTo>
                  <a:cubicBezTo>
                    <a:pt x="2734309" y="563291"/>
                    <a:pt x="2743697" y="567985"/>
                    <a:pt x="2750738" y="572679"/>
                  </a:cubicBezTo>
                  <a:cubicBezTo>
                    <a:pt x="2757780" y="577373"/>
                    <a:pt x="2764821" y="582068"/>
                    <a:pt x="2771862" y="584415"/>
                  </a:cubicBezTo>
                  <a:cubicBezTo>
                    <a:pt x="2778903" y="589109"/>
                    <a:pt x="2785944" y="593803"/>
                    <a:pt x="2792985" y="598497"/>
                  </a:cubicBezTo>
                  <a:cubicBezTo>
                    <a:pt x="2800027" y="603191"/>
                    <a:pt x="2809415" y="607885"/>
                    <a:pt x="2816456" y="612579"/>
                  </a:cubicBezTo>
                  <a:cubicBezTo>
                    <a:pt x="2823497" y="617273"/>
                    <a:pt x="2830538" y="621967"/>
                    <a:pt x="2835232" y="626661"/>
                  </a:cubicBezTo>
                  <a:cubicBezTo>
                    <a:pt x="2844620" y="631355"/>
                    <a:pt x="2851661" y="638397"/>
                    <a:pt x="2861050" y="643091"/>
                  </a:cubicBezTo>
                  <a:cubicBezTo>
                    <a:pt x="2868091" y="647785"/>
                    <a:pt x="2872785" y="652479"/>
                    <a:pt x="2879826" y="654826"/>
                  </a:cubicBezTo>
                  <a:cubicBezTo>
                    <a:pt x="2889214" y="661867"/>
                    <a:pt x="2898602" y="666561"/>
                    <a:pt x="2905644" y="673602"/>
                  </a:cubicBezTo>
                  <a:cubicBezTo>
                    <a:pt x="2910338" y="678296"/>
                    <a:pt x="2917379" y="682991"/>
                    <a:pt x="2922073" y="685338"/>
                  </a:cubicBezTo>
                  <a:cubicBezTo>
                    <a:pt x="2931461" y="692379"/>
                    <a:pt x="2940849" y="699420"/>
                    <a:pt x="2950237" y="704114"/>
                  </a:cubicBezTo>
                  <a:cubicBezTo>
                    <a:pt x="2954932" y="706461"/>
                    <a:pt x="2959626" y="711155"/>
                    <a:pt x="2964320" y="713502"/>
                  </a:cubicBezTo>
                  <a:cubicBezTo>
                    <a:pt x="2961973" y="758096"/>
                    <a:pt x="2961973" y="802690"/>
                    <a:pt x="2959626" y="849631"/>
                  </a:cubicBezTo>
                  <a:cubicBezTo>
                    <a:pt x="2950237" y="849631"/>
                    <a:pt x="2940849" y="847284"/>
                    <a:pt x="2931461" y="847284"/>
                  </a:cubicBezTo>
                  <a:cubicBezTo>
                    <a:pt x="2915032" y="844937"/>
                    <a:pt x="2898602" y="844937"/>
                    <a:pt x="2882173" y="842590"/>
                  </a:cubicBezTo>
                  <a:cubicBezTo>
                    <a:pt x="2870438" y="842590"/>
                    <a:pt x="2861050" y="840243"/>
                    <a:pt x="2849314" y="840243"/>
                  </a:cubicBezTo>
                  <a:cubicBezTo>
                    <a:pt x="2832885" y="837896"/>
                    <a:pt x="2816456" y="837896"/>
                    <a:pt x="2800027" y="835549"/>
                  </a:cubicBezTo>
                  <a:cubicBezTo>
                    <a:pt x="2788291" y="835549"/>
                    <a:pt x="2778903" y="833202"/>
                    <a:pt x="2767168" y="833202"/>
                  </a:cubicBezTo>
                  <a:cubicBezTo>
                    <a:pt x="2750738" y="833202"/>
                    <a:pt x="2734309" y="830854"/>
                    <a:pt x="2717880" y="830854"/>
                  </a:cubicBezTo>
                  <a:cubicBezTo>
                    <a:pt x="2708492" y="830854"/>
                    <a:pt x="2696756" y="828507"/>
                    <a:pt x="2685021" y="828507"/>
                  </a:cubicBezTo>
                  <a:cubicBezTo>
                    <a:pt x="2666245" y="828507"/>
                    <a:pt x="2649816" y="826160"/>
                    <a:pt x="2631039" y="826160"/>
                  </a:cubicBezTo>
                  <a:cubicBezTo>
                    <a:pt x="2621651" y="826160"/>
                    <a:pt x="2612263" y="826160"/>
                    <a:pt x="2602875" y="826160"/>
                  </a:cubicBezTo>
                  <a:cubicBezTo>
                    <a:pt x="2574710" y="826160"/>
                    <a:pt x="2548892" y="826160"/>
                    <a:pt x="2520728" y="826160"/>
                  </a:cubicBezTo>
                  <a:cubicBezTo>
                    <a:pt x="2462052" y="826160"/>
                    <a:pt x="2403376" y="828507"/>
                    <a:pt x="2344699" y="830854"/>
                  </a:cubicBezTo>
                  <a:cubicBezTo>
                    <a:pt x="2340005" y="826160"/>
                    <a:pt x="2337658" y="821466"/>
                    <a:pt x="2332964" y="814425"/>
                  </a:cubicBezTo>
                  <a:cubicBezTo>
                    <a:pt x="2328270" y="807384"/>
                    <a:pt x="2323576" y="800343"/>
                    <a:pt x="2316535" y="793302"/>
                  </a:cubicBezTo>
                  <a:cubicBezTo>
                    <a:pt x="2309494" y="781566"/>
                    <a:pt x="2300106" y="772178"/>
                    <a:pt x="2293064" y="760443"/>
                  </a:cubicBezTo>
                  <a:cubicBezTo>
                    <a:pt x="2286023" y="751055"/>
                    <a:pt x="2278982" y="741667"/>
                    <a:pt x="2271941" y="732279"/>
                  </a:cubicBezTo>
                  <a:cubicBezTo>
                    <a:pt x="2267247" y="725237"/>
                    <a:pt x="2260206" y="715849"/>
                    <a:pt x="2255512" y="708808"/>
                  </a:cubicBezTo>
                  <a:cubicBezTo>
                    <a:pt x="2246123" y="697073"/>
                    <a:pt x="2236735" y="685338"/>
                    <a:pt x="2229694" y="673602"/>
                  </a:cubicBezTo>
                  <a:cubicBezTo>
                    <a:pt x="2229694" y="673602"/>
                    <a:pt x="2229694" y="673602"/>
                    <a:pt x="2229694" y="671255"/>
                  </a:cubicBezTo>
                  <a:cubicBezTo>
                    <a:pt x="2234388" y="666561"/>
                    <a:pt x="2236735" y="661867"/>
                    <a:pt x="2236735" y="654826"/>
                  </a:cubicBezTo>
                  <a:cubicBezTo>
                    <a:pt x="2236735" y="652479"/>
                    <a:pt x="2236735" y="647785"/>
                    <a:pt x="2234388" y="645438"/>
                  </a:cubicBezTo>
                  <a:cubicBezTo>
                    <a:pt x="2246123" y="638397"/>
                    <a:pt x="2255512" y="633703"/>
                    <a:pt x="2267247" y="626661"/>
                  </a:cubicBezTo>
                  <a:cubicBezTo>
                    <a:pt x="2271941" y="624314"/>
                    <a:pt x="2276635" y="621967"/>
                    <a:pt x="2278982" y="619620"/>
                  </a:cubicBezTo>
                  <a:cubicBezTo>
                    <a:pt x="2290717" y="612579"/>
                    <a:pt x="2302453" y="607885"/>
                    <a:pt x="2314188" y="600844"/>
                  </a:cubicBezTo>
                  <a:cubicBezTo>
                    <a:pt x="2318882" y="598497"/>
                    <a:pt x="2325923" y="596150"/>
                    <a:pt x="2330617" y="591456"/>
                  </a:cubicBezTo>
                  <a:cubicBezTo>
                    <a:pt x="2342352" y="586762"/>
                    <a:pt x="2351741" y="579720"/>
                    <a:pt x="2363476" y="575026"/>
                  </a:cubicBezTo>
                  <a:cubicBezTo>
                    <a:pt x="2368170" y="572679"/>
                    <a:pt x="2375211" y="570332"/>
                    <a:pt x="2379905" y="567985"/>
                  </a:cubicBezTo>
                  <a:cubicBezTo>
                    <a:pt x="2391640" y="563291"/>
                    <a:pt x="2401029" y="558597"/>
                    <a:pt x="2412764" y="553903"/>
                  </a:cubicBezTo>
                  <a:cubicBezTo>
                    <a:pt x="2419805" y="551556"/>
                    <a:pt x="2424499" y="549209"/>
                    <a:pt x="2431540" y="546862"/>
                  </a:cubicBezTo>
                  <a:cubicBezTo>
                    <a:pt x="2440928" y="542168"/>
                    <a:pt x="2452664" y="537474"/>
                    <a:pt x="2462052" y="532780"/>
                  </a:cubicBezTo>
                  <a:cubicBezTo>
                    <a:pt x="2466746" y="530433"/>
                    <a:pt x="2469093" y="530433"/>
                    <a:pt x="2473787" y="528085"/>
                  </a:cubicBezTo>
                  <a:cubicBezTo>
                    <a:pt x="2485522" y="523391"/>
                    <a:pt x="2497258" y="518697"/>
                    <a:pt x="2508993" y="514003"/>
                  </a:cubicBezTo>
                  <a:cubicBezTo>
                    <a:pt x="2513687" y="511656"/>
                    <a:pt x="2520728" y="509309"/>
                    <a:pt x="2525422" y="506962"/>
                  </a:cubicBezTo>
                  <a:cubicBezTo>
                    <a:pt x="2544198" y="499921"/>
                    <a:pt x="2562975" y="492880"/>
                    <a:pt x="2581751" y="485839"/>
                  </a:cubicBezTo>
                  <a:cubicBezTo>
                    <a:pt x="2588792" y="483492"/>
                    <a:pt x="2593486" y="481145"/>
                    <a:pt x="2600528" y="478797"/>
                  </a:cubicBezTo>
                  <a:cubicBezTo>
                    <a:pt x="2623998" y="492880"/>
                    <a:pt x="2649816" y="504615"/>
                    <a:pt x="2673286" y="518697"/>
                  </a:cubicBezTo>
                  <a:cubicBezTo>
                    <a:pt x="2675633" y="530433"/>
                    <a:pt x="2677980" y="530433"/>
                    <a:pt x="2682674" y="532780"/>
                  </a:cubicBezTo>
                  <a:close/>
                  <a:moveTo>
                    <a:pt x="2992484" y="744014"/>
                  </a:moveTo>
                  <a:cubicBezTo>
                    <a:pt x="2997178" y="748708"/>
                    <a:pt x="3001872" y="751055"/>
                    <a:pt x="3008914" y="755749"/>
                  </a:cubicBezTo>
                  <a:cubicBezTo>
                    <a:pt x="3018302" y="762790"/>
                    <a:pt x="3027690" y="769831"/>
                    <a:pt x="3037078" y="779219"/>
                  </a:cubicBezTo>
                  <a:cubicBezTo>
                    <a:pt x="3041772" y="783914"/>
                    <a:pt x="3046466" y="786261"/>
                    <a:pt x="3053508" y="790955"/>
                  </a:cubicBezTo>
                  <a:cubicBezTo>
                    <a:pt x="3062896" y="797996"/>
                    <a:pt x="3072284" y="807384"/>
                    <a:pt x="3084019" y="814425"/>
                  </a:cubicBezTo>
                  <a:cubicBezTo>
                    <a:pt x="3088713" y="819119"/>
                    <a:pt x="3093407" y="821466"/>
                    <a:pt x="3098101" y="826160"/>
                  </a:cubicBezTo>
                  <a:cubicBezTo>
                    <a:pt x="3107489" y="833202"/>
                    <a:pt x="3119225" y="842590"/>
                    <a:pt x="3128613" y="851978"/>
                  </a:cubicBezTo>
                  <a:cubicBezTo>
                    <a:pt x="3133307" y="856672"/>
                    <a:pt x="3138001" y="861366"/>
                    <a:pt x="3145042" y="863713"/>
                  </a:cubicBezTo>
                  <a:cubicBezTo>
                    <a:pt x="3149736" y="868407"/>
                    <a:pt x="3154430" y="873101"/>
                    <a:pt x="3161472" y="877795"/>
                  </a:cubicBezTo>
                  <a:cubicBezTo>
                    <a:pt x="3159125" y="880142"/>
                    <a:pt x="3159125" y="882489"/>
                    <a:pt x="3156778" y="884836"/>
                  </a:cubicBezTo>
                  <a:cubicBezTo>
                    <a:pt x="3149736" y="882489"/>
                    <a:pt x="3140348" y="882489"/>
                    <a:pt x="3133307" y="880142"/>
                  </a:cubicBezTo>
                  <a:cubicBezTo>
                    <a:pt x="3119225" y="877795"/>
                    <a:pt x="3107489" y="875448"/>
                    <a:pt x="3093407" y="873101"/>
                  </a:cubicBezTo>
                  <a:cubicBezTo>
                    <a:pt x="3079325" y="870754"/>
                    <a:pt x="3062896" y="868407"/>
                    <a:pt x="3048813" y="866060"/>
                  </a:cubicBezTo>
                  <a:cubicBezTo>
                    <a:pt x="3037078" y="863713"/>
                    <a:pt x="3025343" y="861366"/>
                    <a:pt x="3013608" y="861366"/>
                  </a:cubicBezTo>
                  <a:cubicBezTo>
                    <a:pt x="2997178" y="859019"/>
                    <a:pt x="2983096" y="856672"/>
                    <a:pt x="2966667" y="856672"/>
                  </a:cubicBezTo>
                  <a:cubicBezTo>
                    <a:pt x="2964320" y="856672"/>
                    <a:pt x="2964320" y="856672"/>
                    <a:pt x="2961973" y="856672"/>
                  </a:cubicBezTo>
                  <a:cubicBezTo>
                    <a:pt x="2961973" y="851978"/>
                    <a:pt x="2961973" y="847284"/>
                    <a:pt x="2961973" y="842590"/>
                  </a:cubicBezTo>
                  <a:cubicBezTo>
                    <a:pt x="2961973" y="833202"/>
                    <a:pt x="2961973" y="826160"/>
                    <a:pt x="2961973" y="816772"/>
                  </a:cubicBezTo>
                  <a:cubicBezTo>
                    <a:pt x="2961973" y="812078"/>
                    <a:pt x="2961973" y="805037"/>
                    <a:pt x="2961973" y="800343"/>
                  </a:cubicBezTo>
                  <a:cubicBezTo>
                    <a:pt x="2961973" y="788608"/>
                    <a:pt x="2961973" y="774525"/>
                    <a:pt x="2961973" y="762790"/>
                  </a:cubicBezTo>
                  <a:cubicBezTo>
                    <a:pt x="2961973" y="760443"/>
                    <a:pt x="2961973" y="760443"/>
                    <a:pt x="2961973" y="758096"/>
                  </a:cubicBezTo>
                  <a:cubicBezTo>
                    <a:pt x="2961973" y="746361"/>
                    <a:pt x="2961973" y="734626"/>
                    <a:pt x="2964320" y="722890"/>
                  </a:cubicBezTo>
                  <a:cubicBezTo>
                    <a:pt x="2964320" y="722890"/>
                    <a:pt x="2964320" y="722890"/>
                    <a:pt x="2964320" y="722890"/>
                  </a:cubicBezTo>
                  <a:cubicBezTo>
                    <a:pt x="2973708" y="727584"/>
                    <a:pt x="2983096" y="734626"/>
                    <a:pt x="2992484" y="744014"/>
                  </a:cubicBezTo>
                  <a:close/>
                  <a:moveTo>
                    <a:pt x="3497099" y="1537315"/>
                  </a:moveTo>
                  <a:cubicBezTo>
                    <a:pt x="3506487" y="1558439"/>
                    <a:pt x="3513528" y="1579562"/>
                    <a:pt x="3522917" y="1598339"/>
                  </a:cubicBezTo>
                  <a:cubicBezTo>
                    <a:pt x="3515876" y="1600686"/>
                    <a:pt x="3511182" y="1607727"/>
                    <a:pt x="3511182" y="1617115"/>
                  </a:cubicBezTo>
                  <a:cubicBezTo>
                    <a:pt x="3511182" y="1619462"/>
                    <a:pt x="3511182" y="1621809"/>
                    <a:pt x="3511182" y="1621809"/>
                  </a:cubicBezTo>
                  <a:cubicBezTo>
                    <a:pt x="3511182" y="1621809"/>
                    <a:pt x="3508834" y="1621809"/>
                    <a:pt x="3508834" y="1621809"/>
                  </a:cubicBezTo>
                  <a:cubicBezTo>
                    <a:pt x="3494752" y="1626503"/>
                    <a:pt x="3480670" y="1631197"/>
                    <a:pt x="3466588" y="1635891"/>
                  </a:cubicBezTo>
                  <a:cubicBezTo>
                    <a:pt x="3454852" y="1640586"/>
                    <a:pt x="3443117" y="1645280"/>
                    <a:pt x="3433729" y="1647627"/>
                  </a:cubicBezTo>
                  <a:cubicBezTo>
                    <a:pt x="3424341" y="1652321"/>
                    <a:pt x="3412605" y="1654668"/>
                    <a:pt x="3403217" y="1659362"/>
                  </a:cubicBezTo>
                  <a:cubicBezTo>
                    <a:pt x="3384441" y="1666403"/>
                    <a:pt x="3365664" y="1673444"/>
                    <a:pt x="3344541" y="1682832"/>
                  </a:cubicBezTo>
                  <a:cubicBezTo>
                    <a:pt x="3342194" y="1685179"/>
                    <a:pt x="3339847" y="1685179"/>
                    <a:pt x="3335153" y="1685179"/>
                  </a:cubicBezTo>
                  <a:cubicBezTo>
                    <a:pt x="3267089" y="1713344"/>
                    <a:pt x="3199024" y="1746203"/>
                    <a:pt x="3126266" y="1781408"/>
                  </a:cubicBezTo>
                  <a:cubicBezTo>
                    <a:pt x="3123919" y="1783755"/>
                    <a:pt x="3121572" y="1783755"/>
                    <a:pt x="3116878" y="1786102"/>
                  </a:cubicBezTo>
                  <a:cubicBezTo>
                    <a:pt x="3095754" y="1797838"/>
                    <a:pt x="3074631" y="1807226"/>
                    <a:pt x="3053508" y="1818961"/>
                  </a:cubicBezTo>
                  <a:cubicBezTo>
                    <a:pt x="3048813" y="1821308"/>
                    <a:pt x="3044119" y="1823655"/>
                    <a:pt x="3037078" y="1828349"/>
                  </a:cubicBezTo>
                  <a:cubicBezTo>
                    <a:pt x="3022996" y="1835390"/>
                    <a:pt x="3008914" y="1842432"/>
                    <a:pt x="2994831" y="1851820"/>
                  </a:cubicBezTo>
                  <a:cubicBezTo>
                    <a:pt x="2990137" y="1844779"/>
                    <a:pt x="2985443" y="1842432"/>
                    <a:pt x="2978402" y="1842432"/>
                  </a:cubicBezTo>
                  <a:cubicBezTo>
                    <a:pt x="2978402" y="1842432"/>
                    <a:pt x="2978402" y="1842432"/>
                    <a:pt x="2978402" y="1842432"/>
                  </a:cubicBezTo>
                  <a:cubicBezTo>
                    <a:pt x="2976055" y="1776714"/>
                    <a:pt x="2971361" y="1713344"/>
                    <a:pt x="2969014" y="1649974"/>
                  </a:cubicBezTo>
                  <a:cubicBezTo>
                    <a:pt x="2969014" y="1647627"/>
                    <a:pt x="2969014" y="1647627"/>
                    <a:pt x="2969014" y="1645280"/>
                  </a:cubicBezTo>
                  <a:cubicBezTo>
                    <a:pt x="2969014" y="1614768"/>
                    <a:pt x="2966667" y="1586603"/>
                    <a:pt x="2966667" y="1558439"/>
                  </a:cubicBezTo>
                  <a:cubicBezTo>
                    <a:pt x="2966667" y="1551398"/>
                    <a:pt x="2966667" y="1544357"/>
                    <a:pt x="2966667" y="1539662"/>
                  </a:cubicBezTo>
                  <a:cubicBezTo>
                    <a:pt x="2966667" y="1509151"/>
                    <a:pt x="2964320" y="1476292"/>
                    <a:pt x="2964320" y="1445781"/>
                  </a:cubicBezTo>
                  <a:cubicBezTo>
                    <a:pt x="2964320" y="1441087"/>
                    <a:pt x="2964320" y="1436392"/>
                    <a:pt x="2964320" y="1434045"/>
                  </a:cubicBezTo>
                  <a:cubicBezTo>
                    <a:pt x="2961973" y="1365981"/>
                    <a:pt x="2961973" y="1300264"/>
                    <a:pt x="2959626" y="1234546"/>
                  </a:cubicBezTo>
                  <a:cubicBezTo>
                    <a:pt x="2959626" y="1232199"/>
                    <a:pt x="2959626" y="1227505"/>
                    <a:pt x="2959626" y="1225158"/>
                  </a:cubicBezTo>
                  <a:cubicBezTo>
                    <a:pt x="2959626" y="1164135"/>
                    <a:pt x="2959626" y="1103112"/>
                    <a:pt x="2959626" y="1042089"/>
                  </a:cubicBezTo>
                  <a:cubicBezTo>
                    <a:pt x="2971361" y="1042089"/>
                    <a:pt x="2978402" y="1032700"/>
                    <a:pt x="2978402" y="1020965"/>
                  </a:cubicBezTo>
                  <a:cubicBezTo>
                    <a:pt x="2978402" y="1009230"/>
                    <a:pt x="2969014" y="1002189"/>
                    <a:pt x="2959626" y="999842"/>
                  </a:cubicBezTo>
                  <a:cubicBezTo>
                    <a:pt x="2959626" y="990454"/>
                    <a:pt x="2959626" y="981065"/>
                    <a:pt x="2959626" y="974024"/>
                  </a:cubicBezTo>
                  <a:cubicBezTo>
                    <a:pt x="2959626" y="969330"/>
                    <a:pt x="2959626" y="966983"/>
                    <a:pt x="2959626" y="962289"/>
                  </a:cubicBezTo>
                  <a:cubicBezTo>
                    <a:pt x="2959626" y="950554"/>
                    <a:pt x="2959626" y="938819"/>
                    <a:pt x="2959626" y="927083"/>
                  </a:cubicBezTo>
                  <a:cubicBezTo>
                    <a:pt x="2959626" y="920042"/>
                    <a:pt x="2959626" y="915348"/>
                    <a:pt x="2959626" y="908307"/>
                  </a:cubicBezTo>
                  <a:cubicBezTo>
                    <a:pt x="2959626" y="898919"/>
                    <a:pt x="2959626" y="889531"/>
                    <a:pt x="2959626" y="882489"/>
                  </a:cubicBezTo>
                  <a:cubicBezTo>
                    <a:pt x="2959626" y="877795"/>
                    <a:pt x="2959626" y="875448"/>
                    <a:pt x="2959626" y="870754"/>
                  </a:cubicBezTo>
                  <a:cubicBezTo>
                    <a:pt x="3025343" y="873101"/>
                    <a:pt x="3091060" y="877795"/>
                    <a:pt x="3154430" y="884836"/>
                  </a:cubicBezTo>
                  <a:cubicBezTo>
                    <a:pt x="3154430" y="884836"/>
                    <a:pt x="3154430" y="884836"/>
                    <a:pt x="3154430" y="884836"/>
                  </a:cubicBezTo>
                  <a:cubicBezTo>
                    <a:pt x="3154430" y="896572"/>
                    <a:pt x="3163819" y="905960"/>
                    <a:pt x="3175554" y="905960"/>
                  </a:cubicBezTo>
                  <a:cubicBezTo>
                    <a:pt x="3184942" y="905960"/>
                    <a:pt x="3194330" y="898919"/>
                    <a:pt x="3194330" y="887184"/>
                  </a:cubicBezTo>
                  <a:cubicBezTo>
                    <a:pt x="3206066" y="887184"/>
                    <a:pt x="3217801" y="889531"/>
                    <a:pt x="3227189" y="889531"/>
                  </a:cubicBezTo>
                  <a:cubicBezTo>
                    <a:pt x="3283518" y="1020965"/>
                    <a:pt x="3339847" y="1157094"/>
                    <a:pt x="3398523" y="1295570"/>
                  </a:cubicBezTo>
                  <a:cubicBezTo>
                    <a:pt x="3431382" y="1377716"/>
                    <a:pt x="3464241" y="1457516"/>
                    <a:pt x="3497099" y="1537315"/>
                  </a:cubicBezTo>
                  <a:close/>
                  <a:moveTo>
                    <a:pt x="3464241" y="2492563"/>
                  </a:moveTo>
                  <a:cubicBezTo>
                    <a:pt x="3480670" y="2511340"/>
                    <a:pt x="3497099" y="2532463"/>
                    <a:pt x="3515876" y="2551240"/>
                  </a:cubicBezTo>
                  <a:cubicBezTo>
                    <a:pt x="3513528" y="2553587"/>
                    <a:pt x="3511182" y="2558281"/>
                    <a:pt x="3508834" y="2562975"/>
                  </a:cubicBezTo>
                  <a:cubicBezTo>
                    <a:pt x="3412605" y="2553587"/>
                    <a:pt x="3311683" y="2544198"/>
                    <a:pt x="3201371" y="2530116"/>
                  </a:cubicBezTo>
                  <a:cubicBezTo>
                    <a:pt x="3199024" y="2530116"/>
                    <a:pt x="3196677" y="2530116"/>
                    <a:pt x="3194330" y="2530116"/>
                  </a:cubicBezTo>
                  <a:cubicBezTo>
                    <a:pt x="3191983" y="2530116"/>
                    <a:pt x="3189636" y="2530116"/>
                    <a:pt x="3189636" y="2530116"/>
                  </a:cubicBezTo>
                  <a:cubicBezTo>
                    <a:pt x="3156778" y="2525422"/>
                    <a:pt x="3126266" y="2523075"/>
                    <a:pt x="3091060" y="2518381"/>
                  </a:cubicBezTo>
                  <a:cubicBezTo>
                    <a:pt x="3091060" y="2518381"/>
                    <a:pt x="3091060" y="2518381"/>
                    <a:pt x="3091060" y="2516034"/>
                  </a:cubicBezTo>
                  <a:cubicBezTo>
                    <a:pt x="3091060" y="2504299"/>
                    <a:pt x="3081672" y="2494910"/>
                    <a:pt x="3069937" y="2494910"/>
                  </a:cubicBezTo>
                  <a:cubicBezTo>
                    <a:pt x="3069937" y="2494910"/>
                    <a:pt x="3067590" y="2494910"/>
                    <a:pt x="3067590" y="2494910"/>
                  </a:cubicBezTo>
                  <a:cubicBezTo>
                    <a:pt x="3037078" y="2300106"/>
                    <a:pt x="3006567" y="2093565"/>
                    <a:pt x="2980749" y="1879984"/>
                  </a:cubicBezTo>
                  <a:cubicBezTo>
                    <a:pt x="2983096" y="1879984"/>
                    <a:pt x="2985443" y="1877637"/>
                    <a:pt x="2987790" y="1877637"/>
                  </a:cubicBezTo>
                  <a:cubicBezTo>
                    <a:pt x="3135654" y="2081830"/>
                    <a:pt x="3292906" y="2293064"/>
                    <a:pt x="3452505" y="2483175"/>
                  </a:cubicBezTo>
                  <a:cubicBezTo>
                    <a:pt x="3457200" y="2487869"/>
                    <a:pt x="3461894" y="2490216"/>
                    <a:pt x="3464241" y="2492563"/>
                  </a:cubicBezTo>
                  <a:close/>
                  <a:moveTo>
                    <a:pt x="3607410" y="2612263"/>
                  </a:moveTo>
                  <a:cubicBezTo>
                    <a:pt x="3659045" y="2640427"/>
                    <a:pt x="3710681" y="2663898"/>
                    <a:pt x="3757622" y="2687368"/>
                  </a:cubicBezTo>
                  <a:cubicBezTo>
                    <a:pt x="3764662" y="2689715"/>
                    <a:pt x="3769357" y="2692062"/>
                    <a:pt x="3776398" y="2696756"/>
                  </a:cubicBezTo>
                  <a:cubicBezTo>
                    <a:pt x="3795174" y="2703798"/>
                    <a:pt x="3811603" y="2713186"/>
                    <a:pt x="3828033" y="2720227"/>
                  </a:cubicBezTo>
                  <a:cubicBezTo>
                    <a:pt x="3835074" y="2722574"/>
                    <a:pt x="3844462" y="2727268"/>
                    <a:pt x="3851503" y="2729615"/>
                  </a:cubicBezTo>
                  <a:cubicBezTo>
                    <a:pt x="3865585" y="2736656"/>
                    <a:pt x="3882015" y="2741350"/>
                    <a:pt x="3896097" y="2748391"/>
                  </a:cubicBezTo>
                  <a:cubicBezTo>
                    <a:pt x="3905485" y="2753085"/>
                    <a:pt x="3914874" y="2755433"/>
                    <a:pt x="3924262" y="2757780"/>
                  </a:cubicBezTo>
                  <a:cubicBezTo>
                    <a:pt x="3938344" y="2762474"/>
                    <a:pt x="3950079" y="2767168"/>
                    <a:pt x="3964161" y="2771862"/>
                  </a:cubicBezTo>
                  <a:cubicBezTo>
                    <a:pt x="3973550" y="2774209"/>
                    <a:pt x="3982938" y="2778903"/>
                    <a:pt x="3992326" y="2781250"/>
                  </a:cubicBezTo>
                  <a:cubicBezTo>
                    <a:pt x="4004061" y="2785944"/>
                    <a:pt x="4015797" y="2788291"/>
                    <a:pt x="4027532" y="2792985"/>
                  </a:cubicBezTo>
                  <a:cubicBezTo>
                    <a:pt x="4036920" y="2795332"/>
                    <a:pt x="4046308" y="2797679"/>
                    <a:pt x="4058043" y="2800026"/>
                  </a:cubicBezTo>
                  <a:cubicBezTo>
                    <a:pt x="4062738" y="2802374"/>
                    <a:pt x="4067432" y="2802374"/>
                    <a:pt x="4072126" y="2804721"/>
                  </a:cubicBezTo>
                  <a:cubicBezTo>
                    <a:pt x="4072126" y="2807068"/>
                    <a:pt x="4072126" y="2807068"/>
                    <a:pt x="4072126" y="2809415"/>
                  </a:cubicBezTo>
                  <a:cubicBezTo>
                    <a:pt x="4072126" y="2814109"/>
                    <a:pt x="4074473" y="2816456"/>
                    <a:pt x="4074473" y="2818803"/>
                  </a:cubicBezTo>
                  <a:cubicBezTo>
                    <a:pt x="4046308" y="2835232"/>
                    <a:pt x="4018143" y="2854009"/>
                    <a:pt x="3989979" y="2870438"/>
                  </a:cubicBezTo>
                  <a:cubicBezTo>
                    <a:pt x="3943038" y="2900949"/>
                    <a:pt x="3893750" y="2929114"/>
                    <a:pt x="3846809" y="2959626"/>
                  </a:cubicBezTo>
                  <a:cubicBezTo>
                    <a:pt x="3823339" y="2973708"/>
                    <a:pt x="3802215" y="2987790"/>
                    <a:pt x="3778745" y="3001873"/>
                  </a:cubicBezTo>
                  <a:cubicBezTo>
                    <a:pt x="3774051" y="3004220"/>
                    <a:pt x="3769357" y="3008914"/>
                    <a:pt x="3764662" y="3011261"/>
                  </a:cubicBezTo>
                  <a:cubicBezTo>
                    <a:pt x="3734151" y="3030037"/>
                    <a:pt x="3703639" y="3048813"/>
                    <a:pt x="3673128" y="3067590"/>
                  </a:cubicBezTo>
                  <a:cubicBezTo>
                    <a:pt x="3666086" y="3072284"/>
                    <a:pt x="3659045" y="3074631"/>
                    <a:pt x="3654351" y="3079325"/>
                  </a:cubicBezTo>
                  <a:cubicBezTo>
                    <a:pt x="3623840" y="3098101"/>
                    <a:pt x="3595675" y="3114531"/>
                    <a:pt x="3565163" y="3133307"/>
                  </a:cubicBezTo>
                  <a:cubicBezTo>
                    <a:pt x="3560469" y="3135654"/>
                    <a:pt x="3553428" y="3140348"/>
                    <a:pt x="3548734" y="3142695"/>
                  </a:cubicBezTo>
                  <a:cubicBezTo>
                    <a:pt x="3518223" y="3161472"/>
                    <a:pt x="3487711" y="3180248"/>
                    <a:pt x="3454852" y="3199024"/>
                  </a:cubicBezTo>
                  <a:cubicBezTo>
                    <a:pt x="3447811" y="3201371"/>
                    <a:pt x="3443117" y="3206065"/>
                    <a:pt x="3436076" y="3208413"/>
                  </a:cubicBezTo>
                  <a:cubicBezTo>
                    <a:pt x="3405565" y="3227189"/>
                    <a:pt x="3372706" y="3245965"/>
                    <a:pt x="3342194" y="3262394"/>
                  </a:cubicBezTo>
                  <a:cubicBezTo>
                    <a:pt x="3337500" y="3264742"/>
                    <a:pt x="3332806" y="3267089"/>
                    <a:pt x="3330459" y="3269436"/>
                  </a:cubicBezTo>
                  <a:cubicBezTo>
                    <a:pt x="3297600" y="3288212"/>
                    <a:pt x="3262395" y="3306989"/>
                    <a:pt x="3227189" y="3328112"/>
                  </a:cubicBezTo>
                  <a:cubicBezTo>
                    <a:pt x="3222495" y="3330459"/>
                    <a:pt x="3215454" y="3332806"/>
                    <a:pt x="3210760" y="3337500"/>
                  </a:cubicBezTo>
                  <a:cubicBezTo>
                    <a:pt x="3182595" y="3353929"/>
                    <a:pt x="3154430" y="3368012"/>
                    <a:pt x="3126266" y="3384441"/>
                  </a:cubicBezTo>
                  <a:cubicBezTo>
                    <a:pt x="3123919" y="3382094"/>
                    <a:pt x="3121572" y="3379747"/>
                    <a:pt x="3119225" y="3377400"/>
                  </a:cubicBezTo>
                  <a:cubicBezTo>
                    <a:pt x="3147389" y="3318724"/>
                    <a:pt x="3177901" y="3255354"/>
                    <a:pt x="3208412" y="3194330"/>
                  </a:cubicBezTo>
                  <a:cubicBezTo>
                    <a:pt x="3217801" y="3175554"/>
                    <a:pt x="3227189" y="3156777"/>
                    <a:pt x="3236577" y="3138001"/>
                  </a:cubicBezTo>
                  <a:cubicBezTo>
                    <a:pt x="3243618" y="3121572"/>
                    <a:pt x="3250659" y="3107490"/>
                    <a:pt x="3260047" y="3091060"/>
                  </a:cubicBezTo>
                  <a:cubicBezTo>
                    <a:pt x="3271783" y="3065243"/>
                    <a:pt x="3285865" y="3041772"/>
                    <a:pt x="3297600" y="3015955"/>
                  </a:cubicBezTo>
                  <a:cubicBezTo>
                    <a:pt x="3302294" y="3006567"/>
                    <a:pt x="3306988" y="2997178"/>
                    <a:pt x="3311683" y="2987790"/>
                  </a:cubicBezTo>
                  <a:cubicBezTo>
                    <a:pt x="3328112" y="2954932"/>
                    <a:pt x="3344541" y="2919726"/>
                    <a:pt x="3363318" y="2886867"/>
                  </a:cubicBezTo>
                  <a:cubicBezTo>
                    <a:pt x="3363318" y="2884520"/>
                    <a:pt x="3365664" y="2884520"/>
                    <a:pt x="3365664" y="2882173"/>
                  </a:cubicBezTo>
                  <a:cubicBezTo>
                    <a:pt x="3400870" y="2811762"/>
                    <a:pt x="3438423" y="2743697"/>
                    <a:pt x="3473629" y="2675633"/>
                  </a:cubicBezTo>
                  <a:cubicBezTo>
                    <a:pt x="3487711" y="2647468"/>
                    <a:pt x="3504140" y="2621651"/>
                    <a:pt x="3518223" y="2593486"/>
                  </a:cubicBezTo>
                  <a:cubicBezTo>
                    <a:pt x="3518223" y="2591139"/>
                    <a:pt x="3520570" y="2591139"/>
                    <a:pt x="3520570" y="2588792"/>
                  </a:cubicBezTo>
                  <a:cubicBezTo>
                    <a:pt x="3522917" y="2591139"/>
                    <a:pt x="3525264" y="2591139"/>
                    <a:pt x="3529958" y="2591139"/>
                  </a:cubicBezTo>
                  <a:cubicBezTo>
                    <a:pt x="3536999" y="2591139"/>
                    <a:pt x="3544040" y="2586445"/>
                    <a:pt x="3546387" y="2581751"/>
                  </a:cubicBezTo>
                  <a:cubicBezTo>
                    <a:pt x="3565163" y="2593486"/>
                    <a:pt x="3583940" y="2602875"/>
                    <a:pt x="3602716" y="2612263"/>
                  </a:cubicBezTo>
                  <a:cubicBezTo>
                    <a:pt x="3605064" y="2609916"/>
                    <a:pt x="3605064" y="2609916"/>
                    <a:pt x="3607410" y="2612263"/>
                  </a:cubicBezTo>
                  <a:close/>
                  <a:moveTo>
                    <a:pt x="4130802" y="2823497"/>
                  </a:moveTo>
                  <a:cubicBezTo>
                    <a:pt x="4137843" y="2825844"/>
                    <a:pt x="4144884" y="2828191"/>
                    <a:pt x="4151925" y="2830538"/>
                  </a:cubicBezTo>
                  <a:cubicBezTo>
                    <a:pt x="4156619" y="2832885"/>
                    <a:pt x="4163660" y="2835232"/>
                    <a:pt x="4168355" y="2835232"/>
                  </a:cubicBezTo>
                  <a:cubicBezTo>
                    <a:pt x="4175395" y="2837579"/>
                    <a:pt x="4184784" y="2839926"/>
                    <a:pt x="4191825" y="2842273"/>
                  </a:cubicBezTo>
                  <a:cubicBezTo>
                    <a:pt x="4196519" y="2844620"/>
                    <a:pt x="4201213" y="2844620"/>
                    <a:pt x="4205907" y="2846967"/>
                  </a:cubicBezTo>
                  <a:cubicBezTo>
                    <a:pt x="4212948" y="2849314"/>
                    <a:pt x="4222337" y="2851662"/>
                    <a:pt x="4229378" y="2851662"/>
                  </a:cubicBezTo>
                  <a:cubicBezTo>
                    <a:pt x="4234072" y="2851662"/>
                    <a:pt x="4238766" y="2854009"/>
                    <a:pt x="4241113" y="2854009"/>
                  </a:cubicBezTo>
                  <a:cubicBezTo>
                    <a:pt x="4248154" y="2856356"/>
                    <a:pt x="4257542" y="2856356"/>
                    <a:pt x="4264583" y="2858703"/>
                  </a:cubicBezTo>
                  <a:cubicBezTo>
                    <a:pt x="4269277" y="2858703"/>
                    <a:pt x="4271625" y="2861050"/>
                    <a:pt x="4276319" y="2861050"/>
                  </a:cubicBezTo>
                  <a:cubicBezTo>
                    <a:pt x="4283360" y="2863397"/>
                    <a:pt x="4292748" y="2863397"/>
                    <a:pt x="4299789" y="2863397"/>
                  </a:cubicBezTo>
                  <a:cubicBezTo>
                    <a:pt x="4304483" y="2863397"/>
                    <a:pt x="4306830" y="2865744"/>
                    <a:pt x="4311524" y="2865744"/>
                  </a:cubicBezTo>
                  <a:cubicBezTo>
                    <a:pt x="4318566" y="2865744"/>
                    <a:pt x="4327954" y="2868091"/>
                    <a:pt x="4334995" y="2868091"/>
                  </a:cubicBezTo>
                  <a:cubicBezTo>
                    <a:pt x="4339689" y="2868091"/>
                    <a:pt x="4342036" y="2868091"/>
                    <a:pt x="4344383" y="2868091"/>
                  </a:cubicBezTo>
                  <a:cubicBezTo>
                    <a:pt x="4356118" y="2868091"/>
                    <a:pt x="4367854" y="2868091"/>
                    <a:pt x="4377242" y="2868091"/>
                  </a:cubicBezTo>
                  <a:lnTo>
                    <a:pt x="4377242" y="2868091"/>
                  </a:lnTo>
                  <a:cubicBezTo>
                    <a:pt x="4393671" y="2868091"/>
                    <a:pt x="4407753" y="2868091"/>
                    <a:pt x="4421835" y="2865744"/>
                  </a:cubicBezTo>
                  <a:cubicBezTo>
                    <a:pt x="4426530" y="2865744"/>
                    <a:pt x="4431224" y="2863397"/>
                    <a:pt x="4435918" y="2863397"/>
                  </a:cubicBezTo>
                  <a:cubicBezTo>
                    <a:pt x="4445306" y="2863397"/>
                    <a:pt x="4454694" y="2861050"/>
                    <a:pt x="4464082" y="2858703"/>
                  </a:cubicBezTo>
                  <a:cubicBezTo>
                    <a:pt x="4468776" y="2858703"/>
                    <a:pt x="4475818" y="2856356"/>
                    <a:pt x="4480512" y="2854009"/>
                  </a:cubicBezTo>
                  <a:cubicBezTo>
                    <a:pt x="4487553" y="2851662"/>
                    <a:pt x="4496941" y="2851662"/>
                    <a:pt x="4503982" y="2849314"/>
                  </a:cubicBezTo>
                  <a:cubicBezTo>
                    <a:pt x="4508676" y="2846967"/>
                    <a:pt x="4515717" y="2844620"/>
                    <a:pt x="4520412" y="2842273"/>
                  </a:cubicBezTo>
                  <a:cubicBezTo>
                    <a:pt x="4520412" y="2842273"/>
                    <a:pt x="4522759" y="2842273"/>
                    <a:pt x="4522759" y="2842273"/>
                  </a:cubicBezTo>
                  <a:cubicBezTo>
                    <a:pt x="4525106" y="2846967"/>
                    <a:pt x="4527453" y="2849314"/>
                    <a:pt x="4529800" y="2851662"/>
                  </a:cubicBezTo>
                  <a:cubicBezTo>
                    <a:pt x="4527453" y="2858703"/>
                    <a:pt x="4522759" y="2863397"/>
                    <a:pt x="4520412" y="2870438"/>
                  </a:cubicBezTo>
                  <a:cubicBezTo>
                    <a:pt x="4499288" y="2907991"/>
                    <a:pt x="4475818" y="2945543"/>
                    <a:pt x="4452347" y="2985443"/>
                  </a:cubicBezTo>
                  <a:cubicBezTo>
                    <a:pt x="4412447" y="3055855"/>
                    <a:pt x="4367854" y="3128613"/>
                    <a:pt x="4323260" y="3206065"/>
                  </a:cubicBezTo>
                  <a:cubicBezTo>
                    <a:pt x="4313872" y="3222495"/>
                    <a:pt x="4304483" y="3236577"/>
                    <a:pt x="4295095" y="3253006"/>
                  </a:cubicBezTo>
                  <a:cubicBezTo>
                    <a:pt x="4288054" y="3262394"/>
                    <a:pt x="4283360" y="3274130"/>
                    <a:pt x="4276319" y="3283518"/>
                  </a:cubicBezTo>
                  <a:cubicBezTo>
                    <a:pt x="4266931" y="3299947"/>
                    <a:pt x="4257542" y="3316377"/>
                    <a:pt x="4248154" y="3332806"/>
                  </a:cubicBezTo>
                  <a:cubicBezTo>
                    <a:pt x="4241113" y="3342194"/>
                    <a:pt x="4236419" y="3351582"/>
                    <a:pt x="4229378" y="3363318"/>
                  </a:cubicBezTo>
                  <a:cubicBezTo>
                    <a:pt x="4219990" y="3379747"/>
                    <a:pt x="4210601" y="3393829"/>
                    <a:pt x="4201213" y="3410258"/>
                  </a:cubicBezTo>
                  <a:cubicBezTo>
                    <a:pt x="4194172" y="3419647"/>
                    <a:pt x="4189478" y="3431382"/>
                    <a:pt x="4182437" y="3440770"/>
                  </a:cubicBezTo>
                  <a:cubicBezTo>
                    <a:pt x="4173049" y="3457199"/>
                    <a:pt x="4161313" y="3473629"/>
                    <a:pt x="4151925" y="3490058"/>
                  </a:cubicBezTo>
                  <a:cubicBezTo>
                    <a:pt x="4144884" y="3499446"/>
                    <a:pt x="4140190" y="3508834"/>
                    <a:pt x="4133149" y="3520570"/>
                  </a:cubicBezTo>
                  <a:cubicBezTo>
                    <a:pt x="4123761" y="3536999"/>
                    <a:pt x="4114372" y="3551081"/>
                    <a:pt x="4102637" y="3567510"/>
                  </a:cubicBezTo>
                  <a:cubicBezTo>
                    <a:pt x="4097943" y="3574552"/>
                    <a:pt x="4095596" y="3579246"/>
                    <a:pt x="4090902" y="3586287"/>
                  </a:cubicBezTo>
                  <a:cubicBezTo>
                    <a:pt x="4088555" y="3583940"/>
                    <a:pt x="4083861" y="3583940"/>
                    <a:pt x="4081514" y="3583940"/>
                  </a:cubicBezTo>
                  <a:cubicBezTo>
                    <a:pt x="4081514" y="3583940"/>
                    <a:pt x="4081514" y="3583940"/>
                    <a:pt x="4081514" y="3583940"/>
                  </a:cubicBezTo>
                  <a:cubicBezTo>
                    <a:pt x="4081514" y="3574552"/>
                    <a:pt x="4081514" y="3565164"/>
                    <a:pt x="4079167" y="3555775"/>
                  </a:cubicBezTo>
                  <a:cubicBezTo>
                    <a:pt x="4079167" y="3541693"/>
                    <a:pt x="4076820" y="3527611"/>
                    <a:pt x="4076820" y="3511182"/>
                  </a:cubicBezTo>
                  <a:cubicBezTo>
                    <a:pt x="4076820" y="3492405"/>
                    <a:pt x="4074473" y="3473629"/>
                    <a:pt x="4074473" y="3454853"/>
                  </a:cubicBezTo>
                  <a:cubicBezTo>
                    <a:pt x="4074473" y="3443117"/>
                    <a:pt x="4074473" y="3429035"/>
                    <a:pt x="4074473" y="3417300"/>
                  </a:cubicBezTo>
                  <a:cubicBezTo>
                    <a:pt x="4074473" y="3396176"/>
                    <a:pt x="4074473" y="3375053"/>
                    <a:pt x="4074473" y="3356276"/>
                  </a:cubicBezTo>
                  <a:cubicBezTo>
                    <a:pt x="4074473" y="3344541"/>
                    <a:pt x="4074473" y="3332806"/>
                    <a:pt x="4074473" y="3321071"/>
                  </a:cubicBezTo>
                  <a:cubicBezTo>
                    <a:pt x="4074473" y="3299947"/>
                    <a:pt x="4074473" y="3278824"/>
                    <a:pt x="4074473" y="3257700"/>
                  </a:cubicBezTo>
                  <a:cubicBezTo>
                    <a:pt x="4074473" y="3245965"/>
                    <a:pt x="4074473" y="3234230"/>
                    <a:pt x="4074473" y="3224842"/>
                  </a:cubicBezTo>
                  <a:cubicBezTo>
                    <a:pt x="4074473" y="3206065"/>
                    <a:pt x="4074473" y="3187289"/>
                    <a:pt x="4074473" y="3168513"/>
                  </a:cubicBezTo>
                  <a:cubicBezTo>
                    <a:pt x="4074473" y="3154431"/>
                    <a:pt x="4074473" y="3138001"/>
                    <a:pt x="4074473" y="3123919"/>
                  </a:cubicBezTo>
                  <a:cubicBezTo>
                    <a:pt x="4074473" y="3121572"/>
                    <a:pt x="4074473" y="3119225"/>
                    <a:pt x="4074473" y="3119225"/>
                  </a:cubicBezTo>
                  <a:cubicBezTo>
                    <a:pt x="4076820" y="3025343"/>
                    <a:pt x="4079167" y="2929114"/>
                    <a:pt x="4083861" y="2832885"/>
                  </a:cubicBezTo>
                  <a:cubicBezTo>
                    <a:pt x="4083861" y="2832885"/>
                    <a:pt x="4083861" y="2832885"/>
                    <a:pt x="4083861" y="2832885"/>
                  </a:cubicBezTo>
                  <a:cubicBezTo>
                    <a:pt x="4093249" y="2832885"/>
                    <a:pt x="4100290" y="2828191"/>
                    <a:pt x="4102637" y="2821150"/>
                  </a:cubicBezTo>
                  <a:lnTo>
                    <a:pt x="4102637" y="2821150"/>
                  </a:lnTo>
                  <a:cubicBezTo>
                    <a:pt x="4119067" y="2816456"/>
                    <a:pt x="4126108" y="2821150"/>
                    <a:pt x="4130802" y="2823497"/>
                  </a:cubicBezTo>
                  <a:close/>
                  <a:moveTo>
                    <a:pt x="4553270" y="2879826"/>
                  </a:moveTo>
                  <a:cubicBezTo>
                    <a:pt x="4553270" y="2889214"/>
                    <a:pt x="4555617" y="2898602"/>
                    <a:pt x="4557964" y="2907991"/>
                  </a:cubicBezTo>
                  <a:cubicBezTo>
                    <a:pt x="4557964" y="2912685"/>
                    <a:pt x="4557964" y="2915032"/>
                    <a:pt x="4560311" y="2919726"/>
                  </a:cubicBezTo>
                  <a:cubicBezTo>
                    <a:pt x="4562658" y="2938502"/>
                    <a:pt x="4565005" y="2957279"/>
                    <a:pt x="4569699" y="2976055"/>
                  </a:cubicBezTo>
                  <a:cubicBezTo>
                    <a:pt x="4560311" y="2978402"/>
                    <a:pt x="4553270" y="2985443"/>
                    <a:pt x="4553270" y="2994831"/>
                  </a:cubicBezTo>
                  <a:cubicBezTo>
                    <a:pt x="4553270" y="3001873"/>
                    <a:pt x="4557964" y="3006567"/>
                    <a:pt x="4562658" y="3011261"/>
                  </a:cubicBezTo>
                  <a:cubicBezTo>
                    <a:pt x="4550923" y="3032384"/>
                    <a:pt x="4536841" y="3051160"/>
                    <a:pt x="4525106" y="3072284"/>
                  </a:cubicBezTo>
                  <a:cubicBezTo>
                    <a:pt x="4522759" y="3076978"/>
                    <a:pt x="4518065" y="3081672"/>
                    <a:pt x="4513371" y="3088713"/>
                  </a:cubicBezTo>
                  <a:cubicBezTo>
                    <a:pt x="4499288" y="3109836"/>
                    <a:pt x="4485206" y="3128613"/>
                    <a:pt x="4471124" y="3149737"/>
                  </a:cubicBezTo>
                  <a:cubicBezTo>
                    <a:pt x="4464082" y="3159125"/>
                    <a:pt x="4459388" y="3166166"/>
                    <a:pt x="4452347" y="3175554"/>
                  </a:cubicBezTo>
                  <a:cubicBezTo>
                    <a:pt x="4440612" y="3191983"/>
                    <a:pt x="4428877" y="3210759"/>
                    <a:pt x="4414795" y="3227189"/>
                  </a:cubicBezTo>
                  <a:cubicBezTo>
                    <a:pt x="4407753" y="3236577"/>
                    <a:pt x="4400712" y="3245965"/>
                    <a:pt x="4391324" y="3257700"/>
                  </a:cubicBezTo>
                  <a:cubicBezTo>
                    <a:pt x="4379589" y="3274130"/>
                    <a:pt x="4367854" y="3288212"/>
                    <a:pt x="4356118" y="3304641"/>
                  </a:cubicBezTo>
                  <a:cubicBezTo>
                    <a:pt x="4346730" y="3316377"/>
                    <a:pt x="4339689" y="3325765"/>
                    <a:pt x="4330301" y="3337500"/>
                  </a:cubicBezTo>
                  <a:cubicBezTo>
                    <a:pt x="4318566" y="3351582"/>
                    <a:pt x="4306830" y="3365665"/>
                    <a:pt x="4295095" y="3382094"/>
                  </a:cubicBezTo>
                  <a:cubicBezTo>
                    <a:pt x="4285707" y="3393829"/>
                    <a:pt x="4276319" y="3405564"/>
                    <a:pt x="4266931" y="3414952"/>
                  </a:cubicBezTo>
                  <a:cubicBezTo>
                    <a:pt x="4255195" y="3429035"/>
                    <a:pt x="4243460" y="3443117"/>
                    <a:pt x="4231725" y="3454853"/>
                  </a:cubicBezTo>
                  <a:cubicBezTo>
                    <a:pt x="4222337" y="3466588"/>
                    <a:pt x="4210601" y="3478323"/>
                    <a:pt x="4198866" y="3490058"/>
                  </a:cubicBezTo>
                  <a:cubicBezTo>
                    <a:pt x="4187131" y="3501793"/>
                    <a:pt x="4175395" y="3515876"/>
                    <a:pt x="4163660" y="3527611"/>
                  </a:cubicBezTo>
                  <a:cubicBezTo>
                    <a:pt x="4151925" y="3539346"/>
                    <a:pt x="4140190" y="3551081"/>
                    <a:pt x="4128455" y="3562816"/>
                  </a:cubicBezTo>
                  <a:cubicBezTo>
                    <a:pt x="4121414" y="3572205"/>
                    <a:pt x="4112025" y="3579246"/>
                    <a:pt x="4104984" y="3588634"/>
                  </a:cubicBezTo>
                  <a:cubicBezTo>
                    <a:pt x="4104984" y="3588634"/>
                    <a:pt x="4102637" y="3588634"/>
                    <a:pt x="4102637" y="3586287"/>
                  </a:cubicBezTo>
                  <a:cubicBezTo>
                    <a:pt x="4107331" y="3579246"/>
                    <a:pt x="4112025" y="3569858"/>
                    <a:pt x="4119067" y="3562816"/>
                  </a:cubicBezTo>
                  <a:cubicBezTo>
                    <a:pt x="4128455" y="3548734"/>
                    <a:pt x="4137843" y="3534652"/>
                    <a:pt x="4144884" y="3520570"/>
                  </a:cubicBezTo>
                  <a:cubicBezTo>
                    <a:pt x="4154272" y="3506487"/>
                    <a:pt x="4161313" y="3494752"/>
                    <a:pt x="4170701" y="3480670"/>
                  </a:cubicBezTo>
                  <a:cubicBezTo>
                    <a:pt x="4177743" y="3466588"/>
                    <a:pt x="4187131" y="3454853"/>
                    <a:pt x="4194172" y="3440770"/>
                  </a:cubicBezTo>
                  <a:cubicBezTo>
                    <a:pt x="4203560" y="3426688"/>
                    <a:pt x="4212948" y="3410258"/>
                    <a:pt x="4222337" y="3396176"/>
                  </a:cubicBezTo>
                  <a:cubicBezTo>
                    <a:pt x="4229378" y="3384441"/>
                    <a:pt x="4236419" y="3372706"/>
                    <a:pt x="4243460" y="3363318"/>
                  </a:cubicBezTo>
                  <a:cubicBezTo>
                    <a:pt x="4252848" y="3346888"/>
                    <a:pt x="4262237" y="3330459"/>
                    <a:pt x="4273972" y="3314030"/>
                  </a:cubicBezTo>
                  <a:cubicBezTo>
                    <a:pt x="4278666" y="3304641"/>
                    <a:pt x="4285707" y="3295253"/>
                    <a:pt x="4290401" y="3285865"/>
                  </a:cubicBezTo>
                  <a:cubicBezTo>
                    <a:pt x="4302136" y="3267089"/>
                    <a:pt x="4311524" y="3248312"/>
                    <a:pt x="4323260" y="3231883"/>
                  </a:cubicBezTo>
                  <a:cubicBezTo>
                    <a:pt x="4327954" y="3224842"/>
                    <a:pt x="4332648" y="3217801"/>
                    <a:pt x="4334995" y="3210759"/>
                  </a:cubicBezTo>
                  <a:cubicBezTo>
                    <a:pt x="4346730" y="3189636"/>
                    <a:pt x="4360812" y="3168513"/>
                    <a:pt x="4372548" y="3147389"/>
                  </a:cubicBezTo>
                  <a:cubicBezTo>
                    <a:pt x="4374895" y="3142695"/>
                    <a:pt x="4377242" y="3140348"/>
                    <a:pt x="4379589" y="3135654"/>
                  </a:cubicBezTo>
                  <a:cubicBezTo>
                    <a:pt x="4393671" y="3112184"/>
                    <a:pt x="4407753" y="3086366"/>
                    <a:pt x="4421835" y="3062896"/>
                  </a:cubicBezTo>
                  <a:cubicBezTo>
                    <a:pt x="4421835" y="3062896"/>
                    <a:pt x="4421835" y="3062896"/>
                    <a:pt x="4421835" y="3062896"/>
                  </a:cubicBezTo>
                  <a:cubicBezTo>
                    <a:pt x="4435918" y="3039425"/>
                    <a:pt x="4450000" y="3015955"/>
                    <a:pt x="4464082" y="2992484"/>
                  </a:cubicBezTo>
                  <a:cubicBezTo>
                    <a:pt x="4480512" y="2964320"/>
                    <a:pt x="4496941" y="2936155"/>
                    <a:pt x="4511023" y="2910338"/>
                  </a:cubicBezTo>
                  <a:cubicBezTo>
                    <a:pt x="4520412" y="2893908"/>
                    <a:pt x="4529800" y="2877479"/>
                    <a:pt x="4541535" y="2861050"/>
                  </a:cubicBezTo>
                  <a:cubicBezTo>
                    <a:pt x="4543882" y="2863397"/>
                    <a:pt x="4548576" y="2863397"/>
                    <a:pt x="4550923" y="2863397"/>
                  </a:cubicBezTo>
                  <a:cubicBezTo>
                    <a:pt x="4550923" y="2863397"/>
                    <a:pt x="4550923" y="2863397"/>
                    <a:pt x="4553270" y="2863397"/>
                  </a:cubicBezTo>
                  <a:cubicBezTo>
                    <a:pt x="4553270" y="2863397"/>
                    <a:pt x="4553270" y="2863397"/>
                    <a:pt x="4553270" y="2863397"/>
                  </a:cubicBezTo>
                  <a:cubicBezTo>
                    <a:pt x="4550923" y="2865744"/>
                    <a:pt x="4550923" y="2872785"/>
                    <a:pt x="4553270" y="2879826"/>
                  </a:cubicBezTo>
                  <a:close/>
                  <a:moveTo>
                    <a:pt x="4029879" y="3661392"/>
                  </a:moveTo>
                  <a:cubicBezTo>
                    <a:pt x="4018143" y="3673128"/>
                    <a:pt x="4008755" y="3682516"/>
                    <a:pt x="3997020" y="3694251"/>
                  </a:cubicBezTo>
                  <a:cubicBezTo>
                    <a:pt x="3987632" y="3703639"/>
                    <a:pt x="3980591" y="3710680"/>
                    <a:pt x="3971203" y="3720068"/>
                  </a:cubicBezTo>
                  <a:cubicBezTo>
                    <a:pt x="3961814" y="3729457"/>
                    <a:pt x="3950079" y="3741192"/>
                    <a:pt x="3938344" y="3750580"/>
                  </a:cubicBezTo>
                  <a:cubicBezTo>
                    <a:pt x="3928956" y="3759969"/>
                    <a:pt x="3919568" y="3769357"/>
                    <a:pt x="3910180" y="3776398"/>
                  </a:cubicBezTo>
                  <a:cubicBezTo>
                    <a:pt x="3900791" y="3785786"/>
                    <a:pt x="3889056" y="3795174"/>
                    <a:pt x="3879668" y="3804562"/>
                  </a:cubicBezTo>
                  <a:cubicBezTo>
                    <a:pt x="3870279" y="3813950"/>
                    <a:pt x="3860891" y="3823339"/>
                    <a:pt x="3851503" y="3830380"/>
                  </a:cubicBezTo>
                  <a:cubicBezTo>
                    <a:pt x="3842115" y="3839768"/>
                    <a:pt x="3830380" y="3849156"/>
                    <a:pt x="3820992" y="3856197"/>
                  </a:cubicBezTo>
                  <a:cubicBezTo>
                    <a:pt x="3811603" y="3865586"/>
                    <a:pt x="3799868" y="3874974"/>
                    <a:pt x="3790480" y="3882015"/>
                  </a:cubicBezTo>
                  <a:cubicBezTo>
                    <a:pt x="3781092" y="3891403"/>
                    <a:pt x="3771704" y="3898444"/>
                    <a:pt x="3759968" y="3907832"/>
                  </a:cubicBezTo>
                  <a:cubicBezTo>
                    <a:pt x="3748233" y="3917221"/>
                    <a:pt x="3738845" y="3926609"/>
                    <a:pt x="3727110" y="3933650"/>
                  </a:cubicBezTo>
                  <a:cubicBezTo>
                    <a:pt x="3717721" y="3940691"/>
                    <a:pt x="3708333" y="3950079"/>
                    <a:pt x="3698945" y="3957120"/>
                  </a:cubicBezTo>
                  <a:cubicBezTo>
                    <a:pt x="3687210" y="3966508"/>
                    <a:pt x="3677822" y="3975897"/>
                    <a:pt x="3666086" y="3982938"/>
                  </a:cubicBezTo>
                  <a:cubicBezTo>
                    <a:pt x="3656698" y="3989979"/>
                    <a:pt x="3647310" y="3997020"/>
                    <a:pt x="3637922" y="4006408"/>
                  </a:cubicBezTo>
                  <a:cubicBezTo>
                    <a:pt x="3626187" y="4015796"/>
                    <a:pt x="3614452" y="4022838"/>
                    <a:pt x="3605064" y="4032226"/>
                  </a:cubicBezTo>
                  <a:cubicBezTo>
                    <a:pt x="3595675" y="4039267"/>
                    <a:pt x="3586287" y="4046308"/>
                    <a:pt x="3579246" y="4051002"/>
                  </a:cubicBezTo>
                  <a:cubicBezTo>
                    <a:pt x="3567511" y="4060390"/>
                    <a:pt x="3555775" y="4069779"/>
                    <a:pt x="3541693" y="4079167"/>
                  </a:cubicBezTo>
                  <a:cubicBezTo>
                    <a:pt x="3534652" y="4086208"/>
                    <a:pt x="3525264" y="4090902"/>
                    <a:pt x="3518223" y="4095596"/>
                  </a:cubicBezTo>
                  <a:cubicBezTo>
                    <a:pt x="3506487" y="4104984"/>
                    <a:pt x="3492405" y="4114372"/>
                    <a:pt x="3480670" y="4121414"/>
                  </a:cubicBezTo>
                  <a:cubicBezTo>
                    <a:pt x="3353929" y="4149578"/>
                    <a:pt x="3220148" y="4168354"/>
                    <a:pt x="3084019" y="4177743"/>
                  </a:cubicBezTo>
                  <a:cubicBezTo>
                    <a:pt x="3084019" y="4022838"/>
                    <a:pt x="3088713" y="3860891"/>
                    <a:pt x="3095754" y="3689557"/>
                  </a:cubicBezTo>
                  <a:cubicBezTo>
                    <a:pt x="3095754" y="3675475"/>
                    <a:pt x="3095754" y="3663740"/>
                    <a:pt x="3098101" y="3649657"/>
                  </a:cubicBezTo>
                  <a:cubicBezTo>
                    <a:pt x="3098101" y="3630881"/>
                    <a:pt x="3100449" y="3614451"/>
                    <a:pt x="3100449" y="3595675"/>
                  </a:cubicBezTo>
                  <a:cubicBezTo>
                    <a:pt x="3102795" y="3569858"/>
                    <a:pt x="3102795" y="3546387"/>
                    <a:pt x="3105143" y="3520570"/>
                  </a:cubicBezTo>
                  <a:cubicBezTo>
                    <a:pt x="3105143" y="3511182"/>
                    <a:pt x="3105143" y="3501793"/>
                    <a:pt x="3107489" y="3494752"/>
                  </a:cubicBezTo>
                  <a:cubicBezTo>
                    <a:pt x="3109837" y="3466588"/>
                    <a:pt x="3109837" y="3438423"/>
                    <a:pt x="3112184" y="3407912"/>
                  </a:cubicBezTo>
                  <a:cubicBezTo>
                    <a:pt x="3112184" y="3407912"/>
                    <a:pt x="3112184" y="3407912"/>
                    <a:pt x="3112184" y="3407912"/>
                  </a:cubicBezTo>
                  <a:cubicBezTo>
                    <a:pt x="3119225" y="3407912"/>
                    <a:pt x="3126266" y="3403217"/>
                    <a:pt x="3128613" y="3398523"/>
                  </a:cubicBezTo>
                  <a:cubicBezTo>
                    <a:pt x="3135654" y="3403217"/>
                    <a:pt x="3142695" y="3405564"/>
                    <a:pt x="3149736" y="3410258"/>
                  </a:cubicBezTo>
                  <a:cubicBezTo>
                    <a:pt x="3154430" y="3412606"/>
                    <a:pt x="3159125" y="3414952"/>
                    <a:pt x="3163819" y="3417300"/>
                  </a:cubicBezTo>
                  <a:cubicBezTo>
                    <a:pt x="3175554" y="3424341"/>
                    <a:pt x="3189636" y="3431382"/>
                    <a:pt x="3201371" y="3436076"/>
                  </a:cubicBezTo>
                  <a:cubicBezTo>
                    <a:pt x="3206066" y="3438423"/>
                    <a:pt x="3210760" y="3440770"/>
                    <a:pt x="3215454" y="3443117"/>
                  </a:cubicBezTo>
                  <a:cubicBezTo>
                    <a:pt x="3229536" y="3450158"/>
                    <a:pt x="3241271" y="3454853"/>
                    <a:pt x="3255353" y="3461893"/>
                  </a:cubicBezTo>
                  <a:cubicBezTo>
                    <a:pt x="3260047" y="3464241"/>
                    <a:pt x="3262395" y="3466588"/>
                    <a:pt x="3267089" y="3468935"/>
                  </a:cubicBezTo>
                  <a:cubicBezTo>
                    <a:pt x="3281171" y="3475976"/>
                    <a:pt x="3292906" y="3480670"/>
                    <a:pt x="3306988" y="3485364"/>
                  </a:cubicBezTo>
                  <a:cubicBezTo>
                    <a:pt x="3311683" y="3487711"/>
                    <a:pt x="3314030" y="3490058"/>
                    <a:pt x="3318724" y="3490058"/>
                  </a:cubicBezTo>
                  <a:cubicBezTo>
                    <a:pt x="3330459" y="3494752"/>
                    <a:pt x="3344541" y="3499446"/>
                    <a:pt x="3356276" y="3506487"/>
                  </a:cubicBezTo>
                  <a:cubicBezTo>
                    <a:pt x="3360970" y="3508834"/>
                    <a:pt x="3365664" y="3511182"/>
                    <a:pt x="3370359" y="3511182"/>
                  </a:cubicBezTo>
                  <a:cubicBezTo>
                    <a:pt x="3382094" y="3515876"/>
                    <a:pt x="3396176" y="3520570"/>
                    <a:pt x="3407911" y="3525264"/>
                  </a:cubicBezTo>
                  <a:cubicBezTo>
                    <a:pt x="3412605" y="3527611"/>
                    <a:pt x="3417300" y="3527611"/>
                    <a:pt x="3419647" y="3529958"/>
                  </a:cubicBezTo>
                  <a:cubicBezTo>
                    <a:pt x="3433729" y="3534652"/>
                    <a:pt x="3445464" y="3539346"/>
                    <a:pt x="3457200" y="3544040"/>
                  </a:cubicBezTo>
                  <a:cubicBezTo>
                    <a:pt x="3461894" y="3546387"/>
                    <a:pt x="3464241" y="3546387"/>
                    <a:pt x="3468935" y="3548734"/>
                  </a:cubicBezTo>
                  <a:cubicBezTo>
                    <a:pt x="3480670" y="3553428"/>
                    <a:pt x="3494752" y="3555775"/>
                    <a:pt x="3506487" y="3560470"/>
                  </a:cubicBezTo>
                  <a:cubicBezTo>
                    <a:pt x="3511182" y="3562816"/>
                    <a:pt x="3513528" y="3562816"/>
                    <a:pt x="3518223" y="3565164"/>
                  </a:cubicBezTo>
                  <a:cubicBezTo>
                    <a:pt x="3529958" y="3569858"/>
                    <a:pt x="3541693" y="3572205"/>
                    <a:pt x="3553428" y="3574552"/>
                  </a:cubicBezTo>
                  <a:cubicBezTo>
                    <a:pt x="3558123" y="3574552"/>
                    <a:pt x="3560469" y="3576899"/>
                    <a:pt x="3565163" y="3576899"/>
                  </a:cubicBezTo>
                  <a:cubicBezTo>
                    <a:pt x="3576899" y="3579246"/>
                    <a:pt x="3588634" y="3583940"/>
                    <a:pt x="3600369" y="3586287"/>
                  </a:cubicBezTo>
                  <a:cubicBezTo>
                    <a:pt x="3605064" y="3586287"/>
                    <a:pt x="3609758" y="3588634"/>
                    <a:pt x="3612104" y="3588634"/>
                  </a:cubicBezTo>
                  <a:cubicBezTo>
                    <a:pt x="3623840" y="3590981"/>
                    <a:pt x="3633228" y="3593328"/>
                    <a:pt x="3644963" y="3595675"/>
                  </a:cubicBezTo>
                  <a:cubicBezTo>
                    <a:pt x="3649657" y="3595675"/>
                    <a:pt x="3654351" y="3598022"/>
                    <a:pt x="3659045" y="3598022"/>
                  </a:cubicBezTo>
                  <a:cubicBezTo>
                    <a:pt x="3668434" y="3600369"/>
                    <a:pt x="3680169" y="3602716"/>
                    <a:pt x="3689557" y="3602716"/>
                  </a:cubicBezTo>
                  <a:cubicBezTo>
                    <a:pt x="3694251" y="3602716"/>
                    <a:pt x="3698945" y="3605063"/>
                    <a:pt x="3705986" y="3605063"/>
                  </a:cubicBezTo>
                  <a:cubicBezTo>
                    <a:pt x="3717721" y="3607411"/>
                    <a:pt x="3727110" y="3607411"/>
                    <a:pt x="3738845" y="3609757"/>
                  </a:cubicBezTo>
                  <a:cubicBezTo>
                    <a:pt x="3743539" y="3609757"/>
                    <a:pt x="3748233" y="3612105"/>
                    <a:pt x="3752927" y="3612105"/>
                  </a:cubicBezTo>
                  <a:cubicBezTo>
                    <a:pt x="3762316" y="3612105"/>
                    <a:pt x="3771704" y="3614451"/>
                    <a:pt x="3781092" y="3614451"/>
                  </a:cubicBezTo>
                  <a:cubicBezTo>
                    <a:pt x="3785786" y="3614451"/>
                    <a:pt x="3792827" y="3616799"/>
                    <a:pt x="3797521" y="3616799"/>
                  </a:cubicBezTo>
                  <a:cubicBezTo>
                    <a:pt x="3806909" y="3616799"/>
                    <a:pt x="3813950" y="3616799"/>
                    <a:pt x="3823339" y="3619146"/>
                  </a:cubicBezTo>
                  <a:cubicBezTo>
                    <a:pt x="3830380" y="3619146"/>
                    <a:pt x="3837421" y="3619146"/>
                    <a:pt x="3842115" y="3621493"/>
                  </a:cubicBezTo>
                  <a:cubicBezTo>
                    <a:pt x="3856197" y="3621493"/>
                    <a:pt x="3870279" y="3621493"/>
                    <a:pt x="3886709" y="3621493"/>
                  </a:cubicBezTo>
                  <a:lnTo>
                    <a:pt x="3886709" y="3621493"/>
                  </a:lnTo>
                  <a:cubicBezTo>
                    <a:pt x="3886709" y="3621493"/>
                    <a:pt x="3886709" y="3621493"/>
                    <a:pt x="3886709" y="3621493"/>
                  </a:cubicBezTo>
                  <a:cubicBezTo>
                    <a:pt x="3905485" y="3621493"/>
                    <a:pt x="3921915" y="3621493"/>
                    <a:pt x="3938344" y="3619146"/>
                  </a:cubicBezTo>
                  <a:cubicBezTo>
                    <a:pt x="3943038" y="3619146"/>
                    <a:pt x="3950079" y="3619146"/>
                    <a:pt x="3954773" y="3616799"/>
                  </a:cubicBezTo>
                  <a:cubicBezTo>
                    <a:pt x="3966509" y="3616799"/>
                    <a:pt x="3978244" y="3614451"/>
                    <a:pt x="3989979" y="3614451"/>
                  </a:cubicBezTo>
                  <a:cubicBezTo>
                    <a:pt x="3997020" y="3614451"/>
                    <a:pt x="4004061" y="3612105"/>
                    <a:pt x="4008755" y="3612105"/>
                  </a:cubicBezTo>
                  <a:cubicBezTo>
                    <a:pt x="4018143" y="3609757"/>
                    <a:pt x="4029879" y="3609757"/>
                    <a:pt x="4039267" y="3607411"/>
                  </a:cubicBezTo>
                  <a:cubicBezTo>
                    <a:pt x="4046308" y="3605063"/>
                    <a:pt x="4053349" y="3605063"/>
                    <a:pt x="4058043" y="3602716"/>
                  </a:cubicBezTo>
                  <a:cubicBezTo>
                    <a:pt x="4062738" y="3602716"/>
                    <a:pt x="4065084" y="3600369"/>
                    <a:pt x="4069778" y="3600369"/>
                  </a:cubicBezTo>
                  <a:cubicBezTo>
                    <a:pt x="4069778" y="3602716"/>
                    <a:pt x="4072126" y="3607411"/>
                    <a:pt x="4074473" y="3609757"/>
                  </a:cubicBezTo>
                  <a:cubicBezTo>
                    <a:pt x="4067432" y="3616799"/>
                    <a:pt x="4060390" y="3623840"/>
                    <a:pt x="4053349" y="3630881"/>
                  </a:cubicBezTo>
                  <a:cubicBezTo>
                    <a:pt x="4046308" y="3644963"/>
                    <a:pt x="4039267" y="3652004"/>
                    <a:pt x="4029879" y="3661392"/>
                  </a:cubicBezTo>
                  <a:close/>
                  <a:moveTo>
                    <a:pt x="3715375" y="4081514"/>
                  </a:moveTo>
                  <a:cubicBezTo>
                    <a:pt x="3727110" y="4081514"/>
                    <a:pt x="3736498" y="4072125"/>
                    <a:pt x="3736498" y="4060390"/>
                  </a:cubicBezTo>
                  <a:cubicBezTo>
                    <a:pt x="3736498" y="4058043"/>
                    <a:pt x="3736498" y="4055696"/>
                    <a:pt x="3736498" y="4055696"/>
                  </a:cubicBezTo>
                  <a:cubicBezTo>
                    <a:pt x="3903138" y="3999367"/>
                    <a:pt x="4055696" y="3926609"/>
                    <a:pt x="4189478" y="3837421"/>
                  </a:cubicBezTo>
                  <a:cubicBezTo>
                    <a:pt x="4191825" y="3839768"/>
                    <a:pt x="4191825" y="3842115"/>
                    <a:pt x="4194172" y="3844462"/>
                  </a:cubicBezTo>
                  <a:cubicBezTo>
                    <a:pt x="4196519" y="3846809"/>
                    <a:pt x="4196519" y="3849156"/>
                    <a:pt x="4198866" y="3851503"/>
                  </a:cubicBezTo>
                  <a:cubicBezTo>
                    <a:pt x="4194172" y="3856197"/>
                    <a:pt x="4191825" y="3860891"/>
                    <a:pt x="4191825" y="3867932"/>
                  </a:cubicBezTo>
                  <a:cubicBezTo>
                    <a:pt x="4191825" y="3872627"/>
                    <a:pt x="4194172" y="3877321"/>
                    <a:pt x="4196519" y="3879668"/>
                  </a:cubicBezTo>
                  <a:cubicBezTo>
                    <a:pt x="4189478" y="3886709"/>
                    <a:pt x="4180090" y="3893750"/>
                    <a:pt x="4173049" y="3900791"/>
                  </a:cubicBezTo>
                  <a:cubicBezTo>
                    <a:pt x="4166007" y="3905485"/>
                    <a:pt x="4161313" y="3912527"/>
                    <a:pt x="4154272" y="3917221"/>
                  </a:cubicBezTo>
                  <a:cubicBezTo>
                    <a:pt x="4140190" y="3928956"/>
                    <a:pt x="4123761" y="3940691"/>
                    <a:pt x="4109678" y="3954773"/>
                  </a:cubicBezTo>
                  <a:cubicBezTo>
                    <a:pt x="4104984" y="3959468"/>
                    <a:pt x="4100290" y="3961814"/>
                    <a:pt x="4095596" y="3966508"/>
                  </a:cubicBezTo>
                  <a:cubicBezTo>
                    <a:pt x="4074473" y="3982938"/>
                    <a:pt x="4055696" y="3997020"/>
                    <a:pt x="4034573" y="4011102"/>
                  </a:cubicBezTo>
                  <a:cubicBezTo>
                    <a:pt x="4027532" y="4015796"/>
                    <a:pt x="4018143" y="4022838"/>
                    <a:pt x="4011102" y="4027532"/>
                  </a:cubicBezTo>
                  <a:cubicBezTo>
                    <a:pt x="3997020" y="4036920"/>
                    <a:pt x="3985285" y="4046308"/>
                    <a:pt x="3971203" y="4053349"/>
                  </a:cubicBezTo>
                  <a:cubicBezTo>
                    <a:pt x="3961814" y="4060390"/>
                    <a:pt x="3950079" y="4065085"/>
                    <a:pt x="3940691" y="4072125"/>
                  </a:cubicBezTo>
                  <a:cubicBezTo>
                    <a:pt x="3928956" y="4079167"/>
                    <a:pt x="3917220" y="4086208"/>
                    <a:pt x="3905485" y="4093249"/>
                  </a:cubicBezTo>
                  <a:cubicBezTo>
                    <a:pt x="3893750" y="4100290"/>
                    <a:pt x="3882015" y="4107331"/>
                    <a:pt x="3870279" y="4112026"/>
                  </a:cubicBezTo>
                  <a:cubicBezTo>
                    <a:pt x="3858544" y="4119066"/>
                    <a:pt x="3849156" y="4123761"/>
                    <a:pt x="3837421" y="4130802"/>
                  </a:cubicBezTo>
                  <a:cubicBezTo>
                    <a:pt x="3825686" y="4137843"/>
                    <a:pt x="3813950" y="4142537"/>
                    <a:pt x="3799868" y="4149578"/>
                  </a:cubicBezTo>
                  <a:cubicBezTo>
                    <a:pt x="3792827" y="4151925"/>
                    <a:pt x="3788133" y="4156619"/>
                    <a:pt x="3781092" y="4158966"/>
                  </a:cubicBezTo>
                  <a:cubicBezTo>
                    <a:pt x="3619146" y="4215296"/>
                    <a:pt x="3443117" y="4252848"/>
                    <a:pt x="3253007" y="4266930"/>
                  </a:cubicBezTo>
                  <a:cubicBezTo>
                    <a:pt x="3255353" y="4266930"/>
                    <a:pt x="3257701" y="4264584"/>
                    <a:pt x="3257701" y="4264584"/>
                  </a:cubicBezTo>
                  <a:cubicBezTo>
                    <a:pt x="3267089" y="4257542"/>
                    <a:pt x="3278824" y="4252848"/>
                    <a:pt x="3288212" y="4245807"/>
                  </a:cubicBezTo>
                  <a:cubicBezTo>
                    <a:pt x="3299947" y="4238766"/>
                    <a:pt x="3311683" y="4231725"/>
                    <a:pt x="3325765" y="4222337"/>
                  </a:cubicBezTo>
                  <a:cubicBezTo>
                    <a:pt x="3335153" y="4215296"/>
                    <a:pt x="3346888" y="4210602"/>
                    <a:pt x="3356276" y="4203560"/>
                  </a:cubicBezTo>
                  <a:cubicBezTo>
                    <a:pt x="3368012" y="4196519"/>
                    <a:pt x="3379747" y="4189478"/>
                    <a:pt x="3391482" y="4180090"/>
                  </a:cubicBezTo>
                  <a:cubicBezTo>
                    <a:pt x="3403217" y="4173049"/>
                    <a:pt x="3412605" y="4166007"/>
                    <a:pt x="3424341" y="4158966"/>
                  </a:cubicBezTo>
                  <a:cubicBezTo>
                    <a:pt x="3436076" y="4151925"/>
                    <a:pt x="3447811" y="4144884"/>
                    <a:pt x="3457200" y="4135496"/>
                  </a:cubicBezTo>
                  <a:cubicBezTo>
                    <a:pt x="3464241" y="4130802"/>
                    <a:pt x="3473629" y="4126108"/>
                    <a:pt x="3480670" y="4119066"/>
                  </a:cubicBezTo>
                  <a:cubicBezTo>
                    <a:pt x="3553428" y="4102637"/>
                    <a:pt x="3626187" y="4083861"/>
                    <a:pt x="3696598" y="4060390"/>
                  </a:cubicBezTo>
                  <a:cubicBezTo>
                    <a:pt x="3698945" y="4076820"/>
                    <a:pt x="3705986" y="4081514"/>
                    <a:pt x="3715375" y="4081514"/>
                  </a:cubicBezTo>
                  <a:close/>
                  <a:moveTo>
                    <a:pt x="3191983" y="4304483"/>
                  </a:moveTo>
                  <a:cubicBezTo>
                    <a:pt x="3177901" y="4311525"/>
                    <a:pt x="3166166" y="4318565"/>
                    <a:pt x="3152083" y="4327954"/>
                  </a:cubicBezTo>
                  <a:cubicBezTo>
                    <a:pt x="3145042" y="4332648"/>
                    <a:pt x="3135654" y="4337342"/>
                    <a:pt x="3128613" y="4339689"/>
                  </a:cubicBezTo>
                  <a:cubicBezTo>
                    <a:pt x="3119225" y="4344383"/>
                    <a:pt x="3112184" y="4349077"/>
                    <a:pt x="3102795" y="4353771"/>
                  </a:cubicBezTo>
                  <a:cubicBezTo>
                    <a:pt x="3100449" y="4349077"/>
                    <a:pt x="3093407" y="4344383"/>
                    <a:pt x="3086366" y="4344383"/>
                  </a:cubicBezTo>
                  <a:cubicBezTo>
                    <a:pt x="3086366" y="4323260"/>
                    <a:pt x="3086366" y="4304483"/>
                    <a:pt x="3086366" y="4283360"/>
                  </a:cubicBezTo>
                  <a:cubicBezTo>
                    <a:pt x="3098101" y="4283360"/>
                    <a:pt x="3109837" y="4283360"/>
                    <a:pt x="3121572" y="4283360"/>
                  </a:cubicBezTo>
                  <a:cubicBezTo>
                    <a:pt x="3133307" y="4283360"/>
                    <a:pt x="3142695" y="4283360"/>
                    <a:pt x="3152083" y="4281013"/>
                  </a:cubicBezTo>
                  <a:cubicBezTo>
                    <a:pt x="3170860" y="4281013"/>
                    <a:pt x="3189636" y="4278666"/>
                    <a:pt x="3206066" y="4278666"/>
                  </a:cubicBezTo>
                  <a:cubicBezTo>
                    <a:pt x="3217801" y="4278666"/>
                    <a:pt x="3229536" y="4276319"/>
                    <a:pt x="3243618" y="4276319"/>
                  </a:cubicBezTo>
                  <a:cubicBezTo>
                    <a:pt x="3245965" y="4276319"/>
                    <a:pt x="3248312" y="4276319"/>
                    <a:pt x="3250659" y="4276319"/>
                  </a:cubicBezTo>
                  <a:cubicBezTo>
                    <a:pt x="3241271" y="4281013"/>
                    <a:pt x="3231883" y="4288054"/>
                    <a:pt x="3222495" y="4292748"/>
                  </a:cubicBezTo>
                  <a:cubicBezTo>
                    <a:pt x="3208412" y="4295095"/>
                    <a:pt x="3199024" y="4299789"/>
                    <a:pt x="3191983" y="4304483"/>
                  </a:cubicBezTo>
                  <a:close/>
                  <a:moveTo>
                    <a:pt x="3030037" y="4346730"/>
                  </a:moveTo>
                  <a:cubicBezTo>
                    <a:pt x="3022996" y="4344383"/>
                    <a:pt x="3015955" y="4342036"/>
                    <a:pt x="3011261" y="4339689"/>
                  </a:cubicBezTo>
                  <a:cubicBezTo>
                    <a:pt x="3006567" y="4337342"/>
                    <a:pt x="3001872" y="4337342"/>
                    <a:pt x="2994831" y="4334995"/>
                  </a:cubicBezTo>
                  <a:cubicBezTo>
                    <a:pt x="2987790" y="4332648"/>
                    <a:pt x="2980749" y="4330301"/>
                    <a:pt x="2973708" y="4327954"/>
                  </a:cubicBezTo>
                  <a:cubicBezTo>
                    <a:pt x="2969014" y="4325607"/>
                    <a:pt x="2966667" y="4325607"/>
                    <a:pt x="2961973" y="4323260"/>
                  </a:cubicBezTo>
                  <a:cubicBezTo>
                    <a:pt x="2919726" y="4309177"/>
                    <a:pt x="2879826" y="4292748"/>
                    <a:pt x="2837579" y="4273972"/>
                  </a:cubicBezTo>
                  <a:cubicBezTo>
                    <a:pt x="2903296" y="4278666"/>
                    <a:pt x="2966667" y="4281013"/>
                    <a:pt x="3032384" y="4281013"/>
                  </a:cubicBezTo>
                  <a:cubicBezTo>
                    <a:pt x="3032384" y="4281013"/>
                    <a:pt x="3032384" y="4281013"/>
                    <a:pt x="3032384" y="4281013"/>
                  </a:cubicBezTo>
                  <a:cubicBezTo>
                    <a:pt x="3032384" y="4281013"/>
                    <a:pt x="3034731" y="4281013"/>
                    <a:pt x="3034731" y="4281013"/>
                  </a:cubicBezTo>
                  <a:cubicBezTo>
                    <a:pt x="3051160" y="4281013"/>
                    <a:pt x="3067590" y="4281013"/>
                    <a:pt x="3084019" y="4281013"/>
                  </a:cubicBezTo>
                  <a:cubicBezTo>
                    <a:pt x="3084019" y="4302136"/>
                    <a:pt x="3084019" y="4323260"/>
                    <a:pt x="3084019" y="4342036"/>
                  </a:cubicBezTo>
                  <a:cubicBezTo>
                    <a:pt x="3074631" y="4342036"/>
                    <a:pt x="3067590" y="4349077"/>
                    <a:pt x="3065243" y="4356118"/>
                  </a:cubicBezTo>
                  <a:cubicBezTo>
                    <a:pt x="3058202" y="4353771"/>
                    <a:pt x="3053508" y="4353771"/>
                    <a:pt x="3046466" y="4351424"/>
                  </a:cubicBezTo>
                  <a:cubicBezTo>
                    <a:pt x="3039425" y="4349077"/>
                    <a:pt x="3034731" y="4349077"/>
                    <a:pt x="3030037" y="4346730"/>
                  </a:cubicBezTo>
                  <a:close/>
                  <a:moveTo>
                    <a:pt x="2767168" y="4356118"/>
                  </a:moveTo>
                  <a:cubicBezTo>
                    <a:pt x="2767168" y="4358466"/>
                    <a:pt x="2767168" y="4360812"/>
                    <a:pt x="2767168" y="4363160"/>
                  </a:cubicBezTo>
                  <a:cubicBezTo>
                    <a:pt x="2767168" y="4365506"/>
                    <a:pt x="2767168" y="4370201"/>
                    <a:pt x="2764821" y="4372548"/>
                  </a:cubicBezTo>
                  <a:cubicBezTo>
                    <a:pt x="2682674" y="4372548"/>
                    <a:pt x="2600528" y="4367854"/>
                    <a:pt x="2518381" y="4358466"/>
                  </a:cubicBezTo>
                  <a:cubicBezTo>
                    <a:pt x="2523075" y="4356118"/>
                    <a:pt x="2527769" y="4356118"/>
                    <a:pt x="2532463" y="4353771"/>
                  </a:cubicBezTo>
                  <a:cubicBezTo>
                    <a:pt x="2534810" y="4353771"/>
                    <a:pt x="2539504" y="4351424"/>
                    <a:pt x="2541851" y="4351424"/>
                  </a:cubicBezTo>
                  <a:cubicBezTo>
                    <a:pt x="2560628" y="4344383"/>
                    <a:pt x="2577057" y="4339689"/>
                    <a:pt x="2595833" y="4332648"/>
                  </a:cubicBezTo>
                  <a:cubicBezTo>
                    <a:pt x="2598180" y="4330301"/>
                    <a:pt x="2602875" y="4330301"/>
                    <a:pt x="2605222" y="4327954"/>
                  </a:cubicBezTo>
                  <a:cubicBezTo>
                    <a:pt x="2623998" y="4320913"/>
                    <a:pt x="2640427" y="4313871"/>
                    <a:pt x="2659204" y="4306830"/>
                  </a:cubicBezTo>
                  <a:cubicBezTo>
                    <a:pt x="2663898" y="4304483"/>
                    <a:pt x="2668592" y="4304483"/>
                    <a:pt x="2670939" y="4302136"/>
                  </a:cubicBezTo>
                  <a:cubicBezTo>
                    <a:pt x="2687368" y="4295095"/>
                    <a:pt x="2703797" y="4288054"/>
                    <a:pt x="2722574" y="4281013"/>
                  </a:cubicBezTo>
                  <a:cubicBezTo>
                    <a:pt x="2727268" y="4278666"/>
                    <a:pt x="2734309" y="4276319"/>
                    <a:pt x="2739003" y="4273972"/>
                  </a:cubicBezTo>
                  <a:cubicBezTo>
                    <a:pt x="2743697" y="4271625"/>
                    <a:pt x="2746044" y="4269278"/>
                    <a:pt x="2750738" y="4269278"/>
                  </a:cubicBezTo>
                  <a:cubicBezTo>
                    <a:pt x="2760127" y="4269278"/>
                    <a:pt x="2767168" y="4271625"/>
                    <a:pt x="2776556" y="4271625"/>
                  </a:cubicBezTo>
                  <a:cubicBezTo>
                    <a:pt x="2778903" y="4271625"/>
                    <a:pt x="2778903" y="4271625"/>
                    <a:pt x="2781250" y="4273972"/>
                  </a:cubicBezTo>
                  <a:cubicBezTo>
                    <a:pt x="2778903" y="4295095"/>
                    <a:pt x="2774209" y="4318565"/>
                    <a:pt x="2771862" y="4337342"/>
                  </a:cubicBezTo>
                  <a:cubicBezTo>
                    <a:pt x="2769515" y="4342036"/>
                    <a:pt x="2769515" y="4349077"/>
                    <a:pt x="2767168" y="4356118"/>
                  </a:cubicBezTo>
                  <a:close/>
                  <a:moveTo>
                    <a:pt x="2459705" y="4374895"/>
                  </a:moveTo>
                  <a:cubicBezTo>
                    <a:pt x="2450317" y="4377242"/>
                    <a:pt x="2438581" y="4381936"/>
                    <a:pt x="2429193" y="4384283"/>
                  </a:cubicBezTo>
                  <a:cubicBezTo>
                    <a:pt x="2417458" y="4386630"/>
                    <a:pt x="2408070" y="4391324"/>
                    <a:pt x="2396334" y="4393671"/>
                  </a:cubicBezTo>
                  <a:cubicBezTo>
                    <a:pt x="2384599" y="4396018"/>
                    <a:pt x="2375211" y="4400712"/>
                    <a:pt x="2363476" y="4403059"/>
                  </a:cubicBezTo>
                  <a:cubicBezTo>
                    <a:pt x="2354088" y="4405406"/>
                    <a:pt x="2342352" y="4410100"/>
                    <a:pt x="2332964" y="4412447"/>
                  </a:cubicBezTo>
                  <a:cubicBezTo>
                    <a:pt x="2321229" y="4414794"/>
                    <a:pt x="2309494" y="4417142"/>
                    <a:pt x="2300106" y="4421836"/>
                  </a:cubicBezTo>
                  <a:cubicBezTo>
                    <a:pt x="2290717" y="4424183"/>
                    <a:pt x="2278982" y="4426530"/>
                    <a:pt x="2269594" y="4428877"/>
                  </a:cubicBezTo>
                  <a:cubicBezTo>
                    <a:pt x="2257859" y="4431224"/>
                    <a:pt x="2248471" y="4433571"/>
                    <a:pt x="2236735" y="4435918"/>
                  </a:cubicBezTo>
                  <a:cubicBezTo>
                    <a:pt x="2236735" y="4435918"/>
                    <a:pt x="2234388" y="4435918"/>
                    <a:pt x="2234388" y="4435918"/>
                  </a:cubicBezTo>
                  <a:cubicBezTo>
                    <a:pt x="2222653" y="4428877"/>
                    <a:pt x="2210918" y="4419489"/>
                    <a:pt x="2199183" y="4412447"/>
                  </a:cubicBezTo>
                  <a:cubicBezTo>
                    <a:pt x="2189794" y="4405406"/>
                    <a:pt x="2182753" y="4400712"/>
                    <a:pt x="2173365" y="4393671"/>
                  </a:cubicBezTo>
                  <a:cubicBezTo>
                    <a:pt x="2161630" y="4384283"/>
                    <a:pt x="2147548" y="4374895"/>
                    <a:pt x="2135812" y="4365506"/>
                  </a:cubicBezTo>
                  <a:cubicBezTo>
                    <a:pt x="2126424" y="4358466"/>
                    <a:pt x="2119383" y="4351424"/>
                    <a:pt x="2109995" y="4346730"/>
                  </a:cubicBezTo>
                  <a:cubicBezTo>
                    <a:pt x="2098260" y="4337342"/>
                    <a:pt x="2084177" y="4327954"/>
                    <a:pt x="2072442" y="4318565"/>
                  </a:cubicBezTo>
                  <a:cubicBezTo>
                    <a:pt x="2063054" y="4311525"/>
                    <a:pt x="2053666" y="4304483"/>
                    <a:pt x="2044277" y="4297442"/>
                  </a:cubicBezTo>
                  <a:cubicBezTo>
                    <a:pt x="2037236" y="4290401"/>
                    <a:pt x="2027848" y="4285707"/>
                    <a:pt x="2020807" y="4278666"/>
                  </a:cubicBezTo>
                  <a:cubicBezTo>
                    <a:pt x="2023154" y="4276319"/>
                    <a:pt x="2023154" y="4273972"/>
                    <a:pt x="2023154" y="4271625"/>
                  </a:cubicBezTo>
                  <a:cubicBezTo>
                    <a:pt x="2037236" y="4273972"/>
                    <a:pt x="2048972" y="4278666"/>
                    <a:pt x="2063054" y="4281013"/>
                  </a:cubicBezTo>
                  <a:cubicBezTo>
                    <a:pt x="2077136" y="4283360"/>
                    <a:pt x="2091218" y="4288054"/>
                    <a:pt x="2105301" y="4292748"/>
                  </a:cubicBezTo>
                  <a:cubicBezTo>
                    <a:pt x="2126424" y="4297442"/>
                    <a:pt x="2147548" y="4302136"/>
                    <a:pt x="2168671" y="4306830"/>
                  </a:cubicBezTo>
                  <a:cubicBezTo>
                    <a:pt x="2180406" y="4309177"/>
                    <a:pt x="2194488" y="4311525"/>
                    <a:pt x="2206224" y="4313871"/>
                  </a:cubicBezTo>
                  <a:cubicBezTo>
                    <a:pt x="2229694" y="4318565"/>
                    <a:pt x="2250818" y="4323260"/>
                    <a:pt x="2274288" y="4325607"/>
                  </a:cubicBezTo>
                  <a:cubicBezTo>
                    <a:pt x="2286023" y="4327954"/>
                    <a:pt x="2295412" y="4330301"/>
                    <a:pt x="2307147" y="4332648"/>
                  </a:cubicBezTo>
                  <a:cubicBezTo>
                    <a:pt x="2330617" y="4337342"/>
                    <a:pt x="2356435" y="4339689"/>
                    <a:pt x="2379905" y="4344383"/>
                  </a:cubicBezTo>
                  <a:cubicBezTo>
                    <a:pt x="2389293" y="4346730"/>
                    <a:pt x="2398681" y="4346730"/>
                    <a:pt x="2408070" y="4349077"/>
                  </a:cubicBezTo>
                  <a:cubicBezTo>
                    <a:pt x="2433887" y="4353771"/>
                    <a:pt x="2462052" y="4356118"/>
                    <a:pt x="2487869" y="4358466"/>
                  </a:cubicBezTo>
                  <a:cubicBezTo>
                    <a:pt x="2494910" y="4358466"/>
                    <a:pt x="2501952" y="4360812"/>
                    <a:pt x="2508993" y="4360812"/>
                  </a:cubicBezTo>
                  <a:cubicBezTo>
                    <a:pt x="2511340" y="4360812"/>
                    <a:pt x="2511340" y="4360812"/>
                    <a:pt x="2513687" y="4360812"/>
                  </a:cubicBezTo>
                  <a:cubicBezTo>
                    <a:pt x="2508993" y="4363160"/>
                    <a:pt x="2504299" y="4363160"/>
                    <a:pt x="2497258" y="4365506"/>
                  </a:cubicBezTo>
                  <a:cubicBezTo>
                    <a:pt x="2480828" y="4367854"/>
                    <a:pt x="2471440" y="4372548"/>
                    <a:pt x="2459705" y="4374895"/>
                  </a:cubicBezTo>
                  <a:close/>
                  <a:moveTo>
                    <a:pt x="1938660" y="4304483"/>
                  </a:moveTo>
                  <a:cubicBezTo>
                    <a:pt x="1919884" y="4316219"/>
                    <a:pt x="1901108" y="4327954"/>
                    <a:pt x="1884678" y="4337342"/>
                  </a:cubicBezTo>
                  <a:cubicBezTo>
                    <a:pt x="1882331" y="4337342"/>
                    <a:pt x="1882331" y="4339689"/>
                    <a:pt x="1879984" y="4339689"/>
                  </a:cubicBezTo>
                  <a:cubicBezTo>
                    <a:pt x="1861208" y="4351424"/>
                    <a:pt x="1840084" y="4360812"/>
                    <a:pt x="1821308" y="4372548"/>
                  </a:cubicBezTo>
                  <a:cubicBezTo>
                    <a:pt x="1814267" y="4374895"/>
                    <a:pt x="1809573" y="4379589"/>
                    <a:pt x="1802532" y="4381936"/>
                  </a:cubicBezTo>
                  <a:cubicBezTo>
                    <a:pt x="1788449" y="4388977"/>
                    <a:pt x="1776714" y="4396018"/>
                    <a:pt x="1762632" y="4400712"/>
                  </a:cubicBezTo>
                  <a:cubicBezTo>
                    <a:pt x="1755591" y="4403059"/>
                    <a:pt x="1748550" y="4407753"/>
                    <a:pt x="1741508" y="4410100"/>
                  </a:cubicBezTo>
                  <a:cubicBezTo>
                    <a:pt x="1729773" y="4414794"/>
                    <a:pt x="1718038" y="4419489"/>
                    <a:pt x="1706303" y="4424183"/>
                  </a:cubicBezTo>
                  <a:cubicBezTo>
                    <a:pt x="1699262" y="4426530"/>
                    <a:pt x="1692220" y="4428877"/>
                    <a:pt x="1682832" y="4431224"/>
                  </a:cubicBezTo>
                  <a:cubicBezTo>
                    <a:pt x="1671097" y="4435918"/>
                    <a:pt x="1659362" y="4440612"/>
                    <a:pt x="1647627" y="4442959"/>
                  </a:cubicBezTo>
                  <a:cubicBezTo>
                    <a:pt x="1640586" y="4445306"/>
                    <a:pt x="1633544" y="4447653"/>
                    <a:pt x="1624156" y="4450000"/>
                  </a:cubicBezTo>
                  <a:cubicBezTo>
                    <a:pt x="1612421" y="4452347"/>
                    <a:pt x="1600686" y="4457041"/>
                    <a:pt x="1591298" y="4459388"/>
                  </a:cubicBezTo>
                  <a:cubicBezTo>
                    <a:pt x="1584256" y="4461735"/>
                    <a:pt x="1574868" y="4461735"/>
                    <a:pt x="1567827" y="4464083"/>
                  </a:cubicBezTo>
                  <a:cubicBezTo>
                    <a:pt x="1563133" y="4466429"/>
                    <a:pt x="1558439" y="4466429"/>
                    <a:pt x="1551398" y="4466429"/>
                  </a:cubicBezTo>
                  <a:cubicBezTo>
                    <a:pt x="1551398" y="4464083"/>
                    <a:pt x="1551398" y="4464083"/>
                    <a:pt x="1549051" y="4461735"/>
                  </a:cubicBezTo>
                  <a:cubicBezTo>
                    <a:pt x="1551398" y="4461735"/>
                    <a:pt x="1551398" y="4459388"/>
                    <a:pt x="1551398" y="4459388"/>
                  </a:cubicBezTo>
                  <a:cubicBezTo>
                    <a:pt x="1556092" y="4457041"/>
                    <a:pt x="1560786" y="4454694"/>
                    <a:pt x="1565480" y="4450000"/>
                  </a:cubicBezTo>
                  <a:cubicBezTo>
                    <a:pt x="1572521" y="4445306"/>
                    <a:pt x="1577215" y="4440612"/>
                    <a:pt x="1584256" y="4438265"/>
                  </a:cubicBezTo>
                  <a:cubicBezTo>
                    <a:pt x="1588950" y="4435918"/>
                    <a:pt x="1593645" y="4431224"/>
                    <a:pt x="1598339" y="4428877"/>
                  </a:cubicBezTo>
                  <a:cubicBezTo>
                    <a:pt x="1605380" y="4424183"/>
                    <a:pt x="1610074" y="4419489"/>
                    <a:pt x="1617115" y="4414794"/>
                  </a:cubicBezTo>
                  <a:cubicBezTo>
                    <a:pt x="1621809" y="4410100"/>
                    <a:pt x="1626503" y="4407753"/>
                    <a:pt x="1631197" y="4403059"/>
                  </a:cubicBezTo>
                  <a:cubicBezTo>
                    <a:pt x="1638239" y="4398365"/>
                    <a:pt x="1645280" y="4391324"/>
                    <a:pt x="1649974" y="4386630"/>
                  </a:cubicBezTo>
                  <a:cubicBezTo>
                    <a:pt x="1654668" y="4381936"/>
                    <a:pt x="1659362" y="4379589"/>
                    <a:pt x="1664056" y="4374895"/>
                  </a:cubicBezTo>
                  <a:cubicBezTo>
                    <a:pt x="1671097" y="4367854"/>
                    <a:pt x="1678138" y="4360812"/>
                    <a:pt x="1685179" y="4353771"/>
                  </a:cubicBezTo>
                  <a:cubicBezTo>
                    <a:pt x="1689873" y="4349077"/>
                    <a:pt x="1692220" y="4346730"/>
                    <a:pt x="1696915" y="4342036"/>
                  </a:cubicBezTo>
                  <a:cubicBezTo>
                    <a:pt x="1703956" y="4334995"/>
                    <a:pt x="1713344" y="4325607"/>
                    <a:pt x="1720385" y="4318565"/>
                  </a:cubicBezTo>
                  <a:cubicBezTo>
                    <a:pt x="1722732" y="4316219"/>
                    <a:pt x="1727426" y="4311525"/>
                    <a:pt x="1729773" y="4309177"/>
                  </a:cubicBezTo>
                  <a:cubicBezTo>
                    <a:pt x="1739161" y="4297442"/>
                    <a:pt x="1750897" y="4285707"/>
                    <a:pt x="1760285" y="4276319"/>
                  </a:cubicBezTo>
                  <a:cubicBezTo>
                    <a:pt x="1760285" y="4276319"/>
                    <a:pt x="1762632" y="4273972"/>
                    <a:pt x="1762632" y="4273972"/>
                  </a:cubicBezTo>
                  <a:cubicBezTo>
                    <a:pt x="1769673" y="4266930"/>
                    <a:pt x="1776714" y="4257542"/>
                    <a:pt x="1783755" y="4250501"/>
                  </a:cubicBezTo>
                  <a:cubicBezTo>
                    <a:pt x="1786102" y="4252848"/>
                    <a:pt x="1790797" y="4255195"/>
                    <a:pt x="1795491" y="4255195"/>
                  </a:cubicBezTo>
                  <a:cubicBezTo>
                    <a:pt x="1804879" y="4255195"/>
                    <a:pt x="1811920" y="4248154"/>
                    <a:pt x="1814267" y="4238766"/>
                  </a:cubicBezTo>
                  <a:cubicBezTo>
                    <a:pt x="1840084" y="4243460"/>
                    <a:pt x="1865902" y="4248154"/>
                    <a:pt x="1891719" y="4250501"/>
                  </a:cubicBezTo>
                  <a:cubicBezTo>
                    <a:pt x="1901108" y="4252848"/>
                    <a:pt x="1910496" y="4252848"/>
                    <a:pt x="1919884" y="4255195"/>
                  </a:cubicBezTo>
                  <a:cubicBezTo>
                    <a:pt x="1938660" y="4257542"/>
                    <a:pt x="1955090" y="4259889"/>
                    <a:pt x="1973866" y="4262236"/>
                  </a:cubicBezTo>
                  <a:cubicBezTo>
                    <a:pt x="1973866" y="4262236"/>
                    <a:pt x="1973866" y="4262236"/>
                    <a:pt x="1973866" y="4264584"/>
                  </a:cubicBezTo>
                  <a:cubicBezTo>
                    <a:pt x="1973866" y="4269278"/>
                    <a:pt x="1976213" y="4271625"/>
                    <a:pt x="1976213" y="4273972"/>
                  </a:cubicBezTo>
                  <a:cubicBezTo>
                    <a:pt x="1966825" y="4281013"/>
                    <a:pt x="1959784" y="4285707"/>
                    <a:pt x="1950396" y="4292748"/>
                  </a:cubicBezTo>
                  <a:cubicBezTo>
                    <a:pt x="1950396" y="4297442"/>
                    <a:pt x="1945702" y="4302136"/>
                    <a:pt x="1938660" y="4304483"/>
                  </a:cubicBezTo>
                  <a:close/>
                  <a:moveTo>
                    <a:pt x="1495069" y="4433571"/>
                  </a:moveTo>
                  <a:cubicBezTo>
                    <a:pt x="1490375" y="4428877"/>
                    <a:pt x="1483333" y="4421836"/>
                    <a:pt x="1478639" y="4417142"/>
                  </a:cubicBezTo>
                  <a:cubicBezTo>
                    <a:pt x="1476292" y="4414794"/>
                    <a:pt x="1473945" y="4412447"/>
                    <a:pt x="1471598" y="4407753"/>
                  </a:cubicBezTo>
                  <a:cubicBezTo>
                    <a:pt x="1464557" y="4400712"/>
                    <a:pt x="1459863" y="4393671"/>
                    <a:pt x="1452822" y="4386630"/>
                  </a:cubicBezTo>
                  <a:cubicBezTo>
                    <a:pt x="1452822" y="4386630"/>
                    <a:pt x="1450475" y="4384283"/>
                    <a:pt x="1450475" y="4381936"/>
                  </a:cubicBezTo>
                  <a:cubicBezTo>
                    <a:pt x="1427004" y="4356118"/>
                    <a:pt x="1403534" y="4327954"/>
                    <a:pt x="1380063" y="4299789"/>
                  </a:cubicBezTo>
                  <a:cubicBezTo>
                    <a:pt x="1377716" y="4297442"/>
                    <a:pt x="1375369" y="4295095"/>
                    <a:pt x="1375369" y="4292748"/>
                  </a:cubicBezTo>
                  <a:cubicBezTo>
                    <a:pt x="1368328" y="4283360"/>
                    <a:pt x="1361287" y="4276319"/>
                    <a:pt x="1354246" y="4266930"/>
                  </a:cubicBezTo>
                  <a:cubicBezTo>
                    <a:pt x="1351899" y="4264584"/>
                    <a:pt x="1349552" y="4262236"/>
                    <a:pt x="1347205" y="4259889"/>
                  </a:cubicBezTo>
                  <a:cubicBezTo>
                    <a:pt x="1340164" y="4252848"/>
                    <a:pt x="1335469" y="4243460"/>
                    <a:pt x="1328428" y="4236419"/>
                  </a:cubicBezTo>
                  <a:cubicBezTo>
                    <a:pt x="1326081" y="4234072"/>
                    <a:pt x="1323734" y="4229378"/>
                    <a:pt x="1321387" y="4227031"/>
                  </a:cubicBezTo>
                  <a:cubicBezTo>
                    <a:pt x="1316693" y="4219990"/>
                    <a:pt x="1309652" y="4212948"/>
                    <a:pt x="1304958" y="4205908"/>
                  </a:cubicBezTo>
                  <a:cubicBezTo>
                    <a:pt x="1302611" y="4201213"/>
                    <a:pt x="1297917" y="4196519"/>
                    <a:pt x="1295570" y="4194172"/>
                  </a:cubicBezTo>
                  <a:cubicBezTo>
                    <a:pt x="1290876" y="4187131"/>
                    <a:pt x="1283834" y="4180090"/>
                    <a:pt x="1279140" y="4173049"/>
                  </a:cubicBezTo>
                  <a:cubicBezTo>
                    <a:pt x="1276793" y="4168354"/>
                    <a:pt x="1272099" y="4163660"/>
                    <a:pt x="1269752" y="4158966"/>
                  </a:cubicBezTo>
                  <a:cubicBezTo>
                    <a:pt x="1265058" y="4151925"/>
                    <a:pt x="1258017" y="4144884"/>
                    <a:pt x="1253323" y="4135496"/>
                  </a:cubicBezTo>
                  <a:cubicBezTo>
                    <a:pt x="1250976" y="4130802"/>
                    <a:pt x="1246282" y="4126108"/>
                    <a:pt x="1243935" y="4121414"/>
                  </a:cubicBezTo>
                  <a:cubicBezTo>
                    <a:pt x="1236894" y="4112026"/>
                    <a:pt x="1232199" y="4104984"/>
                    <a:pt x="1225158" y="4095596"/>
                  </a:cubicBezTo>
                  <a:cubicBezTo>
                    <a:pt x="1222811" y="4090902"/>
                    <a:pt x="1220464" y="4088555"/>
                    <a:pt x="1215770" y="4083861"/>
                  </a:cubicBezTo>
                  <a:cubicBezTo>
                    <a:pt x="1208729" y="4074473"/>
                    <a:pt x="1204035" y="4067431"/>
                    <a:pt x="1196994" y="4058043"/>
                  </a:cubicBezTo>
                  <a:cubicBezTo>
                    <a:pt x="1194647" y="4053349"/>
                    <a:pt x="1189953" y="4048655"/>
                    <a:pt x="1187605" y="4043961"/>
                  </a:cubicBezTo>
                  <a:cubicBezTo>
                    <a:pt x="1180564" y="4034573"/>
                    <a:pt x="1175870" y="4025185"/>
                    <a:pt x="1168829" y="4015796"/>
                  </a:cubicBezTo>
                  <a:cubicBezTo>
                    <a:pt x="1166482" y="4011102"/>
                    <a:pt x="1164135" y="4006408"/>
                    <a:pt x="1159441" y="4004061"/>
                  </a:cubicBezTo>
                  <a:cubicBezTo>
                    <a:pt x="1152400" y="3994673"/>
                    <a:pt x="1147706" y="3985285"/>
                    <a:pt x="1140665" y="3975897"/>
                  </a:cubicBezTo>
                  <a:cubicBezTo>
                    <a:pt x="1138318" y="3971203"/>
                    <a:pt x="1135971" y="3966508"/>
                    <a:pt x="1131276" y="3964162"/>
                  </a:cubicBezTo>
                  <a:cubicBezTo>
                    <a:pt x="1126582" y="3954773"/>
                    <a:pt x="1119541" y="3947732"/>
                    <a:pt x="1114847" y="3938344"/>
                  </a:cubicBezTo>
                  <a:cubicBezTo>
                    <a:pt x="1114847" y="3938344"/>
                    <a:pt x="1114847" y="3935997"/>
                    <a:pt x="1114847" y="3935997"/>
                  </a:cubicBezTo>
                  <a:lnTo>
                    <a:pt x="1114847" y="3935997"/>
                  </a:lnTo>
                  <a:cubicBezTo>
                    <a:pt x="1114847" y="3935997"/>
                    <a:pt x="1114847" y="3935997"/>
                    <a:pt x="1114847" y="3935997"/>
                  </a:cubicBezTo>
                  <a:cubicBezTo>
                    <a:pt x="1119541" y="3935997"/>
                    <a:pt x="1121888" y="3933650"/>
                    <a:pt x="1124235" y="3933650"/>
                  </a:cubicBezTo>
                  <a:cubicBezTo>
                    <a:pt x="1131276" y="3943038"/>
                    <a:pt x="1135971" y="3952426"/>
                    <a:pt x="1143012" y="3961814"/>
                  </a:cubicBezTo>
                  <a:cubicBezTo>
                    <a:pt x="1145359" y="3966508"/>
                    <a:pt x="1150053" y="3971203"/>
                    <a:pt x="1152400" y="3975897"/>
                  </a:cubicBezTo>
                  <a:cubicBezTo>
                    <a:pt x="1159441" y="3985285"/>
                    <a:pt x="1164135" y="3994673"/>
                    <a:pt x="1171176" y="4004061"/>
                  </a:cubicBezTo>
                  <a:cubicBezTo>
                    <a:pt x="1175870" y="4011102"/>
                    <a:pt x="1180564" y="4018144"/>
                    <a:pt x="1185258" y="4025185"/>
                  </a:cubicBezTo>
                  <a:cubicBezTo>
                    <a:pt x="1189953" y="4032226"/>
                    <a:pt x="1194647" y="4039267"/>
                    <a:pt x="1199341" y="4046308"/>
                  </a:cubicBezTo>
                  <a:cubicBezTo>
                    <a:pt x="1204035" y="4053349"/>
                    <a:pt x="1208729" y="4062737"/>
                    <a:pt x="1215770" y="4069779"/>
                  </a:cubicBezTo>
                  <a:cubicBezTo>
                    <a:pt x="1220464" y="4074473"/>
                    <a:pt x="1222811" y="4081514"/>
                    <a:pt x="1227505" y="4086208"/>
                  </a:cubicBezTo>
                  <a:cubicBezTo>
                    <a:pt x="1232199" y="4093249"/>
                    <a:pt x="1239241" y="4102637"/>
                    <a:pt x="1243935" y="4109678"/>
                  </a:cubicBezTo>
                  <a:cubicBezTo>
                    <a:pt x="1248629" y="4114372"/>
                    <a:pt x="1250976" y="4119066"/>
                    <a:pt x="1255670" y="4126108"/>
                  </a:cubicBezTo>
                  <a:cubicBezTo>
                    <a:pt x="1262711" y="4135496"/>
                    <a:pt x="1267405" y="4142537"/>
                    <a:pt x="1274446" y="4151925"/>
                  </a:cubicBezTo>
                  <a:cubicBezTo>
                    <a:pt x="1276793" y="4156619"/>
                    <a:pt x="1279140" y="4158966"/>
                    <a:pt x="1283834" y="4163660"/>
                  </a:cubicBezTo>
                  <a:cubicBezTo>
                    <a:pt x="1288529" y="4170702"/>
                    <a:pt x="1293223" y="4177743"/>
                    <a:pt x="1297917" y="4184784"/>
                  </a:cubicBezTo>
                  <a:cubicBezTo>
                    <a:pt x="1319040" y="4215296"/>
                    <a:pt x="1340164" y="4243460"/>
                    <a:pt x="1361287" y="4269278"/>
                  </a:cubicBezTo>
                  <a:cubicBezTo>
                    <a:pt x="1361287" y="4269278"/>
                    <a:pt x="1361287" y="4269278"/>
                    <a:pt x="1361287" y="4269278"/>
                  </a:cubicBezTo>
                  <a:cubicBezTo>
                    <a:pt x="1377716" y="4290401"/>
                    <a:pt x="1394146" y="4311525"/>
                    <a:pt x="1410575" y="4332648"/>
                  </a:cubicBezTo>
                  <a:cubicBezTo>
                    <a:pt x="1410575" y="4332648"/>
                    <a:pt x="1410575" y="4332648"/>
                    <a:pt x="1410575" y="4332648"/>
                  </a:cubicBezTo>
                  <a:cubicBezTo>
                    <a:pt x="1417616" y="4342036"/>
                    <a:pt x="1427004" y="4351424"/>
                    <a:pt x="1434045" y="4360812"/>
                  </a:cubicBezTo>
                  <a:cubicBezTo>
                    <a:pt x="1434045" y="4360812"/>
                    <a:pt x="1434045" y="4363160"/>
                    <a:pt x="1436392" y="4363160"/>
                  </a:cubicBezTo>
                  <a:cubicBezTo>
                    <a:pt x="1443434" y="4372548"/>
                    <a:pt x="1450475" y="4379589"/>
                    <a:pt x="1457516" y="4388977"/>
                  </a:cubicBezTo>
                  <a:cubicBezTo>
                    <a:pt x="1459863" y="4391324"/>
                    <a:pt x="1459863" y="4391324"/>
                    <a:pt x="1462210" y="4393671"/>
                  </a:cubicBezTo>
                  <a:cubicBezTo>
                    <a:pt x="1469251" y="4400712"/>
                    <a:pt x="1476292" y="4410100"/>
                    <a:pt x="1480986" y="4417142"/>
                  </a:cubicBezTo>
                  <a:cubicBezTo>
                    <a:pt x="1483333" y="4419489"/>
                    <a:pt x="1483333" y="4421836"/>
                    <a:pt x="1485680" y="4421836"/>
                  </a:cubicBezTo>
                  <a:cubicBezTo>
                    <a:pt x="1492722" y="4428877"/>
                    <a:pt x="1497416" y="4435918"/>
                    <a:pt x="1504457" y="4442959"/>
                  </a:cubicBezTo>
                  <a:cubicBezTo>
                    <a:pt x="1506804" y="4445306"/>
                    <a:pt x="1506804" y="4445306"/>
                    <a:pt x="1509151" y="4447653"/>
                  </a:cubicBezTo>
                  <a:cubicBezTo>
                    <a:pt x="1509151" y="4447653"/>
                    <a:pt x="1509151" y="4447653"/>
                    <a:pt x="1509151" y="4447653"/>
                  </a:cubicBezTo>
                  <a:cubicBezTo>
                    <a:pt x="1502110" y="4440612"/>
                    <a:pt x="1499763" y="4438265"/>
                    <a:pt x="1495069" y="4433571"/>
                  </a:cubicBezTo>
                  <a:close/>
                  <a:moveTo>
                    <a:pt x="1039742" y="3884362"/>
                  </a:moveTo>
                  <a:cubicBezTo>
                    <a:pt x="1018618" y="3874974"/>
                    <a:pt x="999842" y="3867932"/>
                    <a:pt x="978718" y="3858544"/>
                  </a:cubicBezTo>
                  <a:cubicBezTo>
                    <a:pt x="976371" y="3856197"/>
                    <a:pt x="974024" y="3856197"/>
                    <a:pt x="971677" y="3853850"/>
                  </a:cubicBezTo>
                  <a:cubicBezTo>
                    <a:pt x="952901" y="3844462"/>
                    <a:pt x="936472" y="3837421"/>
                    <a:pt x="917695" y="3828033"/>
                  </a:cubicBezTo>
                  <a:cubicBezTo>
                    <a:pt x="913001" y="3825686"/>
                    <a:pt x="908307" y="3823339"/>
                    <a:pt x="905960" y="3820992"/>
                  </a:cubicBezTo>
                  <a:cubicBezTo>
                    <a:pt x="889531" y="3813950"/>
                    <a:pt x="875448" y="3804562"/>
                    <a:pt x="861366" y="3795174"/>
                  </a:cubicBezTo>
                  <a:cubicBezTo>
                    <a:pt x="861366" y="3795174"/>
                    <a:pt x="861366" y="3795174"/>
                    <a:pt x="861366" y="3795174"/>
                  </a:cubicBezTo>
                  <a:cubicBezTo>
                    <a:pt x="866060" y="3792827"/>
                    <a:pt x="870754" y="3790480"/>
                    <a:pt x="875448" y="3788133"/>
                  </a:cubicBezTo>
                  <a:cubicBezTo>
                    <a:pt x="877795" y="3785786"/>
                    <a:pt x="880142" y="3785786"/>
                    <a:pt x="882489" y="3785786"/>
                  </a:cubicBezTo>
                  <a:cubicBezTo>
                    <a:pt x="887184" y="3783439"/>
                    <a:pt x="891878" y="3781092"/>
                    <a:pt x="898919" y="3778745"/>
                  </a:cubicBezTo>
                  <a:cubicBezTo>
                    <a:pt x="901266" y="3778745"/>
                    <a:pt x="903613" y="3776398"/>
                    <a:pt x="905960" y="3776398"/>
                  </a:cubicBezTo>
                  <a:cubicBezTo>
                    <a:pt x="908307" y="3776398"/>
                    <a:pt x="908307" y="3774051"/>
                    <a:pt x="910654" y="3774051"/>
                  </a:cubicBezTo>
                  <a:cubicBezTo>
                    <a:pt x="957595" y="3792827"/>
                    <a:pt x="1004536" y="3811604"/>
                    <a:pt x="1051477" y="3825686"/>
                  </a:cubicBezTo>
                  <a:cubicBezTo>
                    <a:pt x="1051477" y="3846809"/>
                    <a:pt x="1053824" y="3867932"/>
                    <a:pt x="1053824" y="3891403"/>
                  </a:cubicBezTo>
                  <a:cubicBezTo>
                    <a:pt x="1053824" y="3891403"/>
                    <a:pt x="1053824" y="3891403"/>
                    <a:pt x="1051477" y="3891403"/>
                  </a:cubicBezTo>
                  <a:cubicBezTo>
                    <a:pt x="1049130" y="3889056"/>
                    <a:pt x="1044436" y="3886709"/>
                    <a:pt x="1039742" y="3884362"/>
                  </a:cubicBezTo>
                  <a:close/>
                  <a:moveTo>
                    <a:pt x="633703" y="3429035"/>
                  </a:moveTo>
                  <a:cubicBezTo>
                    <a:pt x="633703" y="3421994"/>
                    <a:pt x="631355" y="3412606"/>
                    <a:pt x="631355" y="3405564"/>
                  </a:cubicBezTo>
                  <a:cubicBezTo>
                    <a:pt x="629008" y="3386788"/>
                    <a:pt x="626661" y="3370359"/>
                    <a:pt x="626661" y="3351582"/>
                  </a:cubicBezTo>
                  <a:cubicBezTo>
                    <a:pt x="624314" y="3335153"/>
                    <a:pt x="624314" y="3316377"/>
                    <a:pt x="621967" y="3297600"/>
                  </a:cubicBezTo>
                  <a:cubicBezTo>
                    <a:pt x="621967" y="3292906"/>
                    <a:pt x="621967" y="3290559"/>
                    <a:pt x="621967" y="3285865"/>
                  </a:cubicBezTo>
                  <a:cubicBezTo>
                    <a:pt x="626661" y="3285865"/>
                    <a:pt x="629008" y="3283518"/>
                    <a:pt x="631355" y="3281171"/>
                  </a:cubicBezTo>
                  <a:cubicBezTo>
                    <a:pt x="640744" y="3292906"/>
                    <a:pt x="652479" y="3302295"/>
                    <a:pt x="661867" y="3314030"/>
                  </a:cubicBezTo>
                  <a:cubicBezTo>
                    <a:pt x="664214" y="3316377"/>
                    <a:pt x="668908" y="3321071"/>
                    <a:pt x="671255" y="3323418"/>
                  </a:cubicBezTo>
                  <a:cubicBezTo>
                    <a:pt x="685338" y="3339847"/>
                    <a:pt x="701767" y="3353929"/>
                    <a:pt x="715849" y="3370359"/>
                  </a:cubicBezTo>
                  <a:cubicBezTo>
                    <a:pt x="718196" y="3372706"/>
                    <a:pt x="720543" y="3377400"/>
                    <a:pt x="725237" y="3379747"/>
                  </a:cubicBezTo>
                  <a:cubicBezTo>
                    <a:pt x="739320" y="3396176"/>
                    <a:pt x="755749" y="3410258"/>
                    <a:pt x="769831" y="3426688"/>
                  </a:cubicBezTo>
                  <a:cubicBezTo>
                    <a:pt x="772178" y="3429035"/>
                    <a:pt x="774525" y="3431382"/>
                    <a:pt x="776872" y="3433729"/>
                  </a:cubicBezTo>
                  <a:cubicBezTo>
                    <a:pt x="793302" y="3450158"/>
                    <a:pt x="809731" y="3464241"/>
                    <a:pt x="823813" y="3480670"/>
                  </a:cubicBezTo>
                  <a:cubicBezTo>
                    <a:pt x="826160" y="3483017"/>
                    <a:pt x="828507" y="3485364"/>
                    <a:pt x="830854" y="3487711"/>
                  </a:cubicBezTo>
                  <a:cubicBezTo>
                    <a:pt x="847284" y="3501793"/>
                    <a:pt x="861366" y="3518223"/>
                    <a:pt x="877795" y="3532305"/>
                  </a:cubicBezTo>
                  <a:cubicBezTo>
                    <a:pt x="880142" y="3534652"/>
                    <a:pt x="882489" y="3536999"/>
                    <a:pt x="884837" y="3539346"/>
                  </a:cubicBezTo>
                  <a:cubicBezTo>
                    <a:pt x="901266" y="3555775"/>
                    <a:pt x="920042" y="3572205"/>
                    <a:pt x="936472" y="3588634"/>
                  </a:cubicBezTo>
                  <a:cubicBezTo>
                    <a:pt x="969330" y="3619146"/>
                    <a:pt x="999842" y="3647310"/>
                    <a:pt x="1032700" y="3675475"/>
                  </a:cubicBezTo>
                  <a:cubicBezTo>
                    <a:pt x="1030353" y="3677822"/>
                    <a:pt x="1028006" y="3682516"/>
                    <a:pt x="1028006" y="3687210"/>
                  </a:cubicBezTo>
                  <a:cubicBezTo>
                    <a:pt x="1028006" y="3691904"/>
                    <a:pt x="1030353" y="3694251"/>
                    <a:pt x="1032700" y="3698945"/>
                  </a:cubicBezTo>
                  <a:cubicBezTo>
                    <a:pt x="1030353" y="3701292"/>
                    <a:pt x="1028006" y="3701292"/>
                    <a:pt x="1025659" y="3703639"/>
                  </a:cubicBezTo>
                  <a:cubicBezTo>
                    <a:pt x="1025659" y="3703639"/>
                    <a:pt x="1023312" y="3703639"/>
                    <a:pt x="1023312" y="3705986"/>
                  </a:cubicBezTo>
                  <a:cubicBezTo>
                    <a:pt x="1016271" y="3710680"/>
                    <a:pt x="1006883" y="3717722"/>
                    <a:pt x="999842" y="3722416"/>
                  </a:cubicBezTo>
                  <a:cubicBezTo>
                    <a:pt x="999842" y="3722416"/>
                    <a:pt x="999842" y="3722416"/>
                    <a:pt x="999842" y="3722416"/>
                  </a:cubicBezTo>
                  <a:cubicBezTo>
                    <a:pt x="969330" y="3741192"/>
                    <a:pt x="941166" y="3759969"/>
                    <a:pt x="910654" y="3774051"/>
                  </a:cubicBezTo>
                  <a:cubicBezTo>
                    <a:pt x="821466" y="3736498"/>
                    <a:pt x="736973" y="3691904"/>
                    <a:pt x="659520" y="3640269"/>
                  </a:cubicBezTo>
                  <a:cubicBezTo>
                    <a:pt x="650132" y="3574552"/>
                    <a:pt x="643091" y="3504140"/>
                    <a:pt x="633703" y="3429035"/>
                  </a:cubicBezTo>
                  <a:close/>
                  <a:moveTo>
                    <a:pt x="535127" y="3267089"/>
                  </a:moveTo>
                  <a:cubicBezTo>
                    <a:pt x="530433" y="3267089"/>
                    <a:pt x="525738" y="3267089"/>
                    <a:pt x="521044" y="3267089"/>
                  </a:cubicBezTo>
                  <a:cubicBezTo>
                    <a:pt x="514003" y="3267089"/>
                    <a:pt x="509309" y="3267089"/>
                    <a:pt x="502268" y="3264742"/>
                  </a:cubicBezTo>
                  <a:cubicBezTo>
                    <a:pt x="497574" y="3264742"/>
                    <a:pt x="490533" y="3262394"/>
                    <a:pt x="485839" y="3262394"/>
                  </a:cubicBezTo>
                  <a:cubicBezTo>
                    <a:pt x="481145" y="3262394"/>
                    <a:pt x="474103" y="3260048"/>
                    <a:pt x="469409" y="3260048"/>
                  </a:cubicBezTo>
                  <a:cubicBezTo>
                    <a:pt x="464715" y="3260048"/>
                    <a:pt x="460021" y="3257700"/>
                    <a:pt x="455327" y="3257700"/>
                  </a:cubicBezTo>
                  <a:cubicBezTo>
                    <a:pt x="450633" y="3257700"/>
                    <a:pt x="443592" y="3255354"/>
                    <a:pt x="438898" y="3255354"/>
                  </a:cubicBezTo>
                  <a:cubicBezTo>
                    <a:pt x="434204" y="3255354"/>
                    <a:pt x="429509" y="3253006"/>
                    <a:pt x="424815" y="3253006"/>
                  </a:cubicBezTo>
                  <a:cubicBezTo>
                    <a:pt x="420121" y="3250659"/>
                    <a:pt x="413080" y="3250659"/>
                    <a:pt x="408386" y="3248312"/>
                  </a:cubicBezTo>
                  <a:cubicBezTo>
                    <a:pt x="403692" y="3245965"/>
                    <a:pt x="401345" y="3245965"/>
                    <a:pt x="396651" y="3243618"/>
                  </a:cubicBezTo>
                  <a:cubicBezTo>
                    <a:pt x="391957" y="3241271"/>
                    <a:pt x="384916" y="3241271"/>
                    <a:pt x="380222" y="3238924"/>
                  </a:cubicBezTo>
                  <a:cubicBezTo>
                    <a:pt x="375527" y="3236577"/>
                    <a:pt x="373180" y="3236577"/>
                    <a:pt x="368486" y="3234230"/>
                  </a:cubicBezTo>
                  <a:cubicBezTo>
                    <a:pt x="363792" y="3231883"/>
                    <a:pt x="359098" y="3229536"/>
                    <a:pt x="352057" y="3227189"/>
                  </a:cubicBezTo>
                  <a:cubicBezTo>
                    <a:pt x="349710" y="3227189"/>
                    <a:pt x="347363" y="3224842"/>
                    <a:pt x="342669" y="3222495"/>
                  </a:cubicBezTo>
                  <a:cubicBezTo>
                    <a:pt x="342669" y="3220148"/>
                    <a:pt x="345016" y="3217801"/>
                    <a:pt x="345016" y="3215454"/>
                  </a:cubicBezTo>
                  <a:cubicBezTo>
                    <a:pt x="345016" y="3206065"/>
                    <a:pt x="337975" y="3196677"/>
                    <a:pt x="326239" y="3196677"/>
                  </a:cubicBezTo>
                  <a:cubicBezTo>
                    <a:pt x="328587" y="3168513"/>
                    <a:pt x="328587" y="3140348"/>
                    <a:pt x="330934" y="3114531"/>
                  </a:cubicBezTo>
                  <a:cubicBezTo>
                    <a:pt x="330934" y="3112184"/>
                    <a:pt x="330934" y="3109836"/>
                    <a:pt x="330934" y="3107490"/>
                  </a:cubicBezTo>
                  <a:cubicBezTo>
                    <a:pt x="330934" y="3105142"/>
                    <a:pt x="330934" y="3102796"/>
                    <a:pt x="330934" y="3100448"/>
                  </a:cubicBezTo>
                  <a:cubicBezTo>
                    <a:pt x="335628" y="3001873"/>
                    <a:pt x="340322" y="2907991"/>
                    <a:pt x="347363" y="2814109"/>
                  </a:cubicBezTo>
                  <a:cubicBezTo>
                    <a:pt x="347363" y="2814109"/>
                    <a:pt x="347363" y="2814109"/>
                    <a:pt x="347363" y="2814109"/>
                  </a:cubicBezTo>
                  <a:cubicBezTo>
                    <a:pt x="349710" y="2814109"/>
                    <a:pt x="354404" y="2814109"/>
                    <a:pt x="356751" y="2811762"/>
                  </a:cubicBezTo>
                  <a:cubicBezTo>
                    <a:pt x="436551" y="2957279"/>
                    <a:pt x="516350" y="3100448"/>
                    <a:pt x="605538" y="3250659"/>
                  </a:cubicBezTo>
                  <a:cubicBezTo>
                    <a:pt x="600844" y="3255354"/>
                    <a:pt x="596150" y="3260048"/>
                    <a:pt x="596150" y="3267089"/>
                  </a:cubicBezTo>
                  <a:cubicBezTo>
                    <a:pt x="586762" y="3267089"/>
                    <a:pt x="577373" y="3267089"/>
                    <a:pt x="570332" y="3267089"/>
                  </a:cubicBezTo>
                  <a:cubicBezTo>
                    <a:pt x="558597" y="3267089"/>
                    <a:pt x="546862" y="3267089"/>
                    <a:pt x="535127" y="3267089"/>
                  </a:cubicBezTo>
                  <a:close/>
                  <a:moveTo>
                    <a:pt x="281646" y="3156777"/>
                  </a:moveTo>
                  <a:cubicBezTo>
                    <a:pt x="274604" y="3147389"/>
                    <a:pt x="267563" y="3138001"/>
                    <a:pt x="260522" y="3128613"/>
                  </a:cubicBezTo>
                  <a:cubicBezTo>
                    <a:pt x="255828" y="3121572"/>
                    <a:pt x="248787" y="3114531"/>
                    <a:pt x="244093" y="3105142"/>
                  </a:cubicBezTo>
                  <a:cubicBezTo>
                    <a:pt x="237052" y="3095754"/>
                    <a:pt x="232358" y="3086366"/>
                    <a:pt x="225316" y="3076978"/>
                  </a:cubicBezTo>
                  <a:cubicBezTo>
                    <a:pt x="220622" y="3069937"/>
                    <a:pt x="215928" y="3062896"/>
                    <a:pt x="211234" y="3053507"/>
                  </a:cubicBezTo>
                  <a:cubicBezTo>
                    <a:pt x="204193" y="3044119"/>
                    <a:pt x="199499" y="3034731"/>
                    <a:pt x="192458" y="3025343"/>
                  </a:cubicBezTo>
                  <a:cubicBezTo>
                    <a:pt x="187764" y="3018302"/>
                    <a:pt x="183070" y="3011261"/>
                    <a:pt x="178376" y="3004220"/>
                  </a:cubicBezTo>
                  <a:cubicBezTo>
                    <a:pt x="173681" y="2994831"/>
                    <a:pt x="166640" y="2985443"/>
                    <a:pt x="161946" y="2976055"/>
                  </a:cubicBezTo>
                  <a:cubicBezTo>
                    <a:pt x="157252" y="2969014"/>
                    <a:pt x="152558" y="2961973"/>
                    <a:pt x="150211" y="2954932"/>
                  </a:cubicBezTo>
                  <a:cubicBezTo>
                    <a:pt x="145517" y="2945543"/>
                    <a:pt x="138476" y="2933808"/>
                    <a:pt x="133782" y="2924420"/>
                  </a:cubicBezTo>
                  <a:cubicBezTo>
                    <a:pt x="131435" y="2917379"/>
                    <a:pt x="126741" y="2910338"/>
                    <a:pt x="124393" y="2905643"/>
                  </a:cubicBezTo>
                  <a:cubicBezTo>
                    <a:pt x="124393" y="2903296"/>
                    <a:pt x="122046" y="2900949"/>
                    <a:pt x="122046" y="2900949"/>
                  </a:cubicBezTo>
                  <a:cubicBezTo>
                    <a:pt x="122046" y="2900949"/>
                    <a:pt x="122046" y="2898602"/>
                    <a:pt x="122046" y="2898602"/>
                  </a:cubicBezTo>
                  <a:cubicBezTo>
                    <a:pt x="122046" y="2891561"/>
                    <a:pt x="117352" y="2886867"/>
                    <a:pt x="112658" y="2882173"/>
                  </a:cubicBezTo>
                  <a:cubicBezTo>
                    <a:pt x="110311" y="2879826"/>
                    <a:pt x="110311" y="2875132"/>
                    <a:pt x="107964" y="2872785"/>
                  </a:cubicBezTo>
                  <a:cubicBezTo>
                    <a:pt x="105617" y="2868091"/>
                    <a:pt x="103270" y="2861050"/>
                    <a:pt x="100923" y="2856356"/>
                  </a:cubicBezTo>
                  <a:cubicBezTo>
                    <a:pt x="96229" y="2846967"/>
                    <a:pt x="91535" y="2835232"/>
                    <a:pt x="89188" y="2825844"/>
                  </a:cubicBezTo>
                  <a:cubicBezTo>
                    <a:pt x="96229" y="2823497"/>
                    <a:pt x="100923" y="2816456"/>
                    <a:pt x="100923" y="2807068"/>
                  </a:cubicBezTo>
                  <a:cubicBezTo>
                    <a:pt x="100923" y="2795332"/>
                    <a:pt x="91535" y="2788291"/>
                    <a:pt x="82147" y="2785944"/>
                  </a:cubicBezTo>
                  <a:cubicBezTo>
                    <a:pt x="82147" y="2781250"/>
                    <a:pt x="82147" y="2776556"/>
                    <a:pt x="82147" y="2771862"/>
                  </a:cubicBezTo>
                  <a:cubicBezTo>
                    <a:pt x="84494" y="2771862"/>
                    <a:pt x="86841" y="2771862"/>
                    <a:pt x="89188" y="2769515"/>
                  </a:cubicBezTo>
                  <a:cubicBezTo>
                    <a:pt x="91535" y="2774209"/>
                    <a:pt x="93882" y="2778903"/>
                    <a:pt x="96229" y="2783597"/>
                  </a:cubicBezTo>
                  <a:cubicBezTo>
                    <a:pt x="98576" y="2790638"/>
                    <a:pt x="100923" y="2797679"/>
                    <a:pt x="105617" y="2804721"/>
                  </a:cubicBezTo>
                  <a:cubicBezTo>
                    <a:pt x="112658" y="2818803"/>
                    <a:pt x="117352" y="2835232"/>
                    <a:pt x="124393" y="2849314"/>
                  </a:cubicBezTo>
                  <a:cubicBezTo>
                    <a:pt x="126741" y="2854009"/>
                    <a:pt x="129088" y="2858703"/>
                    <a:pt x="131435" y="2863397"/>
                  </a:cubicBezTo>
                  <a:cubicBezTo>
                    <a:pt x="138476" y="2879826"/>
                    <a:pt x="147864" y="2896255"/>
                    <a:pt x="154905" y="2912685"/>
                  </a:cubicBezTo>
                  <a:cubicBezTo>
                    <a:pt x="157252" y="2919726"/>
                    <a:pt x="161946" y="2924420"/>
                    <a:pt x="164293" y="2931461"/>
                  </a:cubicBezTo>
                  <a:cubicBezTo>
                    <a:pt x="171334" y="2943196"/>
                    <a:pt x="176028" y="2957279"/>
                    <a:pt x="183070" y="2969014"/>
                  </a:cubicBezTo>
                  <a:cubicBezTo>
                    <a:pt x="187764" y="2976055"/>
                    <a:pt x="190111" y="2983096"/>
                    <a:pt x="194805" y="2990137"/>
                  </a:cubicBezTo>
                  <a:cubicBezTo>
                    <a:pt x="201846" y="3001873"/>
                    <a:pt x="206540" y="3013608"/>
                    <a:pt x="213581" y="3025343"/>
                  </a:cubicBezTo>
                  <a:cubicBezTo>
                    <a:pt x="218275" y="3032384"/>
                    <a:pt x="222969" y="3041772"/>
                    <a:pt x="227664" y="3048813"/>
                  </a:cubicBezTo>
                  <a:cubicBezTo>
                    <a:pt x="234705" y="3060549"/>
                    <a:pt x="241746" y="3072284"/>
                    <a:pt x="248787" y="3084019"/>
                  </a:cubicBezTo>
                  <a:cubicBezTo>
                    <a:pt x="253481" y="3091060"/>
                    <a:pt x="258175" y="3100448"/>
                    <a:pt x="262869" y="3107490"/>
                  </a:cubicBezTo>
                  <a:cubicBezTo>
                    <a:pt x="269910" y="3119225"/>
                    <a:pt x="276951" y="3130960"/>
                    <a:pt x="283993" y="3142695"/>
                  </a:cubicBezTo>
                  <a:cubicBezTo>
                    <a:pt x="288687" y="3152083"/>
                    <a:pt x="293381" y="3159125"/>
                    <a:pt x="300422" y="3168513"/>
                  </a:cubicBezTo>
                  <a:cubicBezTo>
                    <a:pt x="305116" y="3177901"/>
                    <a:pt x="309810" y="3184942"/>
                    <a:pt x="316851" y="3194330"/>
                  </a:cubicBezTo>
                  <a:cubicBezTo>
                    <a:pt x="316851" y="3194330"/>
                    <a:pt x="316851" y="3194330"/>
                    <a:pt x="316851" y="3194330"/>
                  </a:cubicBezTo>
                  <a:cubicBezTo>
                    <a:pt x="312157" y="3187289"/>
                    <a:pt x="307463" y="3182595"/>
                    <a:pt x="302769" y="3175554"/>
                  </a:cubicBezTo>
                  <a:cubicBezTo>
                    <a:pt x="293381" y="3173207"/>
                    <a:pt x="288687" y="3163819"/>
                    <a:pt x="281646" y="3156777"/>
                  </a:cubicBezTo>
                  <a:close/>
                  <a:moveTo>
                    <a:pt x="103270" y="2877479"/>
                  </a:moveTo>
                  <a:cubicBezTo>
                    <a:pt x="100923" y="2877479"/>
                    <a:pt x="98576" y="2877479"/>
                    <a:pt x="96229" y="2879826"/>
                  </a:cubicBezTo>
                  <a:cubicBezTo>
                    <a:pt x="96229" y="2877479"/>
                    <a:pt x="96229" y="2875132"/>
                    <a:pt x="93882" y="2872785"/>
                  </a:cubicBezTo>
                  <a:cubicBezTo>
                    <a:pt x="91535" y="2861050"/>
                    <a:pt x="89188" y="2849314"/>
                    <a:pt x="86841" y="2837579"/>
                  </a:cubicBezTo>
                  <a:cubicBezTo>
                    <a:pt x="86841" y="2832885"/>
                    <a:pt x="84494" y="2830538"/>
                    <a:pt x="84494" y="2825844"/>
                  </a:cubicBezTo>
                  <a:cubicBezTo>
                    <a:pt x="84494" y="2825844"/>
                    <a:pt x="86841" y="2825844"/>
                    <a:pt x="86841" y="2825844"/>
                  </a:cubicBezTo>
                  <a:cubicBezTo>
                    <a:pt x="89188" y="2830538"/>
                    <a:pt x="91535" y="2835232"/>
                    <a:pt x="91535" y="2837579"/>
                  </a:cubicBezTo>
                  <a:cubicBezTo>
                    <a:pt x="93882" y="2844620"/>
                    <a:pt x="98576" y="2851662"/>
                    <a:pt x="100923" y="2858703"/>
                  </a:cubicBezTo>
                  <a:cubicBezTo>
                    <a:pt x="103270" y="2865744"/>
                    <a:pt x="107964" y="2870438"/>
                    <a:pt x="110311" y="2877479"/>
                  </a:cubicBezTo>
                  <a:cubicBezTo>
                    <a:pt x="107964" y="2877479"/>
                    <a:pt x="105617" y="2877479"/>
                    <a:pt x="103270" y="2877479"/>
                  </a:cubicBezTo>
                  <a:close/>
                  <a:moveTo>
                    <a:pt x="65717" y="2771862"/>
                  </a:moveTo>
                  <a:cubicBezTo>
                    <a:pt x="63370" y="2764821"/>
                    <a:pt x="61023" y="2760127"/>
                    <a:pt x="58676" y="2753085"/>
                  </a:cubicBezTo>
                  <a:cubicBezTo>
                    <a:pt x="56329" y="2748391"/>
                    <a:pt x="56329" y="2746044"/>
                    <a:pt x="53982" y="2741350"/>
                  </a:cubicBezTo>
                  <a:cubicBezTo>
                    <a:pt x="51635" y="2736656"/>
                    <a:pt x="51635" y="2734309"/>
                    <a:pt x="49288" y="2729615"/>
                  </a:cubicBezTo>
                  <a:cubicBezTo>
                    <a:pt x="51635" y="2729615"/>
                    <a:pt x="51635" y="2727268"/>
                    <a:pt x="53982" y="2727268"/>
                  </a:cubicBezTo>
                  <a:cubicBezTo>
                    <a:pt x="53982" y="2727268"/>
                    <a:pt x="53982" y="2729615"/>
                    <a:pt x="53982" y="2729615"/>
                  </a:cubicBezTo>
                  <a:cubicBezTo>
                    <a:pt x="53982" y="2731962"/>
                    <a:pt x="53982" y="2734309"/>
                    <a:pt x="56329" y="2736656"/>
                  </a:cubicBezTo>
                  <a:cubicBezTo>
                    <a:pt x="58676" y="2741350"/>
                    <a:pt x="58676" y="2748391"/>
                    <a:pt x="61023" y="2753085"/>
                  </a:cubicBezTo>
                  <a:cubicBezTo>
                    <a:pt x="61023" y="2755433"/>
                    <a:pt x="61023" y="2760127"/>
                    <a:pt x="63370" y="2762474"/>
                  </a:cubicBezTo>
                  <a:cubicBezTo>
                    <a:pt x="65717" y="2771862"/>
                    <a:pt x="68064" y="2778903"/>
                    <a:pt x="72758" y="2788291"/>
                  </a:cubicBezTo>
                  <a:cubicBezTo>
                    <a:pt x="72758" y="2788291"/>
                    <a:pt x="72758" y="2788291"/>
                    <a:pt x="72758" y="2788291"/>
                  </a:cubicBezTo>
                  <a:cubicBezTo>
                    <a:pt x="72758" y="2785944"/>
                    <a:pt x="70411" y="2785944"/>
                    <a:pt x="70411" y="2783597"/>
                  </a:cubicBezTo>
                  <a:cubicBezTo>
                    <a:pt x="70411" y="2778903"/>
                    <a:pt x="68064" y="2776556"/>
                    <a:pt x="65717" y="2771862"/>
                  </a:cubicBezTo>
                  <a:close/>
                  <a:moveTo>
                    <a:pt x="49288" y="2694409"/>
                  </a:move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6941" y="2694409"/>
                    <a:pt x="46941" y="2694409"/>
                    <a:pt x="49288" y="2694409"/>
                  </a:cubicBezTo>
                  <a:cubicBezTo>
                    <a:pt x="46941" y="2692062"/>
                    <a:pt x="49288" y="2692062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lose/>
                  <a:moveTo>
                    <a:pt x="39900" y="2647468"/>
                  </a:moveTo>
                  <a:cubicBezTo>
                    <a:pt x="37553" y="2647468"/>
                    <a:pt x="37553" y="2647468"/>
                    <a:pt x="35206" y="2645121"/>
                  </a:cubicBezTo>
                  <a:cubicBezTo>
                    <a:pt x="37553" y="2645121"/>
                    <a:pt x="37553" y="2642774"/>
                    <a:pt x="39900" y="2642774"/>
                  </a:cubicBezTo>
                  <a:cubicBezTo>
                    <a:pt x="39900" y="2645121"/>
                    <a:pt x="39900" y="2645121"/>
                    <a:pt x="39900" y="2647468"/>
                  </a:cubicBezTo>
                  <a:close/>
                  <a:moveTo>
                    <a:pt x="46941" y="2654510"/>
                  </a:moveTo>
                  <a:cubicBezTo>
                    <a:pt x="44594" y="2652163"/>
                    <a:pt x="42247" y="2649816"/>
                    <a:pt x="39900" y="2647468"/>
                  </a:cubicBezTo>
                  <a:cubicBezTo>
                    <a:pt x="39900" y="2645121"/>
                    <a:pt x="39900" y="2642774"/>
                    <a:pt x="39900" y="2640427"/>
                  </a:cubicBezTo>
                  <a:cubicBezTo>
                    <a:pt x="42247" y="2638080"/>
                    <a:pt x="44594" y="2635733"/>
                    <a:pt x="44594" y="2633386"/>
                  </a:cubicBezTo>
                  <a:cubicBezTo>
                    <a:pt x="46941" y="2640427"/>
                    <a:pt x="49288" y="2647468"/>
                    <a:pt x="51635" y="2654510"/>
                  </a:cubicBezTo>
                  <a:cubicBezTo>
                    <a:pt x="51635" y="2656857"/>
                    <a:pt x="49288" y="2654510"/>
                    <a:pt x="46941" y="2654510"/>
                  </a:cubicBezTo>
                  <a:close/>
                  <a:moveTo>
                    <a:pt x="79800" y="2785944"/>
                  </a:moveTo>
                  <a:cubicBezTo>
                    <a:pt x="77453" y="2785944"/>
                    <a:pt x="77453" y="2785944"/>
                    <a:pt x="75105" y="2785944"/>
                  </a:cubicBezTo>
                  <a:cubicBezTo>
                    <a:pt x="72758" y="2778903"/>
                    <a:pt x="70411" y="2771862"/>
                    <a:pt x="68064" y="2764821"/>
                  </a:cubicBezTo>
                  <a:cubicBezTo>
                    <a:pt x="70411" y="2767168"/>
                    <a:pt x="75105" y="2769515"/>
                    <a:pt x="79800" y="2769515"/>
                  </a:cubicBezTo>
                  <a:cubicBezTo>
                    <a:pt x="82147" y="2776556"/>
                    <a:pt x="82147" y="2781250"/>
                    <a:pt x="79800" y="2785944"/>
                  </a:cubicBezTo>
                  <a:close/>
                  <a:moveTo>
                    <a:pt x="607885" y="3046466"/>
                  </a:moveTo>
                  <a:cubicBezTo>
                    <a:pt x="607885" y="3041772"/>
                    <a:pt x="607885" y="3039425"/>
                    <a:pt x="607885" y="3034731"/>
                  </a:cubicBezTo>
                  <a:cubicBezTo>
                    <a:pt x="610232" y="3034731"/>
                    <a:pt x="612579" y="3034731"/>
                    <a:pt x="614926" y="3032384"/>
                  </a:cubicBezTo>
                  <a:cubicBezTo>
                    <a:pt x="617273" y="3034731"/>
                    <a:pt x="617273" y="3037078"/>
                    <a:pt x="619620" y="3041772"/>
                  </a:cubicBezTo>
                  <a:cubicBezTo>
                    <a:pt x="631355" y="3058201"/>
                    <a:pt x="640744" y="3076978"/>
                    <a:pt x="652479" y="3093407"/>
                  </a:cubicBezTo>
                  <a:cubicBezTo>
                    <a:pt x="661867" y="3107490"/>
                    <a:pt x="671255" y="3123919"/>
                    <a:pt x="680643" y="3138001"/>
                  </a:cubicBezTo>
                  <a:cubicBezTo>
                    <a:pt x="687685" y="3149737"/>
                    <a:pt x="694726" y="3159125"/>
                    <a:pt x="701767" y="3170860"/>
                  </a:cubicBezTo>
                  <a:cubicBezTo>
                    <a:pt x="734626" y="3224842"/>
                    <a:pt x="769831" y="3278824"/>
                    <a:pt x="807384" y="3335153"/>
                  </a:cubicBezTo>
                  <a:cubicBezTo>
                    <a:pt x="812078" y="3342194"/>
                    <a:pt x="819119" y="3351582"/>
                    <a:pt x="823813" y="3358623"/>
                  </a:cubicBezTo>
                  <a:cubicBezTo>
                    <a:pt x="837896" y="3379747"/>
                    <a:pt x="849631" y="3398523"/>
                    <a:pt x="863713" y="3419647"/>
                  </a:cubicBezTo>
                  <a:cubicBezTo>
                    <a:pt x="870754" y="3431382"/>
                    <a:pt x="877795" y="3440770"/>
                    <a:pt x="887184" y="3452505"/>
                  </a:cubicBezTo>
                  <a:cubicBezTo>
                    <a:pt x="898919" y="3471282"/>
                    <a:pt x="910654" y="3487711"/>
                    <a:pt x="922389" y="3506487"/>
                  </a:cubicBezTo>
                  <a:cubicBezTo>
                    <a:pt x="931777" y="3518223"/>
                    <a:pt x="941166" y="3532305"/>
                    <a:pt x="948207" y="3544040"/>
                  </a:cubicBezTo>
                  <a:cubicBezTo>
                    <a:pt x="959942" y="3560470"/>
                    <a:pt x="971677" y="3576899"/>
                    <a:pt x="981065" y="3593328"/>
                  </a:cubicBezTo>
                  <a:cubicBezTo>
                    <a:pt x="990454" y="3607411"/>
                    <a:pt x="1002189" y="3623840"/>
                    <a:pt x="1013924" y="3637922"/>
                  </a:cubicBezTo>
                  <a:cubicBezTo>
                    <a:pt x="1020965" y="3647310"/>
                    <a:pt x="1028006" y="3659045"/>
                    <a:pt x="1035047" y="3668434"/>
                  </a:cubicBezTo>
                  <a:cubicBezTo>
                    <a:pt x="1035047" y="3668434"/>
                    <a:pt x="1032700" y="3668434"/>
                    <a:pt x="1032700" y="3670781"/>
                  </a:cubicBezTo>
                  <a:cubicBezTo>
                    <a:pt x="1028006" y="3666087"/>
                    <a:pt x="1023312" y="3661392"/>
                    <a:pt x="1016271" y="3656698"/>
                  </a:cubicBezTo>
                  <a:cubicBezTo>
                    <a:pt x="1006883" y="3649657"/>
                    <a:pt x="997495" y="3640269"/>
                    <a:pt x="990454" y="3633228"/>
                  </a:cubicBezTo>
                  <a:cubicBezTo>
                    <a:pt x="981065" y="3626187"/>
                    <a:pt x="971677" y="3616799"/>
                    <a:pt x="964636" y="3609757"/>
                  </a:cubicBezTo>
                  <a:cubicBezTo>
                    <a:pt x="955248" y="3600369"/>
                    <a:pt x="945860" y="3593328"/>
                    <a:pt x="936472" y="3583940"/>
                  </a:cubicBezTo>
                  <a:cubicBezTo>
                    <a:pt x="927083" y="3576899"/>
                    <a:pt x="920042" y="3567510"/>
                    <a:pt x="910654" y="3560470"/>
                  </a:cubicBezTo>
                  <a:cubicBezTo>
                    <a:pt x="901266" y="3551081"/>
                    <a:pt x="891878" y="3544040"/>
                    <a:pt x="882489" y="3534652"/>
                  </a:cubicBezTo>
                  <a:cubicBezTo>
                    <a:pt x="873101" y="3527611"/>
                    <a:pt x="866060" y="3518223"/>
                    <a:pt x="856672" y="3511182"/>
                  </a:cubicBezTo>
                  <a:cubicBezTo>
                    <a:pt x="847284" y="3501793"/>
                    <a:pt x="837896" y="3492405"/>
                    <a:pt x="828507" y="3483017"/>
                  </a:cubicBezTo>
                  <a:cubicBezTo>
                    <a:pt x="821466" y="3475976"/>
                    <a:pt x="812078" y="3466588"/>
                    <a:pt x="805037" y="3459547"/>
                  </a:cubicBezTo>
                  <a:cubicBezTo>
                    <a:pt x="795649" y="3450158"/>
                    <a:pt x="786261" y="3440770"/>
                    <a:pt x="774525" y="3431382"/>
                  </a:cubicBezTo>
                  <a:cubicBezTo>
                    <a:pt x="767484" y="3424341"/>
                    <a:pt x="758096" y="3414952"/>
                    <a:pt x="751055" y="3407912"/>
                  </a:cubicBezTo>
                  <a:cubicBezTo>
                    <a:pt x="741667" y="3398523"/>
                    <a:pt x="729931" y="3386788"/>
                    <a:pt x="720543" y="3377400"/>
                  </a:cubicBezTo>
                  <a:cubicBezTo>
                    <a:pt x="713502" y="3370359"/>
                    <a:pt x="706461" y="3363318"/>
                    <a:pt x="699420" y="3356276"/>
                  </a:cubicBezTo>
                  <a:cubicBezTo>
                    <a:pt x="675949" y="3332806"/>
                    <a:pt x="652479" y="3306989"/>
                    <a:pt x="629008" y="3281171"/>
                  </a:cubicBezTo>
                  <a:cubicBezTo>
                    <a:pt x="633703" y="3276477"/>
                    <a:pt x="633703" y="3271783"/>
                    <a:pt x="633703" y="3267089"/>
                  </a:cubicBezTo>
                  <a:cubicBezTo>
                    <a:pt x="633703" y="3255354"/>
                    <a:pt x="624314" y="3245965"/>
                    <a:pt x="612579" y="3245965"/>
                  </a:cubicBezTo>
                  <a:cubicBezTo>
                    <a:pt x="612579" y="3245965"/>
                    <a:pt x="612579" y="3245965"/>
                    <a:pt x="612579" y="3245965"/>
                  </a:cubicBezTo>
                  <a:cubicBezTo>
                    <a:pt x="610232" y="3191983"/>
                    <a:pt x="607885" y="3138001"/>
                    <a:pt x="605538" y="3081672"/>
                  </a:cubicBezTo>
                  <a:cubicBezTo>
                    <a:pt x="607885" y="3069937"/>
                    <a:pt x="607885" y="3058201"/>
                    <a:pt x="607885" y="3046466"/>
                  </a:cubicBezTo>
                  <a:close/>
                  <a:moveTo>
                    <a:pt x="659520" y="3030037"/>
                  </a:moveTo>
                  <a:cubicBezTo>
                    <a:pt x="668908" y="3032384"/>
                    <a:pt x="675949" y="3034731"/>
                    <a:pt x="685338" y="3037078"/>
                  </a:cubicBezTo>
                  <a:cubicBezTo>
                    <a:pt x="694726" y="3039425"/>
                    <a:pt x="704114" y="3041772"/>
                    <a:pt x="713502" y="3044119"/>
                  </a:cubicBezTo>
                  <a:cubicBezTo>
                    <a:pt x="722890" y="3046466"/>
                    <a:pt x="732279" y="3048813"/>
                    <a:pt x="741667" y="3051160"/>
                  </a:cubicBezTo>
                  <a:cubicBezTo>
                    <a:pt x="751055" y="3053507"/>
                    <a:pt x="760443" y="3055855"/>
                    <a:pt x="767484" y="3058201"/>
                  </a:cubicBezTo>
                  <a:cubicBezTo>
                    <a:pt x="779219" y="3060549"/>
                    <a:pt x="788608" y="3062896"/>
                    <a:pt x="800343" y="3065243"/>
                  </a:cubicBezTo>
                  <a:cubicBezTo>
                    <a:pt x="809731" y="3067590"/>
                    <a:pt x="816772" y="3067590"/>
                    <a:pt x="826160" y="3069937"/>
                  </a:cubicBezTo>
                  <a:cubicBezTo>
                    <a:pt x="837896" y="3072284"/>
                    <a:pt x="849631" y="3074631"/>
                    <a:pt x="861366" y="3076978"/>
                  </a:cubicBezTo>
                  <a:cubicBezTo>
                    <a:pt x="868407" y="3079325"/>
                    <a:pt x="877795" y="3079325"/>
                    <a:pt x="884837" y="3081672"/>
                  </a:cubicBezTo>
                  <a:cubicBezTo>
                    <a:pt x="896572" y="3084019"/>
                    <a:pt x="910654" y="3086366"/>
                    <a:pt x="922389" y="3088713"/>
                  </a:cubicBezTo>
                  <a:cubicBezTo>
                    <a:pt x="929430" y="3091060"/>
                    <a:pt x="936472" y="3091060"/>
                    <a:pt x="945860" y="3093407"/>
                  </a:cubicBezTo>
                  <a:cubicBezTo>
                    <a:pt x="959942" y="3095754"/>
                    <a:pt x="974024" y="3098101"/>
                    <a:pt x="988107" y="3100448"/>
                  </a:cubicBezTo>
                  <a:cubicBezTo>
                    <a:pt x="995148" y="3100448"/>
                    <a:pt x="1002189" y="3102796"/>
                    <a:pt x="1009230" y="3102796"/>
                  </a:cubicBezTo>
                  <a:cubicBezTo>
                    <a:pt x="1025659" y="3105142"/>
                    <a:pt x="1042089" y="3107490"/>
                    <a:pt x="1060865" y="3109836"/>
                  </a:cubicBezTo>
                  <a:cubicBezTo>
                    <a:pt x="1065559" y="3109836"/>
                    <a:pt x="1070253" y="3109836"/>
                    <a:pt x="1074947" y="3112184"/>
                  </a:cubicBezTo>
                  <a:cubicBezTo>
                    <a:pt x="1096071" y="3114531"/>
                    <a:pt x="1117194" y="3116878"/>
                    <a:pt x="1138318" y="3119225"/>
                  </a:cubicBezTo>
                  <a:cubicBezTo>
                    <a:pt x="1138318" y="3119225"/>
                    <a:pt x="1140665" y="3119225"/>
                    <a:pt x="1140665" y="3119225"/>
                  </a:cubicBezTo>
                  <a:cubicBezTo>
                    <a:pt x="1185258" y="3123919"/>
                    <a:pt x="1229852" y="3128613"/>
                    <a:pt x="1276793" y="3130960"/>
                  </a:cubicBezTo>
                  <a:lnTo>
                    <a:pt x="1276793" y="3130960"/>
                  </a:lnTo>
                  <a:cubicBezTo>
                    <a:pt x="1300264" y="3133307"/>
                    <a:pt x="1323734" y="3133307"/>
                    <a:pt x="1347205" y="3135654"/>
                  </a:cubicBezTo>
                  <a:cubicBezTo>
                    <a:pt x="1349552" y="3135654"/>
                    <a:pt x="1354246" y="3135654"/>
                    <a:pt x="1356593" y="3135654"/>
                  </a:cubicBezTo>
                  <a:cubicBezTo>
                    <a:pt x="1377716" y="3135654"/>
                    <a:pt x="1398840" y="3138001"/>
                    <a:pt x="1419963" y="3138001"/>
                  </a:cubicBezTo>
                  <a:cubicBezTo>
                    <a:pt x="1427004" y="3138001"/>
                    <a:pt x="1436392" y="3138001"/>
                    <a:pt x="1443434" y="3138001"/>
                  </a:cubicBezTo>
                  <a:cubicBezTo>
                    <a:pt x="1459863" y="3138001"/>
                    <a:pt x="1476292" y="3140348"/>
                    <a:pt x="1495069" y="3140348"/>
                  </a:cubicBezTo>
                  <a:cubicBezTo>
                    <a:pt x="1504457" y="3140348"/>
                    <a:pt x="1516192" y="3140348"/>
                    <a:pt x="1525580" y="3140348"/>
                  </a:cubicBezTo>
                  <a:cubicBezTo>
                    <a:pt x="1539662" y="3140348"/>
                    <a:pt x="1556092" y="3140348"/>
                    <a:pt x="1570174" y="3140348"/>
                  </a:cubicBezTo>
                  <a:cubicBezTo>
                    <a:pt x="1581909" y="3140348"/>
                    <a:pt x="1593645" y="3140348"/>
                    <a:pt x="1605380" y="3140348"/>
                  </a:cubicBezTo>
                  <a:cubicBezTo>
                    <a:pt x="1612421" y="3140348"/>
                    <a:pt x="1621809" y="3140348"/>
                    <a:pt x="1628850" y="3140348"/>
                  </a:cubicBezTo>
                  <a:cubicBezTo>
                    <a:pt x="1628850" y="3145042"/>
                    <a:pt x="1631197" y="3149737"/>
                    <a:pt x="1635891" y="3154431"/>
                  </a:cubicBezTo>
                  <a:cubicBezTo>
                    <a:pt x="1619462" y="3173207"/>
                    <a:pt x="1600686" y="3191983"/>
                    <a:pt x="1584256" y="3210759"/>
                  </a:cubicBezTo>
                  <a:cubicBezTo>
                    <a:pt x="1581909" y="3213107"/>
                    <a:pt x="1581909" y="3215454"/>
                    <a:pt x="1579562" y="3215454"/>
                  </a:cubicBezTo>
                  <a:cubicBezTo>
                    <a:pt x="1572521" y="3224842"/>
                    <a:pt x="1563133" y="3231883"/>
                    <a:pt x="1556092" y="3241271"/>
                  </a:cubicBezTo>
                  <a:cubicBezTo>
                    <a:pt x="1551398" y="3245965"/>
                    <a:pt x="1549051" y="3250659"/>
                    <a:pt x="1544357" y="3253006"/>
                  </a:cubicBezTo>
                  <a:cubicBezTo>
                    <a:pt x="1537315" y="3260048"/>
                    <a:pt x="1532621" y="3267089"/>
                    <a:pt x="1525580" y="3274130"/>
                  </a:cubicBezTo>
                  <a:cubicBezTo>
                    <a:pt x="1520886" y="3281171"/>
                    <a:pt x="1513845" y="3285865"/>
                    <a:pt x="1509151" y="3292906"/>
                  </a:cubicBezTo>
                  <a:cubicBezTo>
                    <a:pt x="1504457" y="3297600"/>
                    <a:pt x="1499763" y="3302295"/>
                    <a:pt x="1495069" y="3309335"/>
                  </a:cubicBezTo>
                  <a:cubicBezTo>
                    <a:pt x="1488028" y="3316377"/>
                    <a:pt x="1480986" y="3323418"/>
                    <a:pt x="1473945" y="3330459"/>
                  </a:cubicBezTo>
                  <a:cubicBezTo>
                    <a:pt x="1469251" y="3335153"/>
                    <a:pt x="1466904" y="3337500"/>
                    <a:pt x="1462210" y="3342194"/>
                  </a:cubicBezTo>
                  <a:cubicBezTo>
                    <a:pt x="1452822" y="3351582"/>
                    <a:pt x="1445781" y="3358623"/>
                    <a:pt x="1436392" y="3368012"/>
                  </a:cubicBezTo>
                  <a:cubicBezTo>
                    <a:pt x="1434045" y="3370359"/>
                    <a:pt x="1431698" y="3372706"/>
                    <a:pt x="1429351" y="3375053"/>
                  </a:cubicBezTo>
                  <a:cubicBezTo>
                    <a:pt x="1419963" y="3384441"/>
                    <a:pt x="1408228" y="3396176"/>
                    <a:pt x="1398840" y="3405564"/>
                  </a:cubicBezTo>
                  <a:cubicBezTo>
                    <a:pt x="1398840" y="3405564"/>
                    <a:pt x="1398840" y="3405564"/>
                    <a:pt x="1398840" y="3405564"/>
                  </a:cubicBezTo>
                  <a:cubicBezTo>
                    <a:pt x="1326081" y="3475976"/>
                    <a:pt x="1253323" y="3541693"/>
                    <a:pt x="1178217" y="3600369"/>
                  </a:cubicBezTo>
                  <a:cubicBezTo>
                    <a:pt x="1175870" y="3602716"/>
                    <a:pt x="1173523" y="3605063"/>
                    <a:pt x="1171176" y="3605063"/>
                  </a:cubicBezTo>
                  <a:cubicBezTo>
                    <a:pt x="1164135" y="3609757"/>
                    <a:pt x="1157094" y="3616799"/>
                    <a:pt x="1147706" y="3621493"/>
                  </a:cubicBezTo>
                  <a:cubicBezTo>
                    <a:pt x="1143012" y="3626187"/>
                    <a:pt x="1135971" y="3628534"/>
                    <a:pt x="1131276" y="3633228"/>
                  </a:cubicBezTo>
                  <a:cubicBezTo>
                    <a:pt x="1126582" y="3637922"/>
                    <a:pt x="1119541" y="3640269"/>
                    <a:pt x="1114847" y="3644963"/>
                  </a:cubicBezTo>
                  <a:cubicBezTo>
                    <a:pt x="1107806" y="3649657"/>
                    <a:pt x="1100765" y="3656698"/>
                    <a:pt x="1093724" y="3661392"/>
                  </a:cubicBezTo>
                  <a:cubicBezTo>
                    <a:pt x="1089030" y="3663740"/>
                    <a:pt x="1086683" y="3666087"/>
                    <a:pt x="1081988" y="3668434"/>
                  </a:cubicBezTo>
                  <a:cubicBezTo>
                    <a:pt x="1077294" y="3670781"/>
                    <a:pt x="1074947" y="3673128"/>
                    <a:pt x="1070253" y="3675475"/>
                  </a:cubicBezTo>
                  <a:cubicBezTo>
                    <a:pt x="1065559" y="3670781"/>
                    <a:pt x="1060865" y="3666087"/>
                    <a:pt x="1053824" y="3666087"/>
                  </a:cubicBezTo>
                  <a:cubicBezTo>
                    <a:pt x="1049130" y="3666087"/>
                    <a:pt x="1046783" y="3668434"/>
                    <a:pt x="1042089" y="3670781"/>
                  </a:cubicBezTo>
                  <a:cubicBezTo>
                    <a:pt x="981065" y="3586287"/>
                    <a:pt x="924736" y="3504140"/>
                    <a:pt x="868407" y="3421994"/>
                  </a:cubicBezTo>
                  <a:cubicBezTo>
                    <a:pt x="866060" y="3417300"/>
                    <a:pt x="861366" y="3412606"/>
                    <a:pt x="859019" y="3407912"/>
                  </a:cubicBezTo>
                  <a:cubicBezTo>
                    <a:pt x="842590" y="3384441"/>
                    <a:pt x="828507" y="3360971"/>
                    <a:pt x="812078" y="3337500"/>
                  </a:cubicBezTo>
                  <a:cubicBezTo>
                    <a:pt x="807384" y="3328112"/>
                    <a:pt x="800343" y="3321071"/>
                    <a:pt x="795649" y="3311683"/>
                  </a:cubicBezTo>
                  <a:cubicBezTo>
                    <a:pt x="783914" y="3292906"/>
                    <a:pt x="769831" y="3271783"/>
                    <a:pt x="758096" y="3253006"/>
                  </a:cubicBezTo>
                  <a:cubicBezTo>
                    <a:pt x="751055" y="3241271"/>
                    <a:pt x="744014" y="3229536"/>
                    <a:pt x="734626" y="3217801"/>
                  </a:cubicBezTo>
                  <a:cubicBezTo>
                    <a:pt x="725237" y="3201371"/>
                    <a:pt x="715849" y="3187289"/>
                    <a:pt x="706461" y="3170860"/>
                  </a:cubicBezTo>
                  <a:cubicBezTo>
                    <a:pt x="694726" y="3149737"/>
                    <a:pt x="680643" y="3130960"/>
                    <a:pt x="668908" y="3112184"/>
                  </a:cubicBezTo>
                  <a:cubicBezTo>
                    <a:pt x="664214" y="3105142"/>
                    <a:pt x="661867" y="3100448"/>
                    <a:pt x="657173" y="3093407"/>
                  </a:cubicBezTo>
                  <a:cubicBezTo>
                    <a:pt x="645438" y="3072284"/>
                    <a:pt x="631355" y="3053507"/>
                    <a:pt x="619620" y="3032384"/>
                  </a:cubicBezTo>
                  <a:cubicBezTo>
                    <a:pt x="624314" y="3030037"/>
                    <a:pt x="626661" y="3025343"/>
                    <a:pt x="626661" y="3022996"/>
                  </a:cubicBezTo>
                  <a:cubicBezTo>
                    <a:pt x="629008" y="3022996"/>
                    <a:pt x="631355" y="3022996"/>
                    <a:pt x="633703" y="3025343"/>
                  </a:cubicBezTo>
                  <a:cubicBezTo>
                    <a:pt x="640744" y="3025343"/>
                    <a:pt x="650132" y="3027690"/>
                    <a:pt x="659520" y="3030037"/>
                  </a:cubicBezTo>
                  <a:close/>
                  <a:moveTo>
                    <a:pt x="1621809" y="3067590"/>
                  </a:moveTo>
                  <a:cubicBezTo>
                    <a:pt x="1617115" y="3055855"/>
                    <a:pt x="1614768" y="3046466"/>
                    <a:pt x="1610074" y="3034731"/>
                  </a:cubicBezTo>
                  <a:cubicBezTo>
                    <a:pt x="1607727" y="3027690"/>
                    <a:pt x="1605380" y="3020649"/>
                    <a:pt x="1603033" y="3013608"/>
                  </a:cubicBezTo>
                  <a:cubicBezTo>
                    <a:pt x="1598339" y="3004220"/>
                    <a:pt x="1595992" y="2994831"/>
                    <a:pt x="1591298" y="2985443"/>
                  </a:cubicBezTo>
                  <a:cubicBezTo>
                    <a:pt x="1588950" y="2976055"/>
                    <a:pt x="1584256" y="2966667"/>
                    <a:pt x="1581909" y="2957279"/>
                  </a:cubicBezTo>
                  <a:cubicBezTo>
                    <a:pt x="1579562" y="2950237"/>
                    <a:pt x="1577215" y="2940849"/>
                    <a:pt x="1574868" y="2933808"/>
                  </a:cubicBezTo>
                  <a:cubicBezTo>
                    <a:pt x="1570174" y="2919726"/>
                    <a:pt x="1565480" y="2907991"/>
                    <a:pt x="1560786" y="2893908"/>
                  </a:cubicBezTo>
                  <a:cubicBezTo>
                    <a:pt x="1558439" y="2889214"/>
                    <a:pt x="1558439" y="2886867"/>
                    <a:pt x="1556092" y="2882173"/>
                  </a:cubicBezTo>
                  <a:cubicBezTo>
                    <a:pt x="1544357" y="2851662"/>
                    <a:pt x="1534968" y="2818803"/>
                    <a:pt x="1523233" y="2788291"/>
                  </a:cubicBezTo>
                  <a:cubicBezTo>
                    <a:pt x="1523233" y="2785944"/>
                    <a:pt x="1523233" y="2785944"/>
                    <a:pt x="1520886" y="2783597"/>
                  </a:cubicBezTo>
                  <a:cubicBezTo>
                    <a:pt x="1473945" y="2645121"/>
                    <a:pt x="1429351" y="2516034"/>
                    <a:pt x="1391799" y="2403376"/>
                  </a:cubicBezTo>
                  <a:cubicBezTo>
                    <a:pt x="1398840" y="2401028"/>
                    <a:pt x="1405881" y="2393987"/>
                    <a:pt x="1405881" y="2384599"/>
                  </a:cubicBezTo>
                  <a:cubicBezTo>
                    <a:pt x="1405881" y="2382252"/>
                    <a:pt x="1405881" y="2379905"/>
                    <a:pt x="1403534" y="2377558"/>
                  </a:cubicBezTo>
                  <a:cubicBezTo>
                    <a:pt x="1441087" y="2361129"/>
                    <a:pt x="1476292" y="2344700"/>
                    <a:pt x="1513845" y="2328270"/>
                  </a:cubicBezTo>
                  <a:cubicBezTo>
                    <a:pt x="1556092" y="2309494"/>
                    <a:pt x="1600686" y="2290717"/>
                    <a:pt x="1642933" y="2271941"/>
                  </a:cubicBezTo>
                  <a:cubicBezTo>
                    <a:pt x="1764979" y="2217959"/>
                    <a:pt x="1891719" y="2163977"/>
                    <a:pt x="2020807" y="2109995"/>
                  </a:cubicBezTo>
                  <a:cubicBezTo>
                    <a:pt x="2023154" y="2109995"/>
                    <a:pt x="2025501" y="2107648"/>
                    <a:pt x="2025501" y="2107648"/>
                  </a:cubicBezTo>
                  <a:cubicBezTo>
                    <a:pt x="2027848" y="2112342"/>
                    <a:pt x="2030195" y="2114689"/>
                    <a:pt x="2034889" y="2117036"/>
                  </a:cubicBezTo>
                  <a:cubicBezTo>
                    <a:pt x="2016113" y="2166324"/>
                    <a:pt x="1994989" y="2213265"/>
                    <a:pt x="1976213" y="2262553"/>
                  </a:cubicBezTo>
                  <a:cubicBezTo>
                    <a:pt x="1969172" y="2278982"/>
                    <a:pt x="1962131" y="2295411"/>
                    <a:pt x="1955090" y="2314188"/>
                  </a:cubicBezTo>
                  <a:cubicBezTo>
                    <a:pt x="1931619" y="2375211"/>
                    <a:pt x="1905802" y="2438581"/>
                    <a:pt x="1882331" y="2499605"/>
                  </a:cubicBezTo>
                  <a:cubicBezTo>
                    <a:pt x="1877637" y="2508993"/>
                    <a:pt x="1875290" y="2518381"/>
                    <a:pt x="1870596" y="2527769"/>
                  </a:cubicBezTo>
                  <a:cubicBezTo>
                    <a:pt x="1849473" y="2581751"/>
                    <a:pt x="1830696" y="2633386"/>
                    <a:pt x="1809573" y="2687368"/>
                  </a:cubicBezTo>
                  <a:cubicBezTo>
                    <a:pt x="1802532" y="2703798"/>
                    <a:pt x="1795491" y="2722574"/>
                    <a:pt x="1790797" y="2739003"/>
                  </a:cubicBezTo>
                  <a:cubicBezTo>
                    <a:pt x="1764979" y="2809415"/>
                    <a:pt x="1739161" y="2877479"/>
                    <a:pt x="1713344" y="2947890"/>
                  </a:cubicBezTo>
                  <a:cubicBezTo>
                    <a:pt x="1692220" y="3004220"/>
                    <a:pt x="1671097" y="3060549"/>
                    <a:pt x="1649974" y="3116878"/>
                  </a:cubicBezTo>
                  <a:cubicBezTo>
                    <a:pt x="1647627" y="3116878"/>
                    <a:pt x="1645280" y="3114531"/>
                    <a:pt x="1642933" y="3114531"/>
                  </a:cubicBezTo>
                  <a:cubicBezTo>
                    <a:pt x="1640586" y="3114531"/>
                    <a:pt x="1638239" y="3114531"/>
                    <a:pt x="1635891" y="3116878"/>
                  </a:cubicBezTo>
                  <a:cubicBezTo>
                    <a:pt x="1631197" y="3105142"/>
                    <a:pt x="1626503" y="3093407"/>
                    <a:pt x="1624156" y="3084019"/>
                  </a:cubicBezTo>
                  <a:cubicBezTo>
                    <a:pt x="1624156" y="3079325"/>
                    <a:pt x="1624156" y="3072284"/>
                    <a:pt x="1621809" y="3067590"/>
                  </a:cubicBezTo>
                  <a:close/>
                  <a:moveTo>
                    <a:pt x="1300264" y="1962131"/>
                  </a:moveTo>
                  <a:cubicBezTo>
                    <a:pt x="1300264" y="1959784"/>
                    <a:pt x="1300264" y="1957437"/>
                    <a:pt x="1300264" y="1952743"/>
                  </a:cubicBezTo>
                  <a:cubicBezTo>
                    <a:pt x="1300264" y="1924578"/>
                    <a:pt x="1302611" y="1896413"/>
                    <a:pt x="1302611" y="1868249"/>
                  </a:cubicBezTo>
                  <a:cubicBezTo>
                    <a:pt x="1302611" y="1863555"/>
                    <a:pt x="1302611" y="1858861"/>
                    <a:pt x="1302611" y="1851820"/>
                  </a:cubicBezTo>
                  <a:cubicBezTo>
                    <a:pt x="1302611" y="1826002"/>
                    <a:pt x="1304958" y="1800185"/>
                    <a:pt x="1304958" y="1776714"/>
                  </a:cubicBezTo>
                  <a:cubicBezTo>
                    <a:pt x="1304958" y="1760285"/>
                    <a:pt x="1307305" y="1741508"/>
                    <a:pt x="1307305" y="1725079"/>
                  </a:cubicBezTo>
                  <a:cubicBezTo>
                    <a:pt x="1307305" y="1713344"/>
                    <a:pt x="1307305" y="1699262"/>
                    <a:pt x="1309652" y="1685179"/>
                  </a:cubicBezTo>
                  <a:cubicBezTo>
                    <a:pt x="1309652" y="1661709"/>
                    <a:pt x="1311999" y="1638238"/>
                    <a:pt x="1311999" y="1614768"/>
                  </a:cubicBezTo>
                  <a:cubicBezTo>
                    <a:pt x="1311999" y="1607727"/>
                    <a:pt x="1311999" y="1603033"/>
                    <a:pt x="1311999" y="1595992"/>
                  </a:cubicBezTo>
                  <a:cubicBezTo>
                    <a:pt x="1316693" y="1513845"/>
                    <a:pt x="1321387" y="1434045"/>
                    <a:pt x="1326081" y="1356593"/>
                  </a:cubicBezTo>
                  <a:cubicBezTo>
                    <a:pt x="1326081" y="1356593"/>
                    <a:pt x="1326081" y="1356593"/>
                    <a:pt x="1326081" y="1356593"/>
                  </a:cubicBezTo>
                  <a:cubicBezTo>
                    <a:pt x="1337816" y="1356593"/>
                    <a:pt x="1347205" y="1347205"/>
                    <a:pt x="1347205" y="1335469"/>
                  </a:cubicBezTo>
                  <a:cubicBezTo>
                    <a:pt x="1347205" y="1326081"/>
                    <a:pt x="1340164" y="1316693"/>
                    <a:pt x="1328428" y="1316693"/>
                  </a:cubicBezTo>
                  <a:cubicBezTo>
                    <a:pt x="1330775" y="1295570"/>
                    <a:pt x="1330775" y="1272099"/>
                    <a:pt x="1333122" y="1250976"/>
                  </a:cubicBezTo>
                  <a:cubicBezTo>
                    <a:pt x="1333122" y="1241588"/>
                    <a:pt x="1335469" y="1234546"/>
                    <a:pt x="1335469" y="1225158"/>
                  </a:cubicBezTo>
                  <a:cubicBezTo>
                    <a:pt x="1337816" y="1206382"/>
                    <a:pt x="1337816" y="1187606"/>
                    <a:pt x="1340164" y="1168829"/>
                  </a:cubicBezTo>
                  <a:cubicBezTo>
                    <a:pt x="1340164" y="1161788"/>
                    <a:pt x="1342511" y="1152400"/>
                    <a:pt x="1342511" y="1145359"/>
                  </a:cubicBezTo>
                  <a:cubicBezTo>
                    <a:pt x="1342511" y="1143012"/>
                    <a:pt x="1342511" y="1140665"/>
                    <a:pt x="1342511" y="1140665"/>
                  </a:cubicBezTo>
                  <a:cubicBezTo>
                    <a:pt x="1391799" y="1121888"/>
                    <a:pt x="1441087" y="1103112"/>
                    <a:pt x="1490375" y="1084335"/>
                  </a:cubicBezTo>
                  <a:cubicBezTo>
                    <a:pt x="1492722" y="1091377"/>
                    <a:pt x="1499763" y="1096071"/>
                    <a:pt x="1509151" y="1096071"/>
                  </a:cubicBezTo>
                  <a:cubicBezTo>
                    <a:pt x="1520886" y="1096071"/>
                    <a:pt x="1530274" y="1086683"/>
                    <a:pt x="1530274" y="1074947"/>
                  </a:cubicBezTo>
                  <a:cubicBezTo>
                    <a:pt x="1530274" y="1072600"/>
                    <a:pt x="1530274" y="1070253"/>
                    <a:pt x="1530274" y="1070253"/>
                  </a:cubicBezTo>
                  <a:cubicBezTo>
                    <a:pt x="1534968" y="1067906"/>
                    <a:pt x="1542009" y="1065559"/>
                    <a:pt x="1549051" y="1063212"/>
                  </a:cubicBezTo>
                  <a:cubicBezTo>
                    <a:pt x="1551398" y="1067906"/>
                    <a:pt x="1553745" y="1072600"/>
                    <a:pt x="1556092" y="1077294"/>
                  </a:cubicBezTo>
                  <a:cubicBezTo>
                    <a:pt x="1558439" y="1084335"/>
                    <a:pt x="1560786" y="1091377"/>
                    <a:pt x="1565480" y="1098418"/>
                  </a:cubicBezTo>
                  <a:cubicBezTo>
                    <a:pt x="1572521" y="1112500"/>
                    <a:pt x="1577215" y="1126582"/>
                    <a:pt x="1584256" y="1140665"/>
                  </a:cubicBezTo>
                  <a:cubicBezTo>
                    <a:pt x="1586603" y="1145359"/>
                    <a:pt x="1588950" y="1150053"/>
                    <a:pt x="1591298" y="1157094"/>
                  </a:cubicBezTo>
                  <a:cubicBezTo>
                    <a:pt x="1598339" y="1173523"/>
                    <a:pt x="1605380" y="1189953"/>
                    <a:pt x="1612421" y="1208729"/>
                  </a:cubicBezTo>
                  <a:cubicBezTo>
                    <a:pt x="1614768" y="1211076"/>
                    <a:pt x="1614768" y="1213423"/>
                    <a:pt x="1617115" y="1218117"/>
                  </a:cubicBezTo>
                  <a:cubicBezTo>
                    <a:pt x="1624156" y="1236893"/>
                    <a:pt x="1633544" y="1258017"/>
                    <a:pt x="1640586" y="1276793"/>
                  </a:cubicBezTo>
                  <a:cubicBezTo>
                    <a:pt x="1640586" y="1276793"/>
                    <a:pt x="1640586" y="1279140"/>
                    <a:pt x="1640586" y="1279140"/>
                  </a:cubicBezTo>
                  <a:cubicBezTo>
                    <a:pt x="1689873" y="1401187"/>
                    <a:pt x="1739161" y="1532621"/>
                    <a:pt x="1790797" y="1668750"/>
                  </a:cubicBezTo>
                  <a:cubicBezTo>
                    <a:pt x="1783755" y="1671097"/>
                    <a:pt x="1779061" y="1678138"/>
                    <a:pt x="1779061" y="1687526"/>
                  </a:cubicBezTo>
                  <a:cubicBezTo>
                    <a:pt x="1779061" y="1692221"/>
                    <a:pt x="1781408" y="1694568"/>
                    <a:pt x="1783755" y="1699262"/>
                  </a:cubicBezTo>
                  <a:cubicBezTo>
                    <a:pt x="1772020" y="1708650"/>
                    <a:pt x="1757938" y="1718038"/>
                    <a:pt x="1746203" y="1725079"/>
                  </a:cubicBezTo>
                  <a:cubicBezTo>
                    <a:pt x="1741508" y="1727426"/>
                    <a:pt x="1736814" y="1732120"/>
                    <a:pt x="1732120" y="1734467"/>
                  </a:cubicBezTo>
                  <a:cubicBezTo>
                    <a:pt x="1727426" y="1739161"/>
                    <a:pt x="1720385" y="1741508"/>
                    <a:pt x="1715691" y="1746203"/>
                  </a:cubicBezTo>
                  <a:cubicBezTo>
                    <a:pt x="1659362" y="1786102"/>
                    <a:pt x="1605380" y="1826002"/>
                    <a:pt x="1551398" y="1865902"/>
                  </a:cubicBezTo>
                  <a:cubicBezTo>
                    <a:pt x="1546704" y="1870596"/>
                    <a:pt x="1542009" y="1872943"/>
                    <a:pt x="1534968" y="1877637"/>
                  </a:cubicBezTo>
                  <a:cubicBezTo>
                    <a:pt x="1525580" y="1884678"/>
                    <a:pt x="1518539" y="1891719"/>
                    <a:pt x="1509151" y="1896413"/>
                  </a:cubicBezTo>
                  <a:cubicBezTo>
                    <a:pt x="1497416" y="1905802"/>
                    <a:pt x="1485680" y="1915190"/>
                    <a:pt x="1473945" y="1922231"/>
                  </a:cubicBezTo>
                  <a:cubicBezTo>
                    <a:pt x="1471598" y="1924578"/>
                    <a:pt x="1469251" y="1926925"/>
                    <a:pt x="1466904" y="1926925"/>
                  </a:cubicBezTo>
                  <a:cubicBezTo>
                    <a:pt x="1415269" y="1966825"/>
                    <a:pt x="1365981" y="2004378"/>
                    <a:pt x="1316693" y="2039583"/>
                  </a:cubicBezTo>
                  <a:cubicBezTo>
                    <a:pt x="1314346" y="2034889"/>
                    <a:pt x="1307305" y="2032542"/>
                    <a:pt x="1302611" y="2032542"/>
                  </a:cubicBezTo>
                  <a:cubicBezTo>
                    <a:pt x="1302611" y="2032542"/>
                    <a:pt x="1302611" y="2030195"/>
                    <a:pt x="1302611" y="2030195"/>
                  </a:cubicBezTo>
                  <a:cubicBezTo>
                    <a:pt x="1297917" y="2011419"/>
                    <a:pt x="1297917" y="1987948"/>
                    <a:pt x="1300264" y="1962131"/>
                  </a:cubicBezTo>
                  <a:close/>
                  <a:moveTo>
                    <a:pt x="1356593" y="1004536"/>
                  </a:moveTo>
                  <a:cubicBezTo>
                    <a:pt x="1358940" y="983412"/>
                    <a:pt x="1361287" y="962289"/>
                    <a:pt x="1363634" y="943513"/>
                  </a:cubicBezTo>
                  <a:cubicBezTo>
                    <a:pt x="1363634" y="938819"/>
                    <a:pt x="1363634" y="936472"/>
                    <a:pt x="1363634" y="934125"/>
                  </a:cubicBezTo>
                  <a:cubicBezTo>
                    <a:pt x="1365981" y="915348"/>
                    <a:pt x="1368328" y="896572"/>
                    <a:pt x="1370675" y="880142"/>
                  </a:cubicBezTo>
                  <a:cubicBezTo>
                    <a:pt x="1375369" y="877795"/>
                    <a:pt x="1380063" y="875448"/>
                    <a:pt x="1382410" y="873101"/>
                  </a:cubicBezTo>
                  <a:cubicBezTo>
                    <a:pt x="1398840" y="863713"/>
                    <a:pt x="1415269" y="851978"/>
                    <a:pt x="1431698" y="842590"/>
                  </a:cubicBezTo>
                  <a:cubicBezTo>
                    <a:pt x="1434045" y="840243"/>
                    <a:pt x="1436392" y="840243"/>
                    <a:pt x="1438739" y="837896"/>
                  </a:cubicBezTo>
                  <a:cubicBezTo>
                    <a:pt x="1443434" y="844937"/>
                    <a:pt x="1445781" y="854325"/>
                    <a:pt x="1450475" y="861366"/>
                  </a:cubicBezTo>
                  <a:cubicBezTo>
                    <a:pt x="1455169" y="870754"/>
                    <a:pt x="1459863" y="880142"/>
                    <a:pt x="1464557" y="889531"/>
                  </a:cubicBezTo>
                  <a:cubicBezTo>
                    <a:pt x="1469251" y="898919"/>
                    <a:pt x="1473945" y="905960"/>
                    <a:pt x="1476292" y="915348"/>
                  </a:cubicBezTo>
                  <a:cubicBezTo>
                    <a:pt x="1480986" y="924736"/>
                    <a:pt x="1485680" y="931777"/>
                    <a:pt x="1488028" y="941166"/>
                  </a:cubicBezTo>
                  <a:cubicBezTo>
                    <a:pt x="1492722" y="950554"/>
                    <a:pt x="1497416" y="962289"/>
                    <a:pt x="1502110" y="971677"/>
                  </a:cubicBezTo>
                  <a:cubicBezTo>
                    <a:pt x="1502110" y="974024"/>
                    <a:pt x="1504457" y="976371"/>
                    <a:pt x="1504457" y="978718"/>
                  </a:cubicBezTo>
                  <a:cubicBezTo>
                    <a:pt x="1502110" y="976371"/>
                    <a:pt x="1499763" y="976371"/>
                    <a:pt x="1497416" y="976371"/>
                  </a:cubicBezTo>
                  <a:cubicBezTo>
                    <a:pt x="1471598" y="983412"/>
                    <a:pt x="1448128" y="990454"/>
                    <a:pt x="1422310" y="999842"/>
                  </a:cubicBezTo>
                  <a:cubicBezTo>
                    <a:pt x="1410575" y="1004536"/>
                    <a:pt x="1398840" y="1009230"/>
                    <a:pt x="1387104" y="1011577"/>
                  </a:cubicBezTo>
                  <a:cubicBezTo>
                    <a:pt x="1375369" y="1016271"/>
                    <a:pt x="1365981" y="1018618"/>
                    <a:pt x="1354246" y="1023312"/>
                  </a:cubicBezTo>
                  <a:cubicBezTo>
                    <a:pt x="1354246" y="1020965"/>
                    <a:pt x="1354246" y="1018618"/>
                    <a:pt x="1354246" y="1016271"/>
                  </a:cubicBezTo>
                  <a:cubicBezTo>
                    <a:pt x="1356593" y="1013924"/>
                    <a:pt x="1356593" y="1009230"/>
                    <a:pt x="1356593" y="1004536"/>
                  </a:cubicBezTo>
                  <a:close/>
                  <a:moveTo>
                    <a:pt x="2135812" y="819119"/>
                  </a:moveTo>
                  <a:cubicBezTo>
                    <a:pt x="2140506" y="807384"/>
                    <a:pt x="2147548" y="795649"/>
                    <a:pt x="2152242" y="783914"/>
                  </a:cubicBezTo>
                  <a:cubicBezTo>
                    <a:pt x="2154589" y="776872"/>
                    <a:pt x="2159283" y="772178"/>
                    <a:pt x="2161630" y="765137"/>
                  </a:cubicBezTo>
                  <a:cubicBezTo>
                    <a:pt x="2166324" y="753402"/>
                    <a:pt x="2173365" y="741667"/>
                    <a:pt x="2178059" y="732279"/>
                  </a:cubicBezTo>
                  <a:cubicBezTo>
                    <a:pt x="2180406" y="725237"/>
                    <a:pt x="2185100" y="720543"/>
                    <a:pt x="2187447" y="713502"/>
                  </a:cubicBezTo>
                  <a:cubicBezTo>
                    <a:pt x="2192141" y="701767"/>
                    <a:pt x="2199183" y="692379"/>
                    <a:pt x="2203877" y="680643"/>
                  </a:cubicBezTo>
                  <a:cubicBezTo>
                    <a:pt x="2203877" y="680643"/>
                    <a:pt x="2203877" y="680643"/>
                    <a:pt x="2203877" y="680643"/>
                  </a:cubicBezTo>
                  <a:cubicBezTo>
                    <a:pt x="2206224" y="682991"/>
                    <a:pt x="2208571" y="682991"/>
                    <a:pt x="2213265" y="682991"/>
                  </a:cubicBezTo>
                  <a:cubicBezTo>
                    <a:pt x="2217959" y="682991"/>
                    <a:pt x="2220306" y="680643"/>
                    <a:pt x="2225000" y="678296"/>
                  </a:cubicBezTo>
                  <a:cubicBezTo>
                    <a:pt x="2232041" y="687685"/>
                    <a:pt x="2239082" y="697073"/>
                    <a:pt x="2246123" y="704114"/>
                  </a:cubicBezTo>
                  <a:cubicBezTo>
                    <a:pt x="2248471" y="706461"/>
                    <a:pt x="2250818" y="708808"/>
                    <a:pt x="2253165" y="713502"/>
                  </a:cubicBezTo>
                  <a:cubicBezTo>
                    <a:pt x="2262553" y="725237"/>
                    <a:pt x="2269594" y="736973"/>
                    <a:pt x="2278982" y="748708"/>
                  </a:cubicBezTo>
                  <a:cubicBezTo>
                    <a:pt x="2283676" y="753402"/>
                    <a:pt x="2288370" y="760443"/>
                    <a:pt x="2290717" y="765137"/>
                  </a:cubicBezTo>
                  <a:cubicBezTo>
                    <a:pt x="2297759" y="774525"/>
                    <a:pt x="2304800" y="783914"/>
                    <a:pt x="2311841" y="793302"/>
                  </a:cubicBezTo>
                  <a:cubicBezTo>
                    <a:pt x="2318882" y="802690"/>
                    <a:pt x="2323576" y="809731"/>
                    <a:pt x="2330617" y="819119"/>
                  </a:cubicBezTo>
                  <a:cubicBezTo>
                    <a:pt x="2332964" y="823813"/>
                    <a:pt x="2337658" y="828507"/>
                    <a:pt x="2340005" y="833202"/>
                  </a:cubicBezTo>
                  <a:cubicBezTo>
                    <a:pt x="2264900" y="837896"/>
                    <a:pt x="2192141" y="842590"/>
                    <a:pt x="2117036" y="849631"/>
                  </a:cubicBezTo>
                  <a:cubicBezTo>
                    <a:pt x="2119383" y="844937"/>
                    <a:pt x="2121730" y="837896"/>
                    <a:pt x="2124077" y="833202"/>
                  </a:cubicBezTo>
                  <a:cubicBezTo>
                    <a:pt x="2128771" y="830854"/>
                    <a:pt x="2131118" y="823813"/>
                    <a:pt x="2135812" y="819119"/>
                  </a:cubicBezTo>
                  <a:close/>
                  <a:moveTo>
                    <a:pt x="2600528" y="833202"/>
                  </a:moveTo>
                  <a:cubicBezTo>
                    <a:pt x="2609916" y="833202"/>
                    <a:pt x="2619304" y="833202"/>
                    <a:pt x="2626345" y="833202"/>
                  </a:cubicBezTo>
                  <a:cubicBezTo>
                    <a:pt x="2645121" y="833202"/>
                    <a:pt x="2661551" y="833202"/>
                    <a:pt x="2680327" y="835549"/>
                  </a:cubicBezTo>
                  <a:cubicBezTo>
                    <a:pt x="2692062" y="835549"/>
                    <a:pt x="2701450" y="835549"/>
                    <a:pt x="2713186" y="837896"/>
                  </a:cubicBezTo>
                  <a:cubicBezTo>
                    <a:pt x="2729615" y="837896"/>
                    <a:pt x="2746044" y="840243"/>
                    <a:pt x="2762474" y="840243"/>
                  </a:cubicBezTo>
                  <a:cubicBezTo>
                    <a:pt x="2774209" y="840243"/>
                    <a:pt x="2785944" y="842590"/>
                    <a:pt x="2795332" y="842590"/>
                  </a:cubicBezTo>
                  <a:cubicBezTo>
                    <a:pt x="2811762" y="842590"/>
                    <a:pt x="2825844" y="844937"/>
                    <a:pt x="2842273" y="847284"/>
                  </a:cubicBezTo>
                  <a:cubicBezTo>
                    <a:pt x="2854008" y="847284"/>
                    <a:pt x="2865744" y="849631"/>
                    <a:pt x="2877479" y="849631"/>
                  </a:cubicBezTo>
                  <a:cubicBezTo>
                    <a:pt x="2891561" y="851978"/>
                    <a:pt x="2907991" y="851978"/>
                    <a:pt x="2922073" y="854325"/>
                  </a:cubicBezTo>
                  <a:cubicBezTo>
                    <a:pt x="2933808" y="856672"/>
                    <a:pt x="2945543" y="856672"/>
                    <a:pt x="2957279" y="859019"/>
                  </a:cubicBezTo>
                  <a:cubicBezTo>
                    <a:pt x="2957279" y="863713"/>
                    <a:pt x="2957279" y="868407"/>
                    <a:pt x="2957279" y="873101"/>
                  </a:cubicBezTo>
                  <a:cubicBezTo>
                    <a:pt x="2898602" y="870754"/>
                    <a:pt x="2842273" y="868407"/>
                    <a:pt x="2783597" y="868407"/>
                  </a:cubicBezTo>
                  <a:cubicBezTo>
                    <a:pt x="2649816" y="868407"/>
                    <a:pt x="2513687" y="875448"/>
                    <a:pt x="2379905" y="889531"/>
                  </a:cubicBezTo>
                  <a:cubicBezTo>
                    <a:pt x="2377558" y="884836"/>
                    <a:pt x="2372864" y="880142"/>
                    <a:pt x="2370517" y="875448"/>
                  </a:cubicBezTo>
                  <a:cubicBezTo>
                    <a:pt x="2368170" y="870754"/>
                    <a:pt x="2363476" y="866060"/>
                    <a:pt x="2361129" y="861366"/>
                  </a:cubicBezTo>
                  <a:cubicBezTo>
                    <a:pt x="2356435" y="854325"/>
                    <a:pt x="2349394" y="847284"/>
                    <a:pt x="2344699" y="837896"/>
                  </a:cubicBezTo>
                  <a:cubicBezTo>
                    <a:pt x="2403376" y="835549"/>
                    <a:pt x="2462052" y="833202"/>
                    <a:pt x="2520728" y="833202"/>
                  </a:cubicBezTo>
                  <a:cubicBezTo>
                    <a:pt x="2546545" y="830854"/>
                    <a:pt x="2572363" y="830854"/>
                    <a:pt x="2600528" y="833202"/>
                  </a:cubicBezTo>
                  <a:close/>
                  <a:moveTo>
                    <a:pt x="3039425" y="868407"/>
                  </a:moveTo>
                  <a:cubicBezTo>
                    <a:pt x="3053508" y="870754"/>
                    <a:pt x="3067590" y="873101"/>
                    <a:pt x="3084019" y="875448"/>
                  </a:cubicBezTo>
                  <a:cubicBezTo>
                    <a:pt x="3095754" y="877795"/>
                    <a:pt x="3107489" y="880142"/>
                    <a:pt x="3121572" y="880142"/>
                  </a:cubicBezTo>
                  <a:cubicBezTo>
                    <a:pt x="3130960" y="882489"/>
                    <a:pt x="3140348" y="882489"/>
                    <a:pt x="3149736" y="884836"/>
                  </a:cubicBezTo>
                  <a:cubicBezTo>
                    <a:pt x="3088713" y="877795"/>
                    <a:pt x="3025343" y="873101"/>
                    <a:pt x="2964320" y="870754"/>
                  </a:cubicBezTo>
                  <a:cubicBezTo>
                    <a:pt x="2964320" y="868407"/>
                    <a:pt x="2964320" y="868407"/>
                    <a:pt x="2964320" y="866060"/>
                  </a:cubicBezTo>
                  <a:cubicBezTo>
                    <a:pt x="2964320" y="863713"/>
                    <a:pt x="2964320" y="861366"/>
                    <a:pt x="2964320" y="859019"/>
                  </a:cubicBezTo>
                  <a:cubicBezTo>
                    <a:pt x="2978402" y="861366"/>
                    <a:pt x="2992484" y="861366"/>
                    <a:pt x="3006567" y="863713"/>
                  </a:cubicBezTo>
                  <a:cubicBezTo>
                    <a:pt x="3015955" y="863713"/>
                    <a:pt x="3027690" y="866060"/>
                    <a:pt x="3039425" y="868407"/>
                  </a:cubicBezTo>
                  <a:close/>
                  <a:moveTo>
                    <a:pt x="3215454" y="868407"/>
                  </a:moveTo>
                  <a:cubicBezTo>
                    <a:pt x="3217801" y="875448"/>
                    <a:pt x="3222495" y="884836"/>
                    <a:pt x="3224842" y="891878"/>
                  </a:cubicBezTo>
                  <a:cubicBezTo>
                    <a:pt x="3213106" y="891878"/>
                    <a:pt x="3203718" y="889531"/>
                    <a:pt x="3191983" y="889531"/>
                  </a:cubicBezTo>
                  <a:cubicBezTo>
                    <a:pt x="3191983" y="889531"/>
                    <a:pt x="3191983" y="889531"/>
                    <a:pt x="3191983" y="889531"/>
                  </a:cubicBezTo>
                  <a:cubicBezTo>
                    <a:pt x="3191983" y="887184"/>
                    <a:pt x="3191983" y="882489"/>
                    <a:pt x="3189636" y="880142"/>
                  </a:cubicBezTo>
                  <a:cubicBezTo>
                    <a:pt x="3194330" y="877795"/>
                    <a:pt x="3201371" y="875448"/>
                    <a:pt x="3206066" y="870754"/>
                  </a:cubicBezTo>
                  <a:cubicBezTo>
                    <a:pt x="3210760" y="870754"/>
                    <a:pt x="3213106" y="868407"/>
                    <a:pt x="3215454" y="868407"/>
                  </a:cubicBezTo>
                  <a:close/>
                  <a:moveTo>
                    <a:pt x="2957279" y="1002189"/>
                  </a:moveTo>
                  <a:cubicBezTo>
                    <a:pt x="2945543" y="1002189"/>
                    <a:pt x="2938502" y="1011577"/>
                    <a:pt x="2938502" y="1023312"/>
                  </a:cubicBezTo>
                  <a:cubicBezTo>
                    <a:pt x="2938502" y="1035047"/>
                    <a:pt x="2947890" y="1042089"/>
                    <a:pt x="2957279" y="1044436"/>
                  </a:cubicBezTo>
                  <a:cubicBezTo>
                    <a:pt x="2957279" y="1138318"/>
                    <a:pt x="2957279" y="1232199"/>
                    <a:pt x="2959626" y="1330775"/>
                  </a:cubicBezTo>
                  <a:cubicBezTo>
                    <a:pt x="2959626" y="1333122"/>
                    <a:pt x="2959626" y="1333122"/>
                    <a:pt x="2959626" y="1335469"/>
                  </a:cubicBezTo>
                  <a:cubicBezTo>
                    <a:pt x="2959626" y="1368328"/>
                    <a:pt x="2961973" y="1403534"/>
                    <a:pt x="2961973" y="1436392"/>
                  </a:cubicBezTo>
                  <a:cubicBezTo>
                    <a:pt x="2961973" y="1441087"/>
                    <a:pt x="2961973" y="1448128"/>
                    <a:pt x="2961973" y="1452822"/>
                  </a:cubicBezTo>
                  <a:cubicBezTo>
                    <a:pt x="2961973" y="1483333"/>
                    <a:pt x="2964320" y="1511498"/>
                    <a:pt x="2964320" y="1542009"/>
                  </a:cubicBezTo>
                  <a:cubicBezTo>
                    <a:pt x="2964320" y="1551398"/>
                    <a:pt x="2964320" y="1563133"/>
                    <a:pt x="2964320" y="1572521"/>
                  </a:cubicBezTo>
                  <a:cubicBezTo>
                    <a:pt x="2964320" y="1598339"/>
                    <a:pt x="2966667" y="1621809"/>
                    <a:pt x="2966667" y="1647627"/>
                  </a:cubicBezTo>
                  <a:cubicBezTo>
                    <a:pt x="2966667" y="1666403"/>
                    <a:pt x="2969014" y="1682832"/>
                    <a:pt x="2969014" y="1701609"/>
                  </a:cubicBezTo>
                  <a:cubicBezTo>
                    <a:pt x="2969014" y="1720385"/>
                    <a:pt x="2971361" y="1736814"/>
                    <a:pt x="2971361" y="1755591"/>
                  </a:cubicBezTo>
                  <a:cubicBezTo>
                    <a:pt x="2973708" y="1783755"/>
                    <a:pt x="2973708" y="1809573"/>
                    <a:pt x="2976055" y="1837737"/>
                  </a:cubicBezTo>
                  <a:cubicBezTo>
                    <a:pt x="2976055" y="1840084"/>
                    <a:pt x="2976055" y="1844779"/>
                    <a:pt x="2976055" y="1847126"/>
                  </a:cubicBezTo>
                  <a:cubicBezTo>
                    <a:pt x="2973708" y="1847126"/>
                    <a:pt x="2971361" y="1847126"/>
                    <a:pt x="2969014" y="1849473"/>
                  </a:cubicBezTo>
                  <a:cubicBezTo>
                    <a:pt x="2969014" y="1847126"/>
                    <a:pt x="2966667" y="1847126"/>
                    <a:pt x="2966667" y="1844779"/>
                  </a:cubicBezTo>
                  <a:cubicBezTo>
                    <a:pt x="2957279" y="1828349"/>
                    <a:pt x="2947890" y="1811920"/>
                    <a:pt x="2938502" y="1795491"/>
                  </a:cubicBezTo>
                  <a:cubicBezTo>
                    <a:pt x="2912685" y="1753244"/>
                    <a:pt x="2889214" y="1713344"/>
                    <a:pt x="2863397" y="1671097"/>
                  </a:cubicBezTo>
                  <a:cubicBezTo>
                    <a:pt x="2861050" y="1666403"/>
                    <a:pt x="2858703" y="1664056"/>
                    <a:pt x="2856355" y="1659362"/>
                  </a:cubicBezTo>
                  <a:cubicBezTo>
                    <a:pt x="2842273" y="1638238"/>
                    <a:pt x="2830538" y="1614768"/>
                    <a:pt x="2816456" y="1593645"/>
                  </a:cubicBezTo>
                  <a:cubicBezTo>
                    <a:pt x="2790638" y="1551398"/>
                    <a:pt x="2767168" y="1509151"/>
                    <a:pt x="2741350" y="1466904"/>
                  </a:cubicBezTo>
                  <a:cubicBezTo>
                    <a:pt x="2741350" y="1464557"/>
                    <a:pt x="2739003" y="1462210"/>
                    <a:pt x="2739003" y="1462210"/>
                  </a:cubicBezTo>
                  <a:cubicBezTo>
                    <a:pt x="2652163" y="1316693"/>
                    <a:pt x="2567669" y="1178217"/>
                    <a:pt x="2483175" y="1044436"/>
                  </a:cubicBezTo>
                  <a:cubicBezTo>
                    <a:pt x="2483175" y="1044436"/>
                    <a:pt x="2483175" y="1044436"/>
                    <a:pt x="2483175" y="1044436"/>
                  </a:cubicBezTo>
                  <a:cubicBezTo>
                    <a:pt x="2471440" y="1025659"/>
                    <a:pt x="2457358" y="1006883"/>
                    <a:pt x="2445622" y="988107"/>
                  </a:cubicBezTo>
                  <a:cubicBezTo>
                    <a:pt x="2445622" y="985760"/>
                    <a:pt x="2443275" y="985760"/>
                    <a:pt x="2443275" y="983412"/>
                  </a:cubicBezTo>
                  <a:cubicBezTo>
                    <a:pt x="2431540" y="966983"/>
                    <a:pt x="2419805" y="948207"/>
                    <a:pt x="2408070" y="931777"/>
                  </a:cubicBezTo>
                  <a:cubicBezTo>
                    <a:pt x="2405723" y="927083"/>
                    <a:pt x="2401029" y="922389"/>
                    <a:pt x="2398681" y="917695"/>
                  </a:cubicBezTo>
                  <a:cubicBezTo>
                    <a:pt x="2393987" y="908307"/>
                    <a:pt x="2386946" y="901266"/>
                    <a:pt x="2382252" y="891878"/>
                  </a:cubicBezTo>
                  <a:cubicBezTo>
                    <a:pt x="2516034" y="877795"/>
                    <a:pt x="2652163" y="870754"/>
                    <a:pt x="2785944" y="870754"/>
                  </a:cubicBezTo>
                  <a:cubicBezTo>
                    <a:pt x="2844620" y="870754"/>
                    <a:pt x="2900949" y="873101"/>
                    <a:pt x="2959626" y="875448"/>
                  </a:cubicBezTo>
                  <a:cubicBezTo>
                    <a:pt x="2959626" y="905960"/>
                    <a:pt x="2959626" y="938819"/>
                    <a:pt x="2957279" y="971677"/>
                  </a:cubicBezTo>
                  <a:cubicBezTo>
                    <a:pt x="2957279" y="978718"/>
                    <a:pt x="2957279" y="990454"/>
                    <a:pt x="2957279" y="1002189"/>
                  </a:cubicBezTo>
                  <a:close/>
                  <a:moveTo>
                    <a:pt x="3421994" y="2558281"/>
                  </a:moveTo>
                  <a:cubicBezTo>
                    <a:pt x="3429035" y="2558281"/>
                    <a:pt x="3438423" y="2560628"/>
                    <a:pt x="3445464" y="2560628"/>
                  </a:cubicBezTo>
                  <a:cubicBezTo>
                    <a:pt x="3454852" y="2560628"/>
                    <a:pt x="3464241" y="2562975"/>
                    <a:pt x="3473629" y="2562975"/>
                  </a:cubicBezTo>
                  <a:cubicBezTo>
                    <a:pt x="3485364" y="2562975"/>
                    <a:pt x="3497099" y="2565322"/>
                    <a:pt x="3506487" y="2565322"/>
                  </a:cubicBezTo>
                  <a:cubicBezTo>
                    <a:pt x="3506487" y="2565322"/>
                    <a:pt x="3506487" y="2565322"/>
                    <a:pt x="3506487" y="2565322"/>
                  </a:cubicBezTo>
                  <a:cubicBezTo>
                    <a:pt x="3506487" y="2572363"/>
                    <a:pt x="3511182" y="2579404"/>
                    <a:pt x="3515876" y="2581751"/>
                  </a:cubicBezTo>
                  <a:cubicBezTo>
                    <a:pt x="3506487" y="2598180"/>
                    <a:pt x="3499446" y="2612263"/>
                    <a:pt x="3490058" y="2628692"/>
                  </a:cubicBezTo>
                  <a:cubicBezTo>
                    <a:pt x="3483017" y="2640427"/>
                    <a:pt x="3475976" y="2654510"/>
                    <a:pt x="3468935" y="2666245"/>
                  </a:cubicBezTo>
                  <a:cubicBezTo>
                    <a:pt x="3431382" y="2734309"/>
                    <a:pt x="3396176" y="2804721"/>
                    <a:pt x="3360970" y="2875132"/>
                  </a:cubicBezTo>
                  <a:cubicBezTo>
                    <a:pt x="3358624" y="2882173"/>
                    <a:pt x="3353929" y="2886867"/>
                    <a:pt x="3351582" y="2893908"/>
                  </a:cubicBezTo>
                  <a:cubicBezTo>
                    <a:pt x="3337500" y="2922073"/>
                    <a:pt x="3321071" y="2952584"/>
                    <a:pt x="3306988" y="2980749"/>
                  </a:cubicBezTo>
                  <a:cubicBezTo>
                    <a:pt x="3295253" y="3001873"/>
                    <a:pt x="3285865" y="3022996"/>
                    <a:pt x="3276477" y="3044119"/>
                  </a:cubicBezTo>
                  <a:cubicBezTo>
                    <a:pt x="3269436" y="3058201"/>
                    <a:pt x="3262395" y="3072284"/>
                    <a:pt x="3255353" y="3084019"/>
                  </a:cubicBezTo>
                  <a:cubicBezTo>
                    <a:pt x="3206066" y="3182595"/>
                    <a:pt x="3159125" y="3278824"/>
                    <a:pt x="3114531" y="3370359"/>
                  </a:cubicBezTo>
                  <a:cubicBezTo>
                    <a:pt x="3112184" y="3370359"/>
                    <a:pt x="3109837" y="3368012"/>
                    <a:pt x="3107489" y="3368012"/>
                  </a:cubicBezTo>
                  <a:cubicBezTo>
                    <a:pt x="3107489" y="3368012"/>
                    <a:pt x="3107489" y="3368012"/>
                    <a:pt x="3107489" y="3368012"/>
                  </a:cubicBezTo>
                  <a:cubicBezTo>
                    <a:pt x="3107489" y="3363318"/>
                    <a:pt x="3107489" y="3358623"/>
                    <a:pt x="3107489" y="3353929"/>
                  </a:cubicBezTo>
                  <a:cubicBezTo>
                    <a:pt x="3105143" y="3330459"/>
                    <a:pt x="3102795" y="3306989"/>
                    <a:pt x="3102795" y="3281171"/>
                  </a:cubicBezTo>
                  <a:cubicBezTo>
                    <a:pt x="3102795" y="3267089"/>
                    <a:pt x="3100449" y="3253006"/>
                    <a:pt x="3100449" y="3238924"/>
                  </a:cubicBezTo>
                  <a:cubicBezTo>
                    <a:pt x="3098101" y="3217801"/>
                    <a:pt x="3098101" y="3196677"/>
                    <a:pt x="3095754" y="3175554"/>
                  </a:cubicBezTo>
                  <a:cubicBezTo>
                    <a:pt x="3095754" y="3159125"/>
                    <a:pt x="3093407" y="3142695"/>
                    <a:pt x="3093407" y="3123919"/>
                  </a:cubicBezTo>
                  <a:cubicBezTo>
                    <a:pt x="3093407" y="3105142"/>
                    <a:pt x="3091060" y="3086366"/>
                    <a:pt x="3091060" y="3067590"/>
                  </a:cubicBezTo>
                  <a:cubicBezTo>
                    <a:pt x="3091060" y="3046466"/>
                    <a:pt x="3088713" y="3022996"/>
                    <a:pt x="3088713" y="3001873"/>
                  </a:cubicBezTo>
                  <a:cubicBezTo>
                    <a:pt x="3088713" y="2987790"/>
                    <a:pt x="3086366" y="2973708"/>
                    <a:pt x="3086366" y="2959626"/>
                  </a:cubicBezTo>
                  <a:cubicBezTo>
                    <a:pt x="3084019" y="2929114"/>
                    <a:pt x="3084019" y="2898602"/>
                    <a:pt x="3081672" y="2865744"/>
                  </a:cubicBezTo>
                  <a:cubicBezTo>
                    <a:pt x="3081672" y="2861050"/>
                    <a:pt x="3081672" y="2854009"/>
                    <a:pt x="3081672" y="2849314"/>
                  </a:cubicBezTo>
                  <a:cubicBezTo>
                    <a:pt x="3076978" y="2746044"/>
                    <a:pt x="3074631" y="2638080"/>
                    <a:pt x="3074631" y="2532463"/>
                  </a:cubicBezTo>
                  <a:cubicBezTo>
                    <a:pt x="3084019" y="2532463"/>
                    <a:pt x="3091060" y="2525422"/>
                    <a:pt x="3093407" y="2516034"/>
                  </a:cubicBezTo>
                  <a:cubicBezTo>
                    <a:pt x="3107489" y="2518381"/>
                    <a:pt x="3121572" y="2520728"/>
                    <a:pt x="3135654" y="2520728"/>
                  </a:cubicBezTo>
                  <a:cubicBezTo>
                    <a:pt x="3236577" y="2537157"/>
                    <a:pt x="3330459" y="2548892"/>
                    <a:pt x="3421994" y="2558281"/>
                  </a:cubicBezTo>
                  <a:close/>
                  <a:moveTo>
                    <a:pt x="3227189" y="3325765"/>
                  </a:moveTo>
                  <a:cubicBezTo>
                    <a:pt x="3245965" y="3316377"/>
                    <a:pt x="3262395" y="3304641"/>
                    <a:pt x="3281171" y="3295253"/>
                  </a:cubicBezTo>
                  <a:cubicBezTo>
                    <a:pt x="3302294" y="3283518"/>
                    <a:pt x="3323418" y="3271783"/>
                    <a:pt x="3342194" y="3260048"/>
                  </a:cubicBezTo>
                  <a:cubicBezTo>
                    <a:pt x="3363318" y="3248312"/>
                    <a:pt x="3386788" y="3234230"/>
                    <a:pt x="3407911" y="3222495"/>
                  </a:cubicBezTo>
                  <a:cubicBezTo>
                    <a:pt x="3424341" y="3213107"/>
                    <a:pt x="3438423" y="3203718"/>
                    <a:pt x="3454852" y="3194330"/>
                  </a:cubicBezTo>
                  <a:cubicBezTo>
                    <a:pt x="3478323" y="3180248"/>
                    <a:pt x="3499446" y="3168513"/>
                    <a:pt x="3522917" y="3154431"/>
                  </a:cubicBezTo>
                  <a:cubicBezTo>
                    <a:pt x="3536999" y="3145042"/>
                    <a:pt x="3551081" y="3138001"/>
                    <a:pt x="3565163" y="3128613"/>
                  </a:cubicBezTo>
                  <a:cubicBezTo>
                    <a:pt x="3586287" y="3116878"/>
                    <a:pt x="3605064" y="3105142"/>
                    <a:pt x="3623840" y="3093407"/>
                  </a:cubicBezTo>
                  <a:cubicBezTo>
                    <a:pt x="3640269" y="3084019"/>
                    <a:pt x="3656698" y="3074631"/>
                    <a:pt x="3673128" y="3062896"/>
                  </a:cubicBezTo>
                  <a:cubicBezTo>
                    <a:pt x="3689557" y="3053507"/>
                    <a:pt x="3708333" y="3041772"/>
                    <a:pt x="3724763" y="3032384"/>
                  </a:cubicBezTo>
                  <a:cubicBezTo>
                    <a:pt x="3743539" y="3020649"/>
                    <a:pt x="3762316" y="3008914"/>
                    <a:pt x="3781092" y="2997178"/>
                  </a:cubicBezTo>
                  <a:cubicBezTo>
                    <a:pt x="3788133" y="2992484"/>
                    <a:pt x="3792827" y="2990137"/>
                    <a:pt x="3799868" y="2985443"/>
                  </a:cubicBezTo>
                  <a:cubicBezTo>
                    <a:pt x="3865585" y="2945543"/>
                    <a:pt x="3928956" y="2905643"/>
                    <a:pt x="3992326" y="2868091"/>
                  </a:cubicBezTo>
                  <a:cubicBezTo>
                    <a:pt x="4020491" y="2851662"/>
                    <a:pt x="4048655" y="2832885"/>
                    <a:pt x="4076820" y="2816456"/>
                  </a:cubicBezTo>
                  <a:cubicBezTo>
                    <a:pt x="4079167" y="2821150"/>
                    <a:pt x="4086208" y="2823497"/>
                    <a:pt x="4090902" y="2825844"/>
                  </a:cubicBezTo>
                  <a:cubicBezTo>
                    <a:pt x="4088555" y="2851662"/>
                    <a:pt x="4088555" y="2877479"/>
                    <a:pt x="4086208" y="2903296"/>
                  </a:cubicBezTo>
                  <a:cubicBezTo>
                    <a:pt x="4086208" y="2905643"/>
                    <a:pt x="4086208" y="2910338"/>
                    <a:pt x="4086208" y="2912685"/>
                  </a:cubicBezTo>
                  <a:cubicBezTo>
                    <a:pt x="4079167" y="3088713"/>
                    <a:pt x="4076820" y="3255354"/>
                    <a:pt x="4081514" y="3414952"/>
                  </a:cubicBezTo>
                  <a:cubicBezTo>
                    <a:pt x="4081514" y="3417300"/>
                    <a:pt x="4081514" y="3417300"/>
                    <a:pt x="4081514" y="3419647"/>
                  </a:cubicBezTo>
                  <a:cubicBezTo>
                    <a:pt x="4081514" y="3450158"/>
                    <a:pt x="4083861" y="3480670"/>
                    <a:pt x="4083861" y="3508834"/>
                  </a:cubicBezTo>
                  <a:cubicBezTo>
                    <a:pt x="4083861" y="3520570"/>
                    <a:pt x="4083861" y="3534652"/>
                    <a:pt x="4086208" y="3546387"/>
                  </a:cubicBezTo>
                  <a:cubicBezTo>
                    <a:pt x="4086208" y="3558122"/>
                    <a:pt x="4086208" y="3569858"/>
                    <a:pt x="4088555" y="3581593"/>
                  </a:cubicBezTo>
                  <a:cubicBezTo>
                    <a:pt x="4079167" y="3581593"/>
                    <a:pt x="4069778" y="3590981"/>
                    <a:pt x="4069778" y="3600369"/>
                  </a:cubicBezTo>
                  <a:cubicBezTo>
                    <a:pt x="4069778" y="3602716"/>
                    <a:pt x="4069778" y="3602716"/>
                    <a:pt x="4069778" y="3602716"/>
                  </a:cubicBezTo>
                  <a:cubicBezTo>
                    <a:pt x="4067432" y="3602716"/>
                    <a:pt x="4065084" y="3605063"/>
                    <a:pt x="4060390" y="3605063"/>
                  </a:cubicBezTo>
                  <a:cubicBezTo>
                    <a:pt x="4053349" y="3607411"/>
                    <a:pt x="4046308" y="3607411"/>
                    <a:pt x="4039267" y="3609757"/>
                  </a:cubicBezTo>
                  <a:cubicBezTo>
                    <a:pt x="4029879" y="3612105"/>
                    <a:pt x="4018143" y="3612105"/>
                    <a:pt x="4008755" y="3614451"/>
                  </a:cubicBezTo>
                  <a:cubicBezTo>
                    <a:pt x="4001714" y="3614451"/>
                    <a:pt x="3994673" y="3616799"/>
                    <a:pt x="3987632" y="3616799"/>
                  </a:cubicBezTo>
                  <a:cubicBezTo>
                    <a:pt x="3975897" y="3619146"/>
                    <a:pt x="3964161" y="3619146"/>
                    <a:pt x="3952426" y="3619146"/>
                  </a:cubicBezTo>
                  <a:cubicBezTo>
                    <a:pt x="3947732" y="3619146"/>
                    <a:pt x="3940691" y="3619146"/>
                    <a:pt x="3935997" y="3621493"/>
                  </a:cubicBezTo>
                  <a:cubicBezTo>
                    <a:pt x="3917220" y="3621493"/>
                    <a:pt x="3900791" y="3623840"/>
                    <a:pt x="3882015" y="3623840"/>
                  </a:cubicBezTo>
                  <a:cubicBezTo>
                    <a:pt x="3853850" y="3623840"/>
                    <a:pt x="3825686" y="3621493"/>
                    <a:pt x="3797521" y="3619146"/>
                  </a:cubicBezTo>
                  <a:cubicBezTo>
                    <a:pt x="3797521" y="3619146"/>
                    <a:pt x="3795174" y="3619146"/>
                    <a:pt x="3795174" y="3619146"/>
                  </a:cubicBezTo>
                  <a:cubicBezTo>
                    <a:pt x="3785786" y="3619146"/>
                    <a:pt x="3774051" y="3616799"/>
                    <a:pt x="3764662" y="3616799"/>
                  </a:cubicBezTo>
                  <a:cubicBezTo>
                    <a:pt x="3759968" y="3616799"/>
                    <a:pt x="3755274" y="3616799"/>
                    <a:pt x="3750580" y="3614451"/>
                  </a:cubicBezTo>
                  <a:cubicBezTo>
                    <a:pt x="3743539" y="3614451"/>
                    <a:pt x="3734151" y="3612105"/>
                    <a:pt x="3727110" y="3612105"/>
                  </a:cubicBezTo>
                  <a:cubicBezTo>
                    <a:pt x="3720069" y="3612105"/>
                    <a:pt x="3713027" y="3609757"/>
                    <a:pt x="3705986" y="3609757"/>
                  </a:cubicBezTo>
                  <a:cubicBezTo>
                    <a:pt x="3698945" y="3607411"/>
                    <a:pt x="3689557" y="3607411"/>
                    <a:pt x="3682516" y="3605063"/>
                  </a:cubicBezTo>
                  <a:cubicBezTo>
                    <a:pt x="3675475" y="3602716"/>
                    <a:pt x="3666086" y="3602716"/>
                    <a:pt x="3659045" y="3600369"/>
                  </a:cubicBezTo>
                  <a:cubicBezTo>
                    <a:pt x="3652004" y="3598022"/>
                    <a:pt x="3644963" y="3598022"/>
                    <a:pt x="3637922" y="3595675"/>
                  </a:cubicBezTo>
                  <a:cubicBezTo>
                    <a:pt x="3628534" y="3593328"/>
                    <a:pt x="3621493" y="3590981"/>
                    <a:pt x="3612104" y="3590981"/>
                  </a:cubicBezTo>
                  <a:cubicBezTo>
                    <a:pt x="3605064" y="3588634"/>
                    <a:pt x="3600369" y="3588634"/>
                    <a:pt x="3593328" y="3586287"/>
                  </a:cubicBezTo>
                  <a:cubicBezTo>
                    <a:pt x="3583940" y="3583940"/>
                    <a:pt x="3574552" y="3581593"/>
                    <a:pt x="3562817" y="3579246"/>
                  </a:cubicBezTo>
                  <a:cubicBezTo>
                    <a:pt x="3558123" y="3576899"/>
                    <a:pt x="3551081" y="3576899"/>
                    <a:pt x="3546387" y="3574552"/>
                  </a:cubicBezTo>
                  <a:cubicBezTo>
                    <a:pt x="3536999" y="3572205"/>
                    <a:pt x="3525264" y="3569858"/>
                    <a:pt x="3515876" y="3565164"/>
                  </a:cubicBezTo>
                  <a:cubicBezTo>
                    <a:pt x="3511182" y="3562816"/>
                    <a:pt x="3504140" y="3560470"/>
                    <a:pt x="3499446" y="3560470"/>
                  </a:cubicBezTo>
                  <a:cubicBezTo>
                    <a:pt x="3487711" y="3558122"/>
                    <a:pt x="3478323" y="3553428"/>
                    <a:pt x="3466588" y="3551081"/>
                  </a:cubicBezTo>
                  <a:cubicBezTo>
                    <a:pt x="3461894" y="3548734"/>
                    <a:pt x="3454852" y="3546387"/>
                    <a:pt x="3450158" y="3544040"/>
                  </a:cubicBezTo>
                  <a:cubicBezTo>
                    <a:pt x="3438423" y="3539346"/>
                    <a:pt x="3429035" y="3536999"/>
                    <a:pt x="3417300" y="3532305"/>
                  </a:cubicBezTo>
                  <a:cubicBezTo>
                    <a:pt x="3412605" y="3529958"/>
                    <a:pt x="3405565" y="3527611"/>
                    <a:pt x="3400870" y="3525264"/>
                  </a:cubicBezTo>
                  <a:cubicBezTo>
                    <a:pt x="3389135" y="3520570"/>
                    <a:pt x="3379747" y="3515876"/>
                    <a:pt x="3368012" y="3513529"/>
                  </a:cubicBezTo>
                  <a:cubicBezTo>
                    <a:pt x="3360970" y="3511182"/>
                    <a:pt x="3356276" y="3508834"/>
                    <a:pt x="3349235" y="3506487"/>
                  </a:cubicBezTo>
                  <a:cubicBezTo>
                    <a:pt x="3337500" y="3501793"/>
                    <a:pt x="3328112" y="3497099"/>
                    <a:pt x="3316377" y="3492405"/>
                  </a:cubicBezTo>
                  <a:cubicBezTo>
                    <a:pt x="3309336" y="3490058"/>
                    <a:pt x="3302294" y="3485364"/>
                    <a:pt x="3295253" y="3483017"/>
                  </a:cubicBezTo>
                  <a:cubicBezTo>
                    <a:pt x="3285865" y="3478323"/>
                    <a:pt x="3276477" y="3473629"/>
                    <a:pt x="3264742" y="3468935"/>
                  </a:cubicBezTo>
                  <a:cubicBezTo>
                    <a:pt x="3257701" y="3464241"/>
                    <a:pt x="3248312" y="3461893"/>
                    <a:pt x="3241271" y="3457199"/>
                  </a:cubicBezTo>
                  <a:cubicBezTo>
                    <a:pt x="3231883" y="3452505"/>
                    <a:pt x="3222495" y="3447811"/>
                    <a:pt x="3213106" y="3443117"/>
                  </a:cubicBezTo>
                  <a:cubicBezTo>
                    <a:pt x="3203718" y="3438423"/>
                    <a:pt x="3194330" y="3433729"/>
                    <a:pt x="3184942" y="3429035"/>
                  </a:cubicBezTo>
                  <a:cubicBezTo>
                    <a:pt x="3177901" y="3424341"/>
                    <a:pt x="3170860" y="3421994"/>
                    <a:pt x="3161472" y="3417300"/>
                  </a:cubicBezTo>
                  <a:cubicBezTo>
                    <a:pt x="3149736" y="3410258"/>
                    <a:pt x="3138001" y="3405564"/>
                    <a:pt x="3128613" y="3398523"/>
                  </a:cubicBezTo>
                  <a:cubicBezTo>
                    <a:pt x="3128613" y="3398523"/>
                    <a:pt x="3128613" y="3398523"/>
                    <a:pt x="3126266" y="3398523"/>
                  </a:cubicBezTo>
                  <a:cubicBezTo>
                    <a:pt x="3128613" y="3396176"/>
                    <a:pt x="3128613" y="3393829"/>
                    <a:pt x="3128613" y="3389135"/>
                  </a:cubicBezTo>
                  <a:cubicBezTo>
                    <a:pt x="3128613" y="3386788"/>
                    <a:pt x="3128613" y="3382094"/>
                    <a:pt x="3126266" y="3379747"/>
                  </a:cubicBezTo>
                  <a:cubicBezTo>
                    <a:pt x="3130960" y="3377400"/>
                    <a:pt x="3135654" y="3375053"/>
                    <a:pt x="3140348" y="3372706"/>
                  </a:cubicBezTo>
                  <a:cubicBezTo>
                    <a:pt x="3170860" y="3358623"/>
                    <a:pt x="3199024" y="3342194"/>
                    <a:pt x="3227189" y="3325765"/>
                  </a:cubicBezTo>
                  <a:close/>
                  <a:moveTo>
                    <a:pt x="3100449" y="3522917"/>
                  </a:moveTo>
                  <a:cubicBezTo>
                    <a:pt x="3098101" y="3558122"/>
                    <a:pt x="3098101" y="3593328"/>
                    <a:pt x="3095754" y="3626187"/>
                  </a:cubicBezTo>
                  <a:cubicBezTo>
                    <a:pt x="3095754" y="3635575"/>
                    <a:pt x="3095754" y="3642616"/>
                    <a:pt x="3093407" y="3652004"/>
                  </a:cubicBezTo>
                  <a:cubicBezTo>
                    <a:pt x="3091060" y="3684863"/>
                    <a:pt x="3091060" y="3717722"/>
                    <a:pt x="3088713" y="3750580"/>
                  </a:cubicBezTo>
                  <a:cubicBezTo>
                    <a:pt x="3088713" y="3759969"/>
                    <a:pt x="3088713" y="3769357"/>
                    <a:pt x="3088713" y="3778745"/>
                  </a:cubicBezTo>
                  <a:cubicBezTo>
                    <a:pt x="3088713" y="3811604"/>
                    <a:pt x="3086366" y="3842115"/>
                    <a:pt x="3086366" y="3874974"/>
                  </a:cubicBezTo>
                  <a:cubicBezTo>
                    <a:pt x="3086366" y="3884362"/>
                    <a:pt x="3086366" y="3893750"/>
                    <a:pt x="3086366" y="3903138"/>
                  </a:cubicBezTo>
                  <a:cubicBezTo>
                    <a:pt x="3086366" y="3935997"/>
                    <a:pt x="3084019" y="3966508"/>
                    <a:pt x="3084019" y="3999367"/>
                  </a:cubicBezTo>
                  <a:cubicBezTo>
                    <a:pt x="3084019" y="4006408"/>
                    <a:pt x="3084019" y="4015796"/>
                    <a:pt x="3084019" y="4022838"/>
                  </a:cubicBezTo>
                  <a:cubicBezTo>
                    <a:pt x="3084019" y="4076820"/>
                    <a:pt x="3081672" y="4128455"/>
                    <a:pt x="3081672" y="4180090"/>
                  </a:cubicBezTo>
                  <a:cubicBezTo>
                    <a:pt x="3013608" y="4184784"/>
                    <a:pt x="2943196" y="4187131"/>
                    <a:pt x="2870438" y="4187131"/>
                  </a:cubicBezTo>
                  <a:cubicBezTo>
                    <a:pt x="2870438" y="4187131"/>
                    <a:pt x="2870438" y="4187131"/>
                    <a:pt x="2870438" y="4187131"/>
                  </a:cubicBezTo>
                  <a:cubicBezTo>
                    <a:pt x="2851661" y="4187131"/>
                    <a:pt x="2830538" y="4187131"/>
                    <a:pt x="2811762" y="4187131"/>
                  </a:cubicBezTo>
                  <a:cubicBezTo>
                    <a:pt x="2814109" y="4180090"/>
                    <a:pt x="2816456" y="4175396"/>
                    <a:pt x="2818803" y="4170702"/>
                  </a:cubicBezTo>
                  <a:cubicBezTo>
                    <a:pt x="2898602" y="3975897"/>
                    <a:pt x="2973708" y="3767009"/>
                    <a:pt x="3053508" y="3546387"/>
                  </a:cubicBezTo>
                  <a:cubicBezTo>
                    <a:pt x="3065243" y="3515876"/>
                    <a:pt x="3076978" y="3483017"/>
                    <a:pt x="3088713" y="3450158"/>
                  </a:cubicBezTo>
                  <a:cubicBezTo>
                    <a:pt x="3093407" y="3436076"/>
                    <a:pt x="3098101" y="3424341"/>
                    <a:pt x="3102795" y="3410258"/>
                  </a:cubicBezTo>
                  <a:cubicBezTo>
                    <a:pt x="3105143" y="3410258"/>
                    <a:pt x="3105143" y="3410258"/>
                    <a:pt x="3107489" y="3410258"/>
                  </a:cubicBezTo>
                  <a:cubicBezTo>
                    <a:pt x="3105143" y="3440770"/>
                    <a:pt x="3105143" y="3468935"/>
                    <a:pt x="3102795" y="3499446"/>
                  </a:cubicBezTo>
                  <a:cubicBezTo>
                    <a:pt x="3102795" y="3508834"/>
                    <a:pt x="3100449" y="3515876"/>
                    <a:pt x="3100449" y="3522917"/>
                  </a:cubicBezTo>
                  <a:close/>
                  <a:moveTo>
                    <a:pt x="3417300" y="4168354"/>
                  </a:moveTo>
                  <a:cubicBezTo>
                    <a:pt x="3417300" y="4168354"/>
                    <a:pt x="3414953" y="4168354"/>
                    <a:pt x="3414953" y="4170702"/>
                  </a:cubicBezTo>
                  <a:cubicBezTo>
                    <a:pt x="3405565" y="4177743"/>
                    <a:pt x="3393829" y="4184784"/>
                    <a:pt x="3384441" y="4191825"/>
                  </a:cubicBezTo>
                  <a:cubicBezTo>
                    <a:pt x="3372706" y="4198866"/>
                    <a:pt x="3360970" y="4205908"/>
                    <a:pt x="3351582" y="4212948"/>
                  </a:cubicBezTo>
                  <a:cubicBezTo>
                    <a:pt x="3342194" y="4219990"/>
                    <a:pt x="3332806" y="4224684"/>
                    <a:pt x="3321071" y="4231725"/>
                  </a:cubicBezTo>
                  <a:cubicBezTo>
                    <a:pt x="3309336" y="4238766"/>
                    <a:pt x="3297600" y="4245807"/>
                    <a:pt x="3285865" y="4252848"/>
                  </a:cubicBezTo>
                  <a:cubicBezTo>
                    <a:pt x="3276477" y="4257542"/>
                    <a:pt x="3267089" y="4264584"/>
                    <a:pt x="3257701" y="4269278"/>
                  </a:cubicBezTo>
                  <a:cubicBezTo>
                    <a:pt x="3255353" y="4269278"/>
                    <a:pt x="3253007" y="4271625"/>
                    <a:pt x="3253007" y="4271625"/>
                  </a:cubicBezTo>
                  <a:cubicBezTo>
                    <a:pt x="3199024" y="4276319"/>
                    <a:pt x="3142695" y="4278666"/>
                    <a:pt x="3086366" y="4281013"/>
                  </a:cubicBezTo>
                  <a:cubicBezTo>
                    <a:pt x="3086366" y="4248154"/>
                    <a:pt x="3086366" y="4217643"/>
                    <a:pt x="3086366" y="4184784"/>
                  </a:cubicBezTo>
                  <a:cubicBezTo>
                    <a:pt x="3222495" y="4175396"/>
                    <a:pt x="3353929" y="4156619"/>
                    <a:pt x="3480670" y="4128455"/>
                  </a:cubicBezTo>
                  <a:cubicBezTo>
                    <a:pt x="3457200" y="4140190"/>
                    <a:pt x="3438423" y="4154272"/>
                    <a:pt x="3417300" y="4168354"/>
                  </a:cubicBezTo>
                  <a:close/>
                  <a:moveTo>
                    <a:pt x="2938502" y="4278666"/>
                  </a:moveTo>
                  <a:cubicBezTo>
                    <a:pt x="2926767" y="4278666"/>
                    <a:pt x="2912685" y="4278666"/>
                    <a:pt x="2898602" y="4276319"/>
                  </a:cubicBezTo>
                  <a:cubicBezTo>
                    <a:pt x="2879826" y="4276319"/>
                    <a:pt x="2863397" y="4273972"/>
                    <a:pt x="2844620" y="4273972"/>
                  </a:cubicBezTo>
                  <a:cubicBezTo>
                    <a:pt x="2839926" y="4273972"/>
                    <a:pt x="2835232" y="4273972"/>
                    <a:pt x="2830538" y="4273972"/>
                  </a:cubicBezTo>
                  <a:cubicBezTo>
                    <a:pt x="2828191" y="4273972"/>
                    <a:pt x="2828191" y="4273972"/>
                    <a:pt x="2825844" y="4271625"/>
                  </a:cubicBezTo>
                  <a:cubicBezTo>
                    <a:pt x="2823497" y="4271625"/>
                    <a:pt x="2823497" y="4269278"/>
                    <a:pt x="2821150" y="4269278"/>
                  </a:cubicBezTo>
                  <a:cubicBezTo>
                    <a:pt x="2814109" y="4266930"/>
                    <a:pt x="2807068" y="4262236"/>
                    <a:pt x="2802374" y="4259889"/>
                  </a:cubicBezTo>
                  <a:cubicBezTo>
                    <a:pt x="2802374" y="4257542"/>
                    <a:pt x="2804721" y="4255195"/>
                    <a:pt x="2804721" y="4252848"/>
                  </a:cubicBezTo>
                  <a:cubicBezTo>
                    <a:pt x="2804721" y="4245807"/>
                    <a:pt x="2800027" y="4238766"/>
                    <a:pt x="2792985" y="4234072"/>
                  </a:cubicBezTo>
                  <a:cubicBezTo>
                    <a:pt x="2797679" y="4222337"/>
                    <a:pt x="2802374" y="4210602"/>
                    <a:pt x="2807068" y="4198866"/>
                  </a:cubicBezTo>
                  <a:cubicBezTo>
                    <a:pt x="2809415" y="4194172"/>
                    <a:pt x="2809415" y="4191825"/>
                    <a:pt x="2811762" y="4187131"/>
                  </a:cubicBezTo>
                  <a:cubicBezTo>
                    <a:pt x="2832885" y="4187131"/>
                    <a:pt x="2851661" y="4187131"/>
                    <a:pt x="2872785" y="4187131"/>
                  </a:cubicBezTo>
                  <a:lnTo>
                    <a:pt x="2872785" y="4187131"/>
                  </a:lnTo>
                  <a:cubicBezTo>
                    <a:pt x="2943196" y="4187131"/>
                    <a:pt x="3013608" y="4184784"/>
                    <a:pt x="3084019" y="4180090"/>
                  </a:cubicBezTo>
                  <a:cubicBezTo>
                    <a:pt x="3084019" y="4212948"/>
                    <a:pt x="3084019" y="4245807"/>
                    <a:pt x="3084019" y="4276319"/>
                  </a:cubicBezTo>
                  <a:cubicBezTo>
                    <a:pt x="3067590" y="4276319"/>
                    <a:pt x="3048813" y="4276319"/>
                    <a:pt x="3032384" y="4276319"/>
                  </a:cubicBezTo>
                  <a:cubicBezTo>
                    <a:pt x="2999525" y="4281013"/>
                    <a:pt x="2969014" y="4278666"/>
                    <a:pt x="2938502" y="4278666"/>
                  </a:cubicBezTo>
                  <a:close/>
                  <a:moveTo>
                    <a:pt x="2692062" y="4290401"/>
                  </a:moveTo>
                  <a:cubicBezTo>
                    <a:pt x="2680327" y="4295095"/>
                    <a:pt x="2666245" y="4302136"/>
                    <a:pt x="2654510" y="4306830"/>
                  </a:cubicBezTo>
                  <a:cubicBezTo>
                    <a:pt x="2645121" y="4311525"/>
                    <a:pt x="2635733" y="4313871"/>
                    <a:pt x="2626345" y="4316219"/>
                  </a:cubicBezTo>
                  <a:cubicBezTo>
                    <a:pt x="2614610" y="4320913"/>
                    <a:pt x="2600528" y="4325607"/>
                    <a:pt x="2588792" y="4330301"/>
                  </a:cubicBezTo>
                  <a:cubicBezTo>
                    <a:pt x="2579404" y="4332648"/>
                    <a:pt x="2570016" y="4337342"/>
                    <a:pt x="2560628" y="4339689"/>
                  </a:cubicBezTo>
                  <a:cubicBezTo>
                    <a:pt x="2548892" y="4344383"/>
                    <a:pt x="2537157" y="4349077"/>
                    <a:pt x="2525422" y="4351424"/>
                  </a:cubicBezTo>
                  <a:cubicBezTo>
                    <a:pt x="2523075" y="4351424"/>
                    <a:pt x="2518381" y="4353771"/>
                    <a:pt x="2516034" y="4353771"/>
                  </a:cubicBezTo>
                  <a:cubicBezTo>
                    <a:pt x="2450317" y="4346730"/>
                    <a:pt x="2384599" y="4339689"/>
                    <a:pt x="2318882" y="4327954"/>
                  </a:cubicBezTo>
                  <a:cubicBezTo>
                    <a:pt x="2314188" y="4327954"/>
                    <a:pt x="2309494" y="4325607"/>
                    <a:pt x="2304800" y="4325607"/>
                  </a:cubicBezTo>
                  <a:cubicBezTo>
                    <a:pt x="2293064" y="4323260"/>
                    <a:pt x="2281329" y="4320913"/>
                    <a:pt x="2269594" y="4318565"/>
                  </a:cubicBezTo>
                  <a:cubicBezTo>
                    <a:pt x="2187447" y="4304483"/>
                    <a:pt x="2105301" y="4285707"/>
                    <a:pt x="2023154" y="4264584"/>
                  </a:cubicBezTo>
                  <a:cubicBezTo>
                    <a:pt x="2023154" y="4262236"/>
                    <a:pt x="2023154" y="4262236"/>
                    <a:pt x="2023154" y="4259889"/>
                  </a:cubicBezTo>
                  <a:cubicBezTo>
                    <a:pt x="2023154" y="4248154"/>
                    <a:pt x="2013766" y="4238766"/>
                    <a:pt x="2002031" y="4238766"/>
                  </a:cubicBezTo>
                  <a:cubicBezTo>
                    <a:pt x="1994989" y="4238766"/>
                    <a:pt x="1990295" y="4243460"/>
                    <a:pt x="1985601" y="4248154"/>
                  </a:cubicBezTo>
                  <a:cubicBezTo>
                    <a:pt x="1973866" y="4241113"/>
                    <a:pt x="1964478" y="4234072"/>
                    <a:pt x="1952743" y="4227031"/>
                  </a:cubicBezTo>
                  <a:cubicBezTo>
                    <a:pt x="1950396" y="4224684"/>
                    <a:pt x="1945702" y="4222337"/>
                    <a:pt x="1943355" y="4219990"/>
                  </a:cubicBezTo>
                  <a:cubicBezTo>
                    <a:pt x="1931619" y="4212948"/>
                    <a:pt x="1922231" y="4205908"/>
                    <a:pt x="1910496" y="4198866"/>
                  </a:cubicBezTo>
                  <a:cubicBezTo>
                    <a:pt x="1901108" y="4191825"/>
                    <a:pt x="1891719" y="4187131"/>
                    <a:pt x="1882331" y="4180090"/>
                  </a:cubicBezTo>
                  <a:cubicBezTo>
                    <a:pt x="1872943" y="4173049"/>
                    <a:pt x="1863555" y="4168354"/>
                    <a:pt x="1854167" y="4161313"/>
                  </a:cubicBezTo>
                  <a:cubicBezTo>
                    <a:pt x="1842431" y="4154272"/>
                    <a:pt x="1833043" y="4147231"/>
                    <a:pt x="1821308" y="4140190"/>
                  </a:cubicBezTo>
                  <a:cubicBezTo>
                    <a:pt x="1811920" y="4135496"/>
                    <a:pt x="1804879" y="4128455"/>
                    <a:pt x="1795491" y="4121414"/>
                  </a:cubicBezTo>
                  <a:cubicBezTo>
                    <a:pt x="1790797" y="4119066"/>
                    <a:pt x="1786102" y="4114372"/>
                    <a:pt x="1783755" y="4112026"/>
                  </a:cubicBezTo>
                  <a:cubicBezTo>
                    <a:pt x="1790797" y="4097943"/>
                    <a:pt x="1800185" y="4081514"/>
                    <a:pt x="1809573" y="4065085"/>
                  </a:cubicBezTo>
                  <a:cubicBezTo>
                    <a:pt x="1811920" y="4062737"/>
                    <a:pt x="1811920" y="4060390"/>
                    <a:pt x="1814267" y="4058043"/>
                  </a:cubicBezTo>
                  <a:cubicBezTo>
                    <a:pt x="1816614" y="4053349"/>
                    <a:pt x="1818961" y="4048655"/>
                    <a:pt x="1821308" y="4043961"/>
                  </a:cubicBezTo>
                  <a:cubicBezTo>
                    <a:pt x="1823655" y="4043961"/>
                    <a:pt x="1826002" y="4046308"/>
                    <a:pt x="1830696" y="4046308"/>
                  </a:cubicBezTo>
                  <a:cubicBezTo>
                    <a:pt x="1830696" y="4046308"/>
                    <a:pt x="1833043" y="4046308"/>
                    <a:pt x="1833043" y="4046308"/>
                  </a:cubicBezTo>
                  <a:cubicBezTo>
                    <a:pt x="1840084" y="4048655"/>
                    <a:pt x="1847125" y="4051002"/>
                    <a:pt x="1854167" y="4053349"/>
                  </a:cubicBezTo>
                  <a:cubicBezTo>
                    <a:pt x="1863555" y="4058043"/>
                    <a:pt x="1875290" y="4060390"/>
                    <a:pt x="1884678" y="4065085"/>
                  </a:cubicBezTo>
                  <a:cubicBezTo>
                    <a:pt x="1908149" y="4074473"/>
                    <a:pt x="1931619" y="4081514"/>
                    <a:pt x="1955090" y="4088555"/>
                  </a:cubicBezTo>
                  <a:cubicBezTo>
                    <a:pt x="1962131" y="4090902"/>
                    <a:pt x="1971519" y="4093249"/>
                    <a:pt x="1978560" y="4095596"/>
                  </a:cubicBezTo>
                  <a:cubicBezTo>
                    <a:pt x="2006725" y="4104984"/>
                    <a:pt x="2034889" y="4114372"/>
                    <a:pt x="2063054" y="4121414"/>
                  </a:cubicBezTo>
                  <a:cubicBezTo>
                    <a:pt x="2067748" y="4121414"/>
                    <a:pt x="2070095" y="4123761"/>
                    <a:pt x="2074789" y="4123761"/>
                  </a:cubicBezTo>
                  <a:cubicBezTo>
                    <a:pt x="2138159" y="4142537"/>
                    <a:pt x="2203877" y="4161313"/>
                    <a:pt x="2267247" y="4175396"/>
                  </a:cubicBezTo>
                  <a:cubicBezTo>
                    <a:pt x="2429193" y="4215296"/>
                    <a:pt x="2591139" y="4241113"/>
                    <a:pt x="2748391" y="4257542"/>
                  </a:cubicBezTo>
                  <a:cubicBezTo>
                    <a:pt x="2739003" y="4262236"/>
                    <a:pt x="2729615" y="4266930"/>
                    <a:pt x="2720227" y="4269278"/>
                  </a:cubicBezTo>
                  <a:cubicBezTo>
                    <a:pt x="2708492" y="4283360"/>
                    <a:pt x="2699103" y="4288054"/>
                    <a:pt x="2692062" y="4290401"/>
                  </a:cubicBezTo>
                  <a:close/>
                  <a:moveTo>
                    <a:pt x="1898761" y="4250501"/>
                  </a:moveTo>
                  <a:cubicBezTo>
                    <a:pt x="1872943" y="4245807"/>
                    <a:pt x="1847125" y="4241113"/>
                    <a:pt x="1821308" y="4238766"/>
                  </a:cubicBezTo>
                  <a:cubicBezTo>
                    <a:pt x="1821308" y="4238766"/>
                    <a:pt x="1821308" y="4236419"/>
                    <a:pt x="1821308" y="4236419"/>
                  </a:cubicBezTo>
                  <a:cubicBezTo>
                    <a:pt x="1821308" y="4224684"/>
                    <a:pt x="1811920" y="4215296"/>
                    <a:pt x="1800185" y="4215296"/>
                  </a:cubicBezTo>
                  <a:cubicBezTo>
                    <a:pt x="1795491" y="4215296"/>
                    <a:pt x="1790797" y="4217643"/>
                    <a:pt x="1786102" y="4219990"/>
                  </a:cubicBezTo>
                  <a:cubicBezTo>
                    <a:pt x="1779061" y="4212948"/>
                    <a:pt x="1772020" y="4205908"/>
                    <a:pt x="1764979" y="4198866"/>
                  </a:cubicBezTo>
                  <a:cubicBezTo>
                    <a:pt x="1762632" y="4196519"/>
                    <a:pt x="1760285" y="4191825"/>
                    <a:pt x="1755591" y="4189478"/>
                  </a:cubicBezTo>
                  <a:cubicBezTo>
                    <a:pt x="1753244" y="4187131"/>
                    <a:pt x="1748550" y="4182437"/>
                    <a:pt x="1746203" y="4180090"/>
                  </a:cubicBezTo>
                  <a:cubicBezTo>
                    <a:pt x="1757938" y="4161313"/>
                    <a:pt x="1767326" y="4142537"/>
                    <a:pt x="1779061" y="4121414"/>
                  </a:cubicBezTo>
                  <a:cubicBezTo>
                    <a:pt x="1786102" y="4126108"/>
                    <a:pt x="1793144" y="4130802"/>
                    <a:pt x="1800185" y="4135496"/>
                  </a:cubicBezTo>
                  <a:cubicBezTo>
                    <a:pt x="1804879" y="4140190"/>
                    <a:pt x="1811920" y="4142537"/>
                    <a:pt x="1816614" y="4147231"/>
                  </a:cubicBezTo>
                  <a:cubicBezTo>
                    <a:pt x="1835390" y="4161313"/>
                    <a:pt x="1856514" y="4175396"/>
                    <a:pt x="1875290" y="4187131"/>
                  </a:cubicBezTo>
                  <a:cubicBezTo>
                    <a:pt x="1884678" y="4191825"/>
                    <a:pt x="1891719" y="4198866"/>
                    <a:pt x="1901108" y="4203560"/>
                  </a:cubicBezTo>
                  <a:cubicBezTo>
                    <a:pt x="1912843" y="4210602"/>
                    <a:pt x="1922231" y="4217643"/>
                    <a:pt x="1933966" y="4224684"/>
                  </a:cubicBezTo>
                  <a:cubicBezTo>
                    <a:pt x="1943355" y="4231725"/>
                    <a:pt x="1955090" y="4236419"/>
                    <a:pt x="1964478" y="4243460"/>
                  </a:cubicBezTo>
                  <a:cubicBezTo>
                    <a:pt x="1969172" y="4245807"/>
                    <a:pt x="1973866" y="4248154"/>
                    <a:pt x="1978560" y="4252848"/>
                  </a:cubicBezTo>
                  <a:cubicBezTo>
                    <a:pt x="1978560" y="4255195"/>
                    <a:pt x="1976213" y="4257542"/>
                    <a:pt x="1976213" y="4259889"/>
                  </a:cubicBezTo>
                  <a:cubicBezTo>
                    <a:pt x="1959784" y="4257542"/>
                    <a:pt x="1943355" y="4255195"/>
                    <a:pt x="1926925" y="4252848"/>
                  </a:cubicBezTo>
                  <a:cubicBezTo>
                    <a:pt x="1919884" y="4252848"/>
                    <a:pt x="1908149" y="4252848"/>
                    <a:pt x="1898761" y="4250501"/>
                  </a:cubicBezTo>
                  <a:close/>
                  <a:moveTo>
                    <a:pt x="1767326" y="4276319"/>
                  </a:moveTo>
                  <a:cubicBezTo>
                    <a:pt x="1760285" y="4285707"/>
                    <a:pt x="1750897" y="4295095"/>
                    <a:pt x="1743856" y="4304483"/>
                  </a:cubicBezTo>
                  <a:cubicBezTo>
                    <a:pt x="1741508" y="4306830"/>
                    <a:pt x="1739161" y="4311525"/>
                    <a:pt x="1734467" y="4313871"/>
                  </a:cubicBezTo>
                  <a:cubicBezTo>
                    <a:pt x="1713344" y="4337342"/>
                    <a:pt x="1689873" y="4358466"/>
                    <a:pt x="1668750" y="4379589"/>
                  </a:cubicBezTo>
                  <a:cubicBezTo>
                    <a:pt x="1666403" y="4381936"/>
                    <a:pt x="1664056" y="4384283"/>
                    <a:pt x="1659362" y="4386630"/>
                  </a:cubicBezTo>
                  <a:cubicBezTo>
                    <a:pt x="1649974" y="4393671"/>
                    <a:pt x="1642933" y="4400712"/>
                    <a:pt x="1633544" y="4407753"/>
                  </a:cubicBezTo>
                  <a:cubicBezTo>
                    <a:pt x="1628850" y="4410100"/>
                    <a:pt x="1624156" y="4414794"/>
                    <a:pt x="1621809" y="4417142"/>
                  </a:cubicBezTo>
                  <a:cubicBezTo>
                    <a:pt x="1614768" y="4421836"/>
                    <a:pt x="1607727" y="4428877"/>
                    <a:pt x="1600686" y="4433571"/>
                  </a:cubicBezTo>
                  <a:cubicBezTo>
                    <a:pt x="1595992" y="4438265"/>
                    <a:pt x="1591298" y="4440612"/>
                    <a:pt x="1584256" y="4445306"/>
                  </a:cubicBezTo>
                  <a:cubicBezTo>
                    <a:pt x="1577215" y="4450000"/>
                    <a:pt x="1572521" y="4454694"/>
                    <a:pt x="1565480" y="4457041"/>
                  </a:cubicBezTo>
                  <a:cubicBezTo>
                    <a:pt x="1560786" y="4459388"/>
                    <a:pt x="1553745" y="4464083"/>
                    <a:pt x="1549051" y="4466429"/>
                  </a:cubicBezTo>
                  <a:cubicBezTo>
                    <a:pt x="1549051" y="4466429"/>
                    <a:pt x="1549051" y="4466429"/>
                    <a:pt x="1549051" y="4466429"/>
                  </a:cubicBezTo>
                  <a:cubicBezTo>
                    <a:pt x="1549051" y="4464083"/>
                    <a:pt x="1546704" y="4464083"/>
                    <a:pt x="1544357" y="4461735"/>
                  </a:cubicBezTo>
                  <a:cubicBezTo>
                    <a:pt x="1544357" y="4461735"/>
                    <a:pt x="1544357" y="4461735"/>
                    <a:pt x="1544357" y="4461735"/>
                  </a:cubicBezTo>
                  <a:cubicBezTo>
                    <a:pt x="1544357" y="4461735"/>
                    <a:pt x="1546704" y="4459388"/>
                    <a:pt x="1549051" y="4457041"/>
                  </a:cubicBezTo>
                  <a:cubicBezTo>
                    <a:pt x="1551398" y="4454694"/>
                    <a:pt x="1553745" y="4450000"/>
                    <a:pt x="1558439" y="4447653"/>
                  </a:cubicBezTo>
                  <a:cubicBezTo>
                    <a:pt x="1560786" y="4445306"/>
                    <a:pt x="1563133" y="4442959"/>
                    <a:pt x="1567827" y="4438265"/>
                  </a:cubicBezTo>
                  <a:cubicBezTo>
                    <a:pt x="1570174" y="4435918"/>
                    <a:pt x="1574868" y="4431224"/>
                    <a:pt x="1577215" y="4428877"/>
                  </a:cubicBezTo>
                  <a:cubicBezTo>
                    <a:pt x="1579562" y="4426530"/>
                    <a:pt x="1581909" y="4424183"/>
                    <a:pt x="1584256" y="4419489"/>
                  </a:cubicBezTo>
                  <a:cubicBezTo>
                    <a:pt x="1586603" y="4414794"/>
                    <a:pt x="1591298" y="4412447"/>
                    <a:pt x="1593645" y="4407753"/>
                  </a:cubicBezTo>
                  <a:cubicBezTo>
                    <a:pt x="1595992" y="4405406"/>
                    <a:pt x="1598339" y="4403059"/>
                    <a:pt x="1600686" y="4400712"/>
                  </a:cubicBezTo>
                  <a:cubicBezTo>
                    <a:pt x="1605380" y="4396018"/>
                    <a:pt x="1607727" y="4391324"/>
                    <a:pt x="1612421" y="4386630"/>
                  </a:cubicBezTo>
                  <a:cubicBezTo>
                    <a:pt x="1614768" y="4384283"/>
                    <a:pt x="1617115" y="4381936"/>
                    <a:pt x="1617115" y="4379589"/>
                  </a:cubicBezTo>
                  <a:cubicBezTo>
                    <a:pt x="1621809" y="4374895"/>
                    <a:pt x="1626503" y="4367854"/>
                    <a:pt x="1631197" y="4363160"/>
                  </a:cubicBezTo>
                  <a:cubicBezTo>
                    <a:pt x="1633544" y="4360812"/>
                    <a:pt x="1633544" y="4358466"/>
                    <a:pt x="1635891" y="4356118"/>
                  </a:cubicBezTo>
                  <a:cubicBezTo>
                    <a:pt x="1640586" y="4349077"/>
                    <a:pt x="1645280" y="4344383"/>
                    <a:pt x="1649974" y="4337342"/>
                  </a:cubicBezTo>
                  <a:cubicBezTo>
                    <a:pt x="1652321" y="4334995"/>
                    <a:pt x="1652321" y="4334995"/>
                    <a:pt x="1654668" y="4332648"/>
                  </a:cubicBezTo>
                  <a:cubicBezTo>
                    <a:pt x="1659362" y="4325607"/>
                    <a:pt x="1664056" y="4318565"/>
                    <a:pt x="1671097" y="4311525"/>
                  </a:cubicBezTo>
                  <a:cubicBezTo>
                    <a:pt x="1671097" y="4309177"/>
                    <a:pt x="1673444" y="4309177"/>
                    <a:pt x="1673444" y="4306830"/>
                  </a:cubicBezTo>
                  <a:cubicBezTo>
                    <a:pt x="1678138" y="4299789"/>
                    <a:pt x="1685179" y="4290401"/>
                    <a:pt x="1689873" y="4281013"/>
                  </a:cubicBezTo>
                  <a:cubicBezTo>
                    <a:pt x="1689873" y="4281013"/>
                    <a:pt x="1692220" y="4278666"/>
                    <a:pt x="1692220" y="4278666"/>
                  </a:cubicBezTo>
                  <a:cubicBezTo>
                    <a:pt x="1708650" y="4255195"/>
                    <a:pt x="1722732" y="4229378"/>
                    <a:pt x="1739161" y="4201213"/>
                  </a:cubicBezTo>
                  <a:cubicBezTo>
                    <a:pt x="1753244" y="4210602"/>
                    <a:pt x="1769673" y="4219990"/>
                    <a:pt x="1783755" y="4227031"/>
                  </a:cubicBezTo>
                  <a:cubicBezTo>
                    <a:pt x="1781408" y="4229378"/>
                    <a:pt x="1781408" y="4234072"/>
                    <a:pt x="1781408" y="4236419"/>
                  </a:cubicBezTo>
                  <a:cubicBezTo>
                    <a:pt x="1781408" y="4243460"/>
                    <a:pt x="1783755" y="4248154"/>
                    <a:pt x="1788449" y="4250501"/>
                  </a:cubicBezTo>
                  <a:cubicBezTo>
                    <a:pt x="1786102" y="4252848"/>
                    <a:pt x="1786102" y="4252848"/>
                    <a:pt x="1783755" y="4255195"/>
                  </a:cubicBezTo>
                  <a:cubicBezTo>
                    <a:pt x="1776714" y="4262236"/>
                    <a:pt x="1772020" y="4269278"/>
                    <a:pt x="1767326" y="4276319"/>
                  </a:cubicBezTo>
                  <a:close/>
                  <a:moveTo>
                    <a:pt x="1499763" y="4433571"/>
                  </a:moveTo>
                  <a:cubicBezTo>
                    <a:pt x="1495069" y="4428877"/>
                    <a:pt x="1490375" y="4424183"/>
                    <a:pt x="1485680" y="4419489"/>
                  </a:cubicBezTo>
                  <a:cubicBezTo>
                    <a:pt x="1483333" y="4414794"/>
                    <a:pt x="1478639" y="4412447"/>
                    <a:pt x="1476292" y="4407753"/>
                  </a:cubicBezTo>
                  <a:cubicBezTo>
                    <a:pt x="1471598" y="4403059"/>
                    <a:pt x="1466904" y="4396018"/>
                    <a:pt x="1462210" y="4391324"/>
                  </a:cubicBezTo>
                  <a:cubicBezTo>
                    <a:pt x="1459863" y="4388977"/>
                    <a:pt x="1457516" y="4384283"/>
                    <a:pt x="1452822" y="4381936"/>
                  </a:cubicBezTo>
                  <a:cubicBezTo>
                    <a:pt x="1448128" y="4374895"/>
                    <a:pt x="1441087" y="4370201"/>
                    <a:pt x="1436392" y="4363160"/>
                  </a:cubicBezTo>
                  <a:cubicBezTo>
                    <a:pt x="1434045" y="4360812"/>
                    <a:pt x="1431698" y="4356118"/>
                    <a:pt x="1429351" y="4353771"/>
                  </a:cubicBezTo>
                  <a:cubicBezTo>
                    <a:pt x="1424657" y="4346730"/>
                    <a:pt x="1417616" y="4339689"/>
                    <a:pt x="1410575" y="4332648"/>
                  </a:cubicBezTo>
                  <a:cubicBezTo>
                    <a:pt x="1408228" y="4330301"/>
                    <a:pt x="1405881" y="4327954"/>
                    <a:pt x="1403534" y="4325607"/>
                  </a:cubicBezTo>
                  <a:cubicBezTo>
                    <a:pt x="1396493" y="4318565"/>
                    <a:pt x="1391799" y="4309177"/>
                    <a:pt x="1384757" y="4302136"/>
                  </a:cubicBezTo>
                  <a:cubicBezTo>
                    <a:pt x="1382410" y="4299789"/>
                    <a:pt x="1382410" y="4297442"/>
                    <a:pt x="1380063" y="4295095"/>
                  </a:cubicBezTo>
                  <a:cubicBezTo>
                    <a:pt x="1373022" y="4285707"/>
                    <a:pt x="1365981" y="4276319"/>
                    <a:pt x="1358940" y="4269278"/>
                  </a:cubicBezTo>
                  <a:cubicBezTo>
                    <a:pt x="1358940" y="4269278"/>
                    <a:pt x="1358940" y="4266930"/>
                    <a:pt x="1356593" y="4266930"/>
                  </a:cubicBezTo>
                  <a:cubicBezTo>
                    <a:pt x="1326081" y="4227031"/>
                    <a:pt x="1295570" y="4184784"/>
                    <a:pt x="1262711" y="4140190"/>
                  </a:cubicBezTo>
                  <a:cubicBezTo>
                    <a:pt x="1260364" y="4135496"/>
                    <a:pt x="1255670" y="4130802"/>
                    <a:pt x="1253323" y="4126108"/>
                  </a:cubicBezTo>
                  <a:cubicBezTo>
                    <a:pt x="1250976" y="4121414"/>
                    <a:pt x="1246282" y="4116720"/>
                    <a:pt x="1243935" y="4112026"/>
                  </a:cubicBezTo>
                  <a:cubicBezTo>
                    <a:pt x="1239241" y="4104984"/>
                    <a:pt x="1232199" y="4095596"/>
                    <a:pt x="1227505" y="4088555"/>
                  </a:cubicBezTo>
                  <a:cubicBezTo>
                    <a:pt x="1225158" y="4086208"/>
                    <a:pt x="1222811" y="4081514"/>
                    <a:pt x="1220464" y="4079167"/>
                  </a:cubicBezTo>
                  <a:cubicBezTo>
                    <a:pt x="1213423" y="4069779"/>
                    <a:pt x="1206382" y="4060390"/>
                    <a:pt x="1199341" y="4048655"/>
                  </a:cubicBezTo>
                  <a:cubicBezTo>
                    <a:pt x="1196994" y="4046308"/>
                    <a:pt x="1194647" y="4043961"/>
                    <a:pt x="1194647" y="4039267"/>
                  </a:cubicBezTo>
                  <a:cubicBezTo>
                    <a:pt x="1187605" y="4027532"/>
                    <a:pt x="1180564" y="4018144"/>
                    <a:pt x="1171176" y="4006408"/>
                  </a:cubicBezTo>
                  <a:cubicBezTo>
                    <a:pt x="1171176" y="4004061"/>
                    <a:pt x="1168829" y="4004061"/>
                    <a:pt x="1168829" y="4001714"/>
                  </a:cubicBezTo>
                  <a:cubicBezTo>
                    <a:pt x="1159441" y="3989979"/>
                    <a:pt x="1152400" y="3975897"/>
                    <a:pt x="1143012" y="3964162"/>
                  </a:cubicBezTo>
                  <a:cubicBezTo>
                    <a:pt x="1143012" y="3964162"/>
                    <a:pt x="1143012" y="3961814"/>
                    <a:pt x="1143012" y="3961814"/>
                  </a:cubicBezTo>
                  <a:cubicBezTo>
                    <a:pt x="1138318" y="3952426"/>
                    <a:pt x="1131276" y="3945385"/>
                    <a:pt x="1126582" y="3935997"/>
                  </a:cubicBezTo>
                  <a:cubicBezTo>
                    <a:pt x="1126582" y="3935997"/>
                    <a:pt x="1128929" y="3933650"/>
                    <a:pt x="1128929" y="3933650"/>
                  </a:cubicBezTo>
                  <a:cubicBezTo>
                    <a:pt x="1133623" y="3935997"/>
                    <a:pt x="1138318" y="3935997"/>
                    <a:pt x="1143012" y="3938344"/>
                  </a:cubicBezTo>
                  <a:cubicBezTo>
                    <a:pt x="1157094" y="3943038"/>
                    <a:pt x="1171176" y="3947732"/>
                    <a:pt x="1185258" y="3950079"/>
                  </a:cubicBezTo>
                  <a:cubicBezTo>
                    <a:pt x="1189953" y="3952426"/>
                    <a:pt x="1194647" y="3952426"/>
                    <a:pt x="1199341" y="3954773"/>
                  </a:cubicBezTo>
                  <a:cubicBezTo>
                    <a:pt x="1201688" y="3954773"/>
                    <a:pt x="1204035" y="3957120"/>
                    <a:pt x="1204035" y="3957120"/>
                  </a:cubicBezTo>
                  <a:cubicBezTo>
                    <a:pt x="1220464" y="3961814"/>
                    <a:pt x="1236894" y="3968856"/>
                    <a:pt x="1253323" y="3973550"/>
                  </a:cubicBezTo>
                  <a:cubicBezTo>
                    <a:pt x="1267405" y="3978244"/>
                    <a:pt x="1281487" y="3982938"/>
                    <a:pt x="1297917" y="3987632"/>
                  </a:cubicBezTo>
                  <a:cubicBezTo>
                    <a:pt x="1316693" y="3994673"/>
                    <a:pt x="1337816" y="3999367"/>
                    <a:pt x="1356593" y="4004061"/>
                  </a:cubicBezTo>
                  <a:cubicBezTo>
                    <a:pt x="1368328" y="4008755"/>
                    <a:pt x="1382410" y="4011102"/>
                    <a:pt x="1394146" y="4015796"/>
                  </a:cubicBezTo>
                  <a:cubicBezTo>
                    <a:pt x="1419963" y="4022838"/>
                    <a:pt x="1445781" y="4029879"/>
                    <a:pt x="1473945" y="4036920"/>
                  </a:cubicBezTo>
                  <a:cubicBezTo>
                    <a:pt x="1473945" y="4039267"/>
                    <a:pt x="1473945" y="4039267"/>
                    <a:pt x="1473945" y="4041614"/>
                  </a:cubicBezTo>
                  <a:cubicBezTo>
                    <a:pt x="1473945" y="4053349"/>
                    <a:pt x="1483333" y="4062737"/>
                    <a:pt x="1495069" y="4062737"/>
                  </a:cubicBezTo>
                  <a:cubicBezTo>
                    <a:pt x="1495069" y="4062737"/>
                    <a:pt x="1495069" y="4062737"/>
                    <a:pt x="1495069" y="4062737"/>
                  </a:cubicBezTo>
                  <a:cubicBezTo>
                    <a:pt x="1495069" y="4074473"/>
                    <a:pt x="1497416" y="4088555"/>
                    <a:pt x="1497416" y="4100290"/>
                  </a:cubicBezTo>
                  <a:lnTo>
                    <a:pt x="1497416" y="4100290"/>
                  </a:lnTo>
                  <a:cubicBezTo>
                    <a:pt x="1502110" y="4156619"/>
                    <a:pt x="1506804" y="4208254"/>
                    <a:pt x="1511498" y="4259889"/>
                  </a:cubicBezTo>
                  <a:cubicBezTo>
                    <a:pt x="1516192" y="4318565"/>
                    <a:pt x="1520886" y="4372548"/>
                    <a:pt x="1525580" y="4424183"/>
                  </a:cubicBezTo>
                  <a:cubicBezTo>
                    <a:pt x="1525580" y="4426530"/>
                    <a:pt x="1525580" y="4426530"/>
                    <a:pt x="1525580" y="4428877"/>
                  </a:cubicBezTo>
                  <a:cubicBezTo>
                    <a:pt x="1525580" y="4438265"/>
                    <a:pt x="1527927" y="4447653"/>
                    <a:pt x="1527927" y="4454694"/>
                  </a:cubicBezTo>
                  <a:cubicBezTo>
                    <a:pt x="1527927" y="4457041"/>
                    <a:pt x="1527927" y="4457041"/>
                    <a:pt x="1527927" y="4459388"/>
                  </a:cubicBezTo>
                  <a:cubicBezTo>
                    <a:pt x="1523233" y="4459388"/>
                    <a:pt x="1518539" y="4461735"/>
                    <a:pt x="1516192" y="4464083"/>
                  </a:cubicBezTo>
                  <a:cubicBezTo>
                    <a:pt x="1513845" y="4459388"/>
                    <a:pt x="1509151" y="4457041"/>
                    <a:pt x="1506804" y="4452347"/>
                  </a:cubicBezTo>
                  <a:cubicBezTo>
                    <a:pt x="1506804" y="4442959"/>
                    <a:pt x="1502110" y="4438265"/>
                    <a:pt x="1499763" y="4433571"/>
                  </a:cubicBezTo>
                  <a:close/>
                  <a:moveTo>
                    <a:pt x="922389" y="3767009"/>
                  </a:moveTo>
                  <a:cubicBezTo>
                    <a:pt x="924736" y="3767009"/>
                    <a:pt x="927083" y="3764663"/>
                    <a:pt x="927083" y="3764663"/>
                  </a:cubicBezTo>
                  <a:cubicBezTo>
                    <a:pt x="934124" y="3759969"/>
                    <a:pt x="943513" y="3755274"/>
                    <a:pt x="950554" y="3750580"/>
                  </a:cubicBezTo>
                  <a:cubicBezTo>
                    <a:pt x="952901" y="3748233"/>
                    <a:pt x="955248" y="3748233"/>
                    <a:pt x="957595" y="3745886"/>
                  </a:cubicBezTo>
                  <a:cubicBezTo>
                    <a:pt x="962289" y="3743539"/>
                    <a:pt x="966983" y="3738845"/>
                    <a:pt x="974024" y="3736498"/>
                  </a:cubicBezTo>
                  <a:cubicBezTo>
                    <a:pt x="978718" y="3734151"/>
                    <a:pt x="983412" y="3731804"/>
                    <a:pt x="988107" y="3727110"/>
                  </a:cubicBezTo>
                  <a:cubicBezTo>
                    <a:pt x="992801" y="3724763"/>
                    <a:pt x="995148" y="3722416"/>
                    <a:pt x="999842" y="3720068"/>
                  </a:cubicBezTo>
                  <a:cubicBezTo>
                    <a:pt x="1004536" y="3717722"/>
                    <a:pt x="1009230" y="3713028"/>
                    <a:pt x="1013924" y="3710680"/>
                  </a:cubicBezTo>
                  <a:cubicBezTo>
                    <a:pt x="1016271" y="3708333"/>
                    <a:pt x="1020965" y="3705986"/>
                    <a:pt x="1023312" y="3703639"/>
                  </a:cubicBezTo>
                  <a:cubicBezTo>
                    <a:pt x="1025659" y="3701292"/>
                    <a:pt x="1030353" y="3698945"/>
                    <a:pt x="1032700" y="3696598"/>
                  </a:cubicBezTo>
                  <a:cubicBezTo>
                    <a:pt x="1037395" y="3701292"/>
                    <a:pt x="1042089" y="3703639"/>
                    <a:pt x="1049130" y="3703639"/>
                  </a:cubicBezTo>
                  <a:cubicBezTo>
                    <a:pt x="1049130" y="3710680"/>
                    <a:pt x="1049130" y="3720068"/>
                    <a:pt x="1049130" y="3727110"/>
                  </a:cubicBezTo>
                  <a:cubicBezTo>
                    <a:pt x="1049130" y="3759969"/>
                    <a:pt x="1051477" y="3790480"/>
                    <a:pt x="1051477" y="3820992"/>
                  </a:cubicBezTo>
                  <a:cubicBezTo>
                    <a:pt x="1004536" y="3804562"/>
                    <a:pt x="957595" y="3788133"/>
                    <a:pt x="910654" y="3769357"/>
                  </a:cubicBezTo>
                  <a:cubicBezTo>
                    <a:pt x="915348" y="3771704"/>
                    <a:pt x="920042" y="3769357"/>
                    <a:pt x="922389" y="3767009"/>
                  </a:cubicBezTo>
                  <a:close/>
                  <a:moveTo>
                    <a:pt x="1089030" y="3661392"/>
                  </a:moveTo>
                  <a:cubicBezTo>
                    <a:pt x="1096071" y="3656698"/>
                    <a:pt x="1103112" y="3652004"/>
                    <a:pt x="1112500" y="3644963"/>
                  </a:cubicBezTo>
                  <a:cubicBezTo>
                    <a:pt x="1117194" y="3640269"/>
                    <a:pt x="1124235" y="3637922"/>
                    <a:pt x="1128929" y="3633228"/>
                  </a:cubicBezTo>
                  <a:cubicBezTo>
                    <a:pt x="1135971" y="3628534"/>
                    <a:pt x="1145359" y="3621493"/>
                    <a:pt x="1152400" y="3614451"/>
                  </a:cubicBezTo>
                  <a:cubicBezTo>
                    <a:pt x="1164135" y="3605063"/>
                    <a:pt x="1175870" y="3595675"/>
                    <a:pt x="1187605" y="3586287"/>
                  </a:cubicBezTo>
                  <a:cubicBezTo>
                    <a:pt x="1192300" y="3581593"/>
                    <a:pt x="1199341" y="3576899"/>
                    <a:pt x="1204035" y="3572205"/>
                  </a:cubicBezTo>
                  <a:cubicBezTo>
                    <a:pt x="1211076" y="3567510"/>
                    <a:pt x="1218117" y="3560470"/>
                    <a:pt x="1225158" y="3555775"/>
                  </a:cubicBezTo>
                  <a:cubicBezTo>
                    <a:pt x="1229852" y="3551081"/>
                    <a:pt x="1236894" y="3546387"/>
                    <a:pt x="1241588" y="3541693"/>
                  </a:cubicBezTo>
                  <a:cubicBezTo>
                    <a:pt x="1248629" y="3534652"/>
                    <a:pt x="1255670" y="3529958"/>
                    <a:pt x="1262711" y="3522917"/>
                  </a:cubicBezTo>
                  <a:cubicBezTo>
                    <a:pt x="1267405" y="3518223"/>
                    <a:pt x="1274446" y="3513529"/>
                    <a:pt x="1279140" y="3508834"/>
                  </a:cubicBezTo>
                  <a:cubicBezTo>
                    <a:pt x="1286181" y="3501793"/>
                    <a:pt x="1293223" y="3497099"/>
                    <a:pt x="1300264" y="3490058"/>
                  </a:cubicBezTo>
                  <a:cubicBezTo>
                    <a:pt x="1304958" y="3485364"/>
                    <a:pt x="1311999" y="3480670"/>
                    <a:pt x="1316693" y="3475976"/>
                  </a:cubicBezTo>
                  <a:cubicBezTo>
                    <a:pt x="1323734" y="3468935"/>
                    <a:pt x="1330775" y="3461893"/>
                    <a:pt x="1337816" y="3454853"/>
                  </a:cubicBezTo>
                  <a:cubicBezTo>
                    <a:pt x="1342511" y="3450158"/>
                    <a:pt x="1349552" y="3445464"/>
                    <a:pt x="1354246" y="3440770"/>
                  </a:cubicBezTo>
                  <a:cubicBezTo>
                    <a:pt x="1361287" y="3433729"/>
                    <a:pt x="1368328" y="3426688"/>
                    <a:pt x="1375369" y="3419647"/>
                  </a:cubicBezTo>
                  <a:cubicBezTo>
                    <a:pt x="1380063" y="3414952"/>
                    <a:pt x="1384757" y="3410258"/>
                    <a:pt x="1391799" y="3405564"/>
                  </a:cubicBezTo>
                  <a:cubicBezTo>
                    <a:pt x="1398840" y="3398523"/>
                    <a:pt x="1405881" y="3391482"/>
                    <a:pt x="1412922" y="3384441"/>
                  </a:cubicBezTo>
                  <a:cubicBezTo>
                    <a:pt x="1417616" y="3379747"/>
                    <a:pt x="1422310" y="3375053"/>
                    <a:pt x="1427004" y="3370359"/>
                  </a:cubicBezTo>
                  <a:cubicBezTo>
                    <a:pt x="1434045" y="3363318"/>
                    <a:pt x="1441087" y="3356276"/>
                    <a:pt x="1448128" y="3346888"/>
                  </a:cubicBezTo>
                  <a:cubicBezTo>
                    <a:pt x="1452822" y="3342194"/>
                    <a:pt x="1457516" y="3337500"/>
                    <a:pt x="1462210" y="3332806"/>
                  </a:cubicBezTo>
                  <a:cubicBezTo>
                    <a:pt x="1469251" y="3325765"/>
                    <a:pt x="1476292" y="3316377"/>
                    <a:pt x="1483333" y="3309335"/>
                  </a:cubicBezTo>
                  <a:cubicBezTo>
                    <a:pt x="1488028" y="3304641"/>
                    <a:pt x="1492722" y="3299947"/>
                    <a:pt x="1497416" y="3295253"/>
                  </a:cubicBezTo>
                  <a:cubicBezTo>
                    <a:pt x="1504457" y="3288212"/>
                    <a:pt x="1511498" y="3278824"/>
                    <a:pt x="1518539" y="3271783"/>
                  </a:cubicBezTo>
                  <a:cubicBezTo>
                    <a:pt x="1523233" y="3267089"/>
                    <a:pt x="1527927" y="3262394"/>
                    <a:pt x="1532621" y="3257700"/>
                  </a:cubicBezTo>
                  <a:cubicBezTo>
                    <a:pt x="1539662" y="3250659"/>
                    <a:pt x="1546704" y="3241271"/>
                    <a:pt x="1553745" y="3234230"/>
                  </a:cubicBezTo>
                  <a:cubicBezTo>
                    <a:pt x="1558439" y="3229536"/>
                    <a:pt x="1563133" y="3224842"/>
                    <a:pt x="1567827" y="3220148"/>
                  </a:cubicBezTo>
                  <a:cubicBezTo>
                    <a:pt x="1574868" y="3210759"/>
                    <a:pt x="1584256" y="3203718"/>
                    <a:pt x="1591298" y="3194330"/>
                  </a:cubicBezTo>
                  <a:cubicBezTo>
                    <a:pt x="1595992" y="3189636"/>
                    <a:pt x="1598339" y="3184942"/>
                    <a:pt x="1603033" y="3180248"/>
                  </a:cubicBezTo>
                  <a:cubicBezTo>
                    <a:pt x="1610074" y="3170860"/>
                    <a:pt x="1619462" y="3161472"/>
                    <a:pt x="1626503" y="3152083"/>
                  </a:cubicBezTo>
                  <a:cubicBezTo>
                    <a:pt x="1626503" y="3152083"/>
                    <a:pt x="1626503" y="3152083"/>
                    <a:pt x="1626503" y="3152083"/>
                  </a:cubicBezTo>
                  <a:cubicBezTo>
                    <a:pt x="1626503" y="3152083"/>
                    <a:pt x="1628850" y="3152083"/>
                    <a:pt x="1628850" y="3154431"/>
                  </a:cubicBezTo>
                  <a:cubicBezTo>
                    <a:pt x="1626503" y="3159125"/>
                    <a:pt x="1624156" y="3161472"/>
                    <a:pt x="1621809" y="3166166"/>
                  </a:cubicBezTo>
                  <a:cubicBezTo>
                    <a:pt x="1617115" y="3173207"/>
                    <a:pt x="1612421" y="3182595"/>
                    <a:pt x="1607727" y="3189636"/>
                  </a:cubicBezTo>
                  <a:cubicBezTo>
                    <a:pt x="1603033" y="3196677"/>
                    <a:pt x="1598339" y="3206065"/>
                    <a:pt x="1593645" y="3213107"/>
                  </a:cubicBezTo>
                  <a:cubicBezTo>
                    <a:pt x="1588950" y="3220148"/>
                    <a:pt x="1584256" y="3229536"/>
                    <a:pt x="1579562" y="3236577"/>
                  </a:cubicBezTo>
                  <a:cubicBezTo>
                    <a:pt x="1574868" y="3243618"/>
                    <a:pt x="1572521" y="3250659"/>
                    <a:pt x="1567827" y="3257700"/>
                  </a:cubicBezTo>
                  <a:cubicBezTo>
                    <a:pt x="1563133" y="3267089"/>
                    <a:pt x="1558439" y="3274130"/>
                    <a:pt x="1553745" y="3283518"/>
                  </a:cubicBezTo>
                  <a:cubicBezTo>
                    <a:pt x="1549051" y="3290559"/>
                    <a:pt x="1546704" y="3297600"/>
                    <a:pt x="1542009" y="3302295"/>
                  </a:cubicBezTo>
                  <a:cubicBezTo>
                    <a:pt x="1537315" y="3311683"/>
                    <a:pt x="1532621" y="3318724"/>
                    <a:pt x="1527927" y="3328112"/>
                  </a:cubicBezTo>
                  <a:cubicBezTo>
                    <a:pt x="1523233" y="3335153"/>
                    <a:pt x="1520886" y="3339847"/>
                    <a:pt x="1516192" y="3346888"/>
                  </a:cubicBezTo>
                  <a:cubicBezTo>
                    <a:pt x="1511498" y="3356276"/>
                    <a:pt x="1506804" y="3363318"/>
                    <a:pt x="1502110" y="3372706"/>
                  </a:cubicBezTo>
                  <a:cubicBezTo>
                    <a:pt x="1499763" y="3379747"/>
                    <a:pt x="1495069" y="3384441"/>
                    <a:pt x="1492722" y="3391482"/>
                  </a:cubicBezTo>
                  <a:cubicBezTo>
                    <a:pt x="1488028" y="3400870"/>
                    <a:pt x="1483333" y="3407912"/>
                    <a:pt x="1478639" y="3417300"/>
                  </a:cubicBezTo>
                  <a:cubicBezTo>
                    <a:pt x="1476292" y="3421994"/>
                    <a:pt x="1471598" y="3429035"/>
                    <a:pt x="1469251" y="3433729"/>
                  </a:cubicBezTo>
                  <a:cubicBezTo>
                    <a:pt x="1464557" y="3440770"/>
                    <a:pt x="1459863" y="3450158"/>
                    <a:pt x="1455169" y="3457199"/>
                  </a:cubicBezTo>
                  <a:cubicBezTo>
                    <a:pt x="1452822" y="3461893"/>
                    <a:pt x="1448128" y="3466588"/>
                    <a:pt x="1445781" y="3473629"/>
                  </a:cubicBezTo>
                  <a:cubicBezTo>
                    <a:pt x="1441087" y="3483017"/>
                    <a:pt x="1436392" y="3490058"/>
                    <a:pt x="1431698" y="3499446"/>
                  </a:cubicBezTo>
                  <a:cubicBezTo>
                    <a:pt x="1429351" y="3504140"/>
                    <a:pt x="1427004" y="3508834"/>
                    <a:pt x="1422310" y="3513529"/>
                  </a:cubicBezTo>
                  <a:cubicBezTo>
                    <a:pt x="1417616" y="3522917"/>
                    <a:pt x="1410575" y="3532305"/>
                    <a:pt x="1405881" y="3539346"/>
                  </a:cubicBezTo>
                  <a:cubicBezTo>
                    <a:pt x="1403534" y="3544040"/>
                    <a:pt x="1401187" y="3546387"/>
                    <a:pt x="1398840" y="3551081"/>
                  </a:cubicBezTo>
                  <a:cubicBezTo>
                    <a:pt x="1394146" y="3560470"/>
                    <a:pt x="1387104" y="3569858"/>
                    <a:pt x="1382410" y="3579246"/>
                  </a:cubicBezTo>
                  <a:cubicBezTo>
                    <a:pt x="1380063" y="3581593"/>
                    <a:pt x="1377716" y="3586287"/>
                    <a:pt x="1375369" y="3588634"/>
                  </a:cubicBezTo>
                  <a:cubicBezTo>
                    <a:pt x="1368328" y="3598022"/>
                    <a:pt x="1363634" y="3607411"/>
                    <a:pt x="1356593" y="3616799"/>
                  </a:cubicBezTo>
                  <a:cubicBezTo>
                    <a:pt x="1354246" y="3619146"/>
                    <a:pt x="1354246" y="3621493"/>
                    <a:pt x="1351899" y="3623840"/>
                  </a:cubicBezTo>
                  <a:cubicBezTo>
                    <a:pt x="1316693" y="3677822"/>
                    <a:pt x="1281487" y="3727110"/>
                    <a:pt x="1246282" y="3774051"/>
                  </a:cubicBezTo>
                  <a:cubicBezTo>
                    <a:pt x="1243935" y="3771704"/>
                    <a:pt x="1239241" y="3769357"/>
                    <a:pt x="1234546" y="3769357"/>
                  </a:cubicBezTo>
                  <a:cubicBezTo>
                    <a:pt x="1227505" y="3769357"/>
                    <a:pt x="1220464" y="3774051"/>
                    <a:pt x="1215770" y="3781092"/>
                  </a:cubicBezTo>
                  <a:cubicBezTo>
                    <a:pt x="1213423" y="3778745"/>
                    <a:pt x="1208729" y="3778745"/>
                    <a:pt x="1206382" y="3776398"/>
                  </a:cubicBezTo>
                  <a:cubicBezTo>
                    <a:pt x="1166482" y="3757621"/>
                    <a:pt x="1128929" y="3736498"/>
                    <a:pt x="1091377" y="3717722"/>
                  </a:cubicBezTo>
                  <a:cubicBezTo>
                    <a:pt x="1089030" y="3717722"/>
                    <a:pt x="1089030" y="3715374"/>
                    <a:pt x="1086683" y="3715374"/>
                  </a:cubicBezTo>
                  <a:cubicBezTo>
                    <a:pt x="1077294" y="3710680"/>
                    <a:pt x="1067906" y="3703639"/>
                    <a:pt x="1056171" y="3698945"/>
                  </a:cubicBezTo>
                  <a:cubicBezTo>
                    <a:pt x="1058518" y="3696598"/>
                    <a:pt x="1058518" y="3694251"/>
                    <a:pt x="1058518" y="3689557"/>
                  </a:cubicBezTo>
                  <a:cubicBezTo>
                    <a:pt x="1058518" y="3684863"/>
                    <a:pt x="1056171" y="3682516"/>
                    <a:pt x="1056171" y="3680169"/>
                  </a:cubicBezTo>
                  <a:cubicBezTo>
                    <a:pt x="1058518" y="3677822"/>
                    <a:pt x="1060865" y="3677822"/>
                    <a:pt x="1063212" y="3675475"/>
                  </a:cubicBezTo>
                  <a:cubicBezTo>
                    <a:pt x="1077294" y="3668434"/>
                    <a:pt x="1081988" y="3666087"/>
                    <a:pt x="1089030" y="3661392"/>
                  </a:cubicBezTo>
                  <a:close/>
                  <a:moveTo>
                    <a:pt x="1795491" y="2741350"/>
                  </a:moveTo>
                  <a:cubicBezTo>
                    <a:pt x="1840084" y="2619304"/>
                    <a:pt x="1887025" y="2497258"/>
                    <a:pt x="1936313" y="2375211"/>
                  </a:cubicBezTo>
                  <a:cubicBezTo>
                    <a:pt x="1943355" y="2356435"/>
                    <a:pt x="1950396" y="2337658"/>
                    <a:pt x="1957437" y="2318882"/>
                  </a:cubicBezTo>
                  <a:cubicBezTo>
                    <a:pt x="1971519" y="2286023"/>
                    <a:pt x="1983254" y="2253165"/>
                    <a:pt x="1997336" y="2220306"/>
                  </a:cubicBezTo>
                  <a:cubicBezTo>
                    <a:pt x="2011419" y="2187447"/>
                    <a:pt x="2023154" y="2154589"/>
                    <a:pt x="2037236" y="2121730"/>
                  </a:cubicBezTo>
                  <a:cubicBezTo>
                    <a:pt x="2039583" y="2121730"/>
                    <a:pt x="2041930" y="2124077"/>
                    <a:pt x="2044277" y="2124077"/>
                  </a:cubicBezTo>
                  <a:cubicBezTo>
                    <a:pt x="2046624" y="2124077"/>
                    <a:pt x="2051319" y="2124077"/>
                    <a:pt x="2053666" y="2121730"/>
                  </a:cubicBezTo>
                  <a:cubicBezTo>
                    <a:pt x="2215612" y="2401028"/>
                    <a:pt x="2377558" y="2673286"/>
                    <a:pt x="2548892" y="2929114"/>
                  </a:cubicBezTo>
                  <a:cubicBezTo>
                    <a:pt x="2548892" y="2931461"/>
                    <a:pt x="2551239" y="2931461"/>
                    <a:pt x="2551239" y="2933808"/>
                  </a:cubicBezTo>
                  <a:cubicBezTo>
                    <a:pt x="2572363" y="2964320"/>
                    <a:pt x="2591139" y="2994831"/>
                    <a:pt x="2612263" y="3022996"/>
                  </a:cubicBezTo>
                  <a:cubicBezTo>
                    <a:pt x="2607569" y="3027690"/>
                    <a:pt x="2602875" y="3032384"/>
                    <a:pt x="2602875" y="3039425"/>
                  </a:cubicBezTo>
                  <a:cubicBezTo>
                    <a:pt x="2602875" y="3039425"/>
                    <a:pt x="2602875" y="3041772"/>
                    <a:pt x="2602875" y="3041772"/>
                  </a:cubicBezTo>
                  <a:cubicBezTo>
                    <a:pt x="2565322" y="3048813"/>
                    <a:pt x="2527769" y="3053507"/>
                    <a:pt x="2490216" y="3058201"/>
                  </a:cubicBezTo>
                  <a:cubicBezTo>
                    <a:pt x="2487869" y="3058201"/>
                    <a:pt x="2487869" y="3058201"/>
                    <a:pt x="2485522" y="3058201"/>
                  </a:cubicBezTo>
                  <a:cubicBezTo>
                    <a:pt x="2443275" y="3065243"/>
                    <a:pt x="2403376" y="3069937"/>
                    <a:pt x="2361129" y="3074631"/>
                  </a:cubicBezTo>
                  <a:cubicBezTo>
                    <a:pt x="2356435" y="3074631"/>
                    <a:pt x="2351741" y="3076978"/>
                    <a:pt x="2344699" y="3076978"/>
                  </a:cubicBezTo>
                  <a:cubicBezTo>
                    <a:pt x="2269594" y="3086366"/>
                    <a:pt x="2194488" y="3095754"/>
                    <a:pt x="2121730" y="3102796"/>
                  </a:cubicBezTo>
                  <a:cubicBezTo>
                    <a:pt x="2119383" y="3102796"/>
                    <a:pt x="2114689" y="3102796"/>
                    <a:pt x="2112342" y="3102796"/>
                  </a:cubicBezTo>
                  <a:cubicBezTo>
                    <a:pt x="2102954" y="3102796"/>
                    <a:pt x="2093565" y="3105142"/>
                    <a:pt x="2084177" y="3105142"/>
                  </a:cubicBezTo>
                  <a:cubicBezTo>
                    <a:pt x="2053666" y="3107490"/>
                    <a:pt x="2023154" y="3112184"/>
                    <a:pt x="1992642" y="3114531"/>
                  </a:cubicBezTo>
                  <a:cubicBezTo>
                    <a:pt x="1980907" y="3114531"/>
                    <a:pt x="1969172" y="3116878"/>
                    <a:pt x="1959784" y="3116878"/>
                  </a:cubicBezTo>
                  <a:cubicBezTo>
                    <a:pt x="1931619" y="3119225"/>
                    <a:pt x="1903455" y="3121572"/>
                    <a:pt x="1875290" y="3123919"/>
                  </a:cubicBezTo>
                  <a:cubicBezTo>
                    <a:pt x="1863555" y="3123919"/>
                    <a:pt x="1851820" y="3126266"/>
                    <a:pt x="1840084" y="3126266"/>
                  </a:cubicBezTo>
                  <a:cubicBezTo>
                    <a:pt x="1814267" y="3128613"/>
                    <a:pt x="1786102" y="3130960"/>
                    <a:pt x="1760285" y="3130960"/>
                  </a:cubicBezTo>
                  <a:cubicBezTo>
                    <a:pt x="1746203" y="3130960"/>
                    <a:pt x="1732120" y="3133307"/>
                    <a:pt x="1718038" y="3133307"/>
                  </a:cubicBezTo>
                  <a:cubicBezTo>
                    <a:pt x="1701609" y="3133307"/>
                    <a:pt x="1682832" y="3135654"/>
                    <a:pt x="1666403" y="3135654"/>
                  </a:cubicBezTo>
                  <a:cubicBezTo>
                    <a:pt x="1666403" y="3128613"/>
                    <a:pt x="1661709" y="3121572"/>
                    <a:pt x="1654668" y="3119225"/>
                  </a:cubicBezTo>
                  <a:cubicBezTo>
                    <a:pt x="1675791" y="3062896"/>
                    <a:pt x="1696915" y="3006567"/>
                    <a:pt x="1718038" y="2950237"/>
                  </a:cubicBezTo>
                  <a:cubicBezTo>
                    <a:pt x="1743856" y="2879826"/>
                    <a:pt x="1769673" y="2811762"/>
                    <a:pt x="1795491" y="2741350"/>
                  </a:cubicBezTo>
                  <a:close/>
                  <a:moveTo>
                    <a:pt x="1905802" y="2159283"/>
                  </a:moveTo>
                  <a:cubicBezTo>
                    <a:pt x="1875290" y="2171018"/>
                    <a:pt x="1847125" y="2185100"/>
                    <a:pt x="1816614" y="2196836"/>
                  </a:cubicBezTo>
                  <a:cubicBezTo>
                    <a:pt x="1802532" y="2203877"/>
                    <a:pt x="1788449" y="2208571"/>
                    <a:pt x="1774367" y="2215612"/>
                  </a:cubicBezTo>
                  <a:cubicBezTo>
                    <a:pt x="1739161" y="2229694"/>
                    <a:pt x="1703956" y="2246123"/>
                    <a:pt x="1671097" y="2260206"/>
                  </a:cubicBezTo>
                  <a:cubicBezTo>
                    <a:pt x="1661709" y="2264900"/>
                    <a:pt x="1652321" y="2267247"/>
                    <a:pt x="1645280" y="2271941"/>
                  </a:cubicBezTo>
                  <a:cubicBezTo>
                    <a:pt x="1603033" y="2290717"/>
                    <a:pt x="1558439" y="2309494"/>
                    <a:pt x="1516192" y="2328270"/>
                  </a:cubicBezTo>
                  <a:cubicBezTo>
                    <a:pt x="1478639" y="2344700"/>
                    <a:pt x="1443434" y="2361129"/>
                    <a:pt x="1405881" y="2377558"/>
                  </a:cubicBezTo>
                  <a:cubicBezTo>
                    <a:pt x="1403534" y="2370517"/>
                    <a:pt x="1396493" y="2365823"/>
                    <a:pt x="1389452" y="2365823"/>
                  </a:cubicBezTo>
                  <a:cubicBezTo>
                    <a:pt x="1389452" y="2351741"/>
                    <a:pt x="1389452" y="2335311"/>
                    <a:pt x="1389452" y="2318882"/>
                  </a:cubicBezTo>
                  <a:cubicBezTo>
                    <a:pt x="1389452" y="2309494"/>
                    <a:pt x="1389452" y="2297759"/>
                    <a:pt x="1389452" y="2288370"/>
                  </a:cubicBezTo>
                  <a:cubicBezTo>
                    <a:pt x="1389452" y="2281329"/>
                    <a:pt x="1389452" y="2271941"/>
                    <a:pt x="1389452" y="2264900"/>
                  </a:cubicBezTo>
                  <a:cubicBezTo>
                    <a:pt x="1401187" y="2264900"/>
                    <a:pt x="1408228" y="2255512"/>
                    <a:pt x="1408228" y="2243776"/>
                  </a:cubicBezTo>
                  <a:cubicBezTo>
                    <a:pt x="1408228" y="2241429"/>
                    <a:pt x="1408228" y="2241429"/>
                    <a:pt x="1408228" y="2241429"/>
                  </a:cubicBezTo>
                  <a:cubicBezTo>
                    <a:pt x="1462210" y="2229694"/>
                    <a:pt x="1511498" y="2217959"/>
                    <a:pt x="1560786" y="2206224"/>
                  </a:cubicBezTo>
                  <a:cubicBezTo>
                    <a:pt x="1563133" y="2206224"/>
                    <a:pt x="1565480" y="2206224"/>
                    <a:pt x="1567827" y="2203877"/>
                  </a:cubicBezTo>
                  <a:cubicBezTo>
                    <a:pt x="1581909" y="2201530"/>
                    <a:pt x="1598339" y="2196836"/>
                    <a:pt x="1612421" y="2194489"/>
                  </a:cubicBezTo>
                  <a:cubicBezTo>
                    <a:pt x="1626503" y="2192142"/>
                    <a:pt x="1640586" y="2187447"/>
                    <a:pt x="1654668" y="2185100"/>
                  </a:cubicBezTo>
                  <a:cubicBezTo>
                    <a:pt x="1666403" y="2182753"/>
                    <a:pt x="1675791" y="2180406"/>
                    <a:pt x="1685179" y="2178059"/>
                  </a:cubicBezTo>
                  <a:cubicBezTo>
                    <a:pt x="1701609" y="2173365"/>
                    <a:pt x="1720385" y="2171018"/>
                    <a:pt x="1736814" y="2166324"/>
                  </a:cubicBezTo>
                  <a:cubicBezTo>
                    <a:pt x="1746203" y="2163977"/>
                    <a:pt x="1753244" y="2161630"/>
                    <a:pt x="1762632" y="2161630"/>
                  </a:cubicBezTo>
                  <a:cubicBezTo>
                    <a:pt x="1781408" y="2156936"/>
                    <a:pt x="1797838" y="2154589"/>
                    <a:pt x="1816614" y="2149895"/>
                  </a:cubicBezTo>
                  <a:cubicBezTo>
                    <a:pt x="1823655" y="2147548"/>
                    <a:pt x="1833043" y="2147548"/>
                    <a:pt x="1840084" y="2145201"/>
                  </a:cubicBezTo>
                  <a:cubicBezTo>
                    <a:pt x="1858861" y="2140506"/>
                    <a:pt x="1875290" y="2138159"/>
                    <a:pt x="1894066" y="2133465"/>
                  </a:cubicBezTo>
                  <a:cubicBezTo>
                    <a:pt x="1901108" y="2131118"/>
                    <a:pt x="1908149" y="2131118"/>
                    <a:pt x="1917537" y="2128771"/>
                  </a:cubicBezTo>
                  <a:cubicBezTo>
                    <a:pt x="1936313" y="2124077"/>
                    <a:pt x="1952743" y="2121730"/>
                    <a:pt x="1971519" y="2117036"/>
                  </a:cubicBezTo>
                  <a:cubicBezTo>
                    <a:pt x="1978560" y="2114689"/>
                    <a:pt x="1985601" y="2114689"/>
                    <a:pt x="1992642" y="2112342"/>
                  </a:cubicBezTo>
                  <a:cubicBezTo>
                    <a:pt x="2004378" y="2109995"/>
                    <a:pt x="2016113" y="2107648"/>
                    <a:pt x="2027848" y="2105301"/>
                  </a:cubicBezTo>
                  <a:cubicBezTo>
                    <a:pt x="2027848" y="2105301"/>
                    <a:pt x="2027848" y="2107648"/>
                    <a:pt x="2027848" y="2107648"/>
                  </a:cubicBezTo>
                  <a:cubicBezTo>
                    <a:pt x="2006725" y="2117036"/>
                    <a:pt x="1983254" y="2126424"/>
                    <a:pt x="1962131" y="2135812"/>
                  </a:cubicBezTo>
                  <a:cubicBezTo>
                    <a:pt x="1941007" y="2142853"/>
                    <a:pt x="1924578" y="2152242"/>
                    <a:pt x="1905802" y="2159283"/>
                  </a:cubicBezTo>
                  <a:close/>
                  <a:moveTo>
                    <a:pt x="1316693" y="2060707"/>
                  </a:moveTo>
                  <a:cubicBezTo>
                    <a:pt x="1316693" y="2056013"/>
                    <a:pt x="1314346" y="2053666"/>
                    <a:pt x="1311999" y="2048971"/>
                  </a:cubicBezTo>
                  <a:cubicBezTo>
                    <a:pt x="1335469" y="2030195"/>
                    <a:pt x="1358940" y="2013766"/>
                    <a:pt x="1384757" y="1994990"/>
                  </a:cubicBezTo>
                  <a:cubicBezTo>
                    <a:pt x="1394146" y="1987948"/>
                    <a:pt x="1401187" y="1983254"/>
                    <a:pt x="1410575" y="1976213"/>
                  </a:cubicBezTo>
                  <a:cubicBezTo>
                    <a:pt x="1415269" y="1971519"/>
                    <a:pt x="1422310" y="1966825"/>
                    <a:pt x="1427004" y="1964478"/>
                  </a:cubicBezTo>
                  <a:cubicBezTo>
                    <a:pt x="1441087" y="1952743"/>
                    <a:pt x="1455169" y="1943354"/>
                    <a:pt x="1469251" y="1931619"/>
                  </a:cubicBezTo>
                  <a:cubicBezTo>
                    <a:pt x="1476292" y="1926925"/>
                    <a:pt x="1483333" y="1919884"/>
                    <a:pt x="1490375" y="1915190"/>
                  </a:cubicBezTo>
                  <a:cubicBezTo>
                    <a:pt x="1504457" y="1905802"/>
                    <a:pt x="1516192" y="1896413"/>
                    <a:pt x="1530274" y="1884678"/>
                  </a:cubicBezTo>
                  <a:cubicBezTo>
                    <a:pt x="1542009" y="1877637"/>
                    <a:pt x="1551398" y="1868249"/>
                    <a:pt x="1563133" y="1861208"/>
                  </a:cubicBezTo>
                  <a:cubicBezTo>
                    <a:pt x="1572521" y="1854167"/>
                    <a:pt x="1584256" y="1847126"/>
                    <a:pt x="1593645" y="1837737"/>
                  </a:cubicBezTo>
                  <a:cubicBezTo>
                    <a:pt x="1605380" y="1828349"/>
                    <a:pt x="1619462" y="1818961"/>
                    <a:pt x="1633544" y="1809573"/>
                  </a:cubicBezTo>
                  <a:cubicBezTo>
                    <a:pt x="1642933" y="1802532"/>
                    <a:pt x="1649974" y="1797838"/>
                    <a:pt x="1659362" y="1790796"/>
                  </a:cubicBezTo>
                  <a:cubicBezTo>
                    <a:pt x="1673444" y="1781408"/>
                    <a:pt x="1687526" y="1772020"/>
                    <a:pt x="1701609" y="1762632"/>
                  </a:cubicBezTo>
                  <a:cubicBezTo>
                    <a:pt x="1710997" y="1755591"/>
                    <a:pt x="1718038" y="1750897"/>
                    <a:pt x="1727426" y="1743855"/>
                  </a:cubicBezTo>
                  <a:cubicBezTo>
                    <a:pt x="1741508" y="1734467"/>
                    <a:pt x="1755591" y="1725079"/>
                    <a:pt x="1769673" y="1713344"/>
                  </a:cubicBezTo>
                  <a:cubicBezTo>
                    <a:pt x="1774367" y="1710997"/>
                    <a:pt x="1779061" y="1706303"/>
                    <a:pt x="1781408" y="1703956"/>
                  </a:cubicBezTo>
                  <a:cubicBezTo>
                    <a:pt x="1781408" y="1703956"/>
                    <a:pt x="1783755" y="1706303"/>
                    <a:pt x="1783755" y="1706303"/>
                  </a:cubicBezTo>
                  <a:cubicBezTo>
                    <a:pt x="1776714" y="1713344"/>
                    <a:pt x="1772020" y="1720385"/>
                    <a:pt x="1764979" y="1729773"/>
                  </a:cubicBezTo>
                  <a:cubicBezTo>
                    <a:pt x="1755591" y="1741508"/>
                    <a:pt x="1748550" y="1750897"/>
                    <a:pt x="1739161" y="1762632"/>
                  </a:cubicBezTo>
                  <a:cubicBezTo>
                    <a:pt x="1729773" y="1774367"/>
                    <a:pt x="1720385" y="1788449"/>
                    <a:pt x="1710997" y="1800185"/>
                  </a:cubicBezTo>
                  <a:cubicBezTo>
                    <a:pt x="1703956" y="1809573"/>
                    <a:pt x="1694567" y="1821308"/>
                    <a:pt x="1687526" y="1830696"/>
                  </a:cubicBezTo>
                  <a:cubicBezTo>
                    <a:pt x="1675791" y="1844779"/>
                    <a:pt x="1664056" y="1861208"/>
                    <a:pt x="1654668" y="1875290"/>
                  </a:cubicBezTo>
                  <a:cubicBezTo>
                    <a:pt x="1647627" y="1882331"/>
                    <a:pt x="1642933" y="1891719"/>
                    <a:pt x="1635891" y="1898761"/>
                  </a:cubicBezTo>
                  <a:cubicBezTo>
                    <a:pt x="1621809" y="1917537"/>
                    <a:pt x="1607727" y="1936313"/>
                    <a:pt x="1593645" y="1955090"/>
                  </a:cubicBezTo>
                  <a:cubicBezTo>
                    <a:pt x="1591298" y="1959784"/>
                    <a:pt x="1586603" y="1964478"/>
                    <a:pt x="1584256" y="1969172"/>
                  </a:cubicBezTo>
                  <a:cubicBezTo>
                    <a:pt x="1532621" y="2037236"/>
                    <a:pt x="1483333" y="2105301"/>
                    <a:pt x="1434045" y="2173365"/>
                  </a:cubicBezTo>
                  <a:cubicBezTo>
                    <a:pt x="1422310" y="2189794"/>
                    <a:pt x="1410575" y="2206224"/>
                    <a:pt x="1396493" y="2225000"/>
                  </a:cubicBezTo>
                  <a:cubicBezTo>
                    <a:pt x="1394146" y="2222653"/>
                    <a:pt x="1389452" y="2220306"/>
                    <a:pt x="1384757" y="2220306"/>
                  </a:cubicBezTo>
                  <a:cubicBezTo>
                    <a:pt x="1382410" y="2220306"/>
                    <a:pt x="1380063" y="2220306"/>
                    <a:pt x="1377716" y="2222653"/>
                  </a:cubicBezTo>
                  <a:lnTo>
                    <a:pt x="1363634" y="2196836"/>
                  </a:lnTo>
                  <a:cubicBezTo>
                    <a:pt x="1344858" y="2156936"/>
                    <a:pt x="1323734" y="2117036"/>
                    <a:pt x="1304958" y="2077136"/>
                  </a:cubicBezTo>
                  <a:cubicBezTo>
                    <a:pt x="1311999" y="2074789"/>
                    <a:pt x="1316693" y="2067748"/>
                    <a:pt x="1316693" y="2060707"/>
                  </a:cubicBezTo>
                  <a:close/>
                  <a:moveTo>
                    <a:pt x="1706303" y="1455169"/>
                  </a:moveTo>
                  <a:cubicBezTo>
                    <a:pt x="1692220" y="1417616"/>
                    <a:pt x="1678138" y="1382410"/>
                    <a:pt x="1664056" y="1344858"/>
                  </a:cubicBezTo>
                  <a:cubicBezTo>
                    <a:pt x="1664056" y="1342511"/>
                    <a:pt x="1661709" y="1340164"/>
                    <a:pt x="1661709" y="1337817"/>
                  </a:cubicBezTo>
                  <a:cubicBezTo>
                    <a:pt x="1645280" y="1297917"/>
                    <a:pt x="1631197" y="1260364"/>
                    <a:pt x="1614768" y="1220464"/>
                  </a:cubicBezTo>
                  <a:cubicBezTo>
                    <a:pt x="1612421" y="1218117"/>
                    <a:pt x="1612421" y="1215770"/>
                    <a:pt x="1610074" y="1211076"/>
                  </a:cubicBezTo>
                  <a:cubicBezTo>
                    <a:pt x="1603033" y="1194647"/>
                    <a:pt x="1595992" y="1175870"/>
                    <a:pt x="1588950" y="1159441"/>
                  </a:cubicBezTo>
                  <a:cubicBezTo>
                    <a:pt x="1588950" y="1157094"/>
                    <a:pt x="1588950" y="1157094"/>
                    <a:pt x="1586603" y="1154747"/>
                  </a:cubicBezTo>
                  <a:cubicBezTo>
                    <a:pt x="1574868" y="1124235"/>
                    <a:pt x="1560786" y="1093724"/>
                    <a:pt x="1549051" y="1065559"/>
                  </a:cubicBezTo>
                  <a:cubicBezTo>
                    <a:pt x="1720385" y="1009230"/>
                    <a:pt x="1898761" y="962289"/>
                    <a:pt x="2079483" y="929430"/>
                  </a:cubicBezTo>
                  <a:cubicBezTo>
                    <a:pt x="2074789" y="938819"/>
                    <a:pt x="2072442" y="945860"/>
                    <a:pt x="2067748" y="955248"/>
                  </a:cubicBezTo>
                  <a:cubicBezTo>
                    <a:pt x="2063054" y="964636"/>
                    <a:pt x="2058360" y="974024"/>
                    <a:pt x="2056013" y="983412"/>
                  </a:cubicBezTo>
                  <a:cubicBezTo>
                    <a:pt x="2051319" y="995148"/>
                    <a:pt x="2046624" y="1006883"/>
                    <a:pt x="2041930" y="1018618"/>
                  </a:cubicBezTo>
                  <a:cubicBezTo>
                    <a:pt x="2037236" y="1028006"/>
                    <a:pt x="2034889" y="1035047"/>
                    <a:pt x="2030195" y="1044436"/>
                  </a:cubicBezTo>
                  <a:cubicBezTo>
                    <a:pt x="2013766" y="1084335"/>
                    <a:pt x="1994989" y="1128929"/>
                    <a:pt x="1978560" y="1171176"/>
                  </a:cubicBezTo>
                  <a:cubicBezTo>
                    <a:pt x="1978560" y="1171176"/>
                    <a:pt x="1978560" y="1173523"/>
                    <a:pt x="1978560" y="1173523"/>
                  </a:cubicBezTo>
                  <a:cubicBezTo>
                    <a:pt x="1969172" y="1194647"/>
                    <a:pt x="1962131" y="1215770"/>
                    <a:pt x="1952743" y="1236893"/>
                  </a:cubicBezTo>
                  <a:cubicBezTo>
                    <a:pt x="1952743" y="1239241"/>
                    <a:pt x="1950396" y="1243935"/>
                    <a:pt x="1950396" y="1246282"/>
                  </a:cubicBezTo>
                  <a:cubicBezTo>
                    <a:pt x="1943355" y="1265058"/>
                    <a:pt x="1936313" y="1286181"/>
                    <a:pt x="1926925" y="1304958"/>
                  </a:cubicBezTo>
                  <a:cubicBezTo>
                    <a:pt x="1926925" y="1307305"/>
                    <a:pt x="1924578" y="1309652"/>
                    <a:pt x="1924578" y="1311999"/>
                  </a:cubicBezTo>
                  <a:cubicBezTo>
                    <a:pt x="1917537" y="1333122"/>
                    <a:pt x="1908149" y="1354246"/>
                    <a:pt x="1901108" y="1375369"/>
                  </a:cubicBezTo>
                  <a:cubicBezTo>
                    <a:pt x="1901108" y="1377716"/>
                    <a:pt x="1898761" y="1380063"/>
                    <a:pt x="1898761" y="1380063"/>
                  </a:cubicBezTo>
                  <a:cubicBezTo>
                    <a:pt x="1865902" y="1469251"/>
                    <a:pt x="1835390" y="1565480"/>
                    <a:pt x="1802532" y="1666403"/>
                  </a:cubicBezTo>
                  <a:cubicBezTo>
                    <a:pt x="1800185" y="1666403"/>
                    <a:pt x="1800185" y="1666403"/>
                    <a:pt x="1797838" y="1666403"/>
                  </a:cubicBezTo>
                  <a:cubicBezTo>
                    <a:pt x="1795491" y="1666403"/>
                    <a:pt x="1793144" y="1666403"/>
                    <a:pt x="1790797" y="1668750"/>
                  </a:cubicBezTo>
                  <a:cubicBezTo>
                    <a:pt x="1776714" y="1633544"/>
                    <a:pt x="1764979" y="1598339"/>
                    <a:pt x="1750897" y="1563133"/>
                  </a:cubicBezTo>
                  <a:cubicBezTo>
                    <a:pt x="1734467" y="1530274"/>
                    <a:pt x="1720385" y="1492722"/>
                    <a:pt x="1706303" y="1455169"/>
                  </a:cubicBezTo>
                  <a:close/>
                  <a:moveTo>
                    <a:pt x="1511498" y="1060865"/>
                  </a:moveTo>
                  <a:cubicBezTo>
                    <a:pt x="1499763" y="1060865"/>
                    <a:pt x="1490375" y="1070253"/>
                    <a:pt x="1490375" y="1081988"/>
                  </a:cubicBezTo>
                  <a:cubicBezTo>
                    <a:pt x="1490375" y="1084335"/>
                    <a:pt x="1490375" y="1086683"/>
                    <a:pt x="1490375" y="1089030"/>
                  </a:cubicBezTo>
                  <a:cubicBezTo>
                    <a:pt x="1441087" y="1105459"/>
                    <a:pt x="1391799" y="1124235"/>
                    <a:pt x="1342511" y="1143012"/>
                  </a:cubicBezTo>
                  <a:cubicBezTo>
                    <a:pt x="1344858" y="1126582"/>
                    <a:pt x="1344858" y="1110153"/>
                    <a:pt x="1347205" y="1093724"/>
                  </a:cubicBezTo>
                  <a:cubicBezTo>
                    <a:pt x="1347205" y="1089030"/>
                    <a:pt x="1347205" y="1081988"/>
                    <a:pt x="1349552" y="1077294"/>
                  </a:cubicBezTo>
                  <a:cubicBezTo>
                    <a:pt x="1351899" y="1060865"/>
                    <a:pt x="1351899" y="1044436"/>
                    <a:pt x="1354246" y="1028006"/>
                  </a:cubicBezTo>
                  <a:cubicBezTo>
                    <a:pt x="1403534" y="1009230"/>
                    <a:pt x="1455169" y="992801"/>
                    <a:pt x="1506804" y="978718"/>
                  </a:cubicBezTo>
                  <a:cubicBezTo>
                    <a:pt x="1509151" y="983412"/>
                    <a:pt x="1511498" y="988107"/>
                    <a:pt x="1513845" y="995148"/>
                  </a:cubicBezTo>
                  <a:cubicBezTo>
                    <a:pt x="1518539" y="1006883"/>
                    <a:pt x="1523233" y="1016271"/>
                    <a:pt x="1527927" y="1028006"/>
                  </a:cubicBezTo>
                  <a:cubicBezTo>
                    <a:pt x="1530274" y="1035047"/>
                    <a:pt x="1534968" y="1042089"/>
                    <a:pt x="1537315" y="1049130"/>
                  </a:cubicBezTo>
                  <a:cubicBezTo>
                    <a:pt x="1539662" y="1056171"/>
                    <a:pt x="1542009" y="1063212"/>
                    <a:pt x="1546704" y="1070253"/>
                  </a:cubicBezTo>
                  <a:cubicBezTo>
                    <a:pt x="1542009" y="1072600"/>
                    <a:pt x="1534968" y="1074947"/>
                    <a:pt x="1530274" y="1074947"/>
                  </a:cubicBezTo>
                  <a:cubicBezTo>
                    <a:pt x="1527927" y="1065559"/>
                    <a:pt x="1520886" y="1060865"/>
                    <a:pt x="1511498" y="1060865"/>
                  </a:cubicBezTo>
                  <a:close/>
                  <a:moveTo>
                    <a:pt x="2100607" y="891878"/>
                  </a:moveTo>
                  <a:cubicBezTo>
                    <a:pt x="2102954" y="884836"/>
                    <a:pt x="2105301" y="880142"/>
                    <a:pt x="2109995" y="873101"/>
                  </a:cubicBezTo>
                  <a:cubicBezTo>
                    <a:pt x="2112342" y="866060"/>
                    <a:pt x="2117036" y="861366"/>
                    <a:pt x="2119383" y="854325"/>
                  </a:cubicBezTo>
                  <a:cubicBezTo>
                    <a:pt x="2194488" y="847284"/>
                    <a:pt x="2267247" y="840243"/>
                    <a:pt x="2344699" y="835549"/>
                  </a:cubicBezTo>
                  <a:cubicBezTo>
                    <a:pt x="2347047" y="837896"/>
                    <a:pt x="2347047" y="840243"/>
                    <a:pt x="2349394" y="840243"/>
                  </a:cubicBezTo>
                  <a:cubicBezTo>
                    <a:pt x="2356435" y="851978"/>
                    <a:pt x="2365823" y="861366"/>
                    <a:pt x="2372864" y="873101"/>
                  </a:cubicBezTo>
                  <a:cubicBezTo>
                    <a:pt x="2375211" y="877795"/>
                    <a:pt x="2377558" y="882489"/>
                    <a:pt x="2382252" y="884836"/>
                  </a:cubicBezTo>
                  <a:cubicBezTo>
                    <a:pt x="2382252" y="884836"/>
                    <a:pt x="2382252" y="884836"/>
                    <a:pt x="2382252" y="884836"/>
                  </a:cubicBezTo>
                  <a:cubicBezTo>
                    <a:pt x="2302453" y="894225"/>
                    <a:pt x="2222653" y="903613"/>
                    <a:pt x="2142854" y="917695"/>
                  </a:cubicBezTo>
                  <a:cubicBezTo>
                    <a:pt x="2124077" y="920042"/>
                    <a:pt x="2105301" y="924736"/>
                    <a:pt x="2084177" y="927083"/>
                  </a:cubicBezTo>
                  <a:cubicBezTo>
                    <a:pt x="2084177" y="927083"/>
                    <a:pt x="2084177" y="927083"/>
                    <a:pt x="2084177" y="924736"/>
                  </a:cubicBezTo>
                  <a:cubicBezTo>
                    <a:pt x="2088871" y="917695"/>
                    <a:pt x="2093565" y="903613"/>
                    <a:pt x="2100607" y="891878"/>
                  </a:cubicBezTo>
                  <a:close/>
                  <a:moveTo>
                    <a:pt x="2408070" y="931777"/>
                  </a:moveTo>
                  <a:cubicBezTo>
                    <a:pt x="2546545" y="1135970"/>
                    <a:pt x="2677980" y="1361287"/>
                    <a:pt x="2816456" y="1593645"/>
                  </a:cubicBezTo>
                  <a:cubicBezTo>
                    <a:pt x="2865744" y="1675791"/>
                    <a:pt x="2915032" y="1757938"/>
                    <a:pt x="2964320" y="1842432"/>
                  </a:cubicBezTo>
                  <a:cubicBezTo>
                    <a:pt x="2964320" y="1844779"/>
                    <a:pt x="2966667" y="1844779"/>
                    <a:pt x="2966667" y="1847126"/>
                  </a:cubicBezTo>
                  <a:cubicBezTo>
                    <a:pt x="2961973" y="1849473"/>
                    <a:pt x="2959626" y="1854167"/>
                    <a:pt x="2957279" y="1858861"/>
                  </a:cubicBezTo>
                  <a:cubicBezTo>
                    <a:pt x="2926767" y="1851820"/>
                    <a:pt x="2893908" y="1847126"/>
                    <a:pt x="2863397" y="1840084"/>
                  </a:cubicBezTo>
                  <a:cubicBezTo>
                    <a:pt x="2846967" y="1837737"/>
                    <a:pt x="2830538" y="1833043"/>
                    <a:pt x="2814109" y="1830696"/>
                  </a:cubicBezTo>
                  <a:cubicBezTo>
                    <a:pt x="2778903" y="1823655"/>
                    <a:pt x="2746044" y="1818961"/>
                    <a:pt x="2710839" y="1811920"/>
                  </a:cubicBezTo>
                  <a:cubicBezTo>
                    <a:pt x="2692062" y="1809573"/>
                    <a:pt x="2673286" y="1804879"/>
                    <a:pt x="2656857" y="1802532"/>
                  </a:cubicBezTo>
                  <a:cubicBezTo>
                    <a:pt x="2628692" y="1797838"/>
                    <a:pt x="2600528" y="1793144"/>
                    <a:pt x="2572363" y="1788449"/>
                  </a:cubicBezTo>
                  <a:cubicBezTo>
                    <a:pt x="2548892" y="1783755"/>
                    <a:pt x="2527769" y="1781408"/>
                    <a:pt x="2504299" y="1776714"/>
                  </a:cubicBezTo>
                  <a:cubicBezTo>
                    <a:pt x="2483175" y="1772020"/>
                    <a:pt x="2459705" y="1769673"/>
                    <a:pt x="2438581" y="1767326"/>
                  </a:cubicBezTo>
                  <a:cubicBezTo>
                    <a:pt x="2410417" y="1762632"/>
                    <a:pt x="2382252" y="1757938"/>
                    <a:pt x="2354088" y="1755591"/>
                  </a:cubicBezTo>
                  <a:cubicBezTo>
                    <a:pt x="2351741" y="1755591"/>
                    <a:pt x="2349394" y="1755591"/>
                    <a:pt x="2347047" y="1755591"/>
                  </a:cubicBezTo>
                  <a:cubicBezTo>
                    <a:pt x="2257859" y="1743855"/>
                    <a:pt x="2171018" y="1732120"/>
                    <a:pt x="2084177" y="1722732"/>
                  </a:cubicBezTo>
                  <a:cubicBezTo>
                    <a:pt x="2077136" y="1722732"/>
                    <a:pt x="2072442" y="1720385"/>
                    <a:pt x="2065401" y="1720385"/>
                  </a:cubicBezTo>
                  <a:cubicBezTo>
                    <a:pt x="2037236" y="1718038"/>
                    <a:pt x="2009072" y="1715691"/>
                    <a:pt x="1980907" y="1710997"/>
                  </a:cubicBezTo>
                  <a:cubicBezTo>
                    <a:pt x="1962131" y="1708650"/>
                    <a:pt x="1945702" y="1706303"/>
                    <a:pt x="1926925" y="1706303"/>
                  </a:cubicBezTo>
                  <a:cubicBezTo>
                    <a:pt x="1903455" y="1703956"/>
                    <a:pt x="1879984" y="1701609"/>
                    <a:pt x="1858861" y="1701609"/>
                  </a:cubicBezTo>
                  <a:cubicBezTo>
                    <a:pt x="1842431" y="1699262"/>
                    <a:pt x="1826002" y="1699262"/>
                    <a:pt x="1809573" y="1696915"/>
                  </a:cubicBezTo>
                  <a:cubicBezTo>
                    <a:pt x="1809573" y="1696915"/>
                    <a:pt x="1809573" y="1696915"/>
                    <a:pt x="1809573" y="1696915"/>
                  </a:cubicBezTo>
                  <a:cubicBezTo>
                    <a:pt x="1809573" y="1687526"/>
                    <a:pt x="1804879" y="1680485"/>
                    <a:pt x="1795491" y="1678138"/>
                  </a:cubicBezTo>
                  <a:cubicBezTo>
                    <a:pt x="1797838" y="1668750"/>
                    <a:pt x="1800185" y="1659362"/>
                    <a:pt x="1804879" y="1649974"/>
                  </a:cubicBezTo>
                  <a:cubicBezTo>
                    <a:pt x="1809573" y="1638238"/>
                    <a:pt x="1811920" y="1626503"/>
                    <a:pt x="1816614" y="1614768"/>
                  </a:cubicBezTo>
                  <a:cubicBezTo>
                    <a:pt x="1821308" y="1598339"/>
                    <a:pt x="1826002" y="1584256"/>
                    <a:pt x="1833043" y="1567827"/>
                  </a:cubicBezTo>
                  <a:cubicBezTo>
                    <a:pt x="1837737" y="1556092"/>
                    <a:pt x="1840084" y="1546704"/>
                    <a:pt x="1844778" y="1534968"/>
                  </a:cubicBezTo>
                  <a:cubicBezTo>
                    <a:pt x="1851820" y="1516192"/>
                    <a:pt x="1856514" y="1499763"/>
                    <a:pt x="1863555" y="1480986"/>
                  </a:cubicBezTo>
                  <a:cubicBezTo>
                    <a:pt x="1865902" y="1473945"/>
                    <a:pt x="1868249" y="1464557"/>
                    <a:pt x="1870596" y="1457516"/>
                  </a:cubicBezTo>
                  <a:cubicBezTo>
                    <a:pt x="1877637" y="1438740"/>
                    <a:pt x="1882331" y="1422310"/>
                    <a:pt x="1889372" y="1405881"/>
                  </a:cubicBezTo>
                  <a:cubicBezTo>
                    <a:pt x="1891719" y="1398840"/>
                    <a:pt x="1894066" y="1391799"/>
                    <a:pt x="1896414" y="1384757"/>
                  </a:cubicBezTo>
                  <a:cubicBezTo>
                    <a:pt x="1912843" y="1335469"/>
                    <a:pt x="1931619" y="1288529"/>
                    <a:pt x="1948049" y="1243935"/>
                  </a:cubicBezTo>
                  <a:cubicBezTo>
                    <a:pt x="1952743" y="1234546"/>
                    <a:pt x="1955090" y="1222811"/>
                    <a:pt x="1959784" y="1213423"/>
                  </a:cubicBezTo>
                  <a:cubicBezTo>
                    <a:pt x="1964478" y="1201688"/>
                    <a:pt x="1969172" y="1187606"/>
                    <a:pt x="1973866" y="1175870"/>
                  </a:cubicBezTo>
                  <a:cubicBezTo>
                    <a:pt x="1978560" y="1164135"/>
                    <a:pt x="1983254" y="1152400"/>
                    <a:pt x="1987948" y="1140665"/>
                  </a:cubicBezTo>
                  <a:cubicBezTo>
                    <a:pt x="1992642" y="1131276"/>
                    <a:pt x="1994989" y="1121888"/>
                    <a:pt x="1999684" y="1110153"/>
                  </a:cubicBezTo>
                  <a:cubicBezTo>
                    <a:pt x="2004378" y="1096071"/>
                    <a:pt x="2011419" y="1081988"/>
                    <a:pt x="2016113" y="1070253"/>
                  </a:cubicBezTo>
                  <a:cubicBezTo>
                    <a:pt x="2018460" y="1063212"/>
                    <a:pt x="2023154" y="1056171"/>
                    <a:pt x="2025501" y="1049130"/>
                  </a:cubicBezTo>
                  <a:cubicBezTo>
                    <a:pt x="2032542" y="1035047"/>
                    <a:pt x="2037236" y="1020965"/>
                    <a:pt x="2044277" y="1006883"/>
                  </a:cubicBezTo>
                  <a:cubicBezTo>
                    <a:pt x="2046624" y="999842"/>
                    <a:pt x="2048972" y="995148"/>
                    <a:pt x="2051319" y="988107"/>
                  </a:cubicBezTo>
                  <a:cubicBezTo>
                    <a:pt x="2058360" y="974024"/>
                    <a:pt x="2063054" y="962289"/>
                    <a:pt x="2070095" y="948207"/>
                  </a:cubicBezTo>
                  <a:cubicBezTo>
                    <a:pt x="2072442" y="943513"/>
                    <a:pt x="2074789" y="938819"/>
                    <a:pt x="2077136" y="934125"/>
                  </a:cubicBezTo>
                  <a:cubicBezTo>
                    <a:pt x="2175712" y="915348"/>
                    <a:pt x="2276635" y="901266"/>
                    <a:pt x="2375211" y="891878"/>
                  </a:cubicBezTo>
                  <a:cubicBezTo>
                    <a:pt x="2389293" y="903613"/>
                    <a:pt x="2398681" y="915348"/>
                    <a:pt x="2408070" y="931777"/>
                  </a:cubicBezTo>
                  <a:cubicBezTo>
                    <a:pt x="2408070" y="929430"/>
                    <a:pt x="2408070" y="931777"/>
                    <a:pt x="2408070" y="931777"/>
                  </a:cubicBezTo>
                  <a:close/>
                  <a:moveTo>
                    <a:pt x="3044119" y="2358782"/>
                  </a:moveTo>
                  <a:cubicBezTo>
                    <a:pt x="3046466" y="2372864"/>
                    <a:pt x="3048813" y="2384599"/>
                    <a:pt x="3051160" y="2398681"/>
                  </a:cubicBezTo>
                  <a:cubicBezTo>
                    <a:pt x="3053508" y="2412764"/>
                    <a:pt x="3055854" y="2424499"/>
                    <a:pt x="3058202" y="2438581"/>
                  </a:cubicBezTo>
                  <a:cubicBezTo>
                    <a:pt x="3058202" y="2443275"/>
                    <a:pt x="3060548" y="2450317"/>
                    <a:pt x="3060548" y="2455011"/>
                  </a:cubicBezTo>
                  <a:cubicBezTo>
                    <a:pt x="3062896" y="2469093"/>
                    <a:pt x="3065243" y="2483175"/>
                    <a:pt x="3067590" y="2497258"/>
                  </a:cubicBezTo>
                  <a:cubicBezTo>
                    <a:pt x="3060548" y="2499605"/>
                    <a:pt x="3055854" y="2501952"/>
                    <a:pt x="3053508" y="2508993"/>
                  </a:cubicBezTo>
                  <a:cubicBezTo>
                    <a:pt x="3046466" y="2506646"/>
                    <a:pt x="3037078" y="2504299"/>
                    <a:pt x="3030037" y="2499605"/>
                  </a:cubicBezTo>
                  <a:cubicBezTo>
                    <a:pt x="3013608" y="2492563"/>
                    <a:pt x="2997178" y="2487869"/>
                    <a:pt x="2983096" y="2480828"/>
                  </a:cubicBezTo>
                  <a:cubicBezTo>
                    <a:pt x="2966667" y="2473787"/>
                    <a:pt x="2950237" y="2469093"/>
                    <a:pt x="2933808" y="2462052"/>
                  </a:cubicBezTo>
                  <a:cubicBezTo>
                    <a:pt x="2919726" y="2457358"/>
                    <a:pt x="2905644" y="2452664"/>
                    <a:pt x="2893908" y="2445622"/>
                  </a:cubicBezTo>
                  <a:cubicBezTo>
                    <a:pt x="2872785" y="2438581"/>
                    <a:pt x="2854008" y="2429193"/>
                    <a:pt x="2832885" y="2422152"/>
                  </a:cubicBezTo>
                  <a:cubicBezTo>
                    <a:pt x="2823497" y="2417458"/>
                    <a:pt x="2814109" y="2415111"/>
                    <a:pt x="2802374" y="2410417"/>
                  </a:cubicBezTo>
                  <a:cubicBezTo>
                    <a:pt x="2778903" y="2401028"/>
                    <a:pt x="2755433" y="2391640"/>
                    <a:pt x="2734309" y="2382252"/>
                  </a:cubicBezTo>
                  <a:cubicBezTo>
                    <a:pt x="2727268" y="2379905"/>
                    <a:pt x="2720227" y="2377558"/>
                    <a:pt x="2713186" y="2375211"/>
                  </a:cubicBezTo>
                  <a:cubicBezTo>
                    <a:pt x="2685021" y="2363476"/>
                    <a:pt x="2654510" y="2351741"/>
                    <a:pt x="2626345" y="2340005"/>
                  </a:cubicBezTo>
                  <a:cubicBezTo>
                    <a:pt x="2626345" y="2340005"/>
                    <a:pt x="2623998" y="2340005"/>
                    <a:pt x="2623998" y="2340005"/>
                  </a:cubicBezTo>
                  <a:cubicBezTo>
                    <a:pt x="2534810" y="2302453"/>
                    <a:pt x="2445622" y="2267247"/>
                    <a:pt x="2358782" y="2229694"/>
                  </a:cubicBezTo>
                  <a:cubicBezTo>
                    <a:pt x="2325923" y="2215612"/>
                    <a:pt x="2290717" y="2201530"/>
                    <a:pt x="2255512" y="2187447"/>
                  </a:cubicBezTo>
                  <a:cubicBezTo>
                    <a:pt x="2199183" y="2163977"/>
                    <a:pt x="2142854" y="2140506"/>
                    <a:pt x="2086524" y="2119383"/>
                  </a:cubicBezTo>
                  <a:cubicBezTo>
                    <a:pt x="2079483" y="2117036"/>
                    <a:pt x="2070095" y="2112342"/>
                    <a:pt x="2063054" y="2109995"/>
                  </a:cubicBezTo>
                  <a:cubicBezTo>
                    <a:pt x="2063054" y="2107648"/>
                    <a:pt x="2065401" y="2105301"/>
                    <a:pt x="2065401" y="2102954"/>
                  </a:cubicBezTo>
                  <a:cubicBezTo>
                    <a:pt x="2065401" y="2100607"/>
                    <a:pt x="2065401" y="2100607"/>
                    <a:pt x="2065401" y="2098260"/>
                  </a:cubicBezTo>
                  <a:cubicBezTo>
                    <a:pt x="2105301" y="2086524"/>
                    <a:pt x="2142854" y="2074789"/>
                    <a:pt x="2180406" y="2063054"/>
                  </a:cubicBezTo>
                  <a:cubicBezTo>
                    <a:pt x="2180406" y="2063054"/>
                    <a:pt x="2182753" y="2063054"/>
                    <a:pt x="2182753" y="2063054"/>
                  </a:cubicBezTo>
                  <a:cubicBezTo>
                    <a:pt x="2203877" y="2056013"/>
                    <a:pt x="2225000" y="2051319"/>
                    <a:pt x="2243776" y="2044277"/>
                  </a:cubicBezTo>
                  <a:cubicBezTo>
                    <a:pt x="2243776" y="2044277"/>
                    <a:pt x="2246123" y="2044277"/>
                    <a:pt x="2246123" y="2044277"/>
                  </a:cubicBezTo>
                  <a:cubicBezTo>
                    <a:pt x="2494910" y="1971519"/>
                    <a:pt x="2713186" y="1917537"/>
                    <a:pt x="2917379" y="1877637"/>
                  </a:cubicBezTo>
                  <a:cubicBezTo>
                    <a:pt x="2919726" y="1877637"/>
                    <a:pt x="2924420" y="1875290"/>
                    <a:pt x="2926767" y="1875290"/>
                  </a:cubicBezTo>
                  <a:cubicBezTo>
                    <a:pt x="2938502" y="1872943"/>
                    <a:pt x="2947890" y="1870596"/>
                    <a:pt x="2959626" y="1868249"/>
                  </a:cubicBezTo>
                  <a:cubicBezTo>
                    <a:pt x="2959626" y="1868249"/>
                    <a:pt x="2959626" y="1868249"/>
                    <a:pt x="2959626" y="1868249"/>
                  </a:cubicBezTo>
                  <a:cubicBezTo>
                    <a:pt x="2961973" y="1877637"/>
                    <a:pt x="2969014" y="1884678"/>
                    <a:pt x="2978402" y="1884678"/>
                  </a:cubicBezTo>
                  <a:cubicBezTo>
                    <a:pt x="2978402" y="1884678"/>
                    <a:pt x="2978402" y="1884678"/>
                    <a:pt x="2980749" y="1884678"/>
                  </a:cubicBezTo>
                  <a:cubicBezTo>
                    <a:pt x="2999525" y="2044277"/>
                    <a:pt x="3020649" y="2199183"/>
                    <a:pt x="3044119" y="2347047"/>
                  </a:cubicBezTo>
                  <a:cubicBezTo>
                    <a:pt x="3044119" y="2351741"/>
                    <a:pt x="3044119" y="2354088"/>
                    <a:pt x="3044119" y="2358782"/>
                  </a:cubicBezTo>
                  <a:close/>
                  <a:moveTo>
                    <a:pt x="3072284" y="2631039"/>
                  </a:moveTo>
                  <a:cubicBezTo>
                    <a:pt x="3072284" y="2663898"/>
                    <a:pt x="3074631" y="2696756"/>
                    <a:pt x="3074631" y="2727268"/>
                  </a:cubicBezTo>
                  <a:cubicBezTo>
                    <a:pt x="3074631" y="2731962"/>
                    <a:pt x="3074631" y="2739003"/>
                    <a:pt x="3074631" y="2743697"/>
                  </a:cubicBezTo>
                  <a:cubicBezTo>
                    <a:pt x="3074631" y="2778903"/>
                    <a:pt x="3076978" y="2814109"/>
                    <a:pt x="3076978" y="2849314"/>
                  </a:cubicBezTo>
                  <a:cubicBezTo>
                    <a:pt x="3076978" y="2851662"/>
                    <a:pt x="3076978" y="2854009"/>
                    <a:pt x="3076978" y="2854009"/>
                  </a:cubicBezTo>
                  <a:cubicBezTo>
                    <a:pt x="3084019" y="3032384"/>
                    <a:pt x="3093407" y="3203718"/>
                    <a:pt x="3105143" y="3370359"/>
                  </a:cubicBezTo>
                  <a:cubicBezTo>
                    <a:pt x="3100449" y="3370359"/>
                    <a:pt x="3093407" y="3375053"/>
                    <a:pt x="3091060" y="3379747"/>
                  </a:cubicBezTo>
                  <a:cubicBezTo>
                    <a:pt x="3086366" y="3377400"/>
                    <a:pt x="3079325" y="3372706"/>
                    <a:pt x="3074631" y="3370359"/>
                  </a:cubicBezTo>
                  <a:cubicBezTo>
                    <a:pt x="3065243" y="3365665"/>
                    <a:pt x="3058202" y="3360971"/>
                    <a:pt x="3048813" y="3353929"/>
                  </a:cubicBezTo>
                  <a:cubicBezTo>
                    <a:pt x="3037078" y="3346888"/>
                    <a:pt x="3027690" y="3339847"/>
                    <a:pt x="3015955" y="3332806"/>
                  </a:cubicBezTo>
                  <a:cubicBezTo>
                    <a:pt x="3006567" y="3328112"/>
                    <a:pt x="2999525" y="3321071"/>
                    <a:pt x="2990137" y="3316377"/>
                  </a:cubicBezTo>
                  <a:cubicBezTo>
                    <a:pt x="2978402" y="3309335"/>
                    <a:pt x="2969014" y="3302295"/>
                    <a:pt x="2957279" y="3295253"/>
                  </a:cubicBezTo>
                  <a:cubicBezTo>
                    <a:pt x="2947890" y="3288212"/>
                    <a:pt x="2938502" y="3283518"/>
                    <a:pt x="2931461" y="3276477"/>
                  </a:cubicBezTo>
                  <a:cubicBezTo>
                    <a:pt x="2922073" y="3269436"/>
                    <a:pt x="2912685" y="3262394"/>
                    <a:pt x="2903296" y="3257700"/>
                  </a:cubicBezTo>
                  <a:cubicBezTo>
                    <a:pt x="2891561" y="3250659"/>
                    <a:pt x="2882173" y="3243618"/>
                    <a:pt x="2870438" y="3234230"/>
                  </a:cubicBezTo>
                  <a:cubicBezTo>
                    <a:pt x="2865744" y="3231883"/>
                    <a:pt x="2861050" y="3227189"/>
                    <a:pt x="2856355" y="3224842"/>
                  </a:cubicBezTo>
                  <a:cubicBezTo>
                    <a:pt x="2785944" y="3173207"/>
                    <a:pt x="2710839" y="3114531"/>
                    <a:pt x="2635733" y="3051160"/>
                  </a:cubicBezTo>
                  <a:cubicBezTo>
                    <a:pt x="2638080" y="3048813"/>
                    <a:pt x="2640427" y="3044119"/>
                    <a:pt x="2640427" y="3039425"/>
                  </a:cubicBezTo>
                  <a:cubicBezTo>
                    <a:pt x="2640427" y="3032384"/>
                    <a:pt x="2638080" y="3027690"/>
                    <a:pt x="2633386" y="3025343"/>
                  </a:cubicBezTo>
                  <a:cubicBezTo>
                    <a:pt x="2736656" y="2900949"/>
                    <a:pt x="2842273" y="2774209"/>
                    <a:pt x="2952585" y="2649816"/>
                  </a:cubicBezTo>
                  <a:cubicBezTo>
                    <a:pt x="2961973" y="2640427"/>
                    <a:pt x="2969014" y="2631039"/>
                    <a:pt x="2978402" y="2621651"/>
                  </a:cubicBezTo>
                  <a:cubicBezTo>
                    <a:pt x="3004219" y="2593486"/>
                    <a:pt x="3030037" y="2565322"/>
                    <a:pt x="3053508" y="2534810"/>
                  </a:cubicBezTo>
                  <a:cubicBezTo>
                    <a:pt x="3055854" y="2537157"/>
                    <a:pt x="3060548" y="2539504"/>
                    <a:pt x="3065243" y="2539504"/>
                  </a:cubicBezTo>
                  <a:cubicBezTo>
                    <a:pt x="3065243" y="2567669"/>
                    <a:pt x="3065243" y="2595833"/>
                    <a:pt x="3067590" y="2621651"/>
                  </a:cubicBezTo>
                  <a:cubicBezTo>
                    <a:pt x="3072284" y="2623998"/>
                    <a:pt x="3072284" y="2626345"/>
                    <a:pt x="3072284" y="2631039"/>
                  </a:cubicBezTo>
                  <a:close/>
                  <a:moveTo>
                    <a:pt x="3051160" y="3544040"/>
                  </a:moveTo>
                  <a:cubicBezTo>
                    <a:pt x="3006567" y="3670781"/>
                    <a:pt x="2961973" y="3792827"/>
                    <a:pt x="2917379" y="3910179"/>
                  </a:cubicBezTo>
                  <a:cubicBezTo>
                    <a:pt x="2915032" y="3914873"/>
                    <a:pt x="2915032" y="3919567"/>
                    <a:pt x="2912685" y="3921915"/>
                  </a:cubicBezTo>
                  <a:cubicBezTo>
                    <a:pt x="2903296" y="3947732"/>
                    <a:pt x="2893908" y="3971203"/>
                    <a:pt x="2884520" y="3997020"/>
                  </a:cubicBezTo>
                  <a:cubicBezTo>
                    <a:pt x="2882173" y="4004061"/>
                    <a:pt x="2879826" y="4011102"/>
                    <a:pt x="2877479" y="4018144"/>
                  </a:cubicBezTo>
                  <a:cubicBezTo>
                    <a:pt x="2868091" y="4039267"/>
                    <a:pt x="2861050" y="4062737"/>
                    <a:pt x="2851661" y="4083861"/>
                  </a:cubicBezTo>
                  <a:cubicBezTo>
                    <a:pt x="2849314" y="4090902"/>
                    <a:pt x="2846967" y="4097943"/>
                    <a:pt x="2842273" y="4104984"/>
                  </a:cubicBezTo>
                  <a:cubicBezTo>
                    <a:pt x="2832885" y="4126108"/>
                    <a:pt x="2825844" y="4147231"/>
                    <a:pt x="2816456" y="4168354"/>
                  </a:cubicBezTo>
                  <a:cubicBezTo>
                    <a:pt x="2814109" y="4175396"/>
                    <a:pt x="2811762" y="4180090"/>
                    <a:pt x="2809415" y="4187131"/>
                  </a:cubicBezTo>
                  <a:cubicBezTo>
                    <a:pt x="2795332" y="4187131"/>
                    <a:pt x="2783597" y="4187131"/>
                    <a:pt x="2769515" y="4187131"/>
                  </a:cubicBezTo>
                  <a:cubicBezTo>
                    <a:pt x="2767168" y="4177743"/>
                    <a:pt x="2764821" y="4166007"/>
                    <a:pt x="2762474" y="4156619"/>
                  </a:cubicBezTo>
                  <a:cubicBezTo>
                    <a:pt x="2760127" y="4147231"/>
                    <a:pt x="2757780" y="4137843"/>
                    <a:pt x="2757780" y="4130802"/>
                  </a:cubicBezTo>
                  <a:cubicBezTo>
                    <a:pt x="2755433" y="4119066"/>
                    <a:pt x="2753086" y="4107331"/>
                    <a:pt x="2750738" y="4095596"/>
                  </a:cubicBezTo>
                  <a:cubicBezTo>
                    <a:pt x="2748391" y="4086208"/>
                    <a:pt x="2746044" y="4076820"/>
                    <a:pt x="2746044" y="4067431"/>
                  </a:cubicBezTo>
                  <a:cubicBezTo>
                    <a:pt x="2743697" y="4055696"/>
                    <a:pt x="2741350" y="4043961"/>
                    <a:pt x="2739003" y="4032226"/>
                  </a:cubicBezTo>
                  <a:cubicBezTo>
                    <a:pt x="2736656" y="4022838"/>
                    <a:pt x="2734309" y="4011102"/>
                    <a:pt x="2734309" y="4001714"/>
                  </a:cubicBezTo>
                  <a:cubicBezTo>
                    <a:pt x="2731962" y="3989979"/>
                    <a:pt x="2729615" y="3975897"/>
                    <a:pt x="2727268" y="3964162"/>
                  </a:cubicBezTo>
                  <a:cubicBezTo>
                    <a:pt x="2724921" y="3954773"/>
                    <a:pt x="2724921" y="3945385"/>
                    <a:pt x="2722574" y="3933650"/>
                  </a:cubicBezTo>
                  <a:cubicBezTo>
                    <a:pt x="2720227" y="3919567"/>
                    <a:pt x="2717880" y="3907832"/>
                    <a:pt x="2715533" y="3893750"/>
                  </a:cubicBezTo>
                  <a:cubicBezTo>
                    <a:pt x="2713186" y="3884362"/>
                    <a:pt x="2713186" y="3874974"/>
                    <a:pt x="2710839" y="3863238"/>
                  </a:cubicBezTo>
                  <a:cubicBezTo>
                    <a:pt x="2708492" y="3849156"/>
                    <a:pt x="2706145" y="3835074"/>
                    <a:pt x="2703797" y="3818645"/>
                  </a:cubicBezTo>
                  <a:cubicBezTo>
                    <a:pt x="2701450" y="3809256"/>
                    <a:pt x="2701450" y="3799868"/>
                    <a:pt x="2699103" y="3790480"/>
                  </a:cubicBezTo>
                  <a:cubicBezTo>
                    <a:pt x="2696756" y="3771704"/>
                    <a:pt x="2694409" y="3752927"/>
                    <a:pt x="2692062" y="3736498"/>
                  </a:cubicBezTo>
                  <a:cubicBezTo>
                    <a:pt x="2692062" y="3729457"/>
                    <a:pt x="2689715" y="3724763"/>
                    <a:pt x="2689715" y="3717722"/>
                  </a:cubicBezTo>
                  <a:cubicBezTo>
                    <a:pt x="2687368" y="3694251"/>
                    <a:pt x="2682674" y="3670781"/>
                    <a:pt x="2680327" y="3647310"/>
                  </a:cubicBezTo>
                  <a:cubicBezTo>
                    <a:pt x="2680327" y="3644963"/>
                    <a:pt x="2680327" y="3644963"/>
                    <a:pt x="2680327" y="3642616"/>
                  </a:cubicBezTo>
                  <a:cubicBezTo>
                    <a:pt x="2668592" y="3539346"/>
                    <a:pt x="2656857" y="3429035"/>
                    <a:pt x="2645121" y="3314030"/>
                  </a:cubicBezTo>
                  <a:cubicBezTo>
                    <a:pt x="2645121" y="3306989"/>
                    <a:pt x="2645121" y="3302295"/>
                    <a:pt x="2642774" y="3295253"/>
                  </a:cubicBezTo>
                  <a:cubicBezTo>
                    <a:pt x="2640427" y="3271783"/>
                    <a:pt x="2638080" y="3248312"/>
                    <a:pt x="2635733" y="3227189"/>
                  </a:cubicBezTo>
                  <a:cubicBezTo>
                    <a:pt x="2633386" y="3206065"/>
                    <a:pt x="2633386" y="3187289"/>
                    <a:pt x="2631039" y="3166166"/>
                  </a:cubicBezTo>
                  <a:cubicBezTo>
                    <a:pt x="2631039" y="3156777"/>
                    <a:pt x="2628692" y="3147389"/>
                    <a:pt x="2628692" y="3138001"/>
                  </a:cubicBezTo>
                  <a:cubicBezTo>
                    <a:pt x="2626345" y="3114531"/>
                    <a:pt x="2623998" y="3088713"/>
                    <a:pt x="2623998" y="3062896"/>
                  </a:cubicBezTo>
                  <a:cubicBezTo>
                    <a:pt x="2628692" y="3062896"/>
                    <a:pt x="2633386" y="3060549"/>
                    <a:pt x="2635733" y="3055855"/>
                  </a:cubicBezTo>
                  <a:cubicBezTo>
                    <a:pt x="2640427" y="3060549"/>
                    <a:pt x="2647469" y="3065243"/>
                    <a:pt x="2652163" y="3069937"/>
                  </a:cubicBezTo>
                  <a:cubicBezTo>
                    <a:pt x="2663898" y="3079325"/>
                    <a:pt x="2673286" y="3088713"/>
                    <a:pt x="2685021" y="3095754"/>
                  </a:cubicBezTo>
                  <a:cubicBezTo>
                    <a:pt x="2696756" y="3105142"/>
                    <a:pt x="2706145" y="3112184"/>
                    <a:pt x="2717880" y="3121572"/>
                  </a:cubicBezTo>
                  <a:cubicBezTo>
                    <a:pt x="2727268" y="3130960"/>
                    <a:pt x="2739003" y="3138001"/>
                    <a:pt x="2748391" y="3147389"/>
                  </a:cubicBezTo>
                  <a:cubicBezTo>
                    <a:pt x="2757780" y="3154431"/>
                    <a:pt x="2767168" y="3161472"/>
                    <a:pt x="2776556" y="3170860"/>
                  </a:cubicBezTo>
                  <a:cubicBezTo>
                    <a:pt x="2788291" y="3180248"/>
                    <a:pt x="2797679" y="3187289"/>
                    <a:pt x="2809415" y="3196677"/>
                  </a:cubicBezTo>
                  <a:cubicBezTo>
                    <a:pt x="2818803" y="3203718"/>
                    <a:pt x="2825844" y="3208413"/>
                    <a:pt x="2835232" y="3215454"/>
                  </a:cubicBezTo>
                  <a:cubicBezTo>
                    <a:pt x="2846967" y="3224842"/>
                    <a:pt x="2858703" y="3231883"/>
                    <a:pt x="2870438" y="3241271"/>
                  </a:cubicBezTo>
                  <a:cubicBezTo>
                    <a:pt x="2877479" y="3245965"/>
                    <a:pt x="2886867" y="3253006"/>
                    <a:pt x="2893908" y="3257700"/>
                  </a:cubicBezTo>
                  <a:cubicBezTo>
                    <a:pt x="2912685" y="3269436"/>
                    <a:pt x="2929114" y="3283518"/>
                    <a:pt x="2947890" y="3295253"/>
                  </a:cubicBezTo>
                  <a:cubicBezTo>
                    <a:pt x="2961973" y="3304641"/>
                    <a:pt x="2976055" y="3314030"/>
                    <a:pt x="2990137" y="3325765"/>
                  </a:cubicBezTo>
                  <a:cubicBezTo>
                    <a:pt x="2992484" y="3328112"/>
                    <a:pt x="2997178" y="3330459"/>
                    <a:pt x="2999525" y="3330459"/>
                  </a:cubicBezTo>
                  <a:cubicBezTo>
                    <a:pt x="3015955" y="3342194"/>
                    <a:pt x="3032384" y="3351582"/>
                    <a:pt x="3048813" y="3363318"/>
                  </a:cubicBezTo>
                  <a:cubicBezTo>
                    <a:pt x="3051160" y="3363318"/>
                    <a:pt x="3051160" y="3365665"/>
                    <a:pt x="3053508" y="3365665"/>
                  </a:cubicBezTo>
                  <a:cubicBezTo>
                    <a:pt x="3065243" y="3372706"/>
                    <a:pt x="3076978" y="3379747"/>
                    <a:pt x="3088713" y="3389135"/>
                  </a:cubicBezTo>
                  <a:cubicBezTo>
                    <a:pt x="3086366" y="3391482"/>
                    <a:pt x="3086366" y="3396176"/>
                    <a:pt x="3086366" y="3398523"/>
                  </a:cubicBezTo>
                  <a:cubicBezTo>
                    <a:pt x="3086366" y="3407912"/>
                    <a:pt x="3091060" y="3414952"/>
                    <a:pt x="3098101" y="3417300"/>
                  </a:cubicBezTo>
                  <a:cubicBezTo>
                    <a:pt x="3091060" y="3433729"/>
                    <a:pt x="3086366" y="3450158"/>
                    <a:pt x="3079325" y="3468935"/>
                  </a:cubicBezTo>
                  <a:cubicBezTo>
                    <a:pt x="3072284" y="3487711"/>
                    <a:pt x="3062896" y="3515876"/>
                    <a:pt x="3051160" y="3544040"/>
                  </a:cubicBezTo>
                  <a:close/>
                  <a:moveTo>
                    <a:pt x="2227347" y="4175396"/>
                  </a:moveTo>
                  <a:cubicBezTo>
                    <a:pt x="2210918" y="4170702"/>
                    <a:pt x="2194488" y="4168354"/>
                    <a:pt x="2178059" y="4163660"/>
                  </a:cubicBezTo>
                  <a:cubicBezTo>
                    <a:pt x="2161630" y="4158966"/>
                    <a:pt x="2147548" y="4154272"/>
                    <a:pt x="2131118" y="4149578"/>
                  </a:cubicBezTo>
                  <a:cubicBezTo>
                    <a:pt x="2114689" y="4144884"/>
                    <a:pt x="2098260" y="4140190"/>
                    <a:pt x="2081830" y="4135496"/>
                  </a:cubicBezTo>
                  <a:cubicBezTo>
                    <a:pt x="2065401" y="4130802"/>
                    <a:pt x="2051319" y="4126108"/>
                    <a:pt x="2034889" y="4121414"/>
                  </a:cubicBezTo>
                  <a:cubicBezTo>
                    <a:pt x="2018460" y="4116720"/>
                    <a:pt x="2002031" y="4112026"/>
                    <a:pt x="1985601" y="4107331"/>
                  </a:cubicBezTo>
                  <a:cubicBezTo>
                    <a:pt x="1969172" y="4102637"/>
                    <a:pt x="1955090" y="4097943"/>
                    <a:pt x="1938660" y="4090902"/>
                  </a:cubicBezTo>
                  <a:cubicBezTo>
                    <a:pt x="1922231" y="4086208"/>
                    <a:pt x="1905802" y="4079167"/>
                    <a:pt x="1889372" y="4074473"/>
                  </a:cubicBezTo>
                  <a:cubicBezTo>
                    <a:pt x="1872943" y="4069779"/>
                    <a:pt x="1858861" y="4062737"/>
                    <a:pt x="1842431" y="4058043"/>
                  </a:cubicBezTo>
                  <a:cubicBezTo>
                    <a:pt x="1837737" y="4055696"/>
                    <a:pt x="1833043" y="4055696"/>
                    <a:pt x="1828349" y="4053349"/>
                  </a:cubicBezTo>
                  <a:cubicBezTo>
                    <a:pt x="1833043" y="4051002"/>
                    <a:pt x="1837737" y="4048655"/>
                    <a:pt x="1840084" y="4041614"/>
                  </a:cubicBezTo>
                  <a:cubicBezTo>
                    <a:pt x="1842431" y="4041614"/>
                    <a:pt x="1844778" y="4043961"/>
                    <a:pt x="1844778" y="4043961"/>
                  </a:cubicBezTo>
                  <a:cubicBezTo>
                    <a:pt x="1856514" y="4048655"/>
                    <a:pt x="1870596" y="4053349"/>
                    <a:pt x="1882331" y="4058043"/>
                  </a:cubicBezTo>
                  <a:cubicBezTo>
                    <a:pt x="1887025" y="4060390"/>
                    <a:pt x="1891719" y="4060390"/>
                    <a:pt x="1896414" y="4062737"/>
                  </a:cubicBezTo>
                  <a:cubicBezTo>
                    <a:pt x="1948049" y="4081514"/>
                    <a:pt x="1997336" y="4097943"/>
                    <a:pt x="2046624" y="4114372"/>
                  </a:cubicBezTo>
                  <a:cubicBezTo>
                    <a:pt x="2051319" y="4116720"/>
                    <a:pt x="2058360" y="4116720"/>
                    <a:pt x="2063054" y="4119066"/>
                  </a:cubicBezTo>
                  <a:cubicBezTo>
                    <a:pt x="2074789" y="4123761"/>
                    <a:pt x="2086524" y="4126108"/>
                    <a:pt x="2098260" y="4128455"/>
                  </a:cubicBezTo>
                  <a:cubicBezTo>
                    <a:pt x="2107648" y="4130802"/>
                    <a:pt x="2114689" y="4133149"/>
                    <a:pt x="2124077" y="4135496"/>
                  </a:cubicBezTo>
                  <a:cubicBezTo>
                    <a:pt x="2135812" y="4137843"/>
                    <a:pt x="2145201" y="4142537"/>
                    <a:pt x="2156936" y="4144884"/>
                  </a:cubicBezTo>
                  <a:cubicBezTo>
                    <a:pt x="2166324" y="4147231"/>
                    <a:pt x="2175712" y="4149578"/>
                    <a:pt x="2185100" y="4151925"/>
                  </a:cubicBezTo>
                  <a:cubicBezTo>
                    <a:pt x="2194488" y="4154272"/>
                    <a:pt x="2203877" y="4156619"/>
                    <a:pt x="2215612" y="4158966"/>
                  </a:cubicBezTo>
                  <a:cubicBezTo>
                    <a:pt x="2225000" y="4161313"/>
                    <a:pt x="2236735" y="4163660"/>
                    <a:pt x="2246123" y="4166007"/>
                  </a:cubicBezTo>
                  <a:cubicBezTo>
                    <a:pt x="2255512" y="4168354"/>
                    <a:pt x="2264900" y="4170702"/>
                    <a:pt x="2274288" y="4173049"/>
                  </a:cubicBezTo>
                  <a:cubicBezTo>
                    <a:pt x="2286023" y="4175396"/>
                    <a:pt x="2295412" y="4177743"/>
                    <a:pt x="2307147" y="4180090"/>
                  </a:cubicBezTo>
                  <a:cubicBezTo>
                    <a:pt x="2316535" y="4182437"/>
                    <a:pt x="2325923" y="4184784"/>
                    <a:pt x="2332964" y="4184784"/>
                  </a:cubicBezTo>
                  <a:cubicBezTo>
                    <a:pt x="2344699" y="4187131"/>
                    <a:pt x="2354088" y="4189478"/>
                    <a:pt x="2365823" y="4191825"/>
                  </a:cubicBezTo>
                  <a:cubicBezTo>
                    <a:pt x="2375211" y="4194172"/>
                    <a:pt x="2382252" y="4194172"/>
                    <a:pt x="2391640" y="4196519"/>
                  </a:cubicBezTo>
                  <a:cubicBezTo>
                    <a:pt x="2403376" y="4198866"/>
                    <a:pt x="2412764" y="4201213"/>
                    <a:pt x="2424499" y="4203560"/>
                  </a:cubicBezTo>
                  <a:cubicBezTo>
                    <a:pt x="2433887" y="4205908"/>
                    <a:pt x="2440928" y="4205908"/>
                    <a:pt x="2450317" y="4208254"/>
                  </a:cubicBezTo>
                  <a:cubicBezTo>
                    <a:pt x="2462052" y="4210602"/>
                    <a:pt x="2471440" y="4212948"/>
                    <a:pt x="2483175" y="4212948"/>
                  </a:cubicBezTo>
                  <a:cubicBezTo>
                    <a:pt x="2492563" y="4215296"/>
                    <a:pt x="2499605" y="4215296"/>
                    <a:pt x="2508993" y="4217643"/>
                  </a:cubicBezTo>
                  <a:cubicBezTo>
                    <a:pt x="2520728" y="4219990"/>
                    <a:pt x="2530116" y="4219990"/>
                    <a:pt x="2541851" y="4222337"/>
                  </a:cubicBezTo>
                  <a:cubicBezTo>
                    <a:pt x="2551239" y="4224684"/>
                    <a:pt x="2558281" y="4224684"/>
                    <a:pt x="2567669" y="4224684"/>
                  </a:cubicBezTo>
                  <a:cubicBezTo>
                    <a:pt x="2579404" y="4227031"/>
                    <a:pt x="2588792" y="4227031"/>
                    <a:pt x="2600528" y="4229378"/>
                  </a:cubicBezTo>
                  <a:cubicBezTo>
                    <a:pt x="2609916" y="4229378"/>
                    <a:pt x="2616957" y="4231725"/>
                    <a:pt x="2626345" y="4231725"/>
                  </a:cubicBezTo>
                  <a:cubicBezTo>
                    <a:pt x="2638080" y="4234072"/>
                    <a:pt x="2647469" y="4234072"/>
                    <a:pt x="2659204" y="4236419"/>
                  </a:cubicBezTo>
                  <a:cubicBezTo>
                    <a:pt x="2668592" y="4236419"/>
                    <a:pt x="2675633" y="4238766"/>
                    <a:pt x="2685021" y="4238766"/>
                  </a:cubicBezTo>
                  <a:cubicBezTo>
                    <a:pt x="2696756" y="4238766"/>
                    <a:pt x="2706145" y="4241113"/>
                    <a:pt x="2717880" y="4241113"/>
                  </a:cubicBezTo>
                  <a:cubicBezTo>
                    <a:pt x="2727268" y="4241113"/>
                    <a:pt x="2734309" y="4243460"/>
                    <a:pt x="2743697" y="4243460"/>
                  </a:cubicBezTo>
                  <a:cubicBezTo>
                    <a:pt x="2748391" y="4243460"/>
                    <a:pt x="2753086" y="4243460"/>
                    <a:pt x="2757780" y="4243460"/>
                  </a:cubicBezTo>
                  <a:cubicBezTo>
                    <a:pt x="2757780" y="4243460"/>
                    <a:pt x="2757780" y="4243460"/>
                    <a:pt x="2757780" y="4243460"/>
                  </a:cubicBezTo>
                  <a:cubicBezTo>
                    <a:pt x="2757780" y="4245807"/>
                    <a:pt x="2757780" y="4248154"/>
                    <a:pt x="2760127" y="4250501"/>
                  </a:cubicBezTo>
                  <a:cubicBezTo>
                    <a:pt x="2757780" y="4250501"/>
                    <a:pt x="2755433" y="4252848"/>
                    <a:pt x="2753086" y="4252848"/>
                  </a:cubicBezTo>
                  <a:cubicBezTo>
                    <a:pt x="2750738" y="4252848"/>
                    <a:pt x="2748391" y="4255195"/>
                    <a:pt x="2746044" y="4255195"/>
                  </a:cubicBezTo>
                  <a:cubicBezTo>
                    <a:pt x="2731962" y="4252848"/>
                    <a:pt x="2715533" y="4252848"/>
                    <a:pt x="2701450" y="4250501"/>
                  </a:cubicBezTo>
                  <a:cubicBezTo>
                    <a:pt x="2685021" y="4248154"/>
                    <a:pt x="2670939" y="4248154"/>
                    <a:pt x="2654510" y="4245807"/>
                  </a:cubicBezTo>
                  <a:cubicBezTo>
                    <a:pt x="2638080" y="4243460"/>
                    <a:pt x="2621651" y="4241113"/>
                    <a:pt x="2607569" y="4238766"/>
                  </a:cubicBezTo>
                  <a:cubicBezTo>
                    <a:pt x="2591139" y="4236419"/>
                    <a:pt x="2577057" y="4234072"/>
                    <a:pt x="2560628" y="4231725"/>
                  </a:cubicBezTo>
                  <a:cubicBezTo>
                    <a:pt x="2544198" y="4229378"/>
                    <a:pt x="2527769" y="4227031"/>
                    <a:pt x="2511340" y="4224684"/>
                  </a:cubicBezTo>
                  <a:cubicBezTo>
                    <a:pt x="2494910" y="4222337"/>
                    <a:pt x="2480828" y="4219990"/>
                    <a:pt x="2464399" y="4217643"/>
                  </a:cubicBezTo>
                  <a:cubicBezTo>
                    <a:pt x="2447970" y="4215296"/>
                    <a:pt x="2431540" y="4210602"/>
                    <a:pt x="2417458" y="4208254"/>
                  </a:cubicBezTo>
                  <a:cubicBezTo>
                    <a:pt x="2401029" y="4205908"/>
                    <a:pt x="2384599" y="4201213"/>
                    <a:pt x="2370517" y="4198866"/>
                  </a:cubicBezTo>
                  <a:cubicBezTo>
                    <a:pt x="2354088" y="4196519"/>
                    <a:pt x="2337658" y="4191825"/>
                    <a:pt x="2323576" y="4187131"/>
                  </a:cubicBezTo>
                  <a:cubicBezTo>
                    <a:pt x="2307147" y="4182437"/>
                    <a:pt x="2290717" y="4180090"/>
                    <a:pt x="2276635" y="4175396"/>
                  </a:cubicBezTo>
                  <a:cubicBezTo>
                    <a:pt x="2260206" y="4182437"/>
                    <a:pt x="2243776" y="4180090"/>
                    <a:pt x="2227347" y="4175396"/>
                  </a:cubicBezTo>
                  <a:close/>
                  <a:moveTo>
                    <a:pt x="1807226" y="4074473"/>
                  </a:moveTo>
                  <a:cubicBezTo>
                    <a:pt x="1802532" y="4083861"/>
                    <a:pt x="1797838" y="4093249"/>
                    <a:pt x="1790797" y="4102637"/>
                  </a:cubicBezTo>
                  <a:cubicBezTo>
                    <a:pt x="1788449" y="4104984"/>
                    <a:pt x="1788449" y="4109678"/>
                    <a:pt x="1786102" y="4112026"/>
                  </a:cubicBezTo>
                  <a:cubicBezTo>
                    <a:pt x="1783755" y="4114372"/>
                    <a:pt x="1783755" y="4116720"/>
                    <a:pt x="1781408" y="4121414"/>
                  </a:cubicBezTo>
                  <a:cubicBezTo>
                    <a:pt x="1774367" y="4116720"/>
                    <a:pt x="1767326" y="4112026"/>
                    <a:pt x="1760285" y="4107331"/>
                  </a:cubicBezTo>
                  <a:cubicBezTo>
                    <a:pt x="1750897" y="4100290"/>
                    <a:pt x="1743856" y="4095596"/>
                    <a:pt x="1734467" y="4088555"/>
                  </a:cubicBezTo>
                  <a:cubicBezTo>
                    <a:pt x="1722732" y="4079167"/>
                    <a:pt x="1710997" y="4072125"/>
                    <a:pt x="1699262" y="4062737"/>
                  </a:cubicBezTo>
                  <a:cubicBezTo>
                    <a:pt x="1689873" y="4055696"/>
                    <a:pt x="1682832" y="4048655"/>
                    <a:pt x="1673444" y="4043961"/>
                  </a:cubicBezTo>
                  <a:cubicBezTo>
                    <a:pt x="1666403" y="4039267"/>
                    <a:pt x="1659362" y="4032226"/>
                    <a:pt x="1652321" y="4027532"/>
                  </a:cubicBezTo>
                  <a:cubicBezTo>
                    <a:pt x="1657015" y="4027532"/>
                    <a:pt x="1661709" y="4027532"/>
                    <a:pt x="1666403" y="4027532"/>
                  </a:cubicBezTo>
                  <a:cubicBezTo>
                    <a:pt x="1687526" y="4029879"/>
                    <a:pt x="1708650" y="4029879"/>
                    <a:pt x="1729773" y="4032226"/>
                  </a:cubicBezTo>
                  <a:cubicBezTo>
                    <a:pt x="1741508" y="4032226"/>
                    <a:pt x="1750897" y="4032226"/>
                    <a:pt x="1762632" y="4032226"/>
                  </a:cubicBezTo>
                  <a:cubicBezTo>
                    <a:pt x="1767326" y="4032226"/>
                    <a:pt x="1769673" y="4032226"/>
                    <a:pt x="1774367" y="4032226"/>
                  </a:cubicBezTo>
                  <a:cubicBezTo>
                    <a:pt x="1779061" y="4034573"/>
                    <a:pt x="1781408" y="4034573"/>
                    <a:pt x="1786102" y="4036920"/>
                  </a:cubicBezTo>
                  <a:cubicBezTo>
                    <a:pt x="1795491" y="4039267"/>
                    <a:pt x="1802532" y="4043961"/>
                    <a:pt x="1811920" y="4046308"/>
                  </a:cubicBezTo>
                  <a:cubicBezTo>
                    <a:pt x="1814267" y="4048655"/>
                    <a:pt x="1814267" y="4048655"/>
                    <a:pt x="1816614" y="4051002"/>
                  </a:cubicBezTo>
                  <a:cubicBezTo>
                    <a:pt x="1814267" y="4055696"/>
                    <a:pt x="1811920" y="4062737"/>
                    <a:pt x="1807226" y="4067431"/>
                  </a:cubicBezTo>
                  <a:cubicBezTo>
                    <a:pt x="1807226" y="4069779"/>
                    <a:pt x="1807226" y="4072125"/>
                    <a:pt x="1807226" y="4074473"/>
                  </a:cubicBezTo>
                  <a:close/>
                  <a:moveTo>
                    <a:pt x="1779061" y="4215296"/>
                  </a:moveTo>
                  <a:cubicBezTo>
                    <a:pt x="1781408" y="4217643"/>
                    <a:pt x="1783755" y="4219990"/>
                    <a:pt x="1786102" y="4222337"/>
                  </a:cubicBezTo>
                  <a:cubicBezTo>
                    <a:pt x="1786102" y="4222337"/>
                    <a:pt x="1786102" y="4224684"/>
                    <a:pt x="1783755" y="4224684"/>
                  </a:cubicBezTo>
                  <a:cubicBezTo>
                    <a:pt x="1774367" y="4219990"/>
                    <a:pt x="1767326" y="4212948"/>
                    <a:pt x="1757938" y="4208254"/>
                  </a:cubicBezTo>
                  <a:cubicBezTo>
                    <a:pt x="1750897" y="4203560"/>
                    <a:pt x="1746203" y="4201213"/>
                    <a:pt x="1739161" y="4196519"/>
                  </a:cubicBezTo>
                  <a:cubicBezTo>
                    <a:pt x="1741508" y="4191825"/>
                    <a:pt x="1743856" y="4187131"/>
                    <a:pt x="1748550" y="4182437"/>
                  </a:cubicBezTo>
                  <a:cubicBezTo>
                    <a:pt x="1753244" y="4187131"/>
                    <a:pt x="1757938" y="4194172"/>
                    <a:pt x="1764979" y="4198866"/>
                  </a:cubicBezTo>
                  <a:cubicBezTo>
                    <a:pt x="1769673" y="4205908"/>
                    <a:pt x="1774367" y="4210602"/>
                    <a:pt x="1779061" y="4215296"/>
                  </a:cubicBezTo>
                  <a:close/>
                  <a:moveTo>
                    <a:pt x="1722732" y="4222337"/>
                  </a:moveTo>
                  <a:cubicBezTo>
                    <a:pt x="1701609" y="4257542"/>
                    <a:pt x="1680485" y="4290401"/>
                    <a:pt x="1659362" y="4320913"/>
                  </a:cubicBezTo>
                  <a:cubicBezTo>
                    <a:pt x="1657015" y="4323260"/>
                    <a:pt x="1654668" y="4325607"/>
                    <a:pt x="1654668" y="4327954"/>
                  </a:cubicBezTo>
                  <a:cubicBezTo>
                    <a:pt x="1652321" y="4332648"/>
                    <a:pt x="1647627" y="4337342"/>
                    <a:pt x="1645280" y="4342036"/>
                  </a:cubicBezTo>
                  <a:cubicBezTo>
                    <a:pt x="1642933" y="4344383"/>
                    <a:pt x="1640586" y="4349077"/>
                    <a:pt x="1638239" y="4351424"/>
                  </a:cubicBezTo>
                  <a:cubicBezTo>
                    <a:pt x="1635891" y="4356118"/>
                    <a:pt x="1633544" y="4358466"/>
                    <a:pt x="1628850" y="4363160"/>
                  </a:cubicBezTo>
                  <a:cubicBezTo>
                    <a:pt x="1626503" y="4367854"/>
                    <a:pt x="1621809" y="4370201"/>
                    <a:pt x="1619462" y="4374895"/>
                  </a:cubicBezTo>
                  <a:cubicBezTo>
                    <a:pt x="1617115" y="4377242"/>
                    <a:pt x="1614768" y="4381936"/>
                    <a:pt x="1612421" y="4384283"/>
                  </a:cubicBezTo>
                  <a:cubicBezTo>
                    <a:pt x="1610074" y="4388977"/>
                    <a:pt x="1605380" y="4391324"/>
                    <a:pt x="1603033" y="4396018"/>
                  </a:cubicBezTo>
                  <a:cubicBezTo>
                    <a:pt x="1600686" y="4398365"/>
                    <a:pt x="1598339" y="4400712"/>
                    <a:pt x="1595992" y="4405406"/>
                  </a:cubicBezTo>
                  <a:cubicBezTo>
                    <a:pt x="1593645" y="4410100"/>
                    <a:pt x="1588950" y="4412447"/>
                    <a:pt x="1586603" y="4417142"/>
                  </a:cubicBezTo>
                  <a:cubicBezTo>
                    <a:pt x="1584256" y="4419489"/>
                    <a:pt x="1581909" y="4421836"/>
                    <a:pt x="1579562" y="4424183"/>
                  </a:cubicBezTo>
                  <a:cubicBezTo>
                    <a:pt x="1574868" y="4428877"/>
                    <a:pt x="1572521" y="4433571"/>
                    <a:pt x="1567827" y="4435918"/>
                  </a:cubicBezTo>
                  <a:cubicBezTo>
                    <a:pt x="1565480" y="4438265"/>
                    <a:pt x="1563133" y="4440612"/>
                    <a:pt x="1560786" y="4442959"/>
                  </a:cubicBezTo>
                  <a:cubicBezTo>
                    <a:pt x="1556092" y="4447653"/>
                    <a:pt x="1553745" y="4450000"/>
                    <a:pt x="1549051" y="4454694"/>
                  </a:cubicBezTo>
                  <a:cubicBezTo>
                    <a:pt x="1549051" y="4454694"/>
                    <a:pt x="1546704" y="4457041"/>
                    <a:pt x="1546704" y="4457041"/>
                  </a:cubicBezTo>
                  <a:cubicBezTo>
                    <a:pt x="1544357" y="4454694"/>
                    <a:pt x="1539662" y="4452347"/>
                    <a:pt x="1532621" y="4452347"/>
                  </a:cubicBezTo>
                  <a:cubicBezTo>
                    <a:pt x="1530274" y="4424183"/>
                    <a:pt x="1527927" y="4398365"/>
                    <a:pt x="1525580" y="4367854"/>
                  </a:cubicBezTo>
                  <a:cubicBezTo>
                    <a:pt x="1523233" y="4330301"/>
                    <a:pt x="1518539" y="4292748"/>
                    <a:pt x="1516192" y="4252848"/>
                  </a:cubicBezTo>
                  <a:cubicBezTo>
                    <a:pt x="1511498" y="4189478"/>
                    <a:pt x="1504457" y="4126108"/>
                    <a:pt x="1497416" y="4055696"/>
                  </a:cubicBezTo>
                  <a:cubicBezTo>
                    <a:pt x="1502110" y="4055696"/>
                    <a:pt x="1506804" y="4053349"/>
                    <a:pt x="1511498" y="4048655"/>
                  </a:cubicBezTo>
                  <a:cubicBezTo>
                    <a:pt x="1523233" y="4058043"/>
                    <a:pt x="1537315" y="4067431"/>
                    <a:pt x="1549051" y="4074473"/>
                  </a:cubicBezTo>
                  <a:cubicBezTo>
                    <a:pt x="1556092" y="4079167"/>
                    <a:pt x="1565480" y="4086208"/>
                    <a:pt x="1572521" y="4090902"/>
                  </a:cubicBezTo>
                  <a:cubicBezTo>
                    <a:pt x="1628850" y="4128455"/>
                    <a:pt x="1682832" y="4163660"/>
                    <a:pt x="1736814" y="4196519"/>
                  </a:cubicBezTo>
                  <a:cubicBezTo>
                    <a:pt x="1734467" y="4201213"/>
                    <a:pt x="1729773" y="4208254"/>
                    <a:pt x="1727426" y="4212948"/>
                  </a:cubicBezTo>
                  <a:cubicBezTo>
                    <a:pt x="1725079" y="4217643"/>
                    <a:pt x="1725079" y="4219990"/>
                    <a:pt x="1722732" y="4222337"/>
                  </a:cubicBezTo>
                  <a:close/>
                  <a:moveTo>
                    <a:pt x="1375369" y="4004061"/>
                  </a:moveTo>
                  <a:cubicBezTo>
                    <a:pt x="1351899" y="3997020"/>
                    <a:pt x="1326081" y="3989979"/>
                    <a:pt x="1302611" y="3982938"/>
                  </a:cubicBezTo>
                  <a:cubicBezTo>
                    <a:pt x="1290876" y="3978244"/>
                    <a:pt x="1281487" y="3975897"/>
                    <a:pt x="1269752" y="3971203"/>
                  </a:cubicBezTo>
                  <a:cubicBezTo>
                    <a:pt x="1253323" y="3966508"/>
                    <a:pt x="1236894" y="3959468"/>
                    <a:pt x="1220464" y="3954773"/>
                  </a:cubicBezTo>
                  <a:cubicBezTo>
                    <a:pt x="1222811" y="3954773"/>
                    <a:pt x="1222811" y="3954773"/>
                    <a:pt x="1225158" y="3957120"/>
                  </a:cubicBezTo>
                  <a:cubicBezTo>
                    <a:pt x="1241588" y="3961814"/>
                    <a:pt x="1255670" y="3966508"/>
                    <a:pt x="1272099" y="3968856"/>
                  </a:cubicBezTo>
                  <a:cubicBezTo>
                    <a:pt x="1283834" y="3971203"/>
                    <a:pt x="1295570" y="3973550"/>
                    <a:pt x="1307305" y="3975897"/>
                  </a:cubicBezTo>
                  <a:cubicBezTo>
                    <a:pt x="1323734" y="3980591"/>
                    <a:pt x="1342511" y="3982938"/>
                    <a:pt x="1358940" y="3987632"/>
                  </a:cubicBezTo>
                  <a:cubicBezTo>
                    <a:pt x="1370675" y="3989979"/>
                    <a:pt x="1382410" y="3992326"/>
                    <a:pt x="1394146" y="3994673"/>
                  </a:cubicBezTo>
                  <a:cubicBezTo>
                    <a:pt x="1412922" y="3997020"/>
                    <a:pt x="1431698" y="4001714"/>
                    <a:pt x="1450475" y="4004061"/>
                  </a:cubicBezTo>
                  <a:cubicBezTo>
                    <a:pt x="1462210" y="4006408"/>
                    <a:pt x="1476292" y="4006408"/>
                    <a:pt x="1488028" y="4008755"/>
                  </a:cubicBezTo>
                  <a:cubicBezTo>
                    <a:pt x="1490375" y="4008755"/>
                    <a:pt x="1495069" y="4008755"/>
                    <a:pt x="1497416" y="4011102"/>
                  </a:cubicBezTo>
                  <a:cubicBezTo>
                    <a:pt x="1497416" y="4013449"/>
                    <a:pt x="1497416" y="4015796"/>
                    <a:pt x="1497416" y="4018144"/>
                  </a:cubicBezTo>
                  <a:cubicBezTo>
                    <a:pt x="1497416" y="4018144"/>
                    <a:pt x="1497416" y="4018144"/>
                    <a:pt x="1495069" y="4018144"/>
                  </a:cubicBezTo>
                  <a:cubicBezTo>
                    <a:pt x="1485680" y="4018144"/>
                    <a:pt x="1478639" y="4025185"/>
                    <a:pt x="1476292" y="4032226"/>
                  </a:cubicBezTo>
                  <a:cubicBezTo>
                    <a:pt x="1450475" y="4025185"/>
                    <a:pt x="1422310" y="4020490"/>
                    <a:pt x="1396493" y="4011102"/>
                  </a:cubicBezTo>
                  <a:cubicBezTo>
                    <a:pt x="1389452" y="4008755"/>
                    <a:pt x="1382410" y="4006408"/>
                    <a:pt x="1375369" y="4004061"/>
                  </a:cubicBezTo>
                  <a:close/>
                  <a:moveTo>
                    <a:pt x="1154747" y="3935997"/>
                  </a:moveTo>
                  <a:cubicBezTo>
                    <a:pt x="1147706" y="3933650"/>
                    <a:pt x="1138318" y="3931303"/>
                    <a:pt x="1131276" y="3928956"/>
                  </a:cubicBezTo>
                  <a:cubicBezTo>
                    <a:pt x="1131276" y="3926609"/>
                    <a:pt x="1133623" y="3926609"/>
                    <a:pt x="1133623" y="3924262"/>
                  </a:cubicBezTo>
                  <a:cubicBezTo>
                    <a:pt x="1145359" y="3928956"/>
                    <a:pt x="1154747" y="3933650"/>
                    <a:pt x="1166482" y="3935997"/>
                  </a:cubicBezTo>
                  <a:cubicBezTo>
                    <a:pt x="1173523" y="3938344"/>
                    <a:pt x="1180564" y="3940691"/>
                    <a:pt x="1187605" y="3945385"/>
                  </a:cubicBezTo>
                  <a:cubicBezTo>
                    <a:pt x="1187605" y="3945385"/>
                    <a:pt x="1185258" y="3945385"/>
                    <a:pt x="1185258" y="3945385"/>
                  </a:cubicBezTo>
                  <a:cubicBezTo>
                    <a:pt x="1175870" y="3940691"/>
                    <a:pt x="1164135" y="3938344"/>
                    <a:pt x="1154747" y="3935997"/>
                  </a:cubicBezTo>
                  <a:close/>
                  <a:moveTo>
                    <a:pt x="1053824" y="3804562"/>
                  </a:moveTo>
                  <a:cubicBezTo>
                    <a:pt x="1053824" y="3792827"/>
                    <a:pt x="1053824" y="3781092"/>
                    <a:pt x="1051477" y="3769357"/>
                  </a:cubicBezTo>
                  <a:cubicBezTo>
                    <a:pt x="1051477" y="3755274"/>
                    <a:pt x="1051477" y="3738845"/>
                    <a:pt x="1049130" y="3722416"/>
                  </a:cubicBezTo>
                  <a:cubicBezTo>
                    <a:pt x="1049130" y="3717722"/>
                    <a:pt x="1049130" y="3710680"/>
                    <a:pt x="1049130" y="3705986"/>
                  </a:cubicBezTo>
                  <a:cubicBezTo>
                    <a:pt x="1049130" y="3705986"/>
                    <a:pt x="1051477" y="3705986"/>
                    <a:pt x="1051477" y="3705986"/>
                  </a:cubicBezTo>
                  <a:cubicBezTo>
                    <a:pt x="1051477" y="3710680"/>
                    <a:pt x="1053824" y="3715374"/>
                    <a:pt x="1053824" y="3720068"/>
                  </a:cubicBezTo>
                  <a:cubicBezTo>
                    <a:pt x="1056171" y="3729457"/>
                    <a:pt x="1058518" y="3738845"/>
                    <a:pt x="1060865" y="3750580"/>
                  </a:cubicBezTo>
                  <a:cubicBezTo>
                    <a:pt x="1063212" y="3759969"/>
                    <a:pt x="1065559" y="3771704"/>
                    <a:pt x="1067906" y="3781092"/>
                  </a:cubicBezTo>
                  <a:cubicBezTo>
                    <a:pt x="1070253" y="3790480"/>
                    <a:pt x="1072600" y="3799868"/>
                    <a:pt x="1074947" y="3806909"/>
                  </a:cubicBezTo>
                  <a:cubicBezTo>
                    <a:pt x="1077294" y="3816298"/>
                    <a:pt x="1079641" y="3823339"/>
                    <a:pt x="1081988" y="3832727"/>
                  </a:cubicBezTo>
                  <a:cubicBezTo>
                    <a:pt x="1072600" y="3830380"/>
                    <a:pt x="1063212" y="3828033"/>
                    <a:pt x="1056171" y="3823339"/>
                  </a:cubicBezTo>
                  <a:cubicBezTo>
                    <a:pt x="1053824" y="3818645"/>
                    <a:pt x="1053824" y="3811604"/>
                    <a:pt x="1053824" y="3804562"/>
                  </a:cubicBezTo>
                  <a:close/>
                  <a:moveTo>
                    <a:pt x="1093724" y="3713028"/>
                  </a:moveTo>
                  <a:cubicBezTo>
                    <a:pt x="1107806" y="3720068"/>
                    <a:pt x="1121888" y="3727110"/>
                    <a:pt x="1138318" y="3736498"/>
                  </a:cubicBezTo>
                  <a:cubicBezTo>
                    <a:pt x="1140665" y="3736498"/>
                    <a:pt x="1140665" y="3738845"/>
                    <a:pt x="1143012" y="3738845"/>
                  </a:cubicBezTo>
                  <a:cubicBezTo>
                    <a:pt x="1168829" y="3752927"/>
                    <a:pt x="1196994" y="3767009"/>
                    <a:pt x="1225158" y="3778745"/>
                  </a:cubicBezTo>
                  <a:cubicBezTo>
                    <a:pt x="1225158" y="3781092"/>
                    <a:pt x="1222811" y="3783439"/>
                    <a:pt x="1222811" y="3785786"/>
                  </a:cubicBezTo>
                  <a:cubicBezTo>
                    <a:pt x="1222811" y="3790480"/>
                    <a:pt x="1225158" y="3795174"/>
                    <a:pt x="1227505" y="3799868"/>
                  </a:cubicBezTo>
                  <a:cubicBezTo>
                    <a:pt x="1220464" y="3806909"/>
                    <a:pt x="1215770" y="3813950"/>
                    <a:pt x="1208729" y="3818645"/>
                  </a:cubicBezTo>
                  <a:cubicBezTo>
                    <a:pt x="1206382" y="3818645"/>
                    <a:pt x="1206382" y="3820992"/>
                    <a:pt x="1204035" y="3823339"/>
                  </a:cubicBezTo>
                  <a:cubicBezTo>
                    <a:pt x="1192300" y="3835074"/>
                    <a:pt x="1180564" y="3846809"/>
                    <a:pt x="1168829" y="3858544"/>
                  </a:cubicBezTo>
                  <a:cubicBezTo>
                    <a:pt x="1138318" y="3851503"/>
                    <a:pt x="1110153" y="3842115"/>
                    <a:pt x="1079641" y="3835074"/>
                  </a:cubicBezTo>
                  <a:cubicBezTo>
                    <a:pt x="1070253" y="3792827"/>
                    <a:pt x="1060865" y="3750580"/>
                    <a:pt x="1051477" y="3705986"/>
                  </a:cubicBezTo>
                  <a:cubicBezTo>
                    <a:pt x="1056171" y="3703639"/>
                    <a:pt x="1060865" y="3701292"/>
                    <a:pt x="1063212" y="3696598"/>
                  </a:cubicBezTo>
                  <a:cubicBezTo>
                    <a:pt x="1065559" y="3698945"/>
                    <a:pt x="1070253" y="3701292"/>
                    <a:pt x="1072600" y="3701292"/>
                  </a:cubicBezTo>
                  <a:cubicBezTo>
                    <a:pt x="1081988" y="3705986"/>
                    <a:pt x="1089030" y="3710680"/>
                    <a:pt x="1093724" y="3713028"/>
                  </a:cubicBezTo>
                  <a:close/>
                  <a:moveTo>
                    <a:pt x="1269752" y="3752927"/>
                  </a:moveTo>
                  <a:cubicBezTo>
                    <a:pt x="1274446" y="3745886"/>
                    <a:pt x="1281487" y="3736498"/>
                    <a:pt x="1286181" y="3729457"/>
                  </a:cubicBezTo>
                  <a:cubicBezTo>
                    <a:pt x="1288529" y="3727110"/>
                    <a:pt x="1290876" y="3722416"/>
                    <a:pt x="1293223" y="3720068"/>
                  </a:cubicBezTo>
                  <a:cubicBezTo>
                    <a:pt x="1300264" y="3710680"/>
                    <a:pt x="1307305" y="3701292"/>
                    <a:pt x="1314346" y="3691904"/>
                  </a:cubicBezTo>
                  <a:cubicBezTo>
                    <a:pt x="1316693" y="3689557"/>
                    <a:pt x="1316693" y="3687210"/>
                    <a:pt x="1319040" y="3687210"/>
                  </a:cubicBezTo>
                  <a:cubicBezTo>
                    <a:pt x="1422310" y="3536999"/>
                    <a:pt x="1523233" y="3363318"/>
                    <a:pt x="1638239" y="3156777"/>
                  </a:cubicBezTo>
                  <a:cubicBezTo>
                    <a:pt x="1640586" y="3159125"/>
                    <a:pt x="1642933" y="3159125"/>
                    <a:pt x="1647627" y="3159125"/>
                  </a:cubicBezTo>
                  <a:cubicBezTo>
                    <a:pt x="1649974" y="3159125"/>
                    <a:pt x="1652321" y="3159125"/>
                    <a:pt x="1654668" y="3156777"/>
                  </a:cubicBezTo>
                  <a:cubicBezTo>
                    <a:pt x="1661709" y="3173207"/>
                    <a:pt x="1671097" y="3191983"/>
                    <a:pt x="1678138" y="3208413"/>
                  </a:cubicBezTo>
                  <a:cubicBezTo>
                    <a:pt x="1680485" y="3213107"/>
                    <a:pt x="1682832" y="3217801"/>
                    <a:pt x="1685179" y="3222495"/>
                  </a:cubicBezTo>
                  <a:cubicBezTo>
                    <a:pt x="1694567" y="3241271"/>
                    <a:pt x="1703956" y="3260048"/>
                    <a:pt x="1710997" y="3278824"/>
                  </a:cubicBezTo>
                  <a:cubicBezTo>
                    <a:pt x="1713344" y="3285865"/>
                    <a:pt x="1718038" y="3292906"/>
                    <a:pt x="1720385" y="3299947"/>
                  </a:cubicBezTo>
                  <a:cubicBezTo>
                    <a:pt x="1729773" y="3318724"/>
                    <a:pt x="1736814" y="3335153"/>
                    <a:pt x="1746203" y="3351582"/>
                  </a:cubicBezTo>
                  <a:cubicBezTo>
                    <a:pt x="1750897" y="3358623"/>
                    <a:pt x="1753244" y="3368012"/>
                    <a:pt x="1757938" y="3375053"/>
                  </a:cubicBezTo>
                  <a:cubicBezTo>
                    <a:pt x="1769673" y="3398523"/>
                    <a:pt x="1779061" y="3419647"/>
                    <a:pt x="1790797" y="3440770"/>
                  </a:cubicBezTo>
                  <a:cubicBezTo>
                    <a:pt x="1793144" y="3443117"/>
                    <a:pt x="1793144" y="3445464"/>
                    <a:pt x="1795491" y="3447811"/>
                  </a:cubicBezTo>
                  <a:cubicBezTo>
                    <a:pt x="1807226" y="3471282"/>
                    <a:pt x="1818961" y="3494752"/>
                    <a:pt x="1830696" y="3518223"/>
                  </a:cubicBezTo>
                  <a:cubicBezTo>
                    <a:pt x="1830696" y="3518223"/>
                    <a:pt x="1830696" y="3518223"/>
                    <a:pt x="1830696" y="3518223"/>
                  </a:cubicBezTo>
                  <a:cubicBezTo>
                    <a:pt x="1842431" y="3541693"/>
                    <a:pt x="1854167" y="3565164"/>
                    <a:pt x="1865902" y="3586287"/>
                  </a:cubicBezTo>
                  <a:cubicBezTo>
                    <a:pt x="1868249" y="3590981"/>
                    <a:pt x="1870596" y="3593328"/>
                    <a:pt x="1872943" y="3598022"/>
                  </a:cubicBezTo>
                  <a:cubicBezTo>
                    <a:pt x="1882331" y="3616799"/>
                    <a:pt x="1891719" y="3635575"/>
                    <a:pt x="1901108" y="3652004"/>
                  </a:cubicBezTo>
                  <a:cubicBezTo>
                    <a:pt x="1908149" y="3663740"/>
                    <a:pt x="1915190" y="3675475"/>
                    <a:pt x="1919884" y="3687210"/>
                  </a:cubicBezTo>
                  <a:cubicBezTo>
                    <a:pt x="1922231" y="3691904"/>
                    <a:pt x="1924578" y="3694251"/>
                    <a:pt x="1926925" y="3698945"/>
                  </a:cubicBezTo>
                  <a:cubicBezTo>
                    <a:pt x="1922231" y="3701292"/>
                    <a:pt x="1917537" y="3708333"/>
                    <a:pt x="1917537" y="3715374"/>
                  </a:cubicBezTo>
                  <a:cubicBezTo>
                    <a:pt x="1917537" y="3715374"/>
                    <a:pt x="1917537" y="3717722"/>
                    <a:pt x="1917537" y="3717722"/>
                  </a:cubicBezTo>
                  <a:cubicBezTo>
                    <a:pt x="1915190" y="3717722"/>
                    <a:pt x="1910496" y="3720068"/>
                    <a:pt x="1908149" y="3720068"/>
                  </a:cubicBezTo>
                  <a:cubicBezTo>
                    <a:pt x="1891719" y="3722416"/>
                    <a:pt x="1872943" y="3727110"/>
                    <a:pt x="1856514" y="3729457"/>
                  </a:cubicBezTo>
                  <a:cubicBezTo>
                    <a:pt x="1842431" y="3731804"/>
                    <a:pt x="1826002" y="3734151"/>
                    <a:pt x="1811920" y="3736498"/>
                  </a:cubicBezTo>
                  <a:cubicBezTo>
                    <a:pt x="1800185" y="3738845"/>
                    <a:pt x="1788449" y="3741192"/>
                    <a:pt x="1779061" y="3743539"/>
                  </a:cubicBezTo>
                  <a:cubicBezTo>
                    <a:pt x="1760285" y="3745886"/>
                    <a:pt x="1743856" y="3748233"/>
                    <a:pt x="1725079" y="3752927"/>
                  </a:cubicBezTo>
                  <a:cubicBezTo>
                    <a:pt x="1718038" y="3752927"/>
                    <a:pt x="1710997" y="3755274"/>
                    <a:pt x="1703956" y="3755274"/>
                  </a:cubicBezTo>
                  <a:cubicBezTo>
                    <a:pt x="1682832" y="3757621"/>
                    <a:pt x="1664056" y="3759969"/>
                    <a:pt x="1645280" y="3762315"/>
                  </a:cubicBezTo>
                  <a:cubicBezTo>
                    <a:pt x="1640586" y="3762315"/>
                    <a:pt x="1635891" y="3764663"/>
                    <a:pt x="1628850" y="3764663"/>
                  </a:cubicBezTo>
                  <a:cubicBezTo>
                    <a:pt x="1607727" y="3767009"/>
                    <a:pt x="1586603" y="3769357"/>
                    <a:pt x="1565480" y="3771704"/>
                  </a:cubicBezTo>
                  <a:cubicBezTo>
                    <a:pt x="1560786" y="3771704"/>
                    <a:pt x="1558439" y="3771704"/>
                    <a:pt x="1553745" y="3771704"/>
                  </a:cubicBezTo>
                  <a:cubicBezTo>
                    <a:pt x="1532621" y="3774051"/>
                    <a:pt x="1511498" y="3774051"/>
                    <a:pt x="1490375" y="3776398"/>
                  </a:cubicBezTo>
                  <a:cubicBezTo>
                    <a:pt x="1488028" y="3776398"/>
                    <a:pt x="1485680" y="3776398"/>
                    <a:pt x="1483333" y="3776398"/>
                  </a:cubicBezTo>
                  <a:cubicBezTo>
                    <a:pt x="1462210" y="3778745"/>
                    <a:pt x="1441087" y="3778745"/>
                    <a:pt x="1422310" y="3778745"/>
                  </a:cubicBezTo>
                  <a:cubicBezTo>
                    <a:pt x="1419963" y="3778745"/>
                    <a:pt x="1415269" y="3778745"/>
                    <a:pt x="1412922" y="3778745"/>
                  </a:cubicBezTo>
                  <a:cubicBezTo>
                    <a:pt x="1389452" y="3778745"/>
                    <a:pt x="1365981" y="3778745"/>
                    <a:pt x="1344858" y="3778745"/>
                  </a:cubicBezTo>
                  <a:cubicBezTo>
                    <a:pt x="1328428" y="3778745"/>
                    <a:pt x="1311999" y="3778745"/>
                    <a:pt x="1295570" y="3778745"/>
                  </a:cubicBezTo>
                  <a:cubicBezTo>
                    <a:pt x="1286181" y="3778745"/>
                    <a:pt x="1276793" y="3778745"/>
                    <a:pt x="1265058" y="3778745"/>
                  </a:cubicBezTo>
                  <a:cubicBezTo>
                    <a:pt x="1265058" y="3771704"/>
                    <a:pt x="1262711" y="3767009"/>
                    <a:pt x="1258017" y="3762315"/>
                  </a:cubicBezTo>
                  <a:cubicBezTo>
                    <a:pt x="1258017" y="3759969"/>
                    <a:pt x="1260364" y="3759969"/>
                    <a:pt x="1260364" y="3757621"/>
                  </a:cubicBezTo>
                  <a:cubicBezTo>
                    <a:pt x="1262711" y="3762315"/>
                    <a:pt x="1265058" y="3757621"/>
                    <a:pt x="1269752" y="3752927"/>
                  </a:cubicBezTo>
                  <a:close/>
                  <a:moveTo>
                    <a:pt x="1816614" y="3128613"/>
                  </a:moveTo>
                  <a:cubicBezTo>
                    <a:pt x="1835390" y="3128613"/>
                    <a:pt x="1856514" y="3126266"/>
                    <a:pt x="1875290" y="3123919"/>
                  </a:cubicBezTo>
                  <a:cubicBezTo>
                    <a:pt x="1992642" y="3116878"/>
                    <a:pt x="2112342" y="3105142"/>
                    <a:pt x="2236735" y="3091060"/>
                  </a:cubicBezTo>
                  <a:cubicBezTo>
                    <a:pt x="2243776" y="3091060"/>
                    <a:pt x="2250818" y="3088713"/>
                    <a:pt x="2257859" y="3088713"/>
                  </a:cubicBezTo>
                  <a:cubicBezTo>
                    <a:pt x="2293064" y="3084019"/>
                    <a:pt x="2325923" y="3079325"/>
                    <a:pt x="2361129" y="3076978"/>
                  </a:cubicBezTo>
                  <a:cubicBezTo>
                    <a:pt x="2372864" y="3074631"/>
                    <a:pt x="2386946" y="3074631"/>
                    <a:pt x="2398681" y="3072284"/>
                  </a:cubicBezTo>
                  <a:cubicBezTo>
                    <a:pt x="2429193" y="3067590"/>
                    <a:pt x="2459705" y="3065243"/>
                    <a:pt x="2490216" y="3060549"/>
                  </a:cubicBezTo>
                  <a:cubicBezTo>
                    <a:pt x="2504299" y="3058201"/>
                    <a:pt x="2520728" y="3055855"/>
                    <a:pt x="2534810" y="3053507"/>
                  </a:cubicBezTo>
                  <a:cubicBezTo>
                    <a:pt x="2558281" y="3051160"/>
                    <a:pt x="2579404" y="3046466"/>
                    <a:pt x="2602875" y="3044119"/>
                  </a:cubicBezTo>
                  <a:cubicBezTo>
                    <a:pt x="2602875" y="3048813"/>
                    <a:pt x="2605222" y="3051160"/>
                    <a:pt x="2607569" y="3053507"/>
                  </a:cubicBezTo>
                  <a:cubicBezTo>
                    <a:pt x="2584098" y="3079325"/>
                    <a:pt x="2560628" y="3102796"/>
                    <a:pt x="2537157" y="3128613"/>
                  </a:cubicBezTo>
                  <a:cubicBezTo>
                    <a:pt x="2520728" y="3145042"/>
                    <a:pt x="2506646" y="3161472"/>
                    <a:pt x="2490216" y="3177901"/>
                  </a:cubicBezTo>
                  <a:cubicBezTo>
                    <a:pt x="2478481" y="3191983"/>
                    <a:pt x="2466746" y="3203718"/>
                    <a:pt x="2452664" y="3217801"/>
                  </a:cubicBezTo>
                  <a:cubicBezTo>
                    <a:pt x="2431540" y="3238924"/>
                    <a:pt x="2410417" y="3262394"/>
                    <a:pt x="2389293" y="3283518"/>
                  </a:cubicBezTo>
                  <a:cubicBezTo>
                    <a:pt x="2382252" y="3290559"/>
                    <a:pt x="2375211" y="3297600"/>
                    <a:pt x="2368170" y="3304641"/>
                  </a:cubicBezTo>
                  <a:cubicBezTo>
                    <a:pt x="2342352" y="3330459"/>
                    <a:pt x="2316535" y="3356276"/>
                    <a:pt x="2293064" y="3382094"/>
                  </a:cubicBezTo>
                  <a:cubicBezTo>
                    <a:pt x="2290717" y="3384441"/>
                    <a:pt x="2286023" y="3389135"/>
                    <a:pt x="2283676" y="3391482"/>
                  </a:cubicBezTo>
                  <a:cubicBezTo>
                    <a:pt x="2196835" y="3478323"/>
                    <a:pt x="2109995" y="3562816"/>
                    <a:pt x="2023154" y="3642616"/>
                  </a:cubicBezTo>
                  <a:cubicBezTo>
                    <a:pt x="2023154" y="3642616"/>
                    <a:pt x="2020807" y="3644963"/>
                    <a:pt x="2020807" y="3644963"/>
                  </a:cubicBezTo>
                  <a:cubicBezTo>
                    <a:pt x="1997336" y="3666087"/>
                    <a:pt x="1973866" y="3687210"/>
                    <a:pt x="1952743" y="3705986"/>
                  </a:cubicBezTo>
                  <a:cubicBezTo>
                    <a:pt x="1948049" y="3701292"/>
                    <a:pt x="1943355" y="3698945"/>
                    <a:pt x="1938660" y="3698945"/>
                  </a:cubicBezTo>
                  <a:cubicBezTo>
                    <a:pt x="1936313" y="3698945"/>
                    <a:pt x="1931619" y="3698945"/>
                    <a:pt x="1929272" y="3701292"/>
                  </a:cubicBezTo>
                  <a:cubicBezTo>
                    <a:pt x="1840084" y="3539346"/>
                    <a:pt x="1750897" y="3360971"/>
                    <a:pt x="1657015" y="3152083"/>
                  </a:cubicBezTo>
                  <a:cubicBezTo>
                    <a:pt x="1664056" y="3149737"/>
                    <a:pt x="1668750" y="3142695"/>
                    <a:pt x="1668750" y="3133307"/>
                  </a:cubicBezTo>
                  <a:cubicBezTo>
                    <a:pt x="1668750" y="3133307"/>
                    <a:pt x="1668750" y="3133307"/>
                    <a:pt x="1668750" y="3133307"/>
                  </a:cubicBezTo>
                  <a:cubicBezTo>
                    <a:pt x="1699262" y="3130960"/>
                    <a:pt x="1732120" y="3130960"/>
                    <a:pt x="1762632" y="3128613"/>
                  </a:cubicBezTo>
                  <a:cubicBezTo>
                    <a:pt x="1779061" y="3130960"/>
                    <a:pt x="1797838" y="3130960"/>
                    <a:pt x="1816614" y="3128613"/>
                  </a:cubicBezTo>
                  <a:close/>
                  <a:moveTo>
                    <a:pt x="2480828" y="2823497"/>
                  </a:moveTo>
                  <a:cubicBezTo>
                    <a:pt x="2478481" y="2821150"/>
                    <a:pt x="2476134" y="2816456"/>
                    <a:pt x="2473787" y="2814109"/>
                  </a:cubicBezTo>
                  <a:cubicBezTo>
                    <a:pt x="2330617" y="2591139"/>
                    <a:pt x="2192141" y="2358782"/>
                    <a:pt x="2053666" y="2119383"/>
                  </a:cubicBezTo>
                  <a:cubicBezTo>
                    <a:pt x="2056013" y="2117036"/>
                    <a:pt x="2058360" y="2114689"/>
                    <a:pt x="2060707" y="2109995"/>
                  </a:cubicBezTo>
                  <a:cubicBezTo>
                    <a:pt x="2081830" y="2119383"/>
                    <a:pt x="2100607" y="2126424"/>
                    <a:pt x="2121730" y="2135812"/>
                  </a:cubicBezTo>
                  <a:cubicBezTo>
                    <a:pt x="2199183" y="2168671"/>
                    <a:pt x="2278982" y="2201530"/>
                    <a:pt x="2356435" y="2232041"/>
                  </a:cubicBezTo>
                  <a:cubicBezTo>
                    <a:pt x="2436234" y="2264900"/>
                    <a:pt x="2518381" y="2300106"/>
                    <a:pt x="2598180" y="2332964"/>
                  </a:cubicBezTo>
                  <a:cubicBezTo>
                    <a:pt x="2605222" y="2335311"/>
                    <a:pt x="2612263" y="2340005"/>
                    <a:pt x="2621651" y="2342352"/>
                  </a:cubicBezTo>
                  <a:cubicBezTo>
                    <a:pt x="2631039" y="2347047"/>
                    <a:pt x="2642774" y="2351741"/>
                    <a:pt x="2652163" y="2354088"/>
                  </a:cubicBezTo>
                  <a:cubicBezTo>
                    <a:pt x="2670939" y="2361129"/>
                    <a:pt x="2692062" y="2370517"/>
                    <a:pt x="2710839" y="2377558"/>
                  </a:cubicBezTo>
                  <a:cubicBezTo>
                    <a:pt x="2717880" y="2379905"/>
                    <a:pt x="2724921" y="2382252"/>
                    <a:pt x="2729615" y="2384599"/>
                  </a:cubicBezTo>
                  <a:cubicBezTo>
                    <a:pt x="2753086" y="2393987"/>
                    <a:pt x="2776556" y="2403376"/>
                    <a:pt x="2800027" y="2412764"/>
                  </a:cubicBezTo>
                  <a:cubicBezTo>
                    <a:pt x="2802374" y="2412764"/>
                    <a:pt x="2804721" y="2415111"/>
                    <a:pt x="2807068" y="2415111"/>
                  </a:cubicBezTo>
                  <a:cubicBezTo>
                    <a:pt x="2889214" y="2447969"/>
                    <a:pt x="2969014" y="2478481"/>
                    <a:pt x="3051160" y="2508993"/>
                  </a:cubicBezTo>
                  <a:cubicBezTo>
                    <a:pt x="3051160" y="2511340"/>
                    <a:pt x="3048813" y="2513687"/>
                    <a:pt x="3048813" y="2516034"/>
                  </a:cubicBezTo>
                  <a:cubicBezTo>
                    <a:pt x="3048813" y="2520728"/>
                    <a:pt x="3051160" y="2527769"/>
                    <a:pt x="3055854" y="2530116"/>
                  </a:cubicBezTo>
                  <a:cubicBezTo>
                    <a:pt x="2912685" y="2692062"/>
                    <a:pt x="2771862" y="2858703"/>
                    <a:pt x="2635733" y="3020649"/>
                  </a:cubicBezTo>
                  <a:cubicBezTo>
                    <a:pt x="2633386" y="3018302"/>
                    <a:pt x="2628692" y="3015955"/>
                    <a:pt x="2623998" y="3015955"/>
                  </a:cubicBezTo>
                  <a:cubicBezTo>
                    <a:pt x="2619304" y="3015955"/>
                    <a:pt x="2616957" y="3018302"/>
                    <a:pt x="2614610" y="3018302"/>
                  </a:cubicBezTo>
                  <a:cubicBezTo>
                    <a:pt x="2593486" y="2987790"/>
                    <a:pt x="2570016" y="2954932"/>
                    <a:pt x="2548892" y="2922073"/>
                  </a:cubicBezTo>
                  <a:cubicBezTo>
                    <a:pt x="2525422" y="2891561"/>
                    <a:pt x="2504299" y="2856356"/>
                    <a:pt x="2480828" y="2823497"/>
                  </a:cubicBezTo>
                  <a:close/>
                  <a:moveTo>
                    <a:pt x="1933966" y="1703956"/>
                  </a:moveTo>
                  <a:cubicBezTo>
                    <a:pt x="1957437" y="1706303"/>
                    <a:pt x="1983254" y="1708650"/>
                    <a:pt x="2006725" y="1710997"/>
                  </a:cubicBezTo>
                  <a:cubicBezTo>
                    <a:pt x="2027848" y="1713344"/>
                    <a:pt x="2051319" y="1715691"/>
                    <a:pt x="2072442" y="1718038"/>
                  </a:cubicBezTo>
                  <a:cubicBezTo>
                    <a:pt x="2119383" y="1722732"/>
                    <a:pt x="2166324" y="1729773"/>
                    <a:pt x="2215612" y="1734467"/>
                  </a:cubicBezTo>
                  <a:cubicBezTo>
                    <a:pt x="2222653" y="1734467"/>
                    <a:pt x="2229694" y="1736814"/>
                    <a:pt x="2236735" y="1736814"/>
                  </a:cubicBezTo>
                  <a:cubicBezTo>
                    <a:pt x="2276635" y="1741508"/>
                    <a:pt x="2318882" y="1748550"/>
                    <a:pt x="2361129" y="1753244"/>
                  </a:cubicBezTo>
                  <a:cubicBezTo>
                    <a:pt x="2377558" y="1755591"/>
                    <a:pt x="2391640" y="1757938"/>
                    <a:pt x="2408070" y="1760285"/>
                  </a:cubicBezTo>
                  <a:cubicBezTo>
                    <a:pt x="2440928" y="1764979"/>
                    <a:pt x="2476134" y="1769673"/>
                    <a:pt x="2511340" y="1776714"/>
                  </a:cubicBezTo>
                  <a:cubicBezTo>
                    <a:pt x="2527769" y="1779061"/>
                    <a:pt x="2546545" y="1783755"/>
                    <a:pt x="2562975" y="1786102"/>
                  </a:cubicBezTo>
                  <a:cubicBezTo>
                    <a:pt x="2595833" y="1790796"/>
                    <a:pt x="2628692" y="1797838"/>
                    <a:pt x="2663898" y="1802532"/>
                  </a:cubicBezTo>
                  <a:cubicBezTo>
                    <a:pt x="2682674" y="1804879"/>
                    <a:pt x="2701450" y="1809573"/>
                    <a:pt x="2720227" y="1811920"/>
                  </a:cubicBezTo>
                  <a:cubicBezTo>
                    <a:pt x="2753086" y="1818961"/>
                    <a:pt x="2785944" y="1823655"/>
                    <a:pt x="2821150" y="1830696"/>
                  </a:cubicBezTo>
                  <a:cubicBezTo>
                    <a:pt x="2837579" y="1833043"/>
                    <a:pt x="2856355" y="1837737"/>
                    <a:pt x="2875132" y="1842432"/>
                  </a:cubicBezTo>
                  <a:cubicBezTo>
                    <a:pt x="2905644" y="1849473"/>
                    <a:pt x="2933808" y="1854167"/>
                    <a:pt x="2964320" y="1861208"/>
                  </a:cubicBezTo>
                  <a:cubicBezTo>
                    <a:pt x="2964320" y="1861208"/>
                    <a:pt x="2964320" y="1863555"/>
                    <a:pt x="2964320" y="1863555"/>
                  </a:cubicBezTo>
                  <a:cubicBezTo>
                    <a:pt x="2964320" y="1863555"/>
                    <a:pt x="2964320" y="1865902"/>
                    <a:pt x="2964320" y="1865902"/>
                  </a:cubicBezTo>
                  <a:cubicBezTo>
                    <a:pt x="2961973" y="1865902"/>
                    <a:pt x="2959626" y="1865902"/>
                    <a:pt x="2957279" y="1868249"/>
                  </a:cubicBezTo>
                  <a:cubicBezTo>
                    <a:pt x="2947890" y="1870596"/>
                    <a:pt x="2938502" y="1870596"/>
                    <a:pt x="2931461" y="1872943"/>
                  </a:cubicBezTo>
                  <a:cubicBezTo>
                    <a:pt x="2924420" y="1875290"/>
                    <a:pt x="2915032" y="1875290"/>
                    <a:pt x="2905644" y="1877637"/>
                  </a:cubicBezTo>
                  <a:cubicBezTo>
                    <a:pt x="2896255" y="1879984"/>
                    <a:pt x="2886867" y="1882331"/>
                    <a:pt x="2877479" y="1882331"/>
                  </a:cubicBezTo>
                  <a:cubicBezTo>
                    <a:pt x="2870438" y="1884678"/>
                    <a:pt x="2861050" y="1884678"/>
                    <a:pt x="2854008" y="1887025"/>
                  </a:cubicBezTo>
                  <a:cubicBezTo>
                    <a:pt x="2844620" y="1889372"/>
                    <a:pt x="2835232" y="1891719"/>
                    <a:pt x="2825844" y="1894066"/>
                  </a:cubicBezTo>
                  <a:cubicBezTo>
                    <a:pt x="2818803" y="1896413"/>
                    <a:pt x="2809415" y="1896413"/>
                    <a:pt x="2802374" y="1898761"/>
                  </a:cubicBezTo>
                  <a:cubicBezTo>
                    <a:pt x="2792985" y="1901108"/>
                    <a:pt x="2783597" y="1903455"/>
                    <a:pt x="2771862" y="1905802"/>
                  </a:cubicBezTo>
                  <a:cubicBezTo>
                    <a:pt x="2764821" y="1908149"/>
                    <a:pt x="2755433" y="1910496"/>
                    <a:pt x="2748391" y="1910496"/>
                  </a:cubicBezTo>
                  <a:cubicBezTo>
                    <a:pt x="2739003" y="1912843"/>
                    <a:pt x="2727268" y="1915190"/>
                    <a:pt x="2717880" y="1917537"/>
                  </a:cubicBezTo>
                  <a:cubicBezTo>
                    <a:pt x="2710839" y="1919884"/>
                    <a:pt x="2701450" y="1922231"/>
                    <a:pt x="2692062" y="1922231"/>
                  </a:cubicBezTo>
                  <a:cubicBezTo>
                    <a:pt x="2682674" y="1924578"/>
                    <a:pt x="2670939" y="1926925"/>
                    <a:pt x="2661551" y="1929272"/>
                  </a:cubicBezTo>
                  <a:cubicBezTo>
                    <a:pt x="2652163" y="1931619"/>
                    <a:pt x="2642774" y="1933966"/>
                    <a:pt x="2633386" y="1936313"/>
                  </a:cubicBezTo>
                  <a:cubicBezTo>
                    <a:pt x="2623998" y="1938660"/>
                    <a:pt x="2614610" y="1941007"/>
                    <a:pt x="2605222" y="1943354"/>
                  </a:cubicBezTo>
                  <a:cubicBezTo>
                    <a:pt x="2595833" y="1945702"/>
                    <a:pt x="2586445" y="1948049"/>
                    <a:pt x="2574710" y="1950396"/>
                  </a:cubicBezTo>
                  <a:cubicBezTo>
                    <a:pt x="2565322" y="1952743"/>
                    <a:pt x="2555934" y="1955090"/>
                    <a:pt x="2546545" y="1957437"/>
                  </a:cubicBezTo>
                  <a:cubicBezTo>
                    <a:pt x="2534810" y="1959784"/>
                    <a:pt x="2525422" y="1962131"/>
                    <a:pt x="2513687" y="1966825"/>
                  </a:cubicBezTo>
                  <a:cubicBezTo>
                    <a:pt x="2504299" y="1969172"/>
                    <a:pt x="2497258" y="1971519"/>
                    <a:pt x="2487869" y="1973866"/>
                  </a:cubicBezTo>
                  <a:cubicBezTo>
                    <a:pt x="2476134" y="1976213"/>
                    <a:pt x="2464399" y="1980907"/>
                    <a:pt x="2452664" y="1983254"/>
                  </a:cubicBezTo>
                  <a:cubicBezTo>
                    <a:pt x="2445622" y="1985601"/>
                    <a:pt x="2438581" y="1987948"/>
                    <a:pt x="2429193" y="1990295"/>
                  </a:cubicBezTo>
                  <a:cubicBezTo>
                    <a:pt x="2412764" y="1994990"/>
                    <a:pt x="2396334" y="1999684"/>
                    <a:pt x="2379905" y="2004378"/>
                  </a:cubicBezTo>
                  <a:cubicBezTo>
                    <a:pt x="2375211" y="2004378"/>
                    <a:pt x="2372864" y="2006725"/>
                    <a:pt x="2368170" y="2006725"/>
                  </a:cubicBezTo>
                  <a:cubicBezTo>
                    <a:pt x="2351741" y="2011419"/>
                    <a:pt x="2332964" y="2016113"/>
                    <a:pt x="2314188" y="2020807"/>
                  </a:cubicBezTo>
                  <a:cubicBezTo>
                    <a:pt x="2311841" y="2020807"/>
                    <a:pt x="2309494" y="2023154"/>
                    <a:pt x="2304800" y="2023154"/>
                  </a:cubicBezTo>
                  <a:cubicBezTo>
                    <a:pt x="2227347" y="2044277"/>
                    <a:pt x="2147548" y="2067748"/>
                    <a:pt x="2063054" y="2093565"/>
                  </a:cubicBezTo>
                  <a:cubicBezTo>
                    <a:pt x="2060707" y="2086524"/>
                    <a:pt x="2053666" y="2079483"/>
                    <a:pt x="2044277" y="2079483"/>
                  </a:cubicBezTo>
                  <a:cubicBezTo>
                    <a:pt x="2041930" y="2079483"/>
                    <a:pt x="2037236" y="2079483"/>
                    <a:pt x="2034889" y="2081830"/>
                  </a:cubicBezTo>
                  <a:cubicBezTo>
                    <a:pt x="2032542" y="2079483"/>
                    <a:pt x="2030195" y="2074789"/>
                    <a:pt x="2030195" y="2072442"/>
                  </a:cubicBezTo>
                  <a:cubicBezTo>
                    <a:pt x="2020807" y="2058360"/>
                    <a:pt x="2013766" y="2044277"/>
                    <a:pt x="2004378" y="2030195"/>
                  </a:cubicBezTo>
                  <a:cubicBezTo>
                    <a:pt x="1936313" y="1917537"/>
                    <a:pt x="1872943" y="1811920"/>
                    <a:pt x="1807226" y="1706303"/>
                  </a:cubicBezTo>
                  <a:cubicBezTo>
                    <a:pt x="1811920" y="1703956"/>
                    <a:pt x="1814267" y="1699262"/>
                    <a:pt x="1816614" y="1692221"/>
                  </a:cubicBezTo>
                  <a:cubicBezTo>
                    <a:pt x="1828349" y="1692221"/>
                    <a:pt x="1840084" y="1694568"/>
                    <a:pt x="1849473" y="1694568"/>
                  </a:cubicBezTo>
                  <a:cubicBezTo>
                    <a:pt x="1877637" y="1699262"/>
                    <a:pt x="1905802" y="1701609"/>
                    <a:pt x="1933966" y="1703956"/>
                  </a:cubicBezTo>
                  <a:close/>
                  <a:moveTo>
                    <a:pt x="1403534" y="2236735"/>
                  </a:moveTo>
                  <a:cubicBezTo>
                    <a:pt x="1403534" y="2232041"/>
                    <a:pt x="1401187" y="2229694"/>
                    <a:pt x="1396493" y="2227347"/>
                  </a:cubicBezTo>
                  <a:cubicBezTo>
                    <a:pt x="1516192" y="2060707"/>
                    <a:pt x="1645280" y="1884678"/>
                    <a:pt x="1783755" y="1708650"/>
                  </a:cubicBezTo>
                  <a:cubicBezTo>
                    <a:pt x="1786102" y="1710997"/>
                    <a:pt x="1790797" y="1713344"/>
                    <a:pt x="1795491" y="1713344"/>
                  </a:cubicBezTo>
                  <a:cubicBezTo>
                    <a:pt x="1800185" y="1713344"/>
                    <a:pt x="1802532" y="1713344"/>
                    <a:pt x="1804879" y="1710997"/>
                  </a:cubicBezTo>
                  <a:cubicBezTo>
                    <a:pt x="1828349" y="1748550"/>
                    <a:pt x="1851820" y="1788449"/>
                    <a:pt x="1875290" y="1826002"/>
                  </a:cubicBezTo>
                  <a:cubicBezTo>
                    <a:pt x="1917537" y="1894066"/>
                    <a:pt x="1957437" y="1962131"/>
                    <a:pt x="2002031" y="2034889"/>
                  </a:cubicBezTo>
                  <a:cubicBezTo>
                    <a:pt x="2011419" y="2051319"/>
                    <a:pt x="2023154" y="2070095"/>
                    <a:pt x="2032542" y="2086524"/>
                  </a:cubicBezTo>
                  <a:cubicBezTo>
                    <a:pt x="2027848" y="2091218"/>
                    <a:pt x="2023154" y="2095912"/>
                    <a:pt x="2023154" y="2102954"/>
                  </a:cubicBezTo>
                  <a:cubicBezTo>
                    <a:pt x="2023154" y="2102954"/>
                    <a:pt x="2023154" y="2105301"/>
                    <a:pt x="2023154" y="2105301"/>
                  </a:cubicBezTo>
                  <a:cubicBezTo>
                    <a:pt x="1973866" y="2114689"/>
                    <a:pt x="1924578" y="2124077"/>
                    <a:pt x="1872943" y="2135812"/>
                  </a:cubicBezTo>
                  <a:cubicBezTo>
                    <a:pt x="1732120" y="2163977"/>
                    <a:pt x="1577215" y="2196836"/>
                    <a:pt x="1403534" y="2236735"/>
                  </a:cubicBezTo>
                  <a:close/>
                  <a:moveTo>
                    <a:pt x="2631039" y="3130960"/>
                  </a:moveTo>
                  <a:cubicBezTo>
                    <a:pt x="2633386" y="3159125"/>
                    <a:pt x="2635733" y="3189636"/>
                    <a:pt x="2638080" y="3217801"/>
                  </a:cubicBezTo>
                  <a:cubicBezTo>
                    <a:pt x="2638080" y="3217801"/>
                    <a:pt x="2638080" y="3220148"/>
                    <a:pt x="2638080" y="3220148"/>
                  </a:cubicBezTo>
                  <a:cubicBezTo>
                    <a:pt x="2663898" y="3518223"/>
                    <a:pt x="2694409" y="3774051"/>
                    <a:pt x="2734309" y="3999367"/>
                  </a:cubicBezTo>
                  <a:cubicBezTo>
                    <a:pt x="2734309" y="4006408"/>
                    <a:pt x="2736656" y="4013449"/>
                    <a:pt x="2736656" y="4018144"/>
                  </a:cubicBezTo>
                  <a:cubicBezTo>
                    <a:pt x="2739003" y="4034573"/>
                    <a:pt x="2741350" y="4048655"/>
                    <a:pt x="2746044" y="4065085"/>
                  </a:cubicBezTo>
                  <a:cubicBezTo>
                    <a:pt x="2748391" y="4076820"/>
                    <a:pt x="2750738" y="4088555"/>
                    <a:pt x="2753086" y="4100290"/>
                  </a:cubicBezTo>
                  <a:cubicBezTo>
                    <a:pt x="2755433" y="4109678"/>
                    <a:pt x="2757780" y="4119066"/>
                    <a:pt x="2757780" y="4128455"/>
                  </a:cubicBezTo>
                  <a:cubicBezTo>
                    <a:pt x="2760127" y="4144884"/>
                    <a:pt x="2764821" y="4161313"/>
                    <a:pt x="2767168" y="4177743"/>
                  </a:cubicBezTo>
                  <a:cubicBezTo>
                    <a:pt x="2767168" y="4180090"/>
                    <a:pt x="2769515" y="4184784"/>
                    <a:pt x="2769515" y="4187131"/>
                  </a:cubicBezTo>
                  <a:cubicBezTo>
                    <a:pt x="2720227" y="4184784"/>
                    <a:pt x="2668592" y="4182437"/>
                    <a:pt x="2619304" y="4180090"/>
                  </a:cubicBezTo>
                  <a:cubicBezTo>
                    <a:pt x="2619304" y="4180090"/>
                    <a:pt x="2616957" y="4180090"/>
                    <a:pt x="2616957" y="4180090"/>
                  </a:cubicBezTo>
                  <a:cubicBezTo>
                    <a:pt x="2605222" y="4173049"/>
                    <a:pt x="2593486" y="4168354"/>
                    <a:pt x="2579404" y="4161313"/>
                  </a:cubicBezTo>
                  <a:cubicBezTo>
                    <a:pt x="2574710" y="4158966"/>
                    <a:pt x="2570016" y="4156619"/>
                    <a:pt x="2567669" y="4154272"/>
                  </a:cubicBezTo>
                  <a:cubicBezTo>
                    <a:pt x="2555934" y="4147231"/>
                    <a:pt x="2541851" y="4140190"/>
                    <a:pt x="2530116" y="4133149"/>
                  </a:cubicBezTo>
                  <a:cubicBezTo>
                    <a:pt x="2525422" y="4130802"/>
                    <a:pt x="2520728" y="4128455"/>
                    <a:pt x="2516034" y="4126108"/>
                  </a:cubicBezTo>
                  <a:cubicBezTo>
                    <a:pt x="2504299" y="4119066"/>
                    <a:pt x="2490216" y="4112026"/>
                    <a:pt x="2478481" y="4104984"/>
                  </a:cubicBezTo>
                  <a:cubicBezTo>
                    <a:pt x="2473787" y="4102637"/>
                    <a:pt x="2469093" y="4100290"/>
                    <a:pt x="2464399" y="4095596"/>
                  </a:cubicBezTo>
                  <a:cubicBezTo>
                    <a:pt x="2452664" y="4088555"/>
                    <a:pt x="2438581" y="4081514"/>
                    <a:pt x="2426846" y="4074473"/>
                  </a:cubicBezTo>
                  <a:cubicBezTo>
                    <a:pt x="2422152" y="4072125"/>
                    <a:pt x="2417458" y="4069779"/>
                    <a:pt x="2415111" y="4067431"/>
                  </a:cubicBezTo>
                  <a:cubicBezTo>
                    <a:pt x="2401029" y="4060390"/>
                    <a:pt x="2389293" y="4051002"/>
                    <a:pt x="2375211" y="4043961"/>
                  </a:cubicBezTo>
                  <a:cubicBezTo>
                    <a:pt x="2368170" y="4039267"/>
                    <a:pt x="2361129" y="4034573"/>
                    <a:pt x="2354088" y="4029879"/>
                  </a:cubicBezTo>
                  <a:cubicBezTo>
                    <a:pt x="2342352" y="4022838"/>
                    <a:pt x="2332964" y="4015796"/>
                    <a:pt x="2321229" y="4008755"/>
                  </a:cubicBezTo>
                  <a:cubicBezTo>
                    <a:pt x="2309494" y="4001714"/>
                    <a:pt x="2300106" y="3994673"/>
                    <a:pt x="2288370" y="3987632"/>
                  </a:cubicBezTo>
                  <a:cubicBezTo>
                    <a:pt x="2281329" y="3982938"/>
                    <a:pt x="2274288" y="3978244"/>
                    <a:pt x="2267247" y="3973550"/>
                  </a:cubicBezTo>
                  <a:cubicBezTo>
                    <a:pt x="2232041" y="3950079"/>
                    <a:pt x="2196835" y="3924262"/>
                    <a:pt x="2159283" y="3896097"/>
                  </a:cubicBezTo>
                  <a:cubicBezTo>
                    <a:pt x="2159283" y="3896097"/>
                    <a:pt x="2159283" y="3896097"/>
                    <a:pt x="2159283" y="3896097"/>
                  </a:cubicBezTo>
                  <a:cubicBezTo>
                    <a:pt x="2091218" y="3846809"/>
                    <a:pt x="2023154" y="3792827"/>
                    <a:pt x="1955090" y="3734151"/>
                  </a:cubicBezTo>
                  <a:cubicBezTo>
                    <a:pt x="1957437" y="3731804"/>
                    <a:pt x="1959784" y="3727110"/>
                    <a:pt x="1959784" y="3722416"/>
                  </a:cubicBezTo>
                  <a:cubicBezTo>
                    <a:pt x="1959784" y="3717722"/>
                    <a:pt x="1957437" y="3713028"/>
                    <a:pt x="1955090" y="3710680"/>
                  </a:cubicBezTo>
                  <a:cubicBezTo>
                    <a:pt x="1966825" y="3698945"/>
                    <a:pt x="1978560" y="3689557"/>
                    <a:pt x="1992642" y="3677822"/>
                  </a:cubicBezTo>
                  <a:cubicBezTo>
                    <a:pt x="2004378" y="3666087"/>
                    <a:pt x="2016113" y="3656698"/>
                    <a:pt x="2027848" y="3644963"/>
                  </a:cubicBezTo>
                  <a:cubicBezTo>
                    <a:pt x="2046624" y="3628534"/>
                    <a:pt x="2065401" y="3609757"/>
                    <a:pt x="2084177" y="3593328"/>
                  </a:cubicBezTo>
                  <a:cubicBezTo>
                    <a:pt x="2093565" y="3583940"/>
                    <a:pt x="2105301" y="3574552"/>
                    <a:pt x="2114689" y="3565164"/>
                  </a:cubicBezTo>
                  <a:cubicBezTo>
                    <a:pt x="2173365" y="3511182"/>
                    <a:pt x="2229694" y="3452505"/>
                    <a:pt x="2288370" y="3396176"/>
                  </a:cubicBezTo>
                  <a:cubicBezTo>
                    <a:pt x="2297759" y="3386788"/>
                    <a:pt x="2309494" y="3375053"/>
                    <a:pt x="2318882" y="3365665"/>
                  </a:cubicBezTo>
                  <a:cubicBezTo>
                    <a:pt x="2337658" y="3346888"/>
                    <a:pt x="2356435" y="3328112"/>
                    <a:pt x="2372864" y="3309335"/>
                  </a:cubicBezTo>
                  <a:cubicBezTo>
                    <a:pt x="2386946" y="3295253"/>
                    <a:pt x="2401029" y="3281171"/>
                    <a:pt x="2415111" y="3267089"/>
                  </a:cubicBezTo>
                  <a:cubicBezTo>
                    <a:pt x="2429193" y="3253006"/>
                    <a:pt x="2445622" y="3236577"/>
                    <a:pt x="2459705" y="3222495"/>
                  </a:cubicBezTo>
                  <a:cubicBezTo>
                    <a:pt x="2473787" y="3208413"/>
                    <a:pt x="2487869" y="3191983"/>
                    <a:pt x="2501952" y="3177901"/>
                  </a:cubicBezTo>
                  <a:cubicBezTo>
                    <a:pt x="2516034" y="3163819"/>
                    <a:pt x="2530116" y="3147389"/>
                    <a:pt x="2544198" y="3133307"/>
                  </a:cubicBezTo>
                  <a:cubicBezTo>
                    <a:pt x="2558281" y="3119225"/>
                    <a:pt x="2572363" y="3105142"/>
                    <a:pt x="2586445" y="3088713"/>
                  </a:cubicBezTo>
                  <a:cubicBezTo>
                    <a:pt x="2595833" y="3079325"/>
                    <a:pt x="2605222" y="3067590"/>
                    <a:pt x="2614610" y="3058201"/>
                  </a:cubicBezTo>
                  <a:cubicBezTo>
                    <a:pt x="2619304" y="3060549"/>
                    <a:pt x="2621651" y="3062896"/>
                    <a:pt x="2628692" y="3062896"/>
                  </a:cubicBezTo>
                  <a:cubicBezTo>
                    <a:pt x="2628692" y="3062896"/>
                    <a:pt x="2628692" y="3062896"/>
                    <a:pt x="2628692" y="3062896"/>
                  </a:cubicBezTo>
                  <a:cubicBezTo>
                    <a:pt x="2631039" y="3079325"/>
                    <a:pt x="2631039" y="3093407"/>
                    <a:pt x="2633386" y="3109836"/>
                  </a:cubicBezTo>
                  <a:cubicBezTo>
                    <a:pt x="2628692" y="3112184"/>
                    <a:pt x="2628692" y="3121572"/>
                    <a:pt x="2631039" y="3130960"/>
                  </a:cubicBezTo>
                  <a:close/>
                  <a:moveTo>
                    <a:pt x="2724921" y="4248154"/>
                  </a:moveTo>
                  <a:cubicBezTo>
                    <a:pt x="2713186" y="4248154"/>
                    <a:pt x="2701450" y="4245807"/>
                    <a:pt x="2689715" y="4245807"/>
                  </a:cubicBezTo>
                  <a:cubicBezTo>
                    <a:pt x="2682674" y="4245807"/>
                    <a:pt x="2673286" y="4243460"/>
                    <a:pt x="2666245" y="4243460"/>
                  </a:cubicBezTo>
                  <a:cubicBezTo>
                    <a:pt x="2654510" y="4241113"/>
                    <a:pt x="2642774" y="4241113"/>
                    <a:pt x="2631039" y="4238766"/>
                  </a:cubicBezTo>
                  <a:cubicBezTo>
                    <a:pt x="2623998" y="4238766"/>
                    <a:pt x="2614610" y="4236419"/>
                    <a:pt x="2607569" y="4236419"/>
                  </a:cubicBezTo>
                  <a:cubicBezTo>
                    <a:pt x="2595833" y="4234072"/>
                    <a:pt x="2584098" y="4234072"/>
                    <a:pt x="2572363" y="4231725"/>
                  </a:cubicBezTo>
                  <a:cubicBezTo>
                    <a:pt x="2565322" y="4231725"/>
                    <a:pt x="2558281" y="4229378"/>
                    <a:pt x="2548892" y="4229378"/>
                  </a:cubicBezTo>
                  <a:cubicBezTo>
                    <a:pt x="2537157" y="4227031"/>
                    <a:pt x="2525422" y="4224684"/>
                    <a:pt x="2511340" y="4224684"/>
                  </a:cubicBezTo>
                  <a:cubicBezTo>
                    <a:pt x="2504299" y="4224684"/>
                    <a:pt x="2497258" y="4222337"/>
                    <a:pt x="2490216" y="4222337"/>
                  </a:cubicBezTo>
                  <a:cubicBezTo>
                    <a:pt x="2478481" y="4219990"/>
                    <a:pt x="2464399" y="4217643"/>
                    <a:pt x="2452664" y="4215296"/>
                  </a:cubicBezTo>
                  <a:cubicBezTo>
                    <a:pt x="2445622" y="4212948"/>
                    <a:pt x="2438581" y="4212948"/>
                    <a:pt x="2431540" y="4210602"/>
                  </a:cubicBezTo>
                  <a:cubicBezTo>
                    <a:pt x="2419805" y="4208254"/>
                    <a:pt x="2405723" y="4205908"/>
                    <a:pt x="2393987" y="4203560"/>
                  </a:cubicBezTo>
                  <a:cubicBezTo>
                    <a:pt x="2386946" y="4201213"/>
                    <a:pt x="2379905" y="4201213"/>
                    <a:pt x="2372864" y="4198866"/>
                  </a:cubicBezTo>
                  <a:cubicBezTo>
                    <a:pt x="2361129" y="4196519"/>
                    <a:pt x="2347047" y="4194172"/>
                    <a:pt x="2335311" y="4189478"/>
                  </a:cubicBezTo>
                  <a:cubicBezTo>
                    <a:pt x="2328270" y="4187131"/>
                    <a:pt x="2321229" y="4187131"/>
                    <a:pt x="2314188" y="4184784"/>
                  </a:cubicBezTo>
                  <a:cubicBezTo>
                    <a:pt x="2300106" y="4182437"/>
                    <a:pt x="2288370" y="4177743"/>
                    <a:pt x="2274288" y="4175396"/>
                  </a:cubicBezTo>
                  <a:cubicBezTo>
                    <a:pt x="2267247" y="4173049"/>
                    <a:pt x="2260206" y="4173049"/>
                    <a:pt x="2253165" y="4170702"/>
                  </a:cubicBezTo>
                  <a:cubicBezTo>
                    <a:pt x="2239082" y="4168354"/>
                    <a:pt x="2227347" y="4163660"/>
                    <a:pt x="2213265" y="4161313"/>
                  </a:cubicBezTo>
                  <a:cubicBezTo>
                    <a:pt x="2206224" y="4158966"/>
                    <a:pt x="2199183" y="4158966"/>
                    <a:pt x="2192141" y="4156619"/>
                  </a:cubicBezTo>
                  <a:cubicBezTo>
                    <a:pt x="2178059" y="4151925"/>
                    <a:pt x="2166324" y="4149578"/>
                    <a:pt x="2152242" y="4144884"/>
                  </a:cubicBezTo>
                  <a:cubicBezTo>
                    <a:pt x="2145201" y="4142537"/>
                    <a:pt x="2138159" y="4140190"/>
                    <a:pt x="2131118" y="4140190"/>
                  </a:cubicBezTo>
                  <a:cubicBezTo>
                    <a:pt x="2117036" y="4135496"/>
                    <a:pt x="2105301" y="4133149"/>
                    <a:pt x="2091218" y="4128455"/>
                  </a:cubicBezTo>
                  <a:cubicBezTo>
                    <a:pt x="2084177" y="4126108"/>
                    <a:pt x="2077136" y="4123761"/>
                    <a:pt x="2070095" y="4121414"/>
                  </a:cubicBezTo>
                  <a:cubicBezTo>
                    <a:pt x="2056013" y="4116720"/>
                    <a:pt x="2044277" y="4112026"/>
                    <a:pt x="2030195" y="4107331"/>
                  </a:cubicBezTo>
                  <a:cubicBezTo>
                    <a:pt x="2023154" y="4104984"/>
                    <a:pt x="2016113" y="4102637"/>
                    <a:pt x="2009072" y="4100290"/>
                  </a:cubicBezTo>
                  <a:cubicBezTo>
                    <a:pt x="1990295" y="4093249"/>
                    <a:pt x="1971519" y="4086208"/>
                    <a:pt x="1950396" y="4081514"/>
                  </a:cubicBezTo>
                  <a:cubicBezTo>
                    <a:pt x="1950396" y="4081514"/>
                    <a:pt x="1948049" y="4081514"/>
                    <a:pt x="1948049" y="4081514"/>
                  </a:cubicBezTo>
                  <a:cubicBezTo>
                    <a:pt x="1926925" y="4074473"/>
                    <a:pt x="1908149" y="4067431"/>
                    <a:pt x="1887025" y="4060390"/>
                  </a:cubicBezTo>
                  <a:cubicBezTo>
                    <a:pt x="1879984" y="4058043"/>
                    <a:pt x="1872943" y="4055696"/>
                    <a:pt x="1865902" y="4051002"/>
                  </a:cubicBezTo>
                  <a:cubicBezTo>
                    <a:pt x="1858861" y="4048655"/>
                    <a:pt x="1851820" y="4046308"/>
                    <a:pt x="1844778" y="4043961"/>
                  </a:cubicBezTo>
                  <a:cubicBezTo>
                    <a:pt x="1844778" y="4041614"/>
                    <a:pt x="1844778" y="4041614"/>
                    <a:pt x="1844778" y="4039267"/>
                  </a:cubicBezTo>
                  <a:cubicBezTo>
                    <a:pt x="2100607" y="4116720"/>
                    <a:pt x="2358782" y="4163660"/>
                    <a:pt x="2614610" y="4184784"/>
                  </a:cubicBezTo>
                  <a:cubicBezTo>
                    <a:pt x="2619304" y="4187131"/>
                    <a:pt x="2621651" y="4189478"/>
                    <a:pt x="2626345" y="4189478"/>
                  </a:cubicBezTo>
                  <a:cubicBezTo>
                    <a:pt x="2633386" y="4191825"/>
                    <a:pt x="2640427" y="4196519"/>
                    <a:pt x="2647469" y="4198866"/>
                  </a:cubicBezTo>
                  <a:cubicBezTo>
                    <a:pt x="2656857" y="4203560"/>
                    <a:pt x="2666245" y="4208254"/>
                    <a:pt x="2675633" y="4212948"/>
                  </a:cubicBezTo>
                  <a:cubicBezTo>
                    <a:pt x="2682674" y="4215296"/>
                    <a:pt x="2692062" y="4219990"/>
                    <a:pt x="2699103" y="4222337"/>
                  </a:cubicBezTo>
                  <a:cubicBezTo>
                    <a:pt x="2708492" y="4227031"/>
                    <a:pt x="2717880" y="4229378"/>
                    <a:pt x="2727268" y="4234072"/>
                  </a:cubicBezTo>
                  <a:cubicBezTo>
                    <a:pt x="2734309" y="4236419"/>
                    <a:pt x="2743697" y="4241113"/>
                    <a:pt x="2750738" y="4243460"/>
                  </a:cubicBezTo>
                  <a:cubicBezTo>
                    <a:pt x="2753086" y="4245807"/>
                    <a:pt x="2757780" y="4245807"/>
                    <a:pt x="2760127" y="4248154"/>
                  </a:cubicBezTo>
                  <a:cubicBezTo>
                    <a:pt x="2760127" y="4250501"/>
                    <a:pt x="2760127" y="4250501"/>
                    <a:pt x="2760127" y="4252848"/>
                  </a:cubicBezTo>
                  <a:cubicBezTo>
                    <a:pt x="2755433" y="4252848"/>
                    <a:pt x="2750738" y="4252848"/>
                    <a:pt x="2743697" y="4252848"/>
                  </a:cubicBezTo>
                  <a:cubicBezTo>
                    <a:pt x="2739003" y="4248154"/>
                    <a:pt x="2731962" y="4248154"/>
                    <a:pt x="2724921" y="4248154"/>
                  </a:cubicBezTo>
                  <a:close/>
                  <a:moveTo>
                    <a:pt x="1729773" y="4029879"/>
                  </a:moveTo>
                  <a:cubicBezTo>
                    <a:pt x="1710997" y="4029879"/>
                    <a:pt x="1692220" y="4027532"/>
                    <a:pt x="1673444" y="4025185"/>
                  </a:cubicBezTo>
                  <a:cubicBezTo>
                    <a:pt x="1666403" y="4025185"/>
                    <a:pt x="1657015" y="4025185"/>
                    <a:pt x="1649974" y="4022838"/>
                  </a:cubicBezTo>
                  <a:cubicBezTo>
                    <a:pt x="1645280" y="4020490"/>
                    <a:pt x="1642933" y="4018144"/>
                    <a:pt x="1638239" y="4013449"/>
                  </a:cubicBezTo>
                  <a:cubicBezTo>
                    <a:pt x="1628850" y="4006408"/>
                    <a:pt x="1619462" y="3999367"/>
                    <a:pt x="1610074" y="3992326"/>
                  </a:cubicBezTo>
                  <a:cubicBezTo>
                    <a:pt x="1598339" y="3982938"/>
                    <a:pt x="1586603" y="3973550"/>
                    <a:pt x="1574868" y="3964162"/>
                  </a:cubicBezTo>
                  <a:cubicBezTo>
                    <a:pt x="1565480" y="3957120"/>
                    <a:pt x="1556092" y="3947732"/>
                    <a:pt x="1544357" y="3940691"/>
                  </a:cubicBezTo>
                  <a:cubicBezTo>
                    <a:pt x="1537315" y="3935997"/>
                    <a:pt x="1530274" y="3928956"/>
                    <a:pt x="1523233" y="3924262"/>
                  </a:cubicBezTo>
                  <a:cubicBezTo>
                    <a:pt x="1523233" y="3924262"/>
                    <a:pt x="1523233" y="3921915"/>
                    <a:pt x="1525580" y="3921915"/>
                  </a:cubicBezTo>
                  <a:cubicBezTo>
                    <a:pt x="1539662" y="3928956"/>
                    <a:pt x="1551398" y="3933650"/>
                    <a:pt x="1565480" y="3940691"/>
                  </a:cubicBezTo>
                  <a:cubicBezTo>
                    <a:pt x="1577215" y="3945385"/>
                    <a:pt x="1588950" y="3952426"/>
                    <a:pt x="1603033" y="3957120"/>
                  </a:cubicBezTo>
                  <a:cubicBezTo>
                    <a:pt x="1621809" y="3966508"/>
                    <a:pt x="1640586" y="3973550"/>
                    <a:pt x="1659362" y="3980591"/>
                  </a:cubicBezTo>
                  <a:cubicBezTo>
                    <a:pt x="1671097" y="3985285"/>
                    <a:pt x="1682832" y="3989979"/>
                    <a:pt x="1694567" y="3997020"/>
                  </a:cubicBezTo>
                  <a:cubicBezTo>
                    <a:pt x="1713344" y="4006408"/>
                    <a:pt x="1734467" y="4013449"/>
                    <a:pt x="1753244" y="4020490"/>
                  </a:cubicBezTo>
                  <a:cubicBezTo>
                    <a:pt x="1760285" y="4022838"/>
                    <a:pt x="1764979" y="4025185"/>
                    <a:pt x="1772020" y="4027532"/>
                  </a:cubicBezTo>
                  <a:cubicBezTo>
                    <a:pt x="1772020" y="4027532"/>
                    <a:pt x="1769673" y="4027532"/>
                    <a:pt x="1769673" y="4027532"/>
                  </a:cubicBezTo>
                  <a:cubicBezTo>
                    <a:pt x="1755591" y="4029879"/>
                    <a:pt x="1741508" y="4029879"/>
                    <a:pt x="1729773" y="4029879"/>
                  </a:cubicBezTo>
                  <a:close/>
                  <a:moveTo>
                    <a:pt x="1699262" y="4062737"/>
                  </a:moveTo>
                  <a:cubicBezTo>
                    <a:pt x="1713344" y="4072125"/>
                    <a:pt x="1725079" y="4081514"/>
                    <a:pt x="1739161" y="4090902"/>
                  </a:cubicBezTo>
                  <a:cubicBezTo>
                    <a:pt x="1746203" y="4095596"/>
                    <a:pt x="1753244" y="4100290"/>
                    <a:pt x="1760285" y="4107331"/>
                  </a:cubicBezTo>
                  <a:cubicBezTo>
                    <a:pt x="1767326" y="4112026"/>
                    <a:pt x="1774367" y="4116720"/>
                    <a:pt x="1781408" y="4121414"/>
                  </a:cubicBezTo>
                  <a:cubicBezTo>
                    <a:pt x="1779061" y="4126108"/>
                    <a:pt x="1776714" y="4130802"/>
                    <a:pt x="1774367" y="4135496"/>
                  </a:cubicBezTo>
                  <a:cubicBezTo>
                    <a:pt x="1772020" y="4140190"/>
                    <a:pt x="1769673" y="4144884"/>
                    <a:pt x="1767326" y="4149578"/>
                  </a:cubicBezTo>
                  <a:cubicBezTo>
                    <a:pt x="1764979" y="4156619"/>
                    <a:pt x="1760285" y="4161313"/>
                    <a:pt x="1757938" y="4168354"/>
                  </a:cubicBezTo>
                  <a:cubicBezTo>
                    <a:pt x="1755591" y="4173049"/>
                    <a:pt x="1753244" y="4177743"/>
                    <a:pt x="1750897" y="4182437"/>
                  </a:cubicBezTo>
                  <a:cubicBezTo>
                    <a:pt x="1746203" y="4177743"/>
                    <a:pt x="1741508" y="4170702"/>
                    <a:pt x="1734467" y="4166007"/>
                  </a:cubicBezTo>
                  <a:cubicBezTo>
                    <a:pt x="1729773" y="4161313"/>
                    <a:pt x="1727426" y="4156619"/>
                    <a:pt x="1722732" y="4151925"/>
                  </a:cubicBezTo>
                  <a:cubicBezTo>
                    <a:pt x="1715691" y="4144884"/>
                    <a:pt x="1708650" y="4135496"/>
                    <a:pt x="1699262" y="4128455"/>
                  </a:cubicBezTo>
                  <a:cubicBezTo>
                    <a:pt x="1694567" y="4123761"/>
                    <a:pt x="1689873" y="4119066"/>
                    <a:pt x="1685179" y="4112026"/>
                  </a:cubicBezTo>
                  <a:cubicBezTo>
                    <a:pt x="1678138" y="4104984"/>
                    <a:pt x="1671097" y="4095596"/>
                    <a:pt x="1664056" y="4088555"/>
                  </a:cubicBezTo>
                  <a:cubicBezTo>
                    <a:pt x="1659362" y="4083861"/>
                    <a:pt x="1654668" y="4076820"/>
                    <a:pt x="1649974" y="4072125"/>
                  </a:cubicBezTo>
                  <a:cubicBezTo>
                    <a:pt x="1642933" y="4065085"/>
                    <a:pt x="1635891" y="4055696"/>
                    <a:pt x="1628850" y="4048655"/>
                  </a:cubicBezTo>
                  <a:cubicBezTo>
                    <a:pt x="1624156" y="4043961"/>
                    <a:pt x="1619462" y="4039267"/>
                    <a:pt x="1614768" y="4032226"/>
                  </a:cubicBezTo>
                  <a:cubicBezTo>
                    <a:pt x="1612421" y="4027532"/>
                    <a:pt x="1607727" y="4025185"/>
                    <a:pt x="1605380" y="4020490"/>
                  </a:cubicBezTo>
                  <a:cubicBezTo>
                    <a:pt x="1617115" y="4020490"/>
                    <a:pt x="1628850" y="4022838"/>
                    <a:pt x="1638239" y="4022838"/>
                  </a:cubicBezTo>
                  <a:cubicBezTo>
                    <a:pt x="1642933" y="4022838"/>
                    <a:pt x="1647627" y="4022838"/>
                    <a:pt x="1652321" y="4022838"/>
                  </a:cubicBezTo>
                  <a:cubicBezTo>
                    <a:pt x="1661709" y="4029879"/>
                    <a:pt x="1668750" y="4034573"/>
                    <a:pt x="1678138" y="4041614"/>
                  </a:cubicBezTo>
                  <a:cubicBezTo>
                    <a:pt x="1682832" y="4051002"/>
                    <a:pt x="1689873" y="4058043"/>
                    <a:pt x="1699262" y="4062737"/>
                  </a:cubicBezTo>
                  <a:close/>
                  <a:moveTo>
                    <a:pt x="1680485" y="4161313"/>
                  </a:moveTo>
                  <a:cubicBezTo>
                    <a:pt x="1668750" y="4154272"/>
                    <a:pt x="1659362" y="4147231"/>
                    <a:pt x="1647627" y="4140190"/>
                  </a:cubicBezTo>
                  <a:cubicBezTo>
                    <a:pt x="1631197" y="4128455"/>
                    <a:pt x="1612421" y="4116720"/>
                    <a:pt x="1595992" y="4104984"/>
                  </a:cubicBezTo>
                  <a:cubicBezTo>
                    <a:pt x="1588950" y="4100290"/>
                    <a:pt x="1579562" y="4095596"/>
                    <a:pt x="1572521" y="4088555"/>
                  </a:cubicBezTo>
                  <a:cubicBezTo>
                    <a:pt x="1551398" y="4074473"/>
                    <a:pt x="1532621" y="4060390"/>
                    <a:pt x="1511498" y="4046308"/>
                  </a:cubicBezTo>
                  <a:cubicBezTo>
                    <a:pt x="1513845" y="4043961"/>
                    <a:pt x="1513845" y="4039267"/>
                    <a:pt x="1513845" y="4034573"/>
                  </a:cubicBezTo>
                  <a:cubicBezTo>
                    <a:pt x="1513845" y="4025185"/>
                    <a:pt x="1506804" y="4015796"/>
                    <a:pt x="1497416" y="4015796"/>
                  </a:cubicBezTo>
                  <a:cubicBezTo>
                    <a:pt x="1497416" y="4013449"/>
                    <a:pt x="1497416" y="4011102"/>
                    <a:pt x="1497416" y="4008755"/>
                  </a:cubicBezTo>
                  <a:cubicBezTo>
                    <a:pt x="1518539" y="4011102"/>
                    <a:pt x="1542009" y="4015796"/>
                    <a:pt x="1565480" y="4018144"/>
                  </a:cubicBezTo>
                  <a:cubicBezTo>
                    <a:pt x="1577215" y="4020490"/>
                    <a:pt x="1586603" y="4020490"/>
                    <a:pt x="1598339" y="4020490"/>
                  </a:cubicBezTo>
                  <a:cubicBezTo>
                    <a:pt x="1605380" y="4029879"/>
                    <a:pt x="1614768" y="4039267"/>
                    <a:pt x="1621809" y="4046308"/>
                  </a:cubicBezTo>
                  <a:cubicBezTo>
                    <a:pt x="1624156" y="4048655"/>
                    <a:pt x="1626503" y="4051002"/>
                    <a:pt x="1628850" y="4055696"/>
                  </a:cubicBezTo>
                  <a:cubicBezTo>
                    <a:pt x="1638239" y="4067431"/>
                    <a:pt x="1647627" y="4076820"/>
                    <a:pt x="1657015" y="4086208"/>
                  </a:cubicBezTo>
                  <a:cubicBezTo>
                    <a:pt x="1661709" y="4090902"/>
                    <a:pt x="1664056" y="4095596"/>
                    <a:pt x="1668750" y="4097943"/>
                  </a:cubicBezTo>
                  <a:cubicBezTo>
                    <a:pt x="1675791" y="4107331"/>
                    <a:pt x="1685179" y="4114372"/>
                    <a:pt x="1692220" y="4123761"/>
                  </a:cubicBezTo>
                  <a:cubicBezTo>
                    <a:pt x="1696915" y="4128455"/>
                    <a:pt x="1701609" y="4133149"/>
                    <a:pt x="1706303" y="4137843"/>
                  </a:cubicBezTo>
                  <a:cubicBezTo>
                    <a:pt x="1713344" y="4144884"/>
                    <a:pt x="1720385" y="4154272"/>
                    <a:pt x="1727426" y="4161313"/>
                  </a:cubicBezTo>
                  <a:cubicBezTo>
                    <a:pt x="1732120" y="4166007"/>
                    <a:pt x="1736814" y="4170702"/>
                    <a:pt x="1741508" y="4175396"/>
                  </a:cubicBezTo>
                  <a:cubicBezTo>
                    <a:pt x="1741508" y="4175396"/>
                    <a:pt x="1743856" y="4177743"/>
                    <a:pt x="1743856" y="4177743"/>
                  </a:cubicBezTo>
                  <a:cubicBezTo>
                    <a:pt x="1743856" y="4177743"/>
                    <a:pt x="1743856" y="4177743"/>
                    <a:pt x="1743856" y="4177743"/>
                  </a:cubicBezTo>
                  <a:cubicBezTo>
                    <a:pt x="1741508" y="4182437"/>
                    <a:pt x="1739161" y="4187131"/>
                    <a:pt x="1736814" y="4189478"/>
                  </a:cubicBezTo>
                  <a:cubicBezTo>
                    <a:pt x="1736814" y="4189478"/>
                    <a:pt x="1736814" y="4189478"/>
                    <a:pt x="1736814" y="4191825"/>
                  </a:cubicBezTo>
                  <a:cubicBezTo>
                    <a:pt x="1732120" y="4189478"/>
                    <a:pt x="1727426" y="4187131"/>
                    <a:pt x="1722732" y="4182437"/>
                  </a:cubicBezTo>
                  <a:cubicBezTo>
                    <a:pt x="1708650" y="4180090"/>
                    <a:pt x="1694567" y="4170702"/>
                    <a:pt x="1680485" y="4161313"/>
                  </a:cubicBezTo>
                  <a:close/>
                  <a:moveTo>
                    <a:pt x="1448128" y="4001714"/>
                  </a:moveTo>
                  <a:cubicBezTo>
                    <a:pt x="1429351" y="3999367"/>
                    <a:pt x="1410575" y="3994673"/>
                    <a:pt x="1391799" y="3992326"/>
                  </a:cubicBezTo>
                  <a:cubicBezTo>
                    <a:pt x="1380063" y="3989979"/>
                    <a:pt x="1370675" y="3987632"/>
                    <a:pt x="1358940" y="3987632"/>
                  </a:cubicBezTo>
                  <a:cubicBezTo>
                    <a:pt x="1335469" y="3982938"/>
                    <a:pt x="1311999" y="3978244"/>
                    <a:pt x="1290876" y="3973550"/>
                  </a:cubicBezTo>
                  <a:cubicBezTo>
                    <a:pt x="1281487" y="3971203"/>
                    <a:pt x="1272099" y="3968856"/>
                    <a:pt x="1262711" y="3966508"/>
                  </a:cubicBezTo>
                  <a:cubicBezTo>
                    <a:pt x="1241588" y="3961814"/>
                    <a:pt x="1222811" y="3957120"/>
                    <a:pt x="1204035" y="3950079"/>
                  </a:cubicBezTo>
                  <a:cubicBezTo>
                    <a:pt x="1194647" y="3947732"/>
                    <a:pt x="1185258" y="3943038"/>
                    <a:pt x="1175870" y="3938344"/>
                  </a:cubicBezTo>
                  <a:cubicBezTo>
                    <a:pt x="1161788" y="3933650"/>
                    <a:pt x="1147706" y="3928956"/>
                    <a:pt x="1135971" y="3921915"/>
                  </a:cubicBezTo>
                  <a:cubicBezTo>
                    <a:pt x="1135971" y="3921915"/>
                    <a:pt x="1135971" y="3919567"/>
                    <a:pt x="1135971" y="3919567"/>
                  </a:cubicBezTo>
                  <a:cubicBezTo>
                    <a:pt x="1138318" y="3919567"/>
                    <a:pt x="1143012" y="3919567"/>
                    <a:pt x="1145359" y="3921915"/>
                  </a:cubicBezTo>
                  <a:cubicBezTo>
                    <a:pt x="1152400" y="3921915"/>
                    <a:pt x="1157094" y="3924262"/>
                    <a:pt x="1164135" y="3924262"/>
                  </a:cubicBezTo>
                  <a:cubicBezTo>
                    <a:pt x="1173523" y="3924262"/>
                    <a:pt x="1182911" y="3926609"/>
                    <a:pt x="1192300" y="3926609"/>
                  </a:cubicBezTo>
                  <a:cubicBezTo>
                    <a:pt x="1199341" y="3926609"/>
                    <a:pt x="1204035" y="3926609"/>
                    <a:pt x="1211076" y="3928956"/>
                  </a:cubicBezTo>
                  <a:cubicBezTo>
                    <a:pt x="1220464" y="3928956"/>
                    <a:pt x="1232199" y="3928956"/>
                    <a:pt x="1241588" y="3931303"/>
                  </a:cubicBezTo>
                  <a:cubicBezTo>
                    <a:pt x="1246282" y="3931303"/>
                    <a:pt x="1250976" y="3931303"/>
                    <a:pt x="1258017" y="3931303"/>
                  </a:cubicBezTo>
                  <a:cubicBezTo>
                    <a:pt x="1274446" y="3931303"/>
                    <a:pt x="1288529" y="3931303"/>
                    <a:pt x="1304958" y="3931303"/>
                  </a:cubicBezTo>
                  <a:cubicBezTo>
                    <a:pt x="1304958" y="3931303"/>
                    <a:pt x="1304958" y="3931303"/>
                    <a:pt x="1304958" y="3931303"/>
                  </a:cubicBezTo>
                  <a:cubicBezTo>
                    <a:pt x="1304958" y="3931303"/>
                    <a:pt x="1307305" y="3931303"/>
                    <a:pt x="1307305" y="3931303"/>
                  </a:cubicBezTo>
                  <a:cubicBezTo>
                    <a:pt x="1323734" y="3931303"/>
                    <a:pt x="1337816" y="3931303"/>
                    <a:pt x="1354246" y="3931303"/>
                  </a:cubicBezTo>
                  <a:cubicBezTo>
                    <a:pt x="1361287" y="3931303"/>
                    <a:pt x="1365981" y="3931303"/>
                    <a:pt x="1370675" y="3931303"/>
                  </a:cubicBezTo>
                  <a:cubicBezTo>
                    <a:pt x="1382410" y="3931303"/>
                    <a:pt x="1391799" y="3931303"/>
                    <a:pt x="1403534" y="3928956"/>
                  </a:cubicBezTo>
                  <a:cubicBezTo>
                    <a:pt x="1410575" y="3928956"/>
                    <a:pt x="1417616" y="3928956"/>
                    <a:pt x="1424657" y="3926609"/>
                  </a:cubicBezTo>
                  <a:cubicBezTo>
                    <a:pt x="1434045" y="3926609"/>
                    <a:pt x="1443434" y="3924262"/>
                    <a:pt x="1455169" y="3924262"/>
                  </a:cubicBezTo>
                  <a:cubicBezTo>
                    <a:pt x="1464557" y="3924262"/>
                    <a:pt x="1473945" y="3921915"/>
                    <a:pt x="1483333" y="3921915"/>
                  </a:cubicBezTo>
                  <a:cubicBezTo>
                    <a:pt x="1485680" y="3921915"/>
                    <a:pt x="1485680" y="3921915"/>
                    <a:pt x="1488028" y="3921915"/>
                  </a:cubicBezTo>
                  <a:cubicBezTo>
                    <a:pt x="1490375" y="3931303"/>
                    <a:pt x="1495069" y="3938344"/>
                    <a:pt x="1504457" y="3938344"/>
                  </a:cubicBezTo>
                  <a:cubicBezTo>
                    <a:pt x="1504457" y="3947732"/>
                    <a:pt x="1502110" y="3954773"/>
                    <a:pt x="1502110" y="3964162"/>
                  </a:cubicBezTo>
                  <a:cubicBezTo>
                    <a:pt x="1499763" y="3980591"/>
                    <a:pt x="1499763" y="3997020"/>
                    <a:pt x="1497416" y="4011102"/>
                  </a:cubicBezTo>
                  <a:cubicBezTo>
                    <a:pt x="1492722" y="4011102"/>
                    <a:pt x="1488028" y="4011102"/>
                    <a:pt x="1483333" y="4008755"/>
                  </a:cubicBezTo>
                  <a:cubicBezTo>
                    <a:pt x="1471598" y="4004061"/>
                    <a:pt x="1459863" y="4001714"/>
                    <a:pt x="1448128" y="4001714"/>
                  </a:cubicBezTo>
                  <a:close/>
                  <a:moveTo>
                    <a:pt x="1293223" y="3790480"/>
                  </a:moveTo>
                  <a:cubicBezTo>
                    <a:pt x="1309652" y="3790480"/>
                    <a:pt x="1326081" y="3790480"/>
                    <a:pt x="1342511" y="3790480"/>
                  </a:cubicBezTo>
                  <a:cubicBezTo>
                    <a:pt x="1365981" y="3790480"/>
                    <a:pt x="1387104" y="3790480"/>
                    <a:pt x="1410575" y="3790480"/>
                  </a:cubicBezTo>
                  <a:cubicBezTo>
                    <a:pt x="1415269" y="3790480"/>
                    <a:pt x="1419963" y="3790480"/>
                    <a:pt x="1424657" y="3790480"/>
                  </a:cubicBezTo>
                  <a:cubicBezTo>
                    <a:pt x="1443434" y="3790480"/>
                    <a:pt x="1462210" y="3788133"/>
                    <a:pt x="1480986" y="3788133"/>
                  </a:cubicBezTo>
                  <a:cubicBezTo>
                    <a:pt x="1488028" y="3788133"/>
                    <a:pt x="1495069" y="3788133"/>
                    <a:pt x="1499763" y="3785786"/>
                  </a:cubicBezTo>
                  <a:cubicBezTo>
                    <a:pt x="1516192" y="3785786"/>
                    <a:pt x="1534968" y="3783439"/>
                    <a:pt x="1551398" y="3781092"/>
                  </a:cubicBezTo>
                  <a:cubicBezTo>
                    <a:pt x="1558439" y="3781092"/>
                    <a:pt x="1567827" y="3778745"/>
                    <a:pt x="1574868" y="3778745"/>
                  </a:cubicBezTo>
                  <a:cubicBezTo>
                    <a:pt x="1591298" y="3776398"/>
                    <a:pt x="1607727" y="3776398"/>
                    <a:pt x="1624156" y="3774051"/>
                  </a:cubicBezTo>
                  <a:cubicBezTo>
                    <a:pt x="1631197" y="3774051"/>
                    <a:pt x="1640586" y="3771704"/>
                    <a:pt x="1647627" y="3771704"/>
                  </a:cubicBezTo>
                  <a:cubicBezTo>
                    <a:pt x="1664056" y="3769357"/>
                    <a:pt x="1682832" y="3767009"/>
                    <a:pt x="1699262" y="3764663"/>
                  </a:cubicBezTo>
                  <a:cubicBezTo>
                    <a:pt x="1708650" y="3762315"/>
                    <a:pt x="1715691" y="3762315"/>
                    <a:pt x="1725079" y="3759969"/>
                  </a:cubicBezTo>
                  <a:cubicBezTo>
                    <a:pt x="1741508" y="3757621"/>
                    <a:pt x="1757938" y="3755274"/>
                    <a:pt x="1774367" y="3752927"/>
                  </a:cubicBezTo>
                  <a:cubicBezTo>
                    <a:pt x="1783755" y="3750580"/>
                    <a:pt x="1795491" y="3748233"/>
                    <a:pt x="1807226" y="3748233"/>
                  </a:cubicBezTo>
                  <a:cubicBezTo>
                    <a:pt x="1821308" y="3745886"/>
                    <a:pt x="1837737" y="3743539"/>
                    <a:pt x="1851820" y="3741192"/>
                  </a:cubicBezTo>
                  <a:cubicBezTo>
                    <a:pt x="1865902" y="3738845"/>
                    <a:pt x="1877637" y="3736498"/>
                    <a:pt x="1891719" y="3734151"/>
                  </a:cubicBezTo>
                  <a:cubicBezTo>
                    <a:pt x="1898761" y="3731804"/>
                    <a:pt x="1905802" y="3731804"/>
                    <a:pt x="1912843" y="3729457"/>
                  </a:cubicBezTo>
                  <a:cubicBezTo>
                    <a:pt x="1915190" y="3736498"/>
                    <a:pt x="1919884" y="3741192"/>
                    <a:pt x="1924578" y="3743539"/>
                  </a:cubicBezTo>
                  <a:cubicBezTo>
                    <a:pt x="1889372" y="3851503"/>
                    <a:pt x="1858861" y="3938344"/>
                    <a:pt x="1828349" y="4018144"/>
                  </a:cubicBezTo>
                  <a:cubicBezTo>
                    <a:pt x="1826002" y="4018144"/>
                    <a:pt x="1823655" y="4018144"/>
                    <a:pt x="1821308" y="4018144"/>
                  </a:cubicBezTo>
                  <a:cubicBezTo>
                    <a:pt x="1814267" y="4018144"/>
                    <a:pt x="1809573" y="4022838"/>
                    <a:pt x="1804879" y="4027532"/>
                  </a:cubicBezTo>
                  <a:cubicBezTo>
                    <a:pt x="1734467" y="4006408"/>
                    <a:pt x="1664056" y="3982938"/>
                    <a:pt x="1595992" y="3957120"/>
                  </a:cubicBezTo>
                  <a:cubicBezTo>
                    <a:pt x="1572521" y="3947732"/>
                    <a:pt x="1549051" y="3938344"/>
                    <a:pt x="1525580" y="3928956"/>
                  </a:cubicBezTo>
                  <a:cubicBezTo>
                    <a:pt x="1523233" y="3928956"/>
                    <a:pt x="1520886" y="3926609"/>
                    <a:pt x="1518539" y="3926609"/>
                  </a:cubicBezTo>
                  <a:cubicBezTo>
                    <a:pt x="1518539" y="3924262"/>
                    <a:pt x="1518539" y="3924262"/>
                    <a:pt x="1518539" y="3921915"/>
                  </a:cubicBezTo>
                  <a:cubicBezTo>
                    <a:pt x="1518539" y="3910179"/>
                    <a:pt x="1509151" y="3900791"/>
                    <a:pt x="1497416" y="3900791"/>
                  </a:cubicBezTo>
                  <a:cubicBezTo>
                    <a:pt x="1490375" y="3900791"/>
                    <a:pt x="1483333" y="3905485"/>
                    <a:pt x="1480986" y="3910179"/>
                  </a:cubicBezTo>
                  <a:cubicBezTo>
                    <a:pt x="1471598" y="3905485"/>
                    <a:pt x="1459863" y="3900791"/>
                    <a:pt x="1450475" y="3896097"/>
                  </a:cubicBezTo>
                  <a:cubicBezTo>
                    <a:pt x="1443434" y="3893750"/>
                    <a:pt x="1436392" y="3889056"/>
                    <a:pt x="1427004" y="3886709"/>
                  </a:cubicBezTo>
                  <a:cubicBezTo>
                    <a:pt x="1410575" y="3879668"/>
                    <a:pt x="1394146" y="3872627"/>
                    <a:pt x="1377716" y="3863238"/>
                  </a:cubicBezTo>
                  <a:cubicBezTo>
                    <a:pt x="1368328" y="3858544"/>
                    <a:pt x="1358940" y="3853850"/>
                    <a:pt x="1349552" y="3849156"/>
                  </a:cubicBezTo>
                  <a:cubicBezTo>
                    <a:pt x="1335469" y="3842115"/>
                    <a:pt x="1319040" y="3835074"/>
                    <a:pt x="1304958" y="3828033"/>
                  </a:cubicBezTo>
                  <a:cubicBezTo>
                    <a:pt x="1295570" y="3823339"/>
                    <a:pt x="1283834" y="3818645"/>
                    <a:pt x="1274446" y="3811604"/>
                  </a:cubicBezTo>
                  <a:cubicBezTo>
                    <a:pt x="1267405" y="3806909"/>
                    <a:pt x="1258017" y="3802215"/>
                    <a:pt x="1250976" y="3799868"/>
                  </a:cubicBezTo>
                  <a:cubicBezTo>
                    <a:pt x="1250976" y="3797521"/>
                    <a:pt x="1253323" y="3795174"/>
                    <a:pt x="1253323" y="3792827"/>
                  </a:cubicBezTo>
                  <a:cubicBezTo>
                    <a:pt x="1258017" y="3792827"/>
                    <a:pt x="1262711" y="3792827"/>
                    <a:pt x="1267405" y="3792827"/>
                  </a:cubicBezTo>
                  <a:cubicBezTo>
                    <a:pt x="1281487" y="3788133"/>
                    <a:pt x="1288529" y="3788133"/>
                    <a:pt x="1293223" y="3790480"/>
                  </a:cubicBezTo>
                  <a:close/>
                  <a:moveTo>
                    <a:pt x="1992642" y="3769357"/>
                  </a:moveTo>
                  <a:cubicBezTo>
                    <a:pt x="2030195" y="3799868"/>
                    <a:pt x="2065401" y="3828033"/>
                    <a:pt x="2102954" y="3856197"/>
                  </a:cubicBezTo>
                  <a:cubicBezTo>
                    <a:pt x="2105301" y="3856197"/>
                    <a:pt x="2105301" y="3858544"/>
                    <a:pt x="2107648" y="3858544"/>
                  </a:cubicBezTo>
                  <a:cubicBezTo>
                    <a:pt x="2124077" y="3870280"/>
                    <a:pt x="2140506" y="3884362"/>
                    <a:pt x="2156936" y="3896097"/>
                  </a:cubicBezTo>
                  <a:cubicBezTo>
                    <a:pt x="2161630" y="3898444"/>
                    <a:pt x="2166324" y="3903138"/>
                    <a:pt x="2171018" y="3905485"/>
                  </a:cubicBezTo>
                  <a:cubicBezTo>
                    <a:pt x="2185100" y="3914873"/>
                    <a:pt x="2196835" y="3924262"/>
                    <a:pt x="2210918" y="3933650"/>
                  </a:cubicBezTo>
                  <a:cubicBezTo>
                    <a:pt x="2217959" y="3938344"/>
                    <a:pt x="2222653" y="3943038"/>
                    <a:pt x="2229694" y="3945385"/>
                  </a:cubicBezTo>
                  <a:cubicBezTo>
                    <a:pt x="2241429" y="3954773"/>
                    <a:pt x="2253165" y="3961814"/>
                    <a:pt x="2264900" y="3971203"/>
                  </a:cubicBezTo>
                  <a:cubicBezTo>
                    <a:pt x="2271941" y="3975897"/>
                    <a:pt x="2276635" y="3980591"/>
                    <a:pt x="2283676" y="3982938"/>
                  </a:cubicBezTo>
                  <a:cubicBezTo>
                    <a:pt x="2295412" y="3989979"/>
                    <a:pt x="2307147" y="3999367"/>
                    <a:pt x="2318882" y="4006408"/>
                  </a:cubicBezTo>
                  <a:cubicBezTo>
                    <a:pt x="2325923" y="4011102"/>
                    <a:pt x="2330617" y="4013449"/>
                    <a:pt x="2337658" y="4018144"/>
                  </a:cubicBezTo>
                  <a:cubicBezTo>
                    <a:pt x="2349394" y="4025185"/>
                    <a:pt x="2361129" y="4032226"/>
                    <a:pt x="2370517" y="4039267"/>
                  </a:cubicBezTo>
                  <a:cubicBezTo>
                    <a:pt x="2377558" y="4043961"/>
                    <a:pt x="2382252" y="4046308"/>
                    <a:pt x="2389293" y="4051002"/>
                  </a:cubicBezTo>
                  <a:cubicBezTo>
                    <a:pt x="2401029" y="4058043"/>
                    <a:pt x="2412764" y="4065085"/>
                    <a:pt x="2422152" y="4072125"/>
                  </a:cubicBezTo>
                  <a:cubicBezTo>
                    <a:pt x="2429193" y="4076820"/>
                    <a:pt x="2433887" y="4079167"/>
                    <a:pt x="2440928" y="4083861"/>
                  </a:cubicBezTo>
                  <a:cubicBezTo>
                    <a:pt x="2452664" y="4090902"/>
                    <a:pt x="2462052" y="4097943"/>
                    <a:pt x="2473787" y="4102637"/>
                  </a:cubicBezTo>
                  <a:cubicBezTo>
                    <a:pt x="2480828" y="4107331"/>
                    <a:pt x="2487869" y="4109678"/>
                    <a:pt x="2492563" y="4114372"/>
                  </a:cubicBezTo>
                  <a:cubicBezTo>
                    <a:pt x="2504299" y="4121414"/>
                    <a:pt x="2513687" y="4126108"/>
                    <a:pt x="2525422" y="4133149"/>
                  </a:cubicBezTo>
                  <a:cubicBezTo>
                    <a:pt x="2532463" y="4137843"/>
                    <a:pt x="2539504" y="4140190"/>
                    <a:pt x="2546545" y="4142537"/>
                  </a:cubicBezTo>
                  <a:cubicBezTo>
                    <a:pt x="2555934" y="4147231"/>
                    <a:pt x="2567669" y="4154272"/>
                    <a:pt x="2577057" y="4158966"/>
                  </a:cubicBezTo>
                  <a:cubicBezTo>
                    <a:pt x="2584098" y="4163660"/>
                    <a:pt x="2591139" y="4166007"/>
                    <a:pt x="2598180" y="4168354"/>
                  </a:cubicBezTo>
                  <a:cubicBezTo>
                    <a:pt x="2602875" y="4170702"/>
                    <a:pt x="2607569" y="4173049"/>
                    <a:pt x="2612263" y="4175396"/>
                  </a:cubicBezTo>
                  <a:cubicBezTo>
                    <a:pt x="2358782" y="4156619"/>
                    <a:pt x="2100607" y="4107331"/>
                    <a:pt x="1847125" y="4029879"/>
                  </a:cubicBezTo>
                  <a:cubicBezTo>
                    <a:pt x="1847125" y="4029879"/>
                    <a:pt x="1847125" y="4029879"/>
                    <a:pt x="1847125" y="4029879"/>
                  </a:cubicBezTo>
                  <a:cubicBezTo>
                    <a:pt x="1847125" y="4020490"/>
                    <a:pt x="1842431" y="4013449"/>
                    <a:pt x="1835390" y="4011102"/>
                  </a:cubicBezTo>
                  <a:cubicBezTo>
                    <a:pt x="1844778" y="3985285"/>
                    <a:pt x="1854167" y="3959468"/>
                    <a:pt x="1863555" y="3931303"/>
                  </a:cubicBezTo>
                  <a:cubicBezTo>
                    <a:pt x="1884678" y="3872627"/>
                    <a:pt x="1905802" y="3809256"/>
                    <a:pt x="1929272" y="3736498"/>
                  </a:cubicBezTo>
                  <a:cubicBezTo>
                    <a:pt x="1931619" y="3736498"/>
                    <a:pt x="1933966" y="3736498"/>
                    <a:pt x="1933966" y="3736498"/>
                  </a:cubicBezTo>
                  <a:cubicBezTo>
                    <a:pt x="1941007" y="3736498"/>
                    <a:pt x="1945702" y="3734151"/>
                    <a:pt x="1948049" y="3729457"/>
                  </a:cubicBezTo>
                  <a:cubicBezTo>
                    <a:pt x="1957437" y="3738845"/>
                    <a:pt x="1969172" y="3745886"/>
                    <a:pt x="1978560" y="3755274"/>
                  </a:cubicBezTo>
                  <a:cubicBezTo>
                    <a:pt x="1985601" y="3762315"/>
                    <a:pt x="1987948" y="3764663"/>
                    <a:pt x="1992642" y="3769357"/>
                  </a:cubicBezTo>
                  <a:close/>
                  <a:moveTo>
                    <a:pt x="1703956" y="4001714"/>
                  </a:moveTo>
                  <a:cubicBezTo>
                    <a:pt x="1689873" y="3994673"/>
                    <a:pt x="1673444" y="3989979"/>
                    <a:pt x="1659362" y="3982938"/>
                  </a:cubicBezTo>
                  <a:cubicBezTo>
                    <a:pt x="1642933" y="3975897"/>
                    <a:pt x="1626503" y="3968856"/>
                    <a:pt x="1612421" y="3961814"/>
                  </a:cubicBezTo>
                  <a:cubicBezTo>
                    <a:pt x="1598339" y="3954773"/>
                    <a:pt x="1581909" y="3947732"/>
                    <a:pt x="1567827" y="3940691"/>
                  </a:cubicBezTo>
                  <a:cubicBezTo>
                    <a:pt x="1558439" y="3935997"/>
                    <a:pt x="1546704" y="3931303"/>
                    <a:pt x="1537315" y="3926609"/>
                  </a:cubicBezTo>
                  <a:cubicBezTo>
                    <a:pt x="1558439" y="3935997"/>
                    <a:pt x="1579562" y="3943038"/>
                    <a:pt x="1603033" y="3952426"/>
                  </a:cubicBezTo>
                  <a:cubicBezTo>
                    <a:pt x="1603033" y="3952426"/>
                    <a:pt x="1605380" y="3952426"/>
                    <a:pt x="1605380" y="3954773"/>
                  </a:cubicBezTo>
                  <a:cubicBezTo>
                    <a:pt x="1614768" y="3959468"/>
                    <a:pt x="1626503" y="3961814"/>
                    <a:pt x="1635891" y="3966508"/>
                  </a:cubicBezTo>
                  <a:cubicBezTo>
                    <a:pt x="1649974" y="3971203"/>
                    <a:pt x="1664056" y="3978244"/>
                    <a:pt x="1678138" y="3982938"/>
                  </a:cubicBezTo>
                  <a:cubicBezTo>
                    <a:pt x="1687526" y="3987632"/>
                    <a:pt x="1699262" y="3989979"/>
                    <a:pt x="1708650" y="3994673"/>
                  </a:cubicBezTo>
                  <a:cubicBezTo>
                    <a:pt x="1722732" y="3999367"/>
                    <a:pt x="1736814" y="4004061"/>
                    <a:pt x="1750897" y="4011102"/>
                  </a:cubicBezTo>
                  <a:cubicBezTo>
                    <a:pt x="1760285" y="4013449"/>
                    <a:pt x="1769673" y="4018144"/>
                    <a:pt x="1781408" y="4020490"/>
                  </a:cubicBezTo>
                  <a:cubicBezTo>
                    <a:pt x="1790797" y="4022838"/>
                    <a:pt x="1800185" y="4027532"/>
                    <a:pt x="1809573" y="4029879"/>
                  </a:cubicBezTo>
                  <a:cubicBezTo>
                    <a:pt x="1809573" y="4032226"/>
                    <a:pt x="1809573" y="4032226"/>
                    <a:pt x="1809573" y="4034573"/>
                  </a:cubicBezTo>
                  <a:cubicBezTo>
                    <a:pt x="1800185" y="4034573"/>
                    <a:pt x="1788449" y="4034573"/>
                    <a:pt x="1779061" y="4034573"/>
                  </a:cubicBezTo>
                  <a:cubicBezTo>
                    <a:pt x="1772020" y="4032226"/>
                    <a:pt x="1762632" y="4027532"/>
                    <a:pt x="1755591" y="4025185"/>
                  </a:cubicBezTo>
                  <a:cubicBezTo>
                    <a:pt x="1736814" y="4015796"/>
                    <a:pt x="1720385" y="4008755"/>
                    <a:pt x="1703956" y="4001714"/>
                  </a:cubicBezTo>
                  <a:close/>
                  <a:moveTo>
                    <a:pt x="1572521" y="3968856"/>
                  </a:moveTo>
                  <a:cubicBezTo>
                    <a:pt x="1584256" y="3978244"/>
                    <a:pt x="1598339" y="3987632"/>
                    <a:pt x="1610074" y="3997020"/>
                  </a:cubicBezTo>
                  <a:cubicBezTo>
                    <a:pt x="1619462" y="4004061"/>
                    <a:pt x="1626503" y="4011102"/>
                    <a:pt x="1635891" y="4015796"/>
                  </a:cubicBezTo>
                  <a:cubicBezTo>
                    <a:pt x="1638239" y="4018144"/>
                    <a:pt x="1642933" y="4020490"/>
                    <a:pt x="1645280" y="4022838"/>
                  </a:cubicBezTo>
                  <a:cubicBezTo>
                    <a:pt x="1640586" y="4022838"/>
                    <a:pt x="1638239" y="4022838"/>
                    <a:pt x="1633544" y="4022838"/>
                  </a:cubicBezTo>
                  <a:cubicBezTo>
                    <a:pt x="1621809" y="4022838"/>
                    <a:pt x="1610074" y="4020490"/>
                    <a:pt x="1598339" y="4020490"/>
                  </a:cubicBezTo>
                  <a:cubicBezTo>
                    <a:pt x="1593645" y="4015796"/>
                    <a:pt x="1591298" y="4011102"/>
                    <a:pt x="1586603" y="4006408"/>
                  </a:cubicBezTo>
                  <a:cubicBezTo>
                    <a:pt x="1581909" y="4001714"/>
                    <a:pt x="1577215" y="3997020"/>
                    <a:pt x="1572521" y="3989979"/>
                  </a:cubicBezTo>
                  <a:cubicBezTo>
                    <a:pt x="1563133" y="3980591"/>
                    <a:pt x="1556092" y="3971203"/>
                    <a:pt x="1546704" y="3961814"/>
                  </a:cubicBezTo>
                  <a:cubicBezTo>
                    <a:pt x="1542009" y="3957120"/>
                    <a:pt x="1537315" y="3952426"/>
                    <a:pt x="1532621" y="3947732"/>
                  </a:cubicBezTo>
                  <a:cubicBezTo>
                    <a:pt x="1527927" y="3943038"/>
                    <a:pt x="1523233" y="3935997"/>
                    <a:pt x="1518539" y="3928956"/>
                  </a:cubicBezTo>
                  <a:cubicBezTo>
                    <a:pt x="1518539" y="3928956"/>
                    <a:pt x="1518539" y="3928956"/>
                    <a:pt x="1520886" y="3926609"/>
                  </a:cubicBezTo>
                  <a:cubicBezTo>
                    <a:pt x="1530274" y="3933650"/>
                    <a:pt x="1537315" y="3940691"/>
                    <a:pt x="1546704" y="3945385"/>
                  </a:cubicBezTo>
                  <a:cubicBezTo>
                    <a:pt x="1556092" y="3954773"/>
                    <a:pt x="1565480" y="3961814"/>
                    <a:pt x="1572521" y="3968856"/>
                  </a:cubicBezTo>
                  <a:close/>
                  <a:moveTo>
                    <a:pt x="1539662" y="4013449"/>
                  </a:moveTo>
                  <a:cubicBezTo>
                    <a:pt x="1525580" y="4011102"/>
                    <a:pt x="1511498" y="4008755"/>
                    <a:pt x="1499763" y="4008755"/>
                  </a:cubicBezTo>
                  <a:cubicBezTo>
                    <a:pt x="1502110" y="3989979"/>
                    <a:pt x="1504457" y="3971203"/>
                    <a:pt x="1504457" y="3950079"/>
                  </a:cubicBezTo>
                  <a:cubicBezTo>
                    <a:pt x="1504457" y="3945385"/>
                    <a:pt x="1504457" y="3940691"/>
                    <a:pt x="1506804" y="3935997"/>
                  </a:cubicBezTo>
                  <a:cubicBezTo>
                    <a:pt x="1506804" y="3935997"/>
                    <a:pt x="1506804" y="3935997"/>
                    <a:pt x="1506804" y="3935997"/>
                  </a:cubicBezTo>
                  <a:cubicBezTo>
                    <a:pt x="1511498" y="3935997"/>
                    <a:pt x="1516192" y="3933650"/>
                    <a:pt x="1518539" y="3931303"/>
                  </a:cubicBezTo>
                  <a:cubicBezTo>
                    <a:pt x="1544357" y="3961814"/>
                    <a:pt x="1570174" y="3992326"/>
                    <a:pt x="1595992" y="4020490"/>
                  </a:cubicBezTo>
                  <a:cubicBezTo>
                    <a:pt x="1588950" y="4020490"/>
                    <a:pt x="1581909" y="4018144"/>
                    <a:pt x="1577215" y="4018144"/>
                  </a:cubicBezTo>
                  <a:cubicBezTo>
                    <a:pt x="1565480" y="4015796"/>
                    <a:pt x="1551398" y="4015796"/>
                    <a:pt x="1539662" y="4013449"/>
                  </a:cubicBezTo>
                  <a:close/>
                  <a:moveTo>
                    <a:pt x="1450475" y="3919567"/>
                  </a:moveTo>
                  <a:cubicBezTo>
                    <a:pt x="1441087" y="3919567"/>
                    <a:pt x="1431698" y="3921915"/>
                    <a:pt x="1422310" y="3921915"/>
                  </a:cubicBezTo>
                  <a:cubicBezTo>
                    <a:pt x="1415269" y="3921915"/>
                    <a:pt x="1408228" y="3921915"/>
                    <a:pt x="1401187" y="3924262"/>
                  </a:cubicBezTo>
                  <a:cubicBezTo>
                    <a:pt x="1389452" y="3924262"/>
                    <a:pt x="1380063" y="3924262"/>
                    <a:pt x="1368328" y="3926609"/>
                  </a:cubicBezTo>
                  <a:cubicBezTo>
                    <a:pt x="1361287" y="3926609"/>
                    <a:pt x="1356593" y="3926609"/>
                    <a:pt x="1349552" y="3926609"/>
                  </a:cubicBezTo>
                  <a:cubicBezTo>
                    <a:pt x="1333122" y="3926609"/>
                    <a:pt x="1316693" y="3926609"/>
                    <a:pt x="1300264" y="3926609"/>
                  </a:cubicBezTo>
                  <a:cubicBezTo>
                    <a:pt x="1243935" y="3926609"/>
                    <a:pt x="1187605" y="3924262"/>
                    <a:pt x="1133623" y="3917221"/>
                  </a:cubicBezTo>
                  <a:cubicBezTo>
                    <a:pt x="1133623" y="3917221"/>
                    <a:pt x="1133623" y="3917221"/>
                    <a:pt x="1133623" y="3914873"/>
                  </a:cubicBezTo>
                  <a:cubicBezTo>
                    <a:pt x="1133623" y="3907832"/>
                    <a:pt x="1131276" y="3903138"/>
                    <a:pt x="1126582" y="3898444"/>
                  </a:cubicBezTo>
                  <a:cubicBezTo>
                    <a:pt x="1128929" y="3896097"/>
                    <a:pt x="1133623" y="3893750"/>
                    <a:pt x="1135971" y="3889056"/>
                  </a:cubicBezTo>
                  <a:cubicBezTo>
                    <a:pt x="1143012" y="3882015"/>
                    <a:pt x="1152400" y="3874974"/>
                    <a:pt x="1159441" y="3867932"/>
                  </a:cubicBezTo>
                  <a:cubicBezTo>
                    <a:pt x="1164135" y="3865586"/>
                    <a:pt x="1166482" y="3860891"/>
                    <a:pt x="1171176" y="3858544"/>
                  </a:cubicBezTo>
                  <a:cubicBezTo>
                    <a:pt x="1272099" y="3884362"/>
                    <a:pt x="1377716" y="3900791"/>
                    <a:pt x="1488028" y="3912527"/>
                  </a:cubicBezTo>
                  <a:cubicBezTo>
                    <a:pt x="1488028" y="3912527"/>
                    <a:pt x="1488028" y="3912527"/>
                    <a:pt x="1488028" y="3912527"/>
                  </a:cubicBezTo>
                  <a:cubicBezTo>
                    <a:pt x="1488028" y="3912527"/>
                    <a:pt x="1488028" y="3912527"/>
                    <a:pt x="1488028" y="3914873"/>
                  </a:cubicBezTo>
                  <a:cubicBezTo>
                    <a:pt x="1483333" y="3914873"/>
                    <a:pt x="1480986" y="3914873"/>
                    <a:pt x="1476292" y="3917221"/>
                  </a:cubicBezTo>
                  <a:cubicBezTo>
                    <a:pt x="1466904" y="3917221"/>
                    <a:pt x="1459863" y="3919567"/>
                    <a:pt x="1450475" y="3919567"/>
                  </a:cubicBezTo>
                  <a:close/>
                  <a:moveTo>
                    <a:pt x="1243935" y="3806909"/>
                  </a:moveTo>
                  <a:cubicBezTo>
                    <a:pt x="1250976" y="3806909"/>
                    <a:pt x="1258017" y="3802215"/>
                    <a:pt x="1260364" y="3797521"/>
                  </a:cubicBezTo>
                  <a:cubicBezTo>
                    <a:pt x="1279140" y="3806909"/>
                    <a:pt x="1295570" y="3816298"/>
                    <a:pt x="1314346" y="3825686"/>
                  </a:cubicBezTo>
                  <a:cubicBezTo>
                    <a:pt x="1314346" y="3825686"/>
                    <a:pt x="1316693" y="3825686"/>
                    <a:pt x="1316693" y="3828033"/>
                  </a:cubicBezTo>
                  <a:cubicBezTo>
                    <a:pt x="1340164" y="3839768"/>
                    <a:pt x="1361287" y="3851503"/>
                    <a:pt x="1384757" y="3860891"/>
                  </a:cubicBezTo>
                  <a:cubicBezTo>
                    <a:pt x="1391799" y="3863238"/>
                    <a:pt x="1398840" y="3867932"/>
                    <a:pt x="1405881" y="3870280"/>
                  </a:cubicBezTo>
                  <a:cubicBezTo>
                    <a:pt x="1422310" y="3877321"/>
                    <a:pt x="1438739" y="3886709"/>
                    <a:pt x="1455169" y="3893750"/>
                  </a:cubicBezTo>
                  <a:cubicBezTo>
                    <a:pt x="1464557" y="3898444"/>
                    <a:pt x="1473945" y="3900791"/>
                    <a:pt x="1483333" y="3905485"/>
                  </a:cubicBezTo>
                  <a:cubicBezTo>
                    <a:pt x="1483333" y="3905485"/>
                    <a:pt x="1485680" y="3905485"/>
                    <a:pt x="1488028" y="3907832"/>
                  </a:cubicBezTo>
                  <a:cubicBezTo>
                    <a:pt x="1488028" y="3910179"/>
                    <a:pt x="1485680" y="3912527"/>
                    <a:pt x="1485680" y="3914873"/>
                  </a:cubicBezTo>
                  <a:cubicBezTo>
                    <a:pt x="1377716" y="3905485"/>
                    <a:pt x="1272099" y="3886709"/>
                    <a:pt x="1171176" y="3860891"/>
                  </a:cubicBezTo>
                  <a:cubicBezTo>
                    <a:pt x="1189953" y="3842115"/>
                    <a:pt x="1208729" y="3823339"/>
                    <a:pt x="1227505" y="3804562"/>
                  </a:cubicBezTo>
                  <a:cubicBezTo>
                    <a:pt x="1234546" y="3804562"/>
                    <a:pt x="1236894" y="3806909"/>
                    <a:pt x="1243935" y="3806909"/>
                  </a:cubicBezTo>
                  <a:close/>
                  <a:moveTo>
                    <a:pt x="1809573" y="4025185"/>
                  </a:moveTo>
                  <a:cubicBezTo>
                    <a:pt x="1764979" y="4011102"/>
                    <a:pt x="1722732" y="3994673"/>
                    <a:pt x="1678138" y="3978244"/>
                  </a:cubicBezTo>
                  <a:cubicBezTo>
                    <a:pt x="1722732" y="3994673"/>
                    <a:pt x="1767326" y="4008755"/>
                    <a:pt x="1811920" y="4022838"/>
                  </a:cubicBezTo>
                  <a:cubicBezTo>
                    <a:pt x="1809573" y="4025185"/>
                    <a:pt x="1809573" y="4025185"/>
                    <a:pt x="1809573" y="4025185"/>
                  </a:cubicBezTo>
                  <a:close/>
                  <a:moveTo>
                    <a:pt x="1135971" y="3889056"/>
                  </a:moveTo>
                  <a:cubicBezTo>
                    <a:pt x="1133623" y="3891403"/>
                    <a:pt x="1128929" y="3893750"/>
                    <a:pt x="1126582" y="3898444"/>
                  </a:cubicBezTo>
                  <a:cubicBezTo>
                    <a:pt x="1124235" y="3896097"/>
                    <a:pt x="1119541" y="3896097"/>
                    <a:pt x="1114847" y="3896097"/>
                  </a:cubicBezTo>
                  <a:cubicBezTo>
                    <a:pt x="1110153" y="3896097"/>
                    <a:pt x="1105459" y="3898444"/>
                    <a:pt x="1103112" y="3900791"/>
                  </a:cubicBezTo>
                  <a:cubicBezTo>
                    <a:pt x="1103112" y="3900791"/>
                    <a:pt x="1103112" y="3900791"/>
                    <a:pt x="1103112" y="3900791"/>
                  </a:cubicBezTo>
                  <a:cubicBezTo>
                    <a:pt x="1100765" y="3900791"/>
                    <a:pt x="1100765" y="3900791"/>
                    <a:pt x="1098418" y="3900791"/>
                  </a:cubicBezTo>
                  <a:cubicBezTo>
                    <a:pt x="1093724" y="3879668"/>
                    <a:pt x="1089030" y="3858544"/>
                    <a:pt x="1081988" y="3837421"/>
                  </a:cubicBezTo>
                  <a:cubicBezTo>
                    <a:pt x="1110153" y="3846809"/>
                    <a:pt x="1138318" y="3853850"/>
                    <a:pt x="1168829" y="3860891"/>
                  </a:cubicBezTo>
                  <a:cubicBezTo>
                    <a:pt x="1157094" y="3870280"/>
                    <a:pt x="1147706" y="3879668"/>
                    <a:pt x="1135971" y="3889056"/>
                  </a:cubicBezTo>
                  <a:close/>
                  <a:moveTo>
                    <a:pt x="1781408" y="4032226"/>
                  </a:moveTo>
                  <a:cubicBezTo>
                    <a:pt x="1790797" y="4032226"/>
                    <a:pt x="1797838" y="4032226"/>
                    <a:pt x="1807226" y="4032226"/>
                  </a:cubicBezTo>
                  <a:cubicBezTo>
                    <a:pt x="1807226" y="4036920"/>
                    <a:pt x="1809573" y="4039267"/>
                    <a:pt x="1811920" y="4041614"/>
                  </a:cubicBezTo>
                  <a:cubicBezTo>
                    <a:pt x="1807226" y="4039267"/>
                    <a:pt x="1802532" y="4039267"/>
                    <a:pt x="1800185" y="4036920"/>
                  </a:cubicBezTo>
                  <a:cubicBezTo>
                    <a:pt x="1793144" y="4036920"/>
                    <a:pt x="1788449" y="4034573"/>
                    <a:pt x="1781408" y="4032226"/>
                  </a:cubicBezTo>
                  <a:close/>
                  <a:moveTo>
                    <a:pt x="2764821" y="4262236"/>
                  </a:moveTo>
                  <a:cubicBezTo>
                    <a:pt x="2767168" y="4264584"/>
                    <a:pt x="2769515" y="4266930"/>
                    <a:pt x="2771862" y="4269278"/>
                  </a:cubicBezTo>
                  <a:cubicBezTo>
                    <a:pt x="2764821" y="4269278"/>
                    <a:pt x="2760127" y="4269278"/>
                    <a:pt x="2753086" y="4266930"/>
                  </a:cubicBezTo>
                  <a:cubicBezTo>
                    <a:pt x="2757780" y="4264584"/>
                    <a:pt x="2762474" y="4262236"/>
                    <a:pt x="2764821" y="4262236"/>
                  </a:cubicBezTo>
                  <a:close/>
                  <a:moveTo>
                    <a:pt x="2778903" y="4234072"/>
                  </a:moveTo>
                  <a:cubicBezTo>
                    <a:pt x="2771862" y="4236419"/>
                    <a:pt x="2767168" y="4238766"/>
                    <a:pt x="2764821" y="4245807"/>
                  </a:cubicBezTo>
                  <a:cubicBezTo>
                    <a:pt x="2753086" y="4241113"/>
                    <a:pt x="2743697" y="4236419"/>
                    <a:pt x="2731962" y="4231725"/>
                  </a:cubicBezTo>
                  <a:cubicBezTo>
                    <a:pt x="2727268" y="4229378"/>
                    <a:pt x="2722574" y="4227031"/>
                    <a:pt x="2720227" y="4227031"/>
                  </a:cubicBezTo>
                  <a:cubicBezTo>
                    <a:pt x="2708492" y="4222337"/>
                    <a:pt x="2694409" y="4215296"/>
                    <a:pt x="2682674" y="4210602"/>
                  </a:cubicBezTo>
                  <a:cubicBezTo>
                    <a:pt x="2677980" y="4208254"/>
                    <a:pt x="2673286" y="4205908"/>
                    <a:pt x="2668592" y="4203560"/>
                  </a:cubicBezTo>
                  <a:cubicBezTo>
                    <a:pt x="2656857" y="4198866"/>
                    <a:pt x="2645121" y="4191825"/>
                    <a:pt x="2631039" y="4187131"/>
                  </a:cubicBezTo>
                  <a:cubicBezTo>
                    <a:pt x="2628692" y="4184784"/>
                    <a:pt x="2626345" y="4184784"/>
                    <a:pt x="2623998" y="4182437"/>
                  </a:cubicBezTo>
                  <a:cubicBezTo>
                    <a:pt x="2673286" y="4187131"/>
                    <a:pt x="2722574" y="4189478"/>
                    <a:pt x="2769515" y="4189478"/>
                  </a:cubicBezTo>
                  <a:cubicBezTo>
                    <a:pt x="2769515" y="4189478"/>
                    <a:pt x="2769515" y="4191825"/>
                    <a:pt x="2769515" y="4191825"/>
                  </a:cubicBezTo>
                  <a:cubicBezTo>
                    <a:pt x="2771862" y="4205908"/>
                    <a:pt x="2776556" y="4219990"/>
                    <a:pt x="2778903" y="4234072"/>
                  </a:cubicBezTo>
                  <a:close/>
                  <a:moveTo>
                    <a:pt x="2790638" y="4234072"/>
                  </a:moveTo>
                  <a:cubicBezTo>
                    <a:pt x="2788291" y="4234072"/>
                    <a:pt x="2785944" y="4231725"/>
                    <a:pt x="2783597" y="4231725"/>
                  </a:cubicBezTo>
                  <a:cubicBezTo>
                    <a:pt x="2783597" y="4231725"/>
                    <a:pt x="2781250" y="4231725"/>
                    <a:pt x="2781250" y="4231725"/>
                  </a:cubicBezTo>
                  <a:cubicBezTo>
                    <a:pt x="2778903" y="4227031"/>
                    <a:pt x="2778903" y="4219990"/>
                    <a:pt x="2776556" y="4215296"/>
                  </a:cubicBezTo>
                  <a:cubicBezTo>
                    <a:pt x="2774209" y="4205908"/>
                    <a:pt x="2771862" y="4198866"/>
                    <a:pt x="2771862" y="4189478"/>
                  </a:cubicBezTo>
                  <a:cubicBezTo>
                    <a:pt x="2771862" y="4189478"/>
                    <a:pt x="2771862" y="4187131"/>
                    <a:pt x="2771862" y="4187131"/>
                  </a:cubicBezTo>
                  <a:cubicBezTo>
                    <a:pt x="2783597" y="4187131"/>
                    <a:pt x="2797679" y="4187131"/>
                    <a:pt x="2809415" y="4187131"/>
                  </a:cubicBezTo>
                  <a:lnTo>
                    <a:pt x="2809415" y="4187131"/>
                  </a:lnTo>
                  <a:cubicBezTo>
                    <a:pt x="2802374" y="4203560"/>
                    <a:pt x="2797679" y="4219990"/>
                    <a:pt x="2790638" y="4234072"/>
                  </a:cubicBezTo>
                  <a:close/>
                  <a:moveTo>
                    <a:pt x="1056171" y="3884362"/>
                  </a:moveTo>
                  <a:cubicBezTo>
                    <a:pt x="1056171" y="3872627"/>
                    <a:pt x="1053824" y="3858544"/>
                    <a:pt x="1053824" y="3846809"/>
                  </a:cubicBezTo>
                  <a:cubicBezTo>
                    <a:pt x="1053824" y="3839768"/>
                    <a:pt x="1053824" y="3835074"/>
                    <a:pt x="1053824" y="3828033"/>
                  </a:cubicBezTo>
                  <a:cubicBezTo>
                    <a:pt x="1063212" y="3830380"/>
                    <a:pt x="1072600" y="3832727"/>
                    <a:pt x="1079641" y="3837421"/>
                  </a:cubicBezTo>
                  <a:cubicBezTo>
                    <a:pt x="1079641" y="3837421"/>
                    <a:pt x="1079641" y="3839768"/>
                    <a:pt x="1079641" y="3839768"/>
                  </a:cubicBezTo>
                  <a:cubicBezTo>
                    <a:pt x="1081988" y="3849156"/>
                    <a:pt x="1084336" y="3858544"/>
                    <a:pt x="1086683" y="3865586"/>
                  </a:cubicBezTo>
                  <a:cubicBezTo>
                    <a:pt x="1089030" y="3877321"/>
                    <a:pt x="1091377" y="3889056"/>
                    <a:pt x="1096071" y="3900791"/>
                  </a:cubicBezTo>
                  <a:cubicBezTo>
                    <a:pt x="1093724" y="3900791"/>
                    <a:pt x="1091377" y="3903138"/>
                    <a:pt x="1089030" y="3905485"/>
                  </a:cubicBezTo>
                  <a:cubicBezTo>
                    <a:pt x="1077294" y="3900791"/>
                    <a:pt x="1067906" y="3896097"/>
                    <a:pt x="1056171" y="3893750"/>
                  </a:cubicBezTo>
                  <a:cubicBezTo>
                    <a:pt x="1056171" y="3889056"/>
                    <a:pt x="1056171" y="3886709"/>
                    <a:pt x="1056171" y="3884362"/>
                  </a:cubicBezTo>
                  <a:close/>
                  <a:moveTo>
                    <a:pt x="2792985" y="4269278"/>
                  </a:moveTo>
                  <a:cubicBezTo>
                    <a:pt x="2797679" y="4266930"/>
                    <a:pt x="2800027" y="4264584"/>
                    <a:pt x="2802374" y="4259889"/>
                  </a:cubicBezTo>
                  <a:cubicBezTo>
                    <a:pt x="2809415" y="4264584"/>
                    <a:pt x="2818803" y="4266930"/>
                    <a:pt x="2825844" y="4271625"/>
                  </a:cubicBezTo>
                  <a:cubicBezTo>
                    <a:pt x="2818803" y="4271625"/>
                    <a:pt x="2809415" y="4269278"/>
                    <a:pt x="2800027" y="4269278"/>
                  </a:cubicBezTo>
                  <a:cubicBezTo>
                    <a:pt x="2797679" y="4269278"/>
                    <a:pt x="2795332" y="4269278"/>
                    <a:pt x="2792985" y="4269278"/>
                  </a:cubicBezTo>
                  <a:close/>
                  <a:moveTo>
                    <a:pt x="2107648" y="873101"/>
                  </a:moveTo>
                  <a:cubicBezTo>
                    <a:pt x="2102954" y="882489"/>
                    <a:pt x="2098260" y="891878"/>
                    <a:pt x="2095913" y="901266"/>
                  </a:cubicBezTo>
                  <a:cubicBezTo>
                    <a:pt x="2091218" y="910654"/>
                    <a:pt x="2086524" y="920042"/>
                    <a:pt x="2081830" y="929430"/>
                  </a:cubicBezTo>
                  <a:cubicBezTo>
                    <a:pt x="2081830" y="929430"/>
                    <a:pt x="2081830" y="931777"/>
                    <a:pt x="2079483" y="931777"/>
                  </a:cubicBezTo>
                  <a:cubicBezTo>
                    <a:pt x="1898761" y="964636"/>
                    <a:pt x="1720385" y="1011577"/>
                    <a:pt x="1549051" y="1067906"/>
                  </a:cubicBezTo>
                  <a:cubicBezTo>
                    <a:pt x="1546704" y="1060865"/>
                    <a:pt x="1542009" y="1053824"/>
                    <a:pt x="1539662" y="1046783"/>
                  </a:cubicBezTo>
                  <a:cubicBezTo>
                    <a:pt x="1539662" y="1044436"/>
                    <a:pt x="1537315" y="1042089"/>
                    <a:pt x="1537315" y="1042089"/>
                  </a:cubicBezTo>
                  <a:cubicBezTo>
                    <a:pt x="1530274" y="1025659"/>
                    <a:pt x="1523233" y="1009230"/>
                    <a:pt x="1513845" y="992801"/>
                  </a:cubicBezTo>
                  <a:cubicBezTo>
                    <a:pt x="1513845" y="992801"/>
                    <a:pt x="1513845" y="992801"/>
                    <a:pt x="1513845" y="992801"/>
                  </a:cubicBezTo>
                  <a:cubicBezTo>
                    <a:pt x="1511498" y="988107"/>
                    <a:pt x="1509151" y="983412"/>
                    <a:pt x="1506804" y="978718"/>
                  </a:cubicBezTo>
                  <a:cubicBezTo>
                    <a:pt x="1699262" y="920042"/>
                    <a:pt x="1903455" y="880142"/>
                    <a:pt x="2114689" y="856672"/>
                  </a:cubicBezTo>
                  <a:cubicBezTo>
                    <a:pt x="2112342" y="859019"/>
                    <a:pt x="2109995" y="866060"/>
                    <a:pt x="2107648" y="873101"/>
                  </a:cubicBezTo>
                  <a:close/>
                  <a:moveTo>
                    <a:pt x="1342511" y="1143012"/>
                  </a:moveTo>
                  <a:cubicBezTo>
                    <a:pt x="1295570" y="1161788"/>
                    <a:pt x="1250976" y="1180564"/>
                    <a:pt x="1204035" y="1201688"/>
                  </a:cubicBezTo>
                  <a:cubicBezTo>
                    <a:pt x="1199341" y="1164135"/>
                    <a:pt x="1196994" y="1126582"/>
                    <a:pt x="1192300" y="1091377"/>
                  </a:cubicBezTo>
                  <a:cubicBezTo>
                    <a:pt x="1243935" y="1070253"/>
                    <a:pt x="1297917" y="1049130"/>
                    <a:pt x="1351899" y="1030353"/>
                  </a:cubicBezTo>
                  <a:cubicBezTo>
                    <a:pt x="1349552" y="1065559"/>
                    <a:pt x="1344858" y="1103112"/>
                    <a:pt x="1342511" y="1143012"/>
                  </a:cubicBezTo>
                  <a:close/>
                  <a:moveTo>
                    <a:pt x="847284" y="1180564"/>
                  </a:moveTo>
                  <a:cubicBezTo>
                    <a:pt x="847284" y="1201688"/>
                    <a:pt x="847284" y="1225158"/>
                    <a:pt x="844937" y="1246282"/>
                  </a:cubicBezTo>
                  <a:cubicBezTo>
                    <a:pt x="837896" y="1246282"/>
                    <a:pt x="833201" y="1250976"/>
                    <a:pt x="828507" y="1255670"/>
                  </a:cubicBezTo>
                  <a:cubicBezTo>
                    <a:pt x="828507" y="1255670"/>
                    <a:pt x="828507" y="1255670"/>
                    <a:pt x="828507" y="1255670"/>
                  </a:cubicBezTo>
                  <a:cubicBezTo>
                    <a:pt x="823813" y="1253323"/>
                    <a:pt x="819119" y="1248629"/>
                    <a:pt x="814425" y="1246282"/>
                  </a:cubicBezTo>
                  <a:cubicBezTo>
                    <a:pt x="809731" y="1243935"/>
                    <a:pt x="805037" y="1241588"/>
                    <a:pt x="800343" y="1239241"/>
                  </a:cubicBezTo>
                  <a:cubicBezTo>
                    <a:pt x="814425" y="1218117"/>
                    <a:pt x="830854" y="1199341"/>
                    <a:pt x="847284" y="1180564"/>
                  </a:cubicBezTo>
                  <a:cubicBezTo>
                    <a:pt x="844937" y="1180564"/>
                    <a:pt x="847284" y="1180564"/>
                    <a:pt x="847284" y="1180564"/>
                  </a:cubicBezTo>
                  <a:close/>
                  <a:moveTo>
                    <a:pt x="1302611" y="2079483"/>
                  </a:moveTo>
                  <a:cubicBezTo>
                    <a:pt x="1302611" y="2079483"/>
                    <a:pt x="1302611" y="2079483"/>
                    <a:pt x="1302611" y="2079483"/>
                  </a:cubicBezTo>
                  <a:cubicBezTo>
                    <a:pt x="1309652" y="2088871"/>
                    <a:pt x="1314346" y="2098260"/>
                    <a:pt x="1319040" y="2109995"/>
                  </a:cubicBezTo>
                  <a:cubicBezTo>
                    <a:pt x="1333122" y="2140506"/>
                    <a:pt x="1347205" y="2168671"/>
                    <a:pt x="1363634" y="2199183"/>
                  </a:cubicBezTo>
                  <a:lnTo>
                    <a:pt x="1377716" y="2227347"/>
                  </a:lnTo>
                  <a:cubicBezTo>
                    <a:pt x="1370675" y="2229694"/>
                    <a:pt x="1365981" y="2236735"/>
                    <a:pt x="1365981" y="2243776"/>
                  </a:cubicBezTo>
                  <a:cubicBezTo>
                    <a:pt x="1365981" y="2255512"/>
                    <a:pt x="1375369" y="2262553"/>
                    <a:pt x="1384757" y="2264900"/>
                  </a:cubicBezTo>
                  <a:cubicBezTo>
                    <a:pt x="1384757" y="2269594"/>
                    <a:pt x="1384757" y="2274288"/>
                    <a:pt x="1384757" y="2278982"/>
                  </a:cubicBezTo>
                  <a:cubicBezTo>
                    <a:pt x="1384757" y="2281329"/>
                    <a:pt x="1384757" y="2283676"/>
                    <a:pt x="1384757" y="2283676"/>
                  </a:cubicBezTo>
                  <a:cubicBezTo>
                    <a:pt x="1384757" y="2293064"/>
                    <a:pt x="1384757" y="2302453"/>
                    <a:pt x="1384757" y="2309494"/>
                  </a:cubicBezTo>
                  <a:cubicBezTo>
                    <a:pt x="1384757" y="2314188"/>
                    <a:pt x="1384757" y="2318882"/>
                    <a:pt x="1384757" y="2323576"/>
                  </a:cubicBezTo>
                  <a:cubicBezTo>
                    <a:pt x="1384757" y="2330617"/>
                    <a:pt x="1384757" y="2337658"/>
                    <a:pt x="1384757" y="2344700"/>
                  </a:cubicBezTo>
                  <a:cubicBezTo>
                    <a:pt x="1384757" y="2347047"/>
                    <a:pt x="1384757" y="2351741"/>
                    <a:pt x="1384757" y="2354088"/>
                  </a:cubicBezTo>
                  <a:cubicBezTo>
                    <a:pt x="1384757" y="2358782"/>
                    <a:pt x="1384757" y="2363476"/>
                    <a:pt x="1384757" y="2368170"/>
                  </a:cubicBezTo>
                  <a:cubicBezTo>
                    <a:pt x="1382410" y="2368170"/>
                    <a:pt x="1382410" y="2368170"/>
                    <a:pt x="1380063" y="2368170"/>
                  </a:cubicBezTo>
                  <a:cubicBezTo>
                    <a:pt x="1373022" y="2342352"/>
                    <a:pt x="1365981" y="2314188"/>
                    <a:pt x="1356593" y="2286023"/>
                  </a:cubicBezTo>
                  <a:cubicBezTo>
                    <a:pt x="1340164" y="2220306"/>
                    <a:pt x="1321387" y="2154589"/>
                    <a:pt x="1302611" y="2079483"/>
                  </a:cubicBezTo>
                  <a:close/>
                  <a:moveTo>
                    <a:pt x="65717" y="2821150"/>
                  </a:moveTo>
                  <a:cubicBezTo>
                    <a:pt x="70411" y="2825844"/>
                    <a:pt x="75105" y="2828191"/>
                    <a:pt x="79800" y="2828191"/>
                  </a:cubicBezTo>
                  <a:cubicBezTo>
                    <a:pt x="79800" y="2828191"/>
                    <a:pt x="82147" y="2828191"/>
                    <a:pt x="82147" y="2828191"/>
                  </a:cubicBezTo>
                  <a:cubicBezTo>
                    <a:pt x="84494" y="2842273"/>
                    <a:pt x="86841" y="2856356"/>
                    <a:pt x="89188" y="2868091"/>
                  </a:cubicBezTo>
                  <a:cubicBezTo>
                    <a:pt x="89188" y="2872785"/>
                    <a:pt x="91535" y="2877479"/>
                    <a:pt x="91535" y="2882173"/>
                  </a:cubicBezTo>
                  <a:cubicBezTo>
                    <a:pt x="89188" y="2882173"/>
                    <a:pt x="89188" y="2884520"/>
                    <a:pt x="86841" y="2884520"/>
                  </a:cubicBezTo>
                  <a:cubicBezTo>
                    <a:pt x="82147" y="2877479"/>
                    <a:pt x="77453" y="2868091"/>
                    <a:pt x="72758" y="2858703"/>
                  </a:cubicBezTo>
                  <a:cubicBezTo>
                    <a:pt x="72758" y="2844620"/>
                    <a:pt x="70411" y="2832885"/>
                    <a:pt x="65717" y="2821150"/>
                  </a:cubicBezTo>
                  <a:close/>
                  <a:moveTo>
                    <a:pt x="1058518" y="3914873"/>
                  </a:moveTo>
                  <a:cubicBezTo>
                    <a:pt x="1058518" y="3907832"/>
                    <a:pt x="1058518" y="3900791"/>
                    <a:pt x="1058518" y="3893750"/>
                  </a:cubicBezTo>
                  <a:cubicBezTo>
                    <a:pt x="1063212" y="3896097"/>
                    <a:pt x="1067906" y="3896097"/>
                    <a:pt x="1072600" y="3898444"/>
                  </a:cubicBezTo>
                  <a:cubicBezTo>
                    <a:pt x="1077294" y="3900791"/>
                    <a:pt x="1081988" y="3903138"/>
                    <a:pt x="1086683" y="3903138"/>
                  </a:cubicBezTo>
                  <a:cubicBezTo>
                    <a:pt x="1089030" y="3903138"/>
                    <a:pt x="1089030" y="3903138"/>
                    <a:pt x="1091377" y="3905485"/>
                  </a:cubicBezTo>
                  <a:cubicBezTo>
                    <a:pt x="1089030" y="3907832"/>
                    <a:pt x="1086683" y="3910179"/>
                    <a:pt x="1086683" y="3914873"/>
                  </a:cubicBezTo>
                  <a:cubicBezTo>
                    <a:pt x="1084336" y="3914873"/>
                    <a:pt x="1084336" y="3914873"/>
                    <a:pt x="1081988" y="3914873"/>
                  </a:cubicBezTo>
                  <a:cubicBezTo>
                    <a:pt x="1072600" y="3914873"/>
                    <a:pt x="1065559" y="3914873"/>
                    <a:pt x="1058518" y="3914873"/>
                  </a:cubicBezTo>
                  <a:close/>
                  <a:moveTo>
                    <a:pt x="4769198" y="2539504"/>
                  </a:moveTo>
                  <a:cubicBezTo>
                    <a:pt x="4764504" y="2551240"/>
                    <a:pt x="4759810" y="2562975"/>
                    <a:pt x="4755116" y="2577057"/>
                  </a:cubicBezTo>
                  <a:cubicBezTo>
                    <a:pt x="4752769" y="2584098"/>
                    <a:pt x="4750422" y="2591139"/>
                    <a:pt x="4745728" y="2598180"/>
                  </a:cubicBezTo>
                  <a:cubicBezTo>
                    <a:pt x="4738687" y="2616957"/>
                    <a:pt x="4729299" y="2638080"/>
                    <a:pt x="4719911" y="2656857"/>
                  </a:cubicBezTo>
                  <a:cubicBezTo>
                    <a:pt x="4717563" y="2659204"/>
                    <a:pt x="4717563" y="2663898"/>
                    <a:pt x="4715216" y="2666245"/>
                  </a:cubicBezTo>
                  <a:cubicBezTo>
                    <a:pt x="4708175" y="2682674"/>
                    <a:pt x="4701134" y="2701451"/>
                    <a:pt x="4691746" y="2717880"/>
                  </a:cubicBezTo>
                  <a:cubicBezTo>
                    <a:pt x="4689399" y="2724921"/>
                    <a:pt x="4684705" y="2731962"/>
                    <a:pt x="4682358" y="2739003"/>
                  </a:cubicBezTo>
                  <a:cubicBezTo>
                    <a:pt x="4675317" y="2753085"/>
                    <a:pt x="4670623" y="2767168"/>
                    <a:pt x="4663581" y="2778903"/>
                  </a:cubicBezTo>
                  <a:cubicBezTo>
                    <a:pt x="4658887" y="2788291"/>
                    <a:pt x="4656540" y="2795332"/>
                    <a:pt x="4651846" y="2804721"/>
                  </a:cubicBezTo>
                  <a:cubicBezTo>
                    <a:pt x="4647152" y="2818803"/>
                    <a:pt x="4640111" y="2830538"/>
                    <a:pt x="4635417" y="2844620"/>
                  </a:cubicBezTo>
                  <a:cubicBezTo>
                    <a:pt x="4630723" y="2854009"/>
                    <a:pt x="4628376" y="2863397"/>
                    <a:pt x="4623682" y="2872785"/>
                  </a:cubicBezTo>
                  <a:cubicBezTo>
                    <a:pt x="4618988" y="2884520"/>
                    <a:pt x="4611946" y="2898602"/>
                    <a:pt x="4607252" y="2910338"/>
                  </a:cubicBezTo>
                  <a:cubicBezTo>
                    <a:pt x="4602558" y="2919726"/>
                    <a:pt x="4597864" y="2929114"/>
                    <a:pt x="4593170" y="2938502"/>
                  </a:cubicBezTo>
                  <a:cubicBezTo>
                    <a:pt x="4590823" y="2945543"/>
                    <a:pt x="4588476" y="2950237"/>
                    <a:pt x="4583782" y="2957279"/>
                  </a:cubicBezTo>
                  <a:cubicBezTo>
                    <a:pt x="4586129" y="2952584"/>
                    <a:pt x="4588476" y="2947890"/>
                    <a:pt x="4590823" y="2943196"/>
                  </a:cubicBezTo>
                  <a:cubicBezTo>
                    <a:pt x="4595517" y="2933808"/>
                    <a:pt x="4600211" y="2922073"/>
                    <a:pt x="4602558" y="2912685"/>
                  </a:cubicBezTo>
                  <a:cubicBezTo>
                    <a:pt x="4607252" y="2903296"/>
                    <a:pt x="4609599" y="2893908"/>
                    <a:pt x="4614294" y="2884520"/>
                  </a:cubicBezTo>
                  <a:cubicBezTo>
                    <a:pt x="4637764" y="2825844"/>
                    <a:pt x="4661234" y="2769515"/>
                    <a:pt x="4682358" y="2717880"/>
                  </a:cubicBezTo>
                  <a:cubicBezTo>
                    <a:pt x="4710522" y="2652163"/>
                    <a:pt x="4736340" y="2593486"/>
                    <a:pt x="4759810" y="2537157"/>
                  </a:cubicBezTo>
                  <a:cubicBezTo>
                    <a:pt x="4766852" y="2539504"/>
                    <a:pt x="4766852" y="2539504"/>
                    <a:pt x="4769198" y="2539504"/>
                  </a:cubicBezTo>
                  <a:cubicBezTo>
                    <a:pt x="4769198" y="2539504"/>
                    <a:pt x="4769198" y="2539504"/>
                    <a:pt x="4769198" y="2539504"/>
                  </a:cubicBezTo>
                  <a:close/>
                  <a:moveTo>
                    <a:pt x="377874" y="1610074"/>
                  </a:moveTo>
                  <a:cubicBezTo>
                    <a:pt x="370833" y="1631197"/>
                    <a:pt x="363792" y="1649974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56751" y="1668750"/>
                    <a:pt x="356751" y="1668750"/>
                    <a:pt x="356751" y="1666403"/>
                  </a:cubicBezTo>
                  <a:cubicBezTo>
                    <a:pt x="356751" y="1659362"/>
                    <a:pt x="354404" y="1654668"/>
                    <a:pt x="349710" y="1649974"/>
                  </a:cubicBezTo>
                  <a:cubicBezTo>
                    <a:pt x="352057" y="1647627"/>
                    <a:pt x="354404" y="1645280"/>
                    <a:pt x="354404" y="1642933"/>
                  </a:cubicBezTo>
                  <a:cubicBezTo>
                    <a:pt x="363792" y="1631197"/>
                    <a:pt x="370833" y="1621809"/>
                    <a:pt x="377874" y="1610074"/>
                  </a:cubicBezTo>
                  <a:close/>
                  <a:moveTo>
                    <a:pt x="337975" y="1685179"/>
                  </a:moveTo>
                  <a:cubicBezTo>
                    <a:pt x="347363" y="1685179"/>
                    <a:pt x="354404" y="1680485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45016" y="1703956"/>
                    <a:pt x="333281" y="1739161"/>
                    <a:pt x="321545" y="1772020"/>
                  </a:cubicBezTo>
                  <a:cubicBezTo>
                    <a:pt x="326239" y="1743855"/>
                    <a:pt x="330934" y="1715691"/>
                    <a:pt x="337975" y="1685179"/>
                  </a:cubicBezTo>
                  <a:cubicBezTo>
                    <a:pt x="335628" y="1685179"/>
                    <a:pt x="335628" y="1685179"/>
                    <a:pt x="337975" y="1685179"/>
                  </a:cubicBezTo>
                  <a:close/>
                  <a:moveTo>
                    <a:pt x="44594" y="2731962"/>
                  </a:moveTo>
                  <a:cubicBezTo>
                    <a:pt x="46941" y="2741350"/>
                    <a:pt x="49288" y="2750738"/>
                    <a:pt x="49288" y="2760127"/>
                  </a:cubicBezTo>
                  <a:cubicBezTo>
                    <a:pt x="49288" y="2764821"/>
                    <a:pt x="51635" y="2769515"/>
                    <a:pt x="51635" y="2774209"/>
                  </a:cubicBezTo>
                  <a:cubicBezTo>
                    <a:pt x="53982" y="2783597"/>
                    <a:pt x="56329" y="2792985"/>
                    <a:pt x="58676" y="2802374"/>
                  </a:cubicBezTo>
                  <a:cubicBezTo>
                    <a:pt x="58676" y="2802374"/>
                    <a:pt x="58676" y="2804721"/>
                    <a:pt x="58676" y="2804721"/>
                  </a:cubicBezTo>
                  <a:cubicBezTo>
                    <a:pt x="58676" y="2804721"/>
                    <a:pt x="58676" y="2804721"/>
                    <a:pt x="58676" y="2807068"/>
                  </a:cubicBezTo>
                  <a:cubicBezTo>
                    <a:pt x="58676" y="2811762"/>
                    <a:pt x="61023" y="2814109"/>
                    <a:pt x="61023" y="2816456"/>
                  </a:cubicBezTo>
                  <a:cubicBezTo>
                    <a:pt x="61023" y="2816456"/>
                    <a:pt x="61023" y="2818803"/>
                    <a:pt x="61023" y="2818803"/>
                  </a:cubicBezTo>
                  <a:cubicBezTo>
                    <a:pt x="63370" y="2828191"/>
                    <a:pt x="65717" y="2835232"/>
                    <a:pt x="68064" y="2844620"/>
                  </a:cubicBezTo>
                  <a:cubicBezTo>
                    <a:pt x="58676" y="2814109"/>
                    <a:pt x="51635" y="2771862"/>
                    <a:pt x="44594" y="2731962"/>
                  </a:cubicBezTo>
                  <a:cubicBezTo>
                    <a:pt x="44594" y="2731962"/>
                    <a:pt x="44594" y="2731962"/>
                    <a:pt x="44594" y="2731962"/>
                  </a:cubicBezTo>
                  <a:close/>
                  <a:moveTo>
                    <a:pt x="77453" y="2863397"/>
                  </a:moveTo>
                  <a:cubicBezTo>
                    <a:pt x="82147" y="2870438"/>
                    <a:pt x="84494" y="2877479"/>
                    <a:pt x="89188" y="2882173"/>
                  </a:cubicBezTo>
                  <a:cubicBezTo>
                    <a:pt x="89188" y="2882173"/>
                    <a:pt x="89188" y="2882173"/>
                    <a:pt x="89188" y="2882173"/>
                  </a:cubicBezTo>
                  <a:cubicBezTo>
                    <a:pt x="89188" y="2882173"/>
                    <a:pt x="86841" y="2879826"/>
                    <a:pt x="84494" y="2879826"/>
                  </a:cubicBezTo>
                  <a:cubicBezTo>
                    <a:pt x="84494" y="2879826"/>
                    <a:pt x="84494" y="2879826"/>
                    <a:pt x="84494" y="2879826"/>
                  </a:cubicBezTo>
                  <a:cubicBezTo>
                    <a:pt x="84494" y="2877479"/>
                    <a:pt x="82147" y="2877479"/>
                    <a:pt x="82147" y="2875132"/>
                  </a:cubicBezTo>
                  <a:cubicBezTo>
                    <a:pt x="79800" y="2872785"/>
                    <a:pt x="77453" y="2868091"/>
                    <a:pt x="77453" y="2863397"/>
                  </a:cubicBezTo>
                  <a:cubicBezTo>
                    <a:pt x="77453" y="2865744"/>
                    <a:pt x="77453" y="2865744"/>
                    <a:pt x="77453" y="2863397"/>
                  </a:cubicBezTo>
                  <a:close/>
                  <a:moveTo>
                    <a:pt x="82147" y="2882173"/>
                  </a:moveTo>
                  <a:cubicBezTo>
                    <a:pt x="84494" y="2884520"/>
                    <a:pt x="84494" y="2884520"/>
                    <a:pt x="86841" y="2886867"/>
                  </a:cubicBezTo>
                  <a:cubicBezTo>
                    <a:pt x="86841" y="2889214"/>
                    <a:pt x="84494" y="2889214"/>
                    <a:pt x="84494" y="2891561"/>
                  </a:cubicBezTo>
                  <a:cubicBezTo>
                    <a:pt x="82147" y="2886867"/>
                    <a:pt x="82147" y="2882173"/>
                    <a:pt x="82147" y="2882173"/>
                  </a:cubicBezTo>
                  <a:cubicBezTo>
                    <a:pt x="82147" y="2879826"/>
                    <a:pt x="82147" y="2882173"/>
                    <a:pt x="82147" y="2882173"/>
                  </a:cubicBezTo>
                  <a:close/>
                  <a:moveTo>
                    <a:pt x="218275" y="3156777"/>
                  </a:moveTo>
                  <a:cubicBezTo>
                    <a:pt x="222969" y="3161472"/>
                    <a:pt x="227664" y="3163819"/>
                    <a:pt x="232358" y="3168513"/>
                  </a:cubicBezTo>
                  <a:cubicBezTo>
                    <a:pt x="237052" y="3170860"/>
                    <a:pt x="239399" y="3173207"/>
                    <a:pt x="244093" y="3175554"/>
                  </a:cubicBezTo>
                  <a:cubicBezTo>
                    <a:pt x="248787" y="3180248"/>
                    <a:pt x="255828" y="3182595"/>
                    <a:pt x="260522" y="3184942"/>
                  </a:cubicBezTo>
                  <a:cubicBezTo>
                    <a:pt x="262869" y="3187289"/>
                    <a:pt x="267563" y="3189636"/>
                    <a:pt x="269910" y="3191983"/>
                  </a:cubicBezTo>
                  <a:cubicBezTo>
                    <a:pt x="276951" y="3196677"/>
                    <a:pt x="283993" y="3199024"/>
                    <a:pt x="291034" y="3201371"/>
                  </a:cubicBezTo>
                  <a:cubicBezTo>
                    <a:pt x="293381" y="3201371"/>
                    <a:pt x="295728" y="3203718"/>
                    <a:pt x="298075" y="3203718"/>
                  </a:cubicBezTo>
                  <a:cubicBezTo>
                    <a:pt x="300422" y="3206065"/>
                    <a:pt x="305116" y="3206065"/>
                    <a:pt x="307463" y="3206065"/>
                  </a:cubicBezTo>
                  <a:cubicBezTo>
                    <a:pt x="307463" y="3208413"/>
                    <a:pt x="307463" y="3210759"/>
                    <a:pt x="307463" y="3210759"/>
                  </a:cubicBezTo>
                  <a:cubicBezTo>
                    <a:pt x="307463" y="3222495"/>
                    <a:pt x="316851" y="3231883"/>
                    <a:pt x="328587" y="3231883"/>
                  </a:cubicBezTo>
                  <a:cubicBezTo>
                    <a:pt x="330934" y="3231883"/>
                    <a:pt x="333281" y="3231883"/>
                    <a:pt x="337975" y="3229536"/>
                  </a:cubicBezTo>
                  <a:cubicBezTo>
                    <a:pt x="349710" y="3253006"/>
                    <a:pt x="361445" y="3274130"/>
                    <a:pt x="373180" y="3295253"/>
                  </a:cubicBezTo>
                  <a:cubicBezTo>
                    <a:pt x="377874" y="3302295"/>
                    <a:pt x="380222" y="3309335"/>
                    <a:pt x="384916" y="3316377"/>
                  </a:cubicBezTo>
                  <a:cubicBezTo>
                    <a:pt x="396651" y="3337500"/>
                    <a:pt x="406039" y="3356276"/>
                    <a:pt x="417774" y="3377400"/>
                  </a:cubicBezTo>
                  <a:cubicBezTo>
                    <a:pt x="422468" y="3386788"/>
                    <a:pt x="429509" y="3398523"/>
                    <a:pt x="434204" y="3407912"/>
                  </a:cubicBezTo>
                  <a:cubicBezTo>
                    <a:pt x="443592" y="3424341"/>
                    <a:pt x="452980" y="3440770"/>
                    <a:pt x="462368" y="3457199"/>
                  </a:cubicBezTo>
                  <a:cubicBezTo>
                    <a:pt x="467062" y="3466588"/>
                    <a:pt x="471756" y="3473629"/>
                    <a:pt x="476450" y="3483017"/>
                  </a:cubicBezTo>
                  <a:cubicBezTo>
                    <a:pt x="375527" y="3386788"/>
                    <a:pt x="291034" y="3274130"/>
                    <a:pt x="220622" y="3152083"/>
                  </a:cubicBezTo>
                  <a:cubicBezTo>
                    <a:pt x="215928" y="3154431"/>
                    <a:pt x="215928" y="3156777"/>
                    <a:pt x="218275" y="3156777"/>
                  </a:cubicBezTo>
                  <a:close/>
                  <a:moveTo>
                    <a:pt x="664214" y="3673128"/>
                  </a:moveTo>
                  <a:cubicBezTo>
                    <a:pt x="664214" y="3673128"/>
                    <a:pt x="666561" y="3675475"/>
                    <a:pt x="666561" y="3675475"/>
                  </a:cubicBezTo>
                  <a:cubicBezTo>
                    <a:pt x="675949" y="3682516"/>
                    <a:pt x="685338" y="3689557"/>
                    <a:pt x="697073" y="3696598"/>
                  </a:cubicBezTo>
                  <a:cubicBezTo>
                    <a:pt x="699420" y="3698945"/>
                    <a:pt x="704114" y="3701292"/>
                    <a:pt x="706461" y="3703639"/>
                  </a:cubicBezTo>
                  <a:cubicBezTo>
                    <a:pt x="715849" y="3710680"/>
                    <a:pt x="725237" y="3717722"/>
                    <a:pt x="736973" y="3724763"/>
                  </a:cubicBezTo>
                  <a:cubicBezTo>
                    <a:pt x="739320" y="3727110"/>
                    <a:pt x="744014" y="3729457"/>
                    <a:pt x="746361" y="3731804"/>
                  </a:cubicBezTo>
                  <a:cubicBezTo>
                    <a:pt x="755749" y="3738845"/>
                    <a:pt x="767484" y="3745886"/>
                    <a:pt x="776872" y="3750580"/>
                  </a:cubicBezTo>
                  <a:cubicBezTo>
                    <a:pt x="779219" y="3752927"/>
                    <a:pt x="783914" y="3755274"/>
                    <a:pt x="786261" y="3755274"/>
                  </a:cubicBezTo>
                  <a:cubicBezTo>
                    <a:pt x="795649" y="3762315"/>
                    <a:pt x="807384" y="3769357"/>
                    <a:pt x="816772" y="3774051"/>
                  </a:cubicBezTo>
                  <a:cubicBezTo>
                    <a:pt x="819119" y="3776398"/>
                    <a:pt x="821466" y="3776398"/>
                    <a:pt x="826160" y="3778745"/>
                  </a:cubicBezTo>
                  <a:cubicBezTo>
                    <a:pt x="835549" y="3785786"/>
                    <a:pt x="847284" y="3790480"/>
                    <a:pt x="856672" y="3797521"/>
                  </a:cubicBezTo>
                  <a:cubicBezTo>
                    <a:pt x="849631" y="3799868"/>
                    <a:pt x="844937" y="3802215"/>
                    <a:pt x="837896" y="3804562"/>
                  </a:cubicBezTo>
                  <a:cubicBezTo>
                    <a:pt x="835549" y="3804562"/>
                    <a:pt x="833201" y="3806909"/>
                    <a:pt x="833201" y="3806909"/>
                  </a:cubicBezTo>
                  <a:cubicBezTo>
                    <a:pt x="828507" y="3809256"/>
                    <a:pt x="821466" y="3811604"/>
                    <a:pt x="816772" y="3811604"/>
                  </a:cubicBezTo>
                  <a:cubicBezTo>
                    <a:pt x="814425" y="3811604"/>
                    <a:pt x="812078" y="3813950"/>
                    <a:pt x="807384" y="3813950"/>
                  </a:cubicBezTo>
                  <a:cubicBezTo>
                    <a:pt x="802690" y="3816298"/>
                    <a:pt x="797996" y="3816298"/>
                    <a:pt x="793302" y="3818645"/>
                  </a:cubicBezTo>
                  <a:cubicBezTo>
                    <a:pt x="790955" y="3818645"/>
                    <a:pt x="786261" y="3820992"/>
                    <a:pt x="783914" y="3820992"/>
                  </a:cubicBezTo>
                  <a:cubicBezTo>
                    <a:pt x="779219" y="3820992"/>
                    <a:pt x="776872" y="3823339"/>
                    <a:pt x="772178" y="3823339"/>
                  </a:cubicBezTo>
                  <a:cubicBezTo>
                    <a:pt x="767484" y="3823339"/>
                    <a:pt x="765137" y="3825686"/>
                    <a:pt x="762790" y="3825686"/>
                  </a:cubicBezTo>
                  <a:cubicBezTo>
                    <a:pt x="758096" y="3825686"/>
                    <a:pt x="755749" y="3828033"/>
                    <a:pt x="751055" y="3828033"/>
                  </a:cubicBezTo>
                  <a:cubicBezTo>
                    <a:pt x="748708" y="3828033"/>
                    <a:pt x="744014" y="3828033"/>
                    <a:pt x="741667" y="3830380"/>
                  </a:cubicBezTo>
                  <a:cubicBezTo>
                    <a:pt x="736973" y="3830380"/>
                    <a:pt x="734626" y="3830380"/>
                    <a:pt x="729931" y="3832727"/>
                  </a:cubicBezTo>
                  <a:cubicBezTo>
                    <a:pt x="727584" y="3832727"/>
                    <a:pt x="722890" y="3832727"/>
                    <a:pt x="720543" y="3832727"/>
                  </a:cubicBezTo>
                  <a:cubicBezTo>
                    <a:pt x="718196" y="3832727"/>
                    <a:pt x="715849" y="3832727"/>
                    <a:pt x="711155" y="3832727"/>
                  </a:cubicBezTo>
                  <a:cubicBezTo>
                    <a:pt x="708808" y="3832727"/>
                    <a:pt x="708808" y="3830380"/>
                    <a:pt x="706461" y="3830380"/>
                  </a:cubicBezTo>
                  <a:cubicBezTo>
                    <a:pt x="704114" y="3820992"/>
                    <a:pt x="697073" y="3813950"/>
                    <a:pt x="687685" y="3813950"/>
                  </a:cubicBezTo>
                  <a:cubicBezTo>
                    <a:pt x="687685" y="3813950"/>
                    <a:pt x="685338" y="3813950"/>
                    <a:pt x="685338" y="3813950"/>
                  </a:cubicBezTo>
                  <a:cubicBezTo>
                    <a:pt x="682991" y="3802215"/>
                    <a:pt x="680643" y="3792827"/>
                    <a:pt x="680643" y="3781092"/>
                  </a:cubicBezTo>
                  <a:cubicBezTo>
                    <a:pt x="675949" y="3745886"/>
                    <a:pt x="668908" y="3710680"/>
                    <a:pt x="664214" y="3673128"/>
                  </a:cubicBezTo>
                  <a:close/>
                  <a:moveTo>
                    <a:pt x="675949" y="3816298"/>
                  </a:move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1255" y="3816298"/>
                    <a:pt x="668908" y="3813950"/>
                    <a:pt x="666561" y="3811604"/>
                  </a:cubicBezTo>
                  <a:cubicBezTo>
                    <a:pt x="671255" y="3813950"/>
                    <a:pt x="673602" y="3816298"/>
                    <a:pt x="675949" y="3816298"/>
                  </a:cubicBezTo>
                  <a:close/>
                  <a:moveTo>
                    <a:pt x="1058518" y="3917221"/>
                  </a:moveTo>
                  <a:cubicBezTo>
                    <a:pt x="1065559" y="3917221"/>
                    <a:pt x="1072600" y="3917221"/>
                    <a:pt x="1079641" y="3917221"/>
                  </a:cubicBezTo>
                  <a:cubicBezTo>
                    <a:pt x="1079641" y="3917221"/>
                    <a:pt x="1079641" y="3917221"/>
                    <a:pt x="1079641" y="3917221"/>
                  </a:cubicBezTo>
                  <a:cubicBezTo>
                    <a:pt x="1079641" y="3917221"/>
                    <a:pt x="1081988" y="3917221"/>
                    <a:pt x="1081988" y="3917221"/>
                  </a:cubicBezTo>
                  <a:cubicBezTo>
                    <a:pt x="1081988" y="3917221"/>
                    <a:pt x="1081988" y="3919567"/>
                    <a:pt x="1081988" y="3919567"/>
                  </a:cubicBezTo>
                  <a:cubicBezTo>
                    <a:pt x="1081988" y="3926609"/>
                    <a:pt x="1086683" y="3933650"/>
                    <a:pt x="1091377" y="3935997"/>
                  </a:cubicBezTo>
                  <a:cubicBezTo>
                    <a:pt x="1089030" y="3940691"/>
                    <a:pt x="1084336" y="3947732"/>
                    <a:pt x="1081988" y="3952426"/>
                  </a:cubicBezTo>
                  <a:cubicBezTo>
                    <a:pt x="1079641" y="3954773"/>
                    <a:pt x="1079641" y="3957120"/>
                    <a:pt x="1077294" y="3959468"/>
                  </a:cubicBezTo>
                  <a:cubicBezTo>
                    <a:pt x="1074947" y="3964162"/>
                    <a:pt x="1072600" y="3966508"/>
                    <a:pt x="1070253" y="3971203"/>
                  </a:cubicBezTo>
                  <a:cubicBezTo>
                    <a:pt x="1067906" y="3968856"/>
                    <a:pt x="1063212" y="3968856"/>
                    <a:pt x="1060865" y="3968856"/>
                  </a:cubicBezTo>
                  <a:cubicBezTo>
                    <a:pt x="1060865" y="3968856"/>
                    <a:pt x="1060865" y="3968856"/>
                    <a:pt x="1060865" y="3968856"/>
                  </a:cubicBezTo>
                  <a:cubicBezTo>
                    <a:pt x="1060865" y="3961814"/>
                    <a:pt x="1060865" y="3954773"/>
                    <a:pt x="1060865" y="3945385"/>
                  </a:cubicBezTo>
                  <a:cubicBezTo>
                    <a:pt x="1058518" y="3935997"/>
                    <a:pt x="1058518" y="3926609"/>
                    <a:pt x="1058518" y="3917221"/>
                  </a:cubicBezTo>
                  <a:close/>
                  <a:moveTo>
                    <a:pt x="4112025" y="1103112"/>
                  </a:moveTo>
                  <a:cubicBezTo>
                    <a:pt x="4104984" y="1093724"/>
                    <a:pt x="4100290" y="1084335"/>
                    <a:pt x="4093249" y="1074947"/>
                  </a:cubicBezTo>
                  <a:cubicBezTo>
                    <a:pt x="4083861" y="1060865"/>
                    <a:pt x="4072126" y="1044436"/>
                    <a:pt x="4062738" y="1030353"/>
                  </a:cubicBezTo>
                  <a:cubicBezTo>
                    <a:pt x="4058043" y="1020965"/>
                    <a:pt x="4051002" y="1013924"/>
                    <a:pt x="4046308" y="1004536"/>
                  </a:cubicBezTo>
                  <a:cubicBezTo>
                    <a:pt x="4046308" y="1004536"/>
                    <a:pt x="4048655" y="1006883"/>
                    <a:pt x="4048655" y="1006883"/>
                  </a:cubicBezTo>
                  <a:cubicBezTo>
                    <a:pt x="4062738" y="1013924"/>
                    <a:pt x="4074473" y="1020965"/>
                    <a:pt x="4088555" y="1030353"/>
                  </a:cubicBezTo>
                  <a:cubicBezTo>
                    <a:pt x="4095596" y="1035047"/>
                    <a:pt x="4100290" y="1037394"/>
                    <a:pt x="4107331" y="1042089"/>
                  </a:cubicBezTo>
                  <a:cubicBezTo>
                    <a:pt x="4119067" y="1049130"/>
                    <a:pt x="4133149" y="1058518"/>
                    <a:pt x="4144884" y="1065559"/>
                  </a:cubicBezTo>
                  <a:cubicBezTo>
                    <a:pt x="4154272" y="1072600"/>
                    <a:pt x="4163660" y="1077294"/>
                    <a:pt x="4173049" y="1084335"/>
                  </a:cubicBezTo>
                  <a:cubicBezTo>
                    <a:pt x="4182437" y="1089030"/>
                    <a:pt x="4189478" y="1096071"/>
                    <a:pt x="4198866" y="1100765"/>
                  </a:cubicBezTo>
                  <a:cubicBezTo>
                    <a:pt x="4212948" y="1110153"/>
                    <a:pt x="4229378" y="1121888"/>
                    <a:pt x="4243460" y="1133623"/>
                  </a:cubicBezTo>
                  <a:cubicBezTo>
                    <a:pt x="4245807" y="1135970"/>
                    <a:pt x="4248154" y="1138318"/>
                    <a:pt x="4250501" y="1138318"/>
                  </a:cubicBezTo>
                  <a:cubicBezTo>
                    <a:pt x="4250501" y="1138318"/>
                    <a:pt x="4250501" y="1138318"/>
                    <a:pt x="4250501" y="1138318"/>
                  </a:cubicBezTo>
                  <a:cubicBezTo>
                    <a:pt x="4259889" y="1164135"/>
                    <a:pt x="4271625" y="1189953"/>
                    <a:pt x="4281013" y="1215770"/>
                  </a:cubicBezTo>
                  <a:cubicBezTo>
                    <a:pt x="4231725" y="1182911"/>
                    <a:pt x="4180090" y="1152400"/>
                    <a:pt x="4123761" y="1124235"/>
                  </a:cubicBezTo>
                  <a:cubicBezTo>
                    <a:pt x="4121414" y="1117194"/>
                    <a:pt x="4116719" y="1110153"/>
                    <a:pt x="4112025" y="1103112"/>
                  </a:cubicBezTo>
                  <a:close/>
                  <a:moveTo>
                    <a:pt x="563291" y="1189953"/>
                  </a:moveTo>
                  <a:cubicBezTo>
                    <a:pt x="553903" y="1206382"/>
                    <a:pt x="544515" y="1222811"/>
                    <a:pt x="537474" y="1241588"/>
                  </a:cubicBezTo>
                  <a:cubicBezTo>
                    <a:pt x="537474" y="1241588"/>
                    <a:pt x="537474" y="1241588"/>
                    <a:pt x="537474" y="1243935"/>
                  </a:cubicBezTo>
                  <a:cubicBezTo>
                    <a:pt x="528085" y="1262711"/>
                    <a:pt x="518697" y="1279140"/>
                    <a:pt x="509309" y="1297917"/>
                  </a:cubicBezTo>
                  <a:cubicBezTo>
                    <a:pt x="506962" y="1302611"/>
                    <a:pt x="504615" y="1304958"/>
                    <a:pt x="504615" y="1309652"/>
                  </a:cubicBezTo>
                  <a:cubicBezTo>
                    <a:pt x="497574" y="1323734"/>
                    <a:pt x="490533" y="1340164"/>
                    <a:pt x="481145" y="1354246"/>
                  </a:cubicBezTo>
                  <a:cubicBezTo>
                    <a:pt x="478797" y="1358940"/>
                    <a:pt x="476450" y="1365981"/>
                    <a:pt x="474103" y="1370675"/>
                  </a:cubicBezTo>
                  <a:cubicBezTo>
                    <a:pt x="469409" y="1380063"/>
                    <a:pt x="464715" y="1389451"/>
                    <a:pt x="460021" y="1401187"/>
                  </a:cubicBezTo>
                  <a:cubicBezTo>
                    <a:pt x="483492" y="1337817"/>
                    <a:pt x="506962" y="1276793"/>
                    <a:pt x="532780" y="1213423"/>
                  </a:cubicBezTo>
                  <a:cubicBezTo>
                    <a:pt x="535127" y="1213423"/>
                    <a:pt x="537474" y="1215770"/>
                    <a:pt x="539821" y="1215770"/>
                  </a:cubicBezTo>
                  <a:cubicBezTo>
                    <a:pt x="551556" y="1215770"/>
                    <a:pt x="560944" y="1206382"/>
                    <a:pt x="560944" y="1194647"/>
                  </a:cubicBezTo>
                  <a:cubicBezTo>
                    <a:pt x="560944" y="1194647"/>
                    <a:pt x="560944" y="1192300"/>
                    <a:pt x="560944" y="1192300"/>
                  </a:cubicBezTo>
                  <a:cubicBezTo>
                    <a:pt x="563291" y="1192300"/>
                    <a:pt x="563291" y="1192300"/>
                    <a:pt x="565638" y="1192300"/>
                  </a:cubicBezTo>
                  <a:cubicBezTo>
                    <a:pt x="560944" y="1189953"/>
                    <a:pt x="560944" y="1189953"/>
                    <a:pt x="563291" y="1189953"/>
                  </a:cubicBezTo>
                  <a:close/>
                  <a:moveTo>
                    <a:pt x="316851" y="1793144"/>
                  </a:moveTo>
                  <a:cubicBezTo>
                    <a:pt x="316851" y="1793144"/>
                    <a:pt x="316851" y="1795491"/>
                    <a:pt x="316851" y="1795491"/>
                  </a:cubicBezTo>
                  <a:cubicBezTo>
                    <a:pt x="314504" y="1807226"/>
                    <a:pt x="312157" y="1818961"/>
                    <a:pt x="312157" y="1833043"/>
                  </a:cubicBezTo>
                  <a:cubicBezTo>
                    <a:pt x="309810" y="1835390"/>
                    <a:pt x="307463" y="1837737"/>
                    <a:pt x="305116" y="1842432"/>
                  </a:cubicBezTo>
                  <a:cubicBezTo>
                    <a:pt x="305116" y="1842432"/>
                    <a:pt x="302769" y="1840084"/>
                    <a:pt x="300422" y="1840084"/>
                  </a:cubicBezTo>
                  <a:lnTo>
                    <a:pt x="302769" y="1835390"/>
                  </a:lnTo>
                  <a:cubicBezTo>
                    <a:pt x="307463" y="1818961"/>
                    <a:pt x="312157" y="1804879"/>
                    <a:pt x="316851" y="1793144"/>
                  </a:cubicBezTo>
                  <a:close/>
                  <a:moveTo>
                    <a:pt x="417774" y="1699262"/>
                  </a:moveTo>
                  <a:cubicBezTo>
                    <a:pt x="429509" y="1685179"/>
                    <a:pt x="441245" y="1673444"/>
                    <a:pt x="452980" y="1659362"/>
                  </a:cubicBezTo>
                  <a:cubicBezTo>
                    <a:pt x="462368" y="1647627"/>
                    <a:pt x="471756" y="1638238"/>
                    <a:pt x="481145" y="1626503"/>
                  </a:cubicBezTo>
                  <a:cubicBezTo>
                    <a:pt x="492880" y="1612421"/>
                    <a:pt x="504615" y="1598339"/>
                    <a:pt x="518697" y="1586603"/>
                  </a:cubicBezTo>
                  <a:cubicBezTo>
                    <a:pt x="528085" y="1574868"/>
                    <a:pt x="537474" y="1565480"/>
                    <a:pt x="546862" y="1553745"/>
                  </a:cubicBezTo>
                  <a:cubicBezTo>
                    <a:pt x="560944" y="1539662"/>
                    <a:pt x="575026" y="1525580"/>
                    <a:pt x="586762" y="1511498"/>
                  </a:cubicBezTo>
                  <a:cubicBezTo>
                    <a:pt x="596150" y="1502110"/>
                    <a:pt x="605538" y="1492722"/>
                    <a:pt x="614926" y="1480986"/>
                  </a:cubicBezTo>
                  <a:cubicBezTo>
                    <a:pt x="617273" y="1478639"/>
                    <a:pt x="617273" y="1478639"/>
                    <a:pt x="619620" y="1476292"/>
                  </a:cubicBezTo>
                  <a:cubicBezTo>
                    <a:pt x="612579" y="1485680"/>
                    <a:pt x="605538" y="1495069"/>
                    <a:pt x="600844" y="1504457"/>
                  </a:cubicBezTo>
                  <a:cubicBezTo>
                    <a:pt x="596150" y="1511498"/>
                    <a:pt x="589109" y="1520886"/>
                    <a:pt x="584415" y="1527927"/>
                  </a:cubicBezTo>
                  <a:cubicBezTo>
                    <a:pt x="577373" y="1539662"/>
                    <a:pt x="567985" y="1551398"/>
                    <a:pt x="560944" y="1563133"/>
                  </a:cubicBezTo>
                  <a:cubicBezTo>
                    <a:pt x="553903" y="1572521"/>
                    <a:pt x="546862" y="1581909"/>
                    <a:pt x="542168" y="1591297"/>
                  </a:cubicBezTo>
                  <a:cubicBezTo>
                    <a:pt x="537474" y="1598339"/>
                    <a:pt x="532780" y="1603033"/>
                    <a:pt x="530433" y="1610074"/>
                  </a:cubicBezTo>
                  <a:cubicBezTo>
                    <a:pt x="525738" y="1617115"/>
                    <a:pt x="521044" y="1624156"/>
                    <a:pt x="514003" y="1633544"/>
                  </a:cubicBezTo>
                  <a:cubicBezTo>
                    <a:pt x="485839" y="1657015"/>
                    <a:pt x="460021" y="1682832"/>
                    <a:pt x="431857" y="1708650"/>
                  </a:cubicBezTo>
                  <a:cubicBezTo>
                    <a:pt x="429509" y="1703956"/>
                    <a:pt x="424815" y="1703956"/>
                    <a:pt x="422468" y="1701609"/>
                  </a:cubicBezTo>
                  <a:cubicBezTo>
                    <a:pt x="420121" y="1699262"/>
                    <a:pt x="420121" y="1699262"/>
                    <a:pt x="417774" y="1699262"/>
                  </a:cubicBezTo>
                  <a:close/>
                  <a:moveTo>
                    <a:pt x="30512" y="2508993"/>
                  </a:moveTo>
                  <a:cubicBezTo>
                    <a:pt x="28165" y="2508993"/>
                    <a:pt x="28165" y="2508993"/>
                    <a:pt x="25818" y="2508993"/>
                  </a:cubicBezTo>
                  <a:cubicBezTo>
                    <a:pt x="25818" y="2506646"/>
                    <a:pt x="25818" y="2506646"/>
                    <a:pt x="25818" y="2504299"/>
                  </a:cubicBezTo>
                  <a:cubicBezTo>
                    <a:pt x="28165" y="2504299"/>
                    <a:pt x="28165" y="2504299"/>
                    <a:pt x="30512" y="2504299"/>
                  </a:cubicBezTo>
                  <a:cubicBezTo>
                    <a:pt x="30512" y="2504299"/>
                    <a:pt x="30512" y="2504299"/>
                    <a:pt x="30512" y="2504299"/>
                  </a:cubicBezTo>
                  <a:cubicBezTo>
                    <a:pt x="30512" y="2504299"/>
                    <a:pt x="30512" y="2506646"/>
                    <a:pt x="30512" y="2508993"/>
                  </a:cubicBezTo>
                  <a:close/>
                  <a:moveTo>
                    <a:pt x="126741" y="3025343"/>
                  </a:moveTo>
                  <a:cubicBezTo>
                    <a:pt x="124393" y="3013608"/>
                    <a:pt x="122046" y="2999525"/>
                    <a:pt x="117352" y="2987790"/>
                  </a:cubicBezTo>
                  <a:cubicBezTo>
                    <a:pt x="117352" y="2983096"/>
                    <a:pt x="115005" y="2976055"/>
                    <a:pt x="115005" y="2971361"/>
                  </a:cubicBezTo>
                  <a:cubicBezTo>
                    <a:pt x="112658" y="2957279"/>
                    <a:pt x="110311" y="2945543"/>
                    <a:pt x="105617" y="2931461"/>
                  </a:cubicBezTo>
                  <a:cubicBezTo>
                    <a:pt x="105617" y="2929114"/>
                    <a:pt x="103270" y="2924420"/>
                    <a:pt x="103270" y="2922073"/>
                  </a:cubicBezTo>
                  <a:cubicBezTo>
                    <a:pt x="103270" y="2922073"/>
                    <a:pt x="103270" y="2919726"/>
                    <a:pt x="103270" y="2919726"/>
                  </a:cubicBezTo>
                  <a:cubicBezTo>
                    <a:pt x="105617" y="2919726"/>
                    <a:pt x="105617" y="2919726"/>
                    <a:pt x="107964" y="2919726"/>
                  </a:cubicBezTo>
                  <a:cubicBezTo>
                    <a:pt x="110311" y="2931461"/>
                    <a:pt x="115005" y="2940849"/>
                    <a:pt x="117352" y="2952584"/>
                  </a:cubicBezTo>
                  <a:cubicBezTo>
                    <a:pt x="119699" y="2961973"/>
                    <a:pt x="122046" y="2969014"/>
                    <a:pt x="124393" y="2978402"/>
                  </a:cubicBezTo>
                  <a:cubicBezTo>
                    <a:pt x="129088" y="2994831"/>
                    <a:pt x="133782" y="3013608"/>
                    <a:pt x="138476" y="3030037"/>
                  </a:cubicBezTo>
                  <a:cubicBezTo>
                    <a:pt x="136129" y="3027690"/>
                    <a:pt x="133782" y="3027690"/>
                    <a:pt x="129088" y="3027690"/>
                  </a:cubicBezTo>
                  <a:cubicBezTo>
                    <a:pt x="126741" y="3025343"/>
                    <a:pt x="126741" y="3025343"/>
                    <a:pt x="126741" y="3025343"/>
                  </a:cubicBezTo>
                  <a:close/>
                  <a:moveTo>
                    <a:pt x="1030353" y="4304483"/>
                  </a:moveTo>
                  <a:cubicBezTo>
                    <a:pt x="1030353" y="4304483"/>
                    <a:pt x="1032700" y="4302136"/>
                    <a:pt x="1032700" y="4302136"/>
                  </a:cubicBezTo>
                  <a:cubicBezTo>
                    <a:pt x="1039742" y="4304483"/>
                    <a:pt x="1044436" y="4309177"/>
                    <a:pt x="1051477" y="4311525"/>
                  </a:cubicBezTo>
                  <a:cubicBezTo>
                    <a:pt x="1053824" y="4313871"/>
                    <a:pt x="1058518" y="4316219"/>
                    <a:pt x="1060865" y="4316219"/>
                  </a:cubicBezTo>
                  <a:cubicBezTo>
                    <a:pt x="1060865" y="4316219"/>
                    <a:pt x="1060865" y="4318565"/>
                    <a:pt x="1060865" y="4318565"/>
                  </a:cubicBezTo>
                  <a:cubicBezTo>
                    <a:pt x="1060865" y="4320913"/>
                    <a:pt x="1058518" y="4325607"/>
                    <a:pt x="1058518" y="4327954"/>
                  </a:cubicBezTo>
                  <a:cubicBezTo>
                    <a:pt x="1058518" y="4327954"/>
                    <a:pt x="1058518" y="4327954"/>
                    <a:pt x="1058518" y="4330301"/>
                  </a:cubicBezTo>
                  <a:cubicBezTo>
                    <a:pt x="1056171" y="4327954"/>
                    <a:pt x="1056171" y="4327954"/>
                    <a:pt x="1053824" y="4325607"/>
                  </a:cubicBezTo>
                  <a:cubicBezTo>
                    <a:pt x="1044436" y="4318565"/>
                    <a:pt x="1037395" y="4311525"/>
                    <a:pt x="1030353" y="4304483"/>
                  </a:cubicBezTo>
                  <a:close/>
                  <a:moveTo>
                    <a:pt x="4215296" y="3945385"/>
                  </a:moveTo>
                  <a:cubicBezTo>
                    <a:pt x="4217643" y="3943038"/>
                    <a:pt x="4219990" y="3938344"/>
                    <a:pt x="4222337" y="3935997"/>
                  </a:cubicBezTo>
                  <a:cubicBezTo>
                    <a:pt x="4224684" y="3938344"/>
                    <a:pt x="4227031" y="3938344"/>
                    <a:pt x="4229378" y="3938344"/>
                  </a:cubicBezTo>
                  <a:cubicBezTo>
                    <a:pt x="4229378" y="3943038"/>
                    <a:pt x="4227031" y="3945385"/>
                    <a:pt x="4227031" y="3947732"/>
                  </a:cubicBezTo>
                  <a:cubicBezTo>
                    <a:pt x="4227031" y="3950079"/>
                    <a:pt x="4224684" y="3954773"/>
                    <a:pt x="4224684" y="3957120"/>
                  </a:cubicBezTo>
                  <a:cubicBezTo>
                    <a:pt x="4224684" y="3959468"/>
                    <a:pt x="4224684" y="3961814"/>
                    <a:pt x="4222337" y="3964162"/>
                  </a:cubicBezTo>
                  <a:cubicBezTo>
                    <a:pt x="4219990" y="3964162"/>
                    <a:pt x="4217643" y="3961814"/>
                    <a:pt x="4215296" y="3961814"/>
                  </a:cubicBezTo>
                  <a:cubicBezTo>
                    <a:pt x="4215296" y="3961814"/>
                    <a:pt x="4215296" y="3961814"/>
                    <a:pt x="4215296" y="3961814"/>
                  </a:cubicBezTo>
                  <a:cubicBezTo>
                    <a:pt x="4215296" y="3959468"/>
                    <a:pt x="4215296" y="3957120"/>
                    <a:pt x="4215296" y="3954773"/>
                  </a:cubicBezTo>
                  <a:cubicBezTo>
                    <a:pt x="4215296" y="3952426"/>
                    <a:pt x="4215296" y="3950079"/>
                    <a:pt x="4215296" y="3945385"/>
                  </a:cubicBezTo>
                  <a:close/>
                  <a:moveTo>
                    <a:pt x="4227031" y="3966508"/>
                  </a:moveTo>
                  <a:cubicBezTo>
                    <a:pt x="4227031" y="3964162"/>
                    <a:pt x="4227031" y="3961814"/>
                    <a:pt x="4229378" y="3959468"/>
                  </a:cubicBezTo>
                  <a:cubicBezTo>
                    <a:pt x="4229378" y="3954773"/>
                    <a:pt x="4231725" y="3952426"/>
                    <a:pt x="4231725" y="3947732"/>
                  </a:cubicBezTo>
                  <a:cubicBezTo>
                    <a:pt x="4231725" y="3945385"/>
                    <a:pt x="4231725" y="3943038"/>
                    <a:pt x="4234072" y="3940691"/>
                  </a:cubicBezTo>
                  <a:cubicBezTo>
                    <a:pt x="4234072" y="3940691"/>
                    <a:pt x="4236419" y="3940691"/>
                    <a:pt x="4236419" y="3940691"/>
                  </a:cubicBezTo>
                  <a:cubicBezTo>
                    <a:pt x="4248154" y="3940691"/>
                    <a:pt x="4257542" y="3931303"/>
                    <a:pt x="4257542" y="3919567"/>
                  </a:cubicBezTo>
                  <a:cubicBezTo>
                    <a:pt x="4257542" y="3917221"/>
                    <a:pt x="4257542" y="3914873"/>
                    <a:pt x="4255195" y="3912527"/>
                  </a:cubicBezTo>
                  <a:cubicBezTo>
                    <a:pt x="4259889" y="3910179"/>
                    <a:pt x="4266931" y="3907832"/>
                    <a:pt x="4271625" y="3905485"/>
                  </a:cubicBezTo>
                  <a:cubicBezTo>
                    <a:pt x="4255195" y="3924262"/>
                    <a:pt x="4241113" y="3945385"/>
                    <a:pt x="4227031" y="3966508"/>
                  </a:cubicBezTo>
                  <a:cubicBezTo>
                    <a:pt x="4227031" y="3966508"/>
                    <a:pt x="4227031" y="3966508"/>
                    <a:pt x="4227031" y="3966508"/>
                  </a:cubicBezTo>
                  <a:close/>
                  <a:moveTo>
                    <a:pt x="4642458" y="3429035"/>
                  </a:moveTo>
                  <a:cubicBezTo>
                    <a:pt x="4642458" y="3431382"/>
                    <a:pt x="4642458" y="3431382"/>
                    <a:pt x="4640111" y="3433729"/>
                  </a:cubicBezTo>
                  <a:cubicBezTo>
                    <a:pt x="4640111" y="3433729"/>
                    <a:pt x="4640111" y="3433729"/>
                    <a:pt x="4640111" y="3436076"/>
                  </a:cubicBezTo>
                  <a:cubicBezTo>
                    <a:pt x="4642458" y="3429035"/>
                    <a:pt x="4644805" y="3421994"/>
                    <a:pt x="4647152" y="3414952"/>
                  </a:cubicBezTo>
                  <a:cubicBezTo>
                    <a:pt x="4647152" y="3414952"/>
                    <a:pt x="4647152" y="3412606"/>
                    <a:pt x="4647152" y="3412606"/>
                  </a:cubicBezTo>
                  <a:cubicBezTo>
                    <a:pt x="4647152" y="3417300"/>
                    <a:pt x="4644805" y="3421994"/>
                    <a:pt x="4642458" y="3429035"/>
                  </a:cubicBezTo>
                  <a:close/>
                  <a:moveTo>
                    <a:pt x="4663581" y="3346888"/>
                  </a:moveTo>
                  <a:cubicBezTo>
                    <a:pt x="4663581" y="3344541"/>
                    <a:pt x="4665929" y="3342194"/>
                    <a:pt x="4665929" y="3339847"/>
                  </a:cubicBezTo>
                  <a:cubicBezTo>
                    <a:pt x="4665929" y="3339847"/>
                    <a:pt x="4665929" y="3339847"/>
                    <a:pt x="4665929" y="3342194"/>
                  </a:cubicBezTo>
                  <a:cubicBezTo>
                    <a:pt x="4665929" y="3342194"/>
                    <a:pt x="4665929" y="3344541"/>
                    <a:pt x="4665929" y="3344541"/>
                  </a:cubicBezTo>
                  <a:cubicBezTo>
                    <a:pt x="4661234" y="3351582"/>
                    <a:pt x="4658887" y="3358623"/>
                    <a:pt x="4654193" y="3365665"/>
                  </a:cubicBezTo>
                  <a:cubicBezTo>
                    <a:pt x="4658887" y="3358623"/>
                    <a:pt x="4661234" y="3353929"/>
                    <a:pt x="4663581" y="3346888"/>
                  </a:cubicBezTo>
                  <a:close/>
                  <a:moveTo>
                    <a:pt x="4565005" y="3548734"/>
                  </a:moveTo>
                  <a:cubicBezTo>
                    <a:pt x="4565005" y="3546387"/>
                    <a:pt x="4567353" y="3546387"/>
                    <a:pt x="4567353" y="3544040"/>
                  </a:cubicBezTo>
                  <a:cubicBezTo>
                    <a:pt x="4567353" y="3544040"/>
                    <a:pt x="4567353" y="3544040"/>
                    <a:pt x="4567353" y="3544040"/>
                  </a:cubicBezTo>
                  <a:cubicBezTo>
                    <a:pt x="4567353" y="3544040"/>
                    <a:pt x="4567353" y="3546387"/>
                    <a:pt x="4565005" y="3546387"/>
                  </a:cubicBezTo>
                  <a:cubicBezTo>
                    <a:pt x="4565005" y="3546387"/>
                    <a:pt x="4565005" y="3546387"/>
                    <a:pt x="4565005" y="3548734"/>
                  </a:cubicBezTo>
                  <a:close/>
                  <a:moveTo>
                    <a:pt x="4780934" y="2487869"/>
                  </a:moveTo>
                  <a:cubicBezTo>
                    <a:pt x="4783281" y="2490216"/>
                    <a:pt x="4785628" y="2492563"/>
                    <a:pt x="4787975" y="2492563"/>
                  </a:cubicBezTo>
                  <a:cubicBezTo>
                    <a:pt x="4787975" y="2494910"/>
                    <a:pt x="4785628" y="2494910"/>
                    <a:pt x="4785628" y="2497258"/>
                  </a:cubicBezTo>
                  <a:cubicBezTo>
                    <a:pt x="4785628" y="2499605"/>
                    <a:pt x="4783281" y="2499605"/>
                    <a:pt x="4783281" y="2501952"/>
                  </a:cubicBezTo>
                  <a:cubicBezTo>
                    <a:pt x="4780934" y="2501952"/>
                    <a:pt x="4780934" y="2499605"/>
                    <a:pt x="4778587" y="2499605"/>
                  </a:cubicBezTo>
                  <a:cubicBezTo>
                    <a:pt x="4778587" y="2497258"/>
                    <a:pt x="4778587" y="2497258"/>
                    <a:pt x="4778587" y="2494910"/>
                  </a:cubicBezTo>
                  <a:cubicBezTo>
                    <a:pt x="4778587" y="2494910"/>
                    <a:pt x="4778587" y="2490216"/>
                    <a:pt x="4780934" y="2487869"/>
                  </a:cubicBezTo>
                  <a:close/>
                  <a:moveTo>
                    <a:pt x="4410100" y="1556092"/>
                  </a:moveTo>
                  <a:cubicBezTo>
                    <a:pt x="4424183" y="1595992"/>
                    <a:pt x="4440612" y="1638238"/>
                    <a:pt x="4454694" y="1680485"/>
                  </a:cubicBezTo>
                  <a:cubicBezTo>
                    <a:pt x="4454694" y="1680485"/>
                    <a:pt x="4454694" y="1680485"/>
                    <a:pt x="4454694" y="1680485"/>
                  </a:cubicBezTo>
                  <a:cubicBezTo>
                    <a:pt x="4450000" y="1671097"/>
                    <a:pt x="4445306" y="1661709"/>
                    <a:pt x="4440612" y="1652321"/>
                  </a:cubicBezTo>
                  <a:cubicBezTo>
                    <a:pt x="4435918" y="1645280"/>
                    <a:pt x="4433571" y="1638238"/>
                    <a:pt x="4428877" y="1631197"/>
                  </a:cubicBezTo>
                  <a:cubicBezTo>
                    <a:pt x="4421835" y="1617115"/>
                    <a:pt x="4414795" y="1603033"/>
                    <a:pt x="4405406" y="1588950"/>
                  </a:cubicBezTo>
                  <a:cubicBezTo>
                    <a:pt x="4400712" y="1579562"/>
                    <a:pt x="4396018" y="1572521"/>
                    <a:pt x="4391324" y="1563133"/>
                  </a:cubicBezTo>
                  <a:cubicBezTo>
                    <a:pt x="4384283" y="1549051"/>
                    <a:pt x="4377242" y="1537315"/>
                    <a:pt x="4367854" y="1523233"/>
                  </a:cubicBezTo>
                  <a:cubicBezTo>
                    <a:pt x="4363159" y="1513845"/>
                    <a:pt x="4358465" y="1504457"/>
                    <a:pt x="4353771" y="1495069"/>
                  </a:cubicBezTo>
                  <a:cubicBezTo>
                    <a:pt x="4346730" y="1480986"/>
                    <a:pt x="4339689" y="1469251"/>
                    <a:pt x="4330301" y="1455169"/>
                  </a:cubicBezTo>
                  <a:cubicBezTo>
                    <a:pt x="4325607" y="1445781"/>
                    <a:pt x="4318566" y="1436392"/>
                    <a:pt x="4313872" y="1427004"/>
                  </a:cubicBezTo>
                  <a:cubicBezTo>
                    <a:pt x="4306830" y="1412922"/>
                    <a:pt x="4299789" y="1401187"/>
                    <a:pt x="4290401" y="1387104"/>
                  </a:cubicBezTo>
                  <a:cubicBezTo>
                    <a:pt x="4283360" y="1377716"/>
                    <a:pt x="4278666" y="1365981"/>
                    <a:pt x="4271625" y="1356593"/>
                  </a:cubicBezTo>
                  <a:cubicBezTo>
                    <a:pt x="4264583" y="1342511"/>
                    <a:pt x="4255195" y="1330775"/>
                    <a:pt x="4248154" y="1316693"/>
                  </a:cubicBezTo>
                  <a:cubicBezTo>
                    <a:pt x="4241113" y="1304958"/>
                    <a:pt x="4236419" y="1295570"/>
                    <a:pt x="4229378" y="1283834"/>
                  </a:cubicBezTo>
                  <a:cubicBezTo>
                    <a:pt x="4222337" y="1269752"/>
                    <a:pt x="4212948" y="1258017"/>
                    <a:pt x="4203560" y="1243935"/>
                  </a:cubicBezTo>
                  <a:cubicBezTo>
                    <a:pt x="4196519" y="1234546"/>
                    <a:pt x="4191825" y="1222811"/>
                    <a:pt x="4184784" y="1213423"/>
                  </a:cubicBezTo>
                  <a:cubicBezTo>
                    <a:pt x="4175395" y="1199341"/>
                    <a:pt x="4166007" y="1185259"/>
                    <a:pt x="4158966" y="1171176"/>
                  </a:cubicBezTo>
                  <a:cubicBezTo>
                    <a:pt x="4151925" y="1161788"/>
                    <a:pt x="4147231" y="1150053"/>
                    <a:pt x="4140190" y="1140665"/>
                  </a:cubicBezTo>
                  <a:cubicBezTo>
                    <a:pt x="4135496" y="1133623"/>
                    <a:pt x="4130802" y="1128929"/>
                    <a:pt x="4128455" y="1121888"/>
                  </a:cubicBezTo>
                  <a:cubicBezTo>
                    <a:pt x="4182437" y="1150053"/>
                    <a:pt x="4234072" y="1180564"/>
                    <a:pt x="4283360" y="1213423"/>
                  </a:cubicBezTo>
                  <a:cubicBezTo>
                    <a:pt x="4288054" y="1222811"/>
                    <a:pt x="4290401" y="1232199"/>
                    <a:pt x="4295095" y="1241588"/>
                  </a:cubicBezTo>
                  <a:cubicBezTo>
                    <a:pt x="4334995" y="1349552"/>
                    <a:pt x="4372548" y="1455169"/>
                    <a:pt x="4410100" y="1556092"/>
                  </a:cubicBezTo>
                  <a:close/>
                  <a:moveTo>
                    <a:pt x="4675317" y="1607727"/>
                  </a:moveTo>
                  <a:cubicBezTo>
                    <a:pt x="4675317" y="1603033"/>
                    <a:pt x="4672970" y="1600686"/>
                    <a:pt x="4672970" y="1595992"/>
                  </a:cubicBezTo>
                  <a:cubicBezTo>
                    <a:pt x="4687052" y="1621809"/>
                    <a:pt x="4701134" y="1647627"/>
                    <a:pt x="4712869" y="1673444"/>
                  </a:cubicBezTo>
                  <a:cubicBezTo>
                    <a:pt x="4715216" y="1680485"/>
                    <a:pt x="4717563" y="1687526"/>
                    <a:pt x="4719911" y="1694568"/>
                  </a:cubicBezTo>
                  <a:cubicBezTo>
                    <a:pt x="4708175" y="1671097"/>
                    <a:pt x="4694093" y="1647627"/>
                    <a:pt x="4680011" y="1624156"/>
                  </a:cubicBezTo>
                  <a:cubicBezTo>
                    <a:pt x="4677664" y="1619462"/>
                    <a:pt x="4675317" y="1612421"/>
                    <a:pt x="4675317" y="1607727"/>
                  </a:cubicBezTo>
                  <a:close/>
                  <a:moveTo>
                    <a:pt x="4719911" y="1687526"/>
                  </a:moveTo>
                  <a:cubicBezTo>
                    <a:pt x="4733993" y="1715691"/>
                    <a:pt x="4745728" y="1746203"/>
                    <a:pt x="4757463" y="1774367"/>
                  </a:cubicBezTo>
                  <a:cubicBezTo>
                    <a:pt x="4757463" y="1774367"/>
                    <a:pt x="4757463" y="1774367"/>
                    <a:pt x="4757463" y="1774367"/>
                  </a:cubicBezTo>
                  <a:cubicBezTo>
                    <a:pt x="4748075" y="1750897"/>
                    <a:pt x="4736340" y="1727426"/>
                    <a:pt x="4726952" y="1703956"/>
                  </a:cubicBezTo>
                  <a:cubicBezTo>
                    <a:pt x="4722257" y="1701609"/>
                    <a:pt x="4722257" y="1694568"/>
                    <a:pt x="4719911" y="1687526"/>
                  </a:cubicBezTo>
                  <a:close/>
                  <a:moveTo>
                    <a:pt x="2433887" y="251134"/>
                  </a:moveTo>
                  <a:cubicBezTo>
                    <a:pt x="2433887" y="255828"/>
                    <a:pt x="2436234" y="258175"/>
                    <a:pt x="2436234" y="262869"/>
                  </a:cubicBezTo>
                  <a:cubicBezTo>
                    <a:pt x="2436234" y="267563"/>
                    <a:pt x="2438581" y="274604"/>
                    <a:pt x="2438581" y="279299"/>
                  </a:cubicBezTo>
                  <a:cubicBezTo>
                    <a:pt x="2438581" y="283993"/>
                    <a:pt x="2440928" y="286340"/>
                    <a:pt x="2440928" y="291034"/>
                  </a:cubicBezTo>
                  <a:cubicBezTo>
                    <a:pt x="2440928" y="295728"/>
                    <a:pt x="2443275" y="302769"/>
                    <a:pt x="2443275" y="309810"/>
                  </a:cubicBezTo>
                  <a:cubicBezTo>
                    <a:pt x="2443275" y="314504"/>
                    <a:pt x="2445622" y="316851"/>
                    <a:pt x="2445622" y="321545"/>
                  </a:cubicBezTo>
                  <a:cubicBezTo>
                    <a:pt x="2445622" y="328586"/>
                    <a:pt x="2447970" y="335628"/>
                    <a:pt x="2447970" y="340322"/>
                  </a:cubicBezTo>
                  <a:cubicBezTo>
                    <a:pt x="2447970" y="345016"/>
                    <a:pt x="2450317" y="347363"/>
                    <a:pt x="2450317" y="352057"/>
                  </a:cubicBezTo>
                  <a:cubicBezTo>
                    <a:pt x="2452664" y="359098"/>
                    <a:pt x="2452664" y="366139"/>
                    <a:pt x="2455011" y="373180"/>
                  </a:cubicBezTo>
                  <a:cubicBezTo>
                    <a:pt x="2455011" y="375527"/>
                    <a:pt x="2455011" y="380222"/>
                    <a:pt x="2457358" y="382569"/>
                  </a:cubicBezTo>
                  <a:cubicBezTo>
                    <a:pt x="2457358" y="387263"/>
                    <a:pt x="2459705" y="391957"/>
                    <a:pt x="2459705" y="398998"/>
                  </a:cubicBezTo>
                  <a:cubicBezTo>
                    <a:pt x="2457358" y="398998"/>
                    <a:pt x="2455011" y="398998"/>
                    <a:pt x="2455011" y="401345"/>
                  </a:cubicBezTo>
                  <a:cubicBezTo>
                    <a:pt x="2455011" y="398998"/>
                    <a:pt x="2452664" y="398998"/>
                    <a:pt x="2452664" y="396651"/>
                  </a:cubicBezTo>
                  <a:cubicBezTo>
                    <a:pt x="2450317" y="391957"/>
                    <a:pt x="2445622" y="384916"/>
                    <a:pt x="2443275" y="380222"/>
                  </a:cubicBezTo>
                  <a:cubicBezTo>
                    <a:pt x="2438581" y="373180"/>
                    <a:pt x="2436234" y="368486"/>
                    <a:pt x="2431540" y="361445"/>
                  </a:cubicBezTo>
                  <a:cubicBezTo>
                    <a:pt x="2429193" y="356751"/>
                    <a:pt x="2424499" y="352057"/>
                    <a:pt x="2422152" y="347363"/>
                  </a:cubicBezTo>
                  <a:cubicBezTo>
                    <a:pt x="2417458" y="340322"/>
                    <a:pt x="2412764" y="335628"/>
                    <a:pt x="2410417" y="328586"/>
                  </a:cubicBezTo>
                  <a:cubicBezTo>
                    <a:pt x="2408070" y="323892"/>
                    <a:pt x="2403376" y="319198"/>
                    <a:pt x="2401029" y="314504"/>
                  </a:cubicBezTo>
                  <a:cubicBezTo>
                    <a:pt x="2396334" y="307463"/>
                    <a:pt x="2391640" y="302769"/>
                    <a:pt x="2386946" y="295728"/>
                  </a:cubicBezTo>
                  <a:cubicBezTo>
                    <a:pt x="2384599" y="291034"/>
                    <a:pt x="2382252" y="288687"/>
                    <a:pt x="2379905" y="283993"/>
                  </a:cubicBezTo>
                  <a:cubicBezTo>
                    <a:pt x="2377558" y="281646"/>
                    <a:pt x="2375211" y="276951"/>
                    <a:pt x="2372864" y="274604"/>
                  </a:cubicBezTo>
                  <a:cubicBezTo>
                    <a:pt x="2372864" y="274604"/>
                    <a:pt x="2372864" y="274604"/>
                    <a:pt x="2372864" y="274604"/>
                  </a:cubicBezTo>
                  <a:cubicBezTo>
                    <a:pt x="2384599" y="274604"/>
                    <a:pt x="2393987" y="265216"/>
                    <a:pt x="2393987" y="253481"/>
                  </a:cubicBezTo>
                  <a:cubicBezTo>
                    <a:pt x="2393987" y="253481"/>
                    <a:pt x="2393987" y="253481"/>
                    <a:pt x="2393987" y="253481"/>
                  </a:cubicBezTo>
                  <a:cubicBezTo>
                    <a:pt x="2401029" y="253481"/>
                    <a:pt x="2410417" y="251134"/>
                    <a:pt x="2417458" y="251134"/>
                  </a:cubicBezTo>
                  <a:cubicBezTo>
                    <a:pt x="2422152" y="251134"/>
                    <a:pt x="2429193" y="251134"/>
                    <a:pt x="2433887" y="251134"/>
                  </a:cubicBezTo>
                  <a:close/>
                  <a:moveTo>
                    <a:pt x="603191" y="1114847"/>
                  </a:moveTo>
                  <a:cubicBezTo>
                    <a:pt x="603191" y="1114847"/>
                    <a:pt x="603191" y="1114847"/>
                    <a:pt x="603191" y="1114847"/>
                  </a:cubicBezTo>
                  <a:cubicBezTo>
                    <a:pt x="598497" y="1124235"/>
                    <a:pt x="596150" y="1128929"/>
                    <a:pt x="591456" y="1135970"/>
                  </a:cubicBezTo>
                  <a:cubicBezTo>
                    <a:pt x="584415" y="1150053"/>
                    <a:pt x="575026" y="1164135"/>
                    <a:pt x="567985" y="1178217"/>
                  </a:cubicBezTo>
                  <a:cubicBezTo>
                    <a:pt x="565638" y="1180564"/>
                    <a:pt x="565638" y="1182911"/>
                    <a:pt x="563291" y="1187606"/>
                  </a:cubicBezTo>
                  <a:cubicBezTo>
                    <a:pt x="563291" y="1187606"/>
                    <a:pt x="563291" y="1187606"/>
                    <a:pt x="563291" y="1189953"/>
                  </a:cubicBezTo>
                  <a:cubicBezTo>
                    <a:pt x="560944" y="1189953"/>
                    <a:pt x="560944" y="1189953"/>
                    <a:pt x="558597" y="1189953"/>
                  </a:cubicBezTo>
                  <a:cubicBezTo>
                    <a:pt x="558597" y="1189953"/>
                    <a:pt x="556250" y="1189953"/>
                    <a:pt x="556250" y="1189953"/>
                  </a:cubicBezTo>
                  <a:cubicBezTo>
                    <a:pt x="556250" y="1185259"/>
                    <a:pt x="553903" y="1182911"/>
                    <a:pt x="551556" y="1180564"/>
                  </a:cubicBezTo>
                  <a:cubicBezTo>
                    <a:pt x="563291" y="1166482"/>
                    <a:pt x="575026" y="1152400"/>
                    <a:pt x="586762" y="1138318"/>
                  </a:cubicBezTo>
                  <a:cubicBezTo>
                    <a:pt x="591456" y="1128929"/>
                    <a:pt x="598497" y="1121888"/>
                    <a:pt x="603191" y="1114847"/>
                  </a:cubicBezTo>
                  <a:close/>
                  <a:moveTo>
                    <a:pt x="312157" y="1833043"/>
                  </a:moveTo>
                  <a:cubicBezTo>
                    <a:pt x="319198" y="1823655"/>
                    <a:pt x="323892" y="1816614"/>
                    <a:pt x="330934" y="1807226"/>
                  </a:cubicBezTo>
                  <a:cubicBezTo>
                    <a:pt x="340322" y="1795491"/>
                    <a:pt x="347363" y="1783755"/>
                    <a:pt x="356751" y="1772020"/>
                  </a:cubicBezTo>
                  <a:cubicBezTo>
                    <a:pt x="366139" y="1757938"/>
                    <a:pt x="377874" y="1746203"/>
                    <a:pt x="389610" y="1732120"/>
                  </a:cubicBezTo>
                  <a:cubicBezTo>
                    <a:pt x="398998" y="1720385"/>
                    <a:pt x="406039" y="1710997"/>
                    <a:pt x="415427" y="1699262"/>
                  </a:cubicBezTo>
                  <a:cubicBezTo>
                    <a:pt x="417774" y="1701609"/>
                    <a:pt x="420121" y="1701609"/>
                    <a:pt x="422468" y="1701609"/>
                  </a:cubicBezTo>
                  <a:cubicBezTo>
                    <a:pt x="422468" y="1701609"/>
                    <a:pt x="422468" y="1701609"/>
                    <a:pt x="422468" y="1701609"/>
                  </a:cubicBezTo>
                  <a:cubicBezTo>
                    <a:pt x="424815" y="1703956"/>
                    <a:pt x="427162" y="1703956"/>
                    <a:pt x="429509" y="1706303"/>
                  </a:cubicBezTo>
                  <a:cubicBezTo>
                    <a:pt x="387263" y="1748550"/>
                    <a:pt x="349710" y="1790796"/>
                    <a:pt x="312157" y="1833043"/>
                  </a:cubicBezTo>
                  <a:cubicBezTo>
                    <a:pt x="312157" y="1833043"/>
                    <a:pt x="312157" y="1833043"/>
                    <a:pt x="312157" y="1833043"/>
                  </a:cubicBezTo>
                  <a:close/>
                  <a:moveTo>
                    <a:pt x="53982" y="2804721"/>
                  </a:move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lose/>
                  <a:moveTo>
                    <a:pt x="53982" y="2811762"/>
                  </a:moveTo>
                  <a:cubicBezTo>
                    <a:pt x="53982" y="2814109"/>
                    <a:pt x="56329" y="2816456"/>
                    <a:pt x="56329" y="2821150"/>
                  </a:cubicBezTo>
                  <a:cubicBezTo>
                    <a:pt x="58676" y="2830538"/>
                    <a:pt x="61023" y="2839926"/>
                    <a:pt x="63370" y="2849314"/>
                  </a:cubicBezTo>
                  <a:cubicBezTo>
                    <a:pt x="63370" y="2849314"/>
                    <a:pt x="63370" y="2849314"/>
                    <a:pt x="63370" y="2849314"/>
                  </a:cubicBezTo>
                  <a:cubicBezTo>
                    <a:pt x="63370" y="2849314"/>
                    <a:pt x="63370" y="2849314"/>
                    <a:pt x="63370" y="2846967"/>
                  </a:cubicBezTo>
                  <a:cubicBezTo>
                    <a:pt x="61023" y="2839926"/>
                    <a:pt x="58676" y="2830538"/>
                    <a:pt x="58676" y="2823497"/>
                  </a:cubicBezTo>
                  <a:cubicBezTo>
                    <a:pt x="56329" y="2818803"/>
                    <a:pt x="56329" y="2816456"/>
                    <a:pt x="53982" y="2811762"/>
                  </a:cubicBezTo>
                  <a:close/>
                  <a:moveTo>
                    <a:pt x="117352" y="3018302"/>
                  </a:move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lose/>
                  <a:moveTo>
                    <a:pt x="4630723" y="3457199"/>
                  </a:moveTo>
                  <a:cubicBezTo>
                    <a:pt x="4630723" y="3459547"/>
                    <a:pt x="4628376" y="3459547"/>
                    <a:pt x="4628376" y="3461893"/>
                  </a:cubicBezTo>
                  <a:cubicBezTo>
                    <a:pt x="4628376" y="3461893"/>
                    <a:pt x="4628376" y="3461893"/>
                    <a:pt x="4628376" y="3461893"/>
                  </a:cubicBezTo>
                  <a:cubicBezTo>
                    <a:pt x="4628376" y="3461893"/>
                    <a:pt x="4628376" y="3459547"/>
                    <a:pt x="4630723" y="3457199"/>
                  </a:cubicBezTo>
                  <a:close/>
                  <a:moveTo>
                    <a:pt x="4668275" y="3375053"/>
                  </a:moveTo>
                  <a:cubicBezTo>
                    <a:pt x="4670623" y="3365665"/>
                    <a:pt x="4675317" y="3356276"/>
                    <a:pt x="4677664" y="3349235"/>
                  </a:cubicBezTo>
                  <a:cubicBezTo>
                    <a:pt x="4677664" y="3349235"/>
                    <a:pt x="4680011" y="3349235"/>
                    <a:pt x="4680011" y="3349235"/>
                  </a:cubicBezTo>
                  <a:cubicBezTo>
                    <a:pt x="4675317" y="3360971"/>
                    <a:pt x="4670623" y="3370359"/>
                    <a:pt x="4665929" y="3382094"/>
                  </a:cubicBezTo>
                  <a:cubicBezTo>
                    <a:pt x="4665929" y="3379747"/>
                    <a:pt x="4668275" y="3377400"/>
                    <a:pt x="4668275" y="3375053"/>
                  </a:cubicBezTo>
                  <a:close/>
                  <a:moveTo>
                    <a:pt x="4764504" y="1959784"/>
                  </a:moveTo>
                  <a:cubicBezTo>
                    <a:pt x="4762157" y="1945702"/>
                    <a:pt x="4759810" y="1931619"/>
                    <a:pt x="4755116" y="1917537"/>
                  </a:cubicBezTo>
                  <a:cubicBezTo>
                    <a:pt x="4752769" y="1910496"/>
                    <a:pt x="4752769" y="1905802"/>
                    <a:pt x="4750422" y="1898761"/>
                  </a:cubicBezTo>
                  <a:cubicBezTo>
                    <a:pt x="4748075" y="1884678"/>
                    <a:pt x="4743381" y="1870596"/>
                    <a:pt x="4741034" y="1856514"/>
                  </a:cubicBezTo>
                  <a:cubicBezTo>
                    <a:pt x="4738687" y="1849473"/>
                    <a:pt x="4736340" y="1840084"/>
                    <a:pt x="4736340" y="1833043"/>
                  </a:cubicBezTo>
                  <a:cubicBezTo>
                    <a:pt x="4733993" y="1821308"/>
                    <a:pt x="4729299" y="1809573"/>
                    <a:pt x="4726952" y="1795491"/>
                  </a:cubicBezTo>
                  <a:cubicBezTo>
                    <a:pt x="4724605" y="1786102"/>
                    <a:pt x="4722257" y="1779061"/>
                    <a:pt x="4719911" y="1769673"/>
                  </a:cubicBezTo>
                  <a:cubicBezTo>
                    <a:pt x="4717563" y="1762632"/>
                    <a:pt x="4715216" y="1753244"/>
                    <a:pt x="4712869" y="1746203"/>
                  </a:cubicBezTo>
                  <a:lnTo>
                    <a:pt x="4712869" y="1746203"/>
                  </a:lnTo>
                  <a:cubicBezTo>
                    <a:pt x="4715216" y="1750897"/>
                    <a:pt x="4717563" y="1755591"/>
                    <a:pt x="4719911" y="1762632"/>
                  </a:cubicBezTo>
                  <a:cubicBezTo>
                    <a:pt x="4722257" y="1769673"/>
                    <a:pt x="4724605" y="1774367"/>
                    <a:pt x="4726952" y="1781408"/>
                  </a:cubicBezTo>
                  <a:cubicBezTo>
                    <a:pt x="4729299" y="1790796"/>
                    <a:pt x="4733993" y="1800185"/>
                    <a:pt x="4736340" y="1811920"/>
                  </a:cubicBezTo>
                  <a:cubicBezTo>
                    <a:pt x="4738687" y="1816614"/>
                    <a:pt x="4741034" y="1823655"/>
                    <a:pt x="4741034" y="1828349"/>
                  </a:cubicBezTo>
                  <a:cubicBezTo>
                    <a:pt x="4745728" y="1842432"/>
                    <a:pt x="4748075" y="1854167"/>
                    <a:pt x="4752769" y="1868249"/>
                  </a:cubicBezTo>
                  <a:cubicBezTo>
                    <a:pt x="4752769" y="1870596"/>
                    <a:pt x="4755116" y="1872943"/>
                    <a:pt x="4755116" y="1875290"/>
                  </a:cubicBezTo>
                  <a:cubicBezTo>
                    <a:pt x="4759810" y="1891719"/>
                    <a:pt x="4764504" y="1905802"/>
                    <a:pt x="4766852" y="1922231"/>
                  </a:cubicBezTo>
                  <a:cubicBezTo>
                    <a:pt x="4766852" y="1926925"/>
                    <a:pt x="4769198" y="1931619"/>
                    <a:pt x="4771546" y="1936313"/>
                  </a:cubicBezTo>
                  <a:cubicBezTo>
                    <a:pt x="4773892" y="1945702"/>
                    <a:pt x="4776240" y="1952743"/>
                    <a:pt x="4776240" y="1962131"/>
                  </a:cubicBezTo>
                  <a:cubicBezTo>
                    <a:pt x="4773892" y="1959784"/>
                    <a:pt x="4769198" y="1957437"/>
                    <a:pt x="4764504" y="1957437"/>
                  </a:cubicBezTo>
                  <a:cubicBezTo>
                    <a:pt x="4764504" y="1959784"/>
                    <a:pt x="4764504" y="1959784"/>
                    <a:pt x="4764504" y="1959784"/>
                  </a:cubicBezTo>
                  <a:close/>
                  <a:moveTo>
                    <a:pt x="4755116" y="1821308"/>
                  </a:moveTo>
                  <a:cubicBezTo>
                    <a:pt x="4755116" y="1818961"/>
                    <a:pt x="4752769" y="1814267"/>
                    <a:pt x="4752769" y="1811920"/>
                  </a:cubicBezTo>
                  <a:cubicBezTo>
                    <a:pt x="4745728" y="1783755"/>
                    <a:pt x="4738687" y="1755591"/>
                    <a:pt x="4729299" y="1727426"/>
                  </a:cubicBezTo>
                  <a:cubicBezTo>
                    <a:pt x="4729299" y="1725079"/>
                    <a:pt x="4726952" y="1722732"/>
                    <a:pt x="4726952" y="1718038"/>
                  </a:cubicBezTo>
                  <a:cubicBezTo>
                    <a:pt x="4736340" y="1739161"/>
                    <a:pt x="4745728" y="1757938"/>
                    <a:pt x="4752769" y="1779061"/>
                  </a:cubicBezTo>
                  <a:cubicBezTo>
                    <a:pt x="4750422" y="1781408"/>
                    <a:pt x="4748075" y="1786102"/>
                    <a:pt x="4748075" y="1790796"/>
                  </a:cubicBezTo>
                  <a:cubicBezTo>
                    <a:pt x="4748075" y="1800185"/>
                    <a:pt x="4755116" y="1807226"/>
                    <a:pt x="4764504" y="1809573"/>
                  </a:cubicBezTo>
                  <a:cubicBezTo>
                    <a:pt x="4766852" y="1814267"/>
                    <a:pt x="4766852" y="1816614"/>
                    <a:pt x="4769198" y="1821308"/>
                  </a:cubicBezTo>
                  <a:cubicBezTo>
                    <a:pt x="4769198" y="1823655"/>
                    <a:pt x="4769198" y="1823655"/>
                    <a:pt x="4769198" y="1823655"/>
                  </a:cubicBezTo>
                  <a:cubicBezTo>
                    <a:pt x="4764504" y="1828349"/>
                    <a:pt x="4762157" y="1833043"/>
                    <a:pt x="4762157" y="1840084"/>
                  </a:cubicBezTo>
                  <a:cubicBezTo>
                    <a:pt x="4762157" y="1844779"/>
                    <a:pt x="4764504" y="1847126"/>
                    <a:pt x="4766852" y="1851820"/>
                  </a:cubicBezTo>
                  <a:cubicBezTo>
                    <a:pt x="4764504" y="1854167"/>
                    <a:pt x="4764504" y="1856514"/>
                    <a:pt x="4762157" y="1858861"/>
                  </a:cubicBezTo>
                  <a:cubicBezTo>
                    <a:pt x="4762157" y="1844779"/>
                    <a:pt x="4759810" y="1833043"/>
                    <a:pt x="4755116" y="1821308"/>
                  </a:cubicBezTo>
                  <a:close/>
                  <a:moveTo>
                    <a:pt x="4745728" y="1727426"/>
                  </a:moveTo>
                  <a:cubicBezTo>
                    <a:pt x="4743381" y="1720385"/>
                    <a:pt x="4741034" y="1713344"/>
                    <a:pt x="4738687" y="1706303"/>
                  </a:cubicBezTo>
                  <a:cubicBezTo>
                    <a:pt x="4733993" y="1694568"/>
                    <a:pt x="4731646" y="1680485"/>
                    <a:pt x="4726952" y="1668750"/>
                  </a:cubicBezTo>
                  <a:cubicBezTo>
                    <a:pt x="4741034" y="1701609"/>
                    <a:pt x="4752769" y="1736814"/>
                    <a:pt x="4764504" y="1772020"/>
                  </a:cubicBezTo>
                  <a:cubicBezTo>
                    <a:pt x="4762157" y="1772020"/>
                    <a:pt x="4762157" y="1774367"/>
                    <a:pt x="4759810" y="1774367"/>
                  </a:cubicBezTo>
                  <a:cubicBezTo>
                    <a:pt x="4755116" y="1757938"/>
                    <a:pt x="4750422" y="1741508"/>
                    <a:pt x="4745728" y="1727426"/>
                  </a:cubicBezTo>
                  <a:close/>
                  <a:moveTo>
                    <a:pt x="4635417" y="1492722"/>
                  </a:moveTo>
                  <a:cubicBezTo>
                    <a:pt x="4637764" y="1502110"/>
                    <a:pt x="4642458" y="1509151"/>
                    <a:pt x="4644805" y="1518539"/>
                  </a:cubicBezTo>
                  <a:cubicBezTo>
                    <a:pt x="4647152" y="1525580"/>
                    <a:pt x="4649499" y="1532621"/>
                    <a:pt x="4651846" y="1539662"/>
                  </a:cubicBezTo>
                  <a:cubicBezTo>
                    <a:pt x="4654193" y="1549051"/>
                    <a:pt x="4658887" y="1558439"/>
                    <a:pt x="4661234" y="1565480"/>
                  </a:cubicBezTo>
                  <a:cubicBezTo>
                    <a:pt x="4663581" y="1570174"/>
                    <a:pt x="4663581" y="1577215"/>
                    <a:pt x="4665929" y="1581909"/>
                  </a:cubicBezTo>
                  <a:cubicBezTo>
                    <a:pt x="4658887" y="1570174"/>
                    <a:pt x="4651846" y="1558439"/>
                    <a:pt x="4644805" y="1546704"/>
                  </a:cubicBezTo>
                  <a:cubicBezTo>
                    <a:pt x="4640111" y="1537315"/>
                    <a:pt x="4637764" y="1527927"/>
                    <a:pt x="4633070" y="1518539"/>
                  </a:cubicBezTo>
                  <a:cubicBezTo>
                    <a:pt x="4630723" y="1511498"/>
                    <a:pt x="4626029" y="1502110"/>
                    <a:pt x="4623682" y="1495069"/>
                  </a:cubicBezTo>
                  <a:cubicBezTo>
                    <a:pt x="4618988" y="1485680"/>
                    <a:pt x="4614294" y="1473945"/>
                    <a:pt x="4609599" y="1464557"/>
                  </a:cubicBezTo>
                  <a:cubicBezTo>
                    <a:pt x="4607252" y="1457516"/>
                    <a:pt x="4602558" y="1450475"/>
                    <a:pt x="4600211" y="1443434"/>
                  </a:cubicBezTo>
                  <a:cubicBezTo>
                    <a:pt x="4595517" y="1431698"/>
                    <a:pt x="4590823" y="1422310"/>
                    <a:pt x="4586129" y="1410575"/>
                  </a:cubicBezTo>
                  <a:cubicBezTo>
                    <a:pt x="4583782" y="1408228"/>
                    <a:pt x="4583782" y="1403534"/>
                    <a:pt x="4581435" y="1401187"/>
                  </a:cubicBezTo>
                  <a:cubicBezTo>
                    <a:pt x="4597864" y="1424657"/>
                    <a:pt x="4616640" y="1450475"/>
                    <a:pt x="4630723" y="1476292"/>
                  </a:cubicBezTo>
                  <a:cubicBezTo>
                    <a:pt x="4630723" y="1480986"/>
                    <a:pt x="4633070" y="1488027"/>
                    <a:pt x="4635417" y="1492722"/>
                  </a:cubicBezTo>
                  <a:close/>
                  <a:moveTo>
                    <a:pt x="4574393" y="1391799"/>
                  </a:moveTo>
                  <a:cubicBezTo>
                    <a:pt x="4576741" y="1396493"/>
                    <a:pt x="4579088" y="1401187"/>
                    <a:pt x="4581435" y="1405881"/>
                  </a:cubicBezTo>
                  <a:cubicBezTo>
                    <a:pt x="4586129" y="1415269"/>
                    <a:pt x="4590823" y="1424657"/>
                    <a:pt x="4595517" y="1434045"/>
                  </a:cubicBezTo>
                  <a:cubicBezTo>
                    <a:pt x="4600211" y="1441087"/>
                    <a:pt x="4602558" y="1450475"/>
                    <a:pt x="4607252" y="1457516"/>
                  </a:cubicBezTo>
                  <a:cubicBezTo>
                    <a:pt x="4611946" y="1466904"/>
                    <a:pt x="4616640" y="1476292"/>
                    <a:pt x="4618988" y="1488027"/>
                  </a:cubicBezTo>
                  <a:cubicBezTo>
                    <a:pt x="4621334" y="1495069"/>
                    <a:pt x="4626029" y="1504457"/>
                    <a:pt x="4628376" y="1511498"/>
                  </a:cubicBezTo>
                  <a:cubicBezTo>
                    <a:pt x="4633070" y="1520886"/>
                    <a:pt x="4635417" y="1527927"/>
                    <a:pt x="4637764" y="1537315"/>
                  </a:cubicBezTo>
                  <a:cubicBezTo>
                    <a:pt x="4628376" y="1523233"/>
                    <a:pt x="4618988" y="1509151"/>
                    <a:pt x="4609599" y="1495069"/>
                  </a:cubicBezTo>
                  <a:cubicBezTo>
                    <a:pt x="4609599" y="1495069"/>
                    <a:pt x="4609599" y="1492722"/>
                    <a:pt x="4607252" y="1492722"/>
                  </a:cubicBezTo>
                  <a:cubicBezTo>
                    <a:pt x="4602558" y="1483333"/>
                    <a:pt x="4597864" y="1473945"/>
                    <a:pt x="4590823" y="1462210"/>
                  </a:cubicBezTo>
                  <a:cubicBezTo>
                    <a:pt x="4586129" y="1455169"/>
                    <a:pt x="4583782" y="1448128"/>
                    <a:pt x="4579088" y="1441087"/>
                  </a:cubicBezTo>
                  <a:cubicBezTo>
                    <a:pt x="4574393" y="1431698"/>
                    <a:pt x="4567353" y="1422310"/>
                    <a:pt x="4562658" y="1410575"/>
                  </a:cubicBezTo>
                  <a:cubicBezTo>
                    <a:pt x="4557964" y="1403534"/>
                    <a:pt x="4555617" y="1396493"/>
                    <a:pt x="4550923" y="1389451"/>
                  </a:cubicBezTo>
                  <a:cubicBezTo>
                    <a:pt x="4543882" y="1377716"/>
                    <a:pt x="4536841" y="1368328"/>
                    <a:pt x="4532147" y="1356593"/>
                  </a:cubicBezTo>
                  <a:cubicBezTo>
                    <a:pt x="4529800" y="1351899"/>
                    <a:pt x="4525106" y="1344858"/>
                    <a:pt x="4522759" y="1340164"/>
                  </a:cubicBezTo>
                  <a:cubicBezTo>
                    <a:pt x="4513371" y="1323734"/>
                    <a:pt x="4501635" y="1307305"/>
                    <a:pt x="4492247" y="1293223"/>
                  </a:cubicBezTo>
                  <a:cubicBezTo>
                    <a:pt x="4487553" y="1286181"/>
                    <a:pt x="4482859" y="1279140"/>
                    <a:pt x="4478165" y="1274446"/>
                  </a:cubicBezTo>
                  <a:cubicBezTo>
                    <a:pt x="4513371" y="1311999"/>
                    <a:pt x="4543882" y="1351899"/>
                    <a:pt x="4574393" y="1391799"/>
                  </a:cubicBezTo>
                  <a:close/>
                  <a:moveTo>
                    <a:pt x="3020649" y="373180"/>
                  </a:moveTo>
                  <a:cubicBezTo>
                    <a:pt x="3015955" y="375527"/>
                    <a:pt x="3013608" y="377874"/>
                    <a:pt x="3008914" y="377874"/>
                  </a:cubicBezTo>
                  <a:cubicBezTo>
                    <a:pt x="3006567" y="380222"/>
                    <a:pt x="3004219" y="380222"/>
                    <a:pt x="2999525" y="382569"/>
                  </a:cubicBezTo>
                  <a:cubicBezTo>
                    <a:pt x="2997178" y="377874"/>
                    <a:pt x="2992484" y="373180"/>
                    <a:pt x="2985443" y="373180"/>
                  </a:cubicBezTo>
                  <a:cubicBezTo>
                    <a:pt x="2985443" y="373180"/>
                    <a:pt x="2985443" y="373180"/>
                    <a:pt x="2985443" y="373180"/>
                  </a:cubicBezTo>
                  <a:cubicBezTo>
                    <a:pt x="2994831" y="373180"/>
                    <a:pt x="3004219" y="373180"/>
                    <a:pt x="3011261" y="373180"/>
                  </a:cubicBezTo>
                  <a:cubicBezTo>
                    <a:pt x="3013608" y="373180"/>
                    <a:pt x="3015955" y="373180"/>
                    <a:pt x="3020649" y="373180"/>
                  </a:cubicBezTo>
                  <a:close/>
                  <a:moveTo>
                    <a:pt x="2980749" y="373180"/>
                  </a:moveTo>
                  <a:cubicBezTo>
                    <a:pt x="2973708" y="373180"/>
                    <a:pt x="2969014" y="377874"/>
                    <a:pt x="2966667" y="382569"/>
                  </a:cubicBezTo>
                  <a:cubicBezTo>
                    <a:pt x="2964320" y="382569"/>
                    <a:pt x="2964320" y="380222"/>
                    <a:pt x="2961973" y="380222"/>
                  </a:cubicBezTo>
                  <a:cubicBezTo>
                    <a:pt x="2959626" y="377874"/>
                    <a:pt x="2954932" y="375527"/>
                    <a:pt x="2952585" y="373180"/>
                  </a:cubicBezTo>
                  <a:cubicBezTo>
                    <a:pt x="2952585" y="373180"/>
                    <a:pt x="2952585" y="373180"/>
                    <a:pt x="2952585" y="373180"/>
                  </a:cubicBezTo>
                  <a:cubicBezTo>
                    <a:pt x="2959626" y="373180"/>
                    <a:pt x="2971361" y="373180"/>
                    <a:pt x="2980749" y="373180"/>
                  </a:cubicBezTo>
                  <a:close/>
                  <a:moveTo>
                    <a:pt x="2408070" y="234705"/>
                  </a:moveTo>
                  <a:cubicBezTo>
                    <a:pt x="2412764" y="239399"/>
                    <a:pt x="2417458" y="244093"/>
                    <a:pt x="2424499" y="244093"/>
                  </a:cubicBezTo>
                  <a:cubicBezTo>
                    <a:pt x="2426846" y="244093"/>
                    <a:pt x="2429193" y="244093"/>
                    <a:pt x="2433887" y="241746"/>
                  </a:cubicBezTo>
                  <a:cubicBezTo>
                    <a:pt x="2433887" y="244093"/>
                    <a:pt x="2433887" y="246440"/>
                    <a:pt x="2436234" y="248787"/>
                  </a:cubicBezTo>
                  <a:cubicBezTo>
                    <a:pt x="2429193" y="248787"/>
                    <a:pt x="2419805" y="251134"/>
                    <a:pt x="2412764" y="251134"/>
                  </a:cubicBezTo>
                  <a:cubicBezTo>
                    <a:pt x="2408070" y="251134"/>
                    <a:pt x="2401029" y="251134"/>
                    <a:pt x="2396334" y="253481"/>
                  </a:cubicBezTo>
                  <a:cubicBezTo>
                    <a:pt x="2396334" y="251134"/>
                    <a:pt x="2393987" y="248787"/>
                    <a:pt x="2393987" y="246440"/>
                  </a:cubicBezTo>
                  <a:cubicBezTo>
                    <a:pt x="2396334" y="244093"/>
                    <a:pt x="2398681" y="244093"/>
                    <a:pt x="2401029" y="241746"/>
                  </a:cubicBezTo>
                  <a:cubicBezTo>
                    <a:pt x="2401029" y="239399"/>
                    <a:pt x="2405723" y="237052"/>
                    <a:pt x="2408070" y="234705"/>
                  </a:cubicBezTo>
                  <a:close/>
                  <a:moveTo>
                    <a:pt x="943513" y="781566"/>
                  </a:moveTo>
                  <a:cubicBezTo>
                    <a:pt x="938819" y="786261"/>
                    <a:pt x="931777" y="790955"/>
                    <a:pt x="927083" y="795649"/>
                  </a:cubicBezTo>
                  <a:cubicBezTo>
                    <a:pt x="920042" y="802690"/>
                    <a:pt x="910654" y="809731"/>
                    <a:pt x="903613" y="816772"/>
                  </a:cubicBezTo>
                  <a:cubicBezTo>
                    <a:pt x="896572" y="823813"/>
                    <a:pt x="887184" y="830854"/>
                    <a:pt x="880142" y="837896"/>
                  </a:cubicBezTo>
                  <a:cubicBezTo>
                    <a:pt x="875448" y="842590"/>
                    <a:pt x="870754" y="844937"/>
                    <a:pt x="866060" y="849631"/>
                  </a:cubicBezTo>
                  <a:cubicBezTo>
                    <a:pt x="863713" y="847284"/>
                    <a:pt x="863713" y="847284"/>
                    <a:pt x="861366" y="847284"/>
                  </a:cubicBezTo>
                  <a:cubicBezTo>
                    <a:pt x="861366" y="844937"/>
                    <a:pt x="863713" y="842590"/>
                    <a:pt x="863713" y="840243"/>
                  </a:cubicBezTo>
                  <a:cubicBezTo>
                    <a:pt x="866060" y="835549"/>
                    <a:pt x="868407" y="830854"/>
                    <a:pt x="870754" y="826160"/>
                  </a:cubicBezTo>
                  <a:cubicBezTo>
                    <a:pt x="875448" y="819119"/>
                    <a:pt x="880142" y="809731"/>
                    <a:pt x="882489" y="802690"/>
                  </a:cubicBezTo>
                  <a:cubicBezTo>
                    <a:pt x="884837" y="797996"/>
                    <a:pt x="887184" y="793302"/>
                    <a:pt x="889531" y="788608"/>
                  </a:cubicBezTo>
                  <a:cubicBezTo>
                    <a:pt x="889531" y="786261"/>
                    <a:pt x="891878" y="783914"/>
                    <a:pt x="891878" y="781566"/>
                  </a:cubicBezTo>
                  <a:cubicBezTo>
                    <a:pt x="896572" y="781566"/>
                    <a:pt x="903613" y="779219"/>
                    <a:pt x="908307" y="779219"/>
                  </a:cubicBezTo>
                  <a:cubicBezTo>
                    <a:pt x="922389" y="783914"/>
                    <a:pt x="931777" y="781566"/>
                    <a:pt x="943513" y="781566"/>
                  </a:cubicBezTo>
                  <a:close/>
                  <a:moveTo>
                    <a:pt x="788608" y="816772"/>
                  </a:move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86261" y="821466"/>
                    <a:pt x="783914" y="823813"/>
                    <a:pt x="781566" y="828507"/>
                  </a:cubicBezTo>
                  <a:cubicBezTo>
                    <a:pt x="779219" y="830854"/>
                    <a:pt x="779219" y="833202"/>
                    <a:pt x="776872" y="835549"/>
                  </a:cubicBezTo>
                  <a:cubicBezTo>
                    <a:pt x="781566" y="830854"/>
                    <a:pt x="783914" y="823813"/>
                    <a:pt x="788608" y="816772"/>
                  </a:cubicBezTo>
                  <a:cubicBezTo>
                    <a:pt x="788608" y="819119"/>
                    <a:pt x="788608" y="819119"/>
                    <a:pt x="788608" y="816772"/>
                  </a:cubicBezTo>
                  <a:close/>
                  <a:moveTo>
                    <a:pt x="422468" y="1232199"/>
                  </a:moveTo>
                  <a:cubicBezTo>
                    <a:pt x="417774" y="1234546"/>
                    <a:pt x="415427" y="1236893"/>
                    <a:pt x="410733" y="1239241"/>
                  </a:cubicBezTo>
                  <a:cubicBezTo>
                    <a:pt x="408386" y="1241588"/>
                    <a:pt x="408386" y="1241588"/>
                    <a:pt x="406039" y="1241588"/>
                  </a:cubicBezTo>
                  <a:cubicBezTo>
                    <a:pt x="413080" y="1229852"/>
                    <a:pt x="420121" y="1220464"/>
                    <a:pt x="427162" y="1208729"/>
                  </a:cubicBezTo>
                  <a:cubicBezTo>
                    <a:pt x="429509" y="1204035"/>
                    <a:pt x="434204" y="1199341"/>
                    <a:pt x="436551" y="1194647"/>
                  </a:cubicBezTo>
                  <a:cubicBezTo>
                    <a:pt x="441245" y="1187606"/>
                    <a:pt x="448286" y="1178217"/>
                    <a:pt x="452980" y="1171176"/>
                  </a:cubicBezTo>
                  <a:cubicBezTo>
                    <a:pt x="452980" y="1171176"/>
                    <a:pt x="455327" y="1173523"/>
                    <a:pt x="457674" y="1173523"/>
                  </a:cubicBezTo>
                  <a:cubicBezTo>
                    <a:pt x="457674" y="1175870"/>
                    <a:pt x="455327" y="1180564"/>
                    <a:pt x="455327" y="1182911"/>
                  </a:cubicBezTo>
                  <a:cubicBezTo>
                    <a:pt x="452980" y="1187606"/>
                    <a:pt x="452980" y="1189953"/>
                    <a:pt x="450633" y="1194647"/>
                  </a:cubicBezTo>
                  <a:cubicBezTo>
                    <a:pt x="448286" y="1199341"/>
                    <a:pt x="448286" y="1204035"/>
                    <a:pt x="445939" y="1208729"/>
                  </a:cubicBezTo>
                  <a:cubicBezTo>
                    <a:pt x="443592" y="1213423"/>
                    <a:pt x="443592" y="1215770"/>
                    <a:pt x="443592" y="1220464"/>
                  </a:cubicBezTo>
                  <a:cubicBezTo>
                    <a:pt x="443592" y="1220464"/>
                    <a:pt x="441245" y="1222811"/>
                    <a:pt x="441245" y="1222811"/>
                  </a:cubicBezTo>
                  <a:cubicBezTo>
                    <a:pt x="431857" y="1225158"/>
                    <a:pt x="427162" y="1227505"/>
                    <a:pt x="422468" y="1232199"/>
                  </a:cubicBezTo>
                  <a:close/>
                  <a:moveTo>
                    <a:pt x="253481" y="1718038"/>
                  </a:moveTo>
                  <a:cubicBezTo>
                    <a:pt x="253481" y="1718038"/>
                    <a:pt x="253481" y="1718038"/>
                    <a:pt x="253481" y="1718038"/>
                  </a:cubicBezTo>
                  <a:cubicBezTo>
                    <a:pt x="258175" y="1713344"/>
                    <a:pt x="262869" y="1710997"/>
                    <a:pt x="265216" y="1708650"/>
                  </a:cubicBezTo>
                  <a:cubicBezTo>
                    <a:pt x="269910" y="1706303"/>
                    <a:pt x="272257" y="1703956"/>
                    <a:pt x="276951" y="1701609"/>
                  </a:cubicBezTo>
                  <a:cubicBezTo>
                    <a:pt x="281646" y="1699262"/>
                    <a:pt x="283993" y="1696915"/>
                    <a:pt x="288687" y="1694568"/>
                  </a:cubicBezTo>
                  <a:cubicBezTo>
                    <a:pt x="293381" y="1692221"/>
                    <a:pt x="295728" y="1689873"/>
                    <a:pt x="300422" y="1687526"/>
                  </a:cubicBezTo>
                  <a:cubicBezTo>
                    <a:pt x="305116" y="1685179"/>
                    <a:pt x="307463" y="1682832"/>
                    <a:pt x="312157" y="1680485"/>
                  </a:cubicBezTo>
                  <a:cubicBezTo>
                    <a:pt x="314504" y="1678138"/>
                    <a:pt x="316851" y="1678138"/>
                    <a:pt x="319198" y="1675791"/>
                  </a:cubicBezTo>
                  <a:cubicBezTo>
                    <a:pt x="319198" y="1678138"/>
                    <a:pt x="321545" y="1680485"/>
                    <a:pt x="323892" y="1680485"/>
                  </a:cubicBezTo>
                  <a:cubicBezTo>
                    <a:pt x="319198" y="1685179"/>
                    <a:pt x="316851" y="1689873"/>
                    <a:pt x="312157" y="1694568"/>
                  </a:cubicBezTo>
                  <a:cubicBezTo>
                    <a:pt x="309810" y="1699262"/>
                    <a:pt x="305116" y="1701609"/>
                    <a:pt x="302769" y="1706303"/>
                  </a:cubicBezTo>
                  <a:cubicBezTo>
                    <a:pt x="293381" y="1718038"/>
                    <a:pt x="283993" y="1732120"/>
                    <a:pt x="272257" y="1743855"/>
                  </a:cubicBezTo>
                  <a:cubicBezTo>
                    <a:pt x="269910" y="1746203"/>
                    <a:pt x="267563" y="1750897"/>
                    <a:pt x="265216" y="1753244"/>
                  </a:cubicBezTo>
                  <a:cubicBezTo>
                    <a:pt x="265216" y="1753244"/>
                    <a:pt x="265216" y="1750897"/>
                    <a:pt x="265216" y="1750897"/>
                  </a:cubicBezTo>
                  <a:cubicBezTo>
                    <a:pt x="262869" y="1741508"/>
                    <a:pt x="258175" y="1729773"/>
                    <a:pt x="253481" y="1718038"/>
                  </a:cubicBezTo>
                  <a:close/>
                  <a:moveTo>
                    <a:pt x="93882" y="2952584"/>
                  </a:moveTo>
                  <a:cubicBezTo>
                    <a:pt x="93882" y="2952584"/>
                    <a:pt x="93882" y="2954932"/>
                    <a:pt x="93882" y="2954932"/>
                  </a:cubicBezTo>
                  <a:cubicBezTo>
                    <a:pt x="93882" y="2954932"/>
                    <a:pt x="93882" y="2957279"/>
                    <a:pt x="93882" y="2957279"/>
                  </a:cubicBezTo>
                  <a:cubicBezTo>
                    <a:pt x="93882" y="2957279"/>
                    <a:pt x="93882" y="2957279"/>
                    <a:pt x="93882" y="2957279"/>
                  </a:cubicBezTo>
                  <a:cubicBezTo>
                    <a:pt x="93882" y="2954932"/>
                    <a:pt x="93882" y="2954932"/>
                    <a:pt x="93882" y="2952584"/>
                  </a:cubicBezTo>
                  <a:close/>
                  <a:moveTo>
                    <a:pt x="1232199" y="4499288"/>
                  </a:moveTo>
                  <a:cubicBezTo>
                    <a:pt x="1234546" y="4499288"/>
                    <a:pt x="1234546" y="4499288"/>
                    <a:pt x="1236894" y="4499288"/>
                  </a:cubicBezTo>
                  <a:cubicBezTo>
                    <a:pt x="1236894" y="4499288"/>
                    <a:pt x="1236894" y="4501635"/>
                    <a:pt x="1236894" y="4501635"/>
                  </a:cubicBezTo>
                  <a:cubicBezTo>
                    <a:pt x="1236894" y="4501635"/>
                    <a:pt x="1236894" y="4501635"/>
                    <a:pt x="1236894" y="4503982"/>
                  </a:cubicBezTo>
                  <a:cubicBezTo>
                    <a:pt x="1234546" y="4501635"/>
                    <a:pt x="1229852" y="4499288"/>
                    <a:pt x="1227505" y="4496941"/>
                  </a:cubicBezTo>
                  <a:cubicBezTo>
                    <a:pt x="1227505" y="4499288"/>
                    <a:pt x="1229852" y="4499288"/>
                    <a:pt x="1232199" y="4499288"/>
                  </a:cubicBezTo>
                  <a:close/>
                  <a:moveTo>
                    <a:pt x="1938660" y="4790322"/>
                  </a:moveTo>
                  <a:cubicBezTo>
                    <a:pt x="1938660" y="4785628"/>
                    <a:pt x="1936313" y="4778587"/>
                    <a:pt x="1931619" y="4776239"/>
                  </a:cubicBezTo>
                  <a:cubicBezTo>
                    <a:pt x="1943355" y="4778587"/>
                    <a:pt x="1957437" y="4780934"/>
                    <a:pt x="1969172" y="4783281"/>
                  </a:cubicBezTo>
                  <a:cubicBezTo>
                    <a:pt x="1980907" y="4785628"/>
                    <a:pt x="1992642" y="4787975"/>
                    <a:pt x="2006725" y="4790322"/>
                  </a:cubicBezTo>
                  <a:cubicBezTo>
                    <a:pt x="2004378" y="4790322"/>
                    <a:pt x="1999684" y="4790322"/>
                    <a:pt x="1997336" y="4790322"/>
                  </a:cubicBezTo>
                  <a:cubicBezTo>
                    <a:pt x="1985601" y="4790322"/>
                    <a:pt x="1976213" y="4790322"/>
                    <a:pt x="1964478" y="4790322"/>
                  </a:cubicBezTo>
                  <a:cubicBezTo>
                    <a:pt x="1955090" y="4790322"/>
                    <a:pt x="1945702" y="4790322"/>
                    <a:pt x="1938660" y="4790322"/>
                  </a:cubicBezTo>
                  <a:close/>
                  <a:moveTo>
                    <a:pt x="4604905" y="3504140"/>
                  </a:moveTo>
                  <a:cubicBezTo>
                    <a:pt x="4607252" y="3501793"/>
                    <a:pt x="4607252" y="3499446"/>
                    <a:pt x="4609599" y="3497099"/>
                  </a:cubicBezTo>
                  <a:cubicBezTo>
                    <a:pt x="4611946" y="3499446"/>
                    <a:pt x="4611946" y="3499446"/>
                    <a:pt x="4614294" y="3499446"/>
                  </a:cubicBezTo>
                  <a:cubicBezTo>
                    <a:pt x="4611946" y="3504140"/>
                    <a:pt x="4609599" y="3508834"/>
                    <a:pt x="4607252" y="3513529"/>
                  </a:cubicBezTo>
                  <a:cubicBezTo>
                    <a:pt x="4604905" y="3513529"/>
                    <a:pt x="4602558" y="3511182"/>
                    <a:pt x="4600211" y="3511182"/>
                  </a:cubicBezTo>
                  <a:cubicBezTo>
                    <a:pt x="4602558" y="3508834"/>
                    <a:pt x="4602558" y="3506487"/>
                    <a:pt x="4604905" y="3504140"/>
                  </a:cubicBezTo>
                  <a:close/>
                  <a:moveTo>
                    <a:pt x="4640111" y="3440770"/>
                  </a:moveTo>
                  <a:cubicBezTo>
                    <a:pt x="4640111" y="3438423"/>
                    <a:pt x="4642458" y="3436076"/>
                    <a:pt x="4642458" y="3433729"/>
                  </a:cubicBezTo>
                  <a:cubicBezTo>
                    <a:pt x="4644805" y="3431382"/>
                    <a:pt x="4644805" y="3429035"/>
                    <a:pt x="4647152" y="3426688"/>
                  </a:cubicBezTo>
                  <a:cubicBezTo>
                    <a:pt x="4644805" y="3431382"/>
                    <a:pt x="4642458" y="3438423"/>
                    <a:pt x="4640111" y="3443117"/>
                  </a:cubicBezTo>
                  <a:cubicBezTo>
                    <a:pt x="4640111" y="3443117"/>
                    <a:pt x="4640111" y="3443117"/>
                    <a:pt x="4640111" y="3440770"/>
                  </a:cubicBezTo>
                  <a:close/>
                  <a:moveTo>
                    <a:pt x="4795016" y="1959784"/>
                  </a:moveTo>
                  <a:cubicBezTo>
                    <a:pt x="4795016" y="1957437"/>
                    <a:pt x="4795016" y="1955090"/>
                    <a:pt x="4795016" y="1955090"/>
                  </a:cubicBezTo>
                  <a:cubicBezTo>
                    <a:pt x="4795016" y="1945702"/>
                    <a:pt x="4792669" y="1933966"/>
                    <a:pt x="4792669" y="1924578"/>
                  </a:cubicBezTo>
                  <a:cubicBezTo>
                    <a:pt x="4792669" y="1922231"/>
                    <a:pt x="4792669" y="1922231"/>
                    <a:pt x="4792669" y="1919884"/>
                  </a:cubicBezTo>
                  <a:cubicBezTo>
                    <a:pt x="4792669" y="1910496"/>
                    <a:pt x="4790322" y="1903455"/>
                    <a:pt x="4790322" y="1896413"/>
                  </a:cubicBezTo>
                  <a:cubicBezTo>
                    <a:pt x="4790322" y="1894066"/>
                    <a:pt x="4790322" y="1891719"/>
                    <a:pt x="4790322" y="1889372"/>
                  </a:cubicBezTo>
                  <a:cubicBezTo>
                    <a:pt x="4790322" y="1887025"/>
                    <a:pt x="4790322" y="1887025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2669" y="1887025"/>
                    <a:pt x="4795016" y="1891719"/>
                    <a:pt x="4795016" y="1894066"/>
                  </a:cubicBezTo>
                  <a:cubicBezTo>
                    <a:pt x="4797363" y="1898761"/>
                    <a:pt x="4797363" y="1903455"/>
                    <a:pt x="4799710" y="1910496"/>
                  </a:cubicBezTo>
                  <a:cubicBezTo>
                    <a:pt x="4799710" y="1912843"/>
                    <a:pt x="4802057" y="1917537"/>
                    <a:pt x="4802057" y="1919884"/>
                  </a:cubicBezTo>
                  <a:cubicBezTo>
                    <a:pt x="4804404" y="1926925"/>
                    <a:pt x="4804404" y="1931619"/>
                    <a:pt x="4806751" y="1938660"/>
                  </a:cubicBezTo>
                  <a:cubicBezTo>
                    <a:pt x="4806751" y="1941007"/>
                    <a:pt x="4809098" y="1943354"/>
                    <a:pt x="4809098" y="1948049"/>
                  </a:cubicBezTo>
                  <a:cubicBezTo>
                    <a:pt x="4809098" y="1950396"/>
                    <a:pt x="4811445" y="1955090"/>
                    <a:pt x="4811445" y="1957437"/>
                  </a:cubicBezTo>
                  <a:cubicBezTo>
                    <a:pt x="4806751" y="1959784"/>
                    <a:pt x="4802057" y="1962131"/>
                    <a:pt x="4799710" y="1966825"/>
                  </a:cubicBezTo>
                  <a:cubicBezTo>
                    <a:pt x="4795016" y="1962131"/>
                    <a:pt x="4795016" y="1962131"/>
                    <a:pt x="4795016" y="1959784"/>
                  </a:cubicBezTo>
                  <a:close/>
                  <a:moveTo>
                    <a:pt x="4778587" y="1821308"/>
                  </a:moveTo>
                  <a:cubicBezTo>
                    <a:pt x="4778587" y="1821308"/>
                    <a:pt x="4776240" y="1821308"/>
                    <a:pt x="4776240" y="1821308"/>
                  </a:cubicBezTo>
                  <a:cubicBezTo>
                    <a:pt x="4773892" y="1816614"/>
                    <a:pt x="4773892" y="1811920"/>
                    <a:pt x="4771546" y="1809573"/>
                  </a:cubicBezTo>
                  <a:cubicBezTo>
                    <a:pt x="4771546" y="1809573"/>
                    <a:pt x="4771546" y="1809573"/>
                    <a:pt x="4771546" y="1809573"/>
                  </a:cubicBezTo>
                  <a:cubicBezTo>
                    <a:pt x="4773892" y="1809573"/>
                    <a:pt x="4773892" y="1809573"/>
                    <a:pt x="4776240" y="1809573"/>
                  </a:cubicBezTo>
                  <a:cubicBezTo>
                    <a:pt x="4776240" y="1814267"/>
                    <a:pt x="4778587" y="1816614"/>
                    <a:pt x="4778587" y="1821308"/>
                  </a:cubicBezTo>
                  <a:close/>
                  <a:moveTo>
                    <a:pt x="4607252" y="1401187"/>
                  </a:moveTo>
                  <a:cubicBezTo>
                    <a:pt x="4604905" y="1396493"/>
                    <a:pt x="4602558" y="1391799"/>
                    <a:pt x="4600211" y="1389451"/>
                  </a:cubicBezTo>
                  <a:cubicBezTo>
                    <a:pt x="4597864" y="1384757"/>
                    <a:pt x="4595517" y="1380063"/>
                    <a:pt x="4595517" y="1375369"/>
                  </a:cubicBezTo>
                  <a:cubicBezTo>
                    <a:pt x="4593170" y="1373022"/>
                    <a:pt x="4593170" y="1368328"/>
                    <a:pt x="4590823" y="1365981"/>
                  </a:cubicBezTo>
                  <a:cubicBezTo>
                    <a:pt x="4590823" y="1368328"/>
                    <a:pt x="4593170" y="1368328"/>
                    <a:pt x="4593170" y="1370675"/>
                  </a:cubicBezTo>
                  <a:cubicBezTo>
                    <a:pt x="4597864" y="1380063"/>
                    <a:pt x="4600211" y="1389451"/>
                    <a:pt x="4607252" y="1401187"/>
                  </a:cubicBezTo>
                  <a:close/>
                  <a:moveTo>
                    <a:pt x="309810" y="1354246"/>
                  </a:moveTo>
                  <a:cubicBezTo>
                    <a:pt x="307463" y="1356593"/>
                    <a:pt x="307463" y="1358940"/>
                    <a:pt x="305116" y="1361287"/>
                  </a:cubicBezTo>
                  <a:cubicBezTo>
                    <a:pt x="305116" y="1361287"/>
                    <a:pt x="305116" y="1363634"/>
                    <a:pt x="302769" y="1363634"/>
                  </a:cubicBezTo>
                  <a:cubicBezTo>
                    <a:pt x="302769" y="1361287"/>
                    <a:pt x="305116" y="1356593"/>
                    <a:pt x="305116" y="1354246"/>
                  </a:cubicBezTo>
                  <a:cubicBezTo>
                    <a:pt x="307463" y="1354246"/>
                    <a:pt x="309810" y="1354246"/>
                    <a:pt x="309810" y="1354246"/>
                  </a:cubicBezTo>
                  <a:close/>
                  <a:moveTo>
                    <a:pt x="93882" y="1966825"/>
                  </a:moveTo>
                  <a:cubicBezTo>
                    <a:pt x="96229" y="1959784"/>
                    <a:pt x="98576" y="1952743"/>
                    <a:pt x="100923" y="1945702"/>
                  </a:cubicBezTo>
                  <a:cubicBezTo>
                    <a:pt x="103270" y="1936313"/>
                    <a:pt x="105617" y="1929272"/>
                    <a:pt x="110311" y="1919884"/>
                  </a:cubicBezTo>
                  <a:cubicBezTo>
                    <a:pt x="112658" y="1912843"/>
                    <a:pt x="115005" y="1905802"/>
                    <a:pt x="117352" y="1901108"/>
                  </a:cubicBezTo>
                  <a:cubicBezTo>
                    <a:pt x="119699" y="1894066"/>
                    <a:pt x="122046" y="1889372"/>
                    <a:pt x="124393" y="1882331"/>
                  </a:cubicBezTo>
                  <a:cubicBezTo>
                    <a:pt x="126741" y="1877637"/>
                    <a:pt x="129088" y="1872943"/>
                    <a:pt x="131435" y="1868249"/>
                  </a:cubicBezTo>
                  <a:cubicBezTo>
                    <a:pt x="133782" y="1863555"/>
                    <a:pt x="136129" y="1861208"/>
                    <a:pt x="138476" y="1856514"/>
                  </a:cubicBezTo>
                  <a:cubicBezTo>
                    <a:pt x="140823" y="1851820"/>
                    <a:pt x="143170" y="1844779"/>
                    <a:pt x="147864" y="1840084"/>
                  </a:cubicBezTo>
                  <a:cubicBezTo>
                    <a:pt x="150211" y="1835390"/>
                    <a:pt x="152558" y="1833043"/>
                    <a:pt x="154905" y="1828349"/>
                  </a:cubicBezTo>
                  <a:cubicBezTo>
                    <a:pt x="157252" y="1823655"/>
                    <a:pt x="161946" y="1818961"/>
                    <a:pt x="164293" y="1814267"/>
                  </a:cubicBezTo>
                  <a:cubicBezTo>
                    <a:pt x="166640" y="1809573"/>
                    <a:pt x="168987" y="1807226"/>
                    <a:pt x="173681" y="1802532"/>
                  </a:cubicBezTo>
                  <a:cubicBezTo>
                    <a:pt x="176028" y="1797838"/>
                    <a:pt x="180723" y="1793144"/>
                    <a:pt x="183070" y="1788449"/>
                  </a:cubicBezTo>
                  <a:cubicBezTo>
                    <a:pt x="185417" y="1783755"/>
                    <a:pt x="190111" y="1781408"/>
                    <a:pt x="192458" y="1776714"/>
                  </a:cubicBezTo>
                  <a:cubicBezTo>
                    <a:pt x="194805" y="1772020"/>
                    <a:pt x="199499" y="1769673"/>
                    <a:pt x="201846" y="1764979"/>
                  </a:cubicBezTo>
                  <a:cubicBezTo>
                    <a:pt x="204193" y="1762632"/>
                    <a:pt x="208887" y="1757938"/>
                    <a:pt x="211234" y="1755591"/>
                  </a:cubicBezTo>
                  <a:cubicBezTo>
                    <a:pt x="215928" y="1750897"/>
                    <a:pt x="218275" y="1748550"/>
                    <a:pt x="222969" y="1743855"/>
                  </a:cubicBezTo>
                  <a:cubicBezTo>
                    <a:pt x="225316" y="1741508"/>
                    <a:pt x="230011" y="1736814"/>
                    <a:pt x="232358" y="1734467"/>
                  </a:cubicBezTo>
                  <a:cubicBezTo>
                    <a:pt x="237052" y="1732120"/>
                    <a:pt x="239399" y="1727426"/>
                    <a:pt x="244093" y="1725079"/>
                  </a:cubicBezTo>
                  <a:cubicBezTo>
                    <a:pt x="246440" y="1722732"/>
                    <a:pt x="248787" y="1720385"/>
                    <a:pt x="253481" y="1718038"/>
                  </a:cubicBezTo>
                  <a:cubicBezTo>
                    <a:pt x="253481" y="1720385"/>
                    <a:pt x="255828" y="1722732"/>
                    <a:pt x="255828" y="1727426"/>
                  </a:cubicBezTo>
                  <a:cubicBezTo>
                    <a:pt x="255828" y="1729773"/>
                    <a:pt x="258175" y="1729773"/>
                    <a:pt x="258175" y="1732120"/>
                  </a:cubicBezTo>
                  <a:cubicBezTo>
                    <a:pt x="260522" y="1739161"/>
                    <a:pt x="262869" y="1743855"/>
                    <a:pt x="265216" y="1750897"/>
                  </a:cubicBezTo>
                  <a:cubicBezTo>
                    <a:pt x="265216" y="1750897"/>
                    <a:pt x="265216" y="1750897"/>
                    <a:pt x="265216" y="1753244"/>
                  </a:cubicBezTo>
                  <a:cubicBezTo>
                    <a:pt x="265216" y="1753244"/>
                    <a:pt x="265216" y="1755591"/>
                    <a:pt x="265216" y="1755591"/>
                  </a:cubicBezTo>
                  <a:cubicBezTo>
                    <a:pt x="265216" y="1757938"/>
                    <a:pt x="262869" y="1757938"/>
                    <a:pt x="262869" y="1760285"/>
                  </a:cubicBezTo>
                  <a:cubicBezTo>
                    <a:pt x="255828" y="1767326"/>
                    <a:pt x="251134" y="1776714"/>
                    <a:pt x="244093" y="1783755"/>
                  </a:cubicBezTo>
                  <a:cubicBezTo>
                    <a:pt x="239399" y="1788449"/>
                    <a:pt x="237052" y="1795491"/>
                    <a:pt x="232358" y="1800185"/>
                  </a:cubicBezTo>
                  <a:cubicBezTo>
                    <a:pt x="227664" y="1807226"/>
                    <a:pt x="222969" y="1814267"/>
                    <a:pt x="215928" y="1823655"/>
                  </a:cubicBezTo>
                  <a:cubicBezTo>
                    <a:pt x="211234" y="1828349"/>
                    <a:pt x="208887" y="1835390"/>
                    <a:pt x="204193" y="1840084"/>
                  </a:cubicBezTo>
                  <a:cubicBezTo>
                    <a:pt x="201846" y="1842432"/>
                    <a:pt x="201846" y="1844779"/>
                    <a:pt x="199499" y="1847126"/>
                  </a:cubicBezTo>
                  <a:cubicBezTo>
                    <a:pt x="154905" y="1865902"/>
                    <a:pt x="112658" y="1912843"/>
                    <a:pt x="86841" y="1976213"/>
                  </a:cubicBezTo>
                  <a:cubicBezTo>
                    <a:pt x="89188" y="1973866"/>
                    <a:pt x="91535" y="1971519"/>
                    <a:pt x="93882" y="1966825"/>
                  </a:cubicBezTo>
                  <a:close/>
                  <a:moveTo>
                    <a:pt x="1718038" y="4726952"/>
                  </a:moveTo>
                  <a:cubicBezTo>
                    <a:pt x="1722732" y="4729299"/>
                    <a:pt x="1727426" y="4731646"/>
                    <a:pt x="1732120" y="4733993"/>
                  </a:cubicBezTo>
                  <a:cubicBezTo>
                    <a:pt x="1734467" y="4736340"/>
                    <a:pt x="1736814" y="4736340"/>
                    <a:pt x="1739161" y="4738687"/>
                  </a:cubicBezTo>
                  <a:cubicBezTo>
                    <a:pt x="1732120" y="4736340"/>
                    <a:pt x="1722732" y="4733993"/>
                    <a:pt x="1715691" y="4731646"/>
                  </a:cubicBezTo>
                  <a:cubicBezTo>
                    <a:pt x="1718038" y="4729299"/>
                    <a:pt x="1718038" y="4726952"/>
                    <a:pt x="1718038" y="4726952"/>
                  </a:cubicBezTo>
                  <a:close/>
                  <a:moveTo>
                    <a:pt x="2800027" y="4813792"/>
                  </a:moveTo>
                  <a:cubicBezTo>
                    <a:pt x="2800027" y="4811445"/>
                    <a:pt x="2797679" y="4809098"/>
                    <a:pt x="2797679" y="4806751"/>
                  </a:cubicBezTo>
                  <a:cubicBezTo>
                    <a:pt x="2797679" y="4806751"/>
                    <a:pt x="2797679" y="4806751"/>
                    <a:pt x="2797679" y="4806751"/>
                  </a:cubicBezTo>
                  <a:cubicBezTo>
                    <a:pt x="2797679" y="4806751"/>
                    <a:pt x="2800027" y="4806751"/>
                    <a:pt x="2800027" y="4804404"/>
                  </a:cubicBezTo>
                  <a:cubicBezTo>
                    <a:pt x="2802374" y="4809098"/>
                    <a:pt x="2807068" y="4811445"/>
                    <a:pt x="2811762" y="4811445"/>
                  </a:cubicBezTo>
                  <a:cubicBezTo>
                    <a:pt x="2807068" y="4811445"/>
                    <a:pt x="2802374" y="4811445"/>
                    <a:pt x="2800027" y="4813792"/>
                  </a:cubicBezTo>
                  <a:close/>
                  <a:moveTo>
                    <a:pt x="4696440" y="3314030"/>
                  </a:moveTo>
                  <a:cubicBezTo>
                    <a:pt x="4696440" y="3314030"/>
                    <a:pt x="4696440" y="3311683"/>
                    <a:pt x="4696440" y="3311683"/>
                  </a:cubicBezTo>
                  <a:cubicBezTo>
                    <a:pt x="4696440" y="3311683"/>
                    <a:pt x="4696440" y="3309335"/>
                    <a:pt x="4696440" y="3309335"/>
                  </a:cubicBezTo>
                  <a:cubicBezTo>
                    <a:pt x="4696440" y="3306989"/>
                    <a:pt x="4698787" y="3304641"/>
                    <a:pt x="4698787" y="3302295"/>
                  </a:cubicBezTo>
                  <a:cubicBezTo>
                    <a:pt x="4701134" y="3297600"/>
                    <a:pt x="4703481" y="3290559"/>
                    <a:pt x="4705828" y="3285865"/>
                  </a:cubicBezTo>
                  <a:cubicBezTo>
                    <a:pt x="4705828" y="3288212"/>
                    <a:pt x="4705828" y="3288212"/>
                    <a:pt x="4703481" y="3290559"/>
                  </a:cubicBezTo>
                  <a:cubicBezTo>
                    <a:pt x="4701134" y="3292906"/>
                    <a:pt x="4701134" y="3297600"/>
                    <a:pt x="4698787" y="3299947"/>
                  </a:cubicBezTo>
                  <a:cubicBezTo>
                    <a:pt x="4698787" y="3302295"/>
                    <a:pt x="4696440" y="3309335"/>
                    <a:pt x="4696440" y="3314030"/>
                  </a:cubicBezTo>
                  <a:close/>
                  <a:moveTo>
                    <a:pt x="4715216" y="3257700"/>
                  </a:moveTo>
                  <a:cubicBezTo>
                    <a:pt x="4715216" y="3260048"/>
                    <a:pt x="4712869" y="3262394"/>
                    <a:pt x="4712869" y="3264742"/>
                  </a:cubicBezTo>
                  <a:cubicBezTo>
                    <a:pt x="4710522" y="3269436"/>
                    <a:pt x="4708175" y="3276477"/>
                    <a:pt x="4705828" y="3281171"/>
                  </a:cubicBezTo>
                  <a:cubicBezTo>
                    <a:pt x="4703481" y="3283518"/>
                    <a:pt x="4703481" y="3288212"/>
                    <a:pt x="4701134" y="3290559"/>
                  </a:cubicBezTo>
                  <a:cubicBezTo>
                    <a:pt x="4698787" y="3295253"/>
                    <a:pt x="4696440" y="3299947"/>
                    <a:pt x="4694093" y="3304641"/>
                  </a:cubicBezTo>
                  <a:cubicBezTo>
                    <a:pt x="4694093" y="3306989"/>
                    <a:pt x="4691746" y="3306989"/>
                    <a:pt x="4691746" y="3309335"/>
                  </a:cubicBezTo>
                  <a:cubicBezTo>
                    <a:pt x="4691746" y="3309335"/>
                    <a:pt x="4691746" y="3309335"/>
                    <a:pt x="4691746" y="3306989"/>
                  </a:cubicBezTo>
                  <a:cubicBezTo>
                    <a:pt x="4691746" y="3304641"/>
                    <a:pt x="4694093" y="3299947"/>
                    <a:pt x="4694093" y="3297600"/>
                  </a:cubicBezTo>
                  <a:cubicBezTo>
                    <a:pt x="4696440" y="3290559"/>
                    <a:pt x="4698787" y="3281171"/>
                    <a:pt x="4701134" y="3274130"/>
                  </a:cubicBezTo>
                  <a:cubicBezTo>
                    <a:pt x="4703481" y="3269436"/>
                    <a:pt x="4705828" y="3262394"/>
                    <a:pt x="4705828" y="3257700"/>
                  </a:cubicBezTo>
                  <a:cubicBezTo>
                    <a:pt x="4708175" y="3255354"/>
                    <a:pt x="4708175" y="3250659"/>
                    <a:pt x="4710522" y="3248312"/>
                  </a:cubicBezTo>
                  <a:cubicBezTo>
                    <a:pt x="4712869" y="3250659"/>
                    <a:pt x="4712869" y="3250659"/>
                    <a:pt x="4715216" y="3250659"/>
                  </a:cubicBezTo>
                  <a:cubicBezTo>
                    <a:pt x="4717563" y="3253006"/>
                    <a:pt x="4717563" y="3255354"/>
                    <a:pt x="4715216" y="3257700"/>
                  </a:cubicBezTo>
                  <a:close/>
                  <a:moveTo>
                    <a:pt x="4712869" y="3243618"/>
                  </a:moveTo>
                  <a:cubicBezTo>
                    <a:pt x="4712869" y="3245965"/>
                    <a:pt x="4710522" y="3248312"/>
                    <a:pt x="4710522" y="3250659"/>
                  </a:cubicBezTo>
                  <a:cubicBezTo>
                    <a:pt x="4703481" y="3267089"/>
                    <a:pt x="4696440" y="3283518"/>
                    <a:pt x="4689399" y="3299947"/>
                  </a:cubicBezTo>
                  <a:cubicBezTo>
                    <a:pt x="4687052" y="3299947"/>
                    <a:pt x="4687052" y="3297600"/>
                    <a:pt x="4684705" y="3297600"/>
                  </a:cubicBezTo>
                  <a:cubicBezTo>
                    <a:pt x="4684705" y="3295253"/>
                    <a:pt x="4684705" y="3295253"/>
                    <a:pt x="4687052" y="3292906"/>
                  </a:cubicBezTo>
                  <a:cubicBezTo>
                    <a:pt x="4696440" y="3276477"/>
                    <a:pt x="4703481" y="3260048"/>
                    <a:pt x="4712869" y="3241271"/>
                  </a:cubicBezTo>
                  <a:cubicBezTo>
                    <a:pt x="4710522" y="3241271"/>
                    <a:pt x="4710522" y="3243618"/>
                    <a:pt x="4712869" y="3243618"/>
                  </a:cubicBezTo>
                  <a:close/>
                  <a:moveTo>
                    <a:pt x="4785628" y="2060707"/>
                  </a:moveTo>
                  <a:cubicBezTo>
                    <a:pt x="4785628" y="2060707"/>
                    <a:pt x="4785628" y="2058360"/>
                    <a:pt x="4785628" y="2058360"/>
                  </a:cubicBezTo>
                  <a:cubicBezTo>
                    <a:pt x="4780934" y="2039583"/>
                    <a:pt x="4778587" y="2020807"/>
                    <a:pt x="4773892" y="2002031"/>
                  </a:cubicBezTo>
                  <a:cubicBezTo>
                    <a:pt x="4773892" y="2002031"/>
                    <a:pt x="4773892" y="1999684"/>
                    <a:pt x="4773892" y="1999684"/>
                  </a:cubicBezTo>
                  <a:cubicBezTo>
                    <a:pt x="4773892" y="1999684"/>
                    <a:pt x="4773892" y="1999684"/>
                    <a:pt x="4773892" y="1999684"/>
                  </a:cubicBezTo>
                  <a:cubicBezTo>
                    <a:pt x="4773892" y="2002031"/>
                    <a:pt x="4776240" y="2004378"/>
                    <a:pt x="4776240" y="2006725"/>
                  </a:cubicBezTo>
                  <a:cubicBezTo>
                    <a:pt x="4778587" y="2011419"/>
                    <a:pt x="4778587" y="2016113"/>
                    <a:pt x="4780934" y="2020807"/>
                  </a:cubicBezTo>
                  <a:cubicBezTo>
                    <a:pt x="4783281" y="2027848"/>
                    <a:pt x="4785628" y="2034889"/>
                    <a:pt x="4787975" y="2041930"/>
                  </a:cubicBezTo>
                  <a:cubicBezTo>
                    <a:pt x="4790322" y="2046624"/>
                    <a:pt x="4790322" y="2051319"/>
                    <a:pt x="4792669" y="2056013"/>
                  </a:cubicBezTo>
                  <a:cubicBezTo>
                    <a:pt x="4795016" y="2065401"/>
                    <a:pt x="4797363" y="2072442"/>
                    <a:pt x="4799710" y="2081830"/>
                  </a:cubicBezTo>
                  <a:cubicBezTo>
                    <a:pt x="4799710" y="2086524"/>
                    <a:pt x="4802057" y="2088871"/>
                    <a:pt x="4802057" y="2093565"/>
                  </a:cubicBezTo>
                  <a:cubicBezTo>
                    <a:pt x="4804404" y="2100607"/>
                    <a:pt x="4804404" y="2107648"/>
                    <a:pt x="4806751" y="2112342"/>
                  </a:cubicBezTo>
                  <a:cubicBezTo>
                    <a:pt x="4804404" y="2112342"/>
                    <a:pt x="4802057" y="2114689"/>
                    <a:pt x="4799710" y="2114689"/>
                  </a:cubicBezTo>
                  <a:cubicBezTo>
                    <a:pt x="4792669" y="2098260"/>
                    <a:pt x="4790322" y="2079483"/>
                    <a:pt x="4785628" y="2060707"/>
                  </a:cubicBezTo>
                  <a:close/>
                  <a:moveTo>
                    <a:pt x="4593170" y="1377716"/>
                  </a:moveTo>
                  <a:cubicBezTo>
                    <a:pt x="4588476" y="1370675"/>
                    <a:pt x="4586129" y="1363634"/>
                    <a:pt x="4581435" y="1358940"/>
                  </a:cubicBezTo>
                  <a:cubicBezTo>
                    <a:pt x="4581435" y="1358940"/>
                    <a:pt x="4583782" y="1358940"/>
                    <a:pt x="4583782" y="1358940"/>
                  </a:cubicBezTo>
                  <a:cubicBezTo>
                    <a:pt x="4588476" y="1363634"/>
                    <a:pt x="4590823" y="1370675"/>
                    <a:pt x="4593170" y="1377716"/>
                  </a:cubicBezTo>
                  <a:close/>
                  <a:moveTo>
                    <a:pt x="3630881" y="467062"/>
                  </a:moveTo>
                  <a:cubicBezTo>
                    <a:pt x="3630881" y="464715"/>
                    <a:pt x="3628534" y="464715"/>
                    <a:pt x="3628534" y="462368"/>
                  </a:cubicBezTo>
                  <a:cubicBezTo>
                    <a:pt x="3628534" y="464715"/>
                    <a:pt x="3630881" y="464715"/>
                    <a:pt x="3630881" y="467062"/>
                  </a:cubicBezTo>
                  <a:cubicBezTo>
                    <a:pt x="3630881" y="467062"/>
                    <a:pt x="3630881" y="467062"/>
                    <a:pt x="3630881" y="467062"/>
                  </a:cubicBezTo>
                  <a:close/>
                  <a:moveTo>
                    <a:pt x="281646" y="3443117"/>
                  </a:moveTo>
                  <a:cubicBezTo>
                    <a:pt x="281646" y="3443117"/>
                    <a:pt x="281646" y="3443117"/>
                    <a:pt x="281646" y="3443117"/>
                  </a:cubicBezTo>
                  <a:cubicBezTo>
                    <a:pt x="288687" y="3457199"/>
                    <a:pt x="298075" y="3468935"/>
                    <a:pt x="305116" y="3480670"/>
                  </a:cubicBezTo>
                  <a:cubicBezTo>
                    <a:pt x="302769" y="3480670"/>
                    <a:pt x="302769" y="3483017"/>
                    <a:pt x="300422" y="3485364"/>
                  </a:cubicBezTo>
                  <a:cubicBezTo>
                    <a:pt x="298075" y="3480670"/>
                    <a:pt x="295728" y="3473629"/>
                    <a:pt x="293381" y="3466588"/>
                  </a:cubicBezTo>
                  <a:cubicBezTo>
                    <a:pt x="286340" y="3457199"/>
                    <a:pt x="283993" y="3450158"/>
                    <a:pt x="281646" y="3443117"/>
                  </a:cubicBezTo>
                  <a:close/>
                  <a:moveTo>
                    <a:pt x="964636" y="4339689"/>
                  </a:moveTo>
                  <a:cubicBezTo>
                    <a:pt x="964636" y="4339689"/>
                    <a:pt x="964636" y="4339689"/>
                    <a:pt x="964636" y="4339689"/>
                  </a:cubicBezTo>
                  <a:cubicBezTo>
                    <a:pt x="966983" y="4339689"/>
                    <a:pt x="969330" y="4342036"/>
                    <a:pt x="969330" y="4342036"/>
                  </a:cubicBezTo>
                  <a:cubicBezTo>
                    <a:pt x="966983" y="4342036"/>
                    <a:pt x="966983" y="4342036"/>
                    <a:pt x="964636" y="4344383"/>
                  </a:cubicBezTo>
                  <a:cubicBezTo>
                    <a:pt x="966983" y="4342036"/>
                    <a:pt x="964636" y="4342036"/>
                    <a:pt x="964636" y="4339689"/>
                  </a:cubicBezTo>
                  <a:cubicBezTo>
                    <a:pt x="964636" y="4339689"/>
                    <a:pt x="964636" y="4339689"/>
                    <a:pt x="964636" y="4339689"/>
                  </a:cubicBezTo>
                  <a:close/>
                  <a:moveTo>
                    <a:pt x="1009230" y="4381936"/>
                  </a:moveTo>
                  <a:cubicBezTo>
                    <a:pt x="1004536" y="4379589"/>
                    <a:pt x="997495" y="4374895"/>
                    <a:pt x="992801" y="4370201"/>
                  </a:cubicBezTo>
                  <a:cubicBezTo>
                    <a:pt x="995148" y="4367854"/>
                    <a:pt x="995148" y="4363160"/>
                    <a:pt x="995148" y="4360812"/>
                  </a:cubicBezTo>
                  <a:cubicBezTo>
                    <a:pt x="995148" y="4358466"/>
                    <a:pt x="995148" y="4356118"/>
                    <a:pt x="992801" y="4353771"/>
                  </a:cubicBezTo>
                  <a:cubicBezTo>
                    <a:pt x="992801" y="4353771"/>
                    <a:pt x="995148" y="4353771"/>
                    <a:pt x="995148" y="4356118"/>
                  </a:cubicBezTo>
                  <a:cubicBezTo>
                    <a:pt x="997495" y="4358466"/>
                    <a:pt x="1002189" y="4358466"/>
                    <a:pt x="1004536" y="4360812"/>
                  </a:cubicBezTo>
                  <a:cubicBezTo>
                    <a:pt x="1009230" y="4363160"/>
                    <a:pt x="1013924" y="4365506"/>
                    <a:pt x="1018618" y="4367854"/>
                  </a:cubicBezTo>
                  <a:cubicBezTo>
                    <a:pt x="1018618" y="4370201"/>
                    <a:pt x="1016271" y="4372548"/>
                    <a:pt x="1016271" y="4374895"/>
                  </a:cubicBezTo>
                  <a:cubicBezTo>
                    <a:pt x="1016271" y="4377242"/>
                    <a:pt x="1016271" y="4379589"/>
                    <a:pt x="1018618" y="4381936"/>
                  </a:cubicBezTo>
                  <a:cubicBezTo>
                    <a:pt x="1016271" y="4381936"/>
                    <a:pt x="1016271" y="4381936"/>
                    <a:pt x="1013924" y="4381936"/>
                  </a:cubicBezTo>
                  <a:cubicBezTo>
                    <a:pt x="1016271" y="4384283"/>
                    <a:pt x="1011577" y="4381936"/>
                    <a:pt x="1009230" y="4381936"/>
                  </a:cubicBezTo>
                  <a:close/>
                  <a:moveTo>
                    <a:pt x="1760285" y="4745728"/>
                  </a:moveTo>
                  <a:cubicBezTo>
                    <a:pt x="1769673" y="4748075"/>
                    <a:pt x="1779061" y="4750422"/>
                    <a:pt x="1788449" y="4755116"/>
                  </a:cubicBezTo>
                  <a:cubicBezTo>
                    <a:pt x="1797838" y="4757463"/>
                    <a:pt x="1804879" y="4759810"/>
                    <a:pt x="1814267" y="4762157"/>
                  </a:cubicBezTo>
                  <a:cubicBezTo>
                    <a:pt x="1816614" y="4762157"/>
                    <a:pt x="1818961" y="4764504"/>
                    <a:pt x="1821308" y="4764504"/>
                  </a:cubicBezTo>
                  <a:cubicBezTo>
                    <a:pt x="1821308" y="4764504"/>
                    <a:pt x="1821308" y="4766851"/>
                    <a:pt x="1818961" y="4766851"/>
                  </a:cubicBezTo>
                  <a:cubicBezTo>
                    <a:pt x="1816614" y="4766851"/>
                    <a:pt x="1816614" y="4766851"/>
                    <a:pt x="1814267" y="4766851"/>
                  </a:cubicBezTo>
                  <a:cubicBezTo>
                    <a:pt x="1804879" y="4764504"/>
                    <a:pt x="1797838" y="4762157"/>
                    <a:pt x="1788449" y="4759810"/>
                  </a:cubicBezTo>
                  <a:cubicBezTo>
                    <a:pt x="1781408" y="4757463"/>
                    <a:pt x="1776714" y="4755116"/>
                    <a:pt x="1769673" y="4750422"/>
                  </a:cubicBezTo>
                  <a:cubicBezTo>
                    <a:pt x="1767326" y="4750422"/>
                    <a:pt x="1762632" y="4748075"/>
                    <a:pt x="1760285" y="4745728"/>
                  </a:cubicBezTo>
                  <a:close/>
                  <a:moveTo>
                    <a:pt x="1854167" y="4780934"/>
                  </a:moveTo>
                  <a:cubicBezTo>
                    <a:pt x="1854167" y="4778587"/>
                    <a:pt x="1854167" y="4778587"/>
                    <a:pt x="1854167" y="4778587"/>
                  </a:cubicBezTo>
                  <a:cubicBezTo>
                    <a:pt x="1854167" y="4778587"/>
                    <a:pt x="1854167" y="4778587"/>
                    <a:pt x="1854167" y="4776239"/>
                  </a:cubicBezTo>
                  <a:cubicBezTo>
                    <a:pt x="1854167" y="4776239"/>
                    <a:pt x="1854167" y="4776239"/>
                    <a:pt x="1854167" y="4776239"/>
                  </a:cubicBezTo>
                  <a:cubicBezTo>
                    <a:pt x="1868249" y="4778587"/>
                    <a:pt x="1879984" y="4780934"/>
                    <a:pt x="1894066" y="4785628"/>
                  </a:cubicBezTo>
                  <a:cubicBezTo>
                    <a:pt x="1896414" y="4785628"/>
                    <a:pt x="1896414" y="4785628"/>
                    <a:pt x="1898761" y="4785628"/>
                  </a:cubicBezTo>
                  <a:cubicBezTo>
                    <a:pt x="1898761" y="4785628"/>
                    <a:pt x="1898761" y="4787975"/>
                    <a:pt x="1898761" y="4787975"/>
                  </a:cubicBezTo>
                  <a:cubicBezTo>
                    <a:pt x="1898761" y="4787975"/>
                    <a:pt x="1898761" y="4787975"/>
                    <a:pt x="1898761" y="4790322"/>
                  </a:cubicBezTo>
                  <a:cubicBezTo>
                    <a:pt x="1898761" y="4790322"/>
                    <a:pt x="1898761" y="4790322"/>
                    <a:pt x="1896414" y="4790322"/>
                  </a:cubicBezTo>
                  <a:cubicBezTo>
                    <a:pt x="1896414" y="4790322"/>
                    <a:pt x="1894066" y="4790322"/>
                    <a:pt x="1894066" y="4790322"/>
                  </a:cubicBezTo>
                  <a:cubicBezTo>
                    <a:pt x="1879984" y="4787975"/>
                    <a:pt x="1865902" y="4785628"/>
                    <a:pt x="1854167" y="4780934"/>
                  </a:cubicBezTo>
                  <a:close/>
                  <a:moveTo>
                    <a:pt x="1936313" y="4795016"/>
                  </a:moveTo>
                  <a:cubicBezTo>
                    <a:pt x="1966825" y="4802057"/>
                    <a:pt x="1997336" y="4809098"/>
                    <a:pt x="2027848" y="4813792"/>
                  </a:cubicBezTo>
                  <a:cubicBezTo>
                    <a:pt x="1997336" y="4809098"/>
                    <a:pt x="1966825" y="4804404"/>
                    <a:pt x="1936313" y="4797363"/>
                  </a:cubicBezTo>
                  <a:cubicBezTo>
                    <a:pt x="1936313" y="4797363"/>
                    <a:pt x="1936313" y="4797363"/>
                    <a:pt x="1936313" y="4795016"/>
                  </a:cubicBezTo>
                  <a:close/>
                  <a:moveTo>
                    <a:pt x="4651846" y="3419647"/>
                  </a:moveTo>
                  <a:cubicBezTo>
                    <a:pt x="4654193" y="3414952"/>
                    <a:pt x="4656540" y="3410258"/>
                    <a:pt x="4658887" y="3405564"/>
                  </a:cubicBezTo>
                  <a:cubicBezTo>
                    <a:pt x="4661234" y="3400870"/>
                    <a:pt x="4663581" y="3396176"/>
                    <a:pt x="4665929" y="3393829"/>
                  </a:cubicBezTo>
                  <a:cubicBezTo>
                    <a:pt x="4663581" y="3400870"/>
                    <a:pt x="4661234" y="3405564"/>
                    <a:pt x="4658887" y="3412606"/>
                  </a:cubicBezTo>
                  <a:cubicBezTo>
                    <a:pt x="4654193" y="3412606"/>
                    <a:pt x="4651846" y="3414952"/>
                    <a:pt x="4651846" y="3419647"/>
                  </a:cubicBezTo>
                  <a:close/>
                  <a:moveTo>
                    <a:pt x="4811445" y="2706145"/>
                  </a:moveTo>
                  <a:cubicBezTo>
                    <a:pt x="4811445" y="2703798"/>
                    <a:pt x="4811445" y="2703798"/>
                    <a:pt x="4811445" y="2701451"/>
                  </a:cubicBezTo>
                  <a:cubicBezTo>
                    <a:pt x="4811445" y="2701451"/>
                    <a:pt x="4811445" y="2703798"/>
                    <a:pt x="4811445" y="2706145"/>
                  </a:cubicBezTo>
                  <a:cubicBezTo>
                    <a:pt x="4811445" y="2703798"/>
                    <a:pt x="4811445" y="2703798"/>
                    <a:pt x="4811445" y="2706145"/>
                  </a:cubicBezTo>
                  <a:close/>
                  <a:moveTo>
                    <a:pt x="4818487" y="2626345"/>
                  </a:moveTo>
                  <a:cubicBezTo>
                    <a:pt x="4818487" y="2621651"/>
                    <a:pt x="4818487" y="2619304"/>
                    <a:pt x="4818487" y="2614610"/>
                  </a:cubicBezTo>
                  <a:cubicBezTo>
                    <a:pt x="4818487" y="2616957"/>
                    <a:pt x="4818487" y="2619304"/>
                    <a:pt x="4818487" y="2619304"/>
                  </a:cubicBezTo>
                  <a:cubicBezTo>
                    <a:pt x="4818487" y="2621651"/>
                    <a:pt x="4818487" y="2626345"/>
                    <a:pt x="4818487" y="2628692"/>
                  </a:cubicBezTo>
                  <a:cubicBezTo>
                    <a:pt x="4818487" y="2628692"/>
                    <a:pt x="4818487" y="2628692"/>
                    <a:pt x="4818487" y="2628692"/>
                  </a:cubicBezTo>
                  <a:cubicBezTo>
                    <a:pt x="4818487" y="2628692"/>
                    <a:pt x="4818487" y="2626345"/>
                    <a:pt x="4818487" y="2626345"/>
                  </a:cubicBezTo>
                  <a:close/>
                  <a:moveTo>
                    <a:pt x="302769" y="1354246"/>
                  </a:moveTo>
                  <a:cubicBezTo>
                    <a:pt x="305116" y="1354246"/>
                    <a:pt x="305116" y="1354246"/>
                    <a:pt x="302769" y="1354246"/>
                  </a:cubicBezTo>
                  <a:cubicBezTo>
                    <a:pt x="302769" y="1356593"/>
                    <a:pt x="302769" y="1361287"/>
                    <a:pt x="302769" y="1363634"/>
                  </a:cubicBezTo>
                  <a:cubicBezTo>
                    <a:pt x="302769" y="1365981"/>
                    <a:pt x="300422" y="1368328"/>
                    <a:pt x="300422" y="1370675"/>
                  </a:cubicBezTo>
                  <a:cubicBezTo>
                    <a:pt x="295728" y="1377716"/>
                    <a:pt x="293381" y="1382410"/>
                    <a:pt x="288687" y="1389451"/>
                  </a:cubicBezTo>
                  <a:cubicBezTo>
                    <a:pt x="283993" y="1396493"/>
                    <a:pt x="281646" y="1401187"/>
                    <a:pt x="276951" y="1408228"/>
                  </a:cubicBezTo>
                  <a:cubicBezTo>
                    <a:pt x="279299" y="1403534"/>
                    <a:pt x="281646" y="1401187"/>
                    <a:pt x="281646" y="1396493"/>
                  </a:cubicBezTo>
                  <a:cubicBezTo>
                    <a:pt x="291034" y="1380063"/>
                    <a:pt x="298075" y="1365981"/>
                    <a:pt x="302769" y="1354246"/>
                  </a:cubicBezTo>
                  <a:close/>
                  <a:moveTo>
                    <a:pt x="37553" y="2731962"/>
                  </a:moveTo>
                  <a:cubicBezTo>
                    <a:pt x="37553" y="2731962"/>
                    <a:pt x="37553" y="2734309"/>
                    <a:pt x="37553" y="2731962"/>
                  </a:cubicBezTo>
                  <a:cubicBezTo>
                    <a:pt x="39900" y="2750738"/>
                    <a:pt x="42247" y="2769515"/>
                    <a:pt x="44594" y="2785944"/>
                  </a:cubicBezTo>
                  <a:cubicBezTo>
                    <a:pt x="39900" y="2769515"/>
                    <a:pt x="37553" y="2750738"/>
                    <a:pt x="37553" y="2731962"/>
                  </a:cubicBezTo>
                  <a:cubicBezTo>
                    <a:pt x="35206" y="2731962"/>
                    <a:pt x="37553" y="2731962"/>
                    <a:pt x="37553" y="2731962"/>
                  </a:cubicBezTo>
                  <a:close/>
                  <a:moveTo>
                    <a:pt x="93882" y="2987790"/>
                  </a:moveTo>
                  <a:cubicBezTo>
                    <a:pt x="91535" y="2987790"/>
                    <a:pt x="89188" y="2990137"/>
                    <a:pt x="86841" y="2992484"/>
                  </a:cubicBezTo>
                  <a:cubicBezTo>
                    <a:pt x="72758" y="2936155"/>
                    <a:pt x="61023" y="2882173"/>
                    <a:pt x="51635" y="2825844"/>
                  </a:cubicBezTo>
                  <a:cubicBezTo>
                    <a:pt x="63370" y="2884520"/>
                    <a:pt x="77453" y="2938502"/>
                    <a:pt x="93882" y="2987790"/>
                  </a:cubicBezTo>
                  <a:close/>
                  <a:moveTo>
                    <a:pt x="992801" y="4372548"/>
                  </a:moveTo>
                  <a:cubicBezTo>
                    <a:pt x="995148" y="4374895"/>
                    <a:pt x="997495" y="4374895"/>
                    <a:pt x="999842" y="4377242"/>
                  </a:cubicBezTo>
                  <a:cubicBezTo>
                    <a:pt x="999842" y="4377242"/>
                    <a:pt x="1002189" y="4379589"/>
                    <a:pt x="1002189" y="4379589"/>
                  </a:cubicBezTo>
                  <a:cubicBezTo>
                    <a:pt x="999842" y="4379589"/>
                    <a:pt x="997495" y="4377242"/>
                    <a:pt x="995148" y="4377242"/>
                  </a:cubicBezTo>
                  <a:cubicBezTo>
                    <a:pt x="995148" y="4377242"/>
                    <a:pt x="992801" y="4374895"/>
                    <a:pt x="992801" y="4372548"/>
                  </a:cubicBezTo>
                  <a:cubicBezTo>
                    <a:pt x="992801" y="4372548"/>
                    <a:pt x="992801" y="4372548"/>
                    <a:pt x="992801" y="4372548"/>
                  </a:cubicBezTo>
                  <a:close/>
                  <a:moveTo>
                    <a:pt x="1013924" y="4384283"/>
                  </a:moveTo>
                  <a:cubicBezTo>
                    <a:pt x="1016271" y="4384283"/>
                    <a:pt x="1018618" y="4384283"/>
                    <a:pt x="1018618" y="4384283"/>
                  </a:cubicBezTo>
                  <a:cubicBezTo>
                    <a:pt x="1020965" y="4384283"/>
                    <a:pt x="1023312" y="4384283"/>
                    <a:pt x="1023312" y="4384283"/>
                  </a:cubicBezTo>
                  <a:cubicBezTo>
                    <a:pt x="1025659" y="4388977"/>
                    <a:pt x="1030353" y="4393671"/>
                    <a:pt x="1035047" y="4393671"/>
                  </a:cubicBezTo>
                  <a:cubicBezTo>
                    <a:pt x="1032700" y="4393671"/>
                    <a:pt x="1032700" y="4393671"/>
                    <a:pt x="1032700" y="4396018"/>
                  </a:cubicBezTo>
                  <a:cubicBezTo>
                    <a:pt x="1028006" y="4393671"/>
                    <a:pt x="1025659" y="4391324"/>
                    <a:pt x="1020965" y="4388977"/>
                  </a:cubicBezTo>
                  <a:cubicBezTo>
                    <a:pt x="1018618" y="4388977"/>
                    <a:pt x="1016271" y="4386630"/>
                    <a:pt x="1013924" y="4384283"/>
                  </a:cubicBezTo>
                  <a:close/>
                  <a:moveTo>
                    <a:pt x="1797838" y="4764504"/>
                  </a:moveTo>
                  <a:cubicBezTo>
                    <a:pt x="1804879" y="4766851"/>
                    <a:pt x="1809573" y="4766851"/>
                    <a:pt x="1816614" y="4769199"/>
                  </a:cubicBezTo>
                  <a:cubicBezTo>
                    <a:pt x="1816614" y="4769199"/>
                    <a:pt x="1816614" y="4771545"/>
                    <a:pt x="1814267" y="4771545"/>
                  </a:cubicBezTo>
                  <a:cubicBezTo>
                    <a:pt x="1809573" y="4769199"/>
                    <a:pt x="1804879" y="4769199"/>
                    <a:pt x="1800185" y="4766851"/>
                  </a:cubicBezTo>
                  <a:cubicBezTo>
                    <a:pt x="1800185" y="4764504"/>
                    <a:pt x="1800185" y="4764504"/>
                    <a:pt x="1797838" y="4764504"/>
                  </a:cubicBezTo>
                  <a:close/>
                  <a:moveTo>
                    <a:pt x="2800027" y="4816140"/>
                  </a:moveTo>
                  <a:cubicBezTo>
                    <a:pt x="2800027" y="4816140"/>
                    <a:pt x="2800027" y="4816140"/>
                    <a:pt x="2800027" y="4816140"/>
                  </a:cubicBezTo>
                  <a:cubicBezTo>
                    <a:pt x="2821150" y="4813792"/>
                    <a:pt x="2839926" y="4811445"/>
                    <a:pt x="2861050" y="4806751"/>
                  </a:cubicBezTo>
                  <a:cubicBezTo>
                    <a:pt x="2861050" y="4806751"/>
                    <a:pt x="2861050" y="4806751"/>
                    <a:pt x="2861050" y="4806751"/>
                  </a:cubicBezTo>
                  <a:cubicBezTo>
                    <a:pt x="2865744" y="4806751"/>
                    <a:pt x="2868091" y="4806751"/>
                    <a:pt x="2872785" y="4804404"/>
                  </a:cubicBezTo>
                  <a:cubicBezTo>
                    <a:pt x="2875132" y="4804404"/>
                    <a:pt x="2877479" y="4804404"/>
                    <a:pt x="2879826" y="4804404"/>
                  </a:cubicBezTo>
                  <a:cubicBezTo>
                    <a:pt x="2882173" y="4804404"/>
                    <a:pt x="2882173" y="4804404"/>
                    <a:pt x="2884520" y="4804404"/>
                  </a:cubicBezTo>
                  <a:cubicBezTo>
                    <a:pt x="2891561" y="4804404"/>
                    <a:pt x="2900949" y="4804404"/>
                    <a:pt x="2907991" y="4804404"/>
                  </a:cubicBezTo>
                  <a:cubicBezTo>
                    <a:pt x="2915032" y="4804404"/>
                    <a:pt x="2922073" y="4804404"/>
                    <a:pt x="2931461" y="4804404"/>
                  </a:cubicBezTo>
                  <a:cubicBezTo>
                    <a:pt x="2893908" y="4811445"/>
                    <a:pt x="2854008" y="4813792"/>
                    <a:pt x="2816456" y="4813792"/>
                  </a:cubicBezTo>
                  <a:cubicBezTo>
                    <a:pt x="2809415" y="4816140"/>
                    <a:pt x="2804721" y="4816140"/>
                    <a:pt x="2800027" y="4816140"/>
                  </a:cubicBezTo>
                  <a:close/>
                  <a:moveTo>
                    <a:pt x="2983096" y="4783281"/>
                  </a:moveTo>
                  <a:cubicBezTo>
                    <a:pt x="2983096" y="4783281"/>
                    <a:pt x="2980749" y="4780934"/>
                    <a:pt x="2978402" y="4780934"/>
                  </a:cubicBezTo>
                  <a:cubicBezTo>
                    <a:pt x="2997178" y="4778587"/>
                    <a:pt x="3015955" y="4776239"/>
                    <a:pt x="3032384" y="4773893"/>
                  </a:cubicBezTo>
                  <a:cubicBezTo>
                    <a:pt x="3027690" y="4773893"/>
                    <a:pt x="3022996" y="4776239"/>
                    <a:pt x="3018302" y="4776239"/>
                  </a:cubicBezTo>
                  <a:cubicBezTo>
                    <a:pt x="3008914" y="4778587"/>
                    <a:pt x="2997178" y="4780934"/>
                    <a:pt x="2983096" y="4783281"/>
                  </a:cubicBezTo>
                  <a:close/>
                  <a:moveTo>
                    <a:pt x="3473629" y="4623681"/>
                  </a:moveTo>
                  <a:cubicBezTo>
                    <a:pt x="3490058" y="4614293"/>
                    <a:pt x="3506487" y="4607252"/>
                    <a:pt x="3522917" y="4597864"/>
                  </a:cubicBezTo>
                  <a:cubicBezTo>
                    <a:pt x="3527611" y="4595517"/>
                    <a:pt x="3532305" y="4593170"/>
                    <a:pt x="3536999" y="4590823"/>
                  </a:cubicBezTo>
                  <a:cubicBezTo>
                    <a:pt x="3534652" y="4590823"/>
                    <a:pt x="3534652" y="4593170"/>
                    <a:pt x="3532305" y="4593170"/>
                  </a:cubicBezTo>
                  <a:cubicBezTo>
                    <a:pt x="3527611" y="4595517"/>
                    <a:pt x="3522917" y="4597864"/>
                    <a:pt x="3518223" y="4602558"/>
                  </a:cubicBezTo>
                  <a:cubicBezTo>
                    <a:pt x="3518223" y="4602558"/>
                    <a:pt x="3515876" y="4604905"/>
                    <a:pt x="3515876" y="4604905"/>
                  </a:cubicBezTo>
                  <a:cubicBezTo>
                    <a:pt x="3501793" y="4611946"/>
                    <a:pt x="3490058" y="4618987"/>
                    <a:pt x="3475976" y="4626029"/>
                  </a:cubicBezTo>
                  <a:cubicBezTo>
                    <a:pt x="3475976" y="4623681"/>
                    <a:pt x="3473629" y="4623681"/>
                    <a:pt x="3473629" y="4623681"/>
                  </a:cubicBezTo>
                  <a:close/>
                  <a:moveTo>
                    <a:pt x="3656698" y="4515718"/>
                  </a:moveTo>
                  <a:cubicBezTo>
                    <a:pt x="3659045" y="4515718"/>
                    <a:pt x="3659045" y="4513370"/>
                    <a:pt x="3661392" y="4513370"/>
                  </a:cubicBezTo>
                  <a:cubicBezTo>
                    <a:pt x="3666086" y="4508676"/>
                    <a:pt x="3673128" y="4506329"/>
                    <a:pt x="3677822" y="4501635"/>
                  </a:cubicBezTo>
                  <a:cubicBezTo>
                    <a:pt x="3673128" y="4506329"/>
                    <a:pt x="3666086" y="4508676"/>
                    <a:pt x="3661392" y="4513370"/>
                  </a:cubicBezTo>
                  <a:cubicBezTo>
                    <a:pt x="3659045" y="4513370"/>
                    <a:pt x="3659045" y="4515718"/>
                    <a:pt x="3656698" y="4515718"/>
                  </a:cubicBezTo>
                  <a:close/>
                  <a:moveTo>
                    <a:pt x="4818487" y="2616957"/>
                  </a:moveTo>
                  <a:cubicBezTo>
                    <a:pt x="4818487" y="2598180"/>
                    <a:pt x="4818487" y="2579404"/>
                    <a:pt x="4818487" y="2562975"/>
                  </a:cubicBezTo>
                  <a:cubicBezTo>
                    <a:pt x="4818487" y="2562975"/>
                    <a:pt x="4818487" y="2562975"/>
                    <a:pt x="4818487" y="2562975"/>
                  </a:cubicBezTo>
                  <a:cubicBezTo>
                    <a:pt x="4818487" y="2584098"/>
                    <a:pt x="4820833" y="2607569"/>
                    <a:pt x="4820833" y="2628692"/>
                  </a:cubicBezTo>
                  <a:cubicBezTo>
                    <a:pt x="4818487" y="2628692"/>
                    <a:pt x="4818487" y="2628692"/>
                    <a:pt x="4816139" y="2628692"/>
                  </a:cubicBezTo>
                  <a:cubicBezTo>
                    <a:pt x="4818487" y="2623998"/>
                    <a:pt x="4818487" y="2621651"/>
                    <a:pt x="4818487" y="2616957"/>
                  </a:cubicBezTo>
                  <a:close/>
                  <a:moveTo>
                    <a:pt x="4816139" y="2253165"/>
                  </a:moveTo>
                  <a:cubicBezTo>
                    <a:pt x="4816139" y="2246123"/>
                    <a:pt x="4816139" y="2241429"/>
                    <a:pt x="4816139" y="2234388"/>
                  </a:cubicBezTo>
                  <a:cubicBezTo>
                    <a:pt x="4816139" y="2227347"/>
                    <a:pt x="4816139" y="2220306"/>
                    <a:pt x="4816139" y="2215612"/>
                  </a:cubicBezTo>
                  <a:cubicBezTo>
                    <a:pt x="4816139" y="2194489"/>
                    <a:pt x="4813793" y="2173365"/>
                    <a:pt x="4813793" y="2152242"/>
                  </a:cubicBezTo>
                  <a:cubicBezTo>
                    <a:pt x="4816139" y="2152242"/>
                    <a:pt x="4818487" y="2152242"/>
                    <a:pt x="4818487" y="2152242"/>
                  </a:cubicBezTo>
                  <a:cubicBezTo>
                    <a:pt x="4818487" y="2168671"/>
                    <a:pt x="4818487" y="2185100"/>
                    <a:pt x="4818487" y="2201530"/>
                  </a:cubicBezTo>
                  <a:cubicBezTo>
                    <a:pt x="4816139" y="2217959"/>
                    <a:pt x="4816139" y="2234388"/>
                    <a:pt x="4816139" y="2253165"/>
                  </a:cubicBezTo>
                  <a:close/>
                  <a:moveTo>
                    <a:pt x="4816139" y="1999684"/>
                  </a:moveTo>
                  <a:cubicBezTo>
                    <a:pt x="4816139" y="1997337"/>
                    <a:pt x="4816139" y="1994990"/>
                    <a:pt x="4816139" y="1994990"/>
                  </a:cubicBezTo>
                  <a:cubicBezTo>
                    <a:pt x="4816139" y="1994990"/>
                    <a:pt x="4816139" y="1994990"/>
                    <a:pt x="4818487" y="1994990"/>
                  </a:cubicBezTo>
                  <a:cubicBezTo>
                    <a:pt x="4818487" y="1999684"/>
                    <a:pt x="4820833" y="2002031"/>
                    <a:pt x="4820833" y="2006725"/>
                  </a:cubicBezTo>
                  <a:cubicBezTo>
                    <a:pt x="4820833" y="2009072"/>
                    <a:pt x="4820833" y="2009072"/>
                    <a:pt x="4820833" y="2011419"/>
                  </a:cubicBezTo>
                  <a:cubicBezTo>
                    <a:pt x="4820833" y="2011419"/>
                    <a:pt x="4820833" y="2013766"/>
                    <a:pt x="4820833" y="2013766"/>
                  </a:cubicBezTo>
                  <a:cubicBezTo>
                    <a:pt x="4818487" y="2013766"/>
                    <a:pt x="4818487" y="2013766"/>
                    <a:pt x="4816139" y="2016113"/>
                  </a:cubicBezTo>
                  <a:cubicBezTo>
                    <a:pt x="4816139" y="2009072"/>
                    <a:pt x="4816139" y="2004378"/>
                    <a:pt x="4816139" y="1999684"/>
                  </a:cubicBezTo>
                  <a:close/>
                  <a:moveTo>
                    <a:pt x="3468935" y="298075"/>
                  </a:moveTo>
                  <a:cubicBezTo>
                    <a:pt x="3466588" y="295728"/>
                    <a:pt x="3466588" y="295728"/>
                    <a:pt x="3464241" y="293381"/>
                  </a:cubicBezTo>
                  <a:cubicBezTo>
                    <a:pt x="3466588" y="295728"/>
                    <a:pt x="3468935" y="295728"/>
                    <a:pt x="3468935" y="298075"/>
                  </a:cubicBezTo>
                  <a:cubicBezTo>
                    <a:pt x="3471282" y="298075"/>
                    <a:pt x="3471282" y="298075"/>
                    <a:pt x="3468935" y="298075"/>
                  </a:cubicBezTo>
                  <a:close/>
                  <a:moveTo>
                    <a:pt x="1002189" y="4381936"/>
                  </a:moveTo>
                  <a:cubicBezTo>
                    <a:pt x="1002189" y="4381936"/>
                    <a:pt x="1004536" y="4381936"/>
                    <a:pt x="1004536" y="4381936"/>
                  </a:cubicBezTo>
                  <a:cubicBezTo>
                    <a:pt x="1004536" y="4381936"/>
                    <a:pt x="1006883" y="4381936"/>
                    <a:pt x="1006883" y="4381936"/>
                  </a:cubicBezTo>
                  <a:cubicBezTo>
                    <a:pt x="1006883" y="4381936"/>
                    <a:pt x="1006883" y="4381936"/>
                    <a:pt x="1006883" y="4381936"/>
                  </a:cubicBezTo>
                  <a:cubicBezTo>
                    <a:pt x="1009230" y="4381936"/>
                    <a:pt x="1009230" y="4384283"/>
                    <a:pt x="1011577" y="4384283"/>
                  </a:cubicBezTo>
                  <a:cubicBezTo>
                    <a:pt x="1016271" y="4388977"/>
                    <a:pt x="1023312" y="4391324"/>
                    <a:pt x="1028006" y="4393671"/>
                  </a:cubicBezTo>
                  <a:cubicBezTo>
                    <a:pt x="1025659" y="4393671"/>
                    <a:pt x="1025659" y="4396018"/>
                    <a:pt x="1023312" y="4396018"/>
                  </a:cubicBezTo>
                  <a:cubicBezTo>
                    <a:pt x="1016271" y="4391324"/>
                    <a:pt x="1009230" y="4386630"/>
                    <a:pt x="1002189" y="4379589"/>
                  </a:cubicBezTo>
                  <a:cubicBezTo>
                    <a:pt x="1004536" y="4384283"/>
                    <a:pt x="1002189" y="4384283"/>
                    <a:pt x="1002189" y="4381936"/>
                  </a:cubicBezTo>
                  <a:close/>
                  <a:moveTo>
                    <a:pt x="2729615" y="4839610"/>
                  </a:moveTo>
                  <a:cubicBezTo>
                    <a:pt x="2731962" y="4839610"/>
                    <a:pt x="2734309" y="4837263"/>
                    <a:pt x="2736656" y="4837263"/>
                  </a:cubicBezTo>
                  <a:cubicBezTo>
                    <a:pt x="2736656" y="4837263"/>
                    <a:pt x="2739003" y="4837263"/>
                    <a:pt x="2741350" y="4834916"/>
                  </a:cubicBezTo>
                  <a:cubicBezTo>
                    <a:pt x="2748391" y="4832569"/>
                    <a:pt x="2753086" y="4830222"/>
                    <a:pt x="2760127" y="4827875"/>
                  </a:cubicBezTo>
                  <a:cubicBezTo>
                    <a:pt x="2762474" y="4827875"/>
                    <a:pt x="2762474" y="4825528"/>
                    <a:pt x="2764821" y="4825528"/>
                  </a:cubicBezTo>
                  <a:cubicBezTo>
                    <a:pt x="2764821" y="4825528"/>
                    <a:pt x="2764821" y="4825528"/>
                    <a:pt x="2764821" y="4825528"/>
                  </a:cubicBezTo>
                  <a:cubicBezTo>
                    <a:pt x="2767168" y="4827875"/>
                    <a:pt x="2769515" y="4832569"/>
                    <a:pt x="2774209" y="4832569"/>
                  </a:cubicBezTo>
                  <a:cubicBezTo>
                    <a:pt x="2762474" y="4834916"/>
                    <a:pt x="2750738" y="4834916"/>
                    <a:pt x="2739003" y="4837263"/>
                  </a:cubicBezTo>
                  <a:cubicBezTo>
                    <a:pt x="2734309" y="4839610"/>
                    <a:pt x="2731962" y="4839610"/>
                    <a:pt x="2729615" y="4839610"/>
                  </a:cubicBezTo>
                  <a:close/>
                  <a:moveTo>
                    <a:pt x="4752769" y="3147389"/>
                  </a:moveTo>
                  <a:cubicBezTo>
                    <a:pt x="4755116" y="3140348"/>
                    <a:pt x="4755116" y="3135654"/>
                    <a:pt x="4757463" y="3128613"/>
                  </a:cubicBezTo>
                  <a:cubicBezTo>
                    <a:pt x="4759810" y="3123919"/>
                    <a:pt x="4759810" y="3119225"/>
                    <a:pt x="4762157" y="3114531"/>
                  </a:cubicBezTo>
                  <a:cubicBezTo>
                    <a:pt x="4759810" y="3121572"/>
                    <a:pt x="4757463" y="3130960"/>
                    <a:pt x="4755116" y="3138001"/>
                  </a:cubicBezTo>
                  <a:cubicBezTo>
                    <a:pt x="4755116" y="3142695"/>
                    <a:pt x="4752769" y="3145042"/>
                    <a:pt x="4752769" y="3147389"/>
                  </a:cubicBezTo>
                  <a:close/>
                  <a:moveTo>
                    <a:pt x="4827875" y="2788291"/>
                  </a:moveTo>
                  <a:cubicBezTo>
                    <a:pt x="4820833" y="2788291"/>
                    <a:pt x="4816139" y="2792985"/>
                    <a:pt x="4811445" y="2797679"/>
                  </a:cubicBezTo>
                  <a:cubicBezTo>
                    <a:pt x="4811445" y="2792985"/>
                    <a:pt x="4811445" y="2788291"/>
                    <a:pt x="4813793" y="2781250"/>
                  </a:cubicBezTo>
                  <a:cubicBezTo>
                    <a:pt x="4816139" y="2757780"/>
                    <a:pt x="4816139" y="2734309"/>
                    <a:pt x="4818487" y="2710839"/>
                  </a:cubicBezTo>
                  <a:cubicBezTo>
                    <a:pt x="4818487" y="2710839"/>
                    <a:pt x="4818487" y="2708492"/>
                    <a:pt x="4818487" y="2708492"/>
                  </a:cubicBezTo>
                  <a:cubicBezTo>
                    <a:pt x="4818487" y="2694409"/>
                    <a:pt x="4818487" y="2680327"/>
                    <a:pt x="4820833" y="2666245"/>
                  </a:cubicBezTo>
                  <a:cubicBezTo>
                    <a:pt x="4823181" y="2666245"/>
                    <a:pt x="4825528" y="2666245"/>
                    <a:pt x="4827875" y="2668592"/>
                  </a:cubicBezTo>
                  <a:cubicBezTo>
                    <a:pt x="4825528" y="2715533"/>
                    <a:pt x="4827875" y="2755433"/>
                    <a:pt x="4827875" y="2788291"/>
                  </a:cubicBezTo>
                  <a:close/>
                  <a:moveTo>
                    <a:pt x="4802057" y="2398681"/>
                  </a:moveTo>
                  <a:cubicBezTo>
                    <a:pt x="4799710" y="2398681"/>
                    <a:pt x="4797363" y="2398681"/>
                    <a:pt x="4795016" y="2401028"/>
                  </a:cubicBezTo>
                  <a:cubicBezTo>
                    <a:pt x="4795016" y="2375211"/>
                    <a:pt x="4799710" y="2349394"/>
                    <a:pt x="4804404" y="2335311"/>
                  </a:cubicBezTo>
                  <a:cubicBezTo>
                    <a:pt x="4804404" y="2335311"/>
                    <a:pt x="4804404" y="2335311"/>
                    <a:pt x="4806751" y="2335311"/>
                  </a:cubicBezTo>
                  <a:cubicBezTo>
                    <a:pt x="4799710" y="2351741"/>
                    <a:pt x="4799710" y="2372864"/>
                    <a:pt x="4802057" y="2398681"/>
                  </a:cubicBezTo>
                  <a:close/>
                  <a:moveTo>
                    <a:pt x="4818487" y="2166324"/>
                  </a:moveTo>
                  <a:cubicBezTo>
                    <a:pt x="4818487" y="2163977"/>
                    <a:pt x="4818487" y="2161630"/>
                    <a:pt x="4818487" y="2159283"/>
                  </a:cubicBezTo>
                  <a:cubicBezTo>
                    <a:pt x="4818487" y="2154589"/>
                    <a:pt x="4818487" y="2152242"/>
                    <a:pt x="4818487" y="2147548"/>
                  </a:cubicBezTo>
                  <a:cubicBezTo>
                    <a:pt x="4818487" y="2147548"/>
                    <a:pt x="4818487" y="2147548"/>
                    <a:pt x="4818487" y="2147548"/>
                  </a:cubicBezTo>
                  <a:cubicBezTo>
                    <a:pt x="4818487" y="2154589"/>
                    <a:pt x="4818487" y="2161630"/>
                    <a:pt x="4818487" y="2166324"/>
                  </a:cubicBezTo>
                  <a:close/>
                  <a:moveTo>
                    <a:pt x="4818487" y="2114689"/>
                  </a:moveTo>
                  <a:cubicBezTo>
                    <a:pt x="4818487" y="2114689"/>
                    <a:pt x="4818487" y="2114689"/>
                    <a:pt x="4818487" y="2114689"/>
                  </a:cubicBezTo>
                  <a:cubicBezTo>
                    <a:pt x="4816139" y="2112342"/>
                    <a:pt x="4816139" y="2109995"/>
                    <a:pt x="4816139" y="2109995"/>
                  </a:cubicBezTo>
                  <a:cubicBezTo>
                    <a:pt x="4816139" y="2105301"/>
                    <a:pt x="4816139" y="2102954"/>
                    <a:pt x="4816139" y="2098260"/>
                  </a:cubicBezTo>
                  <a:cubicBezTo>
                    <a:pt x="4816139" y="2093565"/>
                    <a:pt x="4816139" y="2088871"/>
                    <a:pt x="4816139" y="2081830"/>
                  </a:cubicBezTo>
                  <a:cubicBezTo>
                    <a:pt x="4816139" y="2077136"/>
                    <a:pt x="4816139" y="2074789"/>
                    <a:pt x="4816139" y="2070095"/>
                  </a:cubicBezTo>
                  <a:cubicBezTo>
                    <a:pt x="4816139" y="2065401"/>
                    <a:pt x="4816139" y="2058360"/>
                    <a:pt x="4816139" y="2053666"/>
                  </a:cubicBezTo>
                  <a:cubicBezTo>
                    <a:pt x="4816139" y="2051319"/>
                    <a:pt x="4816139" y="2051319"/>
                    <a:pt x="4816139" y="2048971"/>
                  </a:cubicBezTo>
                  <a:cubicBezTo>
                    <a:pt x="4818487" y="2048971"/>
                    <a:pt x="4820833" y="2048971"/>
                    <a:pt x="4820833" y="2051319"/>
                  </a:cubicBezTo>
                  <a:cubicBezTo>
                    <a:pt x="4820833" y="2070095"/>
                    <a:pt x="4820833" y="2091218"/>
                    <a:pt x="4818487" y="2114689"/>
                  </a:cubicBezTo>
                  <a:close/>
                  <a:moveTo>
                    <a:pt x="3551081" y="291034"/>
                  </a:moveTo>
                  <a:cubicBezTo>
                    <a:pt x="3548734" y="293381"/>
                    <a:pt x="3546387" y="298075"/>
                    <a:pt x="3546387" y="302769"/>
                  </a:cubicBezTo>
                  <a:cubicBezTo>
                    <a:pt x="3546387" y="314504"/>
                    <a:pt x="3555775" y="323892"/>
                    <a:pt x="3567511" y="323892"/>
                  </a:cubicBezTo>
                  <a:cubicBezTo>
                    <a:pt x="3572205" y="323892"/>
                    <a:pt x="3576899" y="321545"/>
                    <a:pt x="3579246" y="319198"/>
                  </a:cubicBezTo>
                  <a:cubicBezTo>
                    <a:pt x="3579246" y="319198"/>
                    <a:pt x="3579246" y="319198"/>
                    <a:pt x="3579246" y="321545"/>
                  </a:cubicBezTo>
                  <a:cubicBezTo>
                    <a:pt x="3581593" y="323892"/>
                    <a:pt x="3583940" y="328586"/>
                    <a:pt x="3586287" y="330934"/>
                  </a:cubicBezTo>
                  <a:cubicBezTo>
                    <a:pt x="3586287" y="333281"/>
                    <a:pt x="3588634" y="335628"/>
                    <a:pt x="3588634" y="335628"/>
                  </a:cubicBezTo>
                  <a:cubicBezTo>
                    <a:pt x="3590981" y="340322"/>
                    <a:pt x="3593328" y="342669"/>
                    <a:pt x="3595675" y="347363"/>
                  </a:cubicBezTo>
                  <a:cubicBezTo>
                    <a:pt x="3595675" y="349710"/>
                    <a:pt x="3598022" y="352057"/>
                    <a:pt x="3598022" y="352057"/>
                  </a:cubicBezTo>
                  <a:cubicBezTo>
                    <a:pt x="3600369" y="356751"/>
                    <a:pt x="3602716" y="359098"/>
                    <a:pt x="3602716" y="363792"/>
                  </a:cubicBezTo>
                  <a:cubicBezTo>
                    <a:pt x="3600369" y="363792"/>
                    <a:pt x="3600369" y="361445"/>
                    <a:pt x="3598022" y="361445"/>
                  </a:cubicBezTo>
                  <a:cubicBezTo>
                    <a:pt x="3588634" y="356751"/>
                    <a:pt x="3579246" y="352057"/>
                    <a:pt x="3569858" y="345016"/>
                  </a:cubicBezTo>
                  <a:cubicBezTo>
                    <a:pt x="3560469" y="340322"/>
                    <a:pt x="3553428" y="335628"/>
                    <a:pt x="3544040" y="330934"/>
                  </a:cubicBezTo>
                  <a:cubicBezTo>
                    <a:pt x="3532305" y="323892"/>
                    <a:pt x="3518223" y="319198"/>
                    <a:pt x="3506487" y="312157"/>
                  </a:cubicBezTo>
                  <a:cubicBezTo>
                    <a:pt x="3506487" y="309810"/>
                    <a:pt x="3508834" y="307463"/>
                    <a:pt x="3508834" y="302769"/>
                  </a:cubicBezTo>
                  <a:cubicBezTo>
                    <a:pt x="3508834" y="298075"/>
                    <a:pt x="3506487" y="293381"/>
                    <a:pt x="3504140" y="291034"/>
                  </a:cubicBezTo>
                  <a:cubicBezTo>
                    <a:pt x="3506487" y="291034"/>
                    <a:pt x="3506487" y="288687"/>
                    <a:pt x="3508834" y="288687"/>
                  </a:cubicBezTo>
                  <a:cubicBezTo>
                    <a:pt x="3511182" y="288687"/>
                    <a:pt x="3513528" y="286340"/>
                    <a:pt x="3515876" y="286340"/>
                  </a:cubicBezTo>
                  <a:cubicBezTo>
                    <a:pt x="3515876" y="286340"/>
                    <a:pt x="3518223" y="286340"/>
                    <a:pt x="3520570" y="283993"/>
                  </a:cubicBezTo>
                  <a:cubicBezTo>
                    <a:pt x="3525264" y="283993"/>
                    <a:pt x="3527611" y="281646"/>
                    <a:pt x="3532305" y="281646"/>
                  </a:cubicBezTo>
                  <a:cubicBezTo>
                    <a:pt x="3536999" y="286340"/>
                    <a:pt x="3544040" y="288687"/>
                    <a:pt x="3551081" y="291034"/>
                  </a:cubicBezTo>
                  <a:close/>
                  <a:moveTo>
                    <a:pt x="51635" y="2027848"/>
                  </a:moveTo>
                  <a:cubicBezTo>
                    <a:pt x="51635" y="2027848"/>
                    <a:pt x="53982" y="2027848"/>
                    <a:pt x="56329" y="2027848"/>
                  </a:cubicBezTo>
                  <a:cubicBezTo>
                    <a:pt x="56329" y="2027848"/>
                    <a:pt x="56329" y="2030195"/>
                    <a:pt x="56329" y="2030195"/>
                  </a:cubicBezTo>
                  <a:cubicBezTo>
                    <a:pt x="56329" y="2032542"/>
                    <a:pt x="53982" y="2034889"/>
                    <a:pt x="53982" y="2037236"/>
                  </a:cubicBezTo>
                  <a:cubicBezTo>
                    <a:pt x="53982" y="2037236"/>
                    <a:pt x="53982" y="2037236"/>
                    <a:pt x="53982" y="2037236"/>
                  </a:cubicBezTo>
                  <a:cubicBezTo>
                    <a:pt x="51635" y="2037236"/>
                    <a:pt x="49288" y="2039583"/>
                    <a:pt x="46941" y="2039583"/>
                  </a:cubicBezTo>
                  <a:cubicBezTo>
                    <a:pt x="46941" y="2034889"/>
                    <a:pt x="49288" y="2030195"/>
                    <a:pt x="51635" y="2027848"/>
                  </a:cubicBezTo>
                  <a:close/>
                  <a:moveTo>
                    <a:pt x="25818" y="2255512"/>
                  </a:moveTo>
                  <a:cubicBezTo>
                    <a:pt x="28165" y="2185100"/>
                    <a:pt x="28165" y="2114689"/>
                    <a:pt x="39900" y="2065401"/>
                  </a:cubicBezTo>
                  <a:cubicBezTo>
                    <a:pt x="42247" y="2067748"/>
                    <a:pt x="42247" y="2070095"/>
                    <a:pt x="44594" y="2072442"/>
                  </a:cubicBezTo>
                  <a:cubicBezTo>
                    <a:pt x="44594" y="2074789"/>
                    <a:pt x="44594" y="2074789"/>
                    <a:pt x="44594" y="2077136"/>
                  </a:cubicBezTo>
                  <a:cubicBezTo>
                    <a:pt x="44594" y="2079483"/>
                    <a:pt x="44594" y="2081830"/>
                    <a:pt x="44594" y="2084177"/>
                  </a:cubicBezTo>
                  <a:cubicBezTo>
                    <a:pt x="44594" y="2086524"/>
                    <a:pt x="44594" y="2091218"/>
                    <a:pt x="42247" y="2093565"/>
                  </a:cubicBezTo>
                  <a:cubicBezTo>
                    <a:pt x="42247" y="2095912"/>
                    <a:pt x="42247" y="2098260"/>
                    <a:pt x="42247" y="2102954"/>
                  </a:cubicBezTo>
                  <a:cubicBezTo>
                    <a:pt x="42247" y="2105301"/>
                    <a:pt x="42247" y="2107648"/>
                    <a:pt x="42247" y="2112342"/>
                  </a:cubicBezTo>
                  <a:cubicBezTo>
                    <a:pt x="42247" y="2117036"/>
                    <a:pt x="39900" y="2124077"/>
                    <a:pt x="39900" y="2128771"/>
                  </a:cubicBezTo>
                  <a:cubicBezTo>
                    <a:pt x="39900" y="2131118"/>
                    <a:pt x="39900" y="2131118"/>
                    <a:pt x="39900" y="2133465"/>
                  </a:cubicBezTo>
                  <a:cubicBezTo>
                    <a:pt x="39900" y="2138159"/>
                    <a:pt x="39900" y="2142853"/>
                    <a:pt x="37553" y="2147548"/>
                  </a:cubicBezTo>
                  <a:cubicBezTo>
                    <a:pt x="37553" y="2149895"/>
                    <a:pt x="37553" y="2149895"/>
                    <a:pt x="37553" y="2152242"/>
                  </a:cubicBezTo>
                  <a:cubicBezTo>
                    <a:pt x="37553" y="2156936"/>
                    <a:pt x="37553" y="2161630"/>
                    <a:pt x="35206" y="2166324"/>
                  </a:cubicBezTo>
                  <a:cubicBezTo>
                    <a:pt x="35206" y="2168671"/>
                    <a:pt x="35206" y="2168671"/>
                    <a:pt x="35206" y="2171018"/>
                  </a:cubicBezTo>
                  <a:cubicBezTo>
                    <a:pt x="35206" y="2175712"/>
                    <a:pt x="35206" y="2180406"/>
                    <a:pt x="35206" y="2187447"/>
                  </a:cubicBezTo>
                  <a:cubicBezTo>
                    <a:pt x="35206" y="2189794"/>
                    <a:pt x="35206" y="2189794"/>
                    <a:pt x="35206" y="2192142"/>
                  </a:cubicBezTo>
                  <a:cubicBezTo>
                    <a:pt x="35206" y="2196836"/>
                    <a:pt x="35206" y="2201530"/>
                    <a:pt x="35206" y="2208571"/>
                  </a:cubicBezTo>
                  <a:cubicBezTo>
                    <a:pt x="35206" y="2210918"/>
                    <a:pt x="35206" y="2213265"/>
                    <a:pt x="35206" y="2213265"/>
                  </a:cubicBezTo>
                  <a:cubicBezTo>
                    <a:pt x="35206" y="2217959"/>
                    <a:pt x="35206" y="2225000"/>
                    <a:pt x="35206" y="2229694"/>
                  </a:cubicBezTo>
                  <a:cubicBezTo>
                    <a:pt x="35206" y="2232041"/>
                    <a:pt x="35206" y="2232041"/>
                    <a:pt x="35206" y="2234388"/>
                  </a:cubicBezTo>
                  <a:cubicBezTo>
                    <a:pt x="35206" y="2239082"/>
                    <a:pt x="35206" y="2246123"/>
                    <a:pt x="35206" y="2250818"/>
                  </a:cubicBezTo>
                  <a:cubicBezTo>
                    <a:pt x="28165" y="2250818"/>
                    <a:pt x="28165" y="2253165"/>
                    <a:pt x="25818" y="2255512"/>
                  </a:cubicBezTo>
                  <a:cubicBezTo>
                    <a:pt x="28165" y="2262553"/>
                    <a:pt x="28165" y="2267247"/>
                    <a:pt x="25818" y="2271941"/>
                  </a:cubicBezTo>
                  <a:cubicBezTo>
                    <a:pt x="25818" y="2274288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69594"/>
                    <a:pt x="25818" y="2262553"/>
                    <a:pt x="25818" y="2255512"/>
                  </a:cubicBezTo>
                  <a:close/>
                </a:path>
              </a:pathLst>
            </a:custGeom>
            <a:grpFill/>
            <a:ln w="23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D2F1742F-F5F8-E84B-7F04-0A5C784E659C}"/>
                </a:ext>
              </a:extLst>
            </p:cNvPr>
            <p:cNvSpPr/>
            <p:nvPr/>
          </p:nvSpPr>
          <p:spPr>
            <a:xfrm>
              <a:off x="3641561" y="533774"/>
              <a:ext cx="4853691" cy="4860733"/>
            </a:xfrm>
            <a:custGeom>
              <a:avLst/>
              <a:gdLst>
                <a:gd name="connsiteX0" fmla="*/ 4827875 w 4853691"/>
                <a:gd name="connsiteY0" fmla="*/ 2788291 h 4860733"/>
                <a:gd name="connsiteX1" fmla="*/ 4825528 w 4853691"/>
                <a:gd name="connsiteY1" fmla="*/ 2668592 h 4860733"/>
                <a:gd name="connsiteX2" fmla="*/ 4844304 w 4853691"/>
                <a:gd name="connsiteY2" fmla="*/ 2647468 h 4860733"/>
                <a:gd name="connsiteX3" fmla="*/ 4823181 w 4853691"/>
                <a:gd name="connsiteY3" fmla="*/ 2626345 h 4860733"/>
                <a:gd name="connsiteX4" fmla="*/ 4820833 w 4853691"/>
                <a:gd name="connsiteY4" fmla="*/ 2560628 h 4860733"/>
                <a:gd name="connsiteX5" fmla="*/ 4839610 w 4853691"/>
                <a:gd name="connsiteY5" fmla="*/ 2541851 h 4860733"/>
                <a:gd name="connsiteX6" fmla="*/ 4818487 w 4853691"/>
                <a:gd name="connsiteY6" fmla="*/ 2520728 h 4860733"/>
                <a:gd name="connsiteX7" fmla="*/ 4816139 w 4853691"/>
                <a:gd name="connsiteY7" fmla="*/ 2464399 h 4860733"/>
                <a:gd name="connsiteX8" fmla="*/ 4832569 w 4853691"/>
                <a:gd name="connsiteY8" fmla="*/ 2445622 h 4860733"/>
                <a:gd name="connsiteX9" fmla="*/ 4830222 w 4853691"/>
                <a:gd name="connsiteY9" fmla="*/ 2436234 h 4860733"/>
                <a:gd name="connsiteX10" fmla="*/ 4832569 w 4853691"/>
                <a:gd name="connsiteY10" fmla="*/ 2424499 h 4860733"/>
                <a:gd name="connsiteX11" fmla="*/ 4813793 w 4853691"/>
                <a:gd name="connsiteY11" fmla="*/ 2405723 h 4860733"/>
                <a:gd name="connsiteX12" fmla="*/ 4799710 w 4853691"/>
                <a:gd name="connsiteY12" fmla="*/ 2398681 h 4860733"/>
                <a:gd name="connsiteX13" fmla="*/ 4799710 w 4853691"/>
                <a:gd name="connsiteY13" fmla="*/ 2398681 h 4860733"/>
                <a:gd name="connsiteX14" fmla="*/ 4802057 w 4853691"/>
                <a:gd name="connsiteY14" fmla="*/ 2337658 h 4860733"/>
                <a:gd name="connsiteX15" fmla="*/ 4811445 w 4853691"/>
                <a:gd name="connsiteY15" fmla="*/ 2340005 h 4860733"/>
                <a:gd name="connsiteX16" fmla="*/ 4832569 w 4853691"/>
                <a:gd name="connsiteY16" fmla="*/ 2318882 h 4860733"/>
                <a:gd name="connsiteX17" fmla="*/ 4825528 w 4853691"/>
                <a:gd name="connsiteY17" fmla="*/ 2302453 h 4860733"/>
                <a:gd name="connsiteX18" fmla="*/ 4825528 w 4853691"/>
                <a:gd name="connsiteY18" fmla="*/ 2297759 h 4860733"/>
                <a:gd name="connsiteX19" fmla="*/ 4813793 w 4853691"/>
                <a:gd name="connsiteY19" fmla="*/ 2278982 h 4860733"/>
                <a:gd name="connsiteX20" fmla="*/ 4816139 w 4853691"/>
                <a:gd name="connsiteY20" fmla="*/ 2147548 h 4860733"/>
                <a:gd name="connsiteX21" fmla="*/ 4825528 w 4853691"/>
                <a:gd name="connsiteY21" fmla="*/ 2131118 h 4860733"/>
                <a:gd name="connsiteX22" fmla="*/ 4818487 w 4853691"/>
                <a:gd name="connsiteY22" fmla="*/ 2114689 h 4860733"/>
                <a:gd name="connsiteX23" fmla="*/ 4823181 w 4853691"/>
                <a:gd name="connsiteY23" fmla="*/ 2048971 h 4860733"/>
                <a:gd name="connsiteX24" fmla="*/ 4823181 w 4853691"/>
                <a:gd name="connsiteY24" fmla="*/ 2048971 h 4860733"/>
                <a:gd name="connsiteX25" fmla="*/ 4844304 w 4853691"/>
                <a:gd name="connsiteY25" fmla="*/ 2027848 h 4860733"/>
                <a:gd name="connsiteX26" fmla="*/ 4823181 w 4853691"/>
                <a:gd name="connsiteY26" fmla="*/ 2006725 h 4860733"/>
                <a:gd name="connsiteX27" fmla="*/ 4820833 w 4853691"/>
                <a:gd name="connsiteY27" fmla="*/ 2006725 h 4860733"/>
                <a:gd name="connsiteX28" fmla="*/ 4820833 w 4853691"/>
                <a:gd name="connsiteY28" fmla="*/ 2002031 h 4860733"/>
                <a:gd name="connsiteX29" fmla="*/ 4818487 w 4853691"/>
                <a:gd name="connsiteY29" fmla="*/ 1987948 h 4860733"/>
                <a:gd name="connsiteX30" fmla="*/ 4832569 w 4853691"/>
                <a:gd name="connsiteY30" fmla="*/ 1969172 h 4860733"/>
                <a:gd name="connsiteX31" fmla="*/ 4811445 w 4853691"/>
                <a:gd name="connsiteY31" fmla="*/ 1948049 h 4860733"/>
                <a:gd name="connsiteX32" fmla="*/ 4809098 w 4853691"/>
                <a:gd name="connsiteY32" fmla="*/ 1948049 h 4860733"/>
                <a:gd name="connsiteX33" fmla="*/ 4804404 w 4853691"/>
                <a:gd name="connsiteY33" fmla="*/ 1926925 h 4860733"/>
                <a:gd name="connsiteX34" fmla="*/ 4799710 w 4853691"/>
                <a:gd name="connsiteY34" fmla="*/ 1905802 h 4860733"/>
                <a:gd name="connsiteX35" fmla="*/ 4795016 w 4853691"/>
                <a:gd name="connsiteY35" fmla="*/ 1882331 h 4860733"/>
                <a:gd name="connsiteX36" fmla="*/ 4792669 w 4853691"/>
                <a:gd name="connsiteY36" fmla="*/ 1870596 h 4860733"/>
                <a:gd name="connsiteX37" fmla="*/ 4799710 w 4853691"/>
                <a:gd name="connsiteY37" fmla="*/ 1854167 h 4860733"/>
                <a:gd name="connsiteX38" fmla="*/ 4795016 w 4853691"/>
                <a:gd name="connsiteY38" fmla="*/ 1842432 h 4860733"/>
                <a:gd name="connsiteX39" fmla="*/ 4799710 w 4853691"/>
                <a:gd name="connsiteY39" fmla="*/ 1828349 h 4860733"/>
                <a:gd name="connsiteX40" fmla="*/ 4778587 w 4853691"/>
                <a:gd name="connsiteY40" fmla="*/ 1807226 h 4860733"/>
                <a:gd name="connsiteX41" fmla="*/ 4776240 w 4853691"/>
                <a:gd name="connsiteY41" fmla="*/ 1807226 h 4860733"/>
                <a:gd name="connsiteX42" fmla="*/ 4776240 w 4853691"/>
                <a:gd name="connsiteY42" fmla="*/ 1804879 h 4860733"/>
                <a:gd name="connsiteX43" fmla="*/ 4776240 w 4853691"/>
                <a:gd name="connsiteY43" fmla="*/ 1800185 h 4860733"/>
                <a:gd name="connsiteX44" fmla="*/ 4776240 w 4853691"/>
                <a:gd name="connsiteY44" fmla="*/ 1795491 h 4860733"/>
                <a:gd name="connsiteX45" fmla="*/ 4776240 w 4853691"/>
                <a:gd name="connsiteY45" fmla="*/ 1793144 h 4860733"/>
                <a:gd name="connsiteX46" fmla="*/ 4790322 w 4853691"/>
                <a:gd name="connsiteY46" fmla="*/ 1774367 h 4860733"/>
                <a:gd name="connsiteX47" fmla="*/ 4769198 w 4853691"/>
                <a:gd name="connsiteY47" fmla="*/ 1753244 h 4860733"/>
                <a:gd name="connsiteX48" fmla="*/ 4764504 w 4853691"/>
                <a:gd name="connsiteY48" fmla="*/ 1753244 h 4860733"/>
                <a:gd name="connsiteX49" fmla="*/ 4759810 w 4853691"/>
                <a:gd name="connsiteY49" fmla="*/ 1736814 h 4860733"/>
                <a:gd name="connsiteX50" fmla="*/ 4733993 w 4853691"/>
                <a:gd name="connsiteY50" fmla="*/ 1652321 h 4860733"/>
                <a:gd name="connsiteX51" fmla="*/ 4618988 w 4853691"/>
                <a:gd name="connsiteY51" fmla="*/ 1387104 h 4860733"/>
                <a:gd name="connsiteX52" fmla="*/ 4588476 w 4853691"/>
                <a:gd name="connsiteY52" fmla="*/ 1337817 h 4860733"/>
                <a:gd name="connsiteX53" fmla="*/ 4597864 w 4853691"/>
                <a:gd name="connsiteY53" fmla="*/ 1321387 h 4860733"/>
                <a:gd name="connsiteX54" fmla="*/ 4576741 w 4853691"/>
                <a:gd name="connsiteY54" fmla="*/ 1300264 h 4860733"/>
                <a:gd name="connsiteX55" fmla="*/ 4569699 w 4853691"/>
                <a:gd name="connsiteY55" fmla="*/ 1302611 h 4860733"/>
                <a:gd name="connsiteX56" fmla="*/ 4541535 w 4853691"/>
                <a:gd name="connsiteY56" fmla="*/ 1246282 h 4860733"/>
                <a:gd name="connsiteX57" fmla="*/ 4539188 w 4853691"/>
                <a:gd name="connsiteY57" fmla="*/ 1239241 h 4860733"/>
                <a:gd name="connsiteX58" fmla="*/ 4501635 w 4853691"/>
                <a:gd name="connsiteY58" fmla="*/ 1168829 h 4860733"/>
                <a:gd name="connsiteX59" fmla="*/ 4499288 w 4853691"/>
                <a:gd name="connsiteY59" fmla="*/ 1161788 h 4860733"/>
                <a:gd name="connsiteX60" fmla="*/ 4457041 w 4853691"/>
                <a:gd name="connsiteY60" fmla="*/ 1091377 h 4860733"/>
                <a:gd name="connsiteX61" fmla="*/ 4454694 w 4853691"/>
                <a:gd name="connsiteY61" fmla="*/ 1086683 h 4860733"/>
                <a:gd name="connsiteX62" fmla="*/ 4410100 w 4853691"/>
                <a:gd name="connsiteY62" fmla="*/ 1018618 h 4860733"/>
                <a:gd name="connsiteX63" fmla="*/ 4407753 w 4853691"/>
                <a:gd name="connsiteY63" fmla="*/ 1016271 h 4860733"/>
                <a:gd name="connsiteX64" fmla="*/ 4358465 w 4853691"/>
                <a:gd name="connsiteY64" fmla="*/ 950554 h 4860733"/>
                <a:gd name="connsiteX65" fmla="*/ 4358465 w 4853691"/>
                <a:gd name="connsiteY65" fmla="*/ 950554 h 4860733"/>
                <a:gd name="connsiteX66" fmla="*/ 4252848 w 4853691"/>
                <a:gd name="connsiteY66" fmla="*/ 828507 h 4860733"/>
                <a:gd name="connsiteX67" fmla="*/ 4250501 w 4853691"/>
                <a:gd name="connsiteY67" fmla="*/ 826160 h 4860733"/>
                <a:gd name="connsiteX68" fmla="*/ 4198866 w 4853691"/>
                <a:gd name="connsiteY68" fmla="*/ 774525 h 4860733"/>
                <a:gd name="connsiteX69" fmla="*/ 4194172 w 4853691"/>
                <a:gd name="connsiteY69" fmla="*/ 769831 h 4860733"/>
                <a:gd name="connsiteX70" fmla="*/ 4189478 w 4853691"/>
                <a:gd name="connsiteY70" fmla="*/ 765137 h 4860733"/>
                <a:gd name="connsiteX71" fmla="*/ 4175395 w 4853691"/>
                <a:gd name="connsiteY71" fmla="*/ 751055 h 4860733"/>
                <a:gd name="connsiteX72" fmla="*/ 4158966 w 4853691"/>
                <a:gd name="connsiteY72" fmla="*/ 736973 h 4860733"/>
                <a:gd name="connsiteX73" fmla="*/ 4154272 w 4853691"/>
                <a:gd name="connsiteY73" fmla="*/ 732279 h 4860733"/>
                <a:gd name="connsiteX74" fmla="*/ 4149578 w 4853691"/>
                <a:gd name="connsiteY74" fmla="*/ 727584 h 4860733"/>
                <a:gd name="connsiteX75" fmla="*/ 4130802 w 4853691"/>
                <a:gd name="connsiteY75" fmla="*/ 704114 h 4860733"/>
                <a:gd name="connsiteX76" fmla="*/ 4121414 w 4853691"/>
                <a:gd name="connsiteY76" fmla="*/ 694726 h 4860733"/>
                <a:gd name="connsiteX77" fmla="*/ 4104984 w 4853691"/>
                <a:gd name="connsiteY77" fmla="*/ 675949 h 4860733"/>
                <a:gd name="connsiteX78" fmla="*/ 4093249 w 4853691"/>
                <a:gd name="connsiteY78" fmla="*/ 664214 h 4860733"/>
                <a:gd name="connsiteX79" fmla="*/ 4079167 w 4853691"/>
                <a:gd name="connsiteY79" fmla="*/ 650132 h 4860733"/>
                <a:gd name="connsiteX80" fmla="*/ 4065084 w 4853691"/>
                <a:gd name="connsiteY80" fmla="*/ 636050 h 4860733"/>
                <a:gd name="connsiteX81" fmla="*/ 4058043 w 4853691"/>
                <a:gd name="connsiteY81" fmla="*/ 629008 h 4860733"/>
                <a:gd name="connsiteX82" fmla="*/ 4051002 w 4853691"/>
                <a:gd name="connsiteY82" fmla="*/ 624314 h 4860733"/>
                <a:gd name="connsiteX83" fmla="*/ 4036920 w 4853691"/>
                <a:gd name="connsiteY83" fmla="*/ 610232 h 4860733"/>
                <a:gd name="connsiteX84" fmla="*/ 4022837 w 4853691"/>
                <a:gd name="connsiteY84" fmla="*/ 598497 h 4860733"/>
                <a:gd name="connsiteX85" fmla="*/ 4011102 w 4853691"/>
                <a:gd name="connsiteY85" fmla="*/ 589109 h 4860733"/>
                <a:gd name="connsiteX86" fmla="*/ 3994673 w 4853691"/>
                <a:gd name="connsiteY86" fmla="*/ 575026 h 4860733"/>
                <a:gd name="connsiteX87" fmla="*/ 3985285 w 4853691"/>
                <a:gd name="connsiteY87" fmla="*/ 567985 h 4860733"/>
                <a:gd name="connsiteX88" fmla="*/ 3964161 w 4853691"/>
                <a:gd name="connsiteY88" fmla="*/ 553903 h 4860733"/>
                <a:gd name="connsiteX89" fmla="*/ 3957120 w 4853691"/>
                <a:gd name="connsiteY89" fmla="*/ 549209 h 4860733"/>
                <a:gd name="connsiteX90" fmla="*/ 3933650 w 4853691"/>
                <a:gd name="connsiteY90" fmla="*/ 535127 h 4860733"/>
                <a:gd name="connsiteX91" fmla="*/ 3928956 w 4853691"/>
                <a:gd name="connsiteY91" fmla="*/ 532780 h 4860733"/>
                <a:gd name="connsiteX92" fmla="*/ 3905485 w 4853691"/>
                <a:gd name="connsiteY92" fmla="*/ 518697 h 4860733"/>
                <a:gd name="connsiteX93" fmla="*/ 3900791 w 4853691"/>
                <a:gd name="connsiteY93" fmla="*/ 516350 h 4860733"/>
                <a:gd name="connsiteX94" fmla="*/ 3877321 w 4853691"/>
                <a:gd name="connsiteY94" fmla="*/ 504615 h 4860733"/>
                <a:gd name="connsiteX95" fmla="*/ 3872627 w 4853691"/>
                <a:gd name="connsiteY95" fmla="*/ 502268 h 4860733"/>
                <a:gd name="connsiteX96" fmla="*/ 3849156 w 4853691"/>
                <a:gd name="connsiteY96" fmla="*/ 492880 h 4860733"/>
                <a:gd name="connsiteX97" fmla="*/ 3842115 w 4853691"/>
                <a:gd name="connsiteY97" fmla="*/ 490533 h 4860733"/>
                <a:gd name="connsiteX98" fmla="*/ 3828033 w 4853691"/>
                <a:gd name="connsiteY98" fmla="*/ 485839 h 4860733"/>
                <a:gd name="connsiteX99" fmla="*/ 3811603 w 4853691"/>
                <a:gd name="connsiteY99" fmla="*/ 474103 h 4860733"/>
                <a:gd name="connsiteX100" fmla="*/ 3809256 w 4853691"/>
                <a:gd name="connsiteY100" fmla="*/ 471756 h 4860733"/>
                <a:gd name="connsiteX101" fmla="*/ 3762316 w 4853691"/>
                <a:gd name="connsiteY101" fmla="*/ 441245 h 4860733"/>
                <a:gd name="connsiteX102" fmla="*/ 3755274 w 4853691"/>
                <a:gd name="connsiteY102" fmla="*/ 436551 h 4860733"/>
                <a:gd name="connsiteX103" fmla="*/ 3713027 w 4853691"/>
                <a:gd name="connsiteY103" fmla="*/ 410733 h 4860733"/>
                <a:gd name="connsiteX104" fmla="*/ 3698945 w 4853691"/>
                <a:gd name="connsiteY104" fmla="*/ 403692 h 4860733"/>
                <a:gd name="connsiteX105" fmla="*/ 3661392 w 4853691"/>
                <a:gd name="connsiteY105" fmla="*/ 380222 h 4860733"/>
                <a:gd name="connsiteX106" fmla="*/ 3644963 w 4853691"/>
                <a:gd name="connsiteY106" fmla="*/ 370833 h 4860733"/>
                <a:gd name="connsiteX107" fmla="*/ 3616799 w 4853691"/>
                <a:gd name="connsiteY107" fmla="*/ 354404 h 4860733"/>
                <a:gd name="connsiteX108" fmla="*/ 3609758 w 4853691"/>
                <a:gd name="connsiteY108" fmla="*/ 340322 h 4860733"/>
                <a:gd name="connsiteX109" fmla="*/ 3607410 w 4853691"/>
                <a:gd name="connsiteY109" fmla="*/ 337975 h 4860733"/>
                <a:gd name="connsiteX110" fmla="*/ 3600369 w 4853691"/>
                <a:gd name="connsiteY110" fmla="*/ 323892 h 4860733"/>
                <a:gd name="connsiteX111" fmla="*/ 3598022 w 4853691"/>
                <a:gd name="connsiteY111" fmla="*/ 321545 h 4860733"/>
                <a:gd name="connsiteX112" fmla="*/ 3590981 w 4853691"/>
                <a:gd name="connsiteY112" fmla="*/ 309810 h 4860733"/>
                <a:gd name="connsiteX113" fmla="*/ 3598022 w 4853691"/>
                <a:gd name="connsiteY113" fmla="*/ 295728 h 4860733"/>
                <a:gd name="connsiteX114" fmla="*/ 3576899 w 4853691"/>
                <a:gd name="connsiteY114" fmla="*/ 274604 h 4860733"/>
                <a:gd name="connsiteX115" fmla="*/ 3560469 w 4853691"/>
                <a:gd name="connsiteY115" fmla="*/ 281646 h 4860733"/>
                <a:gd name="connsiteX116" fmla="*/ 3536999 w 4853691"/>
                <a:gd name="connsiteY116" fmla="*/ 276951 h 4860733"/>
                <a:gd name="connsiteX117" fmla="*/ 3525264 w 4853691"/>
                <a:gd name="connsiteY117" fmla="*/ 279299 h 4860733"/>
                <a:gd name="connsiteX118" fmla="*/ 3522917 w 4853691"/>
                <a:gd name="connsiteY118" fmla="*/ 279299 h 4860733"/>
                <a:gd name="connsiteX119" fmla="*/ 3515876 w 4853691"/>
                <a:gd name="connsiteY119" fmla="*/ 281646 h 4860733"/>
                <a:gd name="connsiteX120" fmla="*/ 3511182 w 4853691"/>
                <a:gd name="connsiteY120" fmla="*/ 283993 h 4860733"/>
                <a:gd name="connsiteX121" fmla="*/ 3497099 w 4853691"/>
                <a:gd name="connsiteY121" fmla="*/ 276951 h 4860733"/>
                <a:gd name="connsiteX122" fmla="*/ 3480670 w 4853691"/>
                <a:gd name="connsiteY122" fmla="*/ 286340 h 4860733"/>
                <a:gd name="connsiteX123" fmla="*/ 3466588 w 4853691"/>
                <a:gd name="connsiteY123" fmla="*/ 279299 h 4860733"/>
                <a:gd name="connsiteX124" fmla="*/ 3452505 w 4853691"/>
                <a:gd name="connsiteY124" fmla="*/ 267563 h 4860733"/>
                <a:gd name="connsiteX125" fmla="*/ 3440770 w 4853691"/>
                <a:gd name="connsiteY125" fmla="*/ 258175 h 4860733"/>
                <a:gd name="connsiteX126" fmla="*/ 3412605 w 4853691"/>
                <a:gd name="connsiteY126" fmla="*/ 237052 h 4860733"/>
                <a:gd name="connsiteX127" fmla="*/ 3400870 w 4853691"/>
                <a:gd name="connsiteY127" fmla="*/ 230011 h 4860733"/>
                <a:gd name="connsiteX128" fmla="*/ 3382094 w 4853691"/>
                <a:gd name="connsiteY128" fmla="*/ 218275 h 4860733"/>
                <a:gd name="connsiteX129" fmla="*/ 3368012 w 4853691"/>
                <a:gd name="connsiteY129" fmla="*/ 208887 h 4860733"/>
                <a:gd name="connsiteX130" fmla="*/ 3351582 w 4853691"/>
                <a:gd name="connsiteY130" fmla="*/ 199499 h 4860733"/>
                <a:gd name="connsiteX131" fmla="*/ 3337500 w 4853691"/>
                <a:gd name="connsiteY131" fmla="*/ 192458 h 4860733"/>
                <a:gd name="connsiteX132" fmla="*/ 3323418 w 4853691"/>
                <a:gd name="connsiteY132" fmla="*/ 183070 h 4860733"/>
                <a:gd name="connsiteX133" fmla="*/ 3309336 w 4853691"/>
                <a:gd name="connsiteY133" fmla="*/ 176028 h 4860733"/>
                <a:gd name="connsiteX134" fmla="*/ 3295253 w 4853691"/>
                <a:gd name="connsiteY134" fmla="*/ 168987 h 4860733"/>
                <a:gd name="connsiteX135" fmla="*/ 3278824 w 4853691"/>
                <a:gd name="connsiteY135" fmla="*/ 161946 h 4860733"/>
                <a:gd name="connsiteX136" fmla="*/ 3271783 w 4853691"/>
                <a:gd name="connsiteY136" fmla="*/ 159599 h 4860733"/>
                <a:gd name="connsiteX137" fmla="*/ 3231883 w 4853691"/>
                <a:gd name="connsiteY137" fmla="*/ 143170 h 4860733"/>
                <a:gd name="connsiteX138" fmla="*/ 3224842 w 4853691"/>
                <a:gd name="connsiteY138" fmla="*/ 140823 h 4860733"/>
                <a:gd name="connsiteX139" fmla="*/ 3206066 w 4853691"/>
                <a:gd name="connsiteY139" fmla="*/ 133782 h 4860733"/>
                <a:gd name="connsiteX140" fmla="*/ 3196677 w 4853691"/>
                <a:gd name="connsiteY140" fmla="*/ 131435 h 4860733"/>
                <a:gd name="connsiteX141" fmla="*/ 3177901 w 4853691"/>
                <a:gd name="connsiteY141" fmla="*/ 126741 h 4860733"/>
                <a:gd name="connsiteX142" fmla="*/ 3166166 w 4853691"/>
                <a:gd name="connsiteY142" fmla="*/ 124393 h 4860733"/>
                <a:gd name="connsiteX143" fmla="*/ 3156778 w 4853691"/>
                <a:gd name="connsiteY143" fmla="*/ 122046 h 4860733"/>
                <a:gd name="connsiteX144" fmla="*/ 3152083 w 4853691"/>
                <a:gd name="connsiteY144" fmla="*/ 119699 h 4860733"/>
                <a:gd name="connsiteX145" fmla="*/ 3147389 w 4853691"/>
                <a:gd name="connsiteY145" fmla="*/ 117352 h 4860733"/>
                <a:gd name="connsiteX146" fmla="*/ 3130960 w 4853691"/>
                <a:gd name="connsiteY146" fmla="*/ 112658 h 4860733"/>
                <a:gd name="connsiteX147" fmla="*/ 3128613 w 4853691"/>
                <a:gd name="connsiteY147" fmla="*/ 112658 h 4860733"/>
                <a:gd name="connsiteX148" fmla="*/ 3109837 w 4853691"/>
                <a:gd name="connsiteY148" fmla="*/ 110311 h 4860733"/>
                <a:gd name="connsiteX149" fmla="*/ 3105143 w 4853691"/>
                <a:gd name="connsiteY149" fmla="*/ 110311 h 4860733"/>
                <a:gd name="connsiteX150" fmla="*/ 3088713 w 4853691"/>
                <a:gd name="connsiteY150" fmla="*/ 110311 h 4860733"/>
                <a:gd name="connsiteX151" fmla="*/ 3086366 w 4853691"/>
                <a:gd name="connsiteY151" fmla="*/ 110311 h 4860733"/>
                <a:gd name="connsiteX152" fmla="*/ 3086366 w 4853691"/>
                <a:gd name="connsiteY152" fmla="*/ 110311 h 4860733"/>
                <a:gd name="connsiteX153" fmla="*/ 3069937 w 4853691"/>
                <a:gd name="connsiteY153" fmla="*/ 110311 h 4860733"/>
                <a:gd name="connsiteX154" fmla="*/ 3067590 w 4853691"/>
                <a:gd name="connsiteY154" fmla="*/ 110311 h 4860733"/>
                <a:gd name="connsiteX155" fmla="*/ 3048813 w 4853691"/>
                <a:gd name="connsiteY155" fmla="*/ 93882 h 4860733"/>
                <a:gd name="connsiteX156" fmla="*/ 3030037 w 4853691"/>
                <a:gd name="connsiteY156" fmla="*/ 105617 h 4860733"/>
                <a:gd name="connsiteX157" fmla="*/ 2997178 w 4853691"/>
                <a:gd name="connsiteY157" fmla="*/ 93882 h 4860733"/>
                <a:gd name="connsiteX158" fmla="*/ 2985443 w 4853691"/>
                <a:gd name="connsiteY158" fmla="*/ 89188 h 4860733"/>
                <a:gd name="connsiteX159" fmla="*/ 2947890 w 4853691"/>
                <a:gd name="connsiteY159" fmla="*/ 77453 h 4860733"/>
                <a:gd name="connsiteX160" fmla="*/ 2924420 w 4853691"/>
                <a:gd name="connsiteY160" fmla="*/ 70411 h 4860733"/>
                <a:gd name="connsiteX161" fmla="*/ 2893908 w 4853691"/>
                <a:gd name="connsiteY161" fmla="*/ 63370 h 4860733"/>
                <a:gd name="connsiteX162" fmla="*/ 2858703 w 4853691"/>
                <a:gd name="connsiteY162" fmla="*/ 53982 h 4860733"/>
                <a:gd name="connsiteX163" fmla="*/ 2832885 w 4853691"/>
                <a:gd name="connsiteY163" fmla="*/ 49288 h 4860733"/>
                <a:gd name="connsiteX164" fmla="*/ 2792985 w 4853691"/>
                <a:gd name="connsiteY164" fmla="*/ 39900 h 4860733"/>
                <a:gd name="connsiteX165" fmla="*/ 2767168 w 4853691"/>
                <a:gd name="connsiteY165" fmla="*/ 35206 h 4860733"/>
                <a:gd name="connsiteX166" fmla="*/ 2727268 w 4853691"/>
                <a:gd name="connsiteY166" fmla="*/ 28165 h 4860733"/>
                <a:gd name="connsiteX167" fmla="*/ 2694409 w 4853691"/>
                <a:gd name="connsiteY167" fmla="*/ 23470 h 4860733"/>
                <a:gd name="connsiteX168" fmla="*/ 2661551 w 4853691"/>
                <a:gd name="connsiteY168" fmla="*/ 18776 h 4860733"/>
                <a:gd name="connsiteX169" fmla="*/ 2628692 w 4853691"/>
                <a:gd name="connsiteY169" fmla="*/ 16429 h 4860733"/>
                <a:gd name="connsiteX170" fmla="*/ 2595833 w 4853691"/>
                <a:gd name="connsiteY170" fmla="*/ 14082 h 4860733"/>
                <a:gd name="connsiteX171" fmla="*/ 2530116 w 4853691"/>
                <a:gd name="connsiteY171" fmla="*/ 11735 h 4860733"/>
                <a:gd name="connsiteX172" fmla="*/ 2478481 w 4853691"/>
                <a:gd name="connsiteY172" fmla="*/ 11735 h 4860733"/>
                <a:gd name="connsiteX173" fmla="*/ 2462052 w 4853691"/>
                <a:gd name="connsiteY173" fmla="*/ 11735 h 4860733"/>
                <a:gd name="connsiteX174" fmla="*/ 2426846 w 4853691"/>
                <a:gd name="connsiteY174" fmla="*/ 14082 h 4860733"/>
                <a:gd name="connsiteX175" fmla="*/ 2417458 w 4853691"/>
                <a:gd name="connsiteY175" fmla="*/ 14082 h 4860733"/>
                <a:gd name="connsiteX176" fmla="*/ 2417458 w 4853691"/>
                <a:gd name="connsiteY176" fmla="*/ 14082 h 4860733"/>
                <a:gd name="connsiteX177" fmla="*/ 2410417 w 4853691"/>
                <a:gd name="connsiteY177" fmla="*/ 11735 h 4860733"/>
                <a:gd name="connsiteX178" fmla="*/ 2403376 w 4853691"/>
                <a:gd name="connsiteY178" fmla="*/ 9388 h 4860733"/>
                <a:gd name="connsiteX179" fmla="*/ 2391640 w 4853691"/>
                <a:gd name="connsiteY179" fmla="*/ 9388 h 4860733"/>
                <a:gd name="connsiteX180" fmla="*/ 2382252 w 4853691"/>
                <a:gd name="connsiteY180" fmla="*/ 9388 h 4860733"/>
                <a:gd name="connsiteX181" fmla="*/ 2379905 w 4853691"/>
                <a:gd name="connsiteY181" fmla="*/ 9388 h 4860733"/>
                <a:gd name="connsiteX182" fmla="*/ 2372864 w 4853691"/>
                <a:gd name="connsiteY182" fmla="*/ 11735 h 4860733"/>
                <a:gd name="connsiteX183" fmla="*/ 2372864 w 4853691"/>
                <a:gd name="connsiteY183" fmla="*/ 11735 h 4860733"/>
                <a:gd name="connsiteX184" fmla="*/ 2356435 w 4853691"/>
                <a:gd name="connsiteY184" fmla="*/ 0 h 4860733"/>
                <a:gd name="connsiteX185" fmla="*/ 2337658 w 4853691"/>
                <a:gd name="connsiteY185" fmla="*/ 16429 h 4860733"/>
                <a:gd name="connsiteX186" fmla="*/ 2332964 w 4853691"/>
                <a:gd name="connsiteY186" fmla="*/ 16429 h 4860733"/>
                <a:gd name="connsiteX187" fmla="*/ 2323576 w 4853691"/>
                <a:gd name="connsiteY187" fmla="*/ 16429 h 4860733"/>
                <a:gd name="connsiteX188" fmla="*/ 2293064 w 4853691"/>
                <a:gd name="connsiteY188" fmla="*/ 14082 h 4860733"/>
                <a:gd name="connsiteX189" fmla="*/ 2271941 w 4853691"/>
                <a:gd name="connsiteY189" fmla="*/ 14082 h 4860733"/>
                <a:gd name="connsiteX190" fmla="*/ 2269594 w 4853691"/>
                <a:gd name="connsiteY190" fmla="*/ 14082 h 4860733"/>
                <a:gd name="connsiteX191" fmla="*/ 2250818 w 4853691"/>
                <a:gd name="connsiteY191" fmla="*/ 16429 h 4860733"/>
                <a:gd name="connsiteX192" fmla="*/ 2248471 w 4853691"/>
                <a:gd name="connsiteY192" fmla="*/ 16429 h 4860733"/>
                <a:gd name="connsiteX193" fmla="*/ 2229694 w 4853691"/>
                <a:gd name="connsiteY193" fmla="*/ 18776 h 4860733"/>
                <a:gd name="connsiteX194" fmla="*/ 2227347 w 4853691"/>
                <a:gd name="connsiteY194" fmla="*/ 18776 h 4860733"/>
                <a:gd name="connsiteX195" fmla="*/ 2208571 w 4853691"/>
                <a:gd name="connsiteY195" fmla="*/ 23470 h 4860733"/>
                <a:gd name="connsiteX196" fmla="*/ 2206224 w 4853691"/>
                <a:gd name="connsiteY196" fmla="*/ 23470 h 4860733"/>
                <a:gd name="connsiteX197" fmla="*/ 2187447 w 4853691"/>
                <a:gd name="connsiteY197" fmla="*/ 28165 h 4860733"/>
                <a:gd name="connsiteX198" fmla="*/ 2185100 w 4853691"/>
                <a:gd name="connsiteY198" fmla="*/ 28165 h 4860733"/>
                <a:gd name="connsiteX199" fmla="*/ 2168671 w 4853691"/>
                <a:gd name="connsiteY199" fmla="*/ 35206 h 4860733"/>
                <a:gd name="connsiteX200" fmla="*/ 2163977 w 4853691"/>
                <a:gd name="connsiteY200" fmla="*/ 37553 h 4860733"/>
                <a:gd name="connsiteX201" fmla="*/ 2147548 w 4853691"/>
                <a:gd name="connsiteY201" fmla="*/ 44594 h 4860733"/>
                <a:gd name="connsiteX202" fmla="*/ 2145201 w 4853691"/>
                <a:gd name="connsiteY202" fmla="*/ 44594 h 4860733"/>
                <a:gd name="connsiteX203" fmla="*/ 2128771 w 4853691"/>
                <a:gd name="connsiteY203" fmla="*/ 32859 h 4860733"/>
                <a:gd name="connsiteX204" fmla="*/ 2109995 w 4853691"/>
                <a:gd name="connsiteY204" fmla="*/ 46941 h 4860733"/>
                <a:gd name="connsiteX205" fmla="*/ 2105301 w 4853691"/>
                <a:gd name="connsiteY205" fmla="*/ 46941 h 4860733"/>
                <a:gd name="connsiteX206" fmla="*/ 2086524 w 4853691"/>
                <a:gd name="connsiteY206" fmla="*/ 61023 h 4860733"/>
                <a:gd name="connsiteX207" fmla="*/ 2079483 w 4853691"/>
                <a:gd name="connsiteY207" fmla="*/ 61023 h 4860733"/>
                <a:gd name="connsiteX208" fmla="*/ 2067748 w 4853691"/>
                <a:gd name="connsiteY208" fmla="*/ 61023 h 4860733"/>
                <a:gd name="connsiteX209" fmla="*/ 2048972 w 4853691"/>
                <a:gd name="connsiteY209" fmla="*/ 61023 h 4860733"/>
                <a:gd name="connsiteX210" fmla="*/ 2025501 w 4853691"/>
                <a:gd name="connsiteY210" fmla="*/ 61023 h 4860733"/>
                <a:gd name="connsiteX211" fmla="*/ 2020807 w 4853691"/>
                <a:gd name="connsiteY211" fmla="*/ 61023 h 4860733"/>
                <a:gd name="connsiteX212" fmla="*/ 2002031 w 4853691"/>
                <a:gd name="connsiteY212" fmla="*/ 61023 h 4860733"/>
                <a:gd name="connsiteX213" fmla="*/ 1999684 w 4853691"/>
                <a:gd name="connsiteY213" fmla="*/ 61023 h 4860733"/>
                <a:gd name="connsiteX214" fmla="*/ 1978560 w 4853691"/>
                <a:gd name="connsiteY214" fmla="*/ 65717 h 4860733"/>
                <a:gd name="connsiteX215" fmla="*/ 1976213 w 4853691"/>
                <a:gd name="connsiteY215" fmla="*/ 65717 h 4860733"/>
                <a:gd name="connsiteX216" fmla="*/ 1952743 w 4853691"/>
                <a:gd name="connsiteY216" fmla="*/ 72758 h 4860733"/>
                <a:gd name="connsiteX217" fmla="*/ 1952743 w 4853691"/>
                <a:gd name="connsiteY217" fmla="*/ 72758 h 4860733"/>
                <a:gd name="connsiteX218" fmla="*/ 1879984 w 4853691"/>
                <a:gd name="connsiteY218" fmla="*/ 103270 h 4860733"/>
                <a:gd name="connsiteX219" fmla="*/ 1847125 w 4853691"/>
                <a:gd name="connsiteY219" fmla="*/ 110311 h 4860733"/>
                <a:gd name="connsiteX220" fmla="*/ 1830696 w 4853691"/>
                <a:gd name="connsiteY220" fmla="*/ 115005 h 4860733"/>
                <a:gd name="connsiteX221" fmla="*/ 1786102 w 4853691"/>
                <a:gd name="connsiteY221" fmla="*/ 126741 h 4860733"/>
                <a:gd name="connsiteX222" fmla="*/ 1772020 w 4853691"/>
                <a:gd name="connsiteY222" fmla="*/ 131435 h 4860733"/>
                <a:gd name="connsiteX223" fmla="*/ 1725079 w 4853691"/>
                <a:gd name="connsiteY223" fmla="*/ 143170 h 4860733"/>
                <a:gd name="connsiteX224" fmla="*/ 1715691 w 4853691"/>
                <a:gd name="connsiteY224" fmla="*/ 145517 h 4860733"/>
                <a:gd name="connsiteX225" fmla="*/ 1509151 w 4853691"/>
                <a:gd name="connsiteY225" fmla="*/ 215928 h 4860733"/>
                <a:gd name="connsiteX226" fmla="*/ 1495069 w 4853691"/>
                <a:gd name="connsiteY226" fmla="*/ 220622 h 4860733"/>
                <a:gd name="connsiteX227" fmla="*/ 1452822 w 4853691"/>
                <a:gd name="connsiteY227" fmla="*/ 234705 h 4860733"/>
                <a:gd name="connsiteX228" fmla="*/ 1431698 w 4853691"/>
                <a:gd name="connsiteY228" fmla="*/ 244093 h 4860733"/>
                <a:gd name="connsiteX229" fmla="*/ 1398840 w 4853691"/>
                <a:gd name="connsiteY229" fmla="*/ 258175 h 4860733"/>
                <a:gd name="connsiteX230" fmla="*/ 1370675 w 4853691"/>
                <a:gd name="connsiteY230" fmla="*/ 272257 h 4860733"/>
                <a:gd name="connsiteX231" fmla="*/ 1351899 w 4853691"/>
                <a:gd name="connsiteY231" fmla="*/ 281646 h 4860733"/>
                <a:gd name="connsiteX232" fmla="*/ 1340164 w 4853691"/>
                <a:gd name="connsiteY232" fmla="*/ 286340 h 4860733"/>
                <a:gd name="connsiteX233" fmla="*/ 1333122 w 4853691"/>
                <a:gd name="connsiteY233" fmla="*/ 288687 h 4860733"/>
                <a:gd name="connsiteX234" fmla="*/ 1307305 w 4853691"/>
                <a:gd name="connsiteY234" fmla="*/ 300422 h 4860733"/>
                <a:gd name="connsiteX235" fmla="*/ 1300264 w 4853691"/>
                <a:gd name="connsiteY235" fmla="*/ 305116 h 4860733"/>
                <a:gd name="connsiteX236" fmla="*/ 1274446 w 4853691"/>
                <a:gd name="connsiteY236" fmla="*/ 319198 h 4860733"/>
                <a:gd name="connsiteX237" fmla="*/ 1267405 w 4853691"/>
                <a:gd name="connsiteY237" fmla="*/ 323892 h 4860733"/>
                <a:gd name="connsiteX238" fmla="*/ 1253323 w 4853691"/>
                <a:gd name="connsiteY238" fmla="*/ 333281 h 4860733"/>
                <a:gd name="connsiteX239" fmla="*/ 1236894 w 4853691"/>
                <a:gd name="connsiteY239" fmla="*/ 323892 h 4860733"/>
                <a:gd name="connsiteX240" fmla="*/ 1215770 w 4853691"/>
                <a:gd name="connsiteY240" fmla="*/ 345016 h 4860733"/>
                <a:gd name="connsiteX241" fmla="*/ 1218117 w 4853691"/>
                <a:gd name="connsiteY241" fmla="*/ 352057 h 4860733"/>
                <a:gd name="connsiteX242" fmla="*/ 1201688 w 4853691"/>
                <a:gd name="connsiteY242" fmla="*/ 359098 h 4860733"/>
                <a:gd name="connsiteX243" fmla="*/ 1194647 w 4853691"/>
                <a:gd name="connsiteY243" fmla="*/ 363792 h 4860733"/>
                <a:gd name="connsiteX244" fmla="*/ 1166482 w 4853691"/>
                <a:gd name="connsiteY244" fmla="*/ 380222 h 4860733"/>
                <a:gd name="connsiteX245" fmla="*/ 1161788 w 4853691"/>
                <a:gd name="connsiteY245" fmla="*/ 384916 h 4860733"/>
                <a:gd name="connsiteX246" fmla="*/ 1091377 w 4853691"/>
                <a:gd name="connsiteY246" fmla="*/ 436551 h 4860733"/>
                <a:gd name="connsiteX247" fmla="*/ 1091377 w 4853691"/>
                <a:gd name="connsiteY247" fmla="*/ 436551 h 4860733"/>
                <a:gd name="connsiteX248" fmla="*/ 1056171 w 4853691"/>
                <a:gd name="connsiteY248" fmla="*/ 462368 h 4860733"/>
                <a:gd name="connsiteX249" fmla="*/ 1025659 w 4853691"/>
                <a:gd name="connsiteY249" fmla="*/ 483492 h 4860733"/>
                <a:gd name="connsiteX250" fmla="*/ 962289 w 4853691"/>
                <a:gd name="connsiteY250" fmla="*/ 532780 h 4860733"/>
                <a:gd name="connsiteX251" fmla="*/ 938819 w 4853691"/>
                <a:gd name="connsiteY251" fmla="*/ 553903 h 4860733"/>
                <a:gd name="connsiteX252" fmla="*/ 898919 w 4853691"/>
                <a:gd name="connsiteY252" fmla="*/ 586762 h 4860733"/>
                <a:gd name="connsiteX253" fmla="*/ 875448 w 4853691"/>
                <a:gd name="connsiteY253" fmla="*/ 607885 h 4860733"/>
                <a:gd name="connsiteX254" fmla="*/ 837896 w 4853691"/>
                <a:gd name="connsiteY254" fmla="*/ 643091 h 4860733"/>
                <a:gd name="connsiteX255" fmla="*/ 814425 w 4853691"/>
                <a:gd name="connsiteY255" fmla="*/ 664214 h 4860733"/>
                <a:gd name="connsiteX256" fmla="*/ 776872 w 4853691"/>
                <a:gd name="connsiteY256" fmla="*/ 701767 h 4860733"/>
                <a:gd name="connsiteX257" fmla="*/ 753402 w 4853691"/>
                <a:gd name="connsiteY257" fmla="*/ 725237 h 4860733"/>
                <a:gd name="connsiteX258" fmla="*/ 718196 w 4853691"/>
                <a:gd name="connsiteY258" fmla="*/ 762790 h 4860733"/>
                <a:gd name="connsiteX259" fmla="*/ 711155 w 4853691"/>
                <a:gd name="connsiteY259" fmla="*/ 769831 h 4860733"/>
                <a:gd name="connsiteX260" fmla="*/ 694726 w 4853691"/>
                <a:gd name="connsiteY260" fmla="*/ 788608 h 4860733"/>
                <a:gd name="connsiteX261" fmla="*/ 664214 w 4853691"/>
                <a:gd name="connsiteY261" fmla="*/ 823813 h 4860733"/>
                <a:gd name="connsiteX262" fmla="*/ 638397 w 4853691"/>
                <a:gd name="connsiteY262" fmla="*/ 854325 h 4860733"/>
                <a:gd name="connsiteX263" fmla="*/ 619620 w 4853691"/>
                <a:gd name="connsiteY263" fmla="*/ 875448 h 4860733"/>
                <a:gd name="connsiteX264" fmla="*/ 612579 w 4853691"/>
                <a:gd name="connsiteY264" fmla="*/ 880142 h 4860733"/>
                <a:gd name="connsiteX265" fmla="*/ 600844 w 4853691"/>
                <a:gd name="connsiteY265" fmla="*/ 889531 h 4860733"/>
                <a:gd name="connsiteX266" fmla="*/ 584415 w 4853691"/>
                <a:gd name="connsiteY266" fmla="*/ 905960 h 4860733"/>
                <a:gd name="connsiteX267" fmla="*/ 579721 w 4853691"/>
                <a:gd name="connsiteY267" fmla="*/ 910654 h 4860733"/>
                <a:gd name="connsiteX268" fmla="*/ 575026 w 4853691"/>
                <a:gd name="connsiteY268" fmla="*/ 915348 h 4860733"/>
                <a:gd name="connsiteX269" fmla="*/ 558597 w 4853691"/>
                <a:gd name="connsiteY269" fmla="*/ 931777 h 4860733"/>
                <a:gd name="connsiteX270" fmla="*/ 549209 w 4853691"/>
                <a:gd name="connsiteY270" fmla="*/ 941166 h 4860733"/>
                <a:gd name="connsiteX271" fmla="*/ 532780 w 4853691"/>
                <a:gd name="connsiteY271" fmla="*/ 959942 h 4860733"/>
                <a:gd name="connsiteX272" fmla="*/ 525738 w 4853691"/>
                <a:gd name="connsiteY272" fmla="*/ 966983 h 4860733"/>
                <a:gd name="connsiteX273" fmla="*/ 504615 w 4853691"/>
                <a:gd name="connsiteY273" fmla="*/ 992801 h 4860733"/>
                <a:gd name="connsiteX274" fmla="*/ 502268 w 4853691"/>
                <a:gd name="connsiteY274" fmla="*/ 995148 h 4860733"/>
                <a:gd name="connsiteX275" fmla="*/ 455327 w 4853691"/>
                <a:gd name="connsiteY275" fmla="*/ 1060865 h 4860733"/>
                <a:gd name="connsiteX276" fmla="*/ 450633 w 4853691"/>
                <a:gd name="connsiteY276" fmla="*/ 1067906 h 4860733"/>
                <a:gd name="connsiteX277" fmla="*/ 434204 w 4853691"/>
                <a:gd name="connsiteY277" fmla="*/ 1096071 h 4860733"/>
                <a:gd name="connsiteX278" fmla="*/ 429509 w 4853691"/>
                <a:gd name="connsiteY278" fmla="*/ 1105459 h 4860733"/>
                <a:gd name="connsiteX279" fmla="*/ 413080 w 4853691"/>
                <a:gd name="connsiteY279" fmla="*/ 1135970 h 4860733"/>
                <a:gd name="connsiteX280" fmla="*/ 408386 w 4853691"/>
                <a:gd name="connsiteY280" fmla="*/ 1143012 h 4860733"/>
                <a:gd name="connsiteX281" fmla="*/ 387263 w 4853691"/>
                <a:gd name="connsiteY281" fmla="*/ 1182911 h 4860733"/>
                <a:gd name="connsiteX282" fmla="*/ 387263 w 4853691"/>
                <a:gd name="connsiteY282" fmla="*/ 1185259 h 4860733"/>
                <a:gd name="connsiteX283" fmla="*/ 384916 w 4853691"/>
                <a:gd name="connsiteY283" fmla="*/ 1187606 h 4860733"/>
                <a:gd name="connsiteX284" fmla="*/ 380222 w 4853691"/>
                <a:gd name="connsiteY284" fmla="*/ 1194647 h 4860733"/>
                <a:gd name="connsiteX285" fmla="*/ 375527 w 4853691"/>
                <a:gd name="connsiteY285" fmla="*/ 1201688 h 4860733"/>
                <a:gd name="connsiteX286" fmla="*/ 370833 w 4853691"/>
                <a:gd name="connsiteY286" fmla="*/ 1208729 h 4860733"/>
                <a:gd name="connsiteX287" fmla="*/ 366139 w 4853691"/>
                <a:gd name="connsiteY287" fmla="*/ 1218117 h 4860733"/>
                <a:gd name="connsiteX288" fmla="*/ 363792 w 4853691"/>
                <a:gd name="connsiteY288" fmla="*/ 1222811 h 4860733"/>
                <a:gd name="connsiteX289" fmla="*/ 356751 w 4853691"/>
                <a:gd name="connsiteY289" fmla="*/ 1234546 h 4860733"/>
                <a:gd name="connsiteX290" fmla="*/ 354404 w 4853691"/>
                <a:gd name="connsiteY290" fmla="*/ 1239241 h 4860733"/>
                <a:gd name="connsiteX291" fmla="*/ 347363 w 4853691"/>
                <a:gd name="connsiteY291" fmla="*/ 1250976 h 4860733"/>
                <a:gd name="connsiteX292" fmla="*/ 345016 w 4853691"/>
                <a:gd name="connsiteY292" fmla="*/ 1255670 h 4860733"/>
                <a:gd name="connsiteX293" fmla="*/ 337975 w 4853691"/>
                <a:gd name="connsiteY293" fmla="*/ 1269752 h 4860733"/>
                <a:gd name="connsiteX294" fmla="*/ 335628 w 4853691"/>
                <a:gd name="connsiteY294" fmla="*/ 1274446 h 4860733"/>
                <a:gd name="connsiteX295" fmla="*/ 330934 w 4853691"/>
                <a:gd name="connsiteY295" fmla="*/ 1288529 h 4860733"/>
                <a:gd name="connsiteX296" fmla="*/ 328587 w 4853691"/>
                <a:gd name="connsiteY296" fmla="*/ 1295570 h 4860733"/>
                <a:gd name="connsiteX297" fmla="*/ 323892 w 4853691"/>
                <a:gd name="connsiteY297" fmla="*/ 1307305 h 4860733"/>
                <a:gd name="connsiteX298" fmla="*/ 323892 w 4853691"/>
                <a:gd name="connsiteY298" fmla="*/ 1309652 h 4860733"/>
                <a:gd name="connsiteX299" fmla="*/ 319198 w 4853691"/>
                <a:gd name="connsiteY299" fmla="*/ 1309652 h 4860733"/>
                <a:gd name="connsiteX300" fmla="*/ 298075 w 4853691"/>
                <a:gd name="connsiteY300" fmla="*/ 1330775 h 4860733"/>
                <a:gd name="connsiteX301" fmla="*/ 307463 w 4853691"/>
                <a:gd name="connsiteY301" fmla="*/ 1347205 h 4860733"/>
                <a:gd name="connsiteX302" fmla="*/ 276951 w 4853691"/>
                <a:gd name="connsiteY302" fmla="*/ 1394146 h 4860733"/>
                <a:gd name="connsiteX303" fmla="*/ 274604 w 4853691"/>
                <a:gd name="connsiteY303" fmla="*/ 1398840 h 4860733"/>
                <a:gd name="connsiteX304" fmla="*/ 255828 w 4853691"/>
                <a:gd name="connsiteY304" fmla="*/ 1429351 h 4860733"/>
                <a:gd name="connsiteX305" fmla="*/ 253481 w 4853691"/>
                <a:gd name="connsiteY305" fmla="*/ 1436392 h 4860733"/>
                <a:gd name="connsiteX306" fmla="*/ 237052 w 4853691"/>
                <a:gd name="connsiteY306" fmla="*/ 1466904 h 4860733"/>
                <a:gd name="connsiteX307" fmla="*/ 234705 w 4853691"/>
                <a:gd name="connsiteY307" fmla="*/ 1473945 h 4860733"/>
                <a:gd name="connsiteX308" fmla="*/ 220622 w 4853691"/>
                <a:gd name="connsiteY308" fmla="*/ 1504457 h 4860733"/>
                <a:gd name="connsiteX309" fmla="*/ 215928 w 4853691"/>
                <a:gd name="connsiteY309" fmla="*/ 1511498 h 4860733"/>
                <a:gd name="connsiteX310" fmla="*/ 201846 w 4853691"/>
                <a:gd name="connsiteY310" fmla="*/ 1542009 h 4860733"/>
                <a:gd name="connsiteX311" fmla="*/ 197152 w 4853691"/>
                <a:gd name="connsiteY311" fmla="*/ 1551398 h 4860733"/>
                <a:gd name="connsiteX312" fmla="*/ 185417 w 4853691"/>
                <a:gd name="connsiteY312" fmla="*/ 1581909 h 4860733"/>
                <a:gd name="connsiteX313" fmla="*/ 180723 w 4853691"/>
                <a:gd name="connsiteY313" fmla="*/ 1591297 h 4860733"/>
                <a:gd name="connsiteX314" fmla="*/ 168987 w 4853691"/>
                <a:gd name="connsiteY314" fmla="*/ 1624156 h 4860733"/>
                <a:gd name="connsiteX315" fmla="*/ 164293 w 4853691"/>
                <a:gd name="connsiteY315" fmla="*/ 1635891 h 4860733"/>
                <a:gd name="connsiteX316" fmla="*/ 152558 w 4853691"/>
                <a:gd name="connsiteY316" fmla="*/ 1668750 h 4860733"/>
                <a:gd name="connsiteX317" fmla="*/ 140823 w 4853691"/>
                <a:gd name="connsiteY317" fmla="*/ 1680485 h 4860733"/>
                <a:gd name="connsiteX318" fmla="*/ 129088 w 4853691"/>
                <a:gd name="connsiteY318" fmla="*/ 1713344 h 4860733"/>
                <a:gd name="connsiteX319" fmla="*/ 126741 w 4853691"/>
                <a:gd name="connsiteY319" fmla="*/ 1722732 h 4860733"/>
                <a:gd name="connsiteX320" fmla="*/ 115005 w 4853691"/>
                <a:gd name="connsiteY320" fmla="*/ 1760285 h 4860733"/>
                <a:gd name="connsiteX321" fmla="*/ 112658 w 4853691"/>
                <a:gd name="connsiteY321" fmla="*/ 1767326 h 4860733"/>
                <a:gd name="connsiteX322" fmla="*/ 100923 w 4853691"/>
                <a:gd name="connsiteY322" fmla="*/ 1807226 h 4860733"/>
                <a:gd name="connsiteX323" fmla="*/ 98576 w 4853691"/>
                <a:gd name="connsiteY323" fmla="*/ 1814267 h 4860733"/>
                <a:gd name="connsiteX324" fmla="*/ 89188 w 4853691"/>
                <a:gd name="connsiteY324" fmla="*/ 1856514 h 4860733"/>
                <a:gd name="connsiteX325" fmla="*/ 89188 w 4853691"/>
                <a:gd name="connsiteY325" fmla="*/ 1861208 h 4860733"/>
                <a:gd name="connsiteX326" fmla="*/ 79800 w 4853691"/>
                <a:gd name="connsiteY326" fmla="*/ 1905802 h 4860733"/>
                <a:gd name="connsiteX327" fmla="*/ 79800 w 4853691"/>
                <a:gd name="connsiteY327" fmla="*/ 1910496 h 4860733"/>
                <a:gd name="connsiteX328" fmla="*/ 70411 w 4853691"/>
                <a:gd name="connsiteY328" fmla="*/ 1957437 h 4860733"/>
                <a:gd name="connsiteX329" fmla="*/ 70411 w 4853691"/>
                <a:gd name="connsiteY329" fmla="*/ 1959784 h 4860733"/>
                <a:gd name="connsiteX330" fmla="*/ 63370 w 4853691"/>
                <a:gd name="connsiteY330" fmla="*/ 1990295 h 4860733"/>
                <a:gd name="connsiteX331" fmla="*/ 61023 w 4853691"/>
                <a:gd name="connsiteY331" fmla="*/ 1990295 h 4860733"/>
                <a:gd name="connsiteX332" fmla="*/ 39900 w 4853691"/>
                <a:gd name="connsiteY332" fmla="*/ 2011419 h 4860733"/>
                <a:gd name="connsiteX333" fmla="*/ 51635 w 4853691"/>
                <a:gd name="connsiteY333" fmla="*/ 2030195 h 4860733"/>
                <a:gd name="connsiteX334" fmla="*/ 44594 w 4853691"/>
                <a:gd name="connsiteY334" fmla="*/ 2044277 h 4860733"/>
                <a:gd name="connsiteX335" fmla="*/ 37553 w 4853691"/>
                <a:gd name="connsiteY335" fmla="*/ 2058360 h 4860733"/>
                <a:gd name="connsiteX336" fmla="*/ 39900 w 4853691"/>
                <a:gd name="connsiteY336" fmla="*/ 2065401 h 4860733"/>
                <a:gd name="connsiteX337" fmla="*/ 25818 w 4853691"/>
                <a:gd name="connsiteY337" fmla="*/ 2257859 h 4860733"/>
                <a:gd name="connsiteX338" fmla="*/ 25818 w 4853691"/>
                <a:gd name="connsiteY338" fmla="*/ 2281329 h 4860733"/>
                <a:gd name="connsiteX339" fmla="*/ 7041 w 4853691"/>
                <a:gd name="connsiteY339" fmla="*/ 2300106 h 4860733"/>
                <a:gd name="connsiteX340" fmla="*/ 23470 w 4853691"/>
                <a:gd name="connsiteY340" fmla="*/ 2318882 h 4860733"/>
                <a:gd name="connsiteX341" fmla="*/ 23470 w 4853691"/>
                <a:gd name="connsiteY341" fmla="*/ 2323576 h 4860733"/>
                <a:gd name="connsiteX342" fmla="*/ 2347 w 4853691"/>
                <a:gd name="connsiteY342" fmla="*/ 2344700 h 4860733"/>
                <a:gd name="connsiteX343" fmla="*/ 21123 w 4853691"/>
                <a:gd name="connsiteY343" fmla="*/ 2363476 h 4860733"/>
                <a:gd name="connsiteX344" fmla="*/ 18776 w 4853691"/>
                <a:gd name="connsiteY344" fmla="*/ 2433887 h 4860733"/>
                <a:gd name="connsiteX345" fmla="*/ 4694 w 4853691"/>
                <a:gd name="connsiteY345" fmla="*/ 2452664 h 4860733"/>
                <a:gd name="connsiteX346" fmla="*/ 7041 w 4853691"/>
                <a:gd name="connsiteY346" fmla="*/ 2459705 h 4860733"/>
                <a:gd name="connsiteX347" fmla="*/ 0 w 4853691"/>
                <a:gd name="connsiteY347" fmla="*/ 2473787 h 4860733"/>
                <a:gd name="connsiteX348" fmla="*/ 0 w 4853691"/>
                <a:gd name="connsiteY348" fmla="*/ 2478481 h 4860733"/>
                <a:gd name="connsiteX349" fmla="*/ 0 w 4853691"/>
                <a:gd name="connsiteY349" fmla="*/ 2480828 h 4860733"/>
                <a:gd name="connsiteX350" fmla="*/ 0 w 4853691"/>
                <a:gd name="connsiteY350" fmla="*/ 2480828 h 4860733"/>
                <a:gd name="connsiteX351" fmla="*/ 0 w 4853691"/>
                <a:gd name="connsiteY351" fmla="*/ 2483175 h 4860733"/>
                <a:gd name="connsiteX352" fmla="*/ 21123 w 4853691"/>
                <a:gd name="connsiteY352" fmla="*/ 2504299 h 4860733"/>
                <a:gd name="connsiteX353" fmla="*/ 23470 w 4853691"/>
                <a:gd name="connsiteY353" fmla="*/ 2504299 h 4860733"/>
                <a:gd name="connsiteX354" fmla="*/ 23470 w 4853691"/>
                <a:gd name="connsiteY354" fmla="*/ 2508993 h 4860733"/>
                <a:gd name="connsiteX355" fmla="*/ 4694 w 4853691"/>
                <a:gd name="connsiteY355" fmla="*/ 2527769 h 4860733"/>
                <a:gd name="connsiteX356" fmla="*/ 16429 w 4853691"/>
                <a:gd name="connsiteY356" fmla="*/ 2546545 h 4860733"/>
                <a:gd name="connsiteX357" fmla="*/ 4694 w 4853691"/>
                <a:gd name="connsiteY357" fmla="*/ 2565322 h 4860733"/>
                <a:gd name="connsiteX358" fmla="*/ 7041 w 4853691"/>
                <a:gd name="connsiteY358" fmla="*/ 2574710 h 4860733"/>
                <a:gd name="connsiteX359" fmla="*/ 7041 w 4853691"/>
                <a:gd name="connsiteY359" fmla="*/ 2577057 h 4860733"/>
                <a:gd name="connsiteX360" fmla="*/ 16429 w 4853691"/>
                <a:gd name="connsiteY360" fmla="*/ 2593486 h 4860733"/>
                <a:gd name="connsiteX361" fmla="*/ 16429 w 4853691"/>
                <a:gd name="connsiteY361" fmla="*/ 2595833 h 4860733"/>
                <a:gd name="connsiteX362" fmla="*/ 21123 w 4853691"/>
                <a:gd name="connsiteY362" fmla="*/ 2609916 h 4860733"/>
                <a:gd name="connsiteX363" fmla="*/ 7041 w 4853691"/>
                <a:gd name="connsiteY363" fmla="*/ 2628692 h 4860733"/>
                <a:gd name="connsiteX364" fmla="*/ 23470 w 4853691"/>
                <a:gd name="connsiteY364" fmla="*/ 2647468 h 4860733"/>
                <a:gd name="connsiteX365" fmla="*/ 9388 w 4853691"/>
                <a:gd name="connsiteY365" fmla="*/ 2666245 h 4860733"/>
                <a:gd name="connsiteX366" fmla="*/ 11735 w 4853691"/>
                <a:gd name="connsiteY366" fmla="*/ 2673286 h 4860733"/>
                <a:gd name="connsiteX367" fmla="*/ 16429 w 4853691"/>
                <a:gd name="connsiteY367" fmla="*/ 2682674 h 4860733"/>
                <a:gd name="connsiteX368" fmla="*/ 28165 w 4853691"/>
                <a:gd name="connsiteY368" fmla="*/ 2694409 h 4860733"/>
                <a:gd name="connsiteX369" fmla="*/ 28165 w 4853691"/>
                <a:gd name="connsiteY369" fmla="*/ 2694409 h 4860733"/>
                <a:gd name="connsiteX370" fmla="*/ 18776 w 4853691"/>
                <a:gd name="connsiteY370" fmla="*/ 2710839 h 4860733"/>
                <a:gd name="connsiteX371" fmla="*/ 32859 w 4853691"/>
                <a:gd name="connsiteY371" fmla="*/ 2729615 h 4860733"/>
                <a:gd name="connsiteX372" fmla="*/ 39900 w 4853691"/>
                <a:gd name="connsiteY372" fmla="*/ 2778903 h 4860733"/>
                <a:gd name="connsiteX373" fmla="*/ 39900 w 4853691"/>
                <a:gd name="connsiteY373" fmla="*/ 2783597 h 4860733"/>
                <a:gd name="connsiteX374" fmla="*/ 44594 w 4853691"/>
                <a:gd name="connsiteY374" fmla="*/ 2802374 h 4860733"/>
                <a:gd name="connsiteX375" fmla="*/ 44594 w 4853691"/>
                <a:gd name="connsiteY375" fmla="*/ 2804721 h 4860733"/>
                <a:gd name="connsiteX376" fmla="*/ 46941 w 4853691"/>
                <a:gd name="connsiteY376" fmla="*/ 2816456 h 4860733"/>
                <a:gd name="connsiteX377" fmla="*/ 58676 w 4853691"/>
                <a:gd name="connsiteY377" fmla="*/ 2884520 h 4860733"/>
                <a:gd name="connsiteX378" fmla="*/ 61023 w 4853691"/>
                <a:gd name="connsiteY378" fmla="*/ 2900949 h 4860733"/>
                <a:gd name="connsiteX379" fmla="*/ 65717 w 4853691"/>
                <a:gd name="connsiteY379" fmla="*/ 2929114 h 4860733"/>
                <a:gd name="connsiteX380" fmla="*/ 72758 w 4853691"/>
                <a:gd name="connsiteY380" fmla="*/ 2961973 h 4860733"/>
                <a:gd name="connsiteX381" fmla="*/ 75105 w 4853691"/>
                <a:gd name="connsiteY381" fmla="*/ 2976055 h 4860733"/>
                <a:gd name="connsiteX382" fmla="*/ 79800 w 4853691"/>
                <a:gd name="connsiteY382" fmla="*/ 2992484 h 4860733"/>
                <a:gd name="connsiteX383" fmla="*/ 75105 w 4853691"/>
                <a:gd name="connsiteY383" fmla="*/ 3004220 h 4860733"/>
                <a:gd name="connsiteX384" fmla="*/ 86841 w 4853691"/>
                <a:gd name="connsiteY384" fmla="*/ 3022996 h 4860733"/>
                <a:gd name="connsiteX385" fmla="*/ 91535 w 4853691"/>
                <a:gd name="connsiteY385" fmla="*/ 3041772 h 4860733"/>
                <a:gd name="connsiteX386" fmla="*/ 98576 w 4853691"/>
                <a:gd name="connsiteY386" fmla="*/ 3062896 h 4860733"/>
                <a:gd name="connsiteX387" fmla="*/ 117352 w 4853691"/>
                <a:gd name="connsiteY387" fmla="*/ 3128613 h 4860733"/>
                <a:gd name="connsiteX388" fmla="*/ 122046 w 4853691"/>
                <a:gd name="connsiteY388" fmla="*/ 3147389 h 4860733"/>
                <a:gd name="connsiteX389" fmla="*/ 140823 w 4853691"/>
                <a:gd name="connsiteY389" fmla="*/ 3201371 h 4860733"/>
                <a:gd name="connsiteX390" fmla="*/ 147864 w 4853691"/>
                <a:gd name="connsiteY390" fmla="*/ 3224842 h 4860733"/>
                <a:gd name="connsiteX391" fmla="*/ 171334 w 4853691"/>
                <a:gd name="connsiteY391" fmla="*/ 3288212 h 4860733"/>
                <a:gd name="connsiteX392" fmla="*/ 180723 w 4853691"/>
                <a:gd name="connsiteY392" fmla="*/ 3311683 h 4860733"/>
                <a:gd name="connsiteX393" fmla="*/ 190111 w 4853691"/>
                <a:gd name="connsiteY393" fmla="*/ 3332806 h 4860733"/>
                <a:gd name="connsiteX394" fmla="*/ 192458 w 4853691"/>
                <a:gd name="connsiteY394" fmla="*/ 3339847 h 4860733"/>
                <a:gd name="connsiteX395" fmla="*/ 199499 w 4853691"/>
                <a:gd name="connsiteY395" fmla="*/ 3358623 h 4860733"/>
                <a:gd name="connsiteX396" fmla="*/ 211234 w 4853691"/>
                <a:gd name="connsiteY396" fmla="*/ 3391482 h 4860733"/>
                <a:gd name="connsiteX397" fmla="*/ 218275 w 4853691"/>
                <a:gd name="connsiteY397" fmla="*/ 3407912 h 4860733"/>
                <a:gd name="connsiteX398" fmla="*/ 232358 w 4853691"/>
                <a:gd name="connsiteY398" fmla="*/ 3440770 h 4860733"/>
                <a:gd name="connsiteX399" fmla="*/ 234705 w 4853691"/>
                <a:gd name="connsiteY399" fmla="*/ 3445464 h 4860733"/>
                <a:gd name="connsiteX400" fmla="*/ 237052 w 4853691"/>
                <a:gd name="connsiteY400" fmla="*/ 3452505 h 4860733"/>
                <a:gd name="connsiteX401" fmla="*/ 255828 w 4853691"/>
                <a:gd name="connsiteY401" fmla="*/ 3492405 h 4860733"/>
                <a:gd name="connsiteX402" fmla="*/ 260522 w 4853691"/>
                <a:gd name="connsiteY402" fmla="*/ 3501793 h 4860733"/>
                <a:gd name="connsiteX403" fmla="*/ 281646 w 4853691"/>
                <a:gd name="connsiteY403" fmla="*/ 3546387 h 4860733"/>
                <a:gd name="connsiteX404" fmla="*/ 283993 w 4853691"/>
                <a:gd name="connsiteY404" fmla="*/ 3551081 h 4860733"/>
                <a:gd name="connsiteX405" fmla="*/ 445939 w 4853691"/>
                <a:gd name="connsiteY405" fmla="*/ 3820992 h 4860733"/>
                <a:gd name="connsiteX406" fmla="*/ 445939 w 4853691"/>
                <a:gd name="connsiteY406" fmla="*/ 3823339 h 4860733"/>
                <a:gd name="connsiteX407" fmla="*/ 492880 w 4853691"/>
                <a:gd name="connsiteY407" fmla="*/ 3893750 h 4860733"/>
                <a:gd name="connsiteX408" fmla="*/ 495227 w 4853691"/>
                <a:gd name="connsiteY408" fmla="*/ 3896097 h 4860733"/>
                <a:gd name="connsiteX409" fmla="*/ 506962 w 4853691"/>
                <a:gd name="connsiteY409" fmla="*/ 3912527 h 4860733"/>
                <a:gd name="connsiteX410" fmla="*/ 511656 w 4853691"/>
                <a:gd name="connsiteY410" fmla="*/ 3917221 h 4860733"/>
                <a:gd name="connsiteX411" fmla="*/ 523391 w 4853691"/>
                <a:gd name="connsiteY411" fmla="*/ 3928956 h 4860733"/>
                <a:gd name="connsiteX412" fmla="*/ 530433 w 4853691"/>
                <a:gd name="connsiteY412" fmla="*/ 3935997 h 4860733"/>
                <a:gd name="connsiteX413" fmla="*/ 539821 w 4853691"/>
                <a:gd name="connsiteY413" fmla="*/ 3945385 h 4860733"/>
                <a:gd name="connsiteX414" fmla="*/ 549209 w 4853691"/>
                <a:gd name="connsiteY414" fmla="*/ 3954773 h 4860733"/>
                <a:gd name="connsiteX415" fmla="*/ 556250 w 4853691"/>
                <a:gd name="connsiteY415" fmla="*/ 3961814 h 4860733"/>
                <a:gd name="connsiteX416" fmla="*/ 558597 w 4853691"/>
                <a:gd name="connsiteY416" fmla="*/ 3964162 h 4860733"/>
                <a:gd name="connsiteX417" fmla="*/ 553903 w 4853691"/>
                <a:gd name="connsiteY417" fmla="*/ 3975897 h 4860733"/>
                <a:gd name="connsiteX418" fmla="*/ 575026 w 4853691"/>
                <a:gd name="connsiteY418" fmla="*/ 3997020 h 4860733"/>
                <a:gd name="connsiteX419" fmla="*/ 586762 w 4853691"/>
                <a:gd name="connsiteY419" fmla="*/ 3992326 h 4860733"/>
                <a:gd name="connsiteX420" fmla="*/ 607885 w 4853691"/>
                <a:gd name="connsiteY420" fmla="*/ 4020490 h 4860733"/>
                <a:gd name="connsiteX421" fmla="*/ 617273 w 4853691"/>
                <a:gd name="connsiteY421" fmla="*/ 4032226 h 4860733"/>
                <a:gd name="connsiteX422" fmla="*/ 645438 w 4853691"/>
                <a:gd name="connsiteY422" fmla="*/ 4067431 h 4860733"/>
                <a:gd name="connsiteX423" fmla="*/ 652479 w 4853691"/>
                <a:gd name="connsiteY423" fmla="*/ 4074473 h 4860733"/>
                <a:gd name="connsiteX424" fmla="*/ 722890 w 4853691"/>
                <a:gd name="connsiteY424" fmla="*/ 4154272 h 4860733"/>
                <a:gd name="connsiteX425" fmla="*/ 727584 w 4853691"/>
                <a:gd name="connsiteY425" fmla="*/ 4158966 h 4860733"/>
                <a:gd name="connsiteX426" fmla="*/ 760443 w 4853691"/>
                <a:gd name="connsiteY426" fmla="*/ 4191825 h 4860733"/>
                <a:gd name="connsiteX427" fmla="*/ 762790 w 4853691"/>
                <a:gd name="connsiteY427" fmla="*/ 4194172 h 4860733"/>
                <a:gd name="connsiteX428" fmla="*/ 800343 w 4853691"/>
                <a:gd name="connsiteY428" fmla="*/ 4229378 h 4860733"/>
                <a:gd name="connsiteX429" fmla="*/ 802690 w 4853691"/>
                <a:gd name="connsiteY429" fmla="*/ 4231725 h 4860733"/>
                <a:gd name="connsiteX430" fmla="*/ 835549 w 4853691"/>
                <a:gd name="connsiteY430" fmla="*/ 4259889 h 4860733"/>
                <a:gd name="connsiteX431" fmla="*/ 842590 w 4853691"/>
                <a:gd name="connsiteY431" fmla="*/ 4266930 h 4860733"/>
                <a:gd name="connsiteX432" fmla="*/ 875448 w 4853691"/>
                <a:gd name="connsiteY432" fmla="*/ 4290401 h 4860733"/>
                <a:gd name="connsiteX433" fmla="*/ 880142 w 4853691"/>
                <a:gd name="connsiteY433" fmla="*/ 4292748 h 4860733"/>
                <a:gd name="connsiteX434" fmla="*/ 901266 w 4853691"/>
                <a:gd name="connsiteY434" fmla="*/ 4311525 h 4860733"/>
                <a:gd name="connsiteX435" fmla="*/ 917695 w 4853691"/>
                <a:gd name="connsiteY435" fmla="*/ 4325607 h 4860733"/>
                <a:gd name="connsiteX436" fmla="*/ 931777 w 4853691"/>
                <a:gd name="connsiteY436" fmla="*/ 4337342 h 4860733"/>
                <a:gd name="connsiteX437" fmla="*/ 931777 w 4853691"/>
                <a:gd name="connsiteY437" fmla="*/ 4337342 h 4860733"/>
                <a:gd name="connsiteX438" fmla="*/ 948207 w 4853691"/>
                <a:gd name="connsiteY438" fmla="*/ 4351424 h 4860733"/>
                <a:gd name="connsiteX439" fmla="*/ 943513 w 4853691"/>
                <a:gd name="connsiteY439" fmla="*/ 4363160 h 4860733"/>
                <a:gd name="connsiteX440" fmla="*/ 964636 w 4853691"/>
                <a:gd name="connsiteY440" fmla="*/ 4384283 h 4860733"/>
                <a:gd name="connsiteX441" fmla="*/ 978718 w 4853691"/>
                <a:gd name="connsiteY441" fmla="*/ 4377242 h 4860733"/>
                <a:gd name="connsiteX442" fmla="*/ 983412 w 4853691"/>
                <a:gd name="connsiteY442" fmla="*/ 4379589 h 4860733"/>
                <a:gd name="connsiteX443" fmla="*/ 992801 w 4853691"/>
                <a:gd name="connsiteY443" fmla="*/ 4386630 h 4860733"/>
                <a:gd name="connsiteX444" fmla="*/ 999842 w 4853691"/>
                <a:gd name="connsiteY444" fmla="*/ 4393671 h 4860733"/>
                <a:gd name="connsiteX445" fmla="*/ 1013924 w 4853691"/>
                <a:gd name="connsiteY445" fmla="*/ 4405406 h 4860733"/>
                <a:gd name="connsiteX446" fmla="*/ 1009230 w 4853691"/>
                <a:gd name="connsiteY446" fmla="*/ 4417142 h 4860733"/>
                <a:gd name="connsiteX447" fmla="*/ 1030353 w 4853691"/>
                <a:gd name="connsiteY447" fmla="*/ 4438265 h 4860733"/>
                <a:gd name="connsiteX448" fmla="*/ 1046783 w 4853691"/>
                <a:gd name="connsiteY448" fmla="*/ 4431224 h 4860733"/>
                <a:gd name="connsiteX449" fmla="*/ 1063212 w 4853691"/>
                <a:gd name="connsiteY449" fmla="*/ 4442959 h 4860733"/>
                <a:gd name="connsiteX450" fmla="*/ 1063212 w 4853691"/>
                <a:gd name="connsiteY450" fmla="*/ 4442959 h 4860733"/>
                <a:gd name="connsiteX451" fmla="*/ 1067906 w 4853691"/>
                <a:gd name="connsiteY451" fmla="*/ 4445306 h 4860733"/>
                <a:gd name="connsiteX452" fmla="*/ 1145359 w 4853691"/>
                <a:gd name="connsiteY452" fmla="*/ 4494594 h 4860733"/>
                <a:gd name="connsiteX453" fmla="*/ 1157094 w 4853691"/>
                <a:gd name="connsiteY453" fmla="*/ 4501635 h 4860733"/>
                <a:gd name="connsiteX454" fmla="*/ 1234546 w 4853691"/>
                <a:gd name="connsiteY454" fmla="*/ 4548576 h 4860733"/>
                <a:gd name="connsiteX455" fmla="*/ 1248629 w 4853691"/>
                <a:gd name="connsiteY455" fmla="*/ 4555617 h 4860733"/>
                <a:gd name="connsiteX456" fmla="*/ 1328428 w 4853691"/>
                <a:gd name="connsiteY456" fmla="*/ 4597864 h 4860733"/>
                <a:gd name="connsiteX457" fmla="*/ 1342511 w 4853691"/>
                <a:gd name="connsiteY457" fmla="*/ 4604905 h 4860733"/>
                <a:gd name="connsiteX458" fmla="*/ 1412922 w 4853691"/>
                <a:gd name="connsiteY458" fmla="*/ 4637764 h 4860733"/>
                <a:gd name="connsiteX459" fmla="*/ 1424657 w 4853691"/>
                <a:gd name="connsiteY459" fmla="*/ 4642458 h 4860733"/>
                <a:gd name="connsiteX460" fmla="*/ 1429351 w 4853691"/>
                <a:gd name="connsiteY460" fmla="*/ 4644805 h 4860733"/>
                <a:gd name="connsiteX461" fmla="*/ 1448128 w 4853691"/>
                <a:gd name="connsiteY461" fmla="*/ 4651846 h 4860733"/>
                <a:gd name="connsiteX462" fmla="*/ 1469251 w 4853691"/>
                <a:gd name="connsiteY462" fmla="*/ 4661234 h 4860733"/>
                <a:gd name="connsiteX463" fmla="*/ 1497416 w 4853691"/>
                <a:gd name="connsiteY463" fmla="*/ 4672970 h 4860733"/>
                <a:gd name="connsiteX464" fmla="*/ 1518539 w 4853691"/>
                <a:gd name="connsiteY464" fmla="*/ 4682358 h 4860733"/>
                <a:gd name="connsiteX465" fmla="*/ 1546704 w 4853691"/>
                <a:gd name="connsiteY465" fmla="*/ 4694093 h 4860733"/>
                <a:gd name="connsiteX466" fmla="*/ 1567827 w 4853691"/>
                <a:gd name="connsiteY466" fmla="*/ 4703481 h 4860733"/>
                <a:gd name="connsiteX467" fmla="*/ 1595992 w 4853691"/>
                <a:gd name="connsiteY467" fmla="*/ 4712869 h 4860733"/>
                <a:gd name="connsiteX468" fmla="*/ 1619462 w 4853691"/>
                <a:gd name="connsiteY468" fmla="*/ 4719911 h 4860733"/>
                <a:gd name="connsiteX469" fmla="*/ 1647627 w 4853691"/>
                <a:gd name="connsiteY469" fmla="*/ 4729299 h 4860733"/>
                <a:gd name="connsiteX470" fmla="*/ 1668750 w 4853691"/>
                <a:gd name="connsiteY470" fmla="*/ 4736340 h 4860733"/>
                <a:gd name="connsiteX471" fmla="*/ 1699262 w 4853691"/>
                <a:gd name="connsiteY471" fmla="*/ 4745728 h 4860733"/>
                <a:gd name="connsiteX472" fmla="*/ 1718038 w 4853691"/>
                <a:gd name="connsiteY472" fmla="*/ 4752769 h 4860733"/>
                <a:gd name="connsiteX473" fmla="*/ 1757938 w 4853691"/>
                <a:gd name="connsiteY473" fmla="*/ 4764504 h 4860733"/>
                <a:gd name="connsiteX474" fmla="*/ 1769673 w 4853691"/>
                <a:gd name="connsiteY474" fmla="*/ 4766851 h 4860733"/>
                <a:gd name="connsiteX475" fmla="*/ 1802532 w 4853691"/>
                <a:gd name="connsiteY475" fmla="*/ 4776239 h 4860733"/>
                <a:gd name="connsiteX476" fmla="*/ 1802532 w 4853691"/>
                <a:gd name="connsiteY476" fmla="*/ 4780934 h 4860733"/>
                <a:gd name="connsiteX477" fmla="*/ 1823655 w 4853691"/>
                <a:gd name="connsiteY477" fmla="*/ 4802057 h 4860733"/>
                <a:gd name="connsiteX478" fmla="*/ 1842431 w 4853691"/>
                <a:gd name="connsiteY478" fmla="*/ 4790322 h 4860733"/>
                <a:gd name="connsiteX479" fmla="*/ 1851820 w 4853691"/>
                <a:gd name="connsiteY479" fmla="*/ 4792669 h 4860733"/>
                <a:gd name="connsiteX480" fmla="*/ 1856514 w 4853691"/>
                <a:gd name="connsiteY480" fmla="*/ 4792669 h 4860733"/>
                <a:gd name="connsiteX481" fmla="*/ 1865902 w 4853691"/>
                <a:gd name="connsiteY481" fmla="*/ 4795016 h 4860733"/>
                <a:gd name="connsiteX482" fmla="*/ 1872943 w 4853691"/>
                <a:gd name="connsiteY482" fmla="*/ 4795016 h 4860733"/>
                <a:gd name="connsiteX483" fmla="*/ 1877637 w 4853691"/>
                <a:gd name="connsiteY483" fmla="*/ 4795016 h 4860733"/>
                <a:gd name="connsiteX484" fmla="*/ 1889372 w 4853691"/>
                <a:gd name="connsiteY484" fmla="*/ 4797363 h 4860733"/>
                <a:gd name="connsiteX485" fmla="*/ 1889372 w 4853691"/>
                <a:gd name="connsiteY485" fmla="*/ 4797363 h 4860733"/>
                <a:gd name="connsiteX486" fmla="*/ 1908149 w 4853691"/>
                <a:gd name="connsiteY486" fmla="*/ 4811445 h 4860733"/>
                <a:gd name="connsiteX487" fmla="*/ 1922231 w 4853691"/>
                <a:gd name="connsiteY487" fmla="*/ 4804404 h 4860733"/>
                <a:gd name="connsiteX488" fmla="*/ 1959784 w 4853691"/>
                <a:gd name="connsiteY488" fmla="*/ 4811445 h 4860733"/>
                <a:gd name="connsiteX489" fmla="*/ 1992642 w 4853691"/>
                <a:gd name="connsiteY489" fmla="*/ 4818486 h 4860733"/>
                <a:gd name="connsiteX490" fmla="*/ 2032542 w 4853691"/>
                <a:gd name="connsiteY490" fmla="*/ 4825528 h 4860733"/>
                <a:gd name="connsiteX491" fmla="*/ 2067748 w 4853691"/>
                <a:gd name="connsiteY491" fmla="*/ 4830222 h 4860733"/>
                <a:gd name="connsiteX492" fmla="*/ 2107648 w 4853691"/>
                <a:gd name="connsiteY492" fmla="*/ 4834916 h 4860733"/>
                <a:gd name="connsiteX493" fmla="*/ 2142854 w 4853691"/>
                <a:gd name="connsiteY493" fmla="*/ 4839610 h 4860733"/>
                <a:gd name="connsiteX494" fmla="*/ 2182753 w 4853691"/>
                <a:gd name="connsiteY494" fmla="*/ 4844304 h 4860733"/>
                <a:gd name="connsiteX495" fmla="*/ 2215612 w 4853691"/>
                <a:gd name="connsiteY495" fmla="*/ 4846651 h 4860733"/>
                <a:gd name="connsiteX496" fmla="*/ 2257859 w 4853691"/>
                <a:gd name="connsiteY496" fmla="*/ 4848998 h 4860733"/>
                <a:gd name="connsiteX497" fmla="*/ 2290717 w 4853691"/>
                <a:gd name="connsiteY497" fmla="*/ 4851345 h 4860733"/>
                <a:gd name="connsiteX498" fmla="*/ 2337658 w 4853691"/>
                <a:gd name="connsiteY498" fmla="*/ 4853692 h 4860733"/>
                <a:gd name="connsiteX499" fmla="*/ 2363476 w 4853691"/>
                <a:gd name="connsiteY499" fmla="*/ 4856039 h 4860733"/>
                <a:gd name="connsiteX500" fmla="*/ 2438581 w 4853691"/>
                <a:gd name="connsiteY500" fmla="*/ 4856039 h 4860733"/>
                <a:gd name="connsiteX501" fmla="*/ 2501952 w 4853691"/>
                <a:gd name="connsiteY501" fmla="*/ 4856039 h 4860733"/>
                <a:gd name="connsiteX502" fmla="*/ 2523075 w 4853691"/>
                <a:gd name="connsiteY502" fmla="*/ 4856039 h 4860733"/>
                <a:gd name="connsiteX503" fmla="*/ 2565322 w 4853691"/>
                <a:gd name="connsiteY503" fmla="*/ 4853692 h 4860733"/>
                <a:gd name="connsiteX504" fmla="*/ 2586445 w 4853691"/>
                <a:gd name="connsiteY504" fmla="*/ 4851345 h 4860733"/>
                <a:gd name="connsiteX505" fmla="*/ 2628692 w 4853691"/>
                <a:gd name="connsiteY505" fmla="*/ 4848998 h 4860733"/>
                <a:gd name="connsiteX506" fmla="*/ 2649816 w 4853691"/>
                <a:gd name="connsiteY506" fmla="*/ 4846651 h 4860733"/>
                <a:gd name="connsiteX507" fmla="*/ 2670939 w 4853691"/>
                <a:gd name="connsiteY507" fmla="*/ 4844304 h 4860733"/>
                <a:gd name="connsiteX508" fmla="*/ 2689715 w 4853691"/>
                <a:gd name="connsiteY508" fmla="*/ 4860733 h 4860733"/>
                <a:gd name="connsiteX509" fmla="*/ 2710839 w 4853691"/>
                <a:gd name="connsiteY509" fmla="*/ 4839610 h 4860733"/>
                <a:gd name="connsiteX510" fmla="*/ 2710839 w 4853691"/>
                <a:gd name="connsiteY510" fmla="*/ 4837263 h 4860733"/>
                <a:gd name="connsiteX511" fmla="*/ 2736656 w 4853691"/>
                <a:gd name="connsiteY511" fmla="*/ 4834916 h 4860733"/>
                <a:gd name="connsiteX512" fmla="*/ 2764821 w 4853691"/>
                <a:gd name="connsiteY512" fmla="*/ 4830222 h 4860733"/>
                <a:gd name="connsiteX513" fmla="*/ 2771862 w 4853691"/>
                <a:gd name="connsiteY513" fmla="*/ 4830222 h 4860733"/>
                <a:gd name="connsiteX514" fmla="*/ 2774209 w 4853691"/>
                <a:gd name="connsiteY514" fmla="*/ 4830222 h 4860733"/>
                <a:gd name="connsiteX515" fmla="*/ 2783597 w 4853691"/>
                <a:gd name="connsiteY515" fmla="*/ 4827875 h 4860733"/>
                <a:gd name="connsiteX516" fmla="*/ 2804721 w 4853691"/>
                <a:gd name="connsiteY516" fmla="*/ 4825528 h 4860733"/>
                <a:gd name="connsiteX517" fmla="*/ 2832885 w 4853691"/>
                <a:gd name="connsiteY517" fmla="*/ 4820834 h 4860733"/>
                <a:gd name="connsiteX518" fmla="*/ 2872785 w 4853691"/>
                <a:gd name="connsiteY518" fmla="*/ 4813792 h 4860733"/>
                <a:gd name="connsiteX519" fmla="*/ 2900949 w 4853691"/>
                <a:gd name="connsiteY519" fmla="*/ 4809098 h 4860733"/>
                <a:gd name="connsiteX520" fmla="*/ 2940849 w 4853691"/>
                <a:gd name="connsiteY520" fmla="*/ 4799710 h 4860733"/>
                <a:gd name="connsiteX521" fmla="*/ 2947890 w 4853691"/>
                <a:gd name="connsiteY521" fmla="*/ 4797363 h 4860733"/>
                <a:gd name="connsiteX522" fmla="*/ 2966667 w 4853691"/>
                <a:gd name="connsiteY522" fmla="*/ 4813792 h 4860733"/>
                <a:gd name="connsiteX523" fmla="*/ 2987790 w 4853691"/>
                <a:gd name="connsiteY523" fmla="*/ 4792669 h 4860733"/>
                <a:gd name="connsiteX524" fmla="*/ 2987790 w 4853691"/>
                <a:gd name="connsiteY524" fmla="*/ 4787975 h 4860733"/>
                <a:gd name="connsiteX525" fmla="*/ 3032384 w 4853691"/>
                <a:gd name="connsiteY525" fmla="*/ 4776239 h 4860733"/>
                <a:gd name="connsiteX526" fmla="*/ 3051160 w 4853691"/>
                <a:gd name="connsiteY526" fmla="*/ 4771545 h 4860733"/>
                <a:gd name="connsiteX527" fmla="*/ 3095754 w 4853691"/>
                <a:gd name="connsiteY527" fmla="*/ 4759810 h 4860733"/>
                <a:gd name="connsiteX528" fmla="*/ 3119225 w 4853691"/>
                <a:gd name="connsiteY528" fmla="*/ 4752769 h 4860733"/>
                <a:gd name="connsiteX529" fmla="*/ 3159125 w 4853691"/>
                <a:gd name="connsiteY529" fmla="*/ 4741034 h 4860733"/>
                <a:gd name="connsiteX530" fmla="*/ 3182595 w 4853691"/>
                <a:gd name="connsiteY530" fmla="*/ 4733993 h 4860733"/>
                <a:gd name="connsiteX531" fmla="*/ 3222495 w 4853691"/>
                <a:gd name="connsiteY531" fmla="*/ 4719911 h 4860733"/>
                <a:gd name="connsiteX532" fmla="*/ 3238924 w 4853691"/>
                <a:gd name="connsiteY532" fmla="*/ 4715216 h 4860733"/>
                <a:gd name="connsiteX533" fmla="*/ 3264742 w 4853691"/>
                <a:gd name="connsiteY533" fmla="*/ 4705828 h 4860733"/>
                <a:gd name="connsiteX534" fmla="*/ 3271783 w 4853691"/>
                <a:gd name="connsiteY534" fmla="*/ 4703481 h 4860733"/>
                <a:gd name="connsiteX535" fmla="*/ 3337500 w 4853691"/>
                <a:gd name="connsiteY535" fmla="*/ 4677664 h 4860733"/>
                <a:gd name="connsiteX536" fmla="*/ 3349235 w 4853691"/>
                <a:gd name="connsiteY536" fmla="*/ 4672970 h 4860733"/>
                <a:gd name="connsiteX537" fmla="*/ 3396176 w 4853691"/>
                <a:gd name="connsiteY537" fmla="*/ 4651846 h 4860733"/>
                <a:gd name="connsiteX538" fmla="*/ 3414953 w 4853691"/>
                <a:gd name="connsiteY538" fmla="*/ 4663582 h 4860733"/>
                <a:gd name="connsiteX539" fmla="*/ 3436076 w 4853691"/>
                <a:gd name="connsiteY539" fmla="*/ 4642458 h 4860733"/>
                <a:gd name="connsiteX540" fmla="*/ 3433729 w 4853691"/>
                <a:gd name="connsiteY540" fmla="*/ 4635417 h 4860733"/>
                <a:gd name="connsiteX541" fmla="*/ 3450158 w 4853691"/>
                <a:gd name="connsiteY541" fmla="*/ 4628376 h 4860733"/>
                <a:gd name="connsiteX542" fmla="*/ 3459546 w 4853691"/>
                <a:gd name="connsiteY542" fmla="*/ 4623681 h 4860733"/>
                <a:gd name="connsiteX543" fmla="*/ 3492405 w 4853691"/>
                <a:gd name="connsiteY543" fmla="*/ 4607252 h 4860733"/>
                <a:gd name="connsiteX544" fmla="*/ 3501793 w 4853691"/>
                <a:gd name="connsiteY544" fmla="*/ 4602558 h 4860733"/>
                <a:gd name="connsiteX545" fmla="*/ 3515876 w 4853691"/>
                <a:gd name="connsiteY545" fmla="*/ 4595517 h 4860733"/>
                <a:gd name="connsiteX546" fmla="*/ 3518223 w 4853691"/>
                <a:gd name="connsiteY546" fmla="*/ 4595517 h 4860733"/>
                <a:gd name="connsiteX547" fmla="*/ 3579246 w 4853691"/>
                <a:gd name="connsiteY547" fmla="*/ 4565005 h 4860733"/>
                <a:gd name="connsiteX548" fmla="*/ 3598022 w 4853691"/>
                <a:gd name="connsiteY548" fmla="*/ 4555617 h 4860733"/>
                <a:gd name="connsiteX549" fmla="*/ 3642616 w 4853691"/>
                <a:gd name="connsiteY549" fmla="*/ 4529800 h 4860733"/>
                <a:gd name="connsiteX550" fmla="*/ 3661392 w 4853691"/>
                <a:gd name="connsiteY550" fmla="*/ 4518064 h 4860733"/>
                <a:gd name="connsiteX551" fmla="*/ 3720069 w 4853691"/>
                <a:gd name="connsiteY551" fmla="*/ 4482859 h 4860733"/>
                <a:gd name="connsiteX552" fmla="*/ 3734151 w 4853691"/>
                <a:gd name="connsiteY552" fmla="*/ 4473471 h 4860733"/>
                <a:gd name="connsiteX553" fmla="*/ 3778745 w 4853691"/>
                <a:gd name="connsiteY553" fmla="*/ 4445306 h 4860733"/>
                <a:gd name="connsiteX554" fmla="*/ 3797521 w 4853691"/>
                <a:gd name="connsiteY554" fmla="*/ 4431224 h 4860733"/>
                <a:gd name="connsiteX555" fmla="*/ 3811603 w 4853691"/>
                <a:gd name="connsiteY555" fmla="*/ 4421836 h 4860733"/>
                <a:gd name="connsiteX556" fmla="*/ 3842115 w 4853691"/>
                <a:gd name="connsiteY556" fmla="*/ 4400712 h 4860733"/>
                <a:gd name="connsiteX557" fmla="*/ 3856197 w 4853691"/>
                <a:gd name="connsiteY557" fmla="*/ 4391324 h 4860733"/>
                <a:gd name="connsiteX558" fmla="*/ 3910180 w 4853691"/>
                <a:gd name="connsiteY558" fmla="*/ 4351424 h 4860733"/>
                <a:gd name="connsiteX559" fmla="*/ 3928956 w 4853691"/>
                <a:gd name="connsiteY559" fmla="*/ 4337342 h 4860733"/>
                <a:gd name="connsiteX560" fmla="*/ 3968856 w 4853691"/>
                <a:gd name="connsiteY560" fmla="*/ 4306830 h 4860733"/>
                <a:gd name="connsiteX561" fmla="*/ 3985285 w 4853691"/>
                <a:gd name="connsiteY561" fmla="*/ 4292748 h 4860733"/>
                <a:gd name="connsiteX562" fmla="*/ 4036920 w 4853691"/>
                <a:gd name="connsiteY562" fmla="*/ 4248154 h 4860733"/>
                <a:gd name="connsiteX563" fmla="*/ 4039267 w 4853691"/>
                <a:gd name="connsiteY563" fmla="*/ 4245807 h 4860733"/>
                <a:gd name="connsiteX564" fmla="*/ 4051002 w 4853691"/>
                <a:gd name="connsiteY564" fmla="*/ 4236419 h 4860733"/>
                <a:gd name="connsiteX565" fmla="*/ 4062738 w 4853691"/>
                <a:gd name="connsiteY565" fmla="*/ 4227031 h 4860733"/>
                <a:gd name="connsiteX566" fmla="*/ 4076820 w 4853691"/>
                <a:gd name="connsiteY566" fmla="*/ 4212948 h 4860733"/>
                <a:gd name="connsiteX567" fmla="*/ 4090902 w 4853691"/>
                <a:gd name="connsiteY567" fmla="*/ 4198866 h 4860733"/>
                <a:gd name="connsiteX568" fmla="*/ 4102637 w 4853691"/>
                <a:gd name="connsiteY568" fmla="*/ 4187131 h 4860733"/>
                <a:gd name="connsiteX569" fmla="*/ 4121414 w 4853691"/>
                <a:gd name="connsiteY569" fmla="*/ 4168354 h 4860733"/>
                <a:gd name="connsiteX570" fmla="*/ 4128455 w 4853691"/>
                <a:gd name="connsiteY570" fmla="*/ 4161313 h 4860733"/>
                <a:gd name="connsiteX571" fmla="*/ 4142537 w 4853691"/>
                <a:gd name="connsiteY571" fmla="*/ 4147231 h 4860733"/>
                <a:gd name="connsiteX572" fmla="*/ 4156619 w 4853691"/>
                <a:gd name="connsiteY572" fmla="*/ 4151925 h 4860733"/>
                <a:gd name="connsiteX573" fmla="*/ 4177743 w 4853691"/>
                <a:gd name="connsiteY573" fmla="*/ 4130802 h 4860733"/>
                <a:gd name="connsiteX574" fmla="*/ 4173049 w 4853691"/>
                <a:gd name="connsiteY574" fmla="*/ 4119066 h 4860733"/>
                <a:gd name="connsiteX575" fmla="*/ 4180090 w 4853691"/>
                <a:gd name="connsiteY575" fmla="*/ 4112026 h 4860733"/>
                <a:gd name="connsiteX576" fmla="*/ 4180090 w 4853691"/>
                <a:gd name="connsiteY576" fmla="*/ 4109678 h 4860733"/>
                <a:gd name="connsiteX577" fmla="*/ 4194172 w 4853691"/>
                <a:gd name="connsiteY577" fmla="*/ 4095596 h 4860733"/>
                <a:gd name="connsiteX578" fmla="*/ 4217643 w 4853691"/>
                <a:gd name="connsiteY578" fmla="*/ 4072125 h 4860733"/>
                <a:gd name="connsiteX579" fmla="*/ 4243460 w 4853691"/>
                <a:gd name="connsiteY579" fmla="*/ 4043961 h 4860733"/>
                <a:gd name="connsiteX580" fmla="*/ 4264583 w 4853691"/>
                <a:gd name="connsiteY580" fmla="*/ 4020490 h 4860733"/>
                <a:gd name="connsiteX581" fmla="*/ 4290401 w 4853691"/>
                <a:gd name="connsiteY581" fmla="*/ 3992326 h 4860733"/>
                <a:gd name="connsiteX582" fmla="*/ 4311524 w 4853691"/>
                <a:gd name="connsiteY582" fmla="*/ 3966508 h 4860733"/>
                <a:gd name="connsiteX583" fmla="*/ 4334995 w 4853691"/>
                <a:gd name="connsiteY583" fmla="*/ 3935997 h 4860733"/>
                <a:gd name="connsiteX584" fmla="*/ 4339689 w 4853691"/>
                <a:gd name="connsiteY584" fmla="*/ 3928956 h 4860733"/>
                <a:gd name="connsiteX585" fmla="*/ 4360812 w 4853691"/>
                <a:gd name="connsiteY585" fmla="*/ 3903138 h 4860733"/>
                <a:gd name="connsiteX586" fmla="*/ 4393671 w 4853691"/>
                <a:gd name="connsiteY586" fmla="*/ 3860891 h 4860733"/>
                <a:gd name="connsiteX587" fmla="*/ 4412447 w 4853691"/>
                <a:gd name="connsiteY587" fmla="*/ 3835074 h 4860733"/>
                <a:gd name="connsiteX588" fmla="*/ 4450000 w 4853691"/>
                <a:gd name="connsiteY588" fmla="*/ 3778745 h 4860733"/>
                <a:gd name="connsiteX589" fmla="*/ 4468776 w 4853691"/>
                <a:gd name="connsiteY589" fmla="*/ 3752927 h 4860733"/>
                <a:gd name="connsiteX590" fmla="*/ 4506329 w 4853691"/>
                <a:gd name="connsiteY590" fmla="*/ 3694251 h 4860733"/>
                <a:gd name="connsiteX591" fmla="*/ 4518065 w 4853691"/>
                <a:gd name="connsiteY591" fmla="*/ 3673128 h 4860733"/>
                <a:gd name="connsiteX592" fmla="*/ 4520412 w 4853691"/>
                <a:gd name="connsiteY592" fmla="*/ 3670781 h 4860733"/>
                <a:gd name="connsiteX593" fmla="*/ 4527453 w 4853691"/>
                <a:gd name="connsiteY593" fmla="*/ 3673128 h 4860733"/>
                <a:gd name="connsiteX594" fmla="*/ 4548576 w 4853691"/>
                <a:gd name="connsiteY594" fmla="*/ 3652004 h 4860733"/>
                <a:gd name="connsiteX595" fmla="*/ 4541535 w 4853691"/>
                <a:gd name="connsiteY595" fmla="*/ 3637922 h 4860733"/>
                <a:gd name="connsiteX596" fmla="*/ 4555617 w 4853691"/>
                <a:gd name="connsiteY596" fmla="*/ 3612105 h 4860733"/>
                <a:gd name="connsiteX597" fmla="*/ 4560311 w 4853691"/>
                <a:gd name="connsiteY597" fmla="*/ 3602716 h 4860733"/>
                <a:gd name="connsiteX598" fmla="*/ 4586129 w 4853691"/>
                <a:gd name="connsiteY598" fmla="*/ 3555775 h 4860733"/>
                <a:gd name="connsiteX599" fmla="*/ 4586129 w 4853691"/>
                <a:gd name="connsiteY599" fmla="*/ 3555775 h 4860733"/>
                <a:gd name="connsiteX600" fmla="*/ 4586129 w 4853691"/>
                <a:gd name="connsiteY600" fmla="*/ 3555775 h 4860733"/>
                <a:gd name="connsiteX601" fmla="*/ 4595517 w 4853691"/>
                <a:gd name="connsiteY601" fmla="*/ 3539346 h 4860733"/>
                <a:gd name="connsiteX602" fmla="*/ 4604905 w 4853691"/>
                <a:gd name="connsiteY602" fmla="*/ 3541693 h 4860733"/>
                <a:gd name="connsiteX603" fmla="*/ 4626029 w 4853691"/>
                <a:gd name="connsiteY603" fmla="*/ 3520570 h 4860733"/>
                <a:gd name="connsiteX604" fmla="*/ 4614294 w 4853691"/>
                <a:gd name="connsiteY604" fmla="*/ 3504140 h 4860733"/>
                <a:gd name="connsiteX605" fmla="*/ 4621334 w 4853691"/>
                <a:gd name="connsiteY605" fmla="*/ 3490058 h 4860733"/>
                <a:gd name="connsiteX606" fmla="*/ 4628376 w 4853691"/>
                <a:gd name="connsiteY606" fmla="*/ 3492405 h 4860733"/>
                <a:gd name="connsiteX607" fmla="*/ 4649499 w 4853691"/>
                <a:gd name="connsiteY607" fmla="*/ 3471282 h 4860733"/>
                <a:gd name="connsiteX608" fmla="*/ 4640111 w 4853691"/>
                <a:gd name="connsiteY608" fmla="*/ 3454853 h 4860733"/>
                <a:gd name="connsiteX609" fmla="*/ 4647152 w 4853691"/>
                <a:gd name="connsiteY609" fmla="*/ 3440770 h 4860733"/>
                <a:gd name="connsiteX610" fmla="*/ 4658887 w 4853691"/>
                <a:gd name="connsiteY610" fmla="*/ 3414952 h 4860733"/>
                <a:gd name="connsiteX611" fmla="*/ 4661234 w 4853691"/>
                <a:gd name="connsiteY611" fmla="*/ 3407912 h 4860733"/>
                <a:gd name="connsiteX612" fmla="*/ 4677664 w 4853691"/>
                <a:gd name="connsiteY612" fmla="*/ 3368012 h 4860733"/>
                <a:gd name="connsiteX613" fmla="*/ 4684705 w 4853691"/>
                <a:gd name="connsiteY613" fmla="*/ 3351582 h 4860733"/>
                <a:gd name="connsiteX614" fmla="*/ 4687052 w 4853691"/>
                <a:gd name="connsiteY614" fmla="*/ 3344541 h 4860733"/>
                <a:gd name="connsiteX615" fmla="*/ 4687052 w 4853691"/>
                <a:gd name="connsiteY615" fmla="*/ 3344541 h 4860733"/>
                <a:gd name="connsiteX616" fmla="*/ 4687052 w 4853691"/>
                <a:gd name="connsiteY616" fmla="*/ 3342194 h 4860733"/>
                <a:gd name="connsiteX617" fmla="*/ 4687052 w 4853691"/>
                <a:gd name="connsiteY617" fmla="*/ 3342194 h 4860733"/>
                <a:gd name="connsiteX618" fmla="*/ 4708175 w 4853691"/>
                <a:gd name="connsiteY618" fmla="*/ 3321071 h 4860733"/>
                <a:gd name="connsiteX619" fmla="*/ 4701134 w 4853691"/>
                <a:gd name="connsiteY619" fmla="*/ 3306989 h 4860733"/>
                <a:gd name="connsiteX620" fmla="*/ 4703481 w 4853691"/>
                <a:gd name="connsiteY620" fmla="*/ 3302295 h 4860733"/>
                <a:gd name="connsiteX621" fmla="*/ 4705828 w 4853691"/>
                <a:gd name="connsiteY621" fmla="*/ 3297600 h 4860733"/>
                <a:gd name="connsiteX622" fmla="*/ 4712869 w 4853691"/>
                <a:gd name="connsiteY622" fmla="*/ 3278824 h 4860733"/>
                <a:gd name="connsiteX623" fmla="*/ 4715216 w 4853691"/>
                <a:gd name="connsiteY623" fmla="*/ 3274130 h 4860733"/>
                <a:gd name="connsiteX624" fmla="*/ 4717563 w 4853691"/>
                <a:gd name="connsiteY624" fmla="*/ 3269436 h 4860733"/>
                <a:gd name="connsiteX625" fmla="*/ 4717563 w 4853691"/>
                <a:gd name="connsiteY625" fmla="*/ 3269436 h 4860733"/>
                <a:gd name="connsiteX626" fmla="*/ 4726952 w 4853691"/>
                <a:gd name="connsiteY626" fmla="*/ 3243618 h 4860733"/>
                <a:gd name="connsiteX627" fmla="*/ 4731646 w 4853691"/>
                <a:gd name="connsiteY627" fmla="*/ 3245965 h 4860733"/>
                <a:gd name="connsiteX628" fmla="*/ 4752769 w 4853691"/>
                <a:gd name="connsiteY628" fmla="*/ 3224842 h 4860733"/>
                <a:gd name="connsiteX629" fmla="*/ 4738687 w 4853691"/>
                <a:gd name="connsiteY629" fmla="*/ 3206065 h 4860733"/>
                <a:gd name="connsiteX630" fmla="*/ 4748075 w 4853691"/>
                <a:gd name="connsiteY630" fmla="*/ 3173207 h 4860733"/>
                <a:gd name="connsiteX631" fmla="*/ 4755116 w 4853691"/>
                <a:gd name="connsiteY631" fmla="*/ 3152083 h 4860733"/>
                <a:gd name="connsiteX632" fmla="*/ 4764504 w 4853691"/>
                <a:gd name="connsiteY632" fmla="*/ 3121572 h 4860733"/>
                <a:gd name="connsiteX633" fmla="*/ 4771546 w 4853691"/>
                <a:gd name="connsiteY633" fmla="*/ 3098101 h 4860733"/>
                <a:gd name="connsiteX634" fmla="*/ 4778587 w 4853691"/>
                <a:gd name="connsiteY634" fmla="*/ 3069937 h 4860733"/>
                <a:gd name="connsiteX635" fmla="*/ 4785628 w 4853691"/>
                <a:gd name="connsiteY635" fmla="*/ 3048813 h 4860733"/>
                <a:gd name="connsiteX636" fmla="*/ 4790322 w 4853691"/>
                <a:gd name="connsiteY636" fmla="*/ 3032384 h 4860733"/>
                <a:gd name="connsiteX637" fmla="*/ 4804404 w 4853691"/>
                <a:gd name="connsiteY637" fmla="*/ 2973708 h 4860733"/>
                <a:gd name="connsiteX638" fmla="*/ 4804404 w 4853691"/>
                <a:gd name="connsiteY638" fmla="*/ 2971361 h 4860733"/>
                <a:gd name="connsiteX639" fmla="*/ 4804404 w 4853691"/>
                <a:gd name="connsiteY639" fmla="*/ 2971361 h 4860733"/>
                <a:gd name="connsiteX640" fmla="*/ 4830222 w 4853691"/>
                <a:gd name="connsiteY640" fmla="*/ 2818803 h 4860733"/>
                <a:gd name="connsiteX641" fmla="*/ 4832569 w 4853691"/>
                <a:gd name="connsiteY641" fmla="*/ 2818803 h 4860733"/>
                <a:gd name="connsiteX642" fmla="*/ 4853692 w 4853691"/>
                <a:gd name="connsiteY642" fmla="*/ 2797679 h 4860733"/>
                <a:gd name="connsiteX643" fmla="*/ 4827875 w 4853691"/>
                <a:gd name="connsiteY643" fmla="*/ 2788291 h 4860733"/>
                <a:gd name="connsiteX644" fmla="*/ 4494594 w 4853691"/>
                <a:gd name="connsiteY644" fmla="*/ 3715374 h 4860733"/>
                <a:gd name="connsiteX645" fmla="*/ 4452347 w 4853691"/>
                <a:gd name="connsiteY645" fmla="*/ 3781092 h 4860733"/>
                <a:gd name="connsiteX646" fmla="*/ 4471124 w 4853691"/>
                <a:gd name="connsiteY646" fmla="*/ 3750580 h 4860733"/>
                <a:gd name="connsiteX647" fmla="*/ 4485206 w 4853691"/>
                <a:gd name="connsiteY647" fmla="*/ 3727110 h 4860733"/>
                <a:gd name="connsiteX648" fmla="*/ 4503982 w 4853691"/>
                <a:gd name="connsiteY648" fmla="*/ 3696598 h 4860733"/>
                <a:gd name="connsiteX649" fmla="*/ 4513371 w 4853691"/>
                <a:gd name="connsiteY649" fmla="*/ 3682516 h 4860733"/>
                <a:gd name="connsiteX650" fmla="*/ 4513371 w 4853691"/>
                <a:gd name="connsiteY650" fmla="*/ 3682516 h 4860733"/>
                <a:gd name="connsiteX651" fmla="*/ 4501635 w 4853691"/>
                <a:gd name="connsiteY651" fmla="*/ 3701292 h 4860733"/>
                <a:gd name="connsiteX652" fmla="*/ 4494594 w 4853691"/>
                <a:gd name="connsiteY652" fmla="*/ 3715374 h 4860733"/>
                <a:gd name="connsiteX653" fmla="*/ 3917220 w 4853691"/>
                <a:gd name="connsiteY653" fmla="*/ 4353771 h 4860733"/>
                <a:gd name="connsiteX654" fmla="*/ 3572205 w 4853691"/>
                <a:gd name="connsiteY654" fmla="*/ 4576741 h 4860733"/>
                <a:gd name="connsiteX655" fmla="*/ 3560469 w 4853691"/>
                <a:gd name="connsiteY655" fmla="*/ 4583782 h 4860733"/>
                <a:gd name="connsiteX656" fmla="*/ 3539346 w 4853691"/>
                <a:gd name="connsiteY656" fmla="*/ 4595517 h 4860733"/>
                <a:gd name="connsiteX657" fmla="*/ 3562817 w 4853691"/>
                <a:gd name="connsiteY657" fmla="*/ 4579088 h 4860733"/>
                <a:gd name="connsiteX658" fmla="*/ 3579246 w 4853691"/>
                <a:gd name="connsiteY658" fmla="*/ 4569700 h 4860733"/>
                <a:gd name="connsiteX659" fmla="*/ 3600369 w 4853691"/>
                <a:gd name="connsiteY659" fmla="*/ 4555617 h 4860733"/>
                <a:gd name="connsiteX660" fmla="*/ 3630881 w 4853691"/>
                <a:gd name="connsiteY660" fmla="*/ 4536841 h 4860733"/>
                <a:gd name="connsiteX661" fmla="*/ 3654351 w 4853691"/>
                <a:gd name="connsiteY661" fmla="*/ 4522759 h 4860733"/>
                <a:gd name="connsiteX662" fmla="*/ 3682516 w 4853691"/>
                <a:gd name="connsiteY662" fmla="*/ 4503982 h 4860733"/>
                <a:gd name="connsiteX663" fmla="*/ 3705986 w 4853691"/>
                <a:gd name="connsiteY663" fmla="*/ 4487553 h 4860733"/>
                <a:gd name="connsiteX664" fmla="*/ 3734151 w 4853691"/>
                <a:gd name="connsiteY664" fmla="*/ 4468777 h 4860733"/>
                <a:gd name="connsiteX665" fmla="*/ 3757622 w 4853691"/>
                <a:gd name="connsiteY665" fmla="*/ 4452347 h 4860733"/>
                <a:gd name="connsiteX666" fmla="*/ 3785786 w 4853691"/>
                <a:gd name="connsiteY666" fmla="*/ 4431224 h 4860733"/>
                <a:gd name="connsiteX667" fmla="*/ 3809256 w 4853691"/>
                <a:gd name="connsiteY667" fmla="*/ 4414794 h 4860733"/>
                <a:gd name="connsiteX668" fmla="*/ 3835074 w 4853691"/>
                <a:gd name="connsiteY668" fmla="*/ 4393671 h 4860733"/>
                <a:gd name="connsiteX669" fmla="*/ 3842115 w 4853691"/>
                <a:gd name="connsiteY669" fmla="*/ 4386630 h 4860733"/>
                <a:gd name="connsiteX670" fmla="*/ 3919568 w 4853691"/>
                <a:gd name="connsiteY670" fmla="*/ 4342036 h 4860733"/>
                <a:gd name="connsiteX671" fmla="*/ 3924262 w 4853691"/>
                <a:gd name="connsiteY671" fmla="*/ 4339689 h 4860733"/>
                <a:gd name="connsiteX672" fmla="*/ 3950079 w 4853691"/>
                <a:gd name="connsiteY672" fmla="*/ 4323260 h 4860733"/>
                <a:gd name="connsiteX673" fmla="*/ 3952426 w 4853691"/>
                <a:gd name="connsiteY673" fmla="*/ 4320913 h 4860733"/>
                <a:gd name="connsiteX674" fmla="*/ 4004061 w 4853691"/>
                <a:gd name="connsiteY674" fmla="*/ 4285707 h 4860733"/>
                <a:gd name="connsiteX675" fmla="*/ 3924262 w 4853691"/>
                <a:gd name="connsiteY675" fmla="*/ 4351424 h 4860733"/>
                <a:gd name="connsiteX676" fmla="*/ 3917220 w 4853691"/>
                <a:gd name="connsiteY676" fmla="*/ 4353771 h 4860733"/>
                <a:gd name="connsiteX677" fmla="*/ 3149736 w 4853691"/>
                <a:gd name="connsiteY677" fmla="*/ 4750422 h 4860733"/>
                <a:gd name="connsiteX678" fmla="*/ 3069937 w 4853691"/>
                <a:gd name="connsiteY678" fmla="*/ 4773893 h 4860733"/>
                <a:gd name="connsiteX679" fmla="*/ 3055854 w 4853691"/>
                <a:gd name="connsiteY679" fmla="*/ 4778587 h 4860733"/>
                <a:gd name="connsiteX680" fmla="*/ 2992484 w 4853691"/>
                <a:gd name="connsiteY680" fmla="*/ 4795016 h 4860733"/>
                <a:gd name="connsiteX681" fmla="*/ 2987790 w 4853691"/>
                <a:gd name="connsiteY681" fmla="*/ 4785628 h 4860733"/>
                <a:gd name="connsiteX682" fmla="*/ 3013608 w 4853691"/>
                <a:gd name="connsiteY682" fmla="*/ 4780934 h 4860733"/>
                <a:gd name="connsiteX683" fmla="*/ 3041772 w 4853691"/>
                <a:gd name="connsiteY683" fmla="*/ 4773893 h 4860733"/>
                <a:gd name="connsiteX684" fmla="*/ 3074631 w 4853691"/>
                <a:gd name="connsiteY684" fmla="*/ 4766851 h 4860733"/>
                <a:gd name="connsiteX685" fmla="*/ 3121572 w 4853691"/>
                <a:gd name="connsiteY685" fmla="*/ 4757463 h 4860733"/>
                <a:gd name="connsiteX686" fmla="*/ 3123919 w 4853691"/>
                <a:gd name="connsiteY686" fmla="*/ 4757463 h 4860733"/>
                <a:gd name="connsiteX687" fmla="*/ 3184942 w 4853691"/>
                <a:gd name="connsiteY687" fmla="*/ 4741034 h 4860733"/>
                <a:gd name="connsiteX688" fmla="*/ 3166166 w 4853691"/>
                <a:gd name="connsiteY688" fmla="*/ 4748075 h 4860733"/>
                <a:gd name="connsiteX689" fmla="*/ 3149736 w 4853691"/>
                <a:gd name="connsiteY689" fmla="*/ 4750422 h 4860733"/>
                <a:gd name="connsiteX690" fmla="*/ 2907991 w 4853691"/>
                <a:gd name="connsiteY690" fmla="*/ 4811445 h 4860733"/>
                <a:gd name="connsiteX691" fmla="*/ 2825844 w 4853691"/>
                <a:gd name="connsiteY691" fmla="*/ 4825528 h 4860733"/>
                <a:gd name="connsiteX692" fmla="*/ 2818803 w 4853691"/>
                <a:gd name="connsiteY692" fmla="*/ 4825528 h 4860733"/>
                <a:gd name="connsiteX693" fmla="*/ 2792985 w 4853691"/>
                <a:gd name="connsiteY693" fmla="*/ 4830222 h 4860733"/>
                <a:gd name="connsiteX694" fmla="*/ 2800027 w 4853691"/>
                <a:gd name="connsiteY694" fmla="*/ 4816140 h 4860733"/>
                <a:gd name="connsiteX695" fmla="*/ 2814109 w 4853691"/>
                <a:gd name="connsiteY695" fmla="*/ 4816140 h 4860733"/>
                <a:gd name="connsiteX696" fmla="*/ 2861050 w 4853691"/>
                <a:gd name="connsiteY696" fmla="*/ 4813792 h 4860733"/>
                <a:gd name="connsiteX697" fmla="*/ 2875132 w 4853691"/>
                <a:gd name="connsiteY697" fmla="*/ 4813792 h 4860733"/>
                <a:gd name="connsiteX698" fmla="*/ 2907991 w 4853691"/>
                <a:gd name="connsiteY698" fmla="*/ 4811445 h 4860733"/>
                <a:gd name="connsiteX699" fmla="*/ 2915032 w 4853691"/>
                <a:gd name="connsiteY699" fmla="*/ 4809098 h 4860733"/>
                <a:gd name="connsiteX700" fmla="*/ 2907991 w 4853691"/>
                <a:gd name="connsiteY700" fmla="*/ 4811445 h 4860733"/>
                <a:gd name="connsiteX701" fmla="*/ 2443275 w 4853691"/>
                <a:gd name="connsiteY701" fmla="*/ 4858386 h 4860733"/>
                <a:gd name="connsiteX702" fmla="*/ 1957437 w 4853691"/>
                <a:gd name="connsiteY702" fmla="*/ 4806751 h 4860733"/>
                <a:gd name="connsiteX703" fmla="*/ 1933966 w 4853691"/>
                <a:gd name="connsiteY703" fmla="*/ 4802057 h 4860733"/>
                <a:gd name="connsiteX704" fmla="*/ 1933966 w 4853691"/>
                <a:gd name="connsiteY704" fmla="*/ 4802057 h 4860733"/>
                <a:gd name="connsiteX705" fmla="*/ 1952743 w 4853691"/>
                <a:gd name="connsiteY705" fmla="*/ 4806751 h 4860733"/>
                <a:gd name="connsiteX706" fmla="*/ 1971519 w 4853691"/>
                <a:gd name="connsiteY706" fmla="*/ 4809098 h 4860733"/>
                <a:gd name="connsiteX707" fmla="*/ 2011419 w 4853691"/>
                <a:gd name="connsiteY707" fmla="*/ 4816140 h 4860733"/>
                <a:gd name="connsiteX708" fmla="*/ 2034889 w 4853691"/>
                <a:gd name="connsiteY708" fmla="*/ 4818486 h 4860733"/>
                <a:gd name="connsiteX709" fmla="*/ 2060707 w 4853691"/>
                <a:gd name="connsiteY709" fmla="*/ 4820834 h 4860733"/>
                <a:gd name="connsiteX710" fmla="*/ 2396334 w 4853691"/>
                <a:gd name="connsiteY710" fmla="*/ 4856039 h 4860733"/>
                <a:gd name="connsiteX711" fmla="*/ 2398681 w 4853691"/>
                <a:gd name="connsiteY711" fmla="*/ 4856039 h 4860733"/>
                <a:gd name="connsiteX712" fmla="*/ 2469093 w 4853691"/>
                <a:gd name="connsiteY712" fmla="*/ 4856039 h 4860733"/>
                <a:gd name="connsiteX713" fmla="*/ 2471440 w 4853691"/>
                <a:gd name="connsiteY713" fmla="*/ 4856039 h 4860733"/>
                <a:gd name="connsiteX714" fmla="*/ 2443275 w 4853691"/>
                <a:gd name="connsiteY714" fmla="*/ 4858386 h 4860733"/>
                <a:gd name="connsiteX715" fmla="*/ 1870596 w 4853691"/>
                <a:gd name="connsiteY715" fmla="*/ 4787975 h 4860733"/>
                <a:gd name="connsiteX716" fmla="*/ 1863555 w 4853691"/>
                <a:gd name="connsiteY716" fmla="*/ 4785628 h 4860733"/>
                <a:gd name="connsiteX717" fmla="*/ 1856514 w 4853691"/>
                <a:gd name="connsiteY717" fmla="*/ 4783281 h 4860733"/>
                <a:gd name="connsiteX718" fmla="*/ 1854167 w 4853691"/>
                <a:gd name="connsiteY718" fmla="*/ 4783281 h 4860733"/>
                <a:gd name="connsiteX719" fmla="*/ 1854167 w 4853691"/>
                <a:gd name="connsiteY719" fmla="*/ 4783281 h 4860733"/>
                <a:gd name="connsiteX720" fmla="*/ 1875290 w 4853691"/>
                <a:gd name="connsiteY720" fmla="*/ 4787975 h 4860733"/>
                <a:gd name="connsiteX721" fmla="*/ 1870596 w 4853691"/>
                <a:gd name="connsiteY721" fmla="*/ 4787975 h 4860733"/>
                <a:gd name="connsiteX722" fmla="*/ 1757938 w 4853691"/>
                <a:gd name="connsiteY722" fmla="*/ 4757463 h 4860733"/>
                <a:gd name="connsiteX723" fmla="*/ 1732120 w 4853691"/>
                <a:gd name="connsiteY723" fmla="*/ 4750422 h 4860733"/>
                <a:gd name="connsiteX724" fmla="*/ 1692220 w 4853691"/>
                <a:gd name="connsiteY724" fmla="*/ 4738687 h 4860733"/>
                <a:gd name="connsiteX725" fmla="*/ 1626503 w 4853691"/>
                <a:gd name="connsiteY725" fmla="*/ 4717563 h 4860733"/>
                <a:gd name="connsiteX726" fmla="*/ 1621809 w 4853691"/>
                <a:gd name="connsiteY726" fmla="*/ 4715216 h 4860733"/>
                <a:gd name="connsiteX727" fmla="*/ 1419963 w 4853691"/>
                <a:gd name="connsiteY727" fmla="*/ 4633070 h 4860733"/>
                <a:gd name="connsiteX728" fmla="*/ 1436392 w 4853691"/>
                <a:gd name="connsiteY728" fmla="*/ 4640111 h 4860733"/>
                <a:gd name="connsiteX729" fmla="*/ 1469251 w 4853691"/>
                <a:gd name="connsiteY729" fmla="*/ 4654193 h 4860733"/>
                <a:gd name="connsiteX730" fmla="*/ 1495069 w 4853691"/>
                <a:gd name="connsiteY730" fmla="*/ 4663582 h 4860733"/>
                <a:gd name="connsiteX731" fmla="*/ 1527927 w 4853691"/>
                <a:gd name="connsiteY731" fmla="*/ 4677664 h 4860733"/>
                <a:gd name="connsiteX732" fmla="*/ 1553745 w 4853691"/>
                <a:gd name="connsiteY732" fmla="*/ 4687052 h 4860733"/>
                <a:gd name="connsiteX733" fmla="*/ 1586603 w 4853691"/>
                <a:gd name="connsiteY733" fmla="*/ 4698787 h 4860733"/>
                <a:gd name="connsiteX734" fmla="*/ 1612421 w 4853691"/>
                <a:gd name="connsiteY734" fmla="*/ 4708175 h 4860733"/>
                <a:gd name="connsiteX735" fmla="*/ 1645280 w 4853691"/>
                <a:gd name="connsiteY735" fmla="*/ 4719911 h 4860733"/>
                <a:gd name="connsiteX736" fmla="*/ 1671097 w 4853691"/>
                <a:gd name="connsiteY736" fmla="*/ 4729299 h 4860733"/>
                <a:gd name="connsiteX737" fmla="*/ 1703956 w 4853691"/>
                <a:gd name="connsiteY737" fmla="*/ 4738687 h 4860733"/>
                <a:gd name="connsiteX738" fmla="*/ 1729773 w 4853691"/>
                <a:gd name="connsiteY738" fmla="*/ 4745728 h 4860733"/>
                <a:gd name="connsiteX739" fmla="*/ 1764979 w 4853691"/>
                <a:gd name="connsiteY739" fmla="*/ 4755116 h 4860733"/>
                <a:gd name="connsiteX740" fmla="*/ 1783755 w 4853691"/>
                <a:gd name="connsiteY740" fmla="*/ 4759810 h 4860733"/>
                <a:gd name="connsiteX741" fmla="*/ 1790797 w 4853691"/>
                <a:gd name="connsiteY741" fmla="*/ 4762157 h 4860733"/>
                <a:gd name="connsiteX742" fmla="*/ 1802532 w 4853691"/>
                <a:gd name="connsiteY742" fmla="*/ 4766851 h 4860733"/>
                <a:gd name="connsiteX743" fmla="*/ 1809573 w 4853691"/>
                <a:gd name="connsiteY743" fmla="*/ 4769199 h 4860733"/>
                <a:gd name="connsiteX744" fmla="*/ 1809573 w 4853691"/>
                <a:gd name="connsiteY744" fmla="*/ 4769199 h 4860733"/>
                <a:gd name="connsiteX745" fmla="*/ 1800185 w 4853691"/>
                <a:gd name="connsiteY745" fmla="*/ 4766851 h 4860733"/>
                <a:gd name="connsiteX746" fmla="*/ 1757938 w 4853691"/>
                <a:gd name="connsiteY746" fmla="*/ 4757463 h 4860733"/>
                <a:gd name="connsiteX747" fmla="*/ 917695 w 4853691"/>
                <a:gd name="connsiteY747" fmla="*/ 4311525 h 4860733"/>
                <a:gd name="connsiteX748" fmla="*/ 905960 w 4853691"/>
                <a:gd name="connsiteY748" fmla="*/ 4299789 h 4860733"/>
                <a:gd name="connsiteX749" fmla="*/ 910654 w 4853691"/>
                <a:gd name="connsiteY749" fmla="*/ 4302136 h 4860733"/>
                <a:gd name="connsiteX750" fmla="*/ 931777 w 4853691"/>
                <a:gd name="connsiteY750" fmla="*/ 4316219 h 4860733"/>
                <a:gd name="connsiteX751" fmla="*/ 936472 w 4853691"/>
                <a:gd name="connsiteY751" fmla="*/ 4318565 h 4860733"/>
                <a:gd name="connsiteX752" fmla="*/ 938819 w 4853691"/>
                <a:gd name="connsiteY752" fmla="*/ 4325607 h 4860733"/>
                <a:gd name="connsiteX753" fmla="*/ 931777 w 4853691"/>
                <a:gd name="connsiteY753" fmla="*/ 4320913 h 4860733"/>
                <a:gd name="connsiteX754" fmla="*/ 917695 w 4853691"/>
                <a:gd name="connsiteY754" fmla="*/ 4311525 h 4860733"/>
                <a:gd name="connsiteX755" fmla="*/ 844937 w 4853691"/>
                <a:gd name="connsiteY755" fmla="*/ 4255195 h 4860733"/>
                <a:gd name="connsiteX756" fmla="*/ 837896 w 4853691"/>
                <a:gd name="connsiteY756" fmla="*/ 4250501 h 4860733"/>
                <a:gd name="connsiteX757" fmla="*/ 772178 w 4853691"/>
                <a:gd name="connsiteY757" fmla="*/ 4191825 h 4860733"/>
                <a:gd name="connsiteX758" fmla="*/ 769831 w 4853691"/>
                <a:gd name="connsiteY758" fmla="*/ 4189478 h 4860733"/>
                <a:gd name="connsiteX759" fmla="*/ 739320 w 4853691"/>
                <a:gd name="connsiteY759" fmla="*/ 4158966 h 4860733"/>
                <a:gd name="connsiteX760" fmla="*/ 732279 w 4853691"/>
                <a:gd name="connsiteY760" fmla="*/ 4151925 h 4860733"/>
                <a:gd name="connsiteX761" fmla="*/ 706461 w 4853691"/>
                <a:gd name="connsiteY761" fmla="*/ 4123761 h 4860733"/>
                <a:gd name="connsiteX762" fmla="*/ 699420 w 4853691"/>
                <a:gd name="connsiteY762" fmla="*/ 4116720 h 4860733"/>
                <a:gd name="connsiteX763" fmla="*/ 671255 w 4853691"/>
                <a:gd name="connsiteY763" fmla="*/ 4083861 h 4860733"/>
                <a:gd name="connsiteX764" fmla="*/ 668908 w 4853691"/>
                <a:gd name="connsiteY764" fmla="*/ 4081514 h 4860733"/>
                <a:gd name="connsiteX765" fmla="*/ 636050 w 4853691"/>
                <a:gd name="connsiteY765" fmla="*/ 4041614 h 4860733"/>
                <a:gd name="connsiteX766" fmla="*/ 633703 w 4853691"/>
                <a:gd name="connsiteY766" fmla="*/ 4036920 h 4860733"/>
                <a:gd name="connsiteX767" fmla="*/ 607885 w 4853691"/>
                <a:gd name="connsiteY767" fmla="*/ 4001714 h 4860733"/>
                <a:gd name="connsiteX768" fmla="*/ 605538 w 4853691"/>
                <a:gd name="connsiteY768" fmla="*/ 3999367 h 4860733"/>
                <a:gd name="connsiteX769" fmla="*/ 612579 w 4853691"/>
                <a:gd name="connsiteY769" fmla="*/ 4008755 h 4860733"/>
                <a:gd name="connsiteX770" fmla="*/ 659520 w 4853691"/>
                <a:gd name="connsiteY770" fmla="*/ 4065085 h 4860733"/>
                <a:gd name="connsiteX771" fmla="*/ 668908 w 4853691"/>
                <a:gd name="connsiteY771" fmla="*/ 4076820 h 4860733"/>
                <a:gd name="connsiteX772" fmla="*/ 727584 w 4853691"/>
                <a:gd name="connsiteY772" fmla="*/ 4140190 h 4860733"/>
                <a:gd name="connsiteX773" fmla="*/ 741667 w 4853691"/>
                <a:gd name="connsiteY773" fmla="*/ 4154272 h 4860733"/>
                <a:gd name="connsiteX774" fmla="*/ 790955 w 4853691"/>
                <a:gd name="connsiteY774" fmla="*/ 4203560 h 4860733"/>
                <a:gd name="connsiteX775" fmla="*/ 807384 w 4853691"/>
                <a:gd name="connsiteY775" fmla="*/ 4219990 h 4860733"/>
                <a:gd name="connsiteX776" fmla="*/ 870754 w 4853691"/>
                <a:gd name="connsiteY776" fmla="*/ 4278666 h 4860733"/>
                <a:gd name="connsiteX777" fmla="*/ 870754 w 4853691"/>
                <a:gd name="connsiteY777" fmla="*/ 4278666 h 4860733"/>
                <a:gd name="connsiteX778" fmla="*/ 868407 w 4853691"/>
                <a:gd name="connsiteY778" fmla="*/ 4276319 h 4860733"/>
                <a:gd name="connsiteX779" fmla="*/ 844937 w 4853691"/>
                <a:gd name="connsiteY779" fmla="*/ 4255195 h 4860733"/>
                <a:gd name="connsiteX780" fmla="*/ 563291 w 4853691"/>
                <a:gd name="connsiteY780" fmla="*/ 3954773 h 4860733"/>
                <a:gd name="connsiteX781" fmla="*/ 546862 w 4853691"/>
                <a:gd name="connsiteY781" fmla="*/ 3940691 h 4860733"/>
                <a:gd name="connsiteX782" fmla="*/ 539821 w 4853691"/>
                <a:gd name="connsiteY782" fmla="*/ 3933650 h 4860733"/>
                <a:gd name="connsiteX783" fmla="*/ 530433 w 4853691"/>
                <a:gd name="connsiteY783" fmla="*/ 3924262 h 4860733"/>
                <a:gd name="connsiteX784" fmla="*/ 521044 w 4853691"/>
                <a:gd name="connsiteY784" fmla="*/ 3914873 h 4860733"/>
                <a:gd name="connsiteX785" fmla="*/ 516350 w 4853691"/>
                <a:gd name="connsiteY785" fmla="*/ 3907832 h 4860733"/>
                <a:gd name="connsiteX786" fmla="*/ 464715 w 4853691"/>
                <a:gd name="connsiteY786" fmla="*/ 3837421 h 4860733"/>
                <a:gd name="connsiteX787" fmla="*/ 464715 w 4853691"/>
                <a:gd name="connsiteY787" fmla="*/ 3835074 h 4860733"/>
                <a:gd name="connsiteX788" fmla="*/ 464715 w 4853691"/>
                <a:gd name="connsiteY788" fmla="*/ 3835074 h 4860733"/>
                <a:gd name="connsiteX789" fmla="*/ 485839 w 4853691"/>
                <a:gd name="connsiteY789" fmla="*/ 3863238 h 4860733"/>
                <a:gd name="connsiteX790" fmla="*/ 490533 w 4853691"/>
                <a:gd name="connsiteY790" fmla="*/ 3870280 h 4860733"/>
                <a:gd name="connsiteX791" fmla="*/ 511656 w 4853691"/>
                <a:gd name="connsiteY791" fmla="*/ 3893750 h 4860733"/>
                <a:gd name="connsiteX792" fmla="*/ 521044 w 4853691"/>
                <a:gd name="connsiteY792" fmla="*/ 3903138 h 4860733"/>
                <a:gd name="connsiteX793" fmla="*/ 539821 w 4853691"/>
                <a:gd name="connsiteY793" fmla="*/ 3921915 h 4860733"/>
                <a:gd name="connsiteX794" fmla="*/ 551556 w 4853691"/>
                <a:gd name="connsiteY794" fmla="*/ 3935997 h 4860733"/>
                <a:gd name="connsiteX795" fmla="*/ 563291 w 4853691"/>
                <a:gd name="connsiteY795" fmla="*/ 3954773 h 4860733"/>
                <a:gd name="connsiteX796" fmla="*/ 570332 w 4853691"/>
                <a:gd name="connsiteY796" fmla="*/ 3957120 h 4860733"/>
                <a:gd name="connsiteX797" fmla="*/ 570332 w 4853691"/>
                <a:gd name="connsiteY797" fmla="*/ 3959468 h 4860733"/>
                <a:gd name="connsiteX798" fmla="*/ 570332 w 4853691"/>
                <a:gd name="connsiteY798" fmla="*/ 3959468 h 4860733"/>
                <a:gd name="connsiteX799" fmla="*/ 563291 w 4853691"/>
                <a:gd name="connsiteY799" fmla="*/ 3954773 h 4860733"/>
                <a:gd name="connsiteX800" fmla="*/ 161946 w 4853691"/>
                <a:gd name="connsiteY800" fmla="*/ 3238924 h 4860733"/>
                <a:gd name="connsiteX801" fmla="*/ 152558 w 4853691"/>
                <a:gd name="connsiteY801" fmla="*/ 3210759 h 4860733"/>
                <a:gd name="connsiteX802" fmla="*/ 105617 w 4853691"/>
                <a:gd name="connsiteY802" fmla="*/ 3065243 h 4860733"/>
                <a:gd name="connsiteX803" fmla="*/ 103270 w 4853691"/>
                <a:gd name="connsiteY803" fmla="*/ 3053507 h 4860733"/>
                <a:gd name="connsiteX804" fmla="*/ 96229 w 4853691"/>
                <a:gd name="connsiteY804" fmla="*/ 3025343 h 4860733"/>
                <a:gd name="connsiteX805" fmla="*/ 100923 w 4853691"/>
                <a:gd name="connsiteY805" fmla="*/ 3025343 h 4860733"/>
                <a:gd name="connsiteX806" fmla="*/ 105617 w 4853691"/>
                <a:gd name="connsiteY806" fmla="*/ 3025343 h 4860733"/>
                <a:gd name="connsiteX807" fmla="*/ 110311 w 4853691"/>
                <a:gd name="connsiteY807" fmla="*/ 3044119 h 4860733"/>
                <a:gd name="connsiteX808" fmla="*/ 110311 w 4853691"/>
                <a:gd name="connsiteY808" fmla="*/ 3044119 h 4860733"/>
                <a:gd name="connsiteX809" fmla="*/ 112658 w 4853691"/>
                <a:gd name="connsiteY809" fmla="*/ 3053507 h 4860733"/>
                <a:gd name="connsiteX810" fmla="*/ 117352 w 4853691"/>
                <a:gd name="connsiteY810" fmla="*/ 3072284 h 4860733"/>
                <a:gd name="connsiteX811" fmla="*/ 122046 w 4853691"/>
                <a:gd name="connsiteY811" fmla="*/ 3093407 h 4860733"/>
                <a:gd name="connsiteX812" fmla="*/ 136129 w 4853691"/>
                <a:gd name="connsiteY812" fmla="*/ 3140348 h 4860733"/>
                <a:gd name="connsiteX813" fmla="*/ 143170 w 4853691"/>
                <a:gd name="connsiteY813" fmla="*/ 3161472 h 4860733"/>
                <a:gd name="connsiteX814" fmla="*/ 157252 w 4853691"/>
                <a:gd name="connsiteY814" fmla="*/ 3208413 h 4860733"/>
                <a:gd name="connsiteX815" fmla="*/ 161946 w 4853691"/>
                <a:gd name="connsiteY815" fmla="*/ 3227189 h 4860733"/>
                <a:gd name="connsiteX816" fmla="*/ 180723 w 4853691"/>
                <a:gd name="connsiteY816" fmla="*/ 3285865 h 4860733"/>
                <a:gd name="connsiteX817" fmla="*/ 176028 w 4853691"/>
                <a:gd name="connsiteY817" fmla="*/ 3271783 h 4860733"/>
                <a:gd name="connsiteX818" fmla="*/ 161946 w 4853691"/>
                <a:gd name="connsiteY818" fmla="*/ 3238924 h 4860733"/>
                <a:gd name="connsiteX819" fmla="*/ 32859 w 4853691"/>
                <a:gd name="connsiteY819" fmla="*/ 2192142 h 4860733"/>
                <a:gd name="connsiteX820" fmla="*/ 32859 w 4853691"/>
                <a:gd name="connsiteY820" fmla="*/ 2178059 h 4860733"/>
                <a:gd name="connsiteX821" fmla="*/ 32859 w 4853691"/>
                <a:gd name="connsiteY821" fmla="*/ 2168671 h 4860733"/>
                <a:gd name="connsiteX822" fmla="*/ 32859 w 4853691"/>
                <a:gd name="connsiteY822" fmla="*/ 2154589 h 4860733"/>
                <a:gd name="connsiteX823" fmla="*/ 32859 w 4853691"/>
                <a:gd name="connsiteY823" fmla="*/ 2147548 h 4860733"/>
                <a:gd name="connsiteX824" fmla="*/ 35206 w 4853691"/>
                <a:gd name="connsiteY824" fmla="*/ 2133465 h 4860733"/>
                <a:gd name="connsiteX825" fmla="*/ 35206 w 4853691"/>
                <a:gd name="connsiteY825" fmla="*/ 2126424 h 4860733"/>
                <a:gd name="connsiteX826" fmla="*/ 37553 w 4853691"/>
                <a:gd name="connsiteY826" fmla="*/ 2112342 h 4860733"/>
                <a:gd name="connsiteX827" fmla="*/ 37553 w 4853691"/>
                <a:gd name="connsiteY827" fmla="*/ 2107648 h 4860733"/>
                <a:gd name="connsiteX828" fmla="*/ 39900 w 4853691"/>
                <a:gd name="connsiteY828" fmla="*/ 2093565 h 4860733"/>
                <a:gd name="connsiteX829" fmla="*/ 39900 w 4853691"/>
                <a:gd name="connsiteY829" fmla="*/ 2088871 h 4860733"/>
                <a:gd name="connsiteX830" fmla="*/ 42247 w 4853691"/>
                <a:gd name="connsiteY830" fmla="*/ 2074789 h 4860733"/>
                <a:gd name="connsiteX831" fmla="*/ 42247 w 4853691"/>
                <a:gd name="connsiteY831" fmla="*/ 2072442 h 4860733"/>
                <a:gd name="connsiteX832" fmla="*/ 42247 w 4853691"/>
                <a:gd name="connsiteY832" fmla="*/ 2072442 h 4860733"/>
                <a:gd name="connsiteX833" fmla="*/ 42247 w 4853691"/>
                <a:gd name="connsiteY833" fmla="*/ 2072442 h 4860733"/>
                <a:gd name="connsiteX834" fmla="*/ 42247 w 4853691"/>
                <a:gd name="connsiteY834" fmla="*/ 2074789 h 4860733"/>
                <a:gd name="connsiteX835" fmla="*/ 39900 w 4853691"/>
                <a:gd name="connsiteY835" fmla="*/ 2088871 h 4860733"/>
                <a:gd name="connsiteX836" fmla="*/ 37553 w 4853691"/>
                <a:gd name="connsiteY836" fmla="*/ 2109995 h 4860733"/>
                <a:gd name="connsiteX837" fmla="*/ 35206 w 4853691"/>
                <a:gd name="connsiteY837" fmla="*/ 2126424 h 4860733"/>
                <a:gd name="connsiteX838" fmla="*/ 32859 w 4853691"/>
                <a:gd name="connsiteY838" fmla="*/ 2147548 h 4860733"/>
                <a:gd name="connsiteX839" fmla="*/ 30512 w 4853691"/>
                <a:gd name="connsiteY839" fmla="*/ 2163977 h 4860733"/>
                <a:gd name="connsiteX840" fmla="*/ 28165 w 4853691"/>
                <a:gd name="connsiteY840" fmla="*/ 2185100 h 4860733"/>
                <a:gd name="connsiteX841" fmla="*/ 28165 w 4853691"/>
                <a:gd name="connsiteY841" fmla="*/ 2192142 h 4860733"/>
                <a:gd name="connsiteX842" fmla="*/ 32859 w 4853691"/>
                <a:gd name="connsiteY842" fmla="*/ 2192142 h 4860733"/>
                <a:gd name="connsiteX843" fmla="*/ 91535 w 4853691"/>
                <a:gd name="connsiteY843" fmla="*/ 1856514 h 4860733"/>
                <a:gd name="connsiteX844" fmla="*/ 110311 w 4853691"/>
                <a:gd name="connsiteY844" fmla="*/ 1788449 h 4860733"/>
                <a:gd name="connsiteX845" fmla="*/ 115005 w 4853691"/>
                <a:gd name="connsiteY845" fmla="*/ 1776714 h 4860733"/>
                <a:gd name="connsiteX846" fmla="*/ 136129 w 4853691"/>
                <a:gd name="connsiteY846" fmla="*/ 1708650 h 4860733"/>
                <a:gd name="connsiteX847" fmla="*/ 138476 w 4853691"/>
                <a:gd name="connsiteY847" fmla="*/ 1703956 h 4860733"/>
                <a:gd name="connsiteX848" fmla="*/ 159599 w 4853691"/>
                <a:gd name="connsiteY848" fmla="*/ 1642933 h 4860733"/>
                <a:gd name="connsiteX849" fmla="*/ 164293 w 4853691"/>
                <a:gd name="connsiteY849" fmla="*/ 1633544 h 4860733"/>
                <a:gd name="connsiteX850" fmla="*/ 187764 w 4853691"/>
                <a:gd name="connsiteY850" fmla="*/ 1574868 h 4860733"/>
                <a:gd name="connsiteX851" fmla="*/ 187764 w 4853691"/>
                <a:gd name="connsiteY851" fmla="*/ 1563133 h 4860733"/>
                <a:gd name="connsiteX852" fmla="*/ 213581 w 4853691"/>
                <a:gd name="connsiteY852" fmla="*/ 1506804 h 4860733"/>
                <a:gd name="connsiteX853" fmla="*/ 218275 w 4853691"/>
                <a:gd name="connsiteY853" fmla="*/ 1499763 h 4860733"/>
                <a:gd name="connsiteX854" fmla="*/ 244093 w 4853691"/>
                <a:gd name="connsiteY854" fmla="*/ 1450475 h 4860733"/>
                <a:gd name="connsiteX855" fmla="*/ 246440 w 4853691"/>
                <a:gd name="connsiteY855" fmla="*/ 1443434 h 4860733"/>
                <a:gd name="connsiteX856" fmla="*/ 274604 w 4853691"/>
                <a:gd name="connsiteY856" fmla="*/ 1394146 h 4860733"/>
                <a:gd name="connsiteX857" fmla="*/ 281646 w 4853691"/>
                <a:gd name="connsiteY857" fmla="*/ 1384757 h 4860733"/>
                <a:gd name="connsiteX858" fmla="*/ 302769 w 4853691"/>
                <a:gd name="connsiteY858" fmla="*/ 1351899 h 4860733"/>
                <a:gd name="connsiteX859" fmla="*/ 302769 w 4853691"/>
                <a:gd name="connsiteY859" fmla="*/ 1351899 h 4860733"/>
                <a:gd name="connsiteX860" fmla="*/ 288687 w 4853691"/>
                <a:gd name="connsiteY860" fmla="*/ 1382410 h 4860733"/>
                <a:gd name="connsiteX861" fmla="*/ 272257 w 4853691"/>
                <a:gd name="connsiteY861" fmla="*/ 1419963 h 4860733"/>
                <a:gd name="connsiteX862" fmla="*/ 269910 w 4853691"/>
                <a:gd name="connsiteY862" fmla="*/ 1424657 h 4860733"/>
                <a:gd name="connsiteX863" fmla="*/ 260522 w 4853691"/>
                <a:gd name="connsiteY863" fmla="*/ 1441087 h 4860733"/>
                <a:gd name="connsiteX864" fmla="*/ 244093 w 4853691"/>
                <a:gd name="connsiteY864" fmla="*/ 1473945 h 4860733"/>
                <a:gd name="connsiteX865" fmla="*/ 232358 w 4853691"/>
                <a:gd name="connsiteY865" fmla="*/ 1495069 h 4860733"/>
                <a:gd name="connsiteX866" fmla="*/ 206540 w 4853691"/>
                <a:gd name="connsiteY866" fmla="*/ 1549051 h 4860733"/>
                <a:gd name="connsiteX867" fmla="*/ 176028 w 4853691"/>
                <a:gd name="connsiteY867" fmla="*/ 1617115 h 4860733"/>
                <a:gd name="connsiteX868" fmla="*/ 168987 w 4853691"/>
                <a:gd name="connsiteY868" fmla="*/ 1635891 h 4860733"/>
                <a:gd name="connsiteX869" fmla="*/ 147864 w 4853691"/>
                <a:gd name="connsiteY869" fmla="*/ 1692221 h 4860733"/>
                <a:gd name="connsiteX870" fmla="*/ 140823 w 4853691"/>
                <a:gd name="connsiteY870" fmla="*/ 1708650 h 4860733"/>
                <a:gd name="connsiteX871" fmla="*/ 117352 w 4853691"/>
                <a:gd name="connsiteY871" fmla="*/ 1779061 h 4860733"/>
                <a:gd name="connsiteX872" fmla="*/ 112658 w 4853691"/>
                <a:gd name="connsiteY872" fmla="*/ 1795491 h 4860733"/>
                <a:gd name="connsiteX873" fmla="*/ 96229 w 4853691"/>
                <a:gd name="connsiteY873" fmla="*/ 1854167 h 4860733"/>
                <a:gd name="connsiteX874" fmla="*/ 93882 w 4853691"/>
                <a:gd name="connsiteY874" fmla="*/ 1863555 h 4860733"/>
                <a:gd name="connsiteX875" fmla="*/ 91535 w 4853691"/>
                <a:gd name="connsiteY875" fmla="*/ 1856514 h 4860733"/>
                <a:gd name="connsiteX876" fmla="*/ 330934 w 4853691"/>
                <a:gd name="connsiteY876" fmla="*/ 1283834 h 4860733"/>
                <a:gd name="connsiteX877" fmla="*/ 342669 w 4853691"/>
                <a:gd name="connsiteY877" fmla="*/ 1258017 h 4860733"/>
                <a:gd name="connsiteX878" fmla="*/ 345016 w 4853691"/>
                <a:gd name="connsiteY878" fmla="*/ 1253323 h 4860733"/>
                <a:gd name="connsiteX879" fmla="*/ 373180 w 4853691"/>
                <a:gd name="connsiteY879" fmla="*/ 1204035 h 4860733"/>
                <a:gd name="connsiteX880" fmla="*/ 370833 w 4853691"/>
                <a:gd name="connsiteY880" fmla="*/ 1208729 h 4860733"/>
                <a:gd name="connsiteX881" fmla="*/ 347363 w 4853691"/>
                <a:gd name="connsiteY881" fmla="*/ 1258017 h 4860733"/>
                <a:gd name="connsiteX882" fmla="*/ 345016 w 4853691"/>
                <a:gd name="connsiteY882" fmla="*/ 1265058 h 4860733"/>
                <a:gd name="connsiteX883" fmla="*/ 321545 w 4853691"/>
                <a:gd name="connsiteY883" fmla="*/ 1319040 h 4860733"/>
                <a:gd name="connsiteX884" fmla="*/ 321545 w 4853691"/>
                <a:gd name="connsiteY884" fmla="*/ 1319040 h 4860733"/>
                <a:gd name="connsiteX885" fmla="*/ 330934 w 4853691"/>
                <a:gd name="connsiteY885" fmla="*/ 1290876 h 4860733"/>
                <a:gd name="connsiteX886" fmla="*/ 330934 w 4853691"/>
                <a:gd name="connsiteY886" fmla="*/ 1283834 h 4860733"/>
                <a:gd name="connsiteX887" fmla="*/ 406039 w 4853691"/>
                <a:gd name="connsiteY887" fmla="*/ 1143012 h 4860733"/>
                <a:gd name="connsiteX888" fmla="*/ 408386 w 4853691"/>
                <a:gd name="connsiteY888" fmla="*/ 1140665 h 4860733"/>
                <a:gd name="connsiteX889" fmla="*/ 427162 w 4853691"/>
                <a:gd name="connsiteY889" fmla="*/ 1107806 h 4860733"/>
                <a:gd name="connsiteX890" fmla="*/ 431857 w 4853691"/>
                <a:gd name="connsiteY890" fmla="*/ 1098418 h 4860733"/>
                <a:gd name="connsiteX891" fmla="*/ 448286 w 4853691"/>
                <a:gd name="connsiteY891" fmla="*/ 1070253 h 4860733"/>
                <a:gd name="connsiteX892" fmla="*/ 452980 w 4853691"/>
                <a:gd name="connsiteY892" fmla="*/ 1063212 h 4860733"/>
                <a:gd name="connsiteX893" fmla="*/ 497574 w 4853691"/>
                <a:gd name="connsiteY893" fmla="*/ 999842 h 4860733"/>
                <a:gd name="connsiteX894" fmla="*/ 499921 w 4853691"/>
                <a:gd name="connsiteY894" fmla="*/ 995148 h 4860733"/>
                <a:gd name="connsiteX895" fmla="*/ 518697 w 4853691"/>
                <a:gd name="connsiteY895" fmla="*/ 969330 h 4860733"/>
                <a:gd name="connsiteX896" fmla="*/ 523391 w 4853691"/>
                <a:gd name="connsiteY896" fmla="*/ 962289 h 4860733"/>
                <a:gd name="connsiteX897" fmla="*/ 539821 w 4853691"/>
                <a:gd name="connsiteY897" fmla="*/ 943513 h 4860733"/>
                <a:gd name="connsiteX898" fmla="*/ 546862 w 4853691"/>
                <a:gd name="connsiteY898" fmla="*/ 936472 h 4860733"/>
                <a:gd name="connsiteX899" fmla="*/ 563291 w 4853691"/>
                <a:gd name="connsiteY899" fmla="*/ 920042 h 4860733"/>
                <a:gd name="connsiteX900" fmla="*/ 570332 w 4853691"/>
                <a:gd name="connsiteY900" fmla="*/ 913001 h 4860733"/>
                <a:gd name="connsiteX901" fmla="*/ 589109 w 4853691"/>
                <a:gd name="connsiteY901" fmla="*/ 896572 h 4860733"/>
                <a:gd name="connsiteX902" fmla="*/ 596150 w 4853691"/>
                <a:gd name="connsiteY902" fmla="*/ 889531 h 4860733"/>
                <a:gd name="connsiteX903" fmla="*/ 598497 w 4853691"/>
                <a:gd name="connsiteY903" fmla="*/ 887184 h 4860733"/>
                <a:gd name="connsiteX904" fmla="*/ 591456 w 4853691"/>
                <a:gd name="connsiteY904" fmla="*/ 894225 h 4860733"/>
                <a:gd name="connsiteX905" fmla="*/ 575026 w 4853691"/>
                <a:gd name="connsiteY905" fmla="*/ 913001 h 4860733"/>
                <a:gd name="connsiteX906" fmla="*/ 542168 w 4853691"/>
                <a:gd name="connsiteY906" fmla="*/ 955248 h 4860733"/>
                <a:gd name="connsiteX907" fmla="*/ 525738 w 4853691"/>
                <a:gd name="connsiteY907" fmla="*/ 978718 h 4860733"/>
                <a:gd name="connsiteX908" fmla="*/ 490533 w 4853691"/>
                <a:gd name="connsiteY908" fmla="*/ 1028006 h 4860733"/>
                <a:gd name="connsiteX909" fmla="*/ 476450 w 4853691"/>
                <a:gd name="connsiteY909" fmla="*/ 1049130 h 4860733"/>
                <a:gd name="connsiteX910" fmla="*/ 441245 w 4853691"/>
                <a:gd name="connsiteY910" fmla="*/ 1100765 h 4860733"/>
                <a:gd name="connsiteX911" fmla="*/ 424815 w 4853691"/>
                <a:gd name="connsiteY911" fmla="*/ 1124235 h 4860733"/>
                <a:gd name="connsiteX912" fmla="*/ 406039 w 4853691"/>
                <a:gd name="connsiteY912" fmla="*/ 1152400 h 4860733"/>
                <a:gd name="connsiteX913" fmla="*/ 403692 w 4853691"/>
                <a:gd name="connsiteY913" fmla="*/ 1152400 h 4860733"/>
                <a:gd name="connsiteX914" fmla="*/ 384916 w 4853691"/>
                <a:gd name="connsiteY914" fmla="*/ 1168829 h 4860733"/>
                <a:gd name="connsiteX915" fmla="*/ 382569 w 4853691"/>
                <a:gd name="connsiteY915" fmla="*/ 1171176 h 4860733"/>
                <a:gd name="connsiteX916" fmla="*/ 377874 w 4853691"/>
                <a:gd name="connsiteY916" fmla="*/ 1175870 h 4860733"/>
                <a:gd name="connsiteX917" fmla="*/ 375527 w 4853691"/>
                <a:gd name="connsiteY917" fmla="*/ 1178217 h 4860733"/>
                <a:gd name="connsiteX918" fmla="*/ 377874 w 4853691"/>
                <a:gd name="connsiteY918" fmla="*/ 1175870 h 4860733"/>
                <a:gd name="connsiteX919" fmla="*/ 406039 w 4853691"/>
                <a:gd name="connsiteY919" fmla="*/ 1143012 h 4860733"/>
                <a:gd name="connsiteX920" fmla="*/ 1105459 w 4853691"/>
                <a:gd name="connsiteY920" fmla="*/ 424815 h 4860733"/>
                <a:gd name="connsiteX921" fmla="*/ 1128929 w 4853691"/>
                <a:gd name="connsiteY921" fmla="*/ 406039 h 4860733"/>
                <a:gd name="connsiteX922" fmla="*/ 1133623 w 4853691"/>
                <a:gd name="connsiteY922" fmla="*/ 401345 h 4860733"/>
                <a:gd name="connsiteX923" fmla="*/ 1154747 w 4853691"/>
                <a:gd name="connsiteY923" fmla="*/ 387263 h 4860733"/>
                <a:gd name="connsiteX924" fmla="*/ 1161788 w 4853691"/>
                <a:gd name="connsiteY924" fmla="*/ 382569 h 4860733"/>
                <a:gd name="connsiteX925" fmla="*/ 1180564 w 4853691"/>
                <a:gd name="connsiteY925" fmla="*/ 370833 h 4860733"/>
                <a:gd name="connsiteX926" fmla="*/ 1189953 w 4853691"/>
                <a:gd name="connsiteY926" fmla="*/ 366139 h 4860733"/>
                <a:gd name="connsiteX927" fmla="*/ 1206382 w 4853691"/>
                <a:gd name="connsiteY927" fmla="*/ 356751 h 4860733"/>
                <a:gd name="connsiteX928" fmla="*/ 1208729 w 4853691"/>
                <a:gd name="connsiteY928" fmla="*/ 354404 h 4860733"/>
                <a:gd name="connsiteX929" fmla="*/ 1208729 w 4853691"/>
                <a:gd name="connsiteY929" fmla="*/ 354404 h 4860733"/>
                <a:gd name="connsiteX930" fmla="*/ 1161788 w 4853691"/>
                <a:gd name="connsiteY930" fmla="*/ 384916 h 4860733"/>
                <a:gd name="connsiteX931" fmla="*/ 1152400 w 4853691"/>
                <a:gd name="connsiteY931" fmla="*/ 389610 h 4860733"/>
                <a:gd name="connsiteX932" fmla="*/ 1096071 w 4853691"/>
                <a:gd name="connsiteY932" fmla="*/ 427162 h 4860733"/>
                <a:gd name="connsiteX933" fmla="*/ 1105459 w 4853691"/>
                <a:gd name="connsiteY933" fmla="*/ 424815 h 4860733"/>
                <a:gd name="connsiteX934" fmla="*/ 1279140 w 4853691"/>
                <a:gd name="connsiteY934" fmla="*/ 316851 h 4860733"/>
                <a:gd name="connsiteX935" fmla="*/ 1295570 w 4853691"/>
                <a:gd name="connsiteY935" fmla="*/ 307463 h 4860733"/>
                <a:gd name="connsiteX936" fmla="*/ 1316693 w 4853691"/>
                <a:gd name="connsiteY936" fmla="*/ 298075 h 4860733"/>
                <a:gd name="connsiteX937" fmla="*/ 1328428 w 4853691"/>
                <a:gd name="connsiteY937" fmla="*/ 293381 h 4860733"/>
                <a:gd name="connsiteX938" fmla="*/ 1323734 w 4853691"/>
                <a:gd name="connsiteY938" fmla="*/ 295728 h 4860733"/>
                <a:gd name="connsiteX939" fmla="*/ 1260364 w 4853691"/>
                <a:gd name="connsiteY939" fmla="*/ 328586 h 4860733"/>
                <a:gd name="connsiteX940" fmla="*/ 1253323 w 4853691"/>
                <a:gd name="connsiteY940" fmla="*/ 330934 h 4860733"/>
                <a:gd name="connsiteX941" fmla="*/ 1255670 w 4853691"/>
                <a:gd name="connsiteY941" fmla="*/ 328586 h 4860733"/>
                <a:gd name="connsiteX942" fmla="*/ 1279140 w 4853691"/>
                <a:gd name="connsiteY942" fmla="*/ 316851 h 4860733"/>
                <a:gd name="connsiteX943" fmla="*/ 1377716 w 4853691"/>
                <a:gd name="connsiteY943" fmla="*/ 272257 h 4860733"/>
                <a:gd name="connsiteX944" fmla="*/ 1403534 w 4853691"/>
                <a:gd name="connsiteY944" fmla="*/ 260522 h 4860733"/>
                <a:gd name="connsiteX945" fmla="*/ 1436392 w 4853691"/>
                <a:gd name="connsiteY945" fmla="*/ 246440 h 4860733"/>
                <a:gd name="connsiteX946" fmla="*/ 1452822 w 4853691"/>
                <a:gd name="connsiteY946" fmla="*/ 239399 h 4860733"/>
                <a:gd name="connsiteX947" fmla="*/ 1654668 w 4853691"/>
                <a:gd name="connsiteY947" fmla="*/ 164293 h 4860733"/>
                <a:gd name="connsiteX948" fmla="*/ 1657015 w 4853691"/>
                <a:gd name="connsiteY948" fmla="*/ 164293 h 4860733"/>
                <a:gd name="connsiteX949" fmla="*/ 1706303 w 4853691"/>
                <a:gd name="connsiteY949" fmla="*/ 150211 h 4860733"/>
                <a:gd name="connsiteX950" fmla="*/ 1715691 w 4853691"/>
                <a:gd name="connsiteY950" fmla="*/ 147864 h 4860733"/>
                <a:gd name="connsiteX951" fmla="*/ 1762632 w 4853691"/>
                <a:gd name="connsiteY951" fmla="*/ 136129 h 4860733"/>
                <a:gd name="connsiteX952" fmla="*/ 1774367 w 4853691"/>
                <a:gd name="connsiteY952" fmla="*/ 133782 h 4860733"/>
                <a:gd name="connsiteX953" fmla="*/ 1818961 w 4853691"/>
                <a:gd name="connsiteY953" fmla="*/ 122046 h 4860733"/>
                <a:gd name="connsiteX954" fmla="*/ 1833043 w 4853691"/>
                <a:gd name="connsiteY954" fmla="*/ 119699 h 4860733"/>
                <a:gd name="connsiteX955" fmla="*/ 1868249 w 4853691"/>
                <a:gd name="connsiteY955" fmla="*/ 112658 h 4860733"/>
                <a:gd name="connsiteX956" fmla="*/ 1858861 w 4853691"/>
                <a:gd name="connsiteY956" fmla="*/ 117352 h 4860733"/>
                <a:gd name="connsiteX957" fmla="*/ 1847125 w 4853691"/>
                <a:gd name="connsiteY957" fmla="*/ 124393 h 4860733"/>
                <a:gd name="connsiteX958" fmla="*/ 1844778 w 4853691"/>
                <a:gd name="connsiteY958" fmla="*/ 126741 h 4860733"/>
                <a:gd name="connsiteX959" fmla="*/ 1835390 w 4853691"/>
                <a:gd name="connsiteY959" fmla="*/ 133782 h 4860733"/>
                <a:gd name="connsiteX960" fmla="*/ 1821308 w 4853691"/>
                <a:gd name="connsiteY960" fmla="*/ 143170 h 4860733"/>
                <a:gd name="connsiteX961" fmla="*/ 1809573 w 4853691"/>
                <a:gd name="connsiteY961" fmla="*/ 152558 h 4860733"/>
                <a:gd name="connsiteX962" fmla="*/ 1797838 w 4853691"/>
                <a:gd name="connsiteY962" fmla="*/ 154905 h 4860733"/>
                <a:gd name="connsiteX963" fmla="*/ 1783755 w 4853691"/>
                <a:gd name="connsiteY963" fmla="*/ 164293 h 4860733"/>
                <a:gd name="connsiteX964" fmla="*/ 1772020 w 4853691"/>
                <a:gd name="connsiteY964" fmla="*/ 173681 h 4860733"/>
                <a:gd name="connsiteX965" fmla="*/ 1757938 w 4853691"/>
                <a:gd name="connsiteY965" fmla="*/ 185417 h 4860733"/>
                <a:gd name="connsiteX966" fmla="*/ 1748550 w 4853691"/>
                <a:gd name="connsiteY966" fmla="*/ 194805 h 4860733"/>
                <a:gd name="connsiteX967" fmla="*/ 1736814 w 4853691"/>
                <a:gd name="connsiteY967" fmla="*/ 206540 h 4860733"/>
                <a:gd name="connsiteX968" fmla="*/ 1725079 w 4853691"/>
                <a:gd name="connsiteY968" fmla="*/ 218275 h 4860733"/>
                <a:gd name="connsiteX969" fmla="*/ 1713344 w 4853691"/>
                <a:gd name="connsiteY969" fmla="*/ 230011 h 4860733"/>
                <a:gd name="connsiteX970" fmla="*/ 1708650 w 4853691"/>
                <a:gd name="connsiteY970" fmla="*/ 234705 h 4860733"/>
                <a:gd name="connsiteX971" fmla="*/ 1685179 w 4853691"/>
                <a:gd name="connsiteY971" fmla="*/ 246440 h 4860733"/>
                <a:gd name="connsiteX972" fmla="*/ 1645280 w 4853691"/>
                <a:gd name="connsiteY972" fmla="*/ 269910 h 4860733"/>
                <a:gd name="connsiteX973" fmla="*/ 1633544 w 4853691"/>
                <a:gd name="connsiteY973" fmla="*/ 265216 h 4860733"/>
                <a:gd name="connsiteX974" fmla="*/ 1610074 w 4853691"/>
                <a:gd name="connsiteY974" fmla="*/ 260522 h 4860733"/>
                <a:gd name="connsiteX975" fmla="*/ 1595992 w 4853691"/>
                <a:gd name="connsiteY975" fmla="*/ 258175 h 4860733"/>
                <a:gd name="connsiteX976" fmla="*/ 1570174 w 4853691"/>
                <a:gd name="connsiteY976" fmla="*/ 253481 h 4860733"/>
                <a:gd name="connsiteX977" fmla="*/ 1558439 w 4853691"/>
                <a:gd name="connsiteY977" fmla="*/ 251134 h 4860733"/>
                <a:gd name="connsiteX978" fmla="*/ 1518539 w 4853691"/>
                <a:gd name="connsiteY978" fmla="*/ 248787 h 4860733"/>
                <a:gd name="connsiteX979" fmla="*/ 1480986 w 4853691"/>
                <a:gd name="connsiteY979" fmla="*/ 251134 h 4860733"/>
                <a:gd name="connsiteX980" fmla="*/ 1370675 w 4853691"/>
                <a:gd name="connsiteY980" fmla="*/ 272257 h 4860733"/>
                <a:gd name="connsiteX981" fmla="*/ 1368328 w 4853691"/>
                <a:gd name="connsiteY981" fmla="*/ 272257 h 4860733"/>
                <a:gd name="connsiteX982" fmla="*/ 1365981 w 4853691"/>
                <a:gd name="connsiteY982" fmla="*/ 272257 h 4860733"/>
                <a:gd name="connsiteX983" fmla="*/ 1377716 w 4853691"/>
                <a:gd name="connsiteY983" fmla="*/ 272257 h 4860733"/>
                <a:gd name="connsiteX984" fmla="*/ 2004378 w 4853691"/>
                <a:gd name="connsiteY984" fmla="*/ 63370 h 4860733"/>
                <a:gd name="connsiteX985" fmla="*/ 2025501 w 4853691"/>
                <a:gd name="connsiteY985" fmla="*/ 61023 h 4860733"/>
                <a:gd name="connsiteX986" fmla="*/ 2030195 w 4853691"/>
                <a:gd name="connsiteY986" fmla="*/ 61023 h 4860733"/>
                <a:gd name="connsiteX987" fmla="*/ 2053666 w 4853691"/>
                <a:gd name="connsiteY987" fmla="*/ 61023 h 4860733"/>
                <a:gd name="connsiteX988" fmla="*/ 2086524 w 4853691"/>
                <a:gd name="connsiteY988" fmla="*/ 63370 h 4860733"/>
                <a:gd name="connsiteX989" fmla="*/ 2088871 w 4853691"/>
                <a:gd name="connsiteY989" fmla="*/ 63370 h 4860733"/>
                <a:gd name="connsiteX990" fmla="*/ 2105301 w 4853691"/>
                <a:gd name="connsiteY990" fmla="*/ 65717 h 4860733"/>
                <a:gd name="connsiteX991" fmla="*/ 2105301 w 4853691"/>
                <a:gd name="connsiteY991" fmla="*/ 68064 h 4860733"/>
                <a:gd name="connsiteX992" fmla="*/ 2105301 w 4853691"/>
                <a:gd name="connsiteY992" fmla="*/ 70411 h 4860733"/>
                <a:gd name="connsiteX993" fmla="*/ 2093565 w 4853691"/>
                <a:gd name="connsiteY993" fmla="*/ 72758 h 4860733"/>
                <a:gd name="connsiteX994" fmla="*/ 2065401 w 4853691"/>
                <a:gd name="connsiteY994" fmla="*/ 75105 h 4860733"/>
                <a:gd name="connsiteX995" fmla="*/ 2027848 w 4853691"/>
                <a:gd name="connsiteY995" fmla="*/ 79800 h 4860733"/>
                <a:gd name="connsiteX996" fmla="*/ 2006725 w 4853691"/>
                <a:gd name="connsiteY996" fmla="*/ 82147 h 4860733"/>
                <a:gd name="connsiteX997" fmla="*/ 1952743 w 4853691"/>
                <a:gd name="connsiteY997" fmla="*/ 91535 h 4860733"/>
                <a:gd name="connsiteX998" fmla="*/ 1950396 w 4853691"/>
                <a:gd name="connsiteY998" fmla="*/ 91535 h 4860733"/>
                <a:gd name="connsiteX999" fmla="*/ 1889372 w 4853691"/>
                <a:gd name="connsiteY999" fmla="*/ 103270 h 4860733"/>
                <a:gd name="connsiteX1000" fmla="*/ 2004378 w 4853691"/>
                <a:gd name="connsiteY1000" fmla="*/ 63370 h 4860733"/>
                <a:gd name="connsiteX1001" fmla="*/ 2004378 w 4853691"/>
                <a:gd name="connsiteY1001" fmla="*/ 63370 h 4860733"/>
                <a:gd name="connsiteX1002" fmla="*/ 2154589 w 4853691"/>
                <a:gd name="connsiteY1002" fmla="*/ 53982 h 4860733"/>
                <a:gd name="connsiteX1003" fmla="*/ 2163977 w 4853691"/>
                <a:gd name="connsiteY1003" fmla="*/ 51635 h 4860733"/>
                <a:gd name="connsiteX1004" fmla="*/ 2175712 w 4853691"/>
                <a:gd name="connsiteY1004" fmla="*/ 46941 h 4860733"/>
                <a:gd name="connsiteX1005" fmla="*/ 2185100 w 4853691"/>
                <a:gd name="connsiteY1005" fmla="*/ 44594 h 4860733"/>
                <a:gd name="connsiteX1006" fmla="*/ 2196835 w 4853691"/>
                <a:gd name="connsiteY1006" fmla="*/ 42247 h 4860733"/>
                <a:gd name="connsiteX1007" fmla="*/ 2206224 w 4853691"/>
                <a:gd name="connsiteY1007" fmla="*/ 39900 h 4860733"/>
                <a:gd name="connsiteX1008" fmla="*/ 2217959 w 4853691"/>
                <a:gd name="connsiteY1008" fmla="*/ 37553 h 4860733"/>
                <a:gd name="connsiteX1009" fmla="*/ 2227347 w 4853691"/>
                <a:gd name="connsiteY1009" fmla="*/ 35206 h 4860733"/>
                <a:gd name="connsiteX1010" fmla="*/ 2239082 w 4853691"/>
                <a:gd name="connsiteY1010" fmla="*/ 32859 h 4860733"/>
                <a:gd name="connsiteX1011" fmla="*/ 2246123 w 4853691"/>
                <a:gd name="connsiteY1011" fmla="*/ 32859 h 4860733"/>
                <a:gd name="connsiteX1012" fmla="*/ 2260206 w 4853691"/>
                <a:gd name="connsiteY1012" fmla="*/ 30512 h 4860733"/>
                <a:gd name="connsiteX1013" fmla="*/ 2267247 w 4853691"/>
                <a:gd name="connsiteY1013" fmla="*/ 30512 h 4860733"/>
                <a:gd name="connsiteX1014" fmla="*/ 2288370 w 4853691"/>
                <a:gd name="connsiteY1014" fmla="*/ 30512 h 4860733"/>
                <a:gd name="connsiteX1015" fmla="*/ 2316535 w 4853691"/>
                <a:gd name="connsiteY1015" fmla="*/ 32859 h 4860733"/>
                <a:gd name="connsiteX1016" fmla="*/ 2325923 w 4853691"/>
                <a:gd name="connsiteY1016" fmla="*/ 32859 h 4860733"/>
                <a:gd name="connsiteX1017" fmla="*/ 2332964 w 4853691"/>
                <a:gd name="connsiteY1017" fmla="*/ 32859 h 4860733"/>
                <a:gd name="connsiteX1018" fmla="*/ 2332964 w 4853691"/>
                <a:gd name="connsiteY1018" fmla="*/ 35206 h 4860733"/>
                <a:gd name="connsiteX1019" fmla="*/ 2332964 w 4853691"/>
                <a:gd name="connsiteY1019" fmla="*/ 37553 h 4860733"/>
                <a:gd name="connsiteX1020" fmla="*/ 2295412 w 4853691"/>
                <a:gd name="connsiteY1020" fmla="*/ 42247 h 4860733"/>
                <a:gd name="connsiteX1021" fmla="*/ 2295412 w 4853691"/>
                <a:gd name="connsiteY1021" fmla="*/ 42247 h 4860733"/>
                <a:gd name="connsiteX1022" fmla="*/ 2239082 w 4853691"/>
                <a:gd name="connsiteY1022" fmla="*/ 49288 h 4860733"/>
                <a:gd name="connsiteX1023" fmla="*/ 2220306 w 4853691"/>
                <a:gd name="connsiteY1023" fmla="*/ 51635 h 4860733"/>
                <a:gd name="connsiteX1024" fmla="*/ 2182753 w 4853691"/>
                <a:gd name="connsiteY1024" fmla="*/ 58676 h 4860733"/>
                <a:gd name="connsiteX1025" fmla="*/ 2159283 w 4853691"/>
                <a:gd name="connsiteY1025" fmla="*/ 61023 h 4860733"/>
                <a:gd name="connsiteX1026" fmla="*/ 2140506 w 4853691"/>
                <a:gd name="connsiteY1026" fmla="*/ 63370 h 4860733"/>
                <a:gd name="connsiteX1027" fmla="*/ 2140506 w 4853691"/>
                <a:gd name="connsiteY1027" fmla="*/ 61023 h 4860733"/>
                <a:gd name="connsiteX1028" fmla="*/ 2142854 w 4853691"/>
                <a:gd name="connsiteY1028" fmla="*/ 58676 h 4860733"/>
                <a:gd name="connsiteX1029" fmla="*/ 2154589 w 4853691"/>
                <a:gd name="connsiteY1029" fmla="*/ 53982 h 4860733"/>
                <a:gd name="connsiteX1030" fmla="*/ 2372864 w 4853691"/>
                <a:gd name="connsiteY1030" fmla="*/ 25818 h 4860733"/>
                <a:gd name="connsiteX1031" fmla="*/ 2377558 w 4853691"/>
                <a:gd name="connsiteY1031" fmla="*/ 25818 h 4860733"/>
                <a:gd name="connsiteX1032" fmla="*/ 2386946 w 4853691"/>
                <a:gd name="connsiteY1032" fmla="*/ 25818 h 4860733"/>
                <a:gd name="connsiteX1033" fmla="*/ 2398681 w 4853691"/>
                <a:gd name="connsiteY1033" fmla="*/ 25818 h 4860733"/>
                <a:gd name="connsiteX1034" fmla="*/ 2401029 w 4853691"/>
                <a:gd name="connsiteY1034" fmla="*/ 25818 h 4860733"/>
                <a:gd name="connsiteX1035" fmla="*/ 2408070 w 4853691"/>
                <a:gd name="connsiteY1035" fmla="*/ 28165 h 4860733"/>
                <a:gd name="connsiteX1036" fmla="*/ 2401029 w 4853691"/>
                <a:gd name="connsiteY1036" fmla="*/ 28165 h 4860733"/>
                <a:gd name="connsiteX1037" fmla="*/ 2368170 w 4853691"/>
                <a:gd name="connsiteY1037" fmla="*/ 32859 h 4860733"/>
                <a:gd name="connsiteX1038" fmla="*/ 2368170 w 4853691"/>
                <a:gd name="connsiteY1038" fmla="*/ 28165 h 4860733"/>
                <a:gd name="connsiteX1039" fmla="*/ 2368170 w 4853691"/>
                <a:gd name="connsiteY1039" fmla="*/ 28165 h 4860733"/>
                <a:gd name="connsiteX1040" fmla="*/ 2372864 w 4853691"/>
                <a:gd name="connsiteY1040" fmla="*/ 25818 h 4860733"/>
                <a:gd name="connsiteX1041" fmla="*/ 2426846 w 4853691"/>
                <a:gd name="connsiteY1041" fmla="*/ 28165 h 4860733"/>
                <a:gd name="connsiteX1042" fmla="*/ 2462052 w 4853691"/>
                <a:gd name="connsiteY1042" fmla="*/ 25818 h 4860733"/>
                <a:gd name="connsiteX1043" fmla="*/ 2476134 w 4853691"/>
                <a:gd name="connsiteY1043" fmla="*/ 25818 h 4860733"/>
                <a:gd name="connsiteX1044" fmla="*/ 2525422 w 4853691"/>
                <a:gd name="connsiteY1044" fmla="*/ 25818 h 4860733"/>
                <a:gd name="connsiteX1045" fmla="*/ 2591139 w 4853691"/>
                <a:gd name="connsiteY1045" fmla="*/ 28165 h 4860733"/>
                <a:gd name="connsiteX1046" fmla="*/ 2612263 w 4853691"/>
                <a:gd name="connsiteY1046" fmla="*/ 30512 h 4860733"/>
                <a:gd name="connsiteX1047" fmla="*/ 2656857 w 4853691"/>
                <a:gd name="connsiteY1047" fmla="*/ 32859 h 4860733"/>
                <a:gd name="connsiteX1048" fmla="*/ 2682674 w 4853691"/>
                <a:gd name="connsiteY1048" fmla="*/ 35206 h 4860733"/>
                <a:gd name="connsiteX1049" fmla="*/ 2722574 w 4853691"/>
                <a:gd name="connsiteY1049" fmla="*/ 39900 h 4860733"/>
                <a:gd name="connsiteX1050" fmla="*/ 2748391 w 4853691"/>
                <a:gd name="connsiteY1050" fmla="*/ 44594 h 4860733"/>
                <a:gd name="connsiteX1051" fmla="*/ 2785944 w 4853691"/>
                <a:gd name="connsiteY1051" fmla="*/ 51635 h 4860733"/>
                <a:gd name="connsiteX1052" fmla="*/ 2814109 w 4853691"/>
                <a:gd name="connsiteY1052" fmla="*/ 56329 h 4860733"/>
                <a:gd name="connsiteX1053" fmla="*/ 2851661 w 4853691"/>
                <a:gd name="connsiteY1053" fmla="*/ 63370 h 4860733"/>
                <a:gd name="connsiteX1054" fmla="*/ 2879826 w 4853691"/>
                <a:gd name="connsiteY1054" fmla="*/ 70411 h 4860733"/>
                <a:gd name="connsiteX1055" fmla="*/ 2915032 w 4853691"/>
                <a:gd name="connsiteY1055" fmla="*/ 79800 h 4860733"/>
                <a:gd name="connsiteX1056" fmla="*/ 2943196 w 4853691"/>
                <a:gd name="connsiteY1056" fmla="*/ 89188 h 4860733"/>
                <a:gd name="connsiteX1057" fmla="*/ 2978402 w 4853691"/>
                <a:gd name="connsiteY1057" fmla="*/ 100923 h 4860733"/>
                <a:gd name="connsiteX1058" fmla="*/ 3006567 w 4853691"/>
                <a:gd name="connsiteY1058" fmla="*/ 110311 h 4860733"/>
                <a:gd name="connsiteX1059" fmla="*/ 3025343 w 4853691"/>
                <a:gd name="connsiteY1059" fmla="*/ 117352 h 4860733"/>
                <a:gd name="connsiteX1060" fmla="*/ 3025343 w 4853691"/>
                <a:gd name="connsiteY1060" fmla="*/ 119699 h 4860733"/>
                <a:gd name="connsiteX1061" fmla="*/ 3011261 w 4853691"/>
                <a:gd name="connsiteY1061" fmla="*/ 117352 h 4860733"/>
                <a:gd name="connsiteX1062" fmla="*/ 2987790 w 4853691"/>
                <a:gd name="connsiteY1062" fmla="*/ 112658 h 4860733"/>
                <a:gd name="connsiteX1063" fmla="*/ 2959626 w 4853691"/>
                <a:gd name="connsiteY1063" fmla="*/ 107964 h 4860733"/>
                <a:gd name="connsiteX1064" fmla="*/ 2936155 w 4853691"/>
                <a:gd name="connsiteY1064" fmla="*/ 103270 h 4860733"/>
                <a:gd name="connsiteX1065" fmla="*/ 2907991 w 4853691"/>
                <a:gd name="connsiteY1065" fmla="*/ 98576 h 4860733"/>
                <a:gd name="connsiteX1066" fmla="*/ 2884520 w 4853691"/>
                <a:gd name="connsiteY1066" fmla="*/ 96229 h 4860733"/>
                <a:gd name="connsiteX1067" fmla="*/ 2854008 w 4853691"/>
                <a:gd name="connsiteY1067" fmla="*/ 93882 h 4860733"/>
                <a:gd name="connsiteX1068" fmla="*/ 2830538 w 4853691"/>
                <a:gd name="connsiteY1068" fmla="*/ 91535 h 4860733"/>
                <a:gd name="connsiteX1069" fmla="*/ 2800027 w 4853691"/>
                <a:gd name="connsiteY1069" fmla="*/ 89188 h 4860733"/>
                <a:gd name="connsiteX1070" fmla="*/ 2778903 w 4853691"/>
                <a:gd name="connsiteY1070" fmla="*/ 86841 h 4860733"/>
                <a:gd name="connsiteX1071" fmla="*/ 2746044 w 4853691"/>
                <a:gd name="connsiteY1071" fmla="*/ 84494 h 4860733"/>
                <a:gd name="connsiteX1072" fmla="*/ 2724921 w 4853691"/>
                <a:gd name="connsiteY1072" fmla="*/ 82147 h 4860733"/>
                <a:gd name="connsiteX1073" fmla="*/ 2689715 w 4853691"/>
                <a:gd name="connsiteY1073" fmla="*/ 79800 h 4860733"/>
                <a:gd name="connsiteX1074" fmla="*/ 2673286 w 4853691"/>
                <a:gd name="connsiteY1074" fmla="*/ 79800 h 4860733"/>
                <a:gd name="connsiteX1075" fmla="*/ 2666245 w 4853691"/>
                <a:gd name="connsiteY1075" fmla="*/ 77453 h 4860733"/>
                <a:gd name="connsiteX1076" fmla="*/ 2626345 w 4853691"/>
                <a:gd name="connsiteY1076" fmla="*/ 68064 h 4860733"/>
                <a:gd name="connsiteX1077" fmla="*/ 2595833 w 4853691"/>
                <a:gd name="connsiteY1077" fmla="*/ 63370 h 4860733"/>
                <a:gd name="connsiteX1078" fmla="*/ 2558281 w 4853691"/>
                <a:gd name="connsiteY1078" fmla="*/ 56329 h 4860733"/>
                <a:gd name="connsiteX1079" fmla="*/ 2527769 w 4853691"/>
                <a:gd name="connsiteY1079" fmla="*/ 51635 h 4860733"/>
                <a:gd name="connsiteX1080" fmla="*/ 2490216 w 4853691"/>
                <a:gd name="connsiteY1080" fmla="*/ 46941 h 4860733"/>
                <a:gd name="connsiteX1081" fmla="*/ 2459705 w 4853691"/>
                <a:gd name="connsiteY1081" fmla="*/ 44594 h 4860733"/>
                <a:gd name="connsiteX1082" fmla="*/ 2438581 w 4853691"/>
                <a:gd name="connsiteY1082" fmla="*/ 42247 h 4860733"/>
                <a:gd name="connsiteX1083" fmla="*/ 2436234 w 4853691"/>
                <a:gd name="connsiteY1083" fmla="*/ 39900 h 4860733"/>
                <a:gd name="connsiteX1084" fmla="*/ 2431540 w 4853691"/>
                <a:gd name="connsiteY1084" fmla="*/ 37553 h 4860733"/>
                <a:gd name="connsiteX1085" fmla="*/ 2419805 w 4853691"/>
                <a:gd name="connsiteY1085" fmla="*/ 32859 h 4860733"/>
                <a:gd name="connsiteX1086" fmla="*/ 2417458 w 4853691"/>
                <a:gd name="connsiteY1086" fmla="*/ 30512 h 4860733"/>
                <a:gd name="connsiteX1087" fmla="*/ 2426846 w 4853691"/>
                <a:gd name="connsiteY1087" fmla="*/ 28165 h 4860733"/>
                <a:gd name="connsiteX1088" fmla="*/ 3074631 w 4853691"/>
                <a:gd name="connsiteY1088" fmla="*/ 117352 h 4860733"/>
                <a:gd name="connsiteX1089" fmla="*/ 3088713 w 4853691"/>
                <a:gd name="connsiteY1089" fmla="*/ 117352 h 4860733"/>
                <a:gd name="connsiteX1090" fmla="*/ 3098101 w 4853691"/>
                <a:gd name="connsiteY1090" fmla="*/ 117352 h 4860733"/>
                <a:gd name="connsiteX1091" fmla="*/ 3112184 w 4853691"/>
                <a:gd name="connsiteY1091" fmla="*/ 119699 h 4860733"/>
                <a:gd name="connsiteX1092" fmla="*/ 3121572 w 4853691"/>
                <a:gd name="connsiteY1092" fmla="*/ 122046 h 4860733"/>
                <a:gd name="connsiteX1093" fmla="*/ 3135654 w 4853691"/>
                <a:gd name="connsiteY1093" fmla="*/ 126741 h 4860733"/>
                <a:gd name="connsiteX1094" fmla="*/ 3140348 w 4853691"/>
                <a:gd name="connsiteY1094" fmla="*/ 129088 h 4860733"/>
                <a:gd name="connsiteX1095" fmla="*/ 3135654 w 4853691"/>
                <a:gd name="connsiteY1095" fmla="*/ 129088 h 4860733"/>
                <a:gd name="connsiteX1096" fmla="*/ 3105143 w 4853691"/>
                <a:gd name="connsiteY1096" fmla="*/ 124393 h 4860733"/>
                <a:gd name="connsiteX1097" fmla="*/ 3095754 w 4853691"/>
                <a:gd name="connsiteY1097" fmla="*/ 124393 h 4860733"/>
                <a:gd name="connsiteX1098" fmla="*/ 3060548 w 4853691"/>
                <a:gd name="connsiteY1098" fmla="*/ 122046 h 4860733"/>
                <a:gd name="connsiteX1099" fmla="*/ 3058202 w 4853691"/>
                <a:gd name="connsiteY1099" fmla="*/ 122046 h 4860733"/>
                <a:gd name="connsiteX1100" fmla="*/ 3058202 w 4853691"/>
                <a:gd name="connsiteY1100" fmla="*/ 119699 h 4860733"/>
                <a:gd name="connsiteX1101" fmla="*/ 3065243 w 4853691"/>
                <a:gd name="connsiteY1101" fmla="*/ 119699 h 4860733"/>
                <a:gd name="connsiteX1102" fmla="*/ 3074631 w 4853691"/>
                <a:gd name="connsiteY1102" fmla="*/ 117352 h 4860733"/>
                <a:gd name="connsiteX1103" fmla="*/ 3170860 w 4853691"/>
                <a:gd name="connsiteY1103" fmla="*/ 136129 h 4860733"/>
                <a:gd name="connsiteX1104" fmla="*/ 3182595 w 4853691"/>
                <a:gd name="connsiteY1104" fmla="*/ 138476 h 4860733"/>
                <a:gd name="connsiteX1105" fmla="*/ 3196677 w 4853691"/>
                <a:gd name="connsiteY1105" fmla="*/ 143170 h 4860733"/>
                <a:gd name="connsiteX1106" fmla="*/ 3208412 w 4853691"/>
                <a:gd name="connsiteY1106" fmla="*/ 147864 h 4860733"/>
                <a:gd name="connsiteX1107" fmla="*/ 3222495 w 4853691"/>
                <a:gd name="connsiteY1107" fmla="*/ 152558 h 4860733"/>
                <a:gd name="connsiteX1108" fmla="*/ 3236577 w 4853691"/>
                <a:gd name="connsiteY1108" fmla="*/ 157252 h 4860733"/>
                <a:gd name="connsiteX1109" fmla="*/ 3257701 w 4853691"/>
                <a:gd name="connsiteY1109" fmla="*/ 166640 h 4860733"/>
                <a:gd name="connsiteX1110" fmla="*/ 3276477 w 4853691"/>
                <a:gd name="connsiteY1110" fmla="*/ 173681 h 4860733"/>
                <a:gd name="connsiteX1111" fmla="*/ 3288212 w 4853691"/>
                <a:gd name="connsiteY1111" fmla="*/ 180723 h 4860733"/>
                <a:gd name="connsiteX1112" fmla="*/ 3304641 w 4853691"/>
                <a:gd name="connsiteY1112" fmla="*/ 187764 h 4860733"/>
                <a:gd name="connsiteX1113" fmla="*/ 3316377 w 4853691"/>
                <a:gd name="connsiteY1113" fmla="*/ 194805 h 4860733"/>
                <a:gd name="connsiteX1114" fmla="*/ 3332806 w 4853691"/>
                <a:gd name="connsiteY1114" fmla="*/ 204193 h 4860733"/>
                <a:gd name="connsiteX1115" fmla="*/ 3344541 w 4853691"/>
                <a:gd name="connsiteY1115" fmla="*/ 211234 h 4860733"/>
                <a:gd name="connsiteX1116" fmla="*/ 3363318 w 4853691"/>
                <a:gd name="connsiteY1116" fmla="*/ 222969 h 4860733"/>
                <a:gd name="connsiteX1117" fmla="*/ 3372706 w 4853691"/>
                <a:gd name="connsiteY1117" fmla="*/ 227664 h 4860733"/>
                <a:gd name="connsiteX1118" fmla="*/ 3400870 w 4853691"/>
                <a:gd name="connsiteY1118" fmla="*/ 246440 h 4860733"/>
                <a:gd name="connsiteX1119" fmla="*/ 3410259 w 4853691"/>
                <a:gd name="connsiteY1119" fmla="*/ 253481 h 4860733"/>
                <a:gd name="connsiteX1120" fmla="*/ 3426688 w 4853691"/>
                <a:gd name="connsiteY1120" fmla="*/ 267563 h 4860733"/>
                <a:gd name="connsiteX1121" fmla="*/ 3438423 w 4853691"/>
                <a:gd name="connsiteY1121" fmla="*/ 276951 h 4860733"/>
                <a:gd name="connsiteX1122" fmla="*/ 3445464 w 4853691"/>
                <a:gd name="connsiteY1122" fmla="*/ 281646 h 4860733"/>
                <a:gd name="connsiteX1123" fmla="*/ 3438423 w 4853691"/>
                <a:gd name="connsiteY1123" fmla="*/ 276951 h 4860733"/>
                <a:gd name="connsiteX1124" fmla="*/ 3417300 w 4853691"/>
                <a:gd name="connsiteY1124" fmla="*/ 267563 h 4860733"/>
                <a:gd name="connsiteX1125" fmla="*/ 3386788 w 4853691"/>
                <a:gd name="connsiteY1125" fmla="*/ 251134 h 4860733"/>
                <a:gd name="connsiteX1126" fmla="*/ 3365664 w 4853691"/>
                <a:gd name="connsiteY1126" fmla="*/ 241746 h 4860733"/>
                <a:gd name="connsiteX1127" fmla="*/ 3335153 w 4853691"/>
                <a:gd name="connsiteY1127" fmla="*/ 227664 h 4860733"/>
                <a:gd name="connsiteX1128" fmla="*/ 3311683 w 4853691"/>
                <a:gd name="connsiteY1128" fmla="*/ 218275 h 4860733"/>
                <a:gd name="connsiteX1129" fmla="*/ 3281171 w 4853691"/>
                <a:gd name="connsiteY1129" fmla="*/ 204193 h 4860733"/>
                <a:gd name="connsiteX1130" fmla="*/ 3257701 w 4853691"/>
                <a:gd name="connsiteY1130" fmla="*/ 194805 h 4860733"/>
                <a:gd name="connsiteX1131" fmla="*/ 3248312 w 4853691"/>
                <a:gd name="connsiteY1131" fmla="*/ 190111 h 4860733"/>
                <a:gd name="connsiteX1132" fmla="*/ 3236577 w 4853691"/>
                <a:gd name="connsiteY1132" fmla="*/ 180723 h 4860733"/>
                <a:gd name="connsiteX1133" fmla="*/ 3229536 w 4853691"/>
                <a:gd name="connsiteY1133" fmla="*/ 173681 h 4860733"/>
                <a:gd name="connsiteX1134" fmla="*/ 3210760 w 4853691"/>
                <a:gd name="connsiteY1134" fmla="*/ 159599 h 4860733"/>
                <a:gd name="connsiteX1135" fmla="*/ 3206066 w 4853691"/>
                <a:gd name="connsiteY1135" fmla="*/ 157252 h 4860733"/>
                <a:gd name="connsiteX1136" fmla="*/ 3189636 w 4853691"/>
                <a:gd name="connsiteY1136" fmla="*/ 145517 h 4860733"/>
                <a:gd name="connsiteX1137" fmla="*/ 3182595 w 4853691"/>
                <a:gd name="connsiteY1137" fmla="*/ 140823 h 4860733"/>
                <a:gd name="connsiteX1138" fmla="*/ 3168513 w 4853691"/>
                <a:gd name="connsiteY1138" fmla="*/ 133782 h 4860733"/>
                <a:gd name="connsiteX1139" fmla="*/ 3161472 w 4853691"/>
                <a:gd name="connsiteY1139" fmla="*/ 131435 h 4860733"/>
                <a:gd name="connsiteX1140" fmla="*/ 3159125 w 4853691"/>
                <a:gd name="connsiteY1140" fmla="*/ 129088 h 4860733"/>
                <a:gd name="connsiteX1141" fmla="*/ 3170860 w 4853691"/>
                <a:gd name="connsiteY1141" fmla="*/ 136129 h 4860733"/>
                <a:gd name="connsiteX1142" fmla="*/ 3560469 w 4853691"/>
                <a:gd name="connsiteY1142" fmla="*/ 342669 h 4860733"/>
                <a:gd name="connsiteX1143" fmla="*/ 3600369 w 4853691"/>
                <a:gd name="connsiteY1143" fmla="*/ 363792 h 4860733"/>
                <a:gd name="connsiteX1144" fmla="*/ 3605064 w 4853691"/>
                <a:gd name="connsiteY1144" fmla="*/ 366139 h 4860733"/>
                <a:gd name="connsiteX1145" fmla="*/ 3637922 w 4853691"/>
                <a:gd name="connsiteY1145" fmla="*/ 462368 h 4860733"/>
                <a:gd name="connsiteX1146" fmla="*/ 3633228 w 4853691"/>
                <a:gd name="connsiteY1146" fmla="*/ 464715 h 4860733"/>
                <a:gd name="connsiteX1147" fmla="*/ 3605064 w 4853691"/>
                <a:gd name="connsiteY1147" fmla="*/ 431857 h 4860733"/>
                <a:gd name="connsiteX1148" fmla="*/ 3598022 w 4853691"/>
                <a:gd name="connsiteY1148" fmla="*/ 424815 h 4860733"/>
                <a:gd name="connsiteX1149" fmla="*/ 3588634 w 4853691"/>
                <a:gd name="connsiteY1149" fmla="*/ 413080 h 4860733"/>
                <a:gd name="connsiteX1150" fmla="*/ 3572205 w 4853691"/>
                <a:gd name="connsiteY1150" fmla="*/ 391957 h 4860733"/>
                <a:gd name="connsiteX1151" fmla="*/ 3560469 w 4853691"/>
                <a:gd name="connsiteY1151" fmla="*/ 380222 h 4860733"/>
                <a:gd name="connsiteX1152" fmla="*/ 3544040 w 4853691"/>
                <a:gd name="connsiteY1152" fmla="*/ 361445 h 4860733"/>
                <a:gd name="connsiteX1153" fmla="*/ 3532305 w 4853691"/>
                <a:gd name="connsiteY1153" fmla="*/ 349710 h 4860733"/>
                <a:gd name="connsiteX1154" fmla="*/ 3515876 w 4853691"/>
                <a:gd name="connsiteY1154" fmla="*/ 333281 h 4860733"/>
                <a:gd name="connsiteX1155" fmla="*/ 3504140 w 4853691"/>
                <a:gd name="connsiteY1155" fmla="*/ 321545 h 4860733"/>
                <a:gd name="connsiteX1156" fmla="*/ 3501793 w 4853691"/>
                <a:gd name="connsiteY1156" fmla="*/ 319198 h 4860733"/>
                <a:gd name="connsiteX1157" fmla="*/ 3504140 w 4853691"/>
                <a:gd name="connsiteY1157" fmla="*/ 314504 h 4860733"/>
                <a:gd name="connsiteX1158" fmla="*/ 3544040 w 4853691"/>
                <a:gd name="connsiteY1158" fmla="*/ 335628 h 4860733"/>
                <a:gd name="connsiteX1159" fmla="*/ 3560469 w 4853691"/>
                <a:gd name="connsiteY1159" fmla="*/ 342669 h 4860733"/>
                <a:gd name="connsiteX1160" fmla="*/ 3652004 w 4853691"/>
                <a:gd name="connsiteY1160" fmla="*/ 394304 h 4860733"/>
                <a:gd name="connsiteX1161" fmla="*/ 3691904 w 4853691"/>
                <a:gd name="connsiteY1161" fmla="*/ 417774 h 4860733"/>
                <a:gd name="connsiteX1162" fmla="*/ 3703639 w 4853691"/>
                <a:gd name="connsiteY1162" fmla="*/ 424815 h 4860733"/>
                <a:gd name="connsiteX1163" fmla="*/ 3745886 w 4853691"/>
                <a:gd name="connsiteY1163" fmla="*/ 452980 h 4860733"/>
                <a:gd name="connsiteX1164" fmla="*/ 3750580 w 4853691"/>
                <a:gd name="connsiteY1164" fmla="*/ 457674 h 4860733"/>
                <a:gd name="connsiteX1165" fmla="*/ 3797521 w 4853691"/>
                <a:gd name="connsiteY1165" fmla="*/ 488186 h 4860733"/>
                <a:gd name="connsiteX1166" fmla="*/ 3799868 w 4853691"/>
                <a:gd name="connsiteY1166" fmla="*/ 488186 h 4860733"/>
                <a:gd name="connsiteX1167" fmla="*/ 3813950 w 4853691"/>
                <a:gd name="connsiteY1167" fmla="*/ 497574 h 4860733"/>
                <a:gd name="connsiteX1168" fmla="*/ 3809256 w 4853691"/>
                <a:gd name="connsiteY1168" fmla="*/ 495227 h 4860733"/>
                <a:gd name="connsiteX1169" fmla="*/ 3802215 w 4853691"/>
                <a:gd name="connsiteY1169" fmla="*/ 492880 h 4860733"/>
                <a:gd name="connsiteX1170" fmla="*/ 3778745 w 4853691"/>
                <a:gd name="connsiteY1170" fmla="*/ 485839 h 4860733"/>
                <a:gd name="connsiteX1171" fmla="*/ 3769357 w 4853691"/>
                <a:gd name="connsiteY1171" fmla="*/ 483492 h 4860733"/>
                <a:gd name="connsiteX1172" fmla="*/ 3750580 w 4853691"/>
                <a:gd name="connsiteY1172" fmla="*/ 478797 h 4860733"/>
                <a:gd name="connsiteX1173" fmla="*/ 3736498 w 4853691"/>
                <a:gd name="connsiteY1173" fmla="*/ 476450 h 4860733"/>
                <a:gd name="connsiteX1174" fmla="*/ 3722416 w 4853691"/>
                <a:gd name="connsiteY1174" fmla="*/ 474103 h 4860733"/>
                <a:gd name="connsiteX1175" fmla="*/ 3691904 w 4853691"/>
                <a:gd name="connsiteY1175" fmla="*/ 471756 h 4860733"/>
                <a:gd name="connsiteX1176" fmla="*/ 3668434 w 4853691"/>
                <a:gd name="connsiteY1176" fmla="*/ 471756 h 4860733"/>
                <a:gd name="connsiteX1177" fmla="*/ 3663740 w 4853691"/>
                <a:gd name="connsiteY1177" fmla="*/ 471756 h 4860733"/>
                <a:gd name="connsiteX1178" fmla="*/ 3644963 w 4853691"/>
                <a:gd name="connsiteY1178" fmla="*/ 455327 h 4860733"/>
                <a:gd name="connsiteX1179" fmla="*/ 3640269 w 4853691"/>
                <a:gd name="connsiteY1179" fmla="*/ 455327 h 4860733"/>
                <a:gd name="connsiteX1180" fmla="*/ 3607410 w 4853691"/>
                <a:gd name="connsiteY1180" fmla="*/ 361445 h 4860733"/>
                <a:gd name="connsiteX1181" fmla="*/ 3635575 w 4853691"/>
                <a:gd name="connsiteY1181" fmla="*/ 377874 h 4860733"/>
                <a:gd name="connsiteX1182" fmla="*/ 3652004 w 4853691"/>
                <a:gd name="connsiteY1182" fmla="*/ 394304 h 4860733"/>
                <a:gd name="connsiteX1183" fmla="*/ 3832727 w 4853691"/>
                <a:gd name="connsiteY1183" fmla="*/ 504615 h 4860733"/>
                <a:gd name="connsiteX1184" fmla="*/ 3835074 w 4853691"/>
                <a:gd name="connsiteY1184" fmla="*/ 506962 h 4860733"/>
                <a:gd name="connsiteX1185" fmla="*/ 3860891 w 4853691"/>
                <a:gd name="connsiteY1185" fmla="*/ 516350 h 4860733"/>
                <a:gd name="connsiteX1186" fmla="*/ 3863239 w 4853691"/>
                <a:gd name="connsiteY1186" fmla="*/ 516350 h 4860733"/>
                <a:gd name="connsiteX1187" fmla="*/ 3891403 w 4853691"/>
                <a:gd name="connsiteY1187" fmla="*/ 530433 h 4860733"/>
                <a:gd name="connsiteX1188" fmla="*/ 3891403 w 4853691"/>
                <a:gd name="connsiteY1188" fmla="*/ 530433 h 4860733"/>
                <a:gd name="connsiteX1189" fmla="*/ 4142537 w 4853691"/>
                <a:gd name="connsiteY1189" fmla="*/ 739320 h 4860733"/>
                <a:gd name="connsiteX1190" fmla="*/ 4137843 w 4853691"/>
                <a:gd name="connsiteY1190" fmla="*/ 736973 h 4860733"/>
                <a:gd name="connsiteX1191" fmla="*/ 4088555 w 4853691"/>
                <a:gd name="connsiteY1191" fmla="*/ 697073 h 4860733"/>
                <a:gd name="connsiteX1192" fmla="*/ 4076820 w 4853691"/>
                <a:gd name="connsiteY1192" fmla="*/ 687685 h 4860733"/>
                <a:gd name="connsiteX1193" fmla="*/ 4029879 w 4853691"/>
                <a:gd name="connsiteY1193" fmla="*/ 652479 h 4860733"/>
                <a:gd name="connsiteX1194" fmla="*/ 4015797 w 4853691"/>
                <a:gd name="connsiteY1194" fmla="*/ 643091 h 4860733"/>
                <a:gd name="connsiteX1195" fmla="*/ 3973550 w 4853691"/>
                <a:gd name="connsiteY1195" fmla="*/ 614926 h 4860733"/>
                <a:gd name="connsiteX1196" fmla="*/ 3968856 w 4853691"/>
                <a:gd name="connsiteY1196" fmla="*/ 612579 h 4860733"/>
                <a:gd name="connsiteX1197" fmla="*/ 3903138 w 4853691"/>
                <a:gd name="connsiteY1197" fmla="*/ 560944 h 4860733"/>
                <a:gd name="connsiteX1198" fmla="*/ 3898444 w 4853691"/>
                <a:gd name="connsiteY1198" fmla="*/ 558597 h 4860733"/>
                <a:gd name="connsiteX1199" fmla="*/ 3856197 w 4853691"/>
                <a:gd name="connsiteY1199" fmla="*/ 525738 h 4860733"/>
                <a:gd name="connsiteX1200" fmla="*/ 3846809 w 4853691"/>
                <a:gd name="connsiteY1200" fmla="*/ 518697 h 4860733"/>
                <a:gd name="connsiteX1201" fmla="*/ 3825686 w 4853691"/>
                <a:gd name="connsiteY1201" fmla="*/ 502268 h 4860733"/>
                <a:gd name="connsiteX1202" fmla="*/ 3832727 w 4853691"/>
                <a:gd name="connsiteY1202" fmla="*/ 504615 h 4860733"/>
                <a:gd name="connsiteX1203" fmla="*/ 4325607 w 4853691"/>
                <a:gd name="connsiteY1203" fmla="*/ 929430 h 4860733"/>
                <a:gd name="connsiteX1204" fmla="*/ 4344383 w 4853691"/>
                <a:gd name="connsiteY1204" fmla="*/ 952901 h 4860733"/>
                <a:gd name="connsiteX1205" fmla="*/ 4353771 w 4853691"/>
                <a:gd name="connsiteY1205" fmla="*/ 964636 h 4860733"/>
                <a:gd name="connsiteX1206" fmla="*/ 4370201 w 4853691"/>
                <a:gd name="connsiteY1206" fmla="*/ 985760 h 4860733"/>
                <a:gd name="connsiteX1207" fmla="*/ 4381936 w 4853691"/>
                <a:gd name="connsiteY1207" fmla="*/ 1002189 h 4860733"/>
                <a:gd name="connsiteX1208" fmla="*/ 4393671 w 4853691"/>
                <a:gd name="connsiteY1208" fmla="*/ 1018618 h 4860733"/>
                <a:gd name="connsiteX1209" fmla="*/ 4407753 w 4853691"/>
                <a:gd name="connsiteY1209" fmla="*/ 1039742 h 4860733"/>
                <a:gd name="connsiteX1210" fmla="*/ 4417141 w 4853691"/>
                <a:gd name="connsiteY1210" fmla="*/ 1053824 h 4860733"/>
                <a:gd name="connsiteX1211" fmla="*/ 4433571 w 4853691"/>
                <a:gd name="connsiteY1211" fmla="*/ 1077294 h 4860733"/>
                <a:gd name="connsiteX1212" fmla="*/ 4442959 w 4853691"/>
                <a:gd name="connsiteY1212" fmla="*/ 1089030 h 4860733"/>
                <a:gd name="connsiteX1213" fmla="*/ 4459388 w 4853691"/>
                <a:gd name="connsiteY1213" fmla="*/ 1114847 h 4860733"/>
                <a:gd name="connsiteX1214" fmla="*/ 4466430 w 4853691"/>
                <a:gd name="connsiteY1214" fmla="*/ 1126582 h 4860733"/>
                <a:gd name="connsiteX1215" fmla="*/ 4482859 w 4853691"/>
                <a:gd name="connsiteY1215" fmla="*/ 1152400 h 4860733"/>
                <a:gd name="connsiteX1216" fmla="*/ 4489900 w 4853691"/>
                <a:gd name="connsiteY1216" fmla="*/ 1164135 h 4860733"/>
                <a:gd name="connsiteX1217" fmla="*/ 4503982 w 4853691"/>
                <a:gd name="connsiteY1217" fmla="*/ 1189953 h 4860733"/>
                <a:gd name="connsiteX1218" fmla="*/ 4511023 w 4853691"/>
                <a:gd name="connsiteY1218" fmla="*/ 1204035 h 4860733"/>
                <a:gd name="connsiteX1219" fmla="*/ 4525106 w 4853691"/>
                <a:gd name="connsiteY1219" fmla="*/ 1229852 h 4860733"/>
                <a:gd name="connsiteX1220" fmla="*/ 4532147 w 4853691"/>
                <a:gd name="connsiteY1220" fmla="*/ 1246282 h 4860733"/>
                <a:gd name="connsiteX1221" fmla="*/ 4543882 w 4853691"/>
                <a:gd name="connsiteY1221" fmla="*/ 1269752 h 4860733"/>
                <a:gd name="connsiteX1222" fmla="*/ 4553270 w 4853691"/>
                <a:gd name="connsiteY1222" fmla="*/ 1286181 h 4860733"/>
                <a:gd name="connsiteX1223" fmla="*/ 4565005 w 4853691"/>
                <a:gd name="connsiteY1223" fmla="*/ 1309652 h 4860733"/>
                <a:gd name="connsiteX1224" fmla="*/ 4567353 w 4853691"/>
                <a:gd name="connsiteY1224" fmla="*/ 1316693 h 4860733"/>
                <a:gd name="connsiteX1225" fmla="*/ 4555617 w 4853691"/>
                <a:gd name="connsiteY1225" fmla="*/ 1295570 h 4860733"/>
                <a:gd name="connsiteX1226" fmla="*/ 4539188 w 4853691"/>
                <a:gd name="connsiteY1226" fmla="*/ 1267405 h 4860733"/>
                <a:gd name="connsiteX1227" fmla="*/ 4520412 w 4853691"/>
                <a:gd name="connsiteY1227" fmla="*/ 1234546 h 4860733"/>
                <a:gd name="connsiteX1228" fmla="*/ 4503982 w 4853691"/>
                <a:gd name="connsiteY1228" fmla="*/ 1208729 h 4860733"/>
                <a:gd name="connsiteX1229" fmla="*/ 4482859 w 4853691"/>
                <a:gd name="connsiteY1229" fmla="*/ 1178217 h 4860733"/>
                <a:gd name="connsiteX1230" fmla="*/ 4466430 w 4853691"/>
                <a:gd name="connsiteY1230" fmla="*/ 1152400 h 4860733"/>
                <a:gd name="connsiteX1231" fmla="*/ 4445306 w 4853691"/>
                <a:gd name="connsiteY1231" fmla="*/ 1121888 h 4860733"/>
                <a:gd name="connsiteX1232" fmla="*/ 4426530 w 4853691"/>
                <a:gd name="connsiteY1232" fmla="*/ 1096071 h 4860733"/>
                <a:gd name="connsiteX1233" fmla="*/ 4403059 w 4853691"/>
                <a:gd name="connsiteY1233" fmla="*/ 1065559 h 4860733"/>
                <a:gd name="connsiteX1234" fmla="*/ 4384283 w 4853691"/>
                <a:gd name="connsiteY1234" fmla="*/ 1042089 h 4860733"/>
                <a:gd name="connsiteX1235" fmla="*/ 4358465 w 4853691"/>
                <a:gd name="connsiteY1235" fmla="*/ 1011577 h 4860733"/>
                <a:gd name="connsiteX1236" fmla="*/ 4342036 w 4853691"/>
                <a:gd name="connsiteY1236" fmla="*/ 990454 h 4860733"/>
                <a:gd name="connsiteX1237" fmla="*/ 4313872 w 4853691"/>
                <a:gd name="connsiteY1237" fmla="*/ 957595 h 4860733"/>
                <a:gd name="connsiteX1238" fmla="*/ 4297442 w 4853691"/>
                <a:gd name="connsiteY1238" fmla="*/ 938819 h 4860733"/>
                <a:gd name="connsiteX1239" fmla="*/ 4264583 w 4853691"/>
                <a:gd name="connsiteY1239" fmla="*/ 905960 h 4860733"/>
                <a:gd name="connsiteX1240" fmla="*/ 4269277 w 4853691"/>
                <a:gd name="connsiteY1240" fmla="*/ 891878 h 4860733"/>
                <a:gd name="connsiteX1241" fmla="*/ 4248154 w 4853691"/>
                <a:gd name="connsiteY1241" fmla="*/ 870754 h 4860733"/>
                <a:gd name="connsiteX1242" fmla="*/ 4238766 w 4853691"/>
                <a:gd name="connsiteY1242" fmla="*/ 873101 h 4860733"/>
                <a:gd name="connsiteX1243" fmla="*/ 4156619 w 4853691"/>
                <a:gd name="connsiteY1243" fmla="*/ 758096 h 4860733"/>
                <a:gd name="connsiteX1244" fmla="*/ 4316218 w 4853691"/>
                <a:gd name="connsiteY1244" fmla="*/ 924736 h 4860733"/>
                <a:gd name="connsiteX1245" fmla="*/ 4325607 w 4853691"/>
                <a:gd name="connsiteY1245" fmla="*/ 929430 h 4860733"/>
                <a:gd name="connsiteX1246" fmla="*/ 4602558 w 4853691"/>
                <a:gd name="connsiteY1246" fmla="*/ 1375369 h 4860733"/>
                <a:gd name="connsiteX1247" fmla="*/ 4604905 w 4853691"/>
                <a:gd name="connsiteY1247" fmla="*/ 1380063 h 4860733"/>
                <a:gd name="connsiteX1248" fmla="*/ 4623682 w 4853691"/>
                <a:gd name="connsiteY1248" fmla="*/ 1412922 h 4860733"/>
                <a:gd name="connsiteX1249" fmla="*/ 4630723 w 4853691"/>
                <a:gd name="connsiteY1249" fmla="*/ 1424657 h 4860733"/>
                <a:gd name="connsiteX1250" fmla="*/ 4644805 w 4853691"/>
                <a:gd name="connsiteY1250" fmla="*/ 1452822 h 4860733"/>
                <a:gd name="connsiteX1251" fmla="*/ 4651846 w 4853691"/>
                <a:gd name="connsiteY1251" fmla="*/ 1466904 h 4860733"/>
                <a:gd name="connsiteX1252" fmla="*/ 4668275 w 4853691"/>
                <a:gd name="connsiteY1252" fmla="*/ 1502110 h 4860733"/>
                <a:gd name="connsiteX1253" fmla="*/ 4672970 w 4853691"/>
                <a:gd name="connsiteY1253" fmla="*/ 1509151 h 4860733"/>
                <a:gd name="connsiteX1254" fmla="*/ 4691746 w 4853691"/>
                <a:gd name="connsiteY1254" fmla="*/ 1553745 h 4860733"/>
                <a:gd name="connsiteX1255" fmla="*/ 4696440 w 4853691"/>
                <a:gd name="connsiteY1255" fmla="*/ 1565480 h 4860733"/>
                <a:gd name="connsiteX1256" fmla="*/ 4710522 w 4853691"/>
                <a:gd name="connsiteY1256" fmla="*/ 1600686 h 4860733"/>
                <a:gd name="connsiteX1257" fmla="*/ 4717563 w 4853691"/>
                <a:gd name="connsiteY1257" fmla="*/ 1617115 h 4860733"/>
                <a:gd name="connsiteX1258" fmla="*/ 4731646 w 4853691"/>
                <a:gd name="connsiteY1258" fmla="*/ 1654668 h 4860733"/>
                <a:gd name="connsiteX1259" fmla="*/ 4736340 w 4853691"/>
                <a:gd name="connsiteY1259" fmla="*/ 1668750 h 4860733"/>
                <a:gd name="connsiteX1260" fmla="*/ 4736340 w 4853691"/>
                <a:gd name="connsiteY1260" fmla="*/ 1671097 h 4860733"/>
                <a:gd name="connsiteX1261" fmla="*/ 4722257 w 4853691"/>
                <a:gd name="connsiteY1261" fmla="*/ 1631197 h 4860733"/>
                <a:gd name="connsiteX1262" fmla="*/ 4719911 w 4853691"/>
                <a:gd name="connsiteY1262" fmla="*/ 1626503 h 4860733"/>
                <a:gd name="connsiteX1263" fmla="*/ 4698787 w 4853691"/>
                <a:gd name="connsiteY1263" fmla="*/ 1572521 h 4860733"/>
                <a:gd name="connsiteX1264" fmla="*/ 4694093 w 4853691"/>
                <a:gd name="connsiteY1264" fmla="*/ 1560786 h 4860733"/>
                <a:gd name="connsiteX1265" fmla="*/ 4670623 w 4853691"/>
                <a:gd name="connsiteY1265" fmla="*/ 1506804 h 4860733"/>
                <a:gd name="connsiteX1266" fmla="*/ 4665929 w 4853691"/>
                <a:gd name="connsiteY1266" fmla="*/ 1497416 h 4860733"/>
                <a:gd name="connsiteX1267" fmla="*/ 4642458 w 4853691"/>
                <a:gd name="connsiteY1267" fmla="*/ 1448128 h 4860733"/>
                <a:gd name="connsiteX1268" fmla="*/ 4640111 w 4853691"/>
                <a:gd name="connsiteY1268" fmla="*/ 1443434 h 4860733"/>
                <a:gd name="connsiteX1269" fmla="*/ 4614294 w 4853691"/>
                <a:gd name="connsiteY1269" fmla="*/ 1394146 h 4860733"/>
                <a:gd name="connsiteX1270" fmla="*/ 4607252 w 4853691"/>
                <a:gd name="connsiteY1270" fmla="*/ 1382410 h 4860733"/>
                <a:gd name="connsiteX1271" fmla="*/ 4602558 w 4853691"/>
                <a:gd name="connsiteY1271" fmla="*/ 1375369 h 4860733"/>
                <a:gd name="connsiteX1272" fmla="*/ 4602558 w 4853691"/>
                <a:gd name="connsiteY1272" fmla="*/ 1375369 h 4860733"/>
                <a:gd name="connsiteX1273" fmla="*/ 4799710 w 4853691"/>
                <a:gd name="connsiteY1273" fmla="*/ 2342352 h 4860733"/>
                <a:gd name="connsiteX1274" fmla="*/ 4797363 w 4853691"/>
                <a:gd name="connsiteY1274" fmla="*/ 2351741 h 4860733"/>
                <a:gd name="connsiteX1275" fmla="*/ 4797363 w 4853691"/>
                <a:gd name="connsiteY1275" fmla="*/ 2354088 h 4860733"/>
                <a:gd name="connsiteX1276" fmla="*/ 4795016 w 4853691"/>
                <a:gd name="connsiteY1276" fmla="*/ 2363476 h 4860733"/>
                <a:gd name="connsiteX1277" fmla="*/ 4795016 w 4853691"/>
                <a:gd name="connsiteY1277" fmla="*/ 2365823 h 4860733"/>
                <a:gd name="connsiteX1278" fmla="*/ 4795016 w 4853691"/>
                <a:gd name="connsiteY1278" fmla="*/ 2377558 h 4860733"/>
                <a:gd name="connsiteX1279" fmla="*/ 4795016 w 4853691"/>
                <a:gd name="connsiteY1279" fmla="*/ 2382252 h 4860733"/>
                <a:gd name="connsiteX1280" fmla="*/ 4795016 w 4853691"/>
                <a:gd name="connsiteY1280" fmla="*/ 2393987 h 4860733"/>
                <a:gd name="connsiteX1281" fmla="*/ 4795016 w 4853691"/>
                <a:gd name="connsiteY1281" fmla="*/ 2398681 h 4860733"/>
                <a:gd name="connsiteX1282" fmla="*/ 4795016 w 4853691"/>
                <a:gd name="connsiteY1282" fmla="*/ 2401028 h 4860733"/>
                <a:gd name="connsiteX1283" fmla="*/ 4795016 w 4853691"/>
                <a:gd name="connsiteY1283" fmla="*/ 2401028 h 4860733"/>
                <a:gd name="connsiteX1284" fmla="*/ 4795016 w 4853691"/>
                <a:gd name="connsiteY1284" fmla="*/ 2398681 h 4860733"/>
                <a:gd name="connsiteX1285" fmla="*/ 4795016 w 4853691"/>
                <a:gd name="connsiteY1285" fmla="*/ 2384599 h 4860733"/>
                <a:gd name="connsiteX1286" fmla="*/ 4795016 w 4853691"/>
                <a:gd name="connsiteY1286" fmla="*/ 2379905 h 4860733"/>
                <a:gd name="connsiteX1287" fmla="*/ 4795016 w 4853691"/>
                <a:gd name="connsiteY1287" fmla="*/ 2361129 h 4860733"/>
                <a:gd name="connsiteX1288" fmla="*/ 4795016 w 4853691"/>
                <a:gd name="connsiteY1288" fmla="*/ 2356435 h 4860733"/>
                <a:gd name="connsiteX1289" fmla="*/ 4797363 w 4853691"/>
                <a:gd name="connsiteY1289" fmla="*/ 2342352 h 4860733"/>
                <a:gd name="connsiteX1290" fmla="*/ 4797363 w 4853691"/>
                <a:gd name="connsiteY1290" fmla="*/ 2337658 h 4860733"/>
                <a:gd name="connsiteX1291" fmla="*/ 4799710 w 4853691"/>
                <a:gd name="connsiteY1291" fmla="*/ 2328270 h 4860733"/>
                <a:gd name="connsiteX1292" fmla="*/ 4799710 w 4853691"/>
                <a:gd name="connsiteY1292" fmla="*/ 2328270 h 4860733"/>
                <a:gd name="connsiteX1293" fmla="*/ 4804404 w 4853691"/>
                <a:gd name="connsiteY1293" fmla="*/ 2335311 h 4860733"/>
                <a:gd name="connsiteX1294" fmla="*/ 4799710 w 4853691"/>
                <a:gd name="connsiteY1294" fmla="*/ 2342352 h 4860733"/>
                <a:gd name="connsiteX1295" fmla="*/ 4799710 w 4853691"/>
                <a:gd name="connsiteY1295" fmla="*/ 2342352 h 4860733"/>
                <a:gd name="connsiteX1296" fmla="*/ 4816139 w 4853691"/>
                <a:gd name="connsiteY1296" fmla="*/ 2703798 h 4860733"/>
                <a:gd name="connsiteX1297" fmla="*/ 4811445 w 4853691"/>
                <a:gd name="connsiteY1297" fmla="*/ 2776556 h 4860733"/>
                <a:gd name="connsiteX1298" fmla="*/ 4809098 w 4853691"/>
                <a:gd name="connsiteY1298" fmla="*/ 2792985 h 4860733"/>
                <a:gd name="connsiteX1299" fmla="*/ 4809098 w 4853691"/>
                <a:gd name="connsiteY1299" fmla="*/ 2800026 h 4860733"/>
                <a:gd name="connsiteX1300" fmla="*/ 4806751 w 4853691"/>
                <a:gd name="connsiteY1300" fmla="*/ 2809415 h 4860733"/>
                <a:gd name="connsiteX1301" fmla="*/ 4806751 w 4853691"/>
                <a:gd name="connsiteY1301" fmla="*/ 2814109 h 4860733"/>
                <a:gd name="connsiteX1302" fmla="*/ 4802057 w 4853691"/>
                <a:gd name="connsiteY1302" fmla="*/ 2865744 h 4860733"/>
                <a:gd name="connsiteX1303" fmla="*/ 4802057 w 4853691"/>
                <a:gd name="connsiteY1303" fmla="*/ 2868091 h 4860733"/>
                <a:gd name="connsiteX1304" fmla="*/ 4792669 w 4853691"/>
                <a:gd name="connsiteY1304" fmla="*/ 2938502 h 4860733"/>
                <a:gd name="connsiteX1305" fmla="*/ 4790322 w 4853691"/>
                <a:gd name="connsiteY1305" fmla="*/ 2952584 h 4860733"/>
                <a:gd name="connsiteX1306" fmla="*/ 4778587 w 4853691"/>
                <a:gd name="connsiteY1306" fmla="*/ 3018302 h 4860733"/>
                <a:gd name="connsiteX1307" fmla="*/ 4776240 w 4853691"/>
                <a:gd name="connsiteY1307" fmla="*/ 3030037 h 4860733"/>
                <a:gd name="connsiteX1308" fmla="*/ 4764504 w 4853691"/>
                <a:gd name="connsiteY1308" fmla="*/ 3088713 h 4860733"/>
                <a:gd name="connsiteX1309" fmla="*/ 4762157 w 4853691"/>
                <a:gd name="connsiteY1309" fmla="*/ 3100448 h 4860733"/>
                <a:gd name="connsiteX1310" fmla="*/ 4759810 w 4853691"/>
                <a:gd name="connsiteY1310" fmla="*/ 3112184 h 4860733"/>
                <a:gd name="connsiteX1311" fmla="*/ 4726952 w 4853691"/>
                <a:gd name="connsiteY1311" fmla="*/ 3196677 h 4860733"/>
                <a:gd name="connsiteX1312" fmla="*/ 4729299 w 4853691"/>
                <a:gd name="connsiteY1312" fmla="*/ 3191983 h 4860733"/>
                <a:gd name="connsiteX1313" fmla="*/ 4736340 w 4853691"/>
                <a:gd name="connsiteY1313" fmla="*/ 3166166 h 4860733"/>
                <a:gd name="connsiteX1314" fmla="*/ 4743381 w 4853691"/>
                <a:gd name="connsiteY1314" fmla="*/ 3138001 h 4860733"/>
                <a:gd name="connsiteX1315" fmla="*/ 4750422 w 4853691"/>
                <a:gd name="connsiteY1315" fmla="*/ 3112184 h 4860733"/>
                <a:gd name="connsiteX1316" fmla="*/ 4757463 w 4853691"/>
                <a:gd name="connsiteY1316" fmla="*/ 3081672 h 4860733"/>
                <a:gd name="connsiteX1317" fmla="*/ 4764504 w 4853691"/>
                <a:gd name="connsiteY1317" fmla="*/ 3055855 h 4860733"/>
                <a:gd name="connsiteX1318" fmla="*/ 4771546 w 4853691"/>
                <a:gd name="connsiteY1318" fmla="*/ 3025343 h 4860733"/>
                <a:gd name="connsiteX1319" fmla="*/ 4776240 w 4853691"/>
                <a:gd name="connsiteY1319" fmla="*/ 3001873 h 4860733"/>
                <a:gd name="connsiteX1320" fmla="*/ 4783281 w 4853691"/>
                <a:gd name="connsiteY1320" fmla="*/ 2966667 h 4860733"/>
                <a:gd name="connsiteX1321" fmla="*/ 4787975 w 4853691"/>
                <a:gd name="connsiteY1321" fmla="*/ 2945543 h 4860733"/>
                <a:gd name="connsiteX1322" fmla="*/ 4795016 w 4853691"/>
                <a:gd name="connsiteY1322" fmla="*/ 2898602 h 4860733"/>
                <a:gd name="connsiteX1323" fmla="*/ 4797363 w 4853691"/>
                <a:gd name="connsiteY1323" fmla="*/ 2889214 h 4860733"/>
                <a:gd name="connsiteX1324" fmla="*/ 4797363 w 4853691"/>
                <a:gd name="connsiteY1324" fmla="*/ 2889214 h 4860733"/>
                <a:gd name="connsiteX1325" fmla="*/ 4797363 w 4853691"/>
                <a:gd name="connsiteY1325" fmla="*/ 2889214 h 4860733"/>
                <a:gd name="connsiteX1326" fmla="*/ 4797363 w 4853691"/>
                <a:gd name="connsiteY1326" fmla="*/ 2886867 h 4860733"/>
                <a:gd name="connsiteX1327" fmla="*/ 4804404 w 4853691"/>
                <a:gd name="connsiteY1327" fmla="*/ 2825844 h 4860733"/>
                <a:gd name="connsiteX1328" fmla="*/ 4806751 w 4853691"/>
                <a:gd name="connsiteY1328" fmla="*/ 2804721 h 4860733"/>
                <a:gd name="connsiteX1329" fmla="*/ 4811445 w 4853691"/>
                <a:gd name="connsiteY1329" fmla="*/ 2760127 h 4860733"/>
                <a:gd name="connsiteX1330" fmla="*/ 4813793 w 4853691"/>
                <a:gd name="connsiteY1330" fmla="*/ 2736656 h 4860733"/>
                <a:gd name="connsiteX1331" fmla="*/ 4816139 w 4853691"/>
                <a:gd name="connsiteY1331" fmla="*/ 2694409 h 4860733"/>
                <a:gd name="connsiteX1332" fmla="*/ 4818487 w 4853691"/>
                <a:gd name="connsiteY1332" fmla="*/ 2670939 h 4860733"/>
                <a:gd name="connsiteX1333" fmla="*/ 4818487 w 4853691"/>
                <a:gd name="connsiteY1333" fmla="*/ 2666245 h 4860733"/>
                <a:gd name="connsiteX1334" fmla="*/ 4818487 w 4853691"/>
                <a:gd name="connsiteY1334" fmla="*/ 2666245 h 4860733"/>
                <a:gd name="connsiteX1335" fmla="*/ 4818487 w 4853691"/>
                <a:gd name="connsiteY1335" fmla="*/ 2689715 h 4860733"/>
                <a:gd name="connsiteX1336" fmla="*/ 4816139 w 4853691"/>
                <a:gd name="connsiteY1336" fmla="*/ 2703798 h 4860733"/>
                <a:gd name="connsiteX1337" fmla="*/ 4816139 w 4853691"/>
                <a:gd name="connsiteY1337" fmla="*/ 2882173 h 4860733"/>
                <a:gd name="connsiteX1338" fmla="*/ 4811445 w 4853691"/>
                <a:gd name="connsiteY1338" fmla="*/ 2903296 h 4860733"/>
                <a:gd name="connsiteX1339" fmla="*/ 4797363 w 4853691"/>
                <a:gd name="connsiteY1339" fmla="*/ 2971361 h 4860733"/>
                <a:gd name="connsiteX1340" fmla="*/ 4795016 w 4853691"/>
                <a:gd name="connsiteY1340" fmla="*/ 2978402 h 4860733"/>
                <a:gd name="connsiteX1341" fmla="*/ 4783281 w 4853691"/>
                <a:gd name="connsiteY1341" fmla="*/ 3030037 h 4860733"/>
                <a:gd name="connsiteX1342" fmla="*/ 4766852 w 4853691"/>
                <a:gd name="connsiteY1342" fmla="*/ 3086366 h 4860733"/>
                <a:gd name="connsiteX1343" fmla="*/ 4769198 w 4853691"/>
                <a:gd name="connsiteY1343" fmla="*/ 3076978 h 4860733"/>
                <a:gd name="connsiteX1344" fmla="*/ 4780934 w 4853691"/>
                <a:gd name="connsiteY1344" fmla="*/ 3020649 h 4860733"/>
                <a:gd name="connsiteX1345" fmla="*/ 4783281 w 4853691"/>
                <a:gd name="connsiteY1345" fmla="*/ 3013608 h 4860733"/>
                <a:gd name="connsiteX1346" fmla="*/ 4795016 w 4853691"/>
                <a:gd name="connsiteY1346" fmla="*/ 2950237 h 4860733"/>
                <a:gd name="connsiteX1347" fmla="*/ 4797363 w 4853691"/>
                <a:gd name="connsiteY1347" fmla="*/ 2933808 h 4860733"/>
                <a:gd name="connsiteX1348" fmla="*/ 4804404 w 4853691"/>
                <a:gd name="connsiteY1348" fmla="*/ 2870438 h 4860733"/>
                <a:gd name="connsiteX1349" fmla="*/ 4804404 w 4853691"/>
                <a:gd name="connsiteY1349" fmla="*/ 2865744 h 4860733"/>
                <a:gd name="connsiteX1350" fmla="*/ 4809098 w 4853691"/>
                <a:gd name="connsiteY1350" fmla="*/ 2816456 h 4860733"/>
                <a:gd name="connsiteX1351" fmla="*/ 4823181 w 4853691"/>
                <a:gd name="connsiteY1351" fmla="*/ 2825844 h 4860733"/>
                <a:gd name="connsiteX1352" fmla="*/ 4816139 w 4853691"/>
                <a:gd name="connsiteY1352" fmla="*/ 2882173 h 4860733"/>
                <a:gd name="connsiteX1353" fmla="*/ 4743381 w 4853691"/>
                <a:gd name="connsiteY1353" fmla="*/ 3170860 h 4860733"/>
                <a:gd name="connsiteX1354" fmla="*/ 4731646 w 4853691"/>
                <a:gd name="connsiteY1354" fmla="*/ 3210759 h 4860733"/>
                <a:gd name="connsiteX1355" fmla="*/ 4726952 w 4853691"/>
                <a:gd name="connsiteY1355" fmla="*/ 3210759 h 4860733"/>
                <a:gd name="connsiteX1356" fmla="*/ 4738687 w 4853691"/>
                <a:gd name="connsiteY1356" fmla="*/ 3177901 h 4860733"/>
                <a:gd name="connsiteX1357" fmla="*/ 4743381 w 4853691"/>
                <a:gd name="connsiteY1357" fmla="*/ 3166166 h 4860733"/>
                <a:gd name="connsiteX1358" fmla="*/ 4748075 w 4853691"/>
                <a:gd name="connsiteY1358" fmla="*/ 3154431 h 4860733"/>
                <a:gd name="connsiteX1359" fmla="*/ 4748075 w 4853691"/>
                <a:gd name="connsiteY1359" fmla="*/ 3156777 h 4860733"/>
                <a:gd name="connsiteX1360" fmla="*/ 4743381 w 4853691"/>
                <a:gd name="connsiteY1360" fmla="*/ 3170860 h 4860733"/>
                <a:gd name="connsiteX1361" fmla="*/ 4391324 w 4853691"/>
                <a:gd name="connsiteY1361" fmla="*/ 3867932 h 4860733"/>
                <a:gd name="connsiteX1362" fmla="*/ 4379589 w 4853691"/>
                <a:gd name="connsiteY1362" fmla="*/ 3884362 h 4860733"/>
                <a:gd name="connsiteX1363" fmla="*/ 4346730 w 4853691"/>
                <a:gd name="connsiteY1363" fmla="*/ 3928956 h 4860733"/>
                <a:gd name="connsiteX1364" fmla="*/ 4332648 w 4853691"/>
                <a:gd name="connsiteY1364" fmla="*/ 3947732 h 4860733"/>
                <a:gd name="connsiteX1365" fmla="*/ 4299789 w 4853691"/>
                <a:gd name="connsiteY1365" fmla="*/ 3987632 h 4860733"/>
                <a:gd name="connsiteX1366" fmla="*/ 4283360 w 4853691"/>
                <a:gd name="connsiteY1366" fmla="*/ 4006408 h 4860733"/>
                <a:gd name="connsiteX1367" fmla="*/ 4252848 w 4853691"/>
                <a:gd name="connsiteY1367" fmla="*/ 4041614 h 4860733"/>
                <a:gd name="connsiteX1368" fmla="*/ 4231725 w 4853691"/>
                <a:gd name="connsiteY1368" fmla="*/ 4065085 h 4860733"/>
                <a:gd name="connsiteX1369" fmla="*/ 4205907 w 4853691"/>
                <a:gd name="connsiteY1369" fmla="*/ 4093249 h 4860733"/>
                <a:gd name="connsiteX1370" fmla="*/ 4182437 w 4853691"/>
                <a:gd name="connsiteY1370" fmla="*/ 4119066 h 4860733"/>
                <a:gd name="connsiteX1371" fmla="*/ 4182437 w 4853691"/>
                <a:gd name="connsiteY1371" fmla="*/ 4116720 h 4860733"/>
                <a:gd name="connsiteX1372" fmla="*/ 4187131 w 4853691"/>
                <a:gd name="connsiteY1372" fmla="*/ 4107331 h 4860733"/>
                <a:gd name="connsiteX1373" fmla="*/ 4189478 w 4853691"/>
                <a:gd name="connsiteY1373" fmla="*/ 4100290 h 4860733"/>
                <a:gd name="connsiteX1374" fmla="*/ 4194172 w 4853691"/>
                <a:gd name="connsiteY1374" fmla="*/ 4090902 h 4860733"/>
                <a:gd name="connsiteX1375" fmla="*/ 4198866 w 4853691"/>
                <a:gd name="connsiteY1375" fmla="*/ 4076820 h 4860733"/>
                <a:gd name="connsiteX1376" fmla="*/ 4201213 w 4853691"/>
                <a:gd name="connsiteY1376" fmla="*/ 4072125 h 4860733"/>
                <a:gd name="connsiteX1377" fmla="*/ 4212948 w 4853691"/>
                <a:gd name="connsiteY1377" fmla="*/ 4029879 h 4860733"/>
                <a:gd name="connsiteX1378" fmla="*/ 4231725 w 4853691"/>
                <a:gd name="connsiteY1378" fmla="*/ 4008755 h 4860733"/>
                <a:gd name="connsiteX1379" fmla="*/ 4229378 w 4853691"/>
                <a:gd name="connsiteY1379" fmla="*/ 4001714 h 4860733"/>
                <a:gd name="connsiteX1380" fmla="*/ 4234072 w 4853691"/>
                <a:gd name="connsiteY1380" fmla="*/ 3994673 h 4860733"/>
                <a:gd name="connsiteX1381" fmla="*/ 4248154 w 4853691"/>
                <a:gd name="connsiteY1381" fmla="*/ 3982938 h 4860733"/>
                <a:gd name="connsiteX1382" fmla="*/ 4257542 w 4853691"/>
                <a:gd name="connsiteY1382" fmla="*/ 3975897 h 4860733"/>
                <a:gd name="connsiteX1383" fmla="*/ 4292748 w 4853691"/>
                <a:gd name="connsiteY1383" fmla="*/ 3945385 h 4860733"/>
                <a:gd name="connsiteX1384" fmla="*/ 4299789 w 4853691"/>
                <a:gd name="connsiteY1384" fmla="*/ 3940691 h 4860733"/>
                <a:gd name="connsiteX1385" fmla="*/ 4332648 w 4853691"/>
                <a:gd name="connsiteY1385" fmla="*/ 3910179 h 4860733"/>
                <a:gd name="connsiteX1386" fmla="*/ 4339689 w 4853691"/>
                <a:gd name="connsiteY1386" fmla="*/ 3903138 h 4860733"/>
                <a:gd name="connsiteX1387" fmla="*/ 4374895 w 4853691"/>
                <a:gd name="connsiteY1387" fmla="*/ 3867932 h 4860733"/>
                <a:gd name="connsiteX1388" fmla="*/ 4381936 w 4853691"/>
                <a:gd name="connsiteY1388" fmla="*/ 3858544 h 4860733"/>
                <a:gd name="connsiteX1389" fmla="*/ 4414795 w 4853691"/>
                <a:gd name="connsiteY1389" fmla="*/ 3820992 h 4860733"/>
                <a:gd name="connsiteX1390" fmla="*/ 4417141 w 4853691"/>
                <a:gd name="connsiteY1390" fmla="*/ 3816298 h 4860733"/>
                <a:gd name="connsiteX1391" fmla="*/ 4450000 w 4853691"/>
                <a:gd name="connsiteY1391" fmla="*/ 3774051 h 4860733"/>
                <a:gd name="connsiteX1392" fmla="*/ 4457041 w 4853691"/>
                <a:gd name="connsiteY1392" fmla="*/ 3764663 h 4860733"/>
                <a:gd name="connsiteX1393" fmla="*/ 4480512 w 4853691"/>
                <a:gd name="connsiteY1393" fmla="*/ 3729457 h 4860733"/>
                <a:gd name="connsiteX1394" fmla="*/ 4473471 w 4853691"/>
                <a:gd name="connsiteY1394" fmla="*/ 3738845 h 4860733"/>
                <a:gd name="connsiteX1395" fmla="*/ 4391324 w 4853691"/>
                <a:gd name="connsiteY1395" fmla="*/ 3867932 h 4860733"/>
                <a:gd name="connsiteX1396" fmla="*/ 4065084 w 4853691"/>
                <a:gd name="connsiteY1396" fmla="*/ 4229378 h 4860733"/>
                <a:gd name="connsiteX1397" fmla="*/ 4025185 w 4853691"/>
                <a:gd name="connsiteY1397" fmla="*/ 4264584 h 4860733"/>
                <a:gd name="connsiteX1398" fmla="*/ 4004061 w 4853691"/>
                <a:gd name="connsiteY1398" fmla="*/ 4281013 h 4860733"/>
                <a:gd name="connsiteX1399" fmla="*/ 3982938 w 4853691"/>
                <a:gd name="connsiteY1399" fmla="*/ 4297442 h 4860733"/>
                <a:gd name="connsiteX1400" fmla="*/ 3971203 w 4853691"/>
                <a:gd name="connsiteY1400" fmla="*/ 4304483 h 4860733"/>
                <a:gd name="connsiteX1401" fmla="*/ 3950079 w 4853691"/>
                <a:gd name="connsiteY1401" fmla="*/ 4318565 h 4860733"/>
                <a:gd name="connsiteX1402" fmla="*/ 3943038 w 4853691"/>
                <a:gd name="connsiteY1402" fmla="*/ 4323260 h 4860733"/>
                <a:gd name="connsiteX1403" fmla="*/ 3900791 w 4853691"/>
                <a:gd name="connsiteY1403" fmla="*/ 4351424 h 4860733"/>
                <a:gd name="connsiteX1404" fmla="*/ 3891403 w 4853691"/>
                <a:gd name="connsiteY1404" fmla="*/ 4356118 h 4860733"/>
                <a:gd name="connsiteX1405" fmla="*/ 3870279 w 4853691"/>
                <a:gd name="connsiteY1405" fmla="*/ 4367854 h 4860733"/>
                <a:gd name="connsiteX1406" fmla="*/ 3858544 w 4853691"/>
                <a:gd name="connsiteY1406" fmla="*/ 4374895 h 4860733"/>
                <a:gd name="connsiteX1407" fmla="*/ 3846809 w 4853691"/>
                <a:gd name="connsiteY1407" fmla="*/ 4381936 h 4860733"/>
                <a:gd name="connsiteX1408" fmla="*/ 3853850 w 4853691"/>
                <a:gd name="connsiteY1408" fmla="*/ 4374895 h 4860733"/>
                <a:gd name="connsiteX1409" fmla="*/ 3879668 w 4853691"/>
                <a:gd name="connsiteY1409" fmla="*/ 4353771 h 4860733"/>
                <a:gd name="connsiteX1410" fmla="*/ 3900791 w 4853691"/>
                <a:gd name="connsiteY1410" fmla="*/ 4334995 h 4860733"/>
                <a:gd name="connsiteX1411" fmla="*/ 3926609 w 4853691"/>
                <a:gd name="connsiteY1411" fmla="*/ 4311525 h 4860733"/>
                <a:gd name="connsiteX1412" fmla="*/ 3947732 w 4853691"/>
                <a:gd name="connsiteY1412" fmla="*/ 4292748 h 4860733"/>
                <a:gd name="connsiteX1413" fmla="*/ 3973550 w 4853691"/>
                <a:gd name="connsiteY1413" fmla="*/ 4266930 h 4860733"/>
                <a:gd name="connsiteX1414" fmla="*/ 3992326 w 4853691"/>
                <a:gd name="connsiteY1414" fmla="*/ 4248154 h 4860733"/>
                <a:gd name="connsiteX1415" fmla="*/ 4020491 w 4853691"/>
                <a:gd name="connsiteY1415" fmla="*/ 4222337 h 4860733"/>
                <a:gd name="connsiteX1416" fmla="*/ 4039267 w 4853691"/>
                <a:gd name="connsiteY1416" fmla="*/ 4203560 h 4860733"/>
                <a:gd name="connsiteX1417" fmla="*/ 4067432 w 4853691"/>
                <a:gd name="connsiteY1417" fmla="*/ 4173049 h 4860733"/>
                <a:gd name="connsiteX1418" fmla="*/ 4083861 w 4853691"/>
                <a:gd name="connsiteY1418" fmla="*/ 4156619 h 4860733"/>
                <a:gd name="connsiteX1419" fmla="*/ 4116719 w 4853691"/>
                <a:gd name="connsiteY1419" fmla="*/ 4121414 h 4860733"/>
                <a:gd name="connsiteX1420" fmla="*/ 4128455 w 4853691"/>
                <a:gd name="connsiteY1420" fmla="*/ 4109678 h 4860733"/>
                <a:gd name="connsiteX1421" fmla="*/ 4201213 w 4853691"/>
                <a:gd name="connsiteY1421" fmla="*/ 4022838 h 4860733"/>
                <a:gd name="connsiteX1422" fmla="*/ 4205907 w 4853691"/>
                <a:gd name="connsiteY1422" fmla="*/ 4025185 h 4860733"/>
                <a:gd name="connsiteX1423" fmla="*/ 4205907 w 4853691"/>
                <a:gd name="connsiteY1423" fmla="*/ 4027532 h 4860733"/>
                <a:gd name="connsiteX1424" fmla="*/ 4203560 w 4853691"/>
                <a:gd name="connsiteY1424" fmla="*/ 4036920 h 4860733"/>
                <a:gd name="connsiteX1425" fmla="*/ 4201213 w 4853691"/>
                <a:gd name="connsiteY1425" fmla="*/ 4046308 h 4860733"/>
                <a:gd name="connsiteX1426" fmla="*/ 4196519 w 4853691"/>
                <a:gd name="connsiteY1426" fmla="*/ 4055696 h 4860733"/>
                <a:gd name="connsiteX1427" fmla="*/ 4194172 w 4853691"/>
                <a:gd name="connsiteY1427" fmla="*/ 4065085 h 4860733"/>
                <a:gd name="connsiteX1428" fmla="*/ 4189478 w 4853691"/>
                <a:gd name="connsiteY1428" fmla="*/ 4074473 h 4860733"/>
                <a:gd name="connsiteX1429" fmla="*/ 4187131 w 4853691"/>
                <a:gd name="connsiteY1429" fmla="*/ 4081514 h 4860733"/>
                <a:gd name="connsiteX1430" fmla="*/ 4182437 w 4853691"/>
                <a:gd name="connsiteY1430" fmla="*/ 4093249 h 4860733"/>
                <a:gd name="connsiteX1431" fmla="*/ 4180090 w 4853691"/>
                <a:gd name="connsiteY1431" fmla="*/ 4100290 h 4860733"/>
                <a:gd name="connsiteX1432" fmla="*/ 4173049 w 4853691"/>
                <a:gd name="connsiteY1432" fmla="*/ 4112026 h 4860733"/>
                <a:gd name="connsiteX1433" fmla="*/ 4170701 w 4853691"/>
                <a:gd name="connsiteY1433" fmla="*/ 4116720 h 4860733"/>
                <a:gd name="connsiteX1434" fmla="*/ 4163660 w 4853691"/>
                <a:gd name="connsiteY1434" fmla="*/ 4128455 h 4860733"/>
                <a:gd name="connsiteX1435" fmla="*/ 4154272 w 4853691"/>
                <a:gd name="connsiteY1435" fmla="*/ 4126108 h 4860733"/>
                <a:gd name="connsiteX1436" fmla="*/ 4133149 w 4853691"/>
                <a:gd name="connsiteY1436" fmla="*/ 4147231 h 4860733"/>
                <a:gd name="connsiteX1437" fmla="*/ 4137843 w 4853691"/>
                <a:gd name="connsiteY1437" fmla="*/ 4161313 h 4860733"/>
                <a:gd name="connsiteX1438" fmla="*/ 4083861 w 4853691"/>
                <a:gd name="connsiteY1438" fmla="*/ 4212948 h 4860733"/>
                <a:gd name="connsiteX1439" fmla="*/ 4065084 w 4853691"/>
                <a:gd name="connsiteY1439" fmla="*/ 4229378 h 4860733"/>
                <a:gd name="connsiteX1440" fmla="*/ 3797521 w 4853691"/>
                <a:gd name="connsiteY1440" fmla="*/ 4417142 h 4860733"/>
                <a:gd name="connsiteX1441" fmla="*/ 3731804 w 4853691"/>
                <a:gd name="connsiteY1441" fmla="*/ 4466429 h 4860733"/>
                <a:gd name="connsiteX1442" fmla="*/ 3717721 w 4853691"/>
                <a:gd name="connsiteY1442" fmla="*/ 4475818 h 4860733"/>
                <a:gd name="connsiteX1443" fmla="*/ 3689557 w 4853691"/>
                <a:gd name="connsiteY1443" fmla="*/ 4494594 h 4860733"/>
                <a:gd name="connsiteX1444" fmla="*/ 3717721 w 4853691"/>
                <a:gd name="connsiteY1444" fmla="*/ 4475818 h 4860733"/>
                <a:gd name="connsiteX1445" fmla="*/ 3731804 w 4853691"/>
                <a:gd name="connsiteY1445" fmla="*/ 4464083 h 4860733"/>
                <a:gd name="connsiteX1446" fmla="*/ 3797521 w 4853691"/>
                <a:gd name="connsiteY1446" fmla="*/ 4414794 h 4860733"/>
                <a:gd name="connsiteX1447" fmla="*/ 3811603 w 4853691"/>
                <a:gd name="connsiteY1447" fmla="*/ 4403059 h 4860733"/>
                <a:gd name="connsiteX1448" fmla="*/ 3820992 w 4853691"/>
                <a:gd name="connsiteY1448" fmla="*/ 4396018 h 4860733"/>
                <a:gd name="connsiteX1449" fmla="*/ 3828033 w 4853691"/>
                <a:gd name="connsiteY1449" fmla="*/ 4391324 h 4860733"/>
                <a:gd name="connsiteX1450" fmla="*/ 3811603 w 4853691"/>
                <a:gd name="connsiteY1450" fmla="*/ 4405406 h 4860733"/>
                <a:gd name="connsiteX1451" fmla="*/ 3797521 w 4853691"/>
                <a:gd name="connsiteY1451" fmla="*/ 4417142 h 4860733"/>
                <a:gd name="connsiteX1452" fmla="*/ 3278824 w 4853691"/>
                <a:gd name="connsiteY1452" fmla="*/ 4705828 h 4860733"/>
                <a:gd name="connsiteX1453" fmla="*/ 3250659 w 4853691"/>
                <a:gd name="connsiteY1453" fmla="*/ 4717563 h 4860733"/>
                <a:gd name="connsiteX1454" fmla="*/ 3201371 w 4853691"/>
                <a:gd name="connsiteY1454" fmla="*/ 4733993 h 4860733"/>
                <a:gd name="connsiteX1455" fmla="*/ 3196677 w 4853691"/>
                <a:gd name="connsiteY1455" fmla="*/ 4733993 h 4860733"/>
                <a:gd name="connsiteX1456" fmla="*/ 3116878 w 4853691"/>
                <a:gd name="connsiteY1456" fmla="*/ 4755116 h 4860733"/>
                <a:gd name="connsiteX1457" fmla="*/ 3163819 w 4853691"/>
                <a:gd name="connsiteY1457" fmla="*/ 4743381 h 4860733"/>
                <a:gd name="connsiteX1458" fmla="*/ 3191983 w 4853691"/>
                <a:gd name="connsiteY1458" fmla="*/ 4736340 h 4860733"/>
                <a:gd name="connsiteX1459" fmla="*/ 3243618 w 4853691"/>
                <a:gd name="connsiteY1459" fmla="*/ 4719911 h 4860733"/>
                <a:gd name="connsiteX1460" fmla="*/ 3267089 w 4853691"/>
                <a:gd name="connsiteY1460" fmla="*/ 4712869 h 4860733"/>
                <a:gd name="connsiteX1461" fmla="*/ 3335153 w 4853691"/>
                <a:gd name="connsiteY1461" fmla="*/ 4687052 h 4860733"/>
                <a:gd name="connsiteX1462" fmla="*/ 3332806 w 4853691"/>
                <a:gd name="connsiteY1462" fmla="*/ 4687052 h 4860733"/>
                <a:gd name="connsiteX1463" fmla="*/ 3278824 w 4853691"/>
                <a:gd name="connsiteY1463" fmla="*/ 4705828 h 4860733"/>
                <a:gd name="connsiteX1464" fmla="*/ 2753086 w 4853691"/>
                <a:gd name="connsiteY1464" fmla="*/ 4830222 h 4860733"/>
                <a:gd name="connsiteX1465" fmla="*/ 2741350 w 4853691"/>
                <a:gd name="connsiteY1465" fmla="*/ 4834916 h 4860733"/>
                <a:gd name="connsiteX1466" fmla="*/ 2734309 w 4853691"/>
                <a:gd name="connsiteY1466" fmla="*/ 4837263 h 4860733"/>
                <a:gd name="connsiteX1467" fmla="*/ 2727268 w 4853691"/>
                <a:gd name="connsiteY1467" fmla="*/ 4839610 h 4860733"/>
                <a:gd name="connsiteX1468" fmla="*/ 2739003 w 4853691"/>
                <a:gd name="connsiteY1468" fmla="*/ 4834916 h 4860733"/>
                <a:gd name="connsiteX1469" fmla="*/ 2741350 w 4853691"/>
                <a:gd name="connsiteY1469" fmla="*/ 4834916 h 4860733"/>
                <a:gd name="connsiteX1470" fmla="*/ 2762474 w 4853691"/>
                <a:gd name="connsiteY1470" fmla="*/ 4825528 h 4860733"/>
                <a:gd name="connsiteX1471" fmla="*/ 2762474 w 4853691"/>
                <a:gd name="connsiteY1471" fmla="*/ 4825528 h 4860733"/>
                <a:gd name="connsiteX1472" fmla="*/ 2760127 w 4853691"/>
                <a:gd name="connsiteY1472" fmla="*/ 4827875 h 4860733"/>
                <a:gd name="connsiteX1473" fmla="*/ 2753086 w 4853691"/>
                <a:gd name="connsiteY1473" fmla="*/ 4830222 h 4860733"/>
                <a:gd name="connsiteX1474" fmla="*/ 2401029 w 4853691"/>
                <a:gd name="connsiteY1474" fmla="*/ 4853692 h 4860733"/>
                <a:gd name="connsiteX1475" fmla="*/ 2379905 w 4853691"/>
                <a:gd name="connsiteY1475" fmla="*/ 4853692 h 4860733"/>
                <a:gd name="connsiteX1476" fmla="*/ 2335311 w 4853691"/>
                <a:gd name="connsiteY1476" fmla="*/ 4851345 h 4860733"/>
                <a:gd name="connsiteX1477" fmla="*/ 2309494 w 4853691"/>
                <a:gd name="connsiteY1477" fmla="*/ 4848998 h 4860733"/>
                <a:gd name="connsiteX1478" fmla="*/ 2269594 w 4853691"/>
                <a:gd name="connsiteY1478" fmla="*/ 4846651 h 4860733"/>
                <a:gd name="connsiteX1479" fmla="*/ 2241429 w 4853691"/>
                <a:gd name="connsiteY1479" fmla="*/ 4844304 h 4860733"/>
                <a:gd name="connsiteX1480" fmla="*/ 2203877 w 4853691"/>
                <a:gd name="connsiteY1480" fmla="*/ 4839610 h 4860733"/>
                <a:gd name="connsiteX1481" fmla="*/ 2175712 w 4853691"/>
                <a:gd name="connsiteY1481" fmla="*/ 4834916 h 4860733"/>
                <a:gd name="connsiteX1482" fmla="*/ 2138159 w 4853691"/>
                <a:gd name="connsiteY1482" fmla="*/ 4830222 h 4860733"/>
                <a:gd name="connsiteX1483" fmla="*/ 2107648 w 4853691"/>
                <a:gd name="connsiteY1483" fmla="*/ 4825528 h 4860733"/>
                <a:gd name="connsiteX1484" fmla="*/ 2098260 w 4853691"/>
                <a:gd name="connsiteY1484" fmla="*/ 4823180 h 4860733"/>
                <a:gd name="connsiteX1485" fmla="*/ 2100607 w 4853691"/>
                <a:gd name="connsiteY1485" fmla="*/ 4823180 h 4860733"/>
                <a:gd name="connsiteX1486" fmla="*/ 2135812 w 4853691"/>
                <a:gd name="connsiteY1486" fmla="*/ 4827875 h 4860733"/>
                <a:gd name="connsiteX1487" fmla="*/ 2159283 w 4853691"/>
                <a:gd name="connsiteY1487" fmla="*/ 4830222 h 4860733"/>
                <a:gd name="connsiteX1488" fmla="*/ 2196835 w 4853691"/>
                <a:gd name="connsiteY1488" fmla="*/ 4832569 h 4860733"/>
                <a:gd name="connsiteX1489" fmla="*/ 2220306 w 4853691"/>
                <a:gd name="connsiteY1489" fmla="*/ 4834916 h 4860733"/>
                <a:gd name="connsiteX1490" fmla="*/ 2260206 w 4853691"/>
                <a:gd name="connsiteY1490" fmla="*/ 4837263 h 4860733"/>
                <a:gd name="connsiteX1491" fmla="*/ 2278982 w 4853691"/>
                <a:gd name="connsiteY1491" fmla="*/ 4837263 h 4860733"/>
                <a:gd name="connsiteX1492" fmla="*/ 2340005 w 4853691"/>
                <a:gd name="connsiteY1492" fmla="*/ 4837263 h 4860733"/>
                <a:gd name="connsiteX1493" fmla="*/ 2426846 w 4853691"/>
                <a:gd name="connsiteY1493" fmla="*/ 4834916 h 4860733"/>
                <a:gd name="connsiteX1494" fmla="*/ 2443275 w 4853691"/>
                <a:gd name="connsiteY1494" fmla="*/ 4834916 h 4860733"/>
                <a:gd name="connsiteX1495" fmla="*/ 2513687 w 4853691"/>
                <a:gd name="connsiteY1495" fmla="*/ 4830222 h 4860733"/>
                <a:gd name="connsiteX1496" fmla="*/ 2532463 w 4853691"/>
                <a:gd name="connsiteY1496" fmla="*/ 4827875 h 4860733"/>
                <a:gd name="connsiteX1497" fmla="*/ 2539504 w 4853691"/>
                <a:gd name="connsiteY1497" fmla="*/ 4827875 h 4860733"/>
                <a:gd name="connsiteX1498" fmla="*/ 2541851 w 4853691"/>
                <a:gd name="connsiteY1498" fmla="*/ 4827875 h 4860733"/>
                <a:gd name="connsiteX1499" fmla="*/ 2567669 w 4853691"/>
                <a:gd name="connsiteY1499" fmla="*/ 4825528 h 4860733"/>
                <a:gd name="connsiteX1500" fmla="*/ 2598180 w 4853691"/>
                <a:gd name="connsiteY1500" fmla="*/ 4823180 h 4860733"/>
                <a:gd name="connsiteX1501" fmla="*/ 2623998 w 4853691"/>
                <a:gd name="connsiteY1501" fmla="*/ 4820834 h 4860733"/>
                <a:gd name="connsiteX1502" fmla="*/ 2652163 w 4853691"/>
                <a:gd name="connsiteY1502" fmla="*/ 4818486 h 4860733"/>
                <a:gd name="connsiteX1503" fmla="*/ 2663898 w 4853691"/>
                <a:gd name="connsiteY1503" fmla="*/ 4816140 h 4860733"/>
                <a:gd name="connsiteX1504" fmla="*/ 2682674 w 4853691"/>
                <a:gd name="connsiteY1504" fmla="*/ 4830222 h 4860733"/>
                <a:gd name="connsiteX1505" fmla="*/ 2687368 w 4853691"/>
                <a:gd name="connsiteY1505" fmla="*/ 4830222 h 4860733"/>
                <a:gd name="connsiteX1506" fmla="*/ 2687368 w 4853691"/>
                <a:gd name="connsiteY1506" fmla="*/ 4830222 h 4860733"/>
                <a:gd name="connsiteX1507" fmla="*/ 2680327 w 4853691"/>
                <a:gd name="connsiteY1507" fmla="*/ 4844304 h 4860733"/>
                <a:gd name="connsiteX1508" fmla="*/ 2680327 w 4853691"/>
                <a:gd name="connsiteY1508" fmla="*/ 4844304 h 4860733"/>
                <a:gd name="connsiteX1509" fmla="*/ 2471440 w 4853691"/>
                <a:gd name="connsiteY1509" fmla="*/ 4853692 h 4860733"/>
                <a:gd name="connsiteX1510" fmla="*/ 2401029 w 4853691"/>
                <a:gd name="connsiteY1510" fmla="*/ 4853692 h 4860733"/>
                <a:gd name="connsiteX1511" fmla="*/ 1898761 w 4853691"/>
                <a:gd name="connsiteY1511" fmla="*/ 4792669 h 4860733"/>
                <a:gd name="connsiteX1512" fmla="*/ 1898761 w 4853691"/>
                <a:gd name="connsiteY1512" fmla="*/ 4792669 h 4860733"/>
                <a:gd name="connsiteX1513" fmla="*/ 1896414 w 4853691"/>
                <a:gd name="connsiteY1513" fmla="*/ 4792669 h 4860733"/>
                <a:gd name="connsiteX1514" fmla="*/ 1898761 w 4853691"/>
                <a:gd name="connsiteY1514" fmla="*/ 4792669 h 4860733"/>
                <a:gd name="connsiteX1515" fmla="*/ 1729773 w 4853691"/>
                <a:gd name="connsiteY1515" fmla="*/ 4743381 h 4860733"/>
                <a:gd name="connsiteX1516" fmla="*/ 1703956 w 4853691"/>
                <a:gd name="connsiteY1516" fmla="*/ 4736340 h 4860733"/>
                <a:gd name="connsiteX1517" fmla="*/ 1715691 w 4853691"/>
                <a:gd name="connsiteY1517" fmla="*/ 4731646 h 4860733"/>
                <a:gd name="connsiteX1518" fmla="*/ 1734467 w 4853691"/>
                <a:gd name="connsiteY1518" fmla="*/ 4738687 h 4860733"/>
                <a:gd name="connsiteX1519" fmla="*/ 1750897 w 4853691"/>
                <a:gd name="connsiteY1519" fmla="*/ 4743381 h 4860733"/>
                <a:gd name="connsiteX1520" fmla="*/ 1764979 w 4853691"/>
                <a:gd name="connsiteY1520" fmla="*/ 4750422 h 4860733"/>
                <a:gd name="connsiteX1521" fmla="*/ 1776714 w 4853691"/>
                <a:gd name="connsiteY1521" fmla="*/ 4755116 h 4860733"/>
                <a:gd name="connsiteX1522" fmla="*/ 1779061 w 4853691"/>
                <a:gd name="connsiteY1522" fmla="*/ 4755116 h 4860733"/>
                <a:gd name="connsiteX1523" fmla="*/ 1757938 w 4853691"/>
                <a:gd name="connsiteY1523" fmla="*/ 4750422 h 4860733"/>
                <a:gd name="connsiteX1524" fmla="*/ 1729773 w 4853691"/>
                <a:gd name="connsiteY1524" fmla="*/ 4743381 h 4860733"/>
                <a:gd name="connsiteX1525" fmla="*/ 1645280 w 4853691"/>
                <a:gd name="connsiteY1525" fmla="*/ 4717563 h 4860733"/>
                <a:gd name="connsiteX1526" fmla="*/ 1619462 w 4853691"/>
                <a:gd name="connsiteY1526" fmla="*/ 4708175 h 4860733"/>
                <a:gd name="connsiteX1527" fmla="*/ 1591298 w 4853691"/>
                <a:gd name="connsiteY1527" fmla="*/ 4698787 h 4860733"/>
                <a:gd name="connsiteX1528" fmla="*/ 1565480 w 4853691"/>
                <a:gd name="connsiteY1528" fmla="*/ 4689399 h 4860733"/>
                <a:gd name="connsiteX1529" fmla="*/ 1537315 w 4853691"/>
                <a:gd name="connsiteY1529" fmla="*/ 4677664 h 4860733"/>
                <a:gd name="connsiteX1530" fmla="*/ 1511498 w 4853691"/>
                <a:gd name="connsiteY1530" fmla="*/ 4668276 h 4860733"/>
                <a:gd name="connsiteX1531" fmla="*/ 1483333 w 4853691"/>
                <a:gd name="connsiteY1531" fmla="*/ 4656540 h 4860733"/>
                <a:gd name="connsiteX1532" fmla="*/ 1457516 w 4853691"/>
                <a:gd name="connsiteY1532" fmla="*/ 4644805 h 4860733"/>
                <a:gd name="connsiteX1533" fmla="*/ 1429351 w 4853691"/>
                <a:gd name="connsiteY1533" fmla="*/ 4633070 h 4860733"/>
                <a:gd name="connsiteX1534" fmla="*/ 1403534 w 4853691"/>
                <a:gd name="connsiteY1534" fmla="*/ 4621335 h 4860733"/>
                <a:gd name="connsiteX1535" fmla="*/ 1375369 w 4853691"/>
                <a:gd name="connsiteY1535" fmla="*/ 4607252 h 4860733"/>
                <a:gd name="connsiteX1536" fmla="*/ 1351899 w 4853691"/>
                <a:gd name="connsiteY1536" fmla="*/ 4595517 h 4860733"/>
                <a:gd name="connsiteX1537" fmla="*/ 1323734 w 4853691"/>
                <a:gd name="connsiteY1537" fmla="*/ 4581435 h 4860733"/>
                <a:gd name="connsiteX1538" fmla="*/ 1300264 w 4853691"/>
                <a:gd name="connsiteY1538" fmla="*/ 4569700 h 4860733"/>
                <a:gd name="connsiteX1539" fmla="*/ 1295570 w 4853691"/>
                <a:gd name="connsiteY1539" fmla="*/ 4567352 h 4860733"/>
                <a:gd name="connsiteX1540" fmla="*/ 1370675 w 4853691"/>
                <a:gd name="connsiteY1540" fmla="*/ 4602558 h 4860733"/>
                <a:gd name="connsiteX1541" fmla="*/ 1370675 w 4853691"/>
                <a:gd name="connsiteY1541" fmla="*/ 4602558 h 4860733"/>
                <a:gd name="connsiteX1542" fmla="*/ 1375369 w 4853691"/>
                <a:gd name="connsiteY1542" fmla="*/ 4604905 h 4860733"/>
                <a:gd name="connsiteX1543" fmla="*/ 1450475 w 4853691"/>
                <a:gd name="connsiteY1543" fmla="*/ 4637764 h 4860733"/>
                <a:gd name="connsiteX1544" fmla="*/ 1455169 w 4853691"/>
                <a:gd name="connsiteY1544" fmla="*/ 4640111 h 4860733"/>
                <a:gd name="connsiteX1545" fmla="*/ 1490375 w 4853691"/>
                <a:gd name="connsiteY1545" fmla="*/ 4654193 h 4860733"/>
                <a:gd name="connsiteX1546" fmla="*/ 1506804 w 4853691"/>
                <a:gd name="connsiteY1546" fmla="*/ 4658887 h 4860733"/>
                <a:gd name="connsiteX1547" fmla="*/ 1539662 w 4853691"/>
                <a:gd name="connsiteY1547" fmla="*/ 4670622 h 4860733"/>
                <a:gd name="connsiteX1548" fmla="*/ 1584256 w 4853691"/>
                <a:gd name="connsiteY1548" fmla="*/ 4684705 h 4860733"/>
                <a:gd name="connsiteX1549" fmla="*/ 1605380 w 4853691"/>
                <a:gd name="connsiteY1549" fmla="*/ 4691746 h 4860733"/>
                <a:gd name="connsiteX1550" fmla="*/ 1610074 w 4853691"/>
                <a:gd name="connsiteY1550" fmla="*/ 4694093 h 4860733"/>
                <a:gd name="connsiteX1551" fmla="*/ 1631197 w 4853691"/>
                <a:gd name="connsiteY1551" fmla="*/ 4701134 h 4860733"/>
                <a:gd name="connsiteX1552" fmla="*/ 1654668 w 4853691"/>
                <a:gd name="connsiteY1552" fmla="*/ 4710522 h 4860733"/>
                <a:gd name="connsiteX1553" fmla="*/ 1685179 w 4853691"/>
                <a:gd name="connsiteY1553" fmla="*/ 4722258 h 4860733"/>
                <a:gd name="connsiteX1554" fmla="*/ 1689873 w 4853691"/>
                <a:gd name="connsiteY1554" fmla="*/ 4724605 h 4860733"/>
                <a:gd name="connsiteX1555" fmla="*/ 1696915 w 4853691"/>
                <a:gd name="connsiteY1555" fmla="*/ 4736340 h 4860733"/>
                <a:gd name="connsiteX1556" fmla="*/ 1680485 w 4853691"/>
                <a:gd name="connsiteY1556" fmla="*/ 4731646 h 4860733"/>
                <a:gd name="connsiteX1557" fmla="*/ 1645280 w 4853691"/>
                <a:gd name="connsiteY1557" fmla="*/ 4717563 h 4860733"/>
                <a:gd name="connsiteX1558" fmla="*/ 959942 w 4853691"/>
                <a:gd name="connsiteY1558" fmla="*/ 4349077 h 4860733"/>
                <a:gd name="connsiteX1559" fmla="*/ 950554 w 4853691"/>
                <a:gd name="connsiteY1559" fmla="*/ 4342036 h 4860733"/>
                <a:gd name="connsiteX1560" fmla="*/ 955248 w 4853691"/>
                <a:gd name="connsiteY1560" fmla="*/ 4342036 h 4860733"/>
                <a:gd name="connsiteX1561" fmla="*/ 962289 w 4853691"/>
                <a:gd name="connsiteY1561" fmla="*/ 4339689 h 4860733"/>
                <a:gd name="connsiteX1562" fmla="*/ 964636 w 4853691"/>
                <a:gd name="connsiteY1562" fmla="*/ 4342036 h 4860733"/>
                <a:gd name="connsiteX1563" fmla="*/ 964636 w 4853691"/>
                <a:gd name="connsiteY1563" fmla="*/ 4344383 h 4860733"/>
                <a:gd name="connsiteX1564" fmla="*/ 959942 w 4853691"/>
                <a:gd name="connsiteY1564" fmla="*/ 4349077 h 4860733"/>
                <a:gd name="connsiteX1565" fmla="*/ 924736 w 4853691"/>
                <a:gd name="connsiteY1565" fmla="*/ 4311525 h 4860733"/>
                <a:gd name="connsiteX1566" fmla="*/ 891878 w 4853691"/>
                <a:gd name="connsiteY1566" fmla="*/ 4288054 h 4860733"/>
                <a:gd name="connsiteX1567" fmla="*/ 884837 w 4853691"/>
                <a:gd name="connsiteY1567" fmla="*/ 4281013 h 4860733"/>
                <a:gd name="connsiteX1568" fmla="*/ 866060 w 4853691"/>
                <a:gd name="connsiteY1568" fmla="*/ 4264584 h 4860733"/>
                <a:gd name="connsiteX1569" fmla="*/ 840243 w 4853691"/>
                <a:gd name="connsiteY1569" fmla="*/ 4241113 h 4860733"/>
                <a:gd name="connsiteX1570" fmla="*/ 821466 w 4853691"/>
                <a:gd name="connsiteY1570" fmla="*/ 4224684 h 4860733"/>
                <a:gd name="connsiteX1571" fmla="*/ 797996 w 4853691"/>
                <a:gd name="connsiteY1571" fmla="*/ 4201213 h 4860733"/>
                <a:gd name="connsiteX1572" fmla="*/ 779219 w 4853691"/>
                <a:gd name="connsiteY1572" fmla="*/ 4182437 h 4860733"/>
                <a:gd name="connsiteX1573" fmla="*/ 755749 w 4853691"/>
                <a:gd name="connsiteY1573" fmla="*/ 4158966 h 4860733"/>
                <a:gd name="connsiteX1574" fmla="*/ 736973 w 4853691"/>
                <a:gd name="connsiteY1574" fmla="*/ 4140190 h 4860733"/>
                <a:gd name="connsiteX1575" fmla="*/ 713502 w 4853691"/>
                <a:gd name="connsiteY1575" fmla="*/ 4114372 h 4860733"/>
                <a:gd name="connsiteX1576" fmla="*/ 697073 w 4853691"/>
                <a:gd name="connsiteY1576" fmla="*/ 4095596 h 4860733"/>
                <a:gd name="connsiteX1577" fmla="*/ 666561 w 4853691"/>
                <a:gd name="connsiteY1577" fmla="*/ 4062737 h 4860733"/>
                <a:gd name="connsiteX1578" fmla="*/ 657173 w 4853691"/>
                <a:gd name="connsiteY1578" fmla="*/ 4051002 h 4860733"/>
                <a:gd name="connsiteX1579" fmla="*/ 619620 w 4853691"/>
                <a:gd name="connsiteY1579" fmla="*/ 4006408 h 4860733"/>
                <a:gd name="connsiteX1580" fmla="*/ 619620 w 4853691"/>
                <a:gd name="connsiteY1580" fmla="*/ 4004061 h 4860733"/>
                <a:gd name="connsiteX1581" fmla="*/ 624314 w 4853691"/>
                <a:gd name="connsiteY1581" fmla="*/ 4008755 h 4860733"/>
                <a:gd name="connsiteX1582" fmla="*/ 640744 w 4853691"/>
                <a:gd name="connsiteY1582" fmla="*/ 4027532 h 4860733"/>
                <a:gd name="connsiteX1583" fmla="*/ 666561 w 4853691"/>
                <a:gd name="connsiteY1583" fmla="*/ 4053349 h 4860733"/>
                <a:gd name="connsiteX1584" fmla="*/ 685338 w 4853691"/>
                <a:gd name="connsiteY1584" fmla="*/ 4072125 h 4860733"/>
                <a:gd name="connsiteX1585" fmla="*/ 711155 w 4853691"/>
                <a:gd name="connsiteY1585" fmla="*/ 4097943 h 4860733"/>
                <a:gd name="connsiteX1586" fmla="*/ 729931 w 4853691"/>
                <a:gd name="connsiteY1586" fmla="*/ 4116720 h 4860733"/>
                <a:gd name="connsiteX1587" fmla="*/ 755749 w 4853691"/>
                <a:gd name="connsiteY1587" fmla="*/ 4142537 h 4860733"/>
                <a:gd name="connsiteX1588" fmla="*/ 774525 w 4853691"/>
                <a:gd name="connsiteY1588" fmla="*/ 4158966 h 4860733"/>
                <a:gd name="connsiteX1589" fmla="*/ 802690 w 4853691"/>
                <a:gd name="connsiteY1589" fmla="*/ 4184784 h 4860733"/>
                <a:gd name="connsiteX1590" fmla="*/ 821466 w 4853691"/>
                <a:gd name="connsiteY1590" fmla="*/ 4201213 h 4860733"/>
                <a:gd name="connsiteX1591" fmla="*/ 849631 w 4853691"/>
                <a:gd name="connsiteY1591" fmla="*/ 4227031 h 4860733"/>
                <a:gd name="connsiteX1592" fmla="*/ 866060 w 4853691"/>
                <a:gd name="connsiteY1592" fmla="*/ 4241113 h 4860733"/>
                <a:gd name="connsiteX1593" fmla="*/ 898919 w 4853691"/>
                <a:gd name="connsiteY1593" fmla="*/ 4266930 h 4860733"/>
                <a:gd name="connsiteX1594" fmla="*/ 913001 w 4853691"/>
                <a:gd name="connsiteY1594" fmla="*/ 4278666 h 4860733"/>
                <a:gd name="connsiteX1595" fmla="*/ 945860 w 4853691"/>
                <a:gd name="connsiteY1595" fmla="*/ 4304483 h 4860733"/>
                <a:gd name="connsiteX1596" fmla="*/ 941166 w 4853691"/>
                <a:gd name="connsiteY1596" fmla="*/ 4313871 h 4860733"/>
                <a:gd name="connsiteX1597" fmla="*/ 938819 w 4853691"/>
                <a:gd name="connsiteY1597" fmla="*/ 4311525 h 4860733"/>
                <a:gd name="connsiteX1598" fmla="*/ 924736 w 4853691"/>
                <a:gd name="connsiteY1598" fmla="*/ 4311525 h 4860733"/>
                <a:gd name="connsiteX1599" fmla="*/ 549209 w 4853691"/>
                <a:gd name="connsiteY1599" fmla="*/ 3933650 h 4860733"/>
                <a:gd name="connsiteX1600" fmla="*/ 488186 w 4853691"/>
                <a:gd name="connsiteY1600" fmla="*/ 3860891 h 4860733"/>
                <a:gd name="connsiteX1601" fmla="*/ 485839 w 4853691"/>
                <a:gd name="connsiteY1601" fmla="*/ 3856197 h 4860733"/>
                <a:gd name="connsiteX1602" fmla="*/ 457674 w 4853691"/>
                <a:gd name="connsiteY1602" fmla="*/ 3820992 h 4860733"/>
                <a:gd name="connsiteX1603" fmla="*/ 455327 w 4853691"/>
                <a:gd name="connsiteY1603" fmla="*/ 3818645 h 4860733"/>
                <a:gd name="connsiteX1604" fmla="*/ 436551 w 4853691"/>
                <a:gd name="connsiteY1604" fmla="*/ 3783439 h 4860733"/>
                <a:gd name="connsiteX1605" fmla="*/ 434204 w 4853691"/>
                <a:gd name="connsiteY1605" fmla="*/ 3778745 h 4860733"/>
                <a:gd name="connsiteX1606" fmla="*/ 420121 w 4853691"/>
                <a:gd name="connsiteY1606" fmla="*/ 3748233 h 4860733"/>
                <a:gd name="connsiteX1607" fmla="*/ 415427 w 4853691"/>
                <a:gd name="connsiteY1607" fmla="*/ 3738845 h 4860733"/>
                <a:gd name="connsiteX1608" fmla="*/ 415427 w 4853691"/>
                <a:gd name="connsiteY1608" fmla="*/ 3738845 h 4860733"/>
                <a:gd name="connsiteX1609" fmla="*/ 424815 w 4853691"/>
                <a:gd name="connsiteY1609" fmla="*/ 3755274 h 4860733"/>
                <a:gd name="connsiteX1610" fmla="*/ 438898 w 4853691"/>
                <a:gd name="connsiteY1610" fmla="*/ 3776398 h 4860733"/>
                <a:gd name="connsiteX1611" fmla="*/ 474103 w 4853691"/>
                <a:gd name="connsiteY1611" fmla="*/ 3828033 h 4860733"/>
                <a:gd name="connsiteX1612" fmla="*/ 492880 w 4853691"/>
                <a:gd name="connsiteY1612" fmla="*/ 3856197 h 4860733"/>
                <a:gd name="connsiteX1613" fmla="*/ 525738 w 4853691"/>
                <a:gd name="connsiteY1613" fmla="*/ 3898444 h 4860733"/>
                <a:gd name="connsiteX1614" fmla="*/ 549209 w 4853691"/>
                <a:gd name="connsiteY1614" fmla="*/ 3928956 h 4860733"/>
                <a:gd name="connsiteX1615" fmla="*/ 570332 w 4853691"/>
                <a:gd name="connsiteY1615" fmla="*/ 3957120 h 4860733"/>
                <a:gd name="connsiteX1616" fmla="*/ 556250 w 4853691"/>
                <a:gd name="connsiteY1616" fmla="*/ 3943038 h 4860733"/>
                <a:gd name="connsiteX1617" fmla="*/ 549209 w 4853691"/>
                <a:gd name="connsiteY1617" fmla="*/ 3933650 h 4860733"/>
                <a:gd name="connsiteX1618" fmla="*/ 410733 w 4853691"/>
                <a:gd name="connsiteY1618" fmla="*/ 3741192 h 4860733"/>
                <a:gd name="connsiteX1619" fmla="*/ 424815 w 4853691"/>
                <a:gd name="connsiteY1619" fmla="*/ 3769357 h 4860733"/>
                <a:gd name="connsiteX1620" fmla="*/ 427162 w 4853691"/>
                <a:gd name="connsiteY1620" fmla="*/ 3776398 h 4860733"/>
                <a:gd name="connsiteX1621" fmla="*/ 443592 w 4853691"/>
                <a:gd name="connsiteY1621" fmla="*/ 3806909 h 4860733"/>
                <a:gd name="connsiteX1622" fmla="*/ 445939 w 4853691"/>
                <a:gd name="connsiteY1622" fmla="*/ 3809256 h 4860733"/>
                <a:gd name="connsiteX1623" fmla="*/ 215928 w 4853691"/>
                <a:gd name="connsiteY1623" fmla="*/ 3377400 h 4860733"/>
                <a:gd name="connsiteX1624" fmla="*/ 237052 w 4853691"/>
                <a:gd name="connsiteY1624" fmla="*/ 3424341 h 4860733"/>
                <a:gd name="connsiteX1625" fmla="*/ 248787 w 4853691"/>
                <a:gd name="connsiteY1625" fmla="*/ 3450158 h 4860733"/>
                <a:gd name="connsiteX1626" fmla="*/ 267563 w 4853691"/>
                <a:gd name="connsiteY1626" fmla="*/ 3487711 h 4860733"/>
                <a:gd name="connsiteX1627" fmla="*/ 288687 w 4853691"/>
                <a:gd name="connsiteY1627" fmla="*/ 3527611 h 4860733"/>
                <a:gd name="connsiteX1628" fmla="*/ 302769 w 4853691"/>
                <a:gd name="connsiteY1628" fmla="*/ 3553428 h 4860733"/>
                <a:gd name="connsiteX1629" fmla="*/ 330934 w 4853691"/>
                <a:gd name="connsiteY1629" fmla="*/ 3605063 h 4860733"/>
                <a:gd name="connsiteX1630" fmla="*/ 342669 w 4853691"/>
                <a:gd name="connsiteY1630" fmla="*/ 3623840 h 4860733"/>
                <a:gd name="connsiteX1631" fmla="*/ 375527 w 4853691"/>
                <a:gd name="connsiteY1631" fmla="*/ 3680169 h 4860733"/>
                <a:gd name="connsiteX1632" fmla="*/ 387263 w 4853691"/>
                <a:gd name="connsiteY1632" fmla="*/ 3696598 h 4860733"/>
                <a:gd name="connsiteX1633" fmla="*/ 406039 w 4853691"/>
                <a:gd name="connsiteY1633" fmla="*/ 3724763 h 4860733"/>
                <a:gd name="connsiteX1634" fmla="*/ 408386 w 4853691"/>
                <a:gd name="connsiteY1634" fmla="*/ 3729457 h 4860733"/>
                <a:gd name="connsiteX1635" fmla="*/ 410733 w 4853691"/>
                <a:gd name="connsiteY1635" fmla="*/ 3741192 h 4860733"/>
                <a:gd name="connsiteX1636" fmla="*/ 173681 w 4853691"/>
                <a:gd name="connsiteY1636" fmla="*/ 3262394 h 4860733"/>
                <a:gd name="connsiteX1637" fmla="*/ 164293 w 4853691"/>
                <a:gd name="connsiteY1637" fmla="*/ 3231883 h 4860733"/>
                <a:gd name="connsiteX1638" fmla="*/ 150211 w 4853691"/>
                <a:gd name="connsiteY1638" fmla="*/ 3187289 h 4860733"/>
                <a:gd name="connsiteX1639" fmla="*/ 143170 w 4853691"/>
                <a:gd name="connsiteY1639" fmla="*/ 3163819 h 4860733"/>
                <a:gd name="connsiteX1640" fmla="*/ 124393 w 4853691"/>
                <a:gd name="connsiteY1640" fmla="*/ 3095754 h 4860733"/>
                <a:gd name="connsiteX1641" fmla="*/ 119699 w 4853691"/>
                <a:gd name="connsiteY1641" fmla="*/ 3076978 h 4860733"/>
                <a:gd name="connsiteX1642" fmla="*/ 115005 w 4853691"/>
                <a:gd name="connsiteY1642" fmla="*/ 3060549 h 4860733"/>
                <a:gd name="connsiteX1643" fmla="*/ 115005 w 4853691"/>
                <a:gd name="connsiteY1643" fmla="*/ 3060549 h 4860733"/>
                <a:gd name="connsiteX1644" fmla="*/ 115005 w 4853691"/>
                <a:gd name="connsiteY1644" fmla="*/ 3062896 h 4860733"/>
                <a:gd name="connsiteX1645" fmla="*/ 124393 w 4853691"/>
                <a:gd name="connsiteY1645" fmla="*/ 3091060 h 4860733"/>
                <a:gd name="connsiteX1646" fmla="*/ 136129 w 4853691"/>
                <a:gd name="connsiteY1646" fmla="*/ 3126266 h 4860733"/>
                <a:gd name="connsiteX1647" fmla="*/ 145517 w 4853691"/>
                <a:gd name="connsiteY1647" fmla="*/ 3154431 h 4860733"/>
                <a:gd name="connsiteX1648" fmla="*/ 157252 w 4853691"/>
                <a:gd name="connsiteY1648" fmla="*/ 3189636 h 4860733"/>
                <a:gd name="connsiteX1649" fmla="*/ 166640 w 4853691"/>
                <a:gd name="connsiteY1649" fmla="*/ 3215454 h 4860733"/>
                <a:gd name="connsiteX1650" fmla="*/ 180723 w 4853691"/>
                <a:gd name="connsiteY1650" fmla="*/ 3250659 h 4860733"/>
                <a:gd name="connsiteX1651" fmla="*/ 192458 w 4853691"/>
                <a:gd name="connsiteY1651" fmla="*/ 3276477 h 4860733"/>
                <a:gd name="connsiteX1652" fmla="*/ 208887 w 4853691"/>
                <a:gd name="connsiteY1652" fmla="*/ 3309335 h 4860733"/>
                <a:gd name="connsiteX1653" fmla="*/ 220622 w 4853691"/>
                <a:gd name="connsiteY1653" fmla="*/ 3332806 h 4860733"/>
                <a:gd name="connsiteX1654" fmla="*/ 237052 w 4853691"/>
                <a:gd name="connsiteY1654" fmla="*/ 3368012 h 4860733"/>
                <a:gd name="connsiteX1655" fmla="*/ 248787 w 4853691"/>
                <a:gd name="connsiteY1655" fmla="*/ 3389135 h 4860733"/>
                <a:gd name="connsiteX1656" fmla="*/ 269910 w 4853691"/>
                <a:gd name="connsiteY1656" fmla="*/ 3424341 h 4860733"/>
                <a:gd name="connsiteX1657" fmla="*/ 269910 w 4853691"/>
                <a:gd name="connsiteY1657" fmla="*/ 3424341 h 4860733"/>
                <a:gd name="connsiteX1658" fmla="*/ 279299 w 4853691"/>
                <a:gd name="connsiteY1658" fmla="*/ 3447811 h 4860733"/>
                <a:gd name="connsiteX1659" fmla="*/ 293381 w 4853691"/>
                <a:gd name="connsiteY1659" fmla="*/ 3480670 h 4860733"/>
                <a:gd name="connsiteX1660" fmla="*/ 295728 w 4853691"/>
                <a:gd name="connsiteY1660" fmla="*/ 3483017 h 4860733"/>
                <a:gd name="connsiteX1661" fmla="*/ 291034 w 4853691"/>
                <a:gd name="connsiteY1661" fmla="*/ 3494752 h 4860733"/>
                <a:gd name="connsiteX1662" fmla="*/ 309810 w 4853691"/>
                <a:gd name="connsiteY1662" fmla="*/ 3515876 h 4860733"/>
                <a:gd name="connsiteX1663" fmla="*/ 321545 w 4853691"/>
                <a:gd name="connsiteY1663" fmla="*/ 3539346 h 4860733"/>
                <a:gd name="connsiteX1664" fmla="*/ 333281 w 4853691"/>
                <a:gd name="connsiteY1664" fmla="*/ 3565164 h 4860733"/>
                <a:gd name="connsiteX1665" fmla="*/ 340322 w 4853691"/>
                <a:gd name="connsiteY1665" fmla="*/ 3581593 h 4860733"/>
                <a:gd name="connsiteX1666" fmla="*/ 391957 w 4853691"/>
                <a:gd name="connsiteY1666" fmla="*/ 3710680 h 4860733"/>
                <a:gd name="connsiteX1667" fmla="*/ 394304 w 4853691"/>
                <a:gd name="connsiteY1667" fmla="*/ 3715374 h 4860733"/>
                <a:gd name="connsiteX1668" fmla="*/ 394304 w 4853691"/>
                <a:gd name="connsiteY1668" fmla="*/ 3713028 h 4860733"/>
                <a:gd name="connsiteX1669" fmla="*/ 368486 w 4853691"/>
                <a:gd name="connsiteY1669" fmla="*/ 3673128 h 4860733"/>
                <a:gd name="connsiteX1670" fmla="*/ 347363 w 4853691"/>
                <a:gd name="connsiteY1670" fmla="*/ 3637922 h 4860733"/>
                <a:gd name="connsiteX1671" fmla="*/ 323892 w 4853691"/>
                <a:gd name="connsiteY1671" fmla="*/ 3598022 h 4860733"/>
                <a:gd name="connsiteX1672" fmla="*/ 305116 w 4853691"/>
                <a:gd name="connsiteY1672" fmla="*/ 3562816 h 4860733"/>
                <a:gd name="connsiteX1673" fmla="*/ 281646 w 4853691"/>
                <a:gd name="connsiteY1673" fmla="*/ 3518223 h 4860733"/>
                <a:gd name="connsiteX1674" fmla="*/ 265216 w 4853691"/>
                <a:gd name="connsiteY1674" fmla="*/ 3487711 h 4860733"/>
                <a:gd name="connsiteX1675" fmla="*/ 239399 w 4853691"/>
                <a:gd name="connsiteY1675" fmla="*/ 3433729 h 4860733"/>
                <a:gd name="connsiteX1676" fmla="*/ 227664 w 4853691"/>
                <a:gd name="connsiteY1676" fmla="*/ 3410258 h 4860733"/>
                <a:gd name="connsiteX1677" fmla="*/ 194805 w 4853691"/>
                <a:gd name="connsiteY1677" fmla="*/ 3335153 h 4860733"/>
                <a:gd name="connsiteX1678" fmla="*/ 185417 w 4853691"/>
                <a:gd name="connsiteY1678" fmla="*/ 3311683 h 4860733"/>
                <a:gd name="connsiteX1679" fmla="*/ 173681 w 4853691"/>
                <a:gd name="connsiteY1679" fmla="*/ 3262394 h 4860733"/>
                <a:gd name="connsiteX1680" fmla="*/ 37553 w 4853691"/>
                <a:gd name="connsiteY1680" fmla="*/ 2178059 h 4860733"/>
                <a:gd name="connsiteX1681" fmla="*/ 37553 w 4853691"/>
                <a:gd name="connsiteY1681" fmla="*/ 2168671 h 4860733"/>
                <a:gd name="connsiteX1682" fmla="*/ 42247 w 4853691"/>
                <a:gd name="connsiteY1682" fmla="*/ 2126424 h 4860733"/>
                <a:gd name="connsiteX1683" fmla="*/ 42247 w 4853691"/>
                <a:gd name="connsiteY1683" fmla="*/ 2124077 h 4860733"/>
                <a:gd name="connsiteX1684" fmla="*/ 49288 w 4853691"/>
                <a:gd name="connsiteY1684" fmla="*/ 2079483 h 4860733"/>
                <a:gd name="connsiteX1685" fmla="*/ 49288 w 4853691"/>
                <a:gd name="connsiteY1685" fmla="*/ 2074789 h 4860733"/>
                <a:gd name="connsiteX1686" fmla="*/ 53982 w 4853691"/>
                <a:gd name="connsiteY1686" fmla="*/ 2074789 h 4860733"/>
                <a:gd name="connsiteX1687" fmla="*/ 49288 w 4853691"/>
                <a:gd name="connsiteY1687" fmla="*/ 2112342 h 4860733"/>
                <a:gd name="connsiteX1688" fmla="*/ 46941 w 4853691"/>
                <a:gd name="connsiteY1688" fmla="*/ 2126424 h 4860733"/>
                <a:gd name="connsiteX1689" fmla="*/ 37553 w 4853691"/>
                <a:gd name="connsiteY1689" fmla="*/ 2178059 h 4860733"/>
                <a:gd name="connsiteX1690" fmla="*/ 37553 w 4853691"/>
                <a:gd name="connsiteY1690" fmla="*/ 2185100 h 4860733"/>
                <a:gd name="connsiteX1691" fmla="*/ 32859 w 4853691"/>
                <a:gd name="connsiteY1691" fmla="*/ 2227347 h 4860733"/>
                <a:gd name="connsiteX1692" fmla="*/ 32859 w 4853691"/>
                <a:gd name="connsiteY1692" fmla="*/ 2225000 h 4860733"/>
                <a:gd name="connsiteX1693" fmla="*/ 37553 w 4853691"/>
                <a:gd name="connsiteY1693" fmla="*/ 2178059 h 4860733"/>
                <a:gd name="connsiteX1694" fmla="*/ 77453 w 4853691"/>
                <a:gd name="connsiteY1694" fmla="*/ 1924578 h 4860733"/>
                <a:gd name="connsiteX1695" fmla="*/ 86841 w 4853691"/>
                <a:gd name="connsiteY1695" fmla="*/ 1887025 h 4860733"/>
                <a:gd name="connsiteX1696" fmla="*/ 93882 w 4853691"/>
                <a:gd name="connsiteY1696" fmla="*/ 1861208 h 4860733"/>
                <a:gd name="connsiteX1697" fmla="*/ 103270 w 4853691"/>
                <a:gd name="connsiteY1697" fmla="*/ 1828349 h 4860733"/>
                <a:gd name="connsiteX1698" fmla="*/ 112658 w 4853691"/>
                <a:gd name="connsiteY1698" fmla="*/ 1800185 h 4860733"/>
                <a:gd name="connsiteX1699" fmla="*/ 122046 w 4853691"/>
                <a:gd name="connsiteY1699" fmla="*/ 1769673 h 4860733"/>
                <a:gd name="connsiteX1700" fmla="*/ 131435 w 4853691"/>
                <a:gd name="connsiteY1700" fmla="*/ 1741508 h 4860733"/>
                <a:gd name="connsiteX1701" fmla="*/ 140823 w 4853691"/>
                <a:gd name="connsiteY1701" fmla="*/ 1713344 h 4860733"/>
                <a:gd name="connsiteX1702" fmla="*/ 147864 w 4853691"/>
                <a:gd name="connsiteY1702" fmla="*/ 1685179 h 4860733"/>
                <a:gd name="connsiteX1703" fmla="*/ 159599 w 4853691"/>
                <a:gd name="connsiteY1703" fmla="*/ 1657015 h 4860733"/>
                <a:gd name="connsiteX1704" fmla="*/ 171334 w 4853691"/>
                <a:gd name="connsiteY1704" fmla="*/ 1628850 h 4860733"/>
                <a:gd name="connsiteX1705" fmla="*/ 183070 w 4853691"/>
                <a:gd name="connsiteY1705" fmla="*/ 1600686 h 4860733"/>
                <a:gd name="connsiteX1706" fmla="*/ 194805 w 4853691"/>
                <a:gd name="connsiteY1706" fmla="*/ 1574868 h 4860733"/>
                <a:gd name="connsiteX1707" fmla="*/ 206540 w 4853691"/>
                <a:gd name="connsiteY1707" fmla="*/ 1546704 h 4860733"/>
                <a:gd name="connsiteX1708" fmla="*/ 218275 w 4853691"/>
                <a:gd name="connsiteY1708" fmla="*/ 1520886 h 4860733"/>
                <a:gd name="connsiteX1709" fmla="*/ 232358 w 4853691"/>
                <a:gd name="connsiteY1709" fmla="*/ 1495069 h 4860733"/>
                <a:gd name="connsiteX1710" fmla="*/ 246440 w 4853691"/>
                <a:gd name="connsiteY1710" fmla="*/ 1469251 h 4860733"/>
                <a:gd name="connsiteX1711" fmla="*/ 260522 w 4853691"/>
                <a:gd name="connsiteY1711" fmla="*/ 1443434 h 4860733"/>
                <a:gd name="connsiteX1712" fmla="*/ 265216 w 4853691"/>
                <a:gd name="connsiteY1712" fmla="*/ 1434045 h 4860733"/>
                <a:gd name="connsiteX1713" fmla="*/ 253481 w 4853691"/>
                <a:gd name="connsiteY1713" fmla="*/ 1464557 h 4860733"/>
                <a:gd name="connsiteX1714" fmla="*/ 239399 w 4853691"/>
                <a:gd name="connsiteY1714" fmla="*/ 1499763 h 4860733"/>
                <a:gd name="connsiteX1715" fmla="*/ 220622 w 4853691"/>
                <a:gd name="connsiteY1715" fmla="*/ 1546704 h 4860733"/>
                <a:gd name="connsiteX1716" fmla="*/ 206540 w 4853691"/>
                <a:gd name="connsiteY1716" fmla="*/ 1579562 h 4860733"/>
                <a:gd name="connsiteX1717" fmla="*/ 187764 w 4853691"/>
                <a:gd name="connsiteY1717" fmla="*/ 1631197 h 4860733"/>
                <a:gd name="connsiteX1718" fmla="*/ 176028 w 4853691"/>
                <a:gd name="connsiteY1718" fmla="*/ 1661709 h 4860733"/>
                <a:gd name="connsiteX1719" fmla="*/ 157252 w 4853691"/>
                <a:gd name="connsiteY1719" fmla="*/ 1722732 h 4860733"/>
                <a:gd name="connsiteX1720" fmla="*/ 152558 w 4853691"/>
                <a:gd name="connsiteY1720" fmla="*/ 1736814 h 4860733"/>
                <a:gd name="connsiteX1721" fmla="*/ 138476 w 4853691"/>
                <a:gd name="connsiteY1721" fmla="*/ 1772020 h 4860733"/>
                <a:gd name="connsiteX1722" fmla="*/ 131435 w 4853691"/>
                <a:gd name="connsiteY1722" fmla="*/ 1795491 h 4860733"/>
                <a:gd name="connsiteX1723" fmla="*/ 119699 w 4853691"/>
                <a:gd name="connsiteY1723" fmla="*/ 1828349 h 4860733"/>
                <a:gd name="connsiteX1724" fmla="*/ 112658 w 4853691"/>
                <a:gd name="connsiteY1724" fmla="*/ 1851820 h 4860733"/>
                <a:gd name="connsiteX1725" fmla="*/ 103270 w 4853691"/>
                <a:gd name="connsiteY1725" fmla="*/ 1884678 h 4860733"/>
                <a:gd name="connsiteX1726" fmla="*/ 96229 w 4853691"/>
                <a:gd name="connsiteY1726" fmla="*/ 1908149 h 4860733"/>
                <a:gd name="connsiteX1727" fmla="*/ 86841 w 4853691"/>
                <a:gd name="connsiteY1727" fmla="*/ 1938660 h 4860733"/>
                <a:gd name="connsiteX1728" fmla="*/ 79800 w 4853691"/>
                <a:gd name="connsiteY1728" fmla="*/ 1962131 h 4860733"/>
                <a:gd name="connsiteX1729" fmla="*/ 70411 w 4853691"/>
                <a:gd name="connsiteY1729" fmla="*/ 1985601 h 4860733"/>
                <a:gd name="connsiteX1730" fmla="*/ 70411 w 4853691"/>
                <a:gd name="connsiteY1730" fmla="*/ 1985601 h 4860733"/>
                <a:gd name="connsiteX1731" fmla="*/ 65717 w 4853691"/>
                <a:gd name="connsiteY1731" fmla="*/ 1987948 h 4860733"/>
                <a:gd name="connsiteX1732" fmla="*/ 65717 w 4853691"/>
                <a:gd name="connsiteY1732" fmla="*/ 1990295 h 4860733"/>
                <a:gd name="connsiteX1733" fmla="*/ 65717 w 4853691"/>
                <a:gd name="connsiteY1733" fmla="*/ 1992643 h 4860733"/>
                <a:gd name="connsiteX1734" fmla="*/ 63370 w 4853691"/>
                <a:gd name="connsiteY1734" fmla="*/ 1992643 h 4860733"/>
                <a:gd name="connsiteX1735" fmla="*/ 70411 w 4853691"/>
                <a:gd name="connsiteY1735" fmla="*/ 1948049 h 4860733"/>
                <a:gd name="connsiteX1736" fmla="*/ 77453 w 4853691"/>
                <a:gd name="connsiteY1736" fmla="*/ 1924578 h 4860733"/>
                <a:gd name="connsiteX1737" fmla="*/ 330934 w 4853691"/>
                <a:gd name="connsiteY1737" fmla="*/ 1293223 h 4860733"/>
                <a:gd name="connsiteX1738" fmla="*/ 345016 w 4853691"/>
                <a:gd name="connsiteY1738" fmla="*/ 1265058 h 4860733"/>
                <a:gd name="connsiteX1739" fmla="*/ 347363 w 4853691"/>
                <a:gd name="connsiteY1739" fmla="*/ 1260364 h 4860733"/>
                <a:gd name="connsiteX1740" fmla="*/ 363792 w 4853691"/>
                <a:gd name="connsiteY1740" fmla="*/ 1227505 h 4860733"/>
                <a:gd name="connsiteX1741" fmla="*/ 368486 w 4853691"/>
                <a:gd name="connsiteY1741" fmla="*/ 1218117 h 4860733"/>
                <a:gd name="connsiteX1742" fmla="*/ 380222 w 4853691"/>
                <a:gd name="connsiteY1742" fmla="*/ 1196994 h 4860733"/>
                <a:gd name="connsiteX1743" fmla="*/ 382569 w 4853691"/>
                <a:gd name="connsiteY1743" fmla="*/ 1192300 h 4860733"/>
                <a:gd name="connsiteX1744" fmla="*/ 415427 w 4853691"/>
                <a:gd name="connsiteY1744" fmla="*/ 1159441 h 4860733"/>
                <a:gd name="connsiteX1745" fmla="*/ 408386 w 4853691"/>
                <a:gd name="connsiteY1745" fmla="*/ 1171176 h 4860733"/>
                <a:gd name="connsiteX1746" fmla="*/ 394304 w 4853691"/>
                <a:gd name="connsiteY1746" fmla="*/ 1194647 h 4860733"/>
                <a:gd name="connsiteX1747" fmla="*/ 356751 w 4853691"/>
                <a:gd name="connsiteY1747" fmla="*/ 1258017 h 4860733"/>
                <a:gd name="connsiteX1748" fmla="*/ 352057 w 4853691"/>
                <a:gd name="connsiteY1748" fmla="*/ 1260364 h 4860733"/>
                <a:gd name="connsiteX1749" fmla="*/ 321545 w 4853691"/>
                <a:gd name="connsiteY1749" fmla="*/ 1314346 h 4860733"/>
                <a:gd name="connsiteX1750" fmla="*/ 326239 w 4853691"/>
                <a:gd name="connsiteY1750" fmla="*/ 1304958 h 4860733"/>
                <a:gd name="connsiteX1751" fmla="*/ 330934 w 4853691"/>
                <a:gd name="connsiteY1751" fmla="*/ 1293223 h 4860733"/>
                <a:gd name="connsiteX1752" fmla="*/ 621967 w 4853691"/>
                <a:gd name="connsiteY1752" fmla="*/ 875448 h 4860733"/>
                <a:gd name="connsiteX1753" fmla="*/ 631355 w 4853691"/>
                <a:gd name="connsiteY1753" fmla="*/ 868407 h 4860733"/>
                <a:gd name="connsiteX1754" fmla="*/ 650132 w 4853691"/>
                <a:gd name="connsiteY1754" fmla="*/ 856672 h 4860733"/>
                <a:gd name="connsiteX1755" fmla="*/ 657173 w 4853691"/>
                <a:gd name="connsiteY1755" fmla="*/ 851978 h 4860733"/>
                <a:gd name="connsiteX1756" fmla="*/ 682991 w 4853691"/>
                <a:gd name="connsiteY1756" fmla="*/ 837896 h 4860733"/>
                <a:gd name="connsiteX1757" fmla="*/ 690032 w 4853691"/>
                <a:gd name="connsiteY1757" fmla="*/ 835549 h 4860733"/>
                <a:gd name="connsiteX1758" fmla="*/ 708808 w 4853691"/>
                <a:gd name="connsiteY1758" fmla="*/ 826160 h 4860733"/>
                <a:gd name="connsiteX1759" fmla="*/ 718196 w 4853691"/>
                <a:gd name="connsiteY1759" fmla="*/ 821466 h 4860733"/>
                <a:gd name="connsiteX1760" fmla="*/ 734626 w 4853691"/>
                <a:gd name="connsiteY1760" fmla="*/ 816772 h 4860733"/>
                <a:gd name="connsiteX1761" fmla="*/ 744014 w 4853691"/>
                <a:gd name="connsiteY1761" fmla="*/ 814425 h 4860733"/>
                <a:gd name="connsiteX1762" fmla="*/ 760443 w 4853691"/>
                <a:gd name="connsiteY1762" fmla="*/ 809731 h 4860733"/>
                <a:gd name="connsiteX1763" fmla="*/ 769831 w 4853691"/>
                <a:gd name="connsiteY1763" fmla="*/ 807384 h 4860733"/>
                <a:gd name="connsiteX1764" fmla="*/ 776872 w 4853691"/>
                <a:gd name="connsiteY1764" fmla="*/ 807384 h 4860733"/>
                <a:gd name="connsiteX1765" fmla="*/ 781566 w 4853691"/>
                <a:gd name="connsiteY1765" fmla="*/ 816772 h 4860733"/>
                <a:gd name="connsiteX1766" fmla="*/ 767484 w 4853691"/>
                <a:gd name="connsiteY1766" fmla="*/ 828507 h 4860733"/>
                <a:gd name="connsiteX1767" fmla="*/ 748708 w 4853691"/>
                <a:gd name="connsiteY1767" fmla="*/ 844937 h 4860733"/>
                <a:gd name="connsiteX1768" fmla="*/ 720543 w 4853691"/>
                <a:gd name="connsiteY1768" fmla="*/ 870754 h 4860733"/>
                <a:gd name="connsiteX1769" fmla="*/ 701767 w 4853691"/>
                <a:gd name="connsiteY1769" fmla="*/ 887184 h 4860733"/>
                <a:gd name="connsiteX1770" fmla="*/ 673602 w 4853691"/>
                <a:gd name="connsiteY1770" fmla="*/ 915348 h 4860733"/>
                <a:gd name="connsiteX1771" fmla="*/ 657173 w 4853691"/>
                <a:gd name="connsiteY1771" fmla="*/ 929430 h 4860733"/>
                <a:gd name="connsiteX1772" fmla="*/ 624314 w 4853691"/>
                <a:gd name="connsiteY1772" fmla="*/ 962289 h 4860733"/>
                <a:gd name="connsiteX1773" fmla="*/ 614926 w 4853691"/>
                <a:gd name="connsiteY1773" fmla="*/ 971677 h 4860733"/>
                <a:gd name="connsiteX1774" fmla="*/ 495227 w 4853691"/>
                <a:gd name="connsiteY1774" fmla="*/ 1105459 h 4860733"/>
                <a:gd name="connsiteX1775" fmla="*/ 492880 w 4853691"/>
                <a:gd name="connsiteY1775" fmla="*/ 1107806 h 4860733"/>
                <a:gd name="connsiteX1776" fmla="*/ 481145 w 4853691"/>
                <a:gd name="connsiteY1776" fmla="*/ 1119541 h 4860733"/>
                <a:gd name="connsiteX1777" fmla="*/ 469409 w 4853691"/>
                <a:gd name="connsiteY1777" fmla="*/ 1131276 h 4860733"/>
                <a:gd name="connsiteX1778" fmla="*/ 462368 w 4853691"/>
                <a:gd name="connsiteY1778" fmla="*/ 1138318 h 4860733"/>
                <a:gd name="connsiteX1779" fmla="*/ 455327 w 4853691"/>
                <a:gd name="connsiteY1779" fmla="*/ 1135970 h 4860733"/>
                <a:gd name="connsiteX1780" fmla="*/ 438898 w 4853691"/>
                <a:gd name="connsiteY1780" fmla="*/ 1145359 h 4860733"/>
                <a:gd name="connsiteX1781" fmla="*/ 434204 w 4853691"/>
                <a:gd name="connsiteY1781" fmla="*/ 1145359 h 4860733"/>
                <a:gd name="connsiteX1782" fmla="*/ 427162 w 4853691"/>
                <a:gd name="connsiteY1782" fmla="*/ 1145359 h 4860733"/>
                <a:gd name="connsiteX1783" fmla="*/ 424815 w 4853691"/>
                <a:gd name="connsiteY1783" fmla="*/ 1145359 h 4860733"/>
                <a:gd name="connsiteX1784" fmla="*/ 420121 w 4853691"/>
                <a:gd name="connsiteY1784" fmla="*/ 1147706 h 4860733"/>
                <a:gd name="connsiteX1785" fmla="*/ 415427 w 4853691"/>
                <a:gd name="connsiteY1785" fmla="*/ 1150053 h 4860733"/>
                <a:gd name="connsiteX1786" fmla="*/ 413080 w 4853691"/>
                <a:gd name="connsiteY1786" fmla="*/ 1152400 h 4860733"/>
                <a:gd name="connsiteX1787" fmla="*/ 410733 w 4853691"/>
                <a:gd name="connsiteY1787" fmla="*/ 1152400 h 4860733"/>
                <a:gd name="connsiteX1788" fmla="*/ 607885 w 4853691"/>
                <a:gd name="connsiteY1788" fmla="*/ 880142 h 4860733"/>
                <a:gd name="connsiteX1789" fmla="*/ 621967 w 4853691"/>
                <a:gd name="connsiteY1789" fmla="*/ 875448 h 4860733"/>
                <a:gd name="connsiteX1790" fmla="*/ 767484 w 4853691"/>
                <a:gd name="connsiteY1790" fmla="*/ 805037 h 4860733"/>
                <a:gd name="connsiteX1791" fmla="*/ 748708 w 4853691"/>
                <a:gd name="connsiteY1791" fmla="*/ 809731 h 4860733"/>
                <a:gd name="connsiteX1792" fmla="*/ 739320 w 4853691"/>
                <a:gd name="connsiteY1792" fmla="*/ 812078 h 4860733"/>
                <a:gd name="connsiteX1793" fmla="*/ 720543 w 4853691"/>
                <a:gd name="connsiteY1793" fmla="*/ 819119 h 4860733"/>
                <a:gd name="connsiteX1794" fmla="*/ 711155 w 4853691"/>
                <a:gd name="connsiteY1794" fmla="*/ 821466 h 4860733"/>
                <a:gd name="connsiteX1795" fmla="*/ 685338 w 4853691"/>
                <a:gd name="connsiteY1795" fmla="*/ 833202 h 4860733"/>
                <a:gd name="connsiteX1796" fmla="*/ 682991 w 4853691"/>
                <a:gd name="connsiteY1796" fmla="*/ 835549 h 4860733"/>
                <a:gd name="connsiteX1797" fmla="*/ 659520 w 4853691"/>
                <a:gd name="connsiteY1797" fmla="*/ 847284 h 4860733"/>
                <a:gd name="connsiteX1798" fmla="*/ 650132 w 4853691"/>
                <a:gd name="connsiteY1798" fmla="*/ 851978 h 4860733"/>
                <a:gd name="connsiteX1799" fmla="*/ 631355 w 4853691"/>
                <a:gd name="connsiteY1799" fmla="*/ 863713 h 4860733"/>
                <a:gd name="connsiteX1800" fmla="*/ 621967 w 4853691"/>
                <a:gd name="connsiteY1800" fmla="*/ 870754 h 4860733"/>
                <a:gd name="connsiteX1801" fmla="*/ 617273 w 4853691"/>
                <a:gd name="connsiteY1801" fmla="*/ 873101 h 4860733"/>
                <a:gd name="connsiteX1802" fmla="*/ 1067906 w 4853691"/>
                <a:gd name="connsiteY1802" fmla="*/ 452980 h 4860733"/>
                <a:gd name="connsiteX1803" fmla="*/ 1002189 w 4853691"/>
                <a:gd name="connsiteY1803" fmla="*/ 516350 h 4860733"/>
                <a:gd name="connsiteX1804" fmla="*/ 995148 w 4853691"/>
                <a:gd name="connsiteY1804" fmla="*/ 525738 h 4860733"/>
                <a:gd name="connsiteX1805" fmla="*/ 971677 w 4853691"/>
                <a:gd name="connsiteY1805" fmla="*/ 551556 h 4860733"/>
                <a:gd name="connsiteX1806" fmla="*/ 962289 w 4853691"/>
                <a:gd name="connsiteY1806" fmla="*/ 563291 h 4860733"/>
                <a:gd name="connsiteX1807" fmla="*/ 941166 w 4853691"/>
                <a:gd name="connsiteY1807" fmla="*/ 589109 h 4860733"/>
                <a:gd name="connsiteX1808" fmla="*/ 931777 w 4853691"/>
                <a:gd name="connsiteY1808" fmla="*/ 600844 h 4860733"/>
                <a:gd name="connsiteX1809" fmla="*/ 903613 w 4853691"/>
                <a:gd name="connsiteY1809" fmla="*/ 638397 h 4860733"/>
                <a:gd name="connsiteX1810" fmla="*/ 891878 w 4853691"/>
                <a:gd name="connsiteY1810" fmla="*/ 654826 h 4860733"/>
                <a:gd name="connsiteX1811" fmla="*/ 873101 w 4853691"/>
                <a:gd name="connsiteY1811" fmla="*/ 680643 h 4860733"/>
                <a:gd name="connsiteX1812" fmla="*/ 861366 w 4853691"/>
                <a:gd name="connsiteY1812" fmla="*/ 699420 h 4860733"/>
                <a:gd name="connsiteX1813" fmla="*/ 842590 w 4853691"/>
                <a:gd name="connsiteY1813" fmla="*/ 729931 h 4860733"/>
                <a:gd name="connsiteX1814" fmla="*/ 830854 w 4853691"/>
                <a:gd name="connsiteY1814" fmla="*/ 748708 h 4860733"/>
                <a:gd name="connsiteX1815" fmla="*/ 816772 w 4853691"/>
                <a:gd name="connsiteY1815" fmla="*/ 769831 h 4860733"/>
                <a:gd name="connsiteX1816" fmla="*/ 809731 w 4853691"/>
                <a:gd name="connsiteY1816" fmla="*/ 779219 h 4860733"/>
                <a:gd name="connsiteX1817" fmla="*/ 800343 w 4853691"/>
                <a:gd name="connsiteY1817" fmla="*/ 776872 h 4860733"/>
                <a:gd name="connsiteX1818" fmla="*/ 779219 w 4853691"/>
                <a:gd name="connsiteY1818" fmla="*/ 797996 h 4860733"/>
                <a:gd name="connsiteX1819" fmla="*/ 779219 w 4853691"/>
                <a:gd name="connsiteY1819" fmla="*/ 797996 h 4860733"/>
                <a:gd name="connsiteX1820" fmla="*/ 772178 w 4853691"/>
                <a:gd name="connsiteY1820" fmla="*/ 797996 h 4860733"/>
                <a:gd name="connsiteX1821" fmla="*/ 767484 w 4853691"/>
                <a:gd name="connsiteY1821" fmla="*/ 805037 h 4860733"/>
                <a:gd name="connsiteX1822" fmla="*/ 1084336 w 4853691"/>
                <a:gd name="connsiteY1822" fmla="*/ 443592 h 4860733"/>
                <a:gd name="connsiteX1823" fmla="*/ 1084336 w 4853691"/>
                <a:gd name="connsiteY1823" fmla="*/ 443592 h 4860733"/>
                <a:gd name="connsiteX1824" fmla="*/ 1114847 w 4853691"/>
                <a:gd name="connsiteY1824" fmla="*/ 422468 h 4860733"/>
                <a:gd name="connsiteX1825" fmla="*/ 1147706 w 4853691"/>
                <a:gd name="connsiteY1825" fmla="*/ 398998 h 4860733"/>
                <a:gd name="connsiteX1826" fmla="*/ 1180564 w 4853691"/>
                <a:gd name="connsiteY1826" fmla="*/ 377874 h 4860733"/>
                <a:gd name="connsiteX1827" fmla="*/ 1201688 w 4853691"/>
                <a:gd name="connsiteY1827" fmla="*/ 363792 h 4860733"/>
                <a:gd name="connsiteX1828" fmla="*/ 1199341 w 4853691"/>
                <a:gd name="connsiteY1828" fmla="*/ 366139 h 4860733"/>
                <a:gd name="connsiteX1829" fmla="*/ 1185258 w 4853691"/>
                <a:gd name="connsiteY1829" fmla="*/ 377874 h 4860733"/>
                <a:gd name="connsiteX1830" fmla="*/ 1164135 w 4853691"/>
                <a:gd name="connsiteY1830" fmla="*/ 394304 h 4860733"/>
                <a:gd name="connsiteX1831" fmla="*/ 1150053 w 4853691"/>
                <a:gd name="connsiteY1831" fmla="*/ 406039 h 4860733"/>
                <a:gd name="connsiteX1832" fmla="*/ 1128929 w 4853691"/>
                <a:gd name="connsiteY1832" fmla="*/ 422468 h 4860733"/>
                <a:gd name="connsiteX1833" fmla="*/ 1114847 w 4853691"/>
                <a:gd name="connsiteY1833" fmla="*/ 434204 h 4860733"/>
                <a:gd name="connsiteX1834" fmla="*/ 1093724 w 4853691"/>
                <a:gd name="connsiteY1834" fmla="*/ 452980 h 4860733"/>
                <a:gd name="connsiteX1835" fmla="*/ 1079641 w 4853691"/>
                <a:gd name="connsiteY1835" fmla="*/ 467062 h 4860733"/>
                <a:gd name="connsiteX1836" fmla="*/ 1058518 w 4853691"/>
                <a:gd name="connsiteY1836" fmla="*/ 488186 h 4860733"/>
                <a:gd name="connsiteX1837" fmla="*/ 1044436 w 4853691"/>
                <a:gd name="connsiteY1837" fmla="*/ 502268 h 4860733"/>
                <a:gd name="connsiteX1838" fmla="*/ 1023312 w 4853691"/>
                <a:gd name="connsiteY1838" fmla="*/ 525738 h 4860733"/>
                <a:gd name="connsiteX1839" fmla="*/ 1011577 w 4853691"/>
                <a:gd name="connsiteY1839" fmla="*/ 539821 h 4860733"/>
                <a:gd name="connsiteX1840" fmla="*/ 988107 w 4853691"/>
                <a:gd name="connsiteY1840" fmla="*/ 565638 h 4860733"/>
                <a:gd name="connsiteX1841" fmla="*/ 976371 w 4853691"/>
                <a:gd name="connsiteY1841" fmla="*/ 577373 h 4860733"/>
                <a:gd name="connsiteX1842" fmla="*/ 941166 w 4853691"/>
                <a:gd name="connsiteY1842" fmla="*/ 617273 h 4860733"/>
                <a:gd name="connsiteX1843" fmla="*/ 833201 w 4853691"/>
                <a:gd name="connsiteY1843" fmla="*/ 758096 h 4860733"/>
                <a:gd name="connsiteX1844" fmla="*/ 835549 w 4853691"/>
                <a:gd name="connsiteY1844" fmla="*/ 753402 h 4860733"/>
                <a:gd name="connsiteX1845" fmla="*/ 844937 w 4853691"/>
                <a:gd name="connsiteY1845" fmla="*/ 739320 h 4860733"/>
                <a:gd name="connsiteX1846" fmla="*/ 866060 w 4853691"/>
                <a:gd name="connsiteY1846" fmla="*/ 706461 h 4860733"/>
                <a:gd name="connsiteX1847" fmla="*/ 877795 w 4853691"/>
                <a:gd name="connsiteY1847" fmla="*/ 690032 h 4860733"/>
                <a:gd name="connsiteX1848" fmla="*/ 901266 w 4853691"/>
                <a:gd name="connsiteY1848" fmla="*/ 657173 h 4860733"/>
                <a:gd name="connsiteX1849" fmla="*/ 910654 w 4853691"/>
                <a:gd name="connsiteY1849" fmla="*/ 645438 h 4860733"/>
                <a:gd name="connsiteX1850" fmla="*/ 941166 w 4853691"/>
                <a:gd name="connsiteY1850" fmla="*/ 605538 h 4860733"/>
                <a:gd name="connsiteX1851" fmla="*/ 952901 w 4853691"/>
                <a:gd name="connsiteY1851" fmla="*/ 591456 h 4860733"/>
                <a:gd name="connsiteX1852" fmla="*/ 976371 w 4853691"/>
                <a:gd name="connsiteY1852" fmla="*/ 563291 h 4860733"/>
                <a:gd name="connsiteX1853" fmla="*/ 985760 w 4853691"/>
                <a:gd name="connsiteY1853" fmla="*/ 551556 h 4860733"/>
                <a:gd name="connsiteX1854" fmla="*/ 1051477 w 4853691"/>
                <a:gd name="connsiteY1854" fmla="*/ 481145 h 4860733"/>
                <a:gd name="connsiteX1855" fmla="*/ 1056171 w 4853691"/>
                <a:gd name="connsiteY1855" fmla="*/ 476450 h 4860733"/>
                <a:gd name="connsiteX1856" fmla="*/ 1084336 w 4853691"/>
                <a:gd name="connsiteY1856" fmla="*/ 443592 h 4860733"/>
                <a:gd name="connsiteX1857" fmla="*/ 1307305 w 4853691"/>
                <a:gd name="connsiteY1857" fmla="*/ 305116 h 4860733"/>
                <a:gd name="connsiteX1858" fmla="*/ 1342511 w 4853691"/>
                <a:gd name="connsiteY1858" fmla="*/ 288687 h 4860733"/>
                <a:gd name="connsiteX1859" fmla="*/ 1347205 w 4853691"/>
                <a:gd name="connsiteY1859" fmla="*/ 286340 h 4860733"/>
                <a:gd name="connsiteX1860" fmla="*/ 1361287 w 4853691"/>
                <a:gd name="connsiteY1860" fmla="*/ 281646 h 4860733"/>
                <a:gd name="connsiteX1861" fmla="*/ 1375369 w 4853691"/>
                <a:gd name="connsiteY1861" fmla="*/ 276951 h 4860733"/>
                <a:gd name="connsiteX1862" fmla="*/ 1398840 w 4853691"/>
                <a:gd name="connsiteY1862" fmla="*/ 269910 h 4860733"/>
                <a:gd name="connsiteX1863" fmla="*/ 1415269 w 4853691"/>
                <a:gd name="connsiteY1863" fmla="*/ 265216 h 4860733"/>
                <a:gd name="connsiteX1864" fmla="*/ 1438739 w 4853691"/>
                <a:gd name="connsiteY1864" fmla="*/ 260522 h 4860733"/>
                <a:gd name="connsiteX1865" fmla="*/ 1457516 w 4853691"/>
                <a:gd name="connsiteY1865" fmla="*/ 258175 h 4860733"/>
                <a:gd name="connsiteX1866" fmla="*/ 1476292 w 4853691"/>
                <a:gd name="connsiteY1866" fmla="*/ 255828 h 4860733"/>
                <a:gd name="connsiteX1867" fmla="*/ 1516192 w 4853691"/>
                <a:gd name="connsiteY1867" fmla="*/ 253481 h 4860733"/>
                <a:gd name="connsiteX1868" fmla="*/ 1556092 w 4853691"/>
                <a:gd name="connsiteY1868" fmla="*/ 255828 h 4860733"/>
                <a:gd name="connsiteX1869" fmla="*/ 1567827 w 4853691"/>
                <a:gd name="connsiteY1869" fmla="*/ 258175 h 4860733"/>
                <a:gd name="connsiteX1870" fmla="*/ 1593645 w 4853691"/>
                <a:gd name="connsiteY1870" fmla="*/ 260522 h 4860733"/>
                <a:gd name="connsiteX1871" fmla="*/ 1610074 w 4853691"/>
                <a:gd name="connsiteY1871" fmla="*/ 262869 h 4860733"/>
                <a:gd name="connsiteX1872" fmla="*/ 1631197 w 4853691"/>
                <a:gd name="connsiteY1872" fmla="*/ 267563 h 4860733"/>
                <a:gd name="connsiteX1873" fmla="*/ 1640586 w 4853691"/>
                <a:gd name="connsiteY1873" fmla="*/ 269910 h 4860733"/>
                <a:gd name="connsiteX1874" fmla="*/ 1631197 w 4853691"/>
                <a:gd name="connsiteY1874" fmla="*/ 274604 h 4860733"/>
                <a:gd name="connsiteX1875" fmla="*/ 1619462 w 4853691"/>
                <a:gd name="connsiteY1875" fmla="*/ 281646 h 4860733"/>
                <a:gd name="connsiteX1876" fmla="*/ 1579562 w 4853691"/>
                <a:gd name="connsiteY1876" fmla="*/ 307463 h 4860733"/>
                <a:gd name="connsiteX1877" fmla="*/ 1567827 w 4853691"/>
                <a:gd name="connsiteY1877" fmla="*/ 314504 h 4860733"/>
                <a:gd name="connsiteX1878" fmla="*/ 1563133 w 4853691"/>
                <a:gd name="connsiteY1878" fmla="*/ 319198 h 4860733"/>
                <a:gd name="connsiteX1879" fmla="*/ 1549051 w 4853691"/>
                <a:gd name="connsiteY1879" fmla="*/ 323892 h 4860733"/>
                <a:gd name="connsiteX1880" fmla="*/ 1509151 w 4853691"/>
                <a:gd name="connsiteY1880" fmla="*/ 340322 h 4860733"/>
                <a:gd name="connsiteX1881" fmla="*/ 1490375 w 4853691"/>
                <a:gd name="connsiteY1881" fmla="*/ 349710 h 4860733"/>
                <a:gd name="connsiteX1882" fmla="*/ 1450475 w 4853691"/>
                <a:gd name="connsiteY1882" fmla="*/ 368486 h 4860733"/>
                <a:gd name="connsiteX1883" fmla="*/ 1434045 w 4853691"/>
                <a:gd name="connsiteY1883" fmla="*/ 375527 h 4860733"/>
                <a:gd name="connsiteX1884" fmla="*/ 1391799 w 4853691"/>
                <a:gd name="connsiteY1884" fmla="*/ 396651 h 4860733"/>
                <a:gd name="connsiteX1885" fmla="*/ 1375369 w 4853691"/>
                <a:gd name="connsiteY1885" fmla="*/ 403692 h 4860733"/>
                <a:gd name="connsiteX1886" fmla="*/ 1333122 w 4853691"/>
                <a:gd name="connsiteY1886" fmla="*/ 424815 h 4860733"/>
                <a:gd name="connsiteX1887" fmla="*/ 1319040 w 4853691"/>
                <a:gd name="connsiteY1887" fmla="*/ 431857 h 4860733"/>
                <a:gd name="connsiteX1888" fmla="*/ 1269752 w 4853691"/>
                <a:gd name="connsiteY1888" fmla="*/ 457674 h 4860733"/>
                <a:gd name="connsiteX1889" fmla="*/ 1267405 w 4853691"/>
                <a:gd name="connsiteY1889" fmla="*/ 460021 h 4860733"/>
                <a:gd name="connsiteX1890" fmla="*/ 1267405 w 4853691"/>
                <a:gd name="connsiteY1890" fmla="*/ 457674 h 4860733"/>
                <a:gd name="connsiteX1891" fmla="*/ 1267405 w 4853691"/>
                <a:gd name="connsiteY1891" fmla="*/ 457674 h 4860733"/>
                <a:gd name="connsiteX1892" fmla="*/ 1265058 w 4853691"/>
                <a:gd name="connsiteY1892" fmla="*/ 443592 h 4860733"/>
                <a:gd name="connsiteX1893" fmla="*/ 1265058 w 4853691"/>
                <a:gd name="connsiteY1893" fmla="*/ 441245 h 4860733"/>
                <a:gd name="connsiteX1894" fmla="*/ 1262711 w 4853691"/>
                <a:gd name="connsiteY1894" fmla="*/ 429510 h 4860733"/>
                <a:gd name="connsiteX1895" fmla="*/ 1262711 w 4853691"/>
                <a:gd name="connsiteY1895" fmla="*/ 427162 h 4860733"/>
                <a:gd name="connsiteX1896" fmla="*/ 1260364 w 4853691"/>
                <a:gd name="connsiteY1896" fmla="*/ 417774 h 4860733"/>
                <a:gd name="connsiteX1897" fmla="*/ 1260364 w 4853691"/>
                <a:gd name="connsiteY1897" fmla="*/ 413080 h 4860733"/>
                <a:gd name="connsiteX1898" fmla="*/ 1258017 w 4853691"/>
                <a:gd name="connsiteY1898" fmla="*/ 403692 h 4860733"/>
                <a:gd name="connsiteX1899" fmla="*/ 1258017 w 4853691"/>
                <a:gd name="connsiteY1899" fmla="*/ 398998 h 4860733"/>
                <a:gd name="connsiteX1900" fmla="*/ 1255670 w 4853691"/>
                <a:gd name="connsiteY1900" fmla="*/ 391957 h 4860733"/>
                <a:gd name="connsiteX1901" fmla="*/ 1255670 w 4853691"/>
                <a:gd name="connsiteY1901" fmla="*/ 387263 h 4860733"/>
                <a:gd name="connsiteX1902" fmla="*/ 1253323 w 4853691"/>
                <a:gd name="connsiteY1902" fmla="*/ 380222 h 4860733"/>
                <a:gd name="connsiteX1903" fmla="*/ 1253323 w 4853691"/>
                <a:gd name="connsiteY1903" fmla="*/ 375527 h 4860733"/>
                <a:gd name="connsiteX1904" fmla="*/ 1250976 w 4853691"/>
                <a:gd name="connsiteY1904" fmla="*/ 370833 h 4860733"/>
                <a:gd name="connsiteX1905" fmla="*/ 1250976 w 4853691"/>
                <a:gd name="connsiteY1905" fmla="*/ 366139 h 4860733"/>
                <a:gd name="connsiteX1906" fmla="*/ 1248629 w 4853691"/>
                <a:gd name="connsiteY1906" fmla="*/ 361445 h 4860733"/>
                <a:gd name="connsiteX1907" fmla="*/ 1246282 w 4853691"/>
                <a:gd name="connsiteY1907" fmla="*/ 359098 h 4860733"/>
                <a:gd name="connsiteX1908" fmla="*/ 1243935 w 4853691"/>
                <a:gd name="connsiteY1908" fmla="*/ 354404 h 4860733"/>
                <a:gd name="connsiteX1909" fmla="*/ 1241588 w 4853691"/>
                <a:gd name="connsiteY1909" fmla="*/ 352057 h 4860733"/>
                <a:gd name="connsiteX1910" fmla="*/ 1241588 w 4853691"/>
                <a:gd name="connsiteY1910" fmla="*/ 349710 h 4860733"/>
                <a:gd name="connsiteX1911" fmla="*/ 1248629 w 4853691"/>
                <a:gd name="connsiteY1911" fmla="*/ 335628 h 4860733"/>
                <a:gd name="connsiteX1912" fmla="*/ 1246282 w 4853691"/>
                <a:gd name="connsiteY1912" fmla="*/ 326239 h 4860733"/>
                <a:gd name="connsiteX1913" fmla="*/ 1283834 w 4853691"/>
                <a:gd name="connsiteY1913" fmla="*/ 305116 h 4860733"/>
                <a:gd name="connsiteX1914" fmla="*/ 1307305 w 4853691"/>
                <a:gd name="connsiteY1914" fmla="*/ 305116 h 4860733"/>
                <a:gd name="connsiteX1915" fmla="*/ 1699262 w 4853691"/>
                <a:gd name="connsiteY1915" fmla="*/ 241746 h 4860733"/>
                <a:gd name="connsiteX1916" fmla="*/ 1703956 w 4853691"/>
                <a:gd name="connsiteY1916" fmla="*/ 239399 h 4860733"/>
                <a:gd name="connsiteX1917" fmla="*/ 1699262 w 4853691"/>
                <a:gd name="connsiteY1917" fmla="*/ 241746 h 4860733"/>
                <a:gd name="connsiteX1918" fmla="*/ 1692220 w 4853691"/>
                <a:gd name="connsiteY1918" fmla="*/ 253481 h 4860733"/>
                <a:gd name="connsiteX1919" fmla="*/ 1682832 w 4853691"/>
                <a:gd name="connsiteY1919" fmla="*/ 265216 h 4860733"/>
                <a:gd name="connsiteX1920" fmla="*/ 1671097 w 4853691"/>
                <a:gd name="connsiteY1920" fmla="*/ 260522 h 4860733"/>
                <a:gd name="connsiteX1921" fmla="*/ 1666403 w 4853691"/>
                <a:gd name="connsiteY1921" fmla="*/ 260522 h 4860733"/>
                <a:gd name="connsiteX1922" fmla="*/ 1678138 w 4853691"/>
                <a:gd name="connsiteY1922" fmla="*/ 253481 h 4860733"/>
                <a:gd name="connsiteX1923" fmla="*/ 1699262 w 4853691"/>
                <a:gd name="connsiteY1923" fmla="*/ 241746 h 4860733"/>
                <a:gd name="connsiteX1924" fmla="*/ 1739161 w 4853691"/>
                <a:gd name="connsiteY1924" fmla="*/ 204193 h 4860733"/>
                <a:gd name="connsiteX1925" fmla="*/ 1753244 w 4853691"/>
                <a:gd name="connsiteY1925" fmla="*/ 190111 h 4860733"/>
                <a:gd name="connsiteX1926" fmla="*/ 1762632 w 4853691"/>
                <a:gd name="connsiteY1926" fmla="*/ 183070 h 4860733"/>
                <a:gd name="connsiteX1927" fmla="*/ 1779061 w 4853691"/>
                <a:gd name="connsiteY1927" fmla="*/ 168987 h 4860733"/>
                <a:gd name="connsiteX1928" fmla="*/ 1786102 w 4853691"/>
                <a:gd name="connsiteY1928" fmla="*/ 164293 h 4860733"/>
                <a:gd name="connsiteX1929" fmla="*/ 1807226 w 4853691"/>
                <a:gd name="connsiteY1929" fmla="*/ 150211 h 4860733"/>
                <a:gd name="connsiteX1930" fmla="*/ 1811920 w 4853691"/>
                <a:gd name="connsiteY1930" fmla="*/ 147864 h 4860733"/>
                <a:gd name="connsiteX1931" fmla="*/ 1833043 w 4853691"/>
                <a:gd name="connsiteY1931" fmla="*/ 133782 h 4860733"/>
                <a:gd name="connsiteX1932" fmla="*/ 1833043 w 4853691"/>
                <a:gd name="connsiteY1932" fmla="*/ 133782 h 4860733"/>
                <a:gd name="connsiteX1933" fmla="*/ 1879984 w 4853691"/>
                <a:gd name="connsiteY1933" fmla="*/ 105617 h 4860733"/>
                <a:gd name="connsiteX1934" fmla="*/ 1980907 w 4853691"/>
                <a:gd name="connsiteY1934" fmla="*/ 86841 h 4860733"/>
                <a:gd name="connsiteX1935" fmla="*/ 1999684 w 4853691"/>
                <a:gd name="connsiteY1935" fmla="*/ 84494 h 4860733"/>
                <a:gd name="connsiteX1936" fmla="*/ 2023154 w 4853691"/>
                <a:gd name="connsiteY1936" fmla="*/ 82147 h 4860733"/>
                <a:gd name="connsiteX1937" fmla="*/ 2060707 w 4853691"/>
                <a:gd name="connsiteY1937" fmla="*/ 77453 h 4860733"/>
                <a:gd name="connsiteX1938" fmla="*/ 2084177 w 4853691"/>
                <a:gd name="connsiteY1938" fmla="*/ 75105 h 4860733"/>
                <a:gd name="connsiteX1939" fmla="*/ 2105301 w 4853691"/>
                <a:gd name="connsiteY1939" fmla="*/ 72758 h 4860733"/>
                <a:gd name="connsiteX1940" fmla="*/ 2105301 w 4853691"/>
                <a:gd name="connsiteY1940" fmla="*/ 75105 h 4860733"/>
                <a:gd name="connsiteX1941" fmla="*/ 2091218 w 4853691"/>
                <a:gd name="connsiteY1941" fmla="*/ 79800 h 4860733"/>
                <a:gd name="connsiteX1942" fmla="*/ 2067748 w 4853691"/>
                <a:gd name="connsiteY1942" fmla="*/ 86841 h 4860733"/>
                <a:gd name="connsiteX1943" fmla="*/ 2039583 w 4853691"/>
                <a:gd name="connsiteY1943" fmla="*/ 96229 h 4860733"/>
                <a:gd name="connsiteX1944" fmla="*/ 2013766 w 4853691"/>
                <a:gd name="connsiteY1944" fmla="*/ 103270 h 4860733"/>
                <a:gd name="connsiteX1945" fmla="*/ 1985601 w 4853691"/>
                <a:gd name="connsiteY1945" fmla="*/ 112658 h 4860733"/>
                <a:gd name="connsiteX1946" fmla="*/ 1959784 w 4853691"/>
                <a:gd name="connsiteY1946" fmla="*/ 122046 h 4860733"/>
                <a:gd name="connsiteX1947" fmla="*/ 1929272 w 4853691"/>
                <a:gd name="connsiteY1947" fmla="*/ 133782 h 4860733"/>
                <a:gd name="connsiteX1948" fmla="*/ 1905802 w 4853691"/>
                <a:gd name="connsiteY1948" fmla="*/ 143170 h 4860733"/>
                <a:gd name="connsiteX1949" fmla="*/ 1875290 w 4853691"/>
                <a:gd name="connsiteY1949" fmla="*/ 157252 h 4860733"/>
                <a:gd name="connsiteX1950" fmla="*/ 1851820 w 4853691"/>
                <a:gd name="connsiteY1950" fmla="*/ 166640 h 4860733"/>
                <a:gd name="connsiteX1951" fmla="*/ 1818961 w 4853691"/>
                <a:gd name="connsiteY1951" fmla="*/ 180723 h 4860733"/>
                <a:gd name="connsiteX1952" fmla="*/ 1797838 w 4853691"/>
                <a:gd name="connsiteY1952" fmla="*/ 190111 h 4860733"/>
                <a:gd name="connsiteX1953" fmla="*/ 1762632 w 4853691"/>
                <a:gd name="connsiteY1953" fmla="*/ 208887 h 4860733"/>
                <a:gd name="connsiteX1954" fmla="*/ 1743856 w 4853691"/>
                <a:gd name="connsiteY1954" fmla="*/ 218275 h 4860733"/>
                <a:gd name="connsiteX1955" fmla="*/ 1718038 w 4853691"/>
                <a:gd name="connsiteY1955" fmla="*/ 232358 h 4860733"/>
                <a:gd name="connsiteX1956" fmla="*/ 1722732 w 4853691"/>
                <a:gd name="connsiteY1956" fmla="*/ 227664 h 4860733"/>
                <a:gd name="connsiteX1957" fmla="*/ 1734467 w 4853691"/>
                <a:gd name="connsiteY1957" fmla="*/ 215928 h 4860733"/>
                <a:gd name="connsiteX1958" fmla="*/ 1739161 w 4853691"/>
                <a:gd name="connsiteY1958" fmla="*/ 204193 h 4860733"/>
                <a:gd name="connsiteX1959" fmla="*/ 2180406 w 4853691"/>
                <a:gd name="connsiteY1959" fmla="*/ 58676 h 4860733"/>
                <a:gd name="connsiteX1960" fmla="*/ 2217959 w 4853691"/>
                <a:gd name="connsiteY1960" fmla="*/ 51635 h 4860733"/>
                <a:gd name="connsiteX1961" fmla="*/ 2236735 w 4853691"/>
                <a:gd name="connsiteY1961" fmla="*/ 49288 h 4860733"/>
                <a:gd name="connsiteX1962" fmla="*/ 2290717 w 4853691"/>
                <a:gd name="connsiteY1962" fmla="*/ 42247 h 4860733"/>
                <a:gd name="connsiteX1963" fmla="*/ 2293064 w 4853691"/>
                <a:gd name="connsiteY1963" fmla="*/ 42247 h 4860733"/>
                <a:gd name="connsiteX1964" fmla="*/ 2330617 w 4853691"/>
                <a:gd name="connsiteY1964" fmla="*/ 37553 h 4860733"/>
                <a:gd name="connsiteX1965" fmla="*/ 2349394 w 4853691"/>
                <a:gd name="connsiteY1965" fmla="*/ 53982 h 4860733"/>
                <a:gd name="connsiteX1966" fmla="*/ 2361129 w 4853691"/>
                <a:gd name="connsiteY1966" fmla="*/ 49288 h 4860733"/>
                <a:gd name="connsiteX1967" fmla="*/ 2368170 w 4853691"/>
                <a:gd name="connsiteY1967" fmla="*/ 58676 h 4860733"/>
                <a:gd name="connsiteX1968" fmla="*/ 2370517 w 4853691"/>
                <a:gd name="connsiteY1968" fmla="*/ 61023 h 4860733"/>
                <a:gd name="connsiteX1969" fmla="*/ 2379905 w 4853691"/>
                <a:gd name="connsiteY1969" fmla="*/ 77453 h 4860733"/>
                <a:gd name="connsiteX1970" fmla="*/ 2382252 w 4853691"/>
                <a:gd name="connsiteY1970" fmla="*/ 82147 h 4860733"/>
                <a:gd name="connsiteX1971" fmla="*/ 2386946 w 4853691"/>
                <a:gd name="connsiteY1971" fmla="*/ 91535 h 4860733"/>
                <a:gd name="connsiteX1972" fmla="*/ 2379905 w 4853691"/>
                <a:gd name="connsiteY1972" fmla="*/ 91535 h 4860733"/>
                <a:gd name="connsiteX1973" fmla="*/ 2344699 w 4853691"/>
                <a:gd name="connsiteY1973" fmla="*/ 96229 h 4860733"/>
                <a:gd name="connsiteX1974" fmla="*/ 2328270 w 4853691"/>
                <a:gd name="connsiteY1974" fmla="*/ 98576 h 4860733"/>
                <a:gd name="connsiteX1975" fmla="*/ 2293064 w 4853691"/>
                <a:gd name="connsiteY1975" fmla="*/ 103270 h 4860733"/>
                <a:gd name="connsiteX1976" fmla="*/ 2278982 w 4853691"/>
                <a:gd name="connsiteY1976" fmla="*/ 105617 h 4860733"/>
                <a:gd name="connsiteX1977" fmla="*/ 2243776 w 4853691"/>
                <a:gd name="connsiteY1977" fmla="*/ 110311 h 4860733"/>
                <a:gd name="connsiteX1978" fmla="*/ 2227347 w 4853691"/>
                <a:gd name="connsiteY1978" fmla="*/ 112658 h 4860733"/>
                <a:gd name="connsiteX1979" fmla="*/ 2215612 w 4853691"/>
                <a:gd name="connsiteY1979" fmla="*/ 115005 h 4860733"/>
                <a:gd name="connsiteX1980" fmla="*/ 2210918 w 4853691"/>
                <a:gd name="connsiteY1980" fmla="*/ 112658 h 4860733"/>
                <a:gd name="connsiteX1981" fmla="*/ 2199183 w 4853691"/>
                <a:gd name="connsiteY1981" fmla="*/ 105617 h 4860733"/>
                <a:gd name="connsiteX1982" fmla="*/ 2187447 w 4853691"/>
                <a:gd name="connsiteY1982" fmla="*/ 98576 h 4860733"/>
                <a:gd name="connsiteX1983" fmla="*/ 2178059 w 4853691"/>
                <a:gd name="connsiteY1983" fmla="*/ 93882 h 4860733"/>
                <a:gd name="connsiteX1984" fmla="*/ 2166324 w 4853691"/>
                <a:gd name="connsiteY1984" fmla="*/ 86841 h 4860733"/>
                <a:gd name="connsiteX1985" fmla="*/ 2156936 w 4853691"/>
                <a:gd name="connsiteY1985" fmla="*/ 79800 h 4860733"/>
                <a:gd name="connsiteX1986" fmla="*/ 2145201 w 4853691"/>
                <a:gd name="connsiteY1986" fmla="*/ 75105 h 4860733"/>
                <a:gd name="connsiteX1987" fmla="*/ 2140506 w 4853691"/>
                <a:gd name="connsiteY1987" fmla="*/ 72758 h 4860733"/>
                <a:gd name="connsiteX1988" fmla="*/ 2142854 w 4853691"/>
                <a:gd name="connsiteY1988" fmla="*/ 65717 h 4860733"/>
                <a:gd name="connsiteX1989" fmla="*/ 2142854 w 4853691"/>
                <a:gd name="connsiteY1989" fmla="*/ 63370 h 4860733"/>
                <a:gd name="connsiteX1990" fmla="*/ 2156936 w 4853691"/>
                <a:gd name="connsiteY1990" fmla="*/ 61023 h 4860733"/>
                <a:gd name="connsiteX1991" fmla="*/ 2180406 w 4853691"/>
                <a:gd name="connsiteY1991" fmla="*/ 58676 h 4860733"/>
                <a:gd name="connsiteX1992" fmla="*/ 2412764 w 4853691"/>
                <a:gd name="connsiteY1992" fmla="*/ 28165 h 4860733"/>
                <a:gd name="connsiteX1993" fmla="*/ 2415111 w 4853691"/>
                <a:gd name="connsiteY1993" fmla="*/ 28165 h 4860733"/>
                <a:gd name="connsiteX1994" fmla="*/ 2426846 w 4853691"/>
                <a:gd name="connsiteY1994" fmla="*/ 32859 h 4860733"/>
                <a:gd name="connsiteX1995" fmla="*/ 2431540 w 4853691"/>
                <a:gd name="connsiteY1995" fmla="*/ 35206 h 4860733"/>
                <a:gd name="connsiteX1996" fmla="*/ 2433887 w 4853691"/>
                <a:gd name="connsiteY1996" fmla="*/ 37553 h 4860733"/>
                <a:gd name="connsiteX1997" fmla="*/ 2419805 w 4853691"/>
                <a:gd name="connsiteY1997" fmla="*/ 35206 h 4860733"/>
                <a:gd name="connsiteX1998" fmla="*/ 2389293 w 4853691"/>
                <a:gd name="connsiteY1998" fmla="*/ 32859 h 4860733"/>
                <a:gd name="connsiteX1999" fmla="*/ 2368170 w 4853691"/>
                <a:gd name="connsiteY1999" fmla="*/ 30512 h 4860733"/>
                <a:gd name="connsiteX2000" fmla="*/ 2368170 w 4853691"/>
                <a:gd name="connsiteY2000" fmla="*/ 30512 h 4860733"/>
                <a:gd name="connsiteX2001" fmla="*/ 2368170 w 4853691"/>
                <a:gd name="connsiteY2001" fmla="*/ 28165 h 4860733"/>
                <a:gd name="connsiteX2002" fmla="*/ 2405723 w 4853691"/>
                <a:gd name="connsiteY2002" fmla="*/ 23470 h 4860733"/>
                <a:gd name="connsiteX2003" fmla="*/ 2412764 w 4853691"/>
                <a:gd name="connsiteY2003" fmla="*/ 28165 h 4860733"/>
                <a:gd name="connsiteX2004" fmla="*/ 2483175 w 4853691"/>
                <a:gd name="connsiteY2004" fmla="*/ 46941 h 4860733"/>
                <a:gd name="connsiteX2005" fmla="*/ 2520728 w 4853691"/>
                <a:gd name="connsiteY2005" fmla="*/ 51635 h 4860733"/>
                <a:gd name="connsiteX2006" fmla="*/ 2551239 w 4853691"/>
                <a:gd name="connsiteY2006" fmla="*/ 56329 h 4860733"/>
                <a:gd name="connsiteX2007" fmla="*/ 2591139 w 4853691"/>
                <a:gd name="connsiteY2007" fmla="*/ 63370 h 4860733"/>
                <a:gd name="connsiteX2008" fmla="*/ 2616957 w 4853691"/>
                <a:gd name="connsiteY2008" fmla="*/ 68064 h 4860733"/>
                <a:gd name="connsiteX2009" fmla="*/ 2663898 w 4853691"/>
                <a:gd name="connsiteY2009" fmla="*/ 77453 h 4860733"/>
                <a:gd name="connsiteX2010" fmla="*/ 2616957 w 4853691"/>
                <a:gd name="connsiteY2010" fmla="*/ 77453 h 4860733"/>
                <a:gd name="connsiteX2011" fmla="*/ 2548892 w 4853691"/>
                <a:gd name="connsiteY2011" fmla="*/ 77453 h 4860733"/>
                <a:gd name="connsiteX2012" fmla="*/ 2534810 w 4853691"/>
                <a:gd name="connsiteY2012" fmla="*/ 77453 h 4860733"/>
                <a:gd name="connsiteX2013" fmla="*/ 2499605 w 4853691"/>
                <a:gd name="connsiteY2013" fmla="*/ 79800 h 4860733"/>
                <a:gd name="connsiteX2014" fmla="*/ 2480828 w 4853691"/>
                <a:gd name="connsiteY2014" fmla="*/ 61023 h 4860733"/>
                <a:gd name="connsiteX2015" fmla="*/ 2469093 w 4853691"/>
                <a:gd name="connsiteY2015" fmla="*/ 65717 h 4860733"/>
                <a:gd name="connsiteX2016" fmla="*/ 2469093 w 4853691"/>
                <a:gd name="connsiteY2016" fmla="*/ 65717 h 4860733"/>
                <a:gd name="connsiteX2017" fmla="*/ 2464399 w 4853691"/>
                <a:gd name="connsiteY2017" fmla="*/ 61023 h 4860733"/>
                <a:gd name="connsiteX2018" fmla="*/ 2455011 w 4853691"/>
                <a:gd name="connsiteY2018" fmla="*/ 51635 h 4860733"/>
                <a:gd name="connsiteX2019" fmla="*/ 2450317 w 4853691"/>
                <a:gd name="connsiteY2019" fmla="*/ 46941 h 4860733"/>
                <a:gd name="connsiteX2020" fmla="*/ 2443275 w 4853691"/>
                <a:gd name="connsiteY2020" fmla="*/ 42247 h 4860733"/>
                <a:gd name="connsiteX2021" fmla="*/ 2452664 w 4853691"/>
                <a:gd name="connsiteY2021" fmla="*/ 42247 h 4860733"/>
                <a:gd name="connsiteX2022" fmla="*/ 2483175 w 4853691"/>
                <a:gd name="connsiteY2022" fmla="*/ 46941 h 4860733"/>
                <a:gd name="connsiteX2023" fmla="*/ 2722574 w 4853691"/>
                <a:gd name="connsiteY2023" fmla="*/ 82147 h 4860733"/>
                <a:gd name="connsiteX2024" fmla="*/ 2741350 w 4853691"/>
                <a:gd name="connsiteY2024" fmla="*/ 84494 h 4860733"/>
                <a:gd name="connsiteX2025" fmla="*/ 2774209 w 4853691"/>
                <a:gd name="connsiteY2025" fmla="*/ 86841 h 4860733"/>
                <a:gd name="connsiteX2026" fmla="*/ 2795332 w 4853691"/>
                <a:gd name="connsiteY2026" fmla="*/ 89188 h 4860733"/>
                <a:gd name="connsiteX2027" fmla="*/ 2828191 w 4853691"/>
                <a:gd name="connsiteY2027" fmla="*/ 91535 h 4860733"/>
                <a:gd name="connsiteX2028" fmla="*/ 2849314 w 4853691"/>
                <a:gd name="connsiteY2028" fmla="*/ 93882 h 4860733"/>
                <a:gd name="connsiteX2029" fmla="*/ 2879826 w 4853691"/>
                <a:gd name="connsiteY2029" fmla="*/ 96229 h 4860733"/>
                <a:gd name="connsiteX2030" fmla="*/ 2903296 w 4853691"/>
                <a:gd name="connsiteY2030" fmla="*/ 98576 h 4860733"/>
                <a:gd name="connsiteX2031" fmla="*/ 2933808 w 4853691"/>
                <a:gd name="connsiteY2031" fmla="*/ 103270 h 4860733"/>
                <a:gd name="connsiteX2032" fmla="*/ 2957279 w 4853691"/>
                <a:gd name="connsiteY2032" fmla="*/ 107964 h 4860733"/>
                <a:gd name="connsiteX2033" fmla="*/ 2985443 w 4853691"/>
                <a:gd name="connsiteY2033" fmla="*/ 112658 h 4860733"/>
                <a:gd name="connsiteX2034" fmla="*/ 3008914 w 4853691"/>
                <a:gd name="connsiteY2034" fmla="*/ 117352 h 4860733"/>
                <a:gd name="connsiteX2035" fmla="*/ 3020649 w 4853691"/>
                <a:gd name="connsiteY2035" fmla="*/ 119699 h 4860733"/>
                <a:gd name="connsiteX2036" fmla="*/ 3020649 w 4853691"/>
                <a:gd name="connsiteY2036" fmla="*/ 122046 h 4860733"/>
                <a:gd name="connsiteX2037" fmla="*/ 3020649 w 4853691"/>
                <a:gd name="connsiteY2037" fmla="*/ 122046 h 4860733"/>
                <a:gd name="connsiteX2038" fmla="*/ 3015955 w 4853691"/>
                <a:gd name="connsiteY2038" fmla="*/ 122046 h 4860733"/>
                <a:gd name="connsiteX2039" fmla="*/ 2994831 w 4853691"/>
                <a:gd name="connsiteY2039" fmla="*/ 124393 h 4860733"/>
                <a:gd name="connsiteX2040" fmla="*/ 2973708 w 4853691"/>
                <a:gd name="connsiteY2040" fmla="*/ 126741 h 4860733"/>
                <a:gd name="connsiteX2041" fmla="*/ 2952585 w 4853691"/>
                <a:gd name="connsiteY2041" fmla="*/ 129088 h 4860733"/>
                <a:gd name="connsiteX2042" fmla="*/ 2929114 w 4853691"/>
                <a:gd name="connsiteY2042" fmla="*/ 133782 h 4860733"/>
                <a:gd name="connsiteX2043" fmla="*/ 2910338 w 4853691"/>
                <a:gd name="connsiteY2043" fmla="*/ 138476 h 4860733"/>
                <a:gd name="connsiteX2044" fmla="*/ 2893908 w 4853691"/>
                <a:gd name="connsiteY2044" fmla="*/ 143170 h 4860733"/>
                <a:gd name="connsiteX2045" fmla="*/ 2830538 w 4853691"/>
                <a:gd name="connsiteY2045" fmla="*/ 122046 h 4860733"/>
                <a:gd name="connsiteX2046" fmla="*/ 2804721 w 4853691"/>
                <a:gd name="connsiteY2046" fmla="*/ 115005 h 4860733"/>
                <a:gd name="connsiteX2047" fmla="*/ 2760127 w 4853691"/>
                <a:gd name="connsiteY2047" fmla="*/ 100923 h 4860733"/>
                <a:gd name="connsiteX2048" fmla="*/ 2731962 w 4853691"/>
                <a:gd name="connsiteY2048" fmla="*/ 93882 h 4860733"/>
                <a:gd name="connsiteX2049" fmla="*/ 2692062 w 4853691"/>
                <a:gd name="connsiteY2049" fmla="*/ 82147 h 4860733"/>
                <a:gd name="connsiteX2050" fmla="*/ 2680327 w 4853691"/>
                <a:gd name="connsiteY2050" fmla="*/ 79800 h 4860733"/>
                <a:gd name="connsiteX2051" fmla="*/ 2687368 w 4853691"/>
                <a:gd name="connsiteY2051" fmla="*/ 79800 h 4860733"/>
                <a:gd name="connsiteX2052" fmla="*/ 2722574 w 4853691"/>
                <a:gd name="connsiteY2052" fmla="*/ 82147 h 4860733"/>
                <a:gd name="connsiteX2053" fmla="*/ 3072284 w 4853691"/>
                <a:gd name="connsiteY2053" fmla="*/ 122046 h 4860733"/>
                <a:gd name="connsiteX2054" fmla="*/ 3088713 w 4853691"/>
                <a:gd name="connsiteY2054" fmla="*/ 122046 h 4860733"/>
                <a:gd name="connsiteX2055" fmla="*/ 3098101 w 4853691"/>
                <a:gd name="connsiteY2055" fmla="*/ 122046 h 4860733"/>
                <a:gd name="connsiteX2056" fmla="*/ 3112184 w 4853691"/>
                <a:gd name="connsiteY2056" fmla="*/ 124393 h 4860733"/>
                <a:gd name="connsiteX2057" fmla="*/ 3123919 w 4853691"/>
                <a:gd name="connsiteY2057" fmla="*/ 126741 h 4860733"/>
                <a:gd name="connsiteX2058" fmla="*/ 3135654 w 4853691"/>
                <a:gd name="connsiteY2058" fmla="*/ 129088 h 4860733"/>
                <a:gd name="connsiteX2059" fmla="*/ 3145042 w 4853691"/>
                <a:gd name="connsiteY2059" fmla="*/ 131435 h 4860733"/>
                <a:gd name="connsiteX2060" fmla="*/ 3154430 w 4853691"/>
                <a:gd name="connsiteY2060" fmla="*/ 136129 h 4860733"/>
                <a:gd name="connsiteX2061" fmla="*/ 3161472 w 4853691"/>
                <a:gd name="connsiteY2061" fmla="*/ 138476 h 4860733"/>
                <a:gd name="connsiteX2062" fmla="*/ 3180248 w 4853691"/>
                <a:gd name="connsiteY2062" fmla="*/ 147864 h 4860733"/>
                <a:gd name="connsiteX2063" fmla="*/ 3189636 w 4853691"/>
                <a:gd name="connsiteY2063" fmla="*/ 152558 h 4860733"/>
                <a:gd name="connsiteX2064" fmla="*/ 3201371 w 4853691"/>
                <a:gd name="connsiteY2064" fmla="*/ 159599 h 4860733"/>
                <a:gd name="connsiteX2065" fmla="*/ 3210760 w 4853691"/>
                <a:gd name="connsiteY2065" fmla="*/ 166640 h 4860733"/>
                <a:gd name="connsiteX2066" fmla="*/ 3220148 w 4853691"/>
                <a:gd name="connsiteY2066" fmla="*/ 173681 h 4860733"/>
                <a:gd name="connsiteX2067" fmla="*/ 3229536 w 4853691"/>
                <a:gd name="connsiteY2067" fmla="*/ 180723 h 4860733"/>
                <a:gd name="connsiteX2068" fmla="*/ 3238924 w 4853691"/>
                <a:gd name="connsiteY2068" fmla="*/ 187764 h 4860733"/>
                <a:gd name="connsiteX2069" fmla="*/ 3238924 w 4853691"/>
                <a:gd name="connsiteY2069" fmla="*/ 187764 h 4860733"/>
                <a:gd name="connsiteX2070" fmla="*/ 3220148 w 4853691"/>
                <a:gd name="connsiteY2070" fmla="*/ 180723 h 4860733"/>
                <a:gd name="connsiteX2071" fmla="*/ 3199024 w 4853691"/>
                <a:gd name="connsiteY2071" fmla="*/ 171334 h 4860733"/>
                <a:gd name="connsiteX2072" fmla="*/ 3163819 w 4853691"/>
                <a:gd name="connsiteY2072" fmla="*/ 159599 h 4860733"/>
                <a:gd name="connsiteX2073" fmla="*/ 3145042 w 4853691"/>
                <a:gd name="connsiteY2073" fmla="*/ 152558 h 4860733"/>
                <a:gd name="connsiteX2074" fmla="*/ 3098101 w 4853691"/>
                <a:gd name="connsiteY2074" fmla="*/ 136129 h 4860733"/>
                <a:gd name="connsiteX2075" fmla="*/ 3091060 w 4853691"/>
                <a:gd name="connsiteY2075" fmla="*/ 133782 h 4860733"/>
                <a:gd name="connsiteX2076" fmla="*/ 3053508 w 4853691"/>
                <a:gd name="connsiteY2076" fmla="*/ 122046 h 4860733"/>
                <a:gd name="connsiteX2077" fmla="*/ 3053508 w 4853691"/>
                <a:gd name="connsiteY2077" fmla="*/ 117352 h 4860733"/>
                <a:gd name="connsiteX2078" fmla="*/ 3058202 w 4853691"/>
                <a:gd name="connsiteY2078" fmla="*/ 117352 h 4860733"/>
                <a:gd name="connsiteX2079" fmla="*/ 3072284 w 4853691"/>
                <a:gd name="connsiteY2079" fmla="*/ 122046 h 4860733"/>
                <a:gd name="connsiteX2080" fmla="*/ 3283518 w 4853691"/>
                <a:gd name="connsiteY2080" fmla="*/ 208887 h 4860733"/>
                <a:gd name="connsiteX2081" fmla="*/ 3314030 w 4853691"/>
                <a:gd name="connsiteY2081" fmla="*/ 222969 h 4860733"/>
                <a:gd name="connsiteX2082" fmla="*/ 3337500 w 4853691"/>
                <a:gd name="connsiteY2082" fmla="*/ 232358 h 4860733"/>
                <a:gd name="connsiteX2083" fmla="*/ 3368012 w 4853691"/>
                <a:gd name="connsiteY2083" fmla="*/ 246440 h 4860733"/>
                <a:gd name="connsiteX2084" fmla="*/ 3391482 w 4853691"/>
                <a:gd name="connsiteY2084" fmla="*/ 258175 h 4860733"/>
                <a:gd name="connsiteX2085" fmla="*/ 3421994 w 4853691"/>
                <a:gd name="connsiteY2085" fmla="*/ 272257 h 4860733"/>
                <a:gd name="connsiteX2086" fmla="*/ 3445464 w 4853691"/>
                <a:gd name="connsiteY2086" fmla="*/ 283993 h 4860733"/>
                <a:gd name="connsiteX2087" fmla="*/ 3459546 w 4853691"/>
                <a:gd name="connsiteY2087" fmla="*/ 291034 h 4860733"/>
                <a:gd name="connsiteX2088" fmla="*/ 3461894 w 4853691"/>
                <a:gd name="connsiteY2088" fmla="*/ 293381 h 4860733"/>
                <a:gd name="connsiteX2089" fmla="*/ 3471282 w 4853691"/>
                <a:gd name="connsiteY2089" fmla="*/ 302769 h 4860733"/>
                <a:gd name="connsiteX2090" fmla="*/ 3471282 w 4853691"/>
                <a:gd name="connsiteY2090" fmla="*/ 302769 h 4860733"/>
                <a:gd name="connsiteX2091" fmla="*/ 3471282 w 4853691"/>
                <a:gd name="connsiteY2091" fmla="*/ 302769 h 4860733"/>
                <a:gd name="connsiteX2092" fmla="*/ 3459546 w 4853691"/>
                <a:gd name="connsiteY2092" fmla="*/ 300422 h 4860733"/>
                <a:gd name="connsiteX2093" fmla="*/ 3440770 w 4853691"/>
                <a:gd name="connsiteY2093" fmla="*/ 298075 h 4860733"/>
                <a:gd name="connsiteX2094" fmla="*/ 3429035 w 4853691"/>
                <a:gd name="connsiteY2094" fmla="*/ 295728 h 4860733"/>
                <a:gd name="connsiteX2095" fmla="*/ 3407911 w 4853691"/>
                <a:gd name="connsiteY2095" fmla="*/ 293381 h 4860733"/>
                <a:gd name="connsiteX2096" fmla="*/ 3398523 w 4853691"/>
                <a:gd name="connsiteY2096" fmla="*/ 293381 h 4860733"/>
                <a:gd name="connsiteX2097" fmla="*/ 3368012 w 4853691"/>
                <a:gd name="connsiteY2097" fmla="*/ 293381 h 4860733"/>
                <a:gd name="connsiteX2098" fmla="*/ 3346888 w 4853691"/>
                <a:gd name="connsiteY2098" fmla="*/ 293381 h 4860733"/>
                <a:gd name="connsiteX2099" fmla="*/ 3342194 w 4853691"/>
                <a:gd name="connsiteY2099" fmla="*/ 286340 h 4860733"/>
                <a:gd name="connsiteX2100" fmla="*/ 3330459 w 4853691"/>
                <a:gd name="connsiteY2100" fmla="*/ 269910 h 4860733"/>
                <a:gd name="connsiteX2101" fmla="*/ 3323418 w 4853691"/>
                <a:gd name="connsiteY2101" fmla="*/ 260522 h 4860733"/>
                <a:gd name="connsiteX2102" fmla="*/ 3311683 w 4853691"/>
                <a:gd name="connsiteY2102" fmla="*/ 246440 h 4860733"/>
                <a:gd name="connsiteX2103" fmla="*/ 3304641 w 4853691"/>
                <a:gd name="connsiteY2103" fmla="*/ 237052 h 4860733"/>
                <a:gd name="connsiteX2104" fmla="*/ 3285865 w 4853691"/>
                <a:gd name="connsiteY2104" fmla="*/ 218275 h 4860733"/>
                <a:gd name="connsiteX2105" fmla="*/ 3278824 w 4853691"/>
                <a:gd name="connsiteY2105" fmla="*/ 211234 h 4860733"/>
                <a:gd name="connsiteX2106" fmla="*/ 3264742 w 4853691"/>
                <a:gd name="connsiteY2106" fmla="*/ 199499 h 4860733"/>
                <a:gd name="connsiteX2107" fmla="*/ 3260047 w 4853691"/>
                <a:gd name="connsiteY2107" fmla="*/ 194805 h 4860733"/>
                <a:gd name="connsiteX2108" fmla="*/ 3264742 w 4853691"/>
                <a:gd name="connsiteY2108" fmla="*/ 197152 h 4860733"/>
                <a:gd name="connsiteX2109" fmla="*/ 3283518 w 4853691"/>
                <a:gd name="connsiteY2109" fmla="*/ 208887 h 4860733"/>
                <a:gd name="connsiteX2110" fmla="*/ 3544040 w 4853691"/>
                <a:gd name="connsiteY2110" fmla="*/ 363792 h 4860733"/>
                <a:gd name="connsiteX2111" fmla="*/ 3569858 w 4853691"/>
                <a:gd name="connsiteY2111" fmla="*/ 391957 h 4860733"/>
                <a:gd name="connsiteX2112" fmla="*/ 3574552 w 4853691"/>
                <a:gd name="connsiteY2112" fmla="*/ 398998 h 4860733"/>
                <a:gd name="connsiteX2113" fmla="*/ 3555775 w 4853691"/>
                <a:gd name="connsiteY2113" fmla="*/ 377874 h 4860733"/>
                <a:gd name="connsiteX2114" fmla="*/ 3555775 w 4853691"/>
                <a:gd name="connsiteY2114" fmla="*/ 377874 h 4860733"/>
                <a:gd name="connsiteX2115" fmla="*/ 3515876 w 4853691"/>
                <a:gd name="connsiteY2115" fmla="*/ 337975 h 4860733"/>
                <a:gd name="connsiteX2116" fmla="*/ 3508834 w 4853691"/>
                <a:gd name="connsiteY2116" fmla="*/ 330934 h 4860733"/>
                <a:gd name="connsiteX2117" fmla="*/ 3499446 w 4853691"/>
                <a:gd name="connsiteY2117" fmla="*/ 323892 h 4860733"/>
                <a:gd name="connsiteX2118" fmla="*/ 3504140 w 4853691"/>
                <a:gd name="connsiteY2118" fmla="*/ 321545 h 4860733"/>
                <a:gd name="connsiteX2119" fmla="*/ 3544040 w 4853691"/>
                <a:gd name="connsiteY2119" fmla="*/ 363792 h 4860733"/>
                <a:gd name="connsiteX2120" fmla="*/ 3544040 w 4853691"/>
                <a:gd name="connsiteY2120" fmla="*/ 363792 h 4860733"/>
                <a:gd name="connsiteX2121" fmla="*/ 3691904 w 4853691"/>
                <a:gd name="connsiteY2121" fmla="*/ 478797 h 4860733"/>
                <a:gd name="connsiteX2122" fmla="*/ 3722416 w 4853691"/>
                <a:gd name="connsiteY2122" fmla="*/ 481145 h 4860733"/>
                <a:gd name="connsiteX2123" fmla="*/ 3734151 w 4853691"/>
                <a:gd name="connsiteY2123" fmla="*/ 483492 h 4860733"/>
                <a:gd name="connsiteX2124" fmla="*/ 3752927 w 4853691"/>
                <a:gd name="connsiteY2124" fmla="*/ 485839 h 4860733"/>
                <a:gd name="connsiteX2125" fmla="*/ 3769357 w 4853691"/>
                <a:gd name="connsiteY2125" fmla="*/ 488186 h 4860733"/>
                <a:gd name="connsiteX2126" fmla="*/ 3783439 w 4853691"/>
                <a:gd name="connsiteY2126" fmla="*/ 490533 h 4860733"/>
                <a:gd name="connsiteX2127" fmla="*/ 3802215 w 4853691"/>
                <a:gd name="connsiteY2127" fmla="*/ 495227 h 4860733"/>
                <a:gd name="connsiteX2128" fmla="*/ 3813950 w 4853691"/>
                <a:gd name="connsiteY2128" fmla="*/ 497574 h 4860733"/>
                <a:gd name="connsiteX2129" fmla="*/ 3823339 w 4853691"/>
                <a:gd name="connsiteY2129" fmla="*/ 499921 h 4860733"/>
                <a:gd name="connsiteX2130" fmla="*/ 3844462 w 4853691"/>
                <a:gd name="connsiteY2130" fmla="*/ 516350 h 4860733"/>
                <a:gd name="connsiteX2131" fmla="*/ 3858544 w 4853691"/>
                <a:gd name="connsiteY2131" fmla="*/ 525738 h 4860733"/>
                <a:gd name="connsiteX2132" fmla="*/ 3898444 w 4853691"/>
                <a:gd name="connsiteY2132" fmla="*/ 553903 h 4860733"/>
                <a:gd name="connsiteX2133" fmla="*/ 3905485 w 4853691"/>
                <a:gd name="connsiteY2133" fmla="*/ 558597 h 4860733"/>
                <a:gd name="connsiteX2134" fmla="*/ 3964161 w 4853691"/>
                <a:gd name="connsiteY2134" fmla="*/ 605538 h 4860733"/>
                <a:gd name="connsiteX2135" fmla="*/ 3959467 w 4853691"/>
                <a:gd name="connsiteY2135" fmla="*/ 603191 h 4860733"/>
                <a:gd name="connsiteX2136" fmla="*/ 3940691 w 4853691"/>
                <a:gd name="connsiteY2136" fmla="*/ 591456 h 4860733"/>
                <a:gd name="connsiteX2137" fmla="*/ 3921915 w 4853691"/>
                <a:gd name="connsiteY2137" fmla="*/ 582068 h 4860733"/>
                <a:gd name="connsiteX2138" fmla="*/ 3900791 w 4853691"/>
                <a:gd name="connsiteY2138" fmla="*/ 570332 h 4860733"/>
                <a:gd name="connsiteX2139" fmla="*/ 3858544 w 4853691"/>
                <a:gd name="connsiteY2139" fmla="*/ 549209 h 4860733"/>
                <a:gd name="connsiteX2140" fmla="*/ 3837421 w 4853691"/>
                <a:gd name="connsiteY2140" fmla="*/ 539821 h 4860733"/>
                <a:gd name="connsiteX2141" fmla="*/ 3790480 w 4853691"/>
                <a:gd name="connsiteY2141" fmla="*/ 521044 h 4860733"/>
                <a:gd name="connsiteX2142" fmla="*/ 3774051 w 4853691"/>
                <a:gd name="connsiteY2142" fmla="*/ 514003 h 4860733"/>
                <a:gd name="connsiteX2143" fmla="*/ 3722416 w 4853691"/>
                <a:gd name="connsiteY2143" fmla="*/ 497574 h 4860733"/>
                <a:gd name="connsiteX2144" fmla="*/ 3715375 w 4853691"/>
                <a:gd name="connsiteY2144" fmla="*/ 495227 h 4860733"/>
                <a:gd name="connsiteX2145" fmla="*/ 3670781 w 4853691"/>
                <a:gd name="connsiteY2145" fmla="*/ 483492 h 4860733"/>
                <a:gd name="connsiteX2146" fmla="*/ 3670781 w 4853691"/>
                <a:gd name="connsiteY2146" fmla="*/ 478797 h 4860733"/>
                <a:gd name="connsiteX2147" fmla="*/ 3670781 w 4853691"/>
                <a:gd name="connsiteY2147" fmla="*/ 478797 h 4860733"/>
                <a:gd name="connsiteX2148" fmla="*/ 3675475 w 4853691"/>
                <a:gd name="connsiteY2148" fmla="*/ 478797 h 4860733"/>
                <a:gd name="connsiteX2149" fmla="*/ 3691904 w 4853691"/>
                <a:gd name="connsiteY2149" fmla="*/ 478797 h 4860733"/>
                <a:gd name="connsiteX2150" fmla="*/ 4234072 w 4853691"/>
                <a:gd name="connsiteY2150" fmla="*/ 863713 h 4860733"/>
                <a:gd name="connsiteX2151" fmla="*/ 4241113 w 4853691"/>
                <a:gd name="connsiteY2151" fmla="*/ 873101 h 4860733"/>
                <a:gd name="connsiteX2152" fmla="*/ 4241113 w 4853691"/>
                <a:gd name="connsiteY2152" fmla="*/ 873101 h 4860733"/>
                <a:gd name="connsiteX2153" fmla="*/ 4234072 w 4853691"/>
                <a:gd name="connsiteY2153" fmla="*/ 866060 h 4860733"/>
                <a:gd name="connsiteX2154" fmla="*/ 4205907 w 4853691"/>
                <a:gd name="connsiteY2154" fmla="*/ 835549 h 4860733"/>
                <a:gd name="connsiteX2155" fmla="*/ 4184784 w 4853691"/>
                <a:gd name="connsiteY2155" fmla="*/ 814425 h 4860733"/>
                <a:gd name="connsiteX2156" fmla="*/ 4161313 w 4853691"/>
                <a:gd name="connsiteY2156" fmla="*/ 788608 h 4860733"/>
                <a:gd name="connsiteX2157" fmla="*/ 4137843 w 4853691"/>
                <a:gd name="connsiteY2157" fmla="*/ 765137 h 4860733"/>
                <a:gd name="connsiteX2158" fmla="*/ 4119067 w 4853691"/>
                <a:gd name="connsiteY2158" fmla="*/ 746361 h 4860733"/>
                <a:gd name="connsiteX2159" fmla="*/ 4090902 w 4853691"/>
                <a:gd name="connsiteY2159" fmla="*/ 718196 h 4860733"/>
                <a:gd name="connsiteX2160" fmla="*/ 4076820 w 4853691"/>
                <a:gd name="connsiteY2160" fmla="*/ 706461 h 4860733"/>
                <a:gd name="connsiteX2161" fmla="*/ 3985285 w 4853691"/>
                <a:gd name="connsiteY2161" fmla="*/ 624314 h 4860733"/>
                <a:gd name="connsiteX2162" fmla="*/ 4154272 w 4853691"/>
                <a:gd name="connsiteY2162" fmla="*/ 748708 h 4860733"/>
                <a:gd name="connsiteX2163" fmla="*/ 4229378 w 4853691"/>
                <a:gd name="connsiteY2163" fmla="*/ 849631 h 4860733"/>
                <a:gd name="connsiteX2164" fmla="*/ 4234072 w 4853691"/>
                <a:gd name="connsiteY2164" fmla="*/ 863713 h 4860733"/>
                <a:gd name="connsiteX2165" fmla="*/ 4304483 w 4853691"/>
                <a:gd name="connsiteY2165" fmla="*/ 948207 h 4860733"/>
                <a:gd name="connsiteX2166" fmla="*/ 4327954 w 4853691"/>
                <a:gd name="connsiteY2166" fmla="*/ 976371 h 4860733"/>
                <a:gd name="connsiteX2167" fmla="*/ 4349077 w 4853691"/>
                <a:gd name="connsiteY2167" fmla="*/ 999842 h 4860733"/>
                <a:gd name="connsiteX2168" fmla="*/ 4372548 w 4853691"/>
                <a:gd name="connsiteY2168" fmla="*/ 1028006 h 4860733"/>
                <a:gd name="connsiteX2169" fmla="*/ 4391324 w 4853691"/>
                <a:gd name="connsiteY2169" fmla="*/ 1051477 h 4860733"/>
                <a:gd name="connsiteX2170" fmla="*/ 4414795 w 4853691"/>
                <a:gd name="connsiteY2170" fmla="*/ 1081988 h 4860733"/>
                <a:gd name="connsiteX2171" fmla="*/ 4433571 w 4853691"/>
                <a:gd name="connsiteY2171" fmla="*/ 1105459 h 4860733"/>
                <a:gd name="connsiteX2172" fmla="*/ 4457041 w 4853691"/>
                <a:gd name="connsiteY2172" fmla="*/ 1138318 h 4860733"/>
                <a:gd name="connsiteX2173" fmla="*/ 4473471 w 4853691"/>
                <a:gd name="connsiteY2173" fmla="*/ 1161788 h 4860733"/>
                <a:gd name="connsiteX2174" fmla="*/ 4496941 w 4853691"/>
                <a:gd name="connsiteY2174" fmla="*/ 1196994 h 4860733"/>
                <a:gd name="connsiteX2175" fmla="*/ 4511023 w 4853691"/>
                <a:gd name="connsiteY2175" fmla="*/ 1218117 h 4860733"/>
                <a:gd name="connsiteX2176" fmla="*/ 4536841 w 4853691"/>
                <a:gd name="connsiteY2176" fmla="*/ 1260364 h 4860733"/>
                <a:gd name="connsiteX2177" fmla="*/ 4546229 w 4853691"/>
                <a:gd name="connsiteY2177" fmla="*/ 1276793 h 4860733"/>
                <a:gd name="connsiteX2178" fmla="*/ 4569699 w 4853691"/>
                <a:gd name="connsiteY2178" fmla="*/ 1321387 h 4860733"/>
                <a:gd name="connsiteX2179" fmla="*/ 4565005 w 4853691"/>
                <a:gd name="connsiteY2179" fmla="*/ 1326081 h 4860733"/>
                <a:gd name="connsiteX2180" fmla="*/ 4457041 w 4853691"/>
                <a:gd name="connsiteY2180" fmla="*/ 1168829 h 4860733"/>
                <a:gd name="connsiteX2181" fmla="*/ 4452347 w 4853691"/>
                <a:gd name="connsiteY2181" fmla="*/ 1161788 h 4860733"/>
                <a:gd name="connsiteX2182" fmla="*/ 4433571 w 4853691"/>
                <a:gd name="connsiteY2182" fmla="*/ 1133623 h 4860733"/>
                <a:gd name="connsiteX2183" fmla="*/ 4419489 w 4853691"/>
                <a:gd name="connsiteY2183" fmla="*/ 1110153 h 4860733"/>
                <a:gd name="connsiteX2184" fmla="*/ 4400712 w 4853691"/>
                <a:gd name="connsiteY2184" fmla="*/ 1084335 h 4860733"/>
                <a:gd name="connsiteX2185" fmla="*/ 4384283 w 4853691"/>
                <a:gd name="connsiteY2185" fmla="*/ 1060865 h 4860733"/>
                <a:gd name="connsiteX2186" fmla="*/ 4367854 w 4853691"/>
                <a:gd name="connsiteY2186" fmla="*/ 1035047 h 4860733"/>
                <a:gd name="connsiteX2187" fmla="*/ 4351424 w 4853691"/>
                <a:gd name="connsiteY2187" fmla="*/ 1011577 h 4860733"/>
                <a:gd name="connsiteX2188" fmla="*/ 4332648 w 4853691"/>
                <a:gd name="connsiteY2188" fmla="*/ 988107 h 4860733"/>
                <a:gd name="connsiteX2189" fmla="*/ 4313872 w 4853691"/>
                <a:gd name="connsiteY2189" fmla="*/ 964636 h 4860733"/>
                <a:gd name="connsiteX2190" fmla="*/ 4295095 w 4853691"/>
                <a:gd name="connsiteY2190" fmla="*/ 941166 h 4860733"/>
                <a:gd name="connsiteX2191" fmla="*/ 4276319 w 4853691"/>
                <a:gd name="connsiteY2191" fmla="*/ 917695 h 4860733"/>
                <a:gd name="connsiteX2192" fmla="*/ 4266931 w 4853691"/>
                <a:gd name="connsiteY2192" fmla="*/ 905960 h 4860733"/>
                <a:gd name="connsiteX2193" fmla="*/ 4281013 w 4853691"/>
                <a:gd name="connsiteY2193" fmla="*/ 920042 h 4860733"/>
                <a:gd name="connsiteX2194" fmla="*/ 4304483 w 4853691"/>
                <a:gd name="connsiteY2194" fmla="*/ 948207 h 4860733"/>
                <a:gd name="connsiteX2195" fmla="*/ 4602558 w 4853691"/>
                <a:gd name="connsiteY2195" fmla="*/ 1382410 h 4860733"/>
                <a:gd name="connsiteX2196" fmla="*/ 4616640 w 4853691"/>
                <a:gd name="connsiteY2196" fmla="*/ 1405881 h 4860733"/>
                <a:gd name="connsiteX2197" fmla="*/ 4633070 w 4853691"/>
                <a:gd name="connsiteY2197" fmla="*/ 1434045 h 4860733"/>
                <a:gd name="connsiteX2198" fmla="*/ 4644805 w 4853691"/>
                <a:gd name="connsiteY2198" fmla="*/ 1459863 h 4860733"/>
                <a:gd name="connsiteX2199" fmla="*/ 4658887 w 4853691"/>
                <a:gd name="connsiteY2199" fmla="*/ 1490375 h 4860733"/>
                <a:gd name="connsiteX2200" fmla="*/ 4670623 w 4853691"/>
                <a:gd name="connsiteY2200" fmla="*/ 1516192 h 4860733"/>
                <a:gd name="connsiteX2201" fmla="*/ 4684705 w 4853691"/>
                <a:gd name="connsiteY2201" fmla="*/ 1549051 h 4860733"/>
                <a:gd name="connsiteX2202" fmla="*/ 4696440 w 4853691"/>
                <a:gd name="connsiteY2202" fmla="*/ 1574868 h 4860733"/>
                <a:gd name="connsiteX2203" fmla="*/ 4710522 w 4853691"/>
                <a:gd name="connsiteY2203" fmla="*/ 1610074 h 4860733"/>
                <a:gd name="connsiteX2204" fmla="*/ 4719911 w 4853691"/>
                <a:gd name="connsiteY2204" fmla="*/ 1635891 h 4860733"/>
                <a:gd name="connsiteX2205" fmla="*/ 4731646 w 4853691"/>
                <a:gd name="connsiteY2205" fmla="*/ 1671097 h 4860733"/>
                <a:gd name="connsiteX2206" fmla="*/ 4719911 w 4853691"/>
                <a:gd name="connsiteY2206" fmla="*/ 1640586 h 4860733"/>
                <a:gd name="connsiteX2207" fmla="*/ 4719911 w 4853691"/>
                <a:gd name="connsiteY2207" fmla="*/ 1640586 h 4860733"/>
                <a:gd name="connsiteX2208" fmla="*/ 4689399 w 4853691"/>
                <a:gd name="connsiteY2208" fmla="*/ 1567827 h 4860733"/>
                <a:gd name="connsiteX2209" fmla="*/ 4684705 w 4853691"/>
                <a:gd name="connsiteY2209" fmla="*/ 1556092 h 4860733"/>
                <a:gd name="connsiteX2210" fmla="*/ 4680011 w 4853691"/>
                <a:gd name="connsiteY2210" fmla="*/ 1549051 h 4860733"/>
                <a:gd name="connsiteX2211" fmla="*/ 4672970 w 4853691"/>
                <a:gd name="connsiteY2211" fmla="*/ 1532621 h 4860733"/>
                <a:gd name="connsiteX2212" fmla="*/ 4661234 w 4853691"/>
                <a:gd name="connsiteY2212" fmla="*/ 1506804 h 4860733"/>
                <a:gd name="connsiteX2213" fmla="*/ 4644805 w 4853691"/>
                <a:gd name="connsiteY2213" fmla="*/ 1471598 h 4860733"/>
                <a:gd name="connsiteX2214" fmla="*/ 4633070 w 4853691"/>
                <a:gd name="connsiteY2214" fmla="*/ 1445781 h 4860733"/>
                <a:gd name="connsiteX2215" fmla="*/ 4616640 w 4853691"/>
                <a:gd name="connsiteY2215" fmla="*/ 1412922 h 4860733"/>
                <a:gd name="connsiteX2216" fmla="*/ 4602558 w 4853691"/>
                <a:gd name="connsiteY2216" fmla="*/ 1387104 h 4860733"/>
                <a:gd name="connsiteX2217" fmla="*/ 4597864 w 4853691"/>
                <a:gd name="connsiteY2217" fmla="*/ 1377716 h 4860733"/>
                <a:gd name="connsiteX2218" fmla="*/ 4602558 w 4853691"/>
                <a:gd name="connsiteY2218" fmla="*/ 1382410 h 4860733"/>
                <a:gd name="connsiteX2219" fmla="*/ 4813793 w 4853691"/>
                <a:gd name="connsiteY2219" fmla="*/ 2013766 h 4860733"/>
                <a:gd name="connsiteX2220" fmla="*/ 4813793 w 4853691"/>
                <a:gd name="connsiteY2220" fmla="*/ 2013766 h 4860733"/>
                <a:gd name="connsiteX2221" fmla="*/ 4811445 w 4853691"/>
                <a:gd name="connsiteY2221" fmla="*/ 2018460 h 4860733"/>
                <a:gd name="connsiteX2222" fmla="*/ 4811445 w 4853691"/>
                <a:gd name="connsiteY2222" fmla="*/ 2009072 h 4860733"/>
                <a:gd name="connsiteX2223" fmla="*/ 4811445 w 4853691"/>
                <a:gd name="connsiteY2223" fmla="*/ 2002031 h 4860733"/>
                <a:gd name="connsiteX2224" fmla="*/ 4811445 w 4853691"/>
                <a:gd name="connsiteY2224" fmla="*/ 1994990 h 4860733"/>
                <a:gd name="connsiteX2225" fmla="*/ 4811445 w 4853691"/>
                <a:gd name="connsiteY2225" fmla="*/ 1994990 h 4860733"/>
                <a:gd name="connsiteX2226" fmla="*/ 4811445 w 4853691"/>
                <a:gd name="connsiteY2226" fmla="*/ 1994990 h 4860733"/>
                <a:gd name="connsiteX2227" fmla="*/ 4811445 w 4853691"/>
                <a:gd name="connsiteY2227" fmla="*/ 2002031 h 4860733"/>
                <a:gd name="connsiteX2228" fmla="*/ 4813793 w 4853691"/>
                <a:gd name="connsiteY2228" fmla="*/ 2013766 h 4860733"/>
                <a:gd name="connsiteX2229" fmla="*/ 4816139 w 4853691"/>
                <a:gd name="connsiteY2229" fmla="*/ 2063054 h 4860733"/>
                <a:gd name="connsiteX2230" fmla="*/ 4816139 w 4853691"/>
                <a:gd name="connsiteY2230" fmla="*/ 2079483 h 4860733"/>
                <a:gd name="connsiteX2231" fmla="*/ 4816139 w 4853691"/>
                <a:gd name="connsiteY2231" fmla="*/ 2091218 h 4860733"/>
                <a:gd name="connsiteX2232" fmla="*/ 4816139 w 4853691"/>
                <a:gd name="connsiteY2232" fmla="*/ 2109995 h 4860733"/>
                <a:gd name="connsiteX2233" fmla="*/ 4816139 w 4853691"/>
                <a:gd name="connsiteY2233" fmla="*/ 2114689 h 4860733"/>
                <a:gd name="connsiteX2234" fmla="*/ 4809098 w 4853691"/>
                <a:gd name="connsiteY2234" fmla="*/ 2112342 h 4860733"/>
                <a:gd name="connsiteX2235" fmla="*/ 4809098 w 4853691"/>
                <a:gd name="connsiteY2235" fmla="*/ 2109995 h 4860733"/>
                <a:gd name="connsiteX2236" fmla="*/ 4809098 w 4853691"/>
                <a:gd name="connsiteY2236" fmla="*/ 2109995 h 4860733"/>
                <a:gd name="connsiteX2237" fmla="*/ 4809098 w 4853691"/>
                <a:gd name="connsiteY2237" fmla="*/ 2088871 h 4860733"/>
                <a:gd name="connsiteX2238" fmla="*/ 4809098 w 4853691"/>
                <a:gd name="connsiteY2238" fmla="*/ 2084177 h 4860733"/>
                <a:gd name="connsiteX2239" fmla="*/ 4809098 w 4853691"/>
                <a:gd name="connsiteY2239" fmla="*/ 2067748 h 4860733"/>
                <a:gd name="connsiteX2240" fmla="*/ 4809098 w 4853691"/>
                <a:gd name="connsiteY2240" fmla="*/ 2060707 h 4860733"/>
                <a:gd name="connsiteX2241" fmla="*/ 4809098 w 4853691"/>
                <a:gd name="connsiteY2241" fmla="*/ 2046624 h 4860733"/>
                <a:gd name="connsiteX2242" fmla="*/ 4809098 w 4853691"/>
                <a:gd name="connsiteY2242" fmla="*/ 2046624 h 4860733"/>
                <a:gd name="connsiteX2243" fmla="*/ 4813793 w 4853691"/>
                <a:gd name="connsiteY2243" fmla="*/ 2051319 h 4860733"/>
                <a:gd name="connsiteX2244" fmla="*/ 4813793 w 4853691"/>
                <a:gd name="connsiteY2244" fmla="*/ 2053666 h 4860733"/>
                <a:gd name="connsiteX2245" fmla="*/ 4816139 w 4853691"/>
                <a:gd name="connsiteY2245" fmla="*/ 2063054 h 4860733"/>
                <a:gd name="connsiteX2246" fmla="*/ 4813793 w 4853691"/>
                <a:gd name="connsiteY2246" fmla="*/ 2239082 h 4860733"/>
                <a:gd name="connsiteX2247" fmla="*/ 4813793 w 4853691"/>
                <a:gd name="connsiteY2247" fmla="*/ 2257859 h 4860733"/>
                <a:gd name="connsiteX2248" fmla="*/ 4813793 w 4853691"/>
                <a:gd name="connsiteY2248" fmla="*/ 2255512 h 4860733"/>
                <a:gd name="connsiteX2249" fmla="*/ 4809098 w 4853691"/>
                <a:gd name="connsiteY2249" fmla="*/ 2199183 h 4860733"/>
                <a:gd name="connsiteX2250" fmla="*/ 4809098 w 4853691"/>
                <a:gd name="connsiteY2250" fmla="*/ 2192142 h 4860733"/>
                <a:gd name="connsiteX2251" fmla="*/ 4804404 w 4853691"/>
                <a:gd name="connsiteY2251" fmla="*/ 2152242 h 4860733"/>
                <a:gd name="connsiteX2252" fmla="*/ 4811445 w 4853691"/>
                <a:gd name="connsiteY2252" fmla="*/ 2154589 h 4860733"/>
                <a:gd name="connsiteX2253" fmla="*/ 4811445 w 4853691"/>
                <a:gd name="connsiteY2253" fmla="*/ 2154589 h 4860733"/>
                <a:gd name="connsiteX2254" fmla="*/ 4816139 w 4853691"/>
                <a:gd name="connsiteY2254" fmla="*/ 2217959 h 4860733"/>
                <a:gd name="connsiteX2255" fmla="*/ 4813793 w 4853691"/>
                <a:gd name="connsiteY2255" fmla="*/ 2239082 h 4860733"/>
                <a:gd name="connsiteX2256" fmla="*/ 4792669 w 4853691"/>
                <a:gd name="connsiteY2256" fmla="*/ 2340005 h 4860733"/>
                <a:gd name="connsiteX2257" fmla="*/ 4792669 w 4853691"/>
                <a:gd name="connsiteY2257" fmla="*/ 2340005 h 4860733"/>
                <a:gd name="connsiteX2258" fmla="*/ 4790322 w 4853691"/>
                <a:gd name="connsiteY2258" fmla="*/ 2358782 h 4860733"/>
                <a:gd name="connsiteX2259" fmla="*/ 4790322 w 4853691"/>
                <a:gd name="connsiteY2259" fmla="*/ 2365823 h 4860733"/>
                <a:gd name="connsiteX2260" fmla="*/ 4790322 w 4853691"/>
                <a:gd name="connsiteY2260" fmla="*/ 2379905 h 4860733"/>
                <a:gd name="connsiteX2261" fmla="*/ 4790322 w 4853691"/>
                <a:gd name="connsiteY2261" fmla="*/ 2389293 h 4860733"/>
                <a:gd name="connsiteX2262" fmla="*/ 4790322 w 4853691"/>
                <a:gd name="connsiteY2262" fmla="*/ 2401028 h 4860733"/>
                <a:gd name="connsiteX2263" fmla="*/ 4790322 w 4853691"/>
                <a:gd name="connsiteY2263" fmla="*/ 2403376 h 4860733"/>
                <a:gd name="connsiteX2264" fmla="*/ 4783281 w 4853691"/>
                <a:gd name="connsiteY2264" fmla="*/ 2419805 h 4860733"/>
                <a:gd name="connsiteX2265" fmla="*/ 4785628 w 4853691"/>
                <a:gd name="connsiteY2265" fmla="*/ 2431540 h 4860733"/>
                <a:gd name="connsiteX2266" fmla="*/ 4776240 w 4853691"/>
                <a:gd name="connsiteY2266" fmla="*/ 2438581 h 4860733"/>
                <a:gd name="connsiteX2267" fmla="*/ 4776240 w 4853691"/>
                <a:gd name="connsiteY2267" fmla="*/ 2438581 h 4860733"/>
                <a:gd name="connsiteX2268" fmla="*/ 4773892 w 4853691"/>
                <a:gd name="connsiteY2268" fmla="*/ 2436234 h 4860733"/>
                <a:gd name="connsiteX2269" fmla="*/ 4771546 w 4853691"/>
                <a:gd name="connsiteY2269" fmla="*/ 2433887 h 4860733"/>
                <a:gd name="connsiteX2270" fmla="*/ 4769198 w 4853691"/>
                <a:gd name="connsiteY2270" fmla="*/ 2429193 h 4860733"/>
                <a:gd name="connsiteX2271" fmla="*/ 4766852 w 4853691"/>
                <a:gd name="connsiteY2271" fmla="*/ 2426846 h 4860733"/>
                <a:gd name="connsiteX2272" fmla="*/ 4764504 w 4853691"/>
                <a:gd name="connsiteY2272" fmla="*/ 2422152 h 4860733"/>
                <a:gd name="connsiteX2273" fmla="*/ 4762157 w 4853691"/>
                <a:gd name="connsiteY2273" fmla="*/ 2417458 h 4860733"/>
                <a:gd name="connsiteX2274" fmla="*/ 4759810 w 4853691"/>
                <a:gd name="connsiteY2274" fmla="*/ 2410417 h 4860733"/>
                <a:gd name="connsiteX2275" fmla="*/ 4757463 w 4853691"/>
                <a:gd name="connsiteY2275" fmla="*/ 2405723 h 4860733"/>
                <a:gd name="connsiteX2276" fmla="*/ 4755116 w 4853691"/>
                <a:gd name="connsiteY2276" fmla="*/ 2398681 h 4860733"/>
                <a:gd name="connsiteX2277" fmla="*/ 4752769 w 4853691"/>
                <a:gd name="connsiteY2277" fmla="*/ 2393987 h 4860733"/>
                <a:gd name="connsiteX2278" fmla="*/ 4750422 w 4853691"/>
                <a:gd name="connsiteY2278" fmla="*/ 2384599 h 4860733"/>
                <a:gd name="connsiteX2279" fmla="*/ 4748075 w 4853691"/>
                <a:gd name="connsiteY2279" fmla="*/ 2379905 h 4860733"/>
                <a:gd name="connsiteX2280" fmla="*/ 4745728 w 4853691"/>
                <a:gd name="connsiteY2280" fmla="*/ 2370517 h 4860733"/>
                <a:gd name="connsiteX2281" fmla="*/ 4745728 w 4853691"/>
                <a:gd name="connsiteY2281" fmla="*/ 2368170 h 4860733"/>
                <a:gd name="connsiteX2282" fmla="*/ 4743381 w 4853691"/>
                <a:gd name="connsiteY2282" fmla="*/ 2356435 h 4860733"/>
                <a:gd name="connsiteX2283" fmla="*/ 4743381 w 4853691"/>
                <a:gd name="connsiteY2283" fmla="*/ 2354088 h 4860733"/>
                <a:gd name="connsiteX2284" fmla="*/ 4738687 w 4853691"/>
                <a:gd name="connsiteY2284" fmla="*/ 2340005 h 4860733"/>
                <a:gd name="connsiteX2285" fmla="*/ 4738687 w 4853691"/>
                <a:gd name="connsiteY2285" fmla="*/ 2340005 h 4860733"/>
                <a:gd name="connsiteX2286" fmla="*/ 4729299 w 4853691"/>
                <a:gd name="connsiteY2286" fmla="*/ 2297759 h 4860733"/>
                <a:gd name="connsiteX2287" fmla="*/ 4743381 w 4853691"/>
                <a:gd name="connsiteY2287" fmla="*/ 2278982 h 4860733"/>
                <a:gd name="connsiteX2288" fmla="*/ 4722257 w 4853691"/>
                <a:gd name="connsiteY2288" fmla="*/ 2257859 h 4860733"/>
                <a:gd name="connsiteX2289" fmla="*/ 4719911 w 4853691"/>
                <a:gd name="connsiteY2289" fmla="*/ 2257859 h 4860733"/>
                <a:gd name="connsiteX2290" fmla="*/ 4715216 w 4853691"/>
                <a:gd name="connsiteY2290" fmla="*/ 2236735 h 4860733"/>
                <a:gd name="connsiteX2291" fmla="*/ 4710522 w 4853691"/>
                <a:gd name="connsiteY2291" fmla="*/ 2208571 h 4860733"/>
                <a:gd name="connsiteX2292" fmla="*/ 4708175 w 4853691"/>
                <a:gd name="connsiteY2292" fmla="*/ 2194489 h 4860733"/>
                <a:gd name="connsiteX2293" fmla="*/ 4703481 w 4853691"/>
                <a:gd name="connsiteY2293" fmla="*/ 2166324 h 4860733"/>
                <a:gd name="connsiteX2294" fmla="*/ 4701134 w 4853691"/>
                <a:gd name="connsiteY2294" fmla="*/ 2149895 h 4860733"/>
                <a:gd name="connsiteX2295" fmla="*/ 4696440 w 4853691"/>
                <a:gd name="connsiteY2295" fmla="*/ 2124077 h 4860733"/>
                <a:gd name="connsiteX2296" fmla="*/ 4694093 w 4853691"/>
                <a:gd name="connsiteY2296" fmla="*/ 2102954 h 4860733"/>
                <a:gd name="connsiteX2297" fmla="*/ 4691746 w 4853691"/>
                <a:gd name="connsiteY2297" fmla="*/ 2079483 h 4860733"/>
                <a:gd name="connsiteX2298" fmla="*/ 4689399 w 4853691"/>
                <a:gd name="connsiteY2298" fmla="*/ 2051319 h 4860733"/>
                <a:gd name="connsiteX2299" fmla="*/ 4687052 w 4853691"/>
                <a:gd name="connsiteY2299" fmla="*/ 2030195 h 4860733"/>
                <a:gd name="connsiteX2300" fmla="*/ 4682358 w 4853691"/>
                <a:gd name="connsiteY2300" fmla="*/ 1999684 h 4860733"/>
                <a:gd name="connsiteX2301" fmla="*/ 4680011 w 4853691"/>
                <a:gd name="connsiteY2301" fmla="*/ 1980907 h 4860733"/>
                <a:gd name="connsiteX2302" fmla="*/ 4675317 w 4853691"/>
                <a:gd name="connsiteY2302" fmla="*/ 1945702 h 4860733"/>
                <a:gd name="connsiteX2303" fmla="*/ 4672970 w 4853691"/>
                <a:gd name="connsiteY2303" fmla="*/ 1926925 h 4860733"/>
                <a:gd name="connsiteX2304" fmla="*/ 4670623 w 4853691"/>
                <a:gd name="connsiteY2304" fmla="*/ 1908149 h 4860733"/>
                <a:gd name="connsiteX2305" fmla="*/ 4680011 w 4853691"/>
                <a:gd name="connsiteY2305" fmla="*/ 1905802 h 4860733"/>
                <a:gd name="connsiteX2306" fmla="*/ 4682358 w 4853691"/>
                <a:gd name="connsiteY2306" fmla="*/ 1908149 h 4860733"/>
                <a:gd name="connsiteX2307" fmla="*/ 4689399 w 4853691"/>
                <a:gd name="connsiteY2307" fmla="*/ 1917537 h 4860733"/>
                <a:gd name="connsiteX2308" fmla="*/ 4696440 w 4853691"/>
                <a:gd name="connsiteY2308" fmla="*/ 1926925 h 4860733"/>
                <a:gd name="connsiteX2309" fmla="*/ 4701134 w 4853691"/>
                <a:gd name="connsiteY2309" fmla="*/ 1936313 h 4860733"/>
                <a:gd name="connsiteX2310" fmla="*/ 4708175 w 4853691"/>
                <a:gd name="connsiteY2310" fmla="*/ 1948049 h 4860733"/>
                <a:gd name="connsiteX2311" fmla="*/ 4712869 w 4853691"/>
                <a:gd name="connsiteY2311" fmla="*/ 1957437 h 4860733"/>
                <a:gd name="connsiteX2312" fmla="*/ 4719911 w 4853691"/>
                <a:gd name="connsiteY2312" fmla="*/ 1969172 h 4860733"/>
                <a:gd name="connsiteX2313" fmla="*/ 4724605 w 4853691"/>
                <a:gd name="connsiteY2313" fmla="*/ 1978560 h 4860733"/>
                <a:gd name="connsiteX2314" fmla="*/ 4731646 w 4853691"/>
                <a:gd name="connsiteY2314" fmla="*/ 1990295 h 4860733"/>
                <a:gd name="connsiteX2315" fmla="*/ 4736340 w 4853691"/>
                <a:gd name="connsiteY2315" fmla="*/ 2002031 h 4860733"/>
                <a:gd name="connsiteX2316" fmla="*/ 4741034 w 4853691"/>
                <a:gd name="connsiteY2316" fmla="*/ 2013766 h 4860733"/>
                <a:gd name="connsiteX2317" fmla="*/ 4745728 w 4853691"/>
                <a:gd name="connsiteY2317" fmla="*/ 2025501 h 4860733"/>
                <a:gd name="connsiteX2318" fmla="*/ 4750422 w 4853691"/>
                <a:gd name="connsiteY2318" fmla="*/ 2037236 h 4860733"/>
                <a:gd name="connsiteX2319" fmla="*/ 4755116 w 4853691"/>
                <a:gd name="connsiteY2319" fmla="*/ 2048971 h 4860733"/>
                <a:gd name="connsiteX2320" fmla="*/ 4759810 w 4853691"/>
                <a:gd name="connsiteY2320" fmla="*/ 2060707 h 4860733"/>
                <a:gd name="connsiteX2321" fmla="*/ 4764504 w 4853691"/>
                <a:gd name="connsiteY2321" fmla="*/ 2074789 h 4860733"/>
                <a:gd name="connsiteX2322" fmla="*/ 4769198 w 4853691"/>
                <a:gd name="connsiteY2322" fmla="*/ 2086524 h 4860733"/>
                <a:gd name="connsiteX2323" fmla="*/ 4773892 w 4853691"/>
                <a:gd name="connsiteY2323" fmla="*/ 2102954 h 4860733"/>
                <a:gd name="connsiteX2324" fmla="*/ 4776240 w 4853691"/>
                <a:gd name="connsiteY2324" fmla="*/ 2114689 h 4860733"/>
                <a:gd name="connsiteX2325" fmla="*/ 4780934 w 4853691"/>
                <a:gd name="connsiteY2325" fmla="*/ 2133465 h 4860733"/>
                <a:gd name="connsiteX2326" fmla="*/ 4783281 w 4853691"/>
                <a:gd name="connsiteY2326" fmla="*/ 2142853 h 4860733"/>
                <a:gd name="connsiteX2327" fmla="*/ 4787975 w 4853691"/>
                <a:gd name="connsiteY2327" fmla="*/ 2163977 h 4860733"/>
                <a:gd name="connsiteX2328" fmla="*/ 4790322 w 4853691"/>
                <a:gd name="connsiteY2328" fmla="*/ 2171018 h 4860733"/>
                <a:gd name="connsiteX2329" fmla="*/ 4795016 w 4853691"/>
                <a:gd name="connsiteY2329" fmla="*/ 2199183 h 4860733"/>
                <a:gd name="connsiteX2330" fmla="*/ 4795016 w 4853691"/>
                <a:gd name="connsiteY2330" fmla="*/ 2201530 h 4860733"/>
                <a:gd name="connsiteX2331" fmla="*/ 4804404 w 4853691"/>
                <a:gd name="connsiteY2331" fmla="*/ 2262553 h 4860733"/>
                <a:gd name="connsiteX2332" fmla="*/ 4806751 w 4853691"/>
                <a:gd name="connsiteY2332" fmla="*/ 2278982 h 4860733"/>
                <a:gd name="connsiteX2333" fmla="*/ 4790322 w 4853691"/>
                <a:gd name="connsiteY2333" fmla="*/ 2297759 h 4860733"/>
                <a:gd name="connsiteX2334" fmla="*/ 4797363 w 4853691"/>
                <a:gd name="connsiteY2334" fmla="*/ 2314188 h 4860733"/>
                <a:gd name="connsiteX2335" fmla="*/ 4795016 w 4853691"/>
                <a:gd name="connsiteY2335" fmla="*/ 2318882 h 4860733"/>
                <a:gd name="connsiteX2336" fmla="*/ 4795016 w 4853691"/>
                <a:gd name="connsiteY2336" fmla="*/ 2323576 h 4860733"/>
                <a:gd name="connsiteX2337" fmla="*/ 4795016 w 4853691"/>
                <a:gd name="connsiteY2337" fmla="*/ 2323576 h 4860733"/>
                <a:gd name="connsiteX2338" fmla="*/ 4792669 w 4853691"/>
                <a:gd name="connsiteY2338" fmla="*/ 2340005 h 4860733"/>
                <a:gd name="connsiteX2339" fmla="*/ 4804404 w 4853691"/>
                <a:gd name="connsiteY2339" fmla="*/ 2781250 h 4860733"/>
                <a:gd name="connsiteX2340" fmla="*/ 4797363 w 4853691"/>
                <a:gd name="connsiteY2340" fmla="*/ 2851662 h 4860733"/>
                <a:gd name="connsiteX2341" fmla="*/ 4795016 w 4853691"/>
                <a:gd name="connsiteY2341" fmla="*/ 2872785 h 4860733"/>
                <a:gd name="connsiteX2342" fmla="*/ 4785628 w 4853691"/>
                <a:gd name="connsiteY2342" fmla="*/ 2931461 h 4860733"/>
                <a:gd name="connsiteX2343" fmla="*/ 4783281 w 4853691"/>
                <a:gd name="connsiteY2343" fmla="*/ 2945543 h 4860733"/>
                <a:gd name="connsiteX2344" fmla="*/ 4769198 w 4853691"/>
                <a:gd name="connsiteY2344" fmla="*/ 3015955 h 4860733"/>
                <a:gd name="connsiteX2345" fmla="*/ 4764504 w 4853691"/>
                <a:gd name="connsiteY2345" fmla="*/ 3034731 h 4860733"/>
                <a:gd name="connsiteX2346" fmla="*/ 4752769 w 4853691"/>
                <a:gd name="connsiteY2346" fmla="*/ 3088713 h 4860733"/>
                <a:gd name="connsiteX2347" fmla="*/ 4748075 w 4853691"/>
                <a:gd name="connsiteY2347" fmla="*/ 3107490 h 4860733"/>
                <a:gd name="connsiteX2348" fmla="*/ 4729299 w 4853691"/>
                <a:gd name="connsiteY2348" fmla="*/ 3175554 h 4860733"/>
                <a:gd name="connsiteX2349" fmla="*/ 4724605 w 4853691"/>
                <a:gd name="connsiteY2349" fmla="*/ 3189636 h 4860733"/>
                <a:gd name="connsiteX2350" fmla="*/ 4717563 w 4853691"/>
                <a:gd name="connsiteY2350" fmla="*/ 3213107 h 4860733"/>
                <a:gd name="connsiteX2351" fmla="*/ 4717563 w 4853691"/>
                <a:gd name="connsiteY2351" fmla="*/ 3213107 h 4860733"/>
                <a:gd name="connsiteX2352" fmla="*/ 4705828 w 4853691"/>
                <a:gd name="connsiteY2352" fmla="*/ 3224842 h 4860733"/>
                <a:gd name="connsiteX2353" fmla="*/ 4787975 w 4853691"/>
                <a:gd name="connsiteY2353" fmla="*/ 2886867 h 4860733"/>
                <a:gd name="connsiteX2354" fmla="*/ 4790322 w 4853691"/>
                <a:gd name="connsiteY2354" fmla="*/ 2879826 h 4860733"/>
                <a:gd name="connsiteX2355" fmla="*/ 4790322 w 4853691"/>
                <a:gd name="connsiteY2355" fmla="*/ 2879826 h 4860733"/>
                <a:gd name="connsiteX2356" fmla="*/ 4790322 w 4853691"/>
                <a:gd name="connsiteY2356" fmla="*/ 2879826 h 4860733"/>
                <a:gd name="connsiteX2357" fmla="*/ 4802057 w 4853691"/>
                <a:gd name="connsiteY2357" fmla="*/ 2797679 h 4860733"/>
                <a:gd name="connsiteX2358" fmla="*/ 4804404 w 4853691"/>
                <a:gd name="connsiteY2358" fmla="*/ 2781250 h 4860733"/>
                <a:gd name="connsiteX2359" fmla="*/ 4811445 w 4853691"/>
                <a:gd name="connsiteY2359" fmla="*/ 2710839 h 4860733"/>
                <a:gd name="connsiteX2360" fmla="*/ 4806751 w 4853691"/>
                <a:gd name="connsiteY2360" fmla="*/ 2778903 h 4860733"/>
                <a:gd name="connsiteX2361" fmla="*/ 4804404 w 4853691"/>
                <a:gd name="connsiteY2361" fmla="*/ 2781250 h 4860733"/>
                <a:gd name="connsiteX2362" fmla="*/ 4755116 w 4853691"/>
                <a:gd name="connsiteY2362" fmla="*/ 3130960 h 4860733"/>
                <a:gd name="connsiteX2363" fmla="*/ 4750422 w 4853691"/>
                <a:gd name="connsiteY2363" fmla="*/ 3145042 h 4860733"/>
                <a:gd name="connsiteX2364" fmla="*/ 4743381 w 4853691"/>
                <a:gd name="connsiteY2364" fmla="*/ 3163819 h 4860733"/>
                <a:gd name="connsiteX2365" fmla="*/ 4724605 w 4853691"/>
                <a:gd name="connsiteY2365" fmla="*/ 3210759 h 4860733"/>
                <a:gd name="connsiteX2366" fmla="*/ 4722257 w 4853691"/>
                <a:gd name="connsiteY2366" fmla="*/ 3210759 h 4860733"/>
                <a:gd name="connsiteX2367" fmla="*/ 4724605 w 4853691"/>
                <a:gd name="connsiteY2367" fmla="*/ 3206065 h 4860733"/>
                <a:gd name="connsiteX2368" fmla="*/ 4755116 w 4853691"/>
                <a:gd name="connsiteY2368" fmla="*/ 3130960 h 4860733"/>
                <a:gd name="connsiteX2369" fmla="*/ 4755116 w 4853691"/>
                <a:gd name="connsiteY2369" fmla="*/ 3130960 h 4860733"/>
                <a:gd name="connsiteX2370" fmla="*/ 4478165 w 4853691"/>
                <a:gd name="connsiteY2370" fmla="*/ 3734151 h 4860733"/>
                <a:gd name="connsiteX2371" fmla="*/ 4466430 w 4853691"/>
                <a:gd name="connsiteY2371" fmla="*/ 3752927 h 4860733"/>
                <a:gd name="connsiteX2372" fmla="*/ 4454694 w 4853691"/>
                <a:gd name="connsiteY2372" fmla="*/ 3767009 h 4860733"/>
                <a:gd name="connsiteX2373" fmla="*/ 4442959 w 4853691"/>
                <a:gd name="connsiteY2373" fmla="*/ 3783439 h 4860733"/>
                <a:gd name="connsiteX2374" fmla="*/ 4431224 w 4853691"/>
                <a:gd name="connsiteY2374" fmla="*/ 3797521 h 4860733"/>
                <a:gd name="connsiteX2375" fmla="*/ 4419489 w 4853691"/>
                <a:gd name="connsiteY2375" fmla="*/ 3813950 h 4860733"/>
                <a:gd name="connsiteX2376" fmla="*/ 4407753 w 4853691"/>
                <a:gd name="connsiteY2376" fmla="*/ 3828033 h 4860733"/>
                <a:gd name="connsiteX2377" fmla="*/ 4396018 w 4853691"/>
                <a:gd name="connsiteY2377" fmla="*/ 3842115 h 4860733"/>
                <a:gd name="connsiteX2378" fmla="*/ 4384283 w 4853691"/>
                <a:gd name="connsiteY2378" fmla="*/ 3856197 h 4860733"/>
                <a:gd name="connsiteX2379" fmla="*/ 4372548 w 4853691"/>
                <a:gd name="connsiteY2379" fmla="*/ 3870280 h 4860733"/>
                <a:gd name="connsiteX2380" fmla="*/ 4360812 w 4853691"/>
                <a:gd name="connsiteY2380" fmla="*/ 3882015 h 4860733"/>
                <a:gd name="connsiteX2381" fmla="*/ 4349077 w 4853691"/>
                <a:gd name="connsiteY2381" fmla="*/ 3896097 h 4860733"/>
                <a:gd name="connsiteX2382" fmla="*/ 4337342 w 4853691"/>
                <a:gd name="connsiteY2382" fmla="*/ 3907832 h 4860733"/>
                <a:gd name="connsiteX2383" fmla="*/ 4325607 w 4853691"/>
                <a:gd name="connsiteY2383" fmla="*/ 3919567 h 4860733"/>
                <a:gd name="connsiteX2384" fmla="*/ 4313872 w 4853691"/>
                <a:gd name="connsiteY2384" fmla="*/ 3931303 h 4860733"/>
                <a:gd name="connsiteX2385" fmla="*/ 4299789 w 4853691"/>
                <a:gd name="connsiteY2385" fmla="*/ 3943038 h 4860733"/>
                <a:gd name="connsiteX2386" fmla="*/ 4288054 w 4853691"/>
                <a:gd name="connsiteY2386" fmla="*/ 3954773 h 4860733"/>
                <a:gd name="connsiteX2387" fmla="*/ 4273972 w 4853691"/>
                <a:gd name="connsiteY2387" fmla="*/ 3966508 h 4860733"/>
                <a:gd name="connsiteX2388" fmla="*/ 4262237 w 4853691"/>
                <a:gd name="connsiteY2388" fmla="*/ 3975897 h 4860733"/>
                <a:gd name="connsiteX2389" fmla="*/ 4248154 w 4853691"/>
                <a:gd name="connsiteY2389" fmla="*/ 3985285 h 4860733"/>
                <a:gd name="connsiteX2390" fmla="*/ 4241113 w 4853691"/>
                <a:gd name="connsiteY2390" fmla="*/ 3989979 h 4860733"/>
                <a:gd name="connsiteX2391" fmla="*/ 4241113 w 4853691"/>
                <a:gd name="connsiteY2391" fmla="*/ 3985285 h 4860733"/>
                <a:gd name="connsiteX2392" fmla="*/ 4241113 w 4853691"/>
                <a:gd name="connsiteY2392" fmla="*/ 3985285 h 4860733"/>
                <a:gd name="connsiteX2393" fmla="*/ 4255195 w 4853691"/>
                <a:gd name="connsiteY2393" fmla="*/ 3971203 h 4860733"/>
                <a:gd name="connsiteX2394" fmla="*/ 4273972 w 4853691"/>
                <a:gd name="connsiteY2394" fmla="*/ 3952426 h 4860733"/>
                <a:gd name="connsiteX2395" fmla="*/ 4290401 w 4853691"/>
                <a:gd name="connsiteY2395" fmla="*/ 3933650 h 4860733"/>
                <a:gd name="connsiteX2396" fmla="*/ 4306830 w 4853691"/>
                <a:gd name="connsiteY2396" fmla="*/ 3914873 h 4860733"/>
                <a:gd name="connsiteX2397" fmla="*/ 4323260 w 4853691"/>
                <a:gd name="connsiteY2397" fmla="*/ 3896097 h 4860733"/>
                <a:gd name="connsiteX2398" fmla="*/ 4339689 w 4853691"/>
                <a:gd name="connsiteY2398" fmla="*/ 3877321 h 4860733"/>
                <a:gd name="connsiteX2399" fmla="*/ 4356118 w 4853691"/>
                <a:gd name="connsiteY2399" fmla="*/ 3858544 h 4860733"/>
                <a:gd name="connsiteX2400" fmla="*/ 4372548 w 4853691"/>
                <a:gd name="connsiteY2400" fmla="*/ 3837421 h 4860733"/>
                <a:gd name="connsiteX2401" fmla="*/ 4372548 w 4853691"/>
                <a:gd name="connsiteY2401" fmla="*/ 3837421 h 4860733"/>
                <a:gd name="connsiteX2402" fmla="*/ 4386630 w 4853691"/>
                <a:gd name="connsiteY2402" fmla="*/ 3825686 h 4860733"/>
                <a:gd name="connsiteX2403" fmla="*/ 4403059 w 4853691"/>
                <a:gd name="connsiteY2403" fmla="*/ 3811604 h 4860733"/>
                <a:gd name="connsiteX2404" fmla="*/ 4421835 w 4853691"/>
                <a:gd name="connsiteY2404" fmla="*/ 3792827 h 4860733"/>
                <a:gd name="connsiteX2405" fmla="*/ 4435918 w 4853691"/>
                <a:gd name="connsiteY2405" fmla="*/ 3776398 h 4860733"/>
                <a:gd name="connsiteX2406" fmla="*/ 4454694 w 4853691"/>
                <a:gd name="connsiteY2406" fmla="*/ 3755274 h 4860733"/>
                <a:gd name="connsiteX2407" fmla="*/ 4468776 w 4853691"/>
                <a:gd name="connsiteY2407" fmla="*/ 3738845 h 4860733"/>
                <a:gd name="connsiteX2408" fmla="*/ 4487553 w 4853691"/>
                <a:gd name="connsiteY2408" fmla="*/ 3717722 h 4860733"/>
                <a:gd name="connsiteX2409" fmla="*/ 4501635 w 4853691"/>
                <a:gd name="connsiteY2409" fmla="*/ 3698945 h 4860733"/>
                <a:gd name="connsiteX2410" fmla="*/ 4508676 w 4853691"/>
                <a:gd name="connsiteY2410" fmla="*/ 3689557 h 4860733"/>
                <a:gd name="connsiteX2411" fmla="*/ 4501635 w 4853691"/>
                <a:gd name="connsiteY2411" fmla="*/ 3701292 h 4860733"/>
                <a:gd name="connsiteX2412" fmla="*/ 4489900 w 4853691"/>
                <a:gd name="connsiteY2412" fmla="*/ 3720068 h 4860733"/>
                <a:gd name="connsiteX2413" fmla="*/ 4478165 w 4853691"/>
                <a:gd name="connsiteY2413" fmla="*/ 3734151 h 4860733"/>
                <a:gd name="connsiteX2414" fmla="*/ 4205907 w 4853691"/>
                <a:gd name="connsiteY2414" fmla="*/ 4051002 h 4860733"/>
                <a:gd name="connsiteX2415" fmla="*/ 4203560 w 4853691"/>
                <a:gd name="connsiteY2415" fmla="*/ 4060390 h 4860733"/>
                <a:gd name="connsiteX2416" fmla="*/ 4201213 w 4853691"/>
                <a:gd name="connsiteY2416" fmla="*/ 4069779 h 4860733"/>
                <a:gd name="connsiteX2417" fmla="*/ 4196519 w 4853691"/>
                <a:gd name="connsiteY2417" fmla="*/ 4086208 h 4860733"/>
                <a:gd name="connsiteX2418" fmla="*/ 4194172 w 4853691"/>
                <a:gd name="connsiteY2418" fmla="*/ 4093249 h 4860733"/>
                <a:gd name="connsiteX2419" fmla="*/ 4189478 w 4853691"/>
                <a:gd name="connsiteY2419" fmla="*/ 4107331 h 4860733"/>
                <a:gd name="connsiteX2420" fmla="*/ 4187131 w 4853691"/>
                <a:gd name="connsiteY2420" fmla="*/ 4109678 h 4860733"/>
                <a:gd name="connsiteX2421" fmla="*/ 4180090 w 4853691"/>
                <a:gd name="connsiteY2421" fmla="*/ 4123761 h 4860733"/>
                <a:gd name="connsiteX2422" fmla="*/ 4170701 w 4853691"/>
                <a:gd name="connsiteY2422" fmla="*/ 4133149 h 4860733"/>
                <a:gd name="connsiteX2423" fmla="*/ 4168355 w 4853691"/>
                <a:gd name="connsiteY2423" fmla="*/ 4130802 h 4860733"/>
                <a:gd name="connsiteX2424" fmla="*/ 4168355 w 4853691"/>
                <a:gd name="connsiteY2424" fmla="*/ 4130802 h 4860733"/>
                <a:gd name="connsiteX2425" fmla="*/ 4173049 w 4853691"/>
                <a:gd name="connsiteY2425" fmla="*/ 4123761 h 4860733"/>
                <a:gd name="connsiteX2426" fmla="*/ 4177743 w 4853691"/>
                <a:gd name="connsiteY2426" fmla="*/ 4116720 h 4860733"/>
                <a:gd name="connsiteX2427" fmla="*/ 4182437 w 4853691"/>
                <a:gd name="connsiteY2427" fmla="*/ 4107331 h 4860733"/>
                <a:gd name="connsiteX2428" fmla="*/ 4184784 w 4853691"/>
                <a:gd name="connsiteY2428" fmla="*/ 4100290 h 4860733"/>
                <a:gd name="connsiteX2429" fmla="*/ 4189478 w 4853691"/>
                <a:gd name="connsiteY2429" fmla="*/ 4090902 h 4860733"/>
                <a:gd name="connsiteX2430" fmla="*/ 4191825 w 4853691"/>
                <a:gd name="connsiteY2430" fmla="*/ 4083861 h 4860733"/>
                <a:gd name="connsiteX2431" fmla="*/ 4196519 w 4853691"/>
                <a:gd name="connsiteY2431" fmla="*/ 4074473 h 4860733"/>
                <a:gd name="connsiteX2432" fmla="*/ 4198866 w 4853691"/>
                <a:gd name="connsiteY2432" fmla="*/ 4067431 h 4860733"/>
                <a:gd name="connsiteX2433" fmla="*/ 4203560 w 4853691"/>
                <a:gd name="connsiteY2433" fmla="*/ 4055696 h 4860733"/>
                <a:gd name="connsiteX2434" fmla="*/ 4205907 w 4853691"/>
                <a:gd name="connsiteY2434" fmla="*/ 4048655 h 4860733"/>
                <a:gd name="connsiteX2435" fmla="*/ 4210601 w 4853691"/>
                <a:gd name="connsiteY2435" fmla="*/ 4034573 h 4860733"/>
                <a:gd name="connsiteX2436" fmla="*/ 4212948 w 4853691"/>
                <a:gd name="connsiteY2436" fmla="*/ 4029879 h 4860733"/>
                <a:gd name="connsiteX2437" fmla="*/ 4212948 w 4853691"/>
                <a:gd name="connsiteY2437" fmla="*/ 4029879 h 4860733"/>
                <a:gd name="connsiteX2438" fmla="*/ 4217643 w 4853691"/>
                <a:gd name="connsiteY2438" fmla="*/ 4029879 h 4860733"/>
                <a:gd name="connsiteX2439" fmla="*/ 4215296 w 4853691"/>
                <a:gd name="connsiteY2439" fmla="*/ 4036920 h 4860733"/>
                <a:gd name="connsiteX2440" fmla="*/ 4205907 w 4853691"/>
                <a:gd name="connsiteY2440" fmla="*/ 4051002 h 4860733"/>
                <a:gd name="connsiteX2441" fmla="*/ 4142537 w 4853691"/>
                <a:gd name="connsiteY2441" fmla="*/ 4090902 h 4860733"/>
                <a:gd name="connsiteX2442" fmla="*/ 4090902 w 4853691"/>
                <a:gd name="connsiteY2442" fmla="*/ 4149578 h 4860733"/>
                <a:gd name="connsiteX2443" fmla="*/ 4083861 w 4853691"/>
                <a:gd name="connsiteY2443" fmla="*/ 4156619 h 4860733"/>
                <a:gd name="connsiteX2444" fmla="*/ 4025185 w 4853691"/>
                <a:gd name="connsiteY2444" fmla="*/ 4217643 h 4860733"/>
                <a:gd name="connsiteX2445" fmla="*/ 4008755 w 4853691"/>
                <a:gd name="connsiteY2445" fmla="*/ 4231725 h 4860733"/>
                <a:gd name="connsiteX2446" fmla="*/ 3957120 w 4853691"/>
                <a:gd name="connsiteY2446" fmla="*/ 4281013 h 4860733"/>
                <a:gd name="connsiteX2447" fmla="*/ 3945385 w 4853691"/>
                <a:gd name="connsiteY2447" fmla="*/ 4292748 h 4860733"/>
                <a:gd name="connsiteX2448" fmla="*/ 3882015 w 4853691"/>
                <a:gd name="connsiteY2448" fmla="*/ 4349077 h 4860733"/>
                <a:gd name="connsiteX2449" fmla="*/ 3867933 w 4853691"/>
                <a:gd name="connsiteY2449" fmla="*/ 4360812 h 4860733"/>
                <a:gd name="connsiteX2450" fmla="*/ 3837421 w 4853691"/>
                <a:gd name="connsiteY2450" fmla="*/ 4384283 h 4860733"/>
                <a:gd name="connsiteX2451" fmla="*/ 3830380 w 4853691"/>
                <a:gd name="connsiteY2451" fmla="*/ 4386630 h 4860733"/>
                <a:gd name="connsiteX2452" fmla="*/ 3828033 w 4853691"/>
                <a:gd name="connsiteY2452" fmla="*/ 4386630 h 4860733"/>
                <a:gd name="connsiteX2453" fmla="*/ 3867933 w 4853691"/>
                <a:gd name="connsiteY2453" fmla="*/ 4353771 h 4860733"/>
                <a:gd name="connsiteX2454" fmla="*/ 3884362 w 4853691"/>
                <a:gd name="connsiteY2454" fmla="*/ 4339689 h 4860733"/>
                <a:gd name="connsiteX2455" fmla="*/ 3947732 w 4853691"/>
                <a:gd name="connsiteY2455" fmla="*/ 4283360 h 4860733"/>
                <a:gd name="connsiteX2456" fmla="*/ 3957120 w 4853691"/>
                <a:gd name="connsiteY2456" fmla="*/ 4273972 h 4860733"/>
                <a:gd name="connsiteX2457" fmla="*/ 4011102 w 4853691"/>
                <a:gd name="connsiteY2457" fmla="*/ 4222337 h 4860733"/>
                <a:gd name="connsiteX2458" fmla="*/ 4027532 w 4853691"/>
                <a:gd name="connsiteY2458" fmla="*/ 4205908 h 4860733"/>
                <a:gd name="connsiteX2459" fmla="*/ 4088555 w 4853691"/>
                <a:gd name="connsiteY2459" fmla="*/ 4142537 h 4860733"/>
                <a:gd name="connsiteX2460" fmla="*/ 4090902 w 4853691"/>
                <a:gd name="connsiteY2460" fmla="*/ 4137843 h 4860733"/>
                <a:gd name="connsiteX2461" fmla="*/ 4147231 w 4853691"/>
                <a:gd name="connsiteY2461" fmla="*/ 4074473 h 4860733"/>
                <a:gd name="connsiteX2462" fmla="*/ 4161313 w 4853691"/>
                <a:gd name="connsiteY2462" fmla="*/ 4055696 h 4860733"/>
                <a:gd name="connsiteX2463" fmla="*/ 4196519 w 4853691"/>
                <a:gd name="connsiteY2463" fmla="*/ 4013449 h 4860733"/>
                <a:gd name="connsiteX2464" fmla="*/ 4201213 w 4853691"/>
                <a:gd name="connsiteY2464" fmla="*/ 4020490 h 4860733"/>
                <a:gd name="connsiteX2465" fmla="*/ 4158966 w 4853691"/>
                <a:gd name="connsiteY2465" fmla="*/ 4072125 h 4860733"/>
                <a:gd name="connsiteX2466" fmla="*/ 4142537 w 4853691"/>
                <a:gd name="connsiteY2466" fmla="*/ 4090902 h 4860733"/>
                <a:gd name="connsiteX2467" fmla="*/ 3790480 w 4853691"/>
                <a:gd name="connsiteY2467" fmla="*/ 4419489 h 4860733"/>
                <a:gd name="connsiteX2468" fmla="*/ 3755274 w 4853691"/>
                <a:gd name="connsiteY2468" fmla="*/ 4445306 h 4860733"/>
                <a:gd name="connsiteX2469" fmla="*/ 3738845 w 4853691"/>
                <a:gd name="connsiteY2469" fmla="*/ 4457041 h 4860733"/>
                <a:gd name="connsiteX2470" fmla="*/ 3698945 w 4853691"/>
                <a:gd name="connsiteY2470" fmla="*/ 4485206 h 4860733"/>
                <a:gd name="connsiteX2471" fmla="*/ 3684863 w 4853691"/>
                <a:gd name="connsiteY2471" fmla="*/ 4494594 h 4860733"/>
                <a:gd name="connsiteX2472" fmla="*/ 3642616 w 4853691"/>
                <a:gd name="connsiteY2472" fmla="*/ 4522759 h 4860733"/>
                <a:gd name="connsiteX2473" fmla="*/ 3633228 w 4853691"/>
                <a:gd name="connsiteY2473" fmla="*/ 4529800 h 4860733"/>
                <a:gd name="connsiteX2474" fmla="*/ 3586287 w 4853691"/>
                <a:gd name="connsiteY2474" fmla="*/ 4560311 h 4860733"/>
                <a:gd name="connsiteX2475" fmla="*/ 3607410 w 4853691"/>
                <a:gd name="connsiteY2475" fmla="*/ 4543882 h 4860733"/>
                <a:gd name="connsiteX2476" fmla="*/ 3619146 w 4853691"/>
                <a:gd name="connsiteY2476" fmla="*/ 4534494 h 4860733"/>
                <a:gd name="connsiteX2477" fmla="*/ 3642616 w 4853691"/>
                <a:gd name="connsiteY2477" fmla="*/ 4513370 h 4860733"/>
                <a:gd name="connsiteX2478" fmla="*/ 3652004 w 4853691"/>
                <a:gd name="connsiteY2478" fmla="*/ 4503982 h 4860733"/>
                <a:gd name="connsiteX2479" fmla="*/ 3682516 w 4853691"/>
                <a:gd name="connsiteY2479" fmla="*/ 4473471 h 4860733"/>
                <a:gd name="connsiteX2480" fmla="*/ 3689557 w 4853691"/>
                <a:gd name="connsiteY2480" fmla="*/ 4466429 h 4860733"/>
                <a:gd name="connsiteX2481" fmla="*/ 3708333 w 4853691"/>
                <a:gd name="connsiteY2481" fmla="*/ 4447653 h 4860733"/>
                <a:gd name="connsiteX2482" fmla="*/ 3722416 w 4853691"/>
                <a:gd name="connsiteY2482" fmla="*/ 4452347 h 4860733"/>
                <a:gd name="connsiteX2483" fmla="*/ 3743539 w 4853691"/>
                <a:gd name="connsiteY2483" fmla="*/ 4431224 h 4860733"/>
                <a:gd name="connsiteX2484" fmla="*/ 3743539 w 4853691"/>
                <a:gd name="connsiteY2484" fmla="*/ 4426530 h 4860733"/>
                <a:gd name="connsiteX2485" fmla="*/ 3757622 w 4853691"/>
                <a:gd name="connsiteY2485" fmla="*/ 4421836 h 4860733"/>
                <a:gd name="connsiteX2486" fmla="*/ 3769357 w 4853691"/>
                <a:gd name="connsiteY2486" fmla="*/ 4417142 h 4860733"/>
                <a:gd name="connsiteX2487" fmla="*/ 3788133 w 4853691"/>
                <a:gd name="connsiteY2487" fmla="*/ 4410100 h 4860733"/>
                <a:gd name="connsiteX2488" fmla="*/ 3804562 w 4853691"/>
                <a:gd name="connsiteY2488" fmla="*/ 4403059 h 4860733"/>
                <a:gd name="connsiteX2489" fmla="*/ 3816298 w 4853691"/>
                <a:gd name="connsiteY2489" fmla="*/ 4398365 h 4860733"/>
                <a:gd name="connsiteX2490" fmla="*/ 3809256 w 4853691"/>
                <a:gd name="connsiteY2490" fmla="*/ 4405406 h 4860733"/>
                <a:gd name="connsiteX2491" fmla="*/ 3790480 w 4853691"/>
                <a:gd name="connsiteY2491" fmla="*/ 4419489 h 4860733"/>
                <a:gd name="connsiteX2492" fmla="*/ 3332806 w 4853691"/>
                <a:gd name="connsiteY2492" fmla="*/ 4684705 h 4860733"/>
                <a:gd name="connsiteX2493" fmla="*/ 3288212 w 4853691"/>
                <a:gd name="connsiteY2493" fmla="*/ 4701134 h 4860733"/>
                <a:gd name="connsiteX2494" fmla="*/ 3255353 w 4853691"/>
                <a:gd name="connsiteY2494" fmla="*/ 4712869 h 4860733"/>
                <a:gd name="connsiteX2495" fmla="*/ 3208412 w 4853691"/>
                <a:gd name="connsiteY2495" fmla="*/ 4726952 h 4860733"/>
                <a:gd name="connsiteX2496" fmla="*/ 3177901 w 4853691"/>
                <a:gd name="connsiteY2496" fmla="*/ 4736340 h 4860733"/>
                <a:gd name="connsiteX2497" fmla="*/ 3128613 w 4853691"/>
                <a:gd name="connsiteY2497" fmla="*/ 4750422 h 4860733"/>
                <a:gd name="connsiteX2498" fmla="*/ 3100449 w 4853691"/>
                <a:gd name="connsiteY2498" fmla="*/ 4757463 h 4860733"/>
                <a:gd name="connsiteX2499" fmla="*/ 3076978 w 4853691"/>
                <a:gd name="connsiteY2499" fmla="*/ 4762157 h 4860733"/>
                <a:gd name="connsiteX2500" fmla="*/ 3055854 w 4853691"/>
                <a:gd name="connsiteY2500" fmla="*/ 4766851 h 4860733"/>
                <a:gd name="connsiteX2501" fmla="*/ 3051160 w 4853691"/>
                <a:gd name="connsiteY2501" fmla="*/ 4766851 h 4860733"/>
                <a:gd name="connsiteX2502" fmla="*/ 2978402 w 4853691"/>
                <a:gd name="connsiteY2502" fmla="*/ 4778587 h 4860733"/>
                <a:gd name="connsiteX2503" fmla="*/ 2973708 w 4853691"/>
                <a:gd name="connsiteY2503" fmla="*/ 4778587 h 4860733"/>
                <a:gd name="connsiteX2504" fmla="*/ 2964320 w 4853691"/>
                <a:gd name="connsiteY2504" fmla="*/ 4780934 h 4860733"/>
                <a:gd name="connsiteX2505" fmla="*/ 2907991 w 4853691"/>
                <a:gd name="connsiteY2505" fmla="*/ 4785628 h 4860733"/>
                <a:gd name="connsiteX2506" fmla="*/ 2893908 w 4853691"/>
                <a:gd name="connsiteY2506" fmla="*/ 4785628 h 4860733"/>
                <a:gd name="connsiteX2507" fmla="*/ 2837579 w 4853691"/>
                <a:gd name="connsiteY2507" fmla="*/ 4787975 h 4860733"/>
                <a:gd name="connsiteX2508" fmla="*/ 2837579 w 4853691"/>
                <a:gd name="connsiteY2508" fmla="*/ 4787975 h 4860733"/>
                <a:gd name="connsiteX2509" fmla="*/ 2837579 w 4853691"/>
                <a:gd name="connsiteY2509" fmla="*/ 4785628 h 4860733"/>
                <a:gd name="connsiteX2510" fmla="*/ 2856355 w 4853691"/>
                <a:gd name="connsiteY2510" fmla="*/ 4780934 h 4860733"/>
                <a:gd name="connsiteX2511" fmla="*/ 2879826 w 4853691"/>
                <a:gd name="connsiteY2511" fmla="*/ 4776239 h 4860733"/>
                <a:gd name="connsiteX2512" fmla="*/ 2912685 w 4853691"/>
                <a:gd name="connsiteY2512" fmla="*/ 4769199 h 4860733"/>
                <a:gd name="connsiteX2513" fmla="*/ 2938502 w 4853691"/>
                <a:gd name="connsiteY2513" fmla="*/ 4764504 h 4860733"/>
                <a:gd name="connsiteX2514" fmla="*/ 2971361 w 4853691"/>
                <a:gd name="connsiteY2514" fmla="*/ 4757463 h 4860733"/>
                <a:gd name="connsiteX2515" fmla="*/ 2997178 w 4853691"/>
                <a:gd name="connsiteY2515" fmla="*/ 4750422 h 4860733"/>
                <a:gd name="connsiteX2516" fmla="*/ 3030037 w 4853691"/>
                <a:gd name="connsiteY2516" fmla="*/ 4741034 h 4860733"/>
                <a:gd name="connsiteX2517" fmla="*/ 3055854 w 4853691"/>
                <a:gd name="connsiteY2517" fmla="*/ 4733993 h 4860733"/>
                <a:gd name="connsiteX2518" fmla="*/ 3088713 w 4853691"/>
                <a:gd name="connsiteY2518" fmla="*/ 4724605 h 4860733"/>
                <a:gd name="connsiteX2519" fmla="*/ 3114531 w 4853691"/>
                <a:gd name="connsiteY2519" fmla="*/ 4717563 h 4860733"/>
                <a:gd name="connsiteX2520" fmla="*/ 3147389 w 4853691"/>
                <a:gd name="connsiteY2520" fmla="*/ 4708175 h 4860733"/>
                <a:gd name="connsiteX2521" fmla="*/ 3173207 w 4853691"/>
                <a:gd name="connsiteY2521" fmla="*/ 4698787 h 4860733"/>
                <a:gd name="connsiteX2522" fmla="*/ 3206066 w 4853691"/>
                <a:gd name="connsiteY2522" fmla="*/ 4687052 h 4860733"/>
                <a:gd name="connsiteX2523" fmla="*/ 3229536 w 4853691"/>
                <a:gd name="connsiteY2523" fmla="*/ 4677664 h 4860733"/>
                <a:gd name="connsiteX2524" fmla="*/ 3285865 w 4853691"/>
                <a:gd name="connsiteY2524" fmla="*/ 4656540 h 4860733"/>
                <a:gd name="connsiteX2525" fmla="*/ 3321071 w 4853691"/>
                <a:gd name="connsiteY2525" fmla="*/ 4642458 h 4860733"/>
                <a:gd name="connsiteX2526" fmla="*/ 3382094 w 4853691"/>
                <a:gd name="connsiteY2526" fmla="*/ 4656540 h 4860733"/>
                <a:gd name="connsiteX2527" fmla="*/ 3393829 w 4853691"/>
                <a:gd name="connsiteY2527" fmla="*/ 4656540 h 4860733"/>
                <a:gd name="connsiteX2528" fmla="*/ 3393829 w 4853691"/>
                <a:gd name="connsiteY2528" fmla="*/ 4658887 h 4860733"/>
                <a:gd name="connsiteX2529" fmla="*/ 3365664 w 4853691"/>
                <a:gd name="connsiteY2529" fmla="*/ 4670622 h 4860733"/>
                <a:gd name="connsiteX2530" fmla="*/ 3332806 w 4853691"/>
                <a:gd name="connsiteY2530" fmla="*/ 4684705 h 4860733"/>
                <a:gd name="connsiteX2531" fmla="*/ 2954932 w 4853691"/>
                <a:gd name="connsiteY2531" fmla="*/ 4790322 h 4860733"/>
                <a:gd name="connsiteX2532" fmla="*/ 2943196 w 4853691"/>
                <a:gd name="connsiteY2532" fmla="*/ 4792669 h 4860733"/>
                <a:gd name="connsiteX2533" fmla="*/ 2929114 w 4853691"/>
                <a:gd name="connsiteY2533" fmla="*/ 4795016 h 4860733"/>
                <a:gd name="connsiteX2534" fmla="*/ 2872785 w 4853691"/>
                <a:gd name="connsiteY2534" fmla="*/ 4804404 h 4860733"/>
                <a:gd name="connsiteX2535" fmla="*/ 2863397 w 4853691"/>
                <a:gd name="connsiteY2535" fmla="*/ 4804404 h 4860733"/>
                <a:gd name="connsiteX2536" fmla="*/ 2854008 w 4853691"/>
                <a:gd name="connsiteY2536" fmla="*/ 4802057 h 4860733"/>
                <a:gd name="connsiteX2537" fmla="*/ 2839926 w 4853691"/>
                <a:gd name="connsiteY2537" fmla="*/ 4799710 h 4860733"/>
                <a:gd name="connsiteX2538" fmla="*/ 2835232 w 4853691"/>
                <a:gd name="connsiteY2538" fmla="*/ 4797363 h 4860733"/>
                <a:gd name="connsiteX2539" fmla="*/ 2835232 w 4853691"/>
                <a:gd name="connsiteY2539" fmla="*/ 4792669 h 4860733"/>
                <a:gd name="connsiteX2540" fmla="*/ 2886867 w 4853691"/>
                <a:gd name="connsiteY2540" fmla="*/ 4790322 h 4860733"/>
                <a:gd name="connsiteX2541" fmla="*/ 2898602 w 4853691"/>
                <a:gd name="connsiteY2541" fmla="*/ 4790322 h 4860733"/>
                <a:gd name="connsiteX2542" fmla="*/ 2959626 w 4853691"/>
                <a:gd name="connsiteY2542" fmla="*/ 4785628 h 4860733"/>
                <a:gd name="connsiteX2543" fmla="*/ 2954932 w 4853691"/>
                <a:gd name="connsiteY2543" fmla="*/ 4790322 h 4860733"/>
                <a:gd name="connsiteX2544" fmla="*/ 2947890 w 4853691"/>
                <a:gd name="connsiteY2544" fmla="*/ 4802057 h 4860733"/>
                <a:gd name="connsiteX2545" fmla="*/ 2938502 w 4853691"/>
                <a:gd name="connsiteY2545" fmla="*/ 4804404 h 4860733"/>
                <a:gd name="connsiteX2546" fmla="*/ 2907991 w 4853691"/>
                <a:gd name="connsiteY2546" fmla="*/ 4806751 h 4860733"/>
                <a:gd name="connsiteX2547" fmla="*/ 2884520 w 4853691"/>
                <a:gd name="connsiteY2547" fmla="*/ 4806751 h 4860733"/>
                <a:gd name="connsiteX2548" fmla="*/ 2877479 w 4853691"/>
                <a:gd name="connsiteY2548" fmla="*/ 4806751 h 4860733"/>
                <a:gd name="connsiteX2549" fmla="*/ 2936155 w 4853691"/>
                <a:gd name="connsiteY2549" fmla="*/ 4797363 h 4860733"/>
                <a:gd name="connsiteX2550" fmla="*/ 2952585 w 4853691"/>
                <a:gd name="connsiteY2550" fmla="*/ 4795016 h 4860733"/>
                <a:gd name="connsiteX2551" fmla="*/ 2950237 w 4853691"/>
                <a:gd name="connsiteY2551" fmla="*/ 4802057 h 4860733"/>
                <a:gd name="connsiteX2552" fmla="*/ 2950237 w 4853691"/>
                <a:gd name="connsiteY2552" fmla="*/ 4804404 h 4860733"/>
                <a:gd name="connsiteX2553" fmla="*/ 2947890 w 4853691"/>
                <a:gd name="connsiteY2553" fmla="*/ 4802057 h 4860733"/>
                <a:gd name="connsiteX2554" fmla="*/ 2832885 w 4853691"/>
                <a:gd name="connsiteY2554" fmla="*/ 4809098 h 4860733"/>
                <a:gd name="connsiteX2555" fmla="*/ 2825844 w 4853691"/>
                <a:gd name="connsiteY2555" fmla="*/ 4809098 h 4860733"/>
                <a:gd name="connsiteX2556" fmla="*/ 2835232 w 4853691"/>
                <a:gd name="connsiteY2556" fmla="*/ 4797363 h 4860733"/>
                <a:gd name="connsiteX2557" fmla="*/ 2839926 w 4853691"/>
                <a:gd name="connsiteY2557" fmla="*/ 4797363 h 4860733"/>
                <a:gd name="connsiteX2558" fmla="*/ 2856355 w 4853691"/>
                <a:gd name="connsiteY2558" fmla="*/ 4799710 h 4860733"/>
                <a:gd name="connsiteX2559" fmla="*/ 2861050 w 4853691"/>
                <a:gd name="connsiteY2559" fmla="*/ 4802057 h 4860733"/>
                <a:gd name="connsiteX2560" fmla="*/ 2865744 w 4853691"/>
                <a:gd name="connsiteY2560" fmla="*/ 4802057 h 4860733"/>
                <a:gd name="connsiteX2561" fmla="*/ 2861050 w 4853691"/>
                <a:gd name="connsiteY2561" fmla="*/ 4802057 h 4860733"/>
                <a:gd name="connsiteX2562" fmla="*/ 2832885 w 4853691"/>
                <a:gd name="connsiteY2562" fmla="*/ 4809098 h 4860733"/>
                <a:gd name="connsiteX2563" fmla="*/ 2753086 w 4853691"/>
                <a:gd name="connsiteY2563" fmla="*/ 4827875 h 4860733"/>
                <a:gd name="connsiteX2564" fmla="*/ 2724921 w 4853691"/>
                <a:gd name="connsiteY2564" fmla="*/ 4837263 h 4860733"/>
                <a:gd name="connsiteX2565" fmla="*/ 2724921 w 4853691"/>
                <a:gd name="connsiteY2565" fmla="*/ 4837263 h 4860733"/>
                <a:gd name="connsiteX2566" fmla="*/ 2715533 w 4853691"/>
                <a:gd name="connsiteY2566" fmla="*/ 4839610 h 4860733"/>
                <a:gd name="connsiteX2567" fmla="*/ 2696756 w 4853691"/>
                <a:gd name="connsiteY2567" fmla="*/ 4825528 h 4860733"/>
                <a:gd name="connsiteX2568" fmla="*/ 2689715 w 4853691"/>
                <a:gd name="connsiteY2568" fmla="*/ 4827875 h 4860733"/>
                <a:gd name="connsiteX2569" fmla="*/ 2696756 w 4853691"/>
                <a:gd name="connsiteY2569" fmla="*/ 4813792 h 4860733"/>
                <a:gd name="connsiteX2570" fmla="*/ 2727268 w 4853691"/>
                <a:gd name="connsiteY2570" fmla="*/ 4816140 h 4860733"/>
                <a:gd name="connsiteX2571" fmla="*/ 2736656 w 4853691"/>
                <a:gd name="connsiteY2571" fmla="*/ 4816140 h 4860733"/>
                <a:gd name="connsiteX2572" fmla="*/ 2757780 w 4853691"/>
                <a:gd name="connsiteY2572" fmla="*/ 4816140 h 4860733"/>
                <a:gd name="connsiteX2573" fmla="*/ 2760127 w 4853691"/>
                <a:gd name="connsiteY2573" fmla="*/ 4823180 h 4860733"/>
                <a:gd name="connsiteX2574" fmla="*/ 2753086 w 4853691"/>
                <a:gd name="connsiteY2574" fmla="*/ 4827875 h 4860733"/>
                <a:gd name="connsiteX2575" fmla="*/ 2753086 w 4853691"/>
                <a:gd name="connsiteY2575" fmla="*/ 4827875 h 4860733"/>
                <a:gd name="connsiteX2576" fmla="*/ 2619304 w 4853691"/>
                <a:gd name="connsiteY2576" fmla="*/ 4820834 h 4860733"/>
                <a:gd name="connsiteX2577" fmla="*/ 2612263 w 4853691"/>
                <a:gd name="connsiteY2577" fmla="*/ 4820834 h 4860733"/>
                <a:gd name="connsiteX2578" fmla="*/ 2656857 w 4853691"/>
                <a:gd name="connsiteY2578" fmla="*/ 4813792 h 4860733"/>
                <a:gd name="connsiteX2579" fmla="*/ 2656857 w 4853691"/>
                <a:gd name="connsiteY2579" fmla="*/ 4816140 h 4860733"/>
                <a:gd name="connsiteX2580" fmla="*/ 2647469 w 4853691"/>
                <a:gd name="connsiteY2580" fmla="*/ 4818486 h 4860733"/>
                <a:gd name="connsiteX2581" fmla="*/ 2619304 w 4853691"/>
                <a:gd name="connsiteY2581" fmla="*/ 4820834 h 4860733"/>
                <a:gd name="connsiteX2582" fmla="*/ 2417458 w 4853691"/>
                <a:gd name="connsiteY2582" fmla="*/ 4834916 h 4860733"/>
                <a:gd name="connsiteX2583" fmla="*/ 2335311 w 4853691"/>
                <a:gd name="connsiteY2583" fmla="*/ 4837263 h 4860733"/>
                <a:gd name="connsiteX2584" fmla="*/ 2271941 w 4853691"/>
                <a:gd name="connsiteY2584" fmla="*/ 4837263 h 4860733"/>
                <a:gd name="connsiteX2585" fmla="*/ 2201530 w 4853691"/>
                <a:gd name="connsiteY2585" fmla="*/ 4834916 h 4860733"/>
                <a:gd name="connsiteX2586" fmla="*/ 2058360 w 4853691"/>
                <a:gd name="connsiteY2586" fmla="*/ 4820834 h 4860733"/>
                <a:gd name="connsiteX2587" fmla="*/ 2037236 w 4853691"/>
                <a:gd name="connsiteY2587" fmla="*/ 4816140 h 4860733"/>
                <a:gd name="connsiteX2588" fmla="*/ 1999684 w 4853691"/>
                <a:gd name="connsiteY2588" fmla="*/ 4809098 h 4860733"/>
                <a:gd name="connsiteX2589" fmla="*/ 1971519 w 4853691"/>
                <a:gd name="connsiteY2589" fmla="*/ 4802057 h 4860733"/>
                <a:gd name="connsiteX2590" fmla="*/ 1959784 w 4853691"/>
                <a:gd name="connsiteY2590" fmla="*/ 4799710 h 4860733"/>
                <a:gd name="connsiteX2591" fmla="*/ 1964478 w 4853691"/>
                <a:gd name="connsiteY2591" fmla="*/ 4799710 h 4860733"/>
                <a:gd name="connsiteX2592" fmla="*/ 1987948 w 4853691"/>
                <a:gd name="connsiteY2592" fmla="*/ 4804404 h 4860733"/>
                <a:gd name="connsiteX2593" fmla="*/ 2018460 w 4853691"/>
                <a:gd name="connsiteY2593" fmla="*/ 4809098 h 4860733"/>
                <a:gd name="connsiteX2594" fmla="*/ 2041930 w 4853691"/>
                <a:gd name="connsiteY2594" fmla="*/ 4811445 h 4860733"/>
                <a:gd name="connsiteX2595" fmla="*/ 2072442 w 4853691"/>
                <a:gd name="connsiteY2595" fmla="*/ 4816140 h 4860733"/>
                <a:gd name="connsiteX2596" fmla="*/ 2095913 w 4853691"/>
                <a:gd name="connsiteY2596" fmla="*/ 4818486 h 4860733"/>
                <a:gd name="connsiteX2597" fmla="*/ 2126424 w 4853691"/>
                <a:gd name="connsiteY2597" fmla="*/ 4820834 h 4860733"/>
                <a:gd name="connsiteX2598" fmla="*/ 2149895 w 4853691"/>
                <a:gd name="connsiteY2598" fmla="*/ 4823180 h 4860733"/>
                <a:gd name="connsiteX2599" fmla="*/ 2180406 w 4853691"/>
                <a:gd name="connsiteY2599" fmla="*/ 4825528 h 4860733"/>
                <a:gd name="connsiteX2600" fmla="*/ 2203877 w 4853691"/>
                <a:gd name="connsiteY2600" fmla="*/ 4827875 h 4860733"/>
                <a:gd name="connsiteX2601" fmla="*/ 2236735 w 4853691"/>
                <a:gd name="connsiteY2601" fmla="*/ 4830222 h 4860733"/>
                <a:gd name="connsiteX2602" fmla="*/ 2257859 w 4853691"/>
                <a:gd name="connsiteY2602" fmla="*/ 4830222 h 4860733"/>
                <a:gd name="connsiteX2603" fmla="*/ 2295412 w 4853691"/>
                <a:gd name="connsiteY2603" fmla="*/ 4832569 h 4860733"/>
                <a:gd name="connsiteX2604" fmla="*/ 2314188 w 4853691"/>
                <a:gd name="connsiteY2604" fmla="*/ 4832569 h 4860733"/>
                <a:gd name="connsiteX2605" fmla="*/ 2368170 w 4853691"/>
                <a:gd name="connsiteY2605" fmla="*/ 4832569 h 4860733"/>
                <a:gd name="connsiteX2606" fmla="*/ 2424499 w 4853691"/>
                <a:gd name="connsiteY2606" fmla="*/ 4832569 h 4860733"/>
                <a:gd name="connsiteX2607" fmla="*/ 2445622 w 4853691"/>
                <a:gd name="connsiteY2607" fmla="*/ 4832569 h 4860733"/>
                <a:gd name="connsiteX2608" fmla="*/ 2452664 w 4853691"/>
                <a:gd name="connsiteY2608" fmla="*/ 4832569 h 4860733"/>
                <a:gd name="connsiteX2609" fmla="*/ 2443275 w 4853691"/>
                <a:gd name="connsiteY2609" fmla="*/ 4832569 h 4860733"/>
                <a:gd name="connsiteX2610" fmla="*/ 2417458 w 4853691"/>
                <a:gd name="connsiteY2610" fmla="*/ 4834916 h 4860733"/>
                <a:gd name="connsiteX2611" fmla="*/ 1628850 w 4853691"/>
                <a:gd name="connsiteY2611" fmla="*/ 4698787 h 4860733"/>
                <a:gd name="connsiteX2612" fmla="*/ 1621809 w 4853691"/>
                <a:gd name="connsiteY2612" fmla="*/ 4696440 h 4860733"/>
                <a:gd name="connsiteX2613" fmla="*/ 1628850 w 4853691"/>
                <a:gd name="connsiteY2613" fmla="*/ 4698787 h 4860733"/>
                <a:gd name="connsiteX2614" fmla="*/ 1649974 w 4853691"/>
                <a:gd name="connsiteY2614" fmla="*/ 4703481 h 4860733"/>
                <a:gd name="connsiteX2615" fmla="*/ 1682832 w 4853691"/>
                <a:gd name="connsiteY2615" fmla="*/ 4712869 h 4860733"/>
                <a:gd name="connsiteX2616" fmla="*/ 1682832 w 4853691"/>
                <a:gd name="connsiteY2616" fmla="*/ 4717563 h 4860733"/>
                <a:gd name="connsiteX2617" fmla="*/ 1682832 w 4853691"/>
                <a:gd name="connsiteY2617" fmla="*/ 4719911 h 4860733"/>
                <a:gd name="connsiteX2618" fmla="*/ 1652321 w 4853691"/>
                <a:gd name="connsiteY2618" fmla="*/ 4708175 h 4860733"/>
                <a:gd name="connsiteX2619" fmla="*/ 1628850 w 4853691"/>
                <a:gd name="connsiteY2619" fmla="*/ 4698787 h 4860733"/>
                <a:gd name="connsiteX2620" fmla="*/ 1534968 w 4853691"/>
                <a:gd name="connsiteY2620" fmla="*/ 4665928 h 4860733"/>
                <a:gd name="connsiteX2621" fmla="*/ 1466904 w 4853691"/>
                <a:gd name="connsiteY2621" fmla="*/ 4642458 h 4860733"/>
                <a:gd name="connsiteX2622" fmla="*/ 1455169 w 4853691"/>
                <a:gd name="connsiteY2622" fmla="*/ 4637764 h 4860733"/>
                <a:gd name="connsiteX2623" fmla="*/ 1377716 w 4853691"/>
                <a:gd name="connsiteY2623" fmla="*/ 4604905 h 4860733"/>
                <a:gd name="connsiteX2624" fmla="*/ 1375369 w 4853691"/>
                <a:gd name="connsiteY2624" fmla="*/ 4604905 h 4860733"/>
                <a:gd name="connsiteX2625" fmla="*/ 1300264 w 4853691"/>
                <a:gd name="connsiteY2625" fmla="*/ 4569700 h 4860733"/>
                <a:gd name="connsiteX2626" fmla="*/ 1281487 w 4853691"/>
                <a:gd name="connsiteY2626" fmla="*/ 4560311 h 4860733"/>
                <a:gd name="connsiteX2627" fmla="*/ 1227505 w 4853691"/>
                <a:gd name="connsiteY2627" fmla="*/ 4532147 h 4860733"/>
                <a:gd name="connsiteX2628" fmla="*/ 1201688 w 4853691"/>
                <a:gd name="connsiteY2628" fmla="*/ 4515718 h 4860733"/>
                <a:gd name="connsiteX2629" fmla="*/ 1154747 w 4853691"/>
                <a:gd name="connsiteY2629" fmla="*/ 4487553 h 4860733"/>
                <a:gd name="connsiteX2630" fmla="*/ 1124235 w 4853691"/>
                <a:gd name="connsiteY2630" fmla="*/ 4468777 h 4860733"/>
                <a:gd name="connsiteX2631" fmla="*/ 1096071 w 4853691"/>
                <a:gd name="connsiteY2631" fmla="*/ 4450000 h 4860733"/>
                <a:gd name="connsiteX2632" fmla="*/ 1098418 w 4853691"/>
                <a:gd name="connsiteY2632" fmla="*/ 4452347 h 4860733"/>
                <a:gd name="connsiteX2633" fmla="*/ 1117194 w 4853691"/>
                <a:gd name="connsiteY2633" fmla="*/ 4461735 h 4860733"/>
                <a:gd name="connsiteX2634" fmla="*/ 1126582 w 4853691"/>
                <a:gd name="connsiteY2634" fmla="*/ 4466429 h 4860733"/>
                <a:gd name="connsiteX2635" fmla="*/ 1143012 w 4853691"/>
                <a:gd name="connsiteY2635" fmla="*/ 4473471 h 4860733"/>
                <a:gd name="connsiteX2636" fmla="*/ 1150053 w 4853691"/>
                <a:gd name="connsiteY2636" fmla="*/ 4475818 h 4860733"/>
                <a:gd name="connsiteX2637" fmla="*/ 1173523 w 4853691"/>
                <a:gd name="connsiteY2637" fmla="*/ 4485206 h 4860733"/>
                <a:gd name="connsiteX2638" fmla="*/ 1178217 w 4853691"/>
                <a:gd name="connsiteY2638" fmla="*/ 4487553 h 4860733"/>
                <a:gd name="connsiteX2639" fmla="*/ 1196994 w 4853691"/>
                <a:gd name="connsiteY2639" fmla="*/ 4494594 h 4860733"/>
                <a:gd name="connsiteX2640" fmla="*/ 1204035 w 4853691"/>
                <a:gd name="connsiteY2640" fmla="*/ 4496941 h 4860733"/>
                <a:gd name="connsiteX2641" fmla="*/ 1218117 w 4853691"/>
                <a:gd name="connsiteY2641" fmla="*/ 4499288 h 4860733"/>
                <a:gd name="connsiteX2642" fmla="*/ 1220464 w 4853691"/>
                <a:gd name="connsiteY2642" fmla="*/ 4499288 h 4860733"/>
                <a:gd name="connsiteX2643" fmla="*/ 1234546 w 4853691"/>
                <a:gd name="connsiteY2643" fmla="*/ 4508676 h 4860733"/>
                <a:gd name="connsiteX2644" fmla="*/ 1253323 w 4853691"/>
                <a:gd name="connsiteY2644" fmla="*/ 4525106 h 4860733"/>
                <a:gd name="connsiteX2645" fmla="*/ 1258017 w 4853691"/>
                <a:gd name="connsiteY2645" fmla="*/ 4525106 h 4860733"/>
                <a:gd name="connsiteX2646" fmla="*/ 1272099 w 4853691"/>
                <a:gd name="connsiteY2646" fmla="*/ 4532147 h 4860733"/>
                <a:gd name="connsiteX2647" fmla="*/ 1295570 w 4853691"/>
                <a:gd name="connsiteY2647" fmla="*/ 4546229 h 4860733"/>
                <a:gd name="connsiteX2648" fmla="*/ 1323734 w 4853691"/>
                <a:gd name="connsiteY2648" fmla="*/ 4562658 h 4860733"/>
                <a:gd name="connsiteX2649" fmla="*/ 1349552 w 4853691"/>
                <a:gd name="connsiteY2649" fmla="*/ 4576741 h 4860733"/>
                <a:gd name="connsiteX2650" fmla="*/ 1377716 w 4853691"/>
                <a:gd name="connsiteY2650" fmla="*/ 4590823 h 4860733"/>
                <a:gd name="connsiteX2651" fmla="*/ 1403534 w 4853691"/>
                <a:gd name="connsiteY2651" fmla="*/ 4604905 h 4860733"/>
                <a:gd name="connsiteX2652" fmla="*/ 1457516 w 4853691"/>
                <a:gd name="connsiteY2652" fmla="*/ 4630723 h 4860733"/>
                <a:gd name="connsiteX2653" fmla="*/ 1511498 w 4853691"/>
                <a:gd name="connsiteY2653" fmla="*/ 4654193 h 4860733"/>
                <a:gd name="connsiteX2654" fmla="*/ 1530274 w 4853691"/>
                <a:gd name="connsiteY2654" fmla="*/ 4661234 h 4860733"/>
                <a:gd name="connsiteX2655" fmla="*/ 1565480 w 4853691"/>
                <a:gd name="connsiteY2655" fmla="*/ 4675317 h 4860733"/>
                <a:gd name="connsiteX2656" fmla="*/ 1577215 w 4853691"/>
                <a:gd name="connsiteY2656" fmla="*/ 4680011 h 4860733"/>
                <a:gd name="connsiteX2657" fmla="*/ 1560786 w 4853691"/>
                <a:gd name="connsiteY2657" fmla="*/ 4675317 h 4860733"/>
                <a:gd name="connsiteX2658" fmla="*/ 1534968 w 4853691"/>
                <a:gd name="connsiteY2658" fmla="*/ 4665928 h 4860733"/>
                <a:gd name="connsiteX2659" fmla="*/ 889531 w 4853691"/>
                <a:gd name="connsiteY2659" fmla="*/ 4266930 h 4860733"/>
                <a:gd name="connsiteX2660" fmla="*/ 859019 w 4853691"/>
                <a:gd name="connsiteY2660" fmla="*/ 4243460 h 4860733"/>
                <a:gd name="connsiteX2661" fmla="*/ 840243 w 4853691"/>
                <a:gd name="connsiteY2661" fmla="*/ 4227031 h 4860733"/>
                <a:gd name="connsiteX2662" fmla="*/ 812078 w 4853691"/>
                <a:gd name="connsiteY2662" fmla="*/ 4203560 h 4860733"/>
                <a:gd name="connsiteX2663" fmla="*/ 793302 w 4853691"/>
                <a:gd name="connsiteY2663" fmla="*/ 4184784 h 4860733"/>
                <a:gd name="connsiteX2664" fmla="*/ 767484 w 4853691"/>
                <a:gd name="connsiteY2664" fmla="*/ 4161313 h 4860733"/>
                <a:gd name="connsiteX2665" fmla="*/ 748708 w 4853691"/>
                <a:gd name="connsiteY2665" fmla="*/ 4142537 h 4860733"/>
                <a:gd name="connsiteX2666" fmla="*/ 722890 w 4853691"/>
                <a:gd name="connsiteY2666" fmla="*/ 4119066 h 4860733"/>
                <a:gd name="connsiteX2667" fmla="*/ 704114 w 4853691"/>
                <a:gd name="connsiteY2667" fmla="*/ 4100290 h 4860733"/>
                <a:gd name="connsiteX2668" fmla="*/ 680643 w 4853691"/>
                <a:gd name="connsiteY2668" fmla="*/ 4076820 h 4860733"/>
                <a:gd name="connsiteX2669" fmla="*/ 661867 w 4853691"/>
                <a:gd name="connsiteY2669" fmla="*/ 4058043 h 4860733"/>
                <a:gd name="connsiteX2670" fmla="*/ 638397 w 4853691"/>
                <a:gd name="connsiteY2670" fmla="*/ 4032226 h 4860733"/>
                <a:gd name="connsiteX2671" fmla="*/ 619620 w 4853691"/>
                <a:gd name="connsiteY2671" fmla="*/ 4011102 h 4860733"/>
                <a:gd name="connsiteX2672" fmla="*/ 612579 w 4853691"/>
                <a:gd name="connsiteY2672" fmla="*/ 4001714 h 4860733"/>
                <a:gd name="connsiteX2673" fmla="*/ 624314 w 4853691"/>
                <a:gd name="connsiteY2673" fmla="*/ 4011102 h 4860733"/>
                <a:gd name="connsiteX2674" fmla="*/ 645438 w 4853691"/>
                <a:gd name="connsiteY2674" fmla="*/ 4032226 h 4860733"/>
                <a:gd name="connsiteX2675" fmla="*/ 673602 w 4853691"/>
                <a:gd name="connsiteY2675" fmla="*/ 4058043 h 4860733"/>
                <a:gd name="connsiteX2676" fmla="*/ 694726 w 4853691"/>
                <a:gd name="connsiteY2676" fmla="*/ 4076820 h 4860733"/>
                <a:gd name="connsiteX2677" fmla="*/ 722890 w 4853691"/>
                <a:gd name="connsiteY2677" fmla="*/ 4100290 h 4860733"/>
                <a:gd name="connsiteX2678" fmla="*/ 744014 w 4853691"/>
                <a:gd name="connsiteY2678" fmla="*/ 4119066 h 4860733"/>
                <a:gd name="connsiteX2679" fmla="*/ 774525 w 4853691"/>
                <a:gd name="connsiteY2679" fmla="*/ 4142537 h 4860733"/>
                <a:gd name="connsiteX2680" fmla="*/ 797996 w 4853691"/>
                <a:gd name="connsiteY2680" fmla="*/ 4158966 h 4860733"/>
                <a:gd name="connsiteX2681" fmla="*/ 807384 w 4853691"/>
                <a:gd name="connsiteY2681" fmla="*/ 4166007 h 4860733"/>
                <a:gd name="connsiteX2682" fmla="*/ 830854 w 4853691"/>
                <a:gd name="connsiteY2682" fmla="*/ 4189478 h 4860733"/>
                <a:gd name="connsiteX2683" fmla="*/ 849631 w 4853691"/>
                <a:gd name="connsiteY2683" fmla="*/ 4205908 h 4860733"/>
                <a:gd name="connsiteX2684" fmla="*/ 882489 w 4853691"/>
                <a:gd name="connsiteY2684" fmla="*/ 4236419 h 4860733"/>
                <a:gd name="connsiteX2685" fmla="*/ 903613 w 4853691"/>
                <a:gd name="connsiteY2685" fmla="*/ 4255195 h 4860733"/>
                <a:gd name="connsiteX2686" fmla="*/ 936472 w 4853691"/>
                <a:gd name="connsiteY2686" fmla="*/ 4283360 h 4860733"/>
                <a:gd name="connsiteX2687" fmla="*/ 955248 w 4853691"/>
                <a:gd name="connsiteY2687" fmla="*/ 4299789 h 4860733"/>
                <a:gd name="connsiteX2688" fmla="*/ 945860 w 4853691"/>
                <a:gd name="connsiteY2688" fmla="*/ 4306830 h 4860733"/>
                <a:gd name="connsiteX2689" fmla="*/ 913001 w 4853691"/>
                <a:gd name="connsiteY2689" fmla="*/ 4281013 h 4860733"/>
                <a:gd name="connsiteX2690" fmla="*/ 889531 w 4853691"/>
                <a:gd name="connsiteY2690" fmla="*/ 4266930 h 4860733"/>
                <a:gd name="connsiteX2691" fmla="*/ 521044 w 4853691"/>
                <a:gd name="connsiteY2691" fmla="*/ 3889056 h 4860733"/>
                <a:gd name="connsiteX2692" fmla="*/ 488186 w 4853691"/>
                <a:gd name="connsiteY2692" fmla="*/ 3844462 h 4860733"/>
                <a:gd name="connsiteX2693" fmla="*/ 469409 w 4853691"/>
                <a:gd name="connsiteY2693" fmla="*/ 3816298 h 4860733"/>
                <a:gd name="connsiteX2694" fmla="*/ 422468 w 4853691"/>
                <a:gd name="connsiteY2694" fmla="*/ 3745886 h 4860733"/>
                <a:gd name="connsiteX2695" fmla="*/ 408386 w 4853691"/>
                <a:gd name="connsiteY2695" fmla="*/ 3724763 h 4860733"/>
                <a:gd name="connsiteX2696" fmla="*/ 403692 w 4853691"/>
                <a:gd name="connsiteY2696" fmla="*/ 3713028 h 4860733"/>
                <a:gd name="connsiteX2697" fmla="*/ 396651 w 4853691"/>
                <a:gd name="connsiteY2697" fmla="*/ 3698945 h 4860733"/>
                <a:gd name="connsiteX2698" fmla="*/ 391957 w 4853691"/>
                <a:gd name="connsiteY2698" fmla="*/ 3689557 h 4860733"/>
                <a:gd name="connsiteX2699" fmla="*/ 354404 w 4853691"/>
                <a:gd name="connsiteY2699" fmla="*/ 3595675 h 4860733"/>
                <a:gd name="connsiteX2700" fmla="*/ 354404 w 4853691"/>
                <a:gd name="connsiteY2700" fmla="*/ 3595675 h 4860733"/>
                <a:gd name="connsiteX2701" fmla="*/ 368486 w 4853691"/>
                <a:gd name="connsiteY2701" fmla="*/ 3621493 h 4860733"/>
                <a:gd name="connsiteX2702" fmla="*/ 384916 w 4853691"/>
                <a:gd name="connsiteY2702" fmla="*/ 3652004 h 4860733"/>
                <a:gd name="connsiteX2703" fmla="*/ 398998 w 4853691"/>
                <a:gd name="connsiteY2703" fmla="*/ 3675475 h 4860733"/>
                <a:gd name="connsiteX2704" fmla="*/ 415427 w 4853691"/>
                <a:gd name="connsiteY2704" fmla="*/ 3705986 h 4860733"/>
                <a:gd name="connsiteX2705" fmla="*/ 429509 w 4853691"/>
                <a:gd name="connsiteY2705" fmla="*/ 3729457 h 4860733"/>
                <a:gd name="connsiteX2706" fmla="*/ 445939 w 4853691"/>
                <a:gd name="connsiteY2706" fmla="*/ 3757621 h 4860733"/>
                <a:gd name="connsiteX2707" fmla="*/ 460021 w 4853691"/>
                <a:gd name="connsiteY2707" fmla="*/ 3781092 h 4860733"/>
                <a:gd name="connsiteX2708" fmla="*/ 476450 w 4853691"/>
                <a:gd name="connsiteY2708" fmla="*/ 3809256 h 4860733"/>
                <a:gd name="connsiteX2709" fmla="*/ 490533 w 4853691"/>
                <a:gd name="connsiteY2709" fmla="*/ 3832727 h 4860733"/>
                <a:gd name="connsiteX2710" fmla="*/ 509309 w 4853691"/>
                <a:gd name="connsiteY2710" fmla="*/ 3860891 h 4860733"/>
                <a:gd name="connsiteX2711" fmla="*/ 525738 w 4853691"/>
                <a:gd name="connsiteY2711" fmla="*/ 3884362 h 4860733"/>
                <a:gd name="connsiteX2712" fmla="*/ 544515 w 4853691"/>
                <a:gd name="connsiteY2712" fmla="*/ 3910179 h 4860733"/>
                <a:gd name="connsiteX2713" fmla="*/ 560944 w 4853691"/>
                <a:gd name="connsiteY2713" fmla="*/ 3933650 h 4860733"/>
                <a:gd name="connsiteX2714" fmla="*/ 565638 w 4853691"/>
                <a:gd name="connsiteY2714" fmla="*/ 3938344 h 4860733"/>
                <a:gd name="connsiteX2715" fmla="*/ 546862 w 4853691"/>
                <a:gd name="connsiteY2715" fmla="*/ 3914873 h 4860733"/>
                <a:gd name="connsiteX2716" fmla="*/ 521044 w 4853691"/>
                <a:gd name="connsiteY2716" fmla="*/ 3889056 h 4860733"/>
                <a:gd name="connsiteX2717" fmla="*/ 319198 w 4853691"/>
                <a:gd name="connsiteY2717" fmla="*/ 3525264 h 4860733"/>
                <a:gd name="connsiteX2718" fmla="*/ 314504 w 4853691"/>
                <a:gd name="connsiteY2718" fmla="*/ 3518223 h 4860733"/>
                <a:gd name="connsiteX2719" fmla="*/ 319198 w 4853691"/>
                <a:gd name="connsiteY2719" fmla="*/ 3518223 h 4860733"/>
                <a:gd name="connsiteX2720" fmla="*/ 337975 w 4853691"/>
                <a:gd name="connsiteY2720" fmla="*/ 3567510 h 4860733"/>
                <a:gd name="connsiteX2721" fmla="*/ 330934 w 4853691"/>
                <a:gd name="connsiteY2721" fmla="*/ 3553428 h 4860733"/>
                <a:gd name="connsiteX2722" fmla="*/ 319198 w 4853691"/>
                <a:gd name="connsiteY2722" fmla="*/ 3525264 h 4860733"/>
                <a:gd name="connsiteX2723" fmla="*/ 246440 w 4853691"/>
                <a:gd name="connsiteY2723" fmla="*/ 3379747 h 4860733"/>
                <a:gd name="connsiteX2724" fmla="*/ 230011 w 4853691"/>
                <a:gd name="connsiteY2724" fmla="*/ 3349235 h 4860733"/>
                <a:gd name="connsiteX2725" fmla="*/ 215928 w 4853691"/>
                <a:gd name="connsiteY2725" fmla="*/ 3323418 h 4860733"/>
                <a:gd name="connsiteX2726" fmla="*/ 201846 w 4853691"/>
                <a:gd name="connsiteY2726" fmla="*/ 3290559 h 4860733"/>
                <a:gd name="connsiteX2727" fmla="*/ 190111 w 4853691"/>
                <a:gd name="connsiteY2727" fmla="*/ 3262394 h 4860733"/>
                <a:gd name="connsiteX2728" fmla="*/ 176028 w 4853691"/>
                <a:gd name="connsiteY2728" fmla="*/ 3227189 h 4860733"/>
                <a:gd name="connsiteX2729" fmla="*/ 164293 w 4853691"/>
                <a:gd name="connsiteY2729" fmla="*/ 3201371 h 4860733"/>
                <a:gd name="connsiteX2730" fmla="*/ 150211 w 4853691"/>
                <a:gd name="connsiteY2730" fmla="*/ 3163819 h 4860733"/>
                <a:gd name="connsiteX2731" fmla="*/ 140823 w 4853691"/>
                <a:gd name="connsiteY2731" fmla="*/ 3138001 h 4860733"/>
                <a:gd name="connsiteX2732" fmla="*/ 126741 w 4853691"/>
                <a:gd name="connsiteY2732" fmla="*/ 3095754 h 4860733"/>
                <a:gd name="connsiteX2733" fmla="*/ 119699 w 4853691"/>
                <a:gd name="connsiteY2733" fmla="*/ 3072284 h 4860733"/>
                <a:gd name="connsiteX2734" fmla="*/ 117352 w 4853691"/>
                <a:gd name="connsiteY2734" fmla="*/ 3060549 h 4860733"/>
                <a:gd name="connsiteX2735" fmla="*/ 129088 w 4853691"/>
                <a:gd name="connsiteY2735" fmla="*/ 3065243 h 4860733"/>
                <a:gd name="connsiteX2736" fmla="*/ 133782 w 4853691"/>
                <a:gd name="connsiteY2736" fmla="*/ 3065243 h 4860733"/>
                <a:gd name="connsiteX2737" fmla="*/ 150211 w 4853691"/>
                <a:gd name="connsiteY2737" fmla="*/ 3112184 h 4860733"/>
                <a:gd name="connsiteX2738" fmla="*/ 157252 w 4853691"/>
                <a:gd name="connsiteY2738" fmla="*/ 3133307 h 4860733"/>
                <a:gd name="connsiteX2739" fmla="*/ 173681 w 4853691"/>
                <a:gd name="connsiteY2739" fmla="*/ 3177901 h 4860733"/>
                <a:gd name="connsiteX2740" fmla="*/ 183070 w 4853691"/>
                <a:gd name="connsiteY2740" fmla="*/ 3201371 h 4860733"/>
                <a:gd name="connsiteX2741" fmla="*/ 197152 w 4853691"/>
                <a:gd name="connsiteY2741" fmla="*/ 3241271 h 4860733"/>
                <a:gd name="connsiteX2742" fmla="*/ 206540 w 4853691"/>
                <a:gd name="connsiteY2742" fmla="*/ 3267089 h 4860733"/>
                <a:gd name="connsiteX2743" fmla="*/ 220622 w 4853691"/>
                <a:gd name="connsiteY2743" fmla="*/ 3304641 h 4860733"/>
                <a:gd name="connsiteX2744" fmla="*/ 230011 w 4853691"/>
                <a:gd name="connsiteY2744" fmla="*/ 3330459 h 4860733"/>
                <a:gd name="connsiteX2745" fmla="*/ 244093 w 4853691"/>
                <a:gd name="connsiteY2745" fmla="*/ 3365665 h 4860733"/>
                <a:gd name="connsiteX2746" fmla="*/ 255828 w 4853691"/>
                <a:gd name="connsiteY2746" fmla="*/ 3391482 h 4860733"/>
                <a:gd name="connsiteX2747" fmla="*/ 265216 w 4853691"/>
                <a:gd name="connsiteY2747" fmla="*/ 3412606 h 4860733"/>
                <a:gd name="connsiteX2748" fmla="*/ 262869 w 4853691"/>
                <a:gd name="connsiteY2748" fmla="*/ 3410258 h 4860733"/>
                <a:gd name="connsiteX2749" fmla="*/ 246440 w 4853691"/>
                <a:gd name="connsiteY2749" fmla="*/ 3379747 h 4860733"/>
                <a:gd name="connsiteX2750" fmla="*/ 82147 w 4853691"/>
                <a:gd name="connsiteY2750" fmla="*/ 2947890 h 4860733"/>
                <a:gd name="connsiteX2751" fmla="*/ 70411 w 4853691"/>
                <a:gd name="connsiteY2751" fmla="*/ 2907991 h 4860733"/>
                <a:gd name="connsiteX2752" fmla="*/ 68064 w 4853691"/>
                <a:gd name="connsiteY2752" fmla="*/ 2896255 h 4860733"/>
                <a:gd name="connsiteX2753" fmla="*/ 63370 w 4853691"/>
                <a:gd name="connsiteY2753" fmla="*/ 2879826 h 4860733"/>
                <a:gd name="connsiteX2754" fmla="*/ 63370 w 4853691"/>
                <a:gd name="connsiteY2754" fmla="*/ 2882173 h 4860733"/>
                <a:gd name="connsiteX2755" fmla="*/ 72758 w 4853691"/>
                <a:gd name="connsiteY2755" fmla="*/ 2917379 h 4860733"/>
                <a:gd name="connsiteX2756" fmla="*/ 75105 w 4853691"/>
                <a:gd name="connsiteY2756" fmla="*/ 2929114 h 4860733"/>
                <a:gd name="connsiteX2757" fmla="*/ 89188 w 4853691"/>
                <a:gd name="connsiteY2757" fmla="*/ 2966667 h 4860733"/>
                <a:gd name="connsiteX2758" fmla="*/ 91535 w 4853691"/>
                <a:gd name="connsiteY2758" fmla="*/ 2971361 h 4860733"/>
                <a:gd name="connsiteX2759" fmla="*/ 98576 w 4853691"/>
                <a:gd name="connsiteY2759" fmla="*/ 2987790 h 4860733"/>
                <a:gd name="connsiteX2760" fmla="*/ 98576 w 4853691"/>
                <a:gd name="connsiteY2760" fmla="*/ 2987790 h 4860733"/>
                <a:gd name="connsiteX2761" fmla="*/ 98576 w 4853691"/>
                <a:gd name="connsiteY2761" fmla="*/ 2987790 h 4860733"/>
                <a:gd name="connsiteX2762" fmla="*/ 93882 w 4853691"/>
                <a:gd name="connsiteY2762" fmla="*/ 2987790 h 4860733"/>
                <a:gd name="connsiteX2763" fmla="*/ 84494 w 4853691"/>
                <a:gd name="connsiteY2763" fmla="*/ 2957279 h 4860733"/>
                <a:gd name="connsiteX2764" fmla="*/ 82147 w 4853691"/>
                <a:gd name="connsiteY2764" fmla="*/ 2947890 h 4860733"/>
                <a:gd name="connsiteX2765" fmla="*/ 21123 w 4853691"/>
                <a:gd name="connsiteY2765" fmla="*/ 2405723 h 4860733"/>
                <a:gd name="connsiteX2766" fmla="*/ 23470 w 4853691"/>
                <a:gd name="connsiteY2766" fmla="*/ 2370517 h 4860733"/>
                <a:gd name="connsiteX2767" fmla="*/ 23470 w 4853691"/>
                <a:gd name="connsiteY2767" fmla="*/ 2368170 h 4860733"/>
                <a:gd name="connsiteX2768" fmla="*/ 23470 w 4853691"/>
                <a:gd name="connsiteY2768" fmla="*/ 2363476 h 4860733"/>
                <a:gd name="connsiteX2769" fmla="*/ 25818 w 4853691"/>
                <a:gd name="connsiteY2769" fmla="*/ 2363476 h 4860733"/>
                <a:gd name="connsiteX2770" fmla="*/ 25818 w 4853691"/>
                <a:gd name="connsiteY2770" fmla="*/ 2370517 h 4860733"/>
                <a:gd name="connsiteX2771" fmla="*/ 25818 w 4853691"/>
                <a:gd name="connsiteY2771" fmla="*/ 2389293 h 4860733"/>
                <a:gd name="connsiteX2772" fmla="*/ 25818 w 4853691"/>
                <a:gd name="connsiteY2772" fmla="*/ 2403376 h 4860733"/>
                <a:gd name="connsiteX2773" fmla="*/ 25818 w 4853691"/>
                <a:gd name="connsiteY2773" fmla="*/ 2424499 h 4860733"/>
                <a:gd name="connsiteX2774" fmla="*/ 25818 w 4853691"/>
                <a:gd name="connsiteY2774" fmla="*/ 2431540 h 4860733"/>
                <a:gd name="connsiteX2775" fmla="*/ 23470 w 4853691"/>
                <a:gd name="connsiteY2775" fmla="*/ 2431540 h 4860733"/>
                <a:gd name="connsiteX2776" fmla="*/ 18776 w 4853691"/>
                <a:gd name="connsiteY2776" fmla="*/ 2431540 h 4860733"/>
                <a:gd name="connsiteX2777" fmla="*/ 18776 w 4853691"/>
                <a:gd name="connsiteY2777" fmla="*/ 2408070 h 4860733"/>
                <a:gd name="connsiteX2778" fmla="*/ 21123 w 4853691"/>
                <a:gd name="connsiteY2778" fmla="*/ 2405723 h 4860733"/>
                <a:gd name="connsiteX2779" fmla="*/ 32859 w 4853691"/>
                <a:gd name="connsiteY2779" fmla="*/ 2229694 h 4860733"/>
                <a:gd name="connsiteX2780" fmla="*/ 37553 w 4853691"/>
                <a:gd name="connsiteY2780" fmla="*/ 2196836 h 4860733"/>
                <a:gd name="connsiteX2781" fmla="*/ 39900 w 4853691"/>
                <a:gd name="connsiteY2781" fmla="*/ 2175712 h 4860733"/>
                <a:gd name="connsiteX2782" fmla="*/ 44594 w 4853691"/>
                <a:gd name="connsiteY2782" fmla="*/ 2135812 h 4860733"/>
                <a:gd name="connsiteX2783" fmla="*/ 46941 w 4853691"/>
                <a:gd name="connsiteY2783" fmla="*/ 2117036 h 4860733"/>
                <a:gd name="connsiteX2784" fmla="*/ 53982 w 4853691"/>
                <a:gd name="connsiteY2784" fmla="*/ 2077136 h 4860733"/>
                <a:gd name="connsiteX2785" fmla="*/ 56329 w 4853691"/>
                <a:gd name="connsiteY2785" fmla="*/ 2077136 h 4860733"/>
                <a:gd name="connsiteX2786" fmla="*/ 77453 w 4853691"/>
                <a:gd name="connsiteY2786" fmla="*/ 2056013 h 4860733"/>
                <a:gd name="connsiteX2787" fmla="*/ 63370 w 4853691"/>
                <a:gd name="connsiteY2787" fmla="*/ 2037236 h 4860733"/>
                <a:gd name="connsiteX2788" fmla="*/ 65717 w 4853691"/>
                <a:gd name="connsiteY2788" fmla="*/ 2027848 h 4860733"/>
                <a:gd name="connsiteX2789" fmla="*/ 75105 w 4853691"/>
                <a:gd name="connsiteY2789" fmla="*/ 2020807 h 4860733"/>
                <a:gd name="connsiteX2790" fmla="*/ 82147 w 4853691"/>
                <a:gd name="connsiteY2790" fmla="*/ 2023154 h 4860733"/>
                <a:gd name="connsiteX2791" fmla="*/ 103270 w 4853691"/>
                <a:gd name="connsiteY2791" fmla="*/ 2002031 h 4860733"/>
                <a:gd name="connsiteX2792" fmla="*/ 91535 w 4853691"/>
                <a:gd name="connsiteY2792" fmla="*/ 1983254 h 4860733"/>
                <a:gd name="connsiteX2793" fmla="*/ 152558 w 4853691"/>
                <a:gd name="connsiteY2793" fmla="*/ 1887025 h 4860733"/>
                <a:gd name="connsiteX2794" fmla="*/ 201846 w 4853691"/>
                <a:gd name="connsiteY2794" fmla="*/ 1851820 h 4860733"/>
                <a:gd name="connsiteX2795" fmla="*/ 194805 w 4853691"/>
                <a:gd name="connsiteY2795" fmla="*/ 1863555 h 4860733"/>
                <a:gd name="connsiteX2796" fmla="*/ 183070 w 4853691"/>
                <a:gd name="connsiteY2796" fmla="*/ 1882331 h 4860733"/>
                <a:gd name="connsiteX2797" fmla="*/ 171334 w 4853691"/>
                <a:gd name="connsiteY2797" fmla="*/ 1903455 h 4860733"/>
                <a:gd name="connsiteX2798" fmla="*/ 157252 w 4853691"/>
                <a:gd name="connsiteY2798" fmla="*/ 1922231 h 4860733"/>
                <a:gd name="connsiteX2799" fmla="*/ 145517 w 4853691"/>
                <a:gd name="connsiteY2799" fmla="*/ 1943354 h 4860733"/>
                <a:gd name="connsiteX2800" fmla="*/ 136129 w 4853691"/>
                <a:gd name="connsiteY2800" fmla="*/ 1962131 h 4860733"/>
                <a:gd name="connsiteX2801" fmla="*/ 124393 w 4853691"/>
                <a:gd name="connsiteY2801" fmla="*/ 1983254 h 4860733"/>
                <a:gd name="connsiteX2802" fmla="*/ 115005 w 4853691"/>
                <a:gd name="connsiteY2802" fmla="*/ 2002031 h 4860733"/>
                <a:gd name="connsiteX2803" fmla="*/ 105617 w 4853691"/>
                <a:gd name="connsiteY2803" fmla="*/ 2023154 h 4860733"/>
                <a:gd name="connsiteX2804" fmla="*/ 98576 w 4853691"/>
                <a:gd name="connsiteY2804" fmla="*/ 2041930 h 4860733"/>
                <a:gd name="connsiteX2805" fmla="*/ 89188 w 4853691"/>
                <a:gd name="connsiteY2805" fmla="*/ 2063054 h 4860733"/>
                <a:gd name="connsiteX2806" fmla="*/ 82147 w 4853691"/>
                <a:gd name="connsiteY2806" fmla="*/ 2081830 h 4860733"/>
                <a:gd name="connsiteX2807" fmla="*/ 75105 w 4853691"/>
                <a:gd name="connsiteY2807" fmla="*/ 2102954 h 4860733"/>
                <a:gd name="connsiteX2808" fmla="*/ 68064 w 4853691"/>
                <a:gd name="connsiteY2808" fmla="*/ 2114689 h 4860733"/>
                <a:gd name="connsiteX2809" fmla="*/ 61023 w 4853691"/>
                <a:gd name="connsiteY2809" fmla="*/ 2135812 h 4860733"/>
                <a:gd name="connsiteX2810" fmla="*/ 56329 w 4853691"/>
                <a:gd name="connsiteY2810" fmla="*/ 2152242 h 4860733"/>
                <a:gd name="connsiteX2811" fmla="*/ 49288 w 4853691"/>
                <a:gd name="connsiteY2811" fmla="*/ 2173365 h 4860733"/>
                <a:gd name="connsiteX2812" fmla="*/ 46941 w 4853691"/>
                <a:gd name="connsiteY2812" fmla="*/ 2189794 h 4860733"/>
                <a:gd name="connsiteX2813" fmla="*/ 42247 w 4853691"/>
                <a:gd name="connsiteY2813" fmla="*/ 2210918 h 4860733"/>
                <a:gd name="connsiteX2814" fmla="*/ 37553 w 4853691"/>
                <a:gd name="connsiteY2814" fmla="*/ 2227347 h 4860733"/>
                <a:gd name="connsiteX2815" fmla="*/ 32859 w 4853691"/>
                <a:gd name="connsiteY2815" fmla="*/ 2248470 h 4860733"/>
                <a:gd name="connsiteX2816" fmla="*/ 30512 w 4853691"/>
                <a:gd name="connsiteY2816" fmla="*/ 2264900 h 4860733"/>
                <a:gd name="connsiteX2817" fmla="*/ 30512 w 4853691"/>
                <a:gd name="connsiteY2817" fmla="*/ 2264900 h 4860733"/>
                <a:gd name="connsiteX2818" fmla="*/ 30512 w 4853691"/>
                <a:gd name="connsiteY2818" fmla="*/ 2253165 h 4860733"/>
                <a:gd name="connsiteX2819" fmla="*/ 32859 w 4853691"/>
                <a:gd name="connsiteY2819" fmla="*/ 2229694 h 4860733"/>
                <a:gd name="connsiteX2820" fmla="*/ 56329 w 4853691"/>
                <a:gd name="connsiteY2820" fmla="*/ 2027848 h 4860733"/>
                <a:gd name="connsiteX2821" fmla="*/ 56329 w 4853691"/>
                <a:gd name="connsiteY2821" fmla="*/ 2027848 h 4860733"/>
                <a:gd name="connsiteX2822" fmla="*/ 56329 w 4853691"/>
                <a:gd name="connsiteY2822" fmla="*/ 2032542 h 4860733"/>
                <a:gd name="connsiteX2823" fmla="*/ 56329 w 4853691"/>
                <a:gd name="connsiteY2823" fmla="*/ 2034889 h 4860733"/>
                <a:gd name="connsiteX2824" fmla="*/ 56329 w 4853691"/>
                <a:gd name="connsiteY2824" fmla="*/ 2034889 h 4860733"/>
                <a:gd name="connsiteX2825" fmla="*/ 56329 w 4853691"/>
                <a:gd name="connsiteY2825" fmla="*/ 2027848 h 4860733"/>
                <a:gd name="connsiteX2826" fmla="*/ 82147 w 4853691"/>
                <a:gd name="connsiteY2826" fmla="*/ 1952743 h 4860733"/>
                <a:gd name="connsiteX2827" fmla="*/ 89188 w 4853691"/>
                <a:gd name="connsiteY2827" fmla="*/ 1926925 h 4860733"/>
                <a:gd name="connsiteX2828" fmla="*/ 98576 w 4853691"/>
                <a:gd name="connsiteY2828" fmla="*/ 1898761 h 4860733"/>
                <a:gd name="connsiteX2829" fmla="*/ 105617 w 4853691"/>
                <a:gd name="connsiteY2829" fmla="*/ 1872943 h 4860733"/>
                <a:gd name="connsiteX2830" fmla="*/ 115005 w 4853691"/>
                <a:gd name="connsiteY2830" fmla="*/ 1842432 h 4860733"/>
                <a:gd name="connsiteX2831" fmla="*/ 124393 w 4853691"/>
                <a:gd name="connsiteY2831" fmla="*/ 1816614 h 4860733"/>
                <a:gd name="connsiteX2832" fmla="*/ 133782 w 4853691"/>
                <a:gd name="connsiteY2832" fmla="*/ 1786102 h 4860733"/>
                <a:gd name="connsiteX2833" fmla="*/ 143170 w 4853691"/>
                <a:gd name="connsiteY2833" fmla="*/ 1760285 h 4860733"/>
                <a:gd name="connsiteX2834" fmla="*/ 145517 w 4853691"/>
                <a:gd name="connsiteY2834" fmla="*/ 1753244 h 4860733"/>
                <a:gd name="connsiteX2835" fmla="*/ 124393 w 4853691"/>
                <a:gd name="connsiteY2835" fmla="*/ 1828349 h 4860733"/>
                <a:gd name="connsiteX2836" fmla="*/ 124393 w 4853691"/>
                <a:gd name="connsiteY2836" fmla="*/ 1833043 h 4860733"/>
                <a:gd name="connsiteX2837" fmla="*/ 103270 w 4853691"/>
                <a:gd name="connsiteY2837" fmla="*/ 1915190 h 4860733"/>
                <a:gd name="connsiteX2838" fmla="*/ 100923 w 4853691"/>
                <a:gd name="connsiteY2838" fmla="*/ 1929272 h 4860733"/>
                <a:gd name="connsiteX2839" fmla="*/ 100923 w 4853691"/>
                <a:gd name="connsiteY2839" fmla="*/ 1929272 h 4860733"/>
                <a:gd name="connsiteX2840" fmla="*/ 91535 w 4853691"/>
                <a:gd name="connsiteY2840" fmla="*/ 1950396 h 4860733"/>
                <a:gd name="connsiteX2841" fmla="*/ 86841 w 4853691"/>
                <a:gd name="connsiteY2841" fmla="*/ 1959784 h 4860733"/>
                <a:gd name="connsiteX2842" fmla="*/ 77453 w 4853691"/>
                <a:gd name="connsiteY2842" fmla="*/ 1983254 h 4860733"/>
                <a:gd name="connsiteX2843" fmla="*/ 75105 w 4853691"/>
                <a:gd name="connsiteY2843" fmla="*/ 1983254 h 4860733"/>
                <a:gd name="connsiteX2844" fmla="*/ 75105 w 4853691"/>
                <a:gd name="connsiteY2844" fmla="*/ 1980907 h 4860733"/>
                <a:gd name="connsiteX2845" fmla="*/ 82147 w 4853691"/>
                <a:gd name="connsiteY2845" fmla="*/ 1952743 h 4860733"/>
                <a:gd name="connsiteX2846" fmla="*/ 178376 w 4853691"/>
                <a:gd name="connsiteY2846" fmla="*/ 1657015 h 4860733"/>
                <a:gd name="connsiteX2847" fmla="*/ 197152 w 4853691"/>
                <a:gd name="connsiteY2847" fmla="*/ 1603033 h 4860733"/>
                <a:gd name="connsiteX2848" fmla="*/ 206540 w 4853691"/>
                <a:gd name="connsiteY2848" fmla="*/ 1577215 h 4860733"/>
                <a:gd name="connsiteX2849" fmla="*/ 272257 w 4853691"/>
                <a:gd name="connsiteY2849" fmla="*/ 1419963 h 4860733"/>
                <a:gd name="connsiteX2850" fmla="*/ 272257 w 4853691"/>
                <a:gd name="connsiteY2850" fmla="*/ 1419963 h 4860733"/>
                <a:gd name="connsiteX2851" fmla="*/ 286340 w 4853691"/>
                <a:gd name="connsiteY2851" fmla="*/ 1394146 h 4860733"/>
                <a:gd name="connsiteX2852" fmla="*/ 298075 w 4853691"/>
                <a:gd name="connsiteY2852" fmla="*/ 1375369 h 4860733"/>
                <a:gd name="connsiteX2853" fmla="*/ 295728 w 4853691"/>
                <a:gd name="connsiteY2853" fmla="*/ 1380063 h 4860733"/>
                <a:gd name="connsiteX2854" fmla="*/ 291034 w 4853691"/>
                <a:gd name="connsiteY2854" fmla="*/ 1403534 h 4860733"/>
                <a:gd name="connsiteX2855" fmla="*/ 286340 w 4853691"/>
                <a:gd name="connsiteY2855" fmla="*/ 1422310 h 4860733"/>
                <a:gd name="connsiteX2856" fmla="*/ 281646 w 4853691"/>
                <a:gd name="connsiteY2856" fmla="*/ 1445781 h 4860733"/>
                <a:gd name="connsiteX2857" fmla="*/ 269910 w 4853691"/>
                <a:gd name="connsiteY2857" fmla="*/ 1466904 h 4860733"/>
                <a:gd name="connsiteX2858" fmla="*/ 255828 w 4853691"/>
                <a:gd name="connsiteY2858" fmla="*/ 1492722 h 4860733"/>
                <a:gd name="connsiteX2859" fmla="*/ 239399 w 4853691"/>
                <a:gd name="connsiteY2859" fmla="*/ 1523233 h 4860733"/>
                <a:gd name="connsiteX2860" fmla="*/ 227664 w 4853691"/>
                <a:gd name="connsiteY2860" fmla="*/ 1549051 h 4860733"/>
                <a:gd name="connsiteX2861" fmla="*/ 211234 w 4853691"/>
                <a:gd name="connsiteY2861" fmla="*/ 1581909 h 4860733"/>
                <a:gd name="connsiteX2862" fmla="*/ 199499 w 4853691"/>
                <a:gd name="connsiteY2862" fmla="*/ 1605380 h 4860733"/>
                <a:gd name="connsiteX2863" fmla="*/ 183070 w 4853691"/>
                <a:gd name="connsiteY2863" fmla="*/ 1645280 h 4860733"/>
                <a:gd name="connsiteX2864" fmla="*/ 178376 w 4853691"/>
                <a:gd name="connsiteY2864" fmla="*/ 1657015 h 4860733"/>
                <a:gd name="connsiteX2865" fmla="*/ 164293 w 4853691"/>
                <a:gd name="connsiteY2865" fmla="*/ 1696915 h 4860733"/>
                <a:gd name="connsiteX2866" fmla="*/ 166640 w 4853691"/>
                <a:gd name="connsiteY2866" fmla="*/ 1689873 h 4860733"/>
                <a:gd name="connsiteX2867" fmla="*/ 178376 w 4853691"/>
                <a:gd name="connsiteY2867" fmla="*/ 1657015 h 4860733"/>
                <a:gd name="connsiteX2868" fmla="*/ 354404 w 4853691"/>
                <a:gd name="connsiteY2868" fmla="*/ 1255670 h 4860733"/>
                <a:gd name="connsiteX2869" fmla="*/ 366139 w 4853691"/>
                <a:gd name="connsiteY2869" fmla="*/ 1234546 h 4860733"/>
                <a:gd name="connsiteX2870" fmla="*/ 396651 w 4853691"/>
                <a:gd name="connsiteY2870" fmla="*/ 1180564 h 4860733"/>
                <a:gd name="connsiteX2871" fmla="*/ 403692 w 4853691"/>
                <a:gd name="connsiteY2871" fmla="*/ 1168829 h 4860733"/>
                <a:gd name="connsiteX2872" fmla="*/ 413080 w 4853691"/>
                <a:gd name="connsiteY2872" fmla="*/ 1154747 h 4860733"/>
                <a:gd name="connsiteX2873" fmla="*/ 417774 w 4853691"/>
                <a:gd name="connsiteY2873" fmla="*/ 1152400 h 4860733"/>
                <a:gd name="connsiteX2874" fmla="*/ 417774 w 4853691"/>
                <a:gd name="connsiteY2874" fmla="*/ 1152400 h 4860733"/>
                <a:gd name="connsiteX2875" fmla="*/ 424815 w 4853691"/>
                <a:gd name="connsiteY2875" fmla="*/ 1150053 h 4860733"/>
                <a:gd name="connsiteX2876" fmla="*/ 427162 w 4853691"/>
                <a:gd name="connsiteY2876" fmla="*/ 1150053 h 4860733"/>
                <a:gd name="connsiteX2877" fmla="*/ 431857 w 4853691"/>
                <a:gd name="connsiteY2877" fmla="*/ 1147706 h 4860733"/>
                <a:gd name="connsiteX2878" fmla="*/ 438898 w 4853691"/>
                <a:gd name="connsiteY2878" fmla="*/ 1147706 h 4860733"/>
                <a:gd name="connsiteX2879" fmla="*/ 441245 w 4853691"/>
                <a:gd name="connsiteY2879" fmla="*/ 1147706 h 4860733"/>
                <a:gd name="connsiteX2880" fmla="*/ 438898 w 4853691"/>
                <a:gd name="connsiteY2880" fmla="*/ 1154747 h 4860733"/>
                <a:gd name="connsiteX2881" fmla="*/ 441245 w 4853691"/>
                <a:gd name="connsiteY2881" fmla="*/ 1161788 h 4860733"/>
                <a:gd name="connsiteX2882" fmla="*/ 438898 w 4853691"/>
                <a:gd name="connsiteY2882" fmla="*/ 1164135 h 4860733"/>
                <a:gd name="connsiteX2883" fmla="*/ 427162 w 4853691"/>
                <a:gd name="connsiteY2883" fmla="*/ 1175870 h 4860733"/>
                <a:gd name="connsiteX2884" fmla="*/ 415427 w 4853691"/>
                <a:gd name="connsiteY2884" fmla="*/ 1189953 h 4860733"/>
                <a:gd name="connsiteX2885" fmla="*/ 406039 w 4853691"/>
                <a:gd name="connsiteY2885" fmla="*/ 1201688 h 4860733"/>
                <a:gd name="connsiteX2886" fmla="*/ 394304 w 4853691"/>
                <a:gd name="connsiteY2886" fmla="*/ 1215770 h 4860733"/>
                <a:gd name="connsiteX2887" fmla="*/ 384916 w 4853691"/>
                <a:gd name="connsiteY2887" fmla="*/ 1227505 h 4860733"/>
                <a:gd name="connsiteX2888" fmla="*/ 373180 w 4853691"/>
                <a:gd name="connsiteY2888" fmla="*/ 1241588 h 4860733"/>
                <a:gd name="connsiteX2889" fmla="*/ 363792 w 4853691"/>
                <a:gd name="connsiteY2889" fmla="*/ 1255670 h 4860733"/>
                <a:gd name="connsiteX2890" fmla="*/ 352057 w 4853691"/>
                <a:gd name="connsiteY2890" fmla="*/ 1269752 h 4860733"/>
                <a:gd name="connsiteX2891" fmla="*/ 342669 w 4853691"/>
                <a:gd name="connsiteY2891" fmla="*/ 1283834 h 4860733"/>
                <a:gd name="connsiteX2892" fmla="*/ 333281 w 4853691"/>
                <a:gd name="connsiteY2892" fmla="*/ 1297917 h 4860733"/>
                <a:gd name="connsiteX2893" fmla="*/ 323892 w 4853691"/>
                <a:gd name="connsiteY2893" fmla="*/ 1311999 h 4860733"/>
                <a:gd name="connsiteX2894" fmla="*/ 319198 w 4853691"/>
                <a:gd name="connsiteY2894" fmla="*/ 1319040 h 4860733"/>
                <a:gd name="connsiteX2895" fmla="*/ 326239 w 4853691"/>
                <a:gd name="connsiteY2895" fmla="*/ 1304958 h 4860733"/>
                <a:gd name="connsiteX2896" fmla="*/ 354404 w 4853691"/>
                <a:gd name="connsiteY2896" fmla="*/ 1255670 h 4860733"/>
                <a:gd name="connsiteX2897" fmla="*/ 488186 w 4853691"/>
                <a:gd name="connsiteY2897" fmla="*/ 1121888 h 4860733"/>
                <a:gd name="connsiteX2898" fmla="*/ 495227 w 4853691"/>
                <a:gd name="connsiteY2898" fmla="*/ 1114847 h 4860733"/>
                <a:gd name="connsiteX2899" fmla="*/ 476450 w 4853691"/>
                <a:gd name="connsiteY2899" fmla="*/ 1140665 h 4860733"/>
                <a:gd name="connsiteX2900" fmla="*/ 474103 w 4853691"/>
                <a:gd name="connsiteY2900" fmla="*/ 1138318 h 4860733"/>
                <a:gd name="connsiteX2901" fmla="*/ 481145 w 4853691"/>
                <a:gd name="connsiteY2901" fmla="*/ 1131276 h 4860733"/>
                <a:gd name="connsiteX2902" fmla="*/ 488186 w 4853691"/>
                <a:gd name="connsiteY2902" fmla="*/ 1121888 h 4860733"/>
                <a:gd name="connsiteX2903" fmla="*/ 539821 w 4853691"/>
                <a:gd name="connsiteY2903" fmla="*/ 1063212 h 4860733"/>
                <a:gd name="connsiteX2904" fmla="*/ 563291 w 4853691"/>
                <a:gd name="connsiteY2904" fmla="*/ 1037394 h 4860733"/>
                <a:gd name="connsiteX2905" fmla="*/ 579721 w 4853691"/>
                <a:gd name="connsiteY2905" fmla="*/ 1018618 h 4860733"/>
                <a:gd name="connsiteX2906" fmla="*/ 603191 w 4853691"/>
                <a:gd name="connsiteY2906" fmla="*/ 995148 h 4860733"/>
                <a:gd name="connsiteX2907" fmla="*/ 621967 w 4853691"/>
                <a:gd name="connsiteY2907" fmla="*/ 974024 h 4860733"/>
                <a:gd name="connsiteX2908" fmla="*/ 643091 w 4853691"/>
                <a:gd name="connsiteY2908" fmla="*/ 950554 h 4860733"/>
                <a:gd name="connsiteX2909" fmla="*/ 664214 w 4853691"/>
                <a:gd name="connsiteY2909" fmla="*/ 929430 h 4860733"/>
                <a:gd name="connsiteX2910" fmla="*/ 685338 w 4853691"/>
                <a:gd name="connsiteY2910" fmla="*/ 908307 h 4860733"/>
                <a:gd name="connsiteX2911" fmla="*/ 708808 w 4853691"/>
                <a:gd name="connsiteY2911" fmla="*/ 887184 h 4860733"/>
                <a:gd name="connsiteX2912" fmla="*/ 729931 w 4853691"/>
                <a:gd name="connsiteY2912" fmla="*/ 868407 h 4860733"/>
                <a:gd name="connsiteX2913" fmla="*/ 755749 w 4853691"/>
                <a:gd name="connsiteY2913" fmla="*/ 844937 h 4860733"/>
                <a:gd name="connsiteX2914" fmla="*/ 774525 w 4853691"/>
                <a:gd name="connsiteY2914" fmla="*/ 828507 h 4860733"/>
                <a:gd name="connsiteX2915" fmla="*/ 788608 w 4853691"/>
                <a:gd name="connsiteY2915" fmla="*/ 816772 h 4860733"/>
                <a:gd name="connsiteX2916" fmla="*/ 788608 w 4853691"/>
                <a:gd name="connsiteY2916" fmla="*/ 816772 h 4860733"/>
                <a:gd name="connsiteX2917" fmla="*/ 697073 w 4853691"/>
                <a:gd name="connsiteY2917" fmla="*/ 959942 h 4860733"/>
                <a:gd name="connsiteX2918" fmla="*/ 687685 w 4853691"/>
                <a:gd name="connsiteY2918" fmla="*/ 957595 h 4860733"/>
                <a:gd name="connsiteX2919" fmla="*/ 666561 w 4853691"/>
                <a:gd name="connsiteY2919" fmla="*/ 978718 h 4860733"/>
                <a:gd name="connsiteX2920" fmla="*/ 668908 w 4853691"/>
                <a:gd name="connsiteY2920" fmla="*/ 988107 h 4860733"/>
                <a:gd name="connsiteX2921" fmla="*/ 659520 w 4853691"/>
                <a:gd name="connsiteY2921" fmla="*/ 992801 h 4860733"/>
                <a:gd name="connsiteX2922" fmla="*/ 654826 w 4853691"/>
                <a:gd name="connsiteY2922" fmla="*/ 995148 h 4860733"/>
                <a:gd name="connsiteX2923" fmla="*/ 636050 w 4853691"/>
                <a:gd name="connsiteY2923" fmla="*/ 1006883 h 4860733"/>
                <a:gd name="connsiteX2924" fmla="*/ 626661 w 4853691"/>
                <a:gd name="connsiteY2924" fmla="*/ 1013924 h 4860733"/>
                <a:gd name="connsiteX2925" fmla="*/ 610232 w 4853691"/>
                <a:gd name="connsiteY2925" fmla="*/ 1023312 h 4860733"/>
                <a:gd name="connsiteX2926" fmla="*/ 600844 w 4853691"/>
                <a:gd name="connsiteY2926" fmla="*/ 1030353 h 4860733"/>
                <a:gd name="connsiteX2927" fmla="*/ 586762 w 4853691"/>
                <a:gd name="connsiteY2927" fmla="*/ 1039742 h 4860733"/>
                <a:gd name="connsiteX2928" fmla="*/ 575026 w 4853691"/>
                <a:gd name="connsiteY2928" fmla="*/ 1046783 h 4860733"/>
                <a:gd name="connsiteX2929" fmla="*/ 560944 w 4853691"/>
                <a:gd name="connsiteY2929" fmla="*/ 1056171 h 4860733"/>
                <a:gd name="connsiteX2930" fmla="*/ 549209 w 4853691"/>
                <a:gd name="connsiteY2930" fmla="*/ 1065559 h 4860733"/>
                <a:gd name="connsiteX2931" fmla="*/ 535127 w 4853691"/>
                <a:gd name="connsiteY2931" fmla="*/ 1077294 h 4860733"/>
                <a:gd name="connsiteX2932" fmla="*/ 523391 w 4853691"/>
                <a:gd name="connsiteY2932" fmla="*/ 1086683 h 4860733"/>
                <a:gd name="connsiteX2933" fmla="*/ 511656 w 4853691"/>
                <a:gd name="connsiteY2933" fmla="*/ 1096071 h 4860733"/>
                <a:gd name="connsiteX2934" fmla="*/ 525738 w 4853691"/>
                <a:gd name="connsiteY2934" fmla="*/ 1079641 h 4860733"/>
                <a:gd name="connsiteX2935" fmla="*/ 539821 w 4853691"/>
                <a:gd name="connsiteY2935" fmla="*/ 1063212 h 4860733"/>
                <a:gd name="connsiteX2936" fmla="*/ 835549 w 4853691"/>
                <a:gd name="connsiteY2936" fmla="*/ 751055 h 4860733"/>
                <a:gd name="connsiteX2937" fmla="*/ 854325 w 4853691"/>
                <a:gd name="connsiteY2937" fmla="*/ 725237 h 4860733"/>
                <a:gd name="connsiteX2938" fmla="*/ 868407 w 4853691"/>
                <a:gd name="connsiteY2938" fmla="*/ 706461 h 4860733"/>
                <a:gd name="connsiteX2939" fmla="*/ 887184 w 4853691"/>
                <a:gd name="connsiteY2939" fmla="*/ 682991 h 4860733"/>
                <a:gd name="connsiteX2940" fmla="*/ 901266 w 4853691"/>
                <a:gd name="connsiteY2940" fmla="*/ 664214 h 4860733"/>
                <a:gd name="connsiteX2941" fmla="*/ 920042 w 4853691"/>
                <a:gd name="connsiteY2941" fmla="*/ 643091 h 4860733"/>
                <a:gd name="connsiteX2942" fmla="*/ 934124 w 4853691"/>
                <a:gd name="connsiteY2942" fmla="*/ 624314 h 4860733"/>
                <a:gd name="connsiteX2943" fmla="*/ 950554 w 4853691"/>
                <a:gd name="connsiteY2943" fmla="*/ 603191 h 4860733"/>
                <a:gd name="connsiteX2944" fmla="*/ 966983 w 4853691"/>
                <a:gd name="connsiteY2944" fmla="*/ 584415 h 4860733"/>
                <a:gd name="connsiteX2945" fmla="*/ 983412 w 4853691"/>
                <a:gd name="connsiteY2945" fmla="*/ 565638 h 4860733"/>
                <a:gd name="connsiteX2946" fmla="*/ 999842 w 4853691"/>
                <a:gd name="connsiteY2946" fmla="*/ 549209 h 4860733"/>
                <a:gd name="connsiteX2947" fmla="*/ 1016271 w 4853691"/>
                <a:gd name="connsiteY2947" fmla="*/ 530433 h 4860733"/>
                <a:gd name="connsiteX2948" fmla="*/ 1032700 w 4853691"/>
                <a:gd name="connsiteY2948" fmla="*/ 514003 h 4860733"/>
                <a:gd name="connsiteX2949" fmla="*/ 1049130 w 4853691"/>
                <a:gd name="connsiteY2949" fmla="*/ 497574 h 4860733"/>
                <a:gd name="connsiteX2950" fmla="*/ 1065559 w 4853691"/>
                <a:gd name="connsiteY2950" fmla="*/ 483492 h 4860733"/>
                <a:gd name="connsiteX2951" fmla="*/ 1081988 w 4853691"/>
                <a:gd name="connsiteY2951" fmla="*/ 467062 h 4860733"/>
                <a:gd name="connsiteX2952" fmla="*/ 1098418 w 4853691"/>
                <a:gd name="connsiteY2952" fmla="*/ 452980 h 4860733"/>
                <a:gd name="connsiteX2953" fmla="*/ 1117194 w 4853691"/>
                <a:gd name="connsiteY2953" fmla="*/ 436551 h 4860733"/>
                <a:gd name="connsiteX2954" fmla="*/ 1133623 w 4853691"/>
                <a:gd name="connsiteY2954" fmla="*/ 422468 h 4860733"/>
                <a:gd name="connsiteX2955" fmla="*/ 1152400 w 4853691"/>
                <a:gd name="connsiteY2955" fmla="*/ 408386 h 4860733"/>
                <a:gd name="connsiteX2956" fmla="*/ 1168829 w 4853691"/>
                <a:gd name="connsiteY2956" fmla="*/ 396651 h 4860733"/>
                <a:gd name="connsiteX2957" fmla="*/ 1187605 w 4853691"/>
                <a:gd name="connsiteY2957" fmla="*/ 382569 h 4860733"/>
                <a:gd name="connsiteX2958" fmla="*/ 1204035 w 4853691"/>
                <a:gd name="connsiteY2958" fmla="*/ 370833 h 4860733"/>
                <a:gd name="connsiteX2959" fmla="*/ 1206382 w 4853691"/>
                <a:gd name="connsiteY2959" fmla="*/ 368486 h 4860733"/>
                <a:gd name="connsiteX2960" fmla="*/ 1185258 w 4853691"/>
                <a:gd name="connsiteY2960" fmla="*/ 387263 h 4860733"/>
                <a:gd name="connsiteX2961" fmla="*/ 1173523 w 4853691"/>
                <a:gd name="connsiteY2961" fmla="*/ 389610 h 4860733"/>
                <a:gd name="connsiteX2962" fmla="*/ 1154747 w 4853691"/>
                <a:gd name="connsiteY2962" fmla="*/ 406039 h 4860733"/>
                <a:gd name="connsiteX2963" fmla="*/ 1145359 w 4853691"/>
                <a:gd name="connsiteY2963" fmla="*/ 415427 h 4860733"/>
                <a:gd name="connsiteX2964" fmla="*/ 1131276 w 4853691"/>
                <a:gd name="connsiteY2964" fmla="*/ 429510 h 4860733"/>
                <a:gd name="connsiteX2965" fmla="*/ 1121888 w 4853691"/>
                <a:gd name="connsiteY2965" fmla="*/ 438898 h 4860733"/>
                <a:gd name="connsiteX2966" fmla="*/ 1107806 w 4853691"/>
                <a:gd name="connsiteY2966" fmla="*/ 455327 h 4860733"/>
                <a:gd name="connsiteX2967" fmla="*/ 1098418 w 4853691"/>
                <a:gd name="connsiteY2967" fmla="*/ 467062 h 4860733"/>
                <a:gd name="connsiteX2968" fmla="*/ 1084336 w 4853691"/>
                <a:gd name="connsiteY2968" fmla="*/ 483492 h 4860733"/>
                <a:gd name="connsiteX2969" fmla="*/ 1074947 w 4853691"/>
                <a:gd name="connsiteY2969" fmla="*/ 495227 h 4860733"/>
                <a:gd name="connsiteX2970" fmla="*/ 1058518 w 4853691"/>
                <a:gd name="connsiteY2970" fmla="*/ 516350 h 4860733"/>
                <a:gd name="connsiteX2971" fmla="*/ 1051477 w 4853691"/>
                <a:gd name="connsiteY2971" fmla="*/ 525738 h 4860733"/>
                <a:gd name="connsiteX2972" fmla="*/ 1028006 w 4853691"/>
                <a:gd name="connsiteY2972" fmla="*/ 558597 h 4860733"/>
                <a:gd name="connsiteX2973" fmla="*/ 955248 w 4853691"/>
                <a:gd name="connsiteY2973" fmla="*/ 671255 h 4860733"/>
                <a:gd name="connsiteX2974" fmla="*/ 948207 w 4853691"/>
                <a:gd name="connsiteY2974" fmla="*/ 678296 h 4860733"/>
                <a:gd name="connsiteX2975" fmla="*/ 924736 w 4853691"/>
                <a:gd name="connsiteY2975" fmla="*/ 697073 h 4860733"/>
                <a:gd name="connsiteX2976" fmla="*/ 896572 w 4853691"/>
                <a:gd name="connsiteY2976" fmla="*/ 718196 h 4860733"/>
                <a:gd name="connsiteX2977" fmla="*/ 873101 w 4853691"/>
                <a:gd name="connsiteY2977" fmla="*/ 736973 h 4860733"/>
                <a:gd name="connsiteX2978" fmla="*/ 847284 w 4853691"/>
                <a:gd name="connsiteY2978" fmla="*/ 758096 h 4860733"/>
                <a:gd name="connsiteX2979" fmla="*/ 823813 w 4853691"/>
                <a:gd name="connsiteY2979" fmla="*/ 779219 h 4860733"/>
                <a:gd name="connsiteX2980" fmla="*/ 814425 w 4853691"/>
                <a:gd name="connsiteY2980" fmla="*/ 788608 h 4860733"/>
                <a:gd name="connsiteX2981" fmla="*/ 809731 w 4853691"/>
                <a:gd name="connsiteY2981" fmla="*/ 786261 h 4860733"/>
                <a:gd name="connsiteX2982" fmla="*/ 816772 w 4853691"/>
                <a:gd name="connsiteY2982" fmla="*/ 772178 h 4860733"/>
                <a:gd name="connsiteX2983" fmla="*/ 816772 w 4853691"/>
                <a:gd name="connsiteY2983" fmla="*/ 769831 h 4860733"/>
                <a:gd name="connsiteX2984" fmla="*/ 835549 w 4853691"/>
                <a:gd name="connsiteY2984" fmla="*/ 751055 h 4860733"/>
                <a:gd name="connsiteX2985" fmla="*/ 1246282 w 4853691"/>
                <a:gd name="connsiteY2985" fmla="*/ 363792 h 4860733"/>
                <a:gd name="connsiteX2986" fmla="*/ 1248629 w 4853691"/>
                <a:gd name="connsiteY2986" fmla="*/ 368486 h 4860733"/>
                <a:gd name="connsiteX2987" fmla="*/ 1250976 w 4853691"/>
                <a:gd name="connsiteY2987" fmla="*/ 370833 h 4860733"/>
                <a:gd name="connsiteX2988" fmla="*/ 1253323 w 4853691"/>
                <a:gd name="connsiteY2988" fmla="*/ 375527 h 4860733"/>
                <a:gd name="connsiteX2989" fmla="*/ 1255670 w 4853691"/>
                <a:gd name="connsiteY2989" fmla="*/ 380222 h 4860733"/>
                <a:gd name="connsiteX2990" fmla="*/ 1255670 w 4853691"/>
                <a:gd name="connsiteY2990" fmla="*/ 384916 h 4860733"/>
                <a:gd name="connsiteX2991" fmla="*/ 1258017 w 4853691"/>
                <a:gd name="connsiteY2991" fmla="*/ 389610 h 4860733"/>
                <a:gd name="connsiteX2992" fmla="*/ 1258017 w 4853691"/>
                <a:gd name="connsiteY2992" fmla="*/ 394304 h 4860733"/>
                <a:gd name="connsiteX2993" fmla="*/ 1260364 w 4853691"/>
                <a:gd name="connsiteY2993" fmla="*/ 398998 h 4860733"/>
                <a:gd name="connsiteX2994" fmla="*/ 1260364 w 4853691"/>
                <a:gd name="connsiteY2994" fmla="*/ 403692 h 4860733"/>
                <a:gd name="connsiteX2995" fmla="*/ 1262711 w 4853691"/>
                <a:gd name="connsiteY2995" fmla="*/ 410733 h 4860733"/>
                <a:gd name="connsiteX2996" fmla="*/ 1262711 w 4853691"/>
                <a:gd name="connsiteY2996" fmla="*/ 415427 h 4860733"/>
                <a:gd name="connsiteX2997" fmla="*/ 1265058 w 4853691"/>
                <a:gd name="connsiteY2997" fmla="*/ 422468 h 4860733"/>
                <a:gd name="connsiteX2998" fmla="*/ 1265058 w 4853691"/>
                <a:gd name="connsiteY2998" fmla="*/ 427162 h 4860733"/>
                <a:gd name="connsiteX2999" fmla="*/ 1267405 w 4853691"/>
                <a:gd name="connsiteY2999" fmla="*/ 436551 h 4860733"/>
                <a:gd name="connsiteX3000" fmla="*/ 1267405 w 4853691"/>
                <a:gd name="connsiteY3000" fmla="*/ 438898 h 4860733"/>
                <a:gd name="connsiteX3001" fmla="*/ 1269752 w 4853691"/>
                <a:gd name="connsiteY3001" fmla="*/ 450633 h 4860733"/>
                <a:gd name="connsiteX3002" fmla="*/ 1269752 w 4853691"/>
                <a:gd name="connsiteY3002" fmla="*/ 450633 h 4860733"/>
                <a:gd name="connsiteX3003" fmla="*/ 1272099 w 4853691"/>
                <a:gd name="connsiteY3003" fmla="*/ 467062 h 4860733"/>
                <a:gd name="connsiteX3004" fmla="*/ 1269752 w 4853691"/>
                <a:gd name="connsiteY3004" fmla="*/ 469409 h 4860733"/>
                <a:gd name="connsiteX3005" fmla="*/ 1213423 w 4853691"/>
                <a:gd name="connsiteY3005" fmla="*/ 502268 h 4860733"/>
                <a:gd name="connsiteX3006" fmla="*/ 1159441 w 4853691"/>
                <a:gd name="connsiteY3006" fmla="*/ 535127 h 4860733"/>
                <a:gd name="connsiteX3007" fmla="*/ 1147706 w 4853691"/>
                <a:gd name="connsiteY3007" fmla="*/ 542168 h 4860733"/>
                <a:gd name="connsiteX3008" fmla="*/ 1105459 w 4853691"/>
                <a:gd name="connsiteY3008" fmla="*/ 570332 h 4860733"/>
                <a:gd name="connsiteX3009" fmla="*/ 1089030 w 4853691"/>
                <a:gd name="connsiteY3009" fmla="*/ 582068 h 4860733"/>
                <a:gd name="connsiteX3010" fmla="*/ 1053824 w 4853691"/>
                <a:gd name="connsiteY3010" fmla="*/ 607885 h 4860733"/>
                <a:gd name="connsiteX3011" fmla="*/ 1035047 w 4853691"/>
                <a:gd name="connsiteY3011" fmla="*/ 621967 h 4860733"/>
                <a:gd name="connsiteX3012" fmla="*/ 1002189 w 4853691"/>
                <a:gd name="connsiteY3012" fmla="*/ 645438 h 4860733"/>
                <a:gd name="connsiteX3013" fmla="*/ 981065 w 4853691"/>
                <a:gd name="connsiteY3013" fmla="*/ 661867 h 4860733"/>
                <a:gd name="connsiteX3014" fmla="*/ 962289 w 4853691"/>
                <a:gd name="connsiteY3014" fmla="*/ 675949 h 4860733"/>
                <a:gd name="connsiteX3015" fmla="*/ 969330 w 4853691"/>
                <a:gd name="connsiteY3015" fmla="*/ 664214 h 4860733"/>
                <a:gd name="connsiteX3016" fmla="*/ 976371 w 4853691"/>
                <a:gd name="connsiteY3016" fmla="*/ 652479 h 4860733"/>
                <a:gd name="connsiteX3017" fmla="*/ 990454 w 4853691"/>
                <a:gd name="connsiteY3017" fmla="*/ 629008 h 4860733"/>
                <a:gd name="connsiteX3018" fmla="*/ 997495 w 4853691"/>
                <a:gd name="connsiteY3018" fmla="*/ 617273 h 4860733"/>
                <a:gd name="connsiteX3019" fmla="*/ 1011577 w 4853691"/>
                <a:gd name="connsiteY3019" fmla="*/ 596150 h 4860733"/>
                <a:gd name="connsiteX3020" fmla="*/ 1020965 w 4853691"/>
                <a:gd name="connsiteY3020" fmla="*/ 584415 h 4860733"/>
                <a:gd name="connsiteX3021" fmla="*/ 1037395 w 4853691"/>
                <a:gd name="connsiteY3021" fmla="*/ 563291 h 4860733"/>
                <a:gd name="connsiteX3022" fmla="*/ 1046783 w 4853691"/>
                <a:gd name="connsiteY3022" fmla="*/ 551556 h 4860733"/>
                <a:gd name="connsiteX3023" fmla="*/ 1063212 w 4853691"/>
                <a:gd name="connsiteY3023" fmla="*/ 530433 h 4860733"/>
                <a:gd name="connsiteX3024" fmla="*/ 1072600 w 4853691"/>
                <a:gd name="connsiteY3024" fmla="*/ 518697 h 4860733"/>
                <a:gd name="connsiteX3025" fmla="*/ 1089030 w 4853691"/>
                <a:gd name="connsiteY3025" fmla="*/ 497574 h 4860733"/>
                <a:gd name="connsiteX3026" fmla="*/ 1098418 w 4853691"/>
                <a:gd name="connsiteY3026" fmla="*/ 485839 h 4860733"/>
                <a:gd name="connsiteX3027" fmla="*/ 1114847 w 4853691"/>
                <a:gd name="connsiteY3027" fmla="*/ 464715 h 4860733"/>
                <a:gd name="connsiteX3028" fmla="*/ 1124235 w 4853691"/>
                <a:gd name="connsiteY3028" fmla="*/ 455327 h 4860733"/>
                <a:gd name="connsiteX3029" fmla="*/ 1145359 w 4853691"/>
                <a:gd name="connsiteY3029" fmla="*/ 434204 h 4860733"/>
                <a:gd name="connsiteX3030" fmla="*/ 1152400 w 4853691"/>
                <a:gd name="connsiteY3030" fmla="*/ 427162 h 4860733"/>
                <a:gd name="connsiteX3031" fmla="*/ 1208729 w 4853691"/>
                <a:gd name="connsiteY3031" fmla="*/ 375527 h 4860733"/>
                <a:gd name="connsiteX3032" fmla="*/ 1211076 w 4853691"/>
                <a:gd name="connsiteY3032" fmla="*/ 373180 h 4860733"/>
                <a:gd name="connsiteX3033" fmla="*/ 1220464 w 4853691"/>
                <a:gd name="connsiteY3033" fmla="*/ 366139 h 4860733"/>
                <a:gd name="connsiteX3034" fmla="*/ 1236894 w 4853691"/>
                <a:gd name="connsiteY3034" fmla="*/ 373180 h 4860733"/>
                <a:gd name="connsiteX3035" fmla="*/ 1250976 w 4853691"/>
                <a:gd name="connsiteY3035" fmla="*/ 368486 h 4860733"/>
                <a:gd name="connsiteX3036" fmla="*/ 1250976 w 4853691"/>
                <a:gd name="connsiteY3036" fmla="*/ 368486 h 4860733"/>
                <a:gd name="connsiteX3037" fmla="*/ 1246282 w 4853691"/>
                <a:gd name="connsiteY3037" fmla="*/ 363792 h 4860733"/>
                <a:gd name="connsiteX3038" fmla="*/ 1321387 w 4853691"/>
                <a:gd name="connsiteY3038" fmla="*/ 436551 h 4860733"/>
                <a:gd name="connsiteX3039" fmla="*/ 1351899 w 4853691"/>
                <a:gd name="connsiteY3039" fmla="*/ 420121 h 4860733"/>
                <a:gd name="connsiteX3040" fmla="*/ 1377716 w 4853691"/>
                <a:gd name="connsiteY3040" fmla="*/ 406039 h 4860733"/>
                <a:gd name="connsiteX3041" fmla="*/ 1405881 w 4853691"/>
                <a:gd name="connsiteY3041" fmla="*/ 391957 h 4860733"/>
                <a:gd name="connsiteX3042" fmla="*/ 1434045 w 4853691"/>
                <a:gd name="connsiteY3042" fmla="*/ 377874 h 4860733"/>
                <a:gd name="connsiteX3043" fmla="*/ 1462210 w 4853691"/>
                <a:gd name="connsiteY3043" fmla="*/ 363792 h 4860733"/>
                <a:gd name="connsiteX3044" fmla="*/ 1490375 w 4853691"/>
                <a:gd name="connsiteY3044" fmla="*/ 349710 h 4860733"/>
                <a:gd name="connsiteX3045" fmla="*/ 1518539 w 4853691"/>
                <a:gd name="connsiteY3045" fmla="*/ 337975 h 4860733"/>
                <a:gd name="connsiteX3046" fmla="*/ 1546704 w 4853691"/>
                <a:gd name="connsiteY3046" fmla="*/ 326239 h 4860733"/>
                <a:gd name="connsiteX3047" fmla="*/ 1553745 w 4853691"/>
                <a:gd name="connsiteY3047" fmla="*/ 323892 h 4860733"/>
                <a:gd name="connsiteX3048" fmla="*/ 1527927 w 4853691"/>
                <a:gd name="connsiteY3048" fmla="*/ 340322 h 4860733"/>
                <a:gd name="connsiteX3049" fmla="*/ 1516192 w 4853691"/>
                <a:gd name="connsiteY3049" fmla="*/ 349710 h 4860733"/>
                <a:gd name="connsiteX3050" fmla="*/ 1476292 w 4853691"/>
                <a:gd name="connsiteY3050" fmla="*/ 375527 h 4860733"/>
                <a:gd name="connsiteX3051" fmla="*/ 1462210 w 4853691"/>
                <a:gd name="connsiteY3051" fmla="*/ 387263 h 4860733"/>
                <a:gd name="connsiteX3052" fmla="*/ 1427004 w 4853691"/>
                <a:gd name="connsiteY3052" fmla="*/ 413080 h 4860733"/>
                <a:gd name="connsiteX3053" fmla="*/ 1410575 w 4853691"/>
                <a:gd name="connsiteY3053" fmla="*/ 427162 h 4860733"/>
                <a:gd name="connsiteX3054" fmla="*/ 1377716 w 4853691"/>
                <a:gd name="connsiteY3054" fmla="*/ 452980 h 4860733"/>
                <a:gd name="connsiteX3055" fmla="*/ 1358940 w 4853691"/>
                <a:gd name="connsiteY3055" fmla="*/ 469409 h 4860733"/>
                <a:gd name="connsiteX3056" fmla="*/ 1328428 w 4853691"/>
                <a:gd name="connsiteY3056" fmla="*/ 495227 h 4860733"/>
                <a:gd name="connsiteX3057" fmla="*/ 1307305 w 4853691"/>
                <a:gd name="connsiteY3057" fmla="*/ 514003 h 4860733"/>
                <a:gd name="connsiteX3058" fmla="*/ 1293223 w 4853691"/>
                <a:gd name="connsiteY3058" fmla="*/ 525738 h 4860733"/>
                <a:gd name="connsiteX3059" fmla="*/ 1279140 w 4853691"/>
                <a:gd name="connsiteY3059" fmla="*/ 518697 h 4860733"/>
                <a:gd name="connsiteX3060" fmla="*/ 1276793 w 4853691"/>
                <a:gd name="connsiteY3060" fmla="*/ 518697 h 4860733"/>
                <a:gd name="connsiteX3061" fmla="*/ 1276793 w 4853691"/>
                <a:gd name="connsiteY3061" fmla="*/ 511656 h 4860733"/>
                <a:gd name="connsiteX3062" fmla="*/ 1272099 w 4853691"/>
                <a:gd name="connsiteY3062" fmla="*/ 481145 h 4860733"/>
                <a:gd name="connsiteX3063" fmla="*/ 1272099 w 4853691"/>
                <a:gd name="connsiteY3063" fmla="*/ 481145 h 4860733"/>
                <a:gd name="connsiteX3064" fmla="*/ 1272099 w 4853691"/>
                <a:gd name="connsiteY3064" fmla="*/ 471756 h 4860733"/>
                <a:gd name="connsiteX3065" fmla="*/ 1300264 w 4853691"/>
                <a:gd name="connsiteY3065" fmla="*/ 455327 h 4860733"/>
                <a:gd name="connsiteX3066" fmla="*/ 1321387 w 4853691"/>
                <a:gd name="connsiteY3066" fmla="*/ 436551 h 4860733"/>
                <a:gd name="connsiteX3067" fmla="*/ 1621809 w 4853691"/>
                <a:gd name="connsiteY3067" fmla="*/ 286340 h 4860733"/>
                <a:gd name="connsiteX3068" fmla="*/ 1642933 w 4853691"/>
                <a:gd name="connsiteY3068" fmla="*/ 272257 h 4860733"/>
                <a:gd name="connsiteX3069" fmla="*/ 1647627 w 4853691"/>
                <a:gd name="connsiteY3069" fmla="*/ 274604 h 4860733"/>
                <a:gd name="connsiteX3070" fmla="*/ 1649974 w 4853691"/>
                <a:gd name="connsiteY3070" fmla="*/ 274604 h 4860733"/>
                <a:gd name="connsiteX3071" fmla="*/ 1649974 w 4853691"/>
                <a:gd name="connsiteY3071" fmla="*/ 279299 h 4860733"/>
                <a:gd name="connsiteX3072" fmla="*/ 1652321 w 4853691"/>
                <a:gd name="connsiteY3072" fmla="*/ 286340 h 4860733"/>
                <a:gd name="connsiteX3073" fmla="*/ 1633544 w 4853691"/>
                <a:gd name="connsiteY3073" fmla="*/ 293381 h 4860733"/>
                <a:gd name="connsiteX3074" fmla="*/ 1610074 w 4853691"/>
                <a:gd name="connsiteY3074" fmla="*/ 302769 h 4860733"/>
                <a:gd name="connsiteX3075" fmla="*/ 1572521 w 4853691"/>
                <a:gd name="connsiteY3075" fmla="*/ 316851 h 4860733"/>
                <a:gd name="connsiteX3076" fmla="*/ 1593645 w 4853691"/>
                <a:gd name="connsiteY3076" fmla="*/ 302769 h 4860733"/>
                <a:gd name="connsiteX3077" fmla="*/ 1621809 w 4853691"/>
                <a:gd name="connsiteY3077" fmla="*/ 286340 h 4860733"/>
                <a:gd name="connsiteX3078" fmla="*/ 1654668 w 4853691"/>
                <a:gd name="connsiteY3078" fmla="*/ 267563 h 4860733"/>
                <a:gd name="connsiteX3079" fmla="*/ 1649974 w 4853691"/>
                <a:gd name="connsiteY3079" fmla="*/ 274604 h 4860733"/>
                <a:gd name="connsiteX3080" fmla="*/ 1647627 w 4853691"/>
                <a:gd name="connsiteY3080" fmla="*/ 274604 h 4860733"/>
                <a:gd name="connsiteX3081" fmla="*/ 1645280 w 4853691"/>
                <a:gd name="connsiteY3081" fmla="*/ 274604 h 4860733"/>
                <a:gd name="connsiteX3082" fmla="*/ 1645280 w 4853691"/>
                <a:gd name="connsiteY3082" fmla="*/ 274604 h 4860733"/>
                <a:gd name="connsiteX3083" fmla="*/ 1654668 w 4853691"/>
                <a:gd name="connsiteY3083" fmla="*/ 267563 h 4860733"/>
                <a:gd name="connsiteX3084" fmla="*/ 1699262 w 4853691"/>
                <a:gd name="connsiteY3084" fmla="*/ 248787 h 4860733"/>
                <a:gd name="connsiteX3085" fmla="*/ 1710997 w 4853691"/>
                <a:gd name="connsiteY3085" fmla="*/ 237052 h 4860733"/>
                <a:gd name="connsiteX3086" fmla="*/ 1729773 w 4853691"/>
                <a:gd name="connsiteY3086" fmla="*/ 227664 h 4860733"/>
                <a:gd name="connsiteX3087" fmla="*/ 1753244 w 4853691"/>
                <a:gd name="connsiteY3087" fmla="*/ 215928 h 4860733"/>
                <a:gd name="connsiteX3088" fmla="*/ 1783755 w 4853691"/>
                <a:gd name="connsiteY3088" fmla="*/ 197152 h 4860733"/>
                <a:gd name="connsiteX3089" fmla="*/ 1807226 w 4853691"/>
                <a:gd name="connsiteY3089" fmla="*/ 185417 h 4860733"/>
                <a:gd name="connsiteX3090" fmla="*/ 1837737 w 4853691"/>
                <a:gd name="connsiteY3090" fmla="*/ 171334 h 4860733"/>
                <a:gd name="connsiteX3091" fmla="*/ 1861208 w 4853691"/>
                <a:gd name="connsiteY3091" fmla="*/ 161946 h 4860733"/>
                <a:gd name="connsiteX3092" fmla="*/ 1891719 w 4853691"/>
                <a:gd name="connsiteY3092" fmla="*/ 150211 h 4860733"/>
                <a:gd name="connsiteX3093" fmla="*/ 1915190 w 4853691"/>
                <a:gd name="connsiteY3093" fmla="*/ 140823 h 4860733"/>
                <a:gd name="connsiteX3094" fmla="*/ 1945702 w 4853691"/>
                <a:gd name="connsiteY3094" fmla="*/ 129088 h 4860733"/>
                <a:gd name="connsiteX3095" fmla="*/ 1966825 w 4853691"/>
                <a:gd name="connsiteY3095" fmla="*/ 119699 h 4860733"/>
                <a:gd name="connsiteX3096" fmla="*/ 2002031 w 4853691"/>
                <a:gd name="connsiteY3096" fmla="*/ 107964 h 4860733"/>
                <a:gd name="connsiteX3097" fmla="*/ 2020807 w 4853691"/>
                <a:gd name="connsiteY3097" fmla="*/ 100923 h 4860733"/>
                <a:gd name="connsiteX3098" fmla="*/ 2063054 w 4853691"/>
                <a:gd name="connsiteY3098" fmla="*/ 86841 h 4860733"/>
                <a:gd name="connsiteX3099" fmla="*/ 2079483 w 4853691"/>
                <a:gd name="connsiteY3099" fmla="*/ 82147 h 4860733"/>
                <a:gd name="connsiteX3100" fmla="*/ 2102954 w 4853691"/>
                <a:gd name="connsiteY3100" fmla="*/ 75105 h 4860733"/>
                <a:gd name="connsiteX3101" fmla="*/ 2121730 w 4853691"/>
                <a:gd name="connsiteY3101" fmla="*/ 89188 h 4860733"/>
                <a:gd name="connsiteX3102" fmla="*/ 2140506 w 4853691"/>
                <a:gd name="connsiteY3102" fmla="*/ 77453 h 4860733"/>
                <a:gd name="connsiteX3103" fmla="*/ 2210918 w 4853691"/>
                <a:gd name="connsiteY3103" fmla="*/ 115005 h 4860733"/>
                <a:gd name="connsiteX3104" fmla="*/ 2187447 w 4853691"/>
                <a:gd name="connsiteY3104" fmla="*/ 119699 h 4860733"/>
                <a:gd name="connsiteX3105" fmla="*/ 2173365 w 4853691"/>
                <a:gd name="connsiteY3105" fmla="*/ 122046 h 4860733"/>
                <a:gd name="connsiteX3106" fmla="*/ 2124077 w 4853691"/>
                <a:gd name="connsiteY3106" fmla="*/ 131435 h 4860733"/>
                <a:gd name="connsiteX3107" fmla="*/ 2121730 w 4853691"/>
                <a:gd name="connsiteY3107" fmla="*/ 131435 h 4860733"/>
                <a:gd name="connsiteX3108" fmla="*/ 2070095 w 4853691"/>
                <a:gd name="connsiteY3108" fmla="*/ 143170 h 4860733"/>
                <a:gd name="connsiteX3109" fmla="*/ 2053666 w 4853691"/>
                <a:gd name="connsiteY3109" fmla="*/ 147864 h 4860733"/>
                <a:gd name="connsiteX3110" fmla="*/ 2018460 w 4853691"/>
                <a:gd name="connsiteY3110" fmla="*/ 157252 h 4860733"/>
                <a:gd name="connsiteX3111" fmla="*/ 1997336 w 4853691"/>
                <a:gd name="connsiteY3111" fmla="*/ 164293 h 4860733"/>
                <a:gd name="connsiteX3112" fmla="*/ 1969172 w 4853691"/>
                <a:gd name="connsiteY3112" fmla="*/ 171334 h 4860733"/>
                <a:gd name="connsiteX3113" fmla="*/ 1945702 w 4853691"/>
                <a:gd name="connsiteY3113" fmla="*/ 178376 h 4860733"/>
                <a:gd name="connsiteX3114" fmla="*/ 1919884 w 4853691"/>
                <a:gd name="connsiteY3114" fmla="*/ 185417 h 4860733"/>
                <a:gd name="connsiteX3115" fmla="*/ 1896414 w 4853691"/>
                <a:gd name="connsiteY3115" fmla="*/ 192458 h 4860733"/>
                <a:gd name="connsiteX3116" fmla="*/ 1870596 w 4853691"/>
                <a:gd name="connsiteY3116" fmla="*/ 201846 h 4860733"/>
                <a:gd name="connsiteX3117" fmla="*/ 1847125 w 4853691"/>
                <a:gd name="connsiteY3117" fmla="*/ 211234 h 4860733"/>
                <a:gd name="connsiteX3118" fmla="*/ 1821308 w 4853691"/>
                <a:gd name="connsiteY3118" fmla="*/ 220622 h 4860733"/>
                <a:gd name="connsiteX3119" fmla="*/ 1795491 w 4853691"/>
                <a:gd name="connsiteY3119" fmla="*/ 230011 h 4860733"/>
                <a:gd name="connsiteX3120" fmla="*/ 1769673 w 4853691"/>
                <a:gd name="connsiteY3120" fmla="*/ 239399 h 4860733"/>
                <a:gd name="connsiteX3121" fmla="*/ 1746203 w 4853691"/>
                <a:gd name="connsiteY3121" fmla="*/ 248787 h 4860733"/>
                <a:gd name="connsiteX3122" fmla="*/ 1720385 w 4853691"/>
                <a:gd name="connsiteY3122" fmla="*/ 258175 h 4860733"/>
                <a:gd name="connsiteX3123" fmla="*/ 1696915 w 4853691"/>
                <a:gd name="connsiteY3123" fmla="*/ 267563 h 4860733"/>
                <a:gd name="connsiteX3124" fmla="*/ 1687526 w 4853691"/>
                <a:gd name="connsiteY3124" fmla="*/ 272257 h 4860733"/>
                <a:gd name="connsiteX3125" fmla="*/ 1682832 w 4853691"/>
                <a:gd name="connsiteY3125" fmla="*/ 265216 h 4860733"/>
                <a:gd name="connsiteX3126" fmla="*/ 1692220 w 4853691"/>
                <a:gd name="connsiteY3126" fmla="*/ 253481 h 4860733"/>
                <a:gd name="connsiteX3127" fmla="*/ 1699262 w 4853691"/>
                <a:gd name="connsiteY3127" fmla="*/ 248787 h 4860733"/>
                <a:gd name="connsiteX3128" fmla="*/ 2246123 w 4853691"/>
                <a:gd name="connsiteY3128" fmla="*/ 110311 h 4860733"/>
                <a:gd name="connsiteX3129" fmla="*/ 2361129 w 4853691"/>
                <a:gd name="connsiteY3129" fmla="*/ 93882 h 4860733"/>
                <a:gd name="connsiteX3130" fmla="*/ 2377558 w 4853691"/>
                <a:gd name="connsiteY3130" fmla="*/ 91535 h 4860733"/>
                <a:gd name="connsiteX3131" fmla="*/ 2386946 w 4853691"/>
                <a:gd name="connsiteY3131" fmla="*/ 91535 h 4860733"/>
                <a:gd name="connsiteX3132" fmla="*/ 2389293 w 4853691"/>
                <a:gd name="connsiteY3132" fmla="*/ 93882 h 4860733"/>
                <a:gd name="connsiteX3133" fmla="*/ 2391640 w 4853691"/>
                <a:gd name="connsiteY3133" fmla="*/ 100923 h 4860733"/>
                <a:gd name="connsiteX3134" fmla="*/ 2396334 w 4853691"/>
                <a:gd name="connsiteY3134" fmla="*/ 112658 h 4860733"/>
                <a:gd name="connsiteX3135" fmla="*/ 2398681 w 4853691"/>
                <a:gd name="connsiteY3135" fmla="*/ 122046 h 4860733"/>
                <a:gd name="connsiteX3136" fmla="*/ 2403376 w 4853691"/>
                <a:gd name="connsiteY3136" fmla="*/ 133782 h 4860733"/>
                <a:gd name="connsiteX3137" fmla="*/ 2405723 w 4853691"/>
                <a:gd name="connsiteY3137" fmla="*/ 145517 h 4860733"/>
                <a:gd name="connsiteX3138" fmla="*/ 2410417 w 4853691"/>
                <a:gd name="connsiteY3138" fmla="*/ 157252 h 4860733"/>
                <a:gd name="connsiteX3139" fmla="*/ 2415111 w 4853691"/>
                <a:gd name="connsiteY3139" fmla="*/ 168987 h 4860733"/>
                <a:gd name="connsiteX3140" fmla="*/ 2415111 w 4853691"/>
                <a:gd name="connsiteY3140" fmla="*/ 171334 h 4860733"/>
                <a:gd name="connsiteX3141" fmla="*/ 2412764 w 4853691"/>
                <a:gd name="connsiteY3141" fmla="*/ 176028 h 4860733"/>
                <a:gd name="connsiteX3142" fmla="*/ 2405723 w 4853691"/>
                <a:gd name="connsiteY3142" fmla="*/ 190111 h 4860733"/>
                <a:gd name="connsiteX3143" fmla="*/ 2401029 w 4853691"/>
                <a:gd name="connsiteY3143" fmla="*/ 199499 h 4860733"/>
                <a:gd name="connsiteX3144" fmla="*/ 2391640 w 4853691"/>
                <a:gd name="connsiteY3144" fmla="*/ 215928 h 4860733"/>
                <a:gd name="connsiteX3145" fmla="*/ 2382252 w 4853691"/>
                <a:gd name="connsiteY3145" fmla="*/ 234705 h 4860733"/>
                <a:gd name="connsiteX3146" fmla="*/ 2375211 w 4853691"/>
                <a:gd name="connsiteY3146" fmla="*/ 232358 h 4860733"/>
                <a:gd name="connsiteX3147" fmla="*/ 2356435 w 4853691"/>
                <a:gd name="connsiteY3147" fmla="*/ 248787 h 4860733"/>
                <a:gd name="connsiteX3148" fmla="*/ 2344699 w 4853691"/>
                <a:gd name="connsiteY3148" fmla="*/ 234705 h 4860733"/>
                <a:gd name="connsiteX3149" fmla="*/ 2340005 w 4853691"/>
                <a:gd name="connsiteY3149" fmla="*/ 230011 h 4860733"/>
                <a:gd name="connsiteX3150" fmla="*/ 2318882 w 4853691"/>
                <a:gd name="connsiteY3150" fmla="*/ 204193 h 4860733"/>
                <a:gd name="connsiteX3151" fmla="*/ 2318882 w 4853691"/>
                <a:gd name="connsiteY3151" fmla="*/ 204193 h 4860733"/>
                <a:gd name="connsiteX3152" fmla="*/ 2297759 w 4853691"/>
                <a:gd name="connsiteY3152" fmla="*/ 180723 h 4860733"/>
                <a:gd name="connsiteX3153" fmla="*/ 2290717 w 4853691"/>
                <a:gd name="connsiteY3153" fmla="*/ 173681 h 4860733"/>
                <a:gd name="connsiteX3154" fmla="*/ 2276635 w 4853691"/>
                <a:gd name="connsiteY3154" fmla="*/ 159599 h 4860733"/>
                <a:gd name="connsiteX3155" fmla="*/ 2267247 w 4853691"/>
                <a:gd name="connsiteY3155" fmla="*/ 152558 h 4860733"/>
                <a:gd name="connsiteX3156" fmla="*/ 2255512 w 4853691"/>
                <a:gd name="connsiteY3156" fmla="*/ 140823 h 4860733"/>
                <a:gd name="connsiteX3157" fmla="*/ 2246123 w 4853691"/>
                <a:gd name="connsiteY3157" fmla="*/ 133782 h 4860733"/>
                <a:gd name="connsiteX3158" fmla="*/ 2234388 w 4853691"/>
                <a:gd name="connsiteY3158" fmla="*/ 124393 h 4860733"/>
                <a:gd name="connsiteX3159" fmla="*/ 2225000 w 4853691"/>
                <a:gd name="connsiteY3159" fmla="*/ 117352 h 4860733"/>
                <a:gd name="connsiteX3160" fmla="*/ 2220306 w 4853691"/>
                <a:gd name="connsiteY3160" fmla="*/ 112658 h 4860733"/>
                <a:gd name="connsiteX3161" fmla="*/ 2229694 w 4853691"/>
                <a:gd name="connsiteY3161" fmla="*/ 110311 h 4860733"/>
                <a:gd name="connsiteX3162" fmla="*/ 2246123 w 4853691"/>
                <a:gd name="connsiteY3162" fmla="*/ 110311 h 4860733"/>
                <a:gd name="connsiteX3163" fmla="*/ 2379905 w 4853691"/>
                <a:gd name="connsiteY3163" fmla="*/ 77453 h 4860733"/>
                <a:gd name="connsiteX3164" fmla="*/ 2375211 w 4853691"/>
                <a:gd name="connsiteY3164" fmla="*/ 70411 h 4860733"/>
                <a:gd name="connsiteX3165" fmla="*/ 2370517 w 4853691"/>
                <a:gd name="connsiteY3165" fmla="*/ 61023 h 4860733"/>
                <a:gd name="connsiteX3166" fmla="*/ 2365823 w 4853691"/>
                <a:gd name="connsiteY3166" fmla="*/ 53982 h 4860733"/>
                <a:gd name="connsiteX3167" fmla="*/ 2361129 w 4853691"/>
                <a:gd name="connsiteY3167" fmla="*/ 49288 h 4860733"/>
                <a:gd name="connsiteX3168" fmla="*/ 2365823 w 4853691"/>
                <a:gd name="connsiteY3168" fmla="*/ 37553 h 4860733"/>
                <a:gd name="connsiteX3169" fmla="*/ 2379905 w 4853691"/>
                <a:gd name="connsiteY3169" fmla="*/ 39900 h 4860733"/>
                <a:gd name="connsiteX3170" fmla="*/ 2382252 w 4853691"/>
                <a:gd name="connsiteY3170" fmla="*/ 39900 h 4860733"/>
                <a:gd name="connsiteX3171" fmla="*/ 2410417 w 4853691"/>
                <a:gd name="connsiteY3171" fmla="*/ 49288 h 4860733"/>
                <a:gd name="connsiteX3172" fmla="*/ 2419805 w 4853691"/>
                <a:gd name="connsiteY3172" fmla="*/ 51635 h 4860733"/>
                <a:gd name="connsiteX3173" fmla="*/ 2440928 w 4853691"/>
                <a:gd name="connsiteY3173" fmla="*/ 61023 h 4860733"/>
                <a:gd name="connsiteX3174" fmla="*/ 2447970 w 4853691"/>
                <a:gd name="connsiteY3174" fmla="*/ 65717 h 4860733"/>
                <a:gd name="connsiteX3175" fmla="*/ 2459705 w 4853691"/>
                <a:gd name="connsiteY3175" fmla="*/ 72758 h 4860733"/>
                <a:gd name="connsiteX3176" fmla="*/ 2457358 w 4853691"/>
                <a:gd name="connsiteY3176" fmla="*/ 82147 h 4860733"/>
                <a:gd name="connsiteX3177" fmla="*/ 2457358 w 4853691"/>
                <a:gd name="connsiteY3177" fmla="*/ 82147 h 4860733"/>
                <a:gd name="connsiteX3178" fmla="*/ 2440928 w 4853691"/>
                <a:gd name="connsiteY3178" fmla="*/ 82147 h 4860733"/>
                <a:gd name="connsiteX3179" fmla="*/ 2424499 w 4853691"/>
                <a:gd name="connsiteY3179" fmla="*/ 82147 h 4860733"/>
                <a:gd name="connsiteX3180" fmla="*/ 2389293 w 4853691"/>
                <a:gd name="connsiteY3180" fmla="*/ 84494 h 4860733"/>
                <a:gd name="connsiteX3181" fmla="*/ 2382252 w 4853691"/>
                <a:gd name="connsiteY3181" fmla="*/ 84494 h 4860733"/>
                <a:gd name="connsiteX3182" fmla="*/ 2379905 w 4853691"/>
                <a:gd name="connsiteY3182" fmla="*/ 79800 h 4860733"/>
                <a:gd name="connsiteX3183" fmla="*/ 2379905 w 4853691"/>
                <a:gd name="connsiteY3183" fmla="*/ 77453 h 4860733"/>
                <a:gd name="connsiteX3184" fmla="*/ 2417458 w 4853691"/>
                <a:gd name="connsiteY3184" fmla="*/ 39900 h 4860733"/>
                <a:gd name="connsiteX3185" fmla="*/ 2438581 w 4853691"/>
                <a:gd name="connsiteY3185" fmla="*/ 42247 h 4860733"/>
                <a:gd name="connsiteX3186" fmla="*/ 2447970 w 4853691"/>
                <a:gd name="connsiteY3186" fmla="*/ 49288 h 4860733"/>
                <a:gd name="connsiteX3187" fmla="*/ 2452664 w 4853691"/>
                <a:gd name="connsiteY3187" fmla="*/ 53982 h 4860733"/>
                <a:gd name="connsiteX3188" fmla="*/ 2464399 w 4853691"/>
                <a:gd name="connsiteY3188" fmla="*/ 63370 h 4860733"/>
                <a:gd name="connsiteX3189" fmla="*/ 2469093 w 4853691"/>
                <a:gd name="connsiteY3189" fmla="*/ 68064 h 4860733"/>
                <a:gd name="connsiteX3190" fmla="*/ 2471440 w 4853691"/>
                <a:gd name="connsiteY3190" fmla="*/ 70411 h 4860733"/>
                <a:gd name="connsiteX3191" fmla="*/ 2466746 w 4853691"/>
                <a:gd name="connsiteY3191" fmla="*/ 75105 h 4860733"/>
                <a:gd name="connsiteX3192" fmla="*/ 2455011 w 4853691"/>
                <a:gd name="connsiteY3192" fmla="*/ 68064 h 4860733"/>
                <a:gd name="connsiteX3193" fmla="*/ 2445622 w 4853691"/>
                <a:gd name="connsiteY3193" fmla="*/ 63370 h 4860733"/>
                <a:gd name="connsiteX3194" fmla="*/ 2426846 w 4853691"/>
                <a:gd name="connsiteY3194" fmla="*/ 53982 h 4860733"/>
                <a:gd name="connsiteX3195" fmla="*/ 2417458 w 4853691"/>
                <a:gd name="connsiteY3195" fmla="*/ 51635 h 4860733"/>
                <a:gd name="connsiteX3196" fmla="*/ 2389293 w 4853691"/>
                <a:gd name="connsiteY3196" fmla="*/ 42247 h 4860733"/>
                <a:gd name="connsiteX3197" fmla="*/ 2386946 w 4853691"/>
                <a:gd name="connsiteY3197" fmla="*/ 42247 h 4860733"/>
                <a:gd name="connsiteX3198" fmla="*/ 2370517 w 4853691"/>
                <a:gd name="connsiteY3198" fmla="*/ 37553 h 4860733"/>
                <a:gd name="connsiteX3199" fmla="*/ 2384599 w 4853691"/>
                <a:gd name="connsiteY3199" fmla="*/ 37553 h 4860733"/>
                <a:gd name="connsiteX3200" fmla="*/ 2417458 w 4853691"/>
                <a:gd name="connsiteY3200" fmla="*/ 39900 h 4860733"/>
                <a:gd name="connsiteX3201" fmla="*/ 2548892 w 4853691"/>
                <a:gd name="connsiteY3201" fmla="*/ 82147 h 4860733"/>
                <a:gd name="connsiteX3202" fmla="*/ 2616957 w 4853691"/>
                <a:gd name="connsiteY3202" fmla="*/ 82147 h 4860733"/>
                <a:gd name="connsiteX3203" fmla="*/ 2670939 w 4853691"/>
                <a:gd name="connsiteY3203" fmla="*/ 82147 h 4860733"/>
                <a:gd name="connsiteX3204" fmla="*/ 2673286 w 4853691"/>
                <a:gd name="connsiteY3204" fmla="*/ 82147 h 4860733"/>
                <a:gd name="connsiteX3205" fmla="*/ 2685021 w 4853691"/>
                <a:gd name="connsiteY3205" fmla="*/ 84494 h 4860733"/>
                <a:gd name="connsiteX3206" fmla="*/ 2818803 w 4853691"/>
                <a:gd name="connsiteY3206" fmla="*/ 122046 h 4860733"/>
                <a:gd name="connsiteX3207" fmla="*/ 2828191 w 4853691"/>
                <a:gd name="connsiteY3207" fmla="*/ 124393 h 4860733"/>
                <a:gd name="connsiteX3208" fmla="*/ 2886867 w 4853691"/>
                <a:gd name="connsiteY3208" fmla="*/ 143170 h 4860733"/>
                <a:gd name="connsiteX3209" fmla="*/ 2891561 w 4853691"/>
                <a:gd name="connsiteY3209" fmla="*/ 145517 h 4860733"/>
                <a:gd name="connsiteX3210" fmla="*/ 2886867 w 4853691"/>
                <a:gd name="connsiteY3210" fmla="*/ 147864 h 4860733"/>
                <a:gd name="connsiteX3211" fmla="*/ 2868091 w 4853691"/>
                <a:gd name="connsiteY3211" fmla="*/ 154905 h 4860733"/>
                <a:gd name="connsiteX3212" fmla="*/ 2842273 w 4853691"/>
                <a:gd name="connsiteY3212" fmla="*/ 164293 h 4860733"/>
                <a:gd name="connsiteX3213" fmla="*/ 2823497 w 4853691"/>
                <a:gd name="connsiteY3213" fmla="*/ 171334 h 4860733"/>
                <a:gd name="connsiteX3214" fmla="*/ 2795332 w 4853691"/>
                <a:gd name="connsiteY3214" fmla="*/ 183070 h 4860733"/>
                <a:gd name="connsiteX3215" fmla="*/ 2778903 w 4853691"/>
                <a:gd name="connsiteY3215" fmla="*/ 190111 h 4860733"/>
                <a:gd name="connsiteX3216" fmla="*/ 2743697 w 4853691"/>
                <a:gd name="connsiteY3216" fmla="*/ 208887 h 4860733"/>
                <a:gd name="connsiteX3217" fmla="*/ 2736656 w 4853691"/>
                <a:gd name="connsiteY3217" fmla="*/ 213581 h 4860733"/>
                <a:gd name="connsiteX3218" fmla="*/ 2710839 w 4853691"/>
                <a:gd name="connsiteY3218" fmla="*/ 230011 h 4860733"/>
                <a:gd name="connsiteX3219" fmla="*/ 2694409 w 4853691"/>
                <a:gd name="connsiteY3219" fmla="*/ 220622 h 4860733"/>
                <a:gd name="connsiteX3220" fmla="*/ 2680327 w 4853691"/>
                <a:gd name="connsiteY3220" fmla="*/ 227664 h 4860733"/>
                <a:gd name="connsiteX3221" fmla="*/ 2645121 w 4853691"/>
                <a:gd name="connsiteY3221" fmla="*/ 197152 h 4860733"/>
                <a:gd name="connsiteX3222" fmla="*/ 2640427 w 4853691"/>
                <a:gd name="connsiteY3222" fmla="*/ 192458 h 4860733"/>
                <a:gd name="connsiteX3223" fmla="*/ 2623998 w 4853691"/>
                <a:gd name="connsiteY3223" fmla="*/ 180723 h 4860733"/>
                <a:gd name="connsiteX3224" fmla="*/ 2612263 w 4853691"/>
                <a:gd name="connsiteY3224" fmla="*/ 171334 h 4860733"/>
                <a:gd name="connsiteX3225" fmla="*/ 2598180 w 4853691"/>
                <a:gd name="connsiteY3225" fmla="*/ 161946 h 4860733"/>
                <a:gd name="connsiteX3226" fmla="*/ 2584098 w 4853691"/>
                <a:gd name="connsiteY3226" fmla="*/ 152558 h 4860733"/>
                <a:gd name="connsiteX3227" fmla="*/ 2572363 w 4853691"/>
                <a:gd name="connsiteY3227" fmla="*/ 143170 h 4860733"/>
                <a:gd name="connsiteX3228" fmla="*/ 2558281 w 4853691"/>
                <a:gd name="connsiteY3228" fmla="*/ 133782 h 4860733"/>
                <a:gd name="connsiteX3229" fmla="*/ 2546545 w 4853691"/>
                <a:gd name="connsiteY3229" fmla="*/ 126741 h 4860733"/>
                <a:gd name="connsiteX3230" fmla="*/ 2532463 w 4853691"/>
                <a:gd name="connsiteY3230" fmla="*/ 117352 h 4860733"/>
                <a:gd name="connsiteX3231" fmla="*/ 2520728 w 4853691"/>
                <a:gd name="connsiteY3231" fmla="*/ 110311 h 4860733"/>
                <a:gd name="connsiteX3232" fmla="*/ 2506646 w 4853691"/>
                <a:gd name="connsiteY3232" fmla="*/ 100923 h 4860733"/>
                <a:gd name="connsiteX3233" fmla="*/ 2497258 w 4853691"/>
                <a:gd name="connsiteY3233" fmla="*/ 96229 h 4860733"/>
                <a:gd name="connsiteX3234" fmla="*/ 2499605 w 4853691"/>
                <a:gd name="connsiteY3234" fmla="*/ 86841 h 4860733"/>
                <a:gd name="connsiteX3235" fmla="*/ 2499605 w 4853691"/>
                <a:gd name="connsiteY3235" fmla="*/ 86841 h 4860733"/>
                <a:gd name="connsiteX3236" fmla="*/ 2518381 w 4853691"/>
                <a:gd name="connsiteY3236" fmla="*/ 86841 h 4860733"/>
                <a:gd name="connsiteX3237" fmla="*/ 2548892 w 4853691"/>
                <a:gd name="connsiteY3237" fmla="*/ 82147 h 4860733"/>
                <a:gd name="connsiteX3238" fmla="*/ 2929114 w 4853691"/>
                <a:gd name="connsiteY3238" fmla="*/ 138476 h 4860733"/>
                <a:gd name="connsiteX3239" fmla="*/ 2954932 w 4853691"/>
                <a:gd name="connsiteY3239" fmla="*/ 131435 h 4860733"/>
                <a:gd name="connsiteX3240" fmla="*/ 2973708 w 4853691"/>
                <a:gd name="connsiteY3240" fmla="*/ 129088 h 4860733"/>
                <a:gd name="connsiteX3241" fmla="*/ 2997178 w 4853691"/>
                <a:gd name="connsiteY3241" fmla="*/ 124393 h 4860733"/>
                <a:gd name="connsiteX3242" fmla="*/ 3015955 w 4853691"/>
                <a:gd name="connsiteY3242" fmla="*/ 122046 h 4860733"/>
                <a:gd name="connsiteX3243" fmla="*/ 3018302 w 4853691"/>
                <a:gd name="connsiteY3243" fmla="*/ 122046 h 4860733"/>
                <a:gd name="connsiteX3244" fmla="*/ 3027690 w 4853691"/>
                <a:gd name="connsiteY3244" fmla="*/ 138476 h 4860733"/>
                <a:gd name="connsiteX3245" fmla="*/ 3027690 w 4853691"/>
                <a:gd name="connsiteY3245" fmla="*/ 138476 h 4860733"/>
                <a:gd name="connsiteX3246" fmla="*/ 3025343 w 4853691"/>
                <a:gd name="connsiteY3246" fmla="*/ 143170 h 4860733"/>
                <a:gd name="connsiteX3247" fmla="*/ 3022996 w 4853691"/>
                <a:gd name="connsiteY3247" fmla="*/ 150211 h 4860733"/>
                <a:gd name="connsiteX3248" fmla="*/ 3020649 w 4853691"/>
                <a:gd name="connsiteY3248" fmla="*/ 154905 h 4860733"/>
                <a:gd name="connsiteX3249" fmla="*/ 3018302 w 4853691"/>
                <a:gd name="connsiteY3249" fmla="*/ 164293 h 4860733"/>
                <a:gd name="connsiteX3250" fmla="*/ 3015955 w 4853691"/>
                <a:gd name="connsiteY3250" fmla="*/ 168987 h 4860733"/>
                <a:gd name="connsiteX3251" fmla="*/ 3013608 w 4853691"/>
                <a:gd name="connsiteY3251" fmla="*/ 178376 h 4860733"/>
                <a:gd name="connsiteX3252" fmla="*/ 3011261 w 4853691"/>
                <a:gd name="connsiteY3252" fmla="*/ 183070 h 4860733"/>
                <a:gd name="connsiteX3253" fmla="*/ 3008914 w 4853691"/>
                <a:gd name="connsiteY3253" fmla="*/ 190111 h 4860733"/>
                <a:gd name="connsiteX3254" fmla="*/ 2980749 w 4853691"/>
                <a:gd name="connsiteY3254" fmla="*/ 178376 h 4860733"/>
                <a:gd name="connsiteX3255" fmla="*/ 2961973 w 4853691"/>
                <a:gd name="connsiteY3255" fmla="*/ 171334 h 4860733"/>
                <a:gd name="connsiteX3256" fmla="*/ 2896255 w 4853691"/>
                <a:gd name="connsiteY3256" fmla="*/ 145517 h 4860733"/>
                <a:gd name="connsiteX3257" fmla="*/ 2893908 w 4853691"/>
                <a:gd name="connsiteY3257" fmla="*/ 145517 h 4860733"/>
                <a:gd name="connsiteX3258" fmla="*/ 2910338 w 4853691"/>
                <a:gd name="connsiteY3258" fmla="*/ 140823 h 4860733"/>
                <a:gd name="connsiteX3259" fmla="*/ 2929114 w 4853691"/>
                <a:gd name="connsiteY3259" fmla="*/ 138476 h 4860733"/>
                <a:gd name="connsiteX3260" fmla="*/ 3114531 w 4853691"/>
                <a:gd name="connsiteY3260" fmla="*/ 145517 h 4860733"/>
                <a:gd name="connsiteX3261" fmla="*/ 3152083 w 4853691"/>
                <a:gd name="connsiteY3261" fmla="*/ 157252 h 4860733"/>
                <a:gd name="connsiteX3262" fmla="*/ 3173207 w 4853691"/>
                <a:gd name="connsiteY3262" fmla="*/ 164293 h 4860733"/>
                <a:gd name="connsiteX3263" fmla="*/ 3206066 w 4853691"/>
                <a:gd name="connsiteY3263" fmla="*/ 176028 h 4860733"/>
                <a:gd name="connsiteX3264" fmla="*/ 3229536 w 4853691"/>
                <a:gd name="connsiteY3264" fmla="*/ 185417 h 4860733"/>
                <a:gd name="connsiteX3265" fmla="*/ 3253007 w 4853691"/>
                <a:gd name="connsiteY3265" fmla="*/ 194805 h 4860733"/>
                <a:gd name="connsiteX3266" fmla="*/ 3260047 w 4853691"/>
                <a:gd name="connsiteY3266" fmla="*/ 199499 h 4860733"/>
                <a:gd name="connsiteX3267" fmla="*/ 3271783 w 4853691"/>
                <a:gd name="connsiteY3267" fmla="*/ 211234 h 4860733"/>
                <a:gd name="connsiteX3268" fmla="*/ 3288212 w 4853691"/>
                <a:gd name="connsiteY3268" fmla="*/ 227664 h 4860733"/>
                <a:gd name="connsiteX3269" fmla="*/ 3297600 w 4853691"/>
                <a:gd name="connsiteY3269" fmla="*/ 237052 h 4860733"/>
                <a:gd name="connsiteX3270" fmla="*/ 3306988 w 4853691"/>
                <a:gd name="connsiteY3270" fmla="*/ 248787 h 4860733"/>
                <a:gd name="connsiteX3271" fmla="*/ 3316377 w 4853691"/>
                <a:gd name="connsiteY3271" fmla="*/ 260522 h 4860733"/>
                <a:gd name="connsiteX3272" fmla="*/ 3325765 w 4853691"/>
                <a:gd name="connsiteY3272" fmla="*/ 272257 h 4860733"/>
                <a:gd name="connsiteX3273" fmla="*/ 3335153 w 4853691"/>
                <a:gd name="connsiteY3273" fmla="*/ 286340 h 4860733"/>
                <a:gd name="connsiteX3274" fmla="*/ 3342194 w 4853691"/>
                <a:gd name="connsiteY3274" fmla="*/ 295728 h 4860733"/>
                <a:gd name="connsiteX3275" fmla="*/ 3318724 w 4853691"/>
                <a:gd name="connsiteY3275" fmla="*/ 295728 h 4860733"/>
                <a:gd name="connsiteX3276" fmla="*/ 3302294 w 4853691"/>
                <a:gd name="connsiteY3276" fmla="*/ 298075 h 4860733"/>
                <a:gd name="connsiteX3277" fmla="*/ 3271783 w 4853691"/>
                <a:gd name="connsiteY3277" fmla="*/ 300422 h 4860733"/>
                <a:gd name="connsiteX3278" fmla="*/ 3253007 w 4853691"/>
                <a:gd name="connsiteY3278" fmla="*/ 302769 h 4860733"/>
                <a:gd name="connsiteX3279" fmla="*/ 3238924 w 4853691"/>
                <a:gd name="connsiteY3279" fmla="*/ 305116 h 4860733"/>
                <a:gd name="connsiteX3280" fmla="*/ 3231883 w 4853691"/>
                <a:gd name="connsiteY3280" fmla="*/ 300422 h 4860733"/>
                <a:gd name="connsiteX3281" fmla="*/ 3191983 w 4853691"/>
                <a:gd name="connsiteY3281" fmla="*/ 279299 h 4860733"/>
                <a:gd name="connsiteX3282" fmla="*/ 3166166 w 4853691"/>
                <a:gd name="connsiteY3282" fmla="*/ 265216 h 4860733"/>
                <a:gd name="connsiteX3283" fmla="*/ 3126266 w 4853691"/>
                <a:gd name="connsiteY3283" fmla="*/ 244093 h 4860733"/>
                <a:gd name="connsiteX3284" fmla="*/ 3100449 w 4853691"/>
                <a:gd name="connsiteY3284" fmla="*/ 232358 h 4860733"/>
                <a:gd name="connsiteX3285" fmla="*/ 3058202 w 4853691"/>
                <a:gd name="connsiteY3285" fmla="*/ 211234 h 4860733"/>
                <a:gd name="connsiteX3286" fmla="*/ 3034731 w 4853691"/>
                <a:gd name="connsiteY3286" fmla="*/ 201846 h 4860733"/>
                <a:gd name="connsiteX3287" fmla="*/ 3018302 w 4853691"/>
                <a:gd name="connsiteY3287" fmla="*/ 194805 h 4860733"/>
                <a:gd name="connsiteX3288" fmla="*/ 3020649 w 4853691"/>
                <a:gd name="connsiteY3288" fmla="*/ 187764 h 4860733"/>
                <a:gd name="connsiteX3289" fmla="*/ 3022996 w 4853691"/>
                <a:gd name="connsiteY3289" fmla="*/ 180723 h 4860733"/>
                <a:gd name="connsiteX3290" fmla="*/ 3025343 w 4853691"/>
                <a:gd name="connsiteY3290" fmla="*/ 171334 h 4860733"/>
                <a:gd name="connsiteX3291" fmla="*/ 3027690 w 4853691"/>
                <a:gd name="connsiteY3291" fmla="*/ 164293 h 4860733"/>
                <a:gd name="connsiteX3292" fmla="*/ 3030037 w 4853691"/>
                <a:gd name="connsiteY3292" fmla="*/ 157252 h 4860733"/>
                <a:gd name="connsiteX3293" fmla="*/ 3032384 w 4853691"/>
                <a:gd name="connsiteY3293" fmla="*/ 152558 h 4860733"/>
                <a:gd name="connsiteX3294" fmla="*/ 3034731 w 4853691"/>
                <a:gd name="connsiteY3294" fmla="*/ 145517 h 4860733"/>
                <a:gd name="connsiteX3295" fmla="*/ 3037078 w 4853691"/>
                <a:gd name="connsiteY3295" fmla="*/ 140823 h 4860733"/>
                <a:gd name="connsiteX3296" fmla="*/ 3044119 w 4853691"/>
                <a:gd name="connsiteY3296" fmla="*/ 143170 h 4860733"/>
                <a:gd name="connsiteX3297" fmla="*/ 3062896 w 4853691"/>
                <a:gd name="connsiteY3297" fmla="*/ 129088 h 4860733"/>
                <a:gd name="connsiteX3298" fmla="*/ 3100449 w 4853691"/>
                <a:gd name="connsiteY3298" fmla="*/ 140823 h 4860733"/>
                <a:gd name="connsiteX3299" fmla="*/ 3114531 w 4853691"/>
                <a:gd name="connsiteY3299" fmla="*/ 145517 h 4860733"/>
                <a:gd name="connsiteX3300" fmla="*/ 3396176 w 4853691"/>
                <a:gd name="connsiteY3300" fmla="*/ 295728 h 4860733"/>
                <a:gd name="connsiteX3301" fmla="*/ 3414953 w 4853691"/>
                <a:gd name="connsiteY3301" fmla="*/ 298075 h 4860733"/>
                <a:gd name="connsiteX3302" fmla="*/ 3429035 w 4853691"/>
                <a:gd name="connsiteY3302" fmla="*/ 298075 h 4860733"/>
                <a:gd name="connsiteX3303" fmla="*/ 3440770 w 4853691"/>
                <a:gd name="connsiteY3303" fmla="*/ 300422 h 4860733"/>
                <a:gd name="connsiteX3304" fmla="*/ 3459546 w 4853691"/>
                <a:gd name="connsiteY3304" fmla="*/ 302769 h 4860733"/>
                <a:gd name="connsiteX3305" fmla="*/ 3464241 w 4853691"/>
                <a:gd name="connsiteY3305" fmla="*/ 302769 h 4860733"/>
                <a:gd name="connsiteX3306" fmla="*/ 3471282 w 4853691"/>
                <a:gd name="connsiteY3306" fmla="*/ 302769 h 4860733"/>
                <a:gd name="connsiteX3307" fmla="*/ 3471282 w 4853691"/>
                <a:gd name="connsiteY3307" fmla="*/ 305116 h 4860733"/>
                <a:gd name="connsiteX3308" fmla="*/ 3492405 w 4853691"/>
                <a:gd name="connsiteY3308" fmla="*/ 326239 h 4860733"/>
                <a:gd name="connsiteX3309" fmla="*/ 3499446 w 4853691"/>
                <a:gd name="connsiteY3309" fmla="*/ 323892 h 4860733"/>
                <a:gd name="connsiteX3310" fmla="*/ 3506487 w 4853691"/>
                <a:gd name="connsiteY3310" fmla="*/ 328586 h 4860733"/>
                <a:gd name="connsiteX3311" fmla="*/ 3513528 w 4853691"/>
                <a:gd name="connsiteY3311" fmla="*/ 335628 h 4860733"/>
                <a:gd name="connsiteX3312" fmla="*/ 3555775 w 4853691"/>
                <a:gd name="connsiteY3312" fmla="*/ 375527 h 4860733"/>
                <a:gd name="connsiteX3313" fmla="*/ 3558123 w 4853691"/>
                <a:gd name="connsiteY3313" fmla="*/ 377874 h 4860733"/>
                <a:gd name="connsiteX3314" fmla="*/ 3600369 w 4853691"/>
                <a:gd name="connsiteY3314" fmla="*/ 422468 h 4860733"/>
                <a:gd name="connsiteX3315" fmla="*/ 3605064 w 4853691"/>
                <a:gd name="connsiteY3315" fmla="*/ 427162 h 4860733"/>
                <a:gd name="connsiteX3316" fmla="*/ 3616799 w 4853691"/>
                <a:gd name="connsiteY3316" fmla="*/ 441245 h 4860733"/>
                <a:gd name="connsiteX3317" fmla="*/ 3630881 w 4853691"/>
                <a:gd name="connsiteY3317" fmla="*/ 460021 h 4860733"/>
                <a:gd name="connsiteX3318" fmla="*/ 3635575 w 4853691"/>
                <a:gd name="connsiteY3318" fmla="*/ 467062 h 4860733"/>
                <a:gd name="connsiteX3319" fmla="*/ 3630881 w 4853691"/>
                <a:gd name="connsiteY3319" fmla="*/ 474103 h 4860733"/>
                <a:gd name="connsiteX3320" fmla="*/ 3612104 w 4853691"/>
                <a:gd name="connsiteY3320" fmla="*/ 467062 h 4860733"/>
                <a:gd name="connsiteX3321" fmla="*/ 3595675 w 4853691"/>
                <a:gd name="connsiteY3321" fmla="*/ 462368 h 4860733"/>
                <a:gd name="connsiteX3322" fmla="*/ 3558123 w 4853691"/>
                <a:gd name="connsiteY3322" fmla="*/ 450633 h 4860733"/>
                <a:gd name="connsiteX3323" fmla="*/ 3541693 w 4853691"/>
                <a:gd name="connsiteY3323" fmla="*/ 445939 h 4860733"/>
                <a:gd name="connsiteX3324" fmla="*/ 3494752 w 4853691"/>
                <a:gd name="connsiteY3324" fmla="*/ 434204 h 4860733"/>
                <a:gd name="connsiteX3325" fmla="*/ 3485364 w 4853691"/>
                <a:gd name="connsiteY3325" fmla="*/ 431857 h 4860733"/>
                <a:gd name="connsiteX3326" fmla="*/ 3447811 w 4853691"/>
                <a:gd name="connsiteY3326" fmla="*/ 424815 h 4860733"/>
                <a:gd name="connsiteX3327" fmla="*/ 3447811 w 4853691"/>
                <a:gd name="connsiteY3327" fmla="*/ 422468 h 4860733"/>
                <a:gd name="connsiteX3328" fmla="*/ 3426688 w 4853691"/>
                <a:gd name="connsiteY3328" fmla="*/ 401345 h 4860733"/>
                <a:gd name="connsiteX3329" fmla="*/ 3417300 w 4853691"/>
                <a:gd name="connsiteY3329" fmla="*/ 403692 h 4860733"/>
                <a:gd name="connsiteX3330" fmla="*/ 3410259 w 4853691"/>
                <a:gd name="connsiteY3330" fmla="*/ 389610 h 4860733"/>
                <a:gd name="connsiteX3331" fmla="*/ 3405565 w 4853691"/>
                <a:gd name="connsiteY3331" fmla="*/ 380222 h 4860733"/>
                <a:gd name="connsiteX3332" fmla="*/ 3393829 w 4853691"/>
                <a:gd name="connsiteY3332" fmla="*/ 359098 h 4860733"/>
                <a:gd name="connsiteX3333" fmla="*/ 3386788 w 4853691"/>
                <a:gd name="connsiteY3333" fmla="*/ 349710 h 4860733"/>
                <a:gd name="connsiteX3334" fmla="*/ 3372706 w 4853691"/>
                <a:gd name="connsiteY3334" fmla="*/ 328586 h 4860733"/>
                <a:gd name="connsiteX3335" fmla="*/ 3368012 w 4853691"/>
                <a:gd name="connsiteY3335" fmla="*/ 321545 h 4860733"/>
                <a:gd name="connsiteX3336" fmla="*/ 3349235 w 4853691"/>
                <a:gd name="connsiteY3336" fmla="*/ 295728 h 4860733"/>
                <a:gd name="connsiteX3337" fmla="*/ 3349235 w 4853691"/>
                <a:gd name="connsiteY3337" fmla="*/ 293381 h 4860733"/>
                <a:gd name="connsiteX3338" fmla="*/ 3370359 w 4853691"/>
                <a:gd name="connsiteY3338" fmla="*/ 293381 h 4860733"/>
                <a:gd name="connsiteX3339" fmla="*/ 3396176 w 4853691"/>
                <a:gd name="connsiteY3339" fmla="*/ 295728 h 4860733"/>
                <a:gd name="connsiteX3340" fmla="*/ 3694251 w 4853691"/>
                <a:gd name="connsiteY3340" fmla="*/ 495227 h 4860733"/>
                <a:gd name="connsiteX3341" fmla="*/ 3722416 w 4853691"/>
                <a:gd name="connsiteY3341" fmla="*/ 502268 h 4860733"/>
                <a:gd name="connsiteX3342" fmla="*/ 3724763 w 4853691"/>
                <a:gd name="connsiteY3342" fmla="*/ 502268 h 4860733"/>
                <a:gd name="connsiteX3343" fmla="*/ 3973550 w 4853691"/>
                <a:gd name="connsiteY3343" fmla="*/ 617273 h 4860733"/>
                <a:gd name="connsiteX3344" fmla="*/ 4025185 w 4853691"/>
                <a:gd name="connsiteY3344" fmla="*/ 661867 h 4860733"/>
                <a:gd name="connsiteX3345" fmla="*/ 4036920 w 4853691"/>
                <a:gd name="connsiteY3345" fmla="*/ 671255 h 4860733"/>
                <a:gd name="connsiteX3346" fmla="*/ 4069778 w 4853691"/>
                <a:gd name="connsiteY3346" fmla="*/ 699420 h 4860733"/>
                <a:gd name="connsiteX3347" fmla="*/ 4088555 w 4853691"/>
                <a:gd name="connsiteY3347" fmla="*/ 715849 h 4860733"/>
                <a:gd name="connsiteX3348" fmla="*/ 4116719 w 4853691"/>
                <a:gd name="connsiteY3348" fmla="*/ 741667 h 4860733"/>
                <a:gd name="connsiteX3349" fmla="*/ 4140190 w 4853691"/>
                <a:gd name="connsiteY3349" fmla="*/ 762790 h 4860733"/>
                <a:gd name="connsiteX3350" fmla="*/ 4163660 w 4853691"/>
                <a:gd name="connsiteY3350" fmla="*/ 786261 h 4860733"/>
                <a:gd name="connsiteX3351" fmla="*/ 4205907 w 4853691"/>
                <a:gd name="connsiteY3351" fmla="*/ 833202 h 4860733"/>
                <a:gd name="connsiteX3352" fmla="*/ 4217643 w 4853691"/>
                <a:gd name="connsiteY3352" fmla="*/ 844937 h 4860733"/>
                <a:gd name="connsiteX3353" fmla="*/ 4243460 w 4853691"/>
                <a:gd name="connsiteY3353" fmla="*/ 873101 h 4860733"/>
                <a:gd name="connsiteX3354" fmla="*/ 4243460 w 4853691"/>
                <a:gd name="connsiteY3354" fmla="*/ 873101 h 4860733"/>
                <a:gd name="connsiteX3355" fmla="*/ 4236419 w 4853691"/>
                <a:gd name="connsiteY3355" fmla="*/ 868407 h 4860733"/>
                <a:gd name="connsiteX3356" fmla="*/ 4219990 w 4853691"/>
                <a:gd name="connsiteY3356" fmla="*/ 854325 h 4860733"/>
                <a:gd name="connsiteX3357" fmla="*/ 4205907 w 4853691"/>
                <a:gd name="connsiteY3357" fmla="*/ 842590 h 4860733"/>
                <a:gd name="connsiteX3358" fmla="*/ 4189478 w 4853691"/>
                <a:gd name="connsiteY3358" fmla="*/ 828507 h 4860733"/>
                <a:gd name="connsiteX3359" fmla="*/ 4175395 w 4853691"/>
                <a:gd name="connsiteY3359" fmla="*/ 816772 h 4860733"/>
                <a:gd name="connsiteX3360" fmla="*/ 4158966 w 4853691"/>
                <a:gd name="connsiteY3360" fmla="*/ 805037 h 4860733"/>
                <a:gd name="connsiteX3361" fmla="*/ 4142537 w 4853691"/>
                <a:gd name="connsiteY3361" fmla="*/ 793302 h 4860733"/>
                <a:gd name="connsiteX3362" fmla="*/ 4126108 w 4853691"/>
                <a:gd name="connsiteY3362" fmla="*/ 781566 h 4860733"/>
                <a:gd name="connsiteX3363" fmla="*/ 4109678 w 4853691"/>
                <a:gd name="connsiteY3363" fmla="*/ 769831 h 4860733"/>
                <a:gd name="connsiteX3364" fmla="*/ 4093249 w 4853691"/>
                <a:gd name="connsiteY3364" fmla="*/ 758096 h 4860733"/>
                <a:gd name="connsiteX3365" fmla="*/ 4076820 w 4853691"/>
                <a:gd name="connsiteY3365" fmla="*/ 746361 h 4860733"/>
                <a:gd name="connsiteX3366" fmla="*/ 4060390 w 4853691"/>
                <a:gd name="connsiteY3366" fmla="*/ 736973 h 4860733"/>
                <a:gd name="connsiteX3367" fmla="*/ 4043961 w 4853691"/>
                <a:gd name="connsiteY3367" fmla="*/ 725237 h 4860733"/>
                <a:gd name="connsiteX3368" fmla="*/ 4027532 w 4853691"/>
                <a:gd name="connsiteY3368" fmla="*/ 715849 h 4860733"/>
                <a:gd name="connsiteX3369" fmla="*/ 4008755 w 4853691"/>
                <a:gd name="connsiteY3369" fmla="*/ 706461 h 4860733"/>
                <a:gd name="connsiteX3370" fmla="*/ 3992326 w 4853691"/>
                <a:gd name="connsiteY3370" fmla="*/ 697073 h 4860733"/>
                <a:gd name="connsiteX3371" fmla="*/ 3973550 w 4853691"/>
                <a:gd name="connsiteY3371" fmla="*/ 687685 h 4860733"/>
                <a:gd name="connsiteX3372" fmla="*/ 3957120 w 4853691"/>
                <a:gd name="connsiteY3372" fmla="*/ 678296 h 4860733"/>
                <a:gd name="connsiteX3373" fmla="*/ 3943038 w 4853691"/>
                <a:gd name="connsiteY3373" fmla="*/ 671255 h 4860733"/>
                <a:gd name="connsiteX3374" fmla="*/ 3940691 w 4853691"/>
                <a:gd name="connsiteY3374" fmla="*/ 668908 h 4860733"/>
                <a:gd name="connsiteX3375" fmla="*/ 3917220 w 4853691"/>
                <a:gd name="connsiteY3375" fmla="*/ 652479 h 4860733"/>
                <a:gd name="connsiteX3376" fmla="*/ 3893750 w 4853691"/>
                <a:gd name="connsiteY3376" fmla="*/ 636050 h 4860733"/>
                <a:gd name="connsiteX3377" fmla="*/ 3870279 w 4853691"/>
                <a:gd name="connsiteY3377" fmla="*/ 619620 h 4860733"/>
                <a:gd name="connsiteX3378" fmla="*/ 3846809 w 4853691"/>
                <a:gd name="connsiteY3378" fmla="*/ 603191 h 4860733"/>
                <a:gd name="connsiteX3379" fmla="*/ 3823339 w 4853691"/>
                <a:gd name="connsiteY3379" fmla="*/ 586762 h 4860733"/>
                <a:gd name="connsiteX3380" fmla="*/ 3799868 w 4853691"/>
                <a:gd name="connsiteY3380" fmla="*/ 570332 h 4860733"/>
                <a:gd name="connsiteX3381" fmla="*/ 3776398 w 4853691"/>
                <a:gd name="connsiteY3381" fmla="*/ 556250 h 4860733"/>
                <a:gd name="connsiteX3382" fmla="*/ 3750580 w 4853691"/>
                <a:gd name="connsiteY3382" fmla="*/ 539821 h 4860733"/>
                <a:gd name="connsiteX3383" fmla="*/ 3724763 w 4853691"/>
                <a:gd name="connsiteY3383" fmla="*/ 525738 h 4860733"/>
                <a:gd name="connsiteX3384" fmla="*/ 3698945 w 4853691"/>
                <a:gd name="connsiteY3384" fmla="*/ 511656 h 4860733"/>
                <a:gd name="connsiteX3385" fmla="*/ 3673128 w 4853691"/>
                <a:gd name="connsiteY3385" fmla="*/ 497574 h 4860733"/>
                <a:gd name="connsiteX3386" fmla="*/ 3661392 w 4853691"/>
                <a:gd name="connsiteY3386" fmla="*/ 490533 h 4860733"/>
                <a:gd name="connsiteX3387" fmla="*/ 3663740 w 4853691"/>
                <a:gd name="connsiteY3387" fmla="*/ 488186 h 4860733"/>
                <a:gd name="connsiteX3388" fmla="*/ 3682516 w 4853691"/>
                <a:gd name="connsiteY3388" fmla="*/ 492880 h 4860733"/>
                <a:gd name="connsiteX3389" fmla="*/ 3694251 w 4853691"/>
                <a:gd name="connsiteY3389" fmla="*/ 495227 h 4860733"/>
                <a:gd name="connsiteX3390" fmla="*/ 4299789 w 4853691"/>
                <a:gd name="connsiteY3390" fmla="*/ 952901 h 4860733"/>
                <a:gd name="connsiteX3391" fmla="*/ 4323260 w 4853691"/>
                <a:gd name="connsiteY3391" fmla="*/ 983412 h 4860733"/>
                <a:gd name="connsiteX3392" fmla="*/ 4337342 w 4853691"/>
                <a:gd name="connsiteY3392" fmla="*/ 1002189 h 4860733"/>
                <a:gd name="connsiteX3393" fmla="*/ 4358465 w 4853691"/>
                <a:gd name="connsiteY3393" fmla="*/ 1030353 h 4860733"/>
                <a:gd name="connsiteX3394" fmla="*/ 4372548 w 4853691"/>
                <a:gd name="connsiteY3394" fmla="*/ 1051477 h 4860733"/>
                <a:gd name="connsiteX3395" fmla="*/ 4391324 w 4853691"/>
                <a:gd name="connsiteY3395" fmla="*/ 1079641 h 4860733"/>
                <a:gd name="connsiteX3396" fmla="*/ 4405406 w 4853691"/>
                <a:gd name="connsiteY3396" fmla="*/ 1100765 h 4860733"/>
                <a:gd name="connsiteX3397" fmla="*/ 4424183 w 4853691"/>
                <a:gd name="connsiteY3397" fmla="*/ 1128929 h 4860733"/>
                <a:gd name="connsiteX3398" fmla="*/ 4438265 w 4853691"/>
                <a:gd name="connsiteY3398" fmla="*/ 1150053 h 4860733"/>
                <a:gd name="connsiteX3399" fmla="*/ 4440612 w 4853691"/>
                <a:gd name="connsiteY3399" fmla="*/ 1154747 h 4860733"/>
                <a:gd name="connsiteX3400" fmla="*/ 4358465 w 4853691"/>
                <a:gd name="connsiteY3400" fmla="*/ 1053824 h 4860733"/>
                <a:gd name="connsiteX3401" fmla="*/ 4320913 w 4853691"/>
                <a:gd name="connsiteY3401" fmla="*/ 1011577 h 4860733"/>
                <a:gd name="connsiteX3402" fmla="*/ 4311524 w 4853691"/>
                <a:gd name="connsiteY3402" fmla="*/ 1002189 h 4860733"/>
                <a:gd name="connsiteX3403" fmla="*/ 4283360 w 4853691"/>
                <a:gd name="connsiteY3403" fmla="*/ 971677 h 4860733"/>
                <a:gd name="connsiteX3404" fmla="*/ 4269277 w 4853691"/>
                <a:gd name="connsiteY3404" fmla="*/ 957595 h 4860733"/>
                <a:gd name="connsiteX3405" fmla="*/ 4243460 w 4853691"/>
                <a:gd name="connsiteY3405" fmla="*/ 931777 h 4860733"/>
                <a:gd name="connsiteX3406" fmla="*/ 4227031 w 4853691"/>
                <a:gd name="connsiteY3406" fmla="*/ 917695 h 4860733"/>
                <a:gd name="connsiteX3407" fmla="*/ 4215296 w 4853691"/>
                <a:gd name="connsiteY3407" fmla="*/ 905960 h 4860733"/>
                <a:gd name="connsiteX3408" fmla="*/ 4219990 w 4853691"/>
                <a:gd name="connsiteY3408" fmla="*/ 903613 h 4860733"/>
                <a:gd name="connsiteX3409" fmla="*/ 4222337 w 4853691"/>
                <a:gd name="connsiteY3409" fmla="*/ 901266 h 4860733"/>
                <a:gd name="connsiteX3410" fmla="*/ 4229378 w 4853691"/>
                <a:gd name="connsiteY3410" fmla="*/ 898919 h 4860733"/>
                <a:gd name="connsiteX3411" fmla="*/ 4229378 w 4853691"/>
                <a:gd name="connsiteY3411" fmla="*/ 898919 h 4860733"/>
                <a:gd name="connsiteX3412" fmla="*/ 4248154 w 4853691"/>
                <a:gd name="connsiteY3412" fmla="*/ 913001 h 4860733"/>
                <a:gd name="connsiteX3413" fmla="*/ 4259889 w 4853691"/>
                <a:gd name="connsiteY3413" fmla="*/ 908307 h 4860733"/>
                <a:gd name="connsiteX3414" fmla="*/ 4283360 w 4853691"/>
                <a:gd name="connsiteY3414" fmla="*/ 938819 h 4860733"/>
                <a:gd name="connsiteX3415" fmla="*/ 4299789 w 4853691"/>
                <a:gd name="connsiteY3415" fmla="*/ 952901 h 4860733"/>
                <a:gd name="connsiteX3416" fmla="*/ 4487553 w 4853691"/>
                <a:gd name="connsiteY3416" fmla="*/ 1218117 h 4860733"/>
                <a:gd name="connsiteX3417" fmla="*/ 4499288 w 4853691"/>
                <a:gd name="connsiteY3417" fmla="*/ 1236893 h 4860733"/>
                <a:gd name="connsiteX3418" fmla="*/ 4518065 w 4853691"/>
                <a:gd name="connsiteY3418" fmla="*/ 1262711 h 4860733"/>
                <a:gd name="connsiteX3419" fmla="*/ 4529800 w 4853691"/>
                <a:gd name="connsiteY3419" fmla="*/ 1279140 h 4860733"/>
                <a:gd name="connsiteX3420" fmla="*/ 4546229 w 4853691"/>
                <a:gd name="connsiteY3420" fmla="*/ 1304958 h 4860733"/>
                <a:gd name="connsiteX3421" fmla="*/ 4557964 w 4853691"/>
                <a:gd name="connsiteY3421" fmla="*/ 1321387 h 4860733"/>
                <a:gd name="connsiteX3422" fmla="*/ 4560311 w 4853691"/>
                <a:gd name="connsiteY3422" fmla="*/ 1326081 h 4860733"/>
                <a:gd name="connsiteX3423" fmla="*/ 4557964 w 4853691"/>
                <a:gd name="connsiteY3423" fmla="*/ 1335469 h 4860733"/>
                <a:gd name="connsiteX3424" fmla="*/ 4579088 w 4853691"/>
                <a:gd name="connsiteY3424" fmla="*/ 1356593 h 4860733"/>
                <a:gd name="connsiteX3425" fmla="*/ 4581435 w 4853691"/>
                <a:gd name="connsiteY3425" fmla="*/ 1356593 h 4860733"/>
                <a:gd name="connsiteX3426" fmla="*/ 4586129 w 4853691"/>
                <a:gd name="connsiteY3426" fmla="*/ 1365981 h 4860733"/>
                <a:gd name="connsiteX3427" fmla="*/ 4600211 w 4853691"/>
                <a:gd name="connsiteY3427" fmla="*/ 1389451 h 4860733"/>
                <a:gd name="connsiteX3428" fmla="*/ 4602558 w 4853691"/>
                <a:gd name="connsiteY3428" fmla="*/ 1396493 h 4860733"/>
                <a:gd name="connsiteX3429" fmla="*/ 4614294 w 4853691"/>
                <a:gd name="connsiteY3429" fmla="*/ 1424657 h 4860733"/>
                <a:gd name="connsiteX3430" fmla="*/ 4621334 w 4853691"/>
                <a:gd name="connsiteY3430" fmla="*/ 1443434 h 4860733"/>
                <a:gd name="connsiteX3431" fmla="*/ 4630723 w 4853691"/>
                <a:gd name="connsiteY3431" fmla="*/ 1466904 h 4860733"/>
                <a:gd name="connsiteX3432" fmla="*/ 4630723 w 4853691"/>
                <a:gd name="connsiteY3432" fmla="*/ 1466904 h 4860733"/>
                <a:gd name="connsiteX3433" fmla="*/ 4621334 w 4853691"/>
                <a:gd name="connsiteY3433" fmla="*/ 1450475 h 4860733"/>
                <a:gd name="connsiteX3434" fmla="*/ 4604905 w 4853691"/>
                <a:gd name="connsiteY3434" fmla="*/ 1424657 h 4860733"/>
                <a:gd name="connsiteX3435" fmla="*/ 4595517 w 4853691"/>
                <a:gd name="connsiteY3435" fmla="*/ 1410575 h 4860733"/>
                <a:gd name="connsiteX3436" fmla="*/ 4581435 w 4853691"/>
                <a:gd name="connsiteY3436" fmla="*/ 1391799 h 4860733"/>
                <a:gd name="connsiteX3437" fmla="*/ 4581435 w 4853691"/>
                <a:gd name="connsiteY3437" fmla="*/ 1389451 h 4860733"/>
                <a:gd name="connsiteX3438" fmla="*/ 4565005 w 4853691"/>
                <a:gd name="connsiteY3438" fmla="*/ 1354246 h 4860733"/>
                <a:gd name="connsiteX3439" fmla="*/ 4555617 w 4853691"/>
                <a:gd name="connsiteY3439" fmla="*/ 1337817 h 4860733"/>
                <a:gd name="connsiteX3440" fmla="*/ 4527453 w 4853691"/>
                <a:gd name="connsiteY3440" fmla="*/ 1286181 h 4860733"/>
                <a:gd name="connsiteX3441" fmla="*/ 4499288 w 4853691"/>
                <a:gd name="connsiteY3441" fmla="*/ 1234546 h 4860733"/>
                <a:gd name="connsiteX3442" fmla="*/ 4487553 w 4853691"/>
                <a:gd name="connsiteY3442" fmla="*/ 1215770 h 4860733"/>
                <a:gd name="connsiteX3443" fmla="*/ 4471124 w 4853691"/>
                <a:gd name="connsiteY3443" fmla="*/ 1189953 h 4860733"/>
                <a:gd name="connsiteX3444" fmla="*/ 4473471 w 4853691"/>
                <a:gd name="connsiteY3444" fmla="*/ 1192300 h 4860733"/>
                <a:gd name="connsiteX3445" fmla="*/ 4487553 w 4853691"/>
                <a:gd name="connsiteY3445" fmla="*/ 1218117 h 4860733"/>
                <a:gd name="connsiteX3446" fmla="*/ 4616640 w 4853691"/>
                <a:gd name="connsiteY3446" fmla="*/ 1412922 h 4860733"/>
                <a:gd name="connsiteX3447" fmla="*/ 4633070 w 4853691"/>
                <a:gd name="connsiteY3447" fmla="*/ 1445781 h 4860733"/>
                <a:gd name="connsiteX3448" fmla="*/ 4647152 w 4853691"/>
                <a:gd name="connsiteY3448" fmla="*/ 1473945 h 4860733"/>
                <a:gd name="connsiteX3449" fmla="*/ 4658887 w 4853691"/>
                <a:gd name="connsiteY3449" fmla="*/ 1502110 h 4860733"/>
                <a:gd name="connsiteX3450" fmla="*/ 4654193 w 4853691"/>
                <a:gd name="connsiteY3450" fmla="*/ 1492722 h 4860733"/>
                <a:gd name="connsiteX3451" fmla="*/ 4647152 w 4853691"/>
                <a:gd name="connsiteY3451" fmla="*/ 1478639 h 4860733"/>
                <a:gd name="connsiteX3452" fmla="*/ 4618988 w 4853691"/>
                <a:gd name="connsiteY3452" fmla="*/ 1427004 h 4860733"/>
                <a:gd name="connsiteX3453" fmla="*/ 4593170 w 4853691"/>
                <a:gd name="connsiteY3453" fmla="*/ 1373022 h 4860733"/>
                <a:gd name="connsiteX3454" fmla="*/ 4593170 w 4853691"/>
                <a:gd name="connsiteY3454" fmla="*/ 1370675 h 4860733"/>
                <a:gd name="connsiteX3455" fmla="*/ 4600211 w 4853691"/>
                <a:gd name="connsiteY3455" fmla="*/ 1384757 h 4860733"/>
                <a:gd name="connsiteX3456" fmla="*/ 4616640 w 4853691"/>
                <a:gd name="connsiteY3456" fmla="*/ 1412922 h 4860733"/>
                <a:gd name="connsiteX3457" fmla="*/ 4719911 w 4853691"/>
                <a:gd name="connsiteY3457" fmla="*/ 1640586 h 4860733"/>
                <a:gd name="connsiteX3458" fmla="*/ 4726952 w 4853691"/>
                <a:gd name="connsiteY3458" fmla="*/ 1659362 h 4860733"/>
                <a:gd name="connsiteX3459" fmla="*/ 4731646 w 4853691"/>
                <a:gd name="connsiteY3459" fmla="*/ 1673444 h 4860733"/>
                <a:gd name="connsiteX3460" fmla="*/ 4724605 w 4853691"/>
                <a:gd name="connsiteY3460" fmla="*/ 1654668 h 4860733"/>
                <a:gd name="connsiteX3461" fmla="*/ 4719911 w 4853691"/>
                <a:gd name="connsiteY3461" fmla="*/ 1640586 h 4860733"/>
                <a:gd name="connsiteX3462" fmla="*/ 4717563 w 4853691"/>
                <a:gd name="connsiteY3462" fmla="*/ 1635891 h 4860733"/>
                <a:gd name="connsiteX3463" fmla="*/ 4705828 w 4853691"/>
                <a:gd name="connsiteY3463" fmla="*/ 1605380 h 4860733"/>
                <a:gd name="connsiteX3464" fmla="*/ 4708175 w 4853691"/>
                <a:gd name="connsiteY3464" fmla="*/ 1612421 h 4860733"/>
                <a:gd name="connsiteX3465" fmla="*/ 4719911 w 4853691"/>
                <a:gd name="connsiteY3465" fmla="*/ 1640586 h 4860733"/>
                <a:gd name="connsiteX3466" fmla="*/ 4809098 w 4853691"/>
                <a:gd name="connsiteY3466" fmla="*/ 2060707 h 4860733"/>
                <a:gd name="connsiteX3467" fmla="*/ 4809098 w 4853691"/>
                <a:gd name="connsiteY3467" fmla="*/ 2060707 h 4860733"/>
                <a:gd name="connsiteX3468" fmla="*/ 4809098 w 4853691"/>
                <a:gd name="connsiteY3468" fmla="*/ 2102954 h 4860733"/>
                <a:gd name="connsiteX3469" fmla="*/ 4809098 w 4853691"/>
                <a:gd name="connsiteY3469" fmla="*/ 2098260 h 4860733"/>
                <a:gd name="connsiteX3470" fmla="*/ 4809098 w 4853691"/>
                <a:gd name="connsiteY3470" fmla="*/ 2081830 h 4860733"/>
                <a:gd name="connsiteX3471" fmla="*/ 4806751 w 4853691"/>
                <a:gd name="connsiteY3471" fmla="*/ 2063054 h 4860733"/>
                <a:gd name="connsiteX3472" fmla="*/ 4806751 w 4853691"/>
                <a:gd name="connsiteY3472" fmla="*/ 2046624 h 4860733"/>
                <a:gd name="connsiteX3473" fmla="*/ 4804404 w 4853691"/>
                <a:gd name="connsiteY3473" fmla="*/ 2027848 h 4860733"/>
                <a:gd name="connsiteX3474" fmla="*/ 4802057 w 4853691"/>
                <a:gd name="connsiteY3474" fmla="*/ 2013766 h 4860733"/>
                <a:gd name="connsiteX3475" fmla="*/ 4799710 w 4853691"/>
                <a:gd name="connsiteY3475" fmla="*/ 1994990 h 4860733"/>
                <a:gd name="connsiteX3476" fmla="*/ 4799710 w 4853691"/>
                <a:gd name="connsiteY3476" fmla="*/ 1985601 h 4860733"/>
                <a:gd name="connsiteX3477" fmla="*/ 4811445 w 4853691"/>
                <a:gd name="connsiteY3477" fmla="*/ 1992643 h 4860733"/>
                <a:gd name="connsiteX3478" fmla="*/ 4811445 w 4853691"/>
                <a:gd name="connsiteY3478" fmla="*/ 1999684 h 4860733"/>
                <a:gd name="connsiteX3479" fmla="*/ 4811445 w 4853691"/>
                <a:gd name="connsiteY3479" fmla="*/ 2004378 h 4860733"/>
                <a:gd name="connsiteX3480" fmla="*/ 4811445 w 4853691"/>
                <a:gd name="connsiteY3480" fmla="*/ 2016113 h 4860733"/>
                <a:gd name="connsiteX3481" fmla="*/ 4811445 w 4853691"/>
                <a:gd name="connsiteY3481" fmla="*/ 2016113 h 4860733"/>
                <a:gd name="connsiteX3482" fmla="*/ 4806751 w 4853691"/>
                <a:gd name="connsiteY3482" fmla="*/ 2027848 h 4860733"/>
                <a:gd name="connsiteX3483" fmla="*/ 4809098 w 4853691"/>
                <a:gd name="connsiteY3483" fmla="*/ 2037236 h 4860733"/>
                <a:gd name="connsiteX3484" fmla="*/ 4809098 w 4853691"/>
                <a:gd name="connsiteY3484" fmla="*/ 2039583 h 4860733"/>
                <a:gd name="connsiteX3485" fmla="*/ 4809098 w 4853691"/>
                <a:gd name="connsiteY3485" fmla="*/ 2060707 h 4860733"/>
                <a:gd name="connsiteX3486" fmla="*/ 4802057 w 4853691"/>
                <a:gd name="connsiteY3486" fmla="*/ 2161630 h 4860733"/>
                <a:gd name="connsiteX3487" fmla="*/ 4809098 w 4853691"/>
                <a:gd name="connsiteY3487" fmla="*/ 2232041 h 4860733"/>
                <a:gd name="connsiteX3488" fmla="*/ 4809098 w 4853691"/>
                <a:gd name="connsiteY3488" fmla="*/ 2232041 h 4860733"/>
                <a:gd name="connsiteX3489" fmla="*/ 4811445 w 4853691"/>
                <a:gd name="connsiteY3489" fmla="*/ 2276635 h 4860733"/>
                <a:gd name="connsiteX3490" fmla="*/ 4809098 w 4853691"/>
                <a:gd name="connsiteY3490" fmla="*/ 2276635 h 4860733"/>
                <a:gd name="connsiteX3491" fmla="*/ 4809098 w 4853691"/>
                <a:gd name="connsiteY3491" fmla="*/ 2276635 h 4860733"/>
                <a:gd name="connsiteX3492" fmla="*/ 4804404 w 4853691"/>
                <a:gd name="connsiteY3492" fmla="*/ 2220306 h 4860733"/>
                <a:gd name="connsiteX3493" fmla="*/ 4802057 w 4853691"/>
                <a:gd name="connsiteY3493" fmla="*/ 2196836 h 4860733"/>
                <a:gd name="connsiteX3494" fmla="*/ 4795016 w 4853691"/>
                <a:gd name="connsiteY3494" fmla="*/ 2145201 h 4860733"/>
                <a:gd name="connsiteX3495" fmla="*/ 4799710 w 4853691"/>
                <a:gd name="connsiteY3495" fmla="*/ 2149895 h 4860733"/>
                <a:gd name="connsiteX3496" fmla="*/ 4799710 w 4853691"/>
                <a:gd name="connsiteY3496" fmla="*/ 2152242 h 4860733"/>
                <a:gd name="connsiteX3497" fmla="*/ 4802057 w 4853691"/>
                <a:gd name="connsiteY3497" fmla="*/ 2161630 h 4860733"/>
                <a:gd name="connsiteX3498" fmla="*/ 4785628 w 4853691"/>
                <a:gd name="connsiteY3498" fmla="*/ 2145201 h 4860733"/>
                <a:gd name="connsiteX3499" fmla="*/ 4776240 w 4853691"/>
                <a:gd name="connsiteY3499" fmla="*/ 2105301 h 4860733"/>
                <a:gd name="connsiteX3500" fmla="*/ 4773892 w 4853691"/>
                <a:gd name="connsiteY3500" fmla="*/ 2098260 h 4860733"/>
                <a:gd name="connsiteX3501" fmla="*/ 4762157 w 4853691"/>
                <a:gd name="connsiteY3501" fmla="*/ 2060707 h 4860733"/>
                <a:gd name="connsiteX3502" fmla="*/ 4762157 w 4853691"/>
                <a:gd name="connsiteY3502" fmla="*/ 2060707 h 4860733"/>
                <a:gd name="connsiteX3503" fmla="*/ 4748075 w 4853691"/>
                <a:gd name="connsiteY3503" fmla="*/ 2025501 h 4860733"/>
                <a:gd name="connsiteX3504" fmla="*/ 4745728 w 4853691"/>
                <a:gd name="connsiteY3504" fmla="*/ 2018460 h 4860733"/>
                <a:gd name="connsiteX3505" fmla="*/ 4731646 w 4853691"/>
                <a:gd name="connsiteY3505" fmla="*/ 1985601 h 4860733"/>
                <a:gd name="connsiteX3506" fmla="*/ 4729299 w 4853691"/>
                <a:gd name="connsiteY3506" fmla="*/ 1980907 h 4860733"/>
                <a:gd name="connsiteX3507" fmla="*/ 4715216 w 4853691"/>
                <a:gd name="connsiteY3507" fmla="*/ 1952743 h 4860733"/>
                <a:gd name="connsiteX3508" fmla="*/ 4712869 w 4853691"/>
                <a:gd name="connsiteY3508" fmla="*/ 1948049 h 4860733"/>
                <a:gd name="connsiteX3509" fmla="*/ 4696440 w 4853691"/>
                <a:gd name="connsiteY3509" fmla="*/ 1919884 h 4860733"/>
                <a:gd name="connsiteX3510" fmla="*/ 4691746 w 4853691"/>
                <a:gd name="connsiteY3510" fmla="*/ 1915190 h 4860733"/>
                <a:gd name="connsiteX3511" fmla="*/ 4684705 w 4853691"/>
                <a:gd name="connsiteY3511" fmla="*/ 1905802 h 4860733"/>
                <a:gd name="connsiteX3512" fmla="*/ 4691746 w 4853691"/>
                <a:gd name="connsiteY3512" fmla="*/ 1889372 h 4860733"/>
                <a:gd name="connsiteX3513" fmla="*/ 4670623 w 4853691"/>
                <a:gd name="connsiteY3513" fmla="*/ 1868249 h 4860733"/>
                <a:gd name="connsiteX3514" fmla="*/ 4668275 w 4853691"/>
                <a:gd name="connsiteY3514" fmla="*/ 1868249 h 4860733"/>
                <a:gd name="connsiteX3515" fmla="*/ 4663581 w 4853691"/>
                <a:gd name="connsiteY3515" fmla="*/ 1837737 h 4860733"/>
                <a:gd name="connsiteX3516" fmla="*/ 4663581 w 4853691"/>
                <a:gd name="connsiteY3516" fmla="*/ 1830696 h 4860733"/>
                <a:gd name="connsiteX3517" fmla="*/ 4661234 w 4853691"/>
                <a:gd name="connsiteY3517" fmla="*/ 1816614 h 4860733"/>
                <a:gd name="connsiteX3518" fmla="*/ 4658887 w 4853691"/>
                <a:gd name="connsiteY3518" fmla="*/ 1802532 h 4860733"/>
                <a:gd name="connsiteX3519" fmla="*/ 4658887 w 4853691"/>
                <a:gd name="connsiteY3519" fmla="*/ 1795491 h 4860733"/>
                <a:gd name="connsiteX3520" fmla="*/ 4658887 w 4853691"/>
                <a:gd name="connsiteY3520" fmla="*/ 1795491 h 4860733"/>
                <a:gd name="connsiteX3521" fmla="*/ 4663581 w 4853691"/>
                <a:gd name="connsiteY3521" fmla="*/ 1793144 h 4860733"/>
                <a:gd name="connsiteX3522" fmla="*/ 4682358 w 4853691"/>
                <a:gd name="connsiteY3522" fmla="*/ 1828349 h 4860733"/>
                <a:gd name="connsiteX3523" fmla="*/ 4689399 w 4853691"/>
                <a:gd name="connsiteY3523" fmla="*/ 1842432 h 4860733"/>
                <a:gd name="connsiteX3524" fmla="*/ 4708175 w 4853691"/>
                <a:gd name="connsiteY3524" fmla="*/ 1882331 h 4860733"/>
                <a:gd name="connsiteX3525" fmla="*/ 4717563 w 4853691"/>
                <a:gd name="connsiteY3525" fmla="*/ 1901108 h 4860733"/>
                <a:gd name="connsiteX3526" fmla="*/ 4731646 w 4853691"/>
                <a:gd name="connsiteY3526" fmla="*/ 1938660 h 4860733"/>
                <a:gd name="connsiteX3527" fmla="*/ 4738687 w 4853691"/>
                <a:gd name="connsiteY3527" fmla="*/ 1959784 h 4860733"/>
                <a:gd name="connsiteX3528" fmla="*/ 4752769 w 4853691"/>
                <a:gd name="connsiteY3528" fmla="*/ 2002031 h 4860733"/>
                <a:gd name="connsiteX3529" fmla="*/ 4757463 w 4853691"/>
                <a:gd name="connsiteY3529" fmla="*/ 2018460 h 4860733"/>
                <a:gd name="connsiteX3530" fmla="*/ 4773892 w 4853691"/>
                <a:gd name="connsiteY3530" fmla="*/ 2079483 h 4860733"/>
                <a:gd name="connsiteX3531" fmla="*/ 4776240 w 4853691"/>
                <a:gd name="connsiteY3531" fmla="*/ 2088871 h 4860733"/>
                <a:gd name="connsiteX3532" fmla="*/ 4785628 w 4853691"/>
                <a:gd name="connsiteY3532" fmla="*/ 2145201 h 4860733"/>
                <a:gd name="connsiteX3533" fmla="*/ 4790322 w 4853691"/>
                <a:gd name="connsiteY3533" fmla="*/ 2166324 h 4860733"/>
                <a:gd name="connsiteX3534" fmla="*/ 4792669 w 4853691"/>
                <a:gd name="connsiteY3534" fmla="*/ 2180406 h 4860733"/>
                <a:gd name="connsiteX3535" fmla="*/ 4785628 w 4853691"/>
                <a:gd name="connsiteY3535" fmla="*/ 2149895 h 4860733"/>
                <a:gd name="connsiteX3536" fmla="*/ 4785628 w 4853691"/>
                <a:gd name="connsiteY3536" fmla="*/ 2145201 h 4860733"/>
                <a:gd name="connsiteX3537" fmla="*/ 4672970 w 4853691"/>
                <a:gd name="connsiteY3537" fmla="*/ 1950396 h 4860733"/>
                <a:gd name="connsiteX3538" fmla="*/ 4675317 w 4853691"/>
                <a:gd name="connsiteY3538" fmla="*/ 1978560 h 4860733"/>
                <a:gd name="connsiteX3539" fmla="*/ 4677664 w 4853691"/>
                <a:gd name="connsiteY3539" fmla="*/ 2004378 h 4860733"/>
                <a:gd name="connsiteX3540" fmla="*/ 4680011 w 4853691"/>
                <a:gd name="connsiteY3540" fmla="*/ 2030195 h 4860733"/>
                <a:gd name="connsiteX3541" fmla="*/ 4682358 w 4853691"/>
                <a:gd name="connsiteY3541" fmla="*/ 2056013 h 4860733"/>
                <a:gd name="connsiteX3542" fmla="*/ 4684705 w 4853691"/>
                <a:gd name="connsiteY3542" fmla="*/ 2081830 h 4860733"/>
                <a:gd name="connsiteX3543" fmla="*/ 4687052 w 4853691"/>
                <a:gd name="connsiteY3543" fmla="*/ 2105301 h 4860733"/>
                <a:gd name="connsiteX3544" fmla="*/ 4691746 w 4853691"/>
                <a:gd name="connsiteY3544" fmla="*/ 2128771 h 4860733"/>
                <a:gd name="connsiteX3545" fmla="*/ 4694093 w 4853691"/>
                <a:gd name="connsiteY3545" fmla="*/ 2149895 h 4860733"/>
                <a:gd name="connsiteX3546" fmla="*/ 4698787 w 4853691"/>
                <a:gd name="connsiteY3546" fmla="*/ 2175712 h 4860733"/>
                <a:gd name="connsiteX3547" fmla="*/ 4701134 w 4853691"/>
                <a:gd name="connsiteY3547" fmla="*/ 2194489 h 4860733"/>
                <a:gd name="connsiteX3548" fmla="*/ 4705828 w 4853691"/>
                <a:gd name="connsiteY3548" fmla="*/ 2220306 h 4860733"/>
                <a:gd name="connsiteX3549" fmla="*/ 4708175 w 4853691"/>
                <a:gd name="connsiteY3549" fmla="*/ 2236735 h 4860733"/>
                <a:gd name="connsiteX3550" fmla="*/ 4712869 w 4853691"/>
                <a:gd name="connsiteY3550" fmla="*/ 2257859 h 4860733"/>
                <a:gd name="connsiteX3551" fmla="*/ 4696440 w 4853691"/>
                <a:gd name="connsiteY3551" fmla="*/ 2276635 h 4860733"/>
                <a:gd name="connsiteX3552" fmla="*/ 4717563 w 4853691"/>
                <a:gd name="connsiteY3552" fmla="*/ 2297759 h 4860733"/>
                <a:gd name="connsiteX3553" fmla="*/ 4722257 w 4853691"/>
                <a:gd name="connsiteY3553" fmla="*/ 2297759 h 4860733"/>
                <a:gd name="connsiteX3554" fmla="*/ 4724605 w 4853691"/>
                <a:gd name="connsiteY3554" fmla="*/ 2309494 h 4860733"/>
                <a:gd name="connsiteX3555" fmla="*/ 4724605 w 4853691"/>
                <a:gd name="connsiteY3555" fmla="*/ 2311841 h 4860733"/>
                <a:gd name="connsiteX3556" fmla="*/ 4726952 w 4853691"/>
                <a:gd name="connsiteY3556" fmla="*/ 2323576 h 4860733"/>
                <a:gd name="connsiteX3557" fmla="*/ 4726952 w 4853691"/>
                <a:gd name="connsiteY3557" fmla="*/ 2328270 h 4860733"/>
                <a:gd name="connsiteX3558" fmla="*/ 4729299 w 4853691"/>
                <a:gd name="connsiteY3558" fmla="*/ 2340005 h 4860733"/>
                <a:gd name="connsiteX3559" fmla="*/ 4731646 w 4853691"/>
                <a:gd name="connsiteY3559" fmla="*/ 2344700 h 4860733"/>
                <a:gd name="connsiteX3560" fmla="*/ 4733993 w 4853691"/>
                <a:gd name="connsiteY3560" fmla="*/ 2354088 h 4860733"/>
                <a:gd name="connsiteX3561" fmla="*/ 4736340 w 4853691"/>
                <a:gd name="connsiteY3561" fmla="*/ 2358782 h 4860733"/>
                <a:gd name="connsiteX3562" fmla="*/ 4738687 w 4853691"/>
                <a:gd name="connsiteY3562" fmla="*/ 2368170 h 4860733"/>
                <a:gd name="connsiteX3563" fmla="*/ 4741034 w 4853691"/>
                <a:gd name="connsiteY3563" fmla="*/ 2372864 h 4860733"/>
                <a:gd name="connsiteX3564" fmla="*/ 4743381 w 4853691"/>
                <a:gd name="connsiteY3564" fmla="*/ 2379905 h 4860733"/>
                <a:gd name="connsiteX3565" fmla="*/ 4745728 w 4853691"/>
                <a:gd name="connsiteY3565" fmla="*/ 2384599 h 4860733"/>
                <a:gd name="connsiteX3566" fmla="*/ 4748075 w 4853691"/>
                <a:gd name="connsiteY3566" fmla="*/ 2391640 h 4860733"/>
                <a:gd name="connsiteX3567" fmla="*/ 4750422 w 4853691"/>
                <a:gd name="connsiteY3567" fmla="*/ 2396334 h 4860733"/>
                <a:gd name="connsiteX3568" fmla="*/ 4752769 w 4853691"/>
                <a:gd name="connsiteY3568" fmla="*/ 2403376 h 4860733"/>
                <a:gd name="connsiteX3569" fmla="*/ 4755116 w 4853691"/>
                <a:gd name="connsiteY3569" fmla="*/ 2408070 h 4860733"/>
                <a:gd name="connsiteX3570" fmla="*/ 4757463 w 4853691"/>
                <a:gd name="connsiteY3570" fmla="*/ 2412764 h 4860733"/>
                <a:gd name="connsiteX3571" fmla="*/ 4759810 w 4853691"/>
                <a:gd name="connsiteY3571" fmla="*/ 2417458 h 4860733"/>
                <a:gd name="connsiteX3572" fmla="*/ 4762157 w 4853691"/>
                <a:gd name="connsiteY3572" fmla="*/ 2422152 h 4860733"/>
                <a:gd name="connsiteX3573" fmla="*/ 4764504 w 4853691"/>
                <a:gd name="connsiteY3573" fmla="*/ 2424499 h 4860733"/>
                <a:gd name="connsiteX3574" fmla="*/ 4766852 w 4853691"/>
                <a:gd name="connsiteY3574" fmla="*/ 2429193 h 4860733"/>
                <a:gd name="connsiteX3575" fmla="*/ 4769198 w 4853691"/>
                <a:gd name="connsiteY3575" fmla="*/ 2431540 h 4860733"/>
                <a:gd name="connsiteX3576" fmla="*/ 4771546 w 4853691"/>
                <a:gd name="connsiteY3576" fmla="*/ 2433887 h 4860733"/>
                <a:gd name="connsiteX3577" fmla="*/ 4771546 w 4853691"/>
                <a:gd name="connsiteY3577" fmla="*/ 2433887 h 4860733"/>
                <a:gd name="connsiteX3578" fmla="*/ 4769198 w 4853691"/>
                <a:gd name="connsiteY3578" fmla="*/ 2443275 h 4860733"/>
                <a:gd name="connsiteX3579" fmla="*/ 4771546 w 4853691"/>
                <a:gd name="connsiteY3579" fmla="*/ 2452664 h 4860733"/>
                <a:gd name="connsiteX3580" fmla="*/ 4769198 w 4853691"/>
                <a:gd name="connsiteY3580" fmla="*/ 2452664 h 4860733"/>
                <a:gd name="connsiteX3581" fmla="*/ 4764504 w 4853691"/>
                <a:gd name="connsiteY3581" fmla="*/ 2455011 h 4860733"/>
                <a:gd name="connsiteX3582" fmla="*/ 4755116 w 4853691"/>
                <a:gd name="connsiteY3582" fmla="*/ 2457358 h 4860733"/>
                <a:gd name="connsiteX3583" fmla="*/ 4750422 w 4853691"/>
                <a:gd name="connsiteY3583" fmla="*/ 2457358 h 4860733"/>
                <a:gd name="connsiteX3584" fmla="*/ 4736340 w 4853691"/>
                <a:gd name="connsiteY3584" fmla="*/ 2457358 h 4860733"/>
                <a:gd name="connsiteX3585" fmla="*/ 4729299 w 4853691"/>
                <a:gd name="connsiteY3585" fmla="*/ 2457358 h 4860733"/>
                <a:gd name="connsiteX3586" fmla="*/ 4729299 w 4853691"/>
                <a:gd name="connsiteY3586" fmla="*/ 2455011 h 4860733"/>
                <a:gd name="connsiteX3587" fmla="*/ 4708175 w 4853691"/>
                <a:gd name="connsiteY3587" fmla="*/ 2433887 h 4860733"/>
                <a:gd name="connsiteX3588" fmla="*/ 4703481 w 4853691"/>
                <a:gd name="connsiteY3588" fmla="*/ 2433887 h 4860733"/>
                <a:gd name="connsiteX3589" fmla="*/ 4694093 w 4853691"/>
                <a:gd name="connsiteY3589" fmla="*/ 2393987 h 4860733"/>
                <a:gd name="connsiteX3590" fmla="*/ 4691746 w 4853691"/>
                <a:gd name="connsiteY3590" fmla="*/ 2384599 h 4860733"/>
                <a:gd name="connsiteX3591" fmla="*/ 4687052 w 4853691"/>
                <a:gd name="connsiteY3591" fmla="*/ 2361129 h 4860733"/>
                <a:gd name="connsiteX3592" fmla="*/ 4684705 w 4853691"/>
                <a:gd name="connsiteY3592" fmla="*/ 2349394 h 4860733"/>
                <a:gd name="connsiteX3593" fmla="*/ 4682358 w 4853691"/>
                <a:gd name="connsiteY3593" fmla="*/ 2328270 h 4860733"/>
                <a:gd name="connsiteX3594" fmla="*/ 4680011 w 4853691"/>
                <a:gd name="connsiteY3594" fmla="*/ 2314188 h 4860733"/>
                <a:gd name="connsiteX3595" fmla="*/ 4677664 w 4853691"/>
                <a:gd name="connsiteY3595" fmla="*/ 2293064 h 4860733"/>
                <a:gd name="connsiteX3596" fmla="*/ 4675317 w 4853691"/>
                <a:gd name="connsiteY3596" fmla="*/ 2278982 h 4860733"/>
                <a:gd name="connsiteX3597" fmla="*/ 4672970 w 4853691"/>
                <a:gd name="connsiteY3597" fmla="*/ 2260206 h 4860733"/>
                <a:gd name="connsiteX3598" fmla="*/ 4670623 w 4853691"/>
                <a:gd name="connsiteY3598" fmla="*/ 2246123 h 4860733"/>
                <a:gd name="connsiteX3599" fmla="*/ 4668275 w 4853691"/>
                <a:gd name="connsiteY3599" fmla="*/ 2227347 h 4860733"/>
                <a:gd name="connsiteX3600" fmla="*/ 4665929 w 4853691"/>
                <a:gd name="connsiteY3600" fmla="*/ 2210918 h 4860733"/>
                <a:gd name="connsiteX3601" fmla="*/ 4663581 w 4853691"/>
                <a:gd name="connsiteY3601" fmla="*/ 2192142 h 4860733"/>
                <a:gd name="connsiteX3602" fmla="*/ 4661234 w 4853691"/>
                <a:gd name="connsiteY3602" fmla="*/ 2175712 h 4860733"/>
                <a:gd name="connsiteX3603" fmla="*/ 4658887 w 4853691"/>
                <a:gd name="connsiteY3603" fmla="*/ 2154589 h 4860733"/>
                <a:gd name="connsiteX3604" fmla="*/ 4658887 w 4853691"/>
                <a:gd name="connsiteY3604" fmla="*/ 2138159 h 4860733"/>
                <a:gd name="connsiteX3605" fmla="*/ 4658887 w 4853691"/>
                <a:gd name="connsiteY3605" fmla="*/ 2117036 h 4860733"/>
                <a:gd name="connsiteX3606" fmla="*/ 4658887 w 4853691"/>
                <a:gd name="connsiteY3606" fmla="*/ 2100607 h 4860733"/>
                <a:gd name="connsiteX3607" fmla="*/ 4658887 w 4853691"/>
                <a:gd name="connsiteY3607" fmla="*/ 2079483 h 4860733"/>
                <a:gd name="connsiteX3608" fmla="*/ 4658887 w 4853691"/>
                <a:gd name="connsiteY3608" fmla="*/ 2063054 h 4860733"/>
                <a:gd name="connsiteX3609" fmla="*/ 4658887 w 4853691"/>
                <a:gd name="connsiteY3609" fmla="*/ 2041930 h 4860733"/>
                <a:gd name="connsiteX3610" fmla="*/ 4658887 w 4853691"/>
                <a:gd name="connsiteY3610" fmla="*/ 2023154 h 4860733"/>
                <a:gd name="connsiteX3611" fmla="*/ 4658887 w 4853691"/>
                <a:gd name="connsiteY3611" fmla="*/ 2002031 h 4860733"/>
                <a:gd name="connsiteX3612" fmla="*/ 4658887 w 4853691"/>
                <a:gd name="connsiteY3612" fmla="*/ 1983254 h 4860733"/>
                <a:gd name="connsiteX3613" fmla="*/ 4658887 w 4853691"/>
                <a:gd name="connsiteY3613" fmla="*/ 1962131 h 4860733"/>
                <a:gd name="connsiteX3614" fmla="*/ 4658887 w 4853691"/>
                <a:gd name="connsiteY3614" fmla="*/ 1943354 h 4860733"/>
                <a:gd name="connsiteX3615" fmla="*/ 4658887 w 4853691"/>
                <a:gd name="connsiteY3615" fmla="*/ 1922231 h 4860733"/>
                <a:gd name="connsiteX3616" fmla="*/ 4658887 w 4853691"/>
                <a:gd name="connsiteY3616" fmla="*/ 1903455 h 4860733"/>
                <a:gd name="connsiteX3617" fmla="*/ 4658887 w 4853691"/>
                <a:gd name="connsiteY3617" fmla="*/ 1894066 h 4860733"/>
                <a:gd name="connsiteX3618" fmla="*/ 4658887 w 4853691"/>
                <a:gd name="connsiteY3618" fmla="*/ 1894066 h 4860733"/>
                <a:gd name="connsiteX3619" fmla="*/ 4661234 w 4853691"/>
                <a:gd name="connsiteY3619" fmla="*/ 1912843 h 4860733"/>
                <a:gd name="connsiteX3620" fmla="*/ 4672970 w 4853691"/>
                <a:gd name="connsiteY3620" fmla="*/ 1950396 h 4860733"/>
                <a:gd name="connsiteX3621" fmla="*/ 4809098 w 4853691"/>
                <a:gd name="connsiteY3621" fmla="*/ 2710839 h 4860733"/>
                <a:gd name="connsiteX3622" fmla="*/ 4804404 w 4853691"/>
                <a:gd name="connsiteY3622" fmla="*/ 2750738 h 4860733"/>
                <a:gd name="connsiteX3623" fmla="*/ 4802057 w 4853691"/>
                <a:gd name="connsiteY3623" fmla="*/ 2764821 h 4860733"/>
                <a:gd name="connsiteX3624" fmla="*/ 4795016 w 4853691"/>
                <a:gd name="connsiteY3624" fmla="*/ 2818803 h 4860733"/>
                <a:gd name="connsiteX3625" fmla="*/ 4792669 w 4853691"/>
                <a:gd name="connsiteY3625" fmla="*/ 2832885 h 4860733"/>
                <a:gd name="connsiteX3626" fmla="*/ 4785628 w 4853691"/>
                <a:gd name="connsiteY3626" fmla="*/ 2872785 h 4860733"/>
                <a:gd name="connsiteX3627" fmla="*/ 4783281 w 4853691"/>
                <a:gd name="connsiteY3627" fmla="*/ 2891561 h 4860733"/>
                <a:gd name="connsiteX3628" fmla="*/ 4776240 w 4853691"/>
                <a:gd name="connsiteY3628" fmla="*/ 2926767 h 4860733"/>
                <a:gd name="connsiteX3629" fmla="*/ 4771546 w 4853691"/>
                <a:gd name="connsiteY3629" fmla="*/ 2947890 h 4860733"/>
                <a:gd name="connsiteX3630" fmla="*/ 4764504 w 4853691"/>
                <a:gd name="connsiteY3630" fmla="*/ 2980749 h 4860733"/>
                <a:gd name="connsiteX3631" fmla="*/ 4759810 w 4853691"/>
                <a:gd name="connsiteY3631" fmla="*/ 3001873 h 4860733"/>
                <a:gd name="connsiteX3632" fmla="*/ 4752769 w 4853691"/>
                <a:gd name="connsiteY3632" fmla="*/ 3032384 h 4860733"/>
                <a:gd name="connsiteX3633" fmla="*/ 4748075 w 4853691"/>
                <a:gd name="connsiteY3633" fmla="*/ 3053507 h 4860733"/>
                <a:gd name="connsiteX3634" fmla="*/ 4741034 w 4853691"/>
                <a:gd name="connsiteY3634" fmla="*/ 3084019 h 4860733"/>
                <a:gd name="connsiteX3635" fmla="*/ 4736340 w 4853691"/>
                <a:gd name="connsiteY3635" fmla="*/ 3105142 h 4860733"/>
                <a:gd name="connsiteX3636" fmla="*/ 4726952 w 4853691"/>
                <a:gd name="connsiteY3636" fmla="*/ 3135654 h 4860733"/>
                <a:gd name="connsiteX3637" fmla="*/ 4719911 w 4853691"/>
                <a:gd name="connsiteY3637" fmla="*/ 3156777 h 4860733"/>
                <a:gd name="connsiteX3638" fmla="*/ 4710522 w 4853691"/>
                <a:gd name="connsiteY3638" fmla="*/ 3187289 h 4860733"/>
                <a:gd name="connsiteX3639" fmla="*/ 4703481 w 4853691"/>
                <a:gd name="connsiteY3639" fmla="*/ 3208413 h 4860733"/>
                <a:gd name="connsiteX3640" fmla="*/ 4691746 w 4853691"/>
                <a:gd name="connsiteY3640" fmla="*/ 3243618 h 4860733"/>
                <a:gd name="connsiteX3641" fmla="*/ 4687052 w 4853691"/>
                <a:gd name="connsiteY3641" fmla="*/ 3260048 h 4860733"/>
                <a:gd name="connsiteX3642" fmla="*/ 4687052 w 4853691"/>
                <a:gd name="connsiteY3642" fmla="*/ 3260048 h 4860733"/>
                <a:gd name="connsiteX3643" fmla="*/ 4694093 w 4853691"/>
                <a:gd name="connsiteY3643" fmla="*/ 3231883 h 4860733"/>
                <a:gd name="connsiteX3644" fmla="*/ 4705828 w 4853691"/>
                <a:gd name="connsiteY3644" fmla="*/ 3187289 h 4860733"/>
                <a:gd name="connsiteX3645" fmla="*/ 4719911 w 4853691"/>
                <a:gd name="connsiteY3645" fmla="*/ 3130960 h 4860733"/>
                <a:gd name="connsiteX3646" fmla="*/ 4731646 w 4853691"/>
                <a:gd name="connsiteY3646" fmla="*/ 3086366 h 4860733"/>
                <a:gd name="connsiteX3647" fmla="*/ 4743381 w 4853691"/>
                <a:gd name="connsiteY3647" fmla="*/ 3027690 h 4860733"/>
                <a:gd name="connsiteX3648" fmla="*/ 4752769 w 4853691"/>
                <a:gd name="connsiteY3648" fmla="*/ 2983096 h 4860733"/>
                <a:gd name="connsiteX3649" fmla="*/ 4764504 w 4853691"/>
                <a:gd name="connsiteY3649" fmla="*/ 2922073 h 4860733"/>
                <a:gd name="connsiteX3650" fmla="*/ 4771546 w 4853691"/>
                <a:gd name="connsiteY3650" fmla="*/ 2879826 h 4860733"/>
                <a:gd name="connsiteX3651" fmla="*/ 4780934 w 4853691"/>
                <a:gd name="connsiteY3651" fmla="*/ 2811762 h 4860733"/>
                <a:gd name="connsiteX3652" fmla="*/ 4785628 w 4853691"/>
                <a:gd name="connsiteY3652" fmla="*/ 2774209 h 4860733"/>
                <a:gd name="connsiteX3653" fmla="*/ 4795016 w 4853691"/>
                <a:gd name="connsiteY3653" fmla="*/ 2687368 h 4860733"/>
                <a:gd name="connsiteX3654" fmla="*/ 4797363 w 4853691"/>
                <a:gd name="connsiteY3654" fmla="*/ 2666245 h 4860733"/>
                <a:gd name="connsiteX3655" fmla="*/ 4799710 w 4853691"/>
                <a:gd name="connsiteY3655" fmla="*/ 2649816 h 4860733"/>
                <a:gd name="connsiteX3656" fmla="*/ 4804404 w 4853691"/>
                <a:gd name="connsiteY3656" fmla="*/ 2656857 h 4860733"/>
                <a:gd name="connsiteX3657" fmla="*/ 4802057 w 4853691"/>
                <a:gd name="connsiteY3657" fmla="*/ 2685021 h 4860733"/>
                <a:gd name="connsiteX3658" fmla="*/ 4809098 w 4853691"/>
                <a:gd name="connsiteY3658" fmla="*/ 2710839 h 4860733"/>
                <a:gd name="connsiteX3659" fmla="*/ 4696440 w 4853691"/>
                <a:gd name="connsiteY3659" fmla="*/ 3262394 h 4860733"/>
                <a:gd name="connsiteX3660" fmla="*/ 4705828 w 4853691"/>
                <a:gd name="connsiteY3660" fmla="*/ 3236577 h 4860733"/>
                <a:gd name="connsiteX3661" fmla="*/ 4710522 w 4853691"/>
                <a:gd name="connsiteY3661" fmla="*/ 3222495 h 4860733"/>
                <a:gd name="connsiteX3662" fmla="*/ 4708175 w 4853691"/>
                <a:gd name="connsiteY3662" fmla="*/ 3229536 h 4860733"/>
                <a:gd name="connsiteX3663" fmla="*/ 4710522 w 4853691"/>
                <a:gd name="connsiteY3663" fmla="*/ 3238924 h 4860733"/>
                <a:gd name="connsiteX3664" fmla="*/ 4691746 w 4853691"/>
                <a:gd name="connsiteY3664" fmla="*/ 3278824 h 4860733"/>
                <a:gd name="connsiteX3665" fmla="*/ 4694093 w 4853691"/>
                <a:gd name="connsiteY3665" fmla="*/ 3274130 h 4860733"/>
                <a:gd name="connsiteX3666" fmla="*/ 4696440 w 4853691"/>
                <a:gd name="connsiteY3666" fmla="*/ 3262394 h 4860733"/>
                <a:gd name="connsiteX3667" fmla="*/ 4480512 w 4853691"/>
                <a:gd name="connsiteY3667" fmla="*/ 3722416 h 4860733"/>
                <a:gd name="connsiteX3668" fmla="*/ 4459388 w 4853691"/>
                <a:gd name="connsiteY3668" fmla="*/ 3748233 h 4860733"/>
                <a:gd name="connsiteX3669" fmla="*/ 4445306 w 4853691"/>
                <a:gd name="connsiteY3669" fmla="*/ 3762315 h 4860733"/>
                <a:gd name="connsiteX3670" fmla="*/ 4424183 w 4853691"/>
                <a:gd name="connsiteY3670" fmla="*/ 3783439 h 4860733"/>
                <a:gd name="connsiteX3671" fmla="*/ 4410100 w 4853691"/>
                <a:gd name="connsiteY3671" fmla="*/ 3797521 h 4860733"/>
                <a:gd name="connsiteX3672" fmla="*/ 4388977 w 4853691"/>
                <a:gd name="connsiteY3672" fmla="*/ 3816298 h 4860733"/>
                <a:gd name="connsiteX3673" fmla="*/ 4377242 w 4853691"/>
                <a:gd name="connsiteY3673" fmla="*/ 3825686 h 4860733"/>
                <a:gd name="connsiteX3674" fmla="*/ 4386630 w 4853691"/>
                <a:gd name="connsiteY3674" fmla="*/ 3813950 h 4860733"/>
                <a:gd name="connsiteX3675" fmla="*/ 4403059 w 4853691"/>
                <a:gd name="connsiteY3675" fmla="*/ 3792827 h 4860733"/>
                <a:gd name="connsiteX3676" fmla="*/ 4417141 w 4853691"/>
                <a:gd name="connsiteY3676" fmla="*/ 3774051 h 4860733"/>
                <a:gd name="connsiteX3677" fmla="*/ 4438265 w 4853691"/>
                <a:gd name="connsiteY3677" fmla="*/ 3743539 h 4860733"/>
                <a:gd name="connsiteX3678" fmla="*/ 4457041 w 4853691"/>
                <a:gd name="connsiteY3678" fmla="*/ 3717722 h 4860733"/>
                <a:gd name="connsiteX3679" fmla="*/ 4475818 w 4853691"/>
                <a:gd name="connsiteY3679" fmla="*/ 3689557 h 4860733"/>
                <a:gd name="connsiteX3680" fmla="*/ 4487553 w 4853691"/>
                <a:gd name="connsiteY3680" fmla="*/ 3670781 h 4860733"/>
                <a:gd name="connsiteX3681" fmla="*/ 4489900 w 4853691"/>
                <a:gd name="connsiteY3681" fmla="*/ 3666087 h 4860733"/>
                <a:gd name="connsiteX3682" fmla="*/ 4489900 w 4853691"/>
                <a:gd name="connsiteY3682" fmla="*/ 3666087 h 4860733"/>
                <a:gd name="connsiteX3683" fmla="*/ 4503982 w 4853691"/>
                <a:gd name="connsiteY3683" fmla="*/ 3647310 h 4860733"/>
                <a:gd name="connsiteX3684" fmla="*/ 4513371 w 4853691"/>
                <a:gd name="connsiteY3684" fmla="*/ 3633228 h 4860733"/>
                <a:gd name="connsiteX3685" fmla="*/ 4518065 w 4853691"/>
                <a:gd name="connsiteY3685" fmla="*/ 3626187 h 4860733"/>
                <a:gd name="connsiteX3686" fmla="*/ 4527453 w 4853691"/>
                <a:gd name="connsiteY3686" fmla="*/ 3614451 h 4860733"/>
                <a:gd name="connsiteX3687" fmla="*/ 4553270 w 4853691"/>
                <a:gd name="connsiteY3687" fmla="*/ 3576899 h 4860733"/>
                <a:gd name="connsiteX3688" fmla="*/ 4557964 w 4853691"/>
                <a:gd name="connsiteY3688" fmla="*/ 3569858 h 4860733"/>
                <a:gd name="connsiteX3689" fmla="*/ 4579088 w 4853691"/>
                <a:gd name="connsiteY3689" fmla="*/ 3536999 h 4860733"/>
                <a:gd name="connsiteX3690" fmla="*/ 4586129 w 4853691"/>
                <a:gd name="connsiteY3690" fmla="*/ 3544040 h 4860733"/>
                <a:gd name="connsiteX3691" fmla="*/ 4576741 w 4853691"/>
                <a:gd name="connsiteY3691" fmla="*/ 3562816 h 4860733"/>
                <a:gd name="connsiteX3692" fmla="*/ 4562658 w 4853691"/>
                <a:gd name="connsiteY3692" fmla="*/ 3586287 h 4860733"/>
                <a:gd name="connsiteX3693" fmla="*/ 4529800 w 4853691"/>
                <a:gd name="connsiteY3693" fmla="*/ 3642616 h 4860733"/>
                <a:gd name="connsiteX3694" fmla="*/ 4520412 w 4853691"/>
                <a:gd name="connsiteY3694" fmla="*/ 3640269 h 4860733"/>
                <a:gd name="connsiteX3695" fmla="*/ 4499288 w 4853691"/>
                <a:gd name="connsiteY3695" fmla="*/ 3661392 h 4860733"/>
                <a:gd name="connsiteX3696" fmla="*/ 4506329 w 4853691"/>
                <a:gd name="connsiteY3696" fmla="*/ 3677822 h 4860733"/>
                <a:gd name="connsiteX3697" fmla="*/ 4487553 w 4853691"/>
                <a:gd name="connsiteY3697" fmla="*/ 3703639 h 4860733"/>
                <a:gd name="connsiteX3698" fmla="*/ 4480512 w 4853691"/>
                <a:gd name="connsiteY3698" fmla="*/ 3722416 h 4860733"/>
                <a:gd name="connsiteX3699" fmla="*/ 4316218 w 4853691"/>
                <a:gd name="connsiteY3699" fmla="*/ 3898444 h 4860733"/>
                <a:gd name="connsiteX3700" fmla="*/ 4309178 w 4853691"/>
                <a:gd name="connsiteY3700" fmla="*/ 3905485 h 4860733"/>
                <a:gd name="connsiteX3701" fmla="*/ 4271625 w 4853691"/>
                <a:gd name="connsiteY3701" fmla="*/ 3945385 h 4860733"/>
                <a:gd name="connsiteX3702" fmla="*/ 4259889 w 4853691"/>
                <a:gd name="connsiteY3702" fmla="*/ 3959468 h 4860733"/>
                <a:gd name="connsiteX3703" fmla="*/ 4238766 w 4853691"/>
                <a:gd name="connsiteY3703" fmla="*/ 3980591 h 4860733"/>
                <a:gd name="connsiteX3704" fmla="*/ 4234072 w 4853691"/>
                <a:gd name="connsiteY3704" fmla="*/ 3971203 h 4860733"/>
                <a:gd name="connsiteX3705" fmla="*/ 4264583 w 4853691"/>
                <a:gd name="connsiteY3705" fmla="*/ 3943038 h 4860733"/>
                <a:gd name="connsiteX3706" fmla="*/ 4276319 w 4853691"/>
                <a:gd name="connsiteY3706" fmla="*/ 3931303 h 4860733"/>
                <a:gd name="connsiteX3707" fmla="*/ 4311524 w 4853691"/>
                <a:gd name="connsiteY3707" fmla="*/ 3893750 h 4860733"/>
                <a:gd name="connsiteX3708" fmla="*/ 4320913 w 4853691"/>
                <a:gd name="connsiteY3708" fmla="*/ 3884362 h 4860733"/>
                <a:gd name="connsiteX3709" fmla="*/ 4344383 w 4853691"/>
                <a:gd name="connsiteY3709" fmla="*/ 3858544 h 4860733"/>
                <a:gd name="connsiteX3710" fmla="*/ 4351424 w 4853691"/>
                <a:gd name="connsiteY3710" fmla="*/ 3853850 h 4860733"/>
                <a:gd name="connsiteX3711" fmla="*/ 4367854 w 4853691"/>
                <a:gd name="connsiteY3711" fmla="*/ 3842115 h 4860733"/>
                <a:gd name="connsiteX3712" fmla="*/ 4367854 w 4853691"/>
                <a:gd name="connsiteY3712" fmla="*/ 3842115 h 4860733"/>
                <a:gd name="connsiteX3713" fmla="*/ 4360812 w 4853691"/>
                <a:gd name="connsiteY3713" fmla="*/ 3851503 h 4860733"/>
                <a:gd name="connsiteX3714" fmla="*/ 4316218 w 4853691"/>
                <a:gd name="connsiteY3714" fmla="*/ 3898444 h 4860733"/>
                <a:gd name="connsiteX3715" fmla="*/ 4170701 w 4853691"/>
                <a:gd name="connsiteY3715" fmla="*/ 4041614 h 4860733"/>
                <a:gd name="connsiteX3716" fmla="*/ 4147231 w 4853691"/>
                <a:gd name="connsiteY3716" fmla="*/ 4069779 h 4860733"/>
                <a:gd name="connsiteX3717" fmla="*/ 4126108 w 4853691"/>
                <a:gd name="connsiteY3717" fmla="*/ 4093249 h 4860733"/>
                <a:gd name="connsiteX3718" fmla="*/ 4100290 w 4853691"/>
                <a:gd name="connsiteY3718" fmla="*/ 4121414 h 4860733"/>
                <a:gd name="connsiteX3719" fmla="*/ 4079167 w 4853691"/>
                <a:gd name="connsiteY3719" fmla="*/ 4144884 h 4860733"/>
                <a:gd name="connsiteX3720" fmla="*/ 4053349 w 4853691"/>
                <a:gd name="connsiteY3720" fmla="*/ 4173049 h 4860733"/>
                <a:gd name="connsiteX3721" fmla="*/ 4032226 w 4853691"/>
                <a:gd name="connsiteY3721" fmla="*/ 4194172 h 4860733"/>
                <a:gd name="connsiteX3722" fmla="*/ 4004061 w 4853691"/>
                <a:gd name="connsiteY3722" fmla="*/ 4222337 h 4860733"/>
                <a:gd name="connsiteX3723" fmla="*/ 3982938 w 4853691"/>
                <a:gd name="connsiteY3723" fmla="*/ 4243460 h 4860733"/>
                <a:gd name="connsiteX3724" fmla="*/ 3954773 w 4853691"/>
                <a:gd name="connsiteY3724" fmla="*/ 4271625 h 4860733"/>
                <a:gd name="connsiteX3725" fmla="*/ 3935997 w 4853691"/>
                <a:gd name="connsiteY3725" fmla="*/ 4290401 h 4860733"/>
                <a:gd name="connsiteX3726" fmla="*/ 3905485 w 4853691"/>
                <a:gd name="connsiteY3726" fmla="*/ 4316219 h 4860733"/>
                <a:gd name="connsiteX3727" fmla="*/ 3886709 w 4853691"/>
                <a:gd name="connsiteY3727" fmla="*/ 4334995 h 4860733"/>
                <a:gd name="connsiteX3728" fmla="*/ 3856197 w 4853691"/>
                <a:gd name="connsiteY3728" fmla="*/ 4360812 h 4860733"/>
                <a:gd name="connsiteX3729" fmla="*/ 3837421 w 4853691"/>
                <a:gd name="connsiteY3729" fmla="*/ 4377242 h 4860733"/>
                <a:gd name="connsiteX3730" fmla="*/ 3818645 w 4853691"/>
                <a:gd name="connsiteY3730" fmla="*/ 4393671 h 4860733"/>
                <a:gd name="connsiteX3731" fmla="*/ 3804562 w 4853691"/>
                <a:gd name="connsiteY3731" fmla="*/ 4400712 h 4860733"/>
                <a:gd name="connsiteX3732" fmla="*/ 3790480 w 4853691"/>
                <a:gd name="connsiteY3732" fmla="*/ 4407753 h 4860733"/>
                <a:gd name="connsiteX3733" fmla="*/ 3767010 w 4853691"/>
                <a:gd name="connsiteY3733" fmla="*/ 4417142 h 4860733"/>
                <a:gd name="connsiteX3734" fmla="*/ 3755274 w 4853691"/>
                <a:gd name="connsiteY3734" fmla="*/ 4421836 h 4860733"/>
                <a:gd name="connsiteX3735" fmla="*/ 3736498 w 4853691"/>
                <a:gd name="connsiteY3735" fmla="*/ 4428877 h 4860733"/>
                <a:gd name="connsiteX3736" fmla="*/ 3734151 w 4853691"/>
                <a:gd name="connsiteY3736" fmla="*/ 4424183 h 4860733"/>
                <a:gd name="connsiteX3737" fmla="*/ 3755274 w 4853691"/>
                <a:gd name="connsiteY3737" fmla="*/ 4405406 h 4860733"/>
                <a:gd name="connsiteX3738" fmla="*/ 3788133 w 4853691"/>
                <a:gd name="connsiteY3738" fmla="*/ 4379589 h 4860733"/>
                <a:gd name="connsiteX3739" fmla="*/ 3825686 w 4853691"/>
                <a:gd name="connsiteY3739" fmla="*/ 4349077 h 4860733"/>
                <a:gd name="connsiteX3740" fmla="*/ 3856197 w 4853691"/>
                <a:gd name="connsiteY3740" fmla="*/ 4323260 h 4860733"/>
                <a:gd name="connsiteX3741" fmla="*/ 3896097 w 4853691"/>
                <a:gd name="connsiteY3741" fmla="*/ 4288054 h 4860733"/>
                <a:gd name="connsiteX3742" fmla="*/ 3921915 w 4853691"/>
                <a:gd name="connsiteY3742" fmla="*/ 4264584 h 4860733"/>
                <a:gd name="connsiteX3743" fmla="*/ 3966509 w 4853691"/>
                <a:gd name="connsiteY3743" fmla="*/ 4219990 h 4860733"/>
                <a:gd name="connsiteX3744" fmla="*/ 3985285 w 4853691"/>
                <a:gd name="connsiteY3744" fmla="*/ 4201213 h 4860733"/>
                <a:gd name="connsiteX3745" fmla="*/ 4097943 w 4853691"/>
                <a:gd name="connsiteY3745" fmla="*/ 4081514 h 4860733"/>
                <a:gd name="connsiteX3746" fmla="*/ 4107331 w 4853691"/>
                <a:gd name="connsiteY3746" fmla="*/ 4074473 h 4860733"/>
                <a:gd name="connsiteX3747" fmla="*/ 4130802 w 4853691"/>
                <a:gd name="connsiteY3747" fmla="*/ 4055696 h 4860733"/>
                <a:gd name="connsiteX3748" fmla="*/ 4158966 w 4853691"/>
                <a:gd name="connsiteY3748" fmla="*/ 4032226 h 4860733"/>
                <a:gd name="connsiteX3749" fmla="*/ 4182437 w 4853691"/>
                <a:gd name="connsiteY3749" fmla="*/ 4013449 h 4860733"/>
                <a:gd name="connsiteX3750" fmla="*/ 4187131 w 4853691"/>
                <a:gd name="connsiteY3750" fmla="*/ 4008755 h 4860733"/>
                <a:gd name="connsiteX3751" fmla="*/ 4187131 w 4853691"/>
                <a:gd name="connsiteY3751" fmla="*/ 4008755 h 4860733"/>
                <a:gd name="connsiteX3752" fmla="*/ 4189478 w 4853691"/>
                <a:gd name="connsiteY3752" fmla="*/ 4015796 h 4860733"/>
                <a:gd name="connsiteX3753" fmla="*/ 4187131 w 4853691"/>
                <a:gd name="connsiteY3753" fmla="*/ 4018144 h 4860733"/>
                <a:gd name="connsiteX3754" fmla="*/ 4170701 w 4853691"/>
                <a:gd name="connsiteY3754" fmla="*/ 4041614 h 4860733"/>
                <a:gd name="connsiteX3755" fmla="*/ 3675475 w 4853691"/>
                <a:gd name="connsiteY3755" fmla="*/ 4480512 h 4860733"/>
                <a:gd name="connsiteX3756" fmla="*/ 3644963 w 4853691"/>
                <a:gd name="connsiteY3756" fmla="*/ 4508676 h 4860733"/>
                <a:gd name="connsiteX3757" fmla="*/ 3635575 w 4853691"/>
                <a:gd name="connsiteY3757" fmla="*/ 4518064 h 4860733"/>
                <a:gd name="connsiteX3758" fmla="*/ 3612104 w 4853691"/>
                <a:gd name="connsiteY3758" fmla="*/ 4536841 h 4860733"/>
                <a:gd name="connsiteX3759" fmla="*/ 3598022 w 4853691"/>
                <a:gd name="connsiteY3759" fmla="*/ 4548576 h 4860733"/>
                <a:gd name="connsiteX3760" fmla="*/ 3576899 w 4853691"/>
                <a:gd name="connsiteY3760" fmla="*/ 4565005 h 4860733"/>
                <a:gd name="connsiteX3761" fmla="*/ 3569858 w 4853691"/>
                <a:gd name="connsiteY3761" fmla="*/ 4569700 h 4860733"/>
                <a:gd name="connsiteX3762" fmla="*/ 3431382 w 4853691"/>
                <a:gd name="connsiteY3762" fmla="*/ 4642458 h 4860733"/>
                <a:gd name="connsiteX3763" fmla="*/ 3414953 w 4853691"/>
                <a:gd name="connsiteY3763" fmla="*/ 4630723 h 4860733"/>
                <a:gd name="connsiteX3764" fmla="*/ 3393829 w 4853691"/>
                <a:gd name="connsiteY3764" fmla="*/ 4651846 h 4860733"/>
                <a:gd name="connsiteX3765" fmla="*/ 3393829 w 4853691"/>
                <a:gd name="connsiteY3765" fmla="*/ 4654193 h 4860733"/>
                <a:gd name="connsiteX3766" fmla="*/ 3382094 w 4853691"/>
                <a:gd name="connsiteY3766" fmla="*/ 4654193 h 4860733"/>
                <a:gd name="connsiteX3767" fmla="*/ 3323418 w 4853691"/>
                <a:gd name="connsiteY3767" fmla="*/ 4640111 h 4860733"/>
                <a:gd name="connsiteX3768" fmla="*/ 3342194 w 4853691"/>
                <a:gd name="connsiteY3768" fmla="*/ 4633070 h 4860733"/>
                <a:gd name="connsiteX3769" fmla="*/ 3363318 w 4853691"/>
                <a:gd name="connsiteY3769" fmla="*/ 4623681 h 4860733"/>
                <a:gd name="connsiteX3770" fmla="*/ 3398523 w 4853691"/>
                <a:gd name="connsiteY3770" fmla="*/ 4607252 h 4860733"/>
                <a:gd name="connsiteX3771" fmla="*/ 3424341 w 4853691"/>
                <a:gd name="connsiteY3771" fmla="*/ 4595517 h 4860733"/>
                <a:gd name="connsiteX3772" fmla="*/ 3454852 w 4853691"/>
                <a:gd name="connsiteY3772" fmla="*/ 4581435 h 4860733"/>
                <a:gd name="connsiteX3773" fmla="*/ 3480670 w 4853691"/>
                <a:gd name="connsiteY3773" fmla="*/ 4569700 h 4860733"/>
                <a:gd name="connsiteX3774" fmla="*/ 3508834 w 4853691"/>
                <a:gd name="connsiteY3774" fmla="*/ 4555617 h 4860733"/>
                <a:gd name="connsiteX3775" fmla="*/ 3534652 w 4853691"/>
                <a:gd name="connsiteY3775" fmla="*/ 4541535 h 4860733"/>
                <a:gd name="connsiteX3776" fmla="*/ 3562817 w 4853691"/>
                <a:gd name="connsiteY3776" fmla="*/ 4527453 h 4860733"/>
                <a:gd name="connsiteX3777" fmla="*/ 3588634 w 4853691"/>
                <a:gd name="connsiteY3777" fmla="*/ 4513370 h 4860733"/>
                <a:gd name="connsiteX3778" fmla="*/ 3614452 w 4853691"/>
                <a:gd name="connsiteY3778" fmla="*/ 4499288 h 4860733"/>
                <a:gd name="connsiteX3779" fmla="*/ 3640269 w 4853691"/>
                <a:gd name="connsiteY3779" fmla="*/ 4482859 h 4860733"/>
                <a:gd name="connsiteX3780" fmla="*/ 3666086 w 4853691"/>
                <a:gd name="connsiteY3780" fmla="*/ 4466429 h 4860733"/>
                <a:gd name="connsiteX3781" fmla="*/ 3691904 w 4853691"/>
                <a:gd name="connsiteY3781" fmla="*/ 4450000 h 4860733"/>
                <a:gd name="connsiteX3782" fmla="*/ 3703639 w 4853691"/>
                <a:gd name="connsiteY3782" fmla="*/ 4442959 h 4860733"/>
                <a:gd name="connsiteX3783" fmla="*/ 3705986 w 4853691"/>
                <a:gd name="connsiteY3783" fmla="*/ 4445306 h 4860733"/>
                <a:gd name="connsiteX3784" fmla="*/ 3684863 w 4853691"/>
                <a:gd name="connsiteY3784" fmla="*/ 4466429 h 4860733"/>
                <a:gd name="connsiteX3785" fmla="*/ 3675475 w 4853691"/>
                <a:gd name="connsiteY3785" fmla="*/ 4480512 h 4860733"/>
                <a:gd name="connsiteX3786" fmla="*/ 3278824 w 4853691"/>
                <a:gd name="connsiteY3786" fmla="*/ 4656540 h 4860733"/>
                <a:gd name="connsiteX3787" fmla="*/ 3248312 w 4853691"/>
                <a:gd name="connsiteY3787" fmla="*/ 4668276 h 4860733"/>
                <a:gd name="connsiteX3788" fmla="*/ 3222495 w 4853691"/>
                <a:gd name="connsiteY3788" fmla="*/ 4677664 h 4860733"/>
                <a:gd name="connsiteX3789" fmla="*/ 3189636 w 4853691"/>
                <a:gd name="connsiteY3789" fmla="*/ 4689399 h 4860733"/>
                <a:gd name="connsiteX3790" fmla="*/ 3163819 w 4853691"/>
                <a:gd name="connsiteY3790" fmla="*/ 4698787 h 4860733"/>
                <a:gd name="connsiteX3791" fmla="*/ 3130960 w 4853691"/>
                <a:gd name="connsiteY3791" fmla="*/ 4710522 h 4860733"/>
                <a:gd name="connsiteX3792" fmla="*/ 3105143 w 4853691"/>
                <a:gd name="connsiteY3792" fmla="*/ 4717563 h 4860733"/>
                <a:gd name="connsiteX3793" fmla="*/ 3072284 w 4853691"/>
                <a:gd name="connsiteY3793" fmla="*/ 4726952 h 4860733"/>
                <a:gd name="connsiteX3794" fmla="*/ 3046466 w 4853691"/>
                <a:gd name="connsiteY3794" fmla="*/ 4733993 h 4860733"/>
                <a:gd name="connsiteX3795" fmla="*/ 3011261 w 4853691"/>
                <a:gd name="connsiteY3795" fmla="*/ 4743381 h 4860733"/>
                <a:gd name="connsiteX3796" fmla="*/ 2987790 w 4853691"/>
                <a:gd name="connsiteY3796" fmla="*/ 4750422 h 4860733"/>
                <a:gd name="connsiteX3797" fmla="*/ 2952585 w 4853691"/>
                <a:gd name="connsiteY3797" fmla="*/ 4759810 h 4860733"/>
                <a:gd name="connsiteX3798" fmla="*/ 2929114 w 4853691"/>
                <a:gd name="connsiteY3798" fmla="*/ 4766851 h 4860733"/>
                <a:gd name="connsiteX3799" fmla="*/ 2893908 w 4853691"/>
                <a:gd name="connsiteY3799" fmla="*/ 4773893 h 4860733"/>
                <a:gd name="connsiteX3800" fmla="*/ 2870438 w 4853691"/>
                <a:gd name="connsiteY3800" fmla="*/ 4778587 h 4860733"/>
                <a:gd name="connsiteX3801" fmla="*/ 2830538 w 4853691"/>
                <a:gd name="connsiteY3801" fmla="*/ 4785628 h 4860733"/>
                <a:gd name="connsiteX3802" fmla="*/ 2825844 w 4853691"/>
                <a:gd name="connsiteY3802" fmla="*/ 4776239 h 4860733"/>
                <a:gd name="connsiteX3803" fmla="*/ 2830538 w 4853691"/>
                <a:gd name="connsiteY3803" fmla="*/ 4771545 h 4860733"/>
                <a:gd name="connsiteX3804" fmla="*/ 2839926 w 4853691"/>
                <a:gd name="connsiteY3804" fmla="*/ 4762157 h 4860733"/>
                <a:gd name="connsiteX3805" fmla="*/ 2851661 w 4853691"/>
                <a:gd name="connsiteY3805" fmla="*/ 4750422 h 4860733"/>
                <a:gd name="connsiteX3806" fmla="*/ 2861050 w 4853691"/>
                <a:gd name="connsiteY3806" fmla="*/ 4741034 h 4860733"/>
                <a:gd name="connsiteX3807" fmla="*/ 2872785 w 4853691"/>
                <a:gd name="connsiteY3807" fmla="*/ 4729299 h 4860733"/>
                <a:gd name="connsiteX3808" fmla="*/ 2879826 w 4853691"/>
                <a:gd name="connsiteY3808" fmla="*/ 4719911 h 4860733"/>
                <a:gd name="connsiteX3809" fmla="*/ 2891561 w 4853691"/>
                <a:gd name="connsiteY3809" fmla="*/ 4705828 h 4860733"/>
                <a:gd name="connsiteX3810" fmla="*/ 2898602 w 4853691"/>
                <a:gd name="connsiteY3810" fmla="*/ 4696440 h 4860733"/>
                <a:gd name="connsiteX3811" fmla="*/ 2910338 w 4853691"/>
                <a:gd name="connsiteY3811" fmla="*/ 4680011 h 4860733"/>
                <a:gd name="connsiteX3812" fmla="*/ 2917379 w 4853691"/>
                <a:gd name="connsiteY3812" fmla="*/ 4670622 h 4860733"/>
                <a:gd name="connsiteX3813" fmla="*/ 2929114 w 4853691"/>
                <a:gd name="connsiteY3813" fmla="*/ 4651846 h 4860733"/>
                <a:gd name="connsiteX3814" fmla="*/ 2936155 w 4853691"/>
                <a:gd name="connsiteY3814" fmla="*/ 4642458 h 4860733"/>
                <a:gd name="connsiteX3815" fmla="*/ 2947890 w 4853691"/>
                <a:gd name="connsiteY3815" fmla="*/ 4623681 h 4860733"/>
                <a:gd name="connsiteX3816" fmla="*/ 2950237 w 4853691"/>
                <a:gd name="connsiteY3816" fmla="*/ 4621335 h 4860733"/>
                <a:gd name="connsiteX3817" fmla="*/ 2966667 w 4853691"/>
                <a:gd name="connsiteY3817" fmla="*/ 4621335 h 4860733"/>
                <a:gd name="connsiteX3818" fmla="*/ 2990137 w 4853691"/>
                <a:gd name="connsiteY3818" fmla="*/ 4618987 h 4860733"/>
                <a:gd name="connsiteX3819" fmla="*/ 3022996 w 4853691"/>
                <a:gd name="connsiteY3819" fmla="*/ 4616641 h 4860733"/>
                <a:gd name="connsiteX3820" fmla="*/ 3048813 w 4853691"/>
                <a:gd name="connsiteY3820" fmla="*/ 4614293 h 4860733"/>
                <a:gd name="connsiteX3821" fmla="*/ 3081672 w 4853691"/>
                <a:gd name="connsiteY3821" fmla="*/ 4611946 h 4860733"/>
                <a:gd name="connsiteX3822" fmla="*/ 3107489 w 4853691"/>
                <a:gd name="connsiteY3822" fmla="*/ 4609599 h 4860733"/>
                <a:gd name="connsiteX3823" fmla="*/ 3138001 w 4853691"/>
                <a:gd name="connsiteY3823" fmla="*/ 4604905 h 4860733"/>
                <a:gd name="connsiteX3824" fmla="*/ 3163819 w 4853691"/>
                <a:gd name="connsiteY3824" fmla="*/ 4600211 h 4860733"/>
                <a:gd name="connsiteX3825" fmla="*/ 3194330 w 4853691"/>
                <a:gd name="connsiteY3825" fmla="*/ 4595517 h 4860733"/>
                <a:gd name="connsiteX3826" fmla="*/ 3217801 w 4853691"/>
                <a:gd name="connsiteY3826" fmla="*/ 4590823 h 4860733"/>
                <a:gd name="connsiteX3827" fmla="*/ 3238924 w 4853691"/>
                <a:gd name="connsiteY3827" fmla="*/ 4588476 h 4860733"/>
                <a:gd name="connsiteX3828" fmla="*/ 3316377 w 4853691"/>
                <a:gd name="connsiteY3828" fmla="*/ 4640111 h 4860733"/>
                <a:gd name="connsiteX3829" fmla="*/ 3304641 w 4853691"/>
                <a:gd name="connsiteY3829" fmla="*/ 4644805 h 4860733"/>
                <a:gd name="connsiteX3830" fmla="*/ 3278824 w 4853691"/>
                <a:gd name="connsiteY3830" fmla="*/ 4656540 h 4860733"/>
                <a:gd name="connsiteX3831" fmla="*/ 2713186 w 4853691"/>
                <a:gd name="connsiteY3831" fmla="*/ 4813792 h 4860733"/>
                <a:gd name="connsiteX3832" fmla="*/ 2701450 w 4853691"/>
                <a:gd name="connsiteY3832" fmla="*/ 4813792 h 4860733"/>
                <a:gd name="connsiteX3833" fmla="*/ 2703797 w 4853691"/>
                <a:gd name="connsiteY3833" fmla="*/ 4813792 h 4860733"/>
                <a:gd name="connsiteX3834" fmla="*/ 2729615 w 4853691"/>
                <a:gd name="connsiteY3834" fmla="*/ 4809098 h 4860733"/>
                <a:gd name="connsiteX3835" fmla="*/ 2757780 w 4853691"/>
                <a:gd name="connsiteY3835" fmla="*/ 4804404 h 4860733"/>
                <a:gd name="connsiteX3836" fmla="*/ 2764821 w 4853691"/>
                <a:gd name="connsiteY3836" fmla="*/ 4804404 h 4860733"/>
                <a:gd name="connsiteX3837" fmla="*/ 2760127 w 4853691"/>
                <a:gd name="connsiteY3837" fmla="*/ 4818486 h 4860733"/>
                <a:gd name="connsiteX3838" fmla="*/ 2729615 w 4853691"/>
                <a:gd name="connsiteY3838" fmla="*/ 4818486 h 4860733"/>
                <a:gd name="connsiteX3839" fmla="*/ 2713186 w 4853691"/>
                <a:gd name="connsiteY3839" fmla="*/ 4813792 h 4860733"/>
                <a:gd name="connsiteX3840" fmla="*/ 2480828 w 4853691"/>
                <a:gd name="connsiteY3840" fmla="*/ 4830222 h 4860733"/>
                <a:gd name="connsiteX3841" fmla="*/ 2443275 w 4853691"/>
                <a:gd name="connsiteY3841" fmla="*/ 4832569 h 4860733"/>
                <a:gd name="connsiteX3842" fmla="*/ 2426846 w 4853691"/>
                <a:gd name="connsiteY3842" fmla="*/ 4832569 h 4860733"/>
                <a:gd name="connsiteX3843" fmla="*/ 2370517 w 4853691"/>
                <a:gd name="connsiteY3843" fmla="*/ 4832569 h 4860733"/>
                <a:gd name="connsiteX3844" fmla="*/ 2314188 w 4853691"/>
                <a:gd name="connsiteY3844" fmla="*/ 4832569 h 4860733"/>
                <a:gd name="connsiteX3845" fmla="*/ 2297759 w 4853691"/>
                <a:gd name="connsiteY3845" fmla="*/ 4832569 h 4860733"/>
                <a:gd name="connsiteX3846" fmla="*/ 2257859 w 4853691"/>
                <a:gd name="connsiteY3846" fmla="*/ 4830222 h 4860733"/>
                <a:gd name="connsiteX3847" fmla="*/ 2236735 w 4853691"/>
                <a:gd name="connsiteY3847" fmla="*/ 4827875 h 4860733"/>
                <a:gd name="connsiteX3848" fmla="*/ 2201530 w 4853691"/>
                <a:gd name="connsiteY3848" fmla="*/ 4825528 h 4860733"/>
                <a:gd name="connsiteX3849" fmla="*/ 2180406 w 4853691"/>
                <a:gd name="connsiteY3849" fmla="*/ 4823180 h 4860733"/>
                <a:gd name="connsiteX3850" fmla="*/ 2147548 w 4853691"/>
                <a:gd name="connsiteY3850" fmla="*/ 4820834 h 4860733"/>
                <a:gd name="connsiteX3851" fmla="*/ 2124077 w 4853691"/>
                <a:gd name="connsiteY3851" fmla="*/ 4818486 h 4860733"/>
                <a:gd name="connsiteX3852" fmla="*/ 2091218 w 4853691"/>
                <a:gd name="connsiteY3852" fmla="*/ 4813792 h 4860733"/>
                <a:gd name="connsiteX3853" fmla="*/ 2067748 w 4853691"/>
                <a:gd name="connsiteY3853" fmla="*/ 4811445 h 4860733"/>
                <a:gd name="connsiteX3854" fmla="*/ 2034889 w 4853691"/>
                <a:gd name="connsiteY3854" fmla="*/ 4806751 h 4860733"/>
                <a:gd name="connsiteX3855" fmla="*/ 2011419 w 4853691"/>
                <a:gd name="connsiteY3855" fmla="*/ 4802057 h 4860733"/>
                <a:gd name="connsiteX3856" fmla="*/ 1980907 w 4853691"/>
                <a:gd name="connsiteY3856" fmla="*/ 4797363 h 4860733"/>
                <a:gd name="connsiteX3857" fmla="*/ 1957437 w 4853691"/>
                <a:gd name="connsiteY3857" fmla="*/ 4792669 h 4860733"/>
                <a:gd name="connsiteX3858" fmla="*/ 1941007 w 4853691"/>
                <a:gd name="connsiteY3858" fmla="*/ 4790322 h 4860733"/>
                <a:gd name="connsiteX3859" fmla="*/ 1941007 w 4853691"/>
                <a:gd name="connsiteY3859" fmla="*/ 4790322 h 4860733"/>
                <a:gd name="connsiteX3860" fmla="*/ 1966825 w 4853691"/>
                <a:gd name="connsiteY3860" fmla="*/ 4790322 h 4860733"/>
                <a:gd name="connsiteX3861" fmla="*/ 2016113 w 4853691"/>
                <a:gd name="connsiteY3861" fmla="*/ 4787975 h 4860733"/>
                <a:gd name="connsiteX3862" fmla="*/ 2020807 w 4853691"/>
                <a:gd name="connsiteY3862" fmla="*/ 4787975 h 4860733"/>
                <a:gd name="connsiteX3863" fmla="*/ 2063054 w 4853691"/>
                <a:gd name="connsiteY3863" fmla="*/ 4795016 h 4860733"/>
                <a:gd name="connsiteX3864" fmla="*/ 2112342 w 4853691"/>
                <a:gd name="connsiteY3864" fmla="*/ 4802057 h 4860733"/>
                <a:gd name="connsiteX3865" fmla="*/ 2152242 w 4853691"/>
                <a:gd name="connsiteY3865" fmla="*/ 4806751 h 4860733"/>
                <a:gd name="connsiteX3866" fmla="*/ 2203877 w 4853691"/>
                <a:gd name="connsiteY3866" fmla="*/ 4811445 h 4860733"/>
                <a:gd name="connsiteX3867" fmla="*/ 2241429 w 4853691"/>
                <a:gd name="connsiteY3867" fmla="*/ 4816140 h 4860733"/>
                <a:gd name="connsiteX3868" fmla="*/ 2300106 w 4853691"/>
                <a:gd name="connsiteY3868" fmla="*/ 4818486 h 4860733"/>
                <a:gd name="connsiteX3869" fmla="*/ 2330617 w 4853691"/>
                <a:gd name="connsiteY3869" fmla="*/ 4820834 h 4860733"/>
                <a:gd name="connsiteX3870" fmla="*/ 2422152 w 4853691"/>
                <a:gd name="connsiteY3870" fmla="*/ 4823180 h 4860733"/>
                <a:gd name="connsiteX3871" fmla="*/ 2422152 w 4853691"/>
                <a:gd name="connsiteY3871" fmla="*/ 4823180 h 4860733"/>
                <a:gd name="connsiteX3872" fmla="*/ 2483175 w 4853691"/>
                <a:gd name="connsiteY3872" fmla="*/ 4823180 h 4860733"/>
                <a:gd name="connsiteX3873" fmla="*/ 2501952 w 4853691"/>
                <a:gd name="connsiteY3873" fmla="*/ 4823180 h 4860733"/>
                <a:gd name="connsiteX3874" fmla="*/ 2541851 w 4853691"/>
                <a:gd name="connsiteY3874" fmla="*/ 4820834 h 4860733"/>
                <a:gd name="connsiteX3875" fmla="*/ 2565322 w 4853691"/>
                <a:gd name="connsiteY3875" fmla="*/ 4818486 h 4860733"/>
                <a:gd name="connsiteX3876" fmla="*/ 2602875 w 4853691"/>
                <a:gd name="connsiteY3876" fmla="*/ 4816140 h 4860733"/>
                <a:gd name="connsiteX3877" fmla="*/ 2626345 w 4853691"/>
                <a:gd name="connsiteY3877" fmla="*/ 4813792 h 4860733"/>
                <a:gd name="connsiteX3878" fmla="*/ 2635733 w 4853691"/>
                <a:gd name="connsiteY3878" fmla="*/ 4813792 h 4860733"/>
                <a:gd name="connsiteX3879" fmla="*/ 2612263 w 4853691"/>
                <a:gd name="connsiteY3879" fmla="*/ 4816140 h 4860733"/>
                <a:gd name="connsiteX3880" fmla="*/ 2579404 w 4853691"/>
                <a:gd name="connsiteY3880" fmla="*/ 4820834 h 4860733"/>
                <a:gd name="connsiteX3881" fmla="*/ 2532463 w 4853691"/>
                <a:gd name="connsiteY3881" fmla="*/ 4825528 h 4860733"/>
                <a:gd name="connsiteX3882" fmla="*/ 2501952 w 4853691"/>
                <a:gd name="connsiteY3882" fmla="*/ 4827875 h 4860733"/>
                <a:gd name="connsiteX3883" fmla="*/ 2480828 w 4853691"/>
                <a:gd name="connsiteY3883" fmla="*/ 4830222 h 4860733"/>
                <a:gd name="connsiteX3884" fmla="*/ 1854167 w 4853691"/>
                <a:gd name="connsiteY3884" fmla="*/ 4773893 h 4860733"/>
                <a:gd name="connsiteX3885" fmla="*/ 1854167 w 4853691"/>
                <a:gd name="connsiteY3885" fmla="*/ 4773893 h 4860733"/>
                <a:gd name="connsiteX3886" fmla="*/ 1870596 w 4853691"/>
                <a:gd name="connsiteY3886" fmla="*/ 4776239 h 4860733"/>
                <a:gd name="connsiteX3887" fmla="*/ 1877637 w 4853691"/>
                <a:gd name="connsiteY3887" fmla="*/ 4778587 h 4860733"/>
                <a:gd name="connsiteX3888" fmla="*/ 1870596 w 4853691"/>
                <a:gd name="connsiteY3888" fmla="*/ 4776239 h 4860733"/>
                <a:gd name="connsiteX3889" fmla="*/ 1854167 w 4853691"/>
                <a:gd name="connsiteY3889" fmla="*/ 4773893 h 4860733"/>
                <a:gd name="connsiteX3890" fmla="*/ 1767326 w 4853691"/>
                <a:gd name="connsiteY3890" fmla="*/ 4745728 h 4860733"/>
                <a:gd name="connsiteX3891" fmla="*/ 1750897 w 4853691"/>
                <a:gd name="connsiteY3891" fmla="*/ 4741034 h 4860733"/>
                <a:gd name="connsiteX3892" fmla="*/ 1736814 w 4853691"/>
                <a:gd name="connsiteY3892" fmla="*/ 4733993 h 4860733"/>
                <a:gd name="connsiteX3893" fmla="*/ 1722732 w 4853691"/>
                <a:gd name="connsiteY3893" fmla="*/ 4726952 h 4860733"/>
                <a:gd name="connsiteX3894" fmla="*/ 1720385 w 4853691"/>
                <a:gd name="connsiteY3894" fmla="*/ 4724605 h 4860733"/>
                <a:gd name="connsiteX3895" fmla="*/ 1720385 w 4853691"/>
                <a:gd name="connsiteY3895" fmla="*/ 4722258 h 4860733"/>
                <a:gd name="connsiteX3896" fmla="*/ 1750897 w 4853691"/>
                <a:gd name="connsiteY3896" fmla="*/ 4731646 h 4860733"/>
                <a:gd name="connsiteX3897" fmla="*/ 1790797 w 4853691"/>
                <a:gd name="connsiteY3897" fmla="*/ 4743381 h 4860733"/>
                <a:gd name="connsiteX3898" fmla="*/ 1837737 w 4853691"/>
                <a:gd name="connsiteY3898" fmla="*/ 4755116 h 4860733"/>
                <a:gd name="connsiteX3899" fmla="*/ 1849473 w 4853691"/>
                <a:gd name="connsiteY3899" fmla="*/ 4757463 h 4860733"/>
                <a:gd name="connsiteX3900" fmla="*/ 1854167 w 4853691"/>
                <a:gd name="connsiteY3900" fmla="*/ 4759810 h 4860733"/>
                <a:gd name="connsiteX3901" fmla="*/ 1865902 w 4853691"/>
                <a:gd name="connsiteY3901" fmla="*/ 4766851 h 4860733"/>
                <a:gd name="connsiteX3902" fmla="*/ 1877637 w 4853691"/>
                <a:gd name="connsiteY3902" fmla="*/ 4771545 h 4860733"/>
                <a:gd name="connsiteX3903" fmla="*/ 1889372 w 4853691"/>
                <a:gd name="connsiteY3903" fmla="*/ 4778587 h 4860733"/>
                <a:gd name="connsiteX3904" fmla="*/ 1898761 w 4853691"/>
                <a:gd name="connsiteY3904" fmla="*/ 4783281 h 4860733"/>
                <a:gd name="connsiteX3905" fmla="*/ 1898761 w 4853691"/>
                <a:gd name="connsiteY3905" fmla="*/ 4785628 h 4860733"/>
                <a:gd name="connsiteX3906" fmla="*/ 1882331 w 4853691"/>
                <a:gd name="connsiteY3906" fmla="*/ 4780934 h 4860733"/>
                <a:gd name="connsiteX3907" fmla="*/ 1856514 w 4853691"/>
                <a:gd name="connsiteY3907" fmla="*/ 4773893 h 4860733"/>
                <a:gd name="connsiteX3908" fmla="*/ 1854167 w 4853691"/>
                <a:gd name="connsiteY3908" fmla="*/ 4773893 h 4860733"/>
                <a:gd name="connsiteX3909" fmla="*/ 1835390 w 4853691"/>
                <a:gd name="connsiteY3909" fmla="*/ 4759810 h 4860733"/>
                <a:gd name="connsiteX3910" fmla="*/ 1823655 w 4853691"/>
                <a:gd name="connsiteY3910" fmla="*/ 4764504 h 4860733"/>
                <a:gd name="connsiteX3911" fmla="*/ 1800185 w 4853691"/>
                <a:gd name="connsiteY3911" fmla="*/ 4757463 h 4860733"/>
                <a:gd name="connsiteX3912" fmla="*/ 1767326 w 4853691"/>
                <a:gd name="connsiteY3912" fmla="*/ 4745728 h 4860733"/>
                <a:gd name="connsiteX3913" fmla="*/ 1614768 w 4853691"/>
                <a:gd name="connsiteY3913" fmla="*/ 4691746 h 4860733"/>
                <a:gd name="connsiteX3914" fmla="*/ 1603033 w 4853691"/>
                <a:gd name="connsiteY3914" fmla="*/ 4687052 h 4860733"/>
                <a:gd name="connsiteX3915" fmla="*/ 1593645 w 4853691"/>
                <a:gd name="connsiteY3915" fmla="*/ 4682358 h 4860733"/>
                <a:gd name="connsiteX3916" fmla="*/ 1572521 w 4853691"/>
                <a:gd name="connsiteY3916" fmla="*/ 4672970 h 4860733"/>
                <a:gd name="connsiteX3917" fmla="*/ 1534968 w 4853691"/>
                <a:gd name="connsiteY3917" fmla="*/ 4656540 h 4860733"/>
                <a:gd name="connsiteX3918" fmla="*/ 1518539 w 4853691"/>
                <a:gd name="connsiteY3918" fmla="*/ 4649499 h 4860733"/>
                <a:gd name="connsiteX3919" fmla="*/ 1466904 w 4853691"/>
                <a:gd name="connsiteY3919" fmla="*/ 4626029 h 4860733"/>
                <a:gd name="connsiteX3920" fmla="*/ 1462210 w 4853691"/>
                <a:gd name="connsiteY3920" fmla="*/ 4623681 h 4860733"/>
                <a:gd name="connsiteX3921" fmla="*/ 1408228 w 4853691"/>
                <a:gd name="connsiteY3921" fmla="*/ 4597864 h 4860733"/>
                <a:gd name="connsiteX3922" fmla="*/ 1396493 w 4853691"/>
                <a:gd name="connsiteY3922" fmla="*/ 4590823 h 4860733"/>
                <a:gd name="connsiteX3923" fmla="*/ 1354246 w 4853691"/>
                <a:gd name="connsiteY3923" fmla="*/ 4569700 h 4860733"/>
                <a:gd name="connsiteX3924" fmla="*/ 1335469 w 4853691"/>
                <a:gd name="connsiteY3924" fmla="*/ 4557964 h 4860733"/>
                <a:gd name="connsiteX3925" fmla="*/ 1302611 w 4853691"/>
                <a:gd name="connsiteY3925" fmla="*/ 4539188 h 4860733"/>
                <a:gd name="connsiteX3926" fmla="*/ 1279140 w 4853691"/>
                <a:gd name="connsiteY3926" fmla="*/ 4525106 h 4860733"/>
                <a:gd name="connsiteX3927" fmla="*/ 1265058 w 4853691"/>
                <a:gd name="connsiteY3927" fmla="*/ 4515718 h 4860733"/>
                <a:gd name="connsiteX3928" fmla="*/ 1274446 w 4853691"/>
                <a:gd name="connsiteY3928" fmla="*/ 4508676 h 4860733"/>
                <a:gd name="connsiteX3929" fmla="*/ 1309652 w 4853691"/>
                <a:gd name="connsiteY3929" fmla="*/ 4529800 h 4860733"/>
                <a:gd name="connsiteX3930" fmla="*/ 1321387 w 4853691"/>
                <a:gd name="connsiteY3930" fmla="*/ 4536841 h 4860733"/>
                <a:gd name="connsiteX3931" fmla="*/ 1363634 w 4853691"/>
                <a:gd name="connsiteY3931" fmla="*/ 4560311 h 4860733"/>
                <a:gd name="connsiteX3932" fmla="*/ 1382410 w 4853691"/>
                <a:gd name="connsiteY3932" fmla="*/ 4569700 h 4860733"/>
                <a:gd name="connsiteX3933" fmla="*/ 1417616 w 4853691"/>
                <a:gd name="connsiteY3933" fmla="*/ 4588476 h 4860733"/>
                <a:gd name="connsiteX3934" fmla="*/ 1438739 w 4853691"/>
                <a:gd name="connsiteY3934" fmla="*/ 4600211 h 4860733"/>
                <a:gd name="connsiteX3935" fmla="*/ 1471598 w 4853691"/>
                <a:gd name="connsiteY3935" fmla="*/ 4616641 h 4860733"/>
                <a:gd name="connsiteX3936" fmla="*/ 1495069 w 4853691"/>
                <a:gd name="connsiteY3936" fmla="*/ 4628376 h 4860733"/>
                <a:gd name="connsiteX3937" fmla="*/ 1527927 w 4853691"/>
                <a:gd name="connsiteY3937" fmla="*/ 4642458 h 4860733"/>
                <a:gd name="connsiteX3938" fmla="*/ 1551398 w 4853691"/>
                <a:gd name="connsiteY3938" fmla="*/ 4654193 h 4860733"/>
                <a:gd name="connsiteX3939" fmla="*/ 1581909 w 4853691"/>
                <a:gd name="connsiteY3939" fmla="*/ 4668276 h 4860733"/>
                <a:gd name="connsiteX3940" fmla="*/ 1607727 w 4853691"/>
                <a:gd name="connsiteY3940" fmla="*/ 4677664 h 4860733"/>
                <a:gd name="connsiteX3941" fmla="*/ 1638239 w 4853691"/>
                <a:gd name="connsiteY3941" fmla="*/ 4689399 h 4860733"/>
                <a:gd name="connsiteX3942" fmla="*/ 1664056 w 4853691"/>
                <a:gd name="connsiteY3942" fmla="*/ 4698787 h 4860733"/>
                <a:gd name="connsiteX3943" fmla="*/ 1682832 w 4853691"/>
                <a:gd name="connsiteY3943" fmla="*/ 4705828 h 4860733"/>
                <a:gd name="connsiteX3944" fmla="*/ 1682832 w 4853691"/>
                <a:gd name="connsiteY3944" fmla="*/ 4705828 h 4860733"/>
                <a:gd name="connsiteX3945" fmla="*/ 1647627 w 4853691"/>
                <a:gd name="connsiteY3945" fmla="*/ 4696440 h 4860733"/>
                <a:gd name="connsiteX3946" fmla="*/ 1614768 w 4853691"/>
                <a:gd name="connsiteY3946" fmla="*/ 4691746 h 4860733"/>
                <a:gd name="connsiteX3947" fmla="*/ 1201688 w 4853691"/>
                <a:gd name="connsiteY3947" fmla="*/ 4492247 h 4860733"/>
                <a:gd name="connsiteX3948" fmla="*/ 1187605 w 4853691"/>
                <a:gd name="connsiteY3948" fmla="*/ 4487553 h 4860733"/>
                <a:gd name="connsiteX3949" fmla="*/ 1175870 w 4853691"/>
                <a:gd name="connsiteY3949" fmla="*/ 4482859 h 4860733"/>
                <a:gd name="connsiteX3950" fmla="*/ 1161788 w 4853691"/>
                <a:gd name="connsiteY3950" fmla="*/ 4478165 h 4860733"/>
                <a:gd name="connsiteX3951" fmla="*/ 1150053 w 4853691"/>
                <a:gd name="connsiteY3951" fmla="*/ 4473471 h 4860733"/>
                <a:gd name="connsiteX3952" fmla="*/ 1135971 w 4853691"/>
                <a:gd name="connsiteY3952" fmla="*/ 4466429 h 4860733"/>
                <a:gd name="connsiteX3953" fmla="*/ 1124235 w 4853691"/>
                <a:gd name="connsiteY3953" fmla="*/ 4461735 h 4860733"/>
                <a:gd name="connsiteX3954" fmla="*/ 1110153 w 4853691"/>
                <a:gd name="connsiteY3954" fmla="*/ 4454694 h 4860733"/>
                <a:gd name="connsiteX3955" fmla="*/ 1098418 w 4853691"/>
                <a:gd name="connsiteY3955" fmla="*/ 4447653 h 4860733"/>
                <a:gd name="connsiteX3956" fmla="*/ 1086683 w 4853691"/>
                <a:gd name="connsiteY3956" fmla="*/ 4440612 h 4860733"/>
                <a:gd name="connsiteX3957" fmla="*/ 1074947 w 4853691"/>
                <a:gd name="connsiteY3957" fmla="*/ 4433571 h 4860733"/>
                <a:gd name="connsiteX3958" fmla="*/ 1063212 w 4853691"/>
                <a:gd name="connsiteY3958" fmla="*/ 4426530 h 4860733"/>
                <a:gd name="connsiteX3959" fmla="*/ 1063212 w 4853691"/>
                <a:gd name="connsiteY3959" fmla="*/ 4426530 h 4860733"/>
                <a:gd name="connsiteX3960" fmla="*/ 1065559 w 4853691"/>
                <a:gd name="connsiteY3960" fmla="*/ 4419489 h 4860733"/>
                <a:gd name="connsiteX3961" fmla="*/ 1070253 w 4853691"/>
                <a:gd name="connsiteY3961" fmla="*/ 4421836 h 4860733"/>
                <a:gd name="connsiteX3962" fmla="*/ 1081988 w 4853691"/>
                <a:gd name="connsiteY3962" fmla="*/ 4428877 h 4860733"/>
                <a:gd name="connsiteX3963" fmla="*/ 1105459 w 4853691"/>
                <a:gd name="connsiteY3963" fmla="*/ 4440612 h 4860733"/>
                <a:gd name="connsiteX3964" fmla="*/ 1114847 w 4853691"/>
                <a:gd name="connsiteY3964" fmla="*/ 4445306 h 4860733"/>
                <a:gd name="connsiteX3965" fmla="*/ 1147706 w 4853691"/>
                <a:gd name="connsiteY3965" fmla="*/ 4461735 h 4860733"/>
                <a:gd name="connsiteX3966" fmla="*/ 1154747 w 4853691"/>
                <a:gd name="connsiteY3966" fmla="*/ 4464083 h 4860733"/>
                <a:gd name="connsiteX3967" fmla="*/ 1182911 w 4853691"/>
                <a:gd name="connsiteY3967" fmla="*/ 4475818 h 4860733"/>
                <a:gd name="connsiteX3968" fmla="*/ 1192300 w 4853691"/>
                <a:gd name="connsiteY3968" fmla="*/ 4480512 h 4860733"/>
                <a:gd name="connsiteX3969" fmla="*/ 1194647 w 4853691"/>
                <a:gd name="connsiteY3969" fmla="*/ 4480512 h 4860733"/>
                <a:gd name="connsiteX3970" fmla="*/ 1218117 w 4853691"/>
                <a:gd name="connsiteY3970" fmla="*/ 4494594 h 4860733"/>
                <a:gd name="connsiteX3971" fmla="*/ 1215770 w 4853691"/>
                <a:gd name="connsiteY3971" fmla="*/ 4494594 h 4860733"/>
                <a:gd name="connsiteX3972" fmla="*/ 1201688 w 4853691"/>
                <a:gd name="connsiteY3972" fmla="*/ 4492247 h 4860733"/>
                <a:gd name="connsiteX3973" fmla="*/ 999842 w 4853691"/>
                <a:gd name="connsiteY3973" fmla="*/ 4356118 h 4860733"/>
                <a:gd name="connsiteX3974" fmla="*/ 995148 w 4853691"/>
                <a:gd name="connsiteY3974" fmla="*/ 4353771 h 4860733"/>
                <a:gd name="connsiteX3975" fmla="*/ 976371 w 4853691"/>
                <a:gd name="connsiteY3975" fmla="*/ 4342036 h 4860733"/>
                <a:gd name="connsiteX3976" fmla="*/ 974024 w 4853691"/>
                <a:gd name="connsiteY3976" fmla="*/ 4342036 h 4860733"/>
                <a:gd name="connsiteX3977" fmla="*/ 969330 w 4853691"/>
                <a:gd name="connsiteY3977" fmla="*/ 4339689 h 4860733"/>
                <a:gd name="connsiteX3978" fmla="*/ 966983 w 4853691"/>
                <a:gd name="connsiteY3978" fmla="*/ 4337342 h 4860733"/>
                <a:gd name="connsiteX3979" fmla="*/ 971677 w 4853691"/>
                <a:gd name="connsiteY3979" fmla="*/ 4332648 h 4860733"/>
                <a:gd name="connsiteX3980" fmla="*/ 1016271 w 4853691"/>
                <a:gd name="connsiteY3980" fmla="*/ 4363160 h 4860733"/>
                <a:gd name="connsiteX3981" fmla="*/ 1004536 w 4853691"/>
                <a:gd name="connsiteY3981" fmla="*/ 4358466 h 4860733"/>
                <a:gd name="connsiteX3982" fmla="*/ 999842 w 4853691"/>
                <a:gd name="connsiteY3982" fmla="*/ 4356118 h 4860733"/>
                <a:gd name="connsiteX3983" fmla="*/ 910654 w 4853691"/>
                <a:gd name="connsiteY3983" fmla="*/ 4266930 h 4860733"/>
                <a:gd name="connsiteX3984" fmla="*/ 880142 w 4853691"/>
                <a:gd name="connsiteY3984" fmla="*/ 4238766 h 4860733"/>
                <a:gd name="connsiteX3985" fmla="*/ 856672 w 4853691"/>
                <a:gd name="connsiteY3985" fmla="*/ 4217643 h 4860733"/>
                <a:gd name="connsiteX3986" fmla="*/ 828507 w 4853691"/>
                <a:gd name="connsiteY3986" fmla="*/ 4189478 h 4860733"/>
                <a:gd name="connsiteX3987" fmla="*/ 809731 w 4853691"/>
                <a:gd name="connsiteY3987" fmla="*/ 4170702 h 4860733"/>
                <a:gd name="connsiteX3988" fmla="*/ 823813 w 4853691"/>
                <a:gd name="connsiteY3988" fmla="*/ 4180090 h 4860733"/>
                <a:gd name="connsiteX3989" fmla="*/ 844937 w 4853691"/>
                <a:gd name="connsiteY3989" fmla="*/ 4196519 h 4860733"/>
                <a:gd name="connsiteX3990" fmla="*/ 877795 w 4853691"/>
                <a:gd name="connsiteY3990" fmla="*/ 4217643 h 4860733"/>
                <a:gd name="connsiteX3991" fmla="*/ 898919 w 4853691"/>
                <a:gd name="connsiteY3991" fmla="*/ 4231725 h 4860733"/>
                <a:gd name="connsiteX3992" fmla="*/ 938819 w 4853691"/>
                <a:gd name="connsiteY3992" fmla="*/ 4255195 h 4860733"/>
                <a:gd name="connsiteX3993" fmla="*/ 955248 w 4853691"/>
                <a:gd name="connsiteY3993" fmla="*/ 4264584 h 4860733"/>
                <a:gd name="connsiteX3994" fmla="*/ 995148 w 4853691"/>
                <a:gd name="connsiteY3994" fmla="*/ 4285707 h 4860733"/>
                <a:gd name="connsiteX3995" fmla="*/ 992801 w 4853691"/>
                <a:gd name="connsiteY3995" fmla="*/ 4295095 h 4860733"/>
                <a:gd name="connsiteX3996" fmla="*/ 997495 w 4853691"/>
                <a:gd name="connsiteY3996" fmla="*/ 4306830 h 4860733"/>
                <a:gd name="connsiteX3997" fmla="*/ 988107 w 4853691"/>
                <a:gd name="connsiteY3997" fmla="*/ 4311525 h 4860733"/>
                <a:gd name="connsiteX3998" fmla="*/ 983412 w 4853691"/>
                <a:gd name="connsiteY3998" fmla="*/ 4313871 h 4860733"/>
                <a:gd name="connsiteX3999" fmla="*/ 974024 w 4853691"/>
                <a:gd name="connsiteY3999" fmla="*/ 4318565 h 4860733"/>
                <a:gd name="connsiteX4000" fmla="*/ 955248 w 4853691"/>
                <a:gd name="connsiteY4000" fmla="*/ 4304483 h 4860733"/>
                <a:gd name="connsiteX4001" fmla="*/ 950554 w 4853691"/>
                <a:gd name="connsiteY4001" fmla="*/ 4304483 h 4860733"/>
                <a:gd name="connsiteX4002" fmla="*/ 931777 w 4853691"/>
                <a:gd name="connsiteY4002" fmla="*/ 4288054 h 4860733"/>
                <a:gd name="connsiteX4003" fmla="*/ 910654 w 4853691"/>
                <a:gd name="connsiteY4003" fmla="*/ 4266930 h 4860733"/>
                <a:gd name="connsiteX4004" fmla="*/ 739320 w 4853691"/>
                <a:gd name="connsiteY4004" fmla="*/ 4116720 h 4860733"/>
                <a:gd name="connsiteX4005" fmla="*/ 734626 w 4853691"/>
                <a:gd name="connsiteY4005" fmla="*/ 4114372 h 4860733"/>
                <a:gd name="connsiteX4006" fmla="*/ 682991 w 4853691"/>
                <a:gd name="connsiteY4006" fmla="*/ 4069779 h 4860733"/>
                <a:gd name="connsiteX4007" fmla="*/ 671255 w 4853691"/>
                <a:gd name="connsiteY4007" fmla="*/ 4058043 h 4860733"/>
                <a:gd name="connsiteX4008" fmla="*/ 633703 w 4853691"/>
                <a:gd name="connsiteY4008" fmla="*/ 4022838 h 4860733"/>
                <a:gd name="connsiteX4009" fmla="*/ 614926 w 4853691"/>
                <a:gd name="connsiteY4009" fmla="*/ 4004061 h 4860733"/>
                <a:gd name="connsiteX4010" fmla="*/ 598497 w 4853691"/>
                <a:gd name="connsiteY4010" fmla="*/ 3987632 h 4860733"/>
                <a:gd name="connsiteX4011" fmla="*/ 603191 w 4853691"/>
                <a:gd name="connsiteY4011" fmla="*/ 3973550 h 4860733"/>
                <a:gd name="connsiteX4012" fmla="*/ 603191 w 4853691"/>
                <a:gd name="connsiteY4012" fmla="*/ 3971203 h 4860733"/>
                <a:gd name="connsiteX4013" fmla="*/ 605538 w 4853691"/>
                <a:gd name="connsiteY4013" fmla="*/ 3971203 h 4860733"/>
                <a:gd name="connsiteX4014" fmla="*/ 607885 w 4853691"/>
                <a:gd name="connsiteY4014" fmla="*/ 3971203 h 4860733"/>
                <a:gd name="connsiteX4015" fmla="*/ 612579 w 4853691"/>
                <a:gd name="connsiteY4015" fmla="*/ 3968856 h 4860733"/>
                <a:gd name="connsiteX4016" fmla="*/ 614926 w 4853691"/>
                <a:gd name="connsiteY4016" fmla="*/ 3966508 h 4860733"/>
                <a:gd name="connsiteX4017" fmla="*/ 617273 w 4853691"/>
                <a:gd name="connsiteY4017" fmla="*/ 3964162 h 4860733"/>
                <a:gd name="connsiteX4018" fmla="*/ 633703 w 4853691"/>
                <a:gd name="connsiteY4018" fmla="*/ 3985285 h 4860733"/>
                <a:gd name="connsiteX4019" fmla="*/ 664214 w 4853691"/>
                <a:gd name="connsiteY4019" fmla="*/ 4020490 h 4860733"/>
                <a:gd name="connsiteX4020" fmla="*/ 680643 w 4853691"/>
                <a:gd name="connsiteY4020" fmla="*/ 4039267 h 4860733"/>
                <a:gd name="connsiteX4021" fmla="*/ 722890 w 4853691"/>
                <a:gd name="connsiteY4021" fmla="*/ 4086208 h 4860733"/>
                <a:gd name="connsiteX4022" fmla="*/ 727584 w 4853691"/>
                <a:gd name="connsiteY4022" fmla="*/ 4093249 h 4860733"/>
                <a:gd name="connsiteX4023" fmla="*/ 776872 w 4853691"/>
                <a:gd name="connsiteY4023" fmla="*/ 4144884 h 4860733"/>
                <a:gd name="connsiteX4024" fmla="*/ 788608 w 4853691"/>
                <a:gd name="connsiteY4024" fmla="*/ 4156619 h 4860733"/>
                <a:gd name="connsiteX4025" fmla="*/ 795649 w 4853691"/>
                <a:gd name="connsiteY4025" fmla="*/ 4163660 h 4860733"/>
                <a:gd name="connsiteX4026" fmla="*/ 788608 w 4853691"/>
                <a:gd name="connsiteY4026" fmla="*/ 4158966 h 4860733"/>
                <a:gd name="connsiteX4027" fmla="*/ 739320 w 4853691"/>
                <a:gd name="connsiteY4027" fmla="*/ 4116720 h 4860733"/>
                <a:gd name="connsiteX4028" fmla="*/ 539821 w 4853691"/>
                <a:gd name="connsiteY4028" fmla="*/ 3907832 h 4860733"/>
                <a:gd name="connsiteX4029" fmla="*/ 518697 w 4853691"/>
                <a:gd name="connsiteY4029" fmla="*/ 3874974 h 4860733"/>
                <a:gd name="connsiteX4030" fmla="*/ 504615 w 4853691"/>
                <a:gd name="connsiteY4030" fmla="*/ 3853850 h 4860733"/>
                <a:gd name="connsiteX4031" fmla="*/ 485839 w 4853691"/>
                <a:gd name="connsiteY4031" fmla="*/ 3823339 h 4860733"/>
                <a:gd name="connsiteX4032" fmla="*/ 471756 w 4853691"/>
                <a:gd name="connsiteY4032" fmla="*/ 3802215 h 4860733"/>
                <a:gd name="connsiteX4033" fmla="*/ 452980 w 4853691"/>
                <a:gd name="connsiteY4033" fmla="*/ 3771704 h 4860733"/>
                <a:gd name="connsiteX4034" fmla="*/ 438898 w 4853691"/>
                <a:gd name="connsiteY4034" fmla="*/ 3748233 h 4860733"/>
                <a:gd name="connsiteX4035" fmla="*/ 422468 w 4853691"/>
                <a:gd name="connsiteY4035" fmla="*/ 3717722 h 4860733"/>
                <a:gd name="connsiteX4036" fmla="*/ 408386 w 4853691"/>
                <a:gd name="connsiteY4036" fmla="*/ 3694251 h 4860733"/>
                <a:gd name="connsiteX4037" fmla="*/ 391957 w 4853691"/>
                <a:gd name="connsiteY4037" fmla="*/ 3663740 h 4860733"/>
                <a:gd name="connsiteX4038" fmla="*/ 377874 w 4853691"/>
                <a:gd name="connsiteY4038" fmla="*/ 3637922 h 4860733"/>
                <a:gd name="connsiteX4039" fmla="*/ 361445 w 4853691"/>
                <a:gd name="connsiteY4039" fmla="*/ 3607411 h 4860733"/>
                <a:gd name="connsiteX4040" fmla="*/ 347363 w 4853691"/>
                <a:gd name="connsiteY4040" fmla="*/ 3581593 h 4860733"/>
                <a:gd name="connsiteX4041" fmla="*/ 347363 w 4853691"/>
                <a:gd name="connsiteY4041" fmla="*/ 3579246 h 4860733"/>
                <a:gd name="connsiteX4042" fmla="*/ 335628 w 4853691"/>
                <a:gd name="connsiteY4042" fmla="*/ 3551081 h 4860733"/>
                <a:gd name="connsiteX4043" fmla="*/ 333281 w 4853691"/>
                <a:gd name="connsiteY4043" fmla="*/ 3546387 h 4860733"/>
                <a:gd name="connsiteX4044" fmla="*/ 321545 w 4853691"/>
                <a:gd name="connsiteY4044" fmla="*/ 3513529 h 4860733"/>
                <a:gd name="connsiteX4045" fmla="*/ 321545 w 4853691"/>
                <a:gd name="connsiteY4045" fmla="*/ 3513529 h 4860733"/>
                <a:gd name="connsiteX4046" fmla="*/ 333281 w 4853691"/>
                <a:gd name="connsiteY4046" fmla="*/ 3534652 h 4860733"/>
                <a:gd name="connsiteX4047" fmla="*/ 349710 w 4853691"/>
                <a:gd name="connsiteY4047" fmla="*/ 3565164 h 4860733"/>
                <a:gd name="connsiteX4048" fmla="*/ 368486 w 4853691"/>
                <a:gd name="connsiteY4048" fmla="*/ 3598022 h 4860733"/>
                <a:gd name="connsiteX4049" fmla="*/ 384916 w 4853691"/>
                <a:gd name="connsiteY4049" fmla="*/ 3626187 h 4860733"/>
                <a:gd name="connsiteX4050" fmla="*/ 406039 w 4853691"/>
                <a:gd name="connsiteY4050" fmla="*/ 3659045 h 4860733"/>
                <a:gd name="connsiteX4051" fmla="*/ 422468 w 4853691"/>
                <a:gd name="connsiteY4051" fmla="*/ 3687210 h 4860733"/>
                <a:gd name="connsiteX4052" fmla="*/ 443592 w 4853691"/>
                <a:gd name="connsiteY4052" fmla="*/ 3720068 h 4860733"/>
                <a:gd name="connsiteX4053" fmla="*/ 462368 w 4853691"/>
                <a:gd name="connsiteY4053" fmla="*/ 3748233 h 4860733"/>
                <a:gd name="connsiteX4054" fmla="*/ 485839 w 4853691"/>
                <a:gd name="connsiteY4054" fmla="*/ 3781092 h 4860733"/>
                <a:gd name="connsiteX4055" fmla="*/ 504615 w 4853691"/>
                <a:gd name="connsiteY4055" fmla="*/ 3806909 h 4860733"/>
                <a:gd name="connsiteX4056" fmla="*/ 528085 w 4853691"/>
                <a:gd name="connsiteY4056" fmla="*/ 3839768 h 4860733"/>
                <a:gd name="connsiteX4057" fmla="*/ 546862 w 4853691"/>
                <a:gd name="connsiteY4057" fmla="*/ 3865586 h 4860733"/>
                <a:gd name="connsiteX4058" fmla="*/ 572679 w 4853691"/>
                <a:gd name="connsiteY4058" fmla="*/ 3898444 h 4860733"/>
                <a:gd name="connsiteX4059" fmla="*/ 591456 w 4853691"/>
                <a:gd name="connsiteY4059" fmla="*/ 3921915 h 4860733"/>
                <a:gd name="connsiteX4060" fmla="*/ 617273 w 4853691"/>
                <a:gd name="connsiteY4060" fmla="*/ 3954773 h 4860733"/>
                <a:gd name="connsiteX4061" fmla="*/ 617273 w 4853691"/>
                <a:gd name="connsiteY4061" fmla="*/ 3954773 h 4860733"/>
                <a:gd name="connsiteX4062" fmla="*/ 614926 w 4853691"/>
                <a:gd name="connsiteY4062" fmla="*/ 3957120 h 4860733"/>
                <a:gd name="connsiteX4063" fmla="*/ 610232 w 4853691"/>
                <a:gd name="connsiteY4063" fmla="*/ 3959468 h 4860733"/>
                <a:gd name="connsiteX4064" fmla="*/ 607885 w 4853691"/>
                <a:gd name="connsiteY4064" fmla="*/ 3961814 h 4860733"/>
                <a:gd name="connsiteX4065" fmla="*/ 603191 w 4853691"/>
                <a:gd name="connsiteY4065" fmla="*/ 3964162 h 4860733"/>
                <a:gd name="connsiteX4066" fmla="*/ 603191 w 4853691"/>
                <a:gd name="connsiteY4066" fmla="*/ 3964162 h 4860733"/>
                <a:gd name="connsiteX4067" fmla="*/ 584415 w 4853691"/>
                <a:gd name="connsiteY4067" fmla="*/ 3947732 h 4860733"/>
                <a:gd name="connsiteX4068" fmla="*/ 572679 w 4853691"/>
                <a:gd name="connsiteY4068" fmla="*/ 3952426 h 4860733"/>
                <a:gd name="connsiteX4069" fmla="*/ 549209 w 4853691"/>
                <a:gd name="connsiteY4069" fmla="*/ 3919567 h 4860733"/>
                <a:gd name="connsiteX4070" fmla="*/ 539821 w 4853691"/>
                <a:gd name="connsiteY4070" fmla="*/ 3907832 h 4860733"/>
                <a:gd name="connsiteX4071" fmla="*/ 279299 w 4853691"/>
                <a:gd name="connsiteY4071" fmla="*/ 3436076 h 4860733"/>
                <a:gd name="connsiteX4072" fmla="*/ 272257 w 4853691"/>
                <a:gd name="connsiteY4072" fmla="*/ 3424341 h 4860733"/>
                <a:gd name="connsiteX4073" fmla="*/ 262869 w 4853691"/>
                <a:gd name="connsiteY4073" fmla="*/ 3403217 h 4860733"/>
                <a:gd name="connsiteX4074" fmla="*/ 248787 w 4853691"/>
                <a:gd name="connsiteY4074" fmla="*/ 3372706 h 4860733"/>
                <a:gd name="connsiteX4075" fmla="*/ 237052 w 4853691"/>
                <a:gd name="connsiteY4075" fmla="*/ 3342194 h 4860733"/>
                <a:gd name="connsiteX4076" fmla="*/ 225316 w 4853691"/>
                <a:gd name="connsiteY4076" fmla="*/ 3311683 h 4860733"/>
                <a:gd name="connsiteX4077" fmla="*/ 213581 w 4853691"/>
                <a:gd name="connsiteY4077" fmla="*/ 3281171 h 4860733"/>
                <a:gd name="connsiteX4078" fmla="*/ 201846 w 4853691"/>
                <a:gd name="connsiteY4078" fmla="*/ 3250659 h 4860733"/>
                <a:gd name="connsiteX4079" fmla="*/ 190111 w 4853691"/>
                <a:gd name="connsiteY4079" fmla="*/ 3217801 h 4860733"/>
                <a:gd name="connsiteX4080" fmla="*/ 178376 w 4853691"/>
                <a:gd name="connsiteY4080" fmla="*/ 3187289 h 4860733"/>
                <a:gd name="connsiteX4081" fmla="*/ 166640 w 4853691"/>
                <a:gd name="connsiteY4081" fmla="*/ 3154431 h 4860733"/>
                <a:gd name="connsiteX4082" fmla="*/ 154905 w 4853691"/>
                <a:gd name="connsiteY4082" fmla="*/ 3123919 h 4860733"/>
                <a:gd name="connsiteX4083" fmla="*/ 143170 w 4853691"/>
                <a:gd name="connsiteY4083" fmla="*/ 3088713 h 4860733"/>
                <a:gd name="connsiteX4084" fmla="*/ 136129 w 4853691"/>
                <a:gd name="connsiteY4084" fmla="*/ 3069937 h 4860733"/>
                <a:gd name="connsiteX4085" fmla="*/ 143170 w 4853691"/>
                <a:gd name="connsiteY4085" fmla="*/ 3084019 h 4860733"/>
                <a:gd name="connsiteX4086" fmla="*/ 154905 w 4853691"/>
                <a:gd name="connsiteY4086" fmla="*/ 3109836 h 4860733"/>
                <a:gd name="connsiteX4087" fmla="*/ 166640 w 4853691"/>
                <a:gd name="connsiteY4087" fmla="*/ 3135654 h 4860733"/>
                <a:gd name="connsiteX4088" fmla="*/ 178376 w 4853691"/>
                <a:gd name="connsiteY4088" fmla="*/ 3159125 h 4860733"/>
                <a:gd name="connsiteX4089" fmla="*/ 185417 w 4853691"/>
                <a:gd name="connsiteY4089" fmla="*/ 3173207 h 4860733"/>
                <a:gd name="connsiteX4090" fmla="*/ 194805 w 4853691"/>
                <a:gd name="connsiteY4090" fmla="*/ 3201371 h 4860733"/>
                <a:gd name="connsiteX4091" fmla="*/ 201846 w 4853691"/>
                <a:gd name="connsiteY4091" fmla="*/ 3222495 h 4860733"/>
                <a:gd name="connsiteX4092" fmla="*/ 220622 w 4853691"/>
                <a:gd name="connsiteY4092" fmla="*/ 3276477 h 4860733"/>
                <a:gd name="connsiteX4093" fmla="*/ 230011 w 4853691"/>
                <a:gd name="connsiteY4093" fmla="*/ 3302295 h 4860733"/>
                <a:gd name="connsiteX4094" fmla="*/ 248787 w 4853691"/>
                <a:gd name="connsiteY4094" fmla="*/ 3349235 h 4860733"/>
                <a:gd name="connsiteX4095" fmla="*/ 260522 w 4853691"/>
                <a:gd name="connsiteY4095" fmla="*/ 3377400 h 4860733"/>
                <a:gd name="connsiteX4096" fmla="*/ 279299 w 4853691"/>
                <a:gd name="connsiteY4096" fmla="*/ 3421994 h 4860733"/>
                <a:gd name="connsiteX4097" fmla="*/ 291034 w 4853691"/>
                <a:gd name="connsiteY4097" fmla="*/ 3450158 h 4860733"/>
                <a:gd name="connsiteX4098" fmla="*/ 305116 w 4853691"/>
                <a:gd name="connsiteY4098" fmla="*/ 3480670 h 4860733"/>
                <a:gd name="connsiteX4099" fmla="*/ 305116 w 4853691"/>
                <a:gd name="connsiteY4099" fmla="*/ 3480670 h 4860733"/>
                <a:gd name="connsiteX4100" fmla="*/ 295728 w 4853691"/>
                <a:gd name="connsiteY4100" fmla="*/ 3464241 h 4860733"/>
                <a:gd name="connsiteX4101" fmla="*/ 279299 w 4853691"/>
                <a:gd name="connsiteY4101" fmla="*/ 3436076 h 4860733"/>
                <a:gd name="connsiteX4102" fmla="*/ 110311 w 4853691"/>
                <a:gd name="connsiteY4102" fmla="*/ 3037078 h 4860733"/>
                <a:gd name="connsiteX4103" fmla="*/ 105617 w 4853691"/>
                <a:gd name="connsiteY4103" fmla="*/ 3025343 h 4860733"/>
                <a:gd name="connsiteX4104" fmla="*/ 115005 w 4853691"/>
                <a:gd name="connsiteY4104" fmla="*/ 3020649 h 4860733"/>
                <a:gd name="connsiteX4105" fmla="*/ 119699 w 4853691"/>
                <a:gd name="connsiteY4105" fmla="*/ 3030037 h 4860733"/>
                <a:gd name="connsiteX4106" fmla="*/ 110311 w 4853691"/>
                <a:gd name="connsiteY4106" fmla="*/ 3037078 h 4860733"/>
                <a:gd name="connsiteX4107" fmla="*/ 89188 w 4853691"/>
                <a:gd name="connsiteY4107" fmla="*/ 2947890 h 4860733"/>
                <a:gd name="connsiteX4108" fmla="*/ 84494 w 4853691"/>
                <a:gd name="connsiteY4108" fmla="*/ 2936155 h 4860733"/>
                <a:gd name="connsiteX4109" fmla="*/ 77453 w 4853691"/>
                <a:gd name="connsiteY4109" fmla="*/ 2910338 h 4860733"/>
                <a:gd name="connsiteX4110" fmla="*/ 75105 w 4853691"/>
                <a:gd name="connsiteY4110" fmla="*/ 2898602 h 4860733"/>
                <a:gd name="connsiteX4111" fmla="*/ 65717 w 4853691"/>
                <a:gd name="connsiteY4111" fmla="*/ 2861050 h 4860733"/>
                <a:gd name="connsiteX4112" fmla="*/ 63370 w 4853691"/>
                <a:gd name="connsiteY4112" fmla="*/ 2854009 h 4860733"/>
                <a:gd name="connsiteX4113" fmla="*/ 58676 w 4853691"/>
                <a:gd name="connsiteY4113" fmla="*/ 2837579 h 4860733"/>
                <a:gd name="connsiteX4114" fmla="*/ 61023 w 4853691"/>
                <a:gd name="connsiteY4114" fmla="*/ 2842273 h 4860733"/>
                <a:gd name="connsiteX4115" fmla="*/ 63370 w 4853691"/>
                <a:gd name="connsiteY4115" fmla="*/ 2846967 h 4860733"/>
                <a:gd name="connsiteX4116" fmla="*/ 72758 w 4853691"/>
                <a:gd name="connsiteY4116" fmla="*/ 2879826 h 4860733"/>
                <a:gd name="connsiteX4117" fmla="*/ 77453 w 4853691"/>
                <a:gd name="connsiteY4117" fmla="*/ 2896255 h 4860733"/>
                <a:gd name="connsiteX4118" fmla="*/ 96229 w 4853691"/>
                <a:gd name="connsiteY4118" fmla="*/ 2954932 h 4860733"/>
                <a:gd name="connsiteX4119" fmla="*/ 96229 w 4853691"/>
                <a:gd name="connsiteY4119" fmla="*/ 2954932 h 4860733"/>
                <a:gd name="connsiteX4120" fmla="*/ 103270 w 4853691"/>
                <a:gd name="connsiteY4120" fmla="*/ 2976055 h 4860733"/>
                <a:gd name="connsiteX4121" fmla="*/ 103270 w 4853691"/>
                <a:gd name="connsiteY4121" fmla="*/ 2980749 h 4860733"/>
                <a:gd name="connsiteX4122" fmla="*/ 98576 w 4853691"/>
                <a:gd name="connsiteY4122" fmla="*/ 2969014 h 4860733"/>
                <a:gd name="connsiteX4123" fmla="*/ 89188 w 4853691"/>
                <a:gd name="connsiteY4123" fmla="*/ 2947890 h 4860733"/>
                <a:gd name="connsiteX4124" fmla="*/ 32859 w 4853691"/>
                <a:gd name="connsiteY4124" fmla="*/ 2255512 h 4860733"/>
                <a:gd name="connsiteX4125" fmla="*/ 37553 w 4853691"/>
                <a:gd name="connsiteY4125" fmla="*/ 2236735 h 4860733"/>
                <a:gd name="connsiteX4126" fmla="*/ 42247 w 4853691"/>
                <a:gd name="connsiteY4126" fmla="*/ 2220306 h 4860733"/>
                <a:gd name="connsiteX4127" fmla="*/ 46941 w 4853691"/>
                <a:gd name="connsiteY4127" fmla="*/ 2201530 h 4860733"/>
                <a:gd name="connsiteX4128" fmla="*/ 51635 w 4853691"/>
                <a:gd name="connsiteY4128" fmla="*/ 2182753 h 4860733"/>
                <a:gd name="connsiteX4129" fmla="*/ 56329 w 4853691"/>
                <a:gd name="connsiteY4129" fmla="*/ 2163977 h 4860733"/>
                <a:gd name="connsiteX4130" fmla="*/ 61023 w 4853691"/>
                <a:gd name="connsiteY4130" fmla="*/ 2145201 h 4860733"/>
                <a:gd name="connsiteX4131" fmla="*/ 68064 w 4853691"/>
                <a:gd name="connsiteY4131" fmla="*/ 2124077 h 4860733"/>
                <a:gd name="connsiteX4132" fmla="*/ 75105 w 4853691"/>
                <a:gd name="connsiteY4132" fmla="*/ 2105301 h 4860733"/>
                <a:gd name="connsiteX4133" fmla="*/ 82147 w 4853691"/>
                <a:gd name="connsiteY4133" fmla="*/ 2084177 h 4860733"/>
                <a:gd name="connsiteX4134" fmla="*/ 89188 w 4853691"/>
                <a:gd name="connsiteY4134" fmla="*/ 2065401 h 4860733"/>
                <a:gd name="connsiteX4135" fmla="*/ 98576 w 4853691"/>
                <a:gd name="connsiteY4135" fmla="*/ 2044277 h 4860733"/>
                <a:gd name="connsiteX4136" fmla="*/ 105617 w 4853691"/>
                <a:gd name="connsiteY4136" fmla="*/ 2025501 h 4860733"/>
                <a:gd name="connsiteX4137" fmla="*/ 115005 w 4853691"/>
                <a:gd name="connsiteY4137" fmla="*/ 2004378 h 4860733"/>
                <a:gd name="connsiteX4138" fmla="*/ 124393 w 4853691"/>
                <a:gd name="connsiteY4138" fmla="*/ 1985601 h 4860733"/>
                <a:gd name="connsiteX4139" fmla="*/ 136129 w 4853691"/>
                <a:gd name="connsiteY4139" fmla="*/ 1964478 h 4860733"/>
                <a:gd name="connsiteX4140" fmla="*/ 145517 w 4853691"/>
                <a:gd name="connsiteY4140" fmla="*/ 1945702 h 4860733"/>
                <a:gd name="connsiteX4141" fmla="*/ 157252 w 4853691"/>
                <a:gd name="connsiteY4141" fmla="*/ 1924578 h 4860733"/>
                <a:gd name="connsiteX4142" fmla="*/ 166640 w 4853691"/>
                <a:gd name="connsiteY4142" fmla="*/ 1908149 h 4860733"/>
                <a:gd name="connsiteX4143" fmla="*/ 180723 w 4853691"/>
                <a:gd name="connsiteY4143" fmla="*/ 1884678 h 4860733"/>
                <a:gd name="connsiteX4144" fmla="*/ 192458 w 4853691"/>
                <a:gd name="connsiteY4144" fmla="*/ 1868249 h 4860733"/>
                <a:gd name="connsiteX4145" fmla="*/ 204193 w 4853691"/>
                <a:gd name="connsiteY4145" fmla="*/ 1851820 h 4860733"/>
                <a:gd name="connsiteX4146" fmla="*/ 246440 w 4853691"/>
                <a:gd name="connsiteY4146" fmla="*/ 1842432 h 4860733"/>
                <a:gd name="connsiteX4147" fmla="*/ 276951 w 4853691"/>
                <a:gd name="connsiteY4147" fmla="*/ 1847126 h 4860733"/>
                <a:gd name="connsiteX4148" fmla="*/ 274604 w 4853691"/>
                <a:gd name="connsiteY4148" fmla="*/ 1854167 h 4860733"/>
                <a:gd name="connsiteX4149" fmla="*/ 295728 w 4853691"/>
                <a:gd name="connsiteY4149" fmla="*/ 1875290 h 4860733"/>
                <a:gd name="connsiteX4150" fmla="*/ 307463 w 4853691"/>
                <a:gd name="connsiteY4150" fmla="*/ 1870596 h 4860733"/>
                <a:gd name="connsiteX4151" fmla="*/ 255828 w 4853691"/>
                <a:gd name="connsiteY4151" fmla="*/ 2311841 h 4860733"/>
                <a:gd name="connsiteX4152" fmla="*/ 255828 w 4853691"/>
                <a:gd name="connsiteY4152" fmla="*/ 2318882 h 4860733"/>
                <a:gd name="connsiteX4153" fmla="*/ 251134 w 4853691"/>
                <a:gd name="connsiteY4153" fmla="*/ 2361129 h 4860733"/>
                <a:gd name="connsiteX4154" fmla="*/ 251134 w 4853691"/>
                <a:gd name="connsiteY4154" fmla="*/ 2365823 h 4860733"/>
                <a:gd name="connsiteX4155" fmla="*/ 246440 w 4853691"/>
                <a:gd name="connsiteY4155" fmla="*/ 2408070 h 4860733"/>
                <a:gd name="connsiteX4156" fmla="*/ 246440 w 4853691"/>
                <a:gd name="connsiteY4156" fmla="*/ 2408070 h 4860733"/>
                <a:gd name="connsiteX4157" fmla="*/ 241746 w 4853691"/>
                <a:gd name="connsiteY4157" fmla="*/ 2450317 h 4860733"/>
                <a:gd name="connsiteX4158" fmla="*/ 241746 w 4853691"/>
                <a:gd name="connsiteY4158" fmla="*/ 2450317 h 4860733"/>
                <a:gd name="connsiteX4159" fmla="*/ 239399 w 4853691"/>
                <a:gd name="connsiteY4159" fmla="*/ 2473787 h 4860733"/>
                <a:gd name="connsiteX4160" fmla="*/ 239399 w 4853691"/>
                <a:gd name="connsiteY4160" fmla="*/ 2473787 h 4860733"/>
                <a:gd name="connsiteX4161" fmla="*/ 230011 w 4853691"/>
                <a:gd name="connsiteY4161" fmla="*/ 2476134 h 4860733"/>
                <a:gd name="connsiteX4162" fmla="*/ 218275 w 4853691"/>
                <a:gd name="connsiteY4162" fmla="*/ 2455011 h 4860733"/>
                <a:gd name="connsiteX4163" fmla="*/ 208887 w 4853691"/>
                <a:gd name="connsiteY4163" fmla="*/ 2436234 h 4860733"/>
                <a:gd name="connsiteX4164" fmla="*/ 199499 w 4853691"/>
                <a:gd name="connsiteY4164" fmla="*/ 2419805 h 4860733"/>
                <a:gd name="connsiteX4165" fmla="*/ 190111 w 4853691"/>
                <a:gd name="connsiteY4165" fmla="*/ 2401028 h 4860733"/>
                <a:gd name="connsiteX4166" fmla="*/ 180723 w 4853691"/>
                <a:gd name="connsiteY4166" fmla="*/ 2386946 h 4860733"/>
                <a:gd name="connsiteX4167" fmla="*/ 171334 w 4853691"/>
                <a:gd name="connsiteY4167" fmla="*/ 2370517 h 4860733"/>
                <a:gd name="connsiteX4168" fmla="*/ 164293 w 4853691"/>
                <a:gd name="connsiteY4168" fmla="*/ 2356435 h 4860733"/>
                <a:gd name="connsiteX4169" fmla="*/ 154905 w 4853691"/>
                <a:gd name="connsiteY4169" fmla="*/ 2340005 h 4860733"/>
                <a:gd name="connsiteX4170" fmla="*/ 147864 w 4853691"/>
                <a:gd name="connsiteY4170" fmla="*/ 2328270 h 4860733"/>
                <a:gd name="connsiteX4171" fmla="*/ 138476 w 4853691"/>
                <a:gd name="connsiteY4171" fmla="*/ 2314188 h 4860733"/>
                <a:gd name="connsiteX4172" fmla="*/ 131435 w 4853691"/>
                <a:gd name="connsiteY4172" fmla="*/ 2304800 h 4860733"/>
                <a:gd name="connsiteX4173" fmla="*/ 119699 w 4853691"/>
                <a:gd name="connsiteY4173" fmla="*/ 2290717 h 4860733"/>
                <a:gd name="connsiteX4174" fmla="*/ 112658 w 4853691"/>
                <a:gd name="connsiteY4174" fmla="*/ 2283676 h 4860733"/>
                <a:gd name="connsiteX4175" fmla="*/ 110311 w 4853691"/>
                <a:gd name="connsiteY4175" fmla="*/ 2281329 h 4860733"/>
                <a:gd name="connsiteX4176" fmla="*/ 115005 w 4853691"/>
                <a:gd name="connsiteY4176" fmla="*/ 2267247 h 4860733"/>
                <a:gd name="connsiteX4177" fmla="*/ 93882 w 4853691"/>
                <a:gd name="connsiteY4177" fmla="*/ 2246123 h 4860733"/>
                <a:gd name="connsiteX4178" fmla="*/ 77453 w 4853691"/>
                <a:gd name="connsiteY4178" fmla="*/ 2255512 h 4860733"/>
                <a:gd name="connsiteX4179" fmla="*/ 65717 w 4853691"/>
                <a:gd name="connsiteY4179" fmla="*/ 2253165 h 4860733"/>
                <a:gd name="connsiteX4180" fmla="*/ 56329 w 4853691"/>
                <a:gd name="connsiteY4180" fmla="*/ 2255512 h 4860733"/>
                <a:gd name="connsiteX4181" fmla="*/ 53982 w 4853691"/>
                <a:gd name="connsiteY4181" fmla="*/ 2255512 h 4860733"/>
                <a:gd name="connsiteX4182" fmla="*/ 44594 w 4853691"/>
                <a:gd name="connsiteY4182" fmla="*/ 2260206 h 4860733"/>
                <a:gd name="connsiteX4183" fmla="*/ 42247 w 4853691"/>
                <a:gd name="connsiteY4183" fmla="*/ 2262553 h 4860733"/>
                <a:gd name="connsiteX4184" fmla="*/ 35206 w 4853691"/>
                <a:gd name="connsiteY4184" fmla="*/ 2269594 h 4860733"/>
                <a:gd name="connsiteX4185" fmla="*/ 35206 w 4853691"/>
                <a:gd name="connsiteY4185" fmla="*/ 2269594 h 4860733"/>
                <a:gd name="connsiteX4186" fmla="*/ 32859 w 4853691"/>
                <a:gd name="connsiteY4186" fmla="*/ 2274288 h 4860733"/>
                <a:gd name="connsiteX4187" fmla="*/ 30512 w 4853691"/>
                <a:gd name="connsiteY4187" fmla="*/ 2274288 h 4860733"/>
                <a:gd name="connsiteX4188" fmla="*/ 30512 w 4853691"/>
                <a:gd name="connsiteY4188" fmla="*/ 2267247 h 4860733"/>
                <a:gd name="connsiteX4189" fmla="*/ 32859 w 4853691"/>
                <a:gd name="connsiteY4189" fmla="*/ 2255512 h 4860733"/>
                <a:gd name="connsiteX4190" fmla="*/ 89188 w 4853691"/>
                <a:gd name="connsiteY4190" fmla="*/ 1957437 h 4860733"/>
                <a:gd name="connsiteX4191" fmla="*/ 93882 w 4853691"/>
                <a:gd name="connsiteY4191" fmla="*/ 1945702 h 4860733"/>
                <a:gd name="connsiteX4192" fmla="*/ 96229 w 4853691"/>
                <a:gd name="connsiteY4192" fmla="*/ 1941007 h 4860733"/>
                <a:gd name="connsiteX4193" fmla="*/ 93882 w 4853691"/>
                <a:gd name="connsiteY4193" fmla="*/ 1948049 h 4860733"/>
                <a:gd name="connsiteX4194" fmla="*/ 86841 w 4853691"/>
                <a:gd name="connsiteY4194" fmla="*/ 1983254 h 4860733"/>
                <a:gd name="connsiteX4195" fmla="*/ 82147 w 4853691"/>
                <a:gd name="connsiteY4195" fmla="*/ 1983254 h 4860733"/>
                <a:gd name="connsiteX4196" fmla="*/ 79800 w 4853691"/>
                <a:gd name="connsiteY4196" fmla="*/ 1983254 h 4860733"/>
                <a:gd name="connsiteX4197" fmla="*/ 82147 w 4853691"/>
                <a:gd name="connsiteY4197" fmla="*/ 1978560 h 4860733"/>
                <a:gd name="connsiteX4198" fmla="*/ 89188 w 4853691"/>
                <a:gd name="connsiteY4198" fmla="*/ 1957437 h 4860733"/>
                <a:gd name="connsiteX4199" fmla="*/ 117352 w 4853691"/>
                <a:gd name="connsiteY4199" fmla="*/ 1861208 h 4860733"/>
                <a:gd name="connsiteX4200" fmla="*/ 126741 w 4853691"/>
                <a:gd name="connsiteY4200" fmla="*/ 1823655 h 4860733"/>
                <a:gd name="connsiteX4201" fmla="*/ 140823 w 4853691"/>
                <a:gd name="connsiteY4201" fmla="*/ 1776714 h 4860733"/>
                <a:gd name="connsiteX4202" fmla="*/ 152558 w 4853691"/>
                <a:gd name="connsiteY4202" fmla="*/ 1739161 h 4860733"/>
                <a:gd name="connsiteX4203" fmla="*/ 157252 w 4853691"/>
                <a:gd name="connsiteY4203" fmla="*/ 1725079 h 4860733"/>
                <a:gd name="connsiteX4204" fmla="*/ 164293 w 4853691"/>
                <a:gd name="connsiteY4204" fmla="*/ 1706303 h 4860733"/>
                <a:gd name="connsiteX4205" fmla="*/ 176028 w 4853691"/>
                <a:gd name="connsiteY4205" fmla="*/ 1675791 h 4860733"/>
                <a:gd name="connsiteX4206" fmla="*/ 187764 w 4853691"/>
                <a:gd name="connsiteY4206" fmla="*/ 1649974 h 4860733"/>
                <a:gd name="connsiteX4207" fmla="*/ 201846 w 4853691"/>
                <a:gd name="connsiteY4207" fmla="*/ 1619462 h 4860733"/>
                <a:gd name="connsiteX4208" fmla="*/ 213581 w 4853691"/>
                <a:gd name="connsiteY4208" fmla="*/ 1593645 h 4860733"/>
                <a:gd name="connsiteX4209" fmla="*/ 227664 w 4853691"/>
                <a:gd name="connsiteY4209" fmla="*/ 1563133 h 4860733"/>
                <a:gd name="connsiteX4210" fmla="*/ 239399 w 4853691"/>
                <a:gd name="connsiteY4210" fmla="*/ 1537315 h 4860733"/>
                <a:gd name="connsiteX4211" fmla="*/ 255828 w 4853691"/>
                <a:gd name="connsiteY4211" fmla="*/ 1506804 h 4860733"/>
                <a:gd name="connsiteX4212" fmla="*/ 267563 w 4853691"/>
                <a:gd name="connsiteY4212" fmla="*/ 1483333 h 4860733"/>
                <a:gd name="connsiteX4213" fmla="*/ 283993 w 4853691"/>
                <a:gd name="connsiteY4213" fmla="*/ 1450475 h 4860733"/>
                <a:gd name="connsiteX4214" fmla="*/ 283993 w 4853691"/>
                <a:gd name="connsiteY4214" fmla="*/ 1450475 h 4860733"/>
                <a:gd name="connsiteX4215" fmla="*/ 281646 w 4853691"/>
                <a:gd name="connsiteY4215" fmla="*/ 1462210 h 4860733"/>
                <a:gd name="connsiteX4216" fmla="*/ 276951 w 4853691"/>
                <a:gd name="connsiteY4216" fmla="*/ 1488027 h 4860733"/>
                <a:gd name="connsiteX4217" fmla="*/ 272257 w 4853691"/>
                <a:gd name="connsiteY4217" fmla="*/ 1506804 h 4860733"/>
                <a:gd name="connsiteX4218" fmla="*/ 267563 w 4853691"/>
                <a:gd name="connsiteY4218" fmla="*/ 1534968 h 4860733"/>
                <a:gd name="connsiteX4219" fmla="*/ 265216 w 4853691"/>
                <a:gd name="connsiteY4219" fmla="*/ 1551398 h 4860733"/>
                <a:gd name="connsiteX4220" fmla="*/ 258175 w 4853691"/>
                <a:gd name="connsiteY4220" fmla="*/ 1584256 h 4860733"/>
                <a:gd name="connsiteX4221" fmla="*/ 255828 w 4853691"/>
                <a:gd name="connsiteY4221" fmla="*/ 1595992 h 4860733"/>
                <a:gd name="connsiteX4222" fmla="*/ 241746 w 4853691"/>
                <a:gd name="connsiteY4222" fmla="*/ 1664056 h 4860733"/>
                <a:gd name="connsiteX4223" fmla="*/ 239399 w 4853691"/>
                <a:gd name="connsiteY4223" fmla="*/ 1664056 h 4860733"/>
                <a:gd name="connsiteX4224" fmla="*/ 218275 w 4853691"/>
                <a:gd name="connsiteY4224" fmla="*/ 1685179 h 4860733"/>
                <a:gd name="connsiteX4225" fmla="*/ 225316 w 4853691"/>
                <a:gd name="connsiteY4225" fmla="*/ 1699262 h 4860733"/>
                <a:gd name="connsiteX4226" fmla="*/ 213581 w 4853691"/>
                <a:gd name="connsiteY4226" fmla="*/ 1713344 h 4860733"/>
                <a:gd name="connsiteX4227" fmla="*/ 206540 w 4853691"/>
                <a:gd name="connsiteY4227" fmla="*/ 1725079 h 4860733"/>
                <a:gd name="connsiteX4228" fmla="*/ 192458 w 4853691"/>
                <a:gd name="connsiteY4228" fmla="*/ 1746203 h 4860733"/>
                <a:gd name="connsiteX4229" fmla="*/ 183070 w 4853691"/>
                <a:gd name="connsiteY4229" fmla="*/ 1760285 h 4860733"/>
                <a:gd name="connsiteX4230" fmla="*/ 171334 w 4853691"/>
                <a:gd name="connsiteY4230" fmla="*/ 1781408 h 4860733"/>
                <a:gd name="connsiteX4231" fmla="*/ 161946 w 4853691"/>
                <a:gd name="connsiteY4231" fmla="*/ 1797838 h 4860733"/>
                <a:gd name="connsiteX4232" fmla="*/ 150211 w 4853691"/>
                <a:gd name="connsiteY4232" fmla="*/ 1818961 h 4860733"/>
                <a:gd name="connsiteX4233" fmla="*/ 140823 w 4853691"/>
                <a:gd name="connsiteY4233" fmla="*/ 1833043 h 4860733"/>
                <a:gd name="connsiteX4234" fmla="*/ 131435 w 4853691"/>
                <a:gd name="connsiteY4234" fmla="*/ 1856514 h 4860733"/>
                <a:gd name="connsiteX4235" fmla="*/ 124393 w 4853691"/>
                <a:gd name="connsiteY4235" fmla="*/ 1875290 h 4860733"/>
                <a:gd name="connsiteX4236" fmla="*/ 122046 w 4853691"/>
                <a:gd name="connsiteY4236" fmla="*/ 1879984 h 4860733"/>
                <a:gd name="connsiteX4237" fmla="*/ 115005 w 4853691"/>
                <a:gd name="connsiteY4237" fmla="*/ 1891719 h 4860733"/>
                <a:gd name="connsiteX4238" fmla="*/ 110311 w 4853691"/>
                <a:gd name="connsiteY4238" fmla="*/ 1901108 h 4860733"/>
                <a:gd name="connsiteX4239" fmla="*/ 100923 w 4853691"/>
                <a:gd name="connsiteY4239" fmla="*/ 1919884 h 4860733"/>
                <a:gd name="connsiteX4240" fmla="*/ 100923 w 4853691"/>
                <a:gd name="connsiteY4240" fmla="*/ 1919884 h 4860733"/>
                <a:gd name="connsiteX4241" fmla="*/ 105617 w 4853691"/>
                <a:gd name="connsiteY4241" fmla="*/ 1903455 h 4860733"/>
                <a:gd name="connsiteX4242" fmla="*/ 117352 w 4853691"/>
                <a:gd name="connsiteY4242" fmla="*/ 1861208 h 4860733"/>
                <a:gd name="connsiteX4243" fmla="*/ 291034 w 4853691"/>
                <a:gd name="connsiteY4243" fmla="*/ 1417616 h 4860733"/>
                <a:gd name="connsiteX4244" fmla="*/ 298075 w 4853691"/>
                <a:gd name="connsiteY4244" fmla="*/ 1387104 h 4860733"/>
                <a:gd name="connsiteX4245" fmla="*/ 300422 w 4853691"/>
                <a:gd name="connsiteY4245" fmla="*/ 1375369 h 4860733"/>
                <a:gd name="connsiteX4246" fmla="*/ 302769 w 4853691"/>
                <a:gd name="connsiteY4246" fmla="*/ 1368328 h 4860733"/>
                <a:gd name="connsiteX4247" fmla="*/ 302769 w 4853691"/>
                <a:gd name="connsiteY4247" fmla="*/ 1368328 h 4860733"/>
                <a:gd name="connsiteX4248" fmla="*/ 312157 w 4853691"/>
                <a:gd name="connsiteY4248" fmla="*/ 1354246 h 4860733"/>
                <a:gd name="connsiteX4249" fmla="*/ 330934 w 4853691"/>
                <a:gd name="connsiteY4249" fmla="*/ 1333122 h 4860733"/>
                <a:gd name="connsiteX4250" fmla="*/ 328587 w 4853691"/>
                <a:gd name="connsiteY4250" fmla="*/ 1326081 h 4860733"/>
                <a:gd name="connsiteX4251" fmla="*/ 333281 w 4853691"/>
                <a:gd name="connsiteY4251" fmla="*/ 1319040 h 4860733"/>
                <a:gd name="connsiteX4252" fmla="*/ 349710 w 4853691"/>
                <a:gd name="connsiteY4252" fmla="*/ 1295570 h 4860733"/>
                <a:gd name="connsiteX4253" fmla="*/ 363792 w 4853691"/>
                <a:gd name="connsiteY4253" fmla="*/ 1276793 h 4860733"/>
                <a:gd name="connsiteX4254" fmla="*/ 375527 w 4853691"/>
                <a:gd name="connsiteY4254" fmla="*/ 1267405 h 4860733"/>
                <a:gd name="connsiteX4255" fmla="*/ 389610 w 4853691"/>
                <a:gd name="connsiteY4255" fmla="*/ 1255670 h 4860733"/>
                <a:gd name="connsiteX4256" fmla="*/ 396651 w 4853691"/>
                <a:gd name="connsiteY4256" fmla="*/ 1250976 h 4860733"/>
                <a:gd name="connsiteX4257" fmla="*/ 384916 w 4853691"/>
                <a:gd name="connsiteY4257" fmla="*/ 1269752 h 4860733"/>
                <a:gd name="connsiteX4258" fmla="*/ 366139 w 4853691"/>
                <a:gd name="connsiteY4258" fmla="*/ 1300264 h 4860733"/>
                <a:gd name="connsiteX4259" fmla="*/ 349710 w 4853691"/>
                <a:gd name="connsiteY4259" fmla="*/ 1326081 h 4860733"/>
                <a:gd name="connsiteX4260" fmla="*/ 333281 w 4853691"/>
                <a:gd name="connsiteY4260" fmla="*/ 1356593 h 4860733"/>
                <a:gd name="connsiteX4261" fmla="*/ 319198 w 4853691"/>
                <a:gd name="connsiteY4261" fmla="*/ 1382410 h 4860733"/>
                <a:gd name="connsiteX4262" fmla="*/ 302769 w 4853691"/>
                <a:gd name="connsiteY4262" fmla="*/ 1412922 h 4860733"/>
                <a:gd name="connsiteX4263" fmla="*/ 288687 w 4853691"/>
                <a:gd name="connsiteY4263" fmla="*/ 1438740 h 4860733"/>
                <a:gd name="connsiteX4264" fmla="*/ 286340 w 4853691"/>
                <a:gd name="connsiteY4264" fmla="*/ 1441087 h 4860733"/>
                <a:gd name="connsiteX4265" fmla="*/ 286340 w 4853691"/>
                <a:gd name="connsiteY4265" fmla="*/ 1436392 h 4860733"/>
                <a:gd name="connsiteX4266" fmla="*/ 291034 w 4853691"/>
                <a:gd name="connsiteY4266" fmla="*/ 1417616 h 4860733"/>
                <a:gd name="connsiteX4267" fmla="*/ 335628 w 4853691"/>
                <a:gd name="connsiteY4267" fmla="*/ 1297917 h 4860733"/>
                <a:gd name="connsiteX4268" fmla="*/ 345016 w 4853691"/>
                <a:gd name="connsiteY4268" fmla="*/ 1283834 h 4860733"/>
                <a:gd name="connsiteX4269" fmla="*/ 354404 w 4853691"/>
                <a:gd name="connsiteY4269" fmla="*/ 1269752 h 4860733"/>
                <a:gd name="connsiteX4270" fmla="*/ 363792 w 4853691"/>
                <a:gd name="connsiteY4270" fmla="*/ 1255670 h 4860733"/>
                <a:gd name="connsiteX4271" fmla="*/ 373180 w 4853691"/>
                <a:gd name="connsiteY4271" fmla="*/ 1241588 h 4860733"/>
                <a:gd name="connsiteX4272" fmla="*/ 384916 w 4853691"/>
                <a:gd name="connsiteY4272" fmla="*/ 1227505 h 4860733"/>
                <a:gd name="connsiteX4273" fmla="*/ 394304 w 4853691"/>
                <a:gd name="connsiteY4273" fmla="*/ 1215770 h 4860733"/>
                <a:gd name="connsiteX4274" fmla="*/ 406039 w 4853691"/>
                <a:gd name="connsiteY4274" fmla="*/ 1201688 h 4860733"/>
                <a:gd name="connsiteX4275" fmla="*/ 415427 w 4853691"/>
                <a:gd name="connsiteY4275" fmla="*/ 1189953 h 4860733"/>
                <a:gd name="connsiteX4276" fmla="*/ 427162 w 4853691"/>
                <a:gd name="connsiteY4276" fmla="*/ 1175870 h 4860733"/>
                <a:gd name="connsiteX4277" fmla="*/ 436551 w 4853691"/>
                <a:gd name="connsiteY4277" fmla="*/ 1164135 h 4860733"/>
                <a:gd name="connsiteX4278" fmla="*/ 438898 w 4853691"/>
                <a:gd name="connsiteY4278" fmla="*/ 1161788 h 4860733"/>
                <a:gd name="connsiteX4279" fmla="*/ 443592 w 4853691"/>
                <a:gd name="connsiteY4279" fmla="*/ 1168829 h 4860733"/>
                <a:gd name="connsiteX4280" fmla="*/ 431857 w 4853691"/>
                <a:gd name="connsiteY4280" fmla="*/ 1182911 h 4860733"/>
                <a:gd name="connsiteX4281" fmla="*/ 420121 w 4853691"/>
                <a:gd name="connsiteY4281" fmla="*/ 1196994 h 4860733"/>
                <a:gd name="connsiteX4282" fmla="*/ 398998 w 4853691"/>
                <a:gd name="connsiteY4282" fmla="*/ 1225158 h 4860733"/>
                <a:gd name="connsiteX4283" fmla="*/ 384916 w 4853691"/>
                <a:gd name="connsiteY4283" fmla="*/ 1241588 h 4860733"/>
                <a:gd name="connsiteX4284" fmla="*/ 366139 w 4853691"/>
                <a:gd name="connsiteY4284" fmla="*/ 1267405 h 4860733"/>
                <a:gd name="connsiteX4285" fmla="*/ 361445 w 4853691"/>
                <a:gd name="connsiteY4285" fmla="*/ 1274446 h 4860733"/>
                <a:gd name="connsiteX4286" fmla="*/ 352057 w 4853691"/>
                <a:gd name="connsiteY4286" fmla="*/ 1283834 h 4860733"/>
                <a:gd name="connsiteX4287" fmla="*/ 337975 w 4853691"/>
                <a:gd name="connsiteY4287" fmla="*/ 1297917 h 4860733"/>
                <a:gd name="connsiteX4288" fmla="*/ 326239 w 4853691"/>
                <a:gd name="connsiteY4288" fmla="*/ 1311999 h 4860733"/>
                <a:gd name="connsiteX4289" fmla="*/ 319198 w 4853691"/>
                <a:gd name="connsiteY4289" fmla="*/ 1319040 h 4860733"/>
                <a:gd name="connsiteX4290" fmla="*/ 319198 w 4853691"/>
                <a:gd name="connsiteY4290" fmla="*/ 1319040 h 4860733"/>
                <a:gd name="connsiteX4291" fmla="*/ 321545 w 4853691"/>
                <a:gd name="connsiteY4291" fmla="*/ 1314346 h 4860733"/>
                <a:gd name="connsiteX4292" fmla="*/ 335628 w 4853691"/>
                <a:gd name="connsiteY4292" fmla="*/ 1297917 h 4860733"/>
                <a:gd name="connsiteX4293" fmla="*/ 525738 w 4853691"/>
                <a:gd name="connsiteY4293" fmla="*/ 1086683 h 4860733"/>
                <a:gd name="connsiteX4294" fmla="*/ 532780 w 4853691"/>
                <a:gd name="connsiteY4294" fmla="*/ 1079641 h 4860733"/>
                <a:gd name="connsiteX4295" fmla="*/ 551556 w 4853691"/>
                <a:gd name="connsiteY4295" fmla="*/ 1065559 h 4860733"/>
                <a:gd name="connsiteX4296" fmla="*/ 558597 w 4853691"/>
                <a:gd name="connsiteY4296" fmla="*/ 1060865 h 4860733"/>
                <a:gd name="connsiteX4297" fmla="*/ 582068 w 4853691"/>
                <a:gd name="connsiteY4297" fmla="*/ 1044436 h 4860733"/>
                <a:gd name="connsiteX4298" fmla="*/ 582068 w 4853691"/>
                <a:gd name="connsiteY4298" fmla="*/ 1044436 h 4860733"/>
                <a:gd name="connsiteX4299" fmla="*/ 633703 w 4853691"/>
                <a:gd name="connsiteY4299" fmla="*/ 1011577 h 4860733"/>
                <a:gd name="connsiteX4300" fmla="*/ 638397 w 4853691"/>
                <a:gd name="connsiteY4300" fmla="*/ 1009230 h 4860733"/>
                <a:gd name="connsiteX4301" fmla="*/ 659520 w 4853691"/>
                <a:gd name="connsiteY4301" fmla="*/ 997495 h 4860733"/>
                <a:gd name="connsiteX4302" fmla="*/ 666561 w 4853691"/>
                <a:gd name="connsiteY4302" fmla="*/ 992801 h 4860733"/>
                <a:gd name="connsiteX4303" fmla="*/ 668908 w 4853691"/>
                <a:gd name="connsiteY4303" fmla="*/ 992801 h 4860733"/>
                <a:gd name="connsiteX4304" fmla="*/ 673602 w 4853691"/>
                <a:gd name="connsiteY4304" fmla="*/ 997495 h 4860733"/>
                <a:gd name="connsiteX4305" fmla="*/ 661867 w 4853691"/>
                <a:gd name="connsiteY4305" fmla="*/ 1011577 h 4860733"/>
                <a:gd name="connsiteX4306" fmla="*/ 645438 w 4853691"/>
                <a:gd name="connsiteY4306" fmla="*/ 1035047 h 4860733"/>
                <a:gd name="connsiteX4307" fmla="*/ 624314 w 4853691"/>
                <a:gd name="connsiteY4307" fmla="*/ 1065559 h 4860733"/>
                <a:gd name="connsiteX4308" fmla="*/ 607885 w 4853691"/>
                <a:gd name="connsiteY4308" fmla="*/ 1089030 h 4860733"/>
                <a:gd name="connsiteX4309" fmla="*/ 589109 w 4853691"/>
                <a:gd name="connsiteY4309" fmla="*/ 1114847 h 4860733"/>
                <a:gd name="connsiteX4310" fmla="*/ 544515 w 4853691"/>
                <a:gd name="connsiteY4310" fmla="*/ 1182911 h 4860733"/>
                <a:gd name="connsiteX4311" fmla="*/ 535127 w 4853691"/>
                <a:gd name="connsiteY4311" fmla="*/ 1180564 h 4860733"/>
                <a:gd name="connsiteX4312" fmla="*/ 514003 w 4853691"/>
                <a:gd name="connsiteY4312" fmla="*/ 1201688 h 4860733"/>
                <a:gd name="connsiteX4313" fmla="*/ 514003 w 4853691"/>
                <a:gd name="connsiteY4313" fmla="*/ 1204035 h 4860733"/>
                <a:gd name="connsiteX4314" fmla="*/ 504615 w 4853691"/>
                <a:gd name="connsiteY4314" fmla="*/ 1206382 h 4860733"/>
                <a:gd name="connsiteX4315" fmla="*/ 495227 w 4853691"/>
                <a:gd name="connsiteY4315" fmla="*/ 1208729 h 4860733"/>
                <a:gd name="connsiteX4316" fmla="*/ 476450 w 4853691"/>
                <a:gd name="connsiteY4316" fmla="*/ 1213423 h 4860733"/>
                <a:gd name="connsiteX4317" fmla="*/ 464715 w 4853691"/>
                <a:gd name="connsiteY4317" fmla="*/ 1218117 h 4860733"/>
                <a:gd name="connsiteX4318" fmla="*/ 448286 w 4853691"/>
                <a:gd name="connsiteY4318" fmla="*/ 1225158 h 4860733"/>
                <a:gd name="connsiteX4319" fmla="*/ 441245 w 4853691"/>
                <a:gd name="connsiteY4319" fmla="*/ 1227505 h 4860733"/>
                <a:gd name="connsiteX4320" fmla="*/ 455327 w 4853691"/>
                <a:gd name="connsiteY4320" fmla="*/ 1182911 h 4860733"/>
                <a:gd name="connsiteX4321" fmla="*/ 460021 w 4853691"/>
                <a:gd name="connsiteY4321" fmla="*/ 1182911 h 4860733"/>
                <a:gd name="connsiteX4322" fmla="*/ 481145 w 4853691"/>
                <a:gd name="connsiteY4322" fmla="*/ 1161788 h 4860733"/>
                <a:gd name="connsiteX4323" fmla="*/ 474103 w 4853691"/>
                <a:gd name="connsiteY4323" fmla="*/ 1147706 h 4860733"/>
                <a:gd name="connsiteX4324" fmla="*/ 502268 w 4853691"/>
                <a:gd name="connsiteY4324" fmla="*/ 1114847 h 4860733"/>
                <a:gd name="connsiteX4325" fmla="*/ 509309 w 4853691"/>
                <a:gd name="connsiteY4325" fmla="*/ 1107806 h 4860733"/>
                <a:gd name="connsiteX4326" fmla="*/ 525738 w 4853691"/>
                <a:gd name="connsiteY4326" fmla="*/ 1086683 h 4860733"/>
                <a:gd name="connsiteX4327" fmla="*/ 851978 w 4853691"/>
                <a:gd name="connsiteY4327" fmla="*/ 760443 h 4860733"/>
                <a:gd name="connsiteX4328" fmla="*/ 873101 w 4853691"/>
                <a:gd name="connsiteY4328" fmla="*/ 741667 h 4860733"/>
                <a:gd name="connsiteX4329" fmla="*/ 901266 w 4853691"/>
                <a:gd name="connsiteY4329" fmla="*/ 718196 h 4860733"/>
                <a:gd name="connsiteX4330" fmla="*/ 922389 w 4853691"/>
                <a:gd name="connsiteY4330" fmla="*/ 701767 h 4860733"/>
                <a:gd name="connsiteX4331" fmla="*/ 952901 w 4853691"/>
                <a:gd name="connsiteY4331" fmla="*/ 678296 h 4860733"/>
                <a:gd name="connsiteX4332" fmla="*/ 957595 w 4853691"/>
                <a:gd name="connsiteY4332" fmla="*/ 675949 h 4860733"/>
                <a:gd name="connsiteX4333" fmla="*/ 901266 w 4853691"/>
                <a:gd name="connsiteY4333" fmla="*/ 774525 h 4860733"/>
                <a:gd name="connsiteX4334" fmla="*/ 898919 w 4853691"/>
                <a:gd name="connsiteY4334" fmla="*/ 781566 h 4860733"/>
                <a:gd name="connsiteX4335" fmla="*/ 896572 w 4853691"/>
                <a:gd name="connsiteY4335" fmla="*/ 783914 h 4860733"/>
                <a:gd name="connsiteX4336" fmla="*/ 877795 w 4853691"/>
                <a:gd name="connsiteY4336" fmla="*/ 786261 h 4860733"/>
                <a:gd name="connsiteX4337" fmla="*/ 863713 w 4853691"/>
                <a:gd name="connsiteY4337" fmla="*/ 788608 h 4860733"/>
                <a:gd name="connsiteX4338" fmla="*/ 840243 w 4853691"/>
                <a:gd name="connsiteY4338" fmla="*/ 793302 h 4860733"/>
                <a:gd name="connsiteX4339" fmla="*/ 826160 w 4853691"/>
                <a:gd name="connsiteY4339" fmla="*/ 795649 h 4860733"/>
                <a:gd name="connsiteX4340" fmla="*/ 823813 w 4853691"/>
                <a:gd name="connsiteY4340" fmla="*/ 795649 h 4860733"/>
                <a:gd name="connsiteX4341" fmla="*/ 819119 w 4853691"/>
                <a:gd name="connsiteY4341" fmla="*/ 788608 h 4860733"/>
                <a:gd name="connsiteX4342" fmla="*/ 828507 w 4853691"/>
                <a:gd name="connsiteY4342" fmla="*/ 781566 h 4860733"/>
                <a:gd name="connsiteX4343" fmla="*/ 851978 w 4853691"/>
                <a:gd name="connsiteY4343" fmla="*/ 760443 h 4860733"/>
                <a:gd name="connsiteX4344" fmla="*/ 999842 w 4853691"/>
                <a:gd name="connsiteY4344" fmla="*/ 640744 h 4860733"/>
                <a:gd name="connsiteX4345" fmla="*/ 1016271 w 4853691"/>
                <a:gd name="connsiteY4345" fmla="*/ 629008 h 4860733"/>
                <a:gd name="connsiteX4346" fmla="*/ 1051477 w 4853691"/>
                <a:gd name="connsiteY4346" fmla="*/ 603191 h 4860733"/>
                <a:gd name="connsiteX4347" fmla="*/ 1060865 w 4853691"/>
                <a:gd name="connsiteY4347" fmla="*/ 596150 h 4860733"/>
                <a:gd name="connsiteX4348" fmla="*/ 1196994 w 4853691"/>
                <a:gd name="connsiteY4348" fmla="*/ 506962 h 4860733"/>
                <a:gd name="connsiteX4349" fmla="*/ 1211076 w 4853691"/>
                <a:gd name="connsiteY4349" fmla="*/ 497574 h 4860733"/>
                <a:gd name="connsiteX4350" fmla="*/ 1243935 w 4853691"/>
                <a:gd name="connsiteY4350" fmla="*/ 478797 h 4860733"/>
                <a:gd name="connsiteX4351" fmla="*/ 1265058 w 4853691"/>
                <a:gd name="connsiteY4351" fmla="*/ 467062 h 4860733"/>
                <a:gd name="connsiteX4352" fmla="*/ 1265058 w 4853691"/>
                <a:gd name="connsiteY4352" fmla="*/ 467062 h 4860733"/>
                <a:gd name="connsiteX4353" fmla="*/ 1269752 w 4853691"/>
                <a:gd name="connsiteY4353" fmla="*/ 506962 h 4860733"/>
                <a:gd name="connsiteX4354" fmla="*/ 1269752 w 4853691"/>
                <a:gd name="connsiteY4354" fmla="*/ 514003 h 4860733"/>
                <a:gd name="connsiteX4355" fmla="*/ 1253323 w 4853691"/>
                <a:gd name="connsiteY4355" fmla="*/ 532780 h 4860733"/>
                <a:gd name="connsiteX4356" fmla="*/ 1255670 w 4853691"/>
                <a:gd name="connsiteY4356" fmla="*/ 542168 h 4860733"/>
                <a:gd name="connsiteX4357" fmla="*/ 1161788 w 4853691"/>
                <a:gd name="connsiteY4357" fmla="*/ 605538 h 4860733"/>
                <a:gd name="connsiteX4358" fmla="*/ 1135971 w 4853691"/>
                <a:gd name="connsiteY4358" fmla="*/ 624314 h 4860733"/>
                <a:gd name="connsiteX4359" fmla="*/ 1107806 w 4853691"/>
                <a:gd name="connsiteY4359" fmla="*/ 645438 h 4860733"/>
                <a:gd name="connsiteX4360" fmla="*/ 1077294 w 4853691"/>
                <a:gd name="connsiteY4360" fmla="*/ 668908 h 4860733"/>
                <a:gd name="connsiteX4361" fmla="*/ 1053824 w 4853691"/>
                <a:gd name="connsiteY4361" fmla="*/ 685338 h 4860733"/>
                <a:gd name="connsiteX4362" fmla="*/ 1023312 w 4853691"/>
                <a:gd name="connsiteY4362" fmla="*/ 711155 h 4860733"/>
                <a:gd name="connsiteX4363" fmla="*/ 1002189 w 4853691"/>
                <a:gd name="connsiteY4363" fmla="*/ 727584 h 4860733"/>
                <a:gd name="connsiteX4364" fmla="*/ 971677 w 4853691"/>
                <a:gd name="connsiteY4364" fmla="*/ 753402 h 4860733"/>
                <a:gd name="connsiteX4365" fmla="*/ 950554 w 4853691"/>
                <a:gd name="connsiteY4365" fmla="*/ 772178 h 4860733"/>
                <a:gd name="connsiteX4366" fmla="*/ 941166 w 4853691"/>
                <a:gd name="connsiteY4366" fmla="*/ 779219 h 4860733"/>
                <a:gd name="connsiteX4367" fmla="*/ 908307 w 4853691"/>
                <a:gd name="connsiteY4367" fmla="*/ 779219 h 4860733"/>
                <a:gd name="connsiteX4368" fmla="*/ 896572 w 4853691"/>
                <a:gd name="connsiteY4368" fmla="*/ 779219 h 4860733"/>
                <a:gd name="connsiteX4369" fmla="*/ 891878 w 4853691"/>
                <a:gd name="connsiteY4369" fmla="*/ 779219 h 4860733"/>
                <a:gd name="connsiteX4370" fmla="*/ 901266 w 4853691"/>
                <a:gd name="connsiteY4370" fmla="*/ 762790 h 4860733"/>
                <a:gd name="connsiteX4371" fmla="*/ 908307 w 4853691"/>
                <a:gd name="connsiteY4371" fmla="*/ 748708 h 4860733"/>
                <a:gd name="connsiteX4372" fmla="*/ 922389 w 4853691"/>
                <a:gd name="connsiteY4372" fmla="*/ 725237 h 4860733"/>
                <a:gd name="connsiteX4373" fmla="*/ 929430 w 4853691"/>
                <a:gd name="connsiteY4373" fmla="*/ 711155 h 4860733"/>
                <a:gd name="connsiteX4374" fmla="*/ 943513 w 4853691"/>
                <a:gd name="connsiteY4374" fmla="*/ 687685 h 4860733"/>
                <a:gd name="connsiteX4375" fmla="*/ 950554 w 4853691"/>
                <a:gd name="connsiteY4375" fmla="*/ 673602 h 4860733"/>
                <a:gd name="connsiteX4376" fmla="*/ 955248 w 4853691"/>
                <a:gd name="connsiteY4376" fmla="*/ 666561 h 4860733"/>
                <a:gd name="connsiteX4377" fmla="*/ 966983 w 4853691"/>
                <a:gd name="connsiteY4377" fmla="*/ 657173 h 4860733"/>
                <a:gd name="connsiteX4378" fmla="*/ 999842 w 4853691"/>
                <a:gd name="connsiteY4378" fmla="*/ 640744 h 4860733"/>
                <a:gd name="connsiteX4379" fmla="*/ 1330775 w 4853691"/>
                <a:gd name="connsiteY4379" fmla="*/ 492880 h 4860733"/>
                <a:gd name="connsiteX4380" fmla="*/ 1358940 w 4853691"/>
                <a:gd name="connsiteY4380" fmla="*/ 471756 h 4860733"/>
                <a:gd name="connsiteX4381" fmla="*/ 1384757 w 4853691"/>
                <a:gd name="connsiteY4381" fmla="*/ 452980 h 4860733"/>
                <a:gd name="connsiteX4382" fmla="*/ 1412922 w 4853691"/>
                <a:gd name="connsiteY4382" fmla="*/ 431857 h 4860733"/>
                <a:gd name="connsiteX4383" fmla="*/ 1436392 w 4853691"/>
                <a:gd name="connsiteY4383" fmla="*/ 413080 h 4860733"/>
                <a:gd name="connsiteX4384" fmla="*/ 1464557 w 4853691"/>
                <a:gd name="connsiteY4384" fmla="*/ 391957 h 4860733"/>
                <a:gd name="connsiteX4385" fmla="*/ 1488028 w 4853691"/>
                <a:gd name="connsiteY4385" fmla="*/ 375527 h 4860733"/>
                <a:gd name="connsiteX4386" fmla="*/ 1516192 w 4853691"/>
                <a:gd name="connsiteY4386" fmla="*/ 356751 h 4860733"/>
                <a:gd name="connsiteX4387" fmla="*/ 1539662 w 4853691"/>
                <a:gd name="connsiteY4387" fmla="*/ 340322 h 4860733"/>
                <a:gd name="connsiteX4388" fmla="*/ 1563133 w 4853691"/>
                <a:gd name="connsiteY4388" fmla="*/ 326239 h 4860733"/>
                <a:gd name="connsiteX4389" fmla="*/ 1579562 w 4853691"/>
                <a:gd name="connsiteY4389" fmla="*/ 319198 h 4860733"/>
                <a:gd name="connsiteX4390" fmla="*/ 1607727 w 4853691"/>
                <a:gd name="connsiteY4390" fmla="*/ 307463 h 4860733"/>
                <a:gd name="connsiteX4391" fmla="*/ 1638239 w 4853691"/>
                <a:gd name="connsiteY4391" fmla="*/ 295728 h 4860733"/>
                <a:gd name="connsiteX4392" fmla="*/ 1649974 w 4853691"/>
                <a:gd name="connsiteY4392" fmla="*/ 291034 h 4860733"/>
                <a:gd name="connsiteX4393" fmla="*/ 1652321 w 4853691"/>
                <a:gd name="connsiteY4393" fmla="*/ 295728 h 4860733"/>
                <a:gd name="connsiteX4394" fmla="*/ 1649974 w 4853691"/>
                <a:gd name="connsiteY4394" fmla="*/ 298075 h 4860733"/>
                <a:gd name="connsiteX4395" fmla="*/ 1633544 w 4853691"/>
                <a:gd name="connsiteY4395" fmla="*/ 309810 h 4860733"/>
                <a:gd name="connsiteX4396" fmla="*/ 1617115 w 4853691"/>
                <a:gd name="connsiteY4396" fmla="*/ 323892 h 4860733"/>
                <a:gd name="connsiteX4397" fmla="*/ 1600686 w 4853691"/>
                <a:gd name="connsiteY4397" fmla="*/ 337975 h 4860733"/>
                <a:gd name="connsiteX4398" fmla="*/ 1584256 w 4853691"/>
                <a:gd name="connsiteY4398" fmla="*/ 352057 h 4860733"/>
                <a:gd name="connsiteX4399" fmla="*/ 1570174 w 4853691"/>
                <a:gd name="connsiteY4399" fmla="*/ 366139 h 4860733"/>
                <a:gd name="connsiteX4400" fmla="*/ 1553745 w 4853691"/>
                <a:gd name="connsiteY4400" fmla="*/ 380222 h 4860733"/>
                <a:gd name="connsiteX4401" fmla="*/ 1539662 w 4853691"/>
                <a:gd name="connsiteY4401" fmla="*/ 394304 h 4860733"/>
                <a:gd name="connsiteX4402" fmla="*/ 1523233 w 4853691"/>
                <a:gd name="connsiteY4402" fmla="*/ 410733 h 4860733"/>
                <a:gd name="connsiteX4403" fmla="*/ 1509151 w 4853691"/>
                <a:gd name="connsiteY4403" fmla="*/ 424815 h 4860733"/>
                <a:gd name="connsiteX4404" fmla="*/ 1490375 w 4853691"/>
                <a:gd name="connsiteY4404" fmla="*/ 441245 h 4860733"/>
                <a:gd name="connsiteX4405" fmla="*/ 1476292 w 4853691"/>
                <a:gd name="connsiteY4405" fmla="*/ 455327 h 4860733"/>
                <a:gd name="connsiteX4406" fmla="*/ 1457516 w 4853691"/>
                <a:gd name="connsiteY4406" fmla="*/ 474103 h 4860733"/>
                <a:gd name="connsiteX4407" fmla="*/ 1448128 w 4853691"/>
                <a:gd name="connsiteY4407" fmla="*/ 483492 h 4860733"/>
                <a:gd name="connsiteX4408" fmla="*/ 1441087 w 4853691"/>
                <a:gd name="connsiteY4408" fmla="*/ 485839 h 4860733"/>
                <a:gd name="connsiteX4409" fmla="*/ 1417616 w 4853691"/>
                <a:gd name="connsiteY4409" fmla="*/ 492880 h 4860733"/>
                <a:gd name="connsiteX4410" fmla="*/ 1394146 w 4853691"/>
                <a:gd name="connsiteY4410" fmla="*/ 499921 h 4860733"/>
                <a:gd name="connsiteX4411" fmla="*/ 1370675 w 4853691"/>
                <a:gd name="connsiteY4411" fmla="*/ 506962 h 4860733"/>
                <a:gd name="connsiteX4412" fmla="*/ 1347205 w 4853691"/>
                <a:gd name="connsiteY4412" fmla="*/ 514003 h 4860733"/>
                <a:gd name="connsiteX4413" fmla="*/ 1323734 w 4853691"/>
                <a:gd name="connsiteY4413" fmla="*/ 523391 h 4860733"/>
                <a:gd name="connsiteX4414" fmla="*/ 1300264 w 4853691"/>
                <a:gd name="connsiteY4414" fmla="*/ 532780 h 4860733"/>
                <a:gd name="connsiteX4415" fmla="*/ 1293223 w 4853691"/>
                <a:gd name="connsiteY4415" fmla="*/ 535127 h 4860733"/>
                <a:gd name="connsiteX4416" fmla="*/ 1290876 w 4853691"/>
                <a:gd name="connsiteY4416" fmla="*/ 530433 h 4860733"/>
                <a:gd name="connsiteX4417" fmla="*/ 1304958 w 4853691"/>
                <a:gd name="connsiteY4417" fmla="*/ 518697 h 4860733"/>
                <a:gd name="connsiteX4418" fmla="*/ 1330775 w 4853691"/>
                <a:gd name="connsiteY4418" fmla="*/ 492880 h 4860733"/>
                <a:gd name="connsiteX4419" fmla="*/ 1722732 w 4853691"/>
                <a:gd name="connsiteY4419" fmla="*/ 258175 h 4860733"/>
                <a:gd name="connsiteX4420" fmla="*/ 1750897 w 4853691"/>
                <a:gd name="connsiteY4420" fmla="*/ 246440 h 4860733"/>
                <a:gd name="connsiteX4421" fmla="*/ 1772020 w 4853691"/>
                <a:gd name="connsiteY4421" fmla="*/ 237052 h 4860733"/>
                <a:gd name="connsiteX4422" fmla="*/ 1800185 w 4853691"/>
                <a:gd name="connsiteY4422" fmla="*/ 227664 h 4860733"/>
                <a:gd name="connsiteX4423" fmla="*/ 1823655 w 4853691"/>
                <a:gd name="connsiteY4423" fmla="*/ 218275 h 4860733"/>
                <a:gd name="connsiteX4424" fmla="*/ 1849473 w 4853691"/>
                <a:gd name="connsiteY4424" fmla="*/ 208887 h 4860733"/>
                <a:gd name="connsiteX4425" fmla="*/ 1872943 w 4853691"/>
                <a:gd name="connsiteY4425" fmla="*/ 201846 h 4860733"/>
                <a:gd name="connsiteX4426" fmla="*/ 1898761 w 4853691"/>
                <a:gd name="connsiteY4426" fmla="*/ 192458 h 4860733"/>
                <a:gd name="connsiteX4427" fmla="*/ 1922231 w 4853691"/>
                <a:gd name="connsiteY4427" fmla="*/ 185417 h 4860733"/>
                <a:gd name="connsiteX4428" fmla="*/ 1948049 w 4853691"/>
                <a:gd name="connsiteY4428" fmla="*/ 178376 h 4860733"/>
                <a:gd name="connsiteX4429" fmla="*/ 1971519 w 4853691"/>
                <a:gd name="connsiteY4429" fmla="*/ 171334 h 4860733"/>
                <a:gd name="connsiteX4430" fmla="*/ 1997336 w 4853691"/>
                <a:gd name="connsiteY4430" fmla="*/ 164293 h 4860733"/>
                <a:gd name="connsiteX4431" fmla="*/ 2023154 w 4853691"/>
                <a:gd name="connsiteY4431" fmla="*/ 157252 h 4860733"/>
                <a:gd name="connsiteX4432" fmla="*/ 2048972 w 4853691"/>
                <a:gd name="connsiteY4432" fmla="*/ 150211 h 4860733"/>
                <a:gd name="connsiteX4433" fmla="*/ 2074789 w 4853691"/>
                <a:gd name="connsiteY4433" fmla="*/ 143170 h 4860733"/>
                <a:gd name="connsiteX4434" fmla="*/ 2100607 w 4853691"/>
                <a:gd name="connsiteY4434" fmla="*/ 138476 h 4860733"/>
                <a:gd name="connsiteX4435" fmla="*/ 2126424 w 4853691"/>
                <a:gd name="connsiteY4435" fmla="*/ 131435 h 4860733"/>
                <a:gd name="connsiteX4436" fmla="*/ 2149895 w 4853691"/>
                <a:gd name="connsiteY4436" fmla="*/ 126741 h 4860733"/>
                <a:gd name="connsiteX4437" fmla="*/ 2175712 w 4853691"/>
                <a:gd name="connsiteY4437" fmla="*/ 122046 h 4860733"/>
                <a:gd name="connsiteX4438" fmla="*/ 2199183 w 4853691"/>
                <a:gd name="connsiteY4438" fmla="*/ 117352 h 4860733"/>
                <a:gd name="connsiteX4439" fmla="*/ 2215612 w 4853691"/>
                <a:gd name="connsiteY4439" fmla="*/ 115005 h 4860733"/>
                <a:gd name="connsiteX4440" fmla="*/ 2271941 w 4853691"/>
                <a:gd name="connsiteY4440" fmla="*/ 159599 h 4860733"/>
                <a:gd name="connsiteX4441" fmla="*/ 2274288 w 4853691"/>
                <a:gd name="connsiteY4441" fmla="*/ 161946 h 4860733"/>
                <a:gd name="connsiteX4442" fmla="*/ 2290717 w 4853691"/>
                <a:gd name="connsiteY4442" fmla="*/ 178376 h 4860733"/>
                <a:gd name="connsiteX4443" fmla="*/ 2295412 w 4853691"/>
                <a:gd name="connsiteY4443" fmla="*/ 183070 h 4860733"/>
                <a:gd name="connsiteX4444" fmla="*/ 2311841 w 4853691"/>
                <a:gd name="connsiteY4444" fmla="*/ 199499 h 4860733"/>
                <a:gd name="connsiteX4445" fmla="*/ 2316535 w 4853691"/>
                <a:gd name="connsiteY4445" fmla="*/ 206540 h 4860733"/>
                <a:gd name="connsiteX4446" fmla="*/ 2330617 w 4853691"/>
                <a:gd name="connsiteY4446" fmla="*/ 222969 h 4860733"/>
                <a:gd name="connsiteX4447" fmla="*/ 2337658 w 4853691"/>
                <a:gd name="connsiteY4447" fmla="*/ 232358 h 4860733"/>
                <a:gd name="connsiteX4448" fmla="*/ 2349394 w 4853691"/>
                <a:gd name="connsiteY4448" fmla="*/ 246440 h 4860733"/>
                <a:gd name="connsiteX4449" fmla="*/ 2354088 w 4853691"/>
                <a:gd name="connsiteY4449" fmla="*/ 251134 h 4860733"/>
                <a:gd name="connsiteX4450" fmla="*/ 2344699 w 4853691"/>
                <a:gd name="connsiteY4450" fmla="*/ 251134 h 4860733"/>
                <a:gd name="connsiteX4451" fmla="*/ 2304800 w 4853691"/>
                <a:gd name="connsiteY4451" fmla="*/ 246440 h 4860733"/>
                <a:gd name="connsiteX4452" fmla="*/ 2283676 w 4853691"/>
                <a:gd name="connsiteY4452" fmla="*/ 244093 h 4860733"/>
                <a:gd name="connsiteX4453" fmla="*/ 2234388 w 4853691"/>
                <a:gd name="connsiteY4453" fmla="*/ 239399 h 4860733"/>
                <a:gd name="connsiteX4454" fmla="*/ 2210918 w 4853691"/>
                <a:gd name="connsiteY4454" fmla="*/ 239399 h 4860733"/>
                <a:gd name="connsiteX4455" fmla="*/ 2163977 w 4853691"/>
                <a:gd name="connsiteY4455" fmla="*/ 237052 h 4860733"/>
                <a:gd name="connsiteX4456" fmla="*/ 2093565 w 4853691"/>
                <a:gd name="connsiteY4456" fmla="*/ 237052 h 4860733"/>
                <a:gd name="connsiteX4457" fmla="*/ 2039583 w 4853691"/>
                <a:gd name="connsiteY4457" fmla="*/ 237052 h 4860733"/>
                <a:gd name="connsiteX4458" fmla="*/ 2020807 w 4853691"/>
                <a:gd name="connsiteY4458" fmla="*/ 237052 h 4860733"/>
                <a:gd name="connsiteX4459" fmla="*/ 1985601 w 4853691"/>
                <a:gd name="connsiteY4459" fmla="*/ 239399 h 4860733"/>
                <a:gd name="connsiteX4460" fmla="*/ 1964478 w 4853691"/>
                <a:gd name="connsiteY4460" fmla="*/ 241746 h 4860733"/>
                <a:gd name="connsiteX4461" fmla="*/ 1933966 w 4853691"/>
                <a:gd name="connsiteY4461" fmla="*/ 244093 h 4860733"/>
                <a:gd name="connsiteX4462" fmla="*/ 1910496 w 4853691"/>
                <a:gd name="connsiteY4462" fmla="*/ 246440 h 4860733"/>
                <a:gd name="connsiteX4463" fmla="*/ 1882331 w 4853691"/>
                <a:gd name="connsiteY4463" fmla="*/ 248787 h 4860733"/>
                <a:gd name="connsiteX4464" fmla="*/ 1858861 w 4853691"/>
                <a:gd name="connsiteY4464" fmla="*/ 251134 h 4860733"/>
                <a:gd name="connsiteX4465" fmla="*/ 1830696 w 4853691"/>
                <a:gd name="connsiteY4465" fmla="*/ 253481 h 4860733"/>
                <a:gd name="connsiteX4466" fmla="*/ 1807226 w 4853691"/>
                <a:gd name="connsiteY4466" fmla="*/ 255828 h 4860733"/>
                <a:gd name="connsiteX4467" fmla="*/ 1779061 w 4853691"/>
                <a:gd name="connsiteY4467" fmla="*/ 260522 h 4860733"/>
                <a:gd name="connsiteX4468" fmla="*/ 1755591 w 4853691"/>
                <a:gd name="connsiteY4468" fmla="*/ 265216 h 4860733"/>
                <a:gd name="connsiteX4469" fmla="*/ 1729773 w 4853691"/>
                <a:gd name="connsiteY4469" fmla="*/ 269910 h 4860733"/>
                <a:gd name="connsiteX4470" fmla="*/ 1706303 w 4853691"/>
                <a:gd name="connsiteY4470" fmla="*/ 274604 h 4860733"/>
                <a:gd name="connsiteX4471" fmla="*/ 1694567 w 4853691"/>
                <a:gd name="connsiteY4471" fmla="*/ 276951 h 4860733"/>
                <a:gd name="connsiteX4472" fmla="*/ 1694567 w 4853691"/>
                <a:gd name="connsiteY4472" fmla="*/ 274604 h 4860733"/>
                <a:gd name="connsiteX4473" fmla="*/ 1708650 w 4853691"/>
                <a:gd name="connsiteY4473" fmla="*/ 269910 h 4860733"/>
                <a:gd name="connsiteX4474" fmla="*/ 1722732 w 4853691"/>
                <a:gd name="connsiteY4474" fmla="*/ 258175 h 4860733"/>
                <a:gd name="connsiteX4475" fmla="*/ 2386946 w 4853691"/>
                <a:gd name="connsiteY4475" fmla="*/ 227664 h 4860733"/>
                <a:gd name="connsiteX4476" fmla="*/ 2398681 w 4853691"/>
                <a:gd name="connsiteY4476" fmla="*/ 201846 h 4860733"/>
                <a:gd name="connsiteX4477" fmla="*/ 2401029 w 4853691"/>
                <a:gd name="connsiteY4477" fmla="*/ 197152 h 4860733"/>
                <a:gd name="connsiteX4478" fmla="*/ 2412764 w 4853691"/>
                <a:gd name="connsiteY4478" fmla="*/ 178376 h 4860733"/>
                <a:gd name="connsiteX4479" fmla="*/ 2415111 w 4853691"/>
                <a:gd name="connsiteY4479" fmla="*/ 173681 h 4860733"/>
                <a:gd name="connsiteX4480" fmla="*/ 2417458 w 4853691"/>
                <a:gd name="connsiteY4480" fmla="*/ 180723 h 4860733"/>
                <a:gd name="connsiteX4481" fmla="*/ 2422152 w 4853691"/>
                <a:gd name="connsiteY4481" fmla="*/ 194805 h 4860733"/>
                <a:gd name="connsiteX4482" fmla="*/ 2424499 w 4853691"/>
                <a:gd name="connsiteY4482" fmla="*/ 204193 h 4860733"/>
                <a:gd name="connsiteX4483" fmla="*/ 2405723 w 4853691"/>
                <a:gd name="connsiteY4483" fmla="*/ 225316 h 4860733"/>
                <a:gd name="connsiteX4484" fmla="*/ 2408070 w 4853691"/>
                <a:gd name="connsiteY4484" fmla="*/ 234705 h 4860733"/>
                <a:gd name="connsiteX4485" fmla="*/ 2398681 w 4853691"/>
                <a:gd name="connsiteY4485" fmla="*/ 239399 h 4860733"/>
                <a:gd name="connsiteX4486" fmla="*/ 2393987 w 4853691"/>
                <a:gd name="connsiteY4486" fmla="*/ 244093 h 4860733"/>
                <a:gd name="connsiteX4487" fmla="*/ 2391640 w 4853691"/>
                <a:gd name="connsiteY4487" fmla="*/ 246440 h 4860733"/>
                <a:gd name="connsiteX4488" fmla="*/ 2384599 w 4853691"/>
                <a:gd name="connsiteY4488" fmla="*/ 239399 h 4860733"/>
                <a:gd name="connsiteX4489" fmla="*/ 2386946 w 4853691"/>
                <a:gd name="connsiteY4489" fmla="*/ 237052 h 4860733"/>
                <a:gd name="connsiteX4490" fmla="*/ 2386946 w 4853691"/>
                <a:gd name="connsiteY4490" fmla="*/ 227664 h 4860733"/>
                <a:gd name="connsiteX4491" fmla="*/ 2412764 w 4853691"/>
                <a:gd name="connsiteY4491" fmla="*/ 157252 h 4860733"/>
                <a:gd name="connsiteX4492" fmla="*/ 2408070 w 4853691"/>
                <a:gd name="connsiteY4492" fmla="*/ 145517 h 4860733"/>
                <a:gd name="connsiteX4493" fmla="*/ 2403376 w 4853691"/>
                <a:gd name="connsiteY4493" fmla="*/ 133782 h 4860733"/>
                <a:gd name="connsiteX4494" fmla="*/ 2398681 w 4853691"/>
                <a:gd name="connsiteY4494" fmla="*/ 122046 h 4860733"/>
                <a:gd name="connsiteX4495" fmla="*/ 2393987 w 4853691"/>
                <a:gd name="connsiteY4495" fmla="*/ 110311 h 4860733"/>
                <a:gd name="connsiteX4496" fmla="*/ 2389293 w 4853691"/>
                <a:gd name="connsiteY4496" fmla="*/ 100923 h 4860733"/>
                <a:gd name="connsiteX4497" fmla="*/ 2384599 w 4853691"/>
                <a:gd name="connsiteY4497" fmla="*/ 91535 h 4860733"/>
                <a:gd name="connsiteX4498" fmla="*/ 2382252 w 4853691"/>
                <a:gd name="connsiteY4498" fmla="*/ 89188 h 4860733"/>
                <a:gd name="connsiteX4499" fmla="*/ 2401029 w 4853691"/>
                <a:gd name="connsiteY4499" fmla="*/ 86841 h 4860733"/>
                <a:gd name="connsiteX4500" fmla="*/ 2422152 w 4853691"/>
                <a:gd name="connsiteY4500" fmla="*/ 84494 h 4860733"/>
                <a:gd name="connsiteX4501" fmla="*/ 2450317 w 4853691"/>
                <a:gd name="connsiteY4501" fmla="*/ 82147 h 4860733"/>
                <a:gd name="connsiteX4502" fmla="*/ 2455011 w 4853691"/>
                <a:gd name="connsiteY4502" fmla="*/ 82147 h 4860733"/>
                <a:gd name="connsiteX4503" fmla="*/ 2459705 w 4853691"/>
                <a:gd name="connsiteY4503" fmla="*/ 93882 h 4860733"/>
                <a:gd name="connsiteX4504" fmla="*/ 2457358 w 4853691"/>
                <a:gd name="connsiteY4504" fmla="*/ 96229 h 4860733"/>
                <a:gd name="connsiteX4505" fmla="*/ 2450317 w 4853691"/>
                <a:gd name="connsiteY4505" fmla="*/ 105617 h 4860733"/>
                <a:gd name="connsiteX4506" fmla="*/ 2443275 w 4853691"/>
                <a:gd name="connsiteY4506" fmla="*/ 112658 h 4860733"/>
                <a:gd name="connsiteX4507" fmla="*/ 2436234 w 4853691"/>
                <a:gd name="connsiteY4507" fmla="*/ 122046 h 4860733"/>
                <a:gd name="connsiteX4508" fmla="*/ 2429193 w 4853691"/>
                <a:gd name="connsiteY4508" fmla="*/ 131435 h 4860733"/>
                <a:gd name="connsiteX4509" fmla="*/ 2422152 w 4853691"/>
                <a:gd name="connsiteY4509" fmla="*/ 143170 h 4860733"/>
                <a:gd name="connsiteX4510" fmla="*/ 2415111 w 4853691"/>
                <a:gd name="connsiteY4510" fmla="*/ 152558 h 4860733"/>
                <a:gd name="connsiteX4511" fmla="*/ 2408070 w 4853691"/>
                <a:gd name="connsiteY4511" fmla="*/ 164293 h 4860733"/>
                <a:gd name="connsiteX4512" fmla="*/ 2405723 w 4853691"/>
                <a:gd name="connsiteY4512" fmla="*/ 166640 h 4860733"/>
                <a:gd name="connsiteX4513" fmla="*/ 2405723 w 4853691"/>
                <a:gd name="connsiteY4513" fmla="*/ 166640 h 4860733"/>
                <a:gd name="connsiteX4514" fmla="*/ 2412764 w 4853691"/>
                <a:gd name="connsiteY4514" fmla="*/ 157252 h 4860733"/>
                <a:gd name="connsiteX4515" fmla="*/ 2518381 w 4853691"/>
                <a:gd name="connsiteY4515" fmla="*/ 103270 h 4860733"/>
                <a:gd name="connsiteX4516" fmla="*/ 2579404 w 4853691"/>
                <a:gd name="connsiteY4516" fmla="*/ 143170 h 4860733"/>
                <a:gd name="connsiteX4517" fmla="*/ 2586445 w 4853691"/>
                <a:gd name="connsiteY4517" fmla="*/ 147864 h 4860733"/>
                <a:gd name="connsiteX4518" fmla="*/ 2605222 w 4853691"/>
                <a:gd name="connsiteY4518" fmla="*/ 161946 h 4860733"/>
                <a:gd name="connsiteX4519" fmla="*/ 2614610 w 4853691"/>
                <a:gd name="connsiteY4519" fmla="*/ 168987 h 4860733"/>
                <a:gd name="connsiteX4520" fmla="*/ 2633386 w 4853691"/>
                <a:gd name="connsiteY4520" fmla="*/ 183070 h 4860733"/>
                <a:gd name="connsiteX4521" fmla="*/ 2642774 w 4853691"/>
                <a:gd name="connsiteY4521" fmla="*/ 190111 h 4860733"/>
                <a:gd name="connsiteX4522" fmla="*/ 2661551 w 4853691"/>
                <a:gd name="connsiteY4522" fmla="*/ 204193 h 4860733"/>
                <a:gd name="connsiteX4523" fmla="*/ 2670939 w 4853691"/>
                <a:gd name="connsiteY4523" fmla="*/ 213581 h 4860733"/>
                <a:gd name="connsiteX4524" fmla="*/ 2685021 w 4853691"/>
                <a:gd name="connsiteY4524" fmla="*/ 225316 h 4860733"/>
                <a:gd name="connsiteX4525" fmla="*/ 2680327 w 4853691"/>
                <a:gd name="connsiteY4525" fmla="*/ 234705 h 4860733"/>
                <a:gd name="connsiteX4526" fmla="*/ 2668592 w 4853691"/>
                <a:gd name="connsiteY4526" fmla="*/ 234705 h 4860733"/>
                <a:gd name="connsiteX4527" fmla="*/ 2631039 w 4853691"/>
                <a:gd name="connsiteY4527" fmla="*/ 230011 h 4860733"/>
                <a:gd name="connsiteX4528" fmla="*/ 2588792 w 4853691"/>
                <a:gd name="connsiteY4528" fmla="*/ 227664 h 4860733"/>
                <a:gd name="connsiteX4529" fmla="*/ 2562975 w 4853691"/>
                <a:gd name="connsiteY4529" fmla="*/ 225316 h 4860733"/>
                <a:gd name="connsiteX4530" fmla="*/ 2494910 w 4853691"/>
                <a:gd name="connsiteY4530" fmla="*/ 222969 h 4860733"/>
                <a:gd name="connsiteX4531" fmla="*/ 2480828 w 4853691"/>
                <a:gd name="connsiteY4531" fmla="*/ 222969 h 4860733"/>
                <a:gd name="connsiteX4532" fmla="*/ 2447970 w 4853691"/>
                <a:gd name="connsiteY4532" fmla="*/ 222969 h 4860733"/>
                <a:gd name="connsiteX4533" fmla="*/ 2433887 w 4853691"/>
                <a:gd name="connsiteY4533" fmla="*/ 204193 h 4860733"/>
                <a:gd name="connsiteX4534" fmla="*/ 2433887 w 4853691"/>
                <a:gd name="connsiteY4534" fmla="*/ 201846 h 4860733"/>
                <a:gd name="connsiteX4535" fmla="*/ 2438581 w 4853691"/>
                <a:gd name="connsiteY4535" fmla="*/ 187764 h 4860733"/>
                <a:gd name="connsiteX4536" fmla="*/ 2440928 w 4853691"/>
                <a:gd name="connsiteY4536" fmla="*/ 180723 h 4860733"/>
                <a:gd name="connsiteX4537" fmla="*/ 2445622 w 4853691"/>
                <a:gd name="connsiteY4537" fmla="*/ 166640 h 4860733"/>
                <a:gd name="connsiteX4538" fmla="*/ 2447970 w 4853691"/>
                <a:gd name="connsiteY4538" fmla="*/ 161946 h 4860733"/>
                <a:gd name="connsiteX4539" fmla="*/ 2455011 w 4853691"/>
                <a:gd name="connsiteY4539" fmla="*/ 143170 h 4860733"/>
                <a:gd name="connsiteX4540" fmla="*/ 2457358 w 4853691"/>
                <a:gd name="connsiteY4540" fmla="*/ 136129 h 4860733"/>
                <a:gd name="connsiteX4541" fmla="*/ 2462052 w 4853691"/>
                <a:gd name="connsiteY4541" fmla="*/ 126741 h 4860733"/>
                <a:gd name="connsiteX4542" fmla="*/ 2466746 w 4853691"/>
                <a:gd name="connsiteY4542" fmla="*/ 117352 h 4860733"/>
                <a:gd name="connsiteX4543" fmla="*/ 2469093 w 4853691"/>
                <a:gd name="connsiteY4543" fmla="*/ 112658 h 4860733"/>
                <a:gd name="connsiteX4544" fmla="*/ 2473787 w 4853691"/>
                <a:gd name="connsiteY4544" fmla="*/ 103270 h 4860733"/>
                <a:gd name="connsiteX4545" fmla="*/ 2473787 w 4853691"/>
                <a:gd name="connsiteY4545" fmla="*/ 103270 h 4860733"/>
                <a:gd name="connsiteX4546" fmla="*/ 2483175 w 4853691"/>
                <a:gd name="connsiteY4546" fmla="*/ 105617 h 4860733"/>
                <a:gd name="connsiteX4547" fmla="*/ 2499605 w 4853691"/>
                <a:gd name="connsiteY4547" fmla="*/ 96229 h 4860733"/>
                <a:gd name="connsiteX4548" fmla="*/ 2508993 w 4853691"/>
                <a:gd name="connsiteY4548" fmla="*/ 100923 h 4860733"/>
                <a:gd name="connsiteX4549" fmla="*/ 2518381 w 4853691"/>
                <a:gd name="connsiteY4549" fmla="*/ 103270 h 4860733"/>
                <a:gd name="connsiteX4550" fmla="*/ 2743697 w 4853691"/>
                <a:gd name="connsiteY4550" fmla="*/ 213581 h 4860733"/>
                <a:gd name="connsiteX4551" fmla="*/ 2771862 w 4853691"/>
                <a:gd name="connsiteY4551" fmla="*/ 197152 h 4860733"/>
                <a:gd name="connsiteX4552" fmla="*/ 2785944 w 4853691"/>
                <a:gd name="connsiteY4552" fmla="*/ 190111 h 4860733"/>
                <a:gd name="connsiteX4553" fmla="*/ 2818803 w 4853691"/>
                <a:gd name="connsiteY4553" fmla="*/ 176028 h 4860733"/>
                <a:gd name="connsiteX4554" fmla="*/ 2830538 w 4853691"/>
                <a:gd name="connsiteY4554" fmla="*/ 171334 h 4860733"/>
                <a:gd name="connsiteX4555" fmla="*/ 2872785 w 4853691"/>
                <a:gd name="connsiteY4555" fmla="*/ 154905 h 4860733"/>
                <a:gd name="connsiteX4556" fmla="*/ 2882173 w 4853691"/>
                <a:gd name="connsiteY4556" fmla="*/ 152558 h 4860733"/>
                <a:gd name="connsiteX4557" fmla="*/ 2898602 w 4853691"/>
                <a:gd name="connsiteY4557" fmla="*/ 147864 h 4860733"/>
                <a:gd name="connsiteX4558" fmla="*/ 2907991 w 4853691"/>
                <a:gd name="connsiteY4558" fmla="*/ 150211 h 4860733"/>
                <a:gd name="connsiteX4559" fmla="*/ 2959626 w 4853691"/>
                <a:gd name="connsiteY4559" fmla="*/ 168987 h 4860733"/>
                <a:gd name="connsiteX4560" fmla="*/ 2978402 w 4853691"/>
                <a:gd name="connsiteY4560" fmla="*/ 178376 h 4860733"/>
                <a:gd name="connsiteX4561" fmla="*/ 3018302 w 4853691"/>
                <a:gd name="connsiteY4561" fmla="*/ 194805 h 4860733"/>
                <a:gd name="connsiteX4562" fmla="*/ 3018302 w 4853691"/>
                <a:gd name="connsiteY4562" fmla="*/ 197152 h 4860733"/>
                <a:gd name="connsiteX4563" fmla="*/ 3015955 w 4853691"/>
                <a:gd name="connsiteY4563" fmla="*/ 201846 h 4860733"/>
                <a:gd name="connsiteX4564" fmla="*/ 3013608 w 4853691"/>
                <a:gd name="connsiteY4564" fmla="*/ 213581 h 4860733"/>
                <a:gd name="connsiteX4565" fmla="*/ 3013608 w 4853691"/>
                <a:gd name="connsiteY4565" fmla="*/ 218275 h 4860733"/>
                <a:gd name="connsiteX4566" fmla="*/ 3011261 w 4853691"/>
                <a:gd name="connsiteY4566" fmla="*/ 234705 h 4860733"/>
                <a:gd name="connsiteX4567" fmla="*/ 3011261 w 4853691"/>
                <a:gd name="connsiteY4567" fmla="*/ 237052 h 4860733"/>
                <a:gd name="connsiteX4568" fmla="*/ 2997178 w 4853691"/>
                <a:gd name="connsiteY4568" fmla="*/ 330934 h 4860733"/>
                <a:gd name="connsiteX4569" fmla="*/ 2997178 w 4853691"/>
                <a:gd name="connsiteY4569" fmla="*/ 333281 h 4860733"/>
                <a:gd name="connsiteX4570" fmla="*/ 2994831 w 4853691"/>
                <a:gd name="connsiteY4570" fmla="*/ 349710 h 4860733"/>
                <a:gd name="connsiteX4571" fmla="*/ 2992484 w 4853691"/>
                <a:gd name="connsiteY4571" fmla="*/ 361445 h 4860733"/>
                <a:gd name="connsiteX4572" fmla="*/ 2992484 w 4853691"/>
                <a:gd name="connsiteY4572" fmla="*/ 370833 h 4860733"/>
                <a:gd name="connsiteX4573" fmla="*/ 2959626 w 4853691"/>
                <a:gd name="connsiteY4573" fmla="*/ 370833 h 4860733"/>
                <a:gd name="connsiteX4574" fmla="*/ 2957279 w 4853691"/>
                <a:gd name="connsiteY4574" fmla="*/ 370833 h 4860733"/>
                <a:gd name="connsiteX4575" fmla="*/ 2922073 w 4853691"/>
                <a:gd name="connsiteY4575" fmla="*/ 349710 h 4860733"/>
                <a:gd name="connsiteX4576" fmla="*/ 2882173 w 4853691"/>
                <a:gd name="connsiteY4576" fmla="*/ 326239 h 4860733"/>
                <a:gd name="connsiteX4577" fmla="*/ 2832885 w 4853691"/>
                <a:gd name="connsiteY4577" fmla="*/ 298075 h 4860733"/>
                <a:gd name="connsiteX4578" fmla="*/ 2783597 w 4853691"/>
                <a:gd name="connsiteY4578" fmla="*/ 272257 h 4860733"/>
                <a:gd name="connsiteX4579" fmla="*/ 2762474 w 4853691"/>
                <a:gd name="connsiteY4579" fmla="*/ 262869 h 4860733"/>
                <a:gd name="connsiteX4580" fmla="*/ 2731962 w 4853691"/>
                <a:gd name="connsiteY4580" fmla="*/ 248787 h 4860733"/>
                <a:gd name="connsiteX4581" fmla="*/ 2734309 w 4853691"/>
                <a:gd name="connsiteY4581" fmla="*/ 241746 h 4860733"/>
                <a:gd name="connsiteX4582" fmla="*/ 2731962 w 4853691"/>
                <a:gd name="connsiteY4582" fmla="*/ 232358 h 4860733"/>
                <a:gd name="connsiteX4583" fmla="*/ 2741350 w 4853691"/>
                <a:gd name="connsiteY4583" fmla="*/ 225316 h 4860733"/>
                <a:gd name="connsiteX4584" fmla="*/ 2743697 w 4853691"/>
                <a:gd name="connsiteY4584" fmla="*/ 213581 h 4860733"/>
                <a:gd name="connsiteX4585" fmla="*/ 3041772 w 4853691"/>
                <a:gd name="connsiteY4585" fmla="*/ 208887 h 4860733"/>
                <a:gd name="connsiteX4586" fmla="*/ 3088713 w 4853691"/>
                <a:gd name="connsiteY4586" fmla="*/ 230011 h 4860733"/>
                <a:gd name="connsiteX4587" fmla="*/ 3112184 w 4853691"/>
                <a:gd name="connsiteY4587" fmla="*/ 241746 h 4860733"/>
                <a:gd name="connsiteX4588" fmla="*/ 3156778 w 4853691"/>
                <a:gd name="connsiteY4588" fmla="*/ 262869 h 4860733"/>
                <a:gd name="connsiteX4589" fmla="*/ 3180248 w 4853691"/>
                <a:gd name="connsiteY4589" fmla="*/ 276951 h 4860733"/>
                <a:gd name="connsiteX4590" fmla="*/ 3222495 w 4853691"/>
                <a:gd name="connsiteY4590" fmla="*/ 300422 h 4860733"/>
                <a:gd name="connsiteX4591" fmla="*/ 3234230 w 4853691"/>
                <a:gd name="connsiteY4591" fmla="*/ 307463 h 4860733"/>
                <a:gd name="connsiteX4592" fmla="*/ 3222495 w 4853691"/>
                <a:gd name="connsiteY4592" fmla="*/ 309810 h 4860733"/>
                <a:gd name="connsiteX4593" fmla="*/ 3201371 w 4853691"/>
                <a:gd name="connsiteY4593" fmla="*/ 314504 h 4860733"/>
                <a:gd name="connsiteX4594" fmla="*/ 3173207 w 4853691"/>
                <a:gd name="connsiteY4594" fmla="*/ 321545 h 4860733"/>
                <a:gd name="connsiteX4595" fmla="*/ 3152083 w 4853691"/>
                <a:gd name="connsiteY4595" fmla="*/ 328586 h 4860733"/>
                <a:gd name="connsiteX4596" fmla="*/ 3126266 w 4853691"/>
                <a:gd name="connsiteY4596" fmla="*/ 335628 h 4860733"/>
                <a:gd name="connsiteX4597" fmla="*/ 3105143 w 4853691"/>
                <a:gd name="connsiteY4597" fmla="*/ 342669 h 4860733"/>
                <a:gd name="connsiteX4598" fmla="*/ 3079325 w 4853691"/>
                <a:gd name="connsiteY4598" fmla="*/ 352057 h 4860733"/>
                <a:gd name="connsiteX4599" fmla="*/ 3058202 w 4853691"/>
                <a:gd name="connsiteY4599" fmla="*/ 361445 h 4860733"/>
                <a:gd name="connsiteX4600" fmla="*/ 3032384 w 4853691"/>
                <a:gd name="connsiteY4600" fmla="*/ 373180 h 4860733"/>
                <a:gd name="connsiteX4601" fmla="*/ 3025343 w 4853691"/>
                <a:gd name="connsiteY4601" fmla="*/ 375527 h 4860733"/>
                <a:gd name="connsiteX4602" fmla="*/ 3013608 w 4853691"/>
                <a:gd name="connsiteY4602" fmla="*/ 375527 h 4860733"/>
                <a:gd name="connsiteX4603" fmla="*/ 2987790 w 4853691"/>
                <a:gd name="connsiteY4603" fmla="*/ 375527 h 4860733"/>
                <a:gd name="connsiteX4604" fmla="*/ 3013608 w 4853691"/>
                <a:gd name="connsiteY4604" fmla="*/ 206540 h 4860733"/>
                <a:gd name="connsiteX4605" fmla="*/ 3015955 w 4853691"/>
                <a:gd name="connsiteY4605" fmla="*/ 199499 h 4860733"/>
                <a:gd name="connsiteX4606" fmla="*/ 3015955 w 4853691"/>
                <a:gd name="connsiteY4606" fmla="*/ 199499 h 4860733"/>
                <a:gd name="connsiteX4607" fmla="*/ 3022996 w 4853691"/>
                <a:gd name="connsiteY4607" fmla="*/ 201846 h 4860733"/>
                <a:gd name="connsiteX4608" fmla="*/ 3041772 w 4853691"/>
                <a:gd name="connsiteY4608" fmla="*/ 208887 h 4860733"/>
                <a:gd name="connsiteX4609" fmla="*/ 3269436 w 4853691"/>
                <a:gd name="connsiteY4609" fmla="*/ 300422 h 4860733"/>
                <a:gd name="connsiteX4610" fmla="*/ 3302294 w 4853691"/>
                <a:gd name="connsiteY4610" fmla="*/ 298075 h 4860733"/>
                <a:gd name="connsiteX4611" fmla="*/ 3316377 w 4853691"/>
                <a:gd name="connsiteY4611" fmla="*/ 295728 h 4860733"/>
                <a:gd name="connsiteX4612" fmla="*/ 3339847 w 4853691"/>
                <a:gd name="connsiteY4612" fmla="*/ 295728 h 4860733"/>
                <a:gd name="connsiteX4613" fmla="*/ 3339847 w 4853691"/>
                <a:gd name="connsiteY4613" fmla="*/ 295728 h 4860733"/>
                <a:gd name="connsiteX4614" fmla="*/ 3356276 w 4853691"/>
                <a:gd name="connsiteY4614" fmla="*/ 319198 h 4860733"/>
                <a:gd name="connsiteX4615" fmla="*/ 3363318 w 4853691"/>
                <a:gd name="connsiteY4615" fmla="*/ 328586 h 4860733"/>
                <a:gd name="connsiteX4616" fmla="*/ 3375053 w 4853691"/>
                <a:gd name="connsiteY4616" fmla="*/ 347363 h 4860733"/>
                <a:gd name="connsiteX4617" fmla="*/ 3382094 w 4853691"/>
                <a:gd name="connsiteY4617" fmla="*/ 359098 h 4860733"/>
                <a:gd name="connsiteX4618" fmla="*/ 3393829 w 4853691"/>
                <a:gd name="connsiteY4618" fmla="*/ 377874 h 4860733"/>
                <a:gd name="connsiteX4619" fmla="*/ 3400870 w 4853691"/>
                <a:gd name="connsiteY4619" fmla="*/ 389610 h 4860733"/>
                <a:gd name="connsiteX4620" fmla="*/ 3410259 w 4853691"/>
                <a:gd name="connsiteY4620" fmla="*/ 406039 h 4860733"/>
                <a:gd name="connsiteX4621" fmla="*/ 3405565 w 4853691"/>
                <a:gd name="connsiteY4621" fmla="*/ 410733 h 4860733"/>
                <a:gd name="connsiteX4622" fmla="*/ 3377400 w 4853691"/>
                <a:gd name="connsiteY4622" fmla="*/ 391957 h 4860733"/>
                <a:gd name="connsiteX4623" fmla="*/ 3356276 w 4853691"/>
                <a:gd name="connsiteY4623" fmla="*/ 377874 h 4860733"/>
                <a:gd name="connsiteX4624" fmla="*/ 3314030 w 4853691"/>
                <a:gd name="connsiteY4624" fmla="*/ 352057 h 4860733"/>
                <a:gd name="connsiteX4625" fmla="*/ 3290559 w 4853691"/>
                <a:gd name="connsiteY4625" fmla="*/ 337975 h 4860733"/>
                <a:gd name="connsiteX4626" fmla="*/ 3250659 w 4853691"/>
                <a:gd name="connsiteY4626" fmla="*/ 314504 h 4860733"/>
                <a:gd name="connsiteX4627" fmla="*/ 3234230 w 4853691"/>
                <a:gd name="connsiteY4627" fmla="*/ 305116 h 4860733"/>
                <a:gd name="connsiteX4628" fmla="*/ 3248312 w 4853691"/>
                <a:gd name="connsiteY4628" fmla="*/ 302769 h 4860733"/>
                <a:gd name="connsiteX4629" fmla="*/ 3269436 w 4853691"/>
                <a:gd name="connsiteY4629" fmla="*/ 300422 h 4860733"/>
                <a:gd name="connsiteX4630" fmla="*/ 3480670 w 4853691"/>
                <a:gd name="connsiteY4630" fmla="*/ 436551 h 4860733"/>
                <a:gd name="connsiteX4631" fmla="*/ 3515876 w 4853691"/>
                <a:gd name="connsiteY4631" fmla="*/ 445939 h 4860733"/>
                <a:gd name="connsiteX4632" fmla="*/ 3562817 w 4853691"/>
                <a:gd name="connsiteY4632" fmla="*/ 457674 h 4860733"/>
                <a:gd name="connsiteX4633" fmla="*/ 3590981 w 4853691"/>
                <a:gd name="connsiteY4633" fmla="*/ 464715 h 4860733"/>
                <a:gd name="connsiteX4634" fmla="*/ 3616799 w 4853691"/>
                <a:gd name="connsiteY4634" fmla="*/ 471756 h 4860733"/>
                <a:gd name="connsiteX4635" fmla="*/ 3628534 w 4853691"/>
                <a:gd name="connsiteY4635" fmla="*/ 474103 h 4860733"/>
                <a:gd name="connsiteX4636" fmla="*/ 3628534 w 4853691"/>
                <a:gd name="connsiteY4636" fmla="*/ 478797 h 4860733"/>
                <a:gd name="connsiteX4637" fmla="*/ 3633228 w 4853691"/>
                <a:gd name="connsiteY4637" fmla="*/ 490533 h 4860733"/>
                <a:gd name="connsiteX4638" fmla="*/ 3630881 w 4853691"/>
                <a:gd name="connsiteY4638" fmla="*/ 492880 h 4860733"/>
                <a:gd name="connsiteX4639" fmla="*/ 3623840 w 4853691"/>
                <a:gd name="connsiteY4639" fmla="*/ 497574 h 4860733"/>
                <a:gd name="connsiteX4640" fmla="*/ 3616799 w 4853691"/>
                <a:gd name="connsiteY4640" fmla="*/ 504615 h 4860733"/>
                <a:gd name="connsiteX4641" fmla="*/ 3612104 w 4853691"/>
                <a:gd name="connsiteY4641" fmla="*/ 511656 h 4860733"/>
                <a:gd name="connsiteX4642" fmla="*/ 3605064 w 4853691"/>
                <a:gd name="connsiteY4642" fmla="*/ 518697 h 4860733"/>
                <a:gd name="connsiteX4643" fmla="*/ 3600369 w 4853691"/>
                <a:gd name="connsiteY4643" fmla="*/ 523391 h 4860733"/>
                <a:gd name="connsiteX4644" fmla="*/ 3598022 w 4853691"/>
                <a:gd name="connsiteY4644" fmla="*/ 525738 h 4860733"/>
                <a:gd name="connsiteX4645" fmla="*/ 3579246 w 4853691"/>
                <a:gd name="connsiteY4645" fmla="*/ 518697 h 4860733"/>
                <a:gd name="connsiteX4646" fmla="*/ 3541693 w 4853691"/>
                <a:gd name="connsiteY4646" fmla="*/ 504615 h 4860733"/>
                <a:gd name="connsiteX4647" fmla="*/ 3483017 w 4853691"/>
                <a:gd name="connsiteY4647" fmla="*/ 485839 h 4860733"/>
                <a:gd name="connsiteX4648" fmla="*/ 3450158 w 4853691"/>
                <a:gd name="connsiteY4648" fmla="*/ 474103 h 4860733"/>
                <a:gd name="connsiteX4649" fmla="*/ 3429035 w 4853691"/>
                <a:gd name="connsiteY4649" fmla="*/ 467062 h 4860733"/>
                <a:gd name="connsiteX4650" fmla="*/ 3429035 w 4853691"/>
                <a:gd name="connsiteY4650" fmla="*/ 452980 h 4860733"/>
                <a:gd name="connsiteX4651" fmla="*/ 3429035 w 4853691"/>
                <a:gd name="connsiteY4651" fmla="*/ 452980 h 4860733"/>
                <a:gd name="connsiteX4652" fmla="*/ 3426688 w 4853691"/>
                <a:gd name="connsiteY4652" fmla="*/ 436551 h 4860733"/>
                <a:gd name="connsiteX4653" fmla="*/ 3443117 w 4853691"/>
                <a:gd name="connsiteY4653" fmla="*/ 422468 h 4860733"/>
                <a:gd name="connsiteX4654" fmla="*/ 3454852 w 4853691"/>
                <a:gd name="connsiteY4654" fmla="*/ 424815 h 4860733"/>
                <a:gd name="connsiteX4655" fmla="*/ 3480670 w 4853691"/>
                <a:gd name="connsiteY4655" fmla="*/ 436551 h 4860733"/>
                <a:gd name="connsiteX4656" fmla="*/ 3705986 w 4853691"/>
                <a:gd name="connsiteY4656" fmla="*/ 516350 h 4860733"/>
                <a:gd name="connsiteX4657" fmla="*/ 3745886 w 4853691"/>
                <a:gd name="connsiteY4657" fmla="*/ 539821 h 4860733"/>
                <a:gd name="connsiteX4658" fmla="*/ 3762316 w 4853691"/>
                <a:gd name="connsiteY4658" fmla="*/ 549209 h 4860733"/>
                <a:gd name="connsiteX4659" fmla="*/ 3795174 w 4853691"/>
                <a:gd name="connsiteY4659" fmla="*/ 570332 h 4860733"/>
                <a:gd name="connsiteX4660" fmla="*/ 3813950 w 4853691"/>
                <a:gd name="connsiteY4660" fmla="*/ 582068 h 4860733"/>
                <a:gd name="connsiteX4661" fmla="*/ 3844462 w 4853691"/>
                <a:gd name="connsiteY4661" fmla="*/ 600844 h 4860733"/>
                <a:gd name="connsiteX4662" fmla="*/ 3863239 w 4853691"/>
                <a:gd name="connsiteY4662" fmla="*/ 612579 h 4860733"/>
                <a:gd name="connsiteX4663" fmla="*/ 3891403 w 4853691"/>
                <a:gd name="connsiteY4663" fmla="*/ 631355 h 4860733"/>
                <a:gd name="connsiteX4664" fmla="*/ 3910180 w 4853691"/>
                <a:gd name="connsiteY4664" fmla="*/ 645438 h 4860733"/>
                <a:gd name="connsiteX4665" fmla="*/ 3938344 w 4853691"/>
                <a:gd name="connsiteY4665" fmla="*/ 664214 h 4860733"/>
                <a:gd name="connsiteX4666" fmla="*/ 3938344 w 4853691"/>
                <a:gd name="connsiteY4666" fmla="*/ 664214 h 4860733"/>
                <a:gd name="connsiteX4667" fmla="*/ 3928956 w 4853691"/>
                <a:gd name="connsiteY4667" fmla="*/ 659520 h 4860733"/>
                <a:gd name="connsiteX4668" fmla="*/ 3910180 w 4853691"/>
                <a:gd name="connsiteY4668" fmla="*/ 650132 h 4860733"/>
                <a:gd name="connsiteX4669" fmla="*/ 3896097 w 4853691"/>
                <a:gd name="connsiteY4669" fmla="*/ 643091 h 4860733"/>
                <a:gd name="connsiteX4670" fmla="*/ 3874974 w 4853691"/>
                <a:gd name="connsiteY4670" fmla="*/ 633703 h 4860733"/>
                <a:gd name="connsiteX4671" fmla="*/ 3860891 w 4853691"/>
                <a:gd name="connsiteY4671" fmla="*/ 626661 h 4860733"/>
                <a:gd name="connsiteX4672" fmla="*/ 3839768 w 4853691"/>
                <a:gd name="connsiteY4672" fmla="*/ 617273 h 4860733"/>
                <a:gd name="connsiteX4673" fmla="*/ 3825686 w 4853691"/>
                <a:gd name="connsiteY4673" fmla="*/ 612579 h 4860733"/>
                <a:gd name="connsiteX4674" fmla="*/ 3799868 w 4853691"/>
                <a:gd name="connsiteY4674" fmla="*/ 603191 h 4860733"/>
                <a:gd name="connsiteX4675" fmla="*/ 3790480 w 4853691"/>
                <a:gd name="connsiteY4675" fmla="*/ 598497 h 4860733"/>
                <a:gd name="connsiteX4676" fmla="*/ 3757622 w 4853691"/>
                <a:gd name="connsiteY4676" fmla="*/ 589109 h 4860733"/>
                <a:gd name="connsiteX4677" fmla="*/ 3752927 w 4853691"/>
                <a:gd name="connsiteY4677" fmla="*/ 589109 h 4860733"/>
                <a:gd name="connsiteX4678" fmla="*/ 3736498 w 4853691"/>
                <a:gd name="connsiteY4678" fmla="*/ 584415 h 4860733"/>
                <a:gd name="connsiteX4679" fmla="*/ 3736498 w 4853691"/>
                <a:gd name="connsiteY4679" fmla="*/ 579720 h 4860733"/>
                <a:gd name="connsiteX4680" fmla="*/ 3715375 w 4853691"/>
                <a:gd name="connsiteY4680" fmla="*/ 558597 h 4860733"/>
                <a:gd name="connsiteX4681" fmla="*/ 3705986 w 4853691"/>
                <a:gd name="connsiteY4681" fmla="*/ 560944 h 4860733"/>
                <a:gd name="connsiteX4682" fmla="*/ 3687210 w 4853691"/>
                <a:gd name="connsiteY4682" fmla="*/ 535127 h 4860733"/>
                <a:gd name="connsiteX4683" fmla="*/ 3687210 w 4853691"/>
                <a:gd name="connsiteY4683" fmla="*/ 535127 h 4860733"/>
                <a:gd name="connsiteX4684" fmla="*/ 3659045 w 4853691"/>
                <a:gd name="connsiteY4684" fmla="*/ 495227 h 4860733"/>
                <a:gd name="connsiteX4685" fmla="*/ 3659045 w 4853691"/>
                <a:gd name="connsiteY4685" fmla="*/ 495227 h 4860733"/>
                <a:gd name="connsiteX4686" fmla="*/ 3666086 w 4853691"/>
                <a:gd name="connsiteY4686" fmla="*/ 488186 h 4860733"/>
                <a:gd name="connsiteX4687" fmla="*/ 3698945 w 4853691"/>
                <a:gd name="connsiteY4687" fmla="*/ 506962 h 4860733"/>
                <a:gd name="connsiteX4688" fmla="*/ 3705986 w 4853691"/>
                <a:gd name="connsiteY4688" fmla="*/ 516350 h 4860733"/>
                <a:gd name="connsiteX4689" fmla="*/ 3980591 w 4853691"/>
                <a:gd name="connsiteY4689" fmla="*/ 692379 h 4860733"/>
                <a:gd name="connsiteX4690" fmla="*/ 3994673 w 4853691"/>
                <a:gd name="connsiteY4690" fmla="*/ 701767 h 4860733"/>
                <a:gd name="connsiteX4691" fmla="*/ 4013449 w 4853691"/>
                <a:gd name="connsiteY4691" fmla="*/ 713502 h 4860733"/>
                <a:gd name="connsiteX4692" fmla="*/ 4027532 w 4853691"/>
                <a:gd name="connsiteY4692" fmla="*/ 722890 h 4860733"/>
                <a:gd name="connsiteX4693" fmla="*/ 4046308 w 4853691"/>
                <a:gd name="connsiteY4693" fmla="*/ 734626 h 4860733"/>
                <a:gd name="connsiteX4694" fmla="*/ 4060390 w 4853691"/>
                <a:gd name="connsiteY4694" fmla="*/ 744014 h 4860733"/>
                <a:gd name="connsiteX4695" fmla="*/ 4079167 w 4853691"/>
                <a:gd name="connsiteY4695" fmla="*/ 755749 h 4860733"/>
                <a:gd name="connsiteX4696" fmla="*/ 4093249 w 4853691"/>
                <a:gd name="connsiteY4696" fmla="*/ 765137 h 4860733"/>
                <a:gd name="connsiteX4697" fmla="*/ 4112025 w 4853691"/>
                <a:gd name="connsiteY4697" fmla="*/ 779219 h 4860733"/>
                <a:gd name="connsiteX4698" fmla="*/ 4126108 w 4853691"/>
                <a:gd name="connsiteY4698" fmla="*/ 788608 h 4860733"/>
                <a:gd name="connsiteX4699" fmla="*/ 4156619 w 4853691"/>
                <a:gd name="connsiteY4699" fmla="*/ 812078 h 4860733"/>
                <a:gd name="connsiteX4700" fmla="*/ 4170701 w 4853691"/>
                <a:gd name="connsiteY4700" fmla="*/ 823813 h 4860733"/>
                <a:gd name="connsiteX4701" fmla="*/ 4187131 w 4853691"/>
                <a:gd name="connsiteY4701" fmla="*/ 837896 h 4860733"/>
                <a:gd name="connsiteX4702" fmla="*/ 4203560 w 4853691"/>
                <a:gd name="connsiteY4702" fmla="*/ 851978 h 4860733"/>
                <a:gd name="connsiteX4703" fmla="*/ 4217643 w 4853691"/>
                <a:gd name="connsiteY4703" fmla="*/ 866060 h 4860733"/>
                <a:gd name="connsiteX4704" fmla="*/ 4231725 w 4853691"/>
                <a:gd name="connsiteY4704" fmla="*/ 880142 h 4860733"/>
                <a:gd name="connsiteX4705" fmla="*/ 4231725 w 4853691"/>
                <a:gd name="connsiteY4705" fmla="*/ 880142 h 4860733"/>
                <a:gd name="connsiteX4706" fmla="*/ 4227031 w 4853691"/>
                <a:gd name="connsiteY4706" fmla="*/ 891878 h 4860733"/>
                <a:gd name="connsiteX4707" fmla="*/ 4227031 w 4853691"/>
                <a:gd name="connsiteY4707" fmla="*/ 896572 h 4860733"/>
                <a:gd name="connsiteX4708" fmla="*/ 4227031 w 4853691"/>
                <a:gd name="connsiteY4708" fmla="*/ 896572 h 4860733"/>
                <a:gd name="connsiteX4709" fmla="*/ 4222337 w 4853691"/>
                <a:gd name="connsiteY4709" fmla="*/ 898919 h 4860733"/>
                <a:gd name="connsiteX4710" fmla="*/ 4217643 w 4853691"/>
                <a:gd name="connsiteY4710" fmla="*/ 901266 h 4860733"/>
                <a:gd name="connsiteX4711" fmla="*/ 4212948 w 4853691"/>
                <a:gd name="connsiteY4711" fmla="*/ 903613 h 4860733"/>
                <a:gd name="connsiteX4712" fmla="*/ 4201213 w 4853691"/>
                <a:gd name="connsiteY4712" fmla="*/ 891878 h 4860733"/>
                <a:gd name="connsiteX4713" fmla="*/ 4184784 w 4853691"/>
                <a:gd name="connsiteY4713" fmla="*/ 875448 h 4860733"/>
                <a:gd name="connsiteX4714" fmla="*/ 4158966 w 4853691"/>
                <a:gd name="connsiteY4714" fmla="*/ 851978 h 4860733"/>
                <a:gd name="connsiteX4715" fmla="*/ 4140190 w 4853691"/>
                <a:gd name="connsiteY4715" fmla="*/ 835549 h 4860733"/>
                <a:gd name="connsiteX4716" fmla="*/ 4116719 w 4853691"/>
                <a:gd name="connsiteY4716" fmla="*/ 814425 h 4860733"/>
                <a:gd name="connsiteX4717" fmla="*/ 4097943 w 4853691"/>
                <a:gd name="connsiteY4717" fmla="*/ 797996 h 4860733"/>
                <a:gd name="connsiteX4718" fmla="*/ 4074473 w 4853691"/>
                <a:gd name="connsiteY4718" fmla="*/ 776872 h 4860733"/>
                <a:gd name="connsiteX4719" fmla="*/ 4053349 w 4853691"/>
                <a:gd name="connsiteY4719" fmla="*/ 760443 h 4860733"/>
                <a:gd name="connsiteX4720" fmla="*/ 4029879 w 4853691"/>
                <a:gd name="connsiteY4720" fmla="*/ 741667 h 4860733"/>
                <a:gd name="connsiteX4721" fmla="*/ 4008755 w 4853691"/>
                <a:gd name="connsiteY4721" fmla="*/ 725237 h 4860733"/>
                <a:gd name="connsiteX4722" fmla="*/ 3985285 w 4853691"/>
                <a:gd name="connsiteY4722" fmla="*/ 706461 h 4860733"/>
                <a:gd name="connsiteX4723" fmla="*/ 3961814 w 4853691"/>
                <a:gd name="connsiteY4723" fmla="*/ 690032 h 4860733"/>
                <a:gd name="connsiteX4724" fmla="*/ 3947732 w 4853691"/>
                <a:gd name="connsiteY4724" fmla="*/ 680643 h 4860733"/>
                <a:gd name="connsiteX4725" fmla="*/ 3957120 w 4853691"/>
                <a:gd name="connsiteY4725" fmla="*/ 685338 h 4860733"/>
                <a:gd name="connsiteX4726" fmla="*/ 3980591 w 4853691"/>
                <a:gd name="connsiteY4726" fmla="*/ 692379 h 4860733"/>
                <a:gd name="connsiteX4727" fmla="*/ 4292748 w 4853691"/>
                <a:gd name="connsiteY4727" fmla="*/ 981065 h 4860733"/>
                <a:gd name="connsiteX4728" fmla="*/ 4320913 w 4853691"/>
                <a:gd name="connsiteY4728" fmla="*/ 1011577 h 4860733"/>
                <a:gd name="connsiteX4729" fmla="*/ 4332648 w 4853691"/>
                <a:gd name="connsiteY4729" fmla="*/ 1025659 h 4860733"/>
                <a:gd name="connsiteX4730" fmla="*/ 4356118 w 4853691"/>
                <a:gd name="connsiteY4730" fmla="*/ 1051477 h 4860733"/>
                <a:gd name="connsiteX4731" fmla="*/ 4370201 w 4853691"/>
                <a:gd name="connsiteY4731" fmla="*/ 1067906 h 4860733"/>
                <a:gd name="connsiteX4732" fmla="*/ 4391324 w 4853691"/>
                <a:gd name="connsiteY4732" fmla="*/ 1093724 h 4860733"/>
                <a:gd name="connsiteX4733" fmla="*/ 4405406 w 4853691"/>
                <a:gd name="connsiteY4733" fmla="*/ 1110153 h 4860733"/>
                <a:gd name="connsiteX4734" fmla="*/ 4426530 w 4853691"/>
                <a:gd name="connsiteY4734" fmla="*/ 1135970 h 4860733"/>
                <a:gd name="connsiteX4735" fmla="*/ 4440612 w 4853691"/>
                <a:gd name="connsiteY4735" fmla="*/ 1152400 h 4860733"/>
                <a:gd name="connsiteX4736" fmla="*/ 4459388 w 4853691"/>
                <a:gd name="connsiteY4736" fmla="*/ 1175870 h 4860733"/>
                <a:gd name="connsiteX4737" fmla="*/ 4459388 w 4853691"/>
                <a:gd name="connsiteY4737" fmla="*/ 1178217 h 4860733"/>
                <a:gd name="connsiteX4738" fmla="*/ 4473471 w 4853691"/>
                <a:gd name="connsiteY4738" fmla="*/ 1201688 h 4860733"/>
                <a:gd name="connsiteX4739" fmla="*/ 4489900 w 4853691"/>
                <a:gd name="connsiteY4739" fmla="*/ 1229852 h 4860733"/>
                <a:gd name="connsiteX4740" fmla="*/ 4503982 w 4853691"/>
                <a:gd name="connsiteY4740" fmla="*/ 1253323 h 4860733"/>
                <a:gd name="connsiteX4741" fmla="*/ 4520412 w 4853691"/>
                <a:gd name="connsiteY4741" fmla="*/ 1281487 h 4860733"/>
                <a:gd name="connsiteX4742" fmla="*/ 4532147 w 4853691"/>
                <a:gd name="connsiteY4742" fmla="*/ 1304958 h 4860733"/>
                <a:gd name="connsiteX4743" fmla="*/ 4546229 w 4853691"/>
                <a:gd name="connsiteY4743" fmla="*/ 1333122 h 4860733"/>
                <a:gd name="connsiteX4744" fmla="*/ 4557964 w 4853691"/>
                <a:gd name="connsiteY4744" fmla="*/ 1356593 h 4860733"/>
                <a:gd name="connsiteX4745" fmla="*/ 4572047 w 4853691"/>
                <a:gd name="connsiteY4745" fmla="*/ 1384757 h 4860733"/>
                <a:gd name="connsiteX4746" fmla="*/ 4572047 w 4853691"/>
                <a:gd name="connsiteY4746" fmla="*/ 1387104 h 4860733"/>
                <a:gd name="connsiteX4747" fmla="*/ 4565005 w 4853691"/>
                <a:gd name="connsiteY4747" fmla="*/ 1375369 h 4860733"/>
                <a:gd name="connsiteX4748" fmla="*/ 4503982 w 4853691"/>
                <a:gd name="connsiteY4748" fmla="*/ 1300264 h 4860733"/>
                <a:gd name="connsiteX4749" fmla="*/ 4492247 w 4853691"/>
                <a:gd name="connsiteY4749" fmla="*/ 1288529 h 4860733"/>
                <a:gd name="connsiteX4750" fmla="*/ 4473471 w 4853691"/>
                <a:gd name="connsiteY4750" fmla="*/ 1267405 h 4860733"/>
                <a:gd name="connsiteX4751" fmla="*/ 4346730 w 4853691"/>
                <a:gd name="connsiteY4751" fmla="*/ 1107806 h 4860733"/>
                <a:gd name="connsiteX4752" fmla="*/ 4344383 w 4853691"/>
                <a:gd name="connsiteY4752" fmla="*/ 1105459 h 4860733"/>
                <a:gd name="connsiteX4753" fmla="*/ 4306830 w 4853691"/>
                <a:gd name="connsiteY4753" fmla="*/ 1063212 h 4860733"/>
                <a:gd name="connsiteX4754" fmla="*/ 4299789 w 4853691"/>
                <a:gd name="connsiteY4754" fmla="*/ 1056171 h 4860733"/>
                <a:gd name="connsiteX4755" fmla="*/ 4264583 w 4853691"/>
                <a:gd name="connsiteY4755" fmla="*/ 1020965 h 4860733"/>
                <a:gd name="connsiteX4756" fmla="*/ 4250501 w 4853691"/>
                <a:gd name="connsiteY4756" fmla="*/ 1006883 h 4860733"/>
                <a:gd name="connsiteX4757" fmla="*/ 4222337 w 4853691"/>
                <a:gd name="connsiteY4757" fmla="*/ 981065 h 4860733"/>
                <a:gd name="connsiteX4758" fmla="*/ 4201213 w 4853691"/>
                <a:gd name="connsiteY4758" fmla="*/ 964636 h 4860733"/>
                <a:gd name="connsiteX4759" fmla="*/ 4191825 w 4853691"/>
                <a:gd name="connsiteY4759" fmla="*/ 957595 h 4860733"/>
                <a:gd name="connsiteX4760" fmla="*/ 4196519 w 4853691"/>
                <a:gd name="connsiteY4760" fmla="*/ 945860 h 4860733"/>
                <a:gd name="connsiteX4761" fmla="*/ 4189478 w 4853691"/>
                <a:gd name="connsiteY4761" fmla="*/ 931777 h 4860733"/>
                <a:gd name="connsiteX4762" fmla="*/ 4191825 w 4853691"/>
                <a:gd name="connsiteY4762" fmla="*/ 929430 h 4860733"/>
                <a:gd name="connsiteX4763" fmla="*/ 4196519 w 4853691"/>
                <a:gd name="connsiteY4763" fmla="*/ 924736 h 4860733"/>
                <a:gd name="connsiteX4764" fmla="*/ 4203560 w 4853691"/>
                <a:gd name="connsiteY4764" fmla="*/ 920042 h 4860733"/>
                <a:gd name="connsiteX4765" fmla="*/ 4208254 w 4853691"/>
                <a:gd name="connsiteY4765" fmla="*/ 917695 h 4860733"/>
                <a:gd name="connsiteX4766" fmla="*/ 4215296 w 4853691"/>
                <a:gd name="connsiteY4766" fmla="*/ 913001 h 4860733"/>
                <a:gd name="connsiteX4767" fmla="*/ 4217643 w 4853691"/>
                <a:gd name="connsiteY4767" fmla="*/ 910654 h 4860733"/>
                <a:gd name="connsiteX4768" fmla="*/ 4222337 w 4853691"/>
                <a:gd name="connsiteY4768" fmla="*/ 908307 h 4860733"/>
                <a:gd name="connsiteX4769" fmla="*/ 4288054 w 4853691"/>
                <a:gd name="connsiteY4769" fmla="*/ 976371 h 4860733"/>
                <a:gd name="connsiteX4770" fmla="*/ 4292748 w 4853691"/>
                <a:gd name="connsiteY4770" fmla="*/ 981065 h 4860733"/>
                <a:gd name="connsiteX4771" fmla="*/ 4618988 w 4853691"/>
                <a:gd name="connsiteY4771" fmla="*/ 1438740 h 4860733"/>
                <a:gd name="connsiteX4772" fmla="*/ 4611946 w 4853691"/>
                <a:gd name="connsiteY4772" fmla="*/ 1419963 h 4860733"/>
                <a:gd name="connsiteX4773" fmla="*/ 4604905 w 4853691"/>
                <a:gd name="connsiteY4773" fmla="*/ 1403534 h 4860733"/>
                <a:gd name="connsiteX4774" fmla="*/ 4611946 w 4853691"/>
                <a:gd name="connsiteY4774" fmla="*/ 1415269 h 4860733"/>
                <a:gd name="connsiteX4775" fmla="*/ 4618988 w 4853691"/>
                <a:gd name="connsiteY4775" fmla="*/ 1429351 h 4860733"/>
                <a:gd name="connsiteX4776" fmla="*/ 4626029 w 4853691"/>
                <a:gd name="connsiteY4776" fmla="*/ 1445781 h 4860733"/>
                <a:gd name="connsiteX4777" fmla="*/ 4630723 w 4853691"/>
                <a:gd name="connsiteY4777" fmla="*/ 1457516 h 4860733"/>
                <a:gd name="connsiteX4778" fmla="*/ 4656540 w 4853691"/>
                <a:gd name="connsiteY4778" fmla="*/ 1520886 h 4860733"/>
                <a:gd name="connsiteX4779" fmla="*/ 4651846 w 4853691"/>
                <a:gd name="connsiteY4779" fmla="*/ 1513845 h 4860733"/>
                <a:gd name="connsiteX4780" fmla="*/ 4642458 w 4853691"/>
                <a:gd name="connsiteY4780" fmla="*/ 1497416 h 4860733"/>
                <a:gd name="connsiteX4781" fmla="*/ 4630723 w 4853691"/>
                <a:gd name="connsiteY4781" fmla="*/ 1478639 h 4860733"/>
                <a:gd name="connsiteX4782" fmla="*/ 4626029 w 4853691"/>
                <a:gd name="connsiteY4782" fmla="*/ 1466904 h 4860733"/>
                <a:gd name="connsiteX4783" fmla="*/ 4618988 w 4853691"/>
                <a:gd name="connsiteY4783" fmla="*/ 1438740 h 4860733"/>
                <a:gd name="connsiteX4784" fmla="*/ 4635417 w 4853691"/>
                <a:gd name="connsiteY4784" fmla="*/ 1457516 h 4860733"/>
                <a:gd name="connsiteX4785" fmla="*/ 4658887 w 4853691"/>
                <a:gd name="connsiteY4785" fmla="*/ 1502110 h 4860733"/>
                <a:gd name="connsiteX4786" fmla="*/ 4661234 w 4853691"/>
                <a:gd name="connsiteY4786" fmla="*/ 1509151 h 4860733"/>
                <a:gd name="connsiteX4787" fmla="*/ 4680011 w 4853691"/>
                <a:gd name="connsiteY4787" fmla="*/ 1549051 h 4860733"/>
                <a:gd name="connsiteX4788" fmla="*/ 4680011 w 4853691"/>
                <a:gd name="connsiteY4788" fmla="*/ 1551398 h 4860733"/>
                <a:gd name="connsiteX4789" fmla="*/ 4687052 w 4853691"/>
                <a:gd name="connsiteY4789" fmla="*/ 1570174 h 4860733"/>
                <a:gd name="connsiteX4790" fmla="*/ 4698787 w 4853691"/>
                <a:gd name="connsiteY4790" fmla="*/ 1598339 h 4860733"/>
                <a:gd name="connsiteX4791" fmla="*/ 4705828 w 4853691"/>
                <a:gd name="connsiteY4791" fmla="*/ 1614768 h 4860733"/>
                <a:gd name="connsiteX4792" fmla="*/ 4675317 w 4853691"/>
                <a:gd name="connsiteY4792" fmla="*/ 1553745 h 4860733"/>
                <a:gd name="connsiteX4793" fmla="*/ 4668275 w 4853691"/>
                <a:gd name="connsiteY4793" fmla="*/ 1539662 h 4860733"/>
                <a:gd name="connsiteX4794" fmla="*/ 4663581 w 4853691"/>
                <a:gd name="connsiteY4794" fmla="*/ 1532621 h 4860733"/>
                <a:gd name="connsiteX4795" fmla="*/ 4633070 w 4853691"/>
                <a:gd name="connsiteY4795" fmla="*/ 1459863 h 4860733"/>
                <a:gd name="connsiteX4796" fmla="*/ 4628376 w 4853691"/>
                <a:gd name="connsiteY4796" fmla="*/ 1445781 h 4860733"/>
                <a:gd name="connsiteX4797" fmla="*/ 4628376 w 4853691"/>
                <a:gd name="connsiteY4797" fmla="*/ 1445781 h 4860733"/>
                <a:gd name="connsiteX4798" fmla="*/ 4628376 w 4853691"/>
                <a:gd name="connsiteY4798" fmla="*/ 1445781 h 4860733"/>
                <a:gd name="connsiteX4799" fmla="*/ 4635417 w 4853691"/>
                <a:gd name="connsiteY4799" fmla="*/ 1457516 h 4860733"/>
                <a:gd name="connsiteX4800" fmla="*/ 4799710 w 4853691"/>
                <a:gd name="connsiteY4800" fmla="*/ 2011419 h 4860733"/>
                <a:gd name="connsiteX4801" fmla="*/ 4799710 w 4853691"/>
                <a:gd name="connsiteY4801" fmla="*/ 2025501 h 4860733"/>
                <a:gd name="connsiteX4802" fmla="*/ 4802057 w 4853691"/>
                <a:gd name="connsiteY4802" fmla="*/ 2046624 h 4860733"/>
                <a:gd name="connsiteX4803" fmla="*/ 4802057 w 4853691"/>
                <a:gd name="connsiteY4803" fmla="*/ 2058360 h 4860733"/>
                <a:gd name="connsiteX4804" fmla="*/ 4804404 w 4853691"/>
                <a:gd name="connsiteY4804" fmla="*/ 2086524 h 4860733"/>
                <a:gd name="connsiteX4805" fmla="*/ 4804404 w 4853691"/>
                <a:gd name="connsiteY4805" fmla="*/ 2093565 h 4860733"/>
                <a:gd name="connsiteX4806" fmla="*/ 4804404 w 4853691"/>
                <a:gd name="connsiteY4806" fmla="*/ 2093565 h 4860733"/>
                <a:gd name="connsiteX4807" fmla="*/ 4804404 w 4853691"/>
                <a:gd name="connsiteY4807" fmla="*/ 2088871 h 4860733"/>
                <a:gd name="connsiteX4808" fmla="*/ 4792669 w 4853691"/>
                <a:gd name="connsiteY4808" fmla="*/ 2006725 h 4860733"/>
                <a:gd name="connsiteX4809" fmla="*/ 4790322 w 4853691"/>
                <a:gd name="connsiteY4809" fmla="*/ 1992643 h 4860733"/>
                <a:gd name="connsiteX4810" fmla="*/ 4776240 w 4853691"/>
                <a:gd name="connsiteY4810" fmla="*/ 1912843 h 4860733"/>
                <a:gd name="connsiteX4811" fmla="*/ 4773892 w 4853691"/>
                <a:gd name="connsiteY4811" fmla="*/ 1901108 h 4860733"/>
                <a:gd name="connsiteX4812" fmla="*/ 4769198 w 4853691"/>
                <a:gd name="connsiteY4812" fmla="*/ 1877637 h 4860733"/>
                <a:gd name="connsiteX4813" fmla="*/ 4783281 w 4853691"/>
                <a:gd name="connsiteY4813" fmla="*/ 1882331 h 4860733"/>
                <a:gd name="connsiteX4814" fmla="*/ 4785628 w 4853691"/>
                <a:gd name="connsiteY4814" fmla="*/ 1882331 h 4860733"/>
                <a:gd name="connsiteX4815" fmla="*/ 4785628 w 4853691"/>
                <a:gd name="connsiteY4815" fmla="*/ 1889372 h 4860733"/>
                <a:gd name="connsiteX4816" fmla="*/ 4787975 w 4853691"/>
                <a:gd name="connsiteY4816" fmla="*/ 1898761 h 4860733"/>
                <a:gd name="connsiteX4817" fmla="*/ 4790322 w 4853691"/>
                <a:gd name="connsiteY4817" fmla="*/ 1917537 h 4860733"/>
                <a:gd name="connsiteX4818" fmla="*/ 4792669 w 4853691"/>
                <a:gd name="connsiteY4818" fmla="*/ 1929272 h 4860733"/>
                <a:gd name="connsiteX4819" fmla="*/ 4795016 w 4853691"/>
                <a:gd name="connsiteY4819" fmla="*/ 1945702 h 4860733"/>
                <a:gd name="connsiteX4820" fmla="*/ 4797363 w 4853691"/>
                <a:gd name="connsiteY4820" fmla="*/ 1959784 h 4860733"/>
                <a:gd name="connsiteX4821" fmla="*/ 4797363 w 4853691"/>
                <a:gd name="connsiteY4821" fmla="*/ 1964478 h 4860733"/>
                <a:gd name="connsiteX4822" fmla="*/ 4795016 w 4853691"/>
                <a:gd name="connsiteY4822" fmla="*/ 1971519 h 4860733"/>
                <a:gd name="connsiteX4823" fmla="*/ 4797363 w 4853691"/>
                <a:gd name="connsiteY4823" fmla="*/ 1980907 h 4860733"/>
                <a:gd name="connsiteX4824" fmla="*/ 4797363 w 4853691"/>
                <a:gd name="connsiteY4824" fmla="*/ 1990295 h 4860733"/>
                <a:gd name="connsiteX4825" fmla="*/ 4799710 w 4853691"/>
                <a:gd name="connsiteY4825" fmla="*/ 2011419 h 4860733"/>
                <a:gd name="connsiteX4826" fmla="*/ 4799710 w 4853691"/>
                <a:gd name="connsiteY4826" fmla="*/ 2084177 h 4860733"/>
                <a:gd name="connsiteX4827" fmla="*/ 4795016 w 4853691"/>
                <a:gd name="connsiteY4827" fmla="*/ 2060707 h 4860733"/>
                <a:gd name="connsiteX4828" fmla="*/ 4792669 w 4853691"/>
                <a:gd name="connsiteY4828" fmla="*/ 2048971 h 4860733"/>
                <a:gd name="connsiteX4829" fmla="*/ 4785628 w 4853691"/>
                <a:gd name="connsiteY4829" fmla="*/ 2025501 h 4860733"/>
                <a:gd name="connsiteX4830" fmla="*/ 4783281 w 4853691"/>
                <a:gd name="connsiteY4830" fmla="*/ 2013766 h 4860733"/>
                <a:gd name="connsiteX4831" fmla="*/ 4778587 w 4853691"/>
                <a:gd name="connsiteY4831" fmla="*/ 1999684 h 4860733"/>
                <a:gd name="connsiteX4832" fmla="*/ 4787975 w 4853691"/>
                <a:gd name="connsiteY4832" fmla="*/ 1990295 h 4860733"/>
                <a:gd name="connsiteX4833" fmla="*/ 4787975 w 4853691"/>
                <a:gd name="connsiteY4833" fmla="*/ 1990295 h 4860733"/>
                <a:gd name="connsiteX4834" fmla="*/ 4795016 w 4853691"/>
                <a:gd name="connsiteY4834" fmla="*/ 2020807 h 4860733"/>
                <a:gd name="connsiteX4835" fmla="*/ 4799710 w 4853691"/>
                <a:gd name="connsiteY4835" fmla="*/ 2041930 h 4860733"/>
                <a:gd name="connsiteX4836" fmla="*/ 4804404 w 4853691"/>
                <a:gd name="connsiteY4836" fmla="*/ 2072442 h 4860733"/>
                <a:gd name="connsiteX4837" fmla="*/ 4806751 w 4853691"/>
                <a:gd name="connsiteY4837" fmla="*/ 2093565 h 4860733"/>
                <a:gd name="connsiteX4838" fmla="*/ 4809098 w 4853691"/>
                <a:gd name="connsiteY4838" fmla="*/ 2105301 h 4860733"/>
                <a:gd name="connsiteX4839" fmla="*/ 4809098 w 4853691"/>
                <a:gd name="connsiteY4839" fmla="*/ 2100607 h 4860733"/>
                <a:gd name="connsiteX4840" fmla="*/ 4799710 w 4853691"/>
                <a:gd name="connsiteY4840" fmla="*/ 2084177 h 4860733"/>
                <a:gd name="connsiteX4841" fmla="*/ 4787975 w 4853691"/>
                <a:gd name="connsiteY4841" fmla="*/ 2074789 h 4860733"/>
                <a:gd name="connsiteX4842" fmla="*/ 4790322 w 4853691"/>
                <a:gd name="connsiteY4842" fmla="*/ 2086524 h 4860733"/>
                <a:gd name="connsiteX4843" fmla="*/ 4795016 w 4853691"/>
                <a:gd name="connsiteY4843" fmla="*/ 2117036 h 4860733"/>
                <a:gd name="connsiteX4844" fmla="*/ 4790322 w 4853691"/>
                <a:gd name="connsiteY4844" fmla="*/ 2121730 h 4860733"/>
                <a:gd name="connsiteX4845" fmla="*/ 4790322 w 4853691"/>
                <a:gd name="connsiteY4845" fmla="*/ 2117036 h 4860733"/>
                <a:gd name="connsiteX4846" fmla="*/ 4783281 w 4853691"/>
                <a:gd name="connsiteY4846" fmla="*/ 2067748 h 4860733"/>
                <a:gd name="connsiteX4847" fmla="*/ 4778587 w 4853691"/>
                <a:gd name="connsiteY4847" fmla="*/ 2037236 h 4860733"/>
                <a:gd name="connsiteX4848" fmla="*/ 4773892 w 4853691"/>
                <a:gd name="connsiteY4848" fmla="*/ 2006725 h 4860733"/>
                <a:gd name="connsiteX4849" fmla="*/ 4773892 w 4853691"/>
                <a:gd name="connsiteY4849" fmla="*/ 2009072 h 4860733"/>
                <a:gd name="connsiteX4850" fmla="*/ 4787975 w 4853691"/>
                <a:gd name="connsiteY4850" fmla="*/ 2074789 h 4860733"/>
                <a:gd name="connsiteX4851" fmla="*/ 4799710 w 4853691"/>
                <a:gd name="connsiteY4851" fmla="*/ 2203877 h 4860733"/>
                <a:gd name="connsiteX4852" fmla="*/ 4802057 w 4853691"/>
                <a:gd name="connsiteY4852" fmla="*/ 2225000 h 4860733"/>
                <a:gd name="connsiteX4853" fmla="*/ 4802057 w 4853691"/>
                <a:gd name="connsiteY4853" fmla="*/ 2229694 h 4860733"/>
                <a:gd name="connsiteX4854" fmla="*/ 4802057 w 4853691"/>
                <a:gd name="connsiteY4854" fmla="*/ 2227347 h 4860733"/>
                <a:gd name="connsiteX4855" fmla="*/ 4799710 w 4853691"/>
                <a:gd name="connsiteY4855" fmla="*/ 2203877 h 4860733"/>
                <a:gd name="connsiteX4856" fmla="*/ 4790322 w 4853691"/>
                <a:gd name="connsiteY4856" fmla="*/ 2159283 h 4860733"/>
                <a:gd name="connsiteX4857" fmla="*/ 4785628 w 4853691"/>
                <a:gd name="connsiteY4857" fmla="*/ 2133465 h 4860733"/>
                <a:gd name="connsiteX4858" fmla="*/ 4776240 w 4853691"/>
                <a:gd name="connsiteY4858" fmla="*/ 2093565 h 4860733"/>
                <a:gd name="connsiteX4859" fmla="*/ 4769198 w 4853691"/>
                <a:gd name="connsiteY4859" fmla="*/ 2067748 h 4860733"/>
                <a:gd name="connsiteX4860" fmla="*/ 4759810 w 4853691"/>
                <a:gd name="connsiteY4860" fmla="*/ 2030195 h 4860733"/>
                <a:gd name="connsiteX4861" fmla="*/ 4752769 w 4853691"/>
                <a:gd name="connsiteY4861" fmla="*/ 2004378 h 4860733"/>
                <a:gd name="connsiteX4862" fmla="*/ 4741034 w 4853691"/>
                <a:gd name="connsiteY4862" fmla="*/ 1966825 h 4860733"/>
                <a:gd name="connsiteX4863" fmla="*/ 4731646 w 4853691"/>
                <a:gd name="connsiteY4863" fmla="*/ 1943354 h 4860733"/>
                <a:gd name="connsiteX4864" fmla="*/ 4717563 w 4853691"/>
                <a:gd name="connsiteY4864" fmla="*/ 1905802 h 4860733"/>
                <a:gd name="connsiteX4865" fmla="*/ 4708175 w 4853691"/>
                <a:gd name="connsiteY4865" fmla="*/ 1884678 h 4860733"/>
                <a:gd name="connsiteX4866" fmla="*/ 4684705 w 4853691"/>
                <a:gd name="connsiteY4866" fmla="*/ 1837737 h 4860733"/>
                <a:gd name="connsiteX4867" fmla="*/ 4682358 w 4853691"/>
                <a:gd name="connsiteY4867" fmla="*/ 1830696 h 4860733"/>
                <a:gd name="connsiteX4868" fmla="*/ 4661234 w 4853691"/>
                <a:gd name="connsiteY4868" fmla="*/ 1793144 h 4860733"/>
                <a:gd name="connsiteX4869" fmla="*/ 4663581 w 4853691"/>
                <a:gd name="connsiteY4869" fmla="*/ 1790796 h 4860733"/>
                <a:gd name="connsiteX4870" fmla="*/ 4668275 w 4853691"/>
                <a:gd name="connsiteY4870" fmla="*/ 1795491 h 4860733"/>
                <a:gd name="connsiteX4871" fmla="*/ 4677664 w 4853691"/>
                <a:gd name="connsiteY4871" fmla="*/ 1804879 h 4860733"/>
                <a:gd name="connsiteX4872" fmla="*/ 4684705 w 4853691"/>
                <a:gd name="connsiteY4872" fmla="*/ 1814267 h 4860733"/>
                <a:gd name="connsiteX4873" fmla="*/ 4691746 w 4853691"/>
                <a:gd name="connsiteY4873" fmla="*/ 1826002 h 4860733"/>
                <a:gd name="connsiteX4874" fmla="*/ 4698787 w 4853691"/>
                <a:gd name="connsiteY4874" fmla="*/ 1835390 h 4860733"/>
                <a:gd name="connsiteX4875" fmla="*/ 4705828 w 4853691"/>
                <a:gd name="connsiteY4875" fmla="*/ 1849473 h 4860733"/>
                <a:gd name="connsiteX4876" fmla="*/ 4712869 w 4853691"/>
                <a:gd name="connsiteY4876" fmla="*/ 1861208 h 4860733"/>
                <a:gd name="connsiteX4877" fmla="*/ 4722257 w 4853691"/>
                <a:gd name="connsiteY4877" fmla="*/ 1877637 h 4860733"/>
                <a:gd name="connsiteX4878" fmla="*/ 4726952 w 4853691"/>
                <a:gd name="connsiteY4878" fmla="*/ 1887025 h 4860733"/>
                <a:gd name="connsiteX4879" fmla="*/ 4736340 w 4853691"/>
                <a:gd name="connsiteY4879" fmla="*/ 1905802 h 4860733"/>
                <a:gd name="connsiteX4880" fmla="*/ 4741034 w 4853691"/>
                <a:gd name="connsiteY4880" fmla="*/ 1915190 h 4860733"/>
                <a:gd name="connsiteX4881" fmla="*/ 4750422 w 4853691"/>
                <a:gd name="connsiteY4881" fmla="*/ 1938660 h 4860733"/>
                <a:gd name="connsiteX4882" fmla="*/ 4752769 w 4853691"/>
                <a:gd name="connsiteY4882" fmla="*/ 1945702 h 4860733"/>
                <a:gd name="connsiteX4883" fmla="*/ 4757463 w 4853691"/>
                <a:gd name="connsiteY4883" fmla="*/ 1959784 h 4860733"/>
                <a:gd name="connsiteX4884" fmla="*/ 4745728 w 4853691"/>
                <a:gd name="connsiteY4884" fmla="*/ 1978560 h 4860733"/>
                <a:gd name="connsiteX4885" fmla="*/ 4766852 w 4853691"/>
                <a:gd name="connsiteY4885" fmla="*/ 1999684 h 4860733"/>
                <a:gd name="connsiteX4886" fmla="*/ 4769198 w 4853691"/>
                <a:gd name="connsiteY4886" fmla="*/ 1999684 h 4860733"/>
                <a:gd name="connsiteX4887" fmla="*/ 4778587 w 4853691"/>
                <a:gd name="connsiteY4887" fmla="*/ 2053666 h 4860733"/>
                <a:gd name="connsiteX4888" fmla="*/ 4783281 w 4853691"/>
                <a:gd name="connsiteY4888" fmla="*/ 2077136 h 4860733"/>
                <a:gd name="connsiteX4889" fmla="*/ 4790322 w 4853691"/>
                <a:gd name="connsiteY4889" fmla="*/ 2126424 h 4860733"/>
                <a:gd name="connsiteX4890" fmla="*/ 4787975 w 4853691"/>
                <a:gd name="connsiteY4890" fmla="*/ 2133465 h 4860733"/>
                <a:gd name="connsiteX4891" fmla="*/ 4792669 w 4853691"/>
                <a:gd name="connsiteY4891" fmla="*/ 2145201 h 4860733"/>
                <a:gd name="connsiteX4892" fmla="*/ 4792669 w 4853691"/>
                <a:gd name="connsiteY4892" fmla="*/ 2152242 h 4860733"/>
                <a:gd name="connsiteX4893" fmla="*/ 4799710 w 4853691"/>
                <a:gd name="connsiteY4893" fmla="*/ 2203877 h 4860733"/>
                <a:gd name="connsiteX4894" fmla="*/ 4656540 w 4853691"/>
                <a:gd name="connsiteY4894" fmla="*/ 1816614 h 4860733"/>
                <a:gd name="connsiteX4895" fmla="*/ 4658887 w 4853691"/>
                <a:gd name="connsiteY4895" fmla="*/ 1826002 h 4860733"/>
                <a:gd name="connsiteX4896" fmla="*/ 4661234 w 4853691"/>
                <a:gd name="connsiteY4896" fmla="*/ 1847126 h 4860733"/>
                <a:gd name="connsiteX4897" fmla="*/ 4661234 w 4853691"/>
                <a:gd name="connsiteY4897" fmla="*/ 1854167 h 4860733"/>
                <a:gd name="connsiteX4898" fmla="*/ 4663581 w 4853691"/>
                <a:gd name="connsiteY4898" fmla="*/ 1868249 h 4860733"/>
                <a:gd name="connsiteX4899" fmla="*/ 4656540 w 4853691"/>
                <a:gd name="connsiteY4899" fmla="*/ 1870596 h 4860733"/>
                <a:gd name="connsiteX4900" fmla="*/ 4654193 w 4853691"/>
                <a:gd name="connsiteY4900" fmla="*/ 1868249 h 4860733"/>
                <a:gd name="connsiteX4901" fmla="*/ 4644805 w 4853691"/>
                <a:gd name="connsiteY4901" fmla="*/ 1854167 h 4860733"/>
                <a:gd name="connsiteX4902" fmla="*/ 4630723 w 4853691"/>
                <a:gd name="connsiteY4902" fmla="*/ 1837737 h 4860733"/>
                <a:gd name="connsiteX4903" fmla="*/ 4621334 w 4853691"/>
                <a:gd name="connsiteY4903" fmla="*/ 1826002 h 4860733"/>
                <a:gd name="connsiteX4904" fmla="*/ 4604905 w 4853691"/>
                <a:gd name="connsiteY4904" fmla="*/ 1809573 h 4860733"/>
                <a:gd name="connsiteX4905" fmla="*/ 4595517 w 4853691"/>
                <a:gd name="connsiteY4905" fmla="*/ 1800185 h 4860733"/>
                <a:gd name="connsiteX4906" fmla="*/ 4574393 w 4853691"/>
                <a:gd name="connsiteY4906" fmla="*/ 1779061 h 4860733"/>
                <a:gd name="connsiteX4907" fmla="*/ 4569699 w 4853691"/>
                <a:gd name="connsiteY4907" fmla="*/ 1774367 h 4860733"/>
                <a:gd name="connsiteX4908" fmla="*/ 4543882 w 4853691"/>
                <a:gd name="connsiteY4908" fmla="*/ 1753244 h 4860733"/>
                <a:gd name="connsiteX4909" fmla="*/ 4536841 w 4853691"/>
                <a:gd name="connsiteY4909" fmla="*/ 1748550 h 4860733"/>
                <a:gd name="connsiteX4910" fmla="*/ 4515717 w 4853691"/>
                <a:gd name="connsiteY4910" fmla="*/ 1734467 h 4860733"/>
                <a:gd name="connsiteX4911" fmla="*/ 4503982 w 4853691"/>
                <a:gd name="connsiteY4911" fmla="*/ 1727426 h 4860733"/>
                <a:gd name="connsiteX4912" fmla="*/ 4487553 w 4853691"/>
                <a:gd name="connsiteY4912" fmla="*/ 1715691 h 4860733"/>
                <a:gd name="connsiteX4913" fmla="*/ 4475818 w 4853691"/>
                <a:gd name="connsiteY4913" fmla="*/ 1708650 h 4860733"/>
                <a:gd name="connsiteX4914" fmla="*/ 4478165 w 4853691"/>
                <a:gd name="connsiteY4914" fmla="*/ 1699262 h 4860733"/>
                <a:gd name="connsiteX4915" fmla="*/ 4478165 w 4853691"/>
                <a:gd name="connsiteY4915" fmla="*/ 1699262 h 4860733"/>
                <a:gd name="connsiteX4916" fmla="*/ 4487553 w 4853691"/>
                <a:gd name="connsiteY4916" fmla="*/ 1699262 h 4860733"/>
                <a:gd name="connsiteX4917" fmla="*/ 4508676 w 4853691"/>
                <a:gd name="connsiteY4917" fmla="*/ 1701609 h 4860733"/>
                <a:gd name="connsiteX4918" fmla="*/ 4513371 w 4853691"/>
                <a:gd name="connsiteY4918" fmla="*/ 1701609 h 4860733"/>
                <a:gd name="connsiteX4919" fmla="*/ 4529800 w 4853691"/>
                <a:gd name="connsiteY4919" fmla="*/ 1703956 h 4860733"/>
                <a:gd name="connsiteX4920" fmla="*/ 4536841 w 4853691"/>
                <a:gd name="connsiteY4920" fmla="*/ 1706303 h 4860733"/>
                <a:gd name="connsiteX4921" fmla="*/ 4550923 w 4853691"/>
                <a:gd name="connsiteY4921" fmla="*/ 1710997 h 4860733"/>
                <a:gd name="connsiteX4922" fmla="*/ 4557964 w 4853691"/>
                <a:gd name="connsiteY4922" fmla="*/ 1713344 h 4860733"/>
                <a:gd name="connsiteX4923" fmla="*/ 4572047 w 4853691"/>
                <a:gd name="connsiteY4923" fmla="*/ 1720385 h 4860733"/>
                <a:gd name="connsiteX4924" fmla="*/ 4576741 w 4853691"/>
                <a:gd name="connsiteY4924" fmla="*/ 1722732 h 4860733"/>
                <a:gd name="connsiteX4925" fmla="*/ 4590823 w 4853691"/>
                <a:gd name="connsiteY4925" fmla="*/ 1729773 h 4860733"/>
                <a:gd name="connsiteX4926" fmla="*/ 4595517 w 4853691"/>
                <a:gd name="connsiteY4926" fmla="*/ 1734467 h 4860733"/>
                <a:gd name="connsiteX4927" fmla="*/ 4609599 w 4853691"/>
                <a:gd name="connsiteY4927" fmla="*/ 1743855 h 4860733"/>
                <a:gd name="connsiteX4928" fmla="*/ 4616640 w 4853691"/>
                <a:gd name="connsiteY4928" fmla="*/ 1748550 h 4860733"/>
                <a:gd name="connsiteX4929" fmla="*/ 4628376 w 4853691"/>
                <a:gd name="connsiteY4929" fmla="*/ 1757938 h 4860733"/>
                <a:gd name="connsiteX4930" fmla="*/ 4630723 w 4853691"/>
                <a:gd name="connsiteY4930" fmla="*/ 1760285 h 4860733"/>
                <a:gd name="connsiteX4931" fmla="*/ 4626029 w 4853691"/>
                <a:gd name="connsiteY4931" fmla="*/ 1774367 h 4860733"/>
                <a:gd name="connsiteX4932" fmla="*/ 4647152 w 4853691"/>
                <a:gd name="connsiteY4932" fmla="*/ 1795491 h 4860733"/>
                <a:gd name="connsiteX4933" fmla="*/ 4649499 w 4853691"/>
                <a:gd name="connsiteY4933" fmla="*/ 1795491 h 4860733"/>
                <a:gd name="connsiteX4934" fmla="*/ 4649499 w 4853691"/>
                <a:gd name="connsiteY4934" fmla="*/ 1802532 h 4860733"/>
                <a:gd name="connsiteX4935" fmla="*/ 4656540 w 4853691"/>
                <a:gd name="connsiteY4935" fmla="*/ 1816614 h 4860733"/>
                <a:gd name="connsiteX4936" fmla="*/ 4668275 w 4853691"/>
                <a:gd name="connsiteY4936" fmla="*/ 2100607 h 4860733"/>
                <a:gd name="connsiteX4937" fmla="*/ 4668275 w 4853691"/>
                <a:gd name="connsiteY4937" fmla="*/ 2121730 h 4860733"/>
                <a:gd name="connsiteX4938" fmla="*/ 4668275 w 4853691"/>
                <a:gd name="connsiteY4938" fmla="*/ 2135812 h 4860733"/>
                <a:gd name="connsiteX4939" fmla="*/ 4670623 w 4853691"/>
                <a:gd name="connsiteY4939" fmla="*/ 2156936 h 4860733"/>
                <a:gd name="connsiteX4940" fmla="*/ 4670623 w 4853691"/>
                <a:gd name="connsiteY4940" fmla="*/ 2171018 h 4860733"/>
                <a:gd name="connsiteX4941" fmla="*/ 4672970 w 4853691"/>
                <a:gd name="connsiteY4941" fmla="*/ 2192142 h 4860733"/>
                <a:gd name="connsiteX4942" fmla="*/ 4675317 w 4853691"/>
                <a:gd name="connsiteY4942" fmla="*/ 2206224 h 4860733"/>
                <a:gd name="connsiteX4943" fmla="*/ 4677664 w 4853691"/>
                <a:gd name="connsiteY4943" fmla="*/ 2227347 h 4860733"/>
                <a:gd name="connsiteX4944" fmla="*/ 4680011 w 4853691"/>
                <a:gd name="connsiteY4944" fmla="*/ 2241429 h 4860733"/>
                <a:gd name="connsiteX4945" fmla="*/ 4682358 w 4853691"/>
                <a:gd name="connsiteY4945" fmla="*/ 2262553 h 4860733"/>
                <a:gd name="connsiteX4946" fmla="*/ 4684705 w 4853691"/>
                <a:gd name="connsiteY4946" fmla="*/ 2278982 h 4860733"/>
                <a:gd name="connsiteX4947" fmla="*/ 4687052 w 4853691"/>
                <a:gd name="connsiteY4947" fmla="*/ 2297759 h 4860733"/>
                <a:gd name="connsiteX4948" fmla="*/ 4689399 w 4853691"/>
                <a:gd name="connsiteY4948" fmla="*/ 2311841 h 4860733"/>
                <a:gd name="connsiteX4949" fmla="*/ 4691746 w 4853691"/>
                <a:gd name="connsiteY4949" fmla="*/ 2330617 h 4860733"/>
                <a:gd name="connsiteX4950" fmla="*/ 4694093 w 4853691"/>
                <a:gd name="connsiteY4950" fmla="*/ 2344700 h 4860733"/>
                <a:gd name="connsiteX4951" fmla="*/ 4696440 w 4853691"/>
                <a:gd name="connsiteY4951" fmla="*/ 2361129 h 4860733"/>
                <a:gd name="connsiteX4952" fmla="*/ 4698787 w 4853691"/>
                <a:gd name="connsiteY4952" fmla="*/ 2375211 h 4860733"/>
                <a:gd name="connsiteX4953" fmla="*/ 4701134 w 4853691"/>
                <a:gd name="connsiteY4953" fmla="*/ 2391640 h 4860733"/>
                <a:gd name="connsiteX4954" fmla="*/ 4703481 w 4853691"/>
                <a:gd name="connsiteY4954" fmla="*/ 2405723 h 4860733"/>
                <a:gd name="connsiteX4955" fmla="*/ 4705828 w 4853691"/>
                <a:gd name="connsiteY4955" fmla="*/ 2419805 h 4860733"/>
                <a:gd name="connsiteX4956" fmla="*/ 4708175 w 4853691"/>
                <a:gd name="connsiteY4956" fmla="*/ 2431540 h 4860733"/>
                <a:gd name="connsiteX4957" fmla="*/ 4701134 w 4853691"/>
                <a:gd name="connsiteY4957" fmla="*/ 2433887 h 4860733"/>
                <a:gd name="connsiteX4958" fmla="*/ 4696440 w 4853691"/>
                <a:gd name="connsiteY4958" fmla="*/ 2426846 h 4860733"/>
                <a:gd name="connsiteX4959" fmla="*/ 4691746 w 4853691"/>
                <a:gd name="connsiteY4959" fmla="*/ 2422152 h 4860733"/>
                <a:gd name="connsiteX4960" fmla="*/ 4687052 w 4853691"/>
                <a:gd name="connsiteY4960" fmla="*/ 2412764 h 4860733"/>
                <a:gd name="connsiteX4961" fmla="*/ 4682358 w 4853691"/>
                <a:gd name="connsiteY4961" fmla="*/ 2408070 h 4860733"/>
                <a:gd name="connsiteX4962" fmla="*/ 4677664 w 4853691"/>
                <a:gd name="connsiteY4962" fmla="*/ 2398681 h 4860733"/>
                <a:gd name="connsiteX4963" fmla="*/ 4675317 w 4853691"/>
                <a:gd name="connsiteY4963" fmla="*/ 2391640 h 4860733"/>
                <a:gd name="connsiteX4964" fmla="*/ 4670623 w 4853691"/>
                <a:gd name="connsiteY4964" fmla="*/ 2382252 h 4860733"/>
                <a:gd name="connsiteX4965" fmla="*/ 4668275 w 4853691"/>
                <a:gd name="connsiteY4965" fmla="*/ 2375211 h 4860733"/>
                <a:gd name="connsiteX4966" fmla="*/ 4663581 w 4853691"/>
                <a:gd name="connsiteY4966" fmla="*/ 2365823 h 4860733"/>
                <a:gd name="connsiteX4967" fmla="*/ 4661234 w 4853691"/>
                <a:gd name="connsiteY4967" fmla="*/ 2358782 h 4860733"/>
                <a:gd name="connsiteX4968" fmla="*/ 4656540 w 4853691"/>
                <a:gd name="connsiteY4968" fmla="*/ 2347047 h 4860733"/>
                <a:gd name="connsiteX4969" fmla="*/ 4654193 w 4853691"/>
                <a:gd name="connsiteY4969" fmla="*/ 2340005 h 4860733"/>
                <a:gd name="connsiteX4970" fmla="*/ 4649499 w 4853691"/>
                <a:gd name="connsiteY4970" fmla="*/ 2328270 h 4860733"/>
                <a:gd name="connsiteX4971" fmla="*/ 4647152 w 4853691"/>
                <a:gd name="connsiteY4971" fmla="*/ 2321229 h 4860733"/>
                <a:gd name="connsiteX4972" fmla="*/ 4642458 w 4853691"/>
                <a:gd name="connsiteY4972" fmla="*/ 2309494 h 4860733"/>
                <a:gd name="connsiteX4973" fmla="*/ 4640111 w 4853691"/>
                <a:gd name="connsiteY4973" fmla="*/ 2302453 h 4860733"/>
                <a:gd name="connsiteX4974" fmla="*/ 4635417 w 4853691"/>
                <a:gd name="connsiteY4974" fmla="*/ 2290717 h 4860733"/>
                <a:gd name="connsiteX4975" fmla="*/ 4633070 w 4853691"/>
                <a:gd name="connsiteY4975" fmla="*/ 2283676 h 4860733"/>
                <a:gd name="connsiteX4976" fmla="*/ 4628376 w 4853691"/>
                <a:gd name="connsiteY4976" fmla="*/ 2271941 h 4860733"/>
                <a:gd name="connsiteX4977" fmla="*/ 4626029 w 4853691"/>
                <a:gd name="connsiteY4977" fmla="*/ 2264900 h 4860733"/>
                <a:gd name="connsiteX4978" fmla="*/ 4621334 w 4853691"/>
                <a:gd name="connsiteY4978" fmla="*/ 2255512 h 4860733"/>
                <a:gd name="connsiteX4979" fmla="*/ 4618988 w 4853691"/>
                <a:gd name="connsiteY4979" fmla="*/ 2246123 h 4860733"/>
                <a:gd name="connsiteX4980" fmla="*/ 4616640 w 4853691"/>
                <a:gd name="connsiteY4980" fmla="*/ 2236735 h 4860733"/>
                <a:gd name="connsiteX4981" fmla="*/ 4611946 w 4853691"/>
                <a:gd name="connsiteY4981" fmla="*/ 2227347 h 4860733"/>
                <a:gd name="connsiteX4982" fmla="*/ 4609599 w 4853691"/>
                <a:gd name="connsiteY4982" fmla="*/ 2217959 h 4860733"/>
                <a:gd name="connsiteX4983" fmla="*/ 4604905 w 4853691"/>
                <a:gd name="connsiteY4983" fmla="*/ 2208571 h 4860733"/>
                <a:gd name="connsiteX4984" fmla="*/ 4602558 w 4853691"/>
                <a:gd name="connsiteY4984" fmla="*/ 2201530 h 4860733"/>
                <a:gd name="connsiteX4985" fmla="*/ 4597864 w 4853691"/>
                <a:gd name="connsiteY4985" fmla="*/ 2189794 h 4860733"/>
                <a:gd name="connsiteX4986" fmla="*/ 4611946 w 4853691"/>
                <a:gd name="connsiteY4986" fmla="*/ 2171018 h 4860733"/>
                <a:gd name="connsiteX4987" fmla="*/ 4590823 w 4853691"/>
                <a:gd name="connsiteY4987" fmla="*/ 2149895 h 4860733"/>
                <a:gd name="connsiteX4988" fmla="*/ 4586129 w 4853691"/>
                <a:gd name="connsiteY4988" fmla="*/ 2149895 h 4860733"/>
                <a:gd name="connsiteX4989" fmla="*/ 4576741 w 4853691"/>
                <a:gd name="connsiteY4989" fmla="*/ 2119383 h 4860733"/>
                <a:gd name="connsiteX4990" fmla="*/ 4574393 w 4853691"/>
                <a:gd name="connsiteY4990" fmla="*/ 2109995 h 4860733"/>
                <a:gd name="connsiteX4991" fmla="*/ 4569699 w 4853691"/>
                <a:gd name="connsiteY4991" fmla="*/ 2093565 h 4860733"/>
                <a:gd name="connsiteX4992" fmla="*/ 4567353 w 4853691"/>
                <a:gd name="connsiteY4992" fmla="*/ 2084177 h 4860733"/>
                <a:gd name="connsiteX4993" fmla="*/ 4562658 w 4853691"/>
                <a:gd name="connsiteY4993" fmla="*/ 2067748 h 4860733"/>
                <a:gd name="connsiteX4994" fmla="*/ 4560311 w 4853691"/>
                <a:gd name="connsiteY4994" fmla="*/ 2060707 h 4860733"/>
                <a:gd name="connsiteX4995" fmla="*/ 4471124 w 4853691"/>
                <a:gd name="connsiteY4995" fmla="*/ 1706303 h 4860733"/>
                <a:gd name="connsiteX4996" fmla="*/ 4482859 w 4853691"/>
                <a:gd name="connsiteY4996" fmla="*/ 1696915 h 4860733"/>
                <a:gd name="connsiteX4997" fmla="*/ 4494594 w 4853691"/>
                <a:gd name="connsiteY4997" fmla="*/ 1703956 h 4860733"/>
                <a:gd name="connsiteX4998" fmla="*/ 4508676 w 4853691"/>
                <a:gd name="connsiteY4998" fmla="*/ 1713344 h 4860733"/>
                <a:gd name="connsiteX4999" fmla="*/ 4522759 w 4853691"/>
                <a:gd name="connsiteY4999" fmla="*/ 1722732 h 4860733"/>
                <a:gd name="connsiteX5000" fmla="*/ 4536841 w 4853691"/>
                <a:gd name="connsiteY5000" fmla="*/ 1734467 h 4860733"/>
                <a:gd name="connsiteX5001" fmla="*/ 4548576 w 4853691"/>
                <a:gd name="connsiteY5001" fmla="*/ 1743855 h 4860733"/>
                <a:gd name="connsiteX5002" fmla="*/ 4565005 w 4853691"/>
                <a:gd name="connsiteY5002" fmla="*/ 1757938 h 4860733"/>
                <a:gd name="connsiteX5003" fmla="*/ 4576741 w 4853691"/>
                <a:gd name="connsiteY5003" fmla="*/ 1767326 h 4860733"/>
                <a:gd name="connsiteX5004" fmla="*/ 4593170 w 4853691"/>
                <a:gd name="connsiteY5004" fmla="*/ 1783755 h 4860733"/>
                <a:gd name="connsiteX5005" fmla="*/ 4602558 w 4853691"/>
                <a:gd name="connsiteY5005" fmla="*/ 1793144 h 4860733"/>
                <a:gd name="connsiteX5006" fmla="*/ 4618988 w 4853691"/>
                <a:gd name="connsiteY5006" fmla="*/ 1811920 h 4860733"/>
                <a:gd name="connsiteX5007" fmla="*/ 4626029 w 4853691"/>
                <a:gd name="connsiteY5007" fmla="*/ 1818961 h 4860733"/>
                <a:gd name="connsiteX5008" fmla="*/ 4658887 w 4853691"/>
                <a:gd name="connsiteY5008" fmla="*/ 1863555 h 4860733"/>
                <a:gd name="connsiteX5009" fmla="*/ 4649499 w 4853691"/>
                <a:gd name="connsiteY5009" fmla="*/ 1879984 h 4860733"/>
                <a:gd name="connsiteX5010" fmla="*/ 4668275 w 4853691"/>
                <a:gd name="connsiteY5010" fmla="*/ 1898761 h 4860733"/>
                <a:gd name="connsiteX5011" fmla="*/ 4668275 w 4853691"/>
                <a:gd name="connsiteY5011" fmla="*/ 1990295 h 4860733"/>
                <a:gd name="connsiteX5012" fmla="*/ 4668275 w 4853691"/>
                <a:gd name="connsiteY5012" fmla="*/ 1999684 h 4860733"/>
                <a:gd name="connsiteX5013" fmla="*/ 4668275 w 4853691"/>
                <a:gd name="connsiteY5013" fmla="*/ 2023154 h 4860733"/>
                <a:gd name="connsiteX5014" fmla="*/ 4668275 w 4853691"/>
                <a:gd name="connsiteY5014" fmla="*/ 2039583 h 4860733"/>
                <a:gd name="connsiteX5015" fmla="*/ 4668275 w 4853691"/>
                <a:gd name="connsiteY5015" fmla="*/ 2058360 h 4860733"/>
                <a:gd name="connsiteX5016" fmla="*/ 4668275 w 4853691"/>
                <a:gd name="connsiteY5016" fmla="*/ 2077136 h 4860733"/>
                <a:gd name="connsiteX5017" fmla="*/ 4668275 w 4853691"/>
                <a:gd name="connsiteY5017" fmla="*/ 2100607 h 4860733"/>
                <a:gd name="connsiteX5018" fmla="*/ 4757463 w 4853691"/>
                <a:gd name="connsiteY5018" fmla="*/ 2464399 h 4860733"/>
                <a:gd name="connsiteX5019" fmla="*/ 4762157 w 4853691"/>
                <a:gd name="connsiteY5019" fmla="*/ 2464399 h 4860733"/>
                <a:gd name="connsiteX5020" fmla="*/ 4773892 w 4853691"/>
                <a:gd name="connsiteY5020" fmla="*/ 2462052 h 4860733"/>
                <a:gd name="connsiteX5021" fmla="*/ 4776240 w 4853691"/>
                <a:gd name="connsiteY5021" fmla="*/ 2462052 h 4860733"/>
                <a:gd name="connsiteX5022" fmla="*/ 4776240 w 4853691"/>
                <a:gd name="connsiteY5022" fmla="*/ 2462052 h 4860733"/>
                <a:gd name="connsiteX5023" fmla="*/ 4773892 w 4853691"/>
                <a:gd name="connsiteY5023" fmla="*/ 2462052 h 4860733"/>
                <a:gd name="connsiteX5024" fmla="*/ 4757463 w 4853691"/>
                <a:gd name="connsiteY5024" fmla="*/ 2469093 h 4860733"/>
                <a:gd name="connsiteX5025" fmla="*/ 4750422 w 4853691"/>
                <a:gd name="connsiteY5025" fmla="*/ 2471440 h 4860733"/>
                <a:gd name="connsiteX5026" fmla="*/ 4733993 w 4853691"/>
                <a:gd name="connsiteY5026" fmla="*/ 2476134 h 4860733"/>
                <a:gd name="connsiteX5027" fmla="*/ 4729299 w 4853691"/>
                <a:gd name="connsiteY5027" fmla="*/ 2476134 h 4860733"/>
                <a:gd name="connsiteX5028" fmla="*/ 4729299 w 4853691"/>
                <a:gd name="connsiteY5028" fmla="*/ 2476134 h 4860733"/>
                <a:gd name="connsiteX5029" fmla="*/ 4733993 w 4853691"/>
                <a:gd name="connsiteY5029" fmla="*/ 2466746 h 4860733"/>
                <a:gd name="connsiteX5030" fmla="*/ 4741034 w 4853691"/>
                <a:gd name="connsiteY5030" fmla="*/ 2466746 h 4860733"/>
                <a:gd name="connsiteX5031" fmla="*/ 4757463 w 4853691"/>
                <a:gd name="connsiteY5031" fmla="*/ 2464399 h 4860733"/>
                <a:gd name="connsiteX5032" fmla="*/ 4816139 w 4853691"/>
                <a:gd name="connsiteY5032" fmla="*/ 2602875 h 4860733"/>
                <a:gd name="connsiteX5033" fmla="*/ 4813793 w 4853691"/>
                <a:gd name="connsiteY5033" fmla="*/ 2631039 h 4860733"/>
                <a:gd name="connsiteX5034" fmla="*/ 4806751 w 4853691"/>
                <a:gd name="connsiteY5034" fmla="*/ 2638080 h 4860733"/>
                <a:gd name="connsiteX5035" fmla="*/ 4811445 w 4853691"/>
                <a:gd name="connsiteY5035" fmla="*/ 2565322 h 4860733"/>
                <a:gd name="connsiteX5036" fmla="*/ 4811445 w 4853691"/>
                <a:gd name="connsiteY5036" fmla="*/ 2560628 h 4860733"/>
                <a:gd name="connsiteX5037" fmla="*/ 4816139 w 4853691"/>
                <a:gd name="connsiteY5037" fmla="*/ 2560628 h 4860733"/>
                <a:gd name="connsiteX5038" fmla="*/ 4816139 w 4853691"/>
                <a:gd name="connsiteY5038" fmla="*/ 2579404 h 4860733"/>
                <a:gd name="connsiteX5039" fmla="*/ 4816139 w 4853691"/>
                <a:gd name="connsiteY5039" fmla="*/ 2602875 h 4860733"/>
                <a:gd name="connsiteX5040" fmla="*/ 4799710 w 4853691"/>
                <a:gd name="connsiteY5040" fmla="*/ 2703798 h 4860733"/>
                <a:gd name="connsiteX5041" fmla="*/ 4792669 w 4853691"/>
                <a:gd name="connsiteY5041" fmla="*/ 2769515 h 4860733"/>
                <a:gd name="connsiteX5042" fmla="*/ 4787975 w 4853691"/>
                <a:gd name="connsiteY5042" fmla="*/ 2811762 h 4860733"/>
                <a:gd name="connsiteX5043" fmla="*/ 4778587 w 4853691"/>
                <a:gd name="connsiteY5043" fmla="*/ 2875132 h 4860733"/>
                <a:gd name="connsiteX5044" fmla="*/ 4771546 w 4853691"/>
                <a:gd name="connsiteY5044" fmla="*/ 2917379 h 4860733"/>
                <a:gd name="connsiteX5045" fmla="*/ 4759810 w 4853691"/>
                <a:gd name="connsiteY5045" fmla="*/ 2978402 h 4860733"/>
                <a:gd name="connsiteX5046" fmla="*/ 4752769 w 4853691"/>
                <a:gd name="connsiteY5046" fmla="*/ 3018302 h 4860733"/>
                <a:gd name="connsiteX5047" fmla="*/ 4738687 w 4853691"/>
                <a:gd name="connsiteY5047" fmla="*/ 3081672 h 4860733"/>
                <a:gd name="connsiteX5048" fmla="*/ 4729299 w 4853691"/>
                <a:gd name="connsiteY5048" fmla="*/ 3119225 h 4860733"/>
                <a:gd name="connsiteX5049" fmla="*/ 4710522 w 4853691"/>
                <a:gd name="connsiteY5049" fmla="*/ 3187289 h 4860733"/>
                <a:gd name="connsiteX5050" fmla="*/ 4703481 w 4853691"/>
                <a:gd name="connsiteY5050" fmla="*/ 3217801 h 4860733"/>
                <a:gd name="connsiteX5051" fmla="*/ 4680011 w 4853691"/>
                <a:gd name="connsiteY5051" fmla="*/ 3295253 h 4860733"/>
                <a:gd name="connsiteX5052" fmla="*/ 4675317 w 4853691"/>
                <a:gd name="connsiteY5052" fmla="*/ 3295253 h 4860733"/>
                <a:gd name="connsiteX5053" fmla="*/ 4670623 w 4853691"/>
                <a:gd name="connsiteY5053" fmla="*/ 3295253 h 4860733"/>
                <a:gd name="connsiteX5054" fmla="*/ 4670623 w 4853691"/>
                <a:gd name="connsiteY5054" fmla="*/ 3295253 h 4860733"/>
                <a:gd name="connsiteX5055" fmla="*/ 4668275 w 4853691"/>
                <a:gd name="connsiteY5055" fmla="*/ 3283518 h 4860733"/>
                <a:gd name="connsiteX5056" fmla="*/ 4665929 w 4853691"/>
                <a:gd name="connsiteY5056" fmla="*/ 3271783 h 4860733"/>
                <a:gd name="connsiteX5057" fmla="*/ 4663581 w 4853691"/>
                <a:gd name="connsiteY5057" fmla="*/ 3260048 h 4860733"/>
                <a:gd name="connsiteX5058" fmla="*/ 4661234 w 4853691"/>
                <a:gd name="connsiteY5058" fmla="*/ 3248312 h 4860733"/>
                <a:gd name="connsiteX5059" fmla="*/ 4658887 w 4853691"/>
                <a:gd name="connsiteY5059" fmla="*/ 3234230 h 4860733"/>
                <a:gd name="connsiteX5060" fmla="*/ 4656540 w 4853691"/>
                <a:gd name="connsiteY5060" fmla="*/ 3220148 h 4860733"/>
                <a:gd name="connsiteX5061" fmla="*/ 4656540 w 4853691"/>
                <a:gd name="connsiteY5061" fmla="*/ 3206065 h 4860733"/>
                <a:gd name="connsiteX5062" fmla="*/ 4654193 w 4853691"/>
                <a:gd name="connsiteY5062" fmla="*/ 3191983 h 4860733"/>
                <a:gd name="connsiteX5063" fmla="*/ 4654193 w 4853691"/>
                <a:gd name="connsiteY5063" fmla="*/ 3175554 h 4860733"/>
                <a:gd name="connsiteX5064" fmla="*/ 4654193 w 4853691"/>
                <a:gd name="connsiteY5064" fmla="*/ 3159125 h 4860733"/>
                <a:gd name="connsiteX5065" fmla="*/ 4651846 w 4853691"/>
                <a:gd name="connsiteY5065" fmla="*/ 3128613 h 4860733"/>
                <a:gd name="connsiteX5066" fmla="*/ 4651846 w 4853691"/>
                <a:gd name="connsiteY5066" fmla="*/ 3126266 h 4860733"/>
                <a:gd name="connsiteX5067" fmla="*/ 4651846 w 4853691"/>
                <a:gd name="connsiteY5067" fmla="*/ 3112184 h 4860733"/>
                <a:gd name="connsiteX5068" fmla="*/ 4670623 w 4853691"/>
                <a:gd name="connsiteY5068" fmla="*/ 3091060 h 4860733"/>
                <a:gd name="connsiteX5069" fmla="*/ 4661234 w 4853691"/>
                <a:gd name="connsiteY5069" fmla="*/ 3074631 h 4860733"/>
                <a:gd name="connsiteX5070" fmla="*/ 4680011 w 4853691"/>
                <a:gd name="connsiteY5070" fmla="*/ 3039425 h 4860733"/>
                <a:gd name="connsiteX5071" fmla="*/ 4684705 w 4853691"/>
                <a:gd name="connsiteY5071" fmla="*/ 3030037 h 4860733"/>
                <a:gd name="connsiteX5072" fmla="*/ 4703481 w 4853691"/>
                <a:gd name="connsiteY5072" fmla="*/ 2990137 h 4860733"/>
                <a:gd name="connsiteX5073" fmla="*/ 4712869 w 4853691"/>
                <a:gd name="connsiteY5073" fmla="*/ 2973708 h 4860733"/>
                <a:gd name="connsiteX5074" fmla="*/ 4712869 w 4853691"/>
                <a:gd name="connsiteY5074" fmla="*/ 2971361 h 4860733"/>
                <a:gd name="connsiteX5075" fmla="*/ 4715216 w 4853691"/>
                <a:gd name="connsiteY5075" fmla="*/ 2966667 h 4860733"/>
                <a:gd name="connsiteX5076" fmla="*/ 4736340 w 4853691"/>
                <a:gd name="connsiteY5076" fmla="*/ 2910338 h 4860733"/>
                <a:gd name="connsiteX5077" fmla="*/ 4738687 w 4853691"/>
                <a:gd name="connsiteY5077" fmla="*/ 2903296 h 4860733"/>
                <a:gd name="connsiteX5078" fmla="*/ 4757463 w 4853691"/>
                <a:gd name="connsiteY5078" fmla="*/ 2844620 h 4860733"/>
                <a:gd name="connsiteX5079" fmla="*/ 4759810 w 4853691"/>
                <a:gd name="connsiteY5079" fmla="*/ 2839926 h 4860733"/>
                <a:gd name="connsiteX5080" fmla="*/ 4776240 w 4853691"/>
                <a:gd name="connsiteY5080" fmla="*/ 2776556 h 4860733"/>
                <a:gd name="connsiteX5081" fmla="*/ 4778587 w 4853691"/>
                <a:gd name="connsiteY5081" fmla="*/ 2764821 h 4860733"/>
                <a:gd name="connsiteX5082" fmla="*/ 4792669 w 4853691"/>
                <a:gd name="connsiteY5082" fmla="*/ 2701451 h 4860733"/>
                <a:gd name="connsiteX5083" fmla="*/ 4795016 w 4853691"/>
                <a:gd name="connsiteY5083" fmla="*/ 2689715 h 4860733"/>
                <a:gd name="connsiteX5084" fmla="*/ 4804404 w 4853691"/>
                <a:gd name="connsiteY5084" fmla="*/ 2621651 h 4860733"/>
                <a:gd name="connsiteX5085" fmla="*/ 4804404 w 4853691"/>
                <a:gd name="connsiteY5085" fmla="*/ 2616957 h 4860733"/>
                <a:gd name="connsiteX5086" fmla="*/ 4811445 w 4853691"/>
                <a:gd name="connsiteY5086" fmla="*/ 2553587 h 4860733"/>
                <a:gd name="connsiteX5087" fmla="*/ 4811445 w 4853691"/>
                <a:gd name="connsiteY5087" fmla="*/ 2553587 h 4860733"/>
                <a:gd name="connsiteX5088" fmla="*/ 4809098 w 4853691"/>
                <a:gd name="connsiteY5088" fmla="*/ 2584098 h 4860733"/>
                <a:gd name="connsiteX5089" fmla="*/ 4806751 w 4853691"/>
                <a:gd name="connsiteY5089" fmla="*/ 2635733 h 4860733"/>
                <a:gd name="connsiteX5090" fmla="*/ 4804404 w 4853691"/>
                <a:gd name="connsiteY5090" fmla="*/ 2642774 h 4860733"/>
                <a:gd name="connsiteX5091" fmla="*/ 4804404 w 4853691"/>
                <a:gd name="connsiteY5091" fmla="*/ 2645121 h 4860733"/>
                <a:gd name="connsiteX5092" fmla="*/ 4804404 w 4853691"/>
                <a:gd name="connsiteY5092" fmla="*/ 2656857 h 4860733"/>
                <a:gd name="connsiteX5093" fmla="*/ 4799710 w 4853691"/>
                <a:gd name="connsiteY5093" fmla="*/ 2703798 h 4860733"/>
                <a:gd name="connsiteX5094" fmla="*/ 4450000 w 4853691"/>
                <a:gd name="connsiteY5094" fmla="*/ 3731804 h 4860733"/>
                <a:gd name="connsiteX5095" fmla="*/ 4412447 w 4853691"/>
                <a:gd name="connsiteY5095" fmla="*/ 3783439 h 4860733"/>
                <a:gd name="connsiteX5096" fmla="*/ 4403059 w 4853691"/>
                <a:gd name="connsiteY5096" fmla="*/ 3797521 h 4860733"/>
                <a:gd name="connsiteX5097" fmla="*/ 4372548 w 4853691"/>
                <a:gd name="connsiteY5097" fmla="*/ 3835074 h 4860733"/>
                <a:gd name="connsiteX5098" fmla="*/ 4356118 w 4853691"/>
                <a:gd name="connsiteY5098" fmla="*/ 3849156 h 4860733"/>
                <a:gd name="connsiteX5099" fmla="*/ 4351424 w 4853691"/>
                <a:gd name="connsiteY5099" fmla="*/ 3853850 h 4860733"/>
                <a:gd name="connsiteX5100" fmla="*/ 4363159 w 4853691"/>
                <a:gd name="connsiteY5100" fmla="*/ 3839768 h 4860733"/>
                <a:gd name="connsiteX5101" fmla="*/ 4372548 w 4853691"/>
                <a:gd name="connsiteY5101" fmla="*/ 3828033 h 4860733"/>
                <a:gd name="connsiteX5102" fmla="*/ 4405406 w 4853691"/>
                <a:gd name="connsiteY5102" fmla="*/ 3788133 h 4860733"/>
                <a:gd name="connsiteX5103" fmla="*/ 4414795 w 4853691"/>
                <a:gd name="connsiteY5103" fmla="*/ 3774051 h 4860733"/>
                <a:gd name="connsiteX5104" fmla="*/ 4452347 w 4853691"/>
                <a:gd name="connsiteY5104" fmla="*/ 3722416 h 4860733"/>
                <a:gd name="connsiteX5105" fmla="*/ 4457041 w 4853691"/>
                <a:gd name="connsiteY5105" fmla="*/ 3715374 h 4860733"/>
                <a:gd name="connsiteX5106" fmla="*/ 4464082 w 4853691"/>
                <a:gd name="connsiteY5106" fmla="*/ 3703639 h 4860733"/>
                <a:gd name="connsiteX5107" fmla="*/ 4475818 w 4853691"/>
                <a:gd name="connsiteY5107" fmla="*/ 3689557 h 4860733"/>
                <a:gd name="connsiteX5108" fmla="*/ 4480512 w 4853691"/>
                <a:gd name="connsiteY5108" fmla="*/ 3684863 h 4860733"/>
                <a:gd name="connsiteX5109" fmla="*/ 4457041 w 4853691"/>
                <a:gd name="connsiteY5109" fmla="*/ 3720068 h 4860733"/>
                <a:gd name="connsiteX5110" fmla="*/ 4450000 w 4853691"/>
                <a:gd name="connsiteY5110" fmla="*/ 3731804 h 4860733"/>
                <a:gd name="connsiteX5111" fmla="*/ 4306830 w 4853691"/>
                <a:gd name="connsiteY5111" fmla="*/ 3896097 h 4860733"/>
                <a:gd name="connsiteX5112" fmla="*/ 4290401 w 4853691"/>
                <a:gd name="connsiteY5112" fmla="*/ 3912527 h 4860733"/>
                <a:gd name="connsiteX5113" fmla="*/ 4271625 w 4853691"/>
                <a:gd name="connsiteY5113" fmla="*/ 3931303 h 4860733"/>
                <a:gd name="connsiteX5114" fmla="*/ 4255195 w 4853691"/>
                <a:gd name="connsiteY5114" fmla="*/ 3947732 h 4860733"/>
                <a:gd name="connsiteX5115" fmla="*/ 4236419 w 4853691"/>
                <a:gd name="connsiteY5115" fmla="*/ 3964162 h 4860733"/>
                <a:gd name="connsiteX5116" fmla="*/ 4231725 w 4853691"/>
                <a:gd name="connsiteY5116" fmla="*/ 3968856 h 4860733"/>
                <a:gd name="connsiteX5117" fmla="*/ 4229378 w 4853691"/>
                <a:gd name="connsiteY5117" fmla="*/ 3966508 h 4860733"/>
                <a:gd name="connsiteX5118" fmla="*/ 4236419 w 4853691"/>
                <a:gd name="connsiteY5118" fmla="*/ 3957120 h 4860733"/>
                <a:gd name="connsiteX5119" fmla="*/ 4252848 w 4853691"/>
                <a:gd name="connsiteY5119" fmla="*/ 3931303 h 4860733"/>
                <a:gd name="connsiteX5120" fmla="*/ 4266931 w 4853691"/>
                <a:gd name="connsiteY5120" fmla="*/ 3907832 h 4860733"/>
                <a:gd name="connsiteX5121" fmla="*/ 4273972 w 4853691"/>
                <a:gd name="connsiteY5121" fmla="*/ 3898444 h 4860733"/>
                <a:gd name="connsiteX5122" fmla="*/ 4276319 w 4853691"/>
                <a:gd name="connsiteY5122" fmla="*/ 3898444 h 4860733"/>
                <a:gd name="connsiteX5123" fmla="*/ 4288054 w 4853691"/>
                <a:gd name="connsiteY5123" fmla="*/ 3891403 h 4860733"/>
                <a:gd name="connsiteX5124" fmla="*/ 4313872 w 4853691"/>
                <a:gd name="connsiteY5124" fmla="*/ 3874974 h 4860733"/>
                <a:gd name="connsiteX5125" fmla="*/ 4327954 w 4853691"/>
                <a:gd name="connsiteY5125" fmla="*/ 3865586 h 4860733"/>
                <a:gd name="connsiteX5126" fmla="*/ 4337342 w 4853691"/>
                <a:gd name="connsiteY5126" fmla="*/ 3858544 h 4860733"/>
                <a:gd name="connsiteX5127" fmla="*/ 4323260 w 4853691"/>
                <a:gd name="connsiteY5127" fmla="*/ 3872627 h 4860733"/>
                <a:gd name="connsiteX5128" fmla="*/ 4306830 w 4853691"/>
                <a:gd name="connsiteY5128" fmla="*/ 3896097 h 4860733"/>
                <a:gd name="connsiteX5129" fmla="*/ 4166007 w 4853691"/>
                <a:gd name="connsiteY5129" fmla="*/ 4027532 h 4860733"/>
                <a:gd name="connsiteX5130" fmla="*/ 4130802 w 4853691"/>
                <a:gd name="connsiteY5130" fmla="*/ 4055696 h 4860733"/>
                <a:gd name="connsiteX5131" fmla="*/ 4114372 w 4853691"/>
                <a:gd name="connsiteY5131" fmla="*/ 4069779 h 4860733"/>
                <a:gd name="connsiteX5132" fmla="*/ 4109678 w 4853691"/>
                <a:gd name="connsiteY5132" fmla="*/ 4074473 h 4860733"/>
                <a:gd name="connsiteX5133" fmla="*/ 4116719 w 4853691"/>
                <a:gd name="connsiteY5133" fmla="*/ 4067431 h 4860733"/>
                <a:gd name="connsiteX5134" fmla="*/ 4137843 w 4853691"/>
                <a:gd name="connsiteY5134" fmla="*/ 4043961 h 4860733"/>
                <a:gd name="connsiteX5135" fmla="*/ 4177743 w 4853691"/>
                <a:gd name="connsiteY5135" fmla="*/ 3997020 h 4860733"/>
                <a:gd name="connsiteX5136" fmla="*/ 4201213 w 4853691"/>
                <a:gd name="connsiteY5136" fmla="*/ 3966508 h 4860733"/>
                <a:gd name="connsiteX5137" fmla="*/ 4215296 w 4853691"/>
                <a:gd name="connsiteY5137" fmla="*/ 3950079 h 4860733"/>
                <a:gd name="connsiteX5138" fmla="*/ 4217643 w 4853691"/>
                <a:gd name="connsiteY5138" fmla="*/ 3966508 h 4860733"/>
                <a:gd name="connsiteX5139" fmla="*/ 4201213 w 4853691"/>
                <a:gd name="connsiteY5139" fmla="*/ 3985285 h 4860733"/>
                <a:gd name="connsiteX5140" fmla="*/ 4203560 w 4853691"/>
                <a:gd name="connsiteY5140" fmla="*/ 3994673 h 4860733"/>
                <a:gd name="connsiteX5141" fmla="*/ 4196519 w 4853691"/>
                <a:gd name="connsiteY5141" fmla="*/ 4006408 h 4860733"/>
                <a:gd name="connsiteX5142" fmla="*/ 4182437 w 4853691"/>
                <a:gd name="connsiteY5142" fmla="*/ 4020490 h 4860733"/>
                <a:gd name="connsiteX5143" fmla="*/ 4166007 w 4853691"/>
                <a:gd name="connsiteY5143" fmla="*/ 4027532 h 4860733"/>
                <a:gd name="connsiteX5144" fmla="*/ 4048655 w 4853691"/>
                <a:gd name="connsiteY5144" fmla="*/ 4135496 h 4860733"/>
                <a:gd name="connsiteX5145" fmla="*/ 4013449 w 4853691"/>
                <a:gd name="connsiteY5145" fmla="*/ 4173049 h 4860733"/>
                <a:gd name="connsiteX5146" fmla="*/ 3987632 w 4853691"/>
                <a:gd name="connsiteY5146" fmla="*/ 4201213 h 4860733"/>
                <a:gd name="connsiteX5147" fmla="*/ 3947732 w 4853691"/>
                <a:gd name="connsiteY5147" fmla="*/ 4241113 h 4860733"/>
                <a:gd name="connsiteX5148" fmla="*/ 3924262 w 4853691"/>
                <a:gd name="connsiteY5148" fmla="*/ 4264584 h 4860733"/>
                <a:gd name="connsiteX5149" fmla="*/ 3874974 w 4853691"/>
                <a:gd name="connsiteY5149" fmla="*/ 4309177 h 4860733"/>
                <a:gd name="connsiteX5150" fmla="*/ 3858544 w 4853691"/>
                <a:gd name="connsiteY5150" fmla="*/ 4323260 h 4860733"/>
                <a:gd name="connsiteX5151" fmla="*/ 3738845 w 4853691"/>
                <a:gd name="connsiteY5151" fmla="*/ 4421836 h 4860733"/>
                <a:gd name="connsiteX5152" fmla="*/ 3724763 w 4853691"/>
                <a:gd name="connsiteY5152" fmla="*/ 4414794 h 4860733"/>
                <a:gd name="connsiteX5153" fmla="*/ 3703639 w 4853691"/>
                <a:gd name="connsiteY5153" fmla="*/ 4435918 h 4860733"/>
                <a:gd name="connsiteX5154" fmla="*/ 3705986 w 4853691"/>
                <a:gd name="connsiteY5154" fmla="*/ 4442959 h 4860733"/>
                <a:gd name="connsiteX5155" fmla="*/ 3243618 w 4853691"/>
                <a:gd name="connsiteY5155" fmla="*/ 4588476 h 4860733"/>
                <a:gd name="connsiteX5156" fmla="*/ 3227189 w 4853691"/>
                <a:gd name="connsiteY5156" fmla="*/ 4572047 h 4860733"/>
                <a:gd name="connsiteX5157" fmla="*/ 3189636 w 4853691"/>
                <a:gd name="connsiteY5157" fmla="*/ 4529800 h 4860733"/>
                <a:gd name="connsiteX5158" fmla="*/ 3189636 w 4853691"/>
                <a:gd name="connsiteY5158" fmla="*/ 4529800 h 4860733"/>
                <a:gd name="connsiteX5159" fmla="*/ 3173207 w 4853691"/>
                <a:gd name="connsiteY5159" fmla="*/ 4506329 h 4860733"/>
                <a:gd name="connsiteX5160" fmla="*/ 3170860 w 4853691"/>
                <a:gd name="connsiteY5160" fmla="*/ 4501635 h 4860733"/>
                <a:gd name="connsiteX5161" fmla="*/ 3452505 w 4853691"/>
                <a:gd name="connsiteY5161" fmla="*/ 4407753 h 4860733"/>
                <a:gd name="connsiteX5162" fmla="*/ 3734151 w 4853691"/>
                <a:gd name="connsiteY5162" fmla="*/ 4278666 h 4860733"/>
                <a:gd name="connsiteX5163" fmla="*/ 3757622 w 4853691"/>
                <a:gd name="connsiteY5163" fmla="*/ 4271625 h 4860733"/>
                <a:gd name="connsiteX5164" fmla="*/ 3776398 w 4853691"/>
                <a:gd name="connsiteY5164" fmla="*/ 4264584 h 4860733"/>
                <a:gd name="connsiteX5165" fmla="*/ 3820992 w 4853691"/>
                <a:gd name="connsiteY5165" fmla="*/ 4245807 h 4860733"/>
                <a:gd name="connsiteX5166" fmla="*/ 3846809 w 4853691"/>
                <a:gd name="connsiteY5166" fmla="*/ 4234072 h 4860733"/>
                <a:gd name="connsiteX5167" fmla="*/ 3884362 w 4853691"/>
                <a:gd name="connsiteY5167" fmla="*/ 4217643 h 4860733"/>
                <a:gd name="connsiteX5168" fmla="*/ 3910180 w 4853691"/>
                <a:gd name="connsiteY5168" fmla="*/ 4203560 h 4860733"/>
                <a:gd name="connsiteX5169" fmla="*/ 3945385 w 4853691"/>
                <a:gd name="connsiteY5169" fmla="*/ 4184784 h 4860733"/>
                <a:gd name="connsiteX5170" fmla="*/ 3971203 w 4853691"/>
                <a:gd name="connsiteY5170" fmla="*/ 4170702 h 4860733"/>
                <a:gd name="connsiteX5171" fmla="*/ 4004061 w 4853691"/>
                <a:gd name="connsiteY5171" fmla="*/ 4151925 h 4860733"/>
                <a:gd name="connsiteX5172" fmla="*/ 4029879 w 4853691"/>
                <a:gd name="connsiteY5172" fmla="*/ 4135496 h 4860733"/>
                <a:gd name="connsiteX5173" fmla="*/ 4062738 w 4853691"/>
                <a:gd name="connsiteY5173" fmla="*/ 4114372 h 4860733"/>
                <a:gd name="connsiteX5174" fmla="*/ 4086208 w 4853691"/>
                <a:gd name="connsiteY5174" fmla="*/ 4097943 h 4860733"/>
                <a:gd name="connsiteX5175" fmla="*/ 4100290 w 4853691"/>
                <a:gd name="connsiteY5175" fmla="*/ 4088555 h 4860733"/>
                <a:gd name="connsiteX5176" fmla="*/ 4083861 w 4853691"/>
                <a:gd name="connsiteY5176" fmla="*/ 4107331 h 4860733"/>
                <a:gd name="connsiteX5177" fmla="*/ 4048655 w 4853691"/>
                <a:gd name="connsiteY5177" fmla="*/ 4135496 h 4860733"/>
                <a:gd name="connsiteX5178" fmla="*/ 3663740 w 4853691"/>
                <a:gd name="connsiteY5178" fmla="*/ 4468777 h 4860733"/>
                <a:gd name="connsiteX5179" fmla="*/ 3637922 w 4853691"/>
                <a:gd name="connsiteY5179" fmla="*/ 4485206 h 4860733"/>
                <a:gd name="connsiteX5180" fmla="*/ 3612104 w 4853691"/>
                <a:gd name="connsiteY5180" fmla="*/ 4499288 h 4860733"/>
                <a:gd name="connsiteX5181" fmla="*/ 3583940 w 4853691"/>
                <a:gd name="connsiteY5181" fmla="*/ 4513370 h 4860733"/>
                <a:gd name="connsiteX5182" fmla="*/ 3558123 w 4853691"/>
                <a:gd name="connsiteY5182" fmla="*/ 4527453 h 4860733"/>
                <a:gd name="connsiteX5183" fmla="*/ 3529958 w 4853691"/>
                <a:gd name="connsiteY5183" fmla="*/ 4541535 h 4860733"/>
                <a:gd name="connsiteX5184" fmla="*/ 3504140 w 4853691"/>
                <a:gd name="connsiteY5184" fmla="*/ 4555617 h 4860733"/>
                <a:gd name="connsiteX5185" fmla="*/ 3475976 w 4853691"/>
                <a:gd name="connsiteY5185" fmla="*/ 4569700 h 4860733"/>
                <a:gd name="connsiteX5186" fmla="*/ 3450158 w 4853691"/>
                <a:gd name="connsiteY5186" fmla="*/ 4581435 h 4860733"/>
                <a:gd name="connsiteX5187" fmla="*/ 3419647 w 4853691"/>
                <a:gd name="connsiteY5187" fmla="*/ 4595517 h 4860733"/>
                <a:gd name="connsiteX5188" fmla="*/ 3393829 w 4853691"/>
                <a:gd name="connsiteY5188" fmla="*/ 4607252 h 4860733"/>
                <a:gd name="connsiteX5189" fmla="*/ 3363318 w 4853691"/>
                <a:gd name="connsiteY5189" fmla="*/ 4621335 h 4860733"/>
                <a:gd name="connsiteX5190" fmla="*/ 3337500 w 4853691"/>
                <a:gd name="connsiteY5190" fmla="*/ 4633070 h 4860733"/>
                <a:gd name="connsiteX5191" fmla="*/ 3321071 w 4853691"/>
                <a:gd name="connsiteY5191" fmla="*/ 4640111 h 4860733"/>
                <a:gd name="connsiteX5192" fmla="*/ 3243618 w 4853691"/>
                <a:gd name="connsiteY5192" fmla="*/ 4588476 h 4860733"/>
                <a:gd name="connsiteX5193" fmla="*/ 3253007 w 4853691"/>
                <a:gd name="connsiteY5193" fmla="*/ 4586129 h 4860733"/>
                <a:gd name="connsiteX5194" fmla="*/ 3276477 w 4853691"/>
                <a:gd name="connsiteY5194" fmla="*/ 4581435 h 4860733"/>
                <a:gd name="connsiteX5195" fmla="*/ 3306988 w 4853691"/>
                <a:gd name="connsiteY5195" fmla="*/ 4574394 h 4860733"/>
                <a:gd name="connsiteX5196" fmla="*/ 3330459 w 4853691"/>
                <a:gd name="connsiteY5196" fmla="*/ 4569700 h 4860733"/>
                <a:gd name="connsiteX5197" fmla="*/ 3360970 w 4853691"/>
                <a:gd name="connsiteY5197" fmla="*/ 4562658 h 4860733"/>
                <a:gd name="connsiteX5198" fmla="*/ 3384441 w 4853691"/>
                <a:gd name="connsiteY5198" fmla="*/ 4555617 h 4860733"/>
                <a:gd name="connsiteX5199" fmla="*/ 3414953 w 4853691"/>
                <a:gd name="connsiteY5199" fmla="*/ 4548576 h 4860733"/>
                <a:gd name="connsiteX5200" fmla="*/ 3438423 w 4853691"/>
                <a:gd name="connsiteY5200" fmla="*/ 4541535 h 4860733"/>
                <a:gd name="connsiteX5201" fmla="*/ 3468935 w 4853691"/>
                <a:gd name="connsiteY5201" fmla="*/ 4532147 h 4860733"/>
                <a:gd name="connsiteX5202" fmla="*/ 3492405 w 4853691"/>
                <a:gd name="connsiteY5202" fmla="*/ 4525106 h 4860733"/>
                <a:gd name="connsiteX5203" fmla="*/ 3520570 w 4853691"/>
                <a:gd name="connsiteY5203" fmla="*/ 4515718 h 4860733"/>
                <a:gd name="connsiteX5204" fmla="*/ 3541693 w 4853691"/>
                <a:gd name="connsiteY5204" fmla="*/ 4508676 h 4860733"/>
                <a:gd name="connsiteX5205" fmla="*/ 3569858 w 4853691"/>
                <a:gd name="connsiteY5205" fmla="*/ 4499288 h 4860733"/>
                <a:gd name="connsiteX5206" fmla="*/ 3590981 w 4853691"/>
                <a:gd name="connsiteY5206" fmla="*/ 4489900 h 4860733"/>
                <a:gd name="connsiteX5207" fmla="*/ 3619146 w 4853691"/>
                <a:gd name="connsiteY5207" fmla="*/ 4478165 h 4860733"/>
                <a:gd name="connsiteX5208" fmla="*/ 3640269 w 4853691"/>
                <a:gd name="connsiteY5208" fmla="*/ 4468777 h 4860733"/>
                <a:gd name="connsiteX5209" fmla="*/ 3668434 w 4853691"/>
                <a:gd name="connsiteY5209" fmla="*/ 4457041 h 4860733"/>
                <a:gd name="connsiteX5210" fmla="*/ 3689557 w 4853691"/>
                <a:gd name="connsiteY5210" fmla="*/ 4447653 h 4860733"/>
                <a:gd name="connsiteX5211" fmla="*/ 3703639 w 4853691"/>
                <a:gd name="connsiteY5211" fmla="*/ 4440612 h 4860733"/>
                <a:gd name="connsiteX5212" fmla="*/ 3703639 w 4853691"/>
                <a:gd name="connsiteY5212" fmla="*/ 4440612 h 4860733"/>
                <a:gd name="connsiteX5213" fmla="*/ 3687210 w 4853691"/>
                <a:gd name="connsiteY5213" fmla="*/ 4450000 h 4860733"/>
                <a:gd name="connsiteX5214" fmla="*/ 3663740 w 4853691"/>
                <a:gd name="connsiteY5214" fmla="*/ 4468777 h 4860733"/>
                <a:gd name="connsiteX5215" fmla="*/ 2936155 w 4853691"/>
                <a:gd name="connsiteY5215" fmla="*/ 4647152 h 4860733"/>
                <a:gd name="connsiteX5216" fmla="*/ 2926767 w 4853691"/>
                <a:gd name="connsiteY5216" fmla="*/ 4661234 h 4860733"/>
                <a:gd name="connsiteX5217" fmla="*/ 2917379 w 4853691"/>
                <a:gd name="connsiteY5217" fmla="*/ 4672970 h 4860733"/>
                <a:gd name="connsiteX5218" fmla="*/ 2907991 w 4853691"/>
                <a:gd name="connsiteY5218" fmla="*/ 4687052 h 4860733"/>
                <a:gd name="connsiteX5219" fmla="*/ 2898602 w 4853691"/>
                <a:gd name="connsiteY5219" fmla="*/ 4698787 h 4860733"/>
                <a:gd name="connsiteX5220" fmla="*/ 2889214 w 4853691"/>
                <a:gd name="connsiteY5220" fmla="*/ 4712869 h 4860733"/>
                <a:gd name="connsiteX5221" fmla="*/ 2879826 w 4853691"/>
                <a:gd name="connsiteY5221" fmla="*/ 4724605 h 4860733"/>
                <a:gd name="connsiteX5222" fmla="*/ 2868091 w 4853691"/>
                <a:gd name="connsiteY5222" fmla="*/ 4736340 h 4860733"/>
                <a:gd name="connsiteX5223" fmla="*/ 2858703 w 4853691"/>
                <a:gd name="connsiteY5223" fmla="*/ 4745728 h 4860733"/>
                <a:gd name="connsiteX5224" fmla="*/ 2846967 w 4853691"/>
                <a:gd name="connsiteY5224" fmla="*/ 4757463 h 4860733"/>
                <a:gd name="connsiteX5225" fmla="*/ 2837579 w 4853691"/>
                <a:gd name="connsiteY5225" fmla="*/ 4766851 h 4860733"/>
                <a:gd name="connsiteX5226" fmla="*/ 2825844 w 4853691"/>
                <a:gd name="connsiteY5226" fmla="*/ 4778587 h 4860733"/>
                <a:gd name="connsiteX5227" fmla="*/ 2811762 w 4853691"/>
                <a:gd name="connsiteY5227" fmla="*/ 4773893 h 4860733"/>
                <a:gd name="connsiteX5228" fmla="*/ 2792985 w 4853691"/>
                <a:gd name="connsiteY5228" fmla="*/ 4787975 h 4860733"/>
                <a:gd name="connsiteX5229" fmla="*/ 2757780 w 4853691"/>
                <a:gd name="connsiteY5229" fmla="*/ 4776239 h 4860733"/>
                <a:gd name="connsiteX5230" fmla="*/ 2741350 w 4853691"/>
                <a:gd name="connsiteY5230" fmla="*/ 4769199 h 4860733"/>
                <a:gd name="connsiteX5231" fmla="*/ 2746044 w 4853691"/>
                <a:gd name="connsiteY5231" fmla="*/ 4766851 h 4860733"/>
                <a:gd name="connsiteX5232" fmla="*/ 2760127 w 4853691"/>
                <a:gd name="connsiteY5232" fmla="*/ 4757463 h 4860733"/>
                <a:gd name="connsiteX5233" fmla="*/ 2771862 w 4853691"/>
                <a:gd name="connsiteY5233" fmla="*/ 4748075 h 4860733"/>
                <a:gd name="connsiteX5234" fmla="*/ 2790638 w 4853691"/>
                <a:gd name="connsiteY5234" fmla="*/ 4731646 h 4860733"/>
                <a:gd name="connsiteX5235" fmla="*/ 2804721 w 4853691"/>
                <a:gd name="connsiteY5235" fmla="*/ 4717563 h 4860733"/>
                <a:gd name="connsiteX5236" fmla="*/ 2818803 w 4853691"/>
                <a:gd name="connsiteY5236" fmla="*/ 4703481 h 4860733"/>
                <a:gd name="connsiteX5237" fmla="*/ 2830538 w 4853691"/>
                <a:gd name="connsiteY5237" fmla="*/ 4691746 h 4860733"/>
                <a:gd name="connsiteX5238" fmla="*/ 2844620 w 4853691"/>
                <a:gd name="connsiteY5238" fmla="*/ 4677664 h 4860733"/>
                <a:gd name="connsiteX5239" fmla="*/ 2856355 w 4853691"/>
                <a:gd name="connsiteY5239" fmla="*/ 4665928 h 4860733"/>
                <a:gd name="connsiteX5240" fmla="*/ 2870438 w 4853691"/>
                <a:gd name="connsiteY5240" fmla="*/ 4651846 h 4860733"/>
                <a:gd name="connsiteX5241" fmla="*/ 2882173 w 4853691"/>
                <a:gd name="connsiteY5241" fmla="*/ 4637764 h 4860733"/>
                <a:gd name="connsiteX5242" fmla="*/ 2893908 w 4853691"/>
                <a:gd name="connsiteY5242" fmla="*/ 4623681 h 4860733"/>
                <a:gd name="connsiteX5243" fmla="*/ 2910338 w 4853691"/>
                <a:gd name="connsiteY5243" fmla="*/ 4623681 h 4860733"/>
                <a:gd name="connsiteX5244" fmla="*/ 2929114 w 4853691"/>
                <a:gd name="connsiteY5244" fmla="*/ 4623681 h 4860733"/>
                <a:gd name="connsiteX5245" fmla="*/ 2947890 w 4853691"/>
                <a:gd name="connsiteY5245" fmla="*/ 4623681 h 4860733"/>
                <a:gd name="connsiteX5246" fmla="*/ 2940849 w 4853691"/>
                <a:gd name="connsiteY5246" fmla="*/ 4635417 h 4860733"/>
                <a:gd name="connsiteX5247" fmla="*/ 2936155 w 4853691"/>
                <a:gd name="connsiteY5247" fmla="*/ 4647152 h 4860733"/>
                <a:gd name="connsiteX5248" fmla="*/ 2788291 w 4853691"/>
                <a:gd name="connsiteY5248" fmla="*/ 4797363 h 4860733"/>
                <a:gd name="connsiteX5249" fmla="*/ 2795332 w 4853691"/>
                <a:gd name="connsiteY5249" fmla="*/ 4795016 h 4860733"/>
                <a:gd name="connsiteX5250" fmla="*/ 2797679 w 4853691"/>
                <a:gd name="connsiteY5250" fmla="*/ 4802057 h 4860733"/>
                <a:gd name="connsiteX5251" fmla="*/ 2795332 w 4853691"/>
                <a:gd name="connsiteY5251" fmla="*/ 4804404 h 4860733"/>
                <a:gd name="connsiteX5252" fmla="*/ 2788291 w 4853691"/>
                <a:gd name="connsiteY5252" fmla="*/ 4797363 h 4860733"/>
                <a:gd name="connsiteX5253" fmla="*/ 2729615 w 4853691"/>
                <a:gd name="connsiteY5253" fmla="*/ 4804404 h 4860733"/>
                <a:gd name="connsiteX5254" fmla="*/ 2701450 w 4853691"/>
                <a:gd name="connsiteY5254" fmla="*/ 4809098 h 4860733"/>
                <a:gd name="connsiteX5255" fmla="*/ 2696756 w 4853691"/>
                <a:gd name="connsiteY5255" fmla="*/ 4809098 h 4860733"/>
                <a:gd name="connsiteX5256" fmla="*/ 2694409 w 4853691"/>
                <a:gd name="connsiteY5256" fmla="*/ 4799710 h 4860733"/>
                <a:gd name="connsiteX5257" fmla="*/ 2703797 w 4853691"/>
                <a:gd name="connsiteY5257" fmla="*/ 4795016 h 4860733"/>
                <a:gd name="connsiteX5258" fmla="*/ 2715533 w 4853691"/>
                <a:gd name="connsiteY5258" fmla="*/ 4787975 h 4860733"/>
                <a:gd name="connsiteX5259" fmla="*/ 2727268 w 4853691"/>
                <a:gd name="connsiteY5259" fmla="*/ 4780934 h 4860733"/>
                <a:gd name="connsiteX5260" fmla="*/ 2739003 w 4853691"/>
                <a:gd name="connsiteY5260" fmla="*/ 4771545 h 4860733"/>
                <a:gd name="connsiteX5261" fmla="*/ 2743697 w 4853691"/>
                <a:gd name="connsiteY5261" fmla="*/ 4766851 h 4860733"/>
                <a:gd name="connsiteX5262" fmla="*/ 2753086 w 4853691"/>
                <a:gd name="connsiteY5262" fmla="*/ 4771545 h 4860733"/>
                <a:gd name="connsiteX5263" fmla="*/ 2774209 w 4853691"/>
                <a:gd name="connsiteY5263" fmla="*/ 4780934 h 4860733"/>
                <a:gd name="connsiteX5264" fmla="*/ 2790638 w 4853691"/>
                <a:gd name="connsiteY5264" fmla="*/ 4785628 h 4860733"/>
                <a:gd name="connsiteX5265" fmla="*/ 2792985 w 4853691"/>
                <a:gd name="connsiteY5265" fmla="*/ 4785628 h 4860733"/>
                <a:gd name="connsiteX5266" fmla="*/ 2792985 w 4853691"/>
                <a:gd name="connsiteY5266" fmla="*/ 4790322 h 4860733"/>
                <a:gd name="connsiteX5267" fmla="*/ 2792985 w 4853691"/>
                <a:gd name="connsiteY5267" fmla="*/ 4792669 h 4860733"/>
                <a:gd name="connsiteX5268" fmla="*/ 2783597 w 4853691"/>
                <a:gd name="connsiteY5268" fmla="*/ 4795016 h 4860733"/>
                <a:gd name="connsiteX5269" fmla="*/ 2781250 w 4853691"/>
                <a:gd name="connsiteY5269" fmla="*/ 4795016 h 4860733"/>
                <a:gd name="connsiteX5270" fmla="*/ 2776556 w 4853691"/>
                <a:gd name="connsiteY5270" fmla="*/ 4795016 h 4860733"/>
                <a:gd name="connsiteX5271" fmla="*/ 2767168 w 4853691"/>
                <a:gd name="connsiteY5271" fmla="*/ 4797363 h 4860733"/>
                <a:gd name="connsiteX5272" fmla="*/ 2755433 w 4853691"/>
                <a:gd name="connsiteY5272" fmla="*/ 4799710 h 4860733"/>
                <a:gd name="connsiteX5273" fmla="*/ 2729615 w 4853691"/>
                <a:gd name="connsiteY5273" fmla="*/ 4804404 h 4860733"/>
                <a:gd name="connsiteX5274" fmla="*/ 2607569 w 4853691"/>
                <a:gd name="connsiteY5274" fmla="*/ 4816140 h 4860733"/>
                <a:gd name="connsiteX5275" fmla="*/ 2572363 w 4853691"/>
                <a:gd name="connsiteY5275" fmla="*/ 4818486 h 4860733"/>
                <a:gd name="connsiteX5276" fmla="*/ 2546545 w 4853691"/>
                <a:gd name="connsiteY5276" fmla="*/ 4820834 h 4860733"/>
                <a:gd name="connsiteX5277" fmla="*/ 2506646 w 4853691"/>
                <a:gd name="connsiteY5277" fmla="*/ 4823180 h 4860733"/>
                <a:gd name="connsiteX5278" fmla="*/ 2485522 w 4853691"/>
                <a:gd name="connsiteY5278" fmla="*/ 4823180 h 4860733"/>
                <a:gd name="connsiteX5279" fmla="*/ 2424499 w 4853691"/>
                <a:gd name="connsiteY5279" fmla="*/ 4823180 h 4860733"/>
                <a:gd name="connsiteX5280" fmla="*/ 2424499 w 4853691"/>
                <a:gd name="connsiteY5280" fmla="*/ 4823180 h 4860733"/>
                <a:gd name="connsiteX5281" fmla="*/ 2023154 w 4853691"/>
                <a:gd name="connsiteY5281" fmla="*/ 4790322 h 4860733"/>
                <a:gd name="connsiteX5282" fmla="*/ 2203877 w 4853691"/>
                <a:gd name="connsiteY5282" fmla="*/ 4755116 h 4860733"/>
                <a:gd name="connsiteX5283" fmla="*/ 2241429 w 4853691"/>
                <a:gd name="connsiteY5283" fmla="*/ 4764504 h 4860733"/>
                <a:gd name="connsiteX5284" fmla="*/ 2267247 w 4853691"/>
                <a:gd name="connsiteY5284" fmla="*/ 4769199 h 4860733"/>
                <a:gd name="connsiteX5285" fmla="*/ 2311841 w 4853691"/>
                <a:gd name="connsiteY5285" fmla="*/ 4778587 h 4860733"/>
                <a:gd name="connsiteX5286" fmla="*/ 2340005 w 4853691"/>
                <a:gd name="connsiteY5286" fmla="*/ 4783281 h 4860733"/>
                <a:gd name="connsiteX5287" fmla="*/ 2384599 w 4853691"/>
                <a:gd name="connsiteY5287" fmla="*/ 4790322 h 4860733"/>
                <a:gd name="connsiteX5288" fmla="*/ 2412764 w 4853691"/>
                <a:gd name="connsiteY5288" fmla="*/ 4795016 h 4860733"/>
                <a:gd name="connsiteX5289" fmla="*/ 2455011 w 4853691"/>
                <a:gd name="connsiteY5289" fmla="*/ 4799710 h 4860733"/>
                <a:gd name="connsiteX5290" fmla="*/ 2483175 w 4853691"/>
                <a:gd name="connsiteY5290" fmla="*/ 4802057 h 4860733"/>
                <a:gd name="connsiteX5291" fmla="*/ 2525422 w 4853691"/>
                <a:gd name="connsiteY5291" fmla="*/ 4806751 h 4860733"/>
                <a:gd name="connsiteX5292" fmla="*/ 2555934 w 4853691"/>
                <a:gd name="connsiteY5292" fmla="*/ 4809098 h 4860733"/>
                <a:gd name="connsiteX5293" fmla="*/ 2595833 w 4853691"/>
                <a:gd name="connsiteY5293" fmla="*/ 4811445 h 4860733"/>
                <a:gd name="connsiteX5294" fmla="*/ 2626345 w 4853691"/>
                <a:gd name="connsiteY5294" fmla="*/ 4811445 h 4860733"/>
                <a:gd name="connsiteX5295" fmla="*/ 2661551 w 4853691"/>
                <a:gd name="connsiteY5295" fmla="*/ 4811445 h 4860733"/>
                <a:gd name="connsiteX5296" fmla="*/ 2661551 w 4853691"/>
                <a:gd name="connsiteY5296" fmla="*/ 4811445 h 4860733"/>
                <a:gd name="connsiteX5297" fmla="*/ 2638080 w 4853691"/>
                <a:gd name="connsiteY5297" fmla="*/ 4813792 h 4860733"/>
                <a:gd name="connsiteX5298" fmla="*/ 2607569 w 4853691"/>
                <a:gd name="connsiteY5298" fmla="*/ 4816140 h 4860733"/>
                <a:gd name="connsiteX5299" fmla="*/ 1769673 w 4853691"/>
                <a:gd name="connsiteY5299" fmla="*/ 4733993 h 4860733"/>
                <a:gd name="connsiteX5300" fmla="*/ 1722732 w 4853691"/>
                <a:gd name="connsiteY5300" fmla="*/ 4719911 h 4860733"/>
                <a:gd name="connsiteX5301" fmla="*/ 1722732 w 4853691"/>
                <a:gd name="connsiteY5301" fmla="*/ 4715216 h 4860733"/>
                <a:gd name="connsiteX5302" fmla="*/ 1701609 w 4853691"/>
                <a:gd name="connsiteY5302" fmla="*/ 4694093 h 4860733"/>
                <a:gd name="connsiteX5303" fmla="*/ 1687526 w 4853691"/>
                <a:gd name="connsiteY5303" fmla="*/ 4698787 h 4860733"/>
                <a:gd name="connsiteX5304" fmla="*/ 1659362 w 4853691"/>
                <a:gd name="connsiteY5304" fmla="*/ 4668276 h 4860733"/>
                <a:gd name="connsiteX5305" fmla="*/ 1649974 w 4853691"/>
                <a:gd name="connsiteY5305" fmla="*/ 4656540 h 4860733"/>
                <a:gd name="connsiteX5306" fmla="*/ 1638239 w 4853691"/>
                <a:gd name="connsiteY5306" fmla="*/ 4642458 h 4860733"/>
                <a:gd name="connsiteX5307" fmla="*/ 1626503 w 4853691"/>
                <a:gd name="connsiteY5307" fmla="*/ 4628376 h 4860733"/>
                <a:gd name="connsiteX5308" fmla="*/ 1617115 w 4853691"/>
                <a:gd name="connsiteY5308" fmla="*/ 4614293 h 4860733"/>
                <a:gd name="connsiteX5309" fmla="*/ 1605380 w 4853691"/>
                <a:gd name="connsiteY5309" fmla="*/ 4597864 h 4860733"/>
                <a:gd name="connsiteX5310" fmla="*/ 1595992 w 4853691"/>
                <a:gd name="connsiteY5310" fmla="*/ 4583782 h 4860733"/>
                <a:gd name="connsiteX5311" fmla="*/ 1584256 w 4853691"/>
                <a:gd name="connsiteY5311" fmla="*/ 4565005 h 4860733"/>
                <a:gd name="connsiteX5312" fmla="*/ 1574868 w 4853691"/>
                <a:gd name="connsiteY5312" fmla="*/ 4548576 h 4860733"/>
                <a:gd name="connsiteX5313" fmla="*/ 1565480 w 4853691"/>
                <a:gd name="connsiteY5313" fmla="*/ 4529800 h 4860733"/>
                <a:gd name="connsiteX5314" fmla="*/ 1556092 w 4853691"/>
                <a:gd name="connsiteY5314" fmla="*/ 4511024 h 4860733"/>
                <a:gd name="connsiteX5315" fmla="*/ 1546704 w 4853691"/>
                <a:gd name="connsiteY5315" fmla="*/ 4492247 h 4860733"/>
                <a:gd name="connsiteX5316" fmla="*/ 1546704 w 4853691"/>
                <a:gd name="connsiteY5316" fmla="*/ 4489900 h 4860733"/>
                <a:gd name="connsiteX5317" fmla="*/ 1549051 w 4853691"/>
                <a:gd name="connsiteY5317" fmla="*/ 4487553 h 4860733"/>
                <a:gd name="connsiteX5318" fmla="*/ 1560786 w 4853691"/>
                <a:gd name="connsiteY5318" fmla="*/ 4501635 h 4860733"/>
                <a:gd name="connsiteX5319" fmla="*/ 1570174 w 4853691"/>
                <a:gd name="connsiteY5319" fmla="*/ 4511024 h 4860733"/>
                <a:gd name="connsiteX5320" fmla="*/ 1586603 w 4853691"/>
                <a:gd name="connsiteY5320" fmla="*/ 4529800 h 4860733"/>
                <a:gd name="connsiteX5321" fmla="*/ 1595992 w 4853691"/>
                <a:gd name="connsiteY5321" fmla="*/ 4539188 h 4860733"/>
                <a:gd name="connsiteX5322" fmla="*/ 1610074 w 4853691"/>
                <a:gd name="connsiteY5322" fmla="*/ 4555617 h 4860733"/>
                <a:gd name="connsiteX5323" fmla="*/ 1619462 w 4853691"/>
                <a:gd name="connsiteY5323" fmla="*/ 4567352 h 4860733"/>
                <a:gd name="connsiteX5324" fmla="*/ 1633544 w 4853691"/>
                <a:gd name="connsiteY5324" fmla="*/ 4581435 h 4860733"/>
                <a:gd name="connsiteX5325" fmla="*/ 1645280 w 4853691"/>
                <a:gd name="connsiteY5325" fmla="*/ 4590823 h 4860733"/>
                <a:gd name="connsiteX5326" fmla="*/ 1659362 w 4853691"/>
                <a:gd name="connsiteY5326" fmla="*/ 4604905 h 4860733"/>
                <a:gd name="connsiteX5327" fmla="*/ 1671097 w 4853691"/>
                <a:gd name="connsiteY5327" fmla="*/ 4614293 h 4860733"/>
                <a:gd name="connsiteX5328" fmla="*/ 1685179 w 4853691"/>
                <a:gd name="connsiteY5328" fmla="*/ 4626029 h 4860733"/>
                <a:gd name="connsiteX5329" fmla="*/ 1696915 w 4853691"/>
                <a:gd name="connsiteY5329" fmla="*/ 4635417 h 4860733"/>
                <a:gd name="connsiteX5330" fmla="*/ 1708650 w 4853691"/>
                <a:gd name="connsiteY5330" fmla="*/ 4647152 h 4860733"/>
                <a:gd name="connsiteX5331" fmla="*/ 1720385 w 4853691"/>
                <a:gd name="connsiteY5331" fmla="*/ 4656540 h 4860733"/>
                <a:gd name="connsiteX5332" fmla="*/ 1732120 w 4853691"/>
                <a:gd name="connsiteY5332" fmla="*/ 4668276 h 4860733"/>
                <a:gd name="connsiteX5333" fmla="*/ 1743856 w 4853691"/>
                <a:gd name="connsiteY5333" fmla="*/ 4677664 h 4860733"/>
                <a:gd name="connsiteX5334" fmla="*/ 1755591 w 4853691"/>
                <a:gd name="connsiteY5334" fmla="*/ 4687052 h 4860733"/>
                <a:gd name="connsiteX5335" fmla="*/ 1767326 w 4853691"/>
                <a:gd name="connsiteY5335" fmla="*/ 4696440 h 4860733"/>
                <a:gd name="connsiteX5336" fmla="*/ 1779061 w 4853691"/>
                <a:gd name="connsiteY5336" fmla="*/ 4705828 h 4860733"/>
                <a:gd name="connsiteX5337" fmla="*/ 1790797 w 4853691"/>
                <a:gd name="connsiteY5337" fmla="*/ 4712869 h 4860733"/>
                <a:gd name="connsiteX5338" fmla="*/ 1802532 w 4853691"/>
                <a:gd name="connsiteY5338" fmla="*/ 4722258 h 4860733"/>
                <a:gd name="connsiteX5339" fmla="*/ 1814267 w 4853691"/>
                <a:gd name="connsiteY5339" fmla="*/ 4729299 h 4860733"/>
                <a:gd name="connsiteX5340" fmla="*/ 1826002 w 4853691"/>
                <a:gd name="connsiteY5340" fmla="*/ 4736340 h 4860733"/>
                <a:gd name="connsiteX5341" fmla="*/ 1837737 w 4853691"/>
                <a:gd name="connsiteY5341" fmla="*/ 4743381 h 4860733"/>
                <a:gd name="connsiteX5342" fmla="*/ 1849473 w 4853691"/>
                <a:gd name="connsiteY5342" fmla="*/ 4750422 h 4860733"/>
                <a:gd name="connsiteX5343" fmla="*/ 1849473 w 4853691"/>
                <a:gd name="connsiteY5343" fmla="*/ 4750422 h 4860733"/>
                <a:gd name="connsiteX5344" fmla="*/ 1793144 w 4853691"/>
                <a:gd name="connsiteY5344" fmla="*/ 4736340 h 4860733"/>
                <a:gd name="connsiteX5345" fmla="*/ 1769673 w 4853691"/>
                <a:gd name="connsiteY5345" fmla="*/ 4733993 h 4860733"/>
                <a:gd name="connsiteX5346" fmla="*/ 1642933 w 4853691"/>
                <a:gd name="connsiteY5346" fmla="*/ 4691746 h 4860733"/>
                <a:gd name="connsiteX5347" fmla="*/ 1610074 w 4853691"/>
                <a:gd name="connsiteY5347" fmla="*/ 4677664 h 4860733"/>
                <a:gd name="connsiteX5348" fmla="*/ 1586603 w 4853691"/>
                <a:gd name="connsiteY5348" fmla="*/ 4668276 h 4860733"/>
                <a:gd name="connsiteX5349" fmla="*/ 1551398 w 4853691"/>
                <a:gd name="connsiteY5349" fmla="*/ 4651846 h 4860733"/>
                <a:gd name="connsiteX5350" fmla="*/ 1532621 w 4853691"/>
                <a:gd name="connsiteY5350" fmla="*/ 4642458 h 4860733"/>
                <a:gd name="connsiteX5351" fmla="*/ 1476292 w 4853691"/>
                <a:gd name="connsiteY5351" fmla="*/ 4616641 h 4860733"/>
                <a:gd name="connsiteX5352" fmla="*/ 1471598 w 4853691"/>
                <a:gd name="connsiteY5352" fmla="*/ 4614293 h 4860733"/>
                <a:gd name="connsiteX5353" fmla="*/ 1419963 w 4853691"/>
                <a:gd name="connsiteY5353" fmla="*/ 4588476 h 4860733"/>
                <a:gd name="connsiteX5354" fmla="*/ 1403534 w 4853691"/>
                <a:gd name="connsiteY5354" fmla="*/ 4579088 h 4860733"/>
                <a:gd name="connsiteX5355" fmla="*/ 1365981 w 4853691"/>
                <a:gd name="connsiteY5355" fmla="*/ 4560311 h 4860733"/>
                <a:gd name="connsiteX5356" fmla="*/ 1347205 w 4853691"/>
                <a:gd name="connsiteY5356" fmla="*/ 4548576 h 4860733"/>
                <a:gd name="connsiteX5357" fmla="*/ 1311999 w 4853691"/>
                <a:gd name="connsiteY5357" fmla="*/ 4529800 h 4860733"/>
                <a:gd name="connsiteX5358" fmla="*/ 1290876 w 4853691"/>
                <a:gd name="connsiteY5358" fmla="*/ 4518064 h 4860733"/>
                <a:gd name="connsiteX5359" fmla="*/ 1274446 w 4853691"/>
                <a:gd name="connsiteY5359" fmla="*/ 4508676 h 4860733"/>
                <a:gd name="connsiteX5360" fmla="*/ 1276793 w 4853691"/>
                <a:gd name="connsiteY5360" fmla="*/ 4503982 h 4860733"/>
                <a:gd name="connsiteX5361" fmla="*/ 1286181 w 4853691"/>
                <a:gd name="connsiteY5361" fmla="*/ 4503982 h 4860733"/>
                <a:gd name="connsiteX5362" fmla="*/ 1300264 w 4853691"/>
                <a:gd name="connsiteY5362" fmla="*/ 4506329 h 4860733"/>
                <a:gd name="connsiteX5363" fmla="*/ 1340164 w 4853691"/>
                <a:gd name="connsiteY5363" fmla="*/ 4508676 h 4860733"/>
                <a:gd name="connsiteX5364" fmla="*/ 1340164 w 4853691"/>
                <a:gd name="connsiteY5364" fmla="*/ 4508676 h 4860733"/>
                <a:gd name="connsiteX5365" fmla="*/ 1342511 w 4853691"/>
                <a:gd name="connsiteY5365" fmla="*/ 4508676 h 4860733"/>
                <a:gd name="connsiteX5366" fmla="*/ 1363634 w 4853691"/>
                <a:gd name="connsiteY5366" fmla="*/ 4508676 h 4860733"/>
                <a:gd name="connsiteX5367" fmla="*/ 1370675 w 4853691"/>
                <a:gd name="connsiteY5367" fmla="*/ 4508676 h 4860733"/>
                <a:gd name="connsiteX5368" fmla="*/ 1389452 w 4853691"/>
                <a:gd name="connsiteY5368" fmla="*/ 4506329 h 4860733"/>
                <a:gd name="connsiteX5369" fmla="*/ 1394146 w 4853691"/>
                <a:gd name="connsiteY5369" fmla="*/ 4506329 h 4860733"/>
                <a:gd name="connsiteX5370" fmla="*/ 1412922 w 4853691"/>
                <a:gd name="connsiteY5370" fmla="*/ 4503982 h 4860733"/>
                <a:gd name="connsiteX5371" fmla="*/ 1417616 w 4853691"/>
                <a:gd name="connsiteY5371" fmla="*/ 4503982 h 4860733"/>
                <a:gd name="connsiteX5372" fmla="*/ 1438739 w 4853691"/>
                <a:gd name="connsiteY5372" fmla="*/ 4501635 h 4860733"/>
                <a:gd name="connsiteX5373" fmla="*/ 1441087 w 4853691"/>
                <a:gd name="connsiteY5373" fmla="*/ 4501635 h 4860733"/>
                <a:gd name="connsiteX5374" fmla="*/ 1462210 w 4853691"/>
                <a:gd name="connsiteY5374" fmla="*/ 4496941 h 4860733"/>
                <a:gd name="connsiteX5375" fmla="*/ 1464557 w 4853691"/>
                <a:gd name="connsiteY5375" fmla="*/ 4496941 h 4860733"/>
                <a:gd name="connsiteX5376" fmla="*/ 1488028 w 4853691"/>
                <a:gd name="connsiteY5376" fmla="*/ 4489900 h 4860733"/>
                <a:gd name="connsiteX5377" fmla="*/ 1490375 w 4853691"/>
                <a:gd name="connsiteY5377" fmla="*/ 4489900 h 4860733"/>
                <a:gd name="connsiteX5378" fmla="*/ 1513845 w 4853691"/>
                <a:gd name="connsiteY5378" fmla="*/ 4482859 h 4860733"/>
                <a:gd name="connsiteX5379" fmla="*/ 1516192 w 4853691"/>
                <a:gd name="connsiteY5379" fmla="*/ 4482859 h 4860733"/>
                <a:gd name="connsiteX5380" fmla="*/ 1518539 w 4853691"/>
                <a:gd name="connsiteY5380" fmla="*/ 4480512 h 4860733"/>
                <a:gd name="connsiteX5381" fmla="*/ 1523233 w 4853691"/>
                <a:gd name="connsiteY5381" fmla="*/ 4487553 h 4860733"/>
                <a:gd name="connsiteX5382" fmla="*/ 1537315 w 4853691"/>
                <a:gd name="connsiteY5382" fmla="*/ 4494594 h 4860733"/>
                <a:gd name="connsiteX5383" fmla="*/ 1544357 w 4853691"/>
                <a:gd name="connsiteY5383" fmla="*/ 4492247 h 4860733"/>
                <a:gd name="connsiteX5384" fmla="*/ 1574868 w 4853691"/>
                <a:gd name="connsiteY5384" fmla="*/ 4548576 h 4860733"/>
                <a:gd name="connsiteX5385" fmla="*/ 1579562 w 4853691"/>
                <a:gd name="connsiteY5385" fmla="*/ 4557964 h 4860733"/>
                <a:gd name="connsiteX5386" fmla="*/ 1595992 w 4853691"/>
                <a:gd name="connsiteY5386" fmla="*/ 4583782 h 4860733"/>
                <a:gd name="connsiteX5387" fmla="*/ 1603033 w 4853691"/>
                <a:gd name="connsiteY5387" fmla="*/ 4595517 h 4860733"/>
                <a:gd name="connsiteX5388" fmla="*/ 1617115 w 4853691"/>
                <a:gd name="connsiteY5388" fmla="*/ 4616641 h 4860733"/>
                <a:gd name="connsiteX5389" fmla="*/ 1626503 w 4853691"/>
                <a:gd name="connsiteY5389" fmla="*/ 4628376 h 4860733"/>
                <a:gd name="connsiteX5390" fmla="*/ 1638239 w 4853691"/>
                <a:gd name="connsiteY5390" fmla="*/ 4644805 h 4860733"/>
                <a:gd name="connsiteX5391" fmla="*/ 1647627 w 4853691"/>
                <a:gd name="connsiteY5391" fmla="*/ 4656540 h 4860733"/>
                <a:gd name="connsiteX5392" fmla="*/ 1659362 w 4853691"/>
                <a:gd name="connsiteY5392" fmla="*/ 4670622 h 4860733"/>
                <a:gd name="connsiteX5393" fmla="*/ 1668750 w 4853691"/>
                <a:gd name="connsiteY5393" fmla="*/ 4682358 h 4860733"/>
                <a:gd name="connsiteX5394" fmla="*/ 1680485 w 4853691"/>
                <a:gd name="connsiteY5394" fmla="*/ 4694093 h 4860733"/>
                <a:gd name="connsiteX5395" fmla="*/ 1689873 w 4853691"/>
                <a:gd name="connsiteY5395" fmla="*/ 4703481 h 4860733"/>
                <a:gd name="connsiteX5396" fmla="*/ 1685179 w 4853691"/>
                <a:gd name="connsiteY5396" fmla="*/ 4708175 h 4860733"/>
                <a:gd name="connsiteX5397" fmla="*/ 1671097 w 4853691"/>
                <a:gd name="connsiteY5397" fmla="*/ 4703481 h 4860733"/>
                <a:gd name="connsiteX5398" fmla="*/ 1642933 w 4853691"/>
                <a:gd name="connsiteY5398" fmla="*/ 4691746 h 4860733"/>
                <a:gd name="connsiteX5399" fmla="*/ 1161788 w 4853691"/>
                <a:gd name="connsiteY5399" fmla="*/ 4466429 h 4860733"/>
                <a:gd name="connsiteX5400" fmla="*/ 1145359 w 4853691"/>
                <a:gd name="connsiteY5400" fmla="*/ 4459388 h 4860733"/>
                <a:gd name="connsiteX5401" fmla="*/ 1126582 w 4853691"/>
                <a:gd name="connsiteY5401" fmla="*/ 4450000 h 4860733"/>
                <a:gd name="connsiteX5402" fmla="*/ 1110153 w 4853691"/>
                <a:gd name="connsiteY5402" fmla="*/ 4442959 h 4860733"/>
                <a:gd name="connsiteX5403" fmla="*/ 1091377 w 4853691"/>
                <a:gd name="connsiteY5403" fmla="*/ 4433571 h 4860733"/>
                <a:gd name="connsiteX5404" fmla="*/ 1077294 w 4853691"/>
                <a:gd name="connsiteY5404" fmla="*/ 4426530 h 4860733"/>
                <a:gd name="connsiteX5405" fmla="*/ 1063212 w 4853691"/>
                <a:gd name="connsiteY5405" fmla="*/ 4417142 h 4860733"/>
                <a:gd name="connsiteX5406" fmla="*/ 1063212 w 4853691"/>
                <a:gd name="connsiteY5406" fmla="*/ 4417142 h 4860733"/>
                <a:gd name="connsiteX5407" fmla="*/ 1049130 w 4853691"/>
                <a:gd name="connsiteY5407" fmla="*/ 4398365 h 4860733"/>
                <a:gd name="connsiteX5408" fmla="*/ 1056171 w 4853691"/>
                <a:gd name="connsiteY5408" fmla="*/ 4393671 h 4860733"/>
                <a:gd name="connsiteX5409" fmla="*/ 1079641 w 4853691"/>
                <a:gd name="connsiteY5409" fmla="*/ 4410100 h 4860733"/>
                <a:gd name="connsiteX5410" fmla="*/ 1091377 w 4853691"/>
                <a:gd name="connsiteY5410" fmla="*/ 4417142 h 4860733"/>
                <a:gd name="connsiteX5411" fmla="*/ 1121888 w 4853691"/>
                <a:gd name="connsiteY5411" fmla="*/ 4438265 h 4860733"/>
                <a:gd name="connsiteX5412" fmla="*/ 1140665 w 4853691"/>
                <a:gd name="connsiteY5412" fmla="*/ 4452347 h 4860733"/>
                <a:gd name="connsiteX5413" fmla="*/ 1171176 w 4853691"/>
                <a:gd name="connsiteY5413" fmla="*/ 4471123 h 4860733"/>
                <a:gd name="connsiteX5414" fmla="*/ 1182911 w 4853691"/>
                <a:gd name="connsiteY5414" fmla="*/ 4478165 h 4860733"/>
                <a:gd name="connsiteX5415" fmla="*/ 1178217 w 4853691"/>
                <a:gd name="connsiteY5415" fmla="*/ 4475818 h 4860733"/>
                <a:gd name="connsiteX5416" fmla="*/ 1161788 w 4853691"/>
                <a:gd name="connsiteY5416" fmla="*/ 4466429 h 4860733"/>
                <a:gd name="connsiteX5417" fmla="*/ 985760 w 4853691"/>
                <a:gd name="connsiteY5417" fmla="*/ 4311525 h 4860733"/>
                <a:gd name="connsiteX5418" fmla="*/ 999842 w 4853691"/>
                <a:gd name="connsiteY5418" fmla="*/ 4304483 h 4860733"/>
                <a:gd name="connsiteX5419" fmla="*/ 999842 w 4853691"/>
                <a:gd name="connsiteY5419" fmla="*/ 4304483 h 4860733"/>
                <a:gd name="connsiteX5420" fmla="*/ 1016271 w 4853691"/>
                <a:gd name="connsiteY5420" fmla="*/ 4311525 h 4860733"/>
                <a:gd name="connsiteX5421" fmla="*/ 1030353 w 4853691"/>
                <a:gd name="connsiteY5421" fmla="*/ 4306830 h 4860733"/>
                <a:gd name="connsiteX5422" fmla="*/ 1058518 w 4853691"/>
                <a:gd name="connsiteY5422" fmla="*/ 4334995 h 4860733"/>
                <a:gd name="connsiteX5423" fmla="*/ 1056171 w 4853691"/>
                <a:gd name="connsiteY5423" fmla="*/ 4339689 h 4860733"/>
                <a:gd name="connsiteX5424" fmla="*/ 1053824 w 4853691"/>
                <a:gd name="connsiteY5424" fmla="*/ 4349077 h 4860733"/>
                <a:gd name="connsiteX5425" fmla="*/ 1051477 w 4853691"/>
                <a:gd name="connsiteY5425" fmla="*/ 4356118 h 4860733"/>
                <a:gd name="connsiteX5426" fmla="*/ 1049130 w 4853691"/>
                <a:gd name="connsiteY5426" fmla="*/ 4358466 h 4860733"/>
                <a:gd name="connsiteX5427" fmla="*/ 1042089 w 4853691"/>
                <a:gd name="connsiteY5427" fmla="*/ 4356118 h 4860733"/>
                <a:gd name="connsiteX5428" fmla="*/ 1028006 w 4853691"/>
                <a:gd name="connsiteY5428" fmla="*/ 4363160 h 4860733"/>
                <a:gd name="connsiteX5429" fmla="*/ 1011577 w 4853691"/>
                <a:gd name="connsiteY5429" fmla="*/ 4349077 h 4860733"/>
                <a:gd name="connsiteX5430" fmla="*/ 978718 w 4853691"/>
                <a:gd name="connsiteY5430" fmla="*/ 4320913 h 4860733"/>
                <a:gd name="connsiteX5431" fmla="*/ 978718 w 4853691"/>
                <a:gd name="connsiteY5431" fmla="*/ 4318565 h 4860733"/>
                <a:gd name="connsiteX5432" fmla="*/ 978718 w 4853691"/>
                <a:gd name="connsiteY5432" fmla="*/ 4313871 h 4860733"/>
                <a:gd name="connsiteX5433" fmla="*/ 983412 w 4853691"/>
                <a:gd name="connsiteY5433" fmla="*/ 4311525 h 4860733"/>
                <a:gd name="connsiteX5434" fmla="*/ 985760 w 4853691"/>
                <a:gd name="connsiteY5434" fmla="*/ 4311525 h 4860733"/>
                <a:gd name="connsiteX5435" fmla="*/ 955248 w 4853691"/>
                <a:gd name="connsiteY5435" fmla="*/ 4259889 h 4860733"/>
                <a:gd name="connsiteX5436" fmla="*/ 922389 w 4853691"/>
                <a:gd name="connsiteY5436" fmla="*/ 4241113 h 4860733"/>
                <a:gd name="connsiteX5437" fmla="*/ 898919 w 4853691"/>
                <a:gd name="connsiteY5437" fmla="*/ 4227031 h 4860733"/>
                <a:gd name="connsiteX5438" fmla="*/ 863713 w 4853691"/>
                <a:gd name="connsiteY5438" fmla="*/ 4205908 h 4860733"/>
                <a:gd name="connsiteX5439" fmla="*/ 842590 w 4853691"/>
                <a:gd name="connsiteY5439" fmla="*/ 4191825 h 4860733"/>
                <a:gd name="connsiteX5440" fmla="*/ 805037 w 4853691"/>
                <a:gd name="connsiteY5440" fmla="*/ 4166007 h 4860733"/>
                <a:gd name="connsiteX5441" fmla="*/ 802690 w 4853691"/>
                <a:gd name="connsiteY5441" fmla="*/ 4163660 h 4860733"/>
                <a:gd name="connsiteX5442" fmla="*/ 779219 w 4853691"/>
                <a:gd name="connsiteY5442" fmla="*/ 4140190 h 4860733"/>
                <a:gd name="connsiteX5443" fmla="*/ 755749 w 4853691"/>
                <a:gd name="connsiteY5443" fmla="*/ 4116720 h 4860733"/>
                <a:gd name="connsiteX5444" fmla="*/ 729931 w 4853691"/>
                <a:gd name="connsiteY5444" fmla="*/ 4088555 h 4860733"/>
                <a:gd name="connsiteX5445" fmla="*/ 706461 w 4853691"/>
                <a:gd name="connsiteY5445" fmla="*/ 4062737 h 4860733"/>
                <a:gd name="connsiteX5446" fmla="*/ 680643 w 4853691"/>
                <a:gd name="connsiteY5446" fmla="*/ 4034573 h 4860733"/>
                <a:gd name="connsiteX5447" fmla="*/ 659520 w 4853691"/>
                <a:gd name="connsiteY5447" fmla="*/ 4008755 h 4860733"/>
                <a:gd name="connsiteX5448" fmla="*/ 636050 w 4853691"/>
                <a:gd name="connsiteY5448" fmla="*/ 3980591 h 4860733"/>
                <a:gd name="connsiteX5449" fmla="*/ 619620 w 4853691"/>
                <a:gd name="connsiteY5449" fmla="*/ 3959468 h 4860733"/>
                <a:gd name="connsiteX5450" fmla="*/ 621967 w 4853691"/>
                <a:gd name="connsiteY5450" fmla="*/ 3957120 h 4860733"/>
                <a:gd name="connsiteX5451" fmla="*/ 626661 w 4853691"/>
                <a:gd name="connsiteY5451" fmla="*/ 3952426 h 4860733"/>
                <a:gd name="connsiteX5452" fmla="*/ 629008 w 4853691"/>
                <a:gd name="connsiteY5452" fmla="*/ 3950079 h 4860733"/>
                <a:gd name="connsiteX5453" fmla="*/ 633703 w 4853691"/>
                <a:gd name="connsiteY5453" fmla="*/ 3945385 h 4860733"/>
                <a:gd name="connsiteX5454" fmla="*/ 636050 w 4853691"/>
                <a:gd name="connsiteY5454" fmla="*/ 3943038 h 4860733"/>
                <a:gd name="connsiteX5455" fmla="*/ 640744 w 4853691"/>
                <a:gd name="connsiteY5455" fmla="*/ 3938344 h 4860733"/>
                <a:gd name="connsiteX5456" fmla="*/ 643091 w 4853691"/>
                <a:gd name="connsiteY5456" fmla="*/ 3935997 h 4860733"/>
                <a:gd name="connsiteX5457" fmla="*/ 647785 w 4853691"/>
                <a:gd name="connsiteY5457" fmla="*/ 3928956 h 4860733"/>
                <a:gd name="connsiteX5458" fmla="*/ 650132 w 4853691"/>
                <a:gd name="connsiteY5458" fmla="*/ 3926609 h 4860733"/>
                <a:gd name="connsiteX5459" fmla="*/ 654826 w 4853691"/>
                <a:gd name="connsiteY5459" fmla="*/ 3919567 h 4860733"/>
                <a:gd name="connsiteX5460" fmla="*/ 657173 w 4853691"/>
                <a:gd name="connsiteY5460" fmla="*/ 3914873 h 4860733"/>
                <a:gd name="connsiteX5461" fmla="*/ 661867 w 4853691"/>
                <a:gd name="connsiteY5461" fmla="*/ 3907832 h 4860733"/>
                <a:gd name="connsiteX5462" fmla="*/ 664214 w 4853691"/>
                <a:gd name="connsiteY5462" fmla="*/ 3903138 h 4860733"/>
                <a:gd name="connsiteX5463" fmla="*/ 668908 w 4853691"/>
                <a:gd name="connsiteY5463" fmla="*/ 3896097 h 4860733"/>
                <a:gd name="connsiteX5464" fmla="*/ 671255 w 4853691"/>
                <a:gd name="connsiteY5464" fmla="*/ 3891403 h 4860733"/>
                <a:gd name="connsiteX5465" fmla="*/ 675949 w 4853691"/>
                <a:gd name="connsiteY5465" fmla="*/ 3882015 h 4860733"/>
                <a:gd name="connsiteX5466" fmla="*/ 678296 w 4853691"/>
                <a:gd name="connsiteY5466" fmla="*/ 3877321 h 4860733"/>
                <a:gd name="connsiteX5467" fmla="*/ 682991 w 4853691"/>
                <a:gd name="connsiteY5467" fmla="*/ 3867932 h 4860733"/>
                <a:gd name="connsiteX5468" fmla="*/ 685338 w 4853691"/>
                <a:gd name="connsiteY5468" fmla="*/ 3860891 h 4860733"/>
                <a:gd name="connsiteX5469" fmla="*/ 687685 w 4853691"/>
                <a:gd name="connsiteY5469" fmla="*/ 3853850 h 4860733"/>
                <a:gd name="connsiteX5470" fmla="*/ 694726 w 4853691"/>
                <a:gd name="connsiteY5470" fmla="*/ 3856197 h 4860733"/>
                <a:gd name="connsiteX5471" fmla="*/ 704114 w 4853691"/>
                <a:gd name="connsiteY5471" fmla="*/ 3853850 h 4860733"/>
                <a:gd name="connsiteX5472" fmla="*/ 708808 w 4853691"/>
                <a:gd name="connsiteY5472" fmla="*/ 3860891 h 4860733"/>
                <a:gd name="connsiteX5473" fmla="*/ 734626 w 4853691"/>
                <a:gd name="connsiteY5473" fmla="*/ 3903138 h 4860733"/>
                <a:gd name="connsiteX5474" fmla="*/ 769831 w 4853691"/>
                <a:gd name="connsiteY5474" fmla="*/ 3959468 h 4860733"/>
                <a:gd name="connsiteX5475" fmla="*/ 774525 w 4853691"/>
                <a:gd name="connsiteY5475" fmla="*/ 3968856 h 4860733"/>
                <a:gd name="connsiteX5476" fmla="*/ 814425 w 4853691"/>
                <a:gd name="connsiteY5476" fmla="*/ 4027532 h 4860733"/>
                <a:gd name="connsiteX5477" fmla="*/ 823813 w 4853691"/>
                <a:gd name="connsiteY5477" fmla="*/ 4041614 h 4860733"/>
                <a:gd name="connsiteX5478" fmla="*/ 854325 w 4853691"/>
                <a:gd name="connsiteY5478" fmla="*/ 4086208 h 4860733"/>
                <a:gd name="connsiteX5479" fmla="*/ 868407 w 4853691"/>
                <a:gd name="connsiteY5479" fmla="*/ 4104984 h 4860733"/>
                <a:gd name="connsiteX5480" fmla="*/ 896572 w 4853691"/>
                <a:gd name="connsiteY5480" fmla="*/ 4142537 h 4860733"/>
                <a:gd name="connsiteX5481" fmla="*/ 910654 w 4853691"/>
                <a:gd name="connsiteY5481" fmla="*/ 4161313 h 4860733"/>
                <a:gd name="connsiteX5482" fmla="*/ 936472 w 4853691"/>
                <a:gd name="connsiteY5482" fmla="*/ 4196519 h 4860733"/>
                <a:gd name="connsiteX5483" fmla="*/ 950554 w 4853691"/>
                <a:gd name="connsiteY5483" fmla="*/ 4215296 h 4860733"/>
                <a:gd name="connsiteX5484" fmla="*/ 976371 w 4853691"/>
                <a:gd name="connsiteY5484" fmla="*/ 4248154 h 4860733"/>
                <a:gd name="connsiteX5485" fmla="*/ 990454 w 4853691"/>
                <a:gd name="connsiteY5485" fmla="*/ 4264584 h 4860733"/>
                <a:gd name="connsiteX5486" fmla="*/ 1004536 w 4853691"/>
                <a:gd name="connsiteY5486" fmla="*/ 4281013 h 4860733"/>
                <a:gd name="connsiteX5487" fmla="*/ 999842 w 4853691"/>
                <a:gd name="connsiteY5487" fmla="*/ 4285707 h 4860733"/>
                <a:gd name="connsiteX5488" fmla="*/ 983412 w 4853691"/>
                <a:gd name="connsiteY5488" fmla="*/ 4276319 h 4860733"/>
                <a:gd name="connsiteX5489" fmla="*/ 955248 w 4853691"/>
                <a:gd name="connsiteY5489" fmla="*/ 4259889 h 4860733"/>
                <a:gd name="connsiteX5490" fmla="*/ 591456 w 4853691"/>
                <a:gd name="connsiteY5490" fmla="*/ 3924262 h 4860733"/>
                <a:gd name="connsiteX5491" fmla="*/ 570332 w 4853691"/>
                <a:gd name="connsiteY5491" fmla="*/ 3896097 h 4860733"/>
                <a:gd name="connsiteX5492" fmla="*/ 546862 w 4853691"/>
                <a:gd name="connsiteY5492" fmla="*/ 3867932 h 4860733"/>
                <a:gd name="connsiteX5493" fmla="*/ 525738 w 4853691"/>
                <a:gd name="connsiteY5493" fmla="*/ 3839768 h 4860733"/>
                <a:gd name="connsiteX5494" fmla="*/ 504615 w 4853691"/>
                <a:gd name="connsiteY5494" fmla="*/ 3809256 h 4860733"/>
                <a:gd name="connsiteX5495" fmla="*/ 483492 w 4853691"/>
                <a:gd name="connsiteY5495" fmla="*/ 3778745 h 4860733"/>
                <a:gd name="connsiteX5496" fmla="*/ 462368 w 4853691"/>
                <a:gd name="connsiteY5496" fmla="*/ 3748233 h 4860733"/>
                <a:gd name="connsiteX5497" fmla="*/ 443592 w 4853691"/>
                <a:gd name="connsiteY5497" fmla="*/ 3717722 h 4860733"/>
                <a:gd name="connsiteX5498" fmla="*/ 424815 w 4853691"/>
                <a:gd name="connsiteY5498" fmla="*/ 3687210 h 4860733"/>
                <a:gd name="connsiteX5499" fmla="*/ 406039 w 4853691"/>
                <a:gd name="connsiteY5499" fmla="*/ 3656698 h 4860733"/>
                <a:gd name="connsiteX5500" fmla="*/ 387263 w 4853691"/>
                <a:gd name="connsiteY5500" fmla="*/ 3626187 h 4860733"/>
                <a:gd name="connsiteX5501" fmla="*/ 368486 w 4853691"/>
                <a:gd name="connsiteY5501" fmla="*/ 3595675 h 4860733"/>
                <a:gd name="connsiteX5502" fmla="*/ 349710 w 4853691"/>
                <a:gd name="connsiteY5502" fmla="*/ 3565164 h 4860733"/>
                <a:gd name="connsiteX5503" fmla="*/ 333281 w 4853691"/>
                <a:gd name="connsiteY5503" fmla="*/ 3532305 h 4860733"/>
                <a:gd name="connsiteX5504" fmla="*/ 321545 w 4853691"/>
                <a:gd name="connsiteY5504" fmla="*/ 3511182 h 4860733"/>
                <a:gd name="connsiteX5505" fmla="*/ 321545 w 4853691"/>
                <a:gd name="connsiteY5505" fmla="*/ 3511182 h 4860733"/>
                <a:gd name="connsiteX5506" fmla="*/ 330934 w 4853691"/>
                <a:gd name="connsiteY5506" fmla="*/ 3525264 h 4860733"/>
                <a:gd name="connsiteX5507" fmla="*/ 347363 w 4853691"/>
                <a:gd name="connsiteY5507" fmla="*/ 3546387 h 4860733"/>
                <a:gd name="connsiteX5508" fmla="*/ 366139 w 4853691"/>
                <a:gd name="connsiteY5508" fmla="*/ 3569858 h 4860733"/>
                <a:gd name="connsiteX5509" fmla="*/ 382569 w 4853691"/>
                <a:gd name="connsiteY5509" fmla="*/ 3588634 h 4860733"/>
                <a:gd name="connsiteX5510" fmla="*/ 403692 w 4853691"/>
                <a:gd name="connsiteY5510" fmla="*/ 3612105 h 4860733"/>
                <a:gd name="connsiteX5511" fmla="*/ 420121 w 4853691"/>
                <a:gd name="connsiteY5511" fmla="*/ 3630881 h 4860733"/>
                <a:gd name="connsiteX5512" fmla="*/ 443592 w 4853691"/>
                <a:gd name="connsiteY5512" fmla="*/ 3652004 h 4860733"/>
                <a:gd name="connsiteX5513" fmla="*/ 462368 w 4853691"/>
                <a:gd name="connsiteY5513" fmla="*/ 3668434 h 4860733"/>
                <a:gd name="connsiteX5514" fmla="*/ 485839 w 4853691"/>
                <a:gd name="connsiteY5514" fmla="*/ 3689557 h 4860733"/>
                <a:gd name="connsiteX5515" fmla="*/ 504615 w 4853691"/>
                <a:gd name="connsiteY5515" fmla="*/ 3705986 h 4860733"/>
                <a:gd name="connsiteX5516" fmla="*/ 530433 w 4853691"/>
                <a:gd name="connsiteY5516" fmla="*/ 3727110 h 4860733"/>
                <a:gd name="connsiteX5517" fmla="*/ 549209 w 4853691"/>
                <a:gd name="connsiteY5517" fmla="*/ 3741192 h 4860733"/>
                <a:gd name="connsiteX5518" fmla="*/ 582068 w 4853691"/>
                <a:gd name="connsiteY5518" fmla="*/ 3762315 h 4860733"/>
                <a:gd name="connsiteX5519" fmla="*/ 596150 w 4853691"/>
                <a:gd name="connsiteY5519" fmla="*/ 3771704 h 4860733"/>
                <a:gd name="connsiteX5520" fmla="*/ 643091 w 4853691"/>
                <a:gd name="connsiteY5520" fmla="*/ 3799868 h 4860733"/>
                <a:gd name="connsiteX5521" fmla="*/ 657173 w 4853691"/>
                <a:gd name="connsiteY5521" fmla="*/ 3806909 h 4860733"/>
                <a:gd name="connsiteX5522" fmla="*/ 668908 w 4853691"/>
                <a:gd name="connsiteY5522" fmla="*/ 3818645 h 4860733"/>
                <a:gd name="connsiteX5523" fmla="*/ 664214 w 4853691"/>
                <a:gd name="connsiteY5523" fmla="*/ 3832727 h 4860733"/>
                <a:gd name="connsiteX5524" fmla="*/ 675949 w 4853691"/>
                <a:gd name="connsiteY5524" fmla="*/ 3851503 h 4860733"/>
                <a:gd name="connsiteX5525" fmla="*/ 673602 w 4853691"/>
                <a:gd name="connsiteY5525" fmla="*/ 3858544 h 4860733"/>
                <a:gd name="connsiteX5526" fmla="*/ 671255 w 4853691"/>
                <a:gd name="connsiteY5526" fmla="*/ 3865586 h 4860733"/>
                <a:gd name="connsiteX5527" fmla="*/ 666561 w 4853691"/>
                <a:gd name="connsiteY5527" fmla="*/ 3872627 h 4860733"/>
                <a:gd name="connsiteX5528" fmla="*/ 664214 w 4853691"/>
                <a:gd name="connsiteY5528" fmla="*/ 3879668 h 4860733"/>
                <a:gd name="connsiteX5529" fmla="*/ 661867 w 4853691"/>
                <a:gd name="connsiteY5529" fmla="*/ 3886709 h 4860733"/>
                <a:gd name="connsiteX5530" fmla="*/ 659520 w 4853691"/>
                <a:gd name="connsiteY5530" fmla="*/ 3893750 h 4860733"/>
                <a:gd name="connsiteX5531" fmla="*/ 657173 w 4853691"/>
                <a:gd name="connsiteY5531" fmla="*/ 3900791 h 4860733"/>
                <a:gd name="connsiteX5532" fmla="*/ 654826 w 4853691"/>
                <a:gd name="connsiteY5532" fmla="*/ 3907832 h 4860733"/>
                <a:gd name="connsiteX5533" fmla="*/ 652479 w 4853691"/>
                <a:gd name="connsiteY5533" fmla="*/ 3912527 h 4860733"/>
                <a:gd name="connsiteX5534" fmla="*/ 650132 w 4853691"/>
                <a:gd name="connsiteY5534" fmla="*/ 3919567 h 4860733"/>
                <a:gd name="connsiteX5535" fmla="*/ 647785 w 4853691"/>
                <a:gd name="connsiteY5535" fmla="*/ 3924262 h 4860733"/>
                <a:gd name="connsiteX5536" fmla="*/ 645438 w 4853691"/>
                <a:gd name="connsiteY5536" fmla="*/ 3928956 h 4860733"/>
                <a:gd name="connsiteX5537" fmla="*/ 643091 w 4853691"/>
                <a:gd name="connsiteY5537" fmla="*/ 3933650 h 4860733"/>
                <a:gd name="connsiteX5538" fmla="*/ 638397 w 4853691"/>
                <a:gd name="connsiteY5538" fmla="*/ 3938344 h 4860733"/>
                <a:gd name="connsiteX5539" fmla="*/ 636050 w 4853691"/>
                <a:gd name="connsiteY5539" fmla="*/ 3940691 h 4860733"/>
                <a:gd name="connsiteX5540" fmla="*/ 631355 w 4853691"/>
                <a:gd name="connsiteY5540" fmla="*/ 3945385 h 4860733"/>
                <a:gd name="connsiteX5541" fmla="*/ 629008 w 4853691"/>
                <a:gd name="connsiteY5541" fmla="*/ 3947732 h 4860733"/>
                <a:gd name="connsiteX5542" fmla="*/ 624314 w 4853691"/>
                <a:gd name="connsiteY5542" fmla="*/ 3952426 h 4860733"/>
                <a:gd name="connsiteX5543" fmla="*/ 621967 w 4853691"/>
                <a:gd name="connsiteY5543" fmla="*/ 3954773 h 4860733"/>
                <a:gd name="connsiteX5544" fmla="*/ 619620 w 4853691"/>
                <a:gd name="connsiteY5544" fmla="*/ 3957120 h 4860733"/>
                <a:gd name="connsiteX5545" fmla="*/ 617273 w 4853691"/>
                <a:gd name="connsiteY5545" fmla="*/ 3952426 h 4860733"/>
                <a:gd name="connsiteX5546" fmla="*/ 591456 w 4853691"/>
                <a:gd name="connsiteY5546" fmla="*/ 3924262 h 4860733"/>
                <a:gd name="connsiteX5547" fmla="*/ 274604 w 4853691"/>
                <a:gd name="connsiteY5547" fmla="*/ 3400870 h 4860733"/>
                <a:gd name="connsiteX5548" fmla="*/ 255828 w 4853691"/>
                <a:gd name="connsiteY5548" fmla="*/ 3353929 h 4860733"/>
                <a:gd name="connsiteX5549" fmla="*/ 244093 w 4853691"/>
                <a:gd name="connsiteY5549" fmla="*/ 3323418 h 4860733"/>
                <a:gd name="connsiteX5550" fmla="*/ 227664 w 4853691"/>
                <a:gd name="connsiteY5550" fmla="*/ 3281171 h 4860733"/>
                <a:gd name="connsiteX5551" fmla="*/ 215928 w 4853691"/>
                <a:gd name="connsiteY5551" fmla="*/ 3248312 h 4860733"/>
                <a:gd name="connsiteX5552" fmla="*/ 201846 w 4853691"/>
                <a:gd name="connsiteY5552" fmla="*/ 3208413 h 4860733"/>
                <a:gd name="connsiteX5553" fmla="*/ 192458 w 4853691"/>
                <a:gd name="connsiteY5553" fmla="*/ 3184942 h 4860733"/>
                <a:gd name="connsiteX5554" fmla="*/ 192458 w 4853691"/>
                <a:gd name="connsiteY5554" fmla="*/ 3187289 h 4860733"/>
                <a:gd name="connsiteX5555" fmla="*/ 204193 w 4853691"/>
                <a:gd name="connsiteY5555" fmla="*/ 3210759 h 4860733"/>
                <a:gd name="connsiteX5556" fmla="*/ 218275 w 4853691"/>
                <a:gd name="connsiteY5556" fmla="*/ 3236577 h 4860733"/>
                <a:gd name="connsiteX5557" fmla="*/ 232358 w 4853691"/>
                <a:gd name="connsiteY5557" fmla="*/ 3260048 h 4860733"/>
                <a:gd name="connsiteX5558" fmla="*/ 248787 w 4853691"/>
                <a:gd name="connsiteY5558" fmla="*/ 3288212 h 4860733"/>
                <a:gd name="connsiteX5559" fmla="*/ 262869 w 4853691"/>
                <a:gd name="connsiteY5559" fmla="*/ 3311683 h 4860733"/>
                <a:gd name="connsiteX5560" fmla="*/ 279299 w 4853691"/>
                <a:gd name="connsiteY5560" fmla="*/ 3339847 h 4860733"/>
                <a:gd name="connsiteX5561" fmla="*/ 293381 w 4853691"/>
                <a:gd name="connsiteY5561" fmla="*/ 3363318 h 4860733"/>
                <a:gd name="connsiteX5562" fmla="*/ 312157 w 4853691"/>
                <a:gd name="connsiteY5562" fmla="*/ 3391482 h 4860733"/>
                <a:gd name="connsiteX5563" fmla="*/ 326239 w 4853691"/>
                <a:gd name="connsiteY5563" fmla="*/ 3412606 h 4860733"/>
                <a:gd name="connsiteX5564" fmla="*/ 345016 w 4853691"/>
                <a:gd name="connsiteY5564" fmla="*/ 3440770 h 4860733"/>
                <a:gd name="connsiteX5565" fmla="*/ 359098 w 4853691"/>
                <a:gd name="connsiteY5565" fmla="*/ 3461893 h 4860733"/>
                <a:gd name="connsiteX5566" fmla="*/ 380222 w 4853691"/>
                <a:gd name="connsiteY5566" fmla="*/ 3490058 h 4860733"/>
                <a:gd name="connsiteX5567" fmla="*/ 396651 w 4853691"/>
                <a:gd name="connsiteY5567" fmla="*/ 3511182 h 4860733"/>
                <a:gd name="connsiteX5568" fmla="*/ 417774 w 4853691"/>
                <a:gd name="connsiteY5568" fmla="*/ 3539346 h 4860733"/>
                <a:gd name="connsiteX5569" fmla="*/ 434204 w 4853691"/>
                <a:gd name="connsiteY5569" fmla="*/ 3560470 h 4860733"/>
                <a:gd name="connsiteX5570" fmla="*/ 457674 w 4853691"/>
                <a:gd name="connsiteY5570" fmla="*/ 3588634 h 4860733"/>
                <a:gd name="connsiteX5571" fmla="*/ 474103 w 4853691"/>
                <a:gd name="connsiteY5571" fmla="*/ 3607411 h 4860733"/>
                <a:gd name="connsiteX5572" fmla="*/ 497574 w 4853691"/>
                <a:gd name="connsiteY5572" fmla="*/ 3635575 h 4860733"/>
                <a:gd name="connsiteX5573" fmla="*/ 514003 w 4853691"/>
                <a:gd name="connsiteY5573" fmla="*/ 3654351 h 4860733"/>
                <a:gd name="connsiteX5574" fmla="*/ 539821 w 4853691"/>
                <a:gd name="connsiteY5574" fmla="*/ 3682516 h 4860733"/>
                <a:gd name="connsiteX5575" fmla="*/ 556250 w 4853691"/>
                <a:gd name="connsiteY5575" fmla="*/ 3698945 h 4860733"/>
                <a:gd name="connsiteX5576" fmla="*/ 586762 w 4853691"/>
                <a:gd name="connsiteY5576" fmla="*/ 3729457 h 4860733"/>
                <a:gd name="connsiteX5577" fmla="*/ 600844 w 4853691"/>
                <a:gd name="connsiteY5577" fmla="*/ 3743539 h 4860733"/>
                <a:gd name="connsiteX5578" fmla="*/ 638397 w 4853691"/>
                <a:gd name="connsiteY5578" fmla="*/ 3781092 h 4860733"/>
                <a:gd name="connsiteX5579" fmla="*/ 645438 w 4853691"/>
                <a:gd name="connsiteY5579" fmla="*/ 3788133 h 4860733"/>
                <a:gd name="connsiteX5580" fmla="*/ 659520 w 4853691"/>
                <a:gd name="connsiteY5580" fmla="*/ 3802215 h 4860733"/>
                <a:gd name="connsiteX5581" fmla="*/ 330934 w 4853691"/>
                <a:gd name="connsiteY5581" fmla="*/ 3511182 h 4860733"/>
                <a:gd name="connsiteX5582" fmla="*/ 337975 w 4853691"/>
                <a:gd name="connsiteY5582" fmla="*/ 3494752 h 4860733"/>
                <a:gd name="connsiteX5583" fmla="*/ 316851 w 4853691"/>
                <a:gd name="connsiteY5583" fmla="*/ 3473629 h 4860733"/>
                <a:gd name="connsiteX5584" fmla="*/ 309810 w 4853691"/>
                <a:gd name="connsiteY5584" fmla="*/ 3475976 h 4860733"/>
                <a:gd name="connsiteX5585" fmla="*/ 286340 w 4853691"/>
                <a:gd name="connsiteY5585" fmla="*/ 3424341 h 4860733"/>
                <a:gd name="connsiteX5586" fmla="*/ 274604 w 4853691"/>
                <a:gd name="connsiteY5586" fmla="*/ 3400870 h 4860733"/>
                <a:gd name="connsiteX5587" fmla="*/ 166640 w 4853691"/>
                <a:gd name="connsiteY5587" fmla="*/ 3130960 h 4860733"/>
                <a:gd name="connsiteX5588" fmla="*/ 154905 w 4853691"/>
                <a:gd name="connsiteY5588" fmla="*/ 3102796 h 4860733"/>
                <a:gd name="connsiteX5589" fmla="*/ 145517 w 4853691"/>
                <a:gd name="connsiteY5589" fmla="*/ 3079325 h 4860733"/>
                <a:gd name="connsiteX5590" fmla="*/ 138476 w 4853691"/>
                <a:gd name="connsiteY5590" fmla="*/ 3065243 h 4860733"/>
                <a:gd name="connsiteX5591" fmla="*/ 138476 w 4853691"/>
                <a:gd name="connsiteY5591" fmla="*/ 3065243 h 4860733"/>
                <a:gd name="connsiteX5592" fmla="*/ 140823 w 4853691"/>
                <a:gd name="connsiteY5592" fmla="*/ 3069937 h 4860733"/>
                <a:gd name="connsiteX5593" fmla="*/ 150211 w 4853691"/>
                <a:gd name="connsiteY5593" fmla="*/ 3084019 h 4860733"/>
                <a:gd name="connsiteX5594" fmla="*/ 157252 w 4853691"/>
                <a:gd name="connsiteY5594" fmla="*/ 3095754 h 4860733"/>
                <a:gd name="connsiteX5595" fmla="*/ 168987 w 4853691"/>
                <a:gd name="connsiteY5595" fmla="*/ 3130960 h 4860733"/>
                <a:gd name="connsiteX5596" fmla="*/ 168987 w 4853691"/>
                <a:gd name="connsiteY5596" fmla="*/ 3133307 h 4860733"/>
                <a:gd name="connsiteX5597" fmla="*/ 178376 w 4853691"/>
                <a:gd name="connsiteY5597" fmla="*/ 3163819 h 4860733"/>
                <a:gd name="connsiteX5598" fmla="*/ 176028 w 4853691"/>
                <a:gd name="connsiteY5598" fmla="*/ 3159125 h 4860733"/>
                <a:gd name="connsiteX5599" fmla="*/ 166640 w 4853691"/>
                <a:gd name="connsiteY5599" fmla="*/ 3130960 h 4860733"/>
                <a:gd name="connsiteX5600" fmla="*/ 82147 w 4853691"/>
                <a:gd name="connsiteY5600" fmla="*/ 2912685 h 4860733"/>
                <a:gd name="connsiteX5601" fmla="*/ 77453 w 4853691"/>
                <a:gd name="connsiteY5601" fmla="*/ 2896255 h 4860733"/>
                <a:gd name="connsiteX5602" fmla="*/ 70411 w 4853691"/>
                <a:gd name="connsiteY5602" fmla="*/ 2868091 h 4860733"/>
                <a:gd name="connsiteX5603" fmla="*/ 68064 w 4853691"/>
                <a:gd name="connsiteY5603" fmla="*/ 2856356 h 4860733"/>
                <a:gd name="connsiteX5604" fmla="*/ 68064 w 4853691"/>
                <a:gd name="connsiteY5604" fmla="*/ 2856356 h 4860733"/>
                <a:gd name="connsiteX5605" fmla="*/ 70411 w 4853691"/>
                <a:gd name="connsiteY5605" fmla="*/ 2865744 h 4860733"/>
                <a:gd name="connsiteX5606" fmla="*/ 77453 w 4853691"/>
                <a:gd name="connsiteY5606" fmla="*/ 2893908 h 4860733"/>
                <a:gd name="connsiteX5607" fmla="*/ 82147 w 4853691"/>
                <a:gd name="connsiteY5607" fmla="*/ 2912685 h 4860733"/>
                <a:gd name="connsiteX5608" fmla="*/ 91535 w 4853691"/>
                <a:gd name="connsiteY5608" fmla="*/ 2940849 h 4860733"/>
                <a:gd name="connsiteX5609" fmla="*/ 93882 w 4853691"/>
                <a:gd name="connsiteY5609" fmla="*/ 2950237 h 4860733"/>
                <a:gd name="connsiteX5610" fmla="*/ 91535 w 4853691"/>
                <a:gd name="connsiteY5610" fmla="*/ 2943196 h 4860733"/>
                <a:gd name="connsiteX5611" fmla="*/ 82147 w 4853691"/>
                <a:gd name="connsiteY5611" fmla="*/ 2912685 h 4860733"/>
                <a:gd name="connsiteX5612" fmla="*/ 44594 w 4853691"/>
                <a:gd name="connsiteY5612" fmla="*/ 2774209 h 4860733"/>
                <a:gd name="connsiteX5613" fmla="*/ 44594 w 4853691"/>
                <a:gd name="connsiteY5613" fmla="*/ 2774209 h 4860733"/>
                <a:gd name="connsiteX5614" fmla="*/ 53982 w 4853691"/>
                <a:gd name="connsiteY5614" fmla="*/ 2818803 h 4860733"/>
                <a:gd name="connsiteX5615" fmla="*/ 56329 w 4853691"/>
                <a:gd name="connsiteY5615" fmla="*/ 2830538 h 4860733"/>
                <a:gd name="connsiteX5616" fmla="*/ 58676 w 4853691"/>
                <a:gd name="connsiteY5616" fmla="*/ 2837579 h 4860733"/>
                <a:gd name="connsiteX5617" fmla="*/ 53982 w 4853691"/>
                <a:gd name="connsiteY5617" fmla="*/ 2825844 h 4860733"/>
                <a:gd name="connsiteX5618" fmla="*/ 53982 w 4853691"/>
                <a:gd name="connsiteY5618" fmla="*/ 2823497 h 4860733"/>
                <a:gd name="connsiteX5619" fmla="*/ 51635 w 4853691"/>
                <a:gd name="connsiteY5619" fmla="*/ 2809415 h 4860733"/>
                <a:gd name="connsiteX5620" fmla="*/ 49288 w 4853691"/>
                <a:gd name="connsiteY5620" fmla="*/ 2800026 h 4860733"/>
                <a:gd name="connsiteX5621" fmla="*/ 44594 w 4853691"/>
                <a:gd name="connsiteY5621" fmla="*/ 2774209 h 4860733"/>
                <a:gd name="connsiteX5622" fmla="*/ 25818 w 4853691"/>
                <a:gd name="connsiteY5622" fmla="*/ 2323576 h 4860733"/>
                <a:gd name="connsiteX5623" fmla="*/ 25818 w 4853691"/>
                <a:gd name="connsiteY5623" fmla="*/ 2316535 h 4860733"/>
                <a:gd name="connsiteX5624" fmla="*/ 37553 w 4853691"/>
                <a:gd name="connsiteY5624" fmla="*/ 2311841 h 4860733"/>
                <a:gd name="connsiteX5625" fmla="*/ 37553 w 4853691"/>
                <a:gd name="connsiteY5625" fmla="*/ 2311841 h 4860733"/>
                <a:gd name="connsiteX5626" fmla="*/ 39900 w 4853691"/>
                <a:gd name="connsiteY5626" fmla="*/ 2318882 h 4860733"/>
                <a:gd name="connsiteX5627" fmla="*/ 42247 w 4853691"/>
                <a:gd name="connsiteY5627" fmla="*/ 2323576 h 4860733"/>
                <a:gd name="connsiteX5628" fmla="*/ 44594 w 4853691"/>
                <a:gd name="connsiteY5628" fmla="*/ 2332964 h 4860733"/>
                <a:gd name="connsiteX5629" fmla="*/ 46941 w 4853691"/>
                <a:gd name="connsiteY5629" fmla="*/ 2342352 h 4860733"/>
                <a:gd name="connsiteX5630" fmla="*/ 49288 w 4853691"/>
                <a:gd name="connsiteY5630" fmla="*/ 2354088 h 4860733"/>
                <a:gd name="connsiteX5631" fmla="*/ 49288 w 4853691"/>
                <a:gd name="connsiteY5631" fmla="*/ 2361129 h 4860733"/>
                <a:gd name="connsiteX5632" fmla="*/ 51635 w 4853691"/>
                <a:gd name="connsiteY5632" fmla="*/ 2377558 h 4860733"/>
                <a:gd name="connsiteX5633" fmla="*/ 51635 w 4853691"/>
                <a:gd name="connsiteY5633" fmla="*/ 2384599 h 4860733"/>
                <a:gd name="connsiteX5634" fmla="*/ 53982 w 4853691"/>
                <a:gd name="connsiteY5634" fmla="*/ 2405723 h 4860733"/>
                <a:gd name="connsiteX5635" fmla="*/ 53982 w 4853691"/>
                <a:gd name="connsiteY5635" fmla="*/ 2408070 h 4860733"/>
                <a:gd name="connsiteX5636" fmla="*/ 56329 w 4853691"/>
                <a:gd name="connsiteY5636" fmla="*/ 2436234 h 4860733"/>
                <a:gd name="connsiteX5637" fmla="*/ 58676 w 4853691"/>
                <a:gd name="connsiteY5637" fmla="*/ 2471440 h 4860733"/>
                <a:gd name="connsiteX5638" fmla="*/ 58676 w 4853691"/>
                <a:gd name="connsiteY5638" fmla="*/ 2476134 h 4860733"/>
                <a:gd name="connsiteX5639" fmla="*/ 63370 w 4853691"/>
                <a:gd name="connsiteY5639" fmla="*/ 2516034 h 4860733"/>
                <a:gd name="connsiteX5640" fmla="*/ 63370 w 4853691"/>
                <a:gd name="connsiteY5640" fmla="*/ 2518381 h 4860733"/>
                <a:gd name="connsiteX5641" fmla="*/ 68064 w 4853691"/>
                <a:gd name="connsiteY5641" fmla="*/ 2562975 h 4860733"/>
                <a:gd name="connsiteX5642" fmla="*/ 68064 w 4853691"/>
                <a:gd name="connsiteY5642" fmla="*/ 2562975 h 4860733"/>
                <a:gd name="connsiteX5643" fmla="*/ 72758 w 4853691"/>
                <a:gd name="connsiteY5643" fmla="*/ 2591139 h 4860733"/>
                <a:gd name="connsiteX5644" fmla="*/ 56329 w 4853691"/>
                <a:gd name="connsiteY5644" fmla="*/ 2607569 h 4860733"/>
                <a:gd name="connsiteX5645" fmla="*/ 49288 w 4853691"/>
                <a:gd name="connsiteY5645" fmla="*/ 2605222 h 4860733"/>
                <a:gd name="connsiteX5646" fmla="*/ 53982 w 4853691"/>
                <a:gd name="connsiteY5646" fmla="*/ 2593486 h 4860733"/>
                <a:gd name="connsiteX5647" fmla="*/ 44594 w 4853691"/>
                <a:gd name="connsiteY5647" fmla="*/ 2577057 h 4860733"/>
                <a:gd name="connsiteX5648" fmla="*/ 44594 w 4853691"/>
                <a:gd name="connsiteY5648" fmla="*/ 2574710 h 4860733"/>
                <a:gd name="connsiteX5649" fmla="*/ 42247 w 4853691"/>
                <a:gd name="connsiteY5649" fmla="*/ 2565322 h 4860733"/>
                <a:gd name="connsiteX5650" fmla="*/ 42247 w 4853691"/>
                <a:gd name="connsiteY5650" fmla="*/ 2562975 h 4860733"/>
                <a:gd name="connsiteX5651" fmla="*/ 32859 w 4853691"/>
                <a:gd name="connsiteY5651" fmla="*/ 2546545 h 4860733"/>
                <a:gd name="connsiteX5652" fmla="*/ 32859 w 4853691"/>
                <a:gd name="connsiteY5652" fmla="*/ 2544198 h 4860733"/>
                <a:gd name="connsiteX5653" fmla="*/ 42247 w 4853691"/>
                <a:gd name="connsiteY5653" fmla="*/ 2527769 h 4860733"/>
                <a:gd name="connsiteX5654" fmla="*/ 30512 w 4853691"/>
                <a:gd name="connsiteY5654" fmla="*/ 2508993 h 4860733"/>
                <a:gd name="connsiteX5655" fmla="*/ 30512 w 4853691"/>
                <a:gd name="connsiteY5655" fmla="*/ 2501952 h 4860733"/>
                <a:gd name="connsiteX5656" fmla="*/ 42247 w 4853691"/>
                <a:gd name="connsiteY5656" fmla="*/ 2483175 h 4860733"/>
                <a:gd name="connsiteX5657" fmla="*/ 37553 w 4853691"/>
                <a:gd name="connsiteY5657" fmla="*/ 2469093 h 4860733"/>
                <a:gd name="connsiteX5658" fmla="*/ 37553 w 4853691"/>
                <a:gd name="connsiteY5658" fmla="*/ 2466746 h 4860733"/>
                <a:gd name="connsiteX5659" fmla="*/ 44594 w 4853691"/>
                <a:gd name="connsiteY5659" fmla="*/ 2452664 h 4860733"/>
                <a:gd name="connsiteX5660" fmla="*/ 28165 w 4853691"/>
                <a:gd name="connsiteY5660" fmla="*/ 2433887 h 4860733"/>
                <a:gd name="connsiteX5661" fmla="*/ 25818 w 4853691"/>
                <a:gd name="connsiteY5661" fmla="*/ 2363476 h 4860733"/>
                <a:gd name="connsiteX5662" fmla="*/ 39900 w 4853691"/>
                <a:gd name="connsiteY5662" fmla="*/ 2344700 h 4860733"/>
                <a:gd name="connsiteX5663" fmla="*/ 25818 w 4853691"/>
                <a:gd name="connsiteY5663" fmla="*/ 2323576 h 4860733"/>
                <a:gd name="connsiteX5664" fmla="*/ 35206 w 4853691"/>
                <a:gd name="connsiteY5664" fmla="*/ 2274288 h 4860733"/>
                <a:gd name="connsiteX5665" fmla="*/ 37553 w 4853691"/>
                <a:gd name="connsiteY5665" fmla="*/ 2271941 h 4860733"/>
                <a:gd name="connsiteX5666" fmla="*/ 39900 w 4853691"/>
                <a:gd name="connsiteY5666" fmla="*/ 2269594 h 4860733"/>
                <a:gd name="connsiteX5667" fmla="*/ 42247 w 4853691"/>
                <a:gd name="connsiteY5667" fmla="*/ 2267247 h 4860733"/>
                <a:gd name="connsiteX5668" fmla="*/ 44594 w 4853691"/>
                <a:gd name="connsiteY5668" fmla="*/ 2264900 h 4860733"/>
                <a:gd name="connsiteX5669" fmla="*/ 46941 w 4853691"/>
                <a:gd name="connsiteY5669" fmla="*/ 2262553 h 4860733"/>
                <a:gd name="connsiteX5670" fmla="*/ 49288 w 4853691"/>
                <a:gd name="connsiteY5670" fmla="*/ 2260206 h 4860733"/>
                <a:gd name="connsiteX5671" fmla="*/ 53982 w 4853691"/>
                <a:gd name="connsiteY5671" fmla="*/ 2257859 h 4860733"/>
                <a:gd name="connsiteX5672" fmla="*/ 56329 w 4853691"/>
                <a:gd name="connsiteY5672" fmla="*/ 2257859 h 4860733"/>
                <a:gd name="connsiteX5673" fmla="*/ 63370 w 4853691"/>
                <a:gd name="connsiteY5673" fmla="*/ 2257859 h 4860733"/>
                <a:gd name="connsiteX5674" fmla="*/ 75105 w 4853691"/>
                <a:gd name="connsiteY5674" fmla="*/ 2260206 h 4860733"/>
                <a:gd name="connsiteX5675" fmla="*/ 70411 w 4853691"/>
                <a:gd name="connsiteY5675" fmla="*/ 2269594 h 4860733"/>
                <a:gd name="connsiteX5676" fmla="*/ 91535 w 4853691"/>
                <a:gd name="connsiteY5676" fmla="*/ 2290717 h 4860733"/>
                <a:gd name="connsiteX5677" fmla="*/ 105617 w 4853691"/>
                <a:gd name="connsiteY5677" fmla="*/ 2286023 h 4860733"/>
                <a:gd name="connsiteX5678" fmla="*/ 107964 w 4853691"/>
                <a:gd name="connsiteY5678" fmla="*/ 2288370 h 4860733"/>
                <a:gd name="connsiteX5679" fmla="*/ 110311 w 4853691"/>
                <a:gd name="connsiteY5679" fmla="*/ 2290717 h 4860733"/>
                <a:gd name="connsiteX5680" fmla="*/ 124393 w 4853691"/>
                <a:gd name="connsiteY5680" fmla="*/ 2309494 h 4860733"/>
                <a:gd name="connsiteX5681" fmla="*/ 126741 w 4853691"/>
                <a:gd name="connsiteY5681" fmla="*/ 2314188 h 4860733"/>
                <a:gd name="connsiteX5682" fmla="*/ 140823 w 4853691"/>
                <a:gd name="connsiteY5682" fmla="*/ 2335311 h 4860733"/>
                <a:gd name="connsiteX5683" fmla="*/ 143170 w 4853691"/>
                <a:gd name="connsiteY5683" fmla="*/ 2337658 h 4860733"/>
                <a:gd name="connsiteX5684" fmla="*/ 159599 w 4853691"/>
                <a:gd name="connsiteY5684" fmla="*/ 2361129 h 4860733"/>
                <a:gd name="connsiteX5685" fmla="*/ 164293 w 4853691"/>
                <a:gd name="connsiteY5685" fmla="*/ 2368170 h 4860733"/>
                <a:gd name="connsiteX5686" fmla="*/ 178376 w 4853691"/>
                <a:gd name="connsiteY5686" fmla="*/ 2389293 h 4860733"/>
                <a:gd name="connsiteX5687" fmla="*/ 185417 w 4853691"/>
                <a:gd name="connsiteY5687" fmla="*/ 2401028 h 4860733"/>
                <a:gd name="connsiteX5688" fmla="*/ 197152 w 4853691"/>
                <a:gd name="connsiteY5688" fmla="*/ 2419805 h 4860733"/>
                <a:gd name="connsiteX5689" fmla="*/ 227664 w 4853691"/>
                <a:gd name="connsiteY5689" fmla="*/ 2473787 h 4860733"/>
                <a:gd name="connsiteX5690" fmla="*/ 218275 w 4853691"/>
                <a:gd name="connsiteY5690" fmla="*/ 2490216 h 4860733"/>
                <a:gd name="connsiteX5691" fmla="*/ 222969 w 4853691"/>
                <a:gd name="connsiteY5691" fmla="*/ 2504299 h 4860733"/>
                <a:gd name="connsiteX5692" fmla="*/ 159599 w 4853691"/>
                <a:gd name="connsiteY5692" fmla="*/ 2562975 h 4860733"/>
                <a:gd name="connsiteX5693" fmla="*/ 152558 w 4853691"/>
                <a:gd name="connsiteY5693" fmla="*/ 2570016 h 4860733"/>
                <a:gd name="connsiteX5694" fmla="*/ 143170 w 4853691"/>
                <a:gd name="connsiteY5694" fmla="*/ 2577057 h 4860733"/>
                <a:gd name="connsiteX5695" fmla="*/ 133782 w 4853691"/>
                <a:gd name="connsiteY5695" fmla="*/ 2584098 h 4860733"/>
                <a:gd name="connsiteX5696" fmla="*/ 124393 w 4853691"/>
                <a:gd name="connsiteY5696" fmla="*/ 2588792 h 4860733"/>
                <a:gd name="connsiteX5697" fmla="*/ 115005 w 4853691"/>
                <a:gd name="connsiteY5697" fmla="*/ 2593486 h 4860733"/>
                <a:gd name="connsiteX5698" fmla="*/ 107964 w 4853691"/>
                <a:gd name="connsiteY5698" fmla="*/ 2595833 h 4860733"/>
                <a:gd name="connsiteX5699" fmla="*/ 100923 w 4853691"/>
                <a:gd name="connsiteY5699" fmla="*/ 2598180 h 4860733"/>
                <a:gd name="connsiteX5700" fmla="*/ 82147 w 4853691"/>
                <a:gd name="connsiteY5700" fmla="*/ 2584098 h 4860733"/>
                <a:gd name="connsiteX5701" fmla="*/ 79800 w 4853691"/>
                <a:gd name="connsiteY5701" fmla="*/ 2584098 h 4860733"/>
                <a:gd name="connsiteX5702" fmla="*/ 75105 w 4853691"/>
                <a:gd name="connsiteY5702" fmla="*/ 2555934 h 4860733"/>
                <a:gd name="connsiteX5703" fmla="*/ 75105 w 4853691"/>
                <a:gd name="connsiteY5703" fmla="*/ 2553587 h 4860733"/>
                <a:gd name="connsiteX5704" fmla="*/ 70411 w 4853691"/>
                <a:gd name="connsiteY5704" fmla="*/ 2508993 h 4860733"/>
                <a:gd name="connsiteX5705" fmla="*/ 70411 w 4853691"/>
                <a:gd name="connsiteY5705" fmla="*/ 2506646 h 4860733"/>
                <a:gd name="connsiteX5706" fmla="*/ 65717 w 4853691"/>
                <a:gd name="connsiteY5706" fmla="*/ 2466746 h 4860733"/>
                <a:gd name="connsiteX5707" fmla="*/ 65717 w 4853691"/>
                <a:gd name="connsiteY5707" fmla="*/ 2466746 h 4860733"/>
                <a:gd name="connsiteX5708" fmla="*/ 63370 w 4853691"/>
                <a:gd name="connsiteY5708" fmla="*/ 2429193 h 4860733"/>
                <a:gd name="connsiteX5709" fmla="*/ 58676 w 4853691"/>
                <a:gd name="connsiteY5709" fmla="*/ 2384599 h 4860733"/>
                <a:gd name="connsiteX5710" fmla="*/ 58676 w 4853691"/>
                <a:gd name="connsiteY5710" fmla="*/ 2375211 h 4860733"/>
                <a:gd name="connsiteX5711" fmla="*/ 56329 w 4853691"/>
                <a:gd name="connsiteY5711" fmla="*/ 2363476 h 4860733"/>
                <a:gd name="connsiteX5712" fmla="*/ 53982 w 4853691"/>
                <a:gd name="connsiteY5712" fmla="*/ 2351741 h 4860733"/>
                <a:gd name="connsiteX5713" fmla="*/ 51635 w 4853691"/>
                <a:gd name="connsiteY5713" fmla="*/ 2342352 h 4860733"/>
                <a:gd name="connsiteX5714" fmla="*/ 49288 w 4853691"/>
                <a:gd name="connsiteY5714" fmla="*/ 2332964 h 4860733"/>
                <a:gd name="connsiteX5715" fmla="*/ 46941 w 4853691"/>
                <a:gd name="connsiteY5715" fmla="*/ 2332964 h 4860733"/>
                <a:gd name="connsiteX5716" fmla="*/ 44594 w 4853691"/>
                <a:gd name="connsiteY5716" fmla="*/ 2323576 h 4860733"/>
                <a:gd name="connsiteX5717" fmla="*/ 42247 w 4853691"/>
                <a:gd name="connsiteY5717" fmla="*/ 2316535 h 4860733"/>
                <a:gd name="connsiteX5718" fmla="*/ 39900 w 4853691"/>
                <a:gd name="connsiteY5718" fmla="*/ 2309494 h 4860733"/>
                <a:gd name="connsiteX5719" fmla="*/ 46941 w 4853691"/>
                <a:gd name="connsiteY5719" fmla="*/ 2297759 h 4860733"/>
                <a:gd name="connsiteX5720" fmla="*/ 32859 w 4853691"/>
                <a:gd name="connsiteY5720" fmla="*/ 2278982 h 4860733"/>
                <a:gd name="connsiteX5721" fmla="*/ 32859 w 4853691"/>
                <a:gd name="connsiteY5721" fmla="*/ 2278982 h 4860733"/>
                <a:gd name="connsiteX5722" fmla="*/ 35206 w 4853691"/>
                <a:gd name="connsiteY5722" fmla="*/ 2274288 h 4860733"/>
                <a:gd name="connsiteX5723" fmla="*/ 241746 w 4853691"/>
                <a:gd name="connsiteY5723" fmla="*/ 2443275 h 4860733"/>
                <a:gd name="connsiteX5724" fmla="*/ 246440 w 4853691"/>
                <a:gd name="connsiteY5724" fmla="*/ 2405723 h 4860733"/>
                <a:gd name="connsiteX5725" fmla="*/ 246440 w 4853691"/>
                <a:gd name="connsiteY5725" fmla="*/ 2398681 h 4860733"/>
                <a:gd name="connsiteX5726" fmla="*/ 251134 w 4853691"/>
                <a:gd name="connsiteY5726" fmla="*/ 2361129 h 4860733"/>
                <a:gd name="connsiteX5727" fmla="*/ 251134 w 4853691"/>
                <a:gd name="connsiteY5727" fmla="*/ 2349394 h 4860733"/>
                <a:gd name="connsiteX5728" fmla="*/ 253481 w 4853691"/>
                <a:gd name="connsiteY5728" fmla="*/ 2314188 h 4860733"/>
                <a:gd name="connsiteX5729" fmla="*/ 255828 w 4853691"/>
                <a:gd name="connsiteY5729" fmla="*/ 2300106 h 4860733"/>
                <a:gd name="connsiteX5730" fmla="*/ 260522 w 4853691"/>
                <a:gd name="connsiteY5730" fmla="*/ 2267247 h 4860733"/>
                <a:gd name="connsiteX5731" fmla="*/ 262869 w 4853691"/>
                <a:gd name="connsiteY5731" fmla="*/ 2248470 h 4860733"/>
                <a:gd name="connsiteX5732" fmla="*/ 265216 w 4853691"/>
                <a:gd name="connsiteY5732" fmla="*/ 2217959 h 4860733"/>
                <a:gd name="connsiteX5733" fmla="*/ 267563 w 4853691"/>
                <a:gd name="connsiteY5733" fmla="*/ 2194489 h 4860733"/>
                <a:gd name="connsiteX5734" fmla="*/ 269910 w 4853691"/>
                <a:gd name="connsiteY5734" fmla="*/ 2166324 h 4860733"/>
                <a:gd name="connsiteX5735" fmla="*/ 272257 w 4853691"/>
                <a:gd name="connsiteY5735" fmla="*/ 2138159 h 4860733"/>
                <a:gd name="connsiteX5736" fmla="*/ 274604 w 4853691"/>
                <a:gd name="connsiteY5736" fmla="*/ 2114689 h 4860733"/>
                <a:gd name="connsiteX5737" fmla="*/ 279299 w 4853691"/>
                <a:gd name="connsiteY5737" fmla="*/ 2081830 h 4860733"/>
                <a:gd name="connsiteX5738" fmla="*/ 281646 w 4853691"/>
                <a:gd name="connsiteY5738" fmla="*/ 2063054 h 4860733"/>
                <a:gd name="connsiteX5739" fmla="*/ 286340 w 4853691"/>
                <a:gd name="connsiteY5739" fmla="*/ 2023154 h 4860733"/>
                <a:gd name="connsiteX5740" fmla="*/ 288687 w 4853691"/>
                <a:gd name="connsiteY5740" fmla="*/ 2009072 h 4860733"/>
                <a:gd name="connsiteX5741" fmla="*/ 293381 w 4853691"/>
                <a:gd name="connsiteY5741" fmla="*/ 1964478 h 4860733"/>
                <a:gd name="connsiteX5742" fmla="*/ 295728 w 4853691"/>
                <a:gd name="connsiteY5742" fmla="*/ 1955090 h 4860733"/>
                <a:gd name="connsiteX5743" fmla="*/ 302769 w 4853691"/>
                <a:gd name="connsiteY5743" fmla="*/ 1901108 h 4860733"/>
                <a:gd name="connsiteX5744" fmla="*/ 302769 w 4853691"/>
                <a:gd name="connsiteY5744" fmla="*/ 1898761 h 4860733"/>
                <a:gd name="connsiteX5745" fmla="*/ 305116 w 4853691"/>
                <a:gd name="connsiteY5745" fmla="*/ 1872943 h 4860733"/>
                <a:gd name="connsiteX5746" fmla="*/ 312157 w 4853691"/>
                <a:gd name="connsiteY5746" fmla="*/ 1858861 h 4860733"/>
                <a:gd name="connsiteX5747" fmla="*/ 309810 w 4853691"/>
                <a:gd name="connsiteY5747" fmla="*/ 1849473 h 4860733"/>
                <a:gd name="connsiteX5748" fmla="*/ 312157 w 4853691"/>
                <a:gd name="connsiteY5748" fmla="*/ 1840084 h 4860733"/>
                <a:gd name="connsiteX5749" fmla="*/ 431857 w 4853691"/>
                <a:gd name="connsiteY5749" fmla="*/ 1713344 h 4860733"/>
                <a:gd name="connsiteX5750" fmla="*/ 436551 w 4853691"/>
                <a:gd name="connsiteY5750" fmla="*/ 1715691 h 4860733"/>
                <a:gd name="connsiteX5751" fmla="*/ 434204 w 4853691"/>
                <a:gd name="connsiteY5751" fmla="*/ 1725079 h 4860733"/>
                <a:gd name="connsiteX5752" fmla="*/ 448286 w 4853691"/>
                <a:gd name="connsiteY5752" fmla="*/ 1743855 h 4860733"/>
                <a:gd name="connsiteX5753" fmla="*/ 436551 w 4853691"/>
                <a:gd name="connsiteY5753" fmla="*/ 1783755 h 4860733"/>
                <a:gd name="connsiteX5754" fmla="*/ 429509 w 4853691"/>
                <a:gd name="connsiteY5754" fmla="*/ 1802532 h 4860733"/>
                <a:gd name="connsiteX5755" fmla="*/ 424815 w 4853691"/>
                <a:gd name="connsiteY5755" fmla="*/ 1818961 h 4860733"/>
                <a:gd name="connsiteX5756" fmla="*/ 283993 w 4853691"/>
                <a:gd name="connsiteY5756" fmla="*/ 2321229 h 4860733"/>
                <a:gd name="connsiteX5757" fmla="*/ 265216 w 4853691"/>
                <a:gd name="connsiteY5757" fmla="*/ 2389293 h 4860733"/>
                <a:gd name="connsiteX5758" fmla="*/ 260522 w 4853691"/>
                <a:gd name="connsiteY5758" fmla="*/ 2410417 h 4860733"/>
                <a:gd name="connsiteX5759" fmla="*/ 258175 w 4853691"/>
                <a:gd name="connsiteY5759" fmla="*/ 2422152 h 4860733"/>
                <a:gd name="connsiteX5760" fmla="*/ 248787 w 4853691"/>
                <a:gd name="connsiteY5760" fmla="*/ 2452664 h 4860733"/>
                <a:gd name="connsiteX5761" fmla="*/ 246440 w 4853691"/>
                <a:gd name="connsiteY5761" fmla="*/ 2464399 h 4860733"/>
                <a:gd name="connsiteX5762" fmla="*/ 241746 w 4853691"/>
                <a:gd name="connsiteY5762" fmla="*/ 2478481 h 4860733"/>
                <a:gd name="connsiteX5763" fmla="*/ 239399 w 4853691"/>
                <a:gd name="connsiteY5763" fmla="*/ 2478481 h 4860733"/>
                <a:gd name="connsiteX5764" fmla="*/ 241746 w 4853691"/>
                <a:gd name="connsiteY5764" fmla="*/ 2450317 h 4860733"/>
                <a:gd name="connsiteX5765" fmla="*/ 241746 w 4853691"/>
                <a:gd name="connsiteY5765" fmla="*/ 2443275 h 4860733"/>
                <a:gd name="connsiteX5766" fmla="*/ 307463 w 4853691"/>
                <a:gd name="connsiteY5766" fmla="*/ 1842432 h 4860733"/>
                <a:gd name="connsiteX5767" fmla="*/ 309810 w 4853691"/>
                <a:gd name="connsiteY5767" fmla="*/ 1840084 h 4860733"/>
                <a:gd name="connsiteX5768" fmla="*/ 307463 w 4853691"/>
                <a:gd name="connsiteY5768" fmla="*/ 1842432 h 4860733"/>
                <a:gd name="connsiteX5769" fmla="*/ 307463 w 4853691"/>
                <a:gd name="connsiteY5769" fmla="*/ 1842432 h 4860733"/>
                <a:gd name="connsiteX5770" fmla="*/ 206540 w 4853691"/>
                <a:gd name="connsiteY5770" fmla="*/ 1844779 h 4860733"/>
                <a:gd name="connsiteX5771" fmla="*/ 215928 w 4853691"/>
                <a:gd name="connsiteY5771" fmla="*/ 1830696 h 4860733"/>
                <a:gd name="connsiteX5772" fmla="*/ 237052 w 4853691"/>
                <a:gd name="connsiteY5772" fmla="*/ 1802532 h 4860733"/>
                <a:gd name="connsiteX5773" fmla="*/ 244093 w 4853691"/>
                <a:gd name="connsiteY5773" fmla="*/ 1790796 h 4860733"/>
                <a:gd name="connsiteX5774" fmla="*/ 265216 w 4853691"/>
                <a:gd name="connsiteY5774" fmla="*/ 1760285 h 4860733"/>
                <a:gd name="connsiteX5775" fmla="*/ 269910 w 4853691"/>
                <a:gd name="connsiteY5775" fmla="*/ 1776714 h 4860733"/>
                <a:gd name="connsiteX5776" fmla="*/ 272257 w 4853691"/>
                <a:gd name="connsiteY5776" fmla="*/ 1783755 h 4860733"/>
                <a:gd name="connsiteX5777" fmla="*/ 276951 w 4853691"/>
                <a:gd name="connsiteY5777" fmla="*/ 1800185 h 4860733"/>
                <a:gd name="connsiteX5778" fmla="*/ 279299 w 4853691"/>
                <a:gd name="connsiteY5778" fmla="*/ 1811920 h 4860733"/>
                <a:gd name="connsiteX5779" fmla="*/ 283993 w 4853691"/>
                <a:gd name="connsiteY5779" fmla="*/ 1828349 h 4860733"/>
                <a:gd name="connsiteX5780" fmla="*/ 286340 w 4853691"/>
                <a:gd name="connsiteY5780" fmla="*/ 1840084 h 4860733"/>
                <a:gd name="connsiteX5781" fmla="*/ 274604 w 4853691"/>
                <a:gd name="connsiteY5781" fmla="*/ 1849473 h 4860733"/>
                <a:gd name="connsiteX5782" fmla="*/ 241746 w 4853691"/>
                <a:gd name="connsiteY5782" fmla="*/ 1842432 h 4860733"/>
                <a:gd name="connsiteX5783" fmla="*/ 201846 w 4853691"/>
                <a:gd name="connsiteY5783" fmla="*/ 1851820 h 4860733"/>
                <a:gd name="connsiteX5784" fmla="*/ 206540 w 4853691"/>
                <a:gd name="connsiteY5784" fmla="*/ 1844779 h 4860733"/>
                <a:gd name="connsiteX5785" fmla="*/ 241746 w 4853691"/>
                <a:gd name="connsiteY5785" fmla="*/ 1725079 h 4860733"/>
                <a:gd name="connsiteX5786" fmla="*/ 222969 w 4853691"/>
                <a:gd name="connsiteY5786" fmla="*/ 1741508 h 4860733"/>
                <a:gd name="connsiteX5787" fmla="*/ 218275 w 4853691"/>
                <a:gd name="connsiteY5787" fmla="*/ 1743855 h 4860733"/>
                <a:gd name="connsiteX5788" fmla="*/ 199499 w 4853691"/>
                <a:gd name="connsiteY5788" fmla="*/ 1762632 h 4860733"/>
                <a:gd name="connsiteX5789" fmla="*/ 197152 w 4853691"/>
                <a:gd name="connsiteY5789" fmla="*/ 1764979 h 4860733"/>
                <a:gd name="connsiteX5790" fmla="*/ 180723 w 4853691"/>
                <a:gd name="connsiteY5790" fmla="*/ 1788449 h 4860733"/>
                <a:gd name="connsiteX5791" fmla="*/ 178376 w 4853691"/>
                <a:gd name="connsiteY5791" fmla="*/ 1790796 h 4860733"/>
                <a:gd name="connsiteX5792" fmla="*/ 159599 w 4853691"/>
                <a:gd name="connsiteY5792" fmla="*/ 1816614 h 4860733"/>
                <a:gd name="connsiteX5793" fmla="*/ 143170 w 4853691"/>
                <a:gd name="connsiteY5793" fmla="*/ 1840084 h 4860733"/>
                <a:gd name="connsiteX5794" fmla="*/ 140823 w 4853691"/>
                <a:gd name="connsiteY5794" fmla="*/ 1847126 h 4860733"/>
                <a:gd name="connsiteX5795" fmla="*/ 131435 w 4853691"/>
                <a:gd name="connsiteY5795" fmla="*/ 1863555 h 4860733"/>
                <a:gd name="connsiteX5796" fmla="*/ 131435 w 4853691"/>
                <a:gd name="connsiteY5796" fmla="*/ 1863555 h 4860733"/>
                <a:gd name="connsiteX5797" fmla="*/ 133782 w 4853691"/>
                <a:gd name="connsiteY5797" fmla="*/ 1856514 h 4860733"/>
                <a:gd name="connsiteX5798" fmla="*/ 143170 w 4853691"/>
                <a:gd name="connsiteY5798" fmla="*/ 1833043 h 4860733"/>
                <a:gd name="connsiteX5799" fmla="*/ 150211 w 4853691"/>
                <a:gd name="connsiteY5799" fmla="*/ 1816614 h 4860733"/>
                <a:gd name="connsiteX5800" fmla="*/ 161946 w 4853691"/>
                <a:gd name="connsiteY5800" fmla="*/ 1795491 h 4860733"/>
                <a:gd name="connsiteX5801" fmla="*/ 168987 w 4853691"/>
                <a:gd name="connsiteY5801" fmla="*/ 1779061 h 4860733"/>
                <a:gd name="connsiteX5802" fmla="*/ 183070 w 4853691"/>
                <a:gd name="connsiteY5802" fmla="*/ 1757938 h 4860733"/>
                <a:gd name="connsiteX5803" fmla="*/ 190111 w 4853691"/>
                <a:gd name="connsiteY5803" fmla="*/ 1746203 h 4860733"/>
                <a:gd name="connsiteX5804" fmla="*/ 206540 w 4853691"/>
                <a:gd name="connsiteY5804" fmla="*/ 1722732 h 4860733"/>
                <a:gd name="connsiteX5805" fmla="*/ 213581 w 4853691"/>
                <a:gd name="connsiteY5805" fmla="*/ 1713344 h 4860733"/>
                <a:gd name="connsiteX5806" fmla="*/ 225316 w 4853691"/>
                <a:gd name="connsiteY5806" fmla="*/ 1699262 h 4860733"/>
                <a:gd name="connsiteX5807" fmla="*/ 234705 w 4853691"/>
                <a:gd name="connsiteY5807" fmla="*/ 1703956 h 4860733"/>
                <a:gd name="connsiteX5808" fmla="*/ 241746 w 4853691"/>
                <a:gd name="connsiteY5808" fmla="*/ 1701609 h 4860733"/>
                <a:gd name="connsiteX5809" fmla="*/ 246440 w 4853691"/>
                <a:gd name="connsiteY5809" fmla="*/ 1710997 h 4860733"/>
                <a:gd name="connsiteX5810" fmla="*/ 248787 w 4853691"/>
                <a:gd name="connsiteY5810" fmla="*/ 1715691 h 4860733"/>
                <a:gd name="connsiteX5811" fmla="*/ 248787 w 4853691"/>
                <a:gd name="connsiteY5811" fmla="*/ 1718038 h 4860733"/>
                <a:gd name="connsiteX5812" fmla="*/ 244093 w 4853691"/>
                <a:gd name="connsiteY5812" fmla="*/ 1720385 h 4860733"/>
                <a:gd name="connsiteX5813" fmla="*/ 241746 w 4853691"/>
                <a:gd name="connsiteY5813" fmla="*/ 1725079 h 4860733"/>
                <a:gd name="connsiteX5814" fmla="*/ 105617 w 4853691"/>
                <a:gd name="connsiteY5814" fmla="*/ 1917537 h 4860733"/>
                <a:gd name="connsiteX5815" fmla="*/ 96229 w 4853691"/>
                <a:gd name="connsiteY5815" fmla="*/ 1943354 h 4860733"/>
                <a:gd name="connsiteX5816" fmla="*/ 89188 w 4853691"/>
                <a:gd name="connsiteY5816" fmla="*/ 1964478 h 4860733"/>
                <a:gd name="connsiteX5817" fmla="*/ 86841 w 4853691"/>
                <a:gd name="connsiteY5817" fmla="*/ 1973866 h 4860733"/>
                <a:gd name="connsiteX5818" fmla="*/ 96229 w 4853691"/>
                <a:gd name="connsiteY5818" fmla="*/ 1943354 h 4860733"/>
                <a:gd name="connsiteX5819" fmla="*/ 98576 w 4853691"/>
                <a:gd name="connsiteY5819" fmla="*/ 1929272 h 4860733"/>
                <a:gd name="connsiteX5820" fmla="*/ 100923 w 4853691"/>
                <a:gd name="connsiteY5820" fmla="*/ 1924578 h 4860733"/>
                <a:gd name="connsiteX5821" fmla="*/ 105617 w 4853691"/>
                <a:gd name="connsiteY5821" fmla="*/ 1912843 h 4860733"/>
                <a:gd name="connsiteX5822" fmla="*/ 115005 w 4853691"/>
                <a:gd name="connsiteY5822" fmla="*/ 1894066 h 4860733"/>
                <a:gd name="connsiteX5823" fmla="*/ 115005 w 4853691"/>
                <a:gd name="connsiteY5823" fmla="*/ 1896413 h 4860733"/>
                <a:gd name="connsiteX5824" fmla="*/ 105617 w 4853691"/>
                <a:gd name="connsiteY5824" fmla="*/ 1917537 h 4860733"/>
                <a:gd name="connsiteX5825" fmla="*/ 58676 w 4853691"/>
                <a:gd name="connsiteY5825" fmla="*/ 2037236 h 4860733"/>
                <a:gd name="connsiteX5826" fmla="*/ 58676 w 4853691"/>
                <a:gd name="connsiteY5826" fmla="*/ 2037236 h 4860733"/>
                <a:gd name="connsiteX5827" fmla="*/ 56329 w 4853691"/>
                <a:gd name="connsiteY5827" fmla="*/ 2030195 h 4860733"/>
                <a:gd name="connsiteX5828" fmla="*/ 56329 w 4853691"/>
                <a:gd name="connsiteY5828" fmla="*/ 2027848 h 4860733"/>
                <a:gd name="connsiteX5829" fmla="*/ 56329 w 4853691"/>
                <a:gd name="connsiteY5829" fmla="*/ 2027848 h 4860733"/>
                <a:gd name="connsiteX5830" fmla="*/ 58676 w 4853691"/>
                <a:gd name="connsiteY5830" fmla="*/ 2027848 h 4860733"/>
                <a:gd name="connsiteX5831" fmla="*/ 58676 w 4853691"/>
                <a:gd name="connsiteY5831" fmla="*/ 2037236 h 4860733"/>
                <a:gd name="connsiteX5832" fmla="*/ 248787 w 4853691"/>
                <a:gd name="connsiteY5832" fmla="*/ 1621809 h 4860733"/>
                <a:gd name="connsiteX5833" fmla="*/ 255828 w 4853691"/>
                <a:gd name="connsiteY5833" fmla="*/ 1591297 h 4860733"/>
                <a:gd name="connsiteX5834" fmla="*/ 258175 w 4853691"/>
                <a:gd name="connsiteY5834" fmla="*/ 1574868 h 4860733"/>
                <a:gd name="connsiteX5835" fmla="*/ 262869 w 4853691"/>
                <a:gd name="connsiteY5835" fmla="*/ 1546704 h 4860733"/>
                <a:gd name="connsiteX5836" fmla="*/ 267563 w 4853691"/>
                <a:gd name="connsiteY5836" fmla="*/ 1527927 h 4860733"/>
                <a:gd name="connsiteX5837" fmla="*/ 272257 w 4853691"/>
                <a:gd name="connsiteY5837" fmla="*/ 1504457 h 4860733"/>
                <a:gd name="connsiteX5838" fmla="*/ 276951 w 4853691"/>
                <a:gd name="connsiteY5838" fmla="*/ 1483333 h 4860733"/>
                <a:gd name="connsiteX5839" fmla="*/ 281646 w 4853691"/>
                <a:gd name="connsiteY5839" fmla="*/ 1462210 h 4860733"/>
                <a:gd name="connsiteX5840" fmla="*/ 283993 w 4853691"/>
                <a:gd name="connsiteY5840" fmla="*/ 1448128 h 4860733"/>
                <a:gd name="connsiteX5841" fmla="*/ 293381 w 4853691"/>
                <a:gd name="connsiteY5841" fmla="*/ 1431698 h 4860733"/>
                <a:gd name="connsiteX5842" fmla="*/ 312157 w 4853691"/>
                <a:gd name="connsiteY5842" fmla="*/ 1398840 h 4860733"/>
                <a:gd name="connsiteX5843" fmla="*/ 323892 w 4853691"/>
                <a:gd name="connsiteY5843" fmla="*/ 1377716 h 4860733"/>
                <a:gd name="connsiteX5844" fmla="*/ 345016 w 4853691"/>
                <a:gd name="connsiteY5844" fmla="*/ 1340164 h 4860733"/>
                <a:gd name="connsiteX5845" fmla="*/ 356751 w 4853691"/>
                <a:gd name="connsiteY5845" fmla="*/ 1321387 h 4860733"/>
                <a:gd name="connsiteX5846" fmla="*/ 387263 w 4853691"/>
                <a:gd name="connsiteY5846" fmla="*/ 1272099 h 4860733"/>
                <a:gd name="connsiteX5847" fmla="*/ 389610 w 4853691"/>
                <a:gd name="connsiteY5847" fmla="*/ 1267405 h 4860733"/>
                <a:gd name="connsiteX5848" fmla="*/ 401345 w 4853691"/>
                <a:gd name="connsiteY5848" fmla="*/ 1250976 h 4860733"/>
                <a:gd name="connsiteX5849" fmla="*/ 403692 w 4853691"/>
                <a:gd name="connsiteY5849" fmla="*/ 1248629 h 4860733"/>
                <a:gd name="connsiteX5850" fmla="*/ 417774 w 4853691"/>
                <a:gd name="connsiteY5850" fmla="*/ 1239241 h 4860733"/>
                <a:gd name="connsiteX5851" fmla="*/ 431857 w 4853691"/>
                <a:gd name="connsiteY5851" fmla="*/ 1232199 h 4860733"/>
                <a:gd name="connsiteX5852" fmla="*/ 438898 w 4853691"/>
                <a:gd name="connsiteY5852" fmla="*/ 1227505 h 4860733"/>
                <a:gd name="connsiteX5853" fmla="*/ 434204 w 4853691"/>
                <a:gd name="connsiteY5853" fmla="*/ 1241588 h 4860733"/>
                <a:gd name="connsiteX5854" fmla="*/ 429509 w 4853691"/>
                <a:gd name="connsiteY5854" fmla="*/ 1255670 h 4860733"/>
                <a:gd name="connsiteX5855" fmla="*/ 424815 w 4853691"/>
                <a:gd name="connsiteY5855" fmla="*/ 1269752 h 4860733"/>
                <a:gd name="connsiteX5856" fmla="*/ 420121 w 4853691"/>
                <a:gd name="connsiteY5856" fmla="*/ 1283834 h 4860733"/>
                <a:gd name="connsiteX5857" fmla="*/ 415427 w 4853691"/>
                <a:gd name="connsiteY5857" fmla="*/ 1297917 h 4860733"/>
                <a:gd name="connsiteX5858" fmla="*/ 410733 w 4853691"/>
                <a:gd name="connsiteY5858" fmla="*/ 1311999 h 4860733"/>
                <a:gd name="connsiteX5859" fmla="*/ 406039 w 4853691"/>
                <a:gd name="connsiteY5859" fmla="*/ 1326081 h 4860733"/>
                <a:gd name="connsiteX5860" fmla="*/ 401345 w 4853691"/>
                <a:gd name="connsiteY5860" fmla="*/ 1342511 h 4860733"/>
                <a:gd name="connsiteX5861" fmla="*/ 396651 w 4853691"/>
                <a:gd name="connsiteY5861" fmla="*/ 1356593 h 4860733"/>
                <a:gd name="connsiteX5862" fmla="*/ 391957 w 4853691"/>
                <a:gd name="connsiteY5862" fmla="*/ 1373022 h 4860733"/>
                <a:gd name="connsiteX5863" fmla="*/ 387263 w 4853691"/>
                <a:gd name="connsiteY5863" fmla="*/ 1387104 h 4860733"/>
                <a:gd name="connsiteX5864" fmla="*/ 384916 w 4853691"/>
                <a:gd name="connsiteY5864" fmla="*/ 1398840 h 4860733"/>
                <a:gd name="connsiteX5865" fmla="*/ 361445 w 4853691"/>
                <a:gd name="connsiteY5865" fmla="*/ 1434045 h 4860733"/>
                <a:gd name="connsiteX5866" fmla="*/ 347363 w 4853691"/>
                <a:gd name="connsiteY5866" fmla="*/ 1457516 h 4860733"/>
                <a:gd name="connsiteX5867" fmla="*/ 326239 w 4853691"/>
                <a:gd name="connsiteY5867" fmla="*/ 1495069 h 4860733"/>
                <a:gd name="connsiteX5868" fmla="*/ 309810 w 4853691"/>
                <a:gd name="connsiteY5868" fmla="*/ 1523233 h 4860733"/>
                <a:gd name="connsiteX5869" fmla="*/ 291034 w 4853691"/>
                <a:gd name="connsiteY5869" fmla="*/ 1556092 h 4860733"/>
                <a:gd name="connsiteX5870" fmla="*/ 274604 w 4853691"/>
                <a:gd name="connsiteY5870" fmla="*/ 1586603 h 4860733"/>
                <a:gd name="connsiteX5871" fmla="*/ 258175 w 4853691"/>
                <a:gd name="connsiteY5871" fmla="*/ 1619462 h 4860733"/>
                <a:gd name="connsiteX5872" fmla="*/ 241746 w 4853691"/>
                <a:gd name="connsiteY5872" fmla="*/ 1652321 h 4860733"/>
                <a:gd name="connsiteX5873" fmla="*/ 234705 w 4853691"/>
                <a:gd name="connsiteY5873" fmla="*/ 1668750 h 4860733"/>
                <a:gd name="connsiteX5874" fmla="*/ 230011 w 4853691"/>
                <a:gd name="connsiteY5874" fmla="*/ 1668750 h 4860733"/>
                <a:gd name="connsiteX5875" fmla="*/ 234705 w 4853691"/>
                <a:gd name="connsiteY5875" fmla="*/ 1640586 h 4860733"/>
                <a:gd name="connsiteX5876" fmla="*/ 248787 w 4853691"/>
                <a:gd name="connsiteY5876" fmla="*/ 1621809 h 4860733"/>
                <a:gd name="connsiteX5877" fmla="*/ 382569 w 4853691"/>
                <a:gd name="connsiteY5877" fmla="*/ 1260364 h 4860733"/>
                <a:gd name="connsiteX5878" fmla="*/ 370833 w 4853691"/>
                <a:gd name="connsiteY5878" fmla="*/ 1269752 h 4860733"/>
                <a:gd name="connsiteX5879" fmla="*/ 384916 w 4853691"/>
                <a:gd name="connsiteY5879" fmla="*/ 1248629 h 4860733"/>
                <a:gd name="connsiteX5880" fmla="*/ 401345 w 4853691"/>
                <a:gd name="connsiteY5880" fmla="*/ 1225158 h 4860733"/>
                <a:gd name="connsiteX5881" fmla="*/ 420121 w 4853691"/>
                <a:gd name="connsiteY5881" fmla="*/ 1201688 h 4860733"/>
                <a:gd name="connsiteX5882" fmla="*/ 438898 w 4853691"/>
                <a:gd name="connsiteY5882" fmla="*/ 1180564 h 4860733"/>
                <a:gd name="connsiteX5883" fmla="*/ 450633 w 4853691"/>
                <a:gd name="connsiteY5883" fmla="*/ 1168829 h 4860733"/>
                <a:gd name="connsiteX5884" fmla="*/ 450633 w 4853691"/>
                <a:gd name="connsiteY5884" fmla="*/ 1168829 h 4860733"/>
                <a:gd name="connsiteX5885" fmla="*/ 438898 w 4853691"/>
                <a:gd name="connsiteY5885" fmla="*/ 1187606 h 4860733"/>
                <a:gd name="connsiteX5886" fmla="*/ 422468 w 4853691"/>
                <a:gd name="connsiteY5886" fmla="*/ 1213423 h 4860733"/>
                <a:gd name="connsiteX5887" fmla="*/ 403692 w 4853691"/>
                <a:gd name="connsiteY5887" fmla="*/ 1241588 h 4860733"/>
                <a:gd name="connsiteX5888" fmla="*/ 401345 w 4853691"/>
                <a:gd name="connsiteY5888" fmla="*/ 1243935 h 4860733"/>
                <a:gd name="connsiteX5889" fmla="*/ 394304 w 4853691"/>
                <a:gd name="connsiteY5889" fmla="*/ 1248629 h 4860733"/>
                <a:gd name="connsiteX5890" fmla="*/ 382569 w 4853691"/>
                <a:gd name="connsiteY5890" fmla="*/ 1260364 h 4860733"/>
                <a:gd name="connsiteX5891" fmla="*/ 337975 w 4853691"/>
                <a:gd name="connsiteY5891" fmla="*/ 1311999 h 4860733"/>
                <a:gd name="connsiteX5892" fmla="*/ 328587 w 4853691"/>
                <a:gd name="connsiteY5892" fmla="*/ 1326081 h 4860733"/>
                <a:gd name="connsiteX5893" fmla="*/ 323892 w 4853691"/>
                <a:gd name="connsiteY5893" fmla="*/ 1319040 h 4860733"/>
                <a:gd name="connsiteX5894" fmla="*/ 328587 w 4853691"/>
                <a:gd name="connsiteY5894" fmla="*/ 1311999 h 4860733"/>
                <a:gd name="connsiteX5895" fmla="*/ 335628 w 4853691"/>
                <a:gd name="connsiteY5895" fmla="*/ 1302611 h 4860733"/>
                <a:gd name="connsiteX5896" fmla="*/ 347363 w 4853691"/>
                <a:gd name="connsiteY5896" fmla="*/ 1290876 h 4860733"/>
                <a:gd name="connsiteX5897" fmla="*/ 356751 w 4853691"/>
                <a:gd name="connsiteY5897" fmla="*/ 1281487 h 4860733"/>
                <a:gd name="connsiteX5898" fmla="*/ 352057 w 4853691"/>
                <a:gd name="connsiteY5898" fmla="*/ 1288529 h 4860733"/>
                <a:gd name="connsiteX5899" fmla="*/ 337975 w 4853691"/>
                <a:gd name="connsiteY5899" fmla="*/ 1311999 h 4860733"/>
                <a:gd name="connsiteX5900" fmla="*/ 462368 w 4853691"/>
                <a:gd name="connsiteY5900" fmla="*/ 1213423 h 4860733"/>
                <a:gd name="connsiteX5901" fmla="*/ 476450 w 4853691"/>
                <a:gd name="connsiteY5901" fmla="*/ 1206382 h 4860733"/>
                <a:gd name="connsiteX5902" fmla="*/ 490533 w 4853691"/>
                <a:gd name="connsiteY5902" fmla="*/ 1201688 h 4860733"/>
                <a:gd name="connsiteX5903" fmla="*/ 504615 w 4853691"/>
                <a:gd name="connsiteY5903" fmla="*/ 1196994 h 4860733"/>
                <a:gd name="connsiteX5904" fmla="*/ 514003 w 4853691"/>
                <a:gd name="connsiteY5904" fmla="*/ 1194647 h 4860733"/>
                <a:gd name="connsiteX5905" fmla="*/ 521044 w 4853691"/>
                <a:gd name="connsiteY5905" fmla="*/ 1206382 h 4860733"/>
                <a:gd name="connsiteX5906" fmla="*/ 495227 w 4853691"/>
                <a:gd name="connsiteY5906" fmla="*/ 1241588 h 4860733"/>
                <a:gd name="connsiteX5907" fmla="*/ 488186 w 4853691"/>
                <a:gd name="connsiteY5907" fmla="*/ 1250976 h 4860733"/>
                <a:gd name="connsiteX5908" fmla="*/ 445939 w 4853691"/>
                <a:gd name="connsiteY5908" fmla="*/ 1309652 h 4860733"/>
                <a:gd name="connsiteX5909" fmla="*/ 445939 w 4853691"/>
                <a:gd name="connsiteY5909" fmla="*/ 1309652 h 4860733"/>
                <a:gd name="connsiteX5910" fmla="*/ 406039 w 4853691"/>
                <a:gd name="connsiteY5910" fmla="*/ 1368328 h 4860733"/>
                <a:gd name="connsiteX5911" fmla="*/ 394304 w 4853691"/>
                <a:gd name="connsiteY5911" fmla="*/ 1387104 h 4860733"/>
                <a:gd name="connsiteX5912" fmla="*/ 394304 w 4853691"/>
                <a:gd name="connsiteY5912" fmla="*/ 1387104 h 4860733"/>
                <a:gd name="connsiteX5913" fmla="*/ 396651 w 4853691"/>
                <a:gd name="connsiteY5913" fmla="*/ 1375369 h 4860733"/>
                <a:gd name="connsiteX5914" fmla="*/ 398998 w 4853691"/>
                <a:gd name="connsiteY5914" fmla="*/ 1368328 h 4860733"/>
                <a:gd name="connsiteX5915" fmla="*/ 406039 w 4853691"/>
                <a:gd name="connsiteY5915" fmla="*/ 1344858 h 4860733"/>
                <a:gd name="connsiteX5916" fmla="*/ 408386 w 4853691"/>
                <a:gd name="connsiteY5916" fmla="*/ 1340164 h 4860733"/>
                <a:gd name="connsiteX5917" fmla="*/ 415427 w 4853691"/>
                <a:gd name="connsiteY5917" fmla="*/ 1316693 h 4860733"/>
                <a:gd name="connsiteX5918" fmla="*/ 417774 w 4853691"/>
                <a:gd name="connsiteY5918" fmla="*/ 1311999 h 4860733"/>
                <a:gd name="connsiteX5919" fmla="*/ 424815 w 4853691"/>
                <a:gd name="connsiteY5919" fmla="*/ 1288529 h 4860733"/>
                <a:gd name="connsiteX5920" fmla="*/ 427162 w 4853691"/>
                <a:gd name="connsiteY5920" fmla="*/ 1283834 h 4860733"/>
                <a:gd name="connsiteX5921" fmla="*/ 434204 w 4853691"/>
                <a:gd name="connsiteY5921" fmla="*/ 1260364 h 4860733"/>
                <a:gd name="connsiteX5922" fmla="*/ 434204 w 4853691"/>
                <a:gd name="connsiteY5922" fmla="*/ 1258017 h 4860733"/>
                <a:gd name="connsiteX5923" fmla="*/ 441245 w 4853691"/>
                <a:gd name="connsiteY5923" fmla="*/ 1232199 h 4860733"/>
                <a:gd name="connsiteX5924" fmla="*/ 441245 w 4853691"/>
                <a:gd name="connsiteY5924" fmla="*/ 1229852 h 4860733"/>
                <a:gd name="connsiteX5925" fmla="*/ 443592 w 4853691"/>
                <a:gd name="connsiteY5925" fmla="*/ 1220464 h 4860733"/>
                <a:gd name="connsiteX5926" fmla="*/ 448286 w 4853691"/>
                <a:gd name="connsiteY5926" fmla="*/ 1218117 h 4860733"/>
                <a:gd name="connsiteX5927" fmla="*/ 462368 w 4853691"/>
                <a:gd name="connsiteY5927" fmla="*/ 1213423 h 4860733"/>
                <a:gd name="connsiteX5928" fmla="*/ 577373 w 4853691"/>
                <a:gd name="connsiteY5928" fmla="*/ 1133623 h 4860733"/>
                <a:gd name="connsiteX5929" fmla="*/ 598497 w 4853691"/>
                <a:gd name="connsiteY5929" fmla="*/ 1100765 h 4860733"/>
                <a:gd name="connsiteX5930" fmla="*/ 612579 w 4853691"/>
                <a:gd name="connsiteY5930" fmla="*/ 1079641 h 4860733"/>
                <a:gd name="connsiteX5931" fmla="*/ 638397 w 4853691"/>
                <a:gd name="connsiteY5931" fmla="*/ 1044436 h 4860733"/>
                <a:gd name="connsiteX5932" fmla="*/ 650132 w 4853691"/>
                <a:gd name="connsiteY5932" fmla="*/ 1028006 h 4860733"/>
                <a:gd name="connsiteX5933" fmla="*/ 673602 w 4853691"/>
                <a:gd name="connsiteY5933" fmla="*/ 995148 h 4860733"/>
                <a:gd name="connsiteX5934" fmla="*/ 661867 w 4853691"/>
                <a:gd name="connsiteY5934" fmla="*/ 1013924 h 4860733"/>
                <a:gd name="connsiteX5935" fmla="*/ 650132 w 4853691"/>
                <a:gd name="connsiteY5935" fmla="*/ 1032700 h 4860733"/>
                <a:gd name="connsiteX5936" fmla="*/ 633703 w 4853691"/>
                <a:gd name="connsiteY5936" fmla="*/ 1063212 h 4860733"/>
                <a:gd name="connsiteX5937" fmla="*/ 621967 w 4853691"/>
                <a:gd name="connsiteY5937" fmla="*/ 1081988 h 4860733"/>
                <a:gd name="connsiteX5938" fmla="*/ 610232 w 4853691"/>
                <a:gd name="connsiteY5938" fmla="*/ 1105459 h 4860733"/>
                <a:gd name="connsiteX5939" fmla="*/ 586762 w 4853691"/>
                <a:gd name="connsiteY5939" fmla="*/ 1133623 h 4860733"/>
                <a:gd name="connsiteX5940" fmla="*/ 549209 w 4853691"/>
                <a:gd name="connsiteY5940" fmla="*/ 1178217 h 4860733"/>
                <a:gd name="connsiteX5941" fmla="*/ 549209 w 4853691"/>
                <a:gd name="connsiteY5941" fmla="*/ 1178217 h 4860733"/>
                <a:gd name="connsiteX5942" fmla="*/ 563291 w 4853691"/>
                <a:gd name="connsiteY5942" fmla="*/ 1157094 h 4860733"/>
                <a:gd name="connsiteX5943" fmla="*/ 577373 w 4853691"/>
                <a:gd name="connsiteY5943" fmla="*/ 1133623 h 4860733"/>
                <a:gd name="connsiteX5944" fmla="*/ 847284 w 4853691"/>
                <a:gd name="connsiteY5944" fmla="*/ 790955 h 4860733"/>
                <a:gd name="connsiteX5945" fmla="*/ 873101 w 4853691"/>
                <a:gd name="connsiteY5945" fmla="*/ 786261 h 4860733"/>
                <a:gd name="connsiteX5946" fmla="*/ 884837 w 4853691"/>
                <a:gd name="connsiteY5946" fmla="*/ 786261 h 4860733"/>
                <a:gd name="connsiteX5947" fmla="*/ 891878 w 4853691"/>
                <a:gd name="connsiteY5947" fmla="*/ 786261 h 4860733"/>
                <a:gd name="connsiteX5948" fmla="*/ 873101 w 4853691"/>
                <a:gd name="connsiteY5948" fmla="*/ 819119 h 4860733"/>
                <a:gd name="connsiteX5949" fmla="*/ 861366 w 4853691"/>
                <a:gd name="connsiteY5949" fmla="*/ 840243 h 4860733"/>
                <a:gd name="connsiteX5950" fmla="*/ 856672 w 4853691"/>
                <a:gd name="connsiteY5950" fmla="*/ 847284 h 4860733"/>
                <a:gd name="connsiteX5951" fmla="*/ 847284 w 4853691"/>
                <a:gd name="connsiteY5951" fmla="*/ 844937 h 4860733"/>
                <a:gd name="connsiteX5952" fmla="*/ 826160 w 4853691"/>
                <a:gd name="connsiteY5952" fmla="*/ 866060 h 4860733"/>
                <a:gd name="connsiteX5953" fmla="*/ 828507 w 4853691"/>
                <a:gd name="connsiteY5953" fmla="*/ 875448 h 4860733"/>
                <a:gd name="connsiteX5954" fmla="*/ 802690 w 4853691"/>
                <a:gd name="connsiteY5954" fmla="*/ 891878 h 4860733"/>
                <a:gd name="connsiteX5955" fmla="*/ 788608 w 4853691"/>
                <a:gd name="connsiteY5955" fmla="*/ 901266 h 4860733"/>
                <a:gd name="connsiteX5956" fmla="*/ 760443 w 4853691"/>
                <a:gd name="connsiteY5956" fmla="*/ 920042 h 4860733"/>
                <a:gd name="connsiteX5957" fmla="*/ 744014 w 4853691"/>
                <a:gd name="connsiteY5957" fmla="*/ 931777 h 4860733"/>
                <a:gd name="connsiteX5958" fmla="*/ 720543 w 4853691"/>
                <a:gd name="connsiteY5958" fmla="*/ 948207 h 4860733"/>
                <a:gd name="connsiteX5959" fmla="*/ 704114 w 4853691"/>
                <a:gd name="connsiteY5959" fmla="*/ 962289 h 4860733"/>
                <a:gd name="connsiteX5960" fmla="*/ 697073 w 4853691"/>
                <a:gd name="connsiteY5960" fmla="*/ 966983 h 4860733"/>
                <a:gd name="connsiteX5961" fmla="*/ 692379 w 4853691"/>
                <a:gd name="connsiteY5961" fmla="*/ 962289 h 4860733"/>
                <a:gd name="connsiteX5962" fmla="*/ 692379 w 4853691"/>
                <a:gd name="connsiteY5962" fmla="*/ 962289 h 4860733"/>
                <a:gd name="connsiteX5963" fmla="*/ 692379 w 4853691"/>
                <a:gd name="connsiteY5963" fmla="*/ 962289 h 4860733"/>
                <a:gd name="connsiteX5964" fmla="*/ 706461 w 4853691"/>
                <a:gd name="connsiteY5964" fmla="*/ 938819 h 4860733"/>
                <a:gd name="connsiteX5965" fmla="*/ 722890 w 4853691"/>
                <a:gd name="connsiteY5965" fmla="*/ 915348 h 4860733"/>
                <a:gd name="connsiteX5966" fmla="*/ 736973 w 4853691"/>
                <a:gd name="connsiteY5966" fmla="*/ 894225 h 4860733"/>
                <a:gd name="connsiteX5967" fmla="*/ 751055 w 4853691"/>
                <a:gd name="connsiteY5967" fmla="*/ 873101 h 4860733"/>
                <a:gd name="connsiteX5968" fmla="*/ 786261 w 4853691"/>
                <a:gd name="connsiteY5968" fmla="*/ 823813 h 4860733"/>
                <a:gd name="connsiteX5969" fmla="*/ 797996 w 4853691"/>
                <a:gd name="connsiteY5969" fmla="*/ 826160 h 4860733"/>
                <a:gd name="connsiteX5970" fmla="*/ 819119 w 4853691"/>
                <a:gd name="connsiteY5970" fmla="*/ 805037 h 4860733"/>
                <a:gd name="connsiteX5971" fmla="*/ 819119 w 4853691"/>
                <a:gd name="connsiteY5971" fmla="*/ 800343 h 4860733"/>
                <a:gd name="connsiteX5972" fmla="*/ 835549 w 4853691"/>
                <a:gd name="connsiteY5972" fmla="*/ 795649 h 4860733"/>
                <a:gd name="connsiteX5973" fmla="*/ 847284 w 4853691"/>
                <a:gd name="connsiteY5973" fmla="*/ 790955 h 4860733"/>
                <a:gd name="connsiteX5974" fmla="*/ 971677 w 4853691"/>
                <a:gd name="connsiteY5974" fmla="*/ 760443 h 4860733"/>
                <a:gd name="connsiteX5975" fmla="*/ 1004536 w 4853691"/>
                <a:gd name="connsiteY5975" fmla="*/ 734626 h 4860733"/>
                <a:gd name="connsiteX5976" fmla="*/ 1028006 w 4853691"/>
                <a:gd name="connsiteY5976" fmla="*/ 715849 h 4860733"/>
                <a:gd name="connsiteX5977" fmla="*/ 1058518 w 4853691"/>
                <a:gd name="connsiteY5977" fmla="*/ 692379 h 4860733"/>
                <a:gd name="connsiteX5978" fmla="*/ 1084336 w 4853691"/>
                <a:gd name="connsiteY5978" fmla="*/ 673602 h 4860733"/>
                <a:gd name="connsiteX5979" fmla="*/ 1112500 w 4853691"/>
                <a:gd name="connsiteY5979" fmla="*/ 652479 h 4860733"/>
                <a:gd name="connsiteX5980" fmla="*/ 1138318 w 4853691"/>
                <a:gd name="connsiteY5980" fmla="*/ 633703 h 4860733"/>
                <a:gd name="connsiteX5981" fmla="*/ 1166482 w 4853691"/>
                <a:gd name="connsiteY5981" fmla="*/ 612579 h 4860733"/>
                <a:gd name="connsiteX5982" fmla="*/ 1192300 w 4853691"/>
                <a:gd name="connsiteY5982" fmla="*/ 593803 h 4860733"/>
                <a:gd name="connsiteX5983" fmla="*/ 1220464 w 4853691"/>
                <a:gd name="connsiteY5983" fmla="*/ 575026 h 4860733"/>
                <a:gd name="connsiteX5984" fmla="*/ 1246282 w 4853691"/>
                <a:gd name="connsiteY5984" fmla="*/ 558597 h 4860733"/>
                <a:gd name="connsiteX5985" fmla="*/ 1262711 w 4853691"/>
                <a:gd name="connsiteY5985" fmla="*/ 549209 h 4860733"/>
                <a:gd name="connsiteX5986" fmla="*/ 1267405 w 4853691"/>
                <a:gd name="connsiteY5986" fmla="*/ 553903 h 4860733"/>
                <a:gd name="connsiteX5987" fmla="*/ 1243935 w 4853691"/>
                <a:gd name="connsiteY5987" fmla="*/ 586762 h 4860733"/>
                <a:gd name="connsiteX5988" fmla="*/ 1215770 w 4853691"/>
                <a:gd name="connsiteY5988" fmla="*/ 626661 h 4860733"/>
                <a:gd name="connsiteX5989" fmla="*/ 1182911 w 4853691"/>
                <a:gd name="connsiteY5989" fmla="*/ 675949 h 4860733"/>
                <a:gd name="connsiteX5990" fmla="*/ 1157094 w 4853691"/>
                <a:gd name="connsiteY5990" fmla="*/ 715849 h 4860733"/>
                <a:gd name="connsiteX5991" fmla="*/ 1121888 w 4853691"/>
                <a:gd name="connsiteY5991" fmla="*/ 772178 h 4860733"/>
                <a:gd name="connsiteX5992" fmla="*/ 1103112 w 4853691"/>
                <a:gd name="connsiteY5992" fmla="*/ 802690 h 4860733"/>
                <a:gd name="connsiteX5993" fmla="*/ 1100765 w 4853691"/>
                <a:gd name="connsiteY5993" fmla="*/ 802690 h 4860733"/>
                <a:gd name="connsiteX5994" fmla="*/ 1086683 w 4853691"/>
                <a:gd name="connsiteY5994" fmla="*/ 800343 h 4860733"/>
                <a:gd name="connsiteX5995" fmla="*/ 1070253 w 4853691"/>
                <a:gd name="connsiteY5995" fmla="*/ 797996 h 4860733"/>
                <a:gd name="connsiteX5996" fmla="*/ 1058518 w 4853691"/>
                <a:gd name="connsiteY5996" fmla="*/ 795649 h 4860733"/>
                <a:gd name="connsiteX5997" fmla="*/ 1039742 w 4853691"/>
                <a:gd name="connsiteY5997" fmla="*/ 793302 h 4860733"/>
                <a:gd name="connsiteX5998" fmla="*/ 1030353 w 4853691"/>
                <a:gd name="connsiteY5998" fmla="*/ 790955 h 4860733"/>
                <a:gd name="connsiteX5999" fmla="*/ 1009230 w 4853691"/>
                <a:gd name="connsiteY5999" fmla="*/ 788608 h 4860733"/>
                <a:gd name="connsiteX6000" fmla="*/ 1002189 w 4853691"/>
                <a:gd name="connsiteY6000" fmla="*/ 788608 h 4860733"/>
                <a:gd name="connsiteX6001" fmla="*/ 981065 w 4853691"/>
                <a:gd name="connsiteY6001" fmla="*/ 786261 h 4860733"/>
                <a:gd name="connsiteX6002" fmla="*/ 974024 w 4853691"/>
                <a:gd name="connsiteY6002" fmla="*/ 786261 h 4860733"/>
                <a:gd name="connsiteX6003" fmla="*/ 948207 w 4853691"/>
                <a:gd name="connsiteY6003" fmla="*/ 786261 h 4860733"/>
                <a:gd name="connsiteX6004" fmla="*/ 945860 w 4853691"/>
                <a:gd name="connsiteY6004" fmla="*/ 786261 h 4860733"/>
                <a:gd name="connsiteX6005" fmla="*/ 950554 w 4853691"/>
                <a:gd name="connsiteY6005" fmla="*/ 781566 h 4860733"/>
                <a:gd name="connsiteX6006" fmla="*/ 971677 w 4853691"/>
                <a:gd name="connsiteY6006" fmla="*/ 760443 h 4860733"/>
                <a:gd name="connsiteX6007" fmla="*/ 1478639 w 4853691"/>
                <a:gd name="connsiteY6007" fmla="*/ 450633 h 4860733"/>
                <a:gd name="connsiteX6008" fmla="*/ 1492722 w 4853691"/>
                <a:gd name="connsiteY6008" fmla="*/ 436551 h 4860733"/>
                <a:gd name="connsiteX6009" fmla="*/ 1509151 w 4853691"/>
                <a:gd name="connsiteY6009" fmla="*/ 420121 h 4860733"/>
                <a:gd name="connsiteX6010" fmla="*/ 1523233 w 4853691"/>
                <a:gd name="connsiteY6010" fmla="*/ 406039 h 4860733"/>
                <a:gd name="connsiteX6011" fmla="*/ 1539662 w 4853691"/>
                <a:gd name="connsiteY6011" fmla="*/ 389610 h 4860733"/>
                <a:gd name="connsiteX6012" fmla="*/ 1553745 w 4853691"/>
                <a:gd name="connsiteY6012" fmla="*/ 377874 h 4860733"/>
                <a:gd name="connsiteX6013" fmla="*/ 1570174 w 4853691"/>
                <a:gd name="connsiteY6013" fmla="*/ 361445 h 4860733"/>
                <a:gd name="connsiteX6014" fmla="*/ 1584256 w 4853691"/>
                <a:gd name="connsiteY6014" fmla="*/ 349710 h 4860733"/>
                <a:gd name="connsiteX6015" fmla="*/ 1600686 w 4853691"/>
                <a:gd name="connsiteY6015" fmla="*/ 335628 h 4860733"/>
                <a:gd name="connsiteX6016" fmla="*/ 1614768 w 4853691"/>
                <a:gd name="connsiteY6016" fmla="*/ 323892 h 4860733"/>
                <a:gd name="connsiteX6017" fmla="*/ 1631197 w 4853691"/>
                <a:gd name="connsiteY6017" fmla="*/ 309810 h 4860733"/>
                <a:gd name="connsiteX6018" fmla="*/ 1645280 w 4853691"/>
                <a:gd name="connsiteY6018" fmla="*/ 298075 h 4860733"/>
                <a:gd name="connsiteX6019" fmla="*/ 1649974 w 4853691"/>
                <a:gd name="connsiteY6019" fmla="*/ 293381 h 4860733"/>
                <a:gd name="connsiteX6020" fmla="*/ 1652321 w 4853691"/>
                <a:gd name="connsiteY6020" fmla="*/ 295728 h 4860733"/>
                <a:gd name="connsiteX6021" fmla="*/ 1642933 w 4853691"/>
                <a:gd name="connsiteY6021" fmla="*/ 307463 h 4860733"/>
                <a:gd name="connsiteX6022" fmla="*/ 1626503 w 4853691"/>
                <a:gd name="connsiteY6022" fmla="*/ 328586 h 4860733"/>
                <a:gd name="connsiteX6023" fmla="*/ 1607727 w 4853691"/>
                <a:gd name="connsiteY6023" fmla="*/ 354404 h 4860733"/>
                <a:gd name="connsiteX6024" fmla="*/ 1591298 w 4853691"/>
                <a:gd name="connsiteY6024" fmla="*/ 375527 h 4860733"/>
                <a:gd name="connsiteX6025" fmla="*/ 1572521 w 4853691"/>
                <a:gd name="connsiteY6025" fmla="*/ 403692 h 4860733"/>
                <a:gd name="connsiteX6026" fmla="*/ 1556092 w 4853691"/>
                <a:gd name="connsiteY6026" fmla="*/ 427162 h 4860733"/>
                <a:gd name="connsiteX6027" fmla="*/ 1539662 w 4853691"/>
                <a:gd name="connsiteY6027" fmla="*/ 455327 h 4860733"/>
                <a:gd name="connsiteX6028" fmla="*/ 1539662 w 4853691"/>
                <a:gd name="connsiteY6028" fmla="*/ 455327 h 4860733"/>
                <a:gd name="connsiteX6029" fmla="*/ 1513845 w 4853691"/>
                <a:gd name="connsiteY6029" fmla="*/ 462368 h 4860733"/>
                <a:gd name="connsiteX6030" fmla="*/ 1490375 w 4853691"/>
                <a:gd name="connsiteY6030" fmla="*/ 469409 h 4860733"/>
                <a:gd name="connsiteX6031" fmla="*/ 1464557 w 4853691"/>
                <a:gd name="connsiteY6031" fmla="*/ 476450 h 4860733"/>
                <a:gd name="connsiteX6032" fmla="*/ 1450475 w 4853691"/>
                <a:gd name="connsiteY6032" fmla="*/ 481145 h 4860733"/>
                <a:gd name="connsiteX6033" fmla="*/ 1457516 w 4853691"/>
                <a:gd name="connsiteY6033" fmla="*/ 474103 h 4860733"/>
                <a:gd name="connsiteX6034" fmla="*/ 1478639 w 4853691"/>
                <a:gd name="connsiteY6034" fmla="*/ 450633 h 4860733"/>
                <a:gd name="connsiteX6035" fmla="*/ 1722732 w 4853691"/>
                <a:gd name="connsiteY6035" fmla="*/ 269910 h 4860733"/>
                <a:gd name="connsiteX6036" fmla="*/ 1750897 w 4853691"/>
                <a:gd name="connsiteY6036" fmla="*/ 265216 h 4860733"/>
                <a:gd name="connsiteX6037" fmla="*/ 1774367 w 4853691"/>
                <a:gd name="connsiteY6037" fmla="*/ 260522 h 4860733"/>
                <a:gd name="connsiteX6038" fmla="*/ 1802532 w 4853691"/>
                <a:gd name="connsiteY6038" fmla="*/ 255828 h 4860733"/>
                <a:gd name="connsiteX6039" fmla="*/ 1826002 w 4853691"/>
                <a:gd name="connsiteY6039" fmla="*/ 253481 h 4860733"/>
                <a:gd name="connsiteX6040" fmla="*/ 1854167 w 4853691"/>
                <a:gd name="connsiteY6040" fmla="*/ 251134 h 4860733"/>
                <a:gd name="connsiteX6041" fmla="*/ 1877637 w 4853691"/>
                <a:gd name="connsiteY6041" fmla="*/ 248787 h 4860733"/>
                <a:gd name="connsiteX6042" fmla="*/ 1908149 w 4853691"/>
                <a:gd name="connsiteY6042" fmla="*/ 246440 h 4860733"/>
                <a:gd name="connsiteX6043" fmla="*/ 1931619 w 4853691"/>
                <a:gd name="connsiteY6043" fmla="*/ 244093 h 4860733"/>
                <a:gd name="connsiteX6044" fmla="*/ 1962131 w 4853691"/>
                <a:gd name="connsiteY6044" fmla="*/ 241746 h 4860733"/>
                <a:gd name="connsiteX6045" fmla="*/ 1985601 w 4853691"/>
                <a:gd name="connsiteY6045" fmla="*/ 239399 h 4860733"/>
                <a:gd name="connsiteX6046" fmla="*/ 2018460 w 4853691"/>
                <a:gd name="connsiteY6046" fmla="*/ 237052 h 4860733"/>
                <a:gd name="connsiteX6047" fmla="*/ 2039583 w 4853691"/>
                <a:gd name="connsiteY6047" fmla="*/ 237052 h 4860733"/>
                <a:gd name="connsiteX6048" fmla="*/ 2093565 w 4853691"/>
                <a:gd name="connsiteY6048" fmla="*/ 237052 h 4860733"/>
                <a:gd name="connsiteX6049" fmla="*/ 2163977 w 4853691"/>
                <a:gd name="connsiteY6049" fmla="*/ 237052 h 4860733"/>
                <a:gd name="connsiteX6050" fmla="*/ 2182753 w 4853691"/>
                <a:gd name="connsiteY6050" fmla="*/ 237052 h 4860733"/>
                <a:gd name="connsiteX6051" fmla="*/ 2234388 w 4853691"/>
                <a:gd name="connsiteY6051" fmla="*/ 239399 h 4860733"/>
                <a:gd name="connsiteX6052" fmla="*/ 2257859 w 4853691"/>
                <a:gd name="connsiteY6052" fmla="*/ 241746 h 4860733"/>
                <a:gd name="connsiteX6053" fmla="*/ 2304800 w 4853691"/>
                <a:gd name="connsiteY6053" fmla="*/ 246440 h 4860733"/>
                <a:gd name="connsiteX6054" fmla="*/ 2332964 w 4853691"/>
                <a:gd name="connsiteY6054" fmla="*/ 248787 h 4860733"/>
                <a:gd name="connsiteX6055" fmla="*/ 2354088 w 4853691"/>
                <a:gd name="connsiteY6055" fmla="*/ 251134 h 4860733"/>
                <a:gd name="connsiteX6056" fmla="*/ 2354088 w 4853691"/>
                <a:gd name="connsiteY6056" fmla="*/ 253481 h 4860733"/>
                <a:gd name="connsiteX6057" fmla="*/ 2363476 w 4853691"/>
                <a:gd name="connsiteY6057" fmla="*/ 269910 h 4860733"/>
                <a:gd name="connsiteX6058" fmla="*/ 2351741 w 4853691"/>
                <a:gd name="connsiteY6058" fmla="*/ 293381 h 4860733"/>
                <a:gd name="connsiteX6059" fmla="*/ 2344699 w 4853691"/>
                <a:gd name="connsiteY6059" fmla="*/ 307463 h 4860733"/>
                <a:gd name="connsiteX6060" fmla="*/ 2330617 w 4853691"/>
                <a:gd name="connsiteY6060" fmla="*/ 335628 h 4860733"/>
                <a:gd name="connsiteX6061" fmla="*/ 2323576 w 4853691"/>
                <a:gd name="connsiteY6061" fmla="*/ 349710 h 4860733"/>
                <a:gd name="connsiteX6062" fmla="*/ 2309494 w 4853691"/>
                <a:gd name="connsiteY6062" fmla="*/ 380222 h 4860733"/>
                <a:gd name="connsiteX6063" fmla="*/ 2304800 w 4853691"/>
                <a:gd name="connsiteY6063" fmla="*/ 394304 h 4860733"/>
                <a:gd name="connsiteX6064" fmla="*/ 2274288 w 4853691"/>
                <a:gd name="connsiteY6064" fmla="*/ 391957 h 4860733"/>
                <a:gd name="connsiteX6065" fmla="*/ 2215612 w 4853691"/>
                <a:gd name="connsiteY6065" fmla="*/ 389610 h 4860733"/>
                <a:gd name="connsiteX6066" fmla="*/ 2180406 w 4853691"/>
                <a:gd name="connsiteY6066" fmla="*/ 387263 h 4860733"/>
                <a:gd name="connsiteX6067" fmla="*/ 2086524 w 4853691"/>
                <a:gd name="connsiteY6067" fmla="*/ 384916 h 4860733"/>
                <a:gd name="connsiteX6068" fmla="*/ 2032542 w 4853691"/>
                <a:gd name="connsiteY6068" fmla="*/ 384916 h 4860733"/>
                <a:gd name="connsiteX6069" fmla="*/ 2013766 w 4853691"/>
                <a:gd name="connsiteY6069" fmla="*/ 384916 h 4860733"/>
                <a:gd name="connsiteX6070" fmla="*/ 1978560 w 4853691"/>
                <a:gd name="connsiteY6070" fmla="*/ 384916 h 4860733"/>
                <a:gd name="connsiteX6071" fmla="*/ 1957437 w 4853691"/>
                <a:gd name="connsiteY6071" fmla="*/ 384916 h 4860733"/>
                <a:gd name="connsiteX6072" fmla="*/ 1924578 w 4853691"/>
                <a:gd name="connsiteY6072" fmla="*/ 387263 h 4860733"/>
                <a:gd name="connsiteX6073" fmla="*/ 1912843 w 4853691"/>
                <a:gd name="connsiteY6073" fmla="*/ 387263 h 4860733"/>
                <a:gd name="connsiteX6074" fmla="*/ 1898761 w 4853691"/>
                <a:gd name="connsiteY6074" fmla="*/ 377874 h 4860733"/>
                <a:gd name="connsiteX6075" fmla="*/ 1889372 w 4853691"/>
                <a:gd name="connsiteY6075" fmla="*/ 370833 h 4860733"/>
                <a:gd name="connsiteX6076" fmla="*/ 1865902 w 4853691"/>
                <a:gd name="connsiteY6076" fmla="*/ 356751 h 4860733"/>
                <a:gd name="connsiteX6077" fmla="*/ 1854167 w 4853691"/>
                <a:gd name="connsiteY6077" fmla="*/ 349710 h 4860733"/>
                <a:gd name="connsiteX6078" fmla="*/ 1833043 w 4853691"/>
                <a:gd name="connsiteY6078" fmla="*/ 337975 h 4860733"/>
                <a:gd name="connsiteX6079" fmla="*/ 1821308 w 4853691"/>
                <a:gd name="connsiteY6079" fmla="*/ 330934 h 4860733"/>
                <a:gd name="connsiteX6080" fmla="*/ 1800185 w 4853691"/>
                <a:gd name="connsiteY6080" fmla="*/ 319198 h 4860733"/>
                <a:gd name="connsiteX6081" fmla="*/ 1788449 w 4853691"/>
                <a:gd name="connsiteY6081" fmla="*/ 314504 h 4860733"/>
                <a:gd name="connsiteX6082" fmla="*/ 1767326 w 4853691"/>
                <a:gd name="connsiteY6082" fmla="*/ 305116 h 4860733"/>
                <a:gd name="connsiteX6083" fmla="*/ 1753244 w 4853691"/>
                <a:gd name="connsiteY6083" fmla="*/ 300422 h 4860733"/>
                <a:gd name="connsiteX6084" fmla="*/ 1734467 w 4853691"/>
                <a:gd name="connsiteY6084" fmla="*/ 293381 h 4860733"/>
                <a:gd name="connsiteX6085" fmla="*/ 1720385 w 4853691"/>
                <a:gd name="connsiteY6085" fmla="*/ 288687 h 4860733"/>
                <a:gd name="connsiteX6086" fmla="*/ 1701609 w 4853691"/>
                <a:gd name="connsiteY6086" fmla="*/ 281646 h 4860733"/>
                <a:gd name="connsiteX6087" fmla="*/ 1687526 w 4853691"/>
                <a:gd name="connsiteY6087" fmla="*/ 276951 h 4860733"/>
                <a:gd name="connsiteX6088" fmla="*/ 1687526 w 4853691"/>
                <a:gd name="connsiteY6088" fmla="*/ 276951 h 4860733"/>
                <a:gd name="connsiteX6089" fmla="*/ 1687526 w 4853691"/>
                <a:gd name="connsiteY6089" fmla="*/ 272257 h 4860733"/>
                <a:gd name="connsiteX6090" fmla="*/ 1687526 w 4853691"/>
                <a:gd name="connsiteY6090" fmla="*/ 269910 h 4860733"/>
                <a:gd name="connsiteX6091" fmla="*/ 1699262 w 4853691"/>
                <a:gd name="connsiteY6091" fmla="*/ 267563 h 4860733"/>
                <a:gd name="connsiteX6092" fmla="*/ 1722732 w 4853691"/>
                <a:gd name="connsiteY6092" fmla="*/ 269910 h 4860733"/>
                <a:gd name="connsiteX6093" fmla="*/ 2419805 w 4853691"/>
                <a:gd name="connsiteY6093" fmla="*/ 183070 h 4860733"/>
                <a:gd name="connsiteX6094" fmla="*/ 2417458 w 4853691"/>
                <a:gd name="connsiteY6094" fmla="*/ 173681 h 4860733"/>
                <a:gd name="connsiteX6095" fmla="*/ 2417458 w 4853691"/>
                <a:gd name="connsiteY6095" fmla="*/ 173681 h 4860733"/>
                <a:gd name="connsiteX6096" fmla="*/ 2426846 w 4853691"/>
                <a:gd name="connsiteY6096" fmla="*/ 159599 h 4860733"/>
                <a:gd name="connsiteX6097" fmla="*/ 2431540 w 4853691"/>
                <a:gd name="connsiteY6097" fmla="*/ 150211 h 4860733"/>
                <a:gd name="connsiteX6098" fmla="*/ 2438581 w 4853691"/>
                <a:gd name="connsiteY6098" fmla="*/ 138476 h 4860733"/>
                <a:gd name="connsiteX6099" fmla="*/ 2443275 w 4853691"/>
                <a:gd name="connsiteY6099" fmla="*/ 129088 h 4860733"/>
                <a:gd name="connsiteX6100" fmla="*/ 2450317 w 4853691"/>
                <a:gd name="connsiteY6100" fmla="*/ 119699 h 4860733"/>
                <a:gd name="connsiteX6101" fmla="*/ 2457358 w 4853691"/>
                <a:gd name="connsiteY6101" fmla="*/ 112658 h 4860733"/>
                <a:gd name="connsiteX6102" fmla="*/ 2464399 w 4853691"/>
                <a:gd name="connsiteY6102" fmla="*/ 103270 h 4860733"/>
                <a:gd name="connsiteX6103" fmla="*/ 2466746 w 4853691"/>
                <a:gd name="connsiteY6103" fmla="*/ 100923 h 4860733"/>
                <a:gd name="connsiteX6104" fmla="*/ 2469093 w 4853691"/>
                <a:gd name="connsiteY6104" fmla="*/ 103270 h 4860733"/>
                <a:gd name="connsiteX6105" fmla="*/ 2466746 w 4853691"/>
                <a:gd name="connsiteY6105" fmla="*/ 110311 h 4860733"/>
                <a:gd name="connsiteX6106" fmla="*/ 2464399 w 4853691"/>
                <a:gd name="connsiteY6106" fmla="*/ 117352 h 4860733"/>
                <a:gd name="connsiteX6107" fmla="*/ 2459705 w 4853691"/>
                <a:gd name="connsiteY6107" fmla="*/ 124393 h 4860733"/>
                <a:gd name="connsiteX6108" fmla="*/ 2457358 w 4853691"/>
                <a:gd name="connsiteY6108" fmla="*/ 131435 h 4860733"/>
                <a:gd name="connsiteX6109" fmla="*/ 2452664 w 4853691"/>
                <a:gd name="connsiteY6109" fmla="*/ 140823 h 4860733"/>
                <a:gd name="connsiteX6110" fmla="*/ 2450317 w 4853691"/>
                <a:gd name="connsiteY6110" fmla="*/ 147864 h 4860733"/>
                <a:gd name="connsiteX6111" fmla="*/ 2447970 w 4853691"/>
                <a:gd name="connsiteY6111" fmla="*/ 157252 h 4860733"/>
                <a:gd name="connsiteX6112" fmla="*/ 2445622 w 4853691"/>
                <a:gd name="connsiteY6112" fmla="*/ 166640 h 4860733"/>
                <a:gd name="connsiteX6113" fmla="*/ 2440928 w 4853691"/>
                <a:gd name="connsiteY6113" fmla="*/ 176028 h 4860733"/>
                <a:gd name="connsiteX6114" fmla="*/ 2438581 w 4853691"/>
                <a:gd name="connsiteY6114" fmla="*/ 185417 h 4860733"/>
                <a:gd name="connsiteX6115" fmla="*/ 2433887 w 4853691"/>
                <a:gd name="connsiteY6115" fmla="*/ 197152 h 4860733"/>
                <a:gd name="connsiteX6116" fmla="*/ 2431540 w 4853691"/>
                <a:gd name="connsiteY6116" fmla="*/ 206540 h 4860733"/>
                <a:gd name="connsiteX6117" fmla="*/ 2431540 w 4853691"/>
                <a:gd name="connsiteY6117" fmla="*/ 208887 h 4860733"/>
                <a:gd name="connsiteX6118" fmla="*/ 2426846 w 4853691"/>
                <a:gd name="connsiteY6118" fmla="*/ 208887 h 4860733"/>
                <a:gd name="connsiteX6119" fmla="*/ 2424499 w 4853691"/>
                <a:gd name="connsiteY6119" fmla="*/ 197152 h 4860733"/>
                <a:gd name="connsiteX6120" fmla="*/ 2419805 w 4853691"/>
                <a:gd name="connsiteY6120" fmla="*/ 183070 h 4860733"/>
                <a:gd name="connsiteX6121" fmla="*/ 2513687 w 4853691"/>
                <a:gd name="connsiteY6121" fmla="*/ 227664 h 4860733"/>
                <a:gd name="connsiteX6122" fmla="*/ 2555934 w 4853691"/>
                <a:gd name="connsiteY6122" fmla="*/ 230011 h 4860733"/>
                <a:gd name="connsiteX6123" fmla="*/ 2581751 w 4853691"/>
                <a:gd name="connsiteY6123" fmla="*/ 232358 h 4860733"/>
                <a:gd name="connsiteX6124" fmla="*/ 2621651 w 4853691"/>
                <a:gd name="connsiteY6124" fmla="*/ 234705 h 4860733"/>
                <a:gd name="connsiteX6125" fmla="*/ 2647469 w 4853691"/>
                <a:gd name="connsiteY6125" fmla="*/ 237052 h 4860733"/>
                <a:gd name="connsiteX6126" fmla="*/ 2675633 w 4853691"/>
                <a:gd name="connsiteY6126" fmla="*/ 239399 h 4860733"/>
                <a:gd name="connsiteX6127" fmla="*/ 2647469 w 4853691"/>
                <a:gd name="connsiteY6127" fmla="*/ 239399 h 4860733"/>
                <a:gd name="connsiteX6128" fmla="*/ 2579404 w 4853691"/>
                <a:gd name="connsiteY6128" fmla="*/ 239399 h 4860733"/>
                <a:gd name="connsiteX6129" fmla="*/ 2555934 w 4853691"/>
                <a:gd name="connsiteY6129" fmla="*/ 239399 h 4860733"/>
                <a:gd name="connsiteX6130" fmla="*/ 2511340 w 4853691"/>
                <a:gd name="connsiteY6130" fmla="*/ 241746 h 4860733"/>
                <a:gd name="connsiteX6131" fmla="*/ 2483175 w 4853691"/>
                <a:gd name="connsiteY6131" fmla="*/ 244093 h 4860733"/>
                <a:gd name="connsiteX6132" fmla="*/ 2443275 w 4853691"/>
                <a:gd name="connsiteY6132" fmla="*/ 246440 h 4860733"/>
                <a:gd name="connsiteX6133" fmla="*/ 2433887 w 4853691"/>
                <a:gd name="connsiteY6133" fmla="*/ 246440 h 4860733"/>
                <a:gd name="connsiteX6134" fmla="*/ 2431540 w 4853691"/>
                <a:gd name="connsiteY6134" fmla="*/ 239399 h 4860733"/>
                <a:gd name="connsiteX6135" fmla="*/ 2431540 w 4853691"/>
                <a:gd name="connsiteY6135" fmla="*/ 239399 h 4860733"/>
                <a:gd name="connsiteX6136" fmla="*/ 2440928 w 4853691"/>
                <a:gd name="connsiteY6136" fmla="*/ 222969 h 4860733"/>
                <a:gd name="connsiteX6137" fmla="*/ 2487869 w 4853691"/>
                <a:gd name="connsiteY6137" fmla="*/ 222969 h 4860733"/>
                <a:gd name="connsiteX6138" fmla="*/ 2513687 w 4853691"/>
                <a:gd name="connsiteY6138" fmla="*/ 227664 h 4860733"/>
                <a:gd name="connsiteX6139" fmla="*/ 2839926 w 4853691"/>
                <a:gd name="connsiteY6139" fmla="*/ 309810 h 4860733"/>
                <a:gd name="connsiteX6140" fmla="*/ 2879826 w 4853691"/>
                <a:gd name="connsiteY6140" fmla="*/ 330934 h 4860733"/>
                <a:gd name="connsiteX6141" fmla="*/ 2910338 w 4853691"/>
                <a:gd name="connsiteY6141" fmla="*/ 347363 h 4860733"/>
                <a:gd name="connsiteX6142" fmla="*/ 2945543 w 4853691"/>
                <a:gd name="connsiteY6142" fmla="*/ 368486 h 4860733"/>
                <a:gd name="connsiteX6143" fmla="*/ 2891561 w 4853691"/>
                <a:gd name="connsiteY6143" fmla="*/ 368486 h 4860733"/>
                <a:gd name="connsiteX6144" fmla="*/ 2870438 w 4853691"/>
                <a:gd name="connsiteY6144" fmla="*/ 368486 h 4860733"/>
                <a:gd name="connsiteX6145" fmla="*/ 2830538 w 4853691"/>
                <a:gd name="connsiteY6145" fmla="*/ 370833 h 4860733"/>
                <a:gd name="connsiteX6146" fmla="*/ 2809415 w 4853691"/>
                <a:gd name="connsiteY6146" fmla="*/ 373180 h 4860733"/>
                <a:gd name="connsiteX6147" fmla="*/ 2769515 w 4853691"/>
                <a:gd name="connsiteY6147" fmla="*/ 375527 h 4860733"/>
                <a:gd name="connsiteX6148" fmla="*/ 2748391 w 4853691"/>
                <a:gd name="connsiteY6148" fmla="*/ 377874 h 4860733"/>
                <a:gd name="connsiteX6149" fmla="*/ 2710839 w 4853691"/>
                <a:gd name="connsiteY6149" fmla="*/ 380222 h 4860733"/>
                <a:gd name="connsiteX6150" fmla="*/ 2689715 w 4853691"/>
                <a:gd name="connsiteY6150" fmla="*/ 382569 h 4860733"/>
                <a:gd name="connsiteX6151" fmla="*/ 2649816 w 4853691"/>
                <a:gd name="connsiteY6151" fmla="*/ 387263 h 4860733"/>
                <a:gd name="connsiteX6152" fmla="*/ 2628692 w 4853691"/>
                <a:gd name="connsiteY6152" fmla="*/ 389610 h 4860733"/>
                <a:gd name="connsiteX6153" fmla="*/ 2588792 w 4853691"/>
                <a:gd name="connsiteY6153" fmla="*/ 394304 h 4860733"/>
                <a:gd name="connsiteX6154" fmla="*/ 2570016 w 4853691"/>
                <a:gd name="connsiteY6154" fmla="*/ 396651 h 4860733"/>
                <a:gd name="connsiteX6155" fmla="*/ 2527769 w 4853691"/>
                <a:gd name="connsiteY6155" fmla="*/ 403692 h 4860733"/>
                <a:gd name="connsiteX6156" fmla="*/ 2508993 w 4853691"/>
                <a:gd name="connsiteY6156" fmla="*/ 406039 h 4860733"/>
                <a:gd name="connsiteX6157" fmla="*/ 2485522 w 4853691"/>
                <a:gd name="connsiteY6157" fmla="*/ 410733 h 4860733"/>
                <a:gd name="connsiteX6158" fmla="*/ 2471440 w 4853691"/>
                <a:gd name="connsiteY6158" fmla="*/ 396651 h 4860733"/>
                <a:gd name="connsiteX6159" fmla="*/ 2473787 w 4853691"/>
                <a:gd name="connsiteY6159" fmla="*/ 396651 h 4860733"/>
                <a:gd name="connsiteX6160" fmla="*/ 2490216 w 4853691"/>
                <a:gd name="connsiteY6160" fmla="*/ 382569 h 4860733"/>
                <a:gd name="connsiteX6161" fmla="*/ 2504299 w 4853691"/>
                <a:gd name="connsiteY6161" fmla="*/ 370833 h 4860733"/>
                <a:gd name="connsiteX6162" fmla="*/ 2520728 w 4853691"/>
                <a:gd name="connsiteY6162" fmla="*/ 356751 h 4860733"/>
                <a:gd name="connsiteX6163" fmla="*/ 2534810 w 4853691"/>
                <a:gd name="connsiteY6163" fmla="*/ 347363 h 4860733"/>
                <a:gd name="connsiteX6164" fmla="*/ 2551239 w 4853691"/>
                <a:gd name="connsiteY6164" fmla="*/ 335628 h 4860733"/>
                <a:gd name="connsiteX6165" fmla="*/ 2565322 w 4853691"/>
                <a:gd name="connsiteY6165" fmla="*/ 326239 h 4860733"/>
                <a:gd name="connsiteX6166" fmla="*/ 2581751 w 4853691"/>
                <a:gd name="connsiteY6166" fmla="*/ 314504 h 4860733"/>
                <a:gd name="connsiteX6167" fmla="*/ 2598180 w 4853691"/>
                <a:gd name="connsiteY6167" fmla="*/ 302769 h 4860733"/>
                <a:gd name="connsiteX6168" fmla="*/ 2612263 w 4853691"/>
                <a:gd name="connsiteY6168" fmla="*/ 293381 h 4860733"/>
                <a:gd name="connsiteX6169" fmla="*/ 2685021 w 4853691"/>
                <a:gd name="connsiteY6169" fmla="*/ 248787 h 4860733"/>
                <a:gd name="connsiteX6170" fmla="*/ 2701450 w 4853691"/>
                <a:gd name="connsiteY6170" fmla="*/ 258175 h 4860733"/>
                <a:gd name="connsiteX6171" fmla="*/ 2720227 w 4853691"/>
                <a:gd name="connsiteY6171" fmla="*/ 246440 h 4860733"/>
                <a:gd name="connsiteX6172" fmla="*/ 2816456 w 4853691"/>
                <a:gd name="connsiteY6172" fmla="*/ 293381 h 4860733"/>
                <a:gd name="connsiteX6173" fmla="*/ 2839926 w 4853691"/>
                <a:gd name="connsiteY6173" fmla="*/ 309810 h 4860733"/>
                <a:gd name="connsiteX6174" fmla="*/ 3055854 w 4853691"/>
                <a:gd name="connsiteY6174" fmla="*/ 359098 h 4860733"/>
                <a:gd name="connsiteX6175" fmla="*/ 3076978 w 4853691"/>
                <a:gd name="connsiteY6175" fmla="*/ 349710 h 4860733"/>
                <a:gd name="connsiteX6176" fmla="*/ 3102795 w 4853691"/>
                <a:gd name="connsiteY6176" fmla="*/ 340322 h 4860733"/>
                <a:gd name="connsiteX6177" fmla="*/ 3123919 w 4853691"/>
                <a:gd name="connsiteY6177" fmla="*/ 333281 h 4860733"/>
                <a:gd name="connsiteX6178" fmla="*/ 3149736 w 4853691"/>
                <a:gd name="connsiteY6178" fmla="*/ 326239 h 4860733"/>
                <a:gd name="connsiteX6179" fmla="*/ 3170860 w 4853691"/>
                <a:gd name="connsiteY6179" fmla="*/ 319198 h 4860733"/>
                <a:gd name="connsiteX6180" fmla="*/ 3199024 w 4853691"/>
                <a:gd name="connsiteY6180" fmla="*/ 312157 h 4860733"/>
                <a:gd name="connsiteX6181" fmla="*/ 3217801 w 4853691"/>
                <a:gd name="connsiteY6181" fmla="*/ 307463 h 4860733"/>
                <a:gd name="connsiteX6182" fmla="*/ 3231883 w 4853691"/>
                <a:gd name="connsiteY6182" fmla="*/ 305116 h 4860733"/>
                <a:gd name="connsiteX6183" fmla="*/ 3243618 w 4853691"/>
                <a:gd name="connsiteY6183" fmla="*/ 312157 h 4860733"/>
                <a:gd name="connsiteX6184" fmla="*/ 3283518 w 4853691"/>
                <a:gd name="connsiteY6184" fmla="*/ 335628 h 4860733"/>
                <a:gd name="connsiteX6185" fmla="*/ 3309336 w 4853691"/>
                <a:gd name="connsiteY6185" fmla="*/ 352057 h 4860733"/>
                <a:gd name="connsiteX6186" fmla="*/ 3349235 w 4853691"/>
                <a:gd name="connsiteY6186" fmla="*/ 375527 h 4860733"/>
                <a:gd name="connsiteX6187" fmla="*/ 3377400 w 4853691"/>
                <a:gd name="connsiteY6187" fmla="*/ 394304 h 4860733"/>
                <a:gd name="connsiteX6188" fmla="*/ 3400870 w 4853691"/>
                <a:gd name="connsiteY6188" fmla="*/ 408386 h 4860733"/>
                <a:gd name="connsiteX6189" fmla="*/ 3398523 w 4853691"/>
                <a:gd name="connsiteY6189" fmla="*/ 413080 h 4860733"/>
                <a:gd name="connsiteX6190" fmla="*/ 3384441 w 4853691"/>
                <a:gd name="connsiteY6190" fmla="*/ 410733 h 4860733"/>
                <a:gd name="connsiteX6191" fmla="*/ 3360970 w 4853691"/>
                <a:gd name="connsiteY6191" fmla="*/ 406039 h 4860733"/>
                <a:gd name="connsiteX6192" fmla="*/ 3328112 w 4853691"/>
                <a:gd name="connsiteY6192" fmla="*/ 398998 h 4860733"/>
                <a:gd name="connsiteX6193" fmla="*/ 3304641 w 4853691"/>
                <a:gd name="connsiteY6193" fmla="*/ 394304 h 4860733"/>
                <a:gd name="connsiteX6194" fmla="*/ 3271783 w 4853691"/>
                <a:gd name="connsiteY6194" fmla="*/ 389610 h 4860733"/>
                <a:gd name="connsiteX6195" fmla="*/ 3248312 w 4853691"/>
                <a:gd name="connsiteY6195" fmla="*/ 384916 h 4860733"/>
                <a:gd name="connsiteX6196" fmla="*/ 3213106 w 4853691"/>
                <a:gd name="connsiteY6196" fmla="*/ 380222 h 4860733"/>
                <a:gd name="connsiteX6197" fmla="*/ 3189636 w 4853691"/>
                <a:gd name="connsiteY6197" fmla="*/ 377874 h 4860733"/>
                <a:gd name="connsiteX6198" fmla="*/ 3154430 w 4853691"/>
                <a:gd name="connsiteY6198" fmla="*/ 375527 h 4860733"/>
                <a:gd name="connsiteX6199" fmla="*/ 3130960 w 4853691"/>
                <a:gd name="connsiteY6199" fmla="*/ 373180 h 4860733"/>
                <a:gd name="connsiteX6200" fmla="*/ 3093407 w 4853691"/>
                <a:gd name="connsiteY6200" fmla="*/ 370833 h 4860733"/>
                <a:gd name="connsiteX6201" fmla="*/ 3072284 w 4853691"/>
                <a:gd name="connsiteY6201" fmla="*/ 368486 h 4860733"/>
                <a:gd name="connsiteX6202" fmla="*/ 3032384 w 4853691"/>
                <a:gd name="connsiteY6202" fmla="*/ 366139 h 4860733"/>
                <a:gd name="connsiteX6203" fmla="*/ 3027690 w 4853691"/>
                <a:gd name="connsiteY6203" fmla="*/ 366139 h 4860733"/>
                <a:gd name="connsiteX6204" fmla="*/ 3032384 w 4853691"/>
                <a:gd name="connsiteY6204" fmla="*/ 363792 h 4860733"/>
                <a:gd name="connsiteX6205" fmla="*/ 3055854 w 4853691"/>
                <a:gd name="connsiteY6205" fmla="*/ 359098 h 4860733"/>
                <a:gd name="connsiteX6206" fmla="*/ 3424341 w 4853691"/>
                <a:gd name="connsiteY6206" fmla="*/ 460021 h 4860733"/>
                <a:gd name="connsiteX6207" fmla="*/ 3424341 w 4853691"/>
                <a:gd name="connsiteY6207" fmla="*/ 474103 h 4860733"/>
                <a:gd name="connsiteX6208" fmla="*/ 3356276 w 4853691"/>
                <a:gd name="connsiteY6208" fmla="*/ 455327 h 4860733"/>
                <a:gd name="connsiteX6209" fmla="*/ 3264742 w 4853691"/>
                <a:gd name="connsiteY6209" fmla="*/ 434204 h 4860733"/>
                <a:gd name="connsiteX6210" fmla="*/ 3234230 w 4853691"/>
                <a:gd name="connsiteY6210" fmla="*/ 429510 h 4860733"/>
                <a:gd name="connsiteX6211" fmla="*/ 3170860 w 4853691"/>
                <a:gd name="connsiteY6211" fmla="*/ 417774 h 4860733"/>
                <a:gd name="connsiteX6212" fmla="*/ 3135654 w 4853691"/>
                <a:gd name="connsiteY6212" fmla="*/ 413080 h 4860733"/>
                <a:gd name="connsiteX6213" fmla="*/ 3074631 w 4853691"/>
                <a:gd name="connsiteY6213" fmla="*/ 403692 h 4860733"/>
                <a:gd name="connsiteX6214" fmla="*/ 3037078 w 4853691"/>
                <a:gd name="connsiteY6214" fmla="*/ 398998 h 4860733"/>
                <a:gd name="connsiteX6215" fmla="*/ 2997178 w 4853691"/>
                <a:gd name="connsiteY6215" fmla="*/ 394304 h 4860733"/>
                <a:gd name="connsiteX6216" fmla="*/ 2997178 w 4853691"/>
                <a:gd name="connsiteY6216" fmla="*/ 394304 h 4860733"/>
                <a:gd name="connsiteX6217" fmla="*/ 2994831 w 4853691"/>
                <a:gd name="connsiteY6217" fmla="*/ 387263 h 4860733"/>
                <a:gd name="connsiteX6218" fmla="*/ 3001872 w 4853691"/>
                <a:gd name="connsiteY6218" fmla="*/ 382569 h 4860733"/>
                <a:gd name="connsiteX6219" fmla="*/ 3015955 w 4853691"/>
                <a:gd name="connsiteY6219" fmla="*/ 375527 h 4860733"/>
                <a:gd name="connsiteX6220" fmla="*/ 3051160 w 4853691"/>
                <a:gd name="connsiteY6220" fmla="*/ 377874 h 4860733"/>
                <a:gd name="connsiteX6221" fmla="*/ 3065243 w 4853691"/>
                <a:gd name="connsiteY6221" fmla="*/ 377874 h 4860733"/>
                <a:gd name="connsiteX6222" fmla="*/ 3114531 w 4853691"/>
                <a:gd name="connsiteY6222" fmla="*/ 380222 h 4860733"/>
                <a:gd name="connsiteX6223" fmla="*/ 3126266 w 4853691"/>
                <a:gd name="connsiteY6223" fmla="*/ 380222 h 4860733"/>
                <a:gd name="connsiteX6224" fmla="*/ 3175554 w 4853691"/>
                <a:gd name="connsiteY6224" fmla="*/ 384916 h 4860733"/>
                <a:gd name="connsiteX6225" fmla="*/ 3184942 w 4853691"/>
                <a:gd name="connsiteY6225" fmla="*/ 384916 h 4860733"/>
                <a:gd name="connsiteX6226" fmla="*/ 3229536 w 4853691"/>
                <a:gd name="connsiteY6226" fmla="*/ 389610 h 4860733"/>
                <a:gd name="connsiteX6227" fmla="*/ 3243618 w 4853691"/>
                <a:gd name="connsiteY6227" fmla="*/ 391957 h 4860733"/>
                <a:gd name="connsiteX6228" fmla="*/ 3283518 w 4853691"/>
                <a:gd name="connsiteY6228" fmla="*/ 398998 h 4860733"/>
                <a:gd name="connsiteX6229" fmla="*/ 3299947 w 4853691"/>
                <a:gd name="connsiteY6229" fmla="*/ 401345 h 4860733"/>
                <a:gd name="connsiteX6230" fmla="*/ 3332806 w 4853691"/>
                <a:gd name="connsiteY6230" fmla="*/ 408386 h 4860733"/>
                <a:gd name="connsiteX6231" fmla="*/ 3358624 w 4853691"/>
                <a:gd name="connsiteY6231" fmla="*/ 413080 h 4860733"/>
                <a:gd name="connsiteX6232" fmla="*/ 3382094 w 4853691"/>
                <a:gd name="connsiteY6232" fmla="*/ 417774 h 4860733"/>
                <a:gd name="connsiteX6233" fmla="*/ 3396176 w 4853691"/>
                <a:gd name="connsiteY6233" fmla="*/ 420121 h 4860733"/>
                <a:gd name="connsiteX6234" fmla="*/ 3396176 w 4853691"/>
                <a:gd name="connsiteY6234" fmla="*/ 422468 h 4860733"/>
                <a:gd name="connsiteX6235" fmla="*/ 3417300 w 4853691"/>
                <a:gd name="connsiteY6235" fmla="*/ 443592 h 4860733"/>
                <a:gd name="connsiteX6236" fmla="*/ 3417300 w 4853691"/>
                <a:gd name="connsiteY6236" fmla="*/ 443592 h 4860733"/>
                <a:gd name="connsiteX6237" fmla="*/ 3417300 w 4853691"/>
                <a:gd name="connsiteY6237" fmla="*/ 448286 h 4860733"/>
                <a:gd name="connsiteX6238" fmla="*/ 3424341 w 4853691"/>
                <a:gd name="connsiteY6238" fmla="*/ 460021 h 4860733"/>
                <a:gd name="connsiteX6239" fmla="*/ 3544040 w 4853691"/>
                <a:gd name="connsiteY6239" fmla="*/ 514003 h 4860733"/>
                <a:gd name="connsiteX6240" fmla="*/ 3593328 w 4853691"/>
                <a:gd name="connsiteY6240" fmla="*/ 532780 h 4860733"/>
                <a:gd name="connsiteX6241" fmla="*/ 3590981 w 4853691"/>
                <a:gd name="connsiteY6241" fmla="*/ 537474 h 4860733"/>
                <a:gd name="connsiteX6242" fmla="*/ 3586287 w 4853691"/>
                <a:gd name="connsiteY6242" fmla="*/ 542168 h 4860733"/>
                <a:gd name="connsiteX6243" fmla="*/ 3576899 w 4853691"/>
                <a:gd name="connsiteY6243" fmla="*/ 553903 h 4860733"/>
                <a:gd name="connsiteX6244" fmla="*/ 3574552 w 4853691"/>
                <a:gd name="connsiteY6244" fmla="*/ 556250 h 4860733"/>
                <a:gd name="connsiteX6245" fmla="*/ 3525264 w 4853691"/>
                <a:gd name="connsiteY6245" fmla="*/ 626661 h 4860733"/>
                <a:gd name="connsiteX6246" fmla="*/ 3525264 w 4853691"/>
                <a:gd name="connsiteY6246" fmla="*/ 626661 h 4860733"/>
                <a:gd name="connsiteX6247" fmla="*/ 3513528 w 4853691"/>
                <a:gd name="connsiteY6247" fmla="*/ 645438 h 4860733"/>
                <a:gd name="connsiteX6248" fmla="*/ 3511182 w 4853691"/>
                <a:gd name="connsiteY6248" fmla="*/ 647785 h 4860733"/>
                <a:gd name="connsiteX6249" fmla="*/ 3499446 w 4853691"/>
                <a:gd name="connsiteY6249" fmla="*/ 666561 h 4860733"/>
                <a:gd name="connsiteX6250" fmla="*/ 3497099 w 4853691"/>
                <a:gd name="connsiteY6250" fmla="*/ 671255 h 4860733"/>
                <a:gd name="connsiteX6251" fmla="*/ 3487711 w 4853691"/>
                <a:gd name="connsiteY6251" fmla="*/ 687685 h 4860733"/>
                <a:gd name="connsiteX6252" fmla="*/ 3483017 w 4853691"/>
                <a:gd name="connsiteY6252" fmla="*/ 694726 h 4860733"/>
                <a:gd name="connsiteX6253" fmla="*/ 3473629 w 4853691"/>
                <a:gd name="connsiteY6253" fmla="*/ 711155 h 4860733"/>
                <a:gd name="connsiteX6254" fmla="*/ 3468935 w 4853691"/>
                <a:gd name="connsiteY6254" fmla="*/ 720543 h 4860733"/>
                <a:gd name="connsiteX6255" fmla="*/ 3459546 w 4853691"/>
                <a:gd name="connsiteY6255" fmla="*/ 736973 h 4860733"/>
                <a:gd name="connsiteX6256" fmla="*/ 3454852 w 4853691"/>
                <a:gd name="connsiteY6256" fmla="*/ 746361 h 4860733"/>
                <a:gd name="connsiteX6257" fmla="*/ 3454852 w 4853691"/>
                <a:gd name="connsiteY6257" fmla="*/ 746361 h 4860733"/>
                <a:gd name="connsiteX6258" fmla="*/ 3445464 w 4853691"/>
                <a:gd name="connsiteY6258" fmla="*/ 744014 h 4860733"/>
                <a:gd name="connsiteX6259" fmla="*/ 3445464 w 4853691"/>
                <a:gd name="connsiteY6259" fmla="*/ 711155 h 4860733"/>
                <a:gd name="connsiteX6260" fmla="*/ 3445464 w 4853691"/>
                <a:gd name="connsiteY6260" fmla="*/ 697073 h 4860733"/>
                <a:gd name="connsiteX6261" fmla="*/ 3445464 w 4853691"/>
                <a:gd name="connsiteY6261" fmla="*/ 664214 h 4860733"/>
                <a:gd name="connsiteX6262" fmla="*/ 3445464 w 4853691"/>
                <a:gd name="connsiteY6262" fmla="*/ 638397 h 4860733"/>
                <a:gd name="connsiteX6263" fmla="*/ 3445464 w 4853691"/>
                <a:gd name="connsiteY6263" fmla="*/ 617273 h 4860733"/>
                <a:gd name="connsiteX6264" fmla="*/ 3443117 w 4853691"/>
                <a:gd name="connsiteY6264" fmla="*/ 582068 h 4860733"/>
                <a:gd name="connsiteX6265" fmla="*/ 3443117 w 4853691"/>
                <a:gd name="connsiteY6265" fmla="*/ 575026 h 4860733"/>
                <a:gd name="connsiteX6266" fmla="*/ 3436076 w 4853691"/>
                <a:gd name="connsiteY6266" fmla="*/ 471756 h 4860733"/>
                <a:gd name="connsiteX6267" fmla="*/ 3548734 w 4853691"/>
                <a:gd name="connsiteY6267" fmla="*/ 509309 h 4860733"/>
                <a:gd name="connsiteX6268" fmla="*/ 3544040 w 4853691"/>
                <a:gd name="connsiteY6268" fmla="*/ 514003 h 4860733"/>
                <a:gd name="connsiteX6269" fmla="*/ 3600369 w 4853691"/>
                <a:gd name="connsiteY6269" fmla="*/ 525738 h 4860733"/>
                <a:gd name="connsiteX6270" fmla="*/ 3609758 w 4853691"/>
                <a:gd name="connsiteY6270" fmla="*/ 514003 h 4860733"/>
                <a:gd name="connsiteX6271" fmla="*/ 3609758 w 4853691"/>
                <a:gd name="connsiteY6271" fmla="*/ 514003 h 4860733"/>
                <a:gd name="connsiteX6272" fmla="*/ 3621493 w 4853691"/>
                <a:gd name="connsiteY6272" fmla="*/ 502268 h 4860733"/>
                <a:gd name="connsiteX6273" fmla="*/ 3621493 w 4853691"/>
                <a:gd name="connsiteY6273" fmla="*/ 502268 h 4860733"/>
                <a:gd name="connsiteX6274" fmla="*/ 3628534 w 4853691"/>
                <a:gd name="connsiteY6274" fmla="*/ 495227 h 4860733"/>
                <a:gd name="connsiteX6275" fmla="*/ 3642616 w 4853691"/>
                <a:gd name="connsiteY6275" fmla="*/ 502268 h 4860733"/>
                <a:gd name="connsiteX6276" fmla="*/ 3652004 w 4853691"/>
                <a:gd name="connsiteY6276" fmla="*/ 499921 h 4860733"/>
                <a:gd name="connsiteX6277" fmla="*/ 3666086 w 4853691"/>
                <a:gd name="connsiteY6277" fmla="*/ 521044 h 4860733"/>
                <a:gd name="connsiteX6278" fmla="*/ 3680169 w 4853691"/>
                <a:gd name="connsiteY6278" fmla="*/ 539821 h 4860733"/>
                <a:gd name="connsiteX6279" fmla="*/ 3694251 w 4853691"/>
                <a:gd name="connsiteY6279" fmla="*/ 563291 h 4860733"/>
                <a:gd name="connsiteX6280" fmla="*/ 3696598 w 4853691"/>
                <a:gd name="connsiteY6280" fmla="*/ 567985 h 4860733"/>
                <a:gd name="connsiteX6281" fmla="*/ 3689557 w 4853691"/>
                <a:gd name="connsiteY6281" fmla="*/ 575026 h 4860733"/>
                <a:gd name="connsiteX6282" fmla="*/ 3656698 w 4853691"/>
                <a:gd name="connsiteY6282" fmla="*/ 560944 h 4860733"/>
                <a:gd name="connsiteX6283" fmla="*/ 3621493 w 4853691"/>
                <a:gd name="connsiteY6283" fmla="*/ 544515 h 4860733"/>
                <a:gd name="connsiteX6284" fmla="*/ 3590981 w 4853691"/>
                <a:gd name="connsiteY6284" fmla="*/ 532780 h 4860733"/>
                <a:gd name="connsiteX6285" fmla="*/ 3600369 w 4853691"/>
                <a:gd name="connsiteY6285" fmla="*/ 525738 h 4860733"/>
                <a:gd name="connsiteX6286" fmla="*/ 3600369 w 4853691"/>
                <a:gd name="connsiteY6286" fmla="*/ 525738 h 4860733"/>
                <a:gd name="connsiteX6287" fmla="*/ 3750580 w 4853691"/>
                <a:gd name="connsiteY6287" fmla="*/ 593803 h 4860733"/>
                <a:gd name="connsiteX6288" fmla="*/ 3769357 w 4853691"/>
                <a:gd name="connsiteY6288" fmla="*/ 600844 h 4860733"/>
                <a:gd name="connsiteX6289" fmla="*/ 3785786 w 4853691"/>
                <a:gd name="connsiteY6289" fmla="*/ 605538 h 4860733"/>
                <a:gd name="connsiteX6290" fmla="*/ 3804562 w 4853691"/>
                <a:gd name="connsiteY6290" fmla="*/ 612579 h 4860733"/>
                <a:gd name="connsiteX6291" fmla="*/ 3820992 w 4853691"/>
                <a:gd name="connsiteY6291" fmla="*/ 617273 h 4860733"/>
                <a:gd name="connsiteX6292" fmla="*/ 3839768 w 4853691"/>
                <a:gd name="connsiteY6292" fmla="*/ 624314 h 4860733"/>
                <a:gd name="connsiteX6293" fmla="*/ 3856197 w 4853691"/>
                <a:gd name="connsiteY6293" fmla="*/ 631355 h 4860733"/>
                <a:gd name="connsiteX6294" fmla="*/ 3874974 w 4853691"/>
                <a:gd name="connsiteY6294" fmla="*/ 638397 h 4860733"/>
                <a:gd name="connsiteX6295" fmla="*/ 3891403 w 4853691"/>
                <a:gd name="connsiteY6295" fmla="*/ 645438 h 4860733"/>
                <a:gd name="connsiteX6296" fmla="*/ 3910180 w 4853691"/>
                <a:gd name="connsiteY6296" fmla="*/ 654826 h 4860733"/>
                <a:gd name="connsiteX6297" fmla="*/ 3926609 w 4853691"/>
                <a:gd name="connsiteY6297" fmla="*/ 661867 h 4860733"/>
                <a:gd name="connsiteX6298" fmla="*/ 3940691 w 4853691"/>
                <a:gd name="connsiteY6298" fmla="*/ 668908 h 4860733"/>
                <a:gd name="connsiteX6299" fmla="*/ 3950079 w 4853691"/>
                <a:gd name="connsiteY6299" fmla="*/ 675949 h 4860733"/>
                <a:gd name="connsiteX6300" fmla="*/ 3975897 w 4853691"/>
                <a:gd name="connsiteY6300" fmla="*/ 697073 h 4860733"/>
                <a:gd name="connsiteX6301" fmla="*/ 3994673 w 4853691"/>
                <a:gd name="connsiteY6301" fmla="*/ 711155 h 4860733"/>
                <a:gd name="connsiteX6302" fmla="*/ 4020491 w 4853691"/>
                <a:gd name="connsiteY6302" fmla="*/ 732279 h 4860733"/>
                <a:gd name="connsiteX6303" fmla="*/ 4036920 w 4853691"/>
                <a:gd name="connsiteY6303" fmla="*/ 746361 h 4860733"/>
                <a:gd name="connsiteX6304" fmla="*/ 4062738 w 4853691"/>
                <a:gd name="connsiteY6304" fmla="*/ 767484 h 4860733"/>
                <a:gd name="connsiteX6305" fmla="*/ 4079167 w 4853691"/>
                <a:gd name="connsiteY6305" fmla="*/ 781566 h 4860733"/>
                <a:gd name="connsiteX6306" fmla="*/ 4104984 w 4853691"/>
                <a:gd name="connsiteY6306" fmla="*/ 805037 h 4860733"/>
                <a:gd name="connsiteX6307" fmla="*/ 4121414 w 4853691"/>
                <a:gd name="connsiteY6307" fmla="*/ 819119 h 4860733"/>
                <a:gd name="connsiteX6308" fmla="*/ 4149578 w 4853691"/>
                <a:gd name="connsiteY6308" fmla="*/ 844937 h 4860733"/>
                <a:gd name="connsiteX6309" fmla="*/ 4163660 w 4853691"/>
                <a:gd name="connsiteY6309" fmla="*/ 856672 h 4860733"/>
                <a:gd name="connsiteX6310" fmla="*/ 4194172 w 4853691"/>
                <a:gd name="connsiteY6310" fmla="*/ 887184 h 4860733"/>
                <a:gd name="connsiteX6311" fmla="*/ 4203560 w 4853691"/>
                <a:gd name="connsiteY6311" fmla="*/ 894225 h 4860733"/>
                <a:gd name="connsiteX6312" fmla="*/ 4212948 w 4853691"/>
                <a:gd name="connsiteY6312" fmla="*/ 903613 h 4860733"/>
                <a:gd name="connsiteX6313" fmla="*/ 4208254 w 4853691"/>
                <a:gd name="connsiteY6313" fmla="*/ 905960 h 4860733"/>
                <a:gd name="connsiteX6314" fmla="*/ 4201213 w 4853691"/>
                <a:gd name="connsiteY6314" fmla="*/ 910654 h 4860733"/>
                <a:gd name="connsiteX6315" fmla="*/ 4198866 w 4853691"/>
                <a:gd name="connsiteY6315" fmla="*/ 913001 h 4860733"/>
                <a:gd name="connsiteX6316" fmla="*/ 4182437 w 4853691"/>
                <a:gd name="connsiteY6316" fmla="*/ 927083 h 4860733"/>
                <a:gd name="connsiteX6317" fmla="*/ 4170701 w 4853691"/>
                <a:gd name="connsiteY6317" fmla="*/ 922389 h 4860733"/>
                <a:gd name="connsiteX6318" fmla="*/ 4156619 w 4853691"/>
                <a:gd name="connsiteY6318" fmla="*/ 927083 h 4860733"/>
                <a:gd name="connsiteX6319" fmla="*/ 4121414 w 4853691"/>
                <a:gd name="connsiteY6319" fmla="*/ 894225 h 4860733"/>
                <a:gd name="connsiteX6320" fmla="*/ 4116719 w 4853691"/>
                <a:gd name="connsiteY6320" fmla="*/ 891878 h 4860733"/>
                <a:gd name="connsiteX6321" fmla="*/ 4062738 w 4853691"/>
                <a:gd name="connsiteY6321" fmla="*/ 842590 h 4860733"/>
                <a:gd name="connsiteX6322" fmla="*/ 4046308 w 4853691"/>
                <a:gd name="connsiteY6322" fmla="*/ 828507 h 4860733"/>
                <a:gd name="connsiteX6323" fmla="*/ 4008755 w 4853691"/>
                <a:gd name="connsiteY6323" fmla="*/ 795649 h 4860733"/>
                <a:gd name="connsiteX6324" fmla="*/ 3985285 w 4853691"/>
                <a:gd name="connsiteY6324" fmla="*/ 776872 h 4860733"/>
                <a:gd name="connsiteX6325" fmla="*/ 3950079 w 4853691"/>
                <a:gd name="connsiteY6325" fmla="*/ 748708 h 4860733"/>
                <a:gd name="connsiteX6326" fmla="*/ 3926609 w 4853691"/>
                <a:gd name="connsiteY6326" fmla="*/ 729931 h 4860733"/>
                <a:gd name="connsiteX6327" fmla="*/ 3893750 w 4853691"/>
                <a:gd name="connsiteY6327" fmla="*/ 704114 h 4860733"/>
                <a:gd name="connsiteX6328" fmla="*/ 3867933 w 4853691"/>
                <a:gd name="connsiteY6328" fmla="*/ 685338 h 4860733"/>
                <a:gd name="connsiteX6329" fmla="*/ 3835074 w 4853691"/>
                <a:gd name="connsiteY6329" fmla="*/ 661867 h 4860733"/>
                <a:gd name="connsiteX6330" fmla="*/ 3809256 w 4853691"/>
                <a:gd name="connsiteY6330" fmla="*/ 643091 h 4860733"/>
                <a:gd name="connsiteX6331" fmla="*/ 3774051 w 4853691"/>
                <a:gd name="connsiteY6331" fmla="*/ 619620 h 4860733"/>
                <a:gd name="connsiteX6332" fmla="*/ 3745886 w 4853691"/>
                <a:gd name="connsiteY6332" fmla="*/ 603191 h 4860733"/>
                <a:gd name="connsiteX6333" fmla="*/ 3724763 w 4853691"/>
                <a:gd name="connsiteY6333" fmla="*/ 591456 h 4860733"/>
                <a:gd name="connsiteX6334" fmla="*/ 3727110 w 4853691"/>
                <a:gd name="connsiteY6334" fmla="*/ 586762 h 4860733"/>
                <a:gd name="connsiteX6335" fmla="*/ 3729457 w 4853691"/>
                <a:gd name="connsiteY6335" fmla="*/ 586762 h 4860733"/>
                <a:gd name="connsiteX6336" fmla="*/ 3750580 w 4853691"/>
                <a:gd name="connsiteY6336" fmla="*/ 593803 h 4860733"/>
                <a:gd name="connsiteX6337" fmla="*/ 4219990 w 4853691"/>
                <a:gd name="connsiteY6337" fmla="*/ 983412 h 4860733"/>
                <a:gd name="connsiteX6338" fmla="*/ 4243460 w 4853691"/>
                <a:gd name="connsiteY6338" fmla="*/ 1004536 h 4860733"/>
                <a:gd name="connsiteX6339" fmla="*/ 4262237 w 4853691"/>
                <a:gd name="connsiteY6339" fmla="*/ 1023312 h 4860733"/>
                <a:gd name="connsiteX6340" fmla="*/ 4285707 w 4853691"/>
                <a:gd name="connsiteY6340" fmla="*/ 1046783 h 4860733"/>
                <a:gd name="connsiteX6341" fmla="*/ 4304483 w 4853691"/>
                <a:gd name="connsiteY6341" fmla="*/ 1065559 h 4860733"/>
                <a:gd name="connsiteX6342" fmla="*/ 4325607 w 4853691"/>
                <a:gd name="connsiteY6342" fmla="*/ 1089030 h 4860733"/>
                <a:gd name="connsiteX6343" fmla="*/ 4344383 w 4853691"/>
                <a:gd name="connsiteY6343" fmla="*/ 1107806 h 4860733"/>
                <a:gd name="connsiteX6344" fmla="*/ 4365507 w 4853691"/>
                <a:gd name="connsiteY6344" fmla="*/ 1133623 h 4860733"/>
                <a:gd name="connsiteX6345" fmla="*/ 4381936 w 4853691"/>
                <a:gd name="connsiteY6345" fmla="*/ 1152400 h 4860733"/>
                <a:gd name="connsiteX6346" fmla="*/ 4403059 w 4853691"/>
                <a:gd name="connsiteY6346" fmla="*/ 1178217 h 4860733"/>
                <a:gd name="connsiteX6347" fmla="*/ 4419489 w 4853691"/>
                <a:gd name="connsiteY6347" fmla="*/ 1196994 h 4860733"/>
                <a:gd name="connsiteX6348" fmla="*/ 4440612 w 4853691"/>
                <a:gd name="connsiteY6348" fmla="*/ 1225158 h 4860733"/>
                <a:gd name="connsiteX6349" fmla="*/ 4454694 w 4853691"/>
                <a:gd name="connsiteY6349" fmla="*/ 1243935 h 4860733"/>
                <a:gd name="connsiteX6350" fmla="*/ 4459388 w 4853691"/>
                <a:gd name="connsiteY6350" fmla="*/ 1250976 h 4860733"/>
                <a:gd name="connsiteX6351" fmla="*/ 4452347 w 4853691"/>
                <a:gd name="connsiteY6351" fmla="*/ 1243935 h 4860733"/>
                <a:gd name="connsiteX6352" fmla="*/ 4431224 w 4853691"/>
                <a:gd name="connsiteY6352" fmla="*/ 1222811 h 4860733"/>
                <a:gd name="connsiteX6353" fmla="*/ 4417141 w 4853691"/>
                <a:gd name="connsiteY6353" fmla="*/ 1208729 h 4860733"/>
                <a:gd name="connsiteX6354" fmla="*/ 4396018 w 4853691"/>
                <a:gd name="connsiteY6354" fmla="*/ 1187606 h 4860733"/>
                <a:gd name="connsiteX6355" fmla="*/ 4381936 w 4853691"/>
                <a:gd name="connsiteY6355" fmla="*/ 1175870 h 4860733"/>
                <a:gd name="connsiteX6356" fmla="*/ 4356118 w 4853691"/>
                <a:gd name="connsiteY6356" fmla="*/ 1154747 h 4860733"/>
                <a:gd name="connsiteX6357" fmla="*/ 4344383 w 4853691"/>
                <a:gd name="connsiteY6357" fmla="*/ 1145359 h 4860733"/>
                <a:gd name="connsiteX6358" fmla="*/ 4320913 w 4853691"/>
                <a:gd name="connsiteY6358" fmla="*/ 1126582 h 4860733"/>
                <a:gd name="connsiteX6359" fmla="*/ 4325607 w 4853691"/>
                <a:gd name="connsiteY6359" fmla="*/ 1114847 h 4860733"/>
                <a:gd name="connsiteX6360" fmla="*/ 4304483 w 4853691"/>
                <a:gd name="connsiteY6360" fmla="*/ 1093724 h 4860733"/>
                <a:gd name="connsiteX6361" fmla="*/ 4290401 w 4853691"/>
                <a:gd name="connsiteY6361" fmla="*/ 1098418 h 4860733"/>
                <a:gd name="connsiteX6362" fmla="*/ 4283360 w 4853691"/>
                <a:gd name="connsiteY6362" fmla="*/ 1089030 h 4860733"/>
                <a:gd name="connsiteX6363" fmla="*/ 4248154 w 4853691"/>
                <a:gd name="connsiteY6363" fmla="*/ 1037394 h 4860733"/>
                <a:gd name="connsiteX6364" fmla="*/ 4212948 w 4853691"/>
                <a:gd name="connsiteY6364" fmla="*/ 990454 h 4860733"/>
                <a:gd name="connsiteX6365" fmla="*/ 4184784 w 4853691"/>
                <a:gd name="connsiteY6365" fmla="*/ 955248 h 4860733"/>
                <a:gd name="connsiteX6366" fmla="*/ 4187131 w 4853691"/>
                <a:gd name="connsiteY6366" fmla="*/ 952901 h 4860733"/>
                <a:gd name="connsiteX6367" fmla="*/ 4198866 w 4853691"/>
                <a:gd name="connsiteY6367" fmla="*/ 962289 h 4860733"/>
                <a:gd name="connsiteX6368" fmla="*/ 4219990 w 4853691"/>
                <a:gd name="connsiteY6368" fmla="*/ 983412 h 4860733"/>
                <a:gd name="connsiteX6369" fmla="*/ 4804404 w 4853691"/>
                <a:gd name="connsiteY6369" fmla="*/ 1931619 h 4860733"/>
                <a:gd name="connsiteX6370" fmla="*/ 4797363 w 4853691"/>
                <a:gd name="connsiteY6370" fmla="*/ 1905802 h 4860733"/>
                <a:gd name="connsiteX6371" fmla="*/ 4795016 w 4853691"/>
                <a:gd name="connsiteY6371" fmla="*/ 1896413 h 4860733"/>
                <a:gd name="connsiteX6372" fmla="*/ 4790322 w 4853691"/>
                <a:gd name="connsiteY6372" fmla="*/ 1884678 h 4860733"/>
                <a:gd name="connsiteX6373" fmla="*/ 4792669 w 4853691"/>
                <a:gd name="connsiteY6373" fmla="*/ 1884678 h 4860733"/>
                <a:gd name="connsiteX6374" fmla="*/ 4802057 w 4853691"/>
                <a:gd name="connsiteY6374" fmla="*/ 1922231 h 4860733"/>
                <a:gd name="connsiteX6375" fmla="*/ 4804404 w 4853691"/>
                <a:gd name="connsiteY6375" fmla="*/ 1931619 h 4860733"/>
                <a:gd name="connsiteX6376" fmla="*/ 4804404 w 4853691"/>
                <a:gd name="connsiteY6376" fmla="*/ 1931619 h 4860733"/>
                <a:gd name="connsiteX6377" fmla="*/ 4771546 w 4853691"/>
                <a:gd name="connsiteY6377" fmla="*/ 1894066 h 4860733"/>
                <a:gd name="connsiteX6378" fmla="*/ 4787975 w 4853691"/>
                <a:gd name="connsiteY6378" fmla="*/ 1973866 h 4860733"/>
                <a:gd name="connsiteX6379" fmla="*/ 4787975 w 4853691"/>
                <a:gd name="connsiteY6379" fmla="*/ 1978560 h 4860733"/>
                <a:gd name="connsiteX6380" fmla="*/ 4787975 w 4853691"/>
                <a:gd name="connsiteY6380" fmla="*/ 1978560 h 4860733"/>
                <a:gd name="connsiteX6381" fmla="*/ 4780934 w 4853691"/>
                <a:gd name="connsiteY6381" fmla="*/ 1964478 h 4860733"/>
                <a:gd name="connsiteX6382" fmla="*/ 4773892 w 4853691"/>
                <a:gd name="connsiteY6382" fmla="*/ 1929272 h 4860733"/>
                <a:gd name="connsiteX6383" fmla="*/ 4769198 w 4853691"/>
                <a:gd name="connsiteY6383" fmla="*/ 1912843 h 4860733"/>
                <a:gd name="connsiteX6384" fmla="*/ 4762157 w 4853691"/>
                <a:gd name="connsiteY6384" fmla="*/ 1882331 h 4860733"/>
                <a:gd name="connsiteX6385" fmla="*/ 4757463 w 4853691"/>
                <a:gd name="connsiteY6385" fmla="*/ 1863555 h 4860733"/>
                <a:gd name="connsiteX6386" fmla="*/ 4748075 w 4853691"/>
                <a:gd name="connsiteY6386" fmla="*/ 1835390 h 4860733"/>
                <a:gd name="connsiteX6387" fmla="*/ 4743381 w 4853691"/>
                <a:gd name="connsiteY6387" fmla="*/ 1816614 h 4860733"/>
                <a:gd name="connsiteX6388" fmla="*/ 4733993 w 4853691"/>
                <a:gd name="connsiteY6388" fmla="*/ 1786102 h 4860733"/>
                <a:gd name="connsiteX6389" fmla="*/ 4729299 w 4853691"/>
                <a:gd name="connsiteY6389" fmla="*/ 1769673 h 4860733"/>
                <a:gd name="connsiteX6390" fmla="*/ 4719911 w 4853691"/>
                <a:gd name="connsiteY6390" fmla="*/ 1743855 h 4860733"/>
                <a:gd name="connsiteX6391" fmla="*/ 4731646 w 4853691"/>
                <a:gd name="connsiteY6391" fmla="*/ 1725079 h 4860733"/>
                <a:gd name="connsiteX6392" fmla="*/ 4710522 w 4853691"/>
                <a:gd name="connsiteY6392" fmla="*/ 1703956 h 4860733"/>
                <a:gd name="connsiteX6393" fmla="*/ 4705828 w 4853691"/>
                <a:gd name="connsiteY6393" fmla="*/ 1703956 h 4860733"/>
                <a:gd name="connsiteX6394" fmla="*/ 4696440 w 4853691"/>
                <a:gd name="connsiteY6394" fmla="*/ 1673444 h 4860733"/>
                <a:gd name="connsiteX6395" fmla="*/ 4691746 w 4853691"/>
                <a:gd name="connsiteY6395" fmla="*/ 1652321 h 4860733"/>
                <a:gd name="connsiteX6396" fmla="*/ 4682358 w 4853691"/>
                <a:gd name="connsiteY6396" fmla="*/ 1621809 h 4860733"/>
                <a:gd name="connsiteX6397" fmla="*/ 4724605 w 4853691"/>
                <a:gd name="connsiteY6397" fmla="*/ 1699262 h 4860733"/>
                <a:gd name="connsiteX6398" fmla="*/ 4726952 w 4853691"/>
                <a:gd name="connsiteY6398" fmla="*/ 1706303 h 4860733"/>
                <a:gd name="connsiteX6399" fmla="*/ 4748075 w 4853691"/>
                <a:gd name="connsiteY6399" fmla="*/ 1783755 h 4860733"/>
                <a:gd name="connsiteX6400" fmla="*/ 4752769 w 4853691"/>
                <a:gd name="connsiteY6400" fmla="*/ 1797838 h 4860733"/>
                <a:gd name="connsiteX6401" fmla="*/ 4766852 w 4853691"/>
                <a:gd name="connsiteY6401" fmla="*/ 1854167 h 4860733"/>
                <a:gd name="connsiteX6402" fmla="*/ 4766852 w 4853691"/>
                <a:gd name="connsiteY6402" fmla="*/ 1856514 h 4860733"/>
                <a:gd name="connsiteX6403" fmla="*/ 4769198 w 4853691"/>
                <a:gd name="connsiteY6403" fmla="*/ 1865902 h 4860733"/>
                <a:gd name="connsiteX6404" fmla="*/ 4771546 w 4853691"/>
                <a:gd name="connsiteY6404" fmla="*/ 1875290 h 4860733"/>
                <a:gd name="connsiteX6405" fmla="*/ 4771546 w 4853691"/>
                <a:gd name="connsiteY6405" fmla="*/ 1894066 h 4860733"/>
                <a:gd name="connsiteX6406" fmla="*/ 4799710 w 4853691"/>
                <a:gd name="connsiteY6406" fmla="*/ 2065401 h 4860733"/>
                <a:gd name="connsiteX6407" fmla="*/ 4795016 w 4853691"/>
                <a:gd name="connsiteY6407" fmla="*/ 2034889 h 4860733"/>
                <a:gd name="connsiteX6408" fmla="*/ 4792669 w 4853691"/>
                <a:gd name="connsiteY6408" fmla="*/ 2025501 h 4860733"/>
                <a:gd name="connsiteX6409" fmla="*/ 4785628 w 4853691"/>
                <a:gd name="connsiteY6409" fmla="*/ 1987948 h 4860733"/>
                <a:gd name="connsiteX6410" fmla="*/ 4787975 w 4853691"/>
                <a:gd name="connsiteY6410" fmla="*/ 1980907 h 4860733"/>
                <a:gd name="connsiteX6411" fmla="*/ 4799710 w 4853691"/>
                <a:gd name="connsiteY6411" fmla="*/ 2060707 h 4860733"/>
                <a:gd name="connsiteX6412" fmla="*/ 4799710 w 4853691"/>
                <a:gd name="connsiteY6412" fmla="*/ 2065401 h 4860733"/>
                <a:gd name="connsiteX6413" fmla="*/ 4752769 w 4853691"/>
                <a:gd name="connsiteY6413" fmla="*/ 1941007 h 4860733"/>
                <a:gd name="connsiteX6414" fmla="*/ 4745728 w 4853691"/>
                <a:gd name="connsiteY6414" fmla="*/ 1924578 h 4860733"/>
                <a:gd name="connsiteX6415" fmla="*/ 4741034 w 4853691"/>
                <a:gd name="connsiteY6415" fmla="*/ 1910496 h 4860733"/>
                <a:gd name="connsiteX6416" fmla="*/ 4733993 w 4853691"/>
                <a:gd name="connsiteY6416" fmla="*/ 1894066 h 4860733"/>
                <a:gd name="connsiteX6417" fmla="*/ 4729299 w 4853691"/>
                <a:gd name="connsiteY6417" fmla="*/ 1882331 h 4860733"/>
                <a:gd name="connsiteX6418" fmla="*/ 4722257 w 4853691"/>
                <a:gd name="connsiteY6418" fmla="*/ 1868249 h 4860733"/>
                <a:gd name="connsiteX6419" fmla="*/ 4715216 w 4853691"/>
                <a:gd name="connsiteY6419" fmla="*/ 1856514 h 4860733"/>
                <a:gd name="connsiteX6420" fmla="*/ 4705828 w 4853691"/>
                <a:gd name="connsiteY6420" fmla="*/ 1842432 h 4860733"/>
                <a:gd name="connsiteX6421" fmla="*/ 4698787 w 4853691"/>
                <a:gd name="connsiteY6421" fmla="*/ 1833043 h 4860733"/>
                <a:gd name="connsiteX6422" fmla="*/ 4689399 w 4853691"/>
                <a:gd name="connsiteY6422" fmla="*/ 1818961 h 4860733"/>
                <a:gd name="connsiteX6423" fmla="*/ 4682358 w 4853691"/>
                <a:gd name="connsiteY6423" fmla="*/ 1809573 h 4860733"/>
                <a:gd name="connsiteX6424" fmla="*/ 4670623 w 4853691"/>
                <a:gd name="connsiteY6424" fmla="*/ 1795491 h 4860733"/>
                <a:gd name="connsiteX6425" fmla="*/ 4665929 w 4853691"/>
                <a:gd name="connsiteY6425" fmla="*/ 1790796 h 4860733"/>
                <a:gd name="connsiteX6426" fmla="*/ 4663581 w 4853691"/>
                <a:gd name="connsiteY6426" fmla="*/ 1788449 h 4860733"/>
                <a:gd name="connsiteX6427" fmla="*/ 4668275 w 4853691"/>
                <a:gd name="connsiteY6427" fmla="*/ 1774367 h 4860733"/>
                <a:gd name="connsiteX6428" fmla="*/ 4658887 w 4853691"/>
                <a:gd name="connsiteY6428" fmla="*/ 1757938 h 4860733"/>
                <a:gd name="connsiteX6429" fmla="*/ 4661234 w 4853691"/>
                <a:gd name="connsiteY6429" fmla="*/ 1755591 h 4860733"/>
                <a:gd name="connsiteX6430" fmla="*/ 4663581 w 4853691"/>
                <a:gd name="connsiteY6430" fmla="*/ 1753244 h 4860733"/>
                <a:gd name="connsiteX6431" fmla="*/ 4668275 w 4853691"/>
                <a:gd name="connsiteY6431" fmla="*/ 1748550 h 4860733"/>
                <a:gd name="connsiteX6432" fmla="*/ 4670623 w 4853691"/>
                <a:gd name="connsiteY6432" fmla="*/ 1746203 h 4860733"/>
                <a:gd name="connsiteX6433" fmla="*/ 4672970 w 4853691"/>
                <a:gd name="connsiteY6433" fmla="*/ 1743855 h 4860733"/>
                <a:gd name="connsiteX6434" fmla="*/ 4677664 w 4853691"/>
                <a:gd name="connsiteY6434" fmla="*/ 1741508 h 4860733"/>
                <a:gd name="connsiteX6435" fmla="*/ 4680011 w 4853691"/>
                <a:gd name="connsiteY6435" fmla="*/ 1739161 h 4860733"/>
                <a:gd name="connsiteX6436" fmla="*/ 4684705 w 4853691"/>
                <a:gd name="connsiteY6436" fmla="*/ 1736814 h 4860733"/>
                <a:gd name="connsiteX6437" fmla="*/ 4684705 w 4853691"/>
                <a:gd name="connsiteY6437" fmla="*/ 1736814 h 4860733"/>
                <a:gd name="connsiteX6438" fmla="*/ 4703481 w 4853691"/>
                <a:gd name="connsiteY6438" fmla="*/ 1753244 h 4860733"/>
                <a:gd name="connsiteX6439" fmla="*/ 4708175 w 4853691"/>
                <a:gd name="connsiteY6439" fmla="*/ 1753244 h 4860733"/>
                <a:gd name="connsiteX6440" fmla="*/ 4719911 w 4853691"/>
                <a:gd name="connsiteY6440" fmla="*/ 1793144 h 4860733"/>
                <a:gd name="connsiteX6441" fmla="*/ 4724605 w 4853691"/>
                <a:gd name="connsiteY6441" fmla="*/ 1811920 h 4860733"/>
                <a:gd name="connsiteX6442" fmla="*/ 4733993 w 4853691"/>
                <a:gd name="connsiteY6442" fmla="*/ 1851820 h 4860733"/>
                <a:gd name="connsiteX6443" fmla="*/ 4741034 w 4853691"/>
                <a:gd name="connsiteY6443" fmla="*/ 1877637 h 4860733"/>
                <a:gd name="connsiteX6444" fmla="*/ 4748075 w 4853691"/>
                <a:gd name="connsiteY6444" fmla="*/ 1912843 h 4860733"/>
                <a:gd name="connsiteX6445" fmla="*/ 4755116 w 4853691"/>
                <a:gd name="connsiteY6445" fmla="*/ 1943354 h 4860733"/>
                <a:gd name="connsiteX6446" fmla="*/ 4759810 w 4853691"/>
                <a:gd name="connsiteY6446" fmla="*/ 1962131 h 4860733"/>
                <a:gd name="connsiteX6447" fmla="*/ 4759810 w 4853691"/>
                <a:gd name="connsiteY6447" fmla="*/ 1962131 h 4860733"/>
                <a:gd name="connsiteX6448" fmla="*/ 4757463 w 4853691"/>
                <a:gd name="connsiteY6448" fmla="*/ 1957437 h 4860733"/>
                <a:gd name="connsiteX6449" fmla="*/ 4752769 w 4853691"/>
                <a:gd name="connsiteY6449" fmla="*/ 1941007 h 4860733"/>
                <a:gd name="connsiteX6450" fmla="*/ 4623682 w 4853691"/>
                <a:gd name="connsiteY6450" fmla="*/ 1746203 h 4860733"/>
                <a:gd name="connsiteX6451" fmla="*/ 4616640 w 4853691"/>
                <a:gd name="connsiteY6451" fmla="*/ 1739161 h 4860733"/>
                <a:gd name="connsiteX6452" fmla="*/ 4604905 w 4853691"/>
                <a:gd name="connsiteY6452" fmla="*/ 1732120 h 4860733"/>
                <a:gd name="connsiteX6453" fmla="*/ 4595517 w 4853691"/>
                <a:gd name="connsiteY6453" fmla="*/ 1727426 h 4860733"/>
                <a:gd name="connsiteX6454" fmla="*/ 4583782 w 4853691"/>
                <a:gd name="connsiteY6454" fmla="*/ 1720385 h 4860733"/>
                <a:gd name="connsiteX6455" fmla="*/ 4574393 w 4853691"/>
                <a:gd name="connsiteY6455" fmla="*/ 1715691 h 4860733"/>
                <a:gd name="connsiteX6456" fmla="*/ 4562658 w 4853691"/>
                <a:gd name="connsiteY6456" fmla="*/ 1710997 h 4860733"/>
                <a:gd name="connsiteX6457" fmla="*/ 4553270 w 4853691"/>
                <a:gd name="connsiteY6457" fmla="*/ 1708650 h 4860733"/>
                <a:gd name="connsiteX6458" fmla="*/ 4541535 w 4853691"/>
                <a:gd name="connsiteY6458" fmla="*/ 1703956 h 4860733"/>
                <a:gd name="connsiteX6459" fmla="*/ 4534494 w 4853691"/>
                <a:gd name="connsiteY6459" fmla="*/ 1701609 h 4860733"/>
                <a:gd name="connsiteX6460" fmla="*/ 4520412 w 4853691"/>
                <a:gd name="connsiteY6460" fmla="*/ 1699262 h 4860733"/>
                <a:gd name="connsiteX6461" fmla="*/ 4513371 w 4853691"/>
                <a:gd name="connsiteY6461" fmla="*/ 1696915 h 4860733"/>
                <a:gd name="connsiteX6462" fmla="*/ 4492247 w 4853691"/>
                <a:gd name="connsiteY6462" fmla="*/ 1694568 h 4860733"/>
                <a:gd name="connsiteX6463" fmla="*/ 4482859 w 4853691"/>
                <a:gd name="connsiteY6463" fmla="*/ 1694568 h 4860733"/>
                <a:gd name="connsiteX6464" fmla="*/ 4464082 w 4853691"/>
                <a:gd name="connsiteY6464" fmla="*/ 1678138 h 4860733"/>
                <a:gd name="connsiteX6465" fmla="*/ 4457041 w 4853691"/>
                <a:gd name="connsiteY6465" fmla="*/ 1680485 h 4860733"/>
                <a:gd name="connsiteX6466" fmla="*/ 4440612 w 4853691"/>
                <a:gd name="connsiteY6466" fmla="*/ 1633544 h 4860733"/>
                <a:gd name="connsiteX6467" fmla="*/ 4412447 w 4853691"/>
                <a:gd name="connsiteY6467" fmla="*/ 1556092 h 4860733"/>
                <a:gd name="connsiteX6468" fmla="*/ 4384283 w 4853691"/>
                <a:gd name="connsiteY6468" fmla="*/ 1478639 h 4860733"/>
                <a:gd name="connsiteX6469" fmla="*/ 4384283 w 4853691"/>
                <a:gd name="connsiteY6469" fmla="*/ 1476292 h 4860733"/>
                <a:gd name="connsiteX6470" fmla="*/ 4356118 w 4853691"/>
                <a:gd name="connsiteY6470" fmla="*/ 1401187 h 4860733"/>
                <a:gd name="connsiteX6471" fmla="*/ 4351424 w 4853691"/>
                <a:gd name="connsiteY6471" fmla="*/ 1389451 h 4860733"/>
                <a:gd name="connsiteX6472" fmla="*/ 4327954 w 4853691"/>
                <a:gd name="connsiteY6472" fmla="*/ 1323734 h 4860733"/>
                <a:gd name="connsiteX6473" fmla="*/ 4320913 w 4853691"/>
                <a:gd name="connsiteY6473" fmla="*/ 1307305 h 4860733"/>
                <a:gd name="connsiteX6474" fmla="*/ 4297442 w 4853691"/>
                <a:gd name="connsiteY6474" fmla="*/ 1246282 h 4860733"/>
                <a:gd name="connsiteX6475" fmla="*/ 4288054 w 4853691"/>
                <a:gd name="connsiteY6475" fmla="*/ 1225158 h 4860733"/>
                <a:gd name="connsiteX6476" fmla="*/ 4285707 w 4853691"/>
                <a:gd name="connsiteY6476" fmla="*/ 1220464 h 4860733"/>
                <a:gd name="connsiteX6477" fmla="*/ 4299789 w 4853691"/>
                <a:gd name="connsiteY6477" fmla="*/ 1229852 h 4860733"/>
                <a:gd name="connsiteX6478" fmla="*/ 4297442 w 4853691"/>
                <a:gd name="connsiteY6478" fmla="*/ 1239241 h 4860733"/>
                <a:gd name="connsiteX6479" fmla="*/ 4318566 w 4853691"/>
                <a:gd name="connsiteY6479" fmla="*/ 1260364 h 4860733"/>
                <a:gd name="connsiteX6480" fmla="*/ 4334995 w 4853691"/>
                <a:gd name="connsiteY6480" fmla="*/ 1253323 h 4860733"/>
                <a:gd name="connsiteX6481" fmla="*/ 4445306 w 4853691"/>
                <a:gd name="connsiteY6481" fmla="*/ 1342511 h 4860733"/>
                <a:gd name="connsiteX6482" fmla="*/ 4445306 w 4853691"/>
                <a:gd name="connsiteY6482" fmla="*/ 1344858 h 4860733"/>
                <a:gd name="connsiteX6483" fmla="*/ 4492247 w 4853691"/>
                <a:gd name="connsiteY6483" fmla="*/ 1431698 h 4860733"/>
                <a:gd name="connsiteX6484" fmla="*/ 4522759 w 4853691"/>
                <a:gd name="connsiteY6484" fmla="*/ 1490375 h 4860733"/>
                <a:gd name="connsiteX6485" fmla="*/ 4555617 w 4853691"/>
                <a:gd name="connsiteY6485" fmla="*/ 1556092 h 4860733"/>
                <a:gd name="connsiteX6486" fmla="*/ 4576741 w 4853691"/>
                <a:gd name="connsiteY6486" fmla="*/ 1603033 h 4860733"/>
                <a:gd name="connsiteX6487" fmla="*/ 4604905 w 4853691"/>
                <a:gd name="connsiteY6487" fmla="*/ 1666403 h 4860733"/>
                <a:gd name="connsiteX6488" fmla="*/ 4623682 w 4853691"/>
                <a:gd name="connsiteY6488" fmla="*/ 1713344 h 4860733"/>
                <a:gd name="connsiteX6489" fmla="*/ 4642458 w 4853691"/>
                <a:gd name="connsiteY6489" fmla="*/ 1760285 h 4860733"/>
                <a:gd name="connsiteX6490" fmla="*/ 4637764 w 4853691"/>
                <a:gd name="connsiteY6490" fmla="*/ 1764979 h 4860733"/>
                <a:gd name="connsiteX6491" fmla="*/ 4633070 w 4853691"/>
                <a:gd name="connsiteY6491" fmla="*/ 1760285 h 4860733"/>
                <a:gd name="connsiteX6492" fmla="*/ 4623682 w 4853691"/>
                <a:gd name="connsiteY6492" fmla="*/ 1746203 h 4860733"/>
                <a:gd name="connsiteX6493" fmla="*/ 4541535 w 4853691"/>
                <a:gd name="connsiteY6493" fmla="*/ 2027848 h 4860733"/>
                <a:gd name="connsiteX6494" fmla="*/ 4543882 w 4853691"/>
                <a:gd name="connsiteY6494" fmla="*/ 2039583 h 4860733"/>
                <a:gd name="connsiteX6495" fmla="*/ 4548576 w 4853691"/>
                <a:gd name="connsiteY6495" fmla="*/ 2056013 h 4860733"/>
                <a:gd name="connsiteX6496" fmla="*/ 4550923 w 4853691"/>
                <a:gd name="connsiteY6496" fmla="*/ 2060707 h 4860733"/>
                <a:gd name="connsiteX6497" fmla="*/ 4581435 w 4853691"/>
                <a:gd name="connsiteY6497" fmla="*/ 2163977 h 4860733"/>
                <a:gd name="connsiteX6498" fmla="*/ 4567353 w 4853691"/>
                <a:gd name="connsiteY6498" fmla="*/ 2182753 h 4860733"/>
                <a:gd name="connsiteX6499" fmla="*/ 4588476 w 4853691"/>
                <a:gd name="connsiteY6499" fmla="*/ 2203877 h 4860733"/>
                <a:gd name="connsiteX6500" fmla="*/ 4593170 w 4853691"/>
                <a:gd name="connsiteY6500" fmla="*/ 2203877 h 4860733"/>
                <a:gd name="connsiteX6501" fmla="*/ 4604905 w 4853691"/>
                <a:gd name="connsiteY6501" fmla="*/ 2241429 h 4860733"/>
                <a:gd name="connsiteX6502" fmla="*/ 4604905 w 4853691"/>
                <a:gd name="connsiteY6502" fmla="*/ 2243776 h 4860733"/>
                <a:gd name="connsiteX6503" fmla="*/ 4609599 w 4853691"/>
                <a:gd name="connsiteY6503" fmla="*/ 2260206 h 4860733"/>
                <a:gd name="connsiteX6504" fmla="*/ 4609599 w 4853691"/>
                <a:gd name="connsiteY6504" fmla="*/ 2262553 h 4860733"/>
                <a:gd name="connsiteX6505" fmla="*/ 4614294 w 4853691"/>
                <a:gd name="connsiteY6505" fmla="*/ 2276635 h 4860733"/>
                <a:gd name="connsiteX6506" fmla="*/ 4616640 w 4853691"/>
                <a:gd name="connsiteY6506" fmla="*/ 2281329 h 4860733"/>
                <a:gd name="connsiteX6507" fmla="*/ 4621334 w 4853691"/>
                <a:gd name="connsiteY6507" fmla="*/ 2295411 h 4860733"/>
                <a:gd name="connsiteX6508" fmla="*/ 4623682 w 4853691"/>
                <a:gd name="connsiteY6508" fmla="*/ 2300106 h 4860733"/>
                <a:gd name="connsiteX6509" fmla="*/ 4628376 w 4853691"/>
                <a:gd name="connsiteY6509" fmla="*/ 2314188 h 4860733"/>
                <a:gd name="connsiteX6510" fmla="*/ 4630723 w 4853691"/>
                <a:gd name="connsiteY6510" fmla="*/ 2321229 h 4860733"/>
                <a:gd name="connsiteX6511" fmla="*/ 4635417 w 4853691"/>
                <a:gd name="connsiteY6511" fmla="*/ 2332964 h 4860733"/>
                <a:gd name="connsiteX6512" fmla="*/ 4637764 w 4853691"/>
                <a:gd name="connsiteY6512" fmla="*/ 2340005 h 4860733"/>
                <a:gd name="connsiteX6513" fmla="*/ 4642458 w 4853691"/>
                <a:gd name="connsiteY6513" fmla="*/ 2351741 h 4860733"/>
                <a:gd name="connsiteX6514" fmla="*/ 4644805 w 4853691"/>
                <a:gd name="connsiteY6514" fmla="*/ 2358782 h 4860733"/>
                <a:gd name="connsiteX6515" fmla="*/ 4649499 w 4853691"/>
                <a:gd name="connsiteY6515" fmla="*/ 2368170 h 4860733"/>
                <a:gd name="connsiteX6516" fmla="*/ 4651846 w 4853691"/>
                <a:gd name="connsiteY6516" fmla="*/ 2375211 h 4860733"/>
                <a:gd name="connsiteX6517" fmla="*/ 4656540 w 4853691"/>
                <a:gd name="connsiteY6517" fmla="*/ 2384599 h 4860733"/>
                <a:gd name="connsiteX6518" fmla="*/ 4661234 w 4853691"/>
                <a:gd name="connsiteY6518" fmla="*/ 2391640 h 4860733"/>
                <a:gd name="connsiteX6519" fmla="*/ 4665929 w 4853691"/>
                <a:gd name="connsiteY6519" fmla="*/ 2401028 h 4860733"/>
                <a:gd name="connsiteX6520" fmla="*/ 4670623 w 4853691"/>
                <a:gd name="connsiteY6520" fmla="*/ 2408070 h 4860733"/>
                <a:gd name="connsiteX6521" fmla="*/ 4675317 w 4853691"/>
                <a:gd name="connsiteY6521" fmla="*/ 2415111 h 4860733"/>
                <a:gd name="connsiteX6522" fmla="*/ 4680011 w 4853691"/>
                <a:gd name="connsiteY6522" fmla="*/ 2422152 h 4860733"/>
                <a:gd name="connsiteX6523" fmla="*/ 4684705 w 4853691"/>
                <a:gd name="connsiteY6523" fmla="*/ 2429193 h 4860733"/>
                <a:gd name="connsiteX6524" fmla="*/ 4689399 w 4853691"/>
                <a:gd name="connsiteY6524" fmla="*/ 2436234 h 4860733"/>
                <a:gd name="connsiteX6525" fmla="*/ 4694093 w 4853691"/>
                <a:gd name="connsiteY6525" fmla="*/ 2440928 h 4860733"/>
                <a:gd name="connsiteX6526" fmla="*/ 4698787 w 4853691"/>
                <a:gd name="connsiteY6526" fmla="*/ 2445622 h 4860733"/>
                <a:gd name="connsiteX6527" fmla="*/ 4691746 w 4853691"/>
                <a:gd name="connsiteY6527" fmla="*/ 2455011 h 4860733"/>
                <a:gd name="connsiteX6528" fmla="*/ 4689399 w 4853691"/>
                <a:gd name="connsiteY6528" fmla="*/ 2455011 h 4860733"/>
                <a:gd name="connsiteX6529" fmla="*/ 4684705 w 4853691"/>
                <a:gd name="connsiteY6529" fmla="*/ 2452664 h 4860733"/>
                <a:gd name="connsiteX6530" fmla="*/ 4677664 w 4853691"/>
                <a:gd name="connsiteY6530" fmla="*/ 2450317 h 4860733"/>
                <a:gd name="connsiteX6531" fmla="*/ 4672970 w 4853691"/>
                <a:gd name="connsiteY6531" fmla="*/ 2447969 h 4860733"/>
                <a:gd name="connsiteX6532" fmla="*/ 4665929 w 4853691"/>
                <a:gd name="connsiteY6532" fmla="*/ 2445622 h 4860733"/>
                <a:gd name="connsiteX6533" fmla="*/ 4661234 w 4853691"/>
                <a:gd name="connsiteY6533" fmla="*/ 2443275 h 4860733"/>
                <a:gd name="connsiteX6534" fmla="*/ 4654193 w 4853691"/>
                <a:gd name="connsiteY6534" fmla="*/ 2438581 h 4860733"/>
                <a:gd name="connsiteX6535" fmla="*/ 4649499 w 4853691"/>
                <a:gd name="connsiteY6535" fmla="*/ 2436234 h 4860733"/>
                <a:gd name="connsiteX6536" fmla="*/ 4640111 w 4853691"/>
                <a:gd name="connsiteY6536" fmla="*/ 2431540 h 4860733"/>
                <a:gd name="connsiteX6537" fmla="*/ 4635417 w 4853691"/>
                <a:gd name="connsiteY6537" fmla="*/ 2429193 h 4860733"/>
                <a:gd name="connsiteX6538" fmla="*/ 4626029 w 4853691"/>
                <a:gd name="connsiteY6538" fmla="*/ 2424499 h 4860733"/>
                <a:gd name="connsiteX6539" fmla="*/ 4618988 w 4853691"/>
                <a:gd name="connsiteY6539" fmla="*/ 2419805 h 4860733"/>
                <a:gd name="connsiteX6540" fmla="*/ 4609599 w 4853691"/>
                <a:gd name="connsiteY6540" fmla="*/ 2415111 h 4860733"/>
                <a:gd name="connsiteX6541" fmla="*/ 4602558 w 4853691"/>
                <a:gd name="connsiteY6541" fmla="*/ 2410417 h 4860733"/>
                <a:gd name="connsiteX6542" fmla="*/ 4593170 w 4853691"/>
                <a:gd name="connsiteY6542" fmla="*/ 2403376 h 4860733"/>
                <a:gd name="connsiteX6543" fmla="*/ 4586129 w 4853691"/>
                <a:gd name="connsiteY6543" fmla="*/ 2398681 h 4860733"/>
                <a:gd name="connsiteX6544" fmla="*/ 4576741 w 4853691"/>
                <a:gd name="connsiteY6544" fmla="*/ 2391640 h 4860733"/>
                <a:gd name="connsiteX6545" fmla="*/ 4569699 w 4853691"/>
                <a:gd name="connsiteY6545" fmla="*/ 2386946 h 4860733"/>
                <a:gd name="connsiteX6546" fmla="*/ 4560311 w 4853691"/>
                <a:gd name="connsiteY6546" fmla="*/ 2379905 h 4860733"/>
                <a:gd name="connsiteX6547" fmla="*/ 4553270 w 4853691"/>
                <a:gd name="connsiteY6547" fmla="*/ 2372864 h 4860733"/>
                <a:gd name="connsiteX6548" fmla="*/ 4543882 w 4853691"/>
                <a:gd name="connsiteY6548" fmla="*/ 2365823 h 4860733"/>
                <a:gd name="connsiteX6549" fmla="*/ 4536841 w 4853691"/>
                <a:gd name="connsiteY6549" fmla="*/ 2358782 h 4860733"/>
                <a:gd name="connsiteX6550" fmla="*/ 4527453 w 4853691"/>
                <a:gd name="connsiteY6550" fmla="*/ 2349394 h 4860733"/>
                <a:gd name="connsiteX6551" fmla="*/ 4520412 w 4853691"/>
                <a:gd name="connsiteY6551" fmla="*/ 2342352 h 4860733"/>
                <a:gd name="connsiteX6552" fmla="*/ 4511023 w 4853691"/>
                <a:gd name="connsiteY6552" fmla="*/ 2332964 h 4860733"/>
                <a:gd name="connsiteX6553" fmla="*/ 4503982 w 4853691"/>
                <a:gd name="connsiteY6553" fmla="*/ 2325923 h 4860733"/>
                <a:gd name="connsiteX6554" fmla="*/ 4492247 w 4853691"/>
                <a:gd name="connsiteY6554" fmla="*/ 2314188 h 4860733"/>
                <a:gd name="connsiteX6555" fmla="*/ 4485206 w 4853691"/>
                <a:gd name="connsiteY6555" fmla="*/ 2307147 h 4860733"/>
                <a:gd name="connsiteX6556" fmla="*/ 4480512 w 4853691"/>
                <a:gd name="connsiteY6556" fmla="*/ 2302453 h 4860733"/>
                <a:gd name="connsiteX6557" fmla="*/ 4485206 w 4853691"/>
                <a:gd name="connsiteY6557" fmla="*/ 2288370 h 4860733"/>
                <a:gd name="connsiteX6558" fmla="*/ 4464082 w 4853691"/>
                <a:gd name="connsiteY6558" fmla="*/ 2267247 h 4860733"/>
                <a:gd name="connsiteX6559" fmla="*/ 4450000 w 4853691"/>
                <a:gd name="connsiteY6559" fmla="*/ 2271941 h 4860733"/>
                <a:gd name="connsiteX6560" fmla="*/ 4438265 w 4853691"/>
                <a:gd name="connsiteY6560" fmla="*/ 2257859 h 4860733"/>
                <a:gd name="connsiteX6561" fmla="*/ 4428877 w 4853691"/>
                <a:gd name="connsiteY6561" fmla="*/ 2248470 h 4860733"/>
                <a:gd name="connsiteX6562" fmla="*/ 4426530 w 4853691"/>
                <a:gd name="connsiteY6562" fmla="*/ 2246123 h 4860733"/>
                <a:gd name="connsiteX6563" fmla="*/ 4410100 w 4853691"/>
                <a:gd name="connsiteY6563" fmla="*/ 2229694 h 4860733"/>
                <a:gd name="connsiteX6564" fmla="*/ 4405406 w 4853691"/>
                <a:gd name="connsiteY6564" fmla="*/ 2222653 h 4860733"/>
                <a:gd name="connsiteX6565" fmla="*/ 4393671 w 4853691"/>
                <a:gd name="connsiteY6565" fmla="*/ 2208571 h 4860733"/>
                <a:gd name="connsiteX6566" fmla="*/ 4388977 w 4853691"/>
                <a:gd name="connsiteY6566" fmla="*/ 2203877 h 4860733"/>
                <a:gd name="connsiteX6567" fmla="*/ 4334995 w 4853691"/>
                <a:gd name="connsiteY6567" fmla="*/ 2142853 h 4860733"/>
                <a:gd name="connsiteX6568" fmla="*/ 4334995 w 4853691"/>
                <a:gd name="connsiteY6568" fmla="*/ 2142853 h 4860733"/>
                <a:gd name="connsiteX6569" fmla="*/ 4250501 w 4853691"/>
                <a:gd name="connsiteY6569" fmla="*/ 2041930 h 4860733"/>
                <a:gd name="connsiteX6570" fmla="*/ 4248154 w 4853691"/>
                <a:gd name="connsiteY6570" fmla="*/ 2039583 h 4860733"/>
                <a:gd name="connsiteX6571" fmla="*/ 4203560 w 4853691"/>
                <a:gd name="connsiteY6571" fmla="*/ 1983254 h 4860733"/>
                <a:gd name="connsiteX6572" fmla="*/ 4189478 w 4853691"/>
                <a:gd name="connsiteY6572" fmla="*/ 1964478 h 4860733"/>
                <a:gd name="connsiteX6573" fmla="*/ 4180090 w 4853691"/>
                <a:gd name="connsiteY6573" fmla="*/ 1950396 h 4860733"/>
                <a:gd name="connsiteX6574" fmla="*/ 4161313 w 4853691"/>
                <a:gd name="connsiteY6574" fmla="*/ 1926925 h 4860733"/>
                <a:gd name="connsiteX6575" fmla="*/ 4154272 w 4853691"/>
                <a:gd name="connsiteY6575" fmla="*/ 1917537 h 4860733"/>
                <a:gd name="connsiteX6576" fmla="*/ 4140190 w 4853691"/>
                <a:gd name="connsiteY6576" fmla="*/ 1898761 h 4860733"/>
                <a:gd name="connsiteX6577" fmla="*/ 4147231 w 4853691"/>
                <a:gd name="connsiteY6577" fmla="*/ 1882331 h 4860733"/>
                <a:gd name="connsiteX6578" fmla="*/ 4142537 w 4853691"/>
                <a:gd name="connsiteY6578" fmla="*/ 1868249 h 4860733"/>
                <a:gd name="connsiteX6579" fmla="*/ 4173049 w 4853691"/>
                <a:gd name="connsiteY6579" fmla="*/ 1840084 h 4860733"/>
                <a:gd name="connsiteX6580" fmla="*/ 4177743 w 4853691"/>
                <a:gd name="connsiteY6580" fmla="*/ 1835390 h 4860733"/>
                <a:gd name="connsiteX6581" fmla="*/ 4194172 w 4853691"/>
                <a:gd name="connsiteY6581" fmla="*/ 1818961 h 4860733"/>
                <a:gd name="connsiteX6582" fmla="*/ 4201213 w 4853691"/>
                <a:gd name="connsiteY6582" fmla="*/ 1811920 h 4860733"/>
                <a:gd name="connsiteX6583" fmla="*/ 4215296 w 4853691"/>
                <a:gd name="connsiteY6583" fmla="*/ 1800185 h 4860733"/>
                <a:gd name="connsiteX6584" fmla="*/ 4224684 w 4853691"/>
                <a:gd name="connsiteY6584" fmla="*/ 1793144 h 4860733"/>
                <a:gd name="connsiteX6585" fmla="*/ 4238766 w 4853691"/>
                <a:gd name="connsiteY6585" fmla="*/ 1783755 h 4860733"/>
                <a:gd name="connsiteX6586" fmla="*/ 4248154 w 4853691"/>
                <a:gd name="connsiteY6586" fmla="*/ 1776714 h 4860733"/>
                <a:gd name="connsiteX6587" fmla="*/ 4259889 w 4853691"/>
                <a:gd name="connsiteY6587" fmla="*/ 1767326 h 4860733"/>
                <a:gd name="connsiteX6588" fmla="*/ 4269277 w 4853691"/>
                <a:gd name="connsiteY6588" fmla="*/ 1760285 h 4860733"/>
                <a:gd name="connsiteX6589" fmla="*/ 4281013 w 4853691"/>
                <a:gd name="connsiteY6589" fmla="*/ 1753244 h 4860733"/>
                <a:gd name="connsiteX6590" fmla="*/ 4290401 w 4853691"/>
                <a:gd name="connsiteY6590" fmla="*/ 1746203 h 4860733"/>
                <a:gd name="connsiteX6591" fmla="*/ 4302136 w 4853691"/>
                <a:gd name="connsiteY6591" fmla="*/ 1739161 h 4860733"/>
                <a:gd name="connsiteX6592" fmla="*/ 4311524 w 4853691"/>
                <a:gd name="connsiteY6592" fmla="*/ 1734467 h 4860733"/>
                <a:gd name="connsiteX6593" fmla="*/ 4323260 w 4853691"/>
                <a:gd name="connsiteY6593" fmla="*/ 1729773 h 4860733"/>
                <a:gd name="connsiteX6594" fmla="*/ 4332648 w 4853691"/>
                <a:gd name="connsiteY6594" fmla="*/ 1725079 h 4860733"/>
                <a:gd name="connsiteX6595" fmla="*/ 4344383 w 4853691"/>
                <a:gd name="connsiteY6595" fmla="*/ 1720385 h 4860733"/>
                <a:gd name="connsiteX6596" fmla="*/ 4353771 w 4853691"/>
                <a:gd name="connsiteY6596" fmla="*/ 1715691 h 4860733"/>
                <a:gd name="connsiteX6597" fmla="*/ 4363159 w 4853691"/>
                <a:gd name="connsiteY6597" fmla="*/ 1710997 h 4860733"/>
                <a:gd name="connsiteX6598" fmla="*/ 4372548 w 4853691"/>
                <a:gd name="connsiteY6598" fmla="*/ 1708650 h 4860733"/>
                <a:gd name="connsiteX6599" fmla="*/ 4381936 w 4853691"/>
                <a:gd name="connsiteY6599" fmla="*/ 1706303 h 4860733"/>
                <a:gd name="connsiteX6600" fmla="*/ 4391324 w 4853691"/>
                <a:gd name="connsiteY6600" fmla="*/ 1703956 h 4860733"/>
                <a:gd name="connsiteX6601" fmla="*/ 4400712 w 4853691"/>
                <a:gd name="connsiteY6601" fmla="*/ 1701609 h 4860733"/>
                <a:gd name="connsiteX6602" fmla="*/ 4410100 w 4853691"/>
                <a:gd name="connsiteY6602" fmla="*/ 1699262 h 4860733"/>
                <a:gd name="connsiteX6603" fmla="*/ 4419489 w 4853691"/>
                <a:gd name="connsiteY6603" fmla="*/ 1696915 h 4860733"/>
                <a:gd name="connsiteX6604" fmla="*/ 4428877 w 4853691"/>
                <a:gd name="connsiteY6604" fmla="*/ 1694568 h 4860733"/>
                <a:gd name="connsiteX6605" fmla="*/ 4438265 w 4853691"/>
                <a:gd name="connsiteY6605" fmla="*/ 1694568 h 4860733"/>
                <a:gd name="connsiteX6606" fmla="*/ 4440612 w 4853691"/>
                <a:gd name="connsiteY6606" fmla="*/ 1694568 h 4860733"/>
                <a:gd name="connsiteX6607" fmla="*/ 4461736 w 4853691"/>
                <a:gd name="connsiteY6607" fmla="*/ 1713344 h 4860733"/>
                <a:gd name="connsiteX6608" fmla="*/ 4464082 w 4853691"/>
                <a:gd name="connsiteY6608" fmla="*/ 1713344 h 4860733"/>
                <a:gd name="connsiteX6609" fmla="*/ 4536841 w 4853691"/>
                <a:gd name="connsiteY6609" fmla="*/ 2011419 h 4860733"/>
                <a:gd name="connsiteX6610" fmla="*/ 4541535 w 4853691"/>
                <a:gd name="connsiteY6610" fmla="*/ 2027848 h 4860733"/>
                <a:gd name="connsiteX6611" fmla="*/ 4731646 w 4853691"/>
                <a:gd name="connsiteY6611" fmla="*/ 2476134 h 4860733"/>
                <a:gd name="connsiteX6612" fmla="*/ 4755116 w 4853691"/>
                <a:gd name="connsiteY6612" fmla="*/ 2471440 h 4860733"/>
                <a:gd name="connsiteX6613" fmla="*/ 4762157 w 4853691"/>
                <a:gd name="connsiteY6613" fmla="*/ 2469093 h 4860733"/>
                <a:gd name="connsiteX6614" fmla="*/ 4776240 w 4853691"/>
                <a:gd name="connsiteY6614" fmla="*/ 2464399 h 4860733"/>
                <a:gd name="connsiteX6615" fmla="*/ 4778587 w 4853691"/>
                <a:gd name="connsiteY6615" fmla="*/ 2462052 h 4860733"/>
                <a:gd name="connsiteX6616" fmla="*/ 4780934 w 4853691"/>
                <a:gd name="connsiteY6616" fmla="*/ 2466746 h 4860733"/>
                <a:gd name="connsiteX6617" fmla="*/ 4776240 w 4853691"/>
                <a:gd name="connsiteY6617" fmla="*/ 2480828 h 4860733"/>
                <a:gd name="connsiteX6618" fmla="*/ 4778587 w 4853691"/>
                <a:gd name="connsiteY6618" fmla="*/ 2490216 h 4860733"/>
                <a:gd name="connsiteX6619" fmla="*/ 4776240 w 4853691"/>
                <a:gd name="connsiteY6619" fmla="*/ 2497258 h 4860733"/>
                <a:gd name="connsiteX6620" fmla="*/ 4776240 w 4853691"/>
                <a:gd name="connsiteY6620" fmla="*/ 2501952 h 4860733"/>
                <a:gd name="connsiteX6621" fmla="*/ 4776240 w 4853691"/>
                <a:gd name="connsiteY6621" fmla="*/ 2504299 h 4860733"/>
                <a:gd name="connsiteX6622" fmla="*/ 4771546 w 4853691"/>
                <a:gd name="connsiteY6622" fmla="*/ 2504299 h 4860733"/>
                <a:gd name="connsiteX6623" fmla="*/ 4752769 w 4853691"/>
                <a:gd name="connsiteY6623" fmla="*/ 2523075 h 4860733"/>
                <a:gd name="connsiteX6624" fmla="*/ 4752769 w 4853691"/>
                <a:gd name="connsiteY6624" fmla="*/ 2523075 h 4860733"/>
                <a:gd name="connsiteX6625" fmla="*/ 4750422 w 4853691"/>
                <a:gd name="connsiteY6625" fmla="*/ 2520728 h 4860733"/>
                <a:gd name="connsiteX6626" fmla="*/ 4745728 w 4853691"/>
                <a:gd name="connsiteY6626" fmla="*/ 2518381 h 4860733"/>
                <a:gd name="connsiteX6627" fmla="*/ 4743381 w 4853691"/>
                <a:gd name="connsiteY6627" fmla="*/ 2516034 h 4860733"/>
                <a:gd name="connsiteX6628" fmla="*/ 4738687 w 4853691"/>
                <a:gd name="connsiteY6628" fmla="*/ 2513687 h 4860733"/>
                <a:gd name="connsiteX6629" fmla="*/ 4736340 w 4853691"/>
                <a:gd name="connsiteY6629" fmla="*/ 2511340 h 4860733"/>
                <a:gd name="connsiteX6630" fmla="*/ 4731646 w 4853691"/>
                <a:gd name="connsiteY6630" fmla="*/ 2508993 h 4860733"/>
                <a:gd name="connsiteX6631" fmla="*/ 4729299 w 4853691"/>
                <a:gd name="connsiteY6631" fmla="*/ 2506646 h 4860733"/>
                <a:gd name="connsiteX6632" fmla="*/ 4724605 w 4853691"/>
                <a:gd name="connsiteY6632" fmla="*/ 2501952 h 4860733"/>
                <a:gd name="connsiteX6633" fmla="*/ 4722257 w 4853691"/>
                <a:gd name="connsiteY6633" fmla="*/ 2499605 h 4860733"/>
                <a:gd name="connsiteX6634" fmla="*/ 4729299 w 4853691"/>
                <a:gd name="connsiteY6634" fmla="*/ 2483175 h 4860733"/>
                <a:gd name="connsiteX6635" fmla="*/ 4729299 w 4853691"/>
                <a:gd name="connsiteY6635" fmla="*/ 2483175 h 4860733"/>
                <a:gd name="connsiteX6636" fmla="*/ 4731646 w 4853691"/>
                <a:gd name="connsiteY6636" fmla="*/ 2483175 h 4860733"/>
                <a:gd name="connsiteX6637" fmla="*/ 4731646 w 4853691"/>
                <a:gd name="connsiteY6637" fmla="*/ 2476134 h 4860733"/>
                <a:gd name="connsiteX6638" fmla="*/ 4731646 w 4853691"/>
                <a:gd name="connsiteY6638" fmla="*/ 2476134 h 4860733"/>
                <a:gd name="connsiteX6639" fmla="*/ 4816139 w 4853691"/>
                <a:gd name="connsiteY6639" fmla="*/ 2494910 h 4860733"/>
                <a:gd name="connsiteX6640" fmla="*/ 4816139 w 4853691"/>
                <a:gd name="connsiteY6640" fmla="*/ 2520728 h 4860733"/>
                <a:gd name="connsiteX6641" fmla="*/ 4813793 w 4853691"/>
                <a:gd name="connsiteY6641" fmla="*/ 2520728 h 4860733"/>
                <a:gd name="connsiteX6642" fmla="*/ 4816139 w 4853691"/>
                <a:gd name="connsiteY6642" fmla="*/ 2478481 h 4860733"/>
                <a:gd name="connsiteX6643" fmla="*/ 4816139 w 4853691"/>
                <a:gd name="connsiteY6643" fmla="*/ 2476134 h 4860733"/>
                <a:gd name="connsiteX6644" fmla="*/ 4816139 w 4853691"/>
                <a:gd name="connsiteY6644" fmla="*/ 2473787 h 4860733"/>
                <a:gd name="connsiteX6645" fmla="*/ 4816139 w 4853691"/>
                <a:gd name="connsiteY6645" fmla="*/ 2466746 h 4860733"/>
                <a:gd name="connsiteX6646" fmla="*/ 4816139 w 4853691"/>
                <a:gd name="connsiteY6646" fmla="*/ 2466746 h 4860733"/>
                <a:gd name="connsiteX6647" fmla="*/ 4816139 w 4853691"/>
                <a:gd name="connsiteY6647" fmla="*/ 2473787 h 4860733"/>
                <a:gd name="connsiteX6648" fmla="*/ 4816139 w 4853691"/>
                <a:gd name="connsiteY6648" fmla="*/ 2494910 h 4860733"/>
                <a:gd name="connsiteX6649" fmla="*/ 4785628 w 4853691"/>
                <a:gd name="connsiteY6649" fmla="*/ 2722574 h 4860733"/>
                <a:gd name="connsiteX6650" fmla="*/ 4783281 w 4853691"/>
                <a:gd name="connsiteY6650" fmla="*/ 2736656 h 4860733"/>
                <a:gd name="connsiteX6651" fmla="*/ 4776240 w 4853691"/>
                <a:gd name="connsiteY6651" fmla="*/ 2774209 h 4860733"/>
                <a:gd name="connsiteX6652" fmla="*/ 4771546 w 4853691"/>
                <a:gd name="connsiteY6652" fmla="*/ 2790638 h 4860733"/>
                <a:gd name="connsiteX6653" fmla="*/ 4759810 w 4853691"/>
                <a:gd name="connsiteY6653" fmla="*/ 2837579 h 4860733"/>
                <a:gd name="connsiteX6654" fmla="*/ 4759810 w 4853691"/>
                <a:gd name="connsiteY6654" fmla="*/ 2839926 h 4860733"/>
                <a:gd name="connsiteX6655" fmla="*/ 4745728 w 4853691"/>
                <a:gd name="connsiteY6655" fmla="*/ 2886867 h 4860733"/>
                <a:gd name="connsiteX6656" fmla="*/ 4741034 w 4853691"/>
                <a:gd name="connsiteY6656" fmla="*/ 2900949 h 4860733"/>
                <a:gd name="connsiteX6657" fmla="*/ 4729299 w 4853691"/>
                <a:gd name="connsiteY6657" fmla="*/ 2933808 h 4860733"/>
                <a:gd name="connsiteX6658" fmla="*/ 4724605 w 4853691"/>
                <a:gd name="connsiteY6658" fmla="*/ 2947890 h 4860733"/>
                <a:gd name="connsiteX6659" fmla="*/ 4715216 w 4853691"/>
                <a:gd name="connsiteY6659" fmla="*/ 2971361 h 4860733"/>
                <a:gd name="connsiteX6660" fmla="*/ 4705828 w 4853691"/>
                <a:gd name="connsiteY6660" fmla="*/ 2959626 h 4860733"/>
                <a:gd name="connsiteX6661" fmla="*/ 4719911 w 4853691"/>
                <a:gd name="connsiteY6661" fmla="*/ 2929114 h 4860733"/>
                <a:gd name="connsiteX6662" fmla="*/ 4724605 w 4853691"/>
                <a:gd name="connsiteY6662" fmla="*/ 2917379 h 4860733"/>
                <a:gd name="connsiteX6663" fmla="*/ 4745728 w 4853691"/>
                <a:gd name="connsiteY6663" fmla="*/ 2865744 h 4860733"/>
                <a:gd name="connsiteX6664" fmla="*/ 4748075 w 4853691"/>
                <a:gd name="connsiteY6664" fmla="*/ 2856356 h 4860733"/>
                <a:gd name="connsiteX6665" fmla="*/ 4764504 w 4853691"/>
                <a:gd name="connsiteY6665" fmla="*/ 2807068 h 4860733"/>
                <a:gd name="connsiteX6666" fmla="*/ 4766852 w 4853691"/>
                <a:gd name="connsiteY6666" fmla="*/ 2797679 h 4860733"/>
                <a:gd name="connsiteX6667" fmla="*/ 4780934 w 4853691"/>
                <a:gd name="connsiteY6667" fmla="*/ 2741350 h 4860733"/>
                <a:gd name="connsiteX6668" fmla="*/ 4783281 w 4853691"/>
                <a:gd name="connsiteY6668" fmla="*/ 2727268 h 4860733"/>
                <a:gd name="connsiteX6669" fmla="*/ 4795016 w 4853691"/>
                <a:gd name="connsiteY6669" fmla="*/ 2668592 h 4860733"/>
                <a:gd name="connsiteX6670" fmla="*/ 4795016 w 4853691"/>
                <a:gd name="connsiteY6670" fmla="*/ 2668592 h 4860733"/>
                <a:gd name="connsiteX6671" fmla="*/ 4785628 w 4853691"/>
                <a:gd name="connsiteY6671" fmla="*/ 2722574 h 4860733"/>
                <a:gd name="connsiteX6672" fmla="*/ 4682358 w 4853691"/>
                <a:gd name="connsiteY6672" fmla="*/ 3037078 h 4860733"/>
                <a:gd name="connsiteX6673" fmla="*/ 4675317 w 4853691"/>
                <a:gd name="connsiteY6673" fmla="*/ 3048813 h 4860733"/>
                <a:gd name="connsiteX6674" fmla="*/ 4658887 w 4853691"/>
                <a:gd name="connsiteY6674" fmla="*/ 3079325 h 4860733"/>
                <a:gd name="connsiteX6675" fmla="*/ 4656540 w 4853691"/>
                <a:gd name="connsiteY6675" fmla="*/ 3079325 h 4860733"/>
                <a:gd name="connsiteX6676" fmla="*/ 4665929 w 4853691"/>
                <a:gd name="connsiteY6676" fmla="*/ 3055855 h 4860733"/>
                <a:gd name="connsiteX6677" fmla="*/ 4672970 w 4853691"/>
                <a:gd name="connsiteY6677" fmla="*/ 3037078 h 4860733"/>
                <a:gd name="connsiteX6678" fmla="*/ 4687052 w 4853691"/>
                <a:gd name="connsiteY6678" fmla="*/ 2999525 h 4860733"/>
                <a:gd name="connsiteX6679" fmla="*/ 4691746 w 4853691"/>
                <a:gd name="connsiteY6679" fmla="*/ 2999525 h 4860733"/>
                <a:gd name="connsiteX6680" fmla="*/ 4701134 w 4853691"/>
                <a:gd name="connsiteY6680" fmla="*/ 2997178 h 4860733"/>
                <a:gd name="connsiteX6681" fmla="*/ 4701134 w 4853691"/>
                <a:gd name="connsiteY6681" fmla="*/ 2997178 h 4860733"/>
                <a:gd name="connsiteX6682" fmla="*/ 4682358 w 4853691"/>
                <a:gd name="connsiteY6682" fmla="*/ 3037078 h 4860733"/>
                <a:gd name="connsiteX6683" fmla="*/ 4651846 w 4853691"/>
                <a:gd name="connsiteY6683" fmla="*/ 3145042 h 4860733"/>
                <a:gd name="connsiteX6684" fmla="*/ 4651846 w 4853691"/>
                <a:gd name="connsiteY6684" fmla="*/ 3163819 h 4860733"/>
                <a:gd name="connsiteX6685" fmla="*/ 4651846 w 4853691"/>
                <a:gd name="connsiteY6685" fmla="*/ 3177901 h 4860733"/>
                <a:gd name="connsiteX6686" fmla="*/ 4651846 w 4853691"/>
                <a:gd name="connsiteY6686" fmla="*/ 3194330 h 4860733"/>
                <a:gd name="connsiteX6687" fmla="*/ 4654193 w 4853691"/>
                <a:gd name="connsiteY6687" fmla="*/ 3210759 h 4860733"/>
                <a:gd name="connsiteX6688" fmla="*/ 4654193 w 4853691"/>
                <a:gd name="connsiteY6688" fmla="*/ 3224842 h 4860733"/>
                <a:gd name="connsiteX6689" fmla="*/ 4656540 w 4853691"/>
                <a:gd name="connsiteY6689" fmla="*/ 3241271 h 4860733"/>
                <a:gd name="connsiteX6690" fmla="*/ 4658887 w 4853691"/>
                <a:gd name="connsiteY6690" fmla="*/ 3250659 h 4860733"/>
                <a:gd name="connsiteX6691" fmla="*/ 4661234 w 4853691"/>
                <a:gd name="connsiteY6691" fmla="*/ 3269436 h 4860733"/>
                <a:gd name="connsiteX6692" fmla="*/ 4661234 w 4853691"/>
                <a:gd name="connsiteY6692" fmla="*/ 3274130 h 4860733"/>
                <a:gd name="connsiteX6693" fmla="*/ 4665929 w 4853691"/>
                <a:gd name="connsiteY6693" fmla="*/ 3295253 h 4860733"/>
                <a:gd name="connsiteX6694" fmla="*/ 4651846 w 4853691"/>
                <a:gd name="connsiteY6694" fmla="*/ 3314030 h 4860733"/>
                <a:gd name="connsiteX6695" fmla="*/ 4658887 w 4853691"/>
                <a:gd name="connsiteY6695" fmla="*/ 3328112 h 4860733"/>
                <a:gd name="connsiteX6696" fmla="*/ 4503982 w 4853691"/>
                <a:gd name="connsiteY6696" fmla="*/ 3551081 h 4860733"/>
                <a:gd name="connsiteX6697" fmla="*/ 4492247 w 4853691"/>
                <a:gd name="connsiteY6697" fmla="*/ 3546387 h 4860733"/>
                <a:gd name="connsiteX6698" fmla="*/ 4471124 w 4853691"/>
                <a:gd name="connsiteY6698" fmla="*/ 3567510 h 4860733"/>
                <a:gd name="connsiteX6699" fmla="*/ 4478165 w 4853691"/>
                <a:gd name="connsiteY6699" fmla="*/ 3581593 h 4860733"/>
                <a:gd name="connsiteX6700" fmla="*/ 4414795 w 4853691"/>
                <a:gd name="connsiteY6700" fmla="*/ 3647310 h 4860733"/>
                <a:gd name="connsiteX6701" fmla="*/ 4426530 w 4853691"/>
                <a:gd name="connsiteY6701" fmla="*/ 3623840 h 4860733"/>
                <a:gd name="connsiteX6702" fmla="*/ 4440612 w 4853691"/>
                <a:gd name="connsiteY6702" fmla="*/ 3598022 h 4860733"/>
                <a:gd name="connsiteX6703" fmla="*/ 4454694 w 4853691"/>
                <a:gd name="connsiteY6703" fmla="*/ 3569858 h 4860733"/>
                <a:gd name="connsiteX6704" fmla="*/ 4468776 w 4853691"/>
                <a:gd name="connsiteY6704" fmla="*/ 3539346 h 4860733"/>
                <a:gd name="connsiteX6705" fmla="*/ 4480512 w 4853691"/>
                <a:gd name="connsiteY6705" fmla="*/ 3513529 h 4860733"/>
                <a:gd name="connsiteX6706" fmla="*/ 4499288 w 4853691"/>
                <a:gd name="connsiteY6706" fmla="*/ 3471282 h 4860733"/>
                <a:gd name="connsiteX6707" fmla="*/ 4506329 w 4853691"/>
                <a:gd name="connsiteY6707" fmla="*/ 3457199 h 4860733"/>
                <a:gd name="connsiteX6708" fmla="*/ 4532147 w 4853691"/>
                <a:gd name="connsiteY6708" fmla="*/ 3398523 h 4860733"/>
                <a:gd name="connsiteX6709" fmla="*/ 4536841 w 4853691"/>
                <a:gd name="connsiteY6709" fmla="*/ 3389135 h 4860733"/>
                <a:gd name="connsiteX6710" fmla="*/ 4557964 w 4853691"/>
                <a:gd name="connsiteY6710" fmla="*/ 3339847 h 4860733"/>
                <a:gd name="connsiteX6711" fmla="*/ 4565005 w 4853691"/>
                <a:gd name="connsiteY6711" fmla="*/ 3323418 h 4860733"/>
                <a:gd name="connsiteX6712" fmla="*/ 4581435 w 4853691"/>
                <a:gd name="connsiteY6712" fmla="*/ 3278824 h 4860733"/>
                <a:gd name="connsiteX6713" fmla="*/ 4588476 w 4853691"/>
                <a:gd name="connsiteY6713" fmla="*/ 3260048 h 4860733"/>
                <a:gd name="connsiteX6714" fmla="*/ 4604905 w 4853691"/>
                <a:gd name="connsiteY6714" fmla="*/ 3217801 h 4860733"/>
                <a:gd name="connsiteX6715" fmla="*/ 4611946 w 4853691"/>
                <a:gd name="connsiteY6715" fmla="*/ 3196677 h 4860733"/>
                <a:gd name="connsiteX6716" fmla="*/ 4626029 w 4853691"/>
                <a:gd name="connsiteY6716" fmla="*/ 3156777 h 4860733"/>
                <a:gd name="connsiteX6717" fmla="*/ 4633070 w 4853691"/>
                <a:gd name="connsiteY6717" fmla="*/ 3133307 h 4860733"/>
                <a:gd name="connsiteX6718" fmla="*/ 4640111 w 4853691"/>
                <a:gd name="connsiteY6718" fmla="*/ 3109836 h 4860733"/>
                <a:gd name="connsiteX6719" fmla="*/ 4644805 w 4853691"/>
                <a:gd name="connsiteY6719" fmla="*/ 3109836 h 4860733"/>
                <a:gd name="connsiteX6720" fmla="*/ 4644805 w 4853691"/>
                <a:gd name="connsiteY6720" fmla="*/ 3126266 h 4860733"/>
                <a:gd name="connsiteX6721" fmla="*/ 4651846 w 4853691"/>
                <a:gd name="connsiteY6721" fmla="*/ 3145042 h 4860733"/>
                <a:gd name="connsiteX6722" fmla="*/ 4694093 w 4853691"/>
                <a:gd name="connsiteY6722" fmla="*/ 3290559 h 4860733"/>
                <a:gd name="connsiteX6723" fmla="*/ 4701134 w 4853691"/>
                <a:gd name="connsiteY6723" fmla="*/ 3274130 h 4860733"/>
                <a:gd name="connsiteX6724" fmla="*/ 4691746 w 4853691"/>
                <a:gd name="connsiteY6724" fmla="*/ 3304641 h 4860733"/>
                <a:gd name="connsiteX6725" fmla="*/ 4689399 w 4853691"/>
                <a:gd name="connsiteY6725" fmla="*/ 3302295 h 4860733"/>
                <a:gd name="connsiteX6726" fmla="*/ 4691746 w 4853691"/>
                <a:gd name="connsiteY6726" fmla="*/ 3299947 h 4860733"/>
                <a:gd name="connsiteX6727" fmla="*/ 4694093 w 4853691"/>
                <a:gd name="connsiteY6727" fmla="*/ 3290559 h 4860733"/>
                <a:gd name="connsiteX6728" fmla="*/ 4635417 w 4853691"/>
                <a:gd name="connsiteY6728" fmla="*/ 3452505 h 4860733"/>
                <a:gd name="connsiteX6729" fmla="*/ 4630723 w 4853691"/>
                <a:gd name="connsiteY6729" fmla="*/ 3464241 h 4860733"/>
                <a:gd name="connsiteX6730" fmla="*/ 4630723 w 4853691"/>
                <a:gd name="connsiteY6730" fmla="*/ 3464241 h 4860733"/>
                <a:gd name="connsiteX6731" fmla="*/ 4630723 w 4853691"/>
                <a:gd name="connsiteY6731" fmla="*/ 3464241 h 4860733"/>
                <a:gd name="connsiteX6732" fmla="*/ 4635417 w 4853691"/>
                <a:gd name="connsiteY6732" fmla="*/ 3452505 h 4860733"/>
                <a:gd name="connsiteX6733" fmla="*/ 4637764 w 4853691"/>
                <a:gd name="connsiteY6733" fmla="*/ 3447811 h 4860733"/>
                <a:gd name="connsiteX6734" fmla="*/ 4637764 w 4853691"/>
                <a:gd name="connsiteY6734" fmla="*/ 3445464 h 4860733"/>
                <a:gd name="connsiteX6735" fmla="*/ 4637764 w 4853691"/>
                <a:gd name="connsiteY6735" fmla="*/ 3445464 h 4860733"/>
                <a:gd name="connsiteX6736" fmla="*/ 4635417 w 4853691"/>
                <a:gd name="connsiteY6736" fmla="*/ 3452505 h 4860733"/>
                <a:gd name="connsiteX6737" fmla="*/ 4579088 w 4853691"/>
                <a:gd name="connsiteY6737" fmla="*/ 3532305 h 4860733"/>
                <a:gd name="connsiteX6738" fmla="*/ 4581435 w 4853691"/>
                <a:gd name="connsiteY6738" fmla="*/ 3539346 h 4860733"/>
                <a:gd name="connsiteX6739" fmla="*/ 4508676 w 4853691"/>
                <a:gd name="connsiteY6739" fmla="*/ 3647310 h 4860733"/>
                <a:gd name="connsiteX6740" fmla="*/ 4520412 w 4853691"/>
                <a:gd name="connsiteY6740" fmla="*/ 3628534 h 4860733"/>
                <a:gd name="connsiteX6741" fmla="*/ 4534494 w 4853691"/>
                <a:gd name="connsiteY6741" fmla="*/ 3605063 h 4860733"/>
                <a:gd name="connsiteX6742" fmla="*/ 4546229 w 4853691"/>
                <a:gd name="connsiteY6742" fmla="*/ 3583940 h 4860733"/>
                <a:gd name="connsiteX6743" fmla="*/ 4560311 w 4853691"/>
                <a:gd name="connsiteY6743" fmla="*/ 3560470 h 4860733"/>
                <a:gd name="connsiteX6744" fmla="*/ 4572047 w 4853691"/>
                <a:gd name="connsiteY6744" fmla="*/ 3539346 h 4860733"/>
                <a:gd name="connsiteX6745" fmla="*/ 4586129 w 4853691"/>
                <a:gd name="connsiteY6745" fmla="*/ 3515876 h 4860733"/>
                <a:gd name="connsiteX6746" fmla="*/ 4597864 w 4853691"/>
                <a:gd name="connsiteY6746" fmla="*/ 3494752 h 4860733"/>
                <a:gd name="connsiteX6747" fmla="*/ 4607252 w 4853691"/>
                <a:gd name="connsiteY6747" fmla="*/ 3478323 h 4860733"/>
                <a:gd name="connsiteX6748" fmla="*/ 4604905 w 4853691"/>
                <a:gd name="connsiteY6748" fmla="*/ 3485364 h 4860733"/>
                <a:gd name="connsiteX6749" fmla="*/ 4609599 w 4853691"/>
                <a:gd name="connsiteY6749" fmla="*/ 3497099 h 4860733"/>
                <a:gd name="connsiteX6750" fmla="*/ 4600211 w 4853691"/>
                <a:gd name="connsiteY6750" fmla="*/ 3515876 h 4860733"/>
                <a:gd name="connsiteX6751" fmla="*/ 4579088 w 4853691"/>
                <a:gd name="connsiteY6751" fmla="*/ 3532305 h 4860733"/>
                <a:gd name="connsiteX6752" fmla="*/ 4433571 w 4853691"/>
                <a:gd name="connsiteY6752" fmla="*/ 3743539 h 4860733"/>
                <a:gd name="connsiteX6753" fmla="*/ 4419489 w 4853691"/>
                <a:gd name="connsiteY6753" fmla="*/ 3762315 h 4860733"/>
                <a:gd name="connsiteX6754" fmla="*/ 4403059 w 4853691"/>
                <a:gd name="connsiteY6754" fmla="*/ 3783439 h 4860733"/>
                <a:gd name="connsiteX6755" fmla="*/ 4388977 w 4853691"/>
                <a:gd name="connsiteY6755" fmla="*/ 3802215 h 4860733"/>
                <a:gd name="connsiteX6756" fmla="*/ 4372548 w 4853691"/>
                <a:gd name="connsiteY6756" fmla="*/ 3820992 h 4860733"/>
                <a:gd name="connsiteX6757" fmla="*/ 4356118 w 4853691"/>
                <a:gd name="connsiteY6757" fmla="*/ 3839768 h 4860733"/>
                <a:gd name="connsiteX6758" fmla="*/ 4342036 w 4853691"/>
                <a:gd name="connsiteY6758" fmla="*/ 3856197 h 4860733"/>
                <a:gd name="connsiteX6759" fmla="*/ 4337342 w 4853691"/>
                <a:gd name="connsiteY6759" fmla="*/ 3860891 h 4860733"/>
                <a:gd name="connsiteX6760" fmla="*/ 4316218 w 4853691"/>
                <a:gd name="connsiteY6760" fmla="*/ 3874974 h 4860733"/>
                <a:gd name="connsiteX6761" fmla="*/ 4297442 w 4853691"/>
                <a:gd name="connsiteY6761" fmla="*/ 3886709 h 4860733"/>
                <a:gd name="connsiteX6762" fmla="*/ 4276319 w 4853691"/>
                <a:gd name="connsiteY6762" fmla="*/ 3898444 h 4860733"/>
                <a:gd name="connsiteX6763" fmla="*/ 4273972 w 4853691"/>
                <a:gd name="connsiteY6763" fmla="*/ 3900791 h 4860733"/>
                <a:gd name="connsiteX6764" fmla="*/ 4283360 w 4853691"/>
                <a:gd name="connsiteY6764" fmla="*/ 3886709 h 4860733"/>
                <a:gd name="connsiteX6765" fmla="*/ 4285707 w 4853691"/>
                <a:gd name="connsiteY6765" fmla="*/ 3882015 h 4860733"/>
                <a:gd name="connsiteX6766" fmla="*/ 4309178 w 4853691"/>
                <a:gd name="connsiteY6766" fmla="*/ 3863238 h 4860733"/>
                <a:gd name="connsiteX6767" fmla="*/ 4320913 w 4853691"/>
                <a:gd name="connsiteY6767" fmla="*/ 3853850 h 4860733"/>
                <a:gd name="connsiteX6768" fmla="*/ 4353771 w 4853691"/>
                <a:gd name="connsiteY6768" fmla="*/ 3823339 h 4860733"/>
                <a:gd name="connsiteX6769" fmla="*/ 4370201 w 4853691"/>
                <a:gd name="connsiteY6769" fmla="*/ 3809256 h 4860733"/>
                <a:gd name="connsiteX6770" fmla="*/ 4391324 w 4853691"/>
                <a:gd name="connsiteY6770" fmla="*/ 3788133 h 4860733"/>
                <a:gd name="connsiteX6771" fmla="*/ 4407753 w 4853691"/>
                <a:gd name="connsiteY6771" fmla="*/ 3771704 h 4860733"/>
                <a:gd name="connsiteX6772" fmla="*/ 4426530 w 4853691"/>
                <a:gd name="connsiteY6772" fmla="*/ 3750580 h 4860733"/>
                <a:gd name="connsiteX6773" fmla="*/ 4442959 w 4853691"/>
                <a:gd name="connsiteY6773" fmla="*/ 3731804 h 4860733"/>
                <a:gd name="connsiteX6774" fmla="*/ 4452347 w 4853691"/>
                <a:gd name="connsiteY6774" fmla="*/ 3722416 h 4860733"/>
                <a:gd name="connsiteX6775" fmla="*/ 4450000 w 4853691"/>
                <a:gd name="connsiteY6775" fmla="*/ 3724763 h 4860733"/>
                <a:gd name="connsiteX6776" fmla="*/ 4433571 w 4853691"/>
                <a:gd name="connsiteY6776" fmla="*/ 3743539 h 4860733"/>
                <a:gd name="connsiteX6777" fmla="*/ 4170701 w 4853691"/>
                <a:gd name="connsiteY6777" fmla="*/ 3997020 h 4860733"/>
                <a:gd name="connsiteX6778" fmla="*/ 4137843 w 4853691"/>
                <a:gd name="connsiteY6778" fmla="*/ 4034573 h 4860733"/>
                <a:gd name="connsiteX6779" fmla="*/ 4109678 w 4853691"/>
                <a:gd name="connsiteY6779" fmla="*/ 4067431 h 4860733"/>
                <a:gd name="connsiteX6780" fmla="*/ 4100290 w 4853691"/>
                <a:gd name="connsiteY6780" fmla="*/ 4079167 h 4860733"/>
                <a:gd name="connsiteX6781" fmla="*/ 4081514 w 4853691"/>
                <a:gd name="connsiteY6781" fmla="*/ 4093249 h 4860733"/>
                <a:gd name="connsiteX6782" fmla="*/ 4058043 w 4853691"/>
                <a:gd name="connsiteY6782" fmla="*/ 4109678 h 4860733"/>
                <a:gd name="connsiteX6783" fmla="*/ 4029879 w 4853691"/>
                <a:gd name="connsiteY6783" fmla="*/ 4128455 h 4860733"/>
                <a:gd name="connsiteX6784" fmla="*/ 4001714 w 4853691"/>
                <a:gd name="connsiteY6784" fmla="*/ 4147231 h 4860733"/>
                <a:gd name="connsiteX6785" fmla="*/ 3975897 w 4853691"/>
                <a:gd name="connsiteY6785" fmla="*/ 4163660 h 4860733"/>
                <a:gd name="connsiteX6786" fmla="*/ 3943038 w 4853691"/>
                <a:gd name="connsiteY6786" fmla="*/ 4182437 h 4860733"/>
                <a:gd name="connsiteX6787" fmla="*/ 3917220 w 4853691"/>
                <a:gd name="connsiteY6787" fmla="*/ 4196519 h 4860733"/>
                <a:gd name="connsiteX6788" fmla="*/ 3882015 w 4853691"/>
                <a:gd name="connsiteY6788" fmla="*/ 4215296 h 4860733"/>
                <a:gd name="connsiteX6789" fmla="*/ 3856197 w 4853691"/>
                <a:gd name="connsiteY6789" fmla="*/ 4227031 h 4860733"/>
                <a:gd name="connsiteX6790" fmla="*/ 3820992 w 4853691"/>
                <a:gd name="connsiteY6790" fmla="*/ 4243460 h 4860733"/>
                <a:gd name="connsiteX6791" fmla="*/ 3790480 w 4853691"/>
                <a:gd name="connsiteY6791" fmla="*/ 4255195 h 4860733"/>
                <a:gd name="connsiteX6792" fmla="*/ 3755274 w 4853691"/>
                <a:gd name="connsiteY6792" fmla="*/ 4269278 h 4860733"/>
                <a:gd name="connsiteX6793" fmla="*/ 3743539 w 4853691"/>
                <a:gd name="connsiteY6793" fmla="*/ 4273972 h 4860733"/>
                <a:gd name="connsiteX6794" fmla="*/ 3870279 w 4853691"/>
                <a:gd name="connsiteY6794" fmla="*/ 4201213 h 4860733"/>
                <a:gd name="connsiteX6795" fmla="*/ 3919568 w 4853691"/>
                <a:gd name="connsiteY6795" fmla="*/ 4170702 h 4860733"/>
                <a:gd name="connsiteX6796" fmla="*/ 3935997 w 4853691"/>
                <a:gd name="connsiteY6796" fmla="*/ 4158966 h 4860733"/>
                <a:gd name="connsiteX6797" fmla="*/ 3966509 w 4853691"/>
                <a:gd name="connsiteY6797" fmla="*/ 4137843 h 4860733"/>
                <a:gd name="connsiteX6798" fmla="*/ 3985285 w 4853691"/>
                <a:gd name="connsiteY6798" fmla="*/ 4123761 h 4860733"/>
                <a:gd name="connsiteX6799" fmla="*/ 4013449 w 4853691"/>
                <a:gd name="connsiteY6799" fmla="*/ 4104984 h 4860733"/>
                <a:gd name="connsiteX6800" fmla="*/ 4034573 w 4853691"/>
                <a:gd name="connsiteY6800" fmla="*/ 4090902 h 4860733"/>
                <a:gd name="connsiteX6801" fmla="*/ 4060390 w 4853691"/>
                <a:gd name="connsiteY6801" fmla="*/ 4072125 h 4860733"/>
                <a:gd name="connsiteX6802" fmla="*/ 4081514 w 4853691"/>
                <a:gd name="connsiteY6802" fmla="*/ 4055696 h 4860733"/>
                <a:gd name="connsiteX6803" fmla="*/ 4107331 w 4853691"/>
                <a:gd name="connsiteY6803" fmla="*/ 4036920 h 4860733"/>
                <a:gd name="connsiteX6804" fmla="*/ 4126108 w 4853691"/>
                <a:gd name="connsiteY6804" fmla="*/ 4020490 h 4860733"/>
                <a:gd name="connsiteX6805" fmla="*/ 4149578 w 4853691"/>
                <a:gd name="connsiteY6805" fmla="*/ 4001714 h 4860733"/>
                <a:gd name="connsiteX6806" fmla="*/ 4168355 w 4853691"/>
                <a:gd name="connsiteY6806" fmla="*/ 3985285 h 4860733"/>
                <a:gd name="connsiteX6807" fmla="*/ 4191825 w 4853691"/>
                <a:gd name="connsiteY6807" fmla="*/ 3966508 h 4860733"/>
                <a:gd name="connsiteX6808" fmla="*/ 4210601 w 4853691"/>
                <a:gd name="connsiteY6808" fmla="*/ 3950079 h 4860733"/>
                <a:gd name="connsiteX6809" fmla="*/ 4212948 w 4853691"/>
                <a:gd name="connsiteY6809" fmla="*/ 3947732 h 4860733"/>
                <a:gd name="connsiteX6810" fmla="*/ 4212948 w 4853691"/>
                <a:gd name="connsiteY6810" fmla="*/ 3952426 h 4860733"/>
                <a:gd name="connsiteX6811" fmla="*/ 4198866 w 4853691"/>
                <a:gd name="connsiteY6811" fmla="*/ 3971203 h 4860733"/>
                <a:gd name="connsiteX6812" fmla="*/ 4170701 w 4853691"/>
                <a:gd name="connsiteY6812" fmla="*/ 3997020 h 4860733"/>
                <a:gd name="connsiteX6813" fmla="*/ 3680169 w 4853691"/>
                <a:gd name="connsiteY6813" fmla="*/ 4302136 h 4860733"/>
                <a:gd name="connsiteX6814" fmla="*/ 3656698 w 4853691"/>
                <a:gd name="connsiteY6814" fmla="*/ 4313871 h 4860733"/>
                <a:gd name="connsiteX6815" fmla="*/ 3628534 w 4853691"/>
                <a:gd name="connsiteY6815" fmla="*/ 4327954 h 4860733"/>
                <a:gd name="connsiteX6816" fmla="*/ 3605064 w 4853691"/>
                <a:gd name="connsiteY6816" fmla="*/ 4339689 h 4860733"/>
                <a:gd name="connsiteX6817" fmla="*/ 3576899 w 4853691"/>
                <a:gd name="connsiteY6817" fmla="*/ 4353771 h 4860733"/>
                <a:gd name="connsiteX6818" fmla="*/ 3553428 w 4853691"/>
                <a:gd name="connsiteY6818" fmla="*/ 4365506 h 4860733"/>
                <a:gd name="connsiteX6819" fmla="*/ 3522917 w 4853691"/>
                <a:gd name="connsiteY6819" fmla="*/ 4377242 h 4860733"/>
                <a:gd name="connsiteX6820" fmla="*/ 3499446 w 4853691"/>
                <a:gd name="connsiteY6820" fmla="*/ 4386630 h 4860733"/>
                <a:gd name="connsiteX6821" fmla="*/ 3468935 w 4853691"/>
                <a:gd name="connsiteY6821" fmla="*/ 4398365 h 4860733"/>
                <a:gd name="connsiteX6822" fmla="*/ 3443117 w 4853691"/>
                <a:gd name="connsiteY6822" fmla="*/ 4407753 h 4860733"/>
                <a:gd name="connsiteX6823" fmla="*/ 3412605 w 4853691"/>
                <a:gd name="connsiteY6823" fmla="*/ 4419489 h 4860733"/>
                <a:gd name="connsiteX6824" fmla="*/ 3386788 w 4853691"/>
                <a:gd name="connsiteY6824" fmla="*/ 4428877 h 4860733"/>
                <a:gd name="connsiteX6825" fmla="*/ 3356276 w 4853691"/>
                <a:gd name="connsiteY6825" fmla="*/ 4440612 h 4860733"/>
                <a:gd name="connsiteX6826" fmla="*/ 3330459 w 4853691"/>
                <a:gd name="connsiteY6826" fmla="*/ 4450000 h 4860733"/>
                <a:gd name="connsiteX6827" fmla="*/ 3299947 w 4853691"/>
                <a:gd name="connsiteY6827" fmla="*/ 4459388 h 4860733"/>
                <a:gd name="connsiteX6828" fmla="*/ 3274130 w 4853691"/>
                <a:gd name="connsiteY6828" fmla="*/ 4466429 h 4860733"/>
                <a:gd name="connsiteX6829" fmla="*/ 3243618 w 4853691"/>
                <a:gd name="connsiteY6829" fmla="*/ 4475818 h 4860733"/>
                <a:gd name="connsiteX6830" fmla="*/ 3217801 w 4853691"/>
                <a:gd name="connsiteY6830" fmla="*/ 4482859 h 4860733"/>
                <a:gd name="connsiteX6831" fmla="*/ 3184942 w 4853691"/>
                <a:gd name="connsiteY6831" fmla="*/ 4492247 h 4860733"/>
                <a:gd name="connsiteX6832" fmla="*/ 3166166 w 4853691"/>
                <a:gd name="connsiteY6832" fmla="*/ 4496941 h 4860733"/>
                <a:gd name="connsiteX6833" fmla="*/ 3166166 w 4853691"/>
                <a:gd name="connsiteY6833" fmla="*/ 4496941 h 4860733"/>
                <a:gd name="connsiteX6834" fmla="*/ 3152083 w 4853691"/>
                <a:gd name="connsiteY6834" fmla="*/ 4478165 h 4860733"/>
                <a:gd name="connsiteX6835" fmla="*/ 3145042 w 4853691"/>
                <a:gd name="connsiteY6835" fmla="*/ 4466429 h 4860733"/>
                <a:gd name="connsiteX6836" fmla="*/ 3135654 w 4853691"/>
                <a:gd name="connsiteY6836" fmla="*/ 4450000 h 4860733"/>
                <a:gd name="connsiteX6837" fmla="*/ 3126266 w 4853691"/>
                <a:gd name="connsiteY6837" fmla="*/ 4435918 h 4860733"/>
                <a:gd name="connsiteX6838" fmla="*/ 3116878 w 4853691"/>
                <a:gd name="connsiteY6838" fmla="*/ 4421836 h 4860733"/>
                <a:gd name="connsiteX6839" fmla="*/ 3107489 w 4853691"/>
                <a:gd name="connsiteY6839" fmla="*/ 4407753 h 4860733"/>
                <a:gd name="connsiteX6840" fmla="*/ 3100449 w 4853691"/>
                <a:gd name="connsiteY6840" fmla="*/ 4393671 h 4860733"/>
                <a:gd name="connsiteX6841" fmla="*/ 3093407 w 4853691"/>
                <a:gd name="connsiteY6841" fmla="*/ 4379589 h 4860733"/>
                <a:gd name="connsiteX6842" fmla="*/ 3102795 w 4853691"/>
                <a:gd name="connsiteY6842" fmla="*/ 4363160 h 4860733"/>
                <a:gd name="connsiteX6843" fmla="*/ 3123919 w 4853691"/>
                <a:gd name="connsiteY6843" fmla="*/ 4365506 h 4860733"/>
                <a:gd name="connsiteX6844" fmla="*/ 3147389 w 4853691"/>
                <a:gd name="connsiteY6844" fmla="*/ 4367854 h 4860733"/>
                <a:gd name="connsiteX6845" fmla="*/ 3213106 w 4853691"/>
                <a:gd name="connsiteY6845" fmla="*/ 4370201 h 4860733"/>
                <a:gd name="connsiteX6846" fmla="*/ 3213106 w 4853691"/>
                <a:gd name="connsiteY6846" fmla="*/ 4370201 h 4860733"/>
                <a:gd name="connsiteX6847" fmla="*/ 3722416 w 4853691"/>
                <a:gd name="connsiteY6847" fmla="*/ 4281013 h 4860733"/>
                <a:gd name="connsiteX6848" fmla="*/ 3708333 w 4853691"/>
                <a:gd name="connsiteY6848" fmla="*/ 4288054 h 4860733"/>
                <a:gd name="connsiteX6849" fmla="*/ 3680169 w 4853691"/>
                <a:gd name="connsiteY6849" fmla="*/ 4302136 h 4860733"/>
                <a:gd name="connsiteX6850" fmla="*/ 3177901 w 4853691"/>
                <a:gd name="connsiteY6850" fmla="*/ 4520412 h 4860733"/>
                <a:gd name="connsiteX6851" fmla="*/ 3184942 w 4853691"/>
                <a:gd name="connsiteY6851" fmla="*/ 4529800 h 4860733"/>
                <a:gd name="connsiteX6852" fmla="*/ 3196677 w 4853691"/>
                <a:gd name="connsiteY6852" fmla="*/ 4543882 h 4860733"/>
                <a:gd name="connsiteX6853" fmla="*/ 3203718 w 4853691"/>
                <a:gd name="connsiteY6853" fmla="*/ 4553270 h 4860733"/>
                <a:gd name="connsiteX6854" fmla="*/ 3222495 w 4853691"/>
                <a:gd name="connsiteY6854" fmla="*/ 4574394 h 4860733"/>
                <a:gd name="connsiteX6855" fmla="*/ 3238924 w 4853691"/>
                <a:gd name="connsiteY6855" fmla="*/ 4588476 h 4860733"/>
                <a:gd name="connsiteX6856" fmla="*/ 2952585 w 4853691"/>
                <a:gd name="connsiteY6856" fmla="*/ 4621335 h 4860733"/>
                <a:gd name="connsiteX6857" fmla="*/ 2954932 w 4853691"/>
                <a:gd name="connsiteY6857" fmla="*/ 4616641 h 4860733"/>
                <a:gd name="connsiteX6858" fmla="*/ 2969014 w 4853691"/>
                <a:gd name="connsiteY6858" fmla="*/ 4593170 h 4860733"/>
                <a:gd name="connsiteX6859" fmla="*/ 2973708 w 4853691"/>
                <a:gd name="connsiteY6859" fmla="*/ 4583782 h 4860733"/>
                <a:gd name="connsiteX6860" fmla="*/ 2987790 w 4853691"/>
                <a:gd name="connsiteY6860" fmla="*/ 4555617 h 4860733"/>
                <a:gd name="connsiteX6861" fmla="*/ 2990137 w 4853691"/>
                <a:gd name="connsiteY6861" fmla="*/ 4550923 h 4860733"/>
                <a:gd name="connsiteX6862" fmla="*/ 2994831 w 4853691"/>
                <a:gd name="connsiteY6862" fmla="*/ 4539188 h 4860733"/>
                <a:gd name="connsiteX6863" fmla="*/ 3159125 w 4853691"/>
                <a:gd name="connsiteY6863" fmla="*/ 4499288 h 4860733"/>
                <a:gd name="connsiteX6864" fmla="*/ 3163819 w 4853691"/>
                <a:gd name="connsiteY6864" fmla="*/ 4503982 h 4860733"/>
                <a:gd name="connsiteX6865" fmla="*/ 3177901 w 4853691"/>
                <a:gd name="connsiteY6865" fmla="*/ 4520412 h 4860733"/>
                <a:gd name="connsiteX6866" fmla="*/ 2872785 w 4853691"/>
                <a:gd name="connsiteY6866" fmla="*/ 4649499 h 4860733"/>
                <a:gd name="connsiteX6867" fmla="*/ 2863397 w 4853691"/>
                <a:gd name="connsiteY6867" fmla="*/ 4661234 h 4860733"/>
                <a:gd name="connsiteX6868" fmla="*/ 2849314 w 4853691"/>
                <a:gd name="connsiteY6868" fmla="*/ 4677664 h 4860733"/>
                <a:gd name="connsiteX6869" fmla="*/ 2837579 w 4853691"/>
                <a:gd name="connsiteY6869" fmla="*/ 4689399 h 4860733"/>
                <a:gd name="connsiteX6870" fmla="*/ 2823497 w 4853691"/>
                <a:gd name="connsiteY6870" fmla="*/ 4703481 h 4860733"/>
                <a:gd name="connsiteX6871" fmla="*/ 2811762 w 4853691"/>
                <a:gd name="connsiteY6871" fmla="*/ 4715216 h 4860733"/>
                <a:gd name="connsiteX6872" fmla="*/ 2800027 w 4853691"/>
                <a:gd name="connsiteY6872" fmla="*/ 4726952 h 4860733"/>
                <a:gd name="connsiteX6873" fmla="*/ 2788291 w 4853691"/>
                <a:gd name="connsiteY6873" fmla="*/ 4736340 h 4860733"/>
                <a:gd name="connsiteX6874" fmla="*/ 2776556 w 4853691"/>
                <a:gd name="connsiteY6874" fmla="*/ 4745728 h 4860733"/>
                <a:gd name="connsiteX6875" fmla="*/ 2764821 w 4853691"/>
                <a:gd name="connsiteY6875" fmla="*/ 4755116 h 4860733"/>
                <a:gd name="connsiteX6876" fmla="*/ 2753086 w 4853691"/>
                <a:gd name="connsiteY6876" fmla="*/ 4764504 h 4860733"/>
                <a:gd name="connsiteX6877" fmla="*/ 2746044 w 4853691"/>
                <a:gd name="connsiteY6877" fmla="*/ 4769199 h 4860733"/>
                <a:gd name="connsiteX6878" fmla="*/ 2741350 w 4853691"/>
                <a:gd name="connsiteY6878" fmla="*/ 4766851 h 4860733"/>
                <a:gd name="connsiteX6879" fmla="*/ 2724921 w 4853691"/>
                <a:gd name="connsiteY6879" fmla="*/ 4759810 h 4860733"/>
                <a:gd name="connsiteX6880" fmla="*/ 2703797 w 4853691"/>
                <a:gd name="connsiteY6880" fmla="*/ 4748075 h 4860733"/>
                <a:gd name="connsiteX6881" fmla="*/ 2699103 w 4853691"/>
                <a:gd name="connsiteY6881" fmla="*/ 4745728 h 4860733"/>
                <a:gd name="connsiteX6882" fmla="*/ 2701450 w 4853691"/>
                <a:gd name="connsiteY6882" fmla="*/ 4738687 h 4860733"/>
                <a:gd name="connsiteX6883" fmla="*/ 2703797 w 4853691"/>
                <a:gd name="connsiteY6883" fmla="*/ 4726952 h 4860733"/>
                <a:gd name="connsiteX6884" fmla="*/ 2706145 w 4853691"/>
                <a:gd name="connsiteY6884" fmla="*/ 4712869 h 4860733"/>
                <a:gd name="connsiteX6885" fmla="*/ 2708492 w 4853691"/>
                <a:gd name="connsiteY6885" fmla="*/ 4701134 h 4860733"/>
                <a:gd name="connsiteX6886" fmla="*/ 2710839 w 4853691"/>
                <a:gd name="connsiteY6886" fmla="*/ 4684705 h 4860733"/>
                <a:gd name="connsiteX6887" fmla="*/ 2713186 w 4853691"/>
                <a:gd name="connsiteY6887" fmla="*/ 4672970 h 4860733"/>
                <a:gd name="connsiteX6888" fmla="*/ 2715533 w 4853691"/>
                <a:gd name="connsiteY6888" fmla="*/ 4654193 h 4860733"/>
                <a:gd name="connsiteX6889" fmla="*/ 2717880 w 4853691"/>
                <a:gd name="connsiteY6889" fmla="*/ 4642458 h 4860733"/>
                <a:gd name="connsiteX6890" fmla="*/ 2720227 w 4853691"/>
                <a:gd name="connsiteY6890" fmla="*/ 4628376 h 4860733"/>
                <a:gd name="connsiteX6891" fmla="*/ 2722574 w 4853691"/>
                <a:gd name="connsiteY6891" fmla="*/ 4628376 h 4860733"/>
                <a:gd name="connsiteX6892" fmla="*/ 2736656 w 4853691"/>
                <a:gd name="connsiteY6892" fmla="*/ 4623681 h 4860733"/>
                <a:gd name="connsiteX6893" fmla="*/ 2736656 w 4853691"/>
                <a:gd name="connsiteY6893" fmla="*/ 4623681 h 4860733"/>
                <a:gd name="connsiteX6894" fmla="*/ 2764821 w 4853691"/>
                <a:gd name="connsiteY6894" fmla="*/ 4626029 h 4860733"/>
                <a:gd name="connsiteX6895" fmla="*/ 2851661 w 4853691"/>
                <a:gd name="connsiteY6895" fmla="*/ 4628376 h 4860733"/>
                <a:gd name="connsiteX6896" fmla="*/ 2891561 w 4853691"/>
                <a:gd name="connsiteY6896" fmla="*/ 4628376 h 4860733"/>
                <a:gd name="connsiteX6897" fmla="*/ 2886867 w 4853691"/>
                <a:gd name="connsiteY6897" fmla="*/ 4635417 h 4860733"/>
                <a:gd name="connsiteX6898" fmla="*/ 2872785 w 4853691"/>
                <a:gd name="connsiteY6898" fmla="*/ 4649499 h 4860733"/>
                <a:gd name="connsiteX6899" fmla="*/ 2727268 w 4853691"/>
                <a:gd name="connsiteY6899" fmla="*/ 4778587 h 4860733"/>
                <a:gd name="connsiteX6900" fmla="*/ 2715533 w 4853691"/>
                <a:gd name="connsiteY6900" fmla="*/ 4785628 h 4860733"/>
                <a:gd name="connsiteX6901" fmla="*/ 2703797 w 4853691"/>
                <a:gd name="connsiteY6901" fmla="*/ 4792669 h 4860733"/>
                <a:gd name="connsiteX6902" fmla="*/ 2694409 w 4853691"/>
                <a:gd name="connsiteY6902" fmla="*/ 4797363 h 4860733"/>
                <a:gd name="connsiteX6903" fmla="*/ 2685021 w 4853691"/>
                <a:gd name="connsiteY6903" fmla="*/ 4790322 h 4860733"/>
                <a:gd name="connsiteX6904" fmla="*/ 2685021 w 4853691"/>
                <a:gd name="connsiteY6904" fmla="*/ 4790322 h 4860733"/>
                <a:gd name="connsiteX6905" fmla="*/ 2687368 w 4853691"/>
                <a:gd name="connsiteY6905" fmla="*/ 4780934 h 4860733"/>
                <a:gd name="connsiteX6906" fmla="*/ 2689715 w 4853691"/>
                <a:gd name="connsiteY6906" fmla="*/ 4771545 h 4860733"/>
                <a:gd name="connsiteX6907" fmla="*/ 2692062 w 4853691"/>
                <a:gd name="connsiteY6907" fmla="*/ 4759810 h 4860733"/>
                <a:gd name="connsiteX6908" fmla="*/ 2694409 w 4853691"/>
                <a:gd name="connsiteY6908" fmla="*/ 4748075 h 4860733"/>
                <a:gd name="connsiteX6909" fmla="*/ 2694409 w 4853691"/>
                <a:gd name="connsiteY6909" fmla="*/ 4745728 h 4860733"/>
                <a:gd name="connsiteX6910" fmla="*/ 2696756 w 4853691"/>
                <a:gd name="connsiteY6910" fmla="*/ 4748075 h 4860733"/>
                <a:gd name="connsiteX6911" fmla="*/ 2713186 w 4853691"/>
                <a:gd name="connsiteY6911" fmla="*/ 4755116 h 4860733"/>
                <a:gd name="connsiteX6912" fmla="*/ 2734309 w 4853691"/>
                <a:gd name="connsiteY6912" fmla="*/ 4766851 h 4860733"/>
                <a:gd name="connsiteX6913" fmla="*/ 2739003 w 4853691"/>
                <a:gd name="connsiteY6913" fmla="*/ 4769199 h 4860733"/>
                <a:gd name="connsiteX6914" fmla="*/ 2734309 w 4853691"/>
                <a:gd name="connsiteY6914" fmla="*/ 4771545 h 4860733"/>
                <a:gd name="connsiteX6915" fmla="*/ 2727268 w 4853691"/>
                <a:gd name="connsiteY6915" fmla="*/ 4778587 h 4860733"/>
                <a:gd name="connsiteX6916" fmla="*/ 2572363 w 4853691"/>
                <a:gd name="connsiteY6916" fmla="*/ 4806751 h 4860733"/>
                <a:gd name="connsiteX6917" fmla="*/ 2523075 w 4853691"/>
                <a:gd name="connsiteY6917" fmla="*/ 4804404 h 4860733"/>
                <a:gd name="connsiteX6918" fmla="*/ 2494910 w 4853691"/>
                <a:gd name="connsiteY6918" fmla="*/ 4802057 h 4860733"/>
                <a:gd name="connsiteX6919" fmla="*/ 2452664 w 4853691"/>
                <a:gd name="connsiteY6919" fmla="*/ 4797363 h 4860733"/>
                <a:gd name="connsiteX6920" fmla="*/ 2422152 w 4853691"/>
                <a:gd name="connsiteY6920" fmla="*/ 4792669 h 4860733"/>
                <a:gd name="connsiteX6921" fmla="*/ 2379905 w 4853691"/>
                <a:gd name="connsiteY6921" fmla="*/ 4787975 h 4860733"/>
                <a:gd name="connsiteX6922" fmla="*/ 2349394 w 4853691"/>
                <a:gd name="connsiteY6922" fmla="*/ 4783281 h 4860733"/>
                <a:gd name="connsiteX6923" fmla="*/ 2307147 w 4853691"/>
                <a:gd name="connsiteY6923" fmla="*/ 4776239 h 4860733"/>
                <a:gd name="connsiteX6924" fmla="*/ 2278982 w 4853691"/>
                <a:gd name="connsiteY6924" fmla="*/ 4769199 h 4860733"/>
                <a:gd name="connsiteX6925" fmla="*/ 2236735 w 4853691"/>
                <a:gd name="connsiteY6925" fmla="*/ 4759810 h 4860733"/>
                <a:gd name="connsiteX6926" fmla="*/ 2208571 w 4853691"/>
                <a:gd name="connsiteY6926" fmla="*/ 4752769 h 4860733"/>
                <a:gd name="connsiteX6927" fmla="*/ 2201530 w 4853691"/>
                <a:gd name="connsiteY6927" fmla="*/ 4750422 h 4860733"/>
                <a:gd name="connsiteX6928" fmla="*/ 2234388 w 4853691"/>
                <a:gd name="connsiteY6928" fmla="*/ 4738687 h 4860733"/>
                <a:gd name="connsiteX6929" fmla="*/ 2335311 w 4853691"/>
                <a:gd name="connsiteY6929" fmla="*/ 4694093 h 4860733"/>
                <a:gd name="connsiteX6930" fmla="*/ 2354088 w 4853691"/>
                <a:gd name="connsiteY6930" fmla="*/ 4684705 h 4860733"/>
                <a:gd name="connsiteX6931" fmla="*/ 2368170 w 4853691"/>
                <a:gd name="connsiteY6931" fmla="*/ 4677664 h 4860733"/>
                <a:gd name="connsiteX6932" fmla="*/ 2391640 w 4853691"/>
                <a:gd name="connsiteY6932" fmla="*/ 4665928 h 4860733"/>
                <a:gd name="connsiteX6933" fmla="*/ 2403376 w 4853691"/>
                <a:gd name="connsiteY6933" fmla="*/ 4658887 h 4860733"/>
                <a:gd name="connsiteX6934" fmla="*/ 2424499 w 4853691"/>
                <a:gd name="connsiteY6934" fmla="*/ 4647152 h 4860733"/>
                <a:gd name="connsiteX6935" fmla="*/ 2436234 w 4853691"/>
                <a:gd name="connsiteY6935" fmla="*/ 4640111 h 4860733"/>
                <a:gd name="connsiteX6936" fmla="*/ 2452664 w 4853691"/>
                <a:gd name="connsiteY6936" fmla="*/ 4628376 h 4860733"/>
                <a:gd name="connsiteX6937" fmla="*/ 2469093 w 4853691"/>
                <a:gd name="connsiteY6937" fmla="*/ 4618987 h 4860733"/>
                <a:gd name="connsiteX6938" fmla="*/ 2480828 w 4853691"/>
                <a:gd name="connsiteY6938" fmla="*/ 4609599 h 4860733"/>
                <a:gd name="connsiteX6939" fmla="*/ 2485522 w 4853691"/>
                <a:gd name="connsiteY6939" fmla="*/ 4607252 h 4860733"/>
                <a:gd name="connsiteX6940" fmla="*/ 2501952 w 4853691"/>
                <a:gd name="connsiteY6940" fmla="*/ 4616641 h 4860733"/>
                <a:gd name="connsiteX6941" fmla="*/ 2516034 w 4853691"/>
                <a:gd name="connsiteY6941" fmla="*/ 4609599 h 4860733"/>
                <a:gd name="connsiteX6942" fmla="*/ 2581751 w 4853691"/>
                <a:gd name="connsiteY6942" fmla="*/ 4665928 h 4860733"/>
                <a:gd name="connsiteX6943" fmla="*/ 2593486 w 4853691"/>
                <a:gd name="connsiteY6943" fmla="*/ 4672970 h 4860733"/>
                <a:gd name="connsiteX6944" fmla="*/ 2621651 w 4853691"/>
                <a:gd name="connsiteY6944" fmla="*/ 4694093 h 4860733"/>
                <a:gd name="connsiteX6945" fmla="*/ 2635733 w 4853691"/>
                <a:gd name="connsiteY6945" fmla="*/ 4703481 h 4860733"/>
                <a:gd name="connsiteX6946" fmla="*/ 2661551 w 4853691"/>
                <a:gd name="connsiteY6946" fmla="*/ 4719911 h 4860733"/>
                <a:gd name="connsiteX6947" fmla="*/ 2677980 w 4853691"/>
                <a:gd name="connsiteY6947" fmla="*/ 4729299 h 4860733"/>
                <a:gd name="connsiteX6948" fmla="*/ 2696756 w 4853691"/>
                <a:gd name="connsiteY6948" fmla="*/ 4741034 h 4860733"/>
                <a:gd name="connsiteX6949" fmla="*/ 2696756 w 4853691"/>
                <a:gd name="connsiteY6949" fmla="*/ 4745728 h 4860733"/>
                <a:gd name="connsiteX6950" fmla="*/ 2694409 w 4853691"/>
                <a:gd name="connsiteY6950" fmla="*/ 4752769 h 4860733"/>
                <a:gd name="connsiteX6951" fmla="*/ 2689715 w 4853691"/>
                <a:gd name="connsiteY6951" fmla="*/ 4766851 h 4860733"/>
                <a:gd name="connsiteX6952" fmla="*/ 2687368 w 4853691"/>
                <a:gd name="connsiteY6952" fmla="*/ 4776239 h 4860733"/>
                <a:gd name="connsiteX6953" fmla="*/ 2682674 w 4853691"/>
                <a:gd name="connsiteY6953" fmla="*/ 4787975 h 4860733"/>
                <a:gd name="connsiteX6954" fmla="*/ 2675633 w 4853691"/>
                <a:gd name="connsiteY6954" fmla="*/ 4785628 h 4860733"/>
                <a:gd name="connsiteX6955" fmla="*/ 2654510 w 4853691"/>
                <a:gd name="connsiteY6955" fmla="*/ 4804404 h 4860733"/>
                <a:gd name="connsiteX6956" fmla="*/ 2593486 w 4853691"/>
                <a:gd name="connsiteY6956" fmla="*/ 4804404 h 4860733"/>
                <a:gd name="connsiteX6957" fmla="*/ 2572363 w 4853691"/>
                <a:gd name="connsiteY6957" fmla="*/ 4806751 h 4860733"/>
                <a:gd name="connsiteX6958" fmla="*/ 1898761 w 4853691"/>
                <a:gd name="connsiteY6958" fmla="*/ 4780934 h 4860733"/>
                <a:gd name="connsiteX6959" fmla="*/ 1856514 w 4853691"/>
                <a:gd name="connsiteY6959" fmla="*/ 4759810 h 4860733"/>
                <a:gd name="connsiteX6960" fmla="*/ 1879984 w 4853691"/>
                <a:gd name="connsiteY6960" fmla="*/ 4764504 h 4860733"/>
                <a:gd name="connsiteX6961" fmla="*/ 1910496 w 4853691"/>
                <a:gd name="connsiteY6961" fmla="*/ 4771545 h 4860733"/>
                <a:gd name="connsiteX6962" fmla="*/ 1898761 w 4853691"/>
                <a:gd name="connsiteY6962" fmla="*/ 4780934 h 4860733"/>
                <a:gd name="connsiteX6963" fmla="*/ 1847125 w 4853691"/>
                <a:gd name="connsiteY6963" fmla="*/ 4752769 h 4860733"/>
                <a:gd name="connsiteX6964" fmla="*/ 1826002 w 4853691"/>
                <a:gd name="connsiteY6964" fmla="*/ 4741034 h 4860733"/>
                <a:gd name="connsiteX6965" fmla="*/ 1816614 w 4853691"/>
                <a:gd name="connsiteY6965" fmla="*/ 4736340 h 4860733"/>
                <a:gd name="connsiteX6966" fmla="*/ 1802532 w 4853691"/>
                <a:gd name="connsiteY6966" fmla="*/ 4726952 h 4860733"/>
                <a:gd name="connsiteX6967" fmla="*/ 1790797 w 4853691"/>
                <a:gd name="connsiteY6967" fmla="*/ 4719911 h 4860733"/>
                <a:gd name="connsiteX6968" fmla="*/ 1779061 w 4853691"/>
                <a:gd name="connsiteY6968" fmla="*/ 4712869 h 4860733"/>
                <a:gd name="connsiteX6969" fmla="*/ 1764979 w 4853691"/>
                <a:gd name="connsiteY6969" fmla="*/ 4703481 h 4860733"/>
                <a:gd name="connsiteX6970" fmla="*/ 1755591 w 4853691"/>
                <a:gd name="connsiteY6970" fmla="*/ 4696440 h 4860733"/>
                <a:gd name="connsiteX6971" fmla="*/ 1741508 w 4853691"/>
                <a:gd name="connsiteY6971" fmla="*/ 4684705 h 4860733"/>
                <a:gd name="connsiteX6972" fmla="*/ 1732120 w 4853691"/>
                <a:gd name="connsiteY6972" fmla="*/ 4677664 h 4860733"/>
                <a:gd name="connsiteX6973" fmla="*/ 1718038 w 4853691"/>
                <a:gd name="connsiteY6973" fmla="*/ 4665928 h 4860733"/>
                <a:gd name="connsiteX6974" fmla="*/ 1708650 w 4853691"/>
                <a:gd name="connsiteY6974" fmla="*/ 4658887 h 4860733"/>
                <a:gd name="connsiteX6975" fmla="*/ 1694567 w 4853691"/>
                <a:gd name="connsiteY6975" fmla="*/ 4647152 h 4860733"/>
                <a:gd name="connsiteX6976" fmla="*/ 1685179 w 4853691"/>
                <a:gd name="connsiteY6976" fmla="*/ 4637764 h 4860733"/>
                <a:gd name="connsiteX6977" fmla="*/ 1671097 w 4853691"/>
                <a:gd name="connsiteY6977" fmla="*/ 4623681 h 4860733"/>
                <a:gd name="connsiteX6978" fmla="*/ 1661709 w 4853691"/>
                <a:gd name="connsiteY6978" fmla="*/ 4614293 h 4860733"/>
                <a:gd name="connsiteX6979" fmla="*/ 1647627 w 4853691"/>
                <a:gd name="connsiteY6979" fmla="*/ 4600211 h 4860733"/>
                <a:gd name="connsiteX6980" fmla="*/ 1638239 w 4853691"/>
                <a:gd name="connsiteY6980" fmla="*/ 4590823 h 4860733"/>
                <a:gd name="connsiteX6981" fmla="*/ 1624156 w 4853691"/>
                <a:gd name="connsiteY6981" fmla="*/ 4576741 h 4860733"/>
                <a:gd name="connsiteX6982" fmla="*/ 1612421 w 4853691"/>
                <a:gd name="connsiteY6982" fmla="*/ 4565005 h 4860733"/>
                <a:gd name="connsiteX6983" fmla="*/ 1598339 w 4853691"/>
                <a:gd name="connsiteY6983" fmla="*/ 4550923 h 4860733"/>
                <a:gd name="connsiteX6984" fmla="*/ 1586603 w 4853691"/>
                <a:gd name="connsiteY6984" fmla="*/ 4539188 h 4860733"/>
                <a:gd name="connsiteX6985" fmla="*/ 1574868 w 4853691"/>
                <a:gd name="connsiteY6985" fmla="*/ 4525106 h 4860733"/>
                <a:gd name="connsiteX6986" fmla="*/ 1563133 w 4853691"/>
                <a:gd name="connsiteY6986" fmla="*/ 4511024 h 4860733"/>
                <a:gd name="connsiteX6987" fmla="*/ 1551398 w 4853691"/>
                <a:gd name="connsiteY6987" fmla="*/ 4496941 h 4860733"/>
                <a:gd name="connsiteX6988" fmla="*/ 1551398 w 4853691"/>
                <a:gd name="connsiteY6988" fmla="*/ 4494594 h 4860733"/>
                <a:gd name="connsiteX6989" fmla="*/ 1553745 w 4853691"/>
                <a:gd name="connsiteY6989" fmla="*/ 4489900 h 4860733"/>
                <a:gd name="connsiteX6990" fmla="*/ 1565480 w 4853691"/>
                <a:gd name="connsiteY6990" fmla="*/ 4496941 h 4860733"/>
                <a:gd name="connsiteX6991" fmla="*/ 1605380 w 4853691"/>
                <a:gd name="connsiteY6991" fmla="*/ 4520412 h 4860733"/>
                <a:gd name="connsiteX6992" fmla="*/ 1635891 w 4853691"/>
                <a:gd name="connsiteY6992" fmla="*/ 4536841 h 4860733"/>
                <a:gd name="connsiteX6993" fmla="*/ 1675791 w 4853691"/>
                <a:gd name="connsiteY6993" fmla="*/ 4557964 h 4860733"/>
                <a:gd name="connsiteX6994" fmla="*/ 1708650 w 4853691"/>
                <a:gd name="connsiteY6994" fmla="*/ 4574394 h 4860733"/>
                <a:gd name="connsiteX6995" fmla="*/ 1746203 w 4853691"/>
                <a:gd name="connsiteY6995" fmla="*/ 4593170 h 4860733"/>
                <a:gd name="connsiteX6996" fmla="*/ 1783755 w 4853691"/>
                <a:gd name="connsiteY6996" fmla="*/ 4611946 h 4860733"/>
                <a:gd name="connsiteX6997" fmla="*/ 1816614 w 4853691"/>
                <a:gd name="connsiteY6997" fmla="*/ 4626029 h 4860733"/>
                <a:gd name="connsiteX6998" fmla="*/ 1879984 w 4853691"/>
                <a:gd name="connsiteY6998" fmla="*/ 4654193 h 4860733"/>
                <a:gd name="connsiteX6999" fmla="*/ 1887025 w 4853691"/>
                <a:gd name="connsiteY6999" fmla="*/ 4656540 h 4860733"/>
                <a:gd name="connsiteX7000" fmla="*/ 1957437 w 4853691"/>
                <a:gd name="connsiteY7000" fmla="*/ 4684705 h 4860733"/>
                <a:gd name="connsiteX7001" fmla="*/ 1969172 w 4853691"/>
                <a:gd name="connsiteY7001" fmla="*/ 4689399 h 4860733"/>
                <a:gd name="connsiteX7002" fmla="*/ 2027848 w 4853691"/>
                <a:gd name="connsiteY7002" fmla="*/ 4710522 h 4860733"/>
                <a:gd name="connsiteX7003" fmla="*/ 2046624 w 4853691"/>
                <a:gd name="connsiteY7003" fmla="*/ 4717563 h 4860733"/>
                <a:gd name="connsiteX7004" fmla="*/ 2098260 w 4853691"/>
                <a:gd name="connsiteY7004" fmla="*/ 4733993 h 4860733"/>
                <a:gd name="connsiteX7005" fmla="*/ 2121730 w 4853691"/>
                <a:gd name="connsiteY7005" fmla="*/ 4741034 h 4860733"/>
                <a:gd name="connsiteX7006" fmla="*/ 2171018 w 4853691"/>
                <a:gd name="connsiteY7006" fmla="*/ 4755116 h 4860733"/>
                <a:gd name="connsiteX7007" fmla="*/ 2196835 w 4853691"/>
                <a:gd name="connsiteY7007" fmla="*/ 4762157 h 4860733"/>
                <a:gd name="connsiteX7008" fmla="*/ 2201530 w 4853691"/>
                <a:gd name="connsiteY7008" fmla="*/ 4764504 h 4860733"/>
                <a:gd name="connsiteX7009" fmla="*/ 2187447 w 4853691"/>
                <a:gd name="connsiteY7009" fmla="*/ 4769199 h 4860733"/>
                <a:gd name="connsiteX7010" fmla="*/ 2168671 w 4853691"/>
                <a:gd name="connsiteY7010" fmla="*/ 4773893 h 4860733"/>
                <a:gd name="connsiteX7011" fmla="*/ 2154589 w 4853691"/>
                <a:gd name="connsiteY7011" fmla="*/ 4778587 h 4860733"/>
                <a:gd name="connsiteX7012" fmla="*/ 2135812 w 4853691"/>
                <a:gd name="connsiteY7012" fmla="*/ 4783281 h 4860733"/>
                <a:gd name="connsiteX7013" fmla="*/ 2119383 w 4853691"/>
                <a:gd name="connsiteY7013" fmla="*/ 4785628 h 4860733"/>
                <a:gd name="connsiteX7014" fmla="*/ 2100607 w 4853691"/>
                <a:gd name="connsiteY7014" fmla="*/ 4790322 h 4860733"/>
                <a:gd name="connsiteX7015" fmla="*/ 2084177 w 4853691"/>
                <a:gd name="connsiteY7015" fmla="*/ 4792669 h 4860733"/>
                <a:gd name="connsiteX7016" fmla="*/ 2067748 w 4853691"/>
                <a:gd name="connsiteY7016" fmla="*/ 4795016 h 4860733"/>
                <a:gd name="connsiteX7017" fmla="*/ 2048972 w 4853691"/>
                <a:gd name="connsiteY7017" fmla="*/ 4797363 h 4860733"/>
                <a:gd name="connsiteX7018" fmla="*/ 2034889 w 4853691"/>
                <a:gd name="connsiteY7018" fmla="*/ 4799710 h 4860733"/>
                <a:gd name="connsiteX7019" fmla="*/ 2018460 w 4853691"/>
                <a:gd name="connsiteY7019" fmla="*/ 4799710 h 4860733"/>
                <a:gd name="connsiteX7020" fmla="*/ 1933966 w 4853691"/>
                <a:gd name="connsiteY7020" fmla="*/ 4783281 h 4860733"/>
                <a:gd name="connsiteX7021" fmla="*/ 1924578 w 4853691"/>
                <a:gd name="connsiteY7021" fmla="*/ 4780934 h 4860733"/>
                <a:gd name="connsiteX7022" fmla="*/ 1922231 w 4853691"/>
                <a:gd name="connsiteY7022" fmla="*/ 4780934 h 4860733"/>
                <a:gd name="connsiteX7023" fmla="*/ 1856514 w 4853691"/>
                <a:gd name="connsiteY7023" fmla="*/ 4766851 h 4860733"/>
                <a:gd name="connsiteX7024" fmla="*/ 1854167 w 4853691"/>
                <a:gd name="connsiteY7024" fmla="*/ 4764504 h 4860733"/>
                <a:gd name="connsiteX7025" fmla="*/ 1847125 w 4853691"/>
                <a:gd name="connsiteY7025" fmla="*/ 4752769 h 4860733"/>
                <a:gd name="connsiteX7026" fmla="*/ 1492722 w 4853691"/>
                <a:gd name="connsiteY7026" fmla="*/ 4485206 h 4860733"/>
                <a:gd name="connsiteX7027" fmla="*/ 1483333 w 4853691"/>
                <a:gd name="connsiteY7027" fmla="*/ 4487553 h 4860733"/>
                <a:gd name="connsiteX7028" fmla="*/ 1469251 w 4853691"/>
                <a:gd name="connsiteY7028" fmla="*/ 4492247 h 4860733"/>
                <a:gd name="connsiteX7029" fmla="*/ 1459863 w 4853691"/>
                <a:gd name="connsiteY7029" fmla="*/ 4494594 h 4860733"/>
                <a:gd name="connsiteX7030" fmla="*/ 1445781 w 4853691"/>
                <a:gd name="connsiteY7030" fmla="*/ 4496941 h 4860733"/>
                <a:gd name="connsiteX7031" fmla="*/ 1436392 w 4853691"/>
                <a:gd name="connsiteY7031" fmla="*/ 4499288 h 4860733"/>
                <a:gd name="connsiteX7032" fmla="*/ 1422310 w 4853691"/>
                <a:gd name="connsiteY7032" fmla="*/ 4501635 h 4860733"/>
                <a:gd name="connsiteX7033" fmla="*/ 1412922 w 4853691"/>
                <a:gd name="connsiteY7033" fmla="*/ 4503982 h 4860733"/>
                <a:gd name="connsiteX7034" fmla="*/ 1396493 w 4853691"/>
                <a:gd name="connsiteY7034" fmla="*/ 4506329 h 4860733"/>
                <a:gd name="connsiteX7035" fmla="*/ 1387104 w 4853691"/>
                <a:gd name="connsiteY7035" fmla="*/ 4506329 h 4860733"/>
                <a:gd name="connsiteX7036" fmla="*/ 1370675 w 4853691"/>
                <a:gd name="connsiteY7036" fmla="*/ 4506329 h 4860733"/>
                <a:gd name="connsiteX7037" fmla="*/ 1363634 w 4853691"/>
                <a:gd name="connsiteY7037" fmla="*/ 4506329 h 4860733"/>
                <a:gd name="connsiteX7038" fmla="*/ 1340164 w 4853691"/>
                <a:gd name="connsiteY7038" fmla="*/ 4506329 h 4860733"/>
                <a:gd name="connsiteX7039" fmla="*/ 1297917 w 4853691"/>
                <a:gd name="connsiteY7039" fmla="*/ 4503982 h 4860733"/>
                <a:gd name="connsiteX7040" fmla="*/ 1286181 w 4853691"/>
                <a:gd name="connsiteY7040" fmla="*/ 4501635 h 4860733"/>
                <a:gd name="connsiteX7041" fmla="*/ 1276793 w 4853691"/>
                <a:gd name="connsiteY7041" fmla="*/ 4501635 h 4860733"/>
                <a:gd name="connsiteX7042" fmla="*/ 1276793 w 4853691"/>
                <a:gd name="connsiteY7042" fmla="*/ 4499288 h 4860733"/>
                <a:gd name="connsiteX7043" fmla="*/ 1255670 w 4853691"/>
                <a:gd name="connsiteY7043" fmla="*/ 4478165 h 4860733"/>
                <a:gd name="connsiteX7044" fmla="*/ 1241588 w 4853691"/>
                <a:gd name="connsiteY7044" fmla="*/ 4485206 h 4860733"/>
                <a:gd name="connsiteX7045" fmla="*/ 1196994 w 4853691"/>
                <a:gd name="connsiteY7045" fmla="*/ 4450000 h 4860733"/>
                <a:gd name="connsiteX7046" fmla="*/ 1182911 w 4853691"/>
                <a:gd name="connsiteY7046" fmla="*/ 4438265 h 4860733"/>
                <a:gd name="connsiteX7047" fmla="*/ 1164135 w 4853691"/>
                <a:gd name="connsiteY7047" fmla="*/ 4421836 h 4860733"/>
                <a:gd name="connsiteX7048" fmla="*/ 1178217 w 4853691"/>
                <a:gd name="connsiteY7048" fmla="*/ 4426530 h 4860733"/>
                <a:gd name="connsiteX7049" fmla="*/ 1201688 w 4853691"/>
                <a:gd name="connsiteY7049" fmla="*/ 4433571 h 4860733"/>
                <a:gd name="connsiteX7050" fmla="*/ 1232199 w 4853691"/>
                <a:gd name="connsiteY7050" fmla="*/ 4440612 h 4860733"/>
                <a:gd name="connsiteX7051" fmla="*/ 1255670 w 4853691"/>
                <a:gd name="connsiteY7051" fmla="*/ 4447653 h 4860733"/>
                <a:gd name="connsiteX7052" fmla="*/ 1286181 w 4853691"/>
                <a:gd name="connsiteY7052" fmla="*/ 4454694 h 4860733"/>
                <a:gd name="connsiteX7053" fmla="*/ 1309652 w 4853691"/>
                <a:gd name="connsiteY7053" fmla="*/ 4459388 h 4860733"/>
                <a:gd name="connsiteX7054" fmla="*/ 1342511 w 4853691"/>
                <a:gd name="connsiteY7054" fmla="*/ 4464083 h 4860733"/>
                <a:gd name="connsiteX7055" fmla="*/ 1363634 w 4853691"/>
                <a:gd name="connsiteY7055" fmla="*/ 4466429 h 4860733"/>
                <a:gd name="connsiteX7056" fmla="*/ 1401187 w 4853691"/>
                <a:gd name="connsiteY7056" fmla="*/ 4468777 h 4860733"/>
                <a:gd name="connsiteX7057" fmla="*/ 1417616 w 4853691"/>
                <a:gd name="connsiteY7057" fmla="*/ 4471123 h 4860733"/>
                <a:gd name="connsiteX7058" fmla="*/ 1471598 w 4853691"/>
                <a:gd name="connsiteY7058" fmla="*/ 4473471 h 4860733"/>
                <a:gd name="connsiteX7059" fmla="*/ 1471598 w 4853691"/>
                <a:gd name="connsiteY7059" fmla="*/ 4473471 h 4860733"/>
                <a:gd name="connsiteX7060" fmla="*/ 1473945 w 4853691"/>
                <a:gd name="connsiteY7060" fmla="*/ 4473471 h 4860733"/>
                <a:gd name="connsiteX7061" fmla="*/ 1513845 w 4853691"/>
                <a:gd name="connsiteY7061" fmla="*/ 4471123 h 4860733"/>
                <a:gd name="connsiteX7062" fmla="*/ 1513845 w 4853691"/>
                <a:gd name="connsiteY7062" fmla="*/ 4473471 h 4860733"/>
                <a:gd name="connsiteX7063" fmla="*/ 1506804 w 4853691"/>
                <a:gd name="connsiteY7063" fmla="*/ 4475818 h 4860733"/>
                <a:gd name="connsiteX7064" fmla="*/ 1492722 w 4853691"/>
                <a:gd name="connsiteY7064" fmla="*/ 4485206 h 4860733"/>
                <a:gd name="connsiteX7065" fmla="*/ 1220464 w 4853691"/>
                <a:gd name="connsiteY7065" fmla="*/ 4496941 h 4860733"/>
                <a:gd name="connsiteX7066" fmla="*/ 1201688 w 4853691"/>
                <a:gd name="connsiteY7066" fmla="*/ 4485206 h 4860733"/>
                <a:gd name="connsiteX7067" fmla="*/ 1215770 w 4853691"/>
                <a:gd name="connsiteY7067" fmla="*/ 4489900 h 4860733"/>
                <a:gd name="connsiteX7068" fmla="*/ 1229852 w 4853691"/>
                <a:gd name="connsiteY7068" fmla="*/ 4494594 h 4860733"/>
                <a:gd name="connsiteX7069" fmla="*/ 1234546 w 4853691"/>
                <a:gd name="connsiteY7069" fmla="*/ 4496941 h 4860733"/>
                <a:gd name="connsiteX7070" fmla="*/ 1234546 w 4853691"/>
                <a:gd name="connsiteY7070" fmla="*/ 4499288 h 4860733"/>
                <a:gd name="connsiteX7071" fmla="*/ 1225158 w 4853691"/>
                <a:gd name="connsiteY7071" fmla="*/ 4496941 h 4860733"/>
                <a:gd name="connsiteX7072" fmla="*/ 1220464 w 4853691"/>
                <a:gd name="connsiteY7072" fmla="*/ 4496941 h 4860733"/>
                <a:gd name="connsiteX7073" fmla="*/ 1145359 w 4853691"/>
                <a:gd name="connsiteY7073" fmla="*/ 4447653 h 4860733"/>
                <a:gd name="connsiteX7074" fmla="*/ 1119541 w 4853691"/>
                <a:gd name="connsiteY7074" fmla="*/ 4431224 h 4860733"/>
                <a:gd name="connsiteX7075" fmla="*/ 1105459 w 4853691"/>
                <a:gd name="connsiteY7075" fmla="*/ 4421836 h 4860733"/>
                <a:gd name="connsiteX7076" fmla="*/ 1121888 w 4853691"/>
                <a:gd name="connsiteY7076" fmla="*/ 4431224 h 4860733"/>
                <a:gd name="connsiteX7077" fmla="*/ 1171176 w 4853691"/>
                <a:gd name="connsiteY7077" fmla="*/ 4459388 h 4860733"/>
                <a:gd name="connsiteX7078" fmla="*/ 1201688 w 4853691"/>
                <a:gd name="connsiteY7078" fmla="*/ 4475818 h 4860733"/>
                <a:gd name="connsiteX7079" fmla="*/ 1234546 w 4853691"/>
                <a:gd name="connsiteY7079" fmla="*/ 4494594 h 4860733"/>
                <a:gd name="connsiteX7080" fmla="*/ 1234546 w 4853691"/>
                <a:gd name="connsiteY7080" fmla="*/ 4494594 h 4860733"/>
                <a:gd name="connsiteX7081" fmla="*/ 1229852 w 4853691"/>
                <a:gd name="connsiteY7081" fmla="*/ 4492247 h 4860733"/>
                <a:gd name="connsiteX7082" fmla="*/ 1213423 w 4853691"/>
                <a:gd name="connsiteY7082" fmla="*/ 4485206 h 4860733"/>
                <a:gd name="connsiteX7083" fmla="*/ 1194647 w 4853691"/>
                <a:gd name="connsiteY7083" fmla="*/ 4478165 h 4860733"/>
                <a:gd name="connsiteX7084" fmla="*/ 1192300 w 4853691"/>
                <a:gd name="connsiteY7084" fmla="*/ 4475818 h 4860733"/>
                <a:gd name="connsiteX7085" fmla="*/ 1171176 w 4853691"/>
                <a:gd name="connsiteY7085" fmla="*/ 4461735 h 4860733"/>
                <a:gd name="connsiteX7086" fmla="*/ 1145359 w 4853691"/>
                <a:gd name="connsiteY7086" fmla="*/ 4447653 h 4860733"/>
                <a:gd name="connsiteX7087" fmla="*/ 1006883 w 4853691"/>
                <a:gd name="connsiteY7087" fmla="*/ 4349077 h 4860733"/>
                <a:gd name="connsiteX7088" fmla="*/ 1025659 w 4853691"/>
                <a:gd name="connsiteY7088" fmla="*/ 4363160 h 4860733"/>
                <a:gd name="connsiteX7089" fmla="*/ 1023312 w 4853691"/>
                <a:gd name="connsiteY7089" fmla="*/ 4365506 h 4860733"/>
                <a:gd name="connsiteX7090" fmla="*/ 971677 w 4853691"/>
                <a:gd name="connsiteY7090" fmla="*/ 4330301 h 4860733"/>
                <a:gd name="connsiteX7091" fmla="*/ 974024 w 4853691"/>
                <a:gd name="connsiteY7091" fmla="*/ 4323260 h 4860733"/>
                <a:gd name="connsiteX7092" fmla="*/ 981065 w 4853691"/>
                <a:gd name="connsiteY7092" fmla="*/ 4330301 h 4860733"/>
                <a:gd name="connsiteX7093" fmla="*/ 1006883 w 4853691"/>
                <a:gd name="connsiteY7093" fmla="*/ 4349077 h 4860733"/>
                <a:gd name="connsiteX7094" fmla="*/ 1053824 w 4853691"/>
                <a:gd name="connsiteY7094" fmla="*/ 4346730 h 4860733"/>
                <a:gd name="connsiteX7095" fmla="*/ 1056171 w 4853691"/>
                <a:gd name="connsiteY7095" fmla="*/ 4337342 h 4860733"/>
                <a:gd name="connsiteX7096" fmla="*/ 1056171 w 4853691"/>
                <a:gd name="connsiteY7096" fmla="*/ 4334995 h 4860733"/>
                <a:gd name="connsiteX7097" fmla="*/ 1070253 w 4853691"/>
                <a:gd name="connsiteY7097" fmla="*/ 4349077 h 4860733"/>
                <a:gd name="connsiteX7098" fmla="*/ 1086683 w 4853691"/>
                <a:gd name="connsiteY7098" fmla="*/ 4365506 h 4860733"/>
                <a:gd name="connsiteX7099" fmla="*/ 1128929 w 4853691"/>
                <a:gd name="connsiteY7099" fmla="*/ 4403059 h 4860733"/>
                <a:gd name="connsiteX7100" fmla="*/ 1150053 w 4853691"/>
                <a:gd name="connsiteY7100" fmla="*/ 4421836 h 4860733"/>
                <a:gd name="connsiteX7101" fmla="*/ 1140665 w 4853691"/>
                <a:gd name="connsiteY7101" fmla="*/ 4419489 h 4860733"/>
                <a:gd name="connsiteX7102" fmla="*/ 1119541 w 4853691"/>
                <a:gd name="connsiteY7102" fmla="*/ 4410100 h 4860733"/>
                <a:gd name="connsiteX7103" fmla="*/ 1089030 w 4853691"/>
                <a:gd name="connsiteY7103" fmla="*/ 4398365 h 4860733"/>
                <a:gd name="connsiteX7104" fmla="*/ 1070253 w 4853691"/>
                <a:gd name="connsiteY7104" fmla="*/ 4388977 h 4860733"/>
                <a:gd name="connsiteX7105" fmla="*/ 1056171 w 4853691"/>
                <a:gd name="connsiteY7105" fmla="*/ 4381936 h 4860733"/>
                <a:gd name="connsiteX7106" fmla="*/ 1058518 w 4853691"/>
                <a:gd name="connsiteY7106" fmla="*/ 4374895 h 4860733"/>
                <a:gd name="connsiteX7107" fmla="*/ 1046783 w 4853691"/>
                <a:gd name="connsiteY7107" fmla="*/ 4356118 h 4860733"/>
                <a:gd name="connsiteX7108" fmla="*/ 1049130 w 4853691"/>
                <a:gd name="connsiteY7108" fmla="*/ 4351424 h 4860733"/>
                <a:gd name="connsiteX7109" fmla="*/ 1053824 w 4853691"/>
                <a:gd name="connsiteY7109" fmla="*/ 4346730 h 4860733"/>
                <a:gd name="connsiteX7110" fmla="*/ 974024 w 4853691"/>
                <a:gd name="connsiteY7110" fmla="*/ 4241113 h 4860733"/>
                <a:gd name="connsiteX7111" fmla="*/ 955248 w 4853691"/>
                <a:gd name="connsiteY7111" fmla="*/ 4219990 h 4860733"/>
                <a:gd name="connsiteX7112" fmla="*/ 866060 w 4853691"/>
                <a:gd name="connsiteY7112" fmla="*/ 4102637 h 4860733"/>
                <a:gd name="connsiteX7113" fmla="*/ 849631 w 4853691"/>
                <a:gd name="connsiteY7113" fmla="*/ 4081514 h 4860733"/>
                <a:gd name="connsiteX7114" fmla="*/ 828507 w 4853691"/>
                <a:gd name="connsiteY7114" fmla="*/ 4051002 h 4860733"/>
                <a:gd name="connsiteX7115" fmla="*/ 809731 w 4853691"/>
                <a:gd name="connsiteY7115" fmla="*/ 4022838 h 4860733"/>
                <a:gd name="connsiteX7116" fmla="*/ 790955 w 4853691"/>
                <a:gd name="connsiteY7116" fmla="*/ 3992326 h 4860733"/>
                <a:gd name="connsiteX7117" fmla="*/ 769831 w 4853691"/>
                <a:gd name="connsiteY7117" fmla="*/ 3961814 h 4860733"/>
                <a:gd name="connsiteX7118" fmla="*/ 751055 w 4853691"/>
                <a:gd name="connsiteY7118" fmla="*/ 3931303 h 4860733"/>
                <a:gd name="connsiteX7119" fmla="*/ 729931 w 4853691"/>
                <a:gd name="connsiteY7119" fmla="*/ 3898444 h 4860733"/>
                <a:gd name="connsiteX7120" fmla="*/ 713502 w 4853691"/>
                <a:gd name="connsiteY7120" fmla="*/ 3870280 h 4860733"/>
                <a:gd name="connsiteX7121" fmla="*/ 699420 w 4853691"/>
                <a:gd name="connsiteY7121" fmla="*/ 3849156 h 4860733"/>
                <a:gd name="connsiteX7122" fmla="*/ 704114 w 4853691"/>
                <a:gd name="connsiteY7122" fmla="*/ 3844462 h 4860733"/>
                <a:gd name="connsiteX7123" fmla="*/ 713502 w 4853691"/>
                <a:gd name="connsiteY7123" fmla="*/ 3849156 h 4860733"/>
                <a:gd name="connsiteX7124" fmla="*/ 732279 w 4853691"/>
                <a:gd name="connsiteY7124" fmla="*/ 3860891 h 4860733"/>
                <a:gd name="connsiteX7125" fmla="*/ 758096 w 4853691"/>
                <a:gd name="connsiteY7125" fmla="*/ 3874974 h 4860733"/>
                <a:gd name="connsiteX7126" fmla="*/ 776872 w 4853691"/>
                <a:gd name="connsiteY7126" fmla="*/ 3884362 h 4860733"/>
                <a:gd name="connsiteX7127" fmla="*/ 802690 w 4853691"/>
                <a:gd name="connsiteY7127" fmla="*/ 3898444 h 4860733"/>
                <a:gd name="connsiteX7128" fmla="*/ 821466 w 4853691"/>
                <a:gd name="connsiteY7128" fmla="*/ 3907832 h 4860733"/>
                <a:gd name="connsiteX7129" fmla="*/ 849631 w 4853691"/>
                <a:gd name="connsiteY7129" fmla="*/ 3919567 h 4860733"/>
                <a:gd name="connsiteX7130" fmla="*/ 866060 w 4853691"/>
                <a:gd name="connsiteY7130" fmla="*/ 3926609 h 4860733"/>
                <a:gd name="connsiteX7131" fmla="*/ 896572 w 4853691"/>
                <a:gd name="connsiteY7131" fmla="*/ 3938344 h 4860733"/>
                <a:gd name="connsiteX7132" fmla="*/ 913001 w 4853691"/>
                <a:gd name="connsiteY7132" fmla="*/ 3945385 h 4860733"/>
                <a:gd name="connsiteX7133" fmla="*/ 952901 w 4853691"/>
                <a:gd name="connsiteY7133" fmla="*/ 3959468 h 4860733"/>
                <a:gd name="connsiteX7134" fmla="*/ 959942 w 4853691"/>
                <a:gd name="connsiteY7134" fmla="*/ 3961814 h 4860733"/>
                <a:gd name="connsiteX7135" fmla="*/ 1009230 w 4853691"/>
                <a:gd name="connsiteY7135" fmla="*/ 3978244 h 4860733"/>
                <a:gd name="connsiteX7136" fmla="*/ 1009230 w 4853691"/>
                <a:gd name="connsiteY7136" fmla="*/ 3978244 h 4860733"/>
                <a:gd name="connsiteX7137" fmla="*/ 1039742 w 4853691"/>
                <a:gd name="connsiteY7137" fmla="*/ 3987632 h 4860733"/>
                <a:gd name="connsiteX7138" fmla="*/ 1039742 w 4853691"/>
                <a:gd name="connsiteY7138" fmla="*/ 3992326 h 4860733"/>
                <a:gd name="connsiteX7139" fmla="*/ 1056171 w 4853691"/>
                <a:gd name="connsiteY7139" fmla="*/ 4011102 h 4860733"/>
                <a:gd name="connsiteX7140" fmla="*/ 1044436 w 4853691"/>
                <a:gd name="connsiteY7140" fmla="*/ 4102637 h 4860733"/>
                <a:gd name="connsiteX7141" fmla="*/ 1042089 w 4853691"/>
                <a:gd name="connsiteY7141" fmla="*/ 4116720 h 4860733"/>
                <a:gd name="connsiteX7142" fmla="*/ 1039742 w 4853691"/>
                <a:gd name="connsiteY7142" fmla="*/ 4135496 h 4860733"/>
                <a:gd name="connsiteX7143" fmla="*/ 1037395 w 4853691"/>
                <a:gd name="connsiteY7143" fmla="*/ 4156619 h 4860733"/>
                <a:gd name="connsiteX7144" fmla="*/ 1035047 w 4853691"/>
                <a:gd name="connsiteY7144" fmla="*/ 4175396 h 4860733"/>
                <a:gd name="connsiteX7145" fmla="*/ 1032700 w 4853691"/>
                <a:gd name="connsiteY7145" fmla="*/ 4194172 h 4860733"/>
                <a:gd name="connsiteX7146" fmla="*/ 1030353 w 4853691"/>
                <a:gd name="connsiteY7146" fmla="*/ 4212948 h 4860733"/>
                <a:gd name="connsiteX7147" fmla="*/ 1028006 w 4853691"/>
                <a:gd name="connsiteY7147" fmla="*/ 4231725 h 4860733"/>
                <a:gd name="connsiteX7148" fmla="*/ 1025659 w 4853691"/>
                <a:gd name="connsiteY7148" fmla="*/ 4250501 h 4860733"/>
                <a:gd name="connsiteX7149" fmla="*/ 1023312 w 4853691"/>
                <a:gd name="connsiteY7149" fmla="*/ 4266930 h 4860733"/>
                <a:gd name="connsiteX7150" fmla="*/ 1020965 w 4853691"/>
                <a:gd name="connsiteY7150" fmla="*/ 4278666 h 4860733"/>
                <a:gd name="connsiteX7151" fmla="*/ 1018618 w 4853691"/>
                <a:gd name="connsiteY7151" fmla="*/ 4278666 h 4860733"/>
                <a:gd name="connsiteX7152" fmla="*/ 1006883 w 4853691"/>
                <a:gd name="connsiteY7152" fmla="*/ 4283360 h 4860733"/>
                <a:gd name="connsiteX7153" fmla="*/ 997495 w 4853691"/>
                <a:gd name="connsiteY7153" fmla="*/ 4273972 h 4860733"/>
                <a:gd name="connsiteX7154" fmla="*/ 974024 w 4853691"/>
                <a:gd name="connsiteY7154" fmla="*/ 4241113 h 4860733"/>
                <a:gd name="connsiteX7155" fmla="*/ 640744 w 4853691"/>
                <a:gd name="connsiteY7155" fmla="*/ 3785786 h 4860733"/>
                <a:gd name="connsiteX7156" fmla="*/ 614926 w 4853691"/>
                <a:gd name="connsiteY7156" fmla="*/ 3759969 h 4860733"/>
                <a:gd name="connsiteX7157" fmla="*/ 596150 w 4853691"/>
                <a:gd name="connsiteY7157" fmla="*/ 3741192 h 4860733"/>
                <a:gd name="connsiteX7158" fmla="*/ 567985 w 4853691"/>
                <a:gd name="connsiteY7158" fmla="*/ 3713028 h 4860733"/>
                <a:gd name="connsiteX7159" fmla="*/ 551556 w 4853691"/>
                <a:gd name="connsiteY7159" fmla="*/ 3696598 h 4860733"/>
                <a:gd name="connsiteX7160" fmla="*/ 523391 w 4853691"/>
                <a:gd name="connsiteY7160" fmla="*/ 3663740 h 4860733"/>
                <a:gd name="connsiteX7161" fmla="*/ 509309 w 4853691"/>
                <a:gd name="connsiteY7161" fmla="*/ 3649657 h 4860733"/>
                <a:gd name="connsiteX7162" fmla="*/ 474103 w 4853691"/>
                <a:gd name="connsiteY7162" fmla="*/ 3609757 h 4860733"/>
                <a:gd name="connsiteX7163" fmla="*/ 467062 w 4853691"/>
                <a:gd name="connsiteY7163" fmla="*/ 3602716 h 4860733"/>
                <a:gd name="connsiteX7164" fmla="*/ 427162 w 4853691"/>
                <a:gd name="connsiteY7164" fmla="*/ 3553428 h 4860733"/>
                <a:gd name="connsiteX7165" fmla="*/ 424815 w 4853691"/>
                <a:gd name="connsiteY7165" fmla="*/ 3551081 h 4860733"/>
                <a:gd name="connsiteX7166" fmla="*/ 389610 w 4853691"/>
                <a:gd name="connsiteY7166" fmla="*/ 3504140 h 4860733"/>
                <a:gd name="connsiteX7167" fmla="*/ 377874 w 4853691"/>
                <a:gd name="connsiteY7167" fmla="*/ 3487711 h 4860733"/>
                <a:gd name="connsiteX7168" fmla="*/ 354404 w 4853691"/>
                <a:gd name="connsiteY7168" fmla="*/ 3454853 h 4860733"/>
                <a:gd name="connsiteX7169" fmla="*/ 340322 w 4853691"/>
                <a:gd name="connsiteY7169" fmla="*/ 3436076 h 4860733"/>
                <a:gd name="connsiteX7170" fmla="*/ 319198 w 4853691"/>
                <a:gd name="connsiteY7170" fmla="*/ 3405564 h 4860733"/>
                <a:gd name="connsiteX7171" fmla="*/ 305116 w 4853691"/>
                <a:gd name="connsiteY7171" fmla="*/ 3384441 h 4860733"/>
                <a:gd name="connsiteX7172" fmla="*/ 286340 w 4853691"/>
                <a:gd name="connsiteY7172" fmla="*/ 3356276 h 4860733"/>
                <a:gd name="connsiteX7173" fmla="*/ 272257 w 4853691"/>
                <a:gd name="connsiteY7173" fmla="*/ 3335153 h 4860733"/>
                <a:gd name="connsiteX7174" fmla="*/ 255828 w 4853691"/>
                <a:gd name="connsiteY7174" fmla="*/ 3306989 h 4860733"/>
                <a:gd name="connsiteX7175" fmla="*/ 241746 w 4853691"/>
                <a:gd name="connsiteY7175" fmla="*/ 3283518 h 4860733"/>
                <a:gd name="connsiteX7176" fmla="*/ 225316 w 4853691"/>
                <a:gd name="connsiteY7176" fmla="*/ 3255354 h 4860733"/>
                <a:gd name="connsiteX7177" fmla="*/ 213581 w 4853691"/>
                <a:gd name="connsiteY7177" fmla="*/ 3231883 h 4860733"/>
                <a:gd name="connsiteX7178" fmla="*/ 199499 w 4853691"/>
                <a:gd name="connsiteY7178" fmla="*/ 3203718 h 4860733"/>
                <a:gd name="connsiteX7179" fmla="*/ 187764 w 4853691"/>
                <a:gd name="connsiteY7179" fmla="*/ 3180248 h 4860733"/>
                <a:gd name="connsiteX7180" fmla="*/ 183070 w 4853691"/>
                <a:gd name="connsiteY7180" fmla="*/ 3168513 h 4860733"/>
                <a:gd name="connsiteX7181" fmla="*/ 171334 w 4853691"/>
                <a:gd name="connsiteY7181" fmla="*/ 3133307 h 4860733"/>
                <a:gd name="connsiteX7182" fmla="*/ 159599 w 4853691"/>
                <a:gd name="connsiteY7182" fmla="*/ 3098101 h 4860733"/>
                <a:gd name="connsiteX7183" fmla="*/ 157252 w 4853691"/>
                <a:gd name="connsiteY7183" fmla="*/ 3093407 h 4860733"/>
                <a:gd name="connsiteX7184" fmla="*/ 157252 w 4853691"/>
                <a:gd name="connsiteY7184" fmla="*/ 3093407 h 4860733"/>
                <a:gd name="connsiteX7185" fmla="*/ 166640 w 4853691"/>
                <a:gd name="connsiteY7185" fmla="*/ 3105142 h 4860733"/>
                <a:gd name="connsiteX7186" fmla="*/ 178376 w 4853691"/>
                <a:gd name="connsiteY7186" fmla="*/ 3119225 h 4860733"/>
                <a:gd name="connsiteX7187" fmla="*/ 187764 w 4853691"/>
                <a:gd name="connsiteY7187" fmla="*/ 3130960 h 4860733"/>
                <a:gd name="connsiteX7188" fmla="*/ 201846 w 4853691"/>
                <a:gd name="connsiteY7188" fmla="*/ 3142695 h 4860733"/>
                <a:gd name="connsiteX7189" fmla="*/ 204193 w 4853691"/>
                <a:gd name="connsiteY7189" fmla="*/ 3145042 h 4860733"/>
                <a:gd name="connsiteX7190" fmla="*/ 206540 w 4853691"/>
                <a:gd name="connsiteY7190" fmla="*/ 3149737 h 4860733"/>
                <a:gd name="connsiteX7191" fmla="*/ 218275 w 4853691"/>
                <a:gd name="connsiteY7191" fmla="*/ 3168513 h 4860733"/>
                <a:gd name="connsiteX7192" fmla="*/ 230011 w 4853691"/>
                <a:gd name="connsiteY7192" fmla="*/ 3187289 h 4860733"/>
                <a:gd name="connsiteX7193" fmla="*/ 241746 w 4853691"/>
                <a:gd name="connsiteY7193" fmla="*/ 3206065 h 4860733"/>
                <a:gd name="connsiteX7194" fmla="*/ 253481 w 4853691"/>
                <a:gd name="connsiteY7194" fmla="*/ 3224842 h 4860733"/>
                <a:gd name="connsiteX7195" fmla="*/ 265216 w 4853691"/>
                <a:gd name="connsiteY7195" fmla="*/ 3243618 h 4860733"/>
                <a:gd name="connsiteX7196" fmla="*/ 276951 w 4853691"/>
                <a:gd name="connsiteY7196" fmla="*/ 3262394 h 4860733"/>
                <a:gd name="connsiteX7197" fmla="*/ 291034 w 4853691"/>
                <a:gd name="connsiteY7197" fmla="*/ 3281171 h 4860733"/>
                <a:gd name="connsiteX7198" fmla="*/ 302769 w 4853691"/>
                <a:gd name="connsiteY7198" fmla="*/ 3299947 h 4860733"/>
                <a:gd name="connsiteX7199" fmla="*/ 316851 w 4853691"/>
                <a:gd name="connsiteY7199" fmla="*/ 3318724 h 4860733"/>
                <a:gd name="connsiteX7200" fmla="*/ 328587 w 4853691"/>
                <a:gd name="connsiteY7200" fmla="*/ 3337500 h 4860733"/>
                <a:gd name="connsiteX7201" fmla="*/ 342669 w 4853691"/>
                <a:gd name="connsiteY7201" fmla="*/ 3356276 h 4860733"/>
                <a:gd name="connsiteX7202" fmla="*/ 356751 w 4853691"/>
                <a:gd name="connsiteY7202" fmla="*/ 3372706 h 4860733"/>
                <a:gd name="connsiteX7203" fmla="*/ 373180 w 4853691"/>
                <a:gd name="connsiteY7203" fmla="*/ 3391482 h 4860733"/>
                <a:gd name="connsiteX7204" fmla="*/ 387263 w 4853691"/>
                <a:gd name="connsiteY7204" fmla="*/ 3407912 h 4860733"/>
                <a:gd name="connsiteX7205" fmla="*/ 403692 w 4853691"/>
                <a:gd name="connsiteY7205" fmla="*/ 3426688 h 4860733"/>
                <a:gd name="connsiteX7206" fmla="*/ 415427 w 4853691"/>
                <a:gd name="connsiteY7206" fmla="*/ 3440770 h 4860733"/>
                <a:gd name="connsiteX7207" fmla="*/ 434204 w 4853691"/>
                <a:gd name="connsiteY7207" fmla="*/ 3461893 h 4860733"/>
                <a:gd name="connsiteX7208" fmla="*/ 445939 w 4853691"/>
                <a:gd name="connsiteY7208" fmla="*/ 3473629 h 4860733"/>
                <a:gd name="connsiteX7209" fmla="*/ 478797 w 4853691"/>
                <a:gd name="connsiteY7209" fmla="*/ 3506487 h 4860733"/>
                <a:gd name="connsiteX7210" fmla="*/ 488186 w 4853691"/>
                <a:gd name="connsiteY7210" fmla="*/ 3513529 h 4860733"/>
                <a:gd name="connsiteX7211" fmla="*/ 497574 w 4853691"/>
                <a:gd name="connsiteY7211" fmla="*/ 3529958 h 4860733"/>
                <a:gd name="connsiteX7212" fmla="*/ 518697 w 4853691"/>
                <a:gd name="connsiteY7212" fmla="*/ 3565164 h 4860733"/>
                <a:gd name="connsiteX7213" fmla="*/ 542168 w 4853691"/>
                <a:gd name="connsiteY7213" fmla="*/ 3605063 h 4860733"/>
                <a:gd name="connsiteX7214" fmla="*/ 563291 w 4853691"/>
                <a:gd name="connsiteY7214" fmla="*/ 3640269 h 4860733"/>
                <a:gd name="connsiteX7215" fmla="*/ 586762 w 4853691"/>
                <a:gd name="connsiteY7215" fmla="*/ 3680169 h 4860733"/>
                <a:gd name="connsiteX7216" fmla="*/ 607885 w 4853691"/>
                <a:gd name="connsiteY7216" fmla="*/ 3713028 h 4860733"/>
                <a:gd name="connsiteX7217" fmla="*/ 633703 w 4853691"/>
                <a:gd name="connsiteY7217" fmla="*/ 3752927 h 4860733"/>
                <a:gd name="connsiteX7218" fmla="*/ 654826 w 4853691"/>
                <a:gd name="connsiteY7218" fmla="*/ 3783439 h 4860733"/>
                <a:gd name="connsiteX7219" fmla="*/ 668908 w 4853691"/>
                <a:gd name="connsiteY7219" fmla="*/ 3804562 h 4860733"/>
                <a:gd name="connsiteX7220" fmla="*/ 657173 w 4853691"/>
                <a:gd name="connsiteY7220" fmla="*/ 3797521 h 4860733"/>
                <a:gd name="connsiteX7221" fmla="*/ 654826 w 4853691"/>
                <a:gd name="connsiteY7221" fmla="*/ 3795174 h 4860733"/>
                <a:gd name="connsiteX7222" fmla="*/ 640744 w 4853691"/>
                <a:gd name="connsiteY7222" fmla="*/ 3785786 h 4860733"/>
                <a:gd name="connsiteX7223" fmla="*/ 147864 w 4853691"/>
                <a:gd name="connsiteY7223" fmla="*/ 3076978 h 4860733"/>
                <a:gd name="connsiteX7224" fmla="*/ 138476 w 4853691"/>
                <a:gd name="connsiteY7224" fmla="*/ 3062896 h 4860733"/>
                <a:gd name="connsiteX7225" fmla="*/ 145517 w 4853691"/>
                <a:gd name="connsiteY7225" fmla="*/ 3055855 h 4860733"/>
                <a:gd name="connsiteX7226" fmla="*/ 154905 w 4853691"/>
                <a:gd name="connsiteY7226" fmla="*/ 3086366 h 4860733"/>
                <a:gd name="connsiteX7227" fmla="*/ 154905 w 4853691"/>
                <a:gd name="connsiteY7227" fmla="*/ 3086366 h 4860733"/>
                <a:gd name="connsiteX7228" fmla="*/ 147864 w 4853691"/>
                <a:gd name="connsiteY7228" fmla="*/ 3076978 h 4860733"/>
                <a:gd name="connsiteX7229" fmla="*/ 103270 w 4853691"/>
                <a:gd name="connsiteY7229" fmla="*/ 2983096 h 4860733"/>
                <a:gd name="connsiteX7230" fmla="*/ 103270 w 4853691"/>
                <a:gd name="connsiteY7230" fmla="*/ 2980749 h 4860733"/>
                <a:gd name="connsiteX7231" fmla="*/ 105617 w 4853691"/>
                <a:gd name="connsiteY7231" fmla="*/ 2987790 h 4860733"/>
                <a:gd name="connsiteX7232" fmla="*/ 103270 w 4853691"/>
                <a:gd name="connsiteY7232" fmla="*/ 2987790 h 4860733"/>
                <a:gd name="connsiteX7233" fmla="*/ 103270 w 4853691"/>
                <a:gd name="connsiteY7233" fmla="*/ 2983096 h 4860733"/>
                <a:gd name="connsiteX7234" fmla="*/ 103270 w 4853691"/>
                <a:gd name="connsiteY7234" fmla="*/ 2983096 h 4860733"/>
                <a:gd name="connsiteX7235" fmla="*/ 91535 w 4853691"/>
                <a:gd name="connsiteY7235" fmla="*/ 2943196 h 4860733"/>
                <a:gd name="connsiteX7236" fmla="*/ 82147 w 4853691"/>
                <a:gd name="connsiteY7236" fmla="*/ 2915032 h 4860733"/>
                <a:gd name="connsiteX7237" fmla="*/ 77453 w 4853691"/>
                <a:gd name="connsiteY7237" fmla="*/ 2896255 h 4860733"/>
                <a:gd name="connsiteX7238" fmla="*/ 70411 w 4853691"/>
                <a:gd name="connsiteY7238" fmla="*/ 2868091 h 4860733"/>
                <a:gd name="connsiteX7239" fmla="*/ 68064 w 4853691"/>
                <a:gd name="connsiteY7239" fmla="*/ 2861050 h 4860733"/>
                <a:gd name="connsiteX7240" fmla="*/ 70411 w 4853691"/>
                <a:gd name="connsiteY7240" fmla="*/ 2863397 h 4860733"/>
                <a:gd name="connsiteX7241" fmla="*/ 77453 w 4853691"/>
                <a:gd name="connsiteY7241" fmla="*/ 2872785 h 4860733"/>
                <a:gd name="connsiteX7242" fmla="*/ 77453 w 4853691"/>
                <a:gd name="connsiteY7242" fmla="*/ 2875132 h 4860733"/>
                <a:gd name="connsiteX7243" fmla="*/ 82147 w 4853691"/>
                <a:gd name="connsiteY7243" fmla="*/ 2891561 h 4860733"/>
                <a:gd name="connsiteX7244" fmla="*/ 82147 w 4853691"/>
                <a:gd name="connsiteY7244" fmla="*/ 2893908 h 4860733"/>
                <a:gd name="connsiteX7245" fmla="*/ 82147 w 4853691"/>
                <a:gd name="connsiteY7245" fmla="*/ 2896255 h 4860733"/>
                <a:gd name="connsiteX7246" fmla="*/ 86841 w 4853691"/>
                <a:gd name="connsiteY7246" fmla="*/ 2910338 h 4860733"/>
                <a:gd name="connsiteX7247" fmla="*/ 86841 w 4853691"/>
                <a:gd name="connsiteY7247" fmla="*/ 2910338 h 4860733"/>
                <a:gd name="connsiteX7248" fmla="*/ 93882 w 4853691"/>
                <a:gd name="connsiteY7248" fmla="*/ 2936155 h 4860733"/>
                <a:gd name="connsiteX7249" fmla="*/ 98576 w 4853691"/>
                <a:gd name="connsiteY7249" fmla="*/ 2957279 h 4860733"/>
                <a:gd name="connsiteX7250" fmla="*/ 98576 w 4853691"/>
                <a:gd name="connsiteY7250" fmla="*/ 2964320 h 4860733"/>
                <a:gd name="connsiteX7251" fmla="*/ 98576 w 4853691"/>
                <a:gd name="connsiteY7251" fmla="*/ 2964320 h 4860733"/>
                <a:gd name="connsiteX7252" fmla="*/ 96229 w 4853691"/>
                <a:gd name="connsiteY7252" fmla="*/ 2959626 h 4860733"/>
                <a:gd name="connsiteX7253" fmla="*/ 91535 w 4853691"/>
                <a:gd name="connsiteY7253" fmla="*/ 2943196 h 4860733"/>
                <a:gd name="connsiteX7254" fmla="*/ 112658 w 4853691"/>
                <a:gd name="connsiteY7254" fmla="*/ 2600527 h 4860733"/>
                <a:gd name="connsiteX7255" fmla="*/ 126741 w 4853691"/>
                <a:gd name="connsiteY7255" fmla="*/ 2591139 h 4860733"/>
                <a:gd name="connsiteX7256" fmla="*/ 129088 w 4853691"/>
                <a:gd name="connsiteY7256" fmla="*/ 2588792 h 4860733"/>
                <a:gd name="connsiteX7257" fmla="*/ 168987 w 4853691"/>
                <a:gd name="connsiteY7257" fmla="*/ 2558281 h 4860733"/>
                <a:gd name="connsiteX7258" fmla="*/ 173681 w 4853691"/>
                <a:gd name="connsiteY7258" fmla="*/ 2553587 h 4860733"/>
                <a:gd name="connsiteX7259" fmla="*/ 190111 w 4853691"/>
                <a:gd name="connsiteY7259" fmla="*/ 2539504 h 4860733"/>
                <a:gd name="connsiteX7260" fmla="*/ 199499 w 4853691"/>
                <a:gd name="connsiteY7260" fmla="*/ 2532463 h 4860733"/>
                <a:gd name="connsiteX7261" fmla="*/ 213581 w 4853691"/>
                <a:gd name="connsiteY7261" fmla="*/ 2518381 h 4860733"/>
                <a:gd name="connsiteX7262" fmla="*/ 222969 w 4853691"/>
                <a:gd name="connsiteY7262" fmla="*/ 2508993 h 4860733"/>
                <a:gd name="connsiteX7263" fmla="*/ 230011 w 4853691"/>
                <a:gd name="connsiteY7263" fmla="*/ 2513687 h 4860733"/>
                <a:gd name="connsiteX7264" fmla="*/ 227664 w 4853691"/>
                <a:gd name="connsiteY7264" fmla="*/ 2527769 h 4860733"/>
                <a:gd name="connsiteX7265" fmla="*/ 220622 w 4853691"/>
                <a:gd name="connsiteY7265" fmla="*/ 2553587 h 4860733"/>
                <a:gd name="connsiteX7266" fmla="*/ 220622 w 4853691"/>
                <a:gd name="connsiteY7266" fmla="*/ 2558281 h 4860733"/>
                <a:gd name="connsiteX7267" fmla="*/ 183070 w 4853691"/>
                <a:gd name="connsiteY7267" fmla="*/ 2692062 h 4860733"/>
                <a:gd name="connsiteX7268" fmla="*/ 180723 w 4853691"/>
                <a:gd name="connsiteY7268" fmla="*/ 2696756 h 4860733"/>
                <a:gd name="connsiteX7269" fmla="*/ 176028 w 4853691"/>
                <a:gd name="connsiteY7269" fmla="*/ 2696756 h 4860733"/>
                <a:gd name="connsiteX7270" fmla="*/ 161946 w 4853691"/>
                <a:gd name="connsiteY7270" fmla="*/ 2701451 h 4860733"/>
                <a:gd name="connsiteX7271" fmla="*/ 152558 w 4853691"/>
                <a:gd name="connsiteY7271" fmla="*/ 2692062 h 4860733"/>
                <a:gd name="connsiteX7272" fmla="*/ 147864 w 4853691"/>
                <a:gd name="connsiteY7272" fmla="*/ 2687368 h 4860733"/>
                <a:gd name="connsiteX7273" fmla="*/ 122046 w 4853691"/>
                <a:gd name="connsiteY7273" fmla="*/ 2661551 h 4860733"/>
                <a:gd name="connsiteX7274" fmla="*/ 115005 w 4853691"/>
                <a:gd name="connsiteY7274" fmla="*/ 2654510 h 4860733"/>
                <a:gd name="connsiteX7275" fmla="*/ 98576 w 4853691"/>
                <a:gd name="connsiteY7275" fmla="*/ 2635733 h 4860733"/>
                <a:gd name="connsiteX7276" fmla="*/ 91535 w 4853691"/>
                <a:gd name="connsiteY7276" fmla="*/ 2626345 h 4860733"/>
                <a:gd name="connsiteX7277" fmla="*/ 91535 w 4853691"/>
                <a:gd name="connsiteY7277" fmla="*/ 2623998 h 4860733"/>
                <a:gd name="connsiteX7278" fmla="*/ 98576 w 4853691"/>
                <a:gd name="connsiteY7278" fmla="*/ 2609916 h 4860733"/>
                <a:gd name="connsiteX7279" fmla="*/ 98576 w 4853691"/>
                <a:gd name="connsiteY7279" fmla="*/ 2605222 h 4860733"/>
                <a:gd name="connsiteX7280" fmla="*/ 107964 w 4853691"/>
                <a:gd name="connsiteY7280" fmla="*/ 2600527 h 4860733"/>
                <a:gd name="connsiteX7281" fmla="*/ 112658 w 4853691"/>
                <a:gd name="connsiteY7281" fmla="*/ 2600527 h 4860733"/>
                <a:gd name="connsiteX7282" fmla="*/ 286340 w 4853691"/>
                <a:gd name="connsiteY7282" fmla="*/ 2321229 h 4860733"/>
                <a:gd name="connsiteX7283" fmla="*/ 363792 w 4853691"/>
                <a:gd name="connsiteY7283" fmla="*/ 2034889 h 4860733"/>
                <a:gd name="connsiteX7284" fmla="*/ 427162 w 4853691"/>
                <a:gd name="connsiteY7284" fmla="*/ 1809573 h 4860733"/>
                <a:gd name="connsiteX7285" fmla="*/ 429509 w 4853691"/>
                <a:gd name="connsiteY7285" fmla="*/ 1802532 h 4860733"/>
                <a:gd name="connsiteX7286" fmla="*/ 441245 w 4853691"/>
                <a:gd name="connsiteY7286" fmla="*/ 1767326 h 4860733"/>
                <a:gd name="connsiteX7287" fmla="*/ 448286 w 4853691"/>
                <a:gd name="connsiteY7287" fmla="*/ 1741508 h 4860733"/>
                <a:gd name="connsiteX7288" fmla="*/ 452980 w 4853691"/>
                <a:gd name="connsiteY7288" fmla="*/ 1741508 h 4860733"/>
                <a:gd name="connsiteX7289" fmla="*/ 471756 w 4853691"/>
                <a:gd name="connsiteY7289" fmla="*/ 1722732 h 4860733"/>
                <a:gd name="connsiteX7290" fmla="*/ 504615 w 4853691"/>
                <a:gd name="connsiteY7290" fmla="*/ 1725079 h 4860733"/>
                <a:gd name="connsiteX7291" fmla="*/ 521044 w 4853691"/>
                <a:gd name="connsiteY7291" fmla="*/ 1727426 h 4860733"/>
                <a:gd name="connsiteX7292" fmla="*/ 553903 w 4853691"/>
                <a:gd name="connsiteY7292" fmla="*/ 1732120 h 4860733"/>
                <a:gd name="connsiteX7293" fmla="*/ 575026 w 4853691"/>
                <a:gd name="connsiteY7293" fmla="*/ 1736814 h 4860733"/>
                <a:gd name="connsiteX7294" fmla="*/ 605538 w 4853691"/>
                <a:gd name="connsiteY7294" fmla="*/ 1741508 h 4860733"/>
                <a:gd name="connsiteX7295" fmla="*/ 631355 w 4853691"/>
                <a:gd name="connsiteY7295" fmla="*/ 1748550 h 4860733"/>
                <a:gd name="connsiteX7296" fmla="*/ 657173 w 4853691"/>
                <a:gd name="connsiteY7296" fmla="*/ 1755591 h 4860733"/>
                <a:gd name="connsiteX7297" fmla="*/ 682991 w 4853691"/>
                <a:gd name="connsiteY7297" fmla="*/ 1762632 h 4860733"/>
                <a:gd name="connsiteX7298" fmla="*/ 706461 w 4853691"/>
                <a:gd name="connsiteY7298" fmla="*/ 1769673 h 4860733"/>
                <a:gd name="connsiteX7299" fmla="*/ 734626 w 4853691"/>
                <a:gd name="connsiteY7299" fmla="*/ 1779061 h 4860733"/>
                <a:gd name="connsiteX7300" fmla="*/ 758096 w 4853691"/>
                <a:gd name="connsiteY7300" fmla="*/ 1786102 h 4860733"/>
                <a:gd name="connsiteX7301" fmla="*/ 788608 w 4853691"/>
                <a:gd name="connsiteY7301" fmla="*/ 1797838 h 4860733"/>
                <a:gd name="connsiteX7302" fmla="*/ 809731 w 4853691"/>
                <a:gd name="connsiteY7302" fmla="*/ 1804879 h 4860733"/>
                <a:gd name="connsiteX7303" fmla="*/ 844937 w 4853691"/>
                <a:gd name="connsiteY7303" fmla="*/ 1818961 h 4860733"/>
                <a:gd name="connsiteX7304" fmla="*/ 863713 w 4853691"/>
                <a:gd name="connsiteY7304" fmla="*/ 1826002 h 4860733"/>
                <a:gd name="connsiteX7305" fmla="*/ 901266 w 4853691"/>
                <a:gd name="connsiteY7305" fmla="*/ 1842432 h 4860733"/>
                <a:gd name="connsiteX7306" fmla="*/ 917695 w 4853691"/>
                <a:gd name="connsiteY7306" fmla="*/ 1849473 h 4860733"/>
                <a:gd name="connsiteX7307" fmla="*/ 957595 w 4853691"/>
                <a:gd name="connsiteY7307" fmla="*/ 1868249 h 4860733"/>
                <a:gd name="connsiteX7308" fmla="*/ 971677 w 4853691"/>
                <a:gd name="connsiteY7308" fmla="*/ 1875290 h 4860733"/>
                <a:gd name="connsiteX7309" fmla="*/ 1016271 w 4853691"/>
                <a:gd name="connsiteY7309" fmla="*/ 1898761 h 4860733"/>
                <a:gd name="connsiteX7310" fmla="*/ 1025659 w 4853691"/>
                <a:gd name="connsiteY7310" fmla="*/ 1903455 h 4860733"/>
                <a:gd name="connsiteX7311" fmla="*/ 1074947 w 4853691"/>
                <a:gd name="connsiteY7311" fmla="*/ 1929272 h 4860733"/>
                <a:gd name="connsiteX7312" fmla="*/ 1079641 w 4853691"/>
                <a:gd name="connsiteY7312" fmla="*/ 1931619 h 4860733"/>
                <a:gd name="connsiteX7313" fmla="*/ 1133623 w 4853691"/>
                <a:gd name="connsiteY7313" fmla="*/ 1962131 h 4860733"/>
                <a:gd name="connsiteX7314" fmla="*/ 1133623 w 4853691"/>
                <a:gd name="connsiteY7314" fmla="*/ 1962131 h 4860733"/>
                <a:gd name="connsiteX7315" fmla="*/ 1279140 w 4853691"/>
                <a:gd name="connsiteY7315" fmla="*/ 2048971 h 4860733"/>
                <a:gd name="connsiteX7316" fmla="*/ 1276793 w 4853691"/>
                <a:gd name="connsiteY7316" fmla="*/ 2058360 h 4860733"/>
                <a:gd name="connsiteX7317" fmla="*/ 1279140 w 4853691"/>
                <a:gd name="connsiteY7317" fmla="*/ 2065401 h 4860733"/>
                <a:gd name="connsiteX7318" fmla="*/ 877795 w 4853691"/>
                <a:gd name="connsiteY7318" fmla="*/ 2236735 h 4860733"/>
                <a:gd name="connsiteX7319" fmla="*/ 734626 w 4853691"/>
                <a:gd name="connsiteY7319" fmla="*/ 2297759 h 4860733"/>
                <a:gd name="connsiteX7320" fmla="*/ 697073 w 4853691"/>
                <a:gd name="connsiteY7320" fmla="*/ 2314188 h 4860733"/>
                <a:gd name="connsiteX7321" fmla="*/ 678296 w 4853691"/>
                <a:gd name="connsiteY7321" fmla="*/ 2302453 h 4860733"/>
                <a:gd name="connsiteX7322" fmla="*/ 657173 w 4853691"/>
                <a:gd name="connsiteY7322" fmla="*/ 2323576 h 4860733"/>
                <a:gd name="connsiteX7323" fmla="*/ 659520 w 4853691"/>
                <a:gd name="connsiteY7323" fmla="*/ 2330617 h 4860733"/>
                <a:gd name="connsiteX7324" fmla="*/ 445939 w 4853691"/>
                <a:gd name="connsiteY7324" fmla="*/ 2419805 h 4860733"/>
                <a:gd name="connsiteX7325" fmla="*/ 441245 w 4853691"/>
                <a:gd name="connsiteY7325" fmla="*/ 2422152 h 4860733"/>
                <a:gd name="connsiteX7326" fmla="*/ 389610 w 4853691"/>
                <a:gd name="connsiteY7326" fmla="*/ 2440928 h 4860733"/>
                <a:gd name="connsiteX7327" fmla="*/ 375527 w 4853691"/>
                <a:gd name="connsiteY7327" fmla="*/ 2445622 h 4860733"/>
                <a:gd name="connsiteX7328" fmla="*/ 335628 w 4853691"/>
                <a:gd name="connsiteY7328" fmla="*/ 2459705 h 4860733"/>
                <a:gd name="connsiteX7329" fmla="*/ 319198 w 4853691"/>
                <a:gd name="connsiteY7329" fmla="*/ 2466746 h 4860733"/>
                <a:gd name="connsiteX7330" fmla="*/ 286340 w 4853691"/>
                <a:gd name="connsiteY7330" fmla="*/ 2478481 h 4860733"/>
                <a:gd name="connsiteX7331" fmla="*/ 265216 w 4853691"/>
                <a:gd name="connsiteY7331" fmla="*/ 2485522 h 4860733"/>
                <a:gd name="connsiteX7332" fmla="*/ 255828 w 4853691"/>
                <a:gd name="connsiteY7332" fmla="*/ 2487869 h 4860733"/>
                <a:gd name="connsiteX7333" fmla="*/ 244093 w 4853691"/>
                <a:gd name="connsiteY7333" fmla="*/ 2476134 h 4860733"/>
                <a:gd name="connsiteX7334" fmla="*/ 272257 w 4853691"/>
                <a:gd name="connsiteY7334" fmla="*/ 2370517 h 4860733"/>
                <a:gd name="connsiteX7335" fmla="*/ 286340 w 4853691"/>
                <a:gd name="connsiteY7335" fmla="*/ 2321229 h 4860733"/>
                <a:gd name="connsiteX7336" fmla="*/ 283993 w 4853691"/>
                <a:gd name="connsiteY7336" fmla="*/ 1809573 h 4860733"/>
                <a:gd name="connsiteX7337" fmla="*/ 281646 w 4853691"/>
                <a:gd name="connsiteY7337" fmla="*/ 1797838 h 4860733"/>
                <a:gd name="connsiteX7338" fmla="*/ 276951 w 4853691"/>
                <a:gd name="connsiteY7338" fmla="*/ 1783755 h 4860733"/>
                <a:gd name="connsiteX7339" fmla="*/ 274604 w 4853691"/>
                <a:gd name="connsiteY7339" fmla="*/ 1774367 h 4860733"/>
                <a:gd name="connsiteX7340" fmla="*/ 269910 w 4853691"/>
                <a:gd name="connsiteY7340" fmla="*/ 1757938 h 4860733"/>
                <a:gd name="connsiteX7341" fmla="*/ 269910 w 4853691"/>
                <a:gd name="connsiteY7341" fmla="*/ 1755591 h 4860733"/>
                <a:gd name="connsiteX7342" fmla="*/ 276951 w 4853691"/>
                <a:gd name="connsiteY7342" fmla="*/ 1746203 h 4860733"/>
                <a:gd name="connsiteX7343" fmla="*/ 281646 w 4853691"/>
                <a:gd name="connsiteY7343" fmla="*/ 1741508 h 4860733"/>
                <a:gd name="connsiteX7344" fmla="*/ 307463 w 4853691"/>
                <a:gd name="connsiteY7344" fmla="*/ 1706303 h 4860733"/>
                <a:gd name="connsiteX7345" fmla="*/ 319198 w 4853691"/>
                <a:gd name="connsiteY7345" fmla="*/ 1692221 h 4860733"/>
                <a:gd name="connsiteX7346" fmla="*/ 328587 w 4853691"/>
                <a:gd name="connsiteY7346" fmla="*/ 1680485 h 4860733"/>
                <a:gd name="connsiteX7347" fmla="*/ 335628 w 4853691"/>
                <a:gd name="connsiteY7347" fmla="*/ 1682832 h 4860733"/>
                <a:gd name="connsiteX7348" fmla="*/ 335628 w 4853691"/>
                <a:gd name="connsiteY7348" fmla="*/ 1685179 h 4860733"/>
                <a:gd name="connsiteX7349" fmla="*/ 328587 w 4853691"/>
                <a:gd name="connsiteY7349" fmla="*/ 1722732 h 4860733"/>
                <a:gd name="connsiteX7350" fmla="*/ 326239 w 4853691"/>
                <a:gd name="connsiteY7350" fmla="*/ 1739161 h 4860733"/>
                <a:gd name="connsiteX7351" fmla="*/ 319198 w 4853691"/>
                <a:gd name="connsiteY7351" fmla="*/ 1779061 h 4860733"/>
                <a:gd name="connsiteX7352" fmla="*/ 302769 w 4853691"/>
                <a:gd name="connsiteY7352" fmla="*/ 1830696 h 4860733"/>
                <a:gd name="connsiteX7353" fmla="*/ 300422 w 4853691"/>
                <a:gd name="connsiteY7353" fmla="*/ 1835390 h 4860733"/>
                <a:gd name="connsiteX7354" fmla="*/ 295728 w 4853691"/>
                <a:gd name="connsiteY7354" fmla="*/ 1835390 h 4860733"/>
                <a:gd name="connsiteX7355" fmla="*/ 291034 w 4853691"/>
                <a:gd name="connsiteY7355" fmla="*/ 1835390 h 4860733"/>
                <a:gd name="connsiteX7356" fmla="*/ 288687 w 4853691"/>
                <a:gd name="connsiteY7356" fmla="*/ 1823655 h 4860733"/>
                <a:gd name="connsiteX7357" fmla="*/ 283993 w 4853691"/>
                <a:gd name="connsiteY7357" fmla="*/ 1809573 h 4860733"/>
                <a:gd name="connsiteX7358" fmla="*/ 295728 w 4853691"/>
                <a:gd name="connsiteY7358" fmla="*/ 1687526 h 4860733"/>
                <a:gd name="connsiteX7359" fmla="*/ 288687 w 4853691"/>
                <a:gd name="connsiteY7359" fmla="*/ 1692221 h 4860733"/>
                <a:gd name="connsiteX7360" fmla="*/ 272257 w 4853691"/>
                <a:gd name="connsiteY7360" fmla="*/ 1703956 h 4860733"/>
                <a:gd name="connsiteX7361" fmla="*/ 265216 w 4853691"/>
                <a:gd name="connsiteY7361" fmla="*/ 1708650 h 4860733"/>
                <a:gd name="connsiteX7362" fmla="*/ 253481 w 4853691"/>
                <a:gd name="connsiteY7362" fmla="*/ 1718038 h 4860733"/>
                <a:gd name="connsiteX7363" fmla="*/ 246440 w 4853691"/>
                <a:gd name="connsiteY7363" fmla="*/ 1701609 h 4860733"/>
                <a:gd name="connsiteX7364" fmla="*/ 258175 w 4853691"/>
                <a:gd name="connsiteY7364" fmla="*/ 1685179 h 4860733"/>
                <a:gd name="connsiteX7365" fmla="*/ 246440 w 4853691"/>
                <a:gd name="connsiteY7365" fmla="*/ 1668750 h 4860733"/>
                <a:gd name="connsiteX7366" fmla="*/ 269910 w 4853691"/>
                <a:gd name="connsiteY7366" fmla="*/ 1624156 h 4860733"/>
                <a:gd name="connsiteX7367" fmla="*/ 272257 w 4853691"/>
                <a:gd name="connsiteY7367" fmla="*/ 1619462 h 4860733"/>
                <a:gd name="connsiteX7368" fmla="*/ 302769 w 4853691"/>
                <a:gd name="connsiteY7368" fmla="*/ 1563133 h 4860733"/>
                <a:gd name="connsiteX7369" fmla="*/ 309810 w 4853691"/>
                <a:gd name="connsiteY7369" fmla="*/ 1549051 h 4860733"/>
                <a:gd name="connsiteX7370" fmla="*/ 335628 w 4853691"/>
                <a:gd name="connsiteY7370" fmla="*/ 1502110 h 4860733"/>
                <a:gd name="connsiteX7371" fmla="*/ 347363 w 4853691"/>
                <a:gd name="connsiteY7371" fmla="*/ 1483333 h 4860733"/>
                <a:gd name="connsiteX7372" fmla="*/ 373180 w 4853691"/>
                <a:gd name="connsiteY7372" fmla="*/ 1441087 h 4860733"/>
                <a:gd name="connsiteX7373" fmla="*/ 384916 w 4853691"/>
                <a:gd name="connsiteY7373" fmla="*/ 1419963 h 4860733"/>
                <a:gd name="connsiteX7374" fmla="*/ 394304 w 4853691"/>
                <a:gd name="connsiteY7374" fmla="*/ 1405881 h 4860733"/>
                <a:gd name="connsiteX7375" fmla="*/ 391957 w 4853691"/>
                <a:gd name="connsiteY7375" fmla="*/ 1419963 h 4860733"/>
                <a:gd name="connsiteX7376" fmla="*/ 387263 w 4853691"/>
                <a:gd name="connsiteY7376" fmla="*/ 1436392 h 4860733"/>
                <a:gd name="connsiteX7377" fmla="*/ 382569 w 4853691"/>
                <a:gd name="connsiteY7377" fmla="*/ 1452822 h 4860733"/>
                <a:gd name="connsiteX7378" fmla="*/ 377874 w 4853691"/>
                <a:gd name="connsiteY7378" fmla="*/ 1469251 h 4860733"/>
                <a:gd name="connsiteX7379" fmla="*/ 375527 w 4853691"/>
                <a:gd name="connsiteY7379" fmla="*/ 1480986 h 4860733"/>
                <a:gd name="connsiteX7380" fmla="*/ 373180 w 4853691"/>
                <a:gd name="connsiteY7380" fmla="*/ 1495069 h 4860733"/>
                <a:gd name="connsiteX7381" fmla="*/ 368486 w 4853691"/>
                <a:gd name="connsiteY7381" fmla="*/ 1516192 h 4860733"/>
                <a:gd name="connsiteX7382" fmla="*/ 366139 w 4853691"/>
                <a:gd name="connsiteY7382" fmla="*/ 1525580 h 4860733"/>
                <a:gd name="connsiteX7383" fmla="*/ 340322 w 4853691"/>
                <a:gd name="connsiteY7383" fmla="*/ 1647627 h 4860733"/>
                <a:gd name="connsiteX7384" fmla="*/ 337975 w 4853691"/>
                <a:gd name="connsiteY7384" fmla="*/ 1647627 h 4860733"/>
                <a:gd name="connsiteX7385" fmla="*/ 316851 w 4853691"/>
                <a:gd name="connsiteY7385" fmla="*/ 1668750 h 4860733"/>
                <a:gd name="connsiteX7386" fmla="*/ 319198 w 4853691"/>
                <a:gd name="connsiteY7386" fmla="*/ 1675791 h 4860733"/>
                <a:gd name="connsiteX7387" fmla="*/ 312157 w 4853691"/>
                <a:gd name="connsiteY7387" fmla="*/ 1678138 h 4860733"/>
                <a:gd name="connsiteX7388" fmla="*/ 295728 w 4853691"/>
                <a:gd name="connsiteY7388" fmla="*/ 1687526 h 4860733"/>
                <a:gd name="connsiteX7389" fmla="*/ 424815 w 4853691"/>
                <a:gd name="connsiteY7389" fmla="*/ 1351899 h 4860733"/>
                <a:gd name="connsiteX7390" fmla="*/ 448286 w 4853691"/>
                <a:gd name="connsiteY7390" fmla="*/ 1314346 h 4860733"/>
                <a:gd name="connsiteX7391" fmla="*/ 464715 w 4853691"/>
                <a:gd name="connsiteY7391" fmla="*/ 1288529 h 4860733"/>
                <a:gd name="connsiteX7392" fmla="*/ 488186 w 4853691"/>
                <a:gd name="connsiteY7392" fmla="*/ 1253323 h 4860733"/>
                <a:gd name="connsiteX7393" fmla="*/ 509309 w 4853691"/>
                <a:gd name="connsiteY7393" fmla="*/ 1225158 h 4860733"/>
                <a:gd name="connsiteX7394" fmla="*/ 523391 w 4853691"/>
                <a:gd name="connsiteY7394" fmla="*/ 1206382 h 4860733"/>
                <a:gd name="connsiteX7395" fmla="*/ 525738 w 4853691"/>
                <a:gd name="connsiteY7395" fmla="*/ 1208729 h 4860733"/>
                <a:gd name="connsiteX7396" fmla="*/ 516350 w 4853691"/>
                <a:gd name="connsiteY7396" fmla="*/ 1234546 h 4860733"/>
                <a:gd name="connsiteX7397" fmla="*/ 499921 w 4853691"/>
                <a:gd name="connsiteY7397" fmla="*/ 1274446 h 4860733"/>
                <a:gd name="connsiteX7398" fmla="*/ 483492 w 4853691"/>
                <a:gd name="connsiteY7398" fmla="*/ 1314346 h 4860733"/>
                <a:gd name="connsiteX7399" fmla="*/ 469409 w 4853691"/>
                <a:gd name="connsiteY7399" fmla="*/ 1354246 h 4860733"/>
                <a:gd name="connsiteX7400" fmla="*/ 452980 w 4853691"/>
                <a:gd name="connsiteY7400" fmla="*/ 1396493 h 4860733"/>
                <a:gd name="connsiteX7401" fmla="*/ 445939 w 4853691"/>
                <a:gd name="connsiteY7401" fmla="*/ 1415269 h 4860733"/>
                <a:gd name="connsiteX7402" fmla="*/ 438898 w 4853691"/>
                <a:gd name="connsiteY7402" fmla="*/ 1429351 h 4860733"/>
                <a:gd name="connsiteX7403" fmla="*/ 420121 w 4853691"/>
                <a:gd name="connsiteY7403" fmla="*/ 1469251 h 4860733"/>
                <a:gd name="connsiteX7404" fmla="*/ 410733 w 4853691"/>
                <a:gd name="connsiteY7404" fmla="*/ 1492722 h 4860733"/>
                <a:gd name="connsiteX7405" fmla="*/ 391957 w 4853691"/>
                <a:gd name="connsiteY7405" fmla="*/ 1532621 h 4860733"/>
                <a:gd name="connsiteX7406" fmla="*/ 380222 w 4853691"/>
                <a:gd name="connsiteY7406" fmla="*/ 1558439 h 4860733"/>
                <a:gd name="connsiteX7407" fmla="*/ 363792 w 4853691"/>
                <a:gd name="connsiteY7407" fmla="*/ 1598339 h 4860733"/>
                <a:gd name="connsiteX7408" fmla="*/ 352057 w 4853691"/>
                <a:gd name="connsiteY7408" fmla="*/ 1626503 h 4860733"/>
                <a:gd name="connsiteX7409" fmla="*/ 342669 w 4853691"/>
                <a:gd name="connsiteY7409" fmla="*/ 1649974 h 4860733"/>
                <a:gd name="connsiteX7410" fmla="*/ 340322 w 4853691"/>
                <a:gd name="connsiteY7410" fmla="*/ 1649974 h 4860733"/>
                <a:gd name="connsiteX7411" fmla="*/ 345016 w 4853691"/>
                <a:gd name="connsiteY7411" fmla="*/ 1624156 h 4860733"/>
                <a:gd name="connsiteX7412" fmla="*/ 347363 w 4853691"/>
                <a:gd name="connsiteY7412" fmla="*/ 1612421 h 4860733"/>
                <a:gd name="connsiteX7413" fmla="*/ 352057 w 4853691"/>
                <a:gd name="connsiteY7413" fmla="*/ 1586603 h 4860733"/>
                <a:gd name="connsiteX7414" fmla="*/ 354404 w 4853691"/>
                <a:gd name="connsiteY7414" fmla="*/ 1574868 h 4860733"/>
                <a:gd name="connsiteX7415" fmla="*/ 359098 w 4853691"/>
                <a:gd name="connsiteY7415" fmla="*/ 1549051 h 4860733"/>
                <a:gd name="connsiteX7416" fmla="*/ 361445 w 4853691"/>
                <a:gd name="connsiteY7416" fmla="*/ 1539662 h 4860733"/>
                <a:gd name="connsiteX7417" fmla="*/ 366139 w 4853691"/>
                <a:gd name="connsiteY7417" fmla="*/ 1513845 h 4860733"/>
                <a:gd name="connsiteX7418" fmla="*/ 368486 w 4853691"/>
                <a:gd name="connsiteY7418" fmla="*/ 1506804 h 4860733"/>
                <a:gd name="connsiteX7419" fmla="*/ 373180 w 4853691"/>
                <a:gd name="connsiteY7419" fmla="*/ 1480986 h 4860733"/>
                <a:gd name="connsiteX7420" fmla="*/ 375527 w 4853691"/>
                <a:gd name="connsiteY7420" fmla="*/ 1473945 h 4860733"/>
                <a:gd name="connsiteX7421" fmla="*/ 382569 w 4853691"/>
                <a:gd name="connsiteY7421" fmla="*/ 1448128 h 4860733"/>
                <a:gd name="connsiteX7422" fmla="*/ 384916 w 4853691"/>
                <a:gd name="connsiteY7422" fmla="*/ 1441087 h 4860733"/>
                <a:gd name="connsiteX7423" fmla="*/ 391957 w 4853691"/>
                <a:gd name="connsiteY7423" fmla="*/ 1415269 h 4860733"/>
                <a:gd name="connsiteX7424" fmla="*/ 394304 w 4853691"/>
                <a:gd name="connsiteY7424" fmla="*/ 1408228 h 4860733"/>
                <a:gd name="connsiteX7425" fmla="*/ 396651 w 4853691"/>
                <a:gd name="connsiteY7425" fmla="*/ 1398840 h 4860733"/>
                <a:gd name="connsiteX7426" fmla="*/ 410733 w 4853691"/>
                <a:gd name="connsiteY7426" fmla="*/ 1377716 h 4860733"/>
                <a:gd name="connsiteX7427" fmla="*/ 424815 w 4853691"/>
                <a:gd name="connsiteY7427" fmla="*/ 1351899 h 4860733"/>
                <a:gd name="connsiteX7428" fmla="*/ 640744 w 4853691"/>
                <a:gd name="connsiteY7428" fmla="*/ 1056171 h 4860733"/>
                <a:gd name="connsiteX7429" fmla="*/ 654826 w 4853691"/>
                <a:gd name="connsiteY7429" fmla="*/ 1032700 h 4860733"/>
                <a:gd name="connsiteX7430" fmla="*/ 671255 w 4853691"/>
                <a:gd name="connsiteY7430" fmla="*/ 1006883 h 4860733"/>
                <a:gd name="connsiteX7431" fmla="*/ 678296 w 4853691"/>
                <a:gd name="connsiteY7431" fmla="*/ 995148 h 4860733"/>
                <a:gd name="connsiteX7432" fmla="*/ 687685 w 4853691"/>
                <a:gd name="connsiteY7432" fmla="*/ 997495 h 4860733"/>
                <a:gd name="connsiteX7433" fmla="*/ 708808 w 4853691"/>
                <a:gd name="connsiteY7433" fmla="*/ 976371 h 4860733"/>
                <a:gd name="connsiteX7434" fmla="*/ 704114 w 4853691"/>
                <a:gd name="connsiteY7434" fmla="*/ 964636 h 4860733"/>
                <a:gd name="connsiteX7435" fmla="*/ 727584 w 4853691"/>
                <a:gd name="connsiteY7435" fmla="*/ 948207 h 4860733"/>
                <a:gd name="connsiteX7436" fmla="*/ 739320 w 4853691"/>
                <a:gd name="connsiteY7436" fmla="*/ 938819 h 4860733"/>
                <a:gd name="connsiteX7437" fmla="*/ 767484 w 4853691"/>
                <a:gd name="connsiteY7437" fmla="*/ 920042 h 4860733"/>
                <a:gd name="connsiteX7438" fmla="*/ 783914 w 4853691"/>
                <a:gd name="connsiteY7438" fmla="*/ 910654 h 4860733"/>
                <a:gd name="connsiteX7439" fmla="*/ 809731 w 4853691"/>
                <a:gd name="connsiteY7439" fmla="*/ 894225 h 4860733"/>
                <a:gd name="connsiteX7440" fmla="*/ 826160 w 4853691"/>
                <a:gd name="connsiteY7440" fmla="*/ 882489 h 4860733"/>
                <a:gd name="connsiteX7441" fmla="*/ 837896 w 4853691"/>
                <a:gd name="connsiteY7441" fmla="*/ 875448 h 4860733"/>
                <a:gd name="connsiteX7442" fmla="*/ 837896 w 4853691"/>
                <a:gd name="connsiteY7442" fmla="*/ 877795 h 4860733"/>
                <a:gd name="connsiteX7443" fmla="*/ 786261 w 4853691"/>
                <a:gd name="connsiteY7443" fmla="*/ 924736 h 4860733"/>
                <a:gd name="connsiteX7444" fmla="*/ 767484 w 4853691"/>
                <a:gd name="connsiteY7444" fmla="*/ 943513 h 4860733"/>
                <a:gd name="connsiteX7445" fmla="*/ 687685 w 4853691"/>
                <a:gd name="connsiteY7445" fmla="*/ 1020965 h 4860733"/>
                <a:gd name="connsiteX7446" fmla="*/ 668908 w 4853691"/>
                <a:gd name="connsiteY7446" fmla="*/ 1042089 h 4860733"/>
                <a:gd name="connsiteX7447" fmla="*/ 614926 w 4853691"/>
                <a:gd name="connsiteY7447" fmla="*/ 1100765 h 4860733"/>
                <a:gd name="connsiteX7448" fmla="*/ 624314 w 4853691"/>
                <a:gd name="connsiteY7448" fmla="*/ 1084335 h 4860733"/>
                <a:gd name="connsiteX7449" fmla="*/ 640744 w 4853691"/>
                <a:gd name="connsiteY7449" fmla="*/ 1056171 h 4860733"/>
                <a:gd name="connsiteX7450" fmla="*/ 910654 w 4853691"/>
                <a:gd name="connsiteY7450" fmla="*/ 812078 h 4860733"/>
                <a:gd name="connsiteX7451" fmla="*/ 945860 w 4853691"/>
                <a:gd name="connsiteY7451" fmla="*/ 781566 h 4860733"/>
                <a:gd name="connsiteX7452" fmla="*/ 950554 w 4853691"/>
                <a:gd name="connsiteY7452" fmla="*/ 781566 h 4860733"/>
                <a:gd name="connsiteX7453" fmla="*/ 976371 w 4853691"/>
                <a:gd name="connsiteY7453" fmla="*/ 781566 h 4860733"/>
                <a:gd name="connsiteX7454" fmla="*/ 985760 w 4853691"/>
                <a:gd name="connsiteY7454" fmla="*/ 781566 h 4860733"/>
                <a:gd name="connsiteX7455" fmla="*/ 1004536 w 4853691"/>
                <a:gd name="connsiteY7455" fmla="*/ 783914 h 4860733"/>
                <a:gd name="connsiteX7456" fmla="*/ 1013924 w 4853691"/>
                <a:gd name="connsiteY7456" fmla="*/ 783914 h 4860733"/>
                <a:gd name="connsiteX7457" fmla="*/ 1032700 w 4853691"/>
                <a:gd name="connsiteY7457" fmla="*/ 786261 h 4860733"/>
                <a:gd name="connsiteX7458" fmla="*/ 1042089 w 4853691"/>
                <a:gd name="connsiteY7458" fmla="*/ 788608 h 4860733"/>
                <a:gd name="connsiteX7459" fmla="*/ 1060865 w 4853691"/>
                <a:gd name="connsiteY7459" fmla="*/ 790955 h 4860733"/>
                <a:gd name="connsiteX7460" fmla="*/ 1070253 w 4853691"/>
                <a:gd name="connsiteY7460" fmla="*/ 793302 h 4860733"/>
                <a:gd name="connsiteX7461" fmla="*/ 1086683 w 4853691"/>
                <a:gd name="connsiteY7461" fmla="*/ 795649 h 4860733"/>
                <a:gd name="connsiteX7462" fmla="*/ 1098418 w 4853691"/>
                <a:gd name="connsiteY7462" fmla="*/ 797996 h 4860733"/>
                <a:gd name="connsiteX7463" fmla="*/ 1103112 w 4853691"/>
                <a:gd name="connsiteY7463" fmla="*/ 797996 h 4860733"/>
                <a:gd name="connsiteX7464" fmla="*/ 1100765 w 4853691"/>
                <a:gd name="connsiteY7464" fmla="*/ 800343 h 4860733"/>
                <a:gd name="connsiteX7465" fmla="*/ 1060865 w 4853691"/>
                <a:gd name="connsiteY7465" fmla="*/ 868407 h 4860733"/>
                <a:gd name="connsiteX7466" fmla="*/ 1046783 w 4853691"/>
                <a:gd name="connsiteY7466" fmla="*/ 894225 h 4860733"/>
                <a:gd name="connsiteX7467" fmla="*/ 1028006 w 4853691"/>
                <a:gd name="connsiteY7467" fmla="*/ 927083 h 4860733"/>
                <a:gd name="connsiteX7468" fmla="*/ 934124 w 4853691"/>
                <a:gd name="connsiteY7468" fmla="*/ 1004536 h 4860733"/>
                <a:gd name="connsiteX7469" fmla="*/ 931777 w 4853691"/>
                <a:gd name="connsiteY7469" fmla="*/ 1006883 h 4860733"/>
                <a:gd name="connsiteX7470" fmla="*/ 880142 w 4853691"/>
                <a:gd name="connsiteY7470" fmla="*/ 1053824 h 4860733"/>
                <a:gd name="connsiteX7471" fmla="*/ 868407 w 4853691"/>
                <a:gd name="connsiteY7471" fmla="*/ 1063212 h 4860733"/>
                <a:gd name="connsiteX7472" fmla="*/ 851978 w 4853691"/>
                <a:gd name="connsiteY7472" fmla="*/ 1077294 h 4860733"/>
                <a:gd name="connsiteX7473" fmla="*/ 851978 w 4853691"/>
                <a:gd name="connsiteY7473" fmla="*/ 1074947 h 4860733"/>
                <a:gd name="connsiteX7474" fmla="*/ 851978 w 4853691"/>
                <a:gd name="connsiteY7474" fmla="*/ 1046783 h 4860733"/>
                <a:gd name="connsiteX7475" fmla="*/ 851978 w 4853691"/>
                <a:gd name="connsiteY7475" fmla="*/ 1002189 h 4860733"/>
                <a:gd name="connsiteX7476" fmla="*/ 851978 w 4853691"/>
                <a:gd name="connsiteY7476" fmla="*/ 997495 h 4860733"/>
                <a:gd name="connsiteX7477" fmla="*/ 851978 w 4853691"/>
                <a:gd name="connsiteY7477" fmla="*/ 880142 h 4860733"/>
                <a:gd name="connsiteX7478" fmla="*/ 870754 w 4853691"/>
                <a:gd name="connsiteY7478" fmla="*/ 859019 h 4860733"/>
                <a:gd name="connsiteX7479" fmla="*/ 866060 w 4853691"/>
                <a:gd name="connsiteY7479" fmla="*/ 847284 h 4860733"/>
                <a:gd name="connsiteX7480" fmla="*/ 901266 w 4853691"/>
                <a:gd name="connsiteY7480" fmla="*/ 814425 h 4860733"/>
                <a:gd name="connsiteX7481" fmla="*/ 910654 w 4853691"/>
                <a:gd name="connsiteY7481" fmla="*/ 812078 h 4860733"/>
                <a:gd name="connsiteX7482" fmla="*/ 1157094 w 4853691"/>
                <a:gd name="connsiteY7482" fmla="*/ 713502 h 4860733"/>
                <a:gd name="connsiteX7483" fmla="*/ 1206382 w 4853691"/>
                <a:gd name="connsiteY7483" fmla="*/ 638397 h 4860733"/>
                <a:gd name="connsiteX7484" fmla="*/ 1215770 w 4853691"/>
                <a:gd name="connsiteY7484" fmla="*/ 624314 h 4860733"/>
                <a:gd name="connsiteX7485" fmla="*/ 1265058 w 4853691"/>
                <a:gd name="connsiteY7485" fmla="*/ 553903 h 4860733"/>
                <a:gd name="connsiteX7486" fmla="*/ 1276793 w 4853691"/>
                <a:gd name="connsiteY7486" fmla="*/ 556250 h 4860733"/>
                <a:gd name="connsiteX7487" fmla="*/ 1297917 w 4853691"/>
                <a:gd name="connsiteY7487" fmla="*/ 535127 h 4860733"/>
                <a:gd name="connsiteX7488" fmla="*/ 1295570 w 4853691"/>
                <a:gd name="connsiteY7488" fmla="*/ 528085 h 4860733"/>
                <a:gd name="connsiteX7489" fmla="*/ 1448128 w 4853691"/>
                <a:gd name="connsiteY7489" fmla="*/ 476450 h 4860733"/>
                <a:gd name="connsiteX7490" fmla="*/ 1448128 w 4853691"/>
                <a:gd name="connsiteY7490" fmla="*/ 476450 h 4860733"/>
                <a:gd name="connsiteX7491" fmla="*/ 1429351 w 4853691"/>
                <a:gd name="connsiteY7491" fmla="*/ 495227 h 4860733"/>
                <a:gd name="connsiteX7492" fmla="*/ 1417616 w 4853691"/>
                <a:gd name="connsiteY7492" fmla="*/ 509309 h 4860733"/>
                <a:gd name="connsiteX7493" fmla="*/ 1398840 w 4853691"/>
                <a:gd name="connsiteY7493" fmla="*/ 530433 h 4860733"/>
                <a:gd name="connsiteX7494" fmla="*/ 1387104 w 4853691"/>
                <a:gd name="connsiteY7494" fmla="*/ 544515 h 4860733"/>
                <a:gd name="connsiteX7495" fmla="*/ 1368328 w 4853691"/>
                <a:gd name="connsiteY7495" fmla="*/ 565638 h 4860733"/>
                <a:gd name="connsiteX7496" fmla="*/ 1356593 w 4853691"/>
                <a:gd name="connsiteY7496" fmla="*/ 579720 h 4860733"/>
                <a:gd name="connsiteX7497" fmla="*/ 1337816 w 4853691"/>
                <a:gd name="connsiteY7497" fmla="*/ 600844 h 4860733"/>
                <a:gd name="connsiteX7498" fmla="*/ 1326081 w 4853691"/>
                <a:gd name="connsiteY7498" fmla="*/ 614926 h 4860733"/>
                <a:gd name="connsiteX7499" fmla="*/ 1309652 w 4853691"/>
                <a:gd name="connsiteY7499" fmla="*/ 636050 h 4860733"/>
                <a:gd name="connsiteX7500" fmla="*/ 1295570 w 4853691"/>
                <a:gd name="connsiteY7500" fmla="*/ 652479 h 4860733"/>
                <a:gd name="connsiteX7501" fmla="*/ 1281487 w 4853691"/>
                <a:gd name="connsiteY7501" fmla="*/ 671255 h 4860733"/>
                <a:gd name="connsiteX7502" fmla="*/ 1265058 w 4853691"/>
                <a:gd name="connsiteY7502" fmla="*/ 690032 h 4860733"/>
                <a:gd name="connsiteX7503" fmla="*/ 1255670 w 4853691"/>
                <a:gd name="connsiteY7503" fmla="*/ 701767 h 4860733"/>
                <a:gd name="connsiteX7504" fmla="*/ 1182911 w 4853691"/>
                <a:gd name="connsiteY7504" fmla="*/ 797996 h 4860733"/>
                <a:gd name="connsiteX7505" fmla="*/ 1171176 w 4853691"/>
                <a:gd name="connsiteY7505" fmla="*/ 793302 h 4860733"/>
                <a:gd name="connsiteX7506" fmla="*/ 1152400 w 4853691"/>
                <a:gd name="connsiteY7506" fmla="*/ 807384 h 4860733"/>
                <a:gd name="connsiteX7507" fmla="*/ 1143012 w 4853691"/>
                <a:gd name="connsiteY7507" fmla="*/ 805037 h 4860733"/>
                <a:gd name="connsiteX7508" fmla="*/ 1133623 w 4853691"/>
                <a:gd name="connsiteY7508" fmla="*/ 802690 h 4860733"/>
                <a:gd name="connsiteX7509" fmla="*/ 1117194 w 4853691"/>
                <a:gd name="connsiteY7509" fmla="*/ 797996 h 4860733"/>
                <a:gd name="connsiteX7510" fmla="*/ 1107806 w 4853691"/>
                <a:gd name="connsiteY7510" fmla="*/ 795649 h 4860733"/>
                <a:gd name="connsiteX7511" fmla="*/ 1140665 w 4853691"/>
                <a:gd name="connsiteY7511" fmla="*/ 741667 h 4860733"/>
                <a:gd name="connsiteX7512" fmla="*/ 1157094 w 4853691"/>
                <a:gd name="connsiteY7512" fmla="*/ 713502 h 4860733"/>
                <a:gd name="connsiteX7513" fmla="*/ 1633544 w 4853691"/>
                <a:gd name="connsiteY7513" fmla="*/ 323892 h 4860733"/>
                <a:gd name="connsiteX7514" fmla="*/ 1657015 w 4853691"/>
                <a:gd name="connsiteY7514" fmla="*/ 295728 h 4860733"/>
                <a:gd name="connsiteX7515" fmla="*/ 1657015 w 4853691"/>
                <a:gd name="connsiteY7515" fmla="*/ 295728 h 4860733"/>
                <a:gd name="connsiteX7516" fmla="*/ 1668750 w 4853691"/>
                <a:gd name="connsiteY7516" fmla="*/ 300422 h 4860733"/>
                <a:gd name="connsiteX7517" fmla="*/ 1687526 w 4853691"/>
                <a:gd name="connsiteY7517" fmla="*/ 286340 h 4860733"/>
                <a:gd name="connsiteX7518" fmla="*/ 1699262 w 4853691"/>
                <a:gd name="connsiteY7518" fmla="*/ 291034 h 4860733"/>
                <a:gd name="connsiteX7519" fmla="*/ 1703956 w 4853691"/>
                <a:gd name="connsiteY7519" fmla="*/ 293381 h 4860733"/>
                <a:gd name="connsiteX7520" fmla="*/ 1729773 w 4853691"/>
                <a:gd name="connsiteY7520" fmla="*/ 302769 h 4860733"/>
                <a:gd name="connsiteX7521" fmla="*/ 1736814 w 4853691"/>
                <a:gd name="connsiteY7521" fmla="*/ 305116 h 4860733"/>
                <a:gd name="connsiteX7522" fmla="*/ 1760285 w 4853691"/>
                <a:gd name="connsiteY7522" fmla="*/ 314504 h 4860733"/>
                <a:gd name="connsiteX7523" fmla="*/ 1769673 w 4853691"/>
                <a:gd name="connsiteY7523" fmla="*/ 319198 h 4860733"/>
                <a:gd name="connsiteX7524" fmla="*/ 1790797 w 4853691"/>
                <a:gd name="connsiteY7524" fmla="*/ 328586 h 4860733"/>
                <a:gd name="connsiteX7525" fmla="*/ 1823655 w 4853691"/>
                <a:gd name="connsiteY7525" fmla="*/ 345016 h 4860733"/>
                <a:gd name="connsiteX7526" fmla="*/ 1826002 w 4853691"/>
                <a:gd name="connsiteY7526" fmla="*/ 345016 h 4860733"/>
                <a:gd name="connsiteX7527" fmla="*/ 1856514 w 4853691"/>
                <a:gd name="connsiteY7527" fmla="*/ 363792 h 4860733"/>
                <a:gd name="connsiteX7528" fmla="*/ 1863555 w 4853691"/>
                <a:gd name="connsiteY7528" fmla="*/ 368486 h 4860733"/>
                <a:gd name="connsiteX7529" fmla="*/ 1889372 w 4853691"/>
                <a:gd name="connsiteY7529" fmla="*/ 384916 h 4860733"/>
                <a:gd name="connsiteX7530" fmla="*/ 1898761 w 4853691"/>
                <a:gd name="connsiteY7530" fmla="*/ 391957 h 4860733"/>
                <a:gd name="connsiteX7531" fmla="*/ 1903455 w 4853691"/>
                <a:gd name="connsiteY7531" fmla="*/ 394304 h 4860733"/>
                <a:gd name="connsiteX7532" fmla="*/ 1896414 w 4853691"/>
                <a:gd name="connsiteY7532" fmla="*/ 394304 h 4860733"/>
                <a:gd name="connsiteX7533" fmla="*/ 1865902 w 4853691"/>
                <a:gd name="connsiteY7533" fmla="*/ 396651 h 4860733"/>
                <a:gd name="connsiteX7534" fmla="*/ 1842431 w 4853691"/>
                <a:gd name="connsiteY7534" fmla="*/ 398998 h 4860733"/>
                <a:gd name="connsiteX7535" fmla="*/ 1814267 w 4853691"/>
                <a:gd name="connsiteY7535" fmla="*/ 401345 h 4860733"/>
                <a:gd name="connsiteX7536" fmla="*/ 1790797 w 4853691"/>
                <a:gd name="connsiteY7536" fmla="*/ 403692 h 4860733"/>
                <a:gd name="connsiteX7537" fmla="*/ 1762632 w 4853691"/>
                <a:gd name="connsiteY7537" fmla="*/ 406039 h 4860733"/>
                <a:gd name="connsiteX7538" fmla="*/ 1739161 w 4853691"/>
                <a:gd name="connsiteY7538" fmla="*/ 408386 h 4860733"/>
                <a:gd name="connsiteX7539" fmla="*/ 1710997 w 4853691"/>
                <a:gd name="connsiteY7539" fmla="*/ 413080 h 4860733"/>
                <a:gd name="connsiteX7540" fmla="*/ 1687526 w 4853691"/>
                <a:gd name="connsiteY7540" fmla="*/ 417774 h 4860733"/>
                <a:gd name="connsiteX7541" fmla="*/ 1659362 w 4853691"/>
                <a:gd name="connsiteY7541" fmla="*/ 422468 h 4860733"/>
                <a:gd name="connsiteX7542" fmla="*/ 1635891 w 4853691"/>
                <a:gd name="connsiteY7542" fmla="*/ 427162 h 4860733"/>
                <a:gd name="connsiteX7543" fmla="*/ 1610074 w 4853691"/>
                <a:gd name="connsiteY7543" fmla="*/ 431857 h 4860733"/>
                <a:gd name="connsiteX7544" fmla="*/ 1586603 w 4853691"/>
                <a:gd name="connsiteY7544" fmla="*/ 436551 h 4860733"/>
                <a:gd name="connsiteX7545" fmla="*/ 1560786 w 4853691"/>
                <a:gd name="connsiteY7545" fmla="*/ 441245 h 4860733"/>
                <a:gd name="connsiteX7546" fmla="*/ 1539662 w 4853691"/>
                <a:gd name="connsiteY7546" fmla="*/ 445939 h 4860733"/>
                <a:gd name="connsiteX7547" fmla="*/ 1621809 w 4853691"/>
                <a:gd name="connsiteY7547" fmla="*/ 326239 h 4860733"/>
                <a:gd name="connsiteX7548" fmla="*/ 1633544 w 4853691"/>
                <a:gd name="connsiteY7548" fmla="*/ 323892 h 4860733"/>
                <a:gd name="connsiteX7549" fmla="*/ 1924578 w 4853691"/>
                <a:gd name="connsiteY7549" fmla="*/ 396651 h 4860733"/>
                <a:gd name="connsiteX7550" fmla="*/ 2016113 w 4853691"/>
                <a:gd name="connsiteY7550" fmla="*/ 391957 h 4860733"/>
                <a:gd name="connsiteX7551" fmla="*/ 2086524 w 4853691"/>
                <a:gd name="connsiteY7551" fmla="*/ 391957 h 4860733"/>
                <a:gd name="connsiteX7552" fmla="*/ 2180406 w 4853691"/>
                <a:gd name="connsiteY7552" fmla="*/ 394304 h 4860733"/>
                <a:gd name="connsiteX7553" fmla="*/ 2213265 w 4853691"/>
                <a:gd name="connsiteY7553" fmla="*/ 396651 h 4860733"/>
                <a:gd name="connsiteX7554" fmla="*/ 2274288 w 4853691"/>
                <a:gd name="connsiteY7554" fmla="*/ 398998 h 4860733"/>
                <a:gd name="connsiteX7555" fmla="*/ 2304800 w 4853691"/>
                <a:gd name="connsiteY7555" fmla="*/ 401345 h 4860733"/>
                <a:gd name="connsiteX7556" fmla="*/ 2302453 w 4853691"/>
                <a:gd name="connsiteY7556" fmla="*/ 406039 h 4860733"/>
                <a:gd name="connsiteX7557" fmla="*/ 2290717 w 4853691"/>
                <a:gd name="connsiteY7557" fmla="*/ 434204 h 4860733"/>
                <a:gd name="connsiteX7558" fmla="*/ 2278982 w 4853691"/>
                <a:gd name="connsiteY7558" fmla="*/ 464715 h 4860733"/>
                <a:gd name="connsiteX7559" fmla="*/ 2248471 w 4853691"/>
                <a:gd name="connsiteY7559" fmla="*/ 474103 h 4860733"/>
                <a:gd name="connsiteX7560" fmla="*/ 2192141 w 4853691"/>
                <a:gd name="connsiteY7560" fmla="*/ 492880 h 4860733"/>
                <a:gd name="connsiteX7561" fmla="*/ 2142854 w 4853691"/>
                <a:gd name="connsiteY7561" fmla="*/ 509309 h 4860733"/>
                <a:gd name="connsiteX7562" fmla="*/ 2086524 w 4853691"/>
                <a:gd name="connsiteY7562" fmla="*/ 528085 h 4860733"/>
                <a:gd name="connsiteX7563" fmla="*/ 2081830 w 4853691"/>
                <a:gd name="connsiteY7563" fmla="*/ 530433 h 4860733"/>
                <a:gd name="connsiteX7564" fmla="*/ 2034889 w 4853691"/>
                <a:gd name="connsiteY7564" fmla="*/ 490533 h 4860733"/>
                <a:gd name="connsiteX7565" fmla="*/ 2032542 w 4853691"/>
                <a:gd name="connsiteY7565" fmla="*/ 488186 h 4860733"/>
                <a:gd name="connsiteX7566" fmla="*/ 2002031 w 4853691"/>
                <a:gd name="connsiteY7566" fmla="*/ 462368 h 4860733"/>
                <a:gd name="connsiteX7567" fmla="*/ 1994989 w 4853691"/>
                <a:gd name="connsiteY7567" fmla="*/ 457674 h 4860733"/>
                <a:gd name="connsiteX7568" fmla="*/ 1966825 w 4853691"/>
                <a:gd name="connsiteY7568" fmla="*/ 436551 h 4860733"/>
                <a:gd name="connsiteX7569" fmla="*/ 1959784 w 4853691"/>
                <a:gd name="connsiteY7569" fmla="*/ 429510 h 4860733"/>
                <a:gd name="connsiteX7570" fmla="*/ 1933966 w 4853691"/>
                <a:gd name="connsiteY7570" fmla="*/ 410733 h 4860733"/>
                <a:gd name="connsiteX7571" fmla="*/ 1924578 w 4853691"/>
                <a:gd name="connsiteY7571" fmla="*/ 403692 h 4860733"/>
                <a:gd name="connsiteX7572" fmla="*/ 1917537 w 4853691"/>
                <a:gd name="connsiteY7572" fmla="*/ 398998 h 4860733"/>
                <a:gd name="connsiteX7573" fmla="*/ 1924578 w 4853691"/>
                <a:gd name="connsiteY7573" fmla="*/ 398998 h 4860733"/>
                <a:gd name="connsiteX7574" fmla="*/ 1924578 w 4853691"/>
                <a:gd name="connsiteY7574" fmla="*/ 396651 h 4860733"/>
                <a:gd name="connsiteX7575" fmla="*/ 2314188 w 4853691"/>
                <a:gd name="connsiteY7575" fmla="*/ 384916 h 4860733"/>
                <a:gd name="connsiteX7576" fmla="*/ 2365823 w 4853691"/>
                <a:gd name="connsiteY7576" fmla="*/ 274604 h 4860733"/>
                <a:gd name="connsiteX7577" fmla="*/ 2370517 w 4853691"/>
                <a:gd name="connsiteY7577" fmla="*/ 276951 h 4860733"/>
                <a:gd name="connsiteX7578" fmla="*/ 2379905 w 4853691"/>
                <a:gd name="connsiteY7578" fmla="*/ 288687 h 4860733"/>
                <a:gd name="connsiteX7579" fmla="*/ 2389293 w 4853691"/>
                <a:gd name="connsiteY7579" fmla="*/ 302769 h 4860733"/>
                <a:gd name="connsiteX7580" fmla="*/ 2401029 w 4853691"/>
                <a:gd name="connsiteY7580" fmla="*/ 319198 h 4860733"/>
                <a:gd name="connsiteX7581" fmla="*/ 2408070 w 4853691"/>
                <a:gd name="connsiteY7581" fmla="*/ 330934 h 4860733"/>
                <a:gd name="connsiteX7582" fmla="*/ 2422152 w 4853691"/>
                <a:gd name="connsiteY7582" fmla="*/ 349710 h 4860733"/>
                <a:gd name="connsiteX7583" fmla="*/ 2429193 w 4853691"/>
                <a:gd name="connsiteY7583" fmla="*/ 361445 h 4860733"/>
                <a:gd name="connsiteX7584" fmla="*/ 2443275 w 4853691"/>
                <a:gd name="connsiteY7584" fmla="*/ 384916 h 4860733"/>
                <a:gd name="connsiteX7585" fmla="*/ 2450317 w 4853691"/>
                <a:gd name="connsiteY7585" fmla="*/ 394304 h 4860733"/>
                <a:gd name="connsiteX7586" fmla="*/ 2455011 w 4853691"/>
                <a:gd name="connsiteY7586" fmla="*/ 403692 h 4860733"/>
                <a:gd name="connsiteX7587" fmla="*/ 2445622 w 4853691"/>
                <a:gd name="connsiteY7587" fmla="*/ 417774 h 4860733"/>
                <a:gd name="connsiteX7588" fmla="*/ 2429193 w 4853691"/>
                <a:gd name="connsiteY7588" fmla="*/ 415427 h 4860733"/>
                <a:gd name="connsiteX7589" fmla="*/ 2370517 w 4853691"/>
                <a:gd name="connsiteY7589" fmla="*/ 408386 h 4860733"/>
                <a:gd name="connsiteX7590" fmla="*/ 2325923 w 4853691"/>
                <a:gd name="connsiteY7590" fmla="*/ 403692 h 4860733"/>
                <a:gd name="connsiteX7591" fmla="*/ 2307147 w 4853691"/>
                <a:gd name="connsiteY7591" fmla="*/ 401345 h 4860733"/>
                <a:gd name="connsiteX7592" fmla="*/ 2307147 w 4853691"/>
                <a:gd name="connsiteY7592" fmla="*/ 401345 h 4860733"/>
                <a:gd name="connsiteX7593" fmla="*/ 2314188 w 4853691"/>
                <a:gd name="connsiteY7593" fmla="*/ 384916 h 4860733"/>
                <a:gd name="connsiteX7594" fmla="*/ 2579404 w 4853691"/>
                <a:gd name="connsiteY7594" fmla="*/ 241746 h 4860733"/>
                <a:gd name="connsiteX7595" fmla="*/ 2579404 w 4853691"/>
                <a:gd name="connsiteY7595" fmla="*/ 241746 h 4860733"/>
                <a:gd name="connsiteX7596" fmla="*/ 2649816 w 4853691"/>
                <a:gd name="connsiteY7596" fmla="*/ 241746 h 4860733"/>
                <a:gd name="connsiteX7597" fmla="*/ 2677980 w 4853691"/>
                <a:gd name="connsiteY7597" fmla="*/ 241746 h 4860733"/>
                <a:gd name="connsiteX7598" fmla="*/ 2680327 w 4853691"/>
                <a:gd name="connsiteY7598" fmla="*/ 251134 h 4860733"/>
                <a:gd name="connsiteX7599" fmla="*/ 2666245 w 4853691"/>
                <a:gd name="connsiteY7599" fmla="*/ 258175 h 4860733"/>
                <a:gd name="connsiteX7600" fmla="*/ 2654510 w 4853691"/>
                <a:gd name="connsiteY7600" fmla="*/ 265216 h 4860733"/>
                <a:gd name="connsiteX7601" fmla="*/ 2638080 w 4853691"/>
                <a:gd name="connsiteY7601" fmla="*/ 274604 h 4860733"/>
                <a:gd name="connsiteX7602" fmla="*/ 2626345 w 4853691"/>
                <a:gd name="connsiteY7602" fmla="*/ 281646 h 4860733"/>
                <a:gd name="connsiteX7603" fmla="*/ 2607569 w 4853691"/>
                <a:gd name="connsiteY7603" fmla="*/ 293381 h 4860733"/>
                <a:gd name="connsiteX7604" fmla="*/ 2595833 w 4853691"/>
                <a:gd name="connsiteY7604" fmla="*/ 300422 h 4860733"/>
                <a:gd name="connsiteX7605" fmla="*/ 2577057 w 4853691"/>
                <a:gd name="connsiteY7605" fmla="*/ 312157 h 4860733"/>
                <a:gd name="connsiteX7606" fmla="*/ 2565322 w 4853691"/>
                <a:gd name="connsiteY7606" fmla="*/ 321545 h 4860733"/>
                <a:gd name="connsiteX7607" fmla="*/ 2546545 w 4853691"/>
                <a:gd name="connsiteY7607" fmla="*/ 335628 h 4860733"/>
                <a:gd name="connsiteX7608" fmla="*/ 2534810 w 4853691"/>
                <a:gd name="connsiteY7608" fmla="*/ 345016 h 4860733"/>
                <a:gd name="connsiteX7609" fmla="*/ 2516034 w 4853691"/>
                <a:gd name="connsiteY7609" fmla="*/ 359098 h 4860733"/>
                <a:gd name="connsiteX7610" fmla="*/ 2506646 w 4853691"/>
                <a:gd name="connsiteY7610" fmla="*/ 366139 h 4860733"/>
                <a:gd name="connsiteX7611" fmla="*/ 2485522 w 4853691"/>
                <a:gd name="connsiteY7611" fmla="*/ 382569 h 4860733"/>
                <a:gd name="connsiteX7612" fmla="*/ 2483175 w 4853691"/>
                <a:gd name="connsiteY7612" fmla="*/ 384916 h 4860733"/>
                <a:gd name="connsiteX7613" fmla="*/ 2466746 w 4853691"/>
                <a:gd name="connsiteY7613" fmla="*/ 398998 h 4860733"/>
                <a:gd name="connsiteX7614" fmla="*/ 2464399 w 4853691"/>
                <a:gd name="connsiteY7614" fmla="*/ 398998 h 4860733"/>
                <a:gd name="connsiteX7615" fmla="*/ 2462052 w 4853691"/>
                <a:gd name="connsiteY7615" fmla="*/ 398998 h 4860733"/>
                <a:gd name="connsiteX7616" fmla="*/ 2438581 w 4853691"/>
                <a:gd name="connsiteY7616" fmla="*/ 265216 h 4860733"/>
                <a:gd name="connsiteX7617" fmla="*/ 2438581 w 4853691"/>
                <a:gd name="connsiteY7617" fmla="*/ 262869 h 4860733"/>
                <a:gd name="connsiteX7618" fmla="*/ 2436234 w 4853691"/>
                <a:gd name="connsiteY7618" fmla="*/ 248787 h 4860733"/>
                <a:gd name="connsiteX7619" fmla="*/ 2443275 w 4853691"/>
                <a:gd name="connsiteY7619" fmla="*/ 248787 h 4860733"/>
                <a:gd name="connsiteX7620" fmla="*/ 2579404 w 4853691"/>
                <a:gd name="connsiteY7620" fmla="*/ 241746 h 4860733"/>
                <a:gd name="connsiteX7621" fmla="*/ 2530116 w 4853691"/>
                <a:gd name="connsiteY7621" fmla="*/ 408386 h 4860733"/>
                <a:gd name="connsiteX7622" fmla="*/ 2570016 w 4853691"/>
                <a:gd name="connsiteY7622" fmla="*/ 401345 h 4860733"/>
                <a:gd name="connsiteX7623" fmla="*/ 2591139 w 4853691"/>
                <a:gd name="connsiteY7623" fmla="*/ 398998 h 4860733"/>
                <a:gd name="connsiteX7624" fmla="*/ 2631039 w 4853691"/>
                <a:gd name="connsiteY7624" fmla="*/ 394304 h 4860733"/>
                <a:gd name="connsiteX7625" fmla="*/ 2652163 w 4853691"/>
                <a:gd name="connsiteY7625" fmla="*/ 391957 h 4860733"/>
                <a:gd name="connsiteX7626" fmla="*/ 2692062 w 4853691"/>
                <a:gd name="connsiteY7626" fmla="*/ 387263 h 4860733"/>
                <a:gd name="connsiteX7627" fmla="*/ 2710839 w 4853691"/>
                <a:gd name="connsiteY7627" fmla="*/ 384916 h 4860733"/>
                <a:gd name="connsiteX7628" fmla="*/ 2753086 w 4853691"/>
                <a:gd name="connsiteY7628" fmla="*/ 380222 h 4860733"/>
                <a:gd name="connsiteX7629" fmla="*/ 2771862 w 4853691"/>
                <a:gd name="connsiteY7629" fmla="*/ 377874 h 4860733"/>
                <a:gd name="connsiteX7630" fmla="*/ 2814109 w 4853691"/>
                <a:gd name="connsiteY7630" fmla="*/ 375527 h 4860733"/>
                <a:gd name="connsiteX7631" fmla="*/ 2832885 w 4853691"/>
                <a:gd name="connsiteY7631" fmla="*/ 375527 h 4860733"/>
                <a:gd name="connsiteX7632" fmla="*/ 2875132 w 4853691"/>
                <a:gd name="connsiteY7632" fmla="*/ 373180 h 4860733"/>
                <a:gd name="connsiteX7633" fmla="*/ 2891561 w 4853691"/>
                <a:gd name="connsiteY7633" fmla="*/ 373180 h 4860733"/>
                <a:gd name="connsiteX7634" fmla="*/ 2947890 w 4853691"/>
                <a:gd name="connsiteY7634" fmla="*/ 373180 h 4860733"/>
                <a:gd name="connsiteX7635" fmla="*/ 2964320 w 4853691"/>
                <a:gd name="connsiteY7635" fmla="*/ 382569 h 4860733"/>
                <a:gd name="connsiteX7636" fmla="*/ 2961973 w 4853691"/>
                <a:gd name="connsiteY7636" fmla="*/ 391957 h 4860733"/>
                <a:gd name="connsiteX7637" fmla="*/ 2961973 w 4853691"/>
                <a:gd name="connsiteY7637" fmla="*/ 394304 h 4860733"/>
                <a:gd name="connsiteX7638" fmla="*/ 2952585 w 4853691"/>
                <a:gd name="connsiteY7638" fmla="*/ 396651 h 4860733"/>
                <a:gd name="connsiteX7639" fmla="*/ 2933808 w 4853691"/>
                <a:gd name="connsiteY7639" fmla="*/ 398998 h 4860733"/>
                <a:gd name="connsiteX7640" fmla="*/ 2905644 w 4853691"/>
                <a:gd name="connsiteY7640" fmla="*/ 403692 h 4860733"/>
                <a:gd name="connsiteX7641" fmla="*/ 2886867 w 4853691"/>
                <a:gd name="connsiteY7641" fmla="*/ 406039 h 4860733"/>
                <a:gd name="connsiteX7642" fmla="*/ 2856355 w 4853691"/>
                <a:gd name="connsiteY7642" fmla="*/ 413080 h 4860733"/>
                <a:gd name="connsiteX7643" fmla="*/ 2839926 w 4853691"/>
                <a:gd name="connsiteY7643" fmla="*/ 415427 h 4860733"/>
                <a:gd name="connsiteX7644" fmla="*/ 2809415 w 4853691"/>
                <a:gd name="connsiteY7644" fmla="*/ 422468 h 4860733"/>
                <a:gd name="connsiteX7645" fmla="*/ 2792985 w 4853691"/>
                <a:gd name="connsiteY7645" fmla="*/ 427162 h 4860733"/>
                <a:gd name="connsiteX7646" fmla="*/ 2757780 w 4853691"/>
                <a:gd name="connsiteY7646" fmla="*/ 436551 h 4860733"/>
                <a:gd name="connsiteX7647" fmla="*/ 2746044 w 4853691"/>
                <a:gd name="connsiteY7647" fmla="*/ 438898 h 4860733"/>
                <a:gd name="connsiteX7648" fmla="*/ 2703797 w 4853691"/>
                <a:gd name="connsiteY7648" fmla="*/ 450633 h 4860733"/>
                <a:gd name="connsiteX7649" fmla="*/ 2699103 w 4853691"/>
                <a:gd name="connsiteY7649" fmla="*/ 452980 h 4860733"/>
                <a:gd name="connsiteX7650" fmla="*/ 2668592 w 4853691"/>
                <a:gd name="connsiteY7650" fmla="*/ 462368 h 4860733"/>
                <a:gd name="connsiteX7651" fmla="*/ 2652163 w 4853691"/>
                <a:gd name="connsiteY7651" fmla="*/ 457674 h 4860733"/>
                <a:gd name="connsiteX7652" fmla="*/ 2626345 w 4853691"/>
                <a:gd name="connsiteY7652" fmla="*/ 450633 h 4860733"/>
                <a:gd name="connsiteX7653" fmla="*/ 2591139 w 4853691"/>
                <a:gd name="connsiteY7653" fmla="*/ 441245 h 4860733"/>
                <a:gd name="connsiteX7654" fmla="*/ 2565322 w 4853691"/>
                <a:gd name="connsiteY7654" fmla="*/ 436551 h 4860733"/>
                <a:gd name="connsiteX7655" fmla="*/ 2530116 w 4853691"/>
                <a:gd name="connsiteY7655" fmla="*/ 429510 h 4860733"/>
                <a:gd name="connsiteX7656" fmla="*/ 2506646 w 4853691"/>
                <a:gd name="connsiteY7656" fmla="*/ 424815 h 4860733"/>
                <a:gd name="connsiteX7657" fmla="*/ 2487869 w 4853691"/>
                <a:gd name="connsiteY7657" fmla="*/ 420121 h 4860733"/>
                <a:gd name="connsiteX7658" fmla="*/ 2487869 w 4853691"/>
                <a:gd name="connsiteY7658" fmla="*/ 417774 h 4860733"/>
                <a:gd name="connsiteX7659" fmla="*/ 2487869 w 4853691"/>
                <a:gd name="connsiteY7659" fmla="*/ 415427 h 4860733"/>
                <a:gd name="connsiteX7660" fmla="*/ 2506646 w 4853691"/>
                <a:gd name="connsiteY7660" fmla="*/ 413080 h 4860733"/>
                <a:gd name="connsiteX7661" fmla="*/ 2530116 w 4853691"/>
                <a:gd name="connsiteY7661" fmla="*/ 408386 h 4860733"/>
                <a:gd name="connsiteX7662" fmla="*/ 3079325 w 4853691"/>
                <a:gd name="connsiteY7662" fmla="*/ 403692 h 4860733"/>
                <a:gd name="connsiteX7663" fmla="*/ 3128613 w 4853691"/>
                <a:gd name="connsiteY7663" fmla="*/ 410733 h 4860733"/>
                <a:gd name="connsiteX7664" fmla="*/ 3173207 w 4853691"/>
                <a:gd name="connsiteY7664" fmla="*/ 417774 h 4860733"/>
                <a:gd name="connsiteX7665" fmla="*/ 3227189 w 4853691"/>
                <a:gd name="connsiteY7665" fmla="*/ 427162 h 4860733"/>
                <a:gd name="connsiteX7666" fmla="*/ 3267089 w 4853691"/>
                <a:gd name="connsiteY7666" fmla="*/ 434204 h 4860733"/>
                <a:gd name="connsiteX7667" fmla="*/ 3330459 w 4853691"/>
                <a:gd name="connsiteY7667" fmla="*/ 448286 h 4860733"/>
                <a:gd name="connsiteX7668" fmla="*/ 3360970 w 4853691"/>
                <a:gd name="connsiteY7668" fmla="*/ 455327 h 4860733"/>
                <a:gd name="connsiteX7669" fmla="*/ 3426688 w 4853691"/>
                <a:gd name="connsiteY7669" fmla="*/ 474103 h 4860733"/>
                <a:gd name="connsiteX7670" fmla="*/ 3438423 w 4853691"/>
                <a:gd name="connsiteY7670" fmla="*/ 718196 h 4860733"/>
                <a:gd name="connsiteX7671" fmla="*/ 3438423 w 4853691"/>
                <a:gd name="connsiteY7671" fmla="*/ 720543 h 4860733"/>
                <a:gd name="connsiteX7672" fmla="*/ 3438423 w 4853691"/>
                <a:gd name="connsiteY7672" fmla="*/ 748708 h 4860733"/>
                <a:gd name="connsiteX7673" fmla="*/ 3421994 w 4853691"/>
                <a:gd name="connsiteY7673" fmla="*/ 758096 h 4860733"/>
                <a:gd name="connsiteX7674" fmla="*/ 3412605 w 4853691"/>
                <a:gd name="connsiteY7674" fmla="*/ 753402 h 4860733"/>
                <a:gd name="connsiteX7675" fmla="*/ 3377400 w 4853691"/>
                <a:gd name="connsiteY7675" fmla="*/ 734626 h 4860733"/>
                <a:gd name="connsiteX7676" fmla="*/ 3353929 w 4853691"/>
                <a:gd name="connsiteY7676" fmla="*/ 722890 h 4860733"/>
                <a:gd name="connsiteX7677" fmla="*/ 3318724 w 4853691"/>
                <a:gd name="connsiteY7677" fmla="*/ 704114 h 4860733"/>
                <a:gd name="connsiteX7678" fmla="*/ 3299947 w 4853691"/>
                <a:gd name="connsiteY7678" fmla="*/ 694726 h 4860733"/>
                <a:gd name="connsiteX7679" fmla="*/ 3163819 w 4853691"/>
                <a:gd name="connsiteY7679" fmla="*/ 631355 h 4860733"/>
                <a:gd name="connsiteX7680" fmla="*/ 3138001 w 4853691"/>
                <a:gd name="connsiteY7680" fmla="*/ 619620 h 4860733"/>
                <a:gd name="connsiteX7681" fmla="*/ 3105143 w 4853691"/>
                <a:gd name="connsiteY7681" fmla="*/ 605538 h 4860733"/>
                <a:gd name="connsiteX7682" fmla="*/ 3095754 w 4853691"/>
                <a:gd name="connsiteY7682" fmla="*/ 600844 h 4860733"/>
                <a:gd name="connsiteX7683" fmla="*/ 3093407 w 4853691"/>
                <a:gd name="connsiteY7683" fmla="*/ 596150 h 4860733"/>
                <a:gd name="connsiteX7684" fmla="*/ 3084019 w 4853691"/>
                <a:gd name="connsiteY7684" fmla="*/ 577373 h 4860733"/>
                <a:gd name="connsiteX7685" fmla="*/ 3067590 w 4853691"/>
                <a:gd name="connsiteY7685" fmla="*/ 542168 h 4860733"/>
                <a:gd name="connsiteX7686" fmla="*/ 3055854 w 4853691"/>
                <a:gd name="connsiteY7686" fmla="*/ 518697 h 4860733"/>
                <a:gd name="connsiteX7687" fmla="*/ 3041772 w 4853691"/>
                <a:gd name="connsiteY7687" fmla="*/ 490533 h 4860733"/>
                <a:gd name="connsiteX7688" fmla="*/ 3027690 w 4853691"/>
                <a:gd name="connsiteY7688" fmla="*/ 462368 h 4860733"/>
                <a:gd name="connsiteX7689" fmla="*/ 3015955 w 4853691"/>
                <a:gd name="connsiteY7689" fmla="*/ 438898 h 4860733"/>
                <a:gd name="connsiteX7690" fmla="*/ 2999525 w 4853691"/>
                <a:gd name="connsiteY7690" fmla="*/ 408386 h 4860733"/>
                <a:gd name="connsiteX7691" fmla="*/ 2997178 w 4853691"/>
                <a:gd name="connsiteY7691" fmla="*/ 406039 h 4860733"/>
                <a:gd name="connsiteX7692" fmla="*/ 3006567 w 4853691"/>
                <a:gd name="connsiteY7692" fmla="*/ 391957 h 4860733"/>
                <a:gd name="connsiteX7693" fmla="*/ 3034731 w 4853691"/>
                <a:gd name="connsiteY7693" fmla="*/ 394304 h 4860733"/>
                <a:gd name="connsiteX7694" fmla="*/ 3079325 w 4853691"/>
                <a:gd name="connsiteY7694" fmla="*/ 403692 h 4860733"/>
                <a:gd name="connsiteX7695" fmla="*/ 3574552 w 4853691"/>
                <a:gd name="connsiteY7695" fmla="*/ 558597 h 4860733"/>
                <a:gd name="connsiteX7696" fmla="*/ 3579246 w 4853691"/>
                <a:gd name="connsiteY7696" fmla="*/ 553903 h 4860733"/>
                <a:gd name="connsiteX7697" fmla="*/ 3588634 w 4853691"/>
                <a:gd name="connsiteY7697" fmla="*/ 544515 h 4860733"/>
                <a:gd name="connsiteX7698" fmla="*/ 3590981 w 4853691"/>
                <a:gd name="connsiteY7698" fmla="*/ 542168 h 4860733"/>
                <a:gd name="connsiteX7699" fmla="*/ 3595675 w 4853691"/>
                <a:gd name="connsiteY7699" fmla="*/ 535127 h 4860733"/>
                <a:gd name="connsiteX7700" fmla="*/ 3628534 w 4853691"/>
                <a:gd name="connsiteY7700" fmla="*/ 546862 h 4860733"/>
                <a:gd name="connsiteX7701" fmla="*/ 3647310 w 4853691"/>
                <a:gd name="connsiteY7701" fmla="*/ 556250 h 4860733"/>
                <a:gd name="connsiteX7702" fmla="*/ 3694251 w 4853691"/>
                <a:gd name="connsiteY7702" fmla="*/ 577373 h 4860733"/>
                <a:gd name="connsiteX7703" fmla="*/ 3691904 w 4853691"/>
                <a:gd name="connsiteY7703" fmla="*/ 584415 h 4860733"/>
                <a:gd name="connsiteX7704" fmla="*/ 3703639 w 4853691"/>
                <a:gd name="connsiteY7704" fmla="*/ 603191 h 4860733"/>
                <a:gd name="connsiteX7705" fmla="*/ 3703639 w 4853691"/>
                <a:gd name="connsiteY7705" fmla="*/ 603191 h 4860733"/>
                <a:gd name="connsiteX7706" fmla="*/ 3701292 w 4853691"/>
                <a:gd name="connsiteY7706" fmla="*/ 610232 h 4860733"/>
                <a:gd name="connsiteX7707" fmla="*/ 3696598 w 4853691"/>
                <a:gd name="connsiteY7707" fmla="*/ 621967 h 4860733"/>
                <a:gd name="connsiteX7708" fmla="*/ 3694251 w 4853691"/>
                <a:gd name="connsiteY7708" fmla="*/ 629008 h 4860733"/>
                <a:gd name="connsiteX7709" fmla="*/ 3689557 w 4853691"/>
                <a:gd name="connsiteY7709" fmla="*/ 640744 h 4860733"/>
                <a:gd name="connsiteX7710" fmla="*/ 3687210 w 4853691"/>
                <a:gd name="connsiteY7710" fmla="*/ 647785 h 4860733"/>
                <a:gd name="connsiteX7711" fmla="*/ 3682516 w 4853691"/>
                <a:gd name="connsiteY7711" fmla="*/ 661867 h 4860733"/>
                <a:gd name="connsiteX7712" fmla="*/ 3680169 w 4853691"/>
                <a:gd name="connsiteY7712" fmla="*/ 666561 h 4860733"/>
                <a:gd name="connsiteX7713" fmla="*/ 3675475 w 4853691"/>
                <a:gd name="connsiteY7713" fmla="*/ 682991 h 4860733"/>
                <a:gd name="connsiteX7714" fmla="*/ 3675475 w 4853691"/>
                <a:gd name="connsiteY7714" fmla="*/ 687685 h 4860733"/>
                <a:gd name="connsiteX7715" fmla="*/ 3668434 w 4853691"/>
                <a:gd name="connsiteY7715" fmla="*/ 706461 h 4860733"/>
                <a:gd name="connsiteX7716" fmla="*/ 3668434 w 4853691"/>
                <a:gd name="connsiteY7716" fmla="*/ 708808 h 4860733"/>
                <a:gd name="connsiteX7717" fmla="*/ 3642616 w 4853691"/>
                <a:gd name="connsiteY7717" fmla="*/ 807384 h 4860733"/>
                <a:gd name="connsiteX7718" fmla="*/ 3630881 w 4853691"/>
                <a:gd name="connsiteY7718" fmla="*/ 805037 h 4860733"/>
                <a:gd name="connsiteX7719" fmla="*/ 3607410 w 4853691"/>
                <a:gd name="connsiteY7719" fmla="*/ 800343 h 4860733"/>
                <a:gd name="connsiteX7720" fmla="*/ 3569858 w 4853691"/>
                <a:gd name="connsiteY7720" fmla="*/ 790955 h 4860733"/>
                <a:gd name="connsiteX7721" fmla="*/ 3553428 w 4853691"/>
                <a:gd name="connsiteY7721" fmla="*/ 788608 h 4860733"/>
                <a:gd name="connsiteX7722" fmla="*/ 3508834 w 4853691"/>
                <a:gd name="connsiteY7722" fmla="*/ 779219 h 4860733"/>
                <a:gd name="connsiteX7723" fmla="*/ 3499446 w 4853691"/>
                <a:gd name="connsiteY7723" fmla="*/ 776872 h 4860733"/>
                <a:gd name="connsiteX7724" fmla="*/ 3464241 w 4853691"/>
                <a:gd name="connsiteY7724" fmla="*/ 772178 h 4860733"/>
                <a:gd name="connsiteX7725" fmla="*/ 3464241 w 4853691"/>
                <a:gd name="connsiteY7725" fmla="*/ 769831 h 4860733"/>
                <a:gd name="connsiteX7726" fmla="*/ 3454852 w 4853691"/>
                <a:gd name="connsiteY7726" fmla="*/ 753402 h 4860733"/>
                <a:gd name="connsiteX7727" fmla="*/ 3572205 w 4853691"/>
                <a:gd name="connsiteY7727" fmla="*/ 567985 h 4860733"/>
                <a:gd name="connsiteX7728" fmla="*/ 3574552 w 4853691"/>
                <a:gd name="connsiteY7728" fmla="*/ 558597 h 4860733"/>
                <a:gd name="connsiteX7729" fmla="*/ 3776398 w 4853691"/>
                <a:gd name="connsiteY7729" fmla="*/ 624314 h 4860733"/>
                <a:gd name="connsiteX7730" fmla="*/ 3806909 w 4853691"/>
                <a:gd name="connsiteY7730" fmla="*/ 645438 h 4860733"/>
                <a:gd name="connsiteX7731" fmla="*/ 3837421 w 4853691"/>
                <a:gd name="connsiteY7731" fmla="*/ 666561 h 4860733"/>
                <a:gd name="connsiteX7732" fmla="*/ 3867933 w 4853691"/>
                <a:gd name="connsiteY7732" fmla="*/ 687685 h 4860733"/>
                <a:gd name="connsiteX7733" fmla="*/ 3898444 w 4853691"/>
                <a:gd name="connsiteY7733" fmla="*/ 708808 h 4860733"/>
                <a:gd name="connsiteX7734" fmla="*/ 3928956 w 4853691"/>
                <a:gd name="connsiteY7734" fmla="*/ 729931 h 4860733"/>
                <a:gd name="connsiteX7735" fmla="*/ 3957120 w 4853691"/>
                <a:gd name="connsiteY7735" fmla="*/ 751055 h 4860733"/>
                <a:gd name="connsiteX7736" fmla="*/ 3987632 w 4853691"/>
                <a:gd name="connsiteY7736" fmla="*/ 774525 h 4860733"/>
                <a:gd name="connsiteX7737" fmla="*/ 4013449 w 4853691"/>
                <a:gd name="connsiteY7737" fmla="*/ 795649 h 4860733"/>
                <a:gd name="connsiteX7738" fmla="*/ 4043961 w 4853691"/>
                <a:gd name="connsiteY7738" fmla="*/ 821466 h 4860733"/>
                <a:gd name="connsiteX7739" fmla="*/ 4069778 w 4853691"/>
                <a:gd name="connsiteY7739" fmla="*/ 842590 h 4860733"/>
                <a:gd name="connsiteX7740" fmla="*/ 4102637 w 4853691"/>
                <a:gd name="connsiteY7740" fmla="*/ 873101 h 4860733"/>
                <a:gd name="connsiteX7741" fmla="*/ 4123761 w 4853691"/>
                <a:gd name="connsiteY7741" fmla="*/ 891878 h 4860733"/>
                <a:gd name="connsiteX7742" fmla="*/ 4161313 w 4853691"/>
                <a:gd name="connsiteY7742" fmla="*/ 929430 h 4860733"/>
                <a:gd name="connsiteX7743" fmla="*/ 4156619 w 4853691"/>
                <a:gd name="connsiteY7743" fmla="*/ 943513 h 4860733"/>
                <a:gd name="connsiteX7744" fmla="*/ 4177743 w 4853691"/>
                <a:gd name="connsiteY7744" fmla="*/ 964636 h 4860733"/>
                <a:gd name="connsiteX7745" fmla="*/ 4184784 w 4853691"/>
                <a:gd name="connsiteY7745" fmla="*/ 962289 h 4860733"/>
                <a:gd name="connsiteX7746" fmla="*/ 4222337 w 4853691"/>
                <a:gd name="connsiteY7746" fmla="*/ 1051477 h 4860733"/>
                <a:gd name="connsiteX7747" fmla="*/ 4130802 w 4853691"/>
                <a:gd name="connsiteY7747" fmla="*/ 995148 h 4860733"/>
                <a:gd name="connsiteX7748" fmla="*/ 4128455 w 4853691"/>
                <a:gd name="connsiteY7748" fmla="*/ 992801 h 4860733"/>
                <a:gd name="connsiteX7749" fmla="*/ 4081514 w 4853691"/>
                <a:gd name="connsiteY7749" fmla="*/ 966983 h 4860733"/>
                <a:gd name="connsiteX7750" fmla="*/ 4076820 w 4853691"/>
                <a:gd name="connsiteY7750" fmla="*/ 964636 h 4860733"/>
                <a:gd name="connsiteX7751" fmla="*/ 4027532 w 4853691"/>
                <a:gd name="connsiteY7751" fmla="*/ 938819 h 4860733"/>
                <a:gd name="connsiteX7752" fmla="*/ 4027532 w 4853691"/>
                <a:gd name="connsiteY7752" fmla="*/ 938819 h 4860733"/>
                <a:gd name="connsiteX7753" fmla="*/ 3997020 w 4853691"/>
                <a:gd name="connsiteY7753" fmla="*/ 924736 h 4860733"/>
                <a:gd name="connsiteX7754" fmla="*/ 3947732 w 4853691"/>
                <a:gd name="connsiteY7754" fmla="*/ 856672 h 4860733"/>
                <a:gd name="connsiteX7755" fmla="*/ 3935997 w 4853691"/>
                <a:gd name="connsiteY7755" fmla="*/ 842590 h 4860733"/>
                <a:gd name="connsiteX7756" fmla="*/ 3893750 w 4853691"/>
                <a:gd name="connsiteY7756" fmla="*/ 788608 h 4860733"/>
                <a:gd name="connsiteX7757" fmla="*/ 3872627 w 4853691"/>
                <a:gd name="connsiteY7757" fmla="*/ 762790 h 4860733"/>
                <a:gd name="connsiteX7758" fmla="*/ 3837421 w 4853691"/>
                <a:gd name="connsiteY7758" fmla="*/ 718196 h 4860733"/>
                <a:gd name="connsiteX7759" fmla="*/ 3813950 w 4853691"/>
                <a:gd name="connsiteY7759" fmla="*/ 690032 h 4860733"/>
                <a:gd name="connsiteX7760" fmla="*/ 3778745 w 4853691"/>
                <a:gd name="connsiteY7760" fmla="*/ 650132 h 4860733"/>
                <a:gd name="connsiteX7761" fmla="*/ 3752927 w 4853691"/>
                <a:gd name="connsiteY7761" fmla="*/ 621967 h 4860733"/>
                <a:gd name="connsiteX7762" fmla="*/ 3731804 w 4853691"/>
                <a:gd name="connsiteY7762" fmla="*/ 596150 h 4860733"/>
                <a:gd name="connsiteX7763" fmla="*/ 3734151 w 4853691"/>
                <a:gd name="connsiteY7763" fmla="*/ 593803 h 4860733"/>
                <a:gd name="connsiteX7764" fmla="*/ 3750580 w 4853691"/>
                <a:gd name="connsiteY7764" fmla="*/ 605538 h 4860733"/>
                <a:gd name="connsiteX7765" fmla="*/ 3776398 w 4853691"/>
                <a:gd name="connsiteY7765" fmla="*/ 624314 h 4860733"/>
                <a:gd name="connsiteX7766" fmla="*/ 4248154 w 4853691"/>
                <a:gd name="connsiteY7766" fmla="*/ 1042089 h 4860733"/>
                <a:gd name="connsiteX7767" fmla="*/ 4290401 w 4853691"/>
                <a:gd name="connsiteY7767" fmla="*/ 1100765 h 4860733"/>
                <a:gd name="connsiteX7768" fmla="*/ 4292748 w 4853691"/>
                <a:gd name="connsiteY7768" fmla="*/ 1103112 h 4860733"/>
                <a:gd name="connsiteX7769" fmla="*/ 4292748 w 4853691"/>
                <a:gd name="connsiteY7769" fmla="*/ 1103112 h 4860733"/>
                <a:gd name="connsiteX7770" fmla="*/ 4222337 w 4853691"/>
                <a:gd name="connsiteY7770" fmla="*/ 1053824 h 4860733"/>
                <a:gd name="connsiteX7771" fmla="*/ 4208254 w 4853691"/>
                <a:gd name="connsiteY7771" fmla="*/ 1018618 h 4860733"/>
                <a:gd name="connsiteX7772" fmla="*/ 4198866 w 4853691"/>
                <a:gd name="connsiteY7772" fmla="*/ 995148 h 4860733"/>
                <a:gd name="connsiteX7773" fmla="*/ 4184784 w 4853691"/>
                <a:gd name="connsiteY7773" fmla="*/ 962289 h 4860733"/>
                <a:gd name="connsiteX7774" fmla="*/ 4187131 w 4853691"/>
                <a:gd name="connsiteY7774" fmla="*/ 959942 h 4860733"/>
                <a:gd name="connsiteX7775" fmla="*/ 4219990 w 4853691"/>
                <a:gd name="connsiteY7775" fmla="*/ 1004536 h 4860733"/>
                <a:gd name="connsiteX7776" fmla="*/ 4248154 w 4853691"/>
                <a:gd name="connsiteY7776" fmla="*/ 1042089 h 4860733"/>
                <a:gd name="connsiteX7777" fmla="*/ 4466430 w 4853691"/>
                <a:gd name="connsiteY7777" fmla="*/ 1262711 h 4860733"/>
                <a:gd name="connsiteX7778" fmla="*/ 4473471 w 4853691"/>
                <a:gd name="connsiteY7778" fmla="*/ 1274446 h 4860733"/>
                <a:gd name="connsiteX7779" fmla="*/ 4487553 w 4853691"/>
                <a:gd name="connsiteY7779" fmla="*/ 1295570 h 4860733"/>
                <a:gd name="connsiteX7780" fmla="*/ 4508676 w 4853691"/>
                <a:gd name="connsiteY7780" fmla="*/ 1326081 h 4860733"/>
                <a:gd name="connsiteX7781" fmla="*/ 4522759 w 4853691"/>
                <a:gd name="connsiteY7781" fmla="*/ 1344858 h 4860733"/>
                <a:gd name="connsiteX7782" fmla="*/ 4541535 w 4853691"/>
                <a:gd name="connsiteY7782" fmla="*/ 1377716 h 4860733"/>
                <a:gd name="connsiteX7783" fmla="*/ 4553270 w 4853691"/>
                <a:gd name="connsiteY7783" fmla="*/ 1396493 h 4860733"/>
                <a:gd name="connsiteX7784" fmla="*/ 4572047 w 4853691"/>
                <a:gd name="connsiteY7784" fmla="*/ 1431698 h 4860733"/>
                <a:gd name="connsiteX7785" fmla="*/ 4581435 w 4853691"/>
                <a:gd name="connsiteY7785" fmla="*/ 1450475 h 4860733"/>
                <a:gd name="connsiteX7786" fmla="*/ 4600211 w 4853691"/>
                <a:gd name="connsiteY7786" fmla="*/ 1485680 h 4860733"/>
                <a:gd name="connsiteX7787" fmla="*/ 4567353 w 4853691"/>
                <a:gd name="connsiteY7787" fmla="*/ 1441087 h 4860733"/>
                <a:gd name="connsiteX7788" fmla="*/ 4562658 w 4853691"/>
                <a:gd name="connsiteY7788" fmla="*/ 1436392 h 4860733"/>
                <a:gd name="connsiteX7789" fmla="*/ 4539188 w 4853691"/>
                <a:gd name="connsiteY7789" fmla="*/ 1408228 h 4860733"/>
                <a:gd name="connsiteX7790" fmla="*/ 4527453 w 4853691"/>
                <a:gd name="connsiteY7790" fmla="*/ 1394146 h 4860733"/>
                <a:gd name="connsiteX7791" fmla="*/ 4506329 w 4853691"/>
                <a:gd name="connsiteY7791" fmla="*/ 1370675 h 4860733"/>
                <a:gd name="connsiteX7792" fmla="*/ 4489900 w 4853691"/>
                <a:gd name="connsiteY7792" fmla="*/ 1351899 h 4860733"/>
                <a:gd name="connsiteX7793" fmla="*/ 4471124 w 4853691"/>
                <a:gd name="connsiteY7793" fmla="*/ 1330775 h 4860733"/>
                <a:gd name="connsiteX7794" fmla="*/ 4450000 w 4853691"/>
                <a:gd name="connsiteY7794" fmla="*/ 1307305 h 4860733"/>
                <a:gd name="connsiteX7795" fmla="*/ 4435918 w 4853691"/>
                <a:gd name="connsiteY7795" fmla="*/ 1293223 h 4860733"/>
                <a:gd name="connsiteX7796" fmla="*/ 4412447 w 4853691"/>
                <a:gd name="connsiteY7796" fmla="*/ 1269752 h 4860733"/>
                <a:gd name="connsiteX7797" fmla="*/ 4417141 w 4853691"/>
                <a:gd name="connsiteY7797" fmla="*/ 1255670 h 4860733"/>
                <a:gd name="connsiteX7798" fmla="*/ 4396018 w 4853691"/>
                <a:gd name="connsiteY7798" fmla="*/ 1234546 h 4860733"/>
                <a:gd name="connsiteX7799" fmla="*/ 4381936 w 4853691"/>
                <a:gd name="connsiteY7799" fmla="*/ 1239241 h 4860733"/>
                <a:gd name="connsiteX7800" fmla="*/ 4379589 w 4853691"/>
                <a:gd name="connsiteY7800" fmla="*/ 1236893 h 4860733"/>
                <a:gd name="connsiteX7801" fmla="*/ 4349077 w 4853691"/>
                <a:gd name="connsiteY7801" fmla="*/ 1189953 h 4860733"/>
                <a:gd name="connsiteX7802" fmla="*/ 4313872 w 4853691"/>
                <a:gd name="connsiteY7802" fmla="*/ 1135970 h 4860733"/>
                <a:gd name="connsiteX7803" fmla="*/ 4309178 w 4853691"/>
                <a:gd name="connsiteY7803" fmla="*/ 1131276 h 4860733"/>
                <a:gd name="connsiteX7804" fmla="*/ 4316218 w 4853691"/>
                <a:gd name="connsiteY7804" fmla="*/ 1126582 h 4860733"/>
                <a:gd name="connsiteX7805" fmla="*/ 4457041 w 4853691"/>
                <a:gd name="connsiteY7805" fmla="*/ 1255670 h 4860733"/>
                <a:gd name="connsiteX7806" fmla="*/ 4466430 w 4853691"/>
                <a:gd name="connsiteY7806" fmla="*/ 1262711 h 4860733"/>
                <a:gd name="connsiteX7807" fmla="*/ 4658887 w 4853691"/>
                <a:gd name="connsiteY7807" fmla="*/ 1558439 h 4860733"/>
                <a:gd name="connsiteX7808" fmla="*/ 4649499 w 4853691"/>
                <a:gd name="connsiteY7808" fmla="*/ 1530274 h 4860733"/>
                <a:gd name="connsiteX7809" fmla="*/ 4642458 w 4853691"/>
                <a:gd name="connsiteY7809" fmla="*/ 1509151 h 4860733"/>
                <a:gd name="connsiteX7810" fmla="*/ 4633070 w 4853691"/>
                <a:gd name="connsiteY7810" fmla="*/ 1483333 h 4860733"/>
                <a:gd name="connsiteX7811" fmla="*/ 4633070 w 4853691"/>
                <a:gd name="connsiteY7811" fmla="*/ 1483333 h 4860733"/>
                <a:gd name="connsiteX7812" fmla="*/ 4661234 w 4853691"/>
                <a:gd name="connsiteY7812" fmla="*/ 1532621 h 4860733"/>
                <a:gd name="connsiteX7813" fmla="*/ 4661234 w 4853691"/>
                <a:gd name="connsiteY7813" fmla="*/ 1534968 h 4860733"/>
                <a:gd name="connsiteX7814" fmla="*/ 4689399 w 4853691"/>
                <a:gd name="connsiteY7814" fmla="*/ 1612421 h 4860733"/>
                <a:gd name="connsiteX7815" fmla="*/ 4691746 w 4853691"/>
                <a:gd name="connsiteY7815" fmla="*/ 1619462 h 4860733"/>
                <a:gd name="connsiteX7816" fmla="*/ 4703481 w 4853691"/>
                <a:gd name="connsiteY7816" fmla="*/ 1657015 h 4860733"/>
                <a:gd name="connsiteX7817" fmla="*/ 4691746 w 4853691"/>
                <a:gd name="connsiteY7817" fmla="*/ 1633544 h 4860733"/>
                <a:gd name="connsiteX7818" fmla="*/ 4691746 w 4853691"/>
                <a:gd name="connsiteY7818" fmla="*/ 1633544 h 4860733"/>
                <a:gd name="connsiteX7819" fmla="*/ 4665929 w 4853691"/>
                <a:gd name="connsiteY7819" fmla="*/ 1586603 h 4860733"/>
                <a:gd name="connsiteX7820" fmla="*/ 4663581 w 4853691"/>
                <a:gd name="connsiteY7820" fmla="*/ 1577215 h 4860733"/>
                <a:gd name="connsiteX7821" fmla="*/ 4658887 w 4853691"/>
                <a:gd name="connsiteY7821" fmla="*/ 1558439 h 4860733"/>
                <a:gd name="connsiteX7822" fmla="*/ 4724605 w 4853691"/>
                <a:gd name="connsiteY7822" fmla="*/ 1661709 h 4860733"/>
                <a:gd name="connsiteX7823" fmla="*/ 4738687 w 4853691"/>
                <a:gd name="connsiteY7823" fmla="*/ 1701609 h 4860733"/>
                <a:gd name="connsiteX7824" fmla="*/ 4745728 w 4853691"/>
                <a:gd name="connsiteY7824" fmla="*/ 1727426 h 4860733"/>
                <a:gd name="connsiteX7825" fmla="*/ 4759810 w 4853691"/>
                <a:gd name="connsiteY7825" fmla="*/ 1774367 h 4860733"/>
                <a:gd name="connsiteX7826" fmla="*/ 4759810 w 4853691"/>
                <a:gd name="connsiteY7826" fmla="*/ 1774367 h 4860733"/>
                <a:gd name="connsiteX7827" fmla="*/ 4738687 w 4853691"/>
                <a:gd name="connsiteY7827" fmla="*/ 1720385 h 4860733"/>
                <a:gd name="connsiteX7828" fmla="*/ 4738687 w 4853691"/>
                <a:gd name="connsiteY7828" fmla="*/ 1720385 h 4860733"/>
                <a:gd name="connsiteX7829" fmla="*/ 4719911 w 4853691"/>
                <a:gd name="connsiteY7829" fmla="*/ 1680485 h 4860733"/>
                <a:gd name="connsiteX7830" fmla="*/ 4719911 w 4853691"/>
                <a:gd name="connsiteY7830" fmla="*/ 1678138 h 4860733"/>
                <a:gd name="connsiteX7831" fmla="*/ 4719911 w 4853691"/>
                <a:gd name="connsiteY7831" fmla="*/ 1678138 h 4860733"/>
                <a:gd name="connsiteX7832" fmla="*/ 4708175 w 4853691"/>
                <a:gd name="connsiteY7832" fmla="*/ 1640586 h 4860733"/>
                <a:gd name="connsiteX7833" fmla="*/ 4705828 w 4853691"/>
                <a:gd name="connsiteY7833" fmla="*/ 1631197 h 4860733"/>
                <a:gd name="connsiteX7834" fmla="*/ 4677664 w 4853691"/>
                <a:gd name="connsiteY7834" fmla="*/ 1551398 h 4860733"/>
                <a:gd name="connsiteX7835" fmla="*/ 4675317 w 4853691"/>
                <a:gd name="connsiteY7835" fmla="*/ 1546704 h 4860733"/>
                <a:gd name="connsiteX7836" fmla="*/ 4719911 w 4853691"/>
                <a:gd name="connsiteY7836" fmla="*/ 1638238 h 4860733"/>
                <a:gd name="connsiteX7837" fmla="*/ 4724605 w 4853691"/>
                <a:gd name="connsiteY7837" fmla="*/ 1661709 h 4860733"/>
                <a:gd name="connsiteX7838" fmla="*/ 4689399 w 4853691"/>
                <a:gd name="connsiteY7838" fmla="*/ 1664056 h 4860733"/>
                <a:gd name="connsiteX7839" fmla="*/ 4696440 w 4853691"/>
                <a:gd name="connsiteY7839" fmla="*/ 1687526 h 4860733"/>
                <a:gd name="connsiteX7840" fmla="*/ 4698787 w 4853691"/>
                <a:gd name="connsiteY7840" fmla="*/ 1696915 h 4860733"/>
                <a:gd name="connsiteX7841" fmla="*/ 4694093 w 4853691"/>
                <a:gd name="connsiteY7841" fmla="*/ 1685179 h 4860733"/>
                <a:gd name="connsiteX7842" fmla="*/ 4687052 w 4853691"/>
                <a:gd name="connsiteY7842" fmla="*/ 1661709 h 4860733"/>
                <a:gd name="connsiteX7843" fmla="*/ 4675317 w 4853691"/>
                <a:gd name="connsiteY7843" fmla="*/ 1631197 h 4860733"/>
                <a:gd name="connsiteX7844" fmla="*/ 4665929 w 4853691"/>
                <a:gd name="connsiteY7844" fmla="*/ 1607727 h 4860733"/>
                <a:gd name="connsiteX7845" fmla="*/ 4665929 w 4853691"/>
                <a:gd name="connsiteY7845" fmla="*/ 1607727 h 4860733"/>
                <a:gd name="connsiteX7846" fmla="*/ 4677664 w 4853691"/>
                <a:gd name="connsiteY7846" fmla="*/ 1626503 h 4860733"/>
                <a:gd name="connsiteX7847" fmla="*/ 4682358 w 4853691"/>
                <a:gd name="connsiteY7847" fmla="*/ 1640586 h 4860733"/>
                <a:gd name="connsiteX7848" fmla="*/ 4689399 w 4853691"/>
                <a:gd name="connsiteY7848" fmla="*/ 1664056 h 4860733"/>
                <a:gd name="connsiteX7849" fmla="*/ 4680011 w 4853691"/>
                <a:gd name="connsiteY7849" fmla="*/ 1736814 h 4860733"/>
                <a:gd name="connsiteX7850" fmla="*/ 4680011 w 4853691"/>
                <a:gd name="connsiteY7850" fmla="*/ 1736814 h 4860733"/>
                <a:gd name="connsiteX7851" fmla="*/ 4663581 w 4853691"/>
                <a:gd name="connsiteY7851" fmla="*/ 1753244 h 4860733"/>
                <a:gd name="connsiteX7852" fmla="*/ 4661234 w 4853691"/>
                <a:gd name="connsiteY7852" fmla="*/ 1755591 h 4860733"/>
                <a:gd name="connsiteX7853" fmla="*/ 4658887 w 4853691"/>
                <a:gd name="connsiteY7853" fmla="*/ 1757938 h 4860733"/>
                <a:gd name="connsiteX7854" fmla="*/ 4649499 w 4853691"/>
                <a:gd name="connsiteY7854" fmla="*/ 1755591 h 4860733"/>
                <a:gd name="connsiteX7855" fmla="*/ 4642458 w 4853691"/>
                <a:gd name="connsiteY7855" fmla="*/ 1757938 h 4860733"/>
                <a:gd name="connsiteX7856" fmla="*/ 4616640 w 4853691"/>
                <a:gd name="connsiteY7856" fmla="*/ 1694568 h 4860733"/>
                <a:gd name="connsiteX7857" fmla="*/ 4604905 w 4853691"/>
                <a:gd name="connsiteY7857" fmla="*/ 1664056 h 4860733"/>
                <a:gd name="connsiteX7858" fmla="*/ 4555617 w 4853691"/>
                <a:gd name="connsiteY7858" fmla="*/ 1556092 h 4860733"/>
                <a:gd name="connsiteX7859" fmla="*/ 4539188 w 4853691"/>
                <a:gd name="connsiteY7859" fmla="*/ 1520886 h 4860733"/>
                <a:gd name="connsiteX7860" fmla="*/ 4503982 w 4853691"/>
                <a:gd name="connsiteY7860" fmla="*/ 1448128 h 4860733"/>
                <a:gd name="connsiteX7861" fmla="*/ 4480512 w 4853691"/>
                <a:gd name="connsiteY7861" fmla="*/ 1405881 h 4860733"/>
                <a:gd name="connsiteX7862" fmla="*/ 4447653 w 4853691"/>
                <a:gd name="connsiteY7862" fmla="*/ 1347205 h 4860733"/>
                <a:gd name="connsiteX7863" fmla="*/ 4642458 w 4853691"/>
                <a:gd name="connsiteY7863" fmla="*/ 1572521 h 4860733"/>
                <a:gd name="connsiteX7864" fmla="*/ 4687052 w 4853691"/>
                <a:gd name="connsiteY7864" fmla="*/ 1675791 h 4860733"/>
                <a:gd name="connsiteX7865" fmla="*/ 4694093 w 4853691"/>
                <a:gd name="connsiteY7865" fmla="*/ 1694568 h 4860733"/>
                <a:gd name="connsiteX7866" fmla="*/ 4701134 w 4853691"/>
                <a:gd name="connsiteY7866" fmla="*/ 1715691 h 4860733"/>
                <a:gd name="connsiteX7867" fmla="*/ 4689399 w 4853691"/>
                <a:gd name="connsiteY7867" fmla="*/ 1734467 h 4860733"/>
                <a:gd name="connsiteX7868" fmla="*/ 4689399 w 4853691"/>
                <a:gd name="connsiteY7868" fmla="*/ 1736814 h 4860733"/>
                <a:gd name="connsiteX7869" fmla="*/ 4687052 w 4853691"/>
                <a:gd name="connsiteY7869" fmla="*/ 1736814 h 4860733"/>
                <a:gd name="connsiteX7870" fmla="*/ 4680011 w 4853691"/>
                <a:gd name="connsiteY7870" fmla="*/ 1736814 h 4860733"/>
                <a:gd name="connsiteX7871" fmla="*/ 4318566 w 4853691"/>
                <a:gd name="connsiteY7871" fmla="*/ 1218117 h 4860733"/>
                <a:gd name="connsiteX7872" fmla="*/ 4302136 w 4853691"/>
                <a:gd name="connsiteY7872" fmla="*/ 1227505 h 4860733"/>
                <a:gd name="connsiteX7873" fmla="*/ 4285707 w 4853691"/>
                <a:gd name="connsiteY7873" fmla="*/ 1218117 h 4860733"/>
                <a:gd name="connsiteX7874" fmla="*/ 4266931 w 4853691"/>
                <a:gd name="connsiteY7874" fmla="*/ 1171176 h 4860733"/>
                <a:gd name="connsiteX7875" fmla="*/ 4257542 w 4853691"/>
                <a:gd name="connsiteY7875" fmla="*/ 1147706 h 4860733"/>
                <a:gd name="connsiteX7876" fmla="*/ 4255195 w 4853691"/>
                <a:gd name="connsiteY7876" fmla="*/ 1140665 h 4860733"/>
                <a:gd name="connsiteX7877" fmla="*/ 4332648 w 4853691"/>
                <a:gd name="connsiteY7877" fmla="*/ 1201688 h 4860733"/>
                <a:gd name="connsiteX7878" fmla="*/ 4381936 w 4853691"/>
                <a:gd name="connsiteY7878" fmla="*/ 1243935 h 4860733"/>
                <a:gd name="connsiteX7879" fmla="*/ 4377242 w 4853691"/>
                <a:gd name="connsiteY7879" fmla="*/ 1255670 h 4860733"/>
                <a:gd name="connsiteX7880" fmla="*/ 4398365 w 4853691"/>
                <a:gd name="connsiteY7880" fmla="*/ 1276793 h 4860733"/>
                <a:gd name="connsiteX7881" fmla="*/ 4403059 w 4853691"/>
                <a:gd name="connsiteY7881" fmla="*/ 1276793 h 4860733"/>
                <a:gd name="connsiteX7882" fmla="*/ 4419489 w 4853691"/>
                <a:gd name="connsiteY7882" fmla="*/ 1304958 h 4860733"/>
                <a:gd name="connsiteX7883" fmla="*/ 4438265 w 4853691"/>
                <a:gd name="connsiteY7883" fmla="*/ 1337817 h 4860733"/>
                <a:gd name="connsiteX7884" fmla="*/ 4332648 w 4853691"/>
                <a:gd name="connsiteY7884" fmla="*/ 1253323 h 4860733"/>
                <a:gd name="connsiteX7885" fmla="*/ 4337342 w 4853691"/>
                <a:gd name="connsiteY7885" fmla="*/ 1241588 h 4860733"/>
                <a:gd name="connsiteX7886" fmla="*/ 4318566 w 4853691"/>
                <a:gd name="connsiteY7886" fmla="*/ 1218117 h 4860733"/>
                <a:gd name="connsiteX7887" fmla="*/ 4426530 w 4853691"/>
                <a:gd name="connsiteY7887" fmla="*/ 1701609 h 4860733"/>
                <a:gd name="connsiteX7888" fmla="*/ 4417141 w 4853691"/>
                <a:gd name="connsiteY7888" fmla="*/ 1701609 h 4860733"/>
                <a:gd name="connsiteX7889" fmla="*/ 4410100 w 4853691"/>
                <a:gd name="connsiteY7889" fmla="*/ 1703956 h 4860733"/>
                <a:gd name="connsiteX7890" fmla="*/ 4398365 w 4853691"/>
                <a:gd name="connsiteY7890" fmla="*/ 1706303 h 4860733"/>
                <a:gd name="connsiteX7891" fmla="*/ 4391324 w 4853691"/>
                <a:gd name="connsiteY7891" fmla="*/ 1708650 h 4860733"/>
                <a:gd name="connsiteX7892" fmla="*/ 4379589 w 4853691"/>
                <a:gd name="connsiteY7892" fmla="*/ 1710997 h 4860733"/>
                <a:gd name="connsiteX7893" fmla="*/ 4372548 w 4853691"/>
                <a:gd name="connsiteY7893" fmla="*/ 1713344 h 4860733"/>
                <a:gd name="connsiteX7894" fmla="*/ 4360812 w 4853691"/>
                <a:gd name="connsiteY7894" fmla="*/ 1718038 h 4860733"/>
                <a:gd name="connsiteX7895" fmla="*/ 4353771 w 4853691"/>
                <a:gd name="connsiteY7895" fmla="*/ 1720385 h 4860733"/>
                <a:gd name="connsiteX7896" fmla="*/ 4342036 w 4853691"/>
                <a:gd name="connsiteY7896" fmla="*/ 1725079 h 4860733"/>
                <a:gd name="connsiteX7897" fmla="*/ 4334995 w 4853691"/>
                <a:gd name="connsiteY7897" fmla="*/ 1729773 h 4860733"/>
                <a:gd name="connsiteX7898" fmla="*/ 4323260 w 4853691"/>
                <a:gd name="connsiteY7898" fmla="*/ 1736814 h 4860733"/>
                <a:gd name="connsiteX7899" fmla="*/ 4316218 w 4853691"/>
                <a:gd name="connsiteY7899" fmla="*/ 1741508 h 4860733"/>
                <a:gd name="connsiteX7900" fmla="*/ 4304483 w 4853691"/>
                <a:gd name="connsiteY7900" fmla="*/ 1748550 h 4860733"/>
                <a:gd name="connsiteX7901" fmla="*/ 4297442 w 4853691"/>
                <a:gd name="connsiteY7901" fmla="*/ 1753244 h 4860733"/>
                <a:gd name="connsiteX7902" fmla="*/ 4283360 w 4853691"/>
                <a:gd name="connsiteY7902" fmla="*/ 1762632 h 4860733"/>
                <a:gd name="connsiteX7903" fmla="*/ 4276319 w 4853691"/>
                <a:gd name="connsiteY7903" fmla="*/ 1767326 h 4860733"/>
                <a:gd name="connsiteX7904" fmla="*/ 4262237 w 4853691"/>
                <a:gd name="connsiteY7904" fmla="*/ 1776714 h 4860733"/>
                <a:gd name="connsiteX7905" fmla="*/ 4257542 w 4853691"/>
                <a:gd name="connsiteY7905" fmla="*/ 1781408 h 4860733"/>
                <a:gd name="connsiteX7906" fmla="*/ 4241113 w 4853691"/>
                <a:gd name="connsiteY7906" fmla="*/ 1793144 h 4860733"/>
                <a:gd name="connsiteX7907" fmla="*/ 4238766 w 4853691"/>
                <a:gd name="connsiteY7907" fmla="*/ 1795491 h 4860733"/>
                <a:gd name="connsiteX7908" fmla="*/ 4219990 w 4853691"/>
                <a:gd name="connsiteY7908" fmla="*/ 1809573 h 4860733"/>
                <a:gd name="connsiteX7909" fmla="*/ 4217643 w 4853691"/>
                <a:gd name="connsiteY7909" fmla="*/ 1811920 h 4860733"/>
                <a:gd name="connsiteX7910" fmla="*/ 4198866 w 4853691"/>
                <a:gd name="connsiteY7910" fmla="*/ 1828349 h 4860733"/>
                <a:gd name="connsiteX7911" fmla="*/ 4196519 w 4853691"/>
                <a:gd name="connsiteY7911" fmla="*/ 1830696 h 4860733"/>
                <a:gd name="connsiteX7912" fmla="*/ 4147231 w 4853691"/>
                <a:gd name="connsiteY7912" fmla="*/ 1877637 h 4860733"/>
                <a:gd name="connsiteX7913" fmla="*/ 4133149 w 4853691"/>
                <a:gd name="connsiteY7913" fmla="*/ 1872943 h 4860733"/>
                <a:gd name="connsiteX7914" fmla="*/ 4116719 w 4853691"/>
                <a:gd name="connsiteY7914" fmla="*/ 1882331 h 4860733"/>
                <a:gd name="connsiteX7915" fmla="*/ 3940691 w 4853691"/>
                <a:gd name="connsiteY7915" fmla="*/ 1793144 h 4860733"/>
                <a:gd name="connsiteX7916" fmla="*/ 3921915 w 4853691"/>
                <a:gd name="connsiteY7916" fmla="*/ 1783755 h 4860733"/>
                <a:gd name="connsiteX7917" fmla="*/ 3884362 w 4853691"/>
                <a:gd name="connsiteY7917" fmla="*/ 1767326 h 4860733"/>
                <a:gd name="connsiteX7918" fmla="*/ 3846809 w 4853691"/>
                <a:gd name="connsiteY7918" fmla="*/ 1750897 h 4860733"/>
                <a:gd name="connsiteX7919" fmla="*/ 3816298 w 4853691"/>
                <a:gd name="connsiteY7919" fmla="*/ 1736814 h 4860733"/>
                <a:gd name="connsiteX7920" fmla="*/ 3771704 w 4853691"/>
                <a:gd name="connsiteY7920" fmla="*/ 1715691 h 4860733"/>
                <a:gd name="connsiteX7921" fmla="*/ 3745886 w 4853691"/>
                <a:gd name="connsiteY7921" fmla="*/ 1703956 h 4860733"/>
                <a:gd name="connsiteX7922" fmla="*/ 3696598 w 4853691"/>
                <a:gd name="connsiteY7922" fmla="*/ 1682832 h 4860733"/>
                <a:gd name="connsiteX7923" fmla="*/ 3673128 w 4853691"/>
                <a:gd name="connsiteY7923" fmla="*/ 1673444 h 4860733"/>
                <a:gd name="connsiteX7924" fmla="*/ 3619146 w 4853691"/>
                <a:gd name="connsiteY7924" fmla="*/ 1652321 h 4860733"/>
                <a:gd name="connsiteX7925" fmla="*/ 3598022 w 4853691"/>
                <a:gd name="connsiteY7925" fmla="*/ 1642933 h 4860733"/>
                <a:gd name="connsiteX7926" fmla="*/ 3558123 w 4853691"/>
                <a:gd name="connsiteY7926" fmla="*/ 1626503 h 4860733"/>
                <a:gd name="connsiteX7927" fmla="*/ 3560469 w 4853691"/>
                <a:gd name="connsiteY7927" fmla="*/ 1619462 h 4860733"/>
                <a:gd name="connsiteX7928" fmla="*/ 3560469 w 4853691"/>
                <a:gd name="connsiteY7928" fmla="*/ 1614768 h 4860733"/>
                <a:gd name="connsiteX7929" fmla="*/ 3569858 w 4853691"/>
                <a:gd name="connsiteY7929" fmla="*/ 1612421 h 4860733"/>
                <a:gd name="connsiteX7930" fmla="*/ 3595675 w 4853691"/>
                <a:gd name="connsiteY7930" fmla="*/ 1605380 h 4860733"/>
                <a:gd name="connsiteX7931" fmla="*/ 3621493 w 4853691"/>
                <a:gd name="connsiteY7931" fmla="*/ 1598339 h 4860733"/>
                <a:gd name="connsiteX7932" fmla="*/ 3647310 w 4853691"/>
                <a:gd name="connsiteY7932" fmla="*/ 1591297 h 4860733"/>
                <a:gd name="connsiteX7933" fmla="*/ 3673128 w 4853691"/>
                <a:gd name="connsiteY7933" fmla="*/ 1584256 h 4860733"/>
                <a:gd name="connsiteX7934" fmla="*/ 3698945 w 4853691"/>
                <a:gd name="connsiteY7934" fmla="*/ 1579562 h 4860733"/>
                <a:gd name="connsiteX7935" fmla="*/ 3727110 w 4853691"/>
                <a:gd name="connsiteY7935" fmla="*/ 1574868 h 4860733"/>
                <a:gd name="connsiteX7936" fmla="*/ 3752927 w 4853691"/>
                <a:gd name="connsiteY7936" fmla="*/ 1570174 h 4860733"/>
                <a:gd name="connsiteX7937" fmla="*/ 3781092 w 4853691"/>
                <a:gd name="connsiteY7937" fmla="*/ 1565480 h 4860733"/>
                <a:gd name="connsiteX7938" fmla="*/ 3804562 w 4853691"/>
                <a:gd name="connsiteY7938" fmla="*/ 1563133 h 4860733"/>
                <a:gd name="connsiteX7939" fmla="*/ 3835074 w 4853691"/>
                <a:gd name="connsiteY7939" fmla="*/ 1560786 h 4860733"/>
                <a:gd name="connsiteX7940" fmla="*/ 3856197 w 4853691"/>
                <a:gd name="connsiteY7940" fmla="*/ 1558439 h 4860733"/>
                <a:gd name="connsiteX7941" fmla="*/ 3889056 w 4853691"/>
                <a:gd name="connsiteY7941" fmla="*/ 1556092 h 4860733"/>
                <a:gd name="connsiteX7942" fmla="*/ 3907832 w 4853691"/>
                <a:gd name="connsiteY7942" fmla="*/ 1556092 h 4860733"/>
                <a:gd name="connsiteX7943" fmla="*/ 3959467 w 4853691"/>
                <a:gd name="connsiteY7943" fmla="*/ 1556092 h 4860733"/>
                <a:gd name="connsiteX7944" fmla="*/ 3997020 w 4853691"/>
                <a:gd name="connsiteY7944" fmla="*/ 1556092 h 4860733"/>
                <a:gd name="connsiteX7945" fmla="*/ 4008755 w 4853691"/>
                <a:gd name="connsiteY7945" fmla="*/ 1556092 h 4860733"/>
                <a:gd name="connsiteX7946" fmla="*/ 4034573 w 4853691"/>
                <a:gd name="connsiteY7946" fmla="*/ 1558439 h 4860733"/>
                <a:gd name="connsiteX7947" fmla="*/ 4048655 w 4853691"/>
                <a:gd name="connsiteY7947" fmla="*/ 1558439 h 4860733"/>
                <a:gd name="connsiteX7948" fmla="*/ 4072126 w 4853691"/>
                <a:gd name="connsiteY7948" fmla="*/ 1560786 h 4860733"/>
                <a:gd name="connsiteX7949" fmla="*/ 4086208 w 4853691"/>
                <a:gd name="connsiteY7949" fmla="*/ 1563133 h 4860733"/>
                <a:gd name="connsiteX7950" fmla="*/ 4107331 w 4853691"/>
                <a:gd name="connsiteY7950" fmla="*/ 1565480 h 4860733"/>
                <a:gd name="connsiteX7951" fmla="*/ 4121414 w 4853691"/>
                <a:gd name="connsiteY7951" fmla="*/ 1567827 h 4860733"/>
                <a:gd name="connsiteX7952" fmla="*/ 4140190 w 4853691"/>
                <a:gd name="connsiteY7952" fmla="*/ 1570174 h 4860733"/>
                <a:gd name="connsiteX7953" fmla="*/ 4154272 w 4853691"/>
                <a:gd name="connsiteY7953" fmla="*/ 1572521 h 4860733"/>
                <a:gd name="connsiteX7954" fmla="*/ 4173049 w 4853691"/>
                <a:gd name="connsiteY7954" fmla="*/ 1577215 h 4860733"/>
                <a:gd name="connsiteX7955" fmla="*/ 4187131 w 4853691"/>
                <a:gd name="connsiteY7955" fmla="*/ 1579562 h 4860733"/>
                <a:gd name="connsiteX7956" fmla="*/ 4205907 w 4853691"/>
                <a:gd name="connsiteY7956" fmla="*/ 1584256 h 4860733"/>
                <a:gd name="connsiteX7957" fmla="*/ 4219990 w 4853691"/>
                <a:gd name="connsiteY7957" fmla="*/ 1588950 h 4860733"/>
                <a:gd name="connsiteX7958" fmla="*/ 4236419 w 4853691"/>
                <a:gd name="connsiteY7958" fmla="*/ 1593645 h 4860733"/>
                <a:gd name="connsiteX7959" fmla="*/ 4250501 w 4853691"/>
                <a:gd name="connsiteY7959" fmla="*/ 1598339 h 4860733"/>
                <a:gd name="connsiteX7960" fmla="*/ 4266931 w 4853691"/>
                <a:gd name="connsiteY7960" fmla="*/ 1603033 h 4860733"/>
                <a:gd name="connsiteX7961" fmla="*/ 4281013 w 4853691"/>
                <a:gd name="connsiteY7961" fmla="*/ 1607727 h 4860733"/>
                <a:gd name="connsiteX7962" fmla="*/ 4297442 w 4853691"/>
                <a:gd name="connsiteY7962" fmla="*/ 1612421 h 4860733"/>
                <a:gd name="connsiteX7963" fmla="*/ 4311524 w 4853691"/>
                <a:gd name="connsiteY7963" fmla="*/ 1619462 h 4860733"/>
                <a:gd name="connsiteX7964" fmla="*/ 4325607 w 4853691"/>
                <a:gd name="connsiteY7964" fmla="*/ 1626503 h 4860733"/>
                <a:gd name="connsiteX7965" fmla="*/ 4339689 w 4853691"/>
                <a:gd name="connsiteY7965" fmla="*/ 1633544 h 4860733"/>
                <a:gd name="connsiteX7966" fmla="*/ 4353771 w 4853691"/>
                <a:gd name="connsiteY7966" fmla="*/ 1640586 h 4860733"/>
                <a:gd name="connsiteX7967" fmla="*/ 4367854 w 4853691"/>
                <a:gd name="connsiteY7967" fmla="*/ 1647627 h 4860733"/>
                <a:gd name="connsiteX7968" fmla="*/ 4381936 w 4853691"/>
                <a:gd name="connsiteY7968" fmla="*/ 1654668 h 4860733"/>
                <a:gd name="connsiteX7969" fmla="*/ 4396018 w 4853691"/>
                <a:gd name="connsiteY7969" fmla="*/ 1664056 h 4860733"/>
                <a:gd name="connsiteX7970" fmla="*/ 4407753 w 4853691"/>
                <a:gd name="connsiteY7970" fmla="*/ 1671097 h 4860733"/>
                <a:gd name="connsiteX7971" fmla="*/ 4421835 w 4853691"/>
                <a:gd name="connsiteY7971" fmla="*/ 1680485 h 4860733"/>
                <a:gd name="connsiteX7972" fmla="*/ 4433571 w 4853691"/>
                <a:gd name="connsiteY7972" fmla="*/ 1687526 h 4860733"/>
                <a:gd name="connsiteX7973" fmla="*/ 4442959 w 4853691"/>
                <a:gd name="connsiteY7973" fmla="*/ 1694568 h 4860733"/>
                <a:gd name="connsiteX7974" fmla="*/ 4440612 w 4853691"/>
                <a:gd name="connsiteY7974" fmla="*/ 1703956 h 4860733"/>
                <a:gd name="connsiteX7975" fmla="*/ 4433571 w 4853691"/>
                <a:gd name="connsiteY7975" fmla="*/ 1703956 h 4860733"/>
                <a:gd name="connsiteX7976" fmla="*/ 4426530 w 4853691"/>
                <a:gd name="connsiteY7976" fmla="*/ 1701609 h 4860733"/>
                <a:gd name="connsiteX7977" fmla="*/ 4154272 w 4853691"/>
                <a:gd name="connsiteY7977" fmla="*/ 1924578 h 4860733"/>
                <a:gd name="connsiteX7978" fmla="*/ 4173049 w 4853691"/>
                <a:gd name="connsiteY7978" fmla="*/ 1950396 h 4860733"/>
                <a:gd name="connsiteX7979" fmla="*/ 4180090 w 4853691"/>
                <a:gd name="connsiteY7979" fmla="*/ 1959784 h 4860733"/>
                <a:gd name="connsiteX7980" fmla="*/ 4196519 w 4853691"/>
                <a:gd name="connsiteY7980" fmla="*/ 1980907 h 4860733"/>
                <a:gd name="connsiteX7981" fmla="*/ 4203560 w 4853691"/>
                <a:gd name="connsiteY7981" fmla="*/ 1990295 h 4860733"/>
                <a:gd name="connsiteX7982" fmla="*/ 4217643 w 4853691"/>
                <a:gd name="connsiteY7982" fmla="*/ 2009072 h 4860733"/>
                <a:gd name="connsiteX7983" fmla="*/ 4227031 w 4853691"/>
                <a:gd name="connsiteY7983" fmla="*/ 2020807 h 4860733"/>
                <a:gd name="connsiteX7984" fmla="*/ 4241113 w 4853691"/>
                <a:gd name="connsiteY7984" fmla="*/ 2037236 h 4860733"/>
                <a:gd name="connsiteX7985" fmla="*/ 4250501 w 4853691"/>
                <a:gd name="connsiteY7985" fmla="*/ 2048971 h 4860733"/>
                <a:gd name="connsiteX7986" fmla="*/ 4262237 w 4853691"/>
                <a:gd name="connsiteY7986" fmla="*/ 2063054 h 4860733"/>
                <a:gd name="connsiteX7987" fmla="*/ 4271625 w 4853691"/>
                <a:gd name="connsiteY7987" fmla="*/ 2077136 h 4860733"/>
                <a:gd name="connsiteX7988" fmla="*/ 4281013 w 4853691"/>
                <a:gd name="connsiteY7988" fmla="*/ 2088871 h 4860733"/>
                <a:gd name="connsiteX7989" fmla="*/ 4292748 w 4853691"/>
                <a:gd name="connsiteY7989" fmla="*/ 2102954 h 4860733"/>
                <a:gd name="connsiteX7990" fmla="*/ 4302136 w 4853691"/>
                <a:gd name="connsiteY7990" fmla="*/ 2114689 h 4860733"/>
                <a:gd name="connsiteX7991" fmla="*/ 4313872 w 4853691"/>
                <a:gd name="connsiteY7991" fmla="*/ 2128771 h 4860733"/>
                <a:gd name="connsiteX7992" fmla="*/ 4320913 w 4853691"/>
                <a:gd name="connsiteY7992" fmla="*/ 2138159 h 4860733"/>
                <a:gd name="connsiteX7993" fmla="*/ 4332648 w 4853691"/>
                <a:gd name="connsiteY7993" fmla="*/ 2152242 h 4860733"/>
                <a:gd name="connsiteX7994" fmla="*/ 4339689 w 4853691"/>
                <a:gd name="connsiteY7994" fmla="*/ 2161630 h 4860733"/>
                <a:gd name="connsiteX7995" fmla="*/ 4351424 w 4853691"/>
                <a:gd name="connsiteY7995" fmla="*/ 2175712 h 4860733"/>
                <a:gd name="connsiteX7996" fmla="*/ 4358465 w 4853691"/>
                <a:gd name="connsiteY7996" fmla="*/ 2182753 h 4860733"/>
                <a:gd name="connsiteX7997" fmla="*/ 4370201 w 4853691"/>
                <a:gd name="connsiteY7997" fmla="*/ 2196836 h 4860733"/>
                <a:gd name="connsiteX7998" fmla="*/ 4377242 w 4853691"/>
                <a:gd name="connsiteY7998" fmla="*/ 2203877 h 4860733"/>
                <a:gd name="connsiteX7999" fmla="*/ 4388977 w 4853691"/>
                <a:gd name="connsiteY7999" fmla="*/ 2217959 h 4860733"/>
                <a:gd name="connsiteX8000" fmla="*/ 4396018 w 4853691"/>
                <a:gd name="connsiteY8000" fmla="*/ 2225000 h 4860733"/>
                <a:gd name="connsiteX8001" fmla="*/ 4407753 w 4853691"/>
                <a:gd name="connsiteY8001" fmla="*/ 2239082 h 4860733"/>
                <a:gd name="connsiteX8002" fmla="*/ 4412447 w 4853691"/>
                <a:gd name="connsiteY8002" fmla="*/ 2243776 h 4860733"/>
                <a:gd name="connsiteX8003" fmla="*/ 4424183 w 4853691"/>
                <a:gd name="connsiteY8003" fmla="*/ 2257859 h 4860733"/>
                <a:gd name="connsiteX8004" fmla="*/ 4428877 w 4853691"/>
                <a:gd name="connsiteY8004" fmla="*/ 2262553 h 4860733"/>
                <a:gd name="connsiteX8005" fmla="*/ 4442959 w 4853691"/>
                <a:gd name="connsiteY8005" fmla="*/ 2276635 h 4860733"/>
                <a:gd name="connsiteX8006" fmla="*/ 4445306 w 4853691"/>
                <a:gd name="connsiteY8006" fmla="*/ 2278982 h 4860733"/>
                <a:gd name="connsiteX8007" fmla="*/ 4440612 w 4853691"/>
                <a:gd name="connsiteY8007" fmla="*/ 2293064 h 4860733"/>
                <a:gd name="connsiteX8008" fmla="*/ 4461736 w 4853691"/>
                <a:gd name="connsiteY8008" fmla="*/ 2314188 h 4860733"/>
                <a:gd name="connsiteX8009" fmla="*/ 4475818 w 4853691"/>
                <a:gd name="connsiteY8009" fmla="*/ 2309494 h 4860733"/>
                <a:gd name="connsiteX8010" fmla="*/ 4480512 w 4853691"/>
                <a:gd name="connsiteY8010" fmla="*/ 2314188 h 4860733"/>
                <a:gd name="connsiteX8011" fmla="*/ 4482859 w 4853691"/>
                <a:gd name="connsiteY8011" fmla="*/ 2316535 h 4860733"/>
                <a:gd name="connsiteX8012" fmla="*/ 4499288 w 4853691"/>
                <a:gd name="connsiteY8012" fmla="*/ 2332964 h 4860733"/>
                <a:gd name="connsiteX8013" fmla="*/ 4501635 w 4853691"/>
                <a:gd name="connsiteY8013" fmla="*/ 2335311 h 4860733"/>
                <a:gd name="connsiteX8014" fmla="*/ 4518065 w 4853691"/>
                <a:gd name="connsiteY8014" fmla="*/ 2349394 h 4860733"/>
                <a:gd name="connsiteX8015" fmla="*/ 4520412 w 4853691"/>
                <a:gd name="connsiteY8015" fmla="*/ 2351741 h 4860733"/>
                <a:gd name="connsiteX8016" fmla="*/ 4534494 w 4853691"/>
                <a:gd name="connsiteY8016" fmla="*/ 2363476 h 4860733"/>
                <a:gd name="connsiteX8017" fmla="*/ 4539188 w 4853691"/>
                <a:gd name="connsiteY8017" fmla="*/ 2368170 h 4860733"/>
                <a:gd name="connsiteX8018" fmla="*/ 4550923 w 4853691"/>
                <a:gd name="connsiteY8018" fmla="*/ 2379905 h 4860733"/>
                <a:gd name="connsiteX8019" fmla="*/ 4555617 w 4853691"/>
                <a:gd name="connsiteY8019" fmla="*/ 2384599 h 4860733"/>
                <a:gd name="connsiteX8020" fmla="*/ 4567353 w 4853691"/>
                <a:gd name="connsiteY8020" fmla="*/ 2393987 h 4860733"/>
                <a:gd name="connsiteX8021" fmla="*/ 4572047 w 4853691"/>
                <a:gd name="connsiteY8021" fmla="*/ 2398681 h 4860733"/>
                <a:gd name="connsiteX8022" fmla="*/ 4583782 w 4853691"/>
                <a:gd name="connsiteY8022" fmla="*/ 2408070 h 4860733"/>
                <a:gd name="connsiteX8023" fmla="*/ 4588476 w 4853691"/>
                <a:gd name="connsiteY8023" fmla="*/ 2412764 h 4860733"/>
                <a:gd name="connsiteX8024" fmla="*/ 4597864 w 4853691"/>
                <a:gd name="connsiteY8024" fmla="*/ 2419805 h 4860733"/>
                <a:gd name="connsiteX8025" fmla="*/ 4604905 w 4853691"/>
                <a:gd name="connsiteY8025" fmla="*/ 2424499 h 4860733"/>
                <a:gd name="connsiteX8026" fmla="*/ 4614294 w 4853691"/>
                <a:gd name="connsiteY8026" fmla="*/ 2431540 h 4860733"/>
                <a:gd name="connsiteX8027" fmla="*/ 4621334 w 4853691"/>
                <a:gd name="connsiteY8027" fmla="*/ 2436234 h 4860733"/>
                <a:gd name="connsiteX8028" fmla="*/ 4630723 w 4853691"/>
                <a:gd name="connsiteY8028" fmla="*/ 2440928 h 4860733"/>
                <a:gd name="connsiteX8029" fmla="*/ 4637764 w 4853691"/>
                <a:gd name="connsiteY8029" fmla="*/ 2443275 h 4860733"/>
                <a:gd name="connsiteX8030" fmla="*/ 4644805 w 4853691"/>
                <a:gd name="connsiteY8030" fmla="*/ 2447969 h 4860733"/>
                <a:gd name="connsiteX8031" fmla="*/ 4651846 w 4853691"/>
                <a:gd name="connsiteY8031" fmla="*/ 2450317 h 4860733"/>
                <a:gd name="connsiteX8032" fmla="*/ 4658887 w 4853691"/>
                <a:gd name="connsiteY8032" fmla="*/ 2455011 h 4860733"/>
                <a:gd name="connsiteX8033" fmla="*/ 4665929 w 4853691"/>
                <a:gd name="connsiteY8033" fmla="*/ 2457358 h 4860733"/>
                <a:gd name="connsiteX8034" fmla="*/ 4672970 w 4853691"/>
                <a:gd name="connsiteY8034" fmla="*/ 2459705 h 4860733"/>
                <a:gd name="connsiteX8035" fmla="*/ 4680011 w 4853691"/>
                <a:gd name="connsiteY8035" fmla="*/ 2462052 h 4860733"/>
                <a:gd name="connsiteX8036" fmla="*/ 4687052 w 4853691"/>
                <a:gd name="connsiteY8036" fmla="*/ 2464399 h 4860733"/>
                <a:gd name="connsiteX8037" fmla="*/ 4694093 w 4853691"/>
                <a:gd name="connsiteY8037" fmla="*/ 2466746 h 4860733"/>
                <a:gd name="connsiteX8038" fmla="*/ 4696440 w 4853691"/>
                <a:gd name="connsiteY8038" fmla="*/ 2466746 h 4860733"/>
                <a:gd name="connsiteX8039" fmla="*/ 4696440 w 4853691"/>
                <a:gd name="connsiteY8039" fmla="*/ 2471440 h 4860733"/>
                <a:gd name="connsiteX8040" fmla="*/ 4696440 w 4853691"/>
                <a:gd name="connsiteY8040" fmla="*/ 2471440 h 4860733"/>
                <a:gd name="connsiteX8041" fmla="*/ 4691746 w 4853691"/>
                <a:gd name="connsiteY8041" fmla="*/ 2478481 h 4860733"/>
                <a:gd name="connsiteX8042" fmla="*/ 4684705 w 4853691"/>
                <a:gd name="connsiteY8042" fmla="*/ 2480828 h 4860733"/>
                <a:gd name="connsiteX8043" fmla="*/ 4661234 w 4853691"/>
                <a:gd name="connsiteY8043" fmla="*/ 2490216 h 4860733"/>
                <a:gd name="connsiteX8044" fmla="*/ 4621334 w 4853691"/>
                <a:gd name="connsiteY8044" fmla="*/ 2504299 h 4860733"/>
                <a:gd name="connsiteX8045" fmla="*/ 4602558 w 4853691"/>
                <a:gd name="connsiteY8045" fmla="*/ 2492563 h 4860733"/>
                <a:gd name="connsiteX8046" fmla="*/ 4586129 w 4853691"/>
                <a:gd name="connsiteY8046" fmla="*/ 2499605 h 4860733"/>
                <a:gd name="connsiteX8047" fmla="*/ 4541535 w 4853691"/>
                <a:gd name="connsiteY8047" fmla="*/ 2464399 h 4860733"/>
                <a:gd name="connsiteX8048" fmla="*/ 4534494 w 4853691"/>
                <a:gd name="connsiteY8048" fmla="*/ 2457358 h 4860733"/>
                <a:gd name="connsiteX8049" fmla="*/ 4511023 w 4853691"/>
                <a:gd name="connsiteY8049" fmla="*/ 2436234 h 4860733"/>
                <a:gd name="connsiteX8050" fmla="*/ 4501635 w 4853691"/>
                <a:gd name="connsiteY8050" fmla="*/ 2426846 h 4860733"/>
                <a:gd name="connsiteX8051" fmla="*/ 4480512 w 4853691"/>
                <a:gd name="connsiteY8051" fmla="*/ 2405723 h 4860733"/>
                <a:gd name="connsiteX8052" fmla="*/ 4468776 w 4853691"/>
                <a:gd name="connsiteY8052" fmla="*/ 2393987 h 4860733"/>
                <a:gd name="connsiteX8053" fmla="*/ 4450000 w 4853691"/>
                <a:gd name="connsiteY8053" fmla="*/ 2372864 h 4860733"/>
                <a:gd name="connsiteX8054" fmla="*/ 4438265 w 4853691"/>
                <a:gd name="connsiteY8054" fmla="*/ 2358782 h 4860733"/>
                <a:gd name="connsiteX8055" fmla="*/ 4419489 w 4853691"/>
                <a:gd name="connsiteY8055" fmla="*/ 2337658 h 4860733"/>
                <a:gd name="connsiteX8056" fmla="*/ 4407753 w 4853691"/>
                <a:gd name="connsiteY8056" fmla="*/ 2323576 h 4860733"/>
                <a:gd name="connsiteX8057" fmla="*/ 4391324 w 4853691"/>
                <a:gd name="connsiteY8057" fmla="*/ 2302453 h 4860733"/>
                <a:gd name="connsiteX8058" fmla="*/ 4379589 w 4853691"/>
                <a:gd name="connsiteY8058" fmla="*/ 2286023 h 4860733"/>
                <a:gd name="connsiteX8059" fmla="*/ 4363159 w 4853691"/>
                <a:gd name="connsiteY8059" fmla="*/ 2262553 h 4860733"/>
                <a:gd name="connsiteX8060" fmla="*/ 4351424 w 4853691"/>
                <a:gd name="connsiteY8060" fmla="*/ 2243776 h 4860733"/>
                <a:gd name="connsiteX8061" fmla="*/ 4334995 w 4853691"/>
                <a:gd name="connsiteY8061" fmla="*/ 2220306 h 4860733"/>
                <a:gd name="connsiteX8062" fmla="*/ 4323260 w 4853691"/>
                <a:gd name="connsiteY8062" fmla="*/ 2201530 h 4860733"/>
                <a:gd name="connsiteX8063" fmla="*/ 4306830 w 4853691"/>
                <a:gd name="connsiteY8063" fmla="*/ 2178059 h 4860733"/>
                <a:gd name="connsiteX8064" fmla="*/ 4292748 w 4853691"/>
                <a:gd name="connsiteY8064" fmla="*/ 2156936 h 4860733"/>
                <a:gd name="connsiteX8065" fmla="*/ 4276319 w 4853691"/>
                <a:gd name="connsiteY8065" fmla="*/ 2133465 h 4860733"/>
                <a:gd name="connsiteX8066" fmla="*/ 4262237 w 4853691"/>
                <a:gd name="connsiteY8066" fmla="*/ 2112342 h 4860733"/>
                <a:gd name="connsiteX8067" fmla="*/ 4245807 w 4853691"/>
                <a:gd name="connsiteY8067" fmla="*/ 2088871 h 4860733"/>
                <a:gd name="connsiteX8068" fmla="*/ 4231725 w 4853691"/>
                <a:gd name="connsiteY8068" fmla="*/ 2067748 h 4860733"/>
                <a:gd name="connsiteX8069" fmla="*/ 4215296 w 4853691"/>
                <a:gd name="connsiteY8069" fmla="*/ 2041930 h 4860733"/>
                <a:gd name="connsiteX8070" fmla="*/ 4201213 w 4853691"/>
                <a:gd name="connsiteY8070" fmla="*/ 2018460 h 4860733"/>
                <a:gd name="connsiteX8071" fmla="*/ 4187131 w 4853691"/>
                <a:gd name="connsiteY8071" fmla="*/ 1994990 h 4860733"/>
                <a:gd name="connsiteX8072" fmla="*/ 4173049 w 4853691"/>
                <a:gd name="connsiteY8072" fmla="*/ 1971519 h 4860733"/>
                <a:gd name="connsiteX8073" fmla="*/ 4158966 w 4853691"/>
                <a:gd name="connsiteY8073" fmla="*/ 1945702 h 4860733"/>
                <a:gd name="connsiteX8074" fmla="*/ 4144884 w 4853691"/>
                <a:gd name="connsiteY8074" fmla="*/ 1922231 h 4860733"/>
                <a:gd name="connsiteX8075" fmla="*/ 4137843 w 4853691"/>
                <a:gd name="connsiteY8075" fmla="*/ 1908149 h 4860733"/>
                <a:gd name="connsiteX8076" fmla="*/ 4137843 w 4853691"/>
                <a:gd name="connsiteY8076" fmla="*/ 1908149 h 4860733"/>
                <a:gd name="connsiteX8077" fmla="*/ 4149578 w 4853691"/>
                <a:gd name="connsiteY8077" fmla="*/ 1922231 h 4860733"/>
                <a:gd name="connsiteX8078" fmla="*/ 4154272 w 4853691"/>
                <a:gd name="connsiteY8078" fmla="*/ 1924578 h 4860733"/>
                <a:gd name="connsiteX8079" fmla="*/ 4724605 w 4853691"/>
                <a:gd name="connsiteY8079" fmla="*/ 2499605 h 4860733"/>
                <a:gd name="connsiteX8080" fmla="*/ 4726952 w 4853691"/>
                <a:gd name="connsiteY8080" fmla="*/ 2501952 h 4860733"/>
                <a:gd name="connsiteX8081" fmla="*/ 4731646 w 4853691"/>
                <a:gd name="connsiteY8081" fmla="*/ 2506646 h 4860733"/>
                <a:gd name="connsiteX8082" fmla="*/ 4733993 w 4853691"/>
                <a:gd name="connsiteY8082" fmla="*/ 2508993 h 4860733"/>
                <a:gd name="connsiteX8083" fmla="*/ 4738687 w 4853691"/>
                <a:gd name="connsiteY8083" fmla="*/ 2511340 h 4860733"/>
                <a:gd name="connsiteX8084" fmla="*/ 4741034 w 4853691"/>
                <a:gd name="connsiteY8084" fmla="*/ 2513687 h 4860733"/>
                <a:gd name="connsiteX8085" fmla="*/ 4745728 w 4853691"/>
                <a:gd name="connsiteY8085" fmla="*/ 2516034 h 4860733"/>
                <a:gd name="connsiteX8086" fmla="*/ 4748075 w 4853691"/>
                <a:gd name="connsiteY8086" fmla="*/ 2518381 h 4860733"/>
                <a:gd name="connsiteX8087" fmla="*/ 4748075 w 4853691"/>
                <a:gd name="connsiteY8087" fmla="*/ 2518381 h 4860733"/>
                <a:gd name="connsiteX8088" fmla="*/ 4748075 w 4853691"/>
                <a:gd name="connsiteY8088" fmla="*/ 2518381 h 4860733"/>
                <a:gd name="connsiteX8089" fmla="*/ 4752769 w 4853691"/>
                <a:gd name="connsiteY8089" fmla="*/ 2530116 h 4860733"/>
                <a:gd name="connsiteX8090" fmla="*/ 4745728 w 4853691"/>
                <a:gd name="connsiteY8090" fmla="*/ 2534810 h 4860733"/>
                <a:gd name="connsiteX8091" fmla="*/ 4738687 w 4853691"/>
                <a:gd name="connsiteY8091" fmla="*/ 2537157 h 4860733"/>
                <a:gd name="connsiteX8092" fmla="*/ 4726952 w 4853691"/>
                <a:gd name="connsiteY8092" fmla="*/ 2539504 h 4860733"/>
                <a:gd name="connsiteX8093" fmla="*/ 4719911 w 4853691"/>
                <a:gd name="connsiteY8093" fmla="*/ 2541851 h 4860733"/>
                <a:gd name="connsiteX8094" fmla="*/ 4701134 w 4853691"/>
                <a:gd name="connsiteY8094" fmla="*/ 2544198 h 4860733"/>
                <a:gd name="connsiteX8095" fmla="*/ 4701134 w 4853691"/>
                <a:gd name="connsiteY8095" fmla="*/ 2544198 h 4860733"/>
                <a:gd name="connsiteX8096" fmla="*/ 4687052 w 4853691"/>
                <a:gd name="connsiteY8096" fmla="*/ 2544198 h 4860733"/>
                <a:gd name="connsiteX8097" fmla="*/ 4682358 w 4853691"/>
                <a:gd name="connsiteY8097" fmla="*/ 2544198 h 4860733"/>
                <a:gd name="connsiteX8098" fmla="*/ 4672970 w 4853691"/>
                <a:gd name="connsiteY8098" fmla="*/ 2541851 h 4860733"/>
                <a:gd name="connsiteX8099" fmla="*/ 4668275 w 4853691"/>
                <a:gd name="connsiteY8099" fmla="*/ 2539504 h 4860733"/>
                <a:gd name="connsiteX8100" fmla="*/ 4658887 w 4853691"/>
                <a:gd name="connsiteY8100" fmla="*/ 2537157 h 4860733"/>
                <a:gd name="connsiteX8101" fmla="*/ 4654193 w 4853691"/>
                <a:gd name="connsiteY8101" fmla="*/ 2534810 h 4860733"/>
                <a:gd name="connsiteX8102" fmla="*/ 4647152 w 4853691"/>
                <a:gd name="connsiteY8102" fmla="*/ 2532463 h 4860733"/>
                <a:gd name="connsiteX8103" fmla="*/ 4640111 w 4853691"/>
                <a:gd name="connsiteY8103" fmla="*/ 2530116 h 4860733"/>
                <a:gd name="connsiteX8104" fmla="*/ 4633070 w 4853691"/>
                <a:gd name="connsiteY8104" fmla="*/ 2527769 h 4860733"/>
                <a:gd name="connsiteX8105" fmla="*/ 4626029 w 4853691"/>
                <a:gd name="connsiteY8105" fmla="*/ 2525422 h 4860733"/>
                <a:gd name="connsiteX8106" fmla="*/ 4618988 w 4853691"/>
                <a:gd name="connsiteY8106" fmla="*/ 2520728 h 4860733"/>
                <a:gd name="connsiteX8107" fmla="*/ 4611946 w 4853691"/>
                <a:gd name="connsiteY8107" fmla="*/ 2516034 h 4860733"/>
                <a:gd name="connsiteX8108" fmla="*/ 4607252 w 4853691"/>
                <a:gd name="connsiteY8108" fmla="*/ 2513687 h 4860733"/>
                <a:gd name="connsiteX8109" fmla="*/ 4611946 w 4853691"/>
                <a:gd name="connsiteY8109" fmla="*/ 2501952 h 4860733"/>
                <a:gd name="connsiteX8110" fmla="*/ 4611946 w 4853691"/>
                <a:gd name="connsiteY8110" fmla="*/ 2499605 h 4860733"/>
                <a:gd name="connsiteX8111" fmla="*/ 4623682 w 4853691"/>
                <a:gd name="connsiteY8111" fmla="*/ 2497258 h 4860733"/>
                <a:gd name="connsiteX8112" fmla="*/ 4644805 w 4853691"/>
                <a:gd name="connsiteY8112" fmla="*/ 2492563 h 4860733"/>
                <a:gd name="connsiteX8113" fmla="*/ 4651846 w 4853691"/>
                <a:gd name="connsiteY8113" fmla="*/ 2490216 h 4860733"/>
                <a:gd name="connsiteX8114" fmla="*/ 4684705 w 4853691"/>
                <a:gd name="connsiteY8114" fmla="*/ 2480828 h 4860733"/>
                <a:gd name="connsiteX8115" fmla="*/ 4703481 w 4853691"/>
                <a:gd name="connsiteY8115" fmla="*/ 2494910 h 4860733"/>
                <a:gd name="connsiteX8116" fmla="*/ 4715216 w 4853691"/>
                <a:gd name="connsiteY8116" fmla="*/ 2490216 h 4860733"/>
                <a:gd name="connsiteX8117" fmla="*/ 4717563 w 4853691"/>
                <a:gd name="connsiteY8117" fmla="*/ 2492563 h 4860733"/>
                <a:gd name="connsiteX8118" fmla="*/ 4724605 w 4853691"/>
                <a:gd name="connsiteY8118" fmla="*/ 2499605 h 4860733"/>
                <a:gd name="connsiteX8119" fmla="*/ 4804404 w 4853691"/>
                <a:gd name="connsiteY8119" fmla="*/ 2600527 h 4860733"/>
                <a:gd name="connsiteX8120" fmla="*/ 4797363 w 4853691"/>
                <a:gd name="connsiteY8120" fmla="*/ 2642774 h 4860733"/>
                <a:gd name="connsiteX8121" fmla="*/ 4792669 w 4853691"/>
                <a:gd name="connsiteY8121" fmla="*/ 2670939 h 4860733"/>
                <a:gd name="connsiteX8122" fmla="*/ 4783281 w 4853691"/>
                <a:gd name="connsiteY8122" fmla="*/ 2715533 h 4860733"/>
                <a:gd name="connsiteX8123" fmla="*/ 4778587 w 4853691"/>
                <a:gd name="connsiteY8123" fmla="*/ 2739003 h 4860733"/>
                <a:gd name="connsiteX8124" fmla="*/ 4764504 w 4853691"/>
                <a:gd name="connsiteY8124" fmla="*/ 2790638 h 4860733"/>
                <a:gd name="connsiteX8125" fmla="*/ 4762157 w 4853691"/>
                <a:gd name="connsiteY8125" fmla="*/ 2802374 h 4860733"/>
                <a:gd name="connsiteX8126" fmla="*/ 4741034 w 4853691"/>
                <a:gd name="connsiteY8126" fmla="*/ 2863397 h 4860733"/>
                <a:gd name="connsiteX8127" fmla="*/ 4733993 w 4853691"/>
                <a:gd name="connsiteY8127" fmla="*/ 2879826 h 4860733"/>
                <a:gd name="connsiteX8128" fmla="*/ 4717563 w 4853691"/>
                <a:gd name="connsiteY8128" fmla="*/ 2922073 h 4860733"/>
                <a:gd name="connsiteX8129" fmla="*/ 4705828 w 4853691"/>
                <a:gd name="connsiteY8129" fmla="*/ 2943196 h 4860733"/>
                <a:gd name="connsiteX8130" fmla="*/ 4698787 w 4853691"/>
                <a:gd name="connsiteY8130" fmla="*/ 2959626 h 4860733"/>
                <a:gd name="connsiteX8131" fmla="*/ 4694093 w 4853691"/>
                <a:gd name="connsiteY8131" fmla="*/ 2959626 h 4860733"/>
                <a:gd name="connsiteX8132" fmla="*/ 4696440 w 4853691"/>
                <a:gd name="connsiteY8132" fmla="*/ 2945543 h 4860733"/>
                <a:gd name="connsiteX8133" fmla="*/ 4696440 w 4853691"/>
                <a:gd name="connsiteY8133" fmla="*/ 2943196 h 4860733"/>
                <a:gd name="connsiteX8134" fmla="*/ 4701134 w 4853691"/>
                <a:gd name="connsiteY8134" fmla="*/ 2917379 h 4860733"/>
                <a:gd name="connsiteX8135" fmla="*/ 4703481 w 4853691"/>
                <a:gd name="connsiteY8135" fmla="*/ 2907991 h 4860733"/>
                <a:gd name="connsiteX8136" fmla="*/ 4705828 w 4853691"/>
                <a:gd name="connsiteY8136" fmla="*/ 2886867 h 4860733"/>
                <a:gd name="connsiteX8137" fmla="*/ 4708175 w 4853691"/>
                <a:gd name="connsiteY8137" fmla="*/ 2872785 h 4860733"/>
                <a:gd name="connsiteX8138" fmla="*/ 4710522 w 4853691"/>
                <a:gd name="connsiteY8138" fmla="*/ 2856356 h 4860733"/>
                <a:gd name="connsiteX8139" fmla="*/ 4712869 w 4853691"/>
                <a:gd name="connsiteY8139" fmla="*/ 2837579 h 4860733"/>
                <a:gd name="connsiteX8140" fmla="*/ 4715216 w 4853691"/>
                <a:gd name="connsiteY8140" fmla="*/ 2823497 h 4860733"/>
                <a:gd name="connsiteX8141" fmla="*/ 4719911 w 4853691"/>
                <a:gd name="connsiteY8141" fmla="*/ 2802374 h 4860733"/>
                <a:gd name="connsiteX8142" fmla="*/ 4722257 w 4853691"/>
                <a:gd name="connsiteY8142" fmla="*/ 2792985 h 4860733"/>
                <a:gd name="connsiteX8143" fmla="*/ 4726952 w 4853691"/>
                <a:gd name="connsiteY8143" fmla="*/ 2769515 h 4860733"/>
                <a:gd name="connsiteX8144" fmla="*/ 4729299 w 4853691"/>
                <a:gd name="connsiteY8144" fmla="*/ 2762474 h 4860733"/>
                <a:gd name="connsiteX8145" fmla="*/ 4733993 w 4853691"/>
                <a:gd name="connsiteY8145" fmla="*/ 2736656 h 4860733"/>
                <a:gd name="connsiteX8146" fmla="*/ 4736340 w 4853691"/>
                <a:gd name="connsiteY8146" fmla="*/ 2729615 h 4860733"/>
                <a:gd name="connsiteX8147" fmla="*/ 4741034 w 4853691"/>
                <a:gd name="connsiteY8147" fmla="*/ 2703798 h 4860733"/>
                <a:gd name="connsiteX8148" fmla="*/ 4741034 w 4853691"/>
                <a:gd name="connsiteY8148" fmla="*/ 2701451 h 4860733"/>
                <a:gd name="connsiteX8149" fmla="*/ 4771546 w 4853691"/>
                <a:gd name="connsiteY8149" fmla="*/ 2562975 h 4860733"/>
                <a:gd name="connsiteX8150" fmla="*/ 4773892 w 4853691"/>
                <a:gd name="connsiteY8150" fmla="*/ 2553587 h 4860733"/>
                <a:gd name="connsiteX8151" fmla="*/ 4778587 w 4853691"/>
                <a:gd name="connsiteY8151" fmla="*/ 2539504 h 4860733"/>
                <a:gd name="connsiteX8152" fmla="*/ 4780934 w 4853691"/>
                <a:gd name="connsiteY8152" fmla="*/ 2534810 h 4860733"/>
                <a:gd name="connsiteX8153" fmla="*/ 4792669 w 4853691"/>
                <a:gd name="connsiteY8153" fmla="*/ 2516034 h 4860733"/>
                <a:gd name="connsiteX8154" fmla="*/ 4787975 w 4853691"/>
                <a:gd name="connsiteY8154" fmla="*/ 2504299 h 4860733"/>
                <a:gd name="connsiteX8155" fmla="*/ 4790322 w 4853691"/>
                <a:gd name="connsiteY8155" fmla="*/ 2499605 h 4860733"/>
                <a:gd name="connsiteX8156" fmla="*/ 4792669 w 4853691"/>
                <a:gd name="connsiteY8156" fmla="*/ 2492563 h 4860733"/>
                <a:gd name="connsiteX8157" fmla="*/ 4797363 w 4853691"/>
                <a:gd name="connsiteY8157" fmla="*/ 2492563 h 4860733"/>
                <a:gd name="connsiteX8158" fmla="*/ 4813793 w 4853691"/>
                <a:gd name="connsiteY8158" fmla="*/ 2483175 h 4860733"/>
                <a:gd name="connsiteX8159" fmla="*/ 4813793 w 4853691"/>
                <a:gd name="connsiteY8159" fmla="*/ 2492563 h 4860733"/>
                <a:gd name="connsiteX8160" fmla="*/ 4811445 w 4853691"/>
                <a:gd name="connsiteY8160" fmla="*/ 2520728 h 4860733"/>
                <a:gd name="connsiteX8161" fmla="*/ 4799710 w 4853691"/>
                <a:gd name="connsiteY8161" fmla="*/ 2539504 h 4860733"/>
                <a:gd name="connsiteX8162" fmla="*/ 4806751 w 4853691"/>
                <a:gd name="connsiteY8162" fmla="*/ 2555934 h 4860733"/>
                <a:gd name="connsiteX8163" fmla="*/ 4804404 w 4853691"/>
                <a:gd name="connsiteY8163" fmla="*/ 2567669 h 4860733"/>
                <a:gd name="connsiteX8164" fmla="*/ 4804404 w 4853691"/>
                <a:gd name="connsiteY8164" fmla="*/ 2600527 h 4860733"/>
                <a:gd name="connsiteX8165" fmla="*/ 4665929 w 4853691"/>
                <a:gd name="connsiteY8165" fmla="*/ 3051160 h 4860733"/>
                <a:gd name="connsiteX8166" fmla="*/ 4656540 w 4853691"/>
                <a:gd name="connsiteY8166" fmla="*/ 3076978 h 4860733"/>
                <a:gd name="connsiteX8167" fmla="*/ 4649499 w 4853691"/>
                <a:gd name="connsiteY8167" fmla="*/ 3076978 h 4860733"/>
                <a:gd name="connsiteX8168" fmla="*/ 4647152 w 4853691"/>
                <a:gd name="connsiteY8168" fmla="*/ 3076978 h 4860733"/>
                <a:gd name="connsiteX8169" fmla="*/ 4647152 w 4853691"/>
                <a:gd name="connsiteY8169" fmla="*/ 3069937 h 4860733"/>
                <a:gd name="connsiteX8170" fmla="*/ 4647152 w 4853691"/>
                <a:gd name="connsiteY8170" fmla="*/ 3058201 h 4860733"/>
                <a:gd name="connsiteX8171" fmla="*/ 4644805 w 4853691"/>
                <a:gd name="connsiteY8171" fmla="*/ 3044119 h 4860733"/>
                <a:gd name="connsiteX8172" fmla="*/ 4644805 w 4853691"/>
                <a:gd name="connsiteY8172" fmla="*/ 3037078 h 4860733"/>
                <a:gd name="connsiteX8173" fmla="*/ 4642458 w 4853691"/>
                <a:gd name="connsiteY8173" fmla="*/ 3004220 h 4860733"/>
                <a:gd name="connsiteX8174" fmla="*/ 4658887 w 4853691"/>
                <a:gd name="connsiteY8174" fmla="*/ 2987790 h 4860733"/>
                <a:gd name="connsiteX8175" fmla="*/ 4661234 w 4853691"/>
                <a:gd name="connsiteY8175" fmla="*/ 2987790 h 4860733"/>
                <a:gd name="connsiteX8176" fmla="*/ 4663581 w 4853691"/>
                <a:gd name="connsiteY8176" fmla="*/ 2987790 h 4860733"/>
                <a:gd name="connsiteX8177" fmla="*/ 4670623 w 4853691"/>
                <a:gd name="connsiteY8177" fmla="*/ 2987790 h 4860733"/>
                <a:gd name="connsiteX8178" fmla="*/ 4682358 w 4853691"/>
                <a:gd name="connsiteY8178" fmla="*/ 2999525 h 4860733"/>
                <a:gd name="connsiteX8179" fmla="*/ 4668275 w 4853691"/>
                <a:gd name="connsiteY8179" fmla="*/ 3039425 h 4860733"/>
                <a:gd name="connsiteX8180" fmla="*/ 4665929 w 4853691"/>
                <a:gd name="connsiteY8180" fmla="*/ 3051160 h 4860733"/>
                <a:gd name="connsiteX8181" fmla="*/ 4595517 w 4853691"/>
                <a:gd name="connsiteY8181" fmla="*/ 3243618 h 4860733"/>
                <a:gd name="connsiteX8182" fmla="*/ 4590823 w 4853691"/>
                <a:gd name="connsiteY8182" fmla="*/ 3257700 h 4860733"/>
                <a:gd name="connsiteX8183" fmla="*/ 4550923 w 4853691"/>
                <a:gd name="connsiteY8183" fmla="*/ 3358623 h 4860733"/>
                <a:gd name="connsiteX8184" fmla="*/ 4543882 w 4853691"/>
                <a:gd name="connsiteY8184" fmla="*/ 3372706 h 4860733"/>
                <a:gd name="connsiteX8185" fmla="*/ 4501635 w 4853691"/>
                <a:gd name="connsiteY8185" fmla="*/ 3471282 h 4860733"/>
                <a:gd name="connsiteX8186" fmla="*/ 4496941 w 4853691"/>
                <a:gd name="connsiteY8186" fmla="*/ 3485364 h 4860733"/>
                <a:gd name="connsiteX8187" fmla="*/ 4450000 w 4853691"/>
                <a:gd name="connsiteY8187" fmla="*/ 3581593 h 4860733"/>
                <a:gd name="connsiteX8188" fmla="*/ 4445306 w 4853691"/>
                <a:gd name="connsiteY8188" fmla="*/ 3593328 h 4860733"/>
                <a:gd name="connsiteX8189" fmla="*/ 4414795 w 4853691"/>
                <a:gd name="connsiteY8189" fmla="*/ 3652004 h 4860733"/>
                <a:gd name="connsiteX8190" fmla="*/ 4290401 w 4853691"/>
                <a:gd name="connsiteY8190" fmla="*/ 3757621 h 4860733"/>
                <a:gd name="connsiteX8191" fmla="*/ 4299789 w 4853691"/>
                <a:gd name="connsiteY8191" fmla="*/ 3743539 h 4860733"/>
                <a:gd name="connsiteX8192" fmla="*/ 4339689 w 4853691"/>
                <a:gd name="connsiteY8192" fmla="*/ 3684863 h 4860733"/>
                <a:gd name="connsiteX8193" fmla="*/ 4365507 w 4853691"/>
                <a:gd name="connsiteY8193" fmla="*/ 3647310 h 4860733"/>
                <a:gd name="connsiteX8194" fmla="*/ 4400712 w 4853691"/>
                <a:gd name="connsiteY8194" fmla="*/ 3593328 h 4860733"/>
                <a:gd name="connsiteX8195" fmla="*/ 4426530 w 4853691"/>
                <a:gd name="connsiteY8195" fmla="*/ 3551081 h 4860733"/>
                <a:gd name="connsiteX8196" fmla="*/ 4457041 w 4853691"/>
                <a:gd name="connsiteY8196" fmla="*/ 3499446 h 4860733"/>
                <a:gd name="connsiteX8197" fmla="*/ 4480512 w 4853691"/>
                <a:gd name="connsiteY8197" fmla="*/ 3457199 h 4860733"/>
                <a:gd name="connsiteX8198" fmla="*/ 4508676 w 4853691"/>
                <a:gd name="connsiteY8198" fmla="*/ 3405564 h 4860733"/>
                <a:gd name="connsiteX8199" fmla="*/ 4532147 w 4853691"/>
                <a:gd name="connsiteY8199" fmla="*/ 3360971 h 4860733"/>
                <a:gd name="connsiteX8200" fmla="*/ 4557964 w 4853691"/>
                <a:gd name="connsiteY8200" fmla="*/ 3306989 h 4860733"/>
                <a:gd name="connsiteX8201" fmla="*/ 4579088 w 4853691"/>
                <a:gd name="connsiteY8201" fmla="*/ 3262394 h 4860733"/>
                <a:gd name="connsiteX8202" fmla="*/ 4602558 w 4853691"/>
                <a:gd name="connsiteY8202" fmla="*/ 3208413 h 4860733"/>
                <a:gd name="connsiteX8203" fmla="*/ 4621334 w 4853691"/>
                <a:gd name="connsiteY8203" fmla="*/ 3161472 h 4860733"/>
                <a:gd name="connsiteX8204" fmla="*/ 4635417 w 4853691"/>
                <a:gd name="connsiteY8204" fmla="*/ 3128613 h 4860733"/>
                <a:gd name="connsiteX8205" fmla="*/ 4633070 w 4853691"/>
                <a:gd name="connsiteY8205" fmla="*/ 3133307 h 4860733"/>
                <a:gd name="connsiteX8206" fmla="*/ 4595517 w 4853691"/>
                <a:gd name="connsiteY8206" fmla="*/ 3243618 h 4860733"/>
                <a:gd name="connsiteX8207" fmla="*/ 4494594 w 4853691"/>
                <a:gd name="connsiteY8207" fmla="*/ 3590981 h 4860733"/>
                <a:gd name="connsiteX8208" fmla="*/ 4515717 w 4853691"/>
                <a:gd name="connsiteY8208" fmla="*/ 3569858 h 4860733"/>
                <a:gd name="connsiteX8209" fmla="*/ 4508676 w 4853691"/>
                <a:gd name="connsiteY8209" fmla="*/ 3555775 h 4860733"/>
                <a:gd name="connsiteX8210" fmla="*/ 4663581 w 4853691"/>
                <a:gd name="connsiteY8210" fmla="*/ 3332806 h 4860733"/>
                <a:gd name="connsiteX8211" fmla="*/ 4665929 w 4853691"/>
                <a:gd name="connsiteY8211" fmla="*/ 3339847 h 4860733"/>
                <a:gd name="connsiteX8212" fmla="*/ 4637764 w 4853691"/>
                <a:gd name="connsiteY8212" fmla="*/ 3400870 h 4860733"/>
                <a:gd name="connsiteX8213" fmla="*/ 4464082 w 4853691"/>
                <a:gd name="connsiteY8213" fmla="*/ 3668434 h 4860733"/>
                <a:gd name="connsiteX8214" fmla="*/ 4461736 w 4853691"/>
                <a:gd name="connsiteY8214" fmla="*/ 3670781 h 4860733"/>
                <a:gd name="connsiteX8215" fmla="*/ 4424183 w 4853691"/>
                <a:gd name="connsiteY8215" fmla="*/ 3720068 h 4860733"/>
                <a:gd name="connsiteX8216" fmla="*/ 4419489 w 4853691"/>
                <a:gd name="connsiteY8216" fmla="*/ 3724763 h 4860733"/>
                <a:gd name="connsiteX8217" fmla="*/ 4381936 w 4853691"/>
                <a:gd name="connsiteY8217" fmla="*/ 3769357 h 4860733"/>
                <a:gd name="connsiteX8218" fmla="*/ 4374895 w 4853691"/>
                <a:gd name="connsiteY8218" fmla="*/ 3776398 h 4860733"/>
                <a:gd name="connsiteX8219" fmla="*/ 4337342 w 4853691"/>
                <a:gd name="connsiteY8219" fmla="*/ 3816298 h 4860733"/>
                <a:gd name="connsiteX8220" fmla="*/ 4327954 w 4853691"/>
                <a:gd name="connsiteY8220" fmla="*/ 3825686 h 4860733"/>
                <a:gd name="connsiteX8221" fmla="*/ 4304483 w 4853691"/>
                <a:gd name="connsiteY8221" fmla="*/ 3849156 h 4860733"/>
                <a:gd name="connsiteX8222" fmla="*/ 4311524 w 4853691"/>
                <a:gd name="connsiteY8222" fmla="*/ 3837421 h 4860733"/>
                <a:gd name="connsiteX8223" fmla="*/ 4325607 w 4853691"/>
                <a:gd name="connsiteY8223" fmla="*/ 3813950 h 4860733"/>
                <a:gd name="connsiteX8224" fmla="*/ 4342036 w 4853691"/>
                <a:gd name="connsiteY8224" fmla="*/ 3785786 h 4860733"/>
                <a:gd name="connsiteX8225" fmla="*/ 4356118 w 4853691"/>
                <a:gd name="connsiteY8225" fmla="*/ 3762315 h 4860733"/>
                <a:gd name="connsiteX8226" fmla="*/ 4372548 w 4853691"/>
                <a:gd name="connsiteY8226" fmla="*/ 3734151 h 4860733"/>
                <a:gd name="connsiteX8227" fmla="*/ 4386630 w 4853691"/>
                <a:gd name="connsiteY8227" fmla="*/ 3710680 h 4860733"/>
                <a:gd name="connsiteX8228" fmla="*/ 4403059 w 4853691"/>
                <a:gd name="connsiteY8228" fmla="*/ 3682516 h 4860733"/>
                <a:gd name="connsiteX8229" fmla="*/ 4417141 w 4853691"/>
                <a:gd name="connsiteY8229" fmla="*/ 3656698 h 4860733"/>
                <a:gd name="connsiteX8230" fmla="*/ 4417141 w 4853691"/>
                <a:gd name="connsiteY8230" fmla="*/ 3654351 h 4860733"/>
                <a:gd name="connsiteX8231" fmla="*/ 4485206 w 4853691"/>
                <a:gd name="connsiteY8231" fmla="*/ 3583940 h 4860733"/>
                <a:gd name="connsiteX8232" fmla="*/ 4494594 w 4853691"/>
                <a:gd name="connsiteY8232" fmla="*/ 3590981 h 4860733"/>
                <a:gd name="connsiteX8233" fmla="*/ 4665929 w 4853691"/>
                <a:gd name="connsiteY8233" fmla="*/ 3377400 h 4860733"/>
                <a:gd name="connsiteX8234" fmla="*/ 4656540 w 4853691"/>
                <a:gd name="connsiteY8234" fmla="*/ 3403217 h 4860733"/>
                <a:gd name="connsiteX8235" fmla="*/ 4647152 w 4853691"/>
                <a:gd name="connsiteY8235" fmla="*/ 3421994 h 4860733"/>
                <a:gd name="connsiteX8236" fmla="*/ 4647152 w 4853691"/>
                <a:gd name="connsiteY8236" fmla="*/ 3421994 h 4860733"/>
                <a:gd name="connsiteX8237" fmla="*/ 4649499 w 4853691"/>
                <a:gd name="connsiteY8237" fmla="*/ 3414952 h 4860733"/>
                <a:gd name="connsiteX8238" fmla="*/ 4658887 w 4853691"/>
                <a:gd name="connsiteY8238" fmla="*/ 3389135 h 4860733"/>
                <a:gd name="connsiteX8239" fmla="*/ 4658887 w 4853691"/>
                <a:gd name="connsiteY8239" fmla="*/ 3386788 h 4860733"/>
                <a:gd name="connsiteX8240" fmla="*/ 4665929 w 4853691"/>
                <a:gd name="connsiteY8240" fmla="*/ 3360971 h 4860733"/>
                <a:gd name="connsiteX8241" fmla="*/ 4668275 w 4853691"/>
                <a:gd name="connsiteY8241" fmla="*/ 3351582 h 4860733"/>
                <a:gd name="connsiteX8242" fmla="*/ 4670623 w 4853691"/>
                <a:gd name="connsiteY8242" fmla="*/ 3344541 h 4860733"/>
                <a:gd name="connsiteX8243" fmla="*/ 4677664 w 4853691"/>
                <a:gd name="connsiteY8243" fmla="*/ 3349235 h 4860733"/>
                <a:gd name="connsiteX8244" fmla="*/ 4670623 w 4853691"/>
                <a:gd name="connsiteY8244" fmla="*/ 3365665 h 4860733"/>
                <a:gd name="connsiteX8245" fmla="*/ 4665929 w 4853691"/>
                <a:gd name="connsiteY8245" fmla="*/ 3377400 h 4860733"/>
                <a:gd name="connsiteX8246" fmla="*/ 4623682 w 4853691"/>
                <a:gd name="connsiteY8246" fmla="*/ 3461893 h 4860733"/>
                <a:gd name="connsiteX8247" fmla="*/ 4607252 w 4853691"/>
                <a:gd name="connsiteY8247" fmla="*/ 3471282 h 4860733"/>
                <a:gd name="connsiteX8248" fmla="*/ 4609599 w 4853691"/>
                <a:gd name="connsiteY8248" fmla="*/ 3466588 h 4860733"/>
                <a:gd name="connsiteX8249" fmla="*/ 4621334 w 4853691"/>
                <a:gd name="connsiteY8249" fmla="*/ 3443117 h 4860733"/>
                <a:gd name="connsiteX8250" fmla="*/ 4633070 w 4853691"/>
                <a:gd name="connsiteY8250" fmla="*/ 3417300 h 4860733"/>
                <a:gd name="connsiteX8251" fmla="*/ 4642458 w 4853691"/>
                <a:gd name="connsiteY8251" fmla="*/ 3396176 h 4860733"/>
                <a:gd name="connsiteX8252" fmla="*/ 4665929 w 4853691"/>
                <a:gd name="connsiteY8252" fmla="*/ 3351582 h 4860733"/>
                <a:gd name="connsiteX8253" fmla="*/ 4661234 w 4853691"/>
                <a:gd name="connsiteY8253" fmla="*/ 3368012 h 4860733"/>
                <a:gd name="connsiteX8254" fmla="*/ 4656540 w 4853691"/>
                <a:gd name="connsiteY8254" fmla="*/ 3379747 h 4860733"/>
                <a:gd name="connsiteX8255" fmla="*/ 4651846 w 4853691"/>
                <a:gd name="connsiteY8255" fmla="*/ 3396176 h 4860733"/>
                <a:gd name="connsiteX8256" fmla="*/ 4647152 w 4853691"/>
                <a:gd name="connsiteY8256" fmla="*/ 3407912 h 4860733"/>
                <a:gd name="connsiteX8257" fmla="*/ 4642458 w 4853691"/>
                <a:gd name="connsiteY8257" fmla="*/ 3424341 h 4860733"/>
                <a:gd name="connsiteX8258" fmla="*/ 4637764 w 4853691"/>
                <a:gd name="connsiteY8258" fmla="*/ 3433729 h 4860733"/>
                <a:gd name="connsiteX8259" fmla="*/ 4635417 w 4853691"/>
                <a:gd name="connsiteY8259" fmla="*/ 3438423 h 4860733"/>
                <a:gd name="connsiteX8260" fmla="*/ 4623682 w 4853691"/>
                <a:gd name="connsiteY8260" fmla="*/ 3461893 h 4860733"/>
                <a:gd name="connsiteX8261" fmla="*/ 4623682 w 4853691"/>
                <a:gd name="connsiteY8261" fmla="*/ 3461893 h 4860733"/>
                <a:gd name="connsiteX8262" fmla="*/ 4532147 w 4853691"/>
                <a:gd name="connsiteY8262" fmla="*/ 3605063 h 4860733"/>
                <a:gd name="connsiteX8263" fmla="*/ 4499288 w 4853691"/>
                <a:gd name="connsiteY8263" fmla="*/ 3659045 h 4860733"/>
                <a:gd name="connsiteX8264" fmla="*/ 4494594 w 4853691"/>
                <a:gd name="connsiteY8264" fmla="*/ 3666087 h 4860733"/>
                <a:gd name="connsiteX8265" fmla="*/ 4482859 w 4853691"/>
                <a:gd name="connsiteY8265" fmla="*/ 3682516 h 4860733"/>
                <a:gd name="connsiteX8266" fmla="*/ 4489900 w 4853691"/>
                <a:gd name="connsiteY8266" fmla="*/ 3670781 h 4860733"/>
                <a:gd name="connsiteX8267" fmla="*/ 4499288 w 4853691"/>
                <a:gd name="connsiteY8267" fmla="*/ 3654351 h 4860733"/>
                <a:gd name="connsiteX8268" fmla="*/ 4529800 w 4853691"/>
                <a:gd name="connsiteY8268" fmla="*/ 3607411 h 4860733"/>
                <a:gd name="connsiteX8269" fmla="*/ 4534494 w 4853691"/>
                <a:gd name="connsiteY8269" fmla="*/ 3600369 h 4860733"/>
                <a:gd name="connsiteX8270" fmla="*/ 4560311 w 4853691"/>
                <a:gd name="connsiteY8270" fmla="*/ 3558122 h 4860733"/>
                <a:gd name="connsiteX8271" fmla="*/ 4534494 w 4853691"/>
                <a:gd name="connsiteY8271" fmla="*/ 3602716 h 4860733"/>
                <a:gd name="connsiteX8272" fmla="*/ 4532147 w 4853691"/>
                <a:gd name="connsiteY8272" fmla="*/ 3605063 h 4860733"/>
                <a:gd name="connsiteX8273" fmla="*/ 4323260 w 4853691"/>
                <a:gd name="connsiteY8273" fmla="*/ 3846809 h 4860733"/>
                <a:gd name="connsiteX8274" fmla="*/ 4292748 w 4853691"/>
                <a:gd name="connsiteY8274" fmla="*/ 3872627 h 4860733"/>
                <a:gd name="connsiteX8275" fmla="*/ 4288054 w 4853691"/>
                <a:gd name="connsiteY8275" fmla="*/ 3874974 h 4860733"/>
                <a:gd name="connsiteX8276" fmla="*/ 4295095 w 4853691"/>
                <a:gd name="connsiteY8276" fmla="*/ 3863238 h 4860733"/>
                <a:gd name="connsiteX8277" fmla="*/ 4299789 w 4853691"/>
                <a:gd name="connsiteY8277" fmla="*/ 3856197 h 4860733"/>
                <a:gd name="connsiteX8278" fmla="*/ 4384283 w 4853691"/>
                <a:gd name="connsiteY8278" fmla="*/ 3764663 h 4860733"/>
                <a:gd name="connsiteX8279" fmla="*/ 4386630 w 4853691"/>
                <a:gd name="connsiteY8279" fmla="*/ 3762315 h 4860733"/>
                <a:gd name="connsiteX8280" fmla="*/ 4431224 w 4853691"/>
                <a:gd name="connsiteY8280" fmla="*/ 3710680 h 4860733"/>
                <a:gd name="connsiteX8281" fmla="*/ 4438265 w 4853691"/>
                <a:gd name="connsiteY8281" fmla="*/ 3701292 h 4860733"/>
                <a:gd name="connsiteX8282" fmla="*/ 4473471 w 4853691"/>
                <a:gd name="connsiteY8282" fmla="*/ 3656698 h 4860733"/>
                <a:gd name="connsiteX8283" fmla="*/ 4482859 w 4853691"/>
                <a:gd name="connsiteY8283" fmla="*/ 3642616 h 4860733"/>
                <a:gd name="connsiteX8284" fmla="*/ 4513371 w 4853691"/>
                <a:gd name="connsiteY8284" fmla="*/ 3600369 h 4860733"/>
                <a:gd name="connsiteX8285" fmla="*/ 4525106 w 4853691"/>
                <a:gd name="connsiteY8285" fmla="*/ 3583940 h 4860733"/>
                <a:gd name="connsiteX8286" fmla="*/ 4553270 w 4853691"/>
                <a:gd name="connsiteY8286" fmla="*/ 3544040 h 4860733"/>
                <a:gd name="connsiteX8287" fmla="*/ 4565005 w 4853691"/>
                <a:gd name="connsiteY8287" fmla="*/ 3525264 h 4860733"/>
                <a:gd name="connsiteX8288" fmla="*/ 4579088 w 4853691"/>
                <a:gd name="connsiteY8288" fmla="*/ 3504140 h 4860733"/>
                <a:gd name="connsiteX8289" fmla="*/ 4593170 w 4853691"/>
                <a:gd name="connsiteY8289" fmla="*/ 3483017 h 4860733"/>
                <a:gd name="connsiteX8290" fmla="*/ 4600211 w 4853691"/>
                <a:gd name="connsiteY8290" fmla="*/ 3471282 h 4860733"/>
                <a:gd name="connsiteX8291" fmla="*/ 4626029 w 4853691"/>
                <a:gd name="connsiteY8291" fmla="*/ 3429035 h 4860733"/>
                <a:gd name="connsiteX8292" fmla="*/ 4621334 w 4853691"/>
                <a:gd name="connsiteY8292" fmla="*/ 3440770 h 4860733"/>
                <a:gd name="connsiteX8293" fmla="*/ 4611946 w 4853691"/>
                <a:gd name="connsiteY8293" fmla="*/ 3457199 h 4860733"/>
                <a:gd name="connsiteX8294" fmla="*/ 4597864 w 4853691"/>
                <a:gd name="connsiteY8294" fmla="*/ 3485364 h 4860733"/>
                <a:gd name="connsiteX8295" fmla="*/ 4588476 w 4853691"/>
                <a:gd name="connsiteY8295" fmla="*/ 3504140 h 4860733"/>
                <a:gd name="connsiteX8296" fmla="*/ 4574393 w 4853691"/>
                <a:gd name="connsiteY8296" fmla="*/ 3529958 h 4860733"/>
                <a:gd name="connsiteX8297" fmla="*/ 4562658 w 4853691"/>
                <a:gd name="connsiteY8297" fmla="*/ 3548734 h 4860733"/>
                <a:gd name="connsiteX8298" fmla="*/ 4548576 w 4853691"/>
                <a:gd name="connsiteY8298" fmla="*/ 3572205 h 4860733"/>
                <a:gd name="connsiteX8299" fmla="*/ 4536841 w 4853691"/>
                <a:gd name="connsiteY8299" fmla="*/ 3593328 h 4860733"/>
                <a:gd name="connsiteX8300" fmla="*/ 4522759 w 4853691"/>
                <a:gd name="connsiteY8300" fmla="*/ 3616799 h 4860733"/>
                <a:gd name="connsiteX8301" fmla="*/ 4511023 w 4853691"/>
                <a:gd name="connsiteY8301" fmla="*/ 3637922 h 4860733"/>
                <a:gd name="connsiteX8302" fmla="*/ 4496941 w 4853691"/>
                <a:gd name="connsiteY8302" fmla="*/ 3659045 h 4860733"/>
                <a:gd name="connsiteX8303" fmla="*/ 4482859 w 4853691"/>
                <a:gd name="connsiteY8303" fmla="*/ 3680169 h 4860733"/>
                <a:gd name="connsiteX8304" fmla="*/ 4468776 w 4853691"/>
                <a:gd name="connsiteY8304" fmla="*/ 3698945 h 4860733"/>
                <a:gd name="connsiteX8305" fmla="*/ 4330301 w 4853691"/>
                <a:gd name="connsiteY8305" fmla="*/ 3842115 h 4860733"/>
                <a:gd name="connsiteX8306" fmla="*/ 4323260 w 4853691"/>
                <a:gd name="connsiteY8306" fmla="*/ 3846809 h 4860733"/>
                <a:gd name="connsiteX8307" fmla="*/ 4278666 w 4853691"/>
                <a:gd name="connsiteY8307" fmla="*/ 3891403 h 4860733"/>
                <a:gd name="connsiteX8308" fmla="*/ 4271625 w 4853691"/>
                <a:gd name="connsiteY8308" fmla="*/ 3900791 h 4860733"/>
                <a:gd name="connsiteX8309" fmla="*/ 4259889 w 4853691"/>
                <a:gd name="connsiteY8309" fmla="*/ 3907832 h 4860733"/>
                <a:gd name="connsiteX8310" fmla="*/ 4252848 w 4853691"/>
                <a:gd name="connsiteY8310" fmla="*/ 3910179 h 4860733"/>
                <a:gd name="connsiteX8311" fmla="*/ 4250501 w 4853691"/>
                <a:gd name="connsiteY8311" fmla="*/ 3907832 h 4860733"/>
                <a:gd name="connsiteX8312" fmla="*/ 4264583 w 4853691"/>
                <a:gd name="connsiteY8312" fmla="*/ 3898444 h 4860733"/>
                <a:gd name="connsiteX8313" fmla="*/ 4278666 w 4853691"/>
                <a:gd name="connsiteY8313" fmla="*/ 3886709 h 4860733"/>
                <a:gd name="connsiteX8314" fmla="*/ 4281013 w 4853691"/>
                <a:gd name="connsiteY8314" fmla="*/ 3884362 h 4860733"/>
                <a:gd name="connsiteX8315" fmla="*/ 4278666 w 4853691"/>
                <a:gd name="connsiteY8315" fmla="*/ 3889056 h 4860733"/>
                <a:gd name="connsiteX8316" fmla="*/ 4278666 w 4853691"/>
                <a:gd name="connsiteY8316" fmla="*/ 3891403 h 4860733"/>
                <a:gd name="connsiteX8317" fmla="*/ 4182437 w 4853691"/>
                <a:gd name="connsiteY8317" fmla="*/ 3966508 h 4860733"/>
                <a:gd name="connsiteX8318" fmla="*/ 4161313 w 4853691"/>
                <a:gd name="connsiteY8318" fmla="*/ 3985285 h 4860733"/>
                <a:gd name="connsiteX8319" fmla="*/ 4140190 w 4853691"/>
                <a:gd name="connsiteY8319" fmla="*/ 4004061 h 4860733"/>
                <a:gd name="connsiteX8320" fmla="*/ 4116719 w 4853691"/>
                <a:gd name="connsiteY8320" fmla="*/ 4022838 h 4860733"/>
                <a:gd name="connsiteX8321" fmla="*/ 4095596 w 4853691"/>
                <a:gd name="connsiteY8321" fmla="*/ 4039267 h 4860733"/>
                <a:gd name="connsiteX8322" fmla="*/ 4072126 w 4853691"/>
                <a:gd name="connsiteY8322" fmla="*/ 4058043 h 4860733"/>
                <a:gd name="connsiteX8323" fmla="*/ 4051002 w 4853691"/>
                <a:gd name="connsiteY8323" fmla="*/ 4074473 h 4860733"/>
                <a:gd name="connsiteX8324" fmla="*/ 4027532 w 4853691"/>
                <a:gd name="connsiteY8324" fmla="*/ 4093249 h 4860733"/>
                <a:gd name="connsiteX8325" fmla="*/ 4004061 w 4853691"/>
                <a:gd name="connsiteY8325" fmla="*/ 4109678 h 4860733"/>
                <a:gd name="connsiteX8326" fmla="*/ 3980591 w 4853691"/>
                <a:gd name="connsiteY8326" fmla="*/ 4126108 h 4860733"/>
                <a:gd name="connsiteX8327" fmla="*/ 3957120 w 4853691"/>
                <a:gd name="connsiteY8327" fmla="*/ 4142537 h 4860733"/>
                <a:gd name="connsiteX8328" fmla="*/ 3931303 w 4853691"/>
                <a:gd name="connsiteY8328" fmla="*/ 4158966 h 4860733"/>
                <a:gd name="connsiteX8329" fmla="*/ 3907832 w 4853691"/>
                <a:gd name="connsiteY8329" fmla="*/ 4173049 h 4860733"/>
                <a:gd name="connsiteX8330" fmla="*/ 3882015 w 4853691"/>
                <a:gd name="connsiteY8330" fmla="*/ 4189478 h 4860733"/>
                <a:gd name="connsiteX8331" fmla="*/ 3858544 w 4853691"/>
                <a:gd name="connsiteY8331" fmla="*/ 4203560 h 4860733"/>
                <a:gd name="connsiteX8332" fmla="*/ 3832727 w 4853691"/>
                <a:gd name="connsiteY8332" fmla="*/ 4219990 h 4860733"/>
                <a:gd name="connsiteX8333" fmla="*/ 3809256 w 4853691"/>
                <a:gd name="connsiteY8333" fmla="*/ 4234072 h 4860733"/>
                <a:gd name="connsiteX8334" fmla="*/ 3783439 w 4853691"/>
                <a:gd name="connsiteY8334" fmla="*/ 4250501 h 4860733"/>
                <a:gd name="connsiteX8335" fmla="*/ 3759968 w 4853691"/>
                <a:gd name="connsiteY8335" fmla="*/ 4264584 h 4860733"/>
                <a:gd name="connsiteX8336" fmla="*/ 3736498 w 4853691"/>
                <a:gd name="connsiteY8336" fmla="*/ 4278666 h 4860733"/>
                <a:gd name="connsiteX8337" fmla="*/ 3722416 w 4853691"/>
                <a:gd name="connsiteY8337" fmla="*/ 4283360 h 4860733"/>
                <a:gd name="connsiteX8338" fmla="*/ 3691904 w 4853691"/>
                <a:gd name="connsiteY8338" fmla="*/ 4295095 h 4860733"/>
                <a:gd name="connsiteX8339" fmla="*/ 3647310 w 4853691"/>
                <a:gd name="connsiteY8339" fmla="*/ 4309177 h 4860733"/>
                <a:gd name="connsiteX8340" fmla="*/ 3626187 w 4853691"/>
                <a:gd name="connsiteY8340" fmla="*/ 4316219 h 4860733"/>
                <a:gd name="connsiteX8341" fmla="*/ 3581593 w 4853691"/>
                <a:gd name="connsiteY8341" fmla="*/ 4327954 h 4860733"/>
                <a:gd name="connsiteX8342" fmla="*/ 3560469 w 4853691"/>
                <a:gd name="connsiteY8342" fmla="*/ 4332648 h 4860733"/>
                <a:gd name="connsiteX8343" fmla="*/ 3501793 w 4853691"/>
                <a:gd name="connsiteY8343" fmla="*/ 4344383 h 4860733"/>
                <a:gd name="connsiteX8344" fmla="*/ 3494752 w 4853691"/>
                <a:gd name="connsiteY8344" fmla="*/ 4346730 h 4860733"/>
                <a:gd name="connsiteX8345" fmla="*/ 3220148 w 4853691"/>
                <a:gd name="connsiteY8345" fmla="*/ 4372548 h 4860733"/>
                <a:gd name="connsiteX8346" fmla="*/ 3156778 w 4853691"/>
                <a:gd name="connsiteY8346" fmla="*/ 4370201 h 4860733"/>
                <a:gd name="connsiteX8347" fmla="*/ 3135654 w 4853691"/>
                <a:gd name="connsiteY8347" fmla="*/ 4367854 h 4860733"/>
                <a:gd name="connsiteX8348" fmla="*/ 3109837 w 4853691"/>
                <a:gd name="connsiteY8348" fmla="*/ 4365506 h 4860733"/>
                <a:gd name="connsiteX8349" fmla="*/ 3109837 w 4853691"/>
                <a:gd name="connsiteY8349" fmla="*/ 4365506 h 4860733"/>
                <a:gd name="connsiteX8350" fmla="*/ 3109837 w 4853691"/>
                <a:gd name="connsiteY8350" fmla="*/ 4363160 h 4860733"/>
                <a:gd name="connsiteX8351" fmla="*/ 3133307 w 4853691"/>
                <a:gd name="connsiteY8351" fmla="*/ 4360812 h 4860733"/>
                <a:gd name="connsiteX8352" fmla="*/ 3173207 w 4853691"/>
                <a:gd name="connsiteY8352" fmla="*/ 4356118 h 4860733"/>
                <a:gd name="connsiteX8353" fmla="*/ 3210760 w 4853691"/>
                <a:gd name="connsiteY8353" fmla="*/ 4349077 h 4860733"/>
                <a:gd name="connsiteX8354" fmla="*/ 3250659 w 4853691"/>
                <a:gd name="connsiteY8354" fmla="*/ 4342036 h 4860733"/>
                <a:gd name="connsiteX8355" fmla="*/ 3271783 w 4853691"/>
                <a:gd name="connsiteY8355" fmla="*/ 4337342 h 4860733"/>
                <a:gd name="connsiteX8356" fmla="*/ 3316377 w 4853691"/>
                <a:gd name="connsiteY8356" fmla="*/ 4330301 h 4860733"/>
                <a:gd name="connsiteX8357" fmla="*/ 3360970 w 4853691"/>
                <a:gd name="connsiteY8357" fmla="*/ 4320913 h 4860733"/>
                <a:gd name="connsiteX8358" fmla="*/ 3412605 w 4853691"/>
                <a:gd name="connsiteY8358" fmla="*/ 4309177 h 4860733"/>
                <a:gd name="connsiteX8359" fmla="*/ 3457200 w 4853691"/>
                <a:gd name="connsiteY8359" fmla="*/ 4297442 h 4860733"/>
                <a:gd name="connsiteX8360" fmla="*/ 3506487 w 4853691"/>
                <a:gd name="connsiteY8360" fmla="*/ 4285707 h 4860733"/>
                <a:gd name="connsiteX8361" fmla="*/ 3548734 w 4853691"/>
                <a:gd name="connsiteY8361" fmla="*/ 4273972 h 4860733"/>
                <a:gd name="connsiteX8362" fmla="*/ 3598022 w 4853691"/>
                <a:gd name="connsiteY8362" fmla="*/ 4259889 h 4860733"/>
                <a:gd name="connsiteX8363" fmla="*/ 3640269 w 4853691"/>
                <a:gd name="connsiteY8363" fmla="*/ 4245807 h 4860733"/>
                <a:gd name="connsiteX8364" fmla="*/ 3687210 w 4853691"/>
                <a:gd name="connsiteY8364" fmla="*/ 4229378 h 4860733"/>
                <a:gd name="connsiteX8365" fmla="*/ 3727110 w 4853691"/>
                <a:gd name="connsiteY8365" fmla="*/ 4212948 h 4860733"/>
                <a:gd name="connsiteX8366" fmla="*/ 3771704 w 4853691"/>
                <a:gd name="connsiteY8366" fmla="*/ 4194172 h 4860733"/>
                <a:gd name="connsiteX8367" fmla="*/ 3811603 w 4853691"/>
                <a:gd name="connsiteY8367" fmla="*/ 4177743 h 4860733"/>
                <a:gd name="connsiteX8368" fmla="*/ 3856197 w 4853691"/>
                <a:gd name="connsiteY8368" fmla="*/ 4158966 h 4860733"/>
                <a:gd name="connsiteX8369" fmla="*/ 3893750 w 4853691"/>
                <a:gd name="connsiteY8369" fmla="*/ 4140190 h 4860733"/>
                <a:gd name="connsiteX8370" fmla="*/ 3935997 w 4853691"/>
                <a:gd name="connsiteY8370" fmla="*/ 4119066 h 4860733"/>
                <a:gd name="connsiteX8371" fmla="*/ 3973550 w 4853691"/>
                <a:gd name="connsiteY8371" fmla="*/ 4097943 h 4860733"/>
                <a:gd name="connsiteX8372" fmla="*/ 4013449 w 4853691"/>
                <a:gd name="connsiteY8372" fmla="*/ 4074473 h 4860733"/>
                <a:gd name="connsiteX8373" fmla="*/ 4048655 w 4853691"/>
                <a:gd name="connsiteY8373" fmla="*/ 4053349 h 4860733"/>
                <a:gd name="connsiteX8374" fmla="*/ 4086208 w 4853691"/>
                <a:gd name="connsiteY8374" fmla="*/ 4029879 h 4860733"/>
                <a:gd name="connsiteX8375" fmla="*/ 4121414 w 4853691"/>
                <a:gd name="connsiteY8375" fmla="*/ 4006408 h 4860733"/>
                <a:gd name="connsiteX8376" fmla="*/ 4158966 w 4853691"/>
                <a:gd name="connsiteY8376" fmla="*/ 3980591 h 4860733"/>
                <a:gd name="connsiteX8377" fmla="*/ 4191825 w 4853691"/>
                <a:gd name="connsiteY8377" fmla="*/ 3954773 h 4860733"/>
                <a:gd name="connsiteX8378" fmla="*/ 4215296 w 4853691"/>
                <a:gd name="connsiteY8378" fmla="*/ 3938344 h 4860733"/>
                <a:gd name="connsiteX8379" fmla="*/ 4205907 w 4853691"/>
                <a:gd name="connsiteY8379" fmla="*/ 3947732 h 4860733"/>
                <a:gd name="connsiteX8380" fmla="*/ 4182437 w 4853691"/>
                <a:gd name="connsiteY8380" fmla="*/ 3966508 h 4860733"/>
                <a:gd name="connsiteX8381" fmla="*/ 3098101 w 4853691"/>
                <a:gd name="connsiteY8381" fmla="*/ 4396018 h 4860733"/>
                <a:gd name="connsiteX8382" fmla="*/ 3107489 w 4853691"/>
                <a:gd name="connsiteY8382" fmla="*/ 4412447 h 4860733"/>
                <a:gd name="connsiteX8383" fmla="*/ 3114531 w 4853691"/>
                <a:gd name="connsiteY8383" fmla="*/ 4424183 h 4860733"/>
                <a:gd name="connsiteX8384" fmla="*/ 3123919 w 4853691"/>
                <a:gd name="connsiteY8384" fmla="*/ 4440612 h 4860733"/>
                <a:gd name="connsiteX8385" fmla="*/ 3130960 w 4853691"/>
                <a:gd name="connsiteY8385" fmla="*/ 4452347 h 4860733"/>
                <a:gd name="connsiteX8386" fmla="*/ 3140348 w 4853691"/>
                <a:gd name="connsiteY8386" fmla="*/ 4468777 h 4860733"/>
                <a:gd name="connsiteX8387" fmla="*/ 3147389 w 4853691"/>
                <a:gd name="connsiteY8387" fmla="*/ 4480512 h 4860733"/>
                <a:gd name="connsiteX8388" fmla="*/ 3156778 w 4853691"/>
                <a:gd name="connsiteY8388" fmla="*/ 4494594 h 4860733"/>
                <a:gd name="connsiteX8389" fmla="*/ 3159125 w 4853691"/>
                <a:gd name="connsiteY8389" fmla="*/ 4499288 h 4860733"/>
                <a:gd name="connsiteX8390" fmla="*/ 3154430 w 4853691"/>
                <a:gd name="connsiteY8390" fmla="*/ 4499288 h 4860733"/>
                <a:gd name="connsiteX8391" fmla="*/ 3121572 w 4853691"/>
                <a:gd name="connsiteY8391" fmla="*/ 4508676 h 4860733"/>
                <a:gd name="connsiteX8392" fmla="*/ 3095754 w 4853691"/>
                <a:gd name="connsiteY8392" fmla="*/ 4515718 h 4860733"/>
                <a:gd name="connsiteX8393" fmla="*/ 3062896 w 4853691"/>
                <a:gd name="connsiteY8393" fmla="*/ 4522759 h 4860733"/>
                <a:gd name="connsiteX8394" fmla="*/ 3037078 w 4853691"/>
                <a:gd name="connsiteY8394" fmla="*/ 4529800 h 4860733"/>
                <a:gd name="connsiteX8395" fmla="*/ 3004219 w 4853691"/>
                <a:gd name="connsiteY8395" fmla="*/ 4536841 h 4860733"/>
                <a:gd name="connsiteX8396" fmla="*/ 2994831 w 4853691"/>
                <a:gd name="connsiteY8396" fmla="*/ 4539188 h 4860733"/>
                <a:gd name="connsiteX8397" fmla="*/ 3025343 w 4853691"/>
                <a:gd name="connsiteY8397" fmla="*/ 4480512 h 4860733"/>
                <a:gd name="connsiteX8398" fmla="*/ 3025343 w 4853691"/>
                <a:gd name="connsiteY8398" fmla="*/ 4480512 h 4860733"/>
                <a:gd name="connsiteX8399" fmla="*/ 3044119 w 4853691"/>
                <a:gd name="connsiteY8399" fmla="*/ 4442959 h 4860733"/>
                <a:gd name="connsiteX8400" fmla="*/ 3053508 w 4853691"/>
                <a:gd name="connsiteY8400" fmla="*/ 4424183 h 4860733"/>
                <a:gd name="connsiteX8401" fmla="*/ 3062896 w 4853691"/>
                <a:gd name="connsiteY8401" fmla="*/ 4403059 h 4860733"/>
                <a:gd name="connsiteX8402" fmla="*/ 3072284 w 4853691"/>
                <a:gd name="connsiteY8402" fmla="*/ 4379589 h 4860733"/>
                <a:gd name="connsiteX8403" fmla="*/ 3079325 w 4853691"/>
                <a:gd name="connsiteY8403" fmla="*/ 4381936 h 4860733"/>
                <a:gd name="connsiteX8404" fmla="*/ 3088713 w 4853691"/>
                <a:gd name="connsiteY8404" fmla="*/ 4379589 h 4860733"/>
                <a:gd name="connsiteX8405" fmla="*/ 3088713 w 4853691"/>
                <a:gd name="connsiteY8405" fmla="*/ 4381936 h 4860733"/>
                <a:gd name="connsiteX8406" fmla="*/ 3098101 w 4853691"/>
                <a:gd name="connsiteY8406" fmla="*/ 4396018 h 4860733"/>
                <a:gd name="connsiteX8407" fmla="*/ 2980749 w 4853691"/>
                <a:gd name="connsiteY8407" fmla="*/ 4572047 h 4860733"/>
                <a:gd name="connsiteX8408" fmla="*/ 2973708 w 4853691"/>
                <a:gd name="connsiteY8408" fmla="*/ 4586129 h 4860733"/>
                <a:gd name="connsiteX8409" fmla="*/ 2964320 w 4853691"/>
                <a:gd name="connsiteY8409" fmla="*/ 4602558 h 4860733"/>
                <a:gd name="connsiteX8410" fmla="*/ 2957279 w 4853691"/>
                <a:gd name="connsiteY8410" fmla="*/ 4616641 h 4860733"/>
                <a:gd name="connsiteX8411" fmla="*/ 2954932 w 4853691"/>
                <a:gd name="connsiteY8411" fmla="*/ 4618987 h 4860733"/>
                <a:gd name="connsiteX8412" fmla="*/ 2900949 w 4853691"/>
                <a:gd name="connsiteY8412" fmla="*/ 4621335 h 4860733"/>
                <a:gd name="connsiteX8413" fmla="*/ 2912685 w 4853691"/>
                <a:gd name="connsiteY8413" fmla="*/ 4607252 h 4860733"/>
                <a:gd name="connsiteX8414" fmla="*/ 2926767 w 4853691"/>
                <a:gd name="connsiteY8414" fmla="*/ 4590823 h 4860733"/>
                <a:gd name="connsiteX8415" fmla="*/ 2938502 w 4853691"/>
                <a:gd name="connsiteY8415" fmla="*/ 4574394 h 4860733"/>
                <a:gd name="connsiteX8416" fmla="*/ 2952585 w 4853691"/>
                <a:gd name="connsiteY8416" fmla="*/ 4557964 h 4860733"/>
                <a:gd name="connsiteX8417" fmla="*/ 2961973 w 4853691"/>
                <a:gd name="connsiteY8417" fmla="*/ 4546229 h 4860733"/>
                <a:gd name="connsiteX8418" fmla="*/ 2992484 w 4853691"/>
                <a:gd name="connsiteY8418" fmla="*/ 4541535 h 4860733"/>
                <a:gd name="connsiteX8419" fmla="*/ 3001872 w 4853691"/>
                <a:gd name="connsiteY8419" fmla="*/ 4539188 h 4860733"/>
                <a:gd name="connsiteX8420" fmla="*/ 2994831 w 4853691"/>
                <a:gd name="connsiteY8420" fmla="*/ 4550923 h 4860733"/>
                <a:gd name="connsiteX8421" fmla="*/ 2980749 w 4853691"/>
                <a:gd name="connsiteY8421" fmla="*/ 4572047 h 4860733"/>
                <a:gd name="connsiteX8422" fmla="*/ 2769515 w 4853691"/>
                <a:gd name="connsiteY8422" fmla="*/ 4621335 h 4860733"/>
                <a:gd name="connsiteX8423" fmla="*/ 2741350 w 4853691"/>
                <a:gd name="connsiteY8423" fmla="*/ 4618987 h 4860733"/>
                <a:gd name="connsiteX8424" fmla="*/ 2746044 w 4853691"/>
                <a:gd name="connsiteY8424" fmla="*/ 4604905 h 4860733"/>
                <a:gd name="connsiteX8425" fmla="*/ 2729615 w 4853691"/>
                <a:gd name="connsiteY8425" fmla="*/ 4586129 h 4860733"/>
                <a:gd name="connsiteX8426" fmla="*/ 2729615 w 4853691"/>
                <a:gd name="connsiteY8426" fmla="*/ 4581435 h 4860733"/>
                <a:gd name="connsiteX8427" fmla="*/ 2746044 w 4853691"/>
                <a:gd name="connsiteY8427" fmla="*/ 4579088 h 4860733"/>
                <a:gd name="connsiteX8428" fmla="*/ 2778903 w 4853691"/>
                <a:gd name="connsiteY8428" fmla="*/ 4574394 h 4860733"/>
                <a:gd name="connsiteX8429" fmla="*/ 2804721 w 4853691"/>
                <a:gd name="connsiteY8429" fmla="*/ 4572047 h 4860733"/>
                <a:gd name="connsiteX8430" fmla="*/ 2839926 w 4853691"/>
                <a:gd name="connsiteY8430" fmla="*/ 4567352 h 4860733"/>
                <a:gd name="connsiteX8431" fmla="*/ 2863397 w 4853691"/>
                <a:gd name="connsiteY8431" fmla="*/ 4562658 h 4860733"/>
                <a:gd name="connsiteX8432" fmla="*/ 2903296 w 4853691"/>
                <a:gd name="connsiteY8432" fmla="*/ 4555617 h 4860733"/>
                <a:gd name="connsiteX8433" fmla="*/ 2922073 w 4853691"/>
                <a:gd name="connsiteY8433" fmla="*/ 4553270 h 4860733"/>
                <a:gd name="connsiteX8434" fmla="*/ 2947890 w 4853691"/>
                <a:gd name="connsiteY8434" fmla="*/ 4548576 h 4860733"/>
                <a:gd name="connsiteX8435" fmla="*/ 2940849 w 4853691"/>
                <a:gd name="connsiteY8435" fmla="*/ 4555617 h 4860733"/>
                <a:gd name="connsiteX8436" fmla="*/ 2938502 w 4853691"/>
                <a:gd name="connsiteY8436" fmla="*/ 4557964 h 4860733"/>
                <a:gd name="connsiteX8437" fmla="*/ 2915032 w 4853691"/>
                <a:gd name="connsiteY8437" fmla="*/ 4586129 h 4860733"/>
                <a:gd name="connsiteX8438" fmla="*/ 2907991 w 4853691"/>
                <a:gd name="connsiteY8438" fmla="*/ 4593170 h 4860733"/>
                <a:gd name="connsiteX8439" fmla="*/ 2889214 w 4853691"/>
                <a:gd name="connsiteY8439" fmla="*/ 4616641 h 4860733"/>
                <a:gd name="connsiteX8440" fmla="*/ 2886867 w 4853691"/>
                <a:gd name="connsiteY8440" fmla="*/ 4618987 h 4860733"/>
                <a:gd name="connsiteX8441" fmla="*/ 2844620 w 4853691"/>
                <a:gd name="connsiteY8441" fmla="*/ 4618987 h 4860733"/>
                <a:gd name="connsiteX8442" fmla="*/ 2769515 w 4853691"/>
                <a:gd name="connsiteY8442" fmla="*/ 4621335 h 4860733"/>
                <a:gd name="connsiteX8443" fmla="*/ 2720227 w 4853691"/>
                <a:gd name="connsiteY8443" fmla="*/ 4640111 h 4860733"/>
                <a:gd name="connsiteX8444" fmla="*/ 2715533 w 4853691"/>
                <a:gd name="connsiteY8444" fmla="*/ 4668276 h 4860733"/>
                <a:gd name="connsiteX8445" fmla="*/ 2715533 w 4853691"/>
                <a:gd name="connsiteY8445" fmla="*/ 4670622 h 4860733"/>
                <a:gd name="connsiteX8446" fmla="*/ 2710839 w 4853691"/>
                <a:gd name="connsiteY8446" fmla="*/ 4698787 h 4860733"/>
                <a:gd name="connsiteX8447" fmla="*/ 2710839 w 4853691"/>
                <a:gd name="connsiteY8447" fmla="*/ 4701134 h 4860733"/>
                <a:gd name="connsiteX8448" fmla="*/ 2706145 w 4853691"/>
                <a:gd name="connsiteY8448" fmla="*/ 4724605 h 4860733"/>
                <a:gd name="connsiteX8449" fmla="*/ 2703797 w 4853691"/>
                <a:gd name="connsiteY8449" fmla="*/ 4731646 h 4860733"/>
                <a:gd name="connsiteX8450" fmla="*/ 2701450 w 4853691"/>
                <a:gd name="connsiteY8450" fmla="*/ 4743381 h 4860733"/>
                <a:gd name="connsiteX8451" fmla="*/ 2689715 w 4853691"/>
                <a:gd name="connsiteY8451" fmla="*/ 4736340 h 4860733"/>
                <a:gd name="connsiteX8452" fmla="*/ 2668592 w 4853691"/>
                <a:gd name="connsiteY8452" fmla="*/ 4724605 h 4860733"/>
                <a:gd name="connsiteX8453" fmla="*/ 2649816 w 4853691"/>
                <a:gd name="connsiteY8453" fmla="*/ 4712869 h 4860733"/>
                <a:gd name="connsiteX8454" fmla="*/ 2628692 w 4853691"/>
                <a:gd name="connsiteY8454" fmla="*/ 4698787 h 4860733"/>
                <a:gd name="connsiteX8455" fmla="*/ 2609916 w 4853691"/>
                <a:gd name="connsiteY8455" fmla="*/ 4684705 h 4860733"/>
                <a:gd name="connsiteX8456" fmla="*/ 2588792 w 4853691"/>
                <a:gd name="connsiteY8456" fmla="*/ 4668276 h 4860733"/>
                <a:gd name="connsiteX8457" fmla="*/ 2570016 w 4853691"/>
                <a:gd name="connsiteY8457" fmla="*/ 4651846 h 4860733"/>
                <a:gd name="connsiteX8458" fmla="*/ 2548892 w 4853691"/>
                <a:gd name="connsiteY8458" fmla="*/ 4635417 h 4860733"/>
                <a:gd name="connsiteX8459" fmla="*/ 2527769 w 4853691"/>
                <a:gd name="connsiteY8459" fmla="*/ 4616641 h 4860733"/>
                <a:gd name="connsiteX8460" fmla="*/ 2520728 w 4853691"/>
                <a:gd name="connsiteY8460" fmla="*/ 4611946 h 4860733"/>
                <a:gd name="connsiteX8461" fmla="*/ 2525422 w 4853691"/>
                <a:gd name="connsiteY8461" fmla="*/ 4602558 h 4860733"/>
                <a:gd name="connsiteX8462" fmla="*/ 2555934 w 4853691"/>
                <a:gd name="connsiteY8462" fmla="*/ 4607252 h 4860733"/>
                <a:gd name="connsiteX8463" fmla="*/ 2595833 w 4853691"/>
                <a:gd name="connsiteY8463" fmla="*/ 4611946 h 4860733"/>
                <a:gd name="connsiteX8464" fmla="*/ 2649816 w 4853691"/>
                <a:gd name="connsiteY8464" fmla="*/ 4616641 h 4860733"/>
                <a:gd name="connsiteX8465" fmla="*/ 2685021 w 4853691"/>
                <a:gd name="connsiteY8465" fmla="*/ 4618987 h 4860733"/>
                <a:gd name="connsiteX8466" fmla="*/ 2715533 w 4853691"/>
                <a:gd name="connsiteY8466" fmla="*/ 4621335 h 4860733"/>
                <a:gd name="connsiteX8467" fmla="*/ 2724921 w 4853691"/>
                <a:gd name="connsiteY8467" fmla="*/ 4626029 h 4860733"/>
                <a:gd name="connsiteX8468" fmla="*/ 2720227 w 4853691"/>
                <a:gd name="connsiteY8468" fmla="*/ 4640111 h 4860733"/>
                <a:gd name="connsiteX8469" fmla="*/ 2720227 w 4853691"/>
                <a:gd name="connsiteY8469" fmla="*/ 4640111 h 4860733"/>
                <a:gd name="connsiteX8470" fmla="*/ 2469093 w 4853691"/>
                <a:gd name="connsiteY8470" fmla="*/ 4621335 h 4860733"/>
                <a:gd name="connsiteX8471" fmla="*/ 2450317 w 4853691"/>
                <a:gd name="connsiteY8471" fmla="*/ 4633070 h 4860733"/>
                <a:gd name="connsiteX8472" fmla="*/ 2433887 w 4853691"/>
                <a:gd name="connsiteY8472" fmla="*/ 4642458 h 4860733"/>
                <a:gd name="connsiteX8473" fmla="*/ 2415111 w 4853691"/>
                <a:gd name="connsiteY8473" fmla="*/ 4651846 h 4860733"/>
                <a:gd name="connsiteX8474" fmla="*/ 2398681 w 4853691"/>
                <a:gd name="connsiteY8474" fmla="*/ 4661234 h 4860733"/>
                <a:gd name="connsiteX8475" fmla="*/ 2382252 w 4853691"/>
                <a:gd name="connsiteY8475" fmla="*/ 4670622 h 4860733"/>
                <a:gd name="connsiteX8476" fmla="*/ 2365823 w 4853691"/>
                <a:gd name="connsiteY8476" fmla="*/ 4680011 h 4860733"/>
                <a:gd name="connsiteX8477" fmla="*/ 2349394 w 4853691"/>
                <a:gd name="connsiteY8477" fmla="*/ 4689399 h 4860733"/>
                <a:gd name="connsiteX8478" fmla="*/ 2330617 w 4853691"/>
                <a:gd name="connsiteY8478" fmla="*/ 4698787 h 4860733"/>
                <a:gd name="connsiteX8479" fmla="*/ 2314188 w 4853691"/>
                <a:gd name="connsiteY8479" fmla="*/ 4705828 h 4860733"/>
                <a:gd name="connsiteX8480" fmla="*/ 2295412 w 4853691"/>
                <a:gd name="connsiteY8480" fmla="*/ 4715216 h 4860733"/>
                <a:gd name="connsiteX8481" fmla="*/ 2278982 w 4853691"/>
                <a:gd name="connsiteY8481" fmla="*/ 4722258 h 4860733"/>
                <a:gd name="connsiteX8482" fmla="*/ 2260206 w 4853691"/>
                <a:gd name="connsiteY8482" fmla="*/ 4729299 h 4860733"/>
                <a:gd name="connsiteX8483" fmla="*/ 2246123 w 4853691"/>
                <a:gd name="connsiteY8483" fmla="*/ 4733993 h 4860733"/>
                <a:gd name="connsiteX8484" fmla="*/ 2227347 w 4853691"/>
                <a:gd name="connsiteY8484" fmla="*/ 4741034 h 4860733"/>
                <a:gd name="connsiteX8485" fmla="*/ 2210918 w 4853691"/>
                <a:gd name="connsiteY8485" fmla="*/ 4745728 h 4860733"/>
                <a:gd name="connsiteX8486" fmla="*/ 2194488 w 4853691"/>
                <a:gd name="connsiteY8486" fmla="*/ 4750422 h 4860733"/>
                <a:gd name="connsiteX8487" fmla="*/ 2161630 w 4853691"/>
                <a:gd name="connsiteY8487" fmla="*/ 4743381 h 4860733"/>
                <a:gd name="connsiteX8488" fmla="*/ 2131118 w 4853691"/>
                <a:gd name="connsiteY8488" fmla="*/ 4733993 h 4860733"/>
                <a:gd name="connsiteX8489" fmla="*/ 2088871 w 4853691"/>
                <a:gd name="connsiteY8489" fmla="*/ 4722258 h 4860733"/>
                <a:gd name="connsiteX8490" fmla="*/ 2058360 w 4853691"/>
                <a:gd name="connsiteY8490" fmla="*/ 4712869 h 4860733"/>
                <a:gd name="connsiteX8491" fmla="*/ 2016113 w 4853691"/>
                <a:gd name="connsiteY8491" fmla="*/ 4698787 h 4860733"/>
                <a:gd name="connsiteX8492" fmla="*/ 1985601 w 4853691"/>
                <a:gd name="connsiteY8492" fmla="*/ 4689399 h 4860733"/>
                <a:gd name="connsiteX8493" fmla="*/ 1943355 w 4853691"/>
                <a:gd name="connsiteY8493" fmla="*/ 4675317 h 4860733"/>
                <a:gd name="connsiteX8494" fmla="*/ 1912843 w 4853691"/>
                <a:gd name="connsiteY8494" fmla="*/ 4663582 h 4860733"/>
                <a:gd name="connsiteX8495" fmla="*/ 1872943 w 4853691"/>
                <a:gd name="connsiteY8495" fmla="*/ 4647152 h 4860733"/>
                <a:gd name="connsiteX8496" fmla="*/ 1842431 w 4853691"/>
                <a:gd name="connsiteY8496" fmla="*/ 4633070 h 4860733"/>
                <a:gd name="connsiteX8497" fmla="*/ 1802532 w 4853691"/>
                <a:gd name="connsiteY8497" fmla="*/ 4616641 h 4860733"/>
                <a:gd name="connsiteX8498" fmla="*/ 1772020 w 4853691"/>
                <a:gd name="connsiteY8498" fmla="*/ 4602558 h 4860733"/>
                <a:gd name="connsiteX8499" fmla="*/ 1732120 w 4853691"/>
                <a:gd name="connsiteY8499" fmla="*/ 4583782 h 4860733"/>
                <a:gd name="connsiteX8500" fmla="*/ 1701609 w 4853691"/>
                <a:gd name="connsiteY8500" fmla="*/ 4567352 h 4860733"/>
                <a:gd name="connsiteX8501" fmla="*/ 1664056 w 4853691"/>
                <a:gd name="connsiteY8501" fmla="*/ 4548576 h 4860733"/>
                <a:gd name="connsiteX8502" fmla="*/ 1633544 w 4853691"/>
                <a:gd name="connsiteY8502" fmla="*/ 4532147 h 4860733"/>
                <a:gd name="connsiteX8503" fmla="*/ 1595992 w 4853691"/>
                <a:gd name="connsiteY8503" fmla="*/ 4511024 h 4860733"/>
                <a:gd name="connsiteX8504" fmla="*/ 1565480 w 4853691"/>
                <a:gd name="connsiteY8504" fmla="*/ 4492247 h 4860733"/>
                <a:gd name="connsiteX8505" fmla="*/ 1546704 w 4853691"/>
                <a:gd name="connsiteY8505" fmla="*/ 4480512 h 4860733"/>
                <a:gd name="connsiteX8506" fmla="*/ 1546704 w 4853691"/>
                <a:gd name="connsiteY8506" fmla="*/ 4478165 h 4860733"/>
                <a:gd name="connsiteX8507" fmla="*/ 1581909 w 4853691"/>
                <a:gd name="connsiteY8507" fmla="*/ 4489900 h 4860733"/>
                <a:gd name="connsiteX8508" fmla="*/ 1624156 w 4853691"/>
                <a:gd name="connsiteY8508" fmla="*/ 4503982 h 4860733"/>
                <a:gd name="connsiteX8509" fmla="*/ 1678138 w 4853691"/>
                <a:gd name="connsiteY8509" fmla="*/ 4518064 h 4860733"/>
                <a:gd name="connsiteX8510" fmla="*/ 1720385 w 4853691"/>
                <a:gd name="connsiteY8510" fmla="*/ 4529800 h 4860733"/>
                <a:gd name="connsiteX8511" fmla="*/ 1776714 w 4853691"/>
                <a:gd name="connsiteY8511" fmla="*/ 4541535 h 4860733"/>
                <a:gd name="connsiteX8512" fmla="*/ 1818961 w 4853691"/>
                <a:gd name="connsiteY8512" fmla="*/ 4550923 h 4860733"/>
                <a:gd name="connsiteX8513" fmla="*/ 1877637 w 4853691"/>
                <a:gd name="connsiteY8513" fmla="*/ 4560311 h 4860733"/>
                <a:gd name="connsiteX8514" fmla="*/ 1919884 w 4853691"/>
                <a:gd name="connsiteY8514" fmla="*/ 4567352 h 4860733"/>
                <a:gd name="connsiteX8515" fmla="*/ 1980907 w 4853691"/>
                <a:gd name="connsiteY8515" fmla="*/ 4576741 h 4860733"/>
                <a:gd name="connsiteX8516" fmla="*/ 2020807 w 4853691"/>
                <a:gd name="connsiteY8516" fmla="*/ 4581435 h 4860733"/>
                <a:gd name="connsiteX8517" fmla="*/ 2084177 w 4853691"/>
                <a:gd name="connsiteY8517" fmla="*/ 4588476 h 4860733"/>
                <a:gd name="connsiteX8518" fmla="*/ 2124077 w 4853691"/>
                <a:gd name="connsiteY8518" fmla="*/ 4593170 h 4860733"/>
                <a:gd name="connsiteX8519" fmla="*/ 2194488 w 4853691"/>
                <a:gd name="connsiteY8519" fmla="*/ 4597864 h 4860733"/>
                <a:gd name="connsiteX8520" fmla="*/ 2229694 w 4853691"/>
                <a:gd name="connsiteY8520" fmla="*/ 4600211 h 4860733"/>
                <a:gd name="connsiteX8521" fmla="*/ 2332964 w 4853691"/>
                <a:gd name="connsiteY8521" fmla="*/ 4602558 h 4860733"/>
                <a:gd name="connsiteX8522" fmla="*/ 2332964 w 4853691"/>
                <a:gd name="connsiteY8522" fmla="*/ 4602558 h 4860733"/>
                <a:gd name="connsiteX8523" fmla="*/ 2332964 w 4853691"/>
                <a:gd name="connsiteY8523" fmla="*/ 4602558 h 4860733"/>
                <a:gd name="connsiteX8524" fmla="*/ 2412764 w 4853691"/>
                <a:gd name="connsiteY8524" fmla="*/ 4600211 h 4860733"/>
                <a:gd name="connsiteX8525" fmla="*/ 2438581 w 4853691"/>
                <a:gd name="connsiteY8525" fmla="*/ 4597864 h 4860733"/>
                <a:gd name="connsiteX8526" fmla="*/ 2476134 w 4853691"/>
                <a:gd name="connsiteY8526" fmla="*/ 4595517 h 4860733"/>
                <a:gd name="connsiteX8527" fmla="*/ 2478481 w 4853691"/>
                <a:gd name="connsiteY8527" fmla="*/ 4604905 h 4860733"/>
                <a:gd name="connsiteX8528" fmla="*/ 2476134 w 4853691"/>
                <a:gd name="connsiteY8528" fmla="*/ 4607252 h 4860733"/>
                <a:gd name="connsiteX8529" fmla="*/ 2469093 w 4853691"/>
                <a:gd name="connsiteY8529" fmla="*/ 4621335 h 4860733"/>
                <a:gd name="connsiteX8530" fmla="*/ 1415269 w 4853691"/>
                <a:gd name="connsiteY8530" fmla="*/ 4475818 h 4860733"/>
                <a:gd name="connsiteX8531" fmla="*/ 1396493 w 4853691"/>
                <a:gd name="connsiteY8531" fmla="*/ 4473471 h 4860733"/>
                <a:gd name="connsiteX8532" fmla="*/ 1361287 w 4853691"/>
                <a:gd name="connsiteY8532" fmla="*/ 4471123 h 4860733"/>
                <a:gd name="connsiteX8533" fmla="*/ 1333122 w 4853691"/>
                <a:gd name="connsiteY8533" fmla="*/ 4466429 h 4860733"/>
                <a:gd name="connsiteX8534" fmla="*/ 1304958 w 4853691"/>
                <a:gd name="connsiteY8534" fmla="*/ 4461735 h 4860733"/>
                <a:gd name="connsiteX8535" fmla="*/ 1276793 w 4853691"/>
                <a:gd name="connsiteY8535" fmla="*/ 4457041 h 4860733"/>
                <a:gd name="connsiteX8536" fmla="*/ 1248629 w 4853691"/>
                <a:gd name="connsiteY8536" fmla="*/ 4452347 h 4860733"/>
                <a:gd name="connsiteX8537" fmla="*/ 1222811 w 4853691"/>
                <a:gd name="connsiteY8537" fmla="*/ 4445306 h 4860733"/>
                <a:gd name="connsiteX8538" fmla="*/ 1194647 w 4853691"/>
                <a:gd name="connsiteY8538" fmla="*/ 4438265 h 4860733"/>
                <a:gd name="connsiteX8539" fmla="*/ 1171176 w 4853691"/>
                <a:gd name="connsiteY8539" fmla="*/ 4431224 h 4860733"/>
                <a:gd name="connsiteX8540" fmla="*/ 1154747 w 4853691"/>
                <a:gd name="connsiteY8540" fmla="*/ 4426530 h 4860733"/>
                <a:gd name="connsiteX8541" fmla="*/ 1131276 w 4853691"/>
                <a:gd name="connsiteY8541" fmla="*/ 4407753 h 4860733"/>
                <a:gd name="connsiteX8542" fmla="*/ 1110153 w 4853691"/>
                <a:gd name="connsiteY8542" fmla="*/ 4388977 h 4860733"/>
                <a:gd name="connsiteX8543" fmla="*/ 1072600 w 4853691"/>
                <a:gd name="connsiteY8543" fmla="*/ 4353771 h 4860733"/>
                <a:gd name="connsiteX8544" fmla="*/ 1056171 w 4853691"/>
                <a:gd name="connsiteY8544" fmla="*/ 4337342 h 4860733"/>
                <a:gd name="connsiteX8545" fmla="*/ 1056171 w 4853691"/>
                <a:gd name="connsiteY8545" fmla="*/ 4334995 h 4860733"/>
                <a:gd name="connsiteX8546" fmla="*/ 1058518 w 4853691"/>
                <a:gd name="connsiteY8546" fmla="*/ 4325607 h 4860733"/>
                <a:gd name="connsiteX8547" fmla="*/ 1058518 w 4853691"/>
                <a:gd name="connsiteY8547" fmla="*/ 4320913 h 4860733"/>
                <a:gd name="connsiteX8548" fmla="*/ 1072600 w 4853691"/>
                <a:gd name="connsiteY8548" fmla="*/ 4327954 h 4860733"/>
                <a:gd name="connsiteX8549" fmla="*/ 1107806 w 4853691"/>
                <a:gd name="connsiteY8549" fmla="*/ 4344383 h 4860733"/>
                <a:gd name="connsiteX8550" fmla="*/ 1133623 w 4853691"/>
                <a:gd name="connsiteY8550" fmla="*/ 4356118 h 4860733"/>
                <a:gd name="connsiteX8551" fmla="*/ 1171176 w 4853691"/>
                <a:gd name="connsiteY8551" fmla="*/ 4372548 h 4860733"/>
                <a:gd name="connsiteX8552" fmla="*/ 1196994 w 4853691"/>
                <a:gd name="connsiteY8552" fmla="*/ 4381936 h 4860733"/>
                <a:gd name="connsiteX8553" fmla="*/ 1239241 w 4853691"/>
                <a:gd name="connsiteY8553" fmla="*/ 4398365 h 4860733"/>
                <a:gd name="connsiteX8554" fmla="*/ 1262711 w 4853691"/>
                <a:gd name="connsiteY8554" fmla="*/ 4407753 h 4860733"/>
                <a:gd name="connsiteX8555" fmla="*/ 1316693 w 4853691"/>
                <a:gd name="connsiteY8555" fmla="*/ 4426530 h 4860733"/>
                <a:gd name="connsiteX8556" fmla="*/ 1326081 w 4853691"/>
                <a:gd name="connsiteY8556" fmla="*/ 4428877 h 4860733"/>
                <a:gd name="connsiteX8557" fmla="*/ 1391799 w 4853691"/>
                <a:gd name="connsiteY8557" fmla="*/ 4447653 h 4860733"/>
                <a:gd name="connsiteX8558" fmla="*/ 1410575 w 4853691"/>
                <a:gd name="connsiteY8558" fmla="*/ 4452347 h 4860733"/>
                <a:gd name="connsiteX8559" fmla="*/ 1459863 w 4853691"/>
                <a:gd name="connsiteY8559" fmla="*/ 4464083 h 4860733"/>
                <a:gd name="connsiteX8560" fmla="*/ 1485680 w 4853691"/>
                <a:gd name="connsiteY8560" fmla="*/ 4468777 h 4860733"/>
                <a:gd name="connsiteX8561" fmla="*/ 1511498 w 4853691"/>
                <a:gd name="connsiteY8561" fmla="*/ 4473471 h 4860733"/>
                <a:gd name="connsiteX8562" fmla="*/ 1511498 w 4853691"/>
                <a:gd name="connsiteY8562" fmla="*/ 4475818 h 4860733"/>
                <a:gd name="connsiteX8563" fmla="*/ 1511498 w 4853691"/>
                <a:gd name="connsiteY8563" fmla="*/ 4478165 h 4860733"/>
                <a:gd name="connsiteX8564" fmla="*/ 1469251 w 4853691"/>
                <a:gd name="connsiteY8564" fmla="*/ 4480512 h 4860733"/>
                <a:gd name="connsiteX8565" fmla="*/ 1415269 w 4853691"/>
                <a:gd name="connsiteY8565" fmla="*/ 4475818 h 4860733"/>
                <a:gd name="connsiteX8566" fmla="*/ 1218117 w 4853691"/>
                <a:gd name="connsiteY8566" fmla="*/ 4473471 h 4860733"/>
                <a:gd name="connsiteX8567" fmla="*/ 1239241 w 4853691"/>
                <a:gd name="connsiteY8567" fmla="*/ 4489900 h 4860733"/>
                <a:gd name="connsiteX8568" fmla="*/ 1239241 w 4853691"/>
                <a:gd name="connsiteY8568" fmla="*/ 4492247 h 4860733"/>
                <a:gd name="connsiteX8569" fmla="*/ 1206382 w 4853691"/>
                <a:gd name="connsiteY8569" fmla="*/ 4475818 h 4860733"/>
                <a:gd name="connsiteX8570" fmla="*/ 1175870 w 4853691"/>
                <a:gd name="connsiteY8570" fmla="*/ 4459388 h 4860733"/>
                <a:gd name="connsiteX8571" fmla="*/ 1126582 w 4853691"/>
                <a:gd name="connsiteY8571" fmla="*/ 4431224 h 4860733"/>
                <a:gd name="connsiteX8572" fmla="*/ 1100765 w 4853691"/>
                <a:gd name="connsiteY8572" fmla="*/ 4417142 h 4860733"/>
                <a:gd name="connsiteX8573" fmla="*/ 1081988 w 4853691"/>
                <a:gd name="connsiteY8573" fmla="*/ 4405406 h 4860733"/>
                <a:gd name="connsiteX8574" fmla="*/ 1072600 w 4853691"/>
                <a:gd name="connsiteY8574" fmla="*/ 4398365 h 4860733"/>
                <a:gd name="connsiteX8575" fmla="*/ 1060865 w 4853691"/>
                <a:gd name="connsiteY8575" fmla="*/ 4388977 h 4860733"/>
                <a:gd name="connsiteX8576" fmla="*/ 1060865 w 4853691"/>
                <a:gd name="connsiteY8576" fmla="*/ 4386630 h 4860733"/>
                <a:gd name="connsiteX8577" fmla="*/ 1072600 w 4853691"/>
                <a:gd name="connsiteY8577" fmla="*/ 4391324 h 4860733"/>
                <a:gd name="connsiteX8578" fmla="*/ 1098418 w 4853691"/>
                <a:gd name="connsiteY8578" fmla="*/ 4403059 h 4860733"/>
                <a:gd name="connsiteX8579" fmla="*/ 1124235 w 4853691"/>
                <a:gd name="connsiteY8579" fmla="*/ 4412447 h 4860733"/>
                <a:gd name="connsiteX8580" fmla="*/ 1150053 w 4853691"/>
                <a:gd name="connsiteY8580" fmla="*/ 4421836 h 4860733"/>
                <a:gd name="connsiteX8581" fmla="*/ 1159441 w 4853691"/>
                <a:gd name="connsiteY8581" fmla="*/ 4424183 h 4860733"/>
                <a:gd name="connsiteX8582" fmla="*/ 1192300 w 4853691"/>
                <a:gd name="connsiteY8582" fmla="*/ 4452347 h 4860733"/>
                <a:gd name="connsiteX8583" fmla="*/ 1218117 w 4853691"/>
                <a:gd name="connsiteY8583" fmla="*/ 4473471 h 4860733"/>
                <a:gd name="connsiteX8584" fmla="*/ 1039742 w 4853691"/>
                <a:gd name="connsiteY8584" fmla="*/ 4154272 h 4860733"/>
                <a:gd name="connsiteX8585" fmla="*/ 1042089 w 4853691"/>
                <a:gd name="connsiteY8585" fmla="*/ 4144884 h 4860733"/>
                <a:gd name="connsiteX8586" fmla="*/ 1046783 w 4853691"/>
                <a:gd name="connsiteY8586" fmla="*/ 4116720 h 4860733"/>
                <a:gd name="connsiteX8587" fmla="*/ 1046783 w 4853691"/>
                <a:gd name="connsiteY8587" fmla="*/ 4109678 h 4860733"/>
                <a:gd name="connsiteX8588" fmla="*/ 1051477 w 4853691"/>
                <a:gd name="connsiteY8588" fmla="*/ 4076820 h 4860733"/>
                <a:gd name="connsiteX8589" fmla="*/ 1051477 w 4853691"/>
                <a:gd name="connsiteY8589" fmla="*/ 4074473 h 4860733"/>
                <a:gd name="connsiteX8590" fmla="*/ 1056171 w 4853691"/>
                <a:gd name="connsiteY8590" fmla="*/ 4034573 h 4860733"/>
                <a:gd name="connsiteX8591" fmla="*/ 1056171 w 4853691"/>
                <a:gd name="connsiteY8591" fmla="*/ 4029879 h 4860733"/>
                <a:gd name="connsiteX8592" fmla="*/ 1058518 w 4853691"/>
                <a:gd name="connsiteY8592" fmla="*/ 4013449 h 4860733"/>
                <a:gd name="connsiteX8593" fmla="*/ 1060865 w 4853691"/>
                <a:gd name="connsiteY8593" fmla="*/ 4013449 h 4860733"/>
                <a:gd name="connsiteX8594" fmla="*/ 1072600 w 4853691"/>
                <a:gd name="connsiteY8594" fmla="*/ 4008755 h 4860733"/>
                <a:gd name="connsiteX8595" fmla="*/ 1091377 w 4853691"/>
                <a:gd name="connsiteY8595" fmla="*/ 4032226 h 4860733"/>
                <a:gd name="connsiteX8596" fmla="*/ 1103112 w 4853691"/>
                <a:gd name="connsiteY8596" fmla="*/ 4046308 h 4860733"/>
                <a:gd name="connsiteX8597" fmla="*/ 1084336 w 4853691"/>
                <a:gd name="connsiteY8597" fmla="*/ 4203560 h 4860733"/>
                <a:gd name="connsiteX8598" fmla="*/ 1081988 w 4853691"/>
                <a:gd name="connsiteY8598" fmla="*/ 4203560 h 4860733"/>
                <a:gd name="connsiteX8599" fmla="*/ 1060865 w 4853691"/>
                <a:gd name="connsiteY8599" fmla="*/ 4224684 h 4860733"/>
                <a:gd name="connsiteX8600" fmla="*/ 1077294 w 4853691"/>
                <a:gd name="connsiteY8600" fmla="*/ 4243460 h 4860733"/>
                <a:gd name="connsiteX8601" fmla="*/ 1077294 w 4853691"/>
                <a:gd name="connsiteY8601" fmla="*/ 4250501 h 4860733"/>
                <a:gd name="connsiteX8602" fmla="*/ 1077294 w 4853691"/>
                <a:gd name="connsiteY8602" fmla="*/ 4252848 h 4860733"/>
                <a:gd name="connsiteX8603" fmla="*/ 1072600 w 4853691"/>
                <a:gd name="connsiteY8603" fmla="*/ 4276319 h 4860733"/>
                <a:gd name="connsiteX8604" fmla="*/ 1070253 w 4853691"/>
                <a:gd name="connsiteY8604" fmla="*/ 4283360 h 4860733"/>
                <a:gd name="connsiteX8605" fmla="*/ 1067906 w 4853691"/>
                <a:gd name="connsiteY8605" fmla="*/ 4299789 h 4860733"/>
                <a:gd name="connsiteX8606" fmla="*/ 1065559 w 4853691"/>
                <a:gd name="connsiteY8606" fmla="*/ 4306830 h 4860733"/>
                <a:gd name="connsiteX8607" fmla="*/ 1063212 w 4853691"/>
                <a:gd name="connsiteY8607" fmla="*/ 4318565 h 4860733"/>
                <a:gd name="connsiteX8608" fmla="*/ 1063212 w 4853691"/>
                <a:gd name="connsiteY8608" fmla="*/ 4323260 h 4860733"/>
                <a:gd name="connsiteX8609" fmla="*/ 1035047 w 4853691"/>
                <a:gd name="connsiteY8609" fmla="*/ 4309177 h 4860733"/>
                <a:gd name="connsiteX8610" fmla="*/ 1037395 w 4853691"/>
                <a:gd name="connsiteY8610" fmla="*/ 4299789 h 4860733"/>
                <a:gd name="connsiteX8611" fmla="*/ 1020965 w 4853691"/>
                <a:gd name="connsiteY8611" fmla="*/ 4281013 h 4860733"/>
                <a:gd name="connsiteX8612" fmla="*/ 1037395 w 4853691"/>
                <a:gd name="connsiteY8612" fmla="*/ 4184784 h 4860733"/>
                <a:gd name="connsiteX8613" fmla="*/ 1039742 w 4853691"/>
                <a:gd name="connsiteY8613" fmla="*/ 4154272 h 4860733"/>
                <a:gd name="connsiteX8614" fmla="*/ 1009230 w 4853691"/>
                <a:gd name="connsiteY8614" fmla="*/ 3973550 h 4860733"/>
                <a:gd name="connsiteX8615" fmla="*/ 978718 w 4853691"/>
                <a:gd name="connsiteY8615" fmla="*/ 3964162 h 4860733"/>
                <a:gd name="connsiteX8616" fmla="*/ 957595 w 4853691"/>
                <a:gd name="connsiteY8616" fmla="*/ 3957120 h 4860733"/>
                <a:gd name="connsiteX8617" fmla="*/ 913001 w 4853691"/>
                <a:gd name="connsiteY8617" fmla="*/ 3940691 h 4860733"/>
                <a:gd name="connsiteX8618" fmla="*/ 898919 w 4853691"/>
                <a:gd name="connsiteY8618" fmla="*/ 3935997 h 4860733"/>
                <a:gd name="connsiteX8619" fmla="*/ 866060 w 4853691"/>
                <a:gd name="connsiteY8619" fmla="*/ 3921915 h 4860733"/>
                <a:gd name="connsiteX8620" fmla="*/ 849631 w 4853691"/>
                <a:gd name="connsiteY8620" fmla="*/ 3914873 h 4860733"/>
                <a:gd name="connsiteX8621" fmla="*/ 821466 w 4853691"/>
                <a:gd name="connsiteY8621" fmla="*/ 3903138 h 4860733"/>
                <a:gd name="connsiteX8622" fmla="*/ 802690 w 4853691"/>
                <a:gd name="connsiteY8622" fmla="*/ 3893750 h 4860733"/>
                <a:gd name="connsiteX8623" fmla="*/ 776872 w 4853691"/>
                <a:gd name="connsiteY8623" fmla="*/ 3882015 h 4860733"/>
                <a:gd name="connsiteX8624" fmla="*/ 758096 w 4853691"/>
                <a:gd name="connsiteY8624" fmla="*/ 3872627 h 4860733"/>
                <a:gd name="connsiteX8625" fmla="*/ 732279 w 4853691"/>
                <a:gd name="connsiteY8625" fmla="*/ 3858544 h 4860733"/>
                <a:gd name="connsiteX8626" fmla="*/ 713502 w 4853691"/>
                <a:gd name="connsiteY8626" fmla="*/ 3846809 h 4860733"/>
                <a:gd name="connsiteX8627" fmla="*/ 706461 w 4853691"/>
                <a:gd name="connsiteY8627" fmla="*/ 3842115 h 4860733"/>
                <a:gd name="connsiteX8628" fmla="*/ 708808 w 4853691"/>
                <a:gd name="connsiteY8628" fmla="*/ 3832727 h 4860733"/>
                <a:gd name="connsiteX8629" fmla="*/ 711155 w 4853691"/>
                <a:gd name="connsiteY8629" fmla="*/ 3832727 h 4860733"/>
                <a:gd name="connsiteX8630" fmla="*/ 711155 w 4853691"/>
                <a:gd name="connsiteY8630" fmla="*/ 3832727 h 4860733"/>
                <a:gd name="connsiteX8631" fmla="*/ 1056171 w 4853691"/>
                <a:gd name="connsiteY8631" fmla="*/ 3914873 h 4860733"/>
                <a:gd name="connsiteX8632" fmla="*/ 1056171 w 4853691"/>
                <a:gd name="connsiteY8632" fmla="*/ 3917221 h 4860733"/>
                <a:gd name="connsiteX8633" fmla="*/ 1058518 w 4853691"/>
                <a:gd name="connsiteY8633" fmla="*/ 3952426 h 4860733"/>
                <a:gd name="connsiteX8634" fmla="*/ 1058518 w 4853691"/>
                <a:gd name="connsiteY8634" fmla="*/ 3968856 h 4860733"/>
                <a:gd name="connsiteX8635" fmla="*/ 1042089 w 4853691"/>
                <a:gd name="connsiteY8635" fmla="*/ 3982938 h 4860733"/>
                <a:gd name="connsiteX8636" fmla="*/ 1042089 w 4853691"/>
                <a:gd name="connsiteY8636" fmla="*/ 3982938 h 4860733"/>
                <a:gd name="connsiteX8637" fmla="*/ 1009230 w 4853691"/>
                <a:gd name="connsiteY8637" fmla="*/ 3973550 h 4860733"/>
                <a:gd name="connsiteX8638" fmla="*/ 640744 w 4853691"/>
                <a:gd name="connsiteY8638" fmla="*/ 3762315 h 4860733"/>
                <a:gd name="connsiteX8639" fmla="*/ 614926 w 4853691"/>
                <a:gd name="connsiteY8639" fmla="*/ 3720068 h 4860733"/>
                <a:gd name="connsiteX8640" fmla="*/ 596150 w 4853691"/>
                <a:gd name="connsiteY8640" fmla="*/ 3689557 h 4860733"/>
                <a:gd name="connsiteX8641" fmla="*/ 570332 w 4853691"/>
                <a:gd name="connsiteY8641" fmla="*/ 3647310 h 4860733"/>
                <a:gd name="connsiteX8642" fmla="*/ 549209 w 4853691"/>
                <a:gd name="connsiteY8642" fmla="*/ 3614451 h 4860733"/>
                <a:gd name="connsiteX8643" fmla="*/ 523391 w 4853691"/>
                <a:gd name="connsiteY8643" fmla="*/ 3572205 h 4860733"/>
                <a:gd name="connsiteX8644" fmla="*/ 502268 w 4853691"/>
                <a:gd name="connsiteY8644" fmla="*/ 3539346 h 4860733"/>
                <a:gd name="connsiteX8645" fmla="*/ 495227 w 4853691"/>
                <a:gd name="connsiteY8645" fmla="*/ 3527611 h 4860733"/>
                <a:gd name="connsiteX8646" fmla="*/ 516350 w 4853691"/>
                <a:gd name="connsiteY8646" fmla="*/ 3548734 h 4860733"/>
                <a:gd name="connsiteX8647" fmla="*/ 523391 w 4853691"/>
                <a:gd name="connsiteY8647" fmla="*/ 3555775 h 4860733"/>
                <a:gd name="connsiteX8648" fmla="*/ 551556 w 4853691"/>
                <a:gd name="connsiteY8648" fmla="*/ 3581593 h 4860733"/>
                <a:gd name="connsiteX8649" fmla="*/ 558597 w 4853691"/>
                <a:gd name="connsiteY8649" fmla="*/ 3588634 h 4860733"/>
                <a:gd name="connsiteX8650" fmla="*/ 586762 w 4853691"/>
                <a:gd name="connsiteY8650" fmla="*/ 3614451 h 4860733"/>
                <a:gd name="connsiteX8651" fmla="*/ 593803 w 4853691"/>
                <a:gd name="connsiteY8651" fmla="*/ 3619146 h 4860733"/>
                <a:gd name="connsiteX8652" fmla="*/ 603191 w 4853691"/>
                <a:gd name="connsiteY8652" fmla="*/ 3628534 h 4860733"/>
                <a:gd name="connsiteX8653" fmla="*/ 621967 w 4853691"/>
                <a:gd name="connsiteY8653" fmla="*/ 3644963 h 4860733"/>
                <a:gd name="connsiteX8654" fmla="*/ 629008 w 4853691"/>
                <a:gd name="connsiteY8654" fmla="*/ 3652004 h 4860733"/>
                <a:gd name="connsiteX8655" fmla="*/ 657173 w 4853691"/>
                <a:gd name="connsiteY8655" fmla="*/ 3675475 h 4860733"/>
                <a:gd name="connsiteX8656" fmla="*/ 659520 w 4853691"/>
                <a:gd name="connsiteY8656" fmla="*/ 3677822 h 4860733"/>
                <a:gd name="connsiteX8657" fmla="*/ 664214 w 4853691"/>
                <a:gd name="connsiteY8657" fmla="*/ 3717722 h 4860733"/>
                <a:gd name="connsiteX8658" fmla="*/ 666561 w 4853691"/>
                <a:gd name="connsiteY8658" fmla="*/ 3729457 h 4860733"/>
                <a:gd name="connsiteX8659" fmla="*/ 673602 w 4853691"/>
                <a:gd name="connsiteY8659" fmla="*/ 3778745 h 4860733"/>
                <a:gd name="connsiteX8660" fmla="*/ 675949 w 4853691"/>
                <a:gd name="connsiteY8660" fmla="*/ 3790480 h 4860733"/>
                <a:gd name="connsiteX8661" fmla="*/ 680643 w 4853691"/>
                <a:gd name="connsiteY8661" fmla="*/ 3820992 h 4860733"/>
                <a:gd name="connsiteX8662" fmla="*/ 675949 w 4853691"/>
                <a:gd name="connsiteY8662" fmla="*/ 3823339 h 4860733"/>
                <a:gd name="connsiteX8663" fmla="*/ 673602 w 4853691"/>
                <a:gd name="connsiteY8663" fmla="*/ 3820992 h 4860733"/>
                <a:gd name="connsiteX8664" fmla="*/ 657173 w 4853691"/>
                <a:gd name="connsiteY8664" fmla="*/ 3797521 h 4860733"/>
                <a:gd name="connsiteX8665" fmla="*/ 640744 w 4853691"/>
                <a:gd name="connsiteY8665" fmla="*/ 3762315 h 4860733"/>
                <a:gd name="connsiteX8666" fmla="*/ 441245 w 4853691"/>
                <a:gd name="connsiteY8666" fmla="*/ 3471282 h 4860733"/>
                <a:gd name="connsiteX8667" fmla="*/ 403692 w 4853691"/>
                <a:gd name="connsiteY8667" fmla="*/ 3429035 h 4860733"/>
                <a:gd name="connsiteX8668" fmla="*/ 394304 w 4853691"/>
                <a:gd name="connsiteY8668" fmla="*/ 3419647 h 4860733"/>
                <a:gd name="connsiteX8669" fmla="*/ 354404 w 4853691"/>
                <a:gd name="connsiteY8669" fmla="*/ 3372706 h 4860733"/>
                <a:gd name="connsiteX8670" fmla="*/ 347363 w 4853691"/>
                <a:gd name="connsiteY8670" fmla="*/ 3363318 h 4860733"/>
                <a:gd name="connsiteX8671" fmla="*/ 314504 w 4853691"/>
                <a:gd name="connsiteY8671" fmla="*/ 3318724 h 4860733"/>
                <a:gd name="connsiteX8672" fmla="*/ 307463 w 4853691"/>
                <a:gd name="connsiteY8672" fmla="*/ 3309335 h 4860733"/>
                <a:gd name="connsiteX8673" fmla="*/ 272257 w 4853691"/>
                <a:gd name="connsiteY8673" fmla="*/ 3257700 h 4860733"/>
                <a:gd name="connsiteX8674" fmla="*/ 265216 w 4853691"/>
                <a:gd name="connsiteY8674" fmla="*/ 3245965 h 4860733"/>
                <a:gd name="connsiteX8675" fmla="*/ 234705 w 4853691"/>
                <a:gd name="connsiteY8675" fmla="*/ 3196677 h 4860733"/>
                <a:gd name="connsiteX8676" fmla="*/ 232358 w 4853691"/>
                <a:gd name="connsiteY8676" fmla="*/ 3194330 h 4860733"/>
                <a:gd name="connsiteX8677" fmla="*/ 469409 w 4853691"/>
                <a:gd name="connsiteY8677" fmla="*/ 3492405 h 4860733"/>
                <a:gd name="connsiteX8678" fmla="*/ 471756 w 4853691"/>
                <a:gd name="connsiteY8678" fmla="*/ 3497099 h 4860733"/>
                <a:gd name="connsiteX8679" fmla="*/ 485839 w 4853691"/>
                <a:gd name="connsiteY8679" fmla="*/ 3522917 h 4860733"/>
                <a:gd name="connsiteX8680" fmla="*/ 443592 w 4853691"/>
                <a:gd name="connsiteY8680" fmla="*/ 3480670 h 4860733"/>
                <a:gd name="connsiteX8681" fmla="*/ 441245 w 4853691"/>
                <a:gd name="connsiteY8681" fmla="*/ 3471282 h 4860733"/>
                <a:gd name="connsiteX8682" fmla="*/ 192458 w 4853691"/>
                <a:gd name="connsiteY8682" fmla="*/ 3130960 h 4860733"/>
                <a:gd name="connsiteX8683" fmla="*/ 178376 w 4853691"/>
                <a:gd name="connsiteY8683" fmla="*/ 3114531 h 4860733"/>
                <a:gd name="connsiteX8684" fmla="*/ 168987 w 4853691"/>
                <a:gd name="connsiteY8684" fmla="*/ 3105142 h 4860733"/>
                <a:gd name="connsiteX8685" fmla="*/ 159599 w 4853691"/>
                <a:gd name="connsiteY8685" fmla="*/ 3091060 h 4860733"/>
                <a:gd name="connsiteX8686" fmla="*/ 150211 w 4853691"/>
                <a:gd name="connsiteY8686" fmla="*/ 3060549 h 4860733"/>
                <a:gd name="connsiteX8687" fmla="*/ 147864 w 4853691"/>
                <a:gd name="connsiteY8687" fmla="*/ 3053507 h 4860733"/>
                <a:gd name="connsiteX8688" fmla="*/ 150211 w 4853691"/>
                <a:gd name="connsiteY8688" fmla="*/ 3046466 h 4860733"/>
                <a:gd name="connsiteX8689" fmla="*/ 140823 w 4853691"/>
                <a:gd name="connsiteY8689" fmla="*/ 3030037 h 4860733"/>
                <a:gd name="connsiteX8690" fmla="*/ 140823 w 4853691"/>
                <a:gd name="connsiteY8690" fmla="*/ 3027690 h 4860733"/>
                <a:gd name="connsiteX8691" fmla="*/ 129088 w 4853691"/>
                <a:gd name="connsiteY8691" fmla="*/ 2987790 h 4860733"/>
                <a:gd name="connsiteX8692" fmla="*/ 119699 w 4853691"/>
                <a:gd name="connsiteY8692" fmla="*/ 2952584 h 4860733"/>
                <a:gd name="connsiteX8693" fmla="*/ 112658 w 4853691"/>
                <a:gd name="connsiteY8693" fmla="*/ 2929114 h 4860733"/>
                <a:gd name="connsiteX8694" fmla="*/ 115005 w 4853691"/>
                <a:gd name="connsiteY8694" fmla="*/ 2933808 h 4860733"/>
                <a:gd name="connsiteX8695" fmla="*/ 122046 w 4853691"/>
                <a:gd name="connsiteY8695" fmla="*/ 2952584 h 4860733"/>
                <a:gd name="connsiteX8696" fmla="*/ 129088 w 4853691"/>
                <a:gd name="connsiteY8696" fmla="*/ 2973708 h 4860733"/>
                <a:gd name="connsiteX8697" fmla="*/ 136129 w 4853691"/>
                <a:gd name="connsiteY8697" fmla="*/ 2992484 h 4860733"/>
                <a:gd name="connsiteX8698" fmla="*/ 145517 w 4853691"/>
                <a:gd name="connsiteY8698" fmla="*/ 3013608 h 4860733"/>
                <a:gd name="connsiteX8699" fmla="*/ 154905 w 4853691"/>
                <a:gd name="connsiteY8699" fmla="*/ 3032384 h 4860733"/>
                <a:gd name="connsiteX8700" fmla="*/ 164293 w 4853691"/>
                <a:gd name="connsiteY8700" fmla="*/ 3053507 h 4860733"/>
                <a:gd name="connsiteX8701" fmla="*/ 173681 w 4853691"/>
                <a:gd name="connsiteY8701" fmla="*/ 3072284 h 4860733"/>
                <a:gd name="connsiteX8702" fmla="*/ 183070 w 4853691"/>
                <a:gd name="connsiteY8702" fmla="*/ 3093407 h 4860733"/>
                <a:gd name="connsiteX8703" fmla="*/ 192458 w 4853691"/>
                <a:gd name="connsiteY8703" fmla="*/ 3112184 h 4860733"/>
                <a:gd name="connsiteX8704" fmla="*/ 201846 w 4853691"/>
                <a:gd name="connsiteY8704" fmla="*/ 3133307 h 4860733"/>
                <a:gd name="connsiteX8705" fmla="*/ 206540 w 4853691"/>
                <a:gd name="connsiteY8705" fmla="*/ 3142695 h 4860733"/>
                <a:gd name="connsiteX8706" fmla="*/ 201846 w 4853691"/>
                <a:gd name="connsiteY8706" fmla="*/ 3138001 h 4860733"/>
                <a:gd name="connsiteX8707" fmla="*/ 192458 w 4853691"/>
                <a:gd name="connsiteY8707" fmla="*/ 3130960 h 4860733"/>
                <a:gd name="connsiteX8708" fmla="*/ 96229 w 4853691"/>
                <a:gd name="connsiteY8708" fmla="*/ 2936155 h 4860733"/>
                <a:gd name="connsiteX8709" fmla="*/ 89188 w 4853691"/>
                <a:gd name="connsiteY8709" fmla="*/ 2912685 h 4860733"/>
                <a:gd name="connsiteX8710" fmla="*/ 100923 w 4853691"/>
                <a:gd name="connsiteY8710" fmla="*/ 2917379 h 4860733"/>
                <a:gd name="connsiteX8711" fmla="*/ 100923 w 4853691"/>
                <a:gd name="connsiteY8711" fmla="*/ 2922073 h 4860733"/>
                <a:gd name="connsiteX8712" fmla="*/ 100923 w 4853691"/>
                <a:gd name="connsiteY8712" fmla="*/ 2929114 h 4860733"/>
                <a:gd name="connsiteX8713" fmla="*/ 100923 w 4853691"/>
                <a:gd name="connsiteY8713" fmla="*/ 2938502 h 4860733"/>
                <a:gd name="connsiteX8714" fmla="*/ 100923 w 4853691"/>
                <a:gd name="connsiteY8714" fmla="*/ 2954932 h 4860733"/>
                <a:gd name="connsiteX8715" fmla="*/ 98576 w 4853691"/>
                <a:gd name="connsiteY8715" fmla="*/ 2945543 h 4860733"/>
                <a:gd name="connsiteX8716" fmla="*/ 96229 w 4853691"/>
                <a:gd name="connsiteY8716" fmla="*/ 2936155 h 4860733"/>
                <a:gd name="connsiteX8717" fmla="*/ 58676 w 4853691"/>
                <a:gd name="connsiteY8717" fmla="*/ 2821150 h 4860733"/>
                <a:gd name="connsiteX8718" fmla="*/ 53982 w 4853691"/>
                <a:gd name="connsiteY8718" fmla="*/ 2807068 h 4860733"/>
                <a:gd name="connsiteX8719" fmla="*/ 46941 w 4853691"/>
                <a:gd name="connsiteY8719" fmla="*/ 2767168 h 4860733"/>
                <a:gd name="connsiteX8720" fmla="*/ 46941 w 4853691"/>
                <a:gd name="connsiteY8720" fmla="*/ 2762474 h 4860733"/>
                <a:gd name="connsiteX8721" fmla="*/ 42247 w 4853691"/>
                <a:gd name="connsiteY8721" fmla="*/ 2734309 h 4860733"/>
                <a:gd name="connsiteX8722" fmla="*/ 44594 w 4853691"/>
                <a:gd name="connsiteY8722" fmla="*/ 2734309 h 4860733"/>
                <a:gd name="connsiteX8723" fmla="*/ 75105 w 4853691"/>
                <a:gd name="connsiteY8723" fmla="*/ 2858703 h 4860733"/>
                <a:gd name="connsiteX8724" fmla="*/ 77453 w 4853691"/>
                <a:gd name="connsiteY8724" fmla="*/ 2868091 h 4860733"/>
                <a:gd name="connsiteX8725" fmla="*/ 79800 w 4853691"/>
                <a:gd name="connsiteY8725" fmla="*/ 2875132 h 4860733"/>
                <a:gd name="connsiteX8726" fmla="*/ 70411 w 4853691"/>
                <a:gd name="connsiteY8726" fmla="*/ 2858703 h 4860733"/>
                <a:gd name="connsiteX8727" fmla="*/ 68064 w 4853691"/>
                <a:gd name="connsiteY8727" fmla="*/ 2854009 h 4860733"/>
                <a:gd name="connsiteX8728" fmla="*/ 58676 w 4853691"/>
                <a:gd name="connsiteY8728" fmla="*/ 2821150 h 4860733"/>
                <a:gd name="connsiteX8729" fmla="*/ 58676 w 4853691"/>
                <a:gd name="connsiteY8729" fmla="*/ 2609916 h 4860733"/>
                <a:gd name="connsiteX8730" fmla="*/ 58676 w 4853691"/>
                <a:gd name="connsiteY8730" fmla="*/ 2609916 h 4860733"/>
                <a:gd name="connsiteX8731" fmla="*/ 58676 w 4853691"/>
                <a:gd name="connsiteY8731" fmla="*/ 2609916 h 4860733"/>
                <a:gd name="connsiteX8732" fmla="*/ 77453 w 4853691"/>
                <a:gd name="connsiteY8732" fmla="*/ 2631039 h 4860733"/>
                <a:gd name="connsiteX8733" fmla="*/ 77453 w 4853691"/>
                <a:gd name="connsiteY8733" fmla="*/ 2640427 h 4860733"/>
                <a:gd name="connsiteX8734" fmla="*/ 77453 w 4853691"/>
                <a:gd name="connsiteY8734" fmla="*/ 2652163 h 4860733"/>
                <a:gd name="connsiteX8735" fmla="*/ 77453 w 4853691"/>
                <a:gd name="connsiteY8735" fmla="*/ 2652163 h 4860733"/>
                <a:gd name="connsiteX8736" fmla="*/ 77453 w 4853691"/>
                <a:gd name="connsiteY8736" fmla="*/ 2668592 h 4860733"/>
                <a:gd name="connsiteX8737" fmla="*/ 77453 w 4853691"/>
                <a:gd name="connsiteY8737" fmla="*/ 2670939 h 4860733"/>
                <a:gd name="connsiteX8738" fmla="*/ 77453 w 4853691"/>
                <a:gd name="connsiteY8738" fmla="*/ 2685021 h 4860733"/>
                <a:gd name="connsiteX8739" fmla="*/ 77453 w 4853691"/>
                <a:gd name="connsiteY8739" fmla="*/ 2687368 h 4860733"/>
                <a:gd name="connsiteX8740" fmla="*/ 77453 w 4853691"/>
                <a:gd name="connsiteY8740" fmla="*/ 2701451 h 4860733"/>
                <a:gd name="connsiteX8741" fmla="*/ 77453 w 4853691"/>
                <a:gd name="connsiteY8741" fmla="*/ 2708492 h 4860733"/>
                <a:gd name="connsiteX8742" fmla="*/ 77453 w 4853691"/>
                <a:gd name="connsiteY8742" fmla="*/ 2717880 h 4860733"/>
                <a:gd name="connsiteX8743" fmla="*/ 77453 w 4853691"/>
                <a:gd name="connsiteY8743" fmla="*/ 2727268 h 4860733"/>
                <a:gd name="connsiteX8744" fmla="*/ 77453 w 4853691"/>
                <a:gd name="connsiteY8744" fmla="*/ 2731962 h 4860733"/>
                <a:gd name="connsiteX8745" fmla="*/ 72758 w 4853691"/>
                <a:gd name="connsiteY8745" fmla="*/ 2731962 h 4860733"/>
                <a:gd name="connsiteX8746" fmla="*/ 68064 w 4853691"/>
                <a:gd name="connsiteY8746" fmla="*/ 2720227 h 4860733"/>
                <a:gd name="connsiteX8747" fmla="*/ 70411 w 4853691"/>
                <a:gd name="connsiteY8747" fmla="*/ 2708492 h 4860733"/>
                <a:gd name="connsiteX8748" fmla="*/ 61023 w 4853691"/>
                <a:gd name="connsiteY8748" fmla="*/ 2680327 h 4860733"/>
                <a:gd name="connsiteX8749" fmla="*/ 63370 w 4853691"/>
                <a:gd name="connsiteY8749" fmla="*/ 2673286 h 4860733"/>
                <a:gd name="connsiteX8750" fmla="*/ 56329 w 4853691"/>
                <a:gd name="connsiteY8750" fmla="*/ 2656857 h 4860733"/>
                <a:gd name="connsiteX8751" fmla="*/ 49288 w 4853691"/>
                <a:gd name="connsiteY8751" fmla="*/ 2628692 h 4860733"/>
                <a:gd name="connsiteX8752" fmla="*/ 49288 w 4853691"/>
                <a:gd name="connsiteY8752" fmla="*/ 2623998 h 4860733"/>
                <a:gd name="connsiteX8753" fmla="*/ 44594 w 4853691"/>
                <a:gd name="connsiteY8753" fmla="*/ 2609916 h 4860733"/>
                <a:gd name="connsiteX8754" fmla="*/ 53982 w 4853691"/>
                <a:gd name="connsiteY8754" fmla="*/ 2605222 h 4860733"/>
                <a:gd name="connsiteX8755" fmla="*/ 53982 w 4853691"/>
                <a:gd name="connsiteY8755" fmla="*/ 2605222 h 4860733"/>
                <a:gd name="connsiteX8756" fmla="*/ 58676 w 4853691"/>
                <a:gd name="connsiteY8756" fmla="*/ 2609916 h 4860733"/>
                <a:gd name="connsiteX8757" fmla="*/ 100923 w 4853691"/>
                <a:gd name="connsiteY8757" fmla="*/ 2640427 h 4860733"/>
                <a:gd name="connsiteX8758" fmla="*/ 117352 w 4853691"/>
                <a:gd name="connsiteY8758" fmla="*/ 2656857 h 4860733"/>
                <a:gd name="connsiteX8759" fmla="*/ 124393 w 4853691"/>
                <a:gd name="connsiteY8759" fmla="*/ 2663898 h 4860733"/>
                <a:gd name="connsiteX8760" fmla="*/ 147864 w 4853691"/>
                <a:gd name="connsiteY8760" fmla="*/ 2689715 h 4860733"/>
                <a:gd name="connsiteX8761" fmla="*/ 152558 w 4853691"/>
                <a:gd name="connsiteY8761" fmla="*/ 2692062 h 4860733"/>
                <a:gd name="connsiteX8762" fmla="*/ 164293 w 4853691"/>
                <a:gd name="connsiteY8762" fmla="*/ 2701451 h 4860733"/>
                <a:gd name="connsiteX8763" fmla="*/ 161946 w 4853691"/>
                <a:gd name="connsiteY8763" fmla="*/ 2706145 h 4860733"/>
                <a:gd name="connsiteX8764" fmla="*/ 157252 w 4853691"/>
                <a:gd name="connsiteY8764" fmla="*/ 2703798 h 4860733"/>
                <a:gd name="connsiteX8765" fmla="*/ 147864 w 4853691"/>
                <a:gd name="connsiteY8765" fmla="*/ 2699103 h 4860733"/>
                <a:gd name="connsiteX8766" fmla="*/ 138476 w 4853691"/>
                <a:gd name="connsiteY8766" fmla="*/ 2694409 h 4860733"/>
                <a:gd name="connsiteX8767" fmla="*/ 140823 w 4853691"/>
                <a:gd name="connsiteY8767" fmla="*/ 2685021 h 4860733"/>
                <a:gd name="connsiteX8768" fmla="*/ 119699 w 4853691"/>
                <a:gd name="connsiteY8768" fmla="*/ 2663898 h 4860733"/>
                <a:gd name="connsiteX8769" fmla="*/ 110311 w 4853691"/>
                <a:gd name="connsiteY8769" fmla="*/ 2666245 h 4860733"/>
                <a:gd name="connsiteX8770" fmla="*/ 100923 w 4853691"/>
                <a:gd name="connsiteY8770" fmla="*/ 2647468 h 4860733"/>
                <a:gd name="connsiteX8771" fmla="*/ 93882 w 4853691"/>
                <a:gd name="connsiteY8771" fmla="*/ 2638080 h 4860733"/>
                <a:gd name="connsiteX8772" fmla="*/ 89188 w 4853691"/>
                <a:gd name="connsiteY8772" fmla="*/ 2628692 h 4860733"/>
                <a:gd name="connsiteX8773" fmla="*/ 91535 w 4853691"/>
                <a:gd name="connsiteY8773" fmla="*/ 2626345 h 4860733"/>
                <a:gd name="connsiteX8774" fmla="*/ 93882 w 4853691"/>
                <a:gd name="connsiteY8774" fmla="*/ 2628692 h 4860733"/>
                <a:gd name="connsiteX8775" fmla="*/ 100923 w 4853691"/>
                <a:gd name="connsiteY8775" fmla="*/ 2640427 h 4860733"/>
                <a:gd name="connsiteX8776" fmla="*/ 199499 w 4853691"/>
                <a:gd name="connsiteY8776" fmla="*/ 2638080 h 4860733"/>
                <a:gd name="connsiteX8777" fmla="*/ 206540 w 4853691"/>
                <a:gd name="connsiteY8777" fmla="*/ 2609916 h 4860733"/>
                <a:gd name="connsiteX8778" fmla="*/ 215928 w 4853691"/>
                <a:gd name="connsiteY8778" fmla="*/ 2574710 h 4860733"/>
                <a:gd name="connsiteX8779" fmla="*/ 220622 w 4853691"/>
                <a:gd name="connsiteY8779" fmla="*/ 2553587 h 4860733"/>
                <a:gd name="connsiteX8780" fmla="*/ 232358 w 4853691"/>
                <a:gd name="connsiteY8780" fmla="*/ 2513687 h 4860733"/>
                <a:gd name="connsiteX8781" fmla="*/ 234705 w 4853691"/>
                <a:gd name="connsiteY8781" fmla="*/ 2513687 h 4860733"/>
                <a:gd name="connsiteX8782" fmla="*/ 234705 w 4853691"/>
                <a:gd name="connsiteY8782" fmla="*/ 2534810 h 4860733"/>
                <a:gd name="connsiteX8783" fmla="*/ 234705 w 4853691"/>
                <a:gd name="connsiteY8783" fmla="*/ 2560628 h 4860733"/>
                <a:gd name="connsiteX8784" fmla="*/ 234705 w 4853691"/>
                <a:gd name="connsiteY8784" fmla="*/ 2595833 h 4860733"/>
                <a:gd name="connsiteX8785" fmla="*/ 234705 w 4853691"/>
                <a:gd name="connsiteY8785" fmla="*/ 2626345 h 4860733"/>
                <a:gd name="connsiteX8786" fmla="*/ 234705 w 4853691"/>
                <a:gd name="connsiteY8786" fmla="*/ 2654510 h 4860733"/>
                <a:gd name="connsiteX8787" fmla="*/ 234705 w 4853691"/>
                <a:gd name="connsiteY8787" fmla="*/ 2743697 h 4860733"/>
                <a:gd name="connsiteX8788" fmla="*/ 220622 w 4853691"/>
                <a:gd name="connsiteY8788" fmla="*/ 2750738 h 4860733"/>
                <a:gd name="connsiteX8789" fmla="*/ 215928 w 4853691"/>
                <a:gd name="connsiteY8789" fmla="*/ 2748391 h 4860733"/>
                <a:gd name="connsiteX8790" fmla="*/ 206540 w 4853691"/>
                <a:gd name="connsiteY8790" fmla="*/ 2741350 h 4860733"/>
                <a:gd name="connsiteX8791" fmla="*/ 194805 w 4853691"/>
                <a:gd name="connsiteY8791" fmla="*/ 2731962 h 4860733"/>
                <a:gd name="connsiteX8792" fmla="*/ 199499 w 4853691"/>
                <a:gd name="connsiteY8792" fmla="*/ 2720227 h 4860733"/>
                <a:gd name="connsiteX8793" fmla="*/ 185417 w 4853691"/>
                <a:gd name="connsiteY8793" fmla="*/ 2701451 h 4860733"/>
                <a:gd name="connsiteX8794" fmla="*/ 194805 w 4853691"/>
                <a:gd name="connsiteY8794" fmla="*/ 2668592 h 4860733"/>
                <a:gd name="connsiteX8795" fmla="*/ 199499 w 4853691"/>
                <a:gd name="connsiteY8795" fmla="*/ 2638080 h 4860733"/>
                <a:gd name="connsiteX8796" fmla="*/ 286340 w 4853691"/>
                <a:gd name="connsiteY8796" fmla="*/ 2480828 h 4860733"/>
                <a:gd name="connsiteX8797" fmla="*/ 305116 w 4853691"/>
                <a:gd name="connsiteY8797" fmla="*/ 2473787 h 4860733"/>
                <a:gd name="connsiteX8798" fmla="*/ 335628 w 4853691"/>
                <a:gd name="connsiteY8798" fmla="*/ 2462052 h 4860733"/>
                <a:gd name="connsiteX8799" fmla="*/ 352057 w 4853691"/>
                <a:gd name="connsiteY8799" fmla="*/ 2457358 h 4860733"/>
                <a:gd name="connsiteX8800" fmla="*/ 389610 w 4853691"/>
                <a:gd name="connsiteY8800" fmla="*/ 2443275 h 4860733"/>
                <a:gd name="connsiteX8801" fmla="*/ 398998 w 4853691"/>
                <a:gd name="connsiteY8801" fmla="*/ 2440928 h 4860733"/>
                <a:gd name="connsiteX8802" fmla="*/ 443592 w 4853691"/>
                <a:gd name="connsiteY8802" fmla="*/ 2422152 h 4860733"/>
                <a:gd name="connsiteX8803" fmla="*/ 450633 w 4853691"/>
                <a:gd name="connsiteY8803" fmla="*/ 2419805 h 4860733"/>
                <a:gd name="connsiteX8804" fmla="*/ 497574 w 4853691"/>
                <a:gd name="connsiteY8804" fmla="*/ 2401028 h 4860733"/>
                <a:gd name="connsiteX8805" fmla="*/ 514003 w 4853691"/>
                <a:gd name="connsiteY8805" fmla="*/ 2393987 h 4860733"/>
                <a:gd name="connsiteX8806" fmla="*/ 553903 w 4853691"/>
                <a:gd name="connsiteY8806" fmla="*/ 2377558 h 4860733"/>
                <a:gd name="connsiteX8807" fmla="*/ 596150 w 4853691"/>
                <a:gd name="connsiteY8807" fmla="*/ 2361129 h 4860733"/>
                <a:gd name="connsiteX8808" fmla="*/ 612579 w 4853691"/>
                <a:gd name="connsiteY8808" fmla="*/ 2354088 h 4860733"/>
                <a:gd name="connsiteX8809" fmla="*/ 652479 w 4853691"/>
                <a:gd name="connsiteY8809" fmla="*/ 2337658 h 4860733"/>
                <a:gd name="connsiteX8810" fmla="*/ 671255 w 4853691"/>
                <a:gd name="connsiteY8810" fmla="*/ 2349394 h 4860733"/>
                <a:gd name="connsiteX8811" fmla="*/ 692379 w 4853691"/>
                <a:gd name="connsiteY8811" fmla="*/ 2328270 h 4860733"/>
                <a:gd name="connsiteX8812" fmla="*/ 690032 w 4853691"/>
                <a:gd name="connsiteY8812" fmla="*/ 2321229 h 4860733"/>
                <a:gd name="connsiteX8813" fmla="*/ 870754 w 4853691"/>
                <a:gd name="connsiteY8813" fmla="*/ 2243776 h 4860733"/>
                <a:gd name="connsiteX8814" fmla="*/ 1180564 w 4853691"/>
                <a:gd name="connsiteY8814" fmla="*/ 2109995 h 4860733"/>
                <a:gd name="connsiteX8815" fmla="*/ 1208729 w 4853691"/>
                <a:gd name="connsiteY8815" fmla="*/ 2098260 h 4860733"/>
                <a:gd name="connsiteX8816" fmla="*/ 1269752 w 4853691"/>
                <a:gd name="connsiteY8816" fmla="*/ 2072442 h 4860733"/>
                <a:gd name="connsiteX8817" fmla="*/ 1276793 w 4853691"/>
                <a:gd name="connsiteY8817" fmla="*/ 2079483 h 4860733"/>
                <a:gd name="connsiteX8818" fmla="*/ 1222811 w 4853691"/>
                <a:gd name="connsiteY8818" fmla="*/ 2156936 h 4860733"/>
                <a:gd name="connsiteX8819" fmla="*/ 1201688 w 4853691"/>
                <a:gd name="connsiteY8819" fmla="*/ 2187447 h 4860733"/>
                <a:gd name="connsiteX8820" fmla="*/ 1121888 w 4853691"/>
                <a:gd name="connsiteY8820" fmla="*/ 2307147 h 4860733"/>
                <a:gd name="connsiteX8821" fmla="*/ 755749 w 4853691"/>
                <a:gd name="connsiteY8821" fmla="*/ 2828191 h 4860733"/>
                <a:gd name="connsiteX8822" fmla="*/ 755749 w 4853691"/>
                <a:gd name="connsiteY8822" fmla="*/ 2830538 h 4860733"/>
                <a:gd name="connsiteX8823" fmla="*/ 725237 w 4853691"/>
                <a:gd name="connsiteY8823" fmla="*/ 2870438 h 4860733"/>
                <a:gd name="connsiteX8824" fmla="*/ 720543 w 4853691"/>
                <a:gd name="connsiteY8824" fmla="*/ 2877479 h 4860733"/>
                <a:gd name="connsiteX8825" fmla="*/ 694726 w 4853691"/>
                <a:gd name="connsiteY8825" fmla="*/ 2910338 h 4860733"/>
                <a:gd name="connsiteX8826" fmla="*/ 687685 w 4853691"/>
                <a:gd name="connsiteY8826" fmla="*/ 2917379 h 4860733"/>
                <a:gd name="connsiteX8827" fmla="*/ 661867 w 4853691"/>
                <a:gd name="connsiteY8827" fmla="*/ 2947890 h 4860733"/>
                <a:gd name="connsiteX8828" fmla="*/ 654826 w 4853691"/>
                <a:gd name="connsiteY8828" fmla="*/ 2957279 h 4860733"/>
                <a:gd name="connsiteX8829" fmla="*/ 631355 w 4853691"/>
                <a:gd name="connsiteY8829" fmla="*/ 2985443 h 4860733"/>
                <a:gd name="connsiteX8830" fmla="*/ 621967 w 4853691"/>
                <a:gd name="connsiteY8830" fmla="*/ 2997178 h 4860733"/>
                <a:gd name="connsiteX8831" fmla="*/ 612579 w 4853691"/>
                <a:gd name="connsiteY8831" fmla="*/ 3006567 h 4860733"/>
                <a:gd name="connsiteX8832" fmla="*/ 600844 w 4853691"/>
                <a:gd name="connsiteY8832" fmla="*/ 3001873 h 4860733"/>
                <a:gd name="connsiteX8833" fmla="*/ 589109 w 4853691"/>
                <a:gd name="connsiteY8833" fmla="*/ 3004220 h 4860733"/>
                <a:gd name="connsiteX8834" fmla="*/ 563291 w 4853691"/>
                <a:gd name="connsiteY8834" fmla="*/ 2969014 h 4860733"/>
                <a:gd name="connsiteX8835" fmla="*/ 460021 w 4853691"/>
                <a:gd name="connsiteY8835" fmla="*/ 2818803 h 4860733"/>
                <a:gd name="connsiteX8836" fmla="*/ 340322 w 4853691"/>
                <a:gd name="connsiteY8836" fmla="*/ 2647468 h 4860733"/>
                <a:gd name="connsiteX8837" fmla="*/ 333281 w 4853691"/>
                <a:gd name="connsiteY8837" fmla="*/ 2635733 h 4860733"/>
                <a:gd name="connsiteX8838" fmla="*/ 312157 w 4853691"/>
                <a:gd name="connsiteY8838" fmla="*/ 2607569 h 4860733"/>
                <a:gd name="connsiteX8839" fmla="*/ 288687 w 4853691"/>
                <a:gd name="connsiteY8839" fmla="*/ 2574710 h 4860733"/>
                <a:gd name="connsiteX8840" fmla="*/ 286340 w 4853691"/>
                <a:gd name="connsiteY8840" fmla="*/ 2572363 h 4860733"/>
                <a:gd name="connsiteX8841" fmla="*/ 265216 w 4853691"/>
                <a:gd name="connsiteY8841" fmla="*/ 2541851 h 4860733"/>
                <a:gd name="connsiteX8842" fmla="*/ 260522 w 4853691"/>
                <a:gd name="connsiteY8842" fmla="*/ 2534810 h 4860733"/>
                <a:gd name="connsiteX8843" fmla="*/ 246440 w 4853691"/>
                <a:gd name="connsiteY8843" fmla="*/ 2516034 h 4860733"/>
                <a:gd name="connsiteX8844" fmla="*/ 253481 w 4853691"/>
                <a:gd name="connsiteY8844" fmla="*/ 2499605 h 4860733"/>
                <a:gd name="connsiteX8845" fmla="*/ 253481 w 4853691"/>
                <a:gd name="connsiteY8845" fmla="*/ 2494910 h 4860733"/>
                <a:gd name="connsiteX8846" fmla="*/ 258175 w 4853691"/>
                <a:gd name="connsiteY8846" fmla="*/ 2492563 h 4860733"/>
                <a:gd name="connsiteX8847" fmla="*/ 286340 w 4853691"/>
                <a:gd name="connsiteY8847" fmla="*/ 2480828 h 4860733"/>
                <a:gd name="connsiteX8848" fmla="*/ 1227505 w 4853691"/>
                <a:gd name="connsiteY8848" fmla="*/ 2016113 h 4860733"/>
                <a:gd name="connsiteX8849" fmla="*/ 1189953 w 4853691"/>
                <a:gd name="connsiteY8849" fmla="*/ 1992643 h 4860733"/>
                <a:gd name="connsiteX8850" fmla="*/ 1171176 w 4853691"/>
                <a:gd name="connsiteY8850" fmla="*/ 1980907 h 4860733"/>
                <a:gd name="connsiteX8851" fmla="*/ 1135971 w 4853691"/>
                <a:gd name="connsiteY8851" fmla="*/ 1959784 h 4860733"/>
                <a:gd name="connsiteX8852" fmla="*/ 1114847 w 4853691"/>
                <a:gd name="connsiteY8852" fmla="*/ 1948049 h 4860733"/>
                <a:gd name="connsiteX8853" fmla="*/ 1081988 w 4853691"/>
                <a:gd name="connsiteY8853" fmla="*/ 1929272 h 4860733"/>
                <a:gd name="connsiteX8854" fmla="*/ 1058518 w 4853691"/>
                <a:gd name="connsiteY8854" fmla="*/ 1917537 h 4860733"/>
                <a:gd name="connsiteX8855" fmla="*/ 1028006 w 4853691"/>
                <a:gd name="connsiteY8855" fmla="*/ 1901108 h 4860733"/>
                <a:gd name="connsiteX8856" fmla="*/ 1004536 w 4853691"/>
                <a:gd name="connsiteY8856" fmla="*/ 1889372 h 4860733"/>
                <a:gd name="connsiteX8857" fmla="*/ 974024 w 4853691"/>
                <a:gd name="connsiteY8857" fmla="*/ 1872943 h 4860733"/>
                <a:gd name="connsiteX8858" fmla="*/ 950554 w 4853691"/>
                <a:gd name="connsiteY8858" fmla="*/ 1861208 h 4860733"/>
                <a:gd name="connsiteX8859" fmla="*/ 920042 w 4853691"/>
                <a:gd name="connsiteY8859" fmla="*/ 1847126 h 4860733"/>
                <a:gd name="connsiteX8860" fmla="*/ 894225 w 4853691"/>
                <a:gd name="connsiteY8860" fmla="*/ 1835390 h 4860733"/>
                <a:gd name="connsiteX8861" fmla="*/ 866060 w 4853691"/>
                <a:gd name="connsiteY8861" fmla="*/ 1823655 h 4860733"/>
                <a:gd name="connsiteX8862" fmla="*/ 837896 w 4853691"/>
                <a:gd name="connsiteY8862" fmla="*/ 1811920 h 4860733"/>
                <a:gd name="connsiteX8863" fmla="*/ 812078 w 4853691"/>
                <a:gd name="connsiteY8863" fmla="*/ 1800185 h 4860733"/>
                <a:gd name="connsiteX8864" fmla="*/ 783914 w 4853691"/>
                <a:gd name="connsiteY8864" fmla="*/ 1788449 h 4860733"/>
                <a:gd name="connsiteX8865" fmla="*/ 758096 w 4853691"/>
                <a:gd name="connsiteY8865" fmla="*/ 1779061 h 4860733"/>
                <a:gd name="connsiteX8866" fmla="*/ 729931 w 4853691"/>
                <a:gd name="connsiteY8866" fmla="*/ 1769673 h 4860733"/>
                <a:gd name="connsiteX8867" fmla="*/ 704114 w 4853691"/>
                <a:gd name="connsiteY8867" fmla="*/ 1760285 h 4860733"/>
                <a:gd name="connsiteX8868" fmla="*/ 675949 w 4853691"/>
                <a:gd name="connsiteY8868" fmla="*/ 1750897 h 4860733"/>
                <a:gd name="connsiteX8869" fmla="*/ 652479 w 4853691"/>
                <a:gd name="connsiteY8869" fmla="*/ 1743855 h 4860733"/>
                <a:gd name="connsiteX8870" fmla="*/ 624314 w 4853691"/>
                <a:gd name="connsiteY8870" fmla="*/ 1736814 h 4860733"/>
                <a:gd name="connsiteX8871" fmla="*/ 603191 w 4853691"/>
                <a:gd name="connsiteY8871" fmla="*/ 1732120 h 4860733"/>
                <a:gd name="connsiteX8872" fmla="*/ 572679 w 4853691"/>
                <a:gd name="connsiteY8872" fmla="*/ 1727426 h 4860733"/>
                <a:gd name="connsiteX8873" fmla="*/ 553903 w 4853691"/>
                <a:gd name="connsiteY8873" fmla="*/ 1725079 h 4860733"/>
                <a:gd name="connsiteX8874" fmla="*/ 523391 w 4853691"/>
                <a:gd name="connsiteY8874" fmla="*/ 1720385 h 4860733"/>
                <a:gd name="connsiteX8875" fmla="*/ 506962 w 4853691"/>
                <a:gd name="connsiteY8875" fmla="*/ 1718038 h 4860733"/>
                <a:gd name="connsiteX8876" fmla="*/ 474103 w 4853691"/>
                <a:gd name="connsiteY8876" fmla="*/ 1715691 h 4860733"/>
                <a:gd name="connsiteX8877" fmla="*/ 464715 w 4853691"/>
                <a:gd name="connsiteY8877" fmla="*/ 1699262 h 4860733"/>
                <a:gd name="connsiteX8878" fmla="*/ 478797 w 4853691"/>
                <a:gd name="connsiteY8878" fmla="*/ 1675791 h 4860733"/>
                <a:gd name="connsiteX8879" fmla="*/ 497574 w 4853691"/>
                <a:gd name="connsiteY8879" fmla="*/ 1647627 h 4860733"/>
                <a:gd name="connsiteX8880" fmla="*/ 514003 w 4853691"/>
                <a:gd name="connsiteY8880" fmla="*/ 1624156 h 4860733"/>
                <a:gd name="connsiteX8881" fmla="*/ 1204035 w 4853691"/>
                <a:gd name="connsiteY8881" fmla="*/ 1194647 h 4860733"/>
                <a:gd name="connsiteX8882" fmla="*/ 1218117 w 4853691"/>
                <a:gd name="connsiteY8882" fmla="*/ 1335469 h 4860733"/>
                <a:gd name="connsiteX8883" fmla="*/ 1201688 w 4853691"/>
                <a:gd name="connsiteY8883" fmla="*/ 1354246 h 4860733"/>
                <a:gd name="connsiteX8884" fmla="*/ 1222811 w 4853691"/>
                <a:gd name="connsiteY8884" fmla="*/ 1375369 h 4860733"/>
                <a:gd name="connsiteX8885" fmla="*/ 1222811 w 4853691"/>
                <a:gd name="connsiteY8885" fmla="*/ 1375369 h 4860733"/>
                <a:gd name="connsiteX8886" fmla="*/ 1293223 w 4853691"/>
                <a:gd name="connsiteY8886" fmla="*/ 2032542 h 4860733"/>
                <a:gd name="connsiteX8887" fmla="*/ 1279140 w 4853691"/>
                <a:gd name="connsiteY8887" fmla="*/ 2041930 h 4860733"/>
                <a:gd name="connsiteX8888" fmla="*/ 1241588 w 4853691"/>
                <a:gd name="connsiteY8888" fmla="*/ 2018460 h 4860733"/>
                <a:gd name="connsiteX8889" fmla="*/ 1227505 w 4853691"/>
                <a:gd name="connsiteY8889" fmla="*/ 2016113 h 4860733"/>
                <a:gd name="connsiteX8890" fmla="*/ 384916 w 4853691"/>
                <a:gd name="connsiteY8890" fmla="*/ 1734467 h 4860733"/>
                <a:gd name="connsiteX8891" fmla="*/ 352057 w 4853691"/>
                <a:gd name="connsiteY8891" fmla="*/ 1776714 h 4860733"/>
                <a:gd name="connsiteX8892" fmla="*/ 328587 w 4853691"/>
                <a:gd name="connsiteY8892" fmla="*/ 1809573 h 4860733"/>
                <a:gd name="connsiteX8893" fmla="*/ 314504 w 4853691"/>
                <a:gd name="connsiteY8893" fmla="*/ 1828349 h 4860733"/>
                <a:gd name="connsiteX8894" fmla="*/ 321545 w 4853691"/>
                <a:gd name="connsiteY8894" fmla="*/ 1783755 h 4860733"/>
                <a:gd name="connsiteX8895" fmla="*/ 359098 w 4853691"/>
                <a:gd name="connsiteY8895" fmla="*/ 1673444 h 4860733"/>
                <a:gd name="connsiteX8896" fmla="*/ 366139 w 4853691"/>
                <a:gd name="connsiteY8896" fmla="*/ 1675791 h 4860733"/>
                <a:gd name="connsiteX8897" fmla="*/ 387263 w 4853691"/>
                <a:gd name="connsiteY8897" fmla="*/ 1685179 h 4860733"/>
                <a:gd name="connsiteX8898" fmla="*/ 394304 w 4853691"/>
                <a:gd name="connsiteY8898" fmla="*/ 1687526 h 4860733"/>
                <a:gd name="connsiteX8899" fmla="*/ 415427 w 4853691"/>
                <a:gd name="connsiteY8899" fmla="*/ 1699262 h 4860733"/>
                <a:gd name="connsiteX8900" fmla="*/ 413080 w 4853691"/>
                <a:gd name="connsiteY8900" fmla="*/ 1703956 h 4860733"/>
                <a:gd name="connsiteX8901" fmla="*/ 384916 w 4853691"/>
                <a:gd name="connsiteY8901" fmla="*/ 1734467 h 4860733"/>
                <a:gd name="connsiteX8902" fmla="*/ 368486 w 4853691"/>
                <a:gd name="connsiteY8902" fmla="*/ 1595992 h 4860733"/>
                <a:gd name="connsiteX8903" fmla="*/ 382569 w 4853691"/>
                <a:gd name="connsiteY8903" fmla="*/ 1563133 h 4860733"/>
                <a:gd name="connsiteX8904" fmla="*/ 396651 w 4853691"/>
                <a:gd name="connsiteY8904" fmla="*/ 1532621 h 4860733"/>
                <a:gd name="connsiteX8905" fmla="*/ 410733 w 4853691"/>
                <a:gd name="connsiteY8905" fmla="*/ 1499763 h 4860733"/>
                <a:gd name="connsiteX8906" fmla="*/ 424815 w 4853691"/>
                <a:gd name="connsiteY8906" fmla="*/ 1469251 h 4860733"/>
                <a:gd name="connsiteX8907" fmla="*/ 438898 w 4853691"/>
                <a:gd name="connsiteY8907" fmla="*/ 1438740 h 4860733"/>
                <a:gd name="connsiteX8908" fmla="*/ 441245 w 4853691"/>
                <a:gd name="connsiteY8908" fmla="*/ 1436392 h 4860733"/>
                <a:gd name="connsiteX8909" fmla="*/ 424815 w 4853691"/>
                <a:gd name="connsiteY8909" fmla="*/ 1483333 h 4860733"/>
                <a:gd name="connsiteX8910" fmla="*/ 413080 w 4853691"/>
                <a:gd name="connsiteY8910" fmla="*/ 1513845 h 4860733"/>
                <a:gd name="connsiteX8911" fmla="*/ 391957 w 4853691"/>
                <a:gd name="connsiteY8911" fmla="*/ 1574868 h 4860733"/>
                <a:gd name="connsiteX8912" fmla="*/ 384916 w 4853691"/>
                <a:gd name="connsiteY8912" fmla="*/ 1591297 h 4860733"/>
                <a:gd name="connsiteX8913" fmla="*/ 382569 w 4853691"/>
                <a:gd name="connsiteY8913" fmla="*/ 1600686 h 4860733"/>
                <a:gd name="connsiteX8914" fmla="*/ 361445 w 4853691"/>
                <a:gd name="connsiteY8914" fmla="*/ 1628850 h 4860733"/>
                <a:gd name="connsiteX8915" fmla="*/ 349710 w 4853691"/>
                <a:gd name="connsiteY8915" fmla="*/ 1645280 h 4860733"/>
                <a:gd name="connsiteX8916" fmla="*/ 347363 w 4853691"/>
                <a:gd name="connsiteY8916" fmla="*/ 1642933 h 4860733"/>
                <a:gd name="connsiteX8917" fmla="*/ 356751 w 4853691"/>
                <a:gd name="connsiteY8917" fmla="*/ 1621809 h 4860733"/>
                <a:gd name="connsiteX8918" fmla="*/ 368486 w 4853691"/>
                <a:gd name="connsiteY8918" fmla="*/ 1595992 h 4860733"/>
                <a:gd name="connsiteX8919" fmla="*/ 582068 w 4853691"/>
                <a:gd name="connsiteY8919" fmla="*/ 1157094 h 4860733"/>
                <a:gd name="connsiteX8920" fmla="*/ 596150 w 4853691"/>
                <a:gd name="connsiteY8920" fmla="*/ 1131276 h 4860733"/>
                <a:gd name="connsiteX8921" fmla="*/ 610232 w 4853691"/>
                <a:gd name="connsiteY8921" fmla="*/ 1105459 h 4860733"/>
                <a:gd name="connsiteX8922" fmla="*/ 666561 w 4853691"/>
                <a:gd name="connsiteY8922" fmla="*/ 1044436 h 4860733"/>
                <a:gd name="connsiteX8923" fmla="*/ 687685 w 4853691"/>
                <a:gd name="connsiteY8923" fmla="*/ 1023312 h 4860733"/>
                <a:gd name="connsiteX8924" fmla="*/ 767484 w 4853691"/>
                <a:gd name="connsiteY8924" fmla="*/ 943513 h 4860733"/>
                <a:gd name="connsiteX8925" fmla="*/ 802690 w 4853691"/>
                <a:gd name="connsiteY8925" fmla="*/ 910654 h 4860733"/>
                <a:gd name="connsiteX8926" fmla="*/ 837896 w 4853691"/>
                <a:gd name="connsiteY8926" fmla="*/ 877795 h 4860733"/>
                <a:gd name="connsiteX8927" fmla="*/ 851978 w 4853691"/>
                <a:gd name="connsiteY8927" fmla="*/ 882489 h 4860733"/>
                <a:gd name="connsiteX8928" fmla="*/ 851978 w 4853691"/>
                <a:gd name="connsiteY8928" fmla="*/ 948207 h 4860733"/>
                <a:gd name="connsiteX8929" fmla="*/ 851978 w 4853691"/>
                <a:gd name="connsiteY8929" fmla="*/ 952901 h 4860733"/>
                <a:gd name="connsiteX8930" fmla="*/ 849631 w 4853691"/>
                <a:gd name="connsiteY8930" fmla="*/ 1081988 h 4860733"/>
                <a:gd name="connsiteX8931" fmla="*/ 823813 w 4853691"/>
                <a:gd name="connsiteY8931" fmla="*/ 1105459 h 4860733"/>
                <a:gd name="connsiteX8932" fmla="*/ 807384 w 4853691"/>
                <a:gd name="connsiteY8932" fmla="*/ 1119541 h 4860733"/>
                <a:gd name="connsiteX8933" fmla="*/ 769831 w 4853691"/>
                <a:gd name="connsiteY8933" fmla="*/ 1157094 h 4860733"/>
                <a:gd name="connsiteX8934" fmla="*/ 753402 w 4853691"/>
                <a:gd name="connsiteY8934" fmla="*/ 1173523 h 4860733"/>
                <a:gd name="connsiteX8935" fmla="*/ 725237 w 4853691"/>
                <a:gd name="connsiteY8935" fmla="*/ 1201688 h 4860733"/>
                <a:gd name="connsiteX8936" fmla="*/ 708808 w 4853691"/>
                <a:gd name="connsiteY8936" fmla="*/ 1196994 h 4860733"/>
                <a:gd name="connsiteX8937" fmla="*/ 694726 w 4853691"/>
                <a:gd name="connsiteY8937" fmla="*/ 1192300 h 4860733"/>
                <a:gd name="connsiteX8938" fmla="*/ 675949 w 4853691"/>
                <a:gd name="connsiteY8938" fmla="*/ 1187606 h 4860733"/>
                <a:gd name="connsiteX8939" fmla="*/ 664214 w 4853691"/>
                <a:gd name="connsiteY8939" fmla="*/ 1185259 h 4860733"/>
                <a:gd name="connsiteX8940" fmla="*/ 643091 w 4853691"/>
                <a:gd name="connsiteY8940" fmla="*/ 1182911 h 4860733"/>
                <a:gd name="connsiteX8941" fmla="*/ 633703 w 4853691"/>
                <a:gd name="connsiteY8941" fmla="*/ 1180564 h 4860733"/>
                <a:gd name="connsiteX8942" fmla="*/ 603191 w 4853691"/>
                <a:gd name="connsiteY8942" fmla="*/ 1178217 h 4860733"/>
                <a:gd name="connsiteX8943" fmla="*/ 570332 w 4853691"/>
                <a:gd name="connsiteY8943" fmla="*/ 1180564 h 4860733"/>
                <a:gd name="connsiteX8944" fmla="*/ 567985 w 4853691"/>
                <a:gd name="connsiteY8944" fmla="*/ 1180564 h 4860733"/>
                <a:gd name="connsiteX8945" fmla="*/ 567985 w 4853691"/>
                <a:gd name="connsiteY8945" fmla="*/ 1178217 h 4860733"/>
                <a:gd name="connsiteX8946" fmla="*/ 582068 w 4853691"/>
                <a:gd name="connsiteY8946" fmla="*/ 1157094 h 4860733"/>
                <a:gd name="connsiteX8947" fmla="*/ 901266 w 4853691"/>
                <a:gd name="connsiteY8947" fmla="*/ 1037394 h 4860733"/>
                <a:gd name="connsiteX8948" fmla="*/ 929430 w 4853691"/>
                <a:gd name="connsiteY8948" fmla="*/ 1011577 h 4860733"/>
                <a:gd name="connsiteX8949" fmla="*/ 957595 w 4853691"/>
                <a:gd name="connsiteY8949" fmla="*/ 988107 h 4860733"/>
                <a:gd name="connsiteX8950" fmla="*/ 985760 w 4853691"/>
                <a:gd name="connsiteY8950" fmla="*/ 964636 h 4860733"/>
                <a:gd name="connsiteX8951" fmla="*/ 1013924 w 4853691"/>
                <a:gd name="connsiteY8951" fmla="*/ 941166 h 4860733"/>
                <a:gd name="connsiteX8952" fmla="*/ 1020965 w 4853691"/>
                <a:gd name="connsiteY8952" fmla="*/ 936472 h 4860733"/>
                <a:gd name="connsiteX8953" fmla="*/ 988107 w 4853691"/>
                <a:gd name="connsiteY8953" fmla="*/ 992801 h 4860733"/>
                <a:gd name="connsiteX8954" fmla="*/ 966983 w 4853691"/>
                <a:gd name="connsiteY8954" fmla="*/ 1030353 h 4860733"/>
                <a:gd name="connsiteX8955" fmla="*/ 964636 w 4853691"/>
                <a:gd name="connsiteY8955" fmla="*/ 1035047 h 4860733"/>
                <a:gd name="connsiteX8956" fmla="*/ 950554 w 4853691"/>
                <a:gd name="connsiteY8956" fmla="*/ 1051477 h 4860733"/>
                <a:gd name="connsiteX8957" fmla="*/ 934124 w 4853691"/>
                <a:gd name="connsiteY8957" fmla="*/ 1070253 h 4860733"/>
                <a:gd name="connsiteX8958" fmla="*/ 903613 w 4853691"/>
                <a:gd name="connsiteY8958" fmla="*/ 1105459 h 4860733"/>
                <a:gd name="connsiteX8959" fmla="*/ 889531 w 4853691"/>
                <a:gd name="connsiteY8959" fmla="*/ 1121888 h 4860733"/>
                <a:gd name="connsiteX8960" fmla="*/ 859019 w 4853691"/>
                <a:gd name="connsiteY8960" fmla="*/ 1159441 h 4860733"/>
                <a:gd name="connsiteX8961" fmla="*/ 844937 w 4853691"/>
                <a:gd name="connsiteY8961" fmla="*/ 1175870 h 4860733"/>
                <a:gd name="connsiteX8962" fmla="*/ 844937 w 4853691"/>
                <a:gd name="connsiteY8962" fmla="*/ 1175870 h 4860733"/>
                <a:gd name="connsiteX8963" fmla="*/ 844937 w 4853691"/>
                <a:gd name="connsiteY8963" fmla="*/ 1154747 h 4860733"/>
                <a:gd name="connsiteX8964" fmla="*/ 844937 w 4853691"/>
                <a:gd name="connsiteY8964" fmla="*/ 1135970 h 4860733"/>
                <a:gd name="connsiteX8965" fmla="*/ 844937 w 4853691"/>
                <a:gd name="connsiteY8965" fmla="*/ 1103112 h 4860733"/>
                <a:gd name="connsiteX8966" fmla="*/ 844937 w 4853691"/>
                <a:gd name="connsiteY8966" fmla="*/ 1086683 h 4860733"/>
                <a:gd name="connsiteX8967" fmla="*/ 868407 w 4853691"/>
                <a:gd name="connsiteY8967" fmla="*/ 1063212 h 4860733"/>
                <a:gd name="connsiteX8968" fmla="*/ 901266 w 4853691"/>
                <a:gd name="connsiteY8968" fmla="*/ 1037394 h 4860733"/>
                <a:gd name="connsiteX8969" fmla="*/ 1077294 w 4853691"/>
                <a:gd name="connsiteY8969" fmla="*/ 844937 h 4860733"/>
                <a:gd name="connsiteX8970" fmla="*/ 1100765 w 4853691"/>
                <a:gd name="connsiteY8970" fmla="*/ 805037 h 4860733"/>
                <a:gd name="connsiteX8971" fmla="*/ 1103112 w 4853691"/>
                <a:gd name="connsiteY8971" fmla="*/ 802690 h 4860733"/>
                <a:gd name="connsiteX8972" fmla="*/ 1112500 w 4853691"/>
                <a:gd name="connsiteY8972" fmla="*/ 805037 h 4860733"/>
                <a:gd name="connsiteX8973" fmla="*/ 1124235 w 4853691"/>
                <a:gd name="connsiteY8973" fmla="*/ 807384 h 4860733"/>
                <a:gd name="connsiteX8974" fmla="*/ 1138318 w 4853691"/>
                <a:gd name="connsiteY8974" fmla="*/ 812078 h 4860733"/>
                <a:gd name="connsiteX8975" fmla="*/ 1147706 w 4853691"/>
                <a:gd name="connsiteY8975" fmla="*/ 814425 h 4860733"/>
                <a:gd name="connsiteX8976" fmla="*/ 1147706 w 4853691"/>
                <a:gd name="connsiteY8976" fmla="*/ 819119 h 4860733"/>
                <a:gd name="connsiteX8977" fmla="*/ 1152400 w 4853691"/>
                <a:gd name="connsiteY8977" fmla="*/ 830854 h 4860733"/>
                <a:gd name="connsiteX8978" fmla="*/ 1110153 w 4853691"/>
                <a:gd name="connsiteY8978" fmla="*/ 863713 h 4860733"/>
                <a:gd name="connsiteX8979" fmla="*/ 1110153 w 4853691"/>
                <a:gd name="connsiteY8979" fmla="*/ 863713 h 4860733"/>
                <a:gd name="connsiteX8980" fmla="*/ 1032700 w 4853691"/>
                <a:gd name="connsiteY8980" fmla="*/ 924736 h 4860733"/>
                <a:gd name="connsiteX8981" fmla="*/ 1049130 w 4853691"/>
                <a:gd name="connsiteY8981" fmla="*/ 896572 h 4860733"/>
                <a:gd name="connsiteX8982" fmla="*/ 1077294 w 4853691"/>
                <a:gd name="connsiteY8982" fmla="*/ 844937 h 4860733"/>
                <a:gd name="connsiteX8983" fmla="*/ 1201688 w 4853691"/>
                <a:gd name="connsiteY8983" fmla="*/ 776872 h 4860733"/>
                <a:gd name="connsiteX8984" fmla="*/ 1213423 w 4853691"/>
                <a:gd name="connsiteY8984" fmla="*/ 762790 h 4860733"/>
                <a:gd name="connsiteX8985" fmla="*/ 1232199 w 4853691"/>
                <a:gd name="connsiteY8985" fmla="*/ 736973 h 4860733"/>
                <a:gd name="connsiteX8986" fmla="*/ 1243935 w 4853691"/>
                <a:gd name="connsiteY8986" fmla="*/ 722890 h 4860733"/>
                <a:gd name="connsiteX8987" fmla="*/ 1281487 w 4853691"/>
                <a:gd name="connsiteY8987" fmla="*/ 675949 h 4860733"/>
                <a:gd name="connsiteX8988" fmla="*/ 1295570 w 4853691"/>
                <a:gd name="connsiteY8988" fmla="*/ 659520 h 4860733"/>
                <a:gd name="connsiteX8989" fmla="*/ 1307305 w 4853691"/>
                <a:gd name="connsiteY8989" fmla="*/ 645438 h 4860733"/>
                <a:gd name="connsiteX8990" fmla="*/ 1326081 w 4853691"/>
                <a:gd name="connsiteY8990" fmla="*/ 621967 h 4860733"/>
                <a:gd name="connsiteX8991" fmla="*/ 1337816 w 4853691"/>
                <a:gd name="connsiteY8991" fmla="*/ 607885 h 4860733"/>
                <a:gd name="connsiteX8992" fmla="*/ 1356593 w 4853691"/>
                <a:gd name="connsiteY8992" fmla="*/ 586762 h 4860733"/>
                <a:gd name="connsiteX8993" fmla="*/ 1368328 w 4853691"/>
                <a:gd name="connsiteY8993" fmla="*/ 572679 h 4860733"/>
                <a:gd name="connsiteX8994" fmla="*/ 1387104 w 4853691"/>
                <a:gd name="connsiteY8994" fmla="*/ 551556 h 4860733"/>
                <a:gd name="connsiteX8995" fmla="*/ 1401187 w 4853691"/>
                <a:gd name="connsiteY8995" fmla="*/ 537474 h 4860733"/>
                <a:gd name="connsiteX8996" fmla="*/ 1419963 w 4853691"/>
                <a:gd name="connsiteY8996" fmla="*/ 518697 h 4860733"/>
                <a:gd name="connsiteX8997" fmla="*/ 1434045 w 4853691"/>
                <a:gd name="connsiteY8997" fmla="*/ 504615 h 4860733"/>
                <a:gd name="connsiteX8998" fmla="*/ 1452822 w 4853691"/>
                <a:gd name="connsiteY8998" fmla="*/ 485839 h 4860733"/>
                <a:gd name="connsiteX8999" fmla="*/ 1455169 w 4853691"/>
                <a:gd name="connsiteY8999" fmla="*/ 483492 h 4860733"/>
                <a:gd name="connsiteX9000" fmla="*/ 1544357 w 4853691"/>
                <a:gd name="connsiteY9000" fmla="*/ 460021 h 4860733"/>
                <a:gd name="connsiteX9001" fmla="*/ 1544357 w 4853691"/>
                <a:gd name="connsiteY9001" fmla="*/ 462368 h 4860733"/>
                <a:gd name="connsiteX9002" fmla="*/ 1530274 w 4853691"/>
                <a:gd name="connsiteY9002" fmla="*/ 485839 h 4860733"/>
                <a:gd name="connsiteX9003" fmla="*/ 1509151 w 4853691"/>
                <a:gd name="connsiteY9003" fmla="*/ 518697 h 4860733"/>
                <a:gd name="connsiteX9004" fmla="*/ 1495069 w 4853691"/>
                <a:gd name="connsiteY9004" fmla="*/ 544515 h 4860733"/>
                <a:gd name="connsiteX9005" fmla="*/ 1473945 w 4853691"/>
                <a:gd name="connsiteY9005" fmla="*/ 582068 h 4860733"/>
                <a:gd name="connsiteX9006" fmla="*/ 1459863 w 4853691"/>
                <a:gd name="connsiteY9006" fmla="*/ 607885 h 4860733"/>
                <a:gd name="connsiteX9007" fmla="*/ 1441087 w 4853691"/>
                <a:gd name="connsiteY9007" fmla="*/ 645438 h 4860733"/>
                <a:gd name="connsiteX9008" fmla="*/ 1424657 w 4853691"/>
                <a:gd name="connsiteY9008" fmla="*/ 675949 h 4860733"/>
                <a:gd name="connsiteX9009" fmla="*/ 1412922 w 4853691"/>
                <a:gd name="connsiteY9009" fmla="*/ 697073 h 4860733"/>
                <a:gd name="connsiteX9010" fmla="*/ 1398840 w 4853691"/>
                <a:gd name="connsiteY9010" fmla="*/ 727584 h 4860733"/>
                <a:gd name="connsiteX9011" fmla="*/ 1391799 w 4853691"/>
                <a:gd name="connsiteY9011" fmla="*/ 725237 h 4860733"/>
                <a:gd name="connsiteX9012" fmla="*/ 1370675 w 4853691"/>
                <a:gd name="connsiteY9012" fmla="*/ 746361 h 4860733"/>
                <a:gd name="connsiteX9013" fmla="*/ 1370675 w 4853691"/>
                <a:gd name="connsiteY9013" fmla="*/ 751055 h 4860733"/>
                <a:gd name="connsiteX9014" fmla="*/ 1347205 w 4853691"/>
                <a:gd name="connsiteY9014" fmla="*/ 758096 h 4860733"/>
                <a:gd name="connsiteX9015" fmla="*/ 1335469 w 4853691"/>
                <a:gd name="connsiteY9015" fmla="*/ 762790 h 4860733"/>
                <a:gd name="connsiteX9016" fmla="*/ 1311999 w 4853691"/>
                <a:gd name="connsiteY9016" fmla="*/ 772178 h 4860733"/>
                <a:gd name="connsiteX9017" fmla="*/ 1281487 w 4853691"/>
                <a:gd name="connsiteY9017" fmla="*/ 783914 h 4860733"/>
                <a:gd name="connsiteX9018" fmla="*/ 1255670 w 4853691"/>
                <a:gd name="connsiteY9018" fmla="*/ 793302 h 4860733"/>
                <a:gd name="connsiteX9019" fmla="*/ 1227505 w 4853691"/>
                <a:gd name="connsiteY9019" fmla="*/ 805037 h 4860733"/>
                <a:gd name="connsiteX9020" fmla="*/ 1199341 w 4853691"/>
                <a:gd name="connsiteY9020" fmla="*/ 816772 h 4860733"/>
                <a:gd name="connsiteX9021" fmla="*/ 1189953 w 4853691"/>
                <a:gd name="connsiteY9021" fmla="*/ 821466 h 4860733"/>
                <a:gd name="connsiteX9022" fmla="*/ 1185258 w 4853691"/>
                <a:gd name="connsiteY9022" fmla="*/ 814425 h 4860733"/>
                <a:gd name="connsiteX9023" fmla="*/ 1185258 w 4853691"/>
                <a:gd name="connsiteY9023" fmla="*/ 814425 h 4860733"/>
                <a:gd name="connsiteX9024" fmla="*/ 1201688 w 4853691"/>
                <a:gd name="connsiteY9024" fmla="*/ 776872 h 4860733"/>
                <a:gd name="connsiteX9025" fmla="*/ 1938660 w 4853691"/>
                <a:gd name="connsiteY9025" fmla="*/ 415427 h 4860733"/>
                <a:gd name="connsiteX9026" fmla="*/ 1964478 w 4853691"/>
                <a:gd name="connsiteY9026" fmla="*/ 434204 h 4860733"/>
                <a:gd name="connsiteX9027" fmla="*/ 1973866 w 4853691"/>
                <a:gd name="connsiteY9027" fmla="*/ 441245 h 4860733"/>
                <a:gd name="connsiteX9028" fmla="*/ 1997336 w 4853691"/>
                <a:gd name="connsiteY9028" fmla="*/ 460021 h 4860733"/>
                <a:gd name="connsiteX9029" fmla="*/ 2009072 w 4853691"/>
                <a:gd name="connsiteY9029" fmla="*/ 469409 h 4860733"/>
                <a:gd name="connsiteX9030" fmla="*/ 2032542 w 4853691"/>
                <a:gd name="connsiteY9030" fmla="*/ 488186 h 4860733"/>
                <a:gd name="connsiteX9031" fmla="*/ 2044277 w 4853691"/>
                <a:gd name="connsiteY9031" fmla="*/ 497574 h 4860733"/>
                <a:gd name="connsiteX9032" fmla="*/ 2067748 w 4853691"/>
                <a:gd name="connsiteY9032" fmla="*/ 518697 h 4860733"/>
                <a:gd name="connsiteX9033" fmla="*/ 2079483 w 4853691"/>
                <a:gd name="connsiteY9033" fmla="*/ 528085 h 4860733"/>
                <a:gd name="connsiteX9034" fmla="*/ 2032542 w 4853691"/>
                <a:gd name="connsiteY9034" fmla="*/ 544515 h 4860733"/>
                <a:gd name="connsiteX9035" fmla="*/ 1978560 w 4853691"/>
                <a:gd name="connsiteY9035" fmla="*/ 565638 h 4860733"/>
                <a:gd name="connsiteX9036" fmla="*/ 1924578 w 4853691"/>
                <a:gd name="connsiteY9036" fmla="*/ 586762 h 4860733"/>
                <a:gd name="connsiteX9037" fmla="*/ 1870596 w 4853691"/>
                <a:gd name="connsiteY9037" fmla="*/ 610232 h 4860733"/>
                <a:gd name="connsiteX9038" fmla="*/ 1816614 w 4853691"/>
                <a:gd name="connsiteY9038" fmla="*/ 633703 h 4860733"/>
                <a:gd name="connsiteX9039" fmla="*/ 1760285 w 4853691"/>
                <a:gd name="connsiteY9039" fmla="*/ 659520 h 4860733"/>
                <a:gd name="connsiteX9040" fmla="*/ 1736814 w 4853691"/>
                <a:gd name="connsiteY9040" fmla="*/ 671255 h 4860733"/>
                <a:gd name="connsiteX9041" fmla="*/ 1710997 w 4853691"/>
                <a:gd name="connsiteY9041" fmla="*/ 673602 h 4860733"/>
                <a:gd name="connsiteX9042" fmla="*/ 1678138 w 4853691"/>
                <a:gd name="connsiteY9042" fmla="*/ 678296 h 4860733"/>
                <a:gd name="connsiteX9043" fmla="*/ 1628850 w 4853691"/>
                <a:gd name="connsiteY9043" fmla="*/ 685338 h 4860733"/>
                <a:gd name="connsiteX9044" fmla="*/ 1595992 w 4853691"/>
                <a:gd name="connsiteY9044" fmla="*/ 690032 h 4860733"/>
                <a:gd name="connsiteX9045" fmla="*/ 1546704 w 4853691"/>
                <a:gd name="connsiteY9045" fmla="*/ 699420 h 4860733"/>
                <a:gd name="connsiteX9046" fmla="*/ 1511498 w 4853691"/>
                <a:gd name="connsiteY9046" fmla="*/ 706461 h 4860733"/>
                <a:gd name="connsiteX9047" fmla="*/ 1464557 w 4853691"/>
                <a:gd name="connsiteY9047" fmla="*/ 715849 h 4860733"/>
                <a:gd name="connsiteX9048" fmla="*/ 1429351 w 4853691"/>
                <a:gd name="connsiteY9048" fmla="*/ 725237 h 4860733"/>
                <a:gd name="connsiteX9049" fmla="*/ 1403534 w 4853691"/>
                <a:gd name="connsiteY9049" fmla="*/ 732279 h 4860733"/>
                <a:gd name="connsiteX9050" fmla="*/ 1394146 w 4853691"/>
                <a:gd name="connsiteY9050" fmla="*/ 720543 h 4860733"/>
                <a:gd name="connsiteX9051" fmla="*/ 1403534 w 4853691"/>
                <a:gd name="connsiteY9051" fmla="*/ 704114 h 4860733"/>
                <a:gd name="connsiteX9052" fmla="*/ 1422310 w 4853691"/>
                <a:gd name="connsiteY9052" fmla="*/ 666561 h 4860733"/>
                <a:gd name="connsiteX9053" fmla="*/ 1438739 w 4853691"/>
                <a:gd name="connsiteY9053" fmla="*/ 636050 h 4860733"/>
                <a:gd name="connsiteX9054" fmla="*/ 1457516 w 4853691"/>
                <a:gd name="connsiteY9054" fmla="*/ 600844 h 4860733"/>
                <a:gd name="connsiteX9055" fmla="*/ 1473945 w 4853691"/>
                <a:gd name="connsiteY9055" fmla="*/ 572679 h 4860733"/>
                <a:gd name="connsiteX9056" fmla="*/ 1492722 w 4853691"/>
                <a:gd name="connsiteY9056" fmla="*/ 537474 h 4860733"/>
                <a:gd name="connsiteX9057" fmla="*/ 1509151 w 4853691"/>
                <a:gd name="connsiteY9057" fmla="*/ 511656 h 4860733"/>
                <a:gd name="connsiteX9058" fmla="*/ 1527927 w 4853691"/>
                <a:gd name="connsiteY9058" fmla="*/ 478797 h 4860733"/>
                <a:gd name="connsiteX9059" fmla="*/ 1539662 w 4853691"/>
                <a:gd name="connsiteY9059" fmla="*/ 460021 h 4860733"/>
                <a:gd name="connsiteX9060" fmla="*/ 1544357 w 4853691"/>
                <a:gd name="connsiteY9060" fmla="*/ 452980 h 4860733"/>
                <a:gd name="connsiteX9061" fmla="*/ 1912843 w 4853691"/>
                <a:gd name="connsiteY9061" fmla="*/ 396651 h 4860733"/>
                <a:gd name="connsiteX9062" fmla="*/ 1931619 w 4853691"/>
                <a:gd name="connsiteY9062" fmla="*/ 408386 h 4860733"/>
                <a:gd name="connsiteX9063" fmla="*/ 1938660 w 4853691"/>
                <a:gd name="connsiteY9063" fmla="*/ 415427 h 4860733"/>
                <a:gd name="connsiteX9064" fmla="*/ 2152242 w 4853691"/>
                <a:gd name="connsiteY9064" fmla="*/ 506962 h 4860733"/>
                <a:gd name="connsiteX9065" fmla="*/ 2210918 w 4853691"/>
                <a:gd name="connsiteY9065" fmla="*/ 488186 h 4860733"/>
                <a:gd name="connsiteX9066" fmla="*/ 2255512 w 4853691"/>
                <a:gd name="connsiteY9066" fmla="*/ 474103 h 4860733"/>
                <a:gd name="connsiteX9067" fmla="*/ 2278982 w 4853691"/>
                <a:gd name="connsiteY9067" fmla="*/ 467062 h 4860733"/>
                <a:gd name="connsiteX9068" fmla="*/ 2253165 w 4853691"/>
                <a:gd name="connsiteY9068" fmla="*/ 542168 h 4860733"/>
                <a:gd name="connsiteX9069" fmla="*/ 2250818 w 4853691"/>
                <a:gd name="connsiteY9069" fmla="*/ 546862 h 4860733"/>
                <a:gd name="connsiteX9070" fmla="*/ 2234388 w 4853691"/>
                <a:gd name="connsiteY9070" fmla="*/ 600844 h 4860733"/>
                <a:gd name="connsiteX9071" fmla="*/ 2232041 w 4853691"/>
                <a:gd name="connsiteY9071" fmla="*/ 610232 h 4860733"/>
                <a:gd name="connsiteX9072" fmla="*/ 2222653 w 4853691"/>
                <a:gd name="connsiteY9072" fmla="*/ 643091 h 4860733"/>
                <a:gd name="connsiteX9073" fmla="*/ 2217959 w 4853691"/>
                <a:gd name="connsiteY9073" fmla="*/ 643091 h 4860733"/>
                <a:gd name="connsiteX9074" fmla="*/ 2203877 w 4853691"/>
                <a:gd name="connsiteY9074" fmla="*/ 647785 h 4860733"/>
                <a:gd name="connsiteX9075" fmla="*/ 2189794 w 4853691"/>
                <a:gd name="connsiteY9075" fmla="*/ 633703 h 4860733"/>
                <a:gd name="connsiteX9076" fmla="*/ 2180406 w 4853691"/>
                <a:gd name="connsiteY9076" fmla="*/ 624314 h 4860733"/>
                <a:gd name="connsiteX9077" fmla="*/ 2147548 w 4853691"/>
                <a:gd name="connsiteY9077" fmla="*/ 591456 h 4860733"/>
                <a:gd name="connsiteX9078" fmla="*/ 2145201 w 4853691"/>
                <a:gd name="connsiteY9078" fmla="*/ 589109 h 4860733"/>
                <a:gd name="connsiteX9079" fmla="*/ 2086524 w 4853691"/>
                <a:gd name="connsiteY9079" fmla="*/ 532780 h 4860733"/>
                <a:gd name="connsiteX9080" fmla="*/ 2109995 w 4853691"/>
                <a:gd name="connsiteY9080" fmla="*/ 525738 h 4860733"/>
                <a:gd name="connsiteX9081" fmla="*/ 2152242 w 4853691"/>
                <a:gd name="connsiteY9081" fmla="*/ 506962 h 4860733"/>
                <a:gd name="connsiteX9082" fmla="*/ 2293064 w 4853691"/>
                <a:gd name="connsiteY9082" fmla="*/ 434204 h 4860733"/>
                <a:gd name="connsiteX9083" fmla="*/ 2307147 w 4853691"/>
                <a:gd name="connsiteY9083" fmla="*/ 401345 h 4860733"/>
                <a:gd name="connsiteX9084" fmla="*/ 2314188 w 4853691"/>
                <a:gd name="connsiteY9084" fmla="*/ 401345 h 4860733"/>
                <a:gd name="connsiteX9085" fmla="*/ 2370517 w 4853691"/>
                <a:gd name="connsiteY9085" fmla="*/ 406039 h 4860733"/>
                <a:gd name="connsiteX9086" fmla="*/ 2410417 w 4853691"/>
                <a:gd name="connsiteY9086" fmla="*/ 410733 h 4860733"/>
                <a:gd name="connsiteX9087" fmla="*/ 2447970 w 4853691"/>
                <a:gd name="connsiteY9087" fmla="*/ 415427 h 4860733"/>
                <a:gd name="connsiteX9088" fmla="*/ 2447970 w 4853691"/>
                <a:gd name="connsiteY9088" fmla="*/ 417774 h 4860733"/>
                <a:gd name="connsiteX9089" fmla="*/ 2447970 w 4853691"/>
                <a:gd name="connsiteY9089" fmla="*/ 417774 h 4860733"/>
                <a:gd name="connsiteX9090" fmla="*/ 2443275 w 4853691"/>
                <a:gd name="connsiteY9090" fmla="*/ 422468 h 4860733"/>
                <a:gd name="connsiteX9091" fmla="*/ 2403376 w 4853691"/>
                <a:gd name="connsiteY9091" fmla="*/ 431857 h 4860733"/>
                <a:gd name="connsiteX9092" fmla="*/ 2358782 w 4853691"/>
                <a:gd name="connsiteY9092" fmla="*/ 443592 h 4860733"/>
                <a:gd name="connsiteX9093" fmla="*/ 2297759 w 4853691"/>
                <a:gd name="connsiteY9093" fmla="*/ 460021 h 4860733"/>
                <a:gd name="connsiteX9094" fmla="*/ 2283676 w 4853691"/>
                <a:gd name="connsiteY9094" fmla="*/ 464715 h 4860733"/>
                <a:gd name="connsiteX9095" fmla="*/ 2288370 w 4853691"/>
                <a:gd name="connsiteY9095" fmla="*/ 452980 h 4860733"/>
                <a:gd name="connsiteX9096" fmla="*/ 2293064 w 4853691"/>
                <a:gd name="connsiteY9096" fmla="*/ 434204 h 4860733"/>
                <a:gd name="connsiteX9097" fmla="*/ 2530116 w 4853691"/>
                <a:gd name="connsiteY9097" fmla="*/ 431857 h 4860733"/>
                <a:gd name="connsiteX9098" fmla="*/ 2562975 w 4853691"/>
                <a:gd name="connsiteY9098" fmla="*/ 438898 h 4860733"/>
                <a:gd name="connsiteX9099" fmla="*/ 2591139 w 4853691"/>
                <a:gd name="connsiteY9099" fmla="*/ 445939 h 4860733"/>
                <a:gd name="connsiteX9100" fmla="*/ 2623998 w 4853691"/>
                <a:gd name="connsiteY9100" fmla="*/ 452980 h 4860733"/>
                <a:gd name="connsiteX9101" fmla="*/ 2649816 w 4853691"/>
                <a:gd name="connsiteY9101" fmla="*/ 460021 h 4860733"/>
                <a:gd name="connsiteX9102" fmla="*/ 2663898 w 4853691"/>
                <a:gd name="connsiteY9102" fmla="*/ 464715 h 4860733"/>
                <a:gd name="connsiteX9103" fmla="*/ 2652163 w 4853691"/>
                <a:gd name="connsiteY9103" fmla="*/ 469409 h 4860733"/>
                <a:gd name="connsiteX9104" fmla="*/ 2638080 w 4853691"/>
                <a:gd name="connsiteY9104" fmla="*/ 474103 h 4860733"/>
                <a:gd name="connsiteX9105" fmla="*/ 2602875 w 4853691"/>
                <a:gd name="connsiteY9105" fmla="*/ 485839 h 4860733"/>
                <a:gd name="connsiteX9106" fmla="*/ 2598180 w 4853691"/>
                <a:gd name="connsiteY9106" fmla="*/ 488186 h 4860733"/>
                <a:gd name="connsiteX9107" fmla="*/ 2598180 w 4853691"/>
                <a:gd name="connsiteY9107" fmla="*/ 488186 h 4860733"/>
                <a:gd name="connsiteX9108" fmla="*/ 2577057 w 4853691"/>
                <a:gd name="connsiteY9108" fmla="*/ 476450 h 4860733"/>
                <a:gd name="connsiteX9109" fmla="*/ 2555934 w 4853691"/>
                <a:gd name="connsiteY9109" fmla="*/ 464715 h 4860733"/>
                <a:gd name="connsiteX9110" fmla="*/ 2534810 w 4853691"/>
                <a:gd name="connsiteY9110" fmla="*/ 455327 h 4860733"/>
                <a:gd name="connsiteX9111" fmla="*/ 2511340 w 4853691"/>
                <a:gd name="connsiteY9111" fmla="*/ 443592 h 4860733"/>
                <a:gd name="connsiteX9112" fmla="*/ 2490216 w 4853691"/>
                <a:gd name="connsiteY9112" fmla="*/ 434204 h 4860733"/>
                <a:gd name="connsiteX9113" fmla="*/ 2483175 w 4853691"/>
                <a:gd name="connsiteY9113" fmla="*/ 431857 h 4860733"/>
                <a:gd name="connsiteX9114" fmla="*/ 2483175 w 4853691"/>
                <a:gd name="connsiteY9114" fmla="*/ 429510 h 4860733"/>
                <a:gd name="connsiteX9115" fmla="*/ 2499605 w 4853691"/>
                <a:gd name="connsiteY9115" fmla="*/ 431857 h 4860733"/>
                <a:gd name="connsiteX9116" fmla="*/ 2530116 w 4853691"/>
                <a:gd name="connsiteY9116" fmla="*/ 431857 h 4860733"/>
                <a:gd name="connsiteX9117" fmla="*/ 2699103 w 4853691"/>
                <a:gd name="connsiteY9117" fmla="*/ 452980 h 4860733"/>
                <a:gd name="connsiteX9118" fmla="*/ 2727268 w 4853691"/>
                <a:gd name="connsiteY9118" fmla="*/ 445939 h 4860733"/>
                <a:gd name="connsiteX9119" fmla="*/ 2748391 w 4853691"/>
                <a:gd name="connsiteY9119" fmla="*/ 441245 h 4860733"/>
                <a:gd name="connsiteX9120" fmla="*/ 2776556 w 4853691"/>
                <a:gd name="connsiteY9120" fmla="*/ 434204 h 4860733"/>
                <a:gd name="connsiteX9121" fmla="*/ 2795332 w 4853691"/>
                <a:gd name="connsiteY9121" fmla="*/ 429510 h 4860733"/>
                <a:gd name="connsiteX9122" fmla="*/ 2825844 w 4853691"/>
                <a:gd name="connsiteY9122" fmla="*/ 422468 h 4860733"/>
                <a:gd name="connsiteX9123" fmla="*/ 2842273 w 4853691"/>
                <a:gd name="connsiteY9123" fmla="*/ 417774 h 4860733"/>
                <a:gd name="connsiteX9124" fmla="*/ 2872785 w 4853691"/>
                <a:gd name="connsiteY9124" fmla="*/ 410733 h 4860733"/>
                <a:gd name="connsiteX9125" fmla="*/ 2889214 w 4853691"/>
                <a:gd name="connsiteY9125" fmla="*/ 408386 h 4860733"/>
                <a:gd name="connsiteX9126" fmla="*/ 2919726 w 4853691"/>
                <a:gd name="connsiteY9126" fmla="*/ 403692 h 4860733"/>
                <a:gd name="connsiteX9127" fmla="*/ 2933808 w 4853691"/>
                <a:gd name="connsiteY9127" fmla="*/ 401345 h 4860733"/>
                <a:gd name="connsiteX9128" fmla="*/ 2961973 w 4853691"/>
                <a:gd name="connsiteY9128" fmla="*/ 396651 h 4860733"/>
                <a:gd name="connsiteX9129" fmla="*/ 2978402 w 4853691"/>
                <a:gd name="connsiteY9129" fmla="*/ 413080 h 4860733"/>
                <a:gd name="connsiteX9130" fmla="*/ 2978402 w 4853691"/>
                <a:gd name="connsiteY9130" fmla="*/ 420121 h 4860733"/>
                <a:gd name="connsiteX9131" fmla="*/ 2978402 w 4853691"/>
                <a:gd name="connsiteY9131" fmla="*/ 424815 h 4860733"/>
                <a:gd name="connsiteX9132" fmla="*/ 2976055 w 4853691"/>
                <a:gd name="connsiteY9132" fmla="*/ 448286 h 4860733"/>
                <a:gd name="connsiteX9133" fmla="*/ 2976055 w 4853691"/>
                <a:gd name="connsiteY9133" fmla="*/ 457674 h 4860733"/>
                <a:gd name="connsiteX9134" fmla="*/ 2973708 w 4853691"/>
                <a:gd name="connsiteY9134" fmla="*/ 478797 h 4860733"/>
                <a:gd name="connsiteX9135" fmla="*/ 2973708 w 4853691"/>
                <a:gd name="connsiteY9135" fmla="*/ 492880 h 4860733"/>
                <a:gd name="connsiteX9136" fmla="*/ 2973708 w 4853691"/>
                <a:gd name="connsiteY9136" fmla="*/ 506962 h 4860733"/>
                <a:gd name="connsiteX9137" fmla="*/ 2971361 w 4853691"/>
                <a:gd name="connsiteY9137" fmla="*/ 528085 h 4860733"/>
                <a:gd name="connsiteX9138" fmla="*/ 2971361 w 4853691"/>
                <a:gd name="connsiteY9138" fmla="*/ 537474 h 4860733"/>
                <a:gd name="connsiteX9139" fmla="*/ 2971361 w 4853691"/>
                <a:gd name="connsiteY9139" fmla="*/ 556250 h 4860733"/>
                <a:gd name="connsiteX9140" fmla="*/ 2957279 w 4853691"/>
                <a:gd name="connsiteY9140" fmla="*/ 551556 h 4860733"/>
                <a:gd name="connsiteX9141" fmla="*/ 2929114 w 4853691"/>
                <a:gd name="connsiteY9141" fmla="*/ 542168 h 4860733"/>
                <a:gd name="connsiteX9142" fmla="*/ 2896255 w 4853691"/>
                <a:gd name="connsiteY9142" fmla="*/ 530433 h 4860733"/>
                <a:gd name="connsiteX9143" fmla="*/ 2868091 w 4853691"/>
                <a:gd name="connsiteY9143" fmla="*/ 521044 h 4860733"/>
                <a:gd name="connsiteX9144" fmla="*/ 2835232 w 4853691"/>
                <a:gd name="connsiteY9144" fmla="*/ 511656 h 4860733"/>
                <a:gd name="connsiteX9145" fmla="*/ 2807068 w 4853691"/>
                <a:gd name="connsiteY9145" fmla="*/ 502268 h 4860733"/>
                <a:gd name="connsiteX9146" fmla="*/ 2774209 w 4853691"/>
                <a:gd name="connsiteY9146" fmla="*/ 492880 h 4860733"/>
                <a:gd name="connsiteX9147" fmla="*/ 2748391 w 4853691"/>
                <a:gd name="connsiteY9147" fmla="*/ 485839 h 4860733"/>
                <a:gd name="connsiteX9148" fmla="*/ 2713186 w 4853691"/>
                <a:gd name="connsiteY9148" fmla="*/ 476450 h 4860733"/>
                <a:gd name="connsiteX9149" fmla="*/ 2687368 w 4853691"/>
                <a:gd name="connsiteY9149" fmla="*/ 469409 h 4860733"/>
                <a:gd name="connsiteX9150" fmla="*/ 2673286 w 4853691"/>
                <a:gd name="connsiteY9150" fmla="*/ 464715 h 4860733"/>
                <a:gd name="connsiteX9151" fmla="*/ 2680327 w 4853691"/>
                <a:gd name="connsiteY9151" fmla="*/ 462368 h 4860733"/>
                <a:gd name="connsiteX9152" fmla="*/ 2699103 w 4853691"/>
                <a:gd name="connsiteY9152" fmla="*/ 452980 h 4860733"/>
                <a:gd name="connsiteX9153" fmla="*/ 3008914 w 4853691"/>
                <a:gd name="connsiteY9153" fmla="*/ 443592 h 4860733"/>
                <a:gd name="connsiteX9154" fmla="*/ 3025343 w 4853691"/>
                <a:gd name="connsiteY9154" fmla="*/ 474103 h 4860733"/>
                <a:gd name="connsiteX9155" fmla="*/ 3037078 w 4853691"/>
                <a:gd name="connsiteY9155" fmla="*/ 495227 h 4860733"/>
                <a:gd name="connsiteX9156" fmla="*/ 3051160 w 4853691"/>
                <a:gd name="connsiteY9156" fmla="*/ 523391 h 4860733"/>
                <a:gd name="connsiteX9157" fmla="*/ 3062896 w 4853691"/>
                <a:gd name="connsiteY9157" fmla="*/ 546862 h 4860733"/>
                <a:gd name="connsiteX9158" fmla="*/ 3076978 w 4853691"/>
                <a:gd name="connsiteY9158" fmla="*/ 572679 h 4860733"/>
                <a:gd name="connsiteX9159" fmla="*/ 3091060 w 4853691"/>
                <a:gd name="connsiteY9159" fmla="*/ 600844 h 4860733"/>
                <a:gd name="connsiteX9160" fmla="*/ 3093407 w 4853691"/>
                <a:gd name="connsiteY9160" fmla="*/ 603191 h 4860733"/>
                <a:gd name="connsiteX9161" fmla="*/ 3076978 w 4853691"/>
                <a:gd name="connsiteY9161" fmla="*/ 596150 h 4860733"/>
                <a:gd name="connsiteX9162" fmla="*/ 3046466 w 4853691"/>
                <a:gd name="connsiteY9162" fmla="*/ 584415 h 4860733"/>
                <a:gd name="connsiteX9163" fmla="*/ 3015955 w 4853691"/>
                <a:gd name="connsiteY9163" fmla="*/ 572679 h 4860733"/>
                <a:gd name="connsiteX9164" fmla="*/ 2987790 w 4853691"/>
                <a:gd name="connsiteY9164" fmla="*/ 560944 h 4860733"/>
                <a:gd name="connsiteX9165" fmla="*/ 2971361 w 4853691"/>
                <a:gd name="connsiteY9165" fmla="*/ 553903 h 4860733"/>
                <a:gd name="connsiteX9166" fmla="*/ 2973708 w 4853691"/>
                <a:gd name="connsiteY9166" fmla="*/ 528085 h 4860733"/>
                <a:gd name="connsiteX9167" fmla="*/ 2973708 w 4853691"/>
                <a:gd name="connsiteY9167" fmla="*/ 525738 h 4860733"/>
                <a:gd name="connsiteX9168" fmla="*/ 2976055 w 4853691"/>
                <a:gd name="connsiteY9168" fmla="*/ 492880 h 4860733"/>
                <a:gd name="connsiteX9169" fmla="*/ 2976055 w 4853691"/>
                <a:gd name="connsiteY9169" fmla="*/ 490533 h 4860733"/>
                <a:gd name="connsiteX9170" fmla="*/ 2978402 w 4853691"/>
                <a:gd name="connsiteY9170" fmla="*/ 460021 h 4860733"/>
                <a:gd name="connsiteX9171" fmla="*/ 2978402 w 4853691"/>
                <a:gd name="connsiteY9171" fmla="*/ 455327 h 4860733"/>
                <a:gd name="connsiteX9172" fmla="*/ 2980749 w 4853691"/>
                <a:gd name="connsiteY9172" fmla="*/ 429510 h 4860733"/>
                <a:gd name="connsiteX9173" fmla="*/ 2980749 w 4853691"/>
                <a:gd name="connsiteY9173" fmla="*/ 422468 h 4860733"/>
                <a:gd name="connsiteX9174" fmla="*/ 2983096 w 4853691"/>
                <a:gd name="connsiteY9174" fmla="*/ 408386 h 4860733"/>
                <a:gd name="connsiteX9175" fmla="*/ 2983096 w 4853691"/>
                <a:gd name="connsiteY9175" fmla="*/ 408386 h 4860733"/>
                <a:gd name="connsiteX9176" fmla="*/ 2992484 w 4853691"/>
                <a:gd name="connsiteY9176" fmla="*/ 406039 h 4860733"/>
                <a:gd name="connsiteX9177" fmla="*/ 3001872 w 4853691"/>
                <a:gd name="connsiteY9177" fmla="*/ 420121 h 4860733"/>
                <a:gd name="connsiteX9178" fmla="*/ 3008914 w 4853691"/>
                <a:gd name="connsiteY9178" fmla="*/ 443592 h 4860733"/>
                <a:gd name="connsiteX9179" fmla="*/ 3138001 w 4853691"/>
                <a:gd name="connsiteY9179" fmla="*/ 621967 h 4860733"/>
                <a:gd name="connsiteX9180" fmla="*/ 3175554 w 4853691"/>
                <a:gd name="connsiteY9180" fmla="*/ 638397 h 4860733"/>
                <a:gd name="connsiteX9181" fmla="*/ 3196677 w 4853691"/>
                <a:gd name="connsiteY9181" fmla="*/ 647785 h 4860733"/>
                <a:gd name="connsiteX9182" fmla="*/ 3257701 w 4853691"/>
                <a:gd name="connsiteY9182" fmla="*/ 675949 h 4860733"/>
                <a:gd name="connsiteX9183" fmla="*/ 3278824 w 4853691"/>
                <a:gd name="connsiteY9183" fmla="*/ 685338 h 4860733"/>
                <a:gd name="connsiteX9184" fmla="*/ 3318724 w 4853691"/>
                <a:gd name="connsiteY9184" fmla="*/ 704114 h 4860733"/>
                <a:gd name="connsiteX9185" fmla="*/ 3344541 w 4853691"/>
                <a:gd name="connsiteY9185" fmla="*/ 718196 h 4860733"/>
                <a:gd name="connsiteX9186" fmla="*/ 3377400 w 4853691"/>
                <a:gd name="connsiteY9186" fmla="*/ 734626 h 4860733"/>
                <a:gd name="connsiteX9187" fmla="*/ 3405565 w 4853691"/>
                <a:gd name="connsiteY9187" fmla="*/ 748708 h 4860733"/>
                <a:gd name="connsiteX9188" fmla="*/ 3421994 w 4853691"/>
                <a:gd name="connsiteY9188" fmla="*/ 758096 h 4860733"/>
                <a:gd name="connsiteX9189" fmla="*/ 3419647 w 4853691"/>
                <a:gd name="connsiteY9189" fmla="*/ 767484 h 4860733"/>
                <a:gd name="connsiteX9190" fmla="*/ 3421994 w 4853691"/>
                <a:gd name="connsiteY9190" fmla="*/ 774525 h 4860733"/>
                <a:gd name="connsiteX9191" fmla="*/ 3407911 w 4853691"/>
                <a:gd name="connsiteY9191" fmla="*/ 779219 h 4860733"/>
                <a:gd name="connsiteX9192" fmla="*/ 3375053 w 4853691"/>
                <a:gd name="connsiteY9192" fmla="*/ 790955 h 4860733"/>
                <a:gd name="connsiteX9193" fmla="*/ 3339847 w 4853691"/>
                <a:gd name="connsiteY9193" fmla="*/ 807384 h 4860733"/>
                <a:gd name="connsiteX9194" fmla="*/ 3311683 w 4853691"/>
                <a:gd name="connsiteY9194" fmla="*/ 819119 h 4860733"/>
                <a:gd name="connsiteX9195" fmla="*/ 3253007 w 4853691"/>
                <a:gd name="connsiteY9195" fmla="*/ 847284 h 4860733"/>
                <a:gd name="connsiteX9196" fmla="*/ 3243618 w 4853691"/>
                <a:gd name="connsiteY9196" fmla="*/ 851978 h 4860733"/>
                <a:gd name="connsiteX9197" fmla="*/ 3217801 w 4853691"/>
                <a:gd name="connsiteY9197" fmla="*/ 866060 h 4860733"/>
                <a:gd name="connsiteX9198" fmla="*/ 3170860 w 4853691"/>
                <a:gd name="connsiteY9198" fmla="*/ 762790 h 4860733"/>
                <a:gd name="connsiteX9199" fmla="*/ 3166166 w 4853691"/>
                <a:gd name="connsiteY9199" fmla="*/ 753402 h 4860733"/>
                <a:gd name="connsiteX9200" fmla="*/ 3145042 w 4853691"/>
                <a:gd name="connsiteY9200" fmla="*/ 706461 h 4860733"/>
                <a:gd name="connsiteX9201" fmla="*/ 3140348 w 4853691"/>
                <a:gd name="connsiteY9201" fmla="*/ 694726 h 4860733"/>
                <a:gd name="connsiteX9202" fmla="*/ 3119225 w 4853691"/>
                <a:gd name="connsiteY9202" fmla="*/ 650132 h 4860733"/>
                <a:gd name="connsiteX9203" fmla="*/ 3109837 w 4853691"/>
                <a:gd name="connsiteY9203" fmla="*/ 633703 h 4860733"/>
                <a:gd name="connsiteX9204" fmla="*/ 3095754 w 4853691"/>
                <a:gd name="connsiteY9204" fmla="*/ 605538 h 4860733"/>
                <a:gd name="connsiteX9205" fmla="*/ 3112184 w 4853691"/>
                <a:gd name="connsiteY9205" fmla="*/ 612579 h 4860733"/>
                <a:gd name="connsiteX9206" fmla="*/ 3138001 w 4853691"/>
                <a:gd name="connsiteY9206" fmla="*/ 621967 h 4860733"/>
                <a:gd name="connsiteX9207" fmla="*/ 3511182 w 4853691"/>
                <a:gd name="connsiteY9207" fmla="*/ 781566 h 4860733"/>
                <a:gd name="connsiteX9208" fmla="*/ 3544040 w 4853691"/>
                <a:gd name="connsiteY9208" fmla="*/ 788608 h 4860733"/>
                <a:gd name="connsiteX9209" fmla="*/ 3572205 w 4853691"/>
                <a:gd name="connsiteY9209" fmla="*/ 795649 h 4860733"/>
                <a:gd name="connsiteX9210" fmla="*/ 3602716 w 4853691"/>
                <a:gd name="connsiteY9210" fmla="*/ 802690 h 4860733"/>
                <a:gd name="connsiteX9211" fmla="*/ 3630881 w 4853691"/>
                <a:gd name="connsiteY9211" fmla="*/ 809731 h 4860733"/>
                <a:gd name="connsiteX9212" fmla="*/ 3635575 w 4853691"/>
                <a:gd name="connsiteY9212" fmla="*/ 812078 h 4860733"/>
                <a:gd name="connsiteX9213" fmla="*/ 3633228 w 4853691"/>
                <a:gd name="connsiteY9213" fmla="*/ 826160 h 4860733"/>
                <a:gd name="connsiteX9214" fmla="*/ 3623840 w 4853691"/>
                <a:gd name="connsiteY9214" fmla="*/ 823813 h 4860733"/>
                <a:gd name="connsiteX9215" fmla="*/ 3588634 w 4853691"/>
                <a:gd name="connsiteY9215" fmla="*/ 812078 h 4860733"/>
                <a:gd name="connsiteX9216" fmla="*/ 3555775 w 4853691"/>
                <a:gd name="connsiteY9216" fmla="*/ 802690 h 4860733"/>
                <a:gd name="connsiteX9217" fmla="*/ 3518223 w 4853691"/>
                <a:gd name="connsiteY9217" fmla="*/ 790955 h 4860733"/>
                <a:gd name="connsiteX9218" fmla="*/ 3485364 w 4853691"/>
                <a:gd name="connsiteY9218" fmla="*/ 781566 h 4860733"/>
                <a:gd name="connsiteX9219" fmla="*/ 3459546 w 4853691"/>
                <a:gd name="connsiteY9219" fmla="*/ 774525 h 4860733"/>
                <a:gd name="connsiteX9220" fmla="*/ 3480670 w 4853691"/>
                <a:gd name="connsiteY9220" fmla="*/ 776872 h 4860733"/>
                <a:gd name="connsiteX9221" fmla="*/ 3511182 w 4853691"/>
                <a:gd name="connsiteY9221" fmla="*/ 781566 h 4860733"/>
                <a:gd name="connsiteX9222" fmla="*/ 3644963 w 4853691"/>
                <a:gd name="connsiteY9222" fmla="*/ 795649 h 4860733"/>
                <a:gd name="connsiteX9223" fmla="*/ 3649657 w 4853691"/>
                <a:gd name="connsiteY9223" fmla="*/ 779219 h 4860733"/>
                <a:gd name="connsiteX9224" fmla="*/ 3652004 w 4853691"/>
                <a:gd name="connsiteY9224" fmla="*/ 769831 h 4860733"/>
                <a:gd name="connsiteX9225" fmla="*/ 3656698 w 4853691"/>
                <a:gd name="connsiteY9225" fmla="*/ 753402 h 4860733"/>
                <a:gd name="connsiteX9226" fmla="*/ 3659045 w 4853691"/>
                <a:gd name="connsiteY9226" fmla="*/ 744014 h 4860733"/>
                <a:gd name="connsiteX9227" fmla="*/ 3663740 w 4853691"/>
                <a:gd name="connsiteY9227" fmla="*/ 729931 h 4860733"/>
                <a:gd name="connsiteX9228" fmla="*/ 3666086 w 4853691"/>
                <a:gd name="connsiteY9228" fmla="*/ 720543 h 4860733"/>
                <a:gd name="connsiteX9229" fmla="*/ 3670781 w 4853691"/>
                <a:gd name="connsiteY9229" fmla="*/ 706461 h 4860733"/>
                <a:gd name="connsiteX9230" fmla="*/ 3673128 w 4853691"/>
                <a:gd name="connsiteY9230" fmla="*/ 697073 h 4860733"/>
                <a:gd name="connsiteX9231" fmla="*/ 3677822 w 4853691"/>
                <a:gd name="connsiteY9231" fmla="*/ 682991 h 4860733"/>
                <a:gd name="connsiteX9232" fmla="*/ 3680169 w 4853691"/>
                <a:gd name="connsiteY9232" fmla="*/ 673602 h 4860733"/>
                <a:gd name="connsiteX9233" fmla="*/ 3684863 w 4853691"/>
                <a:gd name="connsiteY9233" fmla="*/ 659520 h 4860733"/>
                <a:gd name="connsiteX9234" fmla="*/ 3687210 w 4853691"/>
                <a:gd name="connsiteY9234" fmla="*/ 652479 h 4860733"/>
                <a:gd name="connsiteX9235" fmla="*/ 3691904 w 4853691"/>
                <a:gd name="connsiteY9235" fmla="*/ 640744 h 4860733"/>
                <a:gd name="connsiteX9236" fmla="*/ 3694251 w 4853691"/>
                <a:gd name="connsiteY9236" fmla="*/ 633703 h 4860733"/>
                <a:gd name="connsiteX9237" fmla="*/ 3698945 w 4853691"/>
                <a:gd name="connsiteY9237" fmla="*/ 621967 h 4860733"/>
                <a:gd name="connsiteX9238" fmla="*/ 3701292 w 4853691"/>
                <a:gd name="connsiteY9238" fmla="*/ 614926 h 4860733"/>
                <a:gd name="connsiteX9239" fmla="*/ 3705986 w 4853691"/>
                <a:gd name="connsiteY9239" fmla="*/ 603191 h 4860733"/>
                <a:gd name="connsiteX9240" fmla="*/ 3705986 w 4853691"/>
                <a:gd name="connsiteY9240" fmla="*/ 603191 h 4860733"/>
                <a:gd name="connsiteX9241" fmla="*/ 3713027 w 4853691"/>
                <a:gd name="connsiteY9241" fmla="*/ 605538 h 4860733"/>
                <a:gd name="connsiteX9242" fmla="*/ 3724763 w 4853691"/>
                <a:gd name="connsiteY9242" fmla="*/ 600844 h 4860733"/>
                <a:gd name="connsiteX9243" fmla="*/ 3727110 w 4853691"/>
                <a:gd name="connsiteY9243" fmla="*/ 603191 h 4860733"/>
                <a:gd name="connsiteX9244" fmla="*/ 3771704 w 4853691"/>
                <a:gd name="connsiteY9244" fmla="*/ 652479 h 4860733"/>
                <a:gd name="connsiteX9245" fmla="*/ 3785786 w 4853691"/>
                <a:gd name="connsiteY9245" fmla="*/ 668908 h 4860733"/>
                <a:gd name="connsiteX9246" fmla="*/ 3830380 w 4853691"/>
                <a:gd name="connsiteY9246" fmla="*/ 720543 h 4860733"/>
                <a:gd name="connsiteX9247" fmla="*/ 3842115 w 4853691"/>
                <a:gd name="connsiteY9247" fmla="*/ 734626 h 4860733"/>
                <a:gd name="connsiteX9248" fmla="*/ 3903138 w 4853691"/>
                <a:gd name="connsiteY9248" fmla="*/ 812078 h 4860733"/>
                <a:gd name="connsiteX9249" fmla="*/ 3940691 w 4853691"/>
                <a:gd name="connsiteY9249" fmla="*/ 861366 h 4860733"/>
                <a:gd name="connsiteX9250" fmla="*/ 3957120 w 4853691"/>
                <a:gd name="connsiteY9250" fmla="*/ 884836 h 4860733"/>
                <a:gd name="connsiteX9251" fmla="*/ 3987632 w 4853691"/>
                <a:gd name="connsiteY9251" fmla="*/ 927083 h 4860733"/>
                <a:gd name="connsiteX9252" fmla="*/ 3973550 w 4853691"/>
                <a:gd name="connsiteY9252" fmla="*/ 920042 h 4860733"/>
                <a:gd name="connsiteX9253" fmla="*/ 3968856 w 4853691"/>
                <a:gd name="connsiteY9253" fmla="*/ 917695 h 4860733"/>
                <a:gd name="connsiteX9254" fmla="*/ 3921915 w 4853691"/>
                <a:gd name="connsiteY9254" fmla="*/ 898919 h 4860733"/>
                <a:gd name="connsiteX9255" fmla="*/ 3914874 w 4853691"/>
                <a:gd name="connsiteY9255" fmla="*/ 896572 h 4860733"/>
                <a:gd name="connsiteX9256" fmla="*/ 3870279 w 4853691"/>
                <a:gd name="connsiteY9256" fmla="*/ 880142 h 4860733"/>
                <a:gd name="connsiteX9257" fmla="*/ 3858544 w 4853691"/>
                <a:gd name="connsiteY9257" fmla="*/ 875448 h 4860733"/>
                <a:gd name="connsiteX9258" fmla="*/ 3816298 w 4853691"/>
                <a:gd name="connsiteY9258" fmla="*/ 861366 h 4860733"/>
                <a:gd name="connsiteX9259" fmla="*/ 3802215 w 4853691"/>
                <a:gd name="connsiteY9259" fmla="*/ 856672 h 4860733"/>
                <a:gd name="connsiteX9260" fmla="*/ 3764662 w 4853691"/>
                <a:gd name="connsiteY9260" fmla="*/ 844937 h 4860733"/>
                <a:gd name="connsiteX9261" fmla="*/ 3743539 w 4853691"/>
                <a:gd name="connsiteY9261" fmla="*/ 837896 h 4860733"/>
                <a:gd name="connsiteX9262" fmla="*/ 3710681 w 4853691"/>
                <a:gd name="connsiteY9262" fmla="*/ 828507 h 4860733"/>
                <a:gd name="connsiteX9263" fmla="*/ 3684863 w 4853691"/>
                <a:gd name="connsiteY9263" fmla="*/ 821466 h 4860733"/>
                <a:gd name="connsiteX9264" fmla="*/ 3654351 w 4853691"/>
                <a:gd name="connsiteY9264" fmla="*/ 814425 h 4860733"/>
                <a:gd name="connsiteX9265" fmla="*/ 3637922 w 4853691"/>
                <a:gd name="connsiteY9265" fmla="*/ 809731 h 4860733"/>
                <a:gd name="connsiteX9266" fmla="*/ 3637922 w 4853691"/>
                <a:gd name="connsiteY9266" fmla="*/ 809731 h 4860733"/>
                <a:gd name="connsiteX9267" fmla="*/ 3644963 w 4853691"/>
                <a:gd name="connsiteY9267" fmla="*/ 795649 h 4860733"/>
                <a:gd name="connsiteX9268" fmla="*/ 4022837 w 4853691"/>
                <a:gd name="connsiteY9268" fmla="*/ 943513 h 4860733"/>
                <a:gd name="connsiteX9269" fmla="*/ 4051002 w 4853691"/>
                <a:gd name="connsiteY9269" fmla="*/ 957595 h 4860733"/>
                <a:gd name="connsiteX9270" fmla="*/ 4072126 w 4853691"/>
                <a:gd name="connsiteY9270" fmla="*/ 969330 h 4860733"/>
                <a:gd name="connsiteX9271" fmla="*/ 4100290 w 4853691"/>
                <a:gd name="connsiteY9271" fmla="*/ 985760 h 4860733"/>
                <a:gd name="connsiteX9272" fmla="*/ 4121414 w 4853691"/>
                <a:gd name="connsiteY9272" fmla="*/ 997495 h 4860733"/>
                <a:gd name="connsiteX9273" fmla="*/ 4149578 w 4853691"/>
                <a:gd name="connsiteY9273" fmla="*/ 1013924 h 4860733"/>
                <a:gd name="connsiteX9274" fmla="*/ 4168355 w 4853691"/>
                <a:gd name="connsiteY9274" fmla="*/ 1025659 h 4860733"/>
                <a:gd name="connsiteX9275" fmla="*/ 4196519 w 4853691"/>
                <a:gd name="connsiteY9275" fmla="*/ 1044436 h 4860733"/>
                <a:gd name="connsiteX9276" fmla="*/ 4212948 w 4853691"/>
                <a:gd name="connsiteY9276" fmla="*/ 1056171 h 4860733"/>
                <a:gd name="connsiteX9277" fmla="*/ 4215296 w 4853691"/>
                <a:gd name="connsiteY9277" fmla="*/ 1058518 h 4860733"/>
                <a:gd name="connsiteX9278" fmla="*/ 4248154 w 4853691"/>
                <a:gd name="connsiteY9278" fmla="*/ 1138318 h 4860733"/>
                <a:gd name="connsiteX9279" fmla="*/ 4229378 w 4853691"/>
                <a:gd name="connsiteY9279" fmla="*/ 1124235 h 4860733"/>
                <a:gd name="connsiteX9280" fmla="*/ 4201213 w 4853691"/>
                <a:gd name="connsiteY9280" fmla="*/ 1103112 h 4860733"/>
                <a:gd name="connsiteX9281" fmla="*/ 4177743 w 4853691"/>
                <a:gd name="connsiteY9281" fmla="*/ 1086683 h 4860733"/>
                <a:gd name="connsiteX9282" fmla="*/ 4147231 w 4853691"/>
                <a:gd name="connsiteY9282" fmla="*/ 1067906 h 4860733"/>
                <a:gd name="connsiteX9283" fmla="*/ 4121414 w 4853691"/>
                <a:gd name="connsiteY9283" fmla="*/ 1051477 h 4860733"/>
                <a:gd name="connsiteX9284" fmla="*/ 4090902 w 4853691"/>
                <a:gd name="connsiteY9284" fmla="*/ 1032700 h 4860733"/>
                <a:gd name="connsiteX9285" fmla="*/ 4065084 w 4853691"/>
                <a:gd name="connsiteY9285" fmla="*/ 1016271 h 4860733"/>
                <a:gd name="connsiteX9286" fmla="*/ 4041614 w 4853691"/>
                <a:gd name="connsiteY9286" fmla="*/ 1002189 h 4860733"/>
                <a:gd name="connsiteX9287" fmla="*/ 4004061 w 4853691"/>
                <a:gd name="connsiteY9287" fmla="*/ 948207 h 4860733"/>
                <a:gd name="connsiteX9288" fmla="*/ 3992326 w 4853691"/>
                <a:gd name="connsiteY9288" fmla="*/ 931777 h 4860733"/>
                <a:gd name="connsiteX9289" fmla="*/ 3992326 w 4853691"/>
                <a:gd name="connsiteY9289" fmla="*/ 931777 h 4860733"/>
                <a:gd name="connsiteX9290" fmla="*/ 3999367 w 4853691"/>
                <a:gd name="connsiteY9290" fmla="*/ 934125 h 4860733"/>
                <a:gd name="connsiteX9291" fmla="*/ 4022837 w 4853691"/>
                <a:gd name="connsiteY9291" fmla="*/ 943513 h 4860733"/>
                <a:gd name="connsiteX9292" fmla="*/ 4356118 w 4853691"/>
                <a:gd name="connsiteY9292" fmla="*/ 1199341 h 4860733"/>
                <a:gd name="connsiteX9293" fmla="*/ 4381936 w 4853691"/>
                <a:gd name="connsiteY9293" fmla="*/ 1239241 h 4860733"/>
                <a:gd name="connsiteX9294" fmla="*/ 4381936 w 4853691"/>
                <a:gd name="connsiteY9294" fmla="*/ 1241588 h 4860733"/>
                <a:gd name="connsiteX9295" fmla="*/ 4351424 w 4853691"/>
                <a:gd name="connsiteY9295" fmla="*/ 1215770 h 4860733"/>
                <a:gd name="connsiteX9296" fmla="*/ 4334995 w 4853691"/>
                <a:gd name="connsiteY9296" fmla="*/ 1201688 h 4860733"/>
                <a:gd name="connsiteX9297" fmla="*/ 4304483 w 4853691"/>
                <a:gd name="connsiteY9297" fmla="*/ 1175870 h 4860733"/>
                <a:gd name="connsiteX9298" fmla="*/ 4283360 w 4853691"/>
                <a:gd name="connsiteY9298" fmla="*/ 1159441 h 4860733"/>
                <a:gd name="connsiteX9299" fmla="*/ 4252848 w 4853691"/>
                <a:gd name="connsiteY9299" fmla="*/ 1135970 h 4860733"/>
                <a:gd name="connsiteX9300" fmla="*/ 4252848 w 4853691"/>
                <a:gd name="connsiteY9300" fmla="*/ 1135970 h 4860733"/>
                <a:gd name="connsiteX9301" fmla="*/ 4236419 w 4853691"/>
                <a:gd name="connsiteY9301" fmla="*/ 1093724 h 4860733"/>
                <a:gd name="connsiteX9302" fmla="*/ 4227031 w 4853691"/>
                <a:gd name="connsiteY9302" fmla="*/ 1070253 h 4860733"/>
                <a:gd name="connsiteX9303" fmla="*/ 4222337 w 4853691"/>
                <a:gd name="connsiteY9303" fmla="*/ 1056171 h 4860733"/>
                <a:gd name="connsiteX9304" fmla="*/ 4248154 w 4853691"/>
                <a:gd name="connsiteY9304" fmla="*/ 1074947 h 4860733"/>
                <a:gd name="connsiteX9305" fmla="*/ 4262237 w 4853691"/>
                <a:gd name="connsiteY9305" fmla="*/ 1084335 h 4860733"/>
                <a:gd name="connsiteX9306" fmla="*/ 4290401 w 4853691"/>
                <a:gd name="connsiteY9306" fmla="*/ 1105459 h 4860733"/>
                <a:gd name="connsiteX9307" fmla="*/ 4285707 w 4853691"/>
                <a:gd name="connsiteY9307" fmla="*/ 1117194 h 4860733"/>
                <a:gd name="connsiteX9308" fmla="*/ 4306830 w 4853691"/>
                <a:gd name="connsiteY9308" fmla="*/ 1138318 h 4860733"/>
                <a:gd name="connsiteX9309" fmla="*/ 4313872 w 4853691"/>
                <a:gd name="connsiteY9309" fmla="*/ 1135970 h 4860733"/>
                <a:gd name="connsiteX9310" fmla="*/ 4318566 w 4853691"/>
                <a:gd name="connsiteY9310" fmla="*/ 1140665 h 4860733"/>
                <a:gd name="connsiteX9311" fmla="*/ 4356118 w 4853691"/>
                <a:gd name="connsiteY9311" fmla="*/ 1199341 h 4860733"/>
                <a:gd name="connsiteX9312" fmla="*/ 4471124 w 4853691"/>
                <a:gd name="connsiteY9312" fmla="*/ 1328428 h 4860733"/>
                <a:gd name="connsiteX9313" fmla="*/ 4478165 w 4853691"/>
                <a:gd name="connsiteY9313" fmla="*/ 1337817 h 4860733"/>
                <a:gd name="connsiteX9314" fmla="*/ 4508676 w 4853691"/>
                <a:gd name="connsiteY9314" fmla="*/ 1370675 h 4860733"/>
                <a:gd name="connsiteX9315" fmla="*/ 4513371 w 4853691"/>
                <a:gd name="connsiteY9315" fmla="*/ 1375369 h 4860733"/>
                <a:gd name="connsiteX9316" fmla="*/ 4607252 w 4853691"/>
                <a:gd name="connsiteY9316" fmla="*/ 1497416 h 4860733"/>
                <a:gd name="connsiteX9317" fmla="*/ 4611946 w 4853691"/>
                <a:gd name="connsiteY9317" fmla="*/ 1504457 h 4860733"/>
                <a:gd name="connsiteX9318" fmla="*/ 4633070 w 4853691"/>
                <a:gd name="connsiteY9318" fmla="*/ 1549051 h 4860733"/>
                <a:gd name="connsiteX9319" fmla="*/ 4637764 w 4853691"/>
                <a:gd name="connsiteY9319" fmla="*/ 1558439 h 4860733"/>
                <a:gd name="connsiteX9320" fmla="*/ 4637764 w 4853691"/>
                <a:gd name="connsiteY9320" fmla="*/ 1560786 h 4860733"/>
                <a:gd name="connsiteX9321" fmla="*/ 4442959 w 4853691"/>
                <a:gd name="connsiteY9321" fmla="*/ 1340164 h 4860733"/>
                <a:gd name="connsiteX9322" fmla="*/ 4417141 w 4853691"/>
                <a:gd name="connsiteY9322" fmla="*/ 1295570 h 4860733"/>
                <a:gd name="connsiteX9323" fmla="*/ 4405406 w 4853691"/>
                <a:gd name="connsiteY9323" fmla="*/ 1274446 h 4860733"/>
                <a:gd name="connsiteX9324" fmla="*/ 4412447 w 4853691"/>
                <a:gd name="connsiteY9324" fmla="*/ 1269752 h 4860733"/>
                <a:gd name="connsiteX9325" fmla="*/ 4433571 w 4853691"/>
                <a:gd name="connsiteY9325" fmla="*/ 1290876 h 4860733"/>
                <a:gd name="connsiteX9326" fmla="*/ 4442959 w 4853691"/>
                <a:gd name="connsiteY9326" fmla="*/ 1300264 h 4860733"/>
                <a:gd name="connsiteX9327" fmla="*/ 4471124 w 4853691"/>
                <a:gd name="connsiteY9327" fmla="*/ 1328428 h 4860733"/>
                <a:gd name="connsiteX9328" fmla="*/ 4675317 w 4853691"/>
                <a:gd name="connsiteY9328" fmla="*/ 1619462 h 4860733"/>
                <a:gd name="connsiteX9329" fmla="*/ 4663581 w 4853691"/>
                <a:gd name="connsiteY9329" fmla="*/ 1598339 h 4860733"/>
                <a:gd name="connsiteX9330" fmla="*/ 4654193 w 4853691"/>
                <a:gd name="connsiteY9330" fmla="*/ 1574868 h 4860733"/>
                <a:gd name="connsiteX9331" fmla="*/ 4649499 w 4853691"/>
                <a:gd name="connsiteY9331" fmla="*/ 1558439 h 4860733"/>
                <a:gd name="connsiteX9332" fmla="*/ 4668275 w 4853691"/>
                <a:gd name="connsiteY9332" fmla="*/ 1588950 h 4860733"/>
                <a:gd name="connsiteX9333" fmla="*/ 4675317 w 4853691"/>
                <a:gd name="connsiteY9333" fmla="*/ 1614768 h 4860733"/>
                <a:gd name="connsiteX9334" fmla="*/ 4675317 w 4853691"/>
                <a:gd name="connsiteY9334" fmla="*/ 1619462 h 4860733"/>
                <a:gd name="connsiteX9335" fmla="*/ 4670623 w 4853691"/>
                <a:gd name="connsiteY9335" fmla="*/ 1624156 h 4860733"/>
                <a:gd name="connsiteX9336" fmla="*/ 4682358 w 4853691"/>
                <a:gd name="connsiteY9336" fmla="*/ 1654668 h 4860733"/>
                <a:gd name="connsiteX9337" fmla="*/ 4691746 w 4853691"/>
                <a:gd name="connsiteY9337" fmla="*/ 1678138 h 4860733"/>
                <a:gd name="connsiteX9338" fmla="*/ 4691746 w 4853691"/>
                <a:gd name="connsiteY9338" fmla="*/ 1680485 h 4860733"/>
                <a:gd name="connsiteX9339" fmla="*/ 4689399 w 4853691"/>
                <a:gd name="connsiteY9339" fmla="*/ 1675791 h 4860733"/>
                <a:gd name="connsiteX9340" fmla="*/ 4680011 w 4853691"/>
                <a:gd name="connsiteY9340" fmla="*/ 1654668 h 4860733"/>
                <a:gd name="connsiteX9341" fmla="*/ 4665929 w 4853691"/>
                <a:gd name="connsiteY9341" fmla="*/ 1621809 h 4860733"/>
                <a:gd name="connsiteX9342" fmla="*/ 4656540 w 4853691"/>
                <a:gd name="connsiteY9342" fmla="*/ 1598339 h 4860733"/>
                <a:gd name="connsiteX9343" fmla="*/ 4647152 w 4853691"/>
                <a:gd name="connsiteY9343" fmla="*/ 1574868 h 4860733"/>
                <a:gd name="connsiteX9344" fmla="*/ 4661234 w 4853691"/>
                <a:gd name="connsiteY9344" fmla="*/ 1595992 h 4860733"/>
                <a:gd name="connsiteX9345" fmla="*/ 4661234 w 4853691"/>
                <a:gd name="connsiteY9345" fmla="*/ 1598339 h 4860733"/>
                <a:gd name="connsiteX9346" fmla="*/ 4670623 w 4853691"/>
                <a:gd name="connsiteY9346" fmla="*/ 1624156 h 4860733"/>
                <a:gd name="connsiteX9347" fmla="*/ 4618988 w 4853691"/>
                <a:gd name="connsiteY9347" fmla="*/ 1516192 h 4860733"/>
                <a:gd name="connsiteX9348" fmla="*/ 4614294 w 4853691"/>
                <a:gd name="connsiteY9348" fmla="*/ 1509151 h 4860733"/>
                <a:gd name="connsiteX9349" fmla="*/ 4640111 w 4853691"/>
                <a:gd name="connsiteY9349" fmla="*/ 1549051 h 4860733"/>
                <a:gd name="connsiteX9350" fmla="*/ 4647152 w 4853691"/>
                <a:gd name="connsiteY9350" fmla="*/ 1567827 h 4860733"/>
                <a:gd name="connsiteX9351" fmla="*/ 4654193 w 4853691"/>
                <a:gd name="connsiteY9351" fmla="*/ 1588950 h 4860733"/>
                <a:gd name="connsiteX9352" fmla="*/ 4649499 w 4853691"/>
                <a:gd name="connsiteY9352" fmla="*/ 1581909 h 4860733"/>
                <a:gd name="connsiteX9353" fmla="*/ 4640111 w 4853691"/>
                <a:gd name="connsiteY9353" fmla="*/ 1567827 h 4860733"/>
                <a:gd name="connsiteX9354" fmla="*/ 4630723 w 4853691"/>
                <a:gd name="connsiteY9354" fmla="*/ 1544357 h 4860733"/>
                <a:gd name="connsiteX9355" fmla="*/ 4618988 w 4853691"/>
                <a:gd name="connsiteY9355" fmla="*/ 1516192 h 4860733"/>
                <a:gd name="connsiteX9356" fmla="*/ 4156619 w 4853691"/>
                <a:gd name="connsiteY9356" fmla="*/ 1173523 h 4860733"/>
                <a:gd name="connsiteX9357" fmla="*/ 4187131 w 4853691"/>
                <a:gd name="connsiteY9357" fmla="*/ 1220464 h 4860733"/>
                <a:gd name="connsiteX9358" fmla="*/ 4203560 w 4853691"/>
                <a:gd name="connsiteY9358" fmla="*/ 1246282 h 4860733"/>
                <a:gd name="connsiteX9359" fmla="*/ 4231725 w 4853691"/>
                <a:gd name="connsiteY9359" fmla="*/ 1290876 h 4860733"/>
                <a:gd name="connsiteX9360" fmla="*/ 4248154 w 4853691"/>
                <a:gd name="connsiteY9360" fmla="*/ 1319040 h 4860733"/>
                <a:gd name="connsiteX9361" fmla="*/ 4273972 w 4853691"/>
                <a:gd name="connsiteY9361" fmla="*/ 1363634 h 4860733"/>
                <a:gd name="connsiteX9362" fmla="*/ 4290401 w 4853691"/>
                <a:gd name="connsiteY9362" fmla="*/ 1389451 h 4860733"/>
                <a:gd name="connsiteX9363" fmla="*/ 4316218 w 4853691"/>
                <a:gd name="connsiteY9363" fmla="*/ 1434045 h 4860733"/>
                <a:gd name="connsiteX9364" fmla="*/ 4330301 w 4853691"/>
                <a:gd name="connsiteY9364" fmla="*/ 1459863 h 4860733"/>
                <a:gd name="connsiteX9365" fmla="*/ 4353771 w 4853691"/>
                <a:gd name="connsiteY9365" fmla="*/ 1502110 h 4860733"/>
                <a:gd name="connsiteX9366" fmla="*/ 4370201 w 4853691"/>
                <a:gd name="connsiteY9366" fmla="*/ 1530274 h 4860733"/>
                <a:gd name="connsiteX9367" fmla="*/ 4391324 w 4853691"/>
                <a:gd name="connsiteY9367" fmla="*/ 1570174 h 4860733"/>
                <a:gd name="connsiteX9368" fmla="*/ 4407753 w 4853691"/>
                <a:gd name="connsiteY9368" fmla="*/ 1598339 h 4860733"/>
                <a:gd name="connsiteX9369" fmla="*/ 4428877 w 4853691"/>
                <a:gd name="connsiteY9369" fmla="*/ 1635891 h 4860733"/>
                <a:gd name="connsiteX9370" fmla="*/ 4445306 w 4853691"/>
                <a:gd name="connsiteY9370" fmla="*/ 1666403 h 4860733"/>
                <a:gd name="connsiteX9371" fmla="*/ 4454694 w 4853691"/>
                <a:gd name="connsiteY9371" fmla="*/ 1682832 h 4860733"/>
                <a:gd name="connsiteX9372" fmla="*/ 4450000 w 4853691"/>
                <a:gd name="connsiteY9372" fmla="*/ 1687526 h 4860733"/>
                <a:gd name="connsiteX9373" fmla="*/ 4440612 w 4853691"/>
                <a:gd name="connsiteY9373" fmla="*/ 1680485 h 4860733"/>
                <a:gd name="connsiteX9374" fmla="*/ 4426530 w 4853691"/>
                <a:gd name="connsiteY9374" fmla="*/ 1671097 h 4860733"/>
                <a:gd name="connsiteX9375" fmla="*/ 4414795 w 4853691"/>
                <a:gd name="connsiteY9375" fmla="*/ 1664056 h 4860733"/>
                <a:gd name="connsiteX9376" fmla="*/ 4398365 w 4853691"/>
                <a:gd name="connsiteY9376" fmla="*/ 1654668 h 4860733"/>
                <a:gd name="connsiteX9377" fmla="*/ 4386630 w 4853691"/>
                <a:gd name="connsiteY9377" fmla="*/ 1647627 h 4860733"/>
                <a:gd name="connsiteX9378" fmla="*/ 4370201 w 4853691"/>
                <a:gd name="connsiteY9378" fmla="*/ 1638238 h 4860733"/>
                <a:gd name="connsiteX9379" fmla="*/ 4358465 w 4853691"/>
                <a:gd name="connsiteY9379" fmla="*/ 1631197 h 4860733"/>
                <a:gd name="connsiteX9380" fmla="*/ 4342036 w 4853691"/>
                <a:gd name="connsiteY9380" fmla="*/ 1624156 h 4860733"/>
                <a:gd name="connsiteX9381" fmla="*/ 4330301 w 4853691"/>
                <a:gd name="connsiteY9381" fmla="*/ 1619462 h 4860733"/>
                <a:gd name="connsiteX9382" fmla="*/ 4311524 w 4853691"/>
                <a:gd name="connsiteY9382" fmla="*/ 1612421 h 4860733"/>
                <a:gd name="connsiteX9383" fmla="*/ 4299789 w 4853691"/>
                <a:gd name="connsiteY9383" fmla="*/ 1607727 h 4860733"/>
                <a:gd name="connsiteX9384" fmla="*/ 4281013 w 4853691"/>
                <a:gd name="connsiteY9384" fmla="*/ 1600686 h 4860733"/>
                <a:gd name="connsiteX9385" fmla="*/ 4269277 w 4853691"/>
                <a:gd name="connsiteY9385" fmla="*/ 1595992 h 4860733"/>
                <a:gd name="connsiteX9386" fmla="*/ 4250501 w 4853691"/>
                <a:gd name="connsiteY9386" fmla="*/ 1588950 h 4860733"/>
                <a:gd name="connsiteX9387" fmla="*/ 4238766 w 4853691"/>
                <a:gd name="connsiteY9387" fmla="*/ 1584256 h 4860733"/>
                <a:gd name="connsiteX9388" fmla="*/ 4219990 w 4853691"/>
                <a:gd name="connsiteY9388" fmla="*/ 1579562 h 4860733"/>
                <a:gd name="connsiteX9389" fmla="*/ 4208254 w 4853691"/>
                <a:gd name="connsiteY9389" fmla="*/ 1574868 h 4860733"/>
                <a:gd name="connsiteX9390" fmla="*/ 4187131 w 4853691"/>
                <a:gd name="connsiteY9390" fmla="*/ 1570174 h 4860733"/>
                <a:gd name="connsiteX9391" fmla="*/ 4173049 w 4853691"/>
                <a:gd name="connsiteY9391" fmla="*/ 1567827 h 4860733"/>
                <a:gd name="connsiteX9392" fmla="*/ 4151925 w 4853691"/>
                <a:gd name="connsiteY9392" fmla="*/ 1563133 h 4860733"/>
                <a:gd name="connsiteX9393" fmla="*/ 4137843 w 4853691"/>
                <a:gd name="connsiteY9393" fmla="*/ 1560786 h 4860733"/>
                <a:gd name="connsiteX9394" fmla="*/ 4116719 w 4853691"/>
                <a:gd name="connsiteY9394" fmla="*/ 1558439 h 4860733"/>
                <a:gd name="connsiteX9395" fmla="*/ 4102637 w 4853691"/>
                <a:gd name="connsiteY9395" fmla="*/ 1556092 h 4860733"/>
                <a:gd name="connsiteX9396" fmla="*/ 4081514 w 4853691"/>
                <a:gd name="connsiteY9396" fmla="*/ 1553745 h 4860733"/>
                <a:gd name="connsiteX9397" fmla="*/ 4067432 w 4853691"/>
                <a:gd name="connsiteY9397" fmla="*/ 1551398 h 4860733"/>
                <a:gd name="connsiteX9398" fmla="*/ 4043961 w 4853691"/>
                <a:gd name="connsiteY9398" fmla="*/ 1549051 h 4860733"/>
                <a:gd name="connsiteX9399" fmla="*/ 4029879 w 4853691"/>
                <a:gd name="connsiteY9399" fmla="*/ 1549051 h 4860733"/>
                <a:gd name="connsiteX9400" fmla="*/ 4006408 w 4853691"/>
                <a:gd name="connsiteY9400" fmla="*/ 1546704 h 4860733"/>
                <a:gd name="connsiteX9401" fmla="*/ 3994673 w 4853691"/>
                <a:gd name="connsiteY9401" fmla="*/ 1546704 h 4860733"/>
                <a:gd name="connsiteX9402" fmla="*/ 3957120 w 4853691"/>
                <a:gd name="connsiteY9402" fmla="*/ 1546704 h 4860733"/>
                <a:gd name="connsiteX9403" fmla="*/ 3905485 w 4853691"/>
                <a:gd name="connsiteY9403" fmla="*/ 1546704 h 4860733"/>
                <a:gd name="connsiteX9404" fmla="*/ 3884362 w 4853691"/>
                <a:gd name="connsiteY9404" fmla="*/ 1549051 h 4860733"/>
                <a:gd name="connsiteX9405" fmla="*/ 3853850 w 4853691"/>
                <a:gd name="connsiteY9405" fmla="*/ 1551398 h 4860733"/>
                <a:gd name="connsiteX9406" fmla="*/ 3828033 w 4853691"/>
                <a:gd name="connsiteY9406" fmla="*/ 1553745 h 4860733"/>
                <a:gd name="connsiteX9407" fmla="*/ 3802215 w 4853691"/>
                <a:gd name="connsiteY9407" fmla="*/ 1556092 h 4860733"/>
                <a:gd name="connsiteX9408" fmla="*/ 3774051 w 4853691"/>
                <a:gd name="connsiteY9408" fmla="*/ 1560786 h 4860733"/>
                <a:gd name="connsiteX9409" fmla="*/ 3750580 w 4853691"/>
                <a:gd name="connsiteY9409" fmla="*/ 1563133 h 4860733"/>
                <a:gd name="connsiteX9410" fmla="*/ 3720069 w 4853691"/>
                <a:gd name="connsiteY9410" fmla="*/ 1567827 h 4860733"/>
                <a:gd name="connsiteX9411" fmla="*/ 3698945 w 4853691"/>
                <a:gd name="connsiteY9411" fmla="*/ 1572521 h 4860733"/>
                <a:gd name="connsiteX9412" fmla="*/ 3666086 w 4853691"/>
                <a:gd name="connsiteY9412" fmla="*/ 1579562 h 4860733"/>
                <a:gd name="connsiteX9413" fmla="*/ 3644963 w 4853691"/>
                <a:gd name="connsiteY9413" fmla="*/ 1584256 h 4860733"/>
                <a:gd name="connsiteX9414" fmla="*/ 3609758 w 4853691"/>
                <a:gd name="connsiteY9414" fmla="*/ 1593645 h 4860733"/>
                <a:gd name="connsiteX9415" fmla="*/ 3593328 w 4853691"/>
                <a:gd name="connsiteY9415" fmla="*/ 1598339 h 4860733"/>
                <a:gd name="connsiteX9416" fmla="*/ 3558123 w 4853691"/>
                <a:gd name="connsiteY9416" fmla="*/ 1607727 h 4860733"/>
                <a:gd name="connsiteX9417" fmla="*/ 3541693 w 4853691"/>
                <a:gd name="connsiteY9417" fmla="*/ 1593645 h 4860733"/>
                <a:gd name="connsiteX9418" fmla="*/ 3546387 w 4853691"/>
                <a:gd name="connsiteY9418" fmla="*/ 1523233 h 4860733"/>
                <a:gd name="connsiteX9419" fmla="*/ 3548734 w 4853691"/>
                <a:gd name="connsiteY9419" fmla="*/ 1495069 h 4860733"/>
                <a:gd name="connsiteX9420" fmla="*/ 3553428 w 4853691"/>
                <a:gd name="connsiteY9420" fmla="*/ 1438740 h 4860733"/>
                <a:gd name="connsiteX9421" fmla="*/ 3558123 w 4853691"/>
                <a:gd name="connsiteY9421" fmla="*/ 1394146 h 4860733"/>
                <a:gd name="connsiteX9422" fmla="*/ 3562817 w 4853691"/>
                <a:gd name="connsiteY9422" fmla="*/ 1356593 h 4860733"/>
                <a:gd name="connsiteX9423" fmla="*/ 3567511 w 4853691"/>
                <a:gd name="connsiteY9423" fmla="*/ 1307305 h 4860733"/>
                <a:gd name="connsiteX9424" fmla="*/ 3569858 w 4853691"/>
                <a:gd name="connsiteY9424" fmla="*/ 1279140 h 4860733"/>
                <a:gd name="connsiteX9425" fmla="*/ 3576899 w 4853691"/>
                <a:gd name="connsiteY9425" fmla="*/ 1229852 h 4860733"/>
                <a:gd name="connsiteX9426" fmla="*/ 3579246 w 4853691"/>
                <a:gd name="connsiteY9426" fmla="*/ 1204035 h 4860733"/>
                <a:gd name="connsiteX9427" fmla="*/ 3583940 w 4853691"/>
                <a:gd name="connsiteY9427" fmla="*/ 1161788 h 4860733"/>
                <a:gd name="connsiteX9428" fmla="*/ 3588634 w 4853691"/>
                <a:gd name="connsiteY9428" fmla="*/ 1131276 h 4860733"/>
                <a:gd name="connsiteX9429" fmla="*/ 3593328 w 4853691"/>
                <a:gd name="connsiteY9429" fmla="*/ 1100765 h 4860733"/>
                <a:gd name="connsiteX9430" fmla="*/ 3600369 w 4853691"/>
                <a:gd name="connsiteY9430" fmla="*/ 1058518 h 4860733"/>
                <a:gd name="connsiteX9431" fmla="*/ 3607410 w 4853691"/>
                <a:gd name="connsiteY9431" fmla="*/ 1009230 h 4860733"/>
                <a:gd name="connsiteX9432" fmla="*/ 3609758 w 4853691"/>
                <a:gd name="connsiteY9432" fmla="*/ 1009230 h 4860733"/>
                <a:gd name="connsiteX9433" fmla="*/ 3630881 w 4853691"/>
                <a:gd name="connsiteY9433" fmla="*/ 988107 h 4860733"/>
                <a:gd name="connsiteX9434" fmla="*/ 3614452 w 4853691"/>
                <a:gd name="connsiteY9434" fmla="*/ 969330 h 4860733"/>
                <a:gd name="connsiteX9435" fmla="*/ 3616799 w 4853691"/>
                <a:gd name="connsiteY9435" fmla="*/ 955248 h 4860733"/>
                <a:gd name="connsiteX9436" fmla="*/ 3619146 w 4853691"/>
                <a:gd name="connsiteY9436" fmla="*/ 945860 h 4860733"/>
                <a:gd name="connsiteX9437" fmla="*/ 4133149 w 4853691"/>
                <a:gd name="connsiteY9437" fmla="*/ 1124235 h 4860733"/>
                <a:gd name="connsiteX9438" fmla="*/ 4147231 w 4853691"/>
                <a:gd name="connsiteY9438" fmla="*/ 1147706 h 4860733"/>
                <a:gd name="connsiteX9439" fmla="*/ 4156619 w 4853691"/>
                <a:gd name="connsiteY9439" fmla="*/ 1173523 h 4860733"/>
                <a:gd name="connsiteX9440" fmla="*/ 3612104 w 4853691"/>
                <a:gd name="connsiteY9440" fmla="*/ 1649974 h 4860733"/>
                <a:gd name="connsiteX9441" fmla="*/ 3642616 w 4853691"/>
                <a:gd name="connsiteY9441" fmla="*/ 1661709 h 4860733"/>
                <a:gd name="connsiteX9442" fmla="*/ 3689557 w 4853691"/>
                <a:gd name="connsiteY9442" fmla="*/ 1680485 h 4860733"/>
                <a:gd name="connsiteX9443" fmla="*/ 3752927 w 4853691"/>
                <a:gd name="connsiteY9443" fmla="*/ 1708650 h 4860733"/>
                <a:gd name="connsiteX9444" fmla="*/ 3767010 w 4853691"/>
                <a:gd name="connsiteY9444" fmla="*/ 1713344 h 4860733"/>
                <a:gd name="connsiteX9445" fmla="*/ 3842115 w 4853691"/>
                <a:gd name="connsiteY9445" fmla="*/ 1746203 h 4860733"/>
                <a:gd name="connsiteX9446" fmla="*/ 3863239 w 4853691"/>
                <a:gd name="connsiteY9446" fmla="*/ 1755591 h 4860733"/>
                <a:gd name="connsiteX9447" fmla="*/ 3917220 w 4853691"/>
                <a:gd name="connsiteY9447" fmla="*/ 1781408 h 4860733"/>
                <a:gd name="connsiteX9448" fmla="*/ 3945385 w 4853691"/>
                <a:gd name="connsiteY9448" fmla="*/ 1795491 h 4860733"/>
                <a:gd name="connsiteX9449" fmla="*/ 3989979 w 4853691"/>
                <a:gd name="connsiteY9449" fmla="*/ 1816614 h 4860733"/>
                <a:gd name="connsiteX9450" fmla="*/ 4022837 w 4853691"/>
                <a:gd name="connsiteY9450" fmla="*/ 1833043 h 4860733"/>
                <a:gd name="connsiteX9451" fmla="*/ 4060390 w 4853691"/>
                <a:gd name="connsiteY9451" fmla="*/ 1851820 h 4860733"/>
                <a:gd name="connsiteX9452" fmla="*/ 4095596 w 4853691"/>
                <a:gd name="connsiteY9452" fmla="*/ 1870596 h 4860733"/>
                <a:gd name="connsiteX9453" fmla="*/ 4112025 w 4853691"/>
                <a:gd name="connsiteY9453" fmla="*/ 1879984 h 4860733"/>
                <a:gd name="connsiteX9454" fmla="*/ 4109678 w 4853691"/>
                <a:gd name="connsiteY9454" fmla="*/ 1889372 h 4860733"/>
                <a:gd name="connsiteX9455" fmla="*/ 4114372 w 4853691"/>
                <a:gd name="connsiteY9455" fmla="*/ 1901108 h 4860733"/>
                <a:gd name="connsiteX9456" fmla="*/ 4104984 w 4853691"/>
                <a:gd name="connsiteY9456" fmla="*/ 1908149 h 4860733"/>
                <a:gd name="connsiteX9457" fmla="*/ 4093249 w 4853691"/>
                <a:gd name="connsiteY9457" fmla="*/ 1917537 h 4860733"/>
                <a:gd name="connsiteX9458" fmla="*/ 4072126 w 4853691"/>
                <a:gd name="connsiteY9458" fmla="*/ 1933966 h 4860733"/>
                <a:gd name="connsiteX9459" fmla="*/ 4055696 w 4853691"/>
                <a:gd name="connsiteY9459" fmla="*/ 1945702 h 4860733"/>
                <a:gd name="connsiteX9460" fmla="*/ 4039267 w 4853691"/>
                <a:gd name="connsiteY9460" fmla="*/ 1959784 h 4860733"/>
                <a:gd name="connsiteX9461" fmla="*/ 4020491 w 4853691"/>
                <a:gd name="connsiteY9461" fmla="*/ 1976213 h 4860733"/>
                <a:gd name="connsiteX9462" fmla="*/ 4006408 w 4853691"/>
                <a:gd name="connsiteY9462" fmla="*/ 1990295 h 4860733"/>
                <a:gd name="connsiteX9463" fmla="*/ 3982938 w 4853691"/>
                <a:gd name="connsiteY9463" fmla="*/ 2011419 h 4860733"/>
                <a:gd name="connsiteX9464" fmla="*/ 3971203 w 4853691"/>
                <a:gd name="connsiteY9464" fmla="*/ 2023154 h 4860733"/>
                <a:gd name="connsiteX9465" fmla="*/ 3945385 w 4853691"/>
                <a:gd name="connsiteY9465" fmla="*/ 2048971 h 4860733"/>
                <a:gd name="connsiteX9466" fmla="*/ 3938344 w 4853691"/>
                <a:gd name="connsiteY9466" fmla="*/ 2056013 h 4860733"/>
                <a:gd name="connsiteX9467" fmla="*/ 3907832 w 4853691"/>
                <a:gd name="connsiteY9467" fmla="*/ 2086524 h 4860733"/>
                <a:gd name="connsiteX9468" fmla="*/ 3907832 w 4853691"/>
                <a:gd name="connsiteY9468" fmla="*/ 2086524 h 4860733"/>
                <a:gd name="connsiteX9469" fmla="*/ 3830380 w 4853691"/>
                <a:gd name="connsiteY9469" fmla="*/ 2173365 h 4860733"/>
                <a:gd name="connsiteX9470" fmla="*/ 3795174 w 4853691"/>
                <a:gd name="connsiteY9470" fmla="*/ 2213265 h 4860733"/>
                <a:gd name="connsiteX9471" fmla="*/ 3792827 w 4853691"/>
                <a:gd name="connsiteY9471" fmla="*/ 2217959 h 4860733"/>
                <a:gd name="connsiteX9472" fmla="*/ 3762316 w 4853691"/>
                <a:gd name="connsiteY9472" fmla="*/ 2257859 h 4860733"/>
                <a:gd name="connsiteX9473" fmla="*/ 3755274 w 4853691"/>
                <a:gd name="connsiteY9473" fmla="*/ 2267247 h 4860733"/>
                <a:gd name="connsiteX9474" fmla="*/ 3727110 w 4853691"/>
                <a:gd name="connsiteY9474" fmla="*/ 2304800 h 4860733"/>
                <a:gd name="connsiteX9475" fmla="*/ 3717721 w 4853691"/>
                <a:gd name="connsiteY9475" fmla="*/ 2316535 h 4860733"/>
                <a:gd name="connsiteX9476" fmla="*/ 3691904 w 4853691"/>
                <a:gd name="connsiteY9476" fmla="*/ 2351741 h 4860733"/>
                <a:gd name="connsiteX9477" fmla="*/ 3675475 w 4853691"/>
                <a:gd name="connsiteY9477" fmla="*/ 2375211 h 4860733"/>
                <a:gd name="connsiteX9478" fmla="*/ 3656698 w 4853691"/>
                <a:gd name="connsiteY9478" fmla="*/ 2401028 h 4860733"/>
                <a:gd name="connsiteX9479" fmla="*/ 3630881 w 4853691"/>
                <a:gd name="connsiteY9479" fmla="*/ 2438581 h 4860733"/>
                <a:gd name="connsiteX9480" fmla="*/ 3619146 w 4853691"/>
                <a:gd name="connsiteY9480" fmla="*/ 2455011 h 4860733"/>
                <a:gd name="connsiteX9481" fmla="*/ 3581593 w 4853691"/>
                <a:gd name="connsiteY9481" fmla="*/ 2508993 h 4860733"/>
                <a:gd name="connsiteX9482" fmla="*/ 3581593 w 4853691"/>
                <a:gd name="connsiteY9482" fmla="*/ 2508993 h 4860733"/>
                <a:gd name="connsiteX9483" fmla="*/ 3551081 w 4853691"/>
                <a:gd name="connsiteY9483" fmla="*/ 2553587 h 4860733"/>
                <a:gd name="connsiteX9484" fmla="*/ 3541693 w 4853691"/>
                <a:gd name="connsiteY9484" fmla="*/ 2551240 h 4860733"/>
                <a:gd name="connsiteX9485" fmla="*/ 3541693 w 4853691"/>
                <a:gd name="connsiteY9485" fmla="*/ 2548892 h 4860733"/>
                <a:gd name="connsiteX9486" fmla="*/ 3539346 w 4853691"/>
                <a:gd name="connsiteY9486" fmla="*/ 2447969 h 4860733"/>
                <a:gd name="connsiteX9487" fmla="*/ 3539346 w 4853691"/>
                <a:gd name="connsiteY9487" fmla="*/ 2410417 h 4860733"/>
                <a:gd name="connsiteX9488" fmla="*/ 3536999 w 4853691"/>
                <a:gd name="connsiteY9488" fmla="*/ 2328270 h 4860733"/>
                <a:gd name="connsiteX9489" fmla="*/ 3536999 w 4853691"/>
                <a:gd name="connsiteY9489" fmla="*/ 2274288 h 4860733"/>
                <a:gd name="connsiteX9490" fmla="*/ 3536999 w 4853691"/>
                <a:gd name="connsiteY9490" fmla="*/ 2208571 h 4860733"/>
                <a:gd name="connsiteX9491" fmla="*/ 3536999 w 4853691"/>
                <a:gd name="connsiteY9491" fmla="*/ 2142853 h 4860733"/>
                <a:gd name="connsiteX9492" fmla="*/ 3536999 w 4853691"/>
                <a:gd name="connsiteY9492" fmla="*/ 2088871 h 4860733"/>
                <a:gd name="connsiteX9493" fmla="*/ 3536999 w 4853691"/>
                <a:gd name="connsiteY9493" fmla="*/ 2006725 h 4860733"/>
                <a:gd name="connsiteX9494" fmla="*/ 3536999 w 4853691"/>
                <a:gd name="connsiteY9494" fmla="*/ 1971519 h 4860733"/>
                <a:gd name="connsiteX9495" fmla="*/ 3539346 w 4853691"/>
                <a:gd name="connsiteY9495" fmla="*/ 1854167 h 4860733"/>
                <a:gd name="connsiteX9496" fmla="*/ 3541693 w 4853691"/>
                <a:gd name="connsiteY9496" fmla="*/ 1800185 h 4860733"/>
                <a:gd name="connsiteX9497" fmla="*/ 3544040 w 4853691"/>
                <a:gd name="connsiteY9497" fmla="*/ 1736814 h 4860733"/>
                <a:gd name="connsiteX9498" fmla="*/ 3546387 w 4853691"/>
                <a:gd name="connsiteY9498" fmla="*/ 1673444 h 4860733"/>
                <a:gd name="connsiteX9499" fmla="*/ 3548734 w 4853691"/>
                <a:gd name="connsiteY9499" fmla="*/ 1642933 h 4860733"/>
                <a:gd name="connsiteX9500" fmla="*/ 3548734 w 4853691"/>
                <a:gd name="connsiteY9500" fmla="*/ 1642933 h 4860733"/>
                <a:gd name="connsiteX9501" fmla="*/ 3567511 w 4853691"/>
                <a:gd name="connsiteY9501" fmla="*/ 1631197 h 4860733"/>
                <a:gd name="connsiteX9502" fmla="*/ 3572205 w 4853691"/>
                <a:gd name="connsiteY9502" fmla="*/ 1633544 h 4860733"/>
                <a:gd name="connsiteX9503" fmla="*/ 3612104 w 4853691"/>
                <a:gd name="connsiteY9503" fmla="*/ 1649974 h 4860733"/>
                <a:gd name="connsiteX9504" fmla="*/ 4156619 w 4853691"/>
                <a:gd name="connsiteY9504" fmla="*/ 1936313 h 4860733"/>
                <a:gd name="connsiteX9505" fmla="*/ 4180090 w 4853691"/>
                <a:gd name="connsiteY9505" fmla="*/ 1976213 h 4860733"/>
                <a:gd name="connsiteX9506" fmla="*/ 4184784 w 4853691"/>
                <a:gd name="connsiteY9506" fmla="*/ 1985601 h 4860733"/>
                <a:gd name="connsiteX9507" fmla="*/ 4210601 w 4853691"/>
                <a:gd name="connsiteY9507" fmla="*/ 2030195 h 4860733"/>
                <a:gd name="connsiteX9508" fmla="*/ 4212948 w 4853691"/>
                <a:gd name="connsiteY9508" fmla="*/ 2032542 h 4860733"/>
                <a:gd name="connsiteX9509" fmla="*/ 4445306 w 4853691"/>
                <a:gd name="connsiteY9509" fmla="*/ 2365823 h 4860733"/>
                <a:gd name="connsiteX9510" fmla="*/ 4447653 w 4853691"/>
                <a:gd name="connsiteY9510" fmla="*/ 2370517 h 4860733"/>
                <a:gd name="connsiteX9511" fmla="*/ 4473471 w 4853691"/>
                <a:gd name="connsiteY9511" fmla="*/ 2398681 h 4860733"/>
                <a:gd name="connsiteX9512" fmla="*/ 4480512 w 4853691"/>
                <a:gd name="connsiteY9512" fmla="*/ 2405723 h 4860733"/>
                <a:gd name="connsiteX9513" fmla="*/ 4501635 w 4853691"/>
                <a:gd name="connsiteY9513" fmla="*/ 2429193 h 4860733"/>
                <a:gd name="connsiteX9514" fmla="*/ 4513371 w 4853691"/>
                <a:gd name="connsiteY9514" fmla="*/ 2438581 h 4860733"/>
                <a:gd name="connsiteX9515" fmla="*/ 4532147 w 4853691"/>
                <a:gd name="connsiteY9515" fmla="*/ 2457358 h 4860733"/>
                <a:gd name="connsiteX9516" fmla="*/ 4543882 w 4853691"/>
                <a:gd name="connsiteY9516" fmla="*/ 2466746 h 4860733"/>
                <a:gd name="connsiteX9517" fmla="*/ 4560311 w 4853691"/>
                <a:gd name="connsiteY9517" fmla="*/ 2480828 h 4860733"/>
                <a:gd name="connsiteX9518" fmla="*/ 4574393 w 4853691"/>
                <a:gd name="connsiteY9518" fmla="*/ 2490216 h 4860733"/>
                <a:gd name="connsiteX9519" fmla="*/ 4576741 w 4853691"/>
                <a:gd name="connsiteY9519" fmla="*/ 2490216 h 4860733"/>
                <a:gd name="connsiteX9520" fmla="*/ 4572047 w 4853691"/>
                <a:gd name="connsiteY9520" fmla="*/ 2501952 h 4860733"/>
                <a:gd name="connsiteX9521" fmla="*/ 4574393 w 4853691"/>
                <a:gd name="connsiteY9521" fmla="*/ 2511340 h 4860733"/>
                <a:gd name="connsiteX9522" fmla="*/ 4534494 w 4853691"/>
                <a:gd name="connsiteY9522" fmla="*/ 2532463 h 4860733"/>
                <a:gd name="connsiteX9523" fmla="*/ 4534494 w 4853691"/>
                <a:gd name="connsiteY9523" fmla="*/ 2532463 h 4860733"/>
                <a:gd name="connsiteX9524" fmla="*/ 4337342 w 4853691"/>
                <a:gd name="connsiteY9524" fmla="*/ 2647468 h 4860733"/>
                <a:gd name="connsiteX9525" fmla="*/ 4292748 w 4853691"/>
                <a:gd name="connsiteY9525" fmla="*/ 2675633 h 4860733"/>
                <a:gd name="connsiteX9526" fmla="*/ 4285707 w 4853691"/>
                <a:gd name="connsiteY9526" fmla="*/ 2680327 h 4860733"/>
                <a:gd name="connsiteX9527" fmla="*/ 4227031 w 4853691"/>
                <a:gd name="connsiteY9527" fmla="*/ 2717880 h 4860733"/>
                <a:gd name="connsiteX9528" fmla="*/ 4208254 w 4853691"/>
                <a:gd name="connsiteY9528" fmla="*/ 2729615 h 4860733"/>
                <a:gd name="connsiteX9529" fmla="*/ 4158966 w 4853691"/>
                <a:gd name="connsiteY9529" fmla="*/ 2760127 h 4860733"/>
                <a:gd name="connsiteX9530" fmla="*/ 4112025 w 4853691"/>
                <a:gd name="connsiteY9530" fmla="*/ 2790638 h 4860733"/>
                <a:gd name="connsiteX9531" fmla="*/ 4104984 w 4853691"/>
                <a:gd name="connsiteY9531" fmla="*/ 2795332 h 4860733"/>
                <a:gd name="connsiteX9532" fmla="*/ 4088555 w 4853691"/>
                <a:gd name="connsiteY9532" fmla="*/ 2785944 h 4860733"/>
                <a:gd name="connsiteX9533" fmla="*/ 4088555 w 4853691"/>
                <a:gd name="connsiteY9533" fmla="*/ 2750738 h 4860733"/>
                <a:gd name="connsiteX9534" fmla="*/ 4088555 w 4853691"/>
                <a:gd name="connsiteY9534" fmla="*/ 2685021 h 4860733"/>
                <a:gd name="connsiteX9535" fmla="*/ 4088555 w 4853691"/>
                <a:gd name="connsiteY9535" fmla="*/ 2623998 h 4860733"/>
                <a:gd name="connsiteX9536" fmla="*/ 4088555 w 4853691"/>
                <a:gd name="connsiteY9536" fmla="*/ 2565322 h 4860733"/>
                <a:gd name="connsiteX9537" fmla="*/ 4090902 w 4853691"/>
                <a:gd name="connsiteY9537" fmla="*/ 2490216 h 4860733"/>
                <a:gd name="connsiteX9538" fmla="*/ 4093249 w 4853691"/>
                <a:gd name="connsiteY9538" fmla="*/ 2401028 h 4860733"/>
                <a:gd name="connsiteX9539" fmla="*/ 4095596 w 4853691"/>
                <a:gd name="connsiteY9539" fmla="*/ 2332964 h 4860733"/>
                <a:gd name="connsiteX9540" fmla="*/ 4097943 w 4853691"/>
                <a:gd name="connsiteY9540" fmla="*/ 2286023 h 4860733"/>
                <a:gd name="connsiteX9541" fmla="*/ 4100290 w 4853691"/>
                <a:gd name="connsiteY9541" fmla="*/ 2217959 h 4860733"/>
                <a:gd name="connsiteX9542" fmla="*/ 4102637 w 4853691"/>
                <a:gd name="connsiteY9542" fmla="*/ 2173365 h 4860733"/>
                <a:gd name="connsiteX9543" fmla="*/ 4107331 w 4853691"/>
                <a:gd name="connsiteY9543" fmla="*/ 2105301 h 4860733"/>
                <a:gd name="connsiteX9544" fmla="*/ 4109678 w 4853691"/>
                <a:gd name="connsiteY9544" fmla="*/ 2065401 h 4860733"/>
                <a:gd name="connsiteX9545" fmla="*/ 4114372 w 4853691"/>
                <a:gd name="connsiteY9545" fmla="*/ 1994990 h 4860733"/>
                <a:gd name="connsiteX9546" fmla="*/ 4116719 w 4853691"/>
                <a:gd name="connsiteY9546" fmla="*/ 1962131 h 4860733"/>
                <a:gd name="connsiteX9547" fmla="*/ 4121414 w 4853691"/>
                <a:gd name="connsiteY9547" fmla="*/ 1905802 h 4860733"/>
                <a:gd name="connsiteX9548" fmla="*/ 4121414 w 4853691"/>
                <a:gd name="connsiteY9548" fmla="*/ 1905802 h 4860733"/>
                <a:gd name="connsiteX9549" fmla="*/ 4130802 w 4853691"/>
                <a:gd name="connsiteY9549" fmla="*/ 1903455 h 4860733"/>
                <a:gd name="connsiteX9550" fmla="*/ 4142537 w 4853691"/>
                <a:gd name="connsiteY9550" fmla="*/ 1924578 h 4860733"/>
                <a:gd name="connsiteX9551" fmla="*/ 4156619 w 4853691"/>
                <a:gd name="connsiteY9551" fmla="*/ 1936313 h 4860733"/>
                <a:gd name="connsiteX9552" fmla="*/ 4642458 w 4853691"/>
                <a:gd name="connsiteY9552" fmla="*/ 2487869 h 4860733"/>
                <a:gd name="connsiteX9553" fmla="*/ 4682358 w 4853691"/>
                <a:gd name="connsiteY9553" fmla="*/ 2473787 h 4860733"/>
                <a:gd name="connsiteX9554" fmla="*/ 4689399 w 4853691"/>
                <a:gd name="connsiteY9554" fmla="*/ 2471440 h 4860733"/>
                <a:gd name="connsiteX9555" fmla="*/ 4689399 w 4853691"/>
                <a:gd name="connsiteY9555" fmla="*/ 2476134 h 4860733"/>
                <a:gd name="connsiteX9556" fmla="*/ 4689399 w 4853691"/>
                <a:gd name="connsiteY9556" fmla="*/ 2480828 h 4860733"/>
                <a:gd name="connsiteX9557" fmla="*/ 4684705 w 4853691"/>
                <a:gd name="connsiteY9557" fmla="*/ 2483175 h 4860733"/>
                <a:gd name="connsiteX9558" fmla="*/ 4677664 w 4853691"/>
                <a:gd name="connsiteY9558" fmla="*/ 2485522 h 4860733"/>
                <a:gd name="connsiteX9559" fmla="*/ 4661234 w 4853691"/>
                <a:gd name="connsiteY9559" fmla="*/ 2490216 h 4860733"/>
                <a:gd name="connsiteX9560" fmla="*/ 4649499 w 4853691"/>
                <a:gd name="connsiteY9560" fmla="*/ 2492563 h 4860733"/>
                <a:gd name="connsiteX9561" fmla="*/ 4633070 w 4853691"/>
                <a:gd name="connsiteY9561" fmla="*/ 2497258 h 4860733"/>
                <a:gd name="connsiteX9562" fmla="*/ 4621334 w 4853691"/>
                <a:gd name="connsiteY9562" fmla="*/ 2499605 h 4860733"/>
                <a:gd name="connsiteX9563" fmla="*/ 4618988 w 4853691"/>
                <a:gd name="connsiteY9563" fmla="*/ 2499605 h 4860733"/>
                <a:gd name="connsiteX9564" fmla="*/ 4618988 w 4853691"/>
                <a:gd name="connsiteY9564" fmla="*/ 2499605 h 4860733"/>
                <a:gd name="connsiteX9565" fmla="*/ 4640111 w 4853691"/>
                <a:gd name="connsiteY9565" fmla="*/ 2492563 h 4860733"/>
                <a:gd name="connsiteX9566" fmla="*/ 4642458 w 4853691"/>
                <a:gd name="connsiteY9566" fmla="*/ 2487869 h 4860733"/>
                <a:gd name="connsiteX9567" fmla="*/ 4623682 w 4853691"/>
                <a:gd name="connsiteY9567" fmla="*/ 2523075 h 4860733"/>
                <a:gd name="connsiteX9568" fmla="*/ 4630723 w 4853691"/>
                <a:gd name="connsiteY9568" fmla="*/ 2527769 h 4860733"/>
                <a:gd name="connsiteX9569" fmla="*/ 4637764 w 4853691"/>
                <a:gd name="connsiteY9569" fmla="*/ 2530116 h 4860733"/>
                <a:gd name="connsiteX9570" fmla="*/ 4644805 w 4853691"/>
                <a:gd name="connsiteY9570" fmla="*/ 2532463 h 4860733"/>
                <a:gd name="connsiteX9571" fmla="*/ 4651846 w 4853691"/>
                <a:gd name="connsiteY9571" fmla="*/ 2534810 h 4860733"/>
                <a:gd name="connsiteX9572" fmla="*/ 4658887 w 4853691"/>
                <a:gd name="connsiteY9572" fmla="*/ 2537157 h 4860733"/>
                <a:gd name="connsiteX9573" fmla="*/ 4665929 w 4853691"/>
                <a:gd name="connsiteY9573" fmla="*/ 2539504 h 4860733"/>
                <a:gd name="connsiteX9574" fmla="*/ 4672970 w 4853691"/>
                <a:gd name="connsiteY9574" fmla="*/ 2541851 h 4860733"/>
                <a:gd name="connsiteX9575" fmla="*/ 4677664 w 4853691"/>
                <a:gd name="connsiteY9575" fmla="*/ 2544198 h 4860733"/>
                <a:gd name="connsiteX9576" fmla="*/ 4687052 w 4853691"/>
                <a:gd name="connsiteY9576" fmla="*/ 2546545 h 4860733"/>
                <a:gd name="connsiteX9577" fmla="*/ 4691746 w 4853691"/>
                <a:gd name="connsiteY9577" fmla="*/ 2546545 h 4860733"/>
                <a:gd name="connsiteX9578" fmla="*/ 4703481 w 4853691"/>
                <a:gd name="connsiteY9578" fmla="*/ 2546545 h 4860733"/>
                <a:gd name="connsiteX9579" fmla="*/ 4703481 w 4853691"/>
                <a:gd name="connsiteY9579" fmla="*/ 2546545 h 4860733"/>
                <a:gd name="connsiteX9580" fmla="*/ 4703481 w 4853691"/>
                <a:gd name="connsiteY9580" fmla="*/ 2546545 h 4860733"/>
                <a:gd name="connsiteX9581" fmla="*/ 4703481 w 4853691"/>
                <a:gd name="connsiteY9581" fmla="*/ 2546545 h 4860733"/>
                <a:gd name="connsiteX9582" fmla="*/ 4722257 w 4853691"/>
                <a:gd name="connsiteY9582" fmla="*/ 2544198 h 4860733"/>
                <a:gd name="connsiteX9583" fmla="*/ 4726952 w 4853691"/>
                <a:gd name="connsiteY9583" fmla="*/ 2541851 h 4860733"/>
                <a:gd name="connsiteX9584" fmla="*/ 4738687 w 4853691"/>
                <a:gd name="connsiteY9584" fmla="*/ 2539504 h 4860733"/>
                <a:gd name="connsiteX9585" fmla="*/ 4745728 w 4853691"/>
                <a:gd name="connsiteY9585" fmla="*/ 2537157 h 4860733"/>
                <a:gd name="connsiteX9586" fmla="*/ 4755116 w 4853691"/>
                <a:gd name="connsiteY9586" fmla="*/ 2532463 h 4860733"/>
                <a:gd name="connsiteX9587" fmla="*/ 4759810 w 4853691"/>
                <a:gd name="connsiteY9587" fmla="*/ 2534810 h 4860733"/>
                <a:gd name="connsiteX9588" fmla="*/ 4757463 w 4853691"/>
                <a:gd name="connsiteY9588" fmla="*/ 2539504 h 4860733"/>
                <a:gd name="connsiteX9589" fmla="*/ 4748075 w 4853691"/>
                <a:gd name="connsiteY9589" fmla="*/ 2555934 h 4860733"/>
                <a:gd name="connsiteX9590" fmla="*/ 4736340 w 4853691"/>
                <a:gd name="connsiteY9590" fmla="*/ 2577057 h 4860733"/>
                <a:gd name="connsiteX9591" fmla="*/ 4726952 w 4853691"/>
                <a:gd name="connsiteY9591" fmla="*/ 2593486 h 4860733"/>
                <a:gd name="connsiteX9592" fmla="*/ 4712869 w 4853691"/>
                <a:gd name="connsiteY9592" fmla="*/ 2614610 h 4860733"/>
                <a:gd name="connsiteX9593" fmla="*/ 4701134 w 4853691"/>
                <a:gd name="connsiteY9593" fmla="*/ 2631039 h 4860733"/>
                <a:gd name="connsiteX9594" fmla="*/ 4684705 w 4853691"/>
                <a:gd name="connsiteY9594" fmla="*/ 2654510 h 4860733"/>
                <a:gd name="connsiteX9595" fmla="*/ 4675317 w 4853691"/>
                <a:gd name="connsiteY9595" fmla="*/ 2670939 h 4860733"/>
                <a:gd name="connsiteX9596" fmla="*/ 4656540 w 4853691"/>
                <a:gd name="connsiteY9596" fmla="*/ 2699103 h 4860733"/>
                <a:gd name="connsiteX9597" fmla="*/ 4647152 w 4853691"/>
                <a:gd name="connsiteY9597" fmla="*/ 2710839 h 4860733"/>
                <a:gd name="connsiteX9598" fmla="*/ 4583782 w 4853691"/>
                <a:gd name="connsiteY9598" fmla="*/ 2792985 h 4860733"/>
                <a:gd name="connsiteX9599" fmla="*/ 4579088 w 4853691"/>
                <a:gd name="connsiteY9599" fmla="*/ 2800026 h 4860733"/>
                <a:gd name="connsiteX9600" fmla="*/ 4560311 w 4853691"/>
                <a:gd name="connsiteY9600" fmla="*/ 2821150 h 4860733"/>
                <a:gd name="connsiteX9601" fmla="*/ 4550923 w 4853691"/>
                <a:gd name="connsiteY9601" fmla="*/ 2816456 h 4860733"/>
                <a:gd name="connsiteX9602" fmla="*/ 4553270 w 4853691"/>
                <a:gd name="connsiteY9602" fmla="*/ 2785944 h 4860733"/>
                <a:gd name="connsiteX9603" fmla="*/ 4553270 w 4853691"/>
                <a:gd name="connsiteY9603" fmla="*/ 2783597 h 4860733"/>
                <a:gd name="connsiteX9604" fmla="*/ 4557964 w 4853691"/>
                <a:gd name="connsiteY9604" fmla="*/ 2741350 h 4860733"/>
                <a:gd name="connsiteX9605" fmla="*/ 4557964 w 4853691"/>
                <a:gd name="connsiteY9605" fmla="*/ 2739003 h 4860733"/>
                <a:gd name="connsiteX9606" fmla="*/ 4581435 w 4853691"/>
                <a:gd name="connsiteY9606" fmla="*/ 2579404 h 4860733"/>
                <a:gd name="connsiteX9607" fmla="*/ 4581435 w 4853691"/>
                <a:gd name="connsiteY9607" fmla="*/ 2574710 h 4860733"/>
                <a:gd name="connsiteX9608" fmla="*/ 4586129 w 4853691"/>
                <a:gd name="connsiteY9608" fmla="*/ 2555934 h 4860733"/>
                <a:gd name="connsiteX9609" fmla="*/ 4588476 w 4853691"/>
                <a:gd name="connsiteY9609" fmla="*/ 2537157 h 4860733"/>
                <a:gd name="connsiteX9610" fmla="*/ 4590823 w 4853691"/>
                <a:gd name="connsiteY9610" fmla="*/ 2523075 h 4860733"/>
                <a:gd name="connsiteX9611" fmla="*/ 4590823 w 4853691"/>
                <a:gd name="connsiteY9611" fmla="*/ 2518381 h 4860733"/>
                <a:gd name="connsiteX9612" fmla="*/ 4593170 w 4853691"/>
                <a:gd name="connsiteY9612" fmla="*/ 2518381 h 4860733"/>
                <a:gd name="connsiteX9613" fmla="*/ 4609599 w 4853691"/>
                <a:gd name="connsiteY9613" fmla="*/ 2511340 h 4860733"/>
                <a:gd name="connsiteX9614" fmla="*/ 4614294 w 4853691"/>
                <a:gd name="connsiteY9614" fmla="*/ 2513687 h 4860733"/>
                <a:gd name="connsiteX9615" fmla="*/ 4623682 w 4853691"/>
                <a:gd name="connsiteY9615" fmla="*/ 2523075 h 4860733"/>
                <a:gd name="connsiteX9616" fmla="*/ 4785628 w 4853691"/>
                <a:gd name="connsiteY9616" fmla="*/ 2497258 h 4860733"/>
                <a:gd name="connsiteX9617" fmla="*/ 4787975 w 4853691"/>
                <a:gd name="connsiteY9617" fmla="*/ 2494910 h 4860733"/>
                <a:gd name="connsiteX9618" fmla="*/ 4785628 w 4853691"/>
                <a:gd name="connsiteY9618" fmla="*/ 2497258 h 4860733"/>
                <a:gd name="connsiteX9619" fmla="*/ 4783281 w 4853691"/>
                <a:gd name="connsiteY9619" fmla="*/ 2504299 h 4860733"/>
                <a:gd name="connsiteX9620" fmla="*/ 4780934 w 4853691"/>
                <a:gd name="connsiteY9620" fmla="*/ 2504299 h 4860733"/>
                <a:gd name="connsiteX9621" fmla="*/ 4780934 w 4853691"/>
                <a:gd name="connsiteY9621" fmla="*/ 2501952 h 4860733"/>
                <a:gd name="connsiteX9622" fmla="*/ 4785628 w 4853691"/>
                <a:gd name="connsiteY9622" fmla="*/ 2497258 h 4860733"/>
                <a:gd name="connsiteX9623" fmla="*/ 4813793 w 4853691"/>
                <a:gd name="connsiteY9623" fmla="*/ 2466746 h 4860733"/>
                <a:gd name="connsiteX9624" fmla="*/ 4813793 w 4853691"/>
                <a:gd name="connsiteY9624" fmla="*/ 2466746 h 4860733"/>
                <a:gd name="connsiteX9625" fmla="*/ 4813793 w 4853691"/>
                <a:gd name="connsiteY9625" fmla="*/ 2466746 h 4860733"/>
                <a:gd name="connsiteX9626" fmla="*/ 4813793 w 4853691"/>
                <a:gd name="connsiteY9626" fmla="*/ 2466746 h 4860733"/>
                <a:gd name="connsiteX9627" fmla="*/ 4769198 w 4853691"/>
                <a:gd name="connsiteY9627" fmla="*/ 2567669 h 4860733"/>
                <a:gd name="connsiteX9628" fmla="*/ 4757463 w 4853691"/>
                <a:gd name="connsiteY9628" fmla="*/ 2614610 h 4860733"/>
                <a:gd name="connsiteX9629" fmla="*/ 4757463 w 4853691"/>
                <a:gd name="connsiteY9629" fmla="*/ 2619304 h 4860733"/>
                <a:gd name="connsiteX9630" fmla="*/ 4745728 w 4853691"/>
                <a:gd name="connsiteY9630" fmla="*/ 2668592 h 4860733"/>
                <a:gd name="connsiteX9631" fmla="*/ 4745728 w 4853691"/>
                <a:gd name="connsiteY9631" fmla="*/ 2673286 h 4860733"/>
                <a:gd name="connsiteX9632" fmla="*/ 4736340 w 4853691"/>
                <a:gd name="connsiteY9632" fmla="*/ 2724921 h 4860733"/>
                <a:gd name="connsiteX9633" fmla="*/ 4733993 w 4853691"/>
                <a:gd name="connsiteY9633" fmla="*/ 2731962 h 4860733"/>
                <a:gd name="connsiteX9634" fmla="*/ 4724605 w 4853691"/>
                <a:gd name="connsiteY9634" fmla="*/ 2783597 h 4860733"/>
                <a:gd name="connsiteX9635" fmla="*/ 4722257 w 4853691"/>
                <a:gd name="connsiteY9635" fmla="*/ 2792985 h 4860733"/>
                <a:gd name="connsiteX9636" fmla="*/ 4712869 w 4853691"/>
                <a:gd name="connsiteY9636" fmla="*/ 2846967 h 4860733"/>
                <a:gd name="connsiteX9637" fmla="*/ 4710522 w 4853691"/>
                <a:gd name="connsiteY9637" fmla="*/ 2856356 h 4860733"/>
                <a:gd name="connsiteX9638" fmla="*/ 4701134 w 4853691"/>
                <a:gd name="connsiteY9638" fmla="*/ 2912685 h 4860733"/>
                <a:gd name="connsiteX9639" fmla="*/ 4701134 w 4853691"/>
                <a:gd name="connsiteY9639" fmla="*/ 2917379 h 4860733"/>
                <a:gd name="connsiteX9640" fmla="*/ 4694093 w 4853691"/>
                <a:gd name="connsiteY9640" fmla="*/ 2959626 h 4860733"/>
                <a:gd name="connsiteX9641" fmla="*/ 4691746 w 4853691"/>
                <a:gd name="connsiteY9641" fmla="*/ 2959626 h 4860733"/>
                <a:gd name="connsiteX9642" fmla="*/ 4670623 w 4853691"/>
                <a:gd name="connsiteY9642" fmla="*/ 2980749 h 4860733"/>
                <a:gd name="connsiteX9643" fmla="*/ 4670623 w 4853691"/>
                <a:gd name="connsiteY9643" fmla="*/ 2985443 h 4860733"/>
                <a:gd name="connsiteX9644" fmla="*/ 4661234 w 4853691"/>
                <a:gd name="connsiteY9644" fmla="*/ 2985443 h 4860733"/>
                <a:gd name="connsiteX9645" fmla="*/ 4658887 w 4853691"/>
                <a:gd name="connsiteY9645" fmla="*/ 2985443 h 4860733"/>
                <a:gd name="connsiteX9646" fmla="*/ 4658887 w 4853691"/>
                <a:gd name="connsiteY9646" fmla="*/ 2983096 h 4860733"/>
                <a:gd name="connsiteX9647" fmla="*/ 4644805 w 4853691"/>
                <a:gd name="connsiteY9647" fmla="*/ 2964320 h 4860733"/>
                <a:gd name="connsiteX9648" fmla="*/ 4649499 w 4853691"/>
                <a:gd name="connsiteY9648" fmla="*/ 2947890 h 4860733"/>
                <a:gd name="connsiteX9649" fmla="*/ 4658887 w 4853691"/>
                <a:gd name="connsiteY9649" fmla="*/ 2915032 h 4860733"/>
                <a:gd name="connsiteX9650" fmla="*/ 4668275 w 4853691"/>
                <a:gd name="connsiteY9650" fmla="*/ 2884520 h 4860733"/>
                <a:gd name="connsiteX9651" fmla="*/ 4672970 w 4853691"/>
                <a:gd name="connsiteY9651" fmla="*/ 2865744 h 4860733"/>
                <a:gd name="connsiteX9652" fmla="*/ 4684705 w 4853691"/>
                <a:gd name="connsiteY9652" fmla="*/ 2821150 h 4860733"/>
                <a:gd name="connsiteX9653" fmla="*/ 4691746 w 4853691"/>
                <a:gd name="connsiteY9653" fmla="*/ 2797679 h 4860733"/>
                <a:gd name="connsiteX9654" fmla="*/ 4703481 w 4853691"/>
                <a:gd name="connsiteY9654" fmla="*/ 2757780 h 4860733"/>
                <a:gd name="connsiteX9655" fmla="*/ 4710522 w 4853691"/>
                <a:gd name="connsiteY9655" fmla="*/ 2734309 h 4860733"/>
                <a:gd name="connsiteX9656" fmla="*/ 4722257 w 4853691"/>
                <a:gd name="connsiteY9656" fmla="*/ 2699103 h 4860733"/>
                <a:gd name="connsiteX9657" fmla="*/ 4729299 w 4853691"/>
                <a:gd name="connsiteY9657" fmla="*/ 2675633 h 4860733"/>
                <a:gd name="connsiteX9658" fmla="*/ 4738687 w 4853691"/>
                <a:gd name="connsiteY9658" fmla="*/ 2642774 h 4860733"/>
                <a:gd name="connsiteX9659" fmla="*/ 4745728 w 4853691"/>
                <a:gd name="connsiteY9659" fmla="*/ 2619304 h 4860733"/>
                <a:gd name="connsiteX9660" fmla="*/ 4755116 w 4853691"/>
                <a:gd name="connsiteY9660" fmla="*/ 2588792 h 4860733"/>
                <a:gd name="connsiteX9661" fmla="*/ 4762157 w 4853691"/>
                <a:gd name="connsiteY9661" fmla="*/ 2567669 h 4860733"/>
                <a:gd name="connsiteX9662" fmla="*/ 4771546 w 4853691"/>
                <a:gd name="connsiteY9662" fmla="*/ 2537157 h 4860733"/>
                <a:gd name="connsiteX9663" fmla="*/ 4771546 w 4853691"/>
                <a:gd name="connsiteY9663" fmla="*/ 2537157 h 4860733"/>
                <a:gd name="connsiteX9664" fmla="*/ 4773892 w 4853691"/>
                <a:gd name="connsiteY9664" fmla="*/ 2537157 h 4860733"/>
                <a:gd name="connsiteX9665" fmla="*/ 4766852 w 4853691"/>
                <a:gd name="connsiteY9665" fmla="*/ 2560628 h 4860733"/>
                <a:gd name="connsiteX9666" fmla="*/ 4769198 w 4853691"/>
                <a:gd name="connsiteY9666" fmla="*/ 2567669 h 4860733"/>
                <a:gd name="connsiteX9667" fmla="*/ 4644805 w 4853691"/>
                <a:gd name="connsiteY9667" fmla="*/ 3032384 h 4860733"/>
                <a:gd name="connsiteX9668" fmla="*/ 4644805 w 4853691"/>
                <a:gd name="connsiteY9668" fmla="*/ 3041772 h 4860733"/>
                <a:gd name="connsiteX9669" fmla="*/ 4647152 w 4853691"/>
                <a:gd name="connsiteY9669" fmla="*/ 3058201 h 4860733"/>
                <a:gd name="connsiteX9670" fmla="*/ 4647152 w 4853691"/>
                <a:gd name="connsiteY9670" fmla="*/ 3067590 h 4860733"/>
                <a:gd name="connsiteX9671" fmla="*/ 4647152 w 4853691"/>
                <a:gd name="connsiteY9671" fmla="*/ 3069937 h 4860733"/>
                <a:gd name="connsiteX9672" fmla="*/ 4647152 w 4853691"/>
                <a:gd name="connsiteY9672" fmla="*/ 3074631 h 4860733"/>
                <a:gd name="connsiteX9673" fmla="*/ 4630723 w 4853691"/>
                <a:gd name="connsiteY9673" fmla="*/ 3093407 h 4860733"/>
                <a:gd name="connsiteX9674" fmla="*/ 4640111 w 4853691"/>
                <a:gd name="connsiteY9674" fmla="*/ 3109836 h 4860733"/>
                <a:gd name="connsiteX9675" fmla="*/ 4600211 w 4853691"/>
                <a:gd name="connsiteY9675" fmla="*/ 3177901 h 4860733"/>
                <a:gd name="connsiteX9676" fmla="*/ 4595517 w 4853691"/>
                <a:gd name="connsiteY9676" fmla="*/ 3182595 h 4860733"/>
                <a:gd name="connsiteX9677" fmla="*/ 4572047 w 4853691"/>
                <a:gd name="connsiteY9677" fmla="*/ 3217801 h 4860733"/>
                <a:gd name="connsiteX9678" fmla="*/ 4565005 w 4853691"/>
                <a:gd name="connsiteY9678" fmla="*/ 3227189 h 4860733"/>
                <a:gd name="connsiteX9679" fmla="*/ 4541535 w 4853691"/>
                <a:gd name="connsiteY9679" fmla="*/ 3257700 h 4860733"/>
                <a:gd name="connsiteX9680" fmla="*/ 4532147 w 4853691"/>
                <a:gd name="connsiteY9680" fmla="*/ 3269436 h 4860733"/>
                <a:gd name="connsiteX9681" fmla="*/ 4511023 w 4853691"/>
                <a:gd name="connsiteY9681" fmla="*/ 3295253 h 4860733"/>
                <a:gd name="connsiteX9682" fmla="*/ 4499288 w 4853691"/>
                <a:gd name="connsiteY9682" fmla="*/ 3306989 h 4860733"/>
                <a:gd name="connsiteX9683" fmla="*/ 4478165 w 4853691"/>
                <a:gd name="connsiteY9683" fmla="*/ 3330459 h 4860733"/>
                <a:gd name="connsiteX9684" fmla="*/ 4466430 w 4853691"/>
                <a:gd name="connsiteY9684" fmla="*/ 3342194 h 4860733"/>
                <a:gd name="connsiteX9685" fmla="*/ 4445306 w 4853691"/>
                <a:gd name="connsiteY9685" fmla="*/ 3365665 h 4860733"/>
                <a:gd name="connsiteX9686" fmla="*/ 4431224 w 4853691"/>
                <a:gd name="connsiteY9686" fmla="*/ 3377400 h 4860733"/>
                <a:gd name="connsiteX9687" fmla="*/ 4410100 w 4853691"/>
                <a:gd name="connsiteY9687" fmla="*/ 3398523 h 4860733"/>
                <a:gd name="connsiteX9688" fmla="*/ 4396018 w 4853691"/>
                <a:gd name="connsiteY9688" fmla="*/ 3410258 h 4860733"/>
                <a:gd name="connsiteX9689" fmla="*/ 4374895 w 4853691"/>
                <a:gd name="connsiteY9689" fmla="*/ 3429035 h 4860733"/>
                <a:gd name="connsiteX9690" fmla="*/ 4358465 w 4853691"/>
                <a:gd name="connsiteY9690" fmla="*/ 3440770 h 4860733"/>
                <a:gd name="connsiteX9691" fmla="*/ 4337342 w 4853691"/>
                <a:gd name="connsiteY9691" fmla="*/ 3457199 h 4860733"/>
                <a:gd name="connsiteX9692" fmla="*/ 4320913 w 4853691"/>
                <a:gd name="connsiteY9692" fmla="*/ 3468935 h 4860733"/>
                <a:gd name="connsiteX9693" fmla="*/ 4299789 w 4853691"/>
                <a:gd name="connsiteY9693" fmla="*/ 3485364 h 4860733"/>
                <a:gd name="connsiteX9694" fmla="*/ 4281013 w 4853691"/>
                <a:gd name="connsiteY9694" fmla="*/ 3497099 h 4860733"/>
                <a:gd name="connsiteX9695" fmla="*/ 4259889 w 4853691"/>
                <a:gd name="connsiteY9695" fmla="*/ 3511182 h 4860733"/>
                <a:gd name="connsiteX9696" fmla="*/ 4241113 w 4853691"/>
                <a:gd name="connsiteY9696" fmla="*/ 3522917 h 4860733"/>
                <a:gd name="connsiteX9697" fmla="*/ 4219990 w 4853691"/>
                <a:gd name="connsiteY9697" fmla="*/ 3534652 h 4860733"/>
                <a:gd name="connsiteX9698" fmla="*/ 4201213 w 4853691"/>
                <a:gd name="connsiteY9698" fmla="*/ 3544040 h 4860733"/>
                <a:gd name="connsiteX9699" fmla="*/ 4180090 w 4853691"/>
                <a:gd name="connsiteY9699" fmla="*/ 3555775 h 4860733"/>
                <a:gd name="connsiteX9700" fmla="*/ 4158966 w 4853691"/>
                <a:gd name="connsiteY9700" fmla="*/ 3565164 h 4860733"/>
                <a:gd name="connsiteX9701" fmla="*/ 4135496 w 4853691"/>
                <a:gd name="connsiteY9701" fmla="*/ 3574552 h 4860733"/>
                <a:gd name="connsiteX9702" fmla="*/ 4114372 w 4853691"/>
                <a:gd name="connsiteY9702" fmla="*/ 3581593 h 4860733"/>
                <a:gd name="connsiteX9703" fmla="*/ 4107331 w 4853691"/>
                <a:gd name="connsiteY9703" fmla="*/ 3583940 h 4860733"/>
                <a:gd name="connsiteX9704" fmla="*/ 4104984 w 4853691"/>
                <a:gd name="connsiteY9704" fmla="*/ 3581593 h 4860733"/>
                <a:gd name="connsiteX9705" fmla="*/ 4116719 w 4853691"/>
                <a:gd name="connsiteY9705" fmla="*/ 3572205 h 4860733"/>
                <a:gd name="connsiteX9706" fmla="*/ 4133149 w 4853691"/>
                <a:gd name="connsiteY9706" fmla="*/ 3558122 h 4860733"/>
                <a:gd name="connsiteX9707" fmla="*/ 4158966 w 4853691"/>
                <a:gd name="connsiteY9707" fmla="*/ 3536999 h 4860733"/>
                <a:gd name="connsiteX9708" fmla="*/ 4175395 w 4853691"/>
                <a:gd name="connsiteY9708" fmla="*/ 3522917 h 4860733"/>
                <a:gd name="connsiteX9709" fmla="*/ 4201213 w 4853691"/>
                <a:gd name="connsiteY9709" fmla="*/ 3501793 h 4860733"/>
                <a:gd name="connsiteX9710" fmla="*/ 4217643 w 4853691"/>
                <a:gd name="connsiteY9710" fmla="*/ 3487711 h 4860733"/>
                <a:gd name="connsiteX9711" fmla="*/ 4241113 w 4853691"/>
                <a:gd name="connsiteY9711" fmla="*/ 3466588 h 4860733"/>
                <a:gd name="connsiteX9712" fmla="*/ 4257542 w 4853691"/>
                <a:gd name="connsiteY9712" fmla="*/ 3452505 h 4860733"/>
                <a:gd name="connsiteX9713" fmla="*/ 4281013 w 4853691"/>
                <a:gd name="connsiteY9713" fmla="*/ 3431382 h 4860733"/>
                <a:gd name="connsiteX9714" fmla="*/ 4295095 w 4853691"/>
                <a:gd name="connsiteY9714" fmla="*/ 3417300 h 4860733"/>
                <a:gd name="connsiteX9715" fmla="*/ 4318566 w 4853691"/>
                <a:gd name="connsiteY9715" fmla="*/ 3393829 h 4860733"/>
                <a:gd name="connsiteX9716" fmla="*/ 4332648 w 4853691"/>
                <a:gd name="connsiteY9716" fmla="*/ 3379747 h 4860733"/>
                <a:gd name="connsiteX9717" fmla="*/ 4356118 w 4853691"/>
                <a:gd name="connsiteY9717" fmla="*/ 3356276 h 4860733"/>
                <a:gd name="connsiteX9718" fmla="*/ 4370201 w 4853691"/>
                <a:gd name="connsiteY9718" fmla="*/ 3342194 h 4860733"/>
                <a:gd name="connsiteX9719" fmla="*/ 4393671 w 4853691"/>
                <a:gd name="connsiteY9719" fmla="*/ 3316377 h 4860733"/>
                <a:gd name="connsiteX9720" fmla="*/ 4405406 w 4853691"/>
                <a:gd name="connsiteY9720" fmla="*/ 3302295 h 4860733"/>
                <a:gd name="connsiteX9721" fmla="*/ 4428877 w 4853691"/>
                <a:gd name="connsiteY9721" fmla="*/ 3276477 h 4860733"/>
                <a:gd name="connsiteX9722" fmla="*/ 4440612 w 4853691"/>
                <a:gd name="connsiteY9722" fmla="*/ 3262394 h 4860733"/>
                <a:gd name="connsiteX9723" fmla="*/ 4466430 w 4853691"/>
                <a:gd name="connsiteY9723" fmla="*/ 3229536 h 4860733"/>
                <a:gd name="connsiteX9724" fmla="*/ 4471124 w 4853691"/>
                <a:gd name="connsiteY9724" fmla="*/ 3222495 h 4860733"/>
                <a:gd name="connsiteX9725" fmla="*/ 4501635 w 4853691"/>
                <a:gd name="connsiteY9725" fmla="*/ 3182595 h 4860733"/>
                <a:gd name="connsiteX9726" fmla="*/ 4508676 w 4853691"/>
                <a:gd name="connsiteY9726" fmla="*/ 3173207 h 4860733"/>
                <a:gd name="connsiteX9727" fmla="*/ 4532147 w 4853691"/>
                <a:gd name="connsiteY9727" fmla="*/ 3142695 h 4860733"/>
                <a:gd name="connsiteX9728" fmla="*/ 4541535 w 4853691"/>
                <a:gd name="connsiteY9728" fmla="*/ 3128613 h 4860733"/>
                <a:gd name="connsiteX9729" fmla="*/ 4560311 w 4853691"/>
                <a:gd name="connsiteY9729" fmla="*/ 3100448 h 4860733"/>
                <a:gd name="connsiteX9730" fmla="*/ 4569699 w 4853691"/>
                <a:gd name="connsiteY9730" fmla="*/ 3084019 h 4860733"/>
                <a:gd name="connsiteX9731" fmla="*/ 4586129 w 4853691"/>
                <a:gd name="connsiteY9731" fmla="*/ 3058201 h 4860733"/>
                <a:gd name="connsiteX9732" fmla="*/ 4595517 w 4853691"/>
                <a:gd name="connsiteY9732" fmla="*/ 3041772 h 4860733"/>
                <a:gd name="connsiteX9733" fmla="*/ 4611946 w 4853691"/>
                <a:gd name="connsiteY9733" fmla="*/ 3013608 h 4860733"/>
                <a:gd name="connsiteX9734" fmla="*/ 4621334 w 4853691"/>
                <a:gd name="connsiteY9734" fmla="*/ 2997178 h 4860733"/>
                <a:gd name="connsiteX9735" fmla="*/ 4628376 w 4853691"/>
                <a:gd name="connsiteY9735" fmla="*/ 2985443 h 4860733"/>
                <a:gd name="connsiteX9736" fmla="*/ 4637764 w 4853691"/>
                <a:gd name="connsiteY9736" fmla="*/ 2987790 h 4860733"/>
                <a:gd name="connsiteX9737" fmla="*/ 4637764 w 4853691"/>
                <a:gd name="connsiteY9737" fmla="*/ 2987790 h 4860733"/>
                <a:gd name="connsiteX9738" fmla="*/ 4637764 w 4853691"/>
                <a:gd name="connsiteY9738" fmla="*/ 2999525 h 4860733"/>
                <a:gd name="connsiteX9739" fmla="*/ 4644805 w 4853691"/>
                <a:gd name="connsiteY9739" fmla="*/ 3032384 h 4860733"/>
                <a:gd name="connsiteX9740" fmla="*/ 4604905 w 4853691"/>
                <a:gd name="connsiteY9740" fmla="*/ 3203718 h 4860733"/>
                <a:gd name="connsiteX9741" fmla="*/ 4579088 w 4853691"/>
                <a:gd name="connsiteY9741" fmla="*/ 3257700 h 4860733"/>
                <a:gd name="connsiteX9742" fmla="*/ 4557964 w 4853691"/>
                <a:gd name="connsiteY9742" fmla="*/ 3304641 h 4860733"/>
                <a:gd name="connsiteX9743" fmla="*/ 4532147 w 4853691"/>
                <a:gd name="connsiteY9743" fmla="*/ 3358623 h 4860733"/>
                <a:gd name="connsiteX9744" fmla="*/ 4508676 w 4853691"/>
                <a:gd name="connsiteY9744" fmla="*/ 3403217 h 4860733"/>
                <a:gd name="connsiteX9745" fmla="*/ 4478165 w 4853691"/>
                <a:gd name="connsiteY9745" fmla="*/ 3457199 h 4860733"/>
                <a:gd name="connsiteX9746" fmla="*/ 4454694 w 4853691"/>
                <a:gd name="connsiteY9746" fmla="*/ 3499446 h 4860733"/>
                <a:gd name="connsiteX9747" fmla="*/ 4421835 w 4853691"/>
                <a:gd name="connsiteY9747" fmla="*/ 3555775 h 4860733"/>
                <a:gd name="connsiteX9748" fmla="*/ 4398365 w 4853691"/>
                <a:gd name="connsiteY9748" fmla="*/ 3595675 h 4860733"/>
                <a:gd name="connsiteX9749" fmla="*/ 4360812 w 4853691"/>
                <a:gd name="connsiteY9749" fmla="*/ 3654351 h 4860733"/>
                <a:gd name="connsiteX9750" fmla="*/ 4337342 w 4853691"/>
                <a:gd name="connsiteY9750" fmla="*/ 3689557 h 4860733"/>
                <a:gd name="connsiteX9751" fmla="*/ 4290401 w 4853691"/>
                <a:gd name="connsiteY9751" fmla="*/ 3757621 h 4860733"/>
                <a:gd name="connsiteX9752" fmla="*/ 4283360 w 4853691"/>
                <a:gd name="connsiteY9752" fmla="*/ 3767009 h 4860733"/>
                <a:gd name="connsiteX9753" fmla="*/ 4187131 w 4853691"/>
                <a:gd name="connsiteY9753" fmla="*/ 3837421 h 4860733"/>
                <a:gd name="connsiteX9754" fmla="*/ 4184784 w 4853691"/>
                <a:gd name="connsiteY9754" fmla="*/ 3832727 h 4860733"/>
                <a:gd name="connsiteX9755" fmla="*/ 4177743 w 4853691"/>
                <a:gd name="connsiteY9755" fmla="*/ 3820992 h 4860733"/>
                <a:gd name="connsiteX9756" fmla="*/ 4168355 w 4853691"/>
                <a:gd name="connsiteY9756" fmla="*/ 3804562 h 4860733"/>
                <a:gd name="connsiteX9757" fmla="*/ 4161313 w 4853691"/>
                <a:gd name="connsiteY9757" fmla="*/ 3792827 h 4860733"/>
                <a:gd name="connsiteX9758" fmla="*/ 4151925 w 4853691"/>
                <a:gd name="connsiteY9758" fmla="*/ 3774051 h 4860733"/>
                <a:gd name="connsiteX9759" fmla="*/ 4147231 w 4853691"/>
                <a:gd name="connsiteY9759" fmla="*/ 3762315 h 4860733"/>
                <a:gd name="connsiteX9760" fmla="*/ 4137843 w 4853691"/>
                <a:gd name="connsiteY9760" fmla="*/ 3738845 h 4860733"/>
                <a:gd name="connsiteX9761" fmla="*/ 4133149 w 4853691"/>
                <a:gd name="connsiteY9761" fmla="*/ 3729457 h 4860733"/>
                <a:gd name="connsiteX9762" fmla="*/ 4119067 w 4853691"/>
                <a:gd name="connsiteY9762" fmla="*/ 3691904 h 4860733"/>
                <a:gd name="connsiteX9763" fmla="*/ 4116719 w 4853691"/>
                <a:gd name="connsiteY9763" fmla="*/ 3682516 h 4860733"/>
                <a:gd name="connsiteX9764" fmla="*/ 4104984 w 4853691"/>
                <a:gd name="connsiteY9764" fmla="*/ 3652004 h 4860733"/>
                <a:gd name="connsiteX9765" fmla="*/ 4097943 w 4853691"/>
                <a:gd name="connsiteY9765" fmla="*/ 3628534 h 4860733"/>
                <a:gd name="connsiteX9766" fmla="*/ 4097943 w 4853691"/>
                <a:gd name="connsiteY9766" fmla="*/ 3626187 h 4860733"/>
                <a:gd name="connsiteX9767" fmla="*/ 4112025 w 4853691"/>
                <a:gd name="connsiteY9767" fmla="*/ 3607411 h 4860733"/>
                <a:gd name="connsiteX9768" fmla="*/ 4109678 w 4853691"/>
                <a:gd name="connsiteY9768" fmla="*/ 3600369 h 4860733"/>
                <a:gd name="connsiteX9769" fmla="*/ 4116719 w 4853691"/>
                <a:gd name="connsiteY9769" fmla="*/ 3598022 h 4860733"/>
                <a:gd name="connsiteX9770" fmla="*/ 4135496 w 4853691"/>
                <a:gd name="connsiteY9770" fmla="*/ 3590981 h 4860733"/>
                <a:gd name="connsiteX9771" fmla="*/ 4166007 w 4853691"/>
                <a:gd name="connsiteY9771" fmla="*/ 3576899 h 4860733"/>
                <a:gd name="connsiteX9772" fmla="*/ 4177743 w 4853691"/>
                <a:gd name="connsiteY9772" fmla="*/ 3572205 h 4860733"/>
                <a:gd name="connsiteX9773" fmla="*/ 4212948 w 4853691"/>
                <a:gd name="connsiteY9773" fmla="*/ 3553428 h 4860733"/>
                <a:gd name="connsiteX9774" fmla="*/ 4219990 w 4853691"/>
                <a:gd name="connsiteY9774" fmla="*/ 3548734 h 4860733"/>
                <a:gd name="connsiteX9775" fmla="*/ 4257542 w 4853691"/>
                <a:gd name="connsiteY9775" fmla="*/ 3527611 h 4860733"/>
                <a:gd name="connsiteX9776" fmla="*/ 4259889 w 4853691"/>
                <a:gd name="connsiteY9776" fmla="*/ 3525264 h 4860733"/>
                <a:gd name="connsiteX9777" fmla="*/ 4414795 w 4853691"/>
                <a:gd name="connsiteY9777" fmla="*/ 3410258 h 4860733"/>
                <a:gd name="connsiteX9778" fmla="*/ 4450000 w 4853691"/>
                <a:gd name="connsiteY9778" fmla="*/ 3377400 h 4860733"/>
                <a:gd name="connsiteX9779" fmla="*/ 4461736 w 4853691"/>
                <a:gd name="connsiteY9779" fmla="*/ 3365665 h 4860733"/>
                <a:gd name="connsiteX9780" fmla="*/ 4482859 w 4853691"/>
                <a:gd name="connsiteY9780" fmla="*/ 3342194 h 4860733"/>
                <a:gd name="connsiteX9781" fmla="*/ 4494594 w 4853691"/>
                <a:gd name="connsiteY9781" fmla="*/ 3328112 h 4860733"/>
                <a:gd name="connsiteX9782" fmla="*/ 4513371 w 4853691"/>
                <a:gd name="connsiteY9782" fmla="*/ 3306989 h 4860733"/>
                <a:gd name="connsiteX9783" fmla="*/ 4525106 w 4853691"/>
                <a:gd name="connsiteY9783" fmla="*/ 3290559 h 4860733"/>
                <a:gd name="connsiteX9784" fmla="*/ 4541535 w 4853691"/>
                <a:gd name="connsiteY9784" fmla="*/ 3269436 h 4860733"/>
                <a:gd name="connsiteX9785" fmla="*/ 4553270 w 4853691"/>
                <a:gd name="connsiteY9785" fmla="*/ 3253006 h 4860733"/>
                <a:gd name="connsiteX9786" fmla="*/ 4569699 w 4853691"/>
                <a:gd name="connsiteY9786" fmla="*/ 3231883 h 4860733"/>
                <a:gd name="connsiteX9787" fmla="*/ 4581435 w 4853691"/>
                <a:gd name="connsiteY9787" fmla="*/ 3215454 h 4860733"/>
                <a:gd name="connsiteX9788" fmla="*/ 4595517 w 4853691"/>
                <a:gd name="connsiteY9788" fmla="*/ 3191983 h 4860733"/>
                <a:gd name="connsiteX9789" fmla="*/ 4607252 w 4853691"/>
                <a:gd name="connsiteY9789" fmla="*/ 3173207 h 4860733"/>
                <a:gd name="connsiteX9790" fmla="*/ 4621334 w 4853691"/>
                <a:gd name="connsiteY9790" fmla="*/ 3149737 h 4860733"/>
                <a:gd name="connsiteX9791" fmla="*/ 4633070 w 4853691"/>
                <a:gd name="connsiteY9791" fmla="*/ 3130960 h 4860733"/>
                <a:gd name="connsiteX9792" fmla="*/ 4640111 w 4853691"/>
                <a:gd name="connsiteY9792" fmla="*/ 3119225 h 4860733"/>
                <a:gd name="connsiteX9793" fmla="*/ 4640111 w 4853691"/>
                <a:gd name="connsiteY9793" fmla="*/ 3119225 h 4860733"/>
                <a:gd name="connsiteX9794" fmla="*/ 4621334 w 4853691"/>
                <a:gd name="connsiteY9794" fmla="*/ 3161472 h 4860733"/>
                <a:gd name="connsiteX9795" fmla="*/ 4604905 w 4853691"/>
                <a:gd name="connsiteY9795" fmla="*/ 3203718 h 4860733"/>
                <a:gd name="connsiteX9796" fmla="*/ 4396018 w 4853691"/>
                <a:gd name="connsiteY9796" fmla="*/ 3689557 h 4860733"/>
                <a:gd name="connsiteX9797" fmla="*/ 4391324 w 4853691"/>
                <a:gd name="connsiteY9797" fmla="*/ 3698945 h 4860733"/>
                <a:gd name="connsiteX9798" fmla="*/ 4339689 w 4853691"/>
                <a:gd name="connsiteY9798" fmla="*/ 3792827 h 4860733"/>
                <a:gd name="connsiteX9799" fmla="*/ 4334995 w 4853691"/>
                <a:gd name="connsiteY9799" fmla="*/ 3799868 h 4860733"/>
                <a:gd name="connsiteX9800" fmla="*/ 4299789 w 4853691"/>
                <a:gd name="connsiteY9800" fmla="*/ 3856197 h 4860733"/>
                <a:gd name="connsiteX9801" fmla="*/ 4290401 w 4853691"/>
                <a:gd name="connsiteY9801" fmla="*/ 3865586 h 4860733"/>
                <a:gd name="connsiteX9802" fmla="*/ 4281013 w 4853691"/>
                <a:gd name="connsiteY9802" fmla="*/ 3874974 h 4860733"/>
                <a:gd name="connsiteX9803" fmla="*/ 4248154 w 4853691"/>
                <a:gd name="connsiteY9803" fmla="*/ 3907832 h 4860733"/>
                <a:gd name="connsiteX9804" fmla="*/ 4234072 w 4853691"/>
                <a:gd name="connsiteY9804" fmla="*/ 3903138 h 4860733"/>
                <a:gd name="connsiteX9805" fmla="*/ 4212948 w 4853691"/>
                <a:gd name="connsiteY9805" fmla="*/ 3924262 h 4860733"/>
                <a:gd name="connsiteX9806" fmla="*/ 4217643 w 4853691"/>
                <a:gd name="connsiteY9806" fmla="*/ 3935997 h 4860733"/>
                <a:gd name="connsiteX9807" fmla="*/ 4212948 w 4853691"/>
                <a:gd name="connsiteY9807" fmla="*/ 3938344 h 4860733"/>
                <a:gd name="connsiteX9808" fmla="*/ 4212948 w 4853691"/>
                <a:gd name="connsiteY9808" fmla="*/ 3933650 h 4860733"/>
                <a:gd name="connsiteX9809" fmla="*/ 4210601 w 4853691"/>
                <a:gd name="connsiteY9809" fmla="*/ 3891403 h 4860733"/>
                <a:gd name="connsiteX9810" fmla="*/ 4229378 w 4853691"/>
                <a:gd name="connsiteY9810" fmla="*/ 3872627 h 4860733"/>
                <a:gd name="connsiteX9811" fmla="*/ 4222337 w 4853691"/>
                <a:gd name="connsiteY9811" fmla="*/ 3856197 h 4860733"/>
                <a:gd name="connsiteX9812" fmla="*/ 4276319 w 4853691"/>
                <a:gd name="connsiteY9812" fmla="*/ 3783439 h 4860733"/>
                <a:gd name="connsiteX9813" fmla="*/ 4285707 w 4853691"/>
                <a:gd name="connsiteY9813" fmla="*/ 3769357 h 4860733"/>
                <a:gd name="connsiteX9814" fmla="*/ 4410100 w 4853691"/>
                <a:gd name="connsiteY9814" fmla="*/ 3661392 h 4860733"/>
                <a:gd name="connsiteX9815" fmla="*/ 4396018 w 4853691"/>
                <a:gd name="connsiteY9815" fmla="*/ 3689557 h 4860733"/>
                <a:gd name="connsiteX9816" fmla="*/ 4257542 w 4853691"/>
                <a:gd name="connsiteY9816" fmla="*/ 3900791 h 4860733"/>
                <a:gd name="connsiteX9817" fmla="*/ 4250501 w 4853691"/>
                <a:gd name="connsiteY9817" fmla="*/ 3905485 h 4860733"/>
                <a:gd name="connsiteX9818" fmla="*/ 4250501 w 4853691"/>
                <a:gd name="connsiteY9818" fmla="*/ 3905485 h 4860733"/>
                <a:gd name="connsiteX9819" fmla="*/ 4273972 w 4853691"/>
                <a:gd name="connsiteY9819" fmla="*/ 3882015 h 4860733"/>
                <a:gd name="connsiteX9820" fmla="*/ 4290401 w 4853691"/>
                <a:gd name="connsiteY9820" fmla="*/ 3865586 h 4860733"/>
                <a:gd name="connsiteX9821" fmla="*/ 4295095 w 4853691"/>
                <a:gd name="connsiteY9821" fmla="*/ 3860891 h 4860733"/>
                <a:gd name="connsiteX9822" fmla="*/ 4285707 w 4853691"/>
                <a:gd name="connsiteY9822" fmla="*/ 3877321 h 4860733"/>
                <a:gd name="connsiteX9823" fmla="*/ 4283360 w 4853691"/>
                <a:gd name="connsiteY9823" fmla="*/ 3879668 h 4860733"/>
                <a:gd name="connsiteX9824" fmla="*/ 4257542 w 4853691"/>
                <a:gd name="connsiteY9824" fmla="*/ 3900791 h 4860733"/>
                <a:gd name="connsiteX9825" fmla="*/ 4215296 w 4853691"/>
                <a:gd name="connsiteY9825" fmla="*/ 3943038 h 4860733"/>
                <a:gd name="connsiteX9826" fmla="*/ 4215296 w 4853691"/>
                <a:gd name="connsiteY9826" fmla="*/ 3940691 h 4860733"/>
                <a:gd name="connsiteX9827" fmla="*/ 4222337 w 4853691"/>
                <a:gd name="connsiteY9827" fmla="*/ 3935997 h 4860733"/>
                <a:gd name="connsiteX9828" fmla="*/ 4222337 w 4853691"/>
                <a:gd name="connsiteY9828" fmla="*/ 3935997 h 4860733"/>
                <a:gd name="connsiteX9829" fmla="*/ 4215296 w 4853691"/>
                <a:gd name="connsiteY9829" fmla="*/ 3943038 h 4860733"/>
                <a:gd name="connsiteX9830" fmla="*/ 4215296 w 4853691"/>
                <a:gd name="connsiteY9830" fmla="*/ 3943038 h 4860733"/>
                <a:gd name="connsiteX9831" fmla="*/ 4144884 w 4853691"/>
                <a:gd name="connsiteY9831" fmla="*/ 3987632 h 4860733"/>
                <a:gd name="connsiteX9832" fmla="*/ 4107331 w 4853691"/>
                <a:gd name="connsiteY9832" fmla="*/ 4013449 h 4860733"/>
                <a:gd name="connsiteX9833" fmla="*/ 4074473 w 4853691"/>
                <a:gd name="connsiteY9833" fmla="*/ 4034573 h 4860733"/>
                <a:gd name="connsiteX9834" fmla="*/ 4034573 w 4853691"/>
                <a:gd name="connsiteY9834" fmla="*/ 4058043 h 4860733"/>
                <a:gd name="connsiteX9835" fmla="*/ 3999367 w 4853691"/>
                <a:gd name="connsiteY9835" fmla="*/ 4079167 h 4860733"/>
                <a:gd name="connsiteX9836" fmla="*/ 3959467 w 4853691"/>
                <a:gd name="connsiteY9836" fmla="*/ 4102637 h 4860733"/>
                <a:gd name="connsiteX9837" fmla="*/ 3921915 w 4853691"/>
                <a:gd name="connsiteY9837" fmla="*/ 4121414 h 4860733"/>
                <a:gd name="connsiteX9838" fmla="*/ 3879668 w 4853691"/>
                <a:gd name="connsiteY9838" fmla="*/ 4142537 h 4860733"/>
                <a:gd name="connsiteX9839" fmla="*/ 3842115 w 4853691"/>
                <a:gd name="connsiteY9839" fmla="*/ 4161313 h 4860733"/>
                <a:gd name="connsiteX9840" fmla="*/ 3797521 w 4853691"/>
                <a:gd name="connsiteY9840" fmla="*/ 4180090 h 4860733"/>
                <a:gd name="connsiteX9841" fmla="*/ 3757622 w 4853691"/>
                <a:gd name="connsiteY9841" fmla="*/ 4196519 h 4860733"/>
                <a:gd name="connsiteX9842" fmla="*/ 3710681 w 4853691"/>
                <a:gd name="connsiteY9842" fmla="*/ 4215296 h 4860733"/>
                <a:gd name="connsiteX9843" fmla="*/ 3670781 w 4853691"/>
                <a:gd name="connsiteY9843" fmla="*/ 4229378 h 4860733"/>
                <a:gd name="connsiteX9844" fmla="*/ 3623840 w 4853691"/>
                <a:gd name="connsiteY9844" fmla="*/ 4245807 h 4860733"/>
                <a:gd name="connsiteX9845" fmla="*/ 3583940 w 4853691"/>
                <a:gd name="connsiteY9845" fmla="*/ 4259889 h 4860733"/>
                <a:gd name="connsiteX9846" fmla="*/ 3534652 w 4853691"/>
                <a:gd name="connsiteY9846" fmla="*/ 4273972 h 4860733"/>
                <a:gd name="connsiteX9847" fmla="*/ 3494752 w 4853691"/>
                <a:gd name="connsiteY9847" fmla="*/ 4285707 h 4860733"/>
                <a:gd name="connsiteX9848" fmla="*/ 3443117 w 4853691"/>
                <a:gd name="connsiteY9848" fmla="*/ 4297442 h 4860733"/>
                <a:gd name="connsiteX9849" fmla="*/ 3400870 w 4853691"/>
                <a:gd name="connsiteY9849" fmla="*/ 4306830 h 4860733"/>
                <a:gd name="connsiteX9850" fmla="*/ 3346888 w 4853691"/>
                <a:gd name="connsiteY9850" fmla="*/ 4318565 h 4860733"/>
                <a:gd name="connsiteX9851" fmla="*/ 3332806 w 4853691"/>
                <a:gd name="connsiteY9851" fmla="*/ 4320913 h 4860733"/>
                <a:gd name="connsiteX9852" fmla="*/ 3360970 w 4853691"/>
                <a:gd name="connsiteY9852" fmla="*/ 4313871 h 4860733"/>
                <a:gd name="connsiteX9853" fmla="*/ 3400870 w 4853691"/>
                <a:gd name="connsiteY9853" fmla="*/ 4304483 h 4860733"/>
                <a:gd name="connsiteX9854" fmla="*/ 3438423 w 4853691"/>
                <a:gd name="connsiteY9854" fmla="*/ 4295095 h 4860733"/>
                <a:gd name="connsiteX9855" fmla="*/ 3478323 w 4853691"/>
                <a:gd name="connsiteY9855" fmla="*/ 4283360 h 4860733"/>
                <a:gd name="connsiteX9856" fmla="*/ 3513528 w 4853691"/>
                <a:gd name="connsiteY9856" fmla="*/ 4271625 h 4860733"/>
                <a:gd name="connsiteX9857" fmla="*/ 3551081 w 4853691"/>
                <a:gd name="connsiteY9857" fmla="*/ 4259889 h 4860733"/>
                <a:gd name="connsiteX9858" fmla="*/ 3586287 w 4853691"/>
                <a:gd name="connsiteY9858" fmla="*/ 4245807 h 4860733"/>
                <a:gd name="connsiteX9859" fmla="*/ 3623840 w 4853691"/>
                <a:gd name="connsiteY9859" fmla="*/ 4231725 h 4860733"/>
                <a:gd name="connsiteX9860" fmla="*/ 3659045 w 4853691"/>
                <a:gd name="connsiteY9860" fmla="*/ 4217643 h 4860733"/>
                <a:gd name="connsiteX9861" fmla="*/ 3696598 w 4853691"/>
                <a:gd name="connsiteY9861" fmla="*/ 4201213 h 4860733"/>
                <a:gd name="connsiteX9862" fmla="*/ 3731804 w 4853691"/>
                <a:gd name="connsiteY9862" fmla="*/ 4184784 h 4860733"/>
                <a:gd name="connsiteX9863" fmla="*/ 3767010 w 4853691"/>
                <a:gd name="connsiteY9863" fmla="*/ 4168354 h 4860733"/>
                <a:gd name="connsiteX9864" fmla="*/ 3781092 w 4853691"/>
                <a:gd name="connsiteY9864" fmla="*/ 4161313 h 4860733"/>
                <a:gd name="connsiteX9865" fmla="*/ 3792827 w 4853691"/>
                <a:gd name="connsiteY9865" fmla="*/ 4156619 h 4860733"/>
                <a:gd name="connsiteX9866" fmla="*/ 3830380 w 4853691"/>
                <a:gd name="connsiteY9866" fmla="*/ 4142537 h 4860733"/>
                <a:gd name="connsiteX9867" fmla="*/ 3863239 w 4853691"/>
                <a:gd name="connsiteY9867" fmla="*/ 4130802 h 4860733"/>
                <a:gd name="connsiteX9868" fmla="*/ 3900791 w 4853691"/>
                <a:gd name="connsiteY9868" fmla="*/ 4114372 h 4860733"/>
                <a:gd name="connsiteX9869" fmla="*/ 3931303 w 4853691"/>
                <a:gd name="connsiteY9869" fmla="*/ 4100290 h 4860733"/>
                <a:gd name="connsiteX9870" fmla="*/ 3966509 w 4853691"/>
                <a:gd name="connsiteY9870" fmla="*/ 4083861 h 4860733"/>
                <a:gd name="connsiteX9871" fmla="*/ 3997020 w 4853691"/>
                <a:gd name="connsiteY9871" fmla="*/ 4069779 h 4860733"/>
                <a:gd name="connsiteX9872" fmla="*/ 4032226 w 4853691"/>
                <a:gd name="connsiteY9872" fmla="*/ 4051002 h 4860733"/>
                <a:gd name="connsiteX9873" fmla="*/ 4060390 w 4853691"/>
                <a:gd name="connsiteY9873" fmla="*/ 4034573 h 4860733"/>
                <a:gd name="connsiteX9874" fmla="*/ 4095596 w 4853691"/>
                <a:gd name="connsiteY9874" fmla="*/ 4013449 h 4860733"/>
                <a:gd name="connsiteX9875" fmla="*/ 4123761 w 4853691"/>
                <a:gd name="connsiteY9875" fmla="*/ 3997020 h 4860733"/>
                <a:gd name="connsiteX9876" fmla="*/ 4156619 w 4853691"/>
                <a:gd name="connsiteY9876" fmla="*/ 3975897 h 4860733"/>
                <a:gd name="connsiteX9877" fmla="*/ 4182437 w 4853691"/>
                <a:gd name="connsiteY9877" fmla="*/ 3959468 h 4860733"/>
                <a:gd name="connsiteX9878" fmla="*/ 4177743 w 4853691"/>
                <a:gd name="connsiteY9878" fmla="*/ 3964162 h 4860733"/>
                <a:gd name="connsiteX9879" fmla="*/ 4144884 w 4853691"/>
                <a:gd name="connsiteY9879" fmla="*/ 3987632 h 4860733"/>
                <a:gd name="connsiteX9880" fmla="*/ 3123919 w 4853691"/>
                <a:gd name="connsiteY9880" fmla="*/ 4356118 h 4860733"/>
                <a:gd name="connsiteX9881" fmla="*/ 3102795 w 4853691"/>
                <a:gd name="connsiteY9881" fmla="*/ 4358466 h 4860733"/>
                <a:gd name="connsiteX9882" fmla="*/ 3102795 w 4853691"/>
                <a:gd name="connsiteY9882" fmla="*/ 4358466 h 4860733"/>
                <a:gd name="connsiteX9883" fmla="*/ 3114531 w 4853691"/>
                <a:gd name="connsiteY9883" fmla="*/ 4356118 h 4860733"/>
                <a:gd name="connsiteX9884" fmla="*/ 3161472 w 4853691"/>
                <a:gd name="connsiteY9884" fmla="*/ 4351424 h 4860733"/>
                <a:gd name="connsiteX9885" fmla="*/ 3177901 w 4853691"/>
                <a:gd name="connsiteY9885" fmla="*/ 4349077 h 4860733"/>
                <a:gd name="connsiteX9886" fmla="*/ 3166166 w 4853691"/>
                <a:gd name="connsiteY9886" fmla="*/ 4351424 h 4860733"/>
                <a:gd name="connsiteX9887" fmla="*/ 3123919 w 4853691"/>
                <a:gd name="connsiteY9887" fmla="*/ 4356118 h 4860733"/>
                <a:gd name="connsiteX9888" fmla="*/ 3062896 w 4853691"/>
                <a:gd name="connsiteY9888" fmla="*/ 4407753 h 4860733"/>
                <a:gd name="connsiteX9889" fmla="*/ 3053508 w 4853691"/>
                <a:gd name="connsiteY9889" fmla="*/ 4426530 h 4860733"/>
                <a:gd name="connsiteX9890" fmla="*/ 3044119 w 4853691"/>
                <a:gd name="connsiteY9890" fmla="*/ 4445306 h 4860733"/>
                <a:gd name="connsiteX9891" fmla="*/ 3034731 w 4853691"/>
                <a:gd name="connsiteY9891" fmla="*/ 4464083 h 4860733"/>
                <a:gd name="connsiteX9892" fmla="*/ 3025343 w 4853691"/>
                <a:gd name="connsiteY9892" fmla="*/ 4482859 h 4860733"/>
                <a:gd name="connsiteX9893" fmla="*/ 3015955 w 4853691"/>
                <a:gd name="connsiteY9893" fmla="*/ 4501635 h 4860733"/>
                <a:gd name="connsiteX9894" fmla="*/ 3006567 w 4853691"/>
                <a:gd name="connsiteY9894" fmla="*/ 4518064 h 4860733"/>
                <a:gd name="connsiteX9895" fmla="*/ 2997178 w 4853691"/>
                <a:gd name="connsiteY9895" fmla="*/ 4536841 h 4860733"/>
                <a:gd name="connsiteX9896" fmla="*/ 2997178 w 4853691"/>
                <a:gd name="connsiteY9896" fmla="*/ 4539188 h 4860733"/>
                <a:gd name="connsiteX9897" fmla="*/ 2983096 w 4853691"/>
                <a:gd name="connsiteY9897" fmla="*/ 4541535 h 4860733"/>
                <a:gd name="connsiteX9898" fmla="*/ 2957279 w 4853691"/>
                <a:gd name="connsiteY9898" fmla="*/ 4546229 h 4860733"/>
                <a:gd name="connsiteX9899" fmla="*/ 2959626 w 4853691"/>
                <a:gd name="connsiteY9899" fmla="*/ 4543882 h 4860733"/>
                <a:gd name="connsiteX9900" fmla="*/ 2973708 w 4853691"/>
                <a:gd name="connsiteY9900" fmla="*/ 4525106 h 4860733"/>
                <a:gd name="connsiteX9901" fmla="*/ 2985443 w 4853691"/>
                <a:gd name="connsiteY9901" fmla="*/ 4508676 h 4860733"/>
                <a:gd name="connsiteX9902" fmla="*/ 2999525 w 4853691"/>
                <a:gd name="connsiteY9902" fmla="*/ 4489900 h 4860733"/>
                <a:gd name="connsiteX9903" fmla="*/ 3011261 w 4853691"/>
                <a:gd name="connsiteY9903" fmla="*/ 4471123 h 4860733"/>
                <a:gd name="connsiteX9904" fmla="*/ 3025343 w 4853691"/>
                <a:gd name="connsiteY9904" fmla="*/ 4450000 h 4860733"/>
                <a:gd name="connsiteX9905" fmla="*/ 3037078 w 4853691"/>
                <a:gd name="connsiteY9905" fmla="*/ 4431224 h 4860733"/>
                <a:gd name="connsiteX9906" fmla="*/ 3051160 w 4853691"/>
                <a:gd name="connsiteY9906" fmla="*/ 4410100 h 4860733"/>
                <a:gd name="connsiteX9907" fmla="*/ 3062896 w 4853691"/>
                <a:gd name="connsiteY9907" fmla="*/ 4391324 h 4860733"/>
                <a:gd name="connsiteX9908" fmla="*/ 3069937 w 4853691"/>
                <a:gd name="connsiteY9908" fmla="*/ 4379589 h 4860733"/>
                <a:gd name="connsiteX9909" fmla="*/ 3069937 w 4853691"/>
                <a:gd name="connsiteY9909" fmla="*/ 4379589 h 4860733"/>
                <a:gd name="connsiteX9910" fmla="*/ 3067590 w 4853691"/>
                <a:gd name="connsiteY9910" fmla="*/ 4386630 h 4860733"/>
                <a:gd name="connsiteX9911" fmla="*/ 3062896 w 4853691"/>
                <a:gd name="connsiteY9911" fmla="*/ 4407753 h 4860733"/>
                <a:gd name="connsiteX9912" fmla="*/ 2924420 w 4853691"/>
                <a:gd name="connsiteY9912" fmla="*/ 4553270 h 4860733"/>
                <a:gd name="connsiteX9913" fmla="*/ 2889214 w 4853691"/>
                <a:gd name="connsiteY9913" fmla="*/ 4557964 h 4860733"/>
                <a:gd name="connsiteX9914" fmla="*/ 2863397 w 4853691"/>
                <a:gd name="connsiteY9914" fmla="*/ 4562658 h 4860733"/>
                <a:gd name="connsiteX9915" fmla="*/ 2828191 w 4853691"/>
                <a:gd name="connsiteY9915" fmla="*/ 4567352 h 4860733"/>
                <a:gd name="connsiteX9916" fmla="*/ 2804721 w 4853691"/>
                <a:gd name="connsiteY9916" fmla="*/ 4572047 h 4860733"/>
                <a:gd name="connsiteX9917" fmla="*/ 2769515 w 4853691"/>
                <a:gd name="connsiteY9917" fmla="*/ 4576741 h 4860733"/>
                <a:gd name="connsiteX9918" fmla="*/ 2746044 w 4853691"/>
                <a:gd name="connsiteY9918" fmla="*/ 4579088 h 4860733"/>
                <a:gd name="connsiteX9919" fmla="*/ 2731962 w 4853691"/>
                <a:gd name="connsiteY9919" fmla="*/ 4581435 h 4860733"/>
                <a:gd name="connsiteX9920" fmla="*/ 2764821 w 4853691"/>
                <a:gd name="connsiteY9920" fmla="*/ 4374895 h 4860733"/>
                <a:gd name="connsiteX9921" fmla="*/ 2807068 w 4853691"/>
                <a:gd name="connsiteY9921" fmla="*/ 4374895 h 4860733"/>
                <a:gd name="connsiteX9922" fmla="*/ 2807068 w 4853691"/>
                <a:gd name="connsiteY9922" fmla="*/ 4374895 h 4860733"/>
                <a:gd name="connsiteX9923" fmla="*/ 2807068 w 4853691"/>
                <a:gd name="connsiteY9923" fmla="*/ 4374895 h 4860733"/>
                <a:gd name="connsiteX9924" fmla="*/ 2807068 w 4853691"/>
                <a:gd name="connsiteY9924" fmla="*/ 4374895 h 4860733"/>
                <a:gd name="connsiteX9925" fmla="*/ 2910338 w 4853691"/>
                <a:gd name="connsiteY9925" fmla="*/ 4372548 h 4860733"/>
                <a:gd name="connsiteX9926" fmla="*/ 2950237 w 4853691"/>
                <a:gd name="connsiteY9926" fmla="*/ 4370201 h 4860733"/>
                <a:gd name="connsiteX9927" fmla="*/ 3013608 w 4853691"/>
                <a:gd name="connsiteY9927" fmla="*/ 4367854 h 4860733"/>
                <a:gd name="connsiteX9928" fmla="*/ 3058202 w 4853691"/>
                <a:gd name="connsiteY9928" fmla="*/ 4363160 h 4860733"/>
                <a:gd name="connsiteX9929" fmla="*/ 3062896 w 4853691"/>
                <a:gd name="connsiteY9929" fmla="*/ 4363160 h 4860733"/>
                <a:gd name="connsiteX9930" fmla="*/ 3062896 w 4853691"/>
                <a:gd name="connsiteY9930" fmla="*/ 4363160 h 4860733"/>
                <a:gd name="connsiteX9931" fmla="*/ 3072284 w 4853691"/>
                <a:gd name="connsiteY9931" fmla="*/ 4379589 h 4860733"/>
                <a:gd name="connsiteX9932" fmla="*/ 2957279 w 4853691"/>
                <a:gd name="connsiteY9932" fmla="*/ 4548576 h 4860733"/>
                <a:gd name="connsiteX9933" fmla="*/ 2952585 w 4853691"/>
                <a:gd name="connsiteY9933" fmla="*/ 4548576 h 4860733"/>
                <a:gd name="connsiteX9934" fmla="*/ 2924420 w 4853691"/>
                <a:gd name="connsiteY9934" fmla="*/ 4553270 h 4860733"/>
                <a:gd name="connsiteX9935" fmla="*/ 2649816 w 4853691"/>
                <a:gd name="connsiteY9935" fmla="*/ 4614293 h 4860733"/>
                <a:gd name="connsiteX9936" fmla="*/ 2595833 w 4853691"/>
                <a:gd name="connsiteY9936" fmla="*/ 4609599 h 4860733"/>
                <a:gd name="connsiteX9937" fmla="*/ 2560628 w 4853691"/>
                <a:gd name="connsiteY9937" fmla="*/ 4604905 h 4860733"/>
                <a:gd name="connsiteX9938" fmla="*/ 2525422 w 4853691"/>
                <a:gd name="connsiteY9938" fmla="*/ 4600211 h 4860733"/>
                <a:gd name="connsiteX9939" fmla="*/ 2525422 w 4853691"/>
                <a:gd name="connsiteY9939" fmla="*/ 4597864 h 4860733"/>
                <a:gd name="connsiteX9940" fmla="*/ 2541851 w 4853691"/>
                <a:gd name="connsiteY9940" fmla="*/ 4597864 h 4860733"/>
                <a:gd name="connsiteX9941" fmla="*/ 2570016 w 4853691"/>
                <a:gd name="connsiteY9941" fmla="*/ 4597864 h 4860733"/>
                <a:gd name="connsiteX9942" fmla="*/ 2602875 w 4853691"/>
                <a:gd name="connsiteY9942" fmla="*/ 4595517 h 4860733"/>
                <a:gd name="connsiteX9943" fmla="*/ 2631039 w 4853691"/>
                <a:gd name="connsiteY9943" fmla="*/ 4593170 h 4860733"/>
                <a:gd name="connsiteX9944" fmla="*/ 2663898 w 4853691"/>
                <a:gd name="connsiteY9944" fmla="*/ 4590823 h 4860733"/>
                <a:gd name="connsiteX9945" fmla="*/ 2692062 w 4853691"/>
                <a:gd name="connsiteY9945" fmla="*/ 4588476 h 4860733"/>
                <a:gd name="connsiteX9946" fmla="*/ 2724921 w 4853691"/>
                <a:gd name="connsiteY9946" fmla="*/ 4586129 h 4860733"/>
                <a:gd name="connsiteX9947" fmla="*/ 2734309 w 4853691"/>
                <a:gd name="connsiteY9947" fmla="*/ 4586129 h 4860733"/>
                <a:gd name="connsiteX9948" fmla="*/ 2734309 w 4853691"/>
                <a:gd name="connsiteY9948" fmla="*/ 4590823 h 4860733"/>
                <a:gd name="connsiteX9949" fmla="*/ 2731962 w 4853691"/>
                <a:gd name="connsiteY9949" fmla="*/ 4590823 h 4860733"/>
                <a:gd name="connsiteX9950" fmla="*/ 2710839 w 4853691"/>
                <a:gd name="connsiteY9950" fmla="*/ 4611946 h 4860733"/>
                <a:gd name="connsiteX9951" fmla="*/ 2715533 w 4853691"/>
                <a:gd name="connsiteY9951" fmla="*/ 4623681 h 4860733"/>
                <a:gd name="connsiteX9952" fmla="*/ 2687368 w 4853691"/>
                <a:gd name="connsiteY9952" fmla="*/ 4621335 h 4860733"/>
                <a:gd name="connsiteX9953" fmla="*/ 2649816 w 4853691"/>
                <a:gd name="connsiteY9953" fmla="*/ 4614293 h 4860733"/>
                <a:gd name="connsiteX9954" fmla="*/ 2422152 w 4853691"/>
                <a:gd name="connsiteY9954" fmla="*/ 4600211 h 4860733"/>
                <a:gd name="connsiteX9955" fmla="*/ 2340005 w 4853691"/>
                <a:gd name="connsiteY9955" fmla="*/ 4602558 h 4860733"/>
                <a:gd name="connsiteX9956" fmla="*/ 2236735 w 4853691"/>
                <a:gd name="connsiteY9956" fmla="*/ 4600211 h 4860733"/>
                <a:gd name="connsiteX9957" fmla="*/ 2206224 w 4853691"/>
                <a:gd name="connsiteY9957" fmla="*/ 4597864 h 4860733"/>
                <a:gd name="connsiteX9958" fmla="*/ 2133465 w 4853691"/>
                <a:gd name="connsiteY9958" fmla="*/ 4593170 h 4860733"/>
                <a:gd name="connsiteX9959" fmla="*/ 2095913 w 4853691"/>
                <a:gd name="connsiteY9959" fmla="*/ 4588476 h 4860733"/>
                <a:gd name="connsiteX9960" fmla="*/ 2032542 w 4853691"/>
                <a:gd name="connsiteY9960" fmla="*/ 4581435 h 4860733"/>
                <a:gd name="connsiteX9961" fmla="*/ 1992642 w 4853691"/>
                <a:gd name="connsiteY9961" fmla="*/ 4576741 h 4860733"/>
                <a:gd name="connsiteX9962" fmla="*/ 1931619 w 4853691"/>
                <a:gd name="connsiteY9962" fmla="*/ 4567352 h 4860733"/>
                <a:gd name="connsiteX9963" fmla="*/ 1889372 w 4853691"/>
                <a:gd name="connsiteY9963" fmla="*/ 4560311 h 4860733"/>
                <a:gd name="connsiteX9964" fmla="*/ 1830696 w 4853691"/>
                <a:gd name="connsiteY9964" fmla="*/ 4550923 h 4860733"/>
                <a:gd name="connsiteX9965" fmla="*/ 1788449 w 4853691"/>
                <a:gd name="connsiteY9965" fmla="*/ 4541535 h 4860733"/>
                <a:gd name="connsiteX9966" fmla="*/ 1732120 w 4853691"/>
                <a:gd name="connsiteY9966" fmla="*/ 4529800 h 4860733"/>
                <a:gd name="connsiteX9967" fmla="*/ 1687526 w 4853691"/>
                <a:gd name="connsiteY9967" fmla="*/ 4518064 h 4860733"/>
                <a:gd name="connsiteX9968" fmla="*/ 1633544 w 4853691"/>
                <a:gd name="connsiteY9968" fmla="*/ 4503982 h 4860733"/>
                <a:gd name="connsiteX9969" fmla="*/ 1588950 w 4853691"/>
                <a:gd name="connsiteY9969" fmla="*/ 4489900 h 4860733"/>
                <a:gd name="connsiteX9970" fmla="*/ 1556092 w 4853691"/>
                <a:gd name="connsiteY9970" fmla="*/ 4480512 h 4860733"/>
                <a:gd name="connsiteX9971" fmla="*/ 1556092 w 4853691"/>
                <a:gd name="connsiteY9971" fmla="*/ 4478165 h 4860733"/>
                <a:gd name="connsiteX9972" fmla="*/ 1570174 w 4853691"/>
                <a:gd name="connsiteY9972" fmla="*/ 4480512 h 4860733"/>
                <a:gd name="connsiteX9973" fmla="*/ 1595992 w 4853691"/>
                <a:gd name="connsiteY9973" fmla="*/ 4482859 h 4860733"/>
                <a:gd name="connsiteX9974" fmla="*/ 1631197 w 4853691"/>
                <a:gd name="connsiteY9974" fmla="*/ 4485206 h 4860733"/>
                <a:gd name="connsiteX9975" fmla="*/ 1654668 w 4853691"/>
                <a:gd name="connsiteY9975" fmla="*/ 4487553 h 4860733"/>
                <a:gd name="connsiteX9976" fmla="*/ 1694567 w 4853691"/>
                <a:gd name="connsiteY9976" fmla="*/ 4489900 h 4860733"/>
                <a:gd name="connsiteX9977" fmla="*/ 1715691 w 4853691"/>
                <a:gd name="connsiteY9977" fmla="*/ 4489900 h 4860733"/>
                <a:gd name="connsiteX9978" fmla="*/ 1776714 w 4853691"/>
                <a:gd name="connsiteY9978" fmla="*/ 4489900 h 4860733"/>
                <a:gd name="connsiteX9979" fmla="*/ 2232041 w 4853691"/>
                <a:gd name="connsiteY9979" fmla="*/ 4438265 h 4860733"/>
                <a:gd name="connsiteX9980" fmla="*/ 2257859 w 4853691"/>
                <a:gd name="connsiteY9980" fmla="*/ 4457041 h 4860733"/>
                <a:gd name="connsiteX9981" fmla="*/ 2278982 w 4853691"/>
                <a:gd name="connsiteY9981" fmla="*/ 4471123 h 4860733"/>
                <a:gd name="connsiteX9982" fmla="*/ 2321229 w 4853691"/>
                <a:gd name="connsiteY9982" fmla="*/ 4496941 h 4860733"/>
                <a:gd name="connsiteX9983" fmla="*/ 2342352 w 4853691"/>
                <a:gd name="connsiteY9983" fmla="*/ 4508676 h 4860733"/>
                <a:gd name="connsiteX9984" fmla="*/ 2382252 w 4853691"/>
                <a:gd name="connsiteY9984" fmla="*/ 4532147 h 4860733"/>
                <a:gd name="connsiteX9985" fmla="*/ 2405723 w 4853691"/>
                <a:gd name="connsiteY9985" fmla="*/ 4543882 h 4860733"/>
                <a:gd name="connsiteX9986" fmla="*/ 2443275 w 4853691"/>
                <a:gd name="connsiteY9986" fmla="*/ 4565005 h 4860733"/>
                <a:gd name="connsiteX9987" fmla="*/ 2466746 w 4853691"/>
                <a:gd name="connsiteY9987" fmla="*/ 4576741 h 4860733"/>
                <a:gd name="connsiteX9988" fmla="*/ 2485522 w 4853691"/>
                <a:gd name="connsiteY9988" fmla="*/ 4586129 h 4860733"/>
                <a:gd name="connsiteX9989" fmla="*/ 2483175 w 4853691"/>
                <a:gd name="connsiteY9989" fmla="*/ 4595517 h 4860733"/>
                <a:gd name="connsiteX9990" fmla="*/ 2483175 w 4853691"/>
                <a:gd name="connsiteY9990" fmla="*/ 4595517 h 4860733"/>
                <a:gd name="connsiteX9991" fmla="*/ 2447970 w 4853691"/>
                <a:gd name="connsiteY9991" fmla="*/ 4597864 h 4860733"/>
                <a:gd name="connsiteX9992" fmla="*/ 2422152 w 4853691"/>
                <a:gd name="connsiteY9992" fmla="*/ 4600211 h 4860733"/>
                <a:gd name="connsiteX9993" fmla="*/ 1464557 w 4853691"/>
                <a:gd name="connsiteY9993" fmla="*/ 4457041 h 4860733"/>
                <a:gd name="connsiteX9994" fmla="*/ 1429351 w 4853691"/>
                <a:gd name="connsiteY9994" fmla="*/ 4447653 h 4860733"/>
                <a:gd name="connsiteX9995" fmla="*/ 1398840 w 4853691"/>
                <a:gd name="connsiteY9995" fmla="*/ 4440612 h 4860733"/>
                <a:gd name="connsiteX9996" fmla="*/ 1363634 w 4853691"/>
                <a:gd name="connsiteY9996" fmla="*/ 4431224 h 4860733"/>
                <a:gd name="connsiteX9997" fmla="*/ 1333122 w 4853691"/>
                <a:gd name="connsiteY9997" fmla="*/ 4421836 h 4860733"/>
                <a:gd name="connsiteX9998" fmla="*/ 1297917 w 4853691"/>
                <a:gd name="connsiteY9998" fmla="*/ 4410100 h 4860733"/>
                <a:gd name="connsiteX9999" fmla="*/ 1267405 w 4853691"/>
                <a:gd name="connsiteY9999" fmla="*/ 4400712 h 4860733"/>
                <a:gd name="connsiteX10000" fmla="*/ 1229852 w 4853691"/>
                <a:gd name="connsiteY10000" fmla="*/ 4386630 h 4860733"/>
                <a:gd name="connsiteX10001" fmla="*/ 1204035 w 4853691"/>
                <a:gd name="connsiteY10001" fmla="*/ 4377242 h 4860733"/>
                <a:gd name="connsiteX10002" fmla="*/ 1159441 w 4853691"/>
                <a:gd name="connsiteY10002" fmla="*/ 4358466 h 4860733"/>
                <a:gd name="connsiteX10003" fmla="*/ 1143012 w 4853691"/>
                <a:gd name="connsiteY10003" fmla="*/ 4351424 h 4860733"/>
                <a:gd name="connsiteX10004" fmla="*/ 1081988 w 4853691"/>
                <a:gd name="connsiteY10004" fmla="*/ 4323260 h 4860733"/>
                <a:gd name="connsiteX10005" fmla="*/ 1079641 w 4853691"/>
                <a:gd name="connsiteY10005" fmla="*/ 4320913 h 4860733"/>
                <a:gd name="connsiteX10006" fmla="*/ 1070253 w 4853691"/>
                <a:gd name="connsiteY10006" fmla="*/ 4316219 h 4860733"/>
                <a:gd name="connsiteX10007" fmla="*/ 1070253 w 4853691"/>
                <a:gd name="connsiteY10007" fmla="*/ 4311525 h 4860733"/>
                <a:gd name="connsiteX10008" fmla="*/ 1072600 w 4853691"/>
                <a:gd name="connsiteY10008" fmla="*/ 4302136 h 4860733"/>
                <a:gd name="connsiteX10009" fmla="*/ 1074947 w 4853691"/>
                <a:gd name="connsiteY10009" fmla="*/ 4290401 h 4860733"/>
                <a:gd name="connsiteX10010" fmla="*/ 1077294 w 4853691"/>
                <a:gd name="connsiteY10010" fmla="*/ 4278666 h 4860733"/>
                <a:gd name="connsiteX10011" fmla="*/ 1079641 w 4853691"/>
                <a:gd name="connsiteY10011" fmla="*/ 4266930 h 4860733"/>
                <a:gd name="connsiteX10012" fmla="*/ 1081988 w 4853691"/>
                <a:gd name="connsiteY10012" fmla="*/ 4248154 h 4860733"/>
                <a:gd name="connsiteX10013" fmla="*/ 1081988 w 4853691"/>
                <a:gd name="connsiteY10013" fmla="*/ 4243460 h 4860733"/>
                <a:gd name="connsiteX10014" fmla="*/ 1081988 w 4853691"/>
                <a:gd name="connsiteY10014" fmla="*/ 4238766 h 4860733"/>
                <a:gd name="connsiteX10015" fmla="*/ 1084336 w 4853691"/>
                <a:gd name="connsiteY10015" fmla="*/ 4238766 h 4860733"/>
                <a:gd name="connsiteX10016" fmla="*/ 1105459 w 4853691"/>
                <a:gd name="connsiteY10016" fmla="*/ 4217643 h 4860733"/>
                <a:gd name="connsiteX10017" fmla="*/ 1089030 w 4853691"/>
                <a:gd name="connsiteY10017" fmla="*/ 4198866 h 4860733"/>
                <a:gd name="connsiteX10018" fmla="*/ 1096071 w 4853691"/>
                <a:gd name="connsiteY10018" fmla="*/ 4154272 h 4860733"/>
                <a:gd name="connsiteX10019" fmla="*/ 1096071 w 4853691"/>
                <a:gd name="connsiteY10019" fmla="*/ 4151925 h 4860733"/>
                <a:gd name="connsiteX10020" fmla="*/ 1100765 w 4853691"/>
                <a:gd name="connsiteY10020" fmla="*/ 4119066 h 4860733"/>
                <a:gd name="connsiteX10021" fmla="*/ 1100765 w 4853691"/>
                <a:gd name="connsiteY10021" fmla="*/ 4109678 h 4860733"/>
                <a:gd name="connsiteX10022" fmla="*/ 1103112 w 4853691"/>
                <a:gd name="connsiteY10022" fmla="*/ 4081514 h 4860733"/>
                <a:gd name="connsiteX10023" fmla="*/ 1103112 w 4853691"/>
                <a:gd name="connsiteY10023" fmla="*/ 4069779 h 4860733"/>
                <a:gd name="connsiteX10024" fmla="*/ 1105459 w 4853691"/>
                <a:gd name="connsiteY10024" fmla="*/ 4041614 h 4860733"/>
                <a:gd name="connsiteX10025" fmla="*/ 1105459 w 4853691"/>
                <a:gd name="connsiteY10025" fmla="*/ 4039267 h 4860733"/>
                <a:gd name="connsiteX10026" fmla="*/ 1119541 w 4853691"/>
                <a:gd name="connsiteY10026" fmla="*/ 4058043 h 4860733"/>
                <a:gd name="connsiteX10027" fmla="*/ 1145359 w 4853691"/>
                <a:gd name="connsiteY10027" fmla="*/ 4088555 h 4860733"/>
                <a:gd name="connsiteX10028" fmla="*/ 1272099 w 4853691"/>
                <a:gd name="connsiteY10028" fmla="*/ 4227031 h 4860733"/>
                <a:gd name="connsiteX10029" fmla="*/ 1295570 w 4853691"/>
                <a:gd name="connsiteY10029" fmla="*/ 4250501 h 4860733"/>
                <a:gd name="connsiteX10030" fmla="*/ 1323734 w 4853691"/>
                <a:gd name="connsiteY10030" fmla="*/ 4278666 h 4860733"/>
                <a:gd name="connsiteX10031" fmla="*/ 1354246 w 4853691"/>
                <a:gd name="connsiteY10031" fmla="*/ 4309177 h 4860733"/>
                <a:gd name="connsiteX10032" fmla="*/ 1380063 w 4853691"/>
                <a:gd name="connsiteY10032" fmla="*/ 4334995 h 4860733"/>
                <a:gd name="connsiteX10033" fmla="*/ 1412922 w 4853691"/>
                <a:gd name="connsiteY10033" fmla="*/ 4365506 h 4860733"/>
                <a:gd name="connsiteX10034" fmla="*/ 1436392 w 4853691"/>
                <a:gd name="connsiteY10034" fmla="*/ 4386630 h 4860733"/>
                <a:gd name="connsiteX10035" fmla="*/ 1471598 w 4853691"/>
                <a:gd name="connsiteY10035" fmla="*/ 4417142 h 4860733"/>
                <a:gd name="connsiteX10036" fmla="*/ 1495069 w 4853691"/>
                <a:gd name="connsiteY10036" fmla="*/ 4435918 h 4860733"/>
                <a:gd name="connsiteX10037" fmla="*/ 1518539 w 4853691"/>
                <a:gd name="connsiteY10037" fmla="*/ 4454694 h 4860733"/>
                <a:gd name="connsiteX10038" fmla="*/ 1516192 w 4853691"/>
                <a:gd name="connsiteY10038" fmla="*/ 4461735 h 4860733"/>
                <a:gd name="connsiteX10039" fmla="*/ 1497416 w 4853691"/>
                <a:gd name="connsiteY10039" fmla="*/ 4457041 h 4860733"/>
                <a:gd name="connsiteX10040" fmla="*/ 1464557 w 4853691"/>
                <a:gd name="connsiteY10040" fmla="*/ 4457041 h 4860733"/>
                <a:gd name="connsiteX10041" fmla="*/ 610232 w 4853691"/>
                <a:gd name="connsiteY10041" fmla="*/ 3628534 h 4860733"/>
                <a:gd name="connsiteX10042" fmla="*/ 605538 w 4853691"/>
                <a:gd name="connsiteY10042" fmla="*/ 3623840 h 4860733"/>
                <a:gd name="connsiteX10043" fmla="*/ 610232 w 4853691"/>
                <a:gd name="connsiteY10043" fmla="*/ 3623840 h 4860733"/>
                <a:gd name="connsiteX10044" fmla="*/ 626661 w 4853691"/>
                <a:gd name="connsiteY10044" fmla="*/ 3616799 h 4860733"/>
                <a:gd name="connsiteX10045" fmla="*/ 659520 w 4853691"/>
                <a:gd name="connsiteY10045" fmla="*/ 3640269 h 4860733"/>
                <a:gd name="connsiteX10046" fmla="*/ 659520 w 4853691"/>
                <a:gd name="connsiteY10046" fmla="*/ 3647310 h 4860733"/>
                <a:gd name="connsiteX10047" fmla="*/ 661867 w 4853691"/>
                <a:gd name="connsiteY10047" fmla="*/ 3659045 h 4860733"/>
                <a:gd name="connsiteX10048" fmla="*/ 664214 w 4853691"/>
                <a:gd name="connsiteY10048" fmla="*/ 3670781 h 4860733"/>
                <a:gd name="connsiteX10049" fmla="*/ 661867 w 4853691"/>
                <a:gd name="connsiteY10049" fmla="*/ 3668434 h 4860733"/>
                <a:gd name="connsiteX10050" fmla="*/ 610232 w 4853691"/>
                <a:gd name="connsiteY10050" fmla="*/ 3628534 h 4860733"/>
                <a:gd name="connsiteX10051" fmla="*/ 549209 w 4853691"/>
                <a:gd name="connsiteY10051" fmla="*/ 3576899 h 4860733"/>
                <a:gd name="connsiteX10052" fmla="*/ 502268 w 4853691"/>
                <a:gd name="connsiteY10052" fmla="*/ 3532305 h 4860733"/>
                <a:gd name="connsiteX10053" fmla="*/ 495227 w 4853691"/>
                <a:gd name="connsiteY10053" fmla="*/ 3525264 h 4860733"/>
                <a:gd name="connsiteX10054" fmla="*/ 478797 w 4853691"/>
                <a:gd name="connsiteY10054" fmla="*/ 3499446 h 4860733"/>
                <a:gd name="connsiteX10055" fmla="*/ 476450 w 4853691"/>
                <a:gd name="connsiteY10055" fmla="*/ 3497099 h 4860733"/>
                <a:gd name="connsiteX10056" fmla="*/ 593803 w 4853691"/>
                <a:gd name="connsiteY10056" fmla="*/ 3595675 h 4860733"/>
                <a:gd name="connsiteX10057" fmla="*/ 589109 w 4853691"/>
                <a:gd name="connsiteY10057" fmla="*/ 3607411 h 4860733"/>
                <a:gd name="connsiteX10058" fmla="*/ 591456 w 4853691"/>
                <a:gd name="connsiteY10058" fmla="*/ 3614451 h 4860733"/>
                <a:gd name="connsiteX10059" fmla="*/ 549209 w 4853691"/>
                <a:gd name="connsiteY10059" fmla="*/ 3576899 h 4860733"/>
                <a:gd name="connsiteX10060" fmla="*/ 549209 w 4853691"/>
                <a:gd name="connsiteY10060" fmla="*/ 3576899 h 4860733"/>
                <a:gd name="connsiteX10061" fmla="*/ 115005 w 4853691"/>
                <a:gd name="connsiteY10061" fmla="*/ 2983096 h 4860733"/>
                <a:gd name="connsiteX10062" fmla="*/ 117352 w 4853691"/>
                <a:gd name="connsiteY10062" fmla="*/ 2997178 h 4860733"/>
                <a:gd name="connsiteX10063" fmla="*/ 112658 w 4853691"/>
                <a:gd name="connsiteY10063" fmla="*/ 2992484 h 4860733"/>
                <a:gd name="connsiteX10064" fmla="*/ 103270 w 4853691"/>
                <a:gd name="connsiteY10064" fmla="*/ 2959626 h 4860733"/>
                <a:gd name="connsiteX10065" fmla="*/ 103270 w 4853691"/>
                <a:gd name="connsiteY10065" fmla="*/ 2945543 h 4860733"/>
                <a:gd name="connsiteX10066" fmla="*/ 103270 w 4853691"/>
                <a:gd name="connsiteY10066" fmla="*/ 2933808 h 4860733"/>
                <a:gd name="connsiteX10067" fmla="*/ 103270 w 4853691"/>
                <a:gd name="connsiteY10067" fmla="*/ 2931461 h 4860733"/>
                <a:gd name="connsiteX10068" fmla="*/ 105617 w 4853691"/>
                <a:gd name="connsiteY10068" fmla="*/ 2947890 h 4860733"/>
                <a:gd name="connsiteX10069" fmla="*/ 115005 w 4853691"/>
                <a:gd name="connsiteY10069" fmla="*/ 2983096 h 4860733"/>
                <a:gd name="connsiteX10070" fmla="*/ 124393 w 4853691"/>
                <a:gd name="connsiteY10070" fmla="*/ 3025343 h 4860733"/>
                <a:gd name="connsiteX10071" fmla="*/ 122046 w 4853691"/>
                <a:gd name="connsiteY10071" fmla="*/ 3018302 h 4860733"/>
                <a:gd name="connsiteX10072" fmla="*/ 119699 w 4853691"/>
                <a:gd name="connsiteY10072" fmla="*/ 3011261 h 4860733"/>
                <a:gd name="connsiteX10073" fmla="*/ 119699 w 4853691"/>
                <a:gd name="connsiteY10073" fmla="*/ 3008914 h 4860733"/>
                <a:gd name="connsiteX10074" fmla="*/ 124393 w 4853691"/>
                <a:gd name="connsiteY10074" fmla="*/ 3025343 h 4860733"/>
                <a:gd name="connsiteX10075" fmla="*/ 117352 w 4853691"/>
                <a:gd name="connsiteY10075" fmla="*/ 3015955 h 4860733"/>
                <a:gd name="connsiteX10076" fmla="*/ 117352 w 4853691"/>
                <a:gd name="connsiteY10076" fmla="*/ 3015955 h 4860733"/>
                <a:gd name="connsiteX10077" fmla="*/ 117352 w 4853691"/>
                <a:gd name="connsiteY10077" fmla="*/ 3015955 h 4860733"/>
                <a:gd name="connsiteX10078" fmla="*/ 117352 w 4853691"/>
                <a:gd name="connsiteY10078" fmla="*/ 3015955 h 4860733"/>
                <a:gd name="connsiteX10079" fmla="*/ 110311 w 4853691"/>
                <a:gd name="connsiteY10079" fmla="*/ 2985443 h 4860733"/>
                <a:gd name="connsiteX10080" fmla="*/ 110311 w 4853691"/>
                <a:gd name="connsiteY10080" fmla="*/ 2987790 h 4860733"/>
                <a:gd name="connsiteX10081" fmla="*/ 110311 w 4853691"/>
                <a:gd name="connsiteY10081" fmla="*/ 2985443 h 4860733"/>
                <a:gd name="connsiteX10082" fmla="*/ 103270 w 4853691"/>
                <a:gd name="connsiteY10082" fmla="*/ 2971361 h 4860733"/>
                <a:gd name="connsiteX10083" fmla="*/ 103270 w 4853691"/>
                <a:gd name="connsiteY10083" fmla="*/ 2964320 h 4860733"/>
                <a:gd name="connsiteX10084" fmla="*/ 110311 w 4853691"/>
                <a:gd name="connsiteY10084" fmla="*/ 2985443 h 4860733"/>
                <a:gd name="connsiteX10085" fmla="*/ 70411 w 4853691"/>
                <a:gd name="connsiteY10085" fmla="*/ 2713186 h 4860733"/>
                <a:gd name="connsiteX10086" fmla="*/ 77453 w 4853691"/>
                <a:gd name="connsiteY10086" fmla="*/ 2731962 h 4860733"/>
                <a:gd name="connsiteX10087" fmla="*/ 72758 w 4853691"/>
                <a:gd name="connsiteY10087" fmla="*/ 2734309 h 4860733"/>
                <a:gd name="connsiteX10088" fmla="*/ 70411 w 4853691"/>
                <a:gd name="connsiteY10088" fmla="*/ 2731962 h 4860733"/>
                <a:gd name="connsiteX10089" fmla="*/ 63370 w 4853691"/>
                <a:gd name="connsiteY10089" fmla="*/ 2720227 h 4860733"/>
                <a:gd name="connsiteX10090" fmla="*/ 58676 w 4853691"/>
                <a:gd name="connsiteY10090" fmla="*/ 2713186 h 4860733"/>
                <a:gd name="connsiteX10091" fmla="*/ 58676 w 4853691"/>
                <a:gd name="connsiteY10091" fmla="*/ 2710839 h 4860733"/>
                <a:gd name="connsiteX10092" fmla="*/ 49288 w 4853691"/>
                <a:gd name="connsiteY10092" fmla="*/ 2694409 h 4860733"/>
                <a:gd name="connsiteX10093" fmla="*/ 49288 w 4853691"/>
                <a:gd name="connsiteY10093" fmla="*/ 2692062 h 4860733"/>
                <a:gd name="connsiteX10094" fmla="*/ 58676 w 4853691"/>
                <a:gd name="connsiteY10094" fmla="*/ 2682674 h 4860733"/>
                <a:gd name="connsiteX10095" fmla="*/ 65717 w 4853691"/>
                <a:gd name="connsiteY10095" fmla="*/ 2708492 h 4860733"/>
                <a:gd name="connsiteX10096" fmla="*/ 70411 w 4853691"/>
                <a:gd name="connsiteY10096" fmla="*/ 2713186 h 4860733"/>
                <a:gd name="connsiteX10097" fmla="*/ 79800 w 4853691"/>
                <a:gd name="connsiteY10097" fmla="*/ 2670939 h 4860733"/>
                <a:gd name="connsiteX10098" fmla="*/ 79800 w 4853691"/>
                <a:gd name="connsiteY10098" fmla="*/ 2663898 h 4860733"/>
                <a:gd name="connsiteX10099" fmla="*/ 79800 w 4853691"/>
                <a:gd name="connsiteY10099" fmla="*/ 2654510 h 4860733"/>
                <a:gd name="connsiteX10100" fmla="*/ 79800 w 4853691"/>
                <a:gd name="connsiteY10100" fmla="*/ 2638080 h 4860733"/>
                <a:gd name="connsiteX10101" fmla="*/ 79800 w 4853691"/>
                <a:gd name="connsiteY10101" fmla="*/ 2635733 h 4860733"/>
                <a:gd name="connsiteX10102" fmla="*/ 79800 w 4853691"/>
                <a:gd name="connsiteY10102" fmla="*/ 2633386 h 4860733"/>
                <a:gd name="connsiteX10103" fmla="*/ 86841 w 4853691"/>
                <a:gd name="connsiteY10103" fmla="*/ 2631039 h 4860733"/>
                <a:gd name="connsiteX10104" fmla="*/ 91535 w 4853691"/>
                <a:gd name="connsiteY10104" fmla="*/ 2642774 h 4860733"/>
                <a:gd name="connsiteX10105" fmla="*/ 96229 w 4853691"/>
                <a:gd name="connsiteY10105" fmla="*/ 2652163 h 4860733"/>
                <a:gd name="connsiteX10106" fmla="*/ 105617 w 4853691"/>
                <a:gd name="connsiteY10106" fmla="*/ 2673286 h 4860733"/>
                <a:gd name="connsiteX10107" fmla="*/ 96229 w 4853691"/>
                <a:gd name="connsiteY10107" fmla="*/ 2689715 h 4860733"/>
                <a:gd name="connsiteX10108" fmla="*/ 107964 w 4853691"/>
                <a:gd name="connsiteY10108" fmla="*/ 2708492 h 4860733"/>
                <a:gd name="connsiteX10109" fmla="*/ 107964 w 4853691"/>
                <a:gd name="connsiteY10109" fmla="*/ 2710839 h 4860733"/>
                <a:gd name="connsiteX10110" fmla="*/ 107964 w 4853691"/>
                <a:gd name="connsiteY10110" fmla="*/ 2710839 h 4860733"/>
                <a:gd name="connsiteX10111" fmla="*/ 100923 w 4853691"/>
                <a:gd name="connsiteY10111" fmla="*/ 2724921 h 4860733"/>
                <a:gd name="connsiteX10112" fmla="*/ 100923 w 4853691"/>
                <a:gd name="connsiteY10112" fmla="*/ 2727268 h 4860733"/>
                <a:gd name="connsiteX10113" fmla="*/ 96229 w 4853691"/>
                <a:gd name="connsiteY10113" fmla="*/ 2736656 h 4860733"/>
                <a:gd name="connsiteX10114" fmla="*/ 86841 w 4853691"/>
                <a:gd name="connsiteY10114" fmla="*/ 2734309 h 4860733"/>
                <a:gd name="connsiteX10115" fmla="*/ 86841 w 4853691"/>
                <a:gd name="connsiteY10115" fmla="*/ 2706145 h 4860733"/>
                <a:gd name="connsiteX10116" fmla="*/ 79800 w 4853691"/>
                <a:gd name="connsiteY10116" fmla="*/ 2670939 h 4860733"/>
                <a:gd name="connsiteX10117" fmla="*/ 147864 w 4853691"/>
                <a:gd name="connsiteY10117" fmla="*/ 2706145 h 4860733"/>
                <a:gd name="connsiteX10118" fmla="*/ 157252 w 4853691"/>
                <a:gd name="connsiteY10118" fmla="*/ 2710839 h 4860733"/>
                <a:gd name="connsiteX10119" fmla="*/ 154905 w 4853691"/>
                <a:gd name="connsiteY10119" fmla="*/ 2717880 h 4860733"/>
                <a:gd name="connsiteX10120" fmla="*/ 159599 w 4853691"/>
                <a:gd name="connsiteY10120" fmla="*/ 2729615 h 4860733"/>
                <a:gd name="connsiteX10121" fmla="*/ 159599 w 4853691"/>
                <a:gd name="connsiteY10121" fmla="*/ 2729615 h 4860733"/>
                <a:gd name="connsiteX10122" fmla="*/ 154905 w 4853691"/>
                <a:gd name="connsiteY10122" fmla="*/ 2734309 h 4860733"/>
                <a:gd name="connsiteX10123" fmla="*/ 150211 w 4853691"/>
                <a:gd name="connsiteY10123" fmla="*/ 2736656 h 4860733"/>
                <a:gd name="connsiteX10124" fmla="*/ 145517 w 4853691"/>
                <a:gd name="connsiteY10124" fmla="*/ 2739003 h 4860733"/>
                <a:gd name="connsiteX10125" fmla="*/ 140823 w 4853691"/>
                <a:gd name="connsiteY10125" fmla="*/ 2741350 h 4860733"/>
                <a:gd name="connsiteX10126" fmla="*/ 136129 w 4853691"/>
                <a:gd name="connsiteY10126" fmla="*/ 2743697 h 4860733"/>
                <a:gd name="connsiteX10127" fmla="*/ 131435 w 4853691"/>
                <a:gd name="connsiteY10127" fmla="*/ 2746044 h 4860733"/>
                <a:gd name="connsiteX10128" fmla="*/ 126741 w 4853691"/>
                <a:gd name="connsiteY10128" fmla="*/ 2748391 h 4860733"/>
                <a:gd name="connsiteX10129" fmla="*/ 122046 w 4853691"/>
                <a:gd name="connsiteY10129" fmla="*/ 2750738 h 4860733"/>
                <a:gd name="connsiteX10130" fmla="*/ 117352 w 4853691"/>
                <a:gd name="connsiteY10130" fmla="*/ 2753085 h 4860733"/>
                <a:gd name="connsiteX10131" fmla="*/ 112658 w 4853691"/>
                <a:gd name="connsiteY10131" fmla="*/ 2755433 h 4860733"/>
                <a:gd name="connsiteX10132" fmla="*/ 110311 w 4853691"/>
                <a:gd name="connsiteY10132" fmla="*/ 2755433 h 4860733"/>
                <a:gd name="connsiteX10133" fmla="*/ 105617 w 4853691"/>
                <a:gd name="connsiteY10133" fmla="*/ 2755433 h 4860733"/>
                <a:gd name="connsiteX10134" fmla="*/ 105617 w 4853691"/>
                <a:gd name="connsiteY10134" fmla="*/ 2753085 h 4860733"/>
                <a:gd name="connsiteX10135" fmla="*/ 96229 w 4853691"/>
                <a:gd name="connsiteY10135" fmla="*/ 2736656 h 4860733"/>
                <a:gd name="connsiteX10136" fmla="*/ 100923 w 4853691"/>
                <a:gd name="connsiteY10136" fmla="*/ 2727268 h 4860733"/>
                <a:gd name="connsiteX10137" fmla="*/ 100923 w 4853691"/>
                <a:gd name="connsiteY10137" fmla="*/ 2724921 h 4860733"/>
                <a:gd name="connsiteX10138" fmla="*/ 107964 w 4853691"/>
                <a:gd name="connsiteY10138" fmla="*/ 2710839 h 4860733"/>
                <a:gd name="connsiteX10139" fmla="*/ 107964 w 4853691"/>
                <a:gd name="connsiteY10139" fmla="*/ 2708492 h 4860733"/>
                <a:gd name="connsiteX10140" fmla="*/ 107964 w 4853691"/>
                <a:gd name="connsiteY10140" fmla="*/ 2706145 h 4860733"/>
                <a:gd name="connsiteX10141" fmla="*/ 115005 w 4853691"/>
                <a:gd name="connsiteY10141" fmla="*/ 2708492 h 4860733"/>
                <a:gd name="connsiteX10142" fmla="*/ 131435 w 4853691"/>
                <a:gd name="connsiteY10142" fmla="*/ 2699103 h 4860733"/>
                <a:gd name="connsiteX10143" fmla="*/ 143170 w 4853691"/>
                <a:gd name="connsiteY10143" fmla="*/ 2706145 h 4860733"/>
                <a:gd name="connsiteX10144" fmla="*/ 147864 w 4853691"/>
                <a:gd name="connsiteY10144" fmla="*/ 2706145 h 4860733"/>
                <a:gd name="connsiteX10145" fmla="*/ 211234 w 4853691"/>
                <a:gd name="connsiteY10145" fmla="*/ 2746044 h 4860733"/>
                <a:gd name="connsiteX10146" fmla="*/ 218275 w 4853691"/>
                <a:gd name="connsiteY10146" fmla="*/ 2750738 h 4860733"/>
                <a:gd name="connsiteX10147" fmla="*/ 213581 w 4853691"/>
                <a:gd name="connsiteY10147" fmla="*/ 2762474 h 4860733"/>
                <a:gd name="connsiteX10148" fmla="*/ 213581 w 4853691"/>
                <a:gd name="connsiteY10148" fmla="*/ 2767168 h 4860733"/>
                <a:gd name="connsiteX10149" fmla="*/ 213581 w 4853691"/>
                <a:gd name="connsiteY10149" fmla="*/ 2767168 h 4860733"/>
                <a:gd name="connsiteX10150" fmla="*/ 204193 w 4853691"/>
                <a:gd name="connsiteY10150" fmla="*/ 2769515 h 4860733"/>
                <a:gd name="connsiteX10151" fmla="*/ 194805 w 4853691"/>
                <a:gd name="connsiteY10151" fmla="*/ 2771862 h 4860733"/>
                <a:gd name="connsiteX10152" fmla="*/ 183070 w 4853691"/>
                <a:gd name="connsiteY10152" fmla="*/ 2774209 h 4860733"/>
                <a:gd name="connsiteX10153" fmla="*/ 176028 w 4853691"/>
                <a:gd name="connsiteY10153" fmla="*/ 2776556 h 4860733"/>
                <a:gd name="connsiteX10154" fmla="*/ 157252 w 4853691"/>
                <a:gd name="connsiteY10154" fmla="*/ 2776556 h 4860733"/>
                <a:gd name="connsiteX10155" fmla="*/ 136129 w 4853691"/>
                <a:gd name="connsiteY10155" fmla="*/ 2774209 h 4860733"/>
                <a:gd name="connsiteX10156" fmla="*/ 129088 w 4853691"/>
                <a:gd name="connsiteY10156" fmla="*/ 2771862 h 4860733"/>
                <a:gd name="connsiteX10157" fmla="*/ 115005 w 4853691"/>
                <a:gd name="connsiteY10157" fmla="*/ 2769515 h 4860733"/>
                <a:gd name="connsiteX10158" fmla="*/ 107964 w 4853691"/>
                <a:gd name="connsiteY10158" fmla="*/ 2767168 h 4860733"/>
                <a:gd name="connsiteX10159" fmla="*/ 98576 w 4853691"/>
                <a:gd name="connsiteY10159" fmla="*/ 2762474 h 4860733"/>
                <a:gd name="connsiteX10160" fmla="*/ 98576 w 4853691"/>
                <a:gd name="connsiteY10160" fmla="*/ 2762474 h 4860733"/>
                <a:gd name="connsiteX10161" fmla="*/ 100923 w 4853691"/>
                <a:gd name="connsiteY10161" fmla="*/ 2755433 h 4860733"/>
                <a:gd name="connsiteX10162" fmla="*/ 105617 w 4853691"/>
                <a:gd name="connsiteY10162" fmla="*/ 2755433 h 4860733"/>
                <a:gd name="connsiteX10163" fmla="*/ 107964 w 4853691"/>
                <a:gd name="connsiteY10163" fmla="*/ 2755433 h 4860733"/>
                <a:gd name="connsiteX10164" fmla="*/ 115005 w 4853691"/>
                <a:gd name="connsiteY10164" fmla="*/ 2753085 h 4860733"/>
                <a:gd name="connsiteX10165" fmla="*/ 119699 w 4853691"/>
                <a:gd name="connsiteY10165" fmla="*/ 2750738 h 4860733"/>
                <a:gd name="connsiteX10166" fmla="*/ 124393 w 4853691"/>
                <a:gd name="connsiteY10166" fmla="*/ 2748391 h 4860733"/>
                <a:gd name="connsiteX10167" fmla="*/ 129088 w 4853691"/>
                <a:gd name="connsiteY10167" fmla="*/ 2746044 h 4860733"/>
                <a:gd name="connsiteX10168" fmla="*/ 133782 w 4853691"/>
                <a:gd name="connsiteY10168" fmla="*/ 2743697 h 4860733"/>
                <a:gd name="connsiteX10169" fmla="*/ 138476 w 4853691"/>
                <a:gd name="connsiteY10169" fmla="*/ 2741350 h 4860733"/>
                <a:gd name="connsiteX10170" fmla="*/ 143170 w 4853691"/>
                <a:gd name="connsiteY10170" fmla="*/ 2739003 h 4860733"/>
                <a:gd name="connsiteX10171" fmla="*/ 147864 w 4853691"/>
                <a:gd name="connsiteY10171" fmla="*/ 2736656 h 4860733"/>
                <a:gd name="connsiteX10172" fmla="*/ 152558 w 4853691"/>
                <a:gd name="connsiteY10172" fmla="*/ 2734309 h 4860733"/>
                <a:gd name="connsiteX10173" fmla="*/ 157252 w 4853691"/>
                <a:gd name="connsiteY10173" fmla="*/ 2729615 h 4860733"/>
                <a:gd name="connsiteX10174" fmla="*/ 157252 w 4853691"/>
                <a:gd name="connsiteY10174" fmla="*/ 2729615 h 4860733"/>
                <a:gd name="connsiteX10175" fmla="*/ 171334 w 4853691"/>
                <a:gd name="connsiteY10175" fmla="*/ 2736656 h 4860733"/>
                <a:gd name="connsiteX10176" fmla="*/ 185417 w 4853691"/>
                <a:gd name="connsiteY10176" fmla="*/ 2729615 h 4860733"/>
                <a:gd name="connsiteX10177" fmla="*/ 197152 w 4853691"/>
                <a:gd name="connsiteY10177" fmla="*/ 2739003 h 4860733"/>
                <a:gd name="connsiteX10178" fmla="*/ 211234 w 4853691"/>
                <a:gd name="connsiteY10178" fmla="*/ 2746044 h 4860733"/>
                <a:gd name="connsiteX10179" fmla="*/ 234705 w 4853691"/>
                <a:gd name="connsiteY10179" fmla="*/ 2670939 h 4860733"/>
                <a:gd name="connsiteX10180" fmla="*/ 234705 w 4853691"/>
                <a:gd name="connsiteY10180" fmla="*/ 2626345 h 4860733"/>
                <a:gd name="connsiteX10181" fmla="*/ 234705 w 4853691"/>
                <a:gd name="connsiteY10181" fmla="*/ 2602875 h 4860733"/>
                <a:gd name="connsiteX10182" fmla="*/ 234705 w 4853691"/>
                <a:gd name="connsiteY10182" fmla="*/ 2560628 h 4860733"/>
                <a:gd name="connsiteX10183" fmla="*/ 234705 w 4853691"/>
                <a:gd name="connsiteY10183" fmla="*/ 2544198 h 4860733"/>
                <a:gd name="connsiteX10184" fmla="*/ 234705 w 4853691"/>
                <a:gd name="connsiteY10184" fmla="*/ 2516034 h 4860733"/>
                <a:gd name="connsiteX10185" fmla="*/ 239399 w 4853691"/>
                <a:gd name="connsiteY10185" fmla="*/ 2516034 h 4860733"/>
                <a:gd name="connsiteX10186" fmla="*/ 241746 w 4853691"/>
                <a:gd name="connsiteY10186" fmla="*/ 2525422 h 4860733"/>
                <a:gd name="connsiteX10187" fmla="*/ 251134 w 4853691"/>
                <a:gd name="connsiteY10187" fmla="*/ 2551240 h 4860733"/>
                <a:gd name="connsiteX10188" fmla="*/ 255828 w 4853691"/>
                <a:gd name="connsiteY10188" fmla="*/ 2565322 h 4860733"/>
                <a:gd name="connsiteX10189" fmla="*/ 309810 w 4853691"/>
                <a:gd name="connsiteY10189" fmla="*/ 2710839 h 4860733"/>
                <a:gd name="connsiteX10190" fmla="*/ 323892 w 4853691"/>
                <a:gd name="connsiteY10190" fmla="*/ 2750738 h 4860733"/>
                <a:gd name="connsiteX10191" fmla="*/ 333281 w 4853691"/>
                <a:gd name="connsiteY10191" fmla="*/ 2776556 h 4860733"/>
                <a:gd name="connsiteX10192" fmla="*/ 321545 w 4853691"/>
                <a:gd name="connsiteY10192" fmla="*/ 2790638 h 4860733"/>
                <a:gd name="connsiteX10193" fmla="*/ 309810 w 4853691"/>
                <a:gd name="connsiteY10193" fmla="*/ 2788291 h 4860733"/>
                <a:gd name="connsiteX10194" fmla="*/ 293381 w 4853691"/>
                <a:gd name="connsiteY10194" fmla="*/ 2783597 h 4860733"/>
                <a:gd name="connsiteX10195" fmla="*/ 281646 w 4853691"/>
                <a:gd name="connsiteY10195" fmla="*/ 2781250 h 4860733"/>
                <a:gd name="connsiteX10196" fmla="*/ 262869 w 4853691"/>
                <a:gd name="connsiteY10196" fmla="*/ 2776556 h 4860733"/>
                <a:gd name="connsiteX10197" fmla="*/ 246440 w 4853691"/>
                <a:gd name="connsiteY10197" fmla="*/ 2771862 h 4860733"/>
                <a:gd name="connsiteX10198" fmla="*/ 246440 w 4853691"/>
                <a:gd name="connsiteY10198" fmla="*/ 2767168 h 4860733"/>
                <a:gd name="connsiteX10199" fmla="*/ 227664 w 4853691"/>
                <a:gd name="connsiteY10199" fmla="*/ 2746044 h 4860733"/>
                <a:gd name="connsiteX10200" fmla="*/ 227664 w 4853691"/>
                <a:gd name="connsiteY10200" fmla="*/ 2696756 h 4860733"/>
                <a:gd name="connsiteX10201" fmla="*/ 234705 w 4853691"/>
                <a:gd name="connsiteY10201" fmla="*/ 2670939 h 4860733"/>
                <a:gd name="connsiteX10202" fmla="*/ 265216 w 4853691"/>
                <a:gd name="connsiteY10202" fmla="*/ 2532463 h 4860733"/>
                <a:gd name="connsiteX10203" fmla="*/ 279299 w 4853691"/>
                <a:gd name="connsiteY10203" fmla="*/ 2551240 h 4860733"/>
                <a:gd name="connsiteX10204" fmla="*/ 291034 w 4853691"/>
                <a:gd name="connsiteY10204" fmla="*/ 2567669 h 4860733"/>
                <a:gd name="connsiteX10205" fmla="*/ 305116 w 4853691"/>
                <a:gd name="connsiteY10205" fmla="*/ 2588792 h 4860733"/>
                <a:gd name="connsiteX10206" fmla="*/ 316851 w 4853691"/>
                <a:gd name="connsiteY10206" fmla="*/ 2605222 h 4860733"/>
                <a:gd name="connsiteX10207" fmla="*/ 333281 w 4853691"/>
                <a:gd name="connsiteY10207" fmla="*/ 2628692 h 4860733"/>
                <a:gd name="connsiteX10208" fmla="*/ 345016 w 4853691"/>
                <a:gd name="connsiteY10208" fmla="*/ 2645121 h 4860733"/>
                <a:gd name="connsiteX10209" fmla="*/ 363792 w 4853691"/>
                <a:gd name="connsiteY10209" fmla="*/ 2673286 h 4860733"/>
                <a:gd name="connsiteX10210" fmla="*/ 373180 w 4853691"/>
                <a:gd name="connsiteY10210" fmla="*/ 2687368 h 4860733"/>
                <a:gd name="connsiteX10211" fmla="*/ 398998 w 4853691"/>
                <a:gd name="connsiteY10211" fmla="*/ 2724921 h 4860733"/>
                <a:gd name="connsiteX10212" fmla="*/ 401345 w 4853691"/>
                <a:gd name="connsiteY10212" fmla="*/ 2727268 h 4860733"/>
                <a:gd name="connsiteX10213" fmla="*/ 462368 w 4853691"/>
                <a:gd name="connsiteY10213" fmla="*/ 2816456 h 4860733"/>
                <a:gd name="connsiteX10214" fmla="*/ 521044 w 4853691"/>
                <a:gd name="connsiteY10214" fmla="*/ 2898602 h 4860733"/>
                <a:gd name="connsiteX10215" fmla="*/ 530433 w 4853691"/>
                <a:gd name="connsiteY10215" fmla="*/ 2912685 h 4860733"/>
                <a:gd name="connsiteX10216" fmla="*/ 542168 w 4853691"/>
                <a:gd name="connsiteY10216" fmla="*/ 2929114 h 4860733"/>
                <a:gd name="connsiteX10217" fmla="*/ 565638 w 4853691"/>
                <a:gd name="connsiteY10217" fmla="*/ 2964320 h 4860733"/>
                <a:gd name="connsiteX10218" fmla="*/ 572679 w 4853691"/>
                <a:gd name="connsiteY10218" fmla="*/ 2976055 h 4860733"/>
                <a:gd name="connsiteX10219" fmla="*/ 591456 w 4853691"/>
                <a:gd name="connsiteY10219" fmla="*/ 3001873 h 4860733"/>
                <a:gd name="connsiteX10220" fmla="*/ 589109 w 4853691"/>
                <a:gd name="connsiteY10220" fmla="*/ 3004220 h 4860733"/>
                <a:gd name="connsiteX10221" fmla="*/ 556250 w 4853691"/>
                <a:gd name="connsiteY10221" fmla="*/ 2978402 h 4860733"/>
                <a:gd name="connsiteX10222" fmla="*/ 535127 w 4853691"/>
                <a:gd name="connsiteY10222" fmla="*/ 2961973 h 4860733"/>
                <a:gd name="connsiteX10223" fmla="*/ 490533 w 4853691"/>
                <a:gd name="connsiteY10223" fmla="*/ 2924420 h 4860733"/>
                <a:gd name="connsiteX10224" fmla="*/ 469409 w 4853691"/>
                <a:gd name="connsiteY10224" fmla="*/ 2905643 h 4860733"/>
                <a:gd name="connsiteX10225" fmla="*/ 415427 w 4853691"/>
                <a:gd name="connsiteY10225" fmla="*/ 2858703 h 4860733"/>
                <a:gd name="connsiteX10226" fmla="*/ 406039 w 4853691"/>
                <a:gd name="connsiteY10226" fmla="*/ 2851662 h 4860733"/>
                <a:gd name="connsiteX10227" fmla="*/ 359098 w 4853691"/>
                <a:gd name="connsiteY10227" fmla="*/ 2809415 h 4860733"/>
                <a:gd name="connsiteX10228" fmla="*/ 363792 w 4853691"/>
                <a:gd name="connsiteY10228" fmla="*/ 2797679 h 4860733"/>
                <a:gd name="connsiteX10229" fmla="*/ 342669 w 4853691"/>
                <a:gd name="connsiteY10229" fmla="*/ 2776556 h 4860733"/>
                <a:gd name="connsiteX10230" fmla="*/ 335628 w 4853691"/>
                <a:gd name="connsiteY10230" fmla="*/ 2776556 h 4860733"/>
                <a:gd name="connsiteX10231" fmla="*/ 323892 w 4853691"/>
                <a:gd name="connsiteY10231" fmla="*/ 2746044 h 4860733"/>
                <a:gd name="connsiteX10232" fmla="*/ 309810 w 4853691"/>
                <a:gd name="connsiteY10232" fmla="*/ 2708492 h 4860733"/>
                <a:gd name="connsiteX10233" fmla="*/ 300422 w 4853691"/>
                <a:gd name="connsiteY10233" fmla="*/ 2682674 h 4860733"/>
                <a:gd name="connsiteX10234" fmla="*/ 239399 w 4853691"/>
                <a:gd name="connsiteY10234" fmla="*/ 2518381 h 4860733"/>
                <a:gd name="connsiteX10235" fmla="*/ 239399 w 4853691"/>
                <a:gd name="connsiteY10235" fmla="*/ 2518381 h 4860733"/>
                <a:gd name="connsiteX10236" fmla="*/ 241746 w 4853691"/>
                <a:gd name="connsiteY10236" fmla="*/ 2516034 h 4860733"/>
                <a:gd name="connsiteX10237" fmla="*/ 246440 w 4853691"/>
                <a:gd name="connsiteY10237" fmla="*/ 2520728 h 4860733"/>
                <a:gd name="connsiteX10238" fmla="*/ 265216 w 4853691"/>
                <a:gd name="connsiteY10238" fmla="*/ 2532463 h 4860733"/>
                <a:gd name="connsiteX10239" fmla="*/ 638397 w 4853691"/>
                <a:gd name="connsiteY10239" fmla="*/ 2978402 h 4860733"/>
                <a:gd name="connsiteX10240" fmla="*/ 654826 w 4853691"/>
                <a:gd name="connsiteY10240" fmla="*/ 2957279 h 4860733"/>
                <a:gd name="connsiteX10241" fmla="*/ 668908 w 4853691"/>
                <a:gd name="connsiteY10241" fmla="*/ 2940849 h 4860733"/>
                <a:gd name="connsiteX10242" fmla="*/ 685338 w 4853691"/>
                <a:gd name="connsiteY10242" fmla="*/ 2919726 h 4860733"/>
                <a:gd name="connsiteX10243" fmla="*/ 699420 w 4853691"/>
                <a:gd name="connsiteY10243" fmla="*/ 2903296 h 4860733"/>
                <a:gd name="connsiteX10244" fmla="*/ 718196 w 4853691"/>
                <a:gd name="connsiteY10244" fmla="*/ 2882173 h 4860733"/>
                <a:gd name="connsiteX10245" fmla="*/ 732279 w 4853691"/>
                <a:gd name="connsiteY10245" fmla="*/ 2865744 h 4860733"/>
                <a:gd name="connsiteX10246" fmla="*/ 751055 w 4853691"/>
                <a:gd name="connsiteY10246" fmla="*/ 2842273 h 4860733"/>
                <a:gd name="connsiteX10247" fmla="*/ 765137 w 4853691"/>
                <a:gd name="connsiteY10247" fmla="*/ 2823497 h 4860733"/>
                <a:gd name="connsiteX10248" fmla="*/ 781566 w 4853691"/>
                <a:gd name="connsiteY10248" fmla="*/ 2800026 h 4860733"/>
                <a:gd name="connsiteX10249" fmla="*/ 795649 w 4853691"/>
                <a:gd name="connsiteY10249" fmla="*/ 2781250 h 4860733"/>
                <a:gd name="connsiteX10250" fmla="*/ 812078 w 4853691"/>
                <a:gd name="connsiteY10250" fmla="*/ 2757780 h 4860733"/>
                <a:gd name="connsiteX10251" fmla="*/ 826160 w 4853691"/>
                <a:gd name="connsiteY10251" fmla="*/ 2739003 h 4860733"/>
                <a:gd name="connsiteX10252" fmla="*/ 842590 w 4853691"/>
                <a:gd name="connsiteY10252" fmla="*/ 2715533 h 4860733"/>
                <a:gd name="connsiteX10253" fmla="*/ 856672 w 4853691"/>
                <a:gd name="connsiteY10253" fmla="*/ 2694409 h 4860733"/>
                <a:gd name="connsiteX10254" fmla="*/ 873101 w 4853691"/>
                <a:gd name="connsiteY10254" fmla="*/ 2673286 h 4860733"/>
                <a:gd name="connsiteX10255" fmla="*/ 889531 w 4853691"/>
                <a:gd name="connsiteY10255" fmla="*/ 2649816 h 4860733"/>
                <a:gd name="connsiteX10256" fmla="*/ 903613 w 4853691"/>
                <a:gd name="connsiteY10256" fmla="*/ 2628692 h 4860733"/>
                <a:gd name="connsiteX10257" fmla="*/ 922389 w 4853691"/>
                <a:gd name="connsiteY10257" fmla="*/ 2602875 h 4860733"/>
                <a:gd name="connsiteX10258" fmla="*/ 936472 w 4853691"/>
                <a:gd name="connsiteY10258" fmla="*/ 2584098 h 4860733"/>
                <a:gd name="connsiteX10259" fmla="*/ 955248 w 4853691"/>
                <a:gd name="connsiteY10259" fmla="*/ 2555934 h 4860733"/>
                <a:gd name="connsiteX10260" fmla="*/ 964636 w 4853691"/>
                <a:gd name="connsiteY10260" fmla="*/ 2541851 h 4860733"/>
                <a:gd name="connsiteX10261" fmla="*/ 988107 w 4853691"/>
                <a:gd name="connsiteY10261" fmla="*/ 2506646 h 4860733"/>
                <a:gd name="connsiteX10262" fmla="*/ 990454 w 4853691"/>
                <a:gd name="connsiteY10262" fmla="*/ 2501952 h 4860733"/>
                <a:gd name="connsiteX10263" fmla="*/ 1124235 w 4853691"/>
                <a:gd name="connsiteY10263" fmla="*/ 2304800 h 4860733"/>
                <a:gd name="connsiteX10264" fmla="*/ 1204035 w 4853691"/>
                <a:gd name="connsiteY10264" fmla="*/ 2185100 h 4860733"/>
                <a:gd name="connsiteX10265" fmla="*/ 1208729 w 4853691"/>
                <a:gd name="connsiteY10265" fmla="*/ 2178059 h 4860733"/>
                <a:gd name="connsiteX10266" fmla="*/ 1276793 w 4853691"/>
                <a:gd name="connsiteY10266" fmla="*/ 2077136 h 4860733"/>
                <a:gd name="connsiteX10267" fmla="*/ 1295570 w 4853691"/>
                <a:gd name="connsiteY10267" fmla="*/ 2079483 h 4860733"/>
                <a:gd name="connsiteX10268" fmla="*/ 1300264 w 4853691"/>
                <a:gd name="connsiteY10268" fmla="*/ 2079483 h 4860733"/>
                <a:gd name="connsiteX10269" fmla="*/ 1323734 w 4853691"/>
                <a:gd name="connsiteY10269" fmla="*/ 2168671 h 4860733"/>
                <a:gd name="connsiteX10270" fmla="*/ 1377716 w 4853691"/>
                <a:gd name="connsiteY10270" fmla="*/ 2365823 h 4860733"/>
                <a:gd name="connsiteX10271" fmla="*/ 1363634 w 4853691"/>
                <a:gd name="connsiteY10271" fmla="*/ 2384599 h 4860733"/>
                <a:gd name="connsiteX10272" fmla="*/ 1368328 w 4853691"/>
                <a:gd name="connsiteY10272" fmla="*/ 2396334 h 4860733"/>
                <a:gd name="connsiteX10273" fmla="*/ 1368328 w 4853691"/>
                <a:gd name="connsiteY10273" fmla="*/ 2396334 h 4860733"/>
                <a:gd name="connsiteX10274" fmla="*/ 1265058 w 4853691"/>
                <a:gd name="connsiteY10274" fmla="*/ 2492563 h 4860733"/>
                <a:gd name="connsiteX10275" fmla="*/ 1253323 w 4853691"/>
                <a:gd name="connsiteY10275" fmla="*/ 2501952 h 4860733"/>
                <a:gd name="connsiteX10276" fmla="*/ 1213423 w 4853691"/>
                <a:gd name="connsiteY10276" fmla="*/ 2537157 h 4860733"/>
                <a:gd name="connsiteX10277" fmla="*/ 1194647 w 4853691"/>
                <a:gd name="connsiteY10277" fmla="*/ 2553587 h 4860733"/>
                <a:gd name="connsiteX10278" fmla="*/ 1161788 w 4853691"/>
                <a:gd name="connsiteY10278" fmla="*/ 2581751 h 4860733"/>
                <a:gd name="connsiteX10279" fmla="*/ 1140665 w 4853691"/>
                <a:gd name="connsiteY10279" fmla="*/ 2600527 h 4860733"/>
                <a:gd name="connsiteX10280" fmla="*/ 1112500 w 4853691"/>
                <a:gd name="connsiteY10280" fmla="*/ 2623998 h 4860733"/>
                <a:gd name="connsiteX10281" fmla="*/ 1086683 w 4853691"/>
                <a:gd name="connsiteY10281" fmla="*/ 2645121 h 4860733"/>
                <a:gd name="connsiteX10282" fmla="*/ 1063212 w 4853691"/>
                <a:gd name="connsiteY10282" fmla="*/ 2666245 h 4860733"/>
                <a:gd name="connsiteX10283" fmla="*/ 1039742 w 4853691"/>
                <a:gd name="connsiteY10283" fmla="*/ 2687368 h 4860733"/>
                <a:gd name="connsiteX10284" fmla="*/ 1016271 w 4853691"/>
                <a:gd name="connsiteY10284" fmla="*/ 2708492 h 4860733"/>
                <a:gd name="connsiteX10285" fmla="*/ 992801 w 4853691"/>
                <a:gd name="connsiteY10285" fmla="*/ 2729615 h 4860733"/>
                <a:gd name="connsiteX10286" fmla="*/ 969330 w 4853691"/>
                <a:gd name="connsiteY10286" fmla="*/ 2748391 h 4860733"/>
                <a:gd name="connsiteX10287" fmla="*/ 945860 w 4853691"/>
                <a:gd name="connsiteY10287" fmla="*/ 2767168 h 4860733"/>
                <a:gd name="connsiteX10288" fmla="*/ 922389 w 4853691"/>
                <a:gd name="connsiteY10288" fmla="*/ 2785944 h 4860733"/>
                <a:gd name="connsiteX10289" fmla="*/ 898919 w 4853691"/>
                <a:gd name="connsiteY10289" fmla="*/ 2804721 h 4860733"/>
                <a:gd name="connsiteX10290" fmla="*/ 875448 w 4853691"/>
                <a:gd name="connsiteY10290" fmla="*/ 2823497 h 4860733"/>
                <a:gd name="connsiteX10291" fmla="*/ 851978 w 4853691"/>
                <a:gd name="connsiteY10291" fmla="*/ 2842273 h 4860733"/>
                <a:gd name="connsiteX10292" fmla="*/ 828507 w 4853691"/>
                <a:gd name="connsiteY10292" fmla="*/ 2858703 h 4860733"/>
                <a:gd name="connsiteX10293" fmla="*/ 805037 w 4853691"/>
                <a:gd name="connsiteY10293" fmla="*/ 2875132 h 4860733"/>
                <a:gd name="connsiteX10294" fmla="*/ 781566 w 4853691"/>
                <a:gd name="connsiteY10294" fmla="*/ 2891561 h 4860733"/>
                <a:gd name="connsiteX10295" fmla="*/ 758096 w 4853691"/>
                <a:gd name="connsiteY10295" fmla="*/ 2907991 h 4860733"/>
                <a:gd name="connsiteX10296" fmla="*/ 734626 w 4853691"/>
                <a:gd name="connsiteY10296" fmla="*/ 2924420 h 4860733"/>
                <a:gd name="connsiteX10297" fmla="*/ 711155 w 4853691"/>
                <a:gd name="connsiteY10297" fmla="*/ 2938502 h 4860733"/>
                <a:gd name="connsiteX10298" fmla="*/ 687685 w 4853691"/>
                <a:gd name="connsiteY10298" fmla="*/ 2952584 h 4860733"/>
                <a:gd name="connsiteX10299" fmla="*/ 666561 w 4853691"/>
                <a:gd name="connsiteY10299" fmla="*/ 2966667 h 4860733"/>
                <a:gd name="connsiteX10300" fmla="*/ 643091 w 4853691"/>
                <a:gd name="connsiteY10300" fmla="*/ 2980749 h 4860733"/>
                <a:gd name="connsiteX10301" fmla="*/ 621967 w 4853691"/>
                <a:gd name="connsiteY10301" fmla="*/ 2992484 h 4860733"/>
                <a:gd name="connsiteX10302" fmla="*/ 614926 w 4853691"/>
                <a:gd name="connsiteY10302" fmla="*/ 2997178 h 4860733"/>
                <a:gd name="connsiteX10303" fmla="*/ 612579 w 4853691"/>
                <a:gd name="connsiteY10303" fmla="*/ 2992484 h 4860733"/>
                <a:gd name="connsiteX10304" fmla="*/ 617273 w 4853691"/>
                <a:gd name="connsiteY10304" fmla="*/ 2987790 h 4860733"/>
                <a:gd name="connsiteX10305" fmla="*/ 638397 w 4853691"/>
                <a:gd name="connsiteY10305" fmla="*/ 2978402 h 4860733"/>
                <a:gd name="connsiteX10306" fmla="*/ 452980 w 4853691"/>
                <a:gd name="connsiteY10306" fmla="*/ 1701609 h 4860733"/>
                <a:gd name="connsiteX10307" fmla="*/ 436551 w 4853691"/>
                <a:gd name="connsiteY10307" fmla="*/ 1710997 h 4860733"/>
                <a:gd name="connsiteX10308" fmla="*/ 431857 w 4853691"/>
                <a:gd name="connsiteY10308" fmla="*/ 1708650 h 4860733"/>
                <a:gd name="connsiteX10309" fmla="*/ 509309 w 4853691"/>
                <a:gd name="connsiteY10309" fmla="*/ 1638238 h 4860733"/>
                <a:gd name="connsiteX10310" fmla="*/ 464715 w 4853691"/>
                <a:gd name="connsiteY10310" fmla="*/ 1706303 h 4860733"/>
                <a:gd name="connsiteX10311" fmla="*/ 452980 w 4853691"/>
                <a:gd name="connsiteY10311" fmla="*/ 1701609 h 4860733"/>
                <a:gd name="connsiteX10312" fmla="*/ 521044 w 4853691"/>
                <a:gd name="connsiteY10312" fmla="*/ 1621809 h 4860733"/>
                <a:gd name="connsiteX10313" fmla="*/ 542168 w 4853691"/>
                <a:gd name="connsiteY10313" fmla="*/ 1588950 h 4860733"/>
                <a:gd name="connsiteX10314" fmla="*/ 558597 w 4853691"/>
                <a:gd name="connsiteY10314" fmla="*/ 1565480 h 4860733"/>
                <a:gd name="connsiteX10315" fmla="*/ 586762 w 4853691"/>
                <a:gd name="connsiteY10315" fmla="*/ 1525580 h 4860733"/>
                <a:gd name="connsiteX10316" fmla="*/ 593803 w 4853691"/>
                <a:gd name="connsiteY10316" fmla="*/ 1516192 h 4860733"/>
                <a:gd name="connsiteX10317" fmla="*/ 626661 w 4853691"/>
                <a:gd name="connsiteY10317" fmla="*/ 1469251 h 4860733"/>
                <a:gd name="connsiteX10318" fmla="*/ 661867 w 4853691"/>
                <a:gd name="connsiteY10318" fmla="*/ 1434045 h 4860733"/>
                <a:gd name="connsiteX10319" fmla="*/ 687685 w 4853691"/>
                <a:gd name="connsiteY10319" fmla="*/ 1408228 h 4860733"/>
                <a:gd name="connsiteX10320" fmla="*/ 748708 w 4853691"/>
                <a:gd name="connsiteY10320" fmla="*/ 1351899 h 4860733"/>
                <a:gd name="connsiteX10321" fmla="*/ 765137 w 4853691"/>
                <a:gd name="connsiteY10321" fmla="*/ 1337817 h 4860733"/>
                <a:gd name="connsiteX10322" fmla="*/ 830854 w 4853691"/>
                <a:gd name="connsiteY10322" fmla="*/ 1281487 h 4860733"/>
                <a:gd name="connsiteX10323" fmla="*/ 844937 w 4853691"/>
                <a:gd name="connsiteY10323" fmla="*/ 1288529 h 4860733"/>
                <a:gd name="connsiteX10324" fmla="*/ 866060 w 4853691"/>
                <a:gd name="connsiteY10324" fmla="*/ 1267405 h 4860733"/>
                <a:gd name="connsiteX10325" fmla="*/ 863713 w 4853691"/>
                <a:gd name="connsiteY10325" fmla="*/ 1258017 h 4860733"/>
                <a:gd name="connsiteX10326" fmla="*/ 1192300 w 4853691"/>
                <a:gd name="connsiteY10326" fmla="*/ 1091377 h 4860733"/>
                <a:gd name="connsiteX10327" fmla="*/ 1204035 w 4853691"/>
                <a:gd name="connsiteY10327" fmla="*/ 1201688 h 4860733"/>
                <a:gd name="connsiteX10328" fmla="*/ 816772 w 4853691"/>
                <a:gd name="connsiteY10328" fmla="*/ 1408228 h 4860733"/>
                <a:gd name="connsiteX10329" fmla="*/ 518697 w 4853691"/>
                <a:gd name="connsiteY10329" fmla="*/ 1628850 h 4860733"/>
                <a:gd name="connsiteX10330" fmla="*/ 521044 w 4853691"/>
                <a:gd name="connsiteY10330" fmla="*/ 1621809 h 4860733"/>
                <a:gd name="connsiteX10331" fmla="*/ 584415 w 4853691"/>
                <a:gd name="connsiteY10331" fmla="*/ 1509151 h 4860733"/>
                <a:gd name="connsiteX10332" fmla="*/ 539821 w 4853691"/>
                <a:gd name="connsiteY10332" fmla="*/ 1553745 h 4860733"/>
                <a:gd name="connsiteX10333" fmla="*/ 511656 w 4853691"/>
                <a:gd name="connsiteY10333" fmla="*/ 1584256 h 4860733"/>
                <a:gd name="connsiteX10334" fmla="*/ 474103 w 4853691"/>
                <a:gd name="connsiteY10334" fmla="*/ 1626503 h 4860733"/>
                <a:gd name="connsiteX10335" fmla="*/ 445939 w 4853691"/>
                <a:gd name="connsiteY10335" fmla="*/ 1659362 h 4860733"/>
                <a:gd name="connsiteX10336" fmla="*/ 415427 w 4853691"/>
                <a:gd name="connsiteY10336" fmla="*/ 1696915 h 4860733"/>
                <a:gd name="connsiteX10337" fmla="*/ 394304 w 4853691"/>
                <a:gd name="connsiteY10337" fmla="*/ 1685179 h 4860733"/>
                <a:gd name="connsiteX10338" fmla="*/ 384916 w 4853691"/>
                <a:gd name="connsiteY10338" fmla="*/ 1680485 h 4860733"/>
                <a:gd name="connsiteX10339" fmla="*/ 366139 w 4853691"/>
                <a:gd name="connsiteY10339" fmla="*/ 1671097 h 4860733"/>
                <a:gd name="connsiteX10340" fmla="*/ 359098 w 4853691"/>
                <a:gd name="connsiteY10340" fmla="*/ 1668750 h 4860733"/>
                <a:gd name="connsiteX10341" fmla="*/ 382569 w 4853691"/>
                <a:gd name="connsiteY10341" fmla="*/ 1603033 h 4860733"/>
                <a:gd name="connsiteX10342" fmla="*/ 450633 w 4853691"/>
                <a:gd name="connsiteY10342" fmla="*/ 1511498 h 4860733"/>
                <a:gd name="connsiteX10343" fmla="*/ 469409 w 4853691"/>
                <a:gd name="connsiteY10343" fmla="*/ 1488027 h 4860733"/>
                <a:gd name="connsiteX10344" fmla="*/ 492880 w 4853691"/>
                <a:gd name="connsiteY10344" fmla="*/ 1457516 h 4860733"/>
                <a:gd name="connsiteX10345" fmla="*/ 514003 w 4853691"/>
                <a:gd name="connsiteY10345" fmla="*/ 1431698 h 4860733"/>
                <a:gd name="connsiteX10346" fmla="*/ 537474 w 4853691"/>
                <a:gd name="connsiteY10346" fmla="*/ 1403534 h 4860733"/>
                <a:gd name="connsiteX10347" fmla="*/ 560944 w 4853691"/>
                <a:gd name="connsiteY10347" fmla="*/ 1375369 h 4860733"/>
                <a:gd name="connsiteX10348" fmla="*/ 584415 w 4853691"/>
                <a:gd name="connsiteY10348" fmla="*/ 1347205 h 4860733"/>
                <a:gd name="connsiteX10349" fmla="*/ 607885 w 4853691"/>
                <a:gd name="connsiteY10349" fmla="*/ 1319040 h 4860733"/>
                <a:gd name="connsiteX10350" fmla="*/ 631355 w 4853691"/>
                <a:gd name="connsiteY10350" fmla="*/ 1293223 h 4860733"/>
                <a:gd name="connsiteX10351" fmla="*/ 657173 w 4853691"/>
                <a:gd name="connsiteY10351" fmla="*/ 1265058 h 4860733"/>
                <a:gd name="connsiteX10352" fmla="*/ 682991 w 4853691"/>
                <a:gd name="connsiteY10352" fmla="*/ 1239241 h 4860733"/>
                <a:gd name="connsiteX10353" fmla="*/ 708808 w 4853691"/>
                <a:gd name="connsiteY10353" fmla="*/ 1211076 h 4860733"/>
                <a:gd name="connsiteX10354" fmla="*/ 718196 w 4853691"/>
                <a:gd name="connsiteY10354" fmla="*/ 1201688 h 4860733"/>
                <a:gd name="connsiteX10355" fmla="*/ 734626 w 4853691"/>
                <a:gd name="connsiteY10355" fmla="*/ 1208729 h 4860733"/>
                <a:gd name="connsiteX10356" fmla="*/ 748708 w 4853691"/>
                <a:gd name="connsiteY10356" fmla="*/ 1213423 h 4860733"/>
                <a:gd name="connsiteX10357" fmla="*/ 767484 w 4853691"/>
                <a:gd name="connsiteY10357" fmla="*/ 1220464 h 4860733"/>
                <a:gd name="connsiteX10358" fmla="*/ 779219 w 4853691"/>
                <a:gd name="connsiteY10358" fmla="*/ 1225158 h 4860733"/>
                <a:gd name="connsiteX10359" fmla="*/ 793302 w 4853691"/>
                <a:gd name="connsiteY10359" fmla="*/ 1232199 h 4860733"/>
                <a:gd name="connsiteX10360" fmla="*/ 769831 w 4853691"/>
                <a:gd name="connsiteY10360" fmla="*/ 1262711 h 4860733"/>
                <a:gd name="connsiteX10361" fmla="*/ 755749 w 4853691"/>
                <a:gd name="connsiteY10361" fmla="*/ 1279140 h 4860733"/>
                <a:gd name="connsiteX10362" fmla="*/ 725237 w 4853691"/>
                <a:gd name="connsiteY10362" fmla="*/ 1319040 h 4860733"/>
                <a:gd name="connsiteX10363" fmla="*/ 711155 w 4853691"/>
                <a:gd name="connsiteY10363" fmla="*/ 1335469 h 4860733"/>
                <a:gd name="connsiteX10364" fmla="*/ 680643 w 4853691"/>
                <a:gd name="connsiteY10364" fmla="*/ 1375369 h 4860733"/>
                <a:gd name="connsiteX10365" fmla="*/ 666561 w 4853691"/>
                <a:gd name="connsiteY10365" fmla="*/ 1394146 h 4860733"/>
                <a:gd name="connsiteX10366" fmla="*/ 636050 w 4853691"/>
                <a:gd name="connsiteY10366" fmla="*/ 1434045 h 4860733"/>
                <a:gd name="connsiteX10367" fmla="*/ 621967 w 4853691"/>
                <a:gd name="connsiteY10367" fmla="*/ 1455169 h 4860733"/>
                <a:gd name="connsiteX10368" fmla="*/ 619620 w 4853691"/>
                <a:gd name="connsiteY10368" fmla="*/ 1457516 h 4860733"/>
                <a:gd name="connsiteX10369" fmla="*/ 605538 w 4853691"/>
                <a:gd name="connsiteY10369" fmla="*/ 1471598 h 4860733"/>
                <a:gd name="connsiteX10370" fmla="*/ 584415 w 4853691"/>
                <a:gd name="connsiteY10370" fmla="*/ 1509151 h 4860733"/>
                <a:gd name="connsiteX10371" fmla="*/ 467062 w 4853691"/>
                <a:gd name="connsiteY10371" fmla="*/ 1380063 h 4860733"/>
                <a:gd name="connsiteX10372" fmla="*/ 481145 w 4853691"/>
                <a:gd name="connsiteY10372" fmla="*/ 1351899 h 4860733"/>
                <a:gd name="connsiteX10373" fmla="*/ 495227 w 4853691"/>
                <a:gd name="connsiteY10373" fmla="*/ 1323734 h 4860733"/>
                <a:gd name="connsiteX10374" fmla="*/ 509309 w 4853691"/>
                <a:gd name="connsiteY10374" fmla="*/ 1295570 h 4860733"/>
                <a:gd name="connsiteX10375" fmla="*/ 523391 w 4853691"/>
                <a:gd name="connsiteY10375" fmla="*/ 1267405 h 4860733"/>
                <a:gd name="connsiteX10376" fmla="*/ 537474 w 4853691"/>
                <a:gd name="connsiteY10376" fmla="*/ 1241588 h 4860733"/>
                <a:gd name="connsiteX10377" fmla="*/ 551556 w 4853691"/>
                <a:gd name="connsiteY10377" fmla="*/ 1213423 h 4860733"/>
                <a:gd name="connsiteX10378" fmla="*/ 563291 w 4853691"/>
                <a:gd name="connsiteY10378" fmla="*/ 1189953 h 4860733"/>
                <a:gd name="connsiteX10379" fmla="*/ 567985 w 4853691"/>
                <a:gd name="connsiteY10379" fmla="*/ 1189953 h 4860733"/>
                <a:gd name="connsiteX10380" fmla="*/ 600844 w 4853691"/>
                <a:gd name="connsiteY10380" fmla="*/ 1187606 h 4860733"/>
                <a:gd name="connsiteX10381" fmla="*/ 629008 w 4853691"/>
                <a:gd name="connsiteY10381" fmla="*/ 1189953 h 4860733"/>
                <a:gd name="connsiteX10382" fmla="*/ 640744 w 4853691"/>
                <a:gd name="connsiteY10382" fmla="*/ 1192300 h 4860733"/>
                <a:gd name="connsiteX10383" fmla="*/ 657173 w 4853691"/>
                <a:gd name="connsiteY10383" fmla="*/ 1194647 h 4860733"/>
                <a:gd name="connsiteX10384" fmla="*/ 671255 w 4853691"/>
                <a:gd name="connsiteY10384" fmla="*/ 1196994 h 4860733"/>
                <a:gd name="connsiteX10385" fmla="*/ 687685 w 4853691"/>
                <a:gd name="connsiteY10385" fmla="*/ 1199341 h 4860733"/>
                <a:gd name="connsiteX10386" fmla="*/ 704114 w 4853691"/>
                <a:gd name="connsiteY10386" fmla="*/ 1204035 h 4860733"/>
                <a:gd name="connsiteX10387" fmla="*/ 718196 w 4853691"/>
                <a:gd name="connsiteY10387" fmla="*/ 1208729 h 4860733"/>
                <a:gd name="connsiteX10388" fmla="*/ 711155 w 4853691"/>
                <a:gd name="connsiteY10388" fmla="*/ 1215770 h 4860733"/>
                <a:gd name="connsiteX10389" fmla="*/ 692379 w 4853691"/>
                <a:gd name="connsiteY10389" fmla="*/ 1234546 h 4860733"/>
                <a:gd name="connsiteX10390" fmla="*/ 659520 w 4853691"/>
                <a:gd name="connsiteY10390" fmla="*/ 1267405 h 4860733"/>
                <a:gd name="connsiteX10391" fmla="*/ 640744 w 4853691"/>
                <a:gd name="connsiteY10391" fmla="*/ 1288529 h 4860733"/>
                <a:gd name="connsiteX10392" fmla="*/ 610232 w 4853691"/>
                <a:gd name="connsiteY10392" fmla="*/ 1321387 h 4860733"/>
                <a:gd name="connsiteX10393" fmla="*/ 589109 w 4853691"/>
                <a:gd name="connsiteY10393" fmla="*/ 1344858 h 4860733"/>
                <a:gd name="connsiteX10394" fmla="*/ 560944 w 4853691"/>
                <a:gd name="connsiteY10394" fmla="*/ 1377716 h 4860733"/>
                <a:gd name="connsiteX10395" fmla="*/ 539821 w 4853691"/>
                <a:gd name="connsiteY10395" fmla="*/ 1401187 h 4860733"/>
                <a:gd name="connsiteX10396" fmla="*/ 511656 w 4853691"/>
                <a:gd name="connsiteY10396" fmla="*/ 1434045 h 4860733"/>
                <a:gd name="connsiteX10397" fmla="*/ 490533 w 4853691"/>
                <a:gd name="connsiteY10397" fmla="*/ 1459863 h 4860733"/>
                <a:gd name="connsiteX10398" fmla="*/ 464715 w 4853691"/>
                <a:gd name="connsiteY10398" fmla="*/ 1490375 h 4860733"/>
                <a:gd name="connsiteX10399" fmla="*/ 443592 w 4853691"/>
                <a:gd name="connsiteY10399" fmla="*/ 1516192 h 4860733"/>
                <a:gd name="connsiteX10400" fmla="*/ 420121 w 4853691"/>
                <a:gd name="connsiteY10400" fmla="*/ 1546704 h 4860733"/>
                <a:gd name="connsiteX10401" fmla="*/ 398998 w 4853691"/>
                <a:gd name="connsiteY10401" fmla="*/ 1574868 h 4860733"/>
                <a:gd name="connsiteX10402" fmla="*/ 380222 w 4853691"/>
                <a:gd name="connsiteY10402" fmla="*/ 1600686 h 4860733"/>
                <a:gd name="connsiteX10403" fmla="*/ 445939 w 4853691"/>
                <a:gd name="connsiteY10403" fmla="*/ 1417616 h 4860733"/>
                <a:gd name="connsiteX10404" fmla="*/ 448286 w 4853691"/>
                <a:gd name="connsiteY10404" fmla="*/ 1410575 h 4860733"/>
                <a:gd name="connsiteX10405" fmla="*/ 467062 w 4853691"/>
                <a:gd name="connsiteY10405" fmla="*/ 1380063 h 4860733"/>
                <a:gd name="connsiteX10406" fmla="*/ 765137 w 4853691"/>
                <a:gd name="connsiteY10406" fmla="*/ 1164135 h 4860733"/>
                <a:gd name="connsiteX10407" fmla="*/ 790955 w 4853691"/>
                <a:gd name="connsiteY10407" fmla="*/ 1138318 h 4860733"/>
                <a:gd name="connsiteX10408" fmla="*/ 819119 w 4853691"/>
                <a:gd name="connsiteY10408" fmla="*/ 1112500 h 4860733"/>
                <a:gd name="connsiteX10409" fmla="*/ 847284 w 4853691"/>
                <a:gd name="connsiteY10409" fmla="*/ 1086683 h 4860733"/>
                <a:gd name="connsiteX10410" fmla="*/ 849631 w 4853691"/>
                <a:gd name="connsiteY10410" fmla="*/ 1084335 h 4860733"/>
                <a:gd name="connsiteX10411" fmla="*/ 847284 w 4853691"/>
                <a:gd name="connsiteY10411" fmla="*/ 1175870 h 4860733"/>
                <a:gd name="connsiteX10412" fmla="*/ 819119 w 4853691"/>
                <a:gd name="connsiteY10412" fmla="*/ 1211076 h 4860733"/>
                <a:gd name="connsiteX10413" fmla="*/ 805037 w 4853691"/>
                <a:gd name="connsiteY10413" fmla="*/ 1227505 h 4860733"/>
                <a:gd name="connsiteX10414" fmla="*/ 797996 w 4853691"/>
                <a:gd name="connsiteY10414" fmla="*/ 1234546 h 4860733"/>
                <a:gd name="connsiteX10415" fmla="*/ 797996 w 4853691"/>
                <a:gd name="connsiteY10415" fmla="*/ 1234546 h 4860733"/>
                <a:gd name="connsiteX10416" fmla="*/ 783914 w 4853691"/>
                <a:gd name="connsiteY10416" fmla="*/ 1227505 h 4860733"/>
                <a:gd name="connsiteX10417" fmla="*/ 767484 w 4853691"/>
                <a:gd name="connsiteY10417" fmla="*/ 1220464 h 4860733"/>
                <a:gd name="connsiteX10418" fmla="*/ 753402 w 4853691"/>
                <a:gd name="connsiteY10418" fmla="*/ 1213423 h 4860733"/>
                <a:gd name="connsiteX10419" fmla="*/ 736973 w 4853691"/>
                <a:gd name="connsiteY10419" fmla="*/ 1206382 h 4860733"/>
                <a:gd name="connsiteX10420" fmla="*/ 725237 w 4853691"/>
                <a:gd name="connsiteY10420" fmla="*/ 1201688 h 4860733"/>
                <a:gd name="connsiteX10421" fmla="*/ 739320 w 4853691"/>
                <a:gd name="connsiteY10421" fmla="*/ 1187606 h 4860733"/>
                <a:gd name="connsiteX10422" fmla="*/ 765137 w 4853691"/>
                <a:gd name="connsiteY10422" fmla="*/ 1164135 h 4860733"/>
                <a:gd name="connsiteX10423" fmla="*/ 884837 w 4853691"/>
                <a:gd name="connsiteY10423" fmla="*/ 1133623 h 4860733"/>
                <a:gd name="connsiteX10424" fmla="*/ 896572 w 4853691"/>
                <a:gd name="connsiteY10424" fmla="*/ 1119541 h 4860733"/>
                <a:gd name="connsiteX10425" fmla="*/ 924736 w 4853691"/>
                <a:gd name="connsiteY10425" fmla="*/ 1086683 h 4860733"/>
                <a:gd name="connsiteX10426" fmla="*/ 941166 w 4853691"/>
                <a:gd name="connsiteY10426" fmla="*/ 1065559 h 4860733"/>
                <a:gd name="connsiteX10427" fmla="*/ 964636 w 4853691"/>
                <a:gd name="connsiteY10427" fmla="*/ 1039742 h 4860733"/>
                <a:gd name="connsiteX10428" fmla="*/ 964636 w 4853691"/>
                <a:gd name="connsiteY10428" fmla="*/ 1039742 h 4860733"/>
                <a:gd name="connsiteX10429" fmla="*/ 941166 w 4853691"/>
                <a:gd name="connsiteY10429" fmla="*/ 1081988 h 4860733"/>
                <a:gd name="connsiteX10430" fmla="*/ 917695 w 4853691"/>
                <a:gd name="connsiteY10430" fmla="*/ 1124235 h 4860733"/>
                <a:gd name="connsiteX10431" fmla="*/ 891878 w 4853691"/>
                <a:gd name="connsiteY10431" fmla="*/ 1173523 h 4860733"/>
                <a:gd name="connsiteX10432" fmla="*/ 870754 w 4853691"/>
                <a:gd name="connsiteY10432" fmla="*/ 1213423 h 4860733"/>
                <a:gd name="connsiteX10433" fmla="*/ 854325 w 4853691"/>
                <a:gd name="connsiteY10433" fmla="*/ 1246282 h 4860733"/>
                <a:gd name="connsiteX10434" fmla="*/ 847284 w 4853691"/>
                <a:gd name="connsiteY10434" fmla="*/ 1243935 h 4860733"/>
                <a:gd name="connsiteX10435" fmla="*/ 847284 w 4853691"/>
                <a:gd name="connsiteY10435" fmla="*/ 1206382 h 4860733"/>
                <a:gd name="connsiteX10436" fmla="*/ 847284 w 4853691"/>
                <a:gd name="connsiteY10436" fmla="*/ 1194647 h 4860733"/>
                <a:gd name="connsiteX10437" fmla="*/ 847284 w 4853691"/>
                <a:gd name="connsiteY10437" fmla="*/ 1178217 h 4860733"/>
                <a:gd name="connsiteX10438" fmla="*/ 849631 w 4853691"/>
                <a:gd name="connsiteY10438" fmla="*/ 1175870 h 4860733"/>
                <a:gd name="connsiteX10439" fmla="*/ 884837 w 4853691"/>
                <a:gd name="connsiteY10439" fmla="*/ 1133623 h 4860733"/>
                <a:gd name="connsiteX10440" fmla="*/ 1020965 w 4853691"/>
                <a:gd name="connsiteY10440" fmla="*/ 941166 h 4860733"/>
                <a:gd name="connsiteX10441" fmla="*/ 1025659 w 4853691"/>
                <a:gd name="connsiteY10441" fmla="*/ 931777 h 4860733"/>
                <a:gd name="connsiteX10442" fmla="*/ 1044436 w 4853691"/>
                <a:gd name="connsiteY10442" fmla="*/ 917695 h 4860733"/>
                <a:gd name="connsiteX10443" fmla="*/ 1074947 w 4853691"/>
                <a:gd name="connsiteY10443" fmla="*/ 894225 h 4860733"/>
                <a:gd name="connsiteX10444" fmla="*/ 1105459 w 4853691"/>
                <a:gd name="connsiteY10444" fmla="*/ 870754 h 4860733"/>
                <a:gd name="connsiteX10445" fmla="*/ 1135971 w 4853691"/>
                <a:gd name="connsiteY10445" fmla="*/ 847284 h 4860733"/>
                <a:gd name="connsiteX10446" fmla="*/ 1154747 w 4853691"/>
                <a:gd name="connsiteY10446" fmla="*/ 833202 h 4860733"/>
                <a:gd name="connsiteX10447" fmla="*/ 1154747 w 4853691"/>
                <a:gd name="connsiteY10447" fmla="*/ 833202 h 4860733"/>
                <a:gd name="connsiteX10448" fmla="*/ 1138318 w 4853691"/>
                <a:gd name="connsiteY10448" fmla="*/ 849631 h 4860733"/>
                <a:gd name="connsiteX10449" fmla="*/ 1119541 w 4853691"/>
                <a:gd name="connsiteY10449" fmla="*/ 868407 h 4860733"/>
                <a:gd name="connsiteX10450" fmla="*/ 1091377 w 4853691"/>
                <a:gd name="connsiteY10450" fmla="*/ 896572 h 4860733"/>
                <a:gd name="connsiteX10451" fmla="*/ 1072600 w 4853691"/>
                <a:gd name="connsiteY10451" fmla="*/ 915348 h 4860733"/>
                <a:gd name="connsiteX10452" fmla="*/ 1044436 w 4853691"/>
                <a:gd name="connsiteY10452" fmla="*/ 945860 h 4860733"/>
                <a:gd name="connsiteX10453" fmla="*/ 1028006 w 4853691"/>
                <a:gd name="connsiteY10453" fmla="*/ 964636 h 4860733"/>
                <a:gd name="connsiteX10454" fmla="*/ 999842 w 4853691"/>
                <a:gd name="connsiteY10454" fmla="*/ 997495 h 4860733"/>
                <a:gd name="connsiteX10455" fmla="*/ 983412 w 4853691"/>
                <a:gd name="connsiteY10455" fmla="*/ 1016271 h 4860733"/>
                <a:gd name="connsiteX10456" fmla="*/ 974024 w 4853691"/>
                <a:gd name="connsiteY10456" fmla="*/ 1025659 h 4860733"/>
                <a:gd name="connsiteX10457" fmla="*/ 992801 w 4853691"/>
                <a:gd name="connsiteY10457" fmla="*/ 990454 h 4860733"/>
                <a:gd name="connsiteX10458" fmla="*/ 1020965 w 4853691"/>
                <a:gd name="connsiteY10458" fmla="*/ 941166 h 4860733"/>
                <a:gd name="connsiteX10459" fmla="*/ 1222811 w 4853691"/>
                <a:gd name="connsiteY10459" fmla="*/ 797996 h 4860733"/>
                <a:gd name="connsiteX10460" fmla="*/ 1276793 w 4853691"/>
                <a:gd name="connsiteY10460" fmla="*/ 776872 h 4860733"/>
                <a:gd name="connsiteX10461" fmla="*/ 1323734 w 4853691"/>
                <a:gd name="connsiteY10461" fmla="*/ 760443 h 4860733"/>
                <a:gd name="connsiteX10462" fmla="*/ 1330775 w 4853691"/>
                <a:gd name="connsiteY10462" fmla="*/ 758096 h 4860733"/>
                <a:gd name="connsiteX10463" fmla="*/ 1368328 w 4853691"/>
                <a:gd name="connsiteY10463" fmla="*/ 746361 h 4860733"/>
                <a:gd name="connsiteX10464" fmla="*/ 1384757 w 4853691"/>
                <a:gd name="connsiteY10464" fmla="*/ 758096 h 4860733"/>
                <a:gd name="connsiteX10465" fmla="*/ 1380063 w 4853691"/>
                <a:gd name="connsiteY10465" fmla="*/ 783914 h 4860733"/>
                <a:gd name="connsiteX10466" fmla="*/ 1377716 w 4853691"/>
                <a:gd name="connsiteY10466" fmla="*/ 802690 h 4860733"/>
                <a:gd name="connsiteX10467" fmla="*/ 1370675 w 4853691"/>
                <a:gd name="connsiteY10467" fmla="*/ 859019 h 4860733"/>
                <a:gd name="connsiteX10468" fmla="*/ 1368328 w 4853691"/>
                <a:gd name="connsiteY10468" fmla="*/ 870754 h 4860733"/>
                <a:gd name="connsiteX10469" fmla="*/ 1368328 w 4853691"/>
                <a:gd name="connsiteY10469" fmla="*/ 875448 h 4860733"/>
                <a:gd name="connsiteX10470" fmla="*/ 1361287 w 4853691"/>
                <a:gd name="connsiteY10470" fmla="*/ 882489 h 4860733"/>
                <a:gd name="connsiteX10471" fmla="*/ 1311999 w 4853691"/>
                <a:gd name="connsiteY10471" fmla="*/ 913001 h 4860733"/>
                <a:gd name="connsiteX10472" fmla="*/ 1265058 w 4853691"/>
                <a:gd name="connsiteY10472" fmla="*/ 945860 h 4860733"/>
                <a:gd name="connsiteX10473" fmla="*/ 1218117 w 4853691"/>
                <a:gd name="connsiteY10473" fmla="*/ 978718 h 4860733"/>
                <a:gd name="connsiteX10474" fmla="*/ 1187605 w 4853691"/>
                <a:gd name="connsiteY10474" fmla="*/ 999842 h 4860733"/>
                <a:gd name="connsiteX10475" fmla="*/ 1185258 w 4853691"/>
                <a:gd name="connsiteY10475" fmla="*/ 985760 h 4860733"/>
                <a:gd name="connsiteX10476" fmla="*/ 1175870 w 4853691"/>
                <a:gd name="connsiteY10476" fmla="*/ 875448 h 4860733"/>
                <a:gd name="connsiteX10477" fmla="*/ 1171176 w 4853691"/>
                <a:gd name="connsiteY10477" fmla="*/ 837896 h 4860733"/>
                <a:gd name="connsiteX10478" fmla="*/ 1187605 w 4853691"/>
                <a:gd name="connsiteY10478" fmla="*/ 819119 h 4860733"/>
                <a:gd name="connsiteX10479" fmla="*/ 1185258 w 4853691"/>
                <a:gd name="connsiteY10479" fmla="*/ 812078 h 4860733"/>
                <a:gd name="connsiteX10480" fmla="*/ 1192300 w 4853691"/>
                <a:gd name="connsiteY10480" fmla="*/ 809731 h 4860733"/>
                <a:gd name="connsiteX10481" fmla="*/ 1222811 w 4853691"/>
                <a:gd name="connsiteY10481" fmla="*/ 797996 h 4860733"/>
                <a:gd name="connsiteX10482" fmla="*/ 1466904 w 4853691"/>
                <a:gd name="connsiteY10482" fmla="*/ 720543 h 4860733"/>
                <a:gd name="connsiteX10483" fmla="*/ 1530274 w 4853691"/>
                <a:gd name="connsiteY10483" fmla="*/ 706461 h 4860733"/>
                <a:gd name="connsiteX10484" fmla="*/ 1546704 w 4853691"/>
                <a:gd name="connsiteY10484" fmla="*/ 704114 h 4860733"/>
                <a:gd name="connsiteX10485" fmla="*/ 1607727 w 4853691"/>
                <a:gd name="connsiteY10485" fmla="*/ 694726 h 4860733"/>
                <a:gd name="connsiteX10486" fmla="*/ 1628850 w 4853691"/>
                <a:gd name="connsiteY10486" fmla="*/ 690032 h 4860733"/>
                <a:gd name="connsiteX10487" fmla="*/ 1685179 w 4853691"/>
                <a:gd name="connsiteY10487" fmla="*/ 682991 h 4860733"/>
                <a:gd name="connsiteX10488" fmla="*/ 1710997 w 4853691"/>
                <a:gd name="connsiteY10488" fmla="*/ 678296 h 4860733"/>
                <a:gd name="connsiteX10489" fmla="*/ 1732120 w 4853691"/>
                <a:gd name="connsiteY10489" fmla="*/ 675949 h 4860733"/>
                <a:gd name="connsiteX10490" fmla="*/ 1710997 w 4853691"/>
                <a:gd name="connsiteY10490" fmla="*/ 685338 h 4860733"/>
                <a:gd name="connsiteX10491" fmla="*/ 1605380 w 4853691"/>
                <a:gd name="connsiteY10491" fmla="*/ 739320 h 4860733"/>
                <a:gd name="connsiteX10492" fmla="*/ 1506804 w 4853691"/>
                <a:gd name="connsiteY10492" fmla="*/ 793302 h 4860733"/>
                <a:gd name="connsiteX10493" fmla="*/ 1469251 w 4853691"/>
                <a:gd name="connsiteY10493" fmla="*/ 816772 h 4860733"/>
                <a:gd name="connsiteX10494" fmla="*/ 1441087 w 4853691"/>
                <a:gd name="connsiteY10494" fmla="*/ 833202 h 4860733"/>
                <a:gd name="connsiteX10495" fmla="*/ 1441087 w 4853691"/>
                <a:gd name="connsiteY10495" fmla="*/ 833202 h 4860733"/>
                <a:gd name="connsiteX10496" fmla="*/ 1441087 w 4853691"/>
                <a:gd name="connsiteY10496" fmla="*/ 830854 h 4860733"/>
                <a:gd name="connsiteX10497" fmla="*/ 1415269 w 4853691"/>
                <a:gd name="connsiteY10497" fmla="*/ 783914 h 4860733"/>
                <a:gd name="connsiteX10498" fmla="*/ 1415269 w 4853691"/>
                <a:gd name="connsiteY10498" fmla="*/ 781566 h 4860733"/>
                <a:gd name="connsiteX10499" fmla="*/ 1398840 w 4853691"/>
                <a:gd name="connsiteY10499" fmla="*/ 753402 h 4860733"/>
                <a:gd name="connsiteX10500" fmla="*/ 1408228 w 4853691"/>
                <a:gd name="connsiteY10500" fmla="*/ 736973 h 4860733"/>
                <a:gd name="connsiteX10501" fmla="*/ 1408228 w 4853691"/>
                <a:gd name="connsiteY10501" fmla="*/ 732279 h 4860733"/>
                <a:gd name="connsiteX10502" fmla="*/ 1459863 w 4853691"/>
                <a:gd name="connsiteY10502" fmla="*/ 720543 h 4860733"/>
                <a:gd name="connsiteX10503" fmla="*/ 1466904 w 4853691"/>
                <a:gd name="connsiteY10503" fmla="*/ 720543 h 4860733"/>
                <a:gd name="connsiteX10504" fmla="*/ 1840084 w 4853691"/>
                <a:gd name="connsiteY10504" fmla="*/ 626661 h 4860733"/>
                <a:gd name="connsiteX10505" fmla="*/ 1894066 w 4853691"/>
                <a:gd name="connsiteY10505" fmla="*/ 603191 h 4860733"/>
                <a:gd name="connsiteX10506" fmla="*/ 1943355 w 4853691"/>
                <a:gd name="connsiteY10506" fmla="*/ 582068 h 4860733"/>
                <a:gd name="connsiteX10507" fmla="*/ 1999684 w 4853691"/>
                <a:gd name="connsiteY10507" fmla="*/ 560944 h 4860733"/>
                <a:gd name="connsiteX10508" fmla="*/ 2046624 w 4853691"/>
                <a:gd name="connsiteY10508" fmla="*/ 542168 h 4860733"/>
                <a:gd name="connsiteX10509" fmla="*/ 2079483 w 4853691"/>
                <a:gd name="connsiteY10509" fmla="*/ 530433 h 4860733"/>
                <a:gd name="connsiteX10510" fmla="*/ 2079483 w 4853691"/>
                <a:gd name="connsiteY10510" fmla="*/ 530433 h 4860733"/>
                <a:gd name="connsiteX10511" fmla="*/ 2102954 w 4853691"/>
                <a:gd name="connsiteY10511" fmla="*/ 551556 h 4860733"/>
                <a:gd name="connsiteX10512" fmla="*/ 2114689 w 4853691"/>
                <a:gd name="connsiteY10512" fmla="*/ 563291 h 4860733"/>
                <a:gd name="connsiteX10513" fmla="*/ 2138159 w 4853691"/>
                <a:gd name="connsiteY10513" fmla="*/ 584415 h 4860733"/>
                <a:gd name="connsiteX10514" fmla="*/ 2152242 w 4853691"/>
                <a:gd name="connsiteY10514" fmla="*/ 598497 h 4860733"/>
                <a:gd name="connsiteX10515" fmla="*/ 2173365 w 4853691"/>
                <a:gd name="connsiteY10515" fmla="*/ 619620 h 4860733"/>
                <a:gd name="connsiteX10516" fmla="*/ 2187447 w 4853691"/>
                <a:gd name="connsiteY10516" fmla="*/ 633703 h 4860733"/>
                <a:gd name="connsiteX10517" fmla="*/ 2196835 w 4853691"/>
                <a:gd name="connsiteY10517" fmla="*/ 643091 h 4860733"/>
                <a:gd name="connsiteX10518" fmla="*/ 2192141 w 4853691"/>
                <a:gd name="connsiteY10518" fmla="*/ 654826 h 4860733"/>
                <a:gd name="connsiteX10519" fmla="*/ 2147548 w 4853691"/>
                <a:gd name="connsiteY10519" fmla="*/ 652479 h 4860733"/>
                <a:gd name="connsiteX10520" fmla="*/ 2128771 w 4853691"/>
                <a:gd name="connsiteY10520" fmla="*/ 652479 h 4860733"/>
                <a:gd name="connsiteX10521" fmla="*/ 2046624 w 4853691"/>
                <a:gd name="connsiteY10521" fmla="*/ 652479 h 4860733"/>
                <a:gd name="connsiteX10522" fmla="*/ 1959784 w 4853691"/>
                <a:gd name="connsiteY10522" fmla="*/ 654826 h 4860733"/>
                <a:gd name="connsiteX10523" fmla="*/ 1936313 w 4853691"/>
                <a:gd name="connsiteY10523" fmla="*/ 654826 h 4860733"/>
                <a:gd name="connsiteX10524" fmla="*/ 1872943 w 4853691"/>
                <a:gd name="connsiteY10524" fmla="*/ 657173 h 4860733"/>
                <a:gd name="connsiteX10525" fmla="*/ 1840084 w 4853691"/>
                <a:gd name="connsiteY10525" fmla="*/ 659520 h 4860733"/>
                <a:gd name="connsiteX10526" fmla="*/ 1788449 w 4853691"/>
                <a:gd name="connsiteY10526" fmla="*/ 664214 h 4860733"/>
                <a:gd name="connsiteX10527" fmla="*/ 1755591 w 4853691"/>
                <a:gd name="connsiteY10527" fmla="*/ 668908 h 4860733"/>
                <a:gd name="connsiteX10528" fmla="*/ 1734467 w 4853691"/>
                <a:gd name="connsiteY10528" fmla="*/ 671255 h 4860733"/>
                <a:gd name="connsiteX10529" fmla="*/ 1786102 w 4853691"/>
                <a:gd name="connsiteY10529" fmla="*/ 647785 h 4860733"/>
                <a:gd name="connsiteX10530" fmla="*/ 1840084 w 4853691"/>
                <a:gd name="connsiteY10530" fmla="*/ 626661 h 4860733"/>
                <a:gd name="connsiteX10531" fmla="*/ 2234388 w 4853691"/>
                <a:gd name="connsiteY10531" fmla="*/ 598497 h 4860733"/>
                <a:gd name="connsiteX10532" fmla="*/ 2243776 w 4853691"/>
                <a:gd name="connsiteY10532" fmla="*/ 567985 h 4860733"/>
                <a:gd name="connsiteX10533" fmla="*/ 2253165 w 4853691"/>
                <a:gd name="connsiteY10533" fmla="*/ 542168 h 4860733"/>
                <a:gd name="connsiteX10534" fmla="*/ 2264900 w 4853691"/>
                <a:gd name="connsiteY10534" fmla="*/ 511656 h 4860733"/>
                <a:gd name="connsiteX10535" fmla="*/ 2274288 w 4853691"/>
                <a:gd name="connsiteY10535" fmla="*/ 488186 h 4860733"/>
                <a:gd name="connsiteX10536" fmla="*/ 2281329 w 4853691"/>
                <a:gd name="connsiteY10536" fmla="*/ 469409 h 4860733"/>
                <a:gd name="connsiteX10537" fmla="*/ 2321229 w 4853691"/>
                <a:gd name="connsiteY10537" fmla="*/ 457674 h 4860733"/>
                <a:gd name="connsiteX10538" fmla="*/ 2361129 w 4853691"/>
                <a:gd name="connsiteY10538" fmla="*/ 445939 h 4860733"/>
                <a:gd name="connsiteX10539" fmla="*/ 2436234 w 4853691"/>
                <a:gd name="connsiteY10539" fmla="*/ 427162 h 4860733"/>
                <a:gd name="connsiteX10540" fmla="*/ 2403376 w 4853691"/>
                <a:gd name="connsiteY10540" fmla="*/ 455327 h 4860733"/>
                <a:gd name="connsiteX10541" fmla="*/ 2393987 w 4853691"/>
                <a:gd name="connsiteY10541" fmla="*/ 464715 h 4860733"/>
                <a:gd name="connsiteX10542" fmla="*/ 2377558 w 4853691"/>
                <a:gd name="connsiteY10542" fmla="*/ 481145 h 4860733"/>
                <a:gd name="connsiteX10543" fmla="*/ 2365823 w 4853691"/>
                <a:gd name="connsiteY10543" fmla="*/ 492880 h 4860733"/>
                <a:gd name="connsiteX10544" fmla="*/ 2349394 w 4853691"/>
                <a:gd name="connsiteY10544" fmla="*/ 509309 h 4860733"/>
                <a:gd name="connsiteX10545" fmla="*/ 2335311 w 4853691"/>
                <a:gd name="connsiteY10545" fmla="*/ 523391 h 4860733"/>
                <a:gd name="connsiteX10546" fmla="*/ 2321229 w 4853691"/>
                <a:gd name="connsiteY10546" fmla="*/ 537474 h 4860733"/>
                <a:gd name="connsiteX10547" fmla="*/ 2304800 w 4853691"/>
                <a:gd name="connsiteY10547" fmla="*/ 553903 h 4860733"/>
                <a:gd name="connsiteX10548" fmla="*/ 2293064 w 4853691"/>
                <a:gd name="connsiteY10548" fmla="*/ 567985 h 4860733"/>
                <a:gd name="connsiteX10549" fmla="*/ 2276635 w 4853691"/>
                <a:gd name="connsiteY10549" fmla="*/ 586762 h 4860733"/>
                <a:gd name="connsiteX10550" fmla="*/ 2264900 w 4853691"/>
                <a:gd name="connsiteY10550" fmla="*/ 600844 h 4860733"/>
                <a:gd name="connsiteX10551" fmla="*/ 2246123 w 4853691"/>
                <a:gd name="connsiteY10551" fmla="*/ 621967 h 4860733"/>
                <a:gd name="connsiteX10552" fmla="*/ 2234388 w 4853691"/>
                <a:gd name="connsiteY10552" fmla="*/ 636050 h 4860733"/>
                <a:gd name="connsiteX10553" fmla="*/ 2227347 w 4853691"/>
                <a:gd name="connsiteY10553" fmla="*/ 645438 h 4860733"/>
                <a:gd name="connsiteX10554" fmla="*/ 2222653 w 4853691"/>
                <a:gd name="connsiteY10554" fmla="*/ 643091 h 4860733"/>
                <a:gd name="connsiteX10555" fmla="*/ 2227347 w 4853691"/>
                <a:gd name="connsiteY10555" fmla="*/ 629008 h 4860733"/>
                <a:gd name="connsiteX10556" fmla="*/ 2234388 w 4853691"/>
                <a:gd name="connsiteY10556" fmla="*/ 598497 h 4860733"/>
                <a:gd name="connsiteX10557" fmla="*/ 2633386 w 4853691"/>
                <a:gd name="connsiteY10557" fmla="*/ 474103 h 4860733"/>
                <a:gd name="connsiteX10558" fmla="*/ 2652163 w 4853691"/>
                <a:gd name="connsiteY10558" fmla="*/ 467062 h 4860733"/>
                <a:gd name="connsiteX10559" fmla="*/ 2668592 w 4853691"/>
                <a:gd name="connsiteY10559" fmla="*/ 462368 h 4860733"/>
                <a:gd name="connsiteX10560" fmla="*/ 2687368 w 4853691"/>
                <a:gd name="connsiteY10560" fmla="*/ 467062 h 4860733"/>
                <a:gd name="connsiteX10561" fmla="*/ 2713186 w 4853691"/>
                <a:gd name="connsiteY10561" fmla="*/ 474103 h 4860733"/>
                <a:gd name="connsiteX10562" fmla="*/ 2748391 w 4853691"/>
                <a:gd name="connsiteY10562" fmla="*/ 483492 h 4860733"/>
                <a:gd name="connsiteX10563" fmla="*/ 2774209 w 4853691"/>
                <a:gd name="connsiteY10563" fmla="*/ 490533 h 4860733"/>
                <a:gd name="connsiteX10564" fmla="*/ 2809415 w 4853691"/>
                <a:gd name="connsiteY10564" fmla="*/ 502268 h 4860733"/>
                <a:gd name="connsiteX10565" fmla="*/ 2835232 w 4853691"/>
                <a:gd name="connsiteY10565" fmla="*/ 509309 h 4860733"/>
                <a:gd name="connsiteX10566" fmla="*/ 2870438 w 4853691"/>
                <a:gd name="connsiteY10566" fmla="*/ 521044 h 4860733"/>
                <a:gd name="connsiteX10567" fmla="*/ 2896255 w 4853691"/>
                <a:gd name="connsiteY10567" fmla="*/ 530433 h 4860733"/>
                <a:gd name="connsiteX10568" fmla="*/ 2931461 w 4853691"/>
                <a:gd name="connsiteY10568" fmla="*/ 542168 h 4860733"/>
                <a:gd name="connsiteX10569" fmla="*/ 2954932 w 4853691"/>
                <a:gd name="connsiteY10569" fmla="*/ 551556 h 4860733"/>
                <a:gd name="connsiteX10570" fmla="*/ 2969014 w 4853691"/>
                <a:gd name="connsiteY10570" fmla="*/ 556250 h 4860733"/>
                <a:gd name="connsiteX10571" fmla="*/ 2969014 w 4853691"/>
                <a:gd name="connsiteY10571" fmla="*/ 563291 h 4860733"/>
                <a:gd name="connsiteX10572" fmla="*/ 2969014 w 4853691"/>
                <a:gd name="connsiteY10572" fmla="*/ 565638 h 4860733"/>
                <a:gd name="connsiteX10573" fmla="*/ 2961973 w 4853691"/>
                <a:gd name="connsiteY10573" fmla="*/ 718196 h 4860733"/>
                <a:gd name="connsiteX10574" fmla="*/ 2950237 w 4853691"/>
                <a:gd name="connsiteY10574" fmla="*/ 708808 h 4860733"/>
                <a:gd name="connsiteX10575" fmla="*/ 2931461 w 4853691"/>
                <a:gd name="connsiteY10575" fmla="*/ 694726 h 4860733"/>
                <a:gd name="connsiteX10576" fmla="*/ 2905644 w 4853691"/>
                <a:gd name="connsiteY10576" fmla="*/ 675949 h 4860733"/>
                <a:gd name="connsiteX10577" fmla="*/ 2884520 w 4853691"/>
                <a:gd name="connsiteY10577" fmla="*/ 661867 h 4860733"/>
                <a:gd name="connsiteX10578" fmla="*/ 2861050 w 4853691"/>
                <a:gd name="connsiteY10578" fmla="*/ 645438 h 4860733"/>
                <a:gd name="connsiteX10579" fmla="*/ 2839926 w 4853691"/>
                <a:gd name="connsiteY10579" fmla="*/ 631355 h 4860733"/>
                <a:gd name="connsiteX10580" fmla="*/ 2816456 w 4853691"/>
                <a:gd name="connsiteY10580" fmla="*/ 614926 h 4860733"/>
                <a:gd name="connsiteX10581" fmla="*/ 2795332 w 4853691"/>
                <a:gd name="connsiteY10581" fmla="*/ 600844 h 4860733"/>
                <a:gd name="connsiteX10582" fmla="*/ 2771862 w 4853691"/>
                <a:gd name="connsiteY10582" fmla="*/ 586762 h 4860733"/>
                <a:gd name="connsiteX10583" fmla="*/ 2750738 w 4853691"/>
                <a:gd name="connsiteY10583" fmla="*/ 572679 h 4860733"/>
                <a:gd name="connsiteX10584" fmla="*/ 2727268 w 4853691"/>
                <a:gd name="connsiteY10584" fmla="*/ 558597 h 4860733"/>
                <a:gd name="connsiteX10585" fmla="*/ 2706145 w 4853691"/>
                <a:gd name="connsiteY10585" fmla="*/ 546862 h 4860733"/>
                <a:gd name="connsiteX10586" fmla="*/ 2682674 w 4853691"/>
                <a:gd name="connsiteY10586" fmla="*/ 532780 h 4860733"/>
                <a:gd name="connsiteX10587" fmla="*/ 2661551 w 4853691"/>
                <a:gd name="connsiteY10587" fmla="*/ 521044 h 4860733"/>
                <a:gd name="connsiteX10588" fmla="*/ 2638080 w 4853691"/>
                <a:gd name="connsiteY10588" fmla="*/ 506962 h 4860733"/>
                <a:gd name="connsiteX10589" fmla="*/ 2616957 w 4853691"/>
                <a:gd name="connsiteY10589" fmla="*/ 495227 h 4860733"/>
                <a:gd name="connsiteX10590" fmla="*/ 2598180 w 4853691"/>
                <a:gd name="connsiteY10590" fmla="*/ 483492 h 4860733"/>
                <a:gd name="connsiteX10591" fmla="*/ 2600528 w 4853691"/>
                <a:gd name="connsiteY10591" fmla="*/ 483492 h 4860733"/>
                <a:gd name="connsiteX10592" fmla="*/ 2633386 w 4853691"/>
                <a:gd name="connsiteY10592" fmla="*/ 474103 h 4860733"/>
                <a:gd name="connsiteX10593" fmla="*/ 3015955 w 4853691"/>
                <a:gd name="connsiteY10593" fmla="*/ 575026 h 4860733"/>
                <a:gd name="connsiteX10594" fmla="*/ 3051160 w 4853691"/>
                <a:gd name="connsiteY10594" fmla="*/ 589109 h 4860733"/>
                <a:gd name="connsiteX10595" fmla="*/ 3076978 w 4853691"/>
                <a:gd name="connsiteY10595" fmla="*/ 598497 h 4860733"/>
                <a:gd name="connsiteX10596" fmla="*/ 3093407 w 4853691"/>
                <a:gd name="connsiteY10596" fmla="*/ 605538 h 4860733"/>
                <a:gd name="connsiteX10597" fmla="*/ 3102795 w 4853691"/>
                <a:gd name="connsiteY10597" fmla="*/ 624314 h 4860733"/>
                <a:gd name="connsiteX10598" fmla="*/ 3116878 w 4853691"/>
                <a:gd name="connsiteY10598" fmla="*/ 654826 h 4860733"/>
                <a:gd name="connsiteX10599" fmla="*/ 3126266 w 4853691"/>
                <a:gd name="connsiteY10599" fmla="*/ 675949 h 4860733"/>
                <a:gd name="connsiteX10600" fmla="*/ 3142695 w 4853691"/>
                <a:gd name="connsiteY10600" fmla="*/ 711155 h 4860733"/>
                <a:gd name="connsiteX10601" fmla="*/ 3149736 w 4853691"/>
                <a:gd name="connsiteY10601" fmla="*/ 727584 h 4860733"/>
                <a:gd name="connsiteX10602" fmla="*/ 3168513 w 4853691"/>
                <a:gd name="connsiteY10602" fmla="*/ 767484 h 4860733"/>
                <a:gd name="connsiteX10603" fmla="*/ 3175554 w 4853691"/>
                <a:gd name="connsiteY10603" fmla="*/ 781566 h 4860733"/>
                <a:gd name="connsiteX10604" fmla="*/ 3194330 w 4853691"/>
                <a:gd name="connsiteY10604" fmla="*/ 826160 h 4860733"/>
                <a:gd name="connsiteX10605" fmla="*/ 3196677 w 4853691"/>
                <a:gd name="connsiteY10605" fmla="*/ 833202 h 4860733"/>
                <a:gd name="connsiteX10606" fmla="*/ 3213106 w 4853691"/>
                <a:gd name="connsiteY10606" fmla="*/ 870754 h 4860733"/>
                <a:gd name="connsiteX10607" fmla="*/ 3189636 w 4853691"/>
                <a:gd name="connsiteY10607" fmla="*/ 882489 h 4860733"/>
                <a:gd name="connsiteX10608" fmla="*/ 3173207 w 4853691"/>
                <a:gd name="connsiteY10608" fmla="*/ 873101 h 4860733"/>
                <a:gd name="connsiteX10609" fmla="*/ 3159125 w 4853691"/>
                <a:gd name="connsiteY10609" fmla="*/ 880142 h 4860733"/>
                <a:gd name="connsiteX10610" fmla="*/ 3084019 w 4853691"/>
                <a:gd name="connsiteY10610" fmla="*/ 819119 h 4860733"/>
                <a:gd name="connsiteX10611" fmla="*/ 3076978 w 4853691"/>
                <a:gd name="connsiteY10611" fmla="*/ 814425 h 4860733"/>
                <a:gd name="connsiteX10612" fmla="*/ 3039425 w 4853691"/>
                <a:gd name="connsiteY10612" fmla="*/ 783914 h 4860733"/>
                <a:gd name="connsiteX10613" fmla="*/ 3025343 w 4853691"/>
                <a:gd name="connsiteY10613" fmla="*/ 772178 h 4860733"/>
                <a:gd name="connsiteX10614" fmla="*/ 2994831 w 4853691"/>
                <a:gd name="connsiteY10614" fmla="*/ 748708 h 4860733"/>
                <a:gd name="connsiteX10615" fmla="*/ 2976055 w 4853691"/>
                <a:gd name="connsiteY10615" fmla="*/ 734626 h 4860733"/>
                <a:gd name="connsiteX10616" fmla="*/ 2961973 w 4853691"/>
                <a:gd name="connsiteY10616" fmla="*/ 725237 h 4860733"/>
                <a:gd name="connsiteX10617" fmla="*/ 2964320 w 4853691"/>
                <a:gd name="connsiteY10617" fmla="*/ 685338 h 4860733"/>
                <a:gd name="connsiteX10618" fmla="*/ 2964320 w 4853691"/>
                <a:gd name="connsiteY10618" fmla="*/ 685338 h 4860733"/>
                <a:gd name="connsiteX10619" fmla="*/ 2971361 w 4853691"/>
                <a:gd name="connsiteY10619" fmla="*/ 565638 h 4860733"/>
                <a:gd name="connsiteX10620" fmla="*/ 2992484 w 4853691"/>
                <a:gd name="connsiteY10620" fmla="*/ 572679 h 4860733"/>
                <a:gd name="connsiteX10621" fmla="*/ 3015955 w 4853691"/>
                <a:gd name="connsiteY10621" fmla="*/ 575026 h 4860733"/>
                <a:gd name="connsiteX10622" fmla="*/ 3281171 w 4853691"/>
                <a:gd name="connsiteY10622" fmla="*/ 835549 h 4860733"/>
                <a:gd name="connsiteX10623" fmla="*/ 3311683 w 4853691"/>
                <a:gd name="connsiteY10623" fmla="*/ 821466 h 4860733"/>
                <a:gd name="connsiteX10624" fmla="*/ 3351582 w 4853691"/>
                <a:gd name="connsiteY10624" fmla="*/ 805037 h 4860733"/>
                <a:gd name="connsiteX10625" fmla="*/ 3377400 w 4853691"/>
                <a:gd name="connsiteY10625" fmla="*/ 793302 h 4860733"/>
                <a:gd name="connsiteX10626" fmla="*/ 3421994 w 4853691"/>
                <a:gd name="connsiteY10626" fmla="*/ 776872 h 4860733"/>
                <a:gd name="connsiteX10627" fmla="*/ 3440770 w 4853691"/>
                <a:gd name="connsiteY10627" fmla="*/ 788608 h 4860733"/>
                <a:gd name="connsiteX10628" fmla="*/ 3459546 w 4853691"/>
                <a:gd name="connsiteY10628" fmla="*/ 774525 h 4860733"/>
                <a:gd name="connsiteX10629" fmla="*/ 3581593 w 4853691"/>
                <a:gd name="connsiteY10629" fmla="*/ 807384 h 4860733"/>
                <a:gd name="connsiteX10630" fmla="*/ 3590981 w 4853691"/>
                <a:gd name="connsiteY10630" fmla="*/ 809731 h 4860733"/>
                <a:gd name="connsiteX10631" fmla="*/ 3633228 w 4853691"/>
                <a:gd name="connsiteY10631" fmla="*/ 823813 h 4860733"/>
                <a:gd name="connsiteX10632" fmla="*/ 3609758 w 4853691"/>
                <a:gd name="connsiteY10632" fmla="*/ 943513 h 4860733"/>
                <a:gd name="connsiteX10633" fmla="*/ 3227189 w 4853691"/>
                <a:gd name="connsiteY10633" fmla="*/ 889531 h 4860733"/>
                <a:gd name="connsiteX10634" fmla="*/ 3215454 w 4853691"/>
                <a:gd name="connsiteY10634" fmla="*/ 866060 h 4860733"/>
                <a:gd name="connsiteX10635" fmla="*/ 3241271 w 4853691"/>
                <a:gd name="connsiteY10635" fmla="*/ 851978 h 4860733"/>
                <a:gd name="connsiteX10636" fmla="*/ 3281171 w 4853691"/>
                <a:gd name="connsiteY10636" fmla="*/ 835549 h 4860733"/>
                <a:gd name="connsiteX10637" fmla="*/ 3691904 w 4853691"/>
                <a:gd name="connsiteY10637" fmla="*/ 821466 h 4860733"/>
                <a:gd name="connsiteX10638" fmla="*/ 3722416 w 4853691"/>
                <a:gd name="connsiteY10638" fmla="*/ 830854 h 4860733"/>
                <a:gd name="connsiteX10639" fmla="*/ 3748233 w 4853691"/>
                <a:gd name="connsiteY10639" fmla="*/ 837896 h 4860733"/>
                <a:gd name="connsiteX10640" fmla="*/ 3778745 w 4853691"/>
                <a:gd name="connsiteY10640" fmla="*/ 847284 h 4860733"/>
                <a:gd name="connsiteX10641" fmla="*/ 3804562 w 4853691"/>
                <a:gd name="connsiteY10641" fmla="*/ 856672 h 4860733"/>
                <a:gd name="connsiteX10642" fmla="*/ 3835074 w 4853691"/>
                <a:gd name="connsiteY10642" fmla="*/ 868407 h 4860733"/>
                <a:gd name="connsiteX10643" fmla="*/ 3860891 w 4853691"/>
                <a:gd name="connsiteY10643" fmla="*/ 877795 h 4860733"/>
                <a:gd name="connsiteX10644" fmla="*/ 3891403 w 4853691"/>
                <a:gd name="connsiteY10644" fmla="*/ 889531 h 4860733"/>
                <a:gd name="connsiteX10645" fmla="*/ 3914874 w 4853691"/>
                <a:gd name="connsiteY10645" fmla="*/ 898919 h 4860733"/>
                <a:gd name="connsiteX10646" fmla="*/ 3945385 w 4853691"/>
                <a:gd name="connsiteY10646" fmla="*/ 910654 h 4860733"/>
                <a:gd name="connsiteX10647" fmla="*/ 3968856 w 4853691"/>
                <a:gd name="connsiteY10647" fmla="*/ 920042 h 4860733"/>
                <a:gd name="connsiteX10648" fmla="*/ 3987632 w 4853691"/>
                <a:gd name="connsiteY10648" fmla="*/ 929430 h 4860733"/>
                <a:gd name="connsiteX10649" fmla="*/ 3989979 w 4853691"/>
                <a:gd name="connsiteY10649" fmla="*/ 931777 h 4860733"/>
                <a:gd name="connsiteX10650" fmla="*/ 4006408 w 4853691"/>
                <a:gd name="connsiteY10650" fmla="*/ 955248 h 4860733"/>
                <a:gd name="connsiteX10651" fmla="*/ 4036920 w 4853691"/>
                <a:gd name="connsiteY10651" fmla="*/ 997495 h 4860733"/>
                <a:gd name="connsiteX10652" fmla="*/ 4032226 w 4853691"/>
                <a:gd name="connsiteY10652" fmla="*/ 995148 h 4860733"/>
                <a:gd name="connsiteX10653" fmla="*/ 4004061 w 4853691"/>
                <a:gd name="connsiteY10653" fmla="*/ 981065 h 4860733"/>
                <a:gd name="connsiteX10654" fmla="*/ 3973550 w 4853691"/>
                <a:gd name="connsiteY10654" fmla="*/ 964636 h 4860733"/>
                <a:gd name="connsiteX10655" fmla="*/ 3945385 w 4853691"/>
                <a:gd name="connsiteY10655" fmla="*/ 950554 h 4860733"/>
                <a:gd name="connsiteX10656" fmla="*/ 3912526 w 4853691"/>
                <a:gd name="connsiteY10656" fmla="*/ 934125 h 4860733"/>
                <a:gd name="connsiteX10657" fmla="*/ 3882015 w 4853691"/>
                <a:gd name="connsiteY10657" fmla="*/ 920042 h 4860733"/>
                <a:gd name="connsiteX10658" fmla="*/ 3849156 w 4853691"/>
                <a:gd name="connsiteY10658" fmla="*/ 905960 h 4860733"/>
                <a:gd name="connsiteX10659" fmla="*/ 3818645 w 4853691"/>
                <a:gd name="connsiteY10659" fmla="*/ 894225 h 4860733"/>
                <a:gd name="connsiteX10660" fmla="*/ 3785786 w 4853691"/>
                <a:gd name="connsiteY10660" fmla="*/ 880142 h 4860733"/>
                <a:gd name="connsiteX10661" fmla="*/ 3755274 w 4853691"/>
                <a:gd name="connsiteY10661" fmla="*/ 868407 h 4860733"/>
                <a:gd name="connsiteX10662" fmla="*/ 3720069 w 4853691"/>
                <a:gd name="connsiteY10662" fmla="*/ 854325 h 4860733"/>
                <a:gd name="connsiteX10663" fmla="*/ 3689557 w 4853691"/>
                <a:gd name="connsiteY10663" fmla="*/ 842590 h 4860733"/>
                <a:gd name="connsiteX10664" fmla="*/ 3654351 w 4853691"/>
                <a:gd name="connsiteY10664" fmla="*/ 830854 h 4860733"/>
                <a:gd name="connsiteX10665" fmla="*/ 3633228 w 4853691"/>
                <a:gd name="connsiteY10665" fmla="*/ 823813 h 4860733"/>
                <a:gd name="connsiteX10666" fmla="*/ 3633228 w 4853691"/>
                <a:gd name="connsiteY10666" fmla="*/ 819119 h 4860733"/>
                <a:gd name="connsiteX10667" fmla="*/ 3635575 w 4853691"/>
                <a:gd name="connsiteY10667" fmla="*/ 807384 h 4860733"/>
                <a:gd name="connsiteX10668" fmla="*/ 3659045 w 4853691"/>
                <a:gd name="connsiteY10668" fmla="*/ 814425 h 4860733"/>
                <a:gd name="connsiteX10669" fmla="*/ 3691904 w 4853691"/>
                <a:gd name="connsiteY10669" fmla="*/ 821466 h 4860733"/>
                <a:gd name="connsiteX10670" fmla="*/ 4060390 w 4853691"/>
                <a:gd name="connsiteY10670" fmla="*/ 1025659 h 4860733"/>
                <a:gd name="connsiteX10671" fmla="*/ 4093249 w 4853691"/>
                <a:gd name="connsiteY10671" fmla="*/ 1074947 h 4860733"/>
                <a:gd name="connsiteX10672" fmla="*/ 4109678 w 4853691"/>
                <a:gd name="connsiteY10672" fmla="*/ 1100765 h 4860733"/>
                <a:gd name="connsiteX10673" fmla="*/ 4123761 w 4853691"/>
                <a:gd name="connsiteY10673" fmla="*/ 1121888 h 4860733"/>
                <a:gd name="connsiteX10674" fmla="*/ 3612104 w 4853691"/>
                <a:gd name="connsiteY10674" fmla="*/ 945860 h 4860733"/>
                <a:gd name="connsiteX10675" fmla="*/ 3612104 w 4853691"/>
                <a:gd name="connsiteY10675" fmla="*/ 943513 h 4860733"/>
                <a:gd name="connsiteX10676" fmla="*/ 3614452 w 4853691"/>
                <a:gd name="connsiteY10676" fmla="*/ 924736 h 4860733"/>
                <a:gd name="connsiteX10677" fmla="*/ 3619146 w 4853691"/>
                <a:gd name="connsiteY10677" fmla="*/ 896572 h 4860733"/>
                <a:gd name="connsiteX10678" fmla="*/ 3619146 w 4853691"/>
                <a:gd name="connsiteY10678" fmla="*/ 891878 h 4860733"/>
                <a:gd name="connsiteX10679" fmla="*/ 3623840 w 4853691"/>
                <a:gd name="connsiteY10679" fmla="*/ 873101 h 4860733"/>
                <a:gd name="connsiteX10680" fmla="*/ 3626187 w 4853691"/>
                <a:gd name="connsiteY10680" fmla="*/ 861366 h 4860733"/>
                <a:gd name="connsiteX10681" fmla="*/ 3628534 w 4853691"/>
                <a:gd name="connsiteY10681" fmla="*/ 847284 h 4860733"/>
                <a:gd name="connsiteX10682" fmla="*/ 3630881 w 4853691"/>
                <a:gd name="connsiteY10682" fmla="*/ 833202 h 4860733"/>
                <a:gd name="connsiteX10683" fmla="*/ 3633228 w 4853691"/>
                <a:gd name="connsiteY10683" fmla="*/ 823813 h 4860733"/>
                <a:gd name="connsiteX10684" fmla="*/ 3647310 w 4853691"/>
                <a:gd name="connsiteY10684" fmla="*/ 828507 h 4860733"/>
                <a:gd name="connsiteX10685" fmla="*/ 3656698 w 4853691"/>
                <a:gd name="connsiteY10685" fmla="*/ 830854 h 4860733"/>
                <a:gd name="connsiteX10686" fmla="*/ 3715375 w 4853691"/>
                <a:gd name="connsiteY10686" fmla="*/ 851978 h 4860733"/>
                <a:gd name="connsiteX10687" fmla="*/ 3734151 w 4853691"/>
                <a:gd name="connsiteY10687" fmla="*/ 859019 h 4860733"/>
                <a:gd name="connsiteX10688" fmla="*/ 3783439 w 4853691"/>
                <a:gd name="connsiteY10688" fmla="*/ 877795 h 4860733"/>
                <a:gd name="connsiteX10689" fmla="*/ 3809256 w 4853691"/>
                <a:gd name="connsiteY10689" fmla="*/ 887184 h 4860733"/>
                <a:gd name="connsiteX10690" fmla="*/ 3849156 w 4853691"/>
                <a:gd name="connsiteY10690" fmla="*/ 903613 h 4860733"/>
                <a:gd name="connsiteX10691" fmla="*/ 3872627 w 4853691"/>
                <a:gd name="connsiteY10691" fmla="*/ 913001 h 4860733"/>
                <a:gd name="connsiteX10692" fmla="*/ 3912526 w 4853691"/>
                <a:gd name="connsiteY10692" fmla="*/ 931777 h 4860733"/>
                <a:gd name="connsiteX10693" fmla="*/ 3940691 w 4853691"/>
                <a:gd name="connsiteY10693" fmla="*/ 945860 h 4860733"/>
                <a:gd name="connsiteX10694" fmla="*/ 3973550 w 4853691"/>
                <a:gd name="connsiteY10694" fmla="*/ 962289 h 4860733"/>
                <a:gd name="connsiteX10695" fmla="*/ 3992326 w 4853691"/>
                <a:gd name="connsiteY10695" fmla="*/ 971677 h 4860733"/>
                <a:gd name="connsiteX10696" fmla="*/ 4032226 w 4853691"/>
                <a:gd name="connsiteY10696" fmla="*/ 992801 h 4860733"/>
                <a:gd name="connsiteX10697" fmla="*/ 4043961 w 4853691"/>
                <a:gd name="connsiteY10697" fmla="*/ 999842 h 4860733"/>
                <a:gd name="connsiteX10698" fmla="*/ 4043961 w 4853691"/>
                <a:gd name="connsiteY10698" fmla="*/ 1002189 h 4860733"/>
                <a:gd name="connsiteX10699" fmla="*/ 4060390 w 4853691"/>
                <a:gd name="connsiteY10699" fmla="*/ 1025659 h 4860733"/>
                <a:gd name="connsiteX10700" fmla="*/ 3586287 w 4853691"/>
                <a:gd name="connsiteY10700" fmla="*/ 1098418 h 4860733"/>
                <a:gd name="connsiteX10701" fmla="*/ 3581593 w 4853691"/>
                <a:gd name="connsiteY10701" fmla="*/ 1131276 h 4860733"/>
                <a:gd name="connsiteX10702" fmla="*/ 3576899 w 4853691"/>
                <a:gd name="connsiteY10702" fmla="*/ 1173523 h 4860733"/>
                <a:gd name="connsiteX10703" fmla="*/ 3572205 w 4853691"/>
                <a:gd name="connsiteY10703" fmla="*/ 1204035 h 4860733"/>
                <a:gd name="connsiteX10704" fmla="*/ 3567511 w 4853691"/>
                <a:gd name="connsiteY10704" fmla="*/ 1246282 h 4860733"/>
                <a:gd name="connsiteX10705" fmla="*/ 3562817 w 4853691"/>
                <a:gd name="connsiteY10705" fmla="*/ 1281487 h 4860733"/>
                <a:gd name="connsiteX10706" fmla="*/ 3558123 w 4853691"/>
                <a:gd name="connsiteY10706" fmla="*/ 1321387 h 4860733"/>
                <a:gd name="connsiteX10707" fmla="*/ 3553428 w 4853691"/>
                <a:gd name="connsiteY10707" fmla="*/ 1358940 h 4860733"/>
                <a:gd name="connsiteX10708" fmla="*/ 3548734 w 4853691"/>
                <a:gd name="connsiteY10708" fmla="*/ 1398840 h 4860733"/>
                <a:gd name="connsiteX10709" fmla="*/ 3544040 w 4853691"/>
                <a:gd name="connsiteY10709" fmla="*/ 1441087 h 4860733"/>
                <a:gd name="connsiteX10710" fmla="*/ 3539346 w 4853691"/>
                <a:gd name="connsiteY10710" fmla="*/ 1483333 h 4860733"/>
                <a:gd name="connsiteX10711" fmla="*/ 3534652 w 4853691"/>
                <a:gd name="connsiteY10711" fmla="*/ 1525580 h 4860733"/>
                <a:gd name="connsiteX10712" fmla="*/ 3529958 w 4853691"/>
                <a:gd name="connsiteY10712" fmla="*/ 1574868 h 4860733"/>
                <a:gd name="connsiteX10713" fmla="*/ 3527611 w 4853691"/>
                <a:gd name="connsiteY10713" fmla="*/ 1595992 h 4860733"/>
                <a:gd name="connsiteX10714" fmla="*/ 3527611 w 4853691"/>
                <a:gd name="connsiteY10714" fmla="*/ 1595992 h 4860733"/>
                <a:gd name="connsiteX10715" fmla="*/ 3520570 w 4853691"/>
                <a:gd name="connsiteY10715" fmla="*/ 1598339 h 4860733"/>
                <a:gd name="connsiteX10716" fmla="*/ 3513528 w 4853691"/>
                <a:gd name="connsiteY10716" fmla="*/ 1581909 h 4860733"/>
                <a:gd name="connsiteX10717" fmla="*/ 3492405 w 4853691"/>
                <a:gd name="connsiteY10717" fmla="*/ 1534968 h 4860733"/>
                <a:gd name="connsiteX10718" fmla="*/ 3464241 w 4853691"/>
                <a:gd name="connsiteY10718" fmla="*/ 1466904 h 4860733"/>
                <a:gd name="connsiteX10719" fmla="*/ 3459546 w 4853691"/>
                <a:gd name="connsiteY10719" fmla="*/ 1457516 h 4860733"/>
                <a:gd name="connsiteX10720" fmla="*/ 3393829 w 4853691"/>
                <a:gd name="connsiteY10720" fmla="*/ 1300264 h 4860733"/>
                <a:gd name="connsiteX10721" fmla="*/ 3222495 w 4853691"/>
                <a:gd name="connsiteY10721" fmla="*/ 894225 h 4860733"/>
                <a:gd name="connsiteX10722" fmla="*/ 3602716 w 4853691"/>
                <a:gd name="connsiteY10722" fmla="*/ 948207 h 4860733"/>
                <a:gd name="connsiteX10723" fmla="*/ 3598022 w 4853691"/>
                <a:gd name="connsiteY10723" fmla="*/ 971677 h 4860733"/>
                <a:gd name="connsiteX10724" fmla="*/ 3595675 w 4853691"/>
                <a:gd name="connsiteY10724" fmla="*/ 971677 h 4860733"/>
                <a:gd name="connsiteX10725" fmla="*/ 3574552 w 4853691"/>
                <a:gd name="connsiteY10725" fmla="*/ 992801 h 4860733"/>
                <a:gd name="connsiteX10726" fmla="*/ 3590981 w 4853691"/>
                <a:gd name="connsiteY10726" fmla="*/ 1011577 h 4860733"/>
                <a:gd name="connsiteX10727" fmla="*/ 3583940 w 4853691"/>
                <a:gd name="connsiteY10727" fmla="*/ 1060865 h 4860733"/>
                <a:gd name="connsiteX10728" fmla="*/ 3586287 w 4853691"/>
                <a:gd name="connsiteY10728" fmla="*/ 1098418 h 4860733"/>
                <a:gd name="connsiteX10729" fmla="*/ 3520570 w 4853691"/>
                <a:gd name="connsiteY10729" fmla="*/ 2365823 h 4860733"/>
                <a:gd name="connsiteX10730" fmla="*/ 3522917 w 4853691"/>
                <a:gd name="connsiteY10730" fmla="*/ 2443275 h 4860733"/>
                <a:gd name="connsiteX10731" fmla="*/ 3525264 w 4853691"/>
                <a:gd name="connsiteY10731" fmla="*/ 2501952 h 4860733"/>
                <a:gd name="connsiteX10732" fmla="*/ 3527611 w 4853691"/>
                <a:gd name="connsiteY10732" fmla="*/ 2546545 h 4860733"/>
                <a:gd name="connsiteX10733" fmla="*/ 3515876 w 4853691"/>
                <a:gd name="connsiteY10733" fmla="*/ 2551240 h 4860733"/>
                <a:gd name="connsiteX10734" fmla="*/ 3487711 w 4853691"/>
                <a:gd name="connsiteY10734" fmla="*/ 2518381 h 4860733"/>
                <a:gd name="connsiteX10735" fmla="*/ 3457200 w 4853691"/>
                <a:gd name="connsiteY10735" fmla="*/ 2483175 h 4860733"/>
                <a:gd name="connsiteX10736" fmla="*/ 3417300 w 4853691"/>
                <a:gd name="connsiteY10736" fmla="*/ 2433887 h 4860733"/>
                <a:gd name="connsiteX10737" fmla="*/ 3386788 w 4853691"/>
                <a:gd name="connsiteY10737" fmla="*/ 2398681 h 4860733"/>
                <a:gd name="connsiteX10738" fmla="*/ 3344541 w 4853691"/>
                <a:gd name="connsiteY10738" fmla="*/ 2347047 h 4860733"/>
                <a:gd name="connsiteX10739" fmla="*/ 3316377 w 4853691"/>
                <a:gd name="connsiteY10739" fmla="*/ 2311841 h 4860733"/>
                <a:gd name="connsiteX10740" fmla="*/ 3269436 w 4853691"/>
                <a:gd name="connsiteY10740" fmla="*/ 2250818 h 4860733"/>
                <a:gd name="connsiteX10741" fmla="*/ 3248312 w 4853691"/>
                <a:gd name="connsiteY10741" fmla="*/ 2222653 h 4860733"/>
                <a:gd name="connsiteX10742" fmla="*/ 3180248 w 4853691"/>
                <a:gd name="connsiteY10742" fmla="*/ 2133465 h 4860733"/>
                <a:gd name="connsiteX10743" fmla="*/ 3180248 w 4853691"/>
                <a:gd name="connsiteY10743" fmla="*/ 2131118 h 4860733"/>
                <a:gd name="connsiteX10744" fmla="*/ 2992484 w 4853691"/>
                <a:gd name="connsiteY10744" fmla="*/ 1877637 h 4860733"/>
                <a:gd name="connsiteX10745" fmla="*/ 2999525 w 4853691"/>
                <a:gd name="connsiteY10745" fmla="*/ 1861208 h 4860733"/>
                <a:gd name="connsiteX10746" fmla="*/ 2997178 w 4853691"/>
                <a:gd name="connsiteY10746" fmla="*/ 1851820 h 4860733"/>
                <a:gd name="connsiteX10747" fmla="*/ 3041772 w 4853691"/>
                <a:gd name="connsiteY10747" fmla="*/ 1828349 h 4860733"/>
                <a:gd name="connsiteX10748" fmla="*/ 3055854 w 4853691"/>
                <a:gd name="connsiteY10748" fmla="*/ 1821308 h 4860733"/>
                <a:gd name="connsiteX10749" fmla="*/ 3119225 w 4853691"/>
                <a:gd name="connsiteY10749" fmla="*/ 1788449 h 4860733"/>
                <a:gd name="connsiteX10750" fmla="*/ 3128613 w 4853691"/>
                <a:gd name="connsiteY10750" fmla="*/ 1783755 h 4860733"/>
                <a:gd name="connsiteX10751" fmla="*/ 3269436 w 4853691"/>
                <a:gd name="connsiteY10751" fmla="*/ 1715691 h 4860733"/>
                <a:gd name="connsiteX10752" fmla="*/ 3288212 w 4853691"/>
                <a:gd name="connsiteY10752" fmla="*/ 1706303 h 4860733"/>
                <a:gd name="connsiteX10753" fmla="*/ 3337500 w 4853691"/>
                <a:gd name="connsiteY10753" fmla="*/ 1685179 h 4860733"/>
                <a:gd name="connsiteX10754" fmla="*/ 3363318 w 4853691"/>
                <a:gd name="connsiteY10754" fmla="*/ 1673444 h 4860733"/>
                <a:gd name="connsiteX10755" fmla="*/ 3403217 w 4853691"/>
                <a:gd name="connsiteY10755" fmla="*/ 1657015 h 4860733"/>
                <a:gd name="connsiteX10756" fmla="*/ 3436076 w 4853691"/>
                <a:gd name="connsiteY10756" fmla="*/ 1645280 h 4860733"/>
                <a:gd name="connsiteX10757" fmla="*/ 3468935 w 4853691"/>
                <a:gd name="connsiteY10757" fmla="*/ 1633544 h 4860733"/>
                <a:gd name="connsiteX10758" fmla="*/ 3501793 w 4853691"/>
                <a:gd name="connsiteY10758" fmla="*/ 1621809 h 4860733"/>
                <a:gd name="connsiteX10759" fmla="*/ 3513528 w 4853691"/>
                <a:gd name="connsiteY10759" fmla="*/ 1617115 h 4860733"/>
                <a:gd name="connsiteX10760" fmla="*/ 3529958 w 4853691"/>
                <a:gd name="connsiteY10760" fmla="*/ 1628850 h 4860733"/>
                <a:gd name="connsiteX10761" fmla="*/ 3518223 w 4853691"/>
                <a:gd name="connsiteY10761" fmla="*/ 2196836 h 4860733"/>
                <a:gd name="connsiteX10762" fmla="*/ 3518223 w 4853691"/>
                <a:gd name="connsiteY10762" fmla="*/ 2220306 h 4860733"/>
                <a:gd name="connsiteX10763" fmla="*/ 3518223 w 4853691"/>
                <a:gd name="connsiteY10763" fmla="*/ 2316535 h 4860733"/>
                <a:gd name="connsiteX10764" fmla="*/ 3520570 w 4853691"/>
                <a:gd name="connsiteY10764" fmla="*/ 2365823 h 4860733"/>
                <a:gd name="connsiteX10765" fmla="*/ 3844462 w 4853691"/>
                <a:gd name="connsiteY10765" fmla="*/ 2149895 h 4860733"/>
                <a:gd name="connsiteX10766" fmla="*/ 3879668 w 4853691"/>
                <a:gd name="connsiteY10766" fmla="*/ 2112342 h 4860733"/>
                <a:gd name="connsiteX10767" fmla="*/ 3889056 w 4853691"/>
                <a:gd name="connsiteY10767" fmla="*/ 2100607 h 4860733"/>
                <a:gd name="connsiteX10768" fmla="*/ 3919568 w 4853691"/>
                <a:gd name="connsiteY10768" fmla="*/ 2070095 h 4860733"/>
                <a:gd name="connsiteX10769" fmla="*/ 3933650 w 4853691"/>
                <a:gd name="connsiteY10769" fmla="*/ 2056013 h 4860733"/>
                <a:gd name="connsiteX10770" fmla="*/ 3959467 w 4853691"/>
                <a:gd name="connsiteY10770" fmla="*/ 2030195 h 4860733"/>
                <a:gd name="connsiteX10771" fmla="*/ 3975897 w 4853691"/>
                <a:gd name="connsiteY10771" fmla="*/ 2013766 h 4860733"/>
                <a:gd name="connsiteX10772" fmla="*/ 3999367 w 4853691"/>
                <a:gd name="connsiteY10772" fmla="*/ 1990295 h 4860733"/>
                <a:gd name="connsiteX10773" fmla="*/ 4018143 w 4853691"/>
                <a:gd name="connsiteY10773" fmla="*/ 1973866 h 4860733"/>
                <a:gd name="connsiteX10774" fmla="*/ 4041614 w 4853691"/>
                <a:gd name="connsiteY10774" fmla="*/ 1952743 h 4860733"/>
                <a:gd name="connsiteX10775" fmla="*/ 4062738 w 4853691"/>
                <a:gd name="connsiteY10775" fmla="*/ 1936313 h 4860733"/>
                <a:gd name="connsiteX10776" fmla="*/ 4083861 w 4853691"/>
                <a:gd name="connsiteY10776" fmla="*/ 1917537 h 4860733"/>
                <a:gd name="connsiteX10777" fmla="*/ 4104984 w 4853691"/>
                <a:gd name="connsiteY10777" fmla="*/ 1901108 h 4860733"/>
                <a:gd name="connsiteX10778" fmla="*/ 4112025 w 4853691"/>
                <a:gd name="connsiteY10778" fmla="*/ 1896413 h 4860733"/>
                <a:gd name="connsiteX10779" fmla="*/ 4123761 w 4853691"/>
                <a:gd name="connsiteY10779" fmla="*/ 1903455 h 4860733"/>
                <a:gd name="connsiteX10780" fmla="*/ 4119067 w 4853691"/>
                <a:gd name="connsiteY10780" fmla="*/ 1952743 h 4860733"/>
                <a:gd name="connsiteX10781" fmla="*/ 4114372 w 4853691"/>
                <a:gd name="connsiteY10781" fmla="*/ 1992643 h 4860733"/>
                <a:gd name="connsiteX10782" fmla="*/ 4109678 w 4853691"/>
                <a:gd name="connsiteY10782" fmla="*/ 2053666 h 4860733"/>
                <a:gd name="connsiteX10783" fmla="*/ 4104984 w 4853691"/>
                <a:gd name="connsiteY10783" fmla="*/ 2102954 h 4860733"/>
                <a:gd name="connsiteX10784" fmla="*/ 4100290 w 4853691"/>
                <a:gd name="connsiteY10784" fmla="*/ 2166324 h 4860733"/>
                <a:gd name="connsiteX10785" fmla="*/ 4097943 w 4853691"/>
                <a:gd name="connsiteY10785" fmla="*/ 2215612 h 4860733"/>
                <a:gd name="connsiteX10786" fmla="*/ 4095596 w 4853691"/>
                <a:gd name="connsiteY10786" fmla="*/ 2288370 h 4860733"/>
                <a:gd name="connsiteX10787" fmla="*/ 4093249 w 4853691"/>
                <a:gd name="connsiteY10787" fmla="*/ 2330617 h 4860733"/>
                <a:gd name="connsiteX10788" fmla="*/ 4088555 w 4853691"/>
                <a:gd name="connsiteY10788" fmla="*/ 2783597 h 4860733"/>
                <a:gd name="connsiteX10789" fmla="*/ 4069778 w 4853691"/>
                <a:gd name="connsiteY10789" fmla="*/ 2797679 h 4860733"/>
                <a:gd name="connsiteX10790" fmla="*/ 4039267 w 4853691"/>
                <a:gd name="connsiteY10790" fmla="*/ 2788291 h 4860733"/>
                <a:gd name="connsiteX10791" fmla="*/ 4027532 w 4853691"/>
                <a:gd name="connsiteY10791" fmla="*/ 2785944 h 4860733"/>
                <a:gd name="connsiteX10792" fmla="*/ 3980591 w 4853691"/>
                <a:gd name="connsiteY10792" fmla="*/ 2771862 h 4860733"/>
                <a:gd name="connsiteX10793" fmla="*/ 3961814 w 4853691"/>
                <a:gd name="connsiteY10793" fmla="*/ 2767168 h 4860733"/>
                <a:gd name="connsiteX10794" fmla="*/ 3917220 w 4853691"/>
                <a:gd name="connsiteY10794" fmla="*/ 2750738 h 4860733"/>
                <a:gd name="connsiteX10795" fmla="*/ 3893750 w 4853691"/>
                <a:gd name="connsiteY10795" fmla="*/ 2741350 h 4860733"/>
                <a:gd name="connsiteX10796" fmla="*/ 3849156 w 4853691"/>
                <a:gd name="connsiteY10796" fmla="*/ 2722574 h 4860733"/>
                <a:gd name="connsiteX10797" fmla="*/ 3825686 w 4853691"/>
                <a:gd name="connsiteY10797" fmla="*/ 2713186 h 4860733"/>
                <a:gd name="connsiteX10798" fmla="*/ 3757622 w 4853691"/>
                <a:gd name="connsiteY10798" fmla="*/ 2682674 h 4860733"/>
                <a:gd name="connsiteX10799" fmla="*/ 3752927 w 4853691"/>
                <a:gd name="connsiteY10799" fmla="*/ 2680327 h 4860733"/>
                <a:gd name="connsiteX10800" fmla="*/ 3677822 w 4853691"/>
                <a:gd name="connsiteY10800" fmla="*/ 2645121 h 4860733"/>
                <a:gd name="connsiteX10801" fmla="*/ 3663740 w 4853691"/>
                <a:gd name="connsiteY10801" fmla="*/ 2638080 h 4860733"/>
                <a:gd name="connsiteX10802" fmla="*/ 3600369 w 4853691"/>
                <a:gd name="connsiteY10802" fmla="*/ 2605222 h 4860733"/>
                <a:gd name="connsiteX10803" fmla="*/ 3574552 w 4853691"/>
                <a:gd name="connsiteY10803" fmla="*/ 2591139 h 4860733"/>
                <a:gd name="connsiteX10804" fmla="*/ 3539346 w 4853691"/>
                <a:gd name="connsiteY10804" fmla="*/ 2572363 h 4860733"/>
                <a:gd name="connsiteX10805" fmla="*/ 3541693 w 4853691"/>
                <a:gd name="connsiteY10805" fmla="*/ 2562975 h 4860733"/>
                <a:gd name="connsiteX10806" fmla="*/ 3532305 w 4853691"/>
                <a:gd name="connsiteY10806" fmla="*/ 2546545 h 4860733"/>
                <a:gd name="connsiteX10807" fmla="*/ 3832727 w 4853691"/>
                <a:gd name="connsiteY10807" fmla="*/ 2152242 h 4860733"/>
                <a:gd name="connsiteX10808" fmla="*/ 3844462 w 4853691"/>
                <a:gd name="connsiteY10808" fmla="*/ 2149895 h 4860733"/>
                <a:gd name="connsiteX10809" fmla="*/ 4431224 w 4853691"/>
                <a:gd name="connsiteY10809" fmla="*/ 2595833 h 4860733"/>
                <a:gd name="connsiteX10810" fmla="*/ 4482859 w 4853691"/>
                <a:gd name="connsiteY10810" fmla="*/ 2565322 h 4860733"/>
                <a:gd name="connsiteX10811" fmla="*/ 4499288 w 4853691"/>
                <a:gd name="connsiteY10811" fmla="*/ 2555934 h 4860733"/>
                <a:gd name="connsiteX10812" fmla="*/ 4539188 w 4853691"/>
                <a:gd name="connsiteY10812" fmla="*/ 2532463 h 4860733"/>
                <a:gd name="connsiteX10813" fmla="*/ 4560311 w 4853691"/>
                <a:gd name="connsiteY10813" fmla="*/ 2520728 h 4860733"/>
                <a:gd name="connsiteX10814" fmla="*/ 4579088 w 4853691"/>
                <a:gd name="connsiteY10814" fmla="*/ 2511340 h 4860733"/>
                <a:gd name="connsiteX10815" fmla="*/ 4590823 w 4853691"/>
                <a:gd name="connsiteY10815" fmla="*/ 2520728 h 4860733"/>
                <a:gd name="connsiteX10816" fmla="*/ 4588476 w 4853691"/>
                <a:gd name="connsiteY10816" fmla="*/ 2530116 h 4860733"/>
                <a:gd name="connsiteX10817" fmla="*/ 4586129 w 4853691"/>
                <a:gd name="connsiteY10817" fmla="*/ 2537157 h 4860733"/>
                <a:gd name="connsiteX10818" fmla="*/ 4581435 w 4853691"/>
                <a:gd name="connsiteY10818" fmla="*/ 2565322 h 4860733"/>
                <a:gd name="connsiteX10819" fmla="*/ 4579088 w 4853691"/>
                <a:gd name="connsiteY10819" fmla="*/ 2574710 h 4860733"/>
                <a:gd name="connsiteX10820" fmla="*/ 4574393 w 4853691"/>
                <a:gd name="connsiteY10820" fmla="*/ 2605222 h 4860733"/>
                <a:gd name="connsiteX10821" fmla="*/ 4572047 w 4853691"/>
                <a:gd name="connsiteY10821" fmla="*/ 2614610 h 4860733"/>
                <a:gd name="connsiteX10822" fmla="*/ 4567353 w 4853691"/>
                <a:gd name="connsiteY10822" fmla="*/ 2647468 h 4860733"/>
                <a:gd name="connsiteX10823" fmla="*/ 4565005 w 4853691"/>
                <a:gd name="connsiteY10823" fmla="*/ 2656857 h 4860733"/>
                <a:gd name="connsiteX10824" fmla="*/ 4553270 w 4853691"/>
                <a:gd name="connsiteY10824" fmla="*/ 2741350 h 4860733"/>
                <a:gd name="connsiteX10825" fmla="*/ 4553270 w 4853691"/>
                <a:gd name="connsiteY10825" fmla="*/ 2743697 h 4860733"/>
                <a:gd name="connsiteX10826" fmla="*/ 4548576 w 4853691"/>
                <a:gd name="connsiteY10826" fmla="*/ 2776556 h 4860733"/>
                <a:gd name="connsiteX10827" fmla="*/ 4543882 w 4853691"/>
                <a:gd name="connsiteY10827" fmla="*/ 2816456 h 4860733"/>
                <a:gd name="connsiteX10828" fmla="*/ 4541535 w 4853691"/>
                <a:gd name="connsiteY10828" fmla="*/ 2816456 h 4860733"/>
                <a:gd name="connsiteX10829" fmla="*/ 4520412 w 4853691"/>
                <a:gd name="connsiteY10829" fmla="*/ 2837579 h 4860733"/>
                <a:gd name="connsiteX10830" fmla="*/ 4522759 w 4853691"/>
                <a:gd name="connsiteY10830" fmla="*/ 2844620 h 4860733"/>
                <a:gd name="connsiteX10831" fmla="*/ 4518065 w 4853691"/>
                <a:gd name="connsiteY10831" fmla="*/ 2846967 h 4860733"/>
                <a:gd name="connsiteX10832" fmla="*/ 4503982 w 4853691"/>
                <a:gd name="connsiteY10832" fmla="*/ 2851662 h 4860733"/>
                <a:gd name="connsiteX10833" fmla="*/ 4475818 w 4853691"/>
                <a:gd name="connsiteY10833" fmla="*/ 2858703 h 4860733"/>
                <a:gd name="connsiteX10834" fmla="*/ 4464082 w 4853691"/>
                <a:gd name="connsiteY10834" fmla="*/ 2861050 h 4860733"/>
                <a:gd name="connsiteX10835" fmla="*/ 4433571 w 4853691"/>
                <a:gd name="connsiteY10835" fmla="*/ 2865744 h 4860733"/>
                <a:gd name="connsiteX10836" fmla="*/ 4421835 w 4853691"/>
                <a:gd name="connsiteY10836" fmla="*/ 2868091 h 4860733"/>
                <a:gd name="connsiteX10837" fmla="*/ 4381936 w 4853691"/>
                <a:gd name="connsiteY10837" fmla="*/ 2870438 h 4860733"/>
                <a:gd name="connsiteX10838" fmla="*/ 4377242 w 4853691"/>
                <a:gd name="connsiteY10838" fmla="*/ 2870438 h 4860733"/>
                <a:gd name="connsiteX10839" fmla="*/ 4344383 w 4853691"/>
                <a:gd name="connsiteY10839" fmla="*/ 2870438 h 4860733"/>
                <a:gd name="connsiteX10840" fmla="*/ 4337342 w 4853691"/>
                <a:gd name="connsiteY10840" fmla="*/ 2870438 h 4860733"/>
                <a:gd name="connsiteX10841" fmla="*/ 4309178 w 4853691"/>
                <a:gd name="connsiteY10841" fmla="*/ 2868091 h 4860733"/>
                <a:gd name="connsiteX10842" fmla="*/ 4297442 w 4853691"/>
                <a:gd name="connsiteY10842" fmla="*/ 2865744 h 4860733"/>
                <a:gd name="connsiteX10843" fmla="*/ 4273972 w 4853691"/>
                <a:gd name="connsiteY10843" fmla="*/ 2863397 h 4860733"/>
                <a:gd name="connsiteX10844" fmla="*/ 4259889 w 4853691"/>
                <a:gd name="connsiteY10844" fmla="*/ 2861050 h 4860733"/>
                <a:gd name="connsiteX10845" fmla="*/ 4238766 w 4853691"/>
                <a:gd name="connsiteY10845" fmla="*/ 2856356 h 4860733"/>
                <a:gd name="connsiteX10846" fmla="*/ 4222337 w 4853691"/>
                <a:gd name="connsiteY10846" fmla="*/ 2851662 h 4860733"/>
                <a:gd name="connsiteX10847" fmla="*/ 4203560 w 4853691"/>
                <a:gd name="connsiteY10847" fmla="*/ 2846967 h 4860733"/>
                <a:gd name="connsiteX10848" fmla="*/ 4184784 w 4853691"/>
                <a:gd name="connsiteY10848" fmla="*/ 2842273 h 4860733"/>
                <a:gd name="connsiteX10849" fmla="*/ 4166007 w 4853691"/>
                <a:gd name="connsiteY10849" fmla="*/ 2837579 h 4860733"/>
                <a:gd name="connsiteX10850" fmla="*/ 4147231 w 4853691"/>
                <a:gd name="connsiteY10850" fmla="*/ 2830538 h 4860733"/>
                <a:gd name="connsiteX10851" fmla="*/ 4128455 w 4853691"/>
                <a:gd name="connsiteY10851" fmla="*/ 2823497 h 4860733"/>
                <a:gd name="connsiteX10852" fmla="*/ 4109678 w 4853691"/>
                <a:gd name="connsiteY10852" fmla="*/ 2816456 h 4860733"/>
                <a:gd name="connsiteX10853" fmla="*/ 4107331 w 4853691"/>
                <a:gd name="connsiteY10853" fmla="*/ 2816456 h 4860733"/>
                <a:gd name="connsiteX10854" fmla="*/ 4109678 w 4853691"/>
                <a:gd name="connsiteY10854" fmla="*/ 2809415 h 4860733"/>
                <a:gd name="connsiteX10855" fmla="*/ 4107331 w 4853691"/>
                <a:gd name="connsiteY10855" fmla="*/ 2800026 h 4860733"/>
                <a:gd name="connsiteX10856" fmla="*/ 4419489 w 4853691"/>
                <a:gd name="connsiteY10856" fmla="*/ 2605222 h 4860733"/>
                <a:gd name="connsiteX10857" fmla="*/ 4431224 w 4853691"/>
                <a:gd name="connsiteY10857" fmla="*/ 2595833 h 4860733"/>
                <a:gd name="connsiteX10858" fmla="*/ 4593170 w 4853691"/>
                <a:gd name="connsiteY10858" fmla="*/ 2785944 h 4860733"/>
                <a:gd name="connsiteX10859" fmla="*/ 4616640 w 4853691"/>
                <a:gd name="connsiteY10859" fmla="*/ 2757780 h 4860733"/>
                <a:gd name="connsiteX10860" fmla="*/ 4628376 w 4853691"/>
                <a:gd name="connsiteY10860" fmla="*/ 2743697 h 4860733"/>
                <a:gd name="connsiteX10861" fmla="*/ 4647152 w 4853691"/>
                <a:gd name="connsiteY10861" fmla="*/ 2717880 h 4860733"/>
                <a:gd name="connsiteX10862" fmla="*/ 4658887 w 4853691"/>
                <a:gd name="connsiteY10862" fmla="*/ 2701451 h 4860733"/>
                <a:gd name="connsiteX10863" fmla="*/ 4675317 w 4853691"/>
                <a:gd name="connsiteY10863" fmla="*/ 2677980 h 4860733"/>
                <a:gd name="connsiteX10864" fmla="*/ 4687052 w 4853691"/>
                <a:gd name="connsiteY10864" fmla="*/ 2661551 h 4860733"/>
                <a:gd name="connsiteX10865" fmla="*/ 4703481 w 4853691"/>
                <a:gd name="connsiteY10865" fmla="*/ 2638080 h 4860733"/>
                <a:gd name="connsiteX10866" fmla="*/ 4712869 w 4853691"/>
                <a:gd name="connsiteY10866" fmla="*/ 2621651 h 4860733"/>
                <a:gd name="connsiteX10867" fmla="*/ 4726952 w 4853691"/>
                <a:gd name="connsiteY10867" fmla="*/ 2600527 h 4860733"/>
                <a:gd name="connsiteX10868" fmla="*/ 4736340 w 4853691"/>
                <a:gd name="connsiteY10868" fmla="*/ 2584098 h 4860733"/>
                <a:gd name="connsiteX10869" fmla="*/ 4748075 w 4853691"/>
                <a:gd name="connsiteY10869" fmla="*/ 2562975 h 4860733"/>
                <a:gd name="connsiteX10870" fmla="*/ 4757463 w 4853691"/>
                <a:gd name="connsiteY10870" fmla="*/ 2546545 h 4860733"/>
                <a:gd name="connsiteX10871" fmla="*/ 4764504 w 4853691"/>
                <a:gd name="connsiteY10871" fmla="*/ 2537157 h 4860733"/>
                <a:gd name="connsiteX10872" fmla="*/ 4759810 w 4853691"/>
                <a:gd name="connsiteY10872" fmla="*/ 2546545 h 4860733"/>
                <a:gd name="connsiteX10873" fmla="*/ 4750422 w 4853691"/>
                <a:gd name="connsiteY10873" fmla="*/ 2567669 h 4860733"/>
                <a:gd name="connsiteX10874" fmla="*/ 4743381 w 4853691"/>
                <a:gd name="connsiteY10874" fmla="*/ 2586445 h 4860733"/>
                <a:gd name="connsiteX10875" fmla="*/ 4733993 w 4853691"/>
                <a:gd name="connsiteY10875" fmla="*/ 2607569 h 4860733"/>
                <a:gd name="connsiteX10876" fmla="*/ 4726952 w 4853691"/>
                <a:gd name="connsiteY10876" fmla="*/ 2626345 h 4860733"/>
                <a:gd name="connsiteX10877" fmla="*/ 4717563 w 4853691"/>
                <a:gd name="connsiteY10877" fmla="*/ 2649816 h 4860733"/>
                <a:gd name="connsiteX10878" fmla="*/ 4710522 w 4853691"/>
                <a:gd name="connsiteY10878" fmla="*/ 2668592 h 4860733"/>
                <a:gd name="connsiteX10879" fmla="*/ 4701134 w 4853691"/>
                <a:gd name="connsiteY10879" fmla="*/ 2692062 h 4860733"/>
                <a:gd name="connsiteX10880" fmla="*/ 4691746 w 4853691"/>
                <a:gd name="connsiteY10880" fmla="*/ 2713186 h 4860733"/>
                <a:gd name="connsiteX10881" fmla="*/ 4682358 w 4853691"/>
                <a:gd name="connsiteY10881" fmla="*/ 2736656 h 4860733"/>
                <a:gd name="connsiteX10882" fmla="*/ 4672970 w 4853691"/>
                <a:gd name="connsiteY10882" fmla="*/ 2760127 h 4860733"/>
                <a:gd name="connsiteX10883" fmla="*/ 4663581 w 4853691"/>
                <a:gd name="connsiteY10883" fmla="*/ 2783597 h 4860733"/>
                <a:gd name="connsiteX10884" fmla="*/ 4623682 w 4853691"/>
                <a:gd name="connsiteY10884" fmla="*/ 2882173 h 4860733"/>
                <a:gd name="connsiteX10885" fmla="*/ 4597864 w 4853691"/>
                <a:gd name="connsiteY10885" fmla="*/ 2945543 h 4860733"/>
                <a:gd name="connsiteX10886" fmla="*/ 4586129 w 4853691"/>
                <a:gd name="connsiteY10886" fmla="*/ 2976055 h 4860733"/>
                <a:gd name="connsiteX10887" fmla="*/ 4579088 w 4853691"/>
                <a:gd name="connsiteY10887" fmla="*/ 2973708 h 4860733"/>
                <a:gd name="connsiteX10888" fmla="*/ 4576741 w 4853691"/>
                <a:gd name="connsiteY10888" fmla="*/ 2973708 h 4860733"/>
                <a:gd name="connsiteX10889" fmla="*/ 4576741 w 4853691"/>
                <a:gd name="connsiteY10889" fmla="*/ 2969014 h 4860733"/>
                <a:gd name="connsiteX10890" fmla="*/ 4574393 w 4853691"/>
                <a:gd name="connsiteY10890" fmla="*/ 2954932 h 4860733"/>
                <a:gd name="connsiteX10891" fmla="*/ 4569699 w 4853691"/>
                <a:gd name="connsiteY10891" fmla="*/ 2931461 h 4860733"/>
                <a:gd name="connsiteX10892" fmla="*/ 4567353 w 4853691"/>
                <a:gd name="connsiteY10892" fmla="*/ 2917379 h 4860733"/>
                <a:gd name="connsiteX10893" fmla="*/ 4562658 w 4853691"/>
                <a:gd name="connsiteY10893" fmla="*/ 2884520 h 4860733"/>
                <a:gd name="connsiteX10894" fmla="*/ 4562658 w 4853691"/>
                <a:gd name="connsiteY10894" fmla="*/ 2877479 h 4860733"/>
                <a:gd name="connsiteX10895" fmla="*/ 4560311 w 4853691"/>
                <a:gd name="connsiteY10895" fmla="*/ 2856356 h 4860733"/>
                <a:gd name="connsiteX10896" fmla="*/ 4576741 w 4853691"/>
                <a:gd name="connsiteY10896" fmla="*/ 2837579 h 4860733"/>
                <a:gd name="connsiteX10897" fmla="*/ 4569699 w 4853691"/>
                <a:gd name="connsiteY10897" fmla="*/ 2823497 h 4860733"/>
                <a:gd name="connsiteX10898" fmla="*/ 4590823 w 4853691"/>
                <a:gd name="connsiteY10898" fmla="*/ 2797679 h 4860733"/>
                <a:gd name="connsiteX10899" fmla="*/ 4593170 w 4853691"/>
                <a:gd name="connsiteY10899" fmla="*/ 2785944 h 4860733"/>
                <a:gd name="connsiteX10900" fmla="*/ 4764504 w 4853691"/>
                <a:gd name="connsiteY10900" fmla="*/ 2570016 h 4860733"/>
                <a:gd name="connsiteX10901" fmla="*/ 4757463 w 4853691"/>
                <a:gd name="connsiteY10901" fmla="*/ 2591139 h 4860733"/>
                <a:gd name="connsiteX10902" fmla="*/ 4748075 w 4853691"/>
                <a:gd name="connsiteY10902" fmla="*/ 2619304 h 4860733"/>
                <a:gd name="connsiteX10903" fmla="*/ 4741034 w 4853691"/>
                <a:gd name="connsiteY10903" fmla="*/ 2642774 h 4860733"/>
                <a:gd name="connsiteX10904" fmla="*/ 4731646 w 4853691"/>
                <a:gd name="connsiteY10904" fmla="*/ 2673286 h 4860733"/>
                <a:gd name="connsiteX10905" fmla="*/ 4724605 w 4853691"/>
                <a:gd name="connsiteY10905" fmla="*/ 2699103 h 4860733"/>
                <a:gd name="connsiteX10906" fmla="*/ 4715216 w 4853691"/>
                <a:gd name="connsiteY10906" fmla="*/ 2729615 h 4860733"/>
                <a:gd name="connsiteX10907" fmla="*/ 4705828 w 4853691"/>
                <a:gd name="connsiteY10907" fmla="*/ 2757780 h 4860733"/>
                <a:gd name="connsiteX10908" fmla="*/ 4696440 w 4853691"/>
                <a:gd name="connsiteY10908" fmla="*/ 2788291 h 4860733"/>
                <a:gd name="connsiteX10909" fmla="*/ 4687052 w 4853691"/>
                <a:gd name="connsiteY10909" fmla="*/ 2818803 h 4860733"/>
                <a:gd name="connsiteX10910" fmla="*/ 4677664 w 4853691"/>
                <a:gd name="connsiteY10910" fmla="*/ 2846967 h 4860733"/>
                <a:gd name="connsiteX10911" fmla="*/ 4649499 w 4853691"/>
                <a:gd name="connsiteY10911" fmla="*/ 2943196 h 4860733"/>
                <a:gd name="connsiteX10912" fmla="*/ 4644805 w 4853691"/>
                <a:gd name="connsiteY10912" fmla="*/ 2959626 h 4860733"/>
                <a:gd name="connsiteX10913" fmla="*/ 4640111 w 4853691"/>
                <a:gd name="connsiteY10913" fmla="*/ 2959626 h 4860733"/>
                <a:gd name="connsiteX10914" fmla="*/ 4618988 w 4853691"/>
                <a:gd name="connsiteY10914" fmla="*/ 2980749 h 4860733"/>
                <a:gd name="connsiteX10915" fmla="*/ 4621334 w 4853691"/>
                <a:gd name="connsiteY10915" fmla="*/ 2987790 h 4860733"/>
                <a:gd name="connsiteX10916" fmla="*/ 4604905 w 4853691"/>
                <a:gd name="connsiteY10916" fmla="*/ 2992484 h 4860733"/>
                <a:gd name="connsiteX10917" fmla="*/ 4604905 w 4853691"/>
                <a:gd name="connsiteY10917" fmla="*/ 2992484 h 4860733"/>
                <a:gd name="connsiteX10918" fmla="*/ 4590823 w 4853691"/>
                <a:gd name="connsiteY10918" fmla="*/ 2994831 h 4860733"/>
                <a:gd name="connsiteX10919" fmla="*/ 4579088 w 4853691"/>
                <a:gd name="connsiteY10919" fmla="*/ 2978402 h 4860733"/>
                <a:gd name="connsiteX10920" fmla="*/ 4602558 w 4853691"/>
                <a:gd name="connsiteY10920" fmla="*/ 2929114 h 4860733"/>
                <a:gd name="connsiteX10921" fmla="*/ 4611946 w 4853691"/>
                <a:gd name="connsiteY10921" fmla="*/ 2910338 h 4860733"/>
                <a:gd name="connsiteX10922" fmla="*/ 4633070 w 4853691"/>
                <a:gd name="connsiteY10922" fmla="*/ 2863397 h 4860733"/>
                <a:gd name="connsiteX10923" fmla="*/ 4642458 w 4853691"/>
                <a:gd name="connsiteY10923" fmla="*/ 2839926 h 4860733"/>
                <a:gd name="connsiteX10924" fmla="*/ 4661234 w 4853691"/>
                <a:gd name="connsiteY10924" fmla="*/ 2797679 h 4860733"/>
                <a:gd name="connsiteX10925" fmla="*/ 4672970 w 4853691"/>
                <a:gd name="connsiteY10925" fmla="*/ 2774209 h 4860733"/>
                <a:gd name="connsiteX10926" fmla="*/ 4689399 w 4853691"/>
                <a:gd name="connsiteY10926" fmla="*/ 2734309 h 4860733"/>
                <a:gd name="connsiteX10927" fmla="*/ 4701134 w 4853691"/>
                <a:gd name="connsiteY10927" fmla="*/ 2710839 h 4860733"/>
                <a:gd name="connsiteX10928" fmla="*/ 4717563 w 4853691"/>
                <a:gd name="connsiteY10928" fmla="*/ 2673286 h 4860733"/>
                <a:gd name="connsiteX10929" fmla="*/ 4726952 w 4853691"/>
                <a:gd name="connsiteY10929" fmla="*/ 2649816 h 4860733"/>
                <a:gd name="connsiteX10930" fmla="*/ 4743381 w 4853691"/>
                <a:gd name="connsiteY10930" fmla="*/ 2612263 h 4860733"/>
                <a:gd name="connsiteX10931" fmla="*/ 4752769 w 4853691"/>
                <a:gd name="connsiteY10931" fmla="*/ 2588792 h 4860733"/>
                <a:gd name="connsiteX10932" fmla="*/ 4769198 w 4853691"/>
                <a:gd name="connsiteY10932" fmla="*/ 2551240 h 4860733"/>
                <a:gd name="connsiteX10933" fmla="*/ 4773892 w 4853691"/>
                <a:gd name="connsiteY10933" fmla="*/ 2541851 h 4860733"/>
                <a:gd name="connsiteX10934" fmla="*/ 4776240 w 4853691"/>
                <a:gd name="connsiteY10934" fmla="*/ 2541851 h 4860733"/>
                <a:gd name="connsiteX10935" fmla="*/ 4776240 w 4853691"/>
                <a:gd name="connsiteY10935" fmla="*/ 2541851 h 4860733"/>
                <a:gd name="connsiteX10936" fmla="*/ 4764504 w 4853691"/>
                <a:gd name="connsiteY10936" fmla="*/ 2570016 h 4860733"/>
                <a:gd name="connsiteX10937" fmla="*/ 4616640 w 4853691"/>
                <a:gd name="connsiteY10937" fmla="*/ 3025343 h 4860733"/>
                <a:gd name="connsiteX10938" fmla="*/ 4595517 w 4853691"/>
                <a:gd name="connsiteY10938" fmla="*/ 3060549 h 4860733"/>
                <a:gd name="connsiteX10939" fmla="*/ 4590823 w 4853691"/>
                <a:gd name="connsiteY10939" fmla="*/ 3067590 h 4860733"/>
                <a:gd name="connsiteX10940" fmla="*/ 4506329 w 4853691"/>
                <a:gd name="connsiteY10940" fmla="*/ 3194330 h 4860733"/>
                <a:gd name="connsiteX10941" fmla="*/ 4496941 w 4853691"/>
                <a:gd name="connsiteY10941" fmla="*/ 3206065 h 4860733"/>
                <a:gd name="connsiteX10942" fmla="*/ 4473471 w 4853691"/>
                <a:gd name="connsiteY10942" fmla="*/ 3236577 h 4860733"/>
                <a:gd name="connsiteX10943" fmla="*/ 4461736 w 4853691"/>
                <a:gd name="connsiteY10943" fmla="*/ 3250659 h 4860733"/>
                <a:gd name="connsiteX10944" fmla="*/ 4440612 w 4853691"/>
                <a:gd name="connsiteY10944" fmla="*/ 3276477 h 4860733"/>
                <a:gd name="connsiteX10945" fmla="*/ 4426530 w 4853691"/>
                <a:gd name="connsiteY10945" fmla="*/ 3292906 h 4860733"/>
                <a:gd name="connsiteX10946" fmla="*/ 4405406 w 4853691"/>
                <a:gd name="connsiteY10946" fmla="*/ 3316377 h 4860733"/>
                <a:gd name="connsiteX10947" fmla="*/ 4391324 w 4853691"/>
                <a:gd name="connsiteY10947" fmla="*/ 3332806 h 4860733"/>
                <a:gd name="connsiteX10948" fmla="*/ 4370201 w 4853691"/>
                <a:gd name="connsiteY10948" fmla="*/ 3353929 h 4860733"/>
                <a:gd name="connsiteX10949" fmla="*/ 4353771 w 4853691"/>
                <a:gd name="connsiteY10949" fmla="*/ 3370359 h 4860733"/>
                <a:gd name="connsiteX10950" fmla="*/ 4332648 w 4853691"/>
                <a:gd name="connsiteY10950" fmla="*/ 3391482 h 4860733"/>
                <a:gd name="connsiteX10951" fmla="*/ 4316218 w 4853691"/>
                <a:gd name="connsiteY10951" fmla="*/ 3407912 h 4860733"/>
                <a:gd name="connsiteX10952" fmla="*/ 4295095 w 4853691"/>
                <a:gd name="connsiteY10952" fmla="*/ 3429035 h 4860733"/>
                <a:gd name="connsiteX10953" fmla="*/ 4278666 w 4853691"/>
                <a:gd name="connsiteY10953" fmla="*/ 3445464 h 4860733"/>
                <a:gd name="connsiteX10954" fmla="*/ 4257542 w 4853691"/>
                <a:gd name="connsiteY10954" fmla="*/ 3464241 h 4860733"/>
                <a:gd name="connsiteX10955" fmla="*/ 4238766 w 4853691"/>
                <a:gd name="connsiteY10955" fmla="*/ 3480670 h 4860733"/>
                <a:gd name="connsiteX10956" fmla="*/ 4217643 w 4853691"/>
                <a:gd name="connsiteY10956" fmla="*/ 3499446 h 4860733"/>
                <a:gd name="connsiteX10957" fmla="*/ 4198866 w 4853691"/>
                <a:gd name="connsiteY10957" fmla="*/ 3515876 h 4860733"/>
                <a:gd name="connsiteX10958" fmla="*/ 4177743 w 4853691"/>
                <a:gd name="connsiteY10958" fmla="*/ 3534652 h 4860733"/>
                <a:gd name="connsiteX10959" fmla="*/ 4158966 w 4853691"/>
                <a:gd name="connsiteY10959" fmla="*/ 3551081 h 4860733"/>
                <a:gd name="connsiteX10960" fmla="*/ 4135496 w 4853691"/>
                <a:gd name="connsiteY10960" fmla="*/ 3569858 h 4860733"/>
                <a:gd name="connsiteX10961" fmla="*/ 4114372 w 4853691"/>
                <a:gd name="connsiteY10961" fmla="*/ 3583940 h 4860733"/>
                <a:gd name="connsiteX10962" fmla="*/ 4102637 w 4853691"/>
                <a:gd name="connsiteY10962" fmla="*/ 3590981 h 4860733"/>
                <a:gd name="connsiteX10963" fmla="*/ 4102637 w 4853691"/>
                <a:gd name="connsiteY10963" fmla="*/ 3588634 h 4860733"/>
                <a:gd name="connsiteX10964" fmla="*/ 4128455 w 4853691"/>
                <a:gd name="connsiteY10964" fmla="*/ 3560470 h 4860733"/>
                <a:gd name="connsiteX10965" fmla="*/ 4161313 w 4853691"/>
                <a:gd name="connsiteY10965" fmla="*/ 3525264 h 4860733"/>
                <a:gd name="connsiteX10966" fmla="*/ 4196519 w 4853691"/>
                <a:gd name="connsiteY10966" fmla="*/ 3485364 h 4860733"/>
                <a:gd name="connsiteX10967" fmla="*/ 4227031 w 4853691"/>
                <a:gd name="connsiteY10967" fmla="*/ 3450158 h 4860733"/>
                <a:gd name="connsiteX10968" fmla="*/ 4262237 w 4853691"/>
                <a:gd name="connsiteY10968" fmla="*/ 3407912 h 4860733"/>
                <a:gd name="connsiteX10969" fmla="*/ 4290401 w 4853691"/>
                <a:gd name="connsiteY10969" fmla="*/ 3375053 h 4860733"/>
                <a:gd name="connsiteX10970" fmla="*/ 4325607 w 4853691"/>
                <a:gd name="connsiteY10970" fmla="*/ 3330459 h 4860733"/>
                <a:gd name="connsiteX10971" fmla="*/ 4351424 w 4853691"/>
                <a:gd name="connsiteY10971" fmla="*/ 3299947 h 4860733"/>
                <a:gd name="connsiteX10972" fmla="*/ 4386630 w 4853691"/>
                <a:gd name="connsiteY10972" fmla="*/ 3253006 h 4860733"/>
                <a:gd name="connsiteX10973" fmla="*/ 4410100 w 4853691"/>
                <a:gd name="connsiteY10973" fmla="*/ 3222495 h 4860733"/>
                <a:gd name="connsiteX10974" fmla="*/ 4447653 w 4853691"/>
                <a:gd name="connsiteY10974" fmla="*/ 3170860 h 4860733"/>
                <a:gd name="connsiteX10975" fmla="*/ 4464082 w 4853691"/>
                <a:gd name="connsiteY10975" fmla="*/ 3147389 h 4860733"/>
                <a:gd name="connsiteX10976" fmla="*/ 4508676 w 4853691"/>
                <a:gd name="connsiteY10976" fmla="*/ 3079325 h 4860733"/>
                <a:gd name="connsiteX10977" fmla="*/ 4515717 w 4853691"/>
                <a:gd name="connsiteY10977" fmla="*/ 3069937 h 4860733"/>
                <a:gd name="connsiteX10978" fmla="*/ 4553270 w 4853691"/>
                <a:gd name="connsiteY10978" fmla="*/ 3008914 h 4860733"/>
                <a:gd name="connsiteX10979" fmla="*/ 4562658 w 4853691"/>
                <a:gd name="connsiteY10979" fmla="*/ 3011261 h 4860733"/>
                <a:gd name="connsiteX10980" fmla="*/ 4583782 w 4853691"/>
                <a:gd name="connsiteY10980" fmla="*/ 2992484 h 4860733"/>
                <a:gd name="connsiteX10981" fmla="*/ 4586129 w 4853691"/>
                <a:gd name="connsiteY10981" fmla="*/ 2992484 h 4860733"/>
                <a:gd name="connsiteX10982" fmla="*/ 4595517 w 4853691"/>
                <a:gd name="connsiteY10982" fmla="*/ 2990137 h 4860733"/>
                <a:gd name="connsiteX10983" fmla="*/ 4602558 w 4853691"/>
                <a:gd name="connsiteY10983" fmla="*/ 2987790 h 4860733"/>
                <a:gd name="connsiteX10984" fmla="*/ 4611946 w 4853691"/>
                <a:gd name="connsiteY10984" fmla="*/ 2985443 h 4860733"/>
                <a:gd name="connsiteX10985" fmla="*/ 4616640 w 4853691"/>
                <a:gd name="connsiteY10985" fmla="*/ 2985443 h 4860733"/>
                <a:gd name="connsiteX10986" fmla="*/ 4623682 w 4853691"/>
                <a:gd name="connsiteY10986" fmla="*/ 2994831 h 4860733"/>
                <a:gd name="connsiteX10987" fmla="*/ 4614294 w 4853691"/>
                <a:gd name="connsiteY10987" fmla="*/ 3011261 h 4860733"/>
                <a:gd name="connsiteX10988" fmla="*/ 4616640 w 4853691"/>
                <a:gd name="connsiteY10988" fmla="*/ 3025343 h 4860733"/>
                <a:gd name="connsiteX10989" fmla="*/ 4107331 w 4853691"/>
                <a:gd name="connsiteY10989" fmla="*/ 3659045 h 4860733"/>
                <a:gd name="connsiteX10990" fmla="*/ 4116719 w 4853691"/>
                <a:gd name="connsiteY10990" fmla="*/ 3687210 h 4860733"/>
                <a:gd name="connsiteX10991" fmla="*/ 4121414 w 4853691"/>
                <a:gd name="connsiteY10991" fmla="*/ 3701292 h 4860733"/>
                <a:gd name="connsiteX10992" fmla="*/ 4130802 w 4853691"/>
                <a:gd name="connsiteY10992" fmla="*/ 3727110 h 4860733"/>
                <a:gd name="connsiteX10993" fmla="*/ 4135496 w 4853691"/>
                <a:gd name="connsiteY10993" fmla="*/ 3736498 h 4860733"/>
                <a:gd name="connsiteX10994" fmla="*/ 4151925 w 4853691"/>
                <a:gd name="connsiteY10994" fmla="*/ 3774051 h 4860733"/>
                <a:gd name="connsiteX10995" fmla="*/ 4161313 w 4853691"/>
                <a:gd name="connsiteY10995" fmla="*/ 3790480 h 4860733"/>
                <a:gd name="connsiteX10996" fmla="*/ 4166007 w 4853691"/>
                <a:gd name="connsiteY10996" fmla="*/ 3802215 h 4860733"/>
                <a:gd name="connsiteX10997" fmla="*/ 4175395 w 4853691"/>
                <a:gd name="connsiteY10997" fmla="*/ 3818645 h 4860733"/>
                <a:gd name="connsiteX10998" fmla="*/ 4180090 w 4853691"/>
                <a:gd name="connsiteY10998" fmla="*/ 3828033 h 4860733"/>
                <a:gd name="connsiteX10999" fmla="*/ 4184784 w 4853691"/>
                <a:gd name="connsiteY10999" fmla="*/ 3835074 h 4860733"/>
                <a:gd name="connsiteX11000" fmla="*/ 3731804 w 4853691"/>
                <a:gd name="connsiteY11000" fmla="*/ 4053349 h 4860733"/>
                <a:gd name="connsiteX11001" fmla="*/ 3713027 w 4853691"/>
                <a:gd name="connsiteY11001" fmla="*/ 4041614 h 4860733"/>
                <a:gd name="connsiteX11002" fmla="*/ 3691904 w 4853691"/>
                <a:gd name="connsiteY11002" fmla="*/ 4062737 h 4860733"/>
                <a:gd name="connsiteX11003" fmla="*/ 3691904 w 4853691"/>
                <a:gd name="connsiteY11003" fmla="*/ 4067431 h 4860733"/>
                <a:gd name="connsiteX11004" fmla="*/ 3480670 w 4853691"/>
                <a:gd name="connsiteY11004" fmla="*/ 4123761 h 4860733"/>
                <a:gd name="connsiteX11005" fmla="*/ 3487711 w 4853691"/>
                <a:gd name="connsiteY11005" fmla="*/ 4119066 h 4860733"/>
                <a:gd name="connsiteX11006" fmla="*/ 3520570 w 4853691"/>
                <a:gd name="connsiteY11006" fmla="*/ 4095596 h 4860733"/>
                <a:gd name="connsiteX11007" fmla="*/ 3553428 w 4853691"/>
                <a:gd name="connsiteY11007" fmla="*/ 4072125 h 4860733"/>
                <a:gd name="connsiteX11008" fmla="*/ 3619146 w 4853691"/>
                <a:gd name="connsiteY11008" fmla="*/ 4022838 h 4860733"/>
                <a:gd name="connsiteX11009" fmla="*/ 3680169 w 4853691"/>
                <a:gd name="connsiteY11009" fmla="*/ 3975897 h 4860733"/>
                <a:gd name="connsiteX11010" fmla="*/ 3684863 w 4853691"/>
                <a:gd name="connsiteY11010" fmla="*/ 3973550 h 4860733"/>
                <a:gd name="connsiteX11011" fmla="*/ 3741192 w 4853691"/>
                <a:gd name="connsiteY11011" fmla="*/ 3926609 h 4860733"/>
                <a:gd name="connsiteX11012" fmla="*/ 3752927 w 4853691"/>
                <a:gd name="connsiteY11012" fmla="*/ 3917221 h 4860733"/>
                <a:gd name="connsiteX11013" fmla="*/ 3799868 w 4853691"/>
                <a:gd name="connsiteY11013" fmla="*/ 3877321 h 4860733"/>
                <a:gd name="connsiteX11014" fmla="*/ 3809256 w 4853691"/>
                <a:gd name="connsiteY11014" fmla="*/ 3867932 h 4860733"/>
                <a:gd name="connsiteX11015" fmla="*/ 3858544 w 4853691"/>
                <a:gd name="connsiteY11015" fmla="*/ 3823339 h 4860733"/>
                <a:gd name="connsiteX11016" fmla="*/ 3874974 w 4853691"/>
                <a:gd name="connsiteY11016" fmla="*/ 3809256 h 4860733"/>
                <a:gd name="connsiteX11017" fmla="*/ 3917220 w 4853691"/>
                <a:gd name="connsiteY11017" fmla="*/ 3769357 h 4860733"/>
                <a:gd name="connsiteX11018" fmla="*/ 3938344 w 4853691"/>
                <a:gd name="connsiteY11018" fmla="*/ 3748233 h 4860733"/>
                <a:gd name="connsiteX11019" fmla="*/ 3975897 w 4853691"/>
                <a:gd name="connsiteY11019" fmla="*/ 3713028 h 4860733"/>
                <a:gd name="connsiteX11020" fmla="*/ 4001714 w 4853691"/>
                <a:gd name="connsiteY11020" fmla="*/ 3687210 h 4860733"/>
                <a:gd name="connsiteX11021" fmla="*/ 4032226 w 4853691"/>
                <a:gd name="connsiteY11021" fmla="*/ 3656698 h 4860733"/>
                <a:gd name="connsiteX11022" fmla="*/ 4060390 w 4853691"/>
                <a:gd name="connsiteY11022" fmla="*/ 3626187 h 4860733"/>
                <a:gd name="connsiteX11023" fmla="*/ 4074473 w 4853691"/>
                <a:gd name="connsiteY11023" fmla="*/ 3612105 h 4860733"/>
                <a:gd name="connsiteX11024" fmla="*/ 4088555 w 4853691"/>
                <a:gd name="connsiteY11024" fmla="*/ 3616799 h 4860733"/>
                <a:gd name="connsiteX11025" fmla="*/ 4093249 w 4853691"/>
                <a:gd name="connsiteY11025" fmla="*/ 3616799 h 4860733"/>
                <a:gd name="connsiteX11026" fmla="*/ 4102637 w 4853691"/>
                <a:gd name="connsiteY11026" fmla="*/ 3644963 h 4860733"/>
                <a:gd name="connsiteX11027" fmla="*/ 4107331 w 4853691"/>
                <a:gd name="connsiteY11027" fmla="*/ 3659045 h 4860733"/>
                <a:gd name="connsiteX11028" fmla="*/ 4276319 w 4853691"/>
                <a:gd name="connsiteY11028" fmla="*/ 3776398 h 4860733"/>
                <a:gd name="connsiteX11029" fmla="*/ 4219990 w 4853691"/>
                <a:gd name="connsiteY11029" fmla="*/ 3849156 h 4860733"/>
                <a:gd name="connsiteX11030" fmla="*/ 4208254 w 4853691"/>
                <a:gd name="connsiteY11030" fmla="*/ 3844462 h 4860733"/>
                <a:gd name="connsiteX11031" fmla="*/ 4196519 w 4853691"/>
                <a:gd name="connsiteY11031" fmla="*/ 3849156 h 4860733"/>
                <a:gd name="connsiteX11032" fmla="*/ 4191825 w 4853691"/>
                <a:gd name="connsiteY11032" fmla="*/ 3842115 h 4860733"/>
                <a:gd name="connsiteX11033" fmla="*/ 4187131 w 4853691"/>
                <a:gd name="connsiteY11033" fmla="*/ 3835074 h 4860733"/>
                <a:gd name="connsiteX11034" fmla="*/ 4278666 w 4853691"/>
                <a:gd name="connsiteY11034" fmla="*/ 3769357 h 4860733"/>
                <a:gd name="connsiteX11035" fmla="*/ 4276319 w 4853691"/>
                <a:gd name="connsiteY11035" fmla="*/ 3776398 h 4860733"/>
                <a:gd name="connsiteX11036" fmla="*/ 4210601 w 4853691"/>
                <a:gd name="connsiteY11036" fmla="*/ 3900791 h 4860733"/>
                <a:gd name="connsiteX11037" fmla="*/ 4212948 w 4853691"/>
                <a:gd name="connsiteY11037" fmla="*/ 3935997 h 4860733"/>
                <a:gd name="connsiteX11038" fmla="*/ 3795174 w 4853691"/>
                <a:gd name="connsiteY11038" fmla="*/ 4156619 h 4860733"/>
                <a:gd name="connsiteX11039" fmla="*/ 3804562 w 4853691"/>
                <a:gd name="connsiteY11039" fmla="*/ 4151925 h 4860733"/>
                <a:gd name="connsiteX11040" fmla="*/ 3839768 w 4853691"/>
                <a:gd name="connsiteY11040" fmla="*/ 4133149 h 4860733"/>
                <a:gd name="connsiteX11041" fmla="*/ 3874974 w 4853691"/>
                <a:gd name="connsiteY11041" fmla="*/ 4114372 h 4860733"/>
                <a:gd name="connsiteX11042" fmla="*/ 3907832 w 4853691"/>
                <a:gd name="connsiteY11042" fmla="*/ 4095596 h 4860733"/>
                <a:gd name="connsiteX11043" fmla="*/ 3943038 w 4853691"/>
                <a:gd name="connsiteY11043" fmla="*/ 4074473 h 4860733"/>
                <a:gd name="connsiteX11044" fmla="*/ 3973550 w 4853691"/>
                <a:gd name="connsiteY11044" fmla="*/ 4055696 h 4860733"/>
                <a:gd name="connsiteX11045" fmla="*/ 4006408 w 4853691"/>
                <a:gd name="connsiteY11045" fmla="*/ 4032226 h 4860733"/>
                <a:gd name="connsiteX11046" fmla="*/ 4060390 w 4853691"/>
                <a:gd name="connsiteY11046" fmla="*/ 3992326 h 4860733"/>
                <a:gd name="connsiteX11047" fmla="*/ 4095596 w 4853691"/>
                <a:gd name="connsiteY11047" fmla="*/ 3966508 h 4860733"/>
                <a:gd name="connsiteX11048" fmla="*/ 4123761 w 4853691"/>
                <a:gd name="connsiteY11048" fmla="*/ 3943038 h 4860733"/>
                <a:gd name="connsiteX11049" fmla="*/ 4154272 w 4853691"/>
                <a:gd name="connsiteY11049" fmla="*/ 3919567 h 4860733"/>
                <a:gd name="connsiteX11050" fmla="*/ 4182437 w 4853691"/>
                <a:gd name="connsiteY11050" fmla="*/ 3893750 h 4860733"/>
                <a:gd name="connsiteX11051" fmla="*/ 4196519 w 4853691"/>
                <a:gd name="connsiteY11051" fmla="*/ 3882015 h 4860733"/>
                <a:gd name="connsiteX11052" fmla="*/ 4210601 w 4853691"/>
                <a:gd name="connsiteY11052" fmla="*/ 3889056 h 4860733"/>
                <a:gd name="connsiteX11053" fmla="*/ 4210601 w 4853691"/>
                <a:gd name="connsiteY11053" fmla="*/ 3889056 h 4860733"/>
                <a:gd name="connsiteX11054" fmla="*/ 4210601 w 4853691"/>
                <a:gd name="connsiteY11054" fmla="*/ 3896097 h 4860733"/>
                <a:gd name="connsiteX11055" fmla="*/ 4210601 w 4853691"/>
                <a:gd name="connsiteY11055" fmla="*/ 3900791 h 4860733"/>
                <a:gd name="connsiteX11056" fmla="*/ 3729457 w 4853691"/>
                <a:gd name="connsiteY11056" fmla="*/ 4187131 h 4860733"/>
                <a:gd name="connsiteX11057" fmla="*/ 3696598 w 4853691"/>
                <a:gd name="connsiteY11057" fmla="*/ 4201213 h 4860733"/>
                <a:gd name="connsiteX11058" fmla="*/ 3659045 w 4853691"/>
                <a:gd name="connsiteY11058" fmla="*/ 4217643 h 4860733"/>
                <a:gd name="connsiteX11059" fmla="*/ 3623840 w 4853691"/>
                <a:gd name="connsiteY11059" fmla="*/ 4231725 h 4860733"/>
                <a:gd name="connsiteX11060" fmla="*/ 3583940 w 4853691"/>
                <a:gd name="connsiteY11060" fmla="*/ 4245807 h 4860733"/>
                <a:gd name="connsiteX11061" fmla="*/ 3548734 w 4853691"/>
                <a:gd name="connsiteY11061" fmla="*/ 4257542 h 4860733"/>
                <a:gd name="connsiteX11062" fmla="*/ 3508834 w 4853691"/>
                <a:gd name="connsiteY11062" fmla="*/ 4271625 h 4860733"/>
                <a:gd name="connsiteX11063" fmla="*/ 3473629 w 4853691"/>
                <a:gd name="connsiteY11063" fmla="*/ 4283360 h 4860733"/>
                <a:gd name="connsiteX11064" fmla="*/ 3433729 w 4853691"/>
                <a:gd name="connsiteY11064" fmla="*/ 4295095 h 4860733"/>
                <a:gd name="connsiteX11065" fmla="*/ 3398523 w 4853691"/>
                <a:gd name="connsiteY11065" fmla="*/ 4304483 h 4860733"/>
                <a:gd name="connsiteX11066" fmla="*/ 3358624 w 4853691"/>
                <a:gd name="connsiteY11066" fmla="*/ 4313871 h 4860733"/>
                <a:gd name="connsiteX11067" fmla="*/ 3321071 w 4853691"/>
                <a:gd name="connsiteY11067" fmla="*/ 4323260 h 4860733"/>
                <a:gd name="connsiteX11068" fmla="*/ 3281171 w 4853691"/>
                <a:gd name="connsiteY11068" fmla="*/ 4332648 h 4860733"/>
                <a:gd name="connsiteX11069" fmla="*/ 3267089 w 4853691"/>
                <a:gd name="connsiteY11069" fmla="*/ 4334995 h 4860733"/>
                <a:gd name="connsiteX11070" fmla="*/ 3250659 w 4853691"/>
                <a:gd name="connsiteY11070" fmla="*/ 4337342 h 4860733"/>
                <a:gd name="connsiteX11071" fmla="*/ 3210760 w 4853691"/>
                <a:gd name="connsiteY11071" fmla="*/ 4344383 h 4860733"/>
                <a:gd name="connsiteX11072" fmla="*/ 3152083 w 4853691"/>
                <a:gd name="connsiteY11072" fmla="*/ 4351424 h 4860733"/>
                <a:gd name="connsiteX11073" fmla="*/ 3112184 w 4853691"/>
                <a:gd name="connsiteY11073" fmla="*/ 4356118 h 4860733"/>
                <a:gd name="connsiteX11074" fmla="*/ 3102795 w 4853691"/>
                <a:gd name="connsiteY11074" fmla="*/ 4356118 h 4860733"/>
                <a:gd name="connsiteX11075" fmla="*/ 3102795 w 4853691"/>
                <a:gd name="connsiteY11075" fmla="*/ 4353771 h 4860733"/>
                <a:gd name="connsiteX11076" fmla="*/ 3123919 w 4853691"/>
                <a:gd name="connsiteY11076" fmla="*/ 4342036 h 4860733"/>
                <a:gd name="connsiteX11077" fmla="*/ 3154430 w 4853691"/>
                <a:gd name="connsiteY11077" fmla="*/ 4325607 h 4860733"/>
                <a:gd name="connsiteX11078" fmla="*/ 3191983 w 4853691"/>
                <a:gd name="connsiteY11078" fmla="*/ 4304483 h 4860733"/>
                <a:gd name="connsiteX11079" fmla="*/ 3222495 w 4853691"/>
                <a:gd name="connsiteY11079" fmla="*/ 4288054 h 4860733"/>
                <a:gd name="connsiteX11080" fmla="*/ 3250659 w 4853691"/>
                <a:gd name="connsiteY11080" fmla="*/ 4271625 h 4860733"/>
                <a:gd name="connsiteX11081" fmla="*/ 3288212 w 4853691"/>
                <a:gd name="connsiteY11081" fmla="*/ 4269278 h 4860733"/>
                <a:gd name="connsiteX11082" fmla="*/ 3325765 w 4853691"/>
                <a:gd name="connsiteY11082" fmla="*/ 4264584 h 4860733"/>
                <a:gd name="connsiteX11083" fmla="*/ 3370359 w 4853691"/>
                <a:gd name="connsiteY11083" fmla="*/ 4259889 h 4860733"/>
                <a:gd name="connsiteX11084" fmla="*/ 3407911 w 4853691"/>
                <a:gd name="connsiteY11084" fmla="*/ 4255195 h 4860733"/>
                <a:gd name="connsiteX11085" fmla="*/ 3450158 w 4853691"/>
                <a:gd name="connsiteY11085" fmla="*/ 4248154 h 4860733"/>
                <a:gd name="connsiteX11086" fmla="*/ 3487711 w 4853691"/>
                <a:gd name="connsiteY11086" fmla="*/ 4241113 h 4860733"/>
                <a:gd name="connsiteX11087" fmla="*/ 3529958 w 4853691"/>
                <a:gd name="connsiteY11087" fmla="*/ 4234072 h 4860733"/>
                <a:gd name="connsiteX11088" fmla="*/ 3567511 w 4853691"/>
                <a:gd name="connsiteY11088" fmla="*/ 4227031 h 4860733"/>
                <a:gd name="connsiteX11089" fmla="*/ 3607410 w 4853691"/>
                <a:gd name="connsiteY11089" fmla="*/ 4217643 h 4860733"/>
                <a:gd name="connsiteX11090" fmla="*/ 3642616 w 4853691"/>
                <a:gd name="connsiteY11090" fmla="*/ 4208254 h 4860733"/>
                <a:gd name="connsiteX11091" fmla="*/ 3682516 w 4853691"/>
                <a:gd name="connsiteY11091" fmla="*/ 4196519 h 4860733"/>
                <a:gd name="connsiteX11092" fmla="*/ 3717721 w 4853691"/>
                <a:gd name="connsiteY11092" fmla="*/ 4184784 h 4860733"/>
                <a:gd name="connsiteX11093" fmla="*/ 3757622 w 4853691"/>
                <a:gd name="connsiteY11093" fmla="*/ 4173049 h 4860733"/>
                <a:gd name="connsiteX11094" fmla="*/ 3769357 w 4853691"/>
                <a:gd name="connsiteY11094" fmla="*/ 4168354 h 4860733"/>
                <a:gd name="connsiteX11095" fmla="*/ 3767010 w 4853691"/>
                <a:gd name="connsiteY11095" fmla="*/ 4170702 h 4860733"/>
                <a:gd name="connsiteX11096" fmla="*/ 3729457 w 4853691"/>
                <a:gd name="connsiteY11096" fmla="*/ 4187131 h 4860733"/>
                <a:gd name="connsiteX11097" fmla="*/ 3013608 w 4853691"/>
                <a:gd name="connsiteY11097" fmla="*/ 4365506 h 4860733"/>
                <a:gd name="connsiteX11098" fmla="*/ 2943196 w 4853691"/>
                <a:gd name="connsiteY11098" fmla="*/ 4370201 h 4860733"/>
                <a:gd name="connsiteX11099" fmla="*/ 2912685 w 4853691"/>
                <a:gd name="connsiteY11099" fmla="*/ 4372548 h 4860733"/>
                <a:gd name="connsiteX11100" fmla="*/ 2809415 w 4853691"/>
                <a:gd name="connsiteY11100" fmla="*/ 4374895 h 4860733"/>
                <a:gd name="connsiteX11101" fmla="*/ 2767168 w 4853691"/>
                <a:gd name="connsiteY11101" fmla="*/ 4374895 h 4860733"/>
                <a:gd name="connsiteX11102" fmla="*/ 2769515 w 4853691"/>
                <a:gd name="connsiteY11102" fmla="*/ 4358466 h 4860733"/>
                <a:gd name="connsiteX11103" fmla="*/ 2781250 w 4853691"/>
                <a:gd name="connsiteY11103" fmla="*/ 4273972 h 4860733"/>
                <a:gd name="connsiteX11104" fmla="*/ 2783597 w 4853691"/>
                <a:gd name="connsiteY11104" fmla="*/ 4273972 h 4860733"/>
                <a:gd name="connsiteX11105" fmla="*/ 2788291 w 4853691"/>
                <a:gd name="connsiteY11105" fmla="*/ 4273972 h 4860733"/>
                <a:gd name="connsiteX11106" fmla="*/ 2830538 w 4853691"/>
                <a:gd name="connsiteY11106" fmla="*/ 4276319 h 4860733"/>
                <a:gd name="connsiteX11107" fmla="*/ 2858703 w 4853691"/>
                <a:gd name="connsiteY11107" fmla="*/ 4288054 h 4860733"/>
                <a:gd name="connsiteX11108" fmla="*/ 2858703 w 4853691"/>
                <a:gd name="connsiteY11108" fmla="*/ 4288054 h 4860733"/>
                <a:gd name="connsiteX11109" fmla="*/ 2933808 w 4853691"/>
                <a:gd name="connsiteY11109" fmla="*/ 4316219 h 4860733"/>
                <a:gd name="connsiteX11110" fmla="*/ 2933808 w 4853691"/>
                <a:gd name="connsiteY11110" fmla="*/ 4316219 h 4860733"/>
                <a:gd name="connsiteX11111" fmla="*/ 3006567 w 4853691"/>
                <a:gd name="connsiteY11111" fmla="*/ 4342036 h 4860733"/>
                <a:gd name="connsiteX11112" fmla="*/ 3008914 w 4853691"/>
                <a:gd name="connsiteY11112" fmla="*/ 4342036 h 4860733"/>
                <a:gd name="connsiteX11113" fmla="*/ 3065243 w 4853691"/>
                <a:gd name="connsiteY11113" fmla="*/ 4358466 h 4860733"/>
                <a:gd name="connsiteX11114" fmla="*/ 3065243 w 4853691"/>
                <a:gd name="connsiteY11114" fmla="*/ 4360812 h 4860733"/>
                <a:gd name="connsiteX11115" fmla="*/ 3051160 w 4853691"/>
                <a:gd name="connsiteY11115" fmla="*/ 4363160 h 4860733"/>
                <a:gd name="connsiteX11116" fmla="*/ 3013608 w 4853691"/>
                <a:gd name="connsiteY11116" fmla="*/ 4365506 h 4860733"/>
                <a:gd name="connsiteX11117" fmla="*/ 2685021 w 4853691"/>
                <a:gd name="connsiteY11117" fmla="*/ 4586129 h 4860733"/>
                <a:gd name="connsiteX11118" fmla="*/ 2642774 w 4853691"/>
                <a:gd name="connsiteY11118" fmla="*/ 4588476 h 4860733"/>
                <a:gd name="connsiteX11119" fmla="*/ 2623998 w 4853691"/>
                <a:gd name="connsiteY11119" fmla="*/ 4590823 h 4860733"/>
                <a:gd name="connsiteX11120" fmla="*/ 2570016 w 4853691"/>
                <a:gd name="connsiteY11120" fmla="*/ 4593170 h 4860733"/>
                <a:gd name="connsiteX11121" fmla="*/ 2562975 w 4853691"/>
                <a:gd name="connsiteY11121" fmla="*/ 4593170 h 4860733"/>
                <a:gd name="connsiteX11122" fmla="*/ 2523075 w 4853691"/>
                <a:gd name="connsiteY11122" fmla="*/ 4595517 h 4860733"/>
                <a:gd name="connsiteX11123" fmla="*/ 2501952 w 4853691"/>
                <a:gd name="connsiteY11123" fmla="*/ 4576741 h 4860733"/>
                <a:gd name="connsiteX11124" fmla="*/ 2485522 w 4853691"/>
                <a:gd name="connsiteY11124" fmla="*/ 4586129 h 4860733"/>
                <a:gd name="connsiteX11125" fmla="*/ 2443275 w 4853691"/>
                <a:gd name="connsiteY11125" fmla="*/ 4565005 h 4860733"/>
                <a:gd name="connsiteX11126" fmla="*/ 2436234 w 4853691"/>
                <a:gd name="connsiteY11126" fmla="*/ 4560311 h 4860733"/>
                <a:gd name="connsiteX11127" fmla="*/ 2382252 w 4853691"/>
                <a:gd name="connsiteY11127" fmla="*/ 4529800 h 4860733"/>
                <a:gd name="connsiteX11128" fmla="*/ 2361129 w 4853691"/>
                <a:gd name="connsiteY11128" fmla="*/ 4518064 h 4860733"/>
                <a:gd name="connsiteX11129" fmla="*/ 2321229 w 4853691"/>
                <a:gd name="connsiteY11129" fmla="*/ 4494594 h 4860733"/>
                <a:gd name="connsiteX11130" fmla="*/ 2297759 w 4853691"/>
                <a:gd name="connsiteY11130" fmla="*/ 4480512 h 4860733"/>
                <a:gd name="connsiteX11131" fmla="*/ 2257859 w 4853691"/>
                <a:gd name="connsiteY11131" fmla="*/ 4454694 h 4860733"/>
                <a:gd name="connsiteX11132" fmla="*/ 2234388 w 4853691"/>
                <a:gd name="connsiteY11132" fmla="*/ 4438265 h 4860733"/>
                <a:gd name="connsiteX11133" fmla="*/ 2232041 w 4853691"/>
                <a:gd name="connsiteY11133" fmla="*/ 4438265 h 4860733"/>
                <a:gd name="connsiteX11134" fmla="*/ 2281329 w 4853691"/>
                <a:gd name="connsiteY11134" fmla="*/ 4426530 h 4860733"/>
                <a:gd name="connsiteX11135" fmla="*/ 2342352 w 4853691"/>
                <a:gd name="connsiteY11135" fmla="*/ 4410100 h 4860733"/>
                <a:gd name="connsiteX11136" fmla="*/ 2356435 w 4853691"/>
                <a:gd name="connsiteY11136" fmla="*/ 4405406 h 4860733"/>
                <a:gd name="connsiteX11137" fmla="*/ 2405723 w 4853691"/>
                <a:gd name="connsiteY11137" fmla="*/ 4391324 h 4860733"/>
                <a:gd name="connsiteX11138" fmla="*/ 2417458 w 4853691"/>
                <a:gd name="connsiteY11138" fmla="*/ 4386630 h 4860733"/>
                <a:gd name="connsiteX11139" fmla="*/ 2469093 w 4853691"/>
                <a:gd name="connsiteY11139" fmla="*/ 4370201 h 4860733"/>
                <a:gd name="connsiteX11140" fmla="*/ 2476134 w 4853691"/>
                <a:gd name="connsiteY11140" fmla="*/ 4367854 h 4860733"/>
                <a:gd name="connsiteX11141" fmla="*/ 2511340 w 4853691"/>
                <a:gd name="connsiteY11141" fmla="*/ 4356118 h 4860733"/>
                <a:gd name="connsiteX11142" fmla="*/ 2586445 w 4853691"/>
                <a:gd name="connsiteY11142" fmla="*/ 4363160 h 4860733"/>
                <a:gd name="connsiteX11143" fmla="*/ 2602875 w 4853691"/>
                <a:gd name="connsiteY11143" fmla="*/ 4365506 h 4860733"/>
                <a:gd name="connsiteX11144" fmla="*/ 2694409 w 4853691"/>
                <a:gd name="connsiteY11144" fmla="*/ 4370201 h 4860733"/>
                <a:gd name="connsiteX11145" fmla="*/ 2703797 w 4853691"/>
                <a:gd name="connsiteY11145" fmla="*/ 4370201 h 4860733"/>
                <a:gd name="connsiteX11146" fmla="*/ 2762474 w 4853691"/>
                <a:gd name="connsiteY11146" fmla="*/ 4370201 h 4860733"/>
                <a:gd name="connsiteX11147" fmla="*/ 2757780 w 4853691"/>
                <a:gd name="connsiteY11147" fmla="*/ 4400712 h 4860733"/>
                <a:gd name="connsiteX11148" fmla="*/ 2757780 w 4853691"/>
                <a:gd name="connsiteY11148" fmla="*/ 4403059 h 4860733"/>
                <a:gd name="connsiteX11149" fmla="*/ 2750738 w 4853691"/>
                <a:gd name="connsiteY11149" fmla="*/ 4445306 h 4860733"/>
                <a:gd name="connsiteX11150" fmla="*/ 2727268 w 4853691"/>
                <a:gd name="connsiteY11150" fmla="*/ 4579088 h 4860733"/>
                <a:gd name="connsiteX11151" fmla="*/ 2703797 w 4853691"/>
                <a:gd name="connsiteY11151" fmla="*/ 4581435 h 4860733"/>
                <a:gd name="connsiteX11152" fmla="*/ 2685021 w 4853691"/>
                <a:gd name="connsiteY11152" fmla="*/ 4586129 h 4860733"/>
                <a:gd name="connsiteX11153" fmla="*/ 2171018 w 4853691"/>
                <a:gd name="connsiteY11153" fmla="*/ 4450000 h 4860733"/>
                <a:gd name="connsiteX11154" fmla="*/ 2142854 w 4853691"/>
                <a:gd name="connsiteY11154" fmla="*/ 4454694 h 4860733"/>
                <a:gd name="connsiteX11155" fmla="*/ 2107648 w 4853691"/>
                <a:gd name="connsiteY11155" fmla="*/ 4461735 h 4860733"/>
                <a:gd name="connsiteX11156" fmla="*/ 2079483 w 4853691"/>
                <a:gd name="connsiteY11156" fmla="*/ 4466429 h 4860733"/>
                <a:gd name="connsiteX11157" fmla="*/ 2044277 w 4853691"/>
                <a:gd name="connsiteY11157" fmla="*/ 4471123 h 4860733"/>
                <a:gd name="connsiteX11158" fmla="*/ 2018460 w 4853691"/>
                <a:gd name="connsiteY11158" fmla="*/ 4475818 h 4860733"/>
                <a:gd name="connsiteX11159" fmla="*/ 1983254 w 4853691"/>
                <a:gd name="connsiteY11159" fmla="*/ 4480512 h 4860733"/>
                <a:gd name="connsiteX11160" fmla="*/ 1957437 w 4853691"/>
                <a:gd name="connsiteY11160" fmla="*/ 4482859 h 4860733"/>
                <a:gd name="connsiteX11161" fmla="*/ 1922231 w 4853691"/>
                <a:gd name="connsiteY11161" fmla="*/ 4485206 h 4860733"/>
                <a:gd name="connsiteX11162" fmla="*/ 1896414 w 4853691"/>
                <a:gd name="connsiteY11162" fmla="*/ 4487553 h 4860733"/>
                <a:gd name="connsiteX11163" fmla="*/ 1856514 w 4853691"/>
                <a:gd name="connsiteY11163" fmla="*/ 4489900 h 4860733"/>
                <a:gd name="connsiteX11164" fmla="*/ 1835390 w 4853691"/>
                <a:gd name="connsiteY11164" fmla="*/ 4489900 h 4860733"/>
                <a:gd name="connsiteX11165" fmla="*/ 1776714 w 4853691"/>
                <a:gd name="connsiteY11165" fmla="*/ 4489900 h 4860733"/>
                <a:gd name="connsiteX11166" fmla="*/ 1715691 w 4853691"/>
                <a:gd name="connsiteY11166" fmla="*/ 4489900 h 4860733"/>
                <a:gd name="connsiteX11167" fmla="*/ 1699262 w 4853691"/>
                <a:gd name="connsiteY11167" fmla="*/ 4489900 h 4860733"/>
                <a:gd name="connsiteX11168" fmla="*/ 1654668 w 4853691"/>
                <a:gd name="connsiteY11168" fmla="*/ 4487553 h 4860733"/>
                <a:gd name="connsiteX11169" fmla="*/ 1633544 w 4853691"/>
                <a:gd name="connsiteY11169" fmla="*/ 4485206 h 4860733"/>
                <a:gd name="connsiteX11170" fmla="*/ 1595992 w 4853691"/>
                <a:gd name="connsiteY11170" fmla="*/ 4482859 h 4860733"/>
                <a:gd name="connsiteX11171" fmla="*/ 1565480 w 4853691"/>
                <a:gd name="connsiteY11171" fmla="*/ 4478165 h 4860733"/>
                <a:gd name="connsiteX11172" fmla="*/ 1556092 w 4853691"/>
                <a:gd name="connsiteY11172" fmla="*/ 4478165 h 4860733"/>
                <a:gd name="connsiteX11173" fmla="*/ 1556092 w 4853691"/>
                <a:gd name="connsiteY11173" fmla="*/ 4475818 h 4860733"/>
                <a:gd name="connsiteX11174" fmla="*/ 1567827 w 4853691"/>
                <a:gd name="connsiteY11174" fmla="*/ 4473471 h 4860733"/>
                <a:gd name="connsiteX11175" fmla="*/ 1593645 w 4853691"/>
                <a:gd name="connsiteY11175" fmla="*/ 4468777 h 4860733"/>
                <a:gd name="connsiteX11176" fmla="*/ 1624156 w 4853691"/>
                <a:gd name="connsiteY11176" fmla="*/ 4459388 h 4860733"/>
                <a:gd name="connsiteX11177" fmla="*/ 1649974 w 4853691"/>
                <a:gd name="connsiteY11177" fmla="*/ 4452347 h 4860733"/>
                <a:gd name="connsiteX11178" fmla="*/ 1680485 w 4853691"/>
                <a:gd name="connsiteY11178" fmla="*/ 4440612 h 4860733"/>
                <a:gd name="connsiteX11179" fmla="*/ 1706303 w 4853691"/>
                <a:gd name="connsiteY11179" fmla="*/ 4431224 h 4860733"/>
                <a:gd name="connsiteX11180" fmla="*/ 1739161 w 4853691"/>
                <a:gd name="connsiteY11180" fmla="*/ 4417142 h 4860733"/>
                <a:gd name="connsiteX11181" fmla="*/ 1762632 w 4853691"/>
                <a:gd name="connsiteY11181" fmla="*/ 4407753 h 4860733"/>
                <a:gd name="connsiteX11182" fmla="*/ 1800185 w 4853691"/>
                <a:gd name="connsiteY11182" fmla="*/ 4388977 h 4860733"/>
                <a:gd name="connsiteX11183" fmla="*/ 1821308 w 4853691"/>
                <a:gd name="connsiteY11183" fmla="*/ 4379589 h 4860733"/>
                <a:gd name="connsiteX11184" fmla="*/ 1865902 w 4853691"/>
                <a:gd name="connsiteY11184" fmla="*/ 4353771 h 4860733"/>
                <a:gd name="connsiteX11185" fmla="*/ 1877637 w 4853691"/>
                <a:gd name="connsiteY11185" fmla="*/ 4346730 h 4860733"/>
                <a:gd name="connsiteX11186" fmla="*/ 1978560 w 4853691"/>
                <a:gd name="connsiteY11186" fmla="*/ 4281013 h 4860733"/>
                <a:gd name="connsiteX11187" fmla="*/ 1994989 w 4853691"/>
                <a:gd name="connsiteY11187" fmla="*/ 4290401 h 4860733"/>
                <a:gd name="connsiteX11188" fmla="*/ 2009072 w 4853691"/>
                <a:gd name="connsiteY11188" fmla="*/ 4283360 h 4860733"/>
                <a:gd name="connsiteX11189" fmla="*/ 2013766 w 4853691"/>
                <a:gd name="connsiteY11189" fmla="*/ 4288054 h 4860733"/>
                <a:gd name="connsiteX11190" fmla="*/ 2084177 w 4853691"/>
                <a:gd name="connsiteY11190" fmla="*/ 4342036 h 4860733"/>
                <a:gd name="connsiteX11191" fmla="*/ 2124077 w 4853691"/>
                <a:gd name="connsiteY11191" fmla="*/ 4372548 h 4860733"/>
                <a:gd name="connsiteX11192" fmla="*/ 2147548 w 4853691"/>
                <a:gd name="connsiteY11192" fmla="*/ 4388977 h 4860733"/>
                <a:gd name="connsiteX11193" fmla="*/ 2189794 w 4853691"/>
                <a:gd name="connsiteY11193" fmla="*/ 4419489 h 4860733"/>
                <a:gd name="connsiteX11194" fmla="*/ 2213265 w 4853691"/>
                <a:gd name="connsiteY11194" fmla="*/ 4433571 h 4860733"/>
                <a:gd name="connsiteX11195" fmla="*/ 2225000 w 4853691"/>
                <a:gd name="connsiteY11195" fmla="*/ 4442959 h 4860733"/>
                <a:gd name="connsiteX11196" fmla="*/ 2201530 w 4853691"/>
                <a:gd name="connsiteY11196" fmla="*/ 4447653 h 4860733"/>
                <a:gd name="connsiteX11197" fmla="*/ 2171018 w 4853691"/>
                <a:gd name="connsiteY11197" fmla="*/ 4450000 h 4860733"/>
                <a:gd name="connsiteX11198" fmla="*/ 1469251 w 4853691"/>
                <a:gd name="connsiteY11198" fmla="*/ 4417142 h 4860733"/>
                <a:gd name="connsiteX11199" fmla="*/ 1438739 w 4853691"/>
                <a:gd name="connsiteY11199" fmla="*/ 4388977 h 4860733"/>
                <a:gd name="connsiteX11200" fmla="*/ 1410575 w 4853691"/>
                <a:gd name="connsiteY11200" fmla="*/ 4365506 h 4860733"/>
                <a:gd name="connsiteX11201" fmla="*/ 1380063 w 4853691"/>
                <a:gd name="connsiteY11201" fmla="*/ 4334995 h 4860733"/>
                <a:gd name="connsiteX11202" fmla="*/ 1354246 w 4853691"/>
                <a:gd name="connsiteY11202" fmla="*/ 4309177 h 4860733"/>
                <a:gd name="connsiteX11203" fmla="*/ 1321387 w 4853691"/>
                <a:gd name="connsiteY11203" fmla="*/ 4276319 h 4860733"/>
                <a:gd name="connsiteX11204" fmla="*/ 1295570 w 4853691"/>
                <a:gd name="connsiteY11204" fmla="*/ 4250501 h 4860733"/>
                <a:gd name="connsiteX11205" fmla="*/ 1262711 w 4853691"/>
                <a:gd name="connsiteY11205" fmla="*/ 4215296 h 4860733"/>
                <a:gd name="connsiteX11206" fmla="*/ 1236894 w 4853691"/>
                <a:gd name="connsiteY11206" fmla="*/ 4189478 h 4860733"/>
                <a:gd name="connsiteX11207" fmla="*/ 1201688 w 4853691"/>
                <a:gd name="connsiteY11207" fmla="*/ 4151925 h 4860733"/>
                <a:gd name="connsiteX11208" fmla="*/ 1178217 w 4853691"/>
                <a:gd name="connsiteY11208" fmla="*/ 4126108 h 4860733"/>
                <a:gd name="connsiteX11209" fmla="*/ 1138318 w 4853691"/>
                <a:gd name="connsiteY11209" fmla="*/ 4079167 h 4860733"/>
                <a:gd name="connsiteX11210" fmla="*/ 1119541 w 4853691"/>
                <a:gd name="connsiteY11210" fmla="*/ 4058043 h 4860733"/>
                <a:gd name="connsiteX11211" fmla="*/ 1105459 w 4853691"/>
                <a:gd name="connsiteY11211" fmla="*/ 4039267 h 4860733"/>
                <a:gd name="connsiteX11212" fmla="*/ 1105459 w 4853691"/>
                <a:gd name="connsiteY11212" fmla="*/ 4027532 h 4860733"/>
                <a:gd name="connsiteX11213" fmla="*/ 1107806 w 4853691"/>
                <a:gd name="connsiteY11213" fmla="*/ 4001714 h 4860733"/>
                <a:gd name="connsiteX11214" fmla="*/ 1110153 w 4853691"/>
                <a:gd name="connsiteY11214" fmla="*/ 3980591 h 4860733"/>
                <a:gd name="connsiteX11215" fmla="*/ 1112500 w 4853691"/>
                <a:gd name="connsiteY11215" fmla="*/ 3959468 h 4860733"/>
                <a:gd name="connsiteX11216" fmla="*/ 1114847 w 4853691"/>
                <a:gd name="connsiteY11216" fmla="*/ 3938344 h 4860733"/>
                <a:gd name="connsiteX11217" fmla="*/ 1154747 w 4853691"/>
                <a:gd name="connsiteY11217" fmla="*/ 3999367 h 4860733"/>
                <a:gd name="connsiteX11218" fmla="*/ 1154747 w 4853691"/>
                <a:gd name="connsiteY11218" fmla="*/ 3999367 h 4860733"/>
                <a:gd name="connsiteX11219" fmla="*/ 1206382 w 4853691"/>
                <a:gd name="connsiteY11219" fmla="*/ 4074473 h 4860733"/>
                <a:gd name="connsiteX11220" fmla="*/ 1208729 w 4853691"/>
                <a:gd name="connsiteY11220" fmla="*/ 4076820 h 4860733"/>
                <a:gd name="connsiteX11221" fmla="*/ 1258017 w 4853691"/>
                <a:gd name="connsiteY11221" fmla="*/ 4144884 h 4860733"/>
                <a:gd name="connsiteX11222" fmla="*/ 1262711 w 4853691"/>
                <a:gd name="connsiteY11222" fmla="*/ 4149578 h 4860733"/>
                <a:gd name="connsiteX11223" fmla="*/ 1309652 w 4853691"/>
                <a:gd name="connsiteY11223" fmla="*/ 4212948 h 4860733"/>
                <a:gd name="connsiteX11224" fmla="*/ 1314346 w 4853691"/>
                <a:gd name="connsiteY11224" fmla="*/ 4217643 h 4860733"/>
                <a:gd name="connsiteX11225" fmla="*/ 1361287 w 4853691"/>
                <a:gd name="connsiteY11225" fmla="*/ 4276319 h 4860733"/>
                <a:gd name="connsiteX11226" fmla="*/ 1365981 w 4853691"/>
                <a:gd name="connsiteY11226" fmla="*/ 4283360 h 4860733"/>
                <a:gd name="connsiteX11227" fmla="*/ 1412922 w 4853691"/>
                <a:gd name="connsiteY11227" fmla="*/ 4339689 h 4860733"/>
                <a:gd name="connsiteX11228" fmla="*/ 1417616 w 4853691"/>
                <a:gd name="connsiteY11228" fmla="*/ 4346730 h 4860733"/>
                <a:gd name="connsiteX11229" fmla="*/ 1464557 w 4853691"/>
                <a:gd name="connsiteY11229" fmla="*/ 4398365 h 4860733"/>
                <a:gd name="connsiteX11230" fmla="*/ 1471598 w 4853691"/>
                <a:gd name="connsiteY11230" fmla="*/ 4405406 h 4860733"/>
                <a:gd name="connsiteX11231" fmla="*/ 1518539 w 4853691"/>
                <a:gd name="connsiteY11231" fmla="*/ 4454694 h 4860733"/>
                <a:gd name="connsiteX11232" fmla="*/ 1520886 w 4853691"/>
                <a:gd name="connsiteY11232" fmla="*/ 4457041 h 4860733"/>
                <a:gd name="connsiteX11233" fmla="*/ 1520886 w 4853691"/>
                <a:gd name="connsiteY11233" fmla="*/ 4457041 h 4860733"/>
                <a:gd name="connsiteX11234" fmla="*/ 1497416 w 4853691"/>
                <a:gd name="connsiteY11234" fmla="*/ 4438265 h 4860733"/>
                <a:gd name="connsiteX11235" fmla="*/ 1469251 w 4853691"/>
                <a:gd name="connsiteY11235" fmla="*/ 4417142 h 4860733"/>
                <a:gd name="connsiteX11236" fmla="*/ 1072600 w 4853691"/>
                <a:gd name="connsiteY11236" fmla="*/ 3973550 h 4860733"/>
                <a:gd name="connsiteX11237" fmla="*/ 1084336 w 4853691"/>
                <a:gd name="connsiteY11237" fmla="*/ 3957120 h 4860733"/>
                <a:gd name="connsiteX11238" fmla="*/ 1089030 w 4853691"/>
                <a:gd name="connsiteY11238" fmla="*/ 3950079 h 4860733"/>
                <a:gd name="connsiteX11239" fmla="*/ 1096071 w 4853691"/>
                <a:gd name="connsiteY11239" fmla="*/ 3938344 h 4860733"/>
                <a:gd name="connsiteX11240" fmla="*/ 1105459 w 4853691"/>
                <a:gd name="connsiteY11240" fmla="*/ 3940691 h 4860733"/>
                <a:gd name="connsiteX11241" fmla="*/ 1114847 w 4853691"/>
                <a:gd name="connsiteY11241" fmla="*/ 3938344 h 4860733"/>
                <a:gd name="connsiteX11242" fmla="*/ 1114847 w 4853691"/>
                <a:gd name="connsiteY11242" fmla="*/ 3938344 h 4860733"/>
                <a:gd name="connsiteX11243" fmla="*/ 1105459 w 4853691"/>
                <a:gd name="connsiteY11243" fmla="*/ 4041614 h 4860733"/>
                <a:gd name="connsiteX11244" fmla="*/ 1074947 w 4853691"/>
                <a:gd name="connsiteY11244" fmla="*/ 4006408 h 4860733"/>
                <a:gd name="connsiteX11245" fmla="*/ 1081988 w 4853691"/>
                <a:gd name="connsiteY11245" fmla="*/ 3992326 h 4860733"/>
                <a:gd name="connsiteX11246" fmla="*/ 1072600 w 4853691"/>
                <a:gd name="connsiteY11246" fmla="*/ 3973550 h 4860733"/>
                <a:gd name="connsiteX11247" fmla="*/ 755749 w 4853691"/>
                <a:gd name="connsiteY11247" fmla="*/ 3851503 h 4860733"/>
                <a:gd name="connsiteX11248" fmla="*/ 751055 w 4853691"/>
                <a:gd name="connsiteY11248" fmla="*/ 3849156 h 4860733"/>
                <a:gd name="connsiteX11249" fmla="*/ 715849 w 4853691"/>
                <a:gd name="connsiteY11249" fmla="*/ 3832727 h 4860733"/>
                <a:gd name="connsiteX11250" fmla="*/ 722890 w 4853691"/>
                <a:gd name="connsiteY11250" fmla="*/ 3832727 h 4860733"/>
                <a:gd name="connsiteX11251" fmla="*/ 732279 w 4853691"/>
                <a:gd name="connsiteY11251" fmla="*/ 3832727 h 4860733"/>
                <a:gd name="connsiteX11252" fmla="*/ 744014 w 4853691"/>
                <a:gd name="connsiteY11252" fmla="*/ 3830380 h 4860733"/>
                <a:gd name="connsiteX11253" fmla="*/ 753402 w 4853691"/>
                <a:gd name="connsiteY11253" fmla="*/ 3828033 h 4860733"/>
                <a:gd name="connsiteX11254" fmla="*/ 765137 w 4853691"/>
                <a:gd name="connsiteY11254" fmla="*/ 3825686 h 4860733"/>
                <a:gd name="connsiteX11255" fmla="*/ 774525 w 4853691"/>
                <a:gd name="connsiteY11255" fmla="*/ 3823339 h 4860733"/>
                <a:gd name="connsiteX11256" fmla="*/ 786261 w 4853691"/>
                <a:gd name="connsiteY11256" fmla="*/ 3820992 h 4860733"/>
                <a:gd name="connsiteX11257" fmla="*/ 795649 w 4853691"/>
                <a:gd name="connsiteY11257" fmla="*/ 3818645 h 4860733"/>
                <a:gd name="connsiteX11258" fmla="*/ 809731 w 4853691"/>
                <a:gd name="connsiteY11258" fmla="*/ 3813950 h 4860733"/>
                <a:gd name="connsiteX11259" fmla="*/ 819119 w 4853691"/>
                <a:gd name="connsiteY11259" fmla="*/ 3811604 h 4860733"/>
                <a:gd name="connsiteX11260" fmla="*/ 833201 w 4853691"/>
                <a:gd name="connsiteY11260" fmla="*/ 3806909 h 4860733"/>
                <a:gd name="connsiteX11261" fmla="*/ 842590 w 4853691"/>
                <a:gd name="connsiteY11261" fmla="*/ 3804562 h 4860733"/>
                <a:gd name="connsiteX11262" fmla="*/ 856672 w 4853691"/>
                <a:gd name="connsiteY11262" fmla="*/ 3799868 h 4860733"/>
                <a:gd name="connsiteX11263" fmla="*/ 861366 w 4853691"/>
                <a:gd name="connsiteY11263" fmla="*/ 3797521 h 4860733"/>
                <a:gd name="connsiteX11264" fmla="*/ 870754 w 4853691"/>
                <a:gd name="connsiteY11264" fmla="*/ 3802215 h 4860733"/>
                <a:gd name="connsiteX11265" fmla="*/ 903613 w 4853691"/>
                <a:gd name="connsiteY11265" fmla="*/ 3818645 h 4860733"/>
                <a:gd name="connsiteX11266" fmla="*/ 913001 w 4853691"/>
                <a:gd name="connsiteY11266" fmla="*/ 3823339 h 4860733"/>
                <a:gd name="connsiteX11267" fmla="*/ 945860 w 4853691"/>
                <a:gd name="connsiteY11267" fmla="*/ 3839768 h 4860733"/>
                <a:gd name="connsiteX11268" fmla="*/ 957595 w 4853691"/>
                <a:gd name="connsiteY11268" fmla="*/ 3844462 h 4860733"/>
                <a:gd name="connsiteX11269" fmla="*/ 990454 w 4853691"/>
                <a:gd name="connsiteY11269" fmla="*/ 3858544 h 4860733"/>
                <a:gd name="connsiteX11270" fmla="*/ 1002189 w 4853691"/>
                <a:gd name="connsiteY11270" fmla="*/ 3863238 h 4860733"/>
                <a:gd name="connsiteX11271" fmla="*/ 1032700 w 4853691"/>
                <a:gd name="connsiteY11271" fmla="*/ 3877321 h 4860733"/>
                <a:gd name="connsiteX11272" fmla="*/ 1044436 w 4853691"/>
                <a:gd name="connsiteY11272" fmla="*/ 3882015 h 4860733"/>
                <a:gd name="connsiteX11273" fmla="*/ 1060865 w 4853691"/>
                <a:gd name="connsiteY11273" fmla="*/ 3889056 h 4860733"/>
                <a:gd name="connsiteX11274" fmla="*/ 1060865 w 4853691"/>
                <a:gd name="connsiteY11274" fmla="*/ 3896097 h 4860733"/>
                <a:gd name="connsiteX11275" fmla="*/ 1060865 w 4853691"/>
                <a:gd name="connsiteY11275" fmla="*/ 3910179 h 4860733"/>
                <a:gd name="connsiteX11276" fmla="*/ 772178 w 4853691"/>
                <a:gd name="connsiteY11276" fmla="*/ 3851503 h 4860733"/>
                <a:gd name="connsiteX11277" fmla="*/ 755749 w 4853691"/>
                <a:gd name="connsiteY11277" fmla="*/ 3851503 h 4860733"/>
                <a:gd name="connsiteX11278" fmla="*/ 837896 w 4853691"/>
                <a:gd name="connsiteY11278" fmla="*/ 3785786 h 4860733"/>
                <a:gd name="connsiteX11279" fmla="*/ 788608 w 4853691"/>
                <a:gd name="connsiteY11279" fmla="*/ 3757621 h 4860733"/>
                <a:gd name="connsiteX11280" fmla="*/ 779219 w 4853691"/>
                <a:gd name="connsiteY11280" fmla="*/ 3750580 h 4860733"/>
                <a:gd name="connsiteX11281" fmla="*/ 725237 w 4853691"/>
                <a:gd name="connsiteY11281" fmla="*/ 3715374 h 4860733"/>
                <a:gd name="connsiteX11282" fmla="*/ 713502 w 4853691"/>
                <a:gd name="connsiteY11282" fmla="*/ 3708333 h 4860733"/>
                <a:gd name="connsiteX11283" fmla="*/ 666561 w 4853691"/>
                <a:gd name="connsiteY11283" fmla="*/ 3673128 h 4860733"/>
                <a:gd name="connsiteX11284" fmla="*/ 664214 w 4853691"/>
                <a:gd name="connsiteY11284" fmla="*/ 3673128 h 4860733"/>
                <a:gd name="connsiteX11285" fmla="*/ 659520 w 4853691"/>
                <a:gd name="connsiteY11285" fmla="*/ 3642616 h 4860733"/>
                <a:gd name="connsiteX11286" fmla="*/ 908307 w 4853691"/>
                <a:gd name="connsiteY11286" fmla="*/ 3774051 h 4860733"/>
                <a:gd name="connsiteX11287" fmla="*/ 856672 w 4853691"/>
                <a:gd name="connsiteY11287" fmla="*/ 3797521 h 4860733"/>
                <a:gd name="connsiteX11288" fmla="*/ 847284 w 4853691"/>
                <a:gd name="connsiteY11288" fmla="*/ 3792827 h 4860733"/>
                <a:gd name="connsiteX11289" fmla="*/ 837896 w 4853691"/>
                <a:gd name="connsiteY11289" fmla="*/ 3785786 h 4860733"/>
                <a:gd name="connsiteX11290" fmla="*/ 610232 w 4853691"/>
                <a:gd name="connsiteY11290" fmla="*/ 3583940 h 4860733"/>
                <a:gd name="connsiteX11291" fmla="*/ 593803 w 4853691"/>
                <a:gd name="connsiteY11291" fmla="*/ 3590981 h 4860733"/>
                <a:gd name="connsiteX11292" fmla="*/ 474103 w 4853691"/>
                <a:gd name="connsiteY11292" fmla="*/ 3490058 h 4860733"/>
                <a:gd name="connsiteX11293" fmla="*/ 431857 w 4853691"/>
                <a:gd name="connsiteY11293" fmla="*/ 3414952 h 4860733"/>
                <a:gd name="connsiteX11294" fmla="*/ 413080 w 4853691"/>
                <a:gd name="connsiteY11294" fmla="*/ 3382094 h 4860733"/>
                <a:gd name="connsiteX11295" fmla="*/ 389610 w 4853691"/>
                <a:gd name="connsiteY11295" fmla="*/ 3337500 h 4860733"/>
                <a:gd name="connsiteX11296" fmla="*/ 368486 w 4853691"/>
                <a:gd name="connsiteY11296" fmla="*/ 3299947 h 4860733"/>
                <a:gd name="connsiteX11297" fmla="*/ 347363 w 4853691"/>
                <a:gd name="connsiteY11297" fmla="*/ 3257700 h 4860733"/>
                <a:gd name="connsiteX11298" fmla="*/ 333281 w 4853691"/>
                <a:gd name="connsiteY11298" fmla="*/ 3231883 h 4860733"/>
                <a:gd name="connsiteX11299" fmla="*/ 340322 w 4853691"/>
                <a:gd name="connsiteY11299" fmla="*/ 3224842 h 4860733"/>
                <a:gd name="connsiteX11300" fmla="*/ 349710 w 4853691"/>
                <a:gd name="connsiteY11300" fmla="*/ 3229536 h 4860733"/>
                <a:gd name="connsiteX11301" fmla="*/ 363792 w 4853691"/>
                <a:gd name="connsiteY11301" fmla="*/ 3234230 h 4860733"/>
                <a:gd name="connsiteX11302" fmla="*/ 377874 w 4853691"/>
                <a:gd name="connsiteY11302" fmla="*/ 3238924 h 4860733"/>
                <a:gd name="connsiteX11303" fmla="*/ 391957 w 4853691"/>
                <a:gd name="connsiteY11303" fmla="*/ 3243618 h 4860733"/>
                <a:gd name="connsiteX11304" fmla="*/ 406039 w 4853691"/>
                <a:gd name="connsiteY11304" fmla="*/ 3248312 h 4860733"/>
                <a:gd name="connsiteX11305" fmla="*/ 422468 w 4853691"/>
                <a:gd name="connsiteY11305" fmla="*/ 3253006 h 4860733"/>
                <a:gd name="connsiteX11306" fmla="*/ 436551 w 4853691"/>
                <a:gd name="connsiteY11306" fmla="*/ 3255354 h 4860733"/>
                <a:gd name="connsiteX11307" fmla="*/ 455327 w 4853691"/>
                <a:gd name="connsiteY11307" fmla="*/ 3257700 h 4860733"/>
                <a:gd name="connsiteX11308" fmla="*/ 469409 w 4853691"/>
                <a:gd name="connsiteY11308" fmla="*/ 3260048 h 4860733"/>
                <a:gd name="connsiteX11309" fmla="*/ 488186 w 4853691"/>
                <a:gd name="connsiteY11309" fmla="*/ 3262394 h 4860733"/>
                <a:gd name="connsiteX11310" fmla="*/ 499921 w 4853691"/>
                <a:gd name="connsiteY11310" fmla="*/ 3264742 h 4860733"/>
                <a:gd name="connsiteX11311" fmla="*/ 523391 w 4853691"/>
                <a:gd name="connsiteY11311" fmla="*/ 3267089 h 4860733"/>
                <a:gd name="connsiteX11312" fmla="*/ 535127 w 4853691"/>
                <a:gd name="connsiteY11312" fmla="*/ 3267089 h 4860733"/>
                <a:gd name="connsiteX11313" fmla="*/ 570332 w 4853691"/>
                <a:gd name="connsiteY11313" fmla="*/ 3267089 h 4860733"/>
                <a:gd name="connsiteX11314" fmla="*/ 570332 w 4853691"/>
                <a:gd name="connsiteY11314" fmla="*/ 3267089 h 4860733"/>
                <a:gd name="connsiteX11315" fmla="*/ 570332 w 4853691"/>
                <a:gd name="connsiteY11315" fmla="*/ 3267089 h 4860733"/>
                <a:gd name="connsiteX11316" fmla="*/ 596150 w 4853691"/>
                <a:gd name="connsiteY11316" fmla="*/ 3267089 h 4860733"/>
                <a:gd name="connsiteX11317" fmla="*/ 617273 w 4853691"/>
                <a:gd name="connsiteY11317" fmla="*/ 3285865 h 4860733"/>
                <a:gd name="connsiteX11318" fmla="*/ 617273 w 4853691"/>
                <a:gd name="connsiteY11318" fmla="*/ 3285865 h 4860733"/>
                <a:gd name="connsiteX11319" fmla="*/ 640744 w 4853691"/>
                <a:gd name="connsiteY11319" fmla="*/ 3504140 h 4860733"/>
                <a:gd name="connsiteX11320" fmla="*/ 640744 w 4853691"/>
                <a:gd name="connsiteY11320" fmla="*/ 3511182 h 4860733"/>
                <a:gd name="connsiteX11321" fmla="*/ 647785 w 4853691"/>
                <a:gd name="connsiteY11321" fmla="*/ 3574552 h 4860733"/>
                <a:gd name="connsiteX11322" fmla="*/ 650132 w 4853691"/>
                <a:gd name="connsiteY11322" fmla="*/ 3586287 h 4860733"/>
                <a:gd name="connsiteX11323" fmla="*/ 657173 w 4853691"/>
                <a:gd name="connsiteY11323" fmla="*/ 3635575 h 4860733"/>
                <a:gd name="connsiteX11324" fmla="*/ 626661 w 4853691"/>
                <a:gd name="connsiteY11324" fmla="*/ 3614451 h 4860733"/>
                <a:gd name="connsiteX11325" fmla="*/ 629008 w 4853691"/>
                <a:gd name="connsiteY11325" fmla="*/ 3602716 h 4860733"/>
                <a:gd name="connsiteX11326" fmla="*/ 610232 w 4853691"/>
                <a:gd name="connsiteY11326" fmla="*/ 3583940 h 4860733"/>
                <a:gd name="connsiteX11327" fmla="*/ 281646 w 4853691"/>
                <a:gd name="connsiteY11327" fmla="*/ 3196677 h 4860733"/>
                <a:gd name="connsiteX11328" fmla="*/ 267563 w 4853691"/>
                <a:gd name="connsiteY11328" fmla="*/ 3189636 h 4860733"/>
                <a:gd name="connsiteX11329" fmla="*/ 253481 w 4853691"/>
                <a:gd name="connsiteY11329" fmla="*/ 3180248 h 4860733"/>
                <a:gd name="connsiteX11330" fmla="*/ 241746 w 4853691"/>
                <a:gd name="connsiteY11330" fmla="*/ 3173207 h 4860733"/>
                <a:gd name="connsiteX11331" fmla="*/ 227664 w 4853691"/>
                <a:gd name="connsiteY11331" fmla="*/ 3161472 h 4860733"/>
                <a:gd name="connsiteX11332" fmla="*/ 215928 w 4853691"/>
                <a:gd name="connsiteY11332" fmla="*/ 3152083 h 4860733"/>
                <a:gd name="connsiteX11333" fmla="*/ 211234 w 4853691"/>
                <a:gd name="connsiteY11333" fmla="*/ 3149737 h 4860733"/>
                <a:gd name="connsiteX11334" fmla="*/ 107964 w 4853691"/>
                <a:gd name="connsiteY11334" fmla="*/ 2917379 h 4860733"/>
                <a:gd name="connsiteX11335" fmla="*/ 119699 w 4853691"/>
                <a:gd name="connsiteY11335" fmla="*/ 2903296 h 4860733"/>
                <a:gd name="connsiteX11336" fmla="*/ 124393 w 4853691"/>
                <a:gd name="connsiteY11336" fmla="*/ 2910338 h 4860733"/>
                <a:gd name="connsiteX11337" fmla="*/ 138476 w 4853691"/>
                <a:gd name="connsiteY11337" fmla="*/ 2938502 h 4860733"/>
                <a:gd name="connsiteX11338" fmla="*/ 150211 w 4853691"/>
                <a:gd name="connsiteY11338" fmla="*/ 2959626 h 4860733"/>
                <a:gd name="connsiteX11339" fmla="*/ 166640 w 4853691"/>
                <a:gd name="connsiteY11339" fmla="*/ 2987790 h 4860733"/>
                <a:gd name="connsiteX11340" fmla="*/ 178376 w 4853691"/>
                <a:gd name="connsiteY11340" fmla="*/ 3008914 h 4860733"/>
                <a:gd name="connsiteX11341" fmla="*/ 197152 w 4853691"/>
                <a:gd name="connsiteY11341" fmla="*/ 3039425 h 4860733"/>
                <a:gd name="connsiteX11342" fmla="*/ 211234 w 4853691"/>
                <a:gd name="connsiteY11342" fmla="*/ 3060549 h 4860733"/>
                <a:gd name="connsiteX11343" fmla="*/ 232358 w 4853691"/>
                <a:gd name="connsiteY11343" fmla="*/ 3093407 h 4860733"/>
                <a:gd name="connsiteX11344" fmla="*/ 244093 w 4853691"/>
                <a:gd name="connsiteY11344" fmla="*/ 3112184 h 4860733"/>
                <a:gd name="connsiteX11345" fmla="*/ 281646 w 4853691"/>
                <a:gd name="connsiteY11345" fmla="*/ 3163819 h 4860733"/>
                <a:gd name="connsiteX11346" fmla="*/ 298075 w 4853691"/>
                <a:gd name="connsiteY11346" fmla="*/ 3184942 h 4860733"/>
                <a:gd name="connsiteX11347" fmla="*/ 309810 w 4853691"/>
                <a:gd name="connsiteY11347" fmla="*/ 3199024 h 4860733"/>
                <a:gd name="connsiteX11348" fmla="*/ 305116 w 4853691"/>
                <a:gd name="connsiteY11348" fmla="*/ 3206065 h 4860733"/>
                <a:gd name="connsiteX11349" fmla="*/ 293381 w 4853691"/>
                <a:gd name="connsiteY11349" fmla="*/ 3201371 h 4860733"/>
                <a:gd name="connsiteX11350" fmla="*/ 281646 w 4853691"/>
                <a:gd name="connsiteY11350" fmla="*/ 3196677 h 4860733"/>
                <a:gd name="connsiteX11351" fmla="*/ 56329 w 4853691"/>
                <a:gd name="connsiteY11351" fmla="*/ 2774209 h 4860733"/>
                <a:gd name="connsiteX11352" fmla="*/ 46941 w 4853691"/>
                <a:gd name="connsiteY11352" fmla="*/ 2731962 h 4860733"/>
                <a:gd name="connsiteX11353" fmla="*/ 49288 w 4853691"/>
                <a:gd name="connsiteY11353" fmla="*/ 2731962 h 4860733"/>
                <a:gd name="connsiteX11354" fmla="*/ 51635 w 4853691"/>
                <a:gd name="connsiteY11354" fmla="*/ 2741350 h 4860733"/>
                <a:gd name="connsiteX11355" fmla="*/ 56329 w 4853691"/>
                <a:gd name="connsiteY11355" fmla="*/ 2753085 h 4860733"/>
                <a:gd name="connsiteX11356" fmla="*/ 63370 w 4853691"/>
                <a:gd name="connsiteY11356" fmla="*/ 2774209 h 4860733"/>
                <a:gd name="connsiteX11357" fmla="*/ 68064 w 4853691"/>
                <a:gd name="connsiteY11357" fmla="*/ 2783597 h 4860733"/>
                <a:gd name="connsiteX11358" fmla="*/ 72758 w 4853691"/>
                <a:gd name="connsiteY11358" fmla="*/ 2792985 h 4860733"/>
                <a:gd name="connsiteX11359" fmla="*/ 63370 w 4853691"/>
                <a:gd name="connsiteY11359" fmla="*/ 2804721 h 4860733"/>
                <a:gd name="connsiteX11360" fmla="*/ 61023 w 4853691"/>
                <a:gd name="connsiteY11360" fmla="*/ 2790638 h 4860733"/>
                <a:gd name="connsiteX11361" fmla="*/ 56329 w 4853691"/>
                <a:gd name="connsiteY11361" fmla="*/ 2774209 h 4860733"/>
                <a:gd name="connsiteX11362" fmla="*/ 68064 w 4853691"/>
                <a:gd name="connsiteY11362" fmla="*/ 2731962 h 4860733"/>
                <a:gd name="connsiteX11363" fmla="*/ 70411 w 4853691"/>
                <a:gd name="connsiteY11363" fmla="*/ 2736656 h 4860733"/>
                <a:gd name="connsiteX11364" fmla="*/ 63370 w 4853691"/>
                <a:gd name="connsiteY11364" fmla="*/ 2748391 h 4860733"/>
                <a:gd name="connsiteX11365" fmla="*/ 61023 w 4853691"/>
                <a:gd name="connsiteY11365" fmla="*/ 2741350 h 4860733"/>
                <a:gd name="connsiteX11366" fmla="*/ 56329 w 4853691"/>
                <a:gd name="connsiteY11366" fmla="*/ 2722574 h 4860733"/>
                <a:gd name="connsiteX11367" fmla="*/ 58676 w 4853691"/>
                <a:gd name="connsiteY11367" fmla="*/ 2715533 h 4860733"/>
                <a:gd name="connsiteX11368" fmla="*/ 58676 w 4853691"/>
                <a:gd name="connsiteY11368" fmla="*/ 2717880 h 4860733"/>
                <a:gd name="connsiteX11369" fmla="*/ 68064 w 4853691"/>
                <a:gd name="connsiteY11369" fmla="*/ 2731962 h 4860733"/>
                <a:gd name="connsiteX11370" fmla="*/ 110311 w 4853691"/>
                <a:gd name="connsiteY11370" fmla="*/ 2769515 h 4860733"/>
                <a:gd name="connsiteX11371" fmla="*/ 117352 w 4853691"/>
                <a:gd name="connsiteY11371" fmla="*/ 2771862 h 4860733"/>
                <a:gd name="connsiteX11372" fmla="*/ 131435 w 4853691"/>
                <a:gd name="connsiteY11372" fmla="*/ 2774209 h 4860733"/>
                <a:gd name="connsiteX11373" fmla="*/ 138476 w 4853691"/>
                <a:gd name="connsiteY11373" fmla="*/ 2776556 h 4860733"/>
                <a:gd name="connsiteX11374" fmla="*/ 159599 w 4853691"/>
                <a:gd name="connsiteY11374" fmla="*/ 2778903 h 4860733"/>
                <a:gd name="connsiteX11375" fmla="*/ 159599 w 4853691"/>
                <a:gd name="connsiteY11375" fmla="*/ 2778903 h 4860733"/>
                <a:gd name="connsiteX11376" fmla="*/ 159599 w 4853691"/>
                <a:gd name="connsiteY11376" fmla="*/ 2778903 h 4860733"/>
                <a:gd name="connsiteX11377" fmla="*/ 176028 w 4853691"/>
                <a:gd name="connsiteY11377" fmla="*/ 2778903 h 4860733"/>
                <a:gd name="connsiteX11378" fmla="*/ 183070 w 4853691"/>
                <a:gd name="connsiteY11378" fmla="*/ 2778903 h 4860733"/>
                <a:gd name="connsiteX11379" fmla="*/ 194805 w 4853691"/>
                <a:gd name="connsiteY11379" fmla="*/ 2776556 h 4860733"/>
                <a:gd name="connsiteX11380" fmla="*/ 201846 w 4853691"/>
                <a:gd name="connsiteY11380" fmla="*/ 2774209 h 4860733"/>
                <a:gd name="connsiteX11381" fmla="*/ 213581 w 4853691"/>
                <a:gd name="connsiteY11381" fmla="*/ 2771862 h 4860733"/>
                <a:gd name="connsiteX11382" fmla="*/ 213581 w 4853691"/>
                <a:gd name="connsiteY11382" fmla="*/ 2771862 h 4860733"/>
                <a:gd name="connsiteX11383" fmla="*/ 232358 w 4853691"/>
                <a:gd name="connsiteY11383" fmla="*/ 2783597 h 4860733"/>
                <a:gd name="connsiteX11384" fmla="*/ 234705 w 4853691"/>
                <a:gd name="connsiteY11384" fmla="*/ 2783597 h 4860733"/>
                <a:gd name="connsiteX11385" fmla="*/ 265216 w 4853691"/>
                <a:gd name="connsiteY11385" fmla="*/ 2947890 h 4860733"/>
                <a:gd name="connsiteX11386" fmla="*/ 267563 w 4853691"/>
                <a:gd name="connsiteY11386" fmla="*/ 2957279 h 4860733"/>
                <a:gd name="connsiteX11387" fmla="*/ 276951 w 4853691"/>
                <a:gd name="connsiteY11387" fmla="*/ 3004220 h 4860733"/>
                <a:gd name="connsiteX11388" fmla="*/ 279299 w 4853691"/>
                <a:gd name="connsiteY11388" fmla="*/ 3020649 h 4860733"/>
                <a:gd name="connsiteX11389" fmla="*/ 286340 w 4853691"/>
                <a:gd name="connsiteY11389" fmla="*/ 3060549 h 4860733"/>
                <a:gd name="connsiteX11390" fmla="*/ 291034 w 4853691"/>
                <a:gd name="connsiteY11390" fmla="*/ 3076978 h 4860733"/>
                <a:gd name="connsiteX11391" fmla="*/ 298075 w 4853691"/>
                <a:gd name="connsiteY11391" fmla="*/ 3112184 h 4860733"/>
                <a:gd name="connsiteX11392" fmla="*/ 302769 w 4853691"/>
                <a:gd name="connsiteY11392" fmla="*/ 3128613 h 4860733"/>
                <a:gd name="connsiteX11393" fmla="*/ 309810 w 4853691"/>
                <a:gd name="connsiteY11393" fmla="*/ 3163819 h 4860733"/>
                <a:gd name="connsiteX11394" fmla="*/ 314504 w 4853691"/>
                <a:gd name="connsiteY11394" fmla="*/ 3180248 h 4860733"/>
                <a:gd name="connsiteX11395" fmla="*/ 319198 w 4853691"/>
                <a:gd name="connsiteY11395" fmla="*/ 3196677 h 4860733"/>
                <a:gd name="connsiteX11396" fmla="*/ 314504 w 4853691"/>
                <a:gd name="connsiteY11396" fmla="*/ 3199024 h 4860733"/>
                <a:gd name="connsiteX11397" fmla="*/ 300422 w 4853691"/>
                <a:gd name="connsiteY11397" fmla="*/ 3175554 h 4860733"/>
                <a:gd name="connsiteX11398" fmla="*/ 286340 w 4853691"/>
                <a:gd name="connsiteY11398" fmla="*/ 3152083 h 4860733"/>
                <a:gd name="connsiteX11399" fmla="*/ 262869 w 4853691"/>
                <a:gd name="connsiteY11399" fmla="*/ 3114531 h 4860733"/>
                <a:gd name="connsiteX11400" fmla="*/ 248787 w 4853691"/>
                <a:gd name="connsiteY11400" fmla="*/ 3091060 h 4860733"/>
                <a:gd name="connsiteX11401" fmla="*/ 225316 w 4853691"/>
                <a:gd name="connsiteY11401" fmla="*/ 3048813 h 4860733"/>
                <a:gd name="connsiteX11402" fmla="*/ 215928 w 4853691"/>
                <a:gd name="connsiteY11402" fmla="*/ 3030037 h 4860733"/>
                <a:gd name="connsiteX11403" fmla="*/ 185417 w 4853691"/>
                <a:gd name="connsiteY11403" fmla="*/ 2973708 h 4860733"/>
                <a:gd name="connsiteX11404" fmla="*/ 185417 w 4853691"/>
                <a:gd name="connsiteY11404" fmla="*/ 2971361 h 4860733"/>
                <a:gd name="connsiteX11405" fmla="*/ 157252 w 4853691"/>
                <a:gd name="connsiteY11405" fmla="*/ 2915032 h 4860733"/>
                <a:gd name="connsiteX11406" fmla="*/ 147864 w 4853691"/>
                <a:gd name="connsiteY11406" fmla="*/ 2896255 h 4860733"/>
                <a:gd name="connsiteX11407" fmla="*/ 129088 w 4853691"/>
                <a:gd name="connsiteY11407" fmla="*/ 2858703 h 4860733"/>
                <a:gd name="connsiteX11408" fmla="*/ 119699 w 4853691"/>
                <a:gd name="connsiteY11408" fmla="*/ 2835232 h 4860733"/>
                <a:gd name="connsiteX11409" fmla="*/ 105617 w 4853691"/>
                <a:gd name="connsiteY11409" fmla="*/ 2804721 h 4860733"/>
                <a:gd name="connsiteX11410" fmla="*/ 96229 w 4853691"/>
                <a:gd name="connsiteY11410" fmla="*/ 2778903 h 4860733"/>
                <a:gd name="connsiteX11411" fmla="*/ 91535 w 4853691"/>
                <a:gd name="connsiteY11411" fmla="*/ 2767168 h 4860733"/>
                <a:gd name="connsiteX11412" fmla="*/ 98576 w 4853691"/>
                <a:gd name="connsiteY11412" fmla="*/ 2760127 h 4860733"/>
                <a:gd name="connsiteX11413" fmla="*/ 98576 w 4853691"/>
                <a:gd name="connsiteY11413" fmla="*/ 2760127 h 4860733"/>
                <a:gd name="connsiteX11414" fmla="*/ 110311 w 4853691"/>
                <a:gd name="connsiteY11414" fmla="*/ 2769515 h 4860733"/>
                <a:gd name="connsiteX11415" fmla="*/ 276951 w 4853691"/>
                <a:gd name="connsiteY11415" fmla="*/ 2776556 h 4860733"/>
                <a:gd name="connsiteX11416" fmla="*/ 286340 w 4853691"/>
                <a:gd name="connsiteY11416" fmla="*/ 2778903 h 4860733"/>
                <a:gd name="connsiteX11417" fmla="*/ 314504 w 4853691"/>
                <a:gd name="connsiteY11417" fmla="*/ 2785944 h 4860733"/>
                <a:gd name="connsiteX11418" fmla="*/ 323892 w 4853691"/>
                <a:gd name="connsiteY11418" fmla="*/ 2788291 h 4860733"/>
                <a:gd name="connsiteX11419" fmla="*/ 326239 w 4853691"/>
                <a:gd name="connsiteY11419" fmla="*/ 2788291 h 4860733"/>
                <a:gd name="connsiteX11420" fmla="*/ 326239 w 4853691"/>
                <a:gd name="connsiteY11420" fmla="*/ 2790638 h 4860733"/>
                <a:gd name="connsiteX11421" fmla="*/ 345016 w 4853691"/>
                <a:gd name="connsiteY11421" fmla="*/ 2809415 h 4860733"/>
                <a:gd name="connsiteX11422" fmla="*/ 335628 w 4853691"/>
                <a:gd name="connsiteY11422" fmla="*/ 2997178 h 4860733"/>
                <a:gd name="connsiteX11423" fmla="*/ 333281 w 4853691"/>
                <a:gd name="connsiteY11423" fmla="*/ 3020649 h 4860733"/>
                <a:gd name="connsiteX11424" fmla="*/ 328587 w 4853691"/>
                <a:gd name="connsiteY11424" fmla="*/ 3102796 h 4860733"/>
                <a:gd name="connsiteX11425" fmla="*/ 326239 w 4853691"/>
                <a:gd name="connsiteY11425" fmla="*/ 3152083 h 4860733"/>
                <a:gd name="connsiteX11426" fmla="*/ 323892 w 4853691"/>
                <a:gd name="connsiteY11426" fmla="*/ 3194330 h 4860733"/>
                <a:gd name="connsiteX11427" fmla="*/ 323892 w 4853691"/>
                <a:gd name="connsiteY11427" fmla="*/ 3194330 h 4860733"/>
                <a:gd name="connsiteX11428" fmla="*/ 319198 w 4853691"/>
                <a:gd name="connsiteY11428" fmla="*/ 3194330 h 4860733"/>
                <a:gd name="connsiteX11429" fmla="*/ 312157 w 4853691"/>
                <a:gd name="connsiteY11429" fmla="*/ 3159125 h 4860733"/>
                <a:gd name="connsiteX11430" fmla="*/ 307463 w 4853691"/>
                <a:gd name="connsiteY11430" fmla="*/ 3142695 h 4860733"/>
                <a:gd name="connsiteX11431" fmla="*/ 300422 w 4853691"/>
                <a:gd name="connsiteY11431" fmla="*/ 3107490 h 4860733"/>
                <a:gd name="connsiteX11432" fmla="*/ 295728 w 4853691"/>
                <a:gd name="connsiteY11432" fmla="*/ 3086366 h 4860733"/>
                <a:gd name="connsiteX11433" fmla="*/ 288687 w 4853691"/>
                <a:gd name="connsiteY11433" fmla="*/ 3053507 h 4860733"/>
                <a:gd name="connsiteX11434" fmla="*/ 283993 w 4853691"/>
                <a:gd name="connsiteY11434" fmla="*/ 3030037 h 4860733"/>
                <a:gd name="connsiteX11435" fmla="*/ 276951 w 4853691"/>
                <a:gd name="connsiteY11435" fmla="*/ 2999525 h 4860733"/>
                <a:gd name="connsiteX11436" fmla="*/ 269910 w 4853691"/>
                <a:gd name="connsiteY11436" fmla="*/ 2969014 h 4860733"/>
                <a:gd name="connsiteX11437" fmla="*/ 265216 w 4853691"/>
                <a:gd name="connsiteY11437" fmla="*/ 2943196 h 4860733"/>
                <a:gd name="connsiteX11438" fmla="*/ 258175 w 4853691"/>
                <a:gd name="connsiteY11438" fmla="*/ 2910338 h 4860733"/>
                <a:gd name="connsiteX11439" fmla="*/ 253481 w 4853691"/>
                <a:gd name="connsiteY11439" fmla="*/ 2884520 h 4860733"/>
                <a:gd name="connsiteX11440" fmla="*/ 251134 w 4853691"/>
                <a:gd name="connsiteY11440" fmla="*/ 2872785 h 4860733"/>
                <a:gd name="connsiteX11441" fmla="*/ 232358 w 4853691"/>
                <a:gd name="connsiteY11441" fmla="*/ 2778903 h 4860733"/>
                <a:gd name="connsiteX11442" fmla="*/ 246440 w 4853691"/>
                <a:gd name="connsiteY11442" fmla="*/ 2767168 h 4860733"/>
                <a:gd name="connsiteX11443" fmla="*/ 253481 w 4853691"/>
                <a:gd name="connsiteY11443" fmla="*/ 2769515 h 4860733"/>
                <a:gd name="connsiteX11444" fmla="*/ 276951 w 4853691"/>
                <a:gd name="connsiteY11444" fmla="*/ 2776556 h 4860733"/>
                <a:gd name="connsiteX11445" fmla="*/ 410733 w 4853691"/>
                <a:gd name="connsiteY11445" fmla="*/ 2849314 h 4860733"/>
                <a:gd name="connsiteX11446" fmla="*/ 450633 w 4853691"/>
                <a:gd name="connsiteY11446" fmla="*/ 2884520 h 4860733"/>
                <a:gd name="connsiteX11447" fmla="*/ 474103 w 4853691"/>
                <a:gd name="connsiteY11447" fmla="*/ 2903296 h 4860733"/>
                <a:gd name="connsiteX11448" fmla="*/ 530433 w 4853691"/>
                <a:gd name="connsiteY11448" fmla="*/ 2950237 h 4860733"/>
                <a:gd name="connsiteX11449" fmla="*/ 539821 w 4853691"/>
                <a:gd name="connsiteY11449" fmla="*/ 2957279 h 4860733"/>
                <a:gd name="connsiteX11450" fmla="*/ 591456 w 4853691"/>
                <a:gd name="connsiteY11450" fmla="*/ 2999525 h 4860733"/>
                <a:gd name="connsiteX11451" fmla="*/ 586762 w 4853691"/>
                <a:gd name="connsiteY11451" fmla="*/ 3011261 h 4860733"/>
                <a:gd name="connsiteX11452" fmla="*/ 607885 w 4853691"/>
                <a:gd name="connsiteY11452" fmla="*/ 3032384 h 4860733"/>
                <a:gd name="connsiteX11453" fmla="*/ 612579 w 4853691"/>
                <a:gd name="connsiteY11453" fmla="*/ 3126266 h 4860733"/>
                <a:gd name="connsiteX11454" fmla="*/ 612579 w 4853691"/>
                <a:gd name="connsiteY11454" fmla="*/ 3140348 h 4860733"/>
                <a:gd name="connsiteX11455" fmla="*/ 612579 w 4853691"/>
                <a:gd name="connsiteY11455" fmla="*/ 3159125 h 4860733"/>
                <a:gd name="connsiteX11456" fmla="*/ 614926 w 4853691"/>
                <a:gd name="connsiteY11456" fmla="*/ 3203718 h 4860733"/>
                <a:gd name="connsiteX11457" fmla="*/ 614926 w 4853691"/>
                <a:gd name="connsiteY11457" fmla="*/ 3206065 h 4860733"/>
                <a:gd name="connsiteX11458" fmla="*/ 617273 w 4853691"/>
                <a:gd name="connsiteY11458" fmla="*/ 3243618 h 4860733"/>
                <a:gd name="connsiteX11459" fmla="*/ 610232 w 4853691"/>
                <a:gd name="connsiteY11459" fmla="*/ 3245965 h 4860733"/>
                <a:gd name="connsiteX11460" fmla="*/ 575026 w 4853691"/>
                <a:gd name="connsiteY11460" fmla="*/ 3187289 h 4860733"/>
                <a:gd name="connsiteX11461" fmla="*/ 549209 w 4853691"/>
                <a:gd name="connsiteY11461" fmla="*/ 3142695 h 4860733"/>
                <a:gd name="connsiteX11462" fmla="*/ 511656 w 4853691"/>
                <a:gd name="connsiteY11462" fmla="*/ 3076978 h 4860733"/>
                <a:gd name="connsiteX11463" fmla="*/ 431857 w 4853691"/>
                <a:gd name="connsiteY11463" fmla="*/ 2933808 h 4860733"/>
                <a:gd name="connsiteX11464" fmla="*/ 417774 w 4853691"/>
                <a:gd name="connsiteY11464" fmla="*/ 2907991 h 4860733"/>
                <a:gd name="connsiteX11465" fmla="*/ 361445 w 4853691"/>
                <a:gd name="connsiteY11465" fmla="*/ 2804721 h 4860733"/>
                <a:gd name="connsiteX11466" fmla="*/ 366139 w 4853691"/>
                <a:gd name="connsiteY11466" fmla="*/ 2802374 h 4860733"/>
                <a:gd name="connsiteX11467" fmla="*/ 380222 w 4853691"/>
                <a:gd name="connsiteY11467" fmla="*/ 2814109 h 4860733"/>
                <a:gd name="connsiteX11468" fmla="*/ 410733 w 4853691"/>
                <a:gd name="connsiteY11468" fmla="*/ 2849314 h 4860733"/>
                <a:gd name="connsiteX11469" fmla="*/ 652479 w 4853691"/>
                <a:gd name="connsiteY11469" fmla="*/ 2990137 h 4860733"/>
                <a:gd name="connsiteX11470" fmla="*/ 675949 w 4853691"/>
                <a:gd name="connsiteY11470" fmla="*/ 2976055 h 4860733"/>
                <a:gd name="connsiteX11471" fmla="*/ 697073 w 4853691"/>
                <a:gd name="connsiteY11471" fmla="*/ 2964320 h 4860733"/>
                <a:gd name="connsiteX11472" fmla="*/ 722890 w 4853691"/>
                <a:gd name="connsiteY11472" fmla="*/ 2947890 h 4860733"/>
                <a:gd name="connsiteX11473" fmla="*/ 744014 w 4853691"/>
                <a:gd name="connsiteY11473" fmla="*/ 2933808 h 4860733"/>
                <a:gd name="connsiteX11474" fmla="*/ 769831 w 4853691"/>
                <a:gd name="connsiteY11474" fmla="*/ 2915032 h 4860733"/>
                <a:gd name="connsiteX11475" fmla="*/ 788608 w 4853691"/>
                <a:gd name="connsiteY11475" fmla="*/ 2900949 h 4860733"/>
                <a:gd name="connsiteX11476" fmla="*/ 814425 w 4853691"/>
                <a:gd name="connsiteY11476" fmla="*/ 2882173 h 4860733"/>
                <a:gd name="connsiteX11477" fmla="*/ 835549 w 4853691"/>
                <a:gd name="connsiteY11477" fmla="*/ 2868091 h 4860733"/>
                <a:gd name="connsiteX11478" fmla="*/ 861366 w 4853691"/>
                <a:gd name="connsiteY11478" fmla="*/ 2849314 h 4860733"/>
                <a:gd name="connsiteX11479" fmla="*/ 882489 w 4853691"/>
                <a:gd name="connsiteY11479" fmla="*/ 2832885 h 4860733"/>
                <a:gd name="connsiteX11480" fmla="*/ 908307 w 4853691"/>
                <a:gd name="connsiteY11480" fmla="*/ 2811762 h 4860733"/>
                <a:gd name="connsiteX11481" fmla="*/ 929430 w 4853691"/>
                <a:gd name="connsiteY11481" fmla="*/ 2795332 h 4860733"/>
                <a:gd name="connsiteX11482" fmla="*/ 957595 w 4853691"/>
                <a:gd name="connsiteY11482" fmla="*/ 2774209 h 4860733"/>
                <a:gd name="connsiteX11483" fmla="*/ 976371 w 4853691"/>
                <a:gd name="connsiteY11483" fmla="*/ 2757780 h 4860733"/>
                <a:gd name="connsiteX11484" fmla="*/ 1004536 w 4853691"/>
                <a:gd name="connsiteY11484" fmla="*/ 2734309 h 4860733"/>
                <a:gd name="connsiteX11485" fmla="*/ 1023312 w 4853691"/>
                <a:gd name="connsiteY11485" fmla="*/ 2717880 h 4860733"/>
                <a:gd name="connsiteX11486" fmla="*/ 1056171 w 4853691"/>
                <a:gd name="connsiteY11486" fmla="*/ 2689715 h 4860733"/>
                <a:gd name="connsiteX11487" fmla="*/ 1070253 w 4853691"/>
                <a:gd name="connsiteY11487" fmla="*/ 2677980 h 4860733"/>
                <a:gd name="connsiteX11488" fmla="*/ 1107806 w 4853691"/>
                <a:gd name="connsiteY11488" fmla="*/ 2645121 h 4860733"/>
                <a:gd name="connsiteX11489" fmla="*/ 1119541 w 4853691"/>
                <a:gd name="connsiteY11489" fmla="*/ 2635733 h 4860733"/>
                <a:gd name="connsiteX11490" fmla="*/ 1159441 w 4853691"/>
                <a:gd name="connsiteY11490" fmla="*/ 2600527 h 4860733"/>
                <a:gd name="connsiteX11491" fmla="*/ 1168829 w 4853691"/>
                <a:gd name="connsiteY11491" fmla="*/ 2591139 h 4860733"/>
                <a:gd name="connsiteX11492" fmla="*/ 1373022 w 4853691"/>
                <a:gd name="connsiteY11492" fmla="*/ 2403376 h 4860733"/>
                <a:gd name="connsiteX11493" fmla="*/ 1373022 w 4853691"/>
                <a:gd name="connsiteY11493" fmla="*/ 2403376 h 4860733"/>
                <a:gd name="connsiteX11494" fmla="*/ 1387104 w 4853691"/>
                <a:gd name="connsiteY11494" fmla="*/ 2410417 h 4860733"/>
                <a:gd name="connsiteX11495" fmla="*/ 1391799 w 4853691"/>
                <a:gd name="connsiteY11495" fmla="*/ 2410417 h 4860733"/>
                <a:gd name="connsiteX11496" fmla="*/ 1424657 w 4853691"/>
                <a:gd name="connsiteY11496" fmla="*/ 2513687 h 4860733"/>
                <a:gd name="connsiteX11497" fmla="*/ 1424657 w 4853691"/>
                <a:gd name="connsiteY11497" fmla="*/ 2516034 h 4860733"/>
                <a:gd name="connsiteX11498" fmla="*/ 1483333 w 4853691"/>
                <a:gd name="connsiteY11498" fmla="*/ 2692062 h 4860733"/>
                <a:gd name="connsiteX11499" fmla="*/ 1485680 w 4853691"/>
                <a:gd name="connsiteY11499" fmla="*/ 2699103 h 4860733"/>
                <a:gd name="connsiteX11500" fmla="*/ 1495069 w 4853691"/>
                <a:gd name="connsiteY11500" fmla="*/ 2727268 h 4860733"/>
                <a:gd name="connsiteX11501" fmla="*/ 1502110 w 4853691"/>
                <a:gd name="connsiteY11501" fmla="*/ 2748391 h 4860733"/>
                <a:gd name="connsiteX11502" fmla="*/ 1504457 w 4853691"/>
                <a:gd name="connsiteY11502" fmla="*/ 2755433 h 4860733"/>
                <a:gd name="connsiteX11503" fmla="*/ 1638239 w 4853691"/>
                <a:gd name="connsiteY11503" fmla="*/ 3128613 h 4860733"/>
                <a:gd name="connsiteX11504" fmla="*/ 1626503 w 4853691"/>
                <a:gd name="connsiteY11504" fmla="*/ 3145042 h 4860733"/>
                <a:gd name="connsiteX11505" fmla="*/ 1572521 w 4853691"/>
                <a:gd name="connsiteY11505" fmla="*/ 3145042 h 4860733"/>
                <a:gd name="connsiteX11506" fmla="*/ 1567827 w 4853691"/>
                <a:gd name="connsiteY11506" fmla="*/ 3145042 h 4860733"/>
                <a:gd name="connsiteX11507" fmla="*/ 1072600 w 4853691"/>
                <a:gd name="connsiteY11507" fmla="*/ 3114531 h 4860733"/>
                <a:gd name="connsiteX11508" fmla="*/ 1072600 w 4853691"/>
                <a:gd name="connsiteY11508" fmla="*/ 3114531 h 4860733"/>
                <a:gd name="connsiteX11509" fmla="*/ 1009230 w 4853691"/>
                <a:gd name="connsiteY11509" fmla="*/ 3107490 h 4860733"/>
                <a:gd name="connsiteX11510" fmla="*/ 1004536 w 4853691"/>
                <a:gd name="connsiteY11510" fmla="*/ 3107490 h 4860733"/>
                <a:gd name="connsiteX11511" fmla="*/ 948207 w 4853691"/>
                <a:gd name="connsiteY11511" fmla="*/ 3100448 h 4860733"/>
                <a:gd name="connsiteX11512" fmla="*/ 938819 w 4853691"/>
                <a:gd name="connsiteY11512" fmla="*/ 3098101 h 4860733"/>
                <a:gd name="connsiteX11513" fmla="*/ 887184 w 4853691"/>
                <a:gd name="connsiteY11513" fmla="*/ 3088713 h 4860733"/>
                <a:gd name="connsiteX11514" fmla="*/ 875448 w 4853691"/>
                <a:gd name="connsiteY11514" fmla="*/ 3086366 h 4860733"/>
                <a:gd name="connsiteX11515" fmla="*/ 828507 w 4853691"/>
                <a:gd name="connsiteY11515" fmla="*/ 3076978 h 4860733"/>
                <a:gd name="connsiteX11516" fmla="*/ 814425 w 4853691"/>
                <a:gd name="connsiteY11516" fmla="*/ 3074631 h 4860733"/>
                <a:gd name="connsiteX11517" fmla="*/ 772178 w 4853691"/>
                <a:gd name="connsiteY11517" fmla="*/ 3065243 h 4860733"/>
                <a:gd name="connsiteX11518" fmla="*/ 755749 w 4853691"/>
                <a:gd name="connsiteY11518" fmla="*/ 3060549 h 4860733"/>
                <a:gd name="connsiteX11519" fmla="*/ 715849 w 4853691"/>
                <a:gd name="connsiteY11519" fmla="*/ 3051160 h 4860733"/>
                <a:gd name="connsiteX11520" fmla="*/ 699420 w 4853691"/>
                <a:gd name="connsiteY11520" fmla="*/ 3046466 h 4860733"/>
                <a:gd name="connsiteX11521" fmla="*/ 661867 w 4853691"/>
                <a:gd name="connsiteY11521" fmla="*/ 3037078 h 4860733"/>
                <a:gd name="connsiteX11522" fmla="*/ 643091 w 4853691"/>
                <a:gd name="connsiteY11522" fmla="*/ 3032384 h 4860733"/>
                <a:gd name="connsiteX11523" fmla="*/ 626661 w 4853691"/>
                <a:gd name="connsiteY11523" fmla="*/ 3027690 h 4860733"/>
                <a:gd name="connsiteX11524" fmla="*/ 626661 w 4853691"/>
                <a:gd name="connsiteY11524" fmla="*/ 3022996 h 4860733"/>
                <a:gd name="connsiteX11525" fmla="*/ 624314 w 4853691"/>
                <a:gd name="connsiteY11525" fmla="*/ 3013608 h 4860733"/>
                <a:gd name="connsiteX11526" fmla="*/ 633703 w 4853691"/>
                <a:gd name="connsiteY11526" fmla="*/ 3008914 h 4860733"/>
                <a:gd name="connsiteX11527" fmla="*/ 652479 w 4853691"/>
                <a:gd name="connsiteY11527" fmla="*/ 2990137 h 4860733"/>
                <a:gd name="connsiteX11528" fmla="*/ 1286181 w 4853691"/>
                <a:gd name="connsiteY11528" fmla="*/ 1971519 h 4860733"/>
                <a:gd name="connsiteX11529" fmla="*/ 1281487 w 4853691"/>
                <a:gd name="connsiteY11529" fmla="*/ 1933966 h 4860733"/>
                <a:gd name="connsiteX11530" fmla="*/ 1276793 w 4853691"/>
                <a:gd name="connsiteY11530" fmla="*/ 1887025 h 4860733"/>
                <a:gd name="connsiteX11531" fmla="*/ 1274446 w 4853691"/>
                <a:gd name="connsiteY11531" fmla="*/ 1856514 h 4860733"/>
                <a:gd name="connsiteX11532" fmla="*/ 1267405 w 4853691"/>
                <a:gd name="connsiteY11532" fmla="*/ 1802532 h 4860733"/>
                <a:gd name="connsiteX11533" fmla="*/ 1265058 w 4853691"/>
                <a:gd name="connsiteY11533" fmla="*/ 1779061 h 4860733"/>
                <a:gd name="connsiteX11534" fmla="*/ 1258017 w 4853691"/>
                <a:gd name="connsiteY11534" fmla="*/ 1718038 h 4860733"/>
                <a:gd name="connsiteX11535" fmla="*/ 1255670 w 4853691"/>
                <a:gd name="connsiteY11535" fmla="*/ 1701609 h 4860733"/>
                <a:gd name="connsiteX11536" fmla="*/ 1248629 w 4853691"/>
                <a:gd name="connsiteY11536" fmla="*/ 1631197 h 4860733"/>
                <a:gd name="connsiteX11537" fmla="*/ 1248629 w 4853691"/>
                <a:gd name="connsiteY11537" fmla="*/ 1621809 h 4860733"/>
                <a:gd name="connsiteX11538" fmla="*/ 1241588 w 4853691"/>
                <a:gd name="connsiteY11538" fmla="*/ 1544357 h 4860733"/>
                <a:gd name="connsiteX11539" fmla="*/ 1241588 w 4853691"/>
                <a:gd name="connsiteY11539" fmla="*/ 1537315 h 4860733"/>
                <a:gd name="connsiteX11540" fmla="*/ 1225158 w 4853691"/>
                <a:gd name="connsiteY11540" fmla="*/ 1382410 h 4860733"/>
                <a:gd name="connsiteX11541" fmla="*/ 1241588 w 4853691"/>
                <a:gd name="connsiteY11541" fmla="*/ 1363634 h 4860733"/>
                <a:gd name="connsiteX11542" fmla="*/ 1220464 w 4853691"/>
                <a:gd name="connsiteY11542" fmla="*/ 1342511 h 4860733"/>
                <a:gd name="connsiteX11543" fmla="*/ 1220464 w 4853691"/>
                <a:gd name="connsiteY11543" fmla="*/ 1342511 h 4860733"/>
                <a:gd name="connsiteX11544" fmla="*/ 1213423 w 4853691"/>
                <a:gd name="connsiteY11544" fmla="*/ 1262711 h 4860733"/>
                <a:gd name="connsiteX11545" fmla="*/ 1206382 w 4853691"/>
                <a:gd name="connsiteY11545" fmla="*/ 1199341 h 4860733"/>
                <a:gd name="connsiteX11546" fmla="*/ 1342511 w 4853691"/>
                <a:gd name="connsiteY11546" fmla="*/ 1140665 h 4860733"/>
                <a:gd name="connsiteX11547" fmla="*/ 1328428 w 4853691"/>
                <a:gd name="connsiteY11547" fmla="*/ 1314346 h 4860733"/>
                <a:gd name="connsiteX11548" fmla="*/ 1328428 w 4853691"/>
                <a:gd name="connsiteY11548" fmla="*/ 1314346 h 4860733"/>
                <a:gd name="connsiteX11549" fmla="*/ 1307305 w 4853691"/>
                <a:gd name="connsiteY11549" fmla="*/ 1335469 h 4860733"/>
                <a:gd name="connsiteX11550" fmla="*/ 1326081 w 4853691"/>
                <a:gd name="connsiteY11550" fmla="*/ 1354246 h 4860733"/>
                <a:gd name="connsiteX11551" fmla="*/ 1321387 w 4853691"/>
                <a:gd name="connsiteY11551" fmla="*/ 1417616 h 4860733"/>
                <a:gd name="connsiteX11552" fmla="*/ 1319040 w 4853691"/>
                <a:gd name="connsiteY11552" fmla="*/ 1443434 h 4860733"/>
                <a:gd name="connsiteX11553" fmla="*/ 1314346 w 4853691"/>
                <a:gd name="connsiteY11553" fmla="*/ 1502110 h 4860733"/>
                <a:gd name="connsiteX11554" fmla="*/ 1311999 w 4853691"/>
                <a:gd name="connsiteY11554" fmla="*/ 1537315 h 4860733"/>
                <a:gd name="connsiteX11555" fmla="*/ 1309652 w 4853691"/>
                <a:gd name="connsiteY11555" fmla="*/ 1588950 h 4860733"/>
                <a:gd name="connsiteX11556" fmla="*/ 1307305 w 4853691"/>
                <a:gd name="connsiteY11556" fmla="*/ 1626503 h 4860733"/>
                <a:gd name="connsiteX11557" fmla="*/ 1304958 w 4853691"/>
                <a:gd name="connsiteY11557" fmla="*/ 1675791 h 4860733"/>
                <a:gd name="connsiteX11558" fmla="*/ 1302611 w 4853691"/>
                <a:gd name="connsiteY11558" fmla="*/ 1718038 h 4860733"/>
                <a:gd name="connsiteX11559" fmla="*/ 1300264 w 4853691"/>
                <a:gd name="connsiteY11559" fmla="*/ 1767326 h 4860733"/>
                <a:gd name="connsiteX11560" fmla="*/ 1297917 w 4853691"/>
                <a:gd name="connsiteY11560" fmla="*/ 1807226 h 4860733"/>
                <a:gd name="connsiteX11561" fmla="*/ 1295570 w 4853691"/>
                <a:gd name="connsiteY11561" fmla="*/ 1858861 h 4860733"/>
                <a:gd name="connsiteX11562" fmla="*/ 1293223 w 4853691"/>
                <a:gd name="connsiteY11562" fmla="*/ 1896413 h 4860733"/>
                <a:gd name="connsiteX11563" fmla="*/ 1290876 w 4853691"/>
                <a:gd name="connsiteY11563" fmla="*/ 1952743 h 4860733"/>
                <a:gd name="connsiteX11564" fmla="*/ 1290876 w 4853691"/>
                <a:gd name="connsiteY11564" fmla="*/ 1985601 h 4860733"/>
                <a:gd name="connsiteX11565" fmla="*/ 1288529 w 4853691"/>
                <a:gd name="connsiteY11565" fmla="*/ 2030195 h 4860733"/>
                <a:gd name="connsiteX11566" fmla="*/ 1288529 w 4853691"/>
                <a:gd name="connsiteY11566" fmla="*/ 2030195 h 4860733"/>
                <a:gd name="connsiteX11567" fmla="*/ 1290876 w 4853691"/>
                <a:gd name="connsiteY11567" fmla="*/ 2009072 h 4860733"/>
                <a:gd name="connsiteX11568" fmla="*/ 1286181 w 4853691"/>
                <a:gd name="connsiteY11568" fmla="*/ 1971519 h 4860733"/>
                <a:gd name="connsiteX11569" fmla="*/ 1124235 w 4853691"/>
                <a:gd name="connsiteY11569" fmla="*/ 1117194 h 4860733"/>
                <a:gd name="connsiteX11570" fmla="*/ 1086683 w 4853691"/>
                <a:gd name="connsiteY11570" fmla="*/ 1135970 h 4860733"/>
                <a:gd name="connsiteX11571" fmla="*/ 1030353 w 4853691"/>
                <a:gd name="connsiteY11571" fmla="*/ 1161788 h 4860733"/>
                <a:gd name="connsiteX11572" fmla="*/ 990454 w 4853691"/>
                <a:gd name="connsiteY11572" fmla="*/ 1182911 h 4860733"/>
                <a:gd name="connsiteX11573" fmla="*/ 938819 w 4853691"/>
                <a:gd name="connsiteY11573" fmla="*/ 1211076 h 4860733"/>
                <a:gd name="connsiteX11574" fmla="*/ 898919 w 4853691"/>
                <a:gd name="connsiteY11574" fmla="*/ 1234546 h 4860733"/>
                <a:gd name="connsiteX11575" fmla="*/ 863713 w 4853691"/>
                <a:gd name="connsiteY11575" fmla="*/ 1255670 h 4860733"/>
                <a:gd name="connsiteX11576" fmla="*/ 863713 w 4853691"/>
                <a:gd name="connsiteY11576" fmla="*/ 1253323 h 4860733"/>
                <a:gd name="connsiteX11577" fmla="*/ 898919 w 4853691"/>
                <a:gd name="connsiteY11577" fmla="*/ 1222811 h 4860733"/>
                <a:gd name="connsiteX11578" fmla="*/ 945860 w 4853691"/>
                <a:gd name="connsiteY11578" fmla="*/ 1182911 h 4860733"/>
                <a:gd name="connsiteX11579" fmla="*/ 992801 w 4853691"/>
                <a:gd name="connsiteY11579" fmla="*/ 1145359 h 4860733"/>
                <a:gd name="connsiteX11580" fmla="*/ 1039742 w 4853691"/>
                <a:gd name="connsiteY11580" fmla="*/ 1107806 h 4860733"/>
                <a:gd name="connsiteX11581" fmla="*/ 1089030 w 4853691"/>
                <a:gd name="connsiteY11581" fmla="*/ 1072600 h 4860733"/>
                <a:gd name="connsiteX11582" fmla="*/ 1135971 w 4853691"/>
                <a:gd name="connsiteY11582" fmla="*/ 1037394 h 4860733"/>
                <a:gd name="connsiteX11583" fmla="*/ 1185258 w 4853691"/>
                <a:gd name="connsiteY11583" fmla="*/ 1002189 h 4860733"/>
                <a:gd name="connsiteX11584" fmla="*/ 1192300 w 4853691"/>
                <a:gd name="connsiteY11584" fmla="*/ 1086683 h 4860733"/>
                <a:gd name="connsiteX11585" fmla="*/ 1182911 w 4853691"/>
                <a:gd name="connsiteY11585" fmla="*/ 1091377 h 4860733"/>
                <a:gd name="connsiteX11586" fmla="*/ 1124235 w 4853691"/>
                <a:gd name="connsiteY11586" fmla="*/ 1117194 h 4860733"/>
                <a:gd name="connsiteX11587" fmla="*/ 762790 w 4853691"/>
                <a:gd name="connsiteY11587" fmla="*/ 1337817 h 4860733"/>
                <a:gd name="connsiteX11588" fmla="*/ 685338 w 4853691"/>
                <a:gd name="connsiteY11588" fmla="*/ 1410575 h 4860733"/>
                <a:gd name="connsiteX11589" fmla="*/ 664214 w 4853691"/>
                <a:gd name="connsiteY11589" fmla="*/ 1431698 h 4860733"/>
                <a:gd name="connsiteX11590" fmla="*/ 633703 w 4853691"/>
                <a:gd name="connsiteY11590" fmla="*/ 1462210 h 4860733"/>
                <a:gd name="connsiteX11591" fmla="*/ 797996 w 4853691"/>
                <a:gd name="connsiteY11591" fmla="*/ 1241588 h 4860733"/>
                <a:gd name="connsiteX11592" fmla="*/ 800343 w 4853691"/>
                <a:gd name="connsiteY11592" fmla="*/ 1243935 h 4860733"/>
                <a:gd name="connsiteX11593" fmla="*/ 812078 w 4853691"/>
                <a:gd name="connsiteY11593" fmla="*/ 1250976 h 4860733"/>
                <a:gd name="connsiteX11594" fmla="*/ 826160 w 4853691"/>
                <a:gd name="connsiteY11594" fmla="*/ 1260364 h 4860733"/>
                <a:gd name="connsiteX11595" fmla="*/ 823813 w 4853691"/>
                <a:gd name="connsiteY11595" fmla="*/ 1269752 h 4860733"/>
                <a:gd name="connsiteX11596" fmla="*/ 828507 w 4853691"/>
                <a:gd name="connsiteY11596" fmla="*/ 1281487 h 4860733"/>
                <a:gd name="connsiteX11597" fmla="*/ 769831 w 4853691"/>
                <a:gd name="connsiteY11597" fmla="*/ 1333122 h 4860733"/>
                <a:gd name="connsiteX11598" fmla="*/ 762790 w 4853691"/>
                <a:gd name="connsiteY11598" fmla="*/ 1337817 h 4860733"/>
                <a:gd name="connsiteX11599" fmla="*/ 894225 w 4853691"/>
                <a:gd name="connsiteY11599" fmla="*/ 1175870 h 4860733"/>
                <a:gd name="connsiteX11600" fmla="*/ 917695 w 4853691"/>
                <a:gd name="connsiteY11600" fmla="*/ 1131276 h 4860733"/>
                <a:gd name="connsiteX11601" fmla="*/ 943513 w 4853691"/>
                <a:gd name="connsiteY11601" fmla="*/ 1084335 h 4860733"/>
                <a:gd name="connsiteX11602" fmla="*/ 969330 w 4853691"/>
                <a:gd name="connsiteY11602" fmla="*/ 1037394 h 4860733"/>
                <a:gd name="connsiteX11603" fmla="*/ 971677 w 4853691"/>
                <a:gd name="connsiteY11603" fmla="*/ 1035047 h 4860733"/>
                <a:gd name="connsiteX11604" fmla="*/ 988107 w 4853691"/>
                <a:gd name="connsiteY11604" fmla="*/ 1016271 h 4860733"/>
                <a:gd name="connsiteX11605" fmla="*/ 1009230 w 4853691"/>
                <a:gd name="connsiteY11605" fmla="*/ 992801 h 4860733"/>
                <a:gd name="connsiteX11606" fmla="*/ 1032700 w 4853691"/>
                <a:gd name="connsiteY11606" fmla="*/ 966983 h 4860733"/>
                <a:gd name="connsiteX11607" fmla="*/ 1053824 w 4853691"/>
                <a:gd name="connsiteY11607" fmla="*/ 943513 h 4860733"/>
                <a:gd name="connsiteX11608" fmla="*/ 1077294 w 4853691"/>
                <a:gd name="connsiteY11608" fmla="*/ 917695 h 4860733"/>
                <a:gd name="connsiteX11609" fmla="*/ 1098418 w 4853691"/>
                <a:gd name="connsiteY11609" fmla="*/ 894225 h 4860733"/>
                <a:gd name="connsiteX11610" fmla="*/ 1121888 w 4853691"/>
                <a:gd name="connsiteY11610" fmla="*/ 870754 h 4860733"/>
                <a:gd name="connsiteX11611" fmla="*/ 1145359 w 4853691"/>
                <a:gd name="connsiteY11611" fmla="*/ 847284 h 4860733"/>
                <a:gd name="connsiteX11612" fmla="*/ 1154747 w 4853691"/>
                <a:gd name="connsiteY11612" fmla="*/ 837896 h 4860733"/>
                <a:gd name="connsiteX11613" fmla="*/ 1168829 w 4853691"/>
                <a:gd name="connsiteY11613" fmla="*/ 842590 h 4860733"/>
                <a:gd name="connsiteX11614" fmla="*/ 1168829 w 4853691"/>
                <a:gd name="connsiteY11614" fmla="*/ 842590 h 4860733"/>
                <a:gd name="connsiteX11615" fmla="*/ 1182911 w 4853691"/>
                <a:gd name="connsiteY11615" fmla="*/ 990454 h 4860733"/>
                <a:gd name="connsiteX11616" fmla="*/ 1185258 w 4853691"/>
                <a:gd name="connsiteY11616" fmla="*/ 1004536 h 4860733"/>
                <a:gd name="connsiteX11617" fmla="*/ 1168829 w 4853691"/>
                <a:gd name="connsiteY11617" fmla="*/ 1016271 h 4860733"/>
                <a:gd name="connsiteX11618" fmla="*/ 1121888 w 4853691"/>
                <a:gd name="connsiteY11618" fmla="*/ 1049130 h 4860733"/>
                <a:gd name="connsiteX11619" fmla="*/ 1077294 w 4853691"/>
                <a:gd name="connsiteY11619" fmla="*/ 1081988 h 4860733"/>
                <a:gd name="connsiteX11620" fmla="*/ 1028006 w 4853691"/>
                <a:gd name="connsiteY11620" fmla="*/ 1119541 h 4860733"/>
                <a:gd name="connsiteX11621" fmla="*/ 988107 w 4853691"/>
                <a:gd name="connsiteY11621" fmla="*/ 1152400 h 4860733"/>
                <a:gd name="connsiteX11622" fmla="*/ 936472 w 4853691"/>
                <a:gd name="connsiteY11622" fmla="*/ 1192300 h 4860733"/>
                <a:gd name="connsiteX11623" fmla="*/ 901266 w 4853691"/>
                <a:gd name="connsiteY11623" fmla="*/ 1222811 h 4860733"/>
                <a:gd name="connsiteX11624" fmla="*/ 861366 w 4853691"/>
                <a:gd name="connsiteY11624" fmla="*/ 1255670 h 4860733"/>
                <a:gd name="connsiteX11625" fmla="*/ 856672 w 4853691"/>
                <a:gd name="connsiteY11625" fmla="*/ 1250976 h 4860733"/>
                <a:gd name="connsiteX11626" fmla="*/ 868407 w 4853691"/>
                <a:gd name="connsiteY11626" fmla="*/ 1229852 h 4860733"/>
                <a:gd name="connsiteX11627" fmla="*/ 894225 w 4853691"/>
                <a:gd name="connsiteY11627" fmla="*/ 1175870 h 4860733"/>
                <a:gd name="connsiteX11628" fmla="*/ 1283834 w 4853691"/>
                <a:gd name="connsiteY11628" fmla="*/ 934125 h 4860733"/>
                <a:gd name="connsiteX11629" fmla="*/ 1333122 w 4853691"/>
                <a:gd name="connsiteY11629" fmla="*/ 901266 h 4860733"/>
                <a:gd name="connsiteX11630" fmla="*/ 1368328 w 4853691"/>
                <a:gd name="connsiteY11630" fmla="*/ 877795 h 4860733"/>
                <a:gd name="connsiteX11631" fmla="*/ 1361287 w 4853691"/>
                <a:gd name="connsiteY11631" fmla="*/ 931777 h 4860733"/>
                <a:gd name="connsiteX11632" fmla="*/ 1361287 w 4853691"/>
                <a:gd name="connsiteY11632" fmla="*/ 941166 h 4860733"/>
                <a:gd name="connsiteX11633" fmla="*/ 1351899 w 4853691"/>
                <a:gd name="connsiteY11633" fmla="*/ 1023312 h 4860733"/>
                <a:gd name="connsiteX11634" fmla="*/ 1321387 w 4853691"/>
                <a:gd name="connsiteY11634" fmla="*/ 1035047 h 4860733"/>
                <a:gd name="connsiteX11635" fmla="*/ 1283834 w 4853691"/>
                <a:gd name="connsiteY11635" fmla="*/ 1049130 h 4860733"/>
                <a:gd name="connsiteX11636" fmla="*/ 1220464 w 4853691"/>
                <a:gd name="connsiteY11636" fmla="*/ 1072600 h 4860733"/>
                <a:gd name="connsiteX11637" fmla="*/ 1192300 w 4853691"/>
                <a:gd name="connsiteY11637" fmla="*/ 1084335 h 4860733"/>
                <a:gd name="connsiteX11638" fmla="*/ 1185258 w 4853691"/>
                <a:gd name="connsiteY11638" fmla="*/ 997495 h 4860733"/>
                <a:gd name="connsiteX11639" fmla="*/ 1232199 w 4853691"/>
                <a:gd name="connsiteY11639" fmla="*/ 964636 h 4860733"/>
                <a:gd name="connsiteX11640" fmla="*/ 1283834 w 4853691"/>
                <a:gd name="connsiteY11640" fmla="*/ 934125 h 4860733"/>
                <a:gd name="connsiteX11641" fmla="*/ 1373022 w 4853691"/>
                <a:gd name="connsiteY11641" fmla="*/ 861366 h 4860733"/>
                <a:gd name="connsiteX11642" fmla="*/ 1380063 w 4853691"/>
                <a:gd name="connsiteY11642" fmla="*/ 805037 h 4860733"/>
                <a:gd name="connsiteX11643" fmla="*/ 1382410 w 4853691"/>
                <a:gd name="connsiteY11643" fmla="*/ 788608 h 4860733"/>
                <a:gd name="connsiteX11644" fmla="*/ 1387104 w 4853691"/>
                <a:gd name="connsiteY11644" fmla="*/ 758096 h 4860733"/>
                <a:gd name="connsiteX11645" fmla="*/ 1389452 w 4853691"/>
                <a:gd name="connsiteY11645" fmla="*/ 758096 h 4860733"/>
                <a:gd name="connsiteX11646" fmla="*/ 1398840 w 4853691"/>
                <a:gd name="connsiteY11646" fmla="*/ 755749 h 4860733"/>
                <a:gd name="connsiteX11647" fmla="*/ 1401187 w 4853691"/>
                <a:gd name="connsiteY11647" fmla="*/ 760443 h 4860733"/>
                <a:gd name="connsiteX11648" fmla="*/ 1415269 w 4853691"/>
                <a:gd name="connsiteY11648" fmla="*/ 788608 h 4860733"/>
                <a:gd name="connsiteX11649" fmla="*/ 1427004 w 4853691"/>
                <a:gd name="connsiteY11649" fmla="*/ 809731 h 4860733"/>
                <a:gd name="connsiteX11650" fmla="*/ 1441087 w 4853691"/>
                <a:gd name="connsiteY11650" fmla="*/ 835549 h 4860733"/>
                <a:gd name="connsiteX11651" fmla="*/ 1410575 w 4853691"/>
                <a:gd name="connsiteY11651" fmla="*/ 854325 h 4860733"/>
                <a:gd name="connsiteX11652" fmla="*/ 1373022 w 4853691"/>
                <a:gd name="connsiteY11652" fmla="*/ 877795 h 4860733"/>
                <a:gd name="connsiteX11653" fmla="*/ 1373022 w 4853691"/>
                <a:gd name="connsiteY11653" fmla="*/ 873101 h 4860733"/>
                <a:gd name="connsiteX11654" fmla="*/ 1373022 w 4853691"/>
                <a:gd name="connsiteY11654" fmla="*/ 861366 h 4860733"/>
                <a:gd name="connsiteX11655" fmla="*/ 1532621 w 4853691"/>
                <a:gd name="connsiteY11655" fmla="*/ 781566 h 4860733"/>
                <a:gd name="connsiteX11656" fmla="*/ 1586603 w 4853691"/>
                <a:gd name="connsiteY11656" fmla="*/ 753402 h 4860733"/>
                <a:gd name="connsiteX11657" fmla="*/ 1635891 w 4853691"/>
                <a:gd name="connsiteY11657" fmla="*/ 727584 h 4860733"/>
                <a:gd name="connsiteX11658" fmla="*/ 1689873 w 4853691"/>
                <a:gd name="connsiteY11658" fmla="*/ 699420 h 4860733"/>
                <a:gd name="connsiteX11659" fmla="*/ 1736814 w 4853691"/>
                <a:gd name="connsiteY11659" fmla="*/ 675949 h 4860733"/>
                <a:gd name="connsiteX11660" fmla="*/ 1767326 w 4853691"/>
                <a:gd name="connsiteY11660" fmla="*/ 673602 h 4860733"/>
                <a:gd name="connsiteX11661" fmla="*/ 1795491 w 4853691"/>
                <a:gd name="connsiteY11661" fmla="*/ 671255 h 4860733"/>
                <a:gd name="connsiteX11662" fmla="*/ 1849473 w 4853691"/>
                <a:gd name="connsiteY11662" fmla="*/ 666561 h 4860733"/>
                <a:gd name="connsiteX11663" fmla="*/ 1879984 w 4853691"/>
                <a:gd name="connsiteY11663" fmla="*/ 664214 h 4860733"/>
                <a:gd name="connsiteX11664" fmla="*/ 1938660 w 4853691"/>
                <a:gd name="connsiteY11664" fmla="*/ 661867 h 4860733"/>
                <a:gd name="connsiteX11665" fmla="*/ 1966825 w 4853691"/>
                <a:gd name="connsiteY11665" fmla="*/ 659520 h 4860733"/>
                <a:gd name="connsiteX11666" fmla="*/ 2053666 w 4853691"/>
                <a:gd name="connsiteY11666" fmla="*/ 657173 h 4860733"/>
                <a:gd name="connsiteX11667" fmla="*/ 2135812 w 4853691"/>
                <a:gd name="connsiteY11667" fmla="*/ 657173 h 4860733"/>
                <a:gd name="connsiteX11668" fmla="*/ 2180406 w 4853691"/>
                <a:gd name="connsiteY11668" fmla="*/ 659520 h 4860733"/>
                <a:gd name="connsiteX11669" fmla="*/ 2196835 w 4853691"/>
                <a:gd name="connsiteY11669" fmla="*/ 659520 h 4860733"/>
                <a:gd name="connsiteX11670" fmla="*/ 2206224 w 4853691"/>
                <a:gd name="connsiteY11670" fmla="*/ 675949 h 4860733"/>
                <a:gd name="connsiteX11671" fmla="*/ 2203877 w 4853691"/>
                <a:gd name="connsiteY11671" fmla="*/ 680643 h 4860733"/>
                <a:gd name="connsiteX11672" fmla="*/ 2189794 w 4853691"/>
                <a:gd name="connsiteY11672" fmla="*/ 708808 h 4860733"/>
                <a:gd name="connsiteX11673" fmla="*/ 2178059 w 4853691"/>
                <a:gd name="connsiteY11673" fmla="*/ 732279 h 4860733"/>
                <a:gd name="connsiteX11674" fmla="*/ 2163977 w 4853691"/>
                <a:gd name="connsiteY11674" fmla="*/ 760443 h 4860733"/>
                <a:gd name="connsiteX11675" fmla="*/ 2152242 w 4853691"/>
                <a:gd name="connsiteY11675" fmla="*/ 781566 h 4860733"/>
                <a:gd name="connsiteX11676" fmla="*/ 2135812 w 4853691"/>
                <a:gd name="connsiteY11676" fmla="*/ 812078 h 4860733"/>
                <a:gd name="connsiteX11677" fmla="*/ 2124077 w 4853691"/>
                <a:gd name="connsiteY11677" fmla="*/ 835549 h 4860733"/>
                <a:gd name="connsiteX11678" fmla="*/ 2119383 w 4853691"/>
                <a:gd name="connsiteY11678" fmla="*/ 847284 h 4860733"/>
                <a:gd name="connsiteX11679" fmla="*/ 1638239 w 4853691"/>
                <a:gd name="connsiteY11679" fmla="*/ 934125 h 4860733"/>
                <a:gd name="connsiteX11680" fmla="*/ 1530274 w 4853691"/>
                <a:gd name="connsiteY11680" fmla="*/ 964636 h 4860733"/>
                <a:gd name="connsiteX11681" fmla="*/ 1509151 w 4853691"/>
                <a:gd name="connsiteY11681" fmla="*/ 971677 h 4860733"/>
                <a:gd name="connsiteX11682" fmla="*/ 1466904 w 4853691"/>
                <a:gd name="connsiteY11682" fmla="*/ 882489 h 4860733"/>
                <a:gd name="connsiteX11683" fmla="*/ 1464557 w 4853691"/>
                <a:gd name="connsiteY11683" fmla="*/ 877795 h 4860733"/>
                <a:gd name="connsiteX11684" fmla="*/ 1441087 w 4853691"/>
                <a:gd name="connsiteY11684" fmla="*/ 833202 h 4860733"/>
                <a:gd name="connsiteX11685" fmla="*/ 1485680 w 4853691"/>
                <a:gd name="connsiteY11685" fmla="*/ 807384 h 4860733"/>
                <a:gd name="connsiteX11686" fmla="*/ 1532621 w 4853691"/>
                <a:gd name="connsiteY11686" fmla="*/ 781566 h 4860733"/>
                <a:gd name="connsiteX11687" fmla="*/ 2246123 w 4853691"/>
                <a:gd name="connsiteY11687" fmla="*/ 624314 h 4860733"/>
                <a:gd name="connsiteX11688" fmla="*/ 2260206 w 4853691"/>
                <a:gd name="connsiteY11688" fmla="*/ 607885 h 4860733"/>
                <a:gd name="connsiteX11689" fmla="*/ 2276635 w 4853691"/>
                <a:gd name="connsiteY11689" fmla="*/ 589109 h 4860733"/>
                <a:gd name="connsiteX11690" fmla="*/ 2290717 w 4853691"/>
                <a:gd name="connsiteY11690" fmla="*/ 575026 h 4860733"/>
                <a:gd name="connsiteX11691" fmla="*/ 2307147 w 4853691"/>
                <a:gd name="connsiteY11691" fmla="*/ 556250 h 4860733"/>
                <a:gd name="connsiteX11692" fmla="*/ 2321229 w 4853691"/>
                <a:gd name="connsiteY11692" fmla="*/ 542168 h 4860733"/>
                <a:gd name="connsiteX11693" fmla="*/ 2337658 w 4853691"/>
                <a:gd name="connsiteY11693" fmla="*/ 525738 h 4860733"/>
                <a:gd name="connsiteX11694" fmla="*/ 2351741 w 4853691"/>
                <a:gd name="connsiteY11694" fmla="*/ 511656 h 4860733"/>
                <a:gd name="connsiteX11695" fmla="*/ 2368170 w 4853691"/>
                <a:gd name="connsiteY11695" fmla="*/ 495227 h 4860733"/>
                <a:gd name="connsiteX11696" fmla="*/ 2382252 w 4853691"/>
                <a:gd name="connsiteY11696" fmla="*/ 481145 h 4860733"/>
                <a:gd name="connsiteX11697" fmla="*/ 2398681 w 4853691"/>
                <a:gd name="connsiteY11697" fmla="*/ 464715 h 4860733"/>
                <a:gd name="connsiteX11698" fmla="*/ 2412764 w 4853691"/>
                <a:gd name="connsiteY11698" fmla="*/ 450633 h 4860733"/>
                <a:gd name="connsiteX11699" fmla="*/ 2429193 w 4853691"/>
                <a:gd name="connsiteY11699" fmla="*/ 436551 h 4860733"/>
                <a:gd name="connsiteX11700" fmla="*/ 2440928 w 4853691"/>
                <a:gd name="connsiteY11700" fmla="*/ 424815 h 4860733"/>
                <a:gd name="connsiteX11701" fmla="*/ 2447970 w 4853691"/>
                <a:gd name="connsiteY11701" fmla="*/ 422468 h 4860733"/>
                <a:gd name="connsiteX11702" fmla="*/ 2466746 w 4853691"/>
                <a:gd name="connsiteY11702" fmla="*/ 436551 h 4860733"/>
                <a:gd name="connsiteX11703" fmla="*/ 2485522 w 4853691"/>
                <a:gd name="connsiteY11703" fmla="*/ 424815 h 4860733"/>
                <a:gd name="connsiteX11704" fmla="*/ 2598180 w 4853691"/>
                <a:gd name="connsiteY11704" fmla="*/ 481145 h 4860733"/>
                <a:gd name="connsiteX11705" fmla="*/ 2586445 w 4853691"/>
                <a:gd name="connsiteY11705" fmla="*/ 485839 h 4860733"/>
                <a:gd name="connsiteX11706" fmla="*/ 2555934 w 4853691"/>
                <a:gd name="connsiteY11706" fmla="*/ 497574 h 4860733"/>
                <a:gd name="connsiteX11707" fmla="*/ 2537157 w 4853691"/>
                <a:gd name="connsiteY11707" fmla="*/ 504615 h 4860733"/>
                <a:gd name="connsiteX11708" fmla="*/ 2508993 w 4853691"/>
                <a:gd name="connsiteY11708" fmla="*/ 516350 h 4860733"/>
                <a:gd name="connsiteX11709" fmla="*/ 2487869 w 4853691"/>
                <a:gd name="connsiteY11709" fmla="*/ 525738 h 4860733"/>
                <a:gd name="connsiteX11710" fmla="*/ 2459705 w 4853691"/>
                <a:gd name="connsiteY11710" fmla="*/ 537474 h 4860733"/>
                <a:gd name="connsiteX11711" fmla="*/ 2438581 w 4853691"/>
                <a:gd name="connsiteY11711" fmla="*/ 546862 h 4860733"/>
                <a:gd name="connsiteX11712" fmla="*/ 2410417 w 4853691"/>
                <a:gd name="connsiteY11712" fmla="*/ 558597 h 4860733"/>
                <a:gd name="connsiteX11713" fmla="*/ 2389293 w 4853691"/>
                <a:gd name="connsiteY11713" fmla="*/ 567985 h 4860733"/>
                <a:gd name="connsiteX11714" fmla="*/ 2361129 w 4853691"/>
                <a:gd name="connsiteY11714" fmla="*/ 579720 h 4860733"/>
                <a:gd name="connsiteX11715" fmla="*/ 2340005 w 4853691"/>
                <a:gd name="connsiteY11715" fmla="*/ 591456 h 4860733"/>
                <a:gd name="connsiteX11716" fmla="*/ 2311841 w 4853691"/>
                <a:gd name="connsiteY11716" fmla="*/ 605538 h 4860733"/>
                <a:gd name="connsiteX11717" fmla="*/ 2290717 w 4853691"/>
                <a:gd name="connsiteY11717" fmla="*/ 617273 h 4860733"/>
                <a:gd name="connsiteX11718" fmla="*/ 2262553 w 4853691"/>
                <a:gd name="connsiteY11718" fmla="*/ 631355 h 4860733"/>
                <a:gd name="connsiteX11719" fmla="*/ 2241429 w 4853691"/>
                <a:gd name="connsiteY11719" fmla="*/ 643091 h 4860733"/>
                <a:gd name="connsiteX11720" fmla="*/ 2229694 w 4853691"/>
                <a:gd name="connsiteY11720" fmla="*/ 650132 h 4860733"/>
                <a:gd name="connsiteX11721" fmla="*/ 2227347 w 4853691"/>
                <a:gd name="connsiteY11721" fmla="*/ 645438 h 4860733"/>
                <a:gd name="connsiteX11722" fmla="*/ 2229694 w 4853691"/>
                <a:gd name="connsiteY11722" fmla="*/ 643091 h 4860733"/>
                <a:gd name="connsiteX11723" fmla="*/ 2246123 w 4853691"/>
                <a:gd name="connsiteY11723" fmla="*/ 624314 h 4860733"/>
                <a:gd name="connsiteX11724" fmla="*/ 2447970 w 4853691"/>
                <a:gd name="connsiteY11724" fmla="*/ 422468 h 4860733"/>
                <a:gd name="connsiteX11725" fmla="*/ 2445622 w 4853691"/>
                <a:gd name="connsiteY11725" fmla="*/ 422468 h 4860733"/>
                <a:gd name="connsiteX11726" fmla="*/ 2447970 w 4853691"/>
                <a:gd name="connsiteY11726" fmla="*/ 422468 h 4860733"/>
                <a:gd name="connsiteX11727" fmla="*/ 2447970 w 4853691"/>
                <a:gd name="connsiteY11727" fmla="*/ 422468 h 4860733"/>
                <a:gd name="connsiteX11728" fmla="*/ 2682674 w 4853691"/>
                <a:gd name="connsiteY11728" fmla="*/ 532780 h 4860733"/>
                <a:gd name="connsiteX11729" fmla="*/ 2710839 w 4853691"/>
                <a:gd name="connsiteY11729" fmla="*/ 549209 h 4860733"/>
                <a:gd name="connsiteX11730" fmla="*/ 2727268 w 4853691"/>
                <a:gd name="connsiteY11730" fmla="*/ 558597 h 4860733"/>
                <a:gd name="connsiteX11731" fmla="*/ 2750738 w 4853691"/>
                <a:gd name="connsiteY11731" fmla="*/ 572679 h 4860733"/>
                <a:gd name="connsiteX11732" fmla="*/ 2771862 w 4853691"/>
                <a:gd name="connsiteY11732" fmla="*/ 584415 h 4860733"/>
                <a:gd name="connsiteX11733" fmla="*/ 2792985 w 4853691"/>
                <a:gd name="connsiteY11733" fmla="*/ 598497 h 4860733"/>
                <a:gd name="connsiteX11734" fmla="*/ 2816456 w 4853691"/>
                <a:gd name="connsiteY11734" fmla="*/ 612579 h 4860733"/>
                <a:gd name="connsiteX11735" fmla="*/ 2835232 w 4853691"/>
                <a:gd name="connsiteY11735" fmla="*/ 626661 h 4860733"/>
                <a:gd name="connsiteX11736" fmla="*/ 2861050 w 4853691"/>
                <a:gd name="connsiteY11736" fmla="*/ 643091 h 4860733"/>
                <a:gd name="connsiteX11737" fmla="*/ 2879826 w 4853691"/>
                <a:gd name="connsiteY11737" fmla="*/ 654826 h 4860733"/>
                <a:gd name="connsiteX11738" fmla="*/ 2905644 w 4853691"/>
                <a:gd name="connsiteY11738" fmla="*/ 673602 h 4860733"/>
                <a:gd name="connsiteX11739" fmla="*/ 2922073 w 4853691"/>
                <a:gd name="connsiteY11739" fmla="*/ 685338 h 4860733"/>
                <a:gd name="connsiteX11740" fmla="*/ 2950237 w 4853691"/>
                <a:gd name="connsiteY11740" fmla="*/ 704114 h 4860733"/>
                <a:gd name="connsiteX11741" fmla="*/ 2964320 w 4853691"/>
                <a:gd name="connsiteY11741" fmla="*/ 713502 h 4860733"/>
                <a:gd name="connsiteX11742" fmla="*/ 2959626 w 4853691"/>
                <a:gd name="connsiteY11742" fmla="*/ 849631 h 4860733"/>
                <a:gd name="connsiteX11743" fmla="*/ 2931461 w 4853691"/>
                <a:gd name="connsiteY11743" fmla="*/ 847284 h 4860733"/>
                <a:gd name="connsiteX11744" fmla="*/ 2882173 w 4853691"/>
                <a:gd name="connsiteY11744" fmla="*/ 842590 h 4860733"/>
                <a:gd name="connsiteX11745" fmla="*/ 2849314 w 4853691"/>
                <a:gd name="connsiteY11745" fmla="*/ 840243 h 4860733"/>
                <a:gd name="connsiteX11746" fmla="*/ 2800027 w 4853691"/>
                <a:gd name="connsiteY11746" fmla="*/ 835549 h 4860733"/>
                <a:gd name="connsiteX11747" fmla="*/ 2767168 w 4853691"/>
                <a:gd name="connsiteY11747" fmla="*/ 833202 h 4860733"/>
                <a:gd name="connsiteX11748" fmla="*/ 2717880 w 4853691"/>
                <a:gd name="connsiteY11748" fmla="*/ 830854 h 4860733"/>
                <a:gd name="connsiteX11749" fmla="*/ 2685021 w 4853691"/>
                <a:gd name="connsiteY11749" fmla="*/ 828507 h 4860733"/>
                <a:gd name="connsiteX11750" fmla="*/ 2631039 w 4853691"/>
                <a:gd name="connsiteY11750" fmla="*/ 826160 h 4860733"/>
                <a:gd name="connsiteX11751" fmla="*/ 2602875 w 4853691"/>
                <a:gd name="connsiteY11751" fmla="*/ 826160 h 4860733"/>
                <a:gd name="connsiteX11752" fmla="*/ 2520728 w 4853691"/>
                <a:gd name="connsiteY11752" fmla="*/ 826160 h 4860733"/>
                <a:gd name="connsiteX11753" fmla="*/ 2344699 w 4853691"/>
                <a:gd name="connsiteY11753" fmla="*/ 830854 h 4860733"/>
                <a:gd name="connsiteX11754" fmla="*/ 2332964 w 4853691"/>
                <a:gd name="connsiteY11754" fmla="*/ 814425 h 4860733"/>
                <a:gd name="connsiteX11755" fmla="*/ 2316535 w 4853691"/>
                <a:gd name="connsiteY11755" fmla="*/ 793302 h 4860733"/>
                <a:gd name="connsiteX11756" fmla="*/ 2293064 w 4853691"/>
                <a:gd name="connsiteY11756" fmla="*/ 760443 h 4860733"/>
                <a:gd name="connsiteX11757" fmla="*/ 2271941 w 4853691"/>
                <a:gd name="connsiteY11757" fmla="*/ 732279 h 4860733"/>
                <a:gd name="connsiteX11758" fmla="*/ 2255512 w 4853691"/>
                <a:gd name="connsiteY11758" fmla="*/ 708808 h 4860733"/>
                <a:gd name="connsiteX11759" fmla="*/ 2229694 w 4853691"/>
                <a:gd name="connsiteY11759" fmla="*/ 673602 h 4860733"/>
                <a:gd name="connsiteX11760" fmla="*/ 2229694 w 4853691"/>
                <a:gd name="connsiteY11760" fmla="*/ 671255 h 4860733"/>
                <a:gd name="connsiteX11761" fmla="*/ 2236735 w 4853691"/>
                <a:gd name="connsiteY11761" fmla="*/ 654826 h 4860733"/>
                <a:gd name="connsiteX11762" fmla="*/ 2234388 w 4853691"/>
                <a:gd name="connsiteY11762" fmla="*/ 645438 h 4860733"/>
                <a:gd name="connsiteX11763" fmla="*/ 2267247 w 4853691"/>
                <a:gd name="connsiteY11763" fmla="*/ 626661 h 4860733"/>
                <a:gd name="connsiteX11764" fmla="*/ 2278982 w 4853691"/>
                <a:gd name="connsiteY11764" fmla="*/ 619620 h 4860733"/>
                <a:gd name="connsiteX11765" fmla="*/ 2314188 w 4853691"/>
                <a:gd name="connsiteY11765" fmla="*/ 600844 h 4860733"/>
                <a:gd name="connsiteX11766" fmla="*/ 2330617 w 4853691"/>
                <a:gd name="connsiteY11766" fmla="*/ 591456 h 4860733"/>
                <a:gd name="connsiteX11767" fmla="*/ 2363476 w 4853691"/>
                <a:gd name="connsiteY11767" fmla="*/ 575026 h 4860733"/>
                <a:gd name="connsiteX11768" fmla="*/ 2379905 w 4853691"/>
                <a:gd name="connsiteY11768" fmla="*/ 567985 h 4860733"/>
                <a:gd name="connsiteX11769" fmla="*/ 2412764 w 4853691"/>
                <a:gd name="connsiteY11769" fmla="*/ 553903 h 4860733"/>
                <a:gd name="connsiteX11770" fmla="*/ 2431540 w 4853691"/>
                <a:gd name="connsiteY11770" fmla="*/ 546862 h 4860733"/>
                <a:gd name="connsiteX11771" fmla="*/ 2462052 w 4853691"/>
                <a:gd name="connsiteY11771" fmla="*/ 532780 h 4860733"/>
                <a:gd name="connsiteX11772" fmla="*/ 2473787 w 4853691"/>
                <a:gd name="connsiteY11772" fmla="*/ 528085 h 4860733"/>
                <a:gd name="connsiteX11773" fmla="*/ 2508993 w 4853691"/>
                <a:gd name="connsiteY11773" fmla="*/ 514003 h 4860733"/>
                <a:gd name="connsiteX11774" fmla="*/ 2525422 w 4853691"/>
                <a:gd name="connsiteY11774" fmla="*/ 506962 h 4860733"/>
                <a:gd name="connsiteX11775" fmla="*/ 2581751 w 4853691"/>
                <a:gd name="connsiteY11775" fmla="*/ 485839 h 4860733"/>
                <a:gd name="connsiteX11776" fmla="*/ 2600528 w 4853691"/>
                <a:gd name="connsiteY11776" fmla="*/ 478797 h 4860733"/>
                <a:gd name="connsiteX11777" fmla="*/ 2673286 w 4853691"/>
                <a:gd name="connsiteY11777" fmla="*/ 518697 h 4860733"/>
                <a:gd name="connsiteX11778" fmla="*/ 2682674 w 4853691"/>
                <a:gd name="connsiteY11778" fmla="*/ 532780 h 4860733"/>
                <a:gd name="connsiteX11779" fmla="*/ 2992484 w 4853691"/>
                <a:gd name="connsiteY11779" fmla="*/ 744014 h 4860733"/>
                <a:gd name="connsiteX11780" fmla="*/ 3008914 w 4853691"/>
                <a:gd name="connsiteY11780" fmla="*/ 755749 h 4860733"/>
                <a:gd name="connsiteX11781" fmla="*/ 3037078 w 4853691"/>
                <a:gd name="connsiteY11781" fmla="*/ 779219 h 4860733"/>
                <a:gd name="connsiteX11782" fmla="*/ 3053508 w 4853691"/>
                <a:gd name="connsiteY11782" fmla="*/ 790955 h 4860733"/>
                <a:gd name="connsiteX11783" fmla="*/ 3084019 w 4853691"/>
                <a:gd name="connsiteY11783" fmla="*/ 814425 h 4860733"/>
                <a:gd name="connsiteX11784" fmla="*/ 3098101 w 4853691"/>
                <a:gd name="connsiteY11784" fmla="*/ 826160 h 4860733"/>
                <a:gd name="connsiteX11785" fmla="*/ 3128613 w 4853691"/>
                <a:gd name="connsiteY11785" fmla="*/ 851978 h 4860733"/>
                <a:gd name="connsiteX11786" fmla="*/ 3145042 w 4853691"/>
                <a:gd name="connsiteY11786" fmla="*/ 863713 h 4860733"/>
                <a:gd name="connsiteX11787" fmla="*/ 3161472 w 4853691"/>
                <a:gd name="connsiteY11787" fmla="*/ 877795 h 4860733"/>
                <a:gd name="connsiteX11788" fmla="*/ 3156778 w 4853691"/>
                <a:gd name="connsiteY11788" fmla="*/ 884836 h 4860733"/>
                <a:gd name="connsiteX11789" fmla="*/ 3133307 w 4853691"/>
                <a:gd name="connsiteY11789" fmla="*/ 880142 h 4860733"/>
                <a:gd name="connsiteX11790" fmla="*/ 3093407 w 4853691"/>
                <a:gd name="connsiteY11790" fmla="*/ 873101 h 4860733"/>
                <a:gd name="connsiteX11791" fmla="*/ 3048813 w 4853691"/>
                <a:gd name="connsiteY11791" fmla="*/ 866060 h 4860733"/>
                <a:gd name="connsiteX11792" fmla="*/ 3013608 w 4853691"/>
                <a:gd name="connsiteY11792" fmla="*/ 861366 h 4860733"/>
                <a:gd name="connsiteX11793" fmla="*/ 2966667 w 4853691"/>
                <a:gd name="connsiteY11793" fmla="*/ 856672 h 4860733"/>
                <a:gd name="connsiteX11794" fmla="*/ 2961973 w 4853691"/>
                <a:gd name="connsiteY11794" fmla="*/ 856672 h 4860733"/>
                <a:gd name="connsiteX11795" fmla="*/ 2961973 w 4853691"/>
                <a:gd name="connsiteY11795" fmla="*/ 842590 h 4860733"/>
                <a:gd name="connsiteX11796" fmla="*/ 2961973 w 4853691"/>
                <a:gd name="connsiteY11796" fmla="*/ 816772 h 4860733"/>
                <a:gd name="connsiteX11797" fmla="*/ 2961973 w 4853691"/>
                <a:gd name="connsiteY11797" fmla="*/ 800343 h 4860733"/>
                <a:gd name="connsiteX11798" fmla="*/ 2961973 w 4853691"/>
                <a:gd name="connsiteY11798" fmla="*/ 762790 h 4860733"/>
                <a:gd name="connsiteX11799" fmla="*/ 2961973 w 4853691"/>
                <a:gd name="connsiteY11799" fmla="*/ 758096 h 4860733"/>
                <a:gd name="connsiteX11800" fmla="*/ 2964320 w 4853691"/>
                <a:gd name="connsiteY11800" fmla="*/ 722890 h 4860733"/>
                <a:gd name="connsiteX11801" fmla="*/ 2964320 w 4853691"/>
                <a:gd name="connsiteY11801" fmla="*/ 722890 h 4860733"/>
                <a:gd name="connsiteX11802" fmla="*/ 2992484 w 4853691"/>
                <a:gd name="connsiteY11802" fmla="*/ 744014 h 4860733"/>
                <a:gd name="connsiteX11803" fmla="*/ 3497099 w 4853691"/>
                <a:gd name="connsiteY11803" fmla="*/ 1537315 h 4860733"/>
                <a:gd name="connsiteX11804" fmla="*/ 3522917 w 4853691"/>
                <a:gd name="connsiteY11804" fmla="*/ 1598339 h 4860733"/>
                <a:gd name="connsiteX11805" fmla="*/ 3511182 w 4853691"/>
                <a:gd name="connsiteY11805" fmla="*/ 1617115 h 4860733"/>
                <a:gd name="connsiteX11806" fmla="*/ 3511182 w 4853691"/>
                <a:gd name="connsiteY11806" fmla="*/ 1621809 h 4860733"/>
                <a:gd name="connsiteX11807" fmla="*/ 3508834 w 4853691"/>
                <a:gd name="connsiteY11807" fmla="*/ 1621809 h 4860733"/>
                <a:gd name="connsiteX11808" fmla="*/ 3466588 w 4853691"/>
                <a:gd name="connsiteY11808" fmla="*/ 1635891 h 4860733"/>
                <a:gd name="connsiteX11809" fmla="*/ 3433729 w 4853691"/>
                <a:gd name="connsiteY11809" fmla="*/ 1647627 h 4860733"/>
                <a:gd name="connsiteX11810" fmla="*/ 3403217 w 4853691"/>
                <a:gd name="connsiteY11810" fmla="*/ 1659362 h 4860733"/>
                <a:gd name="connsiteX11811" fmla="*/ 3344541 w 4853691"/>
                <a:gd name="connsiteY11811" fmla="*/ 1682832 h 4860733"/>
                <a:gd name="connsiteX11812" fmla="*/ 3335153 w 4853691"/>
                <a:gd name="connsiteY11812" fmla="*/ 1685179 h 4860733"/>
                <a:gd name="connsiteX11813" fmla="*/ 3126266 w 4853691"/>
                <a:gd name="connsiteY11813" fmla="*/ 1781408 h 4860733"/>
                <a:gd name="connsiteX11814" fmla="*/ 3116878 w 4853691"/>
                <a:gd name="connsiteY11814" fmla="*/ 1786102 h 4860733"/>
                <a:gd name="connsiteX11815" fmla="*/ 3053508 w 4853691"/>
                <a:gd name="connsiteY11815" fmla="*/ 1818961 h 4860733"/>
                <a:gd name="connsiteX11816" fmla="*/ 3037078 w 4853691"/>
                <a:gd name="connsiteY11816" fmla="*/ 1828349 h 4860733"/>
                <a:gd name="connsiteX11817" fmla="*/ 2994831 w 4853691"/>
                <a:gd name="connsiteY11817" fmla="*/ 1851820 h 4860733"/>
                <a:gd name="connsiteX11818" fmla="*/ 2978402 w 4853691"/>
                <a:gd name="connsiteY11818" fmla="*/ 1842432 h 4860733"/>
                <a:gd name="connsiteX11819" fmla="*/ 2978402 w 4853691"/>
                <a:gd name="connsiteY11819" fmla="*/ 1842432 h 4860733"/>
                <a:gd name="connsiteX11820" fmla="*/ 2969014 w 4853691"/>
                <a:gd name="connsiteY11820" fmla="*/ 1649974 h 4860733"/>
                <a:gd name="connsiteX11821" fmla="*/ 2969014 w 4853691"/>
                <a:gd name="connsiteY11821" fmla="*/ 1645280 h 4860733"/>
                <a:gd name="connsiteX11822" fmla="*/ 2966667 w 4853691"/>
                <a:gd name="connsiteY11822" fmla="*/ 1558439 h 4860733"/>
                <a:gd name="connsiteX11823" fmla="*/ 2966667 w 4853691"/>
                <a:gd name="connsiteY11823" fmla="*/ 1539662 h 4860733"/>
                <a:gd name="connsiteX11824" fmla="*/ 2964320 w 4853691"/>
                <a:gd name="connsiteY11824" fmla="*/ 1445781 h 4860733"/>
                <a:gd name="connsiteX11825" fmla="*/ 2964320 w 4853691"/>
                <a:gd name="connsiteY11825" fmla="*/ 1434045 h 4860733"/>
                <a:gd name="connsiteX11826" fmla="*/ 2959626 w 4853691"/>
                <a:gd name="connsiteY11826" fmla="*/ 1234546 h 4860733"/>
                <a:gd name="connsiteX11827" fmla="*/ 2959626 w 4853691"/>
                <a:gd name="connsiteY11827" fmla="*/ 1225158 h 4860733"/>
                <a:gd name="connsiteX11828" fmla="*/ 2959626 w 4853691"/>
                <a:gd name="connsiteY11828" fmla="*/ 1042089 h 4860733"/>
                <a:gd name="connsiteX11829" fmla="*/ 2978402 w 4853691"/>
                <a:gd name="connsiteY11829" fmla="*/ 1020965 h 4860733"/>
                <a:gd name="connsiteX11830" fmla="*/ 2959626 w 4853691"/>
                <a:gd name="connsiteY11830" fmla="*/ 999842 h 4860733"/>
                <a:gd name="connsiteX11831" fmla="*/ 2959626 w 4853691"/>
                <a:gd name="connsiteY11831" fmla="*/ 974024 h 4860733"/>
                <a:gd name="connsiteX11832" fmla="*/ 2959626 w 4853691"/>
                <a:gd name="connsiteY11832" fmla="*/ 962289 h 4860733"/>
                <a:gd name="connsiteX11833" fmla="*/ 2959626 w 4853691"/>
                <a:gd name="connsiteY11833" fmla="*/ 927083 h 4860733"/>
                <a:gd name="connsiteX11834" fmla="*/ 2959626 w 4853691"/>
                <a:gd name="connsiteY11834" fmla="*/ 908307 h 4860733"/>
                <a:gd name="connsiteX11835" fmla="*/ 2959626 w 4853691"/>
                <a:gd name="connsiteY11835" fmla="*/ 882489 h 4860733"/>
                <a:gd name="connsiteX11836" fmla="*/ 2959626 w 4853691"/>
                <a:gd name="connsiteY11836" fmla="*/ 870754 h 4860733"/>
                <a:gd name="connsiteX11837" fmla="*/ 3154430 w 4853691"/>
                <a:gd name="connsiteY11837" fmla="*/ 884836 h 4860733"/>
                <a:gd name="connsiteX11838" fmla="*/ 3154430 w 4853691"/>
                <a:gd name="connsiteY11838" fmla="*/ 884836 h 4860733"/>
                <a:gd name="connsiteX11839" fmla="*/ 3175554 w 4853691"/>
                <a:gd name="connsiteY11839" fmla="*/ 905960 h 4860733"/>
                <a:gd name="connsiteX11840" fmla="*/ 3194330 w 4853691"/>
                <a:gd name="connsiteY11840" fmla="*/ 887184 h 4860733"/>
                <a:gd name="connsiteX11841" fmla="*/ 3227189 w 4853691"/>
                <a:gd name="connsiteY11841" fmla="*/ 889531 h 4860733"/>
                <a:gd name="connsiteX11842" fmla="*/ 3398523 w 4853691"/>
                <a:gd name="connsiteY11842" fmla="*/ 1295570 h 4860733"/>
                <a:gd name="connsiteX11843" fmla="*/ 3497099 w 4853691"/>
                <a:gd name="connsiteY11843" fmla="*/ 1537315 h 4860733"/>
                <a:gd name="connsiteX11844" fmla="*/ 3464241 w 4853691"/>
                <a:gd name="connsiteY11844" fmla="*/ 2492563 h 4860733"/>
                <a:gd name="connsiteX11845" fmla="*/ 3515876 w 4853691"/>
                <a:gd name="connsiteY11845" fmla="*/ 2551240 h 4860733"/>
                <a:gd name="connsiteX11846" fmla="*/ 3508834 w 4853691"/>
                <a:gd name="connsiteY11846" fmla="*/ 2562975 h 4860733"/>
                <a:gd name="connsiteX11847" fmla="*/ 3201371 w 4853691"/>
                <a:gd name="connsiteY11847" fmla="*/ 2530116 h 4860733"/>
                <a:gd name="connsiteX11848" fmla="*/ 3194330 w 4853691"/>
                <a:gd name="connsiteY11848" fmla="*/ 2530116 h 4860733"/>
                <a:gd name="connsiteX11849" fmla="*/ 3189636 w 4853691"/>
                <a:gd name="connsiteY11849" fmla="*/ 2530116 h 4860733"/>
                <a:gd name="connsiteX11850" fmla="*/ 3091060 w 4853691"/>
                <a:gd name="connsiteY11850" fmla="*/ 2518381 h 4860733"/>
                <a:gd name="connsiteX11851" fmla="*/ 3091060 w 4853691"/>
                <a:gd name="connsiteY11851" fmla="*/ 2516034 h 4860733"/>
                <a:gd name="connsiteX11852" fmla="*/ 3069937 w 4853691"/>
                <a:gd name="connsiteY11852" fmla="*/ 2494910 h 4860733"/>
                <a:gd name="connsiteX11853" fmla="*/ 3067590 w 4853691"/>
                <a:gd name="connsiteY11853" fmla="*/ 2494910 h 4860733"/>
                <a:gd name="connsiteX11854" fmla="*/ 2980749 w 4853691"/>
                <a:gd name="connsiteY11854" fmla="*/ 1879984 h 4860733"/>
                <a:gd name="connsiteX11855" fmla="*/ 2987790 w 4853691"/>
                <a:gd name="connsiteY11855" fmla="*/ 1877637 h 4860733"/>
                <a:gd name="connsiteX11856" fmla="*/ 3452505 w 4853691"/>
                <a:gd name="connsiteY11856" fmla="*/ 2483175 h 4860733"/>
                <a:gd name="connsiteX11857" fmla="*/ 3464241 w 4853691"/>
                <a:gd name="connsiteY11857" fmla="*/ 2492563 h 4860733"/>
                <a:gd name="connsiteX11858" fmla="*/ 3607410 w 4853691"/>
                <a:gd name="connsiteY11858" fmla="*/ 2612263 h 4860733"/>
                <a:gd name="connsiteX11859" fmla="*/ 3757622 w 4853691"/>
                <a:gd name="connsiteY11859" fmla="*/ 2687368 h 4860733"/>
                <a:gd name="connsiteX11860" fmla="*/ 3776398 w 4853691"/>
                <a:gd name="connsiteY11860" fmla="*/ 2696756 h 4860733"/>
                <a:gd name="connsiteX11861" fmla="*/ 3828033 w 4853691"/>
                <a:gd name="connsiteY11861" fmla="*/ 2720227 h 4860733"/>
                <a:gd name="connsiteX11862" fmla="*/ 3851503 w 4853691"/>
                <a:gd name="connsiteY11862" fmla="*/ 2729615 h 4860733"/>
                <a:gd name="connsiteX11863" fmla="*/ 3896097 w 4853691"/>
                <a:gd name="connsiteY11863" fmla="*/ 2748391 h 4860733"/>
                <a:gd name="connsiteX11864" fmla="*/ 3924262 w 4853691"/>
                <a:gd name="connsiteY11864" fmla="*/ 2757780 h 4860733"/>
                <a:gd name="connsiteX11865" fmla="*/ 3964161 w 4853691"/>
                <a:gd name="connsiteY11865" fmla="*/ 2771862 h 4860733"/>
                <a:gd name="connsiteX11866" fmla="*/ 3992326 w 4853691"/>
                <a:gd name="connsiteY11866" fmla="*/ 2781250 h 4860733"/>
                <a:gd name="connsiteX11867" fmla="*/ 4027532 w 4853691"/>
                <a:gd name="connsiteY11867" fmla="*/ 2792985 h 4860733"/>
                <a:gd name="connsiteX11868" fmla="*/ 4058043 w 4853691"/>
                <a:gd name="connsiteY11868" fmla="*/ 2800026 h 4860733"/>
                <a:gd name="connsiteX11869" fmla="*/ 4072126 w 4853691"/>
                <a:gd name="connsiteY11869" fmla="*/ 2804721 h 4860733"/>
                <a:gd name="connsiteX11870" fmla="*/ 4072126 w 4853691"/>
                <a:gd name="connsiteY11870" fmla="*/ 2809415 h 4860733"/>
                <a:gd name="connsiteX11871" fmla="*/ 4074473 w 4853691"/>
                <a:gd name="connsiteY11871" fmla="*/ 2818803 h 4860733"/>
                <a:gd name="connsiteX11872" fmla="*/ 3989979 w 4853691"/>
                <a:gd name="connsiteY11872" fmla="*/ 2870438 h 4860733"/>
                <a:gd name="connsiteX11873" fmla="*/ 3846809 w 4853691"/>
                <a:gd name="connsiteY11873" fmla="*/ 2959626 h 4860733"/>
                <a:gd name="connsiteX11874" fmla="*/ 3778745 w 4853691"/>
                <a:gd name="connsiteY11874" fmla="*/ 3001873 h 4860733"/>
                <a:gd name="connsiteX11875" fmla="*/ 3764662 w 4853691"/>
                <a:gd name="connsiteY11875" fmla="*/ 3011261 h 4860733"/>
                <a:gd name="connsiteX11876" fmla="*/ 3673128 w 4853691"/>
                <a:gd name="connsiteY11876" fmla="*/ 3067590 h 4860733"/>
                <a:gd name="connsiteX11877" fmla="*/ 3654351 w 4853691"/>
                <a:gd name="connsiteY11877" fmla="*/ 3079325 h 4860733"/>
                <a:gd name="connsiteX11878" fmla="*/ 3565163 w 4853691"/>
                <a:gd name="connsiteY11878" fmla="*/ 3133307 h 4860733"/>
                <a:gd name="connsiteX11879" fmla="*/ 3548734 w 4853691"/>
                <a:gd name="connsiteY11879" fmla="*/ 3142695 h 4860733"/>
                <a:gd name="connsiteX11880" fmla="*/ 3454852 w 4853691"/>
                <a:gd name="connsiteY11880" fmla="*/ 3199024 h 4860733"/>
                <a:gd name="connsiteX11881" fmla="*/ 3436076 w 4853691"/>
                <a:gd name="connsiteY11881" fmla="*/ 3208413 h 4860733"/>
                <a:gd name="connsiteX11882" fmla="*/ 3342194 w 4853691"/>
                <a:gd name="connsiteY11882" fmla="*/ 3262394 h 4860733"/>
                <a:gd name="connsiteX11883" fmla="*/ 3330459 w 4853691"/>
                <a:gd name="connsiteY11883" fmla="*/ 3269436 h 4860733"/>
                <a:gd name="connsiteX11884" fmla="*/ 3227189 w 4853691"/>
                <a:gd name="connsiteY11884" fmla="*/ 3328112 h 4860733"/>
                <a:gd name="connsiteX11885" fmla="*/ 3210760 w 4853691"/>
                <a:gd name="connsiteY11885" fmla="*/ 3337500 h 4860733"/>
                <a:gd name="connsiteX11886" fmla="*/ 3126266 w 4853691"/>
                <a:gd name="connsiteY11886" fmla="*/ 3384441 h 4860733"/>
                <a:gd name="connsiteX11887" fmla="*/ 3119225 w 4853691"/>
                <a:gd name="connsiteY11887" fmla="*/ 3377400 h 4860733"/>
                <a:gd name="connsiteX11888" fmla="*/ 3208412 w 4853691"/>
                <a:gd name="connsiteY11888" fmla="*/ 3194330 h 4860733"/>
                <a:gd name="connsiteX11889" fmla="*/ 3236577 w 4853691"/>
                <a:gd name="connsiteY11889" fmla="*/ 3138001 h 4860733"/>
                <a:gd name="connsiteX11890" fmla="*/ 3260047 w 4853691"/>
                <a:gd name="connsiteY11890" fmla="*/ 3091060 h 4860733"/>
                <a:gd name="connsiteX11891" fmla="*/ 3297600 w 4853691"/>
                <a:gd name="connsiteY11891" fmla="*/ 3015955 h 4860733"/>
                <a:gd name="connsiteX11892" fmla="*/ 3311683 w 4853691"/>
                <a:gd name="connsiteY11892" fmla="*/ 2987790 h 4860733"/>
                <a:gd name="connsiteX11893" fmla="*/ 3363318 w 4853691"/>
                <a:gd name="connsiteY11893" fmla="*/ 2886867 h 4860733"/>
                <a:gd name="connsiteX11894" fmla="*/ 3365664 w 4853691"/>
                <a:gd name="connsiteY11894" fmla="*/ 2882173 h 4860733"/>
                <a:gd name="connsiteX11895" fmla="*/ 3473629 w 4853691"/>
                <a:gd name="connsiteY11895" fmla="*/ 2675633 h 4860733"/>
                <a:gd name="connsiteX11896" fmla="*/ 3518223 w 4853691"/>
                <a:gd name="connsiteY11896" fmla="*/ 2593486 h 4860733"/>
                <a:gd name="connsiteX11897" fmla="*/ 3520570 w 4853691"/>
                <a:gd name="connsiteY11897" fmla="*/ 2588792 h 4860733"/>
                <a:gd name="connsiteX11898" fmla="*/ 3529958 w 4853691"/>
                <a:gd name="connsiteY11898" fmla="*/ 2591139 h 4860733"/>
                <a:gd name="connsiteX11899" fmla="*/ 3546387 w 4853691"/>
                <a:gd name="connsiteY11899" fmla="*/ 2581751 h 4860733"/>
                <a:gd name="connsiteX11900" fmla="*/ 3602716 w 4853691"/>
                <a:gd name="connsiteY11900" fmla="*/ 2612263 h 4860733"/>
                <a:gd name="connsiteX11901" fmla="*/ 3607410 w 4853691"/>
                <a:gd name="connsiteY11901" fmla="*/ 2612263 h 4860733"/>
                <a:gd name="connsiteX11902" fmla="*/ 4130802 w 4853691"/>
                <a:gd name="connsiteY11902" fmla="*/ 2823497 h 4860733"/>
                <a:gd name="connsiteX11903" fmla="*/ 4151925 w 4853691"/>
                <a:gd name="connsiteY11903" fmla="*/ 2830538 h 4860733"/>
                <a:gd name="connsiteX11904" fmla="*/ 4168355 w 4853691"/>
                <a:gd name="connsiteY11904" fmla="*/ 2835232 h 4860733"/>
                <a:gd name="connsiteX11905" fmla="*/ 4191825 w 4853691"/>
                <a:gd name="connsiteY11905" fmla="*/ 2842273 h 4860733"/>
                <a:gd name="connsiteX11906" fmla="*/ 4205907 w 4853691"/>
                <a:gd name="connsiteY11906" fmla="*/ 2846967 h 4860733"/>
                <a:gd name="connsiteX11907" fmla="*/ 4229378 w 4853691"/>
                <a:gd name="connsiteY11907" fmla="*/ 2851662 h 4860733"/>
                <a:gd name="connsiteX11908" fmla="*/ 4241113 w 4853691"/>
                <a:gd name="connsiteY11908" fmla="*/ 2854009 h 4860733"/>
                <a:gd name="connsiteX11909" fmla="*/ 4264583 w 4853691"/>
                <a:gd name="connsiteY11909" fmla="*/ 2858703 h 4860733"/>
                <a:gd name="connsiteX11910" fmla="*/ 4276319 w 4853691"/>
                <a:gd name="connsiteY11910" fmla="*/ 2861050 h 4860733"/>
                <a:gd name="connsiteX11911" fmla="*/ 4299789 w 4853691"/>
                <a:gd name="connsiteY11911" fmla="*/ 2863397 h 4860733"/>
                <a:gd name="connsiteX11912" fmla="*/ 4311524 w 4853691"/>
                <a:gd name="connsiteY11912" fmla="*/ 2865744 h 4860733"/>
                <a:gd name="connsiteX11913" fmla="*/ 4334995 w 4853691"/>
                <a:gd name="connsiteY11913" fmla="*/ 2868091 h 4860733"/>
                <a:gd name="connsiteX11914" fmla="*/ 4344383 w 4853691"/>
                <a:gd name="connsiteY11914" fmla="*/ 2868091 h 4860733"/>
                <a:gd name="connsiteX11915" fmla="*/ 4377242 w 4853691"/>
                <a:gd name="connsiteY11915" fmla="*/ 2868091 h 4860733"/>
                <a:gd name="connsiteX11916" fmla="*/ 4377242 w 4853691"/>
                <a:gd name="connsiteY11916" fmla="*/ 2868091 h 4860733"/>
                <a:gd name="connsiteX11917" fmla="*/ 4421835 w 4853691"/>
                <a:gd name="connsiteY11917" fmla="*/ 2865744 h 4860733"/>
                <a:gd name="connsiteX11918" fmla="*/ 4435918 w 4853691"/>
                <a:gd name="connsiteY11918" fmla="*/ 2863397 h 4860733"/>
                <a:gd name="connsiteX11919" fmla="*/ 4464082 w 4853691"/>
                <a:gd name="connsiteY11919" fmla="*/ 2858703 h 4860733"/>
                <a:gd name="connsiteX11920" fmla="*/ 4480512 w 4853691"/>
                <a:gd name="connsiteY11920" fmla="*/ 2854009 h 4860733"/>
                <a:gd name="connsiteX11921" fmla="*/ 4503982 w 4853691"/>
                <a:gd name="connsiteY11921" fmla="*/ 2849314 h 4860733"/>
                <a:gd name="connsiteX11922" fmla="*/ 4520412 w 4853691"/>
                <a:gd name="connsiteY11922" fmla="*/ 2842273 h 4860733"/>
                <a:gd name="connsiteX11923" fmla="*/ 4522759 w 4853691"/>
                <a:gd name="connsiteY11923" fmla="*/ 2842273 h 4860733"/>
                <a:gd name="connsiteX11924" fmla="*/ 4529800 w 4853691"/>
                <a:gd name="connsiteY11924" fmla="*/ 2851662 h 4860733"/>
                <a:gd name="connsiteX11925" fmla="*/ 4520412 w 4853691"/>
                <a:gd name="connsiteY11925" fmla="*/ 2870438 h 4860733"/>
                <a:gd name="connsiteX11926" fmla="*/ 4452347 w 4853691"/>
                <a:gd name="connsiteY11926" fmla="*/ 2985443 h 4860733"/>
                <a:gd name="connsiteX11927" fmla="*/ 4323260 w 4853691"/>
                <a:gd name="connsiteY11927" fmla="*/ 3206065 h 4860733"/>
                <a:gd name="connsiteX11928" fmla="*/ 4295095 w 4853691"/>
                <a:gd name="connsiteY11928" fmla="*/ 3253006 h 4860733"/>
                <a:gd name="connsiteX11929" fmla="*/ 4276319 w 4853691"/>
                <a:gd name="connsiteY11929" fmla="*/ 3283518 h 4860733"/>
                <a:gd name="connsiteX11930" fmla="*/ 4248154 w 4853691"/>
                <a:gd name="connsiteY11930" fmla="*/ 3332806 h 4860733"/>
                <a:gd name="connsiteX11931" fmla="*/ 4229378 w 4853691"/>
                <a:gd name="connsiteY11931" fmla="*/ 3363318 h 4860733"/>
                <a:gd name="connsiteX11932" fmla="*/ 4201213 w 4853691"/>
                <a:gd name="connsiteY11932" fmla="*/ 3410258 h 4860733"/>
                <a:gd name="connsiteX11933" fmla="*/ 4182437 w 4853691"/>
                <a:gd name="connsiteY11933" fmla="*/ 3440770 h 4860733"/>
                <a:gd name="connsiteX11934" fmla="*/ 4151925 w 4853691"/>
                <a:gd name="connsiteY11934" fmla="*/ 3490058 h 4860733"/>
                <a:gd name="connsiteX11935" fmla="*/ 4133149 w 4853691"/>
                <a:gd name="connsiteY11935" fmla="*/ 3520570 h 4860733"/>
                <a:gd name="connsiteX11936" fmla="*/ 4102637 w 4853691"/>
                <a:gd name="connsiteY11936" fmla="*/ 3567510 h 4860733"/>
                <a:gd name="connsiteX11937" fmla="*/ 4090902 w 4853691"/>
                <a:gd name="connsiteY11937" fmla="*/ 3586287 h 4860733"/>
                <a:gd name="connsiteX11938" fmla="*/ 4081514 w 4853691"/>
                <a:gd name="connsiteY11938" fmla="*/ 3583940 h 4860733"/>
                <a:gd name="connsiteX11939" fmla="*/ 4081514 w 4853691"/>
                <a:gd name="connsiteY11939" fmla="*/ 3583940 h 4860733"/>
                <a:gd name="connsiteX11940" fmla="*/ 4079167 w 4853691"/>
                <a:gd name="connsiteY11940" fmla="*/ 3555775 h 4860733"/>
                <a:gd name="connsiteX11941" fmla="*/ 4076820 w 4853691"/>
                <a:gd name="connsiteY11941" fmla="*/ 3511182 h 4860733"/>
                <a:gd name="connsiteX11942" fmla="*/ 4074473 w 4853691"/>
                <a:gd name="connsiteY11942" fmla="*/ 3454853 h 4860733"/>
                <a:gd name="connsiteX11943" fmla="*/ 4074473 w 4853691"/>
                <a:gd name="connsiteY11943" fmla="*/ 3417300 h 4860733"/>
                <a:gd name="connsiteX11944" fmla="*/ 4074473 w 4853691"/>
                <a:gd name="connsiteY11944" fmla="*/ 3356276 h 4860733"/>
                <a:gd name="connsiteX11945" fmla="*/ 4074473 w 4853691"/>
                <a:gd name="connsiteY11945" fmla="*/ 3321071 h 4860733"/>
                <a:gd name="connsiteX11946" fmla="*/ 4074473 w 4853691"/>
                <a:gd name="connsiteY11946" fmla="*/ 3257700 h 4860733"/>
                <a:gd name="connsiteX11947" fmla="*/ 4074473 w 4853691"/>
                <a:gd name="connsiteY11947" fmla="*/ 3224842 h 4860733"/>
                <a:gd name="connsiteX11948" fmla="*/ 4074473 w 4853691"/>
                <a:gd name="connsiteY11948" fmla="*/ 3168513 h 4860733"/>
                <a:gd name="connsiteX11949" fmla="*/ 4074473 w 4853691"/>
                <a:gd name="connsiteY11949" fmla="*/ 3123919 h 4860733"/>
                <a:gd name="connsiteX11950" fmla="*/ 4074473 w 4853691"/>
                <a:gd name="connsiteY11950" fmla="*/ 3119225 h 4860733"/>
                <a:gd name="connsiteX11951" fmla="*/ 4083861 w 4853691"/>
                <a:gd name="connsiteY11951" fmla="*/ 2832885 h 4860733"/>
                <a:gd name="connsiteX11952" fmla="*/ 4083861 w 4853691"/>
                <a:gd name="connsiteY11952" fmla="*/ 2832885 h 4860733"/>
                <a:gd name="connsiteX11953" fmla="*/ 4102637 w 4853691"/>
                <a:gd name="connsiteY11953" fmla="*/ 2821150 h 4860733"/>
                <a:gd name="connsiteX11954" fmla="*/ 4102637 w 4853691"/>
                <a:gd name="connsiteY11954" fmla="*/ 2821150 h 4860733"/>
                <a:gd name="connsiteX11955" fmla="*/ 4130802 w 4853691"/>
                <a:gd name="connsiteY11955" fmla="*/ 2823497 h 4860733"/>
                <a:gd name="connsiteX11956" fmla="*/ 4553270 w 4853691"/>
                <a:gd name="connsiteY11956" fmla="*/ 2879826 h 4860733"/>
                <a:gd name="connsiteX11957" fmla="*/ 4557964 w 4853691"/>
                <a:gd name="connsiteY11957" fmla="*/ 2907991 h 4860733"/>
                <a:gd name="connsiteX11958" fmla="*/ 4560311 w 4853691"/>
                <a:gd name="connsiteY11958" fmla="*/ 2919726 h 4860733"/>
                <a:gd name="connsiteX11959" fmla="*/ 4569699 w 4853691"/>
                <a:gd name="connsiteY11959" fmla="*/ 2976055 h 4860733"/>
                <a:gd name="connsiteX11960" fmla="*/ 4553270 w 4853691"/>
                <a:gd name="connsiteY11960" fmla="*/ 2994831 h 4860733"/>
                <a:gd name="connsiteX11961" fmla="*/ 4562658 w 4853691"/>
                <a:gd name="connsiteY11961" fmla="*/ 3011261 h 4860733"/>
                <a:gd name="connsiteX11962" fmla="*/ 4525106 w 4853691"/>
                <a:gd name="connsiteY11962" fmla="*/ 3072284 h 4860733"/>
                <a:gd name="connsiteX11963" fmla="*/ 4513371 w 4853691"/>
                <a:gd name="connsiteY11963" fmla="*/ 3088713 h 4860733"/>
                <a:gd name="connsiteX11964" fmla="*/ 4471124 w 4853691"/>
                <a:gd name="connsiteY11964" fmla="*/ 3149737 h 4860733"/>
                <a:gd name="connsiteX11965" fmla="*/ 4452347 w 4853691"/>
                <a:gd name="connsiteY11965" fmla="*/ 3175554 h 4860733"/>
                <a:gd name="connsiteX11966" fmla="*/ 4414795 w 4853691"/>
                <a:gd name="connsiteY11966" fmla="*/ 3227189 h 4860733"/>
                <a:gd name="connsiteX11967" fmla="*/ 4391324 w 4853691"/>
                <a:gd name="connsiteY11967" fmla="*/ 3257700 h 4860733"/>
                <a:gd name="connsiteX11968" fmla="*/ 4356118 w 4853691"/>
                <a:gd name="connsiteY11968" fmla="*/ 3304641 h 4860733"/>
                <a:gd name="connsiteX11969" fmla="*/ 4330301 w 4853691"/>
                <a:gd name="connsiteY11969" fmla="*/ 3337500 h 4860733"/>
                <a:gd name="connsiteX11970" fmla="*/ 4295095 w 4853691"/>
                <a:gd name="connsiteY11970" fmla="*/ 3382094 h 4860733"/>
                <a:gd name="connsiteX11971" fmla="*/ 4266931 w 4853691"/>
                <a:gd name="connsiteY11971" fmla="*/ 3414952 h 4860733"/>
                <a:gd name="connsiteX11972" fmla="*/ 4231725 w 4853691"/>
                <a:gd name="connsiteY11972" fmla="*/ 3454853 h 4860733"/>
                <a:gd name="connsiteX11973" fmla="*/ 4198866 w 4853691"/>
                <a:gd name="connsiteY11973" fmla="*/ 3490058 h 4860733"/>
                <a:gd name="connsiteX11974" fmla="*/ 4163660 w 4853691"/>
                <a:gd name="connsiteY11974" fmla="*/ 3527611 h 4860733"/>
                <a:gd name="connsiteX11975" fmla="*/ 4128455 w 4853691"/>
                <a:gd name="connsiteY11975" fmla="*/ 3562816 h 4860733"/>
                <a:gd name="connsiteX11976" fmla="*/ 4104984 w 4853691"/>
                <a:gd name="connsiteY11976" fmla="*/ 3588634 h 4860733"/>
                <a:gd name="connsiteX11977" fmla="*/ 4102637 w 4853691"/>
                <a:gd name="connsiteY11977" fmla="*/ 3586287 h 4860733"/>
                <a:gd name="connsiteX11978" fmla="*/ 4119067 w 4853691"/>
                <a:gd name="connsiteY11978" fmla="*/ 3562816 h 4860733"/>
                <a:gd name="connsiteX11979" fmla="*/ 4144884 w 4853691"/>
                <a:gd name="connsiteY11979" fmla="*/ 3520570 h 4860733"/>
                <a:gd name="connsiteX11980" fmla="*/ 4170701 w 4853691"/>
                <a:gd name="connsiteY11980" fmla="*/ 3480670 h 4860733"/>
                <a:gd name="connsiteX11981" fmla="*/ 4194172 w 4853691"/>
                <a:gd name="connsiteY11981" fmla="*/ 3440770 h 4860733"/>
                <a:gd name="connsiteX11982" fmla="*/ 4222337 w 4853691"/>
                <a:gd name="connsiteY11982" fmla="*/ 3396176 h 4860733"/>
                <a:gd name="connsiteX11983" fmla="*/ 4243460 w 4853691"/>
                <a:gd name="connsiteY11983" fmla="*/ 3363318 h 4860733"/>
                <a:gd name="connsiteX11984" fmla="*/ 4273972 w 4853691"/>
                <a:gd name="connsiteY11984" fmla="*/ 3314030 h 4860733"/>
                <a:gd name="connsiteX11985" fmla="*/ 4290401 w 4853691"/>
                <a:gd name="connsiteY11985" fmla="*/ 3285865 h 4860733"/>
                <a:gd name="connsiteX11986" fmla="*/ 4323260 w 4853691"/>
                <a:gd name="connsiteY11986" fmla="*/ 3231883 h 4860733"/>
                <a:gd name="connsiteX11987" fmla="*/ 4334995 w 4853691"/>
                <a:gd name="connsiteY11987" fmla="*/ 3210759 h 4860733"/>
                <a:gd name="connsiteX11988" fmla="*/ 4372548 w 4853691"/>
                <a:gd name="connsiteY11988" fmla="*/ 3147389 h 4860733"/>
                <a:gd name="connsiteX11989" fmla="*/ 4379589 w 4853691"/>
                <a:gd name="connsiteY11989" fmla="*/ 3135654 h 4860733"/>
                <a:gd name="connsiteX11990" fmla="*/ 4421835 w 4853691"/>
                <a:gd name="connsiteY11990" fmla="*/ 3062896 h 4860733"/>
                <a:gd name="connsiteX11991" fmla="*/ 4421835 w 4853691"/>
                <a:gd name="connsiteY11991" fmla="*/ 3062896 h 4860733"/>
                <a:gd name="connsiteX11992" fmla="*/ 4464082 w 4853691"/>
                <a:gd name="connsiteY11992" fmla="*/ 2992484 h 4860733"/>
                <a:gd name="connsiteX11993" fmla="*/ 4511023 w 4853691"/>
                <a:gd name="connsiteY11993" fmla="*/ 2910338 h 4860733"/>
                <a:gd name="connsiteX11994" fmla="*/ 4541535 w 4853691"/>
                <a:gd name="connsiteY11994" fmla="*/ 2861050 h 4860733"/>
                <a:gd name="connsiteX11995" fmla="*/ 4550923 w 4853691"/>
                <a:gd name="connsiteY11995" fmla="*/ 2863397 h 4860733"/>
                <a:gd name="connsiteX11996" fmla="*/ 4553270 w 4853691"/>
                <a:gd name="connsiteY11996" fmla="*/ 2863397 h 4860733"/>
                <a:gd name="connsiteX11997" fmla="*/ 4553270 w 4853691"/>
                <a:gd name="connsiteY11997" fmla="*/ 2863397 h 4860733"/>
                <a:gd name="connsiteX11998" fmla="*/ 4553270 w 4853691"/>
                <a:gd name="connsiteY11998" fmla="*/ 2879826 h 4860733"/>
                <a:gd name="connsiteX11999" fmla="*/ 4029879 w 4853691"/>
                <a:gd name="connsiteY11999" fmla="*/ 3661392 h 4860733"/>
                <a:gd name="connsiteX12000" fmla="*/ 3997020 w 4853691"/>
                <a:gd name="connsiteY12000" fmla="*/ 3694251 h 4860733"/>
                <a:gd name="connsiteX12001" fmla="*/ 3971203 w 4853691"/>
                <a:gd name="connsiteY12001" fmla="*/ 3720068 h 4860733"/>
                <a:gd name="connsiteX12002" fmla="*/ 3938344 w 4853691"/>
                <a:gd name="connsiteY12002" fmla="*/ 3750580 h 4860733"/>
                <a:gd name="connsiteX12003" fmla="*/ 3910180 w 4853691"/>
                <a:gd name="connsiteY12003" fmla="*/ 3776398 h 4860733"/>
                <a:gd name="connsiteX12004" fmla="*/ 3879668 w 4853691"/>
                <a:gd name="connsiteY12004" fmla="*/ 3804562 h 4860733"/>
                <a:gd name="connsiteX12005" fmla="*/ 3851503 w 4853691"/>
                <a:gd name="connsiteY12005" fmla="*/ 3830380 h 4860733"/>
                <a:gd name="connsiteX12006" fmla="*/ 3820992 w 4853691"/>
                <a:gd name="connsiteY12006" fmla="*/ 3856197 h 4860733"/>
                <a:gd name="connsiteX12007" fmla="*/ 3790480 w 4853691"/>
                <a:gd name="connsiteY12007" fmla="*/ 3882015 h 4860733"/>
                <a:gd name="connsiteX12008" fmla="*/ 3759968 w 4853691"/>
                <a:gd name="connsiteY12008" fmla="*/ 3907832 h 4860733"/>
                <a:gd name="connsiteX12009" fmla="*/ 3727110 w 4853691"/>
                <a:gd name="connsiteY12009" fmla="*/ 3933650 h 4860733"/>
                <a:gd name="connsiteX12010" fmla="*/ 3698945 w 4853691"/>
                <a:gd name="connsiteY12010" fmla="*/ 3957120 h 4860733"/>
                <a:gd name="connsiteX12011" fmla="*/ 3666086 w 4853691"/>
                <a:gd name="connsiteY12011" fmla="*/ 3982938 h 4860733"/>
                <a:gd name="connsiteX12012" fmla="*/ 3637922 w 4853691"/>
                <a:gd name="connsiteY12012" fmla="*/ 4006408 h 4860733"/>
                <a:gd name="connsiteX12013" fmla="*/ 3605064 w 4853691"/>
                <a:gd name="connsiteY12013" fmla="*/ 4032226 h 4860733"/>
                <a:gd name="connsiteX12014" fmla="*/ 3579246 w 4853691"/>
                <a:gd name="connsiteY12014" fmla="*/ 4051002 h 4860733"/>
                <a:gd name="connsiteX12015" fmla="*/ 3541693 w 4853691"/>
                <a:gd name="connsiteY12015" fmla="*/ 4079167 h 4860733"/>
                <a:gd name="connsiteX12016" fmla="*/ 3518223 w 4853691"/>
                <a:gd name="connsiteY12016" fmla="*/ 4095596 h 4860733"/>
                <a:gd name="connsiteX12017" fmla="*/ 3480670 w 4853691"/>
                <a:gd name="connsiteY12017" fmla="*/ 4121414 h 4860733"/>
                <a:gd name="connsiteX12018" fmla="*/ 3084019 w 4853691"/>
                <a:gd name="connsiteY12018" fmla="*/ 4177743 h 4860733"/>
                <a:gd name="connsiteX12019" fmla="*/ 3095754 w 4853691"/>
                <a:gd name="connsiteY12019" fmla="*/ 3689557 h 4860733"/>
                <a:gd name="connsiteX12020" fmla="*/ 3098101 w 4853691"/>
                <a:gd name="connsiteY12020" fmla="*/ 3649657 h 4860733"/>
                <a:gd name="connsiteX12021" fmla="*/ 3100449 w 4853691"/>
                <a:gd name="connsiteY12021" fmla="*/ 3595675 h 4860733"/>
                <a:gd name="connsiteX12022" fmla="*/ 3105143 w 4853691"/>
                <a:gd name="connsiteY12022" fmla="*/ 3520570 h 4860733"/>
                <a:gd name="connsiteX12023" fmla="*/ 3107489 w 4853691"/>
                <a:gd name="connsiteY12023" fmla="*/ 3494752 h 4860733"/>
                <a:gd name="connsiteX12024" fmla="*/ 3112184 w 4853691"/>
                <a:gd name="connsiteY12024" fmla="*/ 3407912 h 4860733"/>
                <a:gd name="connsiteX12025" fmla="*/ 3112184 w 4853691"/>
                <a:gd name="connsiteY12025" fmla="*/ 3407912 h 4860733"/>
                <a:gd name="connsiteX12026" fmla="*/ 3128613 w 4853691"/>
                <a:gd name="connsiteY12026" fmla="*/ 3398523 h 4860733"/>
                <a:gd name="connsiteX12027" fmla="*/ 3149736 w 4853691"/>
                <a:gd name="connsiteY12027" fmla="*/ 3410258 h 4860733"/>
                <a:gd name="connsiteX12028" fmla="*/ 3163819 w 4853691"/>
                <a:gd name="connsiteY12028" fmla="*/ 3417300 h 4860733"/>
                <a:gd name="connsiteX12029" fmla="*/ 3201371 w 4853691"/>
                <a:gd name="connsiteY12029" fmla="*/ 3436076 h 4860733"/>
                <a:gd name="connsiteX12030" fmla="*/ 3215454 w 4853691"/>
                <a:gd name="connsiteY12030" fmla="*/ 3443117 h 4860733"/>
                <a:gd name="connsiteX12031" fmla="*/ 3255353 w 4853691"/>
                <a:gd name="connsiteY12031" fmla="*/ 3461893 h 4860733"/>
                <a:gd name="connsiteX12032" fmla="*/ 3267089 w 4853691"/>
                <a:gd name="connsiteY12032" fmla="*/ 3468935 h 4860733"/>
                <a:gd name="connsiteX12033" fmla="*/ 3306988 w 4853691"/>
                <a:gd name="connsiteY12033" fmla="*/ 3485364 h 4860733"/>
                <a:gd name="connsiteX12034" fmla="*/ 3318724 w 4853691"/>
                <a:gd name="connsiteY12034" fmla="*/ 3490058 h 4860733"/>
                <a:gd name="connsiteX12035" fmla="*/ 3356276 w 4853691"/>
                <a:gd name="connsiteY12035" fmla="*/ 3506487 h 4860733"/>
                <a:gd name="connsiteX12036" fmla="*/ 3370359 w 4853691"/>
                <a:gd name="connsiteY12036" fmla="*/ 3511182 h 4860733"/>
                <a:gd name="connsiteX12037" fmla="*/ 3407911 w 4853691"/>
                <a:gd name="connsiteY12037" fmla="*/ 3525264 h 4860733"/>
                <a:gd name="connsiteX12038" fmla="*/ 3419647 w 4853691"/>
                <a:gd name="connsiteY12038" fmla="*/ 3529958 h 4860733"/>
                <a:gd name="connsiteX12039" fmla="*/ 3457200 w 4853691"/>
                <a:gd name="connsiteY12039" fmla="*/ 3544040 h 4860733"/>
                <a:gd name="connsiteX12040" fmla="*/ 3468935 w 4853691"/>
                <a:gd name="connsiteY12040" fmla="*/ 3548734 h 4860733"/>
                <a:gd name="connsiteX12041" fmla="*/ 3506487 w 4853691"/>
                <a:gd name="connsiteY12041" fmla="*/ 3560470 h 4860733"/>
                <a:gd name="connsiteX12042" fmla="*/ 3518223 w 4853691"/>
                <a:gd name="connsiteY12042" fmla="*/ 3565164 h 4860733"/>
                <a:gd name="connsiteX12043" fmla="*/ 3553428 w 4853691"/>
                <a:gd name="connsiteY12043" fmla="*/ 3574552 h 4860733"/>
                <a:gd name="connsiteX12044" fmla="*/ 3565163 w 4853691"/>
                <a:gd name="connsiteY12044" fmla="*/ 3576899 h 4860733"/>
                <a:gd name="connsiteX12045" fmla="*/ 3600369 w 4853691"/>
                <a:gd name="connsiteY12045" fmla="*/ 3586287 h 4860733"/>
                <a:gd name="connsiteX12046" fmla="*/ 3612104 w 4853691"/>
                <a:gd name="connsiteY12046" fmla="*/ 3588634 h 4860733"/>
                <a:gd name="connsiteX12047" fmla="*/ 3644963 w 4853691"/>
                <a:gd name="connsiteY12047" fmla="*/ 3595675 h 4860733"/>
                <a:gd name="connsiteX12048" fmla="*/ 3659045 w 4853691"/>
                <a:gd name="connsiteY12048" fmla="*/ 3598022 h 4860733"/>
                <a:gd name="connsiteX12049" fmla="*/ 3689557 w 4853691"/>
                <a:gd name="connsiteY12049" fmla="*/ 3602716 h 4860733"/>
                <a:gd name="connsiteX12050" fmla="*/ 3705986 w 4853691"/>
                <a:gd name="connsiteY12050" fmla="*/ 3605063 h 4860733"/>
                <a:gd name="connsiteX12051" fmla="*/ 3738845 w 4853691"/>
                <a:gd name="connsiteY12051" fmla="*/ 3609757 h 4860733"/>
                <a:gd name="connsiteX12052" fmla="*/ 3752927 w 4853691"/>
                <a:gd name="connsiteY12052" fmla="*/ 3612105 h 4860733"/>
                <a:gd name="connsiteX12053" fmla="*/ 3781092 w 4853691"/>
                <a:gd name="connsiteY12053" fmla="*/ 3614451 h 4860733"/>
                <a:gd name="connsiteX12054" fmla="*/ 3797521 w 4853691"/>
                <a:gd name="connsiteY12054" fmla="*/ 3616799 h 4860733"/>
                <a:gd name="connsiteX12055" fmla="*/ 3823339 w 4853691"/>
                <a:gd name="connsiteY12055" fmla="*/ 3619146 h 4860733"/>
                <a:gd name="connsiteX12056" fmla="*/ 3842115 w 4853691"/>
                <a:gd name="connsiteY12056" fmla="*/ 3621493 h 4860733"/>
                <a:gd name="connsiteX12057" fmla="*/ 3886709 w 4853691"/>
                <a:gd name="connsiteY12057" fmla="*/ 3621493 h 4860733"/>
                <a:gd name="connsiteX12058" fmla="*/ 3886709 w 4853691"/>
                <a:gd name="connsiteY12058" fmla="*/ 3621493 h 4860733"/>
                <a:gd name="connsiteX12059" fmla="*/ 3886709 w 4853691"/>
                <a:gd name="connsiteY12059" fmla="*/ 3621493 h 4860733"/>
                <a:gd name="connsiteX12060" fmla="*/ 3938344 w 4853691"/>
                <a:gd name="connsiteY12060" fmla="*/ 3619146 h 4860733"/>
                <a:gd name="connsiteX12061" fmla="*/ 3954773 w 4853691"/>
                <a:gd name="connsiteY12061" fmla="*/ 3616799 h 4860733"/>
                <a:gd name="connsiteX12062" fmla="*/ 3989979 w 4853691"/>
                <a:gd name="connsiteY12062" fmla="*/ 3614451 h 4860733"/>
                <a:gd name="connsiteX12063" fmla="*/ 4008755 w 4853691"/>
                <a:gd name="connsiteY12063" fmla="*/ 3612105 h 4860733"/>
                <a:gd name="connsiteX12064" fmla="*/ 4039267 w 4853691"/>
                <a:gd name="connsiteY12064" fmla="*/ 3607411 h 4860733"/>
                <a:gd name="connsiteX12065" fmla="*/ 4058043 w 4853691"/>
                <a:gd name="connsiteY12065" fmla="*/ 3602716 h 4860733"/>
                <a:gd name="connsiteX12066" fmla="*/ 4069778 w 4853691"/>
                <a:gd name="connsiteY12066" fmla="*/ 3600369 h 4860733"/>
                <a:gd name="connsiteX12067" fmla="*/ 4074473 w 4853691"/>
                <a:gd name="connsiteY12067" fmla="*/ 3609757 h 4860733"/>
                <a:gd name="connsiteX12068" fmla="*/ 4053349 w 4853691"/>
                <a:gd name="connsiteY12068" fmla="*/ 3630881 h 4860733"/>
                <a:gd name="connsiteX12069" fmla="*/ 4029879 w 4853691"/>
                <a:gd name="connsiteY12069" fmla="*/ 3661392 h 4860733"/>
                <a:gd name="connsiteX12070" fmla="*/ 3715375 w 4853691"/>
                <a:gd name="connsiteY12070" fmla="*/ 4081514 h 4860733"/>
                <a:gd name="connsiteX12071" fmla="*/ 3736498 w 4853691"/>
                <a:gd name="connsiteY12071" fmla="*/ 4060390 h 4860733"/>
                <a:gd name="connsiteX12072" fmla="*/ 3736498 w 4853691"/>
                <a:gd name="connsiteY12072" fmla="*/ 4055696 h 4860733"/>
                <a:gd name="connsiteX12073" fmla="*/ 4189478 w 4853691"/>
                <a:gd name="connsiteY12073" fmla="*/ 3837421 h 4860733"/>
                <a:gd name="connsiteX12074" fmla="*/ 4194172 w 4853691"/>
                <a:gd name="connsiteY12074" fmla="*/ 3844462 h 4860733"/>
                <a:gd name="connsiteX12075" fmla="*/ 4198866 w 4853691"/>
                <a:gd name="connsiteY12075" fmla="*/ 3851503 h 4860733"/>
                <a:gd name="connsiteX12076" fmla="*/ 4191825 w 4853691"/>
                <a:gd name="connsiteY12076" fmla="*/ 3867932 h 4860733"/>
                <a:gd name="connsiteX12077" fmla="*/ 4196519 w 4853691"/>
                <a:gd name="connsiteY12077" fmla="*/ 3879668 h 4860733"/>
                <a:gd name="connsiteX12078" fmla="*/ 4173049 w 4853691"/>
                <a:gd name="connsiteY12078" fmla="*/ 3900791 h 4860733"/>
                <a:gd name="connsiteX12079" fmla="*/ 4154272 w 4853691"/>
                <a:gd name="connsiteY12079" fmla="*/ 3917221 h 4860733"/>
                <a:gd name="connsiteX12080" fmla="*/ 4109678 w 4853691"/>
                <a:gd name="connsiteY12080" fmla="*/ 3954773 h 4860733"/>
                <a:gd name="connsiteX12081" fmla="*/ 4095596 w 4853691"/>
                <a:gd name="connsiteY12081" fmla="*/ 3966508 h 4860733"/>
                <a:gd name="connsiteX12082" fmla="*/ 4034573 w 4853691"/>
                <a:gd name="connsiteY12082" fmla="*/ 4011102 h 4860733"/>
                <a:gd name="connsiteX12083" fmla="*/ 4011102 w 4853691"/>
                <a:gd name="connsiteY12083" fmla="*/ 4027532 h 4860733"/>
                <a:gd name="connsiteX12084" fmla="*/ 3971203 w 4853691"/>
                <a:gd name="connsiteY12084" fmla="*/ 4053349 h 4860733"/>
                <a:gd name="connsiteX12085" fmla="*/ 3940691 w 4853691"/>
                <a:gd name="connsiteY12085" fmla="*/ 4072125 h 4860733"/>
                <a:gd name="connsiteX12086" fmla="*/ 3905485 w 4853691"/>
                <a:gd name="connsiteY12086" fmla="*/ 4093249 h 4860733"/>
                <a:gd name="connsiteX12087" fmla="*/ 3870279 w 4853691"/>
                <a:gd name="connsiteY12087" fmla="*/ 4112026 h 4860733"/>
                <a:gd name="connsiteX12088" fmla="*/ 3837421 w 4853691"/>
                <a:gd name="connsiteY12088" fmla="*/ 4130802 h 4860733"/>
                <a:gd name="connsiteX12089" fmla="*/ 3799868 w 4853691"/>
                <a:gd name="connsiteY12089" fmla="*/ 4149578 h 4860733"/>
                <a:gd name="connsiteX12090" fmla="*/ 3781092 w 4853691"/>
                <a:gd name="connsiteY12090" fmla="*/ 4158966 h 4860733"/>
                <a:gd name="connsiteX12091" fmla="*/ 3253007 w 4853691"/>
                <a:gd name="connsiteY12091" fmla="*/ 4266930 h 4860733"/>
                <a:gd name="connsiteX12092" fmla="*/ 3257701 w 4853691"/>
                <a:gd name="connsiteY12092" fmla="*/ 4264584 h 4860733"/>
                <a:gd name="connsiteX12093" fmla="*/ 3288212 w 4853691"/>
                <a:gd name="connsiteY12093" fmla="*/ 4245807 h 4860733"/>
                <a:gd name="connsiteX12094" fmla="*/ 3325765 w 4853691"/>
                <a:gd name="connsiteY12094" fmla="*/ 4222337 h 4860733"/>
                <a:gd name="connsiteX12095" fmla="*/ 3356276 w 4853691"/>
                <a:gd name="connsiteY12095" fmla="*/ 4203560 h 4860733"/>
                <a:gd name="connsiteX12096" fmla="*/ 3391482 w 4853691"/>
                <a:gd name="connsiteY12096" fmla="*/ 4180090 h 4860733"/>
                <a:gd name="connsiteX12097" fmla="*/ 3424341 w 4853691"/>
                <a:gd name="connsiteY12097" fmla="*/ 4158966 h 4860733"/>
                <a:gd name="connsiteX12098" fmla="*/ 3457200 w 4853691"/>
                <a:gd name="connsiteY12098" fmla="*/ 4135496 h 4860733"/>
                <a:gd name="connsiteX12099" fmla="*/ 3480670 w 4853691"/>
                <a:gd name="connsiteY12099" fmla="*/ 4119066 h 4860733"/>
                <a:gd name="connsiteX12100" fmla="*/ 3696598 w 4853691"/>
                <a:gd name="connsiteY12100" fmla="*/ 4060390 h 4860733"/>
                <a:gd name="connsiteX12101" fmla="*/ 3715375 w 4853691"/>
                <a:gd name="connsiteY12101" fmla="*/ 4081514 h 4860733"/>
                <a:gd name="connsiteX12102" fmla="*/ 3191983 w 4853691"/>
                <a:gd name="connsiteY12102" fmla="*/ 4304483 h 4860733"/>
                <a:gd name="connsiteX12103" fmla="*/ 3152083 w 4853691"/>
                <a:gd name="connsiteY12103" fmla="*/ 4327954 h 4860733"/>
                <a:gd name="connsiteX12104" fmla="*/ 3128613 w 4853691"/>
                <a:gd name="connsiteY12104" fmla="*/ 4339689 h 4860733"/>
                <a:gd name="connsiteX12105" fmla="*/ 3102795 w 4853691"/>
                <a:gd name="connsiteY12105" fmla="*/ 4353771 h 4860733"/>
                <a:gd name="connsiteX12106" fmla="*/ 3086366 w 4853691"/>
                <a:gd name="connsiteY12106" fmla="*/ 4344383 h 4860733"/>
                <a:gd name="connsiteX12107" fmla="*/ 3086366 w 4853691"/>
                <a:gd name="connsiteY12107" fmla="*/ 4283360 h 4860733"/>
                <a:gd name="connsiteX12108" fmla="*/ 3121572 w 4853691"/>
                <a:gd name="connsiteY12108" fmla="*/ 4283360 h 4860733"/>
                <a:gd name="connsiteX12109" fmla="*/ 3152083 w 4853691"/>
                <a:gd name="connsiteY12109" fmla="*/ 4281013 h 4860733"/>
                <a:gd name="connsiteX12110" fmla="*/ 3206066 w 4853691"/>
                <a:gd name="connsiteY12110" fmla="*/ 4278666 h 4860733"/>
                <a:gd name="connsiteX12111" fmla="*/ 3243618 w 4853691"/>
                <a:gd name="connsiteY12111" fmla="*/ 4276319 h 4860733"/>
                <a:gd name="connsiteX12112" fmla="*/ 3250659 w 4853691"/>
                <a:gd name="connsiteY12112" fmla="*/ 4276319 h 4860733"/>
                <a:gd name="connsiteX12113" fmla="*/ 3222495 w 4853691"/>
                <a:gd name="connsiteY12113" fmla="*/ 4292748 h 4860733"/>
                <a:gd name="connsiteX12114" fmla="*/ 3191983 w 4853691"/>
                <a:gd name="connsiteY12114" fmla="*/ 4304483 h 4860733"/>
                <a:gd name="connsiteX12115" fmla="*/ 3030037 w 4853691"/>
                <a:gd name="connsiteY12115" fmla="*/ 4346730 h 4860733"/>
                <a:gd name="connsiteX12116" fmla="*/ 3011261 w 4853691"/>
                <a:gd name="connsiteY12116" fmla="*/ 4339689 h 4860733"/>
                <a:gd name="connsiteX12117" fmla="*/ 2994831 w 4853691"/>
                <a:gd name="connsiteY12117" fmla="*/ 4334995 h 4860733"/>
                <a:gd name="connsiteX12118" fmla="*/ 2973708 w 4853691"/>
                <a:gd name="connsiteY12118" fmla="*/ 4327954 h 4860733"/>
                <a:gd name="connsiteX12119" fmla="*/ 2961973 w 4853691"/>
                <a:gd name="connsiteY12119" fmla="*/ 4323260 h 4860733"/>
                <a:gd name="connsiteX12120" fmla="*/ 2837579 w 4853691"/>
                <a:gd name="connsiteY12120" fmla="*/ 4273972 h 4860733"/>
                <a:gd name="connsiteX12121" fmla="*/ 3032384 w 4853691"/>
                <a:gd name="connsiteY12121" fmla="*/ 4281013 h 4860733"/>
                <a:gd name="connsiteX12122" fmla="*/ 3032384 w 4853691"/>
                <a:gd name="connsiteY12122" fmla="*/ 4281013 h 4860733"/>
                <a:gd name="connsiteX12123" fmla="*/ 3034731 w 4853691"/>
                <a:gd name="connsiteY12123" fmla="*/ 4281013 h 4860733"/>
                <a:gd name="connsiteX12124" fmla="*/ 3084019 w 4853691"/>
                <a:gd name="connsiteY12124" fmla="*/ 4281013 h 4860733"/>
                <a:gd name="connsiteX12125" fmla="*/ 3084019 w 4853691"/>
                <a:gd name="connsiteY12125" fmla="*/ 4342036 h 4860733"/>
                <a:gd name="connsiteX12126" fmla="*/ 3065243 w 4853691"/>
                <a:gd name="connsiteY12126" fmla="*/ 4356118 h 4860733"/>
                <a:gd name="connsiteX12127" fmla="*/ 3046466 w 4853691"/>
                <a:gd name="connsiteY12127" fmla="*/ 4351424 h 4860733"/>
                <a:gd name="connsiteX12128" fmla="*/ 3030037 w 4853691"/>
                <a:gd name="connsiteY12128" fmla="*/ 4346730 h 4860733"/>
                <a:gd name="connsiteX12129" fmla="*/ 2767168 w 4853691"/>
                <a:gd name="connsiteY12129" fmla="*/ 4356118 h 4860733"/>
                <a:gd name="connsiteX12130" fmla="*/ 2767168 w 4853691"/>
                <a:gd name="connsiteY12130" fmla="*/ 4363160 h 4860733"/>
                <a:gd name="connsiteX12131" fmla="*/ 2764821 w 4853691"/>
                <a:gd name="connsiteY12131" fmla="*/ 4372548 h 4860733"/>
                <a:gd name="connsiteX12132" fmla="*/ 2518381 w 4853691"/>
                <a:gd name="connsiteY12132" fmla="*/ 4358466 h 4860733"/>
                <a:gd name="connsiteX12133" fmla="*/ 2532463 w 4853691"/>
                <a:gd name="connsiteY12133" fmla="*/ 4353771 h 4860733"/>
                <a:gd name="connsiteX12134" fmla="*/ 2541851 w 4853691"/>
                <a:gd name="connsiteY12134" fmla="*/ 4351424 h 4860733"/>
                <a:gd name="connsiteX12135" fmla="*/ 2595833 w 4853691"/>
                <a:gd name="connsiteY12135" fmla="*/ 4332648 h 4860733"/>
                <a:gd name="connsiteX12136" fmla="*/ 2605222 w 4853691"/>
                <a:gd name="connsiteY12136" fmla="*/ 4327954 h 4860733"/>
                <a:gd name="connsiteX12137" fmla="*/ 2659204 w 4853691"/>
                <a:gd name="connsiteY12137" fmla="*/ 4306830 h 4860733"/>
                <a:gd name="connsiteX12138" fmla="*/ 2670939 w 4853691"/>
                <a:gd name="connsiteY12138" fmla="*/ 4302136 h 4860733"/>
                <a:gd name="connsiteX12139" fmla="*/ 2722574 w 4853691"/>
                <a:gd name="connsiteY12139" fmla="*/ 4281013 h 4860733"/>
                <a:gd name="connsiteX12140" fmla="*/ 2739003 w 4853691"/>
                <a:gd name="connsiteY12140" fmla="*/ 4273972 h 4860733"/>
                <a:gd name="connsiteX12141" fmla="*/ 2750738 w 4853691"/>
                <a:gd name="connsiteY12141" fmla="*/ 4269278 h 4860733"/>
                <a:gd name="connsiteX12142" fmla="*/ 2776556 w 4853691"/>
                <a:gd name="connsiteY12142" fmla="*/ 4271625 h 4860733"/>
                <a:gd name="connsiteX12143" fmla="*/ 2781250 w 4853691"/>
                <a:gd name="connsiteY12143" fmla="*/ 4273972 h 4860733"/>
                <a:gd name="connsiteX12144" fmla="*/ 2771862 w 4853691"/>
                <a:gd name="connsiteY12144" fmla="*/ 4337342 h 4860733"/>
                <a:gd name="connsiteX12145" fmla="*/ 2767168 w 4853691"/>
                <a:gd name="connsiteY12145" fmla="*/ 4356118 h 4860733"/>
                <a:gd name="connsiteX12146" fmla="*/ 2459705 w 4853691"/>
                <a:gd name="connsiteY12146" fmla="*/ 4374895 h 4860733"/>
                <a:gd name="connsiteX12147" fmla="*/ 2429193 w 4853691"/>
                <a:gd name="connsiteY12147" fmla="*/ 4384283 h 4860733"/>
                <a:gd name="connsiteX12148" fmla="*/ 2396334 w 4853691"/>
                <a:gd name="connsiteY12148" fmla="*/ 4393671 h 4860733"/>
                <a:gd name="connsiteX12149" fmla="*/ 2363476 w 4853691"/>
                <a:gd name="connsiteY12149" fmla="*/ 4403059 h 4860733"/>
                <a:gd name="connsiteX12150" fmla="*/ 2332964 w 4853691"/>
                <a:gd name="connsiteY12150" fmla="*/ 4412447 h 4860733"/>
                <a:gd name="connsiteX12151" fmla="*/ 2300106 w 4853691"/>
                <a:gd name="connsiteY12151" fmla="*/ 4421836 h 4860733"/>
                <a:gd name="connsiteX12152" fmla="*/ 2269594 w 4853691"/>
                <a:gd name="connsiteY12152" fmla="*/ 4428877 h 4860733"/>
                <a:gd name="connsiteX12153" fmla="*/ 2236735 w 4853691"/>
                <a:gd name="connsiteY12153" fmla="*/ 4435918 h 4860733"/>
                <a:gd name="connsiteX12154" fmla="*/ 2234388 w 4853691"/>
                <a:gd name="connsiteY12154" fmla="*/ 4435918 h 4860733"/>
                <a:gd name="connsiteX12155" fmla="*/ 2199183 w 4853691"/>
                <a:gd name="connsiteY12155" fmla="*/ 4412447 h 4860733"/>
                <a:gd name="connsiteX12156" fmla="*/ 2173365 w 4853691"/>
                <a:gd name="connsiteY12156" fmla="*/ 4393671 h 4860733"/>
                <a:gd name="connsiteX12157" fmla="*/ 2135812 w 4853691"/>
                <a:gd name="connsiteY12157" fmla="*/ 4365506 h 4860733"/>
                <a:gd name="connsiteX12158" fmla="*/ 2109995 w 4853691"/>
                <a:gd name="connsiteY12158" fmla="*/ 4346730 h 4860733"/>
                <a:gd name="connsiteX12159" fmla="*/ 2072442 w 4853691"/>
                <a:gd name="connsiteY12159" fmla="*/ 4318565 h 4860733"/>
                <a:gd name="connsiteX12160" fmla="*/ 2044277 w 4853691"/>
                <a:gd name="connsiteY12160" fmla="*/ 4297442 h 4860733"/>
                <a:gd name="connsiteX12161" fmla="*/ 2020807 w 4853691"/>
                <a:gd name="connsiteY12161" fmla="*/ 4278666 h 4860733"/>
                <a:gd name="connsiteX12162" fmla="*/ 2023154 w 4853691"/>
                <a:gd name="connsiteY12162" fmla="*/ 4271625 h 4860733"/>
                <a:gd name="connsiteX12163" fmla="*/ 2063054 w 4853691"/>
                <a:gd name="connsiteY12163" fmla="*/ 4281013 h 4860733"/>
                <a:gd name="connsiteX12164" fmla="*/ 2105301 w 4853691"/>
                <a:gd name="connsiteY12164" fmla="*/ 4292748 h 4860733"/>
                <a:gd name="connsiteX12165" fmla="*/ 2168671 w 4853691"/>
                <a:gd name="connsiteY12165" fmla="*/ 4306830 h 4860733"/>
                <a:gd name="connsiteX12166" fmla="*/ 2206224 w 4853691"/>
                <a:gd name="connsiteY12166" fmla="*/ 4313871 h 4860733"/>
                <a:gd name="connsiteX12167" fmla="*/ 2274288 w 4853691"/>
                <a:gd name="connsiteY12167" fmla="*/ 4325607 h 4860733"/>
                <a:gd name="connsiteX12168" fmla="*/ 2307147 w 4853691"/>
                <a:gd name="connsiteY12168" fmla="*/ 4332648 h 4860733"/>
                <a:gd name="connsiteX12169" fmla="*/ 2379905 w 4853691"/>
                <a:gd name="connsiteY12169" fmla="*/ 4344383 h 4860733"/>
                <a:gd name="connsiteX12170" fmla="*/ 2408070 w 4853691"/>
                <a:gd name="connsiteY12170" fmla="*/ 4349077 h 4860733"/>
                <a:gd name="connsiteX12171" fmla="*/ 2487869 w 4853691"/>
                <a:gd name="connsiteY12171" fmla="*/ 4358466 h 4860733"/>
                <a:gd name="connsiteX12172" fmla="*/ 2508993 w 4853691"/>
                <a:gd name="connsiteY12172" fmla="*/ 4360812 h 4860733"/>
                <a:gd name="connsiteX12173" fmla="*/ 2513687 w 4853691"/>
                <a:gd name="connsiteY12173" fmla="*/ 4360812 h 4860733"/>
                <a:gd name="connsiteX12174" fmla="*/ 2497258 w 4853691"/>
                <a:gd name="connsiteY12174" fmla="*/ 4365506 h 4860733"/>
                <a:gd name="connsiteX12175" fmla="*/ 2459705 w 4853691"/>
                <a:gd name="connsiteY12175" fmla="*/ 4374895 h 4860733"/>
                <a:gd name="connsiteX12176" fmla="*/ 1938660 w 4853691"/>
                <a:gd name="connsiteY12176" fmla="*/ 4304483 h 4860733"/>
                <a:gd name="connsiteX12177" fmla="*/ 1884678 w 4853691"/>
                <a:gd name="connsiteY12177" fmla="*/ 4337342 h 4860733"/>
                <a:gd name="connsiteX12178" fmla="*/ 1879984 w 4853691"/>
                <a:gd name="connsiteY12178" fmla="*/ 4339689 h 4860733"/>
                <a:gd name="connsiteX12179" fmla="*/ 1821308 w 4853691"/>
                <a:gd name="connsiteY12179" fmla="*/ 4372548 h 4860733"/>
                <a:gd name="connsiteX12180" fmla="*/ 1802532 w 4853691"/>
                <a:gd name="connsiteY12180" fmla="*/ 4381936 h 4860733"/>
                <a:gd name="connsiteX12181" fmla="*/ 1762632 w 4853691"/>
                <a:gd name="connsiteY12181" fmla="*/ 4400712 h 4860733"/>
                <a:gd name="connsiteX12182" fmla="*/ 1741508 w 4853691"/>
                <a:gd name="connsiteY12182" fmla="*/ 4410100 h 4860733"/>
                <a:gd name="connsiteX12183" fmla="*/ 1706303 w 4853691"/>
                <a:gd name="connsiteY12183" fmla="*/ 4424183 h 4860733"/>
                <a:gd name="connsiteX12184" fmla="*/ 1682832 w 4853691"/>
                <a:gd name="connsiteY12184" fmla="*/ 4431224 h 4860733"/>
                <a:gd name="connsiteX12185" fmla="*/ 1647627 w 4853691"/>
                <a:gd name="connsiteY12185" fmla="*/ 4442959 h 4860733"/>
                <a:gd name="connsiteX12186" fmla="*/ 1624156 w 4853691"/>
                <a:gd name="connsiteY12186" fmla="*/ 4450000 h 4860733"/>
                <a:gd name="connsiteX12187" fmla="*/ 1591298 w 4853691"/>
                <a:gd name="connsiteY12187" fmla="*/ 4459388 h 4860733"/>
                <a:gd name="connsiteX12188" fmla="*/ 1567827 w 4853691"/>
                <a:gd name="connsiteY12188" fmla="*/ 4464083 h 4860733"/>
                <a:gd name="connsiteX12189" fmla="*/ 1551398 w 4853691"/>
                <a:gd name="connsiteY12189" fmla="*/ 4466429 h 4860733"/>
                <a:gd name="connsiteX12190" fmla="*/ 1549051 w 4853691"/>
                <a:gd name="connsiteY12190" fmla="*/ 4461735 h 4860733"/>
                <a:gd name="connsiteX12191" fmla="*/ 1551398 w 4853691"/>
                <a:gd name="connsiteY12191" fmla="*/ 4459388 h 4860733"/>
                <a:gd name="connsiteX12192" fmla="*/ 1565480 w 4853691"/>
                <a:gd name="connsiteY12192" fmla="*/ 4450000 h 4860733"/>
                <a:gd name="connsiteX12193" fmla="*/ 1584256 w 4853691"/>
                <a:gd name="connsiteY12193" fmla="*/ 4438265 h 4860733"/>
                <a:gd name="connsiteX12194" fmla="*/ 1598339 w 4853691"/>
                <a:gd name="connsiteY12194" fmla="*/ 4428877 h 4860733"/>
                <a:gd name="connsiteX12195" fmla="*/ 1617115 w 4853691"/>
                <a:gd name="connsiteY12195" fmla="*/ 4414794 h 4860733"/>
                <a:gd name="connsiteX12196" fmla="*/ 1631197 w 4853691"/>
                <a:gd name="connsiteY12196" fmla="*/ 4403059 h 4860733"/>
                <a:gd name="connsiteX12197" fmla="*/ 1649974 w 4853691"/>
                <a:gd name="connsiteY12197" fmla="*/ 4386630 h 4860733"/>
                <a:gd name="connsiteX12198" fmla="*/ 1664056 w 4853691"/>
                <a:gd name="connsiteY12198" fmla="*/ 4374895 h 4860733"/>
                <a:gd name="connsiteX12199" fmla="*/ 1685179 w 4853691"/>
                <a:gd name="connsiteY12199" fmla="*/ 4353771 h 4860733"/>
                <a:gd name="connsiteX12200" fmla="*/ 1696915 w 4853691"/>
                <a:gd name="connsiteY12200" fmla="*/ 4342036 h 4860733"/>
                <a:gd name="connsiteX12201" fmla="*/ 1720385 w 4853691"/>
                <a:gd name="connsiteY12201" fmla="*/ 4318565 h 4860733"/>
                <a:gd name="connsiteX12202" fmla="*/ 1729773 w 4853691"/>
                <a:gd name="connsiteY12202" fmla="*/ 4309177 h 4860733"/>
                <a:gd name="connsiteX12203" fmla="*/ 1760285 w 4853691"/>
                <a:gd name="connsiteY12203" fmla="*/ 4276319 h 4860733"/>
                <a:gd name="connsiteX12204" fmla="*/ 1762632 w 4853691"/>
                <a:gd name="connsiteY12204" fmla="*/ 4273972 h 4860733"/>
                <a:gd name="connsiteX12205" fmla="*/ 1783755 w 4853691"/>
                <a:gd name="connsiteY12205" fmla="*/ 4250501 h 4860733"/>
                <a:gd name="connsiteX12206" fmla="*/ 1795491 w 4853691"/>
                <a:gd name="connsiteY12206" fmla="*/ 4255195 h 4860733"/>
                <a:gd name="connsiteX12207" fmla="*/ 1814267 w 4853691"/>
                <a:gd name="connsiteY12207" fmla="*/ 4238766 h 4860733"/>
                <a:gd name="connsiteX12208" fmla="*/ 1891719 w 4853691"/>
                <a:gd name="connsiteY12208" fmla="*/ 4250501 h 4860733"/>
                <a:gd name="connsiteX12209" fmla="*/ 1919884 w 4853691"/>
                <a:gd name="connsiteY12209" fmla="*/ 4255195 h 4860733"/>
                <a:gd name="connsiteX12210" fmla="*/ 1973866 w 4853691"/>
                <a:gd name="connsiteY12210" fmla="*/ 4262236 h 4860733"/>
                <a:gd name="connsiteX12211" fmla="*/ 1973866 w 4853691"/>
                <a:gd name="connsiteY12211" fmla="*/ 4264584 h 4860733"/>
                <a:gd name="connsiteX12212" fmla="*/ 1976213 w 4853691"/>
                <a:gd name="connsiteY12212" fmla="*/ 4273972 h 4860733"/>
                <a:gd name="connsiteX12213" fmla="*/ 1950396 w 4853691"/>
                <a:gd name="connsiteY12213" fmla="*/ 4292748 h 4860733"/>
                <a:gd name="connsiteX12214" fmla="*/ 1938660 w 4853691"/>
                <a:gd name="connsiteY12214" fmla="*/ 4304483 h 4860733"/>
                <a:gd name="connsiteX12215" fmla="*/ 1495069 w 4853691"/>
                <a:gd name="connsiteY12215" fmla="*/ 4433571 h 4860733"/>
                <a:gd name="connsiteX12216" fmla="*/ 1478639 w 4853691"/>
                <a:gd name="connsiteY12216" fmla="*/ 4417142 h 4860733"/>
                <a:gd name="connsiteX12217" fmla="*/ 1471598 w 4853691"/>
                <a:gd name="connsiteY12217" fmla="*/ 4407753 h 4860733"/>
                <a:gd name="connsiteX12218" fmla="*/ 1452822 w 4853691"/>
                <a:gd name="connsiteY12218" fmla="*/ 4386630 h 4860733"/>
                <a:gd name="connsiteX12219" fmla="*/ 1450475 w 4853691"/>
                <a:gd name="connsiteY12219" fmla="*/ 4381936 h 4860733"/>
                <a:gd name="connsiteX12220" fmla="*/ 1380063 w 4853691"/>
                <a:gd name="connsiteY12220" fmla="*/ 4299789 h 4860733"/>
                <a:gd name="connsiteX12221" fmla="*/ 1375369 w 4853691"/>
                <a:gd name="connsiteY12221" fmla="*/ 4292748 h 4860733"/>
                <a:gd name="connsiteX12222" fmla="*/ 1354246 w 4853691"/>
                <a:gd name="connsiteY12222" fmla="*/ 4266930 h 4860733"/>
                <a:gd name="connsiteX12223" fmla="*/ 1347205 w 4853691"/>
                <a:gd name="connsiteY12223" fmla="*/ 4259889 h 4860733"/>
                <a:gd name="connsiteX12224" fmla="*/ 1328428 w 4853691"/>
                <a:gd name="connsiteY12224" fmla="*/ 4236419 h 4860733"/>
                <a:gd name="connsiteX12225" fmla="*/ 1321387 w 4853691"/>
                <a:gd name="connsiteY12225" fmla="*/ 4227031 h 4860733"/>
                <a:gd name="connsiteX12226" fmla="*/ 1304958 w 4853691"/>
                <a:gd name="connsiteY12226" fmla="*/ 4205908 h 4860733"/>
                <a:gd name="connsiteX12227" fmla="*/ 1295570 w 4853691"/>
                <a:gd name="connsiteY12227" fmla="*/ 4194172 h 4860733"/>
                <a:gd name="connsiteX12228" fmla="*/ 1279140 w 4853691"/>
                <a:gd name="connsiteY12228" fmla="*/ 4173049 h 4860733"/>
                <a:gd name="connsiteX12229" fmla="*/ 1269752 w 4853691"/>
                <a:gd name="connsiteY12229" fmla="*/ 4158966 h 4860733"/>
                <a:gd name="connsiteX12230" fmla="*/ 1253323 w 4853691"/>
                <a:gd name="connsiteY12230" fmla="*/ 4135496 h 4860733"/>
                <a:gd name="connsiteX12231" fmla="*/ 1243935 w 4853691"/>
                <a:gd name="connsiteY12231" fmla="*/ 4121414 h 4860733"/>
                <a:gd name="connsiteX12232" fmla="*/ 1225158 w 4853691"/>
                <a:gd name="connsiteY12232" fmla="*/ 4095596 h 4860733"/>
                <a:gd name="connsiteX12233" fmla="*/ 1215770 w 4853691"/>
                <a:gd name="connsiteY12233" fmla="*/ 4083861 h 4860733"/>
                <a:gd name="connsiteX12234" fmla="*/ 1196994 w 4853691"/>
                <a:gd name="connsiteY12234" fmla="*/ 4058043 h 4860733"/>
                <a:gd name="connsiteX12235" fmla="*/ 1187605 w 4853691"/>
                <a:gd name="connsiteY12235" fmla="*/ 4043961 h 4860733"/>
                <a:gd name="connsiteX12236" fmla="*/ 1168829 w 4853691"/>
                <a:gd name="connsiteY12236" fmla="*/ 4015796 h 4860733"/>
                <a:gd name="connsiteX12237" fmla="*/ 1159441 w 4853691"/>
                <a:gd name="connsiteY12237" fmla="*/ 4004061 h 4860733"/>
                <a:gd name="connsiteX12238" fmla="*/ 1140665 w 4853691"/>
                <a:gd name="connsiteY12238" fmla="*/ 3975897 h 4860733"/>
                <a:gd name="connsiteX12239" fmla="*/ 1131276 w 4853691"/>
                <a:gd name="connsiteY12239" fmla="*/ 3964162 h 4860733"/>
                <a:gd name="connsiteX12240" fmla="*/ 1114847 w 4853691"/>
                <a:gd name="connsiteY12240" fmla="*/ 3938344 h 4860733"/>
                <a:gd name="connsiteX12241" fmla="*/ 1114847 w 4853691"/>
                <a:gd name="connsiteY12241" fmla="*/ 3935997 h 4860733"/>
                <a:gd name="connsiteX12242" fmla="*/ 1114847 w 4853691"/>
                <a:gd name="connsiteY12242" fmla="*/ 3935997 h 4860733"/>
                <a:gd name="connsiteX12243" fmla="*/ 1114847 w 4853691"/>
                <a:gd name="connsiteY12243" fmla="*/ 3935997 h 4860733"/>
                <a:gd name="connsiteX12244" fmla="*/ 1124235 w 4853691"/>
                <a:gd name="connsiteY12244" fmla="*/ 3933650 h 4860733"/>
                <a:gd name="connsiteX12245" fmla="*/ 1143012 w 4853691"/>
                <a:gd name="connsiteY12245" fmla="*/ 3961814 h 4860733"/>
                <a:gd name="connsiteX12246" fmla="*/ 1152400 w 4853691"/>
                <a:gd name="connsiteY12246" fmla="*/ 3975897 h 4860733"/>
                <a:gd name="connsiteX12247" fmla="*/ 1171176 w 4853691"/>
                <a:gd name="connsiteY12247" fmla="*/ 4004061 h 4860733"/>
                <a:gd name="connsiteX12248" fmla="*/ 1185258 w 4853691"/>
                <a:gd name="connsiteY12248" fmla="*/ 4025185 h 4860733"/>
                <a:gd name="connsiteX12249" fmla="*/ 1199341 w 4853691"/>
                <a:gd name="connsiteY12249" fmla="*/ 4046308 h 4860733"/>
                <a:gd name="connsiteX12250" fmla="*/ 1215770 w 4853691"/>
                <a:gd name="connsiteY12250" fmla="*/ 4069779 h 4860733"/>
                <a:gd name="connsiteX12251" fmla="*/ 1227505 w 4853691"/>
                <a:gd name="connsiteY12251" fmla="*/ 4086208 h 4860733"/>
                <a:gd name="connsiteX12252" fmla="*/ 1243935 w 4853691"/>
                <a:gd name="connsiteY12252" fmla="*/ 4109678 h 4860733"/>
                <a:gd name="connsiteX12253" fmla="*/ 1255670 w 4853691"/>
                <a:gd name="connsiteY12253" fmla="*/ 4126108 h 4860733"/>
                <a:gd name="connsiteX12254" fmla="*/ 1274446 w 4853691"/>
                <a:gd name="connsiteY12254" fmla="*/ 4151925 h 4860733"/>
                <a:gd name="connsiteX12255" fmla="*/ 1283834 w 4853691"/>
                <a:gd name="connsiteY12255" fmla="*/ 4163660 h 4860733"/>
                <a:gd name="connsiteX12256" fmla="*/ 1297917 w 4853691"/>
                <a:gd name="connsiteY12256" fmla="*/ 4184784 h 4860733"/>
                <a:gd name="connsiteX12257" fmla="*/ 1361287 w 4853691"/>
                <a:gd name="connsiteY12257" fmla="*/ 4269278 h 4860733"/>
                <a:gd name="connsiteX12258" fmla="*/ 1361287 w 4853691"/>
                <a:gd name="connsiteY12258" fmla="*/ 4269278 h 4860733"/>
                <a:gd name="connsiteX12259" fmla="*/ 1410575 w 4853691"/>
                <a:gd name="connsiteY12259" fmla="*/ 4332648 h 4860733"/>
                <a:gd name="connsiteX12260" fmla="*/ 1410575 w 4853691"/>
                <a:gd name="connsiteY12260" fmla="*/ 4332648 h 4860733"/>
                <a:gd name="connsiteX12261" fmla="*/ 1434045 w 4853691"/>
                <a:gd name="connsiteY12261" fmla="*/ 4360812 h 4860733"/>
                <a:gd name="connsiteX12262" fmla="*/ 1436392 w 4853691"/>
                <a:gd name="connsiteY12262" fmla="*/ 4363160 h 4860733"/>
                <a:gd name="connsiteX12263" fmla="*/ 1457516 w 4853691"/>
                <a:gd name="connsiteY12263" fmla="*/ 4388977 h 4860733"/>
                <a:gd name="connsiteX12264" fmla="*/ 1462210 w 4853691"/>
                <a:gd name="connsiteY12264" fmla="*/ 4393671 h 4860733"/>
                <a:gd name="connsiteX12265" fmla="*/ 1480986 w 4853691"/>
                <a:gd name="connsiteY12265" fmla="*/ 4417142 h 4860733"/>
                <a:gd name="connsiteX12266" fmla="*/ 1485680 w 4853691"/>
                <a:gd name="connsiteY12266" fmla="*/ 4421836 h 4860733"/>
                <a:gd name="connsiteX12267" fmla="*/ 1504457 w 4853691"/>
                <a:gd name="connsiteY12267" fmla="*/ 4442959 h 4860733"/>
                <a:gd name="connsiteX12268" fmla="*/ 1509151 w 4853691"/>
                <a:gd name="connsiteY12268" fmla="*/ 4447653 h 4860733"/>
                <a:gd name="connsiteX12269" fmla="*/ 1509151 w 4853691"/>
                <a:gd name="connsiteY12269" fmla="*/ 4447653 h 4860733"/>
                <a:gd name="connsiteX12270" fmla="*/ 1495069 w 4853691"/>
                <a:gd name="connsiteY12270" fmla="*/ 4433571 h 4860733"/>
                <a:gd name="connsiteX12271" fmla="*/ 1039742 w 4853691"/>
                <a:gd name="connsiteY12271" fmla="*/ 3884362 h 4860733"/>
                <a:gd name="connsiteX12272" fmla="*/ 978718 w 4853691"/>
                <a:gd name="connsiteY12272" fmla="*/ 3858544 h 4860733"/>
                <a:gd name="connsiteX12273" fmla="*/ 971677 w 4853691"/>
                <a:gd name="connsiteY12273" fmla="*/ 3853850 h 4860733"/>
                <a:gd name="connsiteX12274" fmla="*/ 917695 w 4853691"/>
                <a:gd name="connsiteY12274" fmla="*/ 3828033 h 4860733"/>
                <a:gd name="connsiteX12275" fmla="*/ 905960 w 4853691"/>
                <a:gd name="connsiteY12275" fmla="*/ 3820992 h 4860733"/>
                <a:gd name="connsiteX12276" fmla="*/ 861366 w 4853691"/>
                <a:gd name="connsiteY12276" fmla="*/ 3795174 h 4860733"/>
                <a:gd name="connsiteX12277" fmla="*/ 861366 w 4853691"/>
                <a:gd name="connsiteY12277" fmla="*/ 3795174 h 4860733"/>
                <a:gd name="connsiteX12278" fmla="*/ 875448 w 4853691"/>
                <a:gd name="connsiteY12278" fmla="*/ 3788133 h 4860733"/>
                <a:gd name="connsiteX12279" fmla="*/ 882489 w 4853691"/>
                <a:gd name="connsiteY12279" fmla="*/ 3785786 h 4860733"/>
                <a:gd name="connsiteX12280" fmla="*/ 898919 w 4853691"/>
                <a:gd name="connsiteY12280" fmla="*/ 3778745 h 4860733"/>
                <a:gd name="connsiteX12281" fmla="*/ 905960 w 4853691"/>
                <a:gd name="connsiteY12281" fmla="*/ 3776398 h 4860733"/>
                <a:gd name="connsiteX12282" fmla="*/ 910654 w 4853691"/>
                <a:gd name="connsiteY12282" fmla="*/ 3774051 h 4860733"/>
                <a:gd name="connsiteX12283" fmla="*/ 1051477 w 4853691"/>
                <a:gd name="connsiteY12283" fmla="*/ 3825686 h 4860733"/>
                <a:gd name="connsiteX12284" fmla="*/ 1053824 w 4853691"/>
                <a:gd name="connsiteY12284" fmla="*/ 3891403 h 4860733"/>
                <a:gd name="connsiteX12285" fmla="*/ 1051477 w 4853691"/>
                <a:gd name="connsiteY12285" fmla="*/ 3891403 h 4860733"/>
                <a:gd name="connsiteX12286" fmla="*/ 1039742 w 4853691"/>
                <a:gd name="connsiteY12286" fmla="*/ 3884362 h 4860733"/>
                <a:gd name="connsiteX12287" fmla="*/ 633703 w 4853691"/>
                <a:gd name="connsiteY12287" fmla="*/ 3429035 h 4860733"/>
                <a:gd name="connsiteX12288" fmla="*/ 631355 w 4853691"/>
                <a:gd name="connsiteY12288" fmla="*/ 3405564 h 4860733"/>
                <a:gd name="connsiteX12289" fmla="*/ 626661 w 4853691"/>
                <a:gd name="connsiteY12289" fmla="*/ 3351582 h 4860733"/>
                <a:gd name="connsiteX12290" fmla="*/ 621967 w 4853691"/>
                <a:gd name="connsiteY12290" fmla="*/ 3297600 h 4860733"/>
                <a:gd name="connsiteX12291" fmla="*/ 621967 w 4853691"/>
                <a:gd name="connsiteY12291" fmla="*/ 3285865 h 4860733"/>
                <a:gd name="connsiteX12292" fmla="*/ 631355 w 4853691"/>
                <a:gd name="connsiteY12292" fmla="*/ 3281171 h 4860733"/>
                <a:gd name="connsiteX12293" fmla="*/ 661867 w 4853691"/>
                <a:gd name="connsiteY12293" fmla="*/ 3314030 h 4860733"/>
                <a:gd name="connsiteX12294" fmla="*/ 671255 w 4853691"/>
                <a:gd name="connsiteY12294" fmla="*/ 3323418 h 4860733"/>
                <a:gd name="connsiteX12295" fmla="*/ 715849 w 4853691"/>
                <a:gd name="connsiteY12295" fmla="*/ 3370359 h 4860733"/>
                <a:gd name="connsiteX12296" fmla="*/ 725237 w 4853691"/>
                <a:gd name="connsiteY12296" fmla="*/ 3379747 h 4860733"/>
                <a:gd name="connsiteX12297" fmla="*/ 769831 w 4853691"/>
                <a:gd name="connsiteY12297" fmla="*/ 3426688 h 4860733"/>
                <a:gd name="connsiteX12298" fmla="*/ 776872 w 4853691"/>
                <a:gd name="connsiteY12298" fmla="*/ 3433729 h 4860733"/>
                <a:gd name="connsiteX12299" fmla="*/ 823813 w 4853691"/>
                <a:gd name="connsiteY12299" fmla="*/ 3480670 h 4860733"/>
                <a:gd name="connsiteX12300" fmla="*/ 830854 w 4853691"/>
                <a:gd name="connsiteY12300" fmla="*/ 3487711 h 4860733"/>
                <a:gd name="connsiteX12301" fmla="*/ 877795 w 4853691"/>
                <a:gd name="connsiteY12301" fmla="*/ 3532305 h 4860733"/>
                <a:gd name="connsiteX12302" fmla="*/ 884837 w 4853691"/>
                <a:gd name="connsiteY12302" fmla="*/ 3539346 h 4860733"/>
                <a:gd name="connsiteX12303" fmla="*/ 936472 w 4853691"/>
                <a:gd name="connsiteY12303" fmla="*/ 3588634 h 4860733"/>
                <a:gd name="connsiteX12304" fmla="*/ 1032700 w 4853691"/>
                <a:gd name="connsiteY12304" fmla="*/ 3675475 h 4860733"/>
                <a:gd name="connsiteX12305" fmla="*/ 1028006 w 4853691"/>
                <a:gd name="connsiteY12305" fmla="*/ 3687210 h 4860733"/>
                <a:gd name="connsiteX12306" fmla="*/ 1032700 w 4853691"/>
                <a:gd name="connsiteY12306" fmla="*/ 3698945 h 4860733"/>
                <a:gd name="connsiteX12307" fmla="*/ 1025659 w 4853691"/>
                <a:gd name="connsiteY12307" fmla="*/ 3703639 h 4860733"/>
                <a:gd name="connsiteX12308" fmla="*/ 1023312 w 4853691"/>
                <a:gd name="connsiteY12308" fmla="*/ 3705986 h 4860733"/>
                <a:gd name="connsiteX12309" fmla="*/ 999842 w 4853691"/>
                <a:gd name="connsiteY12309" fmla="*/ 3722416 h 4860733"/>
                <a:gd name="connsiteX12310" fmla="*/ 999842 w 4853691"/>
                <a:gd name="connsiteY12310" fmla="*/ 3722416 h 4860733"/>
                <a:gd name="connsiteX12311" fmla="*/ 910654 w 4853691"/>
                <a:gd name="connsiteY12311" fmla="*/ 3774051 h 4860733"/>
                <a:gd name="connsiteX12312" fmla="*/ 659520 w 4853691"/>
                <a:gd name="connsiteY12312" fmla="*/ 3640269 h 4860733"/>
                <a:gd name="connsiteX12313" fmla="*/ 633703 w 4853691"/>
                <a:gd name="connsiteY12313" fmla="*/ 3429035 h 4860733"/>
                <a:gd name="connsiteX12314" fmla="*/ 535127 w 4853691"/>
                <a:gd name="connsiteY12314" fmla="*/ 3267089 h 4860733"/>
                <a:gd name="connsiteX12315" fmla="*/ 521044 w 4853691"/>
                <a:gd name="connsiteY12315" fmla="*/ 3267089 h 4860733"/>
                <a:gd name="connsiteX12316" fmla="*/ 502268 w 4853691"/>
                <a:gd name="connsiteY12316" fmla="*/ 3264742 h 4860733"/>
                <a:gd name="connsiteX12317" fmla="*/ 485839 w 4853691"/>
                <a:gd name="connsiteY12317" fmla="*/ 3262394 h 4860733"/>
                <a:gd name="connsiteX12318" fmla="*/ 469409 w 4853691"/>
                <a:gd name="connsiteY12318" fmla="*/ 3260048 h 4860733"/>
                <a:gd name="connsiteX12319" fmla="*/ 455327 w 4853691"/>
                <a:gd name="connsiteY12319" fmla="*/ 3257700 h 4860733"/>
                <a:gd name="connsiteX12320" fmla="*/ 438898 w 4853691"/>
                <a:gd name="connsiteY12320" fmla="*/ 3255354 h 4860733"/>
                <a:gd name="connsiteX12321" fmla="*/ 424815 w 4853691"/>
                <a:gd name="connsiteY12321" fmla="*/ 3253006 h 4860733"/>
                <a:gd name="connsiteX12322" fmla="*/ 408386 w 4853691"/>
                <a:gd name="connsiteY12322" fmla="*/ 3248312 h 4860733"/>
                <a:gd name="connsiteX12323" fmla="*/ 396651 w 4853691"/>
                <a:gd name="connsiteY12323" fmla="*/ 3243618 h 4860733"/>
                <a:gd name="connsiteX12324" fmla="*/ 380222 w 4853691"/>
                <a:gd name="connsiteY12324" fmla="*/ 3238924 h 4860733"/>
                <a:gd name="connsiteX12325" fmla="*/ 368486 w 4853691"/>
                <a:gd name="connsiteY12325" fmla="*/ 3234230 h 4860733"/>
                <a:gd name="connsiteX12326" fmla="*/ 352057 w 4853691"/>
                <a:gd name="connsiteY12326" fmla="*/ 3227189 h 4860733"/>
                <a:gd name="connsiteX12327" fmla="*/ 342669 w 4853691"/>
                <a:gd name="connsiteY12327" fmla="*/ 3222495 h 4860733"/>
                <a:gd name="connsiteX12328" fmla="*/ 345016 w 4853691"/>
                <a:gd name="connsiteY12328" fmla="*/ 3215454 h 4860733"/>
                <a:gd name="connsiteX12329" fmla="*/ 326239 w 4853691"/>
                <a:gd name="connsiteY12329" fmla="*/ 3196677 h 4860733"/>
                <a:gd name="connsiteX12330" fmla="*/ 330934 w 4853691"/>
                <a:gd name="connsiteY12330" fmla="*/ 3114531 h 4860733"/>
                <a:gd name="connsiteX12331" fmla="*/ 330934 w 4853691"/>
                <a:gd name="connsiteY12331" fmla="*/ 3107490 h 4860733"/>
                <a:gd name="connsiteX12332" fmla="*/ 330934 w 4853691"/>
                <a:gd name="connsiteY12332" fmla="*/ 3100448 h 4860733"/>
                <a:gd name="connsiteX12333" fmla="*/ 347363 w 4853691"/>
                <a:gd name="connsiteY12333" fmla="*/ 2814109 h 4860733"/>
                <a:gd name="connsiteX12334" fmla="*/ 347363 w 4853691"/>
                <a:gd name="connsiteY12334" fmla="*/ 2814109 h 4860733"/>
                <a:gd name="connsiteX12335" fmla="*/ 356751 w 4853691"/>
                <a:gd name="connsiteY12335" fmla="*/ 2811762 h 4860733"/>
                <a:gd name="connsiteX12336" fmla="*/ 605538 w 4853691"/>
                <a:gd name="connsiteY12336" fmla="*/ 3250659 h 4860733"/>
                <a:gd name="connsiteX12337" fmla="*/ 596150 w 4853691"/>
                <a:gd name="connsiteY12337" fmla="*/ 3267089 h 4860733"/>
                <a:gd name="connsiteX12338" fmla="*/ 570332 w 4853691"/>
                <a:gd name="connsiteY12338" fmla="*/ 3267089 h 4860733"/>
                <a:gd name="connsiteX12339" fmla="*/ 535127 w 4853691"/>
                <a:gd name="connsiteY12339" fmla="*/ 3267089 h 4860733"/>
                <a:gd name="connsiteX12340" fmla="*/ 281646 w 4853691"/>
                <a:gd name="connsiteY12340" fmla="*/ 3156777 h 4860733"/>
                <a:gd name="connsiteX12341" fmla="*/ 260522 w 4853691"/>
                <a:gd name="connsiteY12341" fmla="*/ 3128613 h 4860733"/>
                <a:gd name="connsiteX12342" fmla="*/ 244093 w 4853691"/>
                <a:gd name="connsiteY12342" fmla="*/ 3105142 h 4860733"/>
                <a:gd name="connsiteX12343" fmla="*/ 225316 w 4853691"/>
                <a:gd name="connsiteY12343" fmla="*/ 3076978 h 4860733"/>
                <a:gd name="connsiteX12344" fmla="*/ 211234 w 4853691"/>
                <a:gd name="connsiteY12344" fmla="*/ 3053507 h 4860733"/>
                <a:gd name="connsiteX12345" fmla="*/ 192458 w 4853691"/>
                <a:gd name="connsiteY12345" fmla="*/ 3025343 h 4860733"/>
                <a:gd name="connsiteX12346" fmla="*/ 178376 w 4853691"/>
                <a:gd name="connsiteY12346" fmla="*/ 3004220 h 4860733"/>
                <a:gd name="connsiteX12347" fmla="*/ 161946 w 4853691"/>
                <a:gd name="connsiteY12347" fmla="*/ 2976055 h 4860733"/>
                <a:gd name="connsiteX12348" fmla="*/ 150211 w 4853691"/>
                <a:gd name="connsiteY12348" fmla="*/ 2954932 h 4860733"/>
                <a:gd name="connsiteX12349" fmla="*/ 133782 w 4853691"/>
                <a:gd name="connsiteY12349" fmla="*/ 2924420 h 4860733"/>
                <a:gd name="connsiteX12350" fmla="*/ 124393 w 4853691"/>
                <a:gd name="connsiteY12350" fmla="*/ 2905643 h 4860733"/>
                <a:gd name="connsiteX12351" fmla="*/ 122046 w 4853691"/>
                <a:gd name="connsiteY12351" fmla="*/ 2900949 h 4860733"/>
                <a:gd name="connsiteX12352" fmla="*/ 122046 w 4853691"/>
                <a:gd name="connsiteY12352" fmla="*/ 2898602 h 4860733"/>
                <a:gd name="connsiteX12353" fmla="*/ 112658 w 4853691"/>
                <a:gd name="connsiteY12353" fmla="*/ 2882173 h 4860733"/>
                <a:gd name="connsiteX12354" fmla="*/ 107964 w 4853691"/>
                <a:gd name="connsiteY12354" fmla="*/ 2872785 h 4860733"/>
                <a:gd name="connsiteX12355" fmla="*/ 100923 w 4853691"/>
                <a:gd name="connsiteY12355" fmla="*/ 2856356 h 4860733"/>
                <a:gd name="connsiteX12356" fmla="*/ 89188 w 4853691"/>
                <a:gd name="connsiteY12356" fmla="*/ 2825844 h 4860733"/>
                <a:gd name="connsiteX12357" fmla="*/ 100923 w 4853691"/>
                <a:gd name="connsiteY12357" fmla="*/ 2807068 h 4860733"/>
                <a:gd name="connsiteX12358" fmla="*/ 82147 w 4853691"/>
                <a:gd name="connsiteY12358" fmla="*/ 2785944 h 4860733"/>
                <a:gd name="connsiteX12359" fmla="*/ 82147 w 4853691"/>
                <a:gd name="connsiteY12359" fmla="*/ 2771862 h 4860733"/>
                <a:gd name="connsiteX12360" fmla="*/ 89188 w 4853691"/>
                <a:gd name="connsiteY12360" fmla="*/ 2769515 h 4860733"/>
                <a:gd name="connsiteX12361" fmla="*/ 96229 w 4853691"/>
                <a:gd name="connsiteY12361" fmla="*/ 2783597 h 4860733"/>
                <a:gd name="connsiteX12362" fmla="*/ 105617 w 4853691"/>
                <a:gd name="connsiteY12362" fmla="*/ 2804721 h 4860733"/>
                <a:gd name="connsiteX12363" fmla="*/ 124393 w 4853691"/>
                <a:gd name="connsiteY12363" fmla="*/ 2849314 h 4860733"/>
                <a:gd name="connsiteX12364" fmla="*/ 131435 w 4853691"/>
                <a:gd name="connsiteY12364" fmla="*/ 2863397 h 4860733"/>
                <a:gd name="connsiteX12365" fmla="*/ 154905 w 4853691"/>
                <a:gd name="connsiteY12365" fmla="*/ 2912685 h 4860733"/>
                <a:gd name="connsiteX12366" fmla="*/ 164293 w 4853691"/>
                <a:gd name="connsiteY12366" fmla="*/ 2931461 h 4860733"/>
                <a:gd name="connsiteX12367" fmla="*/ 183070 w 4853691"/>
                <a:gd name="connsiteY12367" fmla="*/ 2969014 h 4860733"/>
                <a:gd name="connsiteX12368" fmla="*/ 194805 w 4853691"/>
                <a:gd name="connsiteY12368" fmla="*/ 2990137 h 4860733"/>
                <a:gd name="connsiteX12369" fmla="*/ 213581 w 4853691"/>
                <a:gd name="connsiteY12369" fmla="*/ 3025343 h 4860733"/>
                <a:gd name="connsiteX12370" fmla="*/ 227664 w 4853691"/>
                <a:gd name="connsiteY12370" fmla="*/ 3048813 h 4860733"/>
                <a:gd name="connsiteX12371" fmla="*/ 248787 w 4853691"/>
                <a:gd name="connsiteY12371" fmla="*/ 3084019 h 4860733"/>
                <a:gd name="connsiteX12372" fmla="*/ 262869 w 4853691"/>
                <a:gd name="connsiteY12372" fmla="*/ 3107490 h 4860733"/>
                <a:gd name="connsiteX12373" fmla="*/ 283993 w 4853691"/>
                <a:gd name="connsiteY12373" fmla="*/ 3142695 h 4860733"/>
                <a:gd name="connsiteX12374" fmla="*/ 300422 w 4853691"/>
                <a:gd name="connsiteY12374" fmla="*/ 3168513 h 4860733"/>
                <a:gd name="connsiteX12375" fmla="*/ 316851 w 4853691"/>
                <a:gd name="connsiteY12375" fmla="*/ 3194330 h 4860733"/>
                <a:gd name="connsiteX12376" fmla="*/ 316851 w 4853691"/>
                <a:gd name="connsiteY12376" fmla="*/ 3194330 h 4860733"/>
                <a:gd name="connsiteX12377" fmla="*/ 302769 w 4853691"/>
                <a:gd name="connsiteY12377" fmla="*/ 3175554 h 4860733"/>
                <a:gd name="connsiteX12378" fmla="*/ 281646 w 4853691"/>
                <a:gd name="connsiteY12378" fmla="*/ 3156777 h 4860733"/>
                <a:gd name="connsiteX12379" fmla="*/ 103270 w 4853691"/>
                <a:gd name="connsiteY12379" fmla="*/ 2877479 h 4860733"/>
                <a:gd name="connsiteX12380" fmla="*/ 96229 w 4853691"/>
                <a:gd name="connsiteY12380" fmla="*/ 2879826 h 4860733"/>
                <a:gd name="connsiteX12381" fmla="*/ 93882 w 4853691"/>
                <a:gd name="connsiteY12381" fmla="*/ 2872785 h 4860733"/>
                <a:gd name="connsiteX12382" fmla="*/ 86841 w 4853691"/>
                <a:gd name="connsiteY12382" fmla="*/ 2837579 h 4860733"/>
                <a:gd name="connsiteX12383" fmla="*/ 84494 w 4853691"/>
                <a:gd name="connsiteY12383" fmla="*/ 2825844 h 4860733"/>
                <a:gd name="connsiteX12384" fmla="*/ 86841 w 4853691"/>
                <a:gd name="connsiteY12384" fmla="*/ 2825844 h 4860733"/>
                <a:gd name="connsiteX12385" fmla="*/ 91535 w 4853691"/>
                <a:gd name="connsiteY12385" fmla="*/ 2837579 h 4860733"/>
                <a:gd name="connsiteX12386" fmla="*/ 100923 w 4853691"/>
                <a:gd name="connsiteY12386" fmla="*/ 2858703 h 4860733"/>
                <a:gd name="connsiteX12387" fmla="*/ 110311 w 4853691"/>
                <a:gd name="connsiteY12387" fmla="*/ 2877479 h 4860733"/>
                <a:gd name="connsiteX12388" fmla="*/ 103270 w 4853691"/>
                <a:gd name="connsiteY12388" fmla="*/ 2877479 h 4860733"/>
                <a:gd name="connsiteX12389" fmla="*/ 65717 w 4853691"/>
                <a:gd name="connsiteY12389" fmla="*/ 2771862 h 4860733"/>
                <a:gd name="connsiteX12390" fmla="*/ 58676 w 4853691"/>
                <a:gd name="connsiteY12390" fmla="*/ 2753085 h 4860733"/>
                <a:gd name="connsiteX12391" fmla="*/ 53982 w 4853691"/>
                <a:gd name="connsiteY12391" fmla="*/ 2741350 h 4860733"/>
                <a:gd name="connsiteX12392" fmla="*/ 49288 w 4853691"/>
                <a:gd name="connsiteY12392" fmla="*/ 2729615 h 4860733"/>
                <a:gd name="connsiteX12393" fmla="*/ 53982 w 4853691"/>
                <a:gd name="connsiteY12393" fmla="*/ 2727268 h 4860733"/>
                <a:gd name="connsiteX12394" fmla="*/ 53982 w 4853691"/>
                <a:gd name="connsiteY12394" fmla="*/ 2729615 h 4860733"/>
                <a:gd name="connsiteX12395" fmla="*/ 56329 w 4853691"/>
                <a:gd name="connsiteY12395" fmla="*/ 2736656 h 4860733"/>
                <a:gd name="connsiteX12396" fmla="*/ 61023 w 4853691"/>
                <a:gd name="connsiteY12396" fmla="*/ 2753085 h 4860733"/>
                <a:gd name="connsiteX12397" fmla="*/ 63370 w 4853691"/>
                <a:gd name="connsiteY12397" fmla="*/ 2762474 h 4860733"/>
                <a:gd name="connsiteX12398" fmla="*/ 72758 w 4853691"/>
                <a:gd name="connsiteY12398" fmla="*/ 2788291 h 4860733"/>
                <a:gd name="connsiteX12399" fmla="*/ 72758 w 4853691"/>
                <a:gd name="connsiteY12399" fmla="*/ 2788291 h 4860733"/>
                <a:gd name="connsiteX12400" fmla="*/ 70411 w 4853691"/>
                <a:gd name="connsiteY12400" fmla="*/ 2783597 h 4860733"/>
                <a:gd name="connsiteX12401" fmla="*/ 65717 w 4853691"/>
                <a:gd name="connsiteY12401" fmla="*/ 2771862 h 4860733"/>
                <a:gd name="connsiteX12402" fmla="*/ 49288 w 4853691"/>
                <a:gd name="connsiteY12402" fmla="*/ 2694409 h 4860733"/>
                <a:gd name="connsiteX12403" fmla="*/ 49288 w 4853691"/>
                <a:gd name="connsiteY12403" fmla="*/ 2694409 h 4860733"/>
                <a:gd name="connsiteX12404" fmla="*/ 49288 w 4853691"/>
                <a:gd name="connsiteY12404" fmla="*/ 2694409 h 4860733"/>
                <a:gd name="connsiteX12405" fmla="*/ 49288 w 4853691"/>
                <a:gd name="connsiteY12405" fmla="*/ 2694409 h 4860733"/>
                <a:gd name="connsiteX12406" fmla="*/ 49288 w 4853691"/>
                <a:gd name="connsiteY12406" fmla="*/ 2694409 h 4860733"/>
                <a:gd name="connsiteX12407" fmla="*/ 49288 w 4853691"/>
                <a:gd name="connsiteY12407" fmla="*/ 2694409 h 4860733"/>
                <a:gd name="connsiteX12408" fmla="*/ 39900 w 4853691"/>
                <a:gd name="connsiteY12408" fmla="*/ 2647468 h 4860733"/>
                <a:gd name="connsiteX12409" fmla="*/ 35206 w 4853691"/>
                <a:gd name="connsiteY12409" fmla="*/ 2645121 h 4860733"/>
                <a:gd name="connsiteX12410" fmla="*/ 39900 w 4853691"/>
                <a:gd name="connsiteY12410" fmla="*/ 2642774 h 4860733"/>
                <a:gd name="connsiteX12411" fmla="*/ 39900 w 4853691"/>
                <a:gd name="connsiteY12411" fmla="*/ 2647468 h 4860733"/>
                <a:gd name="connsiteX12412" fmla="*/ 46941 w 4853691"/>
                <a:gd name="connsiteY12412" fmla="*/ 2654510 h 4860733"/>
                <a:gd name="connsiteX12413" fmla="*/ 39900 w 4853691"/>
                <a:gd name="connsiteY12413" fmla="*/ 2647468 h 4860733"/>
                <a:gd name="connsiteX12414" fmla="*/ 39900 w 4853691"/>
                <a:gd name="connsiteY12414" fmla="*/ 2640427 h 4860733"/>
                <a:gd name="connsiteX12415" fmla="*/ 44594 w 4853691"/>
                <a:gd name="connsiteY12415" fmla="*/ 2633386 h 4860733"/>
                <a:gd name="connsiteX12416" fmla="*/ 51635 w 4853691"/>
                <a:gd name="connsiteY12416" fmla="*/ 2654510 h 4860733"/>
                <a:gd name="connsiteX12417" fmla="*/ 46941 w 4853691"/>
                <a:gd name="connsiteY12417" fmla="*/ 2654510 h 4860733"/>
                <a:gd name="connsiteX12418" fmla="*/ 79800 w 4853691"/>
                <a:gd name="connsiteY12418" fmla="*/ 2785944 h 4860733"/>
                <a:gd name="connsiteX12419" fmla="*/ 75105 w 4853691"/>
                <a:gd name="connsiteY12419" fmla="*/ 2785944 h 4860733"/>
                <a:gd name="connsiteX12420" fmla="*/ 68064 w 4853691"/>
                <a:gd name="connsiteY12420" fmla="*/ 2764821 h 4860733"/>
                <a:gd name="connsiteX12421" fmla="*/ 79800 w 4853691"/>
                <a:gd name="connsiteY12421" fmla="*/ 2769515 h 4860733"/>
                <a:gd name="connsiteX12422" fmla="*/ 79800 w 4853691"/>
                <a:gd name="connsiteY12422" fmla="*/ 2785944 h 4860733"/>
                <a:gd name="connsiteX12423" fmla="*/ 607885 w 4853691"/>
                <a:gd name="connsiteY12423" fmla="*/ 3046466 h 4860733"/>
                <a:gd name="connsiteX12424" fmla="*/ 607885 w 4853691"/>
                <a:gd name="connsiteY12424" fmla="*/ 3034731 h 4860733"/>
                <a:gd name="connsiteX12425" fmla="*/ 614926 w 4853691"/>
                <a:gd name="connsiteY12425" fmla="*/ 3032384 h 4860733"/>
                <a:gd name="connsiteX12426" fmla="*/ 619620 w 4853691"/>
                <a:gd name="connsiteY12426" fmla="*/ 3041772 h 4860733"/>
                <a:gd name="connsiteX12427" fmla="*/ 652479 w 4853691"/>
                <a:gd name="connsiteY12427" fmla="*/ 3093407 h 4860733"/>
                <a:gd name="connsiteX12428" fmla="*/ 680643 w 4853691"/>
                <a:gd name="connsiteY12428" fmla="*/ 3138001 h 4860733"/>
                <a:gd name="connsiteX12429" fmla="*/ 701767 w 4853691"/>
                <a:gd name="connsiteY12429" fmla="*/ 3170860 h 4860733"/>
                <a:gd name="connsiteX12430" fmla="*/ 807384 w 4853691"/>
                <a:gd name="connsiteY12430" fmla="*/ 3335153 h 4860733"/>
                <a:gd name="connsiteX12431" fmla="*/ 823813 w 4853691"/>
                <a:gd name="connsiteY12431" fmla="*/ 3358623 h 4860733"/>
                <a:gd name="connsiteX12432" fmla="*/ 863713 w 4853691"/>
                <a:gd name="connsiteY12432" fmla="*/ 3419647 h 4860733"/>
                <a:gd name="connsiteX12433" fmla="*/ 887184 w 4853691"/>
                <a:gd name="connsiteY12433" fmla="*/ 3452505 h 4860733"/>
                <a:gd name="connsiteX12434" fmla="*/ 922389 w 4853691"/>
                <a:gd name="connsiteY12434" fmla="*/ 3506487 h 4860733"/>
                <a:gd name="connsiteX12435" fmla="*/ 948207 w 4853691"/>
                <a:gd name="connsiteY12435" fmla="*/ 3544040 h 4860733"/>
                <a:gd name="connsiteX12436" fmla="*/ 981065 w 4853691"/>
                <a:gd name="connsiteY12436" fmla="*/ 3593328 h 4860733"/>
                <a:gd name="connsiteX12437" fmla="*/ 1013924 w 4853691"/>
                <a:gd name="connsiteY12437" fmla="*/ 3637922 h 4860733"/>
                <a:gd name="connsiteX12438" fmla="*/ 1035047 w 4853691"/>
                <a:gd name="connsiteY12438" fmla="*/ 3668434 h 4860733"/>
                <a:gd name="connsiteX12439" fmla="*/ 1032700 w 4853691"/>
                <a:gd name="connsiteY12439" fmla="*/ 3670781 h 4860733"/>
                <a:gd name="connsiteX12440" fmla="*/ 1016271 w 4853691"/>
                <a:gd name="connsiteY12440" fmla="*/ 3656698 h 4860733"/>
                <a:gd name="connsiteX12441" fmla="*/ 990454 w 4853691"/>
                <a:gd name="connsiteY12441" fmla="*/ 3633228 h 4860733"/>
                <a:gd name="connsiteX12442" fmla="*/ 964636 w 4853691"/>
                <a:gd name="connsiteY12442" fmla="*/ 3609757 h 4860733"/>
                <a:gd name="connsiteX12443" fmla="*/ 936472 w 4853691"/>
                <a:gd name="connsiteY12443" fmla="*/ 3583940 h 4860733"/>
                <a:gd name="connsiteX12444" fmla="*/ 910654 w 4853691"/>
                <a:gd name="connsiteY12444" fmla="*/ 3560470 h 4860733"/>
                <a:gd name="connsiteX12445" fmla="*/ 882489 w 4853691"/>
                <a:gd name="connsiteY12445" fmla="*/ 3534652 h 4860733"/>
                <a:gd name="connsiteX12446" fmla="*/ 856672 w 4853691"/>
                <a:gd name="connsiteY12446" fmla="*/ 3511182 h 4860733"/>
                <a:gd name="connsiteX12447" fmla="*/ 828507 w 4853691"/>
                <a:gd name="connsiteY12447" fmla="*/ 3483017 h 4860733"/>
                <a:gd name="connsiteX12448" fmla="*/ 805037 w 4853691"/>
                <a:gd name="connsiteY12448" fmla="*/ 3459547 h 4860733"/>
                <a:gd name="connsiteX12449" fmla="*/ 774525 w 4853691"/>
                <a:gd name="connsiteY12449" fmla="*/ 3431382 h 4860733"/>
                <a:gd name="connsiteX12450" fmla="*/ 751055 w 4853691"/>
                <a:gd name="connsiteY12450" fmla="*/ 3407912 h 4860733"/>
                <a:gd name="connsiteX12451" fmla="*/ 720543 w 4853691"/>
                <a:gd name="connsiteY12451" fmla="*/ 3377400 h 4860733"/>
                <a:gd name="connsiteX12452" fmla="*/ 699420 w 4853691"/>
                <a:gd name="connsiteY12452" fmla="*/ 3356276 h 4860733"/>
                <a:gd name="connsiteX12453" fmla="*/ 629008 w 4853691"/>
                <a:gd name="connsiteY12453" fmla="*/ 3281171 h 4860733"/>
                <a:gd name="connsiteX12454" fmla="*/ 633703 w 4853691"/>
                <a:gd name="connsiteY12454" fmla="*/ 3267089 h 4860733"/>
                <a:gd name="connsiteX12455" fmla="*/ 612579 w 4853691"/>
                <a:gd name="connsiteY12455" fmla="*/ 3245965 h 4860733"/>
                <a:gd name="connsiteX12456" fmla="*/ 612579 w 4853691"/>
                <a:gd name="connsiteY12456" fmla="*/ 3245965 h 4860733"/>
                <a:gd name="connsiteX12457" fmla="*/ 605538 w 4853691"/>
                <a:gd name="connsiteY12457" fmla="*/ 3081672 h 4860733"/>
                <a:gd name="connsiteX12458" fmla="*/ 607885 w 4853691"/>
                <a:gd name="connsiteY12458" fmla="*/ 3046466 h 4860733"/>
                <a:gd name="connsiteX12459" fmla="*/ 659520 w 4853691"/>
                <a:gd name="connsiteY12459" fmla="*/ 3030037 h 4860733"/>
                <a:gd name="connsiteX12460" fmla="*/ 685338 w 4853691"/>
                <a:gd name="connsiteY12460" fmla="*/ 3037078 h 4860733"/>
                <a:gd name="connsiteX12461" fmla="*/ 713502 w 4853691"/>
                <a:gd name="connsiteY12461" fmla="*/ 3044119 h 4860733"/>
                <a:gd name="connsiteX12462" fmla="*/ 741667 w 4853691"/>
                <a:gd name="connsiteY12462" fmla="*/ 3051160 h 4860733"/>
                <a:gd name="connsiteX12463" fmla="*/ 767484 w 4853691"/>
                <a:gd name="connsiteY12463" fmla="*/ 3058201 h 4860733"/>
                <a:gd name="connsiteX12464" fmla="*/ 800343 w 4853691"/>
                <a:gd name="connsiteY12464" fmla="*/ 3065243 h 4860733"/>
                <a:gd name="connsiteX12465" fmla="*/ 826160 w 4853691"/>
                <a:gd name="connsiteY12465" fmla="*/ 3069937 h 4860733"/>
                <a:gd name="connsiteX12466" fmla="*/ 861366 w 4853691"/>
                <a:gd name="connsiteY12466" fmla="*/ 3076978 h 4860733"/>
                <a:gd name="connsiteX12467" fmla="*/ 884837 w 4853691"/>
                <a:gd name="connsiteY12467" fmla="*/ 3081672 h 4860733"/>
                <a:gd name="connsiteX12468" fmla="*/ 922389 w 4853691"/>
                <a:gd name="connsiteY12468" fmla="*/ 3088713 h 4860733"/>
                <a:gd name="connsiteX12469" fmla="*/ 945860 w 4853691"/>
                <a:gd name="connsiteY12469" fmla="*/ 3093407 h 4860733"/>
                <a:gd name="connsiteX12470" fmla="*/ 988107 w 4853691"/>
                <a:gd name="connsiteY12470" fmla="*/ 3100448 h 4860733"/>
                <a:gd name="connsiteX12471" fmla="*/ 1009230 w 4853691"/>
                <a:gd name="connsiteY12471" fmla="*/ 3102796 h 4860733"/>
                <a:gd name="connsiteX12472" fmla="*/ 1060865 w 4853691"/>
                <a:gd name="connsiteY12472" fmla="*/ 3109836 h 4860733"/>
                <a:gd name="connsiteX12473" fmla="*/ 1074947 w 4853691"/>
                <a:gd name="connsiteY12473" fmla="*/ 3112184 h 4860733"/>
                <a:gd name="connsiteX12474" fmla="*/ 1138318 w 4853691"/>
                <a:gd name="connsiteY12474" fmla="*/ 3119225 h 4860733"/>
                <a:gd name="connsiteX12475" fmla="*/ 1140665 w 4853691"/>
                <a:gd name="connsiteY12475" fmla="*/ 3119225 h 4860733"/>
                <a:gd name="connsiteX12476" fmla="*/ 1276793 w 4853691"/>
                <a:gd name="connsiteY12476" fmla="*/ 3130960 h 4860733"/>
                <a:gd name="connsiteX12477" fmla="*/ 1276793 w 4853691"/>
                <a:gd name="connsiteY12477" fmla="*/ 3130960 h 4860733"/>
                <a:gd name="connsiteX12478" fmla="*/ 1347205 w 4853691"/>
                <a:gd name="connsiteY12478" fmla="*/ 3135654 h 4860733"/>
                <a:gd name="connsiteX12479" fmla="*/ 1356593 w 4853691"/>
                <a:gd name="connsiteY12479" fmla="*/ 3135654 h 4860733"/>
                <a:gd name="connsiteX12480" fmla="*/ 1419963 w 4853691"/>
                <a:gd name="connsiteY12480" fmla="*/ 3138001 h 4860733"/>
                <a:gd name="connsiteX12481" fmla="*/ 1443434 w 4853691"/>
                <a:gd name="connsiteY12481" fmla="*/ 3138001 h 4860733"/>
                <a:gd name="connsiteX12482" fmla="*/ 1495069 w 4853691"/>
                <a:gd name="connsiteY12482" fmla="*/ 3140348 h 4860733"/>
                <a:gd name="connsiteX12483" fmla="*/ 1525580 w 4853691"/>
                <a:gd name="connsiteY12483" fmla="*/ 3140348 h 4860733"/>
                <a:gd name="connsiteX12484" fmla="*/ 1570174 w 4853691"/>
                <a:gd name="connsiteY12484" fmla="*/ 3140348 h 4860733"/>
                <a:gd name="connsiteX12485" fmla="*/ 1605380 w 4853691"/>
                <a:gd name="connsiteY12485" fmla="*/ 3140348 h 4860733"/>
                <a:gd name="connsiteX12486" fmla="*/ 1628850 w 4853691"/>
                <a:gd name="connsiteY12486" fmla="*/ 3140348 h 4860733"/>
                <a:gd name="connsiteX12487" fmla="*/ 1635891 w 4853691"/>
                <a:gd name="connsiteY12487" fmla="*/ 3154431 h 4860733"/>
                <a:gd name="connsiteX12488" fmla="*/ 1584256 w 4853691"/>
                <a:gd name="connsiteY12488" fmla="*/ 3210759 h 4860733"/>
                <a:gd name="connsiteX12489" fmla="*/ 1579562 w 4853691"/>
                <a:gd name="connsiteY12489" fmla="*/ 3215454 h 4860733"/>
                <a:gd name="connsiteX12490" fmla="*/ 1556092 w 4853691"/>
                <a:gd name="connsiteY12490" fmla="*/ 3241271 h 4860733"/>
                <a:gd name="connsiteX12491" fmla="*/ 1544357 w 4853691"/>
                <a:gd name="connsiteY12491" fmla="*/ 3253006 h 4860733"/>
                <a:gd name="connsiteX12492" fmla="*/ 1525580 w 4853691"/>
                <a:gd name="connsiteY12492" fmla="*/ 3274130 h 4860733"/>
                <a:gd name="connsiteX12493" fmla="*/ 1509151 w 4853691"/>
                <a:gd name="connsiteY12493" fmla="*/ 3292906 h 4860733"/>
                <a:gd name="connsiteX12494" fmla="*/ 1495069 w 4853691"/>
                <a:gd name="connsiteY12494" fmla="*/ 3309335 h 4860733"/>
                <a:gd name="connsiteX12495" fmla="*/ 1473945 w 4853691"/>
                <a:gd name="connsiteY12495" fmla="*/ 3330459 h 4860733"/>
                <a:gd name="connsiteX12496" fmla="*/ 1462210 w 4853691"/>
                <a:gd name="connsiteY12496" fmla="*/ 3342194 h 4860733"/>
                <a:gd name="connsiteX12497" fmla="*/ 1436392 w 4853691"/>
                <a:gd name="connsiteY12497" fmla="*/ 3368012 h 4860733"/>
                <a:gd name="connsiteX12498" fmla="*/ 1429351 w 4853691"/>
                <a:gd name="connsiteY12498" fmla="*/ 3375053 h 4860733"/>
                <a:gd name="connsiteX12499" fmla="*/ 1398840 w 4853691"/>
                <a:gd name="connsiteY12499" fmla="*/ 3405564 h 4860733"/>
                <a:gd name="connsiteX12500" fmla="*/ 1398840 w 4853691"/>
                <a:gd name="connsiteY12500" fmla="*/ 3405564 h 4860733"/>
                <a:gd name="connsiteX12501" fmla="*/ 1178217 w 4853691"/>
                <a:gd name="connsiteY12501" fmla="*/ 3600369 h 4860733"/>
                <a:gd name="connsiteX12502" fmla="*/ 1171176 w 4853691"/>
                <a:gd name="connsiteY12502" fmla="*/ 3605063 h 4860733"/>
                <a:gd name="connsiteX12503" fmla="*/ 1147706 w 4853691"/>
                <a:gd name="connsiteY12503" fmla="*/ 3621493 h 4860733"/>
                <a:gd name="connsiteX12504" fmla="*/ 1131276 w 4853691"/>
                <a:gd name="connsiteY12504" fmla="*/ 3633228 h 4860733"/>
                <a:gd name="connsiteX12505" fmla="*/ 1114847 w 4853691"/>
                <a:gd name="connsiteY12505" fmla="*/ 3644963 h 4860733"/>
                <a:gd name="connsiteX12506" fmla="*/ 1093724 w 4853691"/>
                <a:gd name="connsiteY12506" fmla="*/ 3661392 h 4860733"/>
                <a:gd name="connsiteX12507" fmla="*/ 1081988 w 4853691"/>
                <a:gd name="connsiteY12507" fmla="*/ 3668434 h 4860733"/>
                <a:gd name="connsiteX12508" fmla="*/ 1070253 w 4853691"/>
                <a:gd name="connsiteY12508" fmla="*/ 3675475 h 4860733"/>
                <a:gd name="connsiteX12509" fmla="*/ 1053824 w 4853691"/>
                <a:gd name="connsiteY12509" fmla="*/ 3666087 h 4860733"/>
                <a:gd name="connsiteX12510" fmla="*/ 1042089 w 4853691"/>
                <a:gd name="connsiteY12510" fmla="*/ 3670781 h 4860733"/>
                <a:gd name="connsiteX12511" fmla="*/ 868407 w 4853691"/>
                <a:gd name="connsiteY12511" fmla="*/ 3421994 h 4860733"/>
                <a:gd name="connsiteX12512" fmla="*/ 859019 w 4853691"/>
                <a:gd name="connsiteY12512" fmla="*/ 3407912 h 4860733"/>
                <a:gd name="connsiteX12513" fmla="*/ 812078 w 4853691"/>
                <a:gd name="connsiteY12513" fmla="*/ 3337500 h 4860733"/>
                <a:gd name="connsiteX12514" fmla="*/ 795649 w 4853691"/>
                <a:gd name="connsiteY12514" fmla="*/ 3311683 h 4860733"/>
                <a:gd name="connsiteX12515" fmla="*/ 758096 w 4853691"/>
                <a:gd name="connsiteY12515" fmla="*/ 3253006 h 4860733"/>
                <a:gd name="connsiteX12516" fmla="*/ 734626 w 4853691"/>
                <a:gd name="connsiteY12516" fmla="*/ 3217801 h 4860733"/>
                <a:gd name="connsiteX12517" fmla="*/ 706461 w 4853691"/>
                <a:gd name="connsiteY12517" fmla="*/ 3170860 h 4860733"/>
                <a:gd name="connsiteX12518" fmla="*/ 668908 w 4853691"/>
                <a:gd name="connsiteY12518" fmla="*/ 3112184 h 4860733"/>
                <a:gd name="connsiteX12519" fmla="*/ 657173 w 4853691"/>
                <a:gd name="connsiteY12519" fmla="*/ 3093407 h 4860733"/>
                <a:gd name="connsiteX12520" fmla="*/ 619620 w 4853691"/>
                <a:gd name="connsiteY12520" fmla="*/ 3032384 h 4860733"/>
                <a:gd name="connsiteX12521" fmla="*/ 626661 w 4853691"/>
                <a:gd name="connsiteY12521" fmla="*/ 3022996 h 4860733"/>
                <a:gd name="connsiteX12522" fmla="*/ 633703 w 4853691"/>
                <a:gd name="connsiteY12522" fmla="*/ 3025343 h 4860733"/>
                <a:gd name="connsiteX12523" fmla="*/ 659520 w 4853691"/>
                <a:gd name="connsiteY12523" fmla="*/ 3030037 h 4860733"/>
                <a:gd name="connsiteX12524" fmla="*/ 1621809 w 4853691"/>
                <a:gd name="connsiteY12524" fmla="*/ 3067590 h 4860733"/>
                <a:gd name="connsiteX12525" fmla="*/ 1610074 w 4853691"/>
                <a:gd name="connsiteY12525" fmla="*/ 3034731 h 4860733"/>
                <a:gd name="connsiteX12526" fmla="*/ 1603033 w 4853691"/>
                <a:gd name="connsiteY12526" fmla="*/ 3013608 h 4860733"/>
                <a:gd name="connsiteX12527" fmla="*/ 1591298 w 4853691"/>
                <a:gd name="connsiteY12527" fmla="*/ 2985443 h 4860733"/>
                <a:gd name="connsiteX12528" fmla="*/ 1581909 w 4853691"/>
                <a:gd name="connsiteY12528" fmla="*/ 2957279 h 4860733"/>
                <a:gd name="connsiteX12529" fmla="*/ 1574868 w 4853691"/>
                <a:gd name="connsiteY12529" fmla="*/ 2933808 h 4860733"/>
                <a:gd name="connsiteX12530" fmla="*/ 1560786 w 4853691"/>
                <a:gd name="connsiteY12530" fmla="*/ 2893908 h 4860733"/>
                <a:gd name="connsiteX12531" fmla="*/ 1556092 w 4853691"/>
                <a:gd name="connsiteY12531" fmla="*/ 2882173 h 4860733"/>
                <a:gd name="connsiteX12532" fmla="*/ 1523233 w 4853691"/>
                <a:gd name="connsiteY12532" fmla="*/ 2788291 h 4860733"/>
                <a:gd name="connsiteX12533" fmla="*/ 1520886 w 4853691"/>
                <a:gd name="connsiteY12533" fmla="*/ 2783597 h 4860733"/>
                <a:gd name="connsiteX12534" fmla="*/ 1391799 w 4853691"/>
                <a:gd name="connsiteY12534" fmla="*/ 2403376 h 4860733"/>
                <a:gd name="connsiteX12535" fmla="*/ 1405881 w 4853691"/>
                <a:gd name="connsiteY12535" fmla="*/ 2384599 h 4860733"/>
                <a:gd name="connsiteX12536" fmla="*/ 1403534 w 4853691"/>
                <a:gd name="connsiteY12536" fmla="*/ 2377558 h 4860733"/>
                <a:gd name="connsiteX12537" fmla="*/ 1513845 w 4853691"/>
                <a:gd name="connsiteY12537" fmla="*/ 2328270 h 4860733"/>
                <a:gd name="connsiteX12538" fmla="*/ 1642933 w 4853691"/>
                <a:gd name="connsiteY12538" fmla="*/ 2271941 h 4860733"/>
                <a:gd name="connsiteX12539" fmla="*/ 2020807 w 4853691"/>
                <a:gd name="connsiteY12539" fmla="*/ 2109995 h 4860733"/>
                <a:gd name="connsiteX12540" fmla="*/ 2025501 w 4853691"/>
                <a:gd name="connsiteY12540" fmla="*/ 2107648 h 4860733"/>
                <a:gd name="connsiteX12541" fmla="*/ 2034889 w 4853691"/>
                <a:gd name="connsiteY12541" fmla="*/ 2117036 h 4860733"/>
                <a:gd name="connsiteX12542" fmla="*/ 1976213 w 4853691"/>
                <a:gd name="connsiteY12542" fmla="*/ 2262553 h 4860733"/>
                <a:gd name="connsiteX12543" fmla="*/ 1955090 w 4853691"/>
                <a:gd name="connsiteY12543" fmla="*/ 2314188 h 4860733"/>
                <a:gd name="connsiteX12544" fmla="*/ 1882331 w 4853691"/>
                <a:gd name="connsiteY12544" fmla="*/ 2499605 h 4860733"/>
                <a:gd name="connsiteX12545" fmla="*/ 1870596 w 4853691"/>
                <a:gd name="connsiteY12545" fmla="*/ 2527769 h 4860733"/>
                <a:gd name="connsiteX12546" fmla="*/ 1809573 w 4853691"/>
                <a:gd name="connsiteY12546" fmla="*/ 2687368 h 4860733"/>
                <a:gd name="connsiteX12547" fmla="*/ 1790797 w 4853691"/>
                <a:gd name="connsiteY12547" fmla="*/ 2739003 h 4860733"/>
                <a:gd name="connsiteX12548" fmla="*/ 1713344 w 4853691"/>
                <a:gd name="connsiteY12548" fmla="*/ 2947890 h 4860733"/>
                <a:gd name="connsiteX12549" fmla="*/ 1649974 w 4853691"/>
                <a:gd name="connsiteY12549" fmla="*/ 3116878 h 4860733"/>
                <a:gd name="connsiteX12550" fmla="*/ 1642933 w 4853691"/>
                <a:gd name="connsiteY12550" fmla="*/ 3114531 h 4860733"/>
                <a:gd name="connsiteX12551" fmla="*/ 1635891 w 4853691"/>
                <a:gd name="connsiteY12551" fmla="*/ 3116878 h 4860733"/>
                <a:gd name="connsiteX12552" fmla="*/ 1624156 w 4853691"/>
                <a:gd name="connsiteY12552" fmla="*/ 3084019 h 4860733"/>
                <a:gd name="connsiteX12553" fmla="*/ 1621809 w 4853691"/>
                <a:gd name="connsiteY12553" fmla="*/ 3067590 h 4860733"/>
                <a:gd name="connsiteX12554" fmla="*/ 1300264 w 4853691"/>
                <a:gd name="connsiteY12554" fmla="*/ 1962131 h 4860733"/>
                <a:gd name="connsiteX12555" fmla="*/ 1300264 w 4853691"/>
                <a:gd name="connsiteY12555" fmla="*/ 1952743 h 4860733"/>
                <a:gd name="connsiteX12556" fmla="*/ 1302611 w 4853691"/>
                <a:gd name="connsiteY12556" fmla="*/ 1868249 h 4860733"/>
                <a:gd name="connsiteX12557" fmla="*/ 1302611 w 4853691"/>
                <a:gd name="connsiteY12557" fmla="*/ 1851820 h 4860733"/>
                <a:gd name="connsiteX12558" fmla="*/ 1304958 w 4853691"/>
                <a:gd name="connsiteY12558" fmla="*/ 1776714 h 4860733"/>
                <a:gd name="connsiteX12559" fmla="*/ 1307305 w 4853691"/>
                <a:gd name="connsiteY12559" fmla="*/ 1725079 h 4860733"/>
                <a:gd name="connsiteX12560" fmla="*/ 1309652 w 4853691"/>
                <a:gd name="connsiteY12560" fmla="*/ 1685179 h 4860733"/>
                <a:gd name="connsiteX12561" fmla="*/ 1311999 w 4853691"/>
                <a:gd name="connsiteY12561" fmla="*/ 1614768 h 4860733"/>
                <a:gd name="connsiteX12562" fmla="*/ 1311999 w 4853691"/>
                <a:gd name="connsiteY12562" fmla="*/ 1595992 h 4860733"/>
                <a:gd name="connsiteX12563" fmla="*/ 1326081 w 4853691"/>
                <a:gd name="connsiteY12563" fmla="*/ 1356593 h 4860733"/>
                <a:gd name="connsiteX12564" fmla="*/ 1326081 w 4853691"/>
                <a:gd name="connsiteY12564" fmla="*/ 1356593 h 4860733"/>
                <a:gd name="connsiteX12565" fmla="*/ 1347205 w 4853691"/>
                <a:gd name="connsiteY12565" fmla="*/ 1335469 h 4860733"/>
                <a:gd name="connsiteX12566" fmla="*/ 1328428 w 4853691"/>
                <a:gd name="connsiteY12566" fmla="*/ 1316693 h 4860733"/>
                <a:gd name="connsiteX12567" fmla="*/ 1333122 w 4853691"/>
                <a:gd name="connsiteY12567" fmla="*/ 1250976 h 4860733"/>
                <a:gd name="connsiteX12568" fmla="*/ 1335469 w 4853691"/>
                <a:gd name="connsiteY12568" fmla="*/ 1225158 h 4860733"/>
                <a:gd name="connsiteX12569" fmla="*/ 1340164 w 4853691"/>
                <a:gd name="connsiteY12569" fmla="*/ 1168829 h 4860733"/>
                <a:gd name="connsiteX12570" fmla="*/ 1342511 w 4853691"/>
                <a:gd name="connsiteY12570" fmla="*/ 1145359 h 4860733"/>
                <a:gd name="connsiteX12571" fmla="*/ 1342511 w 4853691"/>
                <a:gd name="connsiteY12571" fmla="*/ 1140665 h 4860733"/>
                <a:gd name="connsiteX12572" fmla="*/ 1490375 w 4853691"/>
                <a:gd name="connsiteY12572" fmla="*/ 1084335 h 4860733"/>
                <a:gd name="connsiteX12573" fmla="*/ 1509151 w 4853691"/>
                <a:gd name="connsiteY12573" fmla="*/ 1096071 h 4860733"/>
                <a:gd name="connsiteX12574" fmla="*/ 1530274 w 4853691"/>
                <a:gd name="connsiteY12574" fmla="*/ 1074947 h 4860733"/>
                <a:gd name="connsiteX12575" fmla="*/ 1530274 w 4853691"/>
                <a:gd name="connsiteY12575" fmla="*/ 1070253 h 4860733"/>
                <a:gd name="connsiteX12576" fmla="*/ 1549051 w 4853691"/>
                <a:gd name="connsiteY12576" fmla="*/ 1063212 h 4860733"/>
                <a:gd name="connsiteX12577" fmla="*/ 1556092 w 4853691"/>
                <a:gd name="connsiteY12577" fmla="*/ 1077294 h 4860733"/>
                <a:gd name="connsiteX12578" fmla="*/ 1565480 w 4853691"/>
                <a:gd name="connsiteY12578" fmla="*/ 1098418 h 4860733"/>
                <a:gd name="connsiteX12579" fmla="*/ 1584256 w 4853691"/>
                <a:gd name="connsiteY12579" fmla="*/ 1140665 h 4860733"/>
                <a:gd name="connsiteX12580" fmla="*/ 1591298 w 4853691"/>
                <a:gd name="connsiteY12580" fmla="*/ 1157094 h 4860733"/>
                <a:gd name="connsiteX12581" fmla="*/ 1612421 w 4853691"/>
                <a:gd name="connsiteY12581" fmla="*/ 1208729 h 4860733"/>
                <a:gd name="connsiteX12582" fmla="*/ 1617115 w 4853691"/>
                <a:gd name="connsiteY12582" fmla="*/ 1218117 h 4860733"/>
                <a:gd name="connsiteX12583" fmla="*/ 1640586 w 4853691"/>
                <a:gd name="connsiteY12583" fmla="*/ 1276793 h 4860733"/>
                <a:gd name="connsiteX12584" fmla="*/ 1640586 w 4853691"/>
                <a:gd name="connsiteY12584" fmla="*/ 1279140 h 4860733"/>
                <a:gd name="connsiteX12585" fmla="*/ 1790797 w 4853691"/>
                <a:gd name="connsiteY12585" fmla="*/ 1668750 h 4860733"/>
                <a:gd name="connsiteX12586" fmla="*/ 1779061 w 4853691"/>
                <a:gd name="connsiteY12586" fmla="*/ 1687526 h 4860733"/>
                <a:gd name="connsiteX12587" fmla="*/ 1783755 w 4853691"/>
                <a:gd name="connsiteY12587" fmla="*/ 1699262 h 4860733"/>
                <a:gd name="connsiteX12588" fmla="*/ 1746203 w 4853691"/>
                <a:gd name="connsiteY12588" fmla="*/ 1725079 h 4860733"/>
                <a:gd name="connsiteX12589" fmla="*/ 1732120 w 4853691"/>
                <a:gd name="connsiteY12589" fmla="*/ 1734467 h 4860733"/>
                <a:gd name="connsiteX12590" fmla="*/ 1715691 w 4853691"/>
                <a:gd name="connsiteY12590" fmla="*/ 1746203 h 4860733"/>
                <a:gd name="connsiteX12591" fmla="*/ 1551398 w 4853691"/>
                <a:gd name="connsiteY12591" fmla="*/ 1865902 h 4860733"/>
                <a:gd name="connsiteX12592" fmla="*/ 1534968 w 4853691"/>
                <a:gd name="connsiteY12592" fmla="*/ 1877637 h 4860733"/>
                <a:gd name="connsiteX12593" fmla="*/ 1509151 w 4853691"/>
                <a:gd name="connsiteY12593" fmla="*/ 1896413 h 4860733"/>
                <a:gd name="connsiteX12594" fmla="*/ 1473945 w 4853691"/>
                <a:gd name="connsiteY12594" fmla="*/ 1922231 h 4860733"/>
                <a:gd name="connsiteX12595" fmla="*/ 1466904 w 4853691"/>
                <a:gd name="connsiteY12595" fmla="*/ 1926925 h 4860733"/>
                <a:gd name="connsiteX12596" fmla="*/ 1316693 w 4853691"/>
                <a:gd name="connsiteY12596" fmla="*/ 2039583 h 4860733"/>
                <a:gd name="connsiteX12597" fmla="*/ 1302611 w 4853691"/>
                <a:gd name="connsiteY12597" fmla="*/ 2032542 h 4860733"/>
                <a:gd name="connsiteX12598" fmla="*/ 1302611 w 4853691"/>
                <a:gd name="connsiteY12598" fmla="*/ 2030195 h 4860733"/>
                <a:gd name="connsiteX12599" fmla="*/ 1300264 w 4853691"/>
                <a:gd name="connsiteY12599" fmla="*/ 1962131 h 4860733"/>
                <a:gd name="connsiteX12600" fmla="*/ 1356593 w 4853691"/>
                <a:gd name="connsiteY12600" fmla="*/ 1004536 h 4860733"/>
                <a:gd name="connsiteX12601" fmla="*/ 1363634 w 4853691"/>
                <a:gd name="connsiteY12601" fmla="*/ 943513 h 4860733"/>
                <a:gd name="connsiteX12602" fmla="*/ 1363634 w 4853691"/>
                <a:gd name="connsiteY12602" fmla="*/ 934125 h 4860733"/>
                <a:gd name="connsiteX12603" fmla="*/ 1370675 w 4853691"/>
                <a:gd name="connsiteY12603" fmla="*/ 880142 h 4860733"/>
                <a:gd name="connsiteX12604" fmla="*/ 1382410 w 4853691"/>
                <a:gd name="connsiteY12604" fmla="*/ 873101 h 4860733"/>
                <a:gd name="connsiteX12605" fmla="*/ 1431698 w 4853691"/>
                <a:gd name="connsiteY12605" fmla="*/ 842590 h 4860733"/>
                <a:gd name="connsiteX12606" fmla="*/ 1438739 w 4853691"/>
                <a:gd name="connsiteY12606" fmla="*/ 837896 h 4860733"/>
                <a:gd name="connsiteX12607" fmla="*/ 1450475 w 4853691"/>
                <a:gd name="connsiteY12607" fmla="*/ 861366 h 4860733"/>
                <a:gd name="connsiteX12608" fmla="*/ 1464557 w 4853691"/>
                <a:gd name="connsiteY12608" fmla="*/ 889531 h 4860733"/>
                <a:gd name="connsiteX12609" fmla="*/ 1476292 w 4853691"/>
                <a:gd name="connsiteY12609" fmla="*/ 915348 h 4860733"/>
                <a:gd name="connsiteX12610" fmla="*/ 1488028 w 4853691"/>
                <a:gd name="connsiteY12610" fmla="*/ 941166 h 4860733"/>
                <a:gd name="connsiteX12611" fmla="*/ 1502110 w 4853691"/>
                <a:gd name="connsiteY12611" fmla="*/ 971677 h 4860733"/>
                <a:gd name="connsiteX12612" fmla="*/ 1504457 w 4853691"/>
                <a:gd name="connsiteY12612" fmla="*/ 978718 h 4860733"/>
                <a:gd name="connsiteX12613" fmla="*/ 1497416 w 4853691"/>
                <a:gd name="connsiteY12613" fmla="*/ 976371 h 4860733"/>
                <a:gd name="connsiteX12614" fmla="*/ 1422310 w 4853691"/>
                <a:gd name="connsiteY12614" fmla="*/ 999842 h 4860733"/>
                <a:gd name="connsiteX12615" fmla="*/ 1387104 w 4853691"/>
                <a:gd name="connsiteY12615" fmla="*/ 1011577 h 4860733"/>
                <a:gd name="connsiteX12616" fmla="*/ 1354246 w 4853691"/>
                <a:gd name="connsiteY12616" fmla="*/ 1023312 h 4860733"/>
                <a:gd name="connsiteX12617" fmla="*/ 1354246 w 4853691"/>
                <a:gd name="connsiteY12617" fmla="*/ 1016271 h 4860733"/>
                <a:gd name="connsiteX12618" fmla="*/ 1356593 w 4853691"/>
                <a:gd name="connsiteY12618" fmla="*/ 1004536 h 4860733"/>
                <a:gd name="connsiteX12619" fmla="*/ 2135812 w 4853691"/>
                <a:gd name="connsiteY12619" fmla="*/ 819119 h 4860733"/>
                <a:gd name="connsiteX12620" fmla="*/ 2152242 w 4853691"/>
                <a:gd name="connsiteY12620" fmla="*/ 783914 h 4860733"/>
                <a:gd name="connsiteX12621" fmla="*/ 2161630 w 4853691"/>
                <a:gd name="connsiteY12621" fmla="*/ 765137 h 4860733"/>
                <a:gd name="connsiteX12622" fmla="*/ 2178059 w 4853691"/>
                <a:gd name="connsiteY12622" fmla="*/ 732279 h 4860733"/>
                <a:gd name="connsiteX12623" fmla="*/ 2187447 w 4853691"/>
                <a:gd name="connsiteY12623" fmla="*/ 713502 h 4860733"/>
                <a:gd name="connsiteX12624" fmla="*/ 2203877 w 4853691"/>
                <a:gd name="connsiteY12624" fmla="*/ 680643 h 4860733"/>
                <a:gd name="connsiteX12625" fmla="*/ 2203877 w 4853691"/>
                <a:gd name="connsiteY12625" fmla="*/ 680643 h 4860733"/>
                <a:gd name="connsiteX12626" fmla="*/ 2213265 w 4853691"/>
                <a:gd name="connsiteY12626" fmla="*/ 682991 h 4860733"/>
                <a:gd name="connsiteX12627" fmla="*/ 2225000 w 4853691"/>
                <a:gd name="connsiteY12627" fmla="*/ 678296 h 4860733"/>
                <a:gd name="connsiteX12628" fmla="*/ 2246123 w 4853691"/>
                <a:gd name="connsiteY12628" fmla="*/ 704114 h 4860733"/>
                <a:gd name="connsiteX12629" fmla="*/ 2253165 w 4853691"/>
                <a:gd name="connsiteY12629" fmla="*/ 713502 h 4860733"/>
                <a:gd name="connsiteX12630" fmla="*/ 2278982 w 4853691"/>
                <a:gd name="connsiteY12630" fmla="*/ 748708 h 4860733"/>
                <a:gd name="connsiteX12631" fmla="*/ 2290717 w 4853691"/>
                <a:gd name="connsiteY12631" fmla="*/ 765137 h 4860733"/>
                <a:gd name="connsiteX12632" fmla="*/ 2311841 w 4853691"/>
                <a:gd name="connsiteY12632" fmla="*/ 793302 h 4860733"/>
                <a:gd name="connsiteX12633" fmla="*/ 2330617 w 4853691"/>
                <a:gd name="connsiteY12633" fmla="*/ 819119 h 4860733"/>
                <a:gd name="connsiteX12634" fmla="*/ 2340005 w 4853691"/>
                <a:gd name="connsiteY12634" fmla="*/ 833202 h 4860733"/>
                <a:gd name="connsiteX12635" fmla="*/ 2117036 w 4853691"/>
                <a:gd name="connsiteY12635" fmla="*/ 849631 h 4860733"/>
                <a:gd name="connsiteX12636" fmla="*/ 2124077 w 4853691"/>
                <a:gd name="connsiteY12636" fmla="*/ 833202 h 4860733"/>
                <a:gd name="connsiteX12637" fmla="*/ 2135812 w 4853691"/>
                <a:gd name="connsiteY12637" fmla="*/ 819119 h 4860733"/>
                <a:gd name="connsiteX12638" fmla="*/ 2600528 w 4853691"/>
                <a:gd name="connsiteY12638" fmla="*/ 833202 h 4860733"/>
                <a:gd name="connsiteX12639" fmla="*/ 2626345 w 4853691"/>
                <a:gd name="connsiteY12639" fmla="*/ 833202 h 4860733"/>
                <a:gd name="connsiteX12640" fmla="*/ 2680327 w 4853691"/>
                <a:gd name="connsiteY12640" fmla="*/ 835549 h 4860733"/>
                <a:gd name="connsiteX12641" fmla="*/ 2713186 w 4853691"/>
                <a:gd name="connsiteY12641" fmla="*/ 837896 h 4860733"/>
                <a:gd name="connsiteX12642" fmla="*/ 2762474 w 4853691"/>
                <a:gd name="connsiteY12642" fmla="*/ 840243 h 4860733"/>
                <a:gd name="connsiteX12643" fmla="*/ 2795332 w 4853691"/>
                <a:gd name="connsiteY12643" fmla="*/ 842590 h 4860733"/>
                <a:gd name="connsiteX12644" fmla="*/ 2842273 w 4853691"/>
                <a:gd name="connsiteY12644" fmla="*/ 847284 h 4860733"/>
                <a:gd name="connsiteX12645" fmla="*/ 2877479 w 4853691"/>
                <a:gd name="connsiteY12645" fmla="*/ 849631 h 4860733"/>
                <a:gd name="connsiteX12646" fmla="*/ 2922073 w 4853691"/>
                <a:gd name="connsiteY12646" fmla="*/ 854325 h 4860733"/>
                <a:gd name="connsiteX12647" fmla="*/ 2957279 w 4853691"/>
                <a:gd name="connsiteY12647" fmla="*/ 859019 h 4860733"/>
                <a:gd name="connsiteX12648" fmla="*/ 2957279 w 4853691"/>
                <a:gd name="connsiteY12648" fmla="*/ 873101 h 4860733"/>
                <a:gd name="connsiteX12649" fmla="*/ 2783597 w 4853691"/>
                <a:gd name="connsiteY12649" fmla="*/ 868407 h 4860733"/>
                <a:gd name="connsiteX12650" fmla="*/ 2379905 w 4853691"/>
                <a:gd name="connsiteY12650" fmla="*/ 889531 h 4860733"/>
                <a:gd name="connsiteX12651" fmla="*/ 2370517 w 4853691"/>
                <a:gd name="connsiteY12651" fmla="*/ 875448 h 4860733"/>
                <a:gd name="connsiteX12652" fmla="*/ 2361129 w 4853691"/>
                <a:gd name="connsiteY12652" fmla="*/ 861366 h 4860733"/>
                <a:gd name="connsiteX12653" fmla="*/ 2344699 w 4853691"/>
                <a:gd name="connsiteY12653" fmla="*/ 837896 h 4860733"/>
                <a:gd name="connsiteX12654" fmla="*/ 2520728 w 4853691"/>
                <a:gd name="connsiteY12654" fmla="*/ 833202 h 4860733"/>
                <a:gd name="connsiteX12655" fmla="*/ 2600528 w 4853691"/>
                <a:gd name="connsiteY12655" fmla="*/ 833202 h 4860733"/>
                <a:gd name="connsiteX12656" fmla="*/ 3039425 w 4853691"/>
                <a:gd name="connsiteY12656" fmla="*/ 868407 h 4860733"/>
                <a:gd name="connsiteX12657" fmla="*/ 3084019 w 4853691"/>
                <a:gd name="connsiteY12657" fmla="*/ 875448 h 4860733"/>
                <a:gd name="connsiteX12658" fmla="*/ 3121572 w 4853691"/>
                <a:gd name="connsiteY12658" fmla="*/ 880142 h 4860733"/>
                <a:gd name="connsiteX12659" fmla="*/ 3149736 w 4853691"/>
                <a:gd name="connsiteY12659" fmla="*/ 884836 h 4860733"/>
                <a:gd name="connsiteX12660" fmla="*/ 2964320 w 4853691"/>
                <a:gd name="connsiteY12660" fmla="*/ 870754 h 4860733"/>
                <a:gd name="connsiteX12661" fmla="*/ 2964320 w 4853691"/>
                <a:gd name="connsiteY12661" fmla="*/ 866060 h 4860733"/>
                <a:gd name="connsiteX12662" fmla="*/ 2964320 w 4853691"/>
                <a:gd name="connsiteY12662" fmla="*/ 859019 h 4860733"/>
                <a:gd name="connsiteX12663" fmla="*/ 3006567 w 4853691"/>
                <a:gd name="connsiteY12663" fmla="*/ 863713 h 4860733"/>
                <a:gd name="connsiteX12664" fmla="*/ 3039425 w 4853691"/>
                <a:gd name="connsiteY12664" fmla="*/ 868407 h 4860733"/>
                <a:gd name="connsiteX12665" fmla="*/ 3215454 w 4853691"/>
                <a:gd name="connsiteY12665" fmla="*/ 868407 h 4860733"/>
                <a:gd name="connsiteX12666" fmla="*/ 3224842 w 4853691"/>
                <a:gd name="connsiteY12666" fmla="*/ 891878 h 4860733"/>
                <a:gd name="connsiteX12667" fmla="*/ 3191983 w 4853691"/>
                <a:gd name="connsiteY12667" fmla="*/ 889531 h 4860733"/>
                <a:gd name="connsiteX12668" fmla="*/ 3191983 w 4853691"/>
                <a:gd name="connsiteY12668" fmla="*/ 889531 h 4860733"/>
                <a:gd name="connsiteX12669" fmla="*/ 3189636 w 4853691"/>
                <a:gd name="connsiteY12669" fmla="*/ 880142 h 4860733"/>
                <a:gd name="connsiteX12670" fmla="*/ 3206066 w 4853691"/>
                <a:gd name="connsiteY12670" fmla="*/ 870754 h 4860733"/>
                <a:gd name="connsiteX12671" fmla="*/ 3215454 w 4853691"/>
                <a:gd name="connsiteY12671" fmla="*/ 868407 h 4860733"/>
                <a:gd name="connsiteX12672" fmla="*/ 2957279 w 4853691"/>
                <a:gd name="connsiteY12672" fmla="*/ 1002189 h 4860733"/>
                <a:gd name="connsiteX12673" fmla="*/ 2938502 w 4853691"/>
                <a:gd name="connsiteY12673" fmla="*/ 1023312 h 4860733"/>
                <a:gd name="connsiteX12674" fmla="*/ 2957279 w 4853691"/>
                <a:gd name="connsiteY12674" fmla="*/ 1044436 h 4860733"/>
                <a:gd name="connsiteX12675" fmla="*/ 2959626 w 4853691"/>
                <a:gd name="connsiteY12675" fmla="*/ 1330775 h 4860733"/>
                <a:gd name="connsiteX12676" fmla="*/ 2959626 w 4853691"/>
                <a:gd name="connsiteY12676" fmla="*/ 1335469 h 4860733"/>
                <a:gd name="connsiteX12677" fmla="*/ 2961973 w 4853691"/>
                <a:gd name="connsiteY12677" fmla="*/ 1436392 h 4860733"/>
                <a:gd name="connsiteX12678" fmla="*/ 2961973 w 4853691"/>
                <a:gd name="connsiteY12678" fmla="*/ 1452822 h 4860733"/>
                <a:gd name="connsiteX12679" fmla="*/ 2964320 w 4853691"/>
                <a:gd name="connsiteY12679" fmla="*/ 1542009 h 4860733"/>
                <a:gd name="connsiteX12680" fmla="*/ 2964320 w 4853691"/>
                <a:gd name="connsiteY12680" fmla="*/ 1572521 h 4860733"/>
                <a:gd name="connsiteX12681" fmla="*/ 2966667 w 4853691"/>
                <a:gd name="connsiteY12681" fmla="*/ 1647627 h 4860733"/>
                <a:gd name="connsiteX12682" fmla="*/ 2969014 w 4853691"/>
                <a:gd name="connsiteY12682" fmla="*/ 1701609 h 4860733"/>
                <a:gd name="connsiteX12683" fmla="*/ 2971361 w 4853691"/>
                <a:gd name="connsiteY12683" fmla="*/ 1755591 h 4860733"/>
                <a:gd name="connsiteX12684" fmla="*/ 2976055 w 4853691"/>
                <a:gd name="connsiteY12684" fmla="*/ 1837737 h 4860733"/>
                <a:gd name="connsiteX12685" fmla="*/ 2976055 w 4853691"/>
                <a:gd name="connsiteY12685" fmla="*/ 1847126 h 4860733"/>
                <a:gd name="connsiteX12686" fmla="*/ 2969014 w 4853691"/>
                <a:gd name="connsiteY12686" fmla="*/ 1849473 h 4860733"/>
                <a:gd name="connsiteX12687" fmla="*/ 2966667 w 4853691"/>
                <a:gd name="connsiteY12687" fmla="*/ 1844779 h 4860733"/>
                <a:gd name="connsiteX12688" fmla="*/ 2938502 w 4853691"/>
                <a:gd name="connsiteY12688" fmla="*/ 1795491 h 4860733"/>
                <a:gd name="connsiteX12689" fmla="*/ 2863397 w 4853691"/>
                <a:gd name="connsiteY12689" fmla="*/ 1671097 h 4860733"/>
                <a:gd name="connsiteX12690" fmla="*/ 2856355 w 4853691"/>
                <a:gd name="connsiteY12690" fmla="*/ 1659362 h 4860733"/>
                <a:gd name="connsiteX12691" fmla="*/ 2816456 w 4853691"/>
                <a:gd name="connsiteY12691" fmla="*/ 1593645 h 4860733"/>
                <a:gd name="connsiteX12692" fmla="*/ 2741350 w 4853691"/>
                <a:gd name="connsiteY12692" fmla="*/ 1466904 h 4860733"/>
                <a:gd name="connsiteX12693" fmla="*/ 2739003 w 4853691"/>
                <a:gd name="connsiteY12693" fmla="*/ 1462210 h 4860733"/>
                <a:gd name="connsiteX12694" fmla="*/ 2483175 w 4853691"/>
                <a:gd name="connsiteY12694" fmla="*/ 1044436 h 4860733"/>
                <a:gd name="connsiteX12695" fmla="*/ 2483175 w 4853691"/>
                <a:gd name="connsiteY12695" fmla="*/ 1044436 h 4860733"/>
                <a:gd name="connsiteX12696" fmla="*/ 2445622 w 4853691"/>
                <a:gd name="connsiteY12696" fmla="*/ 988107 h 4860733"/>
                <a:gd name="connsiteX12697" fmla="*/ 2443275 w 4853691"/>
                <a:gd name="connsiteY12697" fmla="*/ 983412 h 4860733"/>
                <a:gd name="connsiteX12698" fmla="*/ 2408070 w 4853691"/>
                <a:gd name="connsiteY12698" fmla="*/ 931777 h 4860733"/>
                <a:gd name="connsiteX12699" fmla="*/ 2398681 w 4853691"/>
                <a:gd name="connsiteY12699" fmla="*/ 917695 h 4860733"/>
                <a:gd name="connsiteX12700" fmla="*/ 2382252 w 4853691"/>
                <a:gd name="connsiteY12700" fmla="*/ 891878 h 4860733"/>
                <a:gd name="connsiteX12701" fmla="*/ 2785944 w 4853691"/>
                <a:gd name="connsiteY12701" fmla="*/ 870754 h 4860733"/>
                <a:gd name="connsiteX12702" fmla="*/ 2959626 w 4853691"/>
                <a:gd name="connsiteY12702" fmla="*/ 875448 h 4860733"/>
                <a:gd name="connsiteX12703" fmla="*/ 2957279 w 4853691"/>
                <a:gd name="connsiteY12703" fmla="*/ 971677 h 4860733"/>
                <a:gd name="connsiteX12704" fmla="*/ 2957279 w 4853691"/>
                <a:gd name="connsiteY12704" fmla="*/ 1002189 h 4860733"/>
                <a:gd name="connsiteX12705" fmla="*/ 3421994 w 4853691"/>
                <a:gd name="connsiteY12705" fmla="*/ 2558281 h 4860733"/>
                <a:gd name="connsiteX12706" fmla="*/ 3445464 w 4853691"/>
                <a:gd name="connsiteY12706" fmla="*/ 2560628 h 4860733"/>
                <a:gd name="connsiteX12707" fmla="*/ 3473629 w 4853691"/>
                <a:gd name="connsiteY12707" fmla="*/ 2562975 h 4860733"/>
                <a:gd name="connsiteX12708" fmla="*/ 3506487 w 4853691"/>
                <a:gd name="connsiteY12708" fmla="*/ 2565322 h 4860733"/>
                <a:gd name="connsiteX12709" fmla="*/ 3506487 w 4853691"/>
                <a:gd name="connsiteY12709" fmla="*/ 2565322 h 4860733"/>
                <a:gd name="connsiteX12710" fmla="*/ 3515876 w 4853691"/>
                <a:gd name="connsiteY12710" fmla="*/ 2581751 h 4860733"/>
                <a:gd name="connsiteX12711" fmla="*/ 3490058 w 4853691"/>
                <a:gd name="connsiteY12711" fmla="*/ 2628692 h 4860733"/>
                <a:gd name="connsiteX12712" fmla="*/ 3468935 w 4853691"/>
                <a:gd name="connsiteY12712" fmla="*/ 2666245 h 4860733"/>
                <a:gd name="connsiteX12713" fmla="*/ 3360970 w 4853691"/>
                <a:gd name="connsiteY12713" fmla="*/ 2875132 h 4860733"/>
                <a:gd name="connsiteX12714" fmla="*/ 3351582 w 4853691"/>
                <a:gd name="connsiteY12714" fmla="*/ 2893908 h 4860733"/>
                <a:gd name="connsiteX12715" fmla="*/ 3306988 w 4853691"/>
                <a:gd name="connsiteY12715" fmla="*/ 2980749 h 4860733"/>
                <a:gd name="connsiteX12716" fmla="*/ 3276477 w 4853691"/>
                <a:gd name="connsiteY12716" fmla="*/ 3044119 h 4860733"/>
                <a:gd name="connsiteX12717" fmla="*/ 3255353 w 4853691"/>
                <a:gd name="connsiteY12717" fmla="*/ 3084019 h 4860733"/>
                <a:gd name="connsiteX12718" fmla="*/ 3114531 w 4853691"/>
                <a:gd name="connsiteY12718" fmla="*/ 3370359 h 4860733"/>
                <a:gd name="connsiteX12719" fmla="*/ 3107489 w 4853691"/>
                <a:gd name="connsiteY12719" fmla="*/ 3368012 h 4860733"/>
                <a:gd name="connsiteX12720" fmla="*/ 3107489 w 4853691"/>
                <a:gd name="connsiteY12720" fmla="*/ 3368012 h 4860733"/>
                <a:gd name="connsiteX12721" fmla="*/ 3107489 w 4853691"/>
                <a:gd name="connsiteY12721" fmla="*/ 3353929 h 4860733"/>
                <a:gd name="connsiteX12722" fmla="*/ 3102795 w 4853691"/>
                <a:gd name="connsiteY12722" fmla="*/ 3281171 h 4860733"/>
                <a:gd name="connsiteX12723" fmla="*/ 3100449 w 4853691"/>
                <a:gd name="connsiteY12723" fmla="*/ 3238924 h 4860733"/>
                <a:gd name="connsiteX12724" fmla="*/ 3095754 w 4853691"/>
                <a:gd name="connsiteY12724" fmla="*/ 3175554 h 4860733"/>
                <a:gd name="connsiteX12725" fmla="*/ 3093407 w 4853691"/>
                <a:gd name="connsiteY12725" fmla="*/ 3123919 h 4860733"/>
                <a:gd name="connsiteX12726" fmla="*/ 3091060 w 4853691"/>
                <a:gd name="connsiteY12726" fmla="*/ 3067590 h 4860733"/>
                <a:gd name="connsiteX12727" fmla="*/ 3088713 w 4853691"/>
                <a:gd name="connsiteY12727" fmla="*/ 3001873 h 4860733"/>
                <a:gd name="connsiteX12728" fmla="*/ 3086366 w 4853691"/>
                <a:gd name="connsiteY12728" fmla="*/ 2959626 h 4860733"/>
                <a:gd name="connsiteX12729" fmla="*/ 3081672 w 4853691"/>
                <a:gd name="connsiteY12729" fmla="*/ 2865744 h 4860733"/>
                <a:gd name="connsiteX12730" fmla="*/ 3081672 w 4853691"/>
                <a:gd name="connsiteY12730" fmla="*/ 2849314 h 4860733"/>
                <a:gd name="connsiteX12731" fmla="*/ 3074631 w 4853691"/>
                <a:gd name="connsiteY12731" fmla="*/ 2532463 h 4860733"/>
                <a:gd name="connsiteX12732" fmla="*/ 3093407 w 4853691"/>
                <a:gd name="connsiteY12732" fmla="*/ 2516034 h 4860733"/>
                <a:gd name="connsiteX12733" fmla="*/ 3135654 w 4853691"/>
                <a:gd name="connsiteY12733" fmla="*/ 2520728 h 4860733"/>
                <a:gd name="connsiteX12734" fmla="*/ 3421994 w 4853691"/>
                <a:gd name="connsiteY12734" fmla="*/ 2558281 h 4860733"/>
                <a:gd name="connsiteX12735" fmla="*/ 3227189 w 4853691"/>
                <a:gd name="connsiteY12735" fmla="*/ 3325765 h 4860733"/>
                <a:gd name="connsiteX12736" fmla="*/ 3281171 w 4853691"/>
                <a:gd name="connsiteY12736" fmla="*/ 3295253 h 4860733"/>
                <a:gd name="connsiteX12737" fmla="*/ 3342194 w 4853691"/>
                <a:gd name="connsiteY12737" fmla="*/ 3260048 h 4860733"/>
                <a:gd name="connsiteX12738" fmla="*/ 3407911 w 4853691"/>
                <a:gd name="connsiteY12738" fmla="*/ 3222495 h 4860733"/>
                <a:gd name="connsiteX12739" fmla="*/ 3454852 w 4853691"/>
                <a:gd name="connsiteY12739" fmla="*/ 3194330 h 4860733"/>
                <a:gd name="connsiteX12740" fmla="*/ 3522917 w 4853691"/>
                <a:gd name="connsiteY12740" fmla="*/ 3154431 h 4860733"/>
                <a:gd name="connsiteX12741" fmla="*/ 3565163 w 4853691"/>
                <a:gd name="connsiteY12741" fmla="*/ 3128613 h 4860733"/>
                <a:gd name="connsiteX12742" fmla="*/ 3623840 w 4853691"/>
                <a:gd name="connsiteY12742" fmla="*/ 3093407 h 4860733"/>
                <a:gd name="connsiteX12743" fmla="*/ 3673128 w 4853691"/>
                <a:gd name="connsiteY12743" fmla="*/ 3062896 h 4860733"/>
                <a:gd name="connsiteX12744" fmla="*/ 3724763 w 4853691"/>
                <a:gd name="connsiteY12744" fmla="*/ 3032384 h 4860733"/>
                <a:gd name="connsiteX12745" fmla="*/ 3781092 w 4853691"/>
                <a:gd name="connsiteY12745" fmla="*/ 2997178 h 4860733"/>
                <a:gd name="connsiteX12746" fmla="*/ 3799868 w 4853691"/>
                <a:gd name="connsiteY12746" fmla="*/ 2985443 h 4860733"/>
                <a:gd name="connsiteX12747" fmla="*/ 3992326 w 4853691"/>
                <a:gd name="connsiteY12747" fmla="*/ 2868091 h 4860733"/>
                <a:gd name="connsiteX12748" fmla="*/ 4076820 w 4853691"/>
                <a:gd name="connsiteY12748" fmla="*/ 2816456 h 4860733"/>
                <a:gd name="connsiteX12749" fmla="*/ 4090902 w 4853691"/>
                <a:gd name="connsiteY12749" fmla="*/ 2825844 h 4860733"/>
                <a:gd name="connsiteX12750" fmla="*/ 4086208 w 4853691"/>
                <a:gd name="connsiteY12750" fmla="*/ 2903296 h 4860733"/>
                <a:gd name="connsiteX12751" fmla="*/ 4086208 w 4853691"/>
                <a:gd name="connsiteY12751" fmla="*/ 2912685 h 4860733"/>
                <a:gd name="connsiteX12752" fmla="*/ 4081514 w 4853691"/>
                <a:gd name="connsiteY12752" fmla="*/ 3414952 h 4860733"/>
                <a:gd name="connsiteX12753" fmla="*/ 4081514 w 4853691"/>
                <a:gd name="connsiteY12753" fmla="*/ 3419647 h 4860733"/>
                <a:gd name="connsiteX12754" fmla="*/ 4083861 w 4853691"/>
                <a:gd name="connsiteY12754" fmla="*/ 3508834 h 4860733"/>
                <a:gd name="connsiteX12755" fmla="*/ 4086208 w 4853691"/>
                <a:gd name="connsiteY12755" fmla="*/ 3546387 h 4860733"/>
                <a:gd name="connsiteX12756" fmla="*/ 4088555 w 4853691"/>
                <a:gd name="connsiteY12756" fmla="*/ 3581593 h 4860733"/>
                <a:gd name="connsiteX12757" fmla="*/ 4069778 w 4853691"/>
                <a:gd name="connsiteY12757" fmla="*/ 3600369 h 4860733"/>
                <a:gd name="connsiteX12758" fmla="*/ 4069778 w 4853691"/>
                <a:gd name="connsiteY12758" fmla="*/ 3602716 h 4860733"/>
                <a:gd name="connsiteX12759" fmla="*/ 4060390 w 4853691"/>
                <a:gd name="connsiteY12759" fmla="*/ 3605063 h 4860733"/>
                <a:gd name="connsiteX12760" fmla="*/ 4039267 w 4853691"/>
                <a:gd name="connsiteY12760" fmla="*/ 3609757 h 4860733"/>
                <a:gd name="connsiteX12761" fmla="*/ 4008755 w 4853691"/>
                <a:gd name="connsiteY12761" fmla="*/ 3614451 h 4860733"/>
                <a:gd name="connsiteX12762" fmla="*/ 3987632 w 4853691"/>
                <a:gd name="connsiteY12762" fmla="*/ 3616799 h 4860733"/>
                <a:gd name="connsiteX12763" fmla="*/ 3952426 w 4853691"/>
                <a:gd name="connsiteY12763" fmla="*/ 3619146 h 4860733"/>
                <a:gd name="connsiteX12764" fmla="*/ 3935997 w 4853691"/>
                <a:gd name="connsiteY12764" fmla="*/ 3621493 h 4860733"/>
                <a:gd name="connsiteX12765" fmla="*/ 3882015 w 4853691"/>
                <a:gd name="connsiteY12765" fmla="*/ 3623840 h 4860733"/>
                <a:gd name="connsiteX12766" fmla="*/ 3797521 w 4853691"/>
                <a:gd name="connsiteY12766" fmla="*/ 3619146 h 4860733"/>
                <a:gd name="connsiteX12767" fmla="*/ 3795174 w 4853691"/>
                <a:gd name="connsiteY12767" fmla="*/ 3619146 h 4860733"/>
                <a:gd name="connsiteX12768" fmla="*/ 3764662 w 4853691"/>
                <a:gd name="connsiteY12768" fmla="*/ 3616799 h 4860733"/>
                <a:gd name="connsiteX12769" fmla="*/ 3750580 w 4853691"/>
                <a:gd name="connsiteY12769" fmla="*/ 3614451 h 4860733"/>
                <a:gd name="connsiteX12770" fmla="*/ 3727110 w 4853691"/>
                <a:gd name="connsiteY12770" fmla="*/ 3612105 h 4860733"/>
                <a:gd name="connsiteX12771" fmla="*/ 3705986 w 4853691"/>
                <a:gd name="connsiteY12771" fmla="*/ 3609757 h 4860733"/>
                <a:gd name="connsiteX12772" fmla="*/ 3682516 w 4853691"/>
                <a:gd name="connsiteY12772" fmla="*/ 3605063 h 4860733"/>
                <a:gd name="connsiteX12773" fmla="*/ 3659045 w 4853691"/>
                <a:gd name="connsiteY12773" fmla="*/ 3600369 h 4860733"/>
                <a:gd name="connsiteX12774" fmla="*/ 3637922 w 4853691"/>
                <a:gd name="connsiteY12774" fmla="*/ 3595675 h 4860733"/>
                <a:gd name="connsiteX12775" fmla="*/ 3612104 w 4853691"/>
                <a:gd name="connsiteY12775" fmla="*/ 3590981 h 4860733"/>
                <a:gd name="connsiteX12776" fmla="*/ 3593328 w 4853691"/>
                <a:gd name="connsiteY12776" fmla="*/ 3586287 h 4860733"/>
                <a:gd name="connsiteX12777" fmla="*/ 3562817 w 4853691"/>
                <a:gd name="connsiteY12777" fmla="*/ 3579246 h 4860733"/>
                <a:gd name="connsiteX12778" fmla="*/ 3546387 w 4853691"/>
                <a:gd name="connsiteY12778" fmla="*/ 3574552 h 4860733"/>
                <a:gd name="connsiteX12779" fmla="*/ 3515876 w 4853691"/>
                <a:gd name="connsiteY12779" fmla="*/ 3565164 h 4860733"/>
                <a:gd name="connsiteX12780" fmla="*/ 3499446 w 4853691"/>
                <a:gd name="connsiteY12780" fmla="*/ 3560470 h 4860733"/>
                <a:gd name="connsiteX12781" fmla="*/ 3466588 w 4853691"/>
                <a:gd name="connsiteY12781" fmla="*/ 3551081 h 4860733"/>
                <a:gd name="connsiteX12782" fmla="*/ 3450158 w 4853691"/>
                <a:gd name="connsiteY12782" fmla="*/ 3544040 h 4860733"/>
                <a:gd name="connsiteX12783" fmla="*/ 3417300 w 4853691"/>
                <a:gd name="connsiteY12783" fmla="*/ 3532305 h 4860733"/>
                <a:gd name="connsiteX12784" fmla="*/ 3400870 w 4853691"/>
                <a:gd name="connsiteY12784" fmla="*/ 3525264 h 4860733"/>
                <a:gd name="connsiteX12785" fmla="*/ 3368012 w 4853691"/>
                <a:gd name="connsiteY12785" fmla="*/ 3513529 h 4860733"/>
                <a:gd name="connsiteX12786" fmla="*/ 3349235 w 4853691"/>
                <a:gd name="connsiteY12786" fmla="*/ 3506487 h 4860733"/>
                <a:gd name="connsiteX12787" fmla="*/ 3316377 w 4853691"/>
                <a:gd name="connsiteY12787" fmla="*/ 3492405 h 4860733"/>
                <a:gd name="connsiteX12788" fmla="*/ 3295253 w 4853691"/>
                <a:gd name="connsiteY12788" fmla="*/ 3483017 h 4860733"/>
                <a:gd name="connsiteX12789" fmla="*/ 3264742 w 4853691"/>
                <a:gd name="connsiteY12789" fmla="*/ 3468935 h 4860733"/>
                <a:gd name="connsiteX12790" fmla="*/ 3241271 w 4853691"/>
                <a:gd name="connsiteY12790" fmla="*/ 3457199 h 4860733"/>
                <a:gd name="connsiteX12791" fmla="*/ 3213106 w 4853691"/>
                <a:gd name="connsiteY12791" fmla="*/ 3443117 h 4860733"/>
                <a:gd name="connsiteX12792" fmla="*/ 3184942 w 4853691"/>
                <a:gd name="connsiteY12792" fmla="*/ 3429035 h 4860733"/>
                <a:gd name="connsiteX12793" fmla="*/ 3161472 w 4853691"/>
                <a:gd name="connsiteY12793" fmla="*/ 3417300 h 4860733"/>
                <a:gd name="connsiteX12794" fmla="*/ 3128613 w 4853691"/>
                <a:gd name="connsiteY12794" fmla="*/ 3398523 h 4860733"/>
                <a:gd name="connsiteX12795" fmla="*/ 3126266 w 4853691"/>
                <a:gd name="connsiteY12795" fmla="*/ 3398523 h 4860733"/>
                <a:gd name="connsiteX12796" fmla="*/ 3128613 w 4853691"/>
                <a:gd name="connsiteY12796" fmla="*/ 3389135 h 4860733"/>
                <a:gd name="connsiteX12797" fmla="*/ 3126266 w 4853691"/>
                <a:gd name="connsiteY12797" fmla="*/ 3379747 h 4860733"/>
                <a:gd name="connsiteX12798" fmla="*/ 3140348 w 4853691"/>
                <a:gd name="connsiteY12798" fmla="*/ 3372706 h 4860733"/>
                <a:gd name="connsiteX12799" fmla="*/ 3227189 w 4853691"/>
                <a:gd name="connsiteY12799" fmla="*/ 3325765 h 4860733"/>
                <a:gd name="connsiteX12800" fmla="*/ 3100449 w 4853691"/>
                <a:gd name="connsiteY12800" fmla="*/ 3522917 h 4860733"/>
                <a:gd name="connsiteX12801" fmla="*/ 3095754 w 4853691"/>
                <a:gd name="connsiteY12801" fmla="*/ 3626187 h 4860733"/>
                <a:gd name="connsiteX12802" fmla="*/ 3093407 w 4853691"/>
                <a:gd name="connsiteY12802" fmla="*/ 3652004 h 4860733"/>
                <a:gd name="connsiteX12803" fmla="*/ 3088713 w 4853691"/>
                <a:gd name="connsiteY12803" fmla="*/ 3750580 h 4860733"/>
                <a:gd name="connsiteX12804" fmla="*/ 3088713 w 4853691"/>
                <a:gd name="connsiteY12804" fmla="*/ 3778745 h 4860733"/>
                <a:gd name="connsiteX12805" fmla="*/ 3086366 w 4853691"/>
                <a:gd name="connsiteY12805" fmla="*/ 3874974 h 4860733"/>
                <a:gd name="connsiteX12806" fmla="*/ 3086366 w 4853691"/>
                <a:gd name="connsiteY12806" fmla="*/ 3903138 h 4860733"/>
                <a:gd name="connsiteX12807" fmla="*/ 3084019 w 4853691"/>
                <a:gd name="connsiteY12807" fmla="*/ 3999367 h 4860733"/>
                <a:gd name="connsiteX12808" fmla="*/ 3084019 w 4853691"/>
                <a:gd name="connsiteY12808" fmla="*/ 4022838 h 4860733"/>
                <a:gd name="connsiteX12809" fmla="*/ 3081672 w 4853691"/>
                <a:gd name="connsiteY12809" fmla="*/ 4180090 h 4860733"/>
                <a:gd name="connsiteX12810" fmla="*/ 2870438 w 4853691"/>
                <a:gd name="connsiteY12810" fmla="*/ 4187131 h 4860733"/>
                <a:gd name="connsiteX12811" fmla="*/ 2870438 w 4853691"/>
                <a:gd name="connsiteY12811" fmla="*/ 4187131 h 4860733"/>
                <a:gd name="connsiteX12812" fmla="*/ 2811762 w 4853691"/>
                <a:gd name="connsiteY12812" fmla="*/ 4187131 h 4860733"/>
                <a:gd name="connsiteX12813" fmla="*/ 2818803 w 4853691"/>
                <a:gd name="connsiteY12813" fmla="*/ 4170702 h 4860733"/>
                <a:gd name="connsiteX12814" fmla="*/ 3053508 w 4853691"/>
                <a:gd name="connsiteY12814" fmla="*/ 3546387 h 4860733"/>
                <a:gd name="connsiteX12815" fmla="*/ 3088713 w 4853691"/>
                <a:gd name="connsiteY12815" fmla="*/ 3450158 h 4860733"/>
                <a:gd name="connsiteX12816" fmla="*/ 3102795 w 4853691"/>
                <a:gd name="connsiteY12816" fmla="*/ 3410258 h 4860733"/>
                <a:gd name="connsiteX12817" fmla="*/ 3107489 w 4853691"/>
                <a:gd name="connsiteY12817" fmla="*/ 3410258 h 4860733"/>
                <a:gd name="connsiteX12818" fmla="*/ 3102795 w 4853691"/>
                <a:gd name="connsiteY12818" fmla="*/ 3499446 h 4860733"/>
                <a:gd name="connsiteX12819" fmla="*/ 3100449 w 4853691"/>
                <a:gd name="connsiteY12819" fmla="*/ 3522917 h 4860733"/>
                <a:gd name="connsiteX12820" fmla="*/ 3417300 w 4853691"/>
                <a:gd name="connsiteY12820" fmla="*/ 4168354 h 4860733"/>
                <a:gd name="connsiteX12821" fmla="*/ 3414953 w 4853691"/>
                <a:gd name="connsiteY12821" fmla="*/ 4170702 h 4860733"/>
                <a:gd name="connsiteX12822" fmla="*/ 3384441 w 4853691"/>
                <a:gd name="connsiteY12822" fmla="*/ 4191825 h 4860733"/>
                <a:gd name="connsiteX12823" fmla="*/ 3351582 w 4853691"/>
                <a:gd name="connsiteY12823" fmla="*/ 4212948 h 4860733"/>
                <a:gd name="connsiteX12824" fmla="*/ 3321071 w 4853691"/>
                <a:gd name="connsiteY12824" fmla="*/ 4231725 h 4860733"/>
                <a:gd name="connsiteX12825" fmla="*/ 3285865 w 4853691"/>
                <a:gd name="connsiteY12825" fmla="*/ 4252848 h 4860733"/>
                <a:gd name="connsiteX12826" fmla="*/ 3257701 w 4853691"/>
                <a:gd name="connsiteY12826" fmla="*/ 4269278 h 4860733"/>
                <a:gd name="connsiteX12827" fmla="*/ 3253007 w 4853691"/>
                <a:gd name="connsiteY12827" fmla="*/ 4271625 h 4860733"/>
                <a:gd name="connsiteX12828" fmla="*/ 3086366 w 4853691"/>
                <a:gd name="connsiteY12828" fmla="*/ 4281013 h 4860733"/>
                <a:gd name="connsiteX12829" fmla="*/ 3086366 w 4853691"/>
                <a:gd name="connsiteY12829" fmla="*/ 4184784 h 4860733"/>
                <a:gd name="connsiteX12830" fmla="*/ 3480670 w 4853691"/>
                <a:gd name="connsiteY12830" fmla="*/ 4128455 h 4860733"/>
                <a:gd name="connsiteX12831" fmla="*/ 3417300 w 4853691"/>
                <a:gd name="connsiteY12831" fmla="*/ 4168354 h 4860733"/>
                <a:gd name="connsiteX12832" fmla="*/ 2938502 w 4853691"/>
                <a:gd name="connsiteY12832" fmla="*/ 4278666 h 4860733"/>
                <a:gd name="connsiteX12833" fmla="*/ 2898602 w 4853691"/>
                <a:gd name="connsiteY12833" fmla="*/ 4276319 h 4860733"/>
                <a:gd name="connsiteX12834" fmla="*/ 2844620 w 4853691"/>
                <a:gd name="connsiteY12834" fmla="*/ 4273972 h 4860733"/>
                <a:gd name="connsiteX12835" fmla="*/ 2830538 w 4853691"/>
                <a:gd name="connsiteY12835" fmla="*/ 4273972 h 4860733"/>
                <a:gd name="connsiteX12836" fmla="*/ 2825844 w 4853691"/>
                <a:gd name="connsiteY12836" fmla="*/ 4271625 h 4860733"/>
                <a:gd name="connsiteX12837" fmla="*/ 2821150 w 4853691"/>
                <a:gd name="connsiteY12837" fmla="*/ 4269278 h 4860733"/>
                <a:gd name="connsiteX12838" fmla="*/ 2802374 w 4853691"/>
                <a:gd name="connsiteY12838" fmla="*/ 4259889 h 4860733"/>
                <a:gd name="connsiteX12839" fmla="*/ 2804721 w 4853691"/>
                <a:gd name="connsiteY12839" fmla="*/ 4252848 h 4860733"/>
                <a:gd name="connsiteX12840" fmla="*/ 2792985 w 4853691"/>
                <a:gd name="connsiteY12840" fmla="*/ 4234072 h 4860733"/>
                <a:gd name="connsiteX12841" fmla="*/ 2807068 w 4853691"/>
                <a:gd name="connsiteY12841" fmla="*/ 4198866 h 4860733"/>
                <a:gd name="connsiteX12842" fmla="*/ 2811762 w 4853691"/>
                <a:gd name="connsiteY12842" fmla="*/ 4187131 h 4860733"/>
                <a:gd name="connsiteX12843" fmla="*/ 2872785 w 4853691"/>
                <a:gd name="connsiteY12843" fmla="*/ 4187131 h 4860733"/>
                <a:gd name="connsiteX12844" fmla="*/ 2872785 w 4853691"/>
                <a:gd name="connsiteY12844" fmla="*/ 4187131 h 4860733"/>
                <a:gd name="connsiteX12845" fmla="*/ 3084019 w 4853691"/>
                <a:gd name="connsiteY12845" fmla="*/ 4180090 h 4860733"/>
                <a:gd name="connsiteX12846" fmla="*/ 3084019 w 4853691"/>
                <a:gd name="connsiteY12846" fmla="*/ 4276319 h 4860733"/>
                <a:gd name="connsiteX12847" fmla="*/ 3032384 w 4853691"/>
                <a:gd name="connsiteY12847" fmla="*/ 4276319 h 4860733"/>
                <a:gd name="connsiteX12848" fmla="*/ 2938502 w 4853691"/>
                <a:gd name="connsiteY12848" fmla="*/ 4278666 h 4860733"/>
                <a:gd name="connsiteX12849" fmla="*/ 2692062 w 4853691"/>
                <a:gd name="connsiteY12849" fmla="*/ 4290401 h 4860733"/>
                <a:gd name="connsiteX12850" fmla="*/ 2654510 w 4853691"/>
                <a:gd name="connsiteY12850" fmla="*/ 4306830 h 4860733"/>
                <a:gd name="connsiteX12851" fmla="*/ 2626345 w 4853691"/>
                <a:gd name="connsiteY12851" fmla="*/ 4316219 h 4860733"/>
                <a:gd name="connsiteX12852" fmla="*/ 2588792 w 4853691"/>
                <a:gd name="connsiteY12852" fmla="*/ 4330301 h 4860733"/>
                <a:gd name="connsiteX12853" fmla="*/ 2560628 w 4853691"/>
                <a:gd name="connsiteY12853" fmla="*/ 4339689 h 4860733"/>
                <a:gd name="connsiteX12854" fmla="*/ 2525422 w 4853691"/>
                <a:gd name="connsiteY12854" fmla="*/ 4351424 h 4860733"/>
                <a:gd name="connsiteX12855" fmla="*/ 2516034 w 4853691"/>
                <a:gd name="connsiteY12855" fmla="*/ 4353771 h 4860733"/>
                <a:gd name="connsiteX12856" fmla="*/ 2318882 w 4853691"/>
                <a:gd name="connsiteY12856" fmla="*/ 4327954 h 4860733"/>
                <a:gd name="connsiteX12857" fmla="*/ 2304800 w 4853691"/>
                <a:gd name="connsiteY12857" fmla="*/ 4325607 h 4860733"/>
                <a:gd name="connsiteX12858" fmla="*/ 2269594 w 4853691"/>
                <a:gd name="connsiteY12858" fmla="*/ 4318565 h 4860733"/>
                <a:gd name="connsiteX12859" fmla="*/ 2023154 w 4853691"/>
                <a:gd name="connsiteY12859" fmla="*/ 4264584 h 4860733"/>
                <a:gd name="connsiteX12860" fmla="*/ 2023154 w 4853691"/>
                <a:gd name="connsiteY12860" fmla="*/ 4259889 h 4860733"/>
                <a:gd name="connsiteX12861" fmla="*/ 2002031 w 4853691"/>
                <a:gd name="connsiteY12861" fmla="*/ 4238766 h 4860733"/>
                <a:gd name="connsiteX12862" fmla="*/ 1985601 w 4853691"/>
                <a:gd name="connsiteY12862" fmla="*/ 4248154 h 4860733"/>
                <a:gd name="connsiteX12863" fmla="*/ 1952743 w 4853691"/>
                <a:gd name="connsiteY12863" fmla="*/ 4227031 h 4860733"/>
                <a:gd name="connsiteX12864" fmla="*/ 1943355 w 4853691"/>
                <a:gd name="connsiteY12864" fmla="*/ 4219990 h 4860733"/>
                <a:gd name="connsiteX12865" fmla="*/ 1910496 w 4853691"/>
                <a:gd name="connsiteY12865" fmla="*/ 4198866 h 4860733"/>
                <a:gd name="connsiteX12866" fmla="*/ 1882331 w 4853691"/>
                <a:gd name="connsiteY12866" fmla="*/ 4180090 h 4860733"/>
                <a:gd name="connsiteX12867" fmla="*/ 1854167 w 4853691"/>
                <a:gd name="connsiteY12867" fmla="*/ 4161313 h 4860733"/>
                <a:gd name="connsiteX12868" fmla="*/ 1821308 w 4853691"/>
                <a:gd name="connsiteY12868" fmla="*/ 4140190 h 4860733"/>
                <a:gd name="connsiteX12869" fmla="*/ 1795491 w 4853691"/>
                <a:gd name="connsiteY12869" fmla="*/ 4121414 h 4860733"/>
                <a:gd name="connsiteX12870" fmla="*/ 1783755 w 4853691"/>
                <a:gd name="connsiteY12870" fmla="*/ 4112026 h 4860733"/>
                <a:gd name="connsiteX12871" fmla="*/ 1809573 w 4853691"/>
                <a:gd name="connsiteY12871" fmla="*/ 4065085 h 4860733"/>
                <a:gd name="connsiteX12872" fmla="*/ 1814267 w 4853691"/>
                <a:gd name="connsiteY12872" fmla="*/ 4058043 h 4860733"/>
                <a:gd name="connsiteX12873" fmla="*/ 1821308 w 4853691"/>
                <a:gd name="connsiteY12873" fmla="*/ 4043961 h 4860733"/>
                <a:gd name="connsiteX12874" fmla="*/ 1830696 w 4853691"/>
                <a:gd name="connsiteY12874" fmla="*/ 4046308 h 4860733"/>
                <a:gd name="connsiteX12875" fmla="*/ 1833043 w 4853691"/>
                <a:gd name="connsiteY12875" fmla="*/ 4046308 h 4860733"/>
                <a:gd name="connsiteX12876" fmla="*/ 1854167 w 4853691"/>
                <a:gd name="connsiteY12876" fmla="*/ 4053349 h 4860733"/>
                <a:gd name="connsiteX12877" fmla="*/ 1884678 w 4853691"/>
                <a:gd name="connsiteY12877" fmla="*/ 4065085 h 4860733"/>
                <a:gd name="connsiteX12878" fmla="*/ 1955090 w 4853691"/>
                <a:gd name="connsiteY12878" fmla="*/ 4088555 h 4860733"/>
                <a:gd name="connsiteX12879" fmla="*/ 1978560 w 4853691"/>
                <a:gd name="connsiteY12879" fmla="*/ 4095596 h 4860733"/>
                <a:gd name="connsiteX12880" fmla="*/ 2063054 w 4853691"/>
                <a:gd name="connsiteY12880" fmla="*/ 4121414 h 4860733"/>
                <a:gd name="connsiteX12881" fmla="*/ 2074789 w 4853691"/>
                <a:gd name="connsiteY12881" fmla="*/ 4123761 h 4860733"/>
                <a:gd name="connsiteX12882" fmla="*/ 2267247 w 4853691"/>
                <a:gd name="connsiteY12882" fmla="*/ 4175396 h 4860733"/>
                <a:gd name="connsiteX12883" fmla="*/ 2748391 w 4853691"/>
                <a:gd name="connsiteY12883" fmla="*/ 4257542 h 4860733"/>
                <a:gd name="connsiteX12884" fmla="*/ 2720227 w 4853691"/>
                <a:gd name="connsiteY12884" fmla="*/ 4269278 h 4860733"/>
                <a:gd name="connsiteX12885" fmla="*/ 2692062 w 4853691"/>
                <a:gd name="connsiteY12885" fmla="*/ 4290401 h 4860733"/>
                <a:gd name="connsiteX12886" fmla="*/ 1898761 w 4853691"/>
                <a:gd name="connsiteY12886" fmla="*/ 4250501 h 4860733"/>
                <a:gd name="connsiteX12887" fmla="*/ 1821308 w 4853691"/>
                <a:gd name="connsiteY12887" fmla="*/ 4238766 h 4860733"/>
                <a:gd name="connsiteX12888" fmla="*/ 1821308 w 4853691"/>
                <a:gd name="connsiteY12888" fmla="*/ 4236419 h 4860733"/>
                <a:gd name="connsiteX12889" fmla="*/ 1800185 w 4853691"/>
                <a:gd name="connsiteY12889" fmla="*/ 4215296 h 4860733"/>
                <a:gd name="connsiteX12890" fmla="*/ 1786102 w 4853691"/>
                <a:gd name="connsiteY12890" fmla="*/ 4219990 h 4860733"/>
                <a:gd name="connsiteX12891" fmla="*/ 1764979 w 4853691"/>
                <a:gd name="connsiteY12891" fmla="*/ 4198866 h 4860733"/>
                <a:gd name="connsiteX12892" fmla="*/ 1755591 w 4853691"/>
                <a:gd name="connsiteY12892" fmla="*/ 4189478 h 4860733"/>
                <a:gd name="connsiteX12893" fmla="*/ 1746203 w 4853691"/>
                <a:gd name="connsiteY12893" fmla="*/ 4180090 h 4860733"/>
                <a:gd name="connsiteX12894" fmla="*/ 1779061 w 4853691"/>
                <a:gd name="connsiteY12894" fmla="*/ 4121414 h 4860733"/>
                <a:gd name="connsiteX12895" fmla="*/ 1800185 w 4853691"/>
                <a:gd name="connsiteY12895" fmla="*/ 4135496 h 4860733"/>
                <a:gd name="connsiteX12896" fmla="*/ 1816614 w 4853691"/>
                <a:gd name="connsiteY12896" fmla="*/ 4147231 h 4860733"/>
                <a:gd name="connsiteX12897" fmla="*/ 1875290 w 4853691"/>
                <a:gd name="connsiteY12897" fmla="*/ 4187131 h 4860733"/>
                <a:gd name="connsiteX12898" fmla="*/ 1901108 w 4853691"/>
                <a:gd name="connsiteY12898" fmla="*/ 4203560 h 4860733"/>
                <a:gd name="connsiteX12899" fmla="*/ 1933966 w 4853691"/>
                <a:gd name="connsiteY12899" fmla="*/ 4224684 h 4860733"/>
                <a:gd name="connsiteX12900" fmla="*/ 1964478 w 4853691"/>
                <a:gd name="connsiteY12900" fmla="*/ 4243460 h 4860733"/>
                <a:gd name="connsiteX12901" fmla="*/ 1978560 w 4853691"/>
                <a:gd name="connsiteY12901" fmla="*/ 4252848 h 4860733"/>
                <a:gd name="connsiteX12902" fmla="*/ 1976213 w 4853691"/>
                <a:gd name="connsiteY12902" fmla="*/ 4259889 h 4860733"/>
                <a:gd name="connsiteX12903" fmla="*/ 1926925 w 4853691"/>
                <a:gd name="connsiteY12903" fmla="*/ 4252848 h 4860733"/>
                <a:gd name="connsiteX12904" fmla="*/ 1898761 w 4853691"/>
                <a:gd name="connsiteY12904" fmla="*/ 4250501 h 4860733"/>
                <a:gd name="connsiteX12905" fmla="*/ 1767326 w 4853691"/>
                <a:gd name="connsiteY12905" fmla="*/ 4276319 h 4860733"/>
                <a:gd name="connsiteX12906" fmla="*/ 1743856 w 4853691"/>
                <a:gd name="connsiteY12906" fmla="*/ 4304483 h 4860733"/>
                <a:gd name="connsiteX12907" fmla="*/ 1734467 w 4853691"/>
                <a:gd name="connsiteY12907" fmla="*/ 4313871 h 4860733"/>
                <a:gd name="connsiteX12908" fmla="*/ 1668750 w 4853691"/>
                <a:gd name="connsiteY12908" fmla="*/ 4379589 h 4860733"/>
                <a:gd name="connsiteX12909" fmla="*/ 1659362 w 4853691"/>
                <a:gd name="connsiteY12909" fmla="*/ 4386630 h 4860733"/>
                <a:gd name="connsiteX12910" fmla="*/ 1633544 w 4853691"/>
                <a:gd name="connsiteY12910" fmla="*/ 4407753 h 4860733"/>
                <a:gd name="connsiteX12911" fmla="*/ 1621809 w 4853691"/>
                <a:gd name="connsiteY12911" fmla="*/ 4417142 h 4860733"/>
                <a:gd name="connsiteX12912" fmla="*/ 1600686 w 4853691"/>
                <a:gd name="connsiteY12912" fmla="*/ 4433571 h 4860733"/>
                <a:gd name="connsiteX12913" fmla="*/ 1584256 w 4853691"/>
                <a:gd name="connsiteY12913" fmla="*/ 4445306 h 4860733"/>
                <a:gd name="connsiteX12914" fmla="*/ 1565480 w 4853691"/>
                <a:gd name="connsiteY12914" fmla="*/ 4457041 h 4860733"/>
                <a:gd name="connsiteX12915" fmla="*/ 1549051 w 4853691"/>
                <a:gd name="connsiteY12915" fmla="*/ 4466429 h 4860733"/>
                <a:gd name="connsiteX12916" fmla="*/ 1549051 w 4853691"/>
                <a:gd name="connsiteY12916" fmla="*/ 4466429 h 4860733"/>
                <a:gd name="connsiteX12917" fmla="*/ 1544357 w 4853691"/>
                <a:gd name="connsiteY12917" fmla="*/ 4461735 h 4860733"/>
                <a:gd name="connsiteX12918" fmla="*/ 1544357 w 4853691"/>
                <a:gd name="connsiteY12918" fmla="*/ 4461735 h 4860733"/>
                <a:gd name="connsiteX12919" fmla="*/ 1549051 w 4853691"/>
                <a:gd name="connsiteY12919" fmla="*/ 4457041 h 4860733"/>
                <a:gd name="connsiteX12920" fmla="*/ 1558439 w 4853691"/>
                <a:gd name="connsiteY12920" fmla="*/ 4447653 h 4860733"/>
                <a:gd name="connsiteX12921" fmla="*/ 1567827 w 4853691"/>
                <a:gd name="connsiteY12921" fmla="*/ 4438265 h 4860733"/>
                <a:gd name="connsiteX12922" fmla="*/ 1577215 w 4853691"/>
                <a:gd name="connsiteY12922" fmla="*/ 4428877 h 4860733"/>
                <a:gd name="connsiteX12923" fmla="*/ 1584256 w 4853691"/>
                <a:gd name="connsiteY12923" fmla="*/ 4419489 h 4860733"/>
                <a:gd name="connsiteX12924" fmla="*/ 1593645 w 4853691"/>
                <a:gd name="connsiteY12924" fmla="*/ 4407753 h 4860733"/>
                <a:gd name="connsiteX12925" fmla="*/ 1600686 w 4853691"/>
                <a:gd name="connsiteY12925" fmla="*/ 4400712 h 4860733"/>
                <a:gd name="connsiteX12926" fmla="*/ 1612421 w 4853691"/>
                <a:gd name="connsiteY12926" fmla="*/ 4386630 h 4860733"/>
                <a:gd name="connsiteX12927" fmla="*/ 1617115 w 4853691"/>
                <a:gd name="connsiteY12927" fmla="*/ 4379589 h 4860733"/>
                <a:gd name="connsiteX12928" fmla="*/ 1631197 w 4853691"/>
                <a:gd name="connsiteY12928" fmla="*/ 4363160 h 4860733"/>
                <a:gd name="connsiteX12929" fmla="*/ 1635891 w 4853691"/>
                <a:gd name="connsiteY12929" fmla="*/ 4356118 h 4860733"/>
                <a:gd name="connsiteX12930" fmla="*/ 1649974 w 4853691"/>
                <a:gd name="connsiteY12930" fmla="*/ 4337342 h 4860733"/>
                <a:gd name="connsiteX12931" fmla="*/ 1654668 w 4853691"/>
                <a:gd name="connsiteY12931" fmla="*/ 4332648 h 4860733"/>
                <a:gd name="connsiteX12932" fmla="*/ 1671097 w 4853691"/>
                <a:gd name="connsiteY12932" fmla="*/ 4311525 h 4860733"/>
                <a:gd name="connsiteX12933" fmla="*/ 1673444 w 4853691"/>
                <a:gd name="connsiteY12933" fmla="*/ 4306830 h 4860733"/>
                <a:gd name="connsiteX12934" fmla="*/ 1689873 w 4853691"/>
                <a:gd name="connsiteY12934" fmla="*/ 4281013 h 4860733"/>
                <a:gd name="connsiteX12935" fmla="*/ 1692220 w 4853691"/>
                <a:gd name="connsiteY12935" fmla="*/ 4278666 h 4860733"/>
                <a:gd name="connsiteX12936" fmla="*/ 1739161 w 4853691"/>
                <a:gd name="connsiteY12936" fmla="*/ 4201213 h 4860733"/>
                <a:gd name="connsiteX12937" fmla="*/ 1783755 w 4853691"/>
                <a:gd name="connsiteY12937" fmla="*/ 4227031 h 4860733"/>
                <a:gd name="connsiteX12938" fmla="*/ 1781408 w 4853691"/>
                <a:gd name="connsiteY12938" fmla="*/ 4236419 h 4860733"/>
                <a:gd name="connsiteX12939" fmla="*/ 1788449 w 4853691"/>
                <a:gd name="connsiteY12939" fmla="*/ 4250501 h 4860733"/>
                <a:gd name="connsiteX12940" fmla="*/ 1783755 w 4853691"/>
                <a:gd name="connsiteY12940" fmla="*/ 4255195 h 4860733"/>
                <a:gd name="connsiteX12941" fmla="*/ 1767326 w 4853691"/>
                <a:gd name="connsiteY12941" fmla="*/ 4276319 h 4860733"/>
                <a:gd name="connsiteX12942" fmla="*/ 1499763 w 4853691"/>
                <a:gd name="connsiteY12942" fmla="*/ 4433571 h 4860733"/>
                <a:gd name="connsiteX12943" fmla="*/ 1485680 w 4853691"/>
                <a:gd name="connsiteY12943" fmla="*/ 4419489 h 4860733"/>
                <a:gd name="connsiteX12944" fmla="*/ 1476292 w 4853691"/>
                <a:gd name="connsiteY12944" fmla="*/ 4407753 h 4860733"/>
                <a:gd name="connsiteX12945" fmla="*/ 1462210 w 4853691"/>
                <a:gd name="connsiteY12945" fmla="*/ 4391324 h 4860733"/>
                <a:gd name="connsiteX12946" fmla="*/ 1452822 w 4853691"/>
                <a:gd name="connsiteY12946" fmla="*/ 4381936 h 4860733"/>
                <a:gd name="connsiteX12947" fmla="*/ 1436392 w 4853691"/>
                <a:gd name="connsiteY12947" fmla="*/ 4363160 h 4860733"/>
                <a:gd name="connsiteX12948" fmla="*/ 1429351 w 4853691"/>
                <a:gd name="connsiteY12948" fmla="*/ 4353771 h 4860733"/>
                <a:gd name="connsiteX12949" fmla="*/ 1410575 w 4853691"/>
                <a:gd name="connsiteY12949" fmla="*/ 4332648 h 4860733"/>
                <a:gd name="connsiteX12950" fmla="*/ 1403534 w 4853691"/>
                <a:gd name="connsiteY12950" fmla="*/ 4325607 h 4860733"/>
                <a:gd name="connsiteX12951" fmla="*/ 1384757 w 4853691"/>
                <a:gd name="connsiteY12951" fmla="*/ 4302136 h 4860733"/>
                <a:gd name="connsiteX12952" fmla="*/ 1380063 w 4853691"/>
                <a:gd name="connsiteY12952" fmla="*/ 4295095 h 4860733"/>
                <a:gd name="connsiteX12953" fmla="*/ 1358940 w 4853691"/>
                <a:gd name="connsiteY12953" fmla="*/ 4269278 h 4860733"/>
                <a:gd name="connsiteX12954" fmla="*/ 1356593 w 4853691"/>
                <a:gd name="connsiteY12954" fmla="*/ 4266930 h 4860733"/>
                <a:gd name="connsiteX12955" fmla="*/ 1262711 w 4853691"/>
                <a:gd name="connsiteY12955" fmla="*/ 4140190 h 4860733"/>
                <a:gd name="connsiteX12956" fmla="*/ 1253323 w 4853691"/>
                <a:gd name="connsiteY12956" fmla="*/ 4126108 h 4860733"/>
                <a:gd name="connsiteX12957" fmla="*/ 1243935 w 4853691"/>
                <a:gd name="connsiteY12957" fmla="*/ 4112026 h 4860733"/>
                <a:gd name="connsiteX12958" fmla="*/ 1227505 w 4853691"/>
                <a:gd name="connsiteY12958" fmla="*/ 4088555 h 4860733"/>
                <a:gd name="connsiteX12959" fmla="*/ 1220464 w 4853691"/>
                <a:gd name="connsiteY12959" fmla="*/ 4079167 h 4860733"/>
                <a:gd name="connsiteX12960" fmla="*/ 1199341 w 4853691"/>
                <a:gd name="connsiteY12960" fmla="*/ 4048655 h 4860733"/>
                <a:gd name="connsiteX12961" fmla="*/ 1194647 w 4853691"/>
                <a:gd name="connsiteY12961" fmla="*/ 4039267 h 4860733"/>
                <a:gd name="connsiteX12962" fmla="*/ 1171176 w 4853691"/>
                <a:gd name="connsiteY12962" fmla="*/ 4006408 h 4860733"/>
                <a:gd name="connsiteX12963" fmla="*/ 1168829 w 4853691"/>
                <a:gd name="connsiteY12963" fmla="*/ 4001714 h 4860733"/>
                <a:gd name="connsiteX12964" fmla="*/ 1143012 w 4853691"/>
                <a:gd name="connsiteY12964" fmla="*/ 3964162 h 4860733"/>
                <a:gd name="connsiteX12965" fmla="*/ 1143012 w 4853691"/>
                <a:gd name="connsiteY12965" fmla="*/ 3961814 h 4860733"/>
                <a:gd name="connsiteX12966" fmla="*/ 1126582 w 4853691"/>
                <a:gd name="connsiteY12966" fmla="*/ 3935997 h 4860733"/>
                <a:gd name="connsiteX12967" fmla="*/ 1128929 w 4853691"/>
                <a:gd name="connsiteY12967" fmla="*/ 3933650 h 4860733"/>
                <a:gd name="connsiteX12968" fmla="*/ 1143012 w 4853691"/>
                <a:gd name="connsiteY12968" fmla="*/ 3938344 h 4860733"/>
                <a:gd name="connsiteX12969" fmla="*/ 1185258 w 4853691"/>
                <a:gd name="connsiteY12969" fmla="*/ 3950079 h 4860733"/>
                <a:gd name="connsiteX12970" fmla="*/ 1199341 w 4853691"/>
                <a:gd name="connsiteY12970" fmla="*/ 3954773 h 4860733"/>
                <a:gd name="connsiteX12971" fmla="*/ 1204035 w 4853691"/>
                <a:gd name="connsiteY12971" fmla="*/ 3957120 h 4860733"/>
                <a:gd name="connsiteX12972" fmla="*/ 1253323 w 4853691"/>
                <a:gd name="connsiteY12972" fmla="*/ 3973550 h 4860733"/>
                <a:gd name="connsiteX12973" fmla="*/ 1297917 w 4853691"/>
                <a:gd name="connsiteY12973" fmla="*/ 3987632 h 4860733"/>
                <a:gd name="connsiteX12974" fmla="*/ 1356593 w 4853691"/>
                <a:gd name="connsiteY12974" fmla="*/ 4004061 h 4860733"/>
                <a:gd name="connsiteX12975" fmla="*/ 1394146 w 4853691"/>
                <a:gd name="connsiteY12975" fmla="*/ 4015796 h 4860733"/>
                <a:gd name="connsiteX12976" fmla="*/ 1473945 w 4853691"/>
                <a:gd name="connsiteY12976" fmla="*/ 4036920 h 4860733"/>
                <a:gd name="connsiteX12977" fmla="*/ 1473945 w 4853691"/>
                <a:gd name="connsiteY12977" fmla="*/ 4041614 h 4860733"/>
                <a:gd name="connsiteX12978" fmla="*/ 1495069 w 4853691"/>
                <a:gd name="connsiteY12978" fmla="*/ 4062737 h 4860733"/>
                <a:gd name="connsiteX12979" fmla="*/ 1495069 w 4853691"/>
                <a:gd name="connsiteY12979" fmla="*/ 4062737 h 4860733"/>
                <a:gd name="connsiteX12980" fmla="*/ 1497416 w 4853691"/>
                <a:gd name="connsiteY12980" fmla="*/ 4100290 h 4860733"/>
                <a:gd name="connsiteX12981" fmla="*/ 1497416 w 4853691"/>
                <a:gd name="connsiteY12981" fmla="*/ 4100290 h 4860733"/>
                <a:gd name="connsiteX12982" fmla="*/ 1511498 w 4853691"/>
                <a:gd name="connsiteY12982" fmla="*/ 4259889 h 4860733"/>
                <a:gd name="connsiteX12983" fmla="*/ 1525580 w 4853691"/>
                <a:gd name="connsiteY12983" fmla="*/ 4424183 h 4860733"/>
                <a:gd name="connsiteX12984" fmla="*/ 1525580 w 4853691"/>
                <a:gd name="connsiteY12984" fmla="*/ 4428877 h 4860733"/>
                <a:gd name="connsiteX12985" fmla="*/ 1527927 w 4853691"/>
                <a:gd name="connsiteY12985" fmla="*/ 4454694 h 4860733"/>
                <a:gd name="connsiteX12986" fmla="*/ 1527927 w 4853691"/>
                <a:gd name="connsiteY12986" fmla="*/ 4459388 h 4860733"/>
                <a:gd name="connsiteX12987" fmla="*/ 1516192 w 4853691"/>
                <a:gd name="connsiteY12987" fmla="*/ 4464083 h 4860733"/>
                <a:gd name="connsiteX12988" fmla="*/ 1506804 w 4853691"/>
                <a:gd name="connsiteY12988" fmla="*/ 4452347 h 4860733"/>
                <a:gd name="connsiteX12989" fmla="*/ 1499763 w 4853691"/>
                <a:gd name="connsiteY12989" fmla="*/ 4433571 h 4860733"/>
                <a:gd name="connsiteX12990" fmla="*/ 922389 w 4853691"/>
                <a:gd name="connsiteY12990" fmla="*/ 3767009 h 4860733"/>
                <a:gd name="connsiteX12991" fmla="*/ 927083 w 4853691"/>
                <a:gd name="connsiteY12991" fmla="*/ 3764663 h 4860733"/>
                <a:gd name="connsiteX12992" fmla="*/ 950554 w 4853691"/>
                <a:gd name="connsiteY12992" fmla="*/ 3750580 h 4860733"/>
                <a:gd name="connsiteX12993" fmla="*/ 957595 w 4853691"/>
                <a:gd name="connsiteY12993" fmla="*/ 3745886 h 4860733"/>
                <a:gd name="connsiteX12994" fmla="*/ 974024 w 4853691"/>
                <a:gd name="connsiteY12994" fmla="*/ 3736498 h 4860733"/>
                <a:gd name="connsiteX12995" fmla="*/ 988107 w 4853691"/>
                <a:gd name="connsiteY12995" fmla="*/ 3727110 h 4860733"/>
                <a:gd name="connsiteX12996" fmla="*/ 999842 w 4853691"/>
                <a:gd name="connsiteY12996" fmla="*/ 3720068 h 4860733"/>
                <a:gd name="connsiteX12997" fmla="*/ 1013924 w 4853691"/>
                <a:gd name="connsiteY12997" fmla="*/ 3710680 h 4860733"/>
                <a:gd name="connsiteX12998" fmla="*/ 1023312 w 4853691"/>
                <a:gd name="connsiteY12998" fmla="*/ 3703639 h 4860733"/>
                <a:gd name="connsiteX12999" fmla="*/ 1032700 w 4853691"/>
                <a:gd name="connsiteY12999" fmla="*/ 3696598 h 4860733"/>
                <a:gd name="connsiteX13000" fmla="*/ 1049130 w 4853691"/>
                <a:gd name="connsiteY13000" fmla="*/ 3703639 h 4860733"/>
                <a:gd name="connsiteX13001" fmla="*/ 1049130 w 4853691"/>
                <a:gd name="connsiteY13001" fmla="*/ 3727110 h 4860733"/>
                <a:gd name="connsiteX13002" fmla="*/ 1051477 w 4853691"/>
                <a:gd name="connsiteY13002" fmla="*/ 3820992 h 4860733"/>
                <a:gd name="connsiteX13003" fmla="*/ 910654 w 4853691"/>
                <a:gd name="connsiteY13003" fmla="*/ 3769357 h 4860733"/>
                <a:gd name="connsiteX13004" fmla="*/ 922389 w 4853691"/>
                <a:gd name="connsiteY13004" fmla="*/ 3767009 h 4860733"/>
                <a:gd name="connsiteX13005" fmla="*/ 1089030 w 4853691"/>
                <a:gd name="connsiteY13005" fmla="*/ 3661392 h 4860733"/>
                <a:gd name="connsiteX13006" fmla="*/ 1112500 w 4853691"/>
                <a:gd name="connsiteY13006" fmla="*/ 3644963 h 4860733"/>
                <a:gd name="connsiteX13007" fmla="*/ 1128929 w 4853691"/>
                <a:gd name="connsiteY13007" fmla="*/ 3633228 h 4860733"/>
                <a:gd name="connsiteX13008" fmla="*/ 1152400 w 4853691"/>
                <a:gd name="connsiteY13008" fmla="*/ 3614451 h 4860733"/>
                <a:gd name="connsiteX13009" fmla="*/ 1187605 w 4853691"/>
                <a:gd name="connsiteY13009" fmla="*/ 3586287 h 4860733"/>
                <a:gd name="connsiteX13010" fmla="*/ 1204035 w 4853691"/>
                <a:gd name="connsiteY13010" fmla="*/ 3572205 h 4860733"/>
                <a:gd name="connsiteX13011" fmla="*/ 1225158 w 4853691"/>
                <a:gd name="connsiteY13011" fmla="*/ 3555775 h 4860733"/>
                <a:gd name="connsiteX13012" fmla="*/ 1241588 w 4853691"/>
                <a:gd name="connsiteY13012" fmla="*/ 3541693 h 4860733"/>
                <a:gd name="connsiteX13013" fmla="*/ 1262711 w 4853691"/>
                <a:gd name="connsiteY13013" fmla="*/ 3522917 h 4860733"/>
                <a:gd name="connsiteX13014" fmla="*/ 1279140 w 4853691"/>
                <a:gd name="connsiteY13014" fmla="*/ 3508834 h 4860733"/>
                <a:gd name="connsiteX13015" fmla="*/ 1300264 w 4853691"/>
                <a:gd name="connsiteY13015" fmla="*/ 3490058 h 4860733"/>
                <a:gd name="connsiteX13016" fmla="*/ 1316693 w 4853691"/>
                <a:gd name="connsiteY13016" fmla="*/ 3475976 h 4860733"/>
                <a:gd name="connsiteX13017" fmla="*/ 1337816 w 4853691"/>
                <a:gd name="connsiteY13017" fmla="*/ 3454853 h 4860733"/>
                <a:gd name="connsiteX13018" fmla="*/ 1354246 w 4853691"/>
                <a:gd name="connsiteY13018" fmla="*/ 3440770 h 4860733"/>
                <a:gd name="connsiteX13019" fmla="*/ 1375369 w 4853691"/>
                <a:gd name="connsiteY13019" fmla="*/ 3419647 h 4860733"/>
                <a:gd name="connsiteX13020" fmla="*/ 1391799 w 4853691"/>
                <a:gd name="connsiteY13020" fmla="*/ 3405564 h 4860733"/>
                <a:gd name="connsiteX13021" fmla="*/ 1412922 w 4853691"/>
                <a:gd name="connsiteY13021" fmla="*/ 3384441 h 4860733"/>
                <a:gd name="connsiteX13022" fmla="*/ 1427004 w 4853691"/>
                <a:gd name="connsiteY13022" fmla="*/ 3370359 h 4860733"/>
                <a:gd name="connsiteX13023" fmla="*/ 1448128 w 4853691"/>
                <a:gd name="connsiteY13023" fmla="*/ 3346888 h 4860733"/>
                <a:gd name="connsiteX13024" fmla="*/ 1462210 w 4853691"/>
                <a:gd name="connsiteY13024" fmla="*/ 3332806 h 4860733"/>
                <a:gd name="connsiteX13025" fmla="*/ 1483333 w 4853691"/>
                <a:gd name="connsiteY13025" fmla="*/ 3309335 h 4860733"/>
                <a:gd name="connsiteX13026" fmla="*/ 1497416 w 4853691"/>
                <a:gd name="connsiteY13026" fmla="*/ 3295253 h 4860733"/>
                <a:gd name="connsiteX13027" fmla="*/ 1518539 w 4853691"/>
                <a:gd name="connsiteY13027" fmla="*/ 3271783 h 4860733"/>
                <a:gd name="connsiteX13028" fmla="*/ 1532621 w 4853691"/>
                <a:gd name="connsiteY13028" fmla="*/ 3257700 h 4860733"/>
                <a:gd name="connsiteX13029" fmla="*/ 1553745 w 4853691"/>
                <a:gd name="connsiteY13029" fmla="*/ 3234230 h 4860733"/>
                <a:gd name="connsiteX13030" fmla="*/ 1567827 w 4853691"/>
                <a:gd name="connsiteY13030" fmla="*/ 3220148 h 4860733"/>
                <a:gd name="connsiteX13031" fmla="*/ 1591298 w 4853691"/>
                <a:gd name="connsiteY13031" fmla="*/ 3194330 h 4860733"/>
                <a:gd name="connsiteX13032" fmla="*/ 1603033 w 4853691"/>
                <a:gd name="connsiteY13032" fmla="*/ 3180248 h 4860733"/>
                <a:gd name="connsiteX13033" fmla="*/ 1626503 w 4853691"/>
                <a:gd name="connsiteY13033" fmla="*/ 3152083 h 4860733"/>
                <a:gd name="connsiteX13034" fmla="*/ 1626503 w 4853691"/>
                <a:gd name="connsiteY13034" fmla="*/ 3152083 h 4860733"/>
                <a:gd name="connsiteX13035" fmla="*/ 1628850 w 4853691"/>
                <a:gd name="connsiteY13035" fmla="*/ 3154431 h 4860733"/>
                <a:gd name="connsiteX13036" fmla="*/ 1621809 w 4853691"/>
                <a:gd name="connsiteY13036" fmla="*/ 3166166 h 4860733"/>
                <a:gd name="connsiteX13037" fmla="*/ 1607727 w 4853691"/>
                <a:gd name="connsiteY13037" fmla="*/ 3189636 h 4860733"/>
                <a:gd name="connsiteX13038" fmla="*/ 1593645 w 4853691"/>
                <a:gd name="connsiteY13038" fmla="*/ 3213107 h 4860733"/>
                <a:gd name="connsiteX13039" fmla="*/ 1579562 w 4853691"/>
                <a:gd name="connsiteY13039" fmla="*/ 3236577 h 4860733"/>
                <a:gd name="connsiteX13040" fmla="*/ 1567827 w 4853691"/>
                <a:gd name="connsiteY13040" fmla="*/ 3257700 h 4860733"/>
                <a:gd name="connsiteX13041" fmla="*/ 1553745 w 4853691"/>
                <a:gd name="connsiteY13041" fmla="*/ 3283518 h 4860733"/>
                <a:gd name="connsiteX13042" fmla="*/ 1542009 w 4853691"/>
                <a:gd name="connsiteY13042" fmla="*/ 3302295 h 4860733"/>
                <a:gd name="connsiteX13043" fmla="*/ 1527927 w 4853691"/>
                <a:gd name="connsiteY13043" fmla="*/ 3328112 h 4860733"/>
                <a:gd name="connsiteX13044" fmla="*/ 1516192 w 4853691"/>
                <a:gd name="connsiteY13044" fmla="*/ 3346888 h 4860733"/>
                <a:gd name="connsiteX13045" fmla="*/ 1502110 w 4853691"/>
                <a:gd name="connsiteY13045" fmla="*/ 3372706 h 4860733"/>
                <a:gd name="connsiteX13046" fmla="*/ 1492722 w 4853691"/>
                <a:gd name="connsiteY13046" fmla="*/ 3391482 h 4860733"/>
                <a:gd name="connsiteX13047" fmla="*/ 1478639 w 4853691"/>
                <a:gd name="connsiteY13047" fmla="*/ 3417300 h 4860733"/>
                <a:gd name="connsiteX13048" fmla="*/ 1469251 w 4853691"/>
                <a:gd name="connsiteY13048" fmla="*/ 3433729 h 4860733"/>
                <a:gd name="connsiteX13049" fmla="*/ 1455169 w 4853691"/>
                <a:gd name="connsiteY13049" fmla="*/ 3457199 h 4860733"/>
                <a:gd name="connsiteX13050" fmla="*/ 1445781 w 4853691"/>
                <a:gd name="connsiteY13050" fmla="*/ 3473629 h 4860733"/>
                <a:gd name="connsiteX13051" fmla="*/ 1431698 w 4853691"/>
                <a:gd name="connsiteY13051" fmla="*/ 3499446 h 4860733"/>
                <a:gd name="connsiteX13052" fmla="*/ 1422310 w 4853691"/>
                <a:gd name="connsiteY13052" fmla="*/ 3513529 h 4860733"/>
                <a:gd name="connsiteX13053" fmla="*/ 1405881 w 4853691"/>
                <a:gd name="connsiteY13053" fmla="*/ 3539346 h 4860733"/>
                <a:gd name="connsiteX13054" fmla="*/ 1398840 w 4853691"/>
                <a:gd name="connsiteY13054" fmla="*/ 3551081 h 4860733"/>
                <a:gd name="connsiteX13055" fmla="*/ 1382410 w 4853691"/>
                <a:gd name="connsiteY13055" fmla="*/ 3579246 h 4860733"/>
                <a:gd name="connsiteX13056" fmla="*/ 1375369 w 4853691"/>
                <a:gd name="connsiteY13056" fmla="*/ 3588634 h 4860733"/>
                <a:gd name="connsiteX13057" fmla="*/ 1356593 w 4853691"/>
                <a:gd name="connsiteY13057" fmla="*/ 3616799 h 4860733"/>
                <a:gd name="connsiteX13058" fmla="*/ 1351899 w 4853691"/>
                <a:gd name="connsiteY13058" fmla="*/ 3623840 h 4860733"/>
                <a:gd name="connsiteX13059" fmla="*/ 1246282 w 4853691"/>
                <a:gd name="connsiteY13059" fmla="*/ 3774051 h 4860733"/>
                <a:gd name="connsiteX13060" fmla="*/ 1234546 w 4853691"/>
                <a:gd name="connsiteY13060" fmla="*/ 3769357 h 4860733"/>
                <a:gd name="connsiteX13061" fmla="*/ 1215770 w 4853691"/>
                <a:gd name="connsiteY13061" fmla="*/ 3781092 h 4860733"/>
                <a:gd name="connsiteX13062" fmla="*/ 1206382 w 4853691"/>
                <a:gd name="connsiteY13062" fmla="*/ 3776398 h 4860733"/>
                <a:gd name="connsiteX13063" fmla="*/ 1091377 w 4853691"/>
                <a:gd name="connsiteY13063" fmla="*/ 3717722 h 4860733"/>
                <a:gd name="connsiteX13064" fmla="*/ 1086683 w 4853691"/>
                <a:gd name="connsiteY13064" fmla="*/ 3715374 h 4860733"/>
                <a:gd name="connsiteX13065" fmla="*/ 1056171 w 4853691"/>
                <a:gd name="connsiteY13065" fmla="*/ 3698945 h 4860733"/>
                <a:gd name="connsiteX13066" fmla="*/ 1058518 w 4853691"/>
                <a:gd name="connsiteY13066" fmla="*/ 3689557 h 4860733"/>
                <a:gd name="connsiteX13067" fmla="*/ 1056171 w 4853691"/>
                <a:gd name="connsiteY13067" fmla="*/ 3680169 h 4860733"/>
                <a:gd name="connsiteX13068" fmla="*/ 1063212 w 4853691"/>
                <a:gd name="connsiteY13068" fmla="*/ 3675475 h 4860733"/>
                <a:gd name="connsiteX13069" fmla="*/ 1089030 w 4853691"/>
                <a:gd name="connsiteY13069" fmla="*/ 3661392 h 4860733"/>
                <a:gd name="connsiteX13070" fmla="*/ 1795491 w 4853691"/>
                <a:gd name="connsiteY13070" fmla="*/ 2741350 h 4860733"/>
                <a:gd name="connsiteX13071" fmla="*/ 1936313 w 4853691"/>
                <a:gd name="connsiteY13071" fmla="*/ 2375211 h 4860733"/>
                <a:gd name="connsiteX13072" fmla="*/ 1957437 w 4853691"/>
                <a:gd name="connsiteY13072" fmla="*/ 2318882 h 4860733"/>
                <a:gd name="connsiteX13073" fmla="*/ 1997336 w 4853691"/>
                <a:gd name="connsiteY13073" fmla="*/ 2220306 h 4860733"/>
                <a:gd name="connsiteX13074" fmla="*/ 2037236 w 4853691"/>
                <a:gd name="connsiteY13074" fmla="*/ 2121730 h 4860733"/>
                <a:gd name="connsiteX13075" fmla="*/ 2044277 w 4853691"/>
                <a:gd name="connsiteY13075" fmla="*/ 2124077 h 4860733"/>
                <a:gd name="connsiteX13076" fmla="*/ 2053666 w 4853691"/>
                <a:gd name="connsiteY13076" fmla="*/ 2121730 h 4860733"/>
                <a:gd name="connsiteX13077" fmla="*/ 2548892 w 4853691"/>
                <a:gd name="connsiteY13077" fmla="*/ 2929114 h 4860733"/>
                <a:gd name="connsiteX13078" fmla="*/ 2551239 w 4853691"/>
                <a:gd name="connsiteY13078" fmla="*/ 2933808 h 4860733"/>
                <a:gd name="connsiteX13079" fmla="*/ 2612263 w 4853691"/>
                <a:gd name="connsiteY13079" fmla="*/ 3022996 h 4860733"/>
                <a:gd name="connsiteX13080" fmla="*/ 2602875 w 4853691"/>
                <a:gd name="connsiteY13080" fmla="*/ 3039425 h 4860733"/>
                <a:gd name="connsiteX13081" fmla="*/ 2602875 w 4853691"/>
                <a:gd name="connsiteY13081" fmla="*/ 3041772 h 4860733"/>
                <a:gd name="connsiteX13082" fmla="*/ 2490216 w 4853691"/>
                <a:gd name="connsiteY13082" fmla="*/ 3058201 h 4860733"/>
                <a:gd name="connsiteX13083" fmla="*/ 2485522 w 4853691"/>
                <a:gd name="connsiteY13083" fmla="*/ 3058201 h 4860733"/>
                <a:gd name="connsiteX13084" fmla="*/ 2361129 w 4853691"/>
                <a:gd name="connsiteY13084" fmla="*/ 3074631 h 4860733"/>
                <a:gd name="connsiteX13085" fmla="*/ 2344699 w 4853691"/>
                <a:gd name="connsiteY13085" fmla="*/ 3076978 h 4860733"/>
                <a:gd name="connsiteX13086" fmla="*/ 2121730 w 4853691"/>
                <a:gd name="connsiteY13086" fmla="*/ 3102796 h 4860733"/>
                <a:gd name="connsiteX13087" fmla="*/ 2112342 w 4853691"/>
                <a:gd name="connsiteY13087" fmla="*/ 3102796 h 4860733"/>
                <a:gd name="connsiteX13088" fmla="*/ 2084177 w 4853691"/>
                <a:gd name="connsiteY13088" fmla="*/ 3105142 h 4860733"/>
                <a:gd name="connsiteX13089" fmla="*/ 1992642 w 4853691"/>
                <a:gd name="connsiteY13089" fmla="*/ 3114531 h 4860733"/>
                <a:gd name="connsiteX13090" fmla="*/ 1959784 w 4853691"/>
                <a:gd name="connsiteY13090" fmla="*/ 3116878 h 4860733"/>
                <a:gd name="connsiteX13091" fmla="*/ 1875290 w 4853691"/>
                <a:gd name="connsiteY13091" fmla="*/ 3123919 h 4860733"/>
                <a:gd name="connsiteX13092" fmla="*/ 1840084 w 4853691"/>
                <a:gd name="connsiteY13092" fmla="*/ 3126266 h 4860733"/>
                <a:gd name="connsiteX13093" fmla="*/ 1760285 w 4853691"/>
                <a:gd name="connsiteY13093" fmla="*/ 3130960 h 4860733"/>
                <a:gd name="connsiteX13094" fmla="*/ 1718038 w 4853691"/>
                <a:gd name="connsiteY13094" fmla="*/ 3133307 h 4860733"/>
                <a:gd name="connsiteX13095" fmla="*/ 1666403 w 4853691"/>
                <a:gd name="connsiteY13095" fmla="*/ 3135654 h 4860733"/>
                <a:gd name="connsiteX13096" fmla="*/ 1654668 w 4853691"/>
                <a:gd name="connsiteY13096" fmla="*/ 3119225 h 4860733"/>
                <a:gd name="connsiteX13097" fmla="*/ 1718038 w 4853691"/>
                <a:gd name="connsiteY13097" fmla="*/ 2950237 h 4860733"/>
                <a:gd name="connsiteX13098" fmla="*/ 1795491 w 4853691"/>
                <a:gd name="connsiteY13098" fmla="*/ 2741350 h 4860733"/>
                <a:gd name="connsiteX13099" fmla="*/ 1905802 w 4853691"/>
                <a:gd name="connsiteY13099" fmla="*/ 2159283 h 4860733"/>
                <a:gd name="connsiteX13100" fmla="*/ 1816614 w 4853691"/>
                <a:gd name="connsiteY13100" fmla="*/ 2196836 h 4860733"/>
                <a:gd name="connsiteX13101" fmla="*/ 1774367 w 4853691"/>
                <a:gd name="connsiteY13101" fmla="*/ 2215612 h 4860733"/>
                <a:gd name="connsiteX13102" fmla="*/ 1671097 w 4853691"/>
                <a:gd name="connsiteY13102" fmla="*/ 2260206 h 4860733"/>
                <a:gd name="connsiteX13103" fmla="*/ 1645280 w 4853691"/>
                <a:gd name="connsiteY13103" fmla="*/ 2271941 h 4860733"/>
                <a:gd name="connsiteX13104" fmla="*/ 1516192 w 4853691"/>
                <a:gd name="connsiteY13104" fmla="*/ 2328270 h 4860733"/>
                <a:gd name="connsiteX13105" fmla="*/ 1405881 w 4853691"/>
                <a:gd name="connsiteY13105" fmla="*/ 2377558 h 4860733"/>
                <a:gd name="connsiteX13106" fmla="*/ 1389452 w 4853691"/>
                <a:gd name="connsiteY13106" fmla="*/ 2365823 h 4860733"/>
                <a:gd name="connsiteX13107" fmla="*/ 1389452 w 4853691"/>
                <a:gd name="connsiteY13107" fmla="*/ 2318882 h 4860733"/>
                <a:gd name="connsiteX13108" fmla="*/ 1389452 w 4853691"/>
                <a:gd name="connsiteY13108" fmla="*/ 2288370 h 4860733"/>
                <a:gd name="connsiteX13109" fmla="*/ 1389452 w 4853691"/>
                <a:gd name="connsiteY13109" fmla="*/ 2264900 h 4860733"/>
                <a:gd name="connsiteX13110" fmla="*/ 1408228 w 4853691"/>
                <a:gd name="connsiteY13110" fmla="*/ 2243776 h 4860733"/>
                <a:gd name="connsiteX13111" fmla="*/ 1408228 w 4853691"/>
                <a:gd name="connsiteY13111" fmla="*/ 2241429 h 4860733"/>
                <a:gd name="connsiteX13112" fmla="*/ 1560786 w 4853691"/>
                <a:gd name="connsiteY13112" fmla="*/ 2206224 h 4860733"/>
                <a:gd name="connsiteX13113" fmla="*/ 1567827 w 4853691"/>
                <a:gd name="connsiteY13113" fmla="*/ 2203877 h 4860733"/>
                <a:gd name="connsiteX13114" fmla="*/ 1612421 w 4853691"/>
                <a:gd name="connsiteY13114" fmla="*/ 2194489 h 4860733"/>
                <a:gd name="connsiteX13115" fmla="*/ 1654668 w 4853691"/>
                <a:gd name="connsiteY13115" fmla="*/ 2185100 h 4860733"/>
                <a:gd name="connsiteX13116" fmla="*/ 1685179 w 4853691"/>
                <a:gd name="connsiteY13116" fmla="*/ 2178059 h 4860733"/>
                <a:gd name="connsiteX13117" fmla="*/ 1736814 w 4853691"/>
                <a:gd name="connsiteY13117" fmla="*/ 2166324 h 4860733"/>
                <a:gd name="connsiteX13118" fmla="*/ 1762632 w 4853691"/>
                <a:gd name="connsiteY13118" fmla="*/ 2161630 h 4860733"/>
                <a:gd name="connsiteX13119" fmla="*/ 1816614 w 4853691"/>
                <a:gd name="connsiteY13119" fmla="*/ 2149895 h 4860733"/>
                <a:gd name="connsiteX13120" fmla="*/ 1840084 w 4853691"/>
                <a:gd name="connsiteY13120" fmla="*/ 2145201 h 4860733"/>
                <a:gd name="connsiteX13121" fmla="*/ 1894066 w 4853691"/>
                <a:gd name="connsiteY13121" fmla="*/ 2133465 h 4860733"/>
                <a:gd name="connsiteX13122" fmla="*/ 1917537 w 4853691"/>
                <a:gd name="connsiteY13122" fmla="*/ 2128771 h 4860733"/>
                <a:gd name="connsiteX13123" fmla="*/ 1971519 w 4853691"/>
                <a:gd name="connsiteY13123" fmla="*/ 2117036 h 4860733"/>
                <a:gd name="connsiteX13124" fmla="*/ 1992642 w 4853691"/>
                <a:gd name="connsiteY13124" fmla="*/ 2112342 h 4860733"/>
                <a:gd name="connsiteX13125" fmla="*/ 2027848 w 4853691"/>
                <a:gd name="connsiteY13125" fmla="*/ 2105301 h 4860733"/>
                <a:gd name="connsiteX13126" fmla="*/ 2027848 w 4853691"/>
                <a:gd name="connsiteY13126" fmla="*/ 2107648 h 4860733"/>
                <a:gd name="connsiteX13127" fmla="*/ 1962131 w 4853691"/>
                <a:gd name="connsiteY13127" fmla="*/ 2135812 h 4860733"/>
                <a:gd name="connsiteX13128" fmla="*/ 1905802 w 4853691"/>
                <a:gd name="connsiteY13128" fmla="*/ 2159283 h 4860733"/>
                <a:gd name="connsiteX13129" fmla="*/ 1316693 w 4853691"/>
                <a:gd name="connsiteY13129" fmla="*/ 2060707 h 4860733"/>
                <a:gd name="connsiteX13130" fmla="*/ 1311999 w 4853691"/>
                <a:gd name="connsiteY13130" fmla="*/ 2048971 h 4860733"/>
                <a:gd name="connsiteX13131" fmla="*/ 1384757 w 4853691"/>
                <a:gd name="connsiteY13131" fmla="*/ 1994990 h 4860733"/>
                <a:gd name="connsiteX13132" fmla="*/ 1410575 w 4853691"/>
                <a:gd name="connsiteY13132" fmla="*/ 1976213 h 4860733"/>
                <a:gd name="connsiteX13133" fmla="*/ 1427004 w 4853691"/>
                <a:gd name="connsiteY13133" fmla="*/ 1964478 h 4860733"/>
                <a:gd name="connsiteX13134" fmla="*/ 1469251 w 4853691"/>
                <a:gd name="connsiteY13134" fmla="*/ 1931619 h 4860733"/>
                <a:gd name="connsiteX13135" fmla="*/ 1490375 w 4853691"/>
                <a:gd name="connsiteY13135" fmla="*/ 1915190 h 4860733"/>
                <a:gd name="connsiteX13136" fmla="*/ 1530274 w 4853691"/>
                <a:gd name="connsiteY13136" fmla="*/ 1884678 h 4860733"/>
                <a:gd name="connsiteX13137" fmla="*/ 1563133 w 4853691"/>
                <a:gd name="connsiteY13137" fmla="*/ 1861208 h 4860733"/>
                <a:gd name="connsiteX13138" fmla="*/ 1593645 w 4853691"/>
                <a:gd name="connsiteY13138" fmla="*/ 1837737 h 4860733"/>
                <a:gd name="connsiteX13139" fmla="*/ 1633544 w 4853691"/>
                <a:gd name="connsiteY13139" fmla="*/ 1809573 h 4860733"/>
                <a:gd name="connsiteX13140" fmla="*/ 1659362 w 4853691"/>
                <a:gd name="connsiteY13140" fmla="*/ 1790796 h 4860733"/>
                <a:gd name="connsiteX13141" fmla="*/ 1701609 w 4853691"/>
                <a:gd name="connsiteY13141" fmla="*/ 1762632 h 4860733"/>
                <a:gd name="connsiteX13142" fmla="*/ 1727426 w 4853691"/>
                <a:gd name="connsiteY13142" fmla="*/ 1743855 h 4860733"/>
                <a:gd name="connsiteX13143" fmla="*/ 1769673 w 4853691"/>
                <a:gd name="connsiteY13143" fmla="*/ 1713344 h 4860733"/>
                <a:gd name="connsiteX13144" fmla="*/ 1781408 w 4853691"/>
                <a:gd name="connsiteY13144" fmla="*/ 1703956 h 4860733"/>
                <a:gd name="connsiteX13145" fmla="*/ 1783755 w 4853691"/>
                <a:gd name="connsiteY13145" fmla="*/ 1706303 h 4860733"/>
                <a:gd name="connsiteX13146" fmla="*/ 1764979 w 4853691"/>
                <a:gd name="connsiteY13146" fmla="*/ 1729773 h 4860733"/>
                <a:gd name="connsiteX13147" fmla="*/ 1739161 w 4853691"/>
                <a:gd name="connsiteY13147" fmla="*/ 1762632 h 4860733"/>
                <a:gd name="connsiteX13148" fmla="*/ 1710997 w 4853691"/>
                <a:gd name="connsiteY13148" fmla="*/ 1800185 h 4860733"/>
                <a:gd name="connsiteX13149" fmla="*/ 1687526 w 4853691"/>
                <a:gd name="connsiteY13149" fmla="*/ 1830696 h 4860733"/>
                <a:gd name="connsiteX13150" fmla="*/ 1654668 w 4853691"/>
                <a:gd name="connsiteY13150" fmla="*/ 1875290 h 4860733"/>
                <a:gd name="connsiteX13151" fmla="*/ 1635891 w 4853691"/>
                <a:gd name="connsiteY13151" fmla="*/ 1898761 h 4860733"/>
                <a:gd name="connsiteX13152" fmla="*/ 1593645 w 4853691"/>
                <a:gd name="connsiteY13152" fmla="*/ 1955090 h 4860733"/>
                <a:gd name="connsiteX13153" fmla="*/ 1584256 w 4853691"/>
                <a:gd name="connsiteY13153" fmla="*/ 1969172 h 4860733"/>
                <a:gd name="connsiteX13154" fmla="*/ 1434045 w 4853691"/>
                <a:gd name="connsiteY13154" fmla="*/ 2173365 h 4860733"/>
                <a:gd name="connsiteX13155" fmla="*/ 1396493 w 4853691"/>
                <a:gd name="connsiteY13155" fmla="*/ 2225000 h 4860733"/>
                <a:gd name="connsiteX13156" fmla="*/ 1384757 w 4853691"/>
                <a:gd name="connsiteY13156" fmla="*/ 2220306 h 4860733"/>
                <a:gd name="connsiteX13157" fmla="*/ 1377716 w 4853691"/>
                <a:gd name="connsiteY13157" fmla="*/ 2222653 h 4860733"/>
                <a:gd name="connsiteX13158" fmla="*/ 1363634 w 4853691"/>
                <a:gd name="connsiteY13158" fmla="*/ 2196836 h 4860733"/>
                <a:gd name="connsiteX13159" fmla="*/ 1304958 w 4853691"/>
                <a:gd name="connsiteY13159" fmla="*/ 2077136 h 4860733"/>
                <a:gd name="connsiteX13160" fmla="*/ 1316693 w 4853691"/>
                <a:gd name="connsiteY13160" fmla="*/ 2060707 h 4860733"/>
                <a:gd name="connsiteX13161" fmla="*/ 1706303 w 4853691"/>
                <a:gd name="connsiteY13161" fmla="*/ 1455169 h 4860733"/>
                <a:gd name="connsiteX13162" fmla="*/ 1664056 w 4853691"/>
                <a:gd name="connsiteY13162" fmla="*/ 1344858 h 4860733"/>
                <a:gd name="connsiteX13163" fmla="*/ 1661709 w 4853691"/>
                <a:gd name="connsiteY13163" fmla="*/ 1337817 h 4860733"/>
                <a:gd name="connsiteX13164" fmla="*/ 1614768 w 4853691"/>
                <a:gd name="connsiteY13164" fmla="*/ 1220464 h 4860733"/>
                <a:gd name="connsiteX13165" fmla="*/ 1610074 w 4853691"/>
                <a:gd name="connsiteY13165" fmla="*/ 1211076 h 4860733"/>
                <a:gd name="connsiteX13166" fmla="*/ 1588950 w 4853691"/>
                <a:gd name="connsiteY13166" fmla="*/ 1159441 h 4860733"/>
                <a:gd name="connsiteX13167" fmla="*/ 1586603 w 4853691"/>
                <a:gd name="connsiteY13167" fmla="*/ 1154747 h 4860733"/>
                <a:gd name="connsiteX13168" fmla="*/ 1549051 w 4853691"/>
                <a:gd name="connsiteY13168" fmla="*/ 1065559 h 4860733"/>
                <a:gd name="connsiteX13169" fmla="*/ 2079483 w 4853691"/>
                <a:gd name="connsiteY13169" fmla="*/ 929430 h 4860733"/>
                <a:gd name="connsiteX13170" fmla="*/ 2067748 w 4853691"/>
                <a:gd name="connsiteY13170" fmla="*/ 955248 h 4860733"/>
                <a:gd name="connsiteX13171" fmla="*/ 2056013 w 4853691"/>
                <a:gd name="connsiteY13171" fmla="*/ 983412 h 4860733"/>
                <a:gd name="connsiteX13172" fmla="*/ 2041930 w 4853691"/>
                <a:gd name="connsiteY13172" fmla="*/ 1018618 h 4860733"/>
                <a:gd name="connsiteX13173" fmla="*/ 2030195 w 4853691"/>
                <a:gd name="connsiteY13173" fmla="*/ 1044436 h 4860733"/>
                <a:gd name="connsiteX13174" fmla="*/ 1978560 w 4853691"/>
                <a:gd name="connsiteY13174" fmla="*/ 1171176 h 4860733"/>
                <a:gd name="connsiteX13175" fmla="*/ 1978560 w 4853691"/>
                <a:gd name="connsiteY13175" fmla="*/ 1173523 h 4860733"/>
                <a:gd name="connsiteX13176" fmla="*/ 1952743 w 4853691"/>
                <a:gd name="connsiteY13176" fmla="*/ 1236893 h 4860733"/>
                <a:gd name="connsiteX13177" fmla="*/ 1950396 w 4853691"/>
                <a:gd name="connsiteY13177" fmla="*/ 1246282 h 4860733"/>
                <a:gd name="connsiteX13178" fmla="*/ 1926925 w 4853691"/>
                <a:gd name="connsiteY13178" fmla="*/ 1304958 h 4860733"/>
                <a:gd name="connsiteX13179" fmla="*/ 1924578 w 4853691"/>
                <a:gd name="connsiteY13179" fmla="*/ 1311999 h 4860733"/>
                <a:gd name="connsiteX13180" fmla="*/ 1901108 w 4853691"/>
                <a:gd name="connsiteY13180" fmla="*/ 1375369 h 4860733"/>
                <a:gd name="connsiteX13181" fmla="*/ 1898761 w 4853691"/>
                <a:gd name="connsiteY13181" fmla="*/ 1380063 h 4860733"/>
                <a:gd name="connsiteX13182" fmla="*/ 1802532 w 4853691"/>
                <a:gd name="connsiteY13182" fmla="*/ 1666403 h 4860733"/>
                <a:gd name="connsiteX13183" fmla="*/ 1797838 w 4853691"/>
                <a:gd name="connsiteY13183" fmla="*/ 1666403 h 4860733"/>
                <a:gd name="connsiteX13184" fmla="*/ 1790797 w 4853691"/>
                <a:gd name="connsiteY13184" fmla="*/ 1668750 h 4860733"/>
                <a:gd name="connsiteX13185" fmla="*/ 1750897 w 4853691"/>
                <a:gd name="connsiteY13185" fmla="*/ 1563133 h 4860733"/>
                <a:gd name="connsiteX13186" fmla="*/ 1706303 w 4853691"/>
                <a:gd name="connsiteY13186" fmla="*/ 1455169 h 4860733"/>
                <a:gd name="connsiteX13187" fmla="*/ 1511498 w 4853691"/>
                <a:gd name="connsiteY13187" fmla="*/ 1060865 h 4860733"/>
                <a:gd name="connsiteX13188" fmla="*/ 1490375 w 4853691"/>
                <a:gd name="connsiteY13188" fmla="*/ 1081988 h 4860733"/>
                <a:gd name="connsiteX13189" fmla="*/ 1490375 w 4853691"/>
                <a:gd name="connsiteY13189" fmla="*/ 1089030 h 4860733"/>
                <a:gd name="connsiteX13190" fmla="*/ 1342511 w 4853691"/>
                <a:gd name="connsiteY13190" fmla="*/ 1143012 h 4860733"/>
                <a:gd name="connsiteX13191" fmla="*/ 1347205 w 4853691"/>
                <a:gd name="connsiteY13191" fmla="*/ 1093724 h 4860733"/>
                <a:gd name="connsiteX13192" fmla="*/ 1349552 w 4853691"/>
                <a:gd name="connsiteY13192" fmla="*/ 1077294 h 4860733"/>
                <a:gd name="connsiteX13193" fmla="*/ 1354246 w 4853691"/>
                <a:gd name="connsiteY13193" fmla="*/ 1028006 h 4860733"/>
                <a:gd name="connsiteX13194" fmla="*/ 1506804 w 4853691"/>
                <a:gd name="connsiteY13194" fmla="*/ 978718 h 4860733"/>
                <a:gd name="connsiteX13195" fmla="*/ 1513845 w 4853691"/>
                <a:gd name="connsiteY13195" fmla="*/ 995148 h 4860733"/>
                <a:gd name="connsiteX13196" fmla="*/ 1527927 w 4853691"/>
                <a:gd name="connsiteY13196" fmla="*/ 1028006 h 4860733"/>
                <a:gd name="connsiteX13197" fmla="*/ 1537315 w 4853691"/>
                <a:gd name="connsiteY13197" fmla="*/ 1049130 h 4860733"/>
                <a:gd name="connsiteX13198" fmla="*/ 1546704 w 4853691"/>
                <a:gd name="connsiteY13198" fmla="*/ 1070253 h 4860733"/>
                <a:gd name="connsiteX13199" fmla="*/ 1530274 w 4853691"/>
                <a:gd name="connsiteY13199" fmla="*/ 1074947 h 4860733"/>
                <a:gd name="connsiteX13200" fmla="*/ 1511498 w 4853691"/>
                <a:gd name="connsiteY13200" fmla="*/ 1060865 h 4860733"/>
                <a:gd name="connsiteX13201" fmla="*/ 2100607 w 4853691"/>
                <a:gd name="connsiteY13201" fmla="*/ 891878 h 4860733"/>
                <a:gd name="connsiteX13202" fmla="*/ 2109995 w 4853691"/>
                <a:gd name="connsiteY13202" fmla="*/ 873101 h 4860733"/>
                <a:gd name="connsiteX13203" fmla="*/ 2119383 w 4853691"/>
                <a:gd name="connsiteY13203" fmla="*/ 854325 h 4860733"/>
                <a:gd name="connsiteX13204" fmla="*/ 2344699 w 4853691"/>
                <a:gd name="connsiteY13204" fmla="*/ 835549 h 4860733"/>
                <a:gd name="connsiteX13205" fmla="*/ 2349394 w 4853691"/>
                <a:gd name="connsiteY13205" fmla="*/ 840243 h 4860733"/>
                <a:gd name="connsiteX13206" fmla="*/ 2372864 w 4853691"/>
                <a:gd name="connsiteY13206" fmla="*/ 873101 h 4860733"/>
                <a:gd name="connsiteX13207" fmla="*/ 2382252 w 4853691"/>
                <a:gd name="connsiteY13207" fmla="*/ 884836 h 4860733"/>
                <a:gd name="connsiteX13208" fmla="*/ 2382252 w 4853691"/>
                <a:gd name="connsiteY13208" fmla="*/ 884836 h 4860733"/>
                <a:gd name="connsiteX13209" fmla="*/ 2142854 w 4853691"/>
                <a:gd name="connsiteY13209" fmla="*/ 917695 h 4860733"/>
                <a:gd name="connsiteX13210" fmla="*/ 2084177 w 4853691"/>
                <a:gd name="connsiteY13210" fmla="*/ 927083 h 4860733"/>
                <a:gd name="connsiteX13211" fmla="*/ 2084177 w 4853691"/>
                <a:gd name="connsiteY13211" fmla="*/ 924736 h 4860733"/>
                <a:gd name="connsiteX13212" fmla="*/ 2100607 w 4853691"/>
                <a:gd name="connsiteY13212" fmla="*/ 891878 h 4860733"/>
                <a:gd name="connsiteX13213" fmla="*/ 2408070 w 4853691"/>
                <a:gd name="connsiteY13213" fmla="*/ 931777 h 4860733"/>
                <a:gd name="connsiteX13214" fmla="*/ 2816456 w 4853691"/>
                <a:gd name="connsiteY13214" fmla="*/ 1593645 h 4860733"/>
                <a:gd name="connsiteX13215" fmla="*/ 2964320 w 4853691"/>
                <a:gd name="connsiteY13215" fmla="*/ 1842432 h 4860733"/>
                <a:gd name="connsiteX13216" fmla="*/ 2966667 w 4853691"/>
                <a:gd name="connsiteY13216" fmla="*/ 1847126 h 4860733"/>
                <a:gd name="connsiteX13217" fmla="*/ 2957279 w 4853691"/>
                <a:gd name="connsiteY13217" fmla="*/ 1858861 h 4860733"/>
                <a:gd name="connsiteX13218" fmla="*/ 2863397 w 4853691"/>
                <a:gd name="connsiteY13218" fmla="*/ 1840084 h 4860733"/>
                <a:gd name="connsiteX13219" fmla="*/ 2814109 w 4853691"/>
                <a:gd name="connsiteY13219" fmla="*/ 1830696 h 4860733"/>
                <a:gd name="connsiteX13220" fmla="*/ 2710839 w 4853691"/>
                <a:gd name="connsiteY13220" fmla="*/ 1811920 h 4860733"/>
                <a:gd name="connsiteX13221" fmla="*/ 2656857 w 4853691"/>
                <a:gd name="connsiteY13221" fmla="*/ 1802532 h 4860733"/>
                <a:gd name="connsiteX13222" fmla="*/ 2572363 w 4853691"/>
                <a:gd name="connsiteY13222" fmla="*/ 1788449 h 4860733"/>
                <a:gd name="connsiteX13223" fmla="*/ 2504299 w 4853691"/>
                <a:gd name="connsiteY13223" fmla="*/ 1776714 h 4860733"/>
                <a:gd name="connsiteX13224" fmla="*/ 2438581 w 4853691"/>
                <a:gd name="connsiteY13224" fmla="*/ 1767326 h 4860733"/>
                <a:gd name="connsiteX13225" fmla="*/ 2354088 w 4853691"/>
                <a:gd name="connsiteY13225" fmla="*/ 1755591 h 4860733"/>
                <a:gd name="connsiteX13226" fmla="*/ 2347047 w 4853691"/>
                <a:gd name="connsiteY13226" fmla="*/ 1755591 h 4860733"/>
                <a:gd name="connsiteX13227" fmla="*/ 2084177 w 4853691"/>
                <a:gd name="connsiteY13227" fmla="*/ 1722732 h 4860733"/>
                <a:gd name="connsiteX13228" fmla="*/ 2065401 w 4853691"/>
                <a:gd name="connsiteY13228" fmla="*/ 1720385 h 4860733"/>
                <a:gd name="connsiteX13229" fmla="*/ 1980907 w 4853691"/>
                <a:gd name="connsiteY13229" fmla="*/ 1710997 h 4860733"/>
                <a:gd name="connsiteX13230" fmla="*/ 1926925 w 4853691"/>
                <a:gd name="connsiteY13230" fmla="*/ 1706303 h 4860733"/>
                <a:gd name="connsiteX13231" fmla="*/ 1858861 w 4853691"/>
                <a:gd name="connsiteY13231" fmla="*/ 1701609 h 4860733"/>
                <a:gd name="connsiteX13232" fmla="*/ 1809573 w 4853691"/>
                <a:gd name="connsiteY13232" fmla="*/ 1696915 h 4860733"/>
                <a:gd name="connsiteX13233" fmla="*/ 1809573 w 4853691"/>
                <a:gd name="connsiteY13233" fmla="*/ 1696915 h 4860733"/>
                <a:gd name="connsiteX13234" fmla="*/ 1795491 w 4853691"/>
                <a:gd name="connsiteY13234" fmla="*/ 1678138 h 4860733"/>
                <a:gd name="connsiteX13235" fmla="*/ 1804879 w 4853691"/>
                <a:gd name="connsiteY13235" fmla="*/ 1649974 h 4860733"/>
                <a:gd name="connsiteX13236" fmla="*/ 1816614 w 4853691"/>
                <a:gd name="connsiteY13236" fmla="*/ 1614768 h 4860733"/>
                <a:gd name="connsiteX13237" fmla="*/ 1833043 w 4853691"/>
                <a:gd name="connsiteY13237" fmla="*/ 1567827 h 4860733"/>
                <a:gd name="connsiteX13238" fmla="*/ 1844778 w 4853691"/>
                <a:gd name="connsiteY13238" fmla="*/ 1534968 h 4860733"/>
                <a:gd name="connsiteX13239" fmla="*/ 1863555 w 4853691"/>
                <a:gd name="connsiteY13239" fmla="*/ 1480986 h 4860733"/>
                <a:gd name="connsiteX13240" fmla="*/ 1870596 w 4853691"/>
                <a:gd name="connsiteY13240" fmla="*/ 1457516 h 4860733"/>
                <a:gd name="connsiteX13241" fmla="*/ 1889372 w 4853691"/>
                <a:gd name="connsiteY13241" fmla="*/ 1405881 h 4860733"/>
                <a:gd name="connsiteX13242" fmla="*/ 1896414 w 4853691"/>
                <a:gd name="connsiteY13242" fmla="*/ 1384757 h 4860733"/>
                <a:gd name="connsiteX13243" fmla="*/ 1948049 w 4853691"/>
                <a:gd name="connsiteY13243" fmla="*/ 1243935 h 4860733"/>
                <a:gd name="connsiteX13244" fmla="*/ 1959784 w 4853691"/>
                <a:gd name="connsiteY13244" fmla="*/ 1213423 h 4860733"/>
                <a:gd name="connsiteX13245" fmla="*/ 1973866 w 4853691"/>
                <a:gd name="connsiteY13245" fmla="*/ 1175870 h 4860733"/>
                <a:gd name="connsiteX13246" fmla="*/ 1987948 w 4853691"/>
                <a:gd name="connsiteY13246" fmla="*/ 1140665 h 4860733"/>
                <a:gd name="connsiteX13247" fmla="*/ 1999684 w 4853691"/>
                <a:gd name="connsiteY13247" fmla="*/ 1110153 h 4860733"/>
                <a:gd name="connsiteX13248" fmla="*/ 2016113 w 4853691"/>
                <a:gd name="connsiteY13248" fmla="*/ 1070253 h 4860733"/>
                <a:gd name="connsiteX13249" fmla="*/ 2025501 w 4853691"/>
                <a:gd name="connsiteY13249" fmla="*/ 1049130 h 4860733"/>
                <a:gd name="connsiteX13250" fmla="*/ 2044277 w 4853691"/>
                <a:gd name="connsiteY13250" fmla="*/ 1006883 h 4860733"/>
                <a:gd name="connsiteX13251" fmla="*/ 2051319 w 4853691"/>
                <a:gd name="connsiteY13251" fmla="*/ 988107 h 4860733"/>
                <a:gd name="connsiteX13252" fmla="*/ 2070095 w 4853691"/>
                <a:gd name="connsiteY13252" fmla="*/ 948207 h 4860733"/>
                <a:gd name="connsiteX13253" fmla="*/ 2077136 w 4853691"/>
                <a:gd name="connsiteY13253" fmla="*/ 934125 h 4860733"/>
                <a:gd name="connsiteX13254" fmla="*/ 2375211 w 4853691"/>
                <a:gd name="connsiteY13254" fmla="*/ 891878 h 4860733"/>
                <a:gd name="connsiteX13255" fmla="*/ 2408070 w 4853691"/>
                <a:gd name="connsiteY13255" fmla="*/ 931777 h 4860733"/>
                <a:gd name="connsiteX13256" fmla="*/ 2408070 w 4853691"/>
                <a:gd name="connsiteY13256" fmla="*/ 931777 h 4860733"/>
                <a:gd name="connsiteX13257" fmla="*/ 3044119 w 4853691"/>
                <a:gd name="connsiteY13257" fmla="*/ 2358782 h 4860733"/>
                <a:gd name="connsiteX13258" fmla="*/ 3051160 w 4853691"/>
                <a:gd name="connsiteY13258" fmla="*/ 2398681 h 4860733"/>
                <a:gd name="connsiteX13259" fmla="*/ 3058202 w 4853691"/>
                <a:gd name="connsiteY13259" fmla="*/ 2438581 h 4860733"/>
                <a:gd name="connsiteX13260" fmla="*/ 3060548 w 4853691"/>
                <a:gd name="connsiteY13260" fmla="*/ 2455011 h 4860733"/>
                <a:gd name="connsiteX13261" fmla="*/ 3067590 w 4853691"/>
                <a:gd name="connsiteY13261" fmla="*/ 2497258 h 4860733"/>
                <a:gd name="connsiteX13262" fmla="*/ 3053508 w 4853691"/>
                <a:gd name="connsiteY13262" fmla="*/ 2508993 h 4860733"/>
                <a:gd name="connsiteX13263" fmla="*/ 3030037 w 4853691"/>
                <a:gd name="connsiteY13263" fmla="*/ 2499605 h 4860733"/>
                <a:gd name="connsiteX13264" fmla="*/ 2983096 w 4853691"/>
                <a:gd name="connsiteY13264" fmla="*/ 2480828 h 4860733"/>
                <a:gd name="connsiteX13265" fmla="*/ 2933808 w 4853691"/>
                <a:gd name="connsiteY13265" fmla="*/ 2462052 h 4860733"/>
                <a:gd name="connsiteX13266" fmla="*/ 2893908 w 4853691"/>
                <a:gd name="connsiteY13266" fmla="*/ 2445622 h 4860733"/>
                <a:gd name="connsiteX13267" fmla="*/ 2832885 w 4853691"/>
                <a:gd name="connsiteY13267" fmla="*/ 2422152 h 4860733"/>
                <a:gd name="connsiteX13268" fmla="*/ 2802374 w 4853691"/>
                <a:gd name="connsiteY13268" fmla="*/ 2410417 h 4860733"/>
                <a:gd name="connsiteX13269" fmla="*/ 2734309 w 4853691"/>
                <a:gd name="connsiteY13269" fmla="*/ 2382252 h 4860733"/>
                <a:gd name="connsiteX13270" fmla="*/ 2713186 w 4853691"/>
                <a:gd name="connsiteY13270" fmla="*/ 2375211 h 4860733"/>
                <a:gd name="connsiteX13271" fmla="*/ 2626345 w 4853691"/>
                <a:gd name="connsiteY13271" fmla="*/ 2340005 h 4860733"/>
                <a:gd name="connsiteX13272" fmla="*/ 2623998 w 4853691"/>
                <a:gd name="connsiteY13272" fmla="*/ 2340005 h 4860733"/>
                <a:gd name="connsiteX13273" fmla="*/ 2358782 w 4853691"/>
                <a:gd name="connsiteY13273" fmla="*/ 2229694 h 4860733"/>
                <a:gd name="connsiteX13274" fmla="*/ 2255512 w 4853691"/>
                <a:gd name="connsiteY13274" fmla="*/ 2187447 h 4860733"/>
                <a:gd name="connsiteX13275" fmla="*/ 2086524 w 4853691"/>
                <a:gd name="connsiteY13275" fmla="*/ 2119383 h 4860733"/>
                <a:gd name="connsiteX13276" fmla="*/ 2063054 w 4853691"/>
                <a:gd name="connsiteY13276" fmla="*/ 2109995 h 4860733"/>
                <a:gd name="connsiteX13277" fmla="*/ 2065401 w 4853691"/>
                <a:gd name="connsiteY13277" fmla="*/ 2102954 h 4860733"/>
                <a:gd name="connsiteX13278" fmla="*/ 2065401 w 4853691"/>
                <a:gd name="connsiteY13278" fmla="*/ 2098260 h 4860733"/>
                <a:gd name="connsiteX13279" fmla="*/ 2180406 w 4853691"/>
                <a:gd name="connsiteY13279" fmla="*/ 2063054 h 4860733"/>
                <a:gd name="connsiteX13280" fmla="*/ 2182753 w 4853691"/>
                <a:gd name="connsiteY13280" fmla="*/ 2063054 h 4860733"/>
                <a:gd name="connsiteX13281" fmla="*/ 2243776 w 4853691"/>
                <a:gd name="connsiteY13281" fmla="*/ 2044277 h 4860733"/>
                <a:gd name="connsiteX13282" fmla="*/ 2246123 w 4853691"/>
                <a:gd name="connsiteY13282" fmla="*/ 2044277 h 4860733"/>
                <a:gd name="connsiteX13283" fmla="*/ 2917379 w 4853691"/>
                <a:gd name="connsiteY13283" fmla="*/ 1877637 h 4860733"/>
                <a:gd name="connsiteX13284" fmla="*/ 2926767 w 4853691"/>
                <a:gd name="connsiteY13284" fmla="*/ 1875290 h 4860733"/>
                <a:gd name="connsiteX13285" fmla="*/ 2959626 w 4853691"/>
                <a:gd name="connsiteY13285" fmla="*/ 1868249 h 4860733"/>
                <a:gd name="connsiteX13286" fmla="*/ 2959626 w 4853691"/>
                <a:gd name="connsiteY13286" fmla="*/ 1868249 h 4860733"/>
                <a:gd name="connsiteX13287" fmla="*/ 2978402 w 4853691"/>
                <a:gd name="connsiteY13287" fmla="*/ 1884678 h 4860733"/>
                <a:gd name="connsiteX13288" fmla="*/ 2980749 w 4853691"/>
                <a:gd name="connsiteY13288" fmla="*/ 1884678 h 4860733"/>
                <a:gd name="connsiteX13289" fmla="*/ 3044119 w 4853691"/>
                <a:gd name="connsiteY13289" fmla="*/ 2347047 h 4860733"/>
                <a:gd name="connsiteX13290" fmla="*/ 3044119 w 4853691"/>
                <a:gd name="connsiteY13290" fmla="*/ 2358782 h 4860733"/>
                <a:gd name="connsiteX13291" fmla="*/ 3072284 w 4853691"/>
                <a:gd name="connsiteY13291" fmla="*/ 2631039 h 4860733"/>
                <a:gd name="connsiteX13292" fmla="*/ 3074631 w 4853691"/>
                <a:gd name="connsiteY13292" fmla="*/ 2727268 h 4860733"/>
                <a:gd name="connsiteX13293" fmla="*/ 3074631 w 4853691"/>
                <a:gd name="connsiteY13293" fmla="*/ 2743697 h 4860733"/>
                <a:gd name="connsiteX13294" fmla="*/ 3076978 w 4853691"/>
                <a:gd name="connsiteY13294" fmla="*/ 2849314 h 4860733"/>
                <a:gd name="connsiteX13295" fmla="*/ 3076978 w 4853691"/>
                <a:gd name="connsiteY13295" fmla="*/ 2854009 h 4860733"/>
                <a:gd name="connsiteX13296" fmla="*/ 3105143 w 4853691"/>
                <a:gd name="connsiteY13296" fmla="*/ 3370359 h 4860733"/>
                <a:gd name="connsiteX13297" fmla="*/ 3091060 w 4853691"/>
                <a:gd name="connsiteY13297" fmla="*/ 3379747 h 4860733"/>
                <a:gd name="connsiteX13298" fmla="*/ 3074631 w 4853691"/>
                <a:gd name="connsiteY13298" fmla="*/ 3370359 h 4860733"/>
                <a:gd name="connsiteX13299" fmla="*/ 3048813 w 4853691"/>
                <a:gd name="connsiteY13299" fmla="*/ 3353929 h 4860733"/>
                <a:gd name="connsiteX13300" fmla="*/ 3015955 w 4853691"/>
                <a:gd name="connsiteY13300" fmla="*/ 3332806 h 4860733"/>
                <a:gd name="connsiteX13301" fmla="*/ 2990137 w 4853691"/>
                <a:gd name="connsiteY13301" fmla="*/ 3316377 h 4860733"/>
                <a:gd name="connsiteX13302" fmla="*/ 2957279 w 4853691"/>
                <a:gd name="connsiteY13302" fmla="*/ 3295253 h 4860733"/>
                <a:gd name="connsiteX13303" fmla="*/ 2931461 w 4853691"/>
                <a:gd name="connsiteY13303" fmla="*/ 3276477 h 4860733"/>
                <a:gd name="connsiteX13304" fmla="*/ 2903296 w 4853691"/>
                <a:gd name="connsiteY13304" fmla="*/ 3257700 h 4860733"/>
                <a:gd name="connsiteX13305" fmla="*/ 2870438 w 4853691"/>
                <a:gd name="connsiteY13305" fmla="*/ 3234230 h 4860733"/>
                <a:gd name="connsiteX13306" fmla="*/ 2856355 w 4853691"/>
                <a:gd name="connsiteY13306" fmla="*/ 3224842 h 4860733"/>
                <a:gd name="connsiteX13307" fmla="*/ 2635733 w 4853691"/>
                <a:gd name="connsiteY13307" fmla="*/ 3051160 h 4860733"/>
                <a:gd name="connsiteX13308" fmla="*/ 2640427 w 4853691"/>
                <a:gd name="connsiteY13308" fmla="*/ 3039425 h 4860733"/>
                <a:gd name="connsiteX13309" fmla="*/ 2633386 w 4853691"/>
                <a:gd name="connsiteY13309" fmla="*/ 3025343 h 4860733"/>
                <a:gd name="connsiteX13310" fmla="*/ 2952585 w 4853691"/>
                <a:gd name="connsiteY13310" fmla="*/ 2649816 h 4860733"/>
                <a:gd name="connsiteX13311" fmla="*/ 2978402 w 4853691"/>
                <a:gd name="connsiteY13311" fmla="*/ 2621651 h 4860733"/>
                <a:gd name="connsiteX13312" fmla="*/ 3053508 w 4853691"/>
                <a:gd name="connsiteY13312" fmla="*/ 2534810 h 4860733"/>
                <a:gd name="connsiteX13313" fmla="*/ 3065243 w 4853691"/>
                <a:gd name="connsiteY13313" fmla="*/ 2539504 h 4860733"/>
                <a:gd name="connsiteX13314" fmla="*/ 3067590 w 4853691"/>
                <a:gd name="connsiteY13314" fmla="*/ 2621651 h 4860733"/>
                <a:gd name="connsiteX13315" fmla="*/ 3072284 w 4853691"/>
                <a:gd name="connsiteY13315" fmla="*/ 2631039 h 4860733"/>
                <a:gd name="connsiteX13316" fmla="*/ 3051160 w 4853691"/>
                <a:gd name="connsiteY13316" fmla="*/ 3544040 h 4860733"/>
                <a:gd name="connsiteX13317" fmla="*/ 2917379 w 4853691"/>
                <a:gd name="connsiteY13317" fmla="*/ 3910179 h 4860733"/>
                <a:gd name="connsiteX13318" fmla="*/ 2912685 w 4853691"/>
                <a:gd name="connsiteY13318" fmla="*/ 3921915 h 4860733"/>
                <a:gd name="connsiteX13319" fmla="*/ 2884520 w 4853691"/>
                <a:gd name="connsiteY13319" fmla="*/ 3997020 h 4860733"/>
                <a:gd name="connsiteX13320" fmla="*/ 2877479 w 4853691"/>
                <a:gd name="connsiteY13320" fmla="*/ 4018144 h 4860733"/>
                <a:gd name="connsiteX13321" fmla="*/ 2851661 w 4853691"/>
                <a:gd name="connsiteY13321" fmla="*/ 4083861 h 4860733"/>
                <a:gd name="connsiteX13322" fmla="*/ 2842273 w 4853691"/>
                <a:gd name="connsiteY13322" fmla="*/ 4104984 h 4860733"/>
                <a:gd name="connsiteX13323" fmla="*/ 2816456 w 4853691"/>
                <a:gd name="connsiteY13323" fmla="*/ 4168354 h 4860733"/>
                <a:gd name="connsiteX13324" fmla="*/ 2809415 w 4853691"/>
                <a:gd name="connsiteY13324" fmla="*/ 4187131 h 4860733"/>
                <a:gd name="connsiteX13325" fmla="*/ 2769515 w 4853691"/>
                <a:gd name="connsiteY13325" fmla="*/ 4187131 h 4860733"/>
                <a:gd name="connsiteX13326" fmla="*/ 2762474 w 4853691"/>
                <a:gd name="connsiteY13326" fmla="*/ 4156619 h 4860733"/>
                <a:gd name="connsiteX13327" fmla="*/ 2757780 w 4853691"/>
                <a:gd name="connsiteY13327" fmla="*/ 4130802 h 4860733"/>
                <a:gd name="connsiteX13328" fmla="*/ 2750738 w 4853691"/>
                <a:gd name="connsiteY13328" fmla="*/ 4095596 h 4860733"/>
                <a:gd name="connsiteX13329" fmla="*/ 2746044 w 4853691"/>
                <a:gd name="connsiteY13329" fmla="*/ 4067431 h 4860733"/>
                <a:gd name="connsiteX13330" fmla="*/ 2739003 w 4853691"/>
                <a:gd name="connsiteY13330" fmla="*/ 4032226 h 4860733"/>
                <a:gd name="connsiteX13331" fmla="*/ 2734309 w 4853691"/>
                <a:gd name="connsiteY13331" fmla="*/ 4001714 h 4860733"/>
                <a:gd name="connsiteX13332" fmla="*/ 2727268 w 4853691"/>
                <a:gd name="connsiteY13332" fmla="*/ 3964162 h 4860733"/>
                <a:gd name="connsiteX13333" fmla="*/ 2722574 w 4853691"/>
                <a:gd name="connsiteY13333" fmla="*/ 3933650 h 4860733"/>
                <a:gd name="connsiteX13334" fmla="*/ 2715533 w 4853691"/>
                <a:gd name="connsiteY13334" fmla="*/ 3893750 h 4860733"/>
                <a:gd name="connsiteX13335" fmla="*/ 2710839 w 4853691"/>
                <a:gd name="connsiteY13335" fmla="*/ 3863238 h 4860733"/>
                <a:gd name="connsiteX13336" fmla="*/ 2703797 w 4853691"/>
                <a:gd name="connsiteY13336" fmla="*/ 3818645 h 4860733"/>
                <a:gd name="connsiteX13337" fmla="*/ 2699103 w 4853691"/>
                <a:gd name="connsiteY13337" fmla="*/ 3790480 h 4860733"/>
                <a:gd name="connsiteX13338" fmla="*/ 2692062 w 4853691"/>
                <a:gd name="connsiteY13338" fmla="*/ 3736498 h 4860733"/>
                <a:gd name="connsiteX13339" fmla="*/ 2689715 w 4853691"/>
                <a:gd name="connsiteY13339" fmla="*/ 3717722 h 4860733"/>
                <a:gd name="connsiteX13340" fmla="*/ 2680327 w 4853691"/>
                <a:gd name="connsiteY13340" fmla="*/ 3647310 h 4860733"/>
                <a:gd name="connsiteX13341" fmla="*/ 2680327 w 4853691"/>
                <a:gd name="connsiteY13341" fmla="*/ 3642616 h 4860733"/>
                <a:gd name="connsiteX13342" fmla="*/ 2645121 w 4853691"/>
                <a:gd name="connsiteY13342" fmla="*/ 3314030 h 4860733"/>
                <a:gd name="connsiteX13343" fmla="*/ 2642774 w 4853691"/>
                <a:gd name="connsiteY13343" fmla="*/ 3295253 h 4860733"/>
                <a:gd name="connsiteX13344" fmla="*/ 2635733 w 4853691"/>
                <a:gd name="connsiteY13344" fmla="*/ 3227189 h 4860733"/>
                <a:gd name="connsiteX13345" fmla="*/ 2631039 w 4853691"/>
                <a:gd name="connsiteY13345" fmla="*/ 3166166 h 4860733"/>
                <a:gd name="connsiteX13346" fmla="*/ 2628692 w 4853691"/>
                <a:gd name="connsiteY13346" fmla="*/ 3138001 h 4860733"/>
                <a:gd name="connsiteX13347" fmla="*/ 2623998 w 4853691"/>
                <a:gd name="connsiteY13347" fmla="*/ 3062896 h 4860733"/>
                <a:gd name="connsiteX13348" fmla="*/ 2635733 w 4853691"/>
                <a:gd name="connsiteY13348" fmla="*/ 3055855 h 4860733"/>
                <a:gd name="connsiteX13349" fmla="*/ 2652163 w 4853691"/>
                <a:gd name="connsiteY13349" fmla="*/ 3069937 h 4860733"/>
                <a:gd name="connsiteX13350" fmla="*/ 2685021 w 4853691"/>
                <a:gd name="connsiteY13350" fmla="*/ 3095754 h 4860733"/>
                <a:gd name="connsiteX13351" fmla="*/ 2717880 w 4853691"/>
                <a:gd name="connsiteY13351" fmla="*/ 3121572 h 4860733"/>
                <a:gd name="connsiteX13352" fmla="*/ 2748391 w 4853691"/>
                <a:gd name="connsiteY13352" fmla="*/ 3147389 h 4860733"/>
                <a:gd name="connsiteX13353" fmla="*/ 2776556 w 4853691"/>
                <a:gd name="connsiteY13353" fmla="*/ 3170860 h 4860733"/>
                <a:gd name="connsiteX13354" fmla="*/ 2809415 w 4853691"/>
                <a:gd name="connsiteY13354" fmla="*/ 3196677 h 4860733"/>
                <a:gd name="connsiteX13355" fmla="*/ 2835232 w 4853691"/>
                <a:gd name="connsiteY13355" fmla="*/ 3215454 h 4860733"/>
                <a:gd name="connsiteX13356" fmla="*/ 2870438 w 4853691"/>
                <a:gd name="connsiteY13356" fmla="*/ 3241271 h 4860733"/>
                <a:gd name="connsiteX13357" fmla="*/ 2893908 w 4853691"/>
                <a:gd name="connsiteY13357" fmla="*/ 3257700 h 4860733"/>
                <a:gd name="connsiteX13358" fmla="*/ 2947890 w 4853691"/>
                <a:gd name="connsiteY13358" fmla="*/ 3295253 h 4860733"/>
                <a:gd name="connsiteX13359" fmla="*/ 2990137 w 4853691"/>
                <a:gd name="connsiteY13359" fmla="*/ 3325765 h 4860733"/>
                <a:gd name="connsiteX13360" fmla="*/ 2999525 w 4853691"/>
                <a:gd name="connsiteY13360" fmla="*/ 3330459 h 4860733"/>
                <a:gd name="connsiteX13361" fmla="*/ 3048813 w 4853691"/>
                <a:gd name="connsiteY13361" fmla="*/ 3363318 h 4860733"/>
                <a:gd name="connsiteX13362" fmla="*/ 3053508 w 4853691"/>
                <a:gd name="connsiteY13362" fmla="*/ 3365665 h 4860733"/>
                <a:gd name="connsiteX13363" fmla="*/ 3088713 w 4853691"/>
                <a:gd name="connsiteY13363" fmla="*/ 3389135 h 4860733"/>
                <a:gd name="connsiteX13364" fmla="*/ 3086366 w 4853691"/>
                <a:gd name="connsiteY13364" fmla="*/ 3398523 h 4860733"/>
                <a:gd name="connsiteX13365" fmla="*/ 3098101 w 4853691"/>
                <a:gd name="connsiteY13365" fmla="*/ 3417300 h 4860733"/>
                <a:gd name="connsiteX13366" fmla="*/ 3079325 w 4853691"/>
                <a:gd name="connsiteY13366" fmla="*/ 3468935 h 4860733"/>
                <a:gd name="connsiteX13367" fmla="*/ 3051160 w 4853691"/>
                <a:gd name="connsiteY13367" fmla="*/ 3544040 h 4860733"/>
                <a:gd name="connsiteX13368" fmla="*/ 2227347 w 4853691"/>
                <a:gd name="connsiteY13368" fmla="*/ 4175396 h 4860733"/>
                <a:gd name="connsiteX13369" fmla="*/ 2178059 w 4853691"/>
                <a:gd name="connsiteY13369" fmla="*/ 4163660 h 4860733"/>
                <a:gd name="connsiteX13370" fmla="*/ 2131118 w 4853691"/>
                <a:gd name="connsiteY13370" fmla="*/ 4149578 h 4860733"/>
                <a:gd name="connsiteX13371" fmla="*/ 2081830 w 4853691"/>
                <a:gd name="connsiteY13371" fmla="*/ 4135496 h 4860733"/>
                <a:gd name="connsiteX13372" fmla="*/ 2034889 w 4853691"/>
                <a:gd name="connsiteY13372" fmla="*/ 4121414 h 4860733"/>
                <a:gd name="connsiteX13373" fmla="*/ 1985601 w 4853691"/>
                <a:gd name="connsiteY13373" fmla="*/ 4107331 h 4860733"/>
                <a:gd name="connsiteX13374" fmla="*/ 1938660 w 4853691"/>
                <a:gd name="connsiteY13374" fmla="*/ 4090902 h 4860733"/>
                <a:gd name="connsiteX13375" fmla="*/ 1889372 w 4853691"/>
                <a:gd name="connsiteY13375" fmla="*/ 4074473 h 4860733"/>
                <a:gd name="connsiteX13376" fmla="*/ 1842431 w 4853691"/>
                <a:gd name="connsiteY13376" fmla="*/ 4058043 h 4860733"/>
                <a:gd name="connsiteX13377" fmla="*/ 1828349 w 4853691"/>
                <a:gd name="connsiteY13377" fmla="*/ 4053349 h 4860733"/>
                <a:gd name="connsiteX13378" fmla="*/ 1840084 w 4853691"/>
                <a:gd name="connsiteY13378" fmla="*/ 4041614 h 4860733"/>
                <a:gd name="connsiteX13379" fmla="*/ 1844778 w 4853691"/>
                <a:gd name="connsiteY13379" fmla="*/ 4043961 h 4860733"/>
                <a:gd name="connsiteX13380" fmla="*/ 1882331 w 4853691"/>
                <a:gd name="connsiteY13380" fmla="*/ 4058043 h 4860733"/>
                <a:gd name="connsiteX13381" fmla="*/ 1896414 w 4853691"/>
                <a:gd name="connsiteY13381" fmla="*/ 4062737 h 4860733"/>
                <a:gd name="connsiteX13382" fmla="*/ 2046624 w 4853691"/>
                <a:gd name="connsiteY13382" fmla="*/ 4114372 h 4860733"/>
                <a:gd name="connsiteX13383" fmla="*/ 2063054 w 4853691"/>
                <a:gd name="connsiteY13383" fmla="*/ 4119066 h 4860733"/>
                <a:gd name="connsiteX13384" fmla="*/ 2098260 w 4853691"/>
                <a:gd name="connsiteY13384" fmla="*/ 4128455 h 4860733"/>
                <a:gd name="connsiteX13385" fmla="*/ 2124077 w 4853691"/>
                <a:gd name="connsiteY13385" fmla="*/ 4135496 h 4860733"/>
                <a:gd name="connsiteX13386" fmla="*/ 2156936 w 4853691"/>
                <a:gd name="connsiteY13386" fmla="*/ 4144884 h 4860733"/>
                <a:gd name="connsiteX13387" fmla="*/ 2185100 w 4853691"/>
                <a:gd name="connsiteY13387" fmla="*/ 4151925 h 4860733"/>
                <a:gd name="connsiteX13388" fmla="*/ 2215612 w 4853691"/>
                <a:gd name="connsiteY13388" fmla="*/ 4158966 h 4860733"/>
                <a:gd name="connsiteX13389" fmla="*/ 2246123 w 4853691"/>
                <a:gd name="connsiteY13389" fmla="*/ 4166007 h 4860733"/>
                <a:gd name="connsiteX13390" fmla="*/ 2274288 w 4853691"/>
                <a:gd name="connsiteY13390" fmla="*/ 4173049 h 4860733"/>
                <a:gd name="connsiteX13391" fmla="*/ 2307147 w 4853691"/>
                <a:gd name="connsiteY13391" fmla="*/ 4180090 h 4860733"/>
                <a:gd name="connsiteX13392" fmla="*/ 2332964 w 4853691"/>
                <a:gd name="connsiteY13392" fmla="*/ 4184784 h 4860733"/>
                <a:gd name="connsiteX13393" fmla="*/ 2365823 w 4853691"/>
                <a:gd name="connsiteY13393" fmla="*/ 4191825 h 4860733"/>
                <a:gd name="connsiteX13394" fmla="*/ 2391640 w 4853691"/>
                <a:gd name="connsiteY13394" fmla="*/ 4196519 h 4860733"/>
                <a:gd name="connsiteX13395" fmla="*/ 2424499 w 4853691"/>
                <a:gd name="connsiteY13395" fmla="*/ 4203560 h 4860733"/>
                <a:gd name="connsiteX13396" fmla="*/ 2450317 w 4853691"/>
                <a:gd name="connsiteY13396" fmla="*/ 4208254 h 4860733"/>
                <a:gd name="connsiteX13397" fmla="*/ 2483175 w 4853691"/>
                <a:gd name="connsiteY13397" fmla="*/ 4212948 h 4860733"/>
                <a:gd name="connsiteX13398" fmla="*/ 2508993 w 4853691"/>
                <a:gd name="connsiteY13398" fmla="*/ 4217643 h 4860733"/>
                <a:gd name="connsiteX13399" fmla="*/ 2541851 w 4853691"/>
                <a:gd name="connsiteY13399" fmla="*/ 4222337 h 4860733"/>
                <a:gd name="connsiteX13400" fmla="*/ 2567669 w 4853691"/>
                <a:gd name="connsiteY13400" fmla="*/ 4224684 h 4860733"/>
                <a:gd name="connsiteX13401" fmla="*/ 2600528 w 4853691"/>
                <a:gd name="connsiteY13401" fmla="*/ 4229378 h 4860733"/>
                <a:gd name="connsiteX13402" fmla="*/ 2626345 w 4853691"/>
                <a:gd name="connsiteY13402" fmla="*/ 4231725 h 4860733"/>
                <a:gd name="connsiteX13403" fmla="*/ 2659204 w 4853691"/>
                <a:gd name="connsiteY13403" fmla="*/ 4236419 h 4860733"/>
                <a:gd name="connsiteX13404" fmla="*/ 2685021 w 4853691"/>
                <a:gd name="connsiteY13404" fmla="*/ 4238766 h 4860733"/>
                <a:gd name="connsiteX13405" fmla="*/ 2717880 w 4853691"/>
                <a:gd name="connsiteY13405" fmla="*/ 4241113 h 4860733"/>
                <a:gd name="connsiteX13406" fmla="*/ 2743697 w 4853691"/>
                <a:gd name="connsiteY13406" fmla="*/ 4243460 h 4860733"/>
                <a:gd name="connsiteX13407" fmla="*/ 2757780 w 4853691"/>
                <a:gd name="connsiteY13407" fmla="*/ 4243460 h 4860733"/>
                <a:gd name="connsiteX13408" fmla="*/ 2757780 w 4853691"/>
                <a:gd name="connsiteY13408" fmla="*/ 4243460 h 4860733"/>
                <a:gd name="connsiteX13409" fmla="*/ 2760127 w 4853691"/>
                <a:gd name="connsiteY13409" fmla="*/ 4250501 h 4860733"/>
                <a:gd name="connsiteX13410" fmla="*/ 2753086 w 4853691"/>
                <a:gd name="connsiteY13410" fmla="*/ 4252848 h 4860733"/>
                <a:gd name="connsiteX13411" fmla="*/ 2746044 w 4853691"/>
                <a:gd name="connsiteY13411" fmla="*/ 4255195 h 4860733"/>
                <a:gd name="connsiteX13412" fmla="*/ 2701450 w 4853691"/>
                <a:gd name="connsiteY13412" fmla="*/ 4250501 h 4860733"/>
                <a:gd name="connsiteX13413" fmla="*/ 2654510 w 4853691"/>
                <a:gd name="connsiteY13413" fmla="*/ 4245807 h 4860733"/>
                <a:gd name="connsiteX13414" fmla="*/ 2607569 w 4853691"/>
                <a:gd name="connsiteY13414" fmla="*/ 4238766 h 4860733"/>
                <a:gd name="connsiteX13415" fmla="*/ 2560628 w 4853691"/>
                <a:gd name="connsiteY13415" fmla="*/ 4231725 h 4860733"/>
                <a:gd name="connsiteX13416" fmla="*/ 2511340 w 4853691"/>
                <a:gd name="connsiteY13416" fmla="*/ 4224684 h 4860733"/>
                <a:gd name="connsiteX13417" fmla="*/ 2464399 w 4853691"/>
                <a:gd name="connsiteY13417" fmla="*/ 4217643 h 4860733"/>
                <a:gd name="connsiteX13418" fmla="*/ 2417458 w 4853691"/>
                <a:gd name="connsiteY13418" fmla="*/ 4208254 h 4860733"/>
                <a:gd name="connsiteX13419" fmla="*/ 2370517 w 4853691"/>
                <a:gd name="connsiteY13419" fmla="*/ 4198866 h 4860733"/>
                <a:gd name="connsiteX13420" fmla="*/ 2323576 w 4853691"/>
                <a:gd name="connsiteY13420" fmla="*/ 4187131 h 4860733"/>
                <a:gd name="connsiteX13421" fmla="*/ 2276635 w 4853691"/>
                <a:gd name="connsiteY13421" fmla="*/ 4175396 h 4860733"/>
                <a:gd name="connsiteX13422" fmla="*/ 2227347 w 4853691"/>
                <a:gd name="connsiteY13422" fmla="*/ 4175396 h 4860733"/>
                <a:gd name="connsiteX13423" fmla="*/ 1807226 w 4853691"/>
                <a:gd name="connsiteY13423" fmla="*/ 4074473 h 4860733"/>
                <a:gd name="connsiteX13424" fmla="*/ 1790797 w 4853691"/>
                <a:gd name="connsiteY13424" fmla="*/ 4102637 h 4860733"/>
                <a:gd name="connsiteX13425" fmla="*/ 1786102 w 4853691"/>
                <a:gd name="connsiteY13425" fmla="*/ 4112026 h 4860733"/>
                <a:gd name="connsiteX13426" fmla="*/ 1781408 w 4853691"/>
                <a:gd name="connsiteY13426" fmla="*/ 4121414 h 4860733"/>
                <a:gd name="connsiteX13427" fmla="*/ 1760285 w 4853691"/>
                <a:gd name="connsiteY13427" fmla="*/ 4107331 h 4860733"/>
                <a:gd name="connsiteX13428" fmla="*/ 1734467 w 4853691"/>
                <a:gd name="connsiteY13428" fmla="*/ 4088555 h 4860733"/>
                <a:gd name="connsiteX13429" fmla="*/ 1699262 w 4853691"/>
                <a:gd name="connsiteY13429" fmla="*/ 4062737 h 4860733"/>
                <a:gd name="connsiteX13430" fmla="*/ 1673444 w 4853691"/>
                <a:gd name="connsiteY13430" fmla="*/ 4043961 h 4860733"/>
                <a:gd name="connsiteX13431" fmla="*/ 1652321 w 4853691"/>
                <a:gd name="connsiteY13431" fmla="*/ 4027532 h 4860733"/>
                <a:gd name="connsiteX13432" fmla="*/ 1666403 w 4853691"/>
                <a:gd name="connsiteY13432" fmla="*/ 4027532 h 4860733"/>
                <a:gd name="connsiteX13433" fmla="*/ 1729773 w 4853691"/>
                <a:gd name="connsiteY13433" fmla="*/ 4032226 h 4860733"/>
                <a:gd name="connsiteX13434" fmla="*/ 1762632 w 4853691"/>
                <a:gd name="connsiteY13434" fmla="*/ 4032226 h 4860733"/>
                <a:gd name="connsiteX13435" fmla="*/ 1774367 w 4853691"/>
                <a:gd name="connsiteY13435" fmla="*/ 4032226 h 4860733"/>
                <a:gd name="connsiteX13436" fmla="*/ 1786102 w 4853691"/>
                <a:gd name="connsiteY13436" fmla="*/ 4036920 h 4860733"/>
                <a:gd name="connsiteX13437" fmla="*/ 1811920 w 4853691"/>
                <a:gd name="connsiteY13437" fmla="*/ 4046308 h 4860733"/>
                <a:gd name="connsiteX13438" fmla="*/ 1816614 w 4853691"/>
                <a:gd name="connsiteY13438" fmla="*/ 4051002 h 4860733"/>
                <a:gd name="connsiteX13439" fmla="*/ 1807226 w 4853691"/>
                <a:gd name="connsiteY13439" fmla="*/ 4067431 h 4860733"/>
                <a:gd name="connsiteX13440" fmla="*/ 1807226 w 4853691"/>
                <a:gd name="connsiteY13440" fmla="*/ 4074473 h 4860733"/>
                <a:gd name="connsiteX13441" fmla="*/ 1779061 w 4853691"/>
                <a:gd name="connsiteY13441" fmla="*/ 4215296 h 4860733"/>
                <a:gd name="connsiteX13442" fmla="*/ 1786102 w 4853691"/>
                <a:gd name="connsiteY13442" fmla="*/ 4222337 h 4860733"/>
                <a:gd name="connsiteX13443" fmla="*/ 1783755 w 4853691"/>
                <a:gd name="connsiteY13443" fmla="*/ 4224684 h 4860733"/>
                <a:gd name="connsiteX13444" fmla="*/ 1757938 w 4853691"/>
                <a:gd name="connsiteY13444" fmla="*/ 4208254 h 4860733"/>
                <a:gd name="connsiteX13445" fmla="*/ 1739161 w 4853691"/>
                <a:gd name="connsiteY13445" fmla="*/ 4196519 h 4860733"/>
                <a:gd name="connsiteX13446" fmla="*/ 1748550 w 4853691"/>
                <a:gd name="connsiteY13446" fmla="*/ 4182437 h 4860733"/>
                <a:gd name="connsiteX13447" fmla="*/ 1764979 w 4853691"/>
                <a:gd name="connsiteY13447" fmla="*/ 4198866 h 4860733"/>
                <a:gd name="connsiteX13448" fmla="*/ 1779061 w 4853691"/>
                <a:gd name="connsiteY13448" fmla="*/ 4215296 h 4860733"/>
                <a:gd name="connsiteX13449" fmla="*/ 1722732 w 4853691"/>
                <a:gd name="connsiteY13449" fmla="*/ 4222337 h 4860733"/>
                <a:gd name="connsiteX13450" fmla="*/ 1659362 w 4853691"/>
                <a:gd name="connsiteY13450" fmla="*/ 4320913 h 4860733"/>
                <a:gd name="connsiteX13451" fmla="*/ 1654668 w 4853691"/>
                <a:gd name="connsiteY13451" fmla="*/ 4327954 h 4860733"/>
                <a:gd name="connsiteX13452" fmla="*/ 1645280 w 4853691"/>
                <a:gd name="connsiteY13452" fmla="*/ 4342036 h 4860733"/>
                <a:gd name="connsiteX13453" fmla="*/ 1638239 w 4853691"/>
                <a:gd name="connsiteY13453" fmla="*/ 4351424 h 4860733"/>
                <a:gd name="connsiteX13454" fmla="*/ 1628850 w 4853691"/>
                <a:gd name="connsiteY13454" fmla="*/ 4363160 h 4860733"/>
                <a:gd name="connsiteX13455" fmla="*/ 1619462 w 4853691"/>
                <a:gd name="connsiteY13455" fmla="*/ 4374895 h 4860733"/>
                <a:gd name="connsiteX13456" fmla="*/ 1612421 w 4853691"/>
                <a:gd name="connsiteY13456" fmla="*/ 4384283 h 4860733"/>
                <a:gd name="connsiteX13457" fmla="*/ 1603033 w 4853691"/>
                <a:gd name="connsiteY13457" fmla="*/ 4396018 h 4860733"/>
                <a:gd name="connsiteX13458" fmla="*/ 1595992 w 4853691"/>
                <a:gd name="connsiteY13458" fmla="*/ 4405406 h 4860733"/>
                <a:gd name="connsiteX13459" fmla="*/ 1586603 w 4853691"/>
                <a:gd name="connsiteY13459" fmla="*/ 4417142 h 4860733"/>
                <a:gd name="connsiteX13460" fmla="*/ 1579562 w 4853691"/>
                <a:gd name="connsiteY13460" fmla="*/ 4424183 h 4860733"/>
                <a:gd name="connsiteX13461" fmla="*/ 1567827 w 4853691"/>
                <a:gd name="connsiteY13461" fmla="*/ 4435918 h 4860733"/>
                <a:gd name="connsiteX13462" fmla="*/ 1560786 w 4853691"/>
                <a:gd name="connsiteY13462" fmla="*/ 4442959 h 4860733"/>
                <a:gd name="connsiteX13463" fmla="*/ 1549051 w 4853691"/>
                <a:gd name="connsiteY13463" fmla="*/ 4454694 h 4860733"/>
                <a:gd name="connsiteX13464" fmla="*/ 1546704 w 4853691"/>
                <a:gd name="connsiteY13464" fmla="*/ 4457041 h 4860733"/>
                <a:gd name="connsiteX13465" fmla="*/ 1532621 w 4853691"/>
                <a:gd name="connsiteY13465" fmla="*/ 4452347 h 4860733"/>
                <a:gd name="connsiteX13466" fmla="*/ 1525580 w 4853691"/>
                <a:gd name="connsiteY13466" fmla="*/ 4367854 h 4860733"/>
                <a:gd name="connsiteX13467" fmla="*/ 1516192 w 4853691"/>
                <a:gd name="connsiteY13467" fmla="*/ 4252848 h 4860733"/>
                <a:gd name="connsiteX13468" fmla="*/ 1497416 w 4853691"/>
                <a:gd name="connsiteY13468" fmla="*/ 4055696 h 4860733"/>
                <a:gd name="connsiteX13469" fmla="*/ 1511498 w 4853691"/>
                <a:gd name="connsiteY13469" fmla="*/ 4048655 h 4860733"/>
                <a:gd name="connsiteX13470" fmla="*/ 1549051 w 4853691"/>
                <a:gd name="connsiteY13470" fmla="*/ 4074473 h 4860733"/>
                <a:gd name="connsiteX13471" fmla="*/ 1572521 w 4853691"/>
                <a:gd name="connsiteY13471" fmla="*/ 4090902 h 4860733"/>
                <a:gd name="connsiteX13472" fmla="*/ 1736814 w 4853691"/>
                <a:gd name="connsiteY13472" fmla="*/ 4196519 h 4860733"/>
                <a:gd name="connsiteX13473" fmla="*/ 1727426 w 4853691"/>
                <a:gd name="connsiteY13473" fmla="*/ 4212948 h 4860733"/>
                <a:gd name="connsiteX13474" fmla="*/ 1722732 w 4853691"/>
                <a:gd name="connsiteY13474" fmla="*/ 4222337 h 4860733"/>
                <a:gd name="connsiteX13475" fmla="*/ 1375369 w 4853691"/>
                <a:gd name="connsiteY13475" fmla="*/ 4004061 h 4860733"/>
                <a:gd name="connsiteX13476" fmla="*/ 1302611 w 4853691"/>
                <a:gd name="connsiteY13476" fmla="*/ 3982938 h 4860733"/>
                <a:gd name="connsiteX13477" fmla="*/ 1269752 w 4853691"/>
                <a:gd name="connsiteY13477" fmla="*/ 3971203 h 4860733"/>
                <a:gd name="connsiteX13478" fmla="*/ 1220464 w 4853691"/>
                <a:gd name="connsiteY13478" fmla="*/ 3954773 h 4860733"/>
                <a:gd name="connsiteX13479" fmla="*/ 1225158 w 4853691"/>
                <a:gd name="connsiteY13479" fmla="*/ 3957120 h 4860733"/>
                <a:gd name="connsiteX13480" fmla="*/ 1272099 w 4853691"/>
                <a:gd name="connsiteY13480" fmla="*/ 3968856 h 4860733"/>
                <a:gd name="connsiteX13481" fmla="*/ 1307305 w 4853691"/>
                <a:gd name="connsiteY13481" fmla="*/ 3975897 h 4860733"/>
                <a:gd name="connsiteX13482" fmla="*/ 1358940 w 4853691"/>
                <a:gd name="connsiteY13482" fmla="*/ 3987632 h 4860733"/>
                <a:gd name="connsiteX13483" fmla="*/ 1394146 w 4853691"/>
                <a:gd name="connsiteY13483" fmla="*/ 3994673 h 4860733"/>
                <a:gd name="connsiteX13484" fmla="*/ 1450475 w 4853691"/>
                <a:gd name="connsiteY13484" fmla="*/ 4004061 h 4860733"/>
                <a:gd name="connsiteX13485" fmla="*/ 1488028 w 4853691"/>
                <a:gd name="connsiteY13485" fmla="*/ 4008755 h 4860733"/>
                <a:gd name="connsiteX13486" fmla="*/ 1497416 w 4853691"/>
                <a:gd name="connsiteY13486" fmla="*/ 4011102 h 4860733"/>
                <a:gd name="connsiteX13487" fmla="*/ 1497416 w 4853691"/>
                <a:gd name="connsiteY13487" fmla="*/ 4018144 h 4860733"/>
                <a:gd name="connsiteX13488" fmla="*/ 1495069 w 4853691"/>
                <a:gd name="connsiteY13488" fmla="*/ 4018144 h 4860733"/>
                <a:gd name="connsiteX13489" fmla="*/ 1476292 w 4853691"/>
                <a:gd name="connsiteY13489" fmla="*/ 4032226 h 4860733"/>
                <a:gd name="connsiteX13490" fmla="*/ 1396493 w 4853691"/>
                <a:gd name="connsiteY13490" fmla="*/ 4011102 h 4860733"/>
                <a:gd name="connsiteX13491" fmla="*/ 1375369 w 4853691"/>
                <a:gd name="connsiteY13491" fmla="*/ 4004061 h 4860733"/>
                <a:gd name="connsiteX13492" fmla="*/ 1154747 w 4853691"/>
                <a:gd name="connsiteY13492" fmla="*/ 3935997 h 4860733"/>
                <a:gd name="connsiteX13493" fmla="*/ 1131276 w 4853691"/>
                <a:gd name="connsiteY13493" fmla="*/ 3928956 h 4860733"/>
                <a:gd name="connsiteX13494" fmla="*/ 1133623 w 4853691"/>
                <a:gd name="connsiteY13494" fmla="*/ 3924262 h 4860733"/>
                <a:gd name="connsiteX13495" fmla="*/ 1166482 w 4853691"/>
                <a:gd name="connsiteY13495" fmla="*/ 3935997 h 4860733"/>
                <a:gd name="connsiteX13496" fmla="*/ 1187605 w 4853691"/>
                <a:gd name="connsiteY13496" fmla="*/ 3945385 h 4860733"/>
                <a:gd name="connsiteX13497" fmla="*/ 1185258 w 4853691"/>
                <a:gd name="connsiteY13497" fmla="*/ 3945385 h 4860733"/>
                <a:gd name="connsiteX13498" fmla="*/ 1154747 w 4853691"/>
                <a:gd name="connsiteY13498" fmla="*/ 3935997 h 4860733"/>
                <a:gd name="connsiteX13499" fmla="*/ 1053824 w 4853691"/>
                <a:gd name="connsiteY13499" fmla="*/ 3804562 h 4860733"/>
                <a:gd name="connsiteX13500" fmla="*/ 1051477 w 4853691"/>
                <a:gd name="connsiteY13500" fmla="*/ 3769357 h 4860733"/>
                <a:gd name="connsiteX13501" fmla="*/ 1049130 w 4853691"/>
                <a:gd name="connsiteY13501" fmla="*/ 3722416 h 4860733"/>
                <a:gd name="connsiteX13502" fmla="*/ 1049130 w 4853691"/>
                <a:gd name="connsiteY13502" fmla="*/ 3705986 h 4860733"/>
                <a:gd name="connsiteX13503" fmla="*/ 1051477 w 4853691"/>
                <a:gd name="connsiteY13503" fmla="*/ 3705986 h 4860733"/>
                <a:gd name="connsiteX13504" fmla="*/ 1053824 w 4853691"/>
                <a:gd name="connsiteY13504" fmla="*/ 3720068 h 4860733"/>
                <a:gd name="connsiteX13505" fmla="*/ 1060865 w 4853691"/>
                <a:gd name="connsiteY13505" fmla="*/ 3750580 h 4860733"/>
                <a:gd name="connsiteX13506" fmla="*/ 1067906 w 4853691"/>
                <a:gd name="connsiteY13506" fmla="*/ 3781092 h 4860733"/>
                <a:gd name="connsiteX13507" fmla="*/ 1074947 w 4853691"/>
                <a:gd name="connsiteY13507" fmla="*/ 3806909 h 4860733"/>
                <a:gd name="connsiteX13508" fmla="*/ 1081988 w 4853691"/>
                <a:gd name="connsiteY13508" fmla="*/ 3832727 h 4860733"/>
                <a:gd name="connsiteX13509" fmla="*/ 1056171 w 4853691"/>
                <a:gd name="connsiteY13509" fmla="*/ 3823339 h 4860733"/>
                <a:gd name="connsiteX13510" fmla="*/ 1053824 w 4853691"/>
                <a:gd name="connsiteY13510" fmla="*/ 3804562 h 4860733"/>
                <a:gd name="connsiteX13511" fmla="*/ 1093724 w 4853691"/>
                <a:gd name="connsiteY13511" fmla="*/ 3713028 h 4860733"/>
                <a:gd name="connsiteX13512" fmla="*/ 1138318 w 4853691"/>
                <a:gd name="connsiteY13512" fmla="*/ 3736498 h 4860733"/>
                <a:gd name="connsiteX13513" fmla="*/ 1143012 w 4853691"/>
                <a:gd name="connsiteY13513" fmla="*/ 3738845 h 4860733"/>
                <a:gd name="connsiteX13514" fmla="*/ 1225158 w 4853691"/>
                <a:gd name="connsiteY13514" fmla="*/ 3778745 h 4860733"/>
                <a:gd name="connsiteX13515" fmla="*/ 1222811 w 4853691"/>
                <a:gd name="connsiteY13515" fmla="*/ 3785786 h 4860733"/>
                <a:gd name="connsiteX13516" fmla="*/ 1227505 w 4853691"/>
                <a:gd name="connsiteY13516" fmla="*/ 3799868 h 4860733"/>
                <a:gd name="connsiteX13517" fmla="*/ 1208729 w 4853691"/>
                <a:gd name="connsiteY13517" fmla="*/ 3818645 h 4860733"/>
                <a:gd name="connsiteX13518" fmla="*/ 1204035 w 4853691"/>
                <a:gd name="connsiteY13518" fmla="*/ 3823339 h 4860733"/>
                <a:gd name="connsiteX13519" fmla="*/ 1168829 w 4853691"/>
                <a:gd name="connsiteY13519" fmla="*/ 3858544 h 4860733"/>
                <a:gd name="connsiteX13520" fmla="*/ 1079641 w 4853691"/>
                <a:gd name="connsiteY13520" fmla="*/ 3835074 h 4860733"/>
                <a:gd name="connsiteX13521" fmla="*/ 1051477 w 4853691"/>
                <a:gd name="connsiteY13521" fmla="*/ 3705986 h 4860733"/>
                <a:gd name="connsiteX13522" fmla="*/ 1063212 w 4853691"/>
                <a:gd name="connsiteY13522" fmla="*/ 3696598 h 4860733"/>
                <a:gd name="connsiteX13523" fmla="*/ 1072600 w 4853691"/>
                <a:gd name="connsiteY13523" fmla="*/ 3701292 h 4860733"/>
                <a:gd name="connsiteX13524" fmla="*/ 1093724 w 4853691"/>
                <a:gd name="connsiteY13524" fmla="*/ 3713028 h 4860733"/>
                <a:gd name="connsiteX13525" fmla="*/ 1269752 w 4853691"/>
                <a:gd name="connsiteY13525" fmla="*/ 3752927 h 4860733"/>
                <a:gd name="connsiteX13526" fmla="*/ 1286181 w 4853691"/>
                <a:gd name="connsiteY13526" fmla="*/ 3729457 h 4860733"/>
                <a:gd name="connsiteX13527" fmla="*/ 1293223 w 4853691"/>
                <a:gd name="connsiteY13527" fmla="*/ 3720068 h 4860733"/>
                <a:gd name="connsiteX13528" fmla="*/ 1314346 w 4853691"/>
                <a:gd name="connsiteY13528" fmla="*/ 3691904 h 4860733"/>
                <a:gd name="connsiteX13529" fmla="*/ 1319040 w 4853691"/>
                <a:gd name="connsiteY13529" fmla="*/ 3687210 h 4860733"/>
                <a:gd name="connsiteX13530" fmla="*/ 1638239 w 4853691"/>
                <a:gd name="connsiteY13530" fmla="*/ 3156777 h 4860733"/>
                <a:gd name="connsiteX13531" fmla="*/ 1647627 w 4853691"/>
                <a:gd name="connsiteY13531" fmla="*/ 3159125 h 4860733"/>
                <a:gd name="connsiteX13532" fmla="*/ 1654668 w 4853691"/>
                <a:gd name="connsiteY13532" fmla="*/ 3156777 h 4860733"/>
                <a:gd name="connsiteX13533" fmla="*/ 1678138 w 4853691"/>
                <a:gd name="connsiteY13533" fmla="*/ 3208413 h 4860733"/>
                <a:gd name="connsiteX13534" fmla="*/ 1685179 w 4853691"/>
                <a:gd name="connsiteY13534" fmla="*/ 3222495 h 4860733"/>
                <a:gd name="connsiteX13535" fmla="*/ 1710997 w 4853691"/>
                <a:gd name="connsiteY13535" fmla="*/ 3278824 h 4860733"/>
                <a:gd name="connsiteX13536" fmla="*/ 1720385 w 4853691"/>
                <a:gd name="connsiteY13536" fmla="*/ 3299947 h 4860733"/>
                <a:gd name="connsiteX13537" fmla="*/ 1746203 w 4853691"/>
                <a:gd name="connsiteY13537" fmla="*/ 3351582 h 4860733"/>
                <a:gd name="connsiteX13538" fmla="*/ 1757938 w 4853691"/>
                <a:gd name="connsiteY13538" fmla="*/ 3375053 h 4860733"/>
                <a:gd name="connsiteX13539" fmla="*/ 1790797 w 4853691"/>
                <a:gd name="connsiteY13539" fmla="*/ 3440770 h 4860733"/>
                <a:gd name="connsiteX13540" fmla="*/ 1795491 w 4853691"/>
                <a:gd name="connsiteY13540" fmla="*/ 3447811 h 4860733"/>
                <a:gd name="connsiteX13541" fmla="*/ 1830696 w 4853691"/>
                <a:gd name="connsiteY13541" fmla="*/ 3518223 h 4860733"/>
                <a:gd name="connsiteX13542" fmla="*/ 1830696 w 4853691"/>
                <a:gd name="connsiteY13542" fmla="*/ 3518223 h 4860733"/>
                <a:gd name="connsiteX13543" fmla="*/ 1865902 w 4853691"/>
                <a:gd name="connsiteY13543" fmla="*/ 3586287 h 4860733"/>
                <a:gd name="connsiteX13544" fmla="*/ 1872943 w 4853691"/>
                <a:gd name="connsiteY13544" fmla="*/ 3598022 h 4860733"/>
                <a:gd name="connsiteX13545" fmla="*/ 1901108 w 4853691"/>
                <a:gd name="connsiteY13545" fmla="*/ 3652004 h 4860733"/>
                <a:gd name="connsiteX13546" fmla="*/ 1919884 w 4853691"/>
                <a:gd name="connsiteY13546" fmla="*/ 3687210 h 4860733"/>
                <a:gd name="connsiteX13547" fmla="*/ 1926925 w 4853691"/>
                <a:gd name="connsiteY13547" fmla="*/ 3698945 h 4860733"/>
                <a:gd name="connsiteX13548" fmla="*/ 1917537 w 4853691"/>
                <a:gd name="connsiteY13548" fmla="*/ 3715374 h 4860733"/>
                <a:gd name="connsiteX13549" fmla="*/ 1917537 w 4853691"/>
                <a:gd name="connsiteY13549" fmla="*/ 3717722 h 4860733"/>
                <a:gd name="connsiteX13550" fmla="*/ 1908149 w 4853691"/>
                <a:gd name="connsiteY13550" fmla="*/ 3720068 h 4860733"/>
                <a:gd name="connsiteX13551" fmla="*/ 1856514 w 4853691"/>
                <a:gd name="connsiteY13551" fmla="*/ 3729457 h 4860733"/>
                <a:gd name="connsiteX13552" fmla="*/ 1811920 w 4853691"/>
                <a:gd name="connsiteY13552" fmla="*/ 3736498 h 4860733"/>
                <a:gd name="connsiteX13553" fmla="*/ 1779061 w 4853691"/>
                <a:gd name="connsiteY13553" fmla="*/ 3743539 h 4860733"/>
                <a:gd name="connsiteX13554" fmla="*/ 1725079 w 4853691"/>
                <a:gd name="connsiteY13554" fmla="*/ 3752927 h 4860733"/>
                <a:gd name="connsiteX13555" fmla="*/ 1703956 w 4853691"/>
                <a:gd name="connsiteY13555" fmla="*/ 3755274 h 4860733"/>
                <a:gd name="connsiteX13556" fmla="*/ 1645280 w 4853691"/>
                <a:gd name="connsiteY13556" fmla="*/ 3762315 h 4860733"/>
                <a:gd name="connsiteX13557" fmla="*/ 1628850 w 4853691"/>
                <a:gd name="connsiteY13557" fmla="*/ 3764663 h 4860733"/>
                <a:gd name="connsiteX13558" fmla="*/ 1565480 w 4853691"/>
                <a:gd name="connsiteY13558" fmla="*/ 3771704 h 4860733"/>
                <a:gd name="connsiteX13559" fmla="*/ 1553745 w 4853691"/>
                <a:gd name="connsiteY13559" fmla="*/ 3771704 h 4860733"/>
                <a:gd name="connsiteX13560" fmla="*/ 1490375 w 4853691"/>
                <a:gd name="connsiteY13560" fmla="*/ 3776398 h 4860733"/>
                <a:gd name="connsiteX13561" fmla="*/ 1483333 w 4853691"/>
                <a:gd name="connsiteY13561" fmla="*/ 3776398 h 4860733"/>
                <a:gd name="connsiteX13562" fmla="*/ 1422310 w 4853691"/>
                <a:gd name="connsiteY13562" fmla="*/ 3778745 h 4860733"/>
                <a:gd name="connsiteX13563" fmla="*/ 1412922 w 4853691"/>
                <a:gd name="connsiteY13563" fmla="*/ 3778745 h 4860733"/>
                <a:gd name="connsiteX13564" fmla="*/ 1344858 w 4853691"/>
                <a:gd name="connsiteY13564" fmla="*/ 3778745 h 4860733"/>
                <a:gd name="connsiteX13565" fmla="*/ 1295570 w 4853691"/>
                <a:gd name="connsiteY13565" fmla="*/ 3778745 h 4860733"/>
                <a:gd name="connsiteX13566" fmla="*/ 1265058 w 4853691"/>
                <a:gd name="connsiteY13566" fmla="*/ 3778745 h 4860733"/>
                <a:gd name="connsiteX13567" fmla="*/ 1258017 w 4853691"/>
                <a:gd name="connsiteY13567" fmla="*/ 3762315 h 4860733"/>
                <a:gd name="connsiteX13568" fmla="*/ 1260364 w 4853691"/>
                <a:gd name="connsiteY13568" fmla="*/ 3757621 h 4860733"/>
                <a:gd name="connsiteX13569" fmla="*/ 1269752 w 4853691"/>
                <a:gd name="connsiteY13569" fmla="*/ 3752927 h 4860733"/>
                <a:gd name="connsiteX13570" fmla="*/ 1816614 w 4853691"/>
                <a:gd name="connsiteY13570" fmla="*/ 3128613 h 4860733"/>
                <a:gd name="connsiteX13571" fmla="*/ 1875290 w 4853691"/>
                <a:gd name="connsiteY13571" fmla="*/ 3123919 h 4860733"/>
                <a:gd name="connsiteX13572" fmla="*/ 2236735 w 4853691"/>
                <a:gd name="connsiteY13572" fmla="*/ 3091060 h 4860733"/>
                <a:gd name="connsiteX13573" fmla="*/ 2257859 w 4853691"/>
                <a:gd name="connsiteY13573" fmla="*/ 3088713 h 4860733"/>
                <a:gd name="connsiteX13574" fmla="*/ 2361129 w 4853691"/>
                <a:gd name="connsiteY13574" fmla="*/ 3076978 h 4860733"/>
                <a:gd name="connsiteX13575" fmla="*/ 2398681 w 4853691"/>
                <a:gd name="connsiteY13575" fmla="*/ 3072284 h 4860733"/>
                <a:gd name="connsiteX13576" fmla="*/ 2490216 w 4853691"/>
                <a:gd name="connsiteY13576" fmla="*/ 3060549 h 4860733"/>
                <a:gd name="connsiteX13577" fmla="*/ 2534810 w 4853691"/>
                <a:gd name="connsiteY13577" fmla="*/ 3053507 h 4860733"/>
                <a:gd name="connsiteX13578" fmla="*/ 2602875 w 4853691"/>
                <a:gd name="connsiteY13578" fmla="*/ 3044119 h 4860733"/>
                <a:gd name="connsiteX13579" fmla="*/ 2607569 w 4853691"/>
                <a:gd name="connsiteY13579" fmla="*/ 3053507 h 4860733"/>
                <a:gd name="connsiteX13580" fmla="*/ 2537157 w 4853691"/>
                <a:gd name="connsiteY13580" fmla="*/ 3128613 h 4860733"/>
                <a:gd name="connsiteX13581" fmla="*/ 2490216 w 4853691"/>
                <a:gd name="connsiteY13581" fmla="*/ 3177901 h 4860733"/>
                <a:gd name="connsiteX13582" fmla="*/ 2452664 w 4853691"/>
                <a:gd name="connsiteY13582" fmla="*/ 3217801 h 4860733"/>
                <a:gd name="connsiteX13583" fmla="*/ 2389293 w 4853691"/>
                <a:gd name="connsiteY13583" fmla="*/ 3283518 h 4860733"/>
                <a:gd name="connsiteX13584" fmla="*/ 2368170 w 4853691"/>
                <a:gd name="connsiteY13584" fmla="*/ 3304641 h 4860733"/>
                <a:gd name="connsiteX13585" fmla="*/ 2293064 w 4853691"/>
                <a:gd name="connsiteY13585" fmla="*/ 3382094 h 4860733"/>
                <a:gd name="connsiteX13586" fmla="*/ 2283676 w 4853691"/>
                <a:gd name="connsiteY13586" fmla="*/ 3391482 h 4860733"/>
                <a:gd name="connsiteX13587" fmla="*/ 2023154 w 4853691"/>
                <a:gd name="connsiteY13587" fmla="*/ 3642616 h 4860733"/>
                <a:gd name="connsiteX13588" fmla="*/ 2020807 w 4853691"/>
                <a:gd name="connsiteY13588" fmla="*/ 3644963 h 4860733"/>
                <a:gd name="connsiteX13589" fmla="*/ 1952743 w 4853691"/>
                <a:gd name="connsiteY13589" fmla="*/ 3705986 h 4860733"/>
                <a:gd name="connsiteX13590" fmla="*/ 1938660 w 4853691"/>
                <a:gd name="connsiteY13590" fmla="*/ 3698945 h 4860733"/>
                <a:gd name="connsiteX13591" fmla="*/ 1929272 w 4853691"/>
                <a:gd name="connsiteY13591" fmla="*/ 3701292 h 4860733"/>
                <a:gd name="connsiteX13592" fmla="*/ 1657015 w 4853691"/>
                <a:gd name="connsiteY13592" fmla="*/ 3152083 h 4860733"/>
                <a:gd name="connsiteX13593" fmla="*/ 1668750 w 4853691"/>
                <a:gd name="connsiteY13593" fmla="*/ 3133307 h 4860733"/>
                <a:gd name="connsiteX13594" fmla="*/ 1668750 w 4853691"/>
                <a:gd name="connsiteY13594" fmla="*/ 3133307 h 4860733"/>
                <a:gd name="connsiteX13595" fmla="*/ 1762632 w 4853691"/>
                <a:gd name="connsiteY13595" fmla="*/ 3128613 h 4860733"/>
                <a:gd name="connsiteX13596" fmla="*/ 1816614 w 4853691"/>
                <a:gd name="connsiteY13596" fmla="*/ 3128613 h 4860733"/>
                <a:gd name="connsiteX13597" fmla="*/ 2480828 w 4853691"/>
                <a:gd name="connsiteY13597" fmla="*/ 2823497 h 4860733"/>
                <a:gd name="connsiteX13598" fmla="*/ 2473787 w 4853691"/>
                <a:gd name="connsiteY13598" fmla="*/ 2814109 h 4860733"/>
                <a:gd name="connsiteX13599" fmla="*/ 2053666 w 4853691"/>
                <a:gd name="connsiteY13599" fmla="*/ 2119383 h 4860733"/>
                <a:gd name="connsiteX13600" fmla="*/ 2060707 w 4853691"/>
                <a:gd name="connsiteY13600" fmla="*/ 2109995 h 4860733"/>
                <a:gd name="connsiteX13601" fmla="*/ 2121730 w 4853691"/>
                <a:gd name="connsiteY13601" fmla="*/ 2135812 h 4860733"/>
                <a:gd name="connsiteX13602" fmla="*/ 2356435 w 4853691"/>
                <a:gd name="connsiteY13602" fmla="*/ 2232041 h 4860733"/>
                <a:gd name="connsiteX13603" fmla="*/ 2598180 w 4853691"/>
                <a:gd name="connsiteY13603" fmla="*/ 2332964 h 4860733"/>
                <a:gd name="connsiteX13604" fmla="*/ 2621651 w 4853691"/>
                <a:gd name="connsiteY13604" fmla="*/ 2342352 h 4860733"/>
                <a:gd name="connsiteX13605" fmla="*/ 2652163 w 4853691"/>
                <a:gd name="connsiteY13605" fmla="*/ 2354088 h 4860733"/>
                <a:gd name="connsiteX13606" fmla="*/ 2710839 w 4853691"/>
                <a:gd name="connsiteY13606" fmla="*/ 2377558 h 4860733"/>
                <a:gd name="connsiteX13607" fmla="*/ 2729615 w 4853691"/>
                <a:gd name="connsiteY13607" fmla="*/ 2384599 h 4860733"/>
                <a:gd name="connsiteX13608" fmla="*/ 2800027 w 4853691"/>
                <a:gd name="connsiteY13608" fmla="*/ 2412764 h 4860733"/>
                <a:gd name="connsiteX13609" fmla="*/ 2807068 w 4853691"/>
                <a:gd name="connsiteY13609" fmla="*/ 2415111 h 4860733"/>
                <a:gd name="connsiteX13610" fmla="*/ 3051160 w 4853691"/>
                <a:gd name="connsiteY13610" fmla="*/ 2508993 h 4860733"/>
                <a:gd name="connsiteX13611" fmla="*/ 3048813 w 4853691"/>
                <a:gd name="connsiteY13611" fmla="*/ 2516034 h 4860733"/>
                <a:gd name="connsiteX13612" fmla="*/ 3055854 w 4853691"/>
                <a:gd name="connsiteY13612" fmla="*/ 2530116 h 4860733"/>
                <a:gd name="connsiteX13613" fmla="*/ 2635733 w 4853691"/>
                <a:gd name="connsiteY13613" fmla="*/ 3020649 h 4860733"/>
                <a:gd name="connsiteX13614" fmla="*/ 2623998 w 4853691"/>
                <a:gd name="connsiteY13614" fmla="*/ 3015955 h 4860733"/>
                <a:gd name="connsiteX13615" fmla="*/ 2614610 w 4853691"/>
                <a:gd name="connsiteY13615" fmla="*/ 3018302 h 4860733"/>
                <a:gd name="connsiteX13616" fmla="*/ 2548892 w 4853691"/>
                <a:gd name="connsiteY13616" fmla="*/ 2922073 h 4860733"/>
                <a:gd name="connsiteX13617" fmla="*/ 2480828 w 4853691"/>
                <a:gd name="connsiteY13617" fmla="*/ 2823497 h 4860733"/>
                <a:gd name="connsiteX13618" fmla="*/ 1933966 w 4853691"/>
                <a:gd name="connsiteY13618" fmla="*/ 1703956 h 4860733"/>
                <a:gd name="connsiteX13619" fmla="*/ 2006725 w 4853691"/>
                <a:gd name="connsiteY13619" fmla="*/ 1710997 h 4860733"/>
                <a:gd name="connsiteX13620" fmla="*/ 2072442 w 4853691"/>
                <a:gd name="connsiteY13620" fmla="*/ 1718038 h 4860733"/>
                <a:gd name="connsiteX13621" fmla="*/ 2215612 w 4853691"/>
                <a:gd name="connsiteY13621" fmla="*/ 1734467 h 4860733"/>
                <a:gd name="connsiteX13622" fmla="*/ 2236735 w 4853691"/>
                <a:gd name="connsiteY13622" fmla="*/ 1736814 h 4860733"/>
                <a:gd name="connsiteX13623" fmla="*/ 2361129 w 4853691"/>
                <a:gd name="connsiteY13623" fmla="*/ 1753244 h 4860733"/>
                <a:gd name="connsiteX13624" fmla="*/ 2408070 w 4853691"/>
                <a:gd name="connsiteY13624" fmla="*/ 1760285 h 4860733"/>
                <a:gd name="connsiteX13625" fmla="*/ 2511340 w 4853691"/>
                <a:gd name="connsiteY13625" fmla="*/ 1776714 h 4860733"/>
                <a:gd name="connsiteX13626" fmla="*/ 2562975 w 4853691"/>
                <a:gd name="connsiteY13626" fmla="*/ 1786102 h 4860733"/>
                <a:gd name="connsiteX13627" fmla="*/ 2663898 w 4853691"/>
                <a:gd name="connsiteY13627" fmla="*/ 1802532 h 4860733"/>
                <a:gd name="connsiteX13628" fmla="*/ 2720227 w 4853691"/>
                <a:gd name="connsiteY13628" fmla="*/ 1811920 h 4860733"/>
                <a:gd name="connsiteX13629" fmla="*/ 2821150 w 4853691"/>
                <a:gd name="connsiteY13629" fmla="*/ 1830696 h 4860733"/>
                <a:gd name="connsiteX13630" fmla="*/ 2875132 w 4853691"/>
                <a:gd name="connsiteY13630" fmla="*/ 1842432 h 4860733"/>
                <a:gd name="connsiteX13631" fmla="*/ 2964320 w 4853691"/>
                <a:gd name="connsiteY13631" fmla="*/ 1861208 h 4860733"/>
                <a:gd name="connsiteX13632" fmla="*/ 2964320 w 4853691"/>
                <a:gd name="connsiteY13632" fmla="*/ 1863555 h 4860733"/>
                <a:gd name="connsiteX13633" fmla="*/ 2964320 w 4853691"/>
                <a:gd name="connsiteY13633" fmla="*/ 1865902 h 4860733"/>
                <a:gd name="connsiteX13634" fmla="*/ 2957279 w 4853691"/>
                <a:gd name="connsiteY13634" fmla="*/ 1868249 h 4860733"/>
                <a:gd name="connsiteX13635" fmla="*/ 2931461 w 4853691"/>
                <a:gd name="connsiteY13635" fmla="*/ 1872943 h 4860733"/>
                <a:gd name="connsiteX13636" fmla="*/ 2905644 w 4853691"/>
                <a:gd name="connsiteY13636" fmla="*/ 1877637 h 4860733"/>
                <a:gd name="connsiteX13637" fmla="*/ 2877479 w 4853691"/>
                <a:gd name="connsiteY13637" fmla="*/ 1882331 h 4860733"/>
                <a:gd name="connsiteX13638" fmla="*/ 2854008 w 4853691"/>
                <a:gd name="connsiteY13638" fmla="*/ 1887025 h 4860733"/>
                <a:gd name="connsiteX13639" fmla="*/ 2825844 w 4853691"/>
                <a:gd name="connsiteY13639" fmla="*/ 1894066 h 4860733"/>
                <a:gd name="connsiteX13640" fmla="*/ 2802374 w 4853691"/>
                <a:gd name="connsiteY13640" fmla="*/ 1898761 h 4860733"/>
                <a:gd name="connsiteX13641" fmla="*/ 2771862 w 4853691"/>
                <a:gd name="connsiteY13641" fmla="*/ 1905802 h 4860733"/>
                <a:gd name="connsiteX13642" fmla="*/ 2748391 w 4853691"/>
                <a:gd name="connsiteY13642" fmla="*/ 1910496 h 4860733"/>
                <a:gd name="connsiteX13643" fmla="*/ 2717880 w 4853691"/>
                <a:gd name="connsiteY13643" fmla="*/ 1917537 h 4860733"/>
                <a:gd name="connsiteX13644" fmla="*/ 2692062 w 4853691"/>
                <a:gd name="connsiteY13644" fmla="*/ 1922231 h 4860733"/>
                <a:gd name="connsiteX13645" fmla="*/ 2661551 w 4853691"/>
                <a:gd name="connsiteY13645" fmla="*/ 1929272 h 4860733"/>
                <a:gd name="connsiteX13646" fmla="*/ 2633386 w 4853691"/>
                <a:gd name="connsiteY13646" fmla="*/ 1936313 h 4860733"/>
                <a:gd name="connsiteX13647" fmla="*/ 2605222 w 4853691"/>
                <a:gd name="connsiteY13647" fmla="*/ 1943354 h 4860733"/>
                <a:gd name="connsiteX13648" fmla="*/ 2574710 w 4853691"/>
                <a:gd name="connsiteY13648" fmla="*/ 1950396 h 4860733"/>
                <a:gd name="connsiteX13649" fmla="*/ 2546545 w 4853691"/>
                <a:gd name="connsiteY13649" fmla="*/ 1957437 h 4860733"/>
                <a:gd name="connsiteX13650" fmla="*/ 2513687 w 4853691"/>
                <a:gd name="connsiteY13650" fmla="*/ 1966825 h 4860733"/>
                <a:gd name="connsiteX13651" fmla="*/ 2487869 w 4853691"/>
                <a:gd name="connsiteY13651" fmla="*/ 1973866 h 4860733"/>
                <a:gd name="connsiteX13652" fmla="*/ 2452664 w 4853691"/>
                <a:gd name="connsiteY13652" fmla="*/ 1983254 h 4860733"/>
                <a:gd name="connsiteX13653" fmla="*/ 2429193 w 4853691"/>
                <a:gd name="connsiteY13653" fmla="*/ 1990295 h 4860733"/>
                <a:gd name="connsiteX13654" fmla="*/ 2379905 w 4853691"/>
                <a:gd name="connsiteY13654" fmla="*/ 2004378 h 4860733"/>
                <a:gd name="connsiteX13655" fmla="*/ 2368170 w 4853691"/>
                <a:gd name="connsiteY13655" fmla="*/ 2006725 h 4860733"/>
                <a:gd name="connsiteX13656" fmla="*/ 2314188 w 4853691"/>
                <a:gd name="connsiteY13656" fmla="*/ 2020807 h 4860733"/>
                <a:gd name="connsiteX13657" fmla="*/ 2304800 w 4853691"/>
                <a:gd name="connsiteY13657" fmla="*/ 2023154 h 4860733"/>
                <a:gd name="connsiteX13658" fmla="*/ 2063054 w 4853691"/>
                <a:gd name="connsiteY13658" fmla="*/ 2093565 h 4860733"/>
                <a:gd name="connsiteX13659" fmla="*/ 2044277 w 4853691"/>
                <a:gd name="connsiteY13659" fmla="*/ 2079483 h 4860733"/>
                <a:gd name="connsiteX13660" fmla="*/ 2034889 w 4853691"/>
                <a:gd name="connsiteY13660" fmla="*/ 2081830 h 4860733"/>
                <a:gd name="connsiteX13661" fmla="*/ 2030195 w 4853691"/>
                <a:gd name="connsiteY13661" fmla="*/ 2072442 h 4860733"/>
                <a:gd name="connsiteX13662" fmla="*/ 2004378 w 4853691"/>
                <a:gd name="connsiteY13662" fmla="*/ 2030195 h 4860733"/>
                <a:gd name="connsiteX13663" fmla="*/ 1807226 w 4853691"/>
                <a:gd name="connsiteY13663" fmla="*/ 1706303 h 4860733"/>
                <a:gd name="connsiteX13664" fmla="*/ 1816614 w 4853691"/>
                <a:gd name="connsiteY13664" fmla="*/ 1692221 h 4860733"/>
                <a:gd name="connsiteX13665" fmla="*/ 1849473 w 4853691"/>
                <a:gd name="connsiteY13665" fmla="*/ 1694568 h 4860733"/>
                <a:gd name="connsiteX13666" fmla="*/ 1933966 w 4853691"/>
                <a:gd name="connsiteY13666" fmla="*/ 1703956 h 4860733"/>
                <a:gd name="connsiteX13667" fmla="*/ 1403534 w 4853691"/>
                <a:gd name="connsiteY13667" fmla="*/ 2236735 h 4860733"/>
                <a:gd name="connsiteX13668" fmla="*/ 1396493 w 4853691"/>
                <a:gd name="connsiteY13668" fmla="*/ 2227347 h 4860733"/>
                <a:gd name="connsiteX13669" fmla="*/ 1783755 w 4853691"/>
                <a:gd name="connsiteY13669" fmla="*/ 1708650 h 4860733"/>
                <a:gd name="connsiteX13670" fmla="*/ 1795491 w 4853691"/>
                <a:gd name="connsiteY13670" fmla="*/ 1713344 h 4860733"/>
                <a:gd name="connsiteX13671" fmla="*/ 1804879 w 4853691"/>
                <a:gd name="connsiteY13671" fmla="*/ 1710997 h 4860733"/>
                <a:gd name="connsiteX13672" fmla="*/ 1875290 w 4853691"/>
                <a:gd name="connsiteY13672" fmla="*/ 1826002 h 4860733"/>
                <a:gd name="connsiteX13673" fmla="*/ 2002031 w 4853691"/>
                <a:gd name="connsiteY13673" fmla="*/ 2034889 h 4860733"/>
                <a:gd name="connsiteX13674" fmla="*/ 2032542 w 4853691"/>
                <a:gd name="connsiteY13674" fmla="*/ 2086524 h 4860733"/>
                <a:gd name="connsiteX13675" fmla="*/ 2023154 w 4853691"/>
                <a:gd name="connsiteY13675" fmla="*/ 2102954 h 4860733"/>
                <a:gd name="connsiteX13676" fmla="*/ 2023154 w 4853691"/>
                <a:gd name="connsiteY13676" fmla="*/ 2105301 h 4860733"/>
                <a:gd name="connsiteX13677" fmla="*/ 1872943 w 4853691"/>
                <a:gd name="connsiteY13677" fmla="*/ 2135812 h 4860733"/>
                <a:gd name="connsiteX13678" fmla="*/ 1403534 w 4853691"/>
                <a:gd name="connsiteY13678" fmla="*/ 2236735 h 4860733"/>
                <a:gd name="connsiteX13679" fmla="*/ 2631039 w 4853691"/>
                <a:gd name="connsiteY13679" fmla="*/ 3130960 h 4860733"/>
                <a:gd name="connsiteX13680" fmla="*/ 2638080 w 4853691"/>
                <a:gd name="connsiteY13680" fmla="*/ 3217801 h 4860733"/>
                <a:gd name="connsiteX13681" fmla="*/ 2638080 w 4853691"/>
                <a:gd name="connsiteY13681" fmla="*/ 3220148 h 4860733"/>
                <a:gd name="connsiteX13682" fmla="*/ 2734309 w 4853691"/>
                <a:gd name="connsiteY13682" fmla="*/ 3999367 h 4860733"/>
                <a:gd name="connsiteX13683" fmla="*/ 2736656 w 4853691"/>
                <a:gd name="connsiteY13683" fmla="*/ 4018144 h 4860733"/>
                <a:gd name="connsiteX13684" fmla="*/ 2746044 w 4853691"/>
                <a:gd name="connsiteY13684" fmla="*/ 4065085 h 4860733"/>
                <a:gd name="connsiteX13685" fmla="*/ 2753086 w 4853691"/>
                <a:gd name="connsiteY13685" fmla="*/ 4100290 h 4860733"/>
                <a:gd name="connsiteX13686" fmla="*/ 2757780 w 4853691"/>
                <a:gd name="connsiteY13686" fmla="*/ 4128455 h 4860733"/>
                <a:gd name="connsiteX13687" fmla="*/ 2767168 w 4853691"/>
                <a:gd name="connsiteY13687" fmla="*/ 4177743 h 4860733"/>
                <a:gd name="connsiteX13688" fmla="*/ 2769515 w 4853691"/>
                <a:gd name="connsiteY13688" fmla="*/ 4187131 h 4860733"/>
                <a:gd name="connsiteX13689" fmla="*/ 2619304 w 4853691"/>
                <a:gd name="connsiteY13689" fmla="*/ 4180090 h 4860733"/>
                <a:gd name="connsiteX13690" fmla="*/ 2616957 w 4853691"/>
                <a:gd name="connsiteY13690" fmla="*/ 4180090 h 4860733"/>
                <a:gd name="connsiteX13691" fmla="*/ 2579404 w 4853691"/>
                <a:gd name="connsiteY13691" fmla="*/ 4161313 h 4860733"/>
                <a:gd name="connsiteX13692" fmla="*/ 2567669 w 4853691"/>
                <a:gd name="connsiteY13692" fmla="*/ 4154272 h 4860733"/>
                <a:gd name="connsiteX13693" fmla="*/ 2530116 w 4853691"/>
                <a:gd name="connsiteY13693" fmla="*/ 4133149 h 4860733"/>
                <a:gd name="connsiteX13694" fmla="*/ 2516034 w 4853691"/>
                <a:gd name="connsiteY13694" fmla="*/ 4126108 h 4860733"/>
                <a:gd name="connsiteX13695" fmla="*/ 2478481 w 4853691"/>
                <a:gd name="connsiteY13695" fmla="*/ 4104984 h 4860733"/>
                <a:gd name="connsiteX13696" fmla="*/ 2464399 w 4853691"/>
                <a:gd name="connsiteY13696" fmla="*/ 4095596 h 4860733"/>
                <a:gd name="connsiteX13697" fmla="*/ 2426846 w 4853691"/>
                <a:gd name="connsiteY13697" fmla="*/ 4074473 h 4860733"/>
                <a:gd name="connsiteX13698" fmla="*/ 2415111 w 4853691"/>
                <a:gd name="connsiteY13698" fmla="*/ 4067431 h 4860733"/>
                <a:gd name="connsiteX13699" fmla="*/ 2375211 w 4853691"/>
                <a:gd name="connsiteY13699" fmla="*/ 4043961 h 4860733"/>
                <a:gd name="connsiteX13700" fmla="*/ 2354088 w 4853691"/>
                <a:gd name="connsiteY13700" fmla="*/ 4029879 h 4860733"/>
                <a:gd name="connsiteX13701" fmla="*/ 2321229 w 4853691"/>
                <a:gd name="connsiteY13701" fmla="*/ 4008755 h 4860733"/>
                <a:gd name="connsiteX13702" fmla="*/ 2288370 w 4853691"/>
                <a:gd name="connsiteY13702" fmla="*/ 3987632 h 4860733"/>
                <a:gd name="connsiteX13703" fmla="*/ 2267247 w 4853691"/>
                <a:gd name="connsiteY13703" fmla="*/ 3973550 h 4860733"/>
                <a:gd name="connsiteX13704" fmla="*/ 2159283 w 4853691"/>
                <a:gd name="connsiteY13704" fmla="*/ 3896097 h 4860733"/>
                <a:gd name="connsiteX13705" fmla="*/ 2159283 w 4853691"/>
                <a:gd name="connsiteY13705" fmla="*/ 3896097 h 4860733"/>
                <a:gd name="connsiteX13706" fmla="*/ 1955090 w 4853691"/>
                <a:gd name="connsiteY13706" fmla="*/ 3734151 h 4860733"/>
                <a:gd name="connsiteX13707" fmla="*/ 1959784 w 4853691"/>
                <a:gd name="connsiteY13707" fmla="*/ 3722416 h 4860733"/>
                <a:gd name="connsiteX13708" fmla="*/ 1955090 w 4853691"/>
                <a:gd name="connsiteY13708" fmla="*/ 3710680 h 4860733"/>
                <a:gd name="connsiteX13709" fmla="*/ 1992642 w 4853691"/>
                <a:gd name="connsiteY13709" fmla="*/ 3677822 h 4860733"/>
                <a:gd name="connsiteX13710" fmla="*/ 2027848 w 4853691"/>
                <a:gd name="connsiteY13710" fmla="*/ 3644963 h 4860733"/>
                <a:gd name="connsiteX13711" fmla="*/ 2084177 w 4853691"/>
                <a:gd name="connsiteY13711" fmla="*/ 3593328 h 4860733"/>
                <a:gd name="connsiteX13712" fmla="*/ 2114689 w 4853691"/>
                <a:gd name="connsiteY13712" fmla="*/ 3565164 h 4860733"/>
                <a:gd name="connsiteX13713" fmla="*/ 2288370 w 4853691"/>
                <a:gd name="connsiteY13713" fmla="*/ 3396176 h 4860733"/>
                <a:gd name="connsiteX13714" fmla="*/ 2318882 w 4853691"/>
                <a:gd name="connsiteY13714" fmla="*/ 3365665 h 4860733"/>
                <a:gd name="connsiteX13715" fmla="*/ 2372864 w 4853691"/>
                <a:gd name="connsiteY13715" fmla="*/ 3309335 h 4860733"/>
                <a:gd name="connsiteX13716" fmla="*/ 2415111 w 4853691"/>
                <a:gd name="connsiteY13716" fmla="*/ 3267089 h 4860733"/>
                <a:gd name="connsiteX13717" fmla="*/ 2459705 w 4853691"/>
                <a:gd name="connsiteY13717" fmla="*/ 3222495 h 4860733"/>
                <a:gd name="connsiteX13718" fmla="*/ 2501952 w 4853691"/>
                <a:gd name="connsiteY13718" fmla="*/ 3177901 h 4860733"/>
                <a:gd name="connsiteX13719" fmla="*/ 2544198 w 4853691"/>
                <a:gd name="connsiteY13719" fmla="*/ 3133307 h 4860733"/>
                <a:gd name="connsiteX13720" fmla="*/ 2586445 w 4853691"/>
                <a:gd name="connsiteY13720" fmla="*/ 3088713 h 4860733"/>
                <a:gd name="connsiteX13721" fmla="*/ 2614610 w 4853691"/>
                <a:gd name="connsiteY13721" fmla="*/ 3058201 h 4860733"/>
                <a:gd name="connsiteX13722" fmla="*/ 2628692 w 4853691"/>
                <a:gd name="connsiteY13722" fmla="*/ 3062896 h 4860733"/>
                <a:gd name="connsiteX13723" fmla="*/ 2628692 w 4853691"/>
                <a:gd name="connsiteY13723" fmla="*/ 3062896 h 4860733"/>
                <a:gd name="connsiteX13724" fmla="*/ 2633386 w 4853691"/>
                <a:gd name="connsiteY13724" fmla="*/ 3109836 h 4860733"/>
                <a:gd name="connsiteX13725" fmla="*/ 2631039 w 4853691"/>
                <a:gd name="connsiteY13725" fmla="*/ 3130960 h 4860733"/>
                <a:gd name="connsiteX13726" fmla="*/ 2724921 w 4853691"/>
                <a:gd name="connsiteY13726" fmla="*/ 4248154 h 4860733"/>
                <a:gd name="connsiteX13727" fmla="*/ 2689715 w 4853691"/>
                <a:gd name="connsiteY13727" fmla="*/ 4245807 h 4860733"/>
                <a:gd name="connsiteX13728" fmla="*/ 2666245 w 4853691"/>
                <a:gd name="connsiteY13728" fmla="*/ 4243460 h 4860733"/>
                <a:gd name="connsiteX13729" fmla="*/ 2631039 w 4853691"/>
                <a:gd name="connsiteY13729" fmla="*/ 4238766 h 4860733"/>
                <a:gd name="connsiteX13730" fmla="*/ 2607569 w 4853691"/>
                <a:gd name="connsiteY13730" fmla="*/ 4236419 h 4860733"/>
                <a:gd name="connsiteX13731" fmla="*/ 2572363 w 4853691"/>
                <a:gd name="connsiteY13731" fmla="*/ 4231725 h 4860733"/>
                <a:gd name="connsiteX13732" fmla="*/ 2548892 w 4853691"/>
                <a:gd name="connsiteY13732" fmla="*/ 4229378 h 4860733"/>
                <a:gd name="connsiteX13733" fmla="*/ 2511340 w 4853691"/>
                <a:gd name="connsiteY13733" fmla="*/ 4224684 h 4860733"/>
                <a:gd name="connsiteX13734" fmla="*/ 2490216 w 4853691"/>
                <a:gd name="connsiteY13734" fmla="*/ 4222337 h 4860733"/>
                <a:gd name="connsiteX13735" fmla="*/ 2452664 w 4853691"/>
                <a:gd name="connsiteY13735" fmla="*/ 4215296 h 4860733"/>
                <a:gd name="connsiteX13736" fmla="*/ 2431540 w 4853691"/>
                <a:gd name="connsiteY13736" fmla="*/ 4210602 h 4860733"/>
                <a:gd name="connsiteX13737" fmla="*/ 2393987 w 4853691"/>
                <a:gd name="connsiteY13737" fmla="*/ 4203560 h 4860733"/>
                <a:gd name="connsiteX13738" fmla="*/ 2372864 w 4853691"/>
                <a:gd name="connsiteY13738" fmla="*/ 4198866 h 4860733"/>
                <a:gd name="connsiteX13739" fmla="*/ 2335311 w 4853691"/>
                <a:gd name="connsiteY13739" fmla="*/ 4189478 h 4860733"/>
                <a:gd name="connsiteX13740" fmla="*/ 2314188 w 4853691"/>
                <a:gd name="connsiteY13740" fmla="*/ 4184784 h 4860733"/>
                <a:gd name="connsiteX13741" fmla="*/ 2274288 w 4853691"/>
                <a:gd name="connsiteY13741" fmla="*/ 4175396 h 4860733"/>
                <a:gd name="connsiteX13742" fmla="*/ 2253165 w 4853691"/>
                <a:gd name="connsiteY13742" fmla="*/ 4170702 h 4860733"/>
                <a:gd name="connsiteX13743" fmla="*/ 2213265 w 4853691"/>
                <a:gd name="connsiteY13743" fmla="*/ 4161313 h 4860733"/>
                <a:gd name="connsiteX13744" fmla="*/ 2192141 w 4853691"/>
                <a:gd name="connsiteY13744" fmla="*/ 4156619 h 4860733"/>
                <a:gd name="connsiteX13745" fmla="*/ 2152242 w 4853691"/>
                <a:gd name="connsiteY13745" fmla="*/ 4144884 h 4860733"/>
                <a:gd name="connsiteX13746" fmla="*/ 2131118 w 4853691"/>
                <a:gd name="connsiteY13746" fmla="*/ 4140190 h 4860733"/>
                <a:gd name="connsiteX13747" fmla="*/ 2091218 w 4853691"/>
                <a:gd name="connsiteY13747" fmla="*/ 4128455 h 4860733"/>
                <a:gd name="connsiteX13748" fmla="*/ 2070095 w 4853691"/>
                <a:gd name="connsiteY13748" fmla="*/ 4121414 h 4860733"/>
                <a:gd name="connsiteX13749" fmla="*/ 2030195 w 4853691"/>
                <a:gd name="connsiteY13749" fmla="*/ 4107331 h 4860733"/>
                <a:gd name="connsiteX13750" fmla="*/ 2009072 w 4853691"/>
                <a:gd name="connsiteY13750" fmla="*/ 4100290 h 4860733"/>
                <a:gd name="connsiteX13751" fmla="*/ 1950396 w 4853691"/>
                <a:gd name="connsiteY13751" fmla="*/ 4081514 h 4860733"/>
                <a:gd name="connsiteX13752" fmla="*/ 1948049 w 4853691"/>
                <a:gd name="connsiteY13752" fmla="*/ 4081514 h 4860733"/>
                <a:gd name="connsiteX13753" fmla="*/ 1887025 w 4853691"/>
                <a:gd name="connsiteY13753" fmla="*/ 4060390 h 4860733"/>
                <a:gd name="connsiteX13754" fmla="*/ 1865902 w 4853691"/>
                <a:gd name="connsiteY13754" fmla="*/ 4051002 h 4860733"/>
                <a:gd name="connsiteX13755" fmla="*/ 1844778 w 4853691"/>
                <a:gd name="connsiteY13755" fmla="*/ 4043961 h 4860733"/>
                <a:gd name="connsiteX13756" fmla="*/ 1844778 w 4853691"/>
                <a:gd name="connsiteY13756" fmla="*/ 4039267 h 4860733"/>
                <a:gd name="connsiteX13757" fmla="*/ 2614610 w 4853691"/>
                <a:gd name="connsiteY13757" fmla="*/ 4184784 h 4860733"/>
                <a:gd name="connsiteX13758" fmla="*/ 2626345 w 4853691"/>
                <a:gd name="connsiteY13758" fmla="*/ 4189478 h 4860733"/>
                <a:gd name="connsiteX13759" fmla="*/ 2647469 w 4853691"/>
                <a:gd name="connsiteY13759" fmla="*/ 4198866 h 4860733"/>
                <a:gd name="connsiteX13760" fmla="*/ 2675633 w 4853691"/>
                <a:gd name="connsiteY13760" fmla="*/ 4212948 h 4860733"/>
                <a:gd name="connsiteX13761" fmla="*/ 2699103 w 4853691"/>
                <a:gd name="connsiteY13761" fmla="*/ 4222337 h 4860733"/>
                <a:gd name="connsiteX13762" fmla="*/ 2727268 w 4853691"/>
                <a:gd name="connsiteY13762" fmla="*/ 4234072 h 4860733"/>
                <a:gd name="connsiteX13763" fmla="*/ 2750738 w 4853691"/>
                <a:gd name="connsiteY13763" fmla="*/ 4243460 h 4860733"/>
                <a:gd name="connsiteX13764" fmla="*/ 2760127 w 4853691"/>
                <a:gd name="connsiteY13764" fmla="*/ 4248154 h 4860733"/>
                <a:gd name="connsiteX13765" fmla="*/ 2760127 w 4853691"/>
                <a:gd name="connsiteY13765" fmla="*/ 4252848 h 4860733"/>
                <a:gd name="connsiteX13766" fmla="*/ 2743697 w 4853691"/>
                <a:gd name="connsiteY13766" fmla="*/ 4252848 h 4860733"/>
                <a:gd name="connsiteX13767" fmla="*/ 2724921 w 4853691"/>
                <a:gd name="connsiteY13767" fmla="*/ 4248154 h 4860733"/>
                <a:gd name="connsiteX13768" fmla="*/ 1729773 w 4853691"/>
                <a:gd name="connsiteY13768" fmla="*/ 4029879 h 4860733"/>
                <a:gd name="connsiteX13769" fmla="*/ 1673444 w 4853691"/>
                <a:gd name="connsiteY13769" fmla="*/ 4025185 h 4860733"/>
                <a:gd name="connsiteX13770" fmla="*/ 1649974 w 4853691"/>
                <a:gd name="connsiteY13770" fmla="*/ 4022838 h 4860733"/>
                <a:gd name="connsiteX13771" fmla="*/ 1638239 w 4853691"/>
                <a:gd name="connsiteY13771" fmla="*/ 4013449 h 4860733"/>
                <a:gd name="connsiteX13772" fmla="*/ 1610074 w 4853691"/>
                <a:gd name="connsiteY13772" fmla="*/ 3992326 h 4860733"/>
                <a:gd name="connsiteX13773" fmla="*/ 1574868 w 4853691"/>
                <a:gd name="connsiteY13773" fmla="*/ 3964162 h 4860733"/>
                <a:gd name="connsiteX13774" fmla="*/ 1544357 w 4853691"/>
                <a:gd name="connsiteY13774" fmla="*/ 3940691 h 4860733"/>
                <a:gd name="connsiteX13775" fmla="*/ 1523233 w 4853691"/>
                <a:gd name="connsiteY13775" fmla="*/ 3924262 h 4860733"/>
                <a:gd name="connsiteX13776" fmla="*/ 1525580 w 4853691"/>
                <a:gd name="connsiteY13776" fmla="*/ 3921915 h 4860733"/>
                <a:gd name="connsiteX13777" fmla="*/ 1565480 w 4853691"/>
                <a:gd name="connsiteY13777" fmla="*/ 3940691 h 4860733"/>
                <a:gd name="connsiteX13778" fmla="*/ 1603033 w 4853691"/>
                <a:gd name="connsiteY13778" fmla="*/ 3957120 h 4860733"/>
                <a:gd name="connsiteX13779" fmla="*/ 1659362 w 4853691"/>
                <a:gd name="connsiteY13779" fmla="*/ 3980591 h 4860733"/>
                <a:gd name="connsiteX13780" fmla="*/ 1694567 w 4853691"/>
                <a:gd name="connsiteY13780" fmla="*/ 3997020 h 4860733"/>
                <a:gd name="connsiteX13781" fmla="*/ 1753244 w 4853691"/>
                <a:gd name="connsiteY13781" fmla="*/ 4020490 h 4860733"/>
                <a:gd name="connsiteX13782" fmla="*/ 1772020 w 4853691"/>
                <a:gd name="connsiteY13782" fmla="*/ 4027532 h 4860733"/>
                <a:gd name="connsiteX13783" fmla="*/ 1769673 w 4853691"/>
                <a:gd name="connsiteY13783" fmla="*/ 4027532 h 4860733"/>
                <a:gd name="connsiteX13784" fmla="*/ 1729773 w 4853691"/>
                <a:gd name="connsiteY13784" fmla="*/ 4029879 h 4860733"/>
                <a:gd name="connsiteX13785" fmla="*/ 1699262 w 4853691"/>
                <a:gd name="connsiteY13785" fmla="*/ 4062737 h 4860733"/>
                <a:gd name="connsiteX13786" fmla="*/ 1739161 w 4853691"/>
                <a:gd name="connsiteY13786" fmla="*/ 4090902 h 4860733"/>
                <a:gd name="connsiteX13787" fmla="*/ 1760285 w 4853691"/>
                <a:gd name="connsiteY13787" fmla="*/ 4107331 h 4860733"/>
                <a:gd name="connsiteX13788" fmla="*/ 1781408 w 4853691"/>
                <a:gd name="connsiteY13788" fmla="*/ 4121414 h 4860733"/>
                <a:gd name="connsiteX13789" fmla="*/ 1774367 w 4853691"/>
                <a:gd name="connsiteY13789" fmla="*/ 4135496 h 4860733"/>
                <a:gd name="connsiteX13790" fmla="*/ 1767326 w 4853691"/>
                <a:gd name="connsiteY13790" fmla="*/ 4149578 h 4860733"/>
                <a:gd name="connsiteX13791" fmla="*/ 1757938 w 4853691"/>
                <a:gd name="connsiteY13791" fmla="*/ 4168354 h 4860733"/>
                <a:gd name="connsiteX13792" fmla="*/ 1750897 w 4853691"/>
                <a:gd name="connsiteY13792" fmla="*/ 4182437 h 4860733"/>
                <a:gd name="connsiteX13793" fmla="*/ 1734467 w 4853691"/>
                <a:gd name="connsiteY13793" fmla="*/ 4166007 h 4860733"/>
                <a:gd name="connsiteX13794" fmla="*/ 1722732 w 4853691"/>
                <a:gd name="connsiteY13794" fmla="*/ 4151925 h 4860733"/>
                <a:gd name="connsiteX13795" fmla="*/ 1699262 w 4853691"/>
                <a:gd name="connsiteY13795" fmla="*/ 4128455 h 4860733"/>
                <a:gd name="connsiteX13796" fmla="*/ 1685179 w 4853691"/>
                <a:gd name="connsiteY13796" fmla="*/ 4112026 h 4860733"/>
                <a:gd name="connsiteX13797" fmla="*/ 1664056 w 4853691"/>
                <a:gd name="connsiteY13797" fmla="*/ 4088555 h 4860733"/>
                <a:gd name="connsiteX13798" fmla="*/ 1649974 w 4853691"/>
                <a:gd name="connsiteY13798" fmla="*/ 4072125 h 4860733"/>
                <a:gd name="connsiteX13799" fmla="*/ 1628850 w 4853691"/>
                <a:gd name="connsiteY13799" fmla="*/ 4048655 h 4860733"/>
                <a:gd name="connsiteX13800" fmla="*/ 1614768 w 4853691"/>
                <a:gd name="connsiteY13800" fmla="*/ 4032226 h 4860733"/>
                <a:gd name="connsiteX13801" fmla="*/ 1605380 w 4853691"/>
                <a:gd name="connsiteY13801" fmla="*/ 4020490 h 4860733"/>
                <a:gd name="connsiteX13802" fmla="*/ 1638239 w 4853691"/>
                <a:gd name="connsiteY13802" fmla="*/ 4022838 h 4860733"/>
                <a:gd name="connsiteX13803" fmla="*/ 1652321 w 4853691"/>
                <a:gd name="connsiteY13803" fmla="*/ 4022838 h 4860733"/>
                <a:gd name="connsiteX13804" fmla="*/ 1678138 w 4853691"/>
                <a:gd name="connsiteY13804" fmla="*/ 4041614 h 4860733"/>
                <a:gd name="connsiteX13805" fmla="*/ 1699262 w 4853691"/>
                <a:gd name="connsiteY13805" fmla="*/ 4062737 h 4860733"/>
                <a:gd name="connsiteX13806" fmla="*/ 1680485 w 4853691"/>
                <a:gd name="connsiteY13806" fmla="*/ 4161313 h 4860733"/>
                <a:gd name="connsiteX13807" fmla="*/ 1647627 w 4853691"/>
                <a:gd name="connsiteY13807" fmla="*/ 4140190 h 4860733"/>
                <a:gd name="connsiteX13808" fmla="*/ 1595992 w 4853691"/>
                <a:gd name="connsiteY13808" fmla="*/ 4104984 h 4860733"/>
                <a:gd name="connsiteX13809" fmla="*/ 1572521 w 4853691"/>
                <a:gd name="connsiteY13809" fmla="*/ 4088555 h 4860733"/>
                <a:gd name="connsiteX13810" fmla="*/ 1511498 w 4853691"/>
                <a:gd name="connsiteY13810" fmla="*/ 4046308 h 4860733"/>
                <a:gd name="connsiteX13811" fmla="*/ 1513845 w 4853691"/>
                <a:gd name="connsiteY13811" fmla="*/ 4034573 h 4860733"/>
                <a:gd name="connsiteX13812" fmla="*/ 1497416 w 4853691"/>
                <a:gd name="connsiteY13812" fmla="*/ 4015796 h 4860733"/>
                <a:gd name="connsiteX13813" fmla="*/ 1497416 w 4853691"/>
                <a:gd name="connsiteY13813" fmla="*/ 4008755 h 4860733"/>
                <a:gd name="connsiteX13814" fmla="*/ 1565480 w 4853691"/>
                <a:gd name="connsiteY13814" fmla="*/ 4018144 h 4860733"/>
                <a:gd name="connsiteX13815" fmla="*/ 1598339 w 4853691"/>
                <a:gd name="connsiteY13815" fmla="*/ 4020490 h 4860733"/>
                <a:gd name="connsiteX13816" fmla="*/ 1621809 w 4853691"/>
                <a:gd name="connsiteY13816" fmla="*/ 4046308 h 4860733"/>
                <a:gd name="connsiteX13817" fmla="*/ 1628850 w 4853691"/>
                <a:gd name="connsiteY13817" fmla="*/ 4055696 h 4860733"/>
                <a:gd name="connsiteX13818" fmla="*/ 1657015 w 4853691"/>
                <a:gd name="connsiteY13818" fmla="*/ 4086208 h 4860733"/>
                <a:gd name="connsiteX13819" fmla="*/ 1668750 w 4853691"/>
                <a:gd name="connsiteY13819" fmla="*/ 4097943 h 4860733"/>
                <a:gd name="connsiteX13820" fmla="*/ 1692220 w 4853691"/>
                <a:gd name="connsiteY13820" fmla="*/ 4123761 h 4860733"/>
                <a:gd name="connsiteX13821" fmla="*/ 1706303 w 4853691"/>
                <a:gd name="connsiteY13821" fmla="*/ 4137843 h 4860733"/>
                <a:gd name="connsiteX13822" fmla="*/ 1727426 w 4853691"/>
                <a:gd name="connsiteY13822" fmla="*/ 4161313 h 4860733"/>
                <a:gd name="connsiteX13823" fmla="*/ 1741508 w 4853691"/>
                <a:gd name="connsiteY13823" fmla="*/ 4175396 h 4860733"/>
                <a:gd name="connsiteX13824" fmla="*/ 1743856 w 4853691"/>
                <a:gd name="connsiteY13824" fmla="*/ 4177743 h 4860733"/>
                <a:gd name="connsiteX13825" fmla="*/ 1743856 w 4853691"/>
                <a:gd name="connsiteY13825" fmla="*/ 4177743 h 4860733"/>
                <a:gd name="connsiteX13826" fmla="*/ 1736814 w 4853691"/>
                <a:gd name="connsiteY13826" fmla="*/ 4189478 h 4860733"/>
                <a:gd name="connsiteX13827" fmla="*/ 1736814 w 4853691"/>
                <a:gd name="connsiteY13827" fmla="*/ 4191825 h 4860733"/>
                <a:gd name="connsiteX13828" fmla="*/ 1722732 w 4853691"/>
                <a:gd name="connsiteY13828" fmla="*/ 4182437 h 4860733"/>
                <a:gd name="connsiteX13829" fmla="*/ 1680485 w 4853691"/>
                <a:gd name="connsiteY13829" fmla="*/ 4161313 h 4860733"/>
                <a:gd name="connsiteX13830" fmla="*/ 1448128 w 4853691"/>
                <a:gd name="connsiteY13830" fmla="*/ 4001714 h 4860733"/>
                <a:gd name="connsiteX13831" fmla="*/ 1391799 w 4853691"/>
                <a:gd name="connsiteY13831" fmla="*/ 3992326 h 4860733"/>
                <a:gd name="connsiteX13832" fmla="*/ 1358940 w 4853691"/>
                <a:gd name="connsiteY13832" fmla="*/ 3987632 h 4860733"/>
                <a:gd name="connsiteX13833" fmla="*/ 1290876 w 4853691"/>
                <a:gd name="connsiteY13833" fmla="*/ 3973550 h 4860733"/>
                <a:gd name="connsiteX13834" fmla="*/ 1262711 w 4853691"/>
                <a:gd name="connsiteY13834" fmla="*/ 3966508 h 4860733"/>
                <a:gd name="connsiteX13835" fmla="*/ 1204035 w 4853691"/>
                <a:gd name="connsiteY13835" fmla="*/ 3950079 h 4860733"/>
                <a:gd name="connsiteX13836" fmla="*/ 1175870 w 4853691"/>
                <a:gd name="connsiteY13836" fmla="*/ 3938344 h 4860733"/>
                <a:gd name="connsiteX13837" fmla="*/ 1135971 w 4853691"/>
                <a:gd name="connsiteY13837" fmla="*/ 3921915 h 4860733"/>
                <a:gd name="connsiteX13838" fmla="*/ 1135971 w 4853691"/>
                <a:gd name="connsiteY13838" fmla="*/ 3919567 h 4860733"/>
                <a:gd name="connsiteX13839" fmla="*/ 1145359 w 4853691"/>
                <a:gd name="connsiteY13839" fmla="*/ 3921915 h 4860733"/>
                <a:gd name="connsiteX13840" fmla="*/ 1164135 w 4853691"/>
                <a:gd name="connsiteY13840" fmla="*/ 3924262 h 4860733"/>
                <a:gd name="connsiteX13841" fmla="*/ 1192300 w 4853691"/>
                <a:gd name="connsiteY13841" fmla="*/ 3926609 h 4860733"/>
                <a:gd name="connsiteX13842" fmla="*/ 1211076 w 4853691"/>
                <a:gd name="connsiteY13842" fmla="*/ 3928956 h 4860733"/>
                <a:gd name="connsiteX13843" fmla="*/ 1241588 w 4853691"/>
                <a:gd name="connsiteY13843" fmla="*/ 3931303 h 4860733"/>
                <a:gd name="connsiteX13844" fmla="*/ 1258017 w 4853691"/>
                <a:gd name="connsiteY13844" fmla="*/ 3931303 h 4860733"/>
                <a:gd name="connsiteX13845" fmla="*/ 1304958 w 4853691"/>
                <a:gd name="connsiteY13845" fmla="*/ 3931303 h 4860733"/>
                <a:gd name="connsiteX13846" fmla="*/ 1304958 w 4853691"/>
                <a:gd name="connsiteY13846" fmla="*/ 3931303 h 4860733"/>
                <a:gd name="connsiteX13847" fmla="*/ 1307305 w 4853691"/>
                <a:gd name="connsiteY13847" fmla="*/ 3931303 h 4860733"/>
                <a:gd name="connsiteX13848" fmla="*/ 1354246 w 4853691"/>
                <a:gd name="connsiteY13848" fmla="*/ 3931303 h 4860733"/>
                <a:gd name="connsiteX13849" fmla="*/ 1370675 w 4853691"/>
                <a:gd name="connsiteY13849" fmla="*/ 3931303 h 4860733"/>
                <a:gd name="connsiteX13850" fmla="*/ 1403534 w 4853691"/>
                <a:gd name="connsiteY13850" fmla="*/ 3928956 h 4860733"/>
                <a:gd name="connsiteX13851" fmla="*/ 1424657 w 4853691"/>
                <a:gd name="connsiteY13851" fmla="*/ 3926609 h 4860733"/>
                <a:gd name="connsiteX13852" fmla="*/ 1455169 w 4853691"/>
                <a:gd name="connsiteY13852" fmla="*/ 3924262 h 4860733"/>
                <a:gd name="connsiteX13853" fmla="*/ 1483333 w 4853691"/>
                <a:gd name="connsiteY13853" fmla="*/ 3921915 h 4860733"/>
                <a:gd name="connsiteX13854" fmla="*/ 1488028 w 4853691"/>
                <a:gd name="connsiteY13854" fmla="*/ 3921915 h 4860733"/>
                <a:gd name="connsiteX13855" fmla="*/ 1504457 w 4853691"/>
                <a:gd name="connsiteY13855" fmla="*/ 3938344 h 4860733"/>
                <a:gd name="connsiteX13856" fmla="*/ 1502110 w 4853691"/>
                <a:gd name="connsiteY13856" fmla="*/ 3964162 h 4860733"/>
                <a:gd name="connsiteX13857" fmla="*/ 1497416 w 4853691"/>
                <a:gd name="connsiteY13857" fmla="*/ 4011102 h 4860733"/>
                <a:gd name="connsiteX13858" fmla="*/ 1483333 w 4853691"/>
                <a:gd name="connsiteY13858" fmla="*/ 4008755 h 4860733"/>
                <a:gd name="connsiteX13859" fmla="*/ 1448128 w 4853691"/>
                <a:gd name="connsiteY13859" fmla="*/ 4001714 h 4860733"/>
                <a:gd name="connsiteX13860" fmla="*/ 1293223 w 4853691"/>
                <a:gd name="connsiteY13860" fmla="*/ 3790480 h 4860733"/>
                <a:gd name="connsiteX13861" fmla="*/ 1342511 w 4853691"/>
                <a:gd name="connsiteY13861" fmla="*/ 3790480 h 4860733"/>
                <a:gd name="connsiteX13862" fmla="*/ 1410575 w 4853691"/>
                <a:gd name="connsiteY13862" fmla="*/ 3790480 h 4860733"/>
                <a:gd name="connsiteX13863" fmla="*/ 1424657 w 4853691"/>
                <a:gd name="connsiteY13863" fmla="*/ 3790480 h 4860733"/>
                <a:gd name="connsiteX13864" fmla="*/ 1480986 w 4853691"/>
                <a:gd name="connsiteY13864" fmla="*/ 3788133 h 4860733"/>
                <a:gd name="connsiteX13865" fmla="*/ 1499763 w 4853691"/>
                <a:gd name="connsiteY13865" fmla="*/ 3785786 h 4860733"/>
                <a:gd name="connsiteX13866" fmla="*/ 1551398 w 4853691"/>
                <a:gd name="connsiteY13866" fmla="*/ 3781092 h 4860733"/>
                <a:gd name="connsiteX13867" fmla="*/ 1574868 w 4853691"/>
                <a:gd name="connsiteY13867" fmla="*/ 3778745 h 4860733"/>
                <a:gd name="connsiteX13868" fmla="*/ 1624156 w 4853691"/>
                <a:gd name="connsiteY13868" fmla="*/ 3774051 h 4860733"/>
                <a:gd name="connsiteX13869" fmla="*/ 1647627 w 4853691"/>
                <a:gd name="connsiteY13869" fmla="*/ 3771704 h 4860733"/>
                <a:gd name="connsiteX13870" fmla="*/ 1699262 w 4853691"/>
                <a:gd name="connsiteY13870" fmla="*/ 3764663 h 4860733"/>
                <a:gd name="connsiteX13871" fmla="*/ 1725079 w 4853691"/>
                <a:gd name="connsiteY13871" fmla="*/ 3759969 h 4860733"/>
                <a:gd name="connsiteX13872" fmla="*/ 1774367 w 4853691"/>
                <a:gd name="connsiteY13872" fmla="*/ 3752927 h 4860733"/>
                <a:gd name="connsiteX13873" fmla="*/ 1807226 w 4853691"/>
                <a:gd name="connsiteY13873" fmla="*/ 3748233 h 4860733"/>
                <a:gd name="connsiteX13874" fmla="*/ 1851820 w 4853691"/>
                <a:gd name="connsiteY13874" fmla="*/ 3741192 h 4860733"/>
                <a:gd name="connsiteX13875" fmla="*/ 1891719 w 4853691"/>
                <a:gd name="connsiteY13875" fmla="*/ 3734151 h 4860733"/>
                <a:gd name="connsiteX13876" fmla="*/ 1912843 w 4853691"/>
                <a:gd name="connsiteY13876" fmla="*/ 3729457 h 4860733"/>
                <a:gd name="connsiteX13877" fmla="*/ 1924578 w 4853691"/>
                <a:gd name="connsiteY13877" fmla="*/ 3743539 h 4860733"/>
                <a:gd name="connsiteX13878" fmla="*/ 1828349 w 4853691"/>
                <a:gd name="connsiteY13878" fmla="*/ 4018144 h 4860733"/>
                <a:gd name="connsiteX13879" fmla="*/ 1821308 w 4853691"/>
                <a:gd name="connsiteY13879" fmla="*/ 4018144 h 4860733"/>
                <a:gd name="connsiteX13880" fmla="*/ 1804879 w 4853691"/>
                <a:gd name="connsiteY13880" fmla="*/ 4027532 h 4860733"/>
                <a:gd name="connsiteX13881" fmla="*/ 1595992 w 4853691"/>
                <a:gd name="connsiteY13881" fmla="*/ 3957120 h 4860733"/>
                <a:gd name="connsiteX13882" fmla="*/ 1525580 w 4853691"/>
                <a:gd name="connsiteY13882" fmla="*/ 3928956 h 4860733"/>
                <a:gd name="connsiteX13883" fmla="*/ 1518539 w 4853691"/>
                <a:gd name="connsiteY13883" fmla="*/ 3926609 h 4860733"/>
                <a:gd name="connsiteX13884" fmla="*/ 1518539 w 4853691"/>
                <a:gd name="connsiteY13884" fmla="*/ 3921915 h 4860733"/>
                <a:gd name="connsiteX13885" fmla="*/ 1497416 w 4853691"/>
                <a:gd name="connsiteY13885" fmla="*/ 3900791 h 4860733"/>
                <a:gd name="connsiteX13886" fmla="*/ 1480986 w 4853691"/>
                <a:gd name="connsiteY13886" fmla="*/ 3910179 h 4860733"/>
                <a:gd name="connsiteX13887" fmla="*/ 1450475 w 4853691"/>
                <a:gd name="connsiteY13887" fmla="*/ 3896097 h 4860733"/>
                <a:gd name="connsiteX13888" fmla="*/ 1427004 w 4853691"/>
                <a:gd name="connsiteY13888" fmla="*/ 3886709 h 4860733"/>
                <a:gd name="connsiteX13889" fmla="*/ 1377716 w 4853691"/>
                <a:gd name="connsiteY13889" fmla="*/ 3863238 h 4860733"/>
                <a:gd name="connsiteX13890" fmla="*/ 1349552 w 4853691"/>
                <a:gd name="connsiteY13890" fmla="*/ 3849156 h 4860733"/>
                <a:gd name="connsiteX13891" fmla="*/ 1304958 w 4853691"/>
                <a:gd name="connsiteY13891" fmla="*/ 3828033 h 4860733"/>
                <a:gd name="connsiteX13892" fmla="*/ 1274446 w 4853691"/>
                <a:gd name="connsiteY13892" fmla="*/ 3811604 h 4860733"/>
                <a:gd name="connsiteX13893" fmla="*/ 1250976 w 4853691"/>
                <a:gd name="connsiteY13893" fmla="*/ 3799868 h 4860733"/>
                <a:gd name="connsiteX13894" fmla="*/ 1253323 w 4853691"/>
                <a:gd name="connsiteY13894" fmla="*/ 3792827 h 4860733"/>
                <a:gd name="connsiteX13895" fmla="*/ 1267405 w 4853691"/>
                <a:gd name="connsiteY13895" fmla="*/ 3792827 h 4860733"/>
                <a:gd name="connsiteX13896" fmla="*/ 1293223 w 4853691"/>
                <a:gd name="connsiteY13896" fmla="*/ 3790480 h 4860733"/>
                <a:gd name="connsiteX13897" fmla="*/ 1992642 w 4853691"/>
                <a:gd name="connsiteY13897" fmla="*/ 3769357 h 4860733"/>
                <a:gd name="connsiteX13898" fmla="*/ 2102954 w 4853691"/>
                <a:gd name="connsiteY13898" fmla="*/ 3856197 h 4860733"/>
                <a:gd name="connsiteX13899" fmla="*/ 2107648 w 4853691"/>
                <a:gd name="connsiteY13899" fmla="*/ 3858544 h 4860733"/>
                <a:gd name="connsiteX13900" fmla="*/ 2156936 w 4853691"/>
                <a:gd name="connsiteY13900" fmla="*/ 3896097 h 4860733"/>
                <a:gd name="connsiteX13901" fmla="*/ 2171018 w 4853691"/>
                <a:gd name="connsiteY13901" fmla="*/ 3905485 h 4860733"/>
                <a:gd name="connsiteX13902" fmla="*/ 2210918 w 4853691"/>
                <a:gd name="connsiteY13902" fmla="*/ 3933650 h 4860733"/>
                <a:gd name="connsiteX13903" fmla="*/ 2229694 w 4853691"/>
                <a:gd name="connsiteY13903" fmla="*/ 3945385 h 4860733"/>
                <a:gd name="connsiteX13904" fmla="*/ 2264900 w 4853691"/>
                <a:gd name="connsiteY13904" fmla="*/ 3971203 h 4860733"/>
                <a:gd name="connsiteX13905" fmla="*/ 2283676 w 4853691"/>
                <a:gd name="connsiteY13905" fmla="*/ 3982938 h 4860733"/>
                <a:gd name="connsiteX13906" fmla="*/ 2318882 w 4853691"/>
                <a:gd name="connsiteY13906" fmla="*/ 4006408 h 4860733"/>
                <a:gd name="connsiteX13907" fmla="*/ 2337658 w 4853691"/>
                <a:gd name="connsiteY13907" fmla="*/ 4018144 h 4860733"/>
                <a:gd name="connsiteX13908" fmla="*/ 2370517 w 4853691"/>
                <a:gd name="connsiteY13908" fmla="*/ 4039267 h 4860733"/>
                <a:gd name="connsiteX13909" fmla="*/ 2389293 w 4853691"/>
                <a:gd name="connsiteY13909" fmla="*/ 4051002 h 4860733"/>
                <a:gd name="connsiteX13910" fmla="*/ 2422152 w 4853691"/>
                <a:gd name="connsiteY13910" fmla="*/ 4072125 h 4860733"/>
                <a:gd name="connsiteX13911" fmla="*/ 2440928 w 4853691"/>
                <a:gd name="connsiteY13911" fmla="*/ 4083861 h 4860733"/>
                <a:gd name="connsiteX13912" fmla="*/ 2473787 w 4853691"/>
                <a:gd name="connsiteY13912" fmla="*/ 4102637 h 4860733"/>
                <a:gd name="connsiteX13913" fmla="*/ 2492563 w 4853691"/>
                <a:gd name="connsiteY13913" fmla="*/ 4114372 h 4860733"/>
                <a:gd name="connsiteX13914" fmla="*/ 2525422 w 4853691"/>
                <a:gd name="connsiteY13914" fmla="*/ 4133149 h 4860733"/>
                <a:gd name="connsiteX13915" fmla="*/ 2546545 w 4853691"/>
                <a:gd name="connsiteY13915" fmla="*/ 4142537 h 4860733"/>
                <a:gd name="connsiteX13916" fmla="*/ 2577057 w 4853691"/>
                <a:gd name="connsiteY13916" fmla="*/ 4158966 h 4860733"/>
                <a:gd name="connsiteX13917" fmla="*/ 2598180 w 4853691"/>
                <a:gd name="connsiteY13917" fmla="*/ 4168354 h 4860733"/>
                <a:gd name="connsiteX13918" fmla="*/ 2612263 w 4853691"/>
                <a:gd name="connsiteY13918" fmla="*/ 4175396 h 4860733"/>
                <a:gd name="connsiteX13919" fmla="*/ 1847125 w 4853691"/>
                <a:gd name="connsiteY13919" fmla="*/ 4029879 h 4860733"/>
                <a:gd name="connsiteX13920" fmla="*/ 1847125 w 4853691"/>
                <a:gd name="connsiteY13920" fmla="*/ 4029879 h 4860733"/>
                <a:gd name="connsiteX13921" fmla="*/ 1835390 w 4853691"/>
                <a:gd name="connsiteY13921" fmla="*/ 4011102 h 4860733"/>
                <a:gd name="connsiteX13922" fmla="*/ 1863555 w 4853691"/>
                <a:gd name="connsiteY13922" fmla="*/ 3931303 h 4860733"/>
                <a:gd name="connsiteX13923" fmla="*/ 1929272 w 4853691"/>
                <a:gd name="connsiteY13923" fmla="*/ 3736498 h 4860733"/>
                <a:gd name="connsiteX13924" fmla="*/ 1933966 w 4853691"/>
                <a:gd name="connsiteY13924" fmla="*/ 3736498 h 4860733"/>
                <a:gd name="connsiteX13925" fmla="*/ 1948049 w 4853691"/>
                <a:gd name="connsiteY13925" fmla="*/ 3729457 h 4860733"/>
                <a:gd name="connsiteX13926" fmla="*/ 1978560 w 4853691"/>
                <a:gd name="connsiteY13926" fmla="*/ 3755274 h 4860733"/>
                <a:gd name="connsiteX13927" fmla="*/ 1992642 w 4853691"/>
                <a:gd name="connsiteY13927" fmla="*/ 3769357 h 4860733"/>
                <a:gd name="connsiteX13928" fmla="*/ 1703956 w 4853691"/>
                <a:gd name="connsiteY13928" fmla="*/ 4001714 h 4860733"/>
                <a:gd name="connsiteX13929" fmla="*/ 1659362 w 4853691"/>
                <a:gd name="connsiteY13929" fmla="*/ 3982938 h 4860733"/>
                <a:gd name="connsiteX13930" fmla="*/ 1612421 w 4853691"/>
                <a:gd name="connsiteY13930" fmla="*/ 3961814 h 4860733"/>
                <a:gd name="connsiteX13931" fmla="*/ 1567827 w 4853691"/>
                <a:gd name="connsiteY13931" fmla="*/ 3940691 h 4860733"/>
                <a:gd name="connsiteX13932" fmla="*/ 1537315 w 4853691"/>
                <a:gd name="connsiteY13932" fmla="*/ 3926609 h 4860733"/>
                <a:gd name="connsiteX13933" fmla="*/ 1603033 w 4853691"/>
                <a:gd name="connsiteY13933" fmla="*/ 3952426 h 4860733"/>
                <a:gd name="connsiteX13934" fmla="*/ 1605380 w 4853691"/>
                <a:gd name="connsiteY13934" fmla="*/ 3954773 h 4860733"/>
                <a:gd name="connsiteX13935" fmla="*/ 1635891 w 4853691"/>
                <a:gd name="connsiteY13935" fmla="*/ 3966508 h 4860733"/>
                <a:gd name="connsiteX13936" fmla="*/ 1678138 w 4853691"/>
                <a:gd name="connsiteY13936" fmla="*/ 3982938 h 4860733"/>
                <a:gd name="connsiteX13937" fmla="*/ 1708650 w 4853691"/>
                <a:gd name="connsiteY13937" fmla="*/ 3994673 h 4860733"/>
                <a:gd name="connsiteX13938" fmla="*/ 1750897 w 4853691"/>
                <a:gd name="connsiteY13938" fmla="*/ 4011102 h 4860733"/>
                <a:gd name="connsiteX13939" fmla="*/ 1781408 w 4853691"/>
                <a:gd name="connsiteY13939" fmla="*/ 4020490 h 4860733"/>
                <a:gd name="connsiteX13940" fmla="*/ 1809573 w 4853691"/>
                <a:gd name="connsiteY13940" fmla="*/ 4029879 h 4860733"/>
                <a:gd name="connsiteX13941" fmla="*/ 1809573 w 4853691"/>
                <a:gd name="connsiteY13941" fmla="*/ 4034573 h 4860733"/>
                <a:gd name="connsiteX13942" fmla="*/ 1779061 w 4853691"/>
                <a:gd name="connsiteY13942" fmla="*/ 4034573 h 4860733"/>
                <a:gd name="connsiteX13943" fmla="*/ 1755591 w 4853691"/>
                <a:gd name="connsiteY13943" fmla="*/ 4025185 h 4860733"/>
                <a:gd name="connsiteX13944" fmla="*/ 1703956 w 4853691"/>
                <a:gd name="connsiteY13944" fmla="*/ 4001714 h 4860733"/>
                <a:gd name="connsiteX13945" fmla="*/ 1572521 w 4853691"/>
                <a:gd name="connsiteY13945" fmla="*/ 3968856 h 4860733"/>
                <a:gd name="connsiteX13946" fmla="*/ 1610074 w 4853691"/>
                <a:gd name="connsiteY13946" fmla="*/ 3997020 h 4860733"/>
                <a:gd name="connsiteX13947" fmla="*/ 1635891 w 4853691"/>
                <a:gd name="connsiteY13947" fmla="*/ 4015796 h 4860733"/>
                <a:gd name="connsiteX13948" fmla="*/ 1645280 w 4853691"/>
                <a:gd name="connsiteY13948" fmla="*/ 4022838 h 4860733"/>
                <a:gd name="connsiteX13949" fmla="*/ 1633544 w 4853691"/>
                <a:gd name="connsiteY13949" fmla="*/ 4022838 h 4860733"/>
                <a:gd name="connsiteX13950" fmla="*/ 1598339 w 4853691"/>
                <a:gd name="connsiteY13950" fmla="*/ 4020490 h 4860733"/>
                <a:gd name="connsiteX13951" fmla="*/ 1586603 w 4853691"/>
                <a:gd name="connsiteY13951" fmla="*/ 4006408 h 4860733"/>
                <a:gd name="connsiteX13952" fmla="*/ 1572521 w 4853691"/>
                <a:gd name="connsiteY13952" fmla="*/ 3989979 h 4860733"/>
                <a:gd name="connsiteX13953" fmla="*/ 1546704 w 4853691"/>
                <a:gd name="connsiteY13953" fmla="*/ 3961814 h 4860733"/>
                <a:gd name="connsiteX13954" fmla="*/ 1532621 w 4853691"/>
                <a:gd name="connsiteY13954" fmla="*/ 3947732 h 4860733"/>
                <a:gd name="connsiteX13955" fmla="*/ 1518539 w 4853691"/>
                <a:gd name="connsiteY13955" fmla="*/ 3928956 h 4860733"/>
                <a:gd name="connsiteX13956" fmla="*/ 1520886 w 4853691"/>
                <a:gd name="connsiteY13956" fmla="*/ 3926609 h 4860733"/>
                <a:gd name="connsiteX13957" fmla="*/ 1546704 w 4853691"/>
                <a:gd name="connsiteY13957" fmla="*/ 3945385 h 4860733"/>
                <a:gd name="connsiteX13958" fmla="*/ 1572521 w 4853691"/>
                <a:gd name="connsiteY13958" fmla="*/ 3968856 h 4860733"/>
                <a:gd name="connsiteX13959" fmla="*/ 1539662 w 4853691"/>
                <a:gd name="connsiteY13959" fmla="*/ 4013449 h 4860733"/>
                <a:gd name="connsiteX13960" fmla="*/ 1499763 w 4853691"/>
                <a:gd name="connsiteY13960" fmla="*/ 4008755 h 4860733"/>
                <a:gd name="connsiteX13961" fmla="*/ 1504457 w 4853691"/>
                <a:gd name="connsiteY13961" fmla="*/ 3950079 h 4860733"/>
                <a:gd name="connsiteX13962" fmla="*/ 1506804 w 4853691"/>
                <a:gd name="connsiteY13962" fmla="*/ 3935997 h 4860733"/>
                <a:gd name="connsiteX13963" fmla="*/ 1506804 w 4853691"/>
                <a:gd name="connsiteY13963" fmla="*/ 3935997 h 4860733"/>
                <a:gd name="connsiteX13964" fmla="*/ 1518539 w 4853691"/>
                <a:gd name="connsiteY13964" fmla="*/ 3931303 h 4860733"/>
                <a:gd name="connsiteX13965" fmla="*/ 1595992 w 4853691"/>
                <a:gd name="connsiteY13965" fmla="*/ 4020490 h 4860733"/>
                <a:gd name="connsiteX13966" fmla="*/ 1577215 w 4853691"/>
                <a:gd name="connsiteY13966" fmla="*/ 4018144 h 4860733"/>
                <a:gd name="connsiteX13967" fmla="*/ 1539662 w 4853691"/>
                <a:gd name="connsiteY13967" fmla="*/ 4013449 h 4860733"/>
                <a:gd name="connsiteX13968" fmla="*/ 1450475 w 4853691"/>
                <a:gd name="connsiteY13968" fmla="*/ 3919567 h 4860733"/>
                <a:gd name="connsiteX13969" fmla="*/ 1422310 w 4853691"/>
                <a:gd name="connsiteY13969" fmla="*/ 3921915 h 4860733"/>
                <a:gd name="connsiteX13970" fmla="*/ 1401187 w 4853691"/>
                <a:gd name="connsiteY13970" fmla="*/ 3924262 h 4860733"/>
                <a:gd name="connsiteX13971" fmla="*/ 1368328 w 4853691"/>
                <a:gd name="connsiteY13971" fmla="*/ 3926609 h 4860733"/>
                <a:gd name="connsiteX13972" fmla="*/ 1349552 w 4853691"/>
                <a:gd name="connsiteY13972" fmla="*/ 3926609 h 4860733"/>
                <a:gd name="connsiteX13973" fmla="*/ 1300264 w 4853691"/>
                <a:gd name="connsiteY13973" fmla="*/ 3926609 h 4860733"/>
                <a:gd name="connsiteX13974" fmla="*/ 1133623 w 4853691"/>
                <a:gd name="connsiteY13974" fmla="*/ 3917221 h 4860733"/>
                <a:gd name="connsiteX13975" fmla="*/ 1133623 w 4853691"/>
                <a:gd name="connsiteY13975" fmla="*/ 3914873 h 4860733"/>
                <a:gd name="connsiteX13976" fmla="*/ 1126582 w 4853691"/>
                <a:gd name="connsiteY13976" fmla="*/ 3898444 h 4860733"/>
                <a:gd name="connsiteX13977" fmla="*/ 1135971 w 4853691"/>
                <a:gd name="connsiteY13977" fmla="*/ 3889056 h 4860733"/>
                <a:gd name="connsiteX13978" fmla="*/ 1159441 w 4853691"/>
                <a:gd name="connsiteY13978" fmla="*/ 3867932 h 4860733"/>
                <a:gd name="connsiteX13979" fmla="*/ 1171176 w 4853691"/>
                <a:gd name="connsiteY13979" fmla="*/ 3858544 h 4860733"/>
                <a:gd name="connsiteX13980" fmla="*/ 1488028 w 4853691"/>
                <a:gd name="connsiteY13980" fmla="*/ 3912527 h 4860733"/>
                <a:gd name="connsiteX13981" fmla="*/ 1488028 w 4853691"/>
                <a:gd name="connsiteY13981" fmla="*/ 3912527 h 4860733"/>
                <a:gd name="connsiteX13982" fmla="*/ 1488028 w 4853691"/>
                <a:gd name="connsiteY13982" fmla="*/ 3914873 h 4860733"/>
                <a:gd name="connsiteX13983" fmla="*/ 1476292 w 4853691"/>
                <a:gd name="connsiteY13983" fmla="*/ 3917221 h 4860733"/>
                <a:gd name="connsiteX13984" fmla="*/ 1450475 w 4853691"/>
                <a:gd name="connsiteY13984" fmla="*/ 3919567 h 4860733"/>
                <a:gd name="connsiteX13985" fmla="*/ 1243935 w 4853691"/>
                <a:gd name="connsiteY13985" fmla="*/ 3806909 h 4860733"/>
                <a:gd name="connsiteX13986" fmla="*/ 1260364 w 4853691"/>
                <a:gd name="connsiteY13986" fmla="*/ 3797521 h 4860733"/>
                <a:gd name="connsiteX13987" fmla="*/ 1314346 w 4853691"/>
                <a:gd name="connsiteY13987" fmla="*/ 3825686 h 4860733"/>
                <a:gd name="connsiteX13988" fmla="*/ 1316693 w 4853691"/>
                <a:gd name="connsiteY13988" fmla="*/ 3828033 h 4860733"/>
                <a:gd name="connsiteX13989" fmla="*/ 1384757 w 4853691"/>
                <a:gd name="connsiteY13989" fmla="*/ 3860891 h 4860733"/>
                <a:gd name="connsiteX13990" fmla="*/ 1405881 w 4853691"/>
                <a:gd name="connsiteY13990" fmla="*/ 3870280 h 4860733"/>
                <a:gd name="connsiteX13991" fmla="*/ 1455169 w 4853691"/>
                <a:gd name="connsiteY13991" fmla="*/ 3893750 h 4860733"/>
                <a:gd name="connsiteX13992" fmla="*/ 1483333 w 4853691"/>
                <a:gd name="connsiteY13992" fmla="*/ 3905485 h 4860733"/>
                <a:gd name="connsiteX13993" fmla="*/ 1488028 w 4853691"/>
                <a:gd name="connsiteY13993" fmla="*/ 3907832 h 4860733"/>
                <a:gd name="connsiteX13994" fmla="*/ 1485680 w 4853691"/>
                <a:gd name="connsiteY13994" fmla="*/ 3914873 h 4860733"/>
                <a:gd name="connsiteX13995" fmla="*/ 1171176 w 4853691"/>
                <a:gd name="connsiteY13995" fmla="*/ 3860891 h 4860733"/>
                <a:gd name="connsiteX13996" fmla="*/ 1227505 w 4853691"/>
                <a:gd name="connsiteY13996" fmla="*/ 3804562 h 4860733"/>
                <a:gd name="connsiteX13997" fmla="*/ 1243935 w 4853691"/>
                <a:gd name="connsiteY13997" fmla="*/ 3806909 h 4860733"/>
                <a:gd name="connsiteX13998" fmla="*/ 1809573 w 4853691"/>
                <a:gd name="connsiteY13998" fmla="*/ 4025185 h 4860733"/>
                <a:gd name="connsiteX13999" fmla="*/ 1678138 w 4853691"/>
                <a:gd name="connsiteY13999" fmla="*/ 3978244 h 4860733"/>
                <a:gd name="connsiteX14000" fmla="*/ 1811920 w 4853691"/>
                <a:gd name="connsiteY14000" fmla="*/ 4022838 h 4860733"/>
                <a:gd name="connsiteX14001" fmla="*/ 1809573 w 4853691"/>
                <a:gd name="connsiteY14001" fmla="*/ 4025185 h 4860733"/>
                <a:gd name="connsiteX14002" fmla="*/ 1135971 w 4853691"/>
                <a:gd name="connsiteY14002" fmla="*/ 3889056 h 4860733"/>
                <a:gd name="connsiteX14003" fmla="*/ 1126582 w 4853691"/>
                <a:gd name="connsiteY14003" fmla="*/ 3898444 h 4860733"/>
                <a:gd name="connsiteX14004" fmla="*/ 1114847 w 4853691"/>
                <a:gd name="connsiteY14004" fmla="*/ 3896097 h 4860733"/>
                <a:gd name="connsiteX14005" fmla="*/ 1103112 w 4853691"/>
                <a:gd name="connsiteY14005" fmla="*/ 3900791 h 4860733"/>
                <a:gd name="connsiteX14006" fmla="*/ 1103112 w 4853691"/>
                <a:gd name="connsiteY14006" fmla="*/ 3900791 h 4860733"/>
                <a:gd name="connsiteX14007" fmla="*/ 1098418 w 4853691"/>
                <a:gd name="connsiteY14007" fmla="*/ 3900791 h 4860733"/>
                <a:gd name="connsiteX14008" fmla="*/ 1081988 w 4853691"/>
                <a:gd name="connsiteY14008" fmla="*/ 3837421 h 4860733"/>
                <a:gd name="connsiteX14009" fmla="*/ 1168829 w 4853691"/>
                <a:gd name="connsiteY14009" fmla="*/ 3860891 h 4860733"/>
                <a:gd name="connsiteX14010" fmla="*/ 1135971 w 4853691"/>
                <a:gd name="connsiteY14010" fmla="*/ 3889056 h 4860733"/>
                <a:gd name="connsiteX14011" fmla="*/ 1781408 w 4853691"/>
                <a:gd name="connsiteY14011" fmla="*/ 4032226 h 4860733"/>
                <a:gd name="connsiteX14012" fmla="*/ 1807226 w 4853691"/>
                <a:gd name="connsiteY14012" fmla="*/ 4032226 h 4860733"/>
                <a:gd name="connsiteX14013" fmla="*/ 1811920 w 4853691"/>
                <a:gd name="connsiteY14013" fmla="*/ 4041614 h 4860733"/>
                <a:gd name="connsiteX14014" fmla="*/ 1800185 w 4853691"/>
                <a:gd name="connsiteY14014" fmla="*/ 4036920 h 4860733"/>
                <a:gd name="connsiteX14015" fmla="*/ 1781408 w 4853691"/>
                <a:gd name="connsiteY14015" fmla="*/ 4032226 h 4860733"/>
                <a:gd name="connsiteX14016" fmla="*/ 2764821 w 4853691"/>
                <a:gd name="connsiteY14016" fmla="*/ 4262236 h 4860733"/>
                <a:gd name="connsiteX14017" fmla="*/ 2771862 w 4853691"/>
                <a:gd name="connsiteY14017" fmla="*/ 4269278 h 4860733"/>
                <a:gd name="connsiteX14018" fmla="*/ 2753086 w 4853691"/>
                <a:gd name="connsiteY14018" fmla="*/ 4266930 h 4860733"/>
                <a:gd name="connsiteX14019" fmla="*/ 2764821 w 4853691"/>
                <a:gd name="connsiteY14019" fmla="*/ 4262236 h 4860733"/>
                <a:gd name="connsiteX14020" fmla="*/ 2778903 w 4853691"/>
                <a:gd name="connsiteY14020" fmla="*/ 4234072 h 4860733"/>
                <a:gd name="connsiteX14021" fmla="*/ 2764821 w 4853691"/>
                <a:gd name="connsiteY14021" fmla="*/ 4245807 h 4860733"/>
                <a:gd name="connsiteX14022" fmla="*/ 2731962 w 4853691"/>
                <a:gd name="connsiteY14022" fmla="*/ 4231725 h 4860733"/>
                <a:gd name="connsiteX14023" fmla="*/ 2720227 w 4853691"/>
                <a:gd name="connsiteY14023" fmla="*/ 4227031 h 4860733"/>
                <a:gd name="connsiteX14024" fmla="*/ 2682674 w 4853691"/>
                <a:gd name="connsiteY14024" fmla="*/ 4210602 h 4860733"/>
                <a:gd name="connsiteX14025" fmla="*/ 2668592 w 4853691"/>
                <a:gd name="connsiteY14025" fmla="*/ 4203560 h 4860733"/>
                <a:gd name="connsiteX14026" fmla="*/ 2631039 w 4853691"/>
                <a:gd name="connsiteY14026" fmla="*/ 4187131 h 4860733"/>
                <a:gd name="connsiteX14027" fmla="*/ 2623998 w 4853691"/>
                <a:gd name="connsiteY14027" fmla="*/ 4182437 h 4860733"/>
                <a:gd name="connsiteX14028" fmla="*/ 2769515 w 4853691"/>
                <a:gd name="connsiteY14028" fmla="*/ 4189478 h 4860733"/>
                <a:gd name="connsiteX14029" fmla="*/ 2769515 w 4853691"/>
                <a:gd name="connsiteY14029" fmla="*/ 4191825 h 4860733"/>
                <a:gd name="connsiteX14030" fmla="*/ 2778903 w 4853691"/>
                <a:gd name="connsiteY14030" fmla="*/ 4234072 h 4860733"/>
                <a:gd name="connsiteX14031" fmla="*/ 2790638 w 4853691"/>
                <a:gd name="connsiteY14031" fmla="*/ 4234072 h 4860733"/>
                <a:gd name="connsiteX14032" fmla="*/ 2783597 w 4853691"/>
                <a:gd name="connsiteY14032" fmla="*/ 4231725 h 4860733"/>
                <a:gd name="connsiteX14033" fmla="*/ 2781250 w 4853691"/>
                <a:gd name="connsiteY14033" fmla="*/ 4231725 h 4860733"/>
                <a:gd name="connsiteX14034" fmla="*/ 2776556 w 4853691"/>
                <a:gd name="connsiteY14034" fmla="*/ 4215296 h 4860733"/>
                <a:gd name="connsiteX14035" fmla="*/ 2771862 w 4853691"/>
                <a:gd name="connsiteY14035" fmla="*/ 4189478 h 4860733"/>
                <a:gd name="connsiteX14036" fmla="*/ 2771862 w 4853691"/>
                <a:gd name="connsiteY14036" fmla="*/ 4187131 h 4860733"/>
                <a:gd name="connsiteX14037" fmla="*/ 2809415 w 4853691"/>
                <a:gd name="connsiteY14037" fmla="*/ 4187131 h 4860733"/>
                <a:gd name="connsiteX14038" fmla="*/ 2809415 w 4853691"/>
                <a:gd name="connsiteY14038" fmla="*/ 4187131 h 4860733"/>
                <a:gd name="connsiteX14039" fmla="*/ 2790638 w 4853691"/>
                <a:gd name="connsiteY14039" fmla="*/ 4234072 h 4860733"/>
                <a:gd name="connsiteX14040" fmla="*/ 1056171 w 4853691"/>
                <a:gd name="connsiteY14040" fmla="*/ 3884362 h 4860733"/>
                <a:gd name="connsiteX14041" fmla="*/ 1053824 w 4853691"/>
                <a:gd name="connsiteY14041" fmla="*/ 3846809 h 4860733"/>
                <a:gd name="connsiteX14042" fmla="*/ 1053824 w 4853691"/>
                <a:gd name="connsiteY14042" fmla="*/ 3828033 h 4860733"/>
                <a:gd name="connsiteX14043" fmla="*/ 1079641 w 4853691"/>
                <a:gd name="connsiteY14043" fmla="*/ 3837421 h 4860733"/>
                <a:gd name="connsiteX14044" fmla="*/ 1079641 w 4853691"/>
                <a:gd name="connsiteY14044" fmla="*/ 3839768 h 4860733"/>
                <a:gd name="connsiteX14045" fmla="*/ 1086683 w 4853691"/>
                <a:gd name="connsiteY14045" fmla="*/ 3865586 h 4860733"/>
                <a:gd name="connsiteX14046" fmla="*/ 1096071 w 4853691"/>
                <a:gd name="connsiteY14046" fmla="*/ 3900791 h 4860733"/>
                <a:gd name="connsiteX14047" fmla="*/ 1089030 w 4853691"/>
                <a:gd name="connsiteY14047" fmla="*/ 3905485 h 4860733"/>
                <a:gd name="connsiteX14048" fmla="*/ 1056171 w 4853691"/>
                <a:gd name="connsiteY14048" fmla="*/ 3893750 h 4860733"/>
                <a:gd name="connsiteX14049" fmla="*/ 1056171 w 4853691"/>
                <a:gd name="connsiteY14049" fmla="*/ 3884362 h 4860733"/>
                <a:gd name="connsiteX14050" fmla="*/ 2792985 w 4853691"/>
                <a:gd name="connsiteY14050" fmla="*/ 4269278 h 4860733"/>
                <a:gd name="connsiteX14051" fmla="*/ 2802374 w 4853691"/>
                <a:gd name="connsiteY14051" fmla="*/ 4259889 h 4860733"/>
                <a:gd name="connsiteX14052" fmla="*/ 2825844 w 4853691"/>
                <a:gd name="connsiteY14052" fmla="*/ 4271625 h 4860733"/>
                <a:gd name="connsiteX14053" fmla="*/ 2800027 w 4853691"/>
                <a:gd name="connsiteY14053" fmla="*/ 4269278 h 4860733"/>
                <a:gd name="connsiteX14054" fmla="*/ 2792985 w 4853691"/>
                <a:gd name="connsiteY14054" fmla="*/ 4269278 h 4860733"/>
                <a:gd name="connsiteX14055" fmla="*/ 2107648 w 4853691"/>
                <a:gd name="connsiteY14055" fmla="*/ 873101 h 4860733"/>
                <a:gd name="connsiteX14056" fmla="*/ 2095913 w 4853691"/>
                <a:gd name="connsiteY14056" fmla="*/ 901266 h 4860733"/>
                <a:gd name="connsiteX14057" fmla="*/ 2081830 w 4853691"/>
                <a:gd name="connsiteY14057" fmla="*/ 929430 h 4860733"/>
                <a:gd name="connsiteX14058" fmla="*/ 2079483 w 4853691"/>
                <a:gd name="connsiteY14058" fmla="*/ 931777 h 4860733"/>
                <a:gd name="connsiteX14059" fmla="*/ 1549051 w 4853691"/>
                <a:gd name="connsiteY14059" fmla="*/ 1067906 h 4860733"/>
                <a:gd name="connsiteX14060" fmla="*/ 1539662 w 4853691"/>
                <a:gd name="connsiteY14060" fmla="*/ 1046783 h 4860733"/>
                <a:gd name="connsiteX14061" fmla="*/ 1537315 w 4853691"/>
                <a:gd name="connsiteY14061" fmla="*/ 1042089 h 4860733"/>
                <a:gd name="connsiteX14062" fmla="*/ 1513845 w 4853691"/>
                <a:gd name="connsiteY14062" fmla="*/ 992801 h 4860733"/>
                <a:gd name="connsiteX14063" fmla="*/ 1513845 w 4853691"/>
                <a:gd name="connsiteY14063" fmla="*/ 992801 h 4860733"/>
                <a:gd name="connsiteX14064" fmla="*/ 1506804 w 4853691"/>
                <a:gd name="connsiteY14064" fmla="*/ 978718 h 4860733"/>
                <a:gd name="connsiteX14065" fmla="*/ 2114689 w 4853691"/>
                <a:gd name="connsiteY14065" fmla="*/ 856672 h 4860733"/>
                <a:gd name="connsiteX14066" fmla="*/ 2107648 w 4853691"/>
                <a:gd name="connsiteY14066" fmla="*/ 873101 h 4860733"/>
                <a:gd name="connsiteX14067" fmla="*/ 1342511 w 4853691"/>
                <a:gd name="connsiteY14067" fmla="*/ 1143012 h 4860733"/>
                <a:gd name="connsiteX14068" fmla="*/ 1204035 w 4853691"/>
                <a:gd name="connsiteY14068" fmla="*/ 1201688 h 4860733"/>
                <a:gd name="connsiteX14069" fmla="*/ 1192300 w 4853691"/>
                <a:gd name="connsiteY14069" fmla="*/ 1091377 h 4860733"/>
                <a:gd name="connsiteX14070" fmla="*/ 1351899 w 4853691"/>
                <a:gd name="connsiteY14070" fmla="*/ 1030353 h 4860733"/>
                <a:gd name="connsiteX14071" fmla="*/ 1342511 w 4853691"/>
                <a:gd name="connsiteY14071" fmla="*/ 1143012 h 4860733"/>
                <a:gd name="connsiteX14072" fmla="*/ 847284 w 4853691"/>
                <a:gd name="connsiteY14072" fmla="*/ 1180564 h 4860733"/>
                <a:gd name="connsiteX14073" fmla="*/ 844937 w 4853691"/>
                <a:gd name="connsiteY14073" fmla="*/ 1246282 h 4860733"/>
                <a:gd name="connsiteX14074" fmla="*/ 828507 w 4853691"/>
                <a:gd name="connsiteY14074" fmla="*/ 1255670 h 4860733"/>
                <a:gd name="connsiteX14075" fmla="*/ 828507 w 4853691"/>
                <a:gd name="connsiteY14075" fmla="*/ 1255670 h 4860733"/>
                <a:gd name="connsiteX14076" fmla="*/ 814425 w 4853691"/>
                <a:gd name="connsiteY14076" fmla="*/ 1246282 h 4860733"/>
                <a:gd name="connsiteX14077" fmla="*/ 800343 w 4853691"/>
                <a:gd name="connsiteY14077" fmla="*/ 1239241 h 4860733"/>
                <a:gd name="connsiteX14078" fmla="*/ 847284 w 4853691"/>
                <a:gd name="connsiteY14078" fmla="*/ 1180564 h 4860733"/>
                <a:gd name="connsiteX14079" fmla="*/ 847284 w 4853691"/>
                <a:gd name="connsiteY14079" fmla="*/ 1180564 h 4860733"/>
                <a:gd name="connsiteX14080" fmla="*/ 1302611 w 4853691"/>
                <a:gd name="connsiteY14080" fmla="*/ 2079483 h 4860733"/>
                <a:gd name="connsiteX14081" fmla="*/ 1302611 w 4853691"/>
                <a:gd name="connsiteY14081" fmla="*/ 2079483 h 4860733"/>
                <a:gd name="connsiteX14082" fmla="*/ 1319040 w 4853691"/>
                <a:gd name="connsiteY14082" fmla="*/ 2109995 h 4860733"/>
                <a:gd name="connsiteX14083" fmla="*/ 1363634 w 4853691"/>
                <a:gd name="connsiteY14083" fmla="*/ 2199183 h 4860733"/>
                <a:gd name="connsiteX14084" fmla="*/ 1377716 w 4853691"/>
                <a:gd name="connsiteY14084" fmla="*/ 2227347 h 4860733"/>
                <a:gd name="connsiteX14085" fmla="*/ 1365981 w 4853691"/>
                <a:gd name="connsiteY14085" fmla="*/ 2243776 h 4860733"/>
                <a:gd name="connsiteX14086" fmla="*/ 1384757 w 4853691"/>
                <a:gd name="connsiteY14086" fmla="*/ 2264900 h 4860733"/>
                <a:gd name="connsiteX14087" fmla="*/ 1384757 w 4853691"/>
                <a:gd name="connsiteY14087" fmla="*/ 2278982 h 4860733"/>
                <a:gd name="connsiteX14088" fmla="*/ 1384757 w 4853691"/>
                <a:gd name="connsiteY14088" fmla="*/ 2283676 h 4860733"/>
                <a:gd name="connsiteX14089" fmla="*/ 1384757 w 4853691"/>
                <a:gd name="connsiteY14089" fmla="*/ 2309494 h 4860733"/>
                <a:gd name="connsiteX14090" fmla="*/ 1384757 w 4853691"/>
                <a:gd name="connsiteY14090" fmla="*/ 2323576 h 4860733"/>
                <a:gd name="connsiteX14091" fmla="*/ 1384757 w 4853691"/>
                <a:gd name="connsiteY14091" fmla="*/ 2344700 h 4860733"/>
                <a:gd name="connsiteX14092" fmla="*/ 1384757 w 4853691"/>
                <a:gd name="connsiteY14092" fmla="*/ 2354088 h 4860733"/>
                <a:gd name="connsiteX14093" fmla="*/ 1384757 w 4853691"/>
                <a:gd name="connsiteY14093" fmla="*/ 2368170 h 4860733"/>
                <a:gd name="connsiteX14094" fmla="*/ 1380063 w 4853691"/>
                <a:gd name="connsiteY14094" fmla="*/ 2368170 h 4860733"/>
                <a:gd name="connsiteX14095" fmla="*/ 1356593 w 4853691"/>
                <a:gd name="connsiteY14095" fmla="*/ 2286023 h 4860733"/>
                <a:gd name="connsiteX14096" fmla="*/ 1302611 w 4853691"/>
                <a:gd name="connsiteY14096" fmla="*/ 2079483 h 4860733"/>
                <a:gd name="connsiteX14097" fmla="*/ 65717 w 4853691"/>
                <a:gd name="connsiteY14097" fmla="*/ 2821150 h 4860733"/>
                <a:gd name="connsiteX14098" fmla="*/ 79800 w 4853691"/>
                <a:gd name="connsiteY14098" fmla="*/ 2828191 h 4860733"/>
                <a:gd name="connsiteX14099" fmla="*/ 82147 w 4853691"/>
                <a:gd name="connsiteY14099" fmla="*/ 2828191 h 4860733"/>
                <a:gd name="connsiteX14100" fmla="*/ 89188 w 4853691"/>
                <a:gd name="connsiteY14100" fmla="*/ 2868091 h 4860733"/>
                <a:gd name="connsiteX14101" fmla="*/ 91535 w 4853691"/>
                <a:gd name="connsiteY14101" fmla="*/ 2882173 h 4860733"/>
                <a:gd name="connsiteX14102" fmla="*/ 86841 w 4853691"/>
                <a:gd name="connsiteY14102" fmla="*/ 2884520 h 4860733"/>
                <a:gd name="connsiteX14103" fmla="*/ 72758 w 4853691"/>
                <a:gd name="connsiteY14103" fmla="*/ 2858703 h 4860733"/>
                <a:gd name="connsiteX14104" fmla="*/ 65717 w 4853691"/>
                <a:gd name="connsiteY14104" fmla="*/ 2821150 h 4860733"/>
                <a:gd name="connsiteX14105" fmla="*/ 1058518 w 4853691"/>
                <a:gd name="connsiteY14105" fmla="*/ 3914873 h 4860733"/>
                <a:gd name="connsiteX14106" fmla="*/ 1058518 w 4853691"/>
                <a:gd name="connsiteY14106" fmla="*/ 3893750 h 4860733"/>
                <a:gd name="connsiteX14107" fmla="*/ 1072600 w 4853691"/>
                <a:gd name="connsiteY14107" fmla="*/ 3898444 h 4860733"/>
                <a:gd name="connsiteX14108" fmla="*/ 1086683 w 4853691"/>
                <a:gd name="connsiteY14108" fmla="*/ 3903138 h 4860733"/>
                <a:gd name="connsiteX14109" fmla="*/ 1091377 w 4853691"/>
                <a:gd name="connsiteY14109" fmla="*/ 3905485 h 4860733"/>
                <a:gd name="connsiteX14110" fmla="*/ 1086683 w 4853691"/>
                <a:gd name="connsiteY14110" fmla="*/ 3914873 h 4860733"/>
                <a:gd name="connsiteX14111" fmla="*/ 1081988 w 4853691"/>
                <a:gd name="connsiteY14111" fmla="*/ 3914873 h 4860733"/>
                <a:gd name="connsiteX14112" fmla="*/ 1058518 w 4853691"/>
                <a:gd name="connsiteY14112" fmla="*/ 3914873 h 4860733"/>
                <a:gd name="connsiteX14113" fmla="*/ 4769198 w 4853691"/>
                <a:gd name="connsiteY14113" fmla="*/ 2539504 h 4860733"/>
                <a:gd name="connsiteX14114" fmla="*/ 4755116 w 4853691"/>
                <a:gd name="connsiteY14114" fmla="*/ 2577057 h 4860733"/>
                <a:gd name="connsiteX14115" fmla="*/ 4745728 w 4853691"/>
                <a:gd name="connsiteY14115" fmla="*/ 2598180 h 4860733"/>
                <a:gd name="connsiteX14116" fmla="*/ 4719911 w 4853691"/>
                <a:gd name="connsiteY14116" fmla="*/ 2656857 h 4860733"/>
                <a:gd name="connsiteX14117" fmla="*/ 4715216 w 4853691"/>
                <a:gd name="connsiteY14117" fmla="*/ 2666245 h 4860733"/>
                <a:gd name="connsiteX14118" fmla="*/ 4691746 w 4853691"/>
                <a:gd name="connsiteY14118" fmla="*/ 2717880 h 4860733"/>
                <a:gd name="connsiteX14119" fmla="*/ 4682358 w 4853691"/>
                <a:gd name="connsiteY14119" fmla="*/ 2739003 h 4860733"/>
                <a:gd name="connsiteX14120" fmla="*/ 4663581 w 4853691"/>
                <a:gd name="connsiteY14120" fmla="*/ 2778903 h 4860733"/>
                <a:gd name="connsiteX14121" fmla="*/ 4651846 w 4853691"/>
                <a:gd name="connsiteY14121" fmla="*/ 2804721 h 4860733"/>
                <a:gd name="connsiteX14122" fmla="*/ 4635417 w 4853691"/>
                <a:gd name="connsiteY14122" fmla="*/ 2844620 h 4860733"/>
                <a:gd name="connsiteX14123" fmla="*/ 4623682 w 4853691"/>
                <a:gd name="connsiteY14123" fmla="*/ 2872785 h 4860733"/>
                <a:gd name="connsiteX14124" fmla="*/ 4607252 w 4853691"/>
                <a:gd name="connsiteY14124" fmla="*/ 2910338 h 4860733"/>
                <a:gd name="connsiteX14125" fmla="*/ 4593170 w 4853691"/>
                <a:gd name="connsiteY14125" fmla="*/ 2938502 h 4860733"/>
                <a:gd name="connsiteX14126" fmla="*/ 4583782 w 4853691"/>
                <a:gd name="connsiteY14126" fmla="*/ 2957279 h 4860733"/>
                <a:gd name="connsiteX14127" fmla="*/ 4590823 w 4853691"/>
                <a:gd name="connsiteY14127" fmla="*/ 2943196 h 4860733"/>
                <a:gd name="connsiteX14128" fmla="*/ 4602558 w 4853691"/>
                <a:gd name="connsiteY14128" fmla="*/ 2912685 h 4860733"/>
                <a:gd name="connsiteX14129" fmla="*/ 4614294 w 4853691"/>
                <a:gd name="connsiteY14129" fmla="*/ 2884520 h 4860733"/>
                <a:gd name="connsiteX14130" fmla="*/ 4682358 w 4853691"/>
                <a:gd name="connsiteY14130" fmla="*/ 2717880 h 4860733"/>
                <a:gd name="connsiteX14131" fmla="*/ 4759810 w 4853691"/>
                <a:gd name="connsiteY14131" fmla="*/ 2537157 h 4860733"/>
                <a:gd name="connsiteX14132" fmla="*/ 4769198 w 4853691"/>
                <a:gd name="connsiteY14132" fmla="*/ 2539504 h 4860733"/>
                <a:gd name="connsiteX14133" fmla="*/ 4769198 w 4853691"/>
                <a:gd name="connsiteY14133" fmla="*/ 2539504 h 4860733"/>
                <a:gd name="connsiteX14134" fmla="*/ 377874 w 4853691"/>
                <a:gd name="connsiteY14134" fmla="*/ 1610074 h 4860733"/>
                <a:gd name="connsiteX14135" fmla="*/ 356751 w 4853691"/>
                <a:gd name="connsiteY14135" fmla="*/ 1671097 h 4860733"/>
                <a:gd name="connsiteX14136" fmla="*/ 356751 w 4853691"/>
                <a:gd name="connsiteY14136" fmla="*/ 1671097 h 4860733"/>
                <a:gd name="connsiteX14137" fmla="*/ 356751 w 4853691"/>
                <a:gd name="connsiteY14137" fmla="*/ 1666403 h 4860733"/>
                <a:gd name="connsiteX14138" fmla="*/ 349710 w 4853691"/>
                <a:gd name="connsiteY14138" fmla="*/ 1649974 h 4860733"/>
                <a:gd name="connsiteX14139" fmla="*/ 354404 w 4853691"/>
                <a:gd name="connsiteY14139" fmla="*/ 1642933 h 4860733"/>
                <a:gd name="connsiteX14140" fmla="*/ 377874 w 4853691"/>
                <a:gd name="connsiteY14140" fmla="*/ 1610074 h 4860733"/>
                <a:gd name="connsiteX14141" fmla="*/ 337975 w 4853691"/>
                <a:gd name="connsiteY14141" fmla="*/ 1685179 h 4860733"/>
                <a:gd name="connsiteX14142" fmla="*/ 356751 w 4853691"/>
                <a:gd name="connsiteY14142" fmla="*/ 1671097 h 4860733"/>
                <a:gd name="connsiteX14143" fmla="*/ 356751 w 4853691"/>
                <a:gd name="connsiteY14143" fmla="*/ 1671097 h 4860733"/>
                <a:gd name="connsiteX14144" fmla="*/ 321545 w 4853691"/>
                <a:gd name="connsiteY14144" fmla="*/ 1772020 h 4860733"/>
                <a:gd name="connsiteX14145" fmla="*/ 337975 w 4853691"/>
                <a:gd name="connsiteY14145" fmla="*/ 1685179 h 4860733"/>
                <a:gd name="connsiteX14146" fmla="*/ 337975 w 4853691"/>
                <a:gd name="connsiteY14146" fmla="*/ 1685179 h 4860733"/>
                <a:gd name="connsiteX14147" fmla="*/ 44594 w 4853691"/>
                <a:gd name="connsiteY14147" fmla="*/ 2731962 h 4860733"/>
                <a:gd name="connsiteX14148" fmla="*/ 49288 w 4853691"/>
                <a:gd name="connsiteY14148" fmla="*/ 2760127 h 4860733"/>
                <a:gd name="connsiteX14149" fmla="*/ 51635 w 4853691"/>
                <a:gd name="connsiteY14149" fmla="*/ 2774209 h 4860733"/>
                <a:gd name="connsiteX14150" fmla="*/ 58676 w 4853691"/>
                <a:gd name="connsiteY14150" fmla="*/ 2802374 h 4860733"/>
                <a:gd name="connsiteX14151" fmla="*/ 58676 w 4853691"/>
                <a:gd name="connsiteY14151" fmla="*/ 2804721 h 4860733"/>
                <a:gd name="connsiteX14152" fmla="*/ 58676 w 4853691"/>
                <a:gd name="connsiteY14152" fmla="*/ 2807068 h 4860733"/>
                <a:gd name="connsiteX14153" fmla="*/ 61023 w 4853691"/>
                <a:gd name="connsiteY14153" fmla="*/ 2816456 h 4860733"/>
                <a:gd name="connsiteX14154" fmla="*/ 61023 w 4853691"/>
                <a:gd name="connsiteY14154" fmla="*/ 2818803 h 4860733"/>
                <a:gd name="connsiteX14155" fmla="*/ 68064 w 4853691"/>
                <a:gd name="connsiteY14155" fmla="*/ 2844620 h 4860733"/>
                <a:gd name="connsiteX14156" fmla="*/ 44594 w 4853691"/>
                <a:gd name="connsiteY14156" fmla="*/ 2731962 h 4860733"/>
                <a:gd name="connsiteX14157" fmla="*/ 44594 w 4853691"/>
                <a:gd name="connsiteY14157" fmla="*/ 2731962 h 4860733"/>
                <a:gd name="connsiteX14158" fmla="*/ 77453 w 4853691"/>
                <a:gd name="connsiteY14158" fmla="*/ 2863397 h 4860733"/>
                <a:gd name="connsiteX14159" fmla="*/ 89188 w 4853691"/>
                <a:gd name="connsiteY14159" fmla="*/ 2882173 h 4860733"/>
                <a:gd name="connsiteX14160" fmla="*/ 89188 w 4853691"/>
                <a:gd name="connsiteY14160" fmla="*/ 2882173 h 4860733"/>
                <a:gd name="connsiteX14161" fmla="*/ 84494 w 4853691"/>
                <a:gd name="connsiteY14161" fmla="*/ 2879826 h 4860733"/>
                <a:gd name="connsiteX14162" fmla="*/ 84494 w 4853691"/>
                <a:gd name="connsiteY14162" fmla="*/ 2879826 h 4860733"/>
                <a:gd name="connsiteX14163" fmla="*/ 82147 w 4853691"/>
                <a:gd name="connsiteY14163" fmla="*/ 2875132 h 4860733"/>
                <a:gd name="connsiteX14164" fmla="*/ 77453 w 4853691"/>
                <a:gd name="connsiteY14164" fmla="*/ 2863397 h 4860733"/>
                <a:gd name="connsiteX14165" fmla="*/ 77453 w 4853691"/>
                <a:gd name="connsiteY14165" fmla="*/ 2863397 h 4860733"/>
                <a:gd name="connsiteX14166" fmla="*/ 82147 w 4853691"/>
                <a:gd name="connsiteY14166" fmla="*/ 2882173 h 4860733"/>
                <a:gd name="connsiteX14167" fmla="*/ 86841 w 4853691"/>
                <a:gd name="connsiteY14167" fmla="*/ 2886867 h 4860733"/>
                <a:gd name="connsiteX14168" fmla="*/ 84494 w 4853691"/>
                <a:gd name="connsiteY14168" fmla="*/ 2891561 h 4860733"/>
                <a:gd name="connsiteX14169" fmla="*/ 82147 w 4853691"/>
                <a:gd name="connsiteY14169" fmla="*/ 2882173 h 4860733"/>
                <a:gd name="connsiteX14170" fmla="*/ 82147 w 4853691"/>
                <a:gd name="connsiteY14170" fmla="*/ 2882173 h 4860733"/>
                <a:gd name="connsiteX14171" fmla="*/ 218275 w 4853691"/>
                <a:gd name="connsiteY14171" fmla="*/ 3156777 h 4860733"/>
                <a:gd name="connsiteX14172" fmla="*/ 232358 w 4853691"/>
                <a:gd name="connsiteY14172" fmla="*/ 3168513 h 4860733"/>
                <a:gd name="connsiteX14173" fmla="*/ 244093 w 4853691"/>
                <a:gd name="connsiteY14173" fmla="*/ 3175554 h 4860733"/>
                <a:gd name="connsiteX14174" fmla="*/ 260522 w 4853691"/>
                <a:gd name="connsiteY14174" fmla="*/ 3184942 h 4860733"/>
                <a:gd name="connsiteX14175" fmla="*/ 269910 w 4853691"/>
                <a:gd name="connsiteY14175" fmla="*/ 3191983 h 4860733"/>
                <a:gd name="connsiteX14176" fmla="*/ 291034 w 4853691"/>
                <a:gd name="connsiteY14176" fmla="*/ 3201371 h 4860733"/>
                <a:gd name="connsiteX14177" fmla="*/ 298075 w 4853691"/>
                <a:gd name="connsiteY14177" fmla="*/ 3203718 h 4860733"/>
                <a:gd name="connsiteX14178" fmla="*/ 307463 w 4853691"/>
                <a:gd name="connsiteY14178" fmla="*/ 3206065 h 4860733"/>
                <a:gd name="connsiteX14179" fmla="*/ 307463 w 4853691"/>
                <a:gd name="connsiteY14179" fmla="*/ 3210759 h 4860733"/>
                <a:gd name="connsiteX14180" fmla="*/ 328587 w 4853691"/>
                <a:gd name="connsiteY14180" fmla="*/ 3231883 h 4860733"/>
                <a:gd name="connsiteX14181" fmla="*/ 337975 w 4853691"/>
                <a:gd name="connsiteY14181" fmla="*/ 3229536 h 4860733"/>
                <a:gd name="connsiteX14182" fmla="*/ 373180 w 4853691"/>
                <a:gd name="connsiteY14182" fmla="*/ 3295253 h 4860733"/>
                <a:gd name="connsiteX14183" fmla="*/ 384916 w 4853691"/>
                <a:gd name="connsiteY14183" fmla="*/ 3316377 h 4860733"/>
                <a:gd name="connsiteX14184" fmla="*/ 417774 w 4853691"/>
                <a:gd name="connsiteY14184" fmla="*/ 3377400 h 4860733"/>
                <a:gd name="connsiteX14185" fmla="*/ 434204 w 4853691"/>
                <a:gd name="connsiteY14185" fmla="*/ 3407912 h 4860733"/>
                <a:gd name="connsiteX14186" fmla="*/ 462368 w 4853691"/>
                <a:gd name="connsiteY14186" fmla="*/ 3457199 h 4860733"/>
                <a:gd name="connsiteX14187" fmla="*/ 476450 w 4853691"/>
                <a:gd name="connsiteY14187" fmla="*/ 3483017 h 4860733"/>
                <a:gd name="connsiteX14188" fmla="*/ 220622 w 4853691"/>
                <a:gd name="connsiteY14188" fmla="*/ 3152083 h 4860733"/>
                <a:gd name="connsiteX14189" fmla="*/ 218275 w 4853691"/>
                <a:gd name="connsiteY14189" fmla="*/ 3156777 h 4860733"/>
                <a:gd name="connsiteX14190" fmla="*/ 664214 w 4853691"/>
                <a:gd name="connsiteY14190" fmla="*/ 3673128 h 4860733"/>
                <a:gd name="connsiteX14191" fmla="*/ 666561 w 4853691"/>
                <a:gd name="connsiteY14191" fmla="*/ 3675475 h 4860733"/>
                <a:gd name="connsiteX14192" fmla="*/ 697073 w 4853691"/>
                <a:gd name="connsiteY14192" fmla="*/ 3696598 h 4860733"/>
                <a:gd name="connsiteX14193" fmla="*/ 706461 w 4853691"/>
                <a:gd name="connsiteY14193" fmla="*/ 3703639 h 4860733"/>
                <a:gd name="connsiteX14194" fmla="*/ 736973 w 4853691"/>
                <a:gd name="connsiteY14194" fmla="*/ 3724763 h 4860733"/>
                <a:gd name="connsiteX14195" fmla="*/ 746361 w 4853691"/>
                <a:gd name="connsiteY14195" fmla="*/ 3731804 h 4860733"/>
                <a:gd name="connsiteX14196" fmla="*/ 776872 w 4853691"/>
                <a:gd name="connsiteY14196" fmla="*/ 3750580 h 4860733"/>
                <a:gd name="connsiteX14197" fmla="*/ 786261 w 4853691"/>
                <a:gd name="connsiteY14197" fmla="*/ 3755274 h 4860733"/>
                <a:gd name="connsiteX14198" fmla="*/ 816772 w 4853691"/>
                <a:gd name="connsiteY14198" fmla="*/ 3774051 h 4860733"/>
                <a:gd name="connsiteX14199" fmla="*/ 826160 w 4853691"/>
                <a:gd name="connsiteY14199" fmla="*/ 3778745 h 4860733"/>
                <a:gd name="connsiteX14200" fmla="*/ 856672 w 4853691"/>
                <a:gd name="connsiteY14200" fmla="*/ 3797521 h 4860733"/>
                <a:gd name="connsiteX14201" fmla="*/ 837896 w 4853691"/>
                <a:gd name="connsiteY14201" fmla="*/ 3804562 h 4860733"/>
                <a:gd name="connsiteX14202" fmla="*/ 833201 w 4853691"/>
                <a:gd name="connsiteY14202" fmla="*/ 3806909 h 4860733"/>
                <a:gd name="connsiteX14203" fmla="*/ 816772 w 4853691"/>
                <a:gd name="connsiteY14203" fmla="*/ 3811604 h 4860733"/>
                <a:gd name="connsiteX14204" fmla="*/ 807384 w 4853691"/>
                <a:gd name="connsiteY14204" fmla="*/ 3813950 h 4860733"/>
                <a:gd name="connsiteX14205" fmla="*/ 793302 w 4853691"/>
                <a:gd name="connsiteY14205" fmla="*/ 3818645 h 4860733"/>
                <a:gd name="connsiteX14206" fmla="*/ 783914 w 4853691"/>
                <a:gd name="connsiteY14206" fmla="*/ 3820992 h 4860733"/>
                <a:gd name="connsiteX14207" fmla="*/ 772178 w 4853691"/>
                <a:gd name="connsiteY14207" fmla="*/ 3823339 h 4860733"/>
                <a:gd name="connsiteX14208" fmla="*/ 762790 w 4853691"/>
                <a:gd name="connsiteY14208" fmla="*/ 3825686 h 4860733"/>
                <a:gd name="connsiteX14209" fmla="*/ 751055 w 4853691"/>
                <a:gd name="connsiteY14209" fmla="*/ 3828033 h 4860733"/>
                <a:gd name="connsiteX14210" fmla="*/ 741667 w 4853691"/>
                <a:gd name="connsiteY14210" fmla="*/ 3830380 h 4860733"/>
                <a:gd name="connsiteX14211" fmla="*/ 729931 w 4853691"/>
                <a:gd name="connsiteY14211" fmla="*/ 3832727 h 4860733"/>
                <a:gd name="connsiteX14212" fmla="*/ 720543 w 4853691"/>
                <a:gd name="connsiteY14212" fmla="*/ 3832727 h 4860733"/>
                <a:gd name="connsiteX14213" fmla="*/ 711155 w 4853691"/>
                <a:gd name="connsiteY14213" fmla="*/ 3832727 h 4860733"/>
                <a:gd name="connsiteX14214" fmla="*/ 706461 w 4853691"/>
                <a:gd name="connsiteY14214" fmla="*/ 3830380 h 4860733"/>
                <a:gd name="connsiteX14215" fmla="*/ 687685 w 4853691"/>
                <a:gd name="connsiteY14215" fmla="*/ 3813950 h 4860733"/>
                <a:gd name="connsiteX14216" fmla="*/ 685338 w 4853691"/>
                <a:gd name="connsiteY14216" fmla="*/ 3813950 h 4860733"/>
                <a:gd name="connsiteX14217" fmla="*/ 680643 w 4853691"/>
                <a:gd name="connsiteY14217" fmla="*/ 3781092 h 4860733"/>
                <a:gd name="connsiteX14218" fmla="*/ 664214 w 4853691"/>
                <a:gd name="connsiteY14218" fmla="*/ 3673128 h 4860733"/>
                <a:gd name="connsiteX14219" fmla="*/ 675949 w 4853691"/>
                <a:gd name="connsiteY14219" fmla="*/ 3816298 h 4860733"/>
                <a:gd name="connsiteX14220" fmla="*/ 675949 w 4853691"/>
                <a:gd name="connsiteY14220" fmla="*/ 3816298 h 4860733"/>
                <a:gd name="connsiteX14221" fmla="*/ 675949 w 4853691"/>
                <a:gd name="connsiteY14221" fmla="*/ 3816298 h 4860733"/>
                <a:gd name="connsiteX14222" fmla="*/ 666561 w 4853691"/>
                <a:gd name="connsiteY14222" fmla="*/ 3811604 h 4860733"/>
                <a:gd name="connsiteX14223" fmla="*/ 675949 w 4853691"/>
                <a:gd name="connsiteY14223" fmla="*/ 3816298 h 4860733"/>
                <a:gd name="connsiteX14224" fmla="*/ 1058518 w 4853691"/>
                <a:gd name="connsiteY14224" fmla="*/ 3917221 h 4860733"/>
                <a:gd name="connsiteX14225" fmla="*/ 1079641 w 4853691"/>
                <a:gd name="connsiteY14225" fmla="*/ 3917221 h 4860733"/>
                <a:gd name="connsiteX14226" fmla="*/ 1079641 w 4853691"/>
                <a:gd name="connsiteY14226" fmla="*/ 3917221 h 4860733"/>
                <a:gd name="connsiteX14227" fmla="*/ 1081988 w 4853691"/>
                <a:gd name="connsiteY14227" fmla="*/ 3917221 h 4860733"/>
                <a:gd name="connsiteX14228" fmla="*/ 1081988 w 4853691"/>
                <a:gd name="connsiteY14228" fmla="*/ 3919567 h 4860733"/>
                <a:gd name="connsiteX14229" fmla="*/ 1091377 w 4853691"/>
                <a:gd name="connsiteY14229" fmla="*/ 3935997 h 4860733"/>
                <a:gd name="connsiteX14230" fmla="*/ 1081988 w 4853691"/>
                <a:gd name="connsiteY14230" fmla="*/ 3952426 h 4860733"/>
                <a:gd name="connsiteX14231" fmla="*/ 1077294 w 4853691"/>
                <a:gd name="connsiteY14231" fmla="*/ 3959468 h 4860733"/>
                <a:gd name="connsiteX14232" fmla="*/ 1070253 w 4853691"/>
                <a:gd name="connsiteY14232" fmla="*/ 3971203 h 4860733"/>
                <a:gd name="connsiteX14233" fmla="*/ 1060865 w 4853691"/>
                <a:gd name="connsiteY14233" fmla="*/ 3968856 h 4860733"/>
                <a:gd name="connsiteX14234" fmla="*/ 1060865 w 4853691"/>
                <a:gd name="connsiteY14234" fmla="*/ 3968856 h 4860733"/>
                <a:gd name="connsiteX14235" fmla="*/ 1060865 w 4853691"/>
                <a:gd name="connsiteY14235" fmla="*/ 3945385 h 4860733"/>
                <a:gd name="connsiteX14236" fmla="*/ 1058518 w 4853691"/>
                <a:gd name="connsiteY14236" fmla="*/ 3917221 h 4860733"/>
                <a:gd name="connsiteX14237" fmla="*/ 4112025 w 4853691"/>
                <a:gd name="connsiteY14237" fmla="*/ 1103112 h 4860733"/>
                <a:gd name="connsiteX14238" fmla="*/ 4093249 w 4853691"/>
                <a:gd name="connsiteY14238" fmla="*/ 1074947 h 4860733"/>
                <a:gd name="connsiteX14239" fmla="*/ 4062738 w 4853691"/>
                <a:gd name="connsiteY14239" fmla="*/ 1030353 h 4860733"/>
                <a:gd name="connsiteX14240" fmla="*/ 4046308 w 4853691"/>
                <a:gd name="connsiteY14240" fmla="*/ 1004536 h 4860733"/>
                <a:gd name="connsiteX14241" fmla="*/ 4048655 w 4853691"/>
                <a:gd name="connsiteY14241" fmla="*/ 1006883 h 4860733"/>
                <a:gd name="connsiteX14242" fmla="*/ 4088555 w 4853691"/>
                <a:gd name="connsiteY14242" fmla="*/ 1030353 h 4860733"/>
                <a:gd name="connsiteX14243" fmla="*/ 4107331 w 4853691"/>
                <a:gd name="connsiteY14243" fmla="*/ 1042089 h 4860733"/>
                <a:gd name="connsiteX14244" fmla="*/ 4144884 w 4853691"/>
                <a:gd name="connsiteY14244" fmla="*/ 1065559 h 4860733"/>
                <a:gd name="connsiteX14245" fmla="*/ 4173049 w 4853691"/>
                <a:gd name="connsiteY14245" fmla="*/ 1084335 h 4860733"/>
                <a:gd name="connsiteX14246" fmla="*/ 4198866 w 4853691"/>
                <a:gd name="connsiteY14246" fmla="*/ 1100765 h 4860733"/>
                <a:gd name="connsiteX14247" fmla="*/ 4243460 w 4853691"/>
                <a:gd name="connsiteY14247" fmla="*/ 1133623 h 4860733"/>
                <a:gd name="connsiteX14248" fmla="*/ 4250501 w 4853691"/>
                <a:gd name="connsiteY14248" fmla="*/ 1138318 h 4860733"/>
                <a:gd name="connsiteX14249" fmla="*/ 4250501 w 4853691"/>
                <a:gd name="connsiteY14249" fmla="*/ 1138318 h 4860733"/>
                <a:gd name="connsiteX14250" fmla="*/ 4281013 w 4853691"/>
                <a:gd name="connsiteY14250" fmla="*/ 1215770 h 4860733"/>
                <a:gd name="connsiteX14251" fmla="*/ 4123761 w 4853691"/>
                <a:gd name="connsiteY14251" fmla="*/ 1124235 h 4860733"/>
                <a:gd name="connsiteX14252" fmla="*/ 4112025 w 4853691"/>
                <a:gd name="connsiteY14252" fmla="*/ 1103112 h 4860733"/>
                <a:gd name="connsiteX14253" fmla="*/ 563291 w 4853691"/>
                <a:gd name="connsiteY14253" fmla="*/ 1189953 h 4860733"/>
                <a:gd name="connsiteX14254" fmla="*/ 537474 w 4853691"/>
                <a:gd name="connsiteY14254" fmla="*/ 1241588 h 4860733"/>
                <a:gd name="connsiteX14255" fmla="*/ 537474 w 4853691"/>
                <a:gd name="connsiteY14255" fmla="*/ 1243935 h 4860733"/>
                <a:gd name="connsiteX14256" fmla="*/ 509309 w 4853691"/>
                <a:gd name="connsiteY14256" fmla="*/ 1297917 h 4860733"/>
                <a:gd name="connsiteX14257" fmla="*/ 504615 w 4853691"/>
                <a:gd name="connsiteY14257" fmla="*/ 1309652 h 4860733"/>
                <a:gd name="connsiteX14258" fmla="*/ 481145 w 4853691"/>
                <a:gd name="connsiteY14258" fmla="*/ 1354246 h 4860733"/>
                <a:gd name="connsiteX14259" fmla="*/ 474103 w 4853691"/>
                <a:gd name="connsiteY14259" fmla="*/ 1370675 h 4860733"/>
                <a:gd name="connsiteX14260" fmla="*/ 460021 w 4853691"/>
                <a:gd name="connsiteY14260" fmla="*/ 1401187 h 4860733"/>
                <a:gd name="connsiteX14261" fmla="*/ 532780 w 4853691"/>
                <a:gd name="connsiteY14261" fmla="*/ 1213423 h 4860733"/>
                <a:gd name="connsiteX14262" fmla="*/ 539821 w 4853691"/>
                <a:gd name="connsiteY14262" fmla="*/ 1215770 h 4860733"/>
                <a:gd name="connsiteX14263" fmla="*/ 560944 w 4853691"/>
                <a:gd name="connsiteY14263" fmla="*/ 1194647 h 4860733"/>
                <a:gd name="connsiteX14264" fmla="*/ 560944 w 4853691"/>
                <a:gd name="connsiteY14264" fmla="*/ 1192300 h 4860733"/>
                <a:gd name="connsiteX14265" fmla="*/ 565638 w 4853691"/>
                <a:gd name="connsiteY14265" fmla="*/ 1192300 h 4860733"/>
                <a:gd name="connsiteX14266" fmla="*/ 563291 w 4853691"/>
                <a:gd name="connsiteY14266" fmla="*/ 1189953 h 4860733"/>
                <a:gd name="connsiteX14267" fmla="*/ 316851 w 4853691"/>
                <a:gd name="connsiteY14267" fmla="*/ 1793144 h 4860733"/>
                <a:gd name="connsiteX14268" fmla="*/ 316851 w 4853691"/>
                <a:gd name="connsiteY14268" fmla="*/ 1795491 h 4860733"/>
                <a:gd name="connsiteX14269" fmla="*/ 312157 w 4853691"/>
                <a:gd name="connsiteY14269" fmla="*/ 1833043 h 4860733"/>
                <a:gd name="connsiteX14270" fmla="*/ 305116 w 4853691"/>
                <a:gd name="connsiteY14270" fmla="*/ 1842432 h 4860733"/>
                <a:gd name="connsiteX14271" fmla="*/ 300422 w 4853691"/>
                <a:gd name="connsiteY14271" fmla="*/ 1840084 h 4860733"/>
                <a:gd name="connsiteX14272" fmla="*/ 302769 w 4853691"/>
                <a:gd name="connsiteY14272" fmla="*/ 1835390 h 4860733"/>
                <a:gd name="connsiteX14273" fmla="*/ 316851 w 4853691"/>
                <a:gd name="connsiteY14273" fmla="*/ 1793144 h 4860733"/>
                <a:gd name="connsiteX14274" fmla="*/ 417774 w 4853691"/>
                <a:gd name="connsiteY14274" fmla="*/ 1699262 h 4860733"/>
                <a:gd name="connsiteX14275" fmla="*/ 452980 w 4853691"/>
                <a:gd name="connsiteY14275" fmla="*/ 1659362 h 4860733"/>
                <a:gd name="connsiteX14276" fmla="*/ 481145 w 4853691"/>
                <a:gd name="connsiteY14276" fmla="*/ 1626503 h 4860733"/>
                <a:gd name="connsiteX14277" fmla="*/ 518697 w 4853691"/>
                <a:gd name="connsiteY14277" fmla="*/ 1586603 h 4860733"/>
                <a:gd name="connsiteX14278" fmla="*/ 546862 w 4853691"/>
                <a:gd name="connsiteY14278" fmla="*/ 1553745 h 4860733"/>
                <a:gd name="connsiteX14279" fmla="*/ 586762 w 4853691"/>
                <a:gd name="connsiteY14279" fmla="*/ 1511498 h 4860733"/>
                <a:gd name="connsiteX14280" fmla="*/ 614926 w 4853691"/>
                <a:gd name="connsiteY14280" fmla="*/ 1480986 h 4860733"/>
                <a:gd name="connsiteX14281" fmla="*/ 619620 w 4853691"/>
                <a:gd name="connsiteY14281" fmla="*/ 1476292 h 4860733"/>
                <a:gd name="connsiteX14282" fmla="*/ 600844 w 4853691"/>
                <a:gd name="connsiteY14282" fmla="*/ 1504457 h 4860733"/>
                <a:gd name="connsiteX14283" fmla="*/ 584415 w 4853691"/>
                <a:gd name="connsiteY14283" fmla="*/ 1527927 h 4860733"/>
                <a:gd name="connsiteX14284" fmla="*/ 560944 w 4853691"/>
                <a:gd name="connsiteY14284" fmla="*/ 1563133 h 4860733"/>
                <a:gd name="connsiteX14285" fmla="*/ 542168 w 4853691"/>
                <a:gd name="connsiteY14285" fmla="*/ 1591297 h 4860733"/>
                <a:gd name="connsiteX14286" fmla="*/ 530433 w 4853691"/>
                <a:gd name="connsiteY14286" fmla="*/ 1610074 h 4860733"/>
                <a:gd name="connsiteX14287" fmla="*/ 514003 w 4853691"/>
                <a:gd name="connsiteY14287" fmla="*/ 1633544 h 4860733"/>
                <a:gd name="connsiteX14288" fmla="*/ 431857 w 4853691"/>
                <a:gd name="connsiteY14288" fmla="*/ 1708650 h 4860733"/>
                <a:gd name="connsiteX14289" fmla="*/ 422468 w 4853691"/>
                <a:gd name="connsiteY14289" fmla="*/ 1701609 h 4860733"/>
                <a:gd name="connsiteX14290" fmla="*/ 417774 w 4853691"/>
                <a:gd name="connsiteY14290" fmla="*/ 1699262 h 4860733"/>
                <a:gd name="connsiteX14291" fmla="*/ 30512 w 4853691"/>
                <a:gd name="connsiteY14291" fmla="*/ 2508993 h 4860733"/>
                <a:gd name="connsiteX14292" fmla="*/ 25818 w 4853691"/>
                <a:gd name="connsiteY14292" fmla="*/ 2508993 h 4860733"/>
                <a:gd name="connsiteX14293" fmla="*/ 25818 w 4853691"/>
                <a:gd name="connsiteY14293" fmla="*/ 2504299 h 4860733"/>
                <a:gd name="connsiteX14294" fmla="*/ 30512 w 4853691"/>
                <a:gd name="connsiteY14294" fmla="*/ 2504299 h 4860733"/>
                <a:gd name="connsiteX14295" fmla="*/ 30512 w 4853691"/>
                <a:gd name="connsiteY14295" fmla="*/ 2504299 h 4860733"/>
                <a:gd name="connsiteX14296" fmla="*/ 30512 w 4853691"/>
                <a:gd name="connsiteY14296" fmla="*/ 2508993 h 4860733"/>
                <a:gd name="connsiteX14297" fmla="*/ 126741 w 4853691"/>
                <a:gd name="connsiteY14297" fmla="*/ 3025343 h 4860733"/>
                <a:gd name="connsiteX14298" fmla="*/ 117352 w 4853691"/>
                <a:gd name="connsiteY14298" fmla="*/ 2987790 h 4860733"/>
                <a:gd name="connsiteX14299" fmla="*/ 115005 w 4853691"/>
                <a:gd name="connsiteY14299" fmla="*/ 2971361 h 4860733"/>
                <a:gd name="connsiteX14300" fmla="*/ 105617 w 4853691"/>
                <a:gd name="connsiteY14300" fmla="*/ 2931461 h 4860733"/>
                <a:gd name="connsiteX14301" fmla="*/ 103270 w 4853691"/>
                <a:gd name="connsiteY14301" fmla="*/ 2922073 h 4860733"/>
                <a:gd name="connsiteX14302" fmla="*/ 103270 w 4853691"/>
                <a:gd name="connsiteY14302" fmla="*/ 2919726 h 4860733"/>
                <a:gd name="connsiteX14303" fmla="*/ 107964 w 4853691"/>
                <a:gd name="connsiteY14303" fmla="*/ 2919726 h 4860733"/>
                <a:gd name="connsiteX14304" fmla="*/ 117352 w 4853691"/>
                <a:gd name="connsiteY14304" fmla="*/ 2952584 h 4860733"/>
                <a:gd name="connsiteX14305" fmla="*/ 124393 w 4853691"/>
                <a:gd name="connsiteY14305" fmla="*/ 2978402 h 4860733"/>
                <a:gd name="connsiteX14306" fmla="*/ 138476 w 4853691"/>
                <a:gd name="connsiteY14306" fmla="*/ 3030037 h 4860733"/>
                <a:gd name="connsiteX14307" fmla="*/ 129088 w 4853691"/>
                <a:gd name="connsiteY14307" fmla="*/ 3027690 h 4860733"/>
                <a:gd name="connsiteX14308" fmla="*/ 126741 w 4853691"/>
                <a:gd name="connsiteY14308" fmla="*/ 3025343 h 4860733"/>
                <a:gd name="connsiteX14309" fmla="*/ 1030353 w 4853691"/>
                <a:gd name="connsiteY14309" fmla="*/ 4304483 h 4860733"/>
                <a:gd name="connsiteX14310" fmla="*/ 1032700 w 4853691"/>
                <a:gd name="connsiteY14310" fmla="*/ 4302136 h 4860733"/>
                <a:gd name="connsiteX14311" fmla="*/ 1051477 w 4853691"/>
                <a:gd name="connsiteY14311" fmla="*/ 4311525 h 4860733"/>
                <a:gd name="connsiteX14312" fmla="*/ 1060865 w 4853691"/>
                <a:gd name="connsiteY14312" fmla="*/ 4316219 h 4860733"/>
                <a:gd name="connsiteX14313" fmla="*/ 1060865 w 4853691"/>
                <a:gd name="connsiteY14313" fmla="*/ 4318565 h 4860733"/>
                <a:gd name="connsiteX14314" fmla="*/ 1058518 w 4853691"/>
                <a:gd name="connsiteY14314" fmla="*/ 4327954 h 4860733"/>
                <a:gd name="connsiteX14315" fmla="*/ 1058518 w 4853691"/>
                <a:gd name="connsiteY14315" fmla="*/ 4330301 h 4860733"/>
                <a:gd name="connsiteX14316" fmla="*/ 1053824 w 4853691"/>
                <a:gd name="connsiteY14316" fmla="*/ 4325607 h 4860733"/>
                <a:gd name="connsiteX14317" fmla="*/ 1030353 w 4853691"/>
                <a:gd name="connsiteY14317" fmla="*/ 4304483 h 4860733"/>
                <a:gd name="connsiteX14318" fmla="*/ 4215296 w 4853691"/>
                <a:gd name="connsiteY14318" fmla="*/ 3945385 h 4860733"/>
                <a:gd name="connsiteX14319" fmla="*/ 4222337 w 4853691"/>
                <a:gd name="connsiteY14319" fmla="*/ 3935997 h 4860733"/>
                <a:gd name="connsiteX14320" fmla="*/ 4229378 w 4853691"/>
                <a:gd name="connsiteY14320" fmla="*/ 3938344 h 4860733"/>
                <a:gd name="connsiteX14321" fmla="*/ 4227031 w 4853691"/>
                <a:gd name="connsiteY14321" fmla="*/ 3947732 h 4860733"/>
                <a:gd name="connsiteX14322" fmla="*/ 4224684 w 4853691"/>
                <a:gd name="connsiteY14322" fmla="*/ 3957120 h 4860733"/>
                <a:gd name="connsiteX14323" fmla="*/ 4222337 w 4853691"/>
                <a:gd name="connsiteY14323" fmla="*/ 3964162 h 4860733"/>
                <a:gd name="connsiteX14324" fmla="*/ 4215296 w 4853691"/>
                <a:gd name="connsiteY14324" fmla="*/ 3961814 h 4860733"/>
                <a:gd name="connsiteX14325" fmla="*/ 4215296 w 4853691"/>
                <a:gd name="connsiteY14325" fmla="*/ 3961814 h 4860733"/>
                <a:gd name="connsiteX14326" fmla="*/ 4215296 w 4853691"/>
                <a:gd name="connsiteY14326" fmla="*/ 3954773 h 4860733"/>
                <a:gd name="connsiteX14327" fmla="*/ 4215296 w 4853691"/>
                <a:gd name="connsiteY14327" fmla="*/ 3945385 h 4860733"/>
                <a:gd name="connsiteX14328" fmla="*/ 4227031 w 4853691"/>
                <a:gd name="connsiteY14328" fmla="*/ 3966508 h 4860733"/>
                <a:gd name="connsiteX14329" fmla="*/ 4229378 w 4853691"/>
                <a:gd name="connsiteY14329" fmla="*/ 3959468 h 4860733"/>
                <a:gd name="connsiteX14330" fmla="*/ 4231725 w 4853691"/>
                <a:gd name="connsiteY14330" fmla="*/ 3947732 h 4860733"/>
                <a:gd name="connsiteX14331" fmla="*/ 4234072 w 4853691"/>
                <a:gd name="connsiteY14331" fmla="*/ 3940691 h 4860733"/>
                <a:gd name="connsiteX14332" fmla="*/ 4236419 w 4853691"/>
                <a:gd name="connsiteY14332" fmla="*/ 3940691 h 4860733"/>
                <a:gd name="connsiteX14333" fmla="*/ 4257542 w 4853691"/>
                <a:gd name="connsiteY14333" fmla="*/ 3919567 h 4860733"/>
                <a:gd name="connsiteX14334" fmla="*/ 4255195 w 4853691"/>
                <a:gd name="connsiteY14334" fmla="*/ 3912527 h 4860733"/>
                <a:gd name="connsiteX14335" fmla="*/ 4271625 w 4853691"/>
                <a:gd name="connsiteY14335" fmla="*/ 3905485 h 4860733"/>
                <a:gd name="connsiteX14336" fmla="*/ 4227031 w 4853691"/>
                <a:gd name="connsiteY14336" fmla="*/ 3966508 h 4860733"/>
                <a:gd name="connsiteX14337" fmla="*/ 4227031 w 4853691"/>
                <a:gd name="connsiteY14337" fmla="*/ 3966508 h 4860733"/>
                <a:gd name="connsiteX14338" fmla="*/ 4642458 w 4853691"/>
                <a:gd name="connsiteY14338" fmla="*/ 3429035 h 4860733"/>
                <a:gd name="connsiteX14339" fmla="*/ 4640111 w 4853691"/>
                <a:gd name="connsiteY14339" fmla="*/ 3433729 h 4860733"/>
                <a:gd name="connsiteX14340" fmla="*/ 4640111 w 4853691"/>
                <a:gd name="connsiteY14340" fmla="*/ 3436076 h 4860733"/>
                <a:gd name="connsiteX14341" fmla="*/ 4647152 w 4853691"/>
                <a:gd name="connsiteY14341" fmla="*/ 3414952 h 4860733"/>
                <a:gd name="connsiteX14342" fmla="*/ 4647152 w 4853691"/>
                <a:gd name="connsiteY14342" fmla="*/ 3412606 h 4860733"/>
                <a:gd name="connsiteX14343" fmla="*/ 4642458 w 4853691"/>
                <a:gd name="connsiteY14343" fmla="*/ 3429035 h 4860733"/>
                <a:gd name="connsiteX14344" fmla="*/ 4663581 w 4853691"/>
                <a:gd name="connsiteY14344" fmla="*/ 3346888 h 4860733"/>
                <a:gd name="connsiteX14345" fmla="*/ 4665929 w 4853691"/>
                <a:gd name="connsiteY14345" fmla="*/ 3339847 h 4860733"/>
                <a:gd name="connsiteX14346" fmla="*/ 4665929 w 4853691"/>
                <a:gd name="connsiteY14346" fmla="*/ 3342194 h 4860733"/>
                <a:gd name="connsiteX14347" fmla="*/ 4665929 w 4853691"/>
                <a:gd name="connsiteY14347" fmla="*/ 3344541 h 4860733"/>
                <a:gd name="connsiteX14348" fmla="*/ 4654193 w 4853691"/>
                <a:gd name="connsiteY14348" fmla="*/ 3365665 h 4860733"/>
                <a:gd name="connsiteX14349" fmla="*/ 4663581 w 4853691"/>
                <a:gd name="connsiteY14349" fmla="*/ 3346888 h 4860733"/>
                <a:gd name="connsiteX14350" fmla="*/ 4565005 w 4853691"/>
                <a:gd name="connsiteY14350" fmla="*/ 3548734 h 4860733"/>
                <a:gd name="connsiteX14351" fmla="*/ 4567353 w 4853691"/>
                <a:gd name="connsiteY14351" fmla="*/ 3544040 h 4860733"/>
                <a:gd name="connsiteX14352" fmla="*/ 4567353 w 4853691"/>
                <a:gd name="connsiteY14352" fmla="*/ 3544040 h 4860733"/>
                <a:gd name="connsiteX14353" fmla="*/ 4565005 w 4853691"/>
                <a:gd name="connsiteY14353" fmla="*/ 3546387 h 4860733"/>
                <a:gd name="connsiteX14354" fmla="*/ 4565005 w 4853691"/>
                <a:gd name="connsiteY14354" fmla="*/ 3548734 h 4860733"/>
                <a:gd name="connsiteX14355" fmla="*/ 4780934 w 4853691"/>
                <a:gd name="connsiteY14355" fmla="*/ 2487869 h 4860733"/>
                <a:gd name="connsiteX14356" fmla="*/ 4787975 w 4853691"/>
                <a:gd name="connsiteY14356" fmla="*/ 2492563 h 4860733"/>
                <a:gd name="connsiteX14357" fmla="*/ 4785628 w 4853691"/>
                <a:gd name="connsiteY14357" fmla="*/ 2497258 h 4860733"/>
                <a:gd name="connsiteX14358" fmla="*/ 4783281 w 4853691"/>
                <a:gd name="connsiteY14358" fmla="*/ 2501952 h 4860733"/>
                <a:gd name="connsiteX14359" fmla="*/ 4778587 w 4853691"/>
                <a:gd name="connsiteY14359" fmla="*/ 2499605 h 4860733"/>
                <a:gd name="connsiteX14360" fmla="*/ 4778587 w 4853691"/>
                <a:gd name="connsiteY14360" fmla="*/ 2494910 h 4860733"/>
                <a:gd name="connsiteX14361" fmla="*/ 4780934 w 4853691"/>
                <a:gd name="connsiteY14361" fmla="*/ 2487869 h 4860733"/>
                <a:gd name="connsiteX14362" fmla="*/ 4410100 w 4853691"/>
                <a:gd name="connsiteY14362" fmla="*/ 1556092 h 4860733"/>
                <a:gd name="connsiteX14363" fmla="*/ 4454694 w 4853691"/>
                <a:gd name="connsiteY14363" fmla="*/ 1680485 h 4860733"/>
                <a:gd name="connsiteX14364" fmla="*/ 4454694 w 4853691"/>
                <a:gd name="connsiteY14364" fmla="*/ 1680485 h 4860733"/>
                <a:gd name="connsiteX14365" fmla="*/ 4440612 w 4853691"/>
                <a:gd name="connsiteY14365" fmla="*/ 1652321 h 4860733"/>
                <a:gd name="connsiteX14366" fmla="*/ 4428877 w 4853691"/>
                <a:gd name="connsiteY14366" fmla="*/ 1631197 h 4860733"/>
                <a:gd name="connsiteX14367" fmla="*/ 4405406 w 4853691"/>
                <a:gd name="connsiteY14367" fmla="*/ 1588950 h 4860733"/>
                <a:gd name="connsiteX14368" fmla="*/ 4391324 w 4853691"/>
                <a:gd name="connsiteY14368" fmla="*/ 1563133 h 4860733"/>
                <a:gd name="connsiteX14369" fmla="*/ 4367854 w 4853691"/>
                <a:gd name="connsiteY14369" fmla="*/ 1523233 h 4860733"/>
                <a:gd name="connsiteX14370" fmla="*/ 4353771 w 4853691"/>
                <a:gd name="connsiteY14370" fmla="*/ 1495069 h 4860733"/>
                <a:gd name="connsiteX14371" fmla="*/ 4330301 w 4853691"/>
                <a:gd name="connsiteY14371" fmla="*/ 1455169 h 4860733"/>
                <a:gd name="connsiteX14372" fmla="*/ 4313872 w 4853691"/>
                <a:gd name="connsiteY14372" fmla="*/ 1427004 h 4860733"/>
                <a:gd name="connsiteX14373" fmla="*/ 4290401 w 4853691"/>
                <a:gd name="connsiteY14373" fmla="*/ 1387104 h 4860733"/>
                <a:gd name="connsiteX14374" fmla="*/ 4271625 w 4853691"/>
                <a:gd name="connsiteY14374" fmla="*/ 1356593 h 4860733"/>
                <a:gd name="connsiteX14375" fmla="*/ 4248154 w 4853691"/>
                <a:gd name="connsiteY14375" fmla="*/ 1316693 h 4860733"/>
                <a:gd name="connsiteX14376" fmla="*/ 4229378 w 4853691"/>
                <a:gd name="connsiteY14376" fmla="*/ 1283834 h 4860733"/>
                <a:gd name="connsiteX14377" fmla="*/ 4203560 w 4853691"/>
                <a:gd name="connsiteY14377" fmla="*/ 1243935 h 4860733"/>
                <a:gd name="connsiteX14378" fmla="*/ 4184784 w 4853691"/>
                <a:gd name="connsiteY14378" fmla="*/ 1213423 h 4860733"/>
                <a:gd name="connsiteX14379" fmla="*/ 4158966 w 4853691"/>
                <a:gd name="connsiteY14379" fmla="*/ 1171176 h 4860733"/>
                <a:gd name="connsiteX14380" fmla="*/ 4140190 w 4853691"/>
                <a:gd name="connsiteY14380" fmla="*/ 1140665 h 4860733"/>
                <a:gd name="connsiteX14381" fmla="*/ 4128455 w 4853691"/>
                <a:gd name="connsiteY14381" fmla="*/ 1121888 h 4860733"/>
                <a:gd name="connsiteX14382" fmla="*/ 4283360 w 4853691"/>
                <a:gd name="connsiteY14382" fmla="*/ 1213423 h 4860733"/>
                <a:gd name="connsiteX14383" fmla="*/ 4295095 w 4853691"/>
                <a:gd name="connsiteY14383" fmla="*/ 1241588 h 4860733"/>
                <a:gd name="connsiteX14384" fmla="*/ 4410100 w 4853691"/>
                <a:gd name="connsiteY14384" fmla="*/ 1556092 h 4860733"/>
                <a:gd name="connsiteX14385" fmla="*/ 4675317 w 4853691"/>
                <a:gd name="connsiteY14385" fmla="*/ 1607727 h 4860733"/>
                <a:gd name="connsiteX14386" fmla="*/ 4672970 w 4853691"/>
                <a:gd name="connsiteY14386" fmla="*/ 1595992 h 4860733"/>
                <a:gd name="connsiteX14387" fmla="*/ 4712869 w 4853691"/>
                <a:gd name="connsiteY14387" fmla="*/ 1673444 h 4860733"/>
                <a:gd name="connsiteX14388" fmla="*/ 4719911 w 4853691"/>
                <a:gd name="connsiteY14388" fmla="*/ 1694568 h 4860733"/>
                <a:gd name="connsiteX14389" fmla="*/ 4680011 w 4853691"/>
                <a:gd name="connsiteY14389" fmla="*/ 1624156 h 4860733"/>
                <a:gd name="connsiteX14390" fmla="*/ 4675317 w 4853691"/>
                <a:gd name="connsiteY14390" fmla="*/ 1607727 h 4860733"/>
                <a:gd name="connsiteX14391" fmla="*/ 4719911 w 4853691"/>
                <a:gd name="connsiteY14391" fmla="*/ 1687526 h 4860733"/>
                <a:gd name="connsiteX14392" fmla="*/ 4757463 w 4853691"/>
                <a:gd name="connsiteY14392" fmla="*/ 1774367 h 4860733"/>
                <a:gd name="connsiteX14393" fmla="*/ 4757463 w 4853691"/>
                <a:gd name="connsiteY14393" fmla="*/ 1774367 h 4860733"/>
                <a:gd name="connsiteX14394" fmla="*/ 4726952 w 4853691"/>
                <a:gd name="connsiteY14394" fmla="*/ 1703956 h 4860733"/>
                <a:gd name="connsiteX14395" fmla="*/ 4719911 w 4853691"/>
                <a:gd name="connsiteY14395" fmla="*/ 1687526 h 4860733"/>
                <a:gd name="connsiteX14396" fmla="*/ 2433887 w 4853691"/>
                <a:gd name="connsiteY14396" fmla="*/ 251134 h 4860733"/>
                <a:gd name="connsiteX14397" fmla="*/ 2436234 w 4853691"/>
                <a:gd name="connsiteY14397" fmla="*/ 262869 h 4860733"/>
                <a:gd name="connsiteX14398" fmla="*/ 2438581 w 4853691"/>
                <a:gd name="connsiteY14398" fmla="*/ 279299 h 4860733"/>
                <a:gd name="connsiteX14399" fmla="*/ 2440928 w 4853691"/>
                <a:gd name="connsiteY14399" fmla="*/ 291034 h 4860733"/>
                <a:gd name="connsiteX14400" fmla="*/ 2443275 w 4853691"/>
                <a:gd name="connsiteY14400" fmla="*/ 309810 h 4860733"/>
                <a:gd name="connsiteX14401" fmla="*/ 2445622 w 4853691"/>
                <a:gd name="connsiteY14401" fmla="*/ 321545 h 4860733"/>
                <a:gd name="connsiteX14402" fmla="*/ 2447970 w 4853691"/>
                <a:gd name="connsiteY14402" fmla="*/ 340322 h 4860733"/>
                <a:gd name="connsiteX14403" fmla="*/ 2450317 w 4853691"/>
                <a:gd name="connsiteY14403" fmla="*/ 352057 h 4860733"/>
                <a:gd name="connsiteX14404" fmla="*/ 2455011 w 4853691"/>
                <a:gd name="connsiteY14404" fmla="*/ 373180 h 4860733"/>
                <a:gd name="connsiteX14405" fmla="*/ 2457358 w 4853691"/>
                <a:gd name="connsiteY14405" fmla="*/ 382569 h 4860733"/>
                <a:gd name="connsiteX14406" fmla="*/ 2459705 w 4853691"/>
                <a:gd name="connsiteY14406" fmla="*/ 398998 h 4860733"/>
                <a:gd name="connsiteX14407" fmla="*/ 2455011 w 4853691"/>
                <a:gd name="connsiteY14407" fmla="*/ 401345 h 4860733"/>
                <a:gd name="connsiteX14408" fmla="*/ 2452664 w 4853691"/>
                <a:gd name="connsiteY14408" fmla="*/ 396651 h 4860733"/>
                <a:gd name="connsiteX14409" fmla="*/ 2443275 w 4853691"/>
                <a:gd name="connsiteY14409" fmla="*/ 380222 h 4860733"/>
                <a:gd name="connsiteX14410" fmla="*/ 2431540 w 4853691"/>
                <a:gd name="connsiteY14410" fmla="*/ 361445 h 4860733"/>
                <a:gd name="connsiteX14411" fmla="*/ 2422152 w 4853691"/>
                <a:gd name="connsiteY14411" fmla="*/ 347363 h 4860733"/>
                <a:gd name="connsiteX14412" fmla="*/ 2410417 w 4853691"/>
                <a:gd name="connsiteY14412" fmla="*/ 328586 h 4860733"/>
                <a:gd name="connsiteX14413" fmla="*/ 2401029 w 4853691"/>
                <a:gd name="connsiteY14413" fmla="*/ 314504 h 4860733"/>
                <a:gd name="connsiteX14414" fmla="*/ 2386946 w 4853691"/>
                <a:gd name="connsiteY14414" fmla="*/ 295728 h 4860733"/>
                <a:gd name="connsiteX14415" fmla="*/ 2379905 w 4853691"/>
                <a:gd name="connsiteY14415" fmla="*/ 283993 h 4860733"/>
                <a:gd name="connsiteX14416" fmla="*/ 2372864 w 4853691"/>
                <a:gd name="connsiteY14416" fmla="*/ 274604 h 4860733"/>
                <a:gd name="connsiteX14417" fmla="*/ 2372864 w 4853691"/>
                <a:gd name="connsiteY14417" fmla="*/ 274604 h 4860733"/>
                <a:gd name="connsiteX14418" fmla="*/ 2393987 w 4853691"/>
                <a:gd name="connsiteY14418" fmla="*/ 253481 h 4860733"/>
                <a:gd name="connsiteX14419" fmla="*/ 2393987 w 4853691"/>
                <a:gd name="connsiteY14419" fmla="*/ 253481 h 4860733"/>
                <a:gd name="connsiteX14420" fmla="*/ 2417458 w 4853691"/>
                <a:gd name="connsiteY14420" fmla="*/ 251134 h 4860733"/>
                <a:gd name="connsiteX14421" fmla="*/ 2433887 w 4853691"/>
                <a:gd name="connsiteY14421" fmla="*/ 251134 h 4860733"/>
                <a:gd name="connsiteX14422" fmla="*/ 603191 w 4853691"/>
                <a:gd name="connsiteY14422" fmla="*/ 1114847 h 4860733"/>
                <a:gd name="connsiteX14423" fmla="*/ 603191 w 4853691"/>
                <a:gd name="connsiteY14423" fmla="*/ 1114847 h 4860733"/>
                <a:gd name="connsiteX14424" fmla="*/ 591456 w 4853691"/>
                <a:gd name="connsiteY14424" fmla="*/ 1135970 h 4860733"/>
                <a:gd name="connsiteX14425" fmla="*/ 567985 w 4853691"/>
                <a:gd name="connsiteY14425" fmla="*/ 1178217 h 4860733"/>
                <a:gd name="connsiteX14426" fmla="*/ 563291 w 4853691"/>
                <a:gd name="connsiteY14426" fmla="*/ 1187606 h 4860733"/>
                <a:gd name="connsiteX14427" fmla="*/ 563291 w 4853691"/>
                <a:gd name="connsiteY14427" fmla="*/ 1189953 h 4860733"/>
                <a:gd name="connsiteX14428" fmla="*/ 558597 w 4853691"/>
                <a:gd name="connsiteY14428" fmla="*/ 1189953 h 4860733"/>
                <a:gd name="connsiteX14429" fmla="*/ 556250 w 4853691"/>
                <a:gd name="connsiteY14429" fmla="*/ 1189953 h 4860733"/>
                <a:gd name="connsiteX14430" fmla="*/ 551556 w 4853691"/>
                <a:gd name="connsiteY14430" fmla="*/ 1180564 h 4860733"/>
                <a:gd name="connsiteX14431" fmla="*/ 586762 w 4853691"/>
                <a:gd name="connsiteY14431" fmla="*/ 1138318 h 4860733"/>
                <a:gd name="connsiteX14432" fmla="*/ 603191 w 4853691"/>
                <a:gd name="connsiteY14432" fmla="*/ 1114847 h 4860733"/>
                <a:gd name="connsiteX14433" fmla="*/ 312157 w 4853691"/>
                <a:gd name="connsiteY14433" fmla="*/ 1833043 h 4860733"/>
                <a:gd name="connsiteX14434" fmla="*/ 330934 w 4853691"/>
                <a:gd name="connsiteY14434" fmla="*/ 1807226 h 4860733"/>
                <a:gd name="connsiteX14435" fmla="*/ 356751 w 4853691"/>
                <a:gd name="connsiteY14435" fmla="*/ 1772020 h 4860733"/>
                <a:gd name="connsiteX14436" fmla="*/ 389610 w 4853691"/>
                <a:gd name="connsiteY14436" fmla="*/ 1732120 h 4860733"/>
                <a:gd name="connsiteX14437" fmla="*/ 415427 w 4853691"/>
                <a:gd name="connsiteY14437" fmla="*/ 1699262 h 4860733"/>
                <a:gd name="connsiteX14438" fmla="*/ 422468 w 4853691"/>
                <a:gd name="connsiteY14438" fmla="*/ 1701609 h 4860733"/>
                <a:gd name="connsiteX14439" fmla="*/ 422468 w 4853691"/>
                <a:gd name="connsiteY14439" fmla="*/ 1701609 h 4860733"/>
                <a:gd name="connsiteX14440" fmla="*/ 429509 w 4853691"/>
                <a:gd name="connsiteY14440" fmla="*/ 1706303 h 4860733"/>
                <a:gd name="connsiteX14441" fmla="*/ 312157 w 4853691"/>
                <a:gd name="connsiteY14441" fmla="*/ 1833043 h 4860733"/>
                <a:gd name="connsiteX14442" fmla="*/ 312157 w 4853691"/>
                <a:gd name="connsiteY14442" fmla="*/ 1833043 h 4860733"/>
                <a:gd name="connsiteX14443" fmla="*/ 53982 w 4853691"/>
                <a:gd name="connsiteY14443" fmla="*/ 2804721 h 4860733"/>
                <a:gd name="connsiteX14444" fmla="*/ 53982 w 4853691"/>
                <a:gd name="connsiteY14444" fmla="*/ 2804721 h 4860733"/>
                <a:gd name="connsiteX14445" fmla="*/ 53982 w 4853691"/>
                <a:gd name="connsiteY14445" fmla="*/ 2804721 h 4860733"/>
                <a:gd name="connsiteX14446" fmla="*/ 53982 w 4853691"/>
                <a:gd name="connsiteY14446" fmla="*/ 2804721 h 4860733"/>
                <a:gd name="connsiteX14447" fmla="*/ 53982 w 4853691"/>
                <a:gd name="connsiteY14447" fmla="*/ 2811762 h 4860733"/>
                <a:gd name="connsiteX14448" fmla="*/ 56329 w 4853691"/>
                <a:gd name="connsiteY14448" fmla="*/ 2821150 h 4860733"/>
                <a:gd name="connsiteX14449" fmla="*/ 63370 w 4853691"/>
                <a:gd name="connsiteY14449" fmla="*/ 2849314 h 4860733"/>
                <a:gd name="connsiteX14450" fmla="*/ 63370 w 4853691"/>
                <a:gd name="connsiteY14450" fmla="*/ 2849314 h 4860733"/>
                <a:gd name="connsiteX14451" fmla="*/ 63370 w 4853691"/>
                <a:gd name="connsiteY14451" fmla="*/ 2846967 h 4860733"/>
                <a:gd name="connsiteX14452" fmla="*/ 58676 w 4853691"/>
                <a:gd name="connsiteY14452" fmla="*/ 2823497 h 4860733"/>
                <a:gd name="connsiteX14453" fmla="*/ 53982 w 4853691"/>
                <a:gd name="connsiteY14453" fmla="*/ 2811762 h 4860733"/>
                <a:gd name="connsiteX14454" fmla="*/ 117352 w 4853691"/>
                <a:gd name="connsiteY14454" fmla="*/ 3018302 h 4860733"/>
                <a:gd name="connsiteX14455" fmla="*/ 117352 w 4853691"/>
                <a:gd name="connsiteY14455" fmla="*/ 3018302 h 4860733"/>
                <a:gd name="connsiteX14456" fmla="*/ 117352 w 4853691"/>
                <a:gd name="connsiteY14456" fmla="*/ 3018302 h 4860733"/>
                <a:gd name="connsiteX14457" fmla="*/ 117352 w 4853691"/>
                <a:gd name="connsiteY14457" fmla="*/ 3018302 h 4860733"/>
                <a:gd name="connsiteX14458" fmla="*/ 4630723 w 4853691"/>
                <a:gd name="connsiteY14458" fmla="*/ 3457199 h 4860733"/>
                <a:gd name="connsiteX14459" fmla="*/ 4628376 w 4853691"/>
                <a:gd name="connsiteY14459" fmla="*/ 3461893 h 4860733"/>
                <a:gd name="connsiteX14460" fmla="*/ 4628376 w 4853691"/>
                <a:gd name="connsiteY14460" fmla="*/ 3461893 h 4860733"/>
                <a:gd name="connsiteX14461" fmla="*/ 4630723 w 4853691"/>
                <a:gd name="connsiteY14461" fmla="*/ 3457199 h 4860733"/>
                <a:gd name="connsiteX14462" fmla="*/ 4668275 w 4853691"/>
                <a:gd name="connsiteY14462" fmla="*/ 3375053 h 4860733"/>
                <a:gd name="connsiteX14463" fmla="*/ 4677664 w 4853691"/>
                <a:gd name="connsiteY14463" fmla="*/ 3349235 h 4860733"/>
                <a:gd name="connsiteX14464" fmla="*/ 4680011 w 4853691"/>
                <a:gd name="connsiteY14464" fmla="*/ 3349235 h 4860733"/>
                <a:gd name="connsiteX14465" fmla="*/ 4665929 w 4853691"/>
                <a:gd name="connsiteY14465" fmla="*/ 3382094 h 4860733"/>
                <a:gd name="connsiteX14466" fmla="*/ 4668275 w 4853691"/>
                <a:gd name="connsiteY14466" fmla="*/ 3375053 h 4860733"/>
                <a:gd name="connsiteX14467" fmla="*/ 4764504 w 4853691"/>
                <a:gd name="connsiteY14467" fmla="*/ 1959784 h 4860733"/>
                <a:gd name="connsiteX14468" fmla="*/ 4755116 w 4853691"/>
                <a:gd name="connsiteY14468" fmla="*/ 1917537 h 4860733"/>
                <a:gd name="connsiteX14469" fmla="*/ 4750422 w 4853691"/>
                <a:gd name="connsiteY14469" fmla="*/ 1898761 h 4860733"/>
                <a:gd name="connsiteX14470" fmla="*/ 4741034 w 4853691"/>
                <a:gd name="connsiteY14470" fmla="*/ 1856514 h 4860733"/>
                <a:gd name="connsiteX14471" fmla="*/ 4736340 w 4853691"/>
                <a:gd name="connsiteY14471" fmla="*/ 1833043 h 4860733"/>
                <a:gd name="connsiteX14472" fmla="*/ 4726952 w 4853691"/>
                <a:gd name="connsiteY14472" fmla="*/ 1795491 h 4860733"/>
                <a:gd name="connsiteX14473" fmla="*/ 4719911 w 4853691"/>
                <a:gd name="connsiteY14473" fmla="*/ 1769673 h 4860733"/>
                <a:gd name="connsiteX14474" fmla="*/ 4712869 w 4853691"/>
                <a:gd name="connsiteY14474" fmla="*/ 1746203 h 4860733"/>
                <a:gd name="connsiteX14475" fmla="*/ 4712869 w 4853691"/>
                <a:gd name="connsiteY14475" fmla="*/ 1746203 h 4860733"/>
                <a:gd name="connsiteX14476" fmla="*/ 4719911 w 4853691"/>
                <a:gd name="connsiteY14476" fmla="*/ 1762632 h 4860733"/>
                <a:gd name="connsiteX14477" fmla="*/ 4726952 w 4853691"/>
                <a:gd name="connsiteY14477" fmla="*/ 1781408 h 4860733"/>
                <a:gd name="connsiteX14478" fmla="*/ 4736340 w 4853691"/>
                <a:gd name="connsiteY14478" fmla="*/ 1811920 h 4860733"/>
                <a:gd name="connsiteX14479" fmla="*/ 4741034 w 4853691"/>
                <a:gd name="connsiteY14479" fmla="*/ 1828349 h 4860733"/>
                <a:gd name="connsiteX14480" fmla="*/ 4752769 w 4853691"/>
                <a:gd name="connsiteY14480" fmla="*/ 1868249 h 4860733"/>
                <a:gd name="connsiteX14481" fmla="*/ 4755116 w 4853691"/>
                <a:gd name="connsiteY14481" fmla="*/ 1875290 h 4860733"/>
                <a:gd name="connsiteX14482" fmla="*/ 4766852 w 4853691"/>
                <a:gd name="connsiteY14482" fmla="*/ 1922231 h 4860733"/>
                <a:gd name="connsiteX14483" fmla="*/ 4771546 w 4853691"/>
                <a:gd name="connsiteY14483" fmla="*/ 1936313 h 4860733"/>
                <a:gd name="connsiteX14484" fmla="*/ 4776240 w 4853691"/>
                <a:gd name="connsiteY14484" fmla="*/ 1962131 h 4860733"/>
                <a:gd name="connsiteX14485" fmla="*/ 4764504 w 4853691"/>
                <a:gd name="connsiteY14485" fmla="*/ 1957437 h 4860733"/>
                <a:gd name="connsiteX14486" fmla="*/ 4764504 w 4853691"/>
                <a:gd name="connsiteY14486" fmla="*/ 1959784 h 4860733"/>
                <a:gd name="connsiteX14487" fmla="*/ 4755116 w 4853691"/>
                <a:gd name="connsiteY14487" fmla="*/ 1821308 h 4860733"/>
                <a:gd name="connsiteX14488" fmla="*/ 4752769 w 4853691"/>
                <a:gd name="connsiteY14488" fmla="*/ 1811920 h 4860733"/>
                <a:gd name="connsiteX14489" fmla="*/ 4729299 w 4853691"/>
                <a:gd name="connsiteY14489" fmla="*/ 1727426 h 4860733"/>
                <a:gd name="connsiteX14490" fmla="*/ 4726952 w 4853691"/>
                <a:gd name="connsiteY14490" fmla="*/ 1718038 h 4860733"/>
                <a:gd name="connsiteX14491" fmla="*/ 4752769 w 4853691"/>
                <a:gd name="connsiteY14491" fmla="*/ 1779061 h 4860733"/>
                <a:gd name="connsiteX14492" fmla="*/ 4748075 w 4853691"/>
                <a:gd name="connsiteY14492" fmla="*/ 1790796 h 4860733"/>
                <a:gd name="connsiteX14493" fmla="*/ 4764504 w 4853691"/>
                <a:gd name="connsiteY14493" fmla="*/ 1809573 h 4860733"/>
                <a:gd name="connsiteX14494" fmla="*/ 4769198 w 4853691"/>
                <a:gd name="connsiteY14494" fmla="*/ 1821308 h 4860733"/>
                <a:gd name="connsiteX14495" fmla="*/ 4769198 w 4853691"/>
                <a:gd name="connsiteY14495" fmla="*/ 1823655 h 4860733"/>
                <a:gd name="connsiteX14496" fmla="*/ 4762157 w 4853691"/>
                <a:gd name="connsiteY14496" fmla="*/ 1840084 h 4860733"/>
                <a:gd name="connsiteX14497" fmla="*/ 4766852 w 4853691"/>
                <a:gd name="connsiteY14497" fmla="*/ 1851820 h 4860733"/>
                <a:gd name="connsiteX14498" fmla="*/ 4762157 w 4853691"/>
                <a:gd name="connsiteY14498" fmla="*/ 1858861 h 4860733"/>
                <a:gd name="connsiteX14499" fmla="*/ 4755116 w 4853691"/>
                <a:gd name="connsiteY14499" fmla="*/ 1821308 h 4860733"/>
                <a:gd name="connsiteX14500" fmla="*/ 4745728 w 4853691"/>
                <a:gd name="connsiteY14500" fmla="*/ 1727426 h 4860733"/>
                <a:gd name="connsiteX14501" fmla="*/ 4738687 w 4853691"/>
                <a:gd name="connsiteY14501" fmla="*/ 1706303 h 4860733"/>
                <a:gd name="connsiteX14502" fmla="*/ 4726952 w 4853691"/>
                <a:gd name="connsiteY14502" fmla="*/ 1668750 h 4860733"/>
                <a:gd name="connsiteX14503" fmla="*/ 4764504 w 4853691"/>
                <a:gd name="connsiteY14503" fmla="*/ 1772020 h 4860733"/>
                <a:gd name="connsiteX14504" fmla="*/ 4759810 w 4853691"/>
                <a:gd name="connsiteY14504" fmla="*/ 1774367 h 4860733"/>
                <a:gd name="connsiteX14505" fmla="*/ 4745728 w 4853691"/>
                <a:gd name="connsiteY14505" fmla="*/ 1727426 h 4860733"/>
                <a:gd name="connsiteX14506" fmla="*/ 4635417 w 4853691"/>
                <a:gd name="connsiteY14506" fmla="*/ 1492722 h 4860733"/>
                <a:gd name="connsiteX14507" fmla="*/ 4644805 w 4853691"/>
                <a:gd name="connsiteY14507" fmla="*/ 1518539 h 4860733"/>
                <a:gd name="connsiteX14508" fmla="*/ 4651846 w 4853691"/>
                <a:gd name="connsiteY14508" fmla="*/ 1539662 h 4860733"/>
                <a:gd name="connsiteX14509" fmla="*/ 4661234 w 4853691"/>
                <a:gd name="connsiteY14509" fmla="*/ 1565480 h 4860733"/>
                <a:gd name="connsiteX14510" fmla="*/ 4665929 w 4853691"/>
                <a:gd name="connsiteY14510" fmla="*/ 1581909 h 4860733"/>
                <a:gd name="connsiteX14511" fmla="*/ 4644805 w 4853691"/>
                <a:gd name="connsiteY14511" fmla="*/ 1546704 h 4860733"/>
                <a:gd name="connsiteX14512" fmla="*/ 4633070 w 4853691"/>
                <a:gd name="connsiteY14512" fmla="*/ 1518539 h 4860733"/>
                <a:gd name="connsiteX14513" fmla="*/ 4623682 w 4853691"/>
                <a:gd name="connsiteY14513" fmla="*/ 1495069 h 4860733"/>
                <a:gd name="connsiteX14514" fmla="*/ 4609599 w 4853691"/>
                <a:gd name="connsiteY14514" fmla="*/ 1464557 h 4860733"/>
                <a:gd name="connsiteX14515" fmla="*/ 4600211 w 4853691"/>
                <a:gd name="connsiteY14515" fmla="*/ 1443434 h 4860733"/>
                <a:gd name="connsiteX14516" fmla="*/ 4586129 w 4853691"/>
                <a:gd name="connsiteY14516" fmla="*/ 1410575 h 4860733"/>
                <a:gd name="connsiteX14517" fmla="*/ 4581435 w 4853691"/>
                <a:gd name="connsiteY14517" fmla="*/ 1401187 h 4860733"/>
                <a:gd name="connsiteX14518" fmla="*/ 4630723 w 4853691"/>
                <a:gd name="connsiteY14518" fmla="*/ 1476292 h 4860733"/>
                <a:gd name="connsiteX14519" fmla="*/ 4635417 w 4853691"/>
                <a:gd name="connsiteY14519" fmla="*/ 1492722 h 4860733"/>
                <a:gd name="connsiteX14520" fmla="*/ 4574393 w 4853691"/>
                <a:gd name="connsiteY14520" fmla="*/ 1391799 h 4860733"/>
                <a:gd name="connsiteX14521" fmla="*/ 4581435 w 4853691"/>
                <a:gd name="connsiteY14521" fmla="*/ 1405881 h 4860733"/>
                <a:gd name="connsiteX14522" fmla="*/ 4595517 w 4853691"/>
                <a:gd name="connsiteY14522" fmla="*/ 1434045 h 4860733"/>
                <a:gd name="connsiteX14523" fmla="*/ 4607252 w 4853691"/>
                <a:gd name="connsiteY14523" fmla="*/ 1457516 h 4860733"/>
                <a:gd name="connsiteX14524" fmla="*/ 4618988 w 4853691"/>
                <a:gd name="connsiteY14524" fmla="*/ 1488027 h 4860733"/>
                <a:gd name="connsiteX14525" fmla="*/ 4628376 w 4853691"/>
                <a:gd name="connsiteY14525" fmla="*/ 1511498 h 4860733"/>
                <a:gd name="connsiteX14526" fmla="*/ 4637764 w 4853691"/>
                <a:gd name="connsiteY14526" fmla="*/ 1537315 h 4860733"/>
                <a:gd name="connsiteX14527" fmla="*/ 4609599 w 4853691"/>
                <a:gd name="connsiteY14527" fmla="*/ 1495069 h 4860733"/>
                <a:gd name="connsiteX14528" fmla="*/ 4607252 w 4853691"/>
                <a:gd name="connsiteY14528" fmla="*/ 1492722 h 4860733"/>
                <a:gd name="connsiteX14529" fmla="*/ 4590823 w 4853691"/>
                <a:gd name="connsiteY14529" fmla="*/ 1462210 h 4860733"/>
                <a:gd name="connsiteX14530" fmla="*/ 4579088 w 4853691"/>
                <a:gd name="connsiteY14530" fmla="*/ 1441087 h 4860733"/>
                <a:gd name="connsiteX14531" fmla="*/ 4562658 w 4853691"/>
                <a:gd name="connsiteY14531" fmla="*/ 1410575 h 4860733"/>
                <a:gd name="connsiteX14532" fmla="*/ 4550923 w 4853691"/>
                <a:gd name="connsiteY14532" fmla="*/ 1389451 h 4860733"/>
                <a:gd name="connsiteX14533" fmla="*/ 4532147 w 4853691"/>
                <a:gd name="connsiteY14533" fmla="*/ 1356593 h 4860733"/>
                <a:gd name="connsiteX14534" fmla="*/ 4522759 w 4853691"/>
                <a:gd name="connsiteY14534" fmla="*/ 1340164 h 4860733"/>
                <a:gd name="connsiteX14535" fmla="*/ 4492247 w 4853691"/>
                <a:gd name="connsiteY14535" fmla="*/ 1293223 h 4860733"/>
                <a:gd name="connsiteX14536" fmla="*/ 4478165 w 4853691"/>
                <a:gd name="connsiteY14536" fmla="*/ 1274446 h 4860733"/>
                <a:gd name="connsiteX14537" fmla="*/ 4574393 w 4853691"/>
                <a:gd name="connsiteY14537" fmla="*/ 1391799 h 4860733"/>
                <a:gd name="connsiteX14538" fmla="*/ 3020649 w 4853691"/>
                <a:gd name="connsiteY14538" fmla="*/ 373180 h 4860733"/>
                <a:gd name="connsiteX14539" fmla="*/ 3008914 w 4853691"/>
                <a:gd name="connsiteY14539" fmla="*/ 377874 h 4860733"/>
                <a:gd name="connsiteX14540" fmla="*/ 2999525 w 4853691"/>
                <a:gd name="connsiteY14540" fmla="*/ 382569 h 4860733"/>
                <a:gd name="connsiteX14541" fmla="*/ 2985443 w 4853691"/>
                <a:gd name="connsiteY14541" fmla="*/ 373180 h 4860733"/>
                <a:gd name="connsiteX14542" fmla="*/ 2985443 w 4853691"/>
                <a:gd name="connsiteY14542" fmla="*/ 373180 h 4860733"/>
                <a:gd name="connsiteX14543" fmla="*/ 3011261 w 4853691"/>
                <a:gd name="connsiteY14543" fmla="*/ 373180 h 4860733"/>
                <a:gd name="connsiteX14544" fmla="*/ 3020649 w 4853691"/>
                <a:gd name="connsiteY14544" fmla="*/ 373180 h 4860733"/>
                <a:gd name="connsiteX14545" fmla="*/ 2980749 w 4853691"/>
                <a:gd name="connsiteY14545" fmla="*/ 373180 h 4860733"/>
                <a:gd name="connsiteX14546" fmla="*/ 2966667 w 4853691"/>
                <a:gd name="connsiteY14546" fmla="*/ 382569 h 4860733"/>
                <a:gd name="connsiteX14547" fmla="*/ 2961973 w 4853691"/>
                <a:gd name="connsiteY14547" fmla="*/ 380222 h 4860733"/>
                <a:gd name="connsiteX14548" fmla="*/ 2952585 w 4853691"/>
                <a:gd name="connsiteY14548" fmla="*/ 373180 h 4860733"/>
                <a:gd name="connsiteX14549" fmla="*/ 2952585 w 4853691"/>
                <a:gd name="connsiteY14549" fmla="*/ 373180 h 4860733"/>
                <a:gd name="connsiteX14550" fmla="*/ 2980749 w 4853691"/>
                <a:gd name="connsiteY14550" fmla="*/ 373180 h 4860733"/>
                <a:gd name="connsiteX14551" fmla="*/ 2408070 w 4853691"/>
                <a:gd name="connsiteY14551" fmla="*/ 234705 h 4860733"/>
                <a:gd name="connsiteX14552" fmla="*/ 2424499 w 4853691"/>
                <a:gd name="connsiteY14552" fmla="*/ 244093 h 4860733"/>
                <a:gd name="connsiteX14553" fmla="*/ 2433887 w 4853691"/>
                <a:gd name="connsiteY14553" fmla="*/ 241746 h 4860733"/>
                <a:gd name="connsiteX14554" fmla="*/ 2436234 w 4853691"/>
                <a:gd name="connsiteY14554" fmla="*/ 248787 h 4860733"/>
                <a:gd name="connsiteX14555" fmla="*/ 2412764 w 4853691"/>
                <a:gd name="connsiteY14555" fmla="*/ 251134 h 4860733"/>
                <a:gd name="connsiteX14556" fmla="*/ 2396334 w 4853691"/>
                <a:gd name="connsiteY14556" fmla="*/ 253481 h 4860733"/>
                <a:gd name="connsiteX14557" fmla="*/ 2393987 w 4853691"/>
                <a:gd name="connsiteY14557" fmla="*/ 246440 h 4860733"/>
                <a:gd name="connsiteX14558" fmla="*/ 2401029 w 4853691"/>
                <a:gd name="connsiteY14558" fmla="*/ 241746 h 4860733"/>
                <a:gd name="connsiteX14559" fmla="*/ 2408070 w 4853691"/>
                <a:gd name="connsiteY14559" fmla="*/ 234705 h 4860733"/>
                <a:gd name="connsiteX14560" fmla="*/ 943513 w 4853691"/>
                <a:gd name="connsiteY14560" fmla="*/ 781566 h 4860733"/>
                <a:gd name="connsiteX14561" fmla="*/ 927083 w 4853691"/>
                <a:gd name="connsiteY14561" fmla="*/ 795649 h 4860733"/>
                <a:gd name="connsiteX14562" fmla="*/ 903613 w 4853691"/>
                <a:gd name="connsiteY14562" fmla="*/ 816772 h 4860733"/>
                <a:gd name="connsiteX14563" fmla="*/ 880142 w 4853691"/>
                <a:gd name="connsiteY14563" fmla="*/ 837896 h 4860733"/>
                <a:gd name="connsiteX14564" fmla="*/ 866060 w 4853691"/>
                <a:gd name="connsiteY14564" fmla="*/ 849631 h 4860733"/>
                <a:gd name="connsiteX14565" fmla="*/ 861366 w 4853691"/>
                <a:gd name="connsiteY14565" fmla="*/ 847284 h 4860733"/>
                <a:gd name="connsiteX14566" fmla="*/ 863713 w 4853691"/>
                <a:gd name="connsiteY14566" fmla="*/ 840243 h 4860733"/>
                <a:gd name="connsiteX14567" fmla="*/ 870754 w 4853691"/>
                <a:gd name="connsiteY14567" fmla="*/ 826160 h 4860733"/>
                <a:gd name="connsiteX14568" fmla="*/ 882489 w 4853691"/>
                <a:gd name="connsiteY14568" fmla="*/ 802690 h 4860733"/>
                <a:gd name="connsiteX14569" fmla="*/ 889531 w 4853691"/>
                <a:gd name="connsiteY14569" fmla="*/ 788608 h 4860733"/>
                <a:gd name="connsiteX14570" fmla="*/ 891878 w 4853691"/>
                <a:gd name="connsiteY14570" fmla="*/ 781566 h 4860733"/>
                <a:gd name="connsiteX14571" fmla="*/ 908307 w 4853691"/>
                <a:gd name="connsiteY14571" fmla="*/ 779219 h 4860733"/>
                <a:gd name="connsiteX14572" fmla="*/ 943513 w 4853691"/>
                <a:gd name="connsiteY14572" fmla="*/ 781566 h 4860733"/>
                <a:gd name="connsiteX14573" fmla="*/ 788608 w 4853691"/>
                <a:gd name="connsiteY14573" fmla="*/ 816772 h 4860733"/>
                <a:gd name="connsiteX14574" fmla="*/ 788608 w 4853691"/>
                <a:gd name="connsiteY14574" fmla="*/ 816772 h 4860733"/>
                <a:gd name="connsiteX14575" fmla="*/ 781566 w 4853691"/>
                <a:gd name="connsiteY14575" fmla="*/ 828507 h 4860733"/>
                <a:gd name="connsiteX14576" fmla="*/ 776872 w 4853691"/>
                <a:gd name="connsiteY14576" fmla="*/ 835549 h 4860733"/>
                <a:gd name="connsiteX14577" fmla="*/ 788608 w 4853691"/>
                <a:gd name="connsiteY14577" fmla="*/ 816772 h 4860733"/>
                <a:gd name="connsiteX14578" fmla="*/ 788608 w 4853691"/>
                <a:gd name="connsiteY14578" fmla="*/ 816772 h 4860733"/>
                <a:gd name="connsiteX14579" fmla="*/ 422468 w 4853691"/>
                <a:gd name="connsiteY14579" fmla="*/ 1232199 h 4860733"/>
                <a:gd name="connsiteX14580" fmla="*/ 410733 w 4853691"/>
                <a:gd name="connsiteY14580" fmla="*/ 1239241 h 4860733"/>
                <a:gd name="connsiteX14581" fmla="*/ 406039 w 4853691"/>
                <a:gd name="connsiteY14581" fmla="*/ 1241588 h 4860733"/>
                <a:gd name="connsiteX14582" fmla="*/ 427162 w 4853691"/>
                <a:gd name="connsiteY14582" fmla="*/ 1208729 h 4860733"/>
                <a:gd name="connsiteX14583" fmla="*/ 436551 w 4853691"/>
                <a:gd name="connsiteY14583" fmla="*/ 1194647 h 4860733"/>
                <a:gd name="connsiteX14584" fmla="*/ 452980 w 4853691"/>
                <a:gd name="connsiteY14584" fmla="*/ 1171176 h 4860733"/>
                <a:gd name="connsiteX14585" fmla="*/ 457674 w 4853691"/>
                <a:gd name="connsiteY14585" fmla="*/ 1173523 h 4860733"/>
                <a:gd name="connsiteX14586" fmla="*/ 455327 w 4853691"/>
                <a:gd name="connsiteY14586" fmla="*/ 1182911 h 4860733"/>
                <a:gd name="connsiteX14587" fmla="*/ 450633 w 4853691"/>
                <a:gd name="connsiteY14587" fmla="*/ 1194647 h 4860733"/>
                <a:gd name="connsiteX14588" fmla="*/ 445939 w 4853691"/>
                <a:gd name="connsiteY14588" fmla="*/ 1208729 h 4860733"/>
                <a:gd name="connsiteX14589" fmla="*/ 443592 w 4853691"/>
                <a:gd name="connsiteY14589" fmla="*/ 1220464 h 4860733"/>
                <a:gd name="connsiteX14590" fmla="*/ 441245 w 4853691"/>
                <a:gd name="connsiteY14590" fmla="*/ 1222811 h 4860733"/>
                <a:gd name="connsiteX14591" fmla="*/ 422468 w 4853691"/>
                <a:gd name="connsiteY14591" fmla="*/ 1232199 h 4860733"/>
                <a:gd name="connsiteX14592" fmla="*/ 253481 w 4853691"/>
                <a:gd name="connsiteY14592" fmla="*/ 1718038 h 4860733"/>
                <a:gd name="connsiteX14593" fmla="*/ 253481 w 4853691"/>
                <a:gd name="connsiteY14593" fmla="*/ 1718038 h 4860733"/>
                <a:gd name="connsiteX14594" fmla="*/ 265216 w 4853691"/>
                <a:gd name="connsiteY14594" fmla="*/ 1708650 h 4860733"/>
                <a:gd name="connsiteX14595" fmla="*/ 276951 w 4853691"/>
                <a:gd name="connsiteY14595" fmla="*/ 1701609 h 4860733"/>
                <a:gd name="connsiteX14596" fmla="*/ 288687 w 4853691"/>
                <a:gd name="connsiteY14596" fmla="*/ 1694568 h 4860733"/>
                <a:gd name="connsiteX14597" fmla="*/ 300422 w 4853691"/>
                <a:gd name="connsiteY14597" fmla="*/ 1687526 h 4860733"/>
                <a:gd name="connsiteX14598" fmla="*/ 312157 w 4853691"/>
                <a:gd name="connsiteY14598" fmla="*/ 1680485 h 4860733"/>
                <a:gd name="connsiteX14599" fmla="*/ 319198 w 4853691"/>
                <a:gd name="connsiteY14599" fmla="*/ 1675791 h 4860733"/>
                <a:gd name="connsiteX14600" fmla="*/ 323892 w 4853691"/>
                <a:gd name="connsiteY14600" fmla="*/ 1680485 h 4860733"/>
                <a:gd name="connsiteX14601" fmla="*/ 312157 w 4853691"/>
                <a:gd name="connsiteY14601" fmla="*/ 1694568 h 4860733"/>
                <a:gd name="connsiteX14602" fmla="*/ 302769 w 4853691"/>
                <a:gd name="connsiteY14602" fmla="*/ 1706303 h 4860733"/>
                <a:gd name="connsiteX14603" fmla="*/ 272257 w 4853691"/>
                <a:gd name="connsiteY14603" fmla="*/ 1743855 h 4860733"/>
                <a:gd name="connsiteX14604" fmla="*/ 265216 w 4853691"/>
                <a:gd name="connsiteY14604" fmla="*/ 1753244 h 4860733"/>
                <a:gd name="connsiteX14605" fmla="*/ 265216 w 4853691"/>
                <a:gd name="connsiteY14605" fmla="*/ 1750897 h 4860733"/>
                <a:gd name="connsiteX14606" fmla="*/ 253481 w 4853691"/>
                <a:gd name="connsiteY14606" fmla="*/ 1718038 h 4860733"/>
                <a:gd name="connsiteX14607" fmla="*/ 93882 w 4853691"/>
                <a:gd name="connsiteY14607" fmla="*/ 2952584 h 4860733"/>
                <a:gd name="connsiteX14608" fmla="*/ 93882 w 4853691"/>
                <a:gd name="connsiteY14608" fmla="*/ 2954932 h 4860733"/>
                <a:gd name="connsiteX14609" fmla="*/ 93882 w 4853691"/>
                <a:gd name="connsiteY14609" fmla="*/ 2957279 h 4860733"/>
                <a:gd name="connsiteX14610" fmla="*/ 93882 w 4853691"/>
                <a:gd name="connsiteY14610" fmla="*/ 2957279 h 4860733"/>
                <a:gd name="connsiteX14611" fmla="*/ 93882 w 4853691"/>
                <a:gd name="connsiteY14611" fmla="*/ 2952584 h 4860733"/>
                <a:gd name="connsiteX14612" fmla="*/ 1232199 w 4853691"/>
                <a:gd name="connsiteY14612" fmla="*/ 4499288 h 4860733"/>
                <a:gd name="connsiteX14613" fmla="*/ 1236894 w 4853691"/>
                <a:gd name="connsiteY14613" fmla="*/ 4499288 h 4860733"/>
                <a:gd name="connsiteX14614" fmla="*/ 1236894 w 4853691"/>
                <a:gd name="connsiteY14614" fmla="*/ 4501635 h 4860733"/>
                <a:gd name="connsiteX14615" fmla="*/ 1236894 w 4853691"/>
                <a:gd name="connsiteY14615" fmla="*/ 4503982 h 4860733"/>
                <a:gd name="connsiteX14616" fmla="*/ 1227505 w 4853691"/>
                <a:gd name="connsiteY14616" fmla="*/ 4496941 h 4860733"/>
                <a:gd name="connsiteX14617" fmla="*/ 1232199 w 4853691"/>
                <a:gd name="connsiteY14617" fmla="*/ 4499288 h 4860733"/>
                <a:gd name="connsiteX14618" fmla="*/ 1938660 w 4853691"/>
                <a:gd name="connsiteY14618" fmla="*/ 4790322 h 4860733"/>
                <a:gd name="connsiteX14619" fmla="*/ 1931619 w 4853691"/>
                <a:gd name="connsiteY14619" fmla="*/ 4776239 h 4860733"/>
                <a:gd name="connsiteX14620" fmla="*/ 1969172 w 4853691"/>
                <a:gd name="connsiteY14620" fmla="*/ 4783281 h 4860733"/>
                <a:gd name="connsiteX14621" fmla="*/ 2006725 w 4853691"/>
                <a:gd name="connsiteY14621" fmla="*/ 4790322 h 4860733"/>
                <a:gd name="connsiteX14622" fmla="*/ 1997336 w 4853691"/>
                <a:gd name="connsiteY14622" fmla="*/ 4790322 h 4860733"/>
                <a:gd name="connsiteX14623" fmla="*/ 1964478 w 4853691"/>
                <a:gd name="connsiteY14623" fmla="*/ 4790322 h 4860733"/>
                <a:gd name="connsiteX14624" fmla="*/ 1938660 w 4853691"/>
                <a:gd name="connsiteY14624" fmla="*/ 4790322 h 4860733"/>
                <a:gd name="connsiteX14625" fmla="*/ 4604905 w 4853691"/>
                <a:gd name="connsiteY14625" fmla="*/ 3504140 h 4860733"/>
                <a:gd name="connsiteX14626" fmla="*/ 4609599 w 4853691"/>
                <a:gd name="connsiteY14626" fmla="*/ 3497099 h 4860733"/>
                <a:gd name="connsiteX14627" fmla="*/ 4614294 w 4853691"/>
                <a:gd name="connsiteY14627" fmla="*/ 3499446 h 4860733"/>
                <a:gd name="connsiteX14628" fmla="*/ 4607252 w 4853691"/>
                <a:gd name="connsiteY14628" fmla="*/ 3513529 h 4860733"/>
                <a:gd name="connsiteX14629" fmla="*/ 4600211 w 4853691"/>
                <a:gd name="connsiteY14629" fmla="*/ 3511182 h 4860733"/>
                <a:gd name="connsiteX14630" fmla="*/ 4604905 w 4853691"/>
                <a:gd name="connsiteY14630" fmla="*/ 3504140 h 4860733"/>
                <a:gd name="connsiteX14631" fmla="*/ 4640111 w 4853691"/>
                <a:gd name="connsiteY14631" fmla="*/ 3440770 h 4860733"/>
                <a:gd name="connsiteX14632" fmla="*/ 4642458 w 4853691"/>
                <a:gd name="connsiteY14632" fmla="*/ 3433729 h 4860733"/>
                <a:gd name="connsiteX14633" fmla="*/ 4647152 w 4853691"/>
                <a:gd name="connsiteY14633" fmla="*/ 3426688 h 4860733"/>
                <a:gd name="connsiteX14634" fmla="*/ 4640111 w 4853691"/>
                <a:gd name="connsiteY14634" fmla="*/ 3443117 h 4860733"/>
                <a:gd name="connsiteX14635" fmla="*/ 4640111 w 4853691"/>
                <a:gd name="connsiteY14635" fmla="*/ 3440770 h 4860733"/>
                <a:gd name="connsiteX14636" fmla="*/ 4795016 w 4853691"/>
                <a:gd name="connsiteY14636" fmla="*/ 1959784 h 4860733"/>
                <a:gd name="connsiteX14637" fmla="*/ 4795016 w 4853691"/>
                <a:gd name="connsiteY14637" fmla="*/ 1955090 h 4860733"/>
                <a:gd name="connsiteX14638" fmla="*/ 4792669 w 4853691"/>
                <a:gd name="connsiteY14638" fmla="*/ 1924578 h 4860733"/>
                <a:gd name="connsiteX14639" fmla="*/ 4792669 w 4853691"/>
                <a:gd name="connsiteY14639" fmla="*/ 1919884 h 4860733"/>
                <a:gd name="connsiteX14640" fmla="*/ 4790322 w 4853691"/>
                <a:gd name="connsiteY14640" fmla="*/ 1896413 h 4860733"/>
                <a:gd name="connsiteX14641" fmla="*/ 4790322 w 4853691"/>
                <a:gd name="connsiteY14641" fmla="*/ 1889372 h 4860733"/>
                <a:gd name="connsiteX14642" fmla="*/ 4790322 w 4853691"/>
                <a:gd name="connsiteY14642" fmla="*/ 1884678 h 4860733"/>
                <a:gd name="connsiteX14643" fmla="*/ 4792669 w 4853691"/>
                <a:gd name="connsiteY14643" fmla="*/ 1884678 h 4860733"/>
                <a:gd name="connsiteX14644" fmla="*/ 4795016 w 4853691"/>
                <a:gd name="connsiteY14644" fmla="*/ 1894066 h 4860733"/>
                <a:gd name="connsiteX14645" fmla="*/ 4799710 w 4853691"/>
                <a:gd name="connsiteY14645" fmla="*/ 1910496 h 4860733"/>
                <a:gd name="connsiteX14646" fmla="*/ 4802057 w 4853691"/>
                <a:gd name="connsiteY14646" fmla="*/ 1919884 h 4860733"/>
                <a:gd name="connsiteX14647" fmla="*/ 4806751 w 4853691"/>
                <a:gd name="connsiteY14647" fmla="*/ 1938660 h 4860733"/>
                <a:gd name="connsiteX14648" fmla="*/ 4809098 w 4853691"/>
                <a:gd name="connsiteY14648" fmla="*/ 1948049 h 4860733"/>
                <a:gd name="connsiteX14649" fmla="*/ 4811445 w 4853691"/>
                <a:gd name="connsiteY14649" fmla="*/ 1957437 h 4860733"/>
                <a:gd name="connsiteX14650" fmla="*/ 4799710 w 4853691"/>
                <a:gd name="connsiteY14650" fmla="*/ 1966825 h 4860733"/>
                <a:gd name="connsiteX14651" fmla="*/ 4795016 w 4853691"/>
                <a:gd name="connsiteY14651" fmla="*/ 1959784 h 4860733"/>
                <a:gd name="connsiteX14652" fmla="*/ 4778587 w 4853691"/>
                <a:gd name="connsiteY14652" fmla="*/ 1821308 h 4860733"/>
                <a:gd name="connsiteX14653" fmla="*/ 4776240 w 4853691"/>
                <a:gd name="connsiteY14653" fmla="*/ 1821308 h 4860733"/>
                <a:gd name="connsiteX14654" fmla="*/ 4771546 w 4853691"/>
                <a:gd name="connsiteY14654" fmla="*/ 1809573 h 4860733"/>
                <a:gd name="connsiteX14655" fmla="*/ 4771546 w 4853691"/>
                <a:gd name="connsiteY14655" fmla="*/ 1809573 h 4860733"/>
                <a:gd name="connsiteX14656" fmla="*/ 4776240 w 4853691"/>
                <a:gd name="connsiteY14656" fmla="*/ 1809573 h 4860733"/>
                <a:gd name="connsiteX14657" fmla="*/ 4778587 w 4853691"/>
                <a:gd name="connsiteY14657" fmla="*/ 1821308 h 4860733"/>
                <a:gd name="connsiteX14658" fmla="*/ 4607252 w 4853691"/>
                <a:gd name="connsiteY14658" fmla="*/ 1401187 h 4860733"/>
                <a:gd name="connsiteX14659" fmla="*/ 4600211 w 4853691"/>
                <a:gd name="connsiteY14659" fmla="*/ 1389451 h 4860733"/>
                <a:gd name="connsiteX14660" fmla="*/ 4595517 w 4853691"/>
                <a:gd name="connsiteY14660" fmla="*/ 1375369 h 4860733"/>
                <a:gd name="connsiteX14661" fmla="*/ 4590823 w 4853691"/>
                <a:gd name="connsiteY14661" fmla="*/ 1365981 h 4860733"/>
                <a:gd name="connsiteX14662" fmla="*/ 4593170 w 4853691"/>
                <a:gd name="connsiteY14662" fmla="*/ 1370675 h 4860733"/>
                <a:gd name="connsiteX14663" fmla="*/ 4607252 w 4853691"/>
                <a:gd name="connsiteY14663" fmla="*/ 1401187 h 4860733"/>
                <a:gd name="connsiteX14664" fmla="*/ 309810 w 4853691"/>
                <a:gd name="connsiteY14664" fmla="*/ 1354246 h 4860733"/>
                <a:gd name="connsiteX14665" fmla="*/ 305116 w 4853691"/>
                <a:gd name="connsiteY14665" fmla="*/ 1361287 h 4860733"/>
                <a:gd name="connsiteX14666" fmla="*/ 302769 w 4853691"/>
                <a:gd name="connsiteY14666" fmla="*/ 1363634 h 4860733"/>
                <a:gd name="connsiteX14667" fmla="*/ 305116 w 4853691"/>
                <a:gd name="connsiteY14667" fmla="*/ 1354246 h 4860733"/>
                <a:gd name="connsiteX14668" fmla="*/ 309810 w 4853691"/>
                <a:gd name="connsiteY14668" fmla="*/ 1354246 h 4860733"/>
                <a:gd name="connsiteX14669" fmla="*/ 93882 w 4853691"/>
                <a:gd name="connsiteY14669" fmla="*/ 1966825 h 4860733"/>
                <a:gd name="connsiteX14670" fmla="*/ 100923 w 4853691"/>
                <a:gd name="connsiteY14670" fmla="*/ 1945702 h 4860733"/>
                <a:gd name="connsiteX14671" fmla="*/ 110311 w 4853691"/>
                <a:gd name="connsiteY14671" fmla="*/ 1919884 h 4860733"/>
                <a:gd name="connsiteX14672" fmla="*/ 117352 w 4853691"/>
                <a:gd name="connsiteY14672" fmla="*/ 1901108 h 4860733"/>
                <a:gd name="connsiteX14673" fmla="*/ 124393 w 4853691"/>
                <a:gd name="connsiteY14673" fmla="*/ 1882331 h 4860733"/>
                <a:gd name="connsiteX14674" fmla="*/ 131435 w 4853691"/>
                <a:gd name="connsiteY14674" fmla="*/ 1868249 h 4860733"/>
                <a:gd name="connsiteX14675" fmla="*/ 138476 w 4853691"/>
                <a:gd name="connsiteY14675" fmla="*/ 1856514 h 4860733"/>
                <a:gd name="connsiteX14676" fmla="*/ 147864 w 4853691"/>
                <a:gd name="connsiteY14676" fmla="*/ 1840084 h 4860733"/>
                <a:gd name="connsiteX14677" fmla="*/ 154905 w 4853691"/>
                <a:gd name="connsiteY14677" fmla="*/ 1828349 h 4860733"/>
                <a:gd name="connsiteX14678" fmla="*/ 164293 w 4853691"/>
                <a:gd name="connsiteY14678" fmla="*/ 1814267 h 4860733"/>
                <a:gd name="connsiteX14679" fmla="*/ 173681 w 4853691"/>
                <a:gd name="connsiteY14679" fmla="*/ 1802532 h 4860733"/>
                <a:gd name="connsiteX14680" fmla="*/ 183070 w 4853691"/>
                <a:gd name="connsiteY14680" fmla="*/ 1788449 h 4860733"/>
                <a:gd name="connsiteX14681" fmla="*/ 192458 w 4853691"/>
                <a:gd name="connsiteY14681" fmla="*/ 1776714 h 4860733"/>
                <a:gd name="connsiteX14682" fmla="*/ 201846 w 4853691"/>
                <a:gd name="connsiteY14682" fmla="*/ 1764979 h 4860733"/>
                <a:gd name="connsiteX14683" fmla="*/ 211234 w 4853691"/>
                <a:gd name="connsiteY14683" fmla="*/ 1755591 h 4860733"/>
                <a:gd name="connsiteX14684" fmla="*/ 222969 w 4853691"/>
                <a:gd name="connsiteY14684" fmla="*/ 1743855 h 4860733"/>
                <a:gd name="connsiteX14685" fmla="*/ 232358 w 4853691"/>
                <a:gd name="connsiteY14685" fmla="*/ 1734467 h 4860733"/>
                <a:gd name="connsiteX14686" fmla="*/ 244093 w 4853691"/>
                <a:gd name="connsiteY14686" fmla="*/ 1725079 h 4860733"/>
                <a:gd name="connsiteX14687" fmla="*/ 253481 w 4853691"/>
                <a:gd name="connsiteY14687" fmla="*/ 1718038 h 4860733"/>
                <a:gd name="connsiteX14688" fmla="*/ 255828 w 4853691"/>
                <a:gd name="connsiteY14688" fmla="*/ 1727426 h 4860733"/>
                <a:gd name="connsiteX14689" fmla="*/ 258175 w 4853691"/>
                <a:gd name="connsiteY14689" fmla="*/ 1732120 h 4860733"/>
                <a:gd name="connsiteX14690" fmla="*/ 265216 w 4853691"/>
                <a:gd name="connsiteY14690" fmla="*/ 1750897 h 4860733"/>
                <a:gd name="connsiteX14691" fmla="*/ 265216 w 4853691"/>
                <a:gd name="connsiteY14691" fmla="*/ 1753244 h 4860733"/>
                <a:gd name="connsiteX14692" fmla="*/ 265216 w 4853691"/>
                <a:gd name="connsiteY14692" fmla="*/ 1755591 h 4860733"/>
                <a:gd name="connsiteX14693" fmla="*/ 262869 w 4853691"/>
                <a:gd name="connsiteY14693" fmla="*/ 1760285 h 4860733"/>
                <a:gd name="connsiteX14694" fmla="*/ 244093 w 4853691"/>
                <a:gd name="connsiteY14694" fmla="*/ 1783755 h 4860733"/>
                <a:gd name="connsiteX14695" fmla="*/ 232358 w 4853691"/>
                <a:gd name="connsiteY14695" fmla="*/ 1800185 h 4860733"/>
                <a:gd name="connsiteX14696" fmla="*/ 215928 w 4853691"/>
                <a:gd name="connsiteY14696" fmla="*/ 1823655 h 4860733"/>
                <a:gd name="connsiteX14697" fmla="*/ 204193 w 4853691"/>
                <a:gd name="connsiteY14697" fmla="*/ 1840084 h 4860733"/>
                <a:gd name="connsiteX14698" fmla="*/ 199499 w 4853691"/>
                <a:gd name="connsiteY14698" fmla="*/ 1847126 h 4860733"/>
                <a:gd name="connsiteX14699" fmla="*/ 86841 w 4853691"/>
                <a:gd name="connsiteY14699" fmla="*/ 1976213 h 4860733"/>
                <a:gd name="connsiteX14700" fmla="*/ 93882 w 4853691"/>
                <a:gd name="connsiteY14700" fmla="*/ 1966825 h 4860733"/>
                <a:gd name="connsiteX14701" fmla="*/ 1718038 w 4853691"/>
                <a:gd name="connsiteY14701" fmla="*/ 4726952 h 4860733"/>
                <a:gd name="connsiteX14702" fmla="*/ 1732120 w 4853691"/>
                <a:gd name="connsiteY14702" fmla="*/ 4733993 h 4860733"/>
                <a:gd name="connsiteX14703" fmla="*/ 1739161 w 4853691"/>
                <a:gd name="connsiteY14703" fmla="*/ 4738687 h 4860733"/>
                <a:gd name="connsiteX14704" fmla="*/ 1715691 w 4853691"/>
                <a:gd name="connsiteY14704" fmla="*/ 4731646 h 4860733"/>
                <a:gd name="connsiteX14705" fmla="*/ 1718038 w 4853691"/>
                <a:gd name="connsiteY14705" fmla="*/ 4726952 h 4860733"/>
                <a:gd name="connsiteX14706" fmla="*/ 2800027 w 4853691"/>
                <a:gd name="connsiteY14706" fmla="*/ 4813792 h 4860733"/>
                <a:gd name="connsiteX14707" fmla="*/ 2797679 w 4853691"/>
                <a:gd name="connsiteY14707" fmla="*/ 4806751 h 4860733"/>
                <a:gd name="connsiteX14708" fmla="*/ 2797679 w 4853691"/>
                <a:gd name="connsiteY14708" fmla="*/ 4806751 h 4860733"/>
                <a:gd name="connsiteX14709" fmla="*/ 2800027 w 4853691"/>
                <a:gd name="connsiteY14709" fmla="*/ 4804404 h 4860733"/>
                <a:gd name="connsiteX14710" fmla="*/ 2811762 w 4853691"/>
                <a:gd name="connsiteY14710" fmla="*/ 4811445 h 4860733"/>
                <a:gd name="connsiteX14711" fmla="*/ 2800027 w 4853691"/>
                <a:gd name="connsiteY14711" fmla="*/ 4813792 h 4860733"/>
                <a:gd name="connsiteX14712" fmla="*/ 4696440 w 4853691"/>
                <a:gd name="connsiteY14712" fmla="*/ 3314030 h 4860733"/>
                <a:gd name="connsiteX14713" fmla="*/ 4696440 w 4853691"/>
                <a:gd name="connsiteY14713" fmla="*/ 3311683 h 4860733"/>
                <a:gd name="connsiteX14714" fmla="*/ 4696440 w 4853691"/>
                <a:gd name="connsiteY14714" fmla="*/ 3309335 h 4860733"/>
                <a:gd name="connsiteX14715" fmla="*/ 4698787 w 4853691"/>
                <a:gd name="connsiteY14715" fmla="*/ 3302295 h 4860733"/>
                <a:gd name="connsiteX14716" fmla="*/ 4705828 w 4853691"/>
                <a:gd name="connsiteY14716" fmla="*/ 3285865 h 4860733"/>
                <a:gd name="connsiteX14717" fmla="*/ 4703481 w 4853691"/>
                <a:gd name="connsiteY14717" fmla="*/ 3290559 h 4860733"/>
                <a:gd name="connsiteX14718" fmla="*/ 4698787 w 4853691"/>
                <a:gd name="connsiteY14718" fmla="*/ 3299947 h 4860733"/>
                <a:gd name="connsiteX14719" fmla="*/ 4696440 w 4853691"/>
                <a:gd name="connsiteY14719" fmla="*/ 3314030 h 4860733"/>
                <a:gd name="connsiteX14720" fmla="*/ 4715216 w 4853691"/>
                <a:gd name="connsiteY14720" fmla="*/ 3257700 h 4860733"/>
                <a:gd name="connsiteX14721" fmla="*/ 4712869 w 4853691"/>
                <a:gd name="connsiteY14721" fmla="*/ 3264742 h 4860733"/>
                <a:gd name="connsiteX14722" fmla="*/ 4705828 w 4853691"/>
                <a:gd name="connsiteY14722" fmla="*/ 3281171 h 4860733"/>
                <a:gd name="connsiteX14723" fmla="*/ 4701134 w 4853691"/>
                <a:gd name="connsiteY14723" fmla="*/ 3290559 h 4860733"/>
                <a:gd name="connsiteX14724" fmla="*/ 4694093 w 4853691"/>
                <a:gd name="connsiteY14724" fmla="*/ 3304641 h 4860733"/>
                <a:gd name="connsiteX14725" fmla="*/ 4691746 w 4853691"/>
                <a:gd name="connsiteY14725" fmla="*/ 3309335 h 4860733"/>
                <a:gd name="connsiteX14726" fmla="*/ 4691746 w 4853691"/>
                <a:gd name="connsiteY14726" fmla="*/ 3306989 h 4860733"/>
                <a:gd name="connsiteX14727" fmla="*/ 4694093 w 4853691"/>
                <a:gd name="connsiteY14727" fmla="*/ 3297600 h 4860733"/>
                <a:gd name="connsiteX14728" fmla="*/ 4701134 w 4853691"/>
                <a:gd name="connsiteY14728" fmla="*/ 3274130 h 4860733"/>
                <a:gd name="connsiteX14729" fmla="*/ 4705828 w 4853691"/>
                <a:gd name="connsiteY14729" fmla="*/ 3257700 h 4860733"/>
                <a:gd name="connsiteX14730" fmla="*/ 4710522 w 4853691"/>
                <a:gd name="connsiteY14730" fmla="*/ 3248312 h 4860733"/>
                <a:gd name="connsiteX14731" fmla="*/ 4715216 w 4853691"/>
                <a:gd name="connsiteY14731" fmla="*/ 3250659 h 4860733"/>
                <a:gd name="connsiteX14732" fmla="*/ 4715216 w 4853691"/>
                <a:gd name="connsiteY14732" fmla="*/ 3257700 h 4860733"/>
                <a:gd name="connsiteX14733" fmla="*/ 4712869 w 4853691"/>
                <a:gd name="connsiteY14733" fmla="*/ 3243618 h 4860733"/>
                <a:gd name="connsiteX14734" fmla="*/ 4710522 w 4853691"/>
                <a:gd name="connsiteY14734" fmla="*/ 3250659 h 4860733"/>
                <a:gd name="connsiteX14735" fmla="*/ 4689399 w 4853691"/>
                <a:gd name="connsiteY14735" fmla="*/ 3299947 h 4860733"/>
                <a:gd name="connsiteX14736" fmla="*/ 4684705 w 4853691"/>
                <a:gd name="connsiteY14736" fmla="*/ 3297600 h 4860733"/>
                <a:gd name="connsiteX14737" fmla="*/ 4687052 w 4853691"/>
                <a:gd name="connsiteY14737" fmla="*/ 3292906 h 4860733"/>
                <a:gd name="connsiteX14738" fmla="*/ 4712869 w 4853691"/>
                <a:gd name="connsiteY14738" fmla="*/ 3241271 h 4860733"/>
                <a:gd name="connsiteX14739" fmla="*/ 4712869 w 4853691"/>
                <a:gd name="connsiteY14739" fmla="*/ 3243618 h 4860733"/>
                <a:gd name="connsiteX14740" fmla="*/ 4785628 w 4853691"/>
                <a:gd name="connsiteY14740" fmla="*/ 2060707 h 4860733"/>
                <a:gd name="connsiteX14741" fmla="*/ 4785628 w 4853691"/>
                <a:gd name="connsiteY14741" fmla="*/ 2058360 h 4860733"/>
                <a:gd name="connsiteX14742" fmla="*/ 4773892 w 4853691"/>
                <a:gd name="connsiteY14742" fmla="*/ 2002031 h 4860733"/>
                <a:gd name="connsiteX14743" fmla="*/ 4773892 w 4853691"/>
                <a:gd name="connsiteY14743" fmla="*/ 1999684 h 4860733"/>
                <a:gd name="connsiteX14744" fmla="*/ 4773892 w 4853691"/>
                <a:gd name="connsiteY14744" fmla="*/ 1999684 h 4860733"/>
                <a:gd name="connsiteX14745" fmla="*/ 4776240 w 4853691"/>
                <a:gd name="connsiteY14745" fmla="*/ 2006725 h 4860733"/>
                <a:gd name="connsiteX14746" fmla="*/ 4780934 w 4853691"/>
                <a:gd name="connsiteY14746" fmla="*/ 2020807 h 4860733"/>
                <a:gd name="connsiteX14747" fmla="*/ 4787975 w 4853691"/>
                <a:gd name="connsiteY14747" fmla="*/ 2041930 h 4860733"/>
                <a:gd name="connsiteX14748" fmla="*/ 4792669 w 4853691"/>
                <a:gd name="connsiteY14748" fmla="*/ 2056013 h 4860733"/>
                <a:gd name="connsiteX14749" fmla="*/ 4799710 w 4853691"/>
                <a:gd name="connsiteY14749" fmla="*/ 2081830 h 4860733"/>
                <a:gd name="connsiteX14750" fmla="*/ 4802057 w 4853691"/>
                <a:gd name="connsiteY14750" fmla="*/ 2093565 h 4860733"/>
                <a:gd name="connsiteX14751" fmla="*/ 4806751 w 4853691"/>
                <a:gd name="connsiteY14751" fmla="*/ 2112342 h 4860733"/>
                <a:gd name="connsiteX14752" fmla="*/ 4799710 w 4853691"/>
                <a:gd name="connsiteY14752" fmla="*/ 2114689 h 4860733"/>
                <a:gd name="connsiteX14753" fmla="*/ 4785628 w 4853691"/>
                <a:gd name="connsiteY14753" fmla="*/ 2060707 h 4860733"/>
                <a:gd name="connsiteX14754" fmla="*/ 4593170 w 4853691"/>
                <a:gd name="connsiteY14754" fmla="*/ 1377716 h 4860733"/>
                <a:gd name="connsiteX14755" fmla="*/ 4581435 w 4853691"/>
                <a:gd name="connsiteY14755" fmla="*/ 1358940 h 4860733"/>
                <a:gd name="connsiteX14756" fmla="*/ 4583782 w 4853691"/>
                <a:gd name="connsiteY14756" fmla="*/ 1358940 h 4860733"/>
                <a:gd name="connsiteX14757" fmla="*/ 4593170 w 4853691"/>
                <a:gd name="connsiteY14757" fmla="*/ 1377716 h 4860733"/>
                <a:gd name="connsiteX14758" fmla="*/ 3630881 w 4853691"/>
                <a:gd name="connsiteY14758" fmla="*/ 467062 h 4860733"/>
                <a:gd name="connsiteX14759" fmla="*/ 3628534 w 4853691"/>
                <a:gd name="connsiteY14759" fmla="*/ 462368 h 4860733"/>
                <a:gd name="connsiteX14760" fmla="*/ 3630881 w 4853691"/>
                <a:gd name="connsiteY14760" fmla="*/ 467062 h 4860733"/>
                <a:gd name="connsiteX14761" fmla="*/ 3630881 w 4853691"/>
                <a:gd name="connsiteY14761" fmla="*/ 467062 h 4860733"/>
                <a:gd name="connsiteX14762" fmla="*/ 281646 w 4853691"/>
                <a:gd name="connsiteY14762" fmla="*/ 3443117 h 4860733"/>
                <a:gd name="connsiteX14763" fmla="*/ 281646 w 4853691"/>
                <a:gd name="connsiteY14763" fmla="*/ 3443117 h 4860733"/>
                <a:gd name="connsiteX14764" fmla="*/ 305116 w 4853691"/>
                <a:gd name="connsiteY14764" fmla="*/ 3480670 h 4860733"/>
                <a:gd name="connsiteX14765" fmla="*/ 300422 w 4853691"/>
                <a:gd name="connsiteY14765" fmla="*/ 3485364 h 4860733"/>
                <a:gd name="connsiteX14766" fmla="*/ 293381 w 4853691"/>
                <a:gd name="connsiteY14766" fmla="*/ 3466588 h 4860733"/>
                <a:gd name="connsiteX14767" fmla="*/ 281646 w 4853691"/>
                <a:gd name="connsiteY14767" fmla="*/ 3443117 h 4860733"/>
                <a:gd name="connsiteX14768" fmla="*/ 964636 w 4853691"/>
                <a:gd name="connsiteY14768" fmla="*/ 4339689 h 4860733"/>
                <a:gd name="connsiteX14769" fmla="*/ 964636 w 4853691"/>
                <a:gd name="connsiteY14769" fmla="*/ 4339689 h 4860733"/>
                <a:gd name="connsiteX14770" fmla="*/ 969330 w 4853691"/>
                <a:gd name="connsiteY14770" fmla="*/ 4342036 h 4860733"/>
                <a:gd name="connsiteX14771" fmla="*/ 964636 w 4853691"/>
                <a:gd name="connsiteY14771" fmla="*/ 4344383 h 4860733"/>
                <a:gd name="connsiteX14772" fmla="*/ 964636 w 4853691"/>
                <a:gd name="connsiteY14772" fmla="*/ 4339689 h 4860733"/>
                <a:gd name="connsiteX14773" fmla="*/ 964636 w 4853691"/>
                <a:gd name="connsiteY14773" fmla="*/ 4339689 h 4860733"/>
                <a:gd name="connsiteX14774" fmla="*/ 1009230 w 4853691"/>
                <a:gd name="connsiteY14774" fmla="*/ 4381936 h 4860733"/>
                <a:gd name="connsiteX14775" fmla="*/ 992801 w 4853691"/>
                <a:gd name="connsiteY14775" fmla="*/ 4370201 h 4860733"/>
                <a:gd name="connsiteX14776" fmla="*/ 995148 w 4853691"/>
                <a:gd name="connsiteY14776" fmla="*/ 4360812 h 4860733"/>
                <a:gd name="connsiteX14777" fmla="*/ 992801 w 4853691"/>
                <a:gd name="connsiteY14777" fmla="*/ 4353771 h 4860733"/>
                <a:gd name="connsiteX14778" fmla="*/ 995148 w 4853691"/>
                <a:gd name="connsiteY14778" fmla="*/ 4356118 h 4860733"/>
                <a:gd name="connsiteX14779" fmla="*/ 1004536 w 4853691"/>
                <a:gd name="connsiteY14779" fmla="*/ 4360812 h 4860733"/>
                <a:gd name="connsiteX14780" fmla="*/ 1018618 w 4853691"/>
                <a:gd name="connsiteY14780" fmla="*/ 4367854 h 4860733"/>
                <a:gd name="connsiteX14781" fmla="*/ 1016271 w 4853691"/>
                <a:gd name="connsiteY14781" fmla="*/ 4374895 h 4860733"/>
                <a:gd name="connsiteX14782" fmla="*/ 1018618 w 4853691"/>
                <a:gd name="connsiteY14782" fmla="*/ 4381936 h 4860733"/>
                <a:gd name="connsiteX14783" fmla="*/ 1013924 w 4853691"/>
                <a:gd name="connsiteY14783" fmla="*/ 4381936 h 4860733"/>
                <a:gd name="connsiteX14784" fmla="*/ 1009230 w 4853691"/>
                <a:gd name="connsiteY14784" fmla="*/ 4381936 h 4860733"/>
                <a:gd name="connsiteX14785" fmla="*/ 1760285 w 4853691"/>
                <a:gd name="connsiteY14785" fmla="*/ 4745728 h 4860733"/>
                <a:gd name="connsiteX14786" fmla="*/ 1788449 w 4853691"/>
                <a:gd name="connsiteY14786" fmla="*/ 4755116 h 4860733"/>
                <a:gd name="connsiteX14787" fmla="*/ 1814267 w 4853691"/>
                <a:gd name="connsiteY14787" fmla="*/ 4762157 h 4860733"/>
                <a:gd name="connsiteX14788" fmla="*/ 1821308 w 4853691"/>
                <a:gd name="connsiteY14788" fmla="*/ 4764504 h 4860733"/>
                <a:gd name="connsiteX14789" fmla="*/ 1818961 w 4853691"/>
                <a:gd name="connsiteY14789" fmla="*/ 4766851 h 4860733"/>
                <a:gd name="connsiteX14790" fmla="*/ 1814267 w 4853691"/>
                <a:gd name="connsiteY14790" fmla="*/ 4766851 h 4860733"/>
                <a:gd name="connsiteX14791" fmla="*/ 1788449 w 4853691"/>
                <a:gd name="connsiteY14791" fmla="*/ 4759810 h 4860733"/>
                <a:gd name="connsiteX14792" fmla="*/ 1769673 w 4853691"/>
                <a:gd name="connsiteY14792" fmla="*/ 4750422 h 4860733"/>
                <a:gd name="connsiteX14793" fmla="*/ 1760285 w 4853691"/>
                <a:gd name="connsiteY14793" fmla="*/ 4745728 h 4860733"/>
                <a:gd name="connsiteX14794" fmla="*/ 1854167 w 4853691"/>
                <a:gd name="connsiteY14794" fmla="*/ 4780934 h 4860733"/>
                <a:gd name="connsiteX14795" fmla="*/ 1854167 w 4853691"/>
                <a:gd name="connsiteY14795" fmla="*/ 4778587 h 4860733"/>
                <a:gd name="connsiteX14796" fmla="*/ 1854167 w 4853691"/>
                <a:gd name="connsiteY14796" fmla="*/ 4776239 h 4860733"/>
                <a:gd name="connsiteX14797" fmla="*/ 1854167 w 4853691"/>
                <a:gd name="connsiteY14797" fmla="*/ 4776239 h 4860733"/>
                <a:gd name="connsiteX14798" fmla="*/ 1894066 w 4853691"/>
                <a:gd name="connsiteY14798" fmla="*/ 4785628 h 4860733"/>
                <a:gd name="connsiteX14799" fmla="*/ 1898761 w 4853691"/>
                <a:gd name="connsiteY14799" fmla="*/ 4785628 h 4860733"/>
                <a:gd name="connsiteX14800" fmla="*/ 1898761 w 4853691"/>
                <a:gd name="connsiteY14800" fmla="*/ 4787975 h 4860733"/>
                <a:gd name="connsiteX14801" fmla="*/ 1898761 w 4853691"/>
                <a:gd name="connsiteY14801" fmla="*/ 4790322 h 4860733"/>
                <a:gd name="connsiteX14802" fmla="*/ 1896414 w 4853691"/>
                <a:gd name="connsiteY14802" fmla="*/ 4790322 h 4860733"/>
                <a:gd name="connsiteX14803" fmla="*/ 1894066 w 4853691"/>
                <a:gd name="connsiteY14803" fmla="*/ 4790322 h 4860733"/>
                <a:gd name="connsiteX14804" fmla="*/ 1854167 w 4853691"/>
                <a:gd name="connsiteY14804" fmla="*/ 4780934 h 4860733"/>
                <a:gd name="connsiteX14805" fmla="*/ 1936313 w 4853691"/>
                <a:gd name="connsiteY14805" fmla="*/ 4795016 h 4860733"/>
                <a:gd name="connsiteX14806" fmla="*/ 2027848 w 4853691"/>
                <a:gd name="connsiteY14806" fmla="*/ 4813792 h 4860733"/>
                <a:gd name="connsiteX14807" fmla="*/ 1936313 w 4853691"/>
                <a:gd name="connsiteY14807" fmla="*/ 4797363 h 4860733"/>
                <a:gd name="connsiteX14808" fmla="*/ 1936313 w 4853691"/>
                <a:gd name="connsiteY14808" fmla="*/ 4795016 h 4860733"/>
                <a:gd name="connsiteX14809" fmla="*/ 4651846 w 4853691"/>
                <a:gd name="connsiteY14809" fmla="*/ 3419647 h 4860733"/>
                <a:gd name="connsiteX14810" fmla="*/ 4658887 w 4853691"/>
                <a:gd name="connsiteY14810" fmla="*/ 3405564 h 4860733"/>
                <a:gd name="connsiteX14811" fmla="*/ 4665929 w 4853691"/>
                <a:gd name="connsiteY14811" fmla="*/ 3393829 h 4860733"/>
                <a:gd name="connsiteX14812" fmla="*/ 4658887 w 4853691"/>
                <a:gd name="connsiteY14812" fmla="*/ 3412606 h 4860733"/>
                <a:gd name="connsiteX14813" fmla="*/ 4651846 w 4853691"/>
                <a:gd name="connsiteY14813" fmla="*/ 3419647 h 4860733"/>
                <a:gd name="connsiteX14814" fmla="*/ 4811445 w 4853691"/>
                <a:gd name="connsiteY14814" fmla="*/ 2706145 h 4860733"/>
                <a:gd name="connsiteX14815" fmla="*/ 4811445 w 4853691"/>
                <a:gd name="connsiteY14815" fmla="*/ 2701451 h 4860733"/>
                <a:gd name="connsiteX14816" fmla="*/ 4811445 w 4853691"/>
                <a:gd name="connsiteY14816" fmla="*/ 2706145 h 4860733"/>
                <a:gd name="connsiteX14817" fmla="*/ 4811445 w 4853691"/>
                <a:gd name="connsiteY14817" fmla="*/ 2706145 h 4860733"/>
                <a:gd name="connsiteX14818" fmla="*/ 4818487 w 4853691"/>
                <a:gd name="connsiteY14818" fmla="*/ 2626345 h 4860733"/>
                <a:gd name="connsiteX14819" fmla="*/ 4818487 w 4853691"/>
                <a:gd name="connsiteY14819" fmla="*/ 2614610 h 4860733"/>
                <a:gd name="connsiteX14820" fmla="*/ 4818487 w 4853691"/>
                <a:gd name="connsiteY14820" fmla="*/ 2619304 h 4860733"/>
                <a:gd name="connsiteX14821" fmla="*/ 4818487 w 4853691"/>
                <a:gd name="connsiteY14821" fmla="*/ 2628692 h 4860733"/>
                <a:gd name="connsiteX14822" fmla="*/ 4818487 w 4853691"/>
                <a:gd name="connsiteY14822" fmla="*/ 2628692 h 4860733"/>
                <a:gd name="connsiteX14823" fmla="*/ 4818487 w 4853691"/>
                <a:gd name="connsiteY14823" fmla="*/ 2626345 h 4860733"/>
                <a:gd name="connsiteX14824" fmla="*/ 302769 w 4853691"/>
                <a:gd name="connsiteY14824" fmla="*/ 1354246 h 4860733"/>
                <a:gd name="connsiteX14825" fmla="*/ 302769 w 4853691"/>
                <a:gd name="connsiteY14825" fmla="*/ 1354246 h 4860733"/>
                <a:gd name="connsiteX14826" fmla="*/ 302769 w 4853691"/>
                <a:gd name="connsiteY14826" fmla="*/ 1363634 h 4860733"/>
                <a:gd name="connsiteX14827" fmla="*/ 300422 w 4853691"/>
                <a:gd name="connsiteY14827" fmla="*/ 1370675 h 4860733"/>
                <a:gd name="connsiteX14828" fmla="*/ 288687 w 4853691"/>
                <a:gd name="connsiteY14828" fmla="*/ 1389451 h 4860733"/>
                <a:gd name="connsiteX14829" fmla="*/ 276951 w 4853691"/>
                <a:gd name="connsiteY14829" fmla="*/ 1408228 h 4860733"/>
                <a:gd name="connsiteX14830" fmla="*/ 281646 w 4853691"/>
                <a:gd name="connsiteY14830" fmla="*/ 1396493 h 4860733"/>
                <a:gd name="connsiteX14831" fmla="*/ 302769 w 4853691"/>
                <a:gd name="connsiteY14831" fmla="*/ 1354246 h 4860733"/>
                <a:gd name="connsiteX14832" fmla="*/ 37553 w 4853691"/>
                <a:gd name="connsiteY14832" fmla="*/ 2731962 h 4860733"/>
                <a:gd name="connsiteX14833" fmla="*/ 37553 w 4853691"/>
                <a:gd name="connsiteY14833" fmla="*/ 2731962 h 4860733"/>
                <a:gd name="connsiteX14834" fmla="*/ 44594 w 4853691"/>
                <a:gd name="connsiteY14834" fmla="*/ 2785944 h 4860733"/>
                <a:gd name="connsiteX14835" fmla="*/ 37553 w 4853691"/>
                <a:gd name="connsiteY14835" fmla="*/ 2731962 h 4860733"/>
                <a:gd name="connsiteX14836" fmla="*/ 37553 w 4853691"/>
                <a:gd name="connsiteY14836" fmla="*/ 2731962 h 4860733"/>
                <a:gd name="connsiteX14837" fmla="*/ 93882 w 4853691"/>
                <a:gd name="connsiteY14837" fmla="*/ 2987790 h 4860733"/>
                <a:gd name="connsiteX14838" fmla="*/ 86841 w 4853691"/>
                <a:gd name="connsiteY14838" fmla="*/ 2992484 h 4860733"/>
                <a:gd name="connsiteX14839" fmla="*/ 51635 w 4853691"/>
                <a:gd name="connsiteY14839" fmla="*/ 2825844 h 4860733"/>
                <a:gd name="connsiteX14840" fmla="*/ 93882 w 4853691"/>
                <a:gd name="connsiteY14840" fmla="*/ 2987790 h 4860733"/>
                <a:gd name="connsiteX14841" fmla="*/ 992801 w 4853691"/>
                <a:gd name="connsiteY14841" fmla="*/ 4372548 h 4860733"/>
                <a:gd name="connsiteX14842" fmla="*/ 999842 w 4853691"/>
                <a:gd name="connsiteY14842" fmla="*/ 4377242 h 4860733"/>
                <a:gd name="connsiteX14843" fmla="*/ 1002189 w 4853691"/>
                <a:gd name="connsiteY14843" fmla="*/ 4379589 h 4860733"/>
                <a:gd name="connsiteX14844" fmla="*/ 995148 w 4853691"/>
                <a:gd name="connsiteY14844" fmla="*/ 4377242 h 4860733"/>
                <a:gd name="connsiteX14845" fmla="*/ 992801 w 4853691"/>
                <a:gd name="connsiteY14845" fmla="*/ 4372548 h 4860733"/>
                <a:gd name="connsiteX14846" fmla="*/ 992801 w 4853691"/>
                <a:gd name="connsiteY14846" fmla="*/ 4372548 h 4860733"/>
                <a:gd name="connsiteX14847" fmla="*/ 1013924 w 4853691"/>
                <a:gd name="connsiteY14847" fmla="*/ 4384283 h 4860733"/>
                <a:gd name="connsiteX14848" fmla="*/ 1018618 w 4853691"/>
                <a:gd name="connsiteY14848" fmla="*/ 4384283 h 4860733"/>
                <a:gd name="connsiteX14849" fmla="*/ 1023312 w 4853691"/>
                <a:gd name="connsiteY14849" fmla="*/ 4384283 h 4860733"/>
                <a:gd name="connsiteX14850" fmla="*/ 1035047 w 4853691"/>
                <a:gd name="connsiteY14850" fmla="*/ 4393671 h 4860733"/>
                <a:gd name="connsiteX14851" fmla="*/ 1032700 w 4853691"/>
                <a:gd name="connsiteY14851" fmla="*/ 4396018 h 4860733"/>
                <a:gd name="connsiteX14852" fmla="*/ 1020965 w 4853691"/>
                <a:gd name="connsiteY14852" fmla="*/ 4388977 h 4860733"/>
                <a:gd name="connsiteX14853" fmla="*/ 1013924 w 4853691"/>
                <a:gd name="connsiteY14853" fmla="*/ 4384283 h 4860733"/>
                <a:gd name="connsiteX14854" fmla="*/ 1797838 w 4853691"/>
                <a:gd name="connsiteY14854" fmla="*/ 4764504 h 4860733"/>
                <a:gd name="connsiteX14855" fmla="*/ 1816614 w 4853691"/>
                <a:gd name="connsiteY14855" fmla="*/ 4769199 h 4860733"/>
                <a:gd name="connsiteX14856" fmla="*/ 1814267 w 4853691"/>
                <a:gd name="connsiteY14856" fmla="*/ 4771545 h 4860733"/>
                <a:gd name="connsiteX14857" fmla="*/ 1800185 w 4853691"/>
                <a:gd name="connsiteY14857" fmla="*/ 4766851 h 4860733"/>
                <a:gd name="connsiteX14858" fmla="*/ 1797838 w 4853691"/>
                <a:gd name="connsiteY14858" fmla="*/ 4764504 h 4860733"/>
                <a:gd name="connsiteX14859" fmla="*/ 2800027 w 4853691"/>
                <a:gd name="connsiteY14859" fmla="*/ 4816140 h 4860733"/>
                <a:gd name="connsiteX14860" fmla="*/ 2800027 w 4853691"/>
                <a:gd name="connsiteY14860" fmla="*/ 4816140 h 4860733"/>
                <a:gd name="connsiteX14861" fmla="*/ 2861050 w 4853691"/>
                <a:gd name="connsiteY14861" fmla="*/ 4806751 h 4860733"/>
                <a:gd name="connsiteX14862" fmla="*/ 2861050 w 4853691"/>
                <a:gd name="connsiteY14862" fmla="*/ 4806751 h 4860733"/>
                <a:gd name="connsiteX14863" fmla="*/ 2872785 w 4853691"/>
                <a:gd name="connsiteY14863" fmla="*/ 4804404 h 4860733"/>
                <a:gd name="connsiteX14864" fmla="*/ 2879826 w 4853691"/>
                <a:gd name="connsiteY14864" fmla="*/ 4804404 h 4860733"/>
                <a:gd name="connsiteX14865" fmla="*/ 2884520 w 4853691"/>
                <a:gd name="connsiteY14865" fmla="*/ 4804404 h 4860733"/>
                <a:gd name="connsiteX14866" fmla="*/ 2907991 w 4853691"/>
                <a:gd name="connsiteY14866" fmla="*/ 4804404 h 4860733"/>
                <a:gd name="connsiteX14867" fmla="*/ 2931461 w 4853691"/>
                <a:gd name="connsiteY14867" fmla="*/ 4804404 h 4860733"/>
                <a:gd name="connsiteX14868" fmla="*/ 2816456 w 4853691"/>
                <a:gd name="connsiteY14868" fmla="*/ 4813792 h 4860733"/>
                <a:gd name="connsiteX14869" fmla="*/ 2800027 w 4853691"/>
                <a:gd name="connsiteY14869" fmla="*/ 4816140 h 4860733"/>
                <a:gd name="connsiteX14870" fmla="*/ 2983096 w 4853691"/>
                <a:gd name="connsiteY14870" fmla="*/ 4783281 h 4860733"/>
                <a:gd name="connsiteX14871" fmla="*/ 2978402 w 4853691"/>
                <a:gd name="connsiteY14871" fmla="*/ 4780934 h 4860733"/>
                <a:gd name="connsiteX14872" fmla="*/ 3032384 w 4853691"/>
                <a:gd name="connsiteY14872" fmla="*/ 4773893 h 4860733"/>
                <a:gd name="connsiteX14873" fmla="*/ 3018302 w 4853691"/>
                <a:gd name="connsiteY14873" fmla="*/ 4776239 h 4860733"/>
                <a:gd name="connsiteX14874" fmla="*/ 2983096 w 4853691"/>
                <a:gd name="connsiteY14874" fmla="*/ 4783281 h 4860733"/>
                <a:gd name="connsiteX14875" fmla="*/ 3473629 w 4853691"/>
                <a:gd name="connsiteY14875" fmla="*/ 4623681 h 4860733"/>
                <a:gd name="connsiteX14876" fmla="*/ 3522917 w 4853691"/>
                <a:gd name="connsiteY14876" fmla="*/ 4597864 h 4860733"/>
                <a:gd name="connsiteX14877" fmla="*/ 3536999 w 4853691"/>
                <a:gd name="connsiteY14877" fmla="*/ 4590823 h 4860733"/>
                <a:gd name="connsiteX14878" fmla="*/ 3532305 w 4853691"/>
                <a:gd name="connsiteY14878" fmla="*/ 4593170 h 4860733"/>
                <a:gd name="connsiteX14879" fmla="*/ 3518223 w 4853691"/>
                <a:gd name="connsiteY14879" fmla="*/ 4602558 h 4860733"/>
                <a:gd name="connsiteX14880" fmla="*/ 3515876 w 4853691"/>
                <a:gd name="connsiteY14880" fmla="*/ 4604905 h 4860733"/>
                <a:gd name="connsiteX14881" fmla="*/ 3475976 w 4853691"/>
                <a:gd name="connsiteY14881" fmla="*/ 4626029 h 4860733"/>
                <a:gd name="connsiteX14882" fmla="*/ 3473629 w 4853691"/>
                <a:gd name="connsiteY14882" fmla="*/ 4623681 h 4860733"/>
                <a:gd name="connsiteX14883" fmla="*/ 3656698 w 4853691"/>
                <a:gd name="connsiteY14883" fmla="*/ 4515718 h 4860733"/>
                <a:gd name="connsiteX14884" fmla="*/ 3661392 w 4853691"/>
                <a:gd name="connsiteY14884" fmla="*/ 4513370 h 4860733"/>
                <a:gd name="connsiteX14885" fmla="*/ 3677822 w 4853691"/>
                <a:gd name="connsiteY14885" fmla="*/ 4501635 h 4860733"/>
                <a:gd name="connsiteX14886" fmla="*/ 3661392 w 4853691"/>
                <a:gd name="connsiteY14886" fmla="*/ 4513370 h 4860733"/>
                <a:gd name="connsiteX14887" fmla="*/ 3656698 w 4853691"/>
                <a:gd name="connsiteY14887" fmla="*/ 4515718 h 4860733"/>
                <a:gd name="connsiteX14888" fmla="*/ 4818487 w 4853691"/>
                <a:gd name="connsiteY14888" fmla="*/ 2616957 h 4860733"/>
                <a:gd name="connsiteX14889" fmla="*/ 4818487 w 4853691"/>
                <a:gd name="connsiteY14889" fmla="*/ 2562975 h 4860733"/>
                <a:gd name="connsiteX14890" fmla="*/ 4818487 w 4853691"/>
                <a:gd name="connsiteY14890" fmla="*/ 2562975 h 4860733"/>
                <a:gd name="connsiteX14891" fmla="*/ 4820833 w 4853691"/>
                <a:gd name="connsiteY14891" fmla="*/ 2628692 h 4860733"/>
                <a:gd name="connsiteX14892" fmla="*/ 4816139 w 4853691"/>
                <a:gd name="connsiteY14892" fmla="*/ 2628692 h 4860733"/>
                <a:gd name="connsiteX14893" fmla="*/ 4818487 w 4853691"/>
                <a:gd name="connsiteY14893" fmla="*/ 2616957 h 4860733"/>
                <a:gd name="connsiteX14894" fmla="*/ 4816139 w 4853691"/>
                <a:gd name="connsiteY14894" fmla="*/ 2253165 h 4860733"/>
                <a:gd name="connsiteX14895" fmla="*/ 4816139 w 4853691"/>
                <a:gd name="connsiteY14895" fmla="*/ 2234388 h 4860733"/>
                <a:gd name="connsiteX14896" fmla="*/ 4816139 w 4853691"/>
                <a:gd name="connsiteY14896" fmla="*/ 2215612 h 4860733"/>
                <a:gd name="connsiteX14897" fmla="*/ 4813793 w 4853691"/>
                <a:gd name="connsiteY14897" fmla="*/ 2152242 h 4860733"/>
                <a:gd name="connsiteX14898" fmla="*/ 4818487 w 4853691"/>
                <a:gd name="connsiteY14898" fmla="*/ 2152242 h 4860733"/>
                <a:gd name="connsiteX14899" fmla="*/ 4818487 w 4853691"/>
                <a:gd name="connsiteY14899" fmla="*/ 2201530 h 4860733"/>
                <a:gd name="connsiteX14900" fmla="*/ 4816139 w 4853691"/>
                <a:gd name="connsiteY14900" fmla="*/ 2253165 h 4860733"/>
                <a:gd name="connsiteX14901" fmla="*/ 4816139 w 4853691"/>
                <a:gd name="connsiteY14901" fmla="*/ 1999684 h 4860733"/>
                <a:gd name="connsiteX14902" fmla="*/ 4816139 w 4853691"/>
                <a:gd name="connsiteY14902" fmla="*/ 1994990 h 4860733"/>
                <a:gd name="connsiteX14903" fmla="*/ 4818487 w 4853691"/>
                <a:gd name="connsiteY14903" fmla="*/ 1994990 h 4860733"/>
                <a:gd name="connsiteX14904" fmla="*/ 4820833 w 4853691"/>
                <a:gd name="connsiteY14904" fmla="*/ 2006725 h 4860733"/>
                <a:gd name="connsiteX14905" fmla="*/ 4820833 w 4853691"/>
                <a:gd name="connsiteY14905" fmla="*/ 2011419 h 4860733"/>
                <a:gd name="connsiteX14906" fmla="*/ 4820833 w 4853691"/>
                <a:gd name="connsiteY14906" fmla="*/ 2013766 h 4860733"/>
                <a:gd name="connsiteX14907" fmla="*/ 4816139 w 4853691"/>
                <a:gd name="connsiteY14907" fmla="*/ 2016113 h 4860733"/>
                <a:gd name="connsiteX14908" fmla="*/ 4816139 w 4853691"/>
                <a:gd name="connsiteY14908" fmla="*/ 1999684 h 4860733"/>
                <a:gd name="connsiteX14909" fmla="*/ 3468935 w 4853691"/>
                <a:gd name="connsiteY14909" fmla="*/ 298075 h 4860733"/>
                <a:gd name="connsiteX14910" fmla="*/ 3464241 w 4853691"/>
                <a:gd name="connsiteY14910" fmla="*/ 293381 h 4860733"/>
                <a:gd name="connsiteX14911" fmla="*/ 3468935 w 4853691"/>
                <a:gd name="connsiteY14911" fmla="*/ 298075 h 4860733"/>
                <a:gd name="connsiteX14912" fmla="*/ 3468935 w 4853691"/>
                <a:gd name="connsiteY14912" fmla="*/ 298075 h 4860733"/>
                <a:gd name="connsiteX14913" fmla="*/ 1002189 w 4853691"/>
                <a:gd name="connsiteY14913" fmla="*/ 4381936 h 4860733"/>
                <a:gd name="connsiteX14914" fmla="*/ 1004536 w 4853691"/>
                <a:gd name="connsiteY14914" fmla="*/ 4381936 h 4860733"/>
                <a:gd name="connsiteX14915" fmla="*/ 1006883 w 4853691"/>
                <a:gd name="connsiteY14915" fmla="*/ 4381936 h 4860733"/>
                <a:gd name="connsiteX14916" fmla="*/ 1006883 w 4853691"/>
                <a:gd name="connsiteY14916" fmla="*/ 4381936 h 4860733"/>
                <a:gd name="connsiteX14917" fmla="*/ 1011577 w 4853691"/>
                <a:gd name="connsiteY14917" fmla="*/ 4384283 h 4860733"/>
                <a:gd name="connsiteX14918" fmla="*/ 1028006 w 4853691"/>
                <a:gd name="connsiteY14918" fmla="*/ 4393671 h 4860733"/>
                <a:gd name="connsiteX14919" fmla="*/ 1023312 w 4853691"/>
                <a:gd name="connsiteY14919" fmla="*/ 4396018 h 4860733"/>
                <a:gd name="connsiteX14920" fmla="*/ 1002189 w 4853691"/>
                <a:gd name="connsiteY14920" fmla="*/ 4379589 h 4860733"/>
                <a:gd name="connsiteX14921" fmla="*/ 1002189 w 4853691"/>
                <a:gd name="connsiteY14921" fmla="*/ 4381936 h 4860733"/>
                <a:gd name="connsiteX14922" fmla="*/ 2729615 w 4853691"/>
                <a:gd name="connsiteY14922" fmla="*/ 4839610 h 4860733"/>
                <a:gd name="connsiteX14923" fmla="*/ 2736656 w 4853691"/>
                <a:gd name="connsiteY14923" fmla="*/ 4837263 h 4860733"/>
                <a:gd name="connsiteX14924" fmla="*/ 2741350 w 4853691"/>
                <a:gd name="connsiteY14924" fmla="*/ 4834916 h 4860733"/>
                <a:gd name="connsiteX14925" fmla="*/ 2760127 w 4853691"/>
                <a:gd name="connsiteY14925" fmla="*/ 4827875 h 4860733"/>
                <a:gd name="connsiteX14926" fmla="*/ 2764821 w 4853691"/>
                <a:gd name="connsiteY14926" fmla="*/ 4825528 h 4860733"/>
                <a:gd name="connsiteX14927" fmla="*/ 2764821 w 4853691"/>
                <a:gd name="connsiteY14927" fmla="*/ 4825528 h 4860733"/>
                <a:gd name="connsiteX14928" fmla="*/ 2774209 w 4853691"/>
                <a:gd name="connsiteY14928" fmla="*/ 4832569 h 4860733"/>
                <a:gd name="connsiteX14929" fmla="*/ 2739003 w 4853691"/>
                <a:gd name="connsiteY14929" fmla="*/ 4837263 h 4860733"/>
                <a:gd name="connsiteX14930" fmla="*/ 2729615 w 4853691"/>
                <a:gd name="connsiteY14930" fmla="*/ 4839610 h 4860733"/>
                <a:gd name="connsiteX14931" fmla="*/ 4752769 w 4853691"/>
                <a:gd name="connsiteY14931" fmla="*/ 3147389 h 4860733"/>
                <a:gd name="connsiteX14932" fmla="*/ 4757463 w 4853691"/>
                <a:gd name="connsiteY14932" fmla="*/ 3128613 h 4860733"/>
                <a:gd name="connsiteX14933" fmla="*/ 4762157 w 4853691"/>
                <a:gd name="connsiteY14933" fmla="*/ 3114531 h 4860733"/>
                <a:gd name="connsiteX14934" fmla="*/ 4755116 w 4853691"/>
                <a:gd name="connsiteY14934" fmla="*/ 3138001 h 4860733"/>
                <a:gd name="connsiteX14935" fmla="*/ 4752769 w 4853691"/>
                <a:gd name="connsiteY14935" fmla="*/ 3147389 h 4860733"/>
                <a:gd name="connsiteX14936" fmla="*/ 4827875 w 4853691"/>
                <a:gd name="connsiteY14936" fmla="*/ 2788291 h 4860733"/>
                <a:gd name="connsiteX14937" fmla="*/ 4811445 w 4853691"/>
                <a:gd name="connsiteY14937" fmla="*/ 2797679 h 4860733"/>
                <a:gd name="connsiteX14938" fmla="*/ 4813793 w 4853691"/>
                <a:gd name="connsiteY14938" fmla="*/ 2781250 h 4860733"/>
                <a:gd name="connsiteX14939" fmla="*/ 4818487 w 4853691"/>
                <a:gd name="connsiteY14939" fmla="*/ 2710839 h 4860733"/>
                <a:gd name="connsiteX14940" fmla="*/ 4818487 w 4853691"/>
                <a:gd name="connsiteY14940" fmla="*/ 2708492 h 4860733"/>
                <a:gd name="connsiteX14941" fmla="*/ 4820833 w 4853691"/>
                <a:gd name="connsiteY14941" fmla="*/ 2666245 h 4860733"/>
                <a:gd name="connsiteX14942" fmla="*/ 4827875 w 4853691"/>
                <a:gd name="connsiteY14942" fmla="*/ 2668592 h 4860733"/>
                <a:gd name="connsiteX14943" fmla="*/ 4827875 w 4853691"/>
                <a:gd name="connsiteY14943" fmla="*/ 2788291 h 4860733"/>
                <a:gd name="connsiteX14944" fmla="*/ 4802057 w 4853691"/>
                <a:gd name="connsiteY14944" fmla="*/ 2398681 h 4860733"/>
                <a:gd name="connsiteX14945" fmla="*/ 4795016 w 4853691"/>
                <a:gd name="connsiteY14945" fmla="*/ 2401028 h 4860733"/>
                <a:gd name="connsiteX14946" fmla="*/ 4804404 w 4853691"/>
                <a:gd name="connsiteY14946" fmla="*/ 2335311 h 4860733"/>
                <a:gd name="connsiteX14947" fmla="*/ 4806751 w 4853691"/>
                <a:gd name="connsiteY14947" fmla="*/ 2335311 h 4860733"/>
                <a:gd name="connsiteX14948" fmla="*/ 4802057 w 4853691"/>
                <a:gd name="connsiteY14948" fmla="*/ 2398681 h 4860733"/>
                <a:gd name="connsiteX14949" fmla="*/ 4818487 w 4853691"/>
                <a:gd name="connsiteY14949" fmla="*/ 2166324 h 4860733"/>
                <a:gd name="connsiteX14950" fmla="*/ 4818487 w 4853691"/>
                <a:gd name="connsiteY14950" fmla="*/ 2159283 h 4860733"/>
                <a:gd name="connsiteX14951" fmla="*/ 4818487 w 4853691"/>
                <a:gd name="connsiteY14951" fmla="*/ 2147548 h 4860733"/>
                <a:gd name="connsiteX14952" fmla="*/ 4818487 w 4853691"/>
                <a:gd name="connsiteY14952" fmla="*/ 2147548 h 4860733"/>
                <a:gd name="connsiteX14953" fmla="*/ 4818487 w 4853691"/>
                <a:gd name="connsiteY14953" fmla="*/ 2166324 h 4860733"/>
                <a:gd name="connsiteX14954" fmla="*/ 4818487 w 4853691"/>
                <a:gd name="connsiteY14954" fmla="*/ 2114689 h 4860733"/>
                <a:gd name="connsiteX14955" fmla="*/ 4818487 w 4853691"/>
                <a:gd name="connsiteY14955" fmla="*/ 2114689 h 4860733"/>
                <a:gd name="connsiteX14956" fmla="*/ 4816139 w 4853691"/>
                <a:gd name="connsiteY14956" fmla="*/ 2109995 h 4860733"/>
                <a:gd name="connsiteX14957" fmla="*/ 4816139 w 4853691"/>
                <a:gd name="connsiteY14957" fmla="*/ 2098260 h 4860733"/>
                <a:gd name="connsiteX14958" fmla="*/ 4816139 w 4853691"/>
                <a:gd name="connsiteY14958" fmla="*/ 2081830 h 4860733"/>
                <a:gd name="connsiteX14959" fmla="*/ 4816139 w 4853691"/>
                <a:gd name="connsiteY14959" fmla="*/ 2070095 h 4860733"/>
                <a:gd name="connsiteX14960" fmla="*/ 4816139 w 4853691"/>
                <a:gd name="connsiteY14960" fmla="*/ 2053666 h 4860733"/>
                <a:gd name="connsiteX14961" fmla="*/ 4816139 w 4853691"/>
                <a:gd name="connsiteY14961" fmla="*/ 2048971 h 4860733"/>
                <a:gd name="connsiteX14962" fmla="*/ 4820833 w 4853691"/>
                <a:gd name="connsiteY14962" fmla="*/ 2051319 h 4860733"/>
                <a:gd name="connsiteX14963" fmla="*/ 4818487 w 4853691"/>
                <a:gd name="connsiteY14963" fmla="*/ 2114689 h 4860733"/>
                <a:gd name="connsiteX14964" fmla="*/ 3551081 w 4853691"/>
                <a:gd name="connsiteY14964" fmla="*/ 291034 h 4860733"/>
                <a:gd name="connsiteX14965" fmla="*/ 3546387 w 4853691"/>
                <a:gd name="connsiteY14965" fmla="*/ 302769 h 4860733"/>
                <a:gd name="connsiteX14966" fmla="*/ 3567511 w 4853691"/>
                <a:gd name="connsiteY14966" fmla="*/ 323892 h 4860733"/>
                <a:gd name="connsiteX14967" fmla="*/ 3579246 w 4853691"/>
                <a:gd name="connsiteY14967" fmla="*/ 319198 h 4860733"/>
                <a:gd name="connsiteX14968" fmla="*/ 3579246 w 4853691"/>
                <a:gd name="connsiteY14968" fmla="*/ 321545 h 4860733"/>
                <a:gd name="connsiteX14969" fmla="*/ 3586287 w 4853691"/>
                <a:gd name="connsiteY14969" fmla="*/ 330934 h 4860733"/>
                <a:gd name="connsiteX14970" fmla="*/ 3588634 w 4853691"/>
                <a:gd name="connsiteY14970" fmla="*/ 335628 h 4860733"/>
                <a:gd name="connsiteX14971" fmla="*/ 3595675 w 4853691"/>
                <a:gd name="connsiteY14971" fmla="*/ 347363 h 4860733"/>
                <a:gd name="connsiteX14972" fmla="*/ 3598022 w 4853691"/>
                <a:gd name="connsiteY14972" fmla="*/ 352057 h 4860733"/>
                <a:gd name="connsiteX14973" fmla="*/ 3602716 w 4853691"/>
                <a:gd name="connsiteY14973" fmla="*/ 363792 h 4860733"/>
                <a:gd name="connsiteX14974" fmla="*/ 3598022 w 4853691"/>
                <a:gd name="connsiteY14974" fmla="*/ 361445 h 4860733"/>
                <a:gd name="connsiteX14975" fmla="*/ 3569858 w 4853691"/>
                <a:gd name="connsiteY14975" fmla="*/ 345016 h 4860733"/>
                <a:gd name="connsiteX14976" fmla="*/ 3544040 w 4853691"/>
                <a:gd name="connsiteY14976" fmla="*/ 330934 h 4860733"/>
                <a:gd name="connsiteX14977" fmla="*/ 3506487 w 4853691"/>
                <a:gd name="connsiteY14977" fmla="*/ 312157 h 4860733"/>
                <a:gd name="connsiteX14978" fmla="*/ 3508834 w 4853691"/>
                <a:gd name="connsiteY14978" fmla="*/ 302769 h 4860733"/>
                <a:gd name="connsiteX14979" fmla="*/ 3504140 w 4853691"/>
                <a:gd name="connsiteY14979" fmla="*/ 291034 h 4860733"/>
                <a:gd name="connsiteX14980" fmla="*/ 3508834 w 4853691"/>
                <a:gd name="connsiteY14980" fmla="*/ 288687 h 4860733"/>
                <a:gd name="connsiteX14981" fmla="*/ 3515876 w 4853691"/>
                <a:gd name="connsiteY14981" fmla="*/ 286340 h 4860733"/>
                <a:gd name="connsiteX14982" fmla="*/ 3520570 w 4853691"/>
                <a:gd name="connsiteY14982" fmla="*/ 283993 h 4860733"/>
                <a:gd name="connsiteX14983" fmla="*/ 3532305 w 4853691"/>
                <a:gd name="connsiteY14983" fmla="*/ 281646 h 4860733"/>
                <a:gd name="connsiteX14984" fmla="*/ 3551081 w 4853691"/>
                <a:gd name="connsiteY14984" fmla="*/ 291034 h 4860733"/>
                <a:gd name="connsiteX14985" fmla="*/ 51635 w 4853691"/>
                <a:gd name="connsiteY14985" fmla="*/ 2027848 h 4860733"/>
                <a:gd name="connsiteX14986" fmla="*/ 56329 w 4853691"/>
                <a:gd name="connsiteY14986" fmla="*/ 2027848 h 4860733"/>
                <a:gd name="connsiteX14987" fmla="*/ 56329 w 4853691"/>
                <a:gd name="connsiteY14987" fmla="*/ 2030195 h 4860733"/>
                <a:gd name="connsiteX14988" fmla="*/ 53982 w 4853691"/>
                <a:gd name="connsiteY14988" fmla="*/ 2037236 h 4860733"/>
                <a:gd name="connsiteX14989" fmla="*/ 53982 w 4853691"/>
                <a:gd name="connsiteY14989" fmla="*/ 2037236 h 4860733"/>
                <a:gd name="connsiteX14990" fmla="*/ 46941 w 4853691"/>
                <a:gd name="connsiteY14990" fmla="*/ 2039583 h 4860733"/>
                <a:gd name="connsiteX14991" fmla="*/ 51635 w 4853691"/>
                <a:gd name="connsiteY14991" fmla="*/ 2027848 h 4860733"/>
                <a:gd name="connsiteX14992" fmla="*/ 25818 w 4853691"/>
                <a:gd name="connsiteY14992" fmla="*/ 2255512 h 4860733"/>
                <a:gd name="connsiteX14993" fmla="*/ 39900 w 4853691"/>
                <a:gd name="connsiteY14993" fmla="*/ 2065401 h 4860733"/>
                <a:gd name="connsiteX14994" fmla="*/ 44594 w 4853691"/>
                <a:gd name="connsiteY14994" fmla="*/ 2072442 h 4860733"/>
                <a:gd name="connsiteX14995" fmla="*/ 44594 w 4853691"/>
                <a:gd name="connsiteY14995" fmla="*/ 2077136 h 4860733"/>
                <a:gd name="connsiteX14996" fmla="*/ 44594 w 4853691"/>
                <a:gd name="connsiteY14996" fmla="*/ 2084177 h 4860733"/>
                <a:gd name="connsiteX14997" fmla="*/ 42247 w 4853691"/>
                <a:gd name="connsiteY14997" fmla="*/ 2093565 h 4860733"/>
                <a:gd name="connsiteX14998" fmla="*/ 42247 w 4853691"/>
                <a:gd name="connsiteY14998" fmla="*/ 2102954 h 4860733"/>
                <a:gd name="connsiteX14999" fmla="*/ 42247 w 4853691"/>
                <a:gd name="connsiteY14999" fmla="*/ 2112342 h 4860733"/>
                <a:gd name="connsiteX15000" fmla="*/ 39900 w 4853691"/>
                <a:gd name="connsiteY15000" fmla="*/ 2128771 h 4860733"/>
                <a:gd name="connsiteX15001" fmla="*/ 39900 w 4853691"/>
                <a:gd name="connsiteY15001" fmla="*/ 2133465 h 4860733"/>
                <a:gd name="connsiteX15002" fmla="*/ 37553 w 4853691"/>
                <a:gd name="connsiteY15002" fmla="*/ 2147548 h 4860733"/>
                <a:gd name="connsiteX15003" fmla="*/ 37553 w 4853691"/>
                <a:gd name="connsiteY15003" fmla="*/ 2152242 h 4860733"/>
                <a:gd name="connsiteX15004" fmla="*/ 35206 w 4853691"/>
                <a:gd name="connsiteY15004" fmla="*/ 2166324 h 4860733"/>
                <a:gd name="connsiteX15005" fmla="*/ 35206 w 4853691"/>
                <a:gd name="connsiteY15005" fmla="*/ 2171018 h 4860733"/>
                <a:gd name="connsiteX15006" fmla="*/ 35206 w 4853691"/>
                <a:gd name="connsiteY15006" fmla="*/ 2187447 h 4860733"/>
                <a:gd name="connsiteX15007" fmla="*/ 35206 w 4853691"/>
                <a:gd name="connsiteY15007" fmla="*/ 2192142 h 4860733"/>
                <a:gd name="connsiteX15008" fmla="*/ 35206 w 4853691"/>
                <a:gd name="connsiteY15008" fmla="*/ 2208571 h 4860733"/>
                <a:gd name="connsiteX15009" fmla="*/ 35206 w 4853691"/>
                <a:gd name="connsiteY15009" fmla="*/ 2213265 h 4860733"/>
                <a:gd name="connsiteX15010" fmla="*/ 35206 w 4853691"/>
                <a:gd name="connsiteY15010" fmla="*/ 2229694 h 4860733"/>
                <a:gd name="connsiteX15011" fmla="*/ 35206 w 4853691"/>
                <a:gd name="connsiteY15011" fmla="*/ 2234388 h 4860733"/>
                <a:gd name="connsiteX15012" fmla="*/ 35206 w 4853691"/>
                <a:gd name="connsiteY15012" fmla="*/ 2250818 h 4860733"/>
                <a:gd name="connsiteX15013" fmla="*/ 25818 w 4853691"/>
                <a:gd name="connsiteY15013" fmla="*/ 2255512 h 4860733"/>
                <a:gd name="connsiteX15014" fmla="*/ 25818 w 4853691"/>
                <a:gd name="connsiteY15014" fmla="*/ 2271941 h 4860733"/>
                <a:gd name="connsiteX15015" fmla="*/ 25818 w 4853691"/>
                <a:gd name="connsiteY15015" fmla="*/ 2276635 h 4860733"/>
                <a:gd name="connsiteX15016" fmla="*/ 25818 w 4853691"/>
                <a:gd name="connsiteY15016" fmla="*/ 2276635 h 4860733"/>
                <a:gd name="connsiteX15017" fmla="*/ 25818 w 4853691"/>
                <a:gd name="connsiteY15017" fmla="*/ 2276635 h 4860733"/>
                <a:gd name="connsiteX15018" fmla="*/ 25818 w 4853691"/>
                <a:gd name="connsiteY15018" fmla="*/ 2276635 h 4860733"/>
                <a:gd name="connsiteX15019" fmla="*/ 25818 w 4853691"/>
                <a:gd name="connsiteY15019" fmla="*/ 2255512 h 486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</a:cxnLst>
              <a:rect l="l" t="t" r="r" b="b"/>
              <a:pathLst>
                <a:path w="4853691" h="4860733">
                  <a:moveTo>
                    <a:pt x="4827875" y="2788291"/>
                  </a:moveTo>
                  <a:cubicBezTo>
                    <a:pt x="4827875" y="2753085"/>
                    <a:pt x="4827875" y="2715533"/>
                    <a:pt x="4825528" y="2668592"/>
                  </a:cubicBezTo>
                  <a:cubicBezTo>
                    <a:pt x="4834916" y="2668592"/>
                    <a:pt x="4844304" y="2659204"/>
                    <a:pt x="4844304" y="2647468"/>
                  </a:cubicBezTo>
                  <a:cubicBezTo>
                    <a:pt x="4844304" y="2635733"/>
                    <a:pt x="4834916" y="2626345"/>
                    <a:pt x="4823181" y="2626345"/>
                  </a:cubicBezTo>
                  <a:cubicBezTo>
                    <a:pt x="4823181" y="2602875"/>
                    <a:pt x="4820833" y="2581751"/>
                    <a:pt x="4820833" y="2560628"/>
                  </a:cubicBezTo>
                  <a:cubicBezTo>
                    <a:pt x="4830222" y="2560628"/>
                    <a:pt x="4839610" y="2551240"/>
                    <a:pt x="4839610" y="2541851"/>
                  </a:cubicBezTo>
                  <a:cubicBezTo>
                    <a:pt x="4839610" y="2530116"/>
                    <a:pt x="4830222" y="2520728"/>
                    <a:pt x="4818487" y="2520728"/>
                  </a:cubicBezTo>
                  <a:cubicBezTo>
                    <a:pt x="4818487" y="2501952"/>
                    <a:pt x="4816139" y="2483175"/>
                    <a:pt x="4816139" y="2464399"/>
                  </a:cubicBezTo>
                  <a:cubicBezTo>
                    <a:pt x="4825528" y="2462052"/>
                    <a:pt x="4832569" y="2455011"/>
                    <a:pt x="4832569" y="2445622"/>
                  </a:cubicBezTo>
                  <a:cubicBezTo>
                    <a:pt x="4832569" y="2440928"/>
                    <a:pt x="4830222" y="2438581"/>
                    <a:pt x="4830222" y="2436234"/>
                  </a:cubicBezTo>
                  <a:cubicBezTo>
                    <a:pt x="4832569" y="2433887"/>
                    <a:pt x="4832569" y="2429193"/>
                    <a:pt x="4832569" y="2424499"/>
                  </a:cubicBezTo>
                  <a:cubicBezTo>
                    <a:pt x="4832569" y="2415111"/>
                    <a:pt x="4825528" y="2405723"/>
                    <a:pt x="4813793" y="2405723"/>
                  </a:cubicBezTo>
                  <a:cubicBezTo>
                    <a:pt x="4809098" y="2401028"/>
                    <a:pt x="4804404" y="2398681"/>
                    <a:pt x="4799710" y="2398681"/>
                  </a:cubicBezTo>
                  <a:cubicBezTo>
                    <a:pt x="4799710" y="2398681"/>
                    <a:pt x="4799710" y="2398681"/>
                    <a:pt x="4799710" y="2398681"/>
                  </a:cubicBezTo>
                  <a:cubicBezTo>
                    <a:pt x="4797363" y="2377558"/>
                    <a:pt x="4797363" y="2351741"/>
                    <a:pt x="4802057" y="2337658"/>
                  </a:cubicBezTo>
                  <a:cubicBezTo>
                    <a:pt x="4804404" y="2340005"/>
                    <a:pt x="4809098" y="2340005"/>
                    <a:pt x="4811445" y="2340005"/>
                  </a:cubicBezTo>
                  <a:cubicBezTo>
                    <a:pt x="4823181" y="2340005"/>
                    <a:pt x="4832569" y="2330617"/>
                    <a:pt x="4832569" y="2318882"/>
                  </a:cubicBezTo>
                  <a:cubicBezTo>
                    <a:pt x="4832569" y="2311841"/>
                    <a:pt x="4830222" y="2307147"/>
                    <a:pt x="4825528" y="2302453"/>
                  </a:cubicBezTo>
                  <a:cubicBezTo>
                    <a:pt x="4825528" y="2300106"/>
                    <a:pt x="4825528" y="2297759"/>
                    <a:pt x="4825528" y="2297759"/>
                  </a:cubicBezTo>
                  <a:cubicBezTo>
                    <a:pt x="4825528" y="2288370"/>
                    <a:pt x="4820833" y="2281329"/>
                    <a:pt x="4813793" y="2278982"/>
                  </a:cubicBezTo>
                  <a:cubicBezTo>
                    <a:pt x="4813793" y="2229694"/>
                    <a:pt x="4816139" y="2185100"/>
                    <a:pt x="4816139" y="2147548"/>
                  </a:cubicBezTo>
                  <a:cubicBezTo>
                    <a:pt x="4820833" y="2142853"/>
                    <a:pt x="4825528" y="2138159"/>
                    <a:pt x="4825528" y="2131118"/>
                  </a:cubicBezTo>
                  <a:cubicBezTo>
                    <a:pt x="4825528" y="2124077"/>
                    <a:pt x="4823181" y="2119383"/>
                    <a:pt x="4818487" y="2114689"/>
                  </a:cubicBezTo>
                  <a:cubicBezTo>
                    <a:pt x="4818487" y="2088871"/>
                    <a:pt x="4820833" y="2067748"/>
                    <a:pt x="4823181" y="2048971"/>
                  </a:cubicBezTo>
                  <a:cubicBezTo>
                    <a:pt x="4823181" y="2048971"/>
                    <a:pt x="4823181" y="2048971"/>
                    <a:pt x="4823181" y="2048971"/>
                  </a:cubicBezTo>
                  <a:cubicBezTo>
                    <a:pt x="4834916" y="2048971"/>
                    <a:pt x="4844304" y="2039583"/>
                    <a:pt x="4844304" y="2027848"/>
                  </a:cubicBezTo>
                  <a:cubicBezTo>
                    <a:pt x="4844304" y="2016113"/>
                    <a:pt x="4834916" y="2006725"/>
                    <a:pt x="4823181" y="2006725"/>
                  </a:cubicBezTo>
                  <a:cubicBezTo>
                    <a:pt x="4823181" y="2006725"/>
                    <a:pt x="4820833" y="2006725"/>
                    <a:pt x="4820833" y="2006725"/>
                  </a:cubicBezTo>
                  <a:cubicBezTo>
                    <a:pt x="4820833" y="2004378"/>
                    <a:pt x="4820833" y="2004378"/>
                    <a:pt x="4820833" y="2002031"/>
                  </a:cubicBezTo>
                  <a:cubicBezTo>
                    <a:pt x="4820833" y="1997337"/>
                    <a:pt x="4818487" y="1992643"/>
                    <a:pt x="4818487" y="1987948"/>
                  </a:cubicBezTo>
                  <a:cubicBezTo>
                    <a:pt x="4825528" y="1985601"/>
                    <a:pt x="4832569" y="1978560"/>
                    <a:pt x="4832569" y="1969172"/>
                  </a:cubicBezTo>
                  <a:cubicBezTo>
                    <a:pt x="4832569" y="1957437"/>
                    <a:pt x="4823181" y="1948049"/>
                    <a:pt x="4811445" y="1948049"/>
                  </a:cubicBezTo>
                  <a:cubicBezTo>
                    <a:pt x="4811445" y="1948049"/>
                    <a:pt x="4811445" y="1948049"/>
                    <a:pt x="4809098" y="1948049"/>
                  </a:cubicBezTo>
                  <a:cubicBezTo>
                    <a:pt x="4806751" y="1941007"/>
                    <a:pt x="4806751" y="1933966"/>
                    <a:pt x="4804404" y="1926925"/>
                  </a:cubicBezTo>
                  <a:cubicBezTo>
                    <a:pt x="4802057" y="1919884"/>
                    <a:pt x="4802057" y="1912843"/>
                    <a:pt x="4799710" y="1905802"/>
                  </a:cubicBezTo>
                  <a:cubicBezTo>
                    <a:pt x="4797363" y="1898761"/>
                    <a:pt x="4797363" y="1891719"/>
                    <a:pt x="4795016" y="1882331"/>
                  </a:cubicBezTo>
                  <a:cubicBezTo>
                    <a:pt x="4795016" y="1877637"/>
                    <a:pt x="4792669" y="1875290"/>
                    <a:pt x="4792669" y="1870596"/>
                  </a:cubicBezTo>
                  <a:cubicBezTo>
                    <a:pt x="4797363" y="1865902"/>
                    <a:pt x="4799710" y="1861208"/>
                    <a:pt x="4799710" y="1854167"/>
                  </a:cubicBezTo>
                  <a:cubicBezTo>
                    <a:pt x="4799710" y="1849473"/>
                    <a:pt x="4797363" y="1847126"/>
                    <a:pt x="4795016" y="1842432"/>
                  </a:cubicBezTo>
                  <a:cubicBezTo>
                    <a:pt x="4797363" y="1837737"/>
                    <a:pt x="4799710" y="1835390"/>
                    <a:pt x="4799710" y="1828349"/>
                  </a:cubicBezTo>
                  <a:cubicBezTo>
                    <a:pt x="4799710" y="1816614"/>
                    <a:pt x="4790322" y="1807226"/>
                    <a:pt x="4778587" y="1807226"/>
                  </a:cubicBezTo>
                  <a:cubicBezTo>
                    <a:pt x="4776240" y="1807226"/>
                    <a:pt x="4776240" y="1807226"/>
                    <a:pt x="4776240" y="1807226"/>
                  </a:cubicBezTo>
                  <a:cubicBezTo>
                    <a:pt x="4776240" y="1807226"/>
                    <a:pt x="4776240" y="1804879"/>
                    <a:pt x="4776240" y="1804879"/>
                  </a:cubicBezTo>
                  <a:cubicBezTo>
                    <a:pt x="4776240" y="1802532"/>
                    <a:pt x="4776240" y="1802532"/>
                    <a:pt x="4776240" y="1800185"/>
                  </a:cubicBezTo>
                  <a:cubicBezTo>
                    <a:pt x="4776240" y="1797838"/>
                    <a:pt x="4776240" y="1797838"/>
                    <a:pt x="4776240" y="1795491"/>
                  </a:cubicBezTo>
                  <a:cubicBezTo>
                    <a:pt x="4776240" y="1795491"/>
                    <a:pt x="4776240" y="1793144"/>
                    <a:pt x="4776240" y="1793144"/>
                  </a:cubicBezTo>
                  <a:cubicBezTo>
                    <a:pt x="4783281" y="1790796"/>
                    <a:pt x="4790322" y="1783755"/>
                    <a:pt x="4790322" y="1774367"/>
                  </a:cubicBezTo>
                  <a:cubicBezTo>
                    <a:pt x="4790322" y="1762632"/>
                    <a:pt x="4780934" y="1753244"/>
                    <a:pt x="4769198" y="1753244"/>
                  </a:cubicBezTo>
                  <a:cubicBezTo>
                    <a:pt x="4766852" y="1753244"/>
                    <a:pt x="4766852" y="1753244"/>
                    <a:pt x="4764504" y="1753244"/>
                  </a:cubicBezTo>
                  <a:cubicBezTo>
                    <a:pt x="4762157" y="1748550"/>
                    <a:pt x="4762157" y="1741508"/>
                    <a:pt x="4759810" y="1736814"/>
                  </a:cubicBezTo>
                  <a:cubicBezTo>
                    <a:pt x="4750422" y="1706303"/>
                    <a:pt x="4743381" y="1678138"/>
                    <a:pt x="4733993" y="1652321"/>
                  </a:cubicBezTo>
                  <a:cubicBezTo>
                    <a:pt x="4698787" y="1549051"/>
                    <a:pt x="4661234" y="1459863"/>
                    <a:pt x="4618988" y="1387104"/>
                  </a:cubicBezTo>
                  <a:cubicBezTo>
                    <a:pt x="4609599" y="1370675"/>
                    <a:pt x="4597864" y="1354246"/>
                    <a:pt x="4588476" y="1337817"/>
                  </a:cubicBezTo>
                  <a:cubicBezTo>
                    <a:pt x="4593170" y="1333122"/>
                    <a:pt x="4597864" y="1328428"/>
                    <a:pt x="4597864" y="1321387"/>
                  </a:cubicBezTo>
                  <a:cubicBezTo>
                    <a:pt x="4597864" y="1309652"/>
                    <a:pt x="4588476" y="1300264"/>
                    <a:pt x="4576741" y="1300264"/>
                  </a:cubicBezTo>
                  <a:cubicBezTo>
                    <a:pt x="4574393" y="1300264"/>
                    <a:pt x="4572047" y="1300264"/>
                    <a:pt x="4569699" y="1302611"/>
                  </a:cubicBezTo>
                  <a:cubicBezTo>
                    <a:pt x="4560311" y="1283834"/>
                    <a:pt x="4550923" y="1265058"/>
                    <a:pt x="4541535" y="1246282"/>
                  </a:cubicBezTo>
                  <a:cubicBezTo>
                    <a:pt x="4541535" y="1243935"/>
                    <a:pt x="4539188" y="1241588"/>
                    <a:pt x="4539188" y="1239241"/>
                  </a:cubicBezTo>
                  <a:cubicBezTo>
                    <a:pt x="4527453" y="1215770"/>
                    <a:pt x="4513371" y="1192300"/>
                    <a:pt x="4501635" y="1168829"/>
                  </a:cubicBezTo>
                  <a:cubicBezTo>
                    <a:pt x="4499288" y="1166482"/>
                    <a:pt x="4499288" y="1164135"/>
                    <a:pt x="4499288" y="1161788"/>
                  </a:cubicBezTo>
                  <a:cubicBezTo>
                    <a:pt x="4485206" y="1138318"/>
                    <a:pt x="4471124" y="1114847"/>
                    <a:pt x="4457041" y="1091377"/>
                  </a:cubicBezTo>
                  <a:cubicBezTo>
                    <a:pt x="4457041" y="1089030"/>
                    <a:pt x="4454694" y="1089030"/>
                    <a:pt x="4454694" y="1086683"/>
                  </a:cubicBezTo>
                  <a:cubicBezTo>
                    <a:pt x="4440612" y="1063212"/>
                    <a:pt x="4424183" y="1042089"/>
                    <a:pt x="4410100" y="1018618"/>
                  </a:cubicBezTo>
                  <a:cubicBezTo>
                    <a:pt x="4410100" y="1018618"/>
                    <a:pt x="4407753" y="1016271"/>
                    <a:pt x="4407753" y="1016271"/>
                  </a:cubicBezTo>
                  <a:cubicBezTo>
                    <a:pt x="4391324" y="992801"/>
                    <a:pt x="4374895" y="971677"/>
                    <a:pt x="4358465" y="950554"/>
                  </a:cubicBezTo>
                  <a:cubicBezTo>
                    <a:pt x="4358465" y="950554"/>
                    <a:pt x="4358465" y="950554"/>
                    <a:pt x="4358465" y="950554"/>
                  </a:cubicBezTo>
                  <a:cubicBezTo>
                    <a:pt x="4325607" y="908307"/>
                    <a:pt x="4290401" y="866060"/>
                    <a:pt x="4252848" y="828507"/>
                  </a:cubicBezTo>
                  <a:cubicBezTo>
                    <a:pt x="4252848" y="828507"/>
                    <a:pt x="4250501" y="826160"/>
                    <a:pt x="4250501" y="826160"/>
                  </a:cubicBezTo>
                  <a:cubicBezTo>
                    <a:pt x="4234072" y="807384"/>
                    <a:pt x="4215296" y="790955"/>
                    <a:pt x="4198866" y="774525"/>
                  </a:cubicBezTo>
                  <a:cubicBezTo>
                    <a:pt x="4196519" y="772178"/>
                    <a:pt x="4196519" y="772178"/>
                    <a:pt x="4194172" y="769831"/>
                  </a:cubicBezTo>
                  <a:cubicBezTo>
                    <a:pt x="4191825" y="767484"/>
                    <a:pt x="4191825" y="767484"/>
                    <a:pt x="4189478" y="765137"/>
                  </a:cubicBezTo>
                  <a:cubicBezTo>
                    <a:pt x="4184784" y="760443"/>
                    <a:pt x="4180090" y="755749"/>
                    <a:pt x="4175395" y="751055"/>
                  </a:cubicBezTo>
                  <a:cubicBezTo>
                    <a:pt x="4170701" y="746361"/>
                    <a:pt x="4163660" y="741667"/>
                    <a:pt x="4158966" y="736973"/>
                  </a:cubicBezTo>
                  <a:cubicBezTo>
                    <a:pt x="4156619" y="734626"/>
                    <a:pt x="4154272" y="734626"/>
                    <a:pt x="4154272" y="732279"/>
                  </a:cubicBezTo>
                  <a:cubicBezTo>
                    <a:pt x="4151925" y="729931"/>
                    <a:pt x="4151925" y="729931"/>
                    <a:pt x="4149578" y="727584"/>
                  </a:cubicBezTo>
                  <a:cubicBezTo>
                    <a:pt x="4142537" y="720543"/>
                    <a:pt x="4135496" y="711155"/>
                    <a:pt x="4130802" y="704114"/>
                  </a:cubicBezTo>
                  <a:cubicBezTo>
                    <a:pt x="4128455" y="701767"/>
                    <a:pt x="4126108" y="697073"/>
                    <a:pt x="4121414" y="694726"/>
                  </a:cubicBezTo>
                  <a:cubicBezTo>
                    <a:pt x="4116719" y="687685"/>
                    <a:pt x="4109678" y="682991"/>
                    <a:pt x="4104984" y="675949"/>
                  </a:cubicBezTo>
                  <a:cubicBezTo>
                    <a:pt x="4100290" y="671255"/>
                    <a:pt x="4097943" y="668908"/>
                    <a:pt x="4093249" y="664214"/>
                  </a:cubicBezTo>
                  <a:cubicBezTo>
                    <a:pt x="4088555" y="659520"/>
                    <a:pt x="4083861" y="654826"/>
                    <a:pt x="4079167" y="650132"/>
                  </a:cubicBezTo>
                  <a:cubicBezTo>
                    <a:pt x="4074473" y="645438"/>
                    <a:pt x="4069778" y="640744"/>
                    <a:pt x="4065084" y="636050"/>
                  </a:cubicBezTo>
                  <a:cubicBezTo>
                    <a:pt x="4062738" y="633703"/>
                    <a:pt x="4060390" y="631355"/>
                    <a:pt x="4058043" y="629008"/>
                  </a:cubicBezTo>
                  <a:cubicBezTo>
                    <a:pt x="4055696" y="626661"/>
                    <a:pt x="4053349" y="624314"/>
                    <a:pt x="4051002" y="624314"/>
                  </a:cubicBezTo>
                  <a:cubicBezTo>
                    <a:pt x="4046308" y="619620"/>
                    <a:pt x="4041614" y="614926"/>
                    <a:pt x="4036920" y="610232"/>
                  </a:cubicBezTo>
                  <a:cubicBezTo>
                    <a:pt x="4032226" y="605538"/>
                    <a:pt x="4027532" y="600844"/>
                    <a:pt x="4022837" y="598497"/>
                  </a:cubicBezTo>
                  <a:cubicBezTo>
                    <a:pt x="4018143" y="596150"/>
                    <a:pt x="4013449" y="591456"/>
                    <a:pt x="4011102" y="589109"/>
                  </a:cubicBezTo>
                  <a:cubicBezTo>
                    <a:pt x="4006408" y="584415"/>
                    <a:pt x="3999367" y="579720"/>
                    <a:pt x="3994673" y="575026"/>
                  </a:cubicBezTo>
                  <a:cubicBezTo>
                    <a:pt x="3992326" y="572679"/>
                    <a:pt x="3987632" y="570332"/>
                    <a:pt x="3985285" y="567985"/>
                  </a:cubicBezTo>
                  <a:cubicBezTo>
                    <a:pt x="3978244" y="563291"/>
                    <a:pt x="3971203" y="558597"/>
                    <a:pt x="3964161" y="553903"/>
                  </a:cubicBezTo>
                  <a:cubicBezTo>
                    <a:pt x="3961814" y="551556"/>
                    <a:pt x="3959467" y="551556"/>
                    <a:pt x="3957120" y="549209"/>
                  </a:cubicBezTo>
                  <a:cubicBezTo>
                    <a:pt x="3950079" y="544515"/>
                    <a:pt x="3943038" y="539821"/>
                    <a:pt x="3933650" y="535127"/>
                  </a:cubicBezTo>
                  <a:cubicBezTo>
                    <a:pt x="3931303" y="535127"/>
                    <a:pt x="3928956" y="532780"/>
                    <a:pt x="3928956" y="532780"/>
                  </a:cubicBezTo>
                  <a:cubicBezTo>
                    <a:pt x="3921915" y="528085"/>
                    <a:pt x="3912526" y="523391"/>
                    <a:pt x="3905485" y="518697"/>
                  </a:cubicBezTo>
                  <a:cubicBezTo>
                    <a:pt x="3903138" y="518697"/>
                    <a:pt x="3903138" y="516350"/>
                    <a:pt x="3900791" y="516350"/>
                  </a:cubicBezTo>
                  <a:cubicBezTo>
                    <a:pt x="3893750" y="511656"/>
                    <a:pt x="3884362" y="509309"/>
                    <a:pt x="3877321" y="504615"/>
                  </a:cubicBezTo>
                  <a:cubicBezTo>
                    <a:pt x="3874974" y="504615"/>
                    <a:pt x="3874974" y="502268"/>
                    <a:pt x="3872627" y="502268"/>
                  </a:cubicBezTo>
                  <a:cubicBezTo>
                    <a:pt x="3865585" y="499921"/>
                    <a:pt x="3856197" y="495227"/>
                    <a:pt x="3849156" y="492880"/>
                  </a:cubicBezTo>
                  <a:cubicBezTo>
                    <a:pt x="3846809" y="492880"/>
                    <a:pt x="3844462" y="490533"/>
                    <a:pt x="3842115" y="490533"/>
                  </a:cubicBezTo>
                  <a:cubicBezTo>
                    <a:pt x="3837421" y="488186"/>
                    <a:pt x="3832727" y="488186"/>
                    <a:pt x="3828033" y="485839"/>
                  </a:cubicBezTo>
                  <a:cubicBezTo>
                    <a:pt x="3823339" y="481145"/>
                    <a:pt x="3816298" y="478797"/>
                    <a:pt x="3811603" y="474103"/>
                  </a:cubicBezTo>
                  <a:cubicBezTo>
                    <a:pt x="3811603" y="474103"/>
                    <a:pt x="3809256" y="471756"/>
                    <a:pt x="3809256" y="471756"/>
                  </a:cubicBezTo>
                  <a:cubicBezTo>
                    <a:pt x="3792827" y="462368"/>
                    <a:pt x="3778745" y="450633"/>
                    <a:pt x="3762316" y="441245"/>
                  </a:cubicBezTo>
                  <a:cubicBezTo>
                    <a:pt x="3759968" y="438898"/>
                    <a:pt x="3757622" y="438898"/>
                    <a:pt x="3755274" y="436551"/>
                  </a:cubicBezTo>
                  <a:cubicBezTo>
                    <a:pt x="3741192" y="427162"/>
                    <a:pt x="3727110" y="417774"/>
                    <a:pt x="3713027" y="410733"/>
                  </a:cubicBezTo>
                  <a:cubicBezTo>
                    <a:pt x="3708333" y="408386"/>
                    <a:pt x="3703639" y="406039"/>
                    <a:pt x="3698945" y="403692"/>
                  </a:cubicBezTo>
                  <a:cubicBezTo>
                    <a:pt x="3687210" y="396651"/>
                    <a:pt x="3673128" y="387263"/>
                    <a:pt x="3661392" y="380222"/>
                  </a:cubicBezTo>
                  <a:cubicBezTo>
                    <a:pt x="3656698" y="377874"/>
                    <a:pt x="3649657" y="373180"/>
                    <a:pt x="3644963" y="370833"/>
                  </a:cubicBezTo>
                  <a:cubicBezTo>
                    <a:pt x="3635575" y="366139"/>
                    <a:pt x="3626187" y="359098"/>
                    <a:pt x="3616799" y="354404"/>
                  </a:cubicBezTo>
                  <a:cubicBezTo>
                    <a:pt x="3614452" y="349710"/>
                    <a:pt x="3612104" y="345016"/>
                    <a:pt x="3609758" y="340322"/>
                  </a:cubicBezTo>
                  <a:cubicBezTo>
                    <a:pt x="3609758" y="340322"/>
                    <a:pt x="3609758" y="337975"/>
                    <a:pt x="3607410" y="337975"/>
                  </a:cubicBezTo>
                  <a:cubicBezTo>
                    <a:pt x="3605064" y="333281"/>
                    <a:pt x="3602716" y="328586"/>
                    <a:pt x="3600369" y="323892"/>
                  </a:cubicBezTo>
                  <a:cubicBezTo>
                    <a:pt x="3600369" y="323892"/>
                    <a:pt x="3600369" y="321545"/>
                    <a:pt x="3598022" y="321545"/>
                  </a:cubicBezTo>
                  <a:cubicBezTo>
                    <a:pt x="3595675" y="316851"/>
                    <a:pt x="3593328" y="312157"/>
                    <a:pt x="3590981" y="309810"/>
                  </a:cubicBezTo>
                  <a:cubicBezTo>
                    <a:pt x="3595675" y="305116"/>
                    <a:pt x="3598022" y="300422"/>
                    <a:pt x="3598022" y="295728"/>
                  </a:cubicBezTo>
                  <a:cubicBezTo>
                    <a:pt x="3598022" y="283993"/>
                    <a:pt x="3588634" y="274604"/>
                    <a:pt x="3576899" y="274604"/>
                  </a:cubicBezTo>
                  <a:cubicBezTo>
                    <a:pt x="3569858" y="274604"/>
                    <a:pt x="3565163" y="276951"/>
                    <a:pt x="3560469" y="281646"/>
                  </a:cubicBezTo>
                  <a:cubicBezTo>
                    <a:pt x="3553428" y="279299"/>
                    <a:pt x="3546387" y="276951"/>
                    <a:pt x="3536999" y="276951"/>
                  </a:cubicBezTo>
                  <a:cubicBezTo>
                    <a:pt x="3532305" y="276951"/>
                    <a:pt x="3529958" y="276951"/>
                    <a:pt x="3525264" y="279299"/>
                  </a:cubicBezTo>
                  <a:cubicBezTo>
                    <a:pt x="3525264" y="279299"/>
                    <a:pt x="3522917" y="279299"/>
                    <a:pt x="3522917" y="279299"/>
                  </a:cubicBezTo>
                  <a:cubicBezTo>
                    <a:pt x="3520570" y="279299"/>
                    <a:pt x="3518223" y="281646"/>
                    <a:pt x="3515876" y="281646"/>
                  </a:cubicBezTo>
                  <a:cubicBezTo>
                    <a:pt x="3513528" y="281646"/>
                    <a:pt x="3513528" y="283993"/>
                    <a:pt x="3511182" y="283993"/>
                  </a:cubicBezTo>
                  <a:cubicBezTo>
                    <a:pt x="3506487" y="279299"/>
                    <a:pt x="3501793" y="276951"/>
                    <a:pt x="3497099" y="276951"/>
                  </a:cubicBezTo>
                  <a:cubicBezTo>
                    <a:pt x="3490058" y="276951"/>
                    <a:pt x="3483017" y="281646"/>
                    <a:pt x="3480670" y="286340"/>
                  </a:cubicBezTo>
                  <a:cubicBezTo>
                    <a:pt x="3475976" y="283993"/>
                    <a:pt x="3471282" y="281646"/>
                    <a:pt x="3466588" y="279299"/>
                  </a:cubicBezTo>
                  <a:cubicBezTo>
                    <a:pt x="3461894" y="274604"/>
                    <a:pt x="3457200" y="272257"/>
                    <a:pt x="3452505" y="267563"/>
                  </a:cubicBezTo>
                  <a:cubicBezTo>
                    <a:pt x="3447811" y="265216"/>
                    <a:pt x="3445464" y="260522"/>
                    <a:pt x="3440770" y="258175"/>
                  </a:cubicBezTo>
                  <a:cubicBezTo>
                    <a:pt x="3431382" y="251134"/>
                    <a:pt x="3421994" y="244093"/>
                    <a:pt x="3412605" y="237052"/>
                  </a:cubicBezTo>
                  <a:cubicBezTo>
                    <a:pt x="3407911" y="234705"/>
                    <a:pt x="3405565" y="232358"/>
                    <a:pt x="3400870" y="230011"/>
                  </a:cubicBezTo>
                  <a:cubicBezTo>
                    <a:pt x="3393829" y="225316"/>
                    <a:pt x="3389135" y="220622"/>
                    <a:pt x="3382094" y="218275"/>
                  </a:cubicBezTo>
                  <a:cubicBezTo>
                    <a:pt x="3377400" y="215928"/>
                    <a:pt x="3372706" y="213581"/>
                    <a:pt x="3368012" y="208887"/>
                  </a:cubicBezTo>
                  <a:cubicBezTo>
                    <a:pt x="3363318" y="206540"/>
                    <a:pt x="3356276" y="201846"/>
                    <a:pt x="3351582" y="199499"/>
                  </a:cubicBezTo>
                  <a:cubicBezTo>
                    <a:pt x="3346888" y="197152"/>
                    <a:pt x="3342194" y="194805"/>
                    <a:pt x="3337500" y="192458"/>
                  </a:cubicBezTo>
                  <a:cubicBezTo>
                    <a:pt x="3332806" y="190111"/>
                    <a:pt x="3328112" y="187764"/>
                    <a:pt x="3323418" y="183070"/>
                  </a:cubicBezTo>
                  <a:cubicBezTo>
                    <a:pt x="3318724" y="180723"/>
                    <a:pt x="3314030" y="178376"/>
                    <a:pt x="3309336" y="176028"/>
                  </a:cubicBezTo>
                  <a:cubicBezTo>
                    <a:pt x="3304641" y="173681"/>
                    <a:pt x="3299947" y="171334"/>
                    <a:pt x="3295253" y="168987"/>
                  </a:cubicBezTo>
                  <a:cubicBezTo>
                    <a:pt x="3290559" y="166640"/>
                    <a:pt x="3283518" y="164293"/>
                    <a:pt x="3278824" y="161946"/>
                  </a:cubicBezTo>
                  <a:cubicBezTo>
                    <a:pt x="3276477" y="159599"/>
                    <a:pt x="3274130" y="159599"/>
                    <a:pt x="3271783" y="159599"/>
                  </a:cubicBezTo>
                  <a:cubicBezTo>
                    <a:pt x="3257701" y="154905"/>
                    <a:pt x="3245965" y="147864"/>
                    <a:pt x="3231883" y="143170"/>
                  </a:cubicBezTo>
                  <a:cubicBezTo>
                    <a:pt x="3229536" y="143170"/>
                    <a:pt x="3227189" y="140823"/>
                    <a:pt x="3224842" y="140823"/>
                  </a:cubicBezTo>
                  <a:cubicBezTo>
                    <a:pt x="3217801" y="138476"/>
                    <a:pt x="3213106" y="136129"/>
                    <a:pt x="3206066" y="133782"/>
                  </a:cubicBezTo>
                  <a:cubicBezTo>
                    <a:pt x="3203718" y="133782"/>
                    <a:pt x="3199024" y="131435"/>
                    <a:pt x="3196677" y="131435"/>
                  </a:cubicBezTo>
                  <a:cubicBezTo>
                    <a:pt x="3189636" y="129088"/>
                    <a:pt x="3184942" y="129088"/>
                    <a:pt x="3177901" y="126741"/>
                  </a:cubicBezTo>
                  <a:cubicBezTo>
                    <a:pt x="3173207" y="126741"/>
                    <a:pt x="3170860" y="124393"/>
                    <a:pt x="3166166" y="124393"/>
                  </a:cubicBezTo>
                  <a:cubicBezTo>
                    <a:pt x="3161472" y="124393"/>
                    <a:pt x="3159125" y="122046"/>
                    <a:pt x="3156778" y="122046"/>
                  </a:cubicBezTo>
                  <a:cubicBezTo>
                    <a:pt x="3154430" y="122046"/>
                    <a:pt x="3154430" y="122046"/>
                    <a:pt x="3152083" y="119699"/>
                  </a:cubicBezTo>
                  <a:cubicBezTo>
                    <a:pt x="3149736" y="119699"/>
                    <a:pt x="3149736" y="117352"/>
                    <a:pt x="3147389" y="117352"/>
                  </a:cubicBezTo>
                  <a:cubicBezTo>
                    <a:pt x="3142695" y="115005"/>
                    <a:pt x="3135654" y="112658"/>
                    <a:pt x="3130960" y="112658"/>
                  </a:cubicBezTo>
                  <a:cubicBezTo>
                    <a:pt x="3130960" y="112658"/>
                    <a:pt x="3128613" y="112658"/>
                    <a:pt x="3128613" y="112658"/>
                  </a:cubicBezTo>
                  <a:cubicBezTo>
                    <a:pt x="3121572" y="110311"/>
                    <a:pt x="3116878" y="110311"/>
                    <a:pt x="3109837" y="110311"/>
                  </a:cubicBezTo>
                  <a:cubicBezTo>
                    <a:pt x="3107489" y="110311"/>
                    <a:pt x="3105143" y="110311"/>
                    <a:pt x="3105143" y="110311"/>
                  </a:cubicBezTo>
                  <a:cubicBezTo>
                    <a:pt x="3100449" y="110311"/>
                    <a:pt x="3095754" y="110311"/>
                    <a:pt x="3088713" y="110311"/>
                  </a:cubicBezTo>
                  <a:cubicBezTo>
                    <a:pt x="3088713" y="110311"/>
                    <a:pt x="3086366" y="110311"/>
                    <a:pt x="3086366" y="110311"/>
                  </a:cubicBezTo>
                  <a:cubicBezTo>
                    <a:pt x="3086366" y="110311"/>
                    <a:pt x="3086366" y="110311"/>
                    <a:pt x="3086366" y="110311"/>
                  </a:cubicBezTo>
                  <a:cubicBezTo>
                    <a:pt x="3081672" y="110311"/>
                    <a:pt x="3074631" y="110311"/>
                    <a:pt x="3069937" y="110311"/>
                  </a:cubicBezTo>
                  <a:cubicBezTo>
                    <a:pt x="3069937" y="110311"/>
                    <a:pt x="3067590" y="110311"/>
                    <a:pt x="3067590" y="110311"/>
                  </a:cubicBezTo>
                  <a:cubicBezTo>
                    <a:pt x="3065243" y="100923"/>
                    <a:pt x="3058202" y="93882"/>
                    <a:pt x="3048813" y="93882"/>
                  </a:cubicBezTo>
                  <a:cubicBezTo>
                    <a:pt x="3039425" y="93882"/>
                    <a:pt x="3032384" y="98576"/>
                    <a:pt x="3030037" y="105617"/>
                  </a:cubicBezTo>
                  <a:cubicBezTo>
                    <a:pt x="3018302" y="100923"/>
                    <a:pt x="3008914" y="96229"/>
                    <a:pt x="2997178" y="93882"/>
                  </a:cubicBezTo>
                  <a:cubicBezTo>
                    <a:pt x="2992484" y="91535"/>
                    <a:pt x="2990137" y="91535"/>
                    <a:pt x="2985443" y="89188"/>
                  </a:cubicBezTo>
                  <a:cubicBezTo>
                    <a:pt x="2973708" y="84494"/>
                    <a:pt x="2959626" y="79800"/>
                    <a:pt x="2947890" y="77453"/>
                  </a:cubicBezTo>
                  <a:cubicBezTo>
                    <a:pt x="2938502" y="75105"/>
                    <a:pt x="2931461" y="72758"/>
                    <a:pt x="2924420" y="70411"/>
                  </a:cubicBezTo>
                  <a:cubicBezTo>
                    <a:pt x="2915032" y="68064"/>
                    <a:pt x="2905644" y="65717"/>
                    <a:pt x="2893908" y="63370"/>
                  </a:cubicBezTo>
                  <a:cubicBezTo>
                    <a:pt x="2882173" y="61023"/>
                    <a:pt x="2870438" y="56329"/>
                    <a:pt x="2858703" y="53982"/>
                  </a:cubicBezTo>
                  <a:cubicBezTo>
                    <a:pt x="2849314" y="51635"/>
                    <a:pt x="2842273" y="49288"/>
                    <a:pt x="2832885" y="49288"/>
                  </a:cubicBezTo>
                  <a:cubicBezTo>
                    <a:pt x="2821150" y="46941"/>
                    <a:pt x="2807068" y="42247"/>
                    <a:pt x="2792985" y="39900"/>
                  </a:cubicBezTo>
                  <a:cubicBezTo>
                    <a:pt x="2783597" y="37553"/>
                    <a:pt x="2776556" y="37553"/>
                    <a:pt x="2767168" y="35206"/>
                  </a:cubicBezTo>
                  <a:cubicBezTo>
                    <a:pt x="2753086" y="32859"/>
                    <a:pt x="2741350" y="30512"/>
                    <a:pt x="2727268" y="28165"/>
                  </a:cubicBezTo>
                  <a:cubicBezTo>
                    <a:pt x="2715533" y="25818"/>
                    <a:pt x="2706145" y="25818"/>
                    <a:pt x="2694409" y="23470"/>
                  </a:cubicBezTo>
                  <a:cubicBezTo>
                    <a:pt x="2682674" y="21123"/>
                    <a:pt x="2673286" y="21123"/>
                    <a:pt x="2661551" y="18776"/>
                  </a:cubicBezTo>
                  <a:cubicBezTo>
                    <a:pt x="2649816" y="18776"/>
                    <a:pt x="2640427" y="16429"/>
                    <a:pt x="2628692" y="16429"/>
                  </a:cubicBezTo>
                  <a:cubicBezTo>
                    <a:pt x="2616957" y="16429"/>
                    <a:pt x="2607569" y="14082"/>
                    <a:pt x="2595833" y="14082"/>
                  </a:cubicBezTo>
                  <a:cubicBezTo>
                    <a:pt x="2574710" y="14082"/>
                    <a:pt x="2551239" y="11735"/>
                    <a:pt x="2530116" y="11735"/>
                  </a:cubicBezTo>
                  <a:cubicBezTo>
                    <a:pt x="2513687" y="11735"/>
                    <a:pt x="2494910" y="11735"/>
                    <a:pt x="2478481" y="11735"/>
                  </a:cubicBezTo>
                  <a:cubicBezTo>
                    <a:pt x="2473787" y="11735"/>
                    <a:pt x="2466746" y="11735"/>
                    <a:pt x="2462052" y="11735"/>
                  </a:cubicBezTo>
                  <a:cubicBezTo>
                    <a:pt x="2450317" y="11735"/>
                    <a:pt x="2438581" y="14082"/>
                    <a:pt x="2426846" y="14082"/>
                  </a:cubicBezTo>
                  <a:cubicBezTo>
                    <a:pt x="2424499" y="14082"/>
                    <a:pt x="2419805" y="14082"/>
                    <a:pt x="2417458" y="14082"/>
                  </a:cubicBezTo>
                  <a:cubicBezTo>
                    <a:pt x="2417458" y="14082"/>
                    <a:pt x="2417458" y="14082"/>
                    <a:pt x="2417458" y="14082"/>
                  </a:cubicBezTo>
                  <a:cubicBezTo>
                    <a:pt x="2415111" y="14082"/>
                    <a:pt x="2412764" y="14082"/>
                    <a:pt x="2410417" y="11735"/>
                  </a:cubicBezTo>
                  <a:cubicBezTo>
                    <a:pt x="2408070" y="11735"/>
                    <a:pt x="2405723" y="9388"/>
                    <a:pt x="2403376" y="9388"/>
                  </a:cubicBezTo>
                  <a:cubicBezTo>
                    <a:pt x="2398681" y="9388"/>
                    <a:pt x="2393987" y="9388"/>
                    <a:pt x="2391640" y="9388"/>
                  </a:cubicBezTo>
                  <a:cubicBezTo>
                    <a:pt x="2389293" y="9388"/>
                    <a:pt x="2384599" y="9388"/>
                    <a:pt x="2382252" y="9388"/>
                  </a:cubicBezTo>
                  <a:cubicBezTo>
                    <a:pt x="2382252" y="9388"/>
                    <a:pt x="2379905" y="9388"/>
                    <a:pt x="2379905" y="9388"/>
                  </a:cubicBezTo>
                  <a:cubicBezTo>
                    <a:pt x="2377558" y="9388"/>
                    <a:pt x="2375211" y="9388"/>
                    <a:pt x="2372864" y="11735"/>
                  </a:cubicBezTo>
                  <a:lnTo>
                    <a:pt x="2372864" y="11735"/>
                  </a:lnTo>
                  <a:cubicBezTo>
                    <a:pt x="2368170" y="4694"/>
                    <a:pt x="2363476" y="0"/>
                    <a:pt x="2356435" y="0"/>
                  </a:cubicBezTo>
                  <a:cubicBezTo>
                    <a:pt x="2347047" y="0"/>
                    <a:pt x="2340005" y="7041"/>
                    <a:pt x="2337658" y="16429"/>
                  </a:cubicBezTo>
                  <a:cubicBezTo>
                    <a:pt x="2335311" y="16429"/>
                    <a:pt x="2332964" y="16429"/>
                    <a:pt x="2332964" y="16429"/>
                  </a:cubicBezTo>
                  <a:cubicBezTo>
                    <a:pt x="2330617" y="16429"/>
                    <a:pt x="2328270" y="16429"/>
                    <a:pt x="2323576" y="16429"/>
                  </a:cubicBezTo>
                  <a:cubicBezTo>
                    <a:pt x="2314188" y="16429"/>
                    <a:pt x="2304800" y="14082"/>
                    <a:pt x="2293064" y="14082"/>
                  </a:cubicBezTo>
                  <a:cubicBezTo>
                    <a:pt x="2286023" y="14082"/>
                    <a:pt x="2278982" y="14082"/>
                    <a:pt x="2271941" y="14082"/>
                  </a:cubicBezTo>
                  <a:cubicBezTo>
                    <a:pt x="2271941" y="14082"/>
                    <a:pt x="2271941" y="14082"/>
                    <a:pt x="2269594" y="14082"/>
                  </a:cubicBezTo>
                  <a:cubicBezTo>
                    <a:pt x="2262553" y="14082"/>
                    <a:pt x="2255512" y="14082"/>
                    <a:pt x="2250818" y="16429"/>
                  </a:cubicBezTo>
                  <a:cubicBezTo>
                    <a:pt x="2250818" y="16429"/>
                    <a:pt x="2248471" y="16429"/>
                    <a:pt x="2248471" y="16429"/>
                  </a:cubicBezTo>
                  <a:cubicBezTo>
                    <a:pt x="2241429" y="16429"/>
                    <a:pt x="2236735" y="18776"/>
                    <a:pt x="2229694" y="18776"/>
                  </a:cubicBezTo>
                  <a:cubicBezTo>
                    <a:pt x="2229694" y="18776"/>
                    <a:pt x="2227347" y="18776"/>
                    <a:pt x="2227347" y="18776"/>
                  </a:cubicBezTo>
                  <a:cubicBezTo>
                    <a:pt x="2220306" y="21123"/>
                    <a:pt x="2215612" y="21123"/>
                    <a:pt x="2208571" y="23470"/>
                  </a:cubicBezTo>
                  <a:cubicBezTo>
                    <a:pt x="2208571" y="23470"/>
                    <a:pt x="2206224" y="23470"/>
                    <a:pt x="2206224" y="23470"/>
                  </a:cubicBezTo>
                  <a:cubicBezTo>
                    <a:pt x="2199183" y="25818"/>
                    <a:pt x="2194488" y="25818"/>
                    <a:pt x="2187447" y="28165"/>
                  </a:cubicBezTo>
                  <a:cubicBezTo>
                    <a:pt x="2187447" y="28165"/>
                    <a:pt x="2185100" y="28165"/>
                    <a:pt x="2185100" y="28165"/>
                  </a:cubicBezTo>
                  <a:cubicBezTo>
                    <a:pt x="2180406" y="30512"/>
                    <a:pt x="2173365" y="32859"/>
                    <a:pt x="2168671" y="35206"/>
                  </a:cubicBezTo>
                  <a:cubicBezTo>
                    <a:pt x="2166324" y="35206"/>
                    <a:pt x="2166324" y="35206"/>
                    <a:pt x="2163977" y="37553"/>
                  </a:cubicBezTo>
                  <a:cubicBezTo>
                    <a:pt x="2159283" y="39900"/>
                    <a:pt x="2152242" y="42247"/>
                    <a:pt x="2147548" y="44594"/>
                  </a:cubicBezTo>
                  <a:cubicBezTo>
                    <a:pt x="2147548" y="44594"/>
                    <a:pt x="2147548" y="44594"/>
                    <a:pt x="2145201" y="44594"/>
                  </a:cubicBezTo>
                  <a:cubicBezTo>
                    <a:pt x="2140506" y="37553"/>
                    <a:pt x="2135812" y="32859"/>
                    <a:pt x="2128771" y="32859"/>
                  </a:cubicBezTo>
                  <a:cubicBezTo>
                    <a:pt x="2119383" y="32859"/>
                    <a:pt x="2112342" y="39900"/>
                    <a:pt x="2109995" y="46941"/>
                  </a:cubicBezTo>
                  <a:cubicBezTo>
                    <a:pt x="2107648" y="46941"/>
                    <a:pt x="2107648" y="46941"/>
                    <a:pt x="2105301" y="46941"/>
                  </a:cubicBezTo>
                  <a:cubicBezTo>
                    <a:pt x="2095913" y="61023"/>
                    <a:pt x="2091218" y="61023"/>
                    <a:pt x="2086524" y="61023"/>
                  </a:cubicBezTo>
                  <a:cubicBezTo>
                    <a:pt x="2084177" y="61023"/>
                    <a:pt x="2081830" y="61023"/>
                    <a:pt x="2079483" y="61023"/>
                  </a:cubicBezTo>
                  <a:cubicBezTo>
                    <a:pt x="2074789" y="61023"/>
                    <a:pt x="2072442" y="61023"/>
                    <a:pt x="2067748" y="61023"/>
                  </a:cubicBezTo>
                  <a:cubicBezTo>
                    <a:pt x="2060707" y="61023"/>
                    <a:pt x="2056013" y="61023"/>
                    <a:pt x="2048972" y="61023"/>
                  </a:cubicBezTo>
                  <a:cubicBezTo>
                    <a:pt x="2041930" y="61023"/>
                    <a:pt x="2032542" y="61023"/>
                    <a:pt x="2025501" y="61023"/>
                  </a:cubicBezTo>
                  <a:cubicBezTo>
                    <a:pt x="2023154" y="61023"/>
                    <a:pt x="2023154" y="61023"/>
                    <a:pt x="2020807" y="61023"/>
                  </a:cubicBezTo>
                  <a:cubicBezTo>
                    <a:pt x="2016113" y="61023"/>
                    <a:pt x="2009072" y="61023"/>
                    <a:pt x="2002031" y="61023"/>
                  </a:cubicBezTo>
                  <a:cubicBezTo>
                    <a:pt x="2002031" y="61023"/>
                    <a:pt x="1999684" y="61023"/>
                    <a:pt x="1999684" y="61023"/>
                  </a:cubicBezTo>
                  <a:cubicBezTo>
                    <a:pt x="1992642" y="61023"/>
                    <a:pt x="1985601" y="63370"/>
                    <a:pt x="1978560" y="65717"/>
                  </a:cubicBezTo>
                  <a:cubicBezTo>
                    <a:pt x="1978560" y="65717"/>
                    <a:pt x="1976213" y="65717"/>
                    <a:pt x="1976213" y="65717"/>
                  </a:cubicBezTo>
                  <a:cubicBezTo>
                    <a:pt x="1969172" y="68064"/>
                    <a:pt x="1959784" y="70411"/>
                    <a:pt x="1952743" y="72758"/>
                  </a:cubicBezTo>
                  <a:cubicBezTo>
                    <a:pt x="1952743" y="72758"/>
                    <a:pt x="1952743" y="72758"/>
                    <a:pt x="1952743" y="72758"/>
                  </a:cubicBezTo>
                  <a:cubicBezTo>
                    <a:pt x="1929272" y="79800"/>
                    <a:pt x="1903455" y="89188"/>
                    <a:pt x="1879984" y="103270"/>
                  </a:cubicBezTo>
                  <a:cubicBezTo>
                    <a:pt x="1868249" y="105617"/>
                    <a:pt x="1858861" y="107964"/>
                    <a:pt x="1847125" y="110311"/>
                  </a:cubicBezTo>
                  <a:cubicBezTo>
                    <a:pt x="1840084" y="112658"/>
                    <a:pt x="1835390" y="112658"/>
                    <a:pt x="1830696" y="115005"/>
                  </a:cubicBezTo>
                  <a:cubicBezTo>
                    <a:pt x="1816614" y="117352"/>
                    <a:pt x="1800185" y="122046"/>
                    <a:pt x="1786102" y="126741"/>
                  </a:cubicBezTo>
                  <a:cubicBezTo>
                    <a:pt x="1781408" y="129088"/>
                    <a:pt x="1776714" y="129088"/>
                    <a:pt x="1772020" y="131435"/>
                  </a:cubicBezTo>
                  <a:cubicBezTo>
                    <a:pt x="1755591" y="136129"/>
                    <a:pt x="1741508" y="140823"/>
                    <a:pt x="1725079" y="143170"/>
                  </a:cubicBezTo>
                  <a:cubicBezTo>
                    <a:pt x="1722732" y="143170"/>
                    <a:pt x="1718038" y="145517"/>
                    <a:pt x="1715691" y="145517"/>
                  </a:cubicBezTo>
                  <a:cubicBezTo>
                    <a:pt x="1645280" y="166640"/>
                    <a:pt x="1577215" y="190111"/>
                    <a:pt x="1509151" y="215928"/>
                  </a:cubicBezTo>
                  <a:cubicBezTo>
                    <a:pt x="1504457" y="218275"/>
                    <a:pt x="1499763" y="218275"/>
                    <a:pt x="1495069" y="220622"/>
                  </a:cubicBezTo>
                  <a:cubicBezTo>
                    <a:pt x="1478639" y="225316"/>
                    <a:pt x="1466904" y="230011"/>
                    <a:pt x="1452822" y="234705"/>
                  </a:cubicBezTo>
                  <a:cubicBezTo>
                    <a:pt x="1445781" y="237052"/>
                    <a:pt x="1438739" y="241746"/>
                    <a:pt x="1431698" y="244093"/>
                  </a:cubicBezTo>
                  <a:cubicBezTo>
                    <a:pt x="1419963" y="248787"/>
                    <a:pt x="1408228" y="253481"/>
                    <a:pt x="1398840" y="258175"/>
                  </a:cubicBezTo>
                  <a:cubicBezTo>
                    <a:pt x="1389452" y="262869"/>
                    <a:pt x="1380063" y="267563"/>
                    <a:pt x="1370675" y="272257"/>
                  </a:cubicBezTo>
                  <a:cubicBezTo>
                    <a:pt x="1363634" y="274604"/>
                    <a:pt x="1356593" y="279299"/>
                    <a:pt x="1351899" y="281646"/>
                  </a:cubicBezTo>
                  <a:cubicBezTo>
                    <a:pt x="1347205" y="283993"/>
                    <a:pt x="1342511" y="283993"/>
                    <a:pt x="1340164" y="286340"/>
                  </a:cubicBezTo>
                  <a:cubicBezTo>
                    <a:pt x="1337816" y="286340"/>
                    <a:pt x="1335469" y="288687"/>
                    <a:pt x="1333122" y="288687"/>
                  </a:cubicBezTo>
                  <a:cubicBezTo>
                    <a:pt x="1323734" y="293381"/>
                    <a:pt x="1314346" y="295728"/>
                    <a:pt x="1307305" y="300422"/>
                  </a:cubicBezTo>
                  <a:cubicBezTo>
                    <a:pt x="1304958" y="302769"/>
                    <a:pt x="1302611" y="302769"/>
                    <a:pt x="1300264" y="305116"/>
                  </a:cubicBezTo>
                  <a:cubicBezTo>
                    <a:pt x="1290876" y="309810"/>
                    <a:pt x="1283834" y="314504"/>
                    <a:pt x="1274446" y="319198"/>
                  </a:cubicBezTo>
                  <a:cubicBezTo>
                    <a:pt x="1272099" y="321545"/>
                    <a:pt x="1269752" y="321545"/>
                    <a:pt x="1267405" y="323892"/>
                  </a:cubicBezTo>
                  <a:cubicBezTo>
                    <a:pt x="1262711" y="326239"/>
                    <a:pt x="1258017" y="330934"/>
                    <a:pt x="1253323" y="333281"/>
                  </a:cubicBezTo>
                  <a:cubicBezTo>
                    <a:pt x="1248629" y="328586"/>
                    <a:pt x="1243935" y="323892"/>
                    <a:pt x="1236894" y="323892"/>
                  </a:cubicBezTo>
                  <a:cubicBezTo>
                    <a:pt x="1225158" y="323892"/>
                    <a:pt x="1215770" y="333281"/>
                    <a:pt x="1215770" y="345016"/>
                  </a:cubicBezTo>
                  <a:cubicBezTo>
                    <a:pt x="1215770" y="347363"/>
                    <a:pt x="1215770" y="349710"/>
                    <a:pt x="1218117" y="352057"/>
                  </a:cubicBezTo>
                  <a:cubicBezTo>
                    <a:pt x="1213423" y="354404"/>
                    <a:pt x="1208729" y="356751"/>
                    <a:pt x="1201688" y="359098"/>
                  </a:cubicBezTo>
                  <a:cubicBezTo>
                    <a:pt x="1199341" y="361445"/>
                    <a:pt x="1196994" y="361445"/>
                    <a:pt x="1194647" y="363792"/>
                  </a:cubicBezTo>
                  <a:cubicBezTo>
                    <a:pt x="1185258" y="368486"/>
                    <a:pt x="1175870" y="375527"/>
                    <a:pt x="1166482" y="380222"/>
                  </a:cubicBezTo>
                  <a:cubicBezTo>
                    <a:pt x="1164135" y="382569"/>
                    <a:pt x="1161788" y="382569"/>
                    <a:pt x="1161788" y="384916"/>
                  </a:cubicBezTo>
                  <a:cubicBezTo>
                    <a:pt x="1138318" y="398998"/>
                    <a:pt x="1114847" y="417774"/>
                    <a:pt x="1091377" y="436551"/>
                  </a:cubicBezTo>
                  <a:cubicBezTo>
                    <a:pt x="1091377" y="436551"/>
                    <a:pt x="1091377" y="436551"/>
                    <a:pt x="1091377" y="436551"/>
                  </a:cubicBezTo>
                  <a:cubicBezTo>
                    <a:pt x="1079641" y="443592"/>
                    <a:pt x="1067906" y="452980"/>
                    <a:pt x="1056171" y="462368"/>
                  </a:cubicBezTo>
                  <a:cubicBezTo>
                    <a:pt x="1046783" y="469409"/>
                    <a:pt x="1035047" y="476450"/>
                    <a:pt x="1025659" y="483492"/>
                  </a:cubicBezTo>
                  <a:cubicBezTo>
                    <a:pt x="1004536" y="499921"/>
                    <a:pt x="983412" y="516350"/>
                    <a:pt x="962289" y="532780"/>
                  </a:cubicBezTo>
                  <a:cubicBezTo>
                    <a:pt x="952901" y="539821"/>
                    <a:pt x="945860" y="546862"/>
                    <a:pt x="938819" y="553903"/>
                  </a:cubicBezTo>
                  <a:cubicBezTo>
                    <a:pt x="924736" y="565638"/>
                    <a:pt x="913001" y="575026"/>
                    <a:pt x="898919" y="586762"/>
                  </a:cubicBezTo>
                  <a:cubicBezTo>
                    <a:pt x="891878" y="593803"/>
                    <a:pt x="882489" y="600844"/>
                    <a:pt x="875448" y="607885"/>
                  </a:cubicBezTo>
                  <a:cubicBezTo>
                    <a:pt x="861366" y="619620"/>
                    <a:pt x="849631" y="631355"/>
                    <a:pt x="837896" y="643091"/>
                  </a:cubicBezTo>
                  <a:cubicBezTo>
                    <a:pt x="830854" y="650132"/>
                    <a:pt x="823813" y="657173"/>
                    <a:pt x="814425" y="664214"/>
                  </a:cubicBezTo>
                  <a:cubicBezTo>
                    <a:pt x="802690" y="675949"/>
                    <a:pt x="788608" y="687685"/>
                    <a:pt x="776872" y="701767"/>
                  </a:cubicBezTo>
                  <a:cubicBezTo>
                    <a:pt x="769831" y="708808"/>
                    <a:pt x="762790" y="718196"/>
                    <a:pt x="753402" y="725237"/>
                  </a:cubicBezTo>
                  <a:cubicBezTo>
                    <a:pt x="741667" y="736973"/>
                    <a:pt x="729931" y="751055"/>
                    <a:pt x="718196" y="762790"/>
                  </a:cubicBezTo>
                  <a:cubicBezTo>
                    <a:pt x="715849" y="765137"/>
                    <a:pt x="713502" y="767484"/>
                    <a:pt x="711155" y="769831"/>
                  </a:cubicBezTo>
                  <a:cubicBezTo>
                    <a:pt x="704114" y="776872"/>
                    <a:pt x="699420" y="783914"/>
                    <a:pt x="694726" y="788608"/>
                  </a:cubicBezTo>
                  <a:cubicBezTo>
                    <a:pt x="682991" y="800343"/>
                    <a:pt x="673602" y="812078"/>
                    <a:pt x="664214" y="823813"/>
                  </a:cubicBezTo>
                  <a:cubicBezTo>
                    <a:pt x="654826" y="833202"/>
                    <a:pt x="647785" y="844937"/>
                    <a:pt x="638397" y="854325"/>
                  </a:cubicBezTo>
                  <a:cubicBezTo>
                    <a:pt x="631355" y="861366"/>
                    <a:pt x="626661" y="868407"/>
                    <a:pt x="619620" y="875448"/>
                  </a:cubicBezTo>
                  <a:cubicBezTo>
                    <a:pt x="617273" y="877795"/>
                    <a:pt x="614926" y="880142"/>
                    <a:pt x="612579" y="880142"/>
                  </a:cubicBezTo>
                  <a:cubicBezTo>
                    <a:pt x="607885" y="882489"/>
                    <a:pt x="605538" y="887184"/>
                    <a:pt x="600844" y="889531"/>
                  </a:cubicBezTo>
                  <a:cubicBezTo>
                    <a:pt x="593803" y="894225"/>
                    <a:pt x="589109" y="898919"/>
                    <a:pt x="584415" y="905960"/>
                  </a:cubicBezTo>
                  <a:cubicBezTo>
                    <a:pt x="582068" y="908307"/>
                    <a:pt x="579721" y="908307"/>
                    <a:pt x="579721" y="910654"/>
                  </a:cubicBezTo>
                  <a:cubicBezTo>
                    <a:pt x="577373" y="913001"/>
                    <a:pt x="577373" y="913001"/>
                    <a:pt x="575026" y="915348"/>
                  </a:cubicBezTo>
                  <a:cubicBezTo>
                    <a:pt x="570332" y="920042"/>
                    <a:pt x="565638" y="927083"/>
                    <a:pt x="558597" y="931777"/>
                  </a:cubicBezTo>
                  <a:cubicBezTo>
                    <a:pt x="556250" y="934125"/>
                    <a:pt x="553903" y="938819"/>
                    <a:pt x="549209" y="941166"/>
                  </a:cubicBezTo>
                  <a:cubicBezTo>
                    <a:pt x="542168" y="948207"/>
                    <a:pt x="537474" y="955248"/>
                    <a:pt x="532780" y="959942"/>
                  </a:cubicBezTo>
                  <a:cubicBezTo>
                    <a:pt x="530433" y="962289"/>
                    <a:pt x="528085" y="964636"/>
                    <a:pt x="525738" y="966983"/>
                  </a:cubicBezTo>
                  <a:cubicBezTo>
                    <a:pt x="518697" y="976371"/>
                    <a:pt x="511656" y="983412"/>
                    <a:pt x="504615" y="992801"/>
                  </a:cubicBezTo>
                  <a:cubicBezTo>
                    <a:pt x="504615" y="995148"/>
                    <a:pt x="502268" y="995148"/>
                    <a:pt x="502268" y="995148"/>
                  </a:cubicBezTo>
                  <a:cubicBezTo>
                    <a:pt x="485839" y="1016271"/>
                    <a:pt x="469409" y="1039742"/>
                    <a:pt x="455327" y="1060865"/>
                  </a:cubicBezTo>
                  <a:cubicBezTo>
                    <a:pt x="452980" y="1063212"/>
                    <a:pt x="452980" y="1065559"/>
                    <a:pt x="450633" y="1067906"/>
                  </a:cubicBezTo>
                  <a:cubicBezTo>
                    <a:pt x="443592" y="1077294"/>
                    <a:pt x="438898" y="1086683"/>
                    <a:pt x="434204" y="1096071"/>
                  </a:cubicBezTo>
                  <a:cubicBezTo>
                    <a:pt x="431857" y="1098418"/>
                    <a:pt x="429509" y="1103112"/>
                    <a:pt x="429509" y="1105459"/>
                  </a:cubicBezTo>
                  <a:cubicBezTo>
                    <a:pt x="422468" y="1114847"/>
                    <a:pt x="417774" y="1126582"/>
                    <a:pt x="413080" y="1135970"/>
                  </a:cubicBezTo>
                  <a:cubicBezTo>
                    <a:pt x="410733" y="1138318"/>
                    <a:pt x="410733" y="1140665"/>
                    <a:pt x="408386" y="1143012"/>
                  </a:cubicBezTo>
                  <a:cubicBezTo>
                    <a:pt x="401345" y="1157094"/>
                    <a:pt x="394304" y="1168829"/>
                    <a:pt x="387263" y="1182911"/>
                  </a:cubicBezTo>
                  <a:cubicBezTo>
                    <a:pt x="387263" y="1182911"/>
                    <a:pt x="387263" y="1182911"/>
                    <a:pt x="387263" y="1185259"/>
                  </a:cubicBezTo>
                  <a:cubicBezTo>
                    <a:pt x="387263" y="1185259"/>
                    <a:pt x="384916" y="1187606"/>
                    <a:pt x="384916" y="1187606"/>
                  </a:cubicBezTo>
                  <a:cubicBezTo>
                    <a:pt x="382569" y="1189953"/>
                    <a:pt x="382569" y="1192300"/>
                    <a:pt x="380222" y="1194647"/>
                  </a:cubicBezTo>
                  <a:cubicBezTo>
                    <a:pt x="377874" y="1196994"/>
                    <a:pt x="377874" y="1199341"/>
                    <a:pt x="375527" y="1201688"/>
                  </a:cubicBezTo>
                  <a:cubicBezTo>
                    <a:pt x="373180" y="1204035"/>
                    <a:pt x="373180" y="1206382"/>
                    <a:pt x="370833" y="1208729"/>
                  </a:cubicBezTo>
                  <a:cubicBezTo>
                    <a:pt x="368486" y="1211076"/>
                    <a:pt x="366139" y="1215770"/>
                    <a:pt x="366139" y="1218117"/>
                  </a:cubicBezTo>
                  <a:cubicBezTo>
                    <a:pt x="366139" y="1220464"/>
                    <a:pt x="363792" y="1220464"/>
                    <a:pt x="363792" y="1222811"/>
                  </a:cubicBezTo>
                  <a:cubicBezTo>
                    <a:pt x="361445" y="1227505"/>
                    <a:pt x="359098" y="1229852"/>
                    <a:pt x="356751" y="1234546"/>
                  </a:cubicBezTo>
                  <a:cubicBezTo>
                    <a:pt x="356751" y="1236893"/>
                    <a:pt x="354404" y="1236893"/>
                    <a:pt x="354404" y="1239241"/>
                  </a:cubicBezTo>
                  <a:cubicBezTo>
                    <a:pt x="352057" y="1243935"/>
                    <a:pt x="349710" y="1248629"/>
                    <a:pt x="347363" y="1250976"/>
                  </a:cubicBezTo>
                  <a:cubicBezTo>
                    <a:pt x="347363" y="1253323"/>
                    <a:pt x="345016" y="1253323"/>
                    <a:pt x="345016" y="1255670"/>
                  </a:cubicBezTo>
                  <a:cubicBezTo>
                    <a:pt x="342669" y="1260364"/>
                    <a:pt x="340322" y="1265058"/>
                    <a:pt x="337975" y="1269752"/>
                  </a:cubicBezTo>
                  <a:cubicBezTo>
                    <a:pt x="337975" y="1272099"/>
                    <a:pt x="335628" y="1272099"/>
                    <a:pt x="335628" y="1274446"/>
                  </a:cubicBezTo>
                  <a:cubicBezTo>
                    <a:pt x="333281" y="1279140"/>
                    <a:pt x="330934" y="1283834"/>
                    <a:pt x="330934" y="1288529"/>
                  </a:cubicBezTo>
                  <a:cubicBezTo>
                    <a:pt x="330934" y="1290876"/>
                    <a:pt x="328587" y="1293223"/>
                    <a:pt x="328587" y="1295570"/>
                  </a:cubicBezTo>
                  <a:cubicBezTo>
                    <a:pt x="326239" y="1300264"/>
                    <a:pt x="326239" y="1304958"/>
                    <a:pt x="323892" y="1307305"/>
                  </a:cubicBezTo>
                  <a:cubicBezTo>
                    <a:pt x="323892" y="1307305"/>
                    <a:pt x="323892" y="1307305"/>
                    <a:pt x="323892" y="1309652"/>
                  </a:cubicBezTo>
                  <a:cubicBezTo>
                    <a:pt x="321545" y="1309652"/>
                    <a:pt x="321545" y="1309652"/>
                    <a:pt x="319198" y="1309652"/>
                  </a:cubicBezTo>
                  <a:cubicBezTo>
                    <a:pt x="307463" y="1309652"/>
                    <a:pt x="298075" y="1319040"/>
                    <a:pt x="298075" y="1330775"/>
                  </a:cubicBezTo>
                  <a:cubicBezTo>
                    <a:pt x="298075" y="1337817"/>
                    <a:pt x="300422" y="1342511"/>
                    <a:pt x="307463" y="1347205"/>
                  </a:cubicBezTo>
                  <a:cubicBezTo>
                    <a:pt x="295728" y="1363634"/>
                    <a:pt x="286340" y="1377716"/>
                    <a:pt x="276951" y="1394146"/>
                  </a:cubicBezTo>
                  <a:cubicBezTo>
                    <a:pt x="276951" y="1394146"/>
                    <a:pt x="274604" y="1396493"/>
                    <a:pt x="274604" y="1398840"/>
                  </a:cubicBezTo>
                  <a:cubicBezTo>
                    <a:pt x="267563" y="1408228"/>
                    <a:pt x="262869" y="1419963"/>
                    <a:pt x="255828" y="1429351"/>
                  </a:cubicBezTo>
                  <a:cubicBezTo>
                    <a:pt x="255828" y="1431698"/>
                    <a:pt x="253481" y="1434045"/>
                    <a:pt x="253481" y="1436392"/>
                  </a:cubicBezTo>
                  <a:cubicBezTo>
                    <a:pt x="248787" y="1445781"/>
                    <a:pt x="241746" y="1455169"/>
                    <a:pt x="237052" y="1466904"/>
                  </a:cubicBezTo>
                  <a:cubicBezTo>
                    <a:pt x="237052" y="1469251"/>
                    <a:pt x="234705" y="1471598"/>
                    <a:pt x="234705" y="1473945"/>
                  </a:cubicBezTo>
                  <a:cubicBezTo>
                    <a:pt x="230011" y="1483333"/>
                    <a:pt x="225316" y="1495069"/>
                    <a:pt x="220622" y="1504457"/>
                  </a:cubicBezTo>
                  <a:cubicBezTo>
                    <a:pt x="218275" y="1506804"/>
                    <a:pt x="218275" y="1509151"/>
                    <a:pt x="215928" y="1511498"/>
                  </a:cubicBezTo>
                  <a:cubicBezTo>
                    <a:pt x="211234" y="1520886"/>
                    <a:pt x="206540" y="1532621"/>
                    <a:pt x="201846" y="1542009"/>
                  </a:cubicBezTo>
                  <a:cubicBezTo>
                    <a:pt x="199499" y="1544357"/>
                    <a:pt x="199499" y="1549051"/>
                    <a:pt x="197152" y="1551398"/>
                  </a:cubicBezTo>
                  <a:cubicBezTo>
                    <a:pt x="192458" y="1560786"/>
                    <a:pt x="187764" y="1570174"/>
                    <a:pt x="185417" y="1581909"/>
                  </a:cubicBezTo>
                  <a:cubicBezTo>
                    <a:pt x="183070" y="1584256"/>
                    <a:pt x="183070" y="1588950"/>
                    <a:pt x="180723" y="1591297"/>
                  </a:cubicBezTo>
                  <a:cubicBezTo>
                    <a:pt x="176028" y="1600686"/>
                    <a:pt x="171334" y="1612421"/>
                    <a:pt x="168987" y="1624156"/>
                  </a:cubicBezTo>
                  <a:cubicBezTo>
                    <a:pt x="166640" y="1628850"/>
                    <a:pt x="166640" y="1631197"/>
                    <a:pt x="164293" y="1635891"/>
                  </a:cubicBezTo>
                  <a:cubicBezTo>
                    <a:pt x="159599" y="1647627"/>
                    <a:pt x="157252" y="1657015"/>
                    <a:pt x="152558" y="1668750"/>
                  </a:cubicBezTo>
                  <a:cubicBezTo>
                    <a:pt x="143170" y="1673444"/>
                    <a:pt x="140823" y="1678138"/>
                    <a:pt x="140823" y="1680485"/>
                  </a:cubicBezTo>
                  <a:cubicBezTo>
                    <a:pt x="136129" y="1692221"/>
                    <a:pt x="133782" y="1701609"/>
                    <a:pt x="129088" y="1713344"/>
                  </a:cubicBezTo>
                  <a:cubicBezTo>
                    <a:pt x="129088" y="1715691"/>
                    <a:pt x="126741" y="1718038"/>
                    <a:pt x="126741" y="1722732"/>
                  </a:cubicBezTo>
                  <a:cubicBezTo>
                    <a:pt x="122046" y="1734467"/>
                    <a:pt x="119699" y="1746203"/>
                    <a:pt x="115005" y="1760285"/>
                  </a:cubicBezTo>
                  <a:cubicBezTo>
                    <a:pt x="115005" y="1762632"/>
                    <a:pt x="112658" y="1764979"/>
                    <a:pt x="112658" y="1767326"/>
                  </a:cubicBezTo>
                  <a:cubicBezTo>
                    <a:pt x="107964" y="1781408"/>
                    <a:pt x="105617" y="1793144"/>
                    <a:pt x="100923" y="1807226"/>
                  </a:cubicBezTo>
                  <a:cubicBezTo>
                    <a:pt x="100923" y="1809573"/>
                    <a:pt x="98576" y="1811920"/>
                    <a:pt x="98576" y="1814267"/>
                  </a:cubicBezTo>
                  <a:cubicBezTo>
                    <a:pt x="93882" y="1828349"/>
                    <a:pt x="91535" y="1842432"/>
                    <a:pt x="89188" y="1856514"/>
                  </a:cubicBezTo>
                  <a:cubicBezTo>
                    <a:pt x="89188" y="1858861"/>
                    <a:pt x="89188" y="1858861"/>
                    <a:pt x="89188" y="1861208"/>
                  </a:cubicBezTo>
                  <a:cubicBezTo>
                    <a:pt x="84494" y="1875290"/>
                    <a:pt x="82147" y="1891719"/>
                    <a:pt x="79800" y="1905802"/>
                  </a:cubicBezTo>
                  <a:cubicBezTo>
                    <a:pt x="79800" y="1908149"/>
                    <a:pt x="79800" y="1910496"/>
                    <a:pt x="79800" y="1910496"/>
                  </a:cubicBezTo>
                  <a:cubicBezTo>
                    <a:pt x="77453" y="1924578"/>
                    <a:pt x="72758" y="1941007"/>
                    <a:pt x="70411" y="1957437"/>
                  </a:cubicBezTo>
                  <a:cubicBezTo>
                    <a:pt x="70411" y="1957437"/>
                    <a:pt x="70411" y="1959784"/>
                    <a:pt x="70411" y="1959784"/>
                  </a:cubicBezTo>
                  <a:cubicBezTo>
                    <a:pt x="68064" y="1969172"/>
                    <a:pt x="65717" y="1980907"/>
                    <a:pt x="63370" y="1990295"/>
                  </a:cubicBezTo>
                  <a:cubicBezTo>
                    <a:pt x="63370" y="1990295"/>
                    <a:pt x="61023" y="1990295"/>
                    <a:pt x="61023" y="1990295"/>
                  </a:cubicBezTo>
                  <a:cubicBezTo>
                    <a:pt x="49288" y="1990295"/>
                    <a:pt x="39900" y="1999684"/>
                    <a:pt x="39900" y="2011419"/>
                  </a:cubicBezTo>
                  <a:cubicBezTo>
                    <a:pt x="39900" y="2018460"/>
                    <a:pt x="44594" y="2025501"/>
                    <a:pt x="51635" y="2030195"/>
                  </a:cubicBezTo>
                  <a:cubicBezTo>
                    <a:pt x="49288" y="2034889"/>
                    <a:pt x="46941" y="2039583"/>
                    <a:pt x="44594" y="2044277"/>
                  </a:cubicBezTo>
                  <a:cubicBezTo>
                    <a:pt x="39900" y="2048971"/>
                    <a:pt x="37553" y="2053666"/>
                    <a:pt x="37553" y="2058360"/>
                  </a:cubicBezTo>
                  <a:cubicBezTo>
                    <a:pt x="37553" y="2060707"/>
                    <a:pt x="37553" y="2063054"/>
                    <a:pt x="39900" y="2065401"/>
                  </a:cubicBezTo>
                  <a:cubicBezTo>
                    <a:pt x="30512" y="2112342"/>
                    <a:pt x="28165" y="2185100"/>
                    <a:pt x="25818" y="2257859"/>
                  </a:cubicBezTo>
                  <a:cubicBezTo>
                    <a:pt x="25818" y="2264900"/>
                    <a:pt x="25818" y="2274288"/>
                    <a:pt x="25818" y="2281329"/>
                  </a:cubicBezTo>
                  <a:cubicBezTo>
                    <a:pt x="16429" y="2283676"/>
                    <a:pt x="7041" y="2290717"/>
                    <a:pt x="7041" y="2300106"/>
                  </a:cubicBezTo>
                  <a:cubicBezTo>
                    <a:pt x="7041" y="2309494"/>
                    <a:pt x="14082" y="2318882"/>
                    <a:pt x="23470" y="2318882"/>
                  </a:cubicBezTo>
                  <a:cubicBezTo>
                    <a:pt x="23470" y="2321229"/>
                    <a:pt x="23470" y="2323576"/>
                    <a:pt x="23470" y="2323576"/>
                  </a:cubicBezTo>
                  <a:cubicBezTo>
                    <a:pt x="11735" y="2323576"/>
                    <a:pt x="2347" y="2332964"/>
                    <a:pt x="2347" y="2344700"/>
                  </a:cubicBezTo>
                  <a:cubicBezTo>
                    <a:pt x="2347" y="2354088"/>
                    <a:pt x="11735" y="2363476"/>
                    <a:pt x="21123" y="2363476"/>
                  </a:cubicBezTo>
                  <a:cubicBezTo>
                    <a:pt x="21123" y="2391640"/>
                    <a:pt x="18776" y="2415111"/>
                    <a:pt x="18776" y="2433887"/>
                  </a:cubicBezTo>
                  <a:cubicBezTo>
                    <a:pt x="11735" y="2436234"/>
                    <a:pt x="4694" y="2443275"/>
                    <a:pt x="4694" y="2452664"/>
                  </a:cubicBezTo>
                  <a:cubicBezTo>
                    <a:pt x="4694" y="2455011"/>
                    <a:pt x="4694" y="2457358"/>
                    <a:pt x="7041" y="2459705"/>
                  </a:cubicBezTo>
                  <a:cubicBezTo>
                    <a:pt x="2347" y="2464399"/>
                    <a:pt x="0" y="2469093"/>
                    <a:pt x="0" y="2473787"/>
                  </a:cubicBezTo>
                  <a:cubicBezTo>
                    <a:pt x="0" y="2476134"/>
                    <a:pt x="0" y="2476134"/>
                    <a:pt x="0" y="2478481"/>
                  </a:cubicBezTo>
                  <a:cubicBezTo>
                    <a:pt x="0" y="2478481"/>
                    <a:pt x="0" y="2478481"/>
                    <a:pt x="0" y="2480828"/>
                  </a:cubicBezTo>
                  <a:cubicBezTo>
                    <a:pt x="0" y="2480828"/>
                    <a:pt x="0" y="2480828"/>
                    <a:pt x="0" y="2480828"/>
                  </a:cubicBezTo>
                  <a:cubicBezTo>
                    <a:pt x="0" y="2480828"/>
                    <a:pt x="0" y="2483175"/>
                    <a:pt x="0" y="2483175"/>
                  </a:cubicBezTo>
                  <a:cubicBezTo>
                    <a:pt x="0" y="2494910"/>
                    <a:pt x="9388" y="2504299"/>
                    <a:pt x="21123" y="2504299"/>
                  </a:cubicBezTo>
                  <a:cubicBezTo>
                    <a:pt x="21123" y="2504299"/>
                    <a:pt x="23470" y="2504299"/>
                    <a:pt x="23470" y="2504299"/>
                  </a:cubicBezTo>
                  <a:cubicBezTo>
                    <a:pt x="23470" y="2506646"/>
                    <a:pt x="23470" y="2506646"/>
                    <a:pt x="23470" y="2508993"/>
                  </a:cubicBezTo>
                  <a:cubicBezTo>
                    <a:pt x="14082" y="2508993"/>
                    <a:pt x="4694" y="2518381"/>
                    <a:pt x="4694" y="2527769"/>
                  </a:cubicBezTo>
                  <a:cubicBezTo>
                    <a:pt x="4694" y="2534810"/>
                    <a:pt x="9388" y="2541851"/>
                    <a:pt x="16429" y="2546545"/>
                  </a:cubicBezTo>
                  <a:cubicBezTo>
                    <a:pt x="9388" y="2548892"/>
                    <a:pt x="4694" y="2555934"/>
                    <a:pt x="4694" y="2565322"/>
                  </a:cubicBezTo>
                  <a:cubicBezTo>
                    <a:pt x="4694" y="2570016"/>
                    <a:pt x="7041" y="2572363"/>
                    <a:pt x="7041" y="2574710"/>
                  </a:cubicBezTo>
                  <a:cubicBezTo>
                    <a:pt x="7041" y="2574710"/>
                    <a:pt x="7041" y="2577057"/>
                    <a:pt x="7041" y="2577057"/>
                  </a:cubicBezTo>
                  <a:cubicBezTo>
                    <a:pt x="7041" y="2584098"/>
                    <a:pt x="11735" y="2591139"/>
                    <a:pt x="16429" y="2593486"/>
                  </a:cubicBezTo>
                  <a:cubicBezTo>
                    <a:pt x="16429" y="2593486"/>
                    <a:pt x="16429" y="2593486"/>
                    <a:pt x="16429" y="2595833"/>
                  </a:cubicBezTo>
                  <a:cubicBezTo>
                    <a:pt x="16429" y="2600527"/>
                    <a:pt x="18776" y="2605222"/>
                    <a:pt x="21123" y="2609916"/>
                  </a:cubicBezTo>
                  <a:cubicBezTo>
                    <a:pt x="11735" y="2612263"/>
                    <a:pt x="7041" y="2619304"/>
                    <a:pt x="7041" y="2628692"/>
                  </a:cubicBezTo>
                  <a:cubicBezTo>
                    <a:pt x="7041" y="2638080"/>
                    <a:pt x="14082" y="2645121"/>
                    <a:pt x="23470" y="2647468"/>
                  </a:cubicBezTo>
                  <a:cubicBezTo>
                    <a:pt x="16429" y="2649816"/>
                    <a:pt x="9388" y="2656857"/>
                    <a:pt x="9388" y="2666245"/>
                  </a:cubicBezTo>
                  <a:cubicBezTo>
                    <a:pt x="9388" y="2668592"/>
                    <a:pt x="9388" y="2670939"/>
                    <a:pt x="11735" y="2673286"/>
                  </a:cubicBezTo>
                  <a:cubicBezTo>
                    <a:pt x="11735" y="2675633"/>
                    <a:pt x="14082" y="2680327"/>
                    <a:pt x="16429" y="2682674"/>
                  </a:cubicBezTo>
                  <a:cubicBezTo>
                    <a:pt x="18776" y="2687368"/>
                    <a:pt x="23470" y="2692062"/>
                    <a:pt x="28165" y="2694409"/>
                  </a:cubicBezTo>
                  <a:cubicBezTo>
                    <a:pt x="28165" y="2694409"/>
                    <a:pt x="28165" y="2694409"/>
                    <a:pt x="28165" y="2694409"/>
                  </a:cubicBezTo>
                  <a:cubicBezTo>
                    <a:pt x="23470" y="2696756"/>
                    <a:pt x="18776" y="2703798"/>
                    <a:pt x="18776" y="2710839"/>
                  </a:cubicBezTo>
                  <a:cubicBezTo>
                    <a:pt x="18776" y="2720227"/>
                    <a:pt x="23470" y="2727268"/>
                    <a:pt x="32859" y="2729615"/>
                  </a:cubicBezTo>
                  <a:cubicBezTo>
                    <a:pt x="35206" y="2746044"/>
                    <a:pt x="37553" y="2762474"/>
                    <a:pt x="39900" y="2778903"/>
                  </a:cubicBezTo>
                  <a:cubicBezTo>
                    <a:pt x="39900" y="2781250"/>
                    <a:pt x="39900" y="2781250"/>
                    <a:pt x="39900" y="2783597"/>
                  </a:cubicBezTo>
                  <a:cubicBezTo>
                    <a:pt x="42247" y="2790638"/>
                    <a:pt x="42247" y="2795332"/>
                    <a:pt x="44594" y="2802374"/>
                  </a:cubicBezTo>
                  <a:cubicBezTo>
                    <a:pt x="44594" y="2802374"/>
                    <a:pt x="44594" y="2804721"/>
                    <a:pt x="44594" y="2804721"/>
                  </a:cubicBezTo>
                  <a:cubicBezTo>
                    <a:pt x="44594" y="2809415"/>
                    <a:pt x="46941" y="2811762"/>
                    <a:pt x="46941" y="2816456"/>
                  </a:cubicBezTo>
                  <a:cubicBezTo>
                    <a:pt x="51635" y="2839926"/>
                    <a:pt x="53982" y="2863397"/>
                    <a:pt x="58676" y="2884520"/>
                  </a:cubicBezTo>
                  <a:cubicBezTo>
                    <a:pt x="58676" y="2889214"/>
                    <a:pt x="61023" y="2893908"/>
                    <a:pt x="61023" y="2900949"/>
                  </a:cubicBezTo>
                  <a:cubicBezTo>
                    <a:pt x="63370" y="2910338"/>
                    <a:pt x="65717" y="2919726"/>
                    <a:pt x="65717" y="2929114"/>
                  </a:cubicBezTo>
                  <a:cubicBezTo>
                    <a:pt x="68064" y="2940849"/>
                    <a:pt x="70411" y="2950237"/>
                    <a:pt x="72758" y="2961973"/>
                  </a:cubicBezTo>
                  <a:cubicBezTo>
                    <a:pt x="72758" y="2966667"/>
                    <a:pt x="75105" y="2971361"/>
                    <a:pt x="75105" y="2976055"/>
                  </a:cubicBezTo>
                  <a:cubicBezTo>
                    <a:pt x="77453" y="2980749"/>
                    <a:pt x="77453" y="2987790"/>
                    <a:pt x="79800" y="2992484"/>
                  </a:cubicBezTo>
                  <a:cubicBezTo>
                    <a:pt x="77453" y="2994831"/>
                    <a:pt x="75105" y="2999525"/>
                    <a:pt x="75105" y="3004220"/>
                  </a:cubicBezTo>
                  <a:cubicBezTo>
                    <a:pt x="75105" y="3013608"/>
                    <a:pt x="79800" y="3020649"/>
                    <a:pt x="86841" y="3022996"/>
                  </a:cubicBezTo>
                  <a:cubicBezTo>
                    <a:pt x="89188" y="3030037"/>
                    <a:pt x="89188" y="3034731"/>
                    <a:pt x="91535" y="3041772"/>
                  </a:cubicBezTo>
                  <a:cubicBezTo>
                    <a:pt x="93882" y="3048813"/>
                    <a:pt x="96229" y="3055855"/>
                    <a:pt x="98576" y="3062896"/>
                  </a:cubicBezTo>
                  <a:cubicBezTo>
                    <a:pt x="105617" y="3084019"/>
                    <a:pt x="110311" y="3107490"/>
                    <a:pt x="117352" y="3128613"/>
                  </a:cubicBezTo>
                  <a:cubicBezTo>
                    <a:pt x="119699" y="3135654"/>
                    <a:pt x="122046" y="3140348"/>
                    <a:pt x="122046" y="3147389"/>
                  </a:cubicBezTo>
                  <a:cubicBezTo>
                    <a:pt x="126741" y="3166166"/>
                    <a:pt x="133782" y="3182595"/>
                    <a:pt x="140823" y="3201371"/>
                  </a:cubicBezTo>
                  <a:cubicBezTo>
                    <a:pt x="143170" y="3208413"/>
                    <a:pt x="145517" y="3217801"/>
                    <a:pt x="147864" y="3224842"/>
                  </a:cubicBezTo>
                  <a:cubicBezTo>
                    <a:pt x="154905" y="3245965"/>
                    <a:pt x="164293" y="3267089"/>
                    <a:pt x="171334" y="3288212"/>
                  </a:cubicBezTo>
                  <a:cubicBezTo>
                    <a:pt x="173681" y="3295253"/>
                    <a:pt x="178376" y="3302295"/>
                    <a:pt x="180723" y="3311683"/>
                  </a:cubicBezTo>
                  <a:cubicBezTo>
                    <a:pt x="183070" y="3318724"/>
                    <a:pt x="185417" y="3325765"/>
                    <a:pt x="190111" y="3332806"/>
                  </a:cubicBezTo>
                  <a:cubicBezTo>
                    <a:pt x="190111" y="3335153"/>
                    <a:pt x="192458" y="3337500"/>
                    <a:pt x="192458" y="3339847"/>
                  </a:cubicBezTo>
                  <a:cubicBezTo>
                    <a:pt x="194805" y="3346888"/>
                    <a:pt x="197152" y="3351582"/>
                    <a:pt x="199499" y="3358623"/>
                  </a:cubicBezTo>
                  <a:cubicBezTo>
                    <a:pt x="204193" y="3370359"/>
                    <a:pt x="208887" y="3379747"/>
                    <a:pt x="211234" y="3391482"/>
                  </a:cubicBezTo>
                  <a:cubicBezTo>
                    <a:pt x="213581" y="3396176"/>
                    <a:pt x="215928" y="3403217"/>
                    <a:pt x="218275" y="3407912"/>
                  </a:cubicBezTo>
                  <a:cubicBezTo>
                    <a:pt x="222969" y="3419647"/>
                    <a:pt x="227664" y="3431382"/>
                    <a:pt x="232358" y="3440770"/>
                  </a:cubicBezTo>
                  <a:cubicBezTo>
                    <a:pt x="232358" y="3443117"/>
                    <a:pt x="234705" y="3443117"/>
                    <a:pt x="234705" y="3445464"/>
                  </a:cubicBezTo>
                  <a:cubicBezTo>
                    <a:pt x="237052" y="3447811"/>
                    <a:pt x="237052" y="3450158"/>
                    <a:pt x="237052" y="3452505"/>
                  </a:cubicBezTo>
                  <a:cubicBezTo>
                    <a:pt x="241746" y="3466588"/>
                    <a:pt x="248787" y="3480670"/>
                    <a:pt x="255828" y="3492405"/>
                  </a:cubicBezTo>
                  <a:cubicBezTo>
                    <a:pt x="258175" y="3494752"/>
                    <a:pt x="258175" y="3499446"/>
                    <a:pt x="260522" y="3501793"/>
                  </a:cubicBezTo>
                  <a:cubicBezTo>
                    <a:pt x="267563" y="3515876"/>
                    <a:pt x="274604" y="3532305"/>
                    <a:pt x="281646" y="3546387"/>
                  </a:cubicBezTo>
                  <a:cubicBezTo>
                    <a:pt x="281646" y="3546387"/>
                    <a:pt x="281646" y="3548734"/>
                    <a:pt x="283993" y="3551081"/>
                  </a:cubicBezTo>
                  <a:cubicBezTo>
                    <a:pt x="333281" y="3649657"/>
                    <a:pt x="387263" y="3741192"/>
                    <a:pt x="445939" y="3820992"/>
                  </a:cubicBezTo>
                  <a:cubicBezTo>
                    <a:pt x="445939" y="3820992"/>
                    <a:pt x="445939" y="3820992"/>
                    <a:pt x="445939" y="3823339"/>
                  </a:cubicBezTo>
                  <a:cubicBezTo>
                    <a:pt x="460021" y="3849156"/>
                    <a:pt x="476450" y="3872627"/>
                    <a:pt x="492880" y="3893750"/>
                  </a:cubicBezTo>
                  <a:cubicBezTo>
                    <a:pt x="492880" y="3893750"/>
                    <a:pt x="495227" y="3896097"/>
                    <a:pt x="495227" y="3896097"/>
                  </a:cubicBezTo>
                  <a:cubicBezTo>
                    <a:pt x="499921" y="3900791"/>
                    <a:pt x="504615" y="3907832"/>
                    <a:pt x="506962" y="3912527"/>
                  </a:cubicBezTo>
                  <a:cubicBezTo>
                    <a:pt x="509309" y="3914873"/>
                    <a:pt x="509309" y="3917221"/>
                    <a:pt x="511656" y="3917221"/>
                  </a:cubicBezTo>
                  <a:cubicBezTo>
                    <a:pt x="516350" y="3921915"/>
                    <a:pt x="518697" y="3926609"/>
                    <a:pt x="523391" y="3928956"/>
                  </a:cubicBezTo>
                  <a:cubicBezTo>
                    <a:pt x="525738" y="3931303"/>
                    <a:pt x="528085" y="3933650"/>
                    <a:pt x="530433" y="3935997"/>
                  </a:cubicBezTo>
                  <a:cubicBezTo>
                    <a:pt x="532780" y="3938344"/>
                    <a:pt x="537474" y="3943038"/>
                    <a:pt x="539821" y="3945385"/>
                  </a:cubicBezTo>
                  <a:cubicBezTo>
                    <a:pt x="542168" y="3947732"/>
                    <a:pt x="546862" y="3952426"/>
                    <a:pt x="549209" y="3954773"/>
                  </a:cubicBezTo>
                  <a:cubicBezTo>
                    <a:pt x="551556" y="3957120"/>
                    <a:pt x="553903" y="3959468"/>
                    <a:pt x="556250" y="3961814"/>
                  </a:cubicBezTo>
                  <a:cubicBezTo>
                    <a:pt x="556250" y="3961814"/>
                    <a:pt x="558597" y="3964162"/>
                    <a:pt x="558597" y="3964162"/>
                  </a:cubicBezTo>
                  <a:cubicBezTo>
                    <a:pt x="556250" y="3966508"/>
                    <a:pt x="553903" y="3971203"/>
                    <a:pt x="553903" y="3975897"/>
                  </a:cubicBezTo>
                  <a:cubicBezTo>
                    <a:pt x="553903" y="3987632"/>
                    <a:pt x="563291" y="3997020"/>
                    <a:pt x="575026" y="3997020"/>
                  </a:cubicBezTo>
                  <a:cubicBezTo>
                    <a:pt x="579721" y="3997020"/>
                    <a:pt x="582068" y="3994673"/>
                    <a:pt x="586762" y="3992326"/>
                  </a:cubicBezTo>
                  <a:cubicBezTo>
                    <a:pt x="593803" y="4001714"/>
                    <a:pt x="600844" y="4011102"/>
                    <a:pt x="607885" y="4020490"/>
                  </a:cubicBezTo>
                  <a:cubicBezTo>
                    <a:pt x="610232" y="4025185"/>
                    <a:pt x="612579" y="4027532"/>
                    <a:pt x="617273" y="4032226"/>
                  </a:cubicBezTo>
                  <a:cubicBezTo>
                    <a:pt x="626661" y="4043961"/>
                    <a:pt x="636050" y="4055696"/>
                    <a:pt x="645438" y="4067431"/>
                  </a:cubicBezTo>
                  <a:cubicBezTo>
                    <a:pt x="647785" y="4069779"/>
                    <a:pt x="650132" y="4072125"/>
                    <a:pt x="652479" y="4074473"/>
                  </a:cubicBezTo>
                  <a:cubicBezTo>
                    <a:pt x="675949" y="4102637"/>
                    <a:pt x="699420" y="4128455"/>
                    <a:pt x="722890" y="4154272"/>
                  </a:cubicBezTo>
                  <a:cubicBezTo>
                    <a:pt x="725237" y="4156619"/>
                    <a:pt x="727584" y="4158966"/>
                    <a:pt x="727584" y="4158966"/>
                  </a:cubicBezTo>
                  <a:cubicBezTo>
                    <a:pt x="739320" y="4170702"/>
                    <a:pt x="751055" y="4182437"/>
                    <a:pt x="760443" y="4191825"/>
                  </a:cubicBezTo>
                  <a:cubicBezTo>
                    <a:pt x="760443" y="4191825"/>
                    <a:pt x="762790" y="4194172"/>
                    <a:pt x="762790" y="4194172"/>
                  </a:cubicBezTo>
                  <a:cubicBezTo>
                    <a:pt x="774525" y="4205908"/>
                    <a:pt x="788608" y="4217643"/>
                    <a:pt x="800343" y="4229378"/>
                  </a:cubicBezTo>
                  <a:cubicBezTo>
                    <a:pt x="800343" y="4229378"/>
                    <a:pt x="802690" y="4229378"/>
                    <a:pt x="802690" y="4231725"/>
                  </a:cubicBezTo>
                  <a:cubicBezTo>
                    <a:pt x="814425" y="4241113"/>
                    <a:pt x="826160" y="4250501"/>
                    <a:pt x="835549" y="4259889"/>
                  </a:cubicBezTo>
                  <a:cubicBezTo>
                    <a:pt x="837896" y="4262236"/>
                    <a:pt x="840243" y="4264584"/>
                    <a:pt x="842590" y="4266930"/>
                  </a:cubicBezTo>
                  <a:cubicBezTo>
                    <a:pt x="854325" y="4276319"/>
                    <a:pt x="863713" y="4283360"/>
                    <a:pt x="875448" y="4290401"/>
                  </a:cubicBezTo>
                  <a:cubicBezTo>
                    <a:pt x="877795" y="4290401"/>
                    <a:pt x="877795" y="4292748"/>
                    <a:pt x="880142" y="4292748"/>
                  </a:cubicBezTo>
                  <a:cubicBezTo>
                    <a:pt x="887184" y="4299789"/>
                    <a:pt x="894225" y="4304483"/>
                    <a:pt x="901266" y="4311525"/>
                  </a:cubicBezTo>
                  <a:cubicBezTo>
                    <a:pt x="905960" y="4316219"/>
                    <a:pt x="910654" y="4320913"/>
                    <a:pt x="917695" y="4325607"/>
                  </a:cubicBezTo>
                  <a:cubicBezTo>
                    <a:pt x="922389" y="4330301"/>
                    <a:pt x="927083" y="4332648"/>
                    <a:pt x="931777" y="4337342"/>
                  </a:cubicBezTo>
                  <a:cubicBezTo>
                    <a:pt x="931777" y="4337342"/>
                    <a:pt x="931777" y="4337342"/>
                    <a:pt x="931777" y="4337342"/>
                  </a:cubicBezTo>
                  <a:cubicBezTo>
                    <a:pt x="936472" y="4342036"/>
                    <a:pt x="943513" y="4346730"/>
                    <a:pt x="948207" y="4351424"/>
                  </a:cubicBezTo>
                  <a:cubicBezTo>
                    <a:pt x="945860" y="4353771"/>
                    <a:pt x="943513" y="4358466"/>
                    <a:pt x="943513" y="4363160"/>
                  </a:cubicBezTo>
                  <a:cubicBezTo>
                    <a:pt x="943513" y="4374895"/>
                    <a:pt x="952901" y="4384283"/>
                    <a:pt x="964636" y="4384283"/>
                  </a:cubicBezTo>
                  <a:cubicBezTo>
                    <a:pt x="969330" y="4384283"/>
                    <a:pt x="976371" y="4381936"/>
                    <a:pt x="978718" y="4377242"/>
                  </a:cubicBezTo>
                  <a:cubicBezTo>
                    <a:pt x="981065" y="4377242"/>
                    <a:pt x="981065" y="4379589"/>
                    <a:pt x="983412" y="4379589"/>
                  </a:cubicBezTo>
                  <a:cubicBezTo>
                    <a:pt x="985760" y="4381936"/>
                    <a:pt x="990454" y="4384283"/>
                    <a:pt x="992801" y="4386630"/>
                  </a:cubicBezTo>
                  <a:cubicBezTo>
                    <a:pt x="995148" y="4388977"/>
                    <a:pt x="997495" y="4391324"/>
                    <a:pt x="999842" y="4393671"/>
                  </a:cubicBezTo>
                  <a:cubicBezTo>
                    <a:pt x="1004536" y="4398365"/>
                    <a:pt x="1009230" y="4400712"/>
                    <a:pt x="1013924" y="4405406"/>
                  </a:cubicBezTo>
                  <a:cubicBezTo>
                    <a:pt x="1011577" y="4407753"/>
                    <a:pt x="1009230" y="4412447"/>
                    <a:pt x="1009230" y="4417142"/>
                  </a:cubicBezTo>
                  <a:cubicBezTo>
                    <a:pt x="1009230" y="4428877"/>
                    <a:pt x="1018618" y="4438265"/>
                    <a:pt x="1030353" y="4438265"/>
                  </a:cubicBezTo>
                  <a:cubicBezTo>
                    <a:pt x="1037395" y="4438265"/>
                    <a:pt x="1042089" y="4435918"/>
                    <a:pt x="1046783" y="4431224"/>
                  </a:cubicBezTo>
                  <a:cubicBezTo>
                    <a:pt x="1051477" y="4435918"/>
                    <a:pt x="1056171" y="4438265"/>
                    <a:pt x="1063212" y="4442959"/>
                  </a:cubicBezTo>
                  <a:lnTo>
                    <a:pt x="1063212" y="4442959"/>
                  </a:lnTo>
                  <a:cubicBezTo>
                    <a:pt x="1065559" y="4442959"/>
                    <a:pt x="1065559" y="4445306"/>
                    <a:pt x="1067906" y="4445306"/>
                  </a:cubicBezTo>
                  <a:cubicBezTo>
                    <a:pt x="1093724" y="4461735"/>
                    <a:pt x="1119541" y="4478165"/>
                    <a:pt x="1145359" y="4494594"/>
                  </a:cubicBezTo>
                  <a:cubicBezTo>
                    <a:pt x="1150053" y="4496941"/>
                    <a:pt x="1154747" y="4499288"/>
                    <a:pt x="1157094" y="4501635"/>
                  </a:cubicBezTo>
                  <a:cubicBezTo>
                    <a:pt x="1182911" y="4518064"/>
                    <a:pt x="1208729" y="4532147"/>
                    <a:pt x="1234546" y="4548576"/>
                  </a:cubicBezTo>
                  <a:cubicBezTo>
                    <a:pt x="1239241" y="4550923"/>
                    <a:pt x="1243935" y="4553270"/>
                    <a:pt x="1248629" y="4555617"/>
                  </a:cubicBezTo>
                  <a:cubicBezTo>
                    <a:pt x="1274446" y="4569700"/>
                    <a:pt x="1302611" y="4583782"/>
                    <a:pt x="1328428" y="4597864"/>
                  </a:cubicBezTo>
                  <a:cubicBezTo>
                    <a:pt x="1333122" y="4600211"/>
                    <a:pt x="1337816" y="4602558"/>
                    <a:pt x="1342511" y="4604905"/>
                  </a:cubicBezTo>
                  <a:cubicBezTo>
                    <a:pt x="1365981" y="4616641"/>
                    <a:pt x="1389452" y="4628376"/>
                    <a:pt x="1412922" y="4637764"/>
                  </a:cubicBezTo>
                  <a:cubicBezTo>
                    <a:pt x="1417616" y="4640111"/>
                    <a:pt x="1419963" y="4642458"/>
                    <a:pt x="1424657" y="4642458"/>
                  </a:cubicBezTo>
                  <a:cubicBezTo>
                    <a:pt x="1427004" y="4642458"/>
                    <a:pt x="1429351" y="4644805"/>
                    <a:pt x="1429351" y="4644805"/>
                  </a:cubicBezTo>
                  <a:cubicBezTo>
                    <a:pt x="1436392" y="4647152"/>
                    <a:pt x="1441087" y="4649499"/>
                    <a:pt x="1448128" y="4651846"/>
                  </a:cubicBezTo>
                  <a:cubicBezTo>
                    <a:pt x="1455169" y="4654193"/>
                    <a:pt x="1462210" y="4658887"/>
                    <a:pt x="1469251" y="4661234"/>
                  </a:cubicBezTo>
                  <a:cubicBezTo>
                    <a:pt x="1478639" y="4665928"/>
                    <a:pt x="1488028" y="4668276"/>
                    <a:pt x="1497416" y="4672970"/>
                  </a:cubicBezTo>
                  <a:cubicBezTo>
                    <a:pt x="1504457" y="4675317"/>
                    <a:pt x="1511498" y="4680011"/>
                    <a:pt x="1518539" y="4682358"/>
                  </a:cubicBezTo>
                  <a:cubicBezTo>
                    <a:pt x="1527927" y="4687052"/>
                    <a:pt x="1537315" y="4689399"/>
                    <a:pt x="1546704" y="4694093"/>
                  </a:cubicBezTo>
                  <a:cubicBezTo>
                    <a:pt x="1553745" y="4696440"/>
                    <a:pt x="1560786" y="4698787"/>
                    <a:pt x="1567827" y="4703481"/>
                  </a:cubicBezTo>
                  <a:cubicBezTo>
                    <a:pt x="1577215" y="4705828"/>
                    <a:pt x="1586603" y="4710522"/>
                    <a:pt x="1595992" y="4712869"/>
                  </a:cubicBezTo>
                  <a:cubicBezTo>
                    <a:pt x="1603033" y="4715216"/>
                    <a:pt x="1610074" y="4717563"/>
                    <a:pt x="1619462" y="4719911"/>
                  </a:cubicBezTo>
                  <a:cubicBezTo>
                    <a:pt x="1628850" y="4722258"/>
                    <a:pt x="1638239" y="4726952"/>
                    <a:pt x="1647627" y="4729299"/>
                  </a:cubicBezTo>
                  <a:cubicBezTo>
                    <a:pt x="1654668" y="4731646"/>
                    <a:pt x="1661709" y="4733993"/>
                    <a:pt x="1668750" y="4736340"/>
                  </a:cubicBezTo>
                  <a:cubicBezTo>
                    <a:pt x="1678138" y="4738687"/>
                    <a:pt x="1689873" y="4743381"/>
                    <a:pt x="1699262" y="4745728"/>
                  </a:cubicBezTo>
                  <a:cubicBezTo>
                    <a:pt x="1706303" y="4748075"/>
                    <a:pt x="1713344" y="4750422"/>
                    <a:pt x="1718038" y="4752769"/>
                  </a:cubicBezTo>
                  <a:cubicBezTo>
                    <a:pt x="1732120" y="4757463"/>
                    <a:pt x="1743856" y="4759810"/>
                    <a:pt x="1757938" y="4764504"/>
                  </a:cubicBezTo>
                  <a:cubicBezTo>
                    <a:pt x="1762632" y="4764504"/>
                    <a:pt x="1764979" y="4766851"/>
                    <a:pt x="1769673" y="4766851"/>
                  </a:cubicBezTo>
                  <a:cubicBezTo>
                    <a:pt x="1781408" y="4769199"/>
                    <a:pt x="1790797" y="4771545"/>
                    <a:pt x="1802532" y="4776239"/>
                  </a:cubicBezTo>
                  <a:cubicBezTo>
                    <a:pt x="1802532" y="4778587"/>
                    <a:pt x="1802532" y="4778587"/>
                    <a:pt x="1802532" y="4780934"/>
                  </a:cubicBezTo>
                  <a:cubicBezTo>
                    <a:pt x="1802532" y="4792669"/>
                    <a:pt x="1811920" y="4802057"/>
                    <a:pt x="1823655" y="4802057"/>
                  </a:cubicBezTo>
                  <a:cubicBezTo>
                    <a:pt x="1833043" y="4802057"/>
                    <a:pt x="1840084" y="4797363"/>
                    <a:pt x="1842431" y="4790322"/>
                  </a:cubicBezTo>
                  <a:cubicBezTo>
                    <a:pt x="1844778" y="4790322"/>
                    <a:pt x="1849473" y="4792669"/>
                    <a:pt x="1851820" y="4792669"/>
                  </a:cubicBezTo>
                  <a:cubicBezTo>
                    <a:pt x="1854167" y="4792669"/>
                    <a:pt x="1856514" y="4792669"/>
                    <a:pt x="1856514" y="4792669"/>
                  </a:cubicBezTo>
                  <a:cubicBezTo>
                    <a:pt x="1858861" y="4792669"/>
                    <a:pt x="1863555" y="4792669"/>
                    <a:pt x="1865902" y="4795016"/>
                  </a:cubicBezTo>
                  <a:cubicBezTo>
                    <a:pt x="1868249" y="4795016"/>
                    <a:pt x="1870596" y="4795016"/>
                    <a:pt x="1872943" y="4795016"/>
                  </a:cubicBezTo>
                  <a:cubicBezTo>
                    <a:pt x="1875290" y="4795016"/>
                    <a:pt x="1877637" y="4795016"/>
                    <a:pt x="1877637" y="4795016"/>
                  </a:cubicBezTo>
                  <a:cubicBezTo>
                    <a:pt x="1882331" y="4795016"/>
                    <a:pt x="1884678" y="4797363"/>
                    <a:pt x="1889372" y="4797363"/>
                  </a:cubicBezTo>
                  <a:lnTo>
                    <a:pt x="1889372" y="4797363"/>
                  </a:lnTo>
                  <a:cubicBezTo>
                    <a:pt x="1891719" y="4806751"/>
                    <a:pt x="1898761" y="4811445"/>
                    <a:pt x="1908149" y="4811445"/>
                  </a:cubicBezTo>
                  <a:cubicBezTo>
                    <a:pt x="1915190" y="4811445"/>
                    <a:pt x="1919884" y="4809098"/>
                    <a:pt x="1922231" y="4804404"/>
                  </a:cubicBezTo>
                  <a:cubicBezTo>
                    <a:pt x="1933966" y="4806751"/>
                    <a:pt x="1948049" y="4809098"/>
                    <a:pt x="1959784" y="4811445"/>
                  </a:cubicBezTo>
                  <a:cubicBezTo>
                    <a:pt x="1971519" y="4813792"/>
                    <a:pt x="1980907" y="4816140"/>
                    <a:pt x="1992642" y="4818486"/>
                  </a:cubicBezTo>
                  <a:cubicBezTo>
                    <a:pt x="2006725" y="4820834"/>
                    <a:pt x="2018460" y="4823180"/>
                    <a:pt x="2032542" y="4825528"/>
                  </a:cubicBezTo>
                  <a:cubicBezTo>
                    <a:pt x="2044277" y="4827875"/>
                    <a:pt x="2056013" y="4830222"/>
                    <a:pt x="2067748" y="4830222"/>
                  </a:cubicBezTo>
                  <a:cubicBezTo>
                    <a:pt x="2081830" y="4832569"/>
                    <a:pt x="2093565" y="4834916"/>
                    <a:pt x="2107648" y="4834916"/>
                  </a:cubicBezTo>
                  <a:cubicBezTo>
                    <a:pt x="2119383" y="4837263"/>
                    <a:pt x="2131118" y="4837263"/>
                    <a:pt x="2142854" y="4839610"/>
                  </a:cubicBezTo>
                  <a:cubicBezTo>
                    <a:pt x="2156936" y="4841957"/>
                    <a:pt x="2168671" y="4841957"/>
                    <a:pt x="2182753" y="4844304"/>
                  </a:cubicBezTo>
                  <a:cubicBezTo>
                    <a:pt x="2194488" y="4846651"/>
                    <a:pt x="2206224" y="4846651"/>
                    <a:pt x="2215612" y="4846651"/>
                  </a:cubicBezTo>
                  <a:cubicBezTo>
                    <a:pt x="2229694" y="4848998"/>
                    <a:pt x="2243776" y="4848998"/>
                    <a:pt x="2257859" y="4848998"/>
                  </a:cubicBezTo>
                  <a:cubicBezTo>
                    <a:pt x="2269594" y="4848998"/>
                    <a:pt x="2278982" y="4851345"/>
                    <a:pt x="2290717" y="4851345"/>
                  </a:cubicBezTo>
                  <a:cubicBezTo>
                    <a:pt x="2307147" y="4851345"/>
                    <a:pt x="2321229" y="4853692"/>
                    <a:pt x="2337658" y="4853692"/>
                  </a:cubicBezTo>
                  <a:cubicBezTo>
                    <a:pt x="2347047" y="4853692"/>
                    <a:pt x="2354088" y="4853692"/>
                    <a:pt x="2363476" y="4856039"/>
                  </a:cubicBezTo>
                  <a:cubicBezTo>
                    <a:pt x="2389293" y="4856039"/>
                    <a:pt x="2412764" y="4856039"/>
                    <a:pt x="2438581" y="4856039"/>
                  </a:cubicBezTo>
                  <a:cubicBezTo>
                    <a:pt x="2459705" y="4856039"/>
                    <a:pt x="2480828" y="4856039"/>
                    <a:pt x="2501952" y="4856039"/>
                  </a:cubicBezTo>
                  <a:cubicBezTo>
                    <a:pt x="2508993" y="4856039"/>
                    <a:pt x="2516034" y="4856039"/>
                    <a:pt x="2523075" y="4856039"/>
                  </a:cubicBezTo>
                  <a:cubicBezTo>
                    <a:pt x="2537157" y="4856039"/>
                    <a:pt x="2551239" y="4856039"/>
                    <a:pt x="2565322" y="4853692"/>
                  </a:cubicBezTo>
                  <a:cubicBezTo>
                    <a:pt x="2572363" y="4853692"/>
                    <a:pt x="2579404" y="4853692"/>
                    <a:pt x="2586445" y="4851345"/>
                  </a:cubicBezTo>
                  <a:cubicBezTo>
                    <a:pt x="2600528" y="4851345"/>
                    <a:pt x="2614610" y="4848998"/>
                    <a:pt x="2628692" y="4848998"/>
                  </a:cubicBezTo>
                  <a:cubicBezTo>
                    <a:pt x="2635733" y="4848998"/>
                    <a:pt x="2642774" y="4846651"/>
                    <a:pt x="2649816" y="4846651"/>
                  </a:cubicBezTo>
                  <a:cubicBezTo>
                    <a:pt x="2656857" y="4846651"/>
                    <a:pt x="2663898" y="4844304"/>
                    <a:pt x="2670939" y="4844304"/>
                  </a:cubicBezTo>
                  <a:cubicBezTo>
                    <a:pt x="2673286" y="4853692"/>
                    <a:pt x="2680327" y="4860733"/>
                    <a:pt x="2689715" y="4860733"/>
                  </a:cubicBezTo>
                  <a:cubicBezTo>
                    <a:pt x="2701450" y="4860733"/>
                    <a:pt x="2710839" y="4851345"/>
                    <a:pt x="2710839" y="4839610"/>
                  </a:cubicBezTo>
                  <a:cubicBezTo>
                    <a:pt x="2710839" y="4839610"/>
                    <a:pt x="2710839" y="4839610"/>
                    <a:pt x="2710839" y="4837263"/>
                  </a:cubicBezTo>
                  <a:cubicBezTo>
                    <a:pt x="2720227" y="4837263"/>
                    <a:pt x="2727268" y="4834916"/>
                    <a:pt x="2736656" y="4834916"/>
                  </a:cubicBezTo>
                  <a:cubicBezTo>
                    <a:pt x="2746044" y="4834916"/>
                    <a:pt x="2755433" y="4832569"/>
                    <a:pt x="2764821" y="4830222"/>
                  </a:cubicBezTo>
                  <a:cubicBezTo>
                    <a:pt x="2767168" y="4830222"/>
                    <a:pt x="2769515" y="4830222"/>
                    <a:pt x="2771862" y="4830222"/>
                  </a:cubicBezTo>
                  <a:cubicBezTo>
                    <a:pt x="2771862" y="4830222"/>
                    <a:pt x="2774209" y="4830222"/>
                    <a:pt x="2774209" y="4830222"/>
                  </a:cubicBezTo>
                  <a:cubicBezTo>
                    <a:pt x="2776556" y="4830222"/>
                    <a:pt x="2781250" y="4830222"/>
                    <a:pt x="2783597" y="4827875"/>
                  </a:cubicBezTo>
                  <a:cubicBezTo>
                    <a:pt x="2790638" y="4827875"/>
                    <a:pt x="2797679" y="4825528"/>
                    <a:pt x="2804721" y="4825528"/>
                  </a:cubicBezTo>
                  <a:cubicBezTo>
                    <a:pt x="2814109" y="4823180"/>
                    <a:pt x="2823497" y="4823180"/>
                    <a:pt x="2832885" y="4820834"/>
                  </a:cubicBezTo>
                  <a:cubicBezTo>
                    <a:pt x="2846967" y="4818486"/>
                    <a:pt x="2858703" y="4816140"/>
                    <a:pt x="2872785" y="4813792"/>
                  </a:cubicBezTo>
                  <a:cubicBezTo>
                    <a:pt x="2882173" y="4811445"/>
                    <a:pt x="2891561" y="4811445"/>
                    <a:pt x="2900949" y="4809098"/>
                  </a:cubicBezTo>
                  <a:cubicBezTo>
                    <a:pt x="2915032" y="4806751"/>
                    <a:pt x="2929114" y="4804404"/>
                    <a:pt x="2940849" y="4799710"/>
                  </a:cubicBezTo>
                  <a:cubicBezTo>
                    <a:pt x="2943196" y="4799710"/>
                    <a:pt x="2945543" y="4799710"/>
                    <a:pt x="2947890" y="4797363"/>
                  </a:cubicBezTo>
                  <a:cubicBezTo>
                    <a:pt x="2950237" y="4806751"/>
                    <a:pt x="2957279" y="4813792"/>
                    <a:pt x="2966667" y="4813792"/>
                  </a:cubicBezTo>
                  <a:cubicBezTo>
                    <a:pt x="2978402" y="4813792"/>
                    <a:pt x="2987790" y="4804404"/>
                    <a:pt x="2987790" y="4792669"/>
                  </a:cubicBezTo>
                  <a:cubicBezTo>
                    <a:pt x="2987790" y="4790322"/>
                    <a:pt x="2987790" y="4790322"/>
                    <a:pt x="2987790" y="4787975"/>
                  </a:cubicBezTo>
                  <a:cubicBezTo>
                    <a:pt x="3001872" y="4785628"/>
                    <a:pt x="3015955" y="4780934"/>
                    <a:pt x="3032384" y="4776239"/>
                  </a:cubicBezTo>
                  <a:cubicBezTo>
                    <a:pt x="3039425" y="4773893"/>
                    <a:pt x="3044119" y="4773893"/>
                    <a:pt x="3051160" y="4771545"/>
                  </a:cubicBezTo>
                  <a:cubicBezTo>
                    <a:pt x="3065243" y="4766851"/>
                    <a:pt x="3081672" y="4764504"/>
                    <a:pt x="3095754" y="4759810"/>
                  </a:cubicBezTo>
                  <a:cubicBezTo>
                    <a:pt x="3102795" y="4757463"/>
                    <a:pt x="3109837" y="4755116"/>
                    <a:pt x="3119225" y="4752769"/>
                  </a:cubicBezTo>
                  <a:cubicBezTo>
                    <a:pt x="3133307" y="4748075"/>
                    <a:pt x="3145042" y="4745728"/>
                    <a:pt x="3159125" y="4741034"/>
                  </a:cubicBezTo>
                  <a:cubicBezTo>
                    <a:pt x="3166166" y="4738687"/>
                    <a:pt x="3175554" y="4736340"/>
                    <a:pt x="3182595" y="4733993"/>
                  </a:cubicBezTo>
                  <a:cubicBezTo>
                    <a:pt x="3196677" y="4729299"/>
                    <a:pt x="3208412" y="4724605"/>
                    <a:pt x="3222495" y="4719911"/>
                  </a:cubicBezTo>
                  <a:cubicBezTo>
                    <a:pt x="3227189" y="4717563"/>
                    <a:pt x="3234230" y="4715216"/>
                    <a:pt x="3238924" y="4715216"/>
                  </a:cubicBezTo>
                  <a:cubicBezTo>
                    <a:pt x="3248312" y="4712869"/>
                    <a:pt x="3255353" y="4708175"/>
                    <a:pt x="3264742" y="4705828"/>
                  </a:cubicBezTo>
                  <a:cubicBezTo>
                    <a:pt x="3267089" y="4705828"/>
                    <a:pt x="3269436" y="4703481"/>
                    <a:pt x="3271783" y="4703481"/>
                  </a:cubicBezTo>
                  <a:cubicBezTo>
                    <a:pt x="3292906" y="4696440"/>
                    <a:pt x="3316377" y="4687052"/>
                    <a:pt x="3337500" y="4677664"/>
                  </a:cubicBezTo>
                  <a:cubicBezTo>
                    <a:pt x="3342194" y="4675317"/>
                    <a:pt x="3344541" y="4675317"/>
                    <a:pt x="3349235" y="4672970"/>
                  </a:cubicBezTo>
                  <a:cubicBezTo>
                    <a:pt x="3365664" y="4665928"/>
                    <a:pt x="3379747" y="4658887"/>
                    <a:pt x="3396176" y="4651846"/>
                  </a:cubicBezTo>
                  <a:cubicBezTo>
                    <a:pt x="3398523" y="4658887"/>
                    <a:pt x="3405565" y="4663582"/>
                    <a:pt x="3414953" y="4663582"/>
                  </a:cubicBezTo>
                  <a:cubicBezTo>
                    <a:pt x="3426688" y="4663582"/>
                    <a:pt x="3436076" y="4654193"/>
                    <a:pt x="3436076" y="4642458"/>
                  </a:cubicBezTo>
                  <a:cubicBezTo>
                    <a:pt x="3436076" y="4640111"/>
                    <a:pt x="3436076" y="4637764"/>
                    <a:pt x="3433729" y="4635417"/>
                  </a:cubicBezTo>
                  <a:cubicBezTo>
                    <a:pt x="3438423" y="4633070"/>
                    <a:pt x="3443117" y="4630723"/>
                    <a:pt x="3450158" y="4628376"/>
                  </a:cubicBezTo>
                  <a:cubicBezTo>
                    <a:pt x="3452505" y="4626029"/>
                    <a:pt x="3457200" y="4626029"/>
                    <a:pt x="3459546" y="4623681"/>
                  </a:cubicBezTo>
                  <a:cubicBezTo>
                    <a:pt x="3471282" y="4618987"/>
                    <a:pt x="3480670" y="4614293"/>
                    <a:pt x="3492405" y="4607252"/>
                  </a:cubicBezTo>
                  <a:cubicBezTo>
                    <a:pt x="3494752" y="4604905"/>
                    <a:pt x="3499446" y="4604905"/>
                    <a:pt x="3501793" y="4602558"/>
                  </a:cubicBezTo>
                  <a:cubicBezTo>
                    <a:pt x="3506487" y="4600211"/>
                    <a:pt x="3511182" y="4597864"/>
                    <a:pt x="3515876" y="4595517"/>
                  </a:cubicBezTo>
                  <a:cubicBezTo>
                    <a:pt x="3515876" y="4595517"/>
                    <a:pt x="3515876" y="4595517"/>
                    <a:pt x="3518223" y="4595517"/>
                  </a:cubicBezTo>
                  <a:cubicBezTo>
                    <a:pt x="3539346" y="4586129"/>
                    <a:pt x="3558123" y="4574394"/>
                    <a:pt x="3579246" y="4565005"/>
                  </a:cubicBezTo>
                  <a:cubicBezTo>
                    <a:pt x="3586287" y="4562658"/>
                    <a:pt x="3590981" y="4557964"/>
                    <a:pt x="3598022" y="4555617"/>
                  </a:cubicBezTo>
                  <a:cubicBezTo>
                    <a:pt x="3612104" y="4548576"/>
                    <a:pt x="3628534" y="4539188"/>
                    <a:pt x="3642616" y="4529800"/>
                  </a:cubicBezTo>
                  <a:cubicBezTo>
                    <a:pt x="3649657" y="4525106"/>
                    <a:pt x="3654351" y="4522759"/>
                    <a:pt x="3661392" y="4518064"/>
                  </a:cubicBezTo>
                  <a:cubicBezTo>
                    <a:pt x="3680169" y="4506329"/>
                    <a:pt x="3698945" y="4494594"/>
                    <a:pt x="3720069" y="4482859"/>
                  </a:cubicBezTo>
                  <a:cubicBezTo>
                    <a:pt x="3724763" y="4480512"/>
                    <a:pt x="3729457" y="4475818"/>
                    <a:pt x="3734151" y="4473471"/>
                  </a:cubicBezTo>
                  <a:cubicBezTo>
                    <a:pt x="3748233" y="4464083"/>
                    <a:pt x="3764662" y="4454694"/>
                    <a:pt x="3778745" y="4445306"/>
                  </a:cubicBezTo>
                  <a:cubicBezTo>
                    <a:pt x="3785786" y="4440612"/>
                    <a:pt x="3792827" y="4435918"/>
                    <a:pt x="3797521" y="4431224"/>
                  </a:cubicBezTo>
                  <a:cubicBezTo>
                    <a:pt x="3802215" y="4428877"/>
                    <a:pt x="3806909" y="4424183"/>
                    <a:pt x="3811603" y="4421836"/>
                  </a:cubicBezTo>
                  <a:cubicBezTo>
                    <a:pt x="3820992" y="4414794"/>
                    <a:pt x="3832727" y="4407753"/>
                    <a:pt x="3842115" y="4400712"/>
                  </a:cubicBezTo>
                  <a:cubicBezTo>
                    <a:pt x="3846809" y="4398365"/>
                    <a:pt x="3851503" y="4393671"/>
                    <a:pt x="3856197" y="4391324"/>
                  </a:cubicBezTo>
                  <a:cubicBezTo>
                    <a:pt x="3874974" y="4377242"/>
                    <a:pt x="3891403" y="4365506"/>
                    <a:pt x="3910180" y="4351424"/>
                  </a:cubicBezTo>
                  <a:cubicBezTo>
                    <a:pt x="3917220" y="4346730"/>
                    <a:pt x="3921915" y="4342036"/>
                    <a:pt x="3928956" y="4337342"/>
                  </a:cubicBezTo>
                  <a:cubicBezTo>
                    <a:pt x="3943038" y="4327954"/>
                    <a:pt x="3954773" y="4316219"/>
                    <a:pt x="3968856" y="4306830"/>
                  </a:cubicBezTo>
                  <a:cubicBezTo>
                    <a:pt x="3973550" y="4302136"/>
                    <a:pt x="3980591" y="4297442"/>
                    <a:pt x="3985285" y="4292748"/>
                  </a:cubicBezTo>
                  <a:cubicBezTo>
                    <a:pt x="4001714" y="4278666"/>
                    <a:pt x="4020491" y="4264584"/>
                    <a:pt x="4036920" y="4248154"/>
                  </a:cubicBezTo>
                  <a:cubicBezTo>
                    <a:pt x="4036920" y="4248154"/>
                    <a:pt x="4039267" y="4245807"/>
                    <a:pt x="4039267" y="4245807"/>
                  </a:cubicBezTo>
                  <a:cubicBezTo>
                    <a:pt x="4043961" y="4243460"/>
                    <a:pt x="4046308" y="4238766"/>
                    <a:pt x="4051002" y="4236419"/>
                  </a:cubicBezTo>
                  <a:cubicBezTo>
                    <a:pt x="4055696" y="4234072"/>
                    <a:pt x="4058043" y="4229378"/>
                    <a:pt x="4062738" y="4227031"/>
                  </a:cubicBezTo>
                  <a:cubicBezTo>
                    <a:pt x="4067432" y="4222337"/>
                    <a:pt x="4072126" y="4217643"/>
                    <a:pt x="4076820" y="4212948"/>
                  </a:cubicBezTo>
                  <a:cubicBezTo>
                    <a:pt x="4081514" y="4208254"/>
                    <a:pt x="4086208" y="4203560"/>
                    <a:pt x="4090902" y="4198866"/>
                  </a:cubicBezTo>
                  <a:cubicBezTo>
                    <a:pt x="4095596" y="4194172"/>
                    <a:pt x="4097943" y="4191825"/>
                    <a:pt x="4102637" y="4187131"/>
                  </a:cubicBezTo>
                  <a:cubicBezTo>
                    <a:pt x="4109678" y="4180090"/>
                    <a:pt x="4114372" y="4175396"/>
                    <a:pt x="4121414" y="4168354"/>
                  </a:cubicBezTo>
                  <a:cubicBezTo>
                    <a:pt x="4123761" y="4166007"/>
                    <a:pt x="4126108" y="4163660"/>
                    <a:pt x="4128455" y="4161313"/>
                  </a:cubicBezTo>
                  <a:cubicBezTo>
                    <a:pt x="4133149" y="4156619"/>
                    <a:pt x="4137843" y="4151925"/>
                    <a:pt x="4142537" y="4147231"/>
                  </a:cubicBezTo>
                  <a:cubicBezTo>
                    <a:pt x="4147231" y="4149578"/>
                    <a:pt x="4149578" y="4151925"/>
                    <a:pt x="4156619" y="4151925"/>
                  </a:cubicBezTo>
                  <a:cubicBezTo>
                    <a:pt x="4168355" y="4151925"/>
                    <a:pt x="4177743" y="4142537"/>
                    <a:pt x="4177743" y="4130802"/>
                  </a:cubicBezTo>
                  <a:cubicBezTo>
                    <a:pt x="4177743" y="4126108"/>
                    <a:pt x="4175395" y="4121414"/>
                    <a:pt x="4173049" y="4119066"/>
                  </a:cubicBezTo>
                  <a:cubicBezTo>
                    <a:pt x="4175395" y="4116720"/>
                    <a:pt x="4177743" y="4114372"/>
                    <a:pt x="4180090" y="4112026"/>
                  </a:cubicBezTo>
                  <a:cubicBezTo>
                    <a:pt x="4180090" y="4112026"/>
                    <a:pt x="4180090" y="4112026"/>
                    <a:pt x="4180090" y="4109678"/>
                  </a:cubicBezTo>
                  <a:cubicBezTo>
                    <a:pt x="4184784" y="4104984"/>
                    <a:pt x="4189478" y="4100290"/>
                    <a:pt x="4194172" y="4095596"/>
                  </a:cubicBezTo>
                  <a:cubicBezTo>
                    <a:pt x="4201213" y="4088555"/>
                    <a:pt x="4210601" y="4079167"/>
                    <a:pt x="4217643" y="4072125"/>
                  </a:cubicBezTo>
                  <a:cubicBezTo>
                    <a:pt x="4227031" y="4062737"/>
                    <a:pt x="4234072" y="4053349"/>
                    <a:pt x="4243460" y="4043961"/>
                  </a:cubicBezTo>
                  <a:cubicBezTo>
                    <a:pt x="4250501" y="4036920"/>
                    <a:pt x="4257542" y="4027532"/>
                    <a:pt x="4264583" y="4020490"/>
                  </a:cubicBezTo>
                  <a:cubicBezTo>
                    <a:pt x="4273972" y="4011102"/>
                    <a:pt x="4281013" y="4001714"/>
                    <a:pt x="4290401" y="3992326"/>
                  </a:cubicBezTo>
                  <a:cubicBezTo>
                    <a:pt x="4297442" y="3982938"/>
                    <a:pt x="4304483" y="3975897"/>
                    <a:pt x="4311524" y="3966508"/>
                  </a:cubicBezTo>
                  <a:cubicBezTo>
                    <a:pt x="4318566" y="3957120"/>
                    <a:pt x="4327954" y="3947732"/>
                    <a:pt x="4334995" y="3935997"/>
                  </a:cubicBezTo>
                  <a:cubicBezTo>
                    <a:pt x="4337342" y="3933650"/>
                    <a:pt x="4339689" y="3931303"/>
                    <a:pt x="4339689" y="3928956"/>
                  </a:cubicBezTo>
                  <a:cubicBezTo>
                    <a:pt x="4346730" y="3919567"/>
                    <a:pt x="4353771" y="3912527"/>
                    <a:pt x="4360812" y="3903138"/>
                  </a:cubicBezTo>
                  <a:cubicBezTo>
                    <a:pt x="4372548" y="3889056"/>
                    <a:pt x="4381936" y="3874974"/>
                    <a:pt x="4393671" y="3860891"/>
                  </a:cubicBezTo>
                  <a:cubicBezTo>
                    <a:pt x="4400712" y="3851503"/>
                    <a:pt x="4405406" y="3844462"/>
                    <a:pt x="4412447" y="3835074"/>
                  </a:cubicBezTo>
                  <a:cubicBezTo>
                    <a:pt x="4426530" y="3816298"/>
                    <a:pt x="4438265" y="3797521"/>
                    <a:pt x="4450000" y="3778745"/>
                  </a:cubicBezTo>
                  <a:cubicBezTo>
                    <a:pt x="4457041" y="3769357"/>
                    <a:pt x="4461736" y="3759969"/>
                    <a:pt x="4468776" y="3752927"/>
                  </a:cubicBezTo>
                  <a:cubicBezTo>
                    <a:pt x="4482859" y="3734151"/>
                    <a:pt x="4494594" y="3713028"/>
                    <a:pt x="4506329" y="3694251"/>
                  </a:cubicBezTo>
                  <a:cubicBezTo>
                    <a:pt x="4511023" y="3687210"/>
                    <a:pt x="4513371" y="3680169"/>
                    <a:pt x="4518065" y="3673128"/>
                  </a:cubicBezTo>
                  <a:cubicBezTo>
                    <a:pt x="4518065" y="3673128"/>
                    <a:pt x="4520412" y="3670781"/>
                    <a:pt x="4520412" y="3670781"/>
                  </a:cubicBezTo>
                  <a:cubicBezTo>
                    <a:pt x="4522759" y="3670781"/>
                    <a:pt x="4525106" y="3673128"/>
                    <a:pt x="4527453" y="3673128"/>
                  </a:cubicBezTo>
                  <a:cubicBezTo>
                    <a:pt x="4539188" y="3673128"/>
                    <a:pt x="4548576" y="3663740"/>
                    <a:pt x="4548576" y="3652004"/>
                  </a:cubicBezTo>
                  <a:cubicBezTo>
                    <a:pt x="4548576" y="3644963"/>
                    <a:pt x="4546229" y="3640269"/>
                    <a:pt x="4541535" y="3637922"/>
                  </a:cubicBezTo>
                  <a:cubicBezTo>
                    <a:pt x="4546229" y="3628534"/>
                    <a:pt x="4550923" y="3621493"/>
                    <a:pt x="4555617" y="3612105"/>
                  </a:cubicBezTo>
                  <a:cubicBezTo>
                    <a:pt x="4557964" y="3609757"/>
                    <a:pt x="4557964" y="3607411"/>
                    <a:pt x="4560311" y="3602716"/>
                  </a:cubicBezTo>
                  <a:cubicBezTo>
                    <a:pt x="4569699" y="3586287"/>
                    <a:pt x="4576741" y="3569858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8476" y="3551081"/>
                    <a:pt x="4590823" y="3544040"/>
                    <a:pt x="4595517" y="3539346"/>
                  </a:cubicBezTo>
                  <a:cubicBezTo>
                    <a:pt x="4597864" y="3539346"/>
                    <a:pt x="4600211" y="3541693"/>
                    <a:pt x="4604905" y="3541693"/>
                  </a:cubicBezTo>
                  <a:cubicBezTo>
                    <a:pt x="4616640" y="3541693"/>
                    <a:pt x="4626029" y="3532305"/>
                    <a:pt x="4626029" y="3520570"/>
                  </a:cubicBezTo>
                  <a:cubicBezTo>
                    <a:pt x="4626029" y="3513529"/>
                    <a:pt x="4621334" y="3506487"/>
                    <a:pt x="4614294" y="3504140"/>
                  </a:cubicBezTo>
                  <a:cubicBezTo>
                    <a:pt x="4616640" y="3499446"/>
                    <a:pt x="4618988" y="3494752"/>
                    <a:pt x="4621334" y="3490058"/>
                  </a:cubicBezTo>
                  <a:cubicBezTo>
                    <a:pt x="4623682" y="3490058"/>
                    <a:pt x="4626029" y="3492405"/>
                    <a:pt x="4628376" y="3492405"/>
                  </a:cubicBezTo>
                  <a:cubicBezTo>
                    <a:pt x="4640111" y="3492405"/>
                    <a:pt x="4649499" y="3483017"/>
                    <a:pt x="4649499" y="3471282"/>
                  </a:cubicBezTo>
                  <a:cubicBezTo>
                    <a:pt x="4649499" y="3464241"/>
                    <a:pt x="4644805" y="3457199"/>
                    <a:pt x="4640111" y="3454853"/>
                  </a:cubicBezTo>
                  <a:cubicBezTo>
                    <a:pt x="4642458" y="3450158"/>
                    <a:pt x="4644805" y="3445464"/>
                    <a:pt x="4647152" y="3440770"/>
                  </a:cubicBezTo>
                  <a:cubicBezTo>
                    <a:pt x="4651846" y="3431382"/>
                    <a:pt x="4654193" y="3424341"/>
                    <a:pt x="4658887" y="3414952"/>
                  </a:cubicBezTo>
                  <a:cubicBezTo>
                    <a:pt x="4658887" y="3412606"/>
                    <a:pt x="4661234" y="3410258"/>
                    <a:pt x="4661234" y="3407912"/>
                  </a:cubicBezTo>
                  <a:cubicBezTo>
                    <a:pt x="4665929" y="3393829"/>
                    <a:pt x="4672970" y="3382094"/>
                    <a:pt x="4677664" y="3368012"/>
                  </a:cubicBezTo>
                  <a:cubicBezTo>
                    <a:pt x="4680011" y="3363318"/>
                    <a:pt x="4682358" y="3356276"/>
                    <a:pt x="4684705" y="3351582"/>
                  </a:cubicBezTo>
                  <a:cubicBezTo>
                    <a:pt x="4684705" y="3349235"/>
                    <a:pt x="4687052" y="3346888"/>
                    <a:pt x="4687052" y="3344541"/>
                  </a:cubicBezTo>
                  <a:lnTo>
                    <a:pt x="4687052" y="3344541"/>
                  </a:lnTo>
                  <a:cubicBezTo>
                    <a:pt x="4687052" y="3344541"/>
                    <a:pt x="4687052" y="3342194"/>
                    <a:pt x="4687052" y="3342194"/>
                  </a:cubicBezTo>
                  <a:cubicBezTo>
                    <a:pt x="4687052" y="3342194"/>
                    <a:pt x="4687052" y="3342194"/>
                    <a:pt x="4687052" y="3342194"/>
                  </a:cubicBezTo>
                  <a:cubicBezTo>
                    <a:pt x="4698787" y="3342194"/>
                    <a:pt x="4708175" y="3332806"/>
                    <a:pt x="4708175" y="3321071"/>
                  </a:cubicBezTo>
                  <a:cubicBezTo>
                    <a:pt x="4708175" y="3314030"/>
                    <a:pt x="4705828" y="3309335"/>
                    <a:pt x="4701134" y="3306989"/>
                  </a:cubicBezTo>
                  <a:cubicBezTo>
                    <a:pt x="4701134" y="3304641"/>
                    <a:pt x="4701134" y="3304641"/>
                    <a:pt x="4703481" y="3302295"/>
                  </a:cubicBezTo>
                  <a:cubicBezTo>
                    <a:pt x="4703481" y="3299947"/>
                    <a:pt x="4705828" y="3297600"/>
                    <a:pt x="4705828" y="3297600"/>
                  </a:cubicBezTo>
                  <a:cubicBezTo>
                    <a:pt x="4708175" y="3290559"/>
                    <a:pt x="4710522" y="3285865"/>
                    <a:pt x="4712869" y="3278824"/>
                  </a:cubicBezTo>
                  <a:cubicBezTo>
                    <a:pt x="4712869" y="3276477"/>
                    <a:pt x="4715216" y="3276477"/>
                    <a:pt x="4715216" y="3274130"/>
                  </a:cubicBezTo>
                  <a:cubicBezTo>
                    <a:pt x="4715216" y="3271783"/>
                    <a:pt x="4717563" y="3271783"/>
                    <a:pt x="4717563" y="3269436"/>
                  </a:cubicBezTo>
                  <a:lnTo>
                    <a:pt x="4717563" y="3269436"/>
                  </a:lnTo>
                  <a:cubicBezTo>
                    <a:pt x="4719911" y="3260048"/>
                    <a:pt x="4724605" y="3253006"/>
                    <a:pt x="4726952" y="3243618"/>
                  </a:cubicBezTo>
                  <a:cubicBezTo>
                    <a:pt x="4729299" y="3243618"/>
                    <a:pt x="4731646" y="3245965"/>
                    <a:pt x="4731646" y="3245965"/>
                  </a:cubicBezTo>
                  <a:cubicBezTo>
                    <a:pt x="4743381" y="3245965"/>
                    <a:pt x="4752769" y="3236577"/>
                    <a:pt x="4752769" y="3224842"/>
                  </a:cubicBezTo>
                  <a:cubicBezTo>
                    <a:pt x="4752769" y="3215454"/>
                    <a:pt x="4748075" y="3208413"/>
                    <a:pt x="4738687" y="3206065"/>
                  </a:cubicBezTo>
                  <a:cubicBezTo>
                    <a:pt x="4741034" y="3194330"/>
                    <a:pt x="4745728" y="3184942"/>
                    <a:pt x="4748075" y="3173207"/>
                  </a:cubicBezTo>
                  <a:cubicBezTo>
                    <a:pt x="4750422" y="3166166"/>
                    <a:pt x="4752769" y="3159125"/>
                    <a:pt x="4755116" y="3152083"/>
                  </a:cubicBezTo>
                  <a:cubicBezTo>
                    <a:pt x="4757463" y="3142695"/>
                    <a:pt x="4762157" y="3130960"/>
                    <a:pt x="4764504" y="3121572"/>
                  </a:cubicBezTo>
                  <a:cubicBezTo>
                    <a:pt x="4766852" y="3114531"/>
                    <a:pt x="4769198" y="3107490"/>
                    <a:pt x="4771546" y="3098101"/>
                  </a:cubicBezTo>
                  <a:cubicBezTo>
                    <a:pt x="4773892" y="3088713"/>
                    <a:pt x="4776240" y="3079325"/>
                    <a:pt x="4778587" y="3069937"/>
                  </a:cubicBezTo>
                  <a:cubicBezTo>
                    <a:pt x="4780934" y="3062896"/>
                    <a:pt x="4783281" y="3055855"/>
                    <a:pt x="4785628" y="3048813"/>
                  </a:cubicBezTo>
                  <a:cubicBezTo>
                    <a:pt x="4787975" y="3044119"/>
                    <a:pt x="4787975" y="3039425"/>
                    <a:pt x="4790322" y="3032384"/>
                  </a:cubicBezTo>
                  <a:cubicBezTo>
                    <a:pt x="4795016" y="3013608"/>
                    <a:pt x="4799710" y="2992484"/>
                    <a:pt x="4804404" y="2973708"/>
                  </a:cubicBezTo>
                  <a:cubicBezTo>
                    <a:pt x="4804404" y="2973708"/>
                    <a:pt x="4804404" y="2973708"/>
                    <a:pt x="4804404" y="2971361"/>
                  </a:cubicBezTo>
                  <a:lnTo>
                    <a:pt x="4804404" y="2971361"/>
                  </a:lnTo>
                  <a:cubicBezTo>
                    <a:pt x="4816139" y="2922073"/>
                    <a:pt x="4825528" y="2870438"/>
                    <a:pt x="4830222" y="2818803"/>
                  </a:cubicBezTo>
                  <a:cubicBezTo>
                    <a:pt x="4830222" y="2818803"/>
                    <a:pt x="4830222" y="2818803"/>
                    <a:pt x="4832569" y="2818803"/>
                  </a:cubicBezTo>
                  <a:cubicBezTo>
                    <a:pt x="4844304" y="2818803"/>
                    <a:pt x="4853692" y="2809415"/>
                    <a:pt x="4853692" y="2797679"/>
                  </a:cubicBezTo>
                  <a:cubicBezTo>
                    <a:pt x="4846651" y="2797679"/>
                    <a:pt x="4839610" y="2788291"/>
                    <a:pt x="4827875" y="2788291"/>
                  </a:cubicBezTo>
                  <a:close/>
                  <a:moveTo>
                    <a:pt x="4494594" y="3715374"/>
                  </a:moveTo>
                  <a:cubicBezTo>
                    <a:pt x="4480512" y="3738845"/>
                    <a:pt x="4466430" y="3759969"/>
                    <a:pt x="4452347" y="3781092"/>
                  </a:cubicBezTo>
                  <a:cubicBezTo>
                    <a:pt x="4459388" y="3771704"/>
                    <a:pt x="4466430" y="3759969"/>
                    <a:pt x="4471124" y="3750580"/>
                  </a:cubicBezTo>
                  <a:cubicBezTo>
                    <a:pt x="4475818" y="3743539"/>
                    <a:pt x="4480512" y="3734151"/>
                    <a:pt x="4485206" y="3727110"/>
                  </a:cubicBezTo>
                  <a:cubicBezTo>
                    <a:pt x="4492247" y="3717722"/>
                    <a:pt x="4496941" y="3708333"/>
                    <a:pt x="4503982" y="3696598"/>
                  </a:cubicBezTo>
                  <a:cubicBezTo>
                    <a:pt x="4506329" y="3691904"/>
                    <a:pt x="4511023" y="3687210"/>
                    <a:pt x="4513371" y="3682516"/>
                  </a:cubicBezTo>
                  <a:cubicBezTo>
                    <a:pt x="4513371" y="3682516"/>
                    <a:pt x="4513371" y="3682516"/>
                    <a:pt x="4513371" y="3682516"/>
                  </a:cubicBezTo>
                  <a:cubicBezTo>
                    <a:pt x="4508676" y="3689557"/>
                    <a:pt x="4506329" y="3694251"/>
                    <a:pt x="4501635" y="3701292"/>
                  </a:cubicBezTo>
                  <a:cubicBezTo>
                    <a:pt x="4501635" y="3705986"/>
                    <a:pt x="4499288" y="3710680"/>
                    <a:pt x="4494594" y="3715374"/>
                  </a:cubicBezTo>
                  <a:close/>
                  <a:moveTo>
                    <a:pt x="3917220" y="4353771"/>
                  </a:moveTo>
                  <a:cubicBezTo>
                    <a:pt x="3809256" y="4438265"/>
                    <a:pt x="3691904" y="4511024"/>
                    <a:pt x="3572205" y="4576741"/>
                  </a:cubicBezTo>
                  <a:cubicBezTo>
                    <a:pt x="3567511" y="4579088"/>
                    <a:pt x="3562817" y="4581435"/>
                    <a:pt x="3560469" y="4583782"/>
                  </a:cubicBezTo>
                  <a:cubicBezTo>
                    <a:pt x="3553428" y="4588476"/>
                    <a:pt x="3546387" y="4590823"/>
                    <a:pt x="3539346" y="4595517"/>
                  </a:cubicBezTo>
                  <a:cubicBezTo>
                    <a:pt x="3546387" y="4590823"/>
                    <a:pt x="3555775" y="4586129"/>
                    <a:pt x="3562817" y="4579088"/>
                  </a:cubicBezTo>
                  <a:cubicBezTo>
                    <a:pt x="3567511" y="4576741"/>
                    <a:pt x="3574552" y="4572047"/>
                    <a:pt x="3579246" y="4569700"/>
                  </a:cubicBezTo>
                  <a:cubicBezTo>
                    <a:pt x="3586287" y="4565005"/>
                    <a:pt x="3593328" y="4560311"/>
                    <a:pt x="3600369" y="4555617"/>
                  </a:cubicBezTo>
                  <a:cubicBezTo>
                    <a:pt x="3609758" y="4548576"/>
                    <a:pt x="3621493" y="4543882"/>
                    <a:pt x="3630881" y="4536841"/>
                  </a:cubicBezTo>
                  <a:cubicBezTo>
                    <a:pt x="3637922" y="4532147"/>
                    <a:pt x="3644963" y="4527453"/>
                    <a:pt x="3654351" y="4522759"/>
                  </a:cubicBezTo>
                  <a:cubicBezTo>
                    <a:pt x="3663740" y="4515718"/>
                    <a:pt x="3673128" y="4511024"/>
                    <a:pt x="3682516" y="4503982"/>
                  </a:cubicBezTo>
                  <a:cubicBezTo>
                    <a:pt x="3689557" y="4499288"/>
                    <a:pt x="3698945" y="4494594"/>
                    <a:pt x="3705986" y="4487553"/>
                  </a:cubicBezTo>
                  <a:cubicBezTo>
                    <a:pt x="3715375" y="4480512"/>
                    <a:pt x="3724763" y="4475818"/>
                    <a:pt x="3734151" y="4468777"/>
                  </a:cubicBezTo>
                  <a:cubicBezTo>
                    <a:pt x="3741192" y="4464083"/>
                    <a:pt x="3750580" y="4457041"/>
                    <a:pt x="3757622" y="4452347"/>
                  </a:cubicBezTo>
                  <a:cubicBezTo>
                    <a:pt x="3767010" y="4445306"/>
                    <a:pt x="3776398" y="4438265"/>
                    <a:pt x="3785786" y="4431224"/>
                  </a:cubicBezTo>
                  <a:cubicBezTo>
                    <a:pt x="3792827" y="4426530"/>
                    <a:pt x="3799868" y="4419489"/>
                    <a:pt x="3809256" y="4414794"/>
                  </a:cubicBezTo>
                  <a:cubicBezTo>
                    <a:pt x="3818645" y="4407753"/>
                    <a:pt x="3828033" y="4400712"/>
                    <a:pt x="3835074" y="4393671"/>
                  </a:cubicBezTo>
                  <a:cubicBezTo>
                    <a:pt x="3837421" y="4391324"/>
                    <a:pt x="3839768" y="4388977"/>
                    <a:pt x="3842115" y="4386630"/>
                  </a:cubicBezTo>
                  <a:cubicBezTo>
                    <a:pt x="3867933" y="4372548"/>
                    <a:pt x="3893750" y="4358466"/>
                    <a:pt x="3919568" y="4342036"/>
                  </a:cubicBezTo>
                  <a:cubicBezTo>
                    <a:pt x="3921915" y="4342036"/>
                    <a:pt x="3921915" y="4339689"/>
                    <a:pt x="3924262" y="4339689"/>
                  </a:cubicBezTo>
                  <a:cubicBezTo>
                    <a:pt x="3933650" y="4334995"/>
                    <a:pt x="3940691" y="4330301"/>
                    <a:pt x="3950079" y="4323260"/>
                  </a:cubicBezTo>
                  <a:cubicBezTo>
                    <a:pt x="3950079" y="4323260"/>
                    <a:pt x="3952426" y="4320913"/>
                    <a:pt x="3952426" y="4320913"/>
                  </a:cubicBezTo>
                  <a:cubicBezTo>
                    <a:pt x="3968856" y="4309177"/>
                    <a:pt x="3987632" y="4297442"/>
                    <a:pt x="4004061" y="4285707"/>
                  </a:cubicBezTo>
                  <a:cubicBezTo>
                    <a:pt x="3978244" y="4309177"/>
                    <a:pt x="3950079" y="4330301"/>
                    <a:pt x="3924262" y="4351424"/>
                  </a:cubicBezTo>
                  <a:cubicBezTo>
                    <a:pt x="3919568" y="4351424"/>
                    <a:pt x="3917220" y="4351424"/>
                    <a:pt x="3917220" y="4353771"/>
                  </a:cubicBezTo>
                  <a:close/>
                  <a:moveTo>
                    <a:pt x="3149736" y="4750422"/>
                  </a:moveTo>
                  <a:cubicBezTo>
                    <a:pt x="3123919" y="4757463"/>
                    <a:pt x="3098101" y="4766851"/>
                    <a:pt x="3069937" y="4773893"/>
                  </a:cubicBezTo>
                  <a:cubicBezTo>
                    <a:pt x="3065243" y="4776239"/>
                    <a:pt x="3060548" y="4776239"/>
                    <a:pt x="3055854" y="4778587"/>
                  </a:cubicBezTo>
                  <a:cubicBezTo>
                    <a:pt x="3034731" y="4783281"/>
                    <a:pt x="3013608" y="4790322"/>
                    <a:pt x="2992484" y="4795016"/>
                  </a:cubicBezTo>
                  <a:cubicBezTo>
                    <a:pt x="2992484" y="4792669"/>
                    <a:pt x="2990137" y="4787975"/>
                    <a:pt x="2987790" y="4785628"/>
                  </a:cubicBezTo>
                  <a:cubicBezTo>
                    <a:pt x="2997178" y="4783281"/>
                    <a:pt x="3004219" y="4783281"/>
                    <a:pt x="3013608" y="4780934"/>
                  </a:cubicBezTo>
                  <a:cubicBezTo>
                    <a:pt x="3022996" y="4778587"/>
                    <a:pt x="3032384" y="4776239"/>
                    <a:pt x="3041772" y="4773893"/>
                  </a:cubicBezTo>
                  <a:cubicBezTo>
                    <a:pt x="3053508" y="4771545"/>
                    <a:pt x="3062896" y="4769199"/>
                    <a:pt x="3074631" y="4766851"/>
                  </a:cubicBezTo>
                  <a:cubicBezTo>
                    <a:pt x="3091060" y="4764504"/>
                    <a:pt x="3107489" y="4759810"/>
                    <a:pt x="3121572" y="4757463"/>
                  </a:cubicBezTo>
                  <a:cubicBezTo>
                    <a:pt x="3121572" y="4757463"/>
                    <a:pt x="3121572" y="4757463"/>
                    <a:pt x="3123919" y="4757463"/>
                  </a:cubicBezTo>
                  <a:cubicBezTo>
                    <a:pt x="3145042" y="4752769"/>
                    <a:pt x="3163819" y="4748075"/>
                    <a:pt x="3184942" y="4741034"/>
                  </a:cubicBezTo>
                  <a:cubicBezTo>
                    <a:pt x="3177901" y="4743381"/>
                    <a:pt x="3173207" y="4745728"/>
                    <a:pt x="3166166" y="4748075"/>
                  </a:cubicBezTo>
                  <a:cubicBezTo>
                    <a:pt x="3159125" y="4748075"/>
                    <a:pt x="3154430" y="4750422"/>
                    <a:pt x="3149736" y="4750422"/>
                  </a:cubicBezTo>
                  <a:close/>
                  <a:moveTo>
                    <a:pt x="2907991" y="4811445"/>
                  </a:moveTo>
                  <a:cubicBezTo>
                    <a:pt x="2879826" y="4816140"/>
                    <a:pt x="2851661" y="4820834"/>
                    <a:pt x="2825844" y="4825528"/>
                  </a:cubicBezTo>
                  <a:cubicBezTo>
                    <a:pt x="2823497" y="4825528"/>
                    <a:pt x="2821150" y="4825528"/>
                    <a:pt x="2818803" y="4825528"/>
                  </a:cubicBezTo>
                  <a:cubicBezTo>
                    <a:pt x="2809415" y="4827875"/>
                    <a:pt x="2802374" y="4827875"/>
                    <a:pt x="2792985" y="4830222"/>
                  </a:cubicBezTo>
                  <a:cubicBezTo>
                    <a:pt x="2797679" y="4827875"/>
                    <a:pt x="2800027" y="4820834"/>
                    <a:pt x="2800027" y="4816140"/>
                  </a:cubicBezTo>
                  <a:cubicBezTo>
                    <a:pt x="2804721" y="4816140"/>
                    <a:pt x="2809415" y="4816140"/>
                    <a:pt x="2814109" y="4816140"/>
                  </a:cubicBezTo>
                  <a:cubicBezTo>
                    <a:pt x="2830538" y="4816140"/>
                    <a:pt x="2844620" y="4816140"/>
                    <a:pt x="2861050" y="4813792"/>
                  </a:cubicBezTo>
                  <a:cubicBezTo>
                    <a:pt x="2865744" y="4813792"/>
                    <a:pt x="2870438" y="4813792"/>
                    <a:pt x="2875132" y="4813792"/>
                  </a:cubicBezTo>
                  <a:cubicBezTo>
                    <a:pt x="2886867" y="4813792"/>
                    <a:pt x="2896255" y="4813792"/>
                    <a:pt x="2907991" y="4811445"/>
                  </a:cubicBezTo>
                  <a:cubicBezTo>
                    <a:pt x="2910338" y="4811445"/>
                    <a:pt x="2912685" y="4809098"/>
                    <a:pt x="2915032" y="4809098"/>
                  </a:cubicBezTo>
                  <a:cubicBezTo>
                    <a:pt x="2912685" y="4811445"/>
                    <a:pt x="2910338" y="4811445"/>
                    <a:pt x="2907991" y="4811445"/>
                  </a:cubicBezTo>
                  <a:close/>
                  <a:moveTo>
                    <a:pt x="2443275" y="4858386"/>
                  </a:moveTo>
                  <a:cubicBezTo>
                    <a:pt x="2278982" y="4858386"/>
                    <a:pt x="2117036" y="4841957"/>
                    <a:pt x="1957437" y="4806751"/>
                  </a:cubicBezTo>
                  <a:cubicBezTo>
                    <a:pt x="1950396" y="4804404"/>
                    <a:pt x="1941007" y="4802057"/>
                    <a:pt x="1933966" y="4802057"/>
                  </a:cubicBezTo>
                  <a:cubicBezTo>
                    <a:pt x="1933966" y="4802057"/>
                    <a:pt x="1933966" y="4802057"/>
                    <a:pt x="1933966" y="4802057"/>
                  </a:cubicBezTo>
                  <a:cubicBezTo>
                    <a:pt x="1941007" y="4804404"/>
                    <a:pt x="1945702" y="4804404"/>
                    <a:pt x="1952743" y="4806751"/>
                  </a:cubicBezTo>
                  <a:cubicBezTo>
                    <a:pt x="1959784" y="4809098"/>
                    <a:pt x="1966825" y="4809098"/>
                    <a:pt x="1971519" y="4809098"/>
                  </a:cubicBezTo>
                  <a:cubicBezTo>
                    <a:pt x="1985601" y="4811445"/>
                    <a:pt x="1997336" y="4813792"/>
                    <a:pt x="2011419" y="4816140"/>
                  </a:cubicBezTo>
                  <a:cubicBezTo>
                    <a:pt x="2018460" y="4816140"/>
                    <a:pt x="2025501" y="4818486"/>
                    <a:pt x="2034889" y="4818486"/>
                  </a:cubicBezTo>
                  <a:cubicBezTo>
                    <a:pt x="2044277" y="4818486"/>
                    <a:pt x="2051319" y="4820834"/>
                    <a:pt x="2060707" y="4820834"/>
                  </a:cubicBezTo>
                  <a:cubicBezTo>
                    <a:pt x="2171018" y="4841957"/>
                    <a:pt x="2283676" y="4853692"/>
                    <a:pt x="2396334" y="4856039"/>
                  </a:cubicBezTo>
                  <a:cubicBezTo>
                    <a:pt x="2396334" y="4856039"/>
                    <a:pt x="2398681" y="4856039"/>
                    <a:pt x="2398681" y="4856039"/>
                  </a:cubicBezTo>
                  <a:cubicBezTo>
                    <a:pt x="2422152" y="4856039"/>
                    <a:pt x="2445622" y="4856039"/>
                    <a:pt x="2469093" y="4856039"/>
                  </a:cubicBezTo>
                  <a:cubicBezTo>
                    <a:pt x="2469093" y="4856039"/>
                    <a:pt x="2471440" y="4856039"/>
                    <a:pt x="2471440" y="4856039"/>
                  </a:cubicBezTo>
                  <a:cubicBezTo>
                    <a:pt x="2462052" y="4858386"/>
                    <a:pt x="2452664" y="4858386"/>
                    <a:pt x="2443275" y="4858386"/>
                  </a:cubicBezTo>
                  <a:close/>
                  <a:moveTo>
                    <a:pt x="1870596" y="4787975"/>
                  </a:moveTo>
                  <a:cubicBezTo>
                    <a:pt x="1868249" y="4787975"/>
                    <a:pt x="1865902" y="4787975"/>
                    <a:pt x="1863555" y="4785628"/>
                  </a:cubicBezTo>
                  <a:cubicBezTo>
                    <a:pt x="1861208" y="4785628"/>
                    <a:pt x="1858861" y="4783281"/>
                    <a:pt x="1856514" y="4783281"/>
                  </a:cubicBezTo>
                  <a:cubicBezTo>
                    <a:pt x="1856514" y="4783281"/>
                    <a:pt x="1854167" y="4783281"/>
                    <a:pt x="1854167" y="4783281"/>
                  </a:cubicBezTo>
                  <a:cubicBezTo>
                    <a:pt x="1854167" y="4783281"/>
                    <a:pt x="1854167" y="4783281"/>
                    <a:pt x="1854167" y="4783281"/>
                  </a:cubicBezTo>
                  <a:cubicBezTo>
                    <a:pt x="1861208" y="4785628"/>
                    <a:pt x="1868249" y="4787975"/>
                    <a:pt x="1875290" y="4787975"/>
                  </a:cubicBezTo>
                  <a:cubicBezTo>
                    <a:pt x="1872943" y="4790322"/>
                    <a:pt x="1870596" y="4790322"/>
                    <a:pt x="1870596" y="4787975"/>
                  </a:cubicBezTo>
                  <a:close/>
                  <a:moveTo>
                    <a:pt x="1757938" y="4757463"/>
                  </a:moveTo>
                  <a:cubicBezTo>
                    <a:pt x="1748550" y="4755116"/>
                    <a:pt x="1741508" y="4752769"/>
                    <a:pt x="1732120" y="4750422"/>
                  </a:cubicBezTo>
                  <a:cubicBezTo>
                    <a:pt x="1718038" y="4745728"/>
                    <a:pt x="1706303" y="4743381"/>
                    <a:pt x="1692220" y="4738687"/>
                  </a:cubicBezTo>
                  <a:cubicBezTo>
                    <a:pt x="1671097" y="4731646"/>
                    <a:pt x="1647627" y="4724605"/>
                    <a:pt x="1626503" y="4717563"/>
                  </a:cubicBezTo>
                  <a:cubicBezTo>
                    <a:pt x="1624156" y="4717563"/>
                    <a:pt x="1624156" y="4717563"/>
                    <a:pt x="1621809" y="4715216"/>
                  </a:cubicBezTo>
                  <a:cubicBezTo>
                    <a:pt x="1553745" y="4691746"/>
                    <a:pt x="1485680" y="4663582"/>
                    <a:pt x="1419963" y="4633070"/>
                  </a:cubicBezTo>
                  <a:cubicBezTo>
                    <a:pt x="1424657" y="4635417"/>
                    <a:pt x="1431698" y="4637764"/>
                    <a:pt x="1436392" y="4640111"/>
                  </a:cubicBezTo>
                  <a:cubicBezTo>
                    <a:pt x="1448128" y="4644805"/>
                    <a:pt x="1459863" y="4649499"/>
                    <a:pt x="1469251" y="4654193"/>
                  </a:cubicBezTo>
                  <a:cubicBezTo>
                    <a:pt x="1478639" y="4658887"/>
                    <a:pt x="1485680" y="4661234"/>
                    <a:pt x="1495069" y="4663582"/>
                  </a:cubicBezTo>
                  <a:cubicBezTo>
                    <a:pt x="1506804" y="4668276"/>
                    <a:pt x="1516192" y="4672970"/>
                    <a:pt x="1527927" y="4677664"/>
                  </a:cubicBezTo>
                  <a:cubicBezTo>
                    <a:pt x="1537315" y="4680011"/>
                    <a:pt x="1544357" y="4684705"/>
                    <a:pt x="1553745" y="4687052"/>
                  </a:cubicBezTo>
                  <a:cubicBezTo>
                    <a:pt x="1565480" y="4691746"/>
                    <a:pt x="1574868" y="4696440"/>
                    <a:pt x="1586603" y="4698787"/>
                  </a:cubicBezTo>
                  <a:cubicBezTo>
                    <a:pt x="1595992" y="4701134"/>
                    <a:pt x="1603033" y="4705828"/>
                    <a:pt x="1612421" y="4708175"/>
                  </a:cubicBezTo>
                  <a:cubicBezTo>
                    <a:pt x="1624156" y="4712869"/>
                    <a:pt x="1633544" y="4715216"/>
                    <a:pt x="1645280" y="4719911"/>
                  </a:cubicBezTo>
                  <a:cubicBezTo>
                    <a:pt x="1654668" y="4722258"/>
                    <a:pt x="1661709" y="4724605"/>
                    <a:pt x="1671097" y="4729299"/>
                  </a:cubicBezTo>
                  <a:cubicBezTo>
                    <a:pt x="1682832" y="4733993"/>
                    <a:pt x="1694567" y="4736340"/>
                    <a:pt x="1703956" y="4738687"/>
                  </a:cubicBezTo>
                  <a:cubicBezTo>
                    <a:pt x="1713344" y="4741034"/>
                    <a:pt x="1720385" y="4743381"/>
                    <a:pt x="1729773" y="4745728"/>
                  </a:cubicBezTo>
                  <a:cubicBezTo>
                    <a:pt x="1741508" y="4748075"/>
                    <a:pt x="1753244" y="4752769"/>
                    <a:pt x="1764979" y="4755116"/>
                  </a:cubicBezTo>
                  <a:cubicBezTo>
                    <a:pt x="1772020" y="4757463"/>
                    <a:pt x="1776714" y="4757463"/>
                    <a:pt x="1783755" y="4759810"/>
                  </a:cubicBezTo>
                  <a:cubicBezTo>
                    <a:pt x="1786102" y="4759810"/>
                    <a:pt x="1788449" y="4762157"/>
                    <a:pt x="1790797" y="4762157"/>
                  </a:cubicBezTo>
                  <a:cubicBezTo>
                    <a:pt x="1795491" y="4764504"/>
                    <a:pt x="1797838" y="4764504"/>
                    <a:pt x="1802532" y="4766851"/>
                  </a:cubicBezTo>
                  <a:cubicBezTo>
                    <a:pt x="1804879" y="4766851"/>
                    <a:pt x="1807226" y="4769199"/>
                    <a:pt x="1809573" y="4769199"/>
                  </a:cubicBezTo>
                  <a:cubicBezTo>
                    <a:pt x="1809573" y="4769199"/>
                    <a:pt x="1809573" y="4769199"/>
                    <a:pt x="1809573" y="4769199"/>
                  </a:cubicBezTo>
                  <a:cubicBezTo>
                    <a:pt x="1807226" y="4769199"/>
                    <a:pt x="1802532" y="4766851"/>
                    <a:pt x="1800185" y="4766851"/>
                  </a:cubicBezTo>
                  <a:cubicBezTo>
                    <a:pt x="1788449" y="4766851"/>
                    <a:pt x="1774367" y="4762157"/>
                    <a:pt x="1757938" y="4757463"/>
                  </a:cubicBezTo>
                  <a:close/>
                  <a:moveTo>
                    <a:pt x="917695" y="4311525"/>
                  </a:moveTo>
                  <a:cubicBezTo>
                    <a:pt x="913001" y="4309177"/>
                    <a:pt x="910654" y="4304483"/>
                    <a:pt x="905960" y="4299789"/>
                  </a:cubicBezTo>
                  <a:cubicBezTo>
                    <a:pt x="908307" y="4302136"/>
                    <a:pt x="910654" y="4302136"/>
                    <a:pt x="910654" y="4302136"/>
                  </a:cubicBezTo>
                  <a:cubicBezTo>
                    <a:pt x="917695" y="4306830"/>
                    <a:pt x="924736" y="4311525"/>
                    <a:pt x="931777" y="4316219"/>
                  </a:cubicBezTo>
                  <a:cubicBezTo>
                    <a:pt x="934124" y="4316219"/>
                    <a:pt x="934124" y="4318565"/>
                    <a:pt x="936472" y="4318565"/>
                  </a:cubicBezTo>
                  <a:cubicBezTo>
                    <a:pt x="936472" y="4320913"/>
                    <a:pt x="936472" y="4323260"/>
                    <a:pt x="938819" y="4325607"/>
                  </a:cubicBezTo>
                  <a:cubicBezTo>
                    <a:pt x="936472" y="4323260"/>
                    <a:pt x="934124" y="4320913"/>
                    <a:pt x="931777" y="4320913"/>
                  </a:cubicBezTo>
                  <a:cubicBezTo>
                    <a:pt x="927083" y="4320913"/>
                    <a:pt x="922389" y="4316219"/>
                    <a:pt x="917695" y="4311525"/>
                  </a:cubicBezTo>
                  <a:close/>
                  <a:moveTo>
                    <a:pt x="844937" y="4255195"/>
                  </a:moveTo>
                  <a:cubicBezTo>
                    <a:pt x="842590" y="4252848"/>
                    <a:pt x="840243" y="4252848"/>
                    <a:pt x="837896" y="4250501"/>
                  </a:cubicBezTo>
                  <a:cubicBezTo>
                    <a:pt x="814425" y="4231725"/>
                    <a:pt x="793302" y="4212948"/>
                    <a:pt x="772178" y="4191825"/>
                  </a:cubicBezTo>
                  <a:cubicBezTo>
                    <a:pt x="772178" y="4191825"/>
                    <a:pt x="769831" y="4189478"/>
                    <a:pt x="769831" y="4189478"/>
                  </a:cubicBezTo>
                  <a:cubicBezTo>
                    <a:pt x="760443" y="4180090"/>
                    <a:pt x="751055" y="4170702"/>
                    <a:pt x="739320" y="4158966"/>
                  </a:cubicBezTo>
                  <a:cubicBezTo>
                    <a:pt x="736973" y="4156619"/>
                    <a:pt x="734626" y="4154272"/>
                    <a:pt x="732279" y="4151925"/>
                  </a:cubicBezTo>
                  <a:cubicBezTo>
                    <a:pt x="722890" y="4142537"/>
                    <a:pt x="713502" y="4133149"/>
                    <a:pt x="706461" y="4123761"/>
                  </a:cubicBezTo>
                  <a:cubicBezTo>
                    <a:pt x="704114" y="4121414"/>
                    <a:pt x="701767" y="4119066"/>
                    <a:pt x="699420" y="4116720"/>
                  </a:cubicBezTo>
                  <a:cubicBezTo>
                    <a:pt x="690032" y="4104984"/>
                    <a:pt x="680643" y="4095596"/>
                    <a:pt x="671255" y="4083861"/>
                  </a:cubicBezTo>
                  <a:cubicBezTo>
                    <a:pt x="671255" y="4081514"/>
                    <a:pt x="668908" y="4081514"/>
                    <a:pt x="668908" y="4081514"/>
                  </a:cubicBezTo>
                  <a:cubicBezTo>
                    <a:pt x="657173" y="4069779"/>
                    <a:pt x="647785" y="4055696"/>
                    <a:pt x="636050" y="4041614"/>
                  </a:cubicBezTo>
                  <a:cubicBezTo>
                    <a:pt x="636050" y="4039267"/>
                    <a:pt x="633703" y="4039267"/>
                    <a:pt x="633703" y="4036920"/>
                  </a:cubicBezTo>
                  <a:cubicBezTo>
                    <a:pt x="624314" y="4025185"/>
                    <a:pt x="614926" y="4013449"/>
                    <a:pt x="607885" y="4001714"/>
                  </a:cubicBezTo>
                  <a:cubicBezTo>
                    <a:pt x="607885" y="4001714"/>
                    <a:pt x="605538" y="3999367"/>
                    <a:pt x="605538" y="3999367"/>
                  </a:cubicBezTo>
                  <a:cubicBezTo>
                    <a:pt x="607885" y="4001714"/>
                    <a:pt x="610232" y="4006408"/>
                    <a:pt x="612579" y="4008755"/>
                  </a:cubicBezTo>
                  <a:cubicBezTo>
                    <a:pt x="629008" y="4027532"/>
                    <a:pt x="643091" y="4046308"/>
                    <a:pt x="659520" y="4065085"/>
                  </a:cubicBezTo>
                  <a:cubicBezTo>
                    <a:pt x="661867" y="4069779"/>
                    <a:pt x="666561" y="4072125"/>
                    <a:pt x="668908" y="4076820"/>
                  </a:cubicBezTo>
                  <a:cubicBezTo>
                    <a:pt x="687685" y="4097943"/>
                    <a:pt x="708808" y="4119066"/>
                    <a:pt x="727584" y="4140190"/>
                  </a:cubicBezTo>
                  <a:cubicBezTo>
                    <a:pt x="732279" y="4144884"/>
                    <a:pt x="736973" y="4149578"/>
                    <a:pt x="741667" y="4154272"/>
                  </a:cubicBezTo>
                  <a:cubicBezTo>
                    <a:pt x="758096" y="4170702"/>
                    <a:pt x="774525" y="4187131"/>
                    <a:pt x="790955" y="4203560"/>
                  </a:cubicBezTo>
                  <a:cubicBezTo>
                    <a:pt x="795649" y="4208254"/>
                    <a:pt x="800343" y="4212948"/>
                    <a:pt x="807384" y="4219990"/>
                  </a:cubicBezTo>
                  <a:cubicBezTo>
                    <a:pt x="828507" y="4238766"/>
                    <a:pt x="849631" y="4259889"/>
                    <a:pt x="870754" y="4278666"/>
                  </a:cubicBezTo>
                  <a:cubicBezTo>
                    <a:pt x="870754" y="4278666"/>
                    <a:pt x="870754" y="4278666"/>
                    <a:pt x="870754" y="4278666"/>
                  </a:cubicBezTo>
                  <a:cubicBezTo>
                    <a:pt x="870754" y="4278666"/>
                    <a:pt x="868407" y="4276319"/>
                    <a:pt x="868407" y="4276319"/>
                  </a:cubicBezTo>
                  <a:cubicBezTo>
                    <a:pt x="861366" y="4266930"/>
                    <a:pt x="851978" y="4259889"/>
                    <a:pt x="844937" y="4255195"/>
                  </a:cubicBezTo>
                  <a:close/>
                  <a:moveTo>
                    <a:pt x="563291" y="3954773"/>
                  </a:moveTo>
                  <a:cubicBezTo>
                    <a:pt x="558597" y="3950079"/>
                    <a:pt x="551556" y="3945385"/>
                    <a:pt x="546862" y="3940691"/>
                  </a:cubicBezTo>
                  <a:cubicBezTo>
                    <a:pt x="544515" y="3938344"/>
                    <a:pt x="542168" y="3935997"/>
                    <a:pt x="539821" y="3933650"/>
                  </a:cubicBezTo>
                  <a:cubicBezTo>
                    <a:pt x="537474" y="3931303"/>
                    <a:pt x="532780" y="3926609"/>
                    <a:pt x="530433" y="3924262"/>
                  </a:cubicBezTo>
                  <a:cubicBezTo>
                    <a:pt x="528085" y="3921915"/>
                    <a:pt x="523391" y="3917221"/>
                    <a:pt x="521044" y="3914873"/>
                  </a:cubicBezTo>
                  <a:cubicBezTo>
                    <a:pt x="518697" y="3912527"/>
                    <a:pt x="516350" y="3910179"/>
                    <a:pt x="516350" y="3907832"/>
                  </a:cubicBezTo>
                  <a:cubicBezTo>
                    <a:pt x="499921" y="3886709"/>
                    <a:pt x="481145" y="3863238"/>
                    <a:pt x="464715" y="3837421"/>
                  </a:cubicBezTo>
                  <a:cubicBezTo>
                    <a:pt x="464715" y="3837421"/>
                    <a:pt x="464715" y="3837421"/>
                    <a:pt x="464715" y="3835074"/>
                  </a:cubicBezTo>
                  <a:cubicBezTo>
                    <a:pt x="464715" y="3835074"/>
                    <a:pt x="464715" y="3835074"/>
                    <a:pt x="464715" y="3835074"/>
                  </a:cubicBezTo>
                  <a:cubicBezTo>
                    <a:pt x="471756" y="3844462"/>
                    <a:pt x="478797" y="3853850"/>
                    <a:pt x="485839" y="3863238"/>
                  </a:cubicBezTo>
                  <a:cubicBezTo>
                    <a:pt x="488186" y="3865586"/>
                    <a:pt x="490533" y="3867932"/>
                    <a:pt x="490533" y="3870280"/>
                  </a:cubicBezTo>
                  <a:cubicBezTo>
                    <a:pt x="497574" y="3879668"/>
                    <a:pt x="504615" y="3886709"/>
                    <a:pt x="511656" y="3893750"/>
                  </a:cubicBezTo>
                  <a:cubicBezTo>
                    <a:pt x="514003" y="3896097"/>
                    <a:pt x="516350" y="3900791"/>
                    <a:pt x="521044" y="3903138"/>
                  </a:cubicBezTo>
                  <a:cubicBezTo>
                    <a:pt x="525738" y="3910179"/>
                    <a:pt x="532780" y="3917221"/>
                    <a:pt x="539821" y="3921915"/>
                  </a:cubicBezTo>
                  <a:cubicBezTo>
                    <a:pt x="544515" y="3926609"/>
                    <a:pt x="546862" y="3931303"/>
                    <a:pt x="551556" y="3935997"/>
                  </a:cubicBezTo>
                  <a:cubicBezTo>
                    <a:pt x="556250" y="3943038"/>
                    <a:pt x="560944" y="3947732"/>
                    <a:pt x="563291" y="3954773"/>
                  </a:cubicBezTo>
                  <a:cubicBezTo>
                    <a:pt x="565638" y="3954773"/>
                    <a:pt x="567985" y="3957120"/>
                    <a:pt x="570332" y="3957120"/>
                  </a:cubicBezTo>
                  <a:cubicBezTo>
                    <a:pt x="570332" y="3957120"/>
                    <a:pt x="570332" y="3957120"/>
                    <a:pt x="570332" y="3959468"/>
                  </a:cubicBezTo>
                  <a:cubicBezTo>
                    <a:pt x="570332" y="3959468"/>
                    <a:pt x="570332" y="3959468"/>
                    <a:pt x="570332" y="3959468"/>
                  </a:cubicBezTo>
                  <a:cubicBezTo>
                    <a:pt x="567985" y="3957120"/>
                    <a:pt x="565638" y="3957120"/>
                    <a:pt x="563291" y="3954773"/>
                  </a:cubicBezTo>
                  <a:close/>
                  <a:moveTo>
                    <a:pt x="161946" y="3238924"/>
                  </a:moveTo>
                  <a:cubicBezTo>
                    <a:pt x="159599" y="3229536"/>
                    <a:pt x="154905" y="3220148"/>
                    <a:pt x="152558" y="3210759"/>
                  </a:cubicBezTo>
                  <a:cubicBezTo>
                    <a:pt x="136129" y="3161472"/>
                    <a:pt x="119699" y="3112184"/>
                    <a:pt x="105617" y="3065243"/>
                  </a:cubicBezTo>
                  <a:cubicBezTo>
                    <a:pt x="105617" y="3060549"/>
                    <a:pt x="103270" y="3058201"/>
                    <a:pt x="103270" y="3053507"/>
                  </a:cubicBezTo>
                  <a:cubicBezTo>
                    <a:pt x="100923" y="3044119"/>
                    <a:pt x="98576" y="3034731"/>
                    <a:pt x="96229" y="3025343"/>
                  </a:cubicBezTo>
                  <a:cubicBezTo>
                    <a:pt x="98576" y="3025343"/>
                    <a:pt x="98576" y="3025343"/>
                    <a:pt x="100923" y="3025343"/>
                  </a:cubicBezTo>
                  <a:cubicBezTo>
                    <a:pt x="103270" y="3025343"/>
                    <a:pt x="103270" y="3025343"/>
                    <a:pt x="105617" y="3025343"/>
                  </a:cubicBezTo>
                  <a:cubicBezTo>
                    <a:pt x="107964" y="3032384"/>
                    <a:pt x="107964" y="3037078"/>
                    <a:pt x="110311" y="3044119"/>
                  </a:cubicBezTo>
                  <a:cubicBezTo>
                    <a:pt x="110311" y="3044119"/>
                    <a:pt x="110311" y="3044119"/>
                    <a:pt x="110311" y="3044119"/>
                  </a:cubicBezTo>
                  <a:cubicBezTo>
                    <a:pt x="110311" y="3046466"/>
                    <a:pt x="110311" y="3051160"/>
                    <a:pt x="112658" y="3053507"/>
                  </a:cubicBezTo>
                  <a:cubicBezTo>
                    <a:pt x="115005" y="3060549"/>
                    <a:pt x="115005" y="3065243"/>
                    <a:pt x="117352" y="3072284"/>
                  </a:cubicBezTo>
                  <a:cubicBezTo>
                    <a:pt x="119699" y="3079325"/>
                    <a:pt x="122046" y="3086366"/>
                    <a:pt x="122046" y="3093407"/>
                  </a:cubicBezTo>
                  <a:cubicBezTo>
                    <a:pt x="126741" y="3109836"/>
                    <a:pt x="131435" y="3123919"/>
                    <a:pt x="136129" y="3140348"/>
                  </a:cubicBezTo>
                  <a:cubicBezTo>
                    <a:pt x="138476" y="3147389"/>
                    <a:pt x="140823" y="3154431"/>
                    <a:pt x="143170" y="3161472"/>
                  </a:cubicBezTo>
                  <a:cubicBezTo>
                    <a:pt x="147864" y="3177901"/>
                    <a:pt x="152558" y="3191983"/>
                    <a:pt x="157252" y="3208413"/>
                  </a:cubicBezTo>
                  <a:cubicBezTo>
                    <a:pt x="159599" y="3215454"/>
                    <a:pt x="161946" y="3220148"/>
                    <a:pt x="161946" y="3227189"/>
                  </a:cubicBezTo>
                  <a:cubicBezTo>
                    <a:pt x="168987" y="3245965"/>
                    <a:pt x="173681" y="3267089"/>
                    <a:pt x="180723" y="3285865"/>
                  </a:cubicBezTo>
                  <a:cubicBezTo>
                    <a:pt x="178376" y="3281171"/>
                    <a:pt x="176028" y="3276477"/>
                    <a:pt x="176028" y="3271783"/>
                  </a:cubicBezTo>
                  <a:cubicBezTo>
                    <a:pt x="171334" y="3260048"/>
                    <a:pt x="166640" y="3248312"/>
                    <a:pt x="161946" y="3238924"/>
                  </a:cubicBezTo>
                  <a:close/>
                  <a:moveTo>
                    <a:pt x="32859" y="2192142"/>
                  </a:moveTo>
                  <a:cubicBezTo>
                    <a:pt x="32859" y="2187447"/>
                    <a:pt x="32859" y="2182753"/>
                    <a:pt x="32859" y="2178059"/>
                  </a:cubicBezTo>
                  <a:cubicBezTo>
                    <a:pt x="32859" y="2175712"/>
                    <a:pt x="32859" y="2171018"/>
                    <a:pt x="32859" y="2168671"/>
                  </a:cubicBezTo>
                  <a:cubicBezTo>
                    <a:pt x="32859" y="2163977"/>
                    <a:pt x="32859" y="2159283"/>
                    <a:pt x="32859" y="2154589"/>
                  </a:cubicBezTo>
                  <a:cubicBezTo>
                    <a:pt x="32859" y="2152242"/>
                    <a:pt x="32859" y="2149895"/>
                    <a:pt x="32859" y="2147548"/>
                  </a:cubicBezTo>
                  <a:cubicBezTo>
                    <a:pt x="32859" y="2142853"/>
                    <a:pt x="32859" y="2138159"/>
                    <a:pt x="35206" y="2133465"/>
                  </a:cubicBezTo>
                  <a:cubicBezTo>
                    <a:pt x="35206" y="2131118"/>
                    <a:pt x="35206" y="2128771"/>
                    <a:pt x="35206" y="2126424"/>
                  </a:cubicBezTo>
                  <a:cubicBezTo>
                    <a:pt x="35206" y="2121730"/>
                    <a:pt x="35206" y="2117036"/>
                    <a:pt x="37553" y="2112342"/>
                  </a:cubicBezTo>
                  <a:cubicBezTo>
                    <a:pt x="37553" y="2109995"/>
                    <a:pt x="37553" y="2109995"/>
                    <a:pt x="37553" y="2107648"/>
                  </a:cubicBezTo>
                  <a:cubicBezTo>
                    <a:pt x="37553" y="2102954"/>
                    <a:pt x="39900" y="2098260"/>
                    <a:pt x="39900" y="2093565"/>
                  </a:cubicBezTo>
                  <a:cubicBezTo>
                    <a:pt x="39900" y="2091218"/>
                    <a:pt x="39900" y="2091218"/>
                    <a:pt x="39900" y="2088871"/>
                  </a:cubicBezTo>
                  <a:cubicBezTo>
                    <a:pt x="39900" y="2084177"/>
                    <a:pt x="42247" y="2079483"/>
                    <a:pt x="42247" y="2074789"/>
                  </a:cubicBezTo>
                  <a:cubicBezTo>
                    <a:pt x="42247" y="2074789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4789"/>
                    <a:pt x="42247" y="2074789"/>
                  </a:cubicBezTo>
                  <a:cubicBezTo>
                    <a:pt x="42247" y="2079483"/>
                    <a:pt x="39900" y="2084177"/>
                    <a:pt x="39900" y="2088871"/>
                  </a:cubicBezTo>
                  <a:cubicBezTo>
                    <a:pt x="39900" y="2095912"/>
                    <a:pt x="37553" y="2102954"/>
                    <a:pt x="37553" y="2109995"/>
                  </a:cubicBezTo>
                  <a:cubicBezTo>
                    <a:pt x="37553" y="2114689"/>
                    <a:pt x="35206" y="2119383"/>
                    <a:pt x="35206" y="2126424"/>
                  </a:cubicBezTo>
                  <a:cubicBezTo>
                    <a:pt x="35206" y="2133465"/>
                    <a:pt x="32859" y="2140506"/>
                    <a:pt x="32859" y="2147548"/>
                  </a:cubicBezTo>
                  <a:cubicBezTo>
                    <a:pt x="32859" y="2152242"/>
                    <a:pt x="32859" y="2159283"/>
                    <a:pt x="30512" y="2163977"/>
                  </a:cubicBezTo>
                  <a:cubicBezTo>
                    <a:pt x="30512" y="2171018"/>
                    <a:pt x="28165" y="2178059"/>
                    <a:pt x="28165" y="2185100"/>
                  </a:cubicBezTo>
                  <a:cubicBezTo>
                    <a:pt x="28165" y="2187447"/>
                    <a:pt x="28165" y="2189794"/>
                    <a:pt x="28165" y="2192142"/>
                  </a:cubicBezTo>
                  <a:cubicBezTo>
                    <a:pt x="32859" y="2194489"/>
                    <a:pt x="32859" y="2192142"/>
                    <a:pt x="32859" y="2192142"/>
                  </a:cubicBezTo>
                  <a:close/>
                  <a:moveTo>
                    <a:pt x="91535" y="1856514"/>
                  </a:moveTo>
                  <a:cubicBezTo>
                    <a:pt x="96229" y="1833043"/>
                    <a:pt x="103270" y="1809573"/>
                    <a:pt x="110311" y="1788449"/>
                  </a:cubicBezTo>
                  <a:cubicBezTo>
                    <a:pt x="110311" y="1783755"/>
                    <a:pt x="112658" y="1779061"/>
                    <a:pt x="115005" y="1776714"/>
                  </a:cubicBezTo>
                  <a:cubicBezTo>
                    <a:pt x="122046" y="1753244"/>
                    <a:pt x="129088" y="1732120"/>
                    <a:pt x="136129" y="1708650"/>
                  </a:cubicBezTo>
                  <a:cubicBezTo>
                    <a:pt x="136129" y="1706303"/>
                    <a:pt x="136129" y="1706303"/>
                    <a:pt x="138476" y="1703956"/>
                  </a:cubicBezTo>
                  <a:cubicBezTo>
                    <a:pt x="145517" y="1682832"/>
                    <a:pt x="152558" y="1661709"/>
                    <a:pt x="159599" y="1642933"/>
                  </a:cubicBezTo>
                  <a:cubicBezTo>
                    <a:pt x="161946" y="1640586"/>
                    <a:pt x="161946" y="1635891"/>
                    <a:pt x="164293" y="1633544"/>
                  </a:cubicBezTo>
                  <a:cubicBezTo>
                    <a:pt x="171334" y="1612421"/>
                    <a:pt x="178376" y="1593645"/>
                    <a:pt x="187764" y="1574868"/>
                  </a:cubicBezTo>
                  <a:cubicBezTo>
                    <a:pt x="183070" y="1570174"/>
                    <a:pt x="185417" y="1565480"/>
                    <a:pt x="187764" y="1563133"/>
                  </a:cubicBezTo>
                  <a:cubicBezTo>
                    <a:pt x="194805" y="1544357"/>
                    <a:pt x="204193" y="1525580"/>
                    <a:pt x="213581" y="1506804"/>
                  </a:cubicBezTo>
                  <a:cubicBezTo>
                    <a:pt x="215928" y="1504457"/>
                    <a:pt x="215928" y="1502110"/>
                    <a:pt x="218275" y="1499763"/>
                  </a:cubicBezTo>
                  <a:cubicBezTo>
                    <a:pt x="227664" y="1483333"/>
                    <a:pt x="234705" y="1464557"/>
                    <a:pt x="244093" y="1450475"/>
                  </a:cubicBezTo>
                  <a:cubicBezTo>
                    <a:pt x="244093" y="1448128"/>
                    <a:pt x="246440" y="1445781"/>
                    <a:pt x="246440" y="1443434"/>
                  </a:cubicBezTo>
                  <a:cubicBezTo>
                    <a:pt x="255828" y="1427004"/>
                    <a:pt x="265216" y="1410575"/>
                    <a:pt x="274604" y="1394146"/>
                  </a:cubicBezTo>
                  <a:cubicBezTo>
                    <a:pt x="276951" y="1391799"/>
                    <a:pt x="279299" y="1387104"/>
                    <a:pt x="281646" y="1384757"/>
                  </a:cubicBezTo>
                  <a:cubicBezTo>
                    <a:pt x="288687" y="1373022"/>
                    <a:pt x="295728" y="1363634"/>
                    <a:pt x="302769" y="1351899"/>
                  </a:cubicBezTo>
                  <a:cubicBezTo>
                    <a:pt x="302769" y="1351899"/>
                    <a:pt x="302769" y="1351899"/>
                    <a:pt x="302769" y="1351899"/>
                  </a:cubicBezTo>
                  <a:cubicBezTo>
                    <a:pt x="298075" y="1361287"/>
                    <a:pt x="293381" y="1370675"/>
                    <a:pt x="288687" y="1382410"/>
                  </a:cubicBezTo>
                  <a:cubicBezTo>
                    <a:pt x="283993" y="1394146"/>
                    <a:pt x="276951" y="1405881"/>
                    <a:pt x="272257" y="1419963"/>
                  </a:cubicBezTo>
                  <a:cubicBezTo>
                    <a:pt x="272257" y="1422310"/>
                    <a:pt x="269910" y="1422310"/>
                    <a:pt x="269910" y="1424657"/>
                  </a:cubicBezTo>
                  <a:cubicBezTo>
                    <a:pt x="267563" y="1429351"/>
                    <a:pt x="262869" y="1436392"/>
                    <a:pt x="260522" y="1441087"/>
                  </a:cubicBezTo>
                  <a:cubicBezTo>
                    <a:pt x="253481" y="1450475"/>
                    <a:pt x="248787" y="1462210"/>
                    <a:pt x="244093" y="1473945"/>
                  </a:cubicBezTo>
                  <a:cubicBezTo>
                    <a:pt x="239399" y="1480986"/>
                    <a:pt x="237052" y="1488027"/>
                    <a:pt x="232358" y="1495069"/>
                  </a:cubicBezTo>
                  <a:cubicBezTo>
                    <a:pt x="222969" y="1513845"/>
                    <a:pt x="213581" y="1530274"/>
                    <a:pt x="206540" y="1549051"/>
                  </a:cubicBezTo>
                  <a:cubicBezTo>
                    <a:pt x="194805" y="1572521"/>
                    <a:pt x="185417" y="1593645"/>
                    <a:pt x="176028" y="1617115"/>
                  </a:cubicBezTo>
                  <a:cubicBezTo>
                    <a:pt x="173681" y="1624156"/>
                    <a:pt x="171334" y="1628850"/>
                    <a:pt x="168987" y="1635891"/>
                  </a:cubicBezTo>
                  <a:cubicBezTo>
                    <a:pt x="161946" y="1654668"/>
                    <a:pt x="154905" y="1673444"/>
                    <a:pt x="147864" y="1692221"/>
                  </a:cubicBezTo>
                  <a:cubicBezTo>
                    <a:pt x="145517" y="1696915"/>
                    <a:pt x="143170" y="1701609"/>
                    <a:pt x="140823" y="1708650"/>
                  </a:cubicBezTo>
                  <a:cubicBezTo>
                    <a:pt x="131435" y="1732120"/>
                    <a:pt x="124393" y="1755591"/>
                    <a:pt x="117352" y="1779061"/>
                  </a:cubicBezTo>
                  <a:cubicBezTo>
                    <a:pt x="115005" y="1783755"/>
                    <a:pt x="115005" y="1790796"/>
                    <a:pt x="112658" y="1795491"/>
                  </a:cubicBezTo>
                  <a:cubicBezTo>
                    <a:pt x="107964" y="1814267"/>
                    <a:pt x="100923" y="1833043"/>
                    <a:pt x="96229" y="1854167"/>
                  </a:cubicBezTo>
                  <a:cubicBezTo>
                    <a:pt x="96229" y="1856514"/>
                    <a:pt x="93882" y="1861208"/>
                    <a:pt x="93882" y="1863555"/>
                  </a:cubicBezTo>
                  <a:cubicBezTo>
                    <a:pt x="91535" y="1858861"/>
                    <a:pt x="91535" y="1858861"/>
                    <a:pt x="91535" y="1856514"/>
                  </a:cubicBezTo>
                  <a:close/>
                  <a:moveTo>
                    <a:pt x="330934" y="1283834"/>
                  </a:moveTo>
                  <a:cubicBezTo>
                    <a:pt x="335628" y="1274446"/>
                    <a:pt x="337975" y="1265058"/>
                    <a:pt x="342669" y="1258017"/>
                  </a:cubicBezTo>
                  <a:cubicBezTo>
                    <a:pt x="342669" y="1255670"/>
                    <a:pt x="345016" y="1255670"/>
                    <a:pt x="345016" y="1253323"/>
                  </a:cubicBezTo>
                  <a:cubicBezTo>
                    <a:pt x="354404" y="1234546"/>
                    <a:pt x="363792" y="1218117"/>
                    <a:pt x="373180" y="1204035"/>
                  </a:cubicBezTo>
                  <a:cubicBezTo>
                    <a:pt x="373180" y="1206382"/>
                    <a:pt x="370833" y="1206382"/>
                    <a:pt x="370833" y="1208729"/>
                  </a:cubicBezTo>
                  <a:cubicBezTo>
                    <a:pt x="361445" y="1225158"/>
                    <a:pt x="354404" y="1241588"/>
                    <a:pt x="347363" y="1258017"/>
                  </a:cubicBezTo>
                  <a:cubicBezTo>
                    <a:pt x="347363" y="1260364"/>
                    <a:pt x="345016" y="1262711"/>
                    <a:pt x="345016" y="1265058"/>
                  </a:cubicBezTo>
                  <a:cubicBezTo>
                    <a:pt x="335628" y="1283834"/>
                    <a:pt x="328587" y="1300264"/>
                    <a:pt x="321545" y="1319040"/>
                  </a:cubicBezTo>
                  <a:cubicBezTo>
                    <a:pt x="321545" y="1319040"/>
                    <a:pt x="321545" y="1319040"/>
                    <a:pt x="321545" y="1319040"/>
                  </a:cubicBezTo>
                  <a:cubicBezTo>
                    <a:pt x="323892" y="1309652"/>
                    <a:pt x="328587" y="1300264"/>
                    <a:pt x="330934" y="1290876"/>
                  </a:cubicBezTo>
                  <a:cubicBezTo>
                    <a:pt x="328587" y="1286181"/>
                    <a:pt x="328587" y="1286181"/>
                    <a:pt x="330934" y="1283834"/>
                  </a:cubicBezTo>
                  <a:close/>
                  <a:moveTo>
                    <a:pt x="406039" y="1143012"/>
                  </a:moveTo>
                  <a:cubicBezTo>
                    <a:pt x="406039" y="1143012"/>
                    <a:pt x="406039" y="1140665"/>
                    <a:pt x="408386" y="1140665"/>
                  </a:cubicBezTo>
                  <a:cubicBezTo>
                    <a:pt x="415427" y="1128929"/>
                    <a:pt x="420121" y="1119541"/>
                    <a:pt x="427162" y="1107806"/>
                  </a:cubicBezTo>
                  <a:cubicBezTo>
                    <a:pt x="429509" y="1105459"/>
                    <a:pt x="429509" y="1103112"/>
                    <a:pt x="431857" y="1098418"/>
                  </a:cubicBezTo>
                  <a:cubicBezTo>
                    <a:pt x="436551" y="1089030"/>
                    <a:pt x="443592" y="1079641"/>
                    <a:pt x="448286" y="1070253"/>
                  </a:cubicBezTo>
                  <a:cubicBezTo>
                    <a:pt x="450633" y="1067906"/>
                    <a:pt x="450633" y="1065559"/>
                    <a:pt x="452980" y="1063212"/>
                  </a:cubicBezTo>
                  <a:cubicBezTo>
                    <a:pt x="467062" y="1039742"/>
                    <a:pt x="483492" y="1018618"/>
                    <a:pt x="497574" y="999842"/>
                  </a:cubicBezTo>
                  <a:cubicBezTo>
                    <a:pt x="497574" y="997495"/>
                    <a:pt x="499921" y="997495"/>
                    <a:pt x="499921" y="995148"/>
                  </a:cubicBezTo>
                  <a:cubicBezTo>
                    <a:pt x="506962" y="985760"/>
                    <a:pt x="514003" y="978718"/>
                    <a:pt x="518697" y="969330"/>
                  </a:cubicBezTo>
                  <a:cubicBezTo>
                    <a:pt x="521044" y="966983"/>
                    <a:pt x="523391" y="964636"/>
                    <a:pt x="523391" y="962289"/>
                  </a:cubicBezTo>
                  <a:cubicBezTo>
                    <a:pt x="528085" y="955248"/>
                    <a:pt x="535127" y="948207"/>
                    <a:pt x="539821" y="943513"/>
                  </a:cubicBezTo>
                  <a:cubicBezTo>
                    <a:pt x="542168" y="941166"/>
                    <a:pt x="544515" y="938819"/>
                    <a:pt x="546862" y="936472"/>
                  </a:cubicBezTo>
                  <a:cubicBezTo>
                    <a:pt x="551556" y="931777"/>
                    <a:pt x="558597" y="924736"/>
                    <a:pt x="563291" y="920042"/>
                  </a:cubicBezTo>
                  <a:cubicBezTo>
                    <a:pt x="565638" y="917695"/>
                    <a:pt x="567985" y="915348"/>
                    <a:pt x="570332" y="913001"/>
                  </a:cubicBezTo>
                  <a:cubicBezTo>
                    <a:pt x="577373" y="905960"/>
                    <a:pt x="582068" y="901266"/>
                    <a:pt x="589109" y="896572"/>
                  </a:cubicBezTo>
                  <a:cubicBezTo>
                    <a:pt x="591456" y="894225"/>
                    <a:pt x="593803" y="891878"/>
                    <a:pt x="596150" y="889531"/>
                  </a:cubicBezTo>
                  <a:cubicBezTo>
                    <a:pt x="596150" y="889531"/>
                    <a:pt x="598497" y="887184"/>
                    <a:pt x="598497" y="887184"/>
                  </a:cubicBezTo>
                  <a:cubicBezTo>
                    <a:pt x="596150" y="889531"/>
                    <a:pt x="593803" y="891878"/>
                    <a:pt x="591456" y="894225"/>
                  </a:cubicBezTo>
                  <a:cubicBezTo>
                    <a:pt x="586762" y="901266"/>
                    <a:pt x="582068" y="908307"/>
                    <a:pt x="575026" y="913001"/>
                  </a:cubicBezTo>
                  <a:cubicBezTo>
                    <a:pt x="563291" y="927083"/>
                    <a:pt x="553903" y="941166"/>
                    <a:pt x="542168" y="955248"/>
                  </a:cubicBezTo>
                  <a:cubicBezTo>
                    <a:pt x="537474" y="962289"/>
                    <a:pt x="530433" y="969330"/>
                    <a:pt x="525738" y="978718"/>
                  </a:cubicBezTo>
                  <a:cubicBezTo>
                    <a:pt x="514003" y="995148"/>
                    <a:pt x="502268" y="1011577"/>
                    <a:pt x="490533" y="1028006"/>
                  </a:cubicBezTo>
                  <a:cubicBezTo>
                    <a:pt x="485839" y="1035047"/>
                    <a:pt x="481145" y="1042089"/>
                    <a:pt x="476450" y="1049130"/>
                  </a:cubicBezTo>
                  <a:cubicBezTo>
                    <a:pt x="464715" y="1065559"/>
                    <a:pt x="452980" y="1084335"/>
                    <a:pt x="441245" y="1100765"/>
                  </a:cubicBezTo>
                  <a:cubicBezTo>
                    <a:pt x="436551" y="1107806"/>
                    <a:pt x="431857" y="1117194"/>
                    <a:pt x="424815" y="1124235"/>
                  </a:cubicBezTo>
                  <a:cubicBezTo>
                    <a:pt x="417774" y="1133623"/>
                    <a:pt x="413080" y="1143012"/>
                    <a:pt x="406039" y="1152400"/>
                  </a:cubicBezTo>
                  <a:cubicBezTo>
                    <a:pt x="406039" y="1152400"/>
                    <a:pt x="406039" y="1152400"/>
                    <a:pt x="403692" y="1152400"/>
                  </a:cubicBezTo>
                  <a:cubicBezTo>
                    <a:pt x="396651" y="1157094"/>
                    <a:pt x="391957" y="1161788"/>
                    <a:pt x="384916" y="1168829"/>
                  </a:cubicBezTo>
                  <a:cubicBezTo>
                    <a:pt x="384916" y="1168829"/>
                    <a:pt x="382569" y="1171176"/>
                    <a:pt x="382569" y="1171176"/>
                  </a:cubicBezTo>
                  <a:cubicBezTo>
                    <a:pt x="380222" y="1173523"/>
                    <a:pt x="380222" y="1173523"/>
                    <a:pt x="377874" y="1175870"/>
                  </a:cubicBezTo>
                  <a:cubicBezTo>
                    <a:pt x="377874" y="1178217"/>
                    <a:pt x="375527" y="1178217"/>
                    <a:pt x="375527" y="1178217"/>
                  </a:cubicBezTo>
                  <a:cubicBezTo>
                    <a:pt x="375527" y="1178217"/>
                    <a:pt x="375527" y="1175870"/>
                    <a:pt x="377874" y="1175870"/>
                  </a:cubicBezTo>
                  <a:cubicBezTo>
                    <a:pt x="391957" y="1168829"/>
                    <a:pt x="398998" y="1154747"/>
                    <a:pt x="406039" y="1143012"/>
                  </a:cubicBezTo>
                  <a:close/>
                  <a:moveTo>
                    <a:pt x="1105459" y="424815"/>
                  </a:moveTo>
                  <a:cubicBezTo>
                    <a:pt x="1112500" y="417774"/>
                    <a:pt x="1121888" y="413080"/>
                    <a:pt x="1128929" y="406039"/>
                  </a:cubicBezTo>
                  <a:cubicBezTo>
                    <a:pt x="1131276" y="403692"/>
                    <a:pt x="1133623" y="403692"/>
                    <a:pt x="1133623" y="401345"/>
                  </a:cubicBezTo>
                  <a:cubicBezTo>
                    <a:pt x="1140665" y="396651"/>
                    <a:pt x="1147706" y="391957"/>
                    <a:pt x="1154747" y="387263"/>
                  </a:cubicBezTo>
                  <a:cubicBezTo>
                    <a:pt x="1157094" y="384916"/>
                    <a:pt x="1159441" y="384916"/>
                    <a:pt x="1161788" y="382569"/>
                  </a:cubicBezTo>
                  <a:cubicBezTo>
                    <a:pt x="1168829" y="377874"/>
                    <a:pt x="1175870" y="375527"/>
                    <a:pt x="1180564" y="370833"/>
                  </a:cubicBezTo>
                  <a:cubicBezTo>
                    <a:pt x="1182911" y="368486"/>
                    <a:pt x="1187605" y="366139"/>
                    <a:pt x="1189953" y="366139"/>
                  </a:cubicBezTo>
                  <a:cubicBezTo>
                    <a:pt x="1194647" y="363792"/>
                    <a:pt x="1201688" y="359098"/>
                    <a:pt x="1206382" y="356751"/>
                  </a:cubicBezTo>
                  <a:cubicBezTo>
                    <a:pt x="1206382" y="356751"/>
                    <a:pt x="1208729" y="356751"/>
                    <a:pt x="1208729" y="354404"/>
                  </a:cubicBezTo>
                  <a:lnTo>
                    <a:pt x="1208729" y="354404"/>
                  </a:lnTo>
                  <a:cubicBezTo>
                    <a:pt x="1192300" y="363792"/>
                    <a:pt x="1178217" y="373180"/>
                    <a:pt x="1161788" y="384916"/>
                  </a:cubicBezTo>
                  <a:cubicBezTo>
                    <a:pt x="1159441" y="387263"/>
                    <a:pt x="1157094" y="387263"/>
                    <a:pt x="1152400" y="389610"/>
                  </a:cubicBezTo>
                  <a:cubicBezTo>
                    <a:pt x="1133623" y="401345"/>
                    <a:pt x="1114847" y="413080"/>
                    <a:pt x="1096071" y="427162"/>
                  </a:cubicBezTo>
                  <a:cubicBezTo>
                    <a:pt x="1103112" y="427162"/>
                    <a:pt x="1105459" y="424815"/>
                    <a:pt x="1105459" y="424815"/>
                  </a:cubicBezTo>
                  <a:close/>
                  <a:moveTo>
                    <a:pt x="1279140" y="316851"/>
                  </a:moveTo>
                  <a:cubicBezTo>
                    <a:pt x="1283834" y="314504"/>
                    <a:pt x="1290876" y="309810"/>
                    <a:pt x="1295570" y="307463"/>
                  </a:cubicBezTo>
                  <a:cubicBezTo>
                    <a:pt x="1302611" y="305116"/>
                    <a:pt x="1309652" y="300422"/>
                    <a:pt x="1316693" y="298075"/>
                  </a:cubicBezTo>
                  <a:cubicBezTo>
                    <a:pt x="1321387" y="295728"/>
                    <a:pt x="1323734" y="293381"/>
                    <a:pt x="1328428" y="293381"/>
                  </a:cubicBezTo>
                  <a:cubicBezTo>
                    <a:pt x="1326081" y="293381"/>
                    <a:pt x="1326081" y="295728"/>
                    <a:pt x="1323734" y="295728"/>
                  </a:cubicBezTo>
                  <a:cubicBezTo>
                    <a:pt x="1302611" y="307463"/>
                    <a:pt x="1281487" y="316851"/>
                    <a:pt x="1260364" y="328586"/>
                  </a:cubicBezTo>
                  <a:cubicBezTo>
                    <a:pt x="1258017" y="328586"/>
                    <a:pt x="1255670" y="330934"/>
                    <a:pt x="1253323" y="330934"/>
                  </a:cubicBezTo>
                  <a:cubicBezTo>
                    <a:pt x="1253323" y="330934"/>
                    <a:pt x="1255670" y="328586"/>
                    <a:pt x="1255670" y="328586"/>
                  </a:cubicBezTo>
                  <a:cubicBezTo>
                    <a:pt x="1262711" y="326239"/>
                    <a:pt x="1272099" y="321545"/>
                    <a:pt x="1279140" y="316851"/>
                  </a:cubicBezTo>
                  <a:close/>
                  <a:moveTo>
                    <a:pt x="1377716" y="272257"/>
                  </a:moveTo>
                  <a:cubicBezTo>
                    <a:pt x="1387104" y="267563"/>
                    <a:pt x="1394146" y="265216"/>
                    <a:pt x="1403534" y="260522"/>
                  </a:cubicBezTo>
                  <a:cubicBezTo>
                    <a:pt x="1415269" y="255828"/>
                    <a:pt x="1427004" y="251134"/>
                    <a:pt x="1436392" y="246440"/>
                  </a:cubicBezTo>
                  <a:cubicBezTo>
                    <a:pt x="1441087" y="244093"/>
                    <a:pt x="1448128" y="241746"/>
                    <a:pt x="1452822" y="239399"/>
                  </a:cubicBezTo>
                  <a:cubicBezTo>
                    <a:pt x="1518539" y="211234"/>
                    <a:pt x="1586603" y="185417"/>
                    <a:pt x="1654668" y="164293"/>
                  </a:cubicBezTo>
                  <a:cubicBezTo>
                    <a:pt x="1654668" y="164293"/>
                    <a:pt x="1657015" y="164293"/>
                    <a:pt x="1657015" y="164293"/>
                  </a:cubicBezTo>
                  <a:cubicBezTo>
                    <a:pt x="1673444" y="159599"/>
                    <a:pt x="1689873" y="154905"/>
                    <a:pt x="1706303" y="150211"/>
                  </a:cubicBezTo>
                  <a:cubicBezTo>
                    <a:pt x="1708650" y="150211"/>
                    <a:pt x="1713344" y="147864"/>
                    <a:pt x="1715691" y="147864"/>
                  </a:cubicBezTo>
                  <a:cubicBezTo>
                    <a:pt x="1732120" y="143170"/>
                    <a:pt x="1746203" y="138476"/>
                    <a:pt x="1762632" y="136129"/>
                  </a:cubicBezTo>
                  <a:cubicBezTo>
                    <a:pt x="1767326" y="136129"/>
                    <a:pt x="1772020" y="133782"/>
                    <a:pt x="1774367" y="133782"/>
                  </a:cubicBezTo>
                  <a:cubicBezTo>
                    <a:pt x="1788449" y="129088"/>
                    <a:pt x="1804879" y="126741"/>
                    <a:pt x="1818961" y="122046"/>
                  </a:cubicBezTo>
                  <a:cubicBezTo>
                    <a:pt x="1823655" y="122046"/>
                    <a:pt x="1828349" y="119699"/>
                    <a:pt x="1833043" y="119699"/>
                  </a:cubicBezTo>
                  <a:cubicBezTo>
                    <a:pt x="1844778" y="117352"/>
                    <a:pt x="1856514" y="115005"/>
                    <a:pt x="1868249" y="112658"/>
                  </a:cubicBezTo>
                  <a:cubicBezTo>
                    <a:pt x="1865902" y="115005"/>
                    <a:pt x="1863555" y="115005"/>
                    <a:pt x="1858861" y="117352"/>
                  </a:cubicBezTo>
                  <a:cubicBezTo>
                    <a:pt x="1854167" y="119699"/>
                    <a:pt x="1849473" y="122046"/>
                    <a:pt x="1847125" y="124393"/>
                  </a:cubicBezTo>
                  <a:cubicBezTo>
                    <a:pt x="1847125" y="124393"/>
                    <a:pt x="1844778" y="124393"/>
                    <a:pt x="1844778" y="126741"/>
                  </a:cubicBezTo>
                  <a:cubicBezTo>
                    <a:pt x="1840084" y="129088"/>
                    <a:pt x="1837737" y="131435"/>
                    <a:pt x="1835390" y="133782"/>
                  </a:cubicBezTo>
                  <a:cubicBezTo>
                    <a:pt x="1830696" y="136129"/>
                    <a:pt x="1826002" y="140823"/>
                    <a:pt x="1821308" y="143170"/>
                  </a:cubicBezTo>
                  <a:cubicBezTo>
                    <a:pt x="1816614" y="145517"/>
                    <a:pt x="1814267" y="147864"/>
                    <a:pt x="1809573" y="152558"/>
                  </a:cubicBezTo>
                  <a:cubicBezTo>
                    <a:pt x="1807226" y="147864"/>
                    <a:pt x="1802532" y="150211"/>
                    <a:pt x="1797838" y="154905"/>
                  </a:cubicBezTo>
                  <a:cubicBezTo>
                    <a:pt x="1793144" y="157252"/>
                    <a:pt x="1788449" y="161946"/>
                    <a:pt x="1783755" y="164293"/>
                  </a:cubicBezTo>
                  <a:cubicBezTo>
                    <a:pt x="1779061" y="166640"/>
                    <a:pt x="1776714" y="171334"/>
                    <a:pt x="1772020" y="173681"/>
                  </a:cubicBezTo>
                  <a:cubicBezTo>
                    <a:pt x="1767326" y="178376"/>
                    <a:pt x="1762632" y="180723"/>
                    <a:pt x="1757938" y="185417"/>
                  </a:cubicBezTo>
                  <a:cubicBezTo>
                    <a:pt x="1755591" y="187764"/>
                    <a:pt x="1750897" y="192458"/>
                    <a:pt x="1748550" y="194805"/>
                  </a:cubicBezTo>
                  <a:cubicBezTo>
                    <a:pt x="1746203" y="197152"/>
                    <a:pt x="1741508" y="201846"/>
                    <a:pt x="1736814" y="206540"/>
                  </a:cubicBezTo>
                  <a:cubicBezTo>
                    <a:pt x="1732120" y="211234"/>
                    <a:pt x="1729773" y="213581"/>
                    <a:pt x="1725079" y="218275"/>
                  </a:cubicBezTo>
                  <a:cubicBezTo>
                    <a:pt x="1720385" y="220622"/>
                    <a:pt x="1718038" y="225316"/>
                    <a:pt x="1713344" y="230011"/>
                  </a:cubicBezTo>
                  <a:cubicBezTo>
                    <a:pt x="1710997" y="232358"/>
                    <a:pt x="1708650" y="234705"/>
                    <a:pt x="1708650" y="234705"/>
                  </a:cubicBezTo>
                  <a:cubicBezTo>
                    <a:pt x="1701609" y="239399"/>
                    <a:pt x="1692220" y="244093"/>
                    <a:pt x="1685179" y="246440"/>
                  </a:cubicBezTo>
                  <a:cubicBezTo>
                    <a:pt x="1671097" y="253481"/>
                    <a:pt x="1659362" y="262869"/>
                    <a:pt x="1645280" y="269910"/>
                  </a:cubicBezTo>
                  <a:cubicBezTo>
                    <a:pt x="1640586" y="269910"/>
                    <a:pt x="1638239" y="267563"/>
                    <a:pt x="1633544" y="265216"/>
                  </a:cubicBezTo>
                  <a:cubicBezTo>
                    <a:pt x="1626503" y="262869"/>
                    <a:pt x="1617115" y="260522"/>
                    <a:pt x="1610074" y="260522"/>
                  </a:cubicBezTo>
                  <a:cubicBezTo>
                    <a:pt x="1605380" y="260522"/>
                    <a:pt x="1600686" y="258175"/>
                    <a:pt x="1595992" y="258175"/>
                  </a:cubicBezTo>
                  <a:cubicBezTo>
                    <a:pt x="1586603" y="255828"/>
                    <a:pt x="1577215" y="255828"/>
                    <a:pt x="1570174" y="253481"/>
                  </a:cubicBezTo>
                  <a:cubicBezTo>
                    <a:pt x="1565480" y="253481"/>
                    <a:pt x="1563133" y="251134"/>
                    <a:pt x="1558439" y="251134"/>
                  </a:cubicBezTo>
                  <a:cubicBezTo>
                    <a:pt x="1544357" y="251134"/>
                    <a:pt x="1532621" y="248787"/>
                    <a:pt x="1518539" y="248787"/>
                  </a:cubicBezTo>
                  <a:cubicBezTo>
                    <a:pt x="1506804" y="248787"/>
                    <a:pt x="1492722" y="248787"/>
                    <a:pt x="1480986" y="251134"/>
                  </a:cubicBezTo>
                  <a:cubicBezTo>
                    <a:pt x="1443434" y="253481"/>
                    <a:pt x="1408228" y="260522"/>
                    <a:pt x="1370675" y="272257"/>
                  </a:cubicBezTo>
                  <a:cubicBezTo>
                    <a:pt x="1370675" y="272257"/>
                    <a:pt x="1370675" y="272257"/>
                    <a:pt x="1368328" y="272257"/>
                  </a:cubicBezTo>
                  <a:cubicBezTo>
                    <a:pt x="1368328" y="272257"/>
                    <a:pt x="1365981" y="272257"/>
                    <a:pt x="1365981" y="272257"/>
                  </a:cubicBezTo>
                  <a:cubicBezTo>
                    <a:pt x="1370675" y="274604"/>
                    <a:pt x="1373022" y="272257"/>
                    <a:pt x="1377716" y="272257"/>
                  </a:cubicBezTo>
                  <a:close/>
                  <a:moveTo>
                    <a:pt x="2004378" y="63370"/>
                  </a:moveTo>
                  <a:cubicBezTo>
                    <a:pt x="2011419" y="63370"/>
                    <a:pt x="2018460" y="61023"/>
                    <a:pt x="2025501" y="61023"/>
                  </a:cubicBezTo>
                  <a:cubicBezTo>
                    <a:pt x="2027848" y="61023"/>
                    <a:pt x="2027848" y="61023"/>
                    <a:pt x="2030195" y="61023"/>
                  </a:cubicBezTo>
                  <a:cubicBezTo>
                    <a:pt x="2037236" y="61023"/>
                    <a:pt x="2044277" y="61023"/>
                    <a:pt x="2053666" y="61023"/>
                  </a:cubicBezTo>
                  <a:cubicBezTo>
                    <a:pt x="2065401" y="61023"/>
                    <a:pt x="2074789" y="61023"/>
                    <a:pt x="2086524" y="63370"/>
                  </a:cubicBezTo>
                  <a:cubicBezTo>
                    <a:pt x="2086524" y="63370"/>
                    <a:pt x="2088871" y="63370"/>
                    <a:pt x="2088871" y="63370"/>
                  </a:cubicBezTo>
                  <a:cubicBezTo>
                    <a:pt x="2095913" y="63370"/>
                    <a:pt x="2100607" y="65717"/>
                    <a:pt x="2105301" y="65717"/>
                  </a:cubicBezTo>
                  <a:cubicBezTo>
                    <a:pt x="2105301" y="65717"/>
                    <a:pt x="2105301" y="68064"/>
                    <a:pt x="2105301" y="68064"/>
                  </a:cubicBezTo>
                  <a:cubicBezTo>
                    <a:pt x="2105301" y="68064"/>
                    <a:pt x="2105301" y="68064"/>
                    <a:pt x="2105301" y="70411"/>
                  </a:cubicBezTo>
                  <a:cubicBezTo>
                    <a:pt x="2100607" y="70411"/>
                    <a:pt x="2098260" y="70411"/>
                    <a:pt x="2093565" y="72758"/>
                  </a:cubicBezTo>
                  <a:cubicBezTo>
                    <a:pt x="2084177" y="72758"/>
                    <a:pt x="2074789" y="75105"/>
                    <a:pt x="2065401" y="75105"/>
                  </a:cubicBezTo>
                  <a:cubicBezTo>
                    <a:pt x="2053666" y="77453"/>
                    <a:pt x="2039583" y="77453"/>
                    <a:pt x="2027848" y="79800"/>
                  </a:cubicBezTo>
                  <a:cubicBezTo>
                    <a:pt x="2020807" y="79800"/>
                    <a:pt x="2013766" y="82147"/>
                    <a:pt x="2006725" y="82147"/>
                  </a:cubicBezTo>
                  <a:cubicBezTo>
                    <a:pt x="1987948" y="84494"/>
                    <a:pt x="1971519" y="86841"/>
                    <a:pt x="1952743" y="91535"/>
                  </a:cubicBezTo>
                  <a:cubicBezTo>
                    <a:pt x="1952743" y="91535"/>
                    <a:pt x="1950396" y="91535"/>
                    <a:pt x="1950396" y="91535"/>
                  </a:cubicBezTo>
                  <a:cubicBezTo>
                    <a:pt x="1929272" y="96229"/>
                    <a:pt x="1908149" y="98576"/>
                    <a:pt x="1889372" y="103270"/>
                  </a:cubicBezTo>
                  <a:cubicBezTo>
                    <a:pt x="1924578" y="82147"/>
                    <a:pt x="1964478" y="70411"/>
                    <a:pt x="2004378" y="63370"/>
                  </a:cubicBezTo>
                  <a:cubicBezTo>
                    <a:pt x="2002031" y="63370"/>
                    <a:pt x="2002031" y="63370"/>
                    <a:pt x="2004378" y="63370"/>
                  </a:cubicBezTo>
                  <a:close/>
                  <a:moveTo>
                    <a:pt x="2154589" y="53982"/>
                  </a:moveTo>
                  <a:cubicBezTo>
                    <a:pt x="2156936" y="51635"/>
                    <a:pt x="2159283" y="51635"/>
                    <a:pt x="2163977" y="51635"/>
                  </a:cubicBezTo>
                  <a:cubicBezTo>
                    <a:pt x="2168671" y="49288"/>
                    <a:pt x="2171018" y="49288"/>
                    <a:pt x="2175712" y="46941"/>
                  </a:cubicBezTo>
                  <a:cubicBezTo>
                    <a:pt x="2178059" y="46941"/>
                    <a:pt x="2180406" y="44594"/>
                    <a:pt x="2185100" y="44594"/>
                  </a:cubicBezTo>
                  <a:cubicBezTo>
                    <a:pt x="2189794" y="44594"/>
                    <a:pt x="2192141" y="42247"/>
                    <a:pt x="2196835" y="42247"/>
                  </a:cubicBezTo>
                  <a:cubicBezTo>
                    <a:pt x="2199183" y="42247"/>
                    <a:pt x="2201530" y="39900"/>
                    <a:pt x="2206224" y="39900"/>
                  </a:cubicBezTo>
                  <a:cubicBezTo>
                    <a:pt x="2210918" y="39900"/>
                    <a:pt x="2213265" y="37553"/>
                    <a:pt x="2217959" y="37553"/>
                  </a:cubicBezTo>
                  <a:cubicBezTo>
                    <a:pt x="2220306" y="37553"/>
                    <a:pt x="2222653" y="35206"/>
                    <a:pt x="2227347" y="35206"/>
                  </a:cubicBezTo>
                  <a:cubicBezTo>
                    <a:pt x="2232041" y="35206"/>
                    <a:pt x="2236735" y="32859"/>
                    <a:pt x="2239082" y="32859"/>
                  </a:cubicBezTo>
                  <a:cubicBezTo>
                    <a:pt x="2241429" y="32859"/>
                    <a:pt x="2243776" y="32859"/>
                    <a:pt x="2246123" y="32859"/>
                  </a:cubicBezTo>
                  <a:cubicBezTo>
                    <a:pt x="2250818" y="32859"/>
                    <a:pt x="2255512" y="32859"/>
                    <a:pt x="2260206" y="30512"/>
                  </a:cubicBezTo>
                  <a:cubicBezTo>
                    <a:pt x="2262553" y="30512"/>
                    <a:pt x="2264900" y="30512"/>
                    <a:pt x="2267247" y="30512"/>
                  </a:cubicBezTo>
                  <a:cubicBezTo>
                    <a:pt x="2274288" y="30512"/>
                    <a:pt x="2281329" y="30512"/>
                    <a:pt x="2288370" y="30512"/>
                  </a:cubicBezTo>
                  <a:cubicBezTo>
                    <a:pt x="2297759" y="30512"/>
                    <a:pt x="2307147" y="30512"/>
                    <a:pt x="2316535" y="32859"/>
                  </a:cubicBezTo>
                  <a:cubicBezTo>
                    <a:pt x="2318882" y="32859"/>
                    <a:pt x="2321229" y="32859"/>
                    <a:pt x="2325923" y="32859"/>
                  </a:cubicBezTo>
                  <a:cubicBezTo>
                    <a:pt x="2328270" y="32859"/>
                    <a:pt x="2330617" y="32859"/>
                    <a:pt x="2332964" y="32859"/>
                  </a:cubicBezTo>
                  <a:cubicBezTo>
                    <a:pt x="2332964" y="32859"/>
                    <a:pt x="2332964" y="35206"/>
                    <a:pt x="2332964" y="35206"/>
                  </a:cubicBezTo>
                  <a:cubicBezTo>
                    <a:pt x="2332964" y="35206"/>
                    <a:pt x="2332964" y="35206"/>
                    <a:pt x="2332964" y="37553"/>
                  </a:cubicBezTo>
                  <a:cubicBezTo>
                    <a:pt x="2321229" y="39900"/>
                    <a:pt x="2309494" y="39900"/>
                    <a:pt x="2295412" y="42247"/>
                  </a:cubicBezTo>
                  <a:lnTo>
                    <a:pt x="2295412" y="42247"/>
                  </a:lnTo>
                  <a:cubicBezTo>
                    <a:pt x="2276635" y="44594"/>
                    <a:pt x="2257859" y="46941"/>
                    <a:pt x="2239082" y="49288"/>
                  </a:cubicBezTo>
                  <a:cubicBezTo>
                    <a:pt x="2232041" y="49288"/>
                    <a:pt x="2227347" y="51635"/>
                    <a:pt x="2220306" y="51635"/>
                  </a:cubicBezTo>
                  <a:cubicBezTo>
                    <a:pt x="2208571" y="53982"/>
                    <a:pt x="2194488" y="56329"/>
                    <a:pt x="2182753" y="58676"/>
                  </a:cubicBezTo>
                  <a:cubicBezTo>
                    <a:pt x="2173365" y="56329"/>
                    <a:pt x="2166324" y="58676"/>
                    <a:pt x="2159283" y="61023"/>
                  </a:cubicBezTo>
                  <a:cubicBezTo>
                    <a:pt x="2154589" y="61023"/>
                    <a:pt x="2147548" y="63370"/>
                    <a:pt x="2140506" y="63370"/>
                  </a:cubicBezTo>
                  <a:cubicBezTo>
                    <a:pt x="2140506" y="63370"/>
                    <a:pt x="2140506" y="61023"/>
                    <a:pt x="2140506" y="61023"/>
                  </a:cubicBezTo>
                  <a:cubicBezTo>
                    <a:pt x="2140506" y="61023"/>
                    <a:pt x="2142854" y="61023"/>
                    <a:pt x="2142854" y="58676"/>
                  </a:cubicBezTo>
                  <a:cubicBezTo>
                    <a:pt x="2147548" y="56329"/>
                    <a:pt x="2152242" y="56329"/>
                    <a:pt x="2154589" y="53982"/>
                  </a:cubicBezTo>
                  <a:close/>
                  <a:moveTo>
                    <a:pt x="2372864" y="25818"/>
                  </a:moveTo>
                  <a:cubicBezTo>
                    <a:pt x="2375211" y="25818"/>
                    <a:pt x="2375211" y="25818"/>
                    <a:pt x="2377558" y="25818"/>
                  </a:cubicBezTo>
                  <a:cubicBezTo>
                    <a:pt x="2379905" y="25818"/>
                    <a:pt x="2382252" y="25818"/>
                    <a:pt x="2386946" y="25818"/>
                  </a:cubicBezTo>
                  <a:cubicBezTo>
                    <a:pt x="2391640" y="25818"/>
                    <a:pt x="2393987" y="25818"/>
                    <a:pt x="2398681" y="25818"/>
                  </a:cubicBezTo>
                  <a:cubicBezTo>
                    <a:pt x="2398681" y="25818"/>
                    <a:pt x="2401029" y="25818"/>
                    <a:pt x="2401029" y="25818"/>
                  </a:cubicBezTo>
                  <a:cubicBezTo>
                    <a:pt x="2403376" y="25818"/>
                    <a:pt x="2405723" y="25818"/>
                    <a:pt x="2408070" y="28165"/>
                  </a:cubicBezTo>
                  <a:cubicBezTo>
                    <a:pt x="2405723" y="28165"/>
                    <a:pt x="2403376" y="28165"/>
                    <a:pt x="2401029" y="28165"/>
                  </a:cubicBezTo>
                  <a:cubicBezTo>
                    <a:pt x="2389293" y="28165"/>
                    <a:pt x="2379905" y="30512"/>
                    <a:pt x="2368170" y="32859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68170" y="28165"/>
                    <a:pt x="2368170" y="28165"/>
                    <a:pt x="2368170" y="28165"/>
                  </a:cubicBezTo>
                  <a:cubicBezTo>
                    <a:pt x="2370517" y="25818"/>
                    <a:pt x="2370517" y="25818"/>
                    <a:pt x="2372864" y="25818"/>
                  </a:cubicBezTo>
                  <a:close/>
                  <a:moveTo>
                    <a:pt x="2426846" y="28165"/>
                  </a:moveTo>
                  <a:cubicBezTo>
                    <a:pt x="2438581" y="28165"/>
                    <a:pt x="2450317" y="25818"/>
                    <a:pt x="2462052" y="25818"/>
                  </a:cubicBezTo>
                  <a:cubicBezTo>
                    <a:pt x="2466746" y="25818"/>
                    <a:pt x="2471440" y="25818"/>
                    <a:pt x="2476134" y="25818"/>
                  </a:cubicBezTo>
                  <a:cubicBezTo>
                    <a:pt x="2492563" y="25818"/>
                    <a:pt x="2508993" y="25818"/>
                    <a:pt x="2525422" y="25818"/>
                  </a:cubicBezTo>
                  <a:cubicBezTo>
                    <a:pt x="2546545" y="25818"/>
                    <a:pt x="2567669" y="25818"/>
                    <a:pt x="2591139" y="28165"/>
                  </a:cubicBezTo>
                  <a:cubicBezTo>
                    <a:pt x="2598180" y="28165"/>
                    <a:pt x="2605222" y="28165"/>
                    <a:pt x="2612263" y="30512"/>
                  </a:cubicBezTo>
                  <a:cubicBezTo>
                    <a:pt x="2626345" y="30512"/>
                    <a:pt x="2640427" y="32859"/>
                    <a:pt x="2656857" y="32859"/>
                  </a:cubicBezTo>
                  <a:cubicBezTo>
                    <a:pt x="2666245" y="32859"/>
                    <a:pt x="2673286" y="35206"/>
                    <a:pt x="2682674" y="35206"/>
                  </a:cubicBezTo>
                  <a:cubicBezTo>
                    <a:pt x="2696756" y="37553"/>
                    <a:pt x="2708492" y="37553"/>
                    <a:pt x="2722574" y="39900"/>
                  </a:cubicBezTo>
                  <a:cubicBezTo>
                    <a:pt x="2731962" y="42247"/>
                    <a:pt x="2741350" y="42247"/>
                    <a:pt x="2748391" y="44594"/>
                  </a:cubicBezTo>
                  <a:cubicBezTo>
                    <a:pt x="2760127" y="46941"/>
                    <a:pt x="2774209" y="49288"/>
                    <a:pt x="2785944" y="51635"/>
                  </a:cubicBezTo>
                  <a:cubicBezTo>
                    <a:pt x="2795332" y="53982"/>
                    <a:pt x="2804721" y="56329"/>
                    <a:pt x="2814109" y="56329"/>
                  </a:cubicBezTo>
                  <a:cubicBezTo>
                    <a:pt x="2825844" y="58676"/>
                    <a:pt x="2837579" y="61023"/>
                    <a:pt x="2851661" y="63370"/>
                  </a:cubicBezTo>
                  <a:cubicBezTo>
                    <a:pt x="2861050" y="65717"/>
                    <a:pt x="2870438" y="68064"/>
                    <a:pt x="2879826" y="70411"/>
                  </a:cubicBezTo>
                  <a:cubicBezTo>
                    <a:pt x="2891561" y="72758"/>
                    <a:pt x="2903296" y="77453"/>
                    <a:pt x="2915032" y="79800"/>
                  </a:cubicBezTo>
                  <a:cubicBezTo>
                    <a:pt x="2924420" y="82147"/>
                    <a:pt x="2933808" y="84494"/>
                    <a:pt x="2943196" y="89188"/>
                  </a:cubicBezTo>
                  <a:cubicBezTo>
                    <a:pt x="2954932" y="93882"/>
                    <a:pt x="2966667" y="96229"/>
                    <a:pt x="2978402" y="100923"/>
                  </a:cubicBezTo>
                  <a:cubicBezTo>
                    <a:pt x="2987790" y="103270"/>
                    <a:pt x="2997178" y="107964"/>
                    <a:pt x="3006567" y="110311"/>
                  </a:cubicBezTo>
                  <a:cubicBezTo>
                    <a:pt x="3013608" y="112658"/>
                    <a:pt x="3020649" y="115005"/>
                    <a:pt x="3025343" y="117352"/>
                  </a:cubicBezTo>
                  <a:cubicBezTo>
                    <a:pt x="3025343" y="117352"/>
                    <a:pt x="3025343" y="117352"/>
                    <a:pt x="3025343" y="119699"/>
                  </a:cubicBezTo>
                  <a:cubicBezTo>
                    <a:pt x="3020649" y="119699"/>
                    <a:pt x="3015955" y="117352"/>
                    <a:pt x="3011261" y="117352"/>
                  </a:cubicBezTo>
                  <a:cubicBezTo>
                    <a:pt x="3004219" y="115005"/>
                    <a:pt x="2994831" y="115005"/>
                    <a:pt x="2987790" y="112658"/>
                  </a:cubicBezTo>
                  <a:cubicBezTo>
                    <a:pt x="2978402" y="110311"/>
                    <a:pt x="2969014" y="110311"/>
                    <a:pt x="2959626" y="107964"/>
                  </a:cubicBezTo>
                  <a:cubicBezTo>
                    <a:pt x="2952585" y="105617"/>
                    <a:pt x="2943196" y="105617"/>
                    <a:pt x="2936155" y="103270"/>
                  </a:cubicBezTo>
                  <a:cubicBezTo>
                    <a:pt x="2926767" y="100923"/>
                    <a:pt x="2917379" y="100923"/>
                    <a:pt x="2907991" y="98576"/>
                  </a:cubicBezTo>
                  <a:cubicBezTo>
                    <a:pt x="2900949" y="98576"/>
                    <a:pt x="2893908" y="96229"/>
                    <a:pt x="2884520" y="96229"/>
                  </a:cubicBezTo>
                  <a:cubicBezTo>
                    <a:pt x="2875132" y="93882"/>
                    <a:pt x="2865744" y="93882"/>
                    <a:pt x="2854008" y="93882"/>
                  </a:cubicBezTo>
                  <a:cubicBezTo>
                    <a:pt x="2846967" y="93882"/>
                    <a:pt x="2839926" y="91535"/>
                    <a:pt x="2830538" y="91535"/>
                  </a:cubicBezTo>
                  <a:cubicBezTo>
                    <a:pt x="2821150" y="91535"/>
                    <a:pt x="2809415" y="89188"/>
                    <a:pt x="2800027" y="89188"/>
                  </a:cubicBezTo>
                  <a:cubicBezTo>
                    <a:pt x="2792985" y="89188"/>
                    <a:pt x="2785944" y="86841"/>
                    <a:pt x="2778903" y="86841"/>
                  </a:cubicBezTo>
                  <a:cubicBezTo>
                    <a:pt x="2767168" y="86841"/>
                    <a:pt x="2757780" y="84494"/>
                    <a:pt x="2746044" y="84494"/>
                  </a:cubicBezTo>
                  <a:cubicBezTo>
                    <a:pt x="2739003" y="84494"/>
                    <a:pt x="2731962" y="84494"/>
                    <a:pt x="2724921" y="82147"/>
                  </a:cubicBezTo>
                  <a:cubicBezTo>
                    <a:pt x="2713186" y="82147"/>
                    <a:pt x="2701450" y="82147"/>
                    <a:pt x="2689715" y="79800"/>
                  </a:cubicBezTo>
                  <a:cubicBezTo>
                    <a:pt x="2685021" y="79800"/>
                    <a:pt x="2677980" y="79800"/>
                    <a:pt x="2673286" y="79800"/>
                  </a:cubicBezTo>
                  <a:cubicBezTo>
                    <a:pt x="2670939" y="79800"/>
                    <a:pt x="2668592" y="77453"/>
                    <a:pt x="2666245" y="77453"/>
                  </a:cubicBezTo>
                  <a:cubicBezTo>
                    <a:pt x="2652163" y="75105"/>
                    <a:pt x="2640427" y="70411"/>
                    <a:pt x="2626345" y="68064"/>
                  </a:cubicBezTo>
                  <a:cubicBezTo>
                    <a:pt x="2616957" y="65717"/>
                    <a:pt x="2607569" y="63370"/>
                    <a:pt x="2595833" y="63370"/>
                  </a:cubicBezTo>
                  <a:cubicBezTo>
                    <a:pt x="2584098" y="61023"/>
                    <a:pt x="2570016" y="58676"/>
                    <a:pt x="2558281" y="56329"/>
                  </a:cubicBezTo>
                  <a:cubicBezTo>
                    <a:pt x="2548892" y="53982"/>
                    <a:pt x="2539504" y="53982"/>
                    <a:pt x="2527769" y="51635"/>
                  </a:cubicBezTo>
                  <a:cubicBezTo>
                    <a:pt x="2516034" y="49288"/>
                    <a:pt x="2501952" y="46941"/>
                    <a:pt x="2490216" y="46941"/>
                  </a:cubicBezTo>
                  <a:cubicBezTo>
                    <a:pt x="2480828" y="44594"/>
                    <a:pt x="2471440" y="44594"/>
                    <a:pt x="2459705" y="44594"/>
                  </a:cubicBezTo>
                  <a:cubicBezTo>
                    <a:pt x="2452664" y="44594"/>
                    <a:pt x="2445622" y="42247"/>
                    <a:pt x="2438581" y="42247"/>
                  </a:cubicBezTo>
                  <a:cubicBezTo>
                    <a:pt x="2438581" y="42247"/>
                    <a:pt x="2436234" y="39900"/>
                    <a:pt x="2436234" y="39900"/>
                  </a:cubicBezTo>
                  <a:cubicBezTo>
                    <a:pt x="2433887" y="39900"/>
                    <a:pt x="2431540" y="37553"/>
                    <a:pt x="2431540" y="37553"/>
                  </a:cubicBezTo>
                  <a:cubicBezTo>
                    <a:pt x="2429193" y="35206"/>
                    <a:pt x="2424499" y="32859"/>
                    <a:pt x="2419805" y="32859"/>
                  </a:cubicBezTo>
                  <a:cubicBezTo>
                    <a:pt x="2419805" y="32859"/>
                    <a:pt x="2417458" y="32859"/>
                    <a:pt x="2417458" y="30512"/>
                  </a:cubicBezTo>
                  <a:cubicBezTo>
                    <a:pt x="2419805" y="28165"/>
                    <a:pt x="2422152" y="28165"/>
                    <a:pt x="2426846" y="28165"/>
                  </a:cubicBezTo>
                  <a:close/>
                  <a:moveTo>
                    <a:pt x="3074631" y="117352"/>
                  </a:moveTo>
                  <a:cubicBezTo>
                    <a:pt x="3079325" y="117352"/>
                    <a:pt x="3084019" y="117352"/>
                    <a:pt x="3088713" y="117352"/>
                  </a:cubicBezTo>
                  <a:cubicBezTo>
                    <a:pt x="3091060" y="117352"/>
                    <a:pt x="3095754" y="117352"/>
                    <a:pt x="3098101" y="117352"/>
                  </a:cubicBezTo>
                  <a:cubicBezTo>
                    <a:pt x="3102795" y="117352"/>
                    <a:pt x="3107489" y="117352"/>
                    <a:pt x="3112184" y="119699"/>
                  </a:cubicBezTo>
                  <a:cubicBezTo>
                    <a:pt x="3114531" y="119699"/>
                    <a:pt x="3116878" y="119699"/>
                    <a:pt x="3121572" y="122046"/>
                  </a:cubicBezTo>
                  <a:cubicBezTo>
                    <a:pt x="3126266" y="122046"/>
                    <a:pt x="3130960" y="124393"/>
                    <a:pt x="3135654" y="126741"/>
                  </a:cubicBezTo>
                  <a:cubicBezTo>
                    <a:pt x="3138001" y="126741"/>
                    <a:pt x="3140348" y="126741"/>
                    <a:pt x="3140348" y="129088"/>
                  </a:cubicBezTo>
                  <a:cubicBezTo>
                    <a:pt x="3138001" y="129088"/>
                    <a:pt x="3138001" y="129088"/>
                    <a:pt x="3135654" y="129088"/>
                  </a:cubicBezTo>
                  <a:cubicBezTo>
                    <a:pt x="3126266" y="126741"/>
                    <a:pt x="3116878" y="126741"/>
                    <a:pt x="3105143" y="124393"/>
                  </a:cubicBezTo>
                  <a:cubicBezTo>
                    <a:pt x="3102795" y="124393"/>
                    <a:pt x="3098101" y="124393"/>
                    <a:pt x="3095754" y="124393"/>
                  </a:cubicBezTo>
                  <a:cubicBezTo>
                    <a:pt x="3084019" y="124393"/>
                    <a:pt x="3072284" y="122046"/>
                    <a:pt x="3060548" y="122046"/>
                  </a:cubicBezTo>
                  <a:cubicBezTo>
                    <a:pt x="3060548" y="122046"/>
                    <a:pt x="3060548" y="122046"/>
                    <a:pt x="3058202" y="122046"/>
                  </a:cubicBezTo>
                  <a:cubicBezTo>
                    <a:pt x="3058202" y="122046"/>
                    <a:pt x="3058202" y="122046"/>
                    <a:pt x="3058202" y="119699"/>
                  </a:cubicBezTo>
                  <a:cubicBezTo>
                    <a:pt x="3060548" y="119699"/>
                    <a:pt x="3062896" y="119699"/>
                    <a:pt x="3065243" y="119699"/>
                  </a:cubicBezTo>
                  <a:cubicBezTo>
                    <a:pt x="3069937" y="117352"/>
                    <a:pt x="3072284" y="117352"/>
                    <a:pt x="3074631" y="117352"/>
                  </a:cubicBezTo>
                  <a:close/>
                  <a:moveTo>
                    <a:pt x="3170860" y="136129"/>
                  </a:moveTo>
                  <a:cubicBezTo>
                    <a:pt x="3175554" y="136129"/>
                    <a:pt x="3180248" y="138476"/>
                    <a:pt x="3182595" y="138476"/>
                  </a:cubicBezTo>
                  <a:cubicBezTo>
                    <a:pt x="3187289" y="140823"/>
                    <a:pt x="3191983" y="140823"/>
                    <a:pt x="3196677" y="143170"/>
                  </a:cubicBezTo>
                  <a:cubicBezTo>
                    <a:pt x="3201371" y="145517"/>
                    <a:pt x="3206066" y="145517"/>
                    <a:pt x="3208412" y="147864"/>
                  </a:cubicBezTo>
                  <a:cubicBezTo>
                    <a:pt x="3213106" y="150211"/>
                    <a:pt x="3217801" y="150211"/>
                    <a:pt x="3222495" y="152558"/>
                  </a:cubicBezTo>
                  <a:cubicBezTo>
                    <a:pt x="3227189" y="154905"/>
                    <a:pt x="3231883" y="154905"/>
                    <a:pt x="3236577" y="157252"/>
                  </a:cubicBezTo>
                  <a:cubicBezTo>
                    <a:pt x="3243618" y="159599"/>
                    <a:pt x="3250659" y="161946"/>
                    <a:pt x="3257701" y="166640"/>
                  </a:cubicBezTo>
                  <a:cubicBezTo>
                    <a:pt x="3264742" y="168987"/>
                    <a:pt x="3269436" y="171334"/>
                    <a:pt x="3276477" y="173681"/>
                  </a:cubicBezTo>
                  <a:cubicBezTo>
                    <a:pt x="3281171" y="176028"/>
                    <a:pt x="3285865" y="178376"/>
                    <a:pt x="3288212" y="180723"/>
                  </a:cubicBezTo>
                  <a:cubicBezTo>
                    <a:pt x="3292906" y="183070"/>
                    <a:pt x="3297600" y="185417"/>
                    <a:pt x="3304641" y="187764"/>
                  </a:cubicBezTo>
                  <a:cubicBezTo>
                    <a:pt x="3309336" y="190111"/>
                    <a:pt x="3314030" y="192458"/>
                    <a:pt x="3316377" y="194805"/>
                  </a:cubicBezTo>
                  <a:cubicBezTo>
                    <a:pt x="3321071" y="197152"/>
                    <a:pt x="3328112" y="201846"/>
                    <a:pt x="3332806" y="204193"/>
                  </a:cubicBezTo>
                  <a:cubicBezTo>
                    <a:pt x="3337500" y="206540"/>
                    <a:pt x="3339847" y="208887"/>
                    <a:pt x="3344541" y="211234"/>
                  </a:cubicBezTo>
                  <a:cubicBezTo>
                    <a:pt x="3351582" y="215928"/>
                    <a:pt x="3358624" y="218275"/>
                    <a:pt x="3363318" y="222969"/>
                  </a:cubicBezTo>
                  <a:cubicBezTo>
                    <a:pt x="3365664" y="225316"/>
                    <a:pt x="3368012" y="225316"/>
                    <a:pt x="3372706" y="227664"/>
                  </a:cubicBezTo>
                  <a:cubicBezTo>
                    <a:pt x="3382094" y="234705"/>
                    <a:pt x="3391482" y="239399"/>
                    <a:pt x="3400870" y="246440"/>
                  </a:cubicBezTo>
                  <a:cubicBezTo>
                    <a:pt x="3403217" y="248787"/>
                    <a:pt x="3407911" y="251134"/>
                    <a:pt x="3410259" y="253481"/>
                  </a:cubicBezTo>
                  <a:cubicBezTo>
                    <a:pt x="3414953" y="258175"/>
                    <a:pt x="3421994" y="262869"/>
                    <a:pt x="3426688" y="267563"/>
                  </a:cubicBezTo>
                  <a:cubicBezTo>
                    <a:pt x="3431382" y="269910"/>
                    <a:pt x="3433729" y="274604"/>
                    <a:pt x="3438423" y="276951"/>
                  </a:cubicBezTo>
                  <a:cubicBezTo>
                    <a:pt x="3440770" y="279299"/>
                    <a:pt x="3443117" y="281646"/>
                    <a:pt x="3445464" y="281646"/>
                  </a:cubicBezTo>
                  <a:cubicBezTo>
                    <a:pt x="3443117" y="279299"/>
                    <a:pt x="3440770" y="279299"/>
                    <a:pt x="3438423" y="276951"/>
                  </a:cubicBezTo>
                  <a:cubicBezTo>
                    <a:pt x="3431382" y="272257"/>
                    <a:pt x="3424341" y="269910"/>
                    <a:pt x="3417300" y="267563"/>
                  </a:cubicBezTo>
                  <a:cubicBezTo>
                    <a:pt x="3407911" y="262869"/>
                    <a:pt x="3396176" y="258175"/>
                    <a:pt x="3386788" y="251134"/>
                  </a:cubicBezTo>
                  <a:cubicBezTo>
                    <a:pt x="3379747" y="248787"/>
                    <a:pt x="3372706" y="244093"/>
                    <a:pt x="3365664" y="241746"/>
                  </a:cubicBezTo>
                  <a:cubicBezTo>
                    <a:pt x="3356276" y="237052"/>
                    <a:pt x="3344541" y="232358"/>
                    <a:pt x="3335153" y="227664"/>
                  </a:cubicBezTo>
                  <a:cubicBezTo>
                    <a:pt x="3328112" y="225316"/>
                    <a:pt x="3321071" y="220622"/>
                    <a:pt x="3311683" y="218275"/>
                  </a:cubicBezTo>
                  <a:cubicBezTo>
                    <a:pt x="3302294" y="213581"/>
                    <a:pt x="3290559" y="208887"/>
                    <a:pt x="3281171" y="204193"/>
                  </a:cubicBezTo>
                  <a:cubicBezTo>
                    <a:pt x="3274130" y="201846"/>
                    <a:pt x="3267089" y="197152"/>
                    <a:pt x="3257701" y="194805"/>
                  </a:cubicBezTo>
                  <a:cubicBezTo>
                    <a:pt x="3255353" y="192458"/>
                    <a:pt x="3250659" y="192458"/>
                    <a:pt x="3248312" y="190111"/>
                  </a:cubicBezTo>
                  <a:cubicBezTo>
                    <a:pt x="3243618" y="185417"/>
                    <a:pt x="3241271" y="183070"/>
                    <a:pt x="3236577" y="180723"/>
                  </a:cubicBezTo>
                  <a:cubicBezTo>
                    <a:pt x="3234230" y="178376"/>
                    <a:pt x="3231883" y="176028"/>
                    <a:pt x="3229536" y="173681"/>
                  </a:cubicBezTo>
                  <a:cubicBezTo>
                    <a:pt x="3222495" y="168987"/>
                    <a:pt x="3217801" y="164293"/>
                    <a:pt x="3210760" y="159599"/>
                  </a:cubicBezTo>
                  <a:cubicBezTo>
                    <a:pt x="3208412" y="159599"/>
                    <a:pt x="3208412" y="157252"/>
                    <a:pt x="3206066" y="157252"/>
                  </a:cubicBezTo>
                  <a:cubicBezTo>
                    <a:pt x="3201371" y="152558"/>
                    <a:pt x="3194330" y="150211"/>
                    <a:pt x="3189636" y="145517"/>
                  </a:cubicBezTo>
                  <a:cubicBezTo>
                    <a:pt x="3187289" y="143170"/>
                    <a:pt x="3184942" y="143170"/>
                    <a:pt x="3182595" y="140823"/>
                  </a:cubicBezTo>
                  <a:cubicBezTo>
                    <a:pt x="3177901" y="138476"/>
                    <a:pt x="3173207" y="136129"/>
                    <a:pt x="3168513" y="133782"/>
                  </a:cubicBezTo>
                  <a:cubicBezTo>
                    <a:pt x="3166166" y="133782"/>
                    <a:pt x="3163819" y="131435"/>
                    <a:pt x="3161472" y="131435"/>
                  </a:cubicBezTo>
                  <a:cubicBezTo>
                    <a:pt x="3161472" y="131435"/>
                    <a:pt x="3159125" y="131435"/>
                    <a:pt x="3159125" y="129088"/>
                  </a:cubicBezTo>
                  <a:cubicBezTo>
                    <a:pt x="3163819" y="133782"/>
                    <a:pt x="3166166" y="136129"/>
                    <a:pt x="3170860" y="136129"/>
                  </a:cubicBezTo>
                  <a:close/>
                  <a:moveTo>
                    <a:pt x="3560469" y="342669"/>
                  </a:moveTo>
                  <a:cubicBezTo>
                    <a:pt x="3574552" y="349710"/>
                    <a:pt x="3586287" y="356751"/>
                    <a:pt x="3600369" y="363792"/>
                  </a:cubicBezTo>
                  <a:cubicBezTo>
                    <a:pt x="3602716" y="363792"/>
                    <a:pt x="3602716" y="366139"/>
                    <a:pt x="3605064" y="366139"/>
                  </a:cubicBezTo>
                  <a:cubicBezTo>
                    <a:pt x="3616799" y="391957"/>
                    <a:pt x="3626187" y="422468"/>
                    <a:pt x="3637922" y="462368"/>
                  </a:cubicBezTo>
                  <a:cubicBezTo>
                    <a:pt x="3635575" y="462368"/>
                    <a:pt x="3633228" y="464715"/>
                    <a:pt x="3633228" y="464715"/>
                  </a:cubicBezTo>
                  <a:cubicBezTo>
                    <a:pt x="3623840" y="452980"/>
                    <a:pt x="3614452" y="441245"/>
                    <a:pt x="3605064" y="431857"/>
                  </a:cubicBezTo>
                  <a:cubicBezTo>
                    <a:pt x="3602716" y="429510"/>
                    <a:pt x="3600369" y="427162"/>
                    <a:pt x="3598022" y="424815"/>
                  </a:cubicBezTo>
                  <a:cubicBezTo>
                    <a:pt x="3595675" y="420121"/>
                    <a:pt x="3590981" y="417774"/>
                    <a:pt x="3588634" y="413080"/>
                  </a:cubicBezTo>
                  <a:cubicBezTo>
                    <a:pt x="3583940" y="406039"/>
                    <a:pt x="3576899" y="398998"/>
                    <a:pt x="3572205" y="391957"/>
                  </a:cubicBezTo>
                  <a:cubicBezTo>
                    <a:pt x="3567511" y="387263"/>
                    <a:pt x="3565163" y="382569"/>
                    <a:pt x="3560469" y="380222"/>
                  </a:cubicBezTo>
                  <a:cubicBezTo>
                    <a:pt x="3555775" y="373180"/>
                    <a:pt x="3548734" y="368486"/>
                    <a:pt x="3544040" y="361445"/>
                  </a:cubicBezTo>
                  <a:cubicBezTo>
                    <a:pt x="3539346" y="356751"/>
                    <a:pt x="3536999" y="352057"/>
                    <a:pt x="3532305" y="349710"/>
                  </a:cubicBezTo>
                  <a:cubicBezTo>
                    <a:pt x="3527611" y="345016"/>
                    <a:pt x="3522917" y="337975"/>
                    <a:pt x="3515876" y="333281"/>
                  </a:cubicBezTo>
                  <a:cubicBezTo>
                    <a:pt x="3511182" y="328586"/>
                    <a:pt x="3508834" y="326239"/>
                    <a:pt x="3504140" y="321545"/>
                  </a:cubicBezTo>
                  <a:cubicBezTo>
                    <a:pt x="3504140" y="321545"/>
                    <a:pt x="3501793" y="319198"/>
                    <a:pt x="3501793" y="319198"/>
                  </a:cubicBezTo>
                  <a:cubicBezTo>
                    <a:pt x="3501793" y="319198"/>
                    <a:pt x="3504140" y="316851"/>
                    <a:pt x="3504140" y="314504"/>
                  </a:cubicBezTo>
                  <a:cubicBezTo>
                    <a:pt x="3518223" y="321545"/>
                    <a:pt x="3529958" y="328586"/>
                    <a:pt x="3544040" y="335628"/>
                  </a:cubicBezTo>
                  <a:cubicBezTo>
                    <a:pt x="3551081" y="337975"/>
                    <a:pt x="3555775" y="340322"/>
                    <a:pt x="3560469" y="342669"/>
                  </a:cubicBezTo>
                  <a:close/>
                  <a:moveTo>
                    <a:pt x="3652004" y="394304"/>
                  </a:moveTo>
                  <a:cubicBezTo>
                    <a:pt x="3666086" y="401345"/>
                    <a:pt x="3677822" y="410733"/>
                    <a:pt x="3691904" y="417774"/>
                  </a:cubicBezTo>
                  <a:cubicBezTo>
                    <a:pt x="3696598" y="420121"/>
                    <a:pt x="3698945" y="422468"/>
                    <a:pt x="3703639" y="424815"/>
                  </a:cubicBezTo>
                  <a:cubicBezTo>
                    <a:pt x="3717721" y="434204"/>
                    <a:pt x="3731804" y="443592"/>
                    <a:pt x="3745886" y="452980"/>
                  </a:cubicBezTo>
                  <a:cubicBezTo>
                    <a:pt x="3748233" y="455327"/>
                    <a:pt x="3750580" y="455327"/>
                    <a:pt x="3750580" y="457674"/>
                  </a:cubicBezTo>
                  <a:cubicBezTo>
                    <a:pt x="3767010" y="467062"/>
                    <a:pt x="3781092" y="478797"/>
                    <a:pt x="3797521" y="488186"/>
                  </a:cubicBezTo>
                  <a:cubicBezTo>
                    <a:pt x="3797521" y="488186"/>
                    <a:pt x="3797521" y="488186"/>
                    <a:pt x="3799868" y="488186"/>
                  </a:cubicBezTo>
                  <a:cubicBezTo>
                    <a:pt x="3804562" y="490533"/>
                    <a:pt x="3809256" y="495227"/>
                    <a:pt x="3813950" y="497574"/>
                  </a:cubicBezTo>
                  <a:cubicBezTo>
                    <a:pt x="3811603" y="497574"/>
                    <a:pt x="3811603" y="497574"/>
                    <a:pt x="3809256" y="495227"/>
                  </a:cubicBezTo>
                  <a:cubicBezTo>
                    <a:pt x="3806909" y="495227"/>
                    <a:pt x="3804562" y="492880"/>
                    <a:pt x="3802215" y="492880"/>
                  </a:cubicBezTo>
                  <a:cubicBezTo>
                    <a:pt x="3795174" y="490533"/>
                    <a:pt x="3788133" y="488186"/>
                    <a:pt x="3778745" y="485839"/>
                  </a:cubicBezTo>
                  <a:cubicBezTo>
                    <a:pt x="3776398" y="485839"/>
                    <a:pt x="3771704" y="483492"/>
                    <a:pt x="3769357" y="483492"/>
                  </a:cubicBezTo>
                  <a:cubicBezTo>
                    <a:pt x="3762316" y="481145"/>
                    <a:pt x="3755274" y="481145"/>
                    <a:pt x="3750580" y="478797"/>
                  </a:cubicBezTo>
                  <a:cubicBezTo>
                    <a:pt x="3745886" y="478797"/>
                    <a:pt x="3741192" y="476450"/>
                    <a:pt x="3736498" y="476450"/>
                  </a:cubicBezTo>
                  <a:cubicBezTo>
                    <a:pt x="3731804" y="476450"/>
                    <a:pt x="3727110" y="474103"/>
                    <a:pt x="3722416" y="474103"/>
                  </a:cubicBezTo>
                  <a:cubicBezTo>
                    <a:pt x="3713027" y="474103"/>
                    <a:pt x="3703639" y="471756"/>
                    <a:pt x="3691904" y="471756"/>
                  </a:cubicBezTo>
                  <a:cubicBezTo>
                    <a:pt x="3684863" y="471756"/>
                    <a:pt x="3675475" y="471756"/>
                    <a:pt x="3668434" y="471756"/>
                  </a:cubicBezTo>
                  <a:cubicBezTo>
                    <a:pt x="3666086" y="471756"/>
                    <a:pt x="3666086" y="471756"/>
                    <a:pt x="3663740" y="471756"/>
                  </a:cubicBezTo>
                  <a:cubicBezTo>
                    <a:pt x="3661392" y="462368"/>
                    <a:pt x="3654351" y="455327"/>
                    <a:pt x="3644963" y="455327"/>
                  </a:cubicBezTo>
                  <a:cubicBezTo>
                    <a:pt x="3642616" y="455327"/>
                    <a:pt x="3642616" y="455327"/>
                    <a:pt x="3640269" y="455327"/>
                  </a:cubicBezTo>
                  <a:cubicBezTo>
                    <a:pt x="3628534" y="417774"/>
                    <a:pt x="3619146" y="387263"/>
                    <a:pt x="3607410" y="361445"/>
                  </a:cubicBezTo>
                  <a:cubicBezTo>
                    <a:pt x="3616799" y="366139"/>
                    <a:pt x="3626187" y="373180"/>
                    <a:pt x="3635575" y="377874"/>
                  </a:cubicBezTo>
                  <a:cubicBezTo>
                    <a:pt x="3642616" y="387263"/>
                    <a:pt x="3647310" y="389610"/>
                    <a:pt x="3652004" y="394304"/>
                  </a:cubicBezTo>
                  <a:close/>
                  <a:moveTo>
                    <a:pt x="3832727" y="504615"/>
                  </a:moveTo>
                  <a:cubicBezTo>
                    <a:pt x="3832727" y="504615"/>
                    <a:pt x="3835074" y="504615"/>
                    <a:pt x="3835074" y="506962"/>
                  </a:cubicBezTo>
                  <a:cubicBezTo>
                    <a:pt x="3844462" y="509309"/>
                    <a:pt x="3851503" y="514003"/>
                    <a:pt x="3860891" y="516350"/>
                  </a:cubicBezTo>
                  <a:cubicBezTo>
                    <a:pt x="3860891" y="516350"/>
                    <a:pt x="3863239" y="516350"/>
                    <a:pt x="3863239" y="516350"/>
                  </a:cubicBezTo>
                  <a:cubicBezTo>
                    <a:pt x="3872627" y="521044"/>
                    <a:pt x="3882015" y="525738"/>
                    <a:pt x="3891403" y="530433"/>
                  </a:cubicBezTo>
                  <a:cubicBezTo>
                    <a:pt x="3891403" y="530433"/>
                    <a:pt x="3891403" y="530433"/>
                    <a:pt x="3891403" y="530433"/>
                  </a:cubicBezTo>
                  <a:cubicBezTo>
                    <a:pt x="3978244" y="575026"/>
                    <a:pt x="4062738" y="645438"/>
                    <a:pt x="4142537" y="739320"/>
                  </a:cubicBezTo>
                  <a:cubicBezTo>
                    <a:pt x="4140190" y="739320"/>
                    <a:pt x="4140190" y="736973"/>
                    <a:pt x="4137843" y="736973"/>
                  </a:cubicBezTo>
                  <a:cubicBezTo>
                    <a:pt x="4121414" y="722890"/>
                    <a:pt x="4104984" y="711155"/>
                    <a:pt x="4088555" y="697073"/>
                  </a:cubicBezTo>
                  <a:cubicBezTo>
                    <a:pt x="4083861" y="694726"/>
                    <a:pt x="4081514" y="690032"/>
                    <a:pt x="4076820" y="687685"/>
                  </a:cubicBezTo>
                  <a:cubicBezTo>
                    <a:pt x="4060390" y="675949"/>
                    <a:pt x="4046308" y="664214"/>
                    <a:pt x="4029879" y="652479"/>
                  </a:cubicBezTo>
                  <a:cubicBezTo>
                    <a:pt x="4025185" y="650132"/>
                    <a:pt x="4020491" y="645438"/>
                    <a:pt x="4015797" y="643091"/>
                  </a:cubicBezTo>
                  <a:cubicBezTo>
                    <a:pt x="4001714" y="633703"/>
                    <a:pt x="3987632" y="624314"/>
                    <a:pt x="3973550" y="614926"/>
                  </a:cubicBezTo>
                  <a:cubicBezTo>
                    <a:pt x="3971203" y="614926"/>
                    <a:pt x="3971203" y="612579"/>
                    <a:pt x="3968856" y="612579"/>
                  </a:cubicBezTo>
                  <a:cubicBezTo>
                    <a:pt x="3947732" y="593803"/>
                    <a:pt x="3924262" y="577373"/>
                    <a:pt x="3903138" y="560944"/>
                  </a:cubicBezTo>
                  <a:cubicBezTo>
                    <a:pt x="3900791" y="560944"/>
                    <a:pt x="3900791" y="558597"/>
                    <a:pt x="3898444" y="558597"/>
                  </a:cubicBezTo>
                  <a:cubicBezTo>
                    <a:pt x="3884362" y="546862"/>
                    <a:pt x="3870279" y="537474"/>
                    <a:pt x="3856197" y="525738"/>
                  </a:cubicBezTo>
                  <a:cubicBezTo>
                    <a:pt x="3853850" y="523391"/>
                    <a:pt x="3851503" y="521044"/>
                    <a:pt x="3846809" y="518697"/>
                  </a:cubicBezTo>
                  <a:cubicBezTo>
                    <a:pt x="3839768" y="514003"/>
                    <a:pt x="3832727" y="506962"/>
                    <a:pt x="3825686" y="502268"/>
                  </a:cubicBezTo>
                  <a:cubicBezTo>
                    <a:pt x="3828033" y="504615"/>
                    <a:pt x="3830380" y="504615"/>
                    <a:pt x="3832727" y="504615"/>
                  </a:cubicBezTo>
                  <a:close/>
                  <a:moveTo>
                    <a:pt x="4325607" y="929430"/>
                  </a:moveTo>
                  <a:cubicBezTo>
                    <a:pt x="4332648" y="936472"/>
                    <a:pt x="4339689" y="945860"/>
                    <a:pt x="4344383" y="952901"/>
                  </a:cubicBezTo>
                  <a:cubicBezTo>
                    <a:pt x="4346730" y="957595"/>
                    <a:pt x="4351424" y="959942"/>
                    <a:pt x="4353771" y="964636"/>
                  </a:cubicBezTo>
                  <a:cubicBezTo>
                    <a:pt x="4358465" y="971677"/>
                    <a:pt x="4363159" y="978718"/>
                    <a:pt x="4370201" y="985760"/>
                  </a:cubicBezTo>
                  <a:cubicBezTo>
                    <a:pt x="4374895" y="990454"/>
                    <a:pt x="4377242" y="997495"/>
                    <a:pt x="4381936" y="1002189"/>
                  </a:cubicBezTo>
                  <a:cubicBezTo>
                    <a:pt x="4386630" y="1006883"/>
                    <a:pt x="4388977" y="1013924"/>
                    <a:pt x="4393671" y="1018618"/>
                  </a:cubicBezTo>
                  <a:cubicBezTo>
                    <a:pt x="4398365" y="1025659"/>
                    <a:pt x="4403059" y="1032700"/>
                    <a:pt x="4407753" y="1039742"/>
                  </a:cubicBezTo>
                  <a:cubicBezTo>
                    <a:pt x="4410100" y="1044436"/>
                    <a:pt x="4414795" y="1049130"/>
                    <a:pt x="4417141" y="1053824"/>
                  </a:cubicBezTo>
                  <a:cubicBezTo>
                    <a:pt x="4421835" y="1060865"/>
                    <a:pt x="4426530" y="1067906"/>
                    <a:pt x="4433571" y="1077294"/>
                  </a:cubicBezTo>
                  <a:cubicBezTo>
                    <a:pt x="4435918" y="1081988"/>
                    <a:pt x="4438265" y="1086683"/>
                    <a:pt x="4442959" y="1089030"/>
                  </a:cubicBezTo>
                  <a:cubicBezTo>
                    <a:pt x="4447653" y="1098418"/>
                    <a:pt x="4454694" y="1105459"/>
                    <a:pt x="4459388" y="1114847"/>
                  </a:cubicBezTo>
                  <a:cubicBezTo>
                    <a:pt x="4461736" y="1119541"/>
                    <a:pt x="4464082" y="1121888"/>
                    <a:pt x="4466430" y="1126582"/>
                  </a:cubicBezTo>
                  <a:cubicBezTo>
                    <a:pt x="4471124" y="1135970"/>
                    <a:pt x="4475818" y="1143012"/>
                    <a:pt x="4482859" y="1152400"/>
                  </a:cubicBezTo>
                  <a:cubicBezTo>
                    <a:pt x="4485206" y="1157094"/>
                    <a:pt x="4487553" y="1161788"/>
                    <a:pt x="4489900" y="1164135"/>
                  </a:cubicBezTo>
                  <a:cubicBezTo>
                    <a:pt x="4494594" y="1173523"/>
                    <a:pt x="4499288" y="1180564"/>
                    <a:pt x="4503982" y="1189953"/>
                  </a:cubicBezTo>
                  <a:cubicBezTo>
                    <a:pt x="4506329" y="1194647"/>
                    <a:pt x="4508676" y="1199341"/>
                    <a:pt x="4511023" y="1204035"/>
                  </a:cubicBezTo>
                  <a:cubicBezTo>
                    <a:pt x="4515717" y="1213423"/>
                    <a:pt x="4520412" y="1220464"/>
                    <a:pt x="4525106" y="1229852"/>
                  </a:cubicBezTo>
                  <a:cubicBezTo>
                    <a:pt x="4527453" y="1234546"/>
                    <a:pt x="4529800" y="1239241"/>
                    <a:pt x="4532147" y="1246282"/>
                  </a:cubicBezTo>
                  <a:cubicBezTo>
                    <a:pt x="4536841" y="1253323"/>
                    <a:pt x="4541535" y="1262711"/>
                    <a:pt x="4543882" y="1269752"/>
                  </a:cubicBezTo>
                  <a:cubicBezTo>
                    <a:pt x="4546229" y="1274446"/>
                    <a:pt x="4548576" y="1281487"/>
                    <a:pt x="4553270" y="1286181"/>
                  </a:cubicBezTo>
                  <a:cubicBezTo>
                    <a:pt x="4557964" y="1293223"/>
                    <a:pt x="4560311" y="1302611"/>
                    <a:pt x="4565005" y="1309652"/>
                  </a:cubicBezTo>
                  <a:cubicBezTo>
                    <a:pt x="4565005" y="1311999"/>
                    <a:pt x="4567353" y="1314346"/>
                    <a:pt x="4567353" y="1316693"/>
                  </a:cubicBezTo>
                  <a:cubicBezTo>
                    <a:pt x="4562658" y="1309652"/>
                    <a:pt x="4560311" y="1302611"/>
                    <a:pt x="4555617" y="1295570"/>
                  </a:cubicBezTo>
                  <a:cubicBezTo>
                    <a:pt x="4550923" y="1286181"/>
                    <a:pt x="4546229" y="1276793"/>
                    <a:pt x="4539188" y="1267405"/>
                  </a:cubicBezTo>
                  <a:cubicBezTo>
                    <a:pt x="4532147" y="1255670"/>
                    <a:pt x="4525106" y="1246282"/>
                    <a:pt x="4520412" y="1234546"/>
                  </a:cubicBezTo>
                  <a:cubicBezTo>
                    <a:pt x="4515717" y="1225158"/>
                    <a:pt x="4508676" y="1215770"/>
                    <a:pt x="4503982" y="1208729"/>
                  </a:cubicBezTo>
                  <a:cubicBezTo>
                    <a:pt x="4496941" y="1196994"/>
                    <a:pt x="4489900" y="1187606"/>
                    <a:pt x="4482859" y="1178217"/>
                  </a:cubicBezTo>
                  <a:cubicBezTo>
                    <a:pt x="4478165" y="1168829"/>
                    <a:pt x="4471124" y="1161788"/>
                    <a:pt x="4466430" y="1152400"/>
                  </a:cubicBezTo>
                  <a:cubicBezTo>
                    <a:pt x="4459388" y="1143012"/>
                    <a:pt x="4452347" y="1131276"/>
                    <a:pt x="4445306" y="1121888"/>
                  </a:cubicBezTo>
                  <a:cubicBezTo>
                    <a:pt x="4438265" y="1112500"/>
                    <a:pt x="4433571" y="1105459"/>
                    <a:pt x="4426530" y="1096071"/>
                  </a:cubicBezTo>
                  <a:cubicBezTo>
                    <a:pt x="4419489" y="1086683"/>
                    <a:pt x="4410100" y="1074947"/>
                    <a:pt x="4403059" y="1065559"/>
                  </a:cubicBezTo>
                  <a:cubicBezTo>
                    <a:pt x="4396018" y="1058518"/>
                    <a:pt x="4391324" y="1049130"/>
                    <a:pt x="4384283" y="1042089"/>
                  </a:cubicBezTo>
                  <a:cubicBezTo>
                    <a:pt x="4377242" y="1032700"/>
                    <a:pt x="4367854" y="1020965"/>
                    <a:pt x="4358465" y="1011577"/>
                  </a:cubicBezTo>
                  <a:cubicBezTo>
                    <a:pt x="4351424" y="1004536"/>
                    <a:pt x="4346730" y="997495"/>
                    <a:pt x="4342036" y="990454"/>
                  </a:cubicBezTo>
                  <a:cubicBezTo>
                    <a:pt x="4332648" y="978718"/>
                    <a:pt x="4323260" y="969330"/>
                    <a:pt x="4313872" y="957595"/>
                  </a:cubicBezTo>
                  <a:cubicBezTo>
                    <a:pt x="4309178" y="950554"/>
                    <a:pt x="4302136" y="945860"/>
                    <a:pt x="4297442" y="938819"/>
                  </a:cubicBezTo>
                  <a:cubicBezTo>
                    <a:pt x="4288054" y="927083"/>
                    <a:pt x="4276319" y="915348"/>
                    <a:pt x="4264583" y="905960"/>
                  </a:cubicBezTo>
                  <a:cubicBezTo>
                    <a:pt x="4269277" y="901266"/>
                    <a:pt x="4269277" y="896572"/>
                    <a:pt x="4269277" y="891878"/>
                  </a:cubicBezTo>
                  <a:cubicBezTo>
                    <a:pt x="4269277" y="880142"/>
                    <a:pt x="4259889" y="870754"/>
                    <a:pt x="4248154" y="870754"/>
                  </a:cubicBezTo>
                  <a:cubicBezTo>
                    <a:pt x="4243460" y="870754"/>
                    <a:pt x="4241113" y="873101"/>
                    <a:pt x="4238766" y="873101"/>
                  </a:cubicBezTo>
                  <a:cubicBezTo>
                    <a:pt x="4212948" y="830854"/>
                    <a:pt x="4184784" y="793302"/>
                    <a:pt x="4156619" y="758096"/>
                  </a:cubicBezTo>
                  <a:cubicBezTo>
                    <a:pt x="4212948" y="807384"/>
                    <a:pt x="4266931" y="863713"/>
                    <a:pt x="4316218" y="924736"/>
                  </a:cubicBezTo>
                  <a:cubicBezTo>
                    <a:pt x="4320913" y="924736"/>
                    <a:pt x="4323260" y="927083"/>
                    <a:pt x="4325607" y="929430"/>
                  </a:cubicBezTo>
                  <a:close/>
                  <a:moveTo>
                    <a:pt x="4602558" y="1375369"/>
                  </a:moveTo>
                  <a:cubicBezTo>
                    <a:pt x="4602558" y="1377716"/>
                    <a:pt x="4604905" y="1377716"/>
                    <a:pt x="4604905" y="1380063"/>
                  </a:cubicBezTo>
                  <a:cubicBezTo>
                    <a:pt x="4611946" y="1389451"/>
                    <a:pt x="4616640" y="1401187"/>
                    <a:pt x="4623682" y="1412922"/>
                  </a:cubicBezTo>
                  <a:cubicBezTo>
                    <a:pt x="4626029" y="1417616"/>
                    <a:pt x="4628376" y="1422310"/>
                    <a:pt x="4630723" y="1424657"/>
                  </a:cubicBezTo>
                  <a:cubicBezTo>
                    <a:pt x="4635417" y="1434045"/>
                    <a:pt x="4640111" y="1443434"/>
                    <a:pt x="4644805" y="1452822"/>
                  </a:cubicBezTo>
                  <a:cubicBezTo>
                    <a:pt x="4647152" y="1457516"/>
                    <a:pt x="4649499" y="1462210"/>
                    <a:pt x="4651846" y="1466904"/>
                  </a:cubicBezTo>
                  <a:cubicBezTo>
                    <a:pt x="4656540" y="1478639"/>
                    <a:pt x="4663581" y="1490375"/>
                    <a:pt x="4668275" y="1502110"/>
                  </a:cubicBezTo>
                  <a:cubicBezTo>
                    <a:pt x="4670623" y="1504457"/>
                    <a:pt x="4670623" y="1506804"/>
                    <a:pt x="4672970" y="1509151"/>
                  </a:cubicBezTo>
                  <a:cubicBezTo>
                    <a:pt x="4680011" y="1523233"/>
                    <a:pt x="4687052" y="1539662"/>
                    <a:pt x="4691746" y="1553745"/>
                  </a:cubicBezTo>
                  <a:cubicBezTo>
                    <a:pt x="4694093" y="1558439"/>
                    <a:pt x="4694093" y="1563133"/>
                    <a:pt x="4696440" y="1565480"/>
                  </a:cubicBezTo>
                  <a:cubicBezTo>
                    <a:pt x="4701134" y="1577215"/>
                    <a:pt x="4705828" y="1588950"/>
                    <a:pt x="4710522" y="1600686"/>
                  </a:cubicBezTo>
                  <a:cubicBezTo>
                    <a:pt x="4712869" y="1605380"/>
                    <a:pt x="4715216" y="1612421"/>
                    <a:pt x="4717563" y="1617115"/>
                  </a:cubicBezTo>
                  <a:cubicBezTo>
                    <a:pt x="4722257" y="1628850"/>
                    <a:pt x="4726952" y="1642933"/>
                    <a:pt x="4731646" y="1654668"/>
                  </a:cubicBezTo>
                  <a:cubicBezTo>
                    <a:pt x="4733993" y="1659362"/>
                    <a:pt x="4733993" y="1664056"/>
                    <a:pt x="4736340" y="1668750"/>
                  </a:cubicBezTo>
                  <a:cubicBezTo>
                    <a:pt x="4736340" y="1668750"/>
                    <a:pt x="4736340" y="1671097"/>
                    <a:pt x="4736340" y="1671097"/>
                  </a:cubicBezTo>
                  <a:cubicBezTo>
                    <a:pt x="4731646" y="1657015"/>
                    <a:pt x="4726952" y="1645280"/>
                    <a:pt x="4722257" y="1631197"/>
                  </a:cubicBezTo>
                  <a:cubicBezTo>
                    <a:pt x="4722257" y="1628850"/>
                    <a:pt x="4722257" y="1628850"/>
                    <a:pt x="4719911" y="1626503"/>
                  </a:cubicBezTo>
                  <a:cubicBezTo>
                    <a:pt x="4712869" y="1607727"/>
                    <a:pt x="4705828" y="1591297"/>
                    <a:pt x="4698787" y="1572521"/>
                  </a:cubicBezTo>
                  <a:cubicBezTo>
                    <a:pt x="4696440" y="1567827"/>
                    <a:pt x="4696440" y="1565480"/>
                    <a:pt x="4694093" y="1560786"/>
                  </a:cubicBezTo>
                  <a:cubicBezTo>
                    <a:pt x="4687052" y="1542009"/>
                    <a:pt x="4680011" y="1525580"/>
                    <a:pt x="4670623" y="1506804"/>
                  </a:cubicBezTo>
                  <a:cubicBezTo>
                    <a:pt x="4668275" y="1502110"/>
                    <a:pt x="4668275" y="1499763"/>
                    <a:pt x="4665929" y="1497416"/>
                  </a:cubicBezTo>
                  <a:cubicBezTo>
                    <a:pt x="4658887" y="1480986"/>
                    <a:pt x="4649499" y="1464557"/>
                    <a:pt x="4642458" y="1448128"/>
                  </a:cubicBezTo>
                  <a:cubicBezTo>
                    <a:pt x="4642458" y="1445781"/>
                    <a:pt x="4640111" y="1445781"/>
                    <a:pt x="4640111" y="1443434"/>
                  </a:cubicBezTo>
                  <a:cubicBezTo>
                    <a:pt x="4630723" y="1427004"/>
                    <a:pt x="4623682" y="1410575"/>
                    <a:pt x="4614294" y="1394146"/>
                  </a:cubicBezTo>
                  <a:cubicBezTo>
                    <a:pt x="4611946" y="1389451"/>
                    <a:pt x="4609599" y="1387104"/>
                    <a:pt x="4607252" y="1382410"/>
                  </a:cubicBezTo>
                  <a:cubicBezTo>
                    <a:pt x="4604905" y="1382410"/>
                    <a:pt x="4602558" y="1380063"/>
                    <a:pt x="4602558" y="1375369"/>
                  </a:cubicBezTo>
                  <a:cubicBezTo>
                    <a:pt x="4602558" y="1375369"/>
                    <a:pt x="4602558" y="1375369"/>
                    <a:pt x="4602558" y="1375369"/>
                  </a:cubicBezTo>
                  <a:close/>
                  <a:moveTo>
                    <a:pt x="4799710" y="2342352"/>
                  </a:moveTo>
                  <a:cubicBezTo>
                    <a:pt x="4799710" y="2344700"/>
                    <a:pt x="4797363" y="2349394"/>
                    <a:pt x="4797363" y="2351741"/>
                  </a:cubicBezTo>
                  <a:cubicBezTo>
                    <a:pt x="4797363" y="2351741"/>
                    <a:pt x="4797363" y="2354088"/>
                    <a:pt x="4797363" y="2354088"/>
                  </a:cubicBezTo>
                  <a:cubicBezTo>
                    <a:pt x="4797363" y="2356435"/>
                    <a:pt x="4797363" y="2361129"/>
                    <a:pt x="4795016" y="2363476"/>
                  </a:cubicBezTo>
                  <a:cubicBezTo>
                    <a:pt x="4795016" y="2363476"/>
                    <a:pt x="4795016" y="2365823"/>
                    <a:pt x="4795016" y="2365823"/>
                  </a:cubicBezTo>
                  <a:cubicBezTo>
                    <a:pt x="4795016" y="2370517"/>
                    <a:pt x="4795016" y="2372864"/>
                    <a:pt x="4795016" y="2377558"/>
                  </a:cubicBezTo>
                  <a:cubicBezTo>
                    <a:pt x="4795016" y="2379905"/>
                    <a:pt x="4795016" y="2379905"/>
                    <a:pt x="4795016" y="2382252"/>
                  </a:cubicBezTo>
                  <a:cubicBezTo>
                    <a:pt x="4795016" y="2386946"/>
                    <a:pt x="4795016" y="2389293"/>
                    <a:pt x="4795016" y="2393987"/>
                  </a:cubicBezTo>
                  <a:cubicBezTo>
                    <a:pt x="4795016" y="2396334"/>
                    <a:pt x="4795016" y="2396334"/>
                    <a:pt x="4795016" y="2398681"/>
                  </a:cubicBezTo>
                  <a:cubicBezTo>
                    <a:pt x="4795016" y="2398681"/>
                    <a:pt x="4795016" y="2398681"/>
                    <a:pt x="4795016" y="2401028"/>
                  </a:cubicBezTo>
                  <a:cubicBezTo>
                    <a:pt x="4795016" y="2401028"/>
                    <a:pt x="4795016" y="2401028"/>
                    <a:pt x="4795016" y="2401028"/>
                  </a:cubicBezTo>
                  <a:cubicBezTo>
                    <a:pt x="4795016" y="2401028"/>
                    <a:pt x="4795016" y="2398681"/>
                    <a:pt x="4795016" y="2398681"/>
                  </a:cubicBezTo>
                  <a:cubicBezTo>
                    <a:pt x="4795016" y="2393987"/>
                    <a:pt x="4795016" y="2389293"/>
                    <a:pt x="4795016" y="2384599"/>
                  </a:cubicBezTo>
                  <a:cubicBezTo>
                    <a:pt x="4795016" y="2382252"/>
                    <a:pt x="4795016" y="2379905"/>
                    <a:pt x="4795016" y="2379905"/>
                  </a:cubicBezTo>
                  <a:cubicBezTo>
                    <a:pt x="4795016" y="2372864"/>
                    <a:pt x="4795016" y="2368170"/>
                    <a:pt x="4795016" y="2361129"/>
                  </a:cubicBezTo>
                  <a:cubicBezTo>
                    <a:pt x="4795016" y="2358782"/>
                    <a:pt x="4795016" y="2358782"/>
                    <a:pt x="4795016" y="2356435"/>
                  </a:cubicBezTo>
                  <a:cubicBezTo>
                    <a:pt x="4795016" y="2351741"/>
                    <a:pt x="4795016" y="2347047"/>
                    <a:pt x="4797363" y="2342352"/>
                  </a:cubicBezTo>
                  <a:cubicBezTo>
                    <a:pt x="4797363" y="2340005"/>
                    <a:pt x="4797363" y="2337658"/>
                    <a:pt x="4797363" y="2337658"/>
                  </a:cubicBezTo>
                  <a:cubicBezTo>
                    <a:pt x="4797363" y="2332964"/>
                    <a:pt x="4799710" y="2330617"/>
                    <a:pt x="4799710" y="2328270"/>
                  </a:cubicBezTo>
                  <a:cubicBezTo>
                    <a:pt x="4799710" y="2328270"/>
                    <a:pt x="4799710" y="2328270"/>
                    <a:pt x="4799710" y="2328270"/>
                  </a:cubicBezTo>
                  <a:cubicBezTo>
                    <a:pt x="4799710" y="2330617"/>
                    <a:pt x="4802057" y="2332964"/>
                    <a:pt x="4804404" y="2335311"/>
                  </a:cubicBezTo>
                  <a:cubicBezTo>
                    <a:pt x="4802057" y="2335311"/>
                    <a:pt x="4799710" y="2337658"/>
                    <a:pt x="4799710" y="2342352"/>
                  </a:cubicBezTo>
                  <a:cubicBezTo>
                    <a:pt x="4799710" y="2340005"/>
                    <a:pt x="4799710" y="2342352"/>
                    <a:pt x="4799710" y="2342352"/>
                  </a:cubicBezTo>
                  <a:close/>
                  <a:moveTo>
                    <a:pt x="4816139" y="2703798"/>
                  </a:moveTo>
                  <a:cubicBezTo>
                    <a:pt x="4816139" y="2729615"/>
                    <a:pt x="4813793" y="2753085"/>
                    <a:pt x="4811445" y="2776556"/>
                  </a:cubicBezTo>
                  <a:cubicBezTo>
                    <a:pt x="4811445" y="2781250"/>
                    <a:pt x="4811445" y="2785944"/>
                    <a:pt x="4809098" y="2792985"/>
                  </a:cubicBezTo>
                  <a:cubicBezTo>
                    <a:pt x="4809098" y="2795332"/>
                    <a:pt x="4809098" y="2797679"/>
                    <a:pt x="4809098" y="2800026"/>
                  </a:cubicBezTo>
                  <a:cubicBezTo>
                    <a:pt x="4809098" y="2802374"/>
                    <a:pt x="4806751" y="2804721"/>
                    <a:pt x="4806751" y="2809415"/>
                  </a:cubicBezTo>
                  <a:cubicBezTo>
                    <a:pt x="4806751" y="2811762"/>
                    <a:pt x="4806751" y="2811762"/>
                    <a:pt x="4806751" y="2814109"/>
                  </a:cubicBezTo>
                  <a:cubicBezTo>
                    <a:pt x="4804404" y="2832885"/>
                    <a:pt x="4804404" y="2849314"/>
                    <a:pt x="4802057" y="2865744"/>
                  </a:cubicBezTo>
                  <a:cubicBezTo>
                    <a:pt x="4802057" y="2865744"/>
                    <a:pt x="4802057" y="2865744"/>
                    <a:pt x="4802057" y="2868091"/>
                  </a:cubicBezTo>
                  <a:cubicBezTo>
                    <a:pt x="4799710" y="2891561"/>
                    <a:pt x="4797363" y="2915032"/>
                    <a:pt x="4792669" y="2938502"/>
                  </a:cubicBezTo>
                  <a:cubicBezTo>
                    <a:pt x="4792669" y="2943196"/>
                    <a:pt x="4790322" y="2947890"/>
                    <a:pt x="4790322" y="2952584"/>
                  </a:cubicBezTo>
                  <a:cubicBezTo>
                    <a:pt x="4787975" y="2976055"/>
                    <a:pt x="4783281" y="2997178"/>
                    <a:pt x="4778587" y="3018302"/>
                  </a:cubicBezTo>
                  <a:cubicBezTo>
                    <a:pt x="4778587" y="3022996"/>
                    <a:pt x="4776240" y="3025343"/>
                    <a:pt x="4776240" y="3030037"/>
                  </a:cubicBezTo>
                  <a:cubicBezTo>
                    <a:pt x="4771546" y="3048813"/>
                    <a:pt x="4769198" y="3069937"/>
                    <a:pt x="4764504" y="3088713"/>
                  </a:cubicBezTo>
                  <a:cubicBezTo>
                    <a:pt x="4764504" y="3093407"/>
                    <a:pt x="4762157" y="3095754"/>
                    <a:pt x="4762157" y="3100448"/>
                  </a:cubicBezTo>
                  <a:cubicBezTo>
                    <a:pt x="4762157" y="3105142"/>
                    <a:pt x="4759810" y="3107490"/>
                    <a:pt x="4759810" y="3112184"/>
                  </a:cubicBezTo>
                  <a:cubicBezTo>
                    <a:pt x="4750422" y="3140348"/>
                    <a:pt x="4738687" y="3168513"/>
                    <a:pt x="4726952" y="3196677"/>
                  </a:cubicBezTo>
                  <a:cubicBezTo>
                    <a:pt x="4726952" y="3194330"/>
                    <a:pt x="4726952" y="3194330"/>
                    <a:pt x="4729299" y="3191983"/>
                  </a:cubicBezTo>
                  <a:cubicBezTo>
                    <a:pt x="4731646" y="3182595"/>
                    <a:pt x="4733993" y="3175554"/>
                    <a:pt x="4736340" y="3166166"/>
                  </a:cubicBezTo>
                  <a:cubicBezTo>
                    <a:pt x="4738687" y="3156777"/>
                    <a:pt x="4741034" y="3147389"/>
                    <a:pt x="4743381" y="3138001"/>
                  </a:cubicBezTo>
                  <a:cubicBezTo>
                    <a:pt x="4745728" y="3128613"/>
                    <a:pt x="4748075" y="3121572"/>
                    <a:pt x="4750422" y="3112184"/>
                  </a:cubicBezTo>
                  <a:cubicBezTo>
                    <a:pt x="4752769" y="3102796"/>
                    <a:pt x="4755116" y="3093407"/>
                    <a:pt x="4757463" y="3081672"/>
                  </a:cubicBezTo>
                  <a:cubicBezTo>
                    <a:pt x="4759810" y="3072284"/>
                    <a:pt x="4762157" y="3065243"/>
                    <a:pt x="4764504" y="3055855"/>
                  </a:cubicBezTo>
                  <a:cubicBezTo>
                    <a:pt x="4766852" y="3046466"/>
                    <a:pt x="4769198" y="3034731"/>
                    <a:pt x="4771546" y="3025343"/>
                  </a:cubicBezTo>
                  <a:cubicBezTo>
                    <a:pt x="4773892" y="3018302"/>
                    <a:pt x="4773892" y="3008914"/>
                    <a:pt x="4776240" y="3001873"/>
                  </a:cubicBezTo>
                  <a:cubicBezTo>
                    <a:pt x="4778587" y="2990137"/>
                    <a:pt x="4780934" y="2978402"/>
                    <a:pt x="4783281" y="2966667"/>
                  </a:cubicBezTo>
                  <a:cubicBezTo>
                    <a:pt x="4785628" y="2959626"/>
                    <a:pt x="4785628" y="2952584"/>
                    <a:pt x="4787975" y="2945543"/>
                  </a:cubicBezTo>
                  <a:cubicBezTo>
                    <a:pt x="4790322" y="2929114"/>
                    <a:pt x="4792669" y="2915032"/>
                    <a:pt x="4795016" y="2898602"/>
                  </a:cubicBezTo>
                  <a:cubicBezTo>
                    <a:pt x="4795016" y="2896255"/>
                    <a:pt x="4795016" y="2891561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6867"/>
                  </a:cubicBezTo>
                  <a:cubicBezTo>
                    <a:pt x="4799710" y="2865744"/>
                    <a:pt x="4802057" y="2844620"/>
                    <a:pt x="4804404" y="2825844"/>
                  </a:cubicBezTo>
                  <a:cubicBezTo>
                    <a:pt x="4804404" y="2818803"/>
                    <a:pt x="4806751" y="2811762"/>
                    <a:pt x="4806751" y="2804721"/>
                  </a:cubicBezTo>
                  <a:cubicBezTo>
                    <a:pt x="4809098" y="2790638"/>
                    <a:pt x="4809098" y="2776556"/>
                    <a:pt x="4811445" y="2760127"/>
                  </a:cubicBezTo>
                  <a:cubicBezTo>
                    <a:pt x="4811445" y="2753085"/>
                    <a:pt x="4813793" y="2743697"/>
                    <a:pt x="4813793" y="2736656"/>
                  </a:cubicBezTo>
                  <a:cubicBezTo>
                    <a:pt x="4813793" y="2722574"/>
                    <a:pt x="4816139" y="2708492"/>
                    <a:pt x="4816139" y="2694409"/>
                  </a:cubicBezTo>
                  <a:cubicBezTo>
                    <a:pt x="4816139" y="2687368"/>
                    <a:pt x="4816139" y="2677980"/>
                    <a:pt x="4818487" y="2670939"/>
                  </a:cubicBezTo>
                  <a:cubicBezTo>
                    <a:pt x="4818487" y="2668592"/>
                    <a:pt x="4818487" y="2666245"/>
                    <a:pt x="4818487" y="2666245"/>
                  </a:cubicBezTo>
                  <a:cubicBezTo>
                    <a:pt x="4818487" y="2666245"/>
                    <a:pt x="4818487" y="2666245"/>
                    <a:pt x="4818487" y="2666245"/>
                  </a:cubicBezTo>
                  <a:cubicBezTo>
                    <a:pt x="4818487" y="2673286"/>
                    <a:pt x="4818487" y="2682674"/>
                    <a:pt x="4818487" y="2689715"/>
                  </a:cubicBezTo>
                  <a:cubicBezTo>
                    <a:pt x="4816139" y="2694409"/>
                    <a:pt x="4816139" y="2699103"/>
                    <a:pt x="4816139" y="2703798"/>
                  </a:cubicBezTo>
                  <a:close/>
                  <a:moveTo>
                    <a:pt x="4816139" y="2882173"/>
                  </a:moveTo>
                  <a:cubicBezTo>
                    <a:pt x="4816139" y="2889214"/>
                    <a:pt x="4813793" y="2896255"/>
                    <a:pt x="4811445" y="2903296"/>
                  </a:cubicBezTo>
                  <a:cubicBezTo>
                    <a:pt x="4806751" y="2926767"/>
                    <a:pt x="4802057" y="2947890"/>
                    <a:pt x="4797363" y="2971361"/>
                  </a:cubicBezTo>
                  <a:cubicBezTo>
                    <a:pt x="4797363" y="2973708"/>
                    <a:pt x="4797363" y="2976055"/>
                    <a:pt x="4795016" y="2978402"/>
                  </a:cubicBezTo>
                  <a:cubicBezTo>
                    <a:pt x="4790322" y="2994831"/>
                    <a:pt x="4785628" y="3013608"/>
                    <a:pt x="4783281" y="3030037"/>
                  </a:cubicBezTo>
                  <a:cubicBezTo>
                    <a:pt x="4778587" y="3048813"/>
                    <a:pt x="4771546" y="3067590"/>
                    <a:pt x="4766852" y="3086366"/>
                  </a:cubicBezTo>
                  <a:cubicBezTo>
                    <a:pt x="4766852" y="3084019"/>
                    <a:pt x="4769198" y="3079325"/>
                    <a:pt x="4769198" y="3076978"/>
                  </a:cubicBezTo>
                  <a:cubicBezTo>
                    <a:pt x="4773892" y="3058201"/>
                    <a:pt x="4776240" y="3039425"/>
                    <a:pt x="4780934" y="3020649"/>
                  </a:cubicBezTo>
                  <a:cubicBezTo>
                    <a:pt x="4780934" y="3018302"/>
                    <a:pt x="4780934" y="3015955"/>
                    <a:pt x="4783281" y="3013608"/>
                  </a:cubicBezTo>
                  <a:cubicBezTo>
                    <a:pt x="4787975" y="2992484"/>
                    <a:pt x="4790322" y="2971361"/>
                    <a:pt x="4795016" y="2950237"/>
                  </a:cubicBezTo>
                  <a:cubicBezTo>
                    <a:pt x="4795016" y="2945543"/>
                    <a:pt x="4797363" y="2940849"/>
                    <a:pt x="4797363" y="2933808"/>
                  </a:cubicBezTo>
                  <a:cubicBezTo>
                    <a:pt x="4799710" y="2912685"/>
                    <a:pt x="4802057" y="2891561"/>
                    <a:pt x="4804404" y="2870438"/>
                  </a:cubicBezTo>
                  <a:cubicBezTo>
                    <a:pt x="4804404" y="2868091"/>
                    <a:pt x="4804404" y="2865744"/>
                    <a:pt x="4804404" y="2865744"/>
                  </a:cubicBezTo>
                  <a:cubicBezTo>
                    <a:pt x="4806751" y="2849314"/>
                    <a:pt x="4806751" y="2832885"/>
                    <a:pt x="4809098" y="2816456"/>
                  </a:cubicBezTo>
                  <a:cubicBezTo>
                    <a:pt x="4811445" y="2821150"/>
                    <a:pt x="4816139" y="2825844"/>
                    <a:pt x="4823181" y="2825844"/>
                  </a:cubicBezTo>
                  <a:cubicBezTo>
                    <a:pt x="4820833" y="2846967"/>
                    <a:pt x="4818487" y="2863397"/>
                    <a:pt x="4816139" y="2882173"/>
                  </a:cubicBezTo>
                  <a:close/>
                  <a:moveTo>
                    <a:pt x="4743381" y="3170860"/>
                  </a:moveTo>
                  <a:cubicBezTo>
                    <a:pt x="4738687" y="3184942"/>
                    <a:pt x="4736340" y="3196677"/>
                    <a:pt x="4731646" y="3210759"/>
                  </a:cubicBezTo>
                  <a:cubicBezTo>
                    <a:pt x="4729299" y="3210759"/>
                    <a:pt x="4729299" y="3210759"/>
                    <a:pt x="4726952" y="3210759"/>
                  </a:cubicBezTo>
                  <a:cubicBezTo>
                    <a:pt x="4731646" y="3199024"/>
                    <a:pt x="4736340" y="3189636"/>
                    <a:pt x="4738687" y="3177901"/>
                  </a:cubicBezTo>
                  <a:cubicBezTo>
                    <a:pt x="4741034" y="3173207"/>
                    <a:pt x="4741034" y="3170860"/>
                    <a:pt x="4743381" y="3166166"/>
                  </a:cubicBezTo>
                  <a:cubicBezTo>
                    <a:pt x="4745728" y="3161472"/>
                    <a:pt x="4745728" y="3156777"/>
                    <a:pt x="4748075" y="3154431"/>
                  </a:cubicBezTo>
                  <a:cubicBezTo>
                    <a:pt x="4748075" y="3154431"/>
                    <a:pt x="4748075" y="3156777"/>
                    <a:pt x="4748075" y="3156777"/>
                  </a:cubicBezTo>
                  <a:cubicBezTo>
                    <a:pt x="4748075" y="3161472"/>
                    <a:pt x="4745728" y="3166166"/>
                    <a:pt x="4743381" y="3170860"/>
                  </a:cubicBezTo>
                  <a:close/>
                  <a:moveTo>
                    <a:pt x="4391324" y="3867932"/>
                  </a:moveTo>
                  <a:cubicBezTo>
                    <a:pt x="4386630" y="3872627"/>
                    <a:pt x="4384283" y="3879668"/>
                    <a:pt x="4379589" y="3884362"/>
                  </a:cubicBezTo>
                  <a:cubicBezTo>
                    <a:pt x="4367854" y="3898444"/>
                    <a:pt x="4358465" y="3912527"/>
                    <a:pt x="4346730" y="3928956"/>
                  </a:cubicBezTo>
                  <a:cubicBezTo>
                    <a:pt x="4342036" y="3935997"/>
                    <a:pt x="4337342" y="3940691"/>
                    <a:pt x="4332648" y="3947732"/>
                  </a:cubicBezTo>
                  <a:cubicBezTo>
                    <a:pt x="4323260" y="3961814"/>
                    <a:pt x="4311524" y="3973550"/>
                    <a:pt x="4299789" y="3987632"/>
                  </a:cubicBezTo>
                  <a:cubicBezTo>
                    <a:pt x="4295095" y="3994673"/>
                    <a:pt x="4290401" y="3999367"/>
                    <a:pt x="4283360" y="4006408"/>
                  </a:cubicBezTo>
                  <a:cubicBezTo>
                    <a:pt x="4273972" y="4018144"/>
                    <a:pt x="4262237" y="4029879"/>
                    <a:pt x="4252848" y="4041614"/>
                  </a:cubicBezTo>
                  <a:cubicBezTo>
                    <a:pt x="4245807" y="4048655"/>
                    <a:pt x="4238766" y="4058043"/>
                    <a:pt x="4231725" y="4065085"/>
                  </a:cubicBezTo>
                  <a:cubicBezTo>
                    <a:pt x="4222337" y="4074473"/>
                    <a:pt x="4212948" y="4083861"/>
                    <a:pt x="4205907" y="4093249"/>
                  </a:cubicBezTo>
                  <a:cubicBezTo>
                    <a:pt x="4198866" y="4102637"/>
                    <a:pt x="4189478" y="4109678"/>
                    <a:pt x="4182437" y="4119066"/>
                  </a:cubicBezTo>
                  <a:cubicBezTo>
                    <a:pt x="4182437" y="4119066"/>
                    <a:pt x="4182437" y="4119066"/>
                    <a:pt x="4182437" y="4116720"/>
                  </a:cubicBezTo>
                  <a:cubicBezTo>
                    <a:pt x="4184784" y="4114372"/>
                    <a:pt x="4184784" y="4112026"/>
                    <a:pt x="4187131" y="4107331"/>
                  </a:cubicBezTo>
                  <a:cubicBezTo>
                    <a:pt x="4187131" y="4104984"/>
                    <a:pt x="4189478" y="4102637"/>
                    <a:pt x="4189478" y="4100290"/>
                  </a:cubicBezTo>
                  <a:cubicBezTo>
                    <a:pt x="4191825" y="4097943"/>
                    <a:pt x="4191825" y="4095596"/>
                    <a:pt x="4194172" y="4090902"/>
                  </a:cubicBezTo>
                  <a:cubicBezTo>
                    <a:pt x="4196519" y="4086208"/>
                    <a:pt x="4198866" y="4081514"/>
                    <a:pt x="4198866" y="4076820"/>
                  </a:cubicBezTo>
                  <a:cubicBezTo>
                    <a:pt x="4198866" y="4074473"/>
                    <a:pt x="4201213" y="4072125"/>
                    <a:pt x="4201213" y="4072125"/>
                  </a:cubicBezTo>
                  <a:cubicBezTo>
                    <a:pt x="4205907" y="4060390"/>
                    <a:pt x="4208254" y="4046308"/>
                    <a:pt x="4212948" y="4029879"/>
                  </a:cubicBezTo>
                  <a:cubicBezTo>
                    <a:pt x="4224684" y="4029879"/>
                    <a:pt x="4231725" y="4020490"/>
                    <a:pt x="4231725" y="4008755"/>
                  </a:cubicBezTo>
                  <a:cubicBezTo>
                    <a:pt x="4231725" y="4006408"/>
                    <a:pt x="4231725" y="4004061"/>
                    <a:pt x="4229378" y="4001714"/>
                  </a:cubicBezTo>
                  <a:cubicBezTo>
                    <a:pt x="4231725" y="3999367"/>
                    <a:pt x="4234072" y="3997020"/>
                    <a:pt x="4234072" y="3994673"/>
                  </a:cubicBezTo>
                  <a:cubicBezTo>
                    <a:pt x="4238766" y="3989979"/>
                    <a:pt x="4243460" y="3987632"/>
                    <a:pt x="4248154" y="3982938"/>
                  </a:cubicBezTo>
                  <a:cubicBezTo>
                    <a:pt x="4250501" y="3980591"/>
                    <a:pt x="4252848" y="3978244"/>
                    <a:pt x="4257542" y="3975897"/>
                  </a:cubicBezTo>
                  <a:cubicBezTo>
                    <a:pt x="4269277" y="3966508"/>
                    <a:pt x="4281013" y="3957120"/>
                    <a:pt x="4292748" y="3945385"/>
                  </a:cubicBezTo>
                  <a:cubicBezTo>
                    <a:pt x="4295095" y="3943038"/>
                    <a:pt x="4297442" y="3940691"/>
                    <a:pt x="4299789" y="3940691"/>
                  </a:cubicBezTo>
                  <a:cubicBezTo>
                    <a:pt x="4311524" y="3931303"/>
                    <a:pt x="4320913" y="3921915"/>
                    <a:pt x="4332648" y="3910179"/>
                  </a:cubicBezTo>
                  <a:cubicBezTo>
                    <a:pt x="4334995" y="3907832"/>
                    <a:pt x="4337342" y="3905485"/>
                    <a:pt x="4339689" y="3903138"/>
                  </a:cubicBezTo>
                  <a:cubicBezTo>
                    <a:pt x="4351424" y="3891403"/>
                    <a:pt x="4363159" y="3879668"/>
                    <a:pt x="4374895" y="3867932"/>
                  </a:cubicBezTo>
                  <a:cubicBezTo>
                    <a:pt x="4377242" y="3865586"/>
                    <a:pt x="4379589" y="3863238"/>
                    <a:pt x="4381936" y="3858544"/>
                  </a:cubicBezTo>
                  <a:cubicBezTo>
                    <a:pt x="4393671" y="3846809"/>
                    <a:pt x="4403059" y="3835074"/>
                    <a:pt x="4414795" y="3820992"/>
                  </a:cubicBezTo>
                  <a:cubicBezTo>
                    <a:pt x="4414795" y="3818645"/>
                    <a:pt x="4417141" y="3818645"/>
                    <a:pt x="4417141" y="3816298"/>
                  </a:cubicBezTo>
                  <a:cubicBezTo>
                    <a:pt x="4428877" y="3802215"/>
                    <a:pt x="4440612" y="3788133"/>
                    <a:pt x="4450000" y="3774051"/>
                  </a:cubicBezTo>
                  <a:cubicBezTo>
                    <a:pt x="4452347" y="3771704"/>
                    <a:pt x="4454694" y="3767009"/>
                    <a:pt x="4457041" y="3764663"/>
                  </a:cubicBezTo>
                  <a:cubicBezTo>
                    <a:pt x="4464082" y="3752927"/>
                    <a:pt x="4473471" y="3741192"/>
                    <a:pt x="4480512" y="3729457"/>
                  </a:cubicBezTo>
                  <a:cubicBezTo>
                    <a:pt x="4478165" y="3731804"/>
                    <a:pt x="4475818" y="3736498"/>
                    <a:pt x="4473471" y="3738845"/>
                  </a:cubicBezTo>
                  <a:cubicBezTo>
                    <a:pt x="4450000" y="3783439"/>
                    <a:pt x="4421835" y="3828033"/>
                    <a:pt x="4391324" y="3867932"/>
                  </a:cubicBezTo>
                  <a:close/>
                  <a:moveTo>
                    <a:pt x="4065084" y="4229378"/>
                  </a:moveTo>
                  <a:cubicBezTo>
                    <a:pt x="4051002" y="4241113"/>
                    <a:pt x="4036920" y="4252848"/>
                    <a:pt x="4025185" y="4264584"/>
                  </a:cubicBezTo>
                  <a:cubicBezTo>
                    <a:pt x="4018143" y="4269278"/>
                    <a:pt x="4011102" y="4276319"/>
                    <a:pt x="4004061" y="4281013"/>
                  </a:cubicBezTo>
                  <a:cubicBezTo>
                    <a:pt x="3997020" y="4285707"/>
                    <a:pt x="3989979" y="4292748"/>
                    <a:pt x="3982938" y="4297442"/>
                  </a:cubicBezTo>
                  <a:cubicBezTo>
                    <a:pt x="3978244" y="4299789"/>
                    <a:pt x="3975897" y="4302136"/>
                    <a:pt x="3971203" y="4304483"/>
                  </a:cubicBezTo>
                  <a:cubicBezTo>
                    <a:pt x="3964161" y="4309177"/>
                    <a:pt x="3957120" y="4313871"/>
                    <a:pt x="3950079" y="4318565"/>
                  </a:cubicBezTo>
                  <a:cubicBezTo>
                    <a:pt x="3947732" y="4320913"/>
                    <a:pt x="3945385" y="4320913"/>
                    <a:pt x="3943038" y="4323260"/>
                  </a:cubicBezTo>
                  <a:cubicBezTo>
                    <a:pt x="3928956" y="4332648"/>
                    <a:pt x="3914874" y="4342036"/>
                    <a:pt x="3900791" y="4351424"/>
                  </a:cubicBezTo>
                  <a:cubicBezTo>
                    <a:pt x="3898444" y="4353771"/>
                    <a:pt x="3896097" y="4353771"/>
                    <a:pt x="3891403" y="4356118"/>
                  </a:cubicBezTo>
                  <a:cubicBezTo>
                    <a:pt x="3884362" y="4360812"/>
                    <a:pt x="3877321" y="4365506"/>
                    <a:pt x="3870279" y="4367854"/>
                  </a:cubicBezTo>
                  <a:cubicBezTo>
                    <a:pt x="3865585" y="4370201"/>
                    <a:pt x="3860891" y="4372548"/>
                    <a:pt x="3858544" y="4374895"/>
                  </a:cubicBezTo>
                  <a:cubicBezTo>
                    <a:pt x="3853850" y="4377242"/>
                    <a:pt x="3849156" y="4379589"/>
                    <a:pt x="3846809" y="4381936"/>
                  </a:cubicBezTo>
                  <a:cubicBezTo>
                    <a:pt x="3849156" y="4379589"/>
                    <a:pt x="3851503" y="4377242"/>
                    <a:pt x="3853850" y="4374895"/>
                  </a:cubicBezTo>
                  <a:cubicBezTo>
                    <a:pt x="3863239" y="4367854"/>
                    <a:pt x="3872627" y="4360812"/>
                    <a:pt x="3879668" y="4353771"/>
                  </a:cubicBezTo>
                  <a:cubicBezTo>
                    <a:pt x="3886709" y="4346730"/>
                    <a:pt x="3893750" y="4342036"/>
                    <a:pt x="3900791" y="4334995"/>
                  </a:cubicBezTo>
                  <a:cubicBezTo>
                    <a:pt x="3910180" y="4327954"/>
                    <a:pt x="3919568" y="4318565"/>
                    <a:pt x="3926609" y="4311525"/>
                  </a:cubicBezTo>
                  <a:cubicBezTo>
                    <a:pt x="3933650" y="4304483"/>
                    <a:pt x="3940691" y="4299789"/>
                    <a:pt x="3947732" y="4292748"/>
                  </a:cubicBezTo>
                  <a:cubicBezTo>
                    <a:pt x="3957120" y="4285707"/>
                    <a:pt x="3966509" y="4276319"/>
                    <a:pt x="3973550" y="4266930"/>
                  </a:cubicBezTo>
                  <a:cubicBezTo>
                    <a:pt x="3980591" y="4259889"/>
                    <a:pt x="3987632" y="4255195"/>
                    <a:pt x="3992326" y="4248154"/>
                  </a:cubicBezTo>
                  <a:cubicBezTo>
                    <a:pt x="4001714" y="4238766"/>
                    <a:pt x="4011102" y="4229378"/>
                    <a:pt x="4020491" y="4222337"/>
                  </a:cubicBezTo>
                  <a:cubicBezTo>
                    <a:pt x="4027532" y="4215296"/>
                    <a:pt x="4032226" y="4210602"/>
                    <a:pt x="4039267" y="4203560"/>
                  </a:cubicBezTo>
                  <a:cubicBezTo>
                    <a:pt x="4048655" y="4194172"/>
                    <a:pt x="4058043" y="4184784"/>
                    <a:pt x="4067432" y="4173049"/>
                  </a:cubicBezTo>
                  <a:cubicBezTo>
                    <a:pt x="4072126" y="4168354"/>
                    <a:pt x="4079167" y="4161313"/>
                    <a:pt x="4083861" y="4156619"/>
                  </a:cubicBezTo>
                  <a:cubicBezTo>
                    <a:pt x="4095596" y="4144884"/>
                    <a:pt x="4104984" y="4133149"/>
                    <a:pt x="4116719" y="4121414"/>
                  </a:cubicBezTo>
                  <a:cubicBezTo>
                    <a:pt x="4121414" y="4116720"/>
                    <a:pt x="4123761" y="4114372"/>
                    <a:pt x="4128455" y="4109678"/>
                  </a:cubicBezTo>
                  <a:cubicBezTo>
                    <a:pt x="4154272" y="4081514"/>
                    <a:pt x="4177743" y="4053349"/>
                    <a:pt x="4201213" y="4022838"/>
                  </a:cubicBezTo>
                  <a:cubicBezTo>
                    <a:pt x="4203560" y="4025185"/>
                    <a:pt x="4203560" y="4025185"/>
                    <a:pt x="4205907" y="4025185"/>
                  </a:cubicBezTo>
                  <a:cubicBezTo>
                    <a:pt x="4205907" y="4025185"/>
                    <a:pt x="4205907" y="4027532"/>
                    <a:pt x="4205907" y="4027532"/>
                  </a:cubicBezTo>
                  <a:cubicBezTo>
                    <a:pt x="4205907" y="4029879"/>
                    <a:pt x="4203560" y="4034573"/>
                    <a:pt x="4203560" y="4036920"/>
                  </a:cubicBezTo>
                  <a:cubicBezTo>
                    <a:pt x="4203560" y="4039267"/>
                    <a:pt x="4201213" y="4043961"/>
                    <a:pt x="4201213" y="4046308"/>
                  </a:cubicBezTo>
                  <a:cubicBezTo>
                    <a:pt x="4198866" y="4048655"/>
                    <a:pt x="4198866" y="4053349"/>
                    <a:pt x="4196519" y="4055696"/>
                  </a:cubicBezTo>
                  <a:cubicBezTo>
                    <a:pt x="4196519" y="4058043"/>
                    <a:pt x="4194172" y="4062737"/>
                    <a:pt x="4194172" y="4065085"/>
                  </a:cubicBezTo>
                  <a:cubicBezTo>
                    <a:pt x="4191825" y="4067431"/>
                    <a:pt x="4191825" y="4072125"/>
                    <a:pt x="4189478" y="4074473"/>
                  </a:cubicBezTo>
                  <a:cubicBezTo>
                    <a:pt x="4189478" y="4076820"/>
                    <a:pt x="4187131" y="4079167"/>
                    <a:pt x="4187131" y="4081514"/>
                  </a:cubicBezTo>
                  <a:cubicBezTo>
                    <a:pt x="4184784" y="4086208"/>
                    <a:pt x="4184784" y="4088555"/>
                    <a:pt x="4182437" y="4093249"/>
                  </a:cubicBezTo>
                  <a:cubicBezTo>
                    <a:pt x="4182437" y="4095596"/>
                    <a:pt x="4180090" y="4097943"/>
                    <a:pt x="4180090" y="4100290"/>
                  </a:cubicBezTo>
                  <a:cubicBezTo>
                    <a:pt x="4177743" y="4104984"/>
                    <a:pt x="4175395" y="4109678"/>
                    <a:pt x="4173049" y="4112026"/>
                  </a:cubicBezTo>
                  <a:cubicBezTo>
                    <a:pt x="4173049" y="4112026"/>
                    <a:pt x="4173049" y="4114372"/>
                    <a:pt x="4170701" y="4116720"/>
                  </a:cubicBezTo>
                  <a:cubicBezTo>
                    <a:pt x="4168355" y="4121414"/>
                    <a:pt x="4166007" y="4123761"/>
                    <a:pt x="4163660" y="4128455"/>
                  </a:cubicBezTo>
                  <a:cubicBezTo>
                    <a:pt x="4161313" y="4126108"/>
                    <a:pt x="4156619" y="4126108"/>
                    <a:pt x="4154272" y="4126108"/>
                  </a:cubicBezTo>
                  <a:cubicBezTo>
                    <a:pt x="4142537" y="4126108"/>
                    <a:pt x="4133149" y="4135496"/>
                    <a:pt x="4133149" y="4147231"/>
                  </a:cubicBezTo>
                  <a:cubicBezTo>
                    <a:pt x="4133149" y="4151925"/>
                    <a:pt x="4135496" y="4156619"/>
                    <a:pt x="4137843" y="4161313"/>
                  </a:cubicBezTo>
                  <a:cubicBezTo>
                    <a:pt x="4119067" y="4180090"/>
                    <a:pt x="4102637" y="4196519"/>
                    <a:pt x="4083861" y="4212948"/>
                  </a:cubicBezTo>
                  <a:cubicBezTo>
                    <a:pt x="4079167" y="4217643"/>
                    <a:pt x="4072126" y="4222337"/>
                    <a:pt x="4065084" y="4229378"/>
                  </a:cubicBezTo>
                  <a:close/>
                  <a:moveTo>
                    <a:pt x="3797521" y="4417142"/>
                  </a:moveTo>
                  <a:cubicBezTo>
                    <a:pt x="3776398" y="4433571"/>
                    <a:pt x="3752927" y="4450000"/>
                    <a:pt x="3731804" y="4466429"/>
                  </a:cubicBezTo>
                  <a:cubicBezTo>
                    <a:pt x="3727110" y="4468777"/>
                    <a:pt x="3722416" y="4473471"/>
                    <a:pt x="3717721" y="4475818"/>
                  </a:cubicBezTo>
                  <a:cubicBezTo>
                    <a:pt x="3708333" y="4482859"/>
                    <a:pt x="3698945" y="4487553"/>
                    <a:pt x="3689557" y="4494594"/>
                  </a:cubicBezTo>
                  <a:cubicBezTo>
                    <a:pt x="3698945" y="4487553"/>
                    <a:pt x="3708333" y="4480512"/>
                    <a:pt x="3717721" y="4475818"/>
                  </a:cubicBezTo>
                  <a:cubicBezTo>
                    <a:pt x="3722416" y="4471123"/>
                    <a:pt x="3727110" y="4468777"/>
                    <a:pt x="3731804" y="4464083"/>
                  </a:cubicBezTo>
                  <a:cubicBezTo>
                    <a:pt x="3755274" y="4447653"/>
                    <a:pt x="3776398" y="4431224"/>
                    <a:pt x="3797521" y="4414794"/>
                  </a:cubicBezTo>
                  <a:cubicBezTo>
                    <a:pt x="3802215" y="4410100"/>
                    <a:pt x="3806909" y="4407753"/>
                    <a:pt x="3811603" y="4403059"/>
                  </a:cubicBezTo>
                  <a:cubicBezTo>
                    <a:pt x="3813950" y="4400712"/>
                    <a:pt x="3816298" y="4398365"/>
                    <a:pt x="3820992" y="4396018"/>
                  </a:cubicBezTo>
                  <a:cubicBezTo>
                    <a:pt x="3823339" y="4393671"/>
                    <a:pt x="3825686" y="4393671"/>
                    <a:pt x="3828033" y="4391324"/>
                  </a:cubicBezTo>
                  <a:cubicBezTo>
                    <a:pt x="3823339" y="4396018"/>
                    <a:pt x="3816298" y="4400712"/>
                    <a:pt x="3811603" y="4405406"/>
                  </a:cubicBezTo>
                  <a:cubicBezTo>
                    <a:pt x="3806909" y="4407753"/>
                    <a:pt x="3802215" y="4412447"/>
                    <a:pt x="3797521" y="4417142"/>
                  </a:cubicBezTo>
                  <a:close/>
                  <a:moveTo>
                    <a:pt x="3278824" y="4705828"/>
                  </a:moveTo>
                  <a:cubicBezTo>
                    <a:pt x="3269436" y="4710522"/>
                    <a:pt x="3260047" y="4712869"/>
                    <a:pt x="3250659" y="4717563"/>
                  </a:cubicBezTo>
                  <a:cubicBezTo>
                    <a:pt x="3234230" y="4722258"/>
                    <a:pt x="3217801" y="4729299"/>
                    <a:pt x="3201371" y="4733993"/>
                  </a:cubicBezTo>
                  <a:cubicBezTo>
                    <a:pt x="3199024" y="4733993"/>
                    <a:pt x="3199024" y="4733993"/>
                    <a:pt x="3196677" y="4733993"/>
                  </a:cubicBezTo>
                  <a:cubicBezTo>
                    <a:pt x="3170860" y="4741034"/>
                    <a:pt x="3142695" y="4748075"/>
                    <a:pt x="3116878" y="4755116"/>
                  </a:cubicBezTo>
                  <a:cubicBezTo>
                    <a:pt x="3133307" y="4750422"/>
                    <a:pt x="3147389" y="4745728"/>
                    <a:pt x="3163819" y="4743381"/>
                  </a:cubicBezTo>
                  <a:cubicBezTo>
                    <a:pt x="3173207" y="4741034"/>
                    <a:pt x="3182595" y="4738687"/>
                    <a:pt x="3191983" y="4736340"/>
                  </a:cubicBezTo>
                  <a:cubicBezTo>
                    <a:pt x="3208412" y="4731646"/>
                    <a:pt x="3224842" y="4724605"/>
                    <a:pt x="3243618" y="4719911"/>
                  </a:cubicBezTo>
                  <a:cubicBezTo>
                    <a:pt x="3250659" y="4717563"/>
                    <a:pt x="3257701" y="4715216"/>
                    <a:pt x="3267089" y="4712869"/>
                  </a:cubicBezTo>
                  <a:cubicBezTo>
                    <a:pt x="3290559" y="4705828"/>
                    <a:pt x="3314030" y="4696440"/>
                    <a:pt x="3335153" y="4687052"/>
                  </a:cubicBezTo>
                  <a:cubicBezTo>
                    <a:pt x="3335153" y="4687052"/>
                    <a:pt x="3335153" y="4687052"/>
                    <a:pt x="3332806" y="4687052"/>
                  </a:cubicBezTo>
                  <a:cubicBezTo>
                    <a:pt x="3314030" y="4694093"/>
                    <a:pt x="3297600" y="4698787"/>
                    <a:pt x="3278824" y="4705828"/>
                  </a:cubicBezTo>
                  <a:close/>
                  <a:moveTo>
                    <a:pt x="2753086" y="4830222"/>
                  </a:moveTo>
                  <a:cubicBezTo>
                    <a:pt x="2748391" y="4832569"/>
                    <a:pt x="2746044" y="4832569"/>
                    <a:pt x="2741350" y="4834916"/>
                  </a:cubicBezTo>
                  <a:cubicBezTo>
                    <a:pt x="2739003" y="4834916"/>
                    <a:pt x="2736656" y="4837263"/>
                    <a:pt x="2734309" y="4837263"/>
                  </a:cubicBezTo>
                  <a:cubicBezTo>
                    <a:pt x="2731962" y="4837263"/>
                    <a:pt x="2729615" y="4837263"/>
                    <a:pt x="2727268" y="4839610"/>
                  </a:cubicBezTo>
                  <a:cubicBezTo>
                    <a:pt x="2731962" y="4837263"/>
                    <a:pt x="2736656" y="4837263"/>
                    <a:pt x="2739003" y="4834916"/>
                  </a:cubicBezTo>
                  <a:cubicBezTo>
                    <a:pt x="2739003" y="4834916"/>
                    <a:pt x="2739003" y="4834916"/>
                    <a:pt x="2741350" y="4834916"/>
                  </a:cubicBezTo>
                  <a:cubicBezTo>
                    <a:pt x="2748391" y="4832569"/>
                    <a:pt x="2755433" y="4830222"/>
                    <a:pt x="2762474" y="4825528"/>
                  </a:cubicBezTo>
                  <a:cubicBezTo>
                    <a:pt x="2762474" y="4825528"/>
                    <a:pt x="2762474" y="4825528"/>
                    <a:pt x="2762474" y="4825528"/>
                  </a:cubicBezTo>
                  <a:cubicBezTo>
                    <a:pt x="2762474" y="4825528"/>
                    <a:pt x="2760127" y="4825528"/>
                    <a:pt x="2760127" y="4827875"/>
                  </a:cubicBezTo>
                  <a:cubicBezTo>
                    <a:pt x="2757780" y="4827875"/>
                    <a:pt x="2755433" y="4827875"/>
                    <a:pt x="2753086" y="4830222"/>
                  </a:cubicBezTo>
                  <a:close/>
                  <a:moveTo>
                    <a:pt x="2401029" y="4853692"/>
                  </a:moveTo>
                  <a:cubicBezTo>
                    <a:pt x="2393987" y="4853692"/>
                    <a:pt x="2386946" y="4853692"/>
                    <a:pt x="2379905" y="4853692"/>
                  </a:cubicBezTo>
                  <a:cubicBezTo>
                    <a:pt x="2365823" y="4853692"/>
                    <a:pt x="2349394" y="4853692"/>
                    <a:pt x="2335311" y="4851345"/>
                  </a:cubicBezTo>
                  <a:cubicBezTo>
                    <a:pt x="2325923" y="4851345"/>
                    <a:pt x="2316535" y="4848998"/>
                    <a:pt x="2309494" y="4848998"/>
                  </a:cubicBezTo>
                  <a:cubicBezTo>
                    <a:pt x="2295412" y="4848998"/>
                    <a:pt x="2283676" y="4846651"/>
                    <a:pt x="2269594" y="4846651"/>
                  </a:cubicBezTo>
                  <a:cubicBezTo>
                    <a:pt x="2260206" y="4846651"/>
                    <a:pt x="2250818" y="4844304"/>
                    <a:pt x="2241429" y="4844304"/>
                  </a:cubicBezTo>
                  <a:cubicBezTo>
                    <a:pt x="2229694" y="4841957"/>
                    <a:pt x="2215612" y="4841957"/>
                    <a:pt x="2203877" y="4839610"/>
                  </a:cubicBezTo>
                  <a:cubicBezTo>
                    <a:pt x="2194488" y="4837263"/>
                    <a:pt x="2185100" y="4837263"/>
                    <a:pt x="2175712" y="4834916"/>
                  </a:cubicBezTo>
                  <a:cubicBezTo>
                    <a:pt x="2163977" y="4832569"/>
                    <a:pt x="2149895" y="4832569"/>
                    <a:pt x="2138159" y="4830222"/>
                  </a:cubicBezTo>
                  <a:cubicBezTo>
                    <a:pt x="2128771" y="4827875"/>
                    <a:pt x="2119383" y="4827875"/>
                    <a:pt x="2107648" y="4825528"/>
                  </a:cubicBezTo>
                  <a:cubicBezTo>
                    <a:pt x="2105301" y="4825528"/>
                    <a:pt x="2100607" y="4825528"/>
                    <a:pt x="2098260" y="4823180"/>
                  </a:cubicBezTo>
                  <a:cubicBezTo>
                    <a:pt x="2098260" y="4823180"/>
                    <a:pt x="2098260" y="4823180"/>
                    <a:pt x="2100607" y="4823180"/>
                  </a:cubicBezTo>
                  <a:cubicBezTo>
                    <a:pt x="2112342" y="4825528"/>
                    <a:pt x="2124077" y="4825528"/>
                    <a:pt x="2135812" y="4827875"/>
                  </a:cubicBezTo>
                  <a:cubicBezTo>
                    <a:pt x="2142854" y="4827875"/>
                    <a:pt x="2152242" y="4830222"/>
                    <a:pt x="2159283" y="4830222"/>
                  </a:cubicBezTo>
                  <a:cubicBezTo>
                    <a:pt x="2171018" y="4830222"/>
                    <a:pt x="2185100" y="4832569"/>
                    <a:pt x="2196835" y="4832569"/>
                  </a:cubicBezTo>
                  <a:cubicBezTo>
                    <a:pt x="2203877" y="4832569"/>
                    <a:pt x="2213265" y="4832569"/>
                    <a:pt x="2220306" y="4834916"/>
                  </a:cubicBezTo>
                  <a:cubicBezTo>
                    <a:pt x="2234388" y="4834916"/>
                    <a:pt x="2246123" y="4837263"/>
                    <a:pt x="2260206" y="4837263"/>
                  </a:cubicBezTo>
                  <a:cubicBezTo>
                    <a:pt x="2267247" y="4837263"/>
                    <a:pt x="2274288" y="4837263"/>
                    <a:pt x="2278982" y="4837263"/>
                  </a:cubicBezTo>
                  <a:cubicBezTo>
                    <a:pt x="2300106" y="4837263"/>
                    <a:pt x="2318882" y="4837263"/>
                    <a:pt x="2340005" y="4837263"/>
                  </a:cubicBezTo>
                  <a:cubicBezTo>
                    <a:pt x="2368170" y="4837263"/>
                    <a:pt x="2396334" y="4837263"/>
                    <a:pt x="2426846" y="4834916"/>
                  </a:cubicBezTo>
                  <a:cubicBezTo>
                    <a:pt x="2431540" y="4834916"/>
                    <a:pt x="2436234" y="4834916"/>
                    <a:pt x="2443275" y="4834916"/>
                  </a:cubicBezTo>
                  <a:cubicBezTo>
                    <a:pt x="2466746" y="4832569"/>
                    <a:pt x="2490216" y="4832569"/>
                    <a:pt x="2513687" y="4830222"/>
                  </a:cubicBezTo>
                  <a:cubicBezTo>
                    <a:pt x="2520728" y="4830222"/>
                    <a:pt x="2525422" y="4827875"/>
                    <a:pt x="2532463" y="4827875"/>
                  </a:cubicBezTo>
                  <a:cubicBezTo>
                    <a:pt x="2534810" y="4827875"/>
                    <a:pt x="2537157" y="4827875"/>
                    <a:pt x="2539504" y="4827875"/>
                  </a:cubicBezTo>
                  <a:cubicBezTo>
                    <a:pt x="2539504" y="4827875"/>
                    <a:pt x="2541851" y="4827875"/>
                    <a:pt x="2541851" y="4827875"/>
                  </a:cubicBezTo>
                  <a:cubicBezTo>
                    <a:pt x="2551239" y="4827875"/>
                    <a:pt x="2558281" y="4825528"/>
                    <a:pt x="2567669" y="4825528"/>
                  </a:cubicBezTo>
                  <a:cubicBezTo>
                    <a:pt x="2577057" y="4825528"/>
                    <a:pt x="2588792" y="4823180"/>
                    <a:pt x="2598180" y="4823180"/>
                  </a:cubicBezTo>
                  <a:cubicBezTo>
                    <a:pt x="2607569" y="4823180"/>
                    <a:pt x="2614610" y="4820834"/>
                    <a:pt x="2623998" y="4820834"/>
                  </a:cubicBezTo>
                  <a:cubicBezTo>
                    <a:pt x="2633386" y="4820834"/>
                    <a:pt x="2642774" y="4818486"/>
                    <a:pt x="2652163" y="4818486"/>
                  </a:cubicBezTo>
                  <a:cubicBezTo>
                    <a:pt x="2656857" y="4818486"/>
                    <a:pt x="2659204" y="4818486"/>
                    <a:pt x="2663898" y="4816140"/>
                  </a:cubicBezTo>
                  <a:cubicBezTo>
                    <a:pt x="2666245" y="4823180"/>
                    <a:pt x="2673286" y="4830222"/>
                    <a:pt x="2682674" y="4830222"/>
                  </a:cubicBezTo>
                  <a:cubicBezTo>
                    <a:pt x="2685021" y="4830222"/>
                    <a:pt x="2685021" y="4830222"/>
                    <a:pt x="2687368" y="4830222"/>
                  </a:cubicBezTo>
                  <a:cubicBezTo>
                    <a:pt x="2687368" y="4830222"/>
                    <a:pt x="2687368" y="4830222"/>
                    <a:pt x="2687368" y="4830222"/>
                  </a:cubicBezTo>
                  <a:cubicBezTo>
                    <a:pt x="2682674" y="4834916"/>
                    <a:pt x="2680327" y="4839610"/>
                    <a:pt x="2680327" y="4844304"/>
                  </a:cubicBezTo>
                  <a:cubicBezTo>
                    <a:pt x="2680327" y="4844304"/>
                    <a:pt x="2680327" y="4844304"/>
                    <a:pt x="2680327" y="4844304"/>
                  </a:cubicBezTo>
                  <a:cubicBezTo>
                    <a:pt x="2612263" y="4851345"/>
                    <a:pt x="2541851" y="4853692"/>
                    <a:pt x="2471440" y="4853692"/>
                  </a:cubicBezTo>
                  <a:cubicBezTo>
                    <a:pt x="2445622" y="4856039"/>
                    <a:pt x="2422152" y="4856039"/>
                    <a:pt x="2401029" y="4853692"/>
                  </a:cubicBezTo>
                  <a:close/>
                  <a:moveTo>
                    <a:pt x="1898761" y="4792669"/>
                  </a:moveTo>
                  <a:lnTo>
                    <a:pt x="1898761" y="4792669"/>
                  </a:lnTo>
                  <a:cubicBezTo>
                    <a:pt x="1898761" y="4792669"/>
                    <a:pt x="1896414" y="4792669"/>
                    <a:pt x="1896414" y="4792669"/>
                  </a:cubicBezTo>
                  <a:cubicBezTo>
                    <a:pt x="1896414" y="4792669"/>
                    <a:pt x="1896414" y="4792669"/>
                    <a:pt x="1898761" y="4792669"/>
                  </a:cubicBezTo>
                  <a:close/>
                  <a:moveTo>
                    <a:pt x="1729773" y="4743381"/>
                  </a:moveTo>
                  <a:cubicBezTo>
                    <a:pt x="1720385" y="4741034"/>
                    <a:pt x="1713344" y="4738687"/>
                    <a:pt x="1703956" y="4736340"/>
                  </a:cubicBezTo>
                  <a:cubicBezTo>
                    <a:pt x="1708650" y="4736340"/>
                    <a:pt x="1710997" y="4733993"/>
                    <a:pt x="1715691" y="4731646"/>
                  </a:cubicBezTo>
                  <a:cubicBezTo>
                    <a:pt x="1722732" y="4733993"/>
                    <a:pt x="1727426" y="4736340"/>
                    <a:pt x="1734467" y="4738687"/>
                  </a:cubicBezTo>
                  <a:cubicBezTo>
                    <a:pt x="1739161" y="4741034"/>
                    <a:pt x="1746203" y="4743381"/>
                    <a:pt x="1750897" y="4743381"/>
                  </a:cubicBezTo>
                  <a:cubicBezTo>
                    <a:pt x="1755591" y="4745728"/>
                    <a:pt x="1760285" y="4748075"/>
                    <a:pt x="1764979" y="4750422"/>
                  </a:cubicBezTo>
                  <a:cubicBezTo>
                    <a:pt x="1769673" y="4752769"/>
                    <a:pt x="1772020" y="4752769"/>
                    <a:pt x="1776714" y="4755116"/>
                  </a:cubicBezTo>
                  <a:cubicBezTo>
                    <a:pt x="1776714" y="4755116"/>
                    <a:pt x="1779061" y="4755116"/>
                    <a:pt x="1779061" y="4755116"/>
                  </a:cubicBezTo>
                  <a:cubicBezTo>
                    <a:pt x="1772020" y="4752769"/>
                    <a:pt x="1764979" y="4750422"/>
                    <a:pt x="1757938" y="4750422"/>
                  </a:cubicBezTo>
                  <a:cubicBezTo>
                    <a:pt x="1746203" y="4748075"/>
                    <a:pt x="1739161" y="4745728"/>
                    <a:pt x="1729773" y="4743381"/>
                  </a:cubicBezTo>
                  <a:close/>
                  <a:moveTo>
                    <a:pt x="1645280" y="4717563"/>
                  </a:moveTo>
                  <a:cubicBezTo>
                    <a:pt x="1635891" y="4715216"/>
                    <a:pt x="1626503" y="4710522"/>
                    <a:pt x="1619462" y="4708175"/>
                  </a:cubicBezTo>
                  <a:cubicBezTo>
                    <a:pt x="1610074" y="4705828"/>
                    <a:pt x="1600686" y="4701134"/>
                    <a:pt x="1591298" y="4698787"/>
                  </a:cubicBezTo>
                  <a:cubicBezTo>
                    <a:pt x="1581909" y="4696440"/>
                    <a:pt x="1574868" y="4691746"/>
                    <a:pt x="1565480" y="4689399"/>
                  </a:cubicBezTo>
                  <a:cubicBezTo>
                    <a:pt x="1556092" y="4684705"/>
                    <a:pt x="1546704" y="4682358"/>
                    <a:pt x="1537315" y="4677664"/>
                  </a:cubicBezTo>
                  <a:cubicBezTo>
                    <a:pt x="1527927" y="4675317"/>
                    <a:pt x="1520886" y="4670622"/>
                    <a:pt x="1511498" y="4668276"/>
                  </a:cubicBezTo>
                  <a:cubicBezTo>
                    <a:pt x="1502110" y="4663582"/>
                    <a:pt x="1492722" y="4661234"/>
                    <a:pt x="1483333" y="4656540"/>
                  </a:cubicBezTo>
                  <a:cubicBezTo>
                    <a:pt x="1473945" y="4654193"/>
                    <a:pt x="1466904" y="4649499"/>
                    <a:pt x="1457516" y="4644805"/>
                  </a:cubicBezTo>
                  <a:cubicBezTo>
                    <a:pt x="1448128" y="4640111"/>
                    <a:pt x="1438739" y="4635417"/>
                    <a:pt x="1429351" y="4633070"/>
                  </a:cubicBezTo>
                  <a:cubicBezTo>
                    <a:pt x="1419963" y="4628376"/>
                    <a:pt x="1412922" y="4626029"/>
                    <a:pt x="1403534" y="4621335"/>
                  </a:cubicBezTo>
                  <a:cubicBezTo>
                    <a:pt x="1394146" y="4616641"/>
                    <a:pt x="1384757" y="4611946"/>
                    <a:pt x="1375369" y="4607252"/>
                  </a:cubicBezTo>
                  <a:cubicBezTo>
                    <a:pt x="1368328" y="4602558"/>
                    <a:pt x="1358940" y="4600211"/>
                    <a:pt x="1351899" y="4595517"/>
                  </a:cubicBezTo>
                  <a:cubicBezTo>
                    <a:pt x="1342511" y="4590823"/>
                    <a:pt x="1333122" y="4586129"/>
                    <a:pt x="1323734" y="4581435"/>
                  </a:cubicBezTo>
                  <a:cubicBezTo>
                    <a:pt x="1316693" y="4576741"/>
                    <a:pt x="1307305" y="4574394"/>
                    <a:pt x="1300264" y="4569700"/>
                  </a:cubicBezTo>
                  <a:cubicBezTo>
                    <a:pt x="1297917" y="4569700"/>
                    <a:pt x="1297917" y="4567352"/>
                    <a:pt x="1295570" y="4567352"/>
                  </a:cubicBezTo>
                  <a:cubicBezTo>
                    <a:pt x="1319040" y="4579088"/>
                    <a:pt x="1344858" y="4590823"/>
                    <a:pt x="1370675" y="4602558"/>
                  </a:cubicBezTo>
                  <a:cubicBezTo>
                    <a:pt x="1370675" y="4602558"/>
                    <a:pt x="1370675" y="4602558"/>
                    <a:pt x="1370675" y="4602558"/>
                  </a:cubicBezTo>
                  <a:cubicBezTo>
                    <a:pt x="1373022" y="4602558"/>
                    <a:pt x="1373022" y="4604905"/>
                    <a:pt x="1375369" y="4604905"/>
                  </a:cubicBezTo>
                  <a:cubicBezTo>
                    <a:pt x="1401187" y="4616641"/>
                    <a:pt x="1424657" y="4626029"/>
                    <a:pt x="1450475" y="4637764"/>
                  </a:cubicBezTo>
                  <a:cubicBezTo>
                    <a:pt x="1452822" y="4637764"/>
                    <a:pt x="1452822" y="4637764"/>
                    <a:pt x="1455169" y="4640111"/>
                  </a:cubicBezTo>
                  <a:cubicBezTo>
                    <a:pt x="1466904" y="4644805"/>
                    <a:pt x="1478639" y="4649499"/>
                    <a:pt x="1490375" y="4654193"/>
                  </a:cubicBezTo>
                  <a:cubicBezTo>
                    <a:pt x="1495069" y="4656540"/>
                    <a:pt x="1499763" y="4658887"/>
                    <a:pt x="1506804" y="4658887"/>
                  </a:cubicBezTo>
                  <a:cubicBezTo>
                    <a:pt x="1518539" y="4663582"/>
                    <a:pt x="1527927" y="4665928"/>
                    <a:pt x="1539662" y="4670622"/>
                  </a:cubicBezTo>
                  <a:cubicBezTo>
                    <a:pt x="1553745" y="4675317"/>
                    <a:pt x="1567827" y="4680011"/>
                    <a:pt x="1584256" y="4684705"/>
                  </a:cubicBezTo>
                  <a:cubicBezTo>
                    <a:pt x="1591298" y="4687052"/>
                    <a:pt x="1598339" y="4689399"/>
                    <a:pt x="1605380" y="4691746"/>
                  </a:cubicBezTo>
                  <a:cubicBezTo>
                    <a:pt x="1607727" y="4691746"/>
                    <a:pt x="1607727" y="4691746"/>
                    <a:pt x="1610074" y="4694093"/>
                  </a:cubicBezTo>
                  <a:cubicBezTo>
                    <a:pt x="1617115" y="4696440"/>
                    <a:pt x="1624156" y="4698787"/>
                    <a:pt x="1631197" y="4701134"/>
                  </a:cubicBezTo>
                  <a:cubicBezTo>
                    <a:pt x="1638239" y="4703481"/>
                    <a:pt x="1647627" y="4708175"/>
                    <a:pt x="1654668" y="4710522"/>
                  </a:cubicBezTo>
                  <a:cubicBezTo>
                    <a:pt x="1664056" y="4715216"/>
                    <a:pt x="1675791" y="4717563"/>
                    <a:pt x="1685179" y="4722258"/>
                  </a:cubicBezTo>
                  <a:cubicBezTo>
                    <a:pt x="1687526" y="4722258"/>
                    <a:pt x="1689873" y="4724605"/>
                    <a:pt x="1689873" y="4724605"/>
                  </a:cubicBezTo>
                  <a:cubicBezTo>
                    <a:pt x="1689873" y="4729299"/>
                    <a:pt x="1694567" y="4733993"/>
                    <a:pt x="1696915" y="4736340"/>
                  </a:cubicBezTo>
                  <a:cubicBezTo>
                    <a:pt x="1692220" y="4733993"/>
                    <a:pt x="1685179" y="4733993"/>
                    <a:pt x="1680485" y="4731646"/>
                  </a:cubicBezTo>
                  <a:cubicBezTo>
                    <a:pt x="1664056" y="4722258"/>
                    <a:pt x="1654668" y="4719911"/>
                    <a:pt x="1645280" y="4717563"/>
                  </a:cubicBezTo>
                  <a:close/>
                  <a:moveTo>
                    <a:pt x="959942" y="4349077"/>
                  </a:moveTo>
                  <a:cubicBezTo>
                    <a:pt x="957595" y="4346730"/>
                    <a:pt x="952901" y="4344383"/>
                    <a:pt x="950554" y="4342036"/>
                  </a:cubicBezTo>
                  <a:cubicBezTo>
                    <a:pt x="952901" y="4342036"/>
                    <a:pt x="952901" y="4342036"/>
                    <a:pt x="955248" y="4342036"/>
                  </a:cubicBezTo>
                  <a:cubicBezTo>
                    <a:pt x="957595" y="4342036"/>
                    <a:pt x="959942" y="4342036"/>
                    <a:pt x="962289" y="4339689"/>
                  </a:cubicBezTo>
                  <a:cubicBezTo>
                    <a:pt x="962289" y="4342036"/>
                    <a:pt x="962289" y="4342036"/>
                    <a:pt x="964636" y="4342036"/>
                  </a:cubicBezTo>
                  <a:cubicBezTo>
                    <a:pt x="964636" y="4342036"/>
                    <a:pt x="964636" y="4342036"/>
                    <a:pt x="964636" y="4344383"/>
                  </a:cubicBezTo>
                  <a:cubicBezTo>
                    <a:pt x="964636" y="4344383"/>
                    <a:pt x="962289" y="4346730"/>
                    <a:pt x="959942" y="4349077"/>
                  </a:cubicBezTo>
                  <a:close/>
                  <a:moveTo>
                    <a:pt x="924736" y="4311525"/>
                  </a:moveTo>
                  <a:cubicBezTo>
                    <a:pt x="913001" y="4304483"/>
                    <a:pt x="901266" y="4297442"/>
                    <a:pt x="891878" y="4288054"/>
                  </a:cubicBezTo>
                  <a:cubicBezTo>
                    <a:pt x="889531" y="4285707"/>
                    <a:pt x="887184" y="4283360"/>
                    <a:pt x="884837" y="4281013"/>
                  </a:cubicBezTo>
                  <a:cubicBezTo>
                    <a:pt x="877795" y="4276319"/>
                    <a:pt x="873101" y="4271625"/>
                    <a:pt x="866060" y="4264584"/>
                  </a:cubicBezTo>
                  <a:cubicBezTo>
                    <a:pt x="856672" y="4257542"/>
                    <a:pt x="849631" y="4248154"/>
                    <a:pt x="840243" y="4241113"/>
                  </a:cubicBezTo>
                  <a:cubicBezTo>
                    <a:pt x="833201" y="4236419"/>
                    <a:pt x="828507" y="4229378"/>
                    <a:pt x="821466" y="4224684"/>
                  </a:cubicBezTo>
                  <a:cubicBezTo>
                    <a:pt x="814425" y="4217643"/>
                    <a:pt x="805037" y="4210602"/>
                    <a:pt x="797996" y="4201213"/>
                  </a:cubicBezTo>
                  <a:cubicBezTo>
                    <a:pt x="790955" y="4194172"/>
                    <a:pt x="786261" y="4189478"/>
                    <a:pt x="779219" y="4182437"/>
                  </a:cubicBezTo>
                  <a:cubicBezTo>
                    <a:pt x="772178" y="4175396"/>
                    <a:pt x="762790" y="4166007"/>
                    <a:pt x="755749" y="4158966"/>
                  </a:cubicBezTo>
                  <a:cubicBezTo>
                    <a:pt x="748708" y="4151925"/>
                    <a:pt x="744014" y="4147231"/>
                    <a:pt x="736973" y="4140190"/>
                  </a:cubicBezTo>
                  <a:cubicBezTo>
                    <a:pt x="729931" y="4130802"/>
                    <a:pt x="720543" y="4123761"/>
                    <a:pt x="713502" y="4114372"/>
                  </a:cubicBezTo>
                  <a:cubicBezTo>
                    <a:pt x="708808" y="4109678"/>
                    <a:pt x="701767" y="4102637"/>
                    <a:pt x="697073" y="4095596"/>
                  </a:cubicBezTo>
                  <a:cubicBezTo>
                    <a:pt x="687685" y="4083861"/>
                    <a:pt x="675949" y="4074473"/>
                    <a:pt x="666561" y="4062737"/>
                  </a:cubicBezTo>
                  <a:cubicBezTo>
                    <a:pt x="664214" y="4058043"/>
                    <a:pt x="659520" y="4055696"/>
                    <a:pt x="657173" y="4051002"/>
                  </a:cubicBezTo>
                  <a:cubicBezTo>
                    <a:pt x="643091" y="4036920"/>
                    <a:pt x="631355" y="4020490"/>
                    <a:pt x="619620" y="4006408"/>
                  </a:cubicBezTo>
                  <a:cubicBezTo>
                    <a:pt x="619620" y="4006408"/>
                    <a:pt x="619620" y="4006408"/>
                    <a:pt x="619620" y="4004061"/>
                  </a:cubicBezTo>
                  <a:cubicBezTo>
                    <a:pt x="621967" y="4006408"/>
                    <a:pt x="621967" y="4006408"/>
                    <a:pt x="624314" y="4008755"/>
                  </a:cubicBezTo>
                  <a:cubicBezTo>
                    <a:pt x="629008" y="4015796"/>
                    <a:pt x="636050" y="4020490"/>
                    <a:pt x="640744" y="4027532"/>
                  </a:cubicBezTo>
                  <a:cubicBezTo>
                    <a:pt x="647785" y="4036920"/>
                    <a:pt x="657173" y="4046308"/>
                    <a:pt x="666561" y="4053349"/>
                  </a:cubicBezTo>
                  <a:cubicBezTo>
                    <a:pt x="673602" y="4060390"/>
                    <a:pt x="678296" y="4065085"/>
                    <a:pt x="685338" y="4072125"/>
                  </a:cubicBezTo>
                  <a:cubicBezTo>
                    <a:pt x="694726" y="4081514"/>
                    <a:pt x="701767" y="4088555"/>
                    <a:pt x="711155" y="4097943"/>
                  </a:cubicBezTo>
                  <a:cubicBezTo>
                    <a:pt x="718196" y="4104984"/>
                    <a:pt x="722890" y="4109678"/>
                    <a:pt x="729931" y="4116720"/>
                  </a:cubicBezTo>
                  <a:cubicBezTo>
                    <a:pt x="739320" y="4126108"/>
                    <a:pt x="746361" y="4133149"/>
                    <a:pt x="755749" y="4142537"/>
                  </a:cubicBezTo>
                  <a:cubicBezTo>
                    <a:pt x="762790" y="4147231"/>
                    <a:pt x="767484" y="4154272"/>
                    <a:pt x="774525" y="4158966"/>
                  </a:cubicBezTo>
                  <a:cubicBezTo>
                    <a:pt x="783914" y="4168354"/>
                    <a:pt x="793302" y="4175396"/>
                    <a:pt x="802690" y="4184784"/>
                  </a:cubicBezTo>
                  <a:cubicBezTo>
                    <a:pt x="809731" y="4189478"/>
                    <a:pt x="814425" y="4196519"/>
                    <a:pt x="821466" y="4201213"/>
                  </a:cubicBezTo>
                  <a:cubicBezTo>
                    <a:pt x="830854" y="4210602"/>
                    <a:pt x="840243" y="4217643"/>
                    <a:pt x="849631" y="4227031"/>
                  </a:cubicBezTo>
                  <a:cubicBezTo>
                    <a:pt x="854325" y="4231725"/>
                    <a:pt x="861366" y="4236419"/>
                    <a:pt x="866060" y="4241113"/>
                  </a:cubicBezTo>
                  <a:cubicBezTo>
                    <a:pt x="877795" y="4250501"/>
                    <a:pt x="887184" y="4259889"/>
                    <a:pt x="898919" y="4266930"/>
                  </a:cubicBezTo>
                  <a:cubicBezTo>
                    <a:pt x="903613" y="4271625"/>
                    <a:pt x="908307" y="4273972"/>
                    <a:pt x="913001" y="4278666"/>
                  </a:cubicBezTo>
                  <a:cubicBezTo>
                    <a:pt x="924736" y="4288054"/>
                    <a:pt x="934124" y="4295095"/>
                    <a:pt x="945860" y="4304483"/>
                  </a:cubicBezTo>
                  <a:cubicBezTo>
                    <a:pt x="943513" y="4306830"/>
                    <a:pt x="941166" y="4311525"/>
                    <a:pt x="941166" y="4313871"/>
                  </a:cubicBezTo>
                  <a:cubicBezTo>
                    <a:pt x="941166" y="4313871"/>
                    <a:pt x="938819" y="4311525"/>
                    <a:pt x="938819" y="4311525"/>
                  </a:cubicBezTo>
                  <a:cubicBezTo>
                    <a:pt x="929430" y="4316219"/>
                    <a:pt x="927083" y="4313871"/>
                    <a:pt x="924736" y="4311525"/>
                  </a:cubicBezTo>
                  <a:close/>
                  <a:moveTo>
                    <a:pt x="549209" y="3933650"/>
                  </a:moveTo>
                  <a:cubicBezTo>
                    <a:pt x="528085" y="3910179"/>
                    <a:pt x="506962" y="3886709"/>
                    <a:pt x="488186" y="3860891"/>
                  </a:cubicBezTo>
                  <a:cubicBezTo>
                    <a:pt x="488186" y="3858544"/>
                    <a:pt x="485839" y="3858544"/>
                    <a:pt x="485839" y="3856197"/>
                  </a:cubicBezTo>
                  <a:cubicBezTo>
                    <a:pt x="476450" y="3844462"/>
                    <a:pt x="467062" y="3832727"/>
                    <a:pt x="457674" y="3820992"/>
                  </a:cubicBezTo>
                  <a:cubicBezTo>
                    <a:pt x="457674" y="3820992"/>
                    <a:pt x="455327" y="3818645"/>
                    <a:pt x="455327" y="3818645"/>
                  </a:cubicBezTo>
                  <a:cubicBezTo>
                    <a:pt x="448286" y="3806909"/>
                    <a:pt x="441245" y="3795174"/>
                    <a:pt x="436551" y="3783439"/>
                  </a:cubicBezTo>
                  <a:cubicBezTo>
                    <a:pt x="436551" y="3781092"/>
                    <a:pt x="434204" y="3778745"/>
                    <a:pt x="434204" y="3778745"/>
                  </a:cubicBezTo>
                  <a:cubicBezTo>
                    <a:pt x="429509" y="3769357"/>
                    <a:pt x="424815" y="3759969"/>
                    <a:pt x="420121" y="3748233"/>
                  </a:cubicBezTo>
                  <a:cubicBezTo>
                    <a:pt x="417774" y="3745886"/>
                    <a:pt x="417774" y="3741192"/>
                    <a:pt x="415427" y="3738845"/>
                  </a:cubicBezTo>
                  <a:cubicBezTo>
                    <a:pt x="415427" y="3738845"/>
                    <a:pt x="415427" y="3738845"/>
                    <a:pt x="415427" y="3738845"/>
                  </a:cubicBezTo>
                  <a:cubicBezTo>
                    <a:pt x="417774" y="3743539"/>
                    <a:pt x="422468" y="3750580"/>
                    <a:pt x="424815" y="3755274"/>
                  </a:cubicBezTo>
                  <a:cubicBezTo>
                    <a:pt x="429509" y="3762315"/>
                    <a:pt x="434204" y="3769357"/>
                    <a:pt x="438898" y="3776398"/>
                  </a:cubicBezTo>
                  <a:cubicBezTo>
                    <a:pt x="450633" y="3792827"/>
                    <a:pt x="462368" y="3809256"/>
                    <a:pt x="474103" y="3828033"/>
                  </a:cubicBezTo>
                  <a:cubicBezTo>
                    <a:pt x="481145" y="3837421"/>
                    <a:pt x="488186" y="3846809"/>
                    <a:pt x="492880" y="3856197"/>
                  </a:cubicBezTo>
                  <a:cubicBezTo>
                    <a:pt x="502268" y="3870280"/>
                    <a:pt x="514003" y="3884362"/>
                    <a:pt x="525738" y="3898444"/>
                  </a:cubicBezTo>
                  <a:cubicBezTo>
                    <a:pt x="532780" y="3910179"/>
                    <a:pt x="542168" y="3919567"/>
                    <a:pt x="549209" y="3928956"/>
                  </a:cubicBezTo>
                  <a:cubicBezTo>
                    <a:pt x="556250" y="3938344"/>
                    <a:pt x="563291" y="3947732"/>
                    <a:pt x="570332" y="3957120"/>
                  </a:cubicBezTo>
                  <a:cubicBezTo>
                    <a:pt x="565638" y="3952426"/>
                    <a:pt x="560944" y="3947732"/>
                    <a:pt x="556250" y="3943038"/>
                  </a:cubicBezTo>
                  <a:cubicBezTo>
                    <a:pt x="553903" y="3940691"/>
                    <a:pt x="551556" y="3935997"/>
                    <a:pt x="549209" y="3933650"/>
                  </a:cubicBezTo>
                  <a:close/>
                  <a:moveTo>
                    <a:pt x="410733" y="3741192"/>
                  </a:moveTo>
                  <a:cubicBezTo>
                    <a:pt x="415427" y="3750580"/>
                    <a:pt x="420121" y="3759969"/>
                    <a:pt x="424815" y="3769357"/>
                  </a:cubicBezTo>
                  <a:cubicBezTo>
                    <a:pt x="424815" y="3771704"/>
                    <a:pt x="427162" y="3774051"/>
                    <a:pt x="427162" y="3776398"/>
                  </a:cubicBezTo>
                  <a:cubicBezTo>
                    <a:pt x="431857" y="3785786"/>
                    <a:pt x="436551" y="3797521"/>
                    <a:pt x="443592" y="3806909"/>
                  </a:cubicBezTo>
                  <a:cubicBezTo>
                    <a:pt x="443592" y="3806909"/>
                    <a:pt x="443592" y="3809256"/>
                    <a:pt x="445939" y="3809256"/>
                  </a:cubicBezTo>
                  <a:cubicBezTo>
                    <a:pt x="356751" y="3687210"/>
                    <a:pt x="279299" y="3541693"/>
                    <a:pt x="215928" y="3377400"/>
                  </a:cubicBezTo>
                  <a:cubicBezTo>
                    <a:pt x="222969" y="3393829"/>
                    <a:pt x="230011" y="3407912"/>
                    <a:pt x="237052" y="3424341"/>
                  </a:cubicBezTo>
                  <a:cubicBezTo>
                    <a:pt x="241746" y="3433729"/>
                    <a:pt x="244093" y="3443117"/>
                    <a:pt x="248787" y="3450158"/>
                  </a:cubicBezTo>
                  <a:cubicBezTo>
                    <a:pt x="255828" y="3461893"/>
                    <a:pt x="260522" y="3475976"/>
                    <a:pt x="267563" y="3487711"/>
                  </a:cubicBezTo>
                  <a:cubicBezTo>
                    <a:pt x="274604" y="3501793"/>
                    <a:pt x="281646" y="3515876"/>
                    <a:pt x="288687" y="3527611"/>
                  </a:cubicBezTo>
                  <a:cubicBezTo>
                    <a:pt x="293381" y="3536999"/>
                    <a:pt x="298075" y="3544040"/>
                    <a:pt x="302769" y="3553428"/>
                  </a:cubicBezTo>
                  <a:cubicBezTo>
                    <a:pt x="312157" y="3569858"/>
                    <a:pt x="321545" y="3588634"/>
                    <a:pt x="330934" y="3605063"/>
                  </a:cubicBezTo>
                  <a:cubicBezTo>
                    <a:pt x="333281" y="3612105"/>
                    <a:pt x="337975" y="3616799"/>
                    <a:pt x="342669" y="3623840"/>
                  </a:cubicBezTo>
                  <a:cubicBezTo>
                    <a:pt x="354404" y="3642616"/>
                    <a:pt x="366139" y="3661392"/>
                    <a:pt x="375527" y="3680169"/>
                  </a:cubicBezTo>
                  <a:cubicBezTo>
                    <a:pt x="380222" y="3684863"/>
                    <a:pt x="382569" y="3691904"/>
                    <a:pt x="387263" y="3696598"/>
                  </a:cubicBezTo>
                  <a:cubicBezTo>
                    <a:pt x="391957" y="3705986"/>
                    <a:pt x="398998" y="3715374"/>
                    <a:pt x="406039" y="3724763"/>
                  </a:cubicBezTo>
                  <a:cubicBezTo>
                    <a:pt x="406039" y="3727110"/>
                    <a:pt x="408386" y="3727110"/>
                    <a:pt x="408386" y="3729457"/>
                  </a:cubicBezTo>
                  <a:cubicBezTo>
                    <a:pt x="408386" y="3734151"/>
                    <a:pt x="410733" y="3736498"/>
                    <a:pt x="410733" y="3741192"/>
                  </a:cubicBezTo>
                  <a:close/>
                  <a:moveTo>
                    <a:pt x="173681" y="3262394"/>
                  </a:moveTo>
                  <a:cubicBezTo>
                    <a:pt x="171334" y="3253006"/>
                    <a:pt x="166640" y="3241271"/>
                    <a:pt x="164293" y="3231883"/>
                  </a:cubicBezTo>
                  <a:cubicBezTo>
                    <a:pt x="159599" y="3217801"/>
                    <a:pt x="154905" y="3203718"/>
                    <a:pt x="150211" y="3187289"/>
                  </a:cubicBezTo>
                  <a:cubicBezTo>
                    <a:pt x="147864" y="3180248"/>
                    <a:pt x="145517" y="3170860"/>
                    <a:pt x="143170" y="3163819"/>
                  </a:cubicBezTo>
                  <a:cubicBezTo>
                    <a:pt x="136129" y="3140348"/>
                    <a:pt x="129088" y="3119225"/>
                    <a:pt x="124393" y="3095754"/>
                  </a:cubicBezTo>
                  <a:cubicBezTo>
                    <a:pt x="122046" y="3088713"/>
                    <a:pt x="122046" y="3084019"/>
                    <a:pt x="119699" y="3076978"/>
                  </a:cubicBezTo>
                  <a:cubicBezTo>
                    <a:pt x="117352" y="3072284"/>
                    <a:pt x="117352" y="3065243"/>
                    <a:pt x="115005" y="3060549"/>
                  </a:cubicBezTo>
                  <a:cubicBezTo>
                    <a:pt x="115005" y="3060549"/>
                    <a:pt x="115005" y="3060549"/>
                    <a:pt x="115005" y="3060549"/>
                  </a:cubicBezTo>
                  <a:cubicBezTo>
                    <a:pt x="115005" y="3060549"/>
                    <a:pt x="115005" y="3062896"/>
                    <a:pt x="115005" y="3062896"/>
                  </a:cubicBezTo>
                  <a:cubicBezTo>
                    <a:pt x="117352" y="3072284"/>
                    <a:pt x="122046" y="3081672"/>
                    <a:pt x="124393" y="3091060"/>
                  </a:cubicBezTo>
                  <a:cubicBezTo>
                    <a:pt x="129088" y="3102796"/>
                    <a:pt x="131435" y="3114531"/>
                    <a:pt x="136129" y="3126266"/>
                  </a:cubicBezTo>
                  <a:cubicBezTo>
                    <a:pt x="138476" y="3135654"/>
                    <a:pt x="143170" y="3145042"/>
                    <a:pt x="145517" y="3154431"/>
                  </a:cubicBezTo>
                  <a:cubicBezTo>
                    <a:pt x="150211" y="3166166"/>
                    <a:pt x="154905" y="3177901"/>
                    <a:pt x="157252" y="3189636"/>
                  </a:cubicBezTo>
                  <a:cubicBezTo>
                    <a:pt x="159599" y="3199024"/>
                    <a:pt x="164293" y="3208413"/>
                    <a:pt x="166640" y="3215454"/>
                  </a:cubicBezTo>
                  <a:cubicBezTo>
                    <a:pt x="171334" y="3227189"/>
                    <a:pt x="176028" y="3238924"/>
                    <a:pt x="180723" y="3250659"/>
                  </a:cubicBezTo>
                  <a:cubicBezTo>
                    <a:pt x="185417" y="3260048"/>
                    <a:pt x="187764" y="3267089"/>
                    <a:pt x="192458" y="3276477"/>
                  </a:cubicBezTo>
                  <a:cubicBezTo>
                    <a:pt x="197152" y="3288212"/>
                    <a:pt x="201846" y="3299947"/>
                    <a:pt x="208887" y="3309335"/>
                  </a:cubicBezTo>
                  <a:cubicBezTo>
                    <a:pt x="213581" y="3316377"/>
                    <a:pt x="215928" y="3325765"/>
                    <a:pt x="220622" y="3332806"/>
                  </a:cubicBezTo>
                  <a:cubicBezTo>
                    <a:pt x="225316" y="3344541"/>
                    <a:pt x="232358" y="3356276"/>
                    <a:pt x="237052" y="3368012"/>
                  </a:cubicBezTo>
                  <a:cubicBezTo>
                    <a:pt x="241746" y="3375053"/>
                    <a:pt x="244093" y="3382094"/>
                    <a:pt x="248787" y="3389135"/>
                  </a:cubicBezTo>
                  <a:cubicBezTo>
                    <a:pt x="255828" y="3400870"/>
                    <a:pt x="262869" y="3412606"/>
                    <a:pt x="269910" y="3424341"/>
                  </a:cubicBezTo>
                  <a:cubicBezTo>
                    <a:pt x="269910" y="3424341"/>
                    <a:pt x="269910" y="3424341"/>
                    <a:pt x="269910" y="3424341"/>
                  </a:cubicBezTo>
                  <a:cubicBezTo>
                    <a:pt x="272257" y="3431382"/>
                    <a:pt x="276951" y="3440770"/>
                    <a:pt x="279299" y="3447811"/>
                  </a:cubicBezTo>
                  <a:cubicBezTo>
                    <a:pt x="283993" y="3459547"/>
                    <a:pt x="288687" y="3471282"/>
                    <a:pt x="293381" y="3480670"/>
                  </a:cubicBezTo>
                  <a:cubicBezTo>
                    <a:pt x="293381" y="3480670"/>
                    <a:pt x="293381" y="3483017"/>
                    <a:pt x="295728" y="3483017"/>
                  </a:cubicBezTo>
                  <a:cubicBezTo>
                    <a:pt x="293381" y="3485364"/>
                    <a:pt x="291034" y="3490058"/>
                    <a:pt x="291034" y="3494752"/>
                  </a:cubicBezTo>
                  <a:cubicBezTo>
                    <a:pt x="291034" y="3506487"/>
                    <a:pt x="298075" y="3513529"/>
                    <a:pt x="309810" y="3515876"/>
                  </a:cubicBezTo>
                  <a:cubicBezTo>
                    <a:pt x="314504" y="3522917"/>
                    <a:pt x="316851" y="3532305"/>
                    <a:pt x="321545" y="3539346"/>
                  </a:cubicBezTo>
                  <a:cubicBezTo>
                    <a:pt x="326239" y="3548734"/>
                    <a:pt x="330934" y="3555775"/>
                    <a:pt x="333281" y="3565164"/>
                  </a:cubicBezTo>
                  <a:cubicBezTo>
                    <a:pt x="335628" y="3569858"/>
                    <a:pt x="337975" y="3574552"/>
                    <a:pt x="340322" y="3581593"/>
                  </a:cubicBezTo>
                  <a:cubicBezTo>
                    <a:pt x="356751" y="3623840"/>
                    <a:pt x="373180" y="3668434"/>
                    <a:pt x="391957" y="3710680"/>
                  </a:cubicBezTo>
                  <a:cubicBezTo>
                    <a:pt x="391957" y="3713028"/>
                    <a:pt x="394304" y="3715374"/>
                    <a:pt x="394304" y="3715374"/>
                  </a:cubicBezTo>
                  <a:cubicBezTo>
                    <a:pt x="394304" y="3715374"/>
                    <a:pt x="394304" y="3715374"/>
                    <a:pt x="394304" y="3713028"/>
                  </a:cubicBezTo>
                  <a:cubicBezTo>
                    <a:pt x="384916" y="3698945"/>
                    <a:pt x="377874" y="3687210"/>
                    <a:pt x="368486" y="3673128"/>
                  </a:cubicBezTo>
                  <a:cubicBezTo>
                    <a:pt x="361445" y="3661392"/>
                    <a:pt x="354404" y="3649657"/>
                    <a:pt x="347363" y="3637922"/>
                  </a:cubicBezTo>
                  <a:cubicBezTo>
                    <a:pt x="340322" y="3623840"/>
                    <a:pt x="330934" y="3612105"/>
                    <a:pt x="323892" y="3598022"/>
                  </a:cubicBezTo>
                  <a:cubicBezTo>
                    <a:pt x="316851" y="3586287"/>
                    <a:pt x="312157" y="3574552"/>
                    <a:pt x="305116" y="3562816"/>
                  </a:cubicBezTo>
                  <a:cubicBezTo>
                    <a:pt x="298075" y="3548734"/>
                    <a:pt x="288687" y="3532305"/>
                    <a:pt x="281646" y="3518223"/>
                  </a:cubicBezTo>
                  <a:cubicBezTo>
                    <a:pt x="276951" y="3508834"/>
                    <a:pt x="272257" y="3497099"/>
                    <a:pt x="265216" y="3487711"/>
                  </a:cubicBezTo>
                  <a:cubicBezTo>
                    <a:pt x="255828" y="3468935"/>
                    <a:pt x="246440" y="3452505"/>
                    <a:pt x="239399" y="3433729"/>
                  </a:cubicBezTo>
                  <a:cubicBezTo>
                    <a:pt x="234705" y="3426688"/>
                    <a:pt x="232358" y="3419647"/>
                    <a:pt x="227664" y="3410258"/>
                  </a:cubicBezTo>
                  <a:cubicBezTo>
                    <a:pt x="215928" y="3386788"/>
                    <a:pt x="206540" y="3360971"/>
                    <a:pt x="194805" y="3335153"/>
                  </a:cubicBezTo>
                  <a:cubicBezTo>
                    <a:pt x="192458" y="3328112"/>
                    <a:pt x="187764" y="3318724"/>
                    <a:pt x="185417" y="3311683"/>
                  </a:cubicBezTo>
                  <a:cubicBezTo>
                    <a:pt x="185417" y="3295253"/>
                    <a:pt x="180723" y="3278824"/>
                    <a:pt x="173681" y="3262394"/>
                  </a:cubicBezTo>
                  <a:close/>
                  <a:moveTo>
                    <a:pt x="37553" y="2178059"/>
                  </a:moveTo>
                  <a:cubicBezTo>
                    <a:pt x="37553" y="2175712"/>
                    <a:pt x="37553" y="2171018"/>
                    <a:pt x="37553" y="2168671"/>
                  </a:cubicBezTo>
                  <a:cubicBezTo>
                    <a:pt x="39900" y="2154589"/>
                    <a:pt x="39900" y="2140506"/>
                    <a:pt x="42247" y="2126424"/>
                  </a:cubicBezTo>
                  <a:cubicBezTo>
                    <a:pt x="42247" y="2126424"/>
                    <a:pt x="42247" y="2124077"/>
                    <a:pt x="42247" y="2124077"/>
                  </a:cubicBezTo>
                  <a:cubicBezTo>
                    <a:pt x="44594" y="2107648"/>
                    <a:pt x="46941" y="2091218"/>
                    <a:pt x="49288" y="2079483"/>
                  </a:cubicBezTo>
                  <a:cubicBezTo>
                    <a:pt x="49288" y="2077136"/>
                    <a:pt x="49288" y="2077136"/>
                    <a:pt x="49288" y="2074789"/>
                  </a:cubicBezTo>
                  <a:cubicBezTo>
                    <a:pt x="49288" y="2074789"/>
                    <a:pt x="51635" y="2074789"/>
                    <a:pt x="53982" y="2074789"/>
                  </a:cubicBezTo>
                  <a:cubicBezTo>
                    <a:pt x="51635" y="2086524"/>
                    <a:pt x="49288" y="2100607"/>
                    <a:pt x="49288" y="2112342"/>
                  </a:cubicBezTo>
                  <a:cubicBezTo>
                    <a:pt x="49288" y="2117036"/>
                    <a:pt x="46941" y="2121730"/>
                    <a:pt x="46941" y="2126424"/>
                  </a:cubicBezTo>
                  <a:cubicBezTo>
                    <a:pt x="42247" y="2145201"/>
                    <a:pt x="39900" y="2161630"/>
                    <a:pt x="37553" y="2178059"/>
                  </a:cubicBezTo>
                  <a:cubicBezTo>
                    <a:pt x="37553" y="2180406"/>
                    <a:pt x="37553" y="2182753"/>
                    <a:pt x="37553" y="2185100"/>
                  </a:cubicBezTo>
                  <a:cubicBezTo>
                    <a:pt x="35206" y="2199183"/>
                    <a:pt x="35206" y="2213265"/>
                    <a:pt x="32859" y="2227347"/>
                  </a:cubicBezTo>
                  <a:cubicBezTo>
                    <a:pt x="32859" y="2227347"/>
                    <a:pt x="32859" y="2227347"/>
                    <a:pt x="32859" y="2225000"/>
                  </a:cubicBezTo>
                  <a:cubicBezTo>
                    <a:pt x="32859" y="2208571"/>
                    <a:pt x="35206" y="2192142"/>
                    <a:pt x="37553" y="2178059"/>
                  </a:cubicBezTo>
                  <a:close/>
                  <a:moveTo>
                    <a:pt x="77453" y="1924578"/>
                  </a:moveTo>
                  <a:cubicBezTo>
                    <a:pt x="79800" y="1912843"/>
                    <a:pt x="82147" y="1901108"/>
                    <a:pt x="86841" y="1887025"/>
                  </a:cubicBezTo>
                  <a:cubicBezTo>
                    <a:pt x="89188" y="1877637"/>
                    <a:pt x="91535" y="1868249"/>
                    <a:pt x="93882" y="1861208"/>
                  </a:cubicBezTo>
                  <a:cubicBezTo>
                    <a:pt x="96229" y="1849473"/>
                    <a:pt x="98576" y="1840084"/>
                    <a:pt x="103270" y="1828349"/>
                  </a:cubicBezTo>
                  <a:cubicBezTo>
                    <a:pt x="105617" y="1818961"/>
                    <a:pt x="107964" y="1809573"/>
                    <a:pt x="112658" y="1800185"/>
                  </a:cubicBezTo>
                  <a:cubicBezTo>
                    <a:pt x="115005" y="1790796"/>
                    <a:pt x="119699" y="1779061"/>
                    <a:pt x="122046" y="1769673"/>
                  </a:cubicBezTo>
                  <a:cubicBezTo>
                    <a:pt x="124393" y="1760285"/>
                    <a:pt x="129088" y="1750897"/>
                    <a:pt x="131435" y="1741508"/>
                  </a:cubicBezTo>
                  <a:cubicBezTo>
                    <a:pt x="133782" y="1732120"/>
                    <a:pt x="138476" y="1722732"/>
                    <a:pt x="140823" y="1713344"/>
                  </a:cubicBezTo>
                  <a:cubicBezTo>
                    <a:pt x="140823" y="1703956"/>
                    <a:pt x="143170" y="1694568"/>
                    <a:pt x="147864" y="1685179"/>
                  </a:cubicBezTo>
                  <a:cubicBezTo>
                    <a:pt x="152558" y="1675791"/>
                    <a:pt x="154905" y="1666403"/>
                    <a:pt x="159599" y="1657015"/>
                  </a:cubicBezTo>
                  <a:cubicBezTo>
                    <a:pt x="164293" y="1647627"/>
                    <a:pt x="166640" y="1638238"/>
                    <a:pt x="171334" y="1628850"/>
                  </a:cubicBezTo>
                  <a:cubicBezTo>
                    <a:pt x="176028" y="1619462"/>
                    <a:pt x="178376" y="1610074"/>
                    <a:pt x="183070" y="1600686"/>
                  </a:cubicBezTo>
                  <a:cubicBezTo>
                    <a:pt x="187764" y="1591297"/>
                    <a:pt x="190111" y="1581909"/>
                    <a:pt x="194805" y="1574868"/>
                  </a:cubicBezTo>
                  <a:cubicBezTo>
                    <a:pt x="199499" y="1565480"/>
                    <a:pt x="201846" y="1556092"/>
                    <a:pt x="206540" y="1546704"/>
                  </a:cubicBezTo>
                  <a:cubicBezTo>
                    <a:pt x="211234" y="1537315"/>
                    <a:pt x="215928" y="1530274"/>
                    <a:pt x="218275" y="1520886"/>
                  </a:cubicBezTo>
                  <a:cubicBezTo>
                    <a:pt x="222969" y="1511498"/>
                    <a:pt x="227664" y="1502110"/>
                    <a:pt x="232358" y="1495069"/>
                  </a:cubicBezTo>
                  <a:cubicBezTo>
                    <a:pt x="237052" y="1485680"/>
                    <a:pt x="241746" y="1478639"/>
                    <a:pt x="246440" y="1469251"/>
                  </a:cubicBezTo>
                  <a:cubicBezTo>
                    <a:pt x="251134" y="1459863"/>
                    <a:pt x="255828" y="1450475"/>
                    <a:pt x="260522" y="1443434"/>
                  </a:cubicBezTo>
                  <a:cubicBezTo>
                    <a:pt x="262869" y="1441087"/>
                    <a:pt x="265216" y="1436392"/>
                    <a:pt x="265216" y="1434045"/>
                  </a:cubicBezTo>
                  <a:cubicBezTo>
                    <a:pt x="260522" y="1443434"/>
                    <a:pt x="255828" y="1455169"/>
                    <a:pt x="253481" y="1464557"/>
                  </a:cubicBezTo>
                  <a:cubicBezTo>
                    <a:pt x="248787" y="1476292"/>
                    <a:pt x="244093" y="1488027"/>
                    <a:pt x="239399" y="1499763"/>
                  </a:cubicBezTo>
                  <a:cubicBezTo>
                    <a:pt x="232358" y="1516192"/>
                    <a:pt x="227664" y="1532621"/>
                    <a:pt x="220622" y="1546704"/>
                  </a:cubicBezTo>
                  <a:cubicBezTo>
                    <a:pt x="215928" y="1558439"/>
                    <a:pt x="211234" y="1570174"/>
                    <a:pt x="206540" y="1579562"/>
                  </a:cubicBezTo>
                  <a:cubicBezTo>
                    <a:pt x="199499" y="1595992"/>
                    <a:pt x="194805" y="1614768"/>
                    <a:pt x="187764" y="1631197"/>
                  </a:cubicBezTo>
                  <a:cubicBezTo>
                    <a:pt x="183070" y="1640586"/>
                    <a:pt x="180723" y="1652321"/>
                    <a:pt x="176028" y="1661709"/>
                  </a:cubicBezTo>
                  <a:cubicBezTo>
                    <a:pt x="168987" y="1682832"/>
                    <a:pt x="161946" y="1701609"/>
                    <a:pt x="157252" y="1722732"/>
                  </a:cubicBezTo>
                  <a:cubicBezTo>
                    <a:pt x="154905" y="1727426"/>
                    <a:pt x="154905" y="1732120"/>
                    <a:pt x="152558" y="1736814"/>
                  </a:cubicBezTo>
                  <a:cubicBezTo>
                    <a:pt x="147864" y="1748550"/>
                    <a:pt x="143170" y="1760285"/>
                    <a:pt x="138476" y="1772020"/>
                  </a:cubicBezTo>
                  <a:cubicBezTo>
                    <a:pt x="136129" y="1779061"/>
                    <a:pt x="133782" y="1788449"/>
                    <a:pt x="131435" y="1795491"/>
                  </a:cubicBezTo>
                  <a:cubicBezTo>
                    <a:pt x="126741" y="1807226"/>
                    <a:pt x="124393" y="1816614"/>
                    <a:pt x="119699" y="1828349"/>
                  </a:cubicBezTo>
                  <a:cubicBezTo>
                    <a:pt x="117352" y="1835390"/>
                    <a:pt x="115005" y="1844779"/>
                    <a:pt x="112658" y="1851820"/>
                  </a:cubicBezTo>
                  <a:cubicBezTo>
                    <a:pt x="110311" y="1863555"/>
                    <a:pt x="105617" y="1872943"/>
                    <a:pt x="103270" y="1884678"/>
                  </a:cubicBezTo>
                  <a:cubicBezTo>
                    <a:pt x="100923" y="1891719"/>
                    <a:pt x="98576" y="1901108"/>
                    <a:pt x="96229" y="1908149"/>
                  </a:cubicBezTo>
                  <a:cubicBezTo>
                    <a:pt x="93882" y="1917537"/>
                    <a:pt x="89188" y="1929272"/>
                    <a:pt x="86841" y="1938660"/>
                  </a:cubicBezTo>
                  <a:cubicBezTo>
                    <a:pt x="84494" y="1948049"/>
                    <a:pt x="82147" y="1955090"/>
                    <a:pt x="79800" y="1962131"/>
                  </a:cubicBezTo>
                  <a:cubicBezTo>
                    <a:pt x="75105" y="1971519"/>
                    <a:pt x="72758" y="1978560"/>
                    <a:pt x="70411" y="1985601"/>
                  </a:cubicBezTo>
                  <a:cubicBezTo>
                    <a:pt x="70411" y="1985601"/>
                    <a:pt x="70411" y="1985601"/>
                    <a:pt x="70411" y="1985601"/>
                  </a:cubicBezTo>
                  <a:cubicBezTo>
                    <a:pt x="68064" y="1985601"/>
                    <a:pt x="68064" y="1985601"/>
                    <a:pt x="65717" y="1987948"/>
                  </a:cubicBezTo>
                  <a:cubicBezTo>
                    <a:pt x="65717" y="1987948"/>
                    <a:pt x="65717" y="1987948"/>
                    <a:pt x="65717" y="1990295"/>
                  </a:cubicBezTo>
                  <a:cubicBezTo>
                    <a:pt x="65717" y="1990295"/>
                    <a:pt x="65717" y="1990295"/>
                    <a:pt x="65717" y="1992643"/>
                  </a:cubicBezTo>
                  <a:cubicBezTo>
                    <a:pt x="65717" y="1992643"/>
                    <a:pt x="65717" y="1992643"/>
                    <a:pt x="63370" y="1992643"/>
                  </a:cubicBezTo>
                  <a:cubicBezTo>
                    <a:pt x="65717" y="1976213"/>
                    <a:pt x="68064" y="1962131"/>
                    <a:pt x="70411" y="1948049"/>
                  </a:cubicBezTo>
                  <a:cubicBezTo>
                    <a:pt x="72758" y="1941007"/>
                    <a:pt x="75105" y="1931619"/>
                    <a:pt x="77453" y="1924578"/>
                  </a:cubicBezTo>
                  <a:close/>
                  <a:moveTo>
                    <a:pt x="330934" y="1293223"/>
                  </a:moveTo>
                  <a:cubicBezTo>
                    <a:pt x="335628" y="1283834"/>
                    <a:pt x="340322" y="1274446"/>
                    <a:pt x="345016" y="1265058"/>
                  </a:cubicBezTo>
                  <a:cubicBezTo>
                    <a:pt x="345016" y="1262711"/>
                    <a:pt x="347363" y="1262711"/>
                    <a:pt x="347363" y="1260364"/>
                  </a:cubicBezTo>
                  <a:cubicBezTo>
                    <a:pt x="352057" y="1248629"/>
                    <a:pt x="356751" y="1239241"/>
                    <a:pt x="363792" y="1227505"/>
                  </a:cubicBezTo>
                  <a:cubicBezTo>
                    <a:pt x="366139" y="1225158"/>
                    <a:pt x="366139" y="1220464"/>
                    <a:pt x="368486" y="1218117"/>
                  </a:cubicBezTo>
                  <a:cubicBezTo>
                    <a:pt x="373180" y="1211076"/>
                    <a:pt x="375527" y="1204035"/>
                    <a:pt x="380222" y="1196994"/>
                  </a:cubicBezTo>
                  <a:cubicBezTo>
                    <a:pt x="380222" y="1194647"/>
                    <a:pt x="382569" y="1194647"/>
                    <a:pt x="382569" y="1192300"/>
                  </a:cubicBezTo>
                  <a:cubicBezTo>
                    <a:pt x="394304" y="1178217"/>
                    <a:pt x="403692" y="1166482"/>
                    <a:pt x="415427" y="1159441"/>
                  </a:cubicBezTo>
                  <a:cubicBezTo>
                    <a:pt x="413080" y="1164135"/>
                    <a:pt x="410733" y="1166482"/>
                    <a:pt x="408386" y="1171176"/>
                  </a:cubicBezTo>
                  <a:cubicBezTo>
                    <a:pt x="403692" y="1178217"/>
                    <a:pt x="398998" y="1187606"/>
                    <a:pt x="394304" y="1194647"/>
                  </a:cubicBezTo>
                  <a:cubicBezTo>
                    <a:pt x="382569" y="1215770"/>
                    <a:pt x="368486" y="1236893"/>
                    <a:pt x="356751" y="1258017"/>
                  </a:cubicBezTo>
                  <a:cubicBezTo>
                    <a:pt x="352057" y="1258017"/>
                    <a:pt x="352057" y="1258017"/>
                    <a:pt x="352057" y="1260364"/>
                  </a:cubicBezTo>
                  <a:cubicBezTo>
                    <a:pt x="342669" y="1279140"/>
                    <a:pt x="330934" y="1295570"/>
                    <a:pt x="321545" y="1314346"/>
                  </a:cubicBezTo>
                  <a:cubicBezTo>
                    <a:pt x="323892" y="1311999"/>
                    <a:pt x="323892" y="1307305"/>
                    <a:pt x="326239" y="1304958"/>
                  </a:cubicBezTo>
                  <a:cubicBezTo>
                    <a:pt x="326239" y="1300264"/>
                    <a:pt x="328587" y="1297917"/>
                    <a:pt x="330934" y="1293223"/>
                  </a:cubicBezTo>
                  <a:close/>
                  <a:moveTo>
                    <a:pt x="621967" y="875448"/>
                  </a:moveTo>
                  <a:cubicBezTo>
                    <a:pt x="624314" y="873101"/>
                    <a:pt x="629008" y="870754"/>
                    <a:pt x="631355" y="868407"/>
                  </a:cubicBezTo>
                  <a:cubicBezTo>
                    <a:pt x="638397" y="863713"/>
                    <a:pt x="643091" y="859019"/>
                    <a:pt x="650132" y="856672"/>
                  </a:cubicBezTo>
                  <a:cubicBezTo>
                    <a:pt x="652479" y="854325"/>
                    <a:pt x="654826" y="854325"/>
                    <a:pt x="657173" y="851978"/>
                  </a:cubicBezTo>
                  <a:cubicBezTo>
                    <a:pt x="666561" y="847284"/>
                    <a:pt x="673602" y="842590"/>
                    <a:pt x="682991" y="837896"/>
                  </a:cubicBezTo>
                  <a:cubicBezTo>
                    <a:pt x="685338" y="837896"/>
                    <a:pt x="687685" y="835549"/>
                    <a:pt x="690032" y="835549"/>
                  </a:cubicBezTo>
                  <a:cubicBezTo>
                    <a:pt x="697073" y="833202"/>
                    <a:pt x="704114" y="828507"/>
                    <a:pt x="708808" y="826160"/>
                  </a:cubicBezTo>
                  <a:cubicBezTo>
                    <a:pt x="711155" y="823813"/>
                    <a:pt x="715849" y="823813"/>
                    <a:pt x="718196" y="821466"/>
                  </a:cubicBezTo>
                  <a:cubicBezTo>
                    <a:pt x="722890" y="819119"/>
                    <a:pt x="729931" y="816772"/>
                    <a:pt x="734626" y="816772"/>
                  </a:cubicBezTo>
                  <a:cubicBezTo>
                    <a:pt x="736973" y="816772"/>
                    <a:pt x="741667" y="814425"/>
                    <a:pt x="744014" y="814425"/>
                  </a:cubicBezTo>
                  <a:cubicBezTo>
                    <a:pt x="748708" y="812078"/>
                    <a:pt x="755749" y="812078"/>
                    <a:pt x="760443" y="809731"/>
                  </a:cubicBezTo>
                  <a:cubicBezTo>
                    <a:pt x="762790" y="809731"/>
                    <a:pt x="767484" y="807384"/>
                    <a:pt x="769831" y="807384"/>
                  </a:cubicBezTo>
                  <a:cubicBezTo>
                    <a:pt x="772178" y="807384"/>
                    <a:pt x="774525" y="807384"/>
                    <a:pt x="776872" y="807384"/>
                  </a:cubicBezTo>
                  <a:cubicBezTo>
                    <a:pt x="776872" y="812078"/>
                    <a:pt x="779219" y="814425"/>
                    <a:pt x="781566" y="816772"/>
                  </a:cubicBezTo>
                  <a:cubicBezTo>
                    <a:pt x="776872" y="821466"/>
                    <a:pt x="772178" y="823813"/>
                    <a:pt x="767484" y="828507"/>
                  </a:cubicBezTo>
                  <a:cubicBezTo>
                    <a:pt x="760443" y="833202"/>
                    <a:pt x="755749" y="840243"/>
                    <a:pt x="748708" y="844937"/>
                  </a:cubicBezTo>
                  <a:cubicBezTo>
                    <a:pt x="739320" y="854325"/>
                    <a:pt x="729931" y="861366"/>
                    <a:pt x="720543" y="870754"/>
                  </a:cubicBezTo>
                  <a:cubicBezTo>
                    <a:pt x="713502" y="875448"/>
                    <a:pt x="708808" y="882489"/>
                    <a:pt x="701767" y="887184"/>
                  </a:cubicBezTo>
                  <a:cubicBezTo>
                    <a:pt x="692379" y="896572"/>
                    <a:pt x="682991" y="905960"/>
                    <a:pt x="673602" y="915348"/>
                  </a:cubicBezTo>
                  <a:cubicBezTo>
                    <a:pt x="668908" y="920042"/>
                    <a:pt x="664214" y="924736"/>
                    <a:pt x="657173" y="929430"/>
                  </a:cubicBezTo>
                  <a:cubicBezTo>
                    <a:pt x="645438" y="941166"/>
                    <a:pt x="636050" y="950554"/>
                    <a:pt x="624314" y="962289"/>
                  </a:cubicBezTo>
                  <a:cubicBezTo>
                    <a:pt x="621967" y="964636"/>
                    <a:pt x="617273" y="969330"/>
                    <a:pt x="614926" y="971677"/>
                  </a:cubicBezTo>
                  <a:cubicBezTo>
                    <a:pt x="572679" y="1013924"/>
                    <a:pt x="532780" y="1060865"/>
                    <a:pt x="495227" y="1105459"/>
                  </a:cubicBezTo>
                  <a:cubicBezTo>
                    <a:pt x="495227" y="1105459"/>
                    <a:pt x="492880" y="1107806"/>
                    <a:pt x="492880" y="1107806"/>
                  </a:cubicBezTo>
                  <a:cubicBezTo>
                    <a:pt x="488186" y="1112500"/>
                    <a:pt x="483492" y="1114847"/>
                    <a:pt x="481145" y="1119541"/>
                  </a:cubicBezTo>
                  <a:cubicBezTo>
                    <a:pt x="476450" y="1121888"/>
                    <a:pt x="474103" y="1126582"/>
                    <a:pt x="469409" y="1131276"/>
                  </a:cubicBezTo>
                  <a:cubicBezTo>
                    <a:pt x="467062" y="1133623"/>
                    <a:pt x="464715" y="1135970"/>
                    <a:pt x="462368" y="1138318"/>
                  </a:cubicBezTo>
                  <a:cubicBezTo>
                    <a:pt x="460021" y="1138318"/>
                    <a:pt x="457674" y="1135970"/>
                    <a:pt x="455327" y="1135970"/>
                  </a:cubicBezTo>
                  <a:cubicBezTo>
                    <a:pt x="448286" y="1135970"/>
                    <a:pt x="441245" y="1140665"/>
                    <a:pt x="438898" y="1145359"/>
                  </a:cubicBezTo>
                  <a:cubicBezTo>
                    <a:pt x="436551" y="1145359"/>
                    <a:pt x="436551" y="1145359"/>
                    <a:pt x="434204" y="1145359"/>
                  </a:cubicBezTo>
                  <a:cubicBezTo>
                    <a:pt x="431857" y="1145359"/>
                    <a:pt x="429509" y="1145359"/>
                    <a:pt x="427162" y="1145359"/>
                  </a:cubicBezTo>
                  <a:cubicBezTo>
                    <a:pt x="427162" y="1145359"/>
                    <a:pt x="424815" y="1145359"/>
                    <a:pt x="424815" y="1145359"/>
                  </a:cubicBezTo>
                  <a:cubicBezTo>
                    <a:pt x="422468" y="1145359"/>
                    <a:pt x="422468" y="1145359"/>
                    <a:pt x="420121" y="1147706"/>
                  </a:cubicBezTo>
                  <a:cubicBezTo>
                    <a:pt x="417774" y="1147706"/>
                    <a:pt x="417774" y="1150053"/>
                    <a:pt x="415427" y="1150053"/>
                  </a:cubicBezTo>
                  <a:cubicBezTo>
                    <a:pt x="415427" y="1150053"/>
                    <a:pt x="413080" y="1150053"/>
                    <a:pt x="413080" y="1152400"/>
                  </a:cubicBezTo>
                  <a:cubicBezTo>
                    <a:pt x="413080" y="1152400"/>
                    <a:pt x="410733" y="1152400"/>
                    <a:pt x="410733" y="1152400"/>
                  </a:cubicBezTo>
                  <a:cubicBezTo>
                    <a:pt x="469409" y="1058518"/>
                    <a:pt x="535127" y="966983"/>
                    <a:pt x="607885" y="880142"/>
                  </a:cubicBezTo>
                  <a:cubicBezTo>
                    <a:pt x="617273" y="877795"/>
                    <a:pt x="619620" y="875448"/>
                    <a:pt x="621967" y="875448"/>
                  </a:cubicBezTo>
                  <a:close/>
                  <a:moveTo>
                    <a:pt x="767484" y="805037"/>
                  </a:moveTo>
                  <a:cubicBezTo>
                    <a:pt x="760443" y="805037"/>
                    <a:pt x="755749" y="807384"/>
                    <a:pt x="748708" y="809731"/>
                  </a:cubicBezTo>
                  <a:cubicBezTo>
                    <a:pt x="746361" y="809731"/>
                    <a:pt x="741667" y="812078"/>
                    <a:pt x="739320" y="812078"/>
                  </a:cubicBezTo>
                  <a:cubicBezTo>
                    <a:pt x="732279" y="814425"/>
                    <a:pt x="727584" y="816772"/>
                    <a:pt x="720543" y="819119"/>
                  </a:cubicBezTo>
                  <a:cubicBezTo>
                    <a:pt x="718196" y="819119"/>
                    <a:pt x="715849" y="821466"/>
                    <a:pt x="711155" y="821466"/>
                  </a:cubicBezTo>
                  <a:cubicBezTo>
                    <a:pt x="701767" y="823813"/>
                    <a:pt x="694726" y="828507"/>
                    <a:pt x="685338" y="833202"/>
                  </a:cubicBezTo>
                  <a:cubicBezTo>
                    <a:pt x="685338" y="833202"/>
                    <a:pt x="682991" y="835549"/>
                    <a:pt x="682991" y="835549"/>
                  </a:cubicBezTo>
                  <a:cubicBezTo>
                    <a:pt x="675949" y="840243"/>
                    <a:pt x="666561" y="842590"/>
                    <a:pt x="659520" y="847284"/>
                  </a:cubicBezTo>
                  <a:cubicBezTo>
                    <a:pt x="657173" y="849631"/>
                    <a:pt x="654826" y="851978"/>
                    <a:pt x="650132" y="851978"/>
                  </a:cubicBezTo>
                  <a:cubicBezTo>
                    <a:pt x="643091" y="856672"/>
                    <a:pt x="638397" y="859019"/>
                    <a:pt x="631355" y="863713"/>
                  </a:cubicBezTo>
                  <a:cubicBezTo>
                    <a:pt x="629008" y="866060"/>
                    <a:pt x="624314" y="868407"/>
                    <a:pt x="621967" y="870754"/>
                  </a:cubicBezTo>
                  <a:cubicBezTo>
                    <a:pt x="621967" y="870754"/>
                    <a:pt x="619620" y="873101"/>
                    <a:pt x="617273" y="873101"/>
                  </a:cubicBezTo>
                  <a:cubicBezTo>
                    <a:pt x="751055" y="713502"/>
                    <a:pt x="903613" y="570332"/>
                    <a:pt x="1067906" y="452980"/>
                  </a:cubicBezTo>
                  <a:cubicBezTo>
                    <a:pt x="1046783" y="471756"/>
                    <a:pt x="1025659" y="492880"/>
                    <a:pt x="1002189" y="516350"/>
                  </a:cubicBezTo>
                  <a:cubicBezTo>
                    <a:pt x="999842" y="518697"/>
                    <a:pt x="997495" y="521044"/>
                    <a:pt x="995148" y="525738"/>
                  </a:cubicBezTo>
                  <a:cubicBezTo>
                    <a:pt x="988107" y="535127"/>
                    <a:pt x="978718" y="542168"/>
                    <a:pt x="971677" y="551556"/>
                  </a:cubicBezTo>
                  <a:cubicBezTo>
                    <a:pt x="969330" y="556250"/>
                    <a:pt x="964636" y="558597"/>
                    <a:pt x="962289" y="563291"/>
                  </a:cubicBezTo>
                  <a:cubicBezTo>
                    <a:pt x="955248" y="572679"/>
                    <a:pt x="948207" y="582068"/>
                    <a:pt x="941166" y="589109"/>
                  </a:cubicBezTo>
                  <a:cubicBezTo>
                    <a:pt x="938819" y="593803"/>
                    <a:pt x="934124" y="596150"/>
                    <a:pt x="931777" y="600844"/>
                  </a:cubicBezTo>
                  <a:cubicBezTo>
                    <a:pt x="922389" y="612579"/>
                    <a:pt x="913001" y="626661"/>
                    <a:pt x="903613" y="638397"/>
                  </a:cubicBezTo>
                  <a:cubicBezTo>
                    <a:pt x="898919" y="643091"/>
                    <a:pt x="896572" y="650132"/>
                    <a:pt x="891878" y="654826"/>
                  </a:cubicBezTo>
                  <a:cubicBezTo>
                    <a:pt x="884837" y="664214"/>
                    <a:pt x="880142" y="673602"/>
                    <a:pt x="873101" y="680643"/>
                  </a:cubicBezTo>
                  <a:cubicBezTo>
                    <a:pt x="868407" y="687685"/>
                    <a:pt x="863713" y="692379"/>
                    <a:pt x="861366" y="699420"/>
                  </a:cubicBezTo>
                  <a:cubicBezTo>
                    <a:pt x="854325" y="708808"/>
                    <a:pt x="849631" y="718196"/>
                    <a:pt x="842590" y="729931"/>
                  </a:cubicBezTo>
                  <a:cubicBezTo>
                    <a:pt x="837896" y="736973"/>
                    <a:pt x="835549" y="741667"/>
                    <a:pt x="830854" y="748708"/>
                  </a:cubicBezTo>
                  <a:cubicBezTo>
                    <a:pt x="826160" y="755749"/>
                    <a:pt x="821466" y="762790"/>
                    <a:pt x="816772" y="769831"/>
                  </a:cubicBezTo>
                  <a:cubicBezTo>
                    <a:pt x="814425" y="772178"/>
                    <a:pt x="812078" y="776872"/>
                    <a:pt x="809731" y="779219"/>
                  </a:cubicBezTo>
                  <a:cubicBezTo>
                    <a:pt x="807384" y="776872"/>
                    <a:pt x="805037" y="776872"/>
                    <a:pt x="800343" y="776872"/>
                  </a:cubicBezTo>
                  <a:cubicBezTo>
                    <a:pt x="788608" y="776872"/>
                    <a:pt x="779219" y="786261"/>
                    <a:pt x="779219" y="797996"/>
                  </a:cubicBezTo>
                  <a:cubicBezTo>
                    <a:pt x="779219" y="797996"/>
                    <a:pt x="779219" y="797996"/>
                    <a:pt x="779219" y="797996"/>
                  </a:cubicBezTo>
                  <a:cubicBezTo>
                    <a:pt x="776872" y="797996"/>
                    <a:pt x="774525" y="797996"/>
                    <a:pt x="772178" y="797996"/>
                  </a:cubicBezTo>
                  <a:cubicBezTo>
                    <a:pt x="772178" y="805037"/>
                    <a:pt x="769831" y="805037"/>
                    <a:pt x="767484" y="805037"/>
                  </a:cubicBezTo>
                  <a:close/>
                  <a:moveTo>
                    <a:pt x="1084336" y="443592"/>
                  </a:moveTo>
                  <a:cubicBezTo>
                    <a:pt x="1084336" y="443592"/>
                    <a:pt x="1084336" y="443592"/>
                    <a:pt x="1084336" y="443592"/>
                  </a:cubicBezTo>
                  <a:cubicBezTo>
                    <a:pt x="1093724" y="436551"/>
                    <a:pt x="1105459" y="429510"/>
                    <a:pt x="1114847" y="422468"/>
                  </a:cubicBezTo>
                  <a:cubicBezTo>
                    <a:pt x="1126582" y="415427"/>
                    <a:pt x="1135971" y="408386"/>
                    <a:pt x="1147706" y="398998"/>
                  </a:cubicBezTo>
                  <a:cubicBezTo>
                    <a:pt x="1159441" y="391957"/>
                    <a:pt x="1168829" y="384916"/>
                    <a:pt x="1180564" y="377874"/>
                  </a:cubicBezTo>
                  <a:cubicBezTo>
                    <a:pt x="1187605" y="373180"/>
                    <a:pt x="1194647" y="368486"/>
                    <a:pt x="1201688" y="363792"/>
                  </a:cubicBezTo>
                  <a:cubicBezTo>
                    <a:pt x="1201688" y="363792"/>
                    <a:pt x="1199341" y="366139"/>
                    <a:pt x="1199341" y="366139"/>
                  </a:cubicBezTo>
                  <a:cubicBezTo>
                    <a:pt x="1194647" y="370833"/>
                    <a:pt x="1189953" y="373180"/>
                    <a:pt x="1185258" y="377874"/>
                  </a:cubicBezTo>
                  <a:cubicBezTo>
                    <a:pt x="1178217" y="382569"/>
                    <a:pt x="1171176" y="387263"/>
                    <a:pt x="1164135" y="394304"/>
                  </a:cubicBezTo>
                  <a:cubicBezTo>
                    <a:pt x="1159441" y="398998"/>
                    <a:pt x="1154747" y="401345"/>
                    <a:pt x="1150053" y="406039"/>
                  </a:cubicBezTo>
                  <a:cubicBezTo>
                    <a:pt x="1143012" y="410733"/>
                    <a:pt x="1135971" y="417774"/>
                    <a:pt x="1128929" y="422468"/>
                  </a:cubicBezTo>
                  <a:cubicBezTo>
                    <a:pt x="1124235" y="427162"/>
                    <a:pt x="1119541" y="431857"/>
                    <a:pt x="1114847" y="434204"/>
                  </a:cubicBezTo>
                  <a:cubicBezTo>
                    <a:pt x="1107806" y="441245"/>
                    <a:pt x="1100765" y="445939"/>
                    <a:pt x="1093724" y="452980"/>
                  </a:cubicBezTo>
                  <a:cubicBezTo>
                    <a:pt x="1089030" y="457674"/>
                    <a:pt x="1084336" y="462368"/>
                    <a:pt x="1079641" y="467062"/>
                  </a:cubicBezTo>
                  <a:cubicBezTo>
                    <a:pt x="1072600" y="474103"/>
                    <a:pt x="1065559" y="481145"/>
                    <a:pt x="1058518" y="488186"/>
                  </a:cubicBezTo>
                  <a:cubicBezTo>
                    <a:pt x="1053824" y="492880"/>
                    <a:pt x="1049130" y="497574"/>
                    <a:pt x="1044436" y="502268"/>
                  </a:cubicBezTo>
                  <a:cubicBezTo>
                    <a:pt x="1037395" y="509309"/>
                    <a:pt x="1030353" y="516350"/>
                    <a:pt x="1023312" y="525738"/>
                  </a:cubicBezTo>
                  <a:cubicBezTo>
                    <a:pt x="1018618" y="530433"/>
                    <a:pt x="1013924" y="535127"/>
                    <a:pt x="1011577" y="539821"/>
                  </a:cubicBezTo>
                  <a:cubicBezTo>
                    <a:pt x="1004536" y="549209"/>
                    <a:pt x="995148" y="556250"/>
                    <a:pt x="988107" y="565638"/>
                  </a:cubicBezTo>
                  <a:cubicBezTo>
                    <a:pt x="983412" y="570332"/>
                    <a:pt x="981065" y="572679"/>
                    <a:pt x="976371" y="577373"/>
                  </a:cubicBezTo>
                  <a:cubicBezTo>
                    <a:pt x="964636" y="591456"/>
                    <a:pt x="952901" y="603191"/>
                    <a:pt x="941166" y="617273"/>
                  </a:cubicBezTo>
                  <a:cubicBezTo>
                    <a:pt x="905960" y="659520"/>
                    <a:pt x="868407" y="706461"/>
                    <a:pt x="833201" y="758096"/>
                  </a:cubicBezTo>
                  <a:cubicBezTo>
                    <a:pt x="833201" y="755749"/>
                    <a:pt x="835549" y="753402"/>
                    <a:pt x="835549" y="753402"/>
                  </a:cubicBezTo>
                  <a:cubicBezTo>
                    <a:pt x="837896" y="748708"/>
                    <a:pt x="842590" y="744014"/>
                    <a:pt x="844937" y="739320"/>
                  </a:cubicBezTo>
                  <a:cubicBezTo>
                    <a:pt x="851978" y="727584"/>
                    <a:pt x="859019" y="715849"/>
                    <a:pt x="866060" y="706461"/>
                  </a:cubicBezTo>
                  <a:cubicBezTo>
                    <a:pt x="870754" y="701767"/>
                    <a:pt x="873101" y="694726"/>
                    <a:pt x="877795" y="690032"/>
                  </a:cubicBezTo>
                  <a:cubicBezTo>
                    <a:pt x="884837" y="678296"/>
                    <a:pt x="894225" y="666561"/>
                    <a:pt x="901266" y="657173"/>
                  </a:cubicBezTo>
                  <a:cubicBezTo>
                    <a:pt x="903613" y="652479"/>
                    <a:pt x="905960" y="650132"/>
                    <a:pt x="910654" y="645438"/>
                  </a:cubicBezTo>
                  <a:cubicBezTo>
                    <a:pt x="920042" y="631355"/>
                    <a:pt x="931777" y="617273"/>
                    <a:pt x="941166" y="605538"/>
                  </a:cubicBezTo>
                  <a:cubicBezTo>
                    <a:pt x="945860" y="600844"/>
                    <a:pt x="948207" y="596150"/>
                    <a:pt x="952901" y="591456"/>
                  </a:cubicBezTo>
                  <a:cubicBezTo>
                    <a:pt x="959942" y="582068"/>
                    <a:pt x="966983" y="572679"/>
                    <a:pt x="976371" y="563291"/>
                  </a:cubicBezTo>
                  <a:cubicBezTo>
                    <a:pt x="978718" y="558597"/>
                    <a:pt x="983412" y="556250"/>
                    <a:pt x="985760" y="551556"/>
                  </a:cubicBezTo>
                  <a:cubicBezTo>
                    <a:pt x="1006883" y="525738"/>
                    <a:pt x="1030353" y="502268"/>
                    <a:pt x="1051477" y="481145"/>
                  </a:cubicBezTo>
                  <a:cubicBezTo>
                    <a:pt x="1053824" y="478797"/>
                    <a:pt x="1053824" y="478797"/>
                    <a:pt x="1056171" y="476450"/>
                  </a:cubicBezTo>
                  <a:cubicBezTo>
                    <a:pt x="1063212" y="462368"/>
                    <a:pt x="1072600" y="452980"/>
                    <a:pt x="1084336" y="443592"/>
                  </a:cubicBezTo>
                  <a:close/>
                  <a:moveTo>
                    <a:pt x="1307305" y="305116"/>
                  </a:moveTo>
                  <a:cubicBezTo>
                    <a:pt x="1319040" y="298075"/>
                    <a:pt x="1330775" y="293381"/>
                    <a:pt x="1342511" y="288687"/>
                  </a:cubicBezTo>
                  <a:cubicBezTo>
                    <a:pt x="1344858" y="288687"/>
                    <a:pt x="1347205" y="286340"/>
                    <a:pt x="1347205" y="286340"/>
                  </a:cubicBezTo>
                  <a:cubicBezTo>
                    <a:pt x="1351899" y="283993"/>
                    <a:pt x="1356593" y="281646"/>
                    <a:pt x="1361287" y="281646"/>
                  </a:cubicBezTo>
                  <a:cubicBezTo>
                    <a:pt x="1365981" y="279299"/>
                    <a:pt x="1370675" y="279299"/>
                    <a:pt x="1375369" y="276951"/>
                  </a:cubicBezTo>
                  <a:cubicBezTo>
                    <a:pt x="1382410" y="274604"/>
                    <a:pt x="1391799" y="272257"/>
                    <a:pt x="1398840" y="269910"/>
                  </a:cubicBezTo>
                  <a:cubicBezTo>
                    <a:pt x="1403534" y="267563"/>
                    <a:pt x="1408228" y="267563"/>
                    <a:pt x="1415269" y="265216"/>
                  </a:cubicBezTo>
                  <a:cubicBezTo>
                    <a:pt x="1422310" y="262869"/>
                    <a:pt x="1429351" y="262869"/>
                    <a:pt x="1438739" y="260522"/>
                  </a:cubicBezTo>
                  <a:cubicBezTo>
                    <a:pt x="1445781" y="260522"/>
                    <a:pt x="1452822" y="258175"/>
                    <a:pt x="1457516" y="258175"/>
                  </a:cubicBezTo>
                  <a:cubicBezTo>
                    <a:pt x="1464557" y="258175"/>
                    <a:pt x="1469251" y="255828"/>
                    <a:pt x="1476292" y="255828"/>
                  </a:cubicBezTo>
                  <a:cubicBezTo>
                    <a:pt x="1490375" y="255828"/>
                    <a:pt x="1502110" y="253481"/>
                    <a:pt x="1516192" y="253481"/>
                  </a:cubicBezTo>
                  <a:cubicBezTo>
                    <a:pt x="1530274" y="253481"/>
                    <a:pt x="1542009" y="253481"/>
                    <a:pt x="1556092" y="255828"/>
                  </a:cubicBezTo>
                  <a:cubicBezTo>
                    <a:pt x="1560786" y="255828"/>
                    <a:pt x="1565480" y="255828"/>
                    <a:pt x="1567827" y="258175"/>
                  </a:cubicBezTo>
                  <a:cubicBezTo>
                    <a:pt x="1577215" y="258175"/>
                    <a:pt x="1584256" y="260522"/>
                    <a:pt x="1593645" y="260522"/>
                  </a:cubicBezTo>
                  <a:cubicBezTo>
                    <a:pt x="1598339" y="260522"/>
                    <a:pt x="1603033" y="262869"/>
                    <a:pt x="1610074" y="262869"/>
                  </a:cubicBezTo>
                  <a:cubicBezTo>
                    <a:pt x="1617115" y="265216"/>
                    <a:pt x="1624156" y="265216"/>
                    <a:pt x="1631197" y="267563"/>
                  </a:cubicBezTo>
                  <a:cubicBezTo>
                    <a:pt x="1633544" y="267563"/>
                    <a:pt x="1638239" y="269910"/>
                    <a:pt x="1640586" y="269910"/>
                  </a:cubicBezTo>
                  <a:cubicBezTo>
                    <a:pt x="1638239" y="272257"/>
                    <a:pt x="1633544" y="272257"/>
                    <a:pt x="1631197" y="274604"/>
                  </a:cubicBezTo>
                  <a:cubicBezTo>
                    <a:pt x="1626503" y="276951"/>
                    <a:pt x="1624156" y="279299"/>
                    <a:pt x="1619462" y="281646"/>
                  </a:cubicBezTo>
                  <a:cubicBezTo>
                    <a:pt x="1605380" y="288687"/>
                    <a:pt x="1593645" y="298075"/>
                    <a:pt x="1579562" y="307463"/>
                  </a:cubicBezTo>
                  <a:cubicBezTo>
                    <a:pt x="1574868" y="309810"/>
                    <a:pt x="1572521" y="312157"/>
                    <a:pt x="1567827" y="314504"/>
                  </a:cubicBezTo>
                  <a:cubicBezTo>
                    <a:pt x="1565480" y="316851"/>
                    <a:pt x="1563133" y="316851"/>
                    <a:pt x="1563133" y="319198"/>
                  </a:cubicBezTo>
                  <a:cubicBezTo>
                    <a:pt x="1558439" y="321545"/>
                    <a:pt x="1553745" y="323892"/>
                    <a:pt x="1549051" y="323892"/>
                  </a:cubicBezTo>
                  <a:cubicBezTo>
                    <a:pt x="1534968" y="328586"/>
                    <a:pt x="1523233" y="335628"/>
                    <a:pt x="1509151" y="340322"/>
                  </a:cubicBezTo>
                  <a:cubicBezTo>
                    <a:pt x="1502110" y="342669"/>
                    <a:pt x="1495069" y="345016"/>
                    <a:pt x="1490375" y="349710"/>
                  </a:cubicBezTo>
                  <a:cubicBezTo>
                    <a:pt x="1476292" y="356751"/>
                    <a:pt x="1462210" y="361445"/>
                    <a:pt x="1450475" y="368486"/>
                  </a:cubicBezTo>
                  <a:cubicBezTo>
                    <a:pt x="1445781" y="370833"/>
                    <a:pt x="1438739" y="373180"/>
                    <a:pt x="1434045" y="375527"/>
                  </a:cubicBezTo>
                  <a:cubicBezTo>
                    <a:pt x="1419963" y="382569"/>
                    <a:pt x="1405881" y="389610"/>
                    <a:pt x="1391799" y="396651"/>
                  </a:cubicBezTo>
                  <a:cubicBezTo>
                    <a:pt x="1387104" y="398998"/>
                    <a:pt x="1382410" y="401345"/>
                    <a:pt x="1375369" y="403692"/>
                  </a:cubicBezTo>
                  <a:cubicBezTo>
                    <a:pt x="1361287" y="410733"/>
                    <a:pt x="1347205" y="417774"/>
                    <a:pt x="1333122" y="424815"/>
                  </a:cubicBezTo>
                  <a:cubicBezTo>
                    <a:pt x="1328428" y="427162"/>
                    <a:pt x="1323734" y="429510"/>
                    <a:pt x="1319040" y="431857"/>
                  </a:cubicBezTo>
                  <a:cubicBezTo>
                    <a:pt x="1302611" y="441245"/>
                    <a:pt x="1286181" y="450633"/>
                    <a:pt x="1269752" y="457674"/>
                  </a:cubicBezTo>
                  <a:cubicBezTo>
                    <a:pt x="1269752" y="457674"/>
                    <a:pt x="1267405" y="457674"/>
                    <a:pt x="1267405" y="460021"/>
                  </a:cubicBezTo>
                  <a:cubicBezTo>
                    <a:pt x="1267405" y="460021"/>
                    <a:pt x="1267405" y="457674"/>
                    <a:pt x="1267405" y="457674"/>
                  </a:cubicBezTo>
                  <a:cubicBezTo>
                    <a:pt x="1267405" y="457674"/>
                    <a:pt x="1267405" y="457674"/>
                    <a:pt x="1267405" y="457674"/>
                  </a:cubicBezTo>
                  <a:cubicBezTo>
                    <a:pt x="1267405" y="452980"/>
                    <a:pt x="1267405" y="448286"/>
                    <a:pt x="1265058" y="443592"/>
                  </a:cubicBezTo>
                  <a:cubicBezTo>
                    <a:pt x="1265058" y="443592"/>
                    <a:pt x="1265058" y="443592"/>
                    <a:pt x="1265058" y="441245"/>
                  </a:cubicBezTo>
                  <a:cubicBezTo>
                    <a:pt x="1265058" y="436551"/>
                    <a:pt x="1265058" y="434204"/>
                    <a:pt x="1262711" y="429510"/>
                  </a:cubicBezTo>
                  <a:cubicBezTo>
                    <a:pt x="1262711" y="429510"/>
                    <a:pt x="1262711" y="427162"/>
                    <a:pt x="1262711" y="427162"/>
                  </a:cubicBezTo>
                  <a:cubicBezTo>
                    <a:pt x="1262711" y="424815"/>
                    <a:pt x="1262711" y="420121"/>
                    <a:pt x="1260364" y="417774"/>
                  </a:cubicBezTo>
                  <a:cubicBezTo>
                    <a:pt x="1260364" y="415427"/>
                    <a:pt x="1260364" y="415427"/>
                    <a:pt x="1260364" y="413080"/>
                  </a:cubicBezTo>
                  <a:cubicBezTo>
                    <a:pt x="1260364" y="410733"/>
                    <a:pt x="1260364" y="408386"/>
                    <a:pt x="1258017" y="403692"/>
                  </a:cubicBezTo>
                  <a:cubicBezTo>
                    <a:pt x="1258017" y="401345"/>
                    <a:pt x="1258017" y="401345"/>
                    <a:pt x="1258017" y="398998"/>
                  </a:cubicBezTo>
                  <a:cubicBezTo>
                    <a:pt x="1258017" y="396651"/>
                    <a:pt x="1258017" y="394304"/>
                    <a:pt x="1255670" y="391957"/>
                  </a:cubicBezTo>
                  <a:cubicBezTo>
                    <a:pt x="1255670" y="389610"/>
                    <a:pt x="1255670" y="389610"/>
                    <a:pt x="1255670" y="387263"/>
                  </a:cubicBezTo>
                  <a:cubicBezTo>
                    <a:pt x="1255670" y="384916"/>
                    <a:pt x="1255670" y="382569"/>
                    <a:pt x="1253323" y="380222"/>
                  </a:cubicBezTo>
                  <a:cubicBezTo>
                    <a:pt x="1253323" y="377874"/>
                    <a:pt x="1253323" y="377874"/>
                    <a:pt x="1253323" y="375527"/>
                  </a:cubicBezTo>
                  <a:cubicBezTo>
                    <a:pt x="1253323" y="373180"/>
                    <a:pt x="1253323" y="370833"/>
                    <a:pt x="1250976" y="370833"/>
                  </a:cubicBezTo>
                  <a:cubicBezTo>
                    <a:pt x="1250976" y="368486"/>
                    <a:pt x="1250976" y="368486"/>
                    <a:pt x="1250976" y="366139"/>
                  </a:cubicBezTo>
                  <a:cubicBezTo>
                    <a:pt x="1250976" y="363792"/>
                    <a:pt x="1250976" y="363792"/>
                    <a:pt x="1248629" y="361445"/>
                  </a:cubicBezTo>
                  <a:cubicBezTo>
                    <a:pt x="1248629" y="361445"/>
                    <a:pt x="1248629" y="359098"/>
                    <a:pt x="1246282" y="359098"/>
                  </a:cubicBezTo>
                  <a:cubicBezTo>
                    <a:pt x="1246282" y="356751"/>
                    <a:pt x="1246282" y="356751"/>
                    <a:pt x="1243935" y="354404"/>
                  </a:cubicBezTo>
                  <a:cubicBezTo>
                    <a:pt x="1243935" y="354404"/>
                    <a:pt x="1243935" y="352057"/>
                    <a:pt x="1241588" y="352057"/>
                  </a:cubicBezTo>
                  <a:cubicBezTo>
                    <a:pt x="1241588" y="352057"/>
                    <a:pt x="1241588" y="352057"/>
                    <a:pt x="1241588" y="349710"/>
                  </a:cubicBezTo>
                  <a:cubicBezTo>
                    <a:pt x="1246282" y="345016"/>
                    <a:pt x="1248629" y="340322"/>
                    <a:pt x="1248629" y="335628"/>
                  </a:cubicBezTo>
                  <a:cubicBezTo>
                    <a:pt x="1248629" y="333281"/>
                    <a:pt x="1248629" y="328586"/>
                    <a:pt x="1246282" y="326239"/>
                  </a:cubicBezTo>
                  <a:cubicBezTo>
                    <a:pt x="1258017" y="319198"/>
                    <a:pt x="1272099" y="312157"/>
                    <a:pt x="1283834" y="305116"/>
                  </a:cubicBezTo>
                  <a:cubicBezTo>
                    <a:pt x="1293223" y="312157"/>
                    <a:pt x="1300264" y="309810"/>
                    <a:pt x="1307305" y="305116"/>
                  </a:cubicBezTo>
                  <a:close/>
                  <a:moveTo>
                    <a:pt x="1699262" y="241746"/>
                  </a:moveTo>
                  <a:cubicBezTo>
                    <a:pt x="1701609" y="241746"/>
                    <a:pt x="1703956" y="239399"/>
                    <a:pt x="1703956" y="239399"/>
                  </a:cubicBezTo>
                  <a:cubicBezTo>
                    <a:pt x="1703956" y="239399"/>
                    <a:pt x="1701609" y="241746"/>
                    <a:pt x="1699262" y="241746"/>
                  </a:cubicBezTo>
                  <a:cubicBezTo>
                    <a:pt x="1696915" y="246440"/>
                    <a:pt x="1694567" y="251134"/>
                    <a:pt x="1692220" y="253481"/>
                  </a:cubicBezTo>
                  <a:cubicBezTo>
                    <a:pt x="1689873" y="258175"/>
                    <a:pt x="1685179" y="260522"/>
                    <a:pt x="1682832" y="265216"/>
                  </a:cubicBezTo>
                  <a:cubicBezTo>
                    <a:pt x="1680485" y="262869"/>
                    <a:pt x="1675791" y="260522"/>
                    <a:pt x="1671097" y="260522"/>
                  </a:cubicBezTo>
                  <a:cubicBezTo>
                    <a:pt x="1668750" y="260522"/>
                    <a:pt x="1668750" y="260522"/>
                    <a:pt x="1666403" y="260522"/>
                  </a:cubicBezTo>
                  <a:cubicBezTo>
                    <a:pt x="1668750" y="258175"/>
                    <a:pt x="1673444" y="255828"/>
                    <a:pt x="1678138" y="253481"/>
                  </a:cubicBezTo>
                  <a:cubicBezTo>
                    <a:pt x="1682832" y="251134"/>
                    <a:pt x="1692220" y="246440"/>
                    <a:pt x="1699262" y="241746"/>
                  </a:cubicBezTo>
                  <a:close/>
                  <a:moveTo>
                    <a:pt x="1739161" y="204193"/>
                  </a:moveTo>
                  <a:cubicBezTo>
                    <a:pt x="1743856" y="199499"/>
                    <a:pt x="1748550" y="194805"/>
                    <a:pt x="1753244" y="190111"/>
                  </a:cubicBezTo>
                  <a:cubicBezTo>
                    <a:pt x="1755591" y="187764"/>
                    <a:pt x="1760285" y="185417"/>
                    <a:pt x="1762632" y="183070"/>
                  </a:cubicBezTo>
                  <a:cubicBezTo>
                    <a:pt x="1767326" y="178376"/>
                    <a:pt x="1774367" y="173681"/>
                    <a:pt x="1779061" y="168987"/>
                  </a:cubicBezTo>
                  <a:cubicBezTo>
                    <a:pt x="1781408" y="166640"/>
                    <a:pt x="1783755" y="164293"/>
                    <a:pt x="1786102" y="164293"/>
                  </a:cubicBezTo>
                  <a:cubicBezTo>
                    <a:pt x="1793144" y="159599"/>
                    <a:pt x="1800185" y="154905"/>
                    <a:pt x="1807226" y="150211"/>
                  </a:cubicBezTo>
                  <a:cubicBezTo>
                    <a:pt x="1809573" y="150211"/>
                    <a:pt x="1809573" y="147864"/>
                    <a:pt x="1811920" y="147864"/>
                  </a:cubicBezTo>
                  <a:cubicBezTo>
                    <a:pt x="1818961" y="143170"/>
                    <a:pt x="1826002" y="138476"/>
                    <a:pt x="1833043" y="133782"/>
                  </a:cubicBezTo>
                  <a:cubicBezTo>
                    <a:pt x="1833043" y="133782"/>
                    <a:pt x="1833043" y="133782"/>
                    <a:pt x="1833043" y="133782"/>
                  </a:cubicBezTo>
                  <a:cubicBezTo>
                    <a:pt x="1849473" y="124393"/>
                    <a:pt x="1863555" y="115005"/>
                    <a:pt x="1879984" y="105617"/>
                  </a:cubicBezTo>
                  <a:cubicBezTo>
                    <a:pt x="1912843" y="98576"/>
                    <a:pt x="1948049" y="91535"/>
                    <a:pt x="1980907" y="86841"/>
                  </a:cubicBezTo>
                  <a:cubicBezTo>
                    <a:pt x="1987948" y="86841"/>
                    <a:pt x="1992642" y="84494"/>
                    <a:pt x="1999684" y="84494"/>
                  </a:cubicBezTo>
                  <a:cubicBezTo>
                    <a:pt x="2006725" y="82147"/>
                    <a:pt x="2016113" y="82147"/>
                    <a:pt x="2023154" y="82147"/>
                  </a:cubicBezTo>
                  <a:cubicBezTo>
                    <a:pt x="2034889" y="79800"/>
                    <a:pt x="2046624" y="79800"/>
                    <a:pt x="2060707" y="77453"/>
                  </a:cubicBezTo>
                  <a:cubicBezTo>
                    <a:pt x="2067748" y="77453"/>
                    <a:pt x="2074789" y="75105"/>
                    <a:pt x="2084177" y="75105"/>
                  </a:cubicBezTo>
                  <a:cubicBezTo>
                    <a:pt x="2091218" y="75105"/>
                    <a:pt x="2098260" y="72758"/>
                    <a:pt x="2105301" y="72758"/>
                  </a:cubicBezTo>
                  <a:cubicBezTo>
                    <a:pt x="2105301" y="72758"/>
                    <a:pt x="2105301" y="72758"/>
                    <a:pt x="2105301" y="75105"/>
                  </a:cubicBezTo>
                  <a:cubicBezTo>
                    <a:pt x="2100607" y="77453"/>
                    <a:pt x="2095913" y="77453"/>
                    <a:pt x="2091218" y="79800"/>
                  </a:cubicBezTo>
                  <a:cubicBezTo>
                    <a:pt x="2084177" y="82147"/>
                    <a:pt x="2074789" y="84494"/>
                    <a:pt x="2067748" y="86841"/>
                  </a:cubicBezTo>
                  <a:cubicBezTo>
                    <a:pt x="2058360" y="89188"/>
                    <a:pt x="2048972" y="93882"/>
                    <a:pt x="2039583" y="96229"/>
                  </a:cubicBezTo>
                  <a:cubicBezTo>
                    <a:pt x="2032542" y="98576"/>
                    <a:pt x="2023154" y="100923"/>
                    <a:pt x="2013766" y="103270"/>
                  </a:cubicBezTo>
                  <a:cubicBezTo>
                    <a:pt x="2004378" y="105617"/>
                    <a:pt x="1994989" y="110311"/>
                    <a:pt x="1985601" y="112658"/>
                  </a:cubicBezTo>
                  <a:cubicBezTo>
                    <a:pt x="1976213" y="115005"/>
                    <a:pt x="1969172" y="117352"/>
                    <a:pt x="1959784" y="122046"/>
                  </a:cubicBezTo>
                  <a:cubicBezTo>
                    <a:pt x="1950396" y="126741"/>
                    <a:pt x="1941007" y="129088"/>
                    <a:pt x="1929272" y="133782"/>
                  </a:cubicBezTo>
                  <a:cubicBezTo>
                    <a:pt x="1922231" y="136129"/>
                    <a:pt x="1912843" y="140823"/>
                    <a:pt x="1905802" y="143170"/>
                  </a:cubicBezTo>
                  <a:cubicBezTo>
                    <a:pt x="1896414" y="147864"/>
                    <a:pt x="1884678" y="152558"/>
                    <a:pt x="1875290" y="157252"/>
                  </a:cubicBezTo>
                  <a:cubicBezTo>
                    <a:pt x="1868249" y="159599"/>
                    <a:pt x="1858861" y="164293"/>
                    <a:pt x="1851820" y="166640"/>
                  </a:cubicBezTo>
                  <a:cubicBezTo>
                    <a:pt x="1840084" y="171334"/>
                    <a:pt x="1830696" y="176028"/>
                    <a:pt x="1818961" y="180723"/>
                  </a:cubicBezTo>
                  <a:cubicBezTo>
                    <a:pt x="1811920" y="183070"/>
                    <a:pt x="1804879" y="187764"/>
                    <a:pt x="1797838" y="190111"/>
                  </a:cubicBezTo>
                  <a:cubicBezTo>
                    <a:pt x="1786102" y="197152"/>
                    <a:pt x="1774367" y="201846"/>
                    <a:pt x="1762632" y="208887"/>
                  </a:cubicBezTo>
                  <a:cubicBezTo>
                    <a:pt x="1755591" y="211234"/>
                    <a:pt x="1750897" y="215928"/>
                    <a:pt x="1743856" y="218275"/>
                  </a:cubicBezTo>
                  <a:cubicBezTo>
                    <a:pt x="1734467" y="222969"/>
                    <a:pt x="1727426" y="227664"/>
                    <a:pt x="1718038" y="232358"/>
                  </a:cubicBezTo>
                  <a:cubicBezTo>
                    <a:pt x="1720385" y="230011"/>
                    <a:pt x="1720385" y="230011"/>
                    <a:pt x="1722732" y="227664"/>
                  </a:cubicBezTo>
                  <a:cubicBezTo>
                    <a:pt x="1727426" y="222969"/>
                    <a:pt x="1729773" y="220622"/>
                    <a:pt x="1734467" y="215928"/>
                  </a:cubicBezTo>
                  <a:cubicBezTo>
                    <a:pt x="1732120" y="213581"/>
                    <a:pt x="1736814" y="208887"/>
                    <a:pt x="1739161" y="204193"/>
                  </a:cubicBezTo>
                  <a:close/>
                  <a:moveTo>
                    <a:pt x="2180406" y="58676"/>
                  </a:moveTo>
                  <a:cubicBezTo>
                    <a:pt x="2192141" y="56329"/>
                    <a:pt x="2206224" y="53982"/>
                    <a:pt x="2217959" y="51635"/>
                  </a:cubicBezTo>
                  <a:cubicBezTo>
                    <a:pt x="2225000" y="51635"/>
                    <a:pt x="2229694" y="49288"/>
                    <a:pt x="2236735" y="49288"/>
                  </a:cubicBezTo>
                  <a:cubicBezTo>
                    <a:pt x="2255512" y="46941"/>
                    <a:pt x="2271941" y="44594"/>
                    <a:pt x="2290717" y="42247"/>
                  </a:cubicBezTo>
                  <a:cubicBezTo>
                    <a:pt x="2290717" y="42247"/>
                    <a:pt x="2293064" y="42247"/>
                    <a:pt x="2293064" y="42247"/>
                  </a:cubicBezTo>
                  <a:cubicBezTo>
                    <a:pt x="2304800" y="39900"/>
                    <a:pt x="2316535" y="39900"/>
                    <a:pt x="2330617" y="37553"/>
                  </a:cubicBezTo>
                  <a:cubicBezTo>
                    <a:pt x="2332964" y="46941"/>
                    <a:pt x="2340005" y="53982"/>
                    <a:pt x="2349394" y="53982"/>
                  </a:cubicBezTo>
                  <a:cubicBezTo>
                    <a:pt x="2354088" y="53982"/>
                    <a:pt x="2358782" y="51635"/>
                    <a:pt x="2361129" y="49288"/>
                  </a:cubicBezTo>
                  <a:cubicBezTo>
                    <a:pt x="2363476" y="51635"/>
                    <a:pt x="2365823" y="53982"/>
                    <a:pt x="2368170" y="58676"/>
                  </a:cubicBezTo>
                  <a:cubicBezTo>
                    <a:pt x="2368170" y="58676"/>
                    <a:pt x="2368170" y="61023"/>
                    <a:pt x="2370517" y="61023"/>
                  </a:cubicBezTo>
                  <a:cubicBezTo>
                    <a:pt x="2372864" y="65717"/>
                    <a:pt x="2377558" y="70411"/>
                    <a:pt x="2379905" y="77453"/>
                  </a:cubicBezTo>
                  <a:cubicBezTo>
                    <a:pt x="2379905" y="79800"/>
                    <a:pt x="2382252" y="79800"/>
                    <a:pt x="2382252" y="82147"/>
                  </a:cubicBezTo>
                  <a:cubicBezTo>
                    <a:pt x="2384599" y="84494"/>
                    <a:pt x="2384599" y="89188"/>
                    <a:pt x="2386946" y="91535"/>
                  </a:cubicBezTo>
                  <a:cubicBezTo>
                    <a:pt x="2384599" y="91535"/>
                    <a:pt x="2382252" y="91535"/>
                    <a:pt x="2379905" y="91535"/>
                  </a:cubicBezTo>
                  <a:cubicBezTo>
                    <a:pt x="2368170" y="93882"/>
                    <a:pt x="2356435" y="93882"/>
                    <a:pt x="2344699" y="96229"/>
                  </a:cubicBezTo>
                  <a:cubicBezTo>
                    <a:pt x="2340005" y="96229"/>
                    <a:pt x="2335311" y="98576"/>
                    <a:pt x="2328270" y="98576"/>
                  </a:cubicBezTo>
                  <a:cubicBezTo>
                    <a:pt x="2316535" y="100923"/>
                    <a:pt x="2304800" y="100923"/>
                    <a:pt x="2293064" y="103270"/>
                  </a:cubicBezTo>
                  <a:cubicBezTo>
                    <a:pt x="2288370" y="103270"/>
                    <a:pt x="2283676" y="105617"/>
                    <a:pt x="2278982" y="105617"/>
                  </a:cubicBezTo>
                  <a:cubicBezTo>
                    <a:pt x="2267247" y="107964"/>
                    <a:pt x="2255512" y="110311"/>
                    <a:pt x="2243776" y="110311"/>
                  </a:cubicBezTo>
                  <a:cubicBezTo>
                    <a:pt x="2239082" y="110311"/>
                    <a:pt x="2234388" y="112658"/>
                    <a:pt x="2227347" y="112658"/>
                  </a:cubicBezTo>
                  <a:cubicBezTo>
                    <a:pt x="2222653" y="112658"/>
                    <a:pt x="2220306" y="115005"/>
                    <a:pt x="2215612" y="115005"/>
                  </a:cubicBezTo>
                  <a:cubicBezTo>
                    <a:pt x="2213265" y="115005"/>
                    <a:pt x="2213265" y="112658"/>
                    <a:pt x="2210918" y="112658"/>
                  </a:cubicBezTo>
                  <a:cubicBezTo>
                    <a:pt x="2206224" y="107964"/>
                    <a:pt x="2203877" y="107964"/>
                    <a:pt x="2199183" y="105617"/>
                  </a:cubicBezTo>
                  <a:cubicBezTo>
                    <a:pt x="2194488" y="103270"/>
                    <a:pt x="2192141" y="100923"/>
                    <a:pt x="2187447" y="98576"/>
                  </a:cubicBezTo>
                  <a:cubicBezTo>
                    <a:pt x="2185100" y="96229"/>
                    <a:pt x="2180406" y="93882"/>
                    <a:pt x="2178059" y="93882"/>
                  </a:cubicBezTo>
                  <a:cubicBezTo>
                    <a:pt x="2173365" y="91535"/>
                    <a:pt x="2171018" y="89188"/>
                    <a:pt x="2166324" y="86841"/>
                  </a:cubicBezTo>
                  <a:cubicBezTo>
                    <a:pt x="2163977" y="84494"/>
                    <a:pt x="2159283" y="82147"/>
                    <a:pt x="2156936" y="79800"/>
                  </a:cubicBezTo>
                  <a:cubicBezTo>
                    <a:pt x="2152242" y="77453"/>
                    <a:pt x="2149895" y="77453"/>
                    <a:pt x="2145201" y="75105"/>
                  </a:cubicBezTo>
                  <a:cubicBezTo>
                    <a:pt x="2142854" y="75105"/>
                    <a:pt x="2142854" y="75105"/>
                    <a:pt x="2140506" y="72758"/>
                  </a:cubicBezTo>
                  <a:cubicBezTo>
                    <a:pt x="2140506" y="70411"/>
                    <a:pt x="2142854" y="68064"/>
                    <a:pt x="2142854" y="65717"/>
                  </a:cubicBezTo>
                  <a:cubicBezTo>
                    <a:pt x="2142854" y="65717"/>
                    <a:pt x="2142854" y="63370"/>
                    <a:pt x="2142854" y="63370"/>
                  </a:cubicBezTo>
                  <a:cubicBezTo>
                    <a:pt x="2147548" y="63370"/>
                    <a:pt x="2152242" y="61023"/>
                    <a:pt x="2156936" y="61023"/>
                  </a:cubicBezTo>
                  <a:cubicBezTo>
                    <a:pt x="2163977" y="61023"/>
                    <a:pt x="2171018" y="58676"/>
                    <a:pt x="2180406" y="58676"/>
                  </a:cubicBezTo>
                  <a:close/>
                  <a:moveTo>
                    <a:pt x="2412764" y="28165"/>
                  </a:moveTo>
                  <a:cubicBezTo>
                    <a:pt x="2412764" y="28165"/>
                    <a:pt x="2415111" y="28165"/>
                    <a:pt x="2415111" y="28165"/>
                  </a:cubicBezTo>
                  <a:cubicBezTo>
                    <a:pt x="2419805" y="30512"/>
                    <a:pt x="2424499" y="32859"/>
                    <a:pt x="2426846" y="32859"/>
                  </a:cubicBezTo>
                  <a:cubicBezTo>
                    <a:pt x="2429193" y="32859"/>
                    <a:pt x="2429193" y="35206"/>
                    <a:pt x="2431540" y="35206"/>
                  </a:cubicBezTo>
                  <a:cubicBezTo>
                    <a:pt x="2431540" y="35206"/>
                    <a:pt x="2433887" y="35206"/>
                    <a:pt x="2433887" y="37553"/>
                  </a:cubicBezTo>
                  <a:cubicBezTo>
                    <a:pt x="2429193" y="37553"/>
                    <a:pt x="2424499" y="37553"/>
                    <a:pt x="2419805" y="35206"/>
                  </a:cubicBezTo>
                  <a:cubicBezTo>
                    <a:pt x="2410417" y="35206"/>
                    <a:pt x="2401029" y="32859"/>
                    <a:pt x="2389293" y="32859"/>
                  </a:cubicBezTo>
                  <a:cubicBezTo>
                    <a:pt x="2382252" y="32859"/>
                    <a:pt x="2375211" y="32859"/>
                    <a:pt x="2368170" y="30512"/>
                  </a:cubicBezTo>
                  <a:cubicBezTo>
                    <a:pt x="2368170" y="30512"/>
                    <a:pt x="2368170" y="30512"/>
                    <a:pt x="2368170" y="30512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79905" y="25818"/>
                    <a:pt x="2393987" y="25818"/>
                    <a:pt x="2405723" y="23470"/>
                  </a:cubicBezTo>
                  <a:cubicBezTo>
                    <a:pt x="2410417" y="28165"/>
                    <a:pt x="2410417" y="28165"/>
                    <a:pt x="2412764" y="28165"/>
                  </a:cubicBezTo>
                  <a:close/>
                  <a:moveTo>
                    <a:pt x="2483175" y="46941"/>
                  </a:moveTo>
                  <a:cubicBezTo>
                    <a:pt x="2494910" y="49288"/>
                    <a:pt x="2506646" y="49288"/>
                    <a:pt x="2520728" y="51635"/>
                  </a:cubicBezTo>
                  <a:cubicBezTo>
                    <a:pt x="2530116" y="53982"/>
                    <a:pt x="2541851" y="53982"/>
                    <a:pt x="2551239" y="56329"/>
                  </a:cubicBezTo>
                  <a:cubicBezTo>
                    <a:pt x="2565322" y="58676"/>
                    <a:pt x="2579404" y="61023"/>
                    <a:pt x="2591139" y="63370"/>
                  </a:cubicBezTo>
                  <a:cubicBezTo>
                    <a:pt x="2600528" y="65717"/>
                    <a:pt x="2607569" y="65717"/>
                    <a:pt x="2616957" y="68064"/>
                  </a:cubicBezTo>
                  <a:cubicBezTo>
                    <a:pt x="2633386" y="70411"/>
                    <a:pt x="2647469" y="75105"/>
                    <a:pt x="2663898" y="77453"/>
                  </a:cubicBezTo>
                  <a:cubicBezTo>
                    <a:pt x="2647469" y="77453"/>
                    <a:pt x="2633386" y="77453"/>
                    <a:pt x="2616957" y="77453"/>
                  </a:cubicBezTo>
                  <a:cubicBezTo>
                    <a:pt x="2593486" y="77453"/>
                    <a:pt x="2572363" y="77453"/>
                    <a:pt x="2548892" y="77453"/>
                  </a:cubicBezTo>
                  <a:cubicBezTo>
                    <a:pt x="2544198" y="77453"/>
                    <a:pt x="2539504" y="77453"/>
                    <a:pt x="2534810" y="77453"/>
                  </a:cubicBezTo>
                  <a:cubicBezTo>
                    <a:pt x="2523075" y="77453"/>
                    <a:pt x="2511340" y="77453"/>
                    <a:pt x="2499605" y="79800"/>
                  </a:cubicBezTo>
                  <a:cubicBezTo>
                    <a:pt x="2499605" y="70411"/>
                    <a:pt x="2490216" y="61023"/>
                    <a:pt x="2480828" y="61023"/>
                  </a:cubicBezTo>
                  <a:cubicBezTo>
                    <a:pt x="2476134" y="61023"/>
                    <a:pt x="2473787" y="63370"/>
                    <a:pt x="2469093" y="65717"/>
                  </a:cubicBezTo>
                  <a:cubicBezTo>
                    <a:pt x="2469093" y="65717"/>
                    <a:pt x="2469093" y="65717"/>
                    <a:pt x="2469093" y="65717"/>
                  </a:cubicBezTo>
                  <a:cubicBezTo>
                    <a:pt x="2466746" y="63370"/>
                    <a:pt x="2466746" y="63370"/>
                    <a:pt x="2464399" y="61023"/>
                  </a:cubicBezTo>
                  <a:cubicBezTo>
                    <a:pt x="2462052" y="58676"/>
                    <a:pt x="2457358" y="53982"/>
                    <a:pt x="2455011" y="51635"/>
                  </a:cubicBezTo>
                  <a:cubicBezTo>
                    <a:pt x="2452664" y="49288"/>
                    <a:pt x="2452664" y="49288"/>
                    <a:pt x="2450317" y="46941"/>
                  </a:cubicBezTo>
                  <a:cubicBezTo>
                    <a:pt x="2447970" y="44594"/>
                    <a:pt x="2445622" y="42247"/>
                    <a:pt x="2443275" y="42247"/>
                  </a:cubicBezTo>
                  <a:cubicBezTo>
                    <a:pt x="2445622" y="42247"/>
                    <a:pt x="2450317" y="42247"/>
                    <a:pt x="2452664" y="42247"/>
                  </a:cubicBezTo>
                  <a:cubicBezTo>
                    <a:pt x="2462052" y="44594"/>
                    <a:pt x="2471440" y="44594"/>
                    <a:pt x="2483175" y="46941"/>
                  </a:cubicBezTo>
                  <a:close/>
                  <a:moveTo>
                    <a:pt x="2722574" y="82147"/>
                  </a:moveTo>
                  <a:cubicBezTo>
                    <a:pt x="2729615" y="82147"/>
                    <a:pt x="2736656" y="82147"/>
                    <a:pt x="2741350" y="84494"/>
                  </a:cubicBezTo>
                  <a:cubicBezTo>
                    <a:pt x="2753086" y="84494"/>
                    <a:pt x="2762474" y="86841"/>
                    <a:pt x="2774209" y="86841"/>
                  </a:cubicBezTo>
                  <a:cubicBezTo>
                    <a:pt x="2781250" y="86841"/>
                    <a:pt x="2788291" y="89188"/>
                    <a:pt x="2795332" y="89188"/>
                  </a:cubicBezTo>
                  <a:cubicBezTo>
                    <a:pt x="2807068" y="89188"/>
                    <a:pt x="2816456" y="91535"/>
                    <a:pt x="2828191" y="91535"/>
                  </a:cubicBezTo>
                  <a:cubicBezTo>
                    <a:pt x="2835232" y="91535"/>
                    <a:pt x="2842273" y="93882"/>
                    <a:pt x="2849314" y="93882"/>
                  </a:cubicBezTo>
                  <a:cubicBezTo>
                    <a:pt x="2858703" y="93882"/>
                    <a:pt x="2870438" y="96229"/>
                    <a:pt x="2879826" y="96229"/>
                  </a:cubicBezTo>
                  <a:cubicBezTo>
                    <a:pt x="2886867" y="96229"/>
                    <a:pt x="2893908" y="98576"/>
                    <a:pt x="2903296" y="98576"/>
                  </a:cubicBezTo>
                  <a:cubicBezTo>
                    <a:pt x="2912685" y="100923"/>
                    <a:pt x="2922073" y="100923"/>
                    <a:pt x="2933808" y="103270"/>
                  </a:cubicBezTo>
                  <a:cubicBezTo>
                    <a:pt x="2940849" y="103270"/>
                    <a:pt x="2950237" y="105617"/>
                    <a:pt x="2957279" y="107964"/>
                  </a:cubicBezTo>
                  <a:cubicBezTo>
                    <a:pt x="2966667" y="110311"/>
                    <a:pt x="2976055" y="110311"/>
                    <a:pt x="2985443" y="112658"/>
                  </a:cubicBezTo>
                  <a:cubicBezTo>
                    <a:pt x="2992484" y="115005"/>
                    <a:pt x="3001872" y="115005"/>
                    <a:pt x="3008914" y="117352"/>
                  </a:cubicBezTo>
                  <a:cubicBezTo>
                    <a:pt x="3013608" y="117352"/>
                    <a:pt x="3015955" y="119699"/>
                    <a:pt x="3020649" y="119699"/>
                  </a:cubicBezTo>
                  <a:cubicBezTo>
                    <a:pt x="3020649" y="119699"/>
                    <a:pt x="3020649" y="122046"/>
                    <a:pt x="3020649" y="122046"/>
                  </a:cubicBezTo>
                  <a:cubicBezTo>
                    <a:pt x="3020649" y="122046"/>
                    <a:pt x="3020649" y="122046"/>
                    <a:pt x="3020649" y="122046"/>
                  </a:cubicBezTo>
                  <a:cubicBezTo>
                    <a:pt x="3018302" y="122046"/>
                    <a:pt x="3015955" y="122046"/>
                    <a:pt x="3015955" y="122046"/>
                  </a:cubicBezTo>
                  <a:cubicBezTo>
                    <a:pt x="3008914" y="122046"/>
                    <a:pt x="3001872" y="122046"/>
                    <a:pt x="2994831" y="124393"/>
                  </a:cubicBezTo>
                  <a:cubicBezTo>
                    <a:pt x="2987790" y="124393"/>
                    <a:pt x="2980749" y="126741"/>
                    <a:pt x="2973708" y="126741"/>
                  </a:cubicBezTo>
                  <a:cubicBezTo>
                    <a:pt x="2966667" y="126741"/>
                    <a:pt x="2959626" y="129088"/>
                    <a:pt x="2952585" y="129088"/>
                  </a:cubicBezTo>
                  <a:cubicBezTo>
                    <a:pt x="2945543" y="131435"/>
                    <a:pt x="2938502" y="131435"/>
                    <a:pt x="2929114" y="133782"/>
                  </a:cubicBezTo>
                  <a:cubicBezTo>
                    <a:pt x="2922073" y="136129"/>
                    <a:pt x="2915032" y="136129"/>
                    <a:pt x="2910338" y="138476"/>
                  </a:cubicBezTo>
                  <a:cubicBezTo>
                    <a:pt x="2905644" y="140823"/>
                    <a:pt x="2898602" y="140823"/>
                    <a:pt x="2893908" y="143170"/>
                  </a:cubicBezTo>
                  <a:cubicBezTo>
                    <a:pt x="2872785" y="136129"/>
                    <a:pt x="2851661" y="129088"/>
                    <a:pt x="2830538" y="122046"/>
                  </a:cubicBezTo>
                  <a:cubicBezTo>
                    <a:pt x="2821150" y="119699"/>
                    <a:pt x="2814109" y="117352"/>
                    <a:pt x="2804721" y="115005"/>
                  </a:cubicBezTo>
                  <a:cubicBezTo>
                    <a:pt x="2790638" y="110311"/>
                    <a:pt x="2776556" y="105617"/>
                    <a:pt x="2760127" y="100923"/>
                  </a:cubicBezTo>
                  <a:cubicBezTo>
                    <a:pt x="2750738" y="98576"/>
                    <a:pt x="2741350" y="96229"/>
                    <a:pt x="2731962" y="93882"/>
                  </a:cubicBezTo>
                  <a:cubicBezTo>
                    <a:pt x="2717880" y="89188"/>
                    <a:pt x="2706145" y="86841"/>
                    <a:pt x="2692062" y="82147"/>
                  </a:cubicBezTo>
                  <a:cubicBezTo>
                    <a:pt x="2687368" y="82147"/>
                    <a:pt x="2685021" y="79800"/>
                    <a:pt x="2680327" y="79800"/>
                  </a:cubicBezTo>
                  <a:cubicBezTo>
                    <a:pt x="2682674" y="79800"/>
                    <a:pt x="2685021" y="79800"/>
                    <a:pt x="2687368" y="79800"/>
                  </a:cubicBezTo>
                  <a:cubicBezTo>
                    <a:pt x="2699103" y="82147"/>
                    <a:pt x="2710839" y="82147"/>
                    <a:pt x="2722574" y="82147"/>
                  </a:cubicBezTo>
                  <a:close/>
                  <a:moveTo>
                    <a:pt x="3072284" y="122046"/>
                  </a:moveTo>
                  <a:cubicBezTo>
                    <a:pt x="3076978" y="122046"/>
                    <a:pt x="3084019" y="122046"/>
                    <a:pt x="3088713" y="122046"/>
                  </a:cubicBezTo>
                  <a:cubicBezTo>
                    <a:pt x="3091060" y="122046"/>
                    <a:pt x="3095754" y="122046"/>
                    <a:pt x="3098101" y="122046"/>
                  </a:cubicBezTo>
                  <a:cubicBezTo>
                    <a:pt x="3102795" y="122046"/>
                    <a:pt x="3107489" y="122046"/>
                    <a:pt x="3112184" y="124393"/>
                  </a:cubicBezTo>
                  <a:cubicBezTo>
                    <a:pt x="3116878" y="124393"/>
                    <a:pt x="3119225" y="124393"/>
                    <a:pt x="3123919" y="126741"/>
                  </a:cubicBezTo>
                  <a:cubicBezTo>
                    <a:pt x="3128613" y="126741"/>
                    <a:pt x="3133307" y="129088"/>
                    <a:pt x="3135654" y="129088"/>
                  </a:cubicBezTo>
                  <a:cubicBezTo>
                    <a:pt x="3138001" y="129088"/>
                    <a:pt x="3142695" y="131435"/>
                    <a:pt x="3145042" y="131435"/>
                  </a:cubicBezTo>
                  <a:cubicBezTo>
                    <a:pt x="3147389" y="133782"/>
                    <a:pt x="3152083" y="133782"/>
                    <a:pt x="3154430" y="136129"/>
                  </a:cubicBezTo>
                  <a:cubicBezTo>
                    <a:pt x="3156778" y="136129"/>
                    <a:pt x="3159125" y="138476"/>
                    <a:pt x="3161472" y="138476"/>
                  </a:cubicBezTo>
                  <a:cubicBezTo>
                    <a:pt x="3168513" y="140823"/>
                    <a:pt x="3173207" y="145517"/>
                    <a:pt x="3180248" y="147864"/>
                  </a:cubicBezTo>
                  <a:cubicBezTo>
                    <a:pt x="3182595" y="150211"/>
                    <a:pt x="3184942" y="152558"/>
                    <a:pt x="3189636" y="152558"/>
                  </a:cubicBezTo>
                  <a:cubicBezTo>
                    <a:pt x="3194330" y="154905"/>
                    <a:pt x="3196677" y="157252"/>
                    <a:pt x="3201371" y="159599"/>
                  </a:cubicBezTo>
                  <a:cubicBezTo>
                    <a:pt x="3203718" y="161946"/>
                    <a:pt x="3208412" y="164293"/>
                    <a:pt x="3210760" y="166640"/>
                  </a:cubicBezTo>
                  <a:cubicBezTo>
                    <a:pt x="3213106" y="168987"/>
                    <a:pt x="3217801" y="171334"/>
                    <a:pt x="3220148" y="173681"/>
                  </a:cubicBezTo>
                  <a:cubicBezTo>
                    <a:pt x="3222495" y="176028"/>
                    <a:pt x="3227189" y="178376"/>
                    <a:pt x="3229536" y="180723"/>
                  </a:cubicBezTo>
                  <a:cubicBezTo>
                    <a:pt x="3231883" y="183070"/>
                    <a:pt x="3236577" y="185417"/>
                    <a:pt x="3238924" y="187764"/>
                  </a:cubicBezTo>
                  <a:cubicBezTo>
                    <a:pt x="3238924" y="187764"/>
                    <a:pt x="3238924" y="187764"/>
                    <a:pt x="3238924" y="187764"/>
                  </a:cubicBezTo>
                  <a:cubicBezTo>
                    <a:pt x="3231883" y="185417"/>
                    <a:pt x="3227189" y="183070"/>
                    <a:pt x="3220148" y="180723"/>
                  </a:cubicBezTo>
                  <a:cubicBezTo>
                    <a:pt x="3213106" y="178376"/>
                    <a:pt x="3206066" y="176028"/>
                    <a:pt x="3199024" y="171334"/>
                  </a:cubicBezTo>
                  <a:cubicBezTo>
                    <a:pt x="3187289" y="166640"/>
                    <a:pt x="3175554" y="161946"/>
                    <a:pt x="3163819" y="159599"/>
                  </a:cubicBezTo>
                  <a:cubicBezTo>
                    <a:pt x="3156778" y="157252"/>
                    <a:pt x="3149736" y="154905"/>
                    <a:pt x="3145042" y="152558"/>
                  </a:cubicBezTo>
                  <a:cubicBezTo>
                    <a:pt x="3128613" y="147864"/>
                    <a:pt x="3112184" y="140823"/>
                    <a:pt x="3098101" y="136129"/>
                  </a:cubicBezTo>
                  <a:cubicBezTo>
                    <a:pt x="3095754" y="136129"/>
                    <a:pt x="3093407" y="133782"/>
                    <a:pt x="3091060" y="133782"/>
                  </a:cubicBezTo>
                  <a:cubicBezTo>
                    <a:pt x="3079325" y="129088"/>
                    <a:pt x="3065243" y="126741"/>
                    <a:pt x="3053508" y="122046"/>
                  </a:cubicBezTo>
                  <a:cubicBezTo>
                    <a:pt x="3053508" y="119699"/>
                    <a:pt x="3053508" y="119699"/>
                    <a:pt x="3053508" y="117352"/>
                  </a:cubicBezTo>
                  <a:cubicBezTo>
                    <a:pt x="3055854" y="117352"/>
                    <a:pt x="3055854" y="117352"/>
                    <a:pt x="3058202" y="117352"/>
                  </a:cubicBezTo>
                  <a:cubicBezTo>
                    <a:pt x="3067590" y="122046"/>
                    <a:pt x="3069937" y="122046"/>
                    <a:pt x="3072284" y="122046"/>
                  </a:cubicBezTo>
                  <a:close/>
                  <a:moveTo>
                    <a:pt x="3283518" y="208887"/>
                  </a:moveTo>
                  <a:cubicBezTo>
                    <a:pt x="3292906" y="213581"/>
                    <a:pt x="3304641" y="218275"/>
                    <a:pt x="3314030" y="222969"/>
                  </a:cubicBezTo>
                  <a:cubicBezTo>
                    <a:pt x="3321071" y="225316"/>
                    <a:pt x="3330459" y="230011"/>
                    <a:pt x="3337500" y="232358"/>
                  </a:cubicBezTo>
                  <a:cubicBezTo>
                    <a:pt x="3346888" y="237052"/>
                    <a:pt x="3358624" y="241746"/>
                    <a:pt x="3368012" y="246440"/>
                  </a:cubicBezTo>
                  <a:cubicBezTo>
                    <a:pt x="3375053" y="248787"/>
                    <a:pt x="3384441" y="253481"/>
                    <a:pt x="3391482" y="258175"/>
                  </a:cubicBezTo>
                  <a:cubicBezTo>
                    <a:pt x="3400870" y="262869"/>
                    <a:pt x="3412605" y="267563"/>
                    <a:pt x="3421994" y="272257"/>
                  </a:cubicBezTo>
                  <a:cubicBezTo>
                    <a:pt x="3429035" y="276951"/>
                    <a:pt x="3438423" y="279299"/>
                    <a:pt x="3445464" y="283993"/>
                  </a:cubicBezTo>
                  <a:cubicBezTo>
                    <a:pt x="3450158" y="286340"/>
                    <a:pt x="3454852" y="288687"/>
                    <a:pt x="3459546" y="291034"/>
                  </a:cubicBezTo>
                  <a:cubicBezTo>
                    <a:pt x="3459546" y="291034"/>
                    <a:pt x="3461894" y="293381"/>
                    <a:pt x="3461894" y="293381"/>
                  </a:cubicBezTo>
                  <a:cubicBezTo>
                    <a:pt x="3464241" y="295728"/>
                    <a:pt x="3468935" y="298075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66588" y="302769"/>
                    <a:pt x="3464241" y="300422"/>
                    <a:pt x="3459546" y="300422"/>
                  </a:cubicBezTo>
                  <a:cubicBezTo>
                    <a:pt x="3452505" y="300422"/>
                    <a:pt x="3447811" y="298075"/>
                    <a:pt x="3440770" y="298075"/>
                  </a:cubicBezTo>
                  <a:cubicBezTo>
                    <a:pt x="3436076" y="298075"/>
                    <a:pt x="3433729" y="298075"/>
                    <a:pt x="3429035" y="295728"/>
                  </a:cubicBezTo>
                  <a:cubicBezTo>
                    <a:pt x="3421994" y="295728"/>
                    <a:pt x="3414953" y="295728"/>
                    <a:pt x="3407911" y="293381"/>
                  </a:cubicBezTo>
                  <a:cubicBezTo>
                    <a:pt x="3405565" y="293381"/>
                    <a:pt x="3400870" y="293381"/>
                    <a:pt x="3398523" y="293381"/>
                  </a:cubicBezTo>
                  <a:cubicBezTo>
                    <a:pt x="3389135" y="293381"/>
                    <a:pt x="3377400" y="293381"/>
                    <a:pt x="3368012" y="293381"/>
                  </a:cubicBezTo>
                  <a:cubicBezTo>
                    <a:pt x="3360970" y="293381"/>
                    <a:pt x="3353929" y="293381"/>
                    <a:pt x="3346888" y="293381"/>
                  </a:cubicBezTo>
                  <a:cubicBezTo>
                    <a:pt x="3344541" y="291034"/>
                    <a:pt x="3344541" y="288687"/>
                    <a:pt x="3342194" y="286340"/>
                  </a:cubicBezTo>
                  <a:cubicBezTo>
                    <a:pt x="3337500" y="281646"/>
                    <a:pt x="3335153" y="276951"/>
                    <a:pt x="3330459" y="269910"/>
                  </a:cubicBezTo>
                  <a:cubicBezTo>
                    <a:pt x="3328112" y="267563"/>
                    <a:pt x="3325765" y="262869"/>
                    <a:pt x="3323418" y="260522"/>
                  </a:cubicBezTo>
                  <a:cubicBezTo>
                    <a:pt x="3318724" y="255828"/>
                    <a:pt x="3316377" y="251134"/>
                    <a:pt x="3311683" y="246440"/>
                  </a:cubicBezTo>
                  <a:cubicBezTo>
                    <a:pt x="3309336" y="244093"/>
                    <a:pt x="3306988" y="241746"/>
                    <a:pt x="3304641" y="237052"/>
                  </a:cubicBezTo>
                  <a:cubicBezTo>
                    <a:pt x="3297600" y="230011"/>
                    <a:pt x="3292906" y="222969"/>
                    <a:pt x="3285865" y="218275"/>
                  </a:cubicBezTo>
                  <a:cubicBezTo>
                    <a:pt x="3283518" y="215928"/>
                    <a:pt x="3281171" y="213581"/>
                    <a:pt x="3278824" y="211234"/>
                  </a:cubicBezTo>
                  <a:cubicBezTo>
                    <a:pt x="3274130" y="206540"/>
                    <a:pt x="3269436" y="201846"/>
                    <a:pt x="3264742" y="199499"/>
                  </a:cubicBezTo>
                  <a:cubicBezTo>
                    <a:pt x="3262395" y="199499"/>
                    <a:pt x="3262395" y="197152"/>
                    <a:pt x="3260047" y="194805"/>
                  </a:cubicBezTo>
                  <a:cubicBezTo>
                    <a:pt x="3262395" y="194805"/>
                    <a:pt x="3262395" y="194805"/>
                    <a:pt x="3264742" y="197152"/>
                  </a:cubicBezTo>
                  <a:cubicBezTo>
                    <a:pt x="3267089" y="201846"/>
                    <a:pt x="3274130" y="204193"/>
                    <a:pt x="3283518" y="208887"/>
                  </a:cubicBezTo>
                  <a:close/>
                  <a:moveTo>
                    <a:pt x="3544040" y="363792"/>
                  </a:moveTo>
                  <a:cubicBezTo>
                    <a:pt x="3553428" y="373180"/>
                    <a:pt x="3560469" y="382569"/>
                    <a:pt x="3569858" y="391957"/>
                  </a:cubicBezTo>
                  <a:cubicBezTo>
                    <a:pt x="3572205" y="394304"/>
                    <a:pt x="3574552" y="396651"/>
                    <a:pt x="3574552" y="398998"/>
                  </a:cubicBezTo>
                  <a:cubicBezTo>
                    <a:pt x="3567511" y="391957"/>
                    <a:pt x="3560469" y="384916"/>
                    <a:pt x="3555775" y="377874"/>
                  </a:cubicBezTo>
                  <a:cubicBezTo>
                    <a:pt x="3555775" y="377874"/>
                    <a:pt x="3555775" y="377874"/>
                    <a:pt x="3555775" y="377874"/>
                  </a:cubicBezTo>
                  <a:cubicBezTo>
                    <a:pt x="3541693" y="363792"/>
                    <a:pt x="3527611" y="349710"/>
                    <a:pt x="3515876" y="337975"/>
                  </a:cubicBezTo>
                  <a:cubicBezTo>
                    <a:pt x="3513528" y="335628"/>
                    <a:pt x="3511182" y="333281"/>
                    <a:pt x="3508834" y="330934"/>
                  </a:cubicBezTo>
                  <a:cubicBezTo>
                    <a:pt x="3506487" y="328586"/>
                    <a:pt x="3504140" y="326239"/>
                    <a:pt x="3499446" y="323892"/>
                  </a:cubicBezTo>
                  <a:cubicBezTo>
                    <a:pt x="3501793" y="323892"/>
                    <a:pt x="3501793" y="321545"/>
                    <a:pt x="3504140" y="321545"/>
                  </a:cubicBezTo>
                  <a:cubicBezTo>
                    <a:pt x="3518223" y="335628"/>
                    <a:pt x="3529958" y="347363"/>
                    <a:pt x="3544040" y="363792"/>
                  </a:cubicBezTo>
                  <a:cubicBezTo>
                    <a:pt x="3544040" y="361445"/>
                    <a:pt x="3544040" y="363792"/>
                    <a:pt x="3544040" y="363792"/>
                  </a:cubicBezTo>
                  <a:close/>
                  <a:moveTo>
                    <a:pt x="3691904" y="478797"/>
                  </a:moveTo>
                  <a:cubicBezTo>
                    <a:pt x="3701292" y="478797"/>
                    <a:pt x="3710681" y="478797"/>
                    <a:pt x="3722416" y="481145"/>
                  </a:cubicBezTo>
                  <a:cubicBezTo>
                    <a:pt x="3727110" y="481145"/>
                    <a:pt x="3729457" y="481145"/>
                    <a:pt x="3734151" y="483492"/>
                  </a:cubicBezTo>
                  <a:cubicBezTo>
                    <a:pt x="3741192" y="483492"/>
                    <a:pt x="3745886" y="485839"/>
                    <a:pt x="3752927" y="485839"/>
                  </a:cubicBezTo>
                  <a:cubicBezTo>
                    <a:pt x="3757622" y="485839"/>
                    <a:pt x="3764662" y="488186"/>
                    <a:pt x="3769357" y="488186"/>
                  </a:cubicBezTo>
                  <a:cubicBezTo>
                    <a:pt x="3774051" y="488186"/>
                    <a:pt x="3778745" y="490533"/>
                    <a:pt x="3783439" y="490533"/>
                  </a:cubicBezTo>
                  <a:cubicBezTo>
                    <a:pt x="3790480" y="492880"/>
                    <a:pt x="3795174" y="492880"/>
                    <a:pt x="3802215" y="495227"/>
                  </a:cubicBezTo>
                  <a:cubicBezTo>
                    <a:pt x="3806909" y="495227"/>
                    <a:pt x="3809256" y="497574"/>
                    <a:pt x="3813950" y="497574"/>
                  </a:cubicBezTo>
                  <a:cubicBezTo>
                    <a:pt x="3816298" y="497574"/>
                    <a:pt x="3820992" y="499921"/>
                    <a:pt x="3823339" y="499921"/>
                  </a:cubicBezTo>
                  <a:cubicBezTo>
                    <a:pt x="3830380" y="504615"/>
                    <a:pt x="3837421" y="509309"/>
                    <a:pt x="3844462" y="516350"/>
                  </a:cubicBezTo>
                  <a:cubicBezTo>
                    <a:pt x="3849156" y="518697"/>
                    <a:pt x="3853850" y="523391"/>
                    <a:pt x="3858544" y="525738"/>
                  </a:cubicBezTo>
                  <a:cubicBezTo>
                    <a:pt x="3872627" y="535127"/>
                    <a:pt x="3884362" y="544515"/>
                    <a:pt x="3898444" y="553903"/>
                  </a:cubicBezTo>
                  <a:cubicBezTo>
                    <a:pt x="3900791" y="556250"/>
                    <a:pt x="3903138" y="556250"/>
                    <a:pt x="3905485" y="558597"/>
                  </a:cubicBezTo>
                  <a:cubicBezTo>
                    <a:pt x="3926609" y="575026"/>
                    <a:pt x="3945385" y="589109"/>
                    <a:pt x="3964161" y="605538"/>
                  </a:cubicBezTo>
                  <a:cubicBezTo>
                    <a:pt x="3961814" y="605538"/>
                    <a:pt x="3961814" y="603191"/>
                    <a:pt x="3959467" y="603191"/>
                  </a:cubicBezTo>
                  <a:cubicBezTo>
                    <a:pt x="3952426" y="598497"/>
                    <a:pt x="3947732" y="596150"/>
                    <a:pt x="3940691" y="591456"/>
                  </a:cubicBezTo>
                  <a:cubicBezTo>
                    <a:pt x="3933650" y="589109"/>
                    <a:pt x="3928956" y="584415"/>
                    <a:pt x="3921915" y="582068"/>
                  </a:cubicBezTo>
                  <a:cubicBezTo>
                    <a:pt x="3914874" y="577373"/>
                    <a:pt x="3907832" y="575026"/>
                    <a:pt x="3900791" y="570332"/>
                  </a:cubicBezTo>
                  <a:cubicBezTo>
                    <a:pt x="3886709" y="563291"/>
                    <a:pt x="3872627" y="556250"/>
                    <a:pt x="3858544" y="549209"/>
                  </a:cubicBezTo>
                  <a:cubicBezTo>
                    <a:pt x="3851503" y="546862"/>
                    <a:pt x="3844462" y="542168"/>
                    <a:pt x="3837421" y="539821"/>
                  </a:cubicBezTo>
                  <a:cubicBezTo>
                    <a:pt x="3820992" y="532780"/>
                    <a:pt x="3806909" y="525738"/>
                    <a:pt x="3790480" y="521044"/>
                  </a:cubicBezTo>
                  <a:cubicBezTo>
                    <a:pt x="3785786" y="518697"/>
                    <a:pt x="3778745" y="516350"/>
                    <a:pt x="3774051" y="514003"/>
                  </a:cubicBezTo>
                  <a:cubicBezTo>
                    <a:pt x="3757622" y="506962"/>
                    <a:pt x="3738845" y="502268"/>
                    <a:pt x="3722416" y="497574"/>
                  </a:cubicBezTo>
                  <a:cubicBezTo>
                    <a:pt x="3720069" y="497574"/>
                    <a:pt x="3717721" y="495227"/>
                    <a:pt x="3715375" y="495227"/>
                  </a:cubicBezTo>
                  <a:cubicBezTo>
                    <a:pt x="3701292" y="490533"/>
                    <a:pt x="3684863" y="485839"/>
                    <a:pt x="3670781" y="483492"/>
                  </a:cubicBezTo>
                  <a:cubicBezTo>
                    <a:pt x="3670781" y="481145"/>
                    <a:pt x="3670781" y="481145"/>
                    <a:pt x="3670781" y="478797"/>
                  </a:cubicBezTo>
                  <a:cubicBezTo>
                    <a:pt x="3670781" y="478797"/>
                    <a:pt x="3670781" y="478797"/>
                    <a:pt x="3670781" y="478797"/>
                  </a:cubicBezTo>
                  <a:cubicBezTo>
                    <a:pt x="3673128" y="478797"/>
                    <a:pt x="3673128" y="478797"/>
                    <a:pt x="3675475" y="478797"/>
                  </a:cubicBezTo>
                  <a:cubicBezTo>
                    <a:pt x="3677822" y="478797"/>
                    <a:pt x="3684863" y="478797"/>
                    <a:pt x="3691904" y="478797"/>
                  </a:cubicBezTo>
                  <a:close/>
                  <a:moveTo>
                    <a:pt x="4234072" y="863713"/>
                  </a:moveTo>
                  <a:cubicBezTo>
                    <a:pt x="4236419" y="866060"/>
                    <a:pt x="4238766" y="870754"/>
                    <a:pt x="4241113" y="873101"/>
                  </a:cubicBezTo>
                  <a:cubicBezTo>
                    <a:pt x="4241113" y="873101"/>
                    <a:pt x="4241113" y="873101"/>
                    <a:pt x="4241113" y="873101"/>
                  </a:cubicBezTo>
                  <a:cubicBezTo>
                    <a:pt x="4238766" y="870754"/>
                    <a:pt x="4236419" y="868407"/>
                    <a:pt x="4234072" y="866060"/>
                  </a:cubicBezTo>
                  <a:cubicBezTo>
                    <a:pt x="4224684" y="856672"/>
                    <a:pt x="4215296" y="844937"/>
                    <a:pt x="4205907" y="835549"/>
                  </a:cubicBezTo>
                  <a:cubicBezTo>
                    <a:pt x="4198866" y="828507"/>
                    <a:pt x="4191825" y="821466"/>
                    <a:pt x="4184784" y="814425"/>
                  </a:cubicBezTo>
                  <a:cubicBezTo>
                    <a:pt x="4177743" y="805037"/>
                    <a:pt x="4168355" y="797996"/>
                    <a:pt x="4161313" y="788608"/>
                  </a:cubicBezTo>
                  <a:cubicBezTo>
                    <a:pt x="4154272" y="779219"/>
                    <a:pt x="4144884" y="772178"/>
                    <a:pt x="4137843" y="765137"/>
                  </a:cubicBezTo>
                  <a:cubicBezTo>
                    <a:pt x="4130802" y="758096"/>
                    <a:pt x="4123761" y="751055"/>
                    <a:pt x="4119067" y="746361"/>
                  </a:cubicBezTo>
                  <a:cubicBezTo>
                    <a:pt x="4109678" y="736973"/>
                    <a:pt x="4100290" y="727584"/>
                    <a:pt x="4090902" y="718196"/>
                  </a:cubicBezTo>
                  <a:cubicBezTo>
                    <a:pt x="4086208" y="713502"/>
                    <a:pt x="4081514" y="711155"/>
                    <a:pt x="4076820" y="706461"/>
                  </a:cubicBezTo>
                  <a:cubicBezTo>
                    <a:pt x="4046308" y="678296"/>
                    <a:pt x="4015797" y="652479"/>
                    <a:pt x="3985285" y="624314"/>
                  </a:cubicBezTo>
                  <a:cubicBezTo>
                    <a:pt x="4043961" y="661867"/>
                    <a:pt x="4100290" y="701767"/>
                    <a:pt x="4154272" y="748708"/>
                  </a:cubicBezTo>
                  <a:cubicBezTo>
                    <a:pt x="4180090" y="779219"/>
                    <a:pt x="4205907" y="814425"/>
                    <a:pt x="4229378" y="849631"/>
                  </a:cubicBezTo>
                  <a:cubicBezTo>
                    <a:pt x="4229378" y="854325"/>
                    <a:pt x="4231725" y="859019"/>
                    <a:pt x="4234072" y="863713"/>
                  </a:cubicBezTo>
                  <a:close/>
                  <a:moveTo>
                    <a:pt x="4304483" y="948207"/>
                  </a:moveTo>
                  <a:cubicBezTo>
                    <a:pt x="4311524" y="957595"/>
                    <a:pt x="4320913" y="966983"/>
                    <a:pt x="4327954" y="976371"/>
                  </a:cubicBezTo>
                  <a:cubicBezTo>
                    <a:pt x="4334995" y="983412"/>
                    <a:pt x="4342036" y="992801"/>
                    <a:pt x="4349077" y="999842"/>
                  </a:cubicBezTo>
                  <a:cubicBezTo>
                    <a:pt x="4356118" y="1009230"/>
                    <a:pt x="4365507" y="1018618"/>
                    <a:pt x="4372548" y="1028006"/>
                  </a:cubicBezTo>
                  <a:cubicBezTo>
                    <a:pt x="4379589" y="1035047"/>
                    <a:pt x="4384283" y="1044436"/>
                    <a:pt x="4391324" y="1051477"/>
                  </a:cubicBezTo>
                  <a:cubicBezTo>
                    <a:pt x="4398365" y="1060865"/>
                    <a:pt x="4407753" y="1072600"/>
                    <a:pt x="4414795" y="1081988"/>
                  </a:cubicBezTo>
                  <a:cubicBezTo>
                    <a:pt x="4419489" y="1089030"/>
                    <a:pt x="4426530" y="1098418"/>
                    <a:pt x="4433571" y="1105459"/>
                  </a:cubicBezTo>
                  <a:cubicBezTo>
                    <a:pt x="4440612" y="1117194"/>
                    <a:pt x="4450000" y="1126582"/>
                    <a:pt x="4457041" y="1138318"/>
                  </a:cubicBezTo>
                  <a:cubicBezTo>
                    <a:pt x="4461736" y="1145359"/>
                    <a:pt x="4468776" y="1154747"/>
                    <a:pt x="4473471" y="1161788"/>
                  </a:cubicBezTo>
                  <a:cubicBezTo>
                    <a:pt x="4480512" y="1173523"/>
                    <a:pt x="4489900" y="1185259"/>
                    <a:pt x="4496941" y="1196994"/>
                  </a:cubicBezTo>
                  <a:cubicBezTo>
                    <a:pt x="4501635" y="1204035"/>
                    <a:pt x="4506329" y="1211076"/>
                    <a:pt x="4511023" y="1218117"/>
                  </a:cubicBezTo>
                  <a:cubicBezTo>
                    <a:pt x="4520412" y="1232199"/>
                    <a:pt x="4527453" y="1246282"/>
                    <a:pt x="4536841" y="1260364"/>
                  </a:cubicBezTo>
                  <a:cubicBezTo>
                    <a:pt x="4539188" y="1265058"/>
                    <a:pt x="4543882" y="1272099"/>
                    <a:pt x="4546229" y="1276793"/>
                  </a:cubicBezTo>
                  <a:cubicBezTo>
                    <a:pt x="4555617" y="1290876"/>
                    <a:pt x="4562658" y="1304958"/>
                    <a:pt x="4569699" y="1321387"/>
                  </a:cubicBezTo>
                  <a:cubicBezTo>
                    <a:pt x="4567353" y="1323734"/>
                    <a:pt x="4565005" y="1323734"/>
                    <a:pt x="4565005" y="1326081"/>
                  </a:cubicBezTo>
                  <a:cubicBezTo>
                    <a:pt x="4532147" y="1272099"/>
                    <a:pt x="4496941" y="1220464"/>
                    <a:pt x="4457041" y="1168829"/>
                  </a:cubicBezTo>
                  <a:cubicBezTo>
                    <a:pt x="4454694" y="1166482"/>
                    <a:pt x="4454694" y="1164135"/>
                    <a:pt x="4452347" y="1161788"/>
                  </a:cubicBezTo>
                  <a:cubicBezTo>
                    <a:pt x="4447653" y="1152400"/>
                    <a:pt x="4440612" y="1143012"/>
                    <a:pt x="4433571" y="1133623"/>
                  </a:cubicBezTo>
                  <a:cubicBezTo>
                    <a:pt x="4428877" y="1126582"/>
                    <a:pt x="4424183" y="1119541"/>
                    <a:pt x="4419489" y="1110153"/>
                  </a:cubicBezTo>
                  <a:cubicBezTo>
                    <a:pt x="4412447" y="1100765"/>
                    <a:pt x="4407753" y="1091377"/>
                    <a:pt x="4400712" y="1084335"/>
                  </a:cubicBezTo>
                  <a:cubicBezTo>
                    <a:pt x="4396018" y="1077294"/>
                    <a:pt x="4391324" y="1070253"/>
                    <a:pt x="4384283" y="1060865"/>
                  </a:cubicBezTo>
                  <a:cubicBezTo>
                    <a:pt x="4379589" y="1051477"/>
                    <a:pt x="4372548" y="1044436"/>
                    <a:pt x="4367854" y="1035047"/>
                  </a:cubicBezTo>
                  <a:cubicBezTo>
                    <a:pt x="4363159" y="1028006"/>
                    <a:pt x="4356118" y="1018618"/>
                    <a:pt x="4351424" y="1011577"/>
                  </a:cubicBezTo>
                  <a:cubicBezTo>
                    <a:pt x="4344383" y="1004536"/>
                    <a:pt x="4339689" y="995148"/>
                    <a:pt x="4332648" y="988107"/>
                  </a:cubicBezTo>
                  <a:cubicBezTo>
                    <a:pt x="4327954" y="981065"/>
                    <a:pt x="4320913" y="971677"/>
                    <a:pt x="4313872" y="964636"/>
                  </a:cubicBezTo>
                  <a:cubicBezTo>
                    <a:pt x="4306830" y="957595"/>
                    <a:pt x="4302136" y="948207"/>
                    <a:pt x="4295095" y="941166"/>
                  </a:cubicBezTo>
                  <a:cubicBezTo>
                    <a:pt x="4288054" y="934125"/>
                    <a:pt x="4283360" y="924736"/>
                    <a:pt x="4276319" y="917695"/>
                  </a:cubicBezTo>
                  <a:cubicBezTo>
                    <a:pt x="4273972" y="913001"/>
                    <a:pt x="4269277" y="910654"/>
                    <a:pt x="4266931" y="905960"/>
                  </a:cubicBezTo>
                  <a:cubicBezTo>
                    <a:pt x="4271625" y="910654"/>
                    <a:pt x="4276319" y="915348"/>
                    <a:pt x="4281013" y="920042"/>
                  </a:cubicBezTo>
                  <a:cubicBezTo>
                    <a:pt x="4290401" y="931777"/>
                    <a:pt x="4297442" y="941166"/>
                    <a:pt x="4304483" y="948207"/>
                  </a:cubicBezTo>
                  <a:close/>
                  <a:moveTo>
                    <a:pt x="4602558" y="1382410"/>
                  </a:moveTo>
                  <a:cubicBezTo>
                    <a:pt x="4607252" y="1389451"/>
                    <a:pt x="4611946" y="1398840"/>
                    <a:pt x="4616640" y="1405881"/>
                  </a:cubicBezTo>
                  <a:cubicBezTo>
                    <a:pt x="4621334" y="1415269"/>
                    <a:pt x="4628376" y="1424657"/>
                    <a:pt x="4633070" y="1434045"/>
                  </a:cubicBezTo>
                  <a:cubicBezTo>
                    <a:pt x="4637764" y="1441087"/>
                    <a:pt x="4642458" y="1450475"/>
                    <a:pt x="4644805" y="1459863"/>
                  </a:cubicBezTo>
                  <a:cubicBezTo>
                    <a:pt x="4649499" y="1469251"/>
                    <a:pt x="4654193" y="1480986"/>
                    <a:pt x="4658887" y="1490375"/>
                  </a:cubicBezTo>
                  <a:cubicBezTo>
                    <a:pt x="4663581" y="1499763"/>
                    <a:pt x="4665929" y="1506804"/>
                    <a:pt x="4670623" y="1516192"/>
                  </a:cubicBezTo>
                  <a:cubicBezTo>
                    <a:pt x="4675317" y="1527927"/>
                    <a:pt x="4680011" y="1537315"/>
                    <a:pt x="4684705" y="1549051"/>
                  </a:cubicBezTo>
                  <a:cubicBezTo>
                    <a:pt x="4689399" y="1558439"/>
                    <a:pt x="4691746" y="1565480"/>
                    <a:pt x="4696440" y="1574868"/>
                  </a:cubicBezTo>
                  <a:cubicBezTo>
                    <a:pt x="4701134" y="1586603"/>
                    <a:pt x="4705828" y="1598339"/>
                    <a:pt x="4710522" y="1610074"/>
                  </a:cubicBezTo>
                  <a:cubicBezTo>
                    <a:pt x="4712869" y="1619462"/>
                    <a:pt x="4717563" y="1626503"/>
                    <a:pt x="4719911" y="1635891"/>
                  </a:cubicBezTo>
                  <a:cubicBezTo>
                    <a:pt x="4724605" y="1647627"/>
                    <a:pt x="4729299" y="1659362"/>
                    <a:pt x="4731646" y="1671097"/>
                  </a:cubicBezTo>
                  <a:cubicBezTo>
                    <a:pt x="4726952" y="1661709"/>
                    <a:pt x="4724605" y="1649974"/>
                    <a:pt x="4719911" y="1640586"/>
                  </a:cubicBezTo>
                  <a:cubicBezTo>
                    <a:pt x="4719911" y="1640586"/>
                    <a:pt x="4719911" y="1640586"/>
                    <a:pt x="4719911" y="1640586"/>
                  </a:cubicBezTo>
                  <a:cubicBezTo>
                    <a:pt x="4710522" y="1617115"/>
                    <a:pt x="4701134" y="1593645"/>
                    <a:pt x="4689399" y="1567827"/>
                  </a:cubicBezTo>
                  <a:cubicBezTo>
                    <a:pt x="4687052" y="1563133"/>
                    <a:pt x="4684705" y="1558439"/>
                    <a:pt x="4684705" y="1556092"/>
                  </a:cubicBezTo>
                  <a:cubicBezTo>
                    <a:pt x="4682358" y="1553745"/>
                    <a:pt x="4682358" y="1551398"/>
                    <a:pt x="4680011" y="1549051"/>
                  </a:cubicBezTo>
                  <a:cubicBezTo>
                    <a:pt x="4677664" y="1544357"/>
                    <a:pt x="4675317" y="1537315"/>
                    <a:pt x="4672970" y="1532621"/>
                  </a:cubicBezTo>
                  <a:cubicBezTo>
                    <a:pt x="4668275" y="1523233"/>
                    <a:pt x="4665929" y="1513845"/>
                    <a:pt x="4661234" y="1506804"/>
                  </a:cubicBezTo>
                  <a:cubicBezTo>
                    <a:pt x="4656540" y="1495069"/>
                    <a:pt x="4651846" y="1483333"/>
                    <a:pt x="4644805" y="1471598"/>
                  </a:cubicBezTo>
                  <a:cubicBezTo>
                    <a:pt x="4640111" y="1462210"/>
                    <a:pt x="4635417" y="1452822"/>
                    <a:pt x="4633070" y="1445781"/>
                  </a:cubicBezTo>
                  <a:cubicBezTo>
                    <a:pt x="4628376" y="1434045"/>
                    <a:pt x="4621334" y="1424657"/>
                    <a:pt x="4616640" y="1412922"/>
                  </a:cubicBezTo>
                  <a:cubicBezTo>
                    <a:pt x="4611946" y="1403534"/>
                    <a:pt x="4607252" y="1394146"/>
                    <a:pt x="4602558" y="1387104"/>
                  </a:cubicBezTo>
                  <a:cubicBezTo>
                    <a:pt x="4600211" y="1384757"/>
                    <a:pt x="4600211" y="1382410"/>
                    <a:pt x="4597864" y="1377716"/>
                  </a:cubicBezTo>
                  <a:cubicBezTo>
                    <a:pt x="4602558" y="1380063"/>
                    <a:pt x="4602558" y="1382410"/>
                    <a:pt x="4602558" y="1382410"/>
                  </a:cubicBezTo>
                  <a:close/>
                  <a:moveTo>
                    <a:pt x="4813793" y="2013766"/>
                  </a:moveTo>
                  <a:cubicBezTo>
                    <a:pt x="4813793" y="2013766"/>
                    <a:pt x="4813793" y="2013766"/>
                    <a:pt x="4813793" y="2013766"/>
                  </a:cubicBezTo>
                  <a:cubicBezTo>
                    <a:pt x="4813793" y="2016113"/>
                    <a:pt x="4811445" y="2018460"/>
                    <a:pt x="4811445" y="2018460"/>
                  </a:cubicBezTo>
                  <a:cubicBezTo>
                    <a:pt x="4811445" y="2016113"/>
                    <a:pt x="4811445" y="2011419"/>
                    <a:pt x="4811445" y="2009072"/>
                  </a:cubicBezTo>
                  <a:cubicBezTo>
                    <a:pt x="4811445" y="2006725"/>
                    <a:pt x="4811445" y="2004378"/>
                    <a:pt x="4811445" y="2002031"/>
                  </a:cubicBezTo>
                  <a:cubicBezTo>
                    <a:pt x="4811445" y="1999684"/>
                    <a:pt x="4811445" y="1997337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7337"/>
                    <a:pt x="4811445" y="1999684"/>
                    <a:pt x="4811445" y="2002031"/>
                  </a:cubicBezTo>
                  <a:cubicBezTo>
                    <a:pt x="4813793" y="2006725"/>
                    <a:pt x="4813793" y="2009072"/>
                    <a:pt x="4813793" y="2013766"/>
                  </a:cubicBezTo>
                  <a:close/>
                  <a:moveTo>
                    <a:pt x="4816139" y="2063054"/>
                  </a:moveTo>
                  <a:cubicBezTo>
                    <a:pt x="4816139" y="2067748"/>
                    <a:pt x="4816139" y="2074789"/>
                    <a:pt x="4816139" y="2079483"/>
                  </a:cubicBezTo>
                  <a:cubicBezTo>
                    <a:pt x="4816139" y="2084177"/>
                    <a:pt x="4816139" y="2086524"/>
                    <a:pt x="4816139" y="2091218"/>
                  </a:cubicBezTo>
                  <a:cubicBezTo>
                    <a:pt x="4816139" y="2098260"/>
                    <a:pt x="4816139" y="2102954"/>
                    <a:pt x="4816139" y="2109995"/>
                  </a:cubicBezTo>
                  <a:cubicBezTo>
                    <a:pt x="4816139" y="2112342"/>
                    <a:pt x="4816139" y="2114689"/>
                    <a:pt x="4816139" y="2114689"/>
                  </a:cubicBezTo>
                  <a:cubicBezTo>
                    <a:pt x="4813793" y="2114689"/>
                    <a:pt x="4811445" y="2112342"/>
                    <a:pt x="4809098" y="2112342"/>
                  </a:cubicBezTo>
                  <a:cubicBezTo>
                    <a:pt x="4809098" y="2112342"/>
                    <a:pt x="4809098" y="2109995"/>
                    <a:pt x="4809098" y="2109995"/>
                  </a:cubicBezTo>
                  <a:cubicBezTo>
                    <a:pt x="4809098" y="2109995"/>
                    <a:pt x="4809098" y="2109995"/>
                    <a:pt x="4809098" y="2109995"/>
                  </a:cubicBezTo>
                  <a:cubicBezTo>
                    <a:pt x="4809098" y="2102954"/>
                    <a:pt x="4809098" y="2095912"/>
                    <a:pt x="4809098" y="2088871"/>
                  </a:cubicBezTo>
                  <a:cubicBezTo>
                    <a:pt x="4809098" y="2086524"/>
                    <a:pt x="4809098" y="2086524"/>
                    <a:pt x="4809098" y="2084177"/>
                  </a:cubicBezTo>
                  <a:cubicBezTo>
                    <a:pt x="4809098" y="2079483"/>
                    <a:pt x="4809098" y="2072442"/>
                    <a:pt x="4809098" y="2067748"/>
                  </a:cubicBezTo>
                  <a:cubicBezTo>
                    <a:pt x="4809098" y="2065401"/>
                    <a:pt x="4809098" y="2063054"/>
                    <a:pt x="4809098" y="2060707"/>
                  </a:cubicBezTo>
                  <a:cubicBezTo>
                    <a:pt x="4809098" y="2056013"/>
                    <a:pt x="4809098" y="2051319"/>
                    <a:pt x="4809098" y="2046624"/>
                  </a:cubicBezTo>
                  <a:cubicBezTo>
                    <a:pt x="4809098" y="2046624"/>
                    <a:pt x="4809098" y="2046624"/>
                    <a:pt x="4809098" y="2046624"/>
                  </a:cubicBezTo>
                  <a:cubicBezTo>
                    <a:pt x="4811445" y="2048971"/>
                    <a:pt x="4811445" y="2048971"/>
                    <a:pt x="4813793" y="2051319"/>
                  </a:cubicBezTo>
                  <a:cubicBezTo>
                    <a:pt x="4813793" y="2051319"/>
                    <a:pt x="4813793" y="2053666"/>
                    <a:pt x="4813793" y="2053666"/>
                  </a:cubicBezTo>
                  <a:cubicBezTo>
                    <a:pt x="4816139" y="2056013"/>
                    <a:pt x="4816139" y="2060707"/>
                    <a:pt x="4816139" y="2063054"/>
                  </a:cubicBezTo>
                  <a:close/>
                  <a:moveTo>
                    <a:pt x="4813793" y="2239082"/>
                  </a:moveTo>
                  <a:cubicBezTo>
                    <a:pt x="4813793" y="2246123"/>
                    <a:pt x="4813793" y="2250818"/>
                    <a:pt x="4813793" y="2257859"/>
                  </a:cubicBezTo>
                  <a:cubicBezTo>
                    <a:pt x="4813793" y="2257859"/>
                    <a:pt x="4813793" y="2255512"/>
                    <a:pt x="4813793" y="2255512"/>
                  </a:cubicBezTo>
                  <a:cubicBezTo>
                    <a:pt x="4811445" y="2236735"/>
                    <a:pt x="4811445" y="2217959"/>
                    <a:pt x="4809098" y="2199183"/>
                  </a:cubicBezTo>
                  <a:cubicBezTo>
                    <a:pt x="4809098" y="2196836"/>
                    <a:pt x="4809098" y="2194489"/>
                    <a:pt x="4809098" y="2192142"/>
                  </a:cubicBezTo>
                  <a:cubicBezTo>
                    <a:pt x="4806751" y="2178059"/>
                    <a:pt x="4806751" y="2163977"/>
                    <a:pt x="4804404" y="2152242"/>
                  </a:cubicBezTo>
                  <a:cubicBezTo>
                    <a:pt x="4806751" y="2152242"/>
                    <a:pt x="4809098" y="2154589"/>
                    <a:pt x="4811445" y="2154589"/>
                  </a:cubicBezTo>
                  <a:cubicBezTo>
                    <a:pt x="4811445" y="2154589"/>
                    <a:pt x="4811445" y="2154589"/>
                    <a:pt x="4811445" y="2154589"/>
                  </a:cubicBezTo>
                  <a:cubicBezTo>
                    <a:pt x="4813793" y="2175712"/>
                    <a:pt x="4813793" y="2196836"/>
                    <a:pt x="4816139" y="2217959"/>
                  </a:cubicBezTo>
                  <a:cubicBezTo>
                    <a:pt x="4811445" y="2222653"/>
                    <a:pt x="4811445" y="2229694"/>
                    <a:pt x="4813793" y="2239082"/>
                  </a:cubicBezTo>
                  <a:close/>
                  <a:moveTo>
                    <a:pt x="4792669" y="2340005"/>
                  </a:moveTo>
                  <a:cubicBezTo>
                    <a:pt x="4792669" y="2340005"/>
                    <a:pt x="4792669" y="2340005"/>
                    <a:pt x="4792669" y="2340005"/>
                  </a:cubicBezTo>
                  <a:cubicBezTo>
                    <a:pt x="4792669" y="2347047"/>
                    <a:pt x="4790322" y="2351741"/>
                    <a:pt x="4790322" y="2358782"/>
                  </a:cubicBezTo>
                  <a:cubicBezTo>
                    <a:pt x="4790322" y="2361129"/>
                    <a:pt x="4790322" y="2363476"/>
                    <a:pt x="4790322" y="2365823"/>
                  </a:cubicBezTo>
                  <a:cubicBezTo>
                    <a:pt x="4790322" y="2370517"/>
                    <a:pt x="4790322" y="2375211"/>
                    <a:pt x="4790322" y="2379905"/>
                  </a:cubicBezTo>
                  <a:cubicBezTo>
                    <a:pt x="4790322" y="2382252"/>
                    <a:pt x="4790322" y="2386946"/>
                    <a:pt x="4790322" y="2389293"/>
                  </a:cubicBezTo>
                  <a:cubicBezTo>
                    <a:pt x="4790322" y="2393987"/>
                    <a:pt x="4790322" y="2398681"/>
                    <a:pt x="4790322" y="2401028"/>
                  </a:cubicBezTo>
                  <a:cubicBezTo>
                    <a:pt x="4790322" y="2401028"/>
                    <a:pt x="4790322" y="2401028"/>
                    <a:pt x="4790322" y="2403376"/>
                  </a:cubicBezTo>
                  <a:cubicBezTo>
                    <a:pt x="4785628" y="2408070"/>
                    <a:pt x="4783281" y="2412764"/>
                    <a:pt x="4783281" y="2419805"/>
                  </a:cubicBezTo>
                  <a:cubicBezTo>
                    <a:pt x="4783281" y="2424499"/>
                    <a:pt x="4785628" y="2426846"/>
                    <a:pt x="4785628" y="2431540"/>
                  </a:cubicBezTo>
                  <a:cubicBezTo>
                    <a:pt x="4780934" y="2433887"/>
                    <a:pt x="4778587" y="2436234"/>
                    <a:pt x="4776240" y="2438581"/>
                  </a:cubicBezTo>
                  <a:cubicBezTo>
                    <a:pt x="4776240" y="2438581"/>
                    <a:pt x="4776240" y="2438581"/>
                    <a:pt x="4776240" y="2438581"/>
                  </a:cubicBezTo>
                  <a:cubicBezTo>
                    <a:pt x="4776240" y="2438581"/>
                    <a:pt x="4773892" y="2436234"/>
                    <a:pt x="4773892" y="2436234"/>
                  </a:cubicBezTo>
                  <a:cubicBezTo>
                    <a:pt x="4773892" y="2436234"/>
                    <a:pt x="4771546" y="2433887"/>
                    <a:pt x="4771546" y="2433887"/>
                  </a:cubicBezTo>
                  <a:cubicBezTo>
                    <a:pt x="4771546" y="2431540"/>
                    <a:pt x="4769198" y="2431540"/>
                    <a:pt x="4769198" y="2429193"/>
                  </a:cubicBezTo>
                  <a:cubicBezTo>
                    <a:pt x="4769198" y="2426846"/>
                    <a:pt x="4766852" y="2426846"/>
                    <a:pt x="4766852" y="2426846"/>
                  </a:cubicBezTo>
                  <a:cubicBezTo>
                    <a:pt x="4766852" y="2424499"/>
                    <a:pt x="4764504" y="2424499"/>
                    <a:pt x="4764504" y="2422152"/>
                  </a:cubicBezTo>
                  <a:cubicBezTo>
                    <a:pt x="4764504" y="2419805"/>
                    <a:pt x="4762157" y="2419805"/>
                    <a:pt x="4762157" y="2417458"/>
                  </a:cubicBezTo>
                  <a:cubicBezTo>
                    <a:pt x="4762157" y="2415111"/>
                    <a:pt x="4759810" y="2412764"/>
                    <a:pt x="4759810" y="2410417"/>
                  </a:cubicBezTo>
                  <a:cubicBezTo>
                    <a:pt x="4759810" y="2408070"/>
                    <a:pt x="4759810" y="2408070"/>
                    <a:pt x="4757463" y="2405723"/>
                  </a:cubicBezTo>
                  <a:cubicBezTo>
                    <a:pt x="4757463" y="2403376"/>
                    <a:pt x="4755116" y="2401028"/>
                    <a:pt x="4755116" y="2398681"/>
                  </a:cubicBezTo>
                  <a:cubicBezTo>
                    <a:pt x="4755116" y="2396334"/>
                    <a:pt x="4755116" y="2396334"/>
                    <a:pt x="4752769" y="2393987"/>
                  </a:cubicBezTo>
                  <a:cubicBezTo>
                    <a:pt x="4752769" y="2391640"/>
                    <a:pt x="4750422" y="2389293"/>
                    <a:pt x="4750422" y="2384599"/>
                  </a:cubicBezTo>
                  <a:cubicBezTo>
                    <a:pt x="4750422" y="2382252"/>
                    <a:pt x="4750422" y="2382252"/>
                    <a:pt x="4748075" y="2379905"/>
                  </a:cubicBezTo>
                  <a:cubicBezTo>
                    <a:pt x="4748075" y="2377558"/>
                    <a:pt x="4745728" y="2372864"/>
                    <a:pt x="4745728" y="2370517"/>
                  </a:cubicBezTo>
                  <a:cubicBezTo>
                    <a:pt x="4745728" y="2370517"/>
                    <a:pt x="4745728" y="2368170"/>
                    <a:pt x="4745728" y="2368170"/>
                  </a:cubicBezTo>
                  <a:cubicBezTo>
                    <a:pt x="4745728" y="2365823"/>
                    <a:pt x="4743381" y="2361129"/>
                    <a:pt x="4743381" y="2356435"/>
                  </a:cubicBezTo>
                  <a:cubicBezTo>
                    <a:pt x="4743381" y="2356435"/>
                    <a:pt x="4743381" y="2354088"/>
                    <a:pt x="4743381" y="2354088"/>
                  </a:cubicBezTo>
                  <a:cubicBezTo>
                    <a:pt x="4741034" y="2349394"/>
                    <a:pt x="4741034" y="2344700"/>
                    <a:pt x="4738687" y="2340005"/>
                  </a:cubicBezTo>
                  <a:cubicBezTo>
                    <a:pt x="4738687" y="2340005"/>
                    <a:pt x="4738687" y="2340005"/>
                    <a:pt x="4738687" y="2340005"/>
                  </a:cubicBezTo>
                  <a:cubicBezTo>
                    <a:pt x="4736340" y="2325923"/>
                    <a:pt x="4731646" y="2311841"/>
                    <a:pt x="4729299" y="2297759"/>
                  </a:cubicBezTo>
                  <a:cubicBezTo>
                    <a:pt x="4738687" y="2295411"/>
                    <a:pt x="4743381" y="2288370"/>
                    <a:pt x="4743381" y="2278982"/>
                  </a:cubicBezTo>
                  <a:cubicBezTo>
                    <a:pt x="4743381" y="2267247"/>
                    <a:pt x="4733993" y="2257859"/>
                    <a:pt x="4722257" y="2257859"/>
                  </a:cubicBezTo>
                  <a:cubicBezTo>
                    <a:pt x="4722257" y="2257859"/>
                    <a:pt x="4719911" y="2257859"/>
                    <a:pt x="4719911" y="2257859"/>
                  </a:cubicBezTo>
                  <a:cubicBezTo>
                    <a:pt x="4717563" y="2250818"/>
                    <a:pt x="4717563" y="2243776"/>
                    <a:pt x="4715216" y="2236735"/>
                  </a:cubicBezTo>
                  <a:cubicBezTo>
                    <a:pt x="4712869" y="2227347"/>
                    <a:pt x="4712869" y="2217959"/>
                    <a:pt x="4710522" y="2208571"/>
                  </a:cubicBezTo>
                  <a:cubicBezTo>
                    <a:pt x="4710522" y="2203877"/>
                    <a:pt x="4708175" y="2199183"/>
                    <a:pt x="4708175" y="2194489"/>
                  </a:cubicBezTo>
                  <a:cubicBezTo>
                    <a:pt x="4705828" y="2185100"/>
                    <a:pt x="4705828" y="2175712"/>
                    <a:pt x="4703481" y="2166324"/>
                  </a:cubicBezTo>
                  <a:cubicBezTo>
                    <a:pt x="4703481" y="2161630"/>
                    <a:pt x="4701134" y="2154589"/>
                    <a:pt x="4701134" y="2149895"/>
                  </a:cubicBezTo>
                  <a:cubicBezTo>
                    <a:pt x="4698787" y="2140506"/>
                    <a:pt x="4698787" y="2133465"/>
                    <a:pt x="4696440" y="2124077"/>
                  </a:cubicBezTo>
                  <a:cubicBezTo>
                    <a:pt x="4696440" y="2117036"/>
                    <a:pt x="4694093" y="2109995"/>
                    <a:pt x="4694093" y="2102954"/>
                  </a:cubicBezTo>
                  <a:cubicBezTo>
                    <a:pt x="4694093" y="2095912"/>
                    <a:pt x="4691746" y="2088871"/>
                    <a:pt x="4691746" y="2079483"/>
                  </a:cubicBezTo>
                  <a:cubicBezTo>
                    <a:pt x="4689399" y="2070095"/>
                    <a:pt x="4689399" y="2060707"/>
                    <a:pt x="4689399" y="2051319"/>
                  </a:cubicBezTo>
                  <a:cubicBezTo>
                    <a:pt x="4689399" y="2044277"/>
                    <a:pt x="4687052" y="2037236"/>
                    <a:pt x="4687052" y="2030195"/>
                  </a:cubicBezTo>
                  <a:cubicBezTo>
                    <a:pt x="4687052" y="2020807"/>
                    <a:pt x="4684705" y="2009072"/>
                    <a:pt x="4682358" y="1999684"/>
                  </a:cubicBezTo>
                  <a:cubicBezTo>
                    <a:pt x="4682358" y="1992643"/>
                    <a:pt x="4680011" y="1985601"/>
                    <a:pt x="4680011" y="1980907"/>
                  </a:cubicBezTo>
                  <a:cubicBezTo>
                    <a:pt x="4677664" y="1969172"/>
                    <a:pt x="4677664" y="1957437"/>
                    <a:pt x="4675317" y="1945702"/>
                  </a:cubicBezTo>
                  <a:cubicBezTo>
                    <a:pt x="4675317" y="1938660"/>
                    <a:pt x="4675317" y="1933966"/>
                    <a:pt x="4672970" y="1926925"/>
                  </a:cubicBezTo>
                  <a:cubicBezTo>
                    <a:pt x="4672970" y="1919884"/>
                    <a:pt x="4672970" y="1915190"/>
                    <a:pt x="4670623" y="1908149"/>
                  </a:cubicBezTo>
                  <a:cubicBezTo>
                    <a:pt x="4672970" y="1908149"/>
                    <a:pt x="4677664" y="1905802"/>
                    <a:pt x="4680011" y="1905802"/>
                  </a:cubicBezTo>
                  <a:cubicBezTo>
                    <a:pt x="4680011" y="1905802"/>
                    <a:pt x="4682358" y="1908149"/>
                    <a:pt x="4682358" y="1908149"/>
                  </a:cubicBezTo>
                  <a:cubicBezTo>
                    <a:pt x="4684705" y="1910496"/>
                    <a:pt x="4687052" y="1912843"/>
                    <a:pt x="4689399" y="1917537"/>
                  </a:cubicBezTo>
                  <a:cubicBezTo>
                    <a:pt x="4691746" y="1919884"/>
                    <a:pt x="4694093" y="1924578"/>
                    <a:pt x="4696440" y="1926925"/>
                  </a:cubicBezTo>
                  <a:cubicBezTo>
                    <a:pt x="4698787" y="1929272"/>
                    <a:pt x="4701134" y="1933966"/>
                    <a:pt x="4701134" y="1936313"/>
                  </a:cubicBezTo>
                  <a:cubicBezTo>
                    <a:pt x="4703481" y="1941007"/>
                    <a:pt x="4705828" y="1943354"/>
                    <a:pt x="4708175" y="1948049"/>
                  </a:cubicBezTo>
                  <a:cubicBezTo>
                    <a:pt x="4710522" y="1950396"/>
                    <a:pt x="4712869" y="1955090"/>
                    <a:pt x="4712869" y="1957437"/>
                  </a:cubicBezTo>
                  <a:cubicBezTo>
                    <a:pt x="4715216" y="1962131"/>
                    <a:pt x="4717563" y="1964478"/>
                    <a:pt x="4719911" y="1969172"/>
                  </a:cubicBezTo>
                  <a:cubicBezTo>
                    <a:pt x="4722257" y="1971519"/>
                    <a:pt x="4722257" y="1976213"/>
                    <a:pt x="4724605" y="1978560"/>
                  </a:cubicBezTo>
                  <a:cubicBezTo>
                    <a:pt x="4726952" y="1983254"/>
                    <a:pt x="4729299" y="1985601"/>
                    <a:pt x="4731646" y="1990295"/>
                  </a:cubicBezTo>
                  <a:cubicBezTo>
                    <a:pt x="4733993" y="1994990"/>
                    <a:pt x="4733993" y="1997337"/>
                    <a:pt x="4736340" y="2002031"/>
                  </a:cubicBezTo>
                  <a:cubicBezTo>
                    <a:pt x="4738687" y="2006725"/>
                    <a:pt x="4741034" y="2009072"/>
                    <a:pt x="4741034" y="2013766"/>
                  </a:cubicBezTo>
                  <a:cubicBezTo>
                    <a:pt x="4743381" y="2018460"/>
                    <a:pt x="4743381" y="2020807"/>
                    <a:pt x="4745728" y="2025501"/>
                  </a:cubicBezTo>
                  <a:cubicBezTo>
                    <a:pt x="4748075" y="2030195"/>
                    <a:pt x="4748075" y="2032542"/>
                    <a:pt x="4750422" y="2037236"/>
                  </a:cubicBezTo>
                  <a:cubicBezTo>
                    <a:pt x="4752769" y="2041930"/>
                    <a:pt x="4752769" y="2046624"/>
                    <a:pt x="4755116" y="2048971"/>
                  </a:cubicBezTo>
                  <a:cubicBezTo>
                    <a:pt x="4757463" y="2053666"/>
                    <a:pt x="4757463" y="2058360"/>
                    <a:pt x="4759810" y="2060707"/>
                  </a:cubicBezTo>
                  <a:cubicBezTo>
                    <a:pt x="4762157" y="2065401"/>
                    <a:pt x="4762157" y="2070095"/>
                    <a:pt x="4764504" y="2074789"/>
                  </a:cubicBezTo>
                  <a:cubicBezTo>
                    <a:pt x="4766852" y="2079483"/>
                    <a:pt x="4766852" y="2081830"/>
                    <a:pt x="4769198" y="2086524"/>
                  </a:cubicBezTo>
                  <a:cubicBezTo>
                    <a:pt x="4771546" y="2091218"/>
                    <a:pt x="4771546" y="2098260"/>
                    <a:pt x="4773892" y="2102954"/>
                  </a:cubicBezTo>
                  <a:cubicBezTo>
                    <a:pt x="4773892" y="2107648"/>
                    <a:pt x="4776240" y="2109995"/>
                    <a:pt x="4776240" y="2114689"/>
                  </a:cubicBezTo>
                  <a:cubicBezTo>
                    <a:pt x="4778587" y="2121730"/>
                    <a:pt x="4778587" y="2126424"/>
                    <a:pt x="4780934" y="2133465"/>
                  </a:cubicBezTo>
                  <a:cubicBezTo>
                    <a:pt x="4780934" y="2135812"/>
                    <a:pt x="4783281" y="2140506"/>
                    <a:pt x="4783281" y="2142853"/>
                  </a:cubicBezTo>
                  <a:cubicBezTo>
                    <a:pt x="4785628" y="2149895"/>
                    <a:pt x="4785628" y="2156936"/>
                    <a:pt x="4787975" y="2163977"/>
                  </a:cubicBezTo>
                  <a:cubicBezTo>
                    <a:pt x="4787975" y="2166324"/>
                    <a:pt x="4787975" y="2168671"/>
                    <a:pt x="4790322" y="2171018"/>
                  </a:cubicBezTo>
                  <a:cubicBezTo>
                    <a:pt x="4792669" y="2180406"/>
                    <a:pt x="4795016" y="2189794"/>
                    <a:pt x="4795016" y="2199183"/>
                  </a:cubicBezTo>
                  <a:cubicBezTo>
                    <a:pt x="4795016" y="2199183"/>
                    <a:pt x="4795016" y="2201530"/>
                    <a:pt x="4795016" y="2201530"/>
                  </a:cubicBezTo>
                  <a:cubicBezTo>
                    <a:pt x="4799710" y="2220306"/>
                    <a:pt x="4802057" y="2241429"/>
                    <a:pt x="4804404" y="2262553"/>
                  </a:cubicBezTo>
                  <a:cubicBezTo>
                    <a:pt x="4804404" y="2267247"/>
                    <a:pt x="4806751" y="2271941"/>
                    <a:pt x="4806751" y="2278982"/>
                  </a:cubicBezTo>
                  <a:cubicBezTo>
                    <a:pt x="4797363" y="2281329"/>
                    <a:pt x="4790322" y="2288370"/>
                    <a:pt x="4790322" y="2297759"/>
                  </a:cubicBezTo>
                  <a:cubicBezTo>
                    <a:pt x="4790322" y="2304800"/>
                    <a:pt x="4792669" y="2309494"/>
                    <a:pt x="4797363" y="2314188"/>
                  </a:cubicBezTo>
                  <a:cubicBezTo>
                    <a:pt x="4797363" y="2316535"/>
                    <a:pt x="4795016" y="2318882"/>
                    <a:pt x="4795016" y="2318882"/>
                  </a:cubicBezTo>
                  <a:cubicBezTo>
                    <a:pt x="4795016" y="2321229"/>
                    <a:pt x="4795016" y="2321229"/>
                    <a:pt x="4795016" y="2323576"/>
                  </a:cubicBezTo>
                  <a:cubicBezTo>
                    <a:pt x="4795016" y="2323576"/>
                    <a:pt x="4795016" y="2323576"/>
                    <a:pt x="4795016" y="2323576"/>
                  </a:cubicBezTo>
                  <a:cubicBezTo>
                    <a:pt x="4795016" y="2328270"/>
                    <a:pt x="4792669" y="2335311"/>
                    <a:pt x="4792669" y="2340005"/>
                  </a:cubicBezTo>
                  <a:close/>
                  <a:moveTo>
                    <a:pt x="4804404" y="2781250"/>
                  </a:moveTo>
                  <a:cubicBezTo>
                    <a:pt x="4802057" y="2804721"/>
                    <a:pt x="4799710" y="2828191"/>
                    <a:pt x="4797363" y="2851662"/>
                  </a:cubicBezTo>
                  <a:cubicBezTo>
                    <a:pt x="4797363" y="2858703"/>
                    <a:pt x="4795016" y="2865744"/>
                    <a:pt x="4795016" y="2872785"/>
                  </a:cubicBezTo>
                  <a:cubicBezTo>
                    <a:pt x="4792669" y="2891561"/>
                    <a:pt x="4790322" y="2912685"/>
                    <a:pt x="4785628" y="2931461"/>
                  </a:cubicBezTo>
                  <a:cubicBezTo>
                    <a:pt x="4785628" y="2936155"/>
                    <a:pt x="4783281" y="2940849"/>
                    <a:pt x="4783281" y="2945543"/>
                  </a:cubicBezTo>
                  <a:cubicBezTo>
                    <a:pt x="4778587" y="2969014"/>
                    <a:pt x="4773892" y="2992484"/>
                    <a:pt x="4769198" y="3015955"/>
                  </a:cubicBezTo>
                  <a:cubicBezTo>
                    <a:pt x="4766852" y="3022996"/>
                    <a:pt x="4766852" y="3027690"/>
                    <a:pt x="4764504" y="3034731"/>
                  </a:cubicBezTo>
                  <a:cubicBezTo>
                    <a:pt x="4759810" y="3053507"/>
                    <a:pt x="4757463" y="3072284"/>
                    <a:pt x="4752769" y="3088713"/>
                  </a:cubicBezTo>
                  <a:cubicBezTo>
                    <a:pt x="4750422" y="3095754"/>
                    <a:pt x="4750422" y="3100448"/>
                    <a:pt x="4748075" y="3107490"/>
                  </a:cubicBezTo>
                  <a:cubicBezTo>
                    <a:pt x="4743381" y="3130960"/>
                    <a:pt x="4736340" y="3152083"/>
                    <a:pt x="4729299" y="3175554"/>
                  </a:cubicBezTo>
                  <a:cubicBezTo>
                    <a:pt x="4726952" y="3180248"/>
                    <a:pt x="4726952" y="3184942"/>
                    <a:pt x="4724605" y="3189636"/>
                  </a:cubicBezTo>
                  <a:cubicBezTo>
                    <a:pt x="4722257" y="3196677"/>
                    <a:pt x="4719911" y="3206065"/>
                    <a:pt x="4717563" y="3213107"/>
                  </a:cubicBezTo>
                  <a:cubicBezTo>
                    <a:pt x="4717563" y="3213107"/>
                    <a:pt x="4717563" y="3213107"/>
                    <a:pt x="4717563" y="3213107"/>
                  </a:cubicBezTo>
                  <a:cubicBezTo>
                    <a:pt x="4712869" y="3215454"/>
                    <a:pt x="4708175" y="3217801"/>
                    <a:pt x="4705828" y="3224842"/>
                  </a:cubicBezTo>
                  <a:cubicBezTo>
                    <a:pt x="4741034" y="3114531"/>
                    <a:pt x="4769198" y="3001873"/>
                    <a:pt x="4787975" y="2886867"/>
                  </a:cubicBezTo>
                  <a:cubicBezTo>
                    <a:pt x="4787975" y="2884520"/>
                    <a:pt x="4787975" y="2882173"/>
                    <a:pt x="4790322" y="2879826"/>
                  </a:cubicBezTo>
                  <a:lnTo>
                    <a:pt x="4790322" y="2879826"/>
                  </a:lnTo>
                  <a:cubicBezTo>
                    <a:pt x="4790322" y="2879826"/>
                    <a:pt x="4790322" y="2879826"/>
                    <a:pt x="4790322" y="2879826"/>
                  </a:cubicBezTo>
                  <a:cubicBezTo>
                    <a:pt x="4795016" y="2851662"/>
                    <a:pt x="4797363" y="2825844"/>
                    <a:pt x="4802057" y="2797679"/>
                  </a:cubicBezTo>
                  <a:cubicBezTo>
                    <a:pt x="4802057" y="2790638"/>
                    <a:pt x="4804404" y="2783597"/>
                    <a:pt x="4804404" y="2781250"/>
                  </a:cubicBezTo>
                  <a:cubicBezTo>
                    <a:pt x="4806751" y="2755433"/>
                    <a:pt x="4809098" y="2734309"/>
                    <a:pt x="4811445" y="2710839"/>
                  </a:cubicBezTo>
                  <a:cubicBezTo>
                    <a:pt x="4809098" y="2734309"/>
                    <a:pt x="4809098" y="2755433"/>
                    <a:pt x="4806751" y="2778903"/>
                  </a:cubicBezTo>
                  <a:cubicBezTo>
                    <a:pt x="4804404" y="2778903"/>
                    <a:pt x="4804404" y="2778903"/>
                    <a:pt x="4804404" y="2781250"/>
                  </a:cubicBezTo>
                  <a:close/>
                  <a:moveTo>
                    <a:pt x="4755116" y="3130960"/>
                  </a:moveTo>
                  <a:cubicBezTo>
                    <a:pt x="4752769" y="3135654"/>
                    <a:pt x="4752769" y="3140348"/>
                    <a:pt x="4750422" y="3145042"/>
                  </a:cubicBezTo>
                  <a:cubicBezTo>
                    <a:pt x="4748075" y="3152083"/>
                    <a:pt x="4745728" y="3156777"/>
                    <a:pt x="4743381" y="3163819"/>
                  </a:cubicBezTo>
                  <a:cubicBezTo>
                    <a:pt x="4738687" y="3180248"/>
                    <a:pt x="4731646" y="3194330"/>
                    <a:pt x="4724605" y="3210759"/>
                  </a:cubicBezTo>
                  <a:cubicBezTo>
                    <a:pt x="4724605" y="3210759"/>
                    <a:pt x="4722257" y="3210759"/>
                    <a:pt x="4722257" y="3210759"/>
                  </a:cubicBezTo>
                  <a:cubicBezTo>
                    <a:pt x="4722257" y="3208413"/>
                    <a:pt x="4722257" y="3208413"/>
                    <a:pt x="4724605" y="3206065"/>
                  </a:cubicBezTo>
                  <a:cubicBezTo>
                    <a:pt x="4736340" y="3180248"/>
                    <a:pt x="4745728" y="3154431"/>
                    <a:pt x="4755116" y="3130960"/>
                  </a:cubicBezTo>
                  <a:cubicBezTo>
                    <a:pt x="4755116" y="3128613"/>
                    <a:pt x="4755116" y="3128613"/>
                    <a:pt x="4755116" y="3130960"/>
                  </a:cubicBezTo>
                  <a:close/>
                  <a:moveTo>
                    <a:pt x="4478165" y="3734151"/>
                  </a:moveTo>
                  <a:cubicBezTo>
                    <a:pt x="4473471" y="3741192"/>
                    <a:pt x="4471124" y="3745886"/>
                    <a:pt x="4466430" y="3752927"/>
                  </a:cubicBezTo>
                  <a:cubicBezTo>
                    <a:pt x="4461736" y="3757621"/>
                    <a:pt x="4459388" y="3762315"/>
                    <a:pt x="4454694" y="3767009"/>
                  </a:cubicBezTo>
                  <a:cubicBezTo>
                    <a:pt x="4450000" y="3771704"/>
                    <a:pt x="4447653" y="3778745"/>
                    <a:pt x="4442959" y="3783439"/>
                  </a:cubicBezTo>
                  <a:cubicBezTo>
                    <a:pt x="4438265" y="3788133"/>
                    <a:pt x="4435918" y="3792827"/>
                    <a:pt x="4431224" y="3797521"/>
                  </a:cubicBezTo>
                  <a:cubicBezTo>
                    <a:pt x="4426530" y="3802215"/>
                    <a:pt x="4424183" y="3806909"/>
                    <a:pt x="4419489" y="3813950"/>
                  </a:cubicBezTo>
                  <a:cubicBezTo>
                    <a:pt x="4414795" y="3818645"/>
                    <a:pt x="4412447" y="3823339"/>
                    <a:pt x="4407753" y="3828033"/>
                  </a:cubicBezTo>
                  <a:cubicBezTo>
                    <a:pt x="4403059" y="3832727"/>
                    <a:pt x="4398365" y="3837421"/>
                    <a:pt x="4396018" y="3842115"/>
                  </a:cubicBezTo>
                  <a:cubicBezTo>
                    <a:pt x="4391324" y="3846809"/>
                    <a:pt x="4388977" y="3851503"/>
                    <a:pt x="4384283" y="3856197"/>
                  </a:cubicBezTo>
                  <a:cubicBezTo>
                    <a:pt x="4379589" y="3860891"/>
                    <a:pt x="4374895" y="3865586"/>
                    <a:pt x="4372548" y="3870280"/>
                  </a:cubicBezTo>
                  <a:cubicBezTo>
                    <a:pt x="4367854" y="3874974"/>
                    <a:pt x="4365507" y="3879668"/>
                    <a:pt x="4360812" y="3882015"/>
                  </a:cubicBezTo>
                  <a:cubicBezTo>
                    <a:pt x="4356118" y="3886709"/>
                    <a:pt x="4351424" y="3891403"/>
                    <a:pt x="4349077" y="3896097"/>
                  </a:cubicBezTo>
                  <a:cubicBezTo>
                    <a:pt x="4344383" y="3900791"/>
                    <a:pt x="4342036" y="3903138"/>
                    <a:pt x="4337342" y="3907832"/>
                  </a:cubicBezTo>
                  <a:cubicBezTo>
                    <a:pt x="4332648" y="3912527"/>
                    <a:pt x="4327954" y="3917221"/>
                    <a:pt x="4325607" y="3919567"/>
                  </a:cubicBezTo>
                  <a:cubicBezTo>
                    <a:pt x="4320913" y="3924262"/>
                    <a:pt x="4316218" y="3926609"/>
                    <a:pt x="4313872" y="3931303"/>
                  </a:cubicBezTo>
                  <a:cubicBezTo>
                    <a:pt x="4309178" y="3935997"/>
                    <a:pt x="4304483" y="3938344"/>
                    <a:pt x="4299789" y="3943038"/>
                  </a:cubicBezTo>
                  <a:cubicBezTo>
                    <a:pt x="4295095" y="3947732"/>
                    <a:pt x="4290401" y="3950079"/>
                    <a:pt x="4288054" y="3954773"/>
                  </a:cubicBezTo>
                  <a:cubicBezTo>
                    <a:pt x="4283360" y="3959468"/>
                    <a:pt x="4278666" y="3961814"/>
                    <a:pt x="4273972" y="3966508"/>
                  </a:cubicBezTo>
                  <a:cubicBezTo>
                    <a:pt x="4269277" y="3968856"/>
                    <a:pt x="4264583" y="3973550"/>
                    <a:pt x="4262237" y="3975897"/>
                  </a:cubicBezTo>
                  <a:cubicBezTo>
                    <a:pt x="4257542" y="3978244"/>
                    <a:pt x="4252848" y="3982938"/>
                    <a:pt x="4248154" y="3985285"/>
                  </a:cubicBezTo>
                  <a:cubicBezTo>
                    <a:pt x="4245807" y="3987632"/>
                    <a:pt x="4243460" y="3987632"/>
                    <a:pt x="4241113" y="3989979"/>
                  </a:cubicBezTo>
                  <a:cubicBezTo>
                    <a:pt x="4241113" y="3987632"/>
                    <a:pt x="4241113" y="3987632"/>
                    <a:pt x="4241113" y="3985285"/>
                  </a:cubicBezTo>
                  <a:cubicBezTo>
                    <a:pt x="4241113" y="3985285"/>
                    <a:pt x="4241113" y="3985285"/>
                    <a:pt x="4241113" y="3985285"/>
                  </a:cubicBezTo>
                  <a:cubicBezTo>
                    <a:pt x="4245807" y="3980591"/>
                    <a:pt x="4250501" y="3975897"/>
                    <a:pt x="4255195" y="3971203"/>
                  </a:cubicBezTo>
                  <a:cubicBezTo>
                    <a:pt x="4262237" y="3964162"/>
                    <a:pt x="4266931" y="3959468"/>
                    <a:pt x="4273972" y="3952426"/>
                  </a:cubicBezTo>
                  <a:cubicBezTo>
                    <a:pt x="4278666" y="3947732"/>
                    <a:pt x="4285707" y="3940691"/>
                    <a:pt x="4290401" y="3933650"/>
                  </a:cubicBezTo>
                  <a:cubicBezTo>
                    <a:pt x="4295095" y="3926609"/>
                    <a:pt x="4302136" y="3921915"/>
                    <a:pt x="4306830" y="3914873"/>
                  </a:cubicBezTo>
                  <a:cubicBezTo>
                    <a:pt x="4311524" y="3907832"/>
                    <a:pt x="4318566" y="3903138"/>
                    <a:pt x="4323260" y="3896097"/>
                  </a:cubicBezTo>
                  <a:cubicBezTo>
                    <a:pt x="4330301" y="3889056"/>
                    <a:pt x="4334995" y="3882015"/>
                    <a:pt x="4339689" y="3877321"/>
                  </a:cubicBezTo>
                  <a:cubicBezTo>
                    <a:pt x="4344383" y="3870280"/>
                    <a:pt x="4351424" y="3865586"/>
                    <a:pt x="4356118" y="3858544"/>
                  </a:cubicBezTo>
                  <a:cubicBezTo>
                    <a:pt x="4360812" y="3851503"/>
                    <a:pt x="4367854" y="3844462"/>
                    <a:pt x="4372548" y="3837421"/>
                  </a:cubicBezTo>
                  <a:cubicBezTo>
                    <a:pt x="4372548" y="3837421"/>
                    <a:pt x="4372548" y="3837421"/>
                    <a:pt x="4372548" y="3837421"/>
                  </a:cubicBezTo>
                  <a:cubicBezTo>
                    <a:pt x="4377242" y="3832727"/>
                    <a:pt x="4381936" y="3830380"/>
                    <a:pt x="4386630" y="3825686"/>
                  </a:cubicBezTo>
                  <a:cubicBezTo>
                    <a:pt x="4391324" y="3820992"/>
                    <a:pt x="4396018" y="3816298"/>
                    <a:pt x="4403059" y="3811604"/>
                  </a:cubicBezTo>
                  <a:cubicBezTo>
                    <a:pt x="4410100" y="3804562"/>
                    <a:pt x="4417141" y="3799868"/>
                    <a:pt x="4421835" y="3792827"/>
                  </a:cubicBezTo>
                  <a:cubicBezTo>
                    <a:pt x="4426530" y="3788133"/>
                    <a:pt x="4431224" y="3783439"/>
                    <a:pt x="4435918" y="3776398"/>
                  </a:cubicBezTo>
                  <a:cubicBezTo>
                    <a:pt x="4442959" y="3769357"/>
                    <a:pt x="4447653" y="3762315"/>
                    <a:pt x="4454694" y="3755274"/>
                  </a:cubicBezTo>
                  <a:cubicBezTo>
                    <a:pt x="4459388" y="3750580"/>
                    <a:pt x="4464082" y="3743539"/>
                    <a:pt x="4468776" y="3738845"/>
                  </a:cubicBezTo>
                  <a:cubicBezTo>
                    <a:pt x="4475818" y="3731804"/>
                    <a:pt x="4480512" y="3724763"/>
                    <a:pt x="4487553" y="3717722"/>
                  </a:cubicBezTo>
                  <a:cubicBezTo>
                    <a:pt x="4492247" y="3710680"/>
                    <a:pt x="4496941" y="3705986"/>
                    <a:pt x="4501635" y="3698945"/>
                  </a:cubicBezTo>
                  <a:cubicBezTo>
                    <a:pt x="4503982" y="3694251"/>
                    <a:pt x="4506329" y="3691904"/>
                    <a:pt x="4508676" y="3689557"/>
                  </a:cubicBezTo>
                  <a:cubicBezTo>
                    <a:pt x="4506329" y="3694251"/>
                    <a:pt x="4503982" y="3696598"/>
                    <a:pt x="4501635" y="3701292"/>
                  </a:cubicBezTo>
                  <a:cubicBezTo>
                    <a:pt x="4496941" y="3708333"/>
                    <a:pt x="4494594" y="3713028"/>
                    <a:pt x="4489900" y="3720068"/>
                  </a:cubicBezTo>
                  <a:cubicBezTo>
                    <a:pt x="4485206" y="3722416"/>
                    <a:pt x="4482859" y="3727110"/>
                    <a:pt x="4478165" y="3734151"/>
                  </a:cubicBezTo>
                  <a:close/>
                  <a:moveTo>
                    <a:pt x="4205907" y="4051002"/>
                  </a:moveTo>
                  <a:cubicBezTo>
                    <a:pt x="4205907" y="4055696"/>
                    <a:pt x="4203560" y="4058043"/>
                    <a:pt x="4203560" y="4060390"/>
                  </a:cubicBezTo>
                  <a:cubicBezTo>
                    <a:pt x="4203560" y="4062737"/>
                    <a:pt x="4201213" y="4067431"/>
                    <a:pt x="4201213" y="4069779"/>
                  </a:cubicBezTo>
                  <a:cubicBezTo>
                    <a:pt x="4198866" y="4074473"/>
                    <a:pt x="4196519" y="4081514"/>
                    <a:pt x="4196519" y="4086208"/>
                  </a:cubicBezTo>
                  <a:cubicBezTo>
                    <a:pt x="4196519" y="4088555"/>
                    <a:pt x="4194172" y="4090902"/>
                    <a:pt x="4194172" y="4093249"/>
                  </a:cubicBezTo>
                  <a:cubicBezTo>
                    <a:pt x="4191825" y="4097943"/>
                    <a:pt x="4189478" y="4102637"/>
                    <a:pt x="4189478" y="4107331"/>
                  </a:cubicBezTo>
                  <a:cubicBezTo>
                    <a:pt x="4189478" y="4107331"/>
                    <a:pt x="4189478" y="4109678"/>
                    <a:pt x="4187131" y="4109678"/>
                  </a:cubicBezTo>
                  <a:cubicBezTo>
                    <a:pt x="4184784" y="4114372"/>
                    <a:pt x="4182437" y="4119066"/>
                    <a:pt x="4180090" y="4123761"/>
                  </a:cubicBezTo>
                  <a:cubicBezTo>
                    <a:pt x="4177743" y="4126108"/>
                    <a:pt x="4173049" y="4130802"/>
                    <a:pt x="4170701" y="4133149"/>
                  </a:cubicBezTo>
                  <a:cubicBezTo>
                    <a:pt x="4170701" y="4133149"/>
                    <a:pt x="4168355" y="4133149"/>
                    <a:pt x="4168355" y="4130802"/>
                  </a:cubicBezTo>
                  <a:cubicBezTo>
                    <a:pt x="4168355" y="4130802"/>
                    <a:pt x="4168355" y="4130802"/>
                    <a:pt x="4168355" y="4130802"/>
                  </a:cubicBezTo>
                  <a:cubicBezTo>
                    <a:pt x="4170701" y="4128455"/>
                    <a:pt x="4170701" y="4126108"/>
                    <a:pt x="4173049" y="4123761"/>
                  </a:cubicBezTo>
                  <a:cubicBezTo>
                    <a:pt x="4173049" y="4121414"/>
                    <a:pt x="4175395" y="4119066"/>
                    <a:pt x="4177743" y="4116720"/>
                  </a:cubicBezTo>
                  <a:cubicBezTo>
                    <a:pt x="4180090" y="4114372"/>
                    <a:pt x="4180090" y="4112026"/>
                    <a:pt x="4182437" y="4107331"/>
                  </a:cubicBezTo>
                  <a:cubicBezTo>
                    <a:pt x="4184784" y="4104984"/>
                    <a:pt x="4184784" y="4102637"/>
                    <a:pt x="4184784" y="4100290"/>
                  </a:cubicBezTo>
                  <a:cubicBezTo>
                    <a:pt x="4187131" y="4097943"/>
                    <a:pt x="4187131" y="4093249"/>
                    <a:pt x="4189478" y="4090902"/>
                  </a:cubicBezTo>
                  <a:cubicBezTo>
                    <a:pt x="4189478" y="4088555"/>
                    <a:pt x="4191825" y="4086208"/>
                    <a:pt x="4191825" y="4083861"/>
                  </a:cubicBezTo>
                  <a:cubicBezTo>
                    <a:pt x="4194172" y="4081514"/>
                    <a:pt x="4194172" y="4076820"/>
                    <a:pt x="4196519" y="4074473"/>
                  </a:cubicBezTo>
                  <a:cubicBezTo>
                    <a:pt x="4196519" y="4072125"/>
                    <a:pt x="4198866" y="4069779"/>
                    <a:pt x="4198866" y="4067431"/>
                  </a:cubicBezTo>
                  <a:cubicBezTo>
                    <a:pt x="4201213" y="4062737"/>
                    <a:pt x="4201213" y="4060390"/>
                    <a:pt x="4203560" y="4055696"/>
                  </a:cubicBezTo>
                  <a:cubicBezTo>
                    <a:pt x="4203560" y="4053349"/>
                    <a:pt x="4205907" y="4051002"/>
                    <a:pt x="4205907" y="4048655"/>
                  </a:cubicBezTo>
                  <a:cubicBezTo>
                    <a:pt x="4208254" y="4043961"/>
                    <a:pt x="4208254" y="4039267"/>
                    <a:pt x="4210601" y="4034573"/>
                  </a:cubicBezTo>
                  <a:cubicBezTo>
                    <a:pt x="4210601" y="4032226"/>
                    <a:pt x="4210601" y="4032226"/>
                    <a:pt x="4212948" y="4029879"/>
                  </a:cubicBezTo>
                  <a:cubicBezTo>
                    <a:pt x="4212948" y="4029879"/>
                    <a:pt x="4212948" y="4029879"/>
                    <a:pt x="4212948" y="4029879"/>
                  </a:cubicBezTo>
                  <a:cubicBezTo>
                    <a:pt x="4215296" y="4029879"/>
                    <a:pt x="4215296" y="4029879"/>
                    <a:pt x="4217643" y="4029879"/>
                  </a:cubicBezTo>
                  <a:cubicBezTo>
                    <a:pt x="4217643" y="4032226"/>
                    <a:pt x="4217643" y="4034573"/>
                    <a:pt x="4215296" y="4036920"/>
                  </a:cubicBezTo>
                  <a:cubicBezTo>
                    <a:pt x="4208254" y="4039267"/>
                    <a:pt x="4208254" y="4043961"/>
                    <a:pt x="4205907" y="4051002"/>
                  </a:cubicBezTo>
                  <a:close/>
                  <a:moveTo>
                    <a:pt x="4142537" y="4090902"/>
                  </a:moveTo>
                  <a:cubicBezTo>
                    <a:pt x="4126108" y="4109678"/>
                    <a:pt x="4107331" y="4130802"/>
                    <a:pt x="4090902" y="4149578"/>
                  </a:cubicBezTo>
                  <a:cubicBezTo>
                    <a:pt x="4088555" y="4151925"/>
                    <a:pt x="4086208" y="4154272"/>
                    <a:pt x="4083861" y="4156619"/>
                  </a:cubicBezTo>
                  <a:cubicBezTo>
                    <a:pt x="4065084" y="4177743"/>
                    <a:pt x="4043961" y="4198866"/>
                    <a:pt x="4025185" y="4217643"/>
                  </a:cubicBezTo>
                  <a:cubicBezTo>
                    <a:pt x="4020491" y="4222337"/>
                    <a:pt x="4015797" y="4227031"/>
                    <a:pt x="4008755" y="4231725"/>
                  </a:cubicBezTo>
                  <a:cubicBezTo>
                    <a:pt x="3992326" y="4248154"/>
                    <a:pt x="3973550" y="4264584"/>
                    <a:pt x="3957120" y="4281013"/>
                  </a:cubicBezTo>
                  <a:cubicBezTo>
                    <a:pt x="3952426" y="4283360"/>
                    <a:pt x="3950079" y="4288054"/>
                    <a:pt x="3945385" y="4292748"/>
                  </a:cubicBezTo>
                  <a:cubicBezTo>
                    <a:pt x="3924262" y="4311525"/>
                    <a:pt x="3903138" y="4330301"/>
                    <a:pt x="3882015" y="4349077"/>
                  </a:cubicBezTo>
                  <a:cubicBezTo>
                    <a:pt x="3877321" y="4353771"/>
                    <a:pt x="3872627" y="4358466"/>
                    <a:pt x="3867933" y="4360812"/>
                  </a:cubicBezTo>
                  <a:cubicBezTo>
                    <a:pt x="3858544" y="4370201"/>
                    <a:pt x="3846809" y="4377242"/>
                    <a:pt x="3837421" y="4384283"/>
                  </a:cubicBezTo>
                  <a:cubicBezTo>
                    <a:pt x="3835074" y="4384283"/>
                    <a:pt x="3832727" y="4386630"/>
                    <a:pt x="3830380" y="4386630"/>
                  </a:cubicBezTo>
                  <a:cubicBezTo>
                    <a:pt x="3830380" y="4386630"/>
                    <a:pt x="3828033" y="4386630"/>
                    <a:pt x="3828033" y="4386630"/>
                  </a:cubicBezTo>
                  <a:cubicBezTo>
                    <a:pt x="3842115" y="4374895"/>
                    <a:pt x="3853850" y="4365506"/>
                    <a:pt x="3867933" y="4353771"/>
                  </a:cubicBezTo>
                  <a:cubicBezTo>
                    <a:pt x="3872627" y="4349077"/>
                    <a:pt x="3879668" y="4344383"/>
                    <a:pt x="3884362" y="4339689"/>
                  </a:cubicBezTo>
                  <a:cubicBezTo>
                    <a:pt x="3905485" y="4320913"/>
                    <a:pt x="3926609" y="4302136"/>
                    <a:pt x="3947732" y="4283360"/>
                  </a:cubicBezTo>
                  <a:cubicBezTo>
                    <a:pt x="3950079" y="4281013"/>
                    <a:pt x="3954773" y="4276319"/>
                    <a:pt x="3957120" y="4273972"/>
                  </a:cubicBezTo>
                  <a:cubicBezTo>
                    <a:pt x="3975897" y="4257542"/>
                    <a:pt x="3992326" y="4238766"/>
                    <a:pt x="4011102" y="4222337"/>
                  </a:cubicBezTo>
                  <a:cubicBezTo>
                    <a:pt x="4015797" y="4217643"/>
                    <a:pt x="4022837" y="4210602"/>
                    <a:pt x="4027532" y="4205908"/>
                  </a:cubicBezTo>
                  <a:cubicBezTo>
                    <a:pt x="4048655" y="4184784"/>
                    <a:pt x="4067432" y="4163660"/>
                    <a:pt x="4088555" y="4142537"/>
                  </a:cubicBezTo>
                  <a:cubicBezTo>
                    <a:pt x="4088555" y="4140190"/>
                    <a:pt x="4090902" y="4140190"/>
                    <a:pt x="4090902" y="4137843"/>
                  </a:cubicBezTo>
                  <a:cubicBezTo>
                    <a:pt x="4109678" y="4116720"/>
                    <a:pt x="4128455" y="4095596"/>
                    <a:pt x="4147231" y="4074473"/>
                  </a:cubicBezTo>
                  <a:cubicBezTo>
                    <a:pt x="4151925" y="4067431"/>
                    <a:pt x="4156619" y="4062737"/>
                    <a:pt x="4161313" y="4055696"/>
                  </a:cubicBezTo>
                  <a:cubicBezTo>
                    <a:pt x="4173049" y="4041614"/>
                    <a:pt x="4184784" y="4027532"/>
                    <a:pt x="4196519" y="4013449"/>
                  </a:cubicBezTo>
                  <a:cubicBezTo>
                    <a:pt x="4196519" y="4015796"/>
                    <a:pt x="4198866" y="4018144"/>
                    <a:pt x="4201213" y="4020490"/>
                  </a:cubicBezTo>
                  <a:cubicBezTo>
                    <a:pt x="4187131" y="4039267"/>
                    <a:pt x="4173049" y="4055696"/>
                    <a:pt x="4158966" y="4072125"/>
                  </a:cubicBezTo>
                  <a:cubicBezTo>
                    <a:pt x="4151925" y="4079167"/>
                    <a:pt x="4147231" y="4086208"/>
                    <a:pt x="4142537" y="4090902"/>
                  </a:cubicBezTo>
                  <a:close/>
                  <a:moveTo>
                    <a:pt x="3790480" y="4419489"/>
                  </a:moveTo>
                  <a:cubicBezTo>
                    <a:pt x="3778745" y="4428877"/>
                    <a:pt x="3767010" y="4438265"/>
                    <a:pt x="3755274" y="4445306"/>
                  </a:cubicBezTo>
                  <a:cubicBezTo>
                    <a:pt x="3750580" y="4450000"/>
                    <a:pt x="3743539" y="4454694"/>
                    <a:pt x="3738845" y="4457041"/>
                  </a:cubicBezTo>
                  <a:cubicBezTo>
                    <a:pt x="3727110" y="4466429"/>
                    <a:pt x="3713027" y="4475818"/>
                    <a:pt x="3698945" y="4485206"/>
                  </a:cubicBezTo>
                  <a:cubicBezTo>
                    <a:pt x="3694251" y="4487553"/>
                    <a:pt x="3689557" y="4492247"/>
                    <a:pt x="3684863" y="4494594"/>
                  </a:cubicBezTo>
                  <a:cubicBezTo>
                    <a:pt x="3670781" y="4503982"/>
                    <a:pt x="3656698" y="4513370"/>
                    <a:pt x="3642616" y="4522759"/>
                  </a:cubicBezTo>
                  <a:cubicBezTo>
                    <a:pt x="3640269" y="4525106"/>
                    <a:pt x="3635575" y="4527453"/>
                    <a:pt x="3633228" y="4529800"/>
                  </a:cubicBezTo>
                  <a:cubicBezTo>
                    <a:pt x="3616799" y="4539188"/>
                    <a:pt x="3600369" y="4548576"/>
                    <a:pt x="3586287" y="4560311"/>
                  </a:cubicBezTo>
                  <a:cubicBezTo>
                    <a:pt x="3593328" y="4555617"/>
                    <a:pt x="3600369" y="4550923"/>
                    <a:pt x="3607410" y="4543882"/>
                  </a:cubicBezTo>
                  <a:cubicBezTo>
                    <a:pt x="3612104" y="4541535"/>
                    <a:pt x="3614452" y="4539188"/>
                    <a:pt x="3619146" y="4534494"/>
                  </a:cubicBezTo>
                  <a:cubicBezTo>
                    <a:pt x="3626187" y="4527453"/>
                    <a:pt x="3635575" y="4520412"/>
                    <a:pt x="3642616" y="4513370"/>
                  </a:cubicBezTo>
                  <a:cubicBezTo>
                    <a:pt x="3644963" y="4511024"/>
                    <a:pt x="3649657" y="4508676"/>
                    <a:pt x="3652004" y="4503982"/>
                  </a:cubicBezTo>
                  <a:cubicBezTo>
                    <a:pt x="3661392" y="4494594"/>
                    <a:pt x="3673128" y="4485206"/>
                    <a:pt x="3682516" y="4473471"/>
                  </a:cubicBezTo>
                  <a:cubicBezTo>
                    <a:pt x="3684863" y="4471123"/>
                    <a:pt x="3687210" y="4468777"/>
                    <a:pt x="3689557" y="4466429"/>
                  </a:cubicBezTo>
                  <a:cubicBezTo>
                    <a:pt x="3696598" y="4459388"/>
                    <a:pt x="3703639" y="4452347"/>
                    <a:pt x="3708333" y="4447653"/>
                  </a:cubicBezTo>
                  <a:cubicBezTo>
                    <a:pt x="3713027" y="4450000"/>
                    <a:pt x="3715375" y="4452347"/>
                    <a:pt x="3722416" y="4452347"/>
                  </a:cubicBezTo>
                  <a:cubicBezTo>
                    <a:pt x="3734151" y="4452347"/>
                    <a:pt x="3743539" y="4442959"/>
                    <a:pt x="3743539" y="4431224"/>
                  </a:cubicBezTo>
                  <a:cubicBezTo>
                    <a:pt x="3743539" y="4428877"/>
                    <a:pt x="3743539" y="4426530"/>
                    <a:pt x="3743539" y="4426530"/>
                  </a:cubicBezTo>
                  <a:cubicBezTo>
                    <a:pt x="3748233" y="4424183"/>
                    <a:pt x="3752927" y="4424183"/>
                    <a:pt x="3757622" y="4421836"/>
                  </a:cubicBezTo>
                  <a:cubicBezTo>
                    <a:pt x="3762316" y="4419489"/>
                    <a:pt x="3764662" y="4419489"/>
                    <a:pt x="3769357" y="4417142"/>
                  </a:cubicBezTo>
                  <a:cubicBezTo>
                    <a:pt x="3776398" y="4414794"/>
                    <a:pt x="3781092" y="4412447"/>
                    <a:pt x="3788133" y="4410100"/>
                  </a:cubicBezTo>
                  <a:cubicBezTo>
                    <a:pt x="3792827" y="4407753"/>
                    <a:pt x="3799868" y="4405406"/>
                    <a:pt x="3804562" y="4403059"/>
                  </a:cubicBezTo>
                  <a:cubicBezTo>
                    <a:pt x="3809256" y="4400712"/>
                    <a:pt x="3813950" y="4398365"/>
                    <a:pt x="3816298" y="4398365"/>
                  </a:cubicBezTo>
                  <a:cubicBezTo>
                    <a:pt x="3813950" y="4400712"/>
                    <a:pt x="3811603" y="4403059"/>
                    <a:pt x="3809256" y="4405406"/>
                  </a:cubicBezTo>
                  <a:cubicBezTo>
                    <a:pt x="3802215" y="4407753"/>
                    <a:pt x="3795174" y="4414794"/>
                    <a:pt x="3790480" y="4419489"/>
                  </a:cubicBezTo>
                  <a:close/>
                  <a:moveTo>
                    <a:pt x="3332806" y="4684705"/>
                  </a:moveTo>
                  <a:cubicBezTo>
                    <a:pt x="3318724" y="4689399"/>
                    <a:pt x="3304641" y="4694093"/>
                    <a:pt x="3288212" y="4701134"/>
                  </a:cubicBezTo>
                  <a:cubicBezTo>
                    <a:pt x="3276477" y="4705828"/>
                    <a:pt x="3267089" y="4708175"/>
                    <a:pt x="3255353" y="4712869"/>
                  </a:cubicBezTo>
                  <a:cubicBezTo>
                    <a:pt x="3241271" y="4717563"/>
                    <a:pt x="3224842" y="4722258"/>
                    <a:pt x="3208412" y="4726952"/>
                  </a:cubicBezTo>
                  <a:cubicBezTo>
                    <a:pt x="3199024" y="4729299"/>
                    <a:pt x="3187289" y="4733993"/>
                    <a:pt x="3177901" y="4736340"/>
                  </a:cubicBezTo>
                  <a:cubicBezTo>
                    <a:pt x="3161472" y="4741034"/>
                    <a:pt x="3145042" y="4745728"/>
                    <a:pt x="3128613" y="4750422"/>
                  </a:cubicBezTo>
                  <a:cubicBezTo>
                    <a:pt x="3119225" y="4752769"/>
                    <a:pt x="3109837" y="4755116"/>
                    <a:pt x="3100449" y="4757463"/>
                  </a:cubicBezTo>
                  <a:cubicBezTo>
                    <a:pt x="3093407" y="4759810"/>
                    <a:pt x="3084019" y="4762157"/>
                    <a:pt x="3076978" y="4762157"/>
                  </a:cubicBezTo>
                  <a:cubicBezTo>
                    <a:pt x="3069937" y="4764504"/>
                    <a:pt x="3062896" y="4764504"/>
                    <a:pt x="3055854" y="4766851"/>
                  </a:cubicBezTo>
                  <a:cubicBezTo>
                    <a:pt x="3053508" y="4766851"/>
                    <a:pt x="3051160" y="4766851"/>
                    <a:pt x="3051160" y="4766851"/>
                  </a:cubicBezTo>
                  <a:cubicBezTo>
                    <a:pt x="3027690" y="4771545"/>
                    <a:pt x="3001872" y="4773893"/>
                    <a:pt x="2978402" y="4778587"/>
                  </a:cubicBezTo>
                  <a:cubicBezTo>
                    <a:pt x="2976055" y="4778587"/>
                    <a:pt x="2976055" y="4778587"/>
                    <a:pt x="2973708" y="4778587"/>
                  </a:cubicBezTo>
                  <a:cubicBezTo>
                    <a:pt x="2971361" y="4778587"/>
                    <a:pt x="2966667" y="4778587"/>
                    <a:pt x="2964320" y="4780934"/>
                  </a:cubicBezTo>
                  <a:cubicBezTo>
                    <a:pt x="2945543" y="4783281"/>
                    <a:pt x="2926767" y="4785628"/>
                    <a:pt x="2907991" y="4785628"/>
                  </a:cubicBezTo>
                  <a:cubicBezTo>
                    <a:pt x="2903296" y="4785628"/>
                    <a:pt x="2898602" y="4785628"/>
                    <a:pt x="2893908" y="4785628"/>
                  </a:cubicBezTo>
                  <a:cubicBezTo>
                    <a:pt x="2875132" y="4787975"/>
                    <a:pt x="2856355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5628"/>
                  </a:cubicBezTo>
                  <a:cubicBezTo>
                    <a:pt x="2844620" y="4783281"/>
                    <a:pt x="2849314" y="4783281"/>
                    <a:pt x="2856355" y="4780934"/>
                  </a:cubicBezTo>
                  <a:cubicBezTo>
                    <a:pt x="2863397" y="4778587"/>
                    <a:pt x="2872785" y="4778587"/>
                    <a:pt x="2879826" y="4776239"/>
                  </a:cubicBezTo>
                  <a:cubicBezTo>
                    <a:pt x="2891561" y="4773893"/>
                    <a:pt x="2903296" y="4771545"/>
                    <a:pt x="2912685" y="4769199"/>
                  </a:cubicBezTo>
                  <a:cubicBezTo>
                    <a:pt x="2922073" y="4766851"/>
                    <a:pt x="2929114" y="4764504"/>
                    <a:pt x="2938502" y="4764504"/>
                  </a:cubicBezTo>
                  <a:cubicBezTo>
                    <a:pt x="2950237" y="4762157"/>
                    <a:pt x="2959626" y="4759810"/>
                    <a:pt x="2971361" y="4757463"/>
                  </a:cubicBezTo>
                  <a:cubicBezTo>
                    <a:pt x="2980749" y="4755116"/>
                    <a:pt x="2987790" y="4752769"/>
                    <a:pt x="2997178" y="4750422"/>
                  </a:cubicBezTo>
                  <a:cubicBezTo>
                    <a:pt x="3008914" y="4748075"/>
                    <a:pt x="3018302" y="4745728"/>
                    <a:pt x="3030037" y="4741034"/>
                  </a:cubicBezTo>
                  <a:cubicBezTo>
                    <a:pt x="3039425" y="4738687"/>
                    <a:pt x="3046466" y="4736340"/>
                    <a:pt x="3055854" y="4733993"/>
                  </a:cubicBezTo>
                  <a:cubicBezTo>
                    <a:pt x="3067590" y="4731646"/>
                    <a:pt x="3076978" y="4726952"/>
                    <a:pt x="3088713" y="4724605"/>
                  </a:cubicBezTo>
                  <a:cubicBezTo>
                    <a:pt x="3098101" y="4722258"/>
                    <a:pt x="3107489" y="4719911"/>
                    <a:pt x="3114531" y="4717563"/>
                  </a:cubicBezTo>
                  <a:cubicBezTo>
                    <a:pt x="3126266" y="4715216"/>
                    <a:pt x="3135654" y="4710522"/>
                    <a:pt x="3147389" y="4708175"/>
                  </a:cubicBezTo>
                  <a:cubicBezTo>
                    <a:pt x="3156778" y="4705828"/>
                    <a:pt x="3163819" y="4703481"/>
                    <a:pt x="3173207" y="4698787"/>
                  </a:cubicBezTo>
                  <a:cubicBezTo>
                    <a:pt x="3184942" y="4694093"/>
                    <a:pt x="3196677" y="4691746"/>
                    <a:pt x="3206066" y="4687052"/>
                  </a:cubicBezTo>
                  <a:cubicBezTo>
                    <a:pt x="3213106" y="4684705"/>
                    <a:pt x="3222495" y="4682358"/>
                    <a:pt x="3229536" y="4677664"/>
                  </a:cubicBezTo>
                  <a:cubicBezTo>
                    <a:pt x="3248312" y="4670622"/>
                    <a:pt x="3267089" y="4663582"/>
                    <a:pt x="3285865" y="4656540"/>
                  </a:cubicBezTo>
                  <a:cubicBezTo>
                    <a:pt x="3297600" y="4651846"/>
                    <a:pt x="3309336" y="4647152"/>
                    <a:pt x="3321071" y="4642458"/>
                  </a:cubicBezTo>
                  <a:cubicBezTo>
                    <a:pt x="3342194" y="4651846"/>
                    <a:pt x="3363318" y="4656540"/>
                    <a:pt x="3382094" y="4656540"/>
                  </a:cubicBezTo>
                  <a:cubicBezTo>
                    <a:pt x="3386788" y="4656540"/>
                    <a:pt x="3389135" y="4656540"/>
                    <a:pt x="3393829" y="4656540"/>
                  </a:cubicBezTo>
                  <a:cubicBezTo>
                    <a:pt x="3393829" y="4656540"/>
                    <a:pt x="3393829" y="4658887"/>
                    <a:pt x="3393829" y="4658887"/>
                  </a:cubicBezTo>
                  <a:cubicBezTo>
                    <a:pt x="3384441" y="4663582"/>
                    <a:pt x="3375053" y="4665928"/>
                    <a:pt x="3365664" y="4670622"/>
                  </a:cubicBezTo>
                  <a:cubicBezTo>
                    <a:pt x="3356276" y="4675317"/>
                    <a:pt x="3344541" y="4680011"/>
                    <a:pt x="3332806" y="4684705"/>
                  </a:cubicBezTo>
                  <a:close/>
                  <a:moveTo>
                    <a:pt x="2954932" y="4790322"/>
                  </a:moveTo>
                  <a:cubicBezTo>
                    <a:pt x="2950237" y="4790322"/>
                    <a:pt x="2945543" y="4792669"/>
                    <a:pt x="2943196" y="4792669"/>
                  </a:cubicBezTo>
                  <a:cubicBezTo>
                    <a:pt x="2938502" y="4792669"/>
                    <a:pt x="2933808" y="4795016"/>
                    <a:pt x="2929114" y="4795016"/>
                  </a:cubicBezTo>
                  <a:cubicBezTo>
                    <a:pt x="2910338" y="4797363"/>
                    <a:pt x="2891561" y="4802057"/>
                    <a:pt x="2872785" y="4804404"/>
                  </a:cubicBezTo>
                  <a:cubicBezTo>
                    <a:pt x="2870438" y="4804404"/>
                    <a:pt x="2865744" y="4804404"/>
                    <a:pt x="2863397" y="4804404"/>
                  </a:cubicBezTo>
                  <a:cubicBezTo>
                    <a:pt x="2861050" y="4804404"/>
                    <a:pt x="2856355" y="4804404"/>
                    <a:pt x="2854008" y="4802057"/>
                  </a:cubicBezTo>
                  <a:cubicBezTo>
                    <a:pt x="2849314" y="4802057"/>
                    <a:pt x="2844620" y="4799710"/>
                    <a:pt x="2839926" y="4799710"/>
                  </a:cubicBezTo>
                  <a:cubicBezTo>
                    <a:pt x="2837579" y="4799710"/>
                    <a:pt x="2835232" y="4799710"/>
                    <a:pt x="2835232" y="4797363"/>
                  </a:cubicBezTo>
                  <a:cubicBezTo>
                    <a:pt x="2835232" y="4795016"/>
                    <a:pt x="2835232" y="4795016"/>
                    <a:pt x="2835232" y="4792669"/>
                  </a:cubicBezTo>
                  <a:cubicBezTo>
                    <a:pt x="2851661" y="4792669"/>
                    <a:pt x="2868091" y="4792669"/>
                    <a:pt x="2886867" y="4790322"/>
                  </a:cubicBezTo>
                  <a:cubicBezTo>
                    <a:pt x="2891561" y="4790322"/>
                    <a:pt x="2893908" y="4790322"/>
                    <a:pt x="2898602" y="4790322"/>
                  </a:cubicBezTo>
                  <a:cubicBezTo>
                    <a:pt x="2919726" y="4787975"/>
                    <a:pt x="2940849" y="4787975"/>
                    <a:pt x="2959626" y="4785628"/>
                  </a:cubicBezTo>
                  <a:cubicBezTo>
                    <a:pt x="2957279" y="4785628"/>
                    <a:pt x="2954932" y="4787975"/>
                    <a:pt x="2954932" y="4790322"/>
                  </a:cubicBezTo>
                  <a:close/>
                  <a:moveTo>
                    <a:pt x="2947890" y="4802057"/>
                  </a:moveTo>
                  <a:cubicBezTo>
                    <a:pt x="2945543" y="4802057"/>
                    <a:pt x="2940849" y="4802057"/>
                    <a:pt x="2938502" y="4804404"/>
                  </a:cubicBezTo>
                  <a:cubicBezTo>
                    <a:pt x="2929114" y="4806751"/>
                    <a:pt x="2917379" y="4806751"/>
                    <a:pt x="2907991" y="4806751"/>
                  </a:cubicBezTo>
                  <a:cubicBezTo>
                    <a:pt x="2900949" y="4806751"/>
                    <a:pt x="2893908" y="4806751"/>
                    <a:pt x="2884520" y="4806751"/>
                  </a:cubicBezTo>
                  <a:cubicBezTo>
                    <a:pt x="2882173" y="4806751"/>
                    <a:pt x="2879826" y="4806751"/>
                    <a:pt x="2877479" y="4806751"/>
                  </a:cubicBezTo>
                  <a:cubicBezTo>
                    <a:pt x="2896255" y="4804404"/>
                    <a:pt x="2915032" y="4802057"/>
                    <a:pt x="2936155" y="4797363"/>
                  </a:cubicBezTo>
                  <a:cubicBezTo>
                    <a:pt x="2940849" y="4797363"/>
                    <a:pt x="2947890" y="4795016"/>
                    <a:pt x="2952585" y="4795016"/>
                  </a:cubicBezTo>
                  <a:cubicBezTo>
                    <a:pt x="2952585" y="4797363"/>
                    <a:pt x="2950237" y="4799710"/>
                    <a:pt x="2950237" y="4802057"/>
                  </a:cubicBezTo>
                  <a:cubicBezTo>
                    <a:pt x="2950237" y="4802057"/>
                    <a:pt x="2950237" y="4804404"/>
                    <a:pt x="2950237" y="4804404"/>
                  </a:cubicBezTo>
                  <a:cubicBezTo>
                    <a:pt x="2950237" y="4802057"/>
                    <a:pt x="2950237" y="4802057"/>
                    <a:pt x="2947890" y="4802057"/>
                  </a:cubicBezTo>
                  <a:close/>
                  <a:moveTo>
                    <a:pt x="2832885" y="4809098"/>
                  </a:moveTo>
                  <a:cubicBezTo>
                    <a:pt x="2830538" y="4809098"/>
                    <a:pt x="2828191" y="4809098"/>
                    <a:pt x="2825844" y="4809098"/>
                  </a:cubicBezTo>
                  <a:cubicBezTo>
                    <a:pt x="2830538" y="4806751"/>
                    <a:pt x="2832885" y="4802057"/>
                    <a:pt x="2835232" y="4797363"/>
                  </a:cubicBezTo>
                  <a:cubicBezTo>
                    <a:pt x="2837579" y="4797363"/>
                    <a:pt x="2837579" y="4797363"/>
                    <a:pt x="2839926" y="4797363"/>
                  </a:cubicBezTo>
                  <a:cubicBezTo>
                    <a:pt x="2844620" y="4799710"/>
                    <a:pt x="2851661" y="4799710"/>
                    <a:pt x="2856355" y="4799710"/>
                  </a:cubicBezTo>
                  <a:cubicBezTo>
                    <a:pt x="2858703" y="4799710"/>
                    <a:pt x="2861050" y="4799710"/>
                    <a:pt x="2861050" y="4802057"/>
                  </a:cubicBezTo>
                  <a:cubicBezTo>
                    <a:pt x="2863397" y="4802057"/>
                    <a:pt x="2863397" y="4802057"/>
                    <a:pt x="2865744" y="4802057"/>
                  </a:cubicBezTo>
                  <a:cubicBezTo>
                    <a:pt x="2863397" y="4802057"/>
                    <a:pt x="2863397" y="4802057"/>
                    <a:pt x="2861050" y="4802057"/>
                  </a:cubicBezTo>
                  <a:cubicBezTo>
                    <a:pt x="2851661" y="4806751"/>
                    <a:pt x="2842273" y="4806751"/>
                    <a:pt x="2832885" y="4809098"/>
                  </a:cubicBezTo>
                  <a:close/>
                  <a:moveTo>
                    <a:pt x="2753086" y="4827875"/>
                  </a:moveTo>
                  <a:cubicBezTo>
                    <a:pt x="2743697" y="4832569"/>
                    <a:pt x="2734309" y="4834916"/>
                    <a:pt x="2724921" y="4837263"/>
                  </a:cubicBezTo>
                  <a:cubicBezTo>
                    <a:pt x="2724921" y="4837263"/>
                    <a:pt x="2724921" y="4837263"/>
                    <a:pt x="2724921" y="4837263"/>
                  </a:cubicBezTo>
                  <a:cubicBezTo>
                    <a:pt x="2722574" y="4837263"/>
                    <a:pt x="2720227" y="4839610"/>
                    <a:pt x="2715533" y="4839610"/>
                  </a:cubicBezTo>
                  <a:cubicBezTo>
                    <a:pt x="2713186" y="4830222"/>
                    <a:pt x="2706145" y="4825528"/>
                    <a:pt x="2696756" y="4825528"/>
                  </a:cubicBezTo>
                  <a:cubicBezTo>
                    <a:pt x="2694409" y="4825528"/>
                    <a:pt x="2692062" y="4825528"/>
                    <a:pt x="2689715" y="4827875"/>
                  </a:cubicBezTo>
                  <a:cubicBezTo>
                    <a:pt x="2694409" y="4825528"/>
                    <a:pt x="2696756" y="4820834"/>
                    <a:pt x="2696756" y="4813792"/>
                  </a:cubicBezTo>
                  <a:cubicBezTo>
                    <a:pt x="2706145" y="4813792"/>
                    <a:pt x="2717880" y="4816140"/>
                    <a:pt x="2727268" y="4816140"/>
                  </a:cubicBezTo>
                  <a:cubicBezTo>
                    <a:pt x="2729615" y="4816140"/>
                    <a:pt x="2734309" y="4816140"/>
                    <a:pt x="2736656" y="4816140"/>
                  </a:cubicBezTo>
                  <a:cubicBezTo>
                    <a:pt x="2743697" y="4816140"/>
                    <a:pt x="2750738" y="4816140"/>
                    <a:pt x="2757780" y="4816140"/>
                  </a:cubicBezTo>
                  <a:cubicBezTo>
                    <a:pt x="2757780" y="4818486"/>
                    <a:pt x="2757780" y="4820834"/>
                    <a:pt x="2760127" y="4823180"/>
                  </a:cubicBezTo>
                  <a:cubicBezTo>
                    <a:pt x="2757780" y="4825528"/>
                    <a:pt x="2757780" y="4825528"/>
                    <a:pt x="2753086" y="4827875"/>
                  </a:cubicBezTo>
                  <a:cubicBezTo>
                    <a:pt x="2753086" y="4827875"/>
                    <a:pt x="2753086" y="4827875"/>
                    <a:pt x="2753086" y="4827875"/>
                  </a:cubicBezTo>
                  <a:close/>
                  <a:moveTo>
                    <a:pt x="2619304" y="4820834"/>
                  </a:moveTo>
                  <a:cubicBezTo>
                    <a:pt x="2616957" y="4820834"/>
                    <a:pt x="2614610" y="4820834"/>
                    <a:pt x="2612263" y="4820834"/>
                  </a:cubicBezTo>
                  <a:cubicBezTo>
                    <a:pt x="2626345" y="4818486"/>
                    <a:pt x="2642774" y="4816140"/>
                    <a:pt x="2656857" y="4813792"/>
                  </a:cubicBezTo>
                  <a:cubicBezTo>
                    <a:pt x="2656857" y="4813792"/>
                    <a:pt x="2656857" y="4813792"/>
                    <a:pt x="2656857" y="4816140"/>
                  </a:cubicBezTo>
                  <a:cubicBezTo>
                    <a:pt x="2654510" y="4816140"/>
                    <a:pt x="2649816" y="4816140"/>
                    <a:pt x="2647469" y="4818486"/>
                  </a:cubicBezTo>
                  <a:cubicBezTo>
                    <a:pt x="2638080" y="4818486"/>
                    <a:pt x="2628692" y="4818486"/>
                    <a:pt x="2619304" y="4820834"/>
                  </a:cubicBezTo>
                  <a:close/>
                  <a:moveTo>
                    <a:pt x="2417458" y="4834916"/>
                  </a:moveTo>
                  <a:cubicBezTo>
                    <a:pt x="2389293" y="4834916"/>
                    <a:pt x="2363476" y="4837263"/>
                    <a:pt x="2335311" y="4837263"/>
                  </a:cubicBezTo>
                  <a:cubicBezTo>
                    <a:pt x="2314188" y="4837263"/>
                    <a:pt x="2293064" y="4837263"/>
                    <a:pt x="2271941" y="4837263"/>
                  </a:cubicBezTo>
                  <a:cubicBezTo>
                    <a:pt x="2248471" y="4837263"/>
                    <a:pt x="2225000" y="4834916"/>
                    <a:pt x="2201530" y="4834916"/>
                  </a:cubicBezTo>
                  <a:cubicBezTo>
                    <a:pt x="2152242" y="4832569"/>
                    <a:pt x="2105301" y="4827875"/>
                    <a:pt x="2058360" y="4820834"/>
                  </a:cubicBezTo>
                  <a:cubicBezTo>
                    <a:pt x="2051319" y="4818486"/>
                    <a:pt x="2044277" y="4818486"/>
                    <a:pt x="2037236" y="4816140"/>
                  </a:cubicBezTo>
                  <a:cubicBezTo>
                    <a:pt x="2025501" y="4813792"/>
                    <a:pt x="2013766" y="4811445"/>
                    <a:pt x="1999684" y="4809098"/>
                  </a:cubicBezTo>
                  <a:cubicBezTo>
                    <a:pt x="1990295" y="4806751"/>
                    <a:pt x="1980907" y="4804404"/>
                    <a:pt x="1971519" y="4802057"/>
                  </a:cubicBezTo>
                  <a:cubicBezTo>
                    <a:pt x="1966825" y="4802057"/>
                    <a:pt x="1964478" y="4799710"/>
                    <a:pt x="1959784" y="4799710"/>
                  </a:cubicBezTo>
                  <a:cubicBezTo>
                    <a:pt x="1962131" y="4799710"/>
                    <a:pt x="1962131" y="4799710"/>
                    <a:pt x="1964478" y="4799710"/>
                  </a:cubicBezTo>
                  <a:cubicBezTo>
                    <a:pt x="1971519" y="4802057"/>
                    <a:pt x="1978560" y="4802057"/>
                    <a:pt x="1987948" y="4804404"/>
                  </a:cubicBezTo>
                  <a:cubicBezTo>
                    <a:pt x="1997336" y="4806751"/>
                    <a:pt x="2009072" y="4806751"/>
                    <a:pt x="2018460" y="4809098"/>
                  </a:cubicBezTo>
                  <a:cubicBezTo>
                    <a:pt x="2025501" y="4809098"/>
                    <a:pt x="2034889" y="4811445"/>
                    <a:pt x="2041930" y="4811445"/>
                  </a:cubicBezTo>
                  <a:cubicBezTo>
                    <a:pt x="2051319" y="4813792"/>
                    <a:pt x="2063054" y="4813792"/>
                    <a:pt x="2072442" y="4816140"/>
                  </a:cubicBezTo>
                  <a:cubicBezTo>
                    <a:pt x="2079483" y="4816140"/>
                    <a:pt x="2088871" y="4818486"/>
                    <a:pt x="2095913" y="4818486"/>
                  </a:cubicBezTo>
                  <a:cubicBezTo>
                    <a:pt x="2105301" y="4818486"/>
                    <a:pt x="2117036" y="4820834"/>
                    <a:pt x="2126424" y="4820834"/>
                  </a:cubicBezTo>
                  <a:cubicBezTo>
                    <a:pt x="2133465" y="4820834"/>
                    <a:pt x="2142854" y="4823180"/>
                    <a:pt x="2149895" y="4823180"/>
                  </a:cubicBezTo>
                  <a:cubicBezTo>
                    <a:pt x="2159283" y="4823180"/>
                    <a:pt x="2171018" y="4825528"/>
                    <a:pt x="2180406" y="4825528"/>
                  </a:cubicBezTo>
                  <a:cubicBezTo>
                    <a:pt x="2187447" y="4825528"/>
                    <a:pt x="2196835" y="4827875"/>
                    <a:pt x="2203877" y="4827875"/>
                  </a:cubicBezTo>
                  <a:cubicBezTo>
                    <a:pt x="2215612" y="4827875"/>
                    <a:pt x="2225000" y="4830222"/>
                    <a:pt x="2236735" y="4830222"/>
                  </a:cubicBezTo>
                  <a:cubicBezTo>
                    <a:pt x="2243776" y="4830222"/>
                    <a:pt x="2250818" y="4830222"/>
                    <a:pt x="2257859" y="4830222"/>
                  </a:cubicBezTo>
                  <a:cubicBezTo>
                    <a:pt x="2269594" y="4830222"/>
                    <a:pt x="2281329" y="4830222"/>
                    <a:pt x="2295412" y="4832569"/>
                  </a:cubicBezTo>
                  <a:cubicBezTo>
                    <a:pt x="2302453" y="4832569"/>
                    <a:pt x="2307147" y="4832569"/>
                    <a:pt x="2314188" y="4832569"/>
                  </a:cubicBezTo>
                  <a:cubicBezTo>
                    <a:pt x="2332964" y="4832569"/>
                    <a:pt x="2351741" y="4832569"/>
                    <a:pt x="2368170" y="4832569"/>
                  </a:cubicBezTo>
                  <a:cubicBezTo>
                    <a:pt x="2386946" y="4832569"/>
                    <a:pt x="2405723" y="4832569"/>
                    <a:pt x="2424499" y="4832569"/>
                  </a:cubicBezTo>
                  <a:cubicBezTo>
                    <a:pt x="2431540" y="4832569"/>
                    <a:pt x="2438581" y="4832569"/>
                    <a:pt x="2445622" y="4832569"/>
                  </a:cubicBezTo>
                  <a:cubicBezTo>
                    <a:pt x="2447970" y="4832569"/>
                    <a:pt x="2450317" y="4832569"/>
                    <a:pt x="2452664" y="4832569"/>
                  </a:cubicBezTo>
                  <a:cubicBezTo>
                    <a:pt x="2450317" y="4832569"/>
                    <a:pt x="2445622" y="4832569"/>
                    <a:pt x="2443275" y="4832569"/>
                  </a:cubicBezTo>
                  <a:cubicBezTo>
                    <a:pt x="2436234" y="4834916"/>
                    <a:pt x="2426846" y="4834916"/>
                    <a:pt x="2417458" y="4834916"/>
                  </a:cubicBezTo>
                  <a:close/>
                  <a:moveTo>
                    <a:pt x="1628850" y="4698787"/>
                  </a:moveTo>
                  <a:cubicBezTo>
                    <a:pt x="1626503" y="4698787"/>
                    <a:pt x="1624156" y="4696440"/>
                    <a:pt x="1621809" y="4696440"/>
                  </a:cubicBezTo>
                  <a:cubicBezTo>
                    <a:pt x="1624156" y="4696440"/>
                    <a:pt x="1626503" y="4696440"/>
                    <a:pt x="1628850" y="4698787"/>
                  </a:cubicBezTo>
                  <a:cubicBezTo>
                    <a:pt x="1638239" y="4701134"/>
                    <a:pt x="1642933" y="4701134"/>
                    <a:pt x="1649974" y="4703481"/>
                  </a:cubicBezTo>
                  <a:cubicBezTo>
                    <a:pt x="1661709" y="4705828"/>
                    <a:pt x="1673444" y="4708175"/>
                    <a:pt x="1682832" y="4712869"/>
                  </a:cubicBezTo>
                  <a:cubicBezTo>
                    <a:pt x="1682832" y="4715216"/>
                    <a:pt x="1682832" y="4715216"/>
                    <a:pt x="1682832" y="4717563"/>
                  </a:cubicBezTo>
                  <a:cubicBezTo>
                    <a:pt x="1682832" y="4717563"/>
                    <a:pt x="1682832" y="4719911"/>
                    <a:pt x="1682832" y="4719911"/>
                  </a:cubicBezTo>
                  <a:cubicBezTo>
                    <a:pt x="1673444" y="4715216"/>
                    <a:pt x="1661709" y="4712869"/>
                    <a:pt x="1652321" y="4708175"/>
                  </a:cubicBezTo>
                  <a:cubicBezTo>
                    <a:pt x="1642933" y="4703481"/>
                    <a:pt x="1635891" y="4701134"/>
                    <a:pt x="1628850" y="4698787"/>
                  </a:cubicBezTo>
                  <a:close/>
                  <a:moveTo>
                    <a:pt x="1534968" y="4665928"/>
                  </a:moveTo>
                  <a:cubicBezTo>
                    <a:pt x="1511498" y="4658887"/>
                    <a:pt x="1490375" y="4649499"/>
                    <a:pt x="1466904" y="4642458"/>
                  </a:cubicBezTo>
                  <a:cubicBezTo>
                    <a:pt x="1462210" y="4640111"/>
                    <a:pt x="1459863" y="4640111"/>
                    <a:pt x="1455169" y="4637764"/>
                  </a:cubicBezTo>
                  <a:cubicBezTo>
                    <a:pt x="1429351" y="4628376"/>
                    <a:pt x="1403534" y="4616641"/>
                    <a:pt x="1377716" y="4604905"/>
                  </a:cubicBezTo>
                  <a:cubicBezTo>
                    <a:pt x="1377716" y="4604905"/>
                    <a:pt x="1375369" y="4604905"/>
                    <a:pt x="1375369" y="4604905"/>
                  </a:cubicBezTo>
                  <a:cubicBezTo>
                    <a:pt x="1349552" y="4593170"/>
                    <a:pt x="1326081" y="4581435"/>
                    <a:pt x="1300264" y="4569700"/>
                  </a:cubicBezTo>
                  <a:cubicBezTo>
                    <a:pt x="1293223" y="4567352"/>
                    <a:pt x="1286181" y="4562658"/>
                    <a:pt x="1281487" y="4560311"/>
                  </a:cubicBezTo>
                  <a:cubicBezTo>
                    <a:pt x="1262711" y="4550923"/>
                    <a:pt x="1243935" y="4541535"/>
                    <a:pt x="1227505" y="4532147"/>
                  </a:cubicBezTo>
                  <a:cubicBezTo>
                    <a:pt x="1218117" y="4527453"/>
                    <a:pt x="1208729" y="4522759"/>
                    <a:pt x="1201688" y="4515718"/>
                  </a:cubicBezTo>
                  <a:cubicBezTo>
                    <a:pt x="1185258" y="4506329"/>
                    <a:pt x="1171176" y="4496941"/>
                    <a:pt x="1154747" y="4487553"/>
                  </a:cubicBezTo>
                  <a:cubicBezTo>
                    <a:pt x="1145359" y="4480512"/>
                    <a:pt x="1133623" y="4473471"/>
                    <a:pt x="1124235" y="4468777"/>
                  </a:cubicBezTo>
                  <a:cubicBezTo>
                    <a:pt x="1114847" y="4461735"/>
                    <a:pt x="1105459" y="4457041"/>
                    <a:pt x="1096071" y="4450000"/>
                  </a:cubicBezTo>
                  <a:cubicBezTo>
                    <a:pt x="1096071" y="4450000"/>
                    <a:pt x="1098418" y="4450000"/>
                    <a:pt x="1098418" y="4452347"/>
                  </a:cubicBezTo>
                  <a:cubicBezTo>
                    <a:pt x="1105459" y="4454694"/>
                    <a:pt x="1110153" y="4459388"/>
                    <a:pt x="1117194" y="4461735"/>
                  </a:cubicBezTo>
                  <a:cubicBezTo>
                    <a:pt x="1119541" y="4464083"/>
                    <a:pt x="1121888" y="4464083"/>
                    <a:pt x="1126582" y="4466429"/>
                  </a:cubicBezTo>
                  <a:cubicBezTo>
                    <a:pt x="1131276" y="4468777"/>
                    <a:pt x="1138318" y="4471123"/>
                    <a:pt x="1143012" y="4473471"/>
                  </a:cubicBezTo>
                  <a:cubicBezTo>
                    <a:pt x="1145359" y="4473471"/>
                    <a:pt x="1147706" y="4475818"/>
                    <a:pt x="1150053" y="4475818"/>
                  </a:cubicBezTo>
                  <a:cubicBezTo>
                    <a:pt x="1157094" y="4478165"/>
                    <a:pt x="1166482" y="4482859"/>
                    <a:pt x="1173523" y="4485206"/>
                  </a:cubicBezTo>
                  <a:cubicBezTo>
                    <a:pt x="1175870" y="4485206"/>
                    <a:pt x="1175870" y="4485206"/>
                    <a:pt x="1178217" y="4487553"/>
                  </a:cubicBezTo>
                  <a:cubicBezTo>
                    <a:pt x="1185258" y="4489900"/>
                    <a:pt x="1189953" y="4492247"/>
                    <a:pt x="1196994" y="4494594"/>
                  </a:cubicBezTo>
                  <a:cubicBezTo>
                    <a:pt x="1199341" y="4494594"/>
                    <a:pt x="1201688" y="4496941"/>
                    <a:pt x="1204035" y="4496941"/>
                  </a:cubicBezTo>
                  <a:cubicBezTo>
                    <a:pt x="1208729" y="4499288"/>
                    <a:pt x="1213423" y="4499288"/>
                    <a:pt x="1218117" y="4499288"/>
                  </a:cubicBezTo>
                  <a:cubicBezTo>
                    <a:pt x="1218117" y="4499288"/>
                    <a:pt x="1218117" y="4499288"/>
                    <a:pt x="1220464" y="4499288"/>
                  </a:cubicBezTo>
                  <a:cubicBezTo>
                    <a:pt x="1225158" y="4501635"/>
                    <a:pt x="1229852" y="4503982"/>
                    <a:pt x="1234546" y="4508676"/>
                  </a:cubicBezTo>
                  <a:cubicBezTo>
                    <a:pt x="1236894" y="4518064"/>
                    <a:pt x="1243935" y="4525106"/>
                    <a:pt x="1253323" y="4525106"/>
                  </a:cubicBezTo>
                  <a:cubicBezTo>
                    <a:pt x="1255670" y="4525106"/>
                    <a:pt x="1258017" y="4525106"/>
                    <a:pt x="1258017" y="4525106"/>
                  </a:cubicBezTo>
                  <a:cubicBezTo>
                    <a:pt x="1262711" y="4527453"/>
                    <a:pt x="1267405" y="4529800"/>
                    <a:pt x="1272099" y="4532147"/>
                  </a:cubicBezTo>
                  <a:cubicBezTo>
                    <a:pt x="1279140" y="4536841"/>
                    <a:pt x="1288529" y="4541535"/>
                    <a:pt x="1295570" y="4546229"/>
                  </a:cubicBezTo>
                  <a:cubicBezTo>
                    <a:pt x="1304958" y="4550923"/>
                    <a:pt x="1314346" y="4555617"/>
                    <a:pt x="1323734" y="4562658"/>
                  </a:cubicBezTo>
                  <a:cubicBezTo>
                    <a:pt x="1333122" y="4567352"/>
                    <a:pt x="1340164" y="4572047"/>
                    <a:pt x="1349552" y="4576741"/>
                  </a:cubicBezTo>
                  <a:cubicBezTo>
                    <a:pt x="1358940" y="4581435"/>
                    <a:pt x="1368328" y="4586129"/>
                    <a:pt x="1377716" y="4590823"/>
                  </a:cubicBezTo>
                  <a:cubicBezTo>
                    <a:pt x="1387104" y="4595517"/>
                    <a:pt x="1396493" y="4600211"/>
                    <a:pt x="1403534" y="4604905"/>
                  </a:cubicBezTo>
                  <a:cubicBezTo>
                    <a:pt x="1422310" y="4614293"/>
                    <a:pt x="1438739" y="4623681"/>
                    <a:pt x="1457516" y="4630723"/>
                  </a:cubicBezTo>
                  <a:cubicBezTo>
                    <a:pt x="1476292" y="4640111"/>
                    <a:pt x="1492722" y="4647152"/>
                    <a:pt x="1511498" y="4654193"/>
                  </a:cubicBezTo>
                  <a:cubicBezTo>
                    <a:pt x="1518539" y="4656540"/>
                    <a:pt x="1523233" y="4658887"/>
                    <a:pt x="1530274" y="4661234"/>
                  </a:cubicBezTo>
                  <a:cubicBezTo>
                    <a:pt x="1542009" y="4665928"/>
                    <a:pt x="1553745" y="4670622"/>
                    <a:pt x="1565480" y="4675317"/>
                  </a:cubicBezTo>
                  <a:cubicBezTo>
                    <a:pt x="1570174" y="4677664"/>
                    <a:pt x="1572521" y="4677664"/>
                    <a:pt x="1577215" y="4680011"/>
                  </a:cubicBezTo>
                  <a:cubicBezTo>
                    <a:pt x="1572521" y="4677664"/>
                    <a:pt x="1565480" y="4677664"/>
                    <a:pt x="1560786" y="4675317"/>
                  </a:cubicBezTo>
                  <a:cubicBezTo>
                    <a:pt x="1553745" y="4672970"/>
                    <a:pt x="1544357" y="4670622"/>
                    <a:pt x="1534968" y="4665928"/>
                  </a:cubicBezTo>
                  <a:close/>
                  <a:moveTo>
                    <a:pt x="889531" y="4266930"/>
                  </a:moveTo>
                  <a:cubicBezTo>
                    <a:pt x="880142" y="4259889"/>
                    <a:pt x="868407" y="4250501"/>
                    <a:pt x="859019" y="4243460"/>
                  </a:cubicBezTo>
                  <a:cubicBezTo>
                    <a:pt x="851978" y="4238766"/>
                    <a:pt x="847284" y="4231725"/>
                    <a:pt x="840243" y="4227031"/>
                  </a:cubicBezTo>
                  <a:cubicBezTo>
                    <a:pt x="830854" y="4219990"/>
                    <a:pt x="821466" y="4210602"/>
                    <a:pt x="812078" y="4203560"/>
                  </a:cubicBezTo>
                  <a:cubicBezTo>
                    <a:pt x="805037" y="4198866"/>
                    <a:pt x="797996" y="4191825"/>
                    <a:pt x="793302" y="4184784"/>
                  </a:cubicBezTo>
                  <a:cubicBezTo>
                    <a:pt x="783914" y="4177743"/>
                    <a:pt x="776872" y="4168354"/>
                    <a:pt x="767484" y="4161313"/>
                  </a:cubicBezTo>
                  <a:cubicBezTo>
                    <a:pt x="760443" y="4154272"/>
                    <a:pt x="753402" y="4149578"/>
                    <a:pt x="748708" y="4142537"/>
                  </a:cubicBezTo>
                  <a:cubicBezTo>
                    <a:pt x="739320" y="4135496"/>
                    <a:pt x="732279" y="4126108"/>
                    <a:pt x="722890" y="4119066"/>
                  </a:cubicBezTo>
                  <a:cubicBezTo>
                    <a:pt x="715849" y="4112026"/>
                    <a:pt x="708808" y="4107331"/>
                    <a:pt x="704114" y="4100290"/>
                  </a:cubicBezTo>
                  <a:cubicBezTo>
                    <a:pt x="697073" y="4093249"/>
                    <a:pt x="687685" y="4083861"/>
                    <a:pt x="680643" y="4076820"/>
                  </a:cubicBezTo>
                  <a:cubicBezTo>
                    <a:pt x="673602" y="4069779"/>
                    <a:pt x="668908" y="4062737"/>
                    <a:pt x="661867" y="4058043"/>
                  </a:cubicBezTo>
                  <a:cubicBezTo>
                    <a:pt x="654826" y="4048655"/>
                    <a:pt x="645438" y="4041614"/>
                    <a:pt x="638397" y="4032226"/>
                  </a:cubicBezTo>
                  <a:cubicBezTo>
                    <a:pt x="631355" y="4025185"/>
                    <a:pt x="626661" y="4018144"/>
                    <a:pt x="619620" y="4011102"/>
                  </a:cubicBezTo>
                  <a:cubicBezTo>
                    <a:pt x="617273" y="4008755"/>
                    <a:pt x="614926" y="4006408"/>
                    <a:pt x="612579" y="4001714"/>
                  </a:cubicBezTo>
                  <a:cubicBezTo>
                    <a:pt x="617273" y="4006408"/>
                    <a:pt x="619620" y="4008755"/>
                    <a:pt x="624314" y="4011102"/>
                  </a:cubicBezTo>
                  <a:cubicBezTo>
                    <a:pt x="631355" y="4018144"/>
                    <a:pt x="638397" y="4025185"/>
                    <a:pt x="645438" y="4032226"/>
                  </a:cubicBezTo>
                  <a:cubicBezTo>
                    <a:pt x="654826" y="4041614"/>
                    <a:pt x="664214" y="4048655"/>
                    <a:pt x="673602" y="4058043"/>
                  </a:cubicBezTo>
                  <a:cubicBezTo>
                    <a:pt x="680643" y="4065085"/>
                    <a:pt x="687685" y="4072125"/>
                    <a:pt x="694726" y="4076820"/>
                  </a:cubicBezTo>
                  <a:cubicBezTo>
                    <a:pt x="704114" y="4083861"/>
                    <a:pt x="713502" y="4093249"/>
                    <a:pt x="722890" y="4100290"/>
                  </a:cubicBezTo>
                  <a:cubicBezTo>
                    <a:pt x="729931" y="4107331"/>
                    <a:pt x="736973" y="4112026"/>
                    <a:pt x="744014" y="4119066"/>
                  </a:cubicBezTo>
                  <a:cubicBezTo>
                    <a:pt x="753402" y="4126108"/>
                    <a:pt x="762790" y="4135496"/>
                    <a:pt x="774525" y="4142537"/>
                  </a:cubicBezTo>
                  <a:cubicBezTo>
                    <a:pt x="781566" y="4147231"/>
                    <a:pt x="788608" y="4154272"/>
                    <a:pt x="797996" y="4158966"/>
                  </a:cubicBezTo>
                  <a:cubicBezTo>
                    <a:pt x="800343" y="4161313"/>
                    <a:pt x="802690" y="4163660"/>
                    <a:pt x="807384" y="4166007"/>
                  </a:cubicBezTo>
                  <a:cubicBezTo>
                    <a:pt x="814425" y="4173049"/>
                    <a:pt x="823813" y="4182437"/>
                    <a:pt x="830854" y="4189478"/>
                  </a:cubicBezTo>
                  <a:cubicBezTo>
                    <a:pt x="837896" y="4194172"/>
                    <a:pt x="842590" y="4201213"/>
                    <a:pt x="849631" y="4205908"/>
                  </a:cubicBezTo>
                  <a:cubicBezTo>
                    <a:pt x="861366" y="4215296"/>
                    <a:pt x="870754" y="4227031"/>
                    <a:pt x="882489" y="4236419"/>
                  </a:cubicBezTo>
                  <a:cubicBezTo>
                    <a:pt x="889531" y="4243460"/>
                    <a:pt x="896572" y="4248154"/>
                    <a:pt x="903613" y="4255195"/>
                  </a:cubicBezTo>
                  <a:cubicBezTo>
                    <a:pt x="915348" y="4264584"/>
                    <a:pt x="924736" y="4273972"/>
                    <a:pt x="936472" y="4283360"/>
                  </a:cubicBezTo>
                  <a:cubicBezTo>
                    <a:pt x="943513" y="4288054"/>
                    <a:pt x="948207" y="4295095"/>
                    <a:pt x="955248" y="4299789"/>
                  </a:cubicBezTo>
                  <a:cubicBezTo>
                    <a:pt x="952901" y="4302136"/>
                    <a:pt x="948207" y="4302136"/>
                    <a:pt x="945860" y="4306830"/>
                  </a:cubicBezTo>
                  <a:cubicBezTo>
                    <a:pt x="934124" y="4297442"/>
                    <a:pt x="924736" y="4290401"/>
                    <a:pt x="913001" y="4281013"/>
                  </a:cubicBezTo>
                  <a:cubicBezTo>
                    <a:pt x="901266" y="4278666"/>
                    <a:pt x="896572" y="4273972"/>
                    <a:pt x="889531" y="4266930"/>
                  </a:cubicBezTo>
                  <a:close/>
                  <a:moveTo>
                    <a:pt x="521044" y="3889056"/>
                  </a:moveTo>
                  <a:cubicBezTo>
                    <a:pt x="509309" y="3874974"/>
                    <a:pt x="497574" y="3858544"/>
                    <a:pt x="488186" y="3844462"/>
                  </a:cubicBezTo>
                  <a:cubicBezTo>
                    <a:pt x="481145" y="3835074"/>
                    <a:pt x="474103" y="3825686"/>
                    <a:pt x="469409" y="3816298"/>
                  </a:cubicBezTo>
                  <a:cubicBezTo>
                    <a:pt x="452980" y="3792827"/>
                    <a:pt x="436551" y="3769357"/>
                    <a:pt x="422468" y="3745886"/>
                  </a:cubicBezTo>
                  <a:cubicBezTo>
                    <a:pt x="417774" y="3738845"/>
                    <a:pt x="413080" y="3731804"/>
                    <a:pt x="408386" y="3724763"/>
                  </a:cubicBezTo>
                  <a:cubicBezTo>
                    <a:pt x="406039" y="3720068"/>
                    <a:pt x="403692" y="3717722"/>
                    <a:pt x="403692" y="3713028"/>
                  </a:cubicBezTo>
                  <a:cubicBezTo>
                    <a:pt x="401345" y="3708333"/>
                    <a:pt x="398998" y="3703639"/>
                    <a:pt x="396651" y="3698945"/>
                  </a:cubicBezTo>
                  <a:cubicBezTo>
                    <a:pt x="394304" y="3696598"/>
                    <a:pt x="394304" y="3691904"/>
                    <a:pt x="391957" y="3689557"/>
                  </a:cubicBezTo>
                  <a:cubicBezTo>
                    <a:pt x="377874" y="3659045"/>
                    <a:pt x="366139" y="3628534"/>
                    <a:pt x="354404" y="3595675"/>
                  </a:cubicBezTo>
                  <a:cubicBezTo>
                    <a:pt x="354404" y="3595675"/>
                    <a:pt x="354404" y="3595675"/>
                    <a:pt x="354404" y="3595675"/>
                  </a:cubicBezTo>
                  <a:cubicBezTo>
                    <a:pt x="359098" y="3605063"/>
                    <a:pt x="363792" y="3612105"/>
                    <a:pt x="368486" y="3621493"/>
                  </a:cubicBezTo>
                  <a:cubicBezTo>
                    <a:pt x="373180" y="3630881"/>
                    <a:pt x="380222" y="3642616"/>
                    <a:pt x="384916" y="3652004"/>
                  </a:cubicBezTo>
                  <a:cubicBezTo>
                    <a:pt x="389610" y="3659045"/>
                    <a:pt x="394304" y="3668434"/>
                    <a:pt x="398998" y="3675475"/>
                  </a:cubicBezTo>
                  <a:cubicBezTo>
                    <a:pt x="403692" y="3684863"/>
                    <a:pt x="410733" y="3696598"/>
                    <a:pt x="415427" y="3705986"/>
                  </a:cubicBezTo>
                  <a:cubicBezTo>
                    <a:pt x="420121" y="3713028"/>
                    <a:pt x="424815" y="3722416"/>
                    <a:pt x="429509" y="3729457"/>
                  </a:cubicBezTo>
                  <a:cubicBezTo>
                    <a:pt x="434204" y="3738845"/>
                    <a:pt x="441245" y="3748233"/>
                    <a:pt x="445939" y="3757621"/>
                  </a:cubicBezTo>
                  <a:cubicBezTo>
                    <a:pt x="450633" y="3764663"/>
                    <a:pt x="455327" y="3774051"/>
                    <a:pt x="460021" y="3781092"/>
                  </a:cubicBezTo>
                  <a:cubicBezTo>
                    <a:pt x="464715" y="3790480"/>
                    <a:pt x="471756" y="3799868"/>
                    <a:pt x="476450" y="3809256"/>
                  </a:cubicBezTo>
                  <a:cubicBezTo>
                    <a:pt x="481145" y="3816298"/>
                    <a:pt x="485839" y="3825686"/>
                    <a:pt x="490533" y="3832727"/>
                  </a:cubicBezTo>
                  <a:cubicBezTo>
                    <a:pt x="497574" y="3842115"/>
                    <a:pt x="502268" y="3851503"/>
                    <a:pt x="509309" y="3860891"/>
                  </a:cubicBezTo>
                  <a:cubicBezTo>
                    <a:pt x="514003" y="3867932"/>
                    <a:pt x="518697" y="3877321"/>
                    <a:pt x="525738" y="3884362"/>
                  </a:cubicBezTo>
                  <a:cubicBezTo>
                    <a:pt x="532780" y="3893750"/>
                    <a:pt x="537474" y="3903138"/>
                    <a:pt x="544515" y="3910179"/>
                  </a:cubicBezTo>
                  <a:cubicBezTo>
                    <a:pt x="549209" y="3917221"/>
                    <a:pt x="556250" y="3924262"/>
                    <a:pt x="560944" y="3933650"/>
                  </a:cubicBezTo>
                  <a:cubicBezTo>
                    <a:pt x="563291" y="3935997"/>
                    <a:pt x="563291" y="3938344"/>
                    <a:pt x="565638" y="3938344"/>
                  </a:cubicBezTo>
                  <a:cubicBezTo>
                    <a:pt x="558597" y="3931303"/>
                    <a:pt x="553903" y="3921915"/>
                    <a:pt x="546862" y="3914873"/>
                  </a:cubicBezTo>
                  <a:cubicBezTo>
                    <a:pt x="535127" y="3907832"/>
                    <a:pt x="528085" y="3898444"/>
                    <a:pt x="521044" y="3889056"/>
                  </a:cubicBezTo>
                  <a:close/>
                  <a:moveTo>
                    <a:pt x="319198" y="3525264"/>
                  </a:moveTo>
                  <a:cubicBezTo>
                    <a:pt x="316851" y="3522917"/>
                    <a:pt x="316851" y="3520570"/>
                    <a:pt x="314504" y="3518223"/>
                  </a:cubicBezTo>
                  <a:cubicBezTo>
                    <a:pt x="316851" y="3518223"/>
                    <a:pt x="319198" y="3518223"/>
                    <a:pt x="319198" y="3518223"/>
                  </a:cubicBezTo>
                  <a:cubicBezTo>
                    <a:pt x="326239" y="3534652"/>
                    <a:pt x="330934" y="3551081"/>
                    <a:pt x="337975" y="3567510"/>
                  </a:cubicBezTo>
                  <a:cubicBezTo>
                    <a:pt x="335628" y="3562816"/>
                    <a:pt x="333281" y="3558122"/>
                    <a:pt x="330934" y="3553428"/>
                  </a:cubicBezTo>
                  <a:cubicBezTo>
                    <a:pt x="326239" y="3541693"/>
                    <a:pt x="323892" y="3534652"/>
                    <a:pt x="319198" y="3525264"/>
                  </a:cubicBezTo>
                  <a:close/>
                  <a:moveTo>
                    <a:pt x="246440" y="3379747"/>
                  </a:moveTo>
                  <a:cubicBezTo>
                    <a:pt x="241746" y="3370359"/>
                    <a:pt x="234705" y="3358623"/>
                    <a:pt x="230011" y="3349235"/>
                  </a:cubicBezTo>
                  <a:cubicBezTo>
                    <a:pt x="225316" y="3339847"/>
                    <a:pt x="220622" y="3330459"/>
                    <a:pt x="215928" y="3323418"/>
                  </a:cubicBezTo>
                  <a:cubicBezTo>
                    <a:pt x="211234" y="3311683"/>
                    <a:pt x="206540" y="3302295"/>
                    <a:pt x="201846" y="3290559"/>
                  </a:cubicBezTo>
                  <a:cubicBezTo>
                    <a:pt x="197152" y="3281171"/>
                    <a:pt x="192458" y="3271783"/>
                    <a:pt x="190111" y="3262394"/>
                  </a:cubicBezTo>
                  <a:cubicBezTo>
                    <a:pt x="185417" y="3250659"/>
                    <a:pt x="180723" y="3238924"/>
                    <a:pt x="176028" y="3227189"/>
                  </a:cubicBezTo>
                  <a:cubicBezTo>
                    <a:pt x="171334" y="3217801"/>
                    <a:pt x="168987" y="3208413"/>
                    <a:pt x="164293" y="3201371"/>
                  </a:cubicBezTo>
                  <a:cubicBezTo>
                    <a:pt x="159599" y="3189636"/>
                    <a:pt x="154905" y="3175554"/>
                    <a:pt x="150211" y="3163819"/>
                  </a:cubicBezTo>
                  <a:cubicBezTo>
                    <a:pt x="147864" y="3154431"/>
                    <a:pt x="143170" y="3147389"/>
                    <a:pt x="140823" y="3138001"/>
                  </a:cubicBezTo>
                  <a:cubicBezTo>
                    <a:pt x="136129" y="3123919"/>
                    <a:pt x="131435" y="3109836"/>
                    <a:pt x="126741" y="3095754"/>
                  </a:cubicBezTo>
                  <a:cubicBezTo>
                    <a:pt x="124393" y="3088713"/>
                    <a:pt x="122046" y="3081672"/>
                    <a:pt x="119699" y="3072284"/>
                  </a:cubicBezTo>
                  <a:cubicBezTo>
                    <a:pt x="119699" y="3069937"/>
                    <a:pt x="117352" y="3065243"/>
                    <a:pt x="117352" y="3060549"/>
                  </a:cubicBezTo>
                  <a:cubicBezTo>
                    <a:pt x="119699" y="3062896"/>
                    <a:pt x="124393" y="3065243"/>
                    <a:pt x="129088" y="3065243"/>
                  </a:cubicBezTo>
                  <a:cubicBezTo>
                    <a:pt x="131435" y="3065243"/>
                    <a:pt x="133782" y="3065243"/>
                    <a:pt x="133782" y="3065243"/>
                  </a:cubicBezTo>
                  <a:cubicBezTo>
                    <a:pt x="138476" y="3081672"/>
                    <a:pt x="143170" y="3095754"/>
                    <a:pt x="150211" y="3112184"/>
                  </a:cubicBezTo>
                  <a:cubicBezTo>
                    <a:pt x="152558" y="3119225"/>
                    <a:pt x="154905" y="3126266"/>
                    <a:pt x="157252" y="3133307"/>
                  </a:cubicBezTo>
                  <a:cubicBezTo>
                    <a:pt x="161946" y="3147389"/>
                    <a:pt x="166640" y="3163819"/>
                    <a:pt x="173681" y="3177901"/>
                  </a:cubicBezTo>
                  <a:cubicBezTo>
                    <a:pt x="176028" y="3184942"/>
                    <a:pt x="178376" y="3194330"/>
                    <a:pt x="183070" y="3201371"/>
                  </a:cubicBezTo>
                  <a:cubicBezTo>
                    <a:pt x="187764" y="3215454"/>
                    <a:pt x="192458" y="3227189"/>
                    <a:pt x="197152" y="3241271"/>
                  </a:cubicBezTo>
                  <a:cubicBezTo>
                    <a:pt x="199499" y="3250659"/>
                    <a:pt x="204193" y="3257700"/>
                    <a:pt x="206540" y="3267089"/>
                  </a:cubicBezTo>
                  <a:cubicBezTo>
                    <a:pt x="211234" y="3278824"/>
                    <a:pt x="215928" y="3292906"/>
                    <a:pt x="220622" y="3304641"/>
                  </a:cubicBezTo>
                  <a:cubicBezTo>
                    <a:pt x="222969" y="3314030"/>
                    <a:pt x="227664" y="3321071"/>
                    <a:pt x="230011" y="3330459"/>
                  </a:cubicBezTo>
                  <a:cubicBezTo>
                    <a:pt x="234705" y="3342194"/>
                    <a:pt x="239399" y="3353929"/>
                    <a:pt x="244093" y="3365665"/>
                  </a:cubicBezTo>
                  <a:cubicBezTo>
                    <a:pt x="248787" y="3375053"/>
                    <a:pt x="251134" y="3382094"/>
                    <a:pt x="255828" y="3391482"/>
                  </a:cubicBezTo>
                  <a:cubicBezTo>
                    <a:pt x="258175" y="3398523"/>
                    <a:pt x="260522" y="3405564"/>
                    <a:pt x="265216" y="3412606"/>
                  </a:cubicBezTo>
                  <a:cubicBezTo>
                    <a:pt x="265216" y="3412606"/>
                    <a:pt x="262869" y="3410258"/>
                    <a:pt x="262869" y="3410258"/>
                  </a:cubicBezTo>
                  <a:cubicBezTo>
                    <a:pt x="258175" y="3398523"/>
                    <a:pt x="253481" y="3389135"/>
                    <a:pt x="246440" y="3379747"/>
                  </a:cubicBezTo>
                  <a:close/>
                  <a:moveTo>
                    <a:pt x="82147" y="2947890"/>
                  </a:moveTo>
                  <a:cubicBezTo>
                    <a:pt x="77453" y="2933808"/>
                    <a:pt x="75105" y="2922073"/>
                    <a:pt x="70411" y="2907991"/>
                  </a:cubicBezTo>
                  <a:cubicBezTo>
                    <a:pt x="70411" y="2903296"/>
                    <a:pt x="68064" y="2900949"/>
                    <a:pt x="68064" y="2896255"/>
                  </a:cubicBezTo>
                  <a:cubicBezTo>
                    <a:pt x="65717" y="2891561"/>
                    <a:pt x="65717" y="2884520"/>
                    <a:pt x="63370" y="2879826"/>
                  </a:cubicBezTo>
                  <a:cubicBezTo>
                    <a:pt x="63370" y="2879826"/>
                    <a:pt x="63370" y="2882173"/>
                    <a:pt x="63370" y="2882173"/>
                  </a:cubicBezTo>
                  <a:cubicBezTo>
                    <a:pt x="65717" y="2893908"/>
                    <a:pt x="70411" y="2905643"/>
                    <a:pt x="72758" y="2917379"/>
                  </a:cubicBezTo>
                  <a:cubicBezTo>
                    <a:pt x="72758" y="2922073"/>
                    <a:pt x="75105" y="2924420"/>
                    <a:pt x="75105" y="2929114"/>
                  </a:cubicBezTo>
                  <a:cubicBezTo>
                    <a:pt x="79800" y="2943196"/>
                    <a:pt x="84494" y="2954932"/>
                    <a:pt x="89188" y="2966667"/>
                  </a:cubicBezTo>
                  <a:cubicBezTo>
                    <a:pt x="89188" y="2969014"/>
                    <a:pt x="89188" y="2969014"/>
                    <a:pt x="91535" y="2971361"/>
                  </a:cubicBezTo>
                  <a:cubicBezTo>
                    <a:pt x="93882" y="2976055"/>
                    <a:pt x="96229" y="2983096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6229" y="2987790"/>
                    <a:pt x="93882" y="2987790"/>
                    <a:pt x="93882" y="2987790"/>
                  </a:cubicBezTo>
                  <a:cubicBezTo>
                    <a:pt x="91535" y="2978402"/>
                    <a:pt x="86841" y="2969014"/>
                    <a:pt x="84494" y="2957279"/>
                  </a:cubicBezTo>
                  <a:cubicBezTo>
                    <a:pt x="84494" y="2954932"/>
                    <a:pt x="84494" y="2950237"/>
                    <a:pt x="82147" y="2947890"/>
                  </a:cubicBezTo>
                  <a:close/>
                  <a:moveTo>
                    <a:pt x="21123" y="2405723"/>
                  </a:moveTo>
                  <a:cubicBezTo>
                    <a:pt x="21123" y="2393987"/>
                    <a:pt x="21123" y="2382252"/>
                    <a:pt x="23470" y="2370517"/>
                  </a:cubicBezTo>
                  <a:cubicBezTo>
                    <a:pt x="23470" y="2370517"/>
                    <a:pt x="23470" y="2370517"/>
                    <a:pt x="23470" y="2368170"/>
                  </a:cubicBezTo>
                  <a:cubicBezTo>
                    <a:pt x="23470" y="2365823"/>
                    <a:pt x="23470" y="2365823"/>
                    <a:pt x="23470" y="2363476"/>
                  </a:cubicBezTo>
                  <a:cubicBezTo>
                    <a:pt x="23470" y="2363476"/>
                    <a:pt x="25818" y="2363476"/>
                    <a:pt x="25818" y="2363476"/>
                  </a:cubicBezTo>
                  <a:cubicBezTo>
                    <a:pt x="25818" y="2365823"/>
                    <a:pt x="25818" y="2368170"/>
                    <a:pt x="25818" y="2370517"/>
                  </a:cubicBezTo>
                  <a:cubicBezTo>
                    <a:pt x="25818" y="2377558"/>
                    <a:pt x="25818" y="2382252"/>
                    <a:pt x="25818" y="2389293"/>
                  </a:cubicBezTo>
                  <a:cubicBezTo>
                    <a:pt x="25818" y="2393987"/>
                    <a:pt x="25818" y="2398681"/>
                    <a:pt x="25818" y="2403376"/>
                  </a:cubicBezTo>
                  <a:cubicBezTo>
                    <a:pt x="25818" y="2410417"/>
                    <a:pt x="25818" y="2417458"/>
                    <a:pt x="25818" y="2424499"/>
                  </a:cubicBezTo>
                  <a:cubicBezTo>
                    <a:pt x="25818" y="2426846"/>
                    <a:pt x="25818" y="2429193"/>
                    <a:pt x="25818" y="2431540"/>
                  </a:cubicBezTo>
                  <a:cubicBezTo>
                    <a:pt x="25818" y="2431540"/>
                    <a:pt x="23470" y="2431540"/>
                    <a:pt x="23470" y="2431540"/>
                  </a:cubicBezTo>
                  <a:cubicBezTo>
                    <a:pt x="21123" y="2431540"/>
                    <a:pt x="21123" y="2431540"/>
                    <a:pt x="18776" y="2431540"/>
                  </a:cubicBezTo>
                  <a:cubicBezTo>
                    <a:pt x="18776" y="2424499"/>
                    <a:pt x="18776" y="2417458"/>
                    <a:pt x="18776" y="2408070"/>
                  </a:cubicBezTo>
                  <a:cubicBezTo>
                    <a:pt x="21123" y="2408070"/>
                    <a:pt x="21123" y="2408070"/>
                    <a:pt x="21123" y="2405723"/>
                  </a:cubicBezTo>
                  <a:close/>
                  <a:moveTo>
                    <a:pt x="32859" y="2229694"/>
                  </a:moveTo>
                  <a:cubicBezTo>
                    <a:pt x="35206" y="2217959"/>
                    <a:pt x="35206" y="2206224"/>
                    <a:pt x="37553" y="2196836"/>
                  </a:cubicBezTo>
                  <a:cubicBezTo>
                    <a:pt x="37553" y="2189794"/>
                    <a:pt x="39900" y="2182753"/>
                    <a:pt x="39900" y="2175712"/>
                  </a:cubicBezTo>
                  <a:cubicBezTo>
                    <a:pt x="42247" y="2163977"/>
                    <a:pt x="42247" y="2149895"/>
                    <a:pt x="44594" y="2135812"/>
                  </a:cubicBezTo>
                  <a:cubicBezTo>
                    <a:pt x="46941" y="2128771"/>
                    <a:pt x="46941" y="2121730"/>
                    <a:pt x="46941" y="2117036"/>
                  </a:cubicBezTo>
                  <a:cubicBezTo>
                    <a:pt x="49288" y="2102954"/>
                    <a:pt x="51635" y="2091218"/>
                    <a:pt x="53982" y="2077136"/>
                  </a:cubicBezTo>
                  <a:cubicBezTo>
                    <a:pt x="53982" y="2077136"/>
                    <a:pt x="56329" y="2077136"/>
                    <a:pt x="56329" y="2077136"/>
                  </a:cubicBezTo>
                  <a:cubicBezTo>
                    <a:pt x="68064" y="2077136"/>
                    <a:pt x="77453" y="2067748"/>
                    <a:pt x="77453" y="2056013"/>
                  </a:cubicBezTo>
                  <a:cubicBezTo>
                    <a:pt x="77453" y="2046624"/>
                    <a:pt x="70411" y="2039583"/>
                    <a:pt x="63370" y="2037236"/>
                  </a:cubicBezTo>
                  <a:cubicBezTo>
                    <a:pt x="63370" y="2034889"/>
                    <a:pt x="65717" y="2030195"/>
                    <a:pt x="65717" y="2027848"/>
                  </a:cubicBezTo>
                  <a:cubicBezTo>
                    <a:pt x="70411" y="2025501"/>
                    <a:pt x="72758" y="2025501"/>
                    <a:pt x="75105" y="2020807"/>
                  </a:cubicBezTo>
                  <a:cubicBezTo>
                    <a:pt x="77453" y="2020807"/>
                    <a:pt x="79800" y="2023154"/>
                    <a:pt x="82147" y="2023154"/>
                  </a:cubicBezTo>
                  <a:cubicBezTo>
                    <a:pt x="93882" y="2023154"/>
                    <a:pt x="103270" y="2013766"/>
                    <a:pt x="103270" y="2002031"/>
                  </a:cubicBezTo>
                  <a:cubicBezTo>
                    <a:pt x="103270" y="1992643"/>
                    <a:pt x="98576" y="1985601"/>
                    <a:pt x="91535" y="1983254"/>
                  </a:cubicBezTo>
                  <a:cubicBezTo>
                    <a:pt x="105617" y="1945702"/>
                    <a:pt x="129088" y="1910496"/>
                    <a:pt x="152558" y="1887025"/>
                  </a:cubicBezTo>
                  <a:cubicBezTo>
                    <a:pt x="168987" y="1872943"/>
                    <a:pt x="185417" y="1861208"/>
                    <a:pt x="201846" y="1851820"/>
                  </a:cubicBezTo>
                  <a:cubicBezTo>
                    <a:pt x="199499" y="1856514"/>
                    <a:pt x="197152" y="1858861"/>
                    <a:pt x="194805" y="1863555"/>
                  </a:cubicBezTo>
                  <a:cubicBezTo>
                    <a:pt x="190111" y="1870596"/>
                    <a:pt x="187764" y="1875290"/>
                    <a:pt x="183070" y="1882331"/>
                  </a:cubicBezTo>
                  <a:cubicBezTo>
                    <a:pt x="178376" y="1889372"/>
                    <a:pt x="173681" y="1896413"/>
                    <a:pt x="171334" y="1903455"/>
                  </a:cubicBezTo>
                  <a:cubicBezTo>
                    <a:pt x="164293" y="1910496"/>
                    <a:pt x="161946" y="1915190"/>
                    <a:pt x="157252" y="1922231"/>
                  </a:cubicBezTo>
                  <a:cubicBezTo>
                    <a:pt x="152558" y="1929272"/>
                    <a:pt x="150211" y="1936313"/>
                    <a:pt x="145517" y="1943354"/>
                  </a:cubicBezTo>
                  <a:cubicBezTo>
                    <a:pt x="143170" y="1948049"/>
                    <a:pt x="140823" y="1955090"/>
                    <a:pt x="136129" y="1962131"/>
                  </a:cubicBezTo>
                  <a:cubicBezTo>
                    <a:pt x="131435" y="1969172"/>
                    <a:pt x="129088" y="1976213"/>
                    <a:pt x="124393" y="1983254"/>
                  </a:cubicBezTo>
                  <a:cubicBezTo>
                    <a:pt x="122046" y="1990295"/>
                    <a:pt x="117352" y="1994990"/>
                    <a:pt x="115005" y="2002031"/>
                  </a:cubicBezTo>
                  <a:cubicBezTo>
                    <a:pt x="112658" y="2009072"/>
                    <a:pt x="107964" y="2016113"/>
                    <a:pt x="105617" y="2023154"/>
                  </a:cubicBezTo>
                  <a:cubicBezTo>
                    <a:pt x="103270" y="2030195"/>
                    <a:pt x="100923" y="2034889"/>
                    <a:pt x="98576" y="2041930"/>
                  </a:cubicBezTo>
                  <a:cubicBezTo>
                    <a:pt x="96229" y="2048971"/>
                    <a:pt x="91535" y="2056013"/>
                    <a:pt x="89188" y="2063054"/>
                  </a:cubicBezTo>
                  <a:cubicBezTo>
                    <a:pt x="86841" y="2070095"/>
                    <a:pt x="84494" y="2074789"/>
                    <a:pt x="82147" y="2081830"/>
                  </a:cubicBezTo>
                  <a:cubicBezTo>
                    <a:pt x="79800" y="2088871"/>
                    <a:pt x="77453" y="2095912"/>
                    <a:pt x="75105" y="2102954"/>
                  </a:cubicBezTo>
                  <a:cubicBezTo>
                    <a:pt x="72758" y="2102954"/>
                    <a:pt x="70411" y="2109995"/>
                    <a:pt x="68064" y="2114689"/>
                  </a:cubicBezTo>
                  <a:cubicBezTo>
                    <a:pt x="65717" y="2121730"/>
                    <a:pt x="63370" y="2128771"/>
                    <a:pt x="61023" y="2135812"/>
                  </a:cubicBezTo>
                  <a:cubicBezTo>
                    <a:pt x="58676" y="2140506"/>
                    <a:pt x="56329" y="2147548"/>
                    <a:pt x="56329" y="2152242"/>
                  </a:cubicBezTo>
                  <a:cubicBezTo>
                    <a:pt x="53982" y="2159283"/>
                    <a:pt x="51635" y="2166324"/>
                    <a:pt x="49288" y="2173365"/>
                  </a:cubicBezTo>
                  <a:cubicBezTo>
                    <a:pt x="49288" y="2178059"/>
                    <a:pt x="46941" y="2185100"/>
                    <a:pt x="46941" y="2189794"/>
                  </a:cubicBezTo>
                  <a:cubicBezTo>
                    <a:pt x="44594" y="2196836"/>
                    <a:pt x="44594" y="2203877"/>
                    <a:pt x="42247" y="2210918"/>
                  </a:cubicBezTo>
                  <a:cubicBezTo>
                    <a:pt x="39900" y="2215612"/>
                    <a:pt x="39900" y="2222653"/>
                    <a:pt x="37553" y="2227347"/>
                  </a:cubicBezTo>
                  <a:cubicBezTo>
                    <a:pt x="35206" y="2234388"/>
                    <a:pt x="35206" y="2241429"/>
                    <a:pt x="32859" y="2248470"/>
                  </a:cubicBezTo>
                  <a:cubicBezTo>
                    <a:pt x="32859" y="2253165"/>
                    <a:pt x="30512" y="2257859"/>
                    <a:pt x="30512" y="2264900"/>
                  </a:cubicBezTo>
                  <a:cubicBezTo>
                    <a:pt x="30512" y="2264900"/>
                    <a:pt x="30512" y="2264900"/>
                    <a:pt x="30512" y="2264900"/>
                  </a:cubicBezTo>
                  <a:cubicBezTo>
                    <a:pt x="30512" y="2260206"/>
                    <a:pt x="30512" y="2257859"/>
                    <a:pt x="30512" y="2253165"/>
                  </a:cubicBezTo>
                  <a:cubicBezTo>
                    <a:pt x="32859" y="2243776"/>
                    <a:pt x="32859" y="2236735"/>
                    <a:pt x="32859" y="2229694"/>
                  </a:cubicBezTo>
                  <a:close/>
                  <a:moveTo>
                    <a:pt x="56329" y="2027848"/>
                  </a:move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30195"/>
                    <a:pt x="56329" y="2030195"/>
                    <a:pt x="56329" y="2032542"/>
                  </a:cubicBezTo>
                  <a:cubicBezTo>
                    <a:pt x="56329" y="2032542"/>
                    <a:pt x="56329" y="2034889"/>
                    <a:pt x="56329" y="2034889"/>
                  </a:cubicBezTo>
                  <a:cubicBezTo>
                    <a:pt x="56329" y="2034889"/>
                    <a:pt x="56329" y="2034889"/>
                    <a:pt x="56329" y="2034889"/>
                  </a:cubicBezTo>
                  <a:cubicBezTo>
                    <a:pt x="53982" y="2032542"/>
                    <a:pt x="56329" y="2030195"/>
                    <a:pt x="56329" y="2027848"/>
                  </a:cubicBezTo>
                  <a:close/>
                  <a:moveTo>
                    <a:pt x="82147" y="1952743"/>
                  </a:moveTo>
                  <a:cubicBezTo>
                    <a:pt x="84494" y="1943354"/>
                    <a:pt x="86841" y="1936313"/>
                    <a:pt x="89188" y="1926925"/>
                  </a:cubicBezTo>
                  <a:cubicBezTo>
                    <a:pt x="91535" y="1917537"/>
                    <a:pt x="93882" y="1908149"/>
                    <a:pt x="98576" y="1898761"/>
                  </a:cubicBezTo>
                  <a:cubicBezTo>
                    <a:pt x="100923" y="1889372"/>
                    <a:pt x="103270" y="1882331"/>
                    <a:pt x="105617" y="1872943"/>
                  </a:cubicBezTo>
                  <a:cubicBezTo>
                    <a:pt x="107964" y="1863555"/>
                    <a:pt x="112658" y="1854167"/>
                    <a:pt x="115005" y="1842432"/>
                  </a:cubicBezTo>
                  <a:cubicBezTo>
                    <a:pt x="117352" y="1833043"/>
                    <a:pt x="119699" y="1826002"/>
                    <a:pt x="124393" y="1816614"/>
                  </a:cubicBezTo>
                  <a:cubicBezTo>
                    <a:pt x="126741" y="1807226"/>
                    <a:pt x="131435" y="1797838"/>
                    <a:pt x="133782" y="1786102"/>
                  </a:cubicBezTo>
                  <a:cubicBezTo>
                    <a:pt x="136129" y="1776714"/>
                    <a:pt x="140823" y="1769673"/>
                    <a:pt x="143170" y="1760285"/>
                  </a:cubicBezTo>
                  <a:cubicBezTo>
                    <a:pt x="143170" y="1757938"/>
                    <a:pt x="145517" y="1755591"/>
                    <a:pt x="145517" y="1753244"/>
                  </a:cubicBezTo>
                  <a:cubicBezTo>
                    <a:pt x="138476" y="1779061"/>
                    <a:pt x="131435" y="1802532"/>
                    <a:pt x="124393" y="1828349"/>
                  </a:cubicBezTo>
                  <a:cubicBezTo>
                    <a:pt x="124393" y="1830696"/>
                    <a:pt x="124393" y="1830696"/>
                    <a:pt x="124393" y="1833043"/>
                  </a:cubicBezTo>
                  <a:cubicBezTo>
                    <a:pt x="117352" y="1858861"/>
                    <a:pt x="110311" y="1887025"/>
                    <a:pt x="103270" y="1915190"/>
                  </a:cubicBezTo>
                  <a:cubicBezTo>
                    <a:pt x="100923" y="1919884"/>
                    <a:pt x="100923" y="1924578"/>
                    <a:pt x="100923" y="1929272"/>
                  </a:cubicBezTo>
                  <a:cubicBezTo>
                    <a:pt x="100923" y="1929272"/>
                    <a:pt x="100923" y="1929272"/>
                    <a:pt x="100923" y="1929272"/>
                  </a:cubicBezTo>
                  <a:cubicBezTo>
                    <a:pt x="98576" y="1936313"/>
                    <a:pt x="96229" y="1943354"/>
                    <a:pt x="91535" y="1950396"/>
                  </a:cubicBezTo>
                  <a:cubicBezTo>
                    <a:pt x="89188" y="1952743"/>
                    <a:pt x="89188" y="1955090"/>
                    <a:pt x="86841" y="1959784"/>
                  </a:cubicBezTo>
                  <a:cubicBezTo>
                    <a:pt x="84494" y="1966825"/>
                    <a:pt x="82147" y="1976213"/>
                    <a:pt x="77453" y="1983254"/>
                  </a:cubicBezTo>
                  <a:cubicBezTo>
                    <a:pt x="77453" y="1983254"/>
                    <a:pt x="75105" y="1983254"/>
                    <a:pt x="75105" y="1983254"/>
                  </a:cubicBezTo>
                  <a:cubicBezTo>
                    <a:pt x="75105" y="1983254"/>
                    <a:pt x="75105" y="1983254"/>
                    <a:pt x="75105" y="1980907"/>
                  </a:cubicBezTo>
                  <a:cubicBezTo>
                    <a:pt x="77453" y="1973866"/>
                    <a:pt x="79800" y="1964478"/>
                    <a:pt x="82147" y="1952743"/>
                  </a:cubicBezTo>
                  <a:close/>
                  <a:moveTo>
                    <a:pt x="178376" y="1657015"/>
                  </a:moveTo>
                  <a:cubicBezTo>
                    <a:pt x="185417" y="1638238"/>
                    <a:pt x="190111" y="1621809"/>
                    <a:pt x="197152" y="1603033"/>
                  </a:cubicBezTo>
                  <a:cubicBezTo>
                    <a:pt x="199499" y="1593645"/>
                    <a:pt x="204193" y="1584256"/>
                    <a:pt x="206540" y="1577215"/>
                  </a:cubicBezTo>
                  <a:cubicBezTo>
                    <a:pt x="227664" y="1523233"/>
                    <a:pt x="248787" y="1471598"/>
                    <a:pt x="272257" y="1419963"/>
                  </a:cubicBezTo>
                  <a:cubicBezTo>
                    <a:pt x="272257" y="1419963"/>
                    <a:pt x="272257" y="1419963"/>
                    <a:pt x="272257" y="1419963"/>
                  </a:cubicBezTo>
                  <a:cubicBezTo>
                    <a:pt x="276951" y="1410575"/>
                    <a:pt x="281646" y="1403534"/>
                    <a:pt x="286340" y="1394146"/>
                  </a:cubicBezTo>
                  <a:cubicBezTo>
                    <a:pt x="291034" y="1387104"/>
                    <a:pt x="293381" y="1382410"/>
                    <a:pt x="298075" y="1375369"/>
                  </a:cubicBezTo>
                  <a:cubicBezTo>
                    <a:pt x="298075" y="1377716"/>
                    <a:pt x="298075" y="1377716"/>
                    <a:pt x="295728" y="1380063"/>
                  </a:cubicBezTo>
                  <a:cubicBezTo>
                    <a:pt x="293381" y="1387104"/>
                    <a:pt x="291034" y="1396493"/>
                    <a:pt x="291034" y="1403534"/>
                  </a:cubicBezTo>
                  <a:cubicBezTo>
                    <a:pt x="288687" y="1410575"/>
                    <a:pt x="288687" y="1415269"/>
                    <a:pt x="286340" y="1422310"/>
                  </a:cubicBezTo>
                  <a:cubicBezTo>
                    <a:pt x="283993" y="1429351"/>
                    <a:pt x="281646" y="1438740"/>
                    <a:pt x="281646" y="1445781"/>
                  </a:cubicBezTo>
                  <a:cubicBezTo>
                    <a:pt x="276951" y="1452822"/>
                    <a:pt x="274604" y="1459863"/>
                    <a:pt x="269910" y="1466904"/>
                  </a:cubicBezTo>
                  <a:cubicBezTo>
                    <a:pt x="265216" y="1476292"/>
                    <a:pt x="260522" y="1483333"/>
                    <a:pt x="255828" y="1492722"/>
                  </a:cubicBezTo>
                  <a:cubicBezTo>
                    <a:pt x="251134" y="1502110"/>
                    <a:pt x="246440" y="1513845"/>
                    <a:pt x="239399" y="1523233"/>
                  </a:cubicBezTo>
                  <a:cubicBezTo>
                    <a:pt x="234705" y="1532621"/>
                    <a:pt x="232358" y="1539662"/>
                    <a:pt x="227664" y="1549051"/>
                  </a:cubicBezTo>
                  <a:cubicBezTo>
                    <a:pt x="222969" y="1560786"/>
                    <a:pt x="218275" y="1570174"/>
                    <a:pt x="211234" y="1581909"/>
                  </a:cubicBezTo>
                  <a:cubicBezTo>
                    <a:pt x="206540" y="1588950"/>
                    <a:pt x="204193" y="1598339"/>
                    <a:pt x="199499" y="1605380"/>
                  </a:cubicBezTo>
                  <a:cubicBezTo>
                    <a:pt x="192458" y="1619462"/>
                    <a:pt x="187764" y="1631197"/>
                    <a:pt x="183070" y="1645280"/>
                  </a:cubicBezTo>
                  <a:cubicBezTo>
                    <a:pt x="185417" y="1647627"/>
                    <a:pt x="183070" y="1654668"/>
                    <a:pt x="178376" y="1657015"/>
                  </a:cubicBezTo>
                  <a:cubicBezTo>
                    <a:pt x="176028" y="1671097"/>
                    <a:pt x="171334" y="1685179"/>
                    <a:pt x="164293" y="1696915"/>
                  </a:cubicBezTo>
                  <a:cubicBezTo>
                    <a:pt x="164293" y="1694568"/>
                    <a:pt x="166640" y="1692221"/>
                    <a:pt x="166640" y="1689873"/>
                  </a:cubicBezTo>
                  <a:cubicBezTo>
                    <a:pt x="171334" y="1680485"/>
                    <a:pt x="173681" y="1668750"/>
                    <a:pt x="178376" y="1657015"/>
                  </a:cubicBezTo>
                  <a:close/>
                  <a:moveTo>
                    <a:pt x="354404" y="1255670"/>
                  </a:moveTo>
                  <a:cubicBezTo>
                    <a:pt x="359098" y="1248629"/>
                    <a:pt x="361445" y="1241588"/>
                    <a:pt x="366139" y="1234546"/>
                  </a:cubicBezTo>
                  <a:cubicBezTo>
                    <a:pt x="375527" y="1215770"/>
                    <a:pt x="387263" y="1199341"/>
                    <a:pt x="396651" y="1180564"/>
                  </a:cubicBezTo>
                  <a:cubicBezTo>
                    <a:pt x="398998" y="1175870"/>
                    <a:pt x="401345" y="1173523"/>
                    <a:pt x="403692" y="1168829"/>
                  </a:cubicBezTo>
                  <a:cubicBezTo>
                    <a:pt x="406039" y="1164135"/>
                    <a:pt x="410733" y="1159441"/>
                    <a:pt x="413080" y="1154747"/>
                  </a:cubicBezTo>
                  <a:cubicBezTo>
                    <a:pt x="415427" y="1154747"/>
                    <a:pt x="415427" y="1152400"/>
                    <a:pt x="417774" y="1152400"/>
                  </a:cubicBezTo>
                  <a:cubicBezTo>
                    <a:pt x="417774" y="1152400"/>
                    <a:pt x="417774" y="1152400"/>
                    <a:pt x="417774" y="1152400"/>
                  </a:cubicBezTo>
                  <a:cubicBezTo>
                    <a:pt x="420121" y="1150053"/>
                    <a:pt x="422468" y="1150053"/>
                    <a:pt x="424815" y="1150053"/>
                  </a:cubicBezTo>
                  <a:cubicBezTo>
                    <a:pt x="424815" y="1150053"/>
                    <a:pt x="427162" y="1150053"/>
                    <a:pt x="427162" y="1150053"/>
                  </a:cubicBezTo>
                  <a:cubicBezTo>
                    <a:pt x="429509" y="1150053"/>
                    <a:pt x="429509" y="1150053"/>
                    <a:pt x="431857" y="1147706"/>
                  </a:cubicBezTo>
                  <a:cubicBezTo>
                    <a:pt x="434204" y="1147706"/>
                    <a:pt x="436551" y="1147706"/>
                    <a:pt x="438898" y="1147706"/>
                  </a:cubicBezTo>
                  <a:cubicBezTo>
                    <a:pt x="438898" y="1147706"/>
                    <a:pt x="441245" y="1147706"/>
                    <a:pt x="441245" y="1147706"/>
                  </a:cubicBezTo>
                  <a:cubicBezTo>
                    <a:pt x="441245" y="1150053"/>
                    <a:pt x="438898" y="1152400"/>
                    <a:pt x="438898" y="1154747"/>
                  </a:cubicBezTo>
                  <a:cubicBezTo>
                    <a:pt x="438898" y="1157094"/>
                    <a:pt x="438898" y="1159441"/>
                    <a:pt x="441245" y="1161788"/>
                  </a:cubicBezTo>
                  <a:cubicBezTo>
                    <a:pt x="441245" y="1161788"/>
                    <a:pt x="438898" y="1164135"/>
                    <a:pt x="438898" y="1164135"/>
                  </a:cubicBezTo>
                  <a:cubicBezTo>
                    <a:pt x="434204" y="1168829"/>
                    <a:pt x="431857" y="1171176"/>
                    <a:pt x="427162" y="1175870"/>
                  </a:cubicBezTo>
                  <a:cubicBezTo>
                    <a:pt x="422468" y="1180564"/>
                    <a:pt x="420121" y="1185259"/>
                    <a:pt x="415427" y="1189953"/>
                  </a:cubicBezTo>
                  <a:cubicBezTo>
                    <a:pt x="413080" y="1194647"/>
                    <a:pt x="408386" y="1196994"/>
                    <a:pt x="406039" y="1201688"/>
                  </a:cubicBezTo>
                  <a:cubicBezTo>
                    <a:pt x="401345" y="1206382"/>
                    <a:pt x="398998" y="1211076"/>
                    <a:pt x="394304" y="1215770"/>
                  </a:cubicBezTo>
                  <a:cubicBezTo>
                    <a:pt x="391957" y="1220464"/>
                    <a:pt x="387263" y="1225158"/>
                    <a:pt x="384916" y="1227505"/>
                  </a:cubicBezTo>
                  <a:cubicBezTo>
                    <a:pt x="380222" y="1232199"/>
                    <a:pt x="377874" y="1236893"/>
                    <a:pt x="373180" y="1241588"/>
                  </a:cubicBezTo>
                  <a:cubicBezTo>
                    <a:pt x="370833" y="1246282"/>
                    <a:pt x="366139" y="1250976"/>
                    <a:pt x="363792" y="1255670"/>
                  </a:cubicBezTo>
                  <a:cubicBezTo>
                    <a:pt x="359098" y="1260364"/>
                    <a:pt x="356751" y="1265058"/>
                    <a:pt x="352057" y="1269752"/>
                  </a:cubicBezTo>
                  <a:cubicBezTo>
                    <a:pt x="349710" y="1274446"/>
                    <a:pt x="345016" y="1279140"/>
                    <a:pt x="342669" y="1283834"/>
                  </a:cubicBezTo>
                  <a:cubicBezTo>
                    <a:pt x="337975" y="1288529"/>
                    <a:pt x="335628" y="1293223"/>
                    <a:pt x="333281" y="1297917"/>
                  </a:cubicBezTo>
                  <a:cubicBezTo>
                    <a:pt x="330934" y="1302611"/>
                    <a:pt x="326239" y="1307305"/>
                    <a:pt x="323892" y="1311999"/>
                  </a:cubicBezTo>
                  <a:cubicBezTo>
                    <a:pt x="321545" y="1314346"/>
                    <a:pt x="321545" y="1316693"/>
                    <a:pt x="319198" y="1319040"/>
                  </a:cubicBezTo>
                  <a:cubicBezTo>
                    <a:pt x="321545" y="1314346"/>
                    <a:pt x="323892" y="1309652"/>
                    <a:pt x="326239" y="1304958"/>
                  </a:cubicBezTo>
                  <a:cubicBezTo>
                    <a:pt x="337975" y="1288529"/>
                    <a:pt x="347363" y="1272099"/>
                    <a:pt x="354404" y="1255670"/>
                  </a:cubicBezTo>
                  <a:close/>
                  <a:moveTo>
                    <a:pt x="488186" y="1121888"/>
                  </a:moveTo>
                  <a:cubicBezTo>
                    <a:pt x="490533" y="1119541"/>
                    <a:pt x="492880" y="1117194"/>
                    <a:pt x="495227" y="1114847"/>
                  </a:cubicBezTo>
                  <a:cubicBezTo>
                    <a:pt x="488186" y="1121888"/>
                    <a:pt x="481145" y="1131276"/>
                    <a:pt x="476450" y="1140665"/>
                  </a:cubicBezTo>
                  <a:cubicBezTo>
                    <a:pt x="476450" y="1140665"/>
                    <a:pt x="474103" y="1138318"/>
                    <a:pt x="474103" y="1138318"/>
                  </a:cubicBezTo>
                  <a:cubicBezTo>
                    <a:pt x="476450" y="1135970"/>
                    <a:pt x="478797" y="1133623"/>
                    <a:pt x="481145" y="1131276"/>
                  </a:cubicBezTo>
                  <a:cubicBezTo>
                    <a:pt x="481145" y="1126582"/>
                    <a:pt x="483492" y="1124235"/>
                    <a:pt x="488186" y="1121888"/>
                  </a:cubicBezTo>
                  <a:close/>
                  <a:moveTo>
                    <a:pt x="539821" y="1063212"/>
                  </a:moveTo>
                  <a:cubicBezTo>
                    <a:pt x="546862" y="1053824"/>
                    <a:pt x="556250" y="1046783"/>
                    <a:pt x="563291" y="1037394"/>
                  </a:cubicBezTo>
                  <a:cubicBezTo>
                    <a:pt x="567985" y="1030353"/>
                    <a:pt x="575026" y="1025659"/>
                    <a:pt x="579721" y="1018618"/>
                  </a:cubicBezTo>
                  <a:cubicBezTo>
                    <a:pt x="586762" y="1011577"/>
                    <a:pt x="593803" y="1002189"/>
                    <a:pt x="603191" y="995148"/>
                  </a:cubicBezTo>
                  <a:cubicBezTo>
                    <a:pt x="610232" y="988107"/>
                    <a:pt x="614926" y="981065"/>
                    <a:pt x="621967" y="974024"/>
                  </a:cubicBezTo>
                  <a:cubicBezTo>
                    <a:pt x="629008" y="966983"/>
                    <a:pt x="636050" y="959942"/>
                    <a:pt x="643091" y="950554"/>
                  </a:cubicBezTo>
                  <a:cubicBezTo>
                    <a:pt x="650132" y="943513"/>
                    <a:pt x="657173" y="936472"/>
                    <a:pt x="664214" y="929430"/>
                  </a:cubicBezTo>
                  <a:cubicBezTo>
                    <a:pt x="671255" y="922389"/>
                    <a:pt x="678296" y="915348"/>
                    <a:pt x="685338" y="908307"/>
                  </a:cubicBezTo>
                  <a:cubicBezTo>
                    <a:pt x="692379" y="901266"/>
                    <a:pt x="699420" y="894225"/>
                    <a:pt x="708808" y="887184"/>
                  </a:cubicBezTo>
                  <a:cubicBezTo>
                    <a:pt x="715849" y="880142"/>
                    <a:pt x="722890" y="875448"/>
                    <a:pt x="729931" y="868407"/>
                  </a:cubicBezTo>
                  <a:cubicBezTo>
                    <a:pt x="739320" y="861366"/>
                    <a:pt x="746361" y="851978"/>
                    <a:pt x="755749" y="844937"/>
                  </a:cubicBezTo>
                  <a:cubicBezTo>
                    <a:pt x="762790" y="840243"/>
                    <a:pt x="767484" y="833202"/>
                    <a:pt x="774525" y="828507"/>
                  </a:cubicBezTo>
                  <a:cubicBezTo>
                    <a:pt x="779219" y="823813"/>
                    <a:pt x="783914" y="819119"/>
                    <a:pt x="788608" y="816772"/>
                  </a:cubicBez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58096" y="861366"/>
                    <a:pt x="727584" y="908307"/>
                    <a:pt x="697073" y="959942"/>
                  </a:cubicBezTo>
                  <a:cubicBezTo>
                    <a:pt x="694726" y="957595"/>
                    <a:pt x="690032" y="957595"/>
                    <a:pt x="687685" y="957595"/>
                  </a:cubicBezTo>
                  <a:cubicBezTo>
                    <a:pt x="675949" y="957595"/>
                    <a:pt x="666561" y="966983"/>
                    <a:pt x="666561" y="978718"/>
                  </a:cubicBezTo>
                  <a:cubicBezTo>
                    <a:pt x="666561" y="981065"/>
                    <a:pt x="666561" y="985760"/>
                    <a:pt x="668908" y="988107"/>
                  </a:cubicBezTo>
                  <a:cubicBezTo>
                    <a:pt x="666561" y="990454"/>
                    <a:pt x="664214" y="990454"/>
                    <a:pt x="659520" y="992801"/>
                  </a:cubicBezTo>
                  <a:cubicBezTo>
                    <a:pt x="657173" y="992801"/>
                    <a:pt x="654826" y="995148"/>
                    <a:pt x="654826" y="995148"/>
                  </a:cubicBezTo>
                  <a:cubicBezTo>
                    <a:pt x="647785" y="999842"/>
                    <a:pt x="640744" y="1002189"/>
                    <a:pt x="636050" y="1006883"/>
                  </a:cubicBezTo>
                  <a:cubicBezTo>
                    <a:pt x="633703" y="1009230"/>
                    <a:pt x="629008" y="1011577"/>
                    <a:pt x="626661" y="1013924"/>
                  </a:cubicBezTo>
                  <a:cubicBezTo>
                    <a:pt x="621967" y="1016271"/>
                    <a:pt x="614926" y="1020965"/>
                    <a:pt x="610232" y="1023312"/>
                  </a:cubicBezTo>
                  <a:cubicBezTo>
                    <a:pt x="607885" y="1025659"/>
                    <a:pt x="603191" y="1028006"/>
                    <a:pt x="600844" y="1030353"/>
                  </a:cubicBezTo>
                  <a:cubicBezTo>
                    <a:pt x="596150" y="1032700"/>
                    <a:pt x="591456" y="1037394"/>
                    <a:pt x="586762" y="1039742"/>
                  </a:cubicBezTo>
                  <a:cubicBezTo>
                    <a:pt x="582068" y="1042089"/>
                    <a:pt x="579721" y="1044436"/>
                    <a:pt x="575026" y="1046783"/>
                  </a:cubicBezTo>
                  <a:cubicBezTo>
                    <a:pt x="570332" y="1049130"/>
                    <a:pt x="565638" y="1053824"/>
                    <a:pt x="560944" y="1056171"/>
                  </a:cubicBezTo>
                  <a:cubicBezTo>
                    <a:pt x="556250" y="1058518"/>
                    <a:pt x="553903" y="1063212"/>
                    <a:pt x="549209" y="1065559"/>
                  </a:cubicBezTo>
                  <a:cubicBezTo>
                    <a:pt x="544515" y="1067906"/>
                    <a:pt x="539821" y="1072600"/>
                    <a:pt x="535127" y="1077294"/>
                  </a:cubicBezTo>
                  <a:cubicBezTo>
                    <a:pt x="530433" y="1079641"/>
                    <a:pt x="528085" y="1084335"/>
                    <a:pt x="523391" y="1086683"/>
                  </a:cubicBezTo>
                  <a:cubicBezTo>
                    <a:pt x="518697" y="1089030"/>
                    <a:pt x="516350" y="1093724"/>
                    <a:pt x="511656" y="1096071"/>
                  </a:cubicBezTo>
                  <a:cubicBezTo>
                    <a:pt x="516350" y="1091377"/>
                    <a:pt x="521044" y="1084335"/>
                    <a:pt x="525738" y="1079641"/>
                  </a:cubicBezTo>
                  <a:cubicBezTo>
                    <a:pt x="530433" y="1072600"/>
                    <a:pt x="535127" y="1067906"/>
                    <a:pt x="539821" y="1063212"/>
                  </a:cubicBezTo>
                  <a:close/>
                  <a:moveTo>
                    <a:pt x="835549" y="751055"/>
                  </a:moveTo>
                  <a:cubicBezTo>
                    <a:pt x="842590" y="741667"/>
                    <a:pt x="847284" y="734626"/>
                    <a:pt x="854325" y="725237"/>
                  </a:cubicBezTo>
                  <a:cubicBezTo>
                    <a:pt x="859019" y="718196"/>
                    <a:pt x="863713" y="711155"/>
                    <a:pt x="868407" y="706461"/>
                  </a:cubicBezTo>
                  <a:cubicBezTo>
                    <a:pt x="875448" y="699420"/>
                    <a:pt x="880142" y="690032"/>
                    <a:pt x="887184" y="682991"/>
                  </a:cubicBezTo>
                  <a:cubicBezTo>
                    <a:pt x="891878" y="675949"/>
                    <a:pt x="896572" y="671255"/>
                    <a:pt x="901266" y="664214"/>
                  </a:cubicBezTo>
                  <a:cubicBezTo>
                    <a:pt x="908307" y="657173"/>
                    <a:pt x="913001" y="650132"/>
                    <a:pt x="920042" y="643091"/>
                  </a:cubicBezTo>
                  <a:cubicBezTo>
                    <a:pt x="924736" y="636050"/>
                    <a:pt x="929430" y="631355"/>
                    <a:pt x="934124" y="624314"/>
                  </a:cubicBezTo>
                  <a:cubicBezTo>
                    <a:pt x="938819" y="617273"/>
                    <a:pt x="945860" y="610232"/>
                    <a:pt x="950554" y="603191"/>
                  </a:cubicBezTo>
                  <a:cubicBezTo>
                    <a:pt x="955248" y="596150"/>
                    <a:pt x="959942" y="591456"/>
                    <a:pt x="966983" y="584415"/>
                  </a:cubicBezTo>
                  <a:cubicBezTo>
                    <a:pt x="971677" y="577373"/>
                    <a:pt x="978718" y="570332"/>
                    <a:pt x="983412" y="565638"/>
                  </a:cubicBezTo>
                  <a:cubicBezTo>
                    <a:pt x="988107" y="560944"/>
                    <a:pt x="992801" y="553903"/>
                    <a:pt x="999842" y="549209"/>
                  </a:cubicBezTo>
                  <a:cubicBezTo>
                    <a:pt x="1004536" y="542168"/>
                    <a:pt x="1011577" y="537474"/>
                    <a:pt x="1016271" y="530433"/>
                  </a:cubicBezTo>
                  <a:cubicBezTo>
                    <a:pt x="1020965" y="525738"/>
                    <a:pt x="1025659" y="518697"/>
                    <a:pt x="1032700" y="514003"/>
                  </a:cubicBezTo>
                  <a:cubicBezTo>
                    <a:pt x="1037395" y="506962"/>
                    <a:pt x="1044436" y="502268"/>
                    <a:pt x="1049130" y="497574"/>
                  </a:cubicBezTo>
                  <a:cubicBezTo>
                    <a:pt x="1053824" y="492880"/>
                    <a:pt x="1058518" y="488186"/>
                    <a:pt x="1065559" y="483492"/>
                  </a:cubicBezTo>
                  <a:cubicBezTo>
                    <a:pt x="1070253" y="478797"/>
                    <a:pt x="1077294" y="471756"/>
                    <a:pt x="1081988" y="467062"/>
                  </a:cubicBezTo>
                  <a:cubicBezTo>
                    <a:pt x="1086683" y="462368"/>
                    <a:pt x="1091377" y="457674"/>
                    <a:pt x="1098418" y="452980"/>
                  </a:cubicBezTo>
                  <a:cubicBezTo>
                    <a:pt x="1105459" y="448286"/>
                    <a:pt x="1110153" y="443592"/>
                    <a:pt x="1117194" y="436551"/>
                  </a:cubicBezTo>
                  <a:cubicBezTo>
                    <a:pt x="1121888" y="431857"/>
                    <a:pt x="1126582" y="427162"/>
                    <a:pt x="1133623" y="422468"/>
                  </a:cubicBezTo>
                  <a:cubicBezTo>
                    <a:pt x="1140665" y="417774"/>
                    <a:pt x="1145359" y="413080"/>
                    <a:pt x="1152400" y="408386"/>
                  </a:cubicBezTo>
                  <a:cubicBezTo>
                    <a:pt x="1157094" y="403692"/>
                    <a:pt x="1161788" y="398998"/>
                    <a:pt x="1168829" y="396651"/>
                  </a:cubicBezTo>
                  <a:cubicBezTo>
                    <a:pt x="1175870" y="391957"/>
                    <a:pt x="1180564" y="387263"/>
                    <a:pt x="1187605" y="382569"/>
                  </a:cubicBezTo>
                  <a:cubicBezTo>
                    <a:pt x="1192300" y="377874"/>
                    <a:pt x="1196994" y="375527"/>
                    <a:pt x="1204035" y="370833"/>
                  </a:cubicBezTo>
                  <a:cubicBezTo>
                    <a:pt x="1204035" y="370833"/>
                    <a:pt x="1206382" y="370833"/>
                    <a:pt x="1206382" y="368486"/>
                  </a:cubicBezTo>
                  <a:cubicBezTo>
                    <a:pt x="1199341" y="375527"/>
                    <a:pt x="1192300" y="380222"/>
                    <a:pt x="1185258" y="387263"/>
                  </a:cubicBezTo>
                  <a:cubicBezTo>
                    <a:pt x="1178217" y="387263"/>
                    <a:pt x="1175870" y="389610"/>
                    <a:pt x="1173523" y="389610"/>
                  </a:cubicBezTo>
                  <a:cubicBezTo>
                    <a:pt x="1166482" y="394304"/>
                    <a:pt x="1161788" y="401345"/>
                    <a:pt x="1154747" y="406039"/>
                  </a:cubicBezTo>
                  <a:cubicBezTo>
                    <a:pt x="1152400" y="408386"/>
                    <a:pt x="1147706" y="413080"/>
                    <a:pt x="1145359" y="415427"/>
                  </a:cubicBezTo>
                  <a:cubicBezTo>
                    <a:pt x="1140665" y="420121"/>
                    <a:pt x="1135971" y="424815"/>
                    <a:pt x="1131276" y="429510"/>
                  </a:cubicBezTo>
                  <a:cubicBezTo>
                    <a:pt x="1128929" y="431857"/>
                    <a:pt x="1124235" y="436551"/>
                    <a:pt x="1121888" y="438898"/>
                  </a:cubicBezTo>
                  <a:cubicBezTo>
                    <a:pt x="1117194" y="443592"/>
                    <a:pt x="1112500" y="448286"/>
                    <a:pt x="1107806" y="455327"/>
                  </a:cubicBezTo>
                  <a:cubicBezTo>
                    <a:pt x="1105459" y="460021"/>
                    <a:pt x="1100765" y="462368"/>
                    <a:pt x="1098418" y="467062"/>
                  </a:cubicBezTo>
                  <a:cubicBezTo>
                    <a:pt x="1093724" y="471756"/>
                    <a:pt x="1089030" y="478797"/>
                    <a:pt x="1084336" y="483492"/>
                  </a:cubicBezTo>
                  <a:cubicBezTo>
                    <a:pt x="1081988" y="488186"/>
                    <a:pt x="1077294" y="490533"/>
                    <a:pt x="1074947" y="495227"/>
                  </a:cubicBezTo>
                  <a:cubicBezTo>
                    <a:pt x="1070253" y="502268"/>
                    <a:pt x="1065559" y="509309"/>
                    <a:pt x="1058518" y="516350"/>
                  </a:cubicBezTo>
                  <a:cubicBezTo>
                    <a:pt x="1056171" y="518697"/>
                    <a:pt x="1053824" y="523391"/>
                    <a:pt x="1051477" y="525738"/>
                  </a:cubicBezTo>
                  <a:cubicBezTo>
                    <a:pt x="1044436" y="535127"/>
                    <a:pt x="1035047" y="546862"/>
                    <a:pt x="1028006" y="558597"/>
                  </a:cubicBezTo>
                  <a:cubicBezTo>
                    <a:pt x="1004536" y="591456"/>
                    <a:pt x="981065" y="629008"/>
                    <a:pt x="955248" y="671255"/>
                  </a:cubicBezTo>
                  <a:cubicBezTo>
                    <a:pt x="952901" y="673602"/>
                    <a:pt x="950554" y="675949"/>
                    <a:pt x="948207" y="678296"/>
                  </a:cubicBezTo>
                  <a:cubicBezTo>
                    <a:pt x="941166" y="682991"/>
                    <a:pt x="934124" y="690032"/>
                    <a:pt x="924736" y="697073"/>
                  </a:cubicBezTo>
                  <a:cubicBezTo>
                    <a:pt x="915348" y="704114"/>
                    <a:pt x="905960" y="711155"/>
                    <a:pt x="896572" y="718196"/>
                  </a:cubicBezTo>
                  <a:cubicBezTo>
                    <a:pt x="889531" y="725237"/>
                    <a:pt x="880142" y="732279"/>
                    <a:pt x="873101" y="736973"/>
                  </a:cubicBezTo>
                  <a:cubicBezTo>
                    <a:pt x="863713" y="744014"/>
                    <a:pt x="856672" y="751055"/>
                    <a:pt x="847284" y="758096"/>
                  </a:cubicBezTo>
                  <a:cubicBezTo>
                    <a:pt x="840243" y="765137"/>
                    <a:pt x="830854" y="772178"/>
                    <a:pt x="823813" y="779219"/>
                  </a:cubicBezTo>
                  <a:cubicBezTo>
                    <a:pt x="821466" y="781566"/>
                    <a:pt x="816772" y="786261"/>
                    <a:pt x="814425" y="788608"/>
                  </a:cubicBezTo>
                  <a:cubicBezTo>
                    <a:pt x="814425" y="788608"/>
                    <a:pt x="812078" y="786261"/>
                    <a:pt x="809731" y="786261"/>
                  </a:cubicBezTo>
                  <a:cubicBezTo>
                    <a:pt x="812078" y="781566"/>
                    <a:pt x="814425" y="776872"/>
                    <a:pt x="816772" y="772178"/>
                  </a:cubicBezTo>
                  <a:cubicBezTo>
                    <a:pt x="816772" y="772178"/>
                    <a:pt x="816772" y="772178"/>
                    <a:pt x="816772" y="769831"/>
                  </a:cubicBezTo>
                  <a:cubicBezTo>
                    <a:pt x="826160" y="765137"/>
                    <a:pt x="830854" y="758096"/>
                    <a:pt x="835549" y="751055"/>
                  </a:cubicBezTo>
                  <a:close/>
                  <a:moveTo>
                    <a:pt x="1246282" y="363792"/>
                  </a:moveTo>
                  <a:cubicBezTo>
                    <a:pt x="1246282" y="366139"/>
                    <a:pt x="1246282" y="366139"/>
                    <a:pt x="1248629" y="368486"/>
                  </a:cubicBezTo>
                  <a:cubicBezTo>
                    <a:pt x="1248629" y="368486"/>
                    <a:pt x="1248629" y="370833"/>
                    <a:pt x="1250976" y="370833"/>
                  </a:cubicBezTo>
                  <a:cubicBezTo>
                    <a:pt x="1250976" y="373180"/>
                    <a:pt x="1250976" y="373180"/>
                    <a:pt x="1253323" y="375527"/>
                  </a:cubicBezTo>
                  <a:cubicBezTo>
                    <a:pt x="1253323" y="377874"/>
                    <a:pt x="1253323" y="377874"/>
                    <a:pt x="1255670" y="380222"/>
                  </a:cubicBezTo>
                  <a:cubicBezTo>
                    <a:pt x="1255670" y="382569"/>
                    <a:pt x="1255670" y="382569"/>
                    <a:pt x="1255670" y="384916"/>
                  </a:cubicBezTo>
                  <a:cubicBezTo>
                    <a:pt x="1255670" y="387263"/>
                    <a:pt x="1255670" y="387263"/>
                    <a:pt x="1258017" y="389610"/>
                  </a:cubicBezTo>
                  <a:cubicBezTo>
                    <a:pt x="1258017" y="391957"/>
                    <a:pt x="1258017" y="391957"/>
                    <a:pt x="1258017" y="394304"/>
                  </a:cubicBezTo>
                  <a:cubicBezTo>
                    <a:pt x="1258017" y="396651"/>
                    <a:pt x="1258017" y="398998"/>
                    <a:pt x="1260364" y="398998"/>
                  </a:cubicBezTo>
                  <a:cubicBezTo>
                    <a:pt x="1260364" y="401345"/>
                    <a:pt x="1260364" y="401345"/>
                    <a:pt x="1260364" y="403692"/>
                  </a:cubicBezTo>
                  <a:cubicBezTo>
                    <a:pt x="1260364" y="406039"/>
                    <a:pt x="1260364" y="408386"/>
                    <a:pt x="1262711" y="410733"/>
                  </a:cubicBezTo>
                  <a:cubicBezTo>
                    <a:pt x="1262711" y="413080"/>
                    <a:pt x="1262711" y="413080"/>
                    <a:pt x="1262711" y="415427"/>
                  </a:cubicBezTo>
                  <a:cubicBezTo>
                    <a:pt x="1262711" y="417774"/>
                    <a:pt x="1262711" y="420121"/>
                    <a:pt x="1265058" y="422468"/>
                  </a:cubicBezTo>
                  <a:cubicBezTo>
                    <a:pt x="1265058" y="422468"/>
                    <a:pt x="1265058" y="424815"/>
                    <a:pt x="1265058" y="427162"/>
                  </a:cubicBezTo>
                  <a:cubicBezTo>
                    <a:pt x="1265058" y="429510"/>
                    <a:pt x="1265058" y="434204"/>
                    <a:pt x="1267405" y="436551"/>
                  </a:cubicBezTo>
                  <a:cubicBezTo>
                    <a:pt x="1267405" y="436551"/>
                    <a:pt x="1267405" y="438898"/>
                    <a:pt x="1267405" y="438898"/>
                  </a:cubicBezTo>
                  <a:cubicBezTo>
                    <a:pt x="1267405" y="441245"/>
                    <a:pt x="1267405" y="445939"/>
                    <a:pt x="1269752" y="450633"/>
                  </a:cubicBezTo>
                  <a:cubicBezTo>
                    <a:pt x="1269752" y="450633"/>
                    <a:pt x="1269752" y="450633"/>
                    <a:pt x="1269752" y="450633"/>
                  </a:cubicBezTo>
                  <a:cubicBezTo>
                    <a:pt x="1269752" y="455327"/>
                    <a:pt x="1272099" y="462368"/>
                    <a:pt x="1272099" y="467062"/>
                  </a:cubicBezTo>
                  <a:cubicBezTo>
                    <a:pt x="1272099" y="467062"/>
                    <a:pt x="1269752" y="467062"/>
                    <a:pt x="1269752" y="469409"/>
                  </a:cubicBezTo>
                  <a:cubicBezTo>
                    <a:pt x="1250976" y="481145"/>
                    <a:pt x="1232199" y="490533"/>
                    <a:pt x="1213423" y="502268"/>
                  </a:cubicBezTo>
                  <a:cubicBezTo>
                    <a:pt x="1194647" y="514003"/>
                    <a:pt x="1178217" y="523391"/>
                    <a:pt x="1159441" y="535127"/>
                  </a:cubicBezTo>
                  <a:cubicBezTo>
                    <a:pt x="1154747" y="537474"/>
                    <a:pt x="1152400" y="539821"/>
                    <a:pt x="1147706" y="542168"/>
                  </a:cubicBezTo>
                  <a:cubicBezTo>
                    <a:pt x="1133623" y="551556"/>
                    <a:pt x="1119541" y="560944"/>
                    <a:pt x="1105459" y="570332"/>
                  </a:cubicBezTo>
                  <a:cubicBezTo>
                    <a:pt x="1100765" y="575026"/>
                    <a:pt x="1096071" y="577373"/>
                    <a:pt x="1089030" y="582068"/>
                  </a:cubicBezTo>
                  <a:cubicBezTo>
                    <a:pt x="1077294" y="591456"/>
                    <a:pt x="1065559" y="598497"/>
                    <a:pt x="1053824" y="607885"/>
                  </a:cubicBezTo>
                  <a:cubicBezTo>
                    <a:pt x="1046783" y="612579"/>
                    <a:pt x="1042089" y="617273"/>
                    <a:pt x="1035047" y="621967"/>
                  </a:cubicBezTo>
                  <a:cubicBezTo>
                    <a:pt x="1023312" y="629008"/>
                    <a:pt x="1013924" y="638397"/>
                    <a:pt x="1002189" y="645438"/>
                  </a:cubicBezTo>
                  <a:cubicBezTo>
                    <a:pt x="995148" y="650132"/>
                    <a:pt x="988107" y="654826"/>
                    <a:pt x="981065" y="661867"/>
                  </a:cubicBezTo>
                  <a:cubicBezTo>
                    <a:pt x="974024" y="666561"/>
                    <a:pt x="969330" y="671255"/>
                    <a:pt x="962289" y="675949"/>
                  </a:cubicBezTo>
                  <a:cubicBezTo>
                    <a:pt x="964636" y="671255"/>
                    <a:pt x="966983" y="668908"/>
                    <a:pt x="969330" y="664214"/>
                  </a:cubicBezTo>
                  <a:cubicBezTo>
                    <a:pt x="971677" y="659520"/>
                    <a:pt x="974024" y="654826"/>
                    <a:pt x="976371" y="652479"/>
                  </a:cubicBezTo>
                  <a:cubicBezTo>
                    <a:pt x="981065" y="645438"/>
                    <a:pt x="985760" y="638397"/>
                    <a:pt x="990454" y="629008"/>
                  </a:cubicBezTo>
                  <a:cubicBezTo>
                    <a:pt x="992801" y="624314"/>
                    <a:pt x="995148" y="619620"/>
                    <a:pt x="997495" y="617273"/>
                  </a:cubicBezTo>
                  <a:cubicBezTo>
                    <a:pt x="1002189" y="610232"/>
                    <a:pt x="1006883" y="603191"/>
                    <a:pt x="1011577" y="596150"/>
                  </a:cubicBezTo>
                  <a:cubicBezTo>
                    <a:pt x="1013924" y="591456"/>
                    <a:pt x="1016271" y="586762"/>
                    <a:pt x="1020965" y="584415"/>
                  </a:cubicBezTo>
                  <a:cubicBezTo>
                    <a:pt x="1025659" y="577373"/>
                    <a:pt x="1030353" y="570332"/>
                    <a:pt x="1037395" y="563291"/>
                  </a:cubicBezTo>
                  <a:cubicBezTo>
                    <a:pt x="1039742" y="558597"/>
                    <a:pt x="1042089" y="556250"/>
                    <a:pt x="1046783" y="551556"/>
                  </a:cubicBezTo>
                  <a:cubicBezTo>
                    <a:pt x="1051477" y="544515"/>
                    <a:pt x="1058518" y="537474"/>
                    <a:pt x="1063212" y="530433"/>
                  </a:cubicBezTo>
                  <a:cubicBezTo>
                    <a:pt x="1065559" y="525738"/>
                    <a:pt x="1067906" y="523391"/>
                    <a:pt x="1072600" y="518697"/>
                  </a:cubicBezTo>
                  <a:cubicBezTo>
                    <a:pt x="1077294" y="511656"/>
                    <a:pt x="1084336" y="504615"/>
                    <a:pt x="1089030" y="497574"/>
                  </a:cubicBezTo>
                  <a:cubicBezTo>
                    <a:pt x="1091377" y="495227"/>
                    <a:pt x="1093724" y="490533"/>
                    <a:pt x="1098418" y="485839"/>
                  </a:cubicBezTo>
                  <a:cubicBezTo>
                    <a:pt x="1103112" y="478797"/>
                    <a:pt x="1110153" y="471756"/>
                    <a:pt x="1114847" y="464715"/>
                  </a:cubicBezTo>
                  <a:cubicBezTo>
                    <a:pt x="1117194" y="462368"/>
                    <a:pt x="1119541" y="457674"/>
                    <a:pt x="1124235" y="455327"/>
                  </a:cubicBezTo>
                  <a:cubicBezTo>
                    <a:pt x="1131276" y="448286"/>
                    <a:pt x="1138318" y="441245"/>
                    <a:pt x="1145359" y="434204"/>
                  </a:cubicBezTo>
                  <a:cubicBezTo>
                    <a:pt x="1147706" y="431857"/>
                    <a:pt x="1150053" y="429510"/>
                    <a:pt x="1152400" y="427162"/>
                  </a:cubicBezTo>
                  <a:cubicBezTo>
                    <a:pt x="1171176" y="408386"/>
                    <a:pt x="1189953" y="391957"/>
                    <a:pt x="1208729" y="375527"/>
                  </a:cubicBezTo>
                  <a:cubicBezTo>
                    <a:pt x="1208729" y="375527"/>
                    <a:pt x="1211076" y="373180"/>
                    <a:pt x="1211076" y="373180"/>
                  </a:cubicBezTo>
                  <a:cubicBezTo>
                    <a:pt x="1213423" y="370833"/>
                    <a:pt x="1218117" y="368486"/>
                    <a:pt x="1220464" y="366139"/>
                  </a:cubicBezTo>
                  <a:cubicBezTo>
                    <a:pt x="1225158" y="370833"/>
                    <a:pt x="1229852" y="373180"/>
                    <a:pt x="1236894" y="373180"/>
                  </a:cubicBezTo>
                  <a:cubicBezTo>
                    <a:pt x="1241588" y="373180"/>
                    <a:pt x="1246282" y="370833"/>
                    <a:pt x="1250976" y="368486"/>
                  </a:cubicBezTo>
                  <a:cubicBezTo>
                    <a:pt x="1250976" y="368486"/>
                    <a:pt x="1250976" y="368486"/>
                    <a:pt x="1250976" y="368486"/>
                  </a:cubicBezTo>
                  <a:cubicBezTo>
                    <a:pt x="1246282" y="363792"/>
                    <a:pt x="1246282" y="363792"/>
                    <a:pt x="1246282" y="363792"/>
                  </a:cubicBezTo>
                  <a:close/>
                  <a:moveTo>
                    <a:pt x="1321387" y="436551"/>
                  </a:moveTo>
                  <a:cubicBezTo>
                    <a:pt x="1330775" y="431857"/>
                    <a:pt x="1340164" y="427162"/>
                    <a:pt x="1351899" y="420121"/>
                  </a:cubicBezTo>
                  <a:cubicBezTo>
                    <a:pt x="1361287" y="415427"/>
                    <a:pt x="1370675" y="410733"/>
                    <a:pt x="1377716" y="406039"/>
                  </a:cubicBezTo>
                  <a:cubicBezTo>
                    <a:pt x="1387104" y="401345"/>
                    <a:pt x="1396493" y="396651"/>
                    <a:pt x="1405881" y="391957"/>
                  </a:cubicBezTo>
                  <a:cubicBezTo>
                    <a:pt x="1415269" y="387263"/>
                    <a:pt x="1424657" y="382569"/>
                    <a:pt x="1434045" y="377874"/>
                  </a:cubicBezTo>
                  <a:cubicBezTo>
                    <a:pt x="1443434" y="373180"/>
                    <a:pt x="1452822" y="368486"/>
                    <a:pt x="1462210" y="363792"/>
                  </a:cubicBezTo>
                  <a:cubicBezTo>
                    <a:pt x="1471598" y="359098"/>
                    <a:pt x="1480986" y="354404"/>
                    <a:pt x="1490375" y="349710"/>
                  </a:cubicBezTo>
                  <a:cubicBezTo>
                    <a:pt x="1499763" y="345016"/>
                    <a:pt x="1509151" y="340322"/>
                    <a:pt x="1518539" y="337975"/>
                  </a:cubicBezTo>
                  <a:cubicBezTo>
                    <a:pt x="1527927" y="333281"/>
                    <a:pt x="1537315" y="328586"/>
                    <a:pt x="1546704" y="326239"/>
                  </a:cubicBezTo>
                  <a:cubicBezTo>
                    <a:pt x="1549051" y="326239"/>
                    <a:pt x="1551398" y="323892"/>
                    <a:pt x="1553745" y="323892"/>
                  </a:cubicBezTo>
                  <a:cubicBezTo>
                    <a:pt x="1544357" y="328586"/>
                    <a:pt x="1537315" y="335628"/>
                    <a:pt x="1527927" y="340322"/>
                  </a:cubicBezTo>
                  <a:cubicBezTo>
                    <a:pt x="1523233" y="342669"/>
                    <a:pt x="1518539" y="345016"/>
                    <a:pt x="1516192" y="349710"/>
                  </a:cubicBezTo>
                  <a:cubicBezTo>
                    <a:pt x="1502110" y="359098"/>
                    <a:pt x="1490375" y="366139"/>
                    <a:pt x="1476292" y="375527"/>
                  </a:cubicBezTo>
                  <a:cubicBezTo>
                    <a:pt x="1471598" y="377874"/>
                    <a:pt x="1466904" y="382569"/>
                    <a:pt x="1462210" y="387263"/>
                  </a:cubicBezTo>
                  <a:cubicBezTo>
                    <a:pt x="1450475" y="396651"/>
                    <a:pt x="1438739" y="403692"/>
                    <a:pt x="1427004" y="413080"/>
                  </a:cubicBezTo>
                  <a:cubicBezTo>
                    <a:pt x="1419963" y="417774"/>
                    <a:pt x="1415269" y="422468"/>
                    <a:pt x="1410575" y="427162"/>
                  </a:cubicBezTo>
                  <a:cubicBezTo>
                    <a:pt x="1398840" y="436551"/>
                    <a:pt x="1389452" y="443592"/>
                    <a:pt x="1377716" y="452980"/>
                  </a:cubicBezTo>
                  <a:cubicBezTo>
                    <a:pt x="1370675" y="457674"/>
                    <a:pt x="1363634" y="462368"/>
                    <a:pt x="1358940" y="469409"/>
                  </a:cubicBezTo>
                  <a:cubicBezTo>
                    <a:pt x="1349552" y="476450"/>
                    <a:pt x="1337816" y="485839"/>
                    <a:pt x="1328428" y="495227"/>
                  </a:cubicBezTo>
                  <a:cubicBezTo>
                    <a:pt x="1321387" y="502268"/>
                    <a:pt x="1314346" y="506962"/>
                    <a:pt x="1307305" y="514003"/>
                  </a:cubicBezTo>
                  <a:cubicBezTo>
                    <a:pt x="1302611" y="518697"/>
                    <a:pt x="1297917" y="521044"/>
                    <a:pt x="1293223" y="525738"/>
                  </a:cubicBezTo>
                  <a:cubicBezTo>
                    <a:pt x="1288529" y="521044"/>
                    <a:pt x="1283834" y="518697"/>
                    <a:pt x="1279140" y="518697"/>
                  </a:cubicBezTo>
                  <a:cubicBezTo>
                    <a:pt x="1279140" y="518697"/>
                    <a:pt x="1279140" y="518697"/>
                    <a:pt x="1276793" y="518697"/>
                  </a:cubicBezTo>
                  <a:cubicBezTo>
                    <a:pt x="1276793" y="516350"/>
                    <a:pt x="1276793" y="514003"/>
                    <a:pt x="1276793" y="511656"/>
                  </a:cubicBezTo>
                  <a:cubicBezTo>
                    <a:pt x="1274446" y="499921"/>
                    <a:pt x="1274446" y="490533"/>
                    <a:pt x="1272099" y="481145"/>
                  </a:cubicBezTo>
                  <a:cubicBezTo>
                    <a:pt x="1272099" y="481145"/>
                    <a:pt x="1272099" y="481145"/>
                    <a:pt x="1272099" y="481145"/>
                  </a:cubicBezTo>
                  <a:cubicBezTo>
                    <a:pt x="1272099" y="478797"/>
                    <a:pt x="1272099" y="476450"/>
                    <a:pt x="1272099" y="471756"/>
                  </a:cubicBezTo>
                  <a:cubicBezTo>
                    <a:pt x="1281487" y="467062"/>
                    <a:pt x="1290876" y="460021"/>
                    <a:pt x="1300264" y="455327"/>
                  </a:cubicBezTo>
                  <a:cubicBezTo>
                    <a:pt x="1304958" y="445939"/>
                    <a:pt x="1314346" y="441245"/>
                    <a:pt x="1321387" y="436551"/>
                  </a:cubicBezTo>
                  <a:close/>
                  <a:moveTo>
                    <a:pt x="1621809" y="286340"/>
                  </a:moveTo>
                  <a:cubicBezTo>
                    <a:pt x="1628850" y="281646"/>
                    <a:pt x="1635891" y="276951"/>
                    <a:pt x="1642933" y="272257"/>
                  </a:cubicBezTo>
                  <a:cubicBezTo>
                    <a:pt x="1645280" y="272257"/>
                    <a:pt x="1645280" y="272257"/>
                    <a:pt x="1647627" y="274604"/>
                  </a:cubicBezTo>
                  <a:cubicBezTo>
                    <a:pt x="1647627" y="274604"/>
                    <a:pt x="1649974" y="274604"/>
                    <a:pt x="1649974" y="274604"/>
                  </a:cubicBezTo>
                  <a:cubicBezTo>
                    <a:pt x="1649974" y="276951"/>
                    <a:pt x="1649974" y="276951"/>
                    <a:pt x="1649974" y="279299"/>
                  </a:cubicBezTo>
                  <a:cubicBezTo>
                    <a:pt x="1649974" y="281646"/>
                    <a:pt x="1649974" y="283993"/>
                    <a:pt x="1652321" y="286340"/>
                  </a:cubicBezTo>
                  <a:cubicBezTo>
                    <a:pt x="1645280" y="288687"/>
                    <a:pt x="1640586" y="291034"/>
                    <a:pt x="1633544" y="293381"/>
                  </a:cubicBezTo>
                  <a:cubicBezTo>
                    <a:pt x="1626503" y="295728"/>
                    <a:pt x="1619462" y="298075"/>
                    <a:pt x="1610074" y="302769"/>
                  </a:cubicBezTo>
                  <a:cubicBezTo>
                    <a:pt x="1598339" y="307463"/>
                    <a:pt x="1584256" y="312157"/>
                    <a:pt x="1572521" y="316851"/>
                  </a:cubicBezTo>
                  <a:cubicBezTo>
                    <a:pt x="1579562" y="312157"/>
                    <a:pt x="1586603" y="307463"/>
                    <a:pt x="1593645" y="302769"/>
                  </a:cubicBezTo>
                  <a:cubicBezTo>
                    <a:pt x="1603033" y="298075"/>
                    <a:pt x="1612421" y="291034"/>
                    <a:pt x="1621809" y="286340"/>
                  </a:cubicBezTo>
                  <a:close/>
                  <a:moveTo>
                    <a:pt x="1654668" y="267563"/>
                  </a:moveTo>
                  <a:cubicBezTo>
                    <a:pt x="1652321" y="269910"/>
                    <a:pt x="1652321" y="272257"/>
                    <a:pt x="1649974" y="274604"/>
                  </a:cubicBezTo>
                  <a:cubicBezTo>
                    <a:pt x="1649974" y="274604"/>
                    <a:pt x="1649974" y="274604"/>
                    <a:pt x="1647627" y="274604"/>
                  </a:cubicBezTo>
                  <a:cubicBezTo>
                    <a:pt x="1647627" y="274604"/>
                    <a:pt x="1645280" y="274604"/>
                    <a:pt x="1645280" y="274604"/>
                  </a:cubicBezTo>
                  <a:cubicBezTo>
                    <a:pt x="1645280" y="274604"/>
                    <a:pt x="1645280" y="274604"/>
                    <a:pt x="1645280" y="274604"/>
                  </a:cubicBezTo>
                  <a:cubicBezTo>
                    <a:pt x="1649974" y="269910"/>
                    <a:pt x="1652321" y="267563"/>
                    <a:pt x="1654668" y="267563"/>
                  </a:cubicBezTo>
                  <a:close/>
                  <a:moveTo>
                    <a:pt x="1699262" y="248787"/>
                  </a:moveTo>
                  <a:cubicBezTo>
                    <a:pt x="1703956" y="244093"/>
                    <a:pt x="1706303" y="239399"/>
                    <a:pt x="1710997" y="237052"/>
                  </a:cubicBezTo>
                  <a:cubicBezTo>
                    <a:pt x="1718038" y="232358"/>
                    <a:pt x="1722732" y="230011"/>
                    <a:pt x="1729773" y="227664"/>
                  </a:cubicBezTo>
                  <a:cubicBezTo>
                    <a:pt x="1736814" y="222969"/>
                    <a:pt x="1746203" y="218275"/>
                    <a:pt x="1753244" y="215928"/>
                  </a:cubicBezTo>
                  <a:cubicBezTo>
                    <a:pt x="1762632" y="206540"/>
                    <a:pt x="1772020" y="201846"/>
                    <a:pt x="1783755" y="197152"/>
                  </a:cubicBezTo>
                  <a:cubicBezTo>
                    <a:pt x="1790797" y="192458"/>
                    <a:pt x="1797838" y="190111"/>
                    <a:pt x="1807226" y="185417"/>
                  </a:cubicBezTo>
                  <a:cubicBezTo>
                    <a:pt x="1816614" y="180723"/>
                    <a:pt x="1828349" y="176028"/>
                    <a:pt x="1837737" y="171334"/>
                  </a:cubicBezTo>
                  <a:cubicBezTo>
                    <a:pt x="1844778" y="168987"/>
                    <a:pt x="1851820" y="164293"/>
                    <a:pt x="1861208" y="161946"/>
                  </a:cubicBezTo>
                  <a:cubicBezTo>
                    <a:pt x="1870596" y="157252"/>
                    <a:pt x="1879984" y="152558"/>
                    <a:pt x="1891719" y="150211"/>
                  </a:cubicBezTo>
                  <a:cubicBezTo>
                    <a:pt x="1898761" y="147864"/>
                    <a:pt x="1908149" y="143170"/>
                    <a:pt x="1915190" y="140823"/>
                  </a:cubicBezTo>
                  <a:cubicBezTo>
                    <a:pt x="1924578" y="136129"/>
                    <a:pt x="1936313" y="133782"/>
                    <a:pt x="1945702" y="129088"/>
                  </a:cubicBezTo>
                  <a:cubicBezTo>
                    <a:pt x="1952743" y="126741"/>
                    <a:pt x="1959784" y="124393"/>
                    <a:pt x="1966825" y="119699"/>
                  </a:cubicBezTo>
                  <a:cubicBezTo>
                    <a:pt x="1978560" y="115005"/>
                    <a:pt x="1990295" y="112658"/>
                    <a:pt x="2002031" y="107964"/>
                  </a:cubicBezTo>
                  <a:cubicBezTo>
                    <a:pt x="2009072" y="105617"/>
                    <a:pt x="2013766" y="103270"/>
                    <a:pt x="2020807" y="100923"/>
                  </a:cubicBezTo>
                  <a:cubicBezTo>
                    <a:pt x="2034889" y="96229"/>
                    <a:pt x="2048972" y="91535"/>
                    <a:pt x="2063054" y="86841"/>
                  </a:cubicBezTo>
                  <a:cubicBezTo>
                    <a:pt x="2065401" y="84494"/>
                    <a:pt x="2072442" y="82147"/>
                    <a:pt x="2079483" y="82147"/>
                  </a:cubicBezTo>
                  <a:cubicBezTo>
                    <a:pt x="2086524" y="79800"/>
                    <a:pt x="2095913" y="77453"/>
                    <a:pt x="2102954" y="75105"/>
                  </a:cubicBezTo>
                  <a:cubicBezTo>
                    <a:pt x="2105301" y="82147"/>
                    <a:pt x="2112342" y="89188"/>
                    <a:pt x="2121730" y="89188"/>
                  </a:cubicBezTo>
                  <a:cubicBezTo>
                    <a:pt x="2131118" y="89188"/>
                    <a:pt x="2138159" y="84494"/>
                    <a:pt x="2140506" y="77453"/>
                  </a:cubicBezTo>
                  <a:cubicBezTo>
                    <a:pt x="2163977" y="86841"/>
                    <a:pt x="2187447" y="100923"/>
                    <a:pt x="2210918" y="115005"/>
                  </a:cubicBezTo>
                  <a:cubicBezTo>
                    <a:pt x="2203877" y="117352"/>
                    <a:pt x="2194488" y="117352"/>
                    <a:pt x="2187447" y="119699"/>
                  </a:cubicBezTo>
                  <a:cubicBezTo>
                    <a:pt x="2182753" y="119699"/>
                    <a:pt x="2178059" y="122046"/>
                    <a:pt x="2173365" y="122046"/>
                  </a:cubicBezTo>
                  <a:cubicBezTo>
                    <a:pt x="2156936" y="124393"/>
                    <a:pt x="2140506" y="129088"/>
                    <a:pt x="2124077" y="131435"/>
                  </a:cubicBezTo>
                  <a:cubicBezTo>
                    <a:pt x="2124077" y="131435"/>
                    <a:pt x="2121730" y="131435"/>
                    <a:pt x="2121730" y="131435"/>
                  </a:cubicBezTo>
                  <a:cubicBezTo>
                    <a:pt x="2105301" y="136129"/>
                    <a:pt x="2088871" y="138476"/>
                    <a:pt x="2070095" y="143170"/>
                  </a:cubicBezTo>
                  <a:cubicBezTo>
                    <a:pt x="2065401" y="145517"/>
                    <a:pt x="2058360" y="145517"/>
                    <a:pt x="2053666" y="147864"/>
                  </a:cubicBezTo>
                  <a:cubicBezTo>
                    <a:pt x="2041930" y="150211"/>
                    <a:pt x="2030195" y="152558"/>
                    <a:pt x="2018460" y="157252"/>
                  </a:cubicBezTo>
                  <a:cubicBezTo>
                    <a:pt x="2011419" y="159599"/>
                    <a:pt x="2004378" y="161946"/>
                    <a:pt x="1997336" y="164293"/>
                  </a:cubicBezTo>
                  <a:cubicBezTo>
                    <a:pt x="1987948" y="166640"/>
                    <a:pt x="1978560" y="168987"/>
                    <a:pt x="1969172" y="171334"/>
                  </a:cubicBezTo>
                  <a:cubicBezTo>
                    <a:pt x="1962131" y="173681"/>
                    <a:pt x="1952743" y="176028"/>
                    <a:pt x="1945702" y="178376"/>
                  </a:cubicBezTo>
                  <a:cubicBezTo>
                    <a:pt x="1936313" y="180723"/>
                    <a:pt x="1926925" y="183070"/>
                    <a:pt x="1919884" y="185417"/>
                  </a:cubicBezTo>
                  <a:cubicBezTo>
                    <a:pt x="1912843" y="187764"/>
                    <a:pt x="1903455" y="190111"/>
                    <a:pt x="1896414" y="192458"/>
                  </a:cubicBezTo>
                  <a:cubicBezTo>
                    <a:pt x="1887025" y="194805"/>
                    <a:pt x="1877637" y="197152"/>
                    <a:pt x="1870596" y="201846"/>
                  </a:cubicBezTo>
                  <a:cubicBezTo>
                    <a:pt x="1863555" y="204193"/>
                    <a:pt x="1854167" y="206540"/>
                    <a:pt x="1847125" y="211234"/>
                  </a:cubicBezTo>
                  <a:cubicBezTo>
                    <a:pt x="1837737" y="213581"/>
                    <a:pt x="1830696" y="218275"/>
                    <a:pt x="1821308" y="220622"/>
                  </a:cubicBezTo>
                  <a:cubicBezTo>
                    <a:pt x="1811920" y="222969"/>
                    <a:pt x="1804879" y="227664"/>
                    <a:pt x="1795491" y="230011"/>
                  </a:cubicBezTo>
                  <a:cubicBezTo>
                    <a:pt x="1786102" y="232358"/>
                    <a:pt x="1779061" y="237052"/>
                    <a:pt x="1769673" y="239399"/>
                  </a:cubicBezTo>
                  <a:cubicBezTo>
                    <a:pt x="1762632" y="241746"/>
                    <a:pt x="1753244" y="246440"/>
                    <a:pt x="1746203" y="248787"/>
                  </a:cubicBezTo>
                  <a:cubicBezTo>
                    <a:pt x="1736814" y="251134"/>
                    <a:pt x="1729773" y="255828"/>
                    <a:pt x="1720385" y="258175"/>
                  </a:cubicBezTo>
                  <a:cubicBezTo>
                    <a:pt x="1713344" y="260522"/>
                    <a:pt x="1703956" y="265216"/>
                    <a:pt x="1696915" y="267563"/>
                  </a:cubicBezTo>
                  <a:cubicBezTo>
                    <a:pt x="1694567" y="269910"/>
                    <a:pt x="1689873" y="269910"/>
                    <a:pt x="1687526" y="272257"/>
                  </a:cubicBezTo>
                  <a:cubicBezTo>
                    <a:pt x="1687526" y="269910"/>
                    <a:pt x="1685179" y="267563"/>
                    <a:pt x="1682832" y="265216"/>
                  </a:cubicBezTo>
                  <a:cubicBezTo>
                    <a:pt x="1685179" y="260522"/>
                    <a:pt x="1689873" y="258175"/>
                    <a:pt x="1692220" y="253481"/>
                  </a:cubicBezTo>
                  <a:cubicBezTo>
                    <a:pt x="1694567" y="251134"/>
                    <a:pt x="1696915" y="248787"/>
                    <a:pt x="1699262" y="248787"/>
                  </a:cubicBezTo>
                  <a:close/>
                  <a:moveTo>
                    <a:pt x="2246123" y="110311"/>
                  </a:moveTo>
                  <a:cubicBezTo>
                    <a:pt x="2283676" y="103270"/>
                    <a:pt x="2323576" y="98576"/>
                    <a:pt x="2361129" y="93882"/>
                  </a:cubicBezTo>
                  <a:cubicBezTo>
                    <a:pt x="2368170" y="93882"/>
                    <a:pt x="2372864" y="91535"/>
                    <a:pt x="2377558" y="91535"/>
                  </a:cubicBezTo>
                  <a:cubicBezTo>
                    <a:pt x="2379905" y="91535"/>
                    <a:pt x="2382252" y="91535"/>
                    <a:pt x="2386946" y="91535"/>
                  </a:cubicBezTo>
                  <a:cubicBezTo>
                    <a:pt x="2386946" y="91535"/>
                    <a:pt x="2386946" y="93882"/>
                    <a:pt x="2389293" y="93882"/>
                  </a:cubicBezTo>
                  <a:cubicBezTo>
                    <a:pt x="2389293" y="96229"/>
                    <a:pt x="2391640" y="98576"/>
                    <a:pt x="2391640" y="100923"/>
                  </a:cubicBezTo>
                  <a:cubicBezTo>
                    <a:pt x="2393987" y="105617"/>
                    <a:pt x="2396334" y="107964"/>
                    <a:pt x="2396334" y="112658"/>
                  </a:cubicBezTo>
                  <a:cubicBezTo>
                    <a:pt x="2398681" y="115005"/>
                    <a:pt x="2398681" y="119699"/>
                    <a:pt x="2398681" y="122046"/>
                  </a:cubicBezTo>
                  <a:cubicBezTo>
                    <a:pt x="2401029" y="126741"/>
                    <a:pt x="2401029" y="129088"/>
                    <a:pt x="2403376" y="133782"/>
                  </a:cubicBezTo>
                  <a:cubicBezTo>
                    <a:pt x="2403376" y="136129"/>
                    <a:pt x="2405723" y="140823"/>
                    <a:pt x="2405723" y="145517"/>
                  </a:cubicBezTo>
                  <a:cubicBezTo>
                    <a:pt x="2408070" y="150211"/>
                    <a:pt x="2408070" y="152558"/>
                    <a:pt x="2410417" y="157252"/>
                  </a:cubicBezTo>
                  <a:cubicBezTo>
                    <a:pt x="2410417" y="161946"/>
                    <a:pt x="2412764" y="164293"/>
                    <a:pt x="2415111" y="168987"/>
                  </a:cubicBezTo>
                  <a:cubicBezTo>
                    <a:pt x="2415111" y="168987"/>
                    <a:pt x="2415111" y="171334"/>
                    <a:pt x="2415111" y="171334"/>
                  </a:cubicBezTo>
                  <a:cubicBezTo>
                    <a:pt x="2415111" y="173681"/>
                    <a:pt x="2412764" y="176028"/>
                    <a:pt x="2412764" y="176028"/>
                  </a:cubicBezTo>
                  <a:cubicBezTo>
                    <a:pt x="2410417" y="180723"/>
                    <a:pt x="2408070" y="185417"/>
                    <a:pt x="2405723" y="190111"/>
                  </a:cubicBezTo>
                  <a:cubicBezTo>
                    <a:pt x="2403376" y="192458"/>
                    <a:pt x="2401029" y="197152"/>
                    <a:pt x="2401029" y="199499"/>
                  </a:cubicBezTo>
                  <a:cubicBezTo>
                    <a:pt x="2398681" y="204193"/>
                    <a:pt x="2393987" y="211234"/>
                    <a:pt x="2391640" y="215928"/>
                  </a:cubicBezTo>
                  <a:cubicBezTo>
                    <a:pt x="2389293" y="220622"/>
                    <a:pt x="2386946" y="227664"/>
                    <a:pt x="2382252" y="234705"/>
                  </a:cubicBezTo>
                  <a:cubicBezTo>
                    <a:pt x="2379905" y="234705"/>
                    <a:pt x="2377558" y="232358"/>
                    <a:pt x="2375211" y="232358"/>
                  </a:cubicBezTo>
                  <a:cubicBezTo>
                    <a:pt x="2365823" y="232358"/>
                    <a:pt x="2358782" y="239399"/>
                    <a:pt x="2356435" y="248787"/>
                  </a:cubicBezTo>
                  <a:cubicBezTo>
                    <a:pt x="2351741" y="244093"/>
                    <a:pt x="2349394" y="239399"/>
                    <a:pt x="2344699" y="234705"/>
                  </a:cubicBezTo>
                  <a:cubicBezTo>
                    <a:pt x="2342352" y="232358"/>
                    <a:pt x="2342352" y="232358"/>
                    <a:pt x="2340005" y="230011"/>
                  </a:cubicBezTo>
                  <a:cubicBezTo>
                    <a:pt x="2332964" y="220622"/>
                    <a:pt x="2325923" y="213581"/>
                    <a:pt x="2318882" y="204193"/>
                  </a:cubicBezTo>
                  <a:cubicBezTo>
                    <a:pt x="2318882" y="204193"/>
                    <a:pt x="2318882" y="204193"/>
                    <a:pt x="2318882" y="204193"/>
                  </a:cubicBezTo>
                  <a:cubicBezTo>
                    <a:pt x="2311841" y="197152"/>
                    <a:pt x="2304800" y="187764"/>
                    <a:pt x="2297759" y="180723"/>
                  </a:cubicBezTo>
                  <a:cubicBezTo>
                    <a:pt x="2295412" y="178376"/>
                    <a:pt x="2293064" y="176028"/>
                    <a:pt x="2290717" y="173681"/>
                  </a:cubicBezTo>
                  <a:cubicBezTo>
                    <a:pt x="2286023" y="168987"/>
                    <a:pt x="2281329" y="164293"/>
                    <a:pt x="2276635" y="159599"/>
                  </a:cubicBezTo>
                  <a:cubicBezTo>
                    <a:pt x="2274288" y="157252"/>
                    <a:pt x="2271941" y="154905"/>
                    <a:pt x="2267247" y="152558"/>
                  </a:cubicBezTo>
                  <a:cubicBezTo>
                    <a:pt x="2262553" y="147864"/>
                    <a:pt x="2257859" y="145517"/>
                    <a:pt x="2255512" y="140823"/>
                  </a:cubicBezTo>
                  <a:cubicBezTo>
                    <a:pt x="2253165" y="138476"/>
                    <a:pt x="2248471" y="136129"/>
                    <a:pt x="2246123" y="133782"/>
                  </a:cubicBezTo>
                  <a:cubicBezTo>
                    <a:pt x="2241429" y="131435"/>
                    <a:pt x="2239082" y="126741"/>
                    <a:pt x="2234388" y="124393"/>
                  </a:cubicBezTo>
                  <a:cubicBezTo>
                    <a:pt x="2232041" y="122046"/>
                    <a:pt x="2227347" y="119699"/>
                    <a:pt x="2225000" y="117352"/>
                  </a:cubicBezTo>
                  <a:cubicBezTo>
                    <a:pt x="2222653" y="115005"/>
                    <a:pt x="2220306" y="115005"/>
                    <a:pt x="2220306" y="112658"/>
                  </a:cubicBezTo>
                  <a:cubicBezTo>
                    <a:pt x="2222653" y="112658"/>
                    <a:pt x="2227347" y="110311"/>
                    <a:pt x="2229694" y="110311"/>
                  </a:cubicBezTo>
                  <a:cubicBezTo>
                    <a:pt x="2232041" y="112658"/>
                    <a:pt x="2239082" y="110311"/>
                    <a:pt x="2246123" y="110311"/>
                  </a:cubicBezTo>
                  <a:close/>
                  <a:moveTo>
                    <a:pt x="2379905" y="77453"/>
                  </a:moveTo>
                  <a:cubicBezTo>
                    <a:pt x="2377558" y="75105"/>
                    <a:pt x="2377558" y="72758"/>
                    <a:pt x="2375211" y="70411"/>
                  </a:cubicBezTo>
                  <a:cubicBezTo>
                    <a:pt x="2372864" y="68064"/>
                    <a:pt x="2372864" y="65717"/>
                    <a:pt x="2370517" y="61023"/>
                  </a:cubicBezTo>
                  <a:cubicBezTo>
                    <a:pt x="2368170" y="58676"/>
                    <a:pt x="2368170" y="56329"/>
                    <a:pt x="2365823" y="53982"/>
                  </a:cubicBezTo>
                  <a:cubicBezTo>
                    <a:pt x="2363476" y="51635"/>
                    <a:pt x="2363476" y="51635"/>
                    <a:pt x="2361129" y="49288"/>
                  </a:cubicBezTo>
                  <a:cubicBezTo>
                    <a:pt x="2363476" y="46941"/>
                    <a:pt x="2365823" y="42247"/>
                    <a:pt x="2365823" y="37553"/>
                  </a:cubicBezTo>
                  <a:cubicBezTo>
                    <a:pt x="2370517" y="37553"/>
                    <a:pt x="2375211" y="39900"/>
                    <a:pt x="2379905" y="39900"/>
                  </a:cubicBezTo>
                  <a:cubicBezTo>
                    <a:pt x="2379905" y="39900"/>
                    <a:pt x="2379905" y="39900"/>
                    <a:pt x="2382252" y="39900"/>
                  </a:cubicBezTo>
                  <a:cubicBezTo>
                    <a:pt x="2391640" y="42247"/>
                    <a:pt x="2401029" y="46941"/>
                    <a:pt x="2410417" y="49288"/>
                  </a:cubicBezTo>
                  <a:cubicBezTo>
                    <a:pt x="2412764" y="49288"/>
                    <a:pt x="2417458" y="51635"/>
                    <a:pt x="2419805" y="51635"/>
                  </a:cubicBezTo>
                  <a:cubicBezTo>
                    <a:pt x="2426846" y="53982"/>
                    <a:pt x="2433887" y="58676"/>
                    <a:pt x="2440928" y="61023"/>
                  </a:cubicBezTo>
                  <a:cubicBezTo>
                    <a:pt x="2443275" y="63370"/>
                    <a:pt x="2445622" y="63370"/>
                    <a:pt x="2447970" y="65717"/>
                  </a:cubicBezTo>
                  <a:cubicBezTo>
                    <a:pt x="2452664" y="68064"/>
                    <a:pt x="2455011" y="70411"/>
                    <a:pt x="2459705" y="72758"/>
                  </a:cubicBezTo>
                  <a:cubicBezTo>
                    <a:pt x="2457358" y="75105"/>
                    <a:pt x="2457358" y="77453"/>
                    <a:pt x="2457358" y="82147"/>
                  </a:cubicBezTo>
                  <a:cubicBezTo>
                    <a:pt x="2457358" y="82147"/>
                    <a:pt x="2457358" y="82147"/>
                    <a:pt x="2457358" y="82147"/>
                  </a:cubicBezTo>
                  <a:cubicBezTo>
                    <a:pt x="2452664" y="82147"/>
                    <a:pt x="2447970" y="82147"/>
                    <a:pt x="2440928" y="82147"/>
                  </a:cubicBezTo>
                  <a:cubicBezTo>
                    <a:pt x="2436234" y="82147"/>
                    <a:pt x="2429193" y="82147"/>
                    <a:pt x="2424499" y="82147"/>
                  </a:cubicBezTo>
                  <a:cubicBezTo>
                    <a:pt x="2412764" y="82147"/>
                    <a:pt x="2401029" y="84494"/>
                    <a:pt x="2389293" y="84494"/>
                  </a:cubicBezTo>
                  <a:cubicBezTo>
                    <a:pt x="2386946" y="84494"/>
                    <a:pt x="2384599" y="84494"/>
                    <a:pt x="2382252" y="84494"/>
                  </a:cubicBezTo>
                  <a:cubicBezTo>
                    <a:pt x="2382252" y="82147"/>
                    <a:pt x="2379905" y="82147"/>
                    <a:pt x="2379905" y="79800"/>
                  </a:cubicBezTo>
                  <a:cubicBezTo>
                    <a:pt x="2384599" y="82147"/>
                    <a:pt x="2382252" y="79800"/>
                    <a:pt x="2379905" y="77453"/>
                  </a:cubicBezTo>
                  <a:close/>
                  <a:moveTo>
                    <a:pt x="2417458" y="39900"/>
                  </a:moveTo>
                  <a:cubicBezTo>
                    <a:pt x="2424499" y="39900"/>
                    <a:pt x="2431540" y="42247"/>
                    <a:pt x="2438581" y="42247"/>
                  </a:cubicBezTo>
                  <a:cubicBezTo>
                    <a:pt x="2440928" y="44594"/>
                    <a:pt x="2445622" y="46941"/>
                    <a:pt x="2447970" y="49288"/>
                  </a:cubicBezTo>
                  <a:cubicBezTo>
                    <a:pt x="2450317" y="51635"/>
                    <a:pt x="2450317" y="51635"/>
                    <a:pt x="2452664" y="53982"/>
                  </a:cubicBezTo>
                  <a:cubicBezTo>
                    <a:pt x="2457358" y="56329"/>
                    <a:pt x="2459705" y="61023"/>
                    <a:pt x="2464399" y="63370"/>
                  </a:cubicBezTo>
                  <a:cubicBezTo>
                    <a:pt x="2466746" y="65717"/>
                    <a:pt x="2466746" y="65717"/>
                    <a:pt x="2469093" y="68064"/>
                  </a:cubicBezTo>
                  <a:cubicBezTo>
                    <a:pt x="2469093" y="68064"/>
                    <a:pt x="2469093" y="70411"/>
                    <a:pt x="2471440" y="70411"/>
                  </a:cubicBezTo>
                  <a:cubicBezTo>
                    <a:pt x="2469093" y="72758"/>
                    <a:pt x="2469093" y="72758"/>
                    <a:pt x="2466746" y="75105"/>
                  </a:cubicBezTo>
                  <a:cubicBezTo>
                    <a:pt x="2462052" y="72758"/>
                    <a:pt x="2459705" y="70411"/>
                    <a:pt x="2455011" y="68064"/>
                  </a:cubicBezTo>
                  <a:cubicBezTo>
                    <a:pt x="2452664" y="65717"/>
                    <a:pt x="2447970" y="65717"/>
                    <a:pt x="2445622" y="63370"/>
                  </a:cubicBezTo>
                  <a:cubicBezTo>
                    <a:pt x="2438581" y="61023"/>
                    <a:pt x="2431540" y="56329"/>
                    <a:pt x="2426846" y="53982"/>
                  </a:cubicBezTo>
                  <a:cubicBezTo>
                    <a:pt x="2424499" y="53982"/>
                    <a:pt x="2422152" y="51635"/>
                    <a:pt x="2417458" y="51635"/>
                  </a:cubicBezTo>
                  <a:cubicBezTo>
                    <a:pt x="2408070" y="49288"/>
                    <a:pt x="2398681" y="44594"/>
                    <a:pt x="2389293" y="42247"/>
                  </a:cubicBezTo>
                  <a:cubicBezTo>
                    <a:pt x="2389293" y="42247"/>
                    <a:pt x="2386946" y="42247"/>
                    <a:pt x="2386946" y="42247"/>
                  </a:cubicBezTo>
                  <a:cubicBezTo>
                    <a:pt x="2377558" y="37553"/>
                    <a:pt x="2372864" y="37553"/>
                    <a:pt x="2370517" y="37553"/>
                  </a:cubicBezTo>
                  <a:cubicBezTo>
                    <a:pt x="2375211" y="37553"/>
                    <a:pt x="2379905" y="37553"/>
                    <a:pt x="2384599" y="37553"/>
                  </a:cubicBezTo>
                  <a:cubicBezTo>
                    <a:pt x="2396334" y="37553"/>
                    <a:pt x="2405723" y="37553"/>
                    <a:pt x="2417458" y="39900"/>
                  </a:cubicBezTo>
                  <a:close/>
                  <a:moveTo>
                    <a:pt x="2548892" y="82147"/>
                  </a:moveTo>
                  <a:cubicBezTo>
                    <a:pt x="2572363" y="82147"/>
                    <a:pt x="2593486" y="82147"/>
                    <a:pt x="2616957" y="82147"/>
                  </a:cubicBezTo>
                  <a:cubicBezTo>
                    <a:pt x="2635733" y="82147"/>
                    <a:pt x="2652163" y="82147"/>
                    <a:pt x="2670939" y="82147"/>
                  </a:cubicBezTo>
                  <a:cubicBezTo>
                    <a:pt x="2670939" y="82147"/>
                    <a:pt x="2673286" y="82147"/>
                    <a:pt x="2673286" y="82147"/>
                  </a:cubicBezTo>
                  <a:cubicBezTo>
                    <a:pt x="2677980" y="82147"/>
                    <a:pt x="2680327" y="84494"/>
                    <a:pt x="2685021" y="84494"/>
                  </a:cubicBezTo>
                  <a:cubicBezTo>
                    <a:pt x="2729615" y="96229"/>
                    <a:pt x="2774209" y="107964"/>
                    <a:pt x="2818803" y="122046"/>
                  </a:cubicBezTo>
                  <a:cubicBezTo>
                    <a:pt x="2821150" y="122046"/>
                    <a:pt x="2825844" y="124393"/>
                    <a:pt x="2828191" y="124393"/>
                  </a:cubicBezTo>
                  <a:cubicBezTo>
                    <a:pt x="2846967" y="131435"/>
                    <a:pt x="2868091" y="136129"/>
                    <a:pt x="2886867" y="143170"/>
                  </a:cubicBezTo>
                  <a:cubicBezTo>
                    <a:pt x="2889214" y="143170"/>
                    <a:pt x="2889214" y="145517"/>
                    <a:pt x="2891561" y="145517"/>
                  </a:cubicBezTo>
                  <a:cubicBezTo>
                    <a:pt x="2889214" y="145517"/>
                    <a:pt x="2889214" y="145517"/>
                    <a:pt x="2886867" y="147864"/>
                  </a:cubicBezTo>
                  <a:cubicBezTo>
                    <a:pt x="2879826" y="150211"/>
                    <a:pt x="2875132" y="152558"/>
                    <a:pt x="2868091" y="154905"/>
                  </a:cubicBezTo>
                  <a:cubicBezTo>
                    <a:pt x="2858703" y="157252"/>
                    <a:pt x="2851661" y="161946"/>
                    <a:pt x="2842273" y="164293"/>
                  </a:cubicBezTo>
                  <a:cubicBezTo>
                    <a:pt x="2835232" y="166640"/>
                    <a:pt x="2830538" y="168987"/>
                    <a:pt x="2823497" y="171334"/>
                  </a:cubicBezTo>
                  <a:cubicBezTo>
                    <a:pt x="2814109" y="176028"/>
                    <a:pt x="2804721" y="180723"/>
                    <a:pt x="2795332" y="183070"/>
                  </a:cubicBezTo>
                  <a:cubicBezTo>
                    <a:pt x="2790638" y="185417"/>
                    <a:pt x="2785944" y="187764"/>
                    <a:pt x="2778903" y="190111"/>
                  </a:cubicBezTo>
                  <a:cubicBezTo>
                    <a:pt x="2767168" y="194805"/>
                    <a:pt x="2755433" y="201846"/>
                    <a:pt x="2743697" y="208887"/>
                  </a:cubicBezTo>
                  <a:cubicBezTo>
                    <a:pt x="2741350" y="211234"/>
                    <a:pt x="2739003" y="211234"/>
                    <a:pt x="2736656" y="213581"/>
                  </a:cubicBezTo>
                  <a:cubicBezTo>
                    <a:pt x="2727268" y="218275"/>
                    <a:pt x="2720227" y="222969"/>
                    <a:pt x="2710839" y="230011"/>
                  </a:cubicBezTo>
                  <a:cubicBezTo>
                    <a:pt x="2706145" y="225316"/>
                    <a:pt x="2701450" y="220622"/>
                    <a:pt x="2694409" y="220622"/>
                  </a:cubicBezTo>
                  <a:cubicBezTo>
                    <a:pt x="2689715" y="220622"/>
                    <a:pt x="2682674" y="222969"/>
                    <a:pt x="2680327" y="227664"/>
                  </a:cubicBezTo>
                  <a:cubicBezTo>
                    <a:pt x="2668592" y="215928"/>
                    <a:pt x="2656857" y="206540"/>
                    <a:pt x="2645121" y="197152"/>
                  </a:cubicBezTo>
                  <a:cubicBezTo>
                    <a:pt x="2642774" y="197152"/>
                    <a:pt x="2642774" y="194805"/>
                    <a:pt x="2640427" y="192458"/>
                  </a:cubicBezTo>
                  <a:cubicBezTo>
                    <a:pt x="2635733" y="187764"/>
                    <a:pt x="2631039" y="183070"/>
                    <a:pt x="2623998" y="180723"/>
                  </a:cubicBezTo>
                  <a:cubicBezTo>
                    <a:pt x="2619304" y="178376"/>
                    <a:pt x="2616957" y="173681"/>
                    <a:pt x="2612263" y="171334"/>
                  </a:cubicBezTo>
                  <a:cubicBezTo>
                    <a:pt x="2607569" y="168987"/>
                    <a:pt x="2602875" y="164293"/>
                    <a:pt x="2598180" y="161946"/>
                  </a:cubicBezTo>
                  <a:cubicBezTo>
                    <a:pt x="2593486" y="159599"/>
                    <a:pt x="2588792" y="154905"/>
                    <a:pt x="2584098" y="152558"/>
                  </a:cubicBezTo>
                  <a:cubicBezTo>
                    <a:pt x="2579404" y="150211"/>
                    <a:pt x="2574710" y="147864"/>
                    <a:pt x="2572363" y="143170"/>
                  </a:cubicBezTo>
                  <a:cubicBezTo>
                    <a:pt x="2567669" y="140823"/>
                    <a:pt x="2562975" y="136129"/>
                    <a:pt x="2558281" y="133782"/>
                  </a:cubicBezTo>
                  <a:cubicBezTo>
                    <a:pt x="2553587" y="131435"/>
                    <a:pt x="2548892" y="129088"/>
                    <a:pt x="2546545" y="126741"/>
                  </a:cubicBezTo>
                  <a:cubicBezTo>
                    <a:pt x="2541851" y="124393"/>
                    <a:pt x="2537157" y="119699"/>
                    <a:pt x="2532463" y="117352"/>
                  </a:cubicBezTo>
                  <a:cubicBezTo>
                    <a:pt x="2527769" y="115005"/>
                    <a:pt x="2523075" y="112658"/>
                    <a:pt x="2520728" y="110311"/>
                  </a:cubicBezTo>
                  <a:cubicBezTo>
                    <a:pt x="2516034" y="107964"/>
                    <a:pt x="2511340" y="105617"/>
                    <a:pt x="2506646" y="100923"/>
                  </a:cubicBezTo>
                  <a:cubicBezTo>
                    <a:pt x="2504299" y="98576"/>
                    <a:pt x="2499605" y="96229"/>
                    <a:pt x="2497258" y="96229"/>
                  </a:cubicBezTo>
                  <a:cubicBezTo>
                    <a:pt x="2497258" y="93882"/>
                    <a:pt x="2499605" y="91535"/>
                    <a:pt x="2499605" y="86841"/>
                  </a:cubicBezTo>
                  <a:cubicBezTo>
                    <a:pt x="2499605" y="86841"/>
                    <a:pt x="2499605" y="86841"/>
                    <a:pt x="2499605" y="86841"/>
                  </a:cubicBezTo>
                  <a:cubicBezTo>
                    <a:pt x="2506646" y="86841"/>
                    <a:pt x="2513687" y="86841"/>
                    <a:pt x="2518381" y="86841"/>
                  </a:cubicBezTo>
                  <a:cubicBezTo>
                    <a:pt x="2530116" y="82147"/>
                    <a:pt x="2539504" y="82147"/>
                    <a:pt x="2548892" y="82147"/>
                  </a:cubicBezTo>
                  <a:close/>
                  <a:moveTo>
                    <a:pt x="2929114" y="138476"/>
                  </a:moveTo>
                  <a:cubicBezTo>
                    <a:pt x="2938502" y="136129"/>
                    <a:pt x="2945543" y="133782"/>
                    <a:pt x="2954932" y="131435"/>
                  </a:cubicBezTo>
                  <a:cubicBezTo>
                    <a:pt x="2961973" y="129088"/>
                    <a:pt x="2966667" y="129088"/>
                    <a:pt x="2973708" y="129088"/>
                  </a:cubicBezTo>
                  <a:cubicBezTo>
                    <a:pt x="2980749" y="126741"/>
                    <a:pt x="2990137" y="126741"/>
                    <a:pt x="2997178" y="124393"/>
                  </a:cubicBezTo>
                  <a:cubicBezTo>
                    <a:pt x="3004219" y="124393"/>
                    <a:pt x="3011261" y="124393"/>
                    <a:pt x="3015955" y="122046"/>
                  </a:cubicBezTo>
                  <a:cubicBezTo>
                    <a:pt x="3015955" y="122046"/>
                    <a:pt x="3018302" y="122046"/>
                    <a:pt x="3018302" y="122046"/>
                  </a:cubicBezTo>
                  <a:cubicBezTo>
                    <a:pt x="3018302" y="129088"/>
                    <a:pt x="3022996" y="133782"/>
                    <a:pt x="3027690" y="138476"/>
                  </a:cubicBezTo>
                  <a:cubicBezTo>
                    <a:pt x="3027690" y="138476"/>
                    <a:pt x="3027690" y="138476"/>
                    <a:pt x="3027690" y="138476"/>
                  </a:cubicBezTo>
                  <a:cubicBezTo>
                    <a:pt x="3027690" y="140823"/>
                    <a:pt x="3025343" y="143170"/>
                    <a:pt x="3025343" y="143170"/>
                  </a:cubicBezTo>
                  <a:cubicBezTo>
                    <a:pt x="3025343" y="145517"/>
                    <a:pt x="3022996" y="147864"/>
                    <a:pt x="3022996" y="150211"/>
                  </a:cubicBezTo>
                  <a:cubicBezTo>
                    <a:pt x="3022996" y="152558"/>
                    <a:pt x="3020649" y="154905"/>
                    <a:pt x="3020649" y="154905"/>
                  </a:cubicBezTo>
                  <a:cubicBezTo>
                    <a:pt x="3020649" y="157252"/>
                    <a:pt x="3018302" y="159599"/>
                    <a:pt x="3018302" y="164293"/>
                  </a:cubicBezTo>
                  <a:cubicBezTo>
                    <a:pt x="3018302" y="166640"/>
                    <a:pt x="3015955" y="168987"/>
                    <a:pt x="3015955" y="168987"/>
                  </a:cubicBezTo>
                  <a:cubicBezTo>
                    <a:pt x="3015955" y="171334"/>
                    <a:pt x="3013608" y="176028"/>
                    <a:pt x="3013608" y="178376"/>
                  </a:cubicBezTo>
                  <a:cubicBezTo>
                    <a:pt x="3013608" y="180723"/>
                    <a:pt x="3013608" y="180723"/>
                    <a:pt x="3011261" y="183070"/>
                  </a:cubicBezTo>
                  <a:cubicBezTo>
                    <a:pt x="3011261" y="185417"/>
                    <a:pt x="3011261" y="187764"/>
                    <a:pt x="3008914" y="190111"/>
                  </a:cubicBezTo>
                  <a:cubicBezTo>
                    <a:pt x="2999525" y="185417"/>
                    <a:pt x="2990137" y="180723"/>
                    <a:pt x="2980749" y="178376"/>
                  </a:cubicBezTo>
                  <a:cubicBezTo>
                    <a:pt x="2973708" y="176028"/>
                    <a:pt x="2969014" y="173681"/>
                    <a:pt x="2961973" y="171334"/>
                  </a:cubicBezTo>
                  <a:cubicBezTo>
                    <a:pt x="2940849" y="161946"/>
                    <a:pt x="2917379" y="152558"/>
                    <a:pt x="2896255" y="145517"/>
                  </a:cubicBezTo>
                  <a:cubicBezTo>
                    <a:pt x="2896255" y="145517"/>
                    <a:pt x="2893908" y="145517"/>
                    <a:pt x="2893908" y="145517"/>
                  </a:cubicBezTo>
                  <a:cubicBezTo>
                    <a:pt x="2898602" y="143170"/>
                    <a:pt x="2905644" y="143170"/>
                    <a:pt x="2910338" y="140823"/>
                  </a:cubicBezTo>
                  <a:cubicBezTo>
                    <a:pt x="2917379" y="140823"/>
                    <a:pt x="2924420" y="138476"/>
                    <a:pt x="2929114" y="138476"/>
                  </a:cubicBezTo>
                  <a:close/>
                  <a:moveTo>
                    <a:pt x="3114531" y="145517"/>
                  </a:moveTo>
                  <a:cubicBezTo>
                    <a:pt x="3126266" y="150211"/>
                    <a:pt x="3138001" y="152558"/>
                    <a:pt x="3152083" y="157252"/>
                  </a:cubicBezTo>
                  <a:cubicBezTo>
                    <a:pt x="3159125" y="159599"/>
                    <a:pt x="3166166" y="161946"/>
                    <a:pt x="3173207" y="164293"/>
                  </a:cubicBezTo>
                  <a:cubicBezTo>
                    <a:pt x="3184942" y="168987"/>
                    <a:pt x="3194330" y="171334"/>
                    <a:pt x="3206066" y="176028"/>
                  </a:cubicBezTo>
                  <a:cubicBezTo>
                    <a:pt x="3213106" y="178376"/>
                    <a:pt x="3220148" y="180723"/>
                    <a:pt x="3229536" y="185417"/>
                  </a:cubicBezTo>
                  <a:cubicBezTo>
                    <a:pt x="3236577" y="187764"/>
                    <a:pt x="3243618" y="192458"/>
                    <a:pt x="3253007" y="194805"/>
                  </a:cubicBezTo>
                  <a:cubicBezTo>
                    <a:pt x="3255353" y="197152"/>
                    <a:pt x="3257701" y="197152"/>
                    <a:pt x="3260047" y="199499"/>
                  </a:cubicBezTo>
                  <a:cubicBezTo>
                    <a:pt x="3264742" y="204193"/>
                    <a:pt x="3267089" y="206540"/>
                    <a:pt x="3271783" y="211234"/>
                  </a:cubicBezTo>
                  <a:cubicBezTo>
                    <a:pt x="3276477" y="215928"/>
                    <a:pt x="3283518" y="220622"/>
                    <a:pt x="3288212" y="227664"/>
                  </a:cubicBezTo>
                  <a:cubicBezTo>
                    <a:pt x="3290559" y="230011"/>
                    <a:pt x="3295253" y="234705"/>
                    <a:pt x="3297600" y="237052"/>
                  </a:cubicBezTo>
                  <a:cubicBezTo>
                    <a:pt x="3299947" y="241746"/>
                    <a:pt x="3304641" y="244093"/>
                    <a:pt x="3306988" y="248787"/>
                  </a:cubicBezTo>
                  <a:cubicBezTo>
                    <a:pt x="3309336" y="253481"/>
                    <a:pt x="3314030" y="255828"/>
                    <a:pt x="3316377" y="260522"/>
                  </a:cubicBezTo>
                  <a:cubicBezTo>
                    <a:pt x="3318724" y="265216"/>
                    <a:pt x="3323418" y="267563"/>
                    <a:pt x="3325765" y="272257"/>
                  </a:cubicBezTo>
                  <a:cubicBezTo>
                    <a:pt x="3328112" y="276951"/>
                    <a:pt x="3332806" y="281646"/>
                    <a:pt x="3335153" y="286340"/>
                  </a:cubicBezTo>
                  <a:cubicBezTo>
                    <a:pt x="3337500" y="288687"/>
                    <a:pt x="3339847" y="293381"/>
                    <a:pt x="3342194" y="295728"/>
                  </a:cubicBezTo>
                  <a:cubicBezTo>
                    <a:pt x="3335153" y="295728"/>
                    <a:pt x="3325765" y="295728"/>
                    <a:pt x="3318724" y="295728"/>
                  </a:cubicBezTo>
                  <a:cubicBezTo>
                    <a:pt x="3314030" y="295728"/>
                    <a:pt x="3306988" y="295728"/>
                    <a:pt x="3302294" y="298075"/>
                  </a:cubicBezTo>
                  <a:cubicBezTo>
                    <a:pt x="3292906" y="298075"/>
                    <a:pt x="3281171" y="300422"/>
                    <a:pt x="3271783" y="300422"/>
                  </a:cubicBezTo>
                  <a:cubicBezTo>
                    <a:pt x="3264742" y="300422"/>
                    <a:pt x="3257701" y="302769"/>
                    <a:pt x="3253007" y="302769"/>
                  </a:cubicBezTo>
                  <a:cubicBezTo>
                    <a:pt x="3248312" y="302769"/>
                    <a:pt x="3243618" y="305116"/>
                    <a:pt x="3238924" y="305116"/>
                  </a:cubicBezTo>
                  <a:cubicBezTo>
                    <a:pt x="3236577" y="302769"/>
                    <a:pt x="3234230" y="302769"/>
                    <a:pt x="3231883" y="300422"/>
                  </a:cubicBezTo>
                  <a:cubicBezTo>
                    <a:pt x="3217801" y="293381"/>
                    <a:pt x="3206066" y="286340"/>
                    <a:pt x="3191983" y="279299"/>
                  </a:cubicBezTo>
                  <a:cubicBezTo>
                    <a:pt x="3182595" y="274604"/>
                    <a:pt x="3175554" y="269910"/>
                    <a:pt x="3166166" y="265216"/>
                  </a:cubicBezTo>
                  <a:cubicBezTo>
                    <a:pt x="3152083" y="258175"/>
                    <a:pt x="3138001" y="251134"/>
                    <a:pt x="3126266" y="244093"/>
                  </a:cubicBezTo>
                  <a:cubicBezTo>
                    <a:pt x="3116878" y="239399"/>
                    <a:pt x="3109837" y="234705"/>
                    <a:pt x="3100449" y="232358"/>
                  </a:cubicBezTo>
                  <a:cubicBezTo>
                    <a:pt x="3086366" y="225316"/>
                    <a:pt x="3072284" y="218275"/>
                    <a:pt x="3058202" y="211234"/>
                  </a:cubicBezTo>
                  <a:cubicBezTo>
                    <a:pt x="3051160" y="208887"/>
                    <a:pt x="3044119" y="204193"/>
                    <a:pt x="3034731" y="201846"/>
                  </a:cubicBezTo>
                  <a:cubicBezTo>
                    <a:pt x="3030037" y="199499"/>
                    <a:pt x="3022996" y="197152"/>
                    <a:pt x="3018302" y="194805"/>
                  </a:cubicBezTo>
                  <a:cubicBezTo>
                    <a:pt x="3018302" y="192458"/>
                    <a:pt x="3018302" y="190111"/>
                    <a:pt x="3020649" y="187764"/>
                  </a:cubicBezTo>
                  <a:cubicBezTo>
                    <a:pt x="3020649" y="185417"/>
                    <a:pt x="3022996" y="183070"/>
                    <a:pt x="3022996" y="180723"/>
                  </a:cubicBezTo>
                  <a:cubicBezTo>
                    <a:pt x="3022996" y="178376"/>
                    <a:pt x="3025343" y="176028"/>
                    <a:pt x="3025343" y="171334"/>
                  </a:cubicBezTo>
                  <a:cubicBezTo>
                    <a:pt x="3025343" y="168987"/>
                    <a:pt x="3027690" y="166640"/>
                    <a:pt x="3027690" y="164293"/>
                  </a:cubicBezTo>
                  <a:cubicBezTo>
                    <a:pt x="3027690" y="161946"/>
                    <a:pt x="3030037" y="159599"/>
                    <a:pt x="3030037" y="157252"/>
                  </a:cubicBezTo>
                  <a:cubicBezTo>
                    <a:pt x="3030037" y="154905"/>
                    <a:pt x="3032384" y="152558"/>
                    <a:pt x="3032384" y="152558"/>
                  </a:cubicBezTo>
                  <a:cubicBezTo>
                    <a:pt x="3032384" y="150211"/>
                    <a:pt x="3034731" y="147864"/>
                    <a:pt x="3034731" y="145517"/>
                  </a:cubicBezTo>
                  <a:cubicBezTo>
                    <a:pt x="3034731" y="143170"/>
                    <a:pt x="3037078" y="143170"/>
                    <a:pt x="3037078" y="140823"/>
                  </a:cubicBezTo>
                  <a:cubicBezTo>
                    <a:pt x="3039425" y="140823"/>
                    <a:pt x="3041772" y="143170"/>
                    <a:pt x="3044119" y="143170"/>
                  </a:cubicBezTo>
                  <a:cubicBezTo>
                    <a:pt x="3053508" y="143170"/>
                    <a:pt x="3060548" y="138476"/>
                    <a:pt x="3062896" y="129088"/>
                  </a:cubicBezTo>
                  <a:cubicBezTo>
                    <a:pt x="3074631" y="133782"/>
                    <a:pt x="3086366" y="136129"/>
                    <a:pt x="3100449" y="140823"/>
                  </a:cubicBezTo>
                  <a:cubicBezTo>
                    <a:pt x="3102795" y="140823"/>
                    <a:pt x="3107489" y="143170"/>
                    <a:pt x="3114531" y="145517"/>
                  </a:cubicBezTo>
                  <a:close/>
                  <a:moveTo>
                    <a:pt x="3396176" y="295728"/>
                  </a:moveTo>
                  <a:cubicBezTo>
                    <a:pt x="3403217" y="295728"/>
                    <a:pt x="3407911" y="295728"/>
                    <a:pt x="3414953" y="298075"/>
                  </a:cubicBezTo>
                  <a:cubicBezTo>
                    <a:pt x="3419647" y="298075"/>
                    <a:pt x="3424341" y="298075"/>
                    <a:pt x="3429035" y="298075"/>
                  </a:cubicBezTo>
                  <a:cubicBezTo>
                    <a:pt x="3433729" y="298075"/>
                    <a:pt x="3438423" y="298075"/>
                    <a:pt x="3440770" y="300422"/>
                  </a:cubicBezTo>
                  <a:cubicBezTo>
                    <a:pt x="3447811" y="300422"/>
                    <a:pt x="3452505" y="302769"/>
                    <a:pt x="3459546" y="302769"/>
                  </a:cubicBezTo>
                  <a:cubicBezTo>
                    <a:pt x="3461894" y="302769"/>
                    <a:pt x="3461894" y="302769"/>
                    <a:pt x="3464241" y="302769"/>
                  </a:cubicBezTo>
                  <a:cubicBezTo>
                    <a:pt x="3466588" y="302769"/>
                    <a:pt x="3468935" y="302769"/>
                    <a:pt x="3471282" y="302769"/>
                  </a:cubicBezTo>
                  <a:cubicBezTo>
                    <a:pt x="3471282" y="302769"/>
                    <a:pt x="3471282" y="305116"/>
                    <a:pt x="3471282" y="305116"/>
                  </a:cubicBezTo>
                  <a:cubicBezTo>
                    <a:pt x="3471282" y="316851"/>
                    <a:pt x="3480670" y="326239"/>
                    <a:pt x="3492405" y="326239"/>
                  </a:cubicBezTo>
                  <a:cubicBezTo>
                    <a:pt x="3494752" y="326239"/>
                    <a:pt x="3497099" y="326239"/>
                    <a:pt x="3499446" y="323892"/>
                  </a:cubicBezTo>
                  <a:cubicBezTo>
                    <a:pt x="3501793" y="326239"/>
                    <a:pt x="3504140" y="328586"/>
                    <a:pt x="3506487" y="328586"/>
                  </a:cubicBezTo>
                  <a:cubicBezTo>
                    <a:pt x="3508834" y="330934"/>
                    <a:pt x="3511182" y="333281"/>
                    <a:pt x="3513528" y="335628"/>
                  </a:cubicBezTo>
                  <a:cubicBezTo>
                    <a:pt x="3527611" y="349710"/>
                    <a:pt x="3541693" y="361445"/>
                    <a:pt x="3555775" y="375527"/>
                  </a:cubicBezTo>
                  <a:cubicBezTo>
                    <a:pt x="3555775" y="375527"/>
                    <a:pt x="3558123" y="377874"/>
                    <a:pt x="3558123" y="377874"/>
                  </a:cubicBezTo>
                  <a:cubicBezTo>
                    <a:pt x="3572205" y="391957"/>
                    <a:pt x="3586287" y="408386"/>
                    <a:pt x="3600369" y="422468"/>
                  </a:cubicBezTo>
                  <a:cubicBezTo>
                    <a:pt x="3602716" y="424815"/>
                    <a:pt x="3602716" y="424815"/>
                    <a:pt x="3605064" y="427162"/>
                  </a:cubicBezTo>
                  <a:cubicBezTo>
                    <a:pt x="3609758" y="431857"/>
                    <a:pt x="3612104" y="436551"/>
                    <a:pt x="3616799" y="441245"/>
                  </a:cubicBezTo>
                  <a:cubicBezTo>
                    <a:pt x="3621493" y="448286"/>
                    <a:pt x="3626187" y="452980"/>
                    <a:pt x="3630881" y="460021"/>
                  </a:cubicBezTo>
                  <a:cubicBezTo>
                    <a:pt x="3633228" y="462368"/>
                    <a:pt x="3633228" y="464715"/>
                    <a:pt x="3635575" y="467062"/>
                  </a:cubicBezTo>
                  <a:cubicBezTo>
                    <a:pt x="3633228" y="469409"/>
                    <a:pt x="3633228" y="471756"/>
                    <a:pt x="3630881" y="474103"/>
                  </a:cubicBezTo>
                  <a:cubicBezTo>
                    <a:pt x="3623840" y="471756"/>
                    <a:pt x="3619146" y="469409"/>
                    <a:pt x="3612104" y="467062"/>
                  </a:cubicBezTo>
                  <a:cubicBezTo>
                    <a:pt x="3607410" y="464715"/>
                    <a:pt x="3600369" y="462368"/>
                    <a:pt x="3595675" y="462368"/>
                  </a:cubicBezTo>
                  <a:cubicBezTo>
                    <a:pt x="3583940" y="457674"/>
                    <a:pt x="3569858" y="455327"/>
                    <a:pt x="3558123" y="450633"/>
                  </a:cubicBezTo>
                  <a:cubicBezTo>
                    <a:pt x="3553428" y="448286"/>
                    <a:pt x="3546387" y="448286"/>
                    <a:pt x="3541693" y="445939"/>
                  </a:cubicBezTo>
                  <a:cubicBezTo>
                    <a:pt x="3525264" y="441245"/>
                    <a:pt x="3511182" y="438898"/>
                    <a:pt x="3494752" y="434204"/>
                  </a:cubicBezTo>
                  <a:cubicBezTo>
                    <a:pt x="3492405" y="434204"/>
                    <a:pt x="3490058" y="431857"/>
                    <a:pt x="3485364" y="431857"/>
                  </a:cubicBezTo>
                  <a:cubicBezTo>
                    <a:pt x="3473629" y="429510"/>
                    <a:pt x="3459546" y="427162"/>
                    <a:pt x="3447811" y="424815"/>
                  </a:cubicBezTo>
                  <a:cubicBezTo>
                    <a:pt x="3447811" y="424815"/>
                    <a:pt x="3447811" y="422468"/>
                    <a:pt x="3447811" y="422468"/>
                  </a:cubicBezTo>
                  <a:cubicBezTo>
                    <a:pt x="3447811" y="410733"/>
                    <a:pt x="3438423" y="401345"/>
                    <a:pt x="3426688" y="401345"/>
                  </a:cubicBezTo>
                  <a:cubicBezTo>
                    <a:pt x="3424341" y="401345"/>
                    <a:pt x="3419647" y="401345"/>
                    <a:pt x="3417300" y="403692"/>
                  </a:cubicBezTo>
                  <a:cubicBezTo>
                    <a:pt x="3414953" y="398998"/>
                    <a:pt x="3412605" y="394304"/>
                    <a:pt x="3410259" y="389610"/>
                  </a:cubicBezTo>
                  <a:cubicBezTo>
                    <a:pt x="3407911" y="387263"/>
                    <a:pt x="3405565" y="382569"/>
                    <a:pt x="3405565" y="380222"/>
                  </a:cubicBezTo>
                  <a:cubicBezTo>
                    <a:pt x="3400870" y="373180"/>
                    <a:pt x="3396176" y="366139"/>
                    <a:pt x="3393829" y="359098"/>
                  </a:cubicBezTo>
                  <a:cubicBezTo>
                    <a:pt x="3391482" y="356751"/>
                    <a:pt x="3389135" y="352057"/>
                    <a:pt x="3386788" y="349710"/>
                  </a:cubicBezTo>
                  <a:cubicBezTo>
                    <a:pt x="3382094" y="342669"/>
                    <a:pt x="3377400" y="335628"/>
                    <a:pt x="3372706" y="328586"/>
                  </a:cubicBezTo>
                  <a:cubicBezTo>
                    <a:pt x="3370359" y="326239"/>
                    <a:pt x="3370359" y="323892"/>
                    <a:pt x="3368012" y="321545"/>
                  </a:cubicBezTo>
                  <a:cubicBezTo>
                    <a:pt x="3360970" y="312157"/>
                    <a:pt x="3356276" y="305116"/>
                    <a:pt x="3349235" y="295728"/>
                  </a:cubicBezTo>
                  <a:cubicBezTo>
                    <a:pt x="3349235" y="295728"/>
                    <a:pt x="3349235" y="295728"/>
                    <a:pt x="3349235" y="293381"/>
                  </a:cubicBezTo>
                  <a:cubicBezTo>
                    <a:pt x="3356276" y="293381"/>
                    <a:pt x="3363318" y="293381"/>
                    <a:pt x="3370359" y="293381"/>
                  </a:cubicBezTo>
                  <a:cubicBezTo>
                    <a:pt x="3375053" y="295728"/>
                    <a:pt x="3386788" y="295728"/>
                    <a:pt x="3396176" y="295728"/>
                  </a:cubicBezTo>
                  <a:close/>
                  <a:moveTo>
                    <a:pt x="3694251" y="495227"/>
                  </a:moveTo>
                  <a:cubicBezTo>
                    <a:pt x="3703639" y="497574"/>
                    <a:pt x="3713027" y="499921"/>
                    <a:pt x="3722416" y="502268"/>
                  </a:cubicBezTo>
                  <a:cubicBezTo>
                    <a:pt x="3722416" y="502268"/>
                    <a:pt x="3724763" y="502268"/>
                    <a:pt x="3724763" y="502268"/>
                  </a:cubicBezTo>
                  <a:cubicBezTo>
                    <a:pt x="3809256" y="528085"/>
                    <a:pt x="3893750" y="567985"/>
                    <a:pt x="3973550" y="617273"/>
                  </a:cubicBezTo>
                  <a:cubicBezTo>
                    <a:pt x="3989979" y="631355"/>
                    <a:pt x="4008755" y="645438"/>
                    <a:pt x="4025185" y="661867"/>
                  </a:cubicBezTo>
                  <a:cubicBezTo>
                    <a:pt x="4029879" y="664214"/>
                    <a:pt x="4032226" y="668908"/>
                    <a:pt x="4036920" y="671255"/>
                  </a:cubicBezTo>
                  <a:cubicBezTo>
                    <a:pt x="4048655" y="680643"/>
                    <a:pt x="4058043" y="690032"/>
                    <a:pt x="4069778" y="699420"/>
                  </a:cubicBezTo>
                  <a:cubicBezTo>
                    <a:pt x="4076820" y="704114"/>
                    <a:pt x="4081514" y="711155"/>
                    <a:pt x="4088555" y="715849"/>
                  </a:cubicBezTo>
                  <a:cubicBezTo>
                    <a:pt x="4097943" y="725237"/>
                    <a:pt x="4107331" y="734626"/>
                    <a:pt x="4116719" y="741667"/>
                  </a:cubicBezTo>
                  <a:cubicBezTo>
                    <a:pt x="4123761" y="748708"/>
                    <a:pt x="4130802" y="755749"/>
                    <a:pt x="4140190" y="762790"/>
                  </a:cubicBezTo>
                  <a:cubicBezTo>
                    <a:pt x="4147231" y="769831"/>
                    <a:pt x="4156619" y="779219"/>
                    <a:pt x="4163660" y="786261"/>
                  </a:cubicBezTo>
                  <a:cubicBezTo>
                    <a:pt x="4177743" y="800343"/>
                    <a:pt x="4191825" y="816772"/>
                    <a:pt x="4205907" y="833202"/>
                  </a:cubicBezTo>
                  <a:cubicBezTo>
                    <a:pt x="4210601" y="837896"/>
                    <a:pt x="4212948" y="842590"/>
                    <a:pt x="4217643" y="844937"/>
                  </a:cubicBezTo>
                  <a:cubicBezTo>
                    <a:pt x="4227031" y="854325"/>
                    <a:pt x="4234072" y="863713"/>
                    <a:pt x="4243460" y="873101"/>
                  </a:cubicBezTo>
                  <a:cubicBezTo>
                    <a:pt x="4243460" y="873101"/>
                    <a:pt x="4243460" y="873101"/>
                    <a:pt x="4243460" y="873101"/>
                  </a:cubicBezTo>
                  <a:cubicBezTo>
                    <a:pt x="4241113" y="870754"/>
                    <a:pt x="4238766" y="870754"/>
                    <a:pt x="4236419" y="868407"/>
                  </a:cubicBezTo>
                  <a:cubicBezTo>
                    <a:pt x="4231725" y="863713"/>
                    <a:pt x="4224684" y="859019"/>
                    <a:pt x="4219990" y="854325"/>
                  </a:cubicBezTo>
                  <a:cubicBezTo>
                    <a:pt x="4215296" y="849631"/>
                    <a:pt x="4210601" y="844937"/>
                    <a:pt x="4205907" y="842590"/>
                  </a:cubicBezTo>
                  <a:cubicBezTo>
                    <a:pt x="4201213" y="837896"/>
                    <a:pt x="4194172" y="833202"/>
                    <a:pt x="4189478" y="828507"/>
                  </a:cubicBezTo>
                  <a:cubicBezTo>
                    <a:pt x="4184784" y="823813"/>
                    <a:pt x="4180090" y="819119"/>
                    <a:pt x="4175395" y="816772"/>
                  </a:cubicBezTo>
                  <a:cubicBezTo>
                    <a:pt x="4170701" y="812078"/>
                    <a:pt x="4163660" y="807384"/>
                    <a:pt x="4158966" y="805037"/>
                  </a:cubicBezTo>
                  <a:cubicBezTo>
                    <a:pt x="4154272" y="800343"/>
                    <a:pt x="4149578" y="797996"/>
                    <a:pt x="4142537" y="793302"/>
                  </a:cubicBezTo>
                  <a:cubicBezTo>
                    <a:pt x="4137843" y="788608"/>
                    <a:pt x="4130802" y="786261"/>
                    <a:pt x="4126108" y="781566"/>
                  </a:cubicBezTo>
                  <a:cubicBezTo>
                    <a:pt x="4121414" y="776872"/>
                    <a:pt x="4114372" y="774525"/>
                    <a:pt x="4109678" y="769831"/>
                  </a:cubicBezTo>
                  <a:cubicBezTo>
                    <a:pt x="4104984" y="765137"/>
                    <a:pt x="4097943" y="762790"/>
                    <a:pt x="4093249" y="758096"/>
                  </a:cubicBezTo>
                  <a:cubicBezTo>
                    <a:pt x="4088555" y="753402"/>
                    <a:pt x="4081514" y="751055"/>
                    <a:pt x="4076820" y="746361"/>
                  </a:cubicBezTo>
                  <a:cubicBezTo>
                    <a:pt x="4072126" y="744014"/>
                    <a:pt x="4067432" y="739320"/>
                    <a:pt x="4060390" y="736973"/>
                  </a:cubicBezTo>
                  <a:cubicBezTo>
                    <a:pt x="4055696" y="732279"/>
                    <a:pt x="4048655" y="729931"/>
                    <a:pt x="4043961" y="725237"/>
                  </a:cubicBezTo>
                  <a:cubicBezTo>
                    <a:pt x="4039267" y="722890"/>
                    <a:pt x="4034573" y="718196"/>
                    <a:pt x="4027532" y="715849"/>
                  </a:cubicBezTo>
                  <a:cubicBezTo>
                    <a:pt x="4020491" y="711155"/>
                    <a:pt x="4015797" y="708808"/>
                    <a:pt x="4008755" y="706461"/>
                  </a:cubicBezTo>
                  <a:cubicBezTo>
                    <a:pt x="4004061" y="704114"/>
                    <a:pt x="3999367" y="699420"/>
                    <a:pt x="3992326" y="697073"/>
                  </a:cubicBezTo>
                  <a:cubicBezTo>
                    <a:pt x="3985285" y="694726"/>
                    <a:pt x="3980591" y="690032"/>
                    <a:pt x="3973550" y="687685"/>
                  </a:cubicBezTo>
                  <a:cubicBezTo>
                    <a:pt x="3968856" y="685338"/>
                    <a:pt x="3964161" y="682991"/>
                    <a:pt x="3957120" y="678296"/>
                  </a:cubicBezTo>
                  <a:cubicBezTo>
                    <a:pt x="3952426" y="675949"/>
                    <a:pt x="3947732" y="673602"/>
                    <a:pt x="3943038" y="671255"/>
                  </a:cubicBezTo>
                  <a:cubicBezTo>
                    <a:pt x="3943038" y="671255"/>
                    <a:pt x="3943038" y="671255"/>
                    <a:pt x="3940691" y="668908"/>
                  </a:cubicBezTo>
                  <a:cubicBezTo>
                    <a:pt x="3933650" y="664214"/>
                    <a:pt x="3924262" y="657173"/>
                    <a:pt x="3917220" y="652479"/>
                  </a:cubicBezTo>
                  <a:cubicBezTo>
                    <a:pt x="3910180" y="647785"/>
                    <a:pt x="3900791" y="640744"/>
                    <a:pt x="3893750" y="636050"/>
                  </a:cubicBezTo>
                  <a:cubicBezTo>
                    <a:pt x="3886709" y="631355"/>
                    <a:pt x="3877321" y="624314"/>
                    <a:pt x="3870279" y="619620"/>
                  </a:cubicBezTo>
                  <a:cubicBezTo>
                    <a:pt x="3863239" y="614926"/>
                    <a:pt x="3853850" y="607885"/>
                    <a:pt x="3846809" y="603191"/>
                  </a:cubicBezTo>
                  <a:cubicBezTo>
                    <a:pt x="3839768" y="598497"/>
                    <a:pt x="3830380" y="593803"/>
                    <a:pt x="3823339" y="586762"/>
                  </a:cubicBezTo>
                  <a:cubicBezTo>
                    <a:pt x="3816298" y="582068"/>
                    <a:pt x="3806909" y="575026"/>
                    <a:pt x="3799868" y="570332"/>
                  </a:cubicBezTo>
                  <a:cubicBezTo>
                    <a:pt x="3792827" y="565638"/>
                    <a:pt x="3783439" y="560944"/>
                    <a:pt x="3776398" y="556250"/>
                  </a:cubicBezTo>
                  <a:cubicBezTo>
                    <a:pt x="3767010" y="551556"/>
                    <a:pt x="3759968" y="546862"/>
                    <a:pt x="3750580" y="539821"/>
                  </a:cubicBezTo>
                  <a:cubicBezTo>
                    <a:pt x="3743539" y="535127"/>
                    <a:pt x="3734151" y="530433"/>
                    <a:pt x="3724763" y="525738"/>
                  </a:cubicBezTo>
                  <a:cubicBezTo>
                    <a:pt x="3715375" y="521044"/>
                    <a:pt x="3708333" y="516350"/>
                    <a:pt x="3698945" y="511656"/>
                  </a:cubicBezTo>
                  <a:cubicBezTo>
                    <a:pt x="3691904" y="506962"/>
                    <a:pt x="3682516" y="502268"/>
                    <a:pt x="3673128" y="497574"/>
                  </a:cubicBezTo>
                  <a:cubicBezTo>
                    <a:pt x="3668434" y="495227"/>
                    <a:pt x="3666086" y="492880"/>
                    <a:pt x="3661392" y="490533"/>
                  </a:cubicBezTo>
                  <a:cubicBezTo>
                    <a:pt x="3661392" y="490533"/>
                    <a:pt x="3661392" y="488186"/>
                    <a:pt x="3663740" y="488186"/>
                  </a:cubicBezTo>
                  <a:cubicBezTo>
                    <a:pt x="3670781" y="490533"/>
                    <a:pt x="3677822" y="490533"/>
                    <a:pt x="3682516" y="492880"/>
                  </a:cubicBezTo>
                  <a:cubicBezTo>
                    <a:pt x="3687210" y="492880"/>
                    <a:pt x="3689557" y="492880"/>
                    <a:pt x="3694251" y="495227"/>
                  </a:cubicBezTo>
                  <a:close/>
                  <a:moveTo>
                    <a:pt x="4299789" y="952901"/>
                  </a:moveTo>
                  <a:cubicBezTo>
                    <a:pt x="4306830" y="962289"/>
                    <a:pt x="4316218" y="971677"/>
                    <a:pt x="4323260" y="983412"/>
                  </a:cubicBezTo>
                  <a:cubicBezTo>
                    <a:pt x="4327954" y="990454"/>
                    <a:pt x="4332648" y="995148"/>
                    <a:pt x="4337342" y="1002189"/>
                  </a:cubicBezTo>
                  <a:cubicBezTo>
                    <a:pt x="4344383" y="1011577"/>
                    <a:pt x="4351424" y="1020965"/>
                    <a:pt x="4358465" y="1030353"/>
                  </a:cubicBezTo>
                  <a:cubicBezTo>
                    <a:pt x="4363159" y="1037394"/>
                    <a:pt x="4367854" y="1044436"/>
                    <a:pt x="4372548" y="1051477"/>
                  </a:cubicBezTo>
                  <a:cubicBezTo>
                    <a:pt x="4379589" y="1060865"/>
                    <a:pt x="4384283" y="1070253"/>
                    <a:pt x="4391324" y="1079641"/>
                  </a:cubicBezTo>
                  <a:cubicBezTo>
                    <a:pt x="4396018" y="1086683"/>
                    <a:pt x="4400712" y="1093724"/>
                    <a:pt x="4405406" y="1100765"/>
                  </a:cubicBezTo>
                  <a:cubicBezTo>
                    <a:pt x="4412447" y="1110153"/>
                    <a:pt x="4417141" y="1119541"/>
                    <a:pt x="4424183" y="1128929"/>
                  </a:cubicBezTo>
                  <a:cubicBezTo>
                    <a:pt x="4428877" y="1135970"/>
                    <a:pt x="4433571" y="1143012"/>
                    <a:pt x="4438265" y="1150053"/>
                  </a:cubicBezTo>
                  <a:cubicBezTo>
                    <a:pt x="4438265" y="1152400"/>
                    <a:pt x="4440612" y="1154747"/>
                    <a:pt x="4440612" y="1154747"/>
                  </a:cubicBezTo>
                  <a:cubicBezTo>
                    <a:pt x="4414795" y="1119541"/>
                    <a:pt x="4386630" y="1086683"/>
                    <a:pt x="4358465" y="1053824"/>
                  </a:cubicBezTo>
                  <a:cubicBezTo>
                    <a:pt x="4346730" y="1039742"/>
                    <a:pt x="4334995" y="1025659"/>
                    <a:pt x="4320913" y="1011577"/>
                  </a:cubicBezTo>
                  <a:cubicBezTo>
                    <a:pt x="4318566" y="1009230"/>
                    <a:pt x="4313872" y="1004536"/>
                    <a:pt x="4311524" y="1002189"/>
                  </a:cubicBezTo>
                  <a:cubicBezTo>
                    <a:pt x="4302136" y="992801"/>
                    <a:pt x="4292748" y="981065"/>
                    <a:pt x="4283360" y="971677"/>
                  </a:cubicBezTo>
                  <a:cubicBezTo>
                    <a:pt x="4278666" y="966983"/>
                    <a:pt x="4273972" y="962289"/>
                    <a:pt x="4269277" y="957595"/>
                  </a:cubicBezTo>
                  <a:cubicBezTo>
                    <a:pt x="4259889" y="948207"/>
                    <a:pt x="4252848" y="938819"/>
                    <a:pt x="4243460" y="931777"/>
                  </a:cubicBezTo>
                  <a:cubicBezTo>
                    <a:pt x="4238766" y="927083"/>
                    <a:pt x="4234072" y="922389"/>
                    <a:pt x="4227031" y="917695"/>
                  </a:cubicBezTo>
                  <a:cubicBezTo>
                    <a:pt x="4222337" y="913001"/>
                    <a:pt x="4219990" y="910654"/>
                    <a:pt x="4215296" y="905960"/>
                  </a:cubicBezTo>
                  <a:cubicBezTo>
                    <a:pt x="4217643" y="905960"/>
                    <a:pt x="4217643" y="903613"/>
                    <a:pt x="4219990" y="903613"/>
                  </a:cubicBezTo>
                  <a:cubicBezTo>
                    <a:pt x="4219990" y="903613"/>
                    <a:pt x="4222337" y="903613"/>
                    <a:pt x="4222337" y="901266"/>
                  </a:cubicBezTo>
                  <a:cubicBezTo>
                    <a:pt x="4224684" y="901266"/>
                    <a:pt x="4227031" y="898919"/>
                    <a:pt x="4229378" y="898919"/>
                  </a:cubicBezTo>
                  <a:cubicBezTo>
                    <a:pt x="4229378" y="898919"/>
                    <a:pt x="4229378" y="898919"/>
                    <a:pt x="4229378" y="898919"/>
                  </a:cubicBezTo>
                  <a:cubicBezTo>
                    <a:pt x="4231725" y="908307"/>
                    <a:pt x="4238766" y="913001"/>
                    <a:pt x="4248154" y="913001"/>
                  </a:cubicBezTo>
                  <a:cubicBezTo>
                    <a:pt x="4252848" y="913001"/>
                    <a:pt x="4257542" y="910654"/>
                    <a:pt x="4259889" y="908307"/>
                  </a:cubicBezTo>
                  <a:cubicBezTo>
                    <a:pt x="4266931" y="917695"/>
                    <a:pt x="4276319" y="927083"/>
                    <a:pt x="4283360" y="938819"/>
                  </a:cubicBezTo>
                  <a:cubicBezTo>
                    <a:pt x="4292748" y="941166"/>
                    <a:pt x="4295095" y="945860"/>
                    <a:pt x="4299789" y="952901"/>
                  </a:cubicBezTo>
                  <a:close/>
                  <a:moveTo>
                    <a:pt x="4487553" y="1218117"/>
                  </a:moveTo>
                  <a:cubicBezTo>
                    <a:pt x="4492247" y="1225158"/>
                    <a:pt x="4496941" y="1229852"/>
                    <a:pt x="4499288" y="1236893"/>
                  </a:cubicBezTo>
                  <a:cubicBezTo>
                    <a:pt x="4506329" y="1246282"/>
                    <a:pt x="4511023" y="1253323"/>
                    <a:pt x="4518065" y="1262711"/>
                  </a:cubicBezTo>
                  <a:cubicBezTo>
                    <a:pt x="4522759" y="1267405"/>
                    <a:pt x="4525106" y="1274446"/>
                    <a:pt x="4529800" y="1279140"/>
                  </a:cubicBezTo>
                  <a:cubicBezTo>
                    <a:pt x="4534494" y="1288529"/>
                    <a:pt x="4541535" y="1297917"/>
                    <a:pt x="4546229" y="1304958"/>
                  </a:cubicBezTo>
                  <a:cubicBezTo>
                    <a:pt x="4550923" y="1309652"/>
                    <a:pt x="4553270" y="1316693"/>
                    <a:pt x="4557964" y="1321387"/>
                  </a:cubicBezTo>
                  <a:cubicBezTo>
                    <a:pt x="4557964" y="1323734"/>
                    <a:pt x="4560311" y="1326081"/>
                    <a:pt x="4560311" y="1326081"/>
                  </a:cubicBezTo>
                  <a:cubicBezTo>
                    <a:pt x="4557964" y="1328428"/>
                    <a:pt x="4557964" y="1333122"/>
                    <a:pt x="4557964" y="1335469"/>
                  </a:cubicBezTo>
                  <a:cubicBezTo>
                    <a:pt x="4557964" y="1347205"/>
                    <a:pt x="4567353" y="1356593"/>
                    <a:pt x="4579088" y="1356593"/>
                  </a:cubicBezTo>
                  <a:cubicBezTo>
                    <a:pt x="4579088" y="1356593"/>
                    <a:pt x="4579088" y="1356593"/>
                    <a:pt x="4581435" y="1356593"/>
                  </a:cubicBezTo>
                  <a:cubicBezTo>
                    <a:pt x="4583782" y="1358940"/>
                    <a:pt x="4586129" y="1361287"/>
                    <a:pt x="4586129" y="1365981"/>
                  </a:cubicBezTo>
                  <a:cubicBezTo>
                    <a:pt x="4590823" y="1373022"/>
                    <a:pt x="4595517" y="1382410"/>
                    <a:pt x="4600211" y="1389451"/>
                  </a:cubicBezTo>
                  <a:cubicBezTo>
                    <a:pt x="4600211" y="1391799"/>
                    <a:pt x="4602558" y="1394146"/>
                    <a:pt x="4602558" y="1396493"/>
                  </a:cubicBezTo>
                  <a:cubicBezTo>
                    <a:pt x="4607252" y="1405881"/>
                    <a:pt x="4609599" y="1415269"/>
                    <a:pt x="4614294" y="1424657"/>
                  </a:cubicBezTo>
                  <a:cubicBezTo>
                    <a:pt x="4616640" y="1431698"/>
                    <a:pt x="4618988" y="1436392"/>
                    <a:pt x="4621334" y="1443434"/>
                  </a:cubicBezTo>
                  <a:cubicBezTo>
                    <a:pt x="4623682" y="1450475"/>
                    <a:pt x="4626029" y="1459863"/>
                    <a:pt x="4630723" y="1466904"/>
                  </a:cubicBezTo>
                  <a:cubicBezTo>
                    <a:pt x="4630723" y="1466904"/>
                    <a:pt x="4630723" y="1466904"/>
                    <a:pt x="4630723" y="1466904"/>
                  </a:cubicBezTo>
                  <a:cubicBezTo>
                    <a:pt x="4628376" y="1462210"/>
                    <a:pt x="4623682" y="1457516"/>
                    <a:pt x="4621334" y="1450475"/>
                  </a:cubicBezTo>
                  <a:cubicBezTo>
                    <a:pt x="4616640" y="1441087"/>
                    <a:pt x="4609599" y="1434045"/>
                    <a:pt x="4604905" y="1424657"/>
                  </a:cubicBezTo>
                  <a:cubicBezTo>
                    <a:pt x="4602558" y="1419963"/>
                    <a:pt x="4597864" y="1415269"/>
                    <a:pt x="4595517" y="1410575"/>
                  </a:cubicBezTo>
                  <a:cubicBezTo>
                    <a:pt x="4590823" y="1403534"/>
                    <a:pt x="4586129" y="1398840"/>
                    <a:pt x="4581435" y="1391799"/>
                  </a:cubicBezTo>
                  <a:cubicBezTo>
                    <a:pt x="4581435" y="1391799"/>
                    <a:pt x="4581435" y="1389451"/>
                    <a:pt x="4581435" y="1389451"/>
                  </a:cubicBezTo>
                  <a:cubicBezTo>
                    <a:pt x="4576741" y="1377716"/>
                    <a:pt x="4569699" y="1365981"/>
                    <a:pt x="4565005" y="1354246"/>
                  </a:cubicBezTo>
                  <a:cubicBezTo>
                    <a:pt x="4562658" y="1349552"/>
                    <a:pt x="4560311" y="1342511"/>
                    <a:pt x="4555617" y="1337817"/>
                  </a:cubicBezTo>
                  <a:cubicBezTo>
                    <a:pt x="4546229" y="1321387"/>
                    <a:pt x="4536841" y="1302611"/>
                    <a:pt x="4527453" y="1286181"/>
                  </a:cubicBezTo>
                  <a:cubicBezTo>
                    <a:pt x="4518065" y="1269752"/>
                    <a:pt x="4508676" y="1250976"/>
                    <a:pt x="4499288" y="1234546"/>
                  </a:cubicBezTo>
                  <a:cubicBezTo>
                    <a:pt x="4494594" y="1227505"/>
                    <a:pt x="4492247" y="1222811"/>
                    <a:pt x="4487553" y="1215770"/>
                  </a:cubicBezTo>
                  <a:cubicBezTo>
                    <a:pt x="4482859" y="1206382"/>
                    <a:pt x="4478165" y="1199341"/>
                    <a:pt x="4471124" y="1189953"/>
                  </a:cubicBezTo>
                  <a:cubicBezTo>
                    <a:pt x="4471124" y="1189953"/>
                    <a:pt x="4471124" y="1192300"/>
                    <a:pt x="4473471" y="1192300"/>
                  </a:cubicBezTo>
                  <a:cubicBezTo>
                    <a:pt x="4475818" y="1201688"/>
                    <a:pt x="4480512" y="1211076"/>
                    <a:pt x="4487553" y="1218117"/>
                  </a:cubicBezTo>
                  <a:close/>
                  <a:moveTo>
                    <a:pt x="4616640" y="1412922"/>
                  </a:moveTo>
                  <a:cubicBezTo>
                    <a:pt x="4621334" y="1424657"/>
                    <a:pt x="4628376" y="1434045"/>
                    <a:pt x="4633070" y="1445781"/>
                  </a:cubicBezTo>
                  <a:cubicBezTo>
                    <a:pt x="4637764" y="1455169"/>
                    <a:pt x="4642458" y="1464557"/>
                    <a:pt x="4647152" y="1473945"/>
                  </a:cubicBezTo>
                  <a:cubicBezTo>
                    <a:pt x="4651846" y="1483333"/>
                    <a:pt x="4656540" y="1492722"/>
                    <a:pt x="4658887" y="1502110"/>
                  </a:cubicBezTo>
                  <a:cubicBezTo>
                    <a:pt x="4656540" y="1499763"/>
                    <a:pt x="4656540" y="1495069"/>
                    <a:pt x="4654193" y="1492722"/>
                  </a:cubicBezTo>
                  <a:cubicBezTo>
                    <a:pt x="4651846" y="1488027"/>
                    <a:pt x="4649499" y="1483333"/>
                    <a:pt x="4647152" y="1478639"/>
                  </a:cubicBezTo>
                  <a:cubicBezTo>
                    <a:pt x="4637764" y="1462210"/>
                    <a:pt x="4628376" y="1443434"/>
                    <a:pt x="4618988" y="1427004"/>
                  </a:cubicBezTo>
                  <a:cubicBezTo>
                    <a:pt x="4611946" y="1408228"/>
                    <a:pt x="4602558" y="1391799"/>
                    <a:pt x="4593170" y="1373022"/>
                  </a:cubicBezTo>
                  <a:cubicBezTo>
                    <a:pt x="4593170" y="1373022"/>
                    <a:pt x="4593170" y="1373022"/>
                    <a:pt x="4593170" y="1370675"/>
                  </a:cubicBezTo>
                  <a:cubicBezTo>
                    <a:pt x="4595517" y="1375369"/>
                    <a:pt x="4597864" y="1380063"/>
                    <a:pt x="4600211" y="1384757"/>
                  </a:cubicBezTo>
                  <a:cubicBezTo>
                    <a:pt x="4607252" y="1394146"/>
                    <a:pt x="4611946" y="1403534"/>
                    <a:pt x="4616640" y="1412922"/>
                  </a:cubicBezTo>
                  <a:close/>
                  <a:moveTo>
                    <a:pt x="4719911" y="1640586"/>
                  </a:moveTo>
                  <a:cubicBezTo>
                    <a:pt x="4722257" y="1647627"/>
                    <a:pt x="4724605" y="1652321"/>
                    <a:pt x="4726952" y="1659362"/>
                  </a:cubicBezTo>
                  <a:cubicBezTo>
                    <a:pt x="4729299" y="1664056"/>
                    <a:pt x="4731646" y="1668750"/>
                    <a:pt x="4731646" y="1673444"/>
                  </a:cubicBezTo>
                  <a:cubicBezTo>
                    <a:pt x="4729299" y="1666403"/>
                    <a:pt x="4726952" y="1661709"/>
                    <a:pt x="4724605" y="1654668"/>
                  </a:cubicBezTo>
                  <a:cubicBezTo>
                    <a:pt x="4722257" y="1649974"/>
                    <a:pt x="4719911" y="1645280"/>
                    <a:pt x="4719911" y="1640586"/>
                  </a:cubicBezTo>
                  <a:cubicBezTo>
                    <a:pt x="4717563" y="1640586"/>
                    <a:pt x="4717563" y="1638238"/>
                    <a:pt x="4717563" y="1635891"/>
                  </a:cubicBezTo>
                  <a:cubicBezTo>
                    <a:pt x="4712869" y="1626503"/>
                    <a:pt x="4710522" y="1614768"/>
                    <a:pt x="4705828" y="1605380"/>
                  </a:cubicBezTo>
                  <a:cubicBezTo>
                    <a:pt x="4705828" y="1607727"/>
                    <a:pt x="4708175" y="1610074"/>
                    <a:pt x="4708175" y="1612421"/>
                  </a:cubicBezTo>
                  <a:cubicBezTo>
                    <a:pt x="4710522" y="1621809"/>
                    <a:pt x="4715216" y="1631197"/>
                    <a:pt x="4719911" y="1640586"/>
                  </a:cubicBezTo>
                  <a:close/>
                  <a:moveTo>
                    <a:pt x="4809098" y="2060707"/>
                  </a:moveTo>
                  <a:cubicBezTo>
                    <a:pt x="4809098" y="2063054"/>
                    <a:pt x="4809098" y="2063054"/>
                    <a:pt x="4809098" y="2060707"/>
                  </a:cubicBezTo>
                  <a:cubicBezTo>
                    <a:pt x="4809098" y="2077136"/>
                    <a:pt x="4809098" y="2088871"/>
                    <a:pt x="4809098" y="2102954"/>
                  </a:cubicBezTo>
                  <a:cubicBezTo>
                    <a:pt x="4809098" y="2100607"/>
                    <a:pt x="4809098" y="2098260"/>
                    <a:pt x="4809098" y="2098260"/>
                  </a:cubicBezTo>
                  <a:cubicBezTo>
                    <a:pt x="4809098" y="2093565"/>
                    <a:pt x="4809098" y="2086524"/>
                    <a:pt x="4809098" y="2081830"/>
                  </a:cubicBezTo>
                  <a:cubicBezTo>
                    <a:pt x="4809098" y="2074789"/>
                    <a:pt x="4809098" y="2067748"/>
                    <a:pt x="4806751" y="2063054"/>
                  </a:cubicBezTo>
                  <a:cubicBezTo>
                    <a:pt x="4806751" y="2058360"/>
                    <a:pt x="4806751" y="2053666"/>
                    <a:pt x="4806751" y="2046624"/>
                  </a:cubicBezTo>
                  <a:cubicBezTo>
                    <a:pt x="4806751" y="2039583"/>
                    <a:pt x="4806751" y="2034889"/>
                    <a:pt x="4804404" y="2027848"/>
                  </a:cubicBezTo>
                  <a:cubicBezTo>
                    <a:pt x="4804404" y="2023154"/>
                    <a:pt x="4804404" y="2018460"/>
                    <a:pt x="4802057" y="2013766"/>
                  </a:cubicBezTo>
                  <a:cubicBezTo>
                    <a:pt x="4802057" y="2006725"/>
                    <a:pt x="4802057" y="1999684"/>
                    <a:pt x="4799710" y="1994990"/>
                  </a:cubicBezTo>
                  <a:cubicBezTo>
                    <a:pt x="4799710" y="1992643"/>
                    <a:pt x="4799710" y="1990295"/>
                    <a:pt x="4799710" y="1985601"/>
                  </a:cubicBezTo>
                  <a:cubicBezTo>
                    <a:pt x="4802057" y="1990295"/>
                    <a:pt x="4806751" y="1992643"/>
                    <a:pt x="4811445" y="1992643"/>
                  </a:cubicBezTo>
                  <a:cubicBezTo>
                    <a:pt x="4811445" y="1994990"/>
                    <a:pt x="4811445" y="1997337"/>
                    <a:pt x="4811445" y="1999684"/>
                  </a:cubicBezTo>
                  <a:cubicBezTo>
                    <a:pt x="4811445" y="2002031"/>
                    <a:pt x="4811445" y="2004378"/>
                    <a:pt x="4811445" y="2004378"/>
                  </a:cubicBezTo>
                  <a:cubicBezTo>
                    <a:pt x="4811445" y="2009072"/>
                    <a:pt x="4811445" y="2011419"/>
                    <a:pt x="4811445" y="2016113"/>
                  </a:cubicBezTo>
                  <a:cubicBezTo>
                    <a:pt x="4811445" y="2016113"/>
                    <a:pt x="4811445" y="2016113"/>
                    <a:pt x="4811445" y="2016113"/>
                  </a:cubicBezTo>
                  <a:cubicBezTo>
                    <a:pt x="4809098" y="2018460"/>
                    <a:pt x="4806751" y="2023154"/>
                    <a:pt x="4806751" y="2027848"/>
                  </a:cubicBezTo>
                  <a:cubicBezTo>
                    <a:pt x="4806751" y="2032542"/>
                    <a:pt x="4809098" y="2034889"/>
                    <a:pt x="4809098" y="2037236"/>
                  </a:cubicBezTo>
                  <a:cubicBezTo>
                    <a:pt x="4809098" y="2037236"/>
                    <a:pt x="4809098" y="2039583"/>
                    <a:pt x="4809098" y="2039583"/>
                  </a:cubicBezTo>
                  <a:cubicBezTo>
                    <a:pt x="4809098" y="2048971"/>
                    <a:pt x="4809098" y="2056013"/>
                    <a:pt x="4809098" y="2060707"/>
                  </a:cubicBezTo>
                  <a:close/>
                  <a:moveTo>
                    <a:pt x="4802057" y="2161630"/>
                  </a:moveTo>
                  <a:cubicBezTo>
                    <a:pt x="4804404" y="2185100"/>
                    <a:pt x="4809098" y="2208571"/>
                    <a:pt x="4809098" y="2232041"/>
                  </a:cubicBezTo>
                  <a:cubicBezTo>
                    <a:pt x="4809098" y="2232041"/>
                    <a:pt x="4809098" y="2232041"/>
                    <a:pt x="4809098" y="2232041"/>
                  </a:cubicBezTo>
                  <a:cubicBezTo>
                    <a:pt x="4811445" y="2246123"/>
                    <a:pt x="4811445" y="2262553"/>
                    <a:pt x="4811445" y="2276635"/>
                  </a:cubicBezTo>
                  <a:cubicBezTo>
                    <a:pt x="4811445" y="2276635"/>
                    <a:pt x="4809098" y="2276635"/>
                    <a:pt x="4809098" y="2276635"/>
                  </a:cubicBezTo>
                  <a:cubicBezTo>
                    <a:pt x="4809098" y="2276635"/>
                    <a:pt x="4809098" y="2276635"/>
                    <a:pt x="4809098" y="2276635"/>
                  </a:cubicBezTo>
                  <a:cubicBezTo>
                    <a:pt x="4806751" y="2257859"/>
                    <a:pt x="4806751" y="2239082"/>
                    <a:pt x="4804404" y="2220306"/>
                  </a:cubicBezTo>
                  <a:cubicBezTo>
                    <a:pt x="4804404" y="2213265"/>
                    <a:pt x="4802057" y="2206224"/>
                    <a:pt x="4802057" y="2196836"/>
                  </a:cubicBezTo>
                  <a:cubicBezTo>
                    <a:pt x="4799710" y="2180406"/>
                    <a:pt x="4797363" y="2161630"/>
                    <a:pt x="4795016" y="2145201"/>
                  </a:cubicBezTo>
                  <a:cubicBezTo>
                    <a:pt x="4797363" y="2147548"/>
                    <a:pt x="4799710" y="2147548"/>
                    <a:pt x="4799710" y="2149895"/>
                  </a:cubicBezTo>
                  <a:cubicBezTo>
                    <a:pt x="4799710" y="2149895"/>
                    <a:pt x="4799710" y="2152242"/>
                    <a:pt x="4799710" y="2152242"/>
                  </a:cubicBezTo>
                  <a:cubicBezTo>
                    <a:pt x="4799710" y="2156936"/>
                    <a:pt x="4802057" y="2159283"/>
                    <a:pt x="4802057" y="2161630"/>
                  </a:cubicBezTo>
                  <a:close/>
                  <a:moveTo>
                    <a:pt x="4785628" y="2145201"/>
                  </a:moveTo>
                  <a:cubicBezTo>
                    <a:pt x="4783281" y="2131118"/>
                    <a:pt x="4778587" y="2119383"/>
                    <a:pt x="4776240" y="2105301"/>
                  </a:cubicBezTo>
                  <a:cubicBezTo>
                    <a:pt x="4776240" y="2102954"/>
                    <a:pt x="4773892" y="2100607"/>
                    <a:pt x="4773892" y="2098260"/>
                  </a:cubicBezTo>
                  <a:cubicBezTo>
                    <a:pt x="4769198" y="2084177"/>
                    <a:pt x="4766852" y="2072442"/>
                    <a:pt x="4762157" y="2060707"/>
                  </a:cubicBezTo>
                  <a:cubicBezTo>
                    <a:pt x="4762157" y="2060707"/>
                    <a:pt x="4762157" y="2060707"/>
                    <a:pt x="4762157" y="2060707"/>
                  </a:cubicBezTo>
                  <a:cubicBezTo>
                    <a:pt x="4757463" y="2048971"/>
                    <a:pt x="4752769" y="2037236"/>
                    <a:pt x="4748075" y="2025501"/>
                  </a:cubicBezTo>
                  <a:cubicBezTo>
                    <a:pt x="4748075" y="2023154"/>
                    <a:pt x="4745728" y="2020807"/>
                    <a:pt x="4745728" y="2018460"/>
                  </a:cubicBezTo>
                  <a:cubicBezTo>
                    <a:pt x="4741034" y="2006725"/>
                    <a:pt x="4736340" y="1997337"/>
                    <a:pt x="4731646" y="1985601"/>
                  </a:cubicBezTo>
                  <a:cubicBezTo>
                    <a:pt x="4731646" y="1983254"/>
                    <a:pt x="4729299" y="1980907"/>
                    <a:pt x="4729299" y="1980907"/>
                  </a:cubicBezTo>
                  <a:cubicBezTo>
                    <a:pt x="4724605" y="1971519"/>
                    <a:pt x="4719911" y="1962131"/>
                    <a:pt x="4715216" y="1952743"/>
                  </a:cubicBezTo>
                  <a:cubicBezTo>
                    <a:pt x="4715216" y="1950396"/>
                    <a:pt x="4712869" y="1950396"/>
                    <a:pt x="4712869" y="1948049"/>
                  </a:cubicBezTo>
                  <a:cubicBezTo>
                    <a:pt x="4708175" y="1938660"/>
                    <a:pt x="4701134" y="1929272"/>
                    <a:pt x="4696440" y="1919884"/>
                  </a:cubicBezTo>
                  <a:cubicBezTo>
                    <a:pt x="4694093" y="1917537"/>
                    <a:pt x="4694093" y="1915190"/>
                    <a:pt x="4691746" y="1915190"/>
                  </a:cubicBezTo>
                  <a:cubicBezTo>
                    <a:pt x="4689399" y="1912843"/>
                    <a:pt x="4687052" y="1908149"/>
                    <a:pt x="4684705" y="1905802"/>
                  </a:cubicBezTo>
                  <a:cubicBezTo>
                    <a:pt x="4689399" y="1901108"/>
                    <a:pt x="4691746" y="1896413"/>
                    <a:pt x="4691746" y="1889372"/>
                  </a:cubicBezTo>
                  <a:cubicBezTo>
                    <a:pt x="4691746" y="1877637"/>
                    <a:pt x="4682358" y="1868249"/>
                    <a:pt x="4670623" y="1868249"/>
                  </a:cubicBezTo>
                  <a:cubicBezTo>
                    <a:pt x="4670623" y="1868249"/>
                    <a:pt x="4668275" y="1868249"/>
                    <a:pt x="4668275" y="1868249"/>
                  </a:cubicBezTo>
                  <a:cubicBezTo>
                    <a:pt x="4665929" y="1856514"/>
                    <a:pt x="4665929" y="1847126"/>
                    <a:pt x="4663581" y="1837737"/>
                  </a:cubicBezTo>
                  <a:cubicBezTo>
                    <a:pt x="4663581" y="1835390"/>
                    <a:pt x="4663581" y="1833043"/>
                    <a:pt x="4663581" y="1830696"/>
                  </a:cubicBezTo>
                  <a:cubicBezTo>
                    <a:pt x="4663581" y="1826002"/>
                    <a:pt x="4661234" y="1821308"/>
                    <a:pt x="4661234" y="1816614"/>
                  </a:cubicBezTo>
                  <a:cubicBezTo>
                    <a:pt x="4661234" y="1811920"/>
                    <a:pt x="4658887" y="1807226"/>
                    <a:pt x="4658887" y="1802532"/>
                  </a:cubicBezTo>
                  <a:cubicBezTo>
                    <a:pt x="4658887" y="1800185"/>
                    <a:pt x="4658887" y="1797838"/>
                    <a:pt x="4658887" y="1795491"/>
                  </a:cubicBezTo>
                  <a:cubicBezTo>
                    <a:pt x="4658887" y="1795491"/>
                    <a:pt x="4658887" y="1795491"/>
                    <a:pt x="4658887" y="1795491"/>
                  </a:cubicBezTo>
                  <a:cubicBezTo>
                    <a:pt x="4661234" y="1795491"/>
                    <a:pt x="4663581" y="1795491"/>
                    <a:pt x="4663581" y="1793144"/>
                  </a:cubicBezTo>
                  <a:cubicBezTo>
                    <a:pt x="4670623" y="1804879"/>
                    <a:pt x="4675317" y="1816614"/>
                    <a:pt x="4682358" y="1828349"/>
                  </a:cubicBezTo>
                  <a:cubicBezTo>
                    <a:pt x="4684705" y="1833043"/>
                    <a:pt x="4687052" y="1837737"/>
                    <a:pt x="4689399" y="1842432"/>
                  </a:cubicBezTo>
                  <a:cubicBezTo>
                    <a:pt x="4696440" y="1854167"/>
                    <a:pt x="4701134" y="1868249"/>
                    <a:pt x="4708175" y="1882331"/>
                  </a:cubicBezTo>
                  <a:cubicBezTo>
                    <a:pt x="4710522" y="1889372"/>
                    <a:pt x="4712869" y="1896413"/>
                    <a:pt x="4717563" y="1901108"/>
                  </a:cubicBezTo>
                  <a:cubicBezTo>
                    <a:pt x="4722257" y="1912843"/>
                    <a:pt x="4726952" y="1926925"/>
                    <a:pt x="4731646" y="1938660"/>
                  </a:cubicBezTo>
                  <a:cubicBezTo>
                    <a:pt x="4733993" y="1945702"/>
                    <a:pt x="4736340" y="1952743"/>
                    <a:pt x="4738687" y="1959784"/>
                  </a:cubicBezTo>
                  <a:cubicBezTo>
                    <a:pt x="4743381" y="1973866"/>
                    <a:pt x="4748075" y="1987948"/>
                    <a:pt x="4752769" y="2002031"/>
                  </a:cubicBezTo>
                  <a:cubicBezTo>
                    <a:pt x="4755116" y="2006725"/>
                    <a:pt x="4757463" y="2013766"/>
                    <a:pt x="4757463" y="2018460"/>
                  </a:cubicBezTo>
                  <a:cubicBezTo>
                    <a:pt x="4764504" y="2039583"/>
                    <a:pt x="4769198" y="2058360"/>
                    <a:pt x="4773892" y="2079483"/>
                  </a:cubicBezTo>
                  <a:cubicBezTo>
                    <a:pt x="4773892" y="2081830"/>
                    <a:pt x="4776240" y="2086524"/>
                    <a:pt x="4776240" y="2088871"/>
                  </a:cubicBezTo>
                  <a:cubicBezTo>
                    <a:pt x="4778587" y="2107648"/>
                    <a:pt x="4783281" y="2126424"/>
                    <a:pt x="4785628" y="2145201"/>
                  </a:cubicBezTo>
                  <a:cubicBezTo>
                    <a:pt x="4787975" y="2152242"/>
                    <a:pt x="4790322" y="2159283"/>
                    <a:pt x="4790322" y="2166324"/>
                  </a:cubicBezTo>
                  <a:cubicBezTo>
                    <a:pt x="4790322" y="2171018"/>
                    <a:pt x="4792669" y="2175712"/>
                    <a:pt x="4792669" y="2180406"/>
                  </a:cubicBezTo>
                  <a:cubicBezTo>
                    <a:pt x="4790322" y="2168671"/>
                    <a:pt x="4787975" y="2159283"/>
                    <a:pt x="4785628" y="2149895"/>
                  </a:cubicBezTo>
                  <a:cubicBezTo>
                    <a:pt x="4785628" y="2147548"/>
                    <a:pt x="4785628" y="2147548"/>
                    <a:pt x="4785628" y="2145201"/>
                  </a:cubicBezTo>
                  <a:close/>
                  <a:moveTo>
                    <a:pt x="4672970" y="1950396"/>
                  </a:moveTo>
                  <a:cubicBezTo>
                    <a:pt x="4672970" y="1959784"/>
                    <a:pt x="4675317" y="1969172"/>
                    <a:pt x="4675317" y="1978560"/>
                  </a:cubicBezTo>
                  <a:cubicBezTo>
                    <a:pt x="4675317" y="1987948"/>
                    <a:pt x="4677664" y="1994990"/>
                    <a:pt x="4677664" y="2004378"/>
                  </a:cubicBezTo>
                  <a:cubicBezTo>
                    <a:pt x="4677664" y="2013766"/>
                    <a:pt x="4680011" y="2020807"/>
                    <a:pt x="4680011" y="2030195"/>
                  </a:cubicBezTo>
                  <a:cubicBezTo>
                    <a:pt x="4680011" y="2039583"/>
                    <a:pt x="4682358" y="2046624"/>
                    <a:pt x="4682358" y="2056013"/>
                  </a:cubicBezTo>
                  <a:cubicBezTo>
                    <a:pt x="4682358" y="2065401"/>
                    <a:pt x="4684705" y="2072442"/>
                    <a:pt x="4684705" y="2081830"/>
                  </a:cubicBezTo>
                  <a:cubicBezTo>
                    <a:pt x="4684705" y="2088871"/>
                    <a:pt x="4687052" y="2098260"/>
                    <a:pt x="4687052" y="2105301"/>
                  </a:cubicBezTo>
                  <a:cubicBezTo>
                    <a:pt x="4689399" y="2114689"/>
                    <a:pt x="4689399" y="2121730"/>
                    <a:pt x="4691746" y="2128771"/>
                  </a:cubicBezTo>
                  <a:cubicBezTo>
                    <a:pt x="4691746" y="2135812"/>
                    <a:pt x="4694093" y="2142853"/>
                    <a:pt x="4694093" y="2149895"/>
                  </a:cubicBezTo>
                  <a:cubicBezTo>
                    <a:pt x="4696440" y="2159283"/>
                    <a:pt x="4696440" y="2166324"/>
                    <a:pt x="4698787" y="2175712"/>
                  </a:cubicBezTo>
                  <a:cubicBezTo>
                    <a:pt x="4698787" y="2182753"/>
                    <a:pt x="4701134" y="2189794"/>
                    <a:pt x="4701134" y="2194489"/>
                  </a:cubicBezTo>
                  <a:cubicBezTo>
                    <a:pt x="4703481" y="2203877"/>
                    <a:pt x="4703481" y="2213265"/>
                    <a:pt x="4705828" y="2220306"/>
                  </a:cubicBezTo>
                  <a:cubicBezTo>
                    <a:pt x="4705828" y="2225000"/>
                    <a:pt x="4708175" y="2232041"/>
                    <a:pt x="4708175" y="2236735"/>
                  </a:cubicBezTo>
                  <a:cubicBezTo>
                    <a:pt x="4710522" y="2243776"/>
                    <a:pt x="4710522" y="2250818"/>
                    <a:pt x="4712869" y="2257859"/>
                  </a:cubicBezTo>
                  <a:cubicBezTo>
                    <a:pt x="4703481" y="2260206"/>
                    <a:pt x="4696440" y="2267247"/>
                    <a:pt x="4696440" y="2276635"/>
                  </a:cubicBezTo>
                  <a:cubicBezTo>
                    <a:pt x="4696440" y="2288370"/>
                    <a:pt x="4705828" y="2297759"/>
                    <a:pt x="4717563" y="2297759"/>
                  </a:cubicBezTo>
                  <a:cubicBezTo>
                    <a:pt x="4719911" y="2297759"/>
                    <a:pt x="4719911" y="2297759"/>
                    <a:pt x="4722257" y="2297759"/>
                  </a:cubicBezTo>
                  <a:cubicBezTo>
                    <a:pt x="4722257" y="2302453"/>
                    <a:pt x="4724605" y="2304800"/>
                    <a:pt x="4724605" y="2309494"/>
                  </a:cubicBezTo>
                  <a:cubicBezTo>
                    <a:pt x="4724605" y="2309494"/>
                    <a:pt x="4724605" y="2311841"/>
                    <a:pt x="4724605" y="2311841"/>
                  </a:cubicBezTo>
                  <a:cubicBezTo>
                    <a:pt x="4724605" y="2316535"/>
                    <a:pt x="4726952" y="2318882"/>
                    <a:pt x="4726952" y="2323576"/>
                  </a:cubicBezTo>
                  <a:cubicBezTo>
                    <a:pt x="4726952" y="2325923"/>
                    <a:pt x="4726952" y="2325923"/>
                    <a:pt x="4726952" y="2328270"/>
                  </a:cubicBezTo>
                  <a:cubicBezTo>
                    <a:pt x="4726952" y="2332964"/>
                    <a:pt x="4729299" y="2335311"/>
                    <a:pt x="4729299" y="2340005"/>
                  </a:cubicBezTo>
                  <a:cubicBezTo>
                    <a:pt x="4729299" y="2342352"/>
                    <a:pt x="4729299" y="2342352"/>
                    <a:pt x="4731646" y="2344700"/>
                  </a:cubicBezTo>
                  <a:cubicBezTo>
                    <a:pt x="4731646" y="2347047"/>
                    <a:pt x="4733993" y="2351741"/>
                    <a:pt x="4733993" y="2354088"/>
                  </a:cubicBezTo>
                  <a:cubicBezTo>
                    <a:pt x="4733993" y="2356435"/>
                    <a:pt x="4733993" y="2356435"/>
                    <a:pt x="4736340" y="2358782"/>
                  </a:cubicBezTo>
                  <a:cubicBezTo>
                    <a:pt x="4736340" y="2361129"/>
                    <a:pt x="4738687" y="2363476"/>
                    <a:pt x="4738687" y="2368170"/>
                  </a:cubicBezTo>
                  <a:cubicBezTo>
                    <a:pt x="4738687" y="2370517"/>
                    <a:pt x="4738687" y="2370517"/>
                    <a:pt x="4741034" y="2372864"/>
                  </a:cubicBezTo>
                  <a:cubicBezTo>
                    <a:pt x="4741034" y="2375211"/>
                    <a:pt x="4743381" y="2377558"/>
                    <a:pt x="4743381" y="2379905"/>
                  </a:cubicBezTo>
                  <a:cubicBezTo>
                    <a:pt x="4743381" y="2382252"/>
                    <a:pt x="4743381" y="2382252"/>
                    <a:pt x="4745728" y="2384599"/>
                  </a:cubicBezTo>
                  <a:cubicBezTo>
                    <a:pt x="4745728" y="2386946"/>
                    <a:pt x="4748075" y="2389293"/>
                    <a:pt x="4748075" y="2391640"/>
                  </a:cubicBezTo>
                  <a:cubicBezTo>
                    <a:pt x="4748075" y="2393987"/>
                    <a:pt x="4750422" y="2393987"/>
                    <a:pt x="4750422" y="2396334"/>
                  </a:cubicBezTo>
                  <a:cubicBezTo>
                    <a:pt x="4750422" y="2398681"/>
                    <a:pt x="4752769" y="2401028"/>
                    <a:pt x="4752769" y="2403376"/>
                  </a:cubicBezTo>
                  <a:cubicBezTo>
                    <a:pt x="4752769" y="2405723"/>
                    <a:pt x="4755116" y="2405723"/>
                    <a:pt x="4755116" y="2408070"/>
                  </a:cubicBezTo>
                  <a:cubicBezTo>
                    <a:pt x="4755116" y="2410417"/>
                    <a:pt x="4757463" y="2412764"/>
                    <a:pt x="4757463" y="2412764"/>
                  </a:cubicBezTo>
                  <a:cubicBezTo>
                    <a:pt x="4757463" y="2415111"/>
                    <a:pt x="4759810" y="2415111"/>
                    <a:pt x="4759810" y="2417458"/>
                  </a:cubicBezTo>
                  <a:cubicBezTo>
                    <a:pt x="4759810" y="2419805"/>
                    <a:pt x="4762157" y="2419805"/>
                    <a:pt x="4762157" y="2422152"/>
                  </a:cubicBezTo>
                  <a:cubicBezTo>
                    <a:pt x="4762157" y="2422152"/>
                    <a:pt x="4764504" y="2424499"/>
                    <a:pt x="4764504" y="2424499"/>
                  </a:cubicBezTo>
                  <a:cubicBezTo>
                    <a:pt x="4764504" y="2426846"/>
                    <a:pt x="4766852" y="2426846"/>
                    <a:pt x="4766852" y="2429193"/>
                  </a:cubicBezTo>
                  <a:cubicBezTo>
                    <a:pt x="4766852" y="2429193"/>
                    <a:pt x="4769198" y="2431540"/>
                    <a:pt x="4769198" y="2431540"/>
                  </a:cubicBezTo>
                  <a:cubicBezTo>
                    <a:pt x="4769198" y="2431540"/>
                    <a:pt x="4771546" y="2433887"/>
                    <a:pt x="4771546" y="2433887"/>
                  </a:cubicBezTo>
                  <a:cubicBezTo>
                    <a:pt x="4771546" y="2433887"/>
                    <a:pt x="4771546" y="2433887"/>
                    <a:pt x="4771546" y="2433887"/>
                  </a:cubicBezTo>
                  <a:cubicBezTo>
                    <a:pt x="4769198" y="2436234"/>
                    <a:pt x="4769198" y="2438581"/>
                    <a:pt x="4769198" y="2443275"/>
                  </a:cubicBezTo>
                  <a:cubicBezTo>
                    <a:pt x="4769198" y="2445622"/>
                    <a:pt x="4769198" y="2450317"/>
                    <a:pt x="4771546" y="2452664"/>
                  </a:cubicBezTo>
                  <a:cubicBezTo>
                    <a:pt x="4771546" y="2452664"/>
                    <a:pt x="4769198" y="2452664"/>
                    <a:pt x="4769198" y="2452664"/>
                  </a:cubicBezTo>
                  <a:cubicBezTo>
                    <a:pt x="4766852" y="2452664"/>
                    <a:pt x="4766852" y="2455011"/>
                    <a:pt x="4764504" y="2455011"/>
                  </a:cubicBezTo>
                  <a:cubicBezTo>
                    <a:pt x="4762157" y="2455011"/>
                    <a:pt x="4757463" y="2457358"/>
                    <a:pt x="4755116" y="2457358"/>
                  </a:cubicBezTo>
                  <a:cubicBezTo>
                    <a:pt x="4752769" y="2457358"/>
                    <a:pt x="4752769" y="2457358"/>
                    <a:pt x="4750422" y="2457358"/>
                  </a:cubicBezTo>
                  <a:cubicBezTo>
                    <a:pt x="4745728" y="2457358"/>
                    <a:pt x="4741034" y="2457358"/>
                    <a:pt x="4736340" y="2457358"/>
                  </a:cubicBezTo>
                  <a:cubicBezTo>
                    <a:pt x="4733993" y="2457358"/>
                    <a:pt x="4731646" y="2457358"/>
                    <a:pt x="4729299" y="2457358"/>
                  </a:cubicBezTo>
                  <a:cubicBezTo>
                    <a:pt x="4729299" y="2457358"/>
                    <a:pt x="4729299" y="2457358"/>
                    <a:pt x="4729299" y="2455011"/>
                  </a:cubicBezTo>
                  <a:cubicBezTo>
                    <a:pt x="4729299" y="2443275"/>
                    <a:pt x="4719911" y="2433887"/>
                    <a:pt x="4708175" y="2433887"/>
                  </a:cubicBezTo>
                  <a:cubicBezTo>
                    <a:pt x="4705828" y="2433887"/>
                    <a:pt x="4705828" y="2433887"/>
                    <a:pt x="4703481" y="2433887"/>
                  </a:cubicBezTo>
                  <a:cubicBezTo>
                    <a:pt x="4701134" y="2419805"/>
                    <a:pt x="4696440" y="2408070"/>
                    <a:pt x="4694093" y="2393987"/>
                  </a:cubicBezTo>
                  <a:cubicBezTo>
                    <a:pt x="4694093" y="2391640"/>
                    <a:pt x="4694093" y="2389293"/>
                    <a:pt x="4691746" y="2384599"/>
                  </a:cubicBezTo>
                  <a:cubicBezTo>
                    <a:pt x="4689399" y="2377558"/>
                    <a:pt x="4689399" y="2370517"/>
                    <a:pt x="4687052" y="2361129"/>
                  </a:cubicBezTo>
                  <a:cubicBezTo>
                    <a:pt x="4687052" y="2356435"/>
                    <a:pt x="4684705" y="2354088"/>
                    <a:pt x="4684705" y="2349394"/>
                  </a:cubicBezTo>
                  <a:cubicBezTo>
                    <a:pt x="4684705" y="2342352"/>
                    <a:pt x="4682358" y="2335311"/>
                    <a:pt x="4682358" y="2328270"/>
                  </a:cubicBezTo>
                  <a:cubicBezTo>
                    <a:pt x="4682358" y="2323576"/>
                    <a:pt x="4680011" y="2318882"/>
                    <a:pt x="4680011" y="2314188"/>
                  </a:cubicBezTo>
                  <a:cubicBezTo>
                    <a:pt x="4680011" y="2307147"/>
                    <a:pt x="4677664" y="2300106"/>
                    <a:pt x="4677664" y="2293064"/>
                  </a:cubicBezTo>
                  <a:cubicBezTo>
                    <a:pt x="4677664" y="2288370"/>
                    <a:pt x="4675317" y="2283676"/>
                    <a:pt x="4675317" y="2278982"/>
                  </a:cubicBezTo>
                  <a:cubicBezTo>
                    <a:pt x="4675317" y="2271941"/>
                    <a:pt x="4672970" y="2264900"/>
                    <a:pt x="4672970" y="2260206"/>
                  </a:cubicBezTo>
                  <a:cubicBezTo>
                    <a:pt x="4672970" y="2255512"/>
                    <a:pt x="4672970" y="2250818"/>
                    <a:pt x="4670623" y="2246123"/>
                  </a:cubicBezTo>
                  <a:cubicBezTo>
                    <a:pt x="4670623" y="2239082"/>
                    <a:pt x="4668275" y="2232041"/>
                    <a:pt x="4668275" y="2227347"/>
                  </a:cubicBezTo>
                  <a:cubicBezTo>
                    <a:pt x="4668275" y="2222653"/>
                    <a:pt x="4668275" y="2215612"/>
                    <a:pt x="4665929" y="2210918"/>
                  </a:cubicBezTo>
                  <a:cubicBezTo>
                    <a:pt x="4665929" y="2203877"/>
                    <a:pt x="4663581" y="2196836"/>
                    <a:pt x="4663581" y="2192142"/>
                  </a:cubicBezTo>
                  <a:cubicBezTo>
                    <a:pt x="4663581" y="2187447"/>
                    <a:pt x="4663581" y="2180406"/>
                    <a:pt x="4661234" y="2175712"/>
                  </a:cubicBezTo>
                  <a:cubicBezTo>
                    <a:pt x="4661234" y="2168671"/>
                    <a:pt x="4661234" y="2161630"/>
                    <a:pt x="4658887" y="2154589"/>
                  </a:cubicBezTo>
                  <a:cubicBezTo>
                    <a:pt x="4658887" y="2149895"/>
                    <a:pt x="4658887" y="2142853"/>
                    <a:pt x="4658887" y="2138159"/>
                  </a:cubicBezTo>
                  <a:cubicBezTo>
                    <a:pt x="4658887" y="2131118"/>
                    <a:pt x="4658887" y="2124077"/>
                    <a:pt x="4658887" y="2117036"/>
                  </a:cubicBezTo>
                  <a:cubicBezTo>
                    <a:pt x="4658887" y="2112342"/>
                    <a:pt x="4658887" y="2105301"/>
                    <a:pt x="4658887" y="2100607"/>
                  </a:cubicBezTo>
                  <a:cubicBezTo>
                    <a:pt x="4658887" y="2093565"/>
                    <a:pt x="4658887" y="2086524"/>
                    <a:pt x="4658887" y="2079483"/>
                  </a:cubicBezTo>
                  <a:cubicBezTo>
                    <a:pt x="4658887" y="2074789"/>
                    <a:pt x="4658887" y="2067748"/>
                    <a:pt x="4658887" y="2063054"/>
                  </a:cubicBezTo>
                  <a:cubicBezTo>
                    <a:pt x="4658887" y="2056013"/>
                    <a:pt x="4658887" y="2048971"/>
                    <a:pt x="4658887" y="2041930"/>
                  </a:cubicBezTo>
                  <a:cubicBezTo>
                    <a:pt x="4658887" y="2034889"/>
                    <a:pt x="4658887" y="2030195"/>
                    <a:pt x="4658887" y="2023154"/>
                  </a:cubicBezTo>
                  <a:cubicBezTo>
                    <a:pt x="4658887" y="2016113"/>
                    <a:pt x="4658887" y="2009072"/>
                    <a:pt x="4658887" y="2002031"/>
                  </a:cubicBezTo>
                  <a:cubicBezTo>
                    <a:pt x="4658887" y="1994990"/>
                    <a:pt x="4658887" y="1990295"/>
                    <a:pt x="4658887" y="1983254"/>
                  </a:cubicBezTo>
                  <a:cubicBezTo>
                    <a:pt x="4658887" y="1976213"/>
                    <a:pt x="4658887" y="1969172"/>
                    <a:pt x="4658887" y="1962131"/>
                  </a:cubicBezTo>
                  <a:cubicBezTo>
                    <a:pt x="4658887" y="1955090"/>
                    <a:pt x="4658887" y="1950396"/>
                    <a:pt x="4658887" y="1943354"/>
                  </a:cubicBezTo>
                  <a:cubicBezTo>
                    <a:pt x="4658887" y="1936313"/>
                    <a:pt x="4658887" y="1929272"/>
                    <a:pt x="4658887" y="1922231"/>
                  </a:cubicBezTo>
                  <a:cubicBezTo>
                    <a:pt x="4658887" y="1915190"/>
                    <a:pt x="4658887" y="1910496"/>
                    <a:pt x="4658887" y="1903455"/>
                  </a:cubicBezTo>
                  <a:cubicBezTo>
                    <a:pt x="4658887" y="1901108"/>
                    <a:pt x="4658887" y="1898761"/>
                    <a:pt x="4658887" y="1894066"/>
                  </a:cubicBezTo>
                  <a:cubicBezTo>
                    <a:pt x="4658887" y="1894066"/>
                    <a:pt x="4658887" y="1894066"/>
                    <a:pt x="4658887" y="1894066"/>
                  </a:cubicBezTo>
                  <a:cubicBezTo>
                    <a:pt x="4658887" y="1901108"/>
                    <a:pt x="4658887" y="1905802"/>
                    <a:pt x="4661234" y="1912843"/>
                  </a:cubicBezTo>
                  <a:cubicBezTo>
                    <a:pt x="4670623" y="1933966"/>
                    <a:pt x="4670623" y="1943354"/>
                    <a:pt x="4672970" y="1950396"/>
                  </a:cubicBezTo>
                  <a:close/>
                  <a:moveTo>
                    <a:pt x="4809098" y="2710839"/>
                  </a:moveTo>
                  <a:cubicBezTo>
                    <a:pt x="4809098" y="2724921"/>
                    <a:pt x="4806751" y="2739003"/>
                    <a:pt x="4804404" y="2750738"/>
                  </a:cubicBezTo>
                  <a:cubicBezTo>
                    <a:pt x="4804404" y="2755433"/>
                    <a:pt x="4804404" y="2760127"/>
                    <a:pt x="4802057" y="2764821"/>
                  </a:cubicBezTo>
                  <a:cubicBezTo>
                    <a:pt x="4799710" y="2783597"/>
                    <a:pt x="4797363" y="2800026"/>
                    <a:pt x="4795016" y="2818803"/>
                  </a:cubicBezTo>
                  <a:cubicBezTo>
                    <a:pt x="4795016" y="2823497"/>
                    <a:pt x="4792669" y="2828191"/>
                    <a:pt x="4792669" y="2832885"/>
                  </a:cubicBezTo>
                  <a:cubicBezTo>
                    <a:pt x="4790322" y="2846967"/>
                    <a:pt x="4787975" y="2861050"/>
                    <a:pt x="4785628" y="2872785"/>
                  </a:cubicBezTo>
                  <a:cubicBezTo>
                    <a:pt x="4785628" y="2879826"/>
                    <a:pt x="4783281" y="2884520"/>
                    <a:pt x="4783281" y="2891561"/>
                  </a:cubicBezTo>
                  <a:cubicBezTo>
                    <a:pt x="4780934" y="2903296"/>
                    <a:pt x="4778587" y="2915032"/>
                    <a:pt x="4776240" y="2926767"/>
                  </a:cubicBezTo>
                  <a:cubicBezTo>
                    <a:pt x="4773892" y="2933808"/>
                    <a:pt x="4773892" y="2940849"/>
                    <a:pt x="4771546" y="2947890"/>
                  </a:cubicBezTo>
                  <a:cubicBezTo>
                    <a:pt x="4769198" y="2959626"/>
                    <a:pt x="4766852" y="2969014"/>
                    <a:pt x="4764504" y="2980749"/>
                  </a:cubicBezTo>
                  <a:cubicBezTo>
                    <a:pt x="4762157" y="2987790"/>
                    <a:pt x="4762157" y="2994831"/>
                    <a:pt x="4759810" y="3001873"/>
                  </a:cubicBezTo>
                  <a:cubicBezTo>
                    <a:pt x="4757463" y="3011261"/>
                    <a:pt x="4755116" y="3022996"/>
                    <a:pt x="4752769" y="3032384"/>
                  </a:cubicBezTo>
                  <a:cubicBezTo>
                    <a:pt x="4750422" y="3039425"/>
                    <a:pt x="4750422" y="3046466"/>
                    <a:pt x="4748075" y="3053507"/>
                  </a:cubicBezTo>
                  <a:cubicBezTo>
                    <a:pt x="4745728" y="3062896"/>
                    <a:pt x="4743381" y="3074631"/>
                    <a:pt x="4741034" y="3084019"/>
                  </a:cubicBezTo>
                  <a:cubicBezTo>
                    <a:pt x="4738687" y="3091060"/>
                    <a:pt x="4736340" y="3098101"/>
                    <a:pt x="4736340" y="3105142"/>
                  </a:cubicBezTo>
                  <a:cubicBezTo>
                    <a:pt x="4733993" y="3114531"/>
                    <a:pt x="4731646" y="3126266"/>
                    <a:pt x="4726952" y="3135654"/>
                  </a:cubicBezTo>
                  <a:cubicBezTo>
                    <a:pt x="4724605" y="3142695"/>
                    <a:pt x="4722257" y="3149737"/>
                    <a:pt x="4719911" y="3156777"/>
                  </a:cubicBezTo>
                  <a:cubicBezTo>
                    <a:pt x="4717563" y="3168513"/>
                    <a:pt x="4712869" y="3177901"/>
                    <a:pt x="4710522" y="3187289"/>
                  </a:cubicBezTo>
                  <a:cubicBezTo>
                    <a:pt x="4708175" y="3194330"/>
                    <a:pt x="4705828" y="3201371"/>
                    <a:pt x="4703481" y="3208413"/>
                  </a:cubicBezTo>
                  <a:cubicBezTo>
                    <a:pt x="4698787" y="3220148"/>
                    <a:pt x="4696440" y="3231883"/>
                    <a:pt x="4691746" y="3243618"/>
                  </a:cubicBezTo>
                  <a:cubicBezTo>
                    <a:pt x="4689399" y="3248312"/>
                    <a:pt x="4687052" y="3255354"/>
                    <a:pt x="4687052" y="3260048"/>
                  </a:cubicBezTo>
                  <a:cubicBezTo>
                    <a:pt x="4687052" y="3260048"/>
                    <a:pt x="4687052" y="3260048"/>
                    <a:pt x="4687052" y="3260048"/>
                  </a:cubicBezTo>
                  <a:cubicBezTo>
                    <a:pt x="4689399" y="3250659"/>
                    <a:pt x="4691746" y="3241271"/>
                    <a:pt x="4694093" y="3231883"/>
                  </a:cubicBezTo>
                  <a:cubicBezTo>
                    <a:pt x="4698787" y="3217801"/>
                    <a:pt x="4703481" y="3203718"/>
                    <a:pt x="4705828" y="3187289"/>
                  </a:cubicBezTo>
                  <a:cubicBezTo>
                    <a:pt x="4710522" y="3168513"/>
                    <a:pt x="4715216" y="3149737"/>
                    <a:pt x="4719911" y="3130960"/>
                  </a:cubicBezTo>
                  <a:cubicBezTo>
                    <a:pt x="4724605" y="3116878"/>
                    <a:pt x="4726952" y="3100448"/>
                    <a:pt x="4731646" y="3086366"/>
                  </a:cubicBezTo>
                  <a:cubicBezTo>
                    <a:pt x="4736340" y="3067590"/>
                    <a:pt x="4741034" y="3046466"/>
                    <a:pt x="4743381" y="3027690"/>
                  </a:cubicBezTo>
                  <a:cubicBezTo>
                    <a:pt x="4745728" y="3013608"/>
                    <a:pt x="4750422" y="2999525"/>
                    <a:pt x="4752769" y="2983096"/>
                  </a:cubicBezTo>
                  <a:cubicBezTo>
                    <a:pt x="4757463" y="2961973"/>
                    <a:pt x="4759810" y="2943196"/>
                    <a:pt x="4764504" y="2922073"/>
                  </a:cubicBezTo>
                  <a:cubicBezTo>
                    <a:pt x="4766852" y="2907991"/>
                    <a:pt x="4769198" y="2893908"/>
                    <a:pt x="4771546" y="2879826"/>
                  </a:cubicBezTo>
                  <a:cubicBezTo>
                    <a:pt x="4773892" y="2856356"/>
                    <a:pt x="4778587" y="2835232"/>
                    <a:pt x="4780934" y="2811762"/>
                  </a:cubicBezTo>
                  <a:cubicBezTo>
                    <a:pt x="4783281" y="2800026"/>
                    <a:pt x="4785628" y="2785944"/>
                    <a:pt x="4785628" y="2774209"/>
                  </a:cubicBezTo>
                  <a:cubicBezTo>
                    <a:pt x="4787975" y="2746044"/>
                    <a:pt x="4792669" y="2717880"/>
                    <a:pt x="4795016" y="2687368"/>
                  </a:cubicBezTo>
                  <a:cubicBezTo>
                    <a:pt x="4795016" y="2680327"/>
                    <a:pt x="4797363" y="2673286"/>
                    <a:pt x="4797363" y="2666245"/>
                  </a:cubicBezTo>
                  <a:cubicBezTo>
                    <a:pt x="4797363" y="2661551"/>
                    <a:pt x="4797363" y="2654510"/>
                    <a:pt x="4799710" y="2649816"/>
                  </a:cubicBezTo>
                  <a:cubicBezTo>
                    <a:pt x="4802057" y="2652163"/>
                    <a:pt x="4802057" y="2654510"/>
                    <a:pt x="4804404" y="2656857"/>
                  </a:cubicBezTo>
                  <a:cubicBezTo>
                    <a:pt x="4804404" y="2666245"/>
                    <a:pt x="4802057" y="2675633"/>
                    <a:pt x="4802057" y="2685021"/>
                  </a:cubicBezTo>
                  <a:cubicBezTo>
                    <a:pt x="4809098" y="2699103"/>
                    <a:pt x="4809098" y="2706145"/>
                    <a:pt x="4809098" y="2710839"/>
                  </a:cubicBezTo>
                  <a:close/>
                  <a:moveTo>
                    <a:pt x="4696440" y="3262394"/>
                  </a:moveTo>
                  <a:cubicBezTo>
                    <a:pt x="4698787" y="3253006"/>
                    <a:pt x="4701134" y="3245965"/>
                    <a:pt x="4705828" y="3236577"/>
                  </a:cubicBezTo>
                  <a:cubicBezTo>
                    <a:pt x="4708175" y="3231883"/>
                    <a:pt x="4708175" y="3227189"/>
                    <a:pt x="4710522" y="3222495"/>
                  </a:cubicBezTo>
                  <a:cubicBezTo>
                    <a:pt x="4710522" y="3224842"/>
                    <a:pt x="4708175" y="3227189"/>
                    <a:pt x="4708175" y="3229536"/>
                  </a:cubicBezTo>
                  <a:cubicBezTo>
                    <a:pt x="4708175" y="3231883"/>
                    <a:pt x="4708175" y="3234230"/>
                    <a:pt x="4710522" y="3238924"/>
                  </a:cubicBezTo>
                  <a:cubicBezTo>
                    <a:pt x="4703481" y="3253006"/>
                    <a:pt x="4698787" y="3264742"/>
                    <a:pt x="4691746" y="3278824"/>
                  </a:cubicBezTo>
                  <a:cubicBezTo>
                    <a:pt x="4691746" y="3276477"/>
                    <a:pt x="4691746" y="3276477"/>
                    <a:pt x="4694093" y="3274130"/>
                  </a:cubicBezTo>
                  <a:cubicBezTo>
                    <a:pt x="4691746" y="3271783"/>
                    <a:pt x="4694093" y="3267089"/>
                    <a:pt x="4696440" y="3262394"/>
                  </a:cubicBezTo>
                  <a:close/>
                  <a:moveTo>
                    <a:pt x="4480512" y="3722416"/>
                  </a:moveTo>
                  <a:cubicBezTo>
                    <a:pt x="4473471" y="3731804"/>
                    <a:pt x="4466430" y="3741192"/>
                    <a:pt x="4459388" y="3748233"/>
                  </a:cubicBezTo>
                  <a:cubicBezTo>
                    <a:pt x="4454694" y="3752927"/>
                    <a:pt x="4450000" y="3757621"/>
                    <a:pt x="4445306" y="3762315"/>
                  </a:cubicBezTo>
                  <a:cubicBezTo>
                    <a:pt x="4438265" y="3769357"/>
                    <a:pt x="4431224" y="3776398"/>
                    <a:pt x="4424183" y="3783439"/>
                  </a:cubicBezTo>
                  <a:cubicBezTo>
                    <a:pt x="4419489" y="3788133"/>
                    <a:pt x="4414795" y="3792827"/>
                    <a:pt x="4410100" y="3797521"/>
                  </a:cubicBezTo>
                  <a:cubicBezTo>
                    <a:pt x="4403059" y="3804562"/>
                    <a:pt x="4396018" y="3811604"/>
                    <a:pt x="4388977" y="3816298"/>
                  </a:cubicBezTo>
                  <a:cubicBezTo>
                    <a:pt x="4384283" y="3820992"/>
                    <a:pt x="4381936" y="3823339"/>
                    <a:pt x="4377242" y="3825686"/>
                  </a:cubicBezTo>
                  <a:cubicBezTo>
                    <a:pt x="4379589" y="3820992"/>
                    <a:pt x="4384283" y="3818645"/>
                    <a:pt x="4386630" y="3813950"/>
                  </a:cubicBezTo>
                  <a:cubicBezTo>
                    <a:pt x="4391324" y="3806909"/>
                    <a:pt x="4398365" y="3799868"/>
                    <a:pt x="4403059" y="3792827"/>
                  </a:cubicBezTo>
                  <a:cubicBezTo>
                    <a:pt x="4407753" y="3785786"/>
                    <a:pt x="4412447" y="3781092"/>
                    <a:pt x="4417141" y="3774051"/>
                  </a:cubicBezTo>
                  <a:cubicBezTo>
                    <a:pt x="4424183" y="3764663"/>
                    <a:pt x="4431224" y="3755274"/>
                    <a:pt x="4438265" y="3743539"/>
                  </a:cubicBezTo>
                  <a:cubicBezTo>
                    <a:pt x="4445306" y="3734151"/>
                    <a:pt x="4450000" y="3727110"/>
                    <a:pt x="4457041" y="3717722"/>
                  </a:cubicBezTo>
                  <a:cubicBezTo>
                    <a:pt x="4464082" y="3708333"/>
                    <a:pt x="4471124" y="3698945"/>
                    <a:pt x="4475818" y="3689557"/>
                  </a:cubicBezTo>
                  <a:cubicBezTo>
                    <a:pt x="4480512" y="3682516"/>
                    <a:pt x="4482859" y="3677822"/>
                    <a:pt x="4487553" y="3670781"/>
                  </a:cubicBezTo>
                  <a:cubicBezTo>
                    <a:pt x="4487553" y="3668434"/>
                    <a:pt x="4489900" y="3668434"/>
                    <a:pt x="4489900" y="3666087"/>
                  </a:cubicBezTo>
                  <a:cubicBezTo>
                    <a:pt x="4489900" y="3666087"/>
                    <a:pt x="4489900" y="3666087"/>
                    <a:pt x="4489900" y="3666087"/>
                  </a:cubicBezTo>
                  <a:cubicBezTo>
                    <a:pt x="4494594" y="3659045"/>
                    <a:pt x="4499288" y="3654351"/>
                    <a:pt x="4503982" y="3647310"/>
                  </a:cubicBezTo>
                  <a:cubicBezTo>
                    <a:pt x="4508676" y="3642616"/>
                    <a:pt x="4511023" y="3637922"/>
                    <a:pt x="4513371" y="3633228"/>
                  </a:cubicBezTo>
                  <a:cubicBezTo>
                    <a:pt x="4515717" y="3630881"/>
                    <a:pt x="4515717" y="3628534"/>
                    <a:pt x="4518065" y="3626187"/>
                  </a:cubicBezTo>
                  <a:cubicBezTo>
                    <a:pt x="4520412" y="3621493"/>
                    <a:pt x="4522759" y="3619146"/>
                    <a:pt x="4527453" y="3614451"/>
                  </a:cubicBezTo>
                  <a:cubicBezTo>
                    <a:pt x="4536841" y="3602716"/>
                    <a:pt x="4543882" y="3590981"/>
                    <a:pt x="4553270" y="3576899"/>
                  </a:cubicBezTo>
                  <a:cubicBezTo>
                    <a:pt x="4555617" y="3574552"/>
                    <a:pt x="4555617" y="3572205"/>
                    <a:pt x="4557964" y="3569858"/>
                  </a:cubicBezTo>
                  <a:cubicBezTo>
                    <a:pt x="4565005" y="3560470"/>
                    <a:pt x="4572047" y="3548734"/>
                    <a:pt x="4579088" y="3536999"/>
                  </a:cubicBezTo>
                  <a:cubicBezTo>
                    <a:pt x="4581435" y="3539346"/>
                    <a:pt x="4581435" y="3541693"/>
                    <a:pt x="4586129" y="3544040"/>
                  </a:cubicBezTo>
                  <a:cubicBezTo>
                    <a:pt x="4583782" y="3551081"/>
                    <a:pt x="4579088" y="3555775"/>
                    <a:pt x="4576741" y="3562816"/>
                  </a:cubicBezTo>
                  <a:cubicBezTo>
                    <a:pt x="4572047" y="3569858"/>
                    <a:pt x="4567353" y="3579246"/>
                    <a:pt x="4562658" y="3586287"/>
                  </a:cubicBezTo>
                  <a:cubicBezTo>
                    <a:pt x="4553270" y="3605063"/>
                    <a:pt x="4541535" y="3623840"/>
                    <a:pt x="4529800" y="3642616"/>
                  </a:cubicBezTo>
                  <a:cubicBezTo>
                    <a:pt x="4527453" y="3640269"/>
                    <a:pt x="4522759" y="3640269"/>
                    <a:pt x="4520412" y="3640269"/>
                  </a:cubicBezTo>
                  <a:cubicBezTo>
                    <a:pt x="4508676" y="3640269"/>
                    <a:pt x="4499288" y="3649657"/>
                    <a:pt x="4499288" y="3661392"/>
                  </a:cubicBezTo>
                  <a:cubicBezTo>
                    <a:pt x="4499288" y="3668434"/>
                    <a:pt x="4501635" y="3673128"/>
                    <a:pt x="4506329" y="3677822"/>
                  </a:cubicBezTo>
                  <a:cubicBezTo>
                    <a:pt x="4499288" y="3687210"/>
                    <a:pt x="4494594" y="3696598"/>
                    <a:pt x="4487553" y="3703639"/>
                  </a:cubicBezTo>
                  <a:cubicBezTo>
                    <a:pt x="4487553" y="3713028"/>
                    <a:pt x="4485206" y="3717722"/>
                    <a:pt x="4480512" y="3722416"/>
                  </a:cubicBezTo>
                  <a:close/>
                  <a:moveTo>
                    <a:pt x="4316218" y="3898444"/>
                  </a:moveTo>
                  <a:cubicBezTo>
                    <a:pt x="4313872" y="3900791"/>
                    <a:pt x="4311524" y="3903138"/>
                    <a:pt x="4309178" y="3905485"/>
                  </a:cubicBezTo>
                  <a:cubicBezTo>
                    <a:pt x="4297442" y="3919567"/>
                    <a:pt x="4283360" y="3931303"/>
                    <a:pt x="4271625" y="3945385"/>
                  </a:cubicBezTo>
                  <a:cubicBezTo>
                    <a:pt x="4266931" y="3950079"/>
                    <a:pt x="4262237" y="3954773"/>
                    <a:pt x="4259889" y="3959468"/>
                  </a:cubicBezTo>
                  <a:cubicBezTo>
                    <a:pt x="4252848" y="3966508"/>
                    <a:pt x="4245807" y="3973550"/>
                    <a:pt x="4238766" y="3980591"/>
                  </a:cubicBezTo>
                  <a:cubicBezTo>
                    <a:pt x="4238766" y="3975897"/>
                    <a:pt x="4236419" y="3973550"/>
                    <a:pt x="4234072" y="3971203"/>
                  </a:cubicBezTo>
                  <a:cubicBezTo>
                    <a:pt x="4243460" y="3961814"/>
                    <a:pt x="4255195" y="3952426"/>
                    <a:pt x="4264583" y="3943038"/>
                  </a:cubicBezTo>
                  <a:cubicBezTo>
                    <a:pt x="4269277" y="3938344"/>
                    <a:pt x="4271625" y="3935997"/>
                    <a:pt x="4276319" y="3931303"/>
                  </a:cubicBezTo>
                  <a:cubicBezTo>
                    <a:pt x="4288054" y="3919567"/>
                    <a:pt x="4299789" y="3907832"/>
                    <a:pt x="4311524" y="3893750"/>
                  </a:cubicBezTo>
                  <a:cubicBezTo>
                    <a:pt x="4313872" y="3891403"/>
                    <a:pt x="4316218" y="3889056"/>
                    <a:pt x="4320913" y="3884362"/>
                  </a:cubicBezTo>
                  <a:cubicBezTo>
                    <a:pt x="4327954" y="3874974"/>
                    <a:pt x="4337342" y="3867932"/>
                    <a:pt x="4344383" y="3858544"/>
                  </a:cubicBezTo>
                  <a:cubicBezTo>
                    <a:pt x="4346730" y="3856197"/>
                    <a:pt x="4349077" y="3856197"/>
                    <a:pt x="4351424" y="3853850"/>
                  </a:cubicBezTo>
                  <a:cubicBezTo>
                    <a:pt x="4356118" y="3849156"/>
                    <a:pt x="4360812" y="3846809"/>
                    <a:pt x="4367854" y="3842115"/>
                  </a:cubicBezTo>
                  <a:cubicBezTo>
                    <a:pt x="4367854" y="3842115"/>
                    <a:pt x="4367854" y="3842115"/>
                    <a:pt x="4367854" y="3842115"/>
                  </a:cubicBezTo>
                  <a:cubicBezTo>
                    <a:pt x="4365507" y="3844462"/>
                    <a:pt x="4363159" y="3849156"/>
                    <a:pt x="4360812" y="3851503"/>
                  </a:cubicBezTo>
                  <a:cubicBezTo>
                    <a:pt x="4344383" y="3865586"/>
                    <a:pt x="4330301" y="3882015"/>
                    <a:pt x="4316218" y="3898444"/>
                  </a:cubicBezTo>
                  <a:close/>
                  <a:moveTo>
                    <a:pt x="4170701" y="4041614"/>
                  </a:moveTo>
                  <a:cubicBezTo>
                    <a:pt x="4163660" y="4051002"/>
                    <a:pt x="4154272" y="4060390"/>
                    <a:pt x="4147231" y="4069779"/>
                  </a:cubicBezTo>
                  <a:cubicBezTo>
                    <a:pt x="4140190" y="4076820"/>
                    <a:pt x="4133149" y="4086208"/>
                    <a:pt x="4126108" y="4093249"/>
                  </a:cubicBezTo>
                  <a:cubicBezTo>
                    <a:pt x="4119067" y="4102637"/>
                    <a:pt x="4109678" y="4112026"/>
                    <a:pt x="4100290" y="4121414"/>
                  </a:cubicBezTo>
                  <a:cubicBezTo>
                    <a:pt x="4093249" y="4128455"/>
                    <a:pt x="4086208" y="4137843"/>
                    <a:pt x="4079167" y="4144884"/>
                  </a:cubicBezTo>
                  <a:cubicBezTo>
                    <a:pt x="4069778" y="4154272"/>
                    <a:pt x="4062738" y="4163660"/>
                    <a:pt x="4053349" y="4173049"/>
                  </a:cubicBezTo>
                  <a:cubicBezTo>
                    <a:pt x="4046308" y="4180090"/>
                    <a:pt x="4039267" y="4187131"/>
                    <a:pt x="4032226" y="4194172"/>
                  </a:cubicBezTo>
                  <a:cubicBezTo>
                    <a:pt x="4022837" y="4203560"/>
                    <a:pt x="4013449" y="4212948"/>
                    <a:pt x="4004061" y="4222337"/>
                  </a:cubicBezTo>
                  <a:cubicBezTo>
                    <a:pt x="3997020" y="4229378"/>
                    <a:pt x="3989979" y="4236419"/>
                    <a:pt x="3982938" y="4243460"/>
                  </a:cubicBezTo>
                  <a:cubicBezTo>
                    <a:pt x="3973550" y="4252848"/>
                    <a:pt x="3964161" y="4262236"/>
                    <a:pt x="3954773" y="4271625"/>
                  </a:cubicBezTo>
                  <a:cubicBezTo>
                    <a:pt x="3947732" y="4278666"/>
                    <a:pt x="3940691" y="4283360"/>
                    <a:pt x="3935997" y="4290401"/>
                  </a:cubicBezTo>
                  <a:cubicBezTo>
                    <a:pt x="3926609" y="4299789"/>
                    <a:pt x="3917220" y="4309177"/>
                    <a:pt x="3905485" y="4316219"/>
                  </a:cubicBezTo>
                  <a:cubicBezTo>
                    <a:pt x="3898444" y="4323260"/>
                    <a:pt x="3891403" y="4327954"/>
                    <a:pt x="3886709" y="4334995"/>
                  </a:cubicBezTo>
                  <a:cubicBezTo>
                    <a:pt x="3877321" y="4344383"/>
                    <a:pt x="3865585" y="4353771"/>
                    <a:pt x="3856197" y="4360812"/>
                  </a:cubicBezTo>
                  <a:cubicBezTo>
                    <a:pt x="3849156" y="4365506"/>
                    <a:pt x="3844462" y="4372548"/>
                    <a:pt x="3837421" y="4377242"/>
                  </a:cubicBezTo>
                  <a:cubicBezTo>
                    <a:pt x="3830380" y="4381936"/>
                    <a:pt x="3825686" y="4386630"/>
                    <a:pt x="3818645" y="4393671"/>
                  </a:cubicBezTo>
                  <a:cubicBezTo>
                    <a:pt x="3813950" y="4396018"/>
                    <a:pt x="3809256" y="4398365"/>
                    <a:pt x="3804562" y="4400712"/>
                  </a:cubicBezTo>
                  <a:cubicBezTo>
                    <a:pt x="3799868" y="4403059"/>
                    <a:pt x="3795174" y="4405406"/>
                    <a:pt x="3790480" y="4407753"/>
                  </a:cubicBezTo>
                  <a:cubicBezTo>
                    <a:pt x="3783439" y="4410100"/>
                    <a:pt x="3774051" y="4414794"/>
                    <a:pt x="3767010" y="4417142"/>
                  </a:cubicBezTo>
                  <a:cubicBezTo>
                    <a:pt x="3762316" y="4419489"/>
                    <a:pt x="3759968" y="4419489"/>
                    <a:pt x="3755274" y="4421836"/>
                  </a:cubicBezTo>
                  <a:cubicBezTo>
                    <a:pt x="3748233" y="4424183"/>
                    <a:pt x="3743539" y="4426530"/>
                    <a:pt x="3736498" y="4428877"/>
                  </a:cubicBezTo>
                  <a:cubicBezTo>
                    <a:pt x="3736498" y="4426530"/>
                    <a:pt x="3734151" y="4426530"/>
                    <a:pt x="3734151" y="4424183"/>
                  </a:cubicBezTo>
                  <a:cubicBezTo>
                    <a:pt x="3741192" y="4419489"/>
                    <a:pt x="3748233" y="4412447"/>
                    <a:pt x="3755274" y="4405406"/>
                  </a:cubicBezTo>
                  <a:cubicBezTo>
                    <a:pt x="3767010" y="4396018"/>
                    <a:pt x="3776398" y="4388977"/>
                    <a:pt x="3788133" y="4379589"/>
                  </a:cubicBezTo>
                  <a:cubicBezTo>
                    <a:pt x="3799868" y="4370201"/>
                    <a:pt x="3813950" y="4358466"/>
                    <a:pt x="3825686" y="4349077"/>
                  </a:cubicBezTo>
                  <a:cubicBezTo>
                    <a:pt x="3835074" y="4339689"/>
                    <a:pt x="3844462" y="4332648"/>
                    <a:pt x="3856197" y="4323260"/>
                  </a:cubicBezTo>
                  <a:cubicBezTo>
                    <a:pt x="3870279" y="4311525"/>
                    <a:pt x="3882015" y="4299789"/>
                    <a:pt x="3896097" y="4288054"/>
                  </a:cubicBezTo>
                  <a:cubicBezTo>
                    <a:pt x="3905485" y="4281013"/>
                    <a:pt x="3912526" y="4271625"/>
                    <a:pt x="3921915" y="4264584"/>
                  </a:cubicBezTo>
                  <a:cubicBezTo>
                    <a:pt x="3935997" y="4250501"/>
                    <a:pt x="3952426" y="4236419"/>
                    <a:pt x="3966509" y="4219990"/>
                  </a:cubicBezTo>
                  <a:cubicBezTo>
                    <a:pt x="3973550" y="4212948"/>
                    <a:pt x="3980591" y="4208254"/>
                    <a:pt x="3985285" y="4201213"/>
                  </a:cubicBezTo>
                  <a:cubicBezTo>
                    <a:pt x="4022837" y="4163660"/>
                    <a:pt x="4060390" y="4123761"/>
                    <a:pt x="4097943" y="4081514"/>
                  </a:cubicBezTo>
                  <a:cubicBezTo>
                    <a:pt x="4100290" y="4079167"/>
                    <a:pt x="4104984" y="4076820"/>
                    <a:pt x="4107331" y="4074473"/>
                  </a:cubicBezTo>
                  <a:cubicBezTo>
                    <a:pt x="4114372" y="4067431"/>
                    <a:pt x="4123761" y="4062737"/>
                    <a:pt x="4130802" y="4055696"/>
                  </a:cubicBezTo>
                  <a:cubicBezTo>
                    <a:pt x="4140190" y="4048655"/>
                    <a:pt x="4149578" y="4039267"/>
                    <a:pt x="4158966" y="4032226"/>
                  </a:cubicBezTo>
                  <a:cubicBezTo>
                    <a:pt x="4166007" y="4025185"/>
                    <a:pt x="4175395" y="4018144"/>
                    <a:pt x="4182437" y="4013449"/>
                  </a:cubicBezTo>
                  <a:cubicBezTo>
                    <a:pt x="4184784" y="4011102"/>
                    <a:pt x="4187131" y="4011102"/>
                    <a:pt x="4187131" y="4008755"/>
                  </a:cubicBezTo>
                  <a:lnTo>
                    <a:pt x="4187131" y="4008755"/>
                  </a:lnTo>
                  <a:cubicBezTo>
                    <a:pt x="4187131" y="4011102"/>
                    <a:pt x="4187131" y="4013449"/>
                    <a:pt x="4189478" y="4015796"/>
                  </a:cubicBezTo>
                  <a:cubicBezTo>
                    <a:pt x="4189478" y="4015796"/>
                    <a:pt x="4187131" y="4018144"/>
                    <a:pt x="4187131" y="4018144"/>
                  </a:cubicBezTo>
                  <a:cubicBezTo>
                    <a:pt x="4184784" y="4025185"/>
                    <a:pt x="4177743" y="4034573"/>
                    <a:pt x="4170701" y="4041614"/>
                  </a:cubicBezTo>
                  <a:close/>
                  <a:moveTo>
                    <a:pt x="3675475" y="4480512"/>
                  </a:moveTo>
                  <a:cubicBezTo>
                    <a:pt x="3666086" y="4489900"/>
                    <a:pt x="3654351" y="4499288"/>
                    <a:pt x="3644963" y="4508676"/>
                  </a:cubicBezTo>
                  <a:cubicBezTo>
                    <a:pt x="3642616" y="4511024"/>
                    <a:pt x="3637922" y="4513370"/>
                    <a:pt x="3635575" y="4518064"/>
                  </a:cubicBezTo>
                  <a:cubicBezTo>
                    <a:pt x="3628534" y="4525106"/>
                    <a:pt x="3621493" y="4529800"/>
                    <a:pt x="3612104" y="4536841"/>
                  </a:cubicBezTo>
                  <a:cubicBezTo>
                    <a:pt x="3607410" y="4541535"/>
                    <a:pt x="3602716" y="4543882"/>
                    <a:pt x="3598022" y="4548576"/>
                  </a:cubicBezTo>
                  <a:cubicBezTo>
                    <a:pt x="3590981" y="4553270"/>
                    <a:pt x="3583940" y="4560311"/>
                    <a:pt x="3576899" y="4565005"/>
                  </a:cubicBezTo>
                  <a:cubicBezTo>
                    <a:pt x="3574552" y="4567352"/>
                    <a:pt x="3572205" y="4569700"/>
                    <a:pt x="3569858" y="4569700"/>
                  </a:cubicBezTo>
                  <a:cubicBezTo>
                    <a:pt x="3525264" y="4595517"/>
                    <a:pt x="3478323" y="4621335"/>
                    <a:pt x="3431382" y="4642458"/>
                  </a:cubicBezTo>
                  <a:cubicBezTo>
                    <a:pt x="3429035" y="4635417"/>
                    <a:pt x="3421994" y="4630723"/>
                    <a:pt x="3414953" y="4630723"/>
                  </a:cubicBezTo>
                  <a:cubicBezTo>
                    <a:pt x="3403217" y="4630723"/>
                    <a:pt x="3393829" y="4640111"/>
                    <a:pt x="3393829" y="4651846"/>
                  </a:cubicBezTo>
                  <a:cubicBezTo>
                    <a:pt x="3393829" y="4651846"/>
                    <a:pt x="3393829" y="4654193"/>
                    <a:pt x="3393829" y="4654193"/>
                  </a:cubicBezTo>
                  <a:cubicBezTo>
                    <a:pt x="3389135" y="4654193"/>
                    <a:pt x="3386788" y="4654193"/>
                    <a:pt x="3382094" y="4654193"/>
                  </a:cubicBezTo>
                  <a:cubicBezTo>
                    <a:pt x="3363318" y="4654193"/>
                    <a:pt x="3342194" y="4649499"/>
                    <a:pt x="3323418" y="4640111"/>
                  </a:cubicBezTo>
                  <a:cubicBezTo>
                    <a:pt x="3330459" y="4637764"/>
                    <a:pt x="3337500" y="4635417"/>
                    <a:pt x="3342194" y="4633070"/>
                  </a:cubicBezTo>
                  <a:cubicBezTo>
                    <a:pt x="3349235" y="4630723"/>
                    <a:pt x="3356276" y="4628376"/>
                    <a:pt x="3363318" y="4623681"/>
                  </a:cubicBezTo>
                  <a:cubicBezTo>
                    <a:pt x="3375053" y="4618987"/>
                    <a:pt x="3386788" y="4614293"/>
                    <a:pt x="3398523" y="4607252"/>
                  </a:cubicBezTo>
                  <a:cubicBezTo>
                    <a:pt x="3407911" y="4602558"/>
                    <a:pt x="3414953" y="4600211"/>
                    <a:pt x="3424341" y="4595517"/>
                  </a:cubicBezTo>
                  <a:cubicBezTo>
                    <a:pt x="3433729" y="4590823"/>
                    <a:pt x="3445464" y="4586129"/>
                    <a:pt x="3454852" y="4581435"/>
                  </a:cubicBezTo>
                  <a:cubicBezTo>
                    <a:pt x="3464241" y="4576741"/>
                    <a:pt x="3471282" y="4572047"/>
                    <a:pt x="3480670" y="4569700"/>
                  </a:cubicBezTo>
                  <a:cubicBezTo>
                    <a:pt x="3490058" y="4565005"/>
                    <a:pt x="3499446" y="4560311"/>
                    <a:pt x="3508834" y="4555617"/>
                  </a:cubicBezTo>
                  <a:cubicBezTo>
                    <a:pt x="3518223" y="4550923"/>
                    <a:pt x="3527611" y="4546229"/>
                    <a:pt x="3534652" y="4541535"/>
                  </a:cubicBezTo>
                  <a:cubicBezTo>
                    <a:pt x="3544040" y="4536841"/>
                    <a:pt x="3553428" y="4532147"/>
                    <a:pt x="3562817" y="4527453"/>
                  </a:cubicBezTo>
                  <a:cubicBezTo>
                    <a:pt x="3572205" y="4522759"/>
                    <a:pt x="3581593" y="4518064"/>
                    <a:pt x="3588634" y="4513370"/>
                  </a:cubicBezTo>
                  <a:cubicBezTo>
                    <a:pt x="3598022" y="4508676"/>
                    <a:pt x="3607410" y="4503982"/>
                    <a:pt x="3614452" y="4499288"/>
                  </a:cubicBezTo>
                  <a:cubicBezTo>
                    <a:pt x="3623840" y="4494594"/>
                    <a:pt x="3630881" y="4489900"/>
                    <a:pt x="3640269" y="4482859"/>
                  </a:cubicBezTo>
                  <a:cubicBezTo>
                    <a:pt x="3649657" y="4478165"/>
                    <a:pt x="3659045" y="4473471"/>
                    <a:pt x="3666086" y="4466429"/>
                  </a:cubicBezTo>
                  <a:cubicBezTo>
                    <a:pt x="3675475" y="4461735"/>
                    <a:pt x="3682516" y="4457041"/>
                    <a:pt x="3691904" y="4450000"/>
                  </a:cubicBezTo>
                  <a:cubicBezTo>
                    <a:pt x="3696598" y="4447653"/>
                    <a:pt x="3701292" y="4445306"/>
                    <a:pt x="3703639" y="4442959"/>
                  </a:cubicBezTo>
                  <a:cubicBezTo>
                    <a:pt x="3703639" y="4442959"/>
                    <a:pt x="3703639" y="4445306"/>
                    <a:pt x="3705986" y="4445306"/>
                  </a:cubicBezTo>
                  <a:cubicBezTo>
                    <a:pt x="3698945" y="4452347"/>
                    <a:pt x="3691904" y="4459388"/>
                    <a:pt x="3684863" y="4466429"/>
                  </a:cubicBezTo>
                  <a:cubicBezTo>
                    <a:pt x="3682516" y="4473471"/>
                    <a:pt x="3677822" y="4478165"/>
                    <a:pt x="3675475" y="4480512"/>
                  </a:cubicBezTo>
                  <a:close/>
                  <a:moveTo>
                    <a:pt x="3278824" y="4656540"/>
                  </a:moveTo>
                  <a:cubicBezTo>
                    <a:pt x="3269436" y="4661234"/>
                    <a:pt x="3257701" y="4663582"/>
                    <a:pt x="3248312" y="4668276"/>
                  </a:cubicBezTo>
                  <a:cubicBezTo>
                    <a:pt x="3238924" y="4670622"/>
                    <a:pt x="3231883" y="4675317"/>
                    <a:pt x="3222495" y="4677664"/>
                  </a:cubicBezTo>
                  <a:cubicBezTo>
                    <a:pt x="3210760" y="4682358"/>
                    <a:pt x="3201371" y="4684705"/>
                    <a:pt x="3189636" y="4689399"/>
                  </a:cubicBezTo>
                  <a:cubicBezTo>
                    <a:pt x="3180248" y="4691746"/>
                    <a:pt x="3173207" y="4696440"/>
                    <a:pt x="3163819" y="4698787"/>
                  </a:cubicBezTo>
                  <a:cubicBezTo>
                    <a:pt x="3152083" y="4703481"/>
                    <a:pt x="3142695" y="4705828"/>
                    <a:pt x="3130960" y="4710522"/>
                  </a:cubicBezTo>
                  <a:cubicBezTo>
                    <a:pt x="3121572" y="4712869"/>
                    <a:pt x="3114531" y="4715216"/>
                    <a:pt x="3105143" y="4717563"/>
                  </a:cubicBezTo>
                  <a:cubicBezTo>
                    <a:pt x="3093407" y="4722258"/>
                    <a:pt x="3084019" y="4724605"/>
                    <a:pt x="3072284" y="4726952"/>
                  </a:cubicBezTo>
                  <a:cubicBezTo>
                    <a:pt x="3062896" y="4729299"/>
                    <a:pt x="3055854" y="4731646"/>
                    <a:pt x="3046466" y="4733993"/>
                  </a:cubicBezTo>
                  <a:cubicBezTo>
                    <a:pt x="3034731" y="4736340"/>
                    <a:pt x="3022996" y="4741034"/>
                    <a:pt x="3011261" y="4743381"/>
                  </a:cubicBezTo>
                  <a:cubicBezTo>
                    <a:pt x="3004219" y="4745728"/>
                    <a:pt x="2994831" y="4748075"/>
                    <a:pt x="2987790" y="4750422"/>
                  </a:cubicBezTo>
                  <a:cubicBezTo>
                    <a:pt x="2976055" y="4752769"/>
                    <a:pt x="2964320" y="4755116"/>
                    <a:pt x="2952585" y="4759810"/>
                  </a:cubicBezTo>
                  <a:cubicBezTo>
                    <a:pt x="2945543" y="4762157"/>
                    <a:pt x="2936155" y="4764504"/>
                    <a:pt x="2929114" y="4766851"/>
                  </a:cubicBezTo>
                  <a:cubicBezTo>
                    <a:pt x="2917379" y="4769199"/>
                    <a:pt x="2905644" y="4771545"/>
                    <a:pt x="2893908" y="4773893"/>
                  </a:cubicBezTo>
                  <a:cubicBezTo>
                    <a:pt x="2886867" y="4776239"/>
                    <a:pt x="2877479" y="4776239"/>
                    <a:pt x="2870438" y="4778587"/>
                  </a:cubicBezTo>
                  <a:cubicBezTo>
                    <a:pt x="2856355" y="4780934"/>
                    <a:pt x="2844620" y="4783281"/>
                    <a:pt x="2830538" y="4785628"/>
                  </a:cubicBezTo>
                  <a:cubicBezTo>
                    <a:pt x="2830538" y="4783281"/>
                    <a:pt x="2828191" y="4778587"/>
                    <a:pt x="2825844" y="4776239"/>
                  </a:cubicBezTo>
                  <a:cubicBezTo>
                    <a:pt x="2828191" y="4773893"/>
                    <a:pt x="2828191" y="4773893"/>
                    <a:pt x="2830538" y="4771545"/>
                  </a:cubicBezTo>
                  <a:cubicBezTo>
                    <a:pt x="2832885" y="4769199"/>
                    <a:pt x="2837579" y="4766851"/>
                    <a:pt x="2839926" y="4762157"/>
                  </a:cubicBezTo>
                  <a:cubicBezTo>
                    <a:pt x="2844620" y="4757463"/>
                    <a:pt x="2846967" y="4755116"/>
                    <a:pt x="2851661" y="4750422"/>
                  </a:cubicBezTo>
                  <a:cubicBezTo>
                    <a:pt x="2854008" y="4748075"/>
                    <a:pt x="2856355" y="4745728"/>
                    <a:pt x="2861050" y="4741034"/>
                  </a:cubicBezTo>
                  <a:cubicBezTo>
                    <a:pt x="2865744" y="4736340"/>
                    <a:pt x="2868091" y="4731646"/>
                    <a:pt x="2872785" y="4729299"/>
                  </a:cubicBezTo>
                  <a:cubicBezTo>
                    <a:pt x="2875132" y="4726952"/>
                    <a:pt x="2877479" y="4722258"/>
                    <a:pt x="2879826" y="4719911"/>
                  </a:cubicBezTo>
                  <a:cubicBezTo>
                    <a:pt x="2884520" y="4715216"/>
                    <a:pt x="2886867" y="4710522"/>
                    <a:pt x="2891561" y="4705828"/>
                  </a:cubicBezTo>
                  <a:cubicBezTo>
                    <a:pt x="2893908" y="4703481"/>
                    <a:pt x="2896255" y="4698787"/>
                    <a:pt x="2898602" y="4696440"/>
                  </a:cubicBezTo>
                  <a:cubicBezTo>
                    <a:pt x="2903296" y="4691746"/>
                    <a:pt x="2905644" y="4684705"/>
                    <a:pt x="2910338" y="4680011"/>
                  </a:cubicBezTo>
                  <a:cubicBezTo>
                    <a:pt x="2912685" y="4677664"/>
                    <a:pt x="2915032" y="4672970"/>
                    <a:pt x="2917379" y="4670622"/>
                  </a:cubicBezTo>
                  <a:cubicBezTo>
                    <a:pt x="2922073" y="4665928"/>
                    <a:pt x="2924420" y="4658887"/>
                    <a:pt x="2929114" y="4651846"/>
                  </a:cubicBezTo>
                  <a:cubicBezTo>
                    <a:pt x="2931461" y="4649499"/>
                    <a:pt x="2933808" y="4644805"/>
                    <a:pt x="2936155" y="4642458"/>
                  </a:cubicBezTo>
                  <a:cubicBezTo>
                    <a:pt x="2940849" y="4635417"/>
                    <a:pt x="2945543" y="4628376"/>
                    <a:pt x="2947890" y="4623681"/>
                  </a:cubicBezTo>
                  <a:cubicBezTo>
                    <a:pt x="2947890" y="4621335"/>
                    <a:pt x="2950237" y="4621335"/>
                    <a:pt x="2950237" y="4621335"/>
                  </a:cubicBezTo>
                  <a:cubicBezTo>
                    <a:pt x="2954932" y="4621335"/>
                    <a:pt x="2961973" y="4621335"/>
                    <a:pt x="2966667" y="4621335"/>
                  </a:cubicBezTo>
                  <a:cubicBezTo>
                    <a:pt x="2973708" y="4621335"/>
                    <a:pt x="2983096" y="4621335"/>
                    <a:pt x="2990137" y="4618987"/>
                  </a:cubicBezTo>
                  <a:cubicBezTo>
                    <a:pt x="3001872" y="4618987"/>
                    <a:pt x="3013608" y="4616641"/>
                    <a:pt x="3022996" y="4616641"/>
                  </a:cubicBezTo>
                  <a:cubicBezTo>
                    <a:pt x="3032384" y="4616641"/>
                    <a:pt x="3039425" y="4614293"/>
                    <a:pt x="3048813" y="4614293"/>
                  </a:cubicBezTo>
                  <a:cubicBezTo>
                    <a:pt x="3060548" y="4614293"/>
                    <a:pt x="3069937" y="4611946"/>
                    <a:pt x="3081672" y="4611946"/>
                  </a:cubicBezTo>
                  <a:cubicBezTo>
                    <a:pt x="3091060" y="4611946"/>
                    <a:pt x="3098101" y="4609599"/>
                    <a:pt x="3107489" y="4609599"/>
                  </a:cubicBezTo>
                  <a:cubicBezTo>
                    <a:pt x="3116878" y="4607252"/>
                    <a:pt x="3128613" y="4607252"/>
                    <a:pt x="3138001" y="4604905"/>
                  </a:cubicBezTo>
                  <a:cubicBezTo>
                    <a:pt x="3147389" y="4604905"/>
                    <a:pt x="3154430" y="4602558"/>
                    <a:pt x="3163819" y="4600211"/>
                  </a:cubicBezTo>
                  <a:cubicBezTo>
                    <a:pt x="3173207" y="4597864"/>
                    <a:pt x="3184942" y="4597864"/>
                    <a:pt x="3194330" y="4595517"/>
                  </a:cubicBezTo>
                  <a:cubicBezTo>
                    <a:pt x="3203718" y="4593170"/>
                    <a:pt x="3210760" y="4593170"/>
                    <a:pt x="3217801" y="4590823"/>
                  </a:cubicBezTo>
                  <a:cubicBezTo>
                    <a:pt x="3224842" y="4588476"/>
                    <a:pt x="3231883" y="4588476"/>
                    <a:pt x="3238924" y="4588476"/>
                  </a:cubicBezTo>
                  <a:cubicBezTo>
                    <a:pt x="3264742" y="4611946"/>
                    <a:pt x="3290559" y="4628376"/>
                    <a:pt x="3316377" y="4640111"/>
                  </a:cubicBezTo>
                  <a:cubicBezTo>
                    <a:pt x="3311683" y="4642458"/>
                    <a:pt x="3306988" y="4642458"/>
                    <a:pt x="3304641" y="4644805"/>
                  </a:cubicBezTo>
                  <a:cubicBezTo>
                    <a:pt x="3295253" y="4649499"/>
                    <a:pt x="3288212" y="4654193"/>
                    <a:pt x="3278824" y="4656540"/>
                  </a:cubicBezTo>
                  <a:close/>
                  <a:moveTo>
                    <a:pt x="2713186" y="4813792"/>
                  </a:moveTo>
                  <a:cubicBezTo>
                    <a:pt x="2708492" y="4813792"/>
                    <a:pt x="2703797" y="4813792"/>
                    <a:pt x="2701450" y="4813792"/>
                  </a:cubicBezTo>
                  <a:cubicBezTo>
                    <a:pt x="2701450" y="4813792"/>
                    <a:pt x="2703797" y="4813792"/>
                    <a:pt x="2703797" y="4813792"/>
                  </a:cubicBezTo>
                  <a:cubicBezTo>
                    <a:pt x="2713186" y="4811445"/>
                    <a:pt x="2720227" y="4811445"/>
                    <a:pt x="2729615" y="4809098"/>
                  </a:cubicBezTo>
                  <a:cubicBezTo>
                    <a:pt x="2739003" y="4806751"/>
                    <a:pt x="2748391" y="4806751"/>
                    <a:pt x="2757780" y="4804404"/>
                  </a:cubicBezTo>
                  <a:cubicBezTo>
                    <a:pt x="2760127" y="4804404"/>
                    <a:pt x="2762474" y="4804404"/>
                    <a:pt x="2764821" y="4804404"/>
                  </a:cubicBezTo>
                  <a:cubicBezTo>
                    <a:pt x="2762474" y="4806751"/>
                    <a:pt x="2760127" y="4811445"/>
                    <a:pt x="2760127" y="4818486"/>
                  </a:cubicBezTo>
                  <a:cubicBezTo>
                    <a:pt x="2750738" y="4818486"/>
                    <a:pt x="2739003" y="4818486"/>
                    <a:pt x="2729615" y="4818486"/>
                  </a:cubicBezTo>
                  <a:cubicBezTo>
                    <a:pt x="2724921" y="4813792"/>
                    <a:pt x="2717880" y="4813792"/>
                    <a:pt x="2713186" y="4813792"/>
                  </a:cubicBezTo>
                  <a:close/>
                  <a:moveTo>
                    <a:pt x="2480828" y="4830222"/>
                  </a:moveTo>
                  <a:cubicBezTo>
                    <a:pt x="2469093" y="4830222"/>
                    <a:pt x="2455011" y="4830222"/>
                    <a:pt x="2443275" y="4832569"/>
                  </a:cubicBezTo>
                  <a:cubicBezTo>
                    <a:pt x="2438581" y="4832569"/>
                    <a:pt x="2431540" y="4832569"/>
                    <a:pt x="2426846" y="4832569"/>
                  </a:cubicBezTo>
                  <a:cubicBezTo>
                    <a:pt x="2408070" y="4832569"/>
                    <a:pt x="2389293" y="4832569"/>
                    <a:pt x="2370517" y="4832569"/>
                  </a:cubicBezTo>
                  <a:cubicBezTo>
                    <a:pt x="2351741" y="4832569"/>
                    <a:pt x="2332964" y="4832569"/>
                    <a:pt x="2314188" y="4832569"/>
                  </a:cubicBezTo>
                  <a:cubicBezTo>
                    <a:pt x="2307147" y="4832569"/>
                    <a:pt x="2302453" y="4832569"/>
                    <a:pt x="2297759" y="4832569"/>
                  </a:cubicBezTo>
                  <a:cubicBezTo>
                    <a:pt x="2283676" y="4832569"/>
                    <a:pt x="2271941" y="4832569"/>
                    <a:pt x="2257859" y="4830222"/>
                  </a:cubicBezTo>
                  <a:cubicBezTo>
                    <a:pt x="2250818" y="4830222"/>
                    <a:pt x="2243776" y="4830222"/>
                    <a:pt x="2236735" y="4827875"/>
                  </a:cubicBezTo>
                  <a:cubicBezTo>
                    <a:pt x="2225000" y="4827875"/>
                    <a:pt x="2213265" y="4825528"/>
                    <a:pt x="2201530" y="4825528"/>
                  </a:cubicBezTo>
                  <a:cubicBezTo>
                    <a:pt x="2194488" y="4825528"/>
                    <a:pt x="2187447" y="4823180"/>
                    <a:pt x="2180406" y="4823180"/>
                  </a:cubicBezTo>
                  <a:cubicBezTo>
                    <a:pt x="2168671" y="4823180"/>
                    <a:pt x="2156936" y="4820834"/>
                    <a:pt x="2147548" y="4820834"/>
                  </a:cubicBezTo>
                  <a:cubicBezTo>
                    <a:pt x="2140506" y="4820834"/>
                    <a:pt x="2131118" y="4818486"/>
                    <a:pt x="2124077" y="4818486"/>
                  </a:cubicBezTo>
                  <a:cubicBezTo>
                    <a:pt x="2112342" y="4818486"/>
                    <a:pt x="2102954" y="4816140"/>
                    <a:pt x="2091218" y="4813792"/>
                  </a:cubicBezTo>
                  <a:cubicBezTo>
                    <a:pt x="2084177" y="4813792"/>
                    <a:pt x="2074789" y="4811445"/>
                    <a:pt x="2067748" y="4811445"/>
                  </a:cubicBezTo>
                  <a:cubicBezTo>
                    <a:pt x="2056013" y="4809098"/>
                    <a:pt x="2046624" y="4809098"/>
                    <a:pt x="2034889" y="4806751"/>
                  </a:cubicBezTo>
                  <a:cubicBezTo>
                    <a:pt x="2027848" y="4804404"/>
                    <a:pt x="2018460" y="4804404"/>
                    <a:pt x="2011419" y="4802057"/>
                  </a:cubicBezTo>
                  <a:cubicBezTo>
                    <a:pt x="2002031" y="4799710"/>
                    <a:pt x="1990295" y="4799710"/>
                    <a:pt x="1980907" y="4797363"/>
                  </a:cubicBezTo>
                  <a:cubicBezTo>
                    <a:pt x="1973866" y="4795016"/>
                    <a:pt x="1964478" y="4795016"/>
                    <a:pt x="1957437" y="4792669"/>
                  </a:cubicBezTo>
                  <a:cubicBezTo>
                    <a:pt x="1952743" y="4792669"/>
                    <a:pt x="1945702" y="4790322"/>
                    <a:pt x="1941007" y="4790322"/>
                  </a:cubicBezTo>
                  <a:cubicBezTo>
                    <a:pt x="1941007" y="4790322"/>
                    <a:pt x="1941007" y="4790322"/>
                    <a:pt x="1941007" y="4790322"/>
                  </a:cubicBezTo>
                  <a:cubicBezTo>
                    <a:pt x="1950396" y="4790322"/>
                    <a:pt x="1957437" y="4790322"/>
                    <a:pt x="1966825" y="4790322"/>
                  </a:cubicBezTo>
                  <a:cubicBezTo>
                    <a:pt x="1983254" y="4790322"/>
                    <a:pt x="1999684" y="4790322"/>
                    <a:pt x="2016113" y="4787975"/>
                  </a:cubicBezTo>
                  <a:cubicBezTo>
                    <a:pt x="2018460" y="4787975"/>
                    <a:pt x="2018460" y="4787975"/>
                    <a:pt x="2020807" y="4787975"/>
                  </a:cubicBezTo>
                  <a:cubicBezTo>
                    <a:pt x="2034889" y="4790322"/>
                    <a:pt x="2048972" y="4792669"/>
                    <a:pt x="2063054" y="4795016"/>
                  </a:cubicBezTo>
                  <a:cubicBezTo>
                    <a:pt x="2079483" y="4797363"/>
                    <a:pt x="2095913" y="4799710"/>
                    <a:pt x="2112342" y="4802057"/>
                  </a:cubicBezTo>
                  <a:cubicBezTo>
                    <a:pt x="2126424" y="4804404"/>
                    <a:pt x="2140506" y="4806751"/>
                    <a:pt x="2152242" y="4806751"/>
                  </a:cubicBezTo>
                  <a:cubicBezTo>
                    <a:pt x="2168671" y="4809098"/>
                    <a:pt x="2187447" y="4809098"/>
                    <a:pt x="2203877" y="4811445"/>
                  </a:cubicBezTo>
                  <a:cubicBezTo>
                    <a:pt x="2215612" y="4811445"/>
                    <a:pt x="2229694" y="4813792"/>
                    <a:pt x="2241429" y="4816140"/>
                  </a:cubicBezTo>
                  <a:cubicBezTo>
                    <a:pt x="2260206" y="4818486"/>
                    <a:pt x="2281329" y="4818486"/>
                    <a:pt x="2300106" y="4818486"/>
                  </a:cubicBezTo>
                  <a:cubicBezTo>
                    <a:pt x="2309494" y="4818486"/>
                    <a:pt x="2321229" y="4820834"/>
                    <a:pt x="2330617" y="4820834"/>
                  </a:cubicBezTo>
                  <a:cubicBezTo>
                    <a:pt x="2361129" y="4820834"/>
                    <a:pt x="2391640" y="4823180"/>
                    <a:pt x="2422152" y="4823180"/>
                  </a:cubicBezTo>
                  <a:lnTo>
                    <a:pt x="2422152" y="4823180"/>
                  </a:lnTo>
                  <a:cubicBezTo>
                    <a:pt x="2443275" y="4823180"/>
                    <a:pt x="2462052" y="4823180"/>
                    <a:pt x="2483175" y="4823180"/>
                  </a:cubicBezTo>
                  <a:cubicBezTo>
                    <a:pt x="2490216" y="4823180"/>
                    <a:pt x="2497258" y="4823180"/>
                    <a:pt x="2501952" y="4823180"/>
                  </a:cubicBezTo>
                  <a:cubicBezTo>
                    <a:pt x="2516034" y="4823180"/>
                    <a:pt x="2530116" y="4823180"/>
                    <a:pt x="2541851" y="4820834"/>
                  </a:cubicBezTo>
                  <a:cubicBezTo>
                    <a:pt x="2548892" y="4820834"/>
                    <a:pt x="2558281" y="4820834"/>
                    <a:pt x="2565322" y="4818486"/>
                  </a:cubicBezTo>
                  <a:cubicBezTo>
                    <a:pt x="2577057" y="4818486"/>
                    <a:pt x="2588792" y="4816140"/>
                    <a:pt x="2602875" y="4816140"/>
                  </a:cubicBezTo>
                  <a:cubicBezTo>
                    <a:pt x="2609916" y="4816140"/>
                    <a:pt x="2619304" y="4813792"/>
                    <a:pt x="2626345" y="4813792"/>
                  </a:cubicBezTo>
                  <a:cubicBezTo>
                    <a:pt x="2628692" y="4813792"/>
                    <a:pt x="2633386" y="4813792"/>
                    <a:pt x="2635733" y="4813792"/>
                  </a:cubicBezTo>
                  <a:cubicBezTo>
                    <a:pt x="2628692" y="4813792"/>
                    <a:pt x="2621651" y="4816140"/>
                    <a:pt x="2612263" y="4816140"/>
                  </a:cubicBezTo>
                  <a:cubicBezTo>
                    <a:pt x="2600528" y="4818486"/>
                    <a:pt x="2591139" y="4818486"/>
                    <a:pt x="2579404" y="4820834"/>
                  </a:cubicBezTo>
                  <a:cubicBezTo>
                    <a:pt x="2562975" y="4823180"/>
                    <a:pt x="2548892" y="4823180"/>
                    <a:pt x="2532463" y="4825528"/>
                  </a:cubicBezTo>
                  <a:cubicBezTo>
                    <a:pt x="2523075" y="4825528"/>
                    <a:pt x="2513687" y="4825528"/>
                    <a:pt x="2501952" y="4827875"/>
                  </a:cubicBezTo>
                  <a:cubicBezTo>
                    <a:pt x="2497258" y="4830222"/>
                    <a:pt x="2487869" y="4830222"/>
                    <a:pt x="2480828" y="4830222"/>
                  </a:cubicBezTo>
                  <a:close/>
                  <a:moveTo>
                    <a:pt x="1854167" y="4773893"/>
                  </a:moveTo>
                  <a:cubicBezTo>
                    <a:pt x="1854167" y="4773893"/>
                    <a:pt x="1854167" y="4773893"/>
                    <a:pt x="1854167" y="4773893"/>
                  </a:cubicBezTo>
                  <a:cubicBezTo>
                    <a:pt x="1858861" y="4773893"/>
                    <a:pt x="1863555" y="4776239"/>
                    <a:pt x="1870596" y="4776239"/>
                  </a:cubicBezTo>
                  <a:cubicBezTo>
                    <a:pt x="1872943" y="4776239"/>
                    <a:pt x="1875290" y="4778587"/>
                    <a:pt x="1877637" y="4778587"/>
                  </a:cubicBezTo>
                  <a:cubicBezTo>
                    <a:pt x="1875290" y="4778587"/>
                    <a:pt x="1872943" y="4778587"/>
                    <a:pt x="1870596" y="4776239"/>
                  </a:cubicBezTo>
                  <a:cubicBezTo>
                    <a:pt x="1863555" y="4778587"/>
                    <a:pt x="1858861" y="4776239"/>
                    <a:pt x="1854167" y="4773893"/>
                  </a:cubicBezTo>
                  <a:close/>
                  <a:moveTo>
                    <a:pt x="1767326" y="4745728"/>
                  </a:moveTo>
                  <a:cubicBezTo>
                    <a:pt x="1762632" y="4743381"/>
                    <a:pt x="1755591" y="4743381"/>
                    <a:pt x="1750897" y="4741034"/>
                  </a:cubicBezTo>
                  <a:cubicBezTo>
                    <a:pt x="1746203" y="4738687"/>
                    <a:pt x="1741508" y="4736340"/>
                    <a:pt x="1736814" y="4733993"/>
                  </a:cubicBezTo>
                  <a:cubicBezTo>
                    <a:pt x="1732120" y="4731646"/>
                    <a:pt x="1727426" y="4729299"/>
                    <a:pt x="1722732" y="4726952"/>
                  </a:cubicBezTo>
                  <a:cubicBezTo>
                    <a:pt x="1722732" y="4726952"/>
                    <a:pt x="1720385" y="4724605"/>
                    <a:pt x="1720385" y="4724605"/>
                  </a:cubicBezTo>
                  <a:cubicBezTo>
                    <a:pt x="1720385" y="4724605"/>
                    <a:pt x="1720385" y="4722258"/>
                    <a:pt x="1720385" y="4722258"/>
                  </a:cubicBezTo>
                  <a:cubicBezTo>
                    <a:pt x="1729773" y="4724605"/>
                    <a:pt x="1741508" y="4729299"/>
                    <a:pt x="1750897" y="4731646"/>
                  </a:cubicBezTo>
                  <a:cubicBezTo>
                    <a:pt x="1764979" y="4736340"/>
                    <a:pt x="1776714" y="4738687"/>
                    <a:pt x="1790797" y="4743381"/>
                  </a:cubicBezTo>
                  <a:cubicBezTo>
                    <a:pt x="1807226" y="4748075"/>
                    <a:pt x="1821308" y="4750422"/>
                    <a:pt x="1837737" y="4755116"/>
                  </a:cubicBezTo>
                  <a:cubicBezTo>
                    <a:pt x="1842431" y="4755116"/>
                    <a:pt x="1844778" y="4757463"/>
                    <a:pt x="1849473" y="4757463"/>
                  </a:cubicBezTo>
                  <a:cubicBezTo>
                    <a:pt x="1851820" y="4757463"/>
                    <a:pt x="1851820" y="4759810"/>
                    <a:pt x="1854167" y="4759810"/>
                  </a:cubicBezTo>
                  <a:cubicBezTo>
                    <a:pt x="1858861" y="4762157"/>
                    <a:pt x="1861208" y="4764504"/>
                    <a:pt x="1865902" y="4766851"/>
                  </a:cubicBezTo>
                  <a:cubicBezTo>
                    <a:pt x="1870596" y="4769199"/>
                    <a:pt x="1872943" y="4771545"/>
                    <a:pt x="1877637" y="4771545"/>
                  </a:cubicBezTo>
                  <a:cubicBezTo>
                    <a:pt x="1882331" y="4773893"/>
                    <a:pt x="1884678" y="4776239"/>
                    <a:pt x="1889372" y="4778587"/>
                  </a:cubicBezTo>
                  <a:cubicBezTo>
                    <a:pt x="1891719" y="4780934"/>
                    <a:pt x="1894066" y="4780934"/>
                    <a:pt x="1898761" y="4783281"/>
                  </a:cubicBezTo>
                  <a:cubicBezTo>
                    <a:pt x="1898761" y="4783281"/>
                    <a:pt x="1898761" y="4785628"/>
                    <a:pt x="1898761" y="4785628"/>
                  </a:cubicBezTo>
                  <a:cubicBezTo>
                    <a:pt x="1894066" y="4783281"/>
                    <a:pt x="1887025" y="4783281"/>
                    <a:pt x="1882331" y="4780934"/>
                  </a:cubicBezTo>
                  <a:cubicBezTo>
                    <a:pt x="1872943" y="4778587"/>
                    <a:pt x="1863555" y="4776239"/>
                    <a:pt x="1856514" y="4773893"/>
                  </a:cubicBezTo>
                  <a:cubicBezTo>
                    <a:pt x="1856514" y="4773893"/>
                    <a:pt x="1854167" y="4773893"/>
                    <a:pt x="1854167" y="4773893"/>
                  </a:cubicBezTo>
                  <a:cubicBezTo>
                    <a:pt x="1851820" y="4766851"/>
                    <a:pt x="1844778" y="4759810"/>
                    <a:pt x="1835390" y="4759810"/>
                  </a:cubicBezTo>
                  <a:cubicBezTo>
                    <a:pt x="1830696" y="4759810"/>
                    <a:pt x="1826002" y="4762157"/>
                    <a:pt x="1823655" y="4764504"/>
                  </a:cubicBezTo>
                  <a:cubicBezTo>
                    <a:pt x="1816614" y="4762157"/>
                    <a:pt x="1807226" y="4759810"/>
                    <a:pt x="1800185" y="4757463"/>
                  </a:cubicBezTo>
                  <a:cubicBezTo>
                    <a:pt x="1788449" y="4752769"/>
                    <a:pt x="1776714" y="4750422"/>
                    <a:pt x="1767326" y="4745728"/>
                  </a:cubicBezTo>
                  <a:close/>
                  <a:moveTo>
                    <a:pt x="1614768" y="4691746"/>
                  </a:moveTo>
                  <a:cubicBezTo>
                    <a:pt x="1610074" y="4691746"/>
                    <a:pt x="1607727" y="4689399"/>
                    <a:pt x="1603033" y="4687052"/>
                  </a:cubicBezTo>
                  <a:cubicBezTo>
                    <a:pt x="1600686" y="4684705"/>
                    <a:pt x="1595992" y="4684705"/>
                    <a:pt x="1593645" y="4682358"/>
                  </a:cubicBezTo>
                  <a:cubicBezTo>
                    <a:pt x="1586603" y="4680011"/>
                    <a:pt x="1579562" y="4677664"/>
                    <a:pt x="1572521" y="4672970"/>
                  </a:cubicBezTo>
                  <a:cubicBezTo>
                    <a:pt x="1560786" y="4668276"/>
                    <a:pt x="1546704" y="4661234"/>
                    <a:pt x="1534968" y="4656540"/>
                  </a:cubicBezTo>
                  <a:cubicBezTo>
                    <a:pt x="1530274" y="4654193"/>
                    <a:pt x="1523233" y="4651846"/>
                    <a:pt x="1518539" y="4649499"/>
                  </a:cubicBezTo>
                  <a:cubicBezTo>
                    <a:pt x="1502110" y="4642458"/>
                    <a:pt x="1485680" y="4633070"/>
                    <a:pt x="1466904" y="4626029"/>
                  </a:cubicBezTo>
                  <a:cubicBezTo>
                    <a:pt x="1464557" y="4626029"/>
                    <a:pt x="1464557" y="4623681"/>
                    <a:pt x="1462210" y="4623681"/>
                  </a:cubicBezTo>
                  <a:cubicBezTo>
                    <a:pt x="1443434" y="4614293"/>
                    <a:pt x="1424657" y="4607252"/>
                    <a:pt x="1408228" y="4597864"/>
                  </a:cubicBezTo>
                  <a:cubicBezTo>
                    <a:pt x="1403534" y="4595517"/>
                    <a:pt x="1398840" y="4593170"/>
                    <a:pt x="1396493" y="4590823"/>
                  </a:cubicBezTo>
                  <a:cubicBezTo>
                    <a:pt x="1382410" y="4583782"/>
                    <a:pt x="1368328" y="4576741"/>
                    <a:pt x="1354246" y="4569700"/>
                  </a:cubicBezTo>
                  <a:cubicBezTo>
                    <a:pt x="1347205" y="4567352"/>
                    <a:pt x="1342511" y="4562658"/>
                    <a:pt x="1335469" y="4557964"/>
                  </a:cubicBezTo>
                  <a:cubicBezTo>
                    <a:pt x="1323734" y="4550923"/>
                    <a:pt x="1311999" y="4546229"/>
                    <a:pt x="1302611" y="4539188"/>
                  </a:cubicBezTo>
                  <a:cubicBezTo>
                    <a:pt x="1295570" y="4534494"/>
                    <a:pt x="1288529" y="4529800"/>
                    <a:pt x="1279140" y="4525106"/>
                  </a:cubicBezTo>
                  <a:cubicBezTo>
                    <a:pt x="1274446" y="4522759"/>
                    <a:pt x="1269752" y="4520412"/>
                    <a:pt x="1265058" y="4515718"/>
                  </a:cubicBezTo>
                  <a:cubicBezTo>
                    <a:pt x="1269752" y="4513370"/>
                    <a:pt x="1272099" y="4511024"/>
                    <a:pt x="1274446" y="4508676"/>
                  </a:cubicBezTo>
                  <a:cubicBezTo>
                    <a:pt x="1286181" y="4515718"/>
                    <a:pt x="1297917" y="4522759"/>
                    <a:pt x="1309652" y="4529800"/>
                  </a:cubicBezTo>
                  <a:cubicBezTo>
                    <a:pt x="1314346" y="4532147"/>
                    <a:pt x="1316693" y="4534494"/>
                    <a:pt x="1321387" y="4536841"/>
                  </a:cubicBezTo>
                  <a:cubicBezTo>
                    <a:pt x="1335469" y="4543882"/>
                    <a:pt x="1349552" y="4553270"/>
                    <a:pt x="1363634" y="4560311"/>
                  </a:cubicBezTo>
                  <a:cubicBezTo>
                    <a:pt x="1370675" y="4562658"/>
                    <a:pt x="1375369" y="4567352"/>
                    <a:pt x="1382410" y="4569700"/>
                  </a:cubicBezTo>
                  <a:cubicBezTo>
                    <a:pt x="1394146" y="4576741"/>
                    <a:pt x="1405881" y="4581435"/>
                    <a:pt x="1417616" y="4588476"/>
                  </a:cubicBezTo>
                  <a:cubicBezTo>
                    <a:pt x="1424657" y="4593170"/>
                    <a:pt x="1431698" y="4595517"/>
                    <a:pt x="1438739" y="4600211"/>
                  </a:cubicBezTo>
                  <a:cubicBezTo>
                    <a:pt x="1450475" y="4604905"/>
                    <a:pt x="1459863" y="4611946"/>
                    <a:pt x="1471598" y="4616641"/>
                  </a:cubicBezTo>
                  <a:cubicBezTo>
                    <a:pt x="1478639" y="4621335"/>
                    <a:pt x="1488028" y="4623681"/>
                    <a:pt x="1495069" y="4628376"/>
                  </a:cubicBezTo>
                  <a:cubicBezTo>
                    <a:pt x="1506804" y="4633070"/>
                    <a:pt x="1516192" y="4637764"/>
                    <a:pt x="1527927" y="4642458"/>
                  </a:cubicBezTo>
                  <a:cubicBezTo>
                    <a:pt x="1534968" y="4647152"/>
                    <a:pt x="1544357" y="4649499"/>
                    <a:pt x="1551398" y="4654193"/>
                  </a:cubicBezTo>
                  <a:cubicBezTo>
                    <a:pt x="1560786" y="4658887"/>
                    <a:pt x="1572521" y="4663582"/>
                    <a:pt x="1581909" y="4668276"/>
                  </a:cubicBezTo>
                  <a:cubicBezTo>
                    <a:pt x="1591298" y="4670622"/>
                    <a:pt x="1598339" y="4675317"/>
                    <a:pt x="1607727" y="4677664"/>
                  </a:cubicBezTo>
                  <a:cubicBezTo>
                    <a:pt x="1617115" y="4682358"/>
                    <a:pt x="1628850" y="4687052"/>
                    <a:pt x="1638239" y="4689399"/>
                  </a:cubicBezTo>
                  <a:cubicBezTo>
                    <a:pt x="1647627" y="4691746"/>
                    <a:pt x="1654668" y="4696440"/>
                    <a:pt x="1664056" y="4698787"/>
                  </a:cubicBezTo>
                  <a:cubicBezTo>
                    <a:pt x="1671097" y="4701134"/>
                    <a:pt x="1675791" y="4703481"/>
                    <a:pt x="1682832" y="4705828"/>
                  </a:cubicBezTo>
                  <a:cubicBezTo>
                    <a:pt x="1682832" y="4705828"/>
                    <a:pt x="1682832" y="4705828"/>
                    <a:pt x="1682832" y="4705828"/>
                  </a:cubicBezTo>
                  <a:cubicBezTo>
                    <a:pt x="1671097" y="4703481"/>
                    <a:pt x="1659362" y="4698787"/>
                    <a:pt x="1647627" y="4696440"/>
                  </a:cubicBezTo>
                  <a:cubicBezTo>
                    <a:pt x="1635891" y="4696440"/>
                    <a:pt x="1626503" y="4694093"/>
                    <a:pt x="1614768" y="4691746"/>
                  </a:cubicBezTo>
                  <a:close/>
                  <a:moveTo>
                    <a:pt x="1201688" y="4492247"/>
                  </a:moveTo>
                  <a:cubicBezTo>
                    <a:pt x="1196994" y="4489900"/>
                    <a:pt x="1192300" y="4489900"/>
                    <a:pt x="1187605" y="4487553"/>
                  </a:cubicBezTo>
                  <a:cubicBezTo>
                    <a:pt x="1182911" y="4485206"/>
                    <a:pt x="1180564" y="4485206"/>
                    <a:pt x="1175870" y="4482859"/>
                  </a:cubicBezTo>
                  <a:cubicBezTo>
                    <a:pt x="1171176" y="4480512"/>
                    <a:pt x="1166482" y="4480512"/>
                    <a:pt x="1161788" y="4478165"/>
                  </a:cubicBezTo>
                  <a:cubicBezTo>
                    <a:pt x="1157094" y="4475818"/>
                    <a:pt x="1154747" y="4475818"/>
                    <a:pt x="1150053" y="4473471"/>
                  </a:cubicBezTo>
                  <a:cubicBezTo>
                    <a:pt x="1145359" y="4471123"/>
                    <a:pt x="1140665" y="4468777"/>
                    <a:pt x="1135971" y="4466429"/>
                  </a:cubicBezTo>
                  <a:cubicBezTo>
                    <a:pt x="1131276" y="4464083"/>
                    <a:pt x="1126582" y="4461735"/>
                    <a:pt x="1124235" y="4461735"/>
                  </a:cubicBezTo>
                  <a:cubicBezTo>
                    <a:pt x="1119541" y="4459388"/>
                    <a:pt x="1114847" y="4457041"/>
                    <a:pt x="1110153" y="4454694"/>
                  </a:cubicBezTo>
                  <a:cubicBezTo>
                    <a:pt x="1105459" y="4452347"/>
                    <a:pt x="1100765" y="4450000"/>
                    <a:pt x="1098418" y="4447653"/>
                  </a:cubicBezTo>
                  <a:cubicBezTo>
                    <a:pt x="1093724" y="4445306"/>
                    <a:pt x="1089030" y="4442959"/>
                    <a:pt x="1086683" y="4440612"/>
                  </a:cubicBezTo>
                  <a:cubicBezTo>
                    <a:pt x="1081988" y="4438265"/>
                    <a:pt x="1077294" y="4435918"/>
                    <a:pt x="1074947" y="4433571"/>
                  </a:cubicBezTo>
                  <a:cubicBezTo>
                    <a:pt x="1070253" y="4431224"/>
                    <a:pt x="1065559" y="4428877"/>
                    <a:pt x="1063212" y="4426530"/>
                  </a:cubicBezTo>
                  <a:cubicBezTo>
                    <a:pt x="1063212" y="4426530"/>
                    <a:pt x="1063212" y="4426530"/>
                    <a:pt x="1063212" y="4426530"/>
                  </a:cubicBezTo>
                  <a:cubicBezTo>
                    <a:pt x="1065559" y="4424183"/>
                    <a:pt x="1065559" y="4421836"/>
                    <a:pt x="1065559" y="4419489"/>
                  </a:cubicBezTo>
                  <a:cubicBezTo>
                    <a:pt x="1067906" y="4419489"/>
                    <a:pt x="1070253" y="4421836"/>
                    <a:pt x="1070253" y="4421836"/>
                  </a:cubicBezTo>
                  <a:cubicBezTo>
                    <a:pt x="1074947" y="4424183"/>
                    <a:pt x="1079641" y="4426530"/>
                    <a:pt x="1081988" y="4428877"/>
                  </a:cubicBezTo>
                  <a:cubicBezTo>
                    <a:pt x="1089030" y="4433571"/>
                    <a:pt x="1098418" y="4438265"/>
                    <a:pt x="1105459" y="4440612"/>
                  </a:cubicBezTo>
                  <a:cubicBezTo>
                    <a:pt x="1107806" y="4442959"/>
                    <a:pt x="1112500" y="4445306"/>
                    <a:pt x="1114847" y="4445306"/>
                  </a:cubicBezTo>
                  <a:cubicBezTo>
                    <a:pt x="1126582" y="4450000"/>
                    <a:pt x="1138318" y="4457041"/>
                    <a:pt x="1147706" y="4461735"/>
                  </a:cubicBezTo>
                  <a:cubicBezTo>
                    <a:pt x="1150053" y="4461735"/>
                    <a:pt x="1152400" y="4464083"/>
                    <a:pt x="1154747" y="4464083"/>
                  </a:cubicBezTo>
                  <a:cubicBezTo>
                    <a:pt x="1164135" y="4468777"/>
                    <a:pt x="1173523" y="4473471"/>
                    <a:pt x="1182911" y="4475818"/>
                  </a:cubicBezTo>
                  <a:cubicBezTo>
                    <a:pt x="1185258" y="4478165"/>
                    <a:pt x="1189953" y="4478165"/>
                    <a:pt x="1192300" y="4480512"/>
                  </a:cubicBezTo>
                  <a:cubicBezTo>
                    <a:pt x="1192300" y="4480512"/>
                    <a:pt x="1192300" y="4480512"/>
                    <a:pt x="1194647" y="4480512"/>
                  </a:cubicBezTo>
                  <a:cubicBezTo>
                    <a:pt x="1201688" y="4485206"/>
                    <a:pt x="1208729" y="4489900"/>
                    <a:pt x="1218117" y="4494594"/>
                  </a:cubicBezTo>
                  <a:cubicBezTo>
                    <a:pt x="1218117" y="4494594"/>
                    <a:pt x="1215770" y="4494594"/>
                    <a:pt x="1215770" y="4494594"/>
                  </a:cubicBezTo>
                  <a:cubicBezTo>
                    <a:pt x="1208729" y="4494594"/>
                    <a:pt x="1204035" y="4492247"/>
                    <a:pt x="1201688" y="4492247"/>
                  </a:cubicBezTo>
                  <a:close/>
                  <a:moveTo>
                    <a:pt x="999842" y="4356118"/>
                  </a:moveTo>
                  <a:cubicBezTo>
                    <a:pt x="997495" y="4356118"/>
                    <a:pt x="995148" y="4353771"/>
                    <a:pt x="995148" y="4353771"/>
                  </a:cubicBezTo>
                  <a:cubicBezTo>
                    <a:pt x="992801" y="4346730"/>
                    <a:pt x="985760" y="4342036"/>
                    <a:pt x="976371" y="4342036"/>
                  </a:cubicBezTo>
                  <a:cubicBezTo>
                    <a:pt x="976371" y="4342036"/>
                    <a:pt x="974024" y="4342036"/>
                    <a:pt x="974024" y="4342036"/>
                  </a:cubicBezTo>
                  <a:cubicBezTo>
                    <a:pt x="971677" y="4342036"/>
                    <a:pt x="971677" y="4339689"/>
                    <a:pt x="969330" y="4339689"/>
                  </a:cubicBezTo>
                  <a:cubicBezTo>
                    <a:pt x="969330" y="4339689"/>
                    <a:pt x="966983" y="4339689"/>
                    <a:pt x="966983" y="4337342"/>
                  </a:cubicBezTo>
                  <a:cubicBezTo>
                    <a:pt x="969330" y="4334995"/>
                    <a:pt x="971677" y="4334995"/>
                    <a:pt x="971677" y="4332648"/>
                  </a:cubicBezTo>
                  <a:cubicBezTo>
                    <a:pt x="985760" y="4342036"/>
                    <a:pt x="999842" y="4353771"/>
                    <a:pt x="1016271" y="4363160"/>
                  </a:cubicBezTo>
                  <a:cubicBezTo>
                    <a:pt x="1011577" y="4360812"/>
                    <a:pt x="1009230" y="4360812"/>
                    <a:pt x="1004536" y="4358466"/>
                  </a:cubicBezTo>
                  <a:cubicBezTo>
                    <a:pt x="1002189" y="4358466"/>
                    <a:pt x="1002189" y="4356118"/>
                    <a:pt x="999842" y="4356118"/>
                  </a:cubicBezTo>
                  <a:close/>
                  <a:moveTo>
                    <a:pt x="910654" y="4266930"/>
                  </a:moveTo>
                  <a:cubicBezTo>
                    <a:pt x="901266" y="4257542"/>
                    <a:pt x="889531" y="4248154"/>
                    <a:pt x="880142" y="4238766"/>
                  </a:cubicBezTo>
                  <a:cubicBezTo>
                    <a:pt x="873101" y="4231725"/>
                    <a:pt x="866060" y="4224684"/>
                    <a:pt x="856672" y="4217643"/>
                  </a:cubicBezTo>
                  <a:cubicBezTo>
                    <a:pt x="847284" y="4208254"/>
                    <a:pt x="837896" y="4198866"/>
                    <a:pt x="828507" y="4189478"/>
                  </a:cubicBezTo>
                  <a:cubicBezTo>
                    <a:pt x="821466" y="4182437"/>
                    <a:pt x="816772" y="4177743"/>
                    <a:pt x="809731" y="4170702"/>
                  </a:cubicBezTo>
                  <a:cubicBezTo>
                    <a:pt x="814425" y="4173049"/>
                    <a:pt x="819119" y="4177743"/>
                    <a:pt x="823813" y="4180090"/>
                  </a:cubicBezTo>
                  <a:cubicBezTo>
                    <a:pt x="830854" y="4184784"/>
                    <a:pt x="837896" y="4189478"/>
                    <a:pt x="844937" y="4196519"/>
                  </a:cubicBezTo>
                  <a:cubicBezTo>
                    <a:pt x="856672" y="4203560"/>
                    <a:pt x="868407" y="4210602"/>
                    <a:pt x="877795" y="4217643"/>
                  </a:cubicBezTo>
                  <a:cubicBezTo>
                    <a:pt x="884837" y="4222337"/>
                    <a:pt x="891878" y="4227031"/>
                    <a:pt x="898919" y="4231725"/>
                  </a:cubicBezTo>
                  <a:cubicBezTo>
                    <a:pt x="913001" y="4238766"/>
                    <a:pt x="924736" y="4248154"/>
                    <a:pt x="938819" y="4255195"/>
                  </a:cubicBezTo>
                  <a:cubicBezTo>
                    <a:pt x="943513" y="4257542"/>
                    <a:pt x="948207" y="4262236"/>
                    <a:pt x="955248" y="4264584"/>
                  </a:cubicBezTo>
                  <a:cubicBezTo>
                    <a:pt x="969330" y="4271625"/>
                    <a:pt x="981065" y="4278666"/>
                    <a:pt x="995148" y="4285707"/>
                  </a:cubicBezTo>
                  <a:cubicBezTo>
                    <a:pt x="992801" y="4288054"/>
                    <a:pt x="992801" y="4290401"/>
                    <a:pt x="992801" y="4295095"/>
                  </a:cubicBezTo>
                  <a:cubicBezTo>
                    <a:pt x="992801" y="4299789"/>
                    <a:pt x="995148" y="4302136"/>
                    <a:pt x="997495" y="4306830"/>
                  </a:cubicBezTo>
                  <a:cubicBezTo>
                    <a:pt x="995148" y="4309177"/>
                    <a:pt x="990454" y="4311525"/>
                    <a:pt x="988107" y="4311525"/>
                  </a:cubicBezTo>
                  <a:cubicBezTo>
                    <a:pt x="985760" y="4311525"/>
                    <a:pt x="985760" y="4313871"/>
                    <a:pt x="983412" y="4313871"/>
                  </a:cubicBezTo>
                  <a:cubicBezTo>
                    <a:pt x="981065" y="4316219"/>
                    <a:pt x="976371" y="4316219"/>
                    <a:pt x="974024" y="4318565"/>
                  </a:cubicBezTo>
                  <a:cubicBezTo>
                    <a:pt x="971677" y="4309177"/>
                    <a:pt x="964636" y="4304483"/>
                    <a:pt x="955248" y="4304483"/>
                  </a:cubicBezTo>
                  <a:cubicBezTo>
                    <a:pt x="952901" y="4304483"/>
                    <a:pt x="952901" y="4304483"/>
                    <a:pt x="950554" y="4304483"/>
                  </a:cubicBezTo>
                  <a:cubicBezTo>
                    <a:pt x="943513" y="4299789"/>
                    <a:pt x="938819" y="4295095"/>
                    <a:pt x="931777" y="4288054"/>
                  </a:cubicBezTo>
                  <a:cubicBezTo>
                    <a:pt x="927083" y="4278666"/>
                    <a:pt x="920042" y="4271625"/>
                    <a:pt x="910654" y="4266930"/>
                  </a:cubicBezTo>
                  <a:close/>
                  <a:moveTo>
                    <a:pt x="739320" y="4116720"/>
                  </a:moveTo>
                  <a:cubicBezTo>
                    <a:pt x="736973" y="4116720"/>
                    <a:pt x="736973" y="4114372"/>
                    <a:pt x="734626" y="4114372"/>
                  </a:cubicBezTo>
                  <a:cubicBezTo>
                    <a:pt x="718196" y="4100290"/>
                    <a:pt x="699420" y="4086208"/>
                    <a:pt x="682991" y="4069779"/>
                  </a:cubicBezTo>
                  <a:cubicBezTo>
                    <a:pt x="678296" y="4065085"/>
                    <a:pt x="675949" y="4062737"/>
                    <a:pt x="671255" y="4058043"/>
                  </a:cubicBezTo>
                  <a:cubicBezTo>
                    <a:pt x="659520" y="4046308"/>
                    <a:pt x="645438" y="4034573"/>
                    <a:pt x="633703" y="4022838"/>
                  </a:cubicBezTo>
                  <a:cubicBezTo>
                    <a:pt x="626661" y="4015796"/>
                    <a:pt x="621967" y="4011102"/>
                    <a:pt x="614926" y="4004061"/>
                  </a:cubicBezTo>
                  <a:cubicBezTo>
                    <a:pt x="610232" y="3999367"/>
                    <a:pt x="603191" y="3992326"/>
                    <a:pt x="598497" y="3987632"/>
                  </a:cubicBezTo>
                  <a:cubicBezTo>
                    <a:pt x="600844" y="3982938"/>
                    <a:pt x="603191" y="3978244"/>
                    <a:pt x="603191" y="3973550"/>
                  </a:cubicBezTo>
                  <a:cubicBezTo>
                    <a:pt x="603191" y="3973550"/>
                    <a:pt x="603191" y="3971203"/>
                    <a:pt x="603191" y="3971203"/>
                  </a:cubicBezTo>
                  <a:cubicBezTo>
                    <a:pt x="603191" y="3971203"/>
                    <a:pt x="605538" y="3971203"/>
                    <a:pt x="605538" y="3971203"/>
                  </a:cubicBezTo>
                  <a:cubicBezTo>
                    <a:pt x="605538" y="3971203"/>
                    <a:pt x="607885" y="3971203"/>
                    <a:pt x="607885" y="3971203"/>
                  </a:cubicBezTo>
                  <a:cubicBezTo>
                    <a:pt x="610232" y="3971203"/>
                    <a:pt x="610232" y="3968856"/>
                    <a:pt x="612579" y="3968856"/>
                  </a:cubicBezTo>
                  <a:cubicBezTo>
                    <a:pt x="612579" y="3968856"/>
                    <a:pt x="614926" y="3968856"/>
                    <a:pt x="614926" y="3966508"/>
                  </a:cubicBezTo>
                  <a:cubicBezTo>
                    <a:pt x="614926" y="3966508"/>
                    <a:pt x="617273" y="3964162"/>
                    <a:pt x="617273" y="3964162"/>
                  </a:cubicBezTo>
                  <a:cubicBezTo>
                    <a:pt x="621967" y="3971203"/>
                    <a:pt x="629008" y="3978244"/>
                    <a:pt x="633703" y="3985285"/>
                  </a:cubicBezTo>
                  <a:cubicBezTo>
                    <a:pt x="643091" y="3997020"/>
                    <a:pt x="652479" y="4008755"/>
                    <a:pt x="664214" y="4020490"/>
                  </a:cubicBezTo>
                  <a:cubicBezTo>
                    <a:pt x="668908" y="4027532"/>
                    <a:pt x="675949" y="4032226"/>
                    <a:pt x="680643" y="4039267"/>
                  </a:cubicBezTo>
                  <a:cubicBezTo>
                    <a:pt x="694726" y="4055696"/>
                    <a:pt x="708808" y="4069779"/>
                    <a:pt x="722890" y="4086208"/>
                  </a:cubicBezTo>
                  <a:cubicBezTo>
                    <a:pt x="725237" y="4088555"/>
                    <a:pt x="725237" y="4090902"/>
                    <a:pt x="727584" y="4093249"/>
                  </a:cubicBezTo>
                  <a:cubicBezTo>
                    <a:pt x="744014" y="4109678"/>
                    <a:pt x="760443" y="4128455"/>
                    <a:pt x="776872" y="4144884"/>
                  </a:cubicBezTo>
                  <a:cubicBezTo>
                    <a:pt x="781566" y="4149578"/>
                    <a:pt x="783914" y="4151925"/>
                    <a:pt x="788608" y="4156619"/>
                  </a:cubicBezTo>
                  <a:cubicBezTo>
                    <a:pt x="790955" y="4158966"/>
                    <a:pt x="793302" y="4161313"/>
                    <a:pt x="795649" y="4163660"/>
                  </a:cubicBezTo>
                  <a:cubicBezTo>
                    <a:pt x="793302" y="4161313"/>
                    <a:pt x="790955" y="4161313"/>
                    <a:pt x="788608" y="4158966"/>
                  </a:cubicBezTo>
                  <a:cubicBezTo>
                    <a:pt x="772178" y="4140190"/>
                    <a:pt x="755749" y="4128455"/>
                    <a:pt x="739320" y="4116720"/>
                  </a:cubicBezTo>
                  <a:close/>
                  <a:moveTo>
                    <a:pt x="539821" y="3907832"/>
                  </a:moveTo>
                  <a:cubicBezTo>
                    <a:pt x="532780" y="3896097"/>
                    <a:pt x="525738" y="3886709"/>
                    <a:pt x="518697" y="3874974"/>
                  </a:cubicBezTo>
                  <a:cubicBezTo>
                    <a:pt x="514003" y="3867932"/>
                    <a:pt x="509309" y="3860891"/>
                    <a:pt x="504615" y="3853850"/>
                  </a:cubicBezTo>
                  <a:cubicBezTo>
                    <a:pt x="497574" y="3844462"/>
                    <a:pt x="490533" y="3832727"/>
                    <a:pt x="485839" y="3823339"/>
                  </a:cubicBezTo>
                  <a:cubicBezTo>
                    <a:pt x="481145" y="3816298"/>
                    <a:pt x="476450" y="3809256"/>
                    <a:pt x="471756" y="3802215"/>
                  </a:cubicBezTo>
                  <a:cubicBezTo>
                    <a:pt x="464715" y="3792827"/>
                    <a:pt x="460021" y="3783439"/>
                    <a:pt x="452980" y="3771704"/>
                  </a:cubicBezTo>
                  <a:cubicBezTo>
                    <a:pt x="448286" y="3764663"/>
                    <a:pt x="443592" y="3755274"/>
                    <a:pt x="438898" y="3748233"/>
                  </a:cubicBezTo>
                  <a:cubicBezTo>
                    <a:pt x="434204" y="3738845"/>
                    <a:pt x="427162" y="3729457"/>
                    <a:pt x="422468" y="3717722"/>
                  </a:cubicBezTo>
                  <a:cubicBezTo>
                    <a:pt x="417774" y="3710680"/>
                    <a:pt x="413080" y="3701292"/>
                    <a:pt x="408386" y="3694251"/>
                  </a:cubicBezTo>
                  <a:cubicBezTo>
                    <a:pt x="403692" y="3684863"/>
                    <a:pt x="396651" y="3675475"/>
                    <a:pt x="391957" y="3663740"/>
                  </a:cubicBezTo>
                  <a:cubicBezTo>
                    <a:pt x="387263" y="3654351"/>
                    <a:pt x="382569" y="3647310"/>
                    <a:pt x="377874" y="3637922"/>
                  </a:cubicBezTo>
                  <a:cubicBezTo>
                    <a:pt x="373180" y="3628534"/>
                    <a:pt x="366139" y="3616799"/>
                    <a:pt x="361445" y="3607411"/>
                  </a:cubicBezTo>
                  <a:cubicBezTo>
                    <a:pt x="356751" y="3598022"/>
                    <a:pt x="352057" y="3590981"/>
                    <a:pt x="347363" y="3581593"/>
                  </a:cubicBezTo>
                  <a:cubicBezTo>
                    <a:pt x="347363" y="3581593"/>
                    <a:pt x="347363" y="3579246"/>
                    <a:pt x="347363" y="3579246"/>
                  </a:cubicBezTo>
                  <a:cubicBezTo>
                    <a:pt x="345016" y="3569858"/>
                    <a:pt x="340322" y="3560470"/>
                    <a:pt x="335628" y="3551081"/>
                  </a:cubicBezTo>
                  <a:cubicBezTo>
                    <a:pt x="335628" y="3548734"/>
                    <a:pt x="335628" y="3548734"/>
                    <a:pt x="333281" y="3546387"/>
                  </a:cubicBezTo>
                  <a:cubicBezTo>
                    <a:pt x="328587" y="3536999"/>
                    <a:pt x="326239" y="3525264"/>
                    <a:pt x="321545" y="3513529"/>
                  </a:cubicBezTo>
                  <a:cubicBezTo>
                    <a:pt x="321545" y="3513529"/>
                    <a:pt x="321545" y="3513529"/>
                    <a:pt x="321545" y="3513529"/>
                  </a:cubicBezTo>
                  <a:cubicBezTo>
                    <a:pt x="326239" y="3520570"/>
                    <a:pt x="328587" y="3527611"/>
                    <a:pt x="333281" y="3534652"/>
                  </a:cubicBezTo>
                  <a:cubicBezTo>
                    <a:pt x="337975" y="3544040"/>
                    <a:pt x="345016" y="3553428"/>
                    <a:pt x="349710" y="3565164"/>
                  </a:cubicBezTo>
                  <a:cubicBezTo>
                    <a:pt x="356751" y="3576899"/>
                    <a:pt x="361445" y="3586287"/>
                    <a:pt x="368486" y="3598022"/>
                  </a:cubicBezTo>
                  <a:cubicBezTo>
                    <a:pt x="373180" y="3607411"/>
                    <a:pt x="380222" y="3616799"/>
                    <a:pt x="384916" y="3626187"/>
                  </a:cubicBezTo>
                  <a:cubicBezTo>
                    <a:pt x="391957" y="3637922"/>
                    <a:pt x="398998" y="3647310"/>
                    <a:pt x="406039" y="3659045"/>
                  </a:cubicBezTo>
                  <a:cubicBezTo>
                    <a:pt x="413080" y="3668434"/>
                    <a:pt x="417774" y="3677822"/>
                    <a:pt x="422468" y="3687210"/>
                  </a:cubicBezTo>
                  <a:cubicBezTo>
                    <a:pt x="429509" y="3698945"/>
                    <a:pt x="436551" y="3708333"/>
                    <a:pt x="443592" y="3720068"/>
                  </a:cubicBezTo>
                  <a:cubicBezTo>
                    <a:pt x="450633" y="3729457"/>
                    <a:pt x="455327" y="3738845"/>
                    <a:pt x="462368" y="3748233"/>
                  </a:cubicBezTo>
                  <a:cubicBezTo>
                    <a:pt x="469409" y="3759969"/>
                    <a:pt x="476450" y="3769357"/>
                    <a:pt x="485839" y="3781092"/>
                  </a:cubicBezTo>
                  <a:cubicBezTo>
                    <a:pt x="492880" y="3790480"/>
                    <a:pt x="497574" y="3799868"/>
                    <a:pt x="504615" y="3806909"/>
                  </a:cubicBezTo>
                  <a:cubicBezTo>
                    <a:pt x="511656" y="3818645"/>
                    <a:pt x="521044" y="3828033"/>
                    <a:pt x="528085" y="3839768"/>
                  </a:cubicBezTo>
                  <a:cubicBezTo>
                    <a:pt x="535127" y="3849156"/>
                    <a:pt x="539821" y="3856197"/>
                    <a:pt x="546862" y="3865586"/>
                  </a:cubicBezTo>
                  <a:cubicBezTo>
                    <a:pt x="553903" y="3877321"/>
                    <a:pt x="563291" y="3886709"/>
                    <a:pt x="572679" y="3898444"/>
                  </a:cubicBezTo>
                  <a:cubicBezTo>
                    <a:pt x="579721" y="3905485"/>
                    <a:pt x="584415" y="3914873"/>
                    <a:pt x="591456" y="3921915"/>
                  </a:cubicBezTo>
                  <a:cubicBezTo>
                    <a:pt x="600844" y="3933650"/>
                    <a:pt x="610232" y="3943038"/>
                    <a:pt x="617273" y="3954773"/>
                  </a:cubicBezTo>
                  <a:cubicBezTo>
                    <a:pt x="617273" y="3954773"/>
                    <a:pt x="617273" y="3954773"/>
                    <a:pt x="617273" y="3954773"/>
                  </a:cubicBezTo>
                  <a:cubicBezTo>
                    <a:pt x="617273" y="3954773"/>
                    <a:pt x="614926" y="3954773"/>
                    <a:pt x="614926" y="3957120"/>
                  </a:cubicBezTo>
                  <a:cubicBezTo>
                    <a:pt x="612579" y="3957120"/>
                    <a:pt x="612579" y="3959468"/>
                    <a:pt x="610232" y="3959468"/>
                  </a:cubicBezTo>
                  <a:cubicBezTo>
                    <a:pt x="610232" y="3959468"/>
                    <a:pt x="607885" y="3959468"/>
                    <a:pt x="607885" y="3961814"/>
                  </a:cubicBezTo>
                  <a:cubicBezTo>
                    <a:pt x="605538" y="3961814"/>
                    <a:pt x="605538" y="3964162"/>
                    <a:pt x="603191" y="3964162"/>
                  </a:cubicBezTo>
                  <a:cubicBezTo>
                    <a:pt x="603191" y="3964162"/>
                    <a:pt x="603191" y="3964162"/>
                    <a:pt x="603191" y="3964162"/>
                  </a:cubicBezTo>
                  <a:cubicBezTo>
                    <a:pt x="600844" y="3954773"/>
                    <a:pt x="593803" y="3947732"/>
                    <a:pt x="584415" y="3947732"/>
                  </a:cubicBezTo>
                  <a:cubicBezTo>
                    <a:pt x="579721" y="3947732"/>
                    <a:pt x="577373" y="3950079"/>
                    <a:pt x="572679" y="3952426"/>
                  </a:cubicBezTo>
                  <a:cubicBezTo>
                    <a:pt x="565638" y="3940691"/>
                    <a:pt x="556250" y="3931303"/>
                    <a:pt x="549209" y="3919567"/>
                  </a:cubicBezTo>
                  <a:cubicBezTo>
                    <a:pt x="546862" y="3917221"/>
                    <a:pt x="542168" y="3912527"/>
                    <a:pt x="539821" y="3907832"/>
                  </a:cubicBezTo>
                  <a:close/>
                  <a:moveTo>
                    <a:pt x="279299" y="3436076"/>
                  </a:moveTo>
                  <a:cubicBezTo>
                    <a:pt x="276951" y="3433729"/>
                    <a:pt x="274604" y="3429035"/>
                    <a:pt x="272257" y="3424341"/>
                  </a:cubicBezTo>
                  <a:cubicBezTo>
                    <a:pt x="269910" y="3417300"/>
                    <a:pt x="267563" y="3410258"/>
                    <a:pt x="262869" y="3403217"/>
                  </a:cubicBezTo>
                  <a:cubicBezTo>
                    <a:pt x="258175" y="3393829"/>
                    <a:pt x="253481" y="3382094"/>
                    <a:pt x="248787" y="3372706"/>
                  </a:cubicBezTo>
                  <a:cubicBezTo>
                    <a:pt x="244093" y="3363318"/>
                    <a:pt x="239399" y="3351582"/>
                    <a:pt x="237052" y="3342194"/>
                  </a:cubicBezTo>
                  <a:cubicBezTo>
                    <a:pt x="232358" y="3332806"/>
                    <a:pt x="227664" y="3321071"/>
                    <a:pt x="225316" y="3311683"/>
                  </a:cubicBezTo>
                  <a:cubicBezTo>
                    <a:pt x="220622" y="3302295"/>
                    <a:pt x="218275" y="3290559"/>
                    <a:pt x="213581" y="3281171"/>
                  </a:cubicBezTo>
                  <a:cubicBezTo>
                    <a:pt x="208887" y="3271783"/>
                    <a:pt x="206540" y="3260048"/>
                    <a:pt x="201846" y="3250659"/>
                  </a:cubicBezTo>
                  <a:cubicBezTo>
                    <a:pt x="197152" y="3238924"/>
                    <a:pt x="194805" y="3229536"/>
                    <a:pt x="190111" y="3217801"/>
                  </a:cubicBezTo>
                  <a:cubicBezTo>
                    <a:pt x="185417" y="3208413"/>
                    <a:pt x="183070" y="3196677"/>
                    <a:pt x="178376" y="3187289"/>
                  </a:cubicBezTo>
                  <a:cubicBezTo>
                    <a:pt x="173681" y="3175554"/>
                    <a:pt x="171334" y="3163819"/>
                    <a:pt x="166640" y="3154431"/>
                  </a:cubicBezTo>
                  <a:cubicBezTo>
                    <a:pt x="161946" y="3145042"/>
                    <a:pt x="159599" y="3133307"/>
                    <a:pt x="154905" y="3123919"/>
                  </a:cubicBezTo>
                  <a:cubicBezTo>
                    <a:pt x="150211" y="3112184"/>
                    <a:pt x="147864" y="3100448"/>
                    <a:pt x="143170" y="3088713"/>
                  </a:cubicBezTo>
                  <a:cubicBezTo>
                    <a:pt x="140823" y="3081672"/>
                    <a:pt x="138476" y="3074631"/>
                    <a:pt x="136129" y="3069937"/>
                  </a:cubicBezTo>
                  <a:cubicBezTo>
                    <a:pt x="138476" y="3074631"/>
                    <a:pt x="140823" y="3079325"/>
                    <a:pt x="143170" y="3084019"/>
                  </a:cubicBezTo>
                  <a:cubicBezTo>
                    <a:pt x="147864" y="3093407"/>
                    <a:pt x="150211" y="3100448"/>
                    <a:pt x="154905" y="3109836"/>
                  </a:cubicBezTo>
                  <a:cubicBezTo>
                    <a:pt x="159599" y="3119225"/>
                    <a:pt x="161946" y="3128613"/>
                    <a:pt x="166640" y="3135654"/>
                  </a:cubicBezTo>
                  <a:cubicBezTo>
                    <a:pt x="171334" y="3142695"/>
                    <a:pt x="173681" y="3152083"/>
                    <a:pt x="178376" y="3159125"/>
                  </a:cubicBezTo>
                  <a:cubicBezTo>
                    <a:pt x="180723" y="3163819"/>
                    <a:pt x="183070" y="3168513"/>
                    <a:pt x="185417" y="3173207"/>
                  </a:cubicBezTo>
                  <a:cubicBezTo>
                    <a:pt x="187764" y="3182595"/>
                    <a:pt x="192458" y="3191983"/>
                    <a:pt x="194805" y="3201371"/>
                  </a:cubicBezTo>
                  <a:cubicBezTo>
                    <a:pt x="197152" y="3208413"/>
                    <a:pt x="199499" y="3215454"/>
                    <a:pt x="201846" y="3222495"/>
                  </a:cubicBezTo>
                  <a:cubicBezTo>
                    <a:pt x="208887" y="3241271"/>
                    <a:pt x="213581" y="3257700"/>
                    <a:pt x="220622" y="3276477"/>
                  </a:cubicBezTo>
                  <a:cubicBezTo>
                    <a:pt x="222969" y="3285865"/>
                    <a:pt x="227664" y="3292906"/>
                    <a:pt x="230011" y="3302295"/>
                  </a:cubicBezTo>
                  <a:cubicBezTo>
                    <a:pt x="237052" y="3318724"/>
                    <a:pt x="241746" y="3335153"/>
                    <a:pt x="248787" y="3349235"/>
                  </a:cubicBezTo>
                  <a:cubicBezTo>
                    <a:pt x="253481" y="3358623"/>
                    <a:pt x="255828" y="3368012"/>
                    <a:pt x="260522" y="3377400"/>
                  </a:cubicBezTo>
                  <a:cubicBezTo>
                    <a:pt x="267563" y="3391482"/>
                    <a:pt x="272257" y="3407912"/>
                    <a:pt x="279299" y="3421994"/>
                  </a:cubicBezTo>
                  <a:cubicBezTo>
                    <a:pt x="283993" y="3431382"/>
                    <a:pt x="288687" y="3440770"/>
                    <a:pt x="291034" y="3450158"/>
                  </a:cubicBezTo>
                  <a:cubicBezTo>
                    <a:pt x="295728" y="3459547"/>
                    <a:pt x="300422" y="3468935"/>
                    <a:pt x="305116" y="3480670"/>
                  </a:cubicBezTo>
                  <a:cubicBezTo>
                    <a:pt x="305116" y="3480670"/>
                    <a:pt x="305116" y="3480670"/>
                    <a:pt x="305116" y="3480670"/>
                  </a:cubicBezTo>
                  <a:cubicBezTo>
                    <a:pt x="300422" y="3475976"/>
                    <a:pt x="298075" y="3468935"/>
                    <a:pt x="295728" y="3464241"/>
                  </a:cubicBezTo>
                  <a:cubicBezTo>
                    <a:pt x="288687" y="3452505"/>
                    <a:pt x="283993" y="3445464"/>
                    <a:pt x="279299" y="3436076"/>
                  </a:cubicBezTo>
                  <a:close/>
                  <a:moveTo>
                    <a:pt x="110311" y="3037078"/>
                  </a:moveTo>
                  <a:cubicBezTo>
                    <a:pt x="107964" y="3032384"/>
                    <a:pt x="107964" y="3027690"/>
                    <a:pt x="105617" y="3025343"/>
                  </a:cubicBezTo>
                  <a:cubicBezTo>
                    <a:pt x="107964" y="3025343"/>
                    <a:pt x="112658" y="3022996"/>
                    <a:pt x="115005" y="3020649"/>
                  </a:cubicBezTo>
                  <a:cubicBezTo>
                    <a:pt x="117352" y="3022996"/>
                    <a:pt x="117352" y="3025343"/>
                    <a:pt x="119699" y="3030037"/>
                  </a:cubicBezTo>
                  <a:cubicBezTo>
                    <a:pt x="115005" y="3030037"/>
                    <a:pt x="112658" y="3034731"/>
                    <a:pt x="110311" y="3037078"/>
                  </a:cubicBezTo>
                  <a:close/>
                  <a:moveTo>
                    <a:pt x="89188" y="2947890"/>
                  </a:moveTo>
                  <a:cubicBezTo>
                    <a:pt x="86841" y="2943196"/>
                    <a:pt x="86841" y="2938502"/>
                    <a:pt x="84494" y="2936155"/>
                  </a:cubicBezTo>
                  <a:cubicBezTo>
                    <a:pt x="82147" y="2926767"/>
                    <a:pt x="79800" y="2919726"/>
                    <a:pt x="77453" y="2910338"/>
                  </a:cubicBezTo>
                  <a:cubicBezTo>
                    <a:pt x="77453" y="2907991"/>
                    <a:pt x="75105" y="2903296"/>
                    <a:pt x="75105" y="2898602"/>
                  </a:cubicBezTo>
                  <a:cubicBezTo>
                    <a:pt x="70411" y="2886867"/>
                    <a:pt x="68064" y="2872785"/>
                    <a:pt x="65717" y="2861050"/>
                  </a:cubicBezTo>
                  <a:cubicBezTo>
                    <a:pt x="65717" y="2858703"/>
                    <a:pt x="65717" y="2856356"/>
                    <a:pt x="63370" y="2854009"/>
                  </a:cubicBezTo>
                  <a:cubicBezTo>
                    <a:pt x="61023" y="2849314"/>
                    <a:pt x="61023" y="2842273"/>
                    <a:pt x="58676" y="2837579"/>
                  </a:cubicBezTo>
                  <a:cubicBezTo>
                    <a:pt x="58676" y="2839926"/>
                    <a:pt x="61023" y="2839926"/>
                    <a:pt x="61023" y="2842273"/>
                  </a:cubicBezTo>
                  <a:cubicBezTo>
                    <a:pt x="61023" y="2844620"/>
                    <a:pt x="63370" y="2844620"/>
                    <a:pt x="63370" y="2846967"/>
                  </a:cubicBezTo>
                  <a:cubicBezTo>
                    <a:pt x="65717" y="2858703"/>
                    <a:pt x="68064" y="2868091"/>
                    <a:pt x="72758" y="2879826"/>
                  </a:cubicBezTo>
                  <a:cubicBezTo>
                    <a:pt x="75105" y="2884520"/>
                    <a:pt x="75105" y="2891561"/>
                    <a:pt x="77453" y="2896255"/>
                  </a:cubicBezTo>
                  <a:cubicBezTo>
                    <a:pt x="82147" y="2917379"/>
                    <a:pt x="89188" y="2936155"/>
                    <a:pt x="96229" y="2954932"/>
                  </a:cubicBezTo>
                  <a:cubicBezTo>
                    <a:pt x="96229" y="2954932"/>
                    <a:pt x="96229" y="2954932"/>
                    <a:pt x="96229" y="2954932"/>
                  </a:cubicBezTo>
                  <a:cubicBezTo>
                    <a:pt x="98576" y="2961973"/>
                    <a:pt x="100923" y="2969014"/>
                    <a:pt x="103270" y="2976055"/>
                  </a:cubicBezTo>
                  <a:cubicBezTo>
                    <a:pt x="103270" y="2978402"/>
                    <a:pt x="103270" y="2978402"/>
                    <a:pt x="103270" y="2980749"/>
                  </a:cubicBezTo>
                  <a:cubicBezTo>
                    <a:pt x="100923" y="2976055"/>
                    <a:pt x="100923" y="2973708"/>
                    <a:pt x="98576" y="2969014"/>
                  </a:cubicBezTo>
                  <a:cubicBezTo>
                    <a:pt x="93882" y="2961973"/>
                    <a:pt x="91535" y="2954932"/>
                    <a:pt x="89188" y="2947890"/>
                  </a:cubicBezTo>
                  <a:close/>
                  <a:moveTo>
                    <a:pt x="32859" y="2255512"/>
                  </a:moveTo>
                  <a:cubicBezTo>
                    <a:pt x="35206" y="2248470"/>
                    <a:pt x="35206" y="2241429"/>
                    <a:pt x="37553" y="2236735"/>
                  </a:cubicBezTo>
                  <a:cubicBezTo>
                    <a:pt x="39900" y="2232041"/>
                    <a:pt x="39900" y="2225000"/>
                    <a:pt x="42247" y="2220306"/>
                  </a:cubicBezTo>
                  <a:cubicBezTo>
                    <a:pt x="44594" y="2213265"/>
                    <a:pt x="44594" y="2206224"/>
                    <a:pt x="46941" y="2201530"/>
                  </a:cubicBezTo>
                  <a:cubicBezTo>
                    <a:pt x="49288" y="2194489"/>
                    <a:pt x="49288" y="2189794"/>
                    <a:pt x="51635" y="2182753"/>
                  </a:cubicBezTo>
                  <a:cubicBezTo>
                    <a:pt x="53982" y="2175712"/>
                    <a:pt x="56329" y="2168671"/>
                    <a:pt x="56329" y="2163977"/>
                  </a:cubicBezTo>
                  <a:cubicBezTo>
                    <a:pt x="58676" y="2156936"/>
                    <a:pt x="58676" y="2152242"/>
                    <a:pt x="61023" y="2145201"/>
                  </a:cubicBezTo>
                  <a:cubicBezTo>
                    <a:pt x="63370" y="2138159"/>
                    <a:pt x="65717" y="2131118"/>
                    <a:pt x="68064" y="2124077"/>
                  </a:cubicBezTo>
                  <a:cubicBezTo>
                    <a:pt x="70411" y="2117036"/>
                    <a:pt x="72758" y="2112342"/>
                    <a:pt x="75105" y="2105301"/>
                  </a:cubicBezTo>
                  <a:cubicBezTo>
                    <a:pt x="77453" y="2098260"/>
                    <a:pt x="79800" y="2091218"/>
                    <a:pt x="82147" y="2084177"/>
                  </a:cubicBezTo>
                  <a:cubicBezTo>
                    <a:pt x="84494" y="2077136"/>
                    <a:pt x="86841" y="2072442"/>
                    <a:pt x="89188" y="2065401"/>
                  </a:cubicBezTo>
                  <a:cubicBezTo>
                    <a:pt x="91535" y="2058360"/>
                    <a:pt x="93882" y="2051319"/>
                    <a:pt x="98576" y="2044277"/>
                  </a:cubicBezTo>
                  <a:cubicBezTo>
                    <a:pt x="100923" y="2037236"/>
                    <a:pt x="103270" y="2032542"/>
                    <a:pt x="105617" y="2025501"/>
                  </a:cubicBezTo>
                  <a:cubicBezTo>
                    <a:pt x="107964" y="2018460"/>
                    <a:pt x="112658" y="2011419"/>
                    <a:pt x="115005" y="2004378"/>
                  </a:cubicBezTo>
                  <a:cubicBezTo>
                    <a:pt x="117352" y="1997337"/>
                    <a:pt x="119699" y="1992643"/>
                    <a:pt x="124393" y="1985601"/>
                  </a:cubicBezTo>
                  <a:cubicBezTo>
                    <a:pt x="129088" y="1978560"/>
                    <a:pt x="131435" y="1971519"/>
                    <a:pt x="136129" y="1964478"/>
                  </a:cubicBezTo>
                  <a:cubicBezTo>
                    <a:pt x="138476" y="1957437"/>
                    <a:pt x="143170" y="1952743"/>
                    <a:pt x="145517" y="1945702"/>
                  </a:cubicBezTo>
                  <a:cubicBezTo>
                    <a:pt x="150211" y="1938660"/>
                    <a:pt x="152558" y="1931619"/>
                    <a:pt x="157252" y="1924578"/>
                  </a:cubicBezTo>
                  <a:cubicBezTo>
                    <a:pt x="161946" y="1919884"/>
                    <a:pt x="164293" y="1915190"/>
                    <a:pt x="166640" y="1908149"/>
                  </a:cubicBezTo>
                  <a:cubicBezTo>
                    <a:pt x="171334" y="1901108"/>
                    <a:pt x="176028" y="1891719"/>
                    <a:pt x="180723" y="1884678"/>
                  </a:cubicBezTo>
                  <a:cubicBezTo>
                    <a:pt x="185417" y="1879984"/>
                    <a:pt x="187764" y="1875290"/>
                    <a:pt x="192458" y="1868249"/>
                  </a:cubicBezTo>
                  <a:cubicBezTo>
                    <a:pt x="194805" y="1863555"/>
                    <a:pt x="199499" y="1856514"/>
                    <a:pt x="204193" y="1851820"/>
                  </a:cubicBezTo>
                  <a:cubicBezTo>
                    <a:pt x="218275" y="1844779"/>
                    <a:pt x="232358" y="1842432"/>
                    <a:pt x="246440" y="1842432"/>
                  </a:cubicBezTo>
                  <a:cubicBezTo>
                    <a:pt x="258175" y="1842432"/>
                    <a:pt x="267563" y="1844779"/>
                    <a:pt x="276951" y="1847126"/>
                  </a:cubicBezTo>
                  <a:cubicBezTo>
                    <a:pt x="276951" y="1849473"/>
                    <a:pt x="274604" y="1851820"/>
                    <a:pt x="274604" y="1854167"/>
                  </a:cubicBezTo>
                  <a:cubicBezTo>
                    <a:pt x="274604" y="1865902"/>
                    <a:pt x="283993" y="1875290"/>
                    <a:pt x="295728" y="1875290"/>
                  </a:cubicBezTo>
                  <a:cubicBezTo>
                    <a:pt x="300422" y="1875290"/>
                    <a:pt x="305116" y="1872943"/>
                    <a:pt x="307463" y="1870596"/>
                  </a:cubicBezTo>
                  <a:cubicBezTo>
                    <a:pt x="286340" y="2027848"/>
                    <a:pt x="269910" y="2180406"/>
                    <a:pt x="255828" y="2311841"/>
                  </a:cubicBezTo>
                  <a:cubicBezTo>
                    <a:pt x="255828" y="2314188"/>
                    <a:pt x="255828" y="2316535"/>
                    <a:pt x="255828" y="2318882"/>
                  </a:cubicBezTo>
                  <a:cubicBezTo>
                    <a:pt x="253481" y="2332964"/>
                    <a:pt x="253481" y="2347047"/>
                    <a:pt x="251134" y="2361129"/>
                  </a:cubicBezTo>
                  <a:cubicBezTo>
                    <a:pt x="251134" y="2363476"/>
                    <a:pt x="251134" y="2363476"/>
                    <a:pt x="251134" y="2365823"/>
                  </a:cubicBezTo>
                  <a:cubicBezTo>
                    <a:pt x="248787" y="2379905"/>
                    <a:pt x="248787" y="2393987"/>
                    <a:pt x="246440" y="2408070"/>
                  </a:cubicBezTo>
                  <a:cubicBezTo>
                    <a:pt x="246440" y="2408070"/>
                    <a:pt x="246440" y="2408070"/>
                    <a:pt x="246440" y="2408070"/>
                  </a:cubicBezTo>
                  <a:cubicBezTo>
                    <a:pt x="244093" y="2422152"/>
                    <a:pt x="244093" y="2436234"/>
                    <a:pt x="241746" y="2450317"/>
                  </a:cubicBezTo>
                  <a:cubicBezTo>
                    <a:pt x="241746" y="2450317"/>
                    <a:pt x="241746" y="2450317"/>
                    <a:pt x="241746" y="2450317"/>
                  </a:cubicBezTo>
                  <a:cubicBezTo>
                    <a:pt x="241746" y="2457358"/>
                    <a:pt x="239399" y="2466746"/>
                    <a:pt x="239399" y="2473787"/>
                  </a:cubicBezTo>
                  <a:cubicBezTo>
                    <a:pt x="239399" y="2473787"/>
                    <a:pt x="239399" y="2473787"/>
                    <a:pt x="239399" y="2473787"/>
                  </a:cubicBezTo>
                  <a:cubicBezTo>
                    <a:pt x="237052" y="2473787"/>
                    <a:pt x="232358" y="2473787"/>
                    <a:pt x="230011" y="2476134"/>
                  </a:cubicBezTo>
                  <a:cubicBezTo>
                    <a:pt x="225316" y="2469093"/>
                    <a:pt x="222969" y="2462052"/>
                    <a:pt x="218275" y="2455011"/>
                  </a:cubicBezTo>
                  <a:cubicBezTo>
                    <a:pt x="215928" y="2447969"/>
                    <a:pt x="211234" y="2443275"/>
                    <a:pt x="208887" y="2436234"/>
                  </a:cubicBezTo>
                  <a:cubicBezTo>
                    <a:pt x="206540" y="2431540"/>
                    <a:pt x="201846" y="2424499"/>
                    <a:pt x="199499" y="2419805"/>
                  </a:cubicBezTo>
                  <a:cubicBezTo>
                    <a:pt x="194805" y="2412764"/>
                    <a:pt x="192458" y="2408070"/>
                    <a:pt x="190111" y="2401028"/>
                  </a:cubicBezTo>
                  <a:cubicBezTo>
                    <a:pt x="187764" y="2396334"/>
                    <a:pt x="185417" y="2391640"/>
                    <a:pt x="180723" y="2386946"/>
                  </a:cubicBezTo>
                  <a:cubicBezTo>
                    <a:pt x="178376" y="2379905"/>
                    <a:pt x="173681" y="2375211"/>
                    <a:pt x="171334" y="2370517"/>
                  </a:cubicBezTo>
                  <a:cubicBezTo>
                    <a:pt x="168987" y="2365823"/>
                    <a:pt x="166640" y="2361129"/>
                    <a:pt x="164293" y="2356435"/>
                  </a:cubicBezTo>
                  <a:cubicBezTo>
                    <a:pt x="161946" y="2351741"/>
                    <a:pt x="157252" y="2347047"/>
                    <a:pt x="154905" y="2340005"/>
                  </a:cubicBezTo>
                  <a:cubicBezTo>
                    <a:pt x="152558" y="2335311"/>
                    <a:pt x="150211" y="2332964"/>
                    <a:pt x="147864" y="2328270"/>
                  </a:cubicBezTo>
                  <a:cubicBezTo>
                    <a:pt x="145517" y="2323576"/>
                    <a:pt x="140823" y="2318882"/>
                    <a:pt x="138476" y="2314188"/>
                  </a:cubicBezTo>
                  <a:cubicBezTo>
                    <a:pt x="136129" y="2311841"/>
                    <a:pt x="133782" y="2307147"/>
                    <a:pt x="131435" y="2304800"/>
                  </a:cubicBezTo>
                  <a:cubicBezTo>
                    <a:pt x="126741" y="2300106"/>
                    <a:pt x="124393" y="2295411"/>
                    <a:pt x="119699" y="2290717"/>
                  </a:cubicBezTo>
                  <a:cubicBezTo>
                    <a:pt x="117352" y="2288370"/>
                    <a:pt x="115005" y="2286023"/>
                    <a:pt x="112658" y="2283676"/>
                  </a:cubicBezTo>
                  <a:cubicBezTo>
                    <a:pt x="112658" y="2283676"/>
                    <a:pt x="110311" y="2281329"/>
                    <a:pt x="110311" y="2281329"/>
                  </a:cubicBezTo>
                  <a:cubicBezTo>
                    <a:pt x="115005" y="2276635"/>
                    <a:pt x="115005" y="2271941"/>
                    <a:pt x="115005" y="2267247"/>
                  </a:cubicBezTo>
                  <a:cubicBezTo>
                    <a:pt x="115005" y="2255512"/>
                    <a:pt x="105617" y="2246123"/>
                    <a:pt x="93882" y="2246123"/>
                  </a:cubicBezTo>
                  <a:cubicBezTo>
                    <a:pt x="86841" y="2246123"/>
                    <a:pt x="82147" y="2250818"/>
                    <a:pt x="77453" y="2255512"/>
                  </a:cubicBezTo>
                  <a:cubicBezTo>
                    <a:pt x="72758" y="2253165"/>
                    <a:pt x="70411" y="2253165"/>
                    <a:pt x="65717" y="2253165"/>
                  </a:cubicBezTo>
                  <a:cubicBezTo>
                    <a:pt x="63370" y="2253165"/>
                    <a:pt x="58676" y="2253165"/>
                    <a:pt x="56329" y="2255512"/>
                  </a:cubicBezTo>
                  <a:cubicBezTo>
                    <a:pt x="56329" y="2255512"/>
                    <a:pt x="53982" y="2255512"/>
                    <a:pt x="53982" y="2255512"/>
                  </a:cubicBezTo>
                  <a:cubicBezTo>
                    <a:pt x="51635" y="2257859"/>
                    <a:pt x="49288" y="2257859"/>
                    <a:pt x="44594" y="2260206"/>
                  </a:cubicBezTo>
                  <a:cubicBezTo>
                    <a:pt x="44594" y="2260206"/>
                    <a:pt x="44594" y="2260206"/>
                    <a:pt x="42247" y="2262553"/>
                  </a:cubicBezTo>
                  <a:cubicBezTo>
                    <a:pt x="39900" y="2264900"/>
                    <a:pt x="37553" y="2267247"/>
                    <a:pt x="35206" y="2269594"/>
                  </a:cubicBezTo>
                  <a:cubicBezTo>
                    <a:pt x="35206" y="2269594"/>
                    <a:pt x="35206" y="2269594"/>
                    <a:pt x="35206" y="2269594"/>
                  </a:cubicBezTo>
                  <a:cubicBezTo>
                    <a:pt x="35206" y="2271941"/>
                    <a:pt x="32859" y="2271941"/>
                    <a:pt x="32859" y="2274288"/>
                  </a:cubicBezTo>
                  <a:cubicBezTo>
                    <a:pt x="32859" y="2274288"/>
                    <a:pt x="32859" y="2274288"/>
                    <a:pt x="30512" y="2274288"/>
                  </a:cubicBezTo>
                  <a:cubicBezTo>
                    <a:pt x="30512" y="2271941"/>
                    <a:pt x="30512" y="2269594"/>
                    <a:pt x="30512" y="2267247"/>
                  </a:cubicBezTo>
                  <a:cubicBezTo>
                    <a:pt x="30512" y="2267247"/>
                    <a:pt x="32859" y="2260206"/>
                    <a:pt x="32859" y="2255512"/>
                  </a:cubicBezTo>
                  <a:close/>
                  <a:moveTo>
                    <a:pt x="89188" y="1957437"/>
                  </a:moveTo>
                  <a:cubicBezTo>
                    <a:pt x="91535" y="1952743"/>
                    <a:pt x="91535" y="1950396"/>
                    <a:pt x="93882" y="1945702"/>
                  </a:cubicBezTo>
                  <a:cubicBezTo>
                    <a:pt x="93882" y="1943354"/>
                    <a:pt x="93882" y="1943354"/>
                    <a:pt x="96229" y="1941007"/>
                  </a:cubicBezTo>
                  <a:cubicBezTo>
                    <a:pt x="96229" y="1943354"/>
                    <a:pt x="96229" y="1945702"/>
                    <a:pt x="93882" y="1948049"/>
                  </a:cubicBezTo>
                  <a:cubicBezTo>
                    <a:pt x="91535" y="1959784"/>
                    <a:pt x="89188" y="1971519"/>
                    <a:pt x="86841" y="1983254"/>
                  </a:cubicBezTo>
                  <a:cubicBezTo>
                    <a:pt x="86841" y="1983254"/>
                    <a:pt x="84494" y="1983254"/>
                    <a:pt x="82147" y="1983254"/>
                  </a:cubicBezTo>
                  <a:cubicBezTo>
                    <a:pt x="82147" y="1983254"/>
                    <a:pt x="79800" y="1983254"/>
                    <a:pt x="79800" y="1983254"/>
                  </a:cubicBezTo>
                  <a:cubicBezTo>
                    <a:pt x="79800" y="1980907"/>
                    <a:pt x="82147" y="1980907"/>
                    <a:pt x="82147" y="1978560"/>
                  </a:cubicBezTo>
                  <a:cubicBezTo>
                    <a:pt x="82147" y="1971519"/>
                    <a:pt x="84494" y="1964478"/>
                    <a:pt x="89188" y="1957437"/>
                  </a:cubicBezTo>
                  <a:close/>
                  <a:moveTo>
                    <a:pt x="117352" y="1861208"/>
                  </a:moveTo>
                  <a:cubicBezTo>
                    <a:pt x="119699" y="1849473"/>
                    <a:pt x="124393" y="1835390"/>
                    <a:pt x="126741" y="1823655"/>
                  </a:cubicBezTo>
                  <a:cubicBezTo>
                    <a:pt x="131435" y="1807226"/>
                    <a:pt x="136129" y="1793144"/>
                    <a:pt x="140823" y="1776714"/>
                  </a:cubicBezTo>
                  <a:cubicBezTo>
                    <a:pt x="145517" y="1764979"/>
                    <a:pt x="147864" y="1753244"/>
                    <a:pt x="152558" y="1739161"/>
                  </a:cubicBezTo>
                  <a:cubicBezTo>
                    <a:pt x="154905" y="1734467"/>
                    <a:pt x="154905" y="1729773"/>
                    <a:pt x="157252" y="1725079"/>
                  </a:cubicBezTo>
                  <a:cubicBezTo>
                    <a:pt x="159599" y="1718038"/>
                    <a:pt x="161946" y="1710997"/>
                    <a:pt x="164293" y="1706303"/>
                  </a:cubicBezTo>
                  <a:cubicBezTo>
                    <a:pt x="168987" y="1696915"/>
                    <a:pt x="171334" y="1685179"/>
                    <a:pt x="176028" y="1675791"/>
                  </a:cubicBezTo>
                  <a:cubicBezTo>
                    <a:pt x="178376" y="1666403"/>
                    <a:pt x="183070" y="1659362"/>
                    <a:pt x="187764" y="1649974"/>
                  </a:cubicBezTo>
                  <a:cubicBezTo>
                    <a:pt x="192458" y="1640586"/>
                    <a:pt x="197152" y="1628850"/>
                    <a:pt x="201846" y="1619462"/>
                  </a:cubicBezTo>
                  <a:cubicBezTo>
                    <a:pt x="206540" y="1610074"/>
                    <a:pt x="208887" y="1603033"/>
                    <a:pt x="213581" y="1593645"/>
                  </a:cubicBezTo>
                  <a:cubicBezTo>
                    <a:pt x="218275" y="1584256"/>
                    <a:pt x="222969" y="1572521"/>
                    <a:pt x="227664" y="1563133"/>
                  </a:cubicBezTo>
                  <a:cubicBezTo>
                    <a:pt x="232358" y="1553745"/>
                    <a:pt x="234705" y="1546704"/>
                    <a:pt x="239399" y="1537315"/>
                  </a:cubicBezTo>
                  <a:cubicBezTo>
                    <a:pt x="244093" y="1527927"/>
                    <a:pt x="248787" y="1516192"/>
                    <a:pt x="255828" y="1506804"/>
                  </a:cubicBezTo>
                  <a:cubicBezTo>
                    <a:pt x="260522" y="1499763"/>
                    <a:pt x="262869" y="1490375"/>
                    <a:pt x="267563" y="1483333"/>
                  </a:cubicBezTo>
                  <a:cubicBezTo>
                    <a:pt x="272257" y="1471598"/>
                    <a:pt x="279299" y="1462210"/>
                    <a:pt x="283993" y="1450475"/>
                  </a:cubicBezTo>
                  <a:cubicBezTo>
                    <a:pt x="283993" y="1450475"/>
                    <a:pt x="283993" y="1450475"/>
                    <a:pt x="283993" y="1450475"/>
                  </a:cubicBezTo>
                  <a:cubicBezTo>
                    <a:pt x="283993" y="1455169"/>
                    <a:pt x="281646" y="1457516"/>
                    <a:pt x="281646" y="1462210"/>
                  </a:cubicBezTo>
                  <a:cubicBezTo>
                    <a:pt x="279299" y="1471598"/>
                    <a:pt x="276951" y="1478639"/>
                    <a:pt x="276951" y="1488027"/>
                  </a:cubicBezTo>
                  <a:cubicBezTo>
                    <a:pt x="274604" y="1495069"/>
                    <a:pt x="274604" y="1499763"/>
                    <a:pt x="272257" y="1506804"/>
                  </a:cubicBezTo>
                  <a:cubicBezTo>
                    <a:pt x="269910" y="1516192"/>
                    <a:pt x="267563" y="1525580"/>
                    <a:pt x="267563" y="1534968"/>
                  </a:cubicBezTo>
                  <a:cubicBezTo>
                    <a:pt x="267563" y="1539662"/>
                    <a:pt x="265216" y="1546704"/>
                    <a:pt x="265216" y="1551398"/>
                  </a:cubicBezTo>
                  <a:cubicBezTo>
                    <a:pt x="262869" y="1563133"/>
                    <a:pt x="260522" y="1572521"/>
                    <a:pt x="258175" y="1584256"/>
                  </a:cubicBezTo>
                  <a:cubicBezTo>
                    <a:pt x="258175" y="1588950"/>
                    <a:pt x="255828" y="1591297"/>
                    <a:pt x="255828" y="1595992"/>
                  </a:cubicBezTo>
                  <a:cubicBezTo>
                    <a:pt x="251134" y="1619462"/>
                    <a:pt x="246440" y="1642933"/>
                    <a:pt x="241746" y="1664056"/>
                  </a:cubicBezTo>
                  <a:cubicBezTo>
                    <a:pt x="241746" y="1664056"/>
                    <a:pt x="239399" y="1664056"/>
                    <a:pt x="239399" y="1664056"/>
                  </a:cubicBezTo>
                  <a:cubicBezTo>
                    <a:pt x="227664" y="1664056"/>
                    <a:pt x="218275" y="1673444"/>
                    <a:pt x="218275" y="1685179"/>
                  </a:cubicBezTo>
                  <a:cubicBezTo>
                    <a:pt x="218275" y="1692221"/>
                    <a:pt x="220622" y="1696915"/>
                    <a:pt x="225316" y="1699262"/>
                  </a:cubicBezTo>
                  <a:cubicBezTo>
                    <a:pt x="220622" y="1703956"/>
                    <a:pt x="218275" y="1708650"/>
                    <a:pt x="213581" y="1713344"/>
                  </a:cubicBezTo>
                  <a:cubicBezTo>
                    <a:pt x="211234" y="1718038"/>
                    <a:pt x="208887" y="1720385"/>
                    <a:pt x="206540" y="1725079"/>
                  </a:cubicBezTo>
                  <a:cubicBezTo>
                    <a:pt x="201846" y="1732120"/>
                    <a:pt x="197152" y="1739161"/>
                    <a:pt x="192458" y="1746203"/>
                  </a:cubicBezTo>
                  <a:cubicBezTo>
                    <a:pt x="190111" y="1750897"/>
                    <a:pt x="187764" y="1755591"/>
                    <a:pt x="183070" y="1760285"/>
                  </a:cubicBezTo>
                  <a:cubicBezTo>
                    <a:pt x="178376" y="1767326"/>
                    <a:pt x="173681" y="1774367"/>
                    <a:pt x="171334" y="1781408"/>
                  </a:cubicBezTo>
                  <a:cubicBezTo>
                    <a:pt x="168987" y="1786102"/>
                    <a:pt x="166640" y="1790796"/>
                    <a:pt x="161946" y="1797838"/>
                  </a:cubicBezTo>
                  <a:cubicBezTo>
                    <a:pt x="157252" y="1804879"/>
                    <a:pt x="154905" y="1811920"/>
                    <a:pt x="150211" y="1818961"/>
                  </a:cubicBezTo>
                  <a:cubicBezTo>
                    <a:pt x="145517" y="1821308"/>
                    <a:pt x="143170" y="1828349"/>
                    <a:pt x="140823" y="1833043"/>
                  </a:cubicBezTo>
                  <a:cubicBezTo>
                    <a:pt x="138476" y="1840084"/>
                    <a:pt x="133782" y="1847126"/>
                    <a:pt x="131435" y="1856514"/>
                  </a:cubicBezTo>
                  <a:cubicBezTo>
                    <a:pt x="129088" y="1863555"/>
                    <a:pt x="126741" y="1868249"/>
                    <a:pt x="124393" y="1875290"/>
                  </a:cubicBezTo>
                  <a:cubicBezTo>
                    <a:pt x="124393" y="1877637"/>
                    <a:pt x="124393" y="1877637"/>
                    <a:pt x="122046" y="1879984"/>
                  </a:cubicBezTo>
                  <a:cubicBezTo>
                    <a:pt x="119699" y="1884678"/>
                    <a:pt x="117352" y="1887025"/>
                    <a:pt x="115005" y="1891719"/>
                  </a:cubicBezTo>
                  <a:cubicBezTo>
                    <a:pt x="112658" y="1894066"/>
                    <a:pt x="112658" y="1898761"/>
                    <a:pt x="110311" y="1901108"/>
                  </a:cubicBezTo>
                  <a:cubicBezTo>
                    <a:pt x="107964" y="1905802"/>
                    <a:pt x="105617" y="1912843"/>
                    <a:pt x="100923" y="1919884"/>
                  </a:cubicBezTo>
                  <a:cubicBezTo>
                    <a:pt x="100923" y="1919884"/>
                    <a:pt x="100923" y="1919884"/>
                    <a:pt x="100923" y="1919884"/>
                  </a:cubicBezTo>
                  <a:cubicBezTo>
                    <a:pt x="103270" y="1915190"/>
                    <a:pt x="103270" y="1910496"/>
                    <a:pt x="105617" y="1903455"/>
                  </a:cubicBezTo>
                  <a:cubicBezTo>
                    <a:pt x="107964" y="1889372"/>
                    <a:pt x="112658" y="1875290"/>
                    <a:pt x="117352" y="1861208"/>
                  </a:cubicBezTo>
                  <a:close/>
                  <a:moveTo>
                    <a:pt x="291034" y="1417616"/>
                  </a:moveTo>
                  <a:cubicBezTo>
                    <a:pt x="293381" y="1408228"/>
                    <a:pt x="295728" y="1396493"/>
                    <a:pt x="298075" y="1387104"/>
                  </a:cubicBezTo>
                  <a:cubicBezTo>
                    <a:pt x="298075" y="1382410"/>
                    <a:pt x="300422" y="1380063"/>
                    <a:pt x="300422" y="1375369"/>
                  </a:cubicBezTo>
                  <a:cubicBezTo>
                    <a:pt x="300422" y="1373022"/>
                    <a:pt x="300422" y="1370675"/>
                    <a:pt x="302769" y="1368328"/>
                  </a:cubicBezTo>
                  <a:cubicBezTo>
                    <a:pt x="302769" y="1368328"/>
                    <a:pt x="302769" y="1368328"/>
                    <a:pt x="302769" y="1368328"/>
                  </a:cubicBezTo>
                  <a:cubicBezTo>
                    <a:pt x="305116" y="1363634"/>
                    <a:pt x="307463" y="1358940"/>
                    <a:pt x="312157" y="1354246"/>
                  </a:cubicBezTo>
                  <a:cubicBezTo>
                    <a:pt x="323892" y="1354246"/>
                    <a:pt x="330934" y="1344858"/>
                    <a:pt x="330934" y="1333122"/>
                  </a:cubicBezTo>
                  <a:cubicBezTo>
                    <a:pt x="330934" y="1330775"/>
                    <a:pt x="330934" y="1328428"/>
                    <a:pt x="328587" y="1326081"/>
                  </a:cubicBezTo>
                  <a:cubicBezTo>
                    <a:pt x="330934" y="1323734"/>
                    <a:pt x="330934" y="1321387"/>
                    <a:pt x="333281" y="1319040"/>
                  </a:cubicBezTo>
                  <a:cubicBezTo>
                    <a:pt x="337975" y="1311999"/>
                    <a:pt x="345016" y="1302611"/>
                    <a:pt x="349710" y="1295570"/>
                  </a:cubicBezTo>
                  <a:cubicBezTo>
                    <a:pt x="354404" y="1288529"/>
                    <a:pt x="359098" y="1283834"/>
                    <a:pt x="363792" y="1276793"/>
                  </a:cubicBezTo>
                  <a:cubicBezTo>
                    <a:pt x="366139" y="1274446"/>
                    <a:pt x="370833" y="1269752"/>
                    <a:pt x="375527" y="1267405"/>
                  </a:cubicBezTo>
                  <a:cubicBezTo>
                    <a:pt x="380222" y="1262711"/>
                    <a:pt x="384916" y="1258017"/>
                    <a:pt x="389610" y="1255670"/>
                  </a:cubicBezTo>
                  <a:cubicBezTo>
                    <a:pt x="391957" y="1253323"/>
                    <a:pt x="394304" y="1253323"/>
                    <a:pt x="396651" y="1250976"/>
                  </a:cubicBezTo>
                  <a:cubicBezTo>
                    <a:pt x="391957" y="1258017"/>
                    <a:pt x="389610" y="1262711"/>
                    <a:pt x="384916" y="1269752"/>
                  </a:cubicBezTo>
                  <a:cubicBezTo>
                    <a:pt x="377874" y="1279140"/>
                    <a:pt x="373180" y="1288529"/>
                    <a:pt x="366139" y="1300264"/>
                  </a:cubicBezTo>
                  <a:cubicBezTo>
                    <a:pt x="361445" y="1309652"/>
                    <a:pt x="354404" y="1316693"/>
                    <a:pt x="349710" y="1326081"/>
                  </a:cubicBezTo>
                  <a:cubicBezTo>
                    <a:pt x="342669" y="1335469"/>
                    <a:pt x="337975" y="1344858"/>
                    <a:pt x="333281" y="1356593"/>
                  </a:cubicBezTo>
                  <a:cubicBezTo>
                    <a:pt x="328587" y="1365981"/>
                    <a:pt x="323892" y="1373022"/>
                    <a:pt x="319198" y="1382410"/>
                  </a:cubicBezTo>
                  <a:cubicBezTo>
                    <a:pt x="314504" y="1391799"/>
                    <a:pt x="307463" y="1403534"/>
                    <a:pt x="302769" y="1412922"/>
                  </a:cubicBezTo>
                  <a:cubicBezTo>
                    <a:pt x="298075" y="1422310"/>
                    <a:pt x="293381" y="1429351"/>
                    <a:pt x="288687" y="1438740"/>
                  </a:cubicBezTo>
                  <a:cubicBezTo>
                    <a:pt x="288687" y="1438740"/>
                    <a:pt x="286340" y="1441087"/>
                    <a:pt x="286340" y="1441087"/>
                  </a:cubicBezTo>
                  <a:cubicBezTo>
                    <a:pt x="286340" y="1438740"/>
                    <a:pt x="286340" y="1438740"/>
                    <a:pt x="286340" y="1436392"/>
                  </a:cubicBezTo>
                  <a:cubicBezTo>
                    <a:pt x="288687" y="1427004"/>
                    <a:pt x="291034" y="1422310"/>
                    <a:pt x="291034" y="1417616"/>
                  </a:cubicBezTo>
                  <a:close/>
                  <a:moveTo>
                    <a:pt x="335628" y="1297917"/>
                  </a:moveTo>
                  <a:cubicBezTo>
                    <a:pt x="337975" y="1293223"/>
                    <a:pt x="342669" y="1288529"/>
                    <a:pt x="345016" y="1283834"/>
                  </a:cubicBezTo>
                  <a:cubicBezTo>
                    <a:pt x="347363" y="1279140"/>
                    <a:pt x="352057" y="1274446"/>
                    <a:pt x="354404" y="1269752"/>
                  </a:cubicBezTo>
                  <a:cubicBezTo>
                    <a:pt x="356751" y="1265058"/>
                    <a:pt x="361445" y="1260364"/>
                    <a:pt x="363792" y="1255670"/>
                  </a:cubicBezTo>
                  <a:cubicBezTo>
                    <a:pt x="366139" y="1250976"/>
                    <a:pt x="370833" y="1246282"/>
                    <a:pt x="373180" y="1241588"/>
                  </a:cubicBezTo>
                  <a:cubicBezTo>
                    <a:pt x="377874" y="1236893"/>
                    <a:pt x="380222" y="1232199"/>
                    <a:pt x="384916" y="1227505"/>
                  </a:cubicBezTo>
                  <a:cubicBezTo>
                    <a:pt x="387263" y="1222811"/>
                    <a:pt x="391957" y="1220464"/>
                    <a:pt x="394304" y="1215770"/>
                  </a:cubicBezTo>
                  <a:cubicBezTo>
                    <a:pt x="398998" y="1211076"/>
                    <a:pt x="401345" y="1206382"/>
                    <a:pt x="406039" y="1201688"/>
                  </a:cubicBezTo>
                  <a:cubicBezTo>
                    <a:pt x="408386" y="1196994"/>
                    <a:pt x="413080" y="1194647"/>
                    <a:pt x="415427" y="1189953"/>
                  </a:cubicBezTo>
                  <a:cubicBezTo>
                    <a:pt x="420121" y="1185259"/>
                    <a:pt x="424815" y="1180564"/>
                    <a:pt x="427162" y="1175870"/>
                  </a:cubicBezTo>
                  <a:cubicBezTo>
                    <a:pt x="429509" y="1171176"/>
                    <a:pt x="434204" y="1168829"/>
                    <a:pt x="436551" y="1164135"/>
                  </a:cubicBezTo>
                  <a:cubicBezTo>
                    <a:pt x="436551" y="1161788"/>
                    <a:pt x="438898" y="1161788"/>
                    <a:pt x="438898" y="1161788"/>
                  </a:cubicBezTo>
                  <a:cubicBezTo>
                    <a:pt x="438898" y="1164135"/>
                    <a:pt x="441245" y="1166482"/>
                    <a:pt x="443592" y="1168829"/>
                  </a:cubicBezTo>
                  <a:cubicBezTo>
                    <a:pt x="438898" y="1173523"/>
                    <a:pt x="436551" y="1178217"/>
                    <a:pt x="431857" y="1182911"/>
                  </a:cubicBezTo>
                  <a:cubicBezTo>
                    <a:pt x="427162" y="1187606"/>
                    <a:pt x="422468" y="1192300"/>
                    <a:pt x="420121" y="1196994"/>
                  </a:cubicBezTo>
                  <a:cubicBezTo>
                    <a:pt x="413080" y="1206382"/>
                    <a:pt x="406039" y="1215770"/>
                    <a:pt x="398998" y="1225158"/>
                  </a:cubicBezTo>
                  <a:cubicBezTo>
                    <a:pt x="394304" y="1229852"/>
                    <a:pt x="389610" y="1236893"/>
                    <a:pt x="384916" y="1241588"/>
                  </a:cubicBezTo>
                  <a:cubicBezTo>
                    <a:pt x="377874" y="1248629"/>
                    <a:pt x="373180" y="1258017"/>
                    <a:pt x="366139" y="1267405"/>
                  </a:cubicBezTo>
                  <a:cubicBezTo>
                    <a:pt x="363792" y="1269752"/>
                    <a:pt x="361445" y="1272099"/>
                    <a:pt x="361445" y="1274446"/>
                  </a:cubicBezTo>
                  <a:cubicBezTo>
                    <a:pt x="359098" y="1276793"/>
                    <a:pt x="354404" y="1281487"/>
                    <a:pt x="352057" y="1283834"/>
                  </a:cubicBezTo>
                  <a:cubicBezTo>
                    <a:pt x="347363" y="1288529"/>
                    <a:pt x="342669" y="1293223"/>
                    <a:pt x="337975" y="1297917"/>
                  </a:cubicBezTo>
                  <a:cubicBezTo>
                    <a:pt x="333281" y="1302611"/>
                    <a:pt x="330934" y="1307305"/>
                    <a:pt x="326239" y="1311999"/>
                  </a:cubicBezTo>
                  <a:cubicBezTo>
                    <a:pt x="323892" y="1314346"/>
                    <a:pt x="321545" y="1316693"/>
                    <a:pt x="319198" y="1319040"/>
                  </a:cubicBezTo>
                  <a:cubicBezTo>
                    <a:pt x="319198" y="1319040"/>
                    <a:pt x="319198" y="1319040"/>
                    <a:pt x="319198" y="1319040"/>
                  </a:cubicBezTo>
                  <a:cubicBezTo>
                    <a:pt x="319198" y="1316693"/>
                    <a:pt x="321545" y="1316693"/>
                    <a:pt x="321545" y="1314346"/>
                  </a:cubicBezTo>
                  <a:cubicBezTo>
                    <a:pt x="330934" y="1309652"/>
                    <a:pt x="333281" y="1302611"/>
                    <a:pt x="335628" y="1297917"/>
                  </a:cubicBezTo>
                  <a:close/>
                  <a:moveTo>
                    <a:pt x="525738" y="1086683"/>
                  </a:moveTo>
                  <a:cubicBezTo>
                    <a:pt x="528085" y="1084335"/>
                    <a:pt x="530433" y="1081988"/>
                    <a:pt x="532780" y="1079641"/>
                  </a:cubicBezTo>
                  <a:cubicBezTo>
                    <a:pt x="537474" y="1074947"/>
                    <a:pt x="544515" y="1070253"/>
                    <a:pt x="551556" y="1065559"/>
                  </a:cubicBezTo>
                  <a:cubicBezTo>
                    <a:pt x="553903" y="1063212"/>
                    <a:pt x="556250" y="1063212"/>
                    <a:pt x="558597" y="1060865"/>
                  </a:cubicBezTo>
                  <a:cubicBezTo>
                    <a:pt x="565638" y="1053824"/>
                    <a:pt x="575026" y="1049130"/>
                    <a:pt x="582068" y="1044436"/>
                  </a:cubicBezTo>
                  <a:cubicBezTo>
                    <a:pt x="582068" y="1044436"/>
                    <a:pt x="582068" y="1044436"/>
                    <a:pt x="582068" y="1044436"/>
                  </a:cubicBezTo>
                  <a:cubicBezTo>
                    <a:pt x="598497" y="1032700"/>
                    <a:pt x="614926" y="1020965"/>
                    <a:pt x="633703" y="1011577"/>
                  </a:cubicBezTo>
                  <a:cubicBezTo>
                    <a:pt x="636050" y="1011577"/>
                    <a:pt x="636050" y="1009230"/>
                    <a:pt x="638397" y="1009230"/>
                  </a:cubicBezTo>
                  <a:cubicBezTo>
                    <a:pt x="645438" y="1004536"/>
                    <a:pt x="652479" y="1002189"/>
                    <a:pt x="659520" y="997495"/>
                  </a:cubicBezTo>
                  <a:cubicBezTo>
                    <a:pt x="661867" y="995148"/>
                    <a:pt x="664214" y="995148"/>
                    <a:pt x="666561" y="992801"/>
                  </a:cubicBezTo>
                  <a:cubicBezTo>
                    <a:pt x="666561" y="992801"/>
                    <a:pt x="668908" y="992801"/>
                    <a:pt x="668908" y="992801"/>
                  </a:cubicBezTo>
                  <a:cubicBezTo>
                    <a:pt x="671255" y="995148"/>
                    <a:pt x="671255" y="997495"/>
                    <a:pt x="673602" y="997495"/>
                  </a:cubicBezTo>
                  <a:cubicBezTo>
                    <a:pt x="668908" y="1002189"/>
                    <a:pt x="666561" y="1006883"/>
                    <a:pt x="661867" y="1011577"/>
                  </a:cubicBezTo>
                  <a:cubicBezTo>
                    <a:pt x="657173" y="1018618"/>
                    <a:pt x="650132" y="1025659"/>
                    <a:pt x="645438" y="1035047"/>
                  </a:cubicBezTo>
                  <a:cubicBezTo>
                    <a:pt x="638397" y="1044436"/>
                    <a:pt x="631355" y="1053824"/>
                    <a:pt x="624314" y="1065559"/>
                  </a:cubicBezTo>
                  <a:cubicBezTo>
                    <a:pt x="619620" y="1072600"/>
                    <a:pt x="612579" y="1081988"/>
                    <a:pt x="607885" y="1089030"/>
                  </a:cubicBezTo>
                  <a:cubicBezTo>
                    <a:pt x="600844" y="1098418"/>
                    <a:pt x="596150" y="1105459"/>
                    <a:pt x="589109" y="1114847"/>
                  </a:cubicBezTo>
                  <a:cubicBezTo>
                    <a:pt x="575026" y="1135970"/>
                    <a:pt x="558597" y="1159441"/>
                    <a:pt x="544515" y="1182911"/>
                  </a:cubicBezTo>
                  <a:cubicBezTo>
                    <a:pt x="542168" y="1180564"/>
                    <a:pt x="537474" y="1180564"/>
                    <a:pt x="535127" y="1180564"/>
                  </a:cubicBezTo>
                  <a:cubicBezTo>
                    <a:pt x="523391" y="1180564"/>
                    <a:pt x="514003" y="1189953"/>
                    <a:pt x="514003" y="1201688"/>
                  </a:cubicBezTo>
                  <a:cubicBezTo>
                    <a:pt x="514003" y="1201688"/>
                    <a:pt x="514003" y="1204035"/>
                    <a:pt x="514003" y="1204035"/>
                  </a:cubicBezTo>
                  <a:cubicBezTo>
                    <a:pt x="511656" y="1204035"/>
                    <a:pt x="506962" y="1204035"/>
                    <a:pt x="504615" y="1206382"/>
                  </a:cubicBezTo>
                  <a:cubicBezTo>
                    <a:pt x="502268" y="1206382"/>
                    <a:pt x="497574" y="1208729"/>
                    <a:pt x="495227" y="1208729"/>
                  </a:cubicBezTo>
                  <a:cubicBezTo>
                    <a:pt x="488186" y="1211076"/>
                    <a:pt x="483492" y="1211076"/>
                    <a:pt x="476450" y="1213423"/>
                  </a:cubicBezTo>
                  <a:cubicBezTo>
                    <a:pt x="471756" y="1215770"/>
                    <a:pt x="469409" y="1215770"/>
                    <a:pt x="464715" y="1218117"/>
                  </a:cubicBezTo>
                  <a:cubicBezTo>
                    <a:pt x="460021" y="1220464"/>
                    <a:pt x="452980" y="1222811"/>
                    <a:pt x="448286" y="1225158"/>
                  </a:cubicBezTo>
                  <a:cubicBezTo>
                    <a:pt x="445939" y="1225158"/>
                    <a:pt x="443592" y="1227505"/>
                    <a:pt x="441245" y="1227505"/>
                  </a:cubicBezTo>
                  <a:cubicBezTo>
                    <a:pt x="445939" y="1211076"/>
                    <a:pt x="450633" y="1196994"/>
                    <a:pt x="455327" y="1182911"/>
                  </a:cubicBezTo>
                  <a:cubicBezTo>
                    <a:pt x="457674" y="1182911"/>
                    <a:pt x="457674" y="1182911"/>
                    <a:pt x="460021" y="1182911"/>
                  </a:cubicBezTo>
                  <a:cubicBezTo>
                    <a:pt x="471756" y="1182911"/>
                    <a:pt x="481145" y="1173523"/>
                    <a:pt x="481145" y="1161788"/>
                  </a:cubicBezTo>
                  <a:cubicBezTo>
                    <a:pt x="481145" y="1154747"/>
                    <a:pt x="478797" y="1150053"/>
                    <a:pt x="474103" y="1147706"/>
                  </a:cubicBezTo>
                  <a:cubicBezTo>
                    <a:pt x="483492" y="1135970"/>
                    <a:pt x="492880" y="1124235"/>
                    <a:pt x="502268" y="1114847"/>
                  </a:cubicBezTo>
                  <a:cubicBezTo>
                    <a:pt x="504615" y="1112500"/>
                    <a:pt x="506962" y="1110153"/>
                    <a:pt x="509309" y="1107806"/>
                  </a:cubicBezTo>
                  <a:cubicBezTo>
                    <a:pt x="516350" y="1093724"/>
                    <a:pt x="521044" y="1091377"/>
                    <a:pt x="525738" y="1086683"/>
                  </a:cubicBezTo>
                  <a:close/>
                  <a:moveTo>
                    <a:pt x="851978" y="760443"/>
                  </a:moveTo>
                  <a:cubicBezTo>
                    <a:pt x="859019" y="753402"/>
                    <a:pt x="866060" y="748708"/>
                    <a:pt x="873101" y="741667"/>
                  </a:cubicBezTo>
                  <a:cubicBezTo>
                    <a:pt x="882489" y="734626"/>
                    <a:pt x="891878" y="727584"/>
                    <a:pt x="901266" y="718196"/>
                  </a:cubicBezTo>
                  <a:cubicBezTo>
                    <a:pt x="908307" y="713502"/>
                    <a:pt x="915348" y="706461"/>
                    <a:pt x="922389" y="701767"/>
                  </a:cubicBezTo>
                  <a:cubicBezTo>
                    <a:pt x="931777" y="694726"/>
                    <a:pt x="941166" y="685338"/>
                    <a:pt x="952901" y="678296"/>
                  </a:cubicBezTo>
                  <a:cubicBezTo>
                    <a:pt x="955248" y="678296"/>
                    <a:pt x="955248" y="675949"/>
                    <a:pt x="957595" y="675949"/>
                  </a:cubicBezTo>
                  <a:cubicBezTo>
                    <a:pt x="938819" y="706461"/>
                    <a:pt x="920042" y="739320"/>
                    <a:pt x="901266" y="774525"/>
                  </a:cubicBezTo>
                  <a:cubicBezTo>
                    <a:pt x="901266" y="776872"/>
                    <a:pt x="898919" y="779219"/>
                    <a:pt x="898919" y="781566"/>
                  </a:cubicBezTo>
                  <a:cubicBezTo>
                    <a:pt x="898919" y="781566"/>
                    <a:pt x="898919" y="783914"/>
                    <a:pt x="896572" y="783914"/>
                  </a:cubicBezTo>
                  <a:cubicBezTo>
                    <a:pt x="889531" y="783914"/>
                    <a:pt x="884837" y="783914"/>
                    <a:pt x="877795" y="786261"/>
                  </a:cubicBezTo>
                  <a:cubicBezTo>
                    <a:pt x="873101" y="786261"/>
                    <a:pt x="868407" y="788608"/>
                    <a:pt x="863713" y="788608"/>
                  </a:cubicBezTo>
                  <a:cubicBezTo>
                    <a:pt x="856672" y="790955"/>
                    <a:pt x="847284" y="790955"/>
                    <a:pt x="840243" y="793302"/>
                  </a:cubicBezTo>
                  <a:cubicBezTo>
                    <a:pt x="835549" y="793302"/>
                    <a:pt x="830854" y="795649"/>
                    <a:pt x="826160" y="795649"/>
                  </a:cubicBezTo>
                  <a:cubicBezTo>
                    <a:pt x="826160" y="795649"/>
                    <a:pt x="823813" y="795649"/>
                    <a:pt x="823813" y="795649"/>
                  </a:cubicBezTo>
                  <a:cubicBezTo>
                    <a:pt x="823813" y="793302"/>
                    <a:pt x="821466" y="790955"/>
                    <a:pt x="819119" y="788608"/>
                  </a:cubicBezTo>
                  <a:cubicBezTo>
                    <a:pt x="821466" y="786261"/>
                    <a:pt x="823813" y="783914"/>
                    <a:pt x="828507" y="781566"/>
                  </a:cubicBezTo>
                  <a:cubicBezTo>
                    <a:pt x="833201" y="774525"/>
                    <a:pt x="842590" y="767484"/>
                    <a:pt x="851978" y="760443"/>
                  </a:cubicBezTo>
                  <a:close/>
                  <a:moveTo>
                    <a:pt x="999842" y="640744"/>
                  </a:moveTo>
                  <a:cubicBezTo>
                    <a:pt x="1004536" y="636050"/>
                    <a:pt x="1011577" y="633703"/>
                    <a:pt x="1016271" y="629008"/>
                  </a:cubicBezTo>
                  <a:cubicBezTo>
                    <a:pt x="1028006" y="619620"/>
                    <a:pt x="1039742" y="612579"/>
                    <a:pt x="1051477" y="603191"/>
                  </a:cubicBezTo>
                  <a:cubicBezTo>
                    <a:pt x="1053824" y="600844"/>
                    <a:pt x="1058518" y="598497"/>
                    <a:pt x="1060865" y="596150"/>
                  </a:cubicBezTo>
                  <a:cubicBezTo>
                    <a:pt x="1105459" y="565638"/>
                    <a:pt x="1150053" y="535127"/>
                    <a:pt x="1196994" y="506962"/>
                  </a:cubicBezTo>
                  <a:cubicBezTo>
                    <a:pt x="1201688" y="504615"/>
                    <a:pt x="1206382" y="499921"/>
                    <a:pt x="1211076" y="497574"/>
                  </a:cubicBezTo>
                  <a:cubicBezTo>
                    <a:pt x="1222811" y="490533"/>
                    <a:pt x="1232199" y="483492"/>
                    <a:pt x="1243935" y="478797"/>
                  </a:cubicBezTo>
                  <a:cubicBezTo>
                    <a:pt x="1250976" y="474103"/>
                    <a:pt x="1258017" y="469409"/>
                    <a:pt x="1265058" y="467062"/>
                  </a:cubicBezTo>
                  <a:cubicBezTo>
                    <a:pt x="1265058" y="467062"/>
                    <a:pt x="1265058" y="467062"/>
                    <a:pt x="1265058" y="467062"/>
                  </a:cubicBezTo>
                  <a:cubicBezTo>
                    <a:pt x="1267405" y="478797"/>
                    <a:pt x="1267405" y="492880"/>
                    <a:pt x="1269752" y="506962"/>
                  </a:cubicBezTo>
                  <a:cubicBezTo>
                    <a:pt x="1269752" y="509309"/>
                    <a:pt x="1269752" y="511656"/>
                    <a:pt x="1269752" y="514003"/>
                  </a:cubicBezTo>
                  <a:cubicBezTo>
                    <a:pt x="1260364" y="516350"/>
                    <a:pt x="1253323" y="523391"/>
                    <a:pt x="1253323" y="532780"/>
                  </a:cubicBezTo>
                  <a:cubicBezTo>
                    <a:pt x="1253323" y="537474"/>
                    <a:pt x="1255670" y="539821"/>
                    <a:pt x="1255670" y="542168"/>
                  </a:cubicBezTo>
                  <a:cubicBezTo>
                    <a:pt x="1225158" y="563291"/>
                    <a:pt x="1192300" y="584415"/>
                    <a:pt x="1161788" y="605538"/>
                  </a:cubicBezTo>
                  <a:cubicBezTo>
                    <a:pt x="1152400" y="612579"/>
                    <a:pt x="1145359" y="617273"/>
                    <a:pt x="1135971" y="624314"/>
                  </a:cubicBezTo>
                  <a:cubicBezTo>
                    <a:pt x="1126582" y="631355"/>
                    <a:pt x="1117194" y="638397"/>
                    <a:pt x="1107806" y="645438"/>
                  </a:cubicBezTo>
                  <a:cubicBezTo>
                    <a:pt x="1098418" y="652479"/>
                    <a:pt x="1086683" y="661867"/>
                    <a:pt x="1077294" y="668908"/>
                  </a:cubicBezTo>
                  <a:cubicBezTo>
                    <a:pt x="1070253" y="673602"/>
                    <a:pt x="1063212" y="680643"/>
                    <a:pt x="1053824" y="685338"/>
                  </a:cubicBezTo>
                  <a:cubicBezTo>
                    <a:pt x="1044436" y="692379"/>
                    <a:pt x="1032700" y="701767"/>
                    <a:pt x="1023312" y="711155"/>
                  </a:cubicBezTo>
                  <a:cubicBezTo>
                    <a:pt x="1016271" y="715849"/>
                    <a:pt x="1009230" y="722890"/>
                    <a:pt x="1002189" y="727584"/>
                  </a:cubicBezTo>
                  <a:cubicBezTo>
                    <a:pt x="992801" y="734626"/>
                    <a:pt x="981065" y="744014"/>
                    <a:pt x="971677" y="753402"/>
                  </a:cubicBezTo>
                  <a:cubicBezTo>
                    <a:pt x="964636" y="760443"/>
                    <a:pt x="957595" y="765137"/>
                    <a:pt x="950554" y="772178"/>
                  </a:cubicBezTo>
                  <a:cubicBezTo>
                    <a:pt x="948207" y="774525"/>
                    <a:pt x="945860" y="776872"/>
                    <a:pt x="941166" y="779219"/>
                  </a:cubicBezTo>
                  <a:cubicBezTo>
                    <a:pt x="929430" y="779219"/>
                    <a:pt x="920042" y="779219"/>
                    <a:pt x="908307" y="779219"/>
                  </a:cubicBezTo>
                  <a:cubicBezTo>
                    <a:pt x="903613" y="779219"/>
                    <a:pt x="901266" y="779219"/>
                    <a:pt x="896572" y="779219"/>
                  </a:cubicBezTo>
                  <a:cubicBezTo>
                    <a:pt x="894225" y="779219"/>
                    <a:pt x="894225" y="779219"/>
                    <a:pt x="891878" y="779219"/>
                  </a:cubicBezTo>
                  <a:cubicBezTo>
                    <a:pt x="894225" y="774525"/>
                    <a:pt x="896572" y="769831"/>
                    <a:pt x="901266" y="762790"/>
                  </a:cubicBezTo>
                  <a:cubicBezTo>
                    <a:pt x="903613" y="758096"/>
                    <a:pt x="905960" y="753402"/>
                    <a:pt x="908307" y="748708"/>
                  </a:cubicBezTo>
                  <a:cubicBezTo>
                    <a:pt x="913001" y="741667"/>
                    <a:pt x="917695" y="732279"/>
                    <a:pt x="922389" y="725237"/>
                  </a:cubicBezTo>
                  <a:cubicBezTo>
                    <a:pt x="924736" y="720543"/>
                    <a:pt x="927083" y="715849"/>
                    <a:pt x="929430" y="711155"/>
                  </a:cubicBezTo>
                  <a:cubicBezTo>
                    <a:pt x="934124" y="704114"/>
                    <a:pt x="938819" y="694726"/>
                    <a:pt x="943513" y="687685"/>
                  </a:cubicBezTo>
                  <a:cubicBezTo>
                    <a:pt x="945860" y="682991"/>
                    <a:pt x="948207" y="678296"/>
                    <a:pt x="950554" y="673602"/>
                  </a:cubicBezTo>
                  <a:cubicBezTo>
                    <a:pt x="952901" y="671255"/>
                    <a:pt x="952901" y="668908"/>
                    <a:pt x="955248" y="666561"/>
                  </a:cubicBezTo>
                  <a:cubicBezTo>
                    <a:pt x="959942" y="664214"/>
                    <a:pt x="962289" y="661867"/>
                    <a:pt x="966983" y="657173"/>
                  </a:cubicBezTo>
                  <a:cubicBezTo>
                    <a:pt x="978718" y="657173"/>
                    <a:pt x="990454" y="650132"/>
                    <a:pt x="999842" y="640744"/>
                  </a:cubicBezTo>
                  <a:close/>
                  <a:moveTo>
                    <a:pt x="1330775" y="492880"/>
                  </a:moveTo>
                  <a:cubicBezTo>
                    <a:pt x="1340164" y="485839"/>
                    <a:pt x="1349552" y="478797"/>
                    <a:pt x="1358940" y="471756"/>
                  </a:cubicBezTo>
                  <a:cubicBezTo>
                    <a:pt x="1368328" y="464715"/>
                    <a:pt x="1375369" y="457674"/>
                    <a:pt x="1384757" y="452980"/>
                  </a:cubicBezTo>
                  <a:cubicBezTo>
                    <a:pt x="1394146" y="445939"/>
                    <a:pt x="1403534" y="438898"/>
                    <a:pt x="1412922" y="431857"/>
                  </a:cubicBezTo>
                  <a:cubicBezTo>
                    <a:pt x="1419963" y="424815"/>
                    <a:pt x="1429351" y="420121"/>
                    <a:pt x="1436392" y="413080"/>
                  </a:cubicBezTo>
                  <a:cubicBezTo>
                    <a:pt x="1445781" y="406039"/>
                    <a:pt x="1455169" y="398998"/>
                    <a:pt x="1464557" y="391957"/>
                  </a:cubicBezTo>
                  <a:cubicBezTo>
                    <a:pt x="1471598" y="387263"/>
                    <a:pt x="1480986" y="380222"/>
                    <a:pt x="1488028" y="375527"/>
                  </a:cubicBezTo>
                  <a:cubicBezTo>
                    <a:pt x="1497416" y="368486"/>
                    <a:pt x="1506804" y="363792"/>
                    <a:pt x="1516192" y="356751"/>
                  </a:cubicBezTo>
                  <a:cubicBezTo>
                    <a:pt x="1523233" y="352057"/>
                    <a:pt x="1532621" y="345016"/>
                    <a:pt x="1539662" y="340322"/>
                  </a:cubicBezTo>
                  <a:cubicBezTo>
                    <a:pt x="1546704" y="335628"/>
                    <a:pt x="1556092" y="330934"/>
                    <a:pt x="1563133" y="326239"/>
                  </a:cubicBezTo>
                  <a:cubicBezTo>
                    <a:pt x="1567827" y="323892"/>
                    <a:pt x="1572521" y="321545"/>
                    <a:pt x="1579562" y="319198"/>
                  </a:cubicBezTo>
                  <a:cubicBezTo>
                    <a:pt x="1588950" y="314504"/>
                    <a:pt x="1598339" y="312157"/>
                    <a:pt x="1607727" y="307463"/>
                  </a:cubicBezTo>
                  <a:cubicBezTo>
                    <a:pt x="1617115" y="302769"/>
                    <a:pt x="1626503" y="300422"/>
                    <a:pt x="1638239" y="295728"/>
                  </a:cubicBezTo>
                  <a:cubicBezTo>
                    <a:pt x="1642933" y="293381"/>
                    <a:pt x="1647627" y="293381"/>
                    <a:pt x="1649974" y="291034"/>
                  </a:cubicBezTo>
                  <a:cubicBezTo>
                    <a:pt x="1649974" y="293381"/>
                    <a:pt x="1652321" y="293381"/>
                    <a:pt x="1652321" y="295728"/>
                  </a:cubicBezTo>
                  <a:cubicBezTo>
                    <a:pt x="1652321" y="295728"/>
                    <a:pt x="1649974" y="298075"/>
                    <a:pt x="1649974" y="298075"/>
                  </a:cubicBezTo>
                  <a:cubicBezTo>
                    <a:pt x="1645280" y="302769"/>
                    <a:pt x="1638239" y="307463"/>
                    <a:pt x="1633544" y="309810"/>
                  </a:cubicBezTo>
                  <a:cubicBezTo>
                    <a:pt x="1628850" y="314504"/>
                    <a:pt x="1621809" y="319198"/>
                    <a:pt x="1617115" y="323892"/>
                  </a:cubicBezTo>
                  <a:cubicBezTo>
                    <a:pt x="1612421" y="328586"/>
                    <a:pt x="1607727" y="333281"/>
                    <a:pt x="1600686" y="337975"/>
                  </a:cubicBezTo>
                  <a:cubicBezTo>
                    <a:pt x="1595992" y="342669"/>
                    <a:pt x="1588950" y="347363"/>
                    <a:pt x="1584256" y="352057"/>
                  </a:cubicBezTo>
                  <a:cubicBezTo>
                    <a:pt x="1579562" y="356751"/>
                    <a:pt x="1574868" y="361445"/>
                    <a:pt x="1570174" y="366139"/>
                  </a:cubicBezTo>
                  <a:cubicBezTo>
                    <a:pt x="1565480" y="370833"/>
                    <a:pt x="1558439" y="375527"/>
                    <a:pt x="1553745" y="380222"/>
                  </a:cubicBezTo>
                  <a:cubicBezTo>
                    <a:pt x="1549051" y="384916"/>
                    <a:pt x="1544357" y="389610"/>
                    <a:pt x="1539662" y="394304"/>
                  </a:cubicBezTo>
                  <a:cubicBezTo>
                    <a:pt x="1534968" y="398998"/>
                    <a:pt x="1527927" y="406039"/>
                    <a:pt x="1523233" y="410733"/>
                  </a:cubicBezTo>
                  <a:cubicBezTo>
                    <a:pt x="1518539" y="415427"/>
                    <a:pt x="1513845" y="420121"/>
                    <a:pt x="1509151" y="424815"/>
                  </a:cubicBezTo>
                  <a:cubicBezTo>
                    <a:pt x="1502110" y="429510"/>
                    <a:pt x="1497416" y="436551"/>
                    <a:pt x="1490375" y="441245"/>
                  </a:cubicBezTo>
                  <a:cubicBezTo>
                    <a:pt x="1485680" y="445939"/>
                    <a:pt x="1480986" y="450633"/>
                    <a:pt x="1476292" y="455327"/>
                  </a:cubicBezTo>
                  <a:cubicBezTo>
                    <a:pt x="1469251" y="462368"/>
                    <a:pt x="1464557" y="467062"/>
                    <a:pt x="1457516" y="474103"/>
                  </a:cubicBezTo>
                  <a:cubicBezTo>
                    <a:pt x="1455169" y="476450"/>
                    <a:pt x="1450475" y="481145"/>
                    <a:pt x="1448128" y="483492"/>
                  </a:cubicBezTo>
                  <a:cubicBezTo>
                    <a:pt x="1445781" y="483492"/>
                    <a:pt x="1443434" y="485839"/>
                    <a:pt x="1441087" y="485839"/>
                  </a:cubicBezTo>
                  <a:cubicBezTo>
                    <a:pt x="1434045" y="488186"/>
                    <a:pt x="1424657" y="490533"/>
                    <a:pt x="1417616" y="492880"/>
                  </a:cubicBezTo>
                  <a:cubicBezTo>
                    <a:pt x="1410575" y="495227"/>
                    <a:pt x="1401187" y="497574"/>
                    <a:pt x="1394146" y="499921"/>
                  </a:cubicBezTo>
                  <a:cubicBezTo>
                    <a:pt x="1387104" y="502268"/>
                    <a:pt x="1377716" y="504615"/>
                    <a:pt x="1370675" y="506962"/>
                  </a:cubicBezTo>
                  <a:cubicBezTo>
                    <a:pt x="1363634" y="509309"/>
                    <a:pt x="1354246" y="511656"/>
                    <a:pt x="1347205" y="514003"/>
                  </a:cubicBezTo>
                  <a:cubicBezTo>
                    <a:pt x="1340164" y="516350"/>
                    <a:pt x="1330775" y="518697"/>
                    <a:pt x="1323734" y="523391"/>
                  </a:cubicBezTo>
                  <a:cubicBezTo>
                    <a:pt x="1316693" y="525738"/>
                    <a:pt x="1307305" y="528085"/>
                    <a:pt x="1300264" y="532780"/>
                  </a:cubicBezTo>
                  <a:cubicBezTo>
                    <a:pt x="1297917" y="532780"/>
                    <a:pt x="1295570" y="535127"/>
                    <a:pt x="1293223" y="535127"/>
                  </a:cubicBezTo>
                  <a:cubicBezTo>
                    <a:pt x="1293223" y="532780"/>
                    <a:pt x="1290876" y="532780"/>
                    <a:pt x="1290876" y="530433"/>
                  </a:cubicBezTo>
                  <a:cubicBezTo>
                    <a:pt x="1295570" y="525738"/>
                    <a:pt x="1300264" y="523391"/>
                    <a:pt x="1304958" y="518697"/>
                  </a:cubicBezTo>
                  <a:cubicBezTo>
                    <a:pt x="1314346" y="506962"/>
                    <a:pt x="1321387" y="499921"/>
                    <a:pt x="1330775" y="492880"/>
                  </a:cubicBezTo>
                  <a:close/>
                  <a:moveTo>
                    <a:pt x="1722732" y="258175"/>
                  </a:moveTo>
                  <a:cubicBezTo>
                    <a:pt x="1732120" y="253481"/>
                    <a:pt x="1741508" y="251134"/>
                    <a:pt x="1750897" y="246440"/>
                  </a:cubicBezTo>
                  <a:cubicBezTo>
                    <a:pt x="1757938" y="244093"/>
                    <a:pt x="1764979" y="241746"/>
                    <a:pt x="1772020" y="237052"/>
                  </a:cubicBezTo>
                  <a:cubicBezTo>
                    <a:pt x="1781408" y="234705"/>
                    <a:pt x="1790797" y="230011"/>
                    <a:pt x="1800185" y="227664"/>
                  </a:cubicBezTo>
                  <a:cubicBezTo>
                    <a:pt x="1807226" y="225316"/>
                    <a:pt x="1814267" y="222969"/>
                    <a:pt x="1823655" y="218275"/>
                  </a:cubicBezTo>
                  <a:cubicBezTo>
                    <a:pt x="1833043" y="215928"/>
                    <a:pt x="1842431" y="211234"/>
                    <a:pt x="1849473" y="208887"/>
                  </a:cubicBezTo>
                  <a:cubicBezTo>
                    <a:pt x="1856514" y="206540"/>
                    <a:pt x="1865902" y="204193"/>
                    <a:pt x="1872943" y="201846"/>
                  </a:cubicBezTo>
                  <a:cubicBezTo>
                    <a:pt x="1882331" y="199499"/>
                    <a:pt x="1891719" y="197152"/>
                    <a:pt x="1898761" y="192458"/>
                  </a:cubicBezTo>
                  <a:cubicBezTo>
                    <a:pt x="1905802" y="190111"/>
                    <a:pt x="1915190" y="187764"/>
                    <a:pt x="1922231" y="185417"/>
                  </a:cubicBezTo>
                  <a:cubicBezTo>
                    <a:pt x="1931619" y="183070"/>
                    <a:pt x="1941007" y="180723"/>
                    <a:pt x="1948049" y="178376"/>
                  </a:cubicBezTo>
                  <a:cubicBezTo>
                    <a:pt x="1955090" y="176028"/>
                    <a:pt x="1964478" y="173681"/>
                    <a:pt x="1971519" y="171334"/>
                  </a:cubicBezTo>
                  <a:cubicBezTo>
                    <a:pt x="1980907" y="168987"/>
                    <a:pt x="1987948" y="166640"/>
                    <a:pt x="1997336" y="164293"/>
                  </a:cubicBezTo>
                  <a:cubicBezTo>
                    <a:pt x="2004378" y="161946"/>
                    <a:pt x="2013766" y="159599"/>
                    <a:pt x="2023154" y="157252"/>
                  </a:cubicBezTo>
                  <a:cubicBezTo>
                    <a:pt x="2032542" y="154905"/>
                    <a:pt x="2039583" y="152558"/>
                    <a:pt x="2048972" y="150211"/>
                  </a:cubicBezTo>
                  <a:cubicBezTo>
                    <a:pt x="2058360" y="147864"/>
                    <a:pt x="2065401" y="145517"/>
                    <a:pt x="2074789" y="143170"/>
                  </a:cubicBezTo>
                  <a:cubicBezTo>
                    <a:pt x="2084177" y="140823"/>
                    <a:pt x="2091218" y="138476"/>
                    <a:pt x="2100607" y="138476"/>
                  </a:cubicBezTo>
                  <a:cubicBezTo>
                    <a:pt x="2109995" y="136129"/>
                    <a:pt x="2117036" y="133782"/>
                    <a:pt x="2126424" y="131435"/>
                  </a:cubicBezTo>
                  <a:cubicBezTo>
                    <a:pt x="2133465" y="129088"/>
                    <a:pt x="2142854" y="129088"/>
                    <a:pt x="2149895" y="126741"/>
                  </a:cubicBezTo>
                  <a:cubicBezTo>
                    <a:pt x="2159283" y="124393"/>
                    <a:pt x="2168671" y="122046"/>
                    <a:pt x="2175712" y="122046"/>
                  </a:cubicBezTo>
                  <a:cubicBezTo>
                    <a:pt x="2182753" y="119699"/>
                    <a:pt x="2189794" y="119699"/>
                    <a:pt x="2199183" y="117352"/>
                  </a:cubicBezTo>
                  <a:cubicBezTo>
                    <a:pt x="2203877" y="117352"/>
                    <a:pt x="2208571" y="115005"/>
                    <a:pt x="2215612" y="115005"/>
                  </a:cubicBezTo>
                  <a:cubicBezTo>
                    <a:pt x="2234388" y="129088"/>
                    <a:pt x="2253165" y="143170"/>
                    <a:pt x="2271941" y="159599"/>
                  </a:cubicBezTo>
                  <a:cubicBezTo>
                    <a:pt x="2271941" y="159599"/>
                    <a:pt x="2274288" y="161946"/>
                    <a:pt x="2274288" y="161946"/>
                  </a:cubicBezTo>
                  <a:cubicBezTo>
                    <a:pt x="2278982" y="166640"/>
                    <a:pt x="2286023" y="173681"/>
                    <a:pt x="2290717" y="178376"/>
                  </a:cubicBezTo>
                  <a:cubicBezTo>
                    <a:pt x="2293064" y="180723"/>
                    <a:pt x="2293064" y="180723"/>
                    <a:pt x="2295412" y="183070"/>
                  </a:cubicBezTo>
                  <a:cubicBezTo>
                    <a:pt x="2300106" y="187764"/>
                    <a:pt x="2304800" y="194805"/>
                    <a:pt x="2311841" y="199499"/>
                  </a:cubicBezTo>
                  <a:cubicBezTo>
                    <a:pt x="2314188" y="201846"/>
                    <a:pt x="2316535" y="204193"/>
                    <a:pt x="2316535" y="206540"/>
                  </a:cubicBezTo>
                  <a:cubicBezTo>
                    <a:pt x="2321229" y="211234"/>
                    <a:pt x="2325923" y="215928"/>
                    <a:pt x="2330617" y="222969"/>
                  </a:cubicBezTo>
                  <a:cubicBezTo>
                    <a:pt x="2332964" y="225316"/>
                    <a:pt x="2335311" y="227664"/>
                    <a:pt x="2337658" y="232358"/>
                  </a:cubicBezTo>
                  <a:cubicBezTo>
                    <a:pt x="2342352" y="237052"/>
                    <a:pt x="2344699" y="241746"/>
                    <a:pt x="2349394" y="246440"/>
                  </a:cubicBezTo>
                  <a:cubicBezTo>
                    <a:pt x="2351741" y="248787"/>
                    <a:pt x="2351741" y="251134"/>
                    <a:pt x="2354088" y="251134"/>
                  </a:cubicBezTo>
                  <a:cubicBezTo>
                    <a:pt x="2351741" y="251134"/>
                    <a:pt x="2347047" y="251134"/>
                    <a:pt x="2344699" y="251134"/>
                  </a:cubicBezTo>
                  <a:cubicBezTo>
                    <a:pt x="2330617" y="248787"/>
                    <a:pt x="2316535" y="248787"/>
                    <a:pt x="2304800" y="246440"/>
                  </a:cubicBezTo>
                  <a:cubicBezTo>
                    <a:pt x="2297759" y="246440"/>
                    <a:pt x="2290717" y="246440"/>
                    <a:pt x="2283676" y="244093"/>
                  </a:cubicBezTo>
                  <a:cubicBezTo>
                    <a:pt x="2267247" y="241746"/>
                    <a:pt x="2250818" y="241746"/>
                    <a:pt x="2234388" y="239399"/>
                  </a:cubicBezTo>
                  <a:cubicBezTo>
                    <a:pt x="2227347" y="239399"/>
                    <a:pt x="2220306" y="239399"/>
                    <a:pt x="2210918" y="239399"/>
                  </a:cubicBezTo>
                  <a:cubicBezTo>
                    <a:pt x="2194488" y="239399"/>
                    <a:pt x="2178059" y="237052"/>
                    <a:pt x="2163977" y="237052"/>
                  </a:cubicBezTo>
                  <a:cubicBezTo>
                    <a:pt x="2140506" y="237052"/>
                    <a:pt x="2117036" y="237052"/>
                    <a:pt x="2093565" y="237052"/>
                  </a:cubicBezTo>
                  <a:cubicBezTo>
                    <a:pt x="2074789" y="237052"/>
                    <a:pt x="2058360" y="237052"/>
                    <a:pt x="2039583" y="237052"/>
                  </a:cubicBezTo>
                  <a:cubicBezTo>
                    <a:pt x="2032542" y="237052"/>
                    <a:pt x="2027848" y="237052"/>
                    <a:pt x="2020807" y="237052"/>
                  </a:cubicBezTo>
                  <a:cubicBezTo>
                    <a:pt x="2009072" y="237052"/>
                    <a:pt x="1997336" y="237052"/>
                    <a:pt x="1985601" y="239399"/>
                  </a:cubicBezTo>
                  <a:cubicBezTo>
                    <a:pt x="1978560" y="239399"/>
                    <a:pt x="1971519" y="239399"/>
                    <a:pt x="1964478" y="241746"/>
                  </a:cubicBezTo>
                  <a:cubicBezTo>
                    <a:pt x="1955090" y="241746"/>
                    <a:pt x="1943355" y="241746"/>
                    <a:pt x="1933966" y="244093"/>
                  </a:cubicBezTo>
                  <a:cubicBezTo>
                    <a:pt x="1926925" y="244093"/>
                    <a:pt x="1917537" y="246440"/>
                    <a:pt x="1910496" y="246440"/>
                  </a:cubicBezTo>
                  <a:cubicBezTo>
                    <a:pt x="1901108" y="246440"/>
                    <a:pt x="1891719" y="248787"/>
                    <a:pt x="1882331" y="248787"/>
                  </a:cubicBezTo>
                  <a:cubicBezTo>
                    <a:pt x="1875290" y="248787"/>
                    <a:pt x="1865902" y="251134"/>
                    <a:pt x="1858861" y="251134"/>
                  </a:cubicBezTo>
                  <a:cubicBezTo>
                    <a:pt x="1849473" y="251134"/>
                    <a:pt x="1840084" y="253481"/>
                    <a:pt x="1830696" y="253481"/>
                  </a:cubicBezTo>
                  <a:cubicBezTo>
                    <a:pt x="1823655" y="253481"/>
                    <a:pt x="1814267" y="255828"/>
                    <a:pt x="1807226" y="255828"/>
                  </a:cubicBezTo>
                  <a:cubicBezTo>
                    <a:pt x="1797838" y="258175"/>
                    <a:pt x="1788449" y="258175"/>
                    <a:pt x="1779061" y="260522"/>
                  </a:cubicBezTo>
                  <a:cubicBezTo>
                    <a:pt x="1772020" y="262869"/>
                    <a:pt x="1762632" y="262869"/>
                    <a:pt x="1755591" y="265216"/>
                  </a:cubicBezTo>
                  <a:cubicBezTo>
                    <a:pt x="1746203" y="267563"/>
                    <a:pt x="1736814" y="267563"/>
                    <a:pt x="1729773" y="269910"/>
                  </a:cubicBezTo>
                  <a:cubicBezTo>
                    <a:pt x="1722732" y="272257"/>
                    <a:pt x="1713344" y="272257"/>
                    <a:pt x="1706303" y="274604"/>
                  </a:cubicBezTo>
                  <a:cubicBezTo>
                    <a:pt x="1701609" y="274604"/>
                    <a:pt x="1699262" y="276951"/>
                    <a:pt x="1694567" y="276951"/>
                  </a:cubicBezTo>
                  <a:cubicBezTo>
                    <a:pt x="1694567" y="276951"/>
                    <a:pt x="1694567" y="274604"/>
                    <a:pt x="1694567" y="274604"/>
                  </a:cubicBezTo>
                  <a:cubicBezTo>
                    <a:pt x="1699262" y="272257"/>
                    <a:pt x="1703956" y="269910"/>
                    <a:pt x="1708650" y="269910"/>
                  </a:cubicBezTo>
                  <a:cubicBezTo>
                    <a:pt x="1708650" y="265216"/>
                    <a:pt x="1715691" y="260522"/>
                    <a:pt x="1722732" y="258175"/>
                  </a:cubicBezTo>
                  <a:close/>
                  <a:moveTo>
                    <a:pt x="2386946" y="227664"/>
                  </a:moveTo>
                  <a:cubicBezTo>
                    <a:pt x="2391640" y="218275"/>
                    <a:pt x="2396334" y="211234"/>
                    <a:pt x="2398681" y="201846"/>
                  </a:cubicBezTo>
                  <a:cubicBezTo>
                    <a:pt x="2398681" y="199499"/>
                    <a:pt x="2401029" y="199499"/>
                    <a:pt x="2401029" y="197152"/>
                  </a:cubicBezTo>
                  <a:cubicBezTo>
                    <a:pt x="2403376" y="190111"/>
                    <a:pt x="2408070" y="183070"/>
                    <a:pt x="2412764" y="178376"/>
                  </a:cubicBezTo>
                  <a:cubicBezTo>
                    <a:pt x="2412764" y="176028"/>
                    <a:pt x="2415111" y="176028"/>
                    <a:pt x="2415111" y="173681"/>
                  </a:cubicBezTo>
                  <a:cubicBezTo>
                    <a:pt x="2415111" y="176028"/>
                    <a:pt x="2417458" y="178376"/>
                    <a:pt x="2417458" y="180723"/>
                  </a:cubicBezTo>
                  <a:cubicBezTo>
                    <a:pt x="2419805" y="185417"/>
                    <a:pt x="2419805" y="190111"/>
                    <a:pt x="2422152" y="194805"/>
                  </a:cubicBezTo>
                  <a:cubicBezTo>
                    <a:pt x="2422152" y="197152"/>
                    <a:pt x="2424499" y="201846"/>
                    <a:pt x="2424499" y="204193"/>
                  </a:cubicBezTo>
                  <a:cubicBezTo>
                    <a:pt x="2412764" y="204193"/>
                    <a:pt x="2405723" y="213581"/>
                    <a:pt x="2405723" y="225316"/>
                  </a:cubicBezTo>
                  <a:cubicBezTo>
                    <a:pt x="2405723" y="227664"/>
                    <a:pt x="2405723" y="232358"/>
                    <a:pt x="2408070" y="234705"/>
                  </a:cubicBezTo>
                  <a:cubicBezTo>
                    <a:pt x="2405723" y="237052"/>
                    <a:pt x="2401029" y="239399"/>
                    <a:pt x="2398681" y="239399"/>
                  </a:cubicBezTo>
                  <a:cubicBezTo>
                    <a:pt x="2396334" y="241746"/>
                    <a:pt x="2393987" y="241746"/>
                    <a:pt x="2393987" y="244093"/>
                  </a:cubicBezTo>
                  <a:cubicBezTo>
                    <a:pt x="2393987" y="244093"/>
                    <a:pt x="2391640" y="244093"/>
                    <a:pt x="2391640" y="246440"/>
                  </a:cubicBezTo>
                  <a:cubicBezTo>
                    <a:pt x="2389293" y="244093"/>
                    <a:pt x="2386946" y="241746"/>
                    <a:pt x="2384599" y="239399"/>
                  </a:cubicBezTo>
                  <a:cubicBezTo>
                    <a:pt x="2384599" y="239399"/>
                    <a:pt x="2384599" y="237052"/>
                    <a:pt x="2386946" y="237052"/>
                  </a:cubicBezTo>
                  <a:cubicBezTo>
                    <a:pt x="2384599" y="232358"/>
                    <a:pt x="2386946" y="230011"/>
                    <a:pt x="2386946" y="227664"/>
                  </a:cubicBezTo>
                  <a:close/>
                  <a:moveTo>
                    <a:pt x="2412764" y="157252"/>
                  </a:moveTo>
                  <a:cubicBezTo>
                    <a:pt x="2410417" y="152558"/>
                    <a:pt x="2410417" y="150211"/>
                    <a:pt x="2408070" y="145517"/>
                  </a:cubicBezTo>
                  <a:cubicBezTo>
                    <a:pt x="2408070" y="140823"/>
                    <a:pt x="2405723" y="138476"/>
                    <a:pt x="2403376" y="133782"/>
                  </a:cubicBezTo>
                  <a:cubicBezTo>
                    <a:pt x="2401029" y="129088"/>
                    <a:pt x="2401029" y="126741"/>
                    <a:pt x="2398681" y="122046"/>
                  </a:cubicBezTo>
                  <a:cubicBezTo>
                    <a:pt x="2396334" y="117352"/>
                    <a:pt x="2396334" y="115005"/>
                    <a:pt x="2393987" y="110311"/>
                  </a:cubicBezTo>
                  <a:cubicBezTo>
                    <a:pt x="2391640" y="107964"/>
                    <a:pt x="2391640" y="103270"/>
                    <a:pt x="2389293" y="100923"/>
                  </a:cubicBezTo>
                  <a:cubicBezTo>
                    <a:pt x="2386946" y="98576"/>
                    <a:pt x="2386946" y="93882"/>
                    <a:pt x="2384599" y="91535"/>
                  </a:cubicBezTo>
                  <a:cubicBezTo>
                    <a:pt x="2384599" y="91535"/>
                    <a:pt x="2384599" y="89188"/>
                    <a:pt x="2382252" y="89188"/>
                  </a:cubicBezTo>
                  <a:cubicBezTo>
                    <a:pt x="2389293" y="89188"/>
                    <a:pt x="2393987" y="89188"/>
                    <a:pt x="2401029" y="86841"/>
                  </a:cubicBezTo>
                  <a:cubicBezTo>
                    <a:pt x="2408070" y="86841"/>
                    <a:pt x="2415111" y="84494"/>
                    <a:pt x="2422152" y="84494"/>
                  </a:cubicBezTo>
                  <a:cubicBezTo>
                    <a:pt x="2431540" y="84494"/>
                    <a:pt x="2440928" y="82147"/>
                    <a:pt x="2450317" y="82147"/>
                  </a:cubicBezTo>
                  <a:cubicBezTo>
                    <a:pt x="2450317" y="82147"/>
                    <a:pt x="2452664" y="82147"/>
                    <a:pt x="2455011" y="82147"/>
                  </a:cubicBezTo>
                  <a:cubicBezTo>
                    <a:pt x="2455011" y="86841"/>
                    <a:pt x="2457358" y="91535"/>
                    <a:pt x="2459705" y="93882"/>
                  </a:cubicBezTo>
                  <a:cubicBezTo>
                    <a:pt x="2459705" y="93882"/>
                    <a:pt x="2459705" y="93882"/>
                    <a:pt x="2457358" y="96229"/>
                  </a:cubicBezTo>
                  <a:cubicBezTo>
                    <a:pt x="2455011" y="98576"/>
                    <a:pt x="2452664" y="103270"/>
                    <a:pt x="2450317" y="105617"/>
                  </a:cubicBezTo>
                  <a:cubicBezTo>
                    <a:pt x="2447970" y="107964"/>
                    <a:pt x="2445622" y="110311"/>
                    <a:pt x="2443275" y="112658"/>
                  </a:cubicBezTo>
                  <a:cubicBezTo>
                    <a:pt x="2440928" y="115005"/>
                    <a:pt x="2438581" y="119699"/>
                    <a:pt x="2436234" y="122046"/>
                  </a:cubicBezTo>
                  <a:cubicBezTo>
                    <a:pt x="2433887" y="124393"/>
                    <a:pt x="2431540" y="126741"/>
                    <a:pt x="2429193" y="131435"/>
                  </a:cubicBezTo>
                  <a:cubicBezTo>
                    <a:pt x="2426846" y="133782"/>
                    <a:pt x="2424499" y="138476"/>
                    <a:pt x="2422152" y="143170"/>
                  </a:cubicBezTo>
                  <a:cubicBezTo>
                    <a:pt x="2419805" y="145517"/>
                    <a:pt x="2417458" y="150211"/>
                    <a:pt x="2415111" y="152558"/>
                  </a:cubicBezTo>
                  <a:cubicBezTo>
                    <a:pt x="2412764" y="157252"/>
                    <a:pt x="2410417" y="159599"/>
                    <a:pt x="2408070" y="164293"/>
                  </a:cubicBezTo>
                  <a:cubicBezTo>
                    <a:pt x="2408070" y="164293"/>
                    <a:pt x="2408070" y="166640"/>
                    <a:pt x="2405723" y="166640"/>
                  </a:cubicBezTo>
                  <a:cubicBezTo>
                    <a:pt x="2405723" y="166640"/>
                    <a:pt x="2405723" y="166640"/>
                    <a:pt x="2405723" y="166640"/>
                  </a:cubicBezTo>
                  <a:cubicBezTo>
                    <a:pt x="2415111" y="166640"/>
                    <a:pt x="2415111" y="161946"/>
                    <a:pt x="2412764" y="157252"/>
                  </a:cubicBezTo>
                  <a:close/>
                  <a:moveTo>
                    <a:pt x="2518381" y="103270"/>
                  </a:moveTo>
                  <a:cubicBezTo>
                    <a:pt x="2539504" y="115005"/>
                    <a:pt x="2560628" y="129088"/>
                    <a:pt x="2579404" y="143170"/>
                  </a:cubicBezTo>
                  <a:cubicBezTo>
                    <a:pt x="2581751" y="145517"/>
                    <a:pt x="2584098" y="147864"/>
                    <a:pt x="2586445" y="147864"/>
                  </a:cubicBezTo>
                  <a:cubicBezTo>
                    <a:pt x="2593486" y="152558"/>
                    <a:pt x="2598180" y="157252"/>
                    <a:pt x="2605222" y="161946"/>
                  </a:cubicBezTo>
                  <a:cubicBezTo>
                    <a:pt x="2607569" y="164293"/>
                    <a:pt x="2612263" y="166640"/>
                    <a:pt x="2614610" y="168987"/>
                  </a:cubicBezTo>
                  <a:cubicBezTo>
                    <a:pt x="2621651" y="173681"/>
                    <a:pt x="2626345" y="178376"/>
                    <a:pt x="2633386" y="183070"/>
                  </a:cubicBezTo>
                  <a:cubicBezTo>
                    <a:pt x="2635733" y="185417"/>
                    <a:pt x="2640427" y="187764"/>
                    <a:pt x="2642774" y="190111"/>
                  </a:cubicBezTo>
                  <a:cubicBezTo>
                    <a:pt x="2649816" y="194805"/>
                    <a:pt x="2654510" y="199499"/>
                    <a:pt x="2661551" y="204193"/>
                  </a:cubicBezTo>
                  <a:cubicBezTo>
                    <a:pt x="2663898" y="206540"/>
                    <a:pt x="2668592" y="208887"/>
                    <a:pt x="2670939" y="213581"/>
                  </a:cubicBezTo>
                  <a:cubicBezTo>
                    <a:pt x="2675633" y="218275"/>
                    <a:pt x="2680327" y="222969"/>
                    <a:pt x="2685021" y="225316"/>
                  </a:cubicBezTo>
                  <a:cubicBezTo>
                    <a:pt x="2682674" y="227664"/>
                    <a:pt x="2680327" y="232358"/>
                    <a:pt x="2680327" y="234705"/>
                  </a:cubicBezTo>
                  <a:cubicBezTo>
                    <a:pt x="2675633" y="234705"/>
                    <a:pt x="2673286" y="234705"/>
                    <a:pt x="2668592" y="234705"/>
                  </a:cubicBezTo>
                  <a:cubicBezTo>
                    <a:pt x="2656857" y="232358"/>
                    <a:pt x="2642774" y="232358"/>
                    <a:pt x="2631039" y="230011"/>
                  </a:cubicBezTo>
                  <a:cubicBezTo>
                    <a:pt x="2616957" y="227664"/>
                    <a:pt x="2602875" y="227664"/>
                    <a:pt x="2588792" y="227664"/>
                  </a:cubicBezTo>
                  <a:cubicBezTo>
                    <a:pt x="2579404" y="227664"/>
                    <a:pt x="2572363" y="225316"/>
                    <a:pt x="2562975" y="225316"/>
                  </a:cubicBezTo>
                  <a:cubicBezTo>
                    <a:pt x="2539504" y="222969"/>
                    <a:pt x="2518381" y="222969"/>
                    <a:pt x="2494910" y="222969"/>
                  </a:cubicBezTo>
                  <a:cubicBezTo>
                    <a:pt x="2490216" y="222969"/>
                    <a:pt x="2485522" y="222969"/>
                    <a:pt x="2480828" y="222969"/>
                  </a:cubicBezTo>
                  <a:cubicBezTo>
                    <a:pt x="2469093" y="222969"/>
                    <a:pt x="2457358" y="222969"/>
                    <a:pt x="2447970" y="222969"/>
                  </a:cubicBezTo>
                  <a:cubicBezTo>
                    <a:pt x="2447970" y="213581"/>
                    <a:pt x="2443275" y="206540"/>
                    <a:pt x="2433887" y="204193"/>
                  </a:cubicBezTo>
                  <a:cubicBezTo>
                    <a:pt x="2433887" y="204193"/>
                    <a:pt x="2433887" y="201846"/>
                    <a:pt x="2433887" y="201846"/>
                  </a:cubicBezTo>
                  <a:cubicBezTo>
                    <a:pt x="2436234" y="197152"/>
                    <a:pt x="2436234" y="192458"/>
                    <a:pt x="2438581" y="187764"/>
                  </a:cubicBezTo>
                  <a:cubicBezTo>
                    <a:pt x="2438581" y="185417"/>
                    <a:pt x="2440928" y="183070"/>
                    <a:pt x="2440928" y="180723"/>
                  </a:cubicBezTo>
                  <a:cubicBezTo>
                    <a:pt x="2443275" y="176028"/>
                    <a:pt x="2443275" y="171334"/>
                    <a:pt x="2445622" y="166640"/>
                  </a:cubicBezTo>
                  <a:cubicBezTo>
                    <a:pt x="2445622" y="164293"/>
                    <a:pt x="2447970" y="164293"/>
                    <a:pt x="2447970" y="161946"/>
                  </a:cubicBezTo>
                  <a:cubicBezTo>
                    <a:pt x="2450317" y="154905"/>
                    <a:pt x="2452664" y="150211"/>
                    <a:pt x="2455011" y="143170"/>
                  </a:cubicBezTo>
                  <a:cubicBezTo>
                    <a:pt x="2455011" y="140823"/>
                    <a:pt x="2457358" y="138476"/>
                    <a:pt x="2457358" y="136129"/>
                  </a:cubicBezTo>
                  <a:cubicBezTo>
                    <a:pt x="2459705" y="131435"/>
                    <a:pt x="2459705" y="129088"/>
                    <a:pt x="2462052" y="126741"/>
                  </a:cubicBezTo>
                  <a:cubicBezTo>
                    <a:pt x="2464399" y="124393"/>
                    <a:pt x="2464399" y="119699"/>
                    <a:pt x="2466746" y="117352"/>
                  </a:cubicBezTo>
                  <a:cubicBezTo>
                    <a:pt x="2466746" y="115005"/>
                    <a:pt x="2469093" y="112658"/>
                    <a:pt x="2469093" y="112658"/>
                  </a:cubicBezTo>
                  <a:cubicBezTo>
                    <a:pt x="2471440" y="110311"/>
                    <a:pt x="2471440" y="105617"/>
                    <a:pt x="2473787" y="103270"/>
                  </a:cubicBezTo>
                  <a:cubicBezTo>
                    <a:pt x="2473787" y="103270"/>
                    <a:pt x="2473787" y="103270"/>
                    <a:pt x="2473787" y="103270"/>
                  </a:cubicBezTo>
                  <a:cubicBezTo>
                    <a:pt x="2476134" y="105617"/>
                    <a:pt x="2478481" y="105617"/>
                    <a:pt x="2483175" y="105617"/>
                  </a:cubicBezTo>
                  <a:cubicBezTo>
                    <a:pt x="2490216" y="105617"/>
                    <a:pt x="2497258" y="100923"/>
                    <a:pt x="2499605" y="96229"/>
                  </a:cubicBezTo>
                  <a:cubicBezTo>
                    <a:pt x="2501952" y="98576"/>
                    <a:pt x="2506646" y="98576"/>
                    <a:pt x="2508993" y="100923"/>
                  </a:cubicBezTo>
                  <a:cubicBezTo>
                    <a:pt x="2511340" y="100923"/>
                    <a:pt x="2513687" y="103270"/>
                    <a:pt x="2518381" y="103270"/>
                  </a:cubicBezTo>
                  <a:close/>
                  <a:moveTo>
                    <a:pt x="2743697" y="213581"/>
                  </a:moveTo>
                  <a:cubicBezTo>
                    <a:pt x="2753086" y="208887"/>
                    <a:pt x="2762474" y="204193"/>
                    <a:pt x="2771862" y="197152"/>
                  </a:cubicBezTo>
                  <a:cubicBezTo>
                    <a:pt x="2776556" y="194805"/>
                    <a:pt x="2781250" y="192458"/>
                    <a:pt x="2785944" y="190111"/>
                  </a:cubicBezTo>
                  <a:cubicBezTo>
                    <a:pt x="2795332" y="185417"/>
                    <a:pt x="2807068" y="180723"/>
                    <a:pt x="2818803" y="176028"/>
                  </a:cubicBezTo>
                  <a:cubicBezTo>
                    <a:pt x="2823497" y="173681"/>
                    <a:pt x="2825844" y="173681"/>
                    <a:pt x="2830538" y="171334"/>
                  </a:cubicBezTo>
                  <a:cubicBezTo>
                    <a:pt x="2844620" y="164293"/>
                    <a:pt x="2858703" y="159599"/>
                    <a:pt x="2872785" y="154905"/>
                  </a:cubicBezTo>
                  <a:cubicBezTo>
                    <a:pt x="2875132" y="154905"/>
                    <a:pt x="2877479" y="152558"/>
                    <a:pt x="2882173" y="152558"/>
                  </a:cubicBezTo>
                  <a:cubicBezTo>
                    <a:pt x="2886867" y="150211"/>
                    <a:pt x="2891561" y="150211"/>
                    <a:pt x="2898602" y="147864"/>
                  </a:cubicBezTo>
                  <a:cubicBezTo>
                    <a:pt x="2900949" y="147864"/>
                    <a:pt x="2905644" y="150211"/>
                    <a:pt x="2907991" y="150211"/>
                  </a:cubicBezTo>
                  <a:cubicBezTo>
                    <a:pt x="2924420" y="157252"/>
                    <a:pt x="2940849" y="161946"/>
                    <a:pt x="2959626" y="168987"/>
                  </a:cubicBezTo>
                  <a:cubicBezTo>
                    <a:pt x="2966667" y="171334"/>
                    <a:pt x="2973708" y="173681"/>
                    <a:pt x="2978402" y="178376"/>
                  </a:cubicBezTo>
                  <a:cubicBezTo>
                    <a:pt x="2992484" y="183070"/>
                    <a:pt x="3004219" y="190111"/>
                    <a:pt x="3018302" y="194805"/>
                  </a:cubicBezTo>
                  <a:cubicBezTo>
                    <a:pt x="3018302" y="194805"/>
                    <a:pt x="3018302" y="197152"/>
                    <a:pt x="3018302" y="197152"/>
                  </a:cubicBezTo>
                  <a:cubicBezTo>
                    <a:pt x="3018302" y="199499"/>
                    <a:pt x="3018302" y="199499"/>
                    <a:pt x="3015955" y="201846"/>
                  </a:cubicBezTo>
                  <a:cubicBezTo>
                    <a:pt x="3015955" y="206540"/>
                    <a:pt x="3013608" y="208887"/>
                    <a:pt x="3013608" y="213581"/>
                  </a:cubicBezTo>
                  <a:cubicBezTo>
                    <a:pt x="3013608" y="215928"/>
                    <a:pt x="3013608" y="215928"/>
                    <a:pt x="3013608" y="218275"/>
                  </a:cubicBezTo>
                  <a:cubicBezTo>
                    <a:pt x="3013608" y="222969"/>
                    <a:pt x="3011261" y="227664"/>
                    <a:pt x="3011261" y="234705"/>
                  </a:cubicBezTo>
                  <a:cubicBezTo>
                    <a:pt x="3011261" y="234705"/>
                    <a:pt x="3011261" y="237052"/>
                    <a:pt x="3011261" y="237052"/>
                  </a:cubicBezTo>
                  <a:cubicBezTo>
                    <a:pt x="3006567" y="267563"/>
                    <a:pt x="3001872" y="298075"/>
                    <a:pt x="2997178" y="330934"/>
                  </a:cubicBezTo>
                  <a:cubicBezTo>
                    <a:pt x="2997178" y="330934"/>
                    <a:pt x="2997178" y="333281"/>
                    <a:pt x="2997178" y="333281"/>
                  </a:cubicBezTo>
                  <a:cubicBezTo>
                    <a:pt x="2997178" y="337975"/>
                    <a:pt x="2994831" y="345016"/>
                    <a:pt x="2994831" y="349710"/>
                  </a:cubicBezTo>
                  <a:cubicBezTo>
                    <a:pt x="2994831" y="354404"/>
                    <a:pt x="2994831" y="356751"/>
                    <a:pt x="2992484" y="361445"/>
                  </a:cubicBezTo>
                  <a:cubicBezTo>
                    <a:pt x="2992484" y="363792"/>
                    <a:pt x="2992484" y="366139"/>
                    <a:pt x="2992484" y="370833"/>
                  </a:cubicBezTo>
                  <a:cubicBezTo>
                    <a:pt x="2980749" y="370833"/>
                    <a:pt x="2971361" y="370833"/>
                    <a:pt x="2959626" y="370833"/>
                  </a:cubicBezTo>
                  <a:cubicBezTo>
                    <a:pt x="2959626" y="370833"/>
                    <a:pt x="2957279" y="370833"/>
                    <a:pt x="2957279" y="370833"/>
                  </a:cubicBezTo>
                  <a:cubicBezTo>
                    <a:pt x="2945543" y="363792"/>
                    <a:pt x="2933808" y="356751"/>
                    <a:pt x="2922073" y="349710"/>
                  </a:cubicBezTo>
                  <a:cubicBezTo>
                    <a:pt x="2907991" y="342669"/>
                    <a:pt x="2893908" y="333281"/>
                    <a:pt x="2882173" y="326239"/>
                  </a:cubicBezTo>
                  <a:cubicBezTo>
                    <a:pt x="2865744" y="316851"/>
                    <a:pt x="2849314" y="307463"/>
                    <a:pt x="2832885" y="298075"/>
                  </a:cubicBezTo>
                  <a:cubicBezTo>
                    <a:pt x="2816456" y="288687"/>
                    <a:pt x="2800027" y="281646"/>
                    <a:pt x="2783597" y="272257"/>
                  </a:cubicBezTo>
                  <a:cubicBezTo>
                    <a:pt x="2776556" y="267563"/>
                    <a:pt x="2769515" y="265216"/>
                    <a:pt x="2762474" y="262869"/>
                  </a:cubicBezTo>
                  <a:cubicBezTo>
                    <a:pt x="2753086" y="258175"/>
                    <a:pt x="2741350" y="253481"/>
                    <a:pt x="2731962" y="248787"/>
                  </a:cubicBezTo>
                  <a:cubicBezTo>
                    <a:pt x="2731962" y="246440"/>
                    <a:pt x="2734309" y="244093"/>
                    <a:pt x="2734309" y="241746"/>
                  </a:cubicBezTo>
                  <a:cubicBezTo>
                    <a:pt x="2734309" y="237052"/>
                    <a:pt x="2731962" y="234705"/>
                    <a:pt x="2731962" y="232358"/>
                  </a:cubicBezTo>
                  <a:cubicBezTo>
                    <a:pt x="2734309" y="230011"/>
                    <a:pt x="2739003" y="227664"/>
                    <a:pt x="2741350" y="225316"/>
                  </a:cubicBezTo>
                  <a:cubicBezTo>
                    <a:pt x="2731962" y="220622"/>
                    <a:pt x="2736656" y="218275"/>
                    <a:pt x="2743697" y="213581"/>
                  </a:cubicBezTo>
                  <a:close/>
                  <a:moveTo>
                    <a:pt x="3041772" y="208887"/>
                  </a:moveTo>
                  <a:cubicBezTo>
                    <a:pt x="3058202" y="215928"/>
                    <a:pt x="3072284" y="222969"/>
                    <a:pt x="3088713" y="230011"/>
                  </a:cubicBezTo>
                  <a:cubicBezTo>
                    <a:pt x="3095754" y="234705"/>
                    <a:pt x="3105143" y="237052"/>
                    <a:pt x="3112184" y="241746"/>
                  </a:cubicBezTo>
                  <a:cubicBezTo>
                    <a:pt x="3126266" y="248787"/>
                    <a:pt x="3140348" y="255828"/>
                    <a:pt x="3156778" y="262869"/>
                  </a:cubicBezTo>
                  <a:cubicBezTo>
                    <a:pt x="3163819" y="267563"/>
                    <a:pt x="3173207" y="272257"/>
                    <a:pt x="3180248" y="276951"/>
                  </a:cubicBezTo>
                  <a:cubicBezTo>
                    <a:pt x="3194330" y="283993"/>
                    <a:pt x="3208412" y="291034"/>
                    <a:pt x="3222495" y="300422"/>
                  </a:cubicBezTo>
                  <a:cubicBezTo>
                    <a:pt x="3227189" y="302769"/>
                    <a:pt x="3229536" y="305116"/>
                    <a:pt x="3234230" y="307463"/>
                  </a:cubicBezTo>
                  <a:cubicBezTo>
                    <a:pt x="3229536" y="307463"/>
                    <a:pt x="3224842" y="309810"/>
                    <a:pt x="3222495" y="309810"/>
                  </a:cubicBezTo>
                  <a:cubicBezTo>
                    <a:pt x="3215454" y="312157"/>
                    <a:pt x="3208412" y="312157"/>
                    <a:pt x="3201371" y="314504"/>
                  </a:cubicBezTo>
                  <a:cubicBezTo>
                    <a:pt x="3191983" y="316851"/>
                    <a:pt x="3182595" y="319198"/>
                    <a:pt x="3173207" y="321545"/>
                  </a:cubicBezTo>
                  <a:cubicBezTo>
                    <a:pt x="3166166" y="323892"/>
                    <a:pt x="3159125" y="326239"/>
                    <a:pt x="3152083" y="328586"/>
                  </a:cubicBezTo>
                  <a:cubicBezTo>
                    <a:pt x="3142695" y="330934"/>
                    <a:pt x="3133307" y="333281"/>
                    <a:pt x="3126266" y="335628"/>
                  </a:cubicBezTo>
                  <a:cubicBezTo>
                    <a:pt x="3119225" y="337975"/>
                    <a:pt x="3112184" y="340322"/>
                    <a:pt x="3105143" y="342669"/>
                  </a:cubicBezTo>
                  <a:cubicBezTo>
                    <a:pt x="3095754" y="345016"/>
                    <a:pt x="3088713" y="349710"/>
                    <a:pt x="3079325" y="352057"/>
                  </a:cubicBezTo>
                  <a:cubicBezTo>
                    <a:pt x="3072284" y="354404"/>
                    <a:pt x="3065243" y="359098"/>
                    <a:pt x="3058202" y="361445"/>
                  </a:cubicBezTo>
                  <a:cubicBezTo>
                    <a:pt x="3048813" y="366139"/>
                    <a:pt x="3041772" y="368486"/>
                    <a:pt x="3032384" y="373180"/>
                  </a:cubicBezTo>
                  <a:cubicBezTo>
                    <a:pt x="3030037" y="373180"/>
                    <a:pt x="3027690" y="375527"/>
                    <a:pt x="3025343" y="375527"/>
                  </a:cubicBezTo>
                  <a:cubicBezTo>
                    <a:pt x="3020649" y="375527"/>
                    <a:pt x="3018302" y="375527"/>
                    <a:pt x="3013608" y="375527"/>
                  </a:cubicBezTo>
                  <a:cubicBezTo>
                    <a:pt x="3004219" y="375527"/>
                    <a:pt x="2997178" y="375527"/>
                    <a:pt x="2987790" y="375527"/>
                  </a:cubicBezTo>
                  <a:cubicBezTo>
                    <a:pt x="2994831" y="314504"/>
                    <a:pt x="3004219" y="255828"/>
                    <a:pt x="3013608" y="206540"/>
                  </a:cubicBezTo>
                  <a:cubicBezTo>
                    <a:pt x="3013608" y="204193"/>
                    <a:pt x="3013608" y="201846"/>
                    <a:pt x="3015955" y="199499"/>
                  </a:cubicBezTo>
                  <a:cubicBezTo>
                    <a:pt x="3015955" y="199499"/>
                    <a:pt x="3015955" y="199499"/>
                    <a:pt x="3015955" y="199499"/>
                  </a:cubicBezTo>
                  <a:cubicBezTo>
                    <a:pt x="3018302" y="199499"/>
                    <a:pt x="3020649" y="201846"/>
                    <a:pt x="3022996" y="201846"/>
                  </a:cubicBezTo>
                  <a:cubicBezTo>
                    <a:pt x="3027690" y="201846"/>
                    <a:pt x="3034731" y="204193"/>
                    <a:pt x="3041772" y="208887"/>
                  </a:cubicBezTo>
                  <a:close/>
                  <a:moveTo>
                    <a:pt x="3269436" y="300422"/>
                  </a:moveTo>
                  <a:cubicBezTo>
                    <a:pt x="3281171" y="298075"/>
                    <a:pt x="3290559" y="298075"/>
                    <a:pt x="3302294" y="298075"/>
                  </a:cubicBezTo>
                  <a:cubicBezTo>
                    <a:pt x="3306988" y="298075"/>
                    <a:pt x="3311683" y="298075"/>
                    <a:pt x="3316377" y="295728"/>
                  </a:cubicBezTo>
                  <a:cubicBezTo>
                    <a:pt x="3323418" y="295728"/>
                    <a:pt x="3332806" y="295728"/>
                    <a:pt x="3339847" y="295728"/>
                  </a:cubicBezTo>
                  <a:cubicBezTo>
                    <a:pt x="3339847" y="295728"/>
                    <a:pt x="3339847" y="295728"/>
                    <a:pt x="3339847" y="295728"/>
                  </a:cubicBezTo>
                  <a:cubicBezTo>
                    <a:pt x="3344541" y="302769"/>
                    <a:pt x="3351582" y="312157"/>
                    <a:pt x="3356276" y="319198"/>
                  </a:cubicBezTo>
                  <a:cubicBezTo>
                    <a:pt x="3358624" y="321545"/>
                    <a:pt x="3360970" y="326239"/>
                    <a:pt x="3363318" y="328586"/>
                  </a:cubicBezTo>
                  <a:cubicBezTo>
                    <a:pt x="3368012" y="335628"/>
                    <a:pt x="3370359" y="340322"/>
                    <a:pt x="3375053" y="347363"/>
                  </a:cubicBezTo>
                  <a:cubicBezTo>
                    <a:pt x="3377400" y="352057"/>
                    <a:pt x="3379747" y="354404"/>
                    <a:pt x="3382094" y="359098"/>
                  </a:cubicBezTo>
                  <a:cubicBezTo>
                    <a:pt x="3386788" y="366139"/>
                    <a:pt x="3389135" y="370833"/>
                    <a:pt x="3393829" y="377874"/>
                  </a:cubicBezTo>
                  <a:cubicBezTo>
                    <a:pt x="3396176" y="382569"/>
                    <a:pt x="3398523" y="384916"/>
                    <a:pt x="3400870" y="389610"/>
                  </a:cubicBezTo>
                  <a:cubicBezTo>
                    <a:pt x="3403217" y="394304"/>
                    <a:pt x="3405565" y="398998"/>
                    <a:pt x="3410259" y="406039"/>
                  </a:cubicBezTo>
                  <a:cubicBezTo>
                    <a:pt x="3407911" y="408386"/>
                    <a:pt x="3405565" y="408386"/>
                    <a:pt x="3405565" y="410733"/>
                  </a:cubicBezTo>
                  <a:cubicBezTo>
                    <a:pt x="3396176" y="403692"/>
                    <a:pt x="3386788" y="398998"/>
                    <a:pt x="3377400" y="391957"/>
                  </a:cubicBezTo>
                  <a:cubicBezTo>
                    <a:pt x="3370359" y="387263"/>
                    <a:pt x="3363318" y="382569"/>
                    <a:pt x="3356276" y="377874"/>
                  </a:cubicBezTo>
                  <a:cubicBezTo>
                    <a:pt x="3342194" y="368486"/>
                    <a:pt x="3328112" y="361445"/>
                    <a:pt x="3314030" y="352057"/>
                  </a:cubicBezTo>
                  <a:cubicBezTo>
                    <a:pt x="3306988" y="347363"/>
                    <a:pt x="3297600" y="342669"/>
                    <a:pt x="3290559" y="337975"/>
                  </a:cubicBezTo>
                  <a:cubicBezTo>
                    <a:pt x="3276477" y="330934"/>
                    <a:pt x="3264742" y="321545"/>
                    <a:pt x="3250659" y="314504"/>
                  </a:cubicBezTo>
                  <a:cubicBezTo>
                    <a:pt x="3245965" y="312157"/>
                    <a:pt x="3241271" y="307463"/>
                    <a:pt x="3234230" y="305116"/>
                  </a:cubicBezTo>
                  <a:cubicBezTo>
                    <a:pt x="3238924" y="305116"/>
                    <a:pt x="3243618" y="302769"/>
                    <a:pt x="3248312" y="302769"/>
                  </a:cubicBezTo>
                  <a:cubicBezTo>
                    <a:pt x="3257701" y="302769"/>
                    <a:pt x="3262395" y="302769"/>
                    <a:pt x="3269436" y="300422"/>
                  </a:cubicBezTo>
                  <a:close/>
                  <a:moveTo>
                    <a:pt x="3480670" y="436551"/>
                  </a:moveTo>
                  <a:cubicBezTo>
                    <a:pt x="3492405" y="438898"/>
                    <a:pt x="3504140" y="441245"/>
                    <a:pt x="3515876" y="445939"/>
                  </a:cubicBezTo>
                  <a:cubicBezTo>
                    <a:pt x="3532305" y="450633"/>
                    <a:pt x="3548734" y="455327"/>
                    <a:pt x="3562817" y="457674"/>
                  </a:cubicBezTo>
                  <a:cubicBezTo>
                    <a:pt x="3572205" y="460021"/>
                    <a:pt x="3581593" y="462368"/>
                    <a:pt x="3590981" y="464715"/>
                  </a:cubicBezTo>
                  <a:cubicBezTo>
                    <a:pt x="3600369" y="467062"/>
                    <a:pt x="3607410" y="469409"/>
                    <a:pt x="3616799" y="471756"/>
                  </a:cubicBezTo>
                  <a:cubicBezTo>
                    <a:pt x="3621493" y="471756"/>
                    <a:pt x="3623840" y="474103"/>
                    <a:pt x="3628534" y="474103"/>
                  </a:cubicBezTo>
                  <a:cubicBezTo>
                    <a:pt x="3628534" y="476450"/>
                    <a:pt x="3628534" y="476450"/>
                    <a:pt x="3628534" y="478797"/>
                  </a:cubicBezTo>
                  <a:cubicBezTo>
                    <a:pt x="3628534" y="483492"/>
                    <a:pt x="3630881" y="488186"/>
                    <a:pt x="3633228" y="490533"/>
                  </a:cubicBezTo>
                  <a:cubicBezTo>
                    <a:pt x="3633228" y="490533"/>
                    <a:pt x="3630881" y="492880"/>
                    <a:pt x="3630881" y="492880"/>
                  </a:cubicBezTo>
                  <a:cubicBezTo>
                    <a:pt x="3628534" y="495227"/>
                    <a:pt x="3626187" y="497574"/>
                    <a:pt x="3623840" y="497574"/>
                  </a:cubicBezTo>
                  <a:cubicBezTo>
                    <a:pt x="3621493" y="499921"/>
                    <a:pt x="3619146" y="502268"/>
                    <a:pt x="3616799" y="504615"/>
                  </a:cubicBezTo>
                  <a:cubicBezTo>
                    <a:pt x="3614452" y="506962"/>
                    <a:pt x="3612104" y="509309"/>
                    <a:pt x="3612104" y="511656"/>
                  </a:cubicBezTo>
                  <a:cubicBezTo>
                    <a:pt x="3609758" y="514003"/>
                    <a:pt x="3607410" y="516350"/>
                    <a:pt x="3605064" y="518697"/>
                  </a:cubicBezTo>
                  <a:cubicBezTo>
                    <a:pt x="3602716" y="521044"/>
                    <a:pt x="3602716" y="523391"/>
                    <a:pt x="3600369" y="523391"/>
                  </a:cubicBezTo>
                  <a:cubicBezTo>
                    <a:pt x="3600369" y="523391"/>
                    <a:pt x="3598022" y="525738"/>
                    <a:pt x="3598022" y="525738"/>
                  </a:cubicBezTo>
                  <a:cubicBezTo>
                    <a:pt x="3590981" y="523391"/>
                    <a:pt x="3586287" y="521044"/>
                    <a:pt x="3579246" y="518697"/>
                  </a:cubicBezTo>
                  <a:cubicBezTo>
                    <a:pt x="3567511" y="514003"/>
                    <a:pt x="3555775" y="509309"/>
                    <a:pt x="3541693" y="504615"/>
                  </a:cubicBezTo>
                  <a:cubicBezTo>
                    <a:pt x="3522917" y="497574"/>
                    <a:pt x="3504140" y="490533"/>
                    <a:pt x="3483017" y="485839"/>
                  </a:cubicBezTo>
                  <a:cubicBezTo>
                    <a:pt x="3471282" y="483492"/>
                    <a:pt x="3461894" y="478797"/>
                    <a:pt x="3450158" y="474103"/>
                  </a:cubicBezTo>
                  <a:cubicBezTo>
                    <a:pt x="3443117" y="471756"/>
                    <a:pt x="3436076" y="469409"/>
                    <a:pt x="3429035" y="467062"/>
                  </a:cubicBezTo>
                  <a:cubicBezTo>
                    <a:pt x="3429035" y="462368"/>
                    <a:pt x="3429035" y="457674"/>
                    <a:pt x="3429035" y="452980"/>
                  </a:cubicBezTo>
                  <a:cubicBezTo>
                    <a:pt x="3429035" y="452980"/>
                    <a:pt x="3429035" y="452980"/>
                    <a:pt x="3429035" y="452980"/>
                  </a:cubicBezTo>
                  <a:cubicBezTo>
                    <a:pt x="3429035" y="448286"/>
                    <a:pt x="3429035" y="443592"/>
                    <a:pt x="3426688" y="436551"/>
                  </a:cubicBezTo>
                  <a:cubicBezTo>
                    <a:pt x="3433729" y="436551"/>
                    <a:pt x="3440770" y="429510"/>
                    <a:pt x="3443117" y="422468"/>
                  </a:cubicBezTo>
                  <a:cubicBezTo>
                    <a:pt x="3447811" y="422468"/>
                    <a:pt x="3450158" y="424815"/>
                    <a:pt x="3454852" y="424815"/>
                  </a:cubicBezTo>
                  <a:cubicBezTo>
                    <a:pt x="3461894" y="431857"/>
                    <a:pt x="3471282" y="434204"/>
                    <a:pt x="3480670" y="436551"/>
                  </a:cubicBezTo>
                  <a:close/>
                  <a:moveTo>
                    <a:pt x="3705986" y="516350"/>
                  </a:moveTo>
                  <a:cubicBezTo>
                    <a:pt x="3720069" y="523391"/>
                    <a:pt x="3731804" y="530433"/>
                    <a:pt x="3745886" y="539821"/>
                  </a:cubicBezTo>
                  <a:cubicBezTo>
                    <a:pt x="3750580" y="542168"/>
                    <a:pt x="3755274" y="546862"/>
                    <a:pt x="3762316" y="549209"/>
                  </a:cubicBezTo>
                  <a:cubicBezTo>
                    <a:pt x="3774051" y="556250"/>
                    <a:pt x="3783439" y="563291"/>
                    <a:pt x="3795174" y="570332"/>
                  </a:cubicBezTo>
                  <a:cubicBezTo>
                    <a:pt x="3802215" y="575026"/>
                    <a:pt x="3806909" y="577373"/>
                    <a:pt x="3813950" y="582068"/>
                  </a:cubicBezTo>
                  <a:cubicBezTo>
                    <a:pt x="3823339" y="589109"/>
                    <a:pt x="3835074" y="596150"/>
                    <a:pt x="3844462" y="600844"/>
                  </a:cubicBezTo>
                  <a:cubicBezTo>
                    <a:pt x="3851503" y="605538"/>
                    <a:pt x="3856197" y="607885"/>
                    <a:pt x="3863239" y="612579"/>
                  </a:cubicBezTo>
                  <a:cubicBezTo>
                    <a:pt x="3872627" y="619620"/>
                    <a:pt x="3882015" y="626661"/>
                    <a:pt x="3891403" y="631355"/>
                  </a:cubicBezTo>
                  <a:cubicBezTo>
                    <a:pt x="3898444" y="636050"/>
                    <a:pt x="3903138" y="640744"/>
                    <a:pt x="3910180" y="645438"/>
                  </a:cubicBezTo>
                  <a:cubicBezTo>
                    <a:pt x="3919568" y="652479"/>
                    <a:pt x="3928956" y="659520"/>
                    <a:pt x="3938344" y="664214"/>
                  </a:cubicBezTo>
                  <a:cubicBezTo>
                    <a:pt x="3938344" y="664214"/>
                    <a:pt x="3938344" y="664214"/>
                    <a:pt x="3938344" y="664214"/>
                  </a:cubicBezTo>
                  <a:cubicBezTo>
                    <a:pt x="3935997" y="661867"/>
                    <a:pt x="3931303" y="661867"/>
                    <a:pt x="3928956" y="659520"/>
                  </a:cubicBezTo>
                  <a:cubicBezTo>
                    <a:pt x="3921915" y="657173"/>
                    <a:pt x="3914874" y="652479"/>
                    <a:pt x="3910180" y="650132"/>
                  </a:cubicBezTo>
                  <a:cubicBezTo>
                    <a:pt x="3905485" y="647785"/>
                    <a:pt x="3900791" y="645438"/>
                    <a:pt x="3896097" y="643091"/>
                  </a:cubicBezTo>
                  <a:cubicBezTo>
                    <a:pt x="3889056" y="640744"/>
                    <a:pt x="3882015" y="636050"/>
                    <a:pt x="3874974" y="633703"/>
                  </a:cubicBezTo>
                  <a:cubicBezTo>
                    <a:pt x="3870279" y="631355"/>
                    <a:pt x="3865585" y="629008"/>
                    <a:pt x="3860891" y="626661"/>
                  </a:cubicBezTo>
                  <a:cubicBezTo>
                    <a:pt x="3853850" y="624314"/>
                    <a:pt x="3846809" y="621967"/>
                    <a:pt x="3839768" y="617273"/>
                  </a:cubicBezTo>
                  <a:cubicBezTo>
                    <a:pt x="3835074" y="614926"/>
                    <a:pt x="3830380" y="614926"/>
                    <a:pt x="3825686" y="612579"/>
                  </a:cubicBezTo>
                  <a:cubicBezTo>
                    <a:pt x="3818645" y="610232"/>
                    <a:pt x="3809256" y="607885"/>
                    <a:pt x="3799868" y="603191"/>
                  </a:cubicBezTo>
                  <a:cubicBezTo>
                    <a:pt x="3797521" y="600844"/>
                    <a:pt x="3792827" y="600844"/>
                    <a:pt x="3790480" y="598497"/>
                  </a:cubicBezTo>
                  <a:cubicBezTo>
                    <a:pt x="3778745" y="596150"/>
                    <a:pt x="3769357" y="591456"/>
                    <a:pt x="3757622" y="589109"/>
                  </a:cubicBezTo>
                  <a:cubicBezTo>
                    <a:pt x="3757622" y="589109"/>
                    <a:pt x="3755274" y="589109"/>
                    <a:pt x="3752927" y="589109"/>
                  </a:cubicBezTo>
                  <a:cubicBezTo>
                    <a:pt x="3748233" y="586762"/>
                    <a:pt x="3741192" y="586762"/>
                    <a:pt x="3736498" y="584415"/>
                  </a:cubicBezTo>
                  <a:cubicBezTo>
                    <a:pt x="3736498" y="582068"/>
                    <a:pt x="3736498" y="582068"/>
                    <a:pt x="3736498" y="579720"/>
                  </a:cubicBezTo>
                  <a:cubicBezTo>
                    <a:pt x="3736498" y="567985"/>
                    <a:pt x="3727110" y="558597"/>
                    <a:pt x="3715375" y="558597"/>
                  </a:cubicBezTo>
                  <a:cubicBezTo>
                    <a:pt x="3710681" y="558597"/>
                    <a:pt x="3708333" y="560944"/>
                    <a:pt x="3705986" y="560944"/>
                  </a:cubicBezTo>
                  <a:cubicBezTo>
                    <a:pt x="3698945" y="551556"/>
                    <a:pt x="3694251" y="542168"/>
                    <a:pt x="3687210" y="535127"/>
                  </a:cubicBezTo>
                  <a:cubicBezTo>
                    <a:pt x="3687210" y="535127"/>
                    <a:pt x="3687210" y="535127"/>
                    <a:pt x="3687210" y="535127"/>
                  </a:cubicBezTo>
                  <a:cubicBezTo>
                    <a:pt x="3677822" y="521044"/>
                    <a:pt x="3668434" y="509309"/>
                    <a:pt x="3659045" y="495227"/>
                  </a:cubicBezTo>
                  <a:cubicBezTo>
                    <a:pt x="3659045" y="495227"/>
                    <a:pt x="3659045" y="495227"/>
                    <a:pt x="3659045" y="495227"/>
                  </a:cubicBezTo>
                  <a:cubicBezTo>
                    <a:pt x="3661392" y="492880"/>
                    <a:pt x="3663740" y="490533"/>
                    <a:pt x="3666086" y="488186"/>
                  </a:cubicBezTo>
                  <a:cubicBezTo>
                    <a:pt x="3677822" y="495227"/>
                    <a:pt x="3687210" y="499921"/>
                    <a:pt x="3698945" y="506962"/>
                  </a:cubicBezTo>
                  <a:cubicBezTo>
                    <a:pt x="3698945" y="511656"/>
                    <a:pt x="3701292" y="514003"/>
                    <a:pt x="3705986" y="516350"/>
                  </a:cubicBezTo>
                  <a:close/>
                  <a:moveTo>
                    <a:pt x="3980591" y="692379"/>
                  </a:moveTo>
                  <a:cubicBezTo>
                    <a:pt x="3985285" y="694726"/>
                    <a:pt x="3989979" y="697073"/>
                    <a:pt x="3994673" y="701767"/>
                  </a:cubicBezTo>
                  <a:cubicBezTo>
                    <a:pt x="4001714" y="706461"/>
                    <a:pt x="4006408" y="708808"/>
                    <a:pt x="4013449" y="713502"/>
                  </a:cubicBezTo>
                  <a:cubicBezTo>
                    <a:pt x="4018143" y="715849"/>
                    <a:pt x="4022837" y="718196"/>
                    <a:pt x="4027532" y="722890"/>
                  </a:cubicBezTo>
                  <a:cubicBezTo>
                    <a:pt x="4034573" y="727584"/>
                    <a:pt x="4039267" y="729931"/>
                    <a:pt x="4046308" y="734626"/>
                  </a:cubicBezTo>
                  <a:cubicBezTo>
                    <a:pt x="4051002" y="736973"/>
                    <a:pt x="4055696" y="741667"/>
                    <a:pt x="4060390" y="744014"/>
                  </a:cubicBezTo>
                  <a:cubicBezTo>
                    <a:pt x="4067432" y="748708"/>
                    <a:pt x="4072126" y="753402"/>
                    <a:pt x="4079167" y="755749"/>
                  </a:cubicBezTo>
                  <a:cubicBezTo>
                    <a:pt x="4083861" y="758096"/>
                    <a:pt x="4088555" y="762790"/>
                    <a:pt x="4093249" y="765137"/>
                  </a:cubicBezTo>
                  <a:cubicBezTo>
                    <a:pt x="4100290" y="769831"/>
                    <a:pt x="4104984" y="774525"/>
                    <a:pt x="4112025" y="779219"/>
                  </a:cubicBezTo>
                  <a:cubicBezTo>
                    <a:pt x="4116719" y="781566"/>
                    <a:pt x="4121414" y="786261"/>
                    <a:pt x="4126108" y="788608"/>
                  </a:cubicBezTo>
                  <a:cubicBezTo>
                    <a:pt x="4137843" y="795649"/>
                    <a:pt x="4147231" y="805037"/>
                    <a:pt x="4156619" y="812078"/>
                  </a:cubicBezTo>
                  <a:cubicBezTo>
                    <a:pt x="4161313" y="816772"/>
                    <a:pt x="4166007" y="819119"/>
                    <a:pt x="4170701" y="823813"/>
                  </a:cubicBezTo>
                  <a:cubicBezTo>
                    <a:pt x="4175395" y="828507"/>
                    <a:pt x="4182437" y="833202"/>
                    <a:pt x="4187131" y="837896"/>
                  </a:cubicBezTo>
                  <a:cubicBezTo>
                    <a:pt x="4191825" y="842590"/>
                    <a:pt x="4196519" y="847284"/>
                    <a:pt x="4203560" y="851978"/>
                  </a:cubicBezTo>
                  <a:cubicBezTo>
                    <a:pt x="4208254" y="856672"/>
                    <a:pt x="4212948" y="861366"/>
                    <a:pt x="4217643" y="866060"/>
                  </a:cubicBezTo>
                  <a:cubicBezTo>
                    <a:pt x="4222337" y="870754"/>
                    <a:pt x="4227031" y="875448"/>
                    <a:pt x="4231725" y="880142"/>
                  </a:cubicBezTo>
                  <a:cubicBezTo>
                    <a:pt x="4231725" y="880142"/>
                    <a:pt x="4231725" y="880142"/>
                    <a:pt x="4231725" y="880142"/>
                  </a:cubicBezTo>
                  <a:cubicBezTo>
                    <a:pt x="4229378" y="884836"/>
                    <a:pt x="4227031" y="887184"/>
                    <a:pt x="4227031" y="891878"/>
                  </a:cubicBezTo>
                  <a:cubicBezTo>
                    <a:pt x="4227031" y="894225"/>
                    <a:pt x="4227031" y="894225"/>
                    <a:pt x="4227031" y="896572"/>
                  </a:cubicBezTo>
                  <a:cubicBezTo>
                    <a:pt x="4227031" y="896572"/>
                    <a:pt x="4227031" y="896572"/>
                    <a:pt x="4227031" y="896572"/>
                  </a:cubicBezTo>
                  <a:cubicBezTo>
                    <a:pt x="4224684" y="896572"/>
                    <a:pt x="4222337" y="898919"/>
                    <a:pt x="4222337" y="898919"/>
                  </a:cubicBezTo>
                  <a:cubicBezTo>
                    <a:pt x="4219990" y="898919"/>
                    <a:pt x="4219990" y="901266"/>
                    <a:pt x="4217643" y="901266"/>
                  </a:cubicBezTo>
                  <a:cubicBezTo>
                    <a:pt x="4215296" y="901266"/>
                    <a:pt x="4215296" y="903613"/>
                    <a:pt x="4212948" y="903613"/>
                  </a:cubicBezTo>
                  <a:cubicBezTo>
                    <a:pt x="4208254" y="898919"/>
                    <a:pt x="4203560" y="894225"/>
                    <a:pt x="4201213" y="891878"/>
                  </a:cubicBezTo>
                  <a:cubicBezTo>
                    <a:pt x="4196519" y="887184"/>
                    <a:pt x="4189478" y="882489"/>
                    <a:pt x="4184784" y="875448"/>
                  </a:cubicBezTo>
                  <a:cubicBezTo>
                    <a:pt x="4175395" y="868407"/>
                    <a:pt x="4168355" y="859019"/>
                    <a:pt x="4158966" y="851978"/>
                  </a:cubicBezTo>
                  <a:cubicBezTo>
                    <a:pt x="4151925" y="847284"/>
                    <a:pt x="4147231" y="840243"/>
                    <a:pt x="4140190" y="835549"/>
                  </a:cubicBezTo>
                  <a:cubicBezTo>
                    <a:pt x="4133149" y="828507"/>
                    <a:pt x="4123761" y="821466"/>
                    <a:pt x="4116719" y="814425"/>
                  </a:cubicBezTo>
                  <a:cubicBezTo>
                    <a:pt x="4109678" y="809731"/>
                    <a:pt x="4102637" y="802690"/>
                    <a:pt x="4097943" y="797996"/>
                  </a:cubicBezTo>
                  <a:cubicBezTo>
                    <a:pt x="4090902" y="790955"/>
                    <a:pt x="4081514" y="783914"/>
                    <a:pt x="4074473" y="776872"/>
                  </a:cubicBezTo>
                  <a:cubicBezTo>
                    <a:pt x="4067432" y="772178"/>
                    <a:pt x="4060390" y="765137"/>
                    <a:pt x="4053349" y="760443"/>
                  </a:cubicBezTo>
                  <a:cubicBezTo>
                    <a:pt x="4046308" y="753402"/>
                    <a:pt x="4036920" y="746361"/>
                    <a:pt x="4029879" y="741667"/>
                  </a:cubicBezTo>
                  <a:cubicBezTo>
                    <a:pt x="4022837" y="736973"/>
                    <a:pt x="4015797" y="729931"/>
                    <a:pt x="4008755" y="725237"/>
                  </a:cubicBezTo>
                  <a:cubicBezTo>
                    <a:pt x="4001714" y="718196"/>
                    <a:pt x="3992326" y="713502"/>
                    <a:pt x="3985285" y="706461"/>
                  </a:cubicBezTo>
                  <a:cubicBezTo>
                    <a:pt x="3978244" y="701767"/>
                    <a:pt x="3971203" y="694726"/>
                    <a:pt x="3961814" y="690032"/>
                  </a:cubicBezTo>
                  <a:cubicBezTo>
                    <a:pt x="3957120" y="687685"/>
                    <a:pt x="3952426" y="682991"/>
                    <a:pt x="3947732" y="680643"/>
                  </a:cubicBezTo>
                  <a:cubicBezTo>
                    <a:pt x="3950079" y="682991"/>
                    <a:pt x="3954773" y="682991"/>
                    <a:pt x="3957120" y="685338"/>
                  </a:cubicBezTo>
                  <a:cubicBezTo>
                    <a:pt x="3966509" y="685338"/>
                    <a:pt x="3973550" y="687685"/>
                    <a:pt x="3980591" y="692379"/>
                  </a:cubicBezTo>
                  <a:close/>
                  <a:moveTo>
                    <a:pt x="4292748" y="981065"/>
                  </a:moveTo>
                  <a:cubicBezTo>
                    <a:pt x="4302136" y="990454"/>
                    <a:pt x="4311524" y="999842"/>
                    <a:pt x="4320913" y="1011577"/>
                  </a:cubicBezTo>
                  <a:cubicBezTo>
                    <a:pt x="4325607" y="1016271"/>
                    <a:pt x="4327954" y="1020965"/>
                    <a:pt x="4332648" y="1025659"/>
                  </a:cubicBezTo>
                  <a:cubicBezTo>
                    <a:pt x="4339689" y="1035047"/>
                    <a:pt x="4349077" y="1044436"/>
                    <a:pt x="4356118" y="1051477"/>
                  </a:cubicBezTo>
                  <a:cubicBezTo>
                    <a:pt x="4360812" y="1056171"/>
                    <a:pt x="4365507" y="1060865"/>
                    <a:pt x="4370201" y="1067906"/>
                  </a:cubicBezTo>
                  <a:cubicBezTo>
                    <a:pt x="4377242" y="1077294"/>
                    <a:pt x="4384283" y="1084335"/>
                    <a:pt x="4391324" y="1093724"/>
                  </a:cubicBezTo>
                  <a:cubicBezTo>
                    <a:pt x="4396018" y="1098418"/>
                    <a:pt x="4400712" y="1105459"/>
                    <a:pt x="4405406" y="1110153"/>
                  </a:cubicBezTo>
                  <a:cubicBezTo>
                    <a:pt x="4412447" y="1119541"/>
                    <a:pt x="4419489" y="1126582"/>
                    <a:pt x="4426530" y="1135970"/>
                  </a:cubicBezTo>
                  <a:cubicBezTo>
                    <a:pt x="4431224" y="1140665"/>
                    <a:pt x="4435918" y="1147706"/>
                    <a:pt x="4440612" y="1152400"/>
                  </a:cubicBezTo>
                  <a:cubicBezTo>
                    <a:pt x="4447653" y="1159441"/>
                    <a:pt x="4452347" y="1168829"/>
                    <a:pt x="4459388" y="1175870"/>
                  </a:cubicBezTo>
                  <a:cubicBezTo>
                    <a:pt x="4459388" y="1175870"/>
                    <a:pt x="4459388" y="1175870"/>
                    <a:pt x="4459388" y="1178217"/>
                  </a:cubicBezTo>
                  <a:cubicBezTo>
                    <a:pt x="4464082" y="1185259"/>
                    <a:pt x="4468776" y="1192300"/>
                    <a:pt x="4473471" y="1201688"/>
                  </a:cubicBezTo>
                  <a:cubicBezTo>
                    <a:pt x="4478165" y="1211076"/>
                    <a:pt x="4485206" y="1220464"/>
                    <a:pt x="4489900" y="1229852"/>
                  </a:cubicBezTo>
                  <a:cubicBezTo>
                    <a:pt x="4494594" y="1236893"/>
                    <a:pt x="4499288" y="1246282"/>
                    <a:pt x="4503982" y="1253323"/>
                  </a:cubicBezTo>
                  <a:cubicBezTo>
                    <a:pt x="4508676" y="1262711"/>
                    <a:pt x="4513371" y="1272099"/>
                    <a:pt x="4520412" y="1281487"/>
                  </a:cubicBezTo>
                  <a:cubicBezTo>
                    <a:pt x="4525106" y="1288529"/>
                    <a:pt x="4529800" y="1297917"/>
                    <a:pt x="4532147" y="1304958"/>
                  </a:cubicBezTo>
                  <a:cubicBezTo>
                    <a:pt x="4536841" y="1314346"/>
                    <a:pt x="4541535" y="1323734"/>
                    <a:pt x="4546229" y="1333122"/>
                  </a:cubicBezTo>
                  <a:cubicBezTo>
                    <a:pt x="4550923" y="1340164"/>
                    <a:pt x="4555617" y="1349552"/>
                    <a:pt x="4557964" y="1356593"/>
                  </a:cubicBezTo>
                  <a:cubicBezTo>
                    <a:pt x="4562658" y="1365981"/>
                    <a:pt x="4567353" y="1375369"/>
                    <a:pt x="4572047" y="1384757"/>
                  </a:cubicBezTo>
                  <a:cubicBezTo>
                    <a:pt x="4572047" y="1384757"/>
                    <a:pt x="4572047" y="1384757"/>
                    <a:pt x="4572047" y="1387104"/>
                  </a:cubicBezTo>
                  <a:cubicBezTo>
                    <a:pt x="4569699" y="1382410"/>
                    <a:pt x="4567353" y="1380063"/>
                    <a:pt x="4565005" y="1375369"/>
                  </a:cubicBezTo>
                  <a:cubicBezTo>
                    <a:pt x="4546229" y="1349552"/>
                    <a:pt x="4525106" y="1323734"/>
                    <a:pt x="4503982" y="1300264"/>
                  </a:cubicBezTo>
                  <a:cubicBezTo>
                    <a:pt x="4501635" y="1295570"/>
                    <a:pt x="4496941" y="1293223"/>
                    <a:pt x="4492247" y="1288529"/>
                  </a:cubicBezTo>
                  <a:cubicBezTo>
                    <a:pt x="4485206" y="1281487"/>
                    <a:pt x="4480512" y="1274446"/>
                    <a:pt x="4473471" y="1267405"/>
                  </a:cubicBezTo>
                  <a:cubicBezTo>
                    <a:pt x="4433571" y="1211076"/>
                    <a:pt x="4391324" y="1159441"/>
                    <a:pt x="4346730" y="1107806"/>
                  </a:cubicBezTo>
                  <a:cubicBezTo>
                    <a:pt x="4346730" y="1107806"/>
                    <a:pt x="4344383" y="1105459"/>
                    <a:pt x="4344383" y="1105459"/>
                  </a:cubicBezTo>
                  <a:cubicBezTo>
                    <a:pt x="4332648" y="1091377"/>
                    <a:pt x="4318566" y="1077294"/>
                    <a:pt x="4306830" y="1063212"/>
                  </a:cubicBezTo>
                  <a:cubicBezTo>
                    <a:pt x="4304483" y="1060865"/>
                    <a:pt x="4302136" y="1058518"/>
                    <a:pt x="4299789" y="1056171"/>
                  </a:cubicBezTo>
                  <a:cubicBezTo>
                    <a:pt x="4288054" y="1044436"/>
                    <a:pt x="4276319" y="1032700"/>
                    <a:pt x="4264583" y="1020965"/>
                  </a:cubicBezTo>
                  <a:cubicBezTo>
                    <a:pt x="4259889" y="1016271"/>
                    <a:pt x="4255195" y="1011577"/>
                    <a:pt x="4250501" y="1006883"/>
                  </a:cubicBezTo>
                  <a:cubicBezTo>
                    <a:pt x="4241113" y="997495"/>
                    <a:pt x="4231725" y="988107"/>
                    <a:pt x="4222337" y="981065"/>
                  </a:cubicBezTo>
                  <a:cubicBezTo>
                    <a:pt x="4215296" y="974024"/>
                    <a:pt x="4208254" y="969330"/>
                    <a:pt x="4201213" y="964636"/>
                  </a:cubicBezTo>
                  <a:cubicBezTo>
                    <a:pt x="4198866" y="962289"/>
                    <a:pt x="4194172" y="959942"/>
                    <a:pt x="4191825" y="957595"/>
                  </a:cubicBezTo>
                  <a:cubicBezTo>
                    <a:pt x="4194172" y="955248"/>
                    <a:pt x="4196519" y="950554"/>
                    <a:pt x="4196519" y="945860"/>
                  </a:cubicBezTo>
                  <a:cubicBezTo>
                    <a:pt x="4196519" y="941166"/>
                    <a:pt x="4194172" y="934125"/>
                    <a:pt x="4189478" y="931777"/>
                  </a:cubicBezTo>
                  <a:cubicBezTo>
                    <a:pt x="4189478" y="931777"/>
                    <a:pt x="4191825" y="929430"/>
                    <a:pt x="4191825" y="929430"/>
                  </a:cubicBezTo>
                  <a:cubicBezTo>
                    <a:pt x="4194172" y="927083"/>
                    <a:pt x="4194172" y="927083"/>
                    <a:pt x="4196519" y="924736"/>
                  </a:cubicBezTo>
                  <a:cubicBezTo>
                    <a:pt x="4198866" y="922389"/>
                    <a:pt x="4201213" y="920042"/>
                    <a:pt x="4203560" y="920042"/>
                  </a:cubicBezTo>
                  <a:cubicBezTo>
                    <a:pt x="4203560" y="920042"/>
                    <a:pt x="4205907" y="917695"/>
                    <a:pt x="4208254" y="917695"/>
                  </a:cubicBezTo>
                  <a:cubicBezTo>
                    <a:pt x="4210601" y="915348"/>
                    <a:pt x="4212948" y="913001"/>
                    <a:pt x="4215296" y="913001"/>
                  </a:cubicBezTo>
                  <a:cubicBezTo>
                    <a:pt x="4215296" y="913001"/>
                    <a:pt x="4217643" y="910654"/>
                    <a:pt x="4217643" y="910654"/>
                  </a:cubicBezTo>
                  <a:cubicBezTo>
                    <a:pt x="4219990" y="910654"/>
                    <a:pt x="4219990" y="908307"/>
                    <a:pt x="4222337" y="908307"/>
                  </a:cubicBezTo>
                  <a:cubicBezTo>
                    <a:pt x="4245807" y="929430"/>
                    <a:pt x="4266931" y="952901"/>
                    <a:pt x="4288054" y="976371"/>
                  </a:cubicBezTo>
                  <a:cubicBezTo>
                    <a:pt x="4285707" y="974024"/>
                    <a:pt x="4288054" y="978718"/>
                    <a:pt x="4292748" y="981065"/>
                  </a:cubicBezTo>
                  <a:close/>
                  <a:moveTo>
                    <a:pt x="4618988" y="1438740"/>
                  </a:moveTo>
                  <a:cubicBezTo>
                    <a:pt x="4616640" y="1431698"/>
                    <a:pt x="4614294" y="1424657"/>
                    <a:pt x="4611946" y="1419963"/>
                  </a:cubicBezTo>
                  <a:cubicBezTo>
                    <a:pt x="4609599" y="1415269"/>
                    <a:pt x="4607252" y="1408228"/>
                    <a:pt x="4604905" y="1403534"/>
                  </a:cubicBezTo>
                  <a:cubicBezTo>
                    <a:pt x="4607252" y="1408228"/>
                    <a:pt x="4609599" y="1410575"/>
                    <a:pt x="4611946" y="1415269"/>
                  </a:cubicBezTo>
                  <a:cubicBezTo>
                    <a:pt x="4614294" y="1419963"/>
                    <a:pt x="4616640" y="1424657"/>
                    <a:pt x="4618988" y="1429351"/>
                  </a:cubicBezTo>
                  <a:cubicBezTo>
                    <a:pt x="4621334" y="1434045"/>
                    <a:pt x="4623682" y="1441087"/>
                    <a:pt x="4626029" y="1445781"/>
                  </a:cubicBezTo>
                  <a:cubicBezTo>
                    <a:pt x="4628376" y="1450475"/>
                    <a:pt x="4628376" y="1452822"/>
                    <a:pt x="4630723" y="1457516"/>
                  </a:cubicBezTo>
                  <a:cubicBezTo>
                    <a:pt x="4640111" y="1478639"/>
                    <a:pt x="4649499" y="1499763"/>
                    <a:pt x="4656540" y="1520886"/>
                  </a:cubicBezTo>
                  <a:cubicBezTo>
                    <a:pt x="4654193" y="1518539"/>
                    <a:pt x="4654193" y="1516192"/>
                    <a:pt x="4651846" y="1513845"/>
                  </a:cubicBezTo>
                  <a:cubicBezTo>
                    <a:pt x="4649499" y="1509151"/>
                    <a:pt x="4644805" y="1504457"/>
                    <a:pt x="4642458" y="1497416"/>
                  </a:cubicBezTo>
                  <a:cubicBezTo>
                    <a:pt x="4637764" y="1490375"/>
                    <a:pt x="4635417" y="1483333"/>
                    <a:pt x="4630723" y="1478639"/>
                  </a:cubicBezTo>
                  <a:cubicBezTo>
                    <a:pt x="4628376" y="1473945"/>
                    <a:pt x="4628376" y="1471598"/>
                    <a:pt x="4626029" y="1466904"/>
                  </a:cubicBezTo>
                  <a:cubicBezTo>
                    <a:pt x="4623682" y="1455169"/>
                    <a:pt x="4621334" y="1445781"/>
                    <a:pt x="4618988" y="1438740"/>
                  </a:cubicBezTo>
                  <a:close/>
                  <a:moveTo>
                    <a:pt x="4635417" y="1457516"/>
                  </a:moveTo>
                  <a:cubicBezTo>
                    <a:pt x="4642458" y="1471598"/>
                    <a:pt x="4651846" y="1488027"/>
                    <a:pt x="4658887" y="1502110"/>
                  </a:cubicBezTo>
                  <a:cubicBezTo>
                    <a:pt x="4658887" y="1504457"/>
                    <a:pt x="4661234" y="1506804"/>
                    <a:pt x="4661234" y="1509151"/>
                  </a:cubicBezTo>
                  <a:cubicBezTo>
                    <a:pt x="4668275" y="1523233"/>
                    <a:pt x="4672970" y="1534968"/>
                    <a:pt x="4680011" y="1549051"/>
                  </a:cubicBezTo>
                  <a:cubicBezTo>
                    <a:pt x="4680011" y="1549051"/>
                    <a:pt x="4680011" y="1551398"/>
                    <a:pt x="4680011" y="1551398"/>
                  </a:cubicBezTo>
                  <a:cubicBezTo>
                    <a:pt x="4682358" y="1558439"/>
                    <a:pt x="4684705" y="1563133"/>
                    <a:pt x="4687052" y="1570174"/>
                  </a:cubicBezTo>
                  <a:cubicBezTo>
                    <a:pt x="4691746" y="1579562"/>
                    <a:pt x="4694093" y="1588950"/>
                    <a:pt x="4698787" y="1598339"/>
                  </a:cubicBezTo>
                  <a:cubicBezTo>
                    <a:pt x="4701134" y="1603033"/>
                    <a:pt x="4703481" y="1610074"/>
                    <a:pt x="4705828" y="1614768"/>
                  </a:cubicBezTo>
                  <a:cubicBezTo>
                    <a:pt x="4696440" y="1593645"/>
                    <a:pt x="4687052" y="1574868"/>
                    <a:pt x="4675317" y="1553745"/>
                  </a:cubicBezTo>
                  <a:cubicBezTo>
                    <a:pt x="4672970" y="1549051"/>
                    <a:pt x="4670623" y="1544357"/>
                    <a:pt x="4668275" y="1539662"/>
                  </a:cubicBezTo>
                  <a:cubicBezTo>
                    <a:pt x="4665929" y="1537315"/>
                    <a:pt x="4665929" y="1534968"/>
                    <a:pt x="4663581" y="1532621"/>
                  </a:cubicBezTo>
                  <a:cubicBezTo>
                    <a:pt x="4654193" y="1509151"/>
                    <a:pt x="4644805" y="1483333"/>
                    <a:pt x="4633070" y="1459863"/>
                  </a:cubicBezTo>
                  <a:cubicBezTo>
                    <a:pt x="4630723" y="1455169"/>
                    <a:pt x="4628376" y="1450475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30723" y="1450475"/>
                    <a:pt x="4633070" y="1455169"/>
                    <a:pt x="4635417" y="1457516"/>
                  </a:cubicBezTo>
                  <a:close/>
                  <a:moveTo>
                    <a:pt x="4799710" y="2011419"/>
                  </a:moveTo>
                  <a:cubicBezTo>
                    <a:pt x="4799710" y="2016113"/>
                    <a:pt x="4799710" y="2020807"/>
                    <a:pt x="4799710" y="2025501"/>
                  </a:cubicBezTo>
                  <a:cubicBezTo>
                    <a:pt x="4799710" y="2032542"/>
                    <a:pt x="4799710" y="2039583"/>
                    <a:pt x="4802057" y="2046624"/>
                  </a:cubicBezTo>
                  <a:cubicBezTo>
                    <a:pt x="4802057" y="2051319"/>
                    <a:pt x="4802057" y="2053666"/>
                    <a:pt x="4802057" y="2058360"/>
                  </a:cubicBezTo>
                  <a:cubicBezTo>
                    <a:pt x="4802057" y="2067748"/>
                    <a:pt x="4804404" y="2077136"/>
                    <a:pt x="4804404" y="2086524"/>
                  </a:cubicBezTo>
                  <a:cubicBezTo>
                    <a:pt x="4804404" y="2088871"/>
                    <a:pt x="4804404" y="2091218"/>
                    <a:pt x="4804404" y="2093565"/>
                  </a:cubicBezTo>
                  <a:cubicBezTo>
                    <a:pt x="4804404" y="2093565"/>
                    <a:pt x="4804404" y="2093565"/>
                    <a:pt x="4804404" y="2093565"/>
                  </a:cubicBezTo>
                  <a:cubicBezTo>
                    <a:pt x="4804404" y="2091218"/>
                    <a:pt x="4804404" y="2091218"/>
                    <a:pt x="4804404" y="2088871"/>
                  </a:cubicBezTo>
                  <a:cubicBezTo>
                    <a:pt x="4802057" y="2060707"/>
                    <a:pt x="4797363" y="2034889"/>
                    <a:pt x="4792669" y="2006725"/>
                  </a:cubicBezTo>
                  <a:cubicBezTo>
                    <a:pt x="4792669" y="2002031"/>
                    <a:pt x="4790322" y="1997337"/>
                    <a:pt x="4790322" y="1992643"/>
                  </a:cubicBezTo>
                  <a:cubicBezTo>
                    <a:pt x="4785628" y="1966825"/>
                    <a:pt x="4780934" y="1938660"/>
                    <a:pt x="4776240" y="1912843"/>
                  </a:cubicBezTo>
                  <a:cubicBezTo>
                    <a:pt x="4776240" y="1908149"/>
                    <a:pt x="4773892" y="1903455"/>
                    <a:pt x="4773892" y="1901108"/>
                  </a:cubicBezTo>
                  <a:cubicBezTo>
                    <a:pt x="4771546" y="1894066"/>
                    <a:pt x="4771546" y="1884678"/>
                    <a:pt x="4769198" y="1877637"/>
                  </a:cubicBezTo>
                  <a:cubicBezTo>
                    <a:pt x="4773892" y="1879984"/>
                    <a:pt x="4778587" y="1882331"/>
                    <a:pt x="4783281" y="1882331"/>
                  </a:cubicBezTo>
                  <a:cubicBezTo>
                    <a:pt x="4783281" y="1882331"/>
                    <a:pt x="4785628" y="1882331"/>
                    <a:pt x="4785628" y="1882331"/>
                  </a:cubicBezTo>
                  <a:cubicBezTo>
                    <a:pt x="4785628" y="1884678"/>
                    <a:pt x="4785628" y="1887025"/>
                    <a:pt x="4785628" y="1889372"/>
                  </a:cubicBezTo>
                  <a:cubicBezTo>
                    <a:pt x="4785628" y="1891719"/>
                    <a:pt x="4785628" y="1896413"/>
                    <a:pt x="4787975" y="1898761"/>
                  </a:cubicBezTo>
                  <a:cubicBezTo>
                    <a:pt x="4787975" y="1903455"/>
                    <a:pt x="4790322" y="1910496"/>
                    <a:pt x="4790322" y="1917537"/>
                  </a:cubicBezTo>
                  <a:cubicBezTo>
                    <a:pt x="4790322" y="1922231"/>
                    <a:pt x="4790322" y="1926925"/>
                    <a:pt x="4792669" y="1929272"/>
                  </a:cubicBezTo>
                  <a:cubicBezTo>
                    <a:pt x="4792669" y="1933966"/>
                    <a:pt x="4795016" y="1941007"/>
                    <a:pt x="4795016" y="1945702"/>
                  </a:cubicBezTo>
                  <a:cubicBezTo>
                    <a:pt x="4795016" y="1950396"/>
                    <a:pt x="4795016" y="1955090"/>
                    <a:pt x="4797363" y="1959784"/>
                  </a:cubicBezTo>
                  <a:cubicBezTo>
                    <a:pt x="4797363" y="1962131"/>
                    <a:pt x="4797363" y="1964478"/>
                    <a:pt x="4797363" y="1964478"/>
                  </a:cubicBezTo>
                  <a:cubicBezTo>
                    <a:pt x="4797363" y="1966825"/>
                    <a:pt x="4795016" y="1969172"/>
                    <a:pt x="4795016" y="1971519"/>
                  </a:cubicBezTo>
                  <a:cubicBezTo>
                    <a:pt x="4795016" y="1976213"/>
                    <a:pt x="4797363" y="1978560"/>
                    <a:pt x="4797363" y="1980907"/>
                  </a:cubicBezTo>
                  <a:cubicBezTo>
                    <a:pt x="4797363" y="1983254"/>
                    <a:pt x="4797363" y="1985601"/>
                    <a:pt x="4797363" y="1990295"/>
                  </a:cubicBezTo>
                  <a:cubicBezTo>
                    <a:pt x="4797363" y="1999684"/>
                    <a:pt x="4797363" y="2006725"/>
                    <a:pt x="4799710" y="2011419"/>
                  </a:cubicBezTo>
                  <a:close/>
                  <a:moveTo>
                    <a:pt x="4799710" y="2084177"/>
                  </a:moveTo>
                  <a:cubicBezTo>
                    <a:pt x="4797363" y="2077136"/>
                    <a:pt x="4795016" y="2067748"/>
                    <a:pt x="4795016" y="2060707"/>
                  </a:cubicBezTo>
                  <a:cubicBezTo>
                    <a:pt x="4795016" y="2056013"/>
                    <a:pt x="4792669" y="2051319"/>
                    <a:pt x="4792669" y="2048971"/>
                  </a:cubicBezTo>
                  <a:cubicBezTo>
                    <a:pt x="4790322" y="2041930"/>
                    <a:pt x="4787975" y="2032542"/>
                    <a:pt x="4785628" y="2025501"/>
                  </a:cubicBezTo>
                  <a:cubicBezTo>
                    <a:pt x="4785628" y="2020807"/>
                    <a:pt x="4783281" y="2018460"/>
                    <a:pt x="4783281" y="2013766"/>
                  </a:cubicBezTo>
                  <a:cubicBezTo>
                    <a:pt x="4780934" y="2009072"/>
                    <a:pt x="4780934" y="2004378"/>
                    <a:pt x="4778587" y="1999684"/>
                  </a:cubicBezTo>
                  <a:cubicBezTo>
                    <a:pt x="4783281" y="1997337"/>
                    <a:pt x="4785628" y="1994990"/>
                    <a:pt x="4787975" y="1990295"/>
                  </a:cubicBezTo>
                  <a:cubicBezTo>
                    <a:pt x="4787975" y="1990295"/>
                    <a:pt x="4787975" y="1990295"/>
                    <a:pt x="4787975" y="1990295"/>
                  </a:cubicBezTo>
                  <a:cubicBezTo>
                    <a:pt x="4790322" y="1999684"/>
                    <a:pt x="4792669" y="2011419"/>
                    <a:pt x="4795016" y="2020807"/>
                  </a:cubicBezTo>
                  <a:cubicBezTo>
                    <a:pt x="4797363" y="2027848"/>
                    <a:pt x="4797363" y="2034889"/>
                    <a:pt x="4799710" y="2041930"/>
                  </a:cubicBezTo>
                  <a:cubicBezTo>
                    <a:pt x="4802057" y="2051319"/>
                    <a:pt x="4802057" y="2060707"/>
                    <a:pt x="4804404" y="2072442"/>
                  </a:cubicBezTo>
                  <a:cubicBezTo>
                    <a:pt x="4804404" y="2079483"/>
                    <a:pt x="4806751" y="2086524"/>
                    <a:pt x="4806751" y="2093565"/>
                  </a:cubicBezTo>
                  <a:cubicBezTo>
                    <a:pt x="4806751" y="2098260"/>
                    <a:pt x="4806751" y="2100607"/>
                    <a:pt x="4809098" y="2105301"/>
                  </a:cubicBezTo>
                  <a:cubicBezTo>
                    <a:pt x="4809098" y="2102954"/>
                    <a:pt x="4809098" y="2102954"/>
                    <a:pt x="4809098" y="2100607"/>
                  </a:cubicBezTo>
                  <a:cubicBezTo>
                    <a:pt x="4799710" y="2091218"/>
                    <a:pt x="4799710" y="2088871"/>
                    <a:pt x="4799710" y="2084177"/>
                  </a:cubicBezTo>
                  <a:close/>
                  <a:moveTo>
                    <a:pt x="4787975" y="2074789"/>
                  </a:moveTo>
                  <a:cubicBezTo>
                    <a:pt x="4787975" y="2079483"/>
                    <a:pt x="4790322" y="2081830"/>
                    <a:pt x="4790322" y="2086524"/>
                  </a:cubicBezTo>
                  <a:cubicBezTo>
                    <a:pt x="4792669" y="2095912"/>
                    <a:pt x="4792669" y="2107648"/>
                    <a:pt x="4795016" y="2117036"/>
                  </a:cubicBezTo>
                  <a:cubicBezTo>
                    <a:pt x="4792669" y="2119383"/>
                    <a:pt x="4792669" y="2119383"/>
                    <a:pt x="4790322" y="2121730"/>
                  </a:cubicBezTo>
                  <a:cubicBezTo>
                    <a:pt x="4790322" y="2119383"/>
                    <a:pt x="4790322" y="2119383"/>
                    <a:pt x="4790322" y="2117036"/>
                  </a:cubicBezTo>
                  <a:cubicBezTo>
                    <a:pt x="4787975" y="2100607"/>
                    <a:pt x="4785628" y="2084177"/>
                    <a:pt x="4783281" y="2067748"/>
                  </a:cubicBezTo>
                  <a:cubicBezTo>
                    <a:pt x="4780934" y="2058360"/>
                    <a:pt x="4780934" y="2048971"/>
                    <a:pt x="4778587" y="2037236"/>
                  </a:cubicBezTo>
                  <a:cubicBezTo>
                    <a:pt x="4776240" y="2027848"/>
                    <a:pt x="4776240" y="2016113"/>
                    <a:pt x="4773892" y="2006725"/>
                  </a:cubicBezTo>
                  <a:cubicBezTo>
                    <a:pt x="4773892" y="2006725"/>
                    <a:pt x="4773892" y="2009072"/>
                    <a:pt x="4773892" y="2009072"/>
                  </a:cubicBezTo>
                  <a:cubicBezTo>
                    <a:pt x="4778587" y="2032542"/>
                    <a:pt x="4783281" y="2053666"/>
                    <a:pt x="4787975" y="2074789"/>
                  </a:cubicBezTo>
                  <a:close/>
                  <a:moveTo>
                    <a:pt x="4799710" y="2203877"/>
                  </a:moveTo>
                  <a:cubicBezTo>
                    <a:pt x="4799710" y="2210918"/>
                    <a:pt x="4802057" y="2217959"/>
                    <a:pt x="4802057" y="2225000"/>
                  </a:cubicBezTo>
                  <a:cubicBezTo>
                    <a:pt x="4802057" y="2227347"/>
                    <a:pt x="4802057" y="2227347"/>
                    <a:pt x="4802057" y="2229694"/>
                  </a:cubicBezTo>
                  <a:cubicBezTo>
                    <a:pt x="4802057" y="2229694"/>
                    <a:pt x="4802057" y="2227347"/>
                    <a:pt x="4802057" y="2227347"/>
                  </a:cubicBezTo>
                  <a:cubicBezTo>
                    <a:pt x="4799710" y="2220306"/>
                    <a:pt x="4799710" y="2213265"/>
                    <a:pt x="4799710" y="2203877"/>
                  </a:cubicBezTo>
                  <a:cubicBezTo>
                    <a:pt x="4797363" y="2189794"/>
                    <a:pt x="4792669" y="2173365"/>
                    <a:pt x="4790322" y="2159283"/>
                  </a:cubicBezTo>
                  <a:cubicBezTo>
                    <a:pt x="4787975" y="2149895"/>
                    <a:pt x="4787975" y="2142853"/>
                    <a:pt x="4785628" y="2133465"/>
                  </a:cubicBezTo>
                  <a:cubicBezTo>
                    <a:pt x="4783281" y="2119383"/>
                    <a:pt x="4780934" y="2105301"/>
                    <a:pt x="4776240" y="2093565"/>
                  </a:cubicBezTo>
                  <a:cubicBezTo>
                    <a:pt x="4773892" y="2084177"/>
                    <a:pt x="4771546" y="2077136"/>
                    <a:pt x="4769198" y="2067748"/>
                  </a:cubicBezTo>
                  <a:cubicBezTo>
                    <a:pt x="4766852" y="2056013"/>
                    <a:pt x="4762157" y="2041930"/>
                    <a:pt x="4759810" y="2030195"/>
                  </a:cubicBezTo>
                  <a:cubicBezTo>
                    <a:pt x="4757463" y="2020807"/>
                    <a:pt x="4755116" y="2013766"/>
                    <a:pt x="4752769" y="2004378"/>
                  </a:cubicBezTo>
                  <a:cubicBezTo>
                    <a:pt x="4748075" y="1992643"/>
                    <a:pt x="4745728" y="1978560"/>
                    <a:pt x="4741034" y="1966825"/>
                  </a:cubicBezTo>
                  <a:cubicBezTo>
                    <a:pt x="4738687" y="1959784"/>
                    <a:pt x="4736340" y="1950396"/>
                    <a:pt x="4731646" y="1943354"/>
                  </a:cubicBezTo>
                  <a:cubicBezTo>
                    <a:pt x="4726952" y="1931619"/>
                    <a:pt x="4722257" y="1917537"/>
                    <a:pt x="4717563" y="1905802"/>
                  </a:cubicBezTo>
                  <a:cubicBezTo>
                    <a:pt x="4715216" y="1898761"/>
                    <a:pt x="4712869" y="1891719"/>
                    <a:pt x="4708175" y="1884678"/>
                  </a:cubicBezTo>
                  <a:cubicBezTo>
                    <a:pt x="4701134" y="1868249"/>
                    <a:pt x="4694093" y="1851820"/>
                    <a:pt x="4684705" y="1837737"/>
                  </a:cubicBezTo>
                  <a:cubicBezTo>
                    <a:pt x="4684705" y="1835390"/>
                    <a:pt x="4682358" y="1833043"/>
                    <a:pt x="4682358" y="1830696"/>
                  </a:cubicBezTo>
                  <a:cubicBezTo>
                    <a:pt x="4675317" y="1818961"/>
                    <a:pt x="4668275" y="1804879"/>
                    <a:pt x="4661234" y="1793144"/>
                  </a:cubicBezTo>
                  <a:cubicBezTo>
                    <a:pt x="4661234" y="1793144"/>
                    <a:pt x="4663581" y="1793144"/>
                    <a:pt x="4663581" y="1790796"/>
                  </a:cubicBezTo>
                  <a:cubicBezTo>
                    <a:pt x="4665929" y="1793144"/>
                    <a:pt x="4665929" y="1795491"/>
                    <a:pt x="4668275" y="1795491"/>
                  </a:cubicBezTo>
                  <a:cubicBezTo>
                    <a:pt x="4670623" y="1797838"/>
                    <a:pt x="4672970" y="1802532"/>
                    <a:pt x="4677664" y="1804879"/>
                  </a:cubicBezTo>
                  <a:cubicBezTo>
                    <a:pt x="4680011" y="1807226"/>
                    <a:pt x="4682358" y="1811920"/>
                    <a:pt x="4684705" y="1814267"/>
                  </a:cubicBezTo>
                  <a:cubicBezTo>
                    <a:pt x="4687052" y="1818961"/>
                    <a:pt x="4689399" y="1821308"/>
                    <a:pt x="4691746" y="1826002"/>
                  </a:cubicBezTo>
                  <a:cubicBezTo>
                    <a:pt x="4694093" y="1828349"/>
                    <a:pt x="4696440" y="1833043"/>
                    <a:pt x="4698787" y="1835390"/>
                  </a:cubicBezTo>
                  <a:cubicBezTo>
                    <a:pt x="4701134" y="1840084"/>
                    <a:pt x="4703481" y="1844779"/>
                    <a:pt x="4705828" y="1849473"/>
                  </a:cubicBezTo>
                  <a:cubicBezTo>
                    <a:pt x="4708175" y="1854167"/>
                    <a:pt x="4710522" y="1856514"/>
                    <a:pt x="4712869" y="1861208"/>
                  </a:cubicBezTo>
                  <a:cubicBezTo>
                    <a:pt x="4715216" y="1865902"/>
                    <a:pt x="4717563" y="1872943"/>
                    <a:pt x="4722257" y="1877637"/>
                  </a:cubicBezTo>
                  <a:cubicBezTo>
                    <a:pt x="4724605" y="1879984"/>
                    <a:pt x="4726952" y="1884678"/>
                    <a:pt x="4726952" y="1887025"/>
                  </a:cubicBezTo>
                  <a:cubicBezTo>
                    <a:pt x="4729299" y="1894066"/>
                    <a:pt x="4733993" y="1898761"/>
                    <a:pt x="4736340" y="1905802"/>
                  </a:cubicBezTo>
                  <a:cubicBezTo>
                    <a:pt x="4738687" y="1908149"/>
                    <a:pt x="4738687" y="1912843"/>
                    <a:pt x="4741034" y="1915190"/>
                  </a:cubicBezTo>
                  <a:cubicBezTo>
                    <a:pt x="4743381" y="1922231"/>
                    <a:pt x="4748075" y="1931619"/>
                    <a:pt x="4750422" y="1938660"/>
                  </a:cubicBezTo>
                  <a:cubicBezTo>
                    <a:pt x="4750422" y="1941007"/>
                    <a:pt x="4752769" y="1943354"/>
                    <a:pt x="4752769" y="1945702"/>
                  </a:cubicBezTo>
                  <a:cubicBezTo>
                    <a:pt x="4755116" y="1950396"/>
                    <a:pt x="4755116" y="1955090"/>
                    <a:pt x="4757463" y="1959784"/>
                  </a:cubicBezTo>
                  <a:cubicBezTo>
                    <a:pt x="4750422" y="1962131"/>
                    <a:pt x="4745728" y="1969172"/>
                    <a:pt x="4745728" y="1978560"/>
                  </a:cubicBezTo>
                  <a:cubicBezTo>
                    <a:pt x="4745728" y="1990295"/>
                    <a:pt x="4755116" y="1999684"/>
                    <a:pt x="4766852" y="1999684"/>
                  </a:cubicBezTo>
                  <a:cubicBezTo>
                    <a:pt x="4766852" y="1999684"/>
                    <a:pt x="4769198" y="1999684"/>
                    <a:pt x="4769198" y="1999684"/>
                  </a:cubicBezTo>
                  <a:cubicBezTo>
                    <a:pt x="4771546" y="2018460"/>
                    <a:pt x="4776240" y="2034889"/>
                    <a:pt x="4778587" y="2053666"/>
                  </a:cubicBezTo>
                  <a:cubicBezTo>
                    <a:pt x="4780934" y="2060707"/>
                    <a:pt x="4780934" y="2070095"/>
                    <a:pt x="4783281" y="2077136"/>
                  </a:cubicBezTo>
                  <a:cubicBezTo>
                    <a:pt x="4785628" y="2093565"/>
                    <a:pt x="4787975" y="2109995"/>
                    <a:pt x="4790322" y="2126424"/>
                  </a:cubicBezTo>
                  <a:cubicBezTo>
                    <a:pt x="4790322" y="2128771"/>
                    <a:pt x="4787975" y="2131118"/>
                    <a:pt x="4787975" y="2133465"/>
                  </a:cubicBezTo>
                  <a:cubicBezTo>
                    <a:pt x="4787975" y="2138159"/>
                    <a:pt x="4790322" y="2142853"/>
                    <a:pt x="4792669" y="2145201"/>
                  </a:cubicBezTo>
                  <a:cubicBezTo>
                    <a:pt x="4792669" y="2147548"/>
                    <a:pt x="4792669" y="2149895"/>
                    <a:pt x="4792669" y="2152242"/>
                  </a:cubicBezTo>
                  <a:cubicBezTo>
                    <a:pt x="4795016" y="2168671"/>
                    <a:pt x="4797363" y="2187447"/>
                    <a:pt x="4799710" y="2203877"/>
                  </a:cubicBezTo>
                  <a:close/>
                  <a:moveTo>
                    <a:pt x="4656540" y="1816614"/>
                  </a:moveTo>
                  <a:cubicBezTo>
                    <a:pt x="4656540" y="1818961"/>
                    <a:pt x="4656540" y="1823655"/>
                    <a:pt x="4658887" y="1826002"/>
                  </a:cubicBezTo>
                  <a:cubicBezTo>
                    <a:pt x="4658887" y="1833043"/>
                    <a:pt x="4661234" y="1840084"/>
                    <a:pt x="4661234" y="1847126"/>
                  </a:cubicBezTo>
                  <a:cubicBezTo>
                    <a:pt x="4661234" y="1849473"/>
                    <a:pt x="4661234" y="1851820"/>
                    <a:pt x="4661234" y="1854167"/>
                  </a:cubicBezTo>
                  <a:cubicBezTo>
                    <a:pt x="4661234" y="1858861"/>
                    <a:pt x="4663581" y="1863555"/>
                    <a:pt x="4663581" y="1868249"/>
                  </a:cubicBezTo>
                  <a:cubicBezTo>
                    <a:pt x="4661234" y="1868249"/>
                    <a:pt x="4658887" y="1870596"/>
                    <a:pt x="4656540" y="1870596"/>
                  </a:cubicBezTo>
                  <a:cubicBezTo>
                    <a:pt x="4656540" y="1870596"/>
                    <a:pt x="4654193" y="1868249"/>
                    <a:pt x="4654193" y="1868249"/>
                  </a:cubicBezTo>
                  <a:cubicBezTo>
                    <a:pt x="4651846" y="1863555"/>
                    <a:pt x="4647152" y="1858861"/>
                    <a:pt x="4644805" y="1854167"/>
                  </a:cubicBezTo>
                  <a:cubicBezTo>
                    <a:pt x="4640111" y="1849473"/>
                    <a:pt x="4635417" y="1842432"/>
                    <a:pt x="4630723" y="1837737"/>
                  </a:cubicBezTo>
                  <a:cubicBezTo>
                    <a:pt x="4628376" y="1833043"/>
                    <a:pt x="4623682" y="1830696"/>
                    <a:pt x="4621334" y="1826002"/>
                  </a:cubicBezTo>
                  <a:cubicBezTo>
                    <a:pt x="4616640" y="1818961"/>
                    <a:pt x="4611946" y="1814267"/>
                    <a:pt x="4604905" y="1809573"/>
                  </a:cubicBezTo>
                  <a:cubicBezTo>
                    <a:pt x="4602558" y="1807226"/>
                    <a:pt x="4600211" y="1802532"/>
                    <a:pt x="4595517" y="1800185"/>
                  </a:cubicBezTo>
                  <a:cubicBezTo>
                    <a:pt x="4588476" y="1793144"/>
                    <a:pt x="4581435" y="1786102"/>
                    <a:pt x="4574393" y="1779061"/>
                  </a:cubicBezTo>
                  <a:cubicBezTo>
                    <a:pt x="4572047" y="1776714"/>
                    <a:pt x="4572047" y="1776714"/>
                    <a:pt x="4569699" y="1774367"/>
                  </a:cubicBezTo>
                  <a:cubicBezTo>
                    <a:pt x="4560311" y="1767326"/>
                    <a:pt x="4553270" y="1760285"/>
                    <a:pt x="4543882" y="1753244"/>
                  </a:cubicBezTo>
                  <a:cubicBezTo>
                    <a:pt x="4541535" y="1750897"/>
                    <a:pt x="4539188" y="1750897"/>
                    <a:pt x="4536841" y="1748550"/>
                  </a:cubicBezTo>
                  <a:cubicBezTo>
                    <a:pt x="4529800" y="1743855"/>
                    <a:pt x="4522759" y="1739161"/>
                    <a:pt x="4515717" y="1734467"/>
                  </a:cubicBezTo>
                  <a:cubicBezTo>
                    <a:pt x="4511023" y="1732120"/>
                    <a:pt x="4508676" y="1729773"/>
                    <a:pt x="4503982" y="1727426"/>
                  </a:cubicBezTo>
                  <a:cubicBezTo>
                    <a:pt x="4499288" y="1722732"/>
                    <a:pt x="4492247" y="1720385"/>
                    <a:pt x="4487553" y="1715691"/>
                  </a:cubicBezTo>
                  <a:cubicBezTo>
                    <a:pt x="4482859" y="1713344"/>
                    <a:pt x="4480512" y="1710997"/>
                    <a:pt x="4475818" y="1708650"/>
                  </a:cubicBezTo>
                  <a:cubicBezTo>
                    <a:pt x="4478165" y="1706303"/>
                    <a:pt x="4478165" y="1703956"/>
                    <a:pt x="4478165" y="1699262"/>
                  </a:cubicBezTo>
                  <a:cubicBezTo>
                    <a:pt x="4478165" y="1699262"/>
                    <a:pt x="4478165" y="1699262"/>
                    <a:pt x="4478165" y="1699262"/>
                  </a:cubicBezTo>
                  <a:cubicBezTo>
                    <a:pt x="4480512" y="1699262"/>
                    <a:pt x="4482859" y="1699262"/>
                    <a:pt x="4487553" y="1699262"/>
                  </a:cubicBezTo>
                  <a:cubicBezTo>
                    <a:pt x="4494594" y="1699262"/>
                    <a:pt x="4501635" y="1699262"/>
                    <a:pt x="4508676" y="1701609"/>
                  </a:cubicBezTo>
                  <a:cubicBezTo>
                    <a:pt x="4511023" y="1701609"/>
                    <a:pt x="4513371" y="1701609"/>
                    <a:pt x="4513371" y="1701609"/>
                  </a:cubicBezTo>
                  <a:cubicBezTo>
                    <a:pt x="4518065" y="1701609"/>
                    <a:pt x="4522759" y="1703956"/>
                    <a:pt x="4529800" y="1703956"/>
                  </a:cubicBezTo>
                  <a:cubicBezTo>
                    <a:pt x="4532147" y="1703956"/>
                    <a:pt x="4534494" y="1706303"/>
                    <a:pt x="4536841" y="1706303"/>
                  </a:cubicBezTo>
                  <a:cubicBezTo>
                    <a:pt x="4541535" y="1708650"/>
                    <a:pt x="4546229" y="1708650"/>
                    <a:pt x="4550923" y="1710997"/>
                  </a:cubicBezTo>
                  <a:cubicBezTo>
                    <a:pt x="4553270" y="1710997"/>
                    <a:pt x="4555617" y="1713344"/>
                    <a:pt x="4557964" y="1713344"/>
                  </a:cubicBezTo>
                  <a:cubicBezTo>
                    <a:pt x="4562658" y="1715691"/>
                    <a:pt x="4567353" y="1718038"/>
                    <a:pt x="4572047" y="1720385"/>
                  </a:cubicBezTo>
                  <a:cubicBezTo>
                    <a:pt x="4574393" y="1720385"/>
                    <a:pt x="4574393" y="1722732"/>
                    <a:pt x="4576741" y="1722732"/>
                  </a:cubicBezTo>
                  <a:cubicBezTo>
                    <a:pt x="4581435" y="1725079"/>
                    <a:pt x="4586129" y="1727426"/>
                    <a:pt x="4590823" y="1729773"/>
                  </a:cubicBezTo>
                  <a:cubicBezTo>
                    <a:pt x="4593170" y="1729773"/>
                    <a:pt x="4595517" y="1732120"/>
                    <a:pt x="4595517" y="1734467"/>
                  </a:cubicBezTo>
                  <a:cubicBezTo>
                    <a:pt x="4600211" y="1736814"/>
                    <a:pt x="4604905" y="1741508"/>
                    <a:pt x="4609599" y="1743855"/>
                  </a:cubicBezTo>
                  <a:cubicBezTo>
                    <a:pt x="4611946" y="1746203"/>
                    <a:pt x="4614294" y="1746203"/>
                    <a:pt x="4616640" y="1748550"/>
                  </a:cubicBezTo>
                  <a:cubicBezTo>
                    <a:pt x="4621334" y="1750897"/>
                    <a:pt x="4626029" y="1755591"/>
                    <a:pt x="4628376" y="1757938"/>
                  </a:cubicBezTo>
                  <a:cubicBezTo>
                    <a:pt x="4628376" y="1757938"/>
                    <a:pt x="4630723" y="1760285"/>
                    <a:pt x="4630723" y="1760285"/>
                  </a:cubicBezTo>
                  <a:cubicBezTo>
                    <a:pt x="4628376" y="1764979"/>
                    <a:pt x="4626029" y="1769673"/>
                    <a:pt x="4626029" y="1774367"/>
                  </a:cubicBezTo>
                  <a:cubicBezTo>
                    <a:pt x="4626029" y="1786102"/>
                    <a:pt x="4635417" y="1795491"/>
                    <a:pt x="4647152" y="1795491"/>
                  </a:cubicBezTo>
                  <a:cubicBezTo>
                    <a:pt x="4647152" y="1795491"/>
                    <a:pt x="4649499" y="1795491"/>
                    <a:pt x="4649499" y="1795491"/>
                  </a:cubicBezTo>
                  <a:cubicBezTo>
                    <a:pt x="4649499" y="1797838"/>
                    <a:pt x="4649499" y="1800185"/>
                    <a:pt x="4649499" y="1802532"/>
                  </a:cubicBezTo>
                  <a:cubicBezTo>
                    <a:pt x="4654193" y="1804879"/>
                    <a:pt x="4656540" y="1811920"/>
                    <a:pt x="4656540" y="1816614"/>
                  </a:cubicBezTo>
                  <a:close/>
                  <a:moveTo>
                    <a:pt x="4668275" y="2100607"/>
                  </a:moveTo>
                  <a:cubicBezTo>
                    <a:pt x="4668275" y="2107648"/>
                    <a:pt x="4668275" y="2114689"/>
                    <a:pt x="4668275" y="2121730"/>
                  </a:cubicBezTo>
                  <a:cubicBezTo>
                    <a:pt x="4668275" y="2126424"/>
                    <a:pt x="4668275" y="2131118"/>
                    <a:pt x="4668275" y="2135812"/>
                  </a:cubicBezTo>
                  <a:cubicBezTo>
                    <a:pt x="4668275" y="2142853"/>
                    <a:pt x="4668275" y="2149895"/>
                    <a:pt x="4670623" y="2156936"/>
                  </a:cubicBezTo>
                  <a:cubicBezTo>
                    <a:pt x="4670623" y="2161630"/>
                    <a:pt x="4670623" y="2166324"/>
                    <a:pt x="4670623" y="2171018"/>
                  </a:cubicBezTo>
                  <a:cubicBezTo>
                    <a:pt x="4670623" y="2178059"/>
                    <a:pt x="4670623" y="2185100"/>
                    <a:pt x="4672970" y="2192142"/>
                  </a:cubicBezTo>
                  <a:cubicBezTo>
                    <a:pt x="4672970" y="2196836"/>
                    <a:pt x="4672970" y="2201530"/>
                    <a:pt x="4675317" y="2206224"/>
                  </a:cubicBezTo>
                  <a:cubicBezTo>
                    <a:pt x="4675317" y="2213265"/>
                    <a:pt x="4677664" y="2220306"/>
                    <a:pt x="4677664" y="2227347"/>
                  </a:cubicBezTo>
                  <a:cubicBezTo>
                    <a:pt x="4677664" y="2232041"/>
                    <a:pt x="4677664" y="2236735"/>
                    <a:pt x="4680011" y="2241429"/>
                  </a:cubicBezTo>
                  <a:cubicBezTo>
                    <a:pt x="4680011" y="2248470"/>
                    <a:pt x="4682358" y="2255512"/>
                    <a:pt x="4682358" y="2262553"/>
                  </a:cubicBezTo>
                  <a:cubicBezTo>
                    <a:pt x="4682358" y="2267247"/>
                    <a:pt x="4684705" y="2271941"/>
                    <a:pt x="4684705" y="2278982"/>
                  </a:cubicBezTo>
                  <a:cubicBezTo>
                    <a:pt x="4684705" y="2286023"/>
                    <a:pt x="4687052" y="2290717"/>
                    <a:pt x="4687052" y="2297759"/>
                  </a:cubicBezTo>
                  <a:cubicBezTo>
                    <a:pt x="4687052" y="2302453"/>
                    <a:pt x="4689399" y="2307147"/>
                    <a:pt x="4689399" y="2311841"/>
                  </a:cubicBezTo>
                  <a:cubicBezTo>
                    <a:pt x="4689399" y="2318882"/>
                    <a:pt x="4691746" y="2323576"/>
                    <a:pt x="4691746" y="2330617"/>
                  </a:cubicBezTo>
                  <a:cubicBezTo>
                    <a:pt x="4691746" y="2335311"/>
                    <a:pt x="4694093" y="2340005"/>
                    <a:pt x="4694093" y="2344700"/>
                  </a:cubicBezTo>
                  <a:cubicBezTo>
                    <a:pt x="4694093" y="2349394"/>
                    <a:pt x="4696440" y="2356435"/>
                    <a:pt x="4696440" y="2361129"/>
                  </a:cubicBezTo>
                  <a:cubicBezTo>
                    <a:pt x="4696440" y="2365823"/>
                    <a:pt x="4698787" y="2370517"/>
                    <a:pt x="4698787" y="2375211"/>
                  </a:cubicBezTo>
                  <a:cubicBezTo>
                    <a:pt x="4698787" y="2379905"/>
                    <a:pt x="4701134" y="2386946"/>
                    <a:pt x="4701134" y="2391640"/>
                  </a:cubicBezTo>
                  <a:cubicBezTo>
                    <a:pt x="4701134" y="2396334"/>
                    <a:pt x="4703481" y="2401028"/>
                    <a:pt x="4703481" y="2405723"/>
                  </a:cubicBezTo>
                  <a:cubicBezTo>
                    <a:pt x="4703481" y="2410417"/>
                    <a:pt x="4705828" y="2415111"/>
                    <a:pt x="4705828" y="2419805"/>
                  </a:cubicBezTo>
                  <a:cubicBezTo>
                    <a:pt x="4705828" y="2424499"/>
                    <a:pt x="4708175" y="2426846"/>
                    <a:pt x="4708175" y="2431540"/>
                  </a:cubicBezTo>
                  <a:cubicBezTo>
                    <a:pt x="4705828" y="2431540"/>
                    <a:pt x="4703481" y="2433887"/>
                    <a:pt x="4701134" y="2433887"/>
                  </a:cubicBezTo>
                  <a:cubicBezTo>
                    <a:pt x="4698787" y="2431540"/>
                    <a:pt x="4698787" y="2429193"/>
                    <a:pt x="4696440" y="2426846"/>
                  </a:cubicBezTo>
                  <a:cubicBezTo>
                    <a:pt x="4694093" y="2424499"/>
                    <a:pt x="4694093" y="2422152"/>
                    <a:pt x="4691746" y="2422152"/>
                  </a:cubicBezTo>
                  <a:cubicBezTo>
                    <a:pt x="4689399" y="2419805"/>
                    <a:pt x="4687052" y="2417458"/>
                    <a:pt x="4687052" y="2412764"/>
                  </a:cubicBezTo>
                  <a:cubicBezTo>
                    <a:pt x="4684705" y="2410417"/>
                    <a:pt x="4684705" y="2408070"/>
                    <a:pt x="4682358" y="2408070"/>
                  </a:cubicBezTo>
                  <a:cubicBezTo>
                    <a:pt x="4680011" y="2405723"/>
                    <a:pt x="4677664" y="2401028"/>
                    <a:pt x="4677664" y="2398681"/>
                  </a:cubicBezTo>
                  <a:cubicBezTo>
                    <a:pt x="4677664" y="2396334"/>
                    <a:pt x="4675317" y="2393987"/>
                    <a:pt x="4675317" y="2391640"/>
                  </a:cubicBezTo>
                  <a:cubicBezTo>
                    <a:pt x="4672970" y="2389293"/>
                    <a:pt x="4670623" y="2384599"/>
                    <a:pt x="4670623" y="2382252"/>
                  </a:cubicBezTo>
                  <a:cubicBezTo>
                    <a:pt x="4670623" y="2379905"/>
                    <a:pt x="4668275" y="2377558"/>
                    <a:pt x="4668275" y="2375211"/>
                  </a:cubicBezTo>
                  <a:cubicBezTo>
                    <a:pt x="4665929" y="2372864"/>
                    <a:pt x="4665929" y="2368170"/>
                    <a:pt x="4663581" y="2365823"/>
                  </a:cubicBezTo>
                  <a:cubicBezTo>
                    <a:pt x="4663581" y="2363476"/>
                    <a:pt x="4661234" y="2361129"/>
                    <a:pt x="4661234" y="2358782"/>
                  </a:cubicBezTo>
                  <a:cubicBezTo>
                    <a:pt x="4658887" y="2354088"/>
                    <a:pt x="4658887" y="2351741"/>
                    <a:pt x="4656540" y="2347047"/>
                  </a:cubicBezTo>
                  <a:cubicBezTo>
                    <a:pt x="4656540" y="2344700"/>
                    <a:pt x="4654193" y="2342352"/>
                    <a:pt x="4654193" y="2340005"/>
                  </a:cubicBezTo>
                  <a:cubicBezTo>
                    <a:pt x="4651846" y="2335311"/>
                    <a:pt x="4651846" y="2332964"/>
                    <a:pt x="4649499" y="2328270"/>
                  </a:cubicBezTo>
                  <a:cubicBezTo>
                    <a:pt x="4649499" y="2325923"/>
                    <a:pt x="4647152" y="2323576"/>
                    <a:pt x="4647152" y="2321229"/>
                  </a:cubicBezTo>
                  <a:cubicBezTo>
                    <a:pt x="4644805" y="2316535"/>
                    <a:pt x="4644805" y="2314188"/>
                    <a:pt x="4642458" y="2309494"/>
                  </a:cubicBezTo>
                  <a:cubicBezTo>
                    <a:pt x="4642458" y="2307147"/>
                    <a:pt x="4640111" y="2304800"/>
                    <a:pt x="4640111" y="2302453"/>
                  </a:cubicBezTo>
                  <a:cubicBezTo>
                    <a:pt x="4637764" y="2297759"/>
                    <a:pt x="4637764" y="2295411"/>
                    <a:pt x="4635417" y="2290717"/>
                  </a:cubicBezTo>
                  <a:cubicBezTo>
                    <a:pt x="4635417" y="2288370"/>
                    <a:pt x="4633070" y="2286023"/>
                    <a:pt x="4633070" y="2283676"/>
                  </a:cubicBezTo>
                  <a:cubicBezTo>
                    <a:pt x="4630723" y="2278982"/>
                    <a:pt x="4630723" y="2276635"/>
                    <a:pt x="4628376" y="2271941"/>
                  </a:cubicBezTo>
                  <a:cubicBezTo>
                    <a:pt x="4628376" y="2269594"/>
                    <a:pt x="4626029" y="2267247"/>
                    <a:pt x="4626029" y="2264900"/>
                  </a:cubicBezTo>
                  <a:cubicBezTo>
                    <a:pt x="4623682" y="2262553"/>
                    <a:pt x="4623682" y="2257859"/>
                    <a:pt x="4621334" y="2255512"/>
                  </a:cubicBezTo>
                  <a:cubicBezTo>
                    <a:pt x="4621334" y="2253165"/>
                    <a:pt x="4618988" y="2248470"/>
                    <a:pt x="4618988" y="2246123"/>
                  </a:cubicBezTo>
                  <a:cubicBezTo>
                    <a:pt x="4618988" y="2243776"/>
                    <a:pt x="4616640" y="2239082"/>
                    <a:pt x="4616640" y="2236735"/>
                  </a:cubicBezTo>
                  <a:cubicBezTo>
                    <a:pt x="4616640" y="2234388"/>
                    <a:pt x="4614294" y="2229694"/>
                    <a:pt x="4611946" y="2227347"/>
                  </a:cubicBezTo>
                  <a:cubicBezTo>
                    <a:pt x="4611946" y="2225000"/>
                    <a:pt x="4609599" y="2220306"/>
                    <a:pt x="4609599" y="2217959"/>
                  </a:cubicBezTo>
                  <a:cubicBezTo>
                    <a:pt x="4607252" y="2215612"/>
                    <a:pt x="4607252" y="2210918"/>
                    <a:pt x="4604905" y="2208571"/>
                  </a:cubicBezTo>
                  <a:cubicBezTo>
                    <a:pt x="4604905" y="2206224"/>
                    <a:pt x="4602558" y="2203877"/>
                    <a:pt x="4602558" y="2201530"/>
                  </a:cubicBezTo>
                  <a:cubicBezTo>
                    <a:pt x="4600211" y="2196836"/>
                    <a:pt x="4600211" y="2194489"/>
                    <a:pt x="4597864" y="2189794"/>
                  </a:cubicBezTo>
                  <a:cubicBezTo>
                    <a:pt x="4604905" y="2187447"/>
                    <a:pt x="4611946" y="2180406"/>
                    <a:pt x="4611946" y="2171018"/>
                  </a:cubicBezTo>
                  <a:cubicBezTo>
                    <a:pt x="4611946" y="2159283"/>
                    <a:pt x="4602558" y="2149895"/>
                    <a:pt x="4590823" y="2149895"/>
                  </a:cubicBezTo>
                  <a:cubicBezTo>
                    <a:pt x="4588476" y="2149895"/>
                    <a:pt x="4588476" y="2149895"/>
                    <a:pt x="4586129" y="2149895"/>
                  </a:cubicBezTo>
                  <a:cubicBezTo>
                    <a:pt x="4583782" y="2140506"/>
                    <a:pt x="4579088" y="2131118"/>
                    <a:pt x="4576741" y="2119383"/>
                  </a:cubicBezTo>
                  <a:cubicBezTo>
                    <a:pt x="4576741" y="2117036"/>
                    <a:pt x="4574393" y="2112342"/>
                    <a:pt x="4574393" y="2109995"/>
                  </a:cubicBezTo>
                  <a:cubicBezTo>
                    <a:pt x="4572047" y="2105301"/>
                    <a:pt x="4572047" y="2100607"/>
                    <a:pt x="4569699" y="2093565"/>
                  </a:cubicBezTo>
                  <a:cubicBezTo>
                    <a:pt x="4569699" y="2091218"/>
                    <a:pt x="4567353" y="2086524"/>
                    <a:pt x="4567353" y="2084177"/>
                  </a:cubicBezTo>
                  <a:cubicBezTo>
                    <a:pt x="4565005" y="2079483"/>
                    <a:pt x="4565005" y="2072442"/>
                    <a:pt x="4562658" y="2067748"/>
                  </a:cubicBezTo>
                  <a:cubicBezTo>
                    <a:pt x="4562658" y="2065401"/>
                    <a:pt x="4562658" y="2063054"/>
                    <a:pt x="4560311" y="2060707"/>
                  </a:cubicBezTo>
                  <a:cubicBezTo>
                    <a:pt x="4532147" y="1959784"/>
                    <a:pt x="4503982" y="1844779"/>
                    <a:pt x="4471124" y="1706303"/>
                  </a:cubicBezTo>
                  <a:cubicBezTo>
                    <a:pt x="4475818" y="1703956"/>
                    <a:pt x="4480512" y="1701609"/>
                    <a:pt x="4482859" y="1696915"/>
                  </a:cubicBezTo>
                  <a:cubicBezTo>
                    <a:pt x="4487553" y="1699262"/>
                    <a:pt x="4489900" y="1701609"/>
                    <a:pt x="4494594" y="1703956"/>
                  </a:cubicBezTo>
                  <a:cubicBezTo>
                    <a:pt x="4499288" y="1706303"/>
                    <a:pt x="4503982" y="1710997"/>
                    <a:pt x="4508676" y="1713344"/>
                  </a:cubicBezTo>
                  <a:cubicBezTo>
                    <a:pt x="4513371" y="1715691"/>
                    <a:pt x="4518065" y="1718038"/>
                    <a:pt x="4522759" y="1722732"/>
                  </a:cubicBezTo>
                  <a:cubicBezTo>
                    <a:pt x="4527453" y="1725079"/>
                    <a:pt x="4532147" y="1729773"/>
                    <a:pt x="4536841" y="1734467"/>
                  </a:cubicBezTo>
                  <a:cubicBezTo>
                    <a:pt x="4541535" y="1736814"/>
                    <a:pt x="4543882" y="1739161"/>
                    <a:pt x="4548576" y="1743855"/>
                  </a:cubicBezTo>
                  <a:cubicBezTo>
                    <a:pt x="4553270" y="1748550"/>
                    <a:pt x="4557964" y="1753244"/>
                    <a:pt x="4565005" y="1757938"/>
                  </a:cubicBezTo>
                  <a:cubicBezTo>
                    <a:pt x="4569699" y="1760285"/>
                    <a:pt x="4572047" y="1764979"/>
                    <a:pt x="4576741" y="1767326"/>
                  </a:cubicBezTo>
                  <a:cubicBezTo>
                    <a:pt x="4581435" y="1772020"/>
                    <a:pt x="4588476" y="1776714"/>
                    <a:pt x="4593170" y="1783755"/>
                  </a:cubicBezTo>
                  <a:cubicBezTo>
                    <a:pt x="4595517" y="1786102"/>
                    <a:pt x="4600211" y="1788449"/>
                    <a:pt x="4602558" y="1793144"/>
                  </a:cubicBezTo>
                  <a:cubicBezTo>
                    <a:pt x="4609599" y="1800185"/>
                    <a:pt x="4614294" y="1807226"/>
                    <a:pt x="4618988" y="1811920"/>
                  </a:cubicBezTo>
                  <a:cubicBezTo>
                    <a:pt x="4621334" y="1814267"/>
                    <a:pt x="4623682" y="1816614"/>
                    <a:pt x="4626029" y="1818961"/>
                  </a:cubicBezTo>
                  <a:cubicBezTo>
                    <a:pt x="4637764" y="1833043"/>
                    <a:pt x="4649499" y="1847126"/>
                    <a:pt x="4658887" y="1863555"/>
                  </a:cubicBezTo>
                  <a:cubicBezTo>
                    <a:pt x="4654193" y="1868249"/>
                    <a:pt x="4649499" y="1872943"/>
                    <a:pt x="4649499" y="1879984"/>
                  </a:cubicBezTo>
                  <a:cubicBezTo>
                    <a:pt x="4649499" y="1891719"/>
                    <a:pt x="4658887" y="1898761"/>
                    <a:pt x="4668275" y="1898761"/>
                  </a:cubicBezTo>
                  <a:cubicBezTo>
                    <a:pt x="4668275" y="1929272"/>
                    <a:pt x="4665929" y="1959784"/>
                    <a:pt x="4668275" y="1990295"/>
                  </a:cubicBezTo>
                  <a:cubicBezTo>
                    <a:pt x="4668275" y="1992643"/>
                    <a:pt x="4668275" y="1994990"/>
                    <a:pt x="4668275" y="1999684"/>
                  </a:cubicBezTo>
                  <a:cubicBezTo>
                    <a:pt x="4668275" y="2006725"/>
                    <a:pt x="4668275" y="2013766"/>
                    <a:pt x="4668275" y="2023154"/>
                  </a:cubicBezTo>
                  <a:cubicBezTo>
                    <a:pt x="4668275" y="2027848"/>
                    <a:pt x="4668275" y="2034889"/>
                    <a:pt x="4668275" y="2039583"/>
                  </a:cubicBezTo>
                  <a:cubicBezTo>
                    <a:pt x="4668275" y="2046624"/>
                    <a:pt x="4668275" y="2051319"/>
                    <a:pt x="4668275" y="2058360"/>
                  </a:cubicBezTo>
                  <a:cubicBezTo>
                    <a:pt x="4668275" y="2065401"/>
                    <a:pt x="4668275" y="2072442"/>
                    <a:pt x="4668275" y="2077136"/>
                  </a:cubicBezTo>
                  <a:cubicBezTo>
                    <a:pt x="4665929" y="2091218"/>
                    <a:pt x="4668275" y="2095912"/>
                    <a:pt x="4668275" y="2100607"/>
                  </a:cubicBezTo>
                  <a:close/>
                  <a:moveTo>
                    <a:pt x="4757463" y="2464399"/>
                  </a:moveTo>
                  <a:cubicBezTo>
                    <a:pt x="4759810" y="2464399"/>
                    <a:pt x="4759810" y="2464399"/>
                    <a:pt x="4762157" y="2464399"/>
                  </a:cubicBezTo>
                  <a:cubicBezTo>
                    <a:pt x="4766852" y="2464399"/>
                    <a:pt x="4769198" y="2462052"/>
                    <a:pt x="4773892" y="2462052"/>
                  </a:cubicBezTo>
                  <a:cubicBezTo>
                    <a:pt x="4773892" y="2462052"/>
                    <a:pt x="4776240" y="2462052"/>
                    <a:pt x="4776240" y="2462052"/>
                  </a:cubicBezTo>
                  <a:cubicBezTo>
                    <a:pt x="4776240" y="2462052"/>
                    <a:pt x="4776240" y="2462052"/>
                    <a:pt x="4776240" y="2462052"/>
                  </a:cubicBezTo>
                  <a:cubicBezTo>
                    <a:pt x="4776240" y="2462052"/>
                    <a:pt x="4773892" y="2462052"/>
                    <a:pt x="4773892" y="2462052"/>
                  </a:cubicBezTo>
                  <a:cubicBezTo>
                    <a:pt x="4769198" y="2464399"/>
                    <a:pt x="4762157" y="2466746"/>
                    <a:pt x="4757463" y="2469093"/>
                  </a:cubicBezTo>
                  <a:cubicBezTo>
                    <a:pt x="4755116" y="2469093"/>
                    <a:pt x="4752769" y="2471440"/>
                    <a:pt x="4750422" y="2471440"/>
                  </a:cubicBezTo>
                  <a:cubicBezTo>
                    <a:pt x="4745728" y="2473787"/>
                    <a:pt x="4741034" y="2473787"/>
                    <a:pt x="4733993" y="2476134"/>
                  </a:cubicBezTo>
                  <a:cubicBezTo>
                    <a:pt x="4731646" y="2476134"/>
                    <a:pt x="4729299" y="2476134"/>
                    <a:pt x="4729299" y="2476134"/>
                  </a:cubicBezTo>
                  <a:cubicBezTo>
                    <a:pt x="4729299" y="2476134"/>
                    <a:pt x="4729299" y="2476134"/>
                    <a:pt x="4729299" y="2476134"/>
                  </a:cubicBezTo>
                  <a:cubicBezTo>
                    <a:pt x="4731646" y="2473787"/>
                    <a:pt x="4731646" y="2471440"/>
                    <a:pt x="4733993" y="2466746"/>
                  </a:cubicBezTo>
                  <a:cubicBezTo>
                    <a:pt x="4736340" y="2466746"/>
                    <a:pt x="4738687" y="2466746"/>
                    <a:pt x="4741034" y="2466746"/>
                  </a:cubicBezTo>
                  <a:cubicBezTo>
                    <a:pt x="4745728" y="2464399"/>
                    <a:pt x="4752769" y="2464399"/>
                    <a:pt x="4757463" y="2464399"/>
                  </a:cubicBezTo>
                  <a:close/>
                  <a:moveTo>
                    <a:pt x="4816139" y="2602875"/>
                  </a:moveTo>
                  <a:cubicBezTo>
                    <a:pt x="4816139" y="2612263"/>
                    <a:pt x="4816139" y="2621651"/>
                    <a:pt x="4813793" y="2631039"/>
                  </a:cubicBezTo>
                  <a:cubicBezTo>
                    <a:pt x="4811445" y="2633386"/>
                    <a:pt x="4809098" y="2635733"/>
                    <a:pt x="4806751" y="2638080"/>
                  </a:cubicBezTo>
                  <a:cubicBezTo>
                    <a:pt x="4809098" y="2614610"/>
                    <a:pt x="4811445" y="2588792"/>
                    <a:pt x="4811445" y="2565322"/>
                  </a:cubicBezTo>
                  <a:cubicBezTo>
                    <a:pt x="4811445" y="2562975"/>
                    <a:pt x="4811445" y="2562975"/>
                    <a:pt x="4811445" y="2560628"/>
                  </a:cubicBezTo>
                  <a:cubicBezTo>
                    <a:pt x="4811445" y="2560628"/>
                    <a:pt x="4813793" y="2560628"/>
                    <a:pt x="4816139" y="2560628"/>
                  </a:cubicBezTo>
                  <a:cubicBezTo>
                    <a:pt x="4816139" y="2567669"/>
                    <a:pt x="4816139" y="2574710"/>
                    <a:pt x="4816139" y="2579404"/>
                  </a:cubicBezTo>
                  <a:cubicBezTo>
                    <a:pt x="4816139" y="2588792"/>
                    <a:pt x="4816139" y="2595833"/>
                    <a:pt x="4816139" y="2602875"/>
                  </a:cubicBezTo>
                  <a:close/>
                  <a:moveTo>
                    <a:pt x="4799710" y="2703798"/>
                  </a:moveTo>
                  <a:cubicBezTo>
                    <a:pt x="4797363" y="2724921"/>
                    <a:pt x="4795016" y="2748391"/>
                    <a:pt x="4792669" y="2769515"/>
                  </a:cubicBezTo>
                  <a:cubicBezTo>
                    <a:pt x="4790322" y="2783597"/>
                    <a:pt x="4790322" y="2797679"/>
                    <a:pt x="4787975" y="2811762"/>
                  </a:cubicBezTo>
                  <a:cubicBezTo>
                    <a:pt x="4785628" y="2832885"/>
                    <a:pt x="4783281" y="2854009"/>
                    <a:pt x="4778587" y="2875132"/>
                  </a:cubicBezTo>
                  <a:cubicBezTo>
                    <a:pt x="4776240" y="2889214"/>
                    <a:pt x="4773892" y="2903296"/>
                    <a:pt x="4771546" y="2917379"/>
                  </a:cubicBezTo>
                  <a:cubicBezTo>
                    <a:pt x="4769198" y="2938502"/>
                    <a:pt x="4764504" y="2959626"/>
                    <a:pt x="4759810" y="2978402"/>
                  </a:cubicBezTo>
                  <a:cubicBezTo>
                    <a:pt x="4757463" y="2992484"/>
                    <a:pt x="4755116" y="3006567"/>
                    <a:pt x="4752769" y="3018302"/>
                  </a:cubicBezTo>
                  <a:cubicBezTo>
                    <a:pt x="4748075" y="3039425"/>
                    <a:pt x="4743381" y="3060549"/>
                    <a:pt x="4738687" y="3081672"/>
                  </a:cubicBezTo>
                  <a:cubicBezTo>
                    <a:pt x="4736340" y="3093407"/>
                    <a:pt x="4733993" y="3107490"/>
                    <a:pt x="4729299" y="3119225"/>
                  </a:cubicBezTo>
                  <a:cubicBezTo>
                    <a:pt x="4724605" y="3142695"/>
                    <a:pt x="4717563" y="3166166"/>
                    <a:pt x="4710522" y="3187289"/>
                  </a:cubicBezTo>
                  <a:cubicBezTo>
                    <a:pt x="4708175" y="3196677"/>
                    <a:pt x="4705828" y="3208413"/>
                    <a:pt x="4703481" y="3217801"/>
                  </a:cubicBezTo>
                  <a:cubicBezTo>
                    <a:pt x="4696440" y="3243618"/>
                    <a:pt x="4687052" y="3269436"/>
                    <a:pt x="4680011" y="3295253"/>
                  </a:cubicBezTo>
                  <a:cubicBezTo>
                    <a:pt x="4677664" y="3295253"/>
                    <a:pt x="4677664" y="3295253"/>
                    <a:pt x="4675317" y="3295253"/>
                  </a:cubicBezTo>
                  <a:cubicBezTo>
                    <a:pt x="4672970" y="3295253"/>
                    <a:pt x="4670623" y="3295253"/>
                    <a:pt x="4670623" y="3295253"/>
                  </a:cubicBezTo>
                  <a:cubicBezTo>
                    <a:pt x="4670623" y="3295253"/>
                    <a:pt x="4670623" y="3295253"/>
                    <a:pt x="4670623" y="3295253"/>
                  </a:cubicBezTo>
                  <a:cubicBezTo>
                    <a:pt x="4670623" y="3292906"/>
                    <a:pt x="4668275" y="3288212"/>
                    <a:pt x="4668275" y="3283518"/>
                  </a:cubicBezTo>
                  <a:cubicBezTo>
                    <a:pt x="4668275" y="3278824"/>
                    <a:pt x="4665929" y="3276477"/>
                    <a:pt x="4665929" y="3271783"/>
                  </a:cubicBezTo>
                  <a:cubicBezTo>
                    <a:pt x="4665929" y="3267089"/>
                    <a:pt x="4663581" y="3264742"/>
                    <a:pt x="4663581" y="3260048"/>
                  </a:cubicBezTo>
                  <a:cubicBezTo>
                    <a:pt x="4663581" y="3255354"/>
                    <a:pt x="4661234" y="3253006"/>
                    <a:pt x="4661234" y="3248312"/>
                  </a:cubicBezTo>
                  <a:cubicBezTo>
                    <a:pt x="4661234" y="3243618"/>
                    <a:pt x="4661234" y="3238924"/>
                    <a:pt x="4658887" y="3234230"/>
                  </a:cubicBezTo>
                  <a:cubicBezTo>
                    <a:pt x="4658887" y="3229536"/>
                    <a:pt x="4658887" y="3224842"/>
                    <a:pt x="4656540" y="3220148"/>
                  </a:cubicBezTo>
                  <a:cubicBezTo>
                    <a:pt x="4656540" y="3215454"/>
                    <a:pt x="4656540" y="3210759"/>
                    <a:pt x="4656540" y="3206065"/>
                  </a:cubicBezTo>
                  <a:cubicBezTo>
                    <a:pt x="4656540" y="3201371"/>
                    <a:pt x="4656540" y="3196677"/>
                    <a:pt x="4654193" y="3191983"/>
                  </a:cubicBezTo>
                  <a:cubicBezTo>
                    <a:pt x="4654193" y="3187289"/>
                    <a:pt x="4654193" y="3182595"/>
                    <a:pt x="4654193" y="3175554"/>
                  </a:cubicBezTo>
                  <a:cubicBezTo>
                    <a:pt x="4654193" y="3170860"/>
                    <a:pt x="4654193" y="3166166"/>
                    <a:pt x="4654193" y="3159125"/>
                  </a:cubicBezTo>
                  <a:cubicBezTo>
                    <a:pt x="4654193" y="3149737"/>
                    <a:pt x="4654193" y="3138001"/>
                    <a:pt x="4651846" y="3128613"/>
                  </a:cubicBezTo>
                  <a:cubicBezTo>
                    <a:pt x="4651846" y="3128613"/>
                    <a:pt x="4651846" y="3128613"/>
                    <a:pt x="4651846" y="3126266"/>
                  </a:cubicBezTo>
                  <a:cubicBezTo>
                    <a:pt x="4651846" y="3121572"/>
                    <a:pt x="4651846" y="3116878"/>
                    <a:pt x="4651846" y="3112184"/>
                  </a:cubicBezTo>
                  <a:cubicBezTo>
                    <a:pt x="4661234" y="3112184"/>
                    <a:pt x="4670623" y="3102796"/>
                    <a:pt x="4670623" y="3091060"/>
                  </a:cubicBezTo>
                  <a:cubicBezTo>
                    <a:pt x="4670623" y="3084019"/>
                    <a:pt x="4665929" y="3076978"/>
                    <a:pt x="4661234" y="3074631"/>
                  </a:cubicBezTo>
                  <a:cubicBezTo>
                    <a:pt x="4668275" y="3062896"/>
                    <a:pt x="4675317" y="3051160"/>
                    <a:pt x="4680011" y="3039425"/>
                  </a:cubicBezTo>
                  <a:cubicBezTo>
                    <a:pt x="4682358" y="3037078"/>
                    <a:pt x="4682358" y="3034731"/>
                    <a:pt x="4684705" y="3030037"/>
                  </a:cubicBezTo>
                  <a:cubicBezTo>
                    <a:pt x="4691746" y="3015955"/>
                    <a:pt x="4696440" y="3004220"/>
                    <a:pt x="4703481" y="2990137"/>
                  </a:cubicBezTo>
                  <a:cubicBezTo>
                    <a:pt x="4708175" y="2985443"/>
                    <a:pt x="4712869" y="2980749"/>
                    <a:pt x="4712869" y="2973708"/>
                  </a:cubicBezTo>
                  <a:cubicBezTo>
                    <a:pt x="4712869" y="2973708"/>
                    <a:pt x="4712869" y="2971361"/>
                    <a:pt x="4712869" y="2971361"/>
                  </a:cubicBezTo>
                  <a:cubicBezTo>
                    <a:pt x="4712869" y="2969014"/>
                    <a:pt x="4715216" y="2966667"/>
                    <a:pt x="4715216" y="2966667"/>
                  </a:cubicBezTo>
                  <a:cubicBezTo>
                    <a:pt x="4722257" y="2947890"/>
                    <a:pt x="4729299" y="2929114"/>
                    <a:pt x="4736340" y="2910338"/>
                  </a:cubicBezTo>
                  <a:cubicBezTo>
                    <a:pt x="4736340" y="2907991"/>
                    <a:pt x="4738687" y="2905643"/>
                    <a:pt x="4738687" y="2903296"/>
                  </a:cubicBezTo>
                  <a:cubicBezTo>
                    <a:pt x="4745728" y="2884520"/>
                    <a:pt x="4752769" y="2863397"/>
                    <a:pt x="4757463" y="2844620"/>
                  </a:cubicBezTo>
                  <a:cubicBezTo>
                    <a:pt x="4757463" y="2842273"/>
                    <a:pt x="4757463" y="2842273"/>
                    <a:pt x="4759810" y="2839926"/>
                  </a:cubicBezTo>
                  <a:cubicBezTo>
                    <a:pt x="4766852" y="2818803"/>
                    <a:pt x="4771546" y="2797679"/>
                    <a:pt x="4776240" y="2776556"/>
                  </a:cubicBezTo>
                  <a:cubicBezTo>
                    <a:pt x="4776240" y="2771862"/>
                    <a:pt x="4778587" y="2769515"/>
                    <a:pt x="4778587" y="2764821"/>
                  </a:cubicBezTo>
                  <a:cubicBezTo>
                    <a:pt x="4783281" y="2743697"/>
                    <a:pt x="4787975" y="2722574"/>
                    <a:pt x="4792669" y="2701451"/>
                  </a:cubicBezTo>
                  <a:cubicBezTo>
                    <a:pt x="4792669" y="2696756"/>
                    <a:pt x="4795016" y="2694409"/>
                    <a:pt x="4795016" y="2689715"/>
                  </a:cubicBezTo>
                  <a:cubicBezTo>
                    <a:pt x="4799710" y="2668592"/>
                    <a:pt x="4802057" y="2645121"/>
                    <a:pt x="4804404" y="2621651"/>
                  </a:cubicBezTo>
                  <a:cubicBezTo>
                    <a:pt x="4804404" y="2619304"/>
                    <a:pt x="4804404" y="2619304"/>
                    <a:pt x="4804404" y="2616957"/>
                  </a:cubicBezTo>
                  <a:cubicBezTo>
                    <a:pt x="4806751" y="2595833"/>
                    <a:pt x="4809098" y="2574710"/>
                    <a:pt x="4811445" y="2553587"/>
                  </a:cubicBezTo>
                  <a:cubicBezTo>
                    <a:pt x="4811445" y="2553587"/>
                    <a:pt x="4811445" y="2553587"/>
                    <a:pt x="4811445" y="2553587"/>
                  </a:cubicBezTo>
                  <a:cubicBezTo>
                    <a:pt x="4811445" y="2562975"/>
                    <a:pt x="4809098" y="2574710"/>
                    <a:pt x="4809098" y="2584098"/>
                  </a:cubicBezTo>
                  <a:cubicBezTo>
                    <a:pt x="4809098" y="2600527"/>
                    <a:pt x="4806751" y="2619304"/>
                    <a:pt x="4806751" y="2635733"/>
                  </a:cubicBezTo>
                  <a:cubicBezTo>
                    <a:pt x="4806751" y="2638080"/>
                    <a:pt x="4804404" y="2640427"/>
                    <a:pt x="4804404" y="2642774"/>
                  </a:cubicBezTo>
                  <a:cubicBezTo>
                    <a:pt x="4804404" y="2645121"/>
                    <a:pt x="4804404" y="2645121"/>
                    <a:pt x="4804404" y="2645121"/>
                  </a:cubicBezTo>
                  <a:cubicBezTo>
                    <a:pt x="4804404" y="2649816"/>
                    <a:pt x="4804404" y="2652163"/>
                    <a:pt x="4804404" y="2656857"/>
                  </a:cubicBezTo>
                  <a:cubicBezTo>
                    <a:pt x="4804404" y="2675633"/>
                    <a:pt x="4802057" y="2689715"/>
                    <a:pt x="4799710" y="2703798"/>
                  </a:cubicBezTo>
                  <a:close/>
                  <a:moveTo>
                    <a:pt x="4450000" y="3731804"/>
                  </a:moveTo>
                  <a:cubicBezTo>
                    <a:pt x="4438265" y="3750580"/>
                    <a:pt x="4424183" y="3767009"/>
                    <a:pt x="4412447" y="3783439"/>
                  </a:cubicBezTo>
                  <a:cubicBezTo>
                    <a:pt x="4410100" y="3788133"/>
                    <a:pt x="4405406" y="3792827"/>
                    <a:pt x="4403059" y="3797521"/>
                  </a:cubicBezTo>
                  <a:cubicBezTo>
                    <a:pt x="4393671" y="3809256"/>
                    <a:pt x="4384283" y="3823339"/>
                    <a:pt x="4372548" y="3835074"/>
                  </a:cubicBezTo>
                  <a:cubicBezTo>
                    <a:pt x="4367854" y="3839768"/>
                    <a:pt x="4360812" y="3844462"/>
                    <a:pt x="4356118" y="3849156"/>
                  </a:cubicBezTo>
                  <a:cubicBezTo>
                    <a:pt x="4353771" y="3851503"/>
                    <a:pt x="4351424" y="3851503"/>
                    <a:pt x="4351424" y="3853850"/>
                  </a:cubicBezTo>
                  <a:cubicBezTo>
                    <a:pt x="4356118" y="3849156"/>
                    <a:pt x="4358465" y="3844462"/>
                    <a:pt x="4363159" y="3839768"/>
                  </a:cubicBezTo>
                  <a:cubicBezTo>
                    <a:pt x="4365507" y="3835074"/>
                    <a:pt x="4370201" y="3832727"/>
                    <a:pt x="4372548" y="3828033"/>
                  </a:cubicBezTo>
                  <a:cubicBezTo>
                    <a:pt x="4384283" y="3816298"/>
                    <a:pt x="4393671" y="3802215"/>
                    <a:pt x="4405406" y="3788133"/>
                  </a:cubicBezTo>
                  <a:cubicBezTo>
                    <a:pt x="4407753" y="3783439"/>
                    <a:pt x="4412447" y="3778745"/>
                    <a:pt x="4414795" y="3774051"/>
                  </a:cubicBezTo>
                  <a:cubicBezTo>
                    <a:pt x="4428877" y="3757621"/>
                    <a:pt x="4440612" y="3741192"/>
                    <a:pt x="4452347" y="3722416"/>
                  </a:cubicBezTo>
                  <a:cubicBezTo>
                    <a:pt x="4454694" y="3720068"/>
                    <a:pt x="4454694" y="3717722"/>
                    <a:pt x="4457041" y="3715374"/>
                  </a:cubicBezTo>
                  <a:cubicBezTo>
                    <a:pt x="4459388" y="3710680"/>
                    <a:pt x="4461736" y="3708333"/>
                    <a:pt x="4464082" y="3703639"/>
                  </a:cubicBezTo>
                  <a:cubicBezTo>
                    <a:pt x="4468776" y="3698945"/>
                    <a:pt x="4471124" y="3694251"/>
                    <a:pt x="4475818" y="3689557"/>
                  </a:cubicBezTo>
                  <a:cubicBezTo>
                    <a:pt x="4478165" y="3687210"/>
                    <a:pt x="4478165" y="3687210"/>
                    <a:pt x="4480512" y="3684863"/>
                  </a:cubicBezTo>
                  <a:cubicBezTo>
                    <a:pt x="4473471" y="3696598"/>
                    <a:pt x="4464082" y="3708333"/>
                    <a:pt x="4457041" y="3720068"/>
                  </a:cubicBezTo>
                  <a:cubicBezTo>
                    <a:pt x="4454694" y="3724763"/>
                    <a:pt x="4452347" y="3727110"/>
                    <a:pt x="4450000" y="3731804"/>
                  </a:cubicBezTo>
                  <a:close/>
                  <a:moveTo>
                    <a:pt x="4306830" y="3896097"/>
                  </a:moveTo>
                  <a:cubicBezTo>
                    <a:pt x="4302136" y="3900791"/>
                    <a:pt x="4295095" y="3907832"/>
                    <a:pt x="4290401" y="3912527"/>
                  </a:cubicBezTo>
                  <a:cubicBezTo>
                    <a:pt x="4283360" y="3919567"/>
                    <a:pt x="4278666" y="3924262"/>
                    <a:pt x="4271625" y="3931303"/>
                  </a:cubicBezTo>
                  <a:cubicBezTo>
                    <a:pt x="4266931" y="3935997"/>
                    <a:pt x="4259889" y="3943038"/>
                    <a:pt x="4255195" y="3947732"/>
                  </a:cubicBezTo>
                  <a:cubicBezTo>
                    <a:pt x="4248154" y="3952426"/>
                    <a:pt x="4243460" y="3959468"/>
                    <a:pt x="4236419" y="3964162"/>
                  </a:cubicBezTo>
                  <a:cubicBezTo>
                    <a:pt x="4234072" y="3966508"/>
                    <a:pt x="4231725" y="3966508"/>
                    <a:pt x="4231725" y="3968856"/>
                  </a:cubicBezTo>
                  <a:cubicBezTo>
                    <a:pt x="4231725" y="3968856"/>
                    <a:pt x="4229378" y="3968856"/>
                    <a:pt x="4229378" y="3966508"/>
                  </a:cubicBezTo>
                  <a:cubicBezTo>
                    <a:pt x="4231725" y="3964162"/>
                    <a:pt x="4234072" y="3959468"/>
                    <a:pt x="4236419" y="3957120"/>
                  </a:cubicBezTo>
                  <a:cubicBezTo>
                    <a:pt x="4241113" y="3947732"/>
                    <a:pt x="4248154" y="3940691"/>
                    <a:pt x="4252848" y="3931303"/>
                  </a:cubicBezTo>
                  <a:cubicBezTo>
                    <a:pt x="4257542" y="3924262"/>
                    <a:pt x="4262237" y="3917221"/>
                    <a:pt x="4266931" y="3907832"/>
                  </a:cubicBezTo>
                  <a:cubicBezTo>
                    <a:pt x="4269277" y="3905485"/>
                    <a:pt x="4271625" y="3900791"/>
                    <a:pt x="4273972" y="3898444"/>
                  </a:cubicBezTo>
                  <a:cubicBezTo>
                    <a:pt x="4273972" y="3898444"/>
                    <a:pt x="4276319" y="3898444"/>
                    <a:pt x="4276319" y="3898444"/>
                  </a:cubicBezTo>
                  <a:cubicBezTo>
                    <a:pt x="4281013" y="3896097"/>
                    <a:pt x="4283360" y="3893750"/>
                    <a:pt x="4288054" y="3891403"/>
                  </a:cubicBezTo>
                  <a:cubicBezTo>
                    <a:pt x="4297442" y="3886709"/>
                    <a:pt x="4306830" y="3882015"/>
                    <a:pt x="4313872" y="3874974"/>
                  </a:cubicBezTo>
                  <a:cubicBezTo>
                    <a:pt x="4318566" y="3872627"/>
                    <a:pt x="4323260" y="3867932"/>
                    <a:pt x="4327954" y="3865586"/>
                  </a:cubicBezTo>
                  <a:cubicBezTo>
                    <a:pt x="4330301" y="3863238"/>
                    <a:pt x="4334995" y="3860891"/>
                    <a:pt x="4337342" y="3858544"/>
                  </a:cubicBezTo>
                  <a:cubicBezTo>
                    <a:pt x="4332648" y="3863238"/>
                    <a:pt x="4327954" y="3867932"/>
                    <a:pt x="4323260" y="3872627"/>
                  </a:cubicBezTo>
                  <a:cubicBezTo>
                    <a:pt x="4318566" y="3884362"/>
                    <a:pt x="4311524" y="3889056"/>
                    <a:pt x="4306830" y="3896097"/>
                  </a:cubicBezTo>
                  <a:close/>
                  <a:moveTo>
                    <a:pt x="4166007" y="4027532"/>
                  </a:moveTo>
                  <a:cubicBezTo>
                    <a:pt x="4154272" y="4036920"/>
                    <a:pt x="4142537" y="4046308"/>
                    <a:pt x="4130802" y="4055696"/>
                  </a:cubicBezTo>
                  <a:cubicBezTo>
                    <a:pt x="4123761" y="4060390"/>
                    <a:pt x="4119067" y="4065085"/>
                    <a:pt x="4114372" y="4069779"/>
                  </a:cubicBezTo>
                  <a:cubicBezTo>
                    <a:pt x="4112025" y="4072125"/>
                    <a:pt x="4109678" y="4072125"/>
                    <a:pt x="4109678" y="4074473"/>
                  </a:cubicBezTo>
                  <a:cubicBezTo>
                    <a:pt x="4112025" y="4072125"/>
                    <a:pt x="4114372" y="4069779"/>
                    <a:pt x="4116719" y="4067431"/>
                  </a:cubicBezTo>
                  <a:cubicBezTo>
                    <a:pt x="4123761" y="4060390"/>
                    <a:pt x="4130802" y="4051002"/>
                    <a:pt x="4137843" y="4043961"/>
                  </a:cubicBezTo>
                  <a:cubicBezTo>
                    <a:pt x="4151925" y="4027532"/>
                    <a:pt x="4163660" y="4013449"/>
                    <a:pt x="4177743" y="3997020"/>
                  </a:cubicBezTo>
                  <a:cubicBezTo>
                    <a:pt x="4187131" y="3987632"/>
                    <a:pt x="4194172" y="3975897"/>
                    <a:pt x="4201213" y="3966508"/>
                  </a:cubicBezTo>
                  <a:cubicBezTo>
                    <a:pt x="4205907" y="3961814"/>
                    <a:pt x="4210601" y="3954773"/>
                    <a:pt x="4215296" y="3950079"/>
                  </a:cubicBezTo>
                  <a:cubicBezTo>
                    <a:pt x="4215296" y="3954773"/>
                    <a:pt x="4215296" y="3961814"/>
                    <a:pt x="4217643" y="3966508"/>
                  </a:cubicBezTo>
                  <a:cubicBezTo>
                    <a:pt x="4208254" y="3968856"/>
                    <a:pt x="4201213" y="3975897"/>
                    <a:pt x="4201213" y="3985285"/>
                  </a:cubicBezTo>
                  <a:cubicBezTo>
                    <a:pt x="4201213" y="3987632"/>
                    <a:pt x="4201213" y="3989979"/>
                    <a:pt x="4203560" y="3994673"/>
                  </a:cubicBezTo>
                  <a:cubicBezTo>
                    <a:pt x="4201213" y="3997020"/>
                    <a:pt x="4198866" y="4001714"/>
                    <a:pt x="4196519" y="4006408"/>
                  </a:cubicBezTo>
                  <a:cubicBezTo>
                    <a:pt x="4191825" y="4011102"/>
                    <a:pt x="4187131" y="4015796"/>
                    <a:pt x="4182437" y="4020490"/>
                  </a:cubicBezTo>
                  <a:cubicBezTo>
                    <a:pt x="4175395" y="4020490"/>
                    <a:pt x="4170701" y="4025185"/>
                    <a:pt x="4166007" y="4027532"/>
                  </a:cubicBezTo>
                  <a:close/>
                  <a:moveTo>
                    <a:pt x="4048655" y="4135496"/>
                  </a:moveTo>
                  <a:cubicBezTo>
                    <a:pt x="4036920" y="4147231"/>
                    <a:pt x="4025185" y="4161313"/>
                    <a:pt x="4013449" y="4173049"/>
                  </a:cubicBezTo>
                  <a:cubicBezTo>
                    <a:pt x="4004061" y="4182437"/>
                    <a:pt x="3994673" y="4191825"/>
                    <a:pt x="3987632" y="4201213"/>
                  </a:cubicBezTo>
                  <a:cubicBezTo>
                    <a:pt x="3973550" y="4215296"/>
                    <a:pt x="3959467" y="4227031"/>
                    <a:pt x="3947732" y="4241113"/>
                  </a:cubicBezTo>
                  <a:cubicBezTo>
                    <a:pt x="3940691" y="4248154"/>
                    <a:pt x="3931303" y="4255195"/>
                    <a:pt x="3924262" y="4264584"/>
                  </a:cubicBezTo>
                  <a:cubicBezTo>
                    <a:pt x="3907832" y="4281013"/>
                    <a:pt x="3891403" y="4295095"/>
                    <a:pt x="3874974" y="4309177"/>
                  </a:cubicBezTo>
                  <a:cubicBezTo>
                    <a:pt x="3870279" y="4313871"/>
                    <a:pt x="3865585" y="4318565"/>
                    <a:pt x="3858544" y="4323260"/>
                  </a:cubicBezTo>
                  <a:cubicBezTo>
                    <a:pt x="3818645" y="4358466"/>
                    <a:pt x="3781092" y="4391324"/>
                    <a:pt x="3738845" y="4421836"/>
                  </a:cubicBezTo>
                  <a:cubicBezTo>
                    <a:pt x="3734151" y="4417142"/>
                    <a:pt x="3729457" y="4414794"/>
                    <a:pt x="3724763" y="4414794"/>
                  </a:cubicBezTo>
                  <a:cubicBezTo>
                    <a:pt x="3713027" y="4414794"/>
                    <a:pt x="3703639" y="4424183"/>
                    <a:pt x="3703639" y="4435918"/>
                  </a:cubicBezTo>
                  <a:cubicBezTo>
                    <a:pt x="3703639" y="4438265"/>
                    <a:pt x="3703639" y="4440612"/>
                    <a:pt x="3705986" y="4442959"/>
                  </a:cubicBezTo>
                  <a:cubicBezTo>
                    <a:pt x="3562817" y="4511024"/>
                    <a:pt x="3407911" y="4560311"/>
                    <a:pt x="3243618" y="4588476"/>
                  </a:cubicBezTo>
                  <a:cubicBezTo>
                    <a:pt x="3238924" y="4583782"/>
                    <a:pt x="3231883" y="4579088"/>
                    <a:pt x="3227189" y="4572047"/>
                  </a:cubicBezTo>
                  <a:cubicBezTo>
                    <a:pt x="3215454" y="4557964"/>
                    <a:pt x="3201371" y="4543882"/>
                    <a:pt x="3189636" y="4529800"/>
                  </a:cubicBezTo>
                  <a:cubicBezTo>
                    <a:pt x="3189636" y="4529800"/>
                    <a:pt x="3189636" y="4529800"/>
                    <a:pt x="3189636" y="4529800"/>
                  </a:cubicBezTo>
                  <a:cubicBezTo>
                    <a:pt x="3182595" y="4522759"/>
                    <a:pt x="3177901" y="4515718"/>
                    <a:pt x="3173207" y="4506329"/>
                  </a:cubicBezTo>
                  <a:cubicBezTo>
                    <a:pt x="3173207" y="4503982"/>
                    <a:pt x="3170860" y="4503982"/>
                    <a:pt x="3170860" y="4501635"/>
                  </a:cubicBezTo>
                  <a:cubicBezTo>
                    <a:pt x="3267089" y="4475818"/>
                    <a:pt x="3360970" y="4445306"/>
                    <a:pt x="3452505" y="4407753"/>
                  </a:cubicBezTo>
                  <a:cubicBezTo>
                    <a:pt x="3548734" y="4370201"/>
                    <a:pt x="3642616" y="4325607"/>
                    <a:pt x="3734151" y="4278666"/>
                  </a:cubicBezTo>
                  <a:cubicBezTo>
                    <a:pt x="3741192" y="4276319"/>
                    <a:pt x="3750580" y="4273972"/>
                    <a:pt x="3757622" y="4271625"/>
                  </a:cubicBezTo>
                  <a:cubicBezTo>
                    <a:pt x="3764662" y="4269278"/>
                    <a:pt x="3769357" y="4266930"/>
                    <a:pt x="3776398" y="4264584"/>
                  </a:cubicBezTo>
                  <a:cubicBezTo>
                    <a:pt x="3790480" y="4257542"/>
                    <a:pt x="3806909" y="4252848"/>
                    <a:pt x="3820992" y="4245807"/>
                  </a:cubicBezTo>
                  <a:cubicBezTo>
                    <a:pt x="3830380" y="4241113"/>
                    <a:pt x="3837421" y="4238766"/>
                    <a:pt x="3846809" y="4234072"/>
                  </a:cubicBezTo>
                  <a:cubicBezTo>
                    <a:pt x="3858544" y="4229378"/>
                    <a:pt x="3872627" y="4222337"/>
                    <a:pt x="3884362" y="4217643"/>
                  </a:cubicBezTo>
                  <a:cubicBezTo>
                    <a:pt x="3893750" y="4212948"/>
                    <a:pt x="3900791" y="4208254"/>
                    <a:pt x="3910180" y="4203560"/>
                  </a:cubicBezTo>
                  <a:cubicBezTo>
                    <a:pt x="3921915" y="4196519"/>
                    <a:pt x="3933650" y="4191825"/>
                    <a:pt x="3945385" y="4184784"/>
                  </a:cubicBezTo>
                  <a:cubicBezTo>
                    <a:pt x="3954773" y="4180090"/>
                    <a:pt x="3961814" y="4175396"/>
                    <a:pt x="3971203" y="4170702"/>
                  </a:cubicBezTo>
                  <a:cubicBezTo>
                    <a:pt x="3982938" y="4163660"/>
                    <a:pt x="3994673" y="4158966"/>
                    <a:pt x="4004061" y="4151925"/>
                  </a:cubicBezTo>
                  <a:cubicBezTo>
                    <a:pt x="4013449" y="4147231"/>
                    <a:pt x="4020491" y="4142537"/>
                    <a:pt x="4029879" y="4135496"/>
                  </a:cubicBezTo>
                  <a:cubicBezTo>
                    <a:pt x="4041614" y="4128455"/>
                    <a:pt x="4051002" y="4121414"/>
                    <a:pt x="4062738" y="4114372"/>
                  </a:cubicBezTo>
                  <a:cubicBezTo>
                    <a:pt x="4069778" y="4109678"/>
                    <a:pt x="4079167" y="4102637"/>
                    <a:pt x="4086208" y="4097943"/>
                  </a:cubicBezTo>
                  <a:cubicBezTo>
                    <a:pt x="4090902" y="4095596"/>
                    <a:pt x="4095596" y="4090902"/>
                    <a:pt x="4100290" y="4088555"/>
                  </a:cubicBezTo>
                  <a:cubicBezTo>
                    <a:pt x="4095596" y="4095596"/>
                    <a:pt x="4088555" y="4100290"/>
                    <a:pt x="4083861" y="4107331"/>
                  </a:cubicBezTo>
                  <a:cubicBezTo>
                    <a:pt x="4067432" y="4114372"/>
                    <a:pt x="4058043" y="4126108"/>
                    <a:pt x="4048655" y="4135496"/>
                  </a:cubicBezTo>
                  <a:close/>
                  <a:moveTo>
                    <a:pt x="3663740" y="4468777"/>
                  </a:moveTo>
                  <a:cubicBezTo>
                    <a:pt x="3654351" y="4473471"/>
                    <a:pt x="3644963" y="4478165"/>
                    <a:pt x="3637922" y="4485206"/>
                  </a:cubicBezTo>
                  <a:cubicBezTo>
                    <a:pt x="3628534" y="4489900"/>
                    <a:pt x="3621493" y="4494594"/>
                    <a:pt x="3612104" y="4499288"/>
                  </a:cubicBezTo>
                  <a:cubicBezTo>
                    <a:pt x="3602716" y="4503982"/>
                    <a:pt x="3593328" y="4508676"/>
                    <a:pt x="3583940" y="4513370"/>
                  </a:cubicBezTo>
                  <a:cubicBezTo>
                    <a:pt x="3574552" y="4518064"/>
                    <a:pt x="3567511" y="4522759"/>
                    <a:pt x="3558123" y="4527453"/>
                  </a:cubicBezTo>
                  <a:cubicBezTo>
                    <a:pt x="3548734" y="4532147"/>
                    <a:pt x="3539346" y="4536841"/>
                    <a:pt x="3529958" y="4541535"/>
                  </a:cubicBezTo>
                  <a:cubicBezTo>
                    <a:pt x="3520570" y="4546229"/>
                    <a:pt x="3513528" y="4550923"/>
                    <a:pt x="3504140" y="4555617"/>
                  </a:cubicBezTo>
                  <a:cubicBezTo>
                    <a:pt x="3494752" y="4560311"/>
                    <a:pt x="3485364" y="4565005"/>
                    <a:pt x="3475976" y="4569700"/>
                  </a:cubicBezTo>
                  <a:cubicBezTo>
                    <a:pt x="3466588" y="4574394"/>
                    <a:pt x="3459546" y="4579088"/>
                    <a:pt x="3450158" y="4581435"/>
                  </a:cubicBezTo>
                  <a:cubicBezTo>
                    <a:pt x="3440770" y="4586129"/>
                    <a:pt x="3431382" y="4590823"/>
                    <a:pt x="3419647" y="4595517"/>
                  </a:cubicBezTo>
                  <a:cubicBezTo>
                    <a:pt x="3410259" y="4600211"/>
                    <a:pt x="3403217" y="4602558"/>
                    <a:pt x="3393829" y="4607252"/>
                  </a:cubicBezTo>
                  <a:cubicBezTo>
                    <a:pt x="3384441" y="4611946"/>
                    <a:pt x="3372706" y="4616641"/>
                    <a:pt x="3363318" y="4621335"/>
                  </a:cubicBezTo>
                  <a:cubicBezTo>
                    <a:pt x="3353929" y="4626029"/>
                    <a:pt x="3346888" y="4628376"/>
                    <a:pt x="3337500" y="4633070"/>
                  </a:cubicBezTo>
                  <a:cubicBezTo>
                    <a:pt x="3332806" y="4635417"/>
                    <a:pt x="3325765" y="4637764"/>
                    <a:pt x="3321071" y="4640111"/>
                  </a:cubicBezTo>
                  <a:cubicBezTo>
                    <a:pt x="3295253" y="4628376"/>
                    <a:pt x="3269436" y="4611946"/>
                    <a:pt x="3243618" y="4588476"/>
                  </a:cubicBezTo>
                  <a:cubicBezTo>
                    <a:pt x="3245965" y="4588476"/>
                    <a:pt x="3248312" y="4588476"/>
                    <a:pt x="3253007" y="4586129"/>
                  </a:cubicBezTo>
                  <a:cubicBezTo>
                    <a:pt x="3260047" y="4583782"/>
                    <a:pt x="3269436" y="4583782"/>
                    <a:pt x="3276477" y="4581435"/>
                  </a:cubicBezTo>
                  <a:cubicBezTo>
                    <a:pt x="3285865" y="4579088"/>
                    <a:pt x="3297600" y="4576741"/>
                    <a:pt x="3306988" y="4574394"/>
                  </a:cubicBezTo>
                  <a:cubicBezTo>
                    <a:pt x="3314030" y="4572047"/>
                    <a:pt x="3323418" y="4569700"/>
                    <a:pt x="3330459" y="4569700"/>
                  </a:cubicBezTo>
                  <a:cubicBezTo>
                    <a:pt x="3339847" y="4567352"/>
                    <a:pt x="3351582" y="4565005"/>
                    <a:pt x="3360970" y="4562658"/>
                  </a:cubicBezTo>
                  <a:cubicBezTo>
                    <a:pt x="3368012" y="4560311"/>
                    <a:pt x="3377400" y="4557964"/>
                    <a:pt x="3384441" y="4555617"/>
                  </a:cubicBezTo>
                  <a:cubicBezTo>
                    <a:pt x="3393829" y="4553270"/>
                    <a:pt x="3405565" y="4550923"/>
                    <a:pt x="3414953" y="4548576"/>
                  </a:cubicBezTo>
                  <a:cubicBezTo>
                    <a:pt x="3421994" y="4546229"/>
                    <a:pt x="3431382" y="4543882"/>
                    <a:pt x="3438423" y="4541535"/>
                  </a:cubicBezTo>
                  <a:cubicBezTo>
                    <a:pt x="3447811" y="4539188"/>
                    <a:pt x="3457200" y="4536841"/>
                    <a:pt x="3468935" y="4532147"/>
                  </a:cubicBezTo>
                  <a:cubicBezTo>
                    <a:pt x="3475976" y="4529800"/>
                    <a:pt x="3483017" y="4527453"/>
                    <a:pt x="3492405" y="4525106"/>
                  </a:cubicBezTo>
                  <a:cubicBezTo>
                    <a:pt x="3501793" y="4522759"/>
                    <a:pt x="3511182" y="4518064"/>
                    <a:pt x="3520570" y="4515718"/>
                  </a:cubicBezTo>
                  <a:cubicBezTo>
                    <a:pt x="3527611" y="4513370"/>
                    <a:pt x="3534652" y="4511024"/>
                    <a:pt x="3541693" y="4508676"/>
                  </a:cubicBezTo>
                  <a:cubicBezTo>
                    <a:pt x="3551081" y="4506329"/>
                    <a:pt x="3560469" y="4501635"/>
                    <a:pt x="3569858" y="4499288"/>
                  </a:cubicBezTo>
                  <a:cubicBezTo>
                    <a:pt x="3576899" y="4496941"/>
                    <a:pt x="3583940" y="4494594"/>
                    <a:pt x="3590981" y="4489900"/>
                  </a:cubicBezTo>
                  <a:cubicBezTo>
                    <a:pt x="3600369" y="4485206"/>
                    <a:pt x="3609758" y="4482859"/>
                    <a:pt x="3619146" y="4478165"/>
                  </a:cubicBezTo>
                  <a:cubicBezTo>
                    <a:pt x="3626187" y="4475818"/>
                    <a:pt x="3633228" y="4471123"/>
                    <a:pt x="3640269" y="4468777"/>
                  </a:cubicBezTo>
                  <a:cubicBezTo>
                    <a:pt x="3649657" y="4464083"/>
                    <a:pt x="3659045" y="4461735"/>
                    <a:pt x="3668434" y="4457041"/>
                  </a:cubicBezTo>
                  <a:cubicBezTo>
                    <a:pt x="3675475" y="4454694"/>
                    <a:pt x="3682516" y="4450000"/>
                    <a:pt x="3689557" y="4447653"/>
                  </a:cubicBezTo>
                  <a:cubicBezTo>
                    <a:pt x="3694251" y="4445306"/>
                    <a:pt x="3698945" y="4442959"/>
                    <a:pt x="3703639" y="4440612"/>
                  </a:cubicBezTo>
                  <a:cubicBezTo>
                    <a:pt x="3703639" y="4440612"/>
                    <a:pt x="3703639" y="4440612"/>
                    <a:pt x="3703639" y="4440612"/>
                  </a:cubicBezTo>
                  <a:cubicBezTo>
                    <a:pt x="3698945" y="4442959"/>
                    <a:pt x="3694251" y="4447653"/>
                    <a:pt x="3687210" y="4450000"/>
                  </a:cubicBezTo>
                  <a:cubicBezTo>
                    <a:pt x="3680169" y="4459388"/>
                    <a:pt x="3670781" y="4464083"/>
                    <a:pt x="3663740" y="4468777"/>
                  </a:cubicBezTo>
                  <a:close/>
                  <a:moveTo>
                    <a:pt x="2936155" y="4647152"/>
                  </a:moveTo>
                  <a:cubicBezTo>
                    <a:pt x="2933808" y="4651846"/>
                    <a:pt x="2929114" y="4656540"/>
                    <a:pt x="2926767" y="4661234"/>
                  </a:cubicBezTo>
                  <a:cubicBezTo>
                    <a:pt x="2924420" y="4665928"/>
                    <a:pt x="2922073" y="4670622"/>
                    <a:pt x="2917379" y="4672970"/>
                  </a:cubicBezTo>
                  <a:cubicBezTo>
                    <a:pt x="2915032" y="4677664"/>
                    <a:pt x="2910338" y="4682358"/>
                    <a:pt x="2907991" y="4687052"/>
                  </a:cubicBezTo>
                  <a:cubicBezTo>
                    <a:pt x="2905644" y="4691746"/>
                    <a:pt x="2903296" y="4694093"/>
                    <a:pt x="2898602" y="4698787"/>
                  </a:cubicBezTo>
                  <a:cubicBezTo>
                    <a:pt x="2893908" y="4703481"/>
                    <a:pt x="2891561" y="4708175"/>
                    <a:pt x="2889214" y="4712869"/>
                  </a:cubicBezTo>
                  <a:cubicBezTo>
                    <a:pt x="2886867" y="4717563"/>
                    <a:pt x="2884520" y="4719911"/>
                    <a:pt x="2879826" y="4724605"/>
                  </a:cubicBezTo>
                  <a:cubicBezTo>
                    <a:pt x="2875132" y="4729299"/>
                    <a:pt x="2872785" y="4733993"/>
                    <a:pt x="2868091" y="4736340"/>
                  </a:cubicBezTo>
                  <a:cubicBezTo>
                    <a:pt x="2865744" y="4738687"/>
                    <a:pt x="2863397" y="4743381"/>
                    <a:pt x="2858703" y="4745728"/>
                  </a:cubicBezTo>
                  <a:cubicBezTo>
                    <a:pt x="2854008" y="4750422"/>
                    <a:pt x="2851661" y="4752769"/>
                    <a:pt x="2846967" y="4757463"/>
                  </a:cubicBezTo>
                  <a:cubicBezTo>
                    <a:pt x="2844620" y="4759810"/>
                    <a:pt x="2842273" y="4762157"/>
                    <a:pt x="2837579" y="4766851"/>
                  </a:cubicBezTo>
                  <a:cubicBezTo>
                    <a:pt x="2832885" y="4771545"/>
                    <a:pt x="2830538" y="4773893"/>
                    <a:pt x="2825844" y="4778587"/>
                  </a:cubicBezTo>
                  <a:cubicBezTo>
                    <a:pt x="2821150" y="4776239"/>
                    <a:pt x="2816456" y="4773893"/>
                    <a:pt x="2811762" y="4773893"/>
                  </a:cubicBezTo>
                  <a:cubicBezTo>
                    <a:pt x="2802374" y="4773893"/>
                    <a:pt x="2795332" y="4778587"/>
                    <a:pt x="2792985" y="4787975"/>
                  </a:cubicBezTo>
                  <a:cubicBezTo>
                    <a:pt x="2781250" y="4785628"/>
                    <a:pt x="2769515" y="4780934"/>
                    <a:pt x="2757780" y="4776239"/>
                  </a:cubicBezTo>
                  <a:cubicBezTo>
                    <a:pt x="2753086" y="4773893"/>
                    <a:pt x="2748391" y="4771545"/>
                    <a:pt x="2741350" y="4769199"/>
                  </a:cubicBezTo>
                  <a:cubicBezTo>
                    <a:pt x="2743697" y="4769199"/>
                    <a:pt x="2743697" y="4766851"/>
                    <a:pt x="2746044" y="4766851"/>
                  </a:cubicBezTo>
                  <a:cubicBezTo>
                    <a:pt x="2750738" y="4764504"/>
                    <a:pt x="2755433" y="4759810"/>
                    <a:pt x="2760127" y="4757463"/>
                  </a:cubicBezTo>
                  <a:cubicBezTo>
                    <a:pt x="2764821" y="4755116"/>
                    <a:pt x="2767168" y="4752769"/>
                    <a:pt x="2771862" y="4748075"/>
                  </a:cubicBezTo>
                  <a:cubicBezTo>
                    <a:pt x="2778903" y="4743381"/>
                    <a:pt x="2783597" y="4738687"/>
                    <a:pt x="2790638" y="4731646"/>
                  </a:cubicBezTo>
                  <a:cubicBezTo>
                    <a:pt x="2795332" y="4726952"/>
                    <a:pt x="2800027" y="4722258"/>
                    <a:pt x="2804721" y="4717563"/>
                  </a:cubicBezTo>
                  <a:cubicBezTo>
                    <a:pt x="2809415" y="4712869"/>
                    <a:pt x="2814109" y="4708175"/>
                    <a:pt x="2818803" y="4703481"/>
                  </a:cubicBezTo>
                  <a:cubicBezTo>
                    <a:pt x="2823497" y="4698787"/>
                    <a:pt x="2825844" y="4696440"/>
                    <a:pt x="2830538" y="4691746"/>
                  </a:cubicBezTo>
                  <a:cubicBezTo>
                    <a:pt x="2835232" y="4687052"/>
                    <a:pt x="2839926" y="4682358"/>
                    <a:pt x="2844620" y="4677664"/>
                  </a:cubicBezTo>
                  <a:cubicBezTo>
                    <a:pt x="2849314" y="4672970"/>
                    <a:pt x="2851661" y="4670622"/>
                    <a:pt x="2856355" y="4665928"/>
                  </a:cubicBezTo>
                  <a:cubicBezTo>
                    <a:pt x="2861050" y="4661234"/>
                    <a:pt x="2865744" y="4656540"/>
                    <a:pt x="2870438" y="4651846"/>
                  </a:cubicBezTo>
                  <a:cubicBezTo>
                    <a:pt x="2875132" y="4647152"/>
                    <a:pt x="2877479" y="4642458"/>
                    <a:pt x="2882173" y="4637764"/>
                  </a:cubicBezTo>
                  <a:cubicBezTo>
                    <a:pt x="2886867" y="4633070"/>
                    <a:pt x="2889214" y="4628376"/>
                    <a:pt x="2893908" y="4623681"/>
                  </a:cubicBezTo>
                  <a:cubicBezTo>
                    <a:pt x="2898602" y="4623681"/>
                    <a:pt x="2903296" y="4623681"/>
                    <a:pt x="2910338" y="4623681"/>
                  </a:cubicBezTo>
                  <a:cubicBezTo>
                    <a:pt x="2917379" y="4623681"/>
                    <a:pt x="2924420" y="4623681"/>
                    <a:pt x="2929114" y="4623681"/>
                  </a:cubicBezTo>
                  <a:cubicBezTo>
                    <a:pt x="2936155" y="4623681"/>
                    <a:pt x="2940849" y="4623681"/>
                    <a:pt x="2947890" y="4623681"/>
                  </a:cubicBezTo>
                  <a:cubicBezTo>
                    <a:pt x="2945543" y="4628376"/>
                    <a:pt x="2943196" y="4630723"/>
                    <a:pt x="2940849" y="4635417"/>
                  </a:cubicBezTo>
                  <a:cubicBezTo>
                    <a:pt x="2940849" y="4637764"/>
                    <a:pt x="2938502" y="4642458"/>
                    <a:pt x="2936155" y="4647152"/>
                  </a:cubicBezTo>
                  <a:close/>
                  <a:moveTo>
                    <a:pt x="2788291" y="4797363"/>
                  </a:moveTo>
                  <a:cubicBezTo>
                    <a:pt x="2790638" y="4797363"/>
                    <a:pt x="2792985" y="4797363"/>
                    <a:pt x="2795332" y="4795016"/>
                  </a:cubicBezTo>
                  <a:cubicBezTo>
                    <a:pt x="2795332" y="4797363"/>
                    <a:pt x="2795332" y="4799710"/>
                    <a:pt x="2797679" y="4802057"/>
                  </a:cubicBezTo>
                  <a:cubicBezTo>
                    <a:pt x="2797679" y="4802057"/>
                    <a:pt x="2795332" y="4804404"/>
                    <a:pt x="2795332" y="4804404"/>
                  </a:cubicBezTo>
                  <a:cubicBezTo>
                    <a:pt x="2792985" y="4802057"/>
                    <a:pt x="2790638" y="4799710"/>
                    <a:pt x="2788291" y="4797363"/>
                  </a:cubicBezTo>
                  <a:close/>
                  <a:moveTo>
                    <a:pt x="2729615" y="4804404"/>
                  </a:moveTo>
                  <a:cubicBezTo>
                    <a:pt x="2720227" y="4806751"/>
                    <a:pt x="2710839" y="4806751"/>
                    <a:pt x="2701450" y="4809098"/>
                  </a:cubicBezTo>
                  <a:cubicBezTo>
                    <a:pt x="2699103" y="4809098"/>
                    <a:pt x="2696756" y="4809098"/>
                    <a:pt x="2696756" y="4809098"/>
                  </a:cubicBezTo>
                  <a:cubicBezTo>
                    <a:pt x="2696756" y="4806751"/>
                    <a:pt x="2696756" y="4802057"/>
                    <a:pt x="2694409" y="4799710"/>
                  </a:cubicBezTo>
                  <a:cubicBezTo>
                    <a:pt x="2696756" y="4797363"/>
                    <a:pt x="2699103" y="4797363"/>
                    <a:pt x="2703797" y="4795016"/>
                  </a:cubicBezTo>
                  <a:cubicBezTo>
                    <a:pt x="2708492" y="4792669"/>
                    <a:pt x="2713186" y="4790322"/>
                    <a:pt x="2715533" y="4787975"/>
                  </a:cubicBezTo>
                  <a:cubicBezTo>
                    <a:pt x="2720227" y="4785628"/>
                    <a:pt x="2722574" y="4783281"/>
                    <a:pt x="2727268" y="4780934"/>
                  </a:cubicBezTo>
                  <a:cubicBezTo>
                    <a:pt x="2731962" y="4778587"/>
                    <a:pt x="2736656" y="4773893"/>
                    <a:pt x="2739003" y="4771545"/>
                  </a:cubicBezTo>
                  <a:cubicBezTo>
                    <a:pt x="2741350" y="4769199"/>
                    <a:pt x="2741350" y="4769199"/>
                    <a:pt x="2743697" y="4766851"/>
                  </a:cubicBezTo>
                  <a:cubicBezTo>
                    <a:pt x="2748391" y="4769199"/>
                    <a:pt x="2750738" y="4769199"/>
                    <a:pt x="2753086" y="4771545"/>
                  </a:cubicBezTo>
                  <a:cubicBezTo>
                    <a:pt x="2760127" y="4773893"/>
                    <a:pt x="2767168" y="4778587"/>
                    <a:pt x="2774209" y="4780934"/>
                  </a:cubicBezTo>
                  <a:cubicBezTo>
                    <a:pt x="2778903" y="4783281"/>
                    <a:pt x="2785944" y="4783281"/>
                    <a:pt x="2790638" y="4785628"/>
                  </a:cubicBezTo>
                  <a:cubicBezTo>
                    <a:pt x="2790638" y="4785628"/>
                    <a:pt x="2792985" y="4785628"/>
                    <a:pt x="2792985" y="4785628"/>
                  </a:cubicBezTo>
                  <a:cubicBezTo>
                    <a:pt x="2792985" y="4787975"/>
                    <a:pt x="2792985" y="4787975"/>
                    <a:pt x="2792985" y="4790322"/>
                  </a:cubicBezTo>
                  <a:cubicBezTo>
                    <a:pt x="2792985" y="4790322"/>
                    <a:pt x="2792985" y="4792669"/>
                    <a:pt x="2792985" y="4792669"/>
                  </a:cubicBezTo>
                  <a:cubicBezTo>
                    <a:pt x="2790638" y="4792669"/>
                    <a:pt x="2785944" y="4792669"/>
                    <a:pt x="2783597" y="4795016"/>
                  </a:cubicBezTo>
                  <a:cubicBezTo>
                    <a:pt x="2783597" y="4795016"/>
                    <a:pt x="2781250" y="4795016"/>
                    <a:pt x="2781250" y="4795016"/>
                  </a:cubicBezTo>
                  <a:cubicBezTo>
                    <a:pt x="2778903" y="4795016"/>
                    <a:pt x="2778903" y="4795016"/>
                    <a:pt x="2776556" y="4795016"/>
                  </a:cubicBezTo>
                  <a:cubicBezTo>
                    <a:pt x="2771862" y="4795016"/>
                    <a:pt x="2769515" y="4797363"/>
                    <a:pt x="2767168" y="4797363"/>
                  </a:cubicBezTo>
                  <a:cubicBezTo>
                    <a:pt x="2762474" y="4797363"/>
                    <a:pt x="2760127" y="4799710"/>
                    <a:pt x="2755433" y="4799710"/>
                  </a:cubicBezTo>
                  <a:cubicBezTo>
                    <a:pt x="2748391" y="4802057"/>
                    <a:pt x="2739003" y="4804404"/>
                    <a:pt x="2729615" y="4804404"/>
                  </a:cubicBezTo>
                  <a:close/>
                  <a:moveTo>
                    <a:pt x="2607569" y="4816140"/>
                  </a:moveTo>
                  <a:cubicBezTo>
                    <a:pt x="2595833" y="4816140"/>
                    <a:pt x="2584098" y="4818486"/>
                    <a:pt x="2572363" y="4818486"/>
                  </a:cubicBezTo>
                  <a:cubicBezTo>
                    <a:pt x="2562975" y="4818486"/>
                    <a:pt x="2555934" y="4818486"/>
                    <a:pt x="2546545" y="4820834"/>
                  </a:cubicBezTo>
                  <a:cubicBezTo>
                    <a:pt x="2532463" y="4820834"/>
                    <a:pt x="2520728" y="4823180"/>
                    <a:pt x="2506646" y="4823180"/>
                  </a:cubicBezTo>
                  <a:cubicBezTo>
                    <a:pt x="2499605" y="4823180"/>
                    <a:pt x="2492563" y="4823180"/>
                    <a:pt x="2485522" y="4823180"/>
                  </a:cubicBezTo>
                  <a:cubicBezTo>
                    <a:pt x="2464399" y="4823180"/>
                    <a:pt x="2445622" y="4823180"/>
                    <a:pt x="2424499" y="4823180"/>
                  </a:cubicBezTo>
                  <a:cubicBezTo>
                    <a:pt x="2424499" y="4823180"/>
                    <a:pt x="2424499" y="4823180"/>
                    <a:pt x="2424499" y="4823180"/>
                  </a:cubicBezTo>
                  <a:cubicBezTo>
                    <a:pt x="2288370" y="4823180"/>
                    <a:pt x="2154589" y="4811445"/>
                    <a:pt x="2023154" y="4790322"/>
                  </a:cubicBezTo>
                  <a:cubicBezTo>
                    <a:pt x="2081830" y="4785628"/>
                    <a:pt x="2142854" y="4773893"/>
                    <a:pt x="2203877" y="4755116"/>
                  </a:cubicBezTo>
                  <a:cubicBezTo>
                    <a:pt x="2215612" y="4757463"/>
                    <a:pt x="2229694" y="4762157"/>
                    <a:pt x="2241429" y="4764504"/>
                  </a:cubicBezTo>
                  <a:cubicBezTo>
                    <a:pt x="2250818" y="4766851"/>
                    <a:pt x="2257859" y="4766851"/>
                    <a:pt x="2267247" y="4769199"/>
                  </a:cubicBezTo>
                  <a:cubicBezTo>
                    <a:pt x="2281329" y="4771545"/>
                    <a:pt x="2297759" y="4776239"/>
                    <a:pt x="2311841" y="4778587"/>
                  </a:cubicBezTo>
                  <a:cubicBezTo>
                    <a:pt x="2321229" y="4780934"/>
                    <a:pt x="2330617" y="4780934"/>
                    <a:pt x="2340005" y="4783281"/>
                  </a:cubicBezTo>
                  <a:cubicBezTo>
                    <a:pt x="2354088" y="4785628"/>
                    <a:pt x="2368170" y="4787975"/>
                    <a:pt x="2384599" y="4790322"/>
                  </a:cubicBezTo>
                  <a:cubicBezTo>
                    <a:pt x="2393987" y="4792669"/>
                    <a:pt x="2403376" y="4792669"/>
                    <a:pt x="2412764" y="4795016"/>
                  </a:cubicBezTo>
                  <a:cubicBezTo>
                    <a:pt x="2426846" y="4797363"/>
                    <a:pt x="2440928" y="4799710"/>
                    <a:pt x="2455011" y="4799710"/>
                  </a:cubicBezTo>
                  <a:cubicBezTo>
                    <a:pt x="2464399" y="4799710"/>
                    <a:pt x="2473787" y="4802057"/>
                    <a:pt x="2483175" y="4802057"/>
                  </a:cubicBezTo>
                  <a:cubicBezTo>
                    <a:pt x="2497258" y="4804404"/>
                    <a:pt x="2511340" y="4804404"/>
                    <a:pt x="2525422" y="4806751"/>
                  </a:cubicBezTo>
                  <a:cubicBezTo>
                    <a:pt x="2534810" y="4806751"/>
                    <a:pt x="2546545" y="4809098"/>
                    <a:pt x="2555934" y="4809098"/>
                  </a:cubicBezTo>
                  <a:cubicBezTo>
                    <a:pt x="2570016" y="4809098"/>
                    <a:pt x="2584098" y="4811445"/>
                    <a:pt x="2595833" y="4811445"/>
                  </a:cubicBezTo>
                  <a:cubicBezTo>
                    <a:pt x="2605222" y="4811445"/>
                    <a:pt x="2616957" y="4811445"/>
                    <a:pt x="2626345" y="4811445"/>
                  </a:cubicBezTo>
                  <a:cubicBezTo>
                    <a:pt x="2638080" y="4811445"/>
                    <a:pt x="2649816" y="4811445"/>
                    <a:pt x="2661551" y="4811445"/>
                  </a:cubicBezTo>
                  <a:cubicBezTo>
                    <a:pt x="2661551" y="4811445"/>
                    <a:pt x="2661551" y="4811445"/>
                    <a:pt x="2661551" y="4811445"/>
                  </a:cubicBezTo>
                  <a:cubicBezTo>
                    <a:pt x="2654510" y="4811445"/>
                    <a:pt x="2645121" y="4813792"/>
                    <a:pt x="2638080" y="4813792"/>
                  </a:cubicBezTo>
                  <a:cubicBezTo>
                    <a:pt x="2623998" y="4813792"/>
                    <a:pt x="2616957" y="4816140"/>
                    <a:pt x="2607569" y="4816140"/>
                  </a:cubicBezTo>
                  <a:close/>
                  <a:moveTo>
                    <a:pt x="1769673" y="4733993"/>
                  </a:moveTo>
                  <a:cubicBezTo>
                    <a:pt x="1753244" y="4729299"/>
                    <a:pt x="1736814" y="4724605"/>
                    <a:pt x="1722732" y="4719911"/>
                  </a:cubicBezTo>
                  <a:cubicBezTo>
                    <a:pt x="1722732" y="4717563"/>
                    <a:pt x="1722732" y="4717563"/>
                    <a:pt x="1722732" y="4715216"/>
                  </a:cubicBezTo>
                  <a:cubicBezTo>
                    <a:pt x="1722732" y="4703481"/>
                    <a:pt x="1713344" y="4694093"/>
                    <a:pt x="1701609" y="4694093"/>
                  </a:cubicBezTo>
                  <a:cubicBezTo>
                    <a:pt x="1696915" y="4694093"/>
                    <a:pt x="1692220" y="4696440"/>
                    <a:pt x="1687526" y="4698787"/>
                  </a:cubicBezTo>
                  <a:cubicBezTo>
                    <a:pt x="1678138" y="4689399"/>
                    <a:pt x="1668750" y="4680011"/>
                    <a:pt x="1659362" y="4668276"/>
                  </a:cubicBezTo>
                  <a:cubicBezTo>
                    <a:pt x="1657015" y="4665928"/>
                    <a:pt x="1652321" y="4661234"/>
                    <a:pt x="1649974" y="4656540"/>
                  </a:cubicBezTo>
                  <a:cubicBezTo>
                    <a:pt x="1645280" y="4651846"/>
                    <a:pt x="1642933" y="4647152"/>
                    <a:pt x="1638239" y="4642458"/>
                  </a:cubicBezTo>
                  <a:cubicBezTo>
                    <a:pt x="1633544" y="4637764"/>
                    <a:pt x="1631197" y="4633070"/>
                    <a:pt x="1626503" y="4628376"/>
                  </a:cubicBezTo>
                  <a:cubicBezTo>
                    <a:pt x="1624156" y="4623681"/>
                    <a:pt x="1619462" y="4618987"/>
                    <a:pt x="1617115" y="4614293"/>
                  </a:cubicBezTo>
                  <a:cubicBezTo>
                    <a:pt x="1612421" y="4609599"/>
                    <a:pt x="1610074" y="4602558"/>
                    <a:pt x="1605380" y="4597864"/>
                  </a:cubicBezTo>
                  <a:cubicBezTo>
                    <a:pt x="1603033" y="4593170"/>
                    <a:pt x="1598339" y="4588476"/>
                    <a:pt x="1595992" y="4583782"/>
                  </a:cubicBezTo>
                  <a:cubicBezTo>
                    <a:pt x="1591298" y="4579088"/>
                    <a:pt x="1588950" y="4572047"/>
                    <a:pt x="1584256" y="4565005"/>
                  </a:cubicBezTo>
                  <a:cubicBezTo>
                    <a:pt x="1581909" y="4560311"/>
                    <a:pt x="1577215" y="4553270"/>
                    <a:pt x="1574868" y="4548576"/>
                  </a:cubicBezTo>
                  <a:cubicBezTo>
                    <a:pt x="1572521" y="4541535"/>
                    <a:pt x="1567827" y="4536841"/>
                    <a:pt x="1565480" y="4529800"/>
                  </a:cubicBezTo>
                  <a:cubicBezTo>
                    <a:pt x="1563133" y="4522759"/>
                    <a:pt x="1558439" y="4518064"/>
                    <a:pt x="1556092" y="4511024"/>
                  </a:cubicBezTo>
                  <a:cubicBezTo>
                    <a:pt x="1553745" y="4503982"/>
                    <a:pt x="1549051" y="4496941"/>
                    <a:pt x="1546704" y="4492247"/>
                  </a:cubicBezTo>
                  <a:cubicBezTo>
                    <a:pt x="1546704" y="4492247"/>
                    <a:pt x="1546704" y="4492247"/>
                    <a:pt x="1546704" y="4489900"/>
                  </a:cubicBezTo>
                  <a:cubicBezTo>
                    <a:pt x="1546704" y="4489900"/>
                    <a:pt x="1549051" y="4487553"/>
                    <a:pt x="1549051" y="4487553"/>
                  </a:cubicBezTo>
                  <a:cubicBezTo>
                    <a:pt x="1553745" y="4492247"/>
                    <a:pt x="1556092" y="4496941"/>
                    <a:pt x="1560786" y="4501635"/>
                  </a:cubicBezTo>
                  <a:cubicBezTo>
                    <a:pt x="1563133" y="4503982"/>
                    <a:pt x="1565480" y="4508676"/>
                    <a:pt x="1570174" y="4511024"/>
                  </a:cubicBezTo>
                  <a:cubicBezTo>
                    <a:pt x="1574868" y="4518064"/>
                    <a:pt x="1581909" y="4522759"/>
                    <a:pt x="1586603" y="4529800"/>
                  </a:cubicBezTo>
                  <a:cubicBezTo>
                    <a:pt x="1588950" y="4532147"/>
                    <a:pt x="1593645" y="4536841"/>
                    <a:pt x="1595992" y="4539188"/>
                  </a:cubicBezTo>
                  <a:cubicBezTo>
                    <a:pt x="1600686" y="4543882"/>
                    <a:pt x="1605380" y="4550923"/>
                    <a:pt x="1610074" y="4555617"/>
                  </a:cubicBezTo>
                  <a:cubicBezTo>
                    <a:pt x="1612421" y="4560311"/>
                    <a:pt x="1617115" y="4562658"/>
                    <a:pt x="1619462" y="4567352"/>
                  </a:cubicBezTo>
                  <a:cubicBezTo>
                    <a:pt x="1624156" y="4572047"/>
                    <a:pt x="1628850" y="4576741"/>
                    <a:pt x="1633544" y="4581435"/>
                  </a:cubicBezTo>
                  <a:cubicBezTo>
                    <a:pt x="1635891" y="4586129"/>
                    <a:pt x="1640586" y="4588476"/>
                    <a:pt x="1645280" y="4590823"/>
                  </a:cubicBezTo>
                  <a:cubicBezTo>
                    <a:pt x="1649974" y="4595517"/>
                    <a:pt x="1654668" y="4600211"/>
                    <a:pt x="1659362" y="4604905"/>
                  </a:cubicBezTo>
                  <a:cubicBezTo>
                    <a:pt x="1664056" y="4607252"/>
                    <a:pt x="1666403" y="4611946"/>
                    <a:pt x="1671097" y="4614293"/>
                  </a:cubicBezTo>
                  <a:cubicBezTo>
                    <a:pt x="1675791" y="4618987"/>
                    <a:pt x="1680485" y="4623681"/>
                    <a:pt x="1685179" y="4626029"/>
                  </a:cubicBezTo>
                  <a:cubicBezTo>
                    <a:pt x="1689873" y="4628376"/>
                    <a:pt x="1692220" y="4633070"/>
                    <a:pt x="1696915" y="4635417"/>
                  </a:cubicBezTo>
                  <a:cubicBezTo>
                    <a:pt x="1701609" y="4640111"/>
                    <a:pt x="1706303" y="4642458"/>
                    <a:pt x="1708650" y="4647152"/>
                  </a:cubicBezTo>
                  <a:cubicBezTo>
                    <a:pt x="1713344" y="4649499"/>
                    <a:pt x="1715691" y="4654193"/>
                    <a:pt x="1720385" y="4656540"/>
                  </a:cubicBezTo>
                  <a:cubicBezTo>
                    <a:pt x="1725079" y="4661234"/>
                    <a:pt x="1729773" y="4663582"/>
                    <a:pt x="1732120" y="4668276"/>
                  </a:cubicBezTo>
                  <a:cubicBezTo>
                    <a:pt x="1736814" y="4670622"/>
                    <a:pt x="1739161" y="4675317"/>
                    <a:pt x="1743856" y="4677664"/>
                  </a:cubicBezTo>
                  <a:cubicBezTo>
                    <a:pt x="1748550" y="4680011"/>
                    <a:pt x="1753244" y="4684705"/>
                    <a:pt x="1755591" y="4687052"/>
                  </a:cubicBezTo>
                  <a:cubicBezTo>
                    <a:pt x="1760285" y="4689399"/>
                    <a:pt x="1762632" y="4691746"/>
                    <a:pt x="1767326" y="4696440"/>
                  </a:cubicBezTo>
                  <a:cubicBezTo>
                    <a:pt x="1772020" y="4698787"/>
                    <a:pt x="1776714" y="4703481"/>
                    <a:pt x="1779061" y="4705828"/>
                  </a:cubicBezTo>
                  <a:cubicBezTo>
                    <a:pt x="1783755" y="4708175"/>
                    <a:pt x="1786102" y="4710522"/>
                    <a:pt x="1790797" y="4712869"/>
                  </a:cubicBezTo>
                  <a:cubicBezTo>
                    <a:pt x="1795491" y="4715216"/>
                    <a:pt x="1797838" y="4717563"/>
                    <a:pt x="1802532" y="4722258"/>
                  </a:cubicBezTo>
                  <a:cubicBezTo>
                    <a:pt x="1807226" y="4724605"/>
                    <a:pt x="1809573" y="4726952"/>
                    <a:pt x="1814267" y="4729299"/>
                  </a:cubicBezTo>
                  <a:cubicBezTo>
                    <a:pt x="1818961" y="4731646"/>
                    <a:pt x="1821308" y="4733993"/>
                    <a:pt x="1826002" y="4736340"/>
                  </a:cubicBezTo>
                  <a:cubicBezTo>
                    <a:pt x="1830696" y="4738687"/>
                    <a:pt x="1833043" y="4741034"/>
                    <a:pt x="1837737" y="4743381"/>
                  </a:cubicBezTo>
                  <a:cubicBezTo>
                    <a:pt x="1842431" y="4745728"/>
                    <a:pt x="1844778" y="4748075"/>
                    <a:pt x="1849473" y="4750422"/>
                  </a:cubicBezTo>
                  <a:cubicBezTo>
                    <a:pt x="1849473" y="4750422"/>
                    <a:pt x="1849473" y="4750422"/>
                    <a:pt x="1849473" y="4750422"/>
                  </a:cubicBezTo>
                  <a:cubicBezTo>
                    <a:pt x="1830696" y="4745728"/>
                    <a:pt x="1811920" y="4741034"/>
                    <a:pt x="1793144" y="4736340"/>
                  </a:cubicBezTo>
                  <a:cubicBezTo>
                    <a:pt x="1783755" y="4738687"/>
                    <a:pt x="1776714" y="4736340"/>
                    <a:pt x="1769673" y="4733993"/>
                  </a:cubicBezTo>
                  <a:close/>
                  <a:moveTo>
                    <a:pt x="1642933" y="4691746"/>
                  </a:moveTo>
                  <a:cubicBezTo>
                    <a:pt x="1631197" y="4687052"/>
                    <a:pt x="1621809" y="4682358"/>
                    <a:pt x="1610074" y="4677664"/>
                  </a:cubicBezTo>
                  <a:cubicBezTo>
                    <a:pt x="1603033" y="4675317"/>
                    <a:pt x="1593645" y="4670622"/>
                    <a:pt x="1586603" y="4668276"/>
                  </a:cubicBezTo>
                  <a:cubicBezTo>
                    <a:pt x="1574868" y="4663582"/>
                    <a:pt x="1563133" y="4658887"/>
                    <a:pt x="1551398" y="4651846"/>
                  </a:cubicBezTo>
                  <a:cubicBezTo>
                    <a:pt x="1544357" y="4649499"/>
                    <a:pt x="1537315" y="4647152"/>
                    <a:pt x="1532621" y="4642458"/>
                  </a:cubicBezTo>
                  <a:cubicBezTo>
                    <a:pt x="1513845" y="4633070"/>
                    <a:pt x="1495069" y="4626029"/>
                    <a:pt x="1476292" y="4616641"/>
                  </a:cubicBezTo>
                  <a:cubicBezTo>
                    <a:pt x="1473945" y="4616641"/>
                    <a:pt x="1473945" y="4614293"/>
                    <a:pt x="1471598" y="4614293"/>
                  </a:cubicBezTo>
                  <a:cubicBezTo>
                    <a:pt x="1455169" y="4607252"/>
                    <a:pt x="1438739" y="4597864"/>
                    <a:pt x="1419963" y="4588476"/>
                  </a:cubicBezTo>
                  <a:cubicBezTo>
                    <a:pt x="1415269" y="4586129"/>
                    <a:pt x="1408228" y="4581435"/>
                    <a:pt x="1403534" y="4579088"/>
                  </a:cubicBezTo>
                  <a:cubicBezTo>
                    <a:pt x="1391799" y="4572047"/>
                    <a:pt x="1377716" y="4565005"/>
                    <a:pt x="1365981" y="4560311"/>
                  </a:cubicBezTo>
                  <a:cubicBezTo>
                    <a:pt x="1358940" y="4555617"/>
                    <a:pt x="1351899" y="4553270"/>
                    <a:pt x="1347205" y="4548576"/>
                  </a:cubicBezTo>
                  <a:cubicBezTo>
                    <a:pt x="1335469" y="4541535"/>
                    <a:pt x="1323734" y="4536841"/>
                    <a:pt x="1311999" y="4529800"/>
                  </a:cubicBezTo>
                  <a:cubicBezTo>
                    <a:pt x="1304958" y="4525106"/>
                    <a:pt x="1297917" y="4520412"/>
                    <a:pt x="1290876" y="4518064"/>
                  </a:cubicBezTo>
                  <a:cubicBezTo>
                    <a:pt x="1286181" y="4515718"/>
                    <a:pt x="1279140" y="4511024"/>
                    <a:pt x="1274446" y="4508676"/>
                  </a:cubicBezTo>
                  <a:cubicBezTo>
                    <a:pt x="1274446" y="4506329"/>
                    <a:pt x="1276793" y="4503982"/>
                    <a:pt x="1276793" y="4503982"/>
                  </a:cubicBezTo>
                  <a:cubicBezTo>
                    <a:pt x="1279140" y="4503982"/>
                    <a:pt x="1281487" y="4503982"/>
                    <a:pt x="1286181" y="4503982"/>
                  </a:cubicBezTo>
                  <a:cubicBezTo>
                    <a:pt x="1290876" y="4503982"/>
                    <a:pt x="1295570" y="4506329"/>
                    <a:pt x="1300264" y="4506329"/>
                  </a:cubicBezTo>
                  <a:cubicBezTo>
                    <a:pt x="1314346" y="4508676"/>
                    <a:pt x="1328428" y="4508676"/>
                    <a:pt x="1340164" y="4508676"/>
                  </a:cubicBezTo>
                  <a:lnTo>
                    <a:pt x="1340164" y="4508676"/>
                  </a:lnTo>
                  <a:cubicBezTo>
                    <a:pt x="1340164" y="4508676"/>
                    <a:pt x="1342511" y="4508676"/>
                    <a:pt x="1342511" y="4508676"/>
                  </a:cubicBezTo>
                  <a:cubicBezTo>
                    <a:pt x="1349552" y="4508676"/>
                    <a:pt x="1356593" y="4508676"/>
                    <a:pt x="1363634" y="4508676"/>
                  </a:cubicBezTo>
                  <a:cubicBezTo>
                    <a:pt x="1365981" y="4508676"/>
                    <a:pt x="1368328" y="4508676"/>
                    <a:pt x="1370675" y="4508676"/>
                  </a:cubicBezTo>
                  <a:cubicBezTo>
                    <a:pt x="1377716" y="4508676"/>
                    <a:pt x="1382410" y="4508676"/>
                    <a:pt x="1389452" y="4506329"/>
                  </a:cubicBezTo>
                  <a:cubicBezTo>
                    <a:pt x="1391799" y="4506329"/>
                    <a:pt x="1394146" y="4506329"/>
                    <a:pt x="1394146" y="4506329"/>
                  </a:cubicBezTo>
                  <a:cubicBezTo>
                    <a:pt x="1401187" y="4506329"/>
                    <a:pt x="1405881" y="4503982"/>
                    <a:pt x="1412922" y="4503982"/>
                  </a:cubicBezTo>
                  <a:cubicBezTo>
                    <a:pt x="1415269" y="4503982"/>
                    <a:pt x="1415269" y="4503982"/>
                    <a:pt x="1417616" y="4503982"/>
                  </a:cubicBezTo>
                  <a:cubicBezTo>
                    <a:pt x="1424657" y="4503982"/>
                    <a:pt x="1431698" y="4501635"/>
                    <a:pt x="1438739" y="4501635"/>
                  </a:cubicBezTo>
                  <a:cubicBezTo>
                    <a:pt x="1438739" y="4501635"/>
                    <a:pt x="1441087" y="4501635"/>
                    <a:pt x="1441087" y="4501635"/>
                  </a:cubicBezTo>
                  <a:cubicBezTo>
                    <a:pt x="1448128" y="4499288"/>
                    <a:pt x="1455169" y="4499288"/>
                    <a:pt x="1462210" y="4496941"/>
                  </a:cubicBezTo>
                  <a:cubicBezTo>
                    <a:pt x="1462210" y="4496941"/>
                    <a:pt x="1464557" y="4496941"/>
                    <a:pt x="1464557" y="4496941"/>
                  </a:cubicBezTo>
                  <a:cubicBezTo>
                    <a:pt x="1471598" y="4494594"/>
                    <a:pt x="1478639" y="4492247"/>
                    <a:pt x="1488028" y="4489900"/>
                  </a:cubicBezTo>
                  <a:cubicBezTo>
                    <a:pt x="1488028" y="4489900"/>
                    <a:pt x="1488028" y="4489900"/>
                    <a:pt x="1490375" y="4489900"/>
                  </a:cubicBezTo>
                  <a:cubicBezTo>
                    <a:pt x="1497416" y="4487553"/>
                    <a:pt x="1506804" y="4485206"/>
                    <a:pt x="1513845" y="4482859"/>
                  </a:cubicBezTo>
                  <a:cubicBezTo>
                    <a:pt x="1513845" y="4482859"/>
                    <a:pt x="1516192" y="4482859"/>
                    <a:pt x="1516192" y="4482859"/>
                  </a:cubicBezTo>
                  <a:cubicBezTo>
                    <a:pt x="1516192" y="4482859"/>
                    <a:pt x="1518539" y="4482859"/>
                    <a:pt x="1518539" y="4480512"/>
                  </a:cubicBezTo>
                  <a:cubicBezTo>
                    <a:pt x="1520886" y="4482859"/>
                    <a:pt x="1520886" y="4485206"/>
                    <a:pt x="1523233" y="4487553"/>
                  </a:cubicBezTo>
                  <a:cubicBezTo>
                    <a:pt x="1527927" y="4492247"/>
                    <a:pt x="1532621" y="4494594"/>
                    <a:pt x="1537315" y="4494594"/>
                  </a:cubicBezTo>
                  <a:cubicBezTo>
                    <a:pt x="1539662" y="4494594"/>
                    <a:pt x="1542009" y="4494594"/>
                    <a:pt x="1544357" y="4492247"/>
                  </a:cubicBezTo>
                  <a:cubicBezTo>
                    <a:pt x="1553745" y="4513370"/>
                    <a:pt x="1565480" y="4532147"/>
                    <a:pt x="1574868" y="4548576"/>
                  </a:cubicBezTo>
                  <a:cubicBezTo>
                    <a:pt x="1577215" y="4550923"/>
                    <a:pt x="1577215" y="4555617"/>
                    <a:pt x="1579562" y="4557964"/>
                  </a:cubicBezTo>
                  <a:cubicBezTo>
                    <a:pt x="1584256" y="4567352"/>
                    <a:pt x="1588950" y="4574394"/>
                    <a:pt x="1595992" y="4583782"/>
                  </a:cubicBezTo>
                  <a:cubicBezTo>
                    <a:pt x="1598339" y="4588476"/>
                    <a:pt x="1600686" y="4590823"/>
                    <a:pt x="1603033" y="4595517"/>
                  </a:cubicBezTo>
                  <a:cubicBezTo>
                    <a:pt x="1607727" y="4602558"/>
                    <a:pt x="1612421" y="4609599"/>
                    <a:pt x="1617115" y="4616641"/>
                  </a:cubicBezTo>
                  <a:cubicBezTo>
                    <a:pt x="1619462" y="4621335"/>
                    <a:pt x="1621809" y="4623681"/>
                    <a:pt x="1626503" y="4628376"/>
                  </a:cubicBezTo>
                  <a:cubicBezTo>
                    <a:pt x="1631197" y="4635417"/>
                    <a:pt x="1635891" y="4640111"/>
                    <a:pt x="1638239" y="4644805"/>
                  </a:cubicBezTo>
                  <a:cubicBezTo>
                    <a:pt x="1640586" y="4649499"/>
                    <a:pt x="1645280" y="4651846"/>
                    <a:pt x="1647627" y="4656540"/>
                  </a:cubicBezTo>
                  <a:cubicBezTo>
                    <a:pt x="1652321" y="4661234"/>
                    <a:pt x="1654668" y="4665928"/>
                    <a:pt x="1659362" y="4670622"/>
                  </a:cubicBezTo>
                  <a:cubicBezTo>
                    <a:pt x="1661709" y="4675317"/>
                    <a:pt x="1666403" y="4677664"/>
                    <a:pt x="1668750" y="4682358"/>
                  </a:cubicBezTo>
                  <a:cubicBezTo>
                    <a:pt x="1673444" y="4687052"/>
                    <a:pt x="1675791" y="4691746"/>
                    <a:pt x="1680485" y="4694093"/>
                  </a:cubicBezTo>
                  <a:cubicBezTo>
                    <a:pt x="1682832" y="4696440"/>
                    <a:pt x="1685179" y="4698787"/>
                    <a:pt x="1689873" y="4703481"/>
                  </a:cubicBezTo>
                  <a:cubicBezTo>
                    <a:pt x="1687526" y="4705828"/>
                    <a:pt x="1687526" y="4705828"/>
                    <a:pt x="1685179" y="4708175"/>
                  </a:cubicBezTo>
                  <a:cubicBezTo>
                    <a:pt x="1680485" y="4705828"/>
                    <a:pt x="1675791" y="4705828"/>
                    <a:pt x="1671097" y="4703481"/>
                  </a:cubicBezTo>
                  <a:cubicBezTo>
                    <a:pt x="1661709" y="4698787"/>
                    <a:pt x="1652321" y="4696440"/>
                    <a:pt x="1642933" y="4691746"/>
                  </a:cubicBezTo>
                  <a:close/>
                  <a:moveTo>
                    <a:pt x="1161788" y="4466429"/>
                  </a:moveTo>
                  <a:cubicBezTo>
                    <a:pt x="1157094" y="4464083"/>
                    <a:pt x="1150053" y="4461735"/>
                    <a:pt x="1145359" y="4459388"/>
                  </a:cubicBezTo>
                  <a:cubicBezTo>
                    <a:pt x="1138318" y="4457041"/>
                    <a:pt x="1133623" y="4452347"/>
                    <a:pt x="1126582" y="4450000"/>
                  </a:cubicBezTo>
                  <a:cubicBezTo>
                    <a:pt x="1121888" y="4447653"/>
                    <a:pt x="1117194" y="4445306"/>
                    <a:pt x="1110153" y="4442959"/>
                  </a:cubicBezTo>
                  <a:cubicBezTo>
                    <a:pt x="1103112" y="4440612"/>
                    <a:pt x="1098418" y="4435918"/>
                    <a:pt x="1091377" y="4433571"/>
                  </a:cubicBezTo>
                  <a:cubicBezTo>
                    <a:pt x="1086683" y="4431224"/>
                    <a:pt x="1081988" y="4428877"/>
                    <a:pt x="1077294" y="4426530"/>
                  </a:cubicBezTo>
                  <a:cubicBezTo>
                    <a:pt x="1072600" y="4424183"/>
                    <a:pt x="1067906" y="4421836"/>
                    <a:pt x="1063212" y="4417142"/>
                  </a:cubicBezTo>
                  <a:cubicBezTo>
                    <a:pt x="1063212" y="4417142"/>
                    <a:pt x="1063212" y="4417142"/>
                    <a:pt x="1063212" y="4417142"/>
                  </a:cubicBezTo>
                  <a:cubicBezTo>
                    <a:pt x="1063212" y="4407753"/>
                    <a:pt x="1056171" y="4400712"/>
                    <a:pt x="1049130" y="4398365"/>
                  </a:cubicBezTo>
                  <a:cubicBezTo>
                    <a:pt x="1051477" y="4398365"/>
                    <a:pt x="1056171" y="4396018"/>
                    <a:pt x="1056171" y="4393671"/>
                  </a:cubicBezTo>
                  <a:cubicBezTo>
                    <a:pt x="1063212" y="4398365"/>
                    <a:pt x="1072600" y="4403059"/>
                    <a:pt x="1079641" y="4410100"/>
                  </a:cubicBezTo>
                  <a:cubicBezTo>
                    <a:pt x="1084336" y="4412447"/>
                    <a:pt x="1086683" y="4414794"/>
                    <a:pt x="1091377" y="4417142"/>
                  </a:cubicBezTo>
                  <a:cubicBezTo>
                    <a:pt x="1100765" y="4424183"/>
                    <a:pt x="1112500" y="4431224"/>
                    <a:pt x="1121888" y="4438265"/>
                  </a:cubicBezTo>
                  <a:cubicBezTo>
                    <a:pt x="1128929" y="4442959"/>
                    <a:pt x="1135971" y="4447653"/>
                    <a:pt x="1140665" y="4452347"/>
                  </a:cubicBezTo>
                  <a:cubicBezTo>
                    <a:pt x="1150053" y="4459388"/>
                    <a:pt x="1161788" y="4466429"/>
                    <a:pt x="1171176" y="4471123"/>
                  </a:cubicBezTo>
                  <a:cubicBezTo>
                    <a:pt x="1175870" y="4473471"/>
                    <a:pt x="1178217" y="4475818"/>
                    <a:pt x="1182911" y="4478165"/>
                  </a:cubicBezTo>
                  <a:cubicBezTo>
                    <a:pt x="1180564" y="4478165"/>
                    <a:pt x="1180564" y="4478165"/>
                    <a:pt x="1178217" y="4475818"/>
                  </a:cubicBezTo>
                  <a:cubicBezTo>
                    <a:pt x="1173523" y="4471123"/>
                    <a:pt x="1166482" y="4468777"/>
                    <a:pt x="1161788" y="4466429"/>
                  </a:cubicBezTo>
                  <a:close/>
                  <a:moveTo>
                    <a:pt x="985760" y="4311525"/>
                  </a:moveTo>
                  <a:cubicBezTo>
                    <a:pt x="990454" y="4309177"/>
                    <a:pt x="995148" y="4306830"/>
                    <a:pt x="999842" y="4304483"/>
                  </a:cubicBezTo>
                  <a:cubicBezTo>
                    <a:pt x="999842" y="4304483"/>
                    <a:pt x="999842" y="4304483"/>
                    <a:pt x="999842" y="4304483"/>
                  </a:cubicBezTo>
                  <a:cubicBezTo>
                    <a:pt x="1004536" y="4309177"/>
                    <a:pt x="1009230" y="4311525"/>
                    <a:pt x="1016271" y="4311525"/>
                  </a:cubicBezTo>
                  <a:cubicBezTo>
                    <a:pt x="1020965" y="4311525"/>
                    <a:pt x="1025659" y="4309177"/>
                    <a:pt x="1030353" y="4306830"/>
                  </a:cubicBezTo>
                  <a:cubicBezTo>
                    <a:pt x="1039742" y="4316219"/>
                    <a:pt x="1049130" y="4325607"/>
                    <a:pt x="1058518" y="4334995"/>
                  </a:cubicBezTo>
                  <a:cubicBezTo>
                    <a:pt x="1058518" y="4337342"/>
                    <a:pt x="1058518" y="4337342"/>
                    <a:pt x="1056171" y="4339689"/>
                  </a:cubicBezTo>
                  <a:cubicBezTo>
                    <a:pt x="1056171" y="4342036"/>
                    <a:pt x="1053824" y="4346730"/>
                    <a:pt x="1053824" y="4349077"/>
                  </a:cubicBezTo>
                  <a:cubicBezTo>
                    <a:pt x="1053824" y="4351424"/>
                    <a:pt x="1051477" y="4353771"/>
                    <a:pt x="1051477" y="4356118"/>
                  </a:cubicBezTo>
                  <a:cubicBezTo>
                    <a:pt x="1051477" y="4356118"/>
                    <a:pt x="1051477" y="4358466"/>
                    <a:pt x="1049130" y="4358466"/>
                  </a:cubicBezTo>
                  <a:cubicBezTo>
                    <a:pt x="1046783" y="4358466"/>
                    <a:pt x="1044436" y="4356118"/>
                    <a:pt x="1042089" y="4356118"/>
                  </a:cubicBezTo>
                  <a:cubicBezTo>
                    <a:pt x="1035047" y="4356118"/>
                    <a:pt x="1030353" y="4358466"/>
                    <a:pt x="1028006" y="4363160"/>
                  </a:cubicBezTo>
                  <a:cubicBezTo>
                    <a:pt x="1023312" y="4358466"/>
                    <a:pt x="1016271" y="4353771"/>
                    <a:pt x="1011577" y="4349077"/>
                  </a:cubicBezTo>
                  <a:cubicBezTo>
                    <a:pt x="999842" y="4339689"/>
                    <a:pt x="988107" y="4330301"/>
                    <a:pt x="978718" y="4320913"/>
                  </a:cubicBezTo>
                  <a:cubicBezTo>
                    <a:pt x="978718" y="4320913"/>
                    <a:pt x="978718" y="4320913"/>
                    <a:pt x="978718" y="4318565"/>
                  </a:cubicBezTo>
                  <a:cubicBezTo>
                    <a:pt x="978718" y="4316219"/>
                    <a:pt x="978718" y="4316219"/>
                    <a:pt x="978718" y="4313871"/>
                  </a:cubicBezTo>
                  <a:cubicBezTo>
                    <a:pt x="981065" y="4313871"/>
                    <a:pt x="983412" y="4311525"/>
                    <a:pt x="983412" y="4311525"/>
                  </a:cubicBezTo>
                  <a:cubicBezTo>
                    <a:pt x="983412" y="4313871"/>
                    <a:pt x="985760" y="4313871"/>
                    <a:pt x="985760" y="4311525"/>
                  </a:cubicBezTo>
                  <a:close/>
                  <a:moveTo>
                    <a:pt x="955248" y="4259889"/>
                  </a:moveTo>
                  <a:cubicBezTo>
                    <a:pt x="943513" y="4252848"/>
                    <a:pt x="931777" y="4248154"/>
                    <a:pt x="922389" y="4241113"/>
                  </a:cubicBezTo>
                  <a:cubicBezTo>
                    <a:pt x="915348" y="4236419"/>
                    <a:pt x="905960" y="4231725"/>
                    <a:pt x="898919" y="4227031"/>
                  </a:cubicBezTo>
                  <a:cubicBezTo>
                    <a:pt x="887184" y="4219990"/>
                    <a:pt x="875448" y="4212948"/>
                    <a:pt x="863713" y="4205908"/>
                  </a:cubicBezTo>
                  <a:cubicBezTo>
                    <a:pt x="856672" y="4201213"/>
                    <a:pt x="849631" y="4196519"/>
                    <a:pt x="842590" y="4191825"/>
                  </a:cubicBezTo>
                  <a:cubicBezTo>
                    <a:pt x="830854" y="4182437"/>
                    <a:pt x="816772" y="4175396"/>
                    <a:pt x="805037" y="4166007"/>
                  </a:cubicBezTo>
                  <a:cubicBezTo>
                    <a:pt x="805037" y="4166007"/>
                    <a:pt x="802690" y="4166007"/>
                    <a:pt x="802690" y="4163660"/>
                  </a:cubicBezTo>
                  <a:cubicBezTo>
                    <a:pt x="795649" y="4156619"/>
                    <a:pt x="786261" y="4147231"/>
                    <a:pt x="779219" y="4140190"/>
                  </a:cubicBezTo>
                  <a:cubicBezTo>
                    <a:pt x="772178" y="4133149"/>
                    <a:pt x="765137" y="4123761"/>
                    <a:pt x="755749" y="4116720"/>
                  </a:cubicBezTo>
                  <a:cubicBezTo>
                    <a:pt x="746361" y="4107331"/>
                    <a:pt x="736973" y="4097943"/>
                    <a:pt x="729931" y="4088555"/>
                  </a:cubicBezTo>
                  <a:cubicBezTo>
                    <a:pt x="722890" y="4081514"/>
                    <a:pt x="715849" y="4072125"/>
                    <a:pt x="706461" y="4062737"/>
                  </a:cubicBezTo>
                  <a:cubicBezTo>
                    <a:pt x="697073" y="4053349"/>
                    <a:pt x="690032" y="4043961"/>
                    <a:pt x="680643" y="4034573"/>
                  </a:cubicBezTo>
                  <a:cubicBezTo>
                    <a:pt x="673602" y="4025185"/>
                    <a:pt x="666561" y="4018144"/>
                    <a:pt x="659520" y="4008755"/>
                  </a:cubicBezTo>
                  <a:cubicBezTo>
                    <a:pt x="652479" y="3999367"/>
                    <a:pt x="643091" y="3989979"/>
                    <a:pt x="636050" y="3980591"/>
                  </a:cubicBezTo>
                  <a:cubicBezTo>
                    <a:pt x="629008" y="3973550"/>
                    <a:pt x="624314" y="3966508"/>
                    <a:pt x="619620" y="3959468"/>
                  </a:cubicBezTo>
                  <a:cubicBezTo>
                    <a:pt x="619620" y="3959468"/>
                    <a:pt x="619620" y="3959468"/>
                    <a:pt x="621967" y="3957120"/>
                  </a:cubicBezTo>
                  <a:cubicBezTo>
                    <a:pt x="624314" y="3954773"/>
                    <a:pt x="624314" y="3954773"/>
                    <a:pt x="626661" y="3952426"/>
                  </a:cubicBezTo>
                  <a:cubicBezTo>
                    <a:pt x="626661" y="3952426"/>
                    <a:pt x="629008" y="3950079"/>
                    <a:pt x="629008" y="3950079"/>
                  </a:cubicBezTo>
                  <a:cubicBezTo>
                    <a:pt x="631355" y="3947732"/>
                    <a:pt x="631355" y="3947732"/>
                    <a:pt x="633703" y="3945385"/>
                  </a:cubicBezTo>
                  <a:cubicBezTo>
                    <a:pt x="633703" y="3945385"/>
                    <a:pt x="636050" y="3943038"/>
                    <a:pt x="636050" y="3943038"/>
                  </a:cubicBezTo>
                  <a:cubicBezTo>
                    <a:pt x="638397" y="3940691"/>
                    <a:pt x="638397" y="3938344"/>
                    <a:pt x="640744" y="3938344"/>
                  </a:cubicBezTo>
                  <a:cubicBezTo>
                    <a:pt x="640744" y="3938344"/>
                    <a:pt x="643091" y="3935997"/>
                    <a:pt x="643091" y="3935997"/>
                  </a:cubicBezTo>
                  <a:cubicBezTo>
                    <a:pt x="645438" y="3933650"/>
                    <a:pt x="645438" y="3931303"/>
                    <a:pt x="647785" y="3928956"/>
                  </a:cubicBezTo>
                  <a:cubicBezTo>
                    <a:pt x="647785" y="3928956"/>
                    <a:pt x="650132" y="3926609"/>
                    <a:pt x="650132" y="3926609"/>
                  </a:cubicBezTo>
                  <a:cubicBezTo>
                    <a:pt x="652479" y="3924262"/>
                    <a:pt x="652479" y="3921915"/>
                    <a:pt x="654826" y="3919567"/>
                  </a:cubicBezTo>
                  <a:cubicBezTo>
                    <a:pt x="654826" y="3917221"/>
                    <a:pt x="657173" y="3917221"/>
                    <a:pt x="657173" y="3914873"/>
                  </a:cubicBezTo>
                  <a:cubicBezTo>
                    <a:pt x="659520" y="3912527"/>
                    <a:pt x="659520" y="3910179"/>
                    <a:pt x="661867" y="3907832"/>
                  </a:cubicBezTo>
                  <a:cubicBezTo>
                    <a:pt x="661867" y="3905485"/>
                    <a:pt x="664214" y="3905485"/>
                    <a:pt x="664214" y="3903138"/>
                  </a:cubicBezTo>
                  <a:cubicBezTo>
                    <a:pt x="666561" y="3900791"/>
                    <a:pt x="666561" y="3898444"/>
                    <a:pt x="668908" y="3896097"/>
                  </a:cubicBezTo>
                  <a:cubicBezTo>
                    <a:pt x="668908" y="3893750"/>
                    <a:pt x="671255" y="3893750"/>
                    <a:pt x="671255" y="3891403"/>
                  </a:cubicBezTo>
                  <a:cubicBezTo>
                    <a:pt x="673602" y="3889056"/>
                    <a:pt x="673602" y="3886709"/>
                    <a:pt x="675949" y="3882015"/>
                  </a:cubicBezTo>
                  <a:cubicBezTo>
                    <a:pt x="675949" y="3879668"/>
                    <a:pt x="678296" y="3877321"/>
                    <a:pt x="678296" y="3877321"/>
                  </a:cubicBezTo>
                  <a:cubicBezTo>
                    <a:pt x="680643" y="3874974"/>
                    <a:pt x="680643" y="3872627"/>
                    <a:pt x="682991" y="3867932"/>
                  </a:cubicBezTo>
                  <a:cubicBezTo>
                    <a:pt x="682991" y="3865586"/>
                    <a:pt x="685338" y="3863238"/>
                    <a:pt x="685338" y="3860891"/>
                  </a:cubicBezTo>
                  <a:cubicBezTo>
                    <a:pt x="685338" y="3858544"/>
                    <a:pt x="687685" y="3856197"/>
                    <a:pt x="687685" y="3853850"/>
                  </a:cubicBezTo>
                  <a:cubicBezTo>
                    <a:pt x="690032" y="3853850"/>
                    <a:pt x="692379" y="3856197"/>
                    <a:pt x="694726" y="3856197"/>
                  </a:cubicBezTo>
                  <a:cubicBezTo>
                    <a:pt x="699420" y="3856197"/>
                    <a:pt x="701767" y="3856197"/>
                    <a:pt x="704114" y="3853850"/>
                  </a:cubicBezTo>
                  <a:cubicBezTo>
                    <a:pt x="706461" y="3856197"/>
                    <a:pt x="706461" y="3858544"/>
                    <a:pt x="708808" y="3860891"/>
                  </a:cubicBezTo>
                  <a:cubicBezTo>
                    <a:pt x="718196" y="3874974"/>
                    <a:pt x="727584" y="3889056"/>
                    <a:pt x="734626" y="3903138"/>
                  </a:cubicBezTo>
                  <a:cubicBezTo>
                    <a:pt x="746361" y="3921915"/>
                    <a:pt x="758096" y="3940691"/>
                    <a:pt x="769831" y="3959468"/>
                  </a:cubicBezTo>
                  <a:cubicBezTo>
                    <a:pt x="772178" y="3961814"/>
                    <a:pt x="774525" y="3964162"/>
                    <a:pt x="774525" y="3968856"/>
                  </a:cubicBezTo>
                  <a:cubicBezTo>
                    <a:pt x="788608" y="3989979"/>
                    <a:pt x="800343" y="4008755"/>
                    <a:pt x="814425" y="4027532"/>
                  </a:cubicBezTo>
                  <a:cubicBezTo>
                    <a:pt x="816772" y="4032226"/>
                    <a:pt x="821466" y="4036920"/>
                    <a:pt x="823813" y="4041614"/>
                  </a:cubicBezTo>
                  <a:cubicBezTo>
                    <a:pt x="833201" y="4055696"/>
                    <a:pt x="844937" y="4069779"/>
                    <a:pt x="854325" y="4086208"/>
                  </a:cubicBezTo>
                  <a:cubicBezTo>
                    <a:pt x="859019" y="4093249"/>
                    <a:pt x="863713" y="4097943"/>
                    <a:pt x="868407" y="4104984"/>
                  </a:cubicBezTo>
                  <a:cubicBezTo>
                    <a:pt x="877795" y="4116720"/>
                    <a:pt x="887184" y="4130802"/>
                    <a:pt x="896572" y="4142537"/>
                  </a:cubicBezTo>
                  <a:cubicBezTo>
                    <a:pt x="901266" y="4149578"/>
                    <a:pt x="905960" y="4154272"/>
                    <a:pt x="910654" y="4161313"/>
                  </a:cubicBezTo>
                  <a:cubicBezTo>
                    <a:pt x="920042" y="4173049"/>
                    <a:pt x="929430" y="4184784"/>
                    <a:pt x="936472" y="4196519"/>
                  </a:cubicBezTo>
                  <a:cubicBezTo>
                    <a:pt x="941166" y="4203560"/>
                    <a:pt x="945860" y="4208254"/>
                    <a:pt x="950554" y="4215296"/>
                  </a:cubicBezTo>
                  <a:cubicBezTo>
                    <a:pt x="959942" y="4227031"/>
                    <a:pt x="969330" y="4236419"/>
                    <a:pt x="976371" y="4248154"/>
                  </a:cubicBezTo>
                  <a:cubicBezTo>
                    <a:pt x="981065" y="4252848"/>
                    <a:pt x="985760" y="4259889"/>
                    <a:pt x="990454" y="4264584"/>
                  </a:cubicBezTo>
                  <a:cubicBezTo>
                    <a:pt x="995148" y="4269278"/>
                    <a:pt x="999842" y="4276319"/>
                    <a:pt x="1004536" y="4281013"/>
                  </a:cubicBezTo>
                  <a:cubicBezTo>
                    <a:pt x="1002189" y="4283360"/>
                    <a:pt x="1002189" y="4283360"/>
                    <a:pt x="999842" y="4285707"/>
                  </a:cubicBezTo>
                  <a:cubicBezTo>
                    <a:pt x="992801" y="4283360"/>
                    <a:pt x="988107" y="4278666"/>
                    <a:pt x="983412" y="4276319"/>
                  </a:cubicBezTo>
                  <a:cubicBezTo>
                    <a:pt x="971677" y="4269278"/>
                    <a:pt x="964636" y="4264584"/>
                    <a:pt x="955248" y="4259889"/>
                  </a:cubicBezTo>
                  <a:close/>
                  <a:moveTo>
                    <a:pt x="591456" y="3924262"/>
                  </a:moveTo>
                  <a:cubicBezTo>
                    <a:pt x="584415" y="3914873"/>
                    <a:pt x="577373" y="3905485"/>
                    <a:pt x="570332" y="3896097"/>
                  </a:cubicBezTo>
                  <a:cubicBezTo>
                    <a:pt x="563291" y="3886709"/>
                    <a:pt x="556250" y="3877321"/>
                    <a:pt x="546862" y="3867932"/>
                  </a:cubicBezTo>
                  <a:cubicBezTo>
                    <a:pt x="539821" y="3858544"/>
                    <a:pt x="532780" y="3849156"/>
                    <a:pt x="525738" y="3839768"/>
                  </a:cubicBezTo>
                  <a:cubicBezTo>
                    <a:pt x="518697" y="3830380"/>
                    <a:pt x="511656" y="3820992"/>
                    <a:pt x="504615" y="3809256"/>
                  </a:cubicBezTo>
                  <a:cubicBezTo>
                    <a:pt x="497574" y="3799868"/>
                    <a:pt x="490533" y="3790480"/>
                    <a:pt x="483492" y="3778745"/>
                  </a:cubicBezTo>
                  <a:cubicBezTo>
                    <a:pt x="476450" y="3769357"/>
                    <a:pt x="469409" y="3757621"/>
                    <a:pt x="462368" y="3748233"/>
                  </a:cubicBezTo>
                  <a:cubicBezTo>
                    <a:pt x="455327" y="3738845"/>
                    <a:pt x="448286" y="3727110"/>
                    <a:pt x="443592" y="3717722"/>
                  </a:cubicBezTo>
                  <a:cubicBezTo>
                    <a:pt x="436551" y="3708333"/>
                    <a:pt x="429509" y="3696598"/>
                    <a:pt x="424815" y="3687210"/>
                  </a:cubicBezTo>
                  <a:cubicBezTo>
                    <a:pt x="417774" y="3677822"/>
                    <a:pt x="413080" y="3666087"/>
                    <a:pt x="406039" y="3656698"/>
                  </a:cubicBezTo>
                  <a:cubicBezTo>
                    <a:pt x="398998" y="3647310"/>
                    <a:pt x="394304" y="3635575"/>
                    <a:pt x="387263" y="3626187"/>
                  </a:cubicBezTo>
                  <a:cubicBezTo>
                    <a:pt x="380222" y="3616799"/>
                    <a:pt x="375527" y="3605063"/>
                    <a:pt x="368486" y="3595675"/>
                  </a:cubicBezTo>
                  <a:cubicBezTo>
                    <a:pt x="361445" y="3586287"/>
                    <a:pt x="356751" y="3574552"/>
                    <a:pt x="349710" y="3565164"/>
                  </a:cubicBezTo>
                  <a:cubicBezTo>
                    <a:pt x="342669" y="3553428"/>
                    <a:pt x="337975" y="3544040"/>
                    <a:pt x="333281" y="3532305"/>
                  </a:cubicBezTo>
                  <a:cubicBezTo>
                    <a:pt x="328587" y="3525264"/>
                    <a:pt x="326239" y="3518223"/>
                    <a:pt x="321545" y="3511182"/>
                  </a:cubicBezTo>
                  <a:cubicBezTo>
                    <a:pt x="321545" y="3511182"/>
                    <a:pt x="321545" y="3511182"/>
                    <a:pt x="321545" y="3511182"/>
                  </a:cubicBezTo>
                  <a:cubicBezTo>
                    <a:pt x="323892" y="3515876"/>
                    <a:pt x="328587" y="3520570"/>
                    <a:pt x="330934" y="3525264"/>
                  </a:cubicBezTo>
                  <a:cubicBezTo>
                    <a:pt x="335628" y="3532305"/>
                    <a:pt x="340322" y="3539346"/>
                    <a:pt x="347363" y="3546387"/>
                  </a:cubicBezTo>
                  <a:cubicBezTo>
                    <a:pt x="354404" y="3553428"/>
                    <a:pt x="359098" y="3562816"/>
                    <a:pt x="366139" y="3569858"/>
                  </a:cubicBezTo>
                  <a:cubicBezTo>
                    <a:pt x="370833" y="3576899"/>
                    <a:pt x="377874" y="3583940"/>
                    <a:pt x="382569" y="3588634"/>
                  </a:cubicBezTo>
                  <a:cubicBezTo>
                    <a:pt x="389610" y="3595675"/>
                    <a:pt x="396651" y="3602716"/>
                    <a:pt x="403692" y="3612105"/>
                  </a:cubicBezTo>
                  <a:cubicBezTo>
                    <a:pt x="408386" y="3619146"/>
                    <a:pt x="415427" y="3623840"/>
                    <a:pt x="420121" y="3630881"/>
                  </a:cubicBezTo>
                  <a:cubicBezTo>
                    <a:pt x="427162" y="3637922"/>
                    <a:pt x="434204" y="3644963"/>
                    <a:pt x="443592" y="3652004"/>
                  </a:cubicBezTo>
                  <a:cubicBezTo>
                    <a:pt x="450633" y="3656698"/>
                    <a:pt x="455327" y="3663740"/>
                    <a:pt x="462368" y="3668434"/>
                  </a:cubicBezTo>
                  <a:cubicBezTo>
                    <a:pt x="469409" y="3675475"/>
                    <a:pt x="478797" y="3682516"/>
                    <a:pt x="485839" y="3689557"/>
                  </a:cubicBezTo>
                  <a:cubicBezTo>
                    <a:pt x="492880" y="3694251"/>
                    <a:pt x="497574" y="3698945"/>
                    <a:pt x="504615" y="3705986"/>
                  </a:cubicBezTo>
                  <a:cubicBezTo>
                    <a:pt x="514003" y="3713028"/>
                    <a:pt x="523391" y="3720068"/>
                    <a:pt x="530433" y="3727110"/>
                  </a:cubicBezTo>
                  <a:cubicBezTo>
                    <a:pt x="537474" y="3731804"/>
                    <a:pt x="542168" y="3736498"/>
                    <a:pt x="549209" y="3741192"/>
                  </a:cubicBezTo>
                  <a:cubicBezTo>
                    <a:pt x="558597" y="3748233"/>
                    <a:pt x="570332" y="3755274"/>
                    <a:pt x="582068" y="3762315"/>
                  </a:cubicBezTo>
                  <a:cubicBezTo>
                    <a:pt x="586762" y="3764663"/>
                    <a:pt x="591456" y="3769357"/>
                    <a:pt x="596150" y="3771704"/>
                  </a:cubicBezTo>
                  <a:cubicBezTo>
                    <a:pt x="612579" y="3781092"/>
                    <a:pt x="626661" y="3790480"/>
                    <a:pt x="643091" y="3799868"/>
                  </a:cubicBezTo>
                  <a:cubicBezTo>
                    <a:pt x="647785" y="3802215"/>
                    <a:pt x="652479" y="3804562"/>
                    <a:pt x="657173" y="3806909"/>
                  </a:cubicBezTo>
                  <a:cubicBezTo>
                    <a:pt x="661867" y="3811604"/>
                    <a:pt x="664214" y="3813950"/>
                    <a:pt x="668908" y="3818645"/>
                  </a:cubicBezTo>
                  <a:cubicBezTo>
                    <a:pt x="666561" y="3823339"/>
                    <a:pt x="664214" y="3825686"/>
                    <a:pt x="664214" y="3832727"/>
                  </a:cubicBezTo>
                  <a:cubicBezTo>
                    <a:pt x="664214" y="3842115"/>
                    <a:pt x="668908" y="3849156"/>
                    <a:pt x="675949" y="3851503"/>
                  </a:cubicBezTo>
                  <a:cubicBezTo>
                    <a:pt x="675949" y="3853850"/>
                    <a:pt x="673602" y="3856197"/>
                    <a:pt x="673602" y="3858544"/>
                  </a:cubicBezTo>
                  <a:cubicBezTo>
                    <a:pt x="673602" y="3860891"/>
                    <a:pt x="671255" y="3863238"/>
                    <a:pt x="671255" y="3865586"/>
                  </a:cubicBezTo>
                  <a:cubicBezTo>
                    <a:pt x="668908" y="3867932"/>
                    <a:pt x="668908" y="3870280"/>
                    <a:pt x="666561" y="3872627"/>
                  </a:cubicBezTo>
                  <a:cubicBezTo>
                    <a:pt x="666561" y="3874974"/>
                    <a:pt x="664214" y="3877321"/>
                    <a:pt x="664214" y="3879668"/>
                  </a:cubicBezTo>
                  <a:cubicBezTo>
                    <a:pt x="664214" y="3882015"/>
                    <a:pt x="661867" y="3884362"/>
                    <a:pt x="661867" y="3886709"/>
                  </a:cubicBezTo>
                  <a:cubicBezTo>
                    <a:pt x="661867" y="3889056"/>
                    <a:pt x="659520" y="3891403"/>
                    <a:pt x="659520" y="3893750"/>
                  </a:cubicBezTo>
                  <a:cubicBezTo>
                    <a:pt x="659520" y="3896097"/>
                    <a:pt x="657173" y="3898444"/>
                    <a:pt x="657173" y="3900791"/>
                  </a:cubicBezTo>
                  <a:cubicBezTo>
                    <a:pt x="657173" y="3903138"/>
                    <a:pt x="654826" y="3905485"/>
                    <a:pt x="654826" y="3907832"/>
                  </a:cubicBezTo>
                  <a:cubicBezTo>
                    <a:pt x="654826" y="3910179"/>
                    <a:pt x="652479" y="3912527"/>
                    <a:pt x="652479" y="3912527"/>
                  </a:cubicBezTo>
                  <a:cubicBezTo>
                    <a:pt x="652479" y="3914873"/>
                    <a:pt x="650132" y="3917221"/>
                    <a:pt x="650132" y="3919567"/>
                  </a:cubicBezTo>
                  <a:cubicBezTo>
                    <a:pt x="650132" y="3921915"/>
                    <a:pt x="647785" y="3921915"/>
                    <a:pt x="647785" y="3924262"/>
                  </a:cubicBezTo>
                  <a:cubicBezTo>
                    <a:pt x="645438" y="3926609"/>
                    <a:pt x="645438" y="3928956"/>
                    <a:pt x="645438" y="3928956"/>
                  </a:cubicBezTo>
                  <a:cubicBezTo>
                    <a:pt x="645438" y="3931303"/>
                    <a:pt x="643091" y="3931303"/>
                    <a:pt x="643091" y="3933650"/>
                  </a:cubicBezTo>
                  <a:cubicBezTo>
                    <a:pt x="640744" y="3935997"/>
                    <a:pt x="640744" y="3935997"/>
                    <a:pt x="638397" y="3938344"/>
                  </a:cubicBezTo>
                  <a:cubicBezTo>
                    <a:pt x="638397" y="3940691"/>
                    <a:pt x="636050" y="3940691"/>
                    <a:pt x="636050" y="3940691"/>
                  </a:cubicBezTo>
                  <a:cubicBezTo>
                    <a:pt x="633703" y="3943038"/>
                    <a:pt x="633703" y="3943038"/>
                    <a:pt x="631355" y="3945385"/>
                  </a:cubicBezTo>
                  <a:cubicBezTo>
                    <a:pt x="631355" y="3945385"/>
                    <a:pt x="629008" y="3947732"/>
                    <a:pt x="629008" y="3947732"/>
                  </a:cubicBezTo>
                  <a:cubicBezTo>
                    <a:pt x="626661" y="3950079"/>
                    <a:pt x="626661" y="3950079"/>
                    <a:pt x="624314" y="3952426"/>
                  </a:cubicBezTo>
                  <a:cubicBezTo>
                    <a:pt x="624314" y="3952426"/>
                    <a:pt x="621967" y="3954773"/>
                    <a:pt x="621967" y="3954773"/>
                  </a:cubicBezTo>
                  <a:cubicBezTo>
                    <a:pt x="621967" y="3954773"/>
                    <a:pt x="619620" y="3957120"/>
                    <a:pt x="619620" y="3957120"/>
                  </a:cubicBezTo>
                  <a:cubicBezTo>
                    <a:pt x="619620" y="3954773"/>
                    <a:pt x="617273" y="3954773"/>
                    <a:pt x="617273" y="3952426"/>
                  </a:cubicBezTo>
                  <a:cubicBezTo>
                    <a:pt x="607885" y="3943038"/>
                    <a:pt x="598497" y="3933650"/>
                    <a:pt x="591456" y="3924262"/>
                  </a:cubicBezTo>
                  <a:close/>
                  <a:moveTo>
                    <a:pt x="274604" y="3400870"/>
                  </a:moveTo>
                  <a:cubicBezTo>
                    <a:pt x="267563" y="3384441"/>
                    <a:pt x="260522" y="3370359"/>
                    <a:pt x="255828" y="3353929"/>
                  </a:cubicBezTo>
                  <a:cubicBezTo>
                    <a:pt x="251134" y="3344541"/>
                    <a:pt x="248787" y="3335153"/>
                    <a:pt x="244093" y="3323418"/>
                  </a:cubicBezTo>
                  <a:cubicBezTo>
                    <a:pt x="239399" y="3309335"/>
                    <a:pt x="232358" y="3295253"/>
                    <a:pt x="227664" y="3281171"/>
                  </a:cubicBezTo>
                  <a:cubicBezTo>
                    <a:pt x="222969" y="3269436"/>
                    <a:pt x="220622" y="3260048"/>
                    <a:pt x="215928" y="3248312"/>
                  </a:cubicBezTo>
                  <a:cubicBezTo>
                    <a:pt x="211234" y="3234230"/>
                    <a:pt x="206540" y="3220148"/>
                    <a:pt x="201846" y="3208413"/>
                  </a:cubicBezTo>
                  <a:cubicBezTo>
                    <a:pt x="199499" y="3201371"/>
                    <a:pt x="197152" y="3191983"/>
                    <a:pt x="192458" y="3184942"/>
                  </a:cubicBezTo>
                  <a:cubicBezTo>
                    <a:pt x="192458" y="3184942"/>
                    <a:pt x="192458" y="3187289"/>
                    <a:pt x="192458" y="3187289"/>
                  </a:cubicBezTo>
                  <a:cubicBezTo>
                    <a:pt x="197152" y="3194330"/>
                    <a:pt x="199499" y="3203718"/>
                    <a:pt x="204193" y="3210759"/>
                  </a:cubicBezTo>
                  <a:cubicBezTo>
                    <a:pt x="208887" y="3220148"/>
                    <a:pt x="213581" y="3229536"/>
                    <a:pt x="218275" y="3236577"/>
                  </a:cubicBezTo>
                  <a:cubicBezTo>
                    <a:pt x="222969" y="3243618"/>
                    <a:pt x="227664" y="3253006"/>
                    <a:pt x="232358" y="3260048"/>
                  </a:cubicBezTo>
                  <a:cubicBezTo>
                    <a:pt x="237052" y="3269436"/>
                    <a:pt x="241746" y="3278824"/>
                    <a:pt x="248787" y="3288212"/>
                  </a:cubicBezTo>
                  <a:cubicBezTo>
                    <a:pt x="253481" y="3295253"/>
                    <a:pt x="258175" y="3304641"/>
                    <a:pt x="262869" y="3311683"/>
                  </a:cubicBezTo>
                  <a:cubicBezTo>
                    <a:pt x="267563" y="3321071"/>
                    <a:pt x="274604" y="3330459"/>
                    <a:pt x="279299" y="3339847"/>
                  </a:cubicBezTo>
                  <a:cubicBezTo>
                    <a:pt x="283993" y="3346888"/>
                    <a:pt x="288687" y="3356276"/>
                    <a:pt x="293381" y="3363318"/>
                  </a:cubicBezTo>
                  <a:cubicBezTo>
                    <a:pt x="298075" y="3372706"/>
                    <a:pt x="305116" y="3382094"/>
                    <a:pt x="312157" y="3391482"/>
                  </a:cubicBezTo>
                  <a:cubicBezTo>
                    <a:pt x="316851" y="3398523"/>
                    <a:pt x="321545" y="3405564"/>
                    <a:pt x="326239" y="3412606"/>
                  </a:cubicBezTo>
                  <a:cubicBezTo>
                    <a:pt x="333281" y="3421994"/>
                    <a:pt x="337975" y="3431382"/>
                    <a:pt x="345016" y="3440770"/>
                  </a:cubicBezTo>
                  <a:cubicBezTo>
                    <a:pt x="349710" y="3447811"/>
                    <a:pt x="354404" y="3454853"/>
                    <a:pt x="359098" y="3461893"/>
                  </a:cubicBezTo>
                  <a:cubicBezTo>
                    <a:pt x="366139" y="3471282"/>
                    <a:pt x="373180" y="3480670"/>
                    <a:pt x="380222" y="3490058"/>
                  </a:cubicBezTo>
                  <a:cubicBezTo>
                    <a:pt x="384916" y="3497099"/>
                    <a:pt x="389610" y="3504140"/>
                    <a:pt x="396651" y="3511182"/>
                  </a:cubicBezTo>
                  <a:cubicBezTo>
                    <a:pt x="403692" y="3520570"/>
                    <a:pt x="410733" y="3529958"/>
                    <a:pt x="417774" y="3539346"/>
                  </a:cubicBezTo>
                  <a:cubicBezTo>
                    <a:pt x="422468" y="3546387"/>
                    <a:pt x="427162" y="3553428"/>
                    <a:pt x="434204" y="3560470"/>
                  </a:cubicBezTo>
                  <a:cubicBezTo>
                    <a:pt x="441245" y="3569858"/>
                    <a:pt x="450633" y="3579246"/>
                    <a:pt x="457674" y="3588634"/>
                  </a:cubicBezTo>
                  <a:cubicBezTo>
                    <a:pt x="462368" y="3595675"/>
                    <a:pt x="469409" y="3602716"/>
                    <a:pt x="474103" y="3607411"/>
                  </a:cubicBezTo>
                  <a:cubicBezTo>
                    <a:pt x="481145" y="3616799"/>
                    <a:pt x="490533" y="3626187"/>
                    <a:pt x="497574" y="3635575"/>
                  </a:cubicBezTo>
                  <a:cubicBezTo>
                    <a:pt x="502268" y="3642616"/>
                    <a:pt x="509309" y="3647310"/>
                    <a:pt x="514003" y="3654351"/>
                  </a:cubicBezTo>
                  <a:cubicBezTo>
                    <a:pt x="523391" y="3663740"/>
                    <a:pt x="532780" y="3673128"/>
                    <a:pt x="539821" y="3682516"/>
                  </a:cubicBezTo>
                  <a:cubicBezTo>
                    <a:pt x="544515" y="3687210"/>
                    <a:pt x="549209" y="3694251"/>
                    <a:pt x="556250" y="3698945"/>
                  </a:cubicBezTo>
                  <a:cubicBezTo>
                    <a:pt x="565638" y="3708333"/>
                    <a:pt x="575026" y="3720068"/>
                    <a:pt x="586762" y="3729457"/>
                  </a:cubicBezTo>
                  <a:cubicBezTo>
                    <a:pt x="591456" y="3734151"/>
                    <a:pt x="596150" y="3738845"/>
                    <a:pt x="600844" y="3743539"/>
                  </a:cubicBezTo>
                  <a:cubicBezTo>
                    <a:pt x="612579" y="3755274"/>
                    <a:pt x="626661" y="3769357"/>
                    <a:pt x="638397" y="3781092"/>
                  </a:cubicBezTo>
                  <a:cubicBezTo>
                    <a:pt x="640744" y="3783439"/>
                    <a:pt x="643091" y="3785786"/>
                    <a:pt x="645438" y="3788133"/>
                  </a:cubicBezTo>
                  <a:cubicBezTo>
                    <a:pt x="650132" y="3792827"/>
                    <a:pt x="654826" y="3797521"/>
                    <a:pt x="659520" y="3802215"/>
                  </a:cubicBezTo>
                  <a:cubicBezTo>
                    <a:pt x="532780" y="3731804"/>
                    <a:pt x="417774" y="3633228"/>
                    <a:pt x="330934" y="3511182"/>
                  </a:cubicBezTo>
                  <a:cubicBezTo>
                    <a:pt x="335628" y="3506487"/>
                    <a:pt x="337975" y="3501793"/>
                    <a:pt x="337975" y="3494752"/>
                  </a:cubicBezTo>
                  <a:cubicBezTo>
                    <a:pt x="337975" y="3483017"/>
                    <a:pt x="328587" y="3473629"/>
                    <a:pt x="316851" y="3473629"/>
                  </a:cubicBezTo>
                  <a:cubicBezTo>
                    <a:pt x="314504" y="3473629"/>
                    <a:pt x="312157" y="3473629"/>
                    <a:pt x="309810" y="3475976"/>
                  </a:cubicBezTo>
                  <a:cubicBezTo>
                    <a:pt x="302769" y="3459547"/>
                    <a:pt x="293381" y="3440770"/>
                    <a:pt x="286340" y="3424341"/>
                  </a:cubicBezTo>
                  <a:cubicBezTo>
                    <a:pt x="279299" y="3417300"/>
                    <a:pt x="276951" y="3410258"/>
                    <a:pt x="274604" y="3400870"/>
                  </a:cubicBezTo>
                  <a:close/>
                  <a:moveTo>
                    <a:pt x="166640" y="3130960"/>
                  </a:moveTo>
                  <a:cubicBezTo>
                    <a:pt x="161946" y="3121572"/>
                    <a:pt x="157252" y="3112184"/>
                    <a:pt x="154905" y="3102796"/>
                  </a:cubicBezTo>
                  <a:cubicBezTo>
                    <a:pt x="152558" y="3095754"/>
                    <a:pt x="147864" y="3086366"/>
                    <a:pt x="145517" y="3079325"/>
                  </a:cubicBezTo>
                  <a:cubicBezTo>
                    <a:pt x="143170" y="3074631"/>
                    <a:pt x="140823" y="3069937"/>
                    <a:pt x="138476" y="3065243"/>
                  </a:cubicBezTo>
                  <a:cubicBezTo>
                    <a:pt x="138476" y="3065243"/>
                    <a:pt x="138476" y="3065243"/>
                    <a:pt x="138476" y="3065243"/>
                  </a:cubicBezTo>
                  <a:cubicBezTo>
                    <a:pt x="138476" y="3067590"/>
                    <a:pt x="140823" y="3067590"/>
                    <a:pt x="140823" y="3069937"/>
                  </a:cubicBezTo>
                  <a:cubicBezTo>
                    <a:pt x="143170" y="3074631"/>
                    <a:pt x="145517" y="3079325"/>
                    <a:pt x="150211" y="3084019"/>
                  </a:cubicBezTo>
                  <a:cubicBezTo>
                    <a:pt x="152558" y="3088713"/>
                    <a:pt x="154905" y="3091060"/>
                    <a:pt x="157252" y="3095754"/>
                  </a:cubicBezTo>
                  <a:cubicBezTo>
                    <a:pt x="161946" y="3107490"/>
                    <a:pt x="164293" y="3119225"/>
                    <a:pt x="168987" y="3130960"/>
                  </a:cubicBezTo>
                  <a:cubicBezTo>
                    <a:pt x="168987" y="3130960"/>
                    <a:pt x="168987" y="3130960"/>
                    <a:pt x="168987" y="3133307"/>
                  </a:cubicBezTo>
                  <a:cubicBezTo>
                    <a:pt x="171334" y="3142695"/>
                    <a:pt x="176028" y="3154431"/>
                    <a:pt x="178376" y="3163819"/>
                  </a:cubicBezTo>
                  <a:cubicBezTo>
                    <a:pt x="178376" y="3161472"/>
                    <a:pt x="176028" y="3161472"/>
                    <a:pt x="176028" y="3159125"/>
                  </a:cubicBezTo>
                  <a:cubicBezTo>
                    <a:pt x="173681" y="3147389"/>
                    <a:pt x="171334" y="3138001"/>
                    <a:pt x="166640" y="3130960"/>
                  </a:cubicBezTo>
                  <a:close/>
                  <a:moveTo>
                    <a:pt x="82147" y="2912685"/>
                  </a:moveTo>
                  <a:cubicBezTo>
                    <a:pt x="79800" y="2907991"/>
                    <a:pt x="79800" y="2900949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3397"/>
                    <a:pt x="68064" y="2858703"/>
                    <a:pt x="68064" y="2856356"/>
                  </a:cubicBezTo>
                  <a:cubicBezTo>
                    <a:pt x="68064" y="2856356"/>
                    <a:pt x="68064" y="2856356"/>
                    <a:pt x="68064" y="2856356"/>
                  </a:cubicBezTo>
                  <a:cubicBezTo>
                    <a:pt x="68064" y="2858703"/>
                    <a:pt x="70411" y="2861050"/>
                    <a:pt x="70411" y="2865744"/>
                  </a:cubicBezTo>
                  <a:cubicBezTo>
                    <a:pt x="72758" y="2875132"/>
                    <a:pt x="75105" y="2884520"/>
                    <a:pt x="77453" y="2893908"/>
                  </a:cubicBezTo>
                  <a:cubicBezTo>
                    <a:pt x="79800" y="2900949"/>
                    <a:pt x="79800" y="2905643"/>
                    <a:pt x="82147" y="2912685"/>
                  </a:cubicBezTo>
                  <a:cubicBezTo>
                    <a:pt x="84494" y="2922073"/>
                    <a:pt x="86841" y="2931461"/>
                    <a:pt x="91535" y="2940849"/>
                  </a:cubicBezTo>
                  <a:cubicBezTo>
                    <a:pt x="91535" y="2945543"/>
                    <a:pt x="93882" y="2947890"/>
                    <a:pt x="93882" y="2950237"/>
                  </a:cubicBezTo>
                  <a:cubicBezTo>
                    <a:pt x="93882" y="2947890"/>
                    <a:pt x="91535" y="2945543"/>
                    <a:pt x="91535" y="2943196"/>
                  </a:cubicBezTo>
                  <a:cubicBezTo>
                    <a:pt x="86841" y="2933808"/>
                    <a:pt x="84494" y="2924420"/>
                    <a:pt x="82147" y="2912685"/>
                  </a:cubicBezTo>
                  <a:close/>
                  <a:moveTo>
                    <a:pt x="44594" y="2774209"/>
                  </a:moveTo>
                  <a:cubicBezTo>
                    <a:pt x="44594" y="2774209"/>
                    <a:pt x="44594" y="2774209"/>
                    <a:pt x="44594" y="2774209"/>
                  </a:cubicBezTo>
                  <a:cubicBezTo>
                    <a:pt x="46941" y="2788291"/>
                    <a:pt x="49288" y="2802374"/>
                    <a:pt x="53982" y="2818803"/>
                  </a:cubicBezTo>
                  <a:cubicBezTo>
                    <a:pt x="53982" y="2823497"/>
                    <a:pt x="56329" y="2825844"/>
                    <a:pt x="56329" y="2830538"/>
                  </a:cubicBezTo>
                  <a:cubicBezTo>
                    <a:pt x="56329" y="2832885"/>
                    <a:pt x="58676" y="2835232"/>
                    <a:pt x="58676" y="2837579"/>
                  </a:cubicBezTo>
                  <a:cubicBezTo>
                    <a:pt x="56329" y="2832885"/>
                    <a:pt x="56329" y="2828191"/>
                    <a:pt x="53982" y="2825844"/>
                  </a:cubicBezTo>
                  <a:cubicBezTo>
                    <a:pt x="53982" y="2825844"/>
                    <a:pt x="53982" y="2823497"/>
                    <a:pt x="53982" y="2823497"/>
                  </a:cubicBezTo>
                  <a:cubicBezTo>
                    <a:pt x="53982" y="2818803"/>
                    <a:pt x="51635" y="2814109"/>
                    <a:pt x="51635" y="2809415"/>
                  </a:cubicBezTo>
                  <a:cubicBezTo>
                    <a:pt x="51635" y="2807068"/>
                    <a:pt x="51635" y="2802374"/>
                    <a:pt x="49288" y="2800026"/>
                  </a:cubicBezTo>
                  <a:cubicBezTo>
                    <a:pt x="46941" y="2790638"/>
                    <a:pt x="46941" y="2783597"/>
                    <a:pt x="44594" y="2774209"/>
                  </a:cubicBezTo>
                  <a:close/>
                  <a:moveTo>
                    <a:pt x="25818" y="2323576"/>
                  </a:moveTo>
                  <a:cubicBezTo>
                    <a:pt x="25818" y="2321229"/>
                    <a:pt x="25818" y="2318882"/>
                    <a:pt x="25818" y="2316535"/>
                  </a:cubicBezTo>
                  <a:cubicBezTo>
                    <a:pt x="30512" y="2316535"/>
                    <a:pt x="35206" y="2314188"/>
                    <a:pt x="37553" y="2311841"/>
                  </a:cubicBezTo>
                  <a:lnTo>
                    <a:pt x="37553" y="2311841"/>
                  </a:lnTo>
                  <a:cubicBezTo>
                    <a:pt x="37553" y="2314188"/>
                    <a:pt x="39900" y="2316535"/>
                    <a:pt x="39900" y="2318882"/>
                  </a:cubicBezTo>
                  <a:cubicBezTo>
                    <a:pt x="39900" y="2321229"/>
                    <a:pt x="42247" y="2321229"/>
                    <a:pt x="42247" y="2323576"/>
                  </a:cubicBezTo>
                  <a:cubicBezTo>
                    <a:pt x="42247" y="2325923"/>
                    <a:pt x="44594" y="2330617"/>
                    <a:pt x="44594" y="2332964"/>
                  </a:cubicBezTo>
                  <a:cubicBezTo>
                    <a:pt x="46941" y="2337658"/>
                    <a:pt x="46941" y="2340005"/>
                    <a:pt x="46941" y="2342352"/>
                  </a:cubicBezTo>
                  <a:cubicBezTo>
                    <a:pt x="46941" y="2347047"/>
                    <a:pt x="49288" y="2351741"/>
                    <a:pt x="49288" y="2354088"/>
                  </a:cubicBezTo>
                  <a:cubicBezTo>
                    <a:pt x="49288" y="2356435"/>
                    <a:pt x="49288" y="2358782"/>
                    <a:pt x="49288" y="2361129"/>
                  </a:cubicBezTo>
                  <a:cubicBezTo>
                    <a:pt x="49288" y="2365823"/>
                    <a:pt x="51635" y="2372864"/>
                    <a:pt x="51635" y="2377558"/>
                  </a:cubicBezTo>
                  <a:cubicBezTo>
                    <a:pt x="51635" y="2379905"/>
                    <a:pt x="51635" y="2382252"/>
                    <a:pt x="51635" y="2384599"/>
                  </a:cubicBezTo>
                  <a:cubicBezTo>
                    <a:pt x="51635" y="2391640"/>
                    <a:pt x="53982" y="2398681"/>
                    <a:pt x="53982" y="2405723"/>
                  </a:cubicBezTo>
                  <a:cubicBezTo>
                    <a:pt x="53982" y="2405723"/>
                    <a:pt x="53982" y="2408070"/>
                    <a:pt x="53982" y="2408070"/>
                  </a:cubicBezTo>
                  <a:cubicBezTo>
                    <a:pt x="53982" y="2417458"/>
                    <a:pt x="56329" y="2426846"/>
                    <a:pt x="56329" y="2436234"/>
                  </a:cubicBezTo>
                  <a:cubicBezTo>
                    <a:pt x="56329" y="2447969"/>
                    <a:pt x="58676" y="2459705"/>
                    <a:pt x="58676" y="2471440"/>
                  </a:cubicBezTo>
                  <a:cubicBezTo>
                    <a:pt x="58676" y="2473787"/>
                    <a:pt x="58676" y="2473787"/>
                    <a:pt x="58676" y="2476134"/>
                  </a:cubicBezTo>
                  <a:cubicBezTo>
                    <a:pt x="58676" y="2487869"/>
                    <a:pt x="61023" y="2501952"/>
                    <a:pt x="63370" y="2516034"/>
                  </a:cubicBezTo>
                  <a:cubicBezTo>
                    <a:pt x="63370" y="2516034"/>
                    <a:pt x="63370" y="2518381"/>
                    <a:pt x="63370" y="2518381"/>
                  </a:cubicBezTo>
                  <a:cubicBezTo>
                    <a:pt x="65717" y="2532463"/>
                    <a:pt x="65717" y="2546545"/>
                    <a:pt x="68064" y="2562975"/>
                  </a:cubicBezTo>
                  <a:cubicBezTo>
                    <a:pt x="68064" y="2562975"/>
                    <a:pt x="68064" y="2562975"/>
                    <a:pt x="68064" y="2562975"/>
                  </a:cubicBezTo>
                  <a:cubicBezTo>
                    <a:pt x="70411" y="2572363"/>
                    <a:pt x="70411" y="2581751"/>
                    <a:pt x="72758" y="2591139"/>
                  </a:cubicBezTo>
                  <a:cubicBezTo>
                    <a:pt x="63370" y="2593486"/>
                    <a:pt x="58676" y="2600527"/>
                    <a:pt x="56329" y="2607569"/>
                  </a:cubicBezTo>
                  <a:cubicBezTo>
                    <a:pt x="53982" y="2607569"/>
                    <a:pt x="51635" y="2605222"/>
                    <a:pt x="49288" y="2605222"/>
                  </a:cubicBezTo>
                  <a:cubicBezTo>
                    <a:pt x="51635" y="2602875"/>
                    <a:pt x="53982" y="2598180"/>
                    <a:pt x="53982" y="2593486"/>
                  </a:cubicBezTo>
                  <a:cubicBezTo>
                    <a:pt x="53982" y="2586445"/>
                    <a:pt x="49288" y="2579404"/>
                    <a:pt x="44594" y="2577057"/>
                  </a:cubicBezTo>
                  <a:cubicBezTo>
                    <a:pt x="44594" y="2577057"/>
                    <a:pt x="44594" y="2577057"/>
                    <a:pt x="44594" y="2574710"/>
                  </a:cubicBezTo>
                  <a:cubicBezTo>
                    <a:pt x="44594" y="2570016"/>
                    <a:pt x="42247" y="2567669"/>
                    <a:pt x="42247" y="2565322"/>
                  </a:cubicBezTo>
                  <a:cubicBezTo>
                    <a:pt x="42247" y="2565322"/>
                    <a:pt x="42247" y="2562975"/>
                    <a:pt x="42247" y="2562975"/>
                  </a:cubicBezTo>
                  <a:cubicBezTo>
                    <a:pt x="42247" y="2555934"/>
                    <a:pt x="37553" y="2548892"/>
                    <a:pt x="32859" y="2546545"/>
                  </a:cubicBezTo>
                  <a:cubicBezTo>
                    <a:pt x="32859" y="2546545"/>
                    <a:pt x="32859" y="2544198"/>
                    <a:pt x="32859" y="2544198"/>
                  </a:cubicBezTo>
                  <a:cubicBezTo>
                    <a:pt x="39900" y="2541851"/>
                    <a:pt x="42247" y="2534810"/>
                    <a:pt x="42247" y="2527769"/>
                  </a:cubicBezTo>
                  <a:cubicBezTo>
                    <a:pt x="42247" y="2518381"/>
                    <a:pt x="37553" y="2511340"/>
                    <a:pt x="30512" y="2508993"/>
                  </a:cubicBezTo>
                  <a:cubicBezTo>
                    <a:pt x="30512" y="2506646"/>
                    <a:pt x="30512" y="2504299"/>
                    <a:pt x="30512" y="2501952"/>
                  </a:cubicBezTo>
                  <a:cubicBezTo>
                    <a:pt x="37553" y="2499605"/>
                    <a:pt x="42247" y="2492563"/>
                    <a:pt x="42247" y="2483175"/>
                  </a:cubicBezTo>
                  <a:cubicBezTo>
                    <a:pt x="42247" y="2478481"/>
                    <a:pt x="39900" y="2473787"/>
                    <a:pt x="37553" y="2469093"/>
                  </a:cubicBezTo>
                  <a:cubicBezTo>
                    <a:pt x="37553" y="2469093"/>
                    <a:pt x="37553" y="2466746"/>
                    <a:pt x="37553" y="2466746"/>
                  </a:cubicBezTo>
                  <a:cubicBezTo>
                    <a:pt x="42247" y="2462052"/>
                    <a:pt x="44594" y="2457358"/>
                    <a:pt x="44594" y="2452664"/>
                  </a:cubicBezTo>
                  <a:cubicBezTo>
                    <a:pt x="44594" y="2443275"/>
                    <a:pt x="37553" y="2433887"/>
                    <a:pt x="28165" y="2433887"/>
                  </a:cubicBezTo>
                  <a:cubicBezTo>
                    <a:pt x="28165" y="2408070"/>
                    <a:pt x="25818" y="2384599"/>
                    <a:pt x="25818" y="2363476"/>
                  </a:cubicBezTo>
                  <a:cubicBezTo>
                    <a:pt x="35206" y="2361129"/>
                    <a:pt x="39900" y="2354088"/>
                    <a:pt x="39900" y="2344700"/>
                  </a:cubicBezTo>
                  <a:cubicBezTo>
                    <a:pt x="42247" y="2332964"/>
                    <a:pt x="35206" y="2325923"/>
                    <a:pt x="25818" y="2323576"/>
                  </a:cubicBezTo>
                  <a:close/>
                  <a:moveTo>
                    <a:pt x="35206" y="2274288"/>
                  </a:moveTo>
                  <a:cubicBezTo>
                    <a:pt x="35206" y="2274288"/>
                    <a:pt x="37553" y="2271941"/>
                    <a:pt x="37553" y="2271941"/>
                  </a:cubicBezTo>
                  <a:cubicBezTo>
                    <a:pt x="37553" y="2271941"/>
                    <a:pt x="39900" y="2269594"/>
                    <a:pt x="39900" y="2269594"/>
                  </a:cubicBezTo>
                  <a:cubicBezTo>
                    <a:pt x="39900" y="2269594"/>
                    <a:pt x="42247" y="2267247"/>
                    <a:pt x="42247" y="2267247"/>
                  </a:cubicBezTo>
                  <a:cubicBezTo>
                    <a:pt x="42247" y="2267247"/>
                    <a:pt x="44594" y="2264900"/>
                    <a:pt x="44594" y="2264900"/>
                  </a:cubicBezTo>
                  <a:cubicBezTo>
                    <a:pt x="44594" y="2264900"/>
                    <a:pt x="46941" y="2262553"/>
                    <a:pt x="46941" y="2262553"/>
                  </a:cubicBezTo>
                  <a:cubicBezTo>
                    <a:pt x="46941" y="2262553"/>
                    <a:pt x="49288" y="2262553"/>
                    <a:pt x="49288" y="2260206"/>
                  </a:cubicBezTo>
                  <a:cubicBezTo>
                    <a:pt x="51635" y="2260206"/>
                    <a:pt x="51635" y="2260206"/>
                    <a:pt x="53982" y="2257859"/>
                  </a:cubicBezTo>
                  <a:cubicBezTo>
                    <a:pt x="53982" y="2257859"/>
                    <a:pt x="56329" y="2257859"/>
                    <a:pt x="56329" y="2257859"/>
                  </a:cubicBezTo>
                  <a:cubicBezTo>
                    <a:pt x="58676" y="2257859"/>
                    <a:pt x="61023" y="2257859"/>
                    <a:pt x="63370" y="2257859"/>
                  </a:cubicBezTo>
                  <a:cubicBezTo>
                    <a:pt x="68064" y="2257859"/>
                    <a:pt x="70411" y="2257859"/>
                    <a:pt x="75105" y="2260206"/>
                  </a:cubicBezTo>
                  <a:cubicBezTo>
                    <a:pt x="72758" y="2262553"/>
                    <a:pt x="70411" y="2267247"/>
                    <a:pt x="70411" y="2269594"/>
                  </a:cubicBezTo>
                  <a:cubicBezTo>
                    <a:pt x="70411" y="2281329"/>
                    <a:pt x="79800" y="2290717"/>
                    <a:pt x="91535" y="2290717"/>
                  </a:cubicBezTo>
                  <a:cubicBezTo>
                    <a:pt x="96229" y="2290717"/>
                    <a:pt x="100923" y="2288370"/>
                    <a:pt x="105617" y="2286023"/>
                  </a:cubicBezTo>
                  <a:cubicBezTo>
                    <a:pt x="105617" y="2288370"/>
                    <a:pt x="107964" y="2288370"/>
                    <a:pt x="107964" y="2288370"/>
                  </a:cubicBezTo>
                  <a:cubicBezTo>
                    <a:pt x="107964" y="2288370"/>
                    <a:pt x="110311" y="2290717"/>
                    <a:pt x="110311" y="2290717"/>
                  </a:cubicBezTo>
                  <a:cubicBezTo>
                    <a:pt x="115005" y="2295411"/>
                    <a:pt x="119699" y="2302453"/>
                    <a:pt x="124393" y="2309494"/>
                  </a:cubicBezTo>
                  <a:cubicBezTo>
                    <a:pt x="124393" y="2309494"/>
                    <a:pt x="126741" y="2311841"/>
                    <a:pt x="126741" y="2314188"/>
                  </a:cubicBezTo>
                  <a:cubicBezTo>
                    <a:pt x="131435" y="2321229"/>
                    <a:pt x="136129" y="2328270"/>
                    <a:pt x="140823" y="2335311"/>
                  </a:cubicBezTo>
                  <a:cubicBezTo>
                    <a:pt x="140823" y="2335311"/>
                    <a:pt x="143170" y="2337658"/>
                    <a:pt x="143170" y="2337658"/>
                  </a:cubicBezTo>
                  <a:cubicBezTo>
                    <a:pt x="147864" y="2344700"/>
                    <a:pt x="152558" y="2354088"/>
                    <a:pt x="159599" y="2361129"/>
                  </a:cubicBezTo>
                  <a:cubicBezTo>
                    <a:pt x="161946" y="2363476"/>
                    <a:pt x="161946" y="2365823"/>
                    <a:pt x="164293" y="2368170"/>
                  </a:cubicBezTo>
                  <a:cubicBezTo>
                    <a:pt x="168987" y="2375211"/>
                    <a:pt x="173681" y="2382252"/>
                    <a:pt x="178376" y="2389293"/>
                  </a:cubicBezTo>
                  <a:cubicBezTo>
                    <a:pt x="180723" y="2393987"/>
                    <a:pt x="183070" y="2398681"/>
                    <a:pt x="185417" y="2401028"/>
                  </a:cubicBezTo>
                  <a:cubicBezTo>
                    <a:pt x="190111" y="2408070"/>
                    <a:pt x="192458" y="2415111"/>
                    <a:pt x="197152" y="2419805"/>
                  </a:cubicBezTo>
                  <a:cubicBezTo>
                    <a:pt x="206540" y="2436234"/>
                    <a:pt x="215928" y="2455011"/>
                    <a:pt x="227664" y="2473787"/>
                  </a:cubicBezTo>
                  <a:cubicBezTo>
                    <a:pt x="222969" y="2478481"/>
                    <a:pt x="218275" y="2483175"/>
                    <a:pt x="218275" y="2490216"/>
                  </a:cubicBezTo>
                  <a:cubicBezTo>
                    <a:pt x="218275" y="2494910"/>
                    <a:pt x="220622" y="2499605"/>
                    <a:pt x="222969" y="2504299"/>
                  </a:cubicBezTo>
                  <a:cubicBezTo>
                    <a:pt x="199499" y="2527769"/>
                    <a:pt x="178376" y="2546545"/>
                    <a:pt x="159599" y="2562975"/>
                  </a:cubicBezTo>
                  <a:cubicBezTo>
                    <a:pt x="157252" y="2565322"/>
                    <a:pt x="154905" y="2567669"/>
                    <a:pt x="152558" y="2570016"/>
                  </a:cubicBezTo>
                  <a:cubicBezTo>
                    <a:pt x="150211" y="2572363"/>
                    <a:pt x="145517" y="2574710"/>
                    <a:pt x="143170" y="2577057"/>
                  </a:cubicBezTo>
                  <a:cubicBezTo>
                    <a:pt x="140823" y="2579404"/>
                    <a:pt x="136129" y="2581751"/>
                    <a:pt x="133782" y="2584098"/>
                  </a:cubicBezTo>
                  <a:cubicBezTo>
                    <a:pt x="131435" y="2586445"/>
                    <a:pt x="129088" y="2586445"/>
                    <a:pt x="124393" y="2588792"/>
                  </a:cubicBezTo>
                  <a:cubicBezTo>
                    <a:pt x="122046" y="2591139"/>
                    <a:pt x="117352" y="2593486"/>
                    <a:pt x="115005" y="2593486"/>
                  </a:cubicBezTo>
                  <a:cubicBezTo>
                    <a:pt x="112658" y="2595833"/>
                    <a:pt x="110311" y="2595833"/>
                    <a:pt x="107964" y="2595833"/>
                  </a:cubicBezTo>
                  <a:cubicBezTo>
                    <a:pt x="105617" y="2595833"/>
                    <a:pt x="103270" y="2598180"/>
                    <a:pt x="100923" y="2598180"/>
                  </a:cubicBezTo>
                  <a:cubicBezTo>
                    <a:pt x="98576" y="2591139"/>
                    <a:pt x="91535" y="2584098"/>
                    <a:pt x="82147" y="2584098"/>
                  </a:cubicBezTo>
                  <a:cubicBezTo>
                    <a:pt x="82147" y="2584098"/>
                    <a:pt x="79800" y="2584098"/>
                    <a:pt x="79800" y="2584098"/>
                  </a:cubicBezTo>
                  <a:cubicBezTo>
                    <a:pt x="77453" y="2574710"/>
                    <a:pt x="77453" y="2565322"/>
                    <a:pt x="75105" y="2555934"/>
                  </a:cubicBezTo>
                  <a:cubicBezTo>
                    <a:pt x="75105" y="2555934"/>
                    <a:pt x="75105" y="2555934"/>
                    <a:pt x="75105" y="2553587"/>
                  </a:cubicBezTo>
                  <a:cubicBezTo>
                    <a:pt x="72758" y="2539504"/>
                    <a:pt x="70411" y="2523075"/>
                    <a:pt x="70411" y="2508993"/>
                  </a:cubicBezTo>
                  <a:cubicBezTo>
                    <a:pt x="70411" y="2508993"/>
                    <a:pt x="70411" y="2508993"/>
                    <a:pt x="70411" y="2506646"/>
                  </a:cubicBezTo>
                  <a:cubicBezTo>
                    <a:pt x="68064" y="2492563"/>
                    <a:pt x="68064" y="2478481"/>
                    <a:pt x="65717" y="2466746"/>
                  </a:cubicBezTo>
                  <a:cubicBezTo>
                    <a:pt x="65717" y="2466746"/>
                    <a:pt x="65717" y="2466746"/>
                    <a:pt x="65717" y="2466746"/>
                  </a:cubicBezTo>
                  <a:cubicBezTo>
                    <a:pt x="65717" y="2452664"/>
                    <a:pt x="63370" y="2440928"/>
                    <a:pt x="63370" y="2429193"/>
                  </a:cubicBezTo>
                  <a:cubicBezTo>
                    <a:pt x="61023" y="2412764"/>
                    <a:pt x="61023" y="2398681"/>
                    <a:pt x="58676" y="2384599"/>
                  </a:cubicBezTo>
                  <a:cubicBezTo>
                    <a:pt x="58676" y="2382252"/>
                    <a:pt x="58676" y="2377558"/>
                    <a:pt x="58676" y="2375211"/>
                  </a:cubicBezTo>
                  <a:cubicBezTo>
                    <a:pt x="58676" y="2370517"/>
                    <a:pt x="58676" y="2368170"/>
                    <a:pt x="56329" y="2363476"/>
                  </a:cubicBezTo>
                  <a:cubicBezTo>
                    <a:pt x="56329" y="2358782"/>
                    <a:pt x="56329" y="2356435"/>
                    <a:pt x="53982" y="2351741"/>
                  </a:cubicBezTo>
                  <a:cubicBezTo>
                    <a:pt x="53982" y="2349394"/>
                    <a:pt x="53982" y="2344700"/>
                    <a:pt x="51635" y="2342352"/>
                  </a:cubicBezTo>
                  <a:cubicBezTo>
                    <a:pt x="51635" y="2340005"/>
                    <a:pt x="51635" y="2335311"/>
                    <a:pt x="49288" y="2332964"/>
                  </a:cubicBezTo>
                  <a:cubicBezTo>
                    <a:pt x="49288" y="2337658"/>
                    <a:pt x="46941" y="2335311"/>
                    <a:pt x="46941" y="2332964"/>
                  </a:cubicBezTo>
                  <a:cubicBezTo>
                    <a:pt x="46941" y="2330617"/>
                    <a:pt x="44594" y="2325923"/>
                    <a:pt x="44594" y="2323576"/>
                  </a:cubicBezTo>
                  <a:cubicBezTo>
                    <a:pt x="44594" y="2321229"/>
                    <a:pt x="42247" y="2318882"/>
                    <a:pt x="42247" y="2316535"/>
                  </a:cubicBezTo>
                  <a:cubicBezTo>
                    <a:pt x="42247" y="2314188"/>
                    <a:pt x="39900" y="2311841"/>
                    <a:pt x="39900" y="2309494"/>
                  </a:cubicBezTo>
                  <a:cubicBezTo>
                    <a:pt x="44594" y="2307147"/>
                    <a:pt x="46941" y="2302453"/>
                    <a:pt x="46941" y="2297759"/>
                  </a:cubicBezTo>
                  <a:cubicBezTo>
                    <a:pt x="46941" y="2288370"/>
                    <a:pt x="42247" y="2281329"/>
                    <a:pt x="32859" y="2278982"/>
                  </a:cubicBezTo>
                  <a:cubicBezTo>
                    <a:pt x="32859" y="2278982"/>
                    <a:pt x="32859" y="2278982"/>
                    <a:pt x="32859" y="2278982"/>
                  </a:cubicBezTo>
                  <a:cubicBezTo>
                    <a:pt x="35206" y="2276635"/>
                    <a:pt x="35206" y="2276635"/>
                    <a:pt x="35206" y="2274288"/>
                  </a:cubicBezTo>
                  <a:close/>
                  <a:moveTo>
                    <a:pt x="241746" y="2443275"/>
                  </a:moveTo>
                  <a:cubicBezTo>
                    <a:pt x="241746" y="2431540"/>
                    <a:pt x="244093" y="2417458"/>
                    <a:pt x="246440" y="2405723"/>
                  </a:cubicBezTo>
                  <a:cubicBezTo>
                    <a:pt x="246440" y="2403376"/>
                    <a:pt x="246440" y="2401028"/>
                    <a:pt x="246440" y="2398681"/>
                  </a:cubicBezTo>
                  <a:cubicBezTo>
                    <a:pt x="246440" y="2386946"/>
                    <a:pt x="248787" y="2375211"/>
                    <a:pt x="251134" y="2361129"/>
                  </a:cubicBezTo>
                  <a:cubicBezTo>
                    <a:pt x="251134" y="2356435"/>
                    <a:pt x="251134" y="2354088"/>
                    <a:pt x="251134" y="2349394"/>
                  </a:cubicBezTo>
                  <a:cubicBezTo>
                    <a:pt x="251134" y="2337658"/>
                    <a:pt x="253481" y="2325923"/>
                    <a:pt x="253481" y="2314188"/>
                  </a:cubicBezTo>
                  <a:cubicBezTo>
                    <a:pt x="253481" y="2309494"/>
                    <a:pt x="253481" y="2304800"/>
                    <a:pt x="255828" y="2300106"/>
                  </a:cubicBezTo>
                  <a:cubicBezTo>
                    <a:pt x="258175" y="2290717"/>
                    <a:pt x="258175" y="2278982"/>
                    <a:pt x="260522" y="2267247"/>
                  </a:cubicBezTo>
                  <a:cubicBezTo>
                    <a:pt x="260522" y="2260206"/>
                    <a:pt x="262869" y="2255512"/>
                    <a:pt x="262869" y="2248470"/>
                  </a:cubicBezTo>
                  <a:cubicBezTo>
                    <a:pt x="262869" y="2239082"/>
                    <a:pt x="265216" y="2227347"/>
                    <a:pt x="265216" y="2217959"/>
                  </a:cubicBezTo>
                  <a:cubicBezTo>
                    <a:pt x="265216" y="2210918"/>
                    <a:pt x="267563" y="2201530"/>
                    <a:pt x="267563" y="2194489"/>
                  </a:cubicBezTo>
                  <a:cubicBezTo>
                    <a:pt x="267563" y="2185100"/>
                    <a:pt x="269910" y="2175712"/>
                    <a:pt x="269910" y="2166324"/>
                  </a:cubicBezTo>
                  <a:cubicBezTo>
                    <a:pt x="269910" y="2156936"/>
                    <a:pt x="272257" y="2147548"/>
                    <a:pt x="272257" y="2138159"/>
                  </a:cubicBezTo>
                  <a:cubicBezTo>
                    <a:pt x="272257" y="2131118"/>
                    <a:pt x="274604" y="2121730"/>
                    <a:pt x="274604" y="2114689"/>
                  </a:cubicBezTo>
                  <a:cubicBezTo>
                    <a:pt x="276951" y="2102954"/>
                    <a:pt x="276951" y="2091218"/>
                    <a:pt x="279299" y="2081830"/>
                  </a:cubicBezTo>
                  <a:cubicBezTo>
                    <a:pt x="279299" y="2074789"/>
                    <a:pt x="281646" y="2070095"/>
                    <a:pt x="281646" y="2063054"/>
                  </a:cubicBezTo>
                  <a:cubicBezTo>
                    <a:pt x="283993" y="2048971"/>
                    <a:pt x="283993" y="2037236"/>
                    <a:pt x="286340" y="2023154"/>
                  </a:cubicBezTo>
                  <a:cubicBezTo>
                    <a:pt x="286340" y="2018460"/>
                    <a:pt x="288687" y="2013766"/>
                    <a:pt x="288687" y="2009072"/>
                  </a:cubicBezTo>
                  <a:cubicBezTo>
                    <a:pt x="291034" y="1994990"/>
                    <a:pt x="293381" y="1978560"/>
                    <a:pt x="293381" y="1964478"/>
                  </a:cubicBezTo>
                  <a:cubicBezTo>
                    <a:pt x="293381" y="1962131"/>
                    <a:pt x="293381" y="1957437"/>
                    <a:pt x="295728" y="1955090"/>
                  </a:cubicBezTo>
                  <a:cubicBezTo>
                    <a:pt x="298075" y="1936313"/>
                    <a:pt x="300422" y="1919884"/>
                    <a:pt x="302769" y="1901108"/>
                  </a:cubicBezTo>
                  <a:cubicBezTo>
                    <a:pt x="302769" y="1901108"/>
                    <a:pt x="302769" y="1898761"/>
                    <a:pt x="302769" y="1898761"/>
                  </a:cubicBezTo>
                  <a:cubicBezTo>
                    <a:pt x="302769" y="1889372"/>
                    <a:pt x="305116" y="1882331"/>
                    <a:pt x="305116" y="1872943"/>
                  </a:cubicBezTo>
                  <a:cubicBezTo>
                    <a:pt x="309810" y="1868249"/>
                    <a:pt x="312157" y="1863555"/>
                    <a:pt x="312157" y="1858861"/>
                  </a:cubicBezTo>
                  <a:cubicBezTo>
                    <a:pt x="312157" y="1854167"/>
                    <a:pt x="309810" y="1851820"/>
                    <a:pt x="309810" y="1849473"/>
                  </a:cubicBezTo>
                  <a:cubicBezTo>
                    <a:pt x="309810" y="1847126"/>
                    <a:pt x="309810" y="1842432"/>
                    <a:pt x="312157" y="1840084"/>
                  </a:cubicBezTo>
                  <a:cubicBezTo>
                    <a:pt x="349710" y="1795491"/>
                    <a:pt x="389610" y="1753244"/>
                    <a:pt x="431857" y="1713344"/>
                  </a:cubicBezTo>
                  <a:cubicBezTo>
                    <a:pt x="434204" y="1713344"/>
                    <a:pt x="434204" y="1715691"/>
                    <a:pt x="436551" y="1715691"/>
                  </a:cubicBezTo>
                  <a:cubicBezTo>
                    <a:pt x="434204" y="1718038"/>
                    <a:pt x="434204" y="1722732"/>
                    <a:pt x="434204" y="1725079"/>
                  </a:cubicBezTo>
                  <a:cubicBezTo>
                    <a:pt x="434204" y="1734467"/>
                    <a:pt x="438898" y="1741508"/>
                    <a:pt x="448286" y="1743855"/>
                  </a:cubicBezTo>
                  <a:cubicBezTo>
                    <a:pt x="443592" y="1757938"/>
                    <a:pt x="441245" y="1772020"/>
                    <a:pt x="436551" y="1783755"/>
                  </a:cubicBezTo>
                  <a:cubicBezTo>
                    <a:pt x="434204" y="1790796"/>
                    <a:pt x="431857" y="1797838"/>
                    <a:pt x="429509" y="1802532"/>
                  </a:cubicBezTo>
                  <a:cubicBezTo>
                    <a:pt x="427162" y="1807226"/>
                    <a:pt x="427162" y="1811920"/>
                    <a:pt x="424815" y="1818961"/>
                  </a:cubicBezTo>
                  <a:cubicBezTo>
                    <a:pt x="373180" y="1997337"/>
                    <a:pt x="326239" y="2168671"/>
                    <a:pt x="283993" y="2321229"/>
                  </a:cubicBezTo>
                  <a:cubicBezTo>
                    <a:pt x="276951" y="2344700"/>
                    <a:pt x="272257" y="2365823"/>
                    <a:pt x="265216" y="2389293"/>
                  </a:cubicBezTo>
                  <a:cubicBezTo>
                    <a:pt x="262869" y="2396334"/>
                    <a:pt x="260522" y="2403376"/>
                    <a:pt x="260522" y="2410417"/>
                  </a:cubicBezTo>
                  <a:cubicBezTo>
                    <a:pt x="260522" y="2415111"/>
                    <a:pt x="258175" y="2417458"/>
                    <a:pt x="258175" y="2422152"/>
                  </a:cubicBezTo>
                  <a:cubicBezTo>
                    <a:pt x="255828" y="2431540"/>
                    <a:pt x="253481" y="2443275"/>
                    <a:pt x="248787" y="2452664"/>
                  </a:cubicBezTo>
                  <a:cubicBezTo>
                    <a:pt x="248787" y="2457358"/>
                    <a:pt x="246440" y="2459705"/>
                    <a:pt x="246440" y="2464399"/>
                  </a:cubicBezTo>
                  <a:cubicBezTo>
                    <a:pt x="244093" y="2469093"/>
                    <a:pt x="244093" y="2473787"/>
                    <a:pt x="241746" y="2478481"/>
                  </a:cubicBezTo>
                  <a:cubicBezTo>
                    <a:pt x="241746" y="2478481"/>
                    <a:pt x="241746" y="2478481"/>
                    <a:pt x="239399" y="2478481"/>
                  </a:cubicBezTo>
                  <a:cubicBezTo>
                    <a:pt x="239399" y="2469093"/>
                    <a:pt x="241746" y="2459705"/>
                    <a:pt x="241746" y="2450317"/>
                  </a:cubicBezTo>
                  <a:cubicBezTo>
                    <a:pt x="241746" y="2445622"/>
                    <a:pt x="241746" y="2443275"/>
                    <a:pt x="241746" y="2443275"/>
                  </a:cubicBezTo>
                  <a:close/>
                  <a:moveTo>
                    <a:pt x="307463" y="1842432"/>
                  </a:moveTo>
                  <a:cubicBezTo>
                    <a:pt x="307463" y="1842432"/>
                    <a:pt x="309810" y="1840084"/>
                    <a:pt x="309810" y="1840084"/>
                  </a:cubicBezTo>
                  <a:cubicBezTo>
                    <a:pt x="309810" y="1840084"/>
                    <a:pt x="309810" y="1842432"/>
                    <a:pt x="307463" y="1842432"/>
                  </a:cubicBezTo>
                  <a:cubicBezTo>
                    <a:pt x="309810" y="1842432"/>
                    <a:pt x="307463" y="1842432"/>
                    <a:pt x="307463" y="1842432"/>
                  </a:cubicBezTo>
                  <a:close/>
                  <a:moveTo>
                    <a:pt x="206540" y="1844779"/>
                  </a:moveTo>
                  <a:cubicBezTo>
                    <a:pt x="208887" y="1840084"/>
                    <a:pt x="213581" y="1835390"/>
                    <a:pt x="215928" y="1830696"/>
                  </a:cubicBezTo>
                  <a:cubicBezTo>
                    <a:pt x="222969" y="1821308"/>
                    <a:pt x="230011" y="1811920"/>
                    <a:pt x="237052" y="1802532"/>
                  </a:cubicBezTo>
                  <a:cubicBezTo>
                    <a:pt x="239399" y="1797838"/>
                    <a:pt x="241746" y="1795491"/>
                    <a:pt x="244093" y="1790796"/>
                  </a:cubicBezTo>
                  <a:cubicBezTo>
                    <a:pt x="251134" y="1781408"/>
                    <a:pt x="258175" y="1772020"/>
                    <a:pt x="265216" y="1760285"/>
                  </a:cubicBezTo>
                  <a:cubicBezTo>
                    <a:pt x="267563" y="1764979"/>
                    <a:pt x="269910" y="1772020"/>
                    <a:pt x="269910" y="1776714"/>
                  </a:cubicBezTo>
                  <a:cubicBezTo>
                    <a:pt x="269910" y="1779061"/>
                    <a:pt x="272257" y="1781408"/>
                    <a:pt x="272257" y="1783755"/>
                  </a:cubicBezTo>
                  <a:cubicBezTo>
                    <a:pt x="274604" y="1788449"/>
                    <a:pt x="274604" y="1795491"/>
                    <a:pt x="276951" y="1800185"/>
                  </a:cubicBezTo>
                  <a:cubicBezTo>
                    <a:pt x="276951" y="1802532"/>
                    <a:pt x="279299" y="1807226"/>
                    <a:pt x="279299" y="1811920"/>
                  </a:cubicBezTo>
                  <a:cubicBezTo>
                    <a:pt x="281646" y="1816614"/>
                    <a:pt x="281646" y="1821308"/>
                    <a:pt x="283993" y="1828349"/>
                  </a:cubicBezTo>
                  <a:cubicBezTo>
                    <a:pt x="283993" y="1830696"/>
                    <a:pt x="286340" y="1835390"/>
                    <a:pt x="286340" y="1840084"/>
                  </a:cubicBezTo>
                  <a:cubicBezTo>
                    <a:pt x="281646" y="1842432"/>
                    <a:pt x="276951" y="1844779"/>
                    <a:pt x="274604" y="1849473"/>
                  </a:cubicBezTo>
                  <a:cubicBezTo>
                    <a:pt x="265216" y="1844779"/>
                    <a:pt x="253481" y="1842432"/>
                    <a:pt x="241746" y="1842432"/>
                  </a:cubicBezTo>
                  <a:cubicBezTo>
                    <a:pt x="227664" y="1842432"/>
                    <a:pt x="213581" y="1844779"/>
                    <a:pt x="201846" y="1851820"/>
                  </a:cubicBezTo>
                  <a:cubicBezTo>
                    <a:pt x="204193" y="1847126"/>
                    <a:pt x="206540" y="1844779"/>
                    <a:pt x="206540" y="1844779"/>
                  </a:cubicBezTo>
                  <a:close/>
                  <a:moveTo>
                    <a:pt x="241746" y="1725079"/>
                  </a:moveTo>
                  <a:cubicBezTo>
                    <a:pt x="234705" y="1729773"/>
                    <a:pt x="230011" y="1736814"/>
                    <a:pt x="222969" y="1741508"/>
                  </a:cubicBezTo>
                  <a:cubicBezTo>
                    <a:pt x="222969" y="1741508"/>
                    <a:pt x="220622" y="1743855"/>
                    <a:pt x="218275" y="1743855"/>
                  </a:cubicBezTo>
                  <a:cubicBezTo>
                    <a:pt x="211234" y="1750897"/>
                    <a:pt x="206540" y="1757938"/>
                    <a:pt x="199499" y="1762632"/>
                  </a:cubicBezTo>
                  <a:cubicBezTo>
                    <a:pt x="199499" y="1762632"/>
                    <a:pt x="199499" y="1762632"/>
                    <a:pt x="197152" y="1764979"/>
                  </a:cubicBezTo>
                  <a:cubicBezTo>
                    <a:pt x="192458" y="1774367"/>
                    <a:pt x="187764" y="1781408"/>
                    <a:pt x="180723" y="1788449"/>
                  </a:cubicBezTo>
                  <a:cubicBezTo>
                    <a:pt x="180723" y="1788449"/>
                    <a:pt x="180723" y="1788449"/>
                    <a:pt x="178376" y="1790796"/>
                  </a:cubicBezTo>
                  <a:cubicBezTo>
                    <a:pt x="171334" y="1797838"/>
                    <a:pt x="166640" y="1807226"/>
                    <a:pt x="159599" y="1816614"/>
                  </a:cubicBezTo>
                  <a:cubicBezTo>
                    <a:pt x="154905" y="1823655"/>
                    <a:pt x="147864" y="1833043"/>
                    <a:pt x="143170" y="1840084"/>
                  </a:cubicBezTo>
                  <a:cubicBezTo>
                    <a:pt x="143170" y="1842432"/>
                    <a:pt x="140823" y="1844779"/>
                    <a:pt x="140823" y="1847126"/>
                  </a:cubicBezTo>
                  <a:cubicBezTo>
                    <a:pt x="136129" y="1851820"/>
                    <a:pt x="133782" y="1858861"/>
                    <a:pt x="131435" y="1863555"/>
                  </a:cubicBezTo>
                  <a:cubicBezTo>
                    <a:pt x="131435" y="1863555"/>
                    <a:pt x="131435" y="1863555"/>
                    <a:pt x="131435" y="1863555"/>
                  </a:cubicBezTo>
                  <a:cubicBezTo>
                    <a:pt x="131435" y="1861208"/>
                    <a:pt x="133782" y="1858861"/>
                    <a:pt x="133782" y="1856514"/>
                  </a:cubicBezTo>
                  <a:cubicBezTo>
                    <a:pt x="136129" y="1849473"/>
                    <a:pt x="140823" y="1840084"/>
                    <a:pt x="143170" y="1833043"/>
                  </a:cubicBezTo>
                  <a:cubicBezTo>
                    <a:pt x="145517" y="1828349"/>
                    <a:pt x="147864" y="1821308"/>
                    <a:pt x="150211" y="1816614"/>
                  </a:cubicBezTo>
                  <a:cubicBezTo>
                    <a:pt x="154905" y="1809573"/>
                    <a:pt x="157252" y="1802532"/>
                    <a:pt x="161946" y="1795491"/>
                  </a:cubicBezTo>
                  <a:cubicBezTo>
                    <a:pt x="164293" y="1790796"/>
                    <a:pt x="166640" y="1786102"/>
                    <a:pt x="168987" y="1779061"/>
                  </a:cubicBezTo>
                  <a:cubicBezTo>
                    <a:pt x="173681" y="1772020"/>
                    <a:pt x="178376" y="1764979"/>
                    <a:pt x="183070" y="1757938"/>
                  </a:cubicBezTo>
                  <a:cubicBezTo>
                    <a:pt x="185417" y="1755591"/>
                    <a:pt x="187764" y="1750897"/>
                    <a:pt x="190111" y="1746203"/>
                  </a:cubicBezTo>
                  <a:cubicBezTo>
                    <a:pt x="194805" y="1739161"/>
                    <a:pt x="201846" y="1729773"/>
                    <a:pt x="206540" y="1722732"/>
                  </a:cubicBezTo>
                  <a:cubicBezTo>
                    <a:pt x="208887" y="1720385"/>
                    <a:pt x="211234" y="1715691"/>
                    <a:pt x="213581" y="1713344"/>
                  </a:cubicBezTo>
                  <a:cubicBezTo>
                    <a:pt x="218275" y="1708650"/>
                    <a:pt x="220622" y="1703956"/>
                    <a:pt x="225316" y="1699262"/>
                  </a:cubicBezTo>
                  <a:cubicBezTo>
                    <a:pt x="227664" y="1701609"/>
                    <a:pt x="232358" y="1703956"/>
                    <a:pt x="234705" y="1703956"/>
                  </a:cubicBezTo>
                  <a:cubicBezTo>
                    <a:pt x="237052" y="1703956"/>
                    <a:pt x="239399" y="1703956"/>
                    <a:pt x="241746" y="1701609"/>
                  </a:cubicBezTo>
                  <a:cubicBezTo>
                    <a:pt x="244093" y="1703956"/>
                    <a:pt x="244093" y="1706303"/>
                    <a:pt x="246440" y="1710997"/>
                  </a:cubicBezTo>
                  <a:cubicBezTo>
                    <a:pt x="246440" y="1713344"/>
                    <a:pt x="248787" y="1713344"/>
                    <a:pt x="248787" y="1715691"/>
                  </a:cubicBezTo>
                  <a:cubicBezTo>
                    <a:pt x="248787" y="1715691"/>
                    <a:pt x="248787" y="1718038"/>
                    <a:pt x="248787" y="1718038"/>
                  </a:cubicBezTo>
                  <a:cubicBezTo>
                    <a:pt x="246440" y="1720385"/>
                    <a:pt x="246440" y="1720385"/>
                    <a:pt x="244093" y="1720385"/>
                  </a:cubicBezTo>
                  <a:cubicBezTo>
                    <a:pt x="246440" y="1722732"/>
                    <a:pt x="244093" y="1725079"/>
                    <a:pt x="241746" y="1725079"/>
                  </a:cubicBezTo>
                  <a:close/>
                  <a:moveTo>
                    <a:pt x="105617" y="1917537"/>
                  </a:moveTo>
                  <a:cubicBezTo>
                    <a:pt x="103270" y="1924578"/>
                    <a:pt x="100923" y="1933966"/>
                    <a:pt x="96229" y="1943354"/>
                  </a:cubicBezTo>
                  <a:cubicBezTo>
                    <a:pt x="93882" y="1950396"/>
                    <a:pt x="91535" y="1957437"/>
                    <a:pt x="89188" y="1964478"/>
                  </a:cubicBezTo>
                  <a:cubicBezTo>
                    <a:pt x="89188" y="1966825"/>
                    <a:pt x="86841" y="1969172"/>
                    <a:pt x="86841" y="1973866"/>
                  </a:cubicBezTo>
                  <a:cubicBezTo>
                    <a:pt x="91535" y="1962131"/>
                    <a:pt x="93882" y="1952743"/>
                    <a:pt x="96229" y="1943354"/>
                  </a:cubicBezTo>
                  <a:cubicBezTo>
                    <a:pt x="96229" y="1938660"/>
                    <a:pt x="98576" y="1933966"/>
                    <a:pt x="98576" y="1929272"/>
                  </a:cubicBezTo>
                  <a:cubicBezTo>
                    <a:pt x="98576" y="1926925"/>
                    <a:pt x="100923" y="1924578"/>
                    <a:pt x="100923" y="1924578"/>
                  </a:cubicBezTo>
                  <a:cubicBezTo>
                    <a:pt x="103270" y="1919884"/>
                    <a:pt x="105617" y="1917537"/>
                    <a:pt x="105617" y="1912843"/>
                  </a:cubicBezTo>
                  <a:cubicBezTo>
                    <a:pt x="107964" y="1905802"/>
                    <a:pt x="110311" y="1901108"/>
                    <a:pt x="115005" y="1894066"/>
                  </a:cubicBezTo>
                  <a:cubicBezTo>
                    <a:pt x="115005" y="1894066"/>
                    <a:pt x="115005" y="1896413"/>
                    <a:pt x="115005" y="1896413"/>
                  </a:cubicBezTo>
                  <a:cubicBezTo>
                    <a:pt x="112658" y="1905802"/>
                    <a:pt x="110311" y="1912843"/>
                    <a:pt x="105617" y="1917537"/>
                  </a:cubicBezTo>
                  <a:close/>
                  <a:moveTo>
                    <a:pt x="58676" y="2037236"/>
                  </a:moveTo>
                  <a:cubicBezTo>
                    <a:pt x="58676" y="2037236"/>
                    <a:pt x="58676" y="2034889"/>
                    <a:pt x="58676" y="2037236"/>
                  </a:cubicBezTo>
                  <a:cubicBezTo>
                    <a:pt x="56329" y="2034889"/>
                    <a:pt x="56329" y="2032542"/>
                    <a:pt x="56329" y="2030195"/>
                  </a:cubicBezTo>
                  <a:cubicBezTo>
                    <a:pt x="56329" y="2030195"/>
                    <a:pt x="56329" y="2030195"/>
                    <a:pt x="56329" y="2027848"/>
                  </a:cubicBez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27848"/>
                    <a:pt x="58676" y="2027848"/>
                    <a:pt x="58676" y="2027848"/>
                  </a:cubicBezTo>
                  <a:cubicBezTo>
                    <a:pt x="61023" y="2030195"/>
                    <a:pt x="61023" y="2032542"/>
                    <a:pt x="58676" y="2037236"/>
                  </a:cubicBezTo>
                  <a:close/>
                  <a:moveTo>
                    <a:pt x="248787" y="1621809"/>
                  </a:moveTo>
                  <a:cubicBezTo>
                    <a:pt x="251134" y="1612421"/>
                    <a:pt x="253481" y="1600686"/>
                    <a:pt x="255828" y="1591297"/>
                  </a:cubicBezTo>
                  <a:cubicBezTo>
                    <a:pt x="255828" y="1586603"/>
                    <a:pt x="258175" y="1579562"/>
                    <a:pt x="258175" y="1574868"/>
                  </a:cubicBezTo>
                  <a:cubicBezTo>
                    <a:pt x="260522" y="1565480"/>
                    <a:pt x="262869" y="1556092"/>
                    <a:pt x="262869" y="1546704"/>
                  </a:cubicBezTo>
                  <a:cubicBezTo>
                    <a:pt x="265216" y="1539662"/>
                    <a:pt x="265216" y="1532621"/>
                    <a:pt x="267563" y="1527927"/>
                  </a:cubicBezTo>
                  <a:cubicBezTo>
                    <a:pt x="269910" y="1520886"/>
                    <a:pt x="269910" y="1511498"/>
                    <a:pt x="272257" y="1504457"/>
                  </a:cubicBezTo>
                  <a:cubicBezTo>
                    <a:pt x="274604" y="1497416"/>
                    <a:pt x="274604" y="1490375"/>
                    <a:pt x="276951" y="1483333"/>
                  </a:cubicBezTo>
                  <a:cubicBezTo>
                    <a:pt x="279299" y="1476292"/>
                    <a:pt x="279299" y="1469251"/>
                    <a:pt x="281646" y="1462210"/>
                  </a:cubicBezTo>
                  <a:cubicBezTo>
                    <a:pt x="281646" y="1457516"/>
                    <a:pt x="283993" y="1452822"/>
                    <a:pt x="283993" y="1448128"/>
                  </a:cubicBezTo>
                  <a:cubicBezTo>
                    <a:pt x="286340" y="1443434"/>
                    <a:pt x="288687" y="1436392"/>
                    <a:pt x="293381" y="1431698"/>
                  </a:cubicBezTo>
                  <a:cubicBezTo>
                    <a:pt x="300422" y="1419963"/>
                    <a:pt x="305116" y="1408228"/>
                    <a:pt x="312157" y="1398840"/>
                  </a:cubicBezTo>
                  <a:cubicBezTo>
                    <a:pt x="316851" y="1391799"/>
                    <a:pt x="319198" y="1384757"/>
                    <a:pt x="323892" y="1377716"/>
                  </a:cubicBezTo>
                  <a:cubicBezTo>
                    <a:pt x="330934" y="1365981"/>
                    <a:pt x="337975" y="1354246"/>
                    <a:pt x="345016" y="1340164"/>
                  </a:cubicBezTo>
                  <a:cubicBezTo>
                    <a:pt x="349710" y="1333122"/>
                    <a:pt x="352057" y="1328428"/>
                    <a:pt x="356751" y="1321387"/>
                  </a:cubicBezTo>
                  <a:cubicBezTo>
                    <a:pt x="366139" y="1304958"/>
                    <a:pt x="377874" y="1288529"/>
                    <a:pt x="387263" y="1272099"/>
                  </a:cubicBezTo>
                  <a:cubicBezTo>
                    <a:pt x="387263" y="1269752"/>
                    <a:pt x="389610" y="1269752"/>
                    <a:pt x="389610" y="1267405"/>
                  </a:cubicBezTo>
                  <a:cubicBezTo>
                    <a:pt x="394304" y="1260364"/>
                    <a:pt x="396651" y="1255670"/>
                    <a:pt x="401345" y="1250976"/>
                  </a:cubicBezTo>
                  <a:cubicBezTo>
                    <a:pt x="401345" y="1250976"/>
                    <a:pt x="403692" y="1248629"/>
                    <a:pt x="403692" y="1248629"/>
                  </a:cubicBezTo>
                  <a:cubicBezTo>
                    <a:pt x="408386" y="1246282"/>
                    <a:pt x="413080" y="1241588"/>
                    <a:pt x="417774" y="1239241"/>
                  </a:cubicBezTo>
                  <a:cubicBezTo>
                    <a:pt x="422468" y="1236893"/>
                    <a:pt x="427162" y="1234546"/>
                    <a:pt x="431857" y="1232199"/>
                  </a:cubicBezTo>
                  <a:cubicBezTo>
                    <a:pt x="434204" y="1229852"/>
                    <a:pt x="436551" y="1229852"/>
                    <a:pt x="438898" y="1227505"/>
                  </a:cubicBezTo>
                  <a:cubicBezTo>
                    <a:pt x="436551" y="1232199"/>
                    <a:pt x="436551" y="1236893"/>
                    <a:pt x="434204" y="1241588"/>
                  </a:cubicBezTo>
                  <a:cubicBezTo>
                    <a:pt x="431857" y="1246282"/>
                    <a:pt x="431857" y="1250976"/>
                    <a:pt x="429509" y="1255670"/>
                  </a:cubicBezTo>
                  <a:cubicBezTo>
                    <a:pt x="427162" y="1260364"/>
                    <a:pt x="427162" y="1265058"/>
                    <a:pt x="424815" y="1269752"/>
                  </a:cubicBezTo>
                  <a:cubicBezTo>
                    <a:pt x="422468" y="1274446"/>
                    <a:pt x="422468" y="1279140"/>
                    <a:pt x="420121" y="1283834"/>
                  </a:cubicBezTo>
                  <a:cubicBezTo>
                    <a:pt x="417774" y="1288529"/>
                    <a:pt x="417774" y="1293223"/>
                    <a:pt x="415427" y="1297917"/>
                  </a:cubicBezTo>
                  <a:cubicBezTo>
                    <a:pt x="413080" y="1302611"/>
                    <a:pt x="413080" y="1307305"/>
                    <a:pt x="410733" y="1311999"/>
                  </a:cubicBezTo>
                  <a:cubicBezTo>
                    <a:pt x="408386" y="1316693"/>
                    <a:pt x="408386" y="1321387"/>
                    <a:pt x="406039" y="1326081"/>
                  </a:cubicBezTo>
                  <a:cubicBezTo>
                    <a:pt x="403692" y="1330775"/>
                    <a:pt x="403692" y="1335469"/>
                    <a:pt x="401345" y="1342511"/>
                  </a:cubicBezTo>
                  <a:cubicBezTo>
                    <a:pt x="398998" y="1347205"/>
                    <a:pt x="398998" y="1351899"/>
                    <a:pt x="396651" y="1356593"/>
                  </a:cubicBezTo>
                  <a:cubicBezTo>
                    <a:pt x="394304" y="1361287"/>
                    <a:pt x="394304" y="1368328"/>
                    <a:pt x="391957" y="1373022"/>
                  </a:cubicBezTo>
                  <a:cubicBezTo>
                    <a:pt x="389610" y="1377716"/>
                    <a:pt x="389610" y="1382410"/>
                    <a:pt x="387263" y="1387104"/>
                  </a:cubicBezTo>
                  <a:cubicBezTo>
                    <a:pt x="387263" y="1391799"/>
                    <a:pt x="384916" y="1394146"/>
                    <a:pt x="384916" y="1398840"/>
                  </a:cubicBezTo>
                  <a:cubicBezTo>
                    <a:pt x="377874" y="1410575"/>
                    <a:pt x="368486" y="1422310"/>
                    <a:pt x="361445" y="1434045"/>
                  </a:cubicBezTo>
                  <a:cubicBezTo>
                    <a:pt x="356751" y="1441087"/>
                    <a:pt x="352057" y="1450475"/>
                    <a:pt x="347363" y="1457516"/>
                  </a:cubicBezTo>
                  <a:cubicBezTo>
                    <a:pt x="340322" y="1469251"/>
                    <a:pt x="333281" y="1480986"/>
                    <a:pt x="326239" y="1495069"/>
                  </a:cubicBezTo>
                  <a:cubicBezTo>
                    <a:pt x="321545" y="1504457"/>
                    <a:pt x="316851" y="1513845"/>
                    <a:pt x="309810" y="1523233"/>
                  </a:cubicBezTo>
                  <a:cubicBezTo>
                    <a:pt x="302769" y="1534968"/>
                    <a:pt x="298075" y="1546704"/>
                    <a:pt x="291034" y="1556092"/>
                  </a:cubicBezTo>
                  <a:cubicBezTo>
                    <a:pt x="286340" y="1565480"/>
                    <a:pt x="279299" y="1577215"/>
                    <a:pt x="274604" y="1586603"/>
                  </a:cubicBezTo>
                  <a:cubicBezTo>
                    <a:pt x="269910" y="1598339"/>
                    <a:pt x="262869" y="1607727"/>
                    <a:pt x="258175" y="1619462"/>
                  </a:cubicBezTo>
                  <a:cubicBezTo>
                    <a:pt x="253481" y="1631197"/>
                    <a:pt x="246440" y="1640586"/>
                    <a:pt x="241746" y="1652321"/>
                  </a:cubicBezTo>
                  <a:cubicBezTo>
                    <a:pt x="239399" y="1657015"/>
                    <a:pt x="237052" y="1661709"/>
                    <a:pt x="234705" y="1668750"/>
                  </a:cubicBezTo>
                  <a:cubicBezTo>
                    <a:pt x="234705" y="1668750"/>
                    <a:pt x="232358" y="1668750"/>
                    <a:pt x="230011" y="1668750"/>
                  </a:cubicBezTo>
                  <a:cubicBezTo>
                    <a:pt x="232358" y="1659362"/>
                    <a:pt x="234705" y="1649974"/>
                    <a:pt x="234705" y="1640586"/>
                  </a:cubicBezTo>
                  <a:cubicBezTo>
                    <a:pt x="246440" y="1631197"/>
                    <a:pt x="248787" y="1626503"/>
                    <a:pt x="248787" y="1621809"/>
                  </a:cubicBezTo>
                  <a:close/>
                  <a:moveTo>
                    <a:pt x="382569" y="1260364"/>
                  </a:moveTo>
                  <a:cubicBezTo>
                    <a:pt x="377874" y="1262711"/>
                    <a:pt x="375527" y="1265058"/>
                    <a:pt x="370833" y="1269752"/>
                  </a:cubicBezTo>
                  <a:cubicBezTo>
                    <a:pt x="375527" y="1262711"/>
                    <a:pt x="380222" y="1255670"/>
                    <a:pt x="384916" y="1248629"/>
                  </a:cubicBezTo>
                  <a:cubicBezTo>
                    <a:pt x="389610" y="1241588"/>
                    <a:pt x="396651" y="1234546"/>
                    <a:pt x="401345" y="1225158"/>
                  </a:cubicBezTo>
                  <a:cubicBezTo>
                    <a:pt x="408386" y="1218117"/>
                    <a:pt x="413080" y="1211076"/>
                    <a:pt x="420121" y="1201688"/>
                  </a:cubicBezTo>
                  <a:cubicBezTo>
                    <a:pt x="427162" y="1194647"/>
                    <a:pt x="431857" y="1187606"/>
                    <a:pt x="438898" y="1180564"/>
                  </a:cubicBezTo>
                  <a:cubicBezTo>
                    <a:pt x="441245" y="1175870"/>
                    <a:pt x="445939" y="1171176"/>
                    <a:pt x="450633" y="1168829"/>
                  </a:cubicBezTo>
                  <a:cubicBezTo>
                    <a:pt x="450633" y="1168829"/>
                    <a:pt x="450633" y="1168829"/>
                    <a:pt x="450633" y="1168829"/>
                  </a:cubicBezTo>
                  <a:cubicBezTo>
                    <a:pt x="445939" y="1175870"/>
                    <a:pt x="441245" y="1180564"/>
                    <a:pt x="438898" y="1187606"/>
                  </a:cubicBezTo>
                  <a:cubicBezTo>
                    <a:pt x="434204" y="1196994"/>
                    <a:pt x="427162" y="1204035"/>
                    <a:pt x="422468" y="1213423"/>
                  </a:cubicBezTo>
                  <a:cubicBezTo>
                    <a:pt x="415427" y="1222811"/>
                    <a:pt x="410733" y="1232199"/>
                    <a:pt x="403692" y="1241588"/>
                  </a:cubicBezTo>
                  <a:cubicBezTo>
                    <a:pt x="403692" y="1241588"/>
                    <a:pt x="403692" y="1243935"/>
                    <a:pt x="401345" y="1243935"/>
                  </a:cubicBezTo>
                  <a:cubicBezTo>
                    <a:pt x="398998" y="1246282"/>
                    <a:pt x="396651" y="1246282"/>
                    <a:pt x="394304" y="1248629"/>
                  </a:cubicBezTo>
                  <a:cubicBezTo>
                    <a:pt x="389610" y="1253323"/>
                    <a:pt x="384916" y="1258017"/>
                    <a:pt x="382569" y="1260364"/>
                  </a:cubicBezTo>
                  <a:close/>
                  <a:moveTo>
                    <a:pt x="337975" y="1311999"/>
                  </a:moveTo>
                  <a:cubicBezTo>
                    <a:pt x="335628" y="1316693"/>
                    <a:pt x="330934" y="1321387"/>
                    <a:pt x="328587" y="1326081"/>
                  </a:cubicBezTo>
                  <a:cubicBezTo>
                    <a:pt x="328587" y="1323734"/>
                    <a:pt x="326239" y="1321387"/>
                    <a:pt x="323892" y="1319040"/>
                  </a:cubicBezTo>
                  <a:cubicBezTo>
                    <a:pt x="326239" y="1316693"/>
                    <a:pt x="326239" y="1314346"/>
                    <a:pt x="328587" y="1311999"/>
                  </a:cubicBezTo>
                  <a:cubicBezTo>
                    <a:pt x="330934" y="1309652"/>
                    <a:pt x="333281" y="1304958"/>
                    <a:pt x="335628" y="1302611"/>
                  </a:cubicBezTo>
                  <a:cubicBezTo>
                    <a:pt x="340322" y="1297917"/>
                    <a:pt x="342669" y="1293223"/>
                    <a:pt x="347363" y="1290876"/>
                  </a:cubicBezTo>
                  <a:cubicBezTo>
                    <a:pt x="349710" y="1288529"/>
                    <a:pt x="352057" y="1283834"/>
                    <a:pt x="356751" y="1281487"/>
                  </a:cubicBezTo>
                  <a:cubicBezTo>
                    <a:pt x="354404" y="1283834"/>
                    <a:pt x="354404" y="1286181"/>
                    <a:pt x="352057" y="1288529"/>
                  </a:cubicBezTo>
                  <a:cubicBezTo>
                    <a:pt x="349710" y="1297917"/>
                    <a:pt x="345016" y="1304958"/>
                    <a:pt x="337975" y="1311999"/>
                  </a:cubicBezTo>
                  <a:close/>
                  <a:moveTo>
                    <a:pt x="462368" y="1213423"/>
                  </a:moveTo>
                  <a:cubicBezTo>
                    <a:pt x="467062" y="1211076"/>
                    <a:pt x="471756" y="1208729"/>
                    <a:pt x="476450" y="1206382"/>
                  </a:cubicBezTo>
                  <a:cubicBezTo>
                    <a:pt x="481145" y="1204035"/>
                    <a:pt x="485839" y="1204035"/>
                    <a:pt x="490533" y="1201688"/>
                  </a:cubicBezTo>
                  <a:cubicBezTo>
                    <a:pt x="495227" y="1199341"/>
                    <a:pt x="499921" y="1199341"/>
                    <a:pt x="504615" y="1196994"/>
                  </a:cubicBezTo>
                  <a:cubicBezTo>
                    <a:pt x="506962" y="1196994"/>
                    <a:pt x="511656" y="1196994"/>
                    <a:pt x="514003" y="1194647"/>
                  </a:cubicBezTo>
                  <a:cubicBezTo>
                    <a:pt x="514003" y="1199341"/>
                    <a:pt x="516350" y="1204035"/>
                    <a:pt x="521044" y="1206382"/>
                  </a:cubicBezTo>
                  <a:cubicBezTo>
                    <a:pt x="511656" y="1218117"/>
                    <a:pt x="504615" y="1229852"/>
                    <a:pt x="495227" y="1241588"/>
                  </a:cubicBezTo>
                  <a:cubicBezTo>
                    <a:pt x="492880" y="1243935"/>
                    <a:pt x="490533" y="1248629"/>
                    <a:pt x="488186" y="1250976"/>
                  </a:cubicBezTo>
                  <a:cubicBezTo>
                    <a:pt x="474103" y="1269752"/>
                    <a:pt x="460021" y="1290876"/>
                    <a:pt x="445939" y="1309652"/>
                  </a:cubicBezTo>
                  <a:cubicBezTo>
                    <a:pt x="445939" y="1309652"/>
                    <a:pt x="445939" y="1309652"/>
                    <a:pt x="445939" y="1309652"/>
                  </a:cubicBezTo>
                  <a:cubicBezTo>
                    <a:pt x="431857" y="1328428"/>
                    <a:pt x="420121" y="1349552"/>
                    <a:pt x="406039" y="1368328"/>
                  </a:cubicBezTo>
                  <a:cubicBezTo>
                    <a:pt x="401345" y="1375369"/>
                    <a:pt x="398998" y="1380063"/>
                    <a:pt x="394304" y="1387104"/>
                  </a:cubicBezTo>
                  <a:cubicBezTo>
                    <a:pt x="394304" y="1387104"/>
                    <a:pt x="394304" y="1387104"/>
                    <a:pt x="394304" y="1387104"/>
                  </a:cubicBezTo>
                  <a:cubicBezTo>
                    <a:pt x="394304" y="1382410"/>
                    <a:pt x="396651" y="1380063"/>
                    <a:pt x="396651" y="1375369"/>
                  </a:cubicBezTo>
                  <a:cubicBezTo>
                    <a:pt x="396651" y="1373022"/>
                    <a:pt x="396651" y="1370675"/>
                    <a:pt x="398998" y="1368328"/>
                  </a:cubicBezTo>
                  <a:cubicBezTo>
                    <a:pt x="401345" y="1361287"/>
                    <a:pt x="403692" y="1351899"/>
                    <a:pt x="406039" y="1344858"/>
                  </a:cubicBezTo>
                  <a:cubicBezTo>
                    <a:pt x="406039" y="1342511"/>
                    <a:pt x="406039" y="1340164"/>
                    <a:pt x="408386" y="1340164"/>
                  </a:cubicBezTo>
                  <a:cubicBezTo>
                    <a:pt x="410733" y="1333122"/>
                    <a:pt x="413080" y="1323734"/>
                    <a:pt x="415427" y="1316693"/>
                  </a:cubicBezTo>
                  <a:cubicBezTo>
                    <a:pt x="415427" y="1314346"/>
                    <a:pt x="415427" y="1314346"/>
                    <a:pt x="417774" y="1311999"/>
                  </a:cubicBezTo>
                  <a:cubicBezTo>
                    <a:pt x="420121" y="1302611"/>
                    <a:pt x="422468" y="1295570"/>
                    <a:pt x="424815" y="1288529"/>
                  </a:cubicBezTo>
                  <a:cubicBezTo>
                    <a:pt x="424815" y="1286181"/>
                    <a:pt x="424815" y="1286181"/>
                    <a:pt x="427162" y="1283834"/>
                  </a:cubicBezTo>
                  <a:cubicBezTo>
                    <a:pt x="429509" y="1276793"/>
                    <a:pt x="431857" y="1267405"/>
                    <a:pt x="434204" y="1260364"/>
                  </a:cubicBezTo>
                  <a:cubicBezTo>
                    <a:pt x="434204" y="1260364"/>
                    <a:pt x="434204" y="1258017"/>
                    <a:pt x="434204" y="1258017"/>
                  </a:cubicBezTo>
                  <a:cubicBezTo>
                    <a:pt x="436551" y="1248629"/>
                    <a:pt x="438898" y="1241588"/>
                    <a:pt x="441245" y="1232199"/>
                  </a:cubicBezTo>
                  <a:cubicBezTo>
                    <a:pt x="441245" y="1232199"/>
                    <a:pt x="441245" y="1229852"/>
                    <a:pt x="441245" y="1229852"/>
                  </a:cubicBezTo>
                  <a:cubicBezTo>
                    <a:pt x="441245" y="1227505"/>
                    <a:pt x="443592" y="1225158"/>
                    <a:pt x="443592" y="1220464"/>
                  </a:cubicBezTo>
                  <a:cubicBezTo>
                    <a:pt x="445939" y="1220464"/>
                    <a:pt x="445939" y="1218117"/>
                    <a:pt x="448286" y="1218117"/>
                  </a:cubicBezTo>
                  <a:cubicBezTo>
                    <a:pt x="452980" y="1218117"/>
                    <a:pt x="457674" y="1215770"/>
                    <a:pt x="462368" y="1213423"/>
                  </a:cubicBezTo>
                  <a:close/>
                  <a:moveTo>
                    <a:pt x="577373" y="1133623"/>
                  </a:moveTo>
                  <a:cubicBezTo>
                    <a:pt x="584415" y="1121888"/>
                    <a:pt x="591456" y="1112500"/>
                    <a:pt x="598497" y="1100765"/>
                  </a:cubicBezTo>
                  <a:cubicBezTo>
                    <a:pt x="603191" y="1093724"/>
                    <a:pt x="607885" y="1086683"/>
                    <a:pt x="612579" y="1079641"/>
                  </a:cubicBezTo>
                  <a:cubicBezTo>
                    <a:pt x="621967" y="1067906"/>
                    <a:pt x="629008" y="1056171"/>
                    <a:pt x="638397" y="1044436"/>
                  </a:cubicBezTo>
                  <a:cubicBezTo>
                    <a:pt x="643091" y="1039742"/>
                    <a:pt x="645438" y="1032700"/>
                    <a:pt x="650132" y="1028006"/>
                  </a:cubicBezTo>
                  <a:cubicBezTo>
                    <a:pt x="657173" y="1016271"/>
                    <a:pt x="666561" y="1006883"/>
                    <a:pt x="673602" y="995148"/>
                  </a:cubicBezTo>
                  <a:cubicBezTo>
                    <a:pt x="668908" y="1002189"/>
                    <a:pt x="666561" y="1006883"/>
                    <a:pt x="661867" y="1013924"/>
                  </a:cubicBezTo>
                  <a:cubicBezTo>
                    <a:pt x="657173" y="1020965"/>
                    <a:pt x="654826" y="1028006"/>
                    <a:pt x="650132" y="1032700"/>
                  </a:cubicBezTo>
                  <a:cubicBezTo>
                    <a:pt x="645438" y="1042089"/>
                    <a:pt x="638397" y="1051477"/>
                    <a:pt x="633703" y="1063212"/>
                  </a:cubicBezTo>
                  <a:cubicBezTo>
                    <a:pt x="629008" y="1070253"/>
                    <a:pt x="626661" y="1077294"/>
                    <a:pt x="621967" y="1081988"/>
                  </a:cubicBezTo>
                  <a:cubicBezTo>
                    <a:pt x="617273" y="1089030"/>
                    <a:pt x="612579" y="1096071"/>
                    <a:pt x="610232" y="1105459"/>
                  </a:cubicBezTo>
                  <a:cubicBezTo>
                    <a:pt x="603191" y="1114847"/>
                    <a:pt x="593803" y="1124235"/>
                    <a:pt x="586762" y="1133623"/>
                  </a:cubicBezTo>
                  <a:cubicBezTo>
                    <a:pt x="575026" y="1147706"/>
                    <a:pt x="560944" y="1164135"/>
                    <a:pt x="549209" y="1178217"/>
                  </a:cubicBezTo>
                  <a:cubicBezTo>
                    <a:pt x="549209" y="1178217"/>
                    <a:pt x="549209" y="1178217"/>
                    <a:pt x="549209" y="1178217"/>
                  </a:cubicBezTo>
                  <a:cubicBezTo>
                    <a:pt x="553903" y="1171176"/>
                    <a:pt x="558597" y="1164135"/>
                    <a:pt x="563291" y="1157094"/>
                  </a:cubicBezTo>
                  <a:cubicBezTo>
                    <a:pt x="565638" y="1147706"/>
                    <a:pt x="570332" y="1140665"/>
                    <a:pt x="577373" y="1133623"/>
                  </a:cubicBezTo>
                  <a:close/>
                  <a:moveTo>
                    <a:pt x="847284" y="790955"/>
                  </a:moveTo>
                  <a:cubicBezTo>
                    <a:pt x="856672" y="788608"/>
                    <a:pt x="863713" y="788608"/>
                    <a:pt x="873101" y="786261"/>
                  </a:cubicBezTo>
                  <a:cubicBezTo>
                    <a:pt x="877795" y="786261"/>
                    <a:pt x="880142" y="786261"/>
                    <a:pt x="884837" y="786261"/>
                  </a:cubicBezTo>
                  <a:cubicBezTo>
                    <a:pt x="887184" y="786261"/>
                    <a:pt x="889531" y="786261"/>
                    <a:pt x="891878" y="786261"/>
                  </a:cubicBezTo>
                  <a:cubicBezTo>
                    <a:pt x="887184" y="797996"/>
                    <a:pt x="880142" y="807384"/>
                    <a:pt x="873101" y="819119"/>
                  </a:cubicBezTo>
                  <a:cubicBezTo>
                    <a:pt x="868407" y="826160"/>
                    <a:pt x="866060" y="833202"/>
                    <a:pt x="861366" y="840243"/>
                  </a:cubicBezTo>
                  <a:cubicBezTo>
                    <a:pt x="859019" y="842590"/>
                    <a:pt x="859019" y="844937"/>
                    <a:pt x="856672" y="847284"/>
                  </a:cubicBezTo>
                  <a:cubicBezTo>
                    <a:pt x="854325" y="844937"/>
                    <a:pt x="851978" y="844937"/>
                    <a:pt x="847284" y="844937"/>
                  </a:cubicBezTo>
                  <a:cubicBezTo>
                    <a:pt x="835549" y="844937"/>
                    <a:pt x="826160" y="854325"/>
                    <a:pt x="826160" y="866060"/>
                  </a:cubicBezTo>
                  <a:cubicBezTo>
                    <a:pt x="826160" y="870754"/>
                    <a:pt x="826160" y="873101"/>
                    <a:pt x="828507" y="875448"/>
                  </a:cubicBezTo>
                  <a:cubicBezTo>
                    <a:pt x="819119" y="880142"/>
                    <a:pt x="812078" y="884836"/>
                    <a:pt x="802690" y="891878"/>
                  </a:cubicBezTo>
                  <a:cubicBezTo>
                    <a:pt x="797996" y="894225"/>
                    <a:pt x="793302" y="898919"/>
                    <a:pt x="788608" y="901266"/>
                  </a:cubicBezTo>
                  <a:cubicBezTo>
                    <a:pt x="779219" y="908307"/>
                    <a:pt x="769831" y="913001"/>
                    <a:pt x="760443" y="920042"/>
                  </a:cubicBezTo>
                  <a:cubicBezTo>
                    <a:pt x="755749" y="924736"/>
                    <a:pt x="748708" y="927083"/>
                    <a:pt x="744014" y="931777"/>
                  </a:cubicBezTo>
                  <a:cubicBezTo>
                    <a:pt x="736973" y="936472"/>
                    <a:pt x="727584" y="943513"/>
                    <a:pt x="720543" y="948207"/>
                  </a:cubicBezTo>
                  <a:cubicBezTo>
                    <a:pt x="713502" y="952901"/>
                    <a:pt x="708808" y="957595"/>
                    <a:pt x="704114" y="962289"/>
                  </a:cubicBezTo>
                  <a:cubicBezTo>
                    <a:pt x="701767" y="964636"/>
                    <a:pt x="699420" y="966983"/>
                    <a:pt x="697073" y="966983"/>
                  </a:cubicBezTo>
                  <a:cubicBezTo>
                    <a:pt x="694726" y="964636"/>
                    <a:pt x="694726" y="964636"/>
                    <a:pt x="692379" y="962289"/>
                  </a:cubicBezTo>
                  <a:lnTo>
                    <a:pt x="692379" y="962289"/>
                  </a:lnTo>
                  <a:cubicBezTo>
                    <a:pt x="692379" y="962289"/>
                    <a:pt x="692379" y="962289"/>
                    <a:pt x="692379" y="962289"/>
                  </a:cubicBezTo>
                  <a:cubicBezTo>
                    <a:pt x="697073" y="955248"/>
                    <a:pt x="701767" y="948207"/>
                    <a:pt x="706461" y="938819"/>
                  </a:cubicBezTo>
                  <a:cubicBezTo>
                    <a:pt x="711155" y="931777"/>
                    <a:pt x="715849" y="922389"/>
                    <a:pt x="722890" y="915348"/>
                  </a:cubicBezTo>
                  <a:cubicBezTo>
                    <a:pt x="727584" y="908307"/>
                    <a:pt x="732279" y="901266"/>
                    <a:pt x="736973" y="894225"/>
                  </a:cubicBezTo>
                  <a:cubicBezTo>
                    <a:pt x="741667" y="887184"/>
                    <a:pt x="746361" y="880142"/>
                    <a:pt x="751055" y="873101"/>
                  </a:cubicBezTo>
                  <a:cubicBezTo>
                    <a:pt x="762790" y="856672"/>
                    <a:pt x="774525" y="840243"/>
                    <a:pt x="786261" y="823813"/>
                  </a:cubicBezTo>
                  <a:cubicBezTo>
                    <a:pt x="788608" y="826160"/>
                    <a:pt x="793302" y="826160"/>
                    <a:pt x="797996" y="826160"/>
                  </a:cubicBezTo>
                  <a:cubicBezTo>
                    <a:pt x="809731" y="826160"/>
                    <a:pt x="819119" y="816772"/>
                    <a:pt x="819119" y="805037"/>
                  </a:cubicBezTo>
                  <a:cubicBezTo>
                    <a:pt x="819119" y="802690"/>
                    <a:pt x="819119" y="802690"/>
                    <a:pt x="819119" y="800343"/>
                  </a:cubicBezTo>
                  <a:cubicBezTo>
                    <a:pt x="823813" y="797996"/>
                    <a:pt x="830854" y="797996"/>
                    <a:pt x="835549" y="795649"/>
                  </a:cubicBezTo>
                  <a:cubicBezTo>
                    <a:pt x="840243" y="793302"/>
                    <a:pt x="844937" y="793302"/>
                    <a:pt x="847284" y="790955"/>
                  </a:cubicBezTo>
                  <a:close/>
                  <a:moveTo>
                    <a:pt x="971677" y="760443"/>
                  </a:moveTo>
                  <a:cubicBezTo>
                    <a:pt x="983412" y="751055"/>
                    <a:pt x="992801" y="741667"/>
                    <a:pt x="1004536" y="734626"/>
                  </a:cubicBezTo>
                  <a:cubicBezTo>
                    <a:pt x="1011577" y="727584"/>
                    <a:pt x="1020965" y="722890"/>
                    <a:pt x="1028006" y="715849"/>
                  </a:cubicBezTo>
                  <a:cubicBezTo>
                    <a:pt x="1037395" y="708808"/>
                    <a:pt x="1046783" y="699420"/>
                    <a:pt x="1058518" y="692379"/>
                  </a:cubicBezTo>
                  <a:cubicBezTo>
                    <a:pt x="1067906" y="685338"/>
                    <a:pt x="1074947" y="680643"/>
                    <a:pt x="1084336" y="673602"/>
                  </a:cubicBezTo>
                  <a:cubicBezTo>
                    <a:pt x="1093724" y="666561"/>
                    <a:pt x="1103112" y="659520"/>
                    <a:pt x="1112500" y="652479"/>
                  </a:cubicBezTo>
                  <a:cubicBezTo>
                    <a:pt x="1121888" y="645438"/>
                    <a:pt x="1128929" y="640744"/>
                    <a:pt x="1138318" y="633703"/>
                  </a:cubicBezTo>
                  <a:cubicBezTo>
                    <a:pt x="1147706" y="626661"/>
                    <a:pt x="1157094" y="619620"/>
                    <a:pt x="1166482" y="612579"/>
                  </a:cubicBezTo>
                  <a:cubicBezTo>
                    <a:pt x="1175870" y="605538"/>
                    <a:pt x="1182911" y="600844"/>
                    <a:pt x="1192300" y="593803"/>
                  </a:cubicBezTo>
                  <a:cubicBezTo>
                    <a:pt x="1201688" y="586762"/>
                    <a:pt x="1211076" y="579720"/>
                    <a:pt x="1220464" y="575026"/>
                  </a:cubicBezTo>
                  <a:cubicBezTo>
                    <a:pt x="1229852" y="570332"/>
                    <a:pt x="1236894" y="563291"/>
                    <a:pt x="1246282" y="558597"/>
                  </a:cubicBezTo>
                  <a:cubicBezTo>
                    <a:pt x="1250976" y="556250"/>
                    <a:pt x="1255670" y="551556"/>
                    <a:pt x="1262711" y="549209"/>
                  </a:cubicBezTo>
                  <a:cubicBezTo>
                    <a:pt x="1262711" y="551556"/>
                    <a:pt x="1265058" y="551556"/>
                    <a:pt x="1267405" y="553903"/>
                  </a:cubicBezTo>
                  <a:cubicBezTo>
                    <a:pt x="1260364" y="563291"/>
                    <a:pt x="1253323" y="575026"/>
                    <a:pt x="1243935" y="586762"/>
                  </a:cubicBezTo>
                  <a:cubicBezTo>
                    <a:pt x="1234546" y="600844"/>
                    <a:pt x="1225158" y="612579"/>
                    <a:pt x="1215770" y="626661"/>
                  </a:cubicBezTo>
                  <a:cubicBezTo>
                    <a:pt x="1204035" y="643091"/>
                    <a:pt x="1194647" y="659520"/>
                    <a:pt x="1182911" y="675949"/>
                  </a:cubicBezTo>
                  <a:cubicBezTo>
                    <a:pt x="1173523" y="690032"/>
                    <a:pt x="1166482" y="701767"/>
                    <a:pt x="1157094" y="715849"/>
                  </a:cubicBezTo>
                  <a:cubicBezTo>
                    <a:pt x="1145359" y="734626"/>
                    <a:pt x="1133623" y="753402"/>
                    <a:pt x="1121888" y="772178"/>
                  </a:cubicBezTo>
                  <a:cubicBezTo>
                    <a:pt x="1114847" y="781566"/>
                    <a:pt x="1110153" y="793302"/>
                    <a:pt x="1103112" y="802690"/>
                  </a:cubicBezTo>
                  <a:cubicBezTo>
                    <a:pt x="1103112" y="802690"/>
                    <a:pt x="1100765" y="802690"/>
                    <a:pt x="1100765" y="802690"/>
                  </a:cubicBezTo>
                  <a:cubicBezTo>
                    <a:pt x="1096071" y="802690"/>
                    <a:pt x="1091377" y="800343"/>
                    <a:pt x="1086683" y="800343"/>
                  </a:cubicBezTo>
                  <a:cubicBezTo>
                    <a:pt x="1081988" y="800343"/>
                    <a:pt x="1074947" y="797996"/>
                    <a:pt x="1070253" y="797996"/>
                  </a:cubicBezTo>
                  <a:cubicBezTo>
                    <a:pt x="1065559" y="797996"/>
                    <a:pt x="1063212" y="795649"/>
                    <a:pt x="1058518" y="795649"/>
                  </a:cubicBezTo>
                  <a:cubicBezTo>
                    <a:pt x="1051477" y="795649"/>
                    <a:pt x="1046783" y="793302"/>
                    <a:pt x="1039742" y="793302"/>
                  </a:cubicBezTo>
                  <a:cubicBezTo>
                    <a:pt x="1037395" y="793302"/>
                    <a:pt x="1035047" y="793302"/>
                    <a:pt x="1030353" y="790955"/>
                  </a:cubicBezTo>
                  <a:cubicBezTo>
                    <a:pt x="1023312" y="790955"/>
                    <a:pt x="1016271" y="788608"/>
                    <a:pt x="1009230" y="788608"/>
                  </a:cubicBezTo>
                  <a:cubicBezTo>
                    <a:pt x="1006883" y="788608"/>
                    <a:pt x="1004536" y="788608"/>
                    <a:pt x="1002189" y="788608"/>
                  </a:cubicBezTo>
                  <a:cubicBezTo>
                    <a:pt x="995148" y="788608"/>
                    <a:pt x="988107" y="788608"/>
                    <a:pt x="981065" y="786261"/>
                  </a:cubicBezTo>
                  <a:cubicBezTo>
                    <a:pt x="978718" y="786261"/>
                    <a:pt x="976371" y="786261"/>
                    <a:pt x="974024" y="786261"/>
                  </a:cubicBezTo>
                  <a:cubicBezTo>
                    <a:pt x="964636" y="786261"/>
                    <a:pt x="955248" y="786261"/>
                    <a:pt x="948207" y="786261"/>
                  </a:cubicBezTo>
                  <a:cubicBezTo>
                    <a:pt x="948207" y="786261"/>
                    <a:pt x="945860" y="786261"/>
                    <a:pt x="945860" y="786261"/>
                  </a:cubicBezTo>
                  <a:cubicBezTo>
                    <a:pt x="948207" y="783914"/>
                    <a:pt x="948207" y="783914"/>
                    <a:pt x="950554" y="781566"/>
                  </a:cubicBezTo>
                  <a:cubicBezTo>
                    <a:pt x="957595" y="772178"/>
                    <a:pt x="964636" y="765137"/>
                    <a:pt x="971677" y="760443"/>
                  </a:cubicBezTo>
                  <a:close/>
                  <a:moveTo>
                    <a:pt x="1478639" y="450633"/>
                  </a:moveTo>
                  <a:cubicBezTo>
                    <a:pt x="1483333" y="445939"/>
                    <a:pt x="1488028" y="441245"/>
                    <a:pt x="1492722" y="436551"/>
                  </a:cubicBezTo>
                  <a:cubicBezTo>
                    <a:pt x="1497416" y="431857"/>
                    <a:pt x="1504457" y="424815"/>
                    <a:pt x="1509151" y="420121"/>
                  </a:cubicBezTo>
                  <a:cubicBezTo>
                    <a:pt x="1513845" y="415427"/>
                    <a:pt x="1518539" y="410733"/>
                    <a:pt x="1523233" y="406039"/>
                  </a:cubicBezTo>
                  <a:cubicBezTo>
                    <a:pt x="1527927" y="401345"/>
                    <a:pt x="1534968" y="394304"/>
                    <a:pt x="1539662" y="389610"/>
                  </a:cubicBezTo>
                  <a:cubicBezTo>
                    <a:pt x="1544357" y="384916"/>
                    <a:pt x="1549051" y="380222"/>
                    <a:pt x="1553745" y="377874"/>
                  </a:cubicBezTo>
                  <a:cubicBezTo>
                    <a:pt x="1558439" y="373180"/>
                    <a:pt x="1565480" y="368486"/>
                    <a:pt x="1570174" y="361445"/>
                  </a:cubicBezTo>
                  <a:cubicBezTo>
                    <a:pt x="1574868" y="356751"/>
                    <a:pt x="1579562" y="354404"/>
                    <a:pt x="1584256" y="349710"/>
                  </a:cubicBezTo>
                  <a:cubicBezTo>
                    <a:pt x="1588950" y="345016"/>
                    <a:pt x="1595992" y="340322"/>
                    <a:pt x="1600686" y="335628"/>
                  </a:cubicBezTo>
                  <a:cubicBezTo>
                    <a:pt x="1605380" y="330934"/>
                    <a:pt x="1610074" y="328586"/>
                    <a:pt x="1614768" y="323892"/>
                  </a:cubicBezTo>
                  <a:cubicBezTo>
                    <a:pt x="1619462" y="319198"/>
                    <a:pt x="1626503" y="314504"/>
                    <a:pt x="1631197" y="309810"/>
                  </a:cubicBezTo>
                  <a:cubicBezTo>
                    <a:pt x="1635891" y="305116"/>
                    <a:pt x="1640586" y="302769"/>
                    <a:pt x="1645280" y="298075"/>
                  </a:cubicBezTo>
                  <a:cubicBezTo>
                    <a:pt x="1647627" y="295728"/>
                    <a:pt x="1647627" y="295728"/>
                    <a:pt x="1649974" y="293381"/>
                  </a:cubicBezTo>
                  <a:cubicBezTo>
                    <a:pt x="1649974" y="293381"/>
                    <a:pt x="1649974" y="295728"/>
                    <a:pt x="1652321" y="295728"/>
                  </a:cubicBezTo>
                  <a:cubicBezTo>
                    <a:pt x="1649974" y="300422"/>
                    <a:pt x="1647627" y="302769"/>
                    <a:pt x="1642933" y="307463"/>
                  </a:cubicBezTo>
                  <a:cubicBezTo>
                    <a:pt x="1638239" y="314504"/>
                    <a:pt x="1631197" y="321545"/>
                    <a:pt x="1626503" y="328586"/>
                  </a:cubicBezTo>
                  <a:cubicBezTo>
                    <a:pt x="1619462" y="337975"/>
                    <a:pt x="1614768" y="345016"/>
                    <a:pt x="1607727" y="354404"/>
                  </a:cubicBezTo>
                  <a:cubicBezTo>
                    <a:pt x="1603033" y="361445"/>
                    <a:pt x="1595992" y="368486"/>
                    <a:pt x="1591298" y="375527"/>
                  </a:cubicBezTo>
                  <a:cubicBezTo>
                    <a:pt x="1584256" y="384916"/>
                    <a:pt x="1579562" y="394304"/>
                    <a:pt x="1572521" y="403692"/>
                  </a:cubicBezTo>
                  <a:cubicBezTo>
                    <a:pt x="1567827" y="410733"/>
                    <a:pt x="1563133" y="417774"/>
                    <a:pt x="1556092" y="427162"/>
                  </a:cubicBezTo>
                  <a:cubicBezTo>
                    <a:pt x="1551398" y="436551"/>
                    <a:pt x="1544357" y="445939"/>
                    <a:pt x="1539662" y="455327"/>
                  </a:cubicBezTo>
                  <a:cubicBezTo>
                    <a:pt x="1539662" y="455327"/>
                    <a:pt x="1539662" y="455327"/>
                    <a:pt x="1539662" y="455327"/>
                  </a:cubicBezTo>
                  <a:cubicBezTo>
                    <a:pt x="1530274" y="457674"/>
                    <a:pt x="1523233" y="460021"/>
                    <a:pt x="1513845" y="462368"/>
                  </a:cubicBezTo>
                  <a:cubicBezTo>
                    <a:pt x="1506804" y="464715"/>
                    <a:pt x="1497416" y="467062"/>
                    <a:pt x="1490375" y="469409"/>
                  </a:cubicBezTo>
                  <a:cubicBezTo>
                    <a:pt x="1480986" y="471756"/>
                    <a:pt x="1473945" y="474103"/>
                    <a:pt x="1464557" y="476450"/>
                  </a:cubicBezTo>
                  <a:cubicBezTo>
                    <a:pt x="1459863" y="478797"/>
                    <a:pt x="1455169" y="478797"/>
                    <a:pt x="1450475" y="481145"/>
                  </a:cubicBezTo>
                  <a:cubicBezTo>
                    <a:pt x="1452822" y="478797"/>
                    <a:pt x="1455169" y="476450"/>
                    <a:pt x="1457516" y="474103"/>
                  </a:cubicBezTo>
                  <a:cubicBezTo>
                    <a:pt x="1466904" y="462368"/>
                    <a:pt x="1473945" y="455327"/>
                    <a:pt x="1478639" y="450633"/>
                  </a:cubicBezTo>
                  <a:close/>
                  <a:moveTo>
                    <a:pt x="1722732" y="269910"/>
                  </a:moveTo>
                  <a:cubicBezTo>
                    <a:pt x="1732120" y="267563"/>
                    <a:pt x="1741508" y="267563"/>
                    <a:pt x="1750897" y="265216"/>
                  </a:cubicBezTo>
                  <a:cubicBezTo>
                    <a:pt x="1757938" y="262869"/>
                    <a:pt x="1764979" y="262869"/>
                    <a:pt x="1774367" y="260522"/>
                  </a:cubicBezTo>
                  <a:cubicBezTo>
                    <a:pt x="1783755" y="258175"/>
                    <a:pt x="1793144" y="258175"/>
                    <a:pt x="1802532" y="255828"/>
                  </a:cubicBezTo>
                  <a:cubicBezTo>
                    <a:pt x="1809573" y="255828"/>
                    <a:pt x="1818961" y="253481"/>
                    <a:pt x="1826002" y="253481"/>
                  </a:cubicBezTo>
                  <a:cubicBezTo>
                    <a:pt x="1835390" y="251134"/>
                    <a:pt x="1844778" y="251134"/>
                    <a:pt x="1854167" y="251134"/>
                  </a:cubicBezTo>
                  <a:cubicBezTo>
                    <a:pt x="1861208" y="251134"/>
                    <a:pt x="1870596" y="248787"/>
                    <a:pt x="1877637" y="248787"/>
                  </a:cubicBezTo>
                  <a:cubicBezTo>
                    <a:pt x="1887025" y="248787"/>
                    <a:pt x="1896414" y="246440"/>
                    <a:pt x="1908149" y="246440"/>
                  </a:cubicBezTo>
                  <a:cubicBezTo>
                    <a:pt x="1915190" y="246440"/>
                    <a:pt x="1924578" y="244093"/>
                    <a:pt x="1931619" y="244093"/>
                  </a:cubicBezTo>
                  <a:cubicBezTo>
                    <a:pt x="1941007" y="244093"/>
                    <a:pt x="1952743" y="241746"/>
                    <a:pt x="1962131" y="241746"/>
                  </a:cubicBezTo>
                  <a:cubicBezTo>
                    <a:pt x="1969172" y="241746"/>
                    <a:pt x="1978560" y="241746"/>
                    <a:pt x="1985601" y="239399"/>
                  </a:cubicBezTo>
                  <a:cubicBezTo>
                    <a:pt x="1997336" y="239399"/>
                    <a:pt x="2006725" y="239399"/>
                    <a:pt x="2018460" y="237052"/>
                  </a:cubicBezTo>
                  <a:cubicBezTo>
                    <a:pt x="2025501" y="237052"/>
                    <a:pt x="2032542" y="237052"/>
                    <a:pt x="2039583" y="237052"/>
                  </a:cubicBezTo>
                  <a:cubicBezTo>
                    <a:pt x="2058360" y="237052"/>
                    <a:pt x="2074789" y="237052"/>
                    <a:pt x="2093565" y="237052"/>
                  </a:cubicBezTo>
                  <a:cubicBezTo>
                    <a:pt x="2117036" y="237052"/>
                    <a:pt x="2140506" y="237052"/>
                    <a:pt x="2163977" y="237052"/>
                  </a:cubicBezTo>
                  <a:cubicBezTo>
                    <a:pt x="2171018" y="237052"/>
                    <a:pt x="2175712" y="237052"/>
                    <a:pt x="2182753" y="237052"/>
                  </a:cubicBezTo>
                  <a:cubicBezTo>
                    <a:pt x="2199183" y="237052"/>
                    <a:pt x="2217959" y="239399"/>
                    <a:pt x="2234388" y="239399"/>
                  </a:cubicBezTo>
                  <a:cubicBezTo>
                    <a:pt x="2241429" y="239399"/>
                    <a:pt x="2250818" y="241746"/>
                    <a:pt x="2257859" y="241746"/>
                  </a:cubicBezTo>
                  <a:cubicBezTo>
                    <a:pt x="2274288" y="241746"/>
                    <a:pt x="2288370" y="244093"/>
                    <a:pt x="2304800" y="246440"/>
                  </a:cubicBezTo>
                  <a:cubicBezTo>
                    <a:pt x="2314188" y="246440"/>
                    <a:pt x="2323576" y="248787"/>
                    <a:pt x="2332964" y="248787"/>
                  </a:cubicBezTo>
                  <a:cubicBezTo>
                    <a:pt x="2340005" y="248787"/>
                    <a:pt x="2347047" y="251134"/>
                    <a:pt x="2354088" y="251134"/>
                  </a:cubicBezTo>
                  <a:cubicBezTo>
                    <a:pt x="2354088" y="251134"/>
                    <a:pt x="2354088" y="251134"/>
                    <a:pt x="2354088" y="253481"/>
                  </a:cubicBezTo>
                  <a:cubicBezTo>
                    <a:pt x="2354088" y="260522"/>
                    <a:pt x="2358782" y="267563"/>
                    <a:pt x="2363476" y="269910"/>
                  </a:cubicBezTo>
                  <a:cubicBezTo>
                    <a:pt x="2358782" y="276951"/>
                    <a:pt x="2356435" y="286340"/>
                    <a:pt x="2351741" y="293381"/>
                  </a:cubicBezTo>
                  <a:cubicBezTo>
                    <a:pt x="2349394" y="298075"/>
                    <a:pt x="2347047" y="302769"/>
                    <a:pt x="2344699" y="307463"/>
                  </a:cubicBezTo>
                  <a:cubicBezTo>
                    <a:pt x="2340005" y="316851"/>
                    <a:pt x="2335311" y="326239"/>
                    <a:pt x="2330617" y="335628"/>
                  </a:cubicBezTo>
                  <a:cubicBezTo>
                    <a:pt x="2328270" y="340322"/>
                    <a:pt x="2325923" y="345016"/>
                    <a:pt x="2323576" y="349710"/>
                  </a:cubicBezTo>
                  <a:cubicBezTo>
                    <a:pt x="2318882" y="359098"/>
                    <a:pt x="2314188" y="370833"/>
                    <a:pt x="2309494" y="380222"/>
                  </a:cubicBezTo>
                  <a:cubicBezTo>
                    <a:pt x="2307147" y="384916"/>
                    <a:pt x="2304800" y="389610"/>
                    <a:pt x="2304800" y="394304"/>
                  </a:cubicBezTo>
                  <a:cubicBezTo>
                    <a:pt x="2295412" y="394304"/>
                    <a:pt x="2283676" y="391957"/>
                    <a:pt x="2274288" y="391957"/>
                  </a:cubicBezTo>
                  <a:cubicBezTo>
                    <a:pt x="2255512" y="389610"/>
                    <a:pt x="2234388" y="389610"/>
                    <a:pt x="2215612" y="389610"/>
                  </a:cubicBezTo>
                  <a:cubicBezTo>
                    <a:pt x="2203877" y="389610"/>
                    <a:pt x="2192141" y="387263"/>
                    <a:pt x="2180406" y="387263"/>
                  </a:cubicBezTo>
                  <a:cubicBezTo>
                    <a:pt x="2149895" y="387263"/>
                    <a:pt x="2117036" y="384916"/>
                    <a:pt x="2086524" y="384916"/>
                  </a:cubicBezTo>
                  <a:cubicBezTo>
                    <a:pt x="2067748" y="384916"/>
                    <a:pt x="2051319" y="384916"/>
                    <a:pt x="2032542" y="384916"/>
                  </a:cubicBezTo>
                  <a:cubicBezTo>
                    <a:pt x="2025501" y="384916"/>
                    <a:pt x="2020807" y="384916"/>
                    <a:pt x="2013766" y="384916"/>
                  </a:cubicBezTo>
                  <a:cubicBezTo>
                    <a:pt x="2002031" y="384916"/>
                    <a:pt x="1990295" y="384916"/>
                    <a:pt x="1978560" y="384916"/>
                  </a:cubicBezTo>
                  <a:cubicBezTo>
                    <a:pt x="1971519" y="384916"/>
                    <a:pt x="1964478" y="384916"/>
                    <a:pt x="1957437" y="384916"/>
                  </a:cubicBezTo>
                  <a:cubicBezTo>
                    <a:pt x="1945702" y="384916"/>
                    <a:pt x="1936313" y="384916"/>
                    <a:pt x="1924578" y="387263"/>
                  </a:cubicBezTo>
                  <a:cubicBezTo>
                    <a:pt x="1919884" y="387263"/>
                    <a:pt x="1915190" y="387263"/>
                    <a:pt x="1912843" y="387263"/>
                  </a:cubicBezTo>
                  <a:cubicBezTo>
                    <a:pt x="1908149" y="384916"/>
                    <a:pt x="1903455" y="380222"/>
                    <a:pt x="1898761" y="377874"/>
                  </a:cubicBezTo>
                  <a:cubicBezTo>
                    <a:pt x="1896414" y="375527"/>
                    <a:pt x="1891719" y="373180"/>
                    <a:pt x="1889372" y="370833"/>
                  </a:cubicBezTo>
                  <a:cubicBezTo>
                    <a:pt x="1882331" y="366139"/>
                    <a:pt x="1872943" y="361445"/>
                    <a:pt x="1865902" y="356751"/>
                  </a:cubicBezTo>
                  <a:cubicBezTo>
                    <a:pt x="1861208" y="354404"/>
                    <a:pt x="1858861" y="352057"/>
                    <a:pt x="1854167" y="349710"/>
                  </a:cubicBezTo>
                  <a:cubicBezTo>
                    <a:pt x="1847125" y="345016"/>
                    <a:pt x="1840084" y="340322"/>
                    <a:pt x="1833043" y="337975"/>
                  </a:cubicBezTo>
                  <a:cubicBezTo>
                    <a:pt x="1828349" y="335628"/>
                    <a:pt x="1826002" y="333281"/>
                    <a:pt x="1821308" y="330934"/>
                  </a:cubicBezTo>
                  <a:cubicBezTo>
                    <a:pt x="1814267" y="326239"/>
                    <a:pt x="1807226" y="323892"/>
                    <a:pt x="1800185" y="319198"/>
                  </a:cubicBezTo>
                  <a:cubicBezTo>
                    <a:pt x="1795491" y="316851"/>
                    <a:pt x="1793144" y="314504"/>
                    <a:pt x="1788449" y="314504"/>
                  </a:cubicBezTo>
                  <a:cubicBezTo>
                    <a:pt x="1781408" y="312157"/>
                    <a:pt x="1774367" y="307463"/>
                    <a:pt x="1767326" y="305116"/>
                  </a:cubicBezTo>
                  <a:cubicBezTo>
                    <a:pt x="1762632" y="302769"/>
                    <a:pt x="1757938" y="300422"/>
                    <a:pt x="1753244" y="300422"/>
                  </a:cubicBezTo>
                  <a:cubicBezTo>
                    <a:pt x="1746203" y="298075"/>
                    <a:pt x="1741508" y="295728"/>
                    <a:pt x="1734467" y="293381"/>
                  </a:cubicBezTo>
                  <a:cubicBezTo>
                    <a:pt x="1729773" y="291034"/>
                    <a:pt x="1725079" y="291034"/>
                    <a:pt x="1720385" y="288687"/>
                  </a:cubicBezTo>
                  <a:cubicBezTo>
                    <a:pt x="1713344" y="286340"/>
                    <a:pt x="1708650" y="283993"/>
                    <a:pt x="1701609" y="281646"/>
                  </a:cubicBezTo>
                  <a:cubicBezTo>
                    <a:pt x="1696915" y="279299"/>
                    <a:pt x="1692220" y="279299"/>
                    <a:pt x="1687526" y="276951"/>
                  </a:cubicBezTo>
                  <a:cubicBezTo>
                    <a:pt x="1687526" y="276951"/>
                    <a:pt x="1687526" y="276951"/>
                    <a:pt x="1687526" y="276951"/>
                  </a:cubicBezTo>
                  <a:cubicBezTo>
                    <a:pt x="1687526" y="274604"/>
                    <a:pt x="1687526" y="274604"/>
                    <a:pt x="1687526" y="272257"/>
                  </a:cubicBezTo>
                  <a:cubicBezTo>
                    <a:pt x="1687526" y="272257"/>
                    <a:pt x="1687526" y="269910"/>
                    <a:pt x="1687526" y="269910"/>
                  </a:cubicBezTo>
                  <a:cubicBezTo>
                    <a:pt x="1692220" y="269910"/>
                    <a:pt x="1696915" y="267563"/>
                    <a:pt x="1699262" y="267563"/>
                  </a:cubicBezTo>
                  <a:cubicBezTo>
                    <a:pt x="1708650" y="274604"/>
                    <a:pt x="1715691" y="272257"/>
                    <a:pt x="1722732" y="269910"/>
                  </a:cubicBezTo>
                  <a:close/>
                  <a:moveTo>
                    <a:pt x="2419805" y="183070"/>
                  </a:moveTo>
                  <a:cubicBezTo>
                    <a:pt x="2419805" y="180723"/>
                    <a:pt x="2417458" y="176028"/>
                    <a:pt x="2417458" y="173681"/>
                  </a:cubicBezTo>
                  <a:cubicBezTo>
                    <a:pt x="2417458" y="173681"/>
                    <a:pt x="2417458" y="173681"/>
                    <a:pt x="2417458" y="173681"/>
                  </a:cubicBezTo>
                  <a:cubicBezTo>
                    <a:pt x="2419805" y="168987"/>
                    <a:pt x="2422152" y="164293"/>
                    <a:pt x="2426846" y="159599"/>
                  </a:cubicBezTo>
                  <a:cubicBezTo>
                    <a:pt x="2429193" y="157252"/>
                    <a:pt x="2431540" y="154905"/>
                    <a:pt x="2431540" y="150211"/>
                  </a:cubicBezTo>
                  <a:cubicBezTo>
                    <a:pt x="2433887" y="145517"/>
                    <a:pt x="2436234" y="143170"/>
                    <a:pt x="2438581" y="138476"/>
                  </a:cubicBezTo>
                  <a:cubicBezTo>
                    <a:pt x="2440928" y="136129"/>
                    <a:pt x="2443275" y="133782"/>
                    <a:pt x="2443275" y="129088"/>
                  </a:cubicBezTo>
                  <a:cubicBezTo>
                    <a:pt x="2445622" y="126741"/>
                    <a:pt x="2447970" y="122046"/>
                    <a:pt x="2450317" y="119699"/>
                  </a:cubicBezTo>
                  <a:cubicBezTo>
                    <a:pt x="2452664" y="117352"/>
                    <a:pt x="2455011" y="115005"/>
                    <a:pt x="2457358" y="112658"/>
                  </a:cubicBezTo>
                  <a:cubicBezTo>
                    <a:pt x="2459705" y="110311"/>
                    <a:pt x="2462052" y="105617"/>
                    <a:pt x="2464399" y="103270"/>
                  </a:cubicBezTo>
                  <a:cubicBezTo>
                    <a:pt x="2464399" y="103270"/>
                    <a:pt x="2466746" y="100923"/>
                    <a:pt x="2466746" y="100923"/>
                  </a:cubicBezTo>
                  <a:cubicBezTo>
                    <a:pt x="2466746" y="100923"/>
                    <a:pt x="2469093" y="100923"/>
                    <a:pt x="2469093" y="103270"/>
                  </a:cubicBezTo>
                  <a:cubicBezTo>
                    <a:pt x="2469093" y="105617"/>
                    <a:pt x="2466746" y="107964"/>
                    <a:pt x="2466746" y="110311"/>
                  </a:cubicBezTo>
                  <a:cubicBezTo>
                    <a:pt x="2466746" y="112658"/>
                    <a:pt x="2464399" y="115005"/>
                    <a:pt x="2464399" y="117352"/>
                  </a:cubicBezTo>
                  <a:cubicBezTo>
                    <a:pt x="2462052" y="119699"/>
                    <a:pt x="2462052" y="122046"/>
                    <a:pt x="2459705" y="124393"/>
                  </a:cubicBezTo>
                  <a:cubicBezTo>
                    <a:pt x="2459705" y="126741"/>
                    <a:pt x="2457358" y="129088"/>
                    <a:pt x="2457358" y="131435"/>
                  </a:cubicBezTo>
                  <a:cubicBezTo>
                    <a:pt x="2457358" y="133782"/>
                    <a:pt x="2455011" y="136129"/>
                    <a:pt x="2452664" y="140823"/>
                  </a:cubicBezTo>
                  <a:cubicBezTo>
                    <a:pt x="2452664" y="143170"/>
                    <a:pt x="2450317" y="145517"/>
                    <a:pt x="2450317" y="147864"/>
                  </a:cubicBezTo>
                  <a:cubicBezTo>
                    <a:pt x="2450317" y="150211"/>
                    <a:pt x="2447970" y="154905"/>
                    <a:pt x="2447970" y="157252"/>
                  </a:cubicBezTo>
                  <a:cubicBezTo>
                    <a:pt x="2447970" y="159599"/>
                    <a:pt x="2445622" y="161946"/>
                    <a:pt x="2445622" y="166640"/>
                  </a:cubicBezTo>
                  <a:cubicBezTo>
                    <a:pt x="2443275" y="168987"/>
                    <a:pt x="2443275" y="173681"/>
                    <a:pt x="2440928" y="176028"/>
                  </a:cubicBezTo>
                  <a:cubicBezTo>
                    <a:pt x="2440928" y="178376"/>
                    <a:pt x="2438581" y="180723"/>
                    <a:pt x="2438581" y="185417"/>
                  </a:cubicBezTo>
                  <a:cubicBezTo>
                    <a:pt x="2436234" y="190111"/>
                    <a:pt x="2436234" y="192458"/>
                    <a:pt x="2433887" y="197152"/>
                  </a:cubicBezTo>
                  <a:cubicBezTo>
                    <a:pt x="2433887" y="199499"/>
                    <a:pt x="2431540" y="204193"/>
                    <a:pt x="2431540" y="206540"/>
                  </a:cubicBezTo>
                  <a:cubicBezTo>
                    <a:pt x="2431540" y="206540"/>
                    <a:pt x="2431540" y="208887"/>
                    <a:pt x="2431540" y="208887"/>
                  </a:cubicBezTo>
                  <a:cubicBezTo>
                    <a:pt x="2429193" y="208887"/>
                    <a:pt x="2429193" y="208887"/>
                    <a:pt x="2426846" y="208887"/>
                  </a:cubicBezTo>
                  <a:cubicBezTo>
                    <a:pt x="2426846" y="204193"/>
                    <a:pt x="2424499" y="201846"/>
                    <a:pt x="2424499" y="197152"/>
                  </a:cubicBezTo>
                  <a:cubicBezTo>
                    <a:pt x="2422152" y="190111"/>
                    <a:pt x="2422152" y="185417"/>
                    <a:pt x="2419805" y="183070"/>
                  </a:cubicBezTo>
                  <a:close/>
                  <a:moveTo>
                    <a:pt x="2513687" y="227664"/>
                  </a:moveTo>
                  <a:cubicBezTo>
                    <a:pt x="2527769" y="227664"/>
                    <a:pt x="2541851" y="227664"/>
                    <a:pt x="2555934" y="230011"/>
                  </a:cubicBezTo>
                  <a:cubicBezTo>
                    <a:pt x="2565322" y="230011"/>
                    <a:pt x="2574710" y="232358"/>
                    <a:pt x="2581751" y="232358"/>
                  </a:cubicBezTo>
                  <a:cubicBezTo>
                    <a:pt x="2595833" y="232358"/>
                    <a:pt x="2607569" y="234705"/>
                    <a:pt x="2621651" y="234705"/>
                  </a:cubicBezTo>
                  <a:cubicBezTo>
                    <a:pt x="2631039" y="234705"/>
                    <a:pt x="2640427" y="237052"/>
                    <a:pt x="2647469" y="237052"/>
                  </a:cubicBezTo>
                  <a:cubicBezTo>
                    <a:pt x="2656857" y="237052"/>
                    <a:pt x="2666245" y="239399"/>
                    <a:pt x="2675633" y="239399"/>
                  </a:cubicBezTo>
                  <a:cubicBezTo>
                    <a:pt x="2666245" y="239399"/>
                    <a:pt x="2656857" y="239399"/>
                    <a:pt x="2647469" y="239399"/>
                  </a:cubicBezTo>
                  <a:cubicBezTo>
                    <a:pt x="2623998" y="239399"/>
                    <a:pt x="2602875" y="239399"/>
                    <a:pt x="2579404" y="239399"/>
                  </a:cubicBezTo>
                  <a:cubicBezTo>
                    <a:pt x="2572363" y="239399"/>
                    <a:pt x="2562975" y="239399"/>
                    <a:pt x="2555934" y="239399"/>
                  </a:cubicBezTo>
                  <a:cubicBezTo>
                    <a:pt x="2541851" y="239399"/>
                    <a:pt x="2525422" y="239399"/>
                    <a:pt x="2511340" y="241746"/>
                  </a:cubicBezTo>
                  <a:cubicBezTo>
                    <a:pt x="2501952" y="241746"/>
                    <a:pt x="2492563" y="244093"/>
                    <a:pt x="2483175" y="244093"/>
                  </a:cubicBezTo>
                  <a:cubicBezTo>
                    <a:pt x="2469093" y="244093"/>
                    <a:pt x="2457358" y="246440"/>
                    <a:pt x="2443275" y="246440"/>
                  </a:cubicBezTo>
                  <a:cubicBezTo>
                    <a:pt x="2440928" y="246440"/>
                    <a:pt x="2438581" y="246440"/>
                    <a:pt x="2433887" y="246440"/>
                  </a:cubicBezTo>
                  <a:cubicBezTo>
                    <a:pt x="2433887" y="244093"/>
                    <a:pt x="2433887" y="241746"/>
                    <a:pt x="2431540" y="239399"/>
                  </a:cubicBezTo>
                  <a:cubicBezTo>
                    <a:pt x="2431540" y="239399"/>
                    <a:pt x="2431540" y="239399"/>
                    <a:pt x="2431540" y="239399"/>
                  </a:cubicBezTo>
                  <a:cubicBezTo>
                    <a:pt x="2436234" y="237052"/>
                    <a:pt x="2440928" y="230011"/>
                    <a:pt x="2440928" y="222969"/>
                  </a:cubicBezTo>
                  <a:cubicBezTo>
                    <a:pt x="2457358" y="222969"/>
                    <a:pt x="2471440" y="222969"/>
                    <a:pt x="2487869" y="222969"/>
                  </a:cubicBezTo>
                  <a:cubicBezTo>
                    <a:pt x="2499605" y="227664"/>
                    <a:pt x="2506646" y="227664"/>
                    <a:pt x="2513687" y="227664"/>
                  </a:cubicBezTo>
                  <a:close/>
                  <a:moveTo>
                    <a:pt x="2839926" y="309810"/>
                  </a:moveTo>
                  <a:cubicBezTo>
                    <a:pt x="2854008" y="316851"/>
                    <a:pt x="2865744" y="323892"/>
                    <a:pt x="2879826" y="330934"/>
                  </a:cubicBezTo>
                  <a:cubicBezTo>
                    <a:pt x="2889214" y="335628"/>
                    <a:pt x="2900949" y="342669"/>
                    <a:pt x="2910338" y="347363"/>
                  </a:cubicBezTo>
                  <a:cubicBezTo>
                    <a:pt x="2922073" y="354404"/>
                    <a:pt x="2933808" y="361445"/>
                    <a:pt x="2945543" y="368486"/>
                  </a:cubicBezTo>
                  <a:cubicBezTo>
                    <a:pt x="2929114" y="368486"/>
                    <a:pt x="2910338" y="368486"/>
                    <a:pt x="2891561" y="368486"/>
                  </a:cubicBezTo>
                  <a:cubicBezTo>
                    <a:pt x="2884520" y="368486"/>
                    <a:pt x="2877479" y="368486"/>
                    <a:pt x="2870438" y="368486"/>
                  </a:cubicBezTo>
                  <a:cubicBezTo>
                    <a:pt x="2856355" y="368486"/>
                    <a:pt x="2844620" y="368486"/>
                    <a:pt x="2830538" y="370833"/>
                  </a:cubicBezTo>
                  <a:cubicBezTo>
                    <a:pt x="2823497" y="370833"/>
                    <a:pt x="2816456" y="370833"/>
                    <a:pt x="2809415" y="373180"/>
                  </a:cubicBezTo>
                  <a:cubicBezTo>
                    <a:pt x="2797679" y="373180"/>
                    <a:pt x="2783597" y="375527"/>
                    <a:pt x="2769515" y="375527"/>
                  </a:cubicBezTo>
                  <a:cubicBezTo>
                    <a:pt x="2762474" y="375527"/>
                    <a:pt x="2755433" y="377874"/>
                    <a:pt x="2748391" y="377874"/>
                  </a:cubicBezTo>
                  <a:cubicBezTo>
                    <a:pt x="2736656" y="377874"/>
                    <a:pt x="2722574" y="380222"/>
                    <a:pt x="2710839" y="380222"/>
                  </a:cubicBezTo>
                  <a:cubicBezTo>
                    <a:pt x="2703797" y="380222"/>
                    <a:pt x="2696756" y="382569"/>
                    <a:pt x="2689715" y="382569"/>
                  </a:cubicBezTo>
                  <a:cubicBezTo>
                    <a:pt x="2675633" y="384916"/>
                    <a:pt x="2663898" y="384916"/>
                    <a:pt x="2649816" y="387263"/>
                  </a:cubicBezTo>
                  <a:cubicBezTo>
                    <a:pt x="2642774" y="387263"/>
                    <a:pt x="2635733" y="389610"/>
                    <a:pt x="2628692" y="389610"/>
                  </a:cubicBezTo>
                  <a:cubicBezTo>
                    <a:pt x="2614610" y="391957"/>
                    <a:pt x="2602875" y="391957"/>
                    <a:pt x="2588792" y="394304"/>
                  </a:cubicBezTo>
                  <a:cubicBezTo>
                    <a:pt x="2581751" y="394304"/>
                    <a:pt x="2574710" y="396651"/>
                    <a:pt x="2570016" y="396651"/>
                  </a:cubicBezTo>
                  <a:cubicBezTo>
                    <a:pt x="2555934" y="398998"/>
                    <a:pt x="2541851" y="401345"/>
                    <a:pt x="2527769" y="403692"/>
                  </a:cubicBezTo>
                  <a:cubicBezTo>
                    <a:pt x="2520728" y="403692"/>
                    <a:pt x="2516034" y="406039"/>
                    <a:pt x="2508993" y="406039"/>
                  </a:cubicBezTo>
                  <a:cubicBezTo>
                    <a:pt x="2501952" y="408386"/>
                    <a:pt x="2492563" y="408386"/>
                    <a:pt x="2485522" y="410733"/>
                  </a:cubicBezTo>
                  <a:cubicBezTo>
                    <a:pt x="2483175" y="403692"/>
                    <a:pt x="2478481" y="396651"/>
                    <a:pt x="2471440" y="396651"/>
                  </a:cubicBezTo>
                  <a:cubicBezTo>
                    <a:pt x="2471440" y="396651"/>
                    <a:pt x="2471440" y="396651"/>
                    <a:pt x="2473787" y="396651"/>
                  </a:cubicBezTo>
                  <a:cubicBezTo>
                    <a:pt x="2478481" y="391957"/>
                    <a:pt x="2485522" y="387263"/>
                    <a:pt x="2490216" y="382569"/>
                  </a:cubicBezTo>
                  <a:cubicBezTo>
                    <a:pt x="2494910" y="377874"/>
                    <a:pt x="2499605" y="375527"/>
                    <a:pt x="2504299" y="370833"/>
                  </a:cubicBezTo>
                  <a:cubicBezTo>
                    <a:pt x="2508993" y="366139"/>
                    <a:pt x="2516034" y="361445"/>
                    <a:pt x="2520728" y="356751"/>
                  </a:cubicBezTo>
                  <a:cubicBezTo>
                    <a:pt x="2525422" y="352057"/>
                    <a:pt x="2530116" y="349710"/>
                    <a:pt x="2534810" y="347363"/>
                  </a:cubicBezTo>
                  <a:cubicBezTo>
                    <a:pt x="2539504" y="342669"/>
                    <a:pt x="2546545" y="337975"/>
                    <a:pt x="2551239" y="335628"/>
                  </a:cubicBezTo>
                  <a:cubicBezTo>
                    <a:pt x="2555934" y="333281"/>
                    <a:pt x="2560628" y="328586"/>
                    <a:pt x="2565322" y="326239"/>
                  </a:cubicBezTo>
                  <a:cubicBezTo>
                    <a:pt x="2570016" y="321545"/>
                    <a:pt x="2577057" y="319198"/>
                    <a:pt x="2581751" y="314504"/>
                  </a:cubicBezTo>
                  <a:cubicBezTo>
                    <a:pt x="2586445" y="309810"/>
                    <a:pt x="2593486" y="307463"/>
                    <a:pt x="2598180" y="302769"/>
                  </a:cubicBezTo>
                  <a:cubicBezTo>
                    <a:pt x="2602875" y="300422"/>
                    <a:pt x="2607569" y="295728"/>
                    <a:pt x="2612263" y="293381"/>
                  </a:cubicBezTo>
                  <a:cubicBezTo>
                    <a:pt x="2635733" y="276951"/>
                    <a:pt x="2661551" y="262869"/>
                    <a:pt x="2685021" y="248787"/>
                  </a:cubicBezTo>
                  <a:cubicBezTo>
                    <a:pt x="2687368" y="253481"/>
                    <a:pt x="2694409" y="258175"/>
                    <a:pt x="2701450" y="258175"/>
                  </a:cubicBezTo>
                  <a:cubicBezTo>
                    <a:pt x="2708492" y="258175"/>
                    <a:pt x="2715533" y="253481"/>
                    <a:pt x="2720227" y="246440"/>
                  </a:cubicBezTo>
                  <a:cubicBezTo>
                    <a:pt x="2753086" y="260522"/>
                    <a:pt x="2783597" y="276951"/>
                    <a:pt x="2816456" y="293381"/>
                  </a:cubicBezTo>
                  <a:cubicBezTo>
                    <a:pt x="2823497" y="302769"/>
                    <a:pt x="2830538" y="305116"/>
                    <a:pt x="2839926" y="309810"/>
                  </a:cubicBezTo>
                  <a:close/>
                  <a:moveTo>
                    <a:pt x="3055854" y="359098"/>
                  </a:moveTo>
                  <a:cubicBezTo>
                    <a:pt x="3062896" y="356751"/>
                    <a:pt x="3069937" y="352057"/>
                    <a:pt x="3076978" y="349710"/>
                  </a:cubicBezTo>
                  <a:cubicBezTo>
                    <a:pt x="3086366" y="347363"/>
                    <a:pt x="3093407" y="342669"/>
                    <a:pt x="3102795" y="340322"/>
                  </a:cubicBezTo>
                  <a:cubicBezTo>
                    <a:pt x="3109837" y="337975"/>
                    <a:pt x="3116878" y="335628"/>
                    <a:pt x="3123919" y="333281"/>
                  </a:cubicBezTo>
                  <a:cubicBezTo>
                    <a:pt x="3133307" y="330934"/>
                    <a:pt x="3142695" y="328586"/>
                    <a:pt x="3149736" y="326239"/>
                  </a:cubicBezTo>
                  <a:cubicBezTo>
                    <a:pt x="3156778" y="323892"/>
                    <a:pt x="3163819" y="321545"/>
                    <a:pt x="3170860" y="319198"/>
                  </a:cubicBezTo>
                  <a:cubicBezTo>
                    <a:pt x="3180248" y="316851"/>
                    <a:pt x="3189636" y="314504"/>
                    <a:pt x="3199024" y="312157"/>
                  </a:cubicBezTo>
                  <a:cubicBezTo>
                    <a:pt x="3206066" y="309810"/>
                    <a:pt x="3213106" y="309810"/>
                    <a:pt x="3217801" y="307463"/>
                  </a:cubicBezTo>
                  <a:cubicBezTo>
                    <a:pt x="3222495" y="307463"/>
                    <a:pt x="3227189" y="305116"/>
                    <a:pt x="3231883" y="305116"/>
                  </a:cubicBezTo>
                  <a:cubicBezTo>
                    <a:pt x="3236577" y="307463"/>
                    <a:pt x="3241271" y="309810"/>
                    <a:pt x="3243618" y="312157"/>
                  </a:cubicBezTo>
                  <a:cubicBezTo>
                    <a:pt x="3257701" y="319198"/>
                    <a:pt x="3271783" y="328586"/>
                    <a:pt x="3283518" y="335628"/>
                  </a:cubicBezTo>
                  <a:cubicBezTo>
                    <a:pt x="3292906" y="340322"/>
                    <a:pt x="3302294" y="347363"/>
                    <a:pt x="3309336" y="352057"/>
                  </a:cubicBezTo>
                  <a:cubicBezTo>
                    <a:pt x="3323418" y="359098"/>
                    <a:pt x="3335153" y="368486"/>
                    <a:pt x="3349235" y="375527"/>
                  </a:cubicBezTo>
                  <a:cubicBezTo>
                    <a:pt x="3358624" y="382569"/>
                    <a:pt x="3368012" y="387263"/>
                    <a:pt x="3377400" y="394304"/>
                  </a:cubicBezTo>
                  <a:cubicBezTo>
                    <a:pt x="3384441" y="398998"/>
                    <a:pt x="3391482" y="403692"/>
                    <a:pt x="3400870" y="408386"/>
                  </a:cubicBezTo>
                  <a:cubicBezTo>
                    <a:pt x="3400870" y="410733"/>
                    <a:pt x="3398523" y="410733"/>
                    <a:pt x="3398523" y="413080"/>
                  </a:cubicBezTo>
                  <a:cubicBezTo>
                    <a:pt x="3393829" y="413080"/>
                    <a:pt x="3389135" y="410733"/>
                    <a:pt x="3384441" y="410733"/>
                  </a:cubicBezTo>
                  <a:cubicBezTo>
                    <a:pt x="3377400" y="408386"/>
                    <a:pt x="3368012" y="408386"/>
                    <a:pt x="3360970" y="406039"/>
                  </a:cubicBezTo>
                  <a:cubicBezTo>
                    <a:pt x="3349235" y="403692"/>
                    <a:pt x="3339847" y="401345"/>
                    <a:pt x="3328112" y="398998"/>
                  </a:cubicBezTo>
                  <a:cubicBezTo>
                    <a:pt x="3321071" y="396651"/>
                    <a:pt x="3311683" y="396651"/>
                    <a:pt x="3304641" y="394304"/>
                  </a:cubicBezTo>
                  <a:cubicBezTo>
                    <a:pt x="3292906" y="391957"/>
                    <a:pt x="3281171" y="391957"/>
                    <a:pt x="3271783" y="389610"/>
                  </a:cubicBezTo>
                  <a:cubicBezTo>
                    <a:pt x="3264742" y="387263"/>
                    <a:pt x="3255353" y="387263"/>
                    <a:pt x="3248312" y="384916"/>
                  </a:cubicBezTo>
                  <a:cubicBezTo>
                    <a:pt x="3236577" y="382569"/>
                    <a:pt x="3224842" y="382569"/>
                    <a:pt x="3213106" y="380222"/>
                  </a:cubicBezTo>
                  <a:cubicBezTo>
                    <a:pt x="3206066" y="380222"/>
                    <a:pt x="3196677" y="377874"/>
                    <a:pt x="3189636" y="377874"/>
                  </a:cubicBezTo>
                  <a:cubicBezTo>
                    <a:pt x="3177901" y="375527"/>
                    <a:pt x="3166166" y="375527"/>
                    <a:pt x="3154430" y="375527"/>
                  </a:cubicBezTo>
                  <a:cubicBezTo>
                    <a:pt x="3147389" y="375527"/>
                    <a:pt x="3138001" y="373180"/>
                    <a:pt x="3130960" y="373180"/>
                  </a:cubicBezTo>
                  <a:cubicBezTo>
                    <a:pt x="3119225" y="373180"/>
                    <a:pt x="3105143" y="370833"/>
                    <a:pt x="3093407" y="370833"/>
                  </a:cubicBezTo>
                  <a:cubicBezTo>
                    <a:pt x="3086366" y="370833"/>
                    <a:pt x="3079325" y="370833"/>
                    <a:pt x="3072284" y="368486"/>
                  </a:cubicBezTo>
                  <a:cubicBezTo>
                    <a:pt x="3058202" y="368486"/>
                    <a:pt x="3046466" y="368486"/>
                    <a:pt x="3032384" y="366139"/>
                  </a:cubicBezTo>
                  <a:cubicBezTo>
                    <a:pt x="3030037" y="366139"/>
                    <a:pt x="3030037" y="366139"/>
                    <a:pt x="3027690" y="366139"/>
                  </a:cubicBezTo>
                  <a:cubicBezTo>
                    <a:pt x="3030037" y="366139"/>
                    <a:pt x="3030037" y="363792"/>
                    <a:pt x="3032384" y="363792"/>
                  </a:cubicBezTo>
                  <a:cubicBezTo>
                    <a:pt x="3039425" y="366139"/>
                    <a:pt x="3046466" y="363792"/>
                    <a:pt x="3055854" y="359098"/>
                  </a:cubicBezTo>
                  <a:close/>
                  <a:moveTo>
                    <a:pt x="3424341" y="460021"/>
                  </a:moveTo>
                  <a:cubicBezTo>
                    <a:pt x="3424341" y="464715"/>
                    <a:pt x="3424341" y="469409"/>
                    <a:pt x="3424341" y="474103"/>
                  </a:cubicBezTo>
                  <a:cubicBezTo>
                    <a:pt x="3400870" y="467062"/>
                    <a:pt x="3379747" y="460021"/>
                    <a:pt x="3356276" y="455327"/>
                  </a:cubicBezTo>
                  <a:cubicBezTo>
                    <a:pt x="3325765" y="448286"/>
                    <a:pt x="3295253" y="441245"/>
                    <a:pt x="3264742" y="434204"/>
                  </a:cubicBezTo>
                  <a:cubicBezTo>
                    <a:pt x="3255353" y="431857"/>
                    <a:pt x="3243618" y="429510"/>
                    <a:pt x="3234230" y="429510"/>
                  </a:cubicBezTo>
                  <a:cubicBezTo>
                    <a:pt x="3213106" y="424815"/>
                    <a:pt x="3191983" y="420121"/>
                    <a:pt x="3170860" y="417774"/>
                  </a:cubicBezTo>
                  <a:cubicBezTo>
                    <a:pt x="3159125" y="415427"/>
                    <a:pt x="3147389" y="415427"/>
                    <a:pt x="3135654" y="413080"/>
                  </a:cubicBezTo>
                  <a:cubicBezTo>
                    <a:pt x="3114531" y="410733"/>
                    <a:pt x="3095754" y="406039"/>
                    <a:pt x="3074631" y="403692"/>
                  </a:cubicBezTo>
                  <a:cubicBezTo>
                    <a:pt x="3062896" y="401345"/>
                    <a:pt x="3048813" y="401345"/>
                    <a:pt x="3037078" y="398998"/>
                  </a:cubicBezTo>
                  <a:cubicBezTo>
                    <a:pt x="3022996" y="396651"/>
                    <a:pt x="3011261" y="396651"/>
                    <a:pt x="2997178" y="394304"/>
                  </a:cubicBezTo>
                  <a:cubicBezTo>
                    <a:pt x="2997178" y="394304"/>
                    <a:pt x="2997178" y="394304"/>
                    <a:pt x="2997178" y="394304"/>
                  </a:cubicBezTo>
                  <a:cubicBezTo>
                    <a:pt x="2997178" y="391957"/>
                    <a:pt x="2997178" y="389610"/>
                    <a:pt x="2994831" y="387263"/>
                  </a:cubicBezTo>
                  <a:cubicBezTo>
                    <a:pt x="2997178" y="384916"/>
                    <a:pt x="2999525" y="384916"/>
                    <a:pt x="3001872" y="382569"/>
                  </a:cubicBezTo>
                  <a:cubicBezTo>
                    <a:pt x="3006567" y="380222"/>
                    <a:pt x="3011261" y="377874"/>
                    <a:pt x="3015955" y="375527"/>
                  </a:cubicBezTo>
                  <a:cubicBezTo>
                    <a:pt x="3027690" y="375527"/>
                    <a:pt x="3039425" y="375527"/>
                    <a:pt x="3051160" y="377874"/>
                  </a:cubicBezTo>
                  <a:cubicBezTo>
                    <a:pt x="3055854" y="377874"/>
                    <a:pt x="3060548" y="377874"/>
                    <a:pt x="3065243" y="377874"/>
                  </a:cubicBezTo>
                  <a:cubicBezTo>
                    <a:pt x="3081672" y="377874"/>
                    <a:pt x="3098101" y="380222"/>
                    <a:pt x="3114531" y="380222"/>
                  </a:cubicBezTo>
                  <a:cubicBezTo>
                    <a:pt x="3119225" y="380222"/>
                    <a:pt x="3121572" y="380222"/>
                    <a:pt x="3126266" y="380222"/>
                  </a:cubicBezTo>
                  <a:cubicBezTo>
                    <a:pt x="3142695" y="382569"/>
                    <a:pt x="3159125" y="382569"/>
                    <a:pt x="3175554" y="384916"/>
                  </a:cubicBezTo>
                  <a:cubicBezTo>
                    <a:pt x="3177901" y="384916"/>
                    <a:pt x="3182595" y="384916"/>
                    <a:pt x="3184942" y="384916"/>
                  </a:cubicBezTo>
                  <a:cubicBezTo>
                    <a:pt x="3199024" y="387263"/>
                    <a:pt x="3213106" y="387263"/>
                    <a:pt x="3229536" y="389610"/>
                  </a:cubicBezTo>
                  <a:cubicBezTo>
                    <a:pt x="3234230" y="389610"/>
                    <a:pt x="3238924" y="389610"/>
                    <a:pt x="3243618" y="391957"/>
                  </a:cubicBezTo>
                  <a:cubicBezTo>
                    <a:pt x="3257701" y="394304"/>
                    <a:pt x="3271783" y="396651"/>
                    <a:pt x="3283518" y="398998"/>
                  </a:cubicBezTo>
                  <a:cubicBezTo>
                    <a:pt x="3288212" y="398998"/>
                    <a:pt x="3295253" y="401345"/>
                    <a:pt x="3299947" y="401345"/>
                  </a:cubicBezTo>
                  <a:cubicBezTo>
                    <a:pt x="3311683" y="403692"/>
                    <a:pt x="3321071" y="406039"/>
                    <a:pt x="3332806" y="408386"/>
                  </a:cubicBezTo>
                  <a:cubicBezTo>
                    <a:pt x="3342194" y="410733"/>
                    <a:pt x="3349235" y="410733"/>
                    <a:pt x="3358624" y="413080"/>
                  </a:cubicBezTo>
                  <a:cubicBezTo>
                    <a:pt x="3365664" y="415427"/>
                    <a:pt x="3375053" y="415427"/>
                    <a:pt x="3382094" y="417774"/>
                  </a:cubicBezTo>
                  <a:cubicBezTo>
                    <a:pt x="3386788" y="417774"/>
                    <a:pt x="3391482" y="420121"/>
                    <a:pt x="3396176" y="420121"/>
                  </a:cubicBezTo>
                  <a:cubicBezTo>
                    <a:pt x="3396176" y="420121"/>
                    <a:pt x="3396176" y="422468"/>
                    <a:pt x="3396176" y="422468"/>
                  </a:cubicBezTo>
                  <a:cubicBezTo>
                    <a:pt x="3396176" y="434204"/>
                    <a:pt x="3405565" y="443592"/>
                    <a:pt x="3417300" y="443592"/>
                  </a:cubicBezTo>
                  <a:cubicBezTo>
                    <a:pt x="3417300" y="443592"/>
                    <a:pt x="3417300" y="443592"/>
                    <a:pt x="3417300" y="443592"/>
                  </a:cubicBezTo>
                  <a:cubicBezTo>
                    <a:pt x="3417300" y="445939"/>
                    <a:pt x="3417300" y="445939"/>
                    <a:pt x="3417300" y="448286"/>
                  </a:cubicBezTo>
                  <a:cubicBezTo>
                    <a:pt x="3424341" y="450633"/>
                    <a:pt x="3424341" y="455327"/>
                    <a:pt x="3424341" y="460021"/>
                  </a:cubicBezTo>
                  <a:close/>
                  <a:moveTo>
                    <a:pt x="3544040" y="514003"/>
                  </a:moveTo>
                  <a:cubicBezTo>
                    <a:pt x="3560469" y="521044"/>
                    <a:pt x="3576899" y="525738"/>
                    <a:pt x="3593328" y="532780"/>
                  </a:cubicBezTo>
                  <a:cubicBezTo>
                    <a:pt x="3593328" y="535127"/>
                    <a:pt x="3590981" y="535127"/>
                    <a:pt x="3590981" y="537474"/>
                  </a:cubicBezTo>
                  <a:cubicBezTo>
                    <a:pt x="3588634" y="539821"/>
                    <a:pt x="3588634" y="539821"/>
                    <a:pt x="3586287" y="542168"/>
                  </a:cubicBezTo>
                  <a:cubicBezTo>
                    <a:pt x="3583940" y="546862"/>
                    <a:pt x="3579246" y="549209"/>
                    <a:pt x="3576899" y="553903"/>
                  </a:cubicBezTo>
                  <a:cubicBezTo>
                    <a:pt x="3576899" y="553903"/>
                    <a:pt x="3574552" y="556250"/>
                    <a:pt x="3574552" y="556250"/>
                  </a:cubicBezTo>
                  <a:cubicBezTo>
                    <a:pt x="3558123" y="577373"/>
                    <a:pt x="3541693" y="600844"/>
                    <a:pt x="3525264" y="626661"/>
                  </a:cubicBezTo>
                  <a:cubicBezTo>
                    <a:pt x="3525264" y="626661"/>
                    <a:pt x="3525264" y="626661"/>
                    <a:pt x="3525264" y="626661"/>
                  </a:cubicBezTo>
                  <a:cubicBezTo>
                    <a:pt x="3520570" y="633703"/>
                    <a:pt x="3515876" y="640744"/>
                    <a:pt x="3513528" y="645438"/>
                  </a:cubicBezTo>
                  <a:cubicBezTo>
                    <a:pt x="3513528" y="645438"/>
                    <a:pt x="3511182" y="647785"/>
                    <a:pt x="3511182" y="647785"/>
                  </a:cubicBezTo>
                  <a:cubicBezTo>
                    <a:pt x="3506487" y="654826"/>
                    <a:pt x="3504140" y="659520"/>
                    <a:pt x="3499446" y="666561"/>
                  </a:cubicBezTo>
                  <a:cubicBezTo>
                    <a:pt x="3499446" y="668908"/>
                    <a:pt x="3497099" y="668908"/>
                    <a:pt x="3497099" y="671255"/>
                  </a:cubicBezTo>
                  <a:cubicBezTo>
                    <a:pt x="3494752" y="675949"/>
                    <a:pt x="3490058" y="682991"/>
                    <a:pt x="3487711" y="687685"/>
                  </a:cubicBezTo>
                  <a:cubicBezTo>
                    <a:pt x="3485364" y="690032"/>
                    <a:pt x="3485364" y="692379"/>
                    <a:pt x="3483017" y="694726"/>
                  </a:cubicBezTo>
                  <a:cubicBezTo>
                    <a:pt x="3480670" y="699420"/>
                    <a:pt x="3475976" y="706461"/>
                    <a:pt x="3473629" y="711155"/>
                  </a:cubicBezTo>
                  <a:cubicBezTo>
                    <a:pt x="3471282" y="713502"/>
                    <a:pt x="3471282" y="715849"/>
                    <a:pt x="3468935" y="720543"/>
                  </a:cubicBezTo>
                  <a:cubicBezTo>
                    <a:pt x="3466588" y="725237"/>
                    <a:pt x="3461894" y="732279"/>
                    <a:pt x="3459546" y="736973"/>
                  </a:cubicBezTo>
                  <a:cubicBezTo>
                    <a:pt x="3457200" y="739320"/>
                    <a:pt x="3454852" y="744014"/>
                    <a:pt x="3454852" y="746361"/>
                  </a:cubicBezTo>
                  <a:cubicBezTo>
                    <a:pt x="3454852" y="746361"/>
                    <a:pt x="3454852" y="746361"/>
                    <a:pt x="3454852" y="746361"/>
                  </a:cubicBezTo>
                  <a:cubicBezTo>
                    <a:pt x="3452505" y="744014"/>
                    <a:pt x="3450158" y="744014"/>
                    <a:pt x="3445464" y="744014"/>
                  </a:cubicBezTo>
                  <a:cubicBezTo>
                    <a:pt x="3445464" y="732279"/>
                    <a:pt x="3445464" y="722890"/>
                    <a:pt x="3445464" y="711155"/>
                  </a:cubicBezTo>
                  <a:cubicBezTo>
                    <a:pt x="3445464" y="706461"/>
                    <a:pt x="3445464" y="701767"/>
                    <a:pt x="3445464" y="697073"/>
                  </a:cubicBezTo>
                  <a:cubicBezTo>
                    <a:pt x="3445464" y="685338"/>
                    <a:pt x="3445464" y="675949"/>
                    <a:pt x="3445464" y="664214"/>
                  </a:cubicBezTo>
                  <a:cubicBezTo>
                    <a:pt x="3445464" y="654826"/>
                    <a:pt x="3445464" y="647785"/>
                    <a:pt x="3445464" y="638397"/>
                  </a:cubicBezTo>
                  <a:cubicBezTo>
                    <a:pt x="3445464" y="631355"/>
                    <a:pt x="3445464" y="624314"/>
                    <a:pt x="3445464" y="617273"/>
                  </a:cubicBezTo>
                  <a:cubicBezTo>
                    <a:pt x="3445464" y="605538"/>
                    <a:pt x="3445464" y="593803"/>
                    <a:pt x="3443117" y="582068"/>
                  </a:cubicBezTo>
                  <a:cubicBezTo>
                    <a:pt x="3443117" y="579720"/>
                    <a:pt x="3443117" y="577373"/>
                    <a:pt x="3443117" y="575026"/>
                  </a:cubicBezTo>
                  <a:cubicBezTo>
                    <a:pt x="3440770" y="537474"/>
                    <a:pt x="3438423" y="504615"/>
                    <a:pt x="3436076" y="471756"/>
                  </a:cubicBezTo>
                  <a:cubicBezTo>
                    <a:pt x="3473629" y="483492"/>
                    <a:pt x="3511182" y="495227"/>
                    <a:pt x="3548734" y="509309"/>
                  </a:cubicBezTo>
                  <a:cubicBezTo>
                    <a:pt x="3541693" y="511656"/>
                    <a:pt x="3541693" y="511656"/>
                    <a:pt x="3544040" y="514003"/>
                  </a:cubicBezTo>
                  <a:close/>
                  <a:moveTo>
                    <a:pt x="3600369" y="525738"/>
                  </a:moveTo>
                  <a:cubicBezTo>
                    <a:pt x="3602716" y="521044"/>
                    <a:pt x="3607410" y="518697"/>
                    <a:pt x="3609758" y="514003"/>
                  </a:cubicBezTo>
                  <a:cubicBezTo>
                    <a:pt x="3609758" y="514003"/>
                    <a:pt x="3609758" y="514003"/>
                    <a:pt x="3609758" y="514003"/>
                  </a:cubicBezTo>
                  <a:cubicBezTo>
                    <a:pt x="3614452" y="509309"/>
                    <a:pt x="3616799" y="506962"/>
                    <a:pt x="3621493" y="502268"/>
                  </a:cubicBezTo>
                  <a:cubicBezTo>
                    <a:pt x="3621493" y="502268"/>
                    <a:pt x="3621493" y="502268"/>
                    <a:pt x="3621493" y="502268"/>
                  </a:cubicBezTo>
                  <a:cubicBezTo>
                    <a:pt x="3623840" y="499921"/>
                    <a:pt x="3626187" y="497574"/>
                    <a:pt x="3628534" y="495227"/>
                  </a:cubicBezTo>
                  <a:cubicBezTo>
                    <a:pt x="3633228" y="499921"/>
                    <a:pt x="3637922" y="502268"/>
                    <a:pt x="3642616" y="502268"/>
                  </a:cubicBezTo>
                  <a:cubicBezTo>
                    <a:pt x="3644963" y="502268"/>
                    <a:pt x="3647310" y="502268"/>
                    <a:pt x="3652004" y="499921"/>
                  </a:cubicBezTo>
                  <a:cubicBezTo>
                    <a:pt x="3656698" y="506962"/>
                    <a:pt x="3661392" y="514003"/>
                    <a:pt x="3666086" y="521044"/>
                  </a:cubicBezTo>
                  <a:cubicBezTo>
                    <a:pt x="3670781" y="528085"/>
                    <a:pt x="3675475" y="532780"/>
                    <a:pt x="3680169" y="539821"/>
                  </a:cubicBezTo>
                  <a:cubicBezTo>
                    <a:pt x="3684863" y="546862"/>
                    <a:pt x="3689557" y="553903"/>
                    <a:pt x="3694251" y="563291"/>
                  </a:cubicBezTo>
                  <a:cubicBezTo>
                    <a:pt x="3694251" y="565638"/>
                    <a:pt x="3696598" y="565638"/>
                    <a:pt x="3696598" y="567985"/>
                  </a:cubicBezTo>
                  <a:cubicBezTo>
                    <a:pt x="3694251" y="570332"/>
                    <a:pt x="3691904" y="572679"/>
                    <a:pt x="3689557" y="575026"/>
                  </a:cubicBezTo>
                  <a:cubicBezTo>
                    <a:pt x="3677822" y="570332"/>
                    <a:pt x="3668434" y="565638"/>
                    <a:pt x="3656698" y="560944"/>
                  </a:cubicBezTo>
                  <a:cubicBezTo>
                    <a:pt x="3644963" y="556250"/>
                    <a:pt x="3633228" y="549209"/>
                    <a:pt x="3621493" y="544515"/>
                  </a:cubicBezTo>
                  <a:cubicBezTo>
                    <a:pt x="3612104" y="539821"/>
                    <a:pt x="3600369" y="537474"/>
                    <a:pt x="3590981" y="532780"/>
                  </a:cubicBezTo>
                  <a:cubicBezTo>
                    <a:pt x="3595675" y="530433"/>
                    <a:pt x="3598022" y="530433"/>
                    <a:pt x="3600369" y="525738"/>
                  </a:cubicBezTo>
                  <a:cubicBezTo>
                    <a:pt x="3598022" y="528085"/>
                    <a:pt x="3600369" y="528085"/>
                    <a:pt x="3600369" y="525738"/>
                  </a:cubicBezTo>
                  <a:close/>
                  <a:moveTo>
                    <a:pt x="3750580" y="593803"/>
                  </a:moveTo>
                  <a:cubicBezTo>
                    <a:pt x="3757622" y="596150"/>
                    <a:pt x="3764662" y="598497"/>
                    <a:pt x="3769357" y="600844"/>
                  </a:cubicBezTo>
                  <a:cubicBezTo>
                    <a:pt x="3774051" y="603191"/>
                    <a:pt x="3781092" y="603191"/>
                    <a:pt x="3785786" y="605538"/>
                  </a:cubicBezTo>
                  <a:cubicBezTo>
                    <a:pt x="3792827" y="607885"/>
                    <a:pt x="3799868" y="610232"/>
                    <a:pt x="3804562" y="612579"/>
                  </a:cubicBezTo>
                  <a:cubicBezTo>
                    <a:pt x="3809256" y="614926"/>
                    <a:pt x="3816298" y="617273"/>
                    <a:pt x="3820992" y="617273"/>
                  </a:cubicBezTo>
                  <a:cubicBezTo>
                    <a:pt x="3828033" y="619620"/>
                    <a:pt x="3832727" y="621967"/>
                    <a:pt x="3839768" y="624314"/>
                  </a:cubicBezTo>
                  <a:cubicBezTo>
                    <a:pt x="3844462" y="626661"/>
                    <a:pt x="3851503" y="629008"/>
                    <a:pt x="3856197" y="631355"/>
                  </a:cubicBezTo>
                  <a:cubicBezTo>
                    <a:pt x="3863239" y="633703"/>
                    <a:pt x="3867933" y="636050"/>
                    <a:pt x="3874974" y="638397"/>
                  </a:cubicBezTo>
                  <a:cubicBezTo>
                    <a:pt x="3879668" y="640744"/>
                    <a:pt x="3886709" y="643091"/>
                    <a:pt x="3891403" y="645438"/>
                  </a:cubicBezTo>
                  <a:cubicBezTo>
                    <a:pt x="3898444" y="647785"/>
                    <a:pt x="3903138" y="650132"/>
                    <a:pt x="3910180" y="654826"/>
                  </a:cubicBezTo>
                  <a:cubicBezTo>
                    <a:pt x="3914874" y="657173"/>
                    <a:pt x="3919568" y="659520"/>
                    <a:pt x="3926609" y="661867"/>
                  </a:cubicBezTo>
                  <a:cubicBezTo>
                    <a:pt x="3931303" y="664214"/>
                    <a:pt x="3935997" y="666561"/>
                    <a:pt x="3940691" y="668908"/>
                  </a:cubicBezTo>
                  <a:cubicBezTo>
                    <a:pt x="3943038" y="671255"/>
                    <a:pt x="3947732" y="673602"/>
                    <a:pt x="3950079" y="675949"/>
                  </a:cubicBezTo>
                  <a:cubicBezTo>
                    <a:pt x="3959467" y="682991"/>
                    <a:pt x="3968856" y="690032"/>
                    <a:pt x="3975897" y="697073"/>
                  </a:cubicBezTo>
                  <a:cubicBezTo>
                    <a:pt x="3982938" y="701767"/>
                    <a:pt x="3987632" y="706461"/>
                    <a:pt x="3994673" y="711155"/>
                  </a:cubicBezTo>
                  <a:cubicBezTo>
                    <a:pt x="4004061" y="718196"/>
                    <a:pt x="4013449" y="725237"/>
                    <a:pt x="4020491" y="732279"/>
                  </a:cubicBezTo>
                  <a:cubicBezTo>
                    <a:pt x="4027532" y="736973"/>
                    <a:pt x="4032226" y="741667"/>
                    <a:pt x="4036920" y="746361"/>
                  </a:cubicBezTo>
                  <a:cubicBezTo>
                    <a:pt x="4046308" y="753402"/>
                    <a:pt x="4055696" y="760443"/>
                    <a:pt x="4062738" y="767484"/>
                  </a:cubicBezTo>
                  <a:cubicBezTo>
                    <a:pt x="4067432" y="772178"/>
                    <a:pt x="4074473" y="776872"/>
                    <a:pt x="4079167" y="781566"/>
                  </a:cubicBezTo>
                  <a:cubicBezTo>
                    <a:pt x="4088555" y="788608"/>
                    <a:pt x="4097943" y="795649"/>
                    <a:pt x="4104984" y="805037"/>
                  </a:cubicBezTo>
                  <a:cubicBezTo>
                    <a:pt x="4109678" y="809731"/>
                    <a:pt x="4114372" y="814425"/>
                    <a:pt x="4121414" y="819119"/>
                  </a:cubicBezTo>
                  <a:cubicBezTo>
                    <a:pt x="4130802" y="828507"/>
                    <a:pt x="4140190" y="835549"/>
                    <a:pt x="4149578" y="844937"/>
                  </a:cubicBezTo>
                  <a:cubicBezTo>
                    <a:pt x="4154272" y="849631"/>
                    <a:pt x="4158966" y="851978"/>
                    <a:pt x="4163660" y="856672"/>
                  </a:cubicBezTo>
                  <a:cubicBezTo>
                    <a:pt x="4175395" y="866060"/>
                    <a:pt x="4184784" y="875448"/>
                    <a:pt x="4194172" y="887184"/>
                  </a:cubicBezTo>
                  <a:cubicBezTo>
                    <a:pt x="4196519" y="889531"/>
                    <a:pt x="4198866" y="891878"/>
                    <a:pt x="4203560" y="894225"/>
                  </a:cubicBezTo>
                  <a:cubicBezTo>
                    <a:pt x="4205907" y="896572"/>
                    <a:pt x="4210601" y="901266"/>
                    <a:pt x="4212948" y="903613"/>
                  </a:cubicBezTo>
                  <a:cubicBezTo>
                    <a:pt x="4210601" y="903613"/>
                    <a:pt x="4210601" y="905960"/>
                    <a:pt x="4208254" y="905960"/>
                  </a:cubicBezTo>
                  <a:cubicBezTo>
                    <a:pt x="4205907" y="908307"/>
                    <a:pt x="4203560" y="908307"/>
                    <a:pt x="4201213" y="910654"/>
                  </a:cubicBezTo>
                  <a:cubicBezTo>
                    <a:pt x="4201213" y="910654"/>
                    <a:pt x="4198866" y="913001"/>
                    <a:pt x="4198866" y="913001"/>
                  </a:cubicBezTo>
                  <a:cubicBezTo>
                    <a:pt x="4194172" y="917695"/>
                    <a:pt x="4187131" y="922389"/>
                    <a:pt x="4182437" y="927083"/>
                  </a:cubicBezTo>
                  <a:cubicBezTo>
                    <a:pt x="4177743" y="924736"/>
                    <a:pt x="4175395" y="922389"/>
                    <a:pt x="4170701" y="922389"/>
                  </a:cubicBezTo>
                  <a:cubicBezTo>
                    <a:pt x="4166007" y="922389"/>
                    <a:pt x="4161313" y="924736"/>
                    <a:pt x="4156619" y="927083"/>
                  </a:cubicBezTo>
                  <a:cubicBezTo>
                    <a:pt x="4144884" y="915348"/>
                    <a:pt x="4133149" y="903613"/>
                    <a:pt x="4121414" y="894225"/>
                  </a:cubicBezTo>
                  <a:cubicBezTo>
                    <a:pt x="4119067" y="894225"/>
                    <a:pt x="4119067" y="891878"/>
                    <a:pt x="4116719" y="891878"/>
                  </a:cubicBezTo>
                  <a:cubicBezTo>
                    <a:pt x="4100290" y="875448"/>
                    <a:pt x="4081514" y="859019"/>
                    <a:pt x="4062738" y="842590"/>
                  </a:cubicBezTo>
                  <a:cubicBezTo>
                    <a:pt x="4058043" y="837896"/>
                    <a:pt x="4051002" y="833202"/>
                    <a:pt x="4046308" y="828507"/>
                  </a:cubicBezTo>
                  <a:cubicBezTo>
                    <a:pt x="4034573" y="816772"/>
                    <a:pt x="4020491" y="807384"/>
                    <a:pt x="4008755" y="795649"/>
                  </a:cubicBezTo>
                  <a:cubicBezTo>
                    <a:pt x="4001714" y="788608"/>
                    <a:pt x="3994673" y="783914"/>
                    <a:pt x="3985285" y="776872"/>
                  </a:cubicBezTo>
                  <a:cubicBezTo>
                    <a:pt x="3973550" y="767484"/>
                    <a:pt x="3961814" y="758096"/>
                    <a:pt x="3950079" y="748708"/>
                  </a:cubicBezTo>
                  <a:cubicBezTo>
                    <a:pt x="3943038" y="741667"/>
                    <a:pt x="3933650" y="736973"/>
                    <a:pt x="3926609" y="729931"/>
                  </a:cubicBezTo>
                  <a:cubicBezTo>
                    <a:pt x="3914874" y="720543"/>
                    <a:pt x="3903138" y="713502"/>
                    <a:pt x="3893750" y="704114"/>
                  </a:cubicBezTo>
                  <a:cubicBezTo>
                    <a:pt x="3884362" y="697073"/>
                    <a:pt x="3877321" y="692379"/>
                    <a:pt x="3867933" y="685338"/>
                  </a:cubicBezTo>
                  <a:cubicBezTo>
                    <a:pt x="3856197" y="678296"/>
                    <a:pt x="3844462" y="668908"/>
                    <a:pt x="3835074" y="661867"/>
                  </a:cubicBezTo>
                  <a:cubicBezTo>
                    <a:pt x="3825686" y="654826"/>
                    <a:pt x="3816298" y="650132"/>
                    <a:pt x="3809256" y="643091"/>
                  </a:cubicBezTo>
                  <a:cubicBezTo>
                    <a:pt x="3797521" y="636050"/>
                    <a:pt x="3785786" y="629008"/>
                    <a:pt x="3774051" y="619620"/>
                  </a:cubicBezTo>
                  <a:cubicBezTo>
                    <a:pt x="3764662" y="614926"/>
                    <a:pt x="3755274" y="607885"/>
                    <a:pt x="3745886" y="603191"/>
                  </a:cubicBezTo>
                  <a:cubicBezTo>
                    <a:pt x="3738845" y="598497"/>
                    <a:pt x="3731804" y="593803"/>
                    <a:pt x="3724763" y="591456"/>
                  </a:cubicBezTo>
                  <a:cubicBezTo>
                    <a:pt x="3724763" y="591456"/>
                    <a:pt x="3724763" y="589109"/>
                    <a:pt x="3727110" y="586762"/>
                  </a:cubicBezTo>
                  <a:cubicBezTo>
                    <a:pt x="3727110" y="586762"/>
                    <a:pt x="3729457" y="586762"/>
                    <a:pt x="3729457" y="586762"/>
                  </a:cubicBezTo>
                  <a:cubicBezTo>
                    <a:pt x="3738845" y="591456"/>
                    <a:pt x="3745886" y="593803"/>
                    <a:pt x="3750580" y="593803"/>
                  </a:cubicBezTo>
                  <a:close/>
                  <a:moveTo>
                    <a:pt x="4219990" y="983412"/>
                  </a:moveTo>
                  <a:cubicBezTo>
                    <a:pt x="4227031" y="990454"/>
                    <a:pt x="4236419" y="997495"/>
                    <a:pt x="4243460" y="1004536"/>
                  </a:cubicBezTo>
                  <a:cubicBezTo>
                    <a:pt x="4250501" y="1011577"/>
                    <a:pt x="4255195" y="1016271"/>
                    <a:pt x="4262237" y="1023312"/>
                  </a:cubicBezTo>
                  <a:cubicBezTo>
                    <a:pt x="4269277" y="1030353"/>
                    <a:pt x="4276319" y="1037394"/>
                    <a:pt x="4285707" y="1046783"/>
                  </a:cubicBezTo>
                  <a:cubicBezTo>
                    <a:pt x="4292748" y="1053824"/>
                    <a:pt x="4297442" y="1058518"/>
                    <a:pt x="4304483" y="1065559"/>
                  </a:cubicBezTo>
                  <a:cubicBezTo>
                    <a:pt x="4311524" y="1072600"/>
                    <a:pt x="4318566" y="1081988"/>
                    <a:pt x="4325607" y="1089030"/>
                  </a:cubicBezTo>
                  <a:cubicBezTo>
                    <a:pt x="4332648" y="1096071"/>
                    <a:pt x="4337342" y="1100765"/>
                    <a:pt x="4344383" y="1107806"/>
                  </a:cubicBezTo>
                  <a:cubicBezTo>
                    <a:pt x="4351424" y="1114847"/>
                    <a:pt x="4358465" y="1124235"/>
                    <a:pt x="4365507" y="1133623"/>
                  </a:cubicBezTo>
                  <a:cubicBezTo>
                    <a:pt x="4370201" y="1140665"/>
                    <a:pt x="4377242" y="1145359"/>
                    <a:pt x="4381936" y="1152400"/>
                  </a:cubicBezTo>
                  <a:cubicBezTo>
                    <a:pt x="4388977" y="1161788"/>
                    <a:pt x="4396018" y="1168829"/>
                    <a:pt x="4403059" y="1178217"/>
                  </a:cubicBezTo>
                  <a:cubicBezTo>
                    <a:pt x="4407753" y="1185259"/>
                    <a:pt x="4414795" y="1192300"/>
                    <a:pt x="4419489" y="1196994"/>
                  </a:cubicBezTo>
                  <a:cubicBezTo>
                    <a:pt x="4426530" y="1206382"/>
                    <a:pt x="4433571" y="1215770"/>
                    <a:pt x="4440612" y="1225158"/>
                  </a:cubicBezTo>
                  <a:cubicBezTo>
                    <a:pt x="4445306" y="1232199"/>
                    <a:pt x="4450000" y="1239241"/>
                    <a:pt x="4454694" y="1243935"/>
                  </a:cubicBezTo>
                  <a:cubicBezTo>
                    <a:pt x="4457041" y="1246282"/>
                    <a:pt x="4459388" y="1248629"/>
                    <a:pt x="4459388" y="1250976"/>
                  </a:cubicBezTo>
                  <a:cubicBezTo>
                    <a:pt x="4457041" y="1248629"/>
                    <a:pt x="4454694" y="1246282"/>
                    <a:pt x="4452347" y="1243935"/>
                  </a:cubicBezTo>
                  <a:cubicBezTo>
                    <a:pt x="4445306" y="1236893"/>
                    <a:pt x="4438265" y="1229852"/>
                    <a:pt x="4431224" y="1222811"/>
                  </a:cubicBezTo>
                  <a:cubicBezTo>
                    <a:pt x="4426530" y="1218117"/>
                    <a:pt x="4421835" y="1213423"/>
                    <a:pt x="4417141" y="1208729"/>
                  </a:cubicBezTo>
                  <a:cubicBezTo>
                    <a:pt x="4410100" y="1201688"/>
                    <a:pt x="4403059" y="1194647"/>
                    <a:pt x="4396018" y="1187606"/>
                  </a:cubicBezTo>
                  <a:cubicBezTo>
                    <a:pt x="4391324" y="1182911"/>
                    <a:pt x="4386630" y="1178217"/>
                    <a:pt x="4381936" y="1175870"/>
                  </a:cubicBezTo>
                  <a:cubicBezTo>
                    <a:pt x="4372548" y="1168829"/>
                    <a:pt x="4365507" y="1161788"/>
                    <a:pt x="4356118" y="1154747"/>
                  </a:cubicBezTo>
                  <a:cubicBezTo>
                    <a:pt x="4351424" y="1152400"/>
                    <a:pt x="4349077" y="1147706"/>
                    <a:pt x="4344383" y="1145359"/>
                  </a:cubicBezTo>
                  <a:cubicBezTo>
                    <a:pt x="4337342" y="1138318"/>
                    <a:pt x="4330301" y="1133623"/>
                    <a:pt x="4320913" y="1126582"/>
                  </a:cubicBezTo>
                  <a:cubicBezTo>
                    <a:pt x="4323260" y="1124235"/>
                    <a:pt x="4325607" y="1119541"/>
                    <a:pt x="4325607" y="1114847"/>
                  </a:cubicBezTo>
                  <a:cubicBezTo>
                    <a:pt x="4325607" y="1103112"/>
                    <a:pt x="4316218" y="1093724"/>
                    <a:pt x="4304483" y="1093724"/>
                  </a:cubicBezTo>
                  <a:cubicBezTo>
                    <a:pt x="4299789" y="1093724"/>
                    <a:pt x="4295095" y="1096071"/>
                    <a:pt x="4290401" y="1098418"/>
                  </a:cubicBezTo>
                  <a:cubicBezTo>
                    <a:pt x="4288054" y="1096071"/>
                    <a:pt x="4285707" y="1093724"/>
                    <a:pt x="4283360" y="1089030"/>
                  </a:cubicBezTo>
                  <a:cubicBezTo>
                    <a:pt x="4271625" y="1072600"/>
                    <a:pt x="4259889" y="1056171"/>
                    <a:pt x="4248154" y="1037394"/>
                  </a:cubicBezTo>
                  <a:cubicBezTo>
                    <a:pt x="4236419" y="1020965"/>
                    <a:pt x="4224684" y="1006883"/>
                    <a:pt x="4212948" y="990454"/>
                  </a:cubicBezTo>
                  <a:cubicBezTo>
                    <a:pt x="4203560" y="978718"/>
                    <a:pt x="4194172" y="966983"/>
                    <a:pt x="4184784" y="955248"/>
                  </a:cubicBezTo>
                  <a:cubicBezTo>
                    <a:pt x="4184784" y="955248"/>
                    <a:pt x="4187131" y="955248"/>
                    <a:pt x="4187131" y="952901"/>
                  </a:cubicBezTo>
                  <a:cubicBezTo>
                    <a:pt x="4191825" y="955248"/>
                    <a:pt x="4194172" y="959942"/>
                    <a:pt x="4198866" y="962289"/>
                  </a:cubicBezTo>
                  <a:cubicBezTo>
                    <a:pt x="4205907" y="971677"/>
                    <a:pt x="4212948" y="978718"/>
                    <a:pt x="4219990" y="983412"/>
                  </a:cubicBezTo>
                  <a:close/>
                  <a:moveTo>
                    <a:pt x="4804404" y="1931619"/>
                  </a:moveTo>
                  <a:cubicBezTo>
                    <a:pt x="4802057" y="1922231"/>
                    <a:pt x="4799710" y="1912843"/>
                    <a:pt x="4797363" y="1905802"/>
                  </a:cubicBezTo>
                  <a:cubicBezTo>
                    <a:pt x="4797363" y="1903455"/>
                    <a:pt x="4795016" y="1898761"/>
                    <a:pt x="4795016" y="1896413"/>
                  </a:cubicBezTo>
                  <a:cubicBezTo>
                    <a:pt x="4792669" y="1891719"/>
                    <a:pt x="4792669" y="1889372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7363" y="1896413"/>
                    <a:pt x="4799710" y="1910496"/>
                    <a:pt x="4802057" y="1922231"/>
                  </a:cubicBezTo>
                  <a:cubicBezTo>
                    <a:pt x="4802057" y="1924578"/>
                    <a:pt x="4804404" y="1929272"/>
                    <a:pt x="4804404" y="1931619"/>
                  </a:cubicBezTo>
                  <a:cubicBezTo>
                    <a:pt x="4804404" y="1931619"/>
                    <a:pt x="4804404" y="1931619"/>
                    <a:pt x="4804404" y="1931619"/>
                  </a:cubicBezTo>
                  <a:close/>
                  <a:moveTo>
                    <a:pt x="4771546" y="1894066"/>
                  </a:moveTo>
                  <a:cubicBezTo>
                    <a:pt x="4776240" y="1919884"/>
                    <a:pt x="4783281" y="1948049"/>
                    <a:pt x="4787975" y="1973866"/>
                  </a:cubicBezTo>
                  <a:cubicBezTo>
                    <a:pt x="4787975" y="1976213"/>
                    <a:pt x="4787975" y="1976213"/>
                    <a:pt x="4787975" y="1978560"/>
                  </a:cubicBezTo>
                  <a:cubicBezTo>
                    <a:pt x="4787975" y="1978560"/>
                    <a:pt x="4787975" y="1978560"/>
                    <a:pt x="4787975" y="1978560"/>
                  </a:cubicBezTo>
                  <a:cubicBezTo>
                    <a:pt x="4787975" y="1973866"/>
                    <a:pt x="4785628" y="1966825"/>
                    <a:pt x="4780934" y="1964478"/>
                  </a:cubicBezTo>
                  <a:cubicBezTo>
                    <a:pt x="4778587" y="1952743"/>
                    <a:pt x="4776240" y="1941007"/>
                    <a:pt x="4773892" y="1929272"/>
                  </a:cubicBezTo>
                  <a:cubicBezTo>
                    <a:pt x="4771546" y="1924578"/>
                    <a:pt x="4771546" y="1917537"/>
                    <a:pt x="4769198" y="1912843"/>
                  </a:cubicBezTo>
                  <a:cubicBezTo>
                    <a:pt x="4766852" y="1903455"/>
                    <a:pt x="4764504" y="1891719"/>
                    <a:pt x="4762157" y="1882331"/>
                  </a:cubicBezTo>
                  <a:cubicBezTo>
                    <a:pt x="4759810" y="1875290"/>
                    <a:pt x="4759810" y="1870596"/>
                    <a:pt x="4757463" y="1863555"/>
                  </a:cubicBezTo>
                  <a:cubicBezTo>
                    <a:pt x="4755116" y="1854167"/>
                    <a:pt x="4752769" y="1844779"/>
                    <a:pt x="4748075" y="1835390"/>
                  </a:cubicBezTo>
                  <a:cubicBezTo>
                    <a:pt x="4745728" y="1828349"/>
                    <a:pt x="4743381" y="1823655"/>
                    <a:pt x="4743381" y="1816614"/>
                  </a:cubicBezTo>
                  <a:cubicBezTo>
                    <a:pt x="4741034" y="1807226"/>
                    <a:pt x="4736340" y="1797838"/>
                    <a:pt x="4733993" y="1786102"/>
                  </a:cubicBezTo>
                  <a:cubicBezTo>
                    <a:pt x="4731646" y="1781408"/>
                    <a:pt x="4729299" y="1774367"/>
                    <a:pt x="4729299" y="1769673"/>
                  </a:cubicBezTo>
                  <a:cubicBezTo>
                    <a:pt x="4726952" y="1760285"/>
                    <a:pt x="4722257" y="1753244"/>
                    <a:pt x="4719911" y="1743855"/>
                  </a:cubicBezTo>
                  <a:cubicBezTo>
                    <a:pt x="4726952" y="1741508"/>
                    <a:pt x="4731646" y="1734467"/>
                    <a:pt x="4731646" y="1725079"/>
                  </a:cubicBezTo>
                  <a:cubicBezTo>
                    <a:pt x="4731646" y="1713344"/>
                    <a:pt x="4722257" y="1703956"/>
                    <a:pt x="4710522" y="1703956"/>
                  </a:cubicBezTo>
                  <a:cubicBezTo>
                    <a:pt x="4708175" y="1703956"/>
                    <a:pt x="4708175" y="1703956"/>
                    <a:pt x="4705828" y="1703956"/>
                  </a:cubicBezTo>
                  <a:cubicBezTo>
                    <a:pt x="4703481" y="1694568"/>
                    <a:pt x="4701134" y="1682832"/>
                    <a:pt x="4696440" y="1673444"/>
                  </a:cubicBezTo>
                  <a:cubicBezTo>
                    <a:pt x="4694093" y="1666403"/>
                    <a:pt x="4691746" y="1659362"/>
                    <a:pt x="4691746" y="1652321"/>
                  </a:cubicBezTo>
                  <a:cubicBezTo>
                    <a:pt x="4689399" y="1642933"/>
                    <a:pt x="4687052" y="1633544"/>
                    <a:pt x="4682358" y="1621809"/>
                  </a:cubicBezTo>
                  <a:cubicBezTo>
                    <a:pt x="4696440" y="1647627"/>
                    <a:pt x="4710522" y="1673444"/>
                    <a:pt x="4724605" y="1699262"/>
                  </a:cubicBezTo>
                  <a:cubicBezTo>
                    <a:pt x="4724605" y="1701609"/>
                    <a:pt x="4726952" y="1703956"/>
                    <a:pt x="4726952" y="1706303"/>
                  </a:cubicBezTo>
                  <a:cubicBezTo>
                    <a:pt x="4733993" y="1732120"/>
                    <a:pt x="4741034" y="1757938"/>
                    <a:pt x="4748075" y="1783755"/>
                  </a:cubicBezTo>
                  <a:cubicBezTo>
                    <a:pt x="4750422" y="1788449"/>
                    <a:pt x="4750422" y="1793144"/>
                    <a:pt x="4752769" y="1797838"/>
                  </a:cubicBezTo>
                  <a:cubicBezTo>
                    <a:pt x="4757463" y="1816614"/>
                    <a:pt x="4762157" y="1835390"/>
                    <a:pt x="4766852" y="1854167"/>
                  </a:cubicBezTo>
                  <a:cubicBezTo>
                    <a:pt x="4766852" y="1854167"/>
                    <a:pt x="4766852" y="1854167"/>
                    <a:pt x="4766852" y="1856514"/>
                  </a:cubicBezTo>
                  <a:cubicBezTo>
                    <a:pt x="4766852" y="1861208"/>
                    <a:pt x="4769198" y="1863555"/>
                    <a:pt x="4769198" y="1865902"/>
                  </a:cubicBezTo>
                  <a:cubicBezTo>
                    <a:pt x="4769198" y="1868249"/>
                    <a:pt x="4771546" y="1872943"/>
                    <a:pt x="4771546" y="1875290"/>
                  </a:cubicBezTo>
                  <a:cubicBezTo>
                    <a:pt x="4769198" y="1887025"/>
                    <a:pt x="4769198" y="1891719"/>
                    <a:pt x="4771546" y="1894066"/>
                  </a:cubicBezTo>
                  <a:close/>
                  <a:moveTo>
                    <a:pt x="4799710" y="2065401"/>
                  </a:moveTo>
                  <a:cubicBezTo>
                    <a:pt x="4797363" y="2056013"/>
                    <a:pt x="4797363" y="2044277"/>
                    <a:pt x="4795016" y="2034889"/>
                  </a:cubicBezTo>
                  <a:cubicBezTo>
                    <a:pt x="4795016" y="2032542"/>
                    <a:pt x="4795016" y="2030195"/>
                    <a:pt x="4792669" y="2025501"/>
                  </a:cubicBezTo>
                  <a:cubicBezTo>
                    <a:pt x="4790322" y="2013766"/>
                    <a:pt x="4787975" y="1999684"/>
                    <a:pt x="4785628" y="1987948"/>
                  </a:cubicBezTo>
                  <a:cubicBezTo>
                    <a:pt x="4785628" y="1985601"/>
                    <a:pt x="4787975" y="1983254"/>
                    <a:pt x="4787975" y="1980907"/>
                  </a:cubicBezTo>
                  <a:cubicBezTo>
                    <a:pt x="4792669" y="2006725"/>
                    <a:pt x="4797363" y="2034889"/>
                    <a:pt x="4799710" y="2060707"/>
                  </a:cubicBezTo>
                  <a:cubicBezTo>
                    <a:pt x="4799710" y="2060707"/>
                    <a:pt x="4799710" y="2063054"/>
                    <a:pt x="4799710" y="2065401"/>
                  </a:cubicBezTo>
                  <a:close/>
                  <a:moveTo>
                    <a:pt x="4752769" y="1941007"/>
                  </a:moveTo>
                  <a:cubicBezTo>
                    <a:pt x="4750422" y="1936313"/>
                    <a:pt x="4748075" y="1929272"/>
                    <a:pt x="4745728" y="1924578"/>
                  </a:cubicBezTo>
                  <a:cubicBezTo>
                    <a:pt x="4743381" y="1919884"/>
                    <a:pt x="4741034" y="1915190"/>
                    <a:pt x="4741034" y="1910496"/>
                  </a:cubicBezTo>
                  <a:cubicBezTo>
                    <a:pt x="4738687" y="1905802"/>
                    <a:pt x="4736340" y="1898761"/>
                    <a:pt x="4733993" y="1894066"/>
                  </a:cubicBezTo>
                  <a:cubicBezTo>
                    <a:pt x="4731646" y="1889372"/>
                    <a:pt x="4729299" y="1884678"/>
                    <a:pt x="4729299" y="1882331"/>
                  </a:cubicBezTo>
                  <a:cubicBezTo>
                    <a:pt x="4726952" y="1877637"/>
                    <a:pt x="4724605" y="1872943"/>
                    <a:pt x="4722257" y="1868249"/>
                  </a:cubicBezTo>
                  <a:cubicBezTo>
                    <a:pt x="4719911" y="1863555"/>
                    <a:pt x="4717563" y="1861208"/>
                    <a:pt x="4715216" y="1856514"/>
                  </a:cubicBezTo>
                  <a:cubicBezTo>
                    <a:pt x="4712869" y="1851820"/>
                    <a:pt x="4710522" y="1847126"/>
                    <a:pt x="4705828" y="1842432"/>
                  </a:cubicBezTo>
                  <a:cubicBezTo>
                    <a:pt x="4703481" y="1840084"/>
                    <a:pt x="4701134" y="1835390"/>
                    <a:pt x="4698787" y="1833043"/>
                  </a:cubicBezTo>
                  <a:cubicBezTo>
                    <a:pt x="4696440" y="1828349"/>
                    <a:pt x="4691746" y="1823655"/>
                    <a:pt x="4689399" y="1818961"/>
                  </a:cubicBezTo>
                  <a:cubicBezTo>
                    <a:pt x="4687052" y="1816614"/>
                    <a:pt x="4684705" y="1814267"/>
                    <a:pt x="4682358" y="1809573"/>
                  </a:cubicBezTo>
                  <a:cubicBezTo>
                    <a:pt x="4677664" y="1804879"/>
                    <a:pt x="4675317" y="1800185"/>
                    <a:pt x="4670623" y="1795491"/>
                  </a:cubicBezTo>
                  <a:cubicBezTo>
                    <a:pt x="4668275" y="1793144"/>
                    <a:pt x="4668275" y="1793144"/>
                    <a:pt x="4665929" y="1790796"/>
                  </a:cubicBezTo>
                  <a:cubicBezTo>
                    <a:pt x="4665929" y="1790796"/>
                    <a:pt x="4663581" y="1788449"/>
                    <a:pt x="4663581" y="1788449"/>
                  </a:cubicBezTo>
                  <a:cubicBezTo>
                    <a:pt x="4668275" y="1783755"/>
                    <a:pt x="4668275" y="1779061"/>
                    <a:pt x="4668275" y="1774367"/>
                  </a:cubicBezTo>
                  <a:cubicBezTo>
                    <a:pt x="4668275" y="1767326"/>
                    <a:pt x="4665929" y="1762632"/>
                    <a:pt x="4658887" y="1757938"/>
                  </a:cubicBezTo>
                  <a:cubicBezTo>
                    <a:pt x="4658887" y="1757938"/>
                    <a:pt x="4658887" y="1755591"/>
                    <a:pt x="4661234" y="1755591"/>
                  </a:cubicBezTo>
                  <a:cubicBezTo>
                    <a:pt x="4661234" y="1753244"/>
                    <a:pt x="4663581" y="1753244"/>
                    <a:pt x="4663581" y="1753244"/>
                  </a:cubicBezTo>
                  <a:cubicBezTo>
                    <a:pt x="4665929" y="1750897"/>
                    <a:pt x="4665929" y="1750897"/>
                    <a:pt x="4668275" y="1748550"/>
                  </a:cubicBezTo>
                  <a:cubicBezTo>
                    <a:pt x="4668275" y="1748550"/>
                    <a:pt x="4670623" y="1746203"/>
                    <a:pt x="4670623" y="1746203"/>
                  </a:cubicBezTo>
                  <a:cubicBezTo>
                    <a:pt x="4670623" y="1746203"/>
                    <a:pt x="4672970" y="1743855"/>
                    <a:pt x="4672970" y="1743855"/>
                  </a:cubicBezTo>
                  <a:cubicBezTo>
                    <a:pt x="4672970" y="1743855"/>
                    <a:pt x="4675317" y="1741508"/>
                    <a:pt x="4677664" y="1741508"/>
                  </a:cubicBezTo>
                  <a:cubicBezTo>
                    <a:pt x="4677664" y="1741508"/>
                    <a:pt x="4680011" y="1739161"/>
                    <a:pt x="4680011" y="1739161"/>
                  </a:cubicBezTo>
                  <a:cubicBezTo>
                    <a:pt x="4682358" y="1739161"/>
                    <a:pt x="4682358" y="1736814"/>
                    <a:pt x="4684705" y="1736814"/>
                  </a:cubicBezTo>
                  <a:cubicBezTo>
                    <a:pt x="4684705" y="1736814"/>
                    <a:pt x="4684705" y="1736814"/>
                    <a:pt x="4684705" y="1736814"/>
                  </a:cubicBezTo>
                  <a:cubicBezTo>
                    <a:pt x="4687052" y="1746203"/>
                    <a:pt x="4694093" y="1753244"/>
                    <a:pt x="4703481" y="1753244"/>
                  </a:cubicBezTo>
                  <a:cubicBezTo>
                    <a:pt x="4705828" y="1753244"/>
                    <a:pt x="4705828" y="1753244"/>
                    <a:pt x="4708175" y="1753244"/>
                  </a:cubicBezTo>
                  <a:cubicBezTo>
                    <a:pt x="4712869" y="1767326"/>
                    <a:pt x="4715216" y="1779061"/>
                    <a:pt x="4719911" y="1793144"/>
                  </a:cubicBezTo>
                  <a:cubicBezTo>
                    <a:pt x="4722257" y="1800185"/>
                    <a:pt x="4722257" y="1807226"/>
                    <a:pt x="4724605" y="1811920"/>
                  </a:cubicBezTo>
                  <a:cubicBezTo>
                    <a:pt x="4726952" y="1826002"/>
                    <a:pt x="4731646" y="1837737"/>
                    <a:pt x="4733993" y="1851820"/>
                  </a:cubicBezTo>
                  <a:cubicBezTo>
                    <a:pt x="4736340" y="1861208"/>
                    <a:pt x="4738687" y="1868249"/>
                    <a:pt x="4741034" y="1877637"/>
                  </a:cubicBezTo>
                  <a:cubicBezTo>
                    <a:pt x="4743381" y="1889372"/>
                    <a:pt x="4745728" y="1901108"/>
                    <a:pt x="4748075" y="1912843"/>
                  </a:cubicBezTo>
                  <a:cubicBezTo>
                    <a:pt x="4750422" y="1922231"/>
                    <a:pt x="4752769" y="1931619"/>
                    <a:pt x="4755116" y="1943354"/>
                  </a:cubicBezTo>
                  <a:cubicBezTo>
                    <a:pt x="4757463" y="1950396"/>
                    <a:pt x="4757463" y="1957437"/>
                    <a:pt x="4759810" y="1962131"/>
                  </a:cubicBezTo>
                  <a:cubicBezTo>
                    <a:pt x="4759810" y="1962131"/>
                    <a:pt x="4759810" y="1962131"/>
                    <a:pt x="4759810" y="1962131"/>
                  </a:cubicBezTo>
                  <a:cubicBezTo>
                    <a:pt x="4759810" y="1959784"/>
                    <a:pt x="4759810" y="1959784"/>
                    <a:pt x="4757463" y="1957437"/>
                  </a:cubicBezTo>
                  <a:cubicBezTo>
                    <a:pt x="4757463" y="1950396"/>
                    <a:pt x="4755116" y="1945702"/>
                    <a:pt x="4752769" y="1941007"/>
                  </a:cubicBezTo>
                  <a:close/>
                  <a:moveTo>
                    <a:pt x="4623682" y="1746203"/>
                  </a:moveTo>
                  <a:cubicBezTo>
                    <a:pt x="4621334" y="1743855"/>
                    <a:pt x="4618988" y="1741508"/>
                    <a:pt x="4616640" y="1739161"/>
                  </a:cubicBezTo>
                  <a:cubicBezTo>
                    <a:pt x="4614294" y="1736814"/>
                    <a:pt x="4609599" y="1734467"/>
                    <a:pt x="4604905" y="1732120"/>
                  </a:cubicBezTo>
                  <a:cubicBezTo>
                    <a:pt x="4602558" y="1729773"/>
                    <a:pt x="4600211" y="1727426"/>
                    <a:pt x="4595517" y="1727426"/>
                  </a:cubicBezTo>
                  <a:cubicBezTo>
                    <a:pt x="4590823" y="1725079"/>
                    <a:pt x="4588476" y="1722732"/>
                    <a:pt x="4583782" y="1720385"/>
                  </a:cubicBezTo>
                  <a:cubicBezTo>
                    <a:pt x="4581435" y="1718038"/>
                    <a:pt x="4579088" y="1718038"/>
                    <a:pt x="4574393" y="1715691"/>
                  </a:cubicBezTo>
                  <a:cubicBezTo>
                    <a:pt x="4569699" y="1713344"/>
                    <a:pt x="4567353" y="1713344"/>
                    <a:pt x="4562658" y="1710997"/>
                  </a:cubicBezTo>
                  <a:cubicBezTo>
                    <a:pt x="4560311" y="1710997"/>
                    <a:pt x="4557964" y="1708650"/>
                    <a:pt x="4553270" y="1708650"/>
                  </a:cubicBezTo>
                  <a:cubicBezTo>
                    <a:pt x="4548576" y="1706303"/>
                    <a:pt x="4543882" y="1706303"/>
                    <a:pt x="4541535" y="1703956"/>
                  </a:cubicBezTo>
                  <a:cubicBezTo>
                    <a:pt x="4539188" y="1703956"/>
                    <a:pt x="4536841" y="1701609"/>
                    <a:pt x="4534494" y="1701609"/>
                  </a:cubicBezTo>
                  <a:cubicBezTo>
                    <a:pt x="4529800" y="1701609"/>
                    <a:pt x="4525106" y="1699262"/>
                    <a:pt x="4520412" y="1699262"/>
                  </a:cubicBezTo>
                  <a:cubicBezTo>
                    <a:pt x="4518065" y="1699262"/>
                    <a:pt x="4515717" y="1699262"/>
                    <a:pt x="4513371" y="1696915"/>
                  </a:cubicBezTo>
                  <a:cubicBezTo>
                    <a:pt x="4506329" y="1696915"/>
                    <a:pt x="4499288" y="1694568"/>
                    <a:pt x="4492247" y="1694568"/>
                  </a:cubicBezTo>
                  <a:cubicBezTo>
                    <a:pt x="4489900" y="1694568"/>
                    <a:pt x="4485206" y="1694568"/>
                    <a:pt x="4482859" y="1694568"/>
                  </a:cubicBezTo>
                  <a:cubicBezTo>
                    <a:pt x="4480512" y="1685179"/>
                    <a:pt x="4473471" y="1678138"/>
                    <a:pt x="4464082" y="1678138"/>
                  </a:cubicBezTo>
                  <a:cubicBezTo>
                    <a:pt x="4461736" y="1678138"/>
                    <a:pt x="4459388" y="1678138"/>
                    <a:pt x="4457041" y="1680485"/>
                  </a:cubicBezTo>
                  <a:cubicBezTo>
                    <a:pt x="4452347" y="1664056"/>
                    <a:pt x="4445306" y="1649974"/>
                    <a:pt x="4440612" y="1633544"/>
                  </a:cubicBezTo>
                  <a:cubicBezTo>
                    <a:pt x="4431224" y="1607727"/>
                    <a:pt x="4421835" y="1581909"/>
                    <a:pt x="4412447" y="1556092"/>
                  </a:cubicBezTo>
                  <a:cubicBezTo>
                    <a:pt x="4403059" y="1530274"/>
                    <a:pt x="4393671" y="1504457"/>
                    <a:pt x="4384283" y="1478639"/>
                  </a:cubicBezTo>
                  <a:cubicBezTo>
                    <a:pt x="4384283" y="1478639"/>
                    <a:pt x="4384283" y="1478639"/>
                    <a:pt x="4384283" y="1476292"/>
                  </a:cubicBezTo>
                  <a:cubicBezTo>
                    <a:pt x="4374895" y="1450475"/>
                    <a:pt x="4365507" y="1424657"/>
                    <a:pt x="4356118" y="1401187"/>
                  </a:cubicBezTo>
                  <a:cubicBezTo>
                    <a:pt x="4353771" y="1396493"/>
                    <a:pt x="4353771" y="1394146"/>
                    <a:pt x="4351424" y="1389451"/>
                  </a:cubicBezTo>
                  <a:cubicBezTo>
                    <a:pt x="4344383" y="1368328"/>
                    <a:pt x="4334995" y="1344858"/>
                    <a:pt x="4327954" y="1323734"/>
                  </a:cubicBezTo>
                  <a:cubicBezTo>
                    <a:pt x="4325607" y="1319040"/>
                    <a:pt x="4323260" y="1311999"/>
                    <a:pt x="4320913" y="1307305"/>
                  </a:cubicBezTo>
                  <a:cubicBezTo>
                    <a:pt x="4313872" y="1286181"/>
                    <a:pt x="4306830" y="1267405"/>
                    <a:pt x="4297442" y="1246282"/>
                  </a:cubicBezTo>
                  <a:cubicBezTo>
                    <a:pt x="4295095" y="1239241"/>
                    <a:pt x="4292748" y="1232199"/>
                    <a:pt x="4288054" y="1225158"/>
                  </a:cubicBezTo>
                  <a:cubicBezTo>
                    <a:pt x="4288054" y="1222811"/>
                    <a:pt x="4285707" y="1220464"/>
                    <a:pt x="4285707" y="1220464"/>
                  </a:cubicBezTo>
                  <a:cubicBezTo>
                    <a:pt x="4290401" y="1222811"/>
                    <a:pt x="4295095" y="1227505"/>
                    <a:pt x="4299789" y="1229852"/>
                  </a:cubicBezTo>
                  <a:cubicBezTo>
                    <a:pt x="4297442" y="1232199"/>
                    <a:pt x="4297442" y="1236893"/>
                    <a:pt x="4297442" y="1239241"/>
                  </a:cubicBezTo>
                  <a:cubicBezTo>
                    <a:pt x="4297442" y="1250976"/>
                    <a:pt x="4306830" y="1260364"/>
                    <a:pt x="4318566" y="1260364"/>
                  </a:cubicBezTo>
                  <a:cubicBezTo>
                    <a:pt x="4325607" y="1260364"/>
                    <a:pt x="4330301" y="1258017"/>
                    <a:pt x="4334995" y="1253323"/>
                  </a:cubicBezTo>
                  <a:cubicBezTo>
                    <a:pt x="4372548" y="1281487"/>
                    <a:pt x="4410100" y="1309652"/>
                    <a:pt x="4445306" y="1342511"/>
                  </a:cubicBezTo>
                  <a:cubicBezTo>
                    <a:pt x="4445306" y="1342511"/>
                    <a:pt x="4445306" y="1342511"/>
                    <a:pt x="4445306" y="1344858"/>
                  </a:cubicBezTo>
                  <a:cubicBezTo>
                    <a:pt x="4461736" y="1373022"/>
                    <a:pt x="4478165" y="1403534"/>
                    <a:pt x="4492247" y="1431698"/>
                  </a:cubicBezTo>
                  <a:cubicBezTo>
                    <a:pt x="4501635" y="1450475"/>
                    <a:pt x="4513371" y="1469251"/>
                    <a:pt x="4522759" y="1490375"/>
                  </a:cubicBezTo>
                  <a:cubicBezTo>
                    <a:pt x="4534494" y="1511498"/>
                    <a:pt x="4546229" y="1534968"/>
                    <a:pt x="4555617" y="1556092"/>
                  </a:cubicBezTo>
                  <a:cubicBezTo>
                    <a:pt x="4562658" y="1572521"/>
                    <a:pt x="4569699" y="1586603"/>
                    <a:pt x="4576741" y="1603033"/>
                  </a:cubicBezTo>
                  <a:cubicBezTo>
                    <a:pt x="4586129" y="1624156"/>
                    <a:pt x="4595517" y="1645280"/>
                    <a:pt x="4604905" y="1666403"/>
                  </a:cubicBezTo>
                  <a:cubicBezTo>
                    <a:pt x="4611946" y="1682832"/>
                    <a:pt x="4618988" y="1699262"/>
                    <a:pt x="4623682" y="1713344"/>
                  </a:cubicBezTo>
                  <a:cubicBezTo>
                    <a:pt x="4630723" y="1729773"/>
                    <a:pt x="4637764" y="1743855"/>
                    <a:pt x="4642458" y="1760285"/>
                  </a:cubicBezTo>
                  <a:cubicBezTo>
                    <a:pt x="4640111" y="1760285"/>
                    <a:pt x="4637764" y="1762632"/>
                    <a:pt x="4637764" y="1764979"/>
                  </a:cubicBezTo>
                  <a:cubicBezTo>
                    <a:pt x="4635417" y="1762632"/>
                    <a:pt x="4635417" y="1762632"/>
                    <a:pt x="4633070" y="1760285"/>
                  </a:cubicBezTo>
                  <a:cubicBezTo>
                    <a:pt x="4630723" y="1750897"/>
                    <a:pt x="4626029" y="1748550"/>
                    <a:pt x="4623682" y="1746203"/>
                  </a:cubicBezTo>
                  <a:close/>
                  <a:moveTo>
                    <a:pt x="4541535" y="2027848"/>
                  </a:moveTo>
                  <a:cubicBezTo>
                    <a:pt x="4541535" y="2032542"/>
                    <a:pt x="4543882" y="2034889"/>
                    <a:pt x="4543882" y="2039583"/>
                  </a:cubicBezTo>
                  <a:cubicBezTo>
                    <a:pt x="4546229" y="2044277"/>
                    <a:pt x="4546229" y="2051319"/>
                    <a:pt x="4548576" y="2056013"/>
                  </a:cubicBezTo>
                  <a:cubicBezTo>
                    <a:pt x="4548576" y="2058360"/>
                    <a:pt x="4548576" y="2058360"/>
                    <a:pt x="4550923" y="2060707"/>
                  </a:cubicBezTo>
                  <a:cubicBezTo>
                    <a:pt x="4560311" y="2095912"/>
                    <a:pt x="4572047" y="2131118"/>
                    <a:pt x="4581435" y="2163977"/>
                  </a:cubicBezTo>
                  <a:cubicBezTo>
                    <a:pt x="4574393" y="2166324"/>
                    <a:pt x="4567353" y="2173365"/>
                    <a:pt x="4567353" y="2182753"/>
                  </a:cubicBezTo>
                  <a:cubicBezTo>
                    <a:pt x="4567353" y="2194489"/>
                    <a:pt x="4576741" y="2203877"/>
                    <a:pt x="4588476" y="2203877"/>
                  </a:cubicBezTo>
                  <a:cubicBezTo>
                    <a:pt x="4590823" y="2203877"/>
                    <a:pt x="4593170" y="2203877"/>
                    <a:pt x="4593170" y="2203877"/>
                  </a:cubicBezTo>
                  <a:cubicBezTo>
                    <a:pt x="4597864" y="2215612"/>
                    <a:pt x="4600211" y="2227347"/>
                    <a:pt x="4604905" y="2241429"/>
                  </a:cubicBezTo>
                  <a:cubicBezTo>
                    <a:pt x="4604905" y="2241429"/>
                    <a:pt x="4604905" y="2243776"/>
                    <a:pt x="4604905" y="2243776"/>
                  </a:cubicBezTo>
                  <a:cubicBezTo>
                    <a:pt x="4607252" y="2248470"/>
                    <a:pt x="4609599" y="2255512"/>
                    <a:pt x="4609599" y="2260206"/>
                  </a:cubicBezTo>
                  <a:cubicBezTo>
                    <a:pt x="4609599" y="2260206"/>
                    <a:pt x="4609599" y="2262553"/>
                    <a:pt x="4609599" y="2262553"/>
                  </a:cubicBezTo>
                  <a:cubicBezTo>
                    <a:pt x="4611946" y="2267247"/>
                    <a:pt x="4614294" y="2271941"/>
                    <a:pt x="4614294" y="2276635"/>
                  </a:cubicBezTo>
                  <a:cubicBezTo>
                    <a:pt x="4614294" y="2278982"/>
                    <a:pt x="4614294" y="2278982"/>
                    <a:pt x="4616640" y="2281329"/>
                  </a:cubicBezTo>
                  <a:cubicBezTo>
                    <a:pt x="4618988" y="2286023"/>
                    <a:pt x="4621334" y="2290717"/>
                    <a:pt x="4621334" y="2295411"/>
                  </a:cubicBezTo>
                  <a:cubicBezTo>
                    <a:pt x="4621334" y="2297759"/>
                    <a:pt x="4623682" y="2297759"/>
                    <a:pt x="4623682" y="2300106"/>
                  </a:cubicBezTo>
                  <a:cubicBezTo>
                    <a:pt x="4626029" y="2304800"/>
                    <a:pt x="4626029" y="2309494"/>
                    <a:pt x="4628376" y="2314188"/>
                  </a:cubicBezTo>
                  <a:cubicBezTo>
                    <a:pt x="4628376" y="2316535"/>
                    <a:pt x="4630723" y="2318882"/>
                    <a:pt x="4630723" y="2321229"/>
                  </a:cubicBezTo>
                  <a:cubicBezTo>
                    <a:pt x="4633070" y="2325923"/>
                    <a:pt x="4633070" y="2328270"/>
                    <a:pt x="4635417" y="2332964"/>
                  </a:cubicBezTo>
                  <a:cubicBezTo>
                    <a:pt x="4635417" y="2335311"/>
                    <a:pt x="4637764" y="2337658"/>
                    <a:pt x="4637764" y="2340005"/>
                  </a:cubicBezTo>
                  <a:cubicBezTo>
                    <a:pt x="4640111" y="2344700"/>
                    <a:pt x="4640111" y="2347047"/>
                    <a:pt x="4642458" y="2351741"/>
                  </a:cubicBezTo>
                  <a:cubicBezTo>
                    <a:pt x="4642458" y="2354088"/>
                    <a:pt x="4644805" y="2356435"/>
                    <a:pt x="4644805" y="2358782"/>
                  </a:cubicBezTo>
                  <a:cubicBezTo>
                    <a:pt x="4647152" y="2361129"/>
                    <a:pt x="4647152" y="2365823"/>
                    <a:pt x="4649499" y="2368170"/>
                  </a:cubicBezTo>
                  <a:cubicBezTo>
                    <a:pt x="4649499" y="2370517"/>
                    <a:pt x="4651846" y="2372864"/>
                    <a:pt x="4651846" y="2375211"/>
                  </a:cubicBezTo>
                  <a:cubicBezTo>
                    <a:pt x="4654193" y="2377558"/>
                    <a:pt x="4654193" y="2382252"/>
                    <a:pt x="4656540" y="2384599"/>
                  </a:cubicBezTo>
                  <a:cubicBezTo>
                    <a:pt x="4658887" y="2386946"/>
                    <a:pt x="4658887" y="2389293"/>
                    <a:pt x="4661234" y="2391640"/>
                  </a:cubicBezTo>
                  <a:cubicBezTo>
                    <a:pt x="4663581" y="2393987"/>
                    <a:pt x="4663581" y="2396334"/>
                    <a:pt x="4665929" y="2401028"/>
                  </a:cubicBezTo>
                  <a:cubicBezTo>
                    <a:pt x="4668275" y="2403376"/>
                    <a:pt x="4668275" y="2405723"/>
                    <a:pt x="4670623" y="2408070"/>
                  </a:cubicBezTo>
                  <a:cubicBezTo>
                    <a:pt x="4672970" y="2410417"/>
                    <a:pt x="4672970" y="2412764"/>
                    <a:pt x="4675317" y="2415111"/>
                  </a:cubicBezTo>
                  <a:cubicBezTo>
                    <a:pt x="4677664" y="2417458"/>
                    <a:pt x="4677664" y="2419805"/>
                    <a:pt x="4680011" y="2422152"/>
                  </a:cubicBezTo>
                  <a:cubicBezTo>
                    <a:pt x="4682358" y="2424499"/>
                    <a:pt x="4682358" y="2426846"/>
                    <a:pt x="4684705" y="2429193"/>
                  </a:cubicBezTo>
                  <a:cubicBezTo>
                    <a:pt x="4687052" y="2431540"/>
                    <a:pt x="4687052" y="2433887"/>
                    <a:pt x="4689399" y="2436234"/>
                  </a:cubicBezTo>
                  <a:cubicBezTo>
                    <a:pt x="4691746" y="2438581"/>
                    <a:pt x="4691746" y="2440928"/>
                    <a:pt x="4694093" y="2440928"/>
                  </a:cubicBezTo>
                  <a:cubicBezTo>
                    <a:pt x="4696440" y="2443275"/>
                    <a:pt x="4696440" y="2445622"/>
                    <a:pt x="4698787" y="2445622"/>
                  </a:cubicBezTo>
                  <a:cubicBezTo>
                    <a:pt x="4696440" y="2447969"/>
                    <a:pt x="4694093" y="2450317"/>
                    <a:pt x="4691746" y="2455011"/>
                  </a:cubicBezTo>
                  <a:cubicBezTo>
                    <a:pt x="4691746" y="2455011"/>
                    <a:pt x="4691746" y="2455011"/>
                    <a:pt x="4689399" y="2455011"/>
                  </a:cubicBezTo>
                  <a:cubicBezTo>
                    <a:pt x="4687052" y="2455011"/>
                    <a:pt x="4684705" y="2452664"/>
                    <a:pt x="4684705" y="2452664"/>
                  </a:cubicBezTo>
                  <a:cubicBezTo>
                    <a:pt x="4682358" y="2452664"/>
                    <a:pt x="4680011" y="2450317"/>
                    <a:pt x="4677664" y="2450317"/>
                  </a:cubicBezTo>
                  <a:cubicBezTo>
                    <a:pt x="4675317" y="2450317"/>
                    <a:pt x="4672970" y="2447969"/>
                    <a:pt x="4672970" y="2447969"/>
                  </a:cubicBezTo>
                  <a:cubicBezTo>
                    <a:pt x="4670623" y="2447969"/>
                    <a:pt x="4668275" y="2445622"/>
                    <a:pt x="4665929" y="2445622"/>
                  </a:cubicBezTo>
                  <a:cubicBezTo>
                    <a:pt x="4663581" y="2445622"/>
                    <a:pt x="4661234" y="2443275"/>
                    <a:pt x="4661234" y="2443275"/>
                  </a:cubicBezTo>
                  <a:cubicBezTo>
                    <a:pt x="4658887" y="2440928"/>
                    <a:pt x="4656540" y="2440928"/>
                    <a:pt x="4654193" y="2438581"/>
                  </a:cubicBezTo>
                  <a:cubicBezTo>
                    <a:pt x="4651846" y="2438581"/>
                    <a:pt x="4649499" y="2436234"/>
                    <a:pt x="4649499" y="2436234"/>
                  </a:cubicBezTo>
                  <a:cubicBezTo>
                    <a:pt x="4647152" y="2433887"/>
                    <a:pt x="4644805" y="2433887"/>
                    <a:pt x="4640111" y="2431540"/>
                  </a:cubicBezTo>
                  <a:cubicBezTo>
                    <a:pt x="4637764" y="2429193"/>
                    <a:pt x="4635417" y="2429193"/>
                    <a:pt x="4635417" y="2429193"/>
                  </a:cubicBezTo>
                  <a:cubicBezTo>
                    <a:pt x="4633070" y="2426846"/>
                    <a:pt x="4630723" y="2424499"/>
                    <a:pt x="4626029" y="2424499"/>
                  </a:cubicBezTo>
                  <a:cubicBezTo>
                    <a:pt x="4623682" y="2422152"/>
                    <a:pt x="4621334" y="2422152"/>
                    <a:pt x="4618988" y="2419805"/>
                  </a:cubicBezTo>
                  <a:cubicBezTo>
                    <a:pt x="4616640" y="2417458"/>
                    <a:pt x="4614294" y="2415111"/>
                    <a:pt x="4609599" y="2415111"/>
                  </a:cubicBezTo>
                  <a:cubicBezTo>
                    <a:pt x="4607252" y="2412764"/>
                    <a:pt x="4604905" y="2412764"/>
                    <a:pt x="4602558" y="2410417"/>
                  </a:cubicBezTo>
                  <a:cubicBezTo>
                    <a:pt x="4600211" y="2408070"/>
                    <a:pt x="4597864" y="2405723"/>
                    <a:pt x="4593170" y="2403376"/>
                  </a:cubicBezTo>
                  <a:cubicBezTo>
                    <a:pt x="4590823" y="2401028"/>
                    <a:pt x="4588476" y="2401028"/>
                    <a:pt x="4586129" y="2398681"/>
                  </a:cubicBezTo>
                  <a:cubicBezTo>
                    <a:pt x="4583782" y="2396334"/>
                    <a:pt x="4579088" y="2393987"/>
                    <a:pt x="4576741" y="2391640"/>
                  </a:cubicBezTo>
                  <a:cubicBezTo>
                    <a:pt x="4574393" y="2389293"/>
                    <a:pt x="4572047" y="2389293"/>
                    <a:pt x="4569699" y="2386946"/>
                  </a:cubicBezTo>
                  <a:cubicBezTo>
                    <a:pt x="4567353" y="2384599"/>
                    <a:pt x="4562658" y="2382252"/>
                    <a:pt x="4560311" y="2379905"/>
                  </a:cubicBezTo>
                  <a:cubicBezTo>
                    <a:pt x="4557964" y="2377558"/>
                    <a:pt x="4555617" y="2375211"/>
                    <a:pt x="4553270" y="2372864"/>
                  </a:cubicBezTo>
                  <a:cubicBezTo>
                    <a:pt x="4550923" y="2370517"/>
                    <a:pt x="4546229" y="2368170"/>
                    <a:pt x="4543882" y="2365823"/>
                  </a:cubicBezTo>
                  <a:cubicBezTo>
                    <a:pt x="4541535" y="2363476"/>
                    <a:pt x="4539188" y="2361129"/>
                    <a:pt x="4536841" y="2358782"/>
                  </a:cubicBezTo>
                  <a:cubicBezTo>
                    <a:pt x="4534494" y="2356435"/>
                    <a:pt x="4529800" y="2354088"/>
                    <a:pt x="4527453" y="2349394"/>
                  </a:cubicBezTo>
                  <a:cubicBezTo>
                    <a:pt x="4525106" y="2347047"/>
                    <a:pt x="4522759" y="2344700"/>
                    <a:pt x="4520412" y="2342352"/>
                  </a:cubicBezTo>
                  <a:cubicBezTo>
                    <a:pt x="4518065" y="2340005"/>
                    <a:pt x="4513371" y="2335311"/>
                    <a:pt x="4511023" y="2332964"/>
                  </a:cubicBezTo>
                  <a:cubicBezTo>
                    <a:pt x="4508676" y="2330617"/>
                    <a:pt x="4506329" y="2328270"/>
                    <a:pt x="4503982" y="2325923"/>
                  </a:cubicBezTo>
                  <a:cubicBezTo>
                    <a:pt x="4499288" y="2323576"/>
                    <a:pt x="4496941" y="2318882"/>
                    <a:pt x="4492247" y="2314188"/>
                  </a:cubicBezTo>
                  <a:cubicBezTo>
                    <a:pt x="4489900" y="2311841"/>
                    <a:pt x="4487553" y="2309494"/>
                    <a:pt x="4485206" y="2307147"/>
                  </a:cubicBezTo>
                  <a:cubicBezTo>
                    <a:pt x="4482859" y="2304800"/>
                    <a:pt x="4482859" y="2304800"/>
                    <a:pt x="4480512" y="2302453"/>
                  </a:cubicBezTo>
                  <a:cubicBezTo>
                    <a:pt x="4482859" y="2297759"/>
                    <a:pt x="4485206" y="2293064"/>
                    <a:pt x="4485206" y="2288370"/>
                  </a:cubicBezTo>
                  <a:cubicBezTo>
                    <a:pt x="4485206" y="2276635"/>
                    <a:pt x="4475818" y="2267247"/>
                    <a:pt x="4464082" y="2267247"/>
                  </a:cubicBezTo>
                  <a:cubicBezTo>
                    <a:pt x="4459388" y="2267247"/>
                    <a:pt x="4454694" y="2269594"/>
                    <a:pt x="4450000" y="2271941"/>
                  </a:cubicBezTo>
                  <a:cubicBezTo>
                    <a:pt x="4445306" y="2267247"/>
                    <a:pt x="4440612" y="2262553"/>
                    <a:pt x="4438265" y="2257859"/>
                  </a:cubicBezTo>
                  <a:cubicBezTo>
                    <a:pt x="4435918" y="2255512"/>
                    <a:pt x="4431224" y="2250818"/>
                    <a:pt x="4428877" y="2248470"/>
                  </a:cubicBezTo>
                  <a:cubicBezTo>
                    <a:pt x="4428877" y="2248470"/>
                    <a:pt x="4426530" y="2246123"/>
                    <a:pt x="4426530" y="2246123"/>
                  </a:cubicBezTo>
                  <a:cubicBezTo>
                    <a:pt x="4421835" y="2241429"/>
                    <a:pt x="4417141" y="2234388"/>
                    <a:pt x="4410100" y="2229694"/>
                  </a:cubicBezTo>
                  <a:cubicBezTo>
                    <a:pt x="4407753" y="2227347"/>
                    <a:pt x="4405406" y="2225000"/>
                    <a:pt x="4405406" y="2222653"/>
                  </a:cubicBezTo>
                  <a:cubicBezTo>
                    <a:pt x="4400712" y="2217959"/>
                    <a:pt x="4396018" y="2213265"/>
                    <a:pt x="4393671" y="2208571"/>
                  </a:cubicBezTo>
                  <a:cubicBezTo>
                    <a:pt x="4391324" y="2206224"/>
                    <a:pt x="4391324" y="2206224"/>
                    <a:pt x="4388977" y="2203877"/>
                  </a:cubicBezTo>
                  <a:cubicBezTo>
                    <a:pt x="4372548" y="2185100"/>
                    <a:pt x="4353771" y="2163977"/>
                    <a:pt x="4334995" y="2142853"/>
                  </a:cubicBezTo>
                  <a:cubicBezTo>
                    <a:pt x="4334995" y="2142853"/>
                    <a:pt x="4334995" y="2142853"/>
                    <a:pt x="4334995" y="2142853"/>
                  </a:cubicBezTo>
                  <a:cubicBezTo>
                    <a:pt x="4309178" y="2112342"/>
                    <a:pt x="4281013" y="2079483"/>
                    <a:pt x="4250501" y="2041930"/>
                  </a:cubicBezTo>
                  <a:cubicBezTo>
                    <a:pt x="4250501" y="2041930"/>
                    <a:pt x="4250501" y="2041930"/>
                    <a:pt x="4248154" y="2039583"/>
                  </a:cubicBezTo>
                  <a:cubicBezTo>
                    <a:pt x="4234072" y="2020807"/>
                    <a:pt x="4217643" y="2002031"/>
                    <a:pt x="4203560" y="1983254"/>
                  </a:cubicBezTo>
                  <a:cubicBezTo>
                    <a:pt x="4198866" y="1978560"/>
                    <a:pt x="4194172" y="1971519"/>
                    <a:pt x="4189478" y="1964478"/>
                  </a:cubicBezTo>
                  <a:cubicBezTo>
                    <a:pt x="4187131" y="1959784"/>
                    <a:pt x="4182437" y="1955090"/>
                    <a:pt x="4180090" y="1950396"/>
                  </a:cubicBezTo>
                  <a:cubicBezTo>
                    <a:pt x="4175395" y="1943354"/>
                    <a:pt x="4168355" y="1936313"/>
                    <a:pt x="4161313" y="1926925"/>
                  </a:cubicBezTo>
                  <a:cubicBezTo>
                    <a:pt x="4158966" y="1924578"/>
                    <a:pt x="4156619" y="1919884"/>
                    <a:pt x="4154272" y="1917537"/>
                  </a:cubicBezTo>
                  <a:cubicBezTo>
                    <a:pt x="4149578" y="1910496"/>
                    <a:pt x="4144884" y="1905802"/>
                    <a:pt x="4140190" y="1898761"/>
                  </a:cubicBezTo>
                  <a:cubicBezTo>
                    <a:pt x="4144884" y="1894066"/>
                    <a:pt x="4147231" y="1889372"/>
                    <a:pt x="4147231" y="1882331"/>
                  </a:cubicBezTo>
                  <a:cubicBezTo>
                    <a:pt x="4147231" y="1877637"/>
                    <a:pt x="4144884" y="1872943"/>
                    <a:pt x="4142537" y="1868249"/>
                  </a:cubicBezTo>
                  <a:cubicBezTo>
                    <a:pt x="4151925" y="1858861"/>
                    <a:pt x="4161313" y="1849473"/>
                    <a:pt x="4173049" y="1840084"/>
                  </a:cubicBezTo>
                  <a:cubicBezTo>
                    <a:pt x="4175395" y="1837737"/>
                    <a:pt x="4175395" y="1837737"/>
                    <a:pt x="4177743" y="1835390"/>
                  </a:cubicBezTo>
                  <a:cubicBezTo>
                    <a:pt x="4182437" y="1830696"/>
                    <a:pt x="4189478" y="1823655"/>
                    <a:pt x="4194172" y="1818961"/>
                  </a:cubicBezTo>
                  <a:cubicBezTo>
                    <a:pt x="4196519" y="1816614"/>
                    <a:pt x="4198866" y="1814267"/>
                    <a:pt x="4201213" y="1811920"/>
                  </a:cubicBezTo>
                  <a:cubicBezTo>
                    <a:pt x="4205907" y="1807226"/>
                    <a:pt x="4210601" y="1804879"/>
                    <a:pt x="4215296" y="1800185"/>
                  </a:cubicBezTo>
                  <a:cubicBezTo>
                    <a:pt x="4217643" y="1797838"/>
                    <a:pt x="4219990" y="1795491"/>
                    <a:pt x="4224684" y="1793144"/>
                  </a:cubicBezTo>
                  <a:cubicBezTo>
                    <a:pt x="4229378" y="1790796"/>
                    <a:pt x="4234072" y="1786102"/>
                    <a:pt x="4238766" y="1783755"/>
                  </a:cubicBezTo>
                  <a:cubicBezTo>
                    <a:pt x="4241113" y="1781408"/>
                    <a:pt x="4245807" y="1779061"/>
                    <a:pt x="4248154" y="1776714"/>
                  </a:cubicBezTo>
                  <a:cubicBezTo>
                    <a:pt x="4252848" y="1774367"/>
                    <a:pt x="4255195" y="1769673"/>
                    <a:pt x="4259889" y="1767326"/>
                  </a:cubicBezTo>
                  <a:cubicBezTo>
                    <a:pt x="4262237" y="1764979"/>
                    <a:pt x="4266931" y="1762632"/>
                    <a:pt x="4269277" y="1760285"/>
                  </a:cubicBezTo>
                  <a:cubicBezTo>
                    <a:pt x="4273972" y="1757938"/>
                    <a:pt x="4276319" y="1755591"/>
                    <a:pt x="4281013" y="1753244"/>
                  </a:cubicBezTo>
                  <a:cubicBezTo>
                    <a:pt x="4283360" y="1750897"/>
                    <a:pt x="4288054" y="1748550"/>
                    <a:pt x="4290401" y="1746203"/>
                  </a:cubicBezTo>
                  <a:cubicBezTo>
                    <a:pt x="4295095" y="1743855"/>
                    <a:pt x="4297442" y="1741508"/>
                    <a:pt x="4302136" y="1739161"/>
                  </a:cubicBezTo>
                  <a:cubicBezTo>
                    <a:pt x="4304483" y="1736814"/>
                    <a:pt x="4309178" y="1734467"/>
                    <a:pt x="4311524" y="1734467"/>
                  </a:cubicBezTo>
                  <a:cubicBezTo>
                    <a:pt x="4316218" y="1732120"/>
                    <a:pt x="4318566" y="1729773"/>
                    <a:pt x="4323260" y="1729773"/>
                  </a:cubicBezTo>
                  <a:cubicBezTo>
                    <a:pt x="4325607" y="1727426"/>
                    <a:pt x="4330301" y="1727426"/>
                    <a:pt x="4332648" y="1725079"/>
                  </a:cubicBezTo>
                  <a:cubicBezTo>
                    <a:pt x="4334995" y="1722732"/>
                    <a:pt x="4339689" y="1722732"/>
                    <a:pt x="4344383" y="1720385"/>
                  </a:cubicBezTo>
                  <a:cubicBezTo>
                    <a:pt x="4346730" y="1718038"/>
                    <a:pt x="4351424" y="1718038"/>
                    <a:pt x="4353771" y="1715691"/>
                  </a:cubicBezTo>
                  <a:cubicBezTo>
                    <a:pt x="4356118" y="1713344"/>
                    <a:pt x="4360812" y="1713344"/>
                    <a:pt x="4363159" y="1710997"/>
                  </a:cubicBezTo>
                  <a:cubicBezTo>
                    <a:pt x="4365507" y="1708650"/>
                    <a:pt x="4370201" y="1708650"/>
                    <a:pt x="4372548" y="1708650"/>
                  </a:cubicBezTo>
                  <a:cubicBezTo>
                    <a:pt x="4374895" y="1708650"/>
                    <a:pt x="4379589" y="1706303"/>
                    <a:pt x="4381936" y="1706303"/>
                  </a:cubicBezTo>
                  <a:cubicBezTo>
                    <a:pt x="4384283" y="1706303"/>
                    <a:pt x="4388977" y="1703956"/>
                    <a:pt x="4391324" y="1703956"/>
                  </a:cubicBezTo>
                  <a:cubicBezTo>
                    <a:pt x="4393671" y="1703956"/>
                    <a:pt x="4398365" y="1701609"/>
                    <a:pt x="4400712" y="1701609"/>
                  </a:cubicBezTo>
                  <a:cubicBezTo>
                    <a:pt x="4403059" y="1701609"/>
                    <a:pt x="4407753" y="1699262"/>
                    <a:pt x="4410100" y="1699262"/>
                  </a:cubicBezTo>
                  <a:cubicBezTo>
                    <a:pt x="4412447" y="1699262"/>
                    <a:pt x="4417141" y="1699262"/>
                    <a:pt x="4419489" y="1696915"/>
                  </a:cubicBezTo>
                  <a:cubicBezTo>
                    <a:pt x="4421835" y="1696915"/>
                    <a:pt x="4426530" y="1696915"/>
                    <a:pt x="4428877" y="1694568"/>
                  </a:cubicBezTo>
                  <a:cubicBezTo>
                    <a:pt x="4431224" y="1694568"/>
                    <a:pt x="4435918" y="1694568"/>
                    <a:pt x="4438265" y="1694568"/>
                  </a:cubicBezTo>
                  <a:cubicBezTo>
                    <a:pt x="4438265" y="1694568"/>
                    <a:pt x="4440612" y="1694568"/>
                    <a:pt x="4440612" y="1694568"/>
                  </a:cubicBezTo>
                  <a:cubicBezTo>
                    <a:pt x="4440612" y="1706303"/>
                    <a:pt x="4450000" y="1713344"/>
                    <a:pt x="4461736" y="1713344"/>
                  </a:cubicBezTo>
                  <a:cubicBezTo>
                    <a:pt x="4464082" y="1713344"/>
                    <a:pt x="4464082" y="1713344"/>
                    <a:pt x="4464082" y="1713344"/>
                  </a:cubicBezTo>
                  <a:cubicBezTo>
                    <a:pt x="4489900" y="1826002"/>
                    <a:pt x="4513371" y="1924578"/>
                    <a:pt x="4536841" y="2011419"/>
                  </a:cubicBezTo>
                  <a:cubicBezTo>
                    <a:pt x="4539188" y="2020807"/>
                    <a:pt x="4541535" y="2023154"/>
                    <a:pt x="4541535" y="2027848"/>
                  </a:cubicBezTo>
                  <a:close/>
                  <a:moveTo>
                    <a:pt x="4731646" y="2476134"/>
                  </a:moveTo>
                  <a:cubicBezTo>
                    <a:pt x="4738687" y="2473787"/>
                    <a:pt x="4748075" y="2473787"/>
                    <a:pt x="4755116" y="2471440"/>
                  </a:cubicBezTo>
                  <a:cubicBezTo>
                    <a:pt x="4757463" y="2471440"/>
                    <a:pt x="4759810" y="2469093"/>
                    <a:pt x="4762157" y="2469093"/>
                  </a:cubicBezTo>
                  <a:cubicBezTo>
                    <a:pt x="4766852" y="2466746"/>
                    <a:pt x="4771546" y="2464399"/>
                    <a:pt x="4776240" y="2464399"/>
                  </a:cubicBezTo>
                  <a:cubicBezTo>
                    <a:pt x="4776240" y="2464399"/>
                    <a:pt x="4778587" y="2464399"/>
                    <a:pt x="4778587" y="2462052"/>
                  </a:cubicBezTo>
                  <a:cubicBezTo>
                    <a:pt x="4778587" y="2464399"/>
                    <a:pt x="4780934" y="2464399"/>
                    <a:pt x="4780934" y="2466746"/>
                  </a:cubicBezTo>
                  <a:cubicBezTo>
                    <a:pt x="4778587" y="2471440"/>
                    <a:pt x="4776240" y="2473787"/>
                    <a:pt x="4776240" y="2480828"/>
                  </a:cubicBezTo>
                  <a:cubicBezTo>
                    <a:pt x="4776240" y="2485522"/>
                    <a:pt x="4778587" y="2487869"/>
                    <a:pt x="4778587" y="2490216"/>
                  </a:cubicBezTo>
                  <a:cubicBezTo>
                    <a:pt x="4778587" y="2492563"/>
                    <a:pt x="4776240" y="2494910"/>
                    <a:pt x="4776240" y="2497258"/>
                  </a:cubicBezTo>
                  <a:cubicBezTo>
                    <a:pt x="4776240" y="2499605"/>
                    <a:pt x="4776240" y="2499605"/>
                    <a:pt x="4776240" y="2501952"/>
                  </a:cubicBezTo>
                  <a:cubicBezTo>
                    <a:pt x="4776240" y="2501952"/>
                    <a:pt x="4776240" y="2504299"/>
                    <a:pt x="4776240" y="2504299"/>
                  </a:cubicBezTo>
                  <a:cubicBezTo>
                    <a:pt x="4773892" y="2504299"/>
                    <a:pt x="4773892" y="2504299"/>
                    <a:pt x="4771546" y="2504299"/>
                  </a:cubicBezTo>
                  <a:cubicBezTo>
                    <a:pt x="4762157" y="2504299"/>
                    <a:pt x="4752769" y="2511340"/>
                    <a:pt x="4752769" y="2523075"/>
                  </a:cubicBezTo>
                  <a:cubicBezTo>
                    <a:pt x="4752769" y="2523075"/>
                    <a:pt x="4752769" y="2523075"/>
                    <a:pt x="4752769" y="2523075"/>
                  </a:cubicBezTo>
                  <a:cubicBezTo>
                    <a:pt x="4752769" y="2523075"/>
                    <a:pt x="4750422" y="2523075"/>
                    <a:pt x="4750422" y="2520728"/>
                  </a:cubicBezTo>
                  <a:cubicBezTo>
                    <a:pt x="4748075" y="2520728"/>
                    <a:pt x="4748075" y="2518381"/>
                    <a:pt x="4745728" y="2518381"/>
                  </a:cubicBezTo>
                  <a:cubicBezTo>
                    <a:pt x="4745728" y="2518381"/>
                    <a:pt x="4743381" y="2516034"/>
                    <a:pt x="4743381" y="2516034"/>
                  </a:cubicBezTo>
                  <a:cubicBezTo>
                    <a:pt x="4741034" y="2516034"/>
                    <a:pt x="4741034" y="2513687"/>
                    <a:pt x="4738687" y="2513687"/>
                  </a:cubicBezTo>
                  <a:cubicBezTo>
                    <a:pt x="4738687" y="2513687"/>
                    <a:pt x="4736340" y="2511340"/>
                    <a:pt x="4736340" y="2511340"/>
                  </a:cubicBezTo>
                  <a:cubicBezTo>
                    <a:pt x="4733993" y="2511340"/>
                    <a:pt x="4733993" y="2508993"/>
                    <a:pt x="4731646" y="2508993"/>
                  </a:cubicBezTo>
                  <a:cubicBezTo>
                    <a:pt x="4731646" y="2508993"/>
                    <a:pt x="4729299" y="2506646"/>
                    <a:pt x="4729299" y="2506646"/>
                  </a:cubicBezTo>
                  <a:cubicBezTo>
                    <a:pt x="4726952" y="2504299"/>
                    <a:pt x="4726952" y="2504299"/>
                    <a:pt x="4724605" y="2501952"/>
                  </a:cubicBezTo>
                  <a:cubicBezTo>
                    <a:pt x="4724605" y="2501952"/>
                    <a:pt x="4722257" y="2499605"/>
                    <a:pt x="4722257" y="2499605"/>
                  </a:cubicBezTo>
                  <a:cubicBezTo>
                    <a:pt x="4726952" y="2494910"/>
                    <a:pt x="4729299" y="2490216"/>
                    <a:pt x="4729299" y="2483175"/>
                  </a:cubicBezTo>
                  <a:cubicBezTo>
                    <a:pt x="4729299" y="2483175"/>
                    <a:pt x="4729299" y="2483175"/>
                    <a:pt x="4729299" y="2483175"/>
                  </a:cubicBezTo>
                  <a:cubicBezTo>
                    <a:pt x="4729299" y="2483175"/>
                    <a:pt x="4729299" y="2483175"/>
                    <a:pt x="4731646" y="2483175"/>
                  </a:cubicBezTo>
                  <a:cubicBezTo>
                    <a:pt x="4729299" y="2476134"/>
                    <a:pt x="4729299" y="2476134"/>
                    <a:pt x="4731646" y="2476134"/>
                  </a:cubicBezTo>
                  <a:cubicBezTo>
                    <a:pt x="4731646" y="2476134"/>
                    <a:pt x="4731646" y="2476134"/>
                    <a:pt x="4731646" y="2476134"/>
                  </a:cubicBezTo>
                  <a:close/>
                  <a:moveTo>
                    <a:pt x="4816139" y="2494910"/>
                  </a:moveTo>
                  <a:cubicBezTo>
                    <a:pt x="4816139" y="2504299"/>
                    <a:pt x="4816139" y="2513687"/>
                    <a:pt x="4816139" y="2520728"/>
                  </a:cubicBezTo>
                  <a:cubicBezTo>
                    <a:pt x="4816139" y="2520728"/>
                    <a:pt x="4813793" y="2520728"/>
                    <a:pt x="4813793" y="2520728"/>
                  </a:cubicBezTo>
                  <a:cubicBezTo>
                    <a:pt x="4813793" y="2506646"/>
                    <a:pt x="4813793" y="2492563"/>
                    <a:pt x="4816139" y="2478481"/>
                  </a:cubicBezTo>
                  <a:cubicBezTo>
                    <a:pt x="4816139" y="2476134"/>
                    <a:pt x="4816139" y="2476134"/>
                    <a:pt x="4816139" y="2476134"/>
                  </a:cubicBezTo>
                  <a:cubicBezTo>
                    <a:pt x="4816139" y="2476134"/>
                    <a:pt x="4816139" y="2473787"/>
                    <a:pt x="4816139" y="2473787"/>
                  </a:cubicBezTo>
                  <a:cubicBezTo>
                    <a:pt x="4816139" y="2471440"/>
                    <a:pt x="4816139" y="2469093"/>
                    <a:pt x="4816139" y="2466746"/>
                  </a:cubicBezTo>
                  <a:cubicBezTo>
                    <a:pt x="4816139" y="2466746"/>
                    <a:pt x="4816139" y="2466746"/>
                    <a:pt x="4816139" y="2466746"/>
                  </a:cubicBezTo>
                  <a:cubicBezTo>
                    <a:pt x="4816139" y="2469093"/>
                    <a:pt x="4816139" y="2471440"/>
                    <a:pt x="4816139" y="2473787"/>
                  </a:cubicBezTo>
                  <a:cubicBezTo>
                    <a:pt x="4816139" y="2480828"/>
                    <a:pt x="4816139" y="2487869"/>
                    <a:pt x="4816139" y="2494910"/>
                  </a:cubicBezTo>
                  <a:close/>
                  <a:moveTo>
                    <a:pt x="4785628" y="2722574"/>
                  </a:moveTo>
                  <a:cubicBezTo>
                    <a:pt x="4785628" y="2727268"/>
                    <a:pt x="4783281" y="2731962"/>
                    <a:pt x="4783281" y="2736656"/>
                  </a:cubicBezTo>
                  <a:cubicBezTo>
                    <a:pt x="4780934" y="2748391"/>
                    <a:pt x="4778587" y="2762474"/>
                    <a:pt x="4776240" y="2774209"/>
                  </a:cubicBezTo>
                  <a:cubicBezTo>
                    <a:pt x="4773892" y="2778903"/>
                    <a:pt x="4773892" y="2783597"/>
                    <a:pt x="4771546" y="2790638"/>
                  </a:cubicBezTo>
                  <a:cubicBezTo>
                    <a:pt x="4766852" y="2807068"/>
                    <a:pt x="4764504" y="2821150"/>
                    <a:pt x="4759810" y="2837579"/>
                  </a:cubicBezTo>
                  <a:cubicBezTo>
                    <a:pt x="4759810" y="2837579"/>
                    <a:pt x="4759810" y="2839926"/>
                    <a:pt x="4759810" y="2839926"/>
                  </a:cubicBezTo>
                  <a:cubicBezTo>
                    <a:pt x="4755116" y="2856356"/>
                    <a:pt x="4750422" y="2870438"/>
                    <a:pt x="4745728" y="2886867"/>
                  </a:cubicBezTo>
                  <a:cubicBezTo>
                    <a:pt x="4743381" y="2891561"/>
                    <a:pt x="4743381" y="2896255"/>
                    <a:pt x="4741034" y="2900949"/>
                  </a:cubicBezTo>
                  <a:cubicBezTo>
                    <a:pt x="4736340" y="2912685"/>
                    <a:pt x="4733993" y="2924420"/>
                    <a:pt x="4729299" y="2933808"/>
                  </a:cubicBezTo>
                  <a:cubicBezTo>
                    <a:pt x="4726952" y="2938502"/>
                    <a:pt x="4726952" y="2943196"/>
                    <a:pt x="4724605" y="2947890"/>
                  </a:cubicBezTo>
                  <a:cubicBezTo>
                    <a:pt x="4722257" y="2954932"/>
                    <a:pt x="4717563" y="2964320"/>
                    <a:pt x="4715216" y="2971361"/>
                  </a:cubicBezTo>
                  <a:cubicBezTo>
                    <a:pt x="4712869" y="2966667"/>
                    <a:pt x="4710522" y="2961973"/>
                    <a:pt x="4705828" y="2959626"/>
                  </a:cubicBezTo>
                  <a:cubicBezTo>
                    <a:pt x="4710522" y="2950237"/>
                    <a:pt x="4715216" y="2938502"/>
                    <a:pt x="4719911" y="2929114"/>
                  </a:cubicBezTo>
                  <a:cubicBezTo>
                    <a:pt x="4722257" y="2924420"/>
                    <a:pt x="4722257" y="2922073"/>
                    <a:pt x="4724605" y="2917379"/>
                  </a:cubicBezTo>
                  <a:cubicBezTo>
                    <a:pt x="4731646" y="2900949"/>
                    <a:pt x="4738687" y="2884520"/>
                    <a:pt x="4745728" y="2865744"/>
                  </a:cubicBezTo>
                  <a:cubicBezTo>
                    <a:pt x="4748075" y="2863397"/>
                    <a:pt x="4748075" y="2858703"/>
                    <a:pt x="4748075" y="2856356"/>
                  </a:cubicBezTo>
                  <a:cubicBezTo>
                    <a:pt x="4755116" y="2839926"/>
                    <a:pt x="4759810" y="2823497"/>
                    <a:pt x="4764504" y="2807068"/>
                  </a:cubicBezTo>
                  <a:cubicBezTo>
                    <a:pt x="4764504" y="2804721"/>
                    <a:pt x="4766852" y="2800026"/>
                    <a:pt x="4766852" y="2797679"/>
                  </a:cubicBezTo>
                  <a:cubicBezTo>
                    <a:pt x="4771546" y="2778903"/>
                    <a:pt x="4776240" y="2760127"/>
                    <a:pt x="4780934" y="2741350"/>
                  </a:cubicBezTo>
                  <a:cubicBezTo>
                    <a:pt x="4780934" y="2736656"/>
                    <a:pt x="4783281" y="2731962"/>
                    <a:pt x="4783281" y="2727268"/>
                  </a:cubicBezTo>
                  <a:cubicBezTo>
                    <a:pt x="4787975" y="2708492"/>
                    <a:pt x="4792669" y="2687368"/>
                    <a:pt x="4795016" y="2668592"/>
                  </a:cubicBezTo>
                  <a:cubicBezTo>
                    <a:pt x="4795016" y="2668592"/>
                    <a:pt x="4795016" y="2668592"/>
                    <a:pt x="4795016" y="2668592"/>
                  </a:cubicBezTo>
                  <a:cubicBezTo>
                    <a:pt x="4792669" y="2689715"/>
                    <a:pt x="4790322" y="2706145"/>
                    <a:pt x="4785628" y="2722574"/>
                  </a:cubicBezTo>
                  <a:close/>
                  <a:moveTo>
                    <a:pt x="4682358" y="3037078"/>
                  </a:moveTo>
                  <a:cubicBezTo>
                    <a:pt x="4680011" y="3041772"/>
                    <a:pt x="4677664" y="3046466"/>
                    <a:pt x="4675317" y="3048813"/>
                  </a:cubicBezTo>
                  <a:cubicBezTo>
                    <a:pt x="4670623" y="3058201"/>
                    <a:pt x="4663581" y="3069937"/>
                    <a:pt x="4658887" y="3079325"/>
                  </a:cubicBezTo>
                  <a:cubicBezTo>
                    <a:pt x="4658887" y="3079325"/>
                    <a:pt x="4658887" y="3079325"/>
                    <a:pt x="4656540" y="3079325"/>
                  </a:cubicBezTo>
                  <a:cubicBezTo>
                    <a:pt x="4658887" y="3072284"/>
                    <a:pt x="4661234" y="3062896"/>
                    <a:pt x="4665929" y="3055855"/>
                  </a:cubicBezTo>
                  <a:cubicBezTo>
                    <a:pt x="4668275" y="3048813"/>
                    <a:pt x="4670623" y="3044119"/>
                    <a:pt x="4672970" y="3037078"/>
                  </a:cubicBezTo>
                  <a:cubicBezTo>
                    <a:pt x="4677664" y="3025343"/>
                    <a:pt x="4682358" y="3011261"/>
                    <a:pt x="4687052" y="2999525"/>
                  </a:cubicBezTo>
                  <a:cubicBezTo>
                    <a:pt x="4689399" y="2999525"/>
                    <a:pt x="4691746" y="2999525"/>
                    <a:pt x="4691746" y="2999525"/>
                  </a:cubicBezTo>
                  <a:cubicBezTo>
                    <a:pt x="4694093" y="2999525"/>
                    <a:pt x="4698787" y="2999525"/>
                    <a:pt x="4701134" y="2997178"/>
                  </a:cubicBezTo>
                  <a:cubicBezTo>
                    <a:pt x="4701134" y="2997178"/>
                    <a:pt x="4701134" y="2997178"/>
                    <a:pt x="4701134" y="2997178"/>
                  </a:cubicBezTo>
                  <a:cubicBezTo>
                    <a:pt x="4694093" y="3011261"/>
                    <a:pt x="4689399" y="3022996"/>
                    <a:pt x="4682358" y="3037078"/>
                  </a:cubicBezTo>
                  <a:close/>
                  <a:moveTo>
                    <a:pt x="4651846" y="3145042"/>
                  </a:moveTo>
                  <a:cubicBezTo>
                    <a:pt x="4651846" y="3152083"/>
                    <a:pt x="4651846" y="3159125"/>
                    <a:pt x="4651846" y="3163819"/>
                  </a:cubicBezTo>
                  <a:cubicBezTo>
                    <a:pt x="4651846" y="3168513"/>
                    <a:pt x="4651846" y="3173207"/>
                    <a:pt x="4651846" y="3177901"/>
                  </a:cubicBezTo>
                  <a:cubicBezTo>
                    <a:pt x="4651846" y="3182595"/>
                    <a:pt x="4651846" y="3189636"/>
                    <a:pt x="4651846" y="3194330"/>
                  </a:cubicBezTo>
                  <a:cubicBezTo>
                    <a:pt x="4651846" y="3199024"/>
                    <a:pt x="4651846" y="3203718"/>
                    <a:pt x="4654193" y="3210759"/>
                  </a:cubicBezTo>
                  <a:cubicBezTo>
                    <a:pt x="4654193" y="3215454"/>
                    <a:pt x="4654193" y="3220148"/>
                    <a:pt x="4654193" y="3224842"/>
                  </a:cubicBezTo>
                  <a:cubicBezTo>
                    <a:pt x="4654193" y="3229536"/>
                    <a:pt x="4656540" y="3236577"/>
                    <a:pt x="4656540" y="3241271"/>
                  </a:cubicBezTo>
                  <a:cubicBezTo>
                    <a:pt x="4656540" y="3243618"/>
                    <a:pt x="4656540" y="3248312"/>
                    <a:pt x="4658887" y="3250659"/>
                  </a:cubicBezTo>
                  <a:cubicBezTo>
                    <a:pt x="4658887" y="3257700"/>
                    <a:pt x="4661234" y="3264742"/>
                    <a:pt x="4661234" y="3269436"/>
                  </a:cubicBezTo>
                  <a:cubicBezTo>
                    <a:pt x="4661234" y="3271783"/>
                    <a:pt x="4661234" y="3271783"/>
                    <a:pt x="4661234" y="3274130"/>
                  </a:cubicBezTo>
                  <a:cubicBezTo>
                    <a:pt x="4663581" y="3281171"/>
                    <a:pt x="4663581" y="3288212"/>
                    <a:pt x="4665929" y="3295253"/>
                  </a:cubicBezTo>
                  <a:cubicBezTo>
                    <a:pt x="4658887" y="3297600"/>
                    <a:pt x="4651846" y="3304641"/>
                    <a:pt x="4651846" y="3314030"/>
                  </a:cubicBezTo>
                  <a:cubicBezTo>
                    <a:pt x="4651846" y="3321071"/>
                    <a:pt x="4654193" y="3325765"/>
                    <a:pt x="4658887" y="3328112"/>
                  </a:cubicBezTo>
                  <a:cubicBezTo>
                    <a:pt x="4614294" y="3407912"/>
                    <a:pt x="4562658" y="3483017"/>
                    <a:pt x="4503982" y="3551081"/>
                  </a:cubicBezTo>
                  <a:cubicBezTo>
                    <a:pt x="4501635" y="3548734"/>
                    <a:pt x="4496941" y="3546387"/>
                    <a:pt x="4492247" y="3546387"/>
                  </a:cubicBezTo>
                  <a:cubicBezTo>
                    <a:pt x="4480512" y="3546387"/>
                    <a:pt x="4471124" y="3555775"/>
                    <a:pt x="4471124" y="3567510"/>
                  </a:cubicBezTo>
                  <a:cubicBezTo>
                    <a:pt x="4471124" y="3572205"/>
                    <a:pt x="4473471" y="3579246"/>
                    <a:pt x="4478165" y="3581593"/>
                  </a:cubicBezTo>
                  <a:cubicBezTo>
                    <a:pt x="4457041" y="3605063"/>
                    <a:pt x="4435918" y="3626187"/>
                    <a:pt x="4414795" y="3647310"/>
                  </a:cubicBezTo>
                  <a:cubicBezTo>
                    <a:pt x="4419489" y="3640269"/>
                    <a:pt x="4421835" y="3633228"/>
                    <a:pt x="4426530" y="3623840"/>
                  </a:cubicBezTo>
                  <a:cubicBezTo>
                    <a:pt x="4431224" y="3614451"/>
                    <a:pt x="4435918" y="3607411"/>
                    <a:pt x="4440612" y="3598022"/>
                  </a:cubicBezTo>
                  <a:cubicBezTo>
                    <a:pt x="4445306" y="3588634"/>
                    <a:pt x="4450000" y="3579246"/>
                    <a:pt x="4454694" y="3569858"/>
                  </a:cubicBezTo>
                  <a:cubicBezTo>
                    <a:pt x="4459388" y="3560470"/>
                    <a:pt x="4464082" y="3551081"/>
                    <a:pt x="4468776" y="3539346"/>
                  </a:cubicBezTo>
                  <a:cubicBezTo>
                    <a:pt x="4473471" y="3529958"/>
                    <a:pt x="4478165" y="3522917"/>
                    <a:pt x="4480512" y="3513529"/>
                  </a:cubicBezTo>
                  <a:cubicBezTo>
                    <a:pt x="4487553" y="3499446"/>
                    <a:pt x="4494594" y="3485364"/>
                    <a:pt x="4499288" y="3471282"/>
                  </a:cubicBezTo>
                  <a:cubicBezTo>
                    <a:pt x="4501635" y="3466588"/>
                    <a:pt x="4503982" y="3461893"/>
                    <a:pt x="4506329" y="3457199"/>
                  </a:cubicBezTo>
                  <a:cubicBezTo>
                    <a:pt x="4515717" y="3438423"/>
                    <a:pt x="4522759" y="3419647"/>
                    <a:pt x="4532147" y="3398523"/>
                  </a:cubicBezTo>
                  <a:cubicBezTo>
                    <a:pt x="4534494" y="3396176"/>
                    <a:pt x="4534494" y="3391482"/>
                    <a:pt x="4536841" y="3389135"/>
                  </a:cubicBezTo>
                  <a:cubicBezTo>
                    <a:pt x="4543882" y="3372706"/>
                    <a:pt x="4550923" y="3356276"/>
                    <a:pt x="4557964" y="3339847"/>
                  </a:cubicBezTo>
                  <a:cubicBezTo>
                    <a:pt x="4560311" y="3335153"/>
                    <a:pt x="4562658" y="3328112"/>
                    <a:pt x="4565005" y="3323418"/>
                  </a:cubicBezTo>
                  <a:cubicBezTo>
                    <a:pt x="4569699" y="3309335"/>
                    <a:pt x="4576741" y="3295253"/>
                    <a:pt x="4581435" y="3278824"/>
                  </a:cubicBezTo>
                  <a:cubicBezTo>
                    <a:pt x="4583782" y="3271783"/>
                    <a:pt x="4586129" y="3267089"/>
                    <a:pt x="4588476" y="3260048"/>
                  </a:cubicBezTo>
                  <a:cubicBezTo>
                    <a:pt x="4593170" y="3245965"/>
                    <a:pt x="4600211" y="3231883"/>
                    <a:pt x="4604905" y="3217801"/>
                  </a:cubicBezTo>
                  <a:cubicBezTo>
                    <a:pt x="4607252" y="3210759"/>
                    <a:pt x="4609599" y="3203718"/>
                    <a:pt x="4611946" y="3196677"/>
                  </a:cubicBezTo>
                  <a:cubicBezTo>
                    <a:pt x="4616640" y="3182595"/>
                    <a:pt x="4621334" y="3170860"/>
                    <a:pt x="4626029" y="3156777"/>
                  </a:cubicBezTo>
                  <a:cubicBezTo>
                    <a:pt x="4628376" y="3149737"/>
                    <a:pt x="4630723" y="3142695"/>
                    <a:pt x="4633070" y="3133307"/>
                  </a:cubicBezTo>
                  <a:cubicBezTo>
                    <a:pt x="4635417" y="3126266"/>
                    <a:pt x="4637764" y="3116878"/>
                    <a:pt x="4640111" y="3109836"/>
                  </a:cubicBezTo>
                  <a:cubicBezTo>
                    <a:pt x="4642458" y="3109836"/>
                    <a:pt x="4642458" y="3109836"/>
                    <a:pt x="4644805" y="3109836"/>
                  </a:cubicBezTo>
                  <a:cubicBezTo>
                    <a:pt x="4644805" y="3114531"/>
                    <a:pt x="4644805" y="3121572"/>
                    <a:pt x="4644805" y="3126266"/>
                  </a:cubicBezTo>
                  <a:cubicBezTo>
                    <a:pt x="4651846" y="3138001"/>
                    <a:pt x="4651846" y="3140348"/>
                    <a:pt x="4651846" y="3145042"/>
                  </a:cubicBezTo>
                  <a:close/>
                  <a:moveTo>
                    <a:pt x="4694093" y="3290559"/>
                  </a:moveTo>
                  <a:cubicBezTo>
                    <a:pt x="4696440" y="3285865"/>
                    <a:pt x="4698787" y="3278824"/>
                    <a:pt x="4701134" y="3274130"/>
                  </a:cubicBezTo>
                  <a:cubicBezTo>
                    <a:pt x="4698787" y="3283518"/>
                    <a:pt x="4694093" y="3295253"/>
                    <a:pt x="4691746" y="3304641"/>
                  </a:cubicBezTo>
                  <a:cubicBezTo>
                    <a:pt x="4691746" y="3304641"/>
                    <a:pt x="4689399" y="3302295"/>
                    <a:pt x="4689399" y="3302295"/>
                  </a:cubicBezTo>
                  <a:cubicBezTo>
                    <a:pt x="4689399" y="3302295"/>
                    <a:pt x="4689399" y="3299947"/>
                    <a:pt x="4691746" y="3299947"/>
                  </a:cubicBezTo>
                  <a:cubicBezTo>
                    <a:pt x="4691746" y="3295253"/>
                    <a:pt x="4694093" y="3292906"/>
                    <a:pt x="4694093" y="3290559"/>
                  </a:cubicBezTo>
                  <a:close/>
                  <a:moveTo>
                    <a:pt x="4635417" y="3452505"/>
                  </a:moveTo>
                  <a:cubicBezTo>
                    <a:pt x="4633070" y="3457199"/>
                    <a:pt x="4633070" y="3459547"/>
                    <a:pt x="4630723" y="3464241"/>
                  </a:cubicBezTo>
                  <a:lnTo>
                    <a:pt x="4630723" y="3464241"/>
                  </a:lnTo>
                  <a:lnTo>
                    <a:pt x="4630723" y="3464241"/>
                  </a:lnTo>
                  <a:cubicBezTo>
                    <a:pt x="4630723" y="3459547"/>
                    <a:pt x="4633070" y="3454853"/>
                    <a:pt x="4635417" y="3452505"/>
                  </a:cubicBezTo>
                  <a:cubicBezTo>
                    <a:pt x="4635417" y="3450158"/>
                    <a:pt x="4635417" y="3450158"/>
                    <a:pt x="4637764" y="3447811"/>
                  </a:cubicBezTo>
                  <a:cubicBezTo>
                    <a:pt x="4637764" y="3447811"/>
                    <a:pt x="4637764" y="3445464"/>
                    <a:pt x="4637764" y="3445464"/>
                  </a:cubicBezTo>
                  <a:cubicBezTo>
                    <a:pt x="4637764" y="3445464"/>
                    <a:pt x="4637764" y="3445464"/>
                    <a:pt x="4637764" y="3445464"/>
                  </a:cubicBezTo>
                  <a:cubicBezTo>
                    <a:pt x="4635417" y="3447811"/>
                    <a:pt x="4635417" y="3450158"/>
                    <a:pt x="4635417" y="3452505"/>
                  </a:cubicBezTo>
                  <a:close/>
                  <a:moveTo>
                    <a:pt x="4579088" y="3532305"/>
                  </a:moveTo>
                  <a:cubicBezTo>
                    <a:pt x="4579088" y="3534652"/>
                    <a:pt x="4579088" y="3536999"/>
                    <a:pt x="4581435" y="3539346"/>
                  </a:cubicBezTo>
                  <a:cubicBezTo>
                    <a:pt x="4557964" y="3576899"/>
                    <a:pt x="4534494" y="3612105"/>
                    <a:pt x="4508676" y="3647310"/>
                  </a:cubicBezTo>
                  <a:cubicBezTo>
                    <a:pt x="4513371" y="3640269"/>
                    <a:pt x="4515717" y="3635575"/>
                    <a:pt x="4520412" y="3628534"/>
                  </a:cubicBezTo>
                  <a:cubicBezTo>
                    <a:pt x="4525106" y="3621493"/>
                    <a:pt x="4529800" y="3612105"/>
                    <a:pt x="4534494" y="3605063"/>
                  </a:cubicBezTo>
                  <a:cubicBezTo>
                    <a:pt x="4539188" y="3598022"/>
                    <a:pt x="4541535" y="3590981"/>
                    <a:pt x="4546229" y="3583940"/>
                  </a:cubicBezTo>
                  <a:cubicBezTo>
                    <a:pt x="4550923" y="3576899"/>
                    <a:pt x="4555617" y="3567510"/>
                    <a:pt x="4560311" y="3560470"/>
                  </a:cubicBezTo>
                  <a:cubicBezTo>
                    <a:pt x="4565005" y="3553428"/>
                    <a:pt x="4567353" y="3546387"/>
                    <a:pt x="4572047" y="3539346"/>
                  </a:cubicBezTo>
                  <a:cubicBezTo>
                    <a:pt x="4576741" y="3532305"/>
                    <a:pt x="4581435" y="3522917"/>
                    <a:pt x="4586129" y="3515876"/>
                  </a:cubicBezTo>
                  <a:cubicBezTo>
                    <a:pt x="4590823" y="3508834"/>
                    <a:pt x="4593170" y="3501793"/>
                    <a:pt x="4597864" y="3494752"/>
                  </a:cubicBezTo>
                  <a:cubicBezTo>
                    <a:pt x="4600211" y="3490058"/>
                    <a:pt x="4602558" y="3483017"/>
                    <a:pt x="4607252" y="3478323"/>
                  </a:cubicBezTo>
                  <a:cubicBezTo>
                    <a:pt x="4607252" y="3480670"/>
                    <a:pt x="4604905" y="3483017"/>
                    <a:pt x="4604905" y="3485364"/>
                  </a:cubicBezTo>
                  <a:cubicBezTo>
                    <a:pt x="4604905" y="3490058"/>
                    <a:pt x="4607252" y="3494752"/>
                    <a:pt x="4609599" y="3497099"/>
                  </a:cubicBezTo>
                  <a:cubicBezTo>
                    <a:pt x="4604905" y="3504140"/>
                    <a:pt x="4602558" y="3508834"/>
                    <a:pt x="4600211" y="3515876"/>
                  </a:cubicBezTo>
                  <a:cubicBezTo>
                    <a:pt x="4586129" y="3513529"/>
                    <a:pt x="4579088" y="3522917"/>
                    <a:pt x="4579088" y="3532305"/>
                  </a:cubicBezTo>
                  <a:close/>
                  <a:moveTo>
                    <a:pt x="4433571" y="3743539"/>
                  </a:moveTo>
                  <a:cubicBezTo>
                    <a:pt x="4428877" y="3750580"/>
                    <a:pt x="4424183" y="3757621"/>
                    <a:pt x="4419489" y="3762315"/>
                  </a:cubicBezTo>
                  <a:cubicBezTo>
                    <a:pt x="4414795" y="3769357"/>
                    <a:pt x="4407753" y="3776398"/>
                    <a:pt x="4403059" y="3783439"/>
                  </a:cubicBezTo>
                  <a:cubicBezTo>
                    <a:pt x="4398365" y="3790480"/>
                    <a:pt x="4393671" y="3795174"/>
                    <a:pt x="4388977" y="3802215"/>
                  </a:cubicBezTo>
                  <a:cubicBezTo>
                    <a:pt x="4384283" y="3809256"/>
                    <a:pt x="4377242" y="3816298"/>
                    <a:pt x="4372548" y="3820992"/>
                  </a:cubicBezTo>
                  <a:cubicBezTo>
                    <a:pt x="4367854" y="3828033"/>
                    <a:pt x="4363159" y="3832727"/>
                    <a:pt x="4356118" y="3839768"/>
                  </a:cubicBezTo>
                  <a:cubicBezTo>
                    <a:pt x="4351424" y="3844462"/>
                    <a:pt x="4346730" y="3851503"/>
                    <a:pt x="4342036" y="3856197"/>
                  </a:cubicBezTo>
                  <a:cubicBezTo>
                    <a:pt x="4339689" y="3858544"/>
                    <a:pt x="4337342" y="3858544"/>
                    <a:pt x="4337342" y="3860891"/>
                  </a:cubicBezTo>
                  <a:cubicBezTo>
                    <a:pt x="4330301" y="3865586"/>
                    <a:pt x="4323260" y="3870280"/>
                    <a:pt x="4316218" y="3874974"/>
                  </a:cubicBezTo>
                  <a:cubicBezTo>
                    <a:pt x="4309178" y="3879668"/>
                    <a:pt x="4304483" y="3882015"/>
                    <a:pt x="4297442" y="3886709"/>
                  </a:cubicBezTo>
                  <a:cubicBezTo>
                    <a:pt x="4290401" y="3891403"/>
                    <a:pt x="4283360" y="3896097"/>
                    <a:pt x="4276319" y="3898444"/>
                  </a:cubicBezTo>
                  <a:cubicBezTo>
                    <a:pt x="4276319" y="3898444"/>
                    <a:pt x="4273972" y="3898444"/>
                    <a:pt x="4273972" y="3900791"/>
                  </a:cubicBezTo>
                  <a:cubicBezTo>
                    <a:pt x="4276319" y="3896097"/>
                    <a:pt x="4278666" y="3891403"/>
                    <a:pt x="4283360" y="3886709"/>
                  </a:cubicBezTo>
                  <a:cubicBezTo>
                    <a:pt x="4285707" y="3884362"/>
                    <a:pt x="4285707" y="3884362"/>
                    <a:pt x="4285707" y="3882015"/>
                  </a:cubicBezTo>
                  <a:cubicBezTo>
                    <a:pt x="4292748" y="3874974"/>
                    <a:pt x="4302136" y="3870280"/>
                    <a:pt x="4309178" y="3863238"/>
                  </a:cubicBezTo>
                  <a:cubicBezTo>
                    <a:pt x="4313872" y="3860891"/>
                    <a:pt x="4316218" y="3856197"/>
                    <a:pt x="4320913" y="3853850"/>
                  </a:cubicBezTo>
                  <a:cubicBezTo>
                    <a:pt x="4332648" y="3844462"/>
                    <a:pt x="4344383" y="3835074"/>
                    <a:pt x="4353771" y="3823339"/>
                  </a:cubicBezTo>
                  <a:cubicBezTo>
                    <a:pt x="4358465" y="3818645"/>
                    <a:pt x="4363159" y="3813950"/>
                    <a:pt x="4370201" y="3809256"/>
                  </a:cubicBezTo>
                  <a:cubicBezTo>
                    <a:pt x="4377242" y="3802215"/>
                    <a:pt x="4384283" y="3795174"/>
                    <a:pt x="4391324" y="3788133"/>
                  </a:cubicBezTo>
                  <a:cubicBezTo>
                    <a:pt x="4396018" y="3783439"/>
                    <a:pt x="4403059" y="3776398"/>
                    <a:pt x="4407753" y="3771704"/>
                  </a:cubicBezTo>
                  <a:cubicBezTo>
                    <a:pt x="4414795" y="3764663"/>
                    <a:pt x="4419489" y="3757621"/>
                    <a:pt x="4426530" y="3750580"/>
                  </a:cubicBezTo>
                  <a:cubicBezTo>
                    <a:pt x="4431224" y="3743539"/>
                    <a:pt x="4438265" y="3738845"/>
                    <a:pt x="4442959" y="3731804"/>
                  </a:cubicBezTo>
                  <a:cubicBezTo>
                    <a:pt x="4445306" y="3729457"/>
                    <a:pt x="4450000" y="3724763"/>
                    <a:pt x="4452347" y="3722416"/>
                  </a:cubicBezTo>
                  <a:cubicBezTo>
                    <a:pt x="4452347" y="3722416"/>
                    <a:pt x="4450000" y="3724763"/>
                    <a:pt x="4450000" y="3724763"/>
                  </a:cubicBezTo>
                  <a:cubicBezTo>
                    <a:pt x="4445306" y="3729457"/>
                    <a:pt x="4440612" y="3736498"/>
                    <a:pt x="4433571" y="3743539"/>
                  </a:cubicBezTo>
                  <a:close/>
                  <a:moveTo>
                    <a:pt x="4170701" y="3997020"/>
                  </a:moveTo>
                  <a:cubicBezTo>
                    <a:pt x="4158966" y="4011102"/>
                    <a:pt x="4149578" y="4022838"/>
                    <a:pt x="4137843" y="4034573"/>
                  </a:cubicBezTo>
                  <a:cubicBezTo>
                    <a:pt x="4128455" y="4046308"/>
                    <a:pt x="4119067" y="4055696"/>
                    <a:pt x="4109678" y="4067431"/>
                  </a:cubicBezTo>
                  <a:cubicBezTo>
                    <a:pt x="4107331" y="4072125"/>
                    <a:pt x="4102637" y="4074473"/>
                    <a:pt x="4100290" y="4079167"/>
                  </a:cubicBezTo>
                  <a:cubicBezTo>
                    <a:pt x="4093249" y="4083861"/>
                    <a:pt x="4086208" y="4088555"/>
                    <a:pt x="4081514" y="4093249"/>
                  </a:cubicBezTo>
                  <a:cubicBezTo>
                    <a:pt x="4074473" y="4097943"/>
                    <a:pt x="4065084" y="4104984"/>
                    <a:pt x="4058043" y="4109678"/>
                  </a:cubicBezTo>
                  <a:cubicBezTo>
                    <a:pt x="4048655" y="4116720"/>
                    <a:pt x="4039267" y="4121414"/>
                    <a:pt x="4029879" y="4128455"/>
                  </a:cubicBezTo>
                  <a:cubicBezTo>
                    <a:pt x="4020491" y="4135496"/>
                    <a:pt x="4011102" y="4140190"/>
                    <a:pt x="4001714" y="4147231"/>
                  </a:cubicBezTo>
                  <a:cubicBezTo>
                    <a:pt x="3992326" y="4151925"/>
                    <a:pt x="3982938" y="4156619"/>
                    <a:pt x="3975897" y="4163660"/>
                  </a:cubicBezTo>
                  <a:cubicBezTo>
                    <a:pt x="3964161" y="4170702"/>
                    <a:pt x="3954773" y="4175396"/>
                    <a:pt x="3943038" y="4182437"/>
                  </a:cubicBezTo>
                  <a:cubicBezTo>
                    <a:pt x="3933650" y="4187131"/>
                    <a:pt x="3926609" y="4191825"/>
                    <a:pt x="3917220" y="4196519"/>
                  </a:cubicBezTo>
                  <a:cubicBezTo>
                    <a:pt x="3905485" y="4203560"/>
                    <a:pt x="3893750" y="4208254"/>
                    <a:pt x="3882015" y="4215296"/>
                  </a:cubicBezTo>
                  <a:cubicBezTo>
                    <a:pt x="3872627" y="4219990"/>
                    <a:pt x="3863239" y="4224684"/>
                    <a:pt x="3856197" y="4227031"/>
                  </a:cubicBezTo>
                  <a:cubicBezTo>
                    <a:pt x="3844462" y="4231725"/>
                    <a:pt x="3832727" y="4238766"/>
                    <a:pt x="3820992" y="4243460"/>
                  </a:cubicBezTo>
                  <a:cubicBezTo>
                    <a:pt x="3811603" y="4248154"/>
                    <a:pt x="3802215" y="4250501"/>
                    <a:pt x="3790480" y="4255195"/>
                  </a:cubicBezTo>
                  <a:cubicBezTo>
                    <a:pt x="3778745" y="4259889"/>
                    <a:pt x="3767010" y="4264584"/>
                    <a:pt x="3755274" y="4269278"/>
                  </a:cubicBezTo>
                  <a:cubicBezTo>
                    <a:pt x="3750580" y="4271625"/>
                    <a:pt x="3748233" y="4271625"/>
                    <a:pt x="3743539" y="4273972"/>
                  </a:cubicBezTo>
                  <a:cubicBezTo>
                    <a:pt x="3785786" y="4250501"/>
                    <a:pt x="3830380" y="4227031"/>
                    <a:pt x="3870279" y="4201213"/>
                  </a:cubicBezTo>
                  <a:cubicBezTo>
                    <a:pt x="3886709" y="4191825"/>
                    <a:pt x="3903138" y="4180090"/>
                    <a:pt x="3919568" y="4170702"/>
                  </a:cubicBezTo>
                  <a:cubicBezTo>
                    <a:pt x="3924262" y="4166007"/>
                    <a:pt x="3931303" y="4163660"/>
                    <a:pt x="3935997" y="4158966"/>
                  </a:cubicBezTo>
                  <a:cubicBezTo>
                    <a:pt x="3945385" y="4151925"/>
                    <a:pt x="3957120" y="4144884"/>
                    <a:pt x="3966509" y="4137843"/>
                  </a:cubicBezTo>
                  <a:cubicBezTo>
                    <a:pt x="3973550" y="4133149"/>
                    <a:pt x="3980591" y="4128455"/>
                    <a:pt x="3985285" y="4123761"/>
                  </a:cubicBezTo>
                  <a:cubicBezTo>
                    <a:pt x="3994673" y="4116720"/>
                    <a:pt x="4004061" y="4112026"/>
                    <a:pt x="4013449" y="4104984"/>
                  </a:cubicBezTo>
                  <a:cubicBezTo>
                    <a:pt x="4020491" y="4100290"/>
                    <a:pt x="4027532" y="4095596"/>
                    <a:pt x="4034573" y="4090902"/>
                  </a:cubicBezTo>
                  <a:cubicBezTo>
                    <a:pt x="4043961" y="4083861"/>
                    <a:pt x="4051002" y="4079167"/>
                    <a:pt x="4060390" y="4072125"/>
                  </a:cubicBezTo>
                  <a:cubicBezTo>
                    <a:pt x="4067432" y="4067431"/>
                    <a:pt x="4074473" y="4062737"/>
                    <a:pt x="4081514" y="4055696"/>
                  </a:cubicBezTo>
                  <a:cubicBezTo>
                    <a:pt x="4090902" y="4048655"/>
                    <a:pt x="4097943" y="4043961"/>
                    <a:pt x="4107331" y="4036920"/>
                  </a:cubicBezTo>
                  <a:cubicBezTo>
                    <a:pt x="4114372" y="4032226"/>
                    <a:pt x="4121414" y="4025185"/>
                    <a:pt x="4126108" y="4020490"/>
                  </a:cubicBezTo>
                  <a:cubicBezTo>
                    <a:pt x="4133149" y="4013449"/>
                    <a:pt x="4142537" y="4006408"/>
                    <a:pt x="4149578" y="4001714"/>
                  </a:cubicBezTo>
                  <a:cubicBezTo>
                    <a:pt x="4156619" y="3997020"/>
                    <a:pt x="4163660" y="3989979"/>
                    <a:pt x="4168355" y="3985285"/>
                  </a:cubicBezTo>
                  <a:cubicBezTo>
                    <a:pt x="4175395" y="3978244"/>
                    <a:pt x="4184784" y="3971203"/>
                    <a:pt x="4191825" y="3966508"/>
                  </a:cubicBezTo>
                  <a:cubicBezTo>
                    <a:pt x="4198866" y="3961814"/>
                    <a:pt x="4205907" y="3954773"/>
                    <a:pt x="4210601" y="3950079"/>
                  </a:cubicBezTo>
                  <a:cubicBezTo>
                    <a:pt x="4210601" y="3950079"/>
                    <a:pt x="4212948" y="3947732"/>
                    <a:pt x="4212948" y="3947732"/>
                  </a:cubicBezTo>
                  <a:cubicBezTo>
                    <a:pt x="4212948" y="3950079"/>
                    <a:pt x="4212948" y="3950079"/>
                    <a:pt x="4212948" y="3952426"/>
                  </a:cubicBezTo>
                  <a:cubicBezTo>
                    <a:pt x="4208254" y="3959468"/>
                    <a:pt x="4203560" y="3964162"/>
                    <a:pt x="4198866" y="3971203"/>
                  </a:cubicBezTo>
                  <a:cubicBezTo>
                    <a:pt x="4189478" y="3973550"/>
                    <a:pt x="4180090" y="3985285"/>
                    <a:pt x="4170701" y="3997020"/>
                  </a:cubicBezTo>
                  <a:close/>
                  <a:moveTo>
                    <a:pt x="3680169" y="4302136"/>
                  </a:moveTo>
                  <a:cubicBezTo>
                    <a:pt x="3673128" y="4306830"/>
                    <a:pt x="3663740" y="4309177"/>
                    <a:pt x="3656698" y="4313871"/>
                  </a:cubicBezTo>
                  <a:cubicBezTo>
                    <a:pt x="3647310" y="4318565"/>
                    <a:pt x="3637922" y="4323260"/>
                    <a:pt x="3628534" y="4327954"/>
                  </a:cubicBezTo>
                  <a:cubicBezTo>
                    <a:pt x="3621493" y="4332648"/>
                    <a:pt x="3612104" y="4334995"/>
                    <a:pt x="3605064" y="4339689"/>
                  </a:cubicBezTo>
                  <a:cubicBezTo>
                    <a:pt x="3595675" y="4344383"/>
                    <a:pt x="3586287" y="4349077"/>
                    <a:pt x="3576899" y="4353771"/>
                  </a:cubicBezTo>
                  <a:cubicBezTo>
                    <a:pt x="3569858" y="4358466"/>
                    <a:pt x="3560469" y="4360812"/>
                    <a:pt x="3553428" y="4365506"/>
                  </a:cubicBezTo>
                  <a:cubicBezTo>
                    <a:pt x="3544040" y="4370201"/>
                    <a:pt x="3534652" y="4374895"/>
                    <a:pt x="3522917" y="4377242"/>
                  </a:cubicBezTo>
                  <a:cubicBezTo>
                    <a:pt x="3515876" y="4379589"/>
                    <a:pt x="3506487" y="4384283"/>
                    <a:pt x="3499446" y="4386630"/>
                  </a:cubicBezTo>
                  <a:cubicBezTo>
                    <a:pt x="3490058" y="4391324"/>
                    <a:pt x="3480670" y="4393671"/>
                    <a:pt x="3468935" y="4398365"/>
                  </a:cubicBezTo>
                  <a:cubicBezTo>
                    <a:pt x="3459546" y="4400712"/>
                    <a:pt x="3452505" y="4405406"/>
                    <a:pt x="3443117" y="4407753"/>
                  </a:cubicBezTo>
                  <a:cubicBezTo>
                    <a:pt x="3433729" y="4412447"/>
                    <a:pt x="3421994" y="4414794"/>
                    <a:pt x="3412605" y="4419489"/>
                  </a:cubicBezTo>
                  <a:cubicBezTo>
                    <a:pt x="3403217" y="4421836"/>
                    <a:pt x="3396176" y="4426530"/>
                    <a:pt x="3386788" y="4428877"/>
                  </a:cubicBezTo>
                  <a:cubicBezTo>
                    <a:pt x="3377400" y="4433571"/>
                    <a:pt x="3365664" y="4435918"/>
                    <a:pt x="3356276" y="4440612"/>
                  </a:cubicBezTo>
                  <a:cubicBezTo>
                    <a:pt x="3346888" y="4442959"/>
                    <a:pt x="3339847" y="4447653"/>
                    <a:pt x="3330459" y="4450000"/>
                  </a:cubicBezTo>
                  <a:cubicBezTo>
                    <a:pt x="3321071" y="4452347"/>
                    <a:pt x="3309336" y="4457041"/>
                    <a:pt x="3299947" y="4459388"/>
                  </a:cubicBezTo>
                  <a:cubicBezTo>
                    <a:pt x="3290559" y="4461735"/>
                    <a:pt x="3283518" y="4464083"/>
                    <a:pt x="3274130" y="4466429"/>
                  </a:cubicBezTo>
                  <a:cubicBezTo>
                    <a:pt x="3264742" y="4468777"/>
                    <a:pt x="3253007" y="4473471"/>
                    <a:pt x="3243618" y="4475818"/>
                  </a:cubicBezTo>
                  <a:cubicBezTo>
                    <a:pt x="3234230" y="4478165"/>
                    <a:pt x="3227189" y="4480512"/>
                    <a:pt x="3217801" y="4482859"/>
                  </a:cubicBezTo>
                  <a:cubicBezTo>
                    <a:pt x="3208412" y="4485206"/>
                    <a:pt x="3196677" y="4489900"/>
                    <a:pt x="3184942" y="4492247"/>
                  </a:cubicBezTo>
                  <a:cubicBezTo>
                    <a:pt x="3177901" y="4494594"/>
                    <a:pt x="3170860" y="4496941"/>
                    <a:pt x="3166166" y="4496941"/>
                  </a:cubicBezTo>
                  <a:cubicBezTo>
                    <a:pt x="3166166" y="4496941"/>
                    <a:pt x="3166166" y="4496941"/>
                    <a:pt x="3166166" y="4496941"/>
                  </a:cubicBezTo>
                  <a:cubicBezTo>
                    <a:pt x="3161472" y="4489900"/>
                    <a:pt x="3156778" y="4485206"/>
                    <a:pt x="3152083" y="4478165"/>
                  </a:cubicBezTo>
                  <a:cubicBezTo>
                    <a:pt x="3149736" y="4473471"/>
                    <a:pt x="3147389" y="4471123"/>
                    <a:pt x="3145042" y="4466429"/>
                  </a:cubicBezTo>
                  <a:cubicBezTo>
                    <a:pt x="3142695" y="4461735"/>
                    <a:pt x="3138001" y="4457041"/>
                    <a:pt x="3135654" y="4450000"/>
                  </a:cubicBezTo>
                  <a:cubicBezTo>
                    <a:pt x="3133307" y="4445306"/>
                    <a:pt x="3130960" y="4440612"/>
                    <a:pt x="3126266" y="4435918"/>
                  </a:cubicBezTo>
                  <a:cubicBezTo>
                    <a:pt x="3123919" y="4431224"/>
                    <a:pt x="3119225" y="4426530"/>
                    <a:pt x="3116878" y="4421836"/>
                  </a:cubicBezTo>
                  <a:cubicBezTo>
                    <a:pt x="3114531" y="4417142"/>
                    <a:pt x="3112184" y="4412447"/>
                    <a:pt x="3107489" y="4407753"/>
                  </a:cubicBezTo>
                  <a:cubicBezTo>
                    <a:pt x="3105143" y="4403059"/>
                    <a:pt x="3102795" y="4398365"/>
                    <a:pt x="3100449" y="4393671"/>
                  </a:cubicBezTo>
                  <a:cubicBezTo>
                    <a:pt x="3098101" y="4388977"/>
                    <a:pt x="3095754" y="4384283"/>
                    <a:pt x="3093407" y="4379589"/>
                  </a:cubicBezTo>
                  <a:cubicBezTo>
                    <a:pt x="3098101" y="4377242"/>
                    <a:pt x="3102795" y="4370201"/>
                    <a:pt x="3102795" y="4363160"/>
                  </a:cubicBezTo>
                  <a:cubicBezTo>
                    <a:pt x="3109837" y="4363160"/>
                    <a:pt x="3116878" y="4363160"/>
                    <a:pt x="3123919" y="4365506"/>
                  </a:cubicBezTo>
                  <a:cubicBezTo>
                    <a:pt x="3130960" y="4365506"/>
                    <a:pt x="3140348" y="4367854"/>
                    <a:pt x="3147389" y="4367854"/>
                  </a:cubicBezTo>
                  <a:cubicBezTo>
                    <a:pt x="3168513" y="4367854"/>
                    <a:pt x="3189636" y="4370201"/>
                    <a:pt x="3213106" y="4370201"/>
                  </a:cubicBezTo>
                  <a:lnTo>
                    <a:pt x="3213106" y="4370201"/>
                  </a:lnTo>
                  <a:cubicBezTo>
                    <a:pt x="3386788" y="4370201"/>
                    <a:pt x="3558123" y="4339689"/>
                    <a:pt x="3722416" y="4281013"/>
                  </a:cubicBezTo>
                  <a:cubicBezTo>
                    <a:pt x="3717721" y="4283360"/>
                    <a:pt x="3713027" y="4285707"/>
                    <a:pt x="3708333" y="4288054"/>
                  </a:cubicBezTo>
                  <a:cubicBezTo>
                    <a:pt x="3698945" y="4292748"/>
                    <a:pt x="3689557" y="4297442"/>
                    <a:pt x="3680169" y="4302136"/>
                  </a:cubicBezTo>
                  <a:close/>
                  <a:moveTo>
                    <a:pt x="3177901" y="4520412"/>
                  </a:moveTo>
                  <a:cubicBezTo>
                    <a:pt x="3180248" y="4522759"/>
                    <a:pt x="3182595" y="4527453"/>
                    <a:pt x="3184942" y="4529800"/>
                  </a:cubicBezTo>
                  <a:cubicBezTo>
                    <a:pt x="3189636" y="4534494"/>
                    <a:pt x="3191983" y="4539188"/>
                    <a:pt x="3196677" y="4543882"/>
                  </a:cubicBezTo>
                  <a:cubicBezTo>
                    <a:pt x="3199024" y="4546229"/>
                    <a:pt x="3201371" y="4548576"/>
                    <a:pt x="3203718" y="4553270"/>
                  </a:cubicBezTo>
                  <a:cubicBezTo>
                    <a:pt x="3210760" y="4560311"/>
                    <a:pt x="3215454" y="4567352"/>
                    <a:pt x="3222495" y="4574394"/>
                  </a:cubicBezTo>
                  <a:cubicBezTo>
                    <a:pt x="3227189" y="4579088"/>
                    <a:pt x="3231883" y="4583782"/>
                    <a:pt x="3238924" y="4588476"/>
                  </a:cubicBezTo>
                  <a:cubicBezTo>
                    <a:pt x="3145042" y="4604905"/>
                    <a:pt x="3051160" y="4616641"/>
                    <a:pt x="2952585" y="4621335"/>
                  </a:cubicBezTo>
                  <a:cubicBezTo>
                    <a:pt x="2952585" y="4618987"/>
                    <a:pt x="2954932" y="4618987"/>
                    <a:pt x="2954932" y="4616641"/>
                  </a:cubicBezTo>
                  <a:cubicBezTo>
                    <a:pt x="2959626" y="4609599"/>
                    <a:pt x="2964320" y="4602558"/>
                    <a:pt x="2969014" y="4593170"/>
                  </a:cubicBezTo>
                  <a:cubicBezTo>
                    <a:pt x="2971361" y="4590823"/>
                    <a:pt x="2971361" y="4588476"/>
                    <a:pt x="2973708" y="4583782"/>
                  </a:cubicBezTo>
                  <a:cubicBezTo>
                    <a:pt x="2978402" y="4574394"/>
                    <a:pt x="2983096" y="4565005"/>
                    <a:pt x="2987790" y="4555617"/>
                  </a:cubicBezTo>
                  <a:cubicBezTo>
                    <a:pt x="2987790" y="4553270"/>
                    <a:pt x="2990137" y="4553270"/>
                    <a:pt x="2990137" y="4550923"/>
                  </a:cubicBezTo>
                  <a:cubicBezTo>
                    <a:pt x="2992484" y="4546229"/>
                    <a:pt x="2994831" y="4543882"/>
                    <a:pt x="2994831" y="4539188"/>
                  </a:cubicBezTo>
                  <a:cubicBezTo>
                    <a:pt x="3051160" y="4527453"/>
                    <a:pt x="3105143" y="4515718"/>
                    <a:pt x="3159125" y="4499288"/>
                  </a:cubicBezTo>
                  <a:cubicBezTo>
                    <a:pt x="3161472" y="4501635"/>
                    <a:pt x="3161472" y="4503982"/>
                    <a:pt x="3163819" y="4503982"/>
                  </a:cubicBezTo>
                  <a:cubicBezTo>
                    <a:pt x="3170860" y="4511024"/>
                    <a:pt x="3175554" y="4515718"/>
                    <a:pt x="3177901" y="4520412"/>
                  </a:cubicBezTo>
                  <a:close/>
                  <a:moveTo>
                    <a:pt x="2872785" y="4649499"/>
                  </a:moveTo>
                  <a:cubicBezTo>
                    <a:pt x="2870438" y="4654193"/>
                    <a:pt x="2865744" y="4656540"/>
                    <a:pt x="2863397" y="4661234"/>
                  </a:cubicBezTo>
                  <a:cubicBezTo>
                    <a:pt x="2858703" y="4665928"/>
                    <a:pt x="2854008" y="4670622"/>
                    <a:pt x="2849314" y="4677664"/>
                  </a:cubicBezTo>
                  <a:cubicBezTo>
                    <a:pt x="2844620" y="4682358"/>
                    <a:pt x="2842273" y="4684705"/>
                    <a:pt x="2837579" y="4689399"/>
                  </a:cubicBezTo>
                  <a:cubicBezTo>
                    <a:pt x="2832885" y="4694093"/>
                    <a:pt x="2828191" y="4698787"/>
                    <a:pt x="2823497" y="4703481"/>
                  </a:cubicBezTo>
                  <a:cubicBezTo>
                    <a:pt x="2818803" y="4708175"/>
                    <a:pt x="2816456" y="4710522"/>
                    <a:pt x="2811762" y="4715216"/>
                  </a:cubicBezTo>
                  <a:cubicBezTo>
                    <a:pt x="2807068" y="4719911"/>
                    <a:pt x="2802374" y="4722258"/>
                    <a:pt x="2800027" y="4726952"/>
                  </a:cubicBezTo>
                  <a:cubicBezTo>
                    <a:pt x="2795332" y="4731646"/>
                    <a:pt x="2792985" y="4733993"/>
                    <a:pt x="2788291" y="4736340"/>
                  </a:cubicBezTo>
                  <a:cubicBezTo>
                    <a:pt x="2783597" y="4738687"/>
                    <a:pt x="2781250" y="4743381"/>
                    <a:pt x="2776556" y="4745728"/>
                  </a:cubicBezTo>
                  <a:cubicBezTo>
                    <a:pt x="2771862" y="4748075"/>
                    <a:pt x="2769515" y="4752769"/>
                    <a:pt x="2764821" y="4755116"/>
                  </a:cubicBezTo>
                  <a:cubicBezTo>
                    <a:pt x="2760127" y="4757463"/>
                    <a:pt x="2757780" y="4762157"/>
                    <a:pt x="2753086" y="4764504"/>
                  </a:cubicBezTo>
                  <a:cubicBezTo>
                    <a:pt x="2750738" y="4766851"/>
                    <a:pt x="2748391" y="4766851"/>
                    <a:pt x="2746044" y="4769199"/>
                  </a:cubicBezTo>
                  <a:cubicBezTo>
                    <a:pt x="2743697" y="4769199"/>
                    <a:pt x="2743697" y="4769199"/>
                    <a:pt x="2741350" y="4766851"/>
                  </a:cubicBezTo>
                  <a:cubicBezTo>
                    <a:pt x="2736656" y="4764504"/>
                    <a:pt x="2729615" y="4762157"/>
                    <a:pt x="2724921" y="4759810"/>
                  </a:cubicBezTo>
                  <a:cubicBezTo>
                    <a:pt x="2717880" y="4757463"/>
                    <a:pt x="2710839" y="4752769"/>
                    <a:pt x="2703797" y="4748075"/>
                  </a:cubicBezTo>
                  <a:cubicBezTo>
                    <a:pt x="2701450" y="4748075"/>
                    <a:pt x="2701450" y="4745728"/>
                    <a:pt x="2699103" y="4745728"/>
                  </a:cubicBezTo>
                  <a:cubicBezTo>
                    <a:pt x="2699103" y="4743381"/>
                    <a:pt x="2699103" y="4741034"/>
                    <a:pt x="2701450" y="4738687"/>
                  </a:cubicBezTo>
                  <a:cubicBezTo>
                    <a:pt x="2701450" y="4733993"/>
                    <a:pt x="2703797" y="4731646"/>
                    <a:pt x="2703797" y="4726952"/>
                  </a:cubicBezTo>
                  <a:cubicBezTo>
                    <a:pt x="2703797" y="4722258"/>
                    <a:pt x="2706145" y="4717563"/>
                    <a:pt x="2706145" y="4712869"/>
                  </a:cubicBezTo>
                  <a:cubicBezTo>
                    <a:pt x="2706145" y="4708175"/>
                    <a:pt x="2708492" y="4703481"/>
                    <a:pt x="2708492" y="4701134"/>
                  </a:cubicBezTo>
                  <a:cubicBezTo>
                    <a:pt x="2708492" y="4696440"/>
                    <a:pt x="2710839" y="4691746"/>
                    <a:pt x="2710839" y="4684705"/>
                  </a:cubicBezTo>
                  <a:cubicBezTo>
                    <a:pt x="2710839" y="4680011"/>
                    <a:pt x="2713186" y="4675317"/>
                    <a:pt x="2713186" y="4672970"/>
                  </a:cubicBezTo>
                  <a:cubicBezTo>
                    <a:pt x="2713186" y="4668276"/>
                    <a:pt x="2715533" y="4661234"/>
                    <a:pt x="2715533" y="4654193"/>
                  </a:cubicBezTo>
                  <a:cubicBezTo>
                    <a:pt x="2715533" y="4649499"/>
                    <a:pt x="2717880" y="4647152"/>
                    <a:pt x="2717880" y="4642458"/>
                  </a:cubicBezTo>
                  <a:cubicBezTo>
                    <a:pt x="2717880" y="4637764"/>
                    <a:pt x="2720227" y="4633070"/>
                    <a:pt x="2720227" y="4628376"/>
                  </a:cubicBezTo>
                  <a:cubicBezTo>
                    <a:pt x="2720227" y="4628376"/>
                    <a:pt x="2722574" y="4628376"/>
                    <a:pt x="2722574" y="4628376"/>
                  </a:cubicBezTo>
                  <a:cubicBezTo>
                    <a:pt x="2727268" y="4628376"/>
                    <a:pt x="2731962" y="4626029"/>
                    <a:pt x="2736656" y="4623681"/>
                  </a:cubicBezTo>
                  <a:cubicBezTo>
                    <a:pt x="2736656" y="4623681"/>
                    <a:pt x="2736656" y="4623681"/>
                    <a:pt x="2736656" y="4623681"/>
                  </a:cubicBezTo>
                  <a:cubicBezTo>
                    <a:pt x="2746044" y="4623681"/>
                    <a:pt x="2755433" y="4626029"/>
                    <a:pt x="2764821" y="4626029"/>
                  </a:cubicBezTo>
                  <a:cubicBezTo>
                    <a:pt x="2792985" y="4628376"/>
                    <a:pt x="2823497" y="4628376"/>
                    <a:pt x="2851661" y="4628376"/>
                  </a:cubicBezTo>
                  <a:cubicBezTo>
                    <a:pt x="2865744" y="4628376"/>
                    <a:pt x="2877479" y="4628376"/>
                    <a:pt x="2891561" y="4628376"/>
                  </a:cubicBezTo>
                  <a:cubicBezTo>
                    <a:pt x="2889214" y="4630723"/>
                    <a:pt x="2886867" y="4633070"/>
                    <a:pt x="2886867" y="4635417"/>
                  </a:cubicBezTo>
                  <a:cubicBezTo>
                    <a:pt x="2884520" y="4637764"/>
                    <a:pt x="2879826" y="4642458"/>
                    <a:pt x="2872785" y="4649499"/>
                  </a:cubicBezTo>
                  <a:close/>
                  <a:moveTo>
                    <a:pt x="2727268" y="4778587"/>
                  </a:moveTo>
                  <a:cubicBezTo>
                    <a:pt x="2722574" y="4780934"/>
                    <a:pt x="2717880" y="4783281"/>
                    <a:pt x="2715533" y="4785628"/>
                  </a:cubicBezTo>
                  <a:cubicBezTo>
                    <a:pt x="2710839" y="4787975"/>
                    <a:pt x="2708492" y="4790322"/>
                    <a:pt x="2703797" y="4792669"/>
                  </a:cubicBezTo>
                  <a:cubicBezTo>
                    <a:pt x="2701450" y="4795016"/>
                    <a:pt x="2699103" y="4795016"/>
                    <a:pt x="2694409" y="4797363"/>
                  </a:cubicBezTo>
                  <a:cubicBezTo>
                    <a:pt x="2692062" y="4795016"/>
                    <a:pt x="2689715" y="4790322"/>
                    <a:pt x="2685021" y="4790322"/>
                  </a:cubicBezTo>
                  <a:cubicBezTo>
                    <a:pt x="2685021" y="4790322"/>
                    <a:pt x="2685021" y="4790322"/>
                    <a:pt x="2685021" y="4790322"/>
                  </a:cubicBezTo>
                  <a:cubicBezTo>
                    <a:pt x="2685021" y="4787975"/>
                    <a:pt x="2687368" y="4783281"/>
                    <a:pt x="2687368" y="4780934"/>
                  </a:cubicBezTo>
                  <a:cubicBezTo>
                    <a:pt x="2687368" y="4776239"/>
                    <a:pt x="2689715" y="4773893"/>
                    <a:pt x="2689715" y="4771545"/>
                  </a:cubicBezTo>
                  <a:cubicBezTo>
                    <a:pt x="2689715" y="4769199"/>
                    <a:pt x="2692062" y="4764504"/>
                    <a:pt x="2692062" y="4759810"/>
                  </a:cubicBezTo>
                  <a:cubicBezTo>
                    <a:pt x="2692062" y="4755116"/>
                    <a:pt x="2694409" y="4752769"/>
                    <a:pt x="2694409" y="4748075"/>
                  </a:cubicBezTo>
                  <a:cubicBezTo>
                    <a:pt x="2694409" y="4748075"/>
                    <a:pt x="2694409" y="4745728"/>
                    <a:pt x="2694409" y="4745728"/>
                  </a:cubicBezTo>
                  <a:cubicBezTo>
                    <a:pt x="2694409" y="4745728"/>
                    <a:pt x="2696756" y="4745728"/>
                    <a:pt x="2696756" y="4748075"/>
                  </a:cubicBezTo>
                  <a:cubicBezTo>
                    <a:pt x="2701450" y="4750422"/>
                    <a:pt x="2708492" y="4752769"/>
                    <a:pt x="2713186" y="4755116"/>
                  </a:cubicBezTo>
                  <a:cubicBezTo>
                    <a:pt x="2720227" y="4759810"/>
                    <a:pt x="2727268" y="4762157"/>
                    <a:pt x="2734309" y="4766851"/>
                  </a:cubicBezTo>
                  <a:cubicBezTo>
                    <a:pt x="2736656" y="4766851"/>
                    <a:pt x="2736656" y="4769199"/>
                    <a:pt x="2739003" y="4769199"/>
                  </a:cubicBezTo>
                  <a:cubicBezTo>
                    <a:pt x="2736656" y="4769199"/>
                    <a:pt x="2736656" y="4771545"/>
                    <a:pt x="2734309" y="4771545"/>
                  </a:cubicBezTo>
                  <a:cubicBezTo>
                    <a:pt x="2734309" y="4773893"/>
                    <a:pt x="2731962" y="4776239"/>
                    <a:pt x="2727268" y="4778587"/>
                  </a:cubicBezTo>
                  <a:close/>
                  <a:moveTo>
                    <a:pt x="2572363" y="4806751"/>
                  </a:moveTo>
                  <a:cubicBezTo>
                    <a:pt x="2555934" y="4806751"/>
                    <a:pt x="2539504" y="4804404"/>
                    <a:pt x="2523075" y="4804404"/>
                  </a:cubicBezTo>
                  <a:cubicBezTo>
                    <a:pt x="2513687" y="4804404"/>
                    <a:pt x="2504299" y="4802057"/>
                    <a:pt x="2494910" y="4802057"/>
                  </a:cubicBezTo>
                  <a:cubicBezTo>
                    <a:pt x="2480828" y="4799710"/>
                    <a:pt x="2466746" y="4799710"/>
                    <a:pt x="2452664" y="4797363"/>
                  </a:cubicBezTo>
                  <a:cubicBezTo>
                    <a:pt x="2443275" y="4797363"/>
                    <a:pt x="2433887" y="4795016"/>
                    <a:pt x="2422152" y="4792669"/>
                  </a:cubicBezTo>
                  <a:cubicBezTo>
                    <a:pt x="2408070" y="4790322"/>
                    <a:pt x="2393987" y="4790322"/>
                    <a:pt x="2379905" y="4787975"/>
                  </a:cubicBezTo>
                  <a:cubicBezTo>
                    <a:pt x="2370517" y="4785628"/>
                    <a:pt x="2361129" y="4785628"/>
                    <a:pt x="2349394" y="4783281"/>
                  </a:cubicBezTo>
                  <a:cubicBezTo>
                    <a:pt x="2335311" y="4780934"/>
                    <a:pt x="2321229" y="4778587"/>
                    <a:pt x="2307147" y="4776239"/>
                  </a:cubicBezTo>
                  <a:cubicBezTo>
                    <a:pt x="2297759" y="4773893"/>
                    <a:pt x="2288370" y="4771545"/>
                    <a:pt x="2278982" y="4769199"/>
                  </a:cubicBezTo>
                  <a:cubicBezTo>
                    <a:pt x="2264900" y="4766851"/>
                    <a:pt x="2250818" y="4764504"/>
                    <a:pt x="2236735" y="4759810"/>
                  </a:cubicBezTo>
                  <a:cubicBezTo>
                    <a:pt x="2227347" y="4757463"/>
                    <a:pt x="2217959" y="4755116"/>
                    <a:pt x="2208571" y="4752769"/>
                  </a:cubicBezTo>
                  <a:cubicBezTo>
                    <a:pt x="2206224" y="4752769"/>
                    <a:pt x="2203877" y="4750422"/>
                    <a:pt x="2201530" y="4750422"/>
                  </a:cubicBezTo>
                  <a:cubicBezTo>
                    <a:pt x="2213265" y="4745728"/>
                    <a:pt x="2222653" y="4743381"/>
                    <a:pt x="2234388" y="4738687"/>
                  </a:cubicBezTo>
                  <a:cubicBezTo>
                    <a:pt x="2267247" y="4726952"/>
                    <a:pt x="2302453" y="4712869"/>
                    <a:pt x="2335311" y="4694093"/>
                  </a:cubicBezTo>
                  <a:cubicBezTo>
                    <a:pt x="2342352" y="4691746"/>
                    <a:pt x="2347047" y="4687052"/>
                    <a:pt x="2354088" y="4684705"/>
                  </a:cubicBezTo>
                  <a:cubicBezTo>
                    <a:pt x="2358782" y="4682358"/>
                    <a:pt x="2363476" y="4680011"/>
                    <a:pt x="2368170" y="4677664"/>
                  </a:cubicBezTo>
                  <a:cubicBezTo>
                    <a:pt x="2375211" y="4672970"/>
                    <a:pt x="2382252" y="4668276"/>
                    <a:pt x="2391640" y="4665928"/>
                  </a:cubicBezTo>
                  <a:cubicBezTo>
                    <a:pt x="2396334" y="4663582"/>
                    <a:pt x="2398681" y="4661234"/>
                    <a:pt x="2403376" y="4658887"/>
                  </a:cubicBezTo>
                  <a:cubicBezTo>
                    <a:pt x="2410417" y="4654193"/>
                    <a:pt x="2417458" y="4649499"/>
                    <a:pt x="2424499" y="4647152"/>
                  </a:cubicBezTo>
                  <a:cubicBezTo>
                    <a:pt x="2429193" y="4644805"/>
                    <a:pt x="2431540" y="4642458"/>
                    <a:pt x="2436234" y="4640111"/>
                  </a:cubicBezTo>
                  <a:cubicBezTo>
                    <a:pt x="2440928" y="4637764"/>
                    <a:pt x="2447970" y="4633070"/>
                    <a:pt x="2452664" y="4628376"/>
                  </a:cubicBezTo>
                  <a:cubicBezTo>
                    <a:pt x="2457358" y="4626029"/>
                    <a:pt x="2464399" y="4621335"/>
                    <a:pt x="2469093" y="4618987"/>
                  </a:cubicBezTo>
                  <a:cubicBezTo>
                    <a:pt x="2473787" y="4616641"/>
                    <a:pt x="2476134" y="4614293"/>
                    <a:pt x="2480828" y="4609599"/>
                  </a:cubicBezTo>
                  <a:cubicBezTo>
                    <a:pt x="2483175" y="4609599"/>
                    <a:pt x="2483175" y="4607252"/>
                    <a:pt x="2485522" y="4607252"/>
                  </a:cubicBezTo>
                  <a:cubicBezTo>
                    <a:pt x="2490216" y="4611946"/>
                    <a:pt x="2494910" y="4616641"/>
                    <a:pt x="2501952" y="4616641"/>
                  </a:cubicBezTo>
                  <a:cubicBezTo>
                    <a:pt x="2506646" y="4616641"/>
                    <a:pt x="2513687" y="4614293"/>
                    <a:pt x="2516034" y="4609599"/>
                  </a:cubicBezTo>
                  <a:cubicBezTo>
                    <a:pt x="2537157" y="4630723"/>
                    <a:pt x="2560628" y="4649499"/>
                    <a:pt x="2581751" y="4665928"/>
                  </a:cubicBezTo>
                  <a:cubicBezTo>
                    <a:pt x="2586445" y="4668276"/>
                    <a:pt x="2588792" y="4670622"/>
                    <a:pt x="2593486" y="4672970"/>
                  </a:cubicBezTo>
                  <a:cubicBezTo>
                    <a:pt x="2602875" y="4680011"/>
                    <a:pt x="2612263" y="4687052"/>
                    <a:pt x="2621651" y="4694093"/>
                  </a:cubicBezTo>
                  <a:cubicBezTo>
                    <a:pt x="2626345" y="4696440"/>
                    <a:pt x="2631039" y="4701134"/>
                    <a:pt x="2635733" y="4703481"/>
                  </a:cubicBezTo>
                  <a:cubicBezTo>
                    <a:pt x="2645121" y="4708175"/>
                    <a:pt x="2652163" y="4715216"/>
                    <a:pt x="2661551" y="4719911"/>
                  </a:cubicBezTo>
                  <a:cubicBezTo>
                    <a:pt x="2666245" y="4722258"/>
                    <a:pt x="2670939" y="4726952"/>
                    <a:pt x="2677980" y="4729299"/>
                  </a:cubicBezTo>
                  <a:cubicBezTo>
                    <a:pt x="2685021" y="4733993"/>
                    <a:pt x="2689715" y="4736340"/>
                    <a:pt x="2696756" y="4741034"/>
                  </a:cubicBezTo>
                  <a:cubicBezTo>
                    <a:pt x="2696756" y="4743381"/>
                    <a:pt x="2696756" y="4743381"/>
                    <a:pt x="2696756" y="4745728"/>
                  </a:cubicBezTo>
                  <a:cubicBezTo>
                    <a:pt x="2696756" y="4748075"/>
                    <a:pt x="2694409" y="4750422"/>
                    <a:pt x="2694409" y="4752769"/>
                  </a:cubicBezTo>
                  <a:cubicBezTo>
                    <a:pt x="2692062" y="4757463"/>
                    <a:pt x="2692062" y="4762157"/>
                    <a:pt x="2689715" y="4766851"/>
                  </a:cubicBezTo>
                  <a:cubicBezTo>
                    <a:pt x="2689715" y="4769199"/>
                    <a:pt x="2687368" y="4771545"/>
                    <a:pt x="2687368" y="4776239"/>
                  </a:cubicBezTo>
                  <a:cubicBezTo>
                    <a:pt x="2685021" y="4780934"/>
                    <a:pt x="2685021" y="4783281"/>
                    <a:pt x="2682674" y="4787975"/>
                  </a:cubicBezTo>
                  <a:cubicBezTo>
                    <a:pt x="2680327" y="4787975"/>
                    <a:pt x="2677980" y="4785628"/>
                    <a:pt x="2675633" y="4785628"/>
                  </a:cubicBezTo>
                  <a:cubicBezTo>
                    <a:pt x="2663898" y="4785628"/>
                    <a:pt x="2656857" y="4795016"/>
                    <a:pt x="2654510" y="4804404"/>
                  </a:cubicBezTo>
                  <a:cubicBezTo>
                    <a:pt x="2633386" y="4804404"/>
                    <a:pt x="2612263" y="4804404"/>
                    <a:pt x="2593486" y="4804404"/>
                  </a:cubicBezTo>
                  <a:cubicBezTo>
                    <a:pt x="2588792" y="4809098"/>
                    <a:pt x="2581751" y="4806751"/>
                    <a:pt x="2572363" y="4806751"/>
                  </a:cubicBezTo>
                  <a:close/>
                  <a:moveTo>
                    <a:pt x="1898761" y="4780934"/>
                  </a:moveTo>
                  <a:cubicBezTo>
                    <a:pt x="1884678" y="4773893"/>
                    <a:pt x="1870596" y="4766851"/>
                    <a:pt x="1856514" y="4759810"/>
                  </a:cubicBezTo>
                  <a:cubicBezTo>
                    <a:pt x="1863555" y="4762157"/>
                    <a:pt x="1872943" y="4764504"/>
                    <a:pt x="1879984" y="4764504"/>
                  </a:cubicBezTo>
                  <a:cubicBezTo>
                    <a:pt x="1889372" y="4766851"/>
                    <a:pt x="1901108" y="4769199"/>
                    <a:pt x="1910496" y="4771545"/>
                  </a:cubicBezTo>
                  <a:cubicBezTo>
                    <a:pt x="1905802" y="4771545"/>
                    <a:pt x="1901108" y="4776239"/>
                    <a:pt x="1898761" y="4780934"/>
                  </a:cubicBezTo>
                  <a:close/>
                  <a:moveTo>
                    <a:pt x="1847125" y="4752769"/>
                  </a:moveTo>
                  <a:cubicBezTo>
                    <a:pt x="1840084" y="4748075"/>
                    <a:pt x="1833043" y="4745728"/>
                    <a:pt x="1826002" y="4741034"/>
                  </a:cubicBezTo>
                  <a:cubicBezTo>
                    <a:pt x="1823655" y="4738687"/>
                    <a:pt x="1821308" y="4736340"/>
                    <a:pt x="1816614" y="4736340"/>
                  </a:cubicBezTo>
                  <a:cubicBezTo>
                    <a:pt x="1811920" y="4733993"/>
                    <a:pt x="1807226" y="4729299"/>
                    <a:pt x="1802532" y="4726952"/>
                  </a:cubicBezTo>
                  <a:cubicBezTo>
                    <a:pt x="1797838" y="4724605"/>
                    <a:pt x="1795491" y="4722258"/>
                    <a:pt x="1790797" y="4719911"/>
                  </a:cubicBezTo>
                  <a:cubicBezTo>
                    <a:pt x="1786102" y="4717563"/>
                    <a:pt x="1783755" y="4715216"/>
                    <a:pt x="1779061" y="4712869"/>
                  </a:cubicBezTo>
                  <a:cubicBezTo>
                    <a:pt x="1774367" y="4710522"/>
                    <a:pt x="1769673" y="4705828"/>
                    <a:pt x="1764979" y="4703481"/>
                  </a:cubicBezTo>
                  <a:cubicBezTo>
                    <a:pt x="1762632" y="4701134"/>
                    <a:pt x="1757938" y="4698787"/>
                    <a:pt x="1755591" y="4696440"/>
                  </a:cubicBezTo>
                  <a:cubicBezTo>
                    <a:pt x="1750897" y="4694093"/>
                    <a:pt x="1746203" y="4689399"/>
                    <a:pt x="1741508" y="4684705"/>
                  </a:cubicBezTo>
                  <a:cubicBezTo>
                    <a:pt x="1739161" y="4682358"/>
                    <a:pt x="1734467" y="4680011"/>
                    <a:pt x="1732120" y="4677664"/>
                  </a:cubicBezTo>
                  <a:cubicBezTo>
                    <a:pt x="1727426" y="4672970"/>
                    <a:pt x="1722732" y="4670622"/>
                    <a:pt x="1718038" y="4665928"/>
                  </a:cubicBezTo>
                  <a:cubicBezTo>
                    <a:pt x="1715691" y="4663582"/>
                    <a:pt x="1710997" y="4661234"/>
                    <a:pt x="1708650" y="4658887"/>
                  </a:cubicBezTo>
                  <a:cubicBezTo>
                    <a:pt x="1703956" y="4654193"/>
                    <a:pt x="1699262" y="4649499"/>
                    <a:pt x="1694567" y="4647152"/>
                  </a:cubicBezTo>
                  <a:cubicBezTo>
                    <a:pt x="1692220" y="4644805"/>
                    <a:pt x="1687526" y="4642458"/>
                    <a:pt x="1685179" y="4637764"/>
                  </a:cubicBezTo>
                  <a:cubicBezTo>
                    <a:pt x="1680485" y="4633070"/>
                    <a:pt x="1675791" y="4628376"/>
                    <a:pt x="1671097" y="4623681"/>
                  </a:cubicBezTo>
                  <a:cubicBezTo>
                    <a:pt x="1668750" y="4621335"/>
                    <a:pt x="1664056" y="4616641"/>
                    <a:pt x="1661709" y="4614293"/>
                  </a:cubicBezTo>
                  <a:cubicBezTo>
                    <a:pt x="1657015" y="4609599"/>
                    <a:pt x="1652321" y="4604905"/>
                    <a:pt x="1647627" y="4600211"/>
                  </a:cubicBezTo>
                  <a:cubicBezTo>
                    <a:pt x="1645280" y="4597864"/>
                    <a:pt x="1640586" y="4593170"/>
                    <a:pt x="1638239" y="4590823"/>
                  </a:cubicBezTo>
                  <a:cubicBezTo>
                    <a:pt x="1633544" y="4586129"/>
                    <a:pt x="1628850" y="4581435"/>
                    <a:pt x="1624156" y="4576741"/>
                  </a:cubicBezTo>
                  <a:cubicBezTo>
                    <a:pt x="1619462" y="4572047"/>
                    <a:pt x="1617115" y="4569700"/>
                    <a:pt x="1612421" y="4565005"/>
                  </a:cubicBezTo>
                  <a:cubicBezTo>
                    <a:pt x="1607727" y="4560311"/>
                    <a:pt x="1603033" y="4555617"/>
                    <a:pt x="1598339" y="4550923"/>
                  </a:cubicBezTo>
                  <a:cubicBezTo>
                    <a:pt x="1593645" y="4546229"/>
                    <a:pt x="1591298" y="4543882"/>
                    <a:pt x="1586603" y="4539188"/>
                  </a:cubicBezTo>
                  <a:cubicBezTo>
                    <a:pt x="1581909" y="4534494"/>
                    <a:pt x="1577215" y="4529800"/>
                    <a:pt x="1574868" y="4525106"/>
                  </a:cubicBezTo>
                  <a:cubicBezTo>
                    <a:pt x="1570174" y="4520412"/>
                    <a:pt x="1567827" y="4515718"/>
                    <a:pt x="1563133" y="4511024"/>
                  </a:cubicBezTo>
                  <a:cubicBezTo>
                    <a:pt x="1558439" y="4506329"/>
                    <a:pt x="1556092" y="4501635"/>
                    <a:pt x="1551398" y="4496941"/>
                  </a:cubicBezTo>
                  <a:cubicBezTo>
                    <a:pt x="1551398" y="4496941"/>
                    <a:pt x="1551398" y="4496941"/>
                    <a:pt x="1551398" y="4494594"/>
                  </a:cubicBezTo>
                  <a:cubicBezTo>
                    <a:pt x="1553745" y="4492247"/>
                    <a:pt x="1553745" y="4492247"/>
                    <a:pt x="1553745" y="4489900"/>
                  </a:cubicBezTo>
                  <a:cubicBezTo>
                    <a:pt x="1558439" y="4492247"/>
                    <a:pt x="1560786" y="4494594"/>
                    <a:pt x="1565480" y="4496941"/>
                  </a:cubicBezTo>
                  <a:cubicBezTo>
                    <a:pt x="1579562" y="4503982"/>
                    <a:pt x="1591298" y="4513370"/>
                    <a:pt x="1605380" y="4520412"/>
                  </a:cubicBezTo>
                  <a:cubicBezTo>
                    <a:pt x="1614768" y="4525106"/>
                    <a:pt x="1624156" y="4532147"/>
                    <a:pt x="1635891" y="4536841"/>
                  </a:cubicBezTo>
                  <a:cubicBezTo>
                    <a:pt x="1649974" y="4543882"/>
                    <a:pt x="1661709" y="4550923"/>
                    <a:pt x="1675791" y="4557964"/>
                  </a:cubicBezTo>
                  <a:cubicBezTo>
                    <a:pt x="1687526" y="4562658"/>
                    <a:pt x="1696915" y="4569700"/>
                    <a:pt x="1708650" y="4574394"/>
                  </a:cubicBezTo>
                  <a:cubicBezTo>
                    <a:pt x="1720385" y="4581435"/>
                    <a:pt x="1734467" y="4586129"/>
                    <a:pt x="1746203" y="4593170"/>
                  </a:cubicBezTo>
                  <a:cubicBezTo>
                    <a:pt x="1757938" y="4600211"/>
                    <a:pt x="1772020" y="4604905"/>
                    <a:pt x="1783755" y="4611946"/>
                  </a:cubicBezTo>
                  <a:cubicBezTo>
                    <a:pt x="1795491" y="4616641"/>
                    <a:pt x="1804879" y="4621335"/>
                    <a:pt x="1816614" y="4626029"/>
                  </a:cubicBezTo>
                  <a:cubicBezTo>
                    <a:pt x="1837737" y="4635417"/>
                    <a:pt x="1858861" y="4644805"/>
                    <a:pt x="1879984" y="4654193"/>
                  </a:cubicBezTo>
                  <a:cubicBezTo>
                    <a:pt x="1882331" y="4654193"/>
                    <a:pt x="1884678" y="4656540"/>
                    <a:pt x="1887025" y="4656540"/>
                  </a:cubicBezTo>
                  <a:cubicBezTo>
                    <a:pt x="1910496" y="4665928"/>
                    <a:pt x="1933966" y="4675317"/>
                    <a:pt x="1957437" y="4684705"/>
                  </a:cubicBezTo>
                  <a:cubicBezTo>
                    <a:pt x="1962131" y="4687052"/>
                    <a:pt x="1966825" y="4687052"/>
                    <a:pt x="1969172" y="4689399"/>
                  </a:cubicBezTo>
                  <a:cubicBezTo>
                    <a:pt x="1987948" y="4696440"/>
                    <a:pt x="2009072" y="4703481"/>
                    <a:pt x="2027848" y="4710522"/>
                  </a:cubicBezTo>
                  <a:cubicBezTo>
                    <a:pt x="2034889" y="4712869"/>
                    <a:pt x="2041930" y="4715216"/>
                    <a:pt x="2046624" y="4717563"/>
                  </a:cubicBezTo>
                  <a:cubicBezTo>
                    <a:pt x="2063054" y="4722258"/>
                    <a:pt x="2081830" y="4729299"/>
                    <a:pt x="2098260" y="4733993"/>
                  </a:cubicBezTo>
                  <a:cubicBezTo>
                    <a:pt x="2105301" y="4736340"/>
                    <a:pt x="2114689" y="4738687"/>
                    <a:pt x="2121730" y="4741034"/>
                  </a:cubicBezTo>
                  <a:cubicBezTo>
                    <a:pt x="2138159" y="4745728"/>
                    <a:pt x="2154589" y="4750422"/>
                    <a:pt x="2171018" y="4755116"/>
                  </a:cubicBezTo>
                  <a:cubicBezTo>
                    <a:pt x="2180406" y="4757463"/>
                    <a:pt x="2187447" y="4759810"/>
                    <a:pt x="2196835" y="4762157"/>
                  </a:cubicBezTo>
                  <a:cubicBezTo>
                    <a:pt x="2199183" y="4762157"/>
                    <a:pt x="2201530" y="4762157"/>
                    <a:pt x="2201530" y="4764504"/>
                  </a:cubicBezTo>
                  <a:cubicBezTo>
                    <a:pt x="2196835" y="4766851"/>
                    <a:pt x="2192141" y="4766851"/>
                    <a:pt x="2187447" y="4769199"/>
                  </a:cubicBezTo>
                  <a:cubicBezTo>
                    <a:pt x="2180406" y="4771545"/>
                    <a:pt x="2175712" y="4773893"/>
                    <a:pt x="2168671" y="4773893"/>
                  </a:cubicBezTo>
                  <a:cubicBezTo>
                    <a:pt x="2163977" y="4776239"/>
                    <a:pt x="2159283" y="4776239"/>
                    <a:pt x="2154589" y="4778587"/>
                  </a:cubicBezTo>
                  <a:cubicBezTo>
                    <a:pt x="2147548" y="4780934"/>
                    <a:pt x="2142854" y="4780934"/>
                    <a:pt x="2135812" y="4783281"/>
                  </a:cubicBezTo>
                  <a:cubicBezTo>
                    <a:pt x="2131118" y="4785628"/>
                    <a:pt x="2126424" y="4785628"/>
                    <a:pt x="2119383" y="4785628"/>
                  </a:cubicBezTo>
                  <a:cubicBezTo>
                    <a:pt x="2112342" y="4785628"/>
                    <a:pt x="2107648" y="4787975"/>
                    <a:pt x="2100607" y="4790322"/>
                  </a:cubicBezTo>
                  <a:cubicBezTo>
                    <a:pt x="2095913" y="4790322"/>
                    <a:pt x="2088871" y="4792669"/>
                    <a:pt x="2084177" y="4792669"/>
                  </a:cubicBezTo>
                  <a:cubicBezTo>
                    <a:pt x="2079483" y="4792669"/>
                    <a:pt x="2072442" y="4795016"/>
                    <a:pt x="2067748" y="4795016"/>
                  </a:cubicBezTo>
                  <a:cubicBezTo>
                    <a:pt x="2060707" y="4795016"/>
                    <a:pt x="2056013" y="4797363"/>
                    <a:pt x="2048972" y="4797363"/>
                  </a:cubicBezTo>
                  <a:cubicBezTo>
                    <a:pt x="2044277" y="4797363"/>
                    <a:pt x="2039583" y="4799710"/>
                    <a:pt x="2034889" y="4799710"/>
                  </a:cubicBezTo>
                  <a:cubicBezTo>
                    <a:pt x="2030195" y="4799710"/>
                    <a:pt x="2023154" y="4799710"/>
                    <a:pt x="2018460" y="4799710"/>
                  </a:cubicBezTo>
                  <a:cubicBezTo>
                    <a:pt x="1990295" y="4795016"/>
                    <a:pt x="1962131" y="4790322"/>
                    <a:pt x="1933966" y="4783281"/>
                  </a:cubicBezTo>
                  <a:cubicBezTo>
                    <a:pt x="1931619" y="4780934"/>
                    <a:pt x="1926925" y="4780934"/>
                    <a:pt x="1924578" y="4780934"/>
                  </a:cubicBezTo>
                  <a:cubicBezTo>
                    <a:pt x="1924578" y="4780934"/>
                    <a:pt x="1922231" y="4780934"/>
                    <a:pt x="1922231" y="4780934"/>
                  </a:cubicBezTo>
                  <a:cubicBezTo>
                    <a:pt x="1901108" y="4776239"/>
                    <a:pt x="1879984" y="4771545"/>
                    <a:pt x="1856514" y="4766851"/>
                  </a:cubicBezTo>
                  <a:cubicBezTo>
                    <a:pt x="1856514" y="4766851"/>
                    <a:pt x="1854167" y="4766851"/>
                    <a:pt x="1854167" y="4764504"/>
                  </a:cubicBezTo>
                  <a:cubicBezTo>
                    <a:pt x="1847125" y="4752769"/>
                    <a:pt x="1847125" y="4752769"/>
                    <a:pt x="1847125" y="4752769"/>
                  </a:cubicBezTo>
                  <a:close/>
                  <a:moveTo>
                    <a:pt x="1492722" y="4485206"/>
                  </a:moveTo>
                  <a:cubicBezTo>
                    <a:pt x="1490375" y="4485206"/>
                    <a:pt x="1485680" y="4487553"/>
                    <a:pt x="1483333" y="4487553"/>
                  </a:cubicBezTo>
                  <a:cubicBezTo>
                    <a:pt x="1478639" y="4489900"/>
                    <a:pt x="1473945" y="4489900"/>
                    <a:pt x="1469251" y="4492247"/>
                  </a:cubicBezTo>
                  <a:cubicBezTo>
                    <a:pt x="1466904" y="4492247"/>
                    <a:pt x="1462210" y="4494594"/>
                    <a:pt x="1459863" y="4494594"/>
                  </a:cubicBezTo>
                  <a:cubicBezTo>
                    <a:pt x="1455169" y="4494594"/>
                    <a:pt x="1450475" y="4496941"/>
                    <a:pt x="1445781" y="4496941"/>
                  </a:cubicBezTo>
                  <a:cubicBezTo>
                    <a:pt x="1443434" y="4496941"/>
                    <a:pt x="1438739" y="4499288"/>
                    <a:pt x="1436392" y="4499288"/>
                  </a:cubicBezTo>
                  <a:cubicBezTo>
                    <a:pt x="1431698" y="4499288"/>
                    <a:pt x="1427004" y="4501635"/>
                    <a:pt x="1422310" y="4501635"/>
                  </a:cubicBezTo>
                  <a:cubicBezTo>
                    <a:pt x="1419963" y="4501635"/>
                    <a:pt x="1415269" y="4503982"/>
                    <a:pt x="1412922" y="4503982"/>
                  </a:cubicBezTo>
                  <a:cubicBezTo>
                    <a:pt x="1408228" y="4503982"/>
                    <a:pt x="1403534" y="4506329"/>
                    <a:pt x="1396493" y="4506329"/>
                  </a:cubicBezTo>
                  <a:cubicBezTo>
                    <a:pt x="1394146" y="4506329"/>
                    <a:pt x="1391799" y="4506329"/>
                    <a:pt x="1387104" y="4506329"/>
                  </a:cubicBezTo>
                  <a:cubicBezTo>
                    <a:pt x="1382410" y="4506329"/>
                    <a:pt x="1375369" y="4506329"/>
                    <a:pt x="1370675" y="4506329"/>
                  </a:cubicBezTo>
                  <a:cubicBezTo>
                    <a:pt x="1368328" y="4506329"/>
                    <a:pt x="1365981" y="4506329"/>
                    <a:pt x="1363634" y="4506329"/>
                  </a:cubicBezTo>
                  <a:cubicBezTo>
                    <a:pt x="1356593" y="4506329"/>
                    <a:pt x="1347205" y="4506329"/>
                    <a:pt x="1340164" y="4506329"/>
                  </a:cubicBezTo>
                  <a:cubicBezTo>
                    <a:pt x="1326081" y="4506329"/>
                    <a:pt x="1311999" y="4506329"/>
                    <a:pt x="1297917" y="4503982"/>
                  </a:cubicBezTo>
                  <a:cubicBezTo>
                    <a:pt x="1293223" y="4503982"/>
                    <a:pt x="1288529" y="4501635"/>
                    <a:pt x="1286181" y="4501635"/>
                  </a:cubicBezTo>
                  <a:cubicBezTo>
                    <a:pt x="1283834" y="4501635"/>
                    <a:pt x="1281487" y="4501635"/>
                    <a:pt x="1276793" y="4501635"/>
                  </a:cubicBezTo>
                  <a:cubicBezTo>
                    <a:pt x="1276793" y="4501635"/>
                    <a:pt x="1276793" y="4499288"/>
                    <a:pt x="1276793" y="4499288"/>
                  </a:cubicBezTo>
                  <a:cubicBezTo>
                    <a:pt x="1276793" y="4487553"/>
                    <a:pt x="1267405" y="4478165"/>
                    <a:pt x="1255670" y="4478165"/>
                  </a:cubicBezTo>
                  <a:cubicBezTo>
                    <a:pt x="1248629" y="4478165"/>
                    <a:pt x="1243935" y="4480512"/>
                    <a:pt x="1241588" y="4485206"/>
                  </a:cubicBezTo>
                  <a:cubicBezTo>
                    <a:pt x="1227505" y="4473471"/>
                    <a:pt x="1211076" y="4461735"/>
                    <a:pt x="1196994" y="4450000"/>
                  </a:cubicBezTo>
                  <a:cubicBezTo>
                    <a:pt x="1192300" y="4445306"/>
                    <a:pt x="1187605" y="4440612"/>
                    <a:pt x="1182911" y="4438265"/>
                  </a:cubicBezTo>
                  <a:cubicBezTo>
                    <a:pt x="1175870" y="4433571"/>
                    <a:pt x="1171176" y="4426530"/>
                    <a:pt x="1164135" y="4421836"/>
                  </a:cubicBezTo>
                  <a:cubicBezTo>
                    <a:pt x="1168829" y="4424183"/>
                    <a:pt x="1173523" y="4424183"/>
                    <a:pt x="1178217" y="4426530"/>
                  </a:cubicBezTo>
                  <a:cubicBezTo>
                    <a:pt x="1185258" y="4428877"/>
                    <a:pt x="1194647" y="4431224"/>
                    <a:pt x="1201688" y="4433571"/>
                  </a:cubicBezTo>
                  <a:cubicBezTo>
                    <a:pt x="1211076" y="4435918"/>
                    <a:pt x="1220464" y="4438265"/>
                    <a:pt x="1232199" y="4440612"/>
                  </a:cubicBezTo>
                  <a:cubicBezTo>
                    <a:pt x="1239241" y="4442959"/>
                    <a:pt x="1248629" y="4445306"/>
                    <a:pt x="1255670" y="4447653"/>
                  </a:cubicBezTo>
                  <a:cubicBezTo>
                    <a:pt x="1265058" y="4450000"/>
                    <a:pt x="1276793" y="4452347"/>
                    <a:pt x="1286181" y="4454694"/>
                  </a:cubicBezTo>
                  <a:cubicBezTo>
                    <a:pt x="1293223" y="4457041"/>
                    <a:pt x="1300264" y="4457041"/>
                    <a:pt x="1309652" y="4459388"/>
                  </a:cubicBezTo>
                  <a:cubicBezTo>
                    <a:pt x="1321387" y="4461735"/>
                    <a:pt x="1333122" y="4461735"/>
                    <a:pt x="1342511" y="4464083"/>
                  </a:cubicBezTo>
                  <a:cubicBezTo>
                    <a:pt x="1349552" y="4464083"/>
                    <a:pt x="1356593" y="4466429"/>
                    <a:pt x="1363634" y="4466429"/>
                  </a:cubicBezTo>
                  <a:cubicBezTo>
                    <a:pt x="1375369" y="4468777"/>
                    <a:pt x="1389452" y="4468777"/>
                    <a:pt x="1401187" y="4468777"/>
                  </a:cubicBezTo>
                  <a:cubicBezTo>
                    <a:pt x="1405881" y="4468777"/>
                    <a:pt x="1412922" y="4468777"/>
                    <a:pt x="1417616" y="4471123"/>
                  </a:cubicBezTo>
                  <a:cubicBezTo>
                    <a:pt x="1436392" y="4471123"/>
                    <a:pt x="1455169" y="4473471"/>
                    <a:pt x="1471598" y="4473471"/>
                  </a:cubicBezTo>
                  <a:lnTo>
                    <a:pt x="1471598" y="4473471"/>
                  </a:lnTo>
                  <a:cubicBezTo>
                    <a:pt x="1471598" y="4473471"/>
                    <a:pt x="1471598" y="4473471"/>
                    <a:pt x="1473945" y="4473471"/>
                  </a:cubicBezTo>
                  <a:cubicBezTo>
                    <a:pt x="1488028" y="4473471"/>
                    <a:pt x="1502110" y="4473471"/>
                    <a:pt x="1513845" y="4471123"/>
                  </a:cubicBezTo>
                  <a:cubicBezTo>
                    <a:pt x="1513845" y="4471123"/>
                    <a:pt x="1513845" y="4473471"/>
                    <a:pt x="1513845" y="4473471"/>
                  </a:cubicBezTo>
                  <a:cubicBezTo>
                    <a:pt x="1511498" y="4473471"/>
                    <a:pt x="1509151" y="4475818"/>
                    <a:pt x="1506804" y="4475818"/>
                  </a:cubicBezTo>
                  <a:cubicBezTo>
                    <a:pt x="1502110" y="4482859"/>
                    <a:pt x="1497416" y="4485206"/>
                    <a:pt x="1492722" y="4485206"/>
                  </a:cubicBezTo>
                  <a:close/>
                  <a:moveTo>
                    <a:pt x="1220464" y="4496941"/>
                  </a:moveTo>
                  <a:cubicBezTo>
                    <a:pt x="1213423" y="4492247"/>
                    <a:pt x="1206382" y="4489900"/>
                    <a:pt x="1201688" y="4485206"/>
                  </a:cubicBezTo>
                  <a:cubicBezTo>
                    <a:pt x="1206382" y="4487553"/>
                    <a:pt x="1211076" y="4489900"/>
                    <a:pt x="1215770" y="4489900"/>
                  </a:cubicBezTo>
                  <a:cubicBezTo>
                    <a:pt x="1220464" y="4492247"/>
                    <a:pt x="1225158" y="4494594"/>
                    <a:pt x="1229852" y="4494594"/>
                  </a:cubicBezTo>
                  <a:cubicBezTo>
                    <a:pt x="1232199" y="4494594"/>
                    <a:pt x="1232199" y="4496941"/>
                    <a:pt x="1234546" y="4496941"/>
                  </a:cubicBezTo>
                  <a:cubicBezTo>
                    <a:pt x="1234546" y="4496941"/>
                    <a:pt x="1234546" y="4499288"/>
                    <a:pt x="1234546" y="4499288"/>
                  </a:cubicBezTo>
                  <a:cubicBezTo>
                    <a:pt x="1232199" y="4499288"/>
                    <a:pt x="1227505" y="4496941"/>
                    <a:pt x="1225158" y="4496941"/>
                  </a:cubicBezTo>
                  <a:cubicBezTo>
                    <a:pt x="1225158" y="4496941"/>
                    <a:pt x="1222811" y="4496941"/>
                    <a:pt x="1220464" y="4496941"/>
                  </a:cubicBezTo>
                  <a:close/>
                  <a:moveTo>
                    <a:pt x="1145359" y="4447653"/>
                  </a:moveTo>
                  <a:cubicBezTo>
                    <a:pt x="1135971" y="4442959"/>
                    <a:pt x="1128929" y="4435918"/>
                    <a:pt x="1119541" y="4431224"/>
                  </a:cubicBezTo>
                  <a:cubicBezTo>
                    <a:pt x="1114847" y="4428877"/>
                    <a:pt x="1110153" y="4424183"/>
                    <a:pt x="1105459" y="4421836"/>
                  </a:cubicBezTo>
                  <a:cubicBezTo>
                    <a:pt x="1110153" y="4424183"/>
                    <a:pt x="1117194" y="4428877"/>
                    <a:pt x="1121888" y="4431224"/>
                  </a:cubicBezTo>
                  <a:cubicBezTo>
                    <a:pt x="1138318" y="4440612"/>
                    <a:pt x="1154747" y="4450000"/>
                    <a:pt x="1171176" y="4459388"/>
                  </a:cubicBezTo>
                  <a:cubicBezTo>
                    <a:pt x="1180564" y="4464083"/>
                    <a:pt x="1192300" y="4471123"/>
                    <a:pt x="1201688" y="4475818"/>
                  </a:cubicBezTo>
                  <a:cubicBezTo>
                    <a:pt x="1213423" y="4480512"/>
                    <a:pt x="1222811" y="4487553"/>
                    <a:pt x="1234546" y="4494594"/>
                  </a:cubicBezTo>
                  <a:cubicBezTo>
                    <a:pt x="1234546" y="4494594"/>
                    <a:pt x="1234546" y="4494594"/>
                    <a:pt x="1234546" y="4494594"/>
                  </a:cubicBezTo>
                  <a:cubicBezTo>
                    <a:pt x="1232199" y="4494594"/>
                    <a:pt x="1232199" y="4492247"/>
                    <a:pt x="1229852" y="4492247"/>
                  </a:cubicBezTo>
                  <a:cubicBezTo>
                    <a:pt x="1225158" y="4489900"/>
                    <a:pt x="1218117" y="4487553"/>
                    <a:pt x="1213423" y="4485206"/>
                  </a:cubicBezTo>
                  <a:cubicBezTo>
                    <a:pt x="1206382" y="4482859"/>
                    <a:pt x="1201688" y="4480512"/>
                    <a:pt x="1194647" y="4478165"/>
                  </a:cubicBezTo>
                  <a:cubicBezTo>
                    <a:pt x="1194647" y="4478165"/>
                    <a:pt x="1192300" y="4478165"/>
                    <a:pt x="1192300" y="4475818"/>
                  </a:cubicBezTo>
                  <a:cubicBezTo>
                    <a:pt x="1185258" y="4471123"/>
                    <a:pt x="1178217" y="4466429"/>
                    <a:pt x="1171176" y="4461735"/>
                  </a:cubicBezTo>
                  <a:cubicBezTo>
                    <a:pt x="1164135" y="4459388"/>
                    <a:pt x="1154747" y="4454694"/>
                    <a:pt x="1145359" y="4447653"/>
                  </a:cubicBezTo>
                  <a:close/>
                  <a:moveTo>
                    <a:pt x="1006883" y="4349077"/>
                  </a:moveTo>
                  <a:cubicBezTo>
                    <a:pt x="1013924" y="4353771"/>
                    <a:pt x="1018618" y="4358466"/>
                    <a:pt x="1025659" y="4363160"/>
                  </a:cubicBezTo>
                  <a:cubicBezTo>
                    <a:pt x="1025659" y="4363160"/>
                    <a:pt x="1025659" y="4365506"/>
                    <a:pt x="1023312" y="4365506"/>
                  </a:cubicBezTo>
                  <a:cubicBezTo>
                    <a:pt x="1006883" y="4353771"/>
                    <a:pt x="988107" y="4342036"/>
                    <a:pt x="971677" y="4330301"/>
                  </a:cubicBezTo>
                  <a:cubicBezTo>
                    <a:pt x="974024" y="4327954"/>
                    <a:pt x="974024" y="4325607"/>
                    <a:pt x="974024" y="4323260"/>
                  </a:cubicBezTo>
                  <a:cubicBezTo>
                    <a:pt x="976371" y="4325607"/>
                    <a:pt x="978718" y="4327954"/>
                    <a:pt x="981065" y="4330301"/>
                  </a:cubicBezTo>
                  <a:cubicBezTo>
                    <a:pt x="992801" y="4337342"/>
                    <a:pt x="999842" y="4344383"/>
                    <a:pt x="1006883" y="4349077"/>
                  </a:cubicBezTo>
                  <a:close/>
                  <a:moveTo>
                    <a:pt x="1053824" y="4346730"/>
                  </a:moveTo>
                  <a:cubicBezTo>
                    <a:pt x="1053824" y="4344383"/>
                    <a:pt x="1056171" y="4339689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60865" y="4339689"/>
                    <a:pt x="1065559" y="4344383"/>
                    <a:pt x="1070253" y="4349077"/>
                  </a:cubicBezTo>
                  <a:cubicBezTo>
                    <a:pt x="1074947" y="4353771"/>
                    <a:pt x="1081988" y="4360812"/>
                    <a:pt x="1086683" y="4365506"/>
                  </a:cubicBezTo>
                  <a:cubicBezTo>
                    <a:pt x="1100765" y="4377242"/>
                    <a:pt x="1114847" y="4391324"/>
                    <a:pt x="1128929" y="4403059"/>
                  </a:cubicBezTo>
                  <a:cubicBezTo>
                    <a:pt x="1135971" y="4410100"/>
                    <a:pt x="1143012" y="4414794"/>
                    <a:pt x="1150053" y="4421836"/>
                  </a:cubicBezTo>
                  <a:cubicBezTo>
                    <a:pt x="1147706" y="4421836"/>
                    <a:pt x="1143012" y="4419489"/>
                    <a:pt x="1140665" y="4419489"/>
                  </a:cubicBezTo>
                  <a:cubicBezTo>
                    <a:pt x="1133623" y="4417142"/>
                    <a:pt x="1126582" y="4414794"/>
                    <a:pt x="1119541" y="4410100"/>
                  </a:cubicBezTo>
                  <a:cubicBezTo>
                    <a:pt x="1110153" y="4405406"/>
                    <a:pt x="1098418" y="4403059"/>
                    <a:pt x="1089030" y="4398365"/>
                  </a:cubicBezTo>
                  <a:cubicBezTo>
                    <a:pt x="1081988" y="4396018"/>
                    <a:pt x="1077294" y="4393671"/>
                    <a:pt x="1070253" y="4388977"/>
                  </a:cubicBezTo>
                  <a:cubicBezTo>
                    <a:pt x="1065559" y="4386630"/>
                    <a:pt x="1060865" y="4384283"/>
                    <a:pt x="1056171" y="4381936"/>
                  </a:cubicBezTo>
                  <a:cubicBezTo>
                    <a:pt x="1056171" y="4379589"/>
                    <a:pt x="1058518" y="4377242"/>
                    <a:pt x="1058518" y="4374895"/>
                  </a:cubicBezTo>
                  <a:cubicBezTo>
                    <a:pt x="1058518" y="4367854"/>
                    <a:pt x="1053824" y="4360812"/>
                    <a:pt x="1046783" y="4356118"/>
                  </a:cubicBezTo>
                  <a:cubicBezTo>
                    <a:pt x="1046783" y="4353771"/>
                    <a:pt x="1046783" y="4353771"/>
                    <a:pt x="1049130" y="4351424"/>
                  </a:cubicBezTo>
                  <a:cubicBezTo>
                    <a:pt x="1053824" y="4351424"/>
                    <a:pt x="1053824" y="4349077"/>
                    <a:pt x="1053824" y="4346730"/>
                  </a:cubicBezTo>
                  <a:close/>
                  <a:moveTo>
                    <a:pt x="974024" y="4241113"/>
                  </a:moveTo>
                  <a:cubicBezTo>
                    <a:pt x="966983" y="4234072"/>
                    <a:pt x="962289" y="4227031"/>
                    <a:pt x="955248" y="4219990"/>
                  </a:cubicBezTo>
                  <a:cubicBezTo>
                    <a:pt x="924736" y="4182437"/>
                    <a:pt x="896572" y="4144884"/>
                    <a:pt x="866060" y="4102637"/>
                  </a:cubicBezTo>
                  <a:cubicBezTo>
                    <a:pt x="861366" y="4095596"/>
                    <a:pt x="856672" y="4088555"/>
                    <a:pt x="849631" y="4081514"/>
                  </a:cubicBezTo>
                  <a:cubicBezTo>
                    <a:pt x="842590" y="4072125"/>
                    <a:pt x="835549" y="4060390"/>
                    <a:pt x="828507" y="4051002"/>
                  </a:cubicBezTo>
                  <a:cubicBezTo>
                    <a:pt x="821466" y="4041614"/>
                    <a:pt x="816772" y="4032226"/>
                    <a:pt x="809731" y="4022838"/>
                  </a:cubicBezTo>
                  <a:cubicBezTo>
                    <a:pt x="802690" y="4013449"/>
                    <a:pt x="795649" y="4004061"/>
                    <a:pt x="790955" y="3992326"/>
                  </a:cubicBezTo>
                  <a:cubicBezTo>
                    <a:pt x="783914" y="3982938"/>
                    <a:pt x="776872" y="3971203"/>
                    <a:pt x="769831" y="3961814"/>
                  </a:cubicBezTo>
                  <a:cubicBezTo>
                    <a:pt x="762790" y="3952426"/>
                    <a:pt x="758096" y="3943038"/>
                    <a:pt x="751055" y="3931303"/>
                  </a:cubicBezTo>
                  <a:cubicBezTo>
                    <a:pt x="744014" y="3919567"/>
                    <a:pt x="736973" y="3910179"/>
                    <a:pt x="729931" y="3898444"/>
                  </a:cubicBezTo>
                  <a:cubicBezTo>
                    <a:pt x="725237" y="3889056"/>
                    <a:pt x="718196" y="3879668"/>
                    <a:pt x="713502" y="3870280"/>
                  </a:cubicBezTo>
                  <a:cubicBezTo>
                    <a:pt x="708808" y="3863238"/>
                    <a:pt x="704114" y="3856197"/>
                    <a:pt x="699420" y="3849156"/>
                  </a:cubicBezTo>
                  <a:cubicBezTo>
                    <a:pt x="701767" y="3846809"/>
                    <a:pt x="704114" y="3846809"/>
                    <a:pt x="704114" y="3844462"/>
                  </a:cubicBezTo>
                  <a:cubicBezTo>
                    <a:pt x="706461" y="3846809"/>
                    <a:pt x="708808" y="3846809"/>
                    <a:pt x="713502" y="3849156"/>
                  </a:cubicBezTo>
                  <a:cubicBezTo>
                    <a:pt x="720543" y="3853850"/>
                    <a:pt x="725237" y="3856197"/>
                    <a:pt x="732279" y="3860891"/>
                  </a:cubicBezTo>
                  <a:cubicBezTo>
                    <a:pt x="741667" y="3865586"/>
                    <a:pt x="748708" y="3870280"/>
                    <a:pt x="758096" y="3874974"/>
                  </a:cubicBezTo>
                  <a:cubicBezTo>
                    <a:pt x="765137" y="3877321"/>
                    <a:pt x="769831" y="3882015"/>
                    <a:pt x="776872" y="3884362"/>
                  </a:cubicBezTo>
                  <a:cubicBezTo>
                    <a:pt x="786261" y="3889056"/>
                    <a:pt x="795649" y="3893750"/>
                    <a:pt x="802690" y="3898444"/>
                  </a:cubicBezTo>
                  <a:cubicBezTo>
                    <a:pt x="809731" y="3900791"/>
                    <a:pt x="814425" y="3905485"/>
                    <a:pt x="821466" y="3907832"/>
                  </a:cubicBezTo>
                  <a:cubicBezTo>
                    <a:pt x="830854" y="3912527"/>
                    <a:pt x="840243" y="3917221"/>
                    <a:pt x="849631" y="3919567"/>
                  </a:cubicBezTo>
                  <a:cubicBezTo>
                    <a:pt x="854325" y="3921915"/>
                    <a:pt x="861366" y="3924262"/>
                    <a:pt x="866060" y="3926609"/>
                  </a:cubicBezTo>
                  <a:cubicBezTo>
                    <a:pt x="875448" y="3931303"/>
                    <a:pt x="887184" y="3935997"/>
                    <a:pt x="896572" y="3938344"/>
                  </a:cubicBezTo>
                  <a:cubicBezTo>
                    <a:pt x="901266" y="3940691"/>
                    <a:pt x="905960" y="3943038"/>
                    <a:pt x="913001" y="3945385"/>
                  </a:cubicBezTo>
                  <a:cubicBezTo>
                    <a:pt x="927083" y="3950079"/>
                    <a:pt x="938819" y="3954773"/>
                    <a:pt x="952901" y="3959468"/>
                  </a:cubicBezTo>
                  <a:cubicBezTo>
                    <a:pt x="955248" y="3959468"/>
                    <a:pt x="957595" y="3961814"/>
                    <a:pt x="959942" y="3961814"/>
                  </a:cubicBezTo>
                  <a:cubicBezTo>
                    <a:pt x="976371" y="3966508"/>
                    <a:pt x="992801" y="3973550"/>
                    <a:pt x="1009230" y="3978244"/>
                  </a:cubicBezTo>
                  <a:cubicBezTo>
                    <a:pt x="1009230" y="3978244"/>
                    <a:pt x="1009230" y="3978244"/>
                    <a:pt x="1009230" y="3978244"/>
                  </a:cubicBezTo>
                  <a:cubicBezTo>
                    <a:pt x="1018618" y="3980591"/>
                    <a:pt x="1030353" y="3982938"/>
                    <a:pt x="1039742" y="3987632"/>
                  </a:cubicBezTo>
                  <a:cubicBezTo>
                    <a:pt x="1039742" y="3989979"/>
                    <a:pt x="1039742" y="3989979"/>
                    <a:pt x="1039742" y="3992326"/>
                  </a:cubicBezTo>
                  <a:cubicBezTo>
                    <a:pt x="1039742" y="4001714"/>
                    <a:pt x="1046783" y="4011102"/>
                    <a:pt x="1056171" y="4011102"/>
                  </a:cubicBezTo>
                  <a:cubicBezTo>
                    <a:pt x="1051477" y="4041614"/>
                    <a:pt x="1049130" y="4072125"/>
                    <a:pt x="1044436" y="4102637"/>
                  </a:cubicBezTo>
                  <a:cubicBezTo>
                    <a:pt x="1044436" y="4107331"/>
                    <a:pt x="1042089" y="4112026"/>
                    <a:pt x="1042089" y="4116720"/>
                  </a:cubicBezTo>
                  <a:cubicBezTo>
                    <a:pt x="1042089" y="4123761"/>
                    <a:pt x="1039742" y="4128455"/>
                    <a:pt x="1039742" y="4135496"/>
                  </a:cubicBezTo>
                  <a:cubicBezTo>
                    <a:pt x="1039742" y="4142537"/>
                    <a:pt x="1037395" y="4149578"/>
                    <a:pt x="1037395" y="4156619"/>
                  </a:cubicBezTo>
                  <a:cubicBezTo>
                    <a:pt x="1037395" y="4163660"/>
                    <a:pt x="1035047" y="4168354"/>
                    <a:pt x="1035047" y="4175396"/>
                  </a:cubicBezTo>
                  <a:cubicBezTo>
                    <a:pt x="1035047" y="4182437"/>
                    <a:pt x="1032700" y="4189478"/>
                    <a:pt x="1032700" y="4194172"/>
                  </a:cubicBezTo>
                  <a:cubicBezTo>
                    <a:pt x="1032700" y="4201213"/>
                    <a:pt x="1030353" y="4205908"/>
                    <a:pt x="1030353" y="4212948"/>
                  </a:cubicBezTo>
                  <a:cubicBezTo>
                    <a:pt x="1030353" y="4219990"/>
                    <a:pt x="1028006" y="4224684"/>
                    <a:pt x="1028006" y="4231725"/>
                  </a:cubicBezTo>
                  <a:cubicBezTo>
                    <a:pt x="1028006" y="4238766"/>
                    <a:pt x="1025659" y="4243460"/>
                    <a:pt x="1025659" y="4250501"/>
                  </a:cubicBezTo>
                  <a:cubicBezTo>
                    <a:pt x="1025659" y="4255195"/>
                    <a:pt x="1023312" y="4262236"/>
                    <a:pt x="1023312" y="4266930"/>
                  </a:cubicBezTo>
                  <a:cubicBezTo>
                    <a:pt x="1023312" y="4271625"/>
                    <a:pt x="1020965" y="4276319"/>
                    <a:pt x="1020965" y="4278666"/>
                  </a:cubicBezTo>
                  <a:cubicBezTo>
                    <a:pt x="1020965" y="4278666"/>
                    <a:pt x="1018618" y="4278666"/>
                    <a:pt x="1018618" y="4278666"/>
                  </a:cubicBezTo>
                  <a:cubicBezTo>
                    <a:pt x="1013924" y="4278666"/>
                    <a:pt x="1009230" y="4281013"/>
                    <a:pt x="1006883" y="4283360"/>
                  </a:cubicBezTo>
                  <a:cubicBezTo>
                    <a:pt x="1004536" y="4281013"/>
                    <a:pt x="1002189" y="4276319"/>
                    <a:pt x="997495" y="4273972"/>
                  </a:cubicBezTo>
                  <a:cubicBezTo>
                    <a:pt x="988107" y="4257542"/>
                    <a:pt x="981065" y="4250501"/>
                    <a:pt x="974024" y="4241113"/>
                  </a:cubicBezTo>
                  <a:close/>
                  <a:moveTo>
                    <a:pt x="640744" y="3785786"/>
                  </a:moveTo>
                  <a:cubicBezTo>
                    <a:pt x="631355" y="3776398"/>
                    <a:pt x="621967" y="3767009"/>
                    <a:pt x="614926" y="3759969"/>
                  </a:cubicBezTo>
                  <a:cubicBezTo>
                    <a:pt x="607885" y="3752927"/>
                    <a:pt x="603191" y="3748233"/>
                    <a:pt x="596150" y="3741192"/>
                  </a:cubicBezTo>
                  <a:cubicBezTo>
                    <a:pt x="586762" y="3731804"/>
                    <a:pt x="577373" y="3722416"/>
                    <a:pt x="567985" y="3713028"/>
                  </a:cubicBezTo>
                  <a:cubicBezTo>
                    <a:pt x="563291" y="3708333"/>
                    <a:pt x="556250" y="3701292"/>
                    <a:pt x="551556" y="3696598"/>
                  </a:cubicBezTo>
                  <a:cubicBezTo>
                    <a:pt x="542168" y="3684863"/>
                    <a:pt x="532780" y="3675475"/>
                    <a:pt x="523391" y="3663740"/>
                  </a:cubicBezTo>
                  <a:cubicBezTo>
                    <a:pt x="518697" y="3659045"/>
                    <a:pt x="514003" y="3654351"/>
                    <a:pt x="509309" y="3649657"/>
                  </a:cubicBezTo>
                  <a:cubicBezTo>
                    <a:pt x="497574" y="3635575"/>
                    <a:pt x="485839" y="3623840"/>
                    <a:pt x="474103" y="3609757"/>
                  </a:cubicBezTo>
                  <a:cubicBezTo>
                    <a:pt x="471756" y="3607411"/>
                    <a:pt x="469409" y="3605063"/>
                    <a:pt x="467062" y="3602716"/>
                  </a:cubicBezTo>
                  <a:cubicBezTo>
                    <a:pt x="452980" y="3586287"/>
                    <a:pt x="441245" y="3569858"/>
                    <a:pt x="427162" y="3553428"/>
                  </a:cubicBezTo>
                  <a:cubicBezTo>
                    <a:pt x="427162" y="3553428"/>
                    <a:pt x="427162" y="3551081"/>
                    <a:pt x="424815" y="3551081"/>
                  </a:cubicBezTo>
                  <a:cubicBezTo>
                    <a:pt x="413080" y="3534652"/>
                    <a:pt x="401345" y="3520570"/>
                    <a:pt x="389610" y="3504140"/>
                  </a:cubicBezTo>
                  <a:cubicBezTo>
                    <a:pt x="384916" y="3499446"/>
                    <a:pt x="382569" y="3494752"/>
                    <a:pt x="377874" y="3487711"/>
                  </a:cubicBezTo>
                  <a:cubicBezTo>
                    <a:pt x="368486" y="3475976"/>
                    <a:pt x="361445" y="3464241"/>
                    <a:pt x="354404" y="3454853"/>
                  </a:cubicBezTo>
                  <a:cubicBezTo>
                    <a:pt x="349710" y="3447811"/>
                    <a:pt x="345016" y="3443117"/>
                    <a:pt x="340322" y="3436076"/>
                  </a:cubicBezTo>
                  <a:cubicBezTo>
                    <a:pt x="333281" y="3426688"/>
                    <a:pt x="326239" y="3414952"/>
                    <a:pt x="319198" y="3405564"/>
                  </a:cubicBezTo>
                  <a:cubicBezTo>
                    <a:pt x="314504" y="3398523"/>
                    <a:pt x="309810" y="3391482"/>
                    <a:pt x="305116" y="3384441"/>
                  </a:cubicBezTo>
                  <a:cubicBezTo>
                    <a:pt x="298075" y="3375053"/>
                    <a:pt x="293381" y="3365665"/>
                    <a:pt x="286340" y="3356276"/>
                  </a:cubicBezTo>
                  <a:cubicBezTo>
                    <a:pt x="281646" y="3349235"/>
                    <a:pt x="276951" y="3342194"/>
                    <a:pt x="272257" y="3335153"/>
                  </a:cubicBezTo>
                  <a:cubicBezTo>
                    <a:pt x="267563" y="3325765"/>
                    <a:pt x="260522" y="3316377"/>
                    <a:pt x="255828" y="3306989"/>
                  </a:cubicBezTo>
                  <a:cubicBezTo>
                    <a:pt x="251134" y="3299947"/>
                    <a:pt x="246440" y="3292906"/>
                    <a:pt x="241746" y="3283518"/>
                  </a:cubicBezTo>
                  <a:cubicBezTo>
                    <a:pt x="237052" y="3274130"/>
                    <a:pt x="230011" y="3264742"/>
                    <a:pt x="225316" y="3255354"/>
                  </a:cubicBezTo>
                  <a:cubicBezTo>
                    <a:pt x="220622" y="3248312"/>
                    <a:pt x="215928" y="3238924"/>
                    <a:pt x="213581" y="3231883"/>
                  </a:cubicBezTo>
                  <a:cubicBezTo>
                    <a:pt x="208887" y="3222495"/>
                    <a:pt x="204193" y="3213107"/>
                    <a:pt x="199499" y="3203718"/>
                  </a:cubicBezTo>
                  <a:cubicBezTo>
                    <a:pt x="194805" y="3196677"/>
                    <a:pt x="192458" y="3187289"/>
                    <a:pt x="187764" y="3180248"/>
                  </a:cubicBezTo>
                  <a:cubicBezTo>
                    <a:pt x="185417" y="3175554"/>
                    <a:pt x="183070" y="3173207"/>
                    <a:pt x="183070" y="3168513"/>
                  </a:cubicBezTo>
                  <a:cubicBezTo>
                    <a:pt x="178376" y="3156777"/>
                    <a:pt x="173681" y="3145042"/>
                    <a:pt x="171334" y="3133307"/>
                  </a:cubicBezTo>
                  <a:cubicBezTo>
                    <a:pt x="166640" y="3121572"/>
                    <a:pt x="164293" y="3109836"/>
                    <a:pt x="159599" y="3098101"/>
                  </a:cubicBezTo>
                  <a:cubicBezTo>
                    <a:pt x="159599" y="3095754"/>
                    <a:pt x="159599" y="3095754"/>
                    <a:pt x="157252" y="3093407"/>
                  </a:cubicBezTo>
                  <a:cubicBezTo>
                    <a:pt x="157252" y="3093407"/>
                    <a:pt x="157252" y="3093407"/>
                    <a:pt x="157252" y="3093407"/>
                  </a:cubicBezTo>
                  <a:cubicBezTo>
                    <a:pt x="159599" y="3098101"/>
                    <a:pt x="164293" y="3102796"/>
                    <a:pt x="166640" y="3105142"/>
                  </a:cubicBezTo>
                  <a:cubicBezTo>
                    <a:pt x="171334" y="3109836"/>
                    <a:pt x="176028" y="3114531"/>
                    <a:pt x="178376" y="3119225"/>
                  </a:cubicBezTo>
                  <a:cubicBezTo>
                    <a:pt x="180723" y="3123919"/>
                    <a:pt x="185417" y="3126266"/>
                    <a:pt x="187764" y="3130960"/>
                  </a:cubicBezTo>
                  <a:cubicBezTo>
                    <a:pt x="192458" y="3135654"/>
                    <a:pt x="197152" y="3140348"/>
                    <a:pt x="201846" y="3142695"/>
                  </a:cubicBezTo>
                  <a:cubicBezTo>
                    <a:pt x="201846" y="3142695"/>
                    <a:pt x="204193" y="3145042"/>
                    <a:pt x="204193" y="3145042"/>
                  </a:cubicBezTo>
                  <a:cubicBezTo>
                    <a:pt x="204193" y="3147389"/>
                    <a:pt x="206540" y="3147389"/>
                    <a:pt x="206540" y="3149737"/>
                  </a:cubicBezTo>
                  <a:cubicBezTo>
                    <a:pt x="211234" y="3156777"/>
                    <a:pt x="213581" y="3163819"/>
                    <a:pt x="218275" y="3168513"/>
                  </a:cubicBezTo>
                  <a:cubicBezTo>
                    <a:pt x="222969" y="3175554"/>
                    <a:pt x="225316" y="3180248"/>
                    <a:pt x="230011" y="3187289"/>
                  </a:cubicBezTo>
                  <a:cubicBezTo>
                    <a:pt x="234705" y="3194330"/>
                    <a:pt x="237052" y="3201371"/>
                    <a:pt x="241746" y="3206065"/>
                  </a:cubicBezTo>
                  <a:cubicBezTo>
                    <a:pt x="246440" y="3213107"/>
                    <a:pt x="248787" y="3217801"/>
                    <a:pt x="253481" y="3224842"/>
                  </a:cubicBezTo>
                  <a:cubicBezTo>
                    <a:pt x="258175" y="3231883"/>
                    <a:pt x="260522" y="3238924"/>
                    <a:pt x="265216" y="3243618"/>
                  </a:cubicBezTo>
                  <a:cubicBezTo>
                    <a:pt x="269910" y="3250659"/>
                    <a:pt x="272257" y="3255354"/>
                    <a:pt x="276951" y="3262394"/>
                  </a:cubicBezTo>
                  <a:cubicBezTo>
                    <a:pt x="281646" y="3269436"/>
                    <a:pt x="286340" y="3274130"/>
                    <a:pt x="291034" y="3281171"/>
                  </a:cubicBezTo>
                  <a:cubicBezTo>
                    <a:pt x="295728" y="3288212"/>
                    <a:pt x="300422" y="3292906"/>
                    <a:pt x="302769" y="3299947"/>
                  </a:cubicBezTo>
                  <a:cubicBezTo>
                    <a:pt x="307463" y="3306989"/>
                    <a:pt x="312157" y="3311683"/>
                    <a:pt x="316851" y="3318724"/>
                  </a:cubicBezTo>
                  <a:cubicBezTo>
                    <a:pt x="321545" y="3325765"/>
                    <a:pt x="326239" y="3330459"/>
                    <a:pt x="328587" y="3337500"/>
                  </a:cubicBezTo>
                  <a:cubicBezTo>
                    <a:pt x="333281" y="3344541"/>
                    <a:pt x="337975" y="3349235"/>
                    <a:pt x="342669" y="3356276"/>
                  </a:cubicBezTo>
                  <a:cubicBezTo>
                    <a:pt x="347363" y="3360971"/>
                    <a:pt x="352057" y="3368012"/>
                    <a:pt x="356751" y="3372706"/>
                  </a:cubicBezTo>
                  <a:cubicBezTo>
                    <a:pt x="361445" y="3379747"/>
                    <a:pt x="366139" y="3384441"/>
                    <a:pt x="373180" y="3391482"/>
                  </a:cubicBezTo>
                  <a:cubicBezTo>
                    <a:pt x="377874" y="3396176"/>
                    <a:pt x="382569" y="3403217"/>
                    <a:pt x="387263" y="3407912"/>
                  </a:cubicBezTo>
                  <a:cubicBezTo>
                    <a:pt x="391957" y="3414952"/>
                    <a:pt x="398998" y="3421994"/>
                    <a:pt x="403692" y="3426688"/>
                  </a:cubicBezTo>
                  <a:cubicBezTo>
                    <a:pt x="408386" y="3431382"/>
                    <a:pt x="413080" y="3436076"/>
                    <a:pt x="415427" y="3440770"/>
                  </a:cubicBezTo>
                  <a:cubicBezTo>
                    <a:pt x="422468" y="3447811"/>
                    <a:pt x="429509" y="3454853"/>
                    <a:pt x="434204" y="3461893"/>
                  </a:cubicBezTo>
                  <a:cubicBezTo>
                    <a:pt x="438898" y="3466588"/>
                    <a:pt x="441245" y="3471282"/>
                    <a:pt x="445939" y="3473629"/>
                  </a:cubicBezTo>
                  <a:cubicBezTo>
                    <a:pt x="455327" y="3485364"/>
                    <a:pt x="467062" y="3494752"/>
                    <a:pt x="478797" y="3506487"/>
                  </a:cubicBezTo>
                  <a:cubicBezTo>
                    <a:pt x="481145" y="3508834"/>
                    <a:pt x="483492" y="3511182"/>
                    <a:pt x="488186" y="3513529"/>
                  </a:cubicBezTo>
                  <a:cubicBezTo>
                    <a:pt x="490533" y="3518223"/>
                    <a:pt x="495227" y="3525264"/>
                    <a:pt x="497574" y="3529958"/>
                  </a:cubicBezTo>
                  <a:cubicBezTo>
                    <a:pt x="504615" y="3541693"/>
                    <a:pt x="511656" y="3553428"/>
                    <a:pt x="518697" y="3565164"/>
                  </a:cubicBezTo>
                  <a:cubicBezTo>
                    <a:pt x="525738" y="3579246"/>
                    <a:pt x="535127" y="3593328"/>
                    <a:pt x="542168" y="3605063"/>
                  </a:cubicBezTo>
                  <a:cubicBezTo>
                    <a:pt x="549209" y="3616799"/>
                    <a:pt x="556250" y="3628534"/>
                    <a:pt x="563291" y="3640269"/>
                  </a:cubicBezTo>
                  <a:cubicBezTo>
                    <a:pt x="570332" y="3654351"/>
                    <a:pt x="579721" y="3666087"/>
                    <a:pt x="586762" y="3680169"/>
                  </a:cubicBezTo>
                  <a:cubicBezTo>
                    <a:pt x="593803" y="3691904"/>
                    <a:pt x="600844" y="3701292"/>
                    <a:pt x="607885" y="3713028"/>
                  </a:cubicBezTo>
                  <a:cubicBezTo>
                    <a:pt x="617273" y="3727110"/>
                    <a:pt x="624314" y="3738845"/>
                    <a:pt x="633703" y="3752927"/>
                  </a:cubicBezTo>
                  <a:cubicBezTo>
                    <a:pt x="640744" y="3764663"/>
                    <a:pt x="647785" y="3774051"/>
                    <a:pt x="654826" y="3783439"/>
                  </a:cubicBezTo>
                  <a:cubicBezTo>
                    <a:pt x="659520" y="3790480"/>
                    <a:pt x="664214" y="3797521"/>
                    <a:pt x="668908" y="3804562"/>
                  </a:cubicBezTo>
                  <a:cubicBezTo>
                    <a:pt x="664214" y="3802215"/>
                    <a:pt x="661867" y="3799868"/>
                    <a:pt x="657173" y="3797521"/>
                  </a:cubicBezTo>
                  <a:cubicBezTo>
                    <a:pt x="657173" y="3797521"/>
                    <a:pt x="657173" y="3797521"/>
                    <a:pt x="654826" y="3795174"/>
                  </a:cubicBezTo>
                  <a:cubicBezTo>
                    <a:pt x="652479" y="3799868"/>
                    <a:pt x="645438" y="3792827"/>
                    <a:pt x="640744" y="3785786"/>
                  </a:cubicBezTo>
                  <a:close/>
                  <a:moveTo>
                    <a:pt x="147864" y="3076978"/>
                  </a:moveTo>
                  <a:cubicBezTo>
                    <a:pt x="145517" y="3072284"/>
                    <a:pt x="143170" y="3067590"/>
                    <a:pt x="138476" y="3062896"/>
                  </a:cubicBezTo>
                  <a:cubicBezTo>
                    <a:pt x="140823" y="3060549"/>
                    <a:pt x="143170" y="3058201"/>
                    <a:pt x="145517" y="3055855"/>
                  </a:cubicBezTo>
                  <a:cubicBezTo>
                    <a:pt x="147864" y="3065243"/>
                    <a:pt x="152558" y="3076978"/>
                    <a:pt x="154905" y="3086366"/>
                  </a:cubicBezTo>
                  <a:cubicBezTo>
                    <a:pt x="154905" y="3086366"/>
                    <a:pt x="154905" y="3086366"/>
                    <a:pt x="154905" y="3086366"/>
                  </a:cubicBezTo>
                  <a:cubicBezTo>
                    <a:pt x="152558" y="3081672"/>
                    <a:pt x="150211" y="3079325"/>
                    <a:pt x="147864" y="3076978"/>
                  </a:cubicBezTo>
                  <a:close/>
                  <a:moveTo>
                    <a:pt x="103270" y="2983096"/>
                  </a:moveTo>
                  <a:cubicBezTo>
                    <a:pt x="103270" y="2983096"/>
                    <a:pt x="103270" y="2980749"/>
                    <a:pt x="103270" y="2980749"/>
                  </a:cubicBezTo>
                  <a:cubicBezTo>
                    <a:pt x="103270" y="2983096"/>
                    <a:pt x="105617" y="2985443"/>
                    <a:pt x="105617" y="2987790"/>
                  </a:cubicBezTo>
                  <a:cubicBezTo>
                    <a:pt x="105617" y="2987790"/>
                    <a:pt x="103270" y="2987790"/>
                    <a:pt x="103270" y="2987790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lose/>
                  <a:moveTo>
                    <a:pt x="91535" y="2943196"/>
                  </a:moveTo>
                  <a:cubicBezTo>
                    <a:pt x="89188" y="2933808"/>
                    <a:pt x="86841" y="2924420"/>
                    <a:pt x="82147" y="2915032"/>
                  </a:cubicBezTo>
                  <a:cubicBezTo>
                    <a:pt x="79800" y="2907991"/>
                    <a:pt x="77453" y="2903296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5744"/>
                    <a:pt x="70411" y="2863397"/>
                    <a:pt x="68064" y="2861050"/>
                  </a:cubicBezTo>
                  <a:cubicBezTo>
                    <a:pt x="68064" y="2861050"/>
                    <a:pt x="70411" y="2863397"/>
                    <a:pt x="70411" y="2863397"/>
                  </a:cubicBezTo>
                  <a:cubicBezTo>
                    <a:pt x="72758" y="2865744"/>
                    <a:pt x="75105" y="2870438"/>
                    <a:pt x="77453" y="2872785"/>
                  </a:cubicBezTo>
                  <a:cubicBezTo>
                    <a:pt x="77453" y="2872785"/>
                    <a:pt x="77453" y="2872785"/>
                    <a:pt x="77453" y="2875132"/>
                  </a:cubicBezTo>
                  <a:cubicBezTo>
                    <a:pt x="79800" y="2879826"/>
                    <a:pt x="79800" y="2884520"/>
                    <a:pt x="82147" y="2891561"/>
                  </a:cubicBezTo>
                  <a:cubicBezTo>
                    <a:pt x="82147" y="2891561"/>
                    <a:pt x="82147" y="2893908"/>
                    <a:pt x="82147" y="2893908"/>
                  </a:cubicBezTo>
                  <a:cubicBezTo>
                    <a:pt x="82147" y="2893908"/>
                    <a:pt x="82147" y="2896255"/>
                    <a:pt x="82147" y="2896255"/>
                  </a:cubicBezTo>
                  <a:cubicBezTo>
                    <a:pt x="82147" y="2900949"/>
                    <a:pt x="84494" y="2905643"/>
                    <a:pt x="86841" y="2910338"/>
                  </a:cubicBezTo>
                  <a:cubicBezTo>
                    <a:pt x="86841" y="2910338"/>
                    <a:pt x="86841" y="2910338"/>
                    <a:pt x="86841" y="2910338"/>
                  </a:cubicBezTo>
                  <a:cubicBezTo>
                    <a:pt x="89188" y="2919726"/>
                    <a:pt x="91535" y="2929114"/>
                    <a:pt x="93882" y="2936155"/>
                  </a:cubicBezTo>
                  <a:cubicBezTo>
                    <a:pt x="96229" y="2943196"/>
                    <a:pt x="98576" y="2950237"/>
                    <a:pt x="98576" y="2957279"/>
                  </a:cubicBezTo>
                  <a:cubicBezTo>
                    <a:pt x="98576" y="2959626"/>
                    <a:pt x="98576" y="2961973"/>
                    <a:pt x="98576" y="2964320"/>
                  </a:cubicBezTo>
                  <a:cubicBezTo>
                    <a:pt x="98576" y="2964320"/>
                    <a:pt x="98576" y="2964320"/>
                    <a:pt x="98576" y="2964320"/>
                  </a:cubicBezTo>
                  <a:cubicBezTo>
                    <a:pt x="98576" y="2961973"/>
                    <a:pt x="96229" y="2959626"/>
                    <a:pt x="96229" y="2959626"/>
                  </a:cubicBezTo>
                  <a:cubicBezTo>
                    <a:pt x="96229" y="2954932"/>
                    <a:pt x="93882" y="2947890"/>
                    <a:pt x="91535" y="2943196"/>
                  </a:cubicBezTo>
                  <a:close/>
                  <a:moveTo>
                    <a:pt x="112658" y="2600527"/>
                  </a:moveTo>
                  <a:cubicBezTo>
                    <a:pt x="117352" y="2598180"/>
                    <a:pt x="122046" y="2595833"/>
                    <a:pt x="126741" y="2591139"/>
                  </a:cubicBezTo>
                  <a:cubicBezTo>
                    <a:pt x="126741" y="2591139"/>
                    <a:pt x="129088" y="2591139"/>
                    <a:pt x="129088" y="2588792"/>
                  </a:cubicBezTo>
                  <a:cubicBezTo>
                    <a:pt x="140823" y="2581751"/>
                    <a:pt x="154905" y="2570016"/>
                    <a:pt x="168987" y="2558281"/>
                  </a:cubicBezTo>
                  <a:cubicBezTo>
                    <a:pt x="171334" y="2555934"/>
                    <a:pt x="171334" y="2555934"/>
                    <a:pt x="173681" y="2553587"/>
                  </a:cubicBezTo>
                  <a:cubicBezTo>
                    <a:pt x="178376" y="2548892"/>
                    <a:pt x="185417" y="2544198"/>
                    <a:pt x="190111" y="2539504"/>
                  </a:cubicBezTo>
                  <a:cubicBezTo>
                    <a:pt x="192458" y="2537157"/>
                    <a:pt x="194805" y="2534810"/>
                    <a:pt x="199499" y="2532463"/>
                  </a:cubicBezTo>
                  <a:cubicBezTo>
                    <a:pt x="204193" y="2527769"/>
                    <a:pt x="208887" y="2523075"/>
                    <a:pt x="213581" y="2518381"/>
                  </a:cubicBezTo>
                  <a:cubicBezTo>
                    <a:pt x="215928" y="2516034"/>
                    <a:pt x="220622" y="2511340"/>
                    <a:pt x="222969" y="2508993"/>
                  </a:cubicBezTo>
                  <a:cubicBezTo>
                    <a:pt x="225316" y="2511340"/>
                    <a:pt x="227664" y="2511340"/>
                    <a:pt x="230011" y="2513687"/>
                  </a:cubicBezTo>
                  <a:cubicBezTo>
                    <a:pt x="230011" y="2518381"/>
                    <a:pt x="227664" y="2523075"/>
                    <a:pt x="227664" y="2527769"/>
                  </a:cubicBezTo>
                  <a:cubicBezTo>
                    <a:pt x="225316" y="2537157"/>
                    <a:pt x="222969" y="2544198"/>
                    <a:pt x="220622" y="2553587"/>
                  </a:cubicBezTo>
                  <a:cubicBezTo>
                    <a:pt x="220622" y="2555934"/>
                    <a:pt x="220622" y="2555934"/>
                    <a:pt x="220622" y="2558281"/>
                  </a:cubicBezTo>
                  <a:cubicBezTo>
                    <a:pt x="208887" y="2605222"/>
                    <a:pt x="194805" y="2649816"/>
                    <a:pt x="183070" y="2692062"/>
                  </a:cubicBezTo>
                  <a:cubicBezTo>
                    <a:pt x="183070" y="2694409"/>
                    <a:pt x="183070" y="2696756"/>
                    <a:pt x="180723" y="2696756"/>
                  </a:cubicBezTo>
                  <a:cubicBezTo>
                    <a:pt x="178376" y="2696756"/>
                    <a:pt x="178376" y="2696756"/>
                    <a:pt x="176028" y="2696756"/>
                  </a:cubicBezTo>
                  <a:cubicBezTo>
                    <a:pt x="171334" y="2696756"/>
                    <a:pt x="166640" y="2699103"/>
                    <a:pt x="161946" y="2701451"/>
                  </a:cubicBezTo>
                  <a:cubicBezTo>
                    <a:pt x="159599" y="2699103"/>
                    <a:pt x="154905" y="2694409"/>
                    <a:pt x="152558" y="2692062"/>
                  </a:cubicBezTo>
                  <a:cubicBezTo>
                    <a:pt x="150211" y="2689715"/>
                    <a:pt x="147864" y="2689715"/>
                    <a:pt x="147864" y="2687368"/>
                  </a:cubicBezTo>
                  <a:cubicBezTo>
                    <a:pt x="138476" y="2677980"/>
                    <a:pt x="131435" y="2668592"/>
                    <a:pt x="122046" y="2661551"/>
                  </a:cubicBezTo>
                  <a:cubicBezTo>
                    <a:pt x="119699" y="2659204"/>
                    <a:pt x="117352" y="2656857"/>
                    <a:pt x="115005" y="2654510"/>
                  </a:cubicBezTo>
                  <a:cubicBezTo>
                    <a:pt x="110311" y="2647468"/>
                    <a:pt x="103270" y="2642774"/>
                    <a:pt x="98576" y="2635733"/>
                  </a:cubicBezTo>
                  <a:cubicBezTo>
                    <a:pt x="96229" y="2633386"/>
                    <a:pt x="93882" y="2631039"/>
                    <a:pt x="91535" y="2626345"/>
                  </a:cubicBezTo>
                  <a:cubicBezTo>
                    <a:pt x="91535" y="2626345"/>
                    <a:pt x="91535" y="2626345"/>
                    <a:pt x="91535" y="2623998"/>
                  </a:cubicBezTo>
                  <a:cubicBezTo>
                    <a:pt x="96229" y="2619304"/>
                    <a:pt x="98576" y="2614610"/>
                    <a:pt x="98576" y="2609916"/>
                  </a:cubicBezTo>
                  <a:cubicBezTo>
                    <a:pt x="98576" y="2607569"/>
                    <a:pt x="98576" y="2607569"/>
                    <a:pt x="98576" y="2605222"/>
                  </a:cubicBezTo>
                  <a:cubicBezTo>
                    <a:pt x="100923" y="2602875"/>
                    <a:pt x="105617" y="2602875"/>
                    <a:pt x="107964" y="2600527"/>
                  </a:cubicBezTo>
                  <a:cubicBezTo>
                    <a:pt x="107964" y="2602875"/>
                    <a:pt x="110311" y="2600527"/>
                    <a:pt x="112658" y="2600527"/>
                  </a:cubicBezTo>
                  <a:close/>
                  <a:moveTo>
                    <a:pt x="286340" y="2321229"/>
                  </a:moveTo>
                  <a:cubicBezTo>
                    <a:pt x="309810" y="2232041"/>
                    <a:pt x="335628" y="2135812"/>
                    <a:pt x="363792" y="2034889"/>
                  </a:cubicBezTo>
                  <a:cubicBezTo>
                    <a:pt x="384916" y="1962131"/>
                    <a:pt x="406039" y="1887025"/>
                    <a:pt x="427162" y="1809573"/>
                  </a:cubicBezTo>
                  <a:cubicBezTo>
                    <a:pt x="427162" y="1807226"/>
                    <a:pt x="429509" y="1804879"/>
                    <a:pt x="429509" y="1802532"/>
                  </a:cubicBezTo>
                  <a:cubicBezTo>
                    <a:pt x="431857" y="1790796"/>
                    <a:pt x="436551" y="1779061"/>
                    <a:pt x="441245" y="1767326"/>
                  </a:cubicBezTo>
                  <a:cubicBezTo>
                    <a:pt x="443592" y="1757938"/>
                    <a:pt x="445939" y="1750897"/>
                    <a:pt x="448286" y="1741508"/>
                  </a:cubicBezTo>
                  <a:cubicBezTo>
                    <a:pt x="450633" y="1741508"/>
                    <a:pt x="450633" y="1741508"/>
                    <a:pt x="452980" y="1741508"/>
                  </a:cubicBezTo>
                  <a:cubicBezTo>
                    <a:pt x="464715" y="1741508"/>
                    <a:pt x="471756" y="1732120"/>
                    <a:pt x="471756" y="1722732"/>
                  </a:cubicBezTo>
                  <a:cubicBezTo>
                    <a:pt x="483492" y="1722732"/>
                    <a:pt x="492880" y="1722732"/>
                    <a:pt x="504615" y="1725079"/>
                  </a:cubicBezTo>
                  <a:cubicBezTo>
                    <a:pt x="509309" y="1725079"/>
                    <a:pt x="516350" y="1727426"/>
                    <a:pt x="521044" y="1727426"/>
                  </a:cubicBezTo>
                  <a:cubicBezTo>
                    <a:pt x="532780" y="1727426"/>
                    <a:pt x="542168" y="1729773"/>
                    <a:pt x="553903" y="1732120"/>
                  </a:cubicBezTo>
                  <a:cubicBezTo>
                    <a:pt x="560944" y="1732120"/>
                    <a:pt x="567985" y="1734467"/>
                    <a:pt x="575026" y="1736814"/>
                  </a:cubicBezTo>
                  <a:cubicBezTo>
                    <a:pt x="584415" y="1739161"/>
                    <a:pt x="593803" y="1739161"/>
                    <a:pt x="605538" y="1741508"/>
                  </a:cubicBezTo>
                  <a:cubicBezTo>
                    <a:pt x="614926" y="1743855"/>
                    <a:pt x="621967" y="1746203"/>
                    <a:pt x="631355" y="1748550"/>
                  </a:cubicBezTo>
                  <a:cubicBezTo>
                    <a:pt x="640744" y="1750897"/>
                    <a:pt x="647785" y="1753244"/>
                    <a:pt x="657173" y="1755591"/>
                  </a:cubicBezTo>
                  <a:cubicBezTo>
                    <a:pt x="666561" y="1757938"/>
                    <a:pt x="675949" y="1760285"/>
                    <a:pt x="682991" y="1762632"/>
                  </a:cubicBezTo>
                  <a:cubicBezTo>
                    <a:pt x="690032" y="1764979"/>
                    <a:pt x="699420" y="1767326"/>
                    <a:pt x="706461" y="1769673"/>
                  </a:cubicBezTo>
                  <a:cubicBezTo>
                    <a:pt x="715849" y="1772020"/>
                    <a:pt x="725237" y="1776714"/>
                    <a:pt x="734626" y="1779061"/>
                  </a:cubicBezTo>
                  <a:cubicBezTo>
                    <a:pt x="741667" y="1781408"/>
                    <a:pt x="751055" y="1783755"/>
                    <a:pt x="758096" y="1786102"/>
                  </a:cubicBezTo>
                  <a:cubicBezTo>
                    <a:pt x="767484" y="1790796"/>
                    <a:pt x="779219" y="1793144"/>
                    <a:pt x="788608" y="1797838"/>
                  </a:cubicBezTo>
                  <a:cubicBezTo>
                    <a:pt x="795649" y="1800185"/>
                    <a:pt x="802690" y="1802532"/>
                    <a:pt x="809731" y="1804879"/>
                  </a:cubicBezTo>
                  <a:cubicBezTo>
                    <a:pt x="821466" y="1809573"/>
                    <a:pt x="833201" y="1814267"/>
                    <a:pt x="844937" y="1818961"/>
                  </a:cubicBezTo>
                  <a:cubicBezTo>
                    <a:pt x="851978" y="1821308"/>
                    <a:pt x="856672" y="1823655"/>
                    <a:pt x="863713" y="1826002"/>
                  </a:cubicBezTo>
                  <a:cubicBezTo>
                    <a:pt x="875448" y="1830696"/>
                    <a:pt x="889531" y="1837737"/>
                    <a:pt x="901266" y="1842432"/>
                  </a:cubicBezTo>
                  <a:cubicBezTo>
                    <a:pt x="905960" y="1844779"/>
                    <a:pt x="910654" y="1847126"/>
                    <a:pt x="917695" y="1849473"/>
                  </a:cubicBezTo>
                  <a:cubicBezTo>
                    <a:pt x="931777" y="1856514"/>
                    <a:pt x="943513" y="1861208"/>
                    <a:pt x="957595" y="1868249"/>
                  </a:cubicBezTo>
                  <a:cubicBezTo>
                    <a:pt x="962289" y="1870596"/>
                    <a:pt x="966983" y="1872943"/>
                    <a:pt x="971677" y="1875290"/>
                  </a:cubicBezTo>
                  <a:cubicBezTo>
                    <a:pt x="985760" y="1882331"/>
                    <a:pt x="1002189" y="1889372"/>
                    <a:pt x="1016271" y="1898761"/>
                  </a:cubicBezTo>
                  <a:cubicBezTo>
                    <a:pt x="1018618" y="1901108"/>
                    <a:pt x="1023312" y="1901108"/>
                    <a:pt x="1025659" y="1903455"/>
                  </a:cubicBezTo>
                  <a:cubicBezTo>
                    <a:pt x="1042089" y="1912843"/>
                    <a:pt x="1058518" y="1919884"/>
                    <a:pt x="1074947" y="1929272"/>
                  </a:cubicBezTo>
                  <a:cubicBezTo>
                    <a:pt x="1077294" y="1929272"/>
                    <a:pt x="1077294" y="1931619"/>
                    <a:pt x="1079641" y="1931619"/>
                  </a:cubicBezTo>
                  <a:cubicBezTo>
                    <a:pt x="1098418" y="1941007"/>
                    <a:pt x="1114847" y="1950396"/>
                    <a:pt x="1133623" y="1962131"/>
                  </a:cubicBezTo>
                  <a:cubicBezTo>
                    <a:pt x="1133623" y="1962131"/>
                    <a:pt x="1133623" y="1962131"/>
                    <a:pt x="1133623" y="1962131"/>
                  </a:cubicBezTo>
                  <a:cubicBezTo>
                    <a:pt x="1182911" y="1990295"/>
                    <a:pt x="1229852" y="2018460"/>
                    <a:pt x="1279140" y="2048971"/>
                  </a:cubicBezTo>
                  <a:cubicBezTo>
                    <a:pt x="1276793" y="2051319"/>
                    <a:pt x="1276793" y="2056013"/>
                    <a:pt x="1276793" y="2058360"/>
                  </a:cubicBezTo>
                  <a:cubicBezTo>
                    <a:pt x="1276793" y="2060707"/>
                    <a:pt x="1276793" y="2063054"/>
                    <a:pt x="1279140" y="2065401"/>
                  </a:cubicBezTo>
                  <a:cubicBezTo>
                    <a:pt x="1138318" y="2124077"/>
                    <a:pt x="1006883" y="2180406"/>
                    <a:pt x="877795" y="2236735"/>
                  </a:cubicBezTo>
                  <a:cubicBezTo>
                    <a:pt x="828507" y="2257859"/>
                    <a:pt x="781566" y="2278982"/>
                    <a:pt x="734626" y="2297759"/>
                  </a:cubicBezTo>
                  <a:cubicBezTo>
                    <a:pt x="722890" y="2302453"/>
                    <a:pt x="708808" y="2309494"/>
                    <a:pt x="697073" y="2314188"/>
                  </a:cubicBezTo>
                  <a:cubicBezTo>
                    <a:pt x="694726" y="2307147"/>
                    <a:pt x="687685" y="2302453"/>
                    <a:pt x="678296" y="2302453"/>
                  </a:cubicBezTo>
                  <a:cubicBezTo>
                    <a:pt x="666561" y="2302453"/>
                    <a:pt x="657173" y="2311841"/>
                    <a:pt x="657173" y="2323576"/>
                  </a:cubicBezTo>
                  <a:cubicBezTo>
                    <a:pt x="657173" y="2325923"/>
                    <a:pt x="657173" y="2328270"/>
                    <a:pt x="659520" y="2330617"/>
                  </a:cubicBezTo>
                  <a:cubicBezTo>
                    <a:pt x="586762" y="2361129"/>
                    <a:pt x="514003" y="2391640"/>
                    <a:pt x="445939" y="2419805"/>
                  </a:cubicBezTo>
                  <a:cubicBezTo>
                    <a:pt x="443592" y="2419805"/>
                    <a:pt x="443592" y="2419805"/>
                    <a:pt x="441245" y="2422152"/>
                  </a:cubicBezTo>
                  <a:cubicBezTo>
                    <a:pt x="424815" y="2429193"/>
                    <a:pt x="408386" y="2436234"/>
                    <a:pt x="389610" y="2440928"/>
                  </a:cubicBezTo>
                  <a:cubicBezTo>
                    <a:pt x="384916" y="2443275"/>
                    <a:pt x="380222" y="2443275"/>
                    <a:pt x="375527" y="2445622"/>
                  </a:cubicBezTo>
                  <a:cubicBezTo>
                    <a:pt x="361445" y="2450317"/>
                    <a:pt x="349710" y="2455011"/>
                    <a:pt x="335628" y="2459705"/>
                  </a:cubicBezTo>
                  <a:cubicBezTo>
                    <a:pt x="328587" y="2462052"/>
                    <a:pt x="323892" y="2464399"/>
                    <a:pt x="319198" y="2466746"/>
                  </a:cubicBezTo>
                  <a:cubicBezTo>
                    <a:pt x="307463" y="2471440"/>
                    <a:pt x="295728" y="2473787"/>
                    <a:pt x="286340" y="2478481"/>
                  </a:cubicBezTo>
                  <a:cubicBezTo>
                    <a:pt x="279299" y="2480828"/>
                    <a:pt x="272257" y="2483175"/>
                    <a:pt x="265216" y="2485522"/>
                  </a:cubicBezTo>
                  <a:cubicBezTo>
                    <a:pt x="262869" y="2485522"/>
                    <a:pt x="258175" y="2487869"/>
                    <a:pt x="255828" y="2487869"/>
                  </a:cubicBezTo>
                  <a:cubicBezTo>
                    <a:pt x="253481" y="2483175"/>
                    <a:pt x="248787" y="2478481"/>
                    <a:pt x="244093" y="2476134"/>
                  </a:cubicBezTo>
                  <a:cubicBezTo>
                    <a:pt x="253481" y="2440928"/>
                    <a:pt x="262869" y="2405723"/>
                    <a:pt x="272257" y="2370517"/>
                  </a:cubicBezTo>
                  <a:cubicBezTo>
                    <a:pt x="276951" y="2354088"/>
                    <a:pt x="281646" y="2337658"/>
                    <a:pt x="286340" y="2321229"/>
                  </a:cubicBezTo>
                  <a:close/>
                  <a:moveTo>
                    <a:pt x="283993" y="1809573"/>
                  </a:moveTo>
                  <a:cubicBezTo>
                    <a:pt x="283993" y="1804879"/>
                    <a:pt x="281646" y="1802532"/>
                    <a:pt x="281646" y="1797838"/>
                  </a:cubicBezTo>
                  <a:cubicBezTo>
                    <a:pt x="279299" y="1793144"/>
                    <a:pt x="279299" y="1788449"/>
                    <a:pt x="276951" y="1783755"/>
                  </a:cubicBezTo>
                  <a:cubicBezTo>
                    <a:pt x="276951" y="1781408"/>
                    <a:pt x="274604" y="1776714"/>
                    <a:pt x="274604" y="1774367"/>
                  </a:cubicBezTo>
                  <a:cubicBezTo>
                    <a:pt x="272257" y="1769673"/>
                    <a:pt x="272257" y="1762632"/>
                    <a:pt x="269910" y="1757938"/>
                  </a:cubicBezTo>
                  <a:cubicBezTo>
                    <a:pt x="269910" y="1757938"/>
                    <a:pt x="269910" y="1757938"/>
                    <a:pt x="269910" y="1755591"/>
                  </a:cubicBezTo>
                  <a:cubicBezTo>
                    <a:pt x="272257" y="1753244"/>
                    <a:pt x="274604" y="1748550"/>
                    <a:pt x="276951" y="1746203"/>
                  </a:cubicBezTo>
                  <a:cubicBezTo>
                    <a:pt x="279299" y="1743855"/>
                    <a:pt x="279299" y="1741508"/>
                    <a:pt x="281646" y="1741508"/>
                  </a:cubicBezTo>
                  <a:cubicBezTo>
                    <a:pt x="291034" y="1729773"/>
                    <a:pt x="298075" y="1718038"/>
                    <a:pt x="307463" y="1706303"/>
                  </a:cubicBezTo>
                  <a:cubicBezTo>
                    <a:pt x="312157" y="1701609"/>
                    <a:pt x="314504" y="1696915"/>
                    <a:pt x="319198" y="1692221"/>
                  </a:cubicBezTo>
                  <a:cubicBezTo>
                    <a:pt x="321545" y="1687526"/>
                    <a:pt x="326239" y="1685179"/>
                    <a:pt x="328587" y="1680485"/>
                  </a:cubicBezTo>
                  <a:cubicBezTo>
                    <a:pt x="330934" y="1682832"/>
                    <a:pt x="333281" y="1682832"/>
                    <a:pt x="335628" y="1682832"/>
                  </a:cubicBezTo>
                  <a:cubicBezTo>
                    <a:pt x="335628" y="1682832"/>
                    <a:pt x="335628" y="1685179"/>
                    <a:pt x="335628" y="1685179"/>
                  </a:cubicBezTo>
                  <a:cubicBezTo>
                    <a:pt x="333281" y="1696915"/>
                    <a:pt x="330934" y="1710997"/>
                    <a:pt x="328587" y="1722732"/>
                  </a:cubicBezTo>
                  <a:cubicBezTo>
                    <a:pt x="328587" y="1727426"/>
                    <a:pt x="326239" y="1734467"/>
                    <a:pt x="326239" y="1739161"/>
                  </a:cubicBezTo>
                  <a:cubicBezTo>
                    <a:pt x="323892" y="1753244"/>
                    <a:pt x="321545" y="1764979"/>
                    <a:pt x="319198" y="1779061"/>
                  </a:cubicBezTo>
                  <a:cubicBezTo>
                    <a:pt x="314504" y="1795491"/>
                    <a:pt x="307463" y="1811920"/>
                    <a:pt x="302769" y="1830696"/>
                  </a:cubicBezTo>
                  <a:lnTo>
                    <a:pt x="300422" y="1835390"/>
                  </a:lnTo>
                  <a:cubicBezTo>
                    <a:pt x="298075" y="1835390"/>
                    <a:pt x="295728" y="1835390"/>
                    <a:pt x="295728" y="1835390"/>
                  </a:cubicBezTo>
                  <a:cubicBezTo>
                    <a:pt x="293381" y="1835390"/>
                    <a:pt x="293381" y="1835390"/>
                    <a:pt x="291034" y="1835390"/>
                  </a:cubicBezTo>
                  <a:cubicBezTo>
                    <a:pt x="291034" y="1830696"/>
                    <a:pt x="288687" y="1828349"/>
                    <a:pt x="288687" y="1823655"/>
                  </a:cubicBezTo>
                  <a:cubicBezTo>
                    <a:pt x="286340" y="1821308"/>
                    <a:pt x="283993" y="1816614"/>
                    <a:pt x="283993" y="1809573"/>
                  </a:cubicBezTo>
                  <a:close/>
                  <a:moveTo>
                    <a:pt x="295728" y="1687526"/>
                  </a:moveTo>
                  <a:cubicBezTo>
                    <a:pt x="293381" y="1689873"/>
                    <a:pt x="291034" y="1689873"/>
                    <a:pt x="288687" y="1692221"/>
                  </a:cubicBezTo>
                  <a:cubicBezTo>
                    <a:pt x="283993" y="1696915"/>
                    <a:pt x="276951" y="1699262"/>
                    <a:pt x="272257" y="1703956"/>
                  </a:cubicBezTo>
                  <a:cubicBezTo>
                    <a:pt x="269910" y="1706303"/>
                    <a:pt x="267563" y="1706303"/>
                    <a:pt x="265216" y="1708650"/>
                  </a:cubicBezTo>
                  <a:cubicBezTo>
                    <a:pt x="260522" y="1710997"/>
                    <a:pt x="258175" y="1715691"/>
                    <a:pt x="253481" y="1718038"/>
                  </a:cubicBezTo>
                  <a:cubicBezTo>
                    <a:pt x="251134" y="1713344"/>
                    <a:pt x="248787" y="1706303"/>
                    <a:pt x="246440" y="1701609"/>
                  </a:cubicBezTo>
                  <a:cubicBezTo>
                    <a:pt x="253481" y="1699262"/>
                    <a:pt x="258175" y="1692221"/>
                    <a:pt x="258175" y="1685179"/>
                  </a:cubicBezTo>
                  <a:cubicBezTo>
                    <a:pt x="258175" y="1678138"/>
                    <a:pt x="253481" y="1671097"/>
                    <a:pt x="246440" y="1668750"/>
                  </a:cubicBezTo>
                  <a:cubicBezTo>
                    <a:pt x="253481" y="1654668"/>
                    <a:pt x="260522" y="1638238"/>
                    <a:pt x="269910" y="1624156"/>
                  </a:cubicBezTo>
                  <a:cubicBezTo>
                    <a:pt x="269910" y="1621809"/>
                    <a:pt x="272257" y="1621809"/>
                    <a:pt x="272257" y="1619462"/>
                  </a:cubicBezTo>
                  <a:cubicBezTo>
                    <a:pt x="281646" y="1600686"/>
                    <a:pt x="291034" y="1581909"/>
                    <a:pt x="302769" y="1563133"/>
                  </a:cubicBezTo>
                  <a:cubicBezTo>
                    <a:pt x="305116" y="1558439"/>
                    <a:pt x="307463" y="1553745"/>
                    <a:pt x="309810" y="1549051"/>
                  </a:cubicBezTo>
                  <a:cubicBezTo>
                    <a:pt x="319198" y="1532621"/>
                    <a:pt x="326239" y="1516192"/>
                    <a:pt x="335628" y="1502110"/>
                  </a:cubicBezTo>
                  <a:cubicBezTo>
                    <a:pt x="337975" y="1495069"/>
                    <a:pt x="342669" y="1490375"/>
                    <a:pt x="347363" y="1483333"/>
                  </a:cubicBezTo>
                  <a:cubicBezTo>
                    <a:pt x="356751" y="1469251"/>
                    <a:pt x="363792" y="1455169"/>
                    <a:pt x="373180" y="1441087"/>
                  </a:cubicBezTo>
                  <a:cubicBezTo>
                    <a:pt x="377874" y="1434045"/>
                    <a:pt x="382569" y="1427004"/>
                    <a:pt x="384916" y="1419963"/>
                  </a:cubicBezTo>
                  <a:cubicBezTo>
                    <a:pt x="387263" y="1415269"/>
                    <a:pt x="389610" y="1410575"/>
                    <a:pt x="394304" y="1405881"/>
                  </a:cubicBezTo>
                  <a:cubicBezTo>
                    <a:pt x="394304" y="1410575"/>
                    <a:pt x="391957" y="1415269"/>
                    <a:pt x="391957" y="1419963"/>
                  </a:cubicBezTo>
                  <a:cubicBezTo>
                    <a:pt x="389610" y="1424657"/>
                    <a:pt x="389610" y="1431698"/>
                    <a:pt x="387263" y="1436392"/>
                  </a:cubicBezTo>
                  <a:cubicBezTo>
                    <a:pt x="384916" y="1441087"/>
                    <a:pt x="384916" y="1448128"/>
                    <a:pt x="382569" y="1452822"/>
                  </a:cubicBezTo>
                  <a:cubicBezTo>
                    <a:pt x="380222" y="1457516"/>
                    <a:pt x="380222" y="1464557"/>
                    <a:pt x="377874" y="1469251"/>
                  </a:cubicBezTo>
                  <a:cubicBezTo>
                    <a:pt x="377874" y="1469251"/>
                    <a:pt x="375527" y="1476292"/>
                    <a:pt x="375527" y="1480986"/>
                  </a:cubicBezTo>
                  <a:cubicBezTo>
                    <a:pt x="375527" y="1485680"/>
                    <a:pt x="373180" y="1490375"/>
                    <a:pt x="373180" y="1495069"/>
                  </a:cubicBezTo>
                  <a:cubicBezTo>
                    <a:pt x="370833" y="1502110"/>
                    <a:pt x="370833" y="1509151"/>
                    <a:pt x="368486" y="1516192"/>
                  </a:cubicBezTo>
                  <a:cubicBezTo>
                    <a:pt x="368486" y="1518539"/>
                    <a:pt x="366139" y="1520886"/>
                    <a:pt x="366139" y="1525580"/>
                  </a:cubicBezTo>
                  <a:cubicBezTo>
                    <a:pt x="356751" y="1563133"/>
                    <a:pt x="349710" y="1605380"/>
                    <a:pt x="340322" y="1647627"/>
                  </a:cubicBezTo>
                  <a:cubicBezTo>
                    <a:pt x="340322" y="1647627"/>
                    <a:pt x="337975" y="1647627"/>
                    <a:pt x="337975" y="1647627"/>
                  </a:cubicBezTo>
                  <a:cubicBezTo>
                    <a:pt x="326239" y="1647627"/>
                    <a:pt x="316851" y="1657015"/>
                    <a:pt x="316851" y="1668750"/>
                  </a:cubicBezTo>
                  <a:cubicBezTo>
                    <a:pt x="316851" y="1671097"/>
                    <a:pt x="316851" y="1673444"/>
                    <a:pt x="319198" y="1675791"/>
                  </a:cubicBezTo>
                  <a:cubicBezTo>
                    <a:pt x="316851" y="1675791"/>
                    <a:pt x="314504" y="1678138"/>
                    <a:pt x="312157" y="1678138"/>
                  </a:cubicBezTo>
                  <a:cubicBezTo>
                    <a:pt x="305116" y="1680485"/>
                    <a:pt x="300422" y="1682832"/>
                    <a:pt x="295728" y="1687526"/>
                  </a:cubicBezTo>
                  <a:close/>
                  <a:moveTo>
                    <a:pt x="424815" y="1351899"/>
                  </a:moveTo>
                  <a:cubicBezTo>
                    <a:pt x="431857" y="1340164"/>
                    <a:pt x="441245" y="1326081"/>
                    <a:pt x="448286" y="1314346"/>
                  </a:cubicBezTo>
                  <a:cubicBezTo>
                    <a:pt x="452980" y="1304958"/>
                    <a:pt x="460021" y="1297917"/>
                    <a:pt x="464715" y="1288529"/>
                  </a:cubicBezTo>
                  <a:cubicBezTo>
                    <a:pt x="471756" y="1276793"/>
                    <a:pt x="481145" y="1265058"/>
                    <a:pt x="488186" y="1253323"/>
                  </a:cubicBezTo>
                  <a:cubicBezTo>
                    <a:pt x="495227" y="1243935"/>
                    <a:pt x="502268" y="1234546"/>
                    <a:pt x="509309" y="1225158"/>
                  </a:cubicBezTo>
                  <a:cubicBezTo>
                    <a:pt x="514003" y="1218117"/>
                    <a:pt x="518697" y="1213423"/>
                    <a:pt x="523391" y="1206382"/>
                  </a:cubicBezTo>
                  <a:cubicBezTo>
                    <a:pt x="523391" y="1206382"/>
                    <a:pt x="525738" y="1208729"/>
                    <a:pt x="525738" y="1208729"/>
                  </a:cubicBezTo>
                  <a:cubicBezTo>
                    <a:pt x="523391" y="1218117"/>
                    <a:pt x="518697" y="1225158"/>
                    <a:pt x="516350" y="1234546"/>
                  </a:cubicBezTo>
                  <a:cubicBezTo>
                    <a:pt x="511656" y="1248629"/>
                    <a:pt x="504615" y="1260364"/>
                    <a:pt x="499921" y="1274446"/>
                  </a:cubicBezTo>
                  <a:cubicBezTo>
                    <a:pt x="495227" y="1288529"/>
                    <a:pt x="490533" y="1302611"/>
                    <a:pt x="483492" y="1314346"/>
                  </a:cubicBezTo>
                  <a:cubicBezTo>
                    <a:pt x="478797" y="1328428"/>
                    <a:pt x="474103" y="1340164"/>
                    <a:pt x="469409" y="1354246"/>
                  </a:cubicBezTo>
                  <a:cubicBezTo>
                    <a:pt x="464715" y="1368328"/>
                    <a:pt x="457674" y="1382410"/>
                    <a:pt x="452980" y="1396493"/>
                  </a:cubicBezTo>
                  <a:cubicBezTo>
                    <a:pt x="450633" y="1403534"/>
                    <a:pt x="448286" y="1408228"/>
                    <a:pt x="445939" y="1415269"/>
                  </a:cubicBezTo>
                  <a:cubicBezTo>
                    <a:pt x="443592" y="1419963"/>
                    <a:pt x="441245" y="1424657"/>
                    <a:pt x="438898" y="1429351"/>
                  </a:cubicBezTo>
                  <a:cubicBezTo>
                    <a:pt x="431857" y="1443434"/>
                    <a:pt x="427162" y="1455169"/>
                    <a:pt x="420121" y="1469251"/>
                  </a:cubicBezTo>
                  <a:cubicBezTo>
                    <a:pt x="417774" y="1476292"/>
                    <a:pt x="413080" y="1483333"/>
                    <a:pt x="410733" y="1492722"/>
                  </a:cubicBezTo>
                  <a:cubicBezTo>
                    <a:pt x="403692" y="1506804"/>
                    <a:pt x="398998" y="1518539"/>
                    <a:pt x="391957" y="1532621"/>
                  </a:cubicBezTo>
                  <a:cubicBezTo>
                    <a:pt x="387263" y="1539662"/>
                    <a:pt x="384916" y="1549051"/>
                    <a:pt x="380222" y="1558439"/>
                  </a:cubicBezTo>
                  <a:cubicBezTo>
                    <a:pt x="375527" y="1570174"/>
                    <a:pt x="368486" y="1584256"/>
                    <a:pt x="363792" y="1598339"/>
                  </a:cubicBezTo>
                  <a:cubicBezTo>
                    <a:pt x="359098" y="1607727"/>
                    <a:pt x="356751" y="1617115"/>
                    <a:pt x="352057" y="1626503"/>
                  </a:cubicBezTo>
                  <a:cubicBezTo>
                    <a:pt x="349710" y="1633544"/>
                    <a:pt x="345016" y="1642933"/>
                    <a:pt x="342669" y="1649974"/>
                  </a:cubicBezTo>
                  <a:cubicBezTo>
                    <a:pt x="342669" y="1649974"/>
                    <a:pt x="340322" y="1649974"/>
                    <a:pt x="340322" y="1649974"/>
                  </a:cubicBezTo>
                  <a:cubicBezTo>
                    <a:pt x="342669" y="1640586"/>
                    <a:pt x="342669" y="1633544"/>
                    <a:pt x="345016" y="1624156"/>
                  </a:cubicBezTo>
                  <a:cubicBezTo>
                    <a:pt x="345016" y="1619462"/>
                    <a:pt x="347363" y="1617115"/>
                    <a:pt x="347363" y="1612421"/>
                  </a:cubicBezTo>
                  <a:cubicBezTo>
                    <a:pt x="349710" y="1603033"/>
                    <a:pt x="349710" y="1595992"/>
                    <a:pt x="352057" y="1586603"/>
                  </a:cubicBezTo>
                  <a:cubicBezTo>
                    <a:pt x="352057" y="1581909"/>
                    <a:pt x="354404" y="1579562"/>
                    <a:pt x="354404" y="1574868"/>
                  </a:cubicBezTo>
                  <a:cubicBezTo>
                    <a:pt x="356751" y="1565480"/>
                    <a:pt x="359098" y="1556092"/>
                    <a:pt x="359098" y="1549051"/>
                  </a:cubicBezTo>
                  <a:cubicBezTo>
                    <a:pt x="359098" y="1546704"/>
                    <a:pt x="361445" y="1544357"/>
                    <a:pt x="361445" y="1539662"/>
                  </a:cubicBezTo>
                  <a:cubicBezTo>
                    <a:pt x="363792" y="1530274"/>
                    <a:pt x="366139" y="1520886"/>
                    <a:pt x="366139" y="1513845"/>
                  </a:cubicBezTo>
                  <a:cubicBezTo>
                    <a:pt x="366139" y="1511498"/>
                    <a:pt x="368486" y="1509151"/>
                    <a:pt x="368486" y="1506804"/>
                  </a:cubicBezTo>
                  <a:cubicBezTo>
                    <a:pt x="370833" y="1497416"/>
                    <a:pt x="373180" y="1488027"/>
                    <a:pt x="373180" y="1480986"/>
                  </a:cubicBezTo>
                  <a:cubicBezTo>
                    <a:pt x="373180" y="1478639"/>
                    <a:pt x="373180" y="1476292"/>
                    <a:pt x="375527" y="1473945"/>
                  </a:cubicBezTo>
                  <a:cubicBezTo>
                    <a:pt x="377874" y="1464557"/>
                    <a:pt x="380222" y="1457516"/>
                    <a:pt x="382569" y="1448128"/>
                  </a:cubicBezTo>
                  <a:cubicBezTo>
                    <a:pt x="382569" y="1445781"/>
                    <a:pt x="382569" y="1443434"/>
                    <a:pt x="384916" y="1441087"/>
                  </a:cubicBezTo>
                  <a:cubicBezTo>
                    <a:pt x="387263" y="1431698"/>
                    <a:pt x="389610" y="1424657"/>
                    <a:pt x="391957" y="1415269"/>
                  </a:cubicBezTo>
                  <a:cubicBezTo>
                    <a:pt x="391957" y="1412922"/>
                    <a:pt x="391957" y="1410575"/>
                    <a:pt x="394304" y="1408228"/>
                  </a:cubicBezTo>
                  <a:cubicBezTo>
                    <a:pt x="394304" y="1405881"/>
                    <a:pt x="396651" y="1403534"/>
                    <a:pt x="396651" y="1398840"/>
                  </a:cubicBezTo>
                  <a:cubicBezTo>
                    <a:pt x="401345" y="1391799"/>
                    <a:pt x="406039" y="1384757"/>
                    <a:pt x="410733" y="1377716"/>
                  </a:cubicBezTo>
                  <a:cubicBezTo>
                    <a:pt x="415427" y="1365981"/>
                    <a:pt x="420121" y="1358940"/>
                    <a:pt x="424815" y="1351899"/>
                  </a:cubicBezTo>
                  <a:close/>
                  <a:moveTo>
                    <a:pt x="640744" y="1056171"/>
                  </a:moveTo>
                  <a:cubicBezTo>
                    <a:pt x="645438" y="1049130"/>
                    <a:pt x="650132" y="1042089"/>
                    <a:pt x="654826" y="1032700"/>
                  </a:cubicBezTo>
                  <a:cubicBezTo>
                    <a:pt x="659520" y="1023312"/>
                    <a:pt x="664214" y="1016271"/>
                    <a:pt x="671255" y="1006883"/>
                  </a:cubicBezTo>
                  <a:cubicBezTo>
                    <a:pt x="673602" y="1002189"/>
                    <a:pt x="675949" y="999842"/>
                    <a:pt x="678296" y="995148"/>
                  </a:cubicBezTo>
                  <a:cubicBezTo>
                    <a:pt x="680643" y="997495"/>
                    <a:pt x="685338" y="997495"/>
                    <a:pt x="687685" y="997495"/>
                  </a:cubicBezTo>
                  <a:cubicBezTo>
                    <a:pt x="699420" y="997495"/>
                    <a:pt x="708808" y="988107"/>
                    <a:pt x="708808" y="976371"/>
                  </a:cubicBezTo>
                  <a:cubicBezTo>
                    <a:pt x="708808" y="971677"/>
                    <a:pt x="706461" y="969330"/>
                    <a:pt x="704114" y="964636"/>
                  </a:cubicBezTo>
                  <a:cubicBezTo>
                    <a:pt x="711155" y="959942"/>
                    <a:pt x="718196" y="952901"/>
                    <a:pt x="727584" y="948207"/>
                  </a:cubicBezTo>
                  <a:cubicBezTo>
                    <a:pt x="732279" y="945860"/>
                    <a:pt x="734626" y="943513"/>
                    <a:pt x="739320" y="938819"/>
                  </a:cubicBezTo>
                  <a:cubicBezTo>
                    <a:pt x="748708" y="931777"/>
                    <a:pt x="758096" y="924736"/>
                    <a:pt x="767484" y="920042"/>
                  </a:cubicBezTo>
                  <a:cubicBezTo>
                    <a:pt x="772178" y="917695"/>
                    <a:pt x="776872" y="913001"/>
                    <a:pt x="783914" y="910654"/>
                  </a:cubicBezTo>
                  <a:cubicBezTo>
                    <a:pt x="793302" y="905960"/>
                    <a:pt x="800343" y="898919"/>
                    <a:pt x="809731" y="894225"/>
                  </a:cubicBezTo>
                  <a:cubicBezTo>
                    <a:pt x="814425" y="889531"/>
                    <a:pt x="821466" y="887184"/>
                    <a:pt x="826160" y="882489"/>
                  </a:cubicBezTo>
                  <a:cubicBezTo>
                    <a:pt x="830854" y="880142"/>
                    <a:pt x="833201" y="877795"/>
                    <a:pt x="837896" y="875448"/>
                  </a:cubicBezTo>
                  <a:cubicBezTo>
                    <a:pt x="837896" y="875448"/>
                    <a:pt x="837896" y="875448"/>
                    <a:pt x="837896" y="877795"/>
                  </a:cubicBezTo>
                  <a:cubicBezTo>
                    <a:pt x="821466" y="894225"/>
                    <a:pt x="802690" y="908307"/>
                    <a:pt x="786261" y="924736"/>
                  </a:cubicBezTo>
                  <a:cubicBezTo>
                    <a:pt x="779219" y="931777"/>
                    <a:pt x="772178" y="936472"/>
                    <a:pt x="767484" y="943513"/>
                  </a:cubicBezTo>
                  <a:cubicBezTo>
                    <a:pt x="741667" y="969330"/>
                    <a:pt x="713502" y="995148"/>
                    <a:pt x="687685" y="1020965"/>
                  </a:cubicBezTo>
                  <a:cubicBezTo>
                    <a:pt x="680643" y="1028006"/>
                    <a:pt x="675949" y="1035047"/>
                    <a:pt x="668908" y="1042089"/>
                  </a:cubicBezTo>
                  <a:cubicBezTo>
                    <a:pt x="650132" y="1060865"/>
                    <a:pt x="633703" y="1079641"/>
                    <a:pt x="614926" y="1100765"/>
                  </a:cubicBezTo>
                  <a:cubicBezTo>
                    <a:pt x="617273" y="1096071"/>
                    <a:pt x="621967" y="1089030"/>
                    <a:pt x="624314" y="1084335"/>
                  </a:cubicBezTo>
                  <a:cubicBezTo>
                    <a:pt x="629008" y="1072600"/>
                    <a:pt x="633703" y="1063212"/>
                    <a:pt x="640744" y="1056171"/>
                  </a:cubicBezTo>
                  <a:close/>
                  <a:moveTo>
                    <a:pt x="910654" y="812078"/>
                  </a:moveTo>
                  <a:cubicBezTo>
                    <a:pt x="922389" y="802690"/>
                    <a:pt x="934124" y="793302"/>
                    <a:pt x="945860" y="781566"/>
                  </a:cubicBezTo>
                  <a:cubicBezTo>
                    <a:pt x="948207" y="781566"/>
                    <a:pt x="948207" y="781566"/>
                    <a:pt x="950554" y="781566"/>
                  </a:cubicBezTo>
                  <a:cubicBezTo>
                    <a:pt x="959942" y="781566"/>
                    <a:pt x="969330" y="781566"/>
                    <a:pt x="976371" y="781566"/>
                  </a:cubicBezTo>
                  <a:cubicBezTo>
                    <a:pt x="978718" y="781566"/>
                    <a:pt x="983412" y="781566"/>
                    <a:pt x="985760" y="781566"/>
                  </a:cubicBezTo>
                  <a:cubicBezTo>
                    <a:pt x="992801" y="781566"/>
                    <a:pt x="997495" y="781566"/>
                    <a:pt x="1004536" y="783914"/>
                  </a:cubicBezTo>
                  <a:cubicBezTo>
                    <a:pt x="1006883" y="783914"/>
                    <a:pt x="1011577" y="783914"/>
                    <a:pt x="1013924" y="783914"/>
                  </a:cubicBezTo>
                  <a:cubicBezTo>
                    <a:pt x="1020965" y="783914"/>
                    <a:pt x="1025659" y="783914"/>
                    <a:pt x="1032700" y="786261"/>
                  </a:cubicBezTo>
                  <a:cubicBezTo>
                    <a:pt x="1035047" y="786261"/>
                    <a:pt x="1039742" y="786261"/>
                    <a:pt x="1042089" y="788608"/>
                  </a:cubicBezTo>
                  <a:cubicBezTo>
                    <a:pt x="1049130" y="788608"/>
                    <a:pt x="1053824" y="790955"/>
                    <a:pt x="1060865" y="790955"/>
                  </a:cubicBezTo>
                  <a:cubicBezTo>
                    <a:pt x="1063212" y="790955"/>
                    <a:pt x="1067906" y="793302"/>
                    <a:pt x="1070253" y="793302"/>
                  </a:cubicBezTo>
                  <a:cubicBezTo>
                    <a:pt x="1074947" y="793302"/>
                    <a:pt x="1081988" y="795649"/>
                    <a:pt x="1086683" y="795649"/>
                  </a:cubicBezTo>
                  <a:cubicBezTo>
                    <a:pt x="1091377" y="795649"/>
                    <a:pt x="1093724" y="797996"/>
                    <a:pt x="1098418" y="797996"/>
                  </a:cubicBezTo>
                  <a:cubicBezTo>
                    <a:pt x="1100765" y="797996"/>
                    <a:pt x="1100765" y="797996"/>
                    <a:pt x="1103112" y="797996"/>
                  </a:cubicBezTo>
                  <a:cubicBezTo>
                    <a:pt x="1103112" y="797996"/>
                    <a:pt x="1100765" y="800343"/>
                    <a:pt x="1100765" y="800343"/>
                  </a:cubicBezTo>
                  <a:cubicBezTo>
                    <a:pt x="1086683" y="823813"/>
                    <a:pt x="1074947" y="844937"/>
                    <a:pt x="1060865" y="868407"/>
                  </a:cubicBezTo>
                  <a:cubicBezTo>
                    <a:pt x="1056171" y="877795"/>
                    <a:pt x="1051477" y="884836"/>
                    <a:pt x="1046783" y="894225"/>
                  </a:cubicBezTo>
                  <a:cubicBezTo>
                    <a:pt x="1039742" y="905960"/>
                    <a:pt x="1035047" y="915348"/>
                    <a:pt x="1028006" y="927083"/>
                  </a:cubicBezTo>
                  <a:cubicBezTo>
                    <a:pt x="997495" y="952901"/>
                    <a:pt x="964636" y="978718"/>
                    <a:pt x="934124" y="1004536"/>
                  </a:cubicBezTo>
                  <a:cubicBezTo>
                    <a:pt x="934124" y="1004536"/>
                    <a:pt x="931777" y="1006883"/>
                    <a:pt x="931777" y="1006883"/>
                  </a:cubicBezTo>
                  <a:cubicBezTo>
                    <a:pt x="913001" y="1023312"/>
                    <a:pt x="896572" y="1037394"/>
                    <a:pt x="880142" y="1053824"/>
                  </a:cubicBezTo>
                  <a:cubicBezTo>
                    <a:pt x="875448" y="1056171"/>
                    <a:pt x="873101" y="1060865"/>
                    <a:pt x="868407" y="1063212"/>
                  </a:cubicBezTo>
                  <a:cubicBezTo>
                    <a:pt x="863713" y="1067906"/>
                    <a:pt x="856672" y="1072600"/>
                    <a:pt x="851978" y="1077294"/>
                  </a:cubicBezTo>
                  <a:cubicBezTo>
                    <a:pt x="851978" y="1077294"/>
                    <a:pt x="851978" y="1074947"/>
                    <a:pt x="851978" y="1074947"/>
                  </a:cubicBezTo>
                  <a:cubicBezTo>
                    <a:pt x="851978" y="1065559"/>
                    <a:pt x="851978" y="1056171"/>
                    <a:pt x="851978" y="1046783"/>
                  </a:cubicBezTo>
                  <a:cubicBezTo>
                    <a:pt x="851978" y="1032700"/>
                    <a:pt x="851978" y="1016271"/>
                    <a:pt x="851978" y="1002189"/>
                  </a:cubicBezTo>
                  <a:cubicBezTo>
                    <a:pt x="851978" y="999842"/>
                    <a:pt x="851978" y="999842"/>
                    <a:pt x="851978" y="997495"/>
                  </a:cubicBezTo>
                  <a:cubicBezTo>
                    <a:pt x="851978" y="957595"/>
                    <a:pt x="851978" y="917695"/>
                    <a:pt x="851978" y="880142"/>
                  </a:cubicBezTo>
                  <a:cubicBezTo>
                    <a:pt x="863713" y="880142"/>
                    <a:pt x="870754" y="870754"/>
                    <a:pt x="870754" y="859019"/>
                  </a:cubicBezTo>
                  <a:cubicBezTo>
                    <a:pt x="870754" y="854325"/>
                    <a:pt x="868407" y="849631"/>
                    <a:pt x="866060" y="847284"/>
                  </a:cubicBezTo>
                  <a:cubicBezTo>
                    <a:pt x="877795" y="835549"/>
                    <a:pt x="889531" y="826160"/>
                    <a:pt x="901266" y="814425"/>
                  </a:cubicBezTo>
                  <a:cubicBezTo>
                    <a:pt x="903613" y="816772"/>
                    <a:pt x="908307" y="814425"/>
                    <a:pt x="910654" y="812078"/>
                  </a:cubicBezTo>
                  <a:close/>
                  <a:moveTo>
                    <a:pt x="1157094" y="713502"/>
                  </a:moveTo>
                  <a:cubicBezTo>
                    <a:pt x="1173523" y="687685"/>
                    <a:pt x="1189953" y="664214"/>
                    <a:pt x="1206382" y="638397"/>
                  </a:cubicBezTo>
                  <a:cubicBezTo>
                    <a:pt x="1208729" y="633703"/>
                    <a:pt x="1213423" y="629008"/>
                    <a:pt x="1215770" y="624314"/>
                  </a:cubicBezTo>
                  <a:cubicBezTo>
                    <a:pt x="1232199" y="600844"/>
                    <a:pt x="1248629" y="577373"/>
                    <a:pt x="1265058" y="553903"/>
                  </a:cubicBezTo>
                  <a:cubicBezTo>
                    <a:pt x="1267405" y="556250"/>
                    <a:pt x="1272099" y="556250"/>
                    <a:pt x="1276793" y="556250"/>
                  </a:cubicBezTo>
                  <a:cubicBezTo>
                    <a:pt x="1288529" y="556250"/>
                    <a:pt x="1297917" y="546862"/>
                    <a:pt x="1297917" y="535127"/>
                  </a:cubicBezTo>
                  <a:cubicBezTo>
                    <a:pt x="1297917" y="532780"/>
                    <a:pt x="1297917" y="530433"/>
                    <a:pt x="1295570" y="528085"/>
                  </a:cubicBezTo>
                  <a:cubicBezTo>
                    <a:pt x="1344858" y="509309"/>
                    <a:pt x="1396493" y="492880"/>
                    <a:pt x="1448128" y="476450"/>
                  </a:cubicBezTo>
                  <a:cubicBezTo>
                    <a:pt x="1448128" y="476450"/>
                    <a:pt x="1448128" y="476450"/>
                    <a:pt x="1448128" y="476450"/>
                  </a:cubicBezTo>
                  <a:cubicBezTo>
                    <a:pt x="1441087" y="483492"/>
                    <a:pt x="1436392" y="490533"/>
                    <a:pt x="1429351" y="495227"/>
                  </a:cubicBezTo>
                  <a:cubicBezTo>
                    <a:pt x="1424657" y="499921"/>
                    <a:pt x="1419963" y="504615"/>
                    <a:pt x="1417616" y="509309"/>
                  </a:cubicBezTo>
                  <a:cubicBezTo>
                    <a:pt x="1410575" y="516350"/>
                    <a:pt x="1405881" y="523391"/>
                    <a:pt x="1398840" y="530433"/>
                  </a:cubicBezTo>
                  <a:cubicBezTo>
                    <a:pt x="1394146" y="535127"/>
                    <a:pt x="1389452" y="539821"/>
                    <a:pt x="1387104" y="544515"/>
                  </a:cubicBezTo>
                  <a:cubicBezTo>
                    <a:pt x="1380063" y="551556"/>
                    <a:pt x="1375369" y="558597"/>
                    <a:pt x="1368328" y="565638"/>
                  </a:cubicBezTo>
                  <a:cubicBezTo>
                    <a:pt x="1363634" y="570332"/>
                    <a:pt x="1361287" y="575026"/>
                    <a:pt x="1356593" y="579720"/>
                  </a:cubicBezTo>
                  <a:cubicBezTo>
                    <a:pt x="1349552" y="586762"/>
                    <a:pt x="1344858" y="593803"/>
                    <a:pt x="1337816" y="600844"/>
                  </a:cubicBezTo>
                  <a:cubicBezTo>
                    <a:pt x="1333122" y="605538"/>
                    <a:pt x="1328428" y="610232"/>
                    <a:pt x="1326081" y="614926"/>
                  </a:cubicBezTo>
                  <a:cubicBezTo>
                    <a:pt x="1319040" y="621967"/>
                    <a:pt x="1314346" y="629008"/>
                    <a:pt x="1309652" y="636050"/>
                  </a:cubicBezTo>
                  <a:cubicBezTo>
                    <a:pt x="1304958" y="640744"/>
                    <a:pt x="1300264" y="647785"/>
                    <a:pt x="1295570" y="652479"/>
                  </a:cubicBezTo>
                  <a:cubicBezTo>
                    <a:pt x="1290876" y="659520"/>
                    <a:pt x="1286181" y="664214"/>
                    <a:pt x="1281487" y="671255"/>
                  </a:cubicBezTo>
                  <a:cubicBezTo>
                    <a:pt x="1276793" y="678296"/>
                    <a:pt x="1269752" y="685338"/>
                    <a:pt x="1265058" y="690032"/>
                  </a:cubicBezTo>
                  <a:cubicBezTo>
                    <a:pt x="1262711" y="694726"/>
                    <a:pt x="1258017" y="697073"/>
                    <a:pt x="1255670" y="701767"/>
                  </a:cubicBezTo>
                  <a:cubicBezTo>
                    <a:pt x="1232199" y="732279"/>
                    <a:pt x="1206382" y="765137"/>
                    <a:pt x="1182911" y="797996"/>
                  </a:cubicBezTo>
                  <a:cubicBezTo>
                    <a:pt x="1180564" y="795649"/>
                    <a:pt x="1175870" y="793302"/>
                    <a:pt x="1171176" y="793302"/>
                  </a:cubicBezTo>
                  <a:cubicBezTo>
                    <a:pt x="1161788" y="793302"/>
                    <a:pt x="1154747" y="797996"/>
                    <a:pt x="1152400" y="807384"/>
                  </a:cubicBezTo>
                  <a:cubicBezTo>
                    <a:pt x="1150053" y="807384"/>
                    <a:pt x="1145359" y="805037"/>
                    <a:pt x="1143012" y="805037"/>
                  </a:cubicBezTo>
                  <a:cubicBezTo>
                    <a:pt x="1140665" y="805037"/>
                    <a:pt x="1135971" y="802690"/>
                    <a:pt x="1133623" y="802690"/>
                  </a:cubicBezTo>
                  <a:cubicBezTo>
                    <a:pt x="1128929" y="800343"/>
                    <a:pt x="1121888" y="800343"/>
                    <a:pt x="1117194" y="797996"/>
                  </a:cubicBezTo>
                  <a:cubicBezTo>
                    <a:pt x="1114847" y="797996"/>
                    <a:pt x="1110153" y="795649"/>
                    <a:pt x="1107806" y="795649"/>
                  </a:cubicBezTo>
                  <a:cubicBezTo>
                    <a:pt x="1119541" y="776872"/>
                    <a:pt x="1131276" y="758096"/>
                    <a:pt x="1140665" y="741667"/>
                  </a:cubicBezTo>
                  <a:cubicBezTo>
                    <a:pt x="1143012" y="734626"/>
                    <a:pt x="1150053" y="722890"/>
                    <a:pt x="1157094" y="713502"/>
                  </a:cubicBezTo>
                  <a:close/>
                  <a:moveTo>
                    <a:pt x="1633544" y="323892"/>
                  </a:moveTo>
                  <a:cubicBezTo>
                    <a:pt x="1640586" y="314504"/>
                    <a:pt x="1649974" y="305116"/>
                    <a:pt x="1657015" y="295728"/>
                  </a:cubicBezTo>
                  <a:cubicBezTo>
                    <a:pt x="1657015" y="295728"/>
                    <a:pt x="1657015" y="295728"/>
                    <a:pt x="1657015" y="295728"/>
                  </a:cubicBezTo>
                  <a:cubicBezTo>
                    <a:pt x="1659362" y="298075"/>
                    <a:pt x="1664056" y="300422"/>
                    <a:pt x="1668750" y="300422"/>
                  </a:cubicBezTo>
                  <a:cubicBezTo>
                    <a:pt x="1678138" y="300422"/>
                    <a:pt x="1685179" y="295728"/>
                    <a:pt x="1687526" y="286340"/>
                  </a:cubicBezTo>
                  <a:cubicBezTo>
                    <a:pt x="1692220" y="288687"/>
                    <a:pt x="1696915" y="288687"/>
                    <a:pt x="1699262" y="291034"/>
                  </a:cubicBezTo>
                  <a:cubicBezTo>
                    <a:pt x="1701609" y="291034"/>
                    <a:pt x="1703956" y="293381"/>
                    <a:pt x="1703956" y="293381"/>
                  </a:cubicBezTo>
                  <a:cubicBezTo>
                    <a:pt x="1713344" y="295728"/>
                    <a:pt x="1720385" y="300422"/>
                    <a:pt x="1729773" y="302769"/>
                  </a:cubicBezTo>
                  <a:cubicBezTo>
                    <a:pt x="1732120" y="302769"/>
                    <a:pt x="1734467" y="305116"/>
                    <a:pt x="1736814" y="305116"/>
                  </a:cubicBezTo>
                  <a:cubicBezTo>
                    <a:pt x="1743856" y="307463"/>
                    <a:pt x="1753244" y="312157"/>
                    <a:pt x="1760285" y="314504"/>
                  </a:cubicBezTo>
                  <a:cubicBezTo>
                    <a:pt x="1762632" y="316851"/>
                    <a:pt x="1767326" y="316851"/>
                    <a:pt x="1769673" y="319198"/>
                  </a:cubicBezTo>
                  <a:cubicBezTo>
                    <a:pt x="1776714" y="321545"/>
                    <a:pt x="1783755" y="326239"/>
                    <a:pt x="1790797" y="328586"/>
                  </a:cubicBezTo>
                  <a:cubicBezTo>
                    <a:pt x="1802532" y="333281"/>
                    <a:pt x="1811920" y="340322"/>
                    <a:pt x="1823655" y="345016"/>
                  </a:cubicBezTo>
                  <a:cubicBezTo>
                    <a:pt x="1823655" y="345016"/>
                    <a:pt x="1823655" y="345016"/>
                    <a:pt x="1826002" y="345016"/>
                  </a:cubicBezTo>
                  <a:cubicBezTo>
                    <a:pt x="1835390" y="349710"/>
                    <a:pt x="1847125" y="356751"/>
                    <a:pt x="1856514" y="363792"/>
                  </a:cubicBezTo>
                  <a:cubicBezTo>
                    <a:pt x="1858861" y="366139"/>
                    <a:pt x="1861208" y="366139"/>
                    <a:pt x="1863555" y="368486"/>
                  </a:cubicBezTo>
                  <a:cubicBezTo>
                    <a:pt x="1872943" y="373180"/>
                    <a:pt x="1879984" y="377874"/>
                    <a:pt x="1889372" y="384916"/>
                  </a:cubicBezTo>
                  <a:cubicBezTo>
                    <a:pt x="1891719" y="387263"/>
                    <a:pt x="1894066" y="389610"/>
                    <a:pt x="1898761" y="391957"/>
                  </a:cubicBezTo>
                  <a:cubicBezTo>
                    <a:pt x="1901108" y="391957"/>
                    <a:pt x="1901108" y="394304"/>
                    <a:pt x="1903455" y="394304"/>
                  </a:cubicBezTo>
                  <a:cubicBezTo>
                    <a:pt x="1901108" y="394304"/>
                    <a:pt x="1898761" y="394304"/>
                    <a:pt x="1896414" y="394304"/>
                  </a:cubicBezTo>
                  <a:cubicBezTo>
                    <a:pt x="1887025" y="394304"/>
                    <a:pt x="1875290" y="396651"/>
                    <a:pt x="1865902" y="396651"/>
                  </a:cubicBezTo>
                  <a:cubicBezTo>
                    <a:pt x="1858861" y="396651"/>
                    <a:pt x="1849473" y="398998"/>
                    <a:pt x="1842431" y="398998"/>
                  </a:cubicBezTo>
                  <a:cubicBezTo>
                    <a:pt x="1833043" y="398998"/>
                    <a:pt x="1823655" y="401345"/>
                    <a:pt x="1814267" y="401345"/>
                  </a:cubicBezTo>
                  <a:cubicBezTo>
                    <a:pt x="1807226" y="401345"/>
                    <a:pt x="1797838" y="403692"/>
                    <a:pt x="1790797" y="403692"/>
                  </a:cubicBezTo>
                  <a:cubicBezTo>
                    <a:pt x="1781408" y="403692"/>
                    <a:pt x="1772020" y="406039"/>
                    <a:pt x="1762632" y="406039"/>
                  </a:cubicBezTo>
                  <a:cubicBezTo>
                    <a:pt x="1755591" y="406039"/>
                    <a:pt x="1746203" y="408386"/>
                    <a:pt x="1739161" y="408386"/>
                  </a:cubicBezTo>
                  <a:cubicBezTo>
                    <a:pt x="1729773" y="410733"/>
                    <a:pt x="1720385" y="410733"/>
                    <a:pt x="1710997" y="413080"/>
                  </a:cubicBezTo>
                  <a:cubicBezTo>
                    <a:pt x="1703956" y="415427"/>
                    <a:pt x="1694567" y="415427"/>
                    <a:pt x="1687526" y="417774"/>
                  </a:cubicBezTo>
                  <a:cubicBezTo>
                    <a:pt x="1678138" y="420121"/>
                    <a:pt x="1668750" y="420121"/>
                    <a:pt x="1659362" y="422468"/>
                  </a:cubicBezTo>
                  <a:cubicBezTo>
                    <a:pt x="1652321" y="424815"/>
                    <a:pt x="1642933" y="424815"/>
                    <a:pt x="1635891" y="427162"/>
                  </a:cubicBezTo>
                  <a:cubicBezTo>
                    <a:pt x="1626503" y="429510"/>
                    <a:pt x="1617115" y="429510"/>
                    <a:pt x="1610074" y="431857"/>
                  </a:cubicBezTo>
                  <a:cubicBezTo>
                    <a:pt x="1603033" y="434204"/>
                    <a:pt x="1593645" y="434204"/>
                    <a:pt x="1586603" y="436551"/>
                  </a:cubicBezTo>
                  <a:cubicBezTo>
                    <a:pt x="1577215" y="438898"/>
                    <a:pt x="1570174" y="441245"/>
                    <a:pt x="1560786" y="441245"/>
                  </a:cubicBezTo>
                  <a:cubicBezTo>
                    <a:pt x="1553745" y="443592"/>
                    <a:pt x="1546704" y="443592"/>
                    <a:pt x="1539662" y="445939"/>
                  </a:cubicBezTo>
                  <a:cubicBezTo>
                    <a:pt x="1567827" y="403692"/>
                    <a:pt x="1593645" y="363792"/>
                    <a:pt x="1621809" y="326239"/>
                  </a:cubicBezTo>
                  <a:cubicBezTo>
                    <a:pt x="1631197" y="330934"/>
                    <a:pt x="1631197" y="326239"/>
                    <a:pt x="1633544" y="323892"/>
                  </a:cubicBezTo>
                  <a:close/>
                  <a:moveTo>
                    <a:pt x="1924578" y="396651"/>
                  </a:moveTo>
                  <a:cubicBezTo>
                    <a:pt x="1955090" y="394304"/>
                    <a:pt x="1985601" y="394304"/>
                    <a:pt x="2016113" y="391957"/>
                  </a:cubicBezTo>
                  <a:cubicBezTo>
                    <a:pt x="2039583" y="391957"/>
                    <a:pt x="2063054" y="391957"/>
                    <a:pt x="2086524" y="391957"/>
                  </a:cubicBezTo>
                  <a:cubicBezTo>
                    <a:pt x="2117036" y="391957"/>
                    <a:pt x="2149895" y="391957"/>
                    <a:pt x="2180406" y="394304"/>
                  </a:cubicBezTo>
                  <a:cubicBezTo>
                    <a:pt x="2192141" y="394304"/>
                    <a:pt x="2201530" y="396651"/>
                    <a:pt x="2213265" y="396651"/>
                  </a:cubicBezTo>
                  <a:cubicBezTo>
                    <a:pt x="2234388" y="396651"/>
                    <a:pt x="2255512" y="398998"/>
                    <a:pt x="2274288" y="398998"/>
                  </a:cubicBezTo>
                  <a:cubicBezTo>
                    <a:pt x="2283676" y="398998"/>
                    <a:pt x="2295412" y="401345"/>
                    <a:pt x="2304800" y="401345"/>
                  </a:cubicBezTo>
                  <a:cubicBezTo>
                    <a:pt x="2304800" y="403692"/>
                    <a:pt x="2304800" y="403692"/>
                    <a:pt x="2302453" y="406039"/>
                  </a:cubicBezTo>
                  <a:cubicBezTo>
                    <a:pt x="2297759" y="415427"/>
                    <a:pt x="2295412" y="424815"/>
                    <a:pt x="2290717" y="434204"/>
                  </a:cubicBezTo>
                  <a:cubicBezTo>
                    <a:pt x="2286023" y="443592"/>
                    <a:pt x="2283676" y="455327"/>
                    <a:pt x="2278982" y="464715"/>
                  </a:cubicBezTo>
                  <a:cubicBezTo>
                    <a:pt x="2269594" y="467062"/>
                    <a:pt x="2257859" y="469409"/>
                    <a:pt x="2248471" y="474103"/>
                  </a:cubicBezTo>
                  <a:cubicBezTo>
                    <a:pt x="2229694" y="478797"/>
                    <a:pt x="2210918" y="485839"/>
                    <a:pt x="2192141" y="492880"/>
                  </a:cubicBezTo>
                  <a:cubicBezTo>
                    <a:pt x="2175712" y="497574"/>
                    <a:pt x="2159283" y="502268"/>
                    <a:pt x="2142854" y="509309"/>
                  </a:cubicBezTo>
                  <a:cubicBezTo>
                    <a:pt x="2124077" y="516350"/>
                    <a:pt x="2105301" y="523391"/>
                    <a:pt x="2086524" y="528085"/>
                  </a:cubicBezTo>
                  <a:cubicBezTo>
                    <a:pt x="2084177" y="528085"/>
                    <a:pt x="2084177" y="528085"/>
                    <a:pt x="2081830" y="530433"/>
                  </a:cubicBezTo>
                  <a:cubicBezTo>
                    <a:pt x="2065401" y="516350"/>
                    <a:pt x="2051319" y="502268"/>
                    <a:pt x="2034889" y="490533"/>
                  </a:cubicBezTo>
                  <a:cubicBezTo>
                    <a:pt x="2034889" y="490533"/>
                    <a:pt x="2032542" y="488186"/>
                    <a:pt x="2032542" y="488186"/>
                  </a:cubicBezTo>
                  <a:cubicBezTo>
                    <a:pt x="2023154" y="478797"/>
                    <a:pt x="2011419" y="471756"/>
                    <a:pt x="2002031" y="462368"/>
                  </a:cubicBezTo>
                  <a:cubicBezTo>
                    <a:pt x="1999684" y="460021"/>
                    <a:pt x="1997336" y="460021"/>
                    <a:pt x="1994989" y="457674"/>
                  </a:cubicBezTo>
                  <a:cubicBezTo>
                    <a:pt x="1985601" y="450633"/>
                    <a:pt x="1976213" y="443592"/>
                    <a:pt x="1966825" y="436551"/>
                  </a:cubicBezTo>
                  <a:cubicBezTo>
                    <a:pt x="1964478" y="434204"/>
                    <a:pt x="1962131" y="431857"/>
                    <a:pt x="1959784" y="429510"/>
                  </a:cubicBezTo>
                  <a:cubicBezTo>
                    <a:pt x="1950396" y="422468"/>
                    <a:pt x="1943355" y="417774"/>
                    <a:pt x="1933966" y="410733"/>
                  </a:cubicBezTo>
                  <a:cubicBezTo>
                    <a:pt x="1931619" y="408386"/>
                    <a:pt x="1926925" y="406039"/>
                    <a:pt x="1924578" y="403692"/>
                  </a:cubicBezTo>
                  <a:cubicBezTo>
                    <a:pt x="1922231" y="401345"/>
                    <a:pt x="1919884" y="401345"/>
                    <a:pt x="1917537" y="398998"/>
                  </a:cubicBezTo>
                  <a:cubicBezTo>
                    <a:pt x="1919884" y="398998"/>
                    <a:pt x="1922231" y="398998"/>
                    <a:pt x="1924578" y="398998"/>
                  </a:cubicBezTo>
                  <a:cubicBezTo>
                    <a:pt x="1924578" y="396651"/>
                    <a:pt x="1924578" y="396651"/>
                    <a:pt x="1924578" y="396651"/>
                  </a:cubicBezTo>
                  <a:close/>
                  <a:moveTo>
                    <a:pt x="2314188" y="384916"/>
                  </a:moveTo>
                  <a:cubicBezTo>
                    <a:pt x="2330617" y="345016"/>
                    <a:pt x="2349394" y="307463"/>
                    <a:pt x="2365823" y="274604"/>
                  </a:cubicBezTo>
                  <a:cubicBezTo>
                    <a:pt x="2368170" y="274604"/>
                    <a:pt x="2370517" y="274604"/>
                    <a:pt x="2370517" y="276951"/>
                  </a:cubicBezTo>
                  <a:cubicBezTo>
                    <a:pt x="2372864" y="281646"/>
                    <a:pt x="2375211" y="283993"/>
                    <a:pt x="2379905" y="288687"/>
                  </a:cubicBezTo>
                  <a:cubicBezTo>
                    <a:pt x="2382252" y="293381"/>
                    <a:pt x="2386946" y="298075"/>
                    <a:pt x="2389293" y="302769"/>
                  </a:cubicBezTo>
                  <a:cubicBezTo>
                    <a:pt x="2393987" y="307463"/>
                    <a:pt x="2396334" y="314504"/>
                    <a:pt x="2401029" y="319198"/>
                  </a:cubicBezTo>
                  <a:cubicBezTo>
                    <a:pt x="2403376" y="323892"/>
                    <a:pt x="2405723" y="326239"/>
                    <a:pt x="2408070" y="330934"/>
                  </a:cubicBezTo>
                  <a:cubicBezTo>
                    <a:pt x="2412764" y="337975"/>
                    <a:pt x="2417458" y="345016"/>
                    <a:pt x="2422152" y="349710"/>
                  </a:cubicBezTo>
                  <a:cubicBezTo>
                    <a:pt x="2424499" y="354404"/>
                    <a:pt x="2426846" y="356751"/>
                    <a:pt x="2429193" y="361445"/>
                  </a:cubicBezTo>
                  <a:cubicBezTo>
                    <a:pt x="2433887" y="368486"/>
                    <a:pt x="2438581" y="375527"/>
                    <a:pt x="2443275" y="384916"/>
                  </a:cubicBezTo>
                  <a:cubicBezTo>
                    <a:pt x="2445622" y="387263"/>
                    <a:pt x="2447970" y="391957"/>
                    <a:pt x="2450317" y="394304"/>
                  </a:cubicBezTo>
                  <a:cubicBezTo>
                    <a:pt x="2452664" y="396651"/>
                    <a:pt x="2452664" y="398998"/>
                    <a:pt x="2455011" y="403692"/>
                  </a:cubicBezTo>
                  <a:cubicBezTo>
                    <a:pt x="2450317" y="406039"/>
                    <a:pt x="2447970" y="410733"/>
                    <a:pt x="2445622" y="417774"/>
                  </a:cubicBezTo>
                  <a:cubicBezTo>
                    <a:pt x="2440928" y="417774"/>
                    <a:pt x="2433887" y="415427"/>
                    <a:pt x="2429193" y="415427"/>
                  </a:cubicBezTo>
                  <a:cubicBezTo>
                    <a:pt x="2410417" y="413080"/>
                    <a:pt x="2389293" y="410733"/>
                    <a:pt x="2370517" y="408386"/>
                  </a:cubicBezTo>
                  <a:cubicBezTo>
                    <a:pt x="2356435" y="406039"/>
                    <a:pt x="2340005" y="406039"/>
                    <a:pt x="2325923" y="403692"/>
                  </a:cubicBezTo>
                  <a:cubicBezTo>
                    <a:pt x="2318882" y="403692"/>
                    <a:pt x="2314188" y="403692"/>
                    <a:pt x="2307147" y="401345"/>
                  </a:cubicBezTo>
                  <a:cubicBezTo>
                    <a:pt x="2307147" y="401345"/>
                    <a:pt x="2307147" y="401345"/>
                    <a:pt x="2307147" y="401345"/>
                  </a:cubicBezTo>
                  <a:cubicBezTo>
                    <a:pt x="2309494" y="394304"/>
                    <a:pt x="2311841" y="389610"/>
                    <a:pt x="2314188" y="384916"/>
                  </a:cubicBezTo>
                  <a:close/>
                  <a:moveTo>
                    <a:pt x="2579404" y="241746"/>
                  </a:moveTo>
                  <a:cubicBezTo>
                    <a:pt x="2581751" y="241746"/>
                    <a:pt x="2581751" y="241746"/>
                    <a:pt x="2579404" y="241746"/>
                  </a:cubicBezTo>
                  <a:cubicBezTo>
                    <a:pt x="2605222" y="241746"/>
                    <a:pt x="2626345" y="241746"/>
                    <a:pt x="2649816" y="241746"/>
                  </a:cubicBezTo>
                  <a:cubicBezTo>
                    <a:pt x="2659204" y="241746"/>
                    <a:pt x="2668592" y="241746"/>
                    <a:pt x="2677980" y="241746"/>
                  </a:cubicBezTo>
                  <a:cubicBezTo>
                    <a:pt x="2677980" y="244093"/>
                    <a:pt x="2677980" y="246440"/>
                    <a:pt x="2680327" y="251134"/>
                  </a:cubicBezTo>
                  <a:cubicBezTo>
                    <a:pt x="2675633" y="253481"/>
                    <a:pt x="2670939" y="255828"/>
                    <a:pt x="2666245" y="258175"/>
                  </a:cubicBezTo>
                  <a:cubicBezTo>
                    <a:pt x="2661551" y="260522"/>
                    <a:pt x="2656857" y="262869"/>
                    <a:pt x="2654510" y="265216"/>
                  </a:cubicBezTo>
                  <a:cubicBezTo>
                    <a:pt x="2649816" y="267563"/>
                    <a:pt x="2642774" y="272257"/>
                    <a:pt x="2638080" y="274604"/>
                  </a:cubicBezTo>
                  <a:cubicBezTo>
                    <a:pt x="2633386" y="276951"/>
                    <a:pt x="2628692" y="279299"/>
                    <a:pt x="2626345" y="281646"/>
                  </a:cubicBezTo>
                  <a:cubicBezTo>
                    <a:pt x="2619304" y="286340"/>
                    <a:pt x="2614610" y="288687"/>
                    <a:pt x="2607569" y="293381"/>
                  </a:cubicBezTo>
                  <a:cubicBezTo>
                    <a:pt x="2602875" y="295728"/>
                    <a:pt x="2600528" y="298075"/>
                    <a:pt x="2595833" y="300422"/>
                  </a:cubicBezTo>
                  <a:cubicBezTo>
                    <a:pt x="2588792" y="305116"/>
                    <a:pt x="2584098" y="307463"/>
                    <a:pt x="2577057" y="312157"/>
                  </a:cubicBezTo>
                  <a:cubicBezTo>
                    <a:pt x="2572363" y="314504"/>
                    <a:pt x="2570016" y="316851"/>
                    <a:pt x="2565322" y="321545"/>
                  </a:cubicBezTo>
                  <a:cubicBezTo>
                    <a:pt x="2558281" y="326239"/>
                    <a:pt x="2553587" y="330934"/>
                    <a:pt x="2546545" y="335628"/>
                  </a:cubicBezTo>
                  <a:cubicBezTo>
                    <a:pt x="2541851" y="337975"/>
                    <a:pt x="2539504" y="340322"/>
                    <a:pt x="2534810" y="345016"/>
                  </a:cubicBezTo>
                  <a:cubicBezTo>
                    <a:pt x="2527769" y="349710"/>
                    <a:pt x="2523075" y="354404"/>
                    <a:pt x="2516034" y="359098"/>
                  </a:cubicBezTo>
                  <a:cubicBezTo>
                    <a:pt x="2513687" y="361445"/>
                    <a:pt x="2511340" y="363792"/>
                    <a:pt x="2506646" y="366139"/>
                  </a:cubicBezTo>
                  <a:cubicBezTo>
                    <a:pt x="2499605" y="370833"/>
                    <a:pt x="2492563" y="377874"/>
                    <a:pt x="2485522" y="382569"/>
                  </a:cubicBezTo>
                  <a:cubicBezTo>
                    <a:pt x="2485522" y="382569"/>
                    <a:pt x="2485522" y="382569"/>
                    <a:pt x="2483175" y="384916"/>
                  </a:cubicBezTo>
                  <a:cubicBezTo>
                    <a:pt x="2478481" y="389610"/>
                    <a:pt x="2471440" y="394304"/>
                    <a:pt x="2466746" y="398998"/>
                  </a:cubicBezTo>
                  <a:cubicBezTo>
                    <a:pt x="2466746" y="398998"/>
                    <a:pt x="2464399" y="398998"/>
                    <a:pt x="2464399" y="398998"/>
                  </a:cubicBezTo>
                  <a:cubicBezTo>
                    <a:pt x="2464399" y="398998"/>
                    <a:pt x="2462052" y="398998"/>
                    <a:pt x="2462052" y="398998"/>
                  </a:cubicBezTo>
                  <a:cubicBezTo>
                    <a:pt x="2455011" y="352057"/>
                    <a:pt x="2445622" y="307463"/>
                    <a:pt x="2438581" y="265216"/>
                  </a:cubicBezTo>
                  <a:cubicBezTo>
                    <a:pt x="2438581" y="265216"/>
                    <a:pt x="2438581" y="265216"/>
                    <a:pt x="2438581" y="262869"/>
                  </a:cubicBezTo>
                  <a:cubicBezTo>
                    <a:pt x="2438581" y="258175"/>
                    <a:pt x="2436234" y="253481"/>
                    <a:pt x="2436234" y="248787"/>
                  </a:cubicBezTo>
                  <a:cubicBezTo>
                    <a:pt x="2438581" y="248787"/>
                    <a:pt x="2440928" y="248787"/>
                    <a:pt x="2443275" y="248787"/>
                  </a:cubicBezTo>
                  <a:cubicBezTo>
                    <a:pt x="2490216" y="246440"/>
                    <a:pt x="2534810" y="244093"/>
                    <a:pt x="2579404" y="241746"/>
                  </a:cubicBezTo>
                  <a:close/>
                  <a:moveTo>
                    <a:pt x="2530116" y="408386"/>
                  </a:moveTo>
                  <a:cubicBezTo>
                    <a:pt x="2544198" y="406039"/>
                    <a:pt x="2555934" y="403692"/>
                    <a:pt x="2570016" y="401345"/>
                  </a:cubicBezTo>
                  <a:cubicBezTo>
                    <a:pt x="2577057" y="401345"/>
                    <a:pt x="2584098" y="398998"/>
                    <a:pt x="2591139" y="398998"/>
                  </a:cubicBezTo>
                  <a:cubicBezTo>
                    <a:pt x="2605222" y="396651"/>
                    <a:pt x="2616957" y="394304"/>
                    <a:pt x="2631039" y="394304"/>
                  </a:cubicBezTo>
                  <a:cubicBezTo>
                    <a:pt x="2638080" y="394304"/>
                    <a:pt x="2645121" y="391957"/>
                    <a:pt x="2652163" y="391957"/>
                  </a:cubicBezTo>
                  <a:cubicBezTo>
                    <a:pt x="2666245" y="389610"/>
                    <a:pt x="2680327" y="389610"/>
                    <a:pt x="2692062" y="387263"/>
                  </a:cubicBezTo>
                  <a:cubicBezTo>
                    <a:pt x="2699103" y="387263"/>
                    <a:pt x="2706145" y="384916"/>
                    <a:pt x="2710839" y="384916"/>
                  </a:cubicBezTo>
                  <a:cubicBezTo>
                    <a:pt x="2724921" y="382569"/>
                    <a:pt x="2739003" y="382569"/>
                    <a:pt x="2753086" y="380222"/>
                  </a:cubicBezTo>
                  <a:cubicBezTo>
                    <a:pt x="2760127" y="380222"/>
                    <a:pt x="2764821" y="380222"/>
                    <a:pt x="2771862" y="377874"/>
                  </a:cubicBezTo>
                  <a:cubicBezTo>
                    <a:pt x="2785944" y="377874"/>
                    <a:pt x="2800027" y="375527"/>
                    <a:pt x="2814109" y="375527"/>
                  </a:cubicBezTo>
                  <a:cubicBezTo>
                    <a:pt x="2821150" y="375527"/>
                    <a:pt x="2825844" y="375527"/>
                    <a:pt x="2832885" y="375527"/>
                  </a:cubicBezTo>
                  <a:cubicBezTo>
                    <a:pt x="2846967" y="375527"/>
                    <a:pt x="2861050" y="375527"/>
                    <a:pt x="2875132" y="373180"/>
                  </a:cubicBezTo>
                  <a:cubicBezTo>
                    <a:pt x="2879826" y="373180"/>
                    <a:pt x="2886867" y="373180"/>
                    <a:pt x="2891561" y="373180"/>
                  </a:cubicBezTo>
                  <a:cubicBezTo>
                    <a:pt x="2910338" y="373180"/>
                    <a:pt x="2929114" y="373180"/>
                    <a:pt x="2947890" y="373180"/>
                  </a:cubicBezTo>
                  <a:cubicBezTo>
                    <a:pt x="2952585" y="375527"/>
                    <a:pt x="2959626" y="380222"/>
                    <a:pt x="2964320" y="382569"/>
                  </a:cubicBezTo>
                  <a:cubicBezTo>
                    <a:pt x="2961973" y="384916"/>
                    <a:pt x="2961973" y="389610"/>
                    <a:pt x="2961973" y="391957"/>
                  </a:cubicBezTo>
                  <a:cubicBezTo>
                    <a:pt x="2961973" y="391957"/>
                    <a:pt x="2961973" y="394304"/>
                    <a:pt x="2961973" y="394304"/>
                  </a:cubicBezTo>
                  <a:cubicBezTo>
                    <a:pt x="2959626" y="394304"/>
                    <a:pt x="2957279" y="394304"/>
                    <a:pt x="2952585" y="396651"/>
                  </a:cubicBezTo>
                  <a:cubicBezTo>
                    <a:pt x="2945543" y="396651"/>
                    <a:pt x="2940849" y="398998"/>
                    <a:pt x="2933808" y="398998"/>
                  </a:cubicBezTo>
                  <a:cubicBezTo>
                    <a:pt x="2924420" y="401345"/>
                    <a:pt x="2915032" y="401345"/>
                    <a:pt x="2905644" y="403692"/>
                  </a:cubicBezTo>
                  <a:cubicBezTo>
                    <a:pt x="2898602" y="403692"/>
                    <a:pt x="2893908" y="406039"/>
                    <a:pt x="2886867" y="406039"/>
                  </a:cubicBezTo>
                  <a:cubicBezTo>
                    <a:pt x="2877479" y="408386"/>
                    <a:pt x="2868091" y="410733"/>
                    <a:pt x="2856355" y="413080"/>
                  </a:cubicBezTo>
                  <a:cubicBezTo>
                    <a:pt x="2851661" y="413080"/>
                    <a:pt x="2844620" y="415427"/>
                    <a:pt x="2839926" y="415427"/>
                  </a:cubicBezTo>
                  <a:cubicBezTo>
                    <a:pt x="2830538" y="417774"/>
                    <a:pt x="2818803" y="420121"/>
                    <a:pt x="2809415" y="422468"/>
                  </a:cubicBezTo>
                  <a:cubicBezTo>
                    <a:pt x="2804721" y="424815"/>
                    <a:pt x="2797679" y="424815"/>
                    <a:pt x="2792985" y="427162"/>
                  </a:cubicBezTo>
                  <a:cubicBezTo>
                    <a:pt x="2781250" y="429510"/>
                    <a:pt x="2769515" y="431857"/>
                    <a:pt x="2757780" y="436551"/>
                  </a:cubicBezTo>
                  <a:cubicBezTo>
                    <a:pt x="2753086" y="436551"/>
                    <a:pt x="2748391" y="438898"/>
                    <a:pt x="2746044" y="438898"/>
                  </a:cubicBezTo>
                  <a:cubicBezTo>
                    <a:pt x="2731962" y="443592"/>
                    <a:pt x="2717880" y="445939"/>
                    <a:pt x="2703797" y="450633"/>
                  </a:cubicBezTo>
                  <a:cubicBezTo>
                    <a:pt x="2701450" y="450633"/>
                    <a:pt x="2701450" y="450633"/>
                    <a:pt x="2699103" y="452980"/>
                  </a:cubicBezTo>
                  <a:cubicBezTo>
                    <a:pt x="2689715" y="455327"/>
                    <a:pt x="2677980" y="460021"/>
                    <a:pt x="2668592" y="462368"/>
                  </a:cubicBezTo>
                  <a:cubicBezTo>
                    <a:pt x="2663898" y="460021"/>
                    <a:pt x="2656857" y="460021"/>
                    <a:pt x="2652163" y="457674"/>
                  </a:cubicBezTo>
                  <a:cubicBezTo>
                    <a:pt x="2642774" y="455327"/>
                    <a:pt x="2635733" y="452980"/>
                    <a:pt x="2626345" y="450633"/>
                  </a:cubicBezTo>
                  <a:cubicBezTo>
                    <a:pt x="2614610" y="448286"/>
                    <a:pt x="2602875" y="445939"/>
                    <a:pt x="2591139" y="441245"/>
                  </a:cubicBezTo>
                  <a:cubicBezTo>
                    <a:pt x="2581751" y="438898"/>
                    <a:pt x="2574710" y="436551"/>
                    <a:pt x="2565322" y="436551"/>
                  </a:cubicBezTo>
                  <a:cubicBezTo>
                    <a:pt x="2553587" y="434204"/>
                    <a:pt x="2541851" y="431857"/>
                    <a:pt x="2530116" y="429510"/>
                  </a:cubicBezTo>
                  <a:cubicBezTo>
                    <a:pt x="2523075" y="427162"/>
                    <a:pt x="2513687" y="427162"/>
                    <a:pt x="2506646" y="424815"/>
                  </a:cubicBezTo>
                  <a:cubicBezTo>
                    <a:pt x="2499605" y="422468"/>
                    <a:pt x="2494910" y="422468"/>
                    <a:pt x="2487869" y="420121"/>
                  </a:cubicBezTo>
                  <a:cubicBezTo>
                    <a:pt x="2487869" y="420121"/>
                    <a:pt x="2487869" y="417774"/>
                    <a:pt x="2487869" y="417774"/>
                  </a:cubicBezTo>
                  <a:cubicBezTo>
                    <a:pt x="2487869" y="417774"/>
                    <a:pt x="2487869" y="415427"/>
                    <a:pt x="2487869" y="415427"/>
                  </a:cubicBezTo>
                  <a:cubicBezTo>
                    <a:pt x="2494910" y="415427"/>
                    <a:pt x="2499605" y="413080"/>
                    <a:pt x="2506646" y="413080"/>
                  </a:cubicBezTo>
                  <a:cubicBezTo>
                    <a:pt x="2513687" y="410733"/>
                    <a:pt x="2520728" y="410733"/>
                    <a:pt x="2530116" y="408386"/>
                  </a:cubicBezTo>
                  <a:close/>
                  <a:moveTo>
                    <a:pt x="3079325" y="403692"/>
                  </a:moveTo>
                  <a:cubicBezTo>
                    <a:pt x="3095754" y="406039"/>
                    <a:pt x="3112184" y="408386"/>
                    <a:pt x="3128613" y="410733"/>
                  </a:cubicBezTo>
                  <a:cubicBezTo>
                    <a:pt x="3142695" y="413080"/>
                    <a:pt x="3159125" y="415427"/>
                    <a:pt x="3173207" y="417774"/>
                  </a:cubicBezTo>
                  <a:cubicBezTo>
                    <a:pt x="3191983" y="420121"/>
                    <a:pt x="3208412" y="424815"/>
                    <a:pt x="3227189" y="427162"/>
                  </a:cubicBezTo>
                  <a:cubicBezTo>
                    <a:pt x="3241271" y="429510"/>
                    <a:pt x="3255353" y="431857"/>
                    <a:pt x="3267089" y="434204"/>
                  </a:cubicBezTo>
                  <a:cubicBezTo>
                    <a:pt x="3288212" y="438898"/>
                    <a:pt x="3309336" y="443592"/>
                    <a:pt x="3330459" y="448286"/>
                  </a:cubicBezTo>
                  <a:cubicBezTo>
                    <a:pt x="3339847" y="450633"/>
                    <a:pt x="3349235" y="452980"/>
                    <a:pt x="3360970" y="455327"/>
                  </a:cubicBezTo>
                  <a:cubicBezTo>
                    <a:pt x="3382094" y="460021"/>
                    <a:pt x="3405565" y="467062"/>
                    <a:pt x="3426688" y="474103"/>
                  </a:cubicBezTo>
                  <a:cubicBezTo>
                    <a:pt x="3431382" y="544515"/>
                    <a:pt x="3436076" y="624314"/>
                    <a:pt x="3438423" y="718196"/>
                  </a:cubicBezTo>
                  <a:cubicBezTo>
                    <a:pt x="3438423" y="718196"/>
                    <a:pt x="3438423" y="720543"/>
                    <a:pt x="3438423" y="720543"/>
                  </a:cubicBezTo>
                  <a:cubicBezTo>
                    <a:pt x="3438423" y="729931"/>
                    <a:pt x="3438423" y="739320"/>
                    <a:pt x="3438423" y="748708"/>
                  </a:cubicBezTo>
                  <a:cubicBezTo>
                    <a:pt x="3431382" y="748708"/>
                    <a:pt x="3426688" y="753402"/>
                    <a:pt x="3421994" y="758096"/>
                  </a:cubicBezTo>
                  <a:cubicBezTo>
                    <a:pt x="3419647" y="755749"/>
                    <a:pt x="3417300" y="755749"/>
                    <a:pt x="3412605" y="753402"/>
                  </a:cubicBezTo>
                  <a:cubicBezTo>
                    <a:pt x="3400870" y="746361"/>
                    <a:pt x="3389135" y="741667"/>
                    <a:pt x="3377400" y="734626"/>
                  </a:cubicBezTo>
                  <a:cubicBezTo>
                    <a:pt x="3370359" y="729931"/>
                    <a:pt x="3360970" y="725237"/>
                    <a:pt x="3353929" y="722890"/>
                  </a:cubicBezTo>
                  <a:cubicBezTo>
                    <a:pt x="3342194" y="715849"/>
                    <a:pt x="3330459" y="711155"/>
                    <a:pt x="3318724" y="704114"/>
                  </a:cubicBezTo>
                  <a:cubicBezTo>
                    <a:pt x="3311683" y="701767"/>
                    <a:pt x="3306988" y="697073"/>
                    <a:pt x="3299947" y="694726"/>
                  </a:cubicBezTo>
                  <a:cubicBezTo>
                    <a:pt x="3255353" y="673602"/>
                    <a:pt x="3208412" y="652479"/>
                    <a:pt x="3163819" y="631355"/>
                  </a:cubicBezTo>
                  <a:cubicBezTo>
                    <a:pt x="3154430" y="626661"/>
                    <a:pt x="3147389" y="624314"/>
                    <a:pt x="3138001" y="619620"/>
                  </a:cubicBezTo>
                  <a:cubicBezTo>
                    <a:pt x="3126266" y="614926"/>
                    <a:pt x="3116878" y="610232"/>
                    <a:pt x="3105143" y="605538"/>
                  </a:cubicBezTo>
                  <a:cubicBezTo>
                    <a:pt x="3102795" y="603191"/>
                    <a:pt x="3098101" y="603191"/>
                    <a:pt x="3095754" y="600844"/>
                  </a:cubicBezTo>
                  <a:cubicBezTo>
                    <a:pt x="3095754" y="598497"/>
                    <a:pt x="3093407" y="596150"/>
                    <a:pt x="3093407" y="596150"/>
                  </a:cubicBezTo>
                  <a:cubicBezTo>
                    <a:pt x="3091060" y="589109"/>
                    <a:pt x="3086366" y="584415"/>
                    <a:pt x="3084019" y="577373"/>
                  </a:cubicBezTo>
                  <a:cubicBezTo>
                    <a:pt x="3079325" y="565638"/>
                    <a:pt x="3072284" y="553903"/>
                    <a:pt x="3067590" y="542168"/>
                  </a:cubicBezTo>
                  <a:cubicBezTo>
                    <a:pt x="3062896" y="535127"/>
                    <a:pt x="3058202" y="525738"/>
                    <a:pt x="3055854" y="518697"/>
                  </a:cubicBezTo>
                  <a:cubicBezTo>
                    <a:pt x="3051160" y="509309"/>
                    <a:pt x="3046466" y="499921"/>
                    <a:pt x="3041772" y="490533"/>
                  </a:cubicBezTo>
                  <a:cubicBezTo>
                    <a:pt x="3037078" y="481145"/>
                    <a:pt x="3032384" y="471756"/>
                    <a:pt x="3027690" y="462368"/>
                  </a:cubicBezTo>
                  <a:cubicBezTo>
                    <a:pt x="3022996" y="455327"/>
                    <a:pt x="3020649" y="448286"/>
                    <a:pt x="3015955" y="438898"/>
                  </a:cubicBezTo>
                  <a:cubicBezTo>
                    <a:pt x="3011261" y="429510"/>
                    <a:pt x="3004219" y="417774"/>
                    <a:pt x="2999525" y="408386"/>
                  </a:cubicBezTo>
                  <a:cubicBezTo>
                    <a:pt x="2999525" y="408386"/>
                    <a:pt x="2999525" y="406039"/>
                    <a:pt x="2997178" y="406039"/>
                  </a:cubicBezTo>
                  <a:cubicBezTo>
                    <a:pt x="3001872" y="403692"/>
                    <a:pt x="3006567" y="398998"/>
                    <a:pt x="3006567" y="391957"/>
                  </a:cubicBezTo>
                  <a:cubicBezTo>
                    <a:pt x="3015955" y="391957"/>
                    <a:pt x="3025343" y="394304"/>
                    <a:pt x="3034731" y="394304"/>
                  </a:cubicBezTo>
                  <a:cubicBezTo>
                    <a:pt x="3046466" y="398998"/>
                    <a:pt x="3062896" y="401345"/>
                    <a:pt x="3079325" y="403692"/>
                  </a:cubicBezTo>
                  <a:close/>
                  <a:moveTo>
                    <a:pt x="3574552" y="558597"/>
                  </a:moveTo>
                  <a:cubicBezTo>
                    <a:pt x="3576899" y="556250"/>
                    <a:pt x="3576899" y="556250"/>
                    <a:pt x="3579246" y="553903"/>
                  </a:cubicBezTo>
                  <a:cubicBezTo>
                    <a:pt x="3581593" y="551556"/>
                    <a:pt x="3583940" y="546862"/>
                    <a:pt x="3588634" y="544515"/>
                  </a:cubicBezTo>
                  <a:cubicBezTo>
                    <a:pt x="3588634" y="544515"/>
                    <a:pt x="3590981" y="542168"/>
                    <a:pt x="3590981" y="542168"/>
                  </a:cubicBezTo>
                  <a:cubicBezTo>
                    <a:pt x="3593328" y="539821"/>
                    <a:pt x="3595675" y="537474"/>
                    <a:pt x="3595675" y="535127"/>
                  </a:cubicBezTo>
                  <a:cubicBezTo>
                    <a:pt x="3607410" y="539821"/>
                    <a:pt x="3616799" y="542168"/>
                    <a:pt x="3628534" y="546862"/>
                  </a:cubicBezTo>
                  <a:cubicBezTo>
                    <a:pt x="3635575" y="549209"/>
                    <a:pt x="3642616" y="553903"/>
                    <a:pt x="3647310" y="556250"/>
                  </a:cubicBezTo>
                  <a:cubicBezTo>
                    <a:pt x="3663740" y="563291"/>
                    <a:pt x="3677822" y="570332"/>
                    <a:pt x="3694251" y="577373"/>
                  </a:cubicBezTo>
                  <a:cubicBezTo>
                    <a:pt x="3694251" y="579720"/>
                    <a:pt x="3691904" y="582068"/>
                    <a:pt x="3691904" y="584415"/>
                  </a:cubicBezTo>
                  <a:cubicBezTo>
                    <a:pt x="3691904" y="591456"/>
                    <a:pt x="3696598" y="598497"/>
                    <a:pt x="3703639" y="603191"/>
                  </a:cubicBezTo>
                  <a:lnTo>
                    <a:pt x="3703639" y="603191"/>
                  </a:lnTo>
                  <a:cubicBezTo>
                    <a:pt x="3703639" y="605538"/>
                    <a:pt x="3701292" y="607885"/>
                    <a:pt x="3701292" y="610232"/>
                  </a:cubicBezTo>
                  <a:cubicBezTo>
                    <a:pt x="3698945" y="614926"/>
                    <a:pt x="3698945" y="617273"/>
                    <a:pt x="3696598" y="621967"/>
                  </a:cubicBezTo>
                  <a:cubicBezTo>
                    <a:pt x="3696598" y="624314"/>
                    <a:pt x="3694251" y="626661"/>
                    <a:pt x="3694251" y="629008"/>
                  </a:cubicBezTo>
                  <a:cubicBezTo>
                    <a:pt x="3691904" y="633703"/>
                    <a:pt x="3691904" y="638397"/>
                    <a:pt x="3689557" y="640744"/>
                  </a:cubicBezTo>
                  <a:cubicBezTo>
                    <a:pt x="3689557" y="643091"/>
                    <a:pt x="3687210" y="645438"/>
                    <a:pt x="3687210" y="647785"/>
                  </a:cubicBezTo>
                  <a:cubicBezTo>
                    <a:pt x="3684863" y="652479"/>
                    <a:pt x="3684863" y="657173"/>
                    <a:pt x="3682516" y="661867"/>
                  </a:cubicBezTo>
                  <a:cubicBezTo>
                    <a:pt x="3682516" y="664214"/>
                    <a:pt x="3680169" y="666561"/>
                    <a:pt x="3680169" y="666561"/>
                  </a:cubicBezTo>
                  <a:cubicBezTo>
                    <a:pt x="3677822" y="671255"/>
                    <a:pt x="3675475" y="678296"/>
                    <a:pt x="3675475" y="682991"/>
                  </a:cubicBezTo>
                  <a:cubicBezTo>
                    <a:pt x="3675475" y="682991"/>
                    <a:pt x="3675475" y="685338"/>
                    <a:pt x="3675475" y="687685"/>
                  </a:cubicBezTo>
                  <a:cubicBezTo>
                    <a:pt x="3673128" y="694726"/>
                    <a:pt x="3670781" y="699420"/>
                    <a:pt x="3668434" y="706461"/>
                  </a:cubicBezTo>
                  <a:cubicBezTo>
                    <a:pt x="3668434" y="706461"/>
                    <a:pt x="3668434" y="708808"/>
                    <a:pt x="3668434" y="708808"/>
                  </a:cubicBezTo>
                  <a:cubicBezTo>
                    <a:pt x="3659045" y="739320"/>
                    <a:pt x="3649657" y="772178"/>
                    <a:pt x="3642616" y="807384"/>
                  </a:cubicBezTo>
                  <a:cubicBezTo>
                    <a:pt x="3637922" y="807384"/>
                    <a:pt x="3633228" y="805037"/>
                    <a:pt x="3630881" y="805037"/>
                  </a:cubicBezTo>
                  <a:cubicBezTo>
                    <a:pt x="3623840" y="802690"/>
                    <a:pt x="3614452" y="800343"/>
                    <a:pt x="3607410" y="800343"/>
                  </a:cubicBezTo>
                  <a:cubicBezTo>
                    <a:pt x="3595675" y="797996"/>
                    <a:pt x="3583940" y="795649"/>
                    <a:pt x="3569858" y="790955"/>
                  </a:cubicBezTo>
                  <a:cubicBezTo>
                    <a:pt x="3565163" y="788608"/>
                    <a:pt x="3558123" y="788608"/>
                    <a:pt x="3553428" y="788608"/>
                  </a:cubicBezTo>
                  <a:cubicBezTo>
                    <a:pt x="3539346" y="786261"/>
                    <a:pt x="3522917" y="781566"/>
                    <a:pt x="3508834" y="779219"/>
                  </a:cubicBezTo>
                  <a:cubicBezTo>
                    <a:pt x="3506487" y="779219"/>
                    <a:pt x="3501793" y="779219"/>
                    <a:pt x="3499446" y="776872"/>
                  </a:cubicBezTo>
                  <a:cubicBezTo>
                    <a:pt x="3487711" y="774525"/>
                    <a:pt x="3475976" y="772178"/>
                    <a:pt x="3464241" y="772178"/>
                  </a:cubicBezTo>
                  <a:cubicBezTo>
                    <a:pt x="3464241" y="772178"/>
                    <a:pt x="3464241" y="769831"/>
                    <a:pt x="3464241" y="769831"/>
                  </a:cubicBezTo>
                  <a:cubicBezTo>
                    <a:pt x="3464241" y="762790"/>
                    <a:pt x="3459546" y="755749"/>
                    <a:pt x="3454852" y="753402"/>
                  </a:cubicBezTo>
                  <a:cubicBezTo>
                    <a:pt x="3497099" y="675949"/>
                    <a:pt x="3534652" y="614926"/>
                    <a:pt x="3572205" y="567985"/>
                  </a:cubicBezTo>
                  <a:cubicBezTo>
                    <a:pt x="3569858" y="563291"/>
                    <a:pt x="3572205" y="560944"/>
                    <a:pt x="3574552" y="558597"/>
                  </a:cubicBezTo>
                  <a:close/>
                  <a:moveTo>
                    <a:pt x="3776398" y="624314"/>
                  </a:moveTo>
                  <a:cubicBezTo>
                    <a:pt x="3785786" y="631355"/>
                    <a:pt x="3797521" y="638397"/>
                    <a:pt x="3806909" y="645438"/>
                  </a:cubicBezTo>
                  <a:cubicBezTo>
                    <a:pt x="3816298" y="652479"/>
                    <a:pt x="3828033" y="659520"/>
                    <a:pt x="3837421" y="666561"/>
                  </a:cubicBezTo>
                  <a:cubicBezTo>
                    <a:pt x="3846809" y="673602"/>
                    <a:pt x="3856197" y="680643"/>
                    <a:pt x="3867933" y="687685"/>
                  </a:cubicBezTo>
                  <a:cubicBezTo>
                    <a:pt x="3877321" y="694726"/>
                    <a:pt x="3889056" y="701767"/>
                    <a:pt x="3898444" y="708808"/>
                  </a:cubicBezTo>
                  <a:cubicBezTo>
                    <a:pt x="3907832" y="715849"/>
                    <a:pt x="3917220" y="722890"/>
                    <a:pt x="3928956" y="729931"/>
                  </a:cubicBezTo>
                  <a:cubicBezTo>
                    <a:pt x="3938344" y="736973"/>
                    <a:pt x="3947732" y="744014"/>
                    <a:pt x="3957120" y="751055"/>
                  </a:cubicBezTo>
                  <a:cubicBezTo>
                    <a:pt x="3966509" y="758096"/>
                    <a:pt x="3975897" y="767484"/>
                    <a:pt x="3987632" y="774525"/>
                  </a:cubicBezTo>
                  <a:cubicBezTo>
                    <a:pt x="3997020" y="781566"/>
                    <a:pt x="4006408" y="788608"/>
                    <a:pt x="4013449" y="795649"/>
                  </a:cubicBezTo>
                  <a:cubicBezTo>
                    <a:pt x="4022837" y="805037"/>
                    <a:pt x="4034573" y="812078"/>
                    <a:pt x="4043961" y="821466"/>
                  </a:cubicBezTo>
                  <a:cubicBezTo>
                    <a:pt x="4053349" y="828507"/>
                    <a:pt x="4060390" y="835549"/>
                    <a:pt x="4069778" y="842590"/>
                  </a:cubicBezTo>
                  <a:cubicBezTo>
                    <a:pt x="4081514" y="851978"/>
                    <a:pt x="4093249" y="863713"/>
                    <a:pt x="4102637" y="873101"/>
                  </a:cubicBezTo>
                  <a:cubicBezTo>
                    <a:pt x="4109678" y="880142"/>
                    <a:pt x="4116719" y="884836"/>
                    <a:pt x="4123761" y="891878"/>
                  </a:cubicBezTo>
                  <a:cubicBezTo>
                    <a:pt x="4135496" y="903613"/>
                    <a:pt x="4149578" y="915348"/>
                    <a:pt x="4161313" y="929430"/>
                  </a:cubicBezTo>
                  <a:cubicBezTo>
                    <a:pt x="4158966" y="934125"/>
                    <a:pt x="4156619" y="938819"/>
                    <a:pt x="4156619" y="943513"/>
                  </a:cubicBezTo>
                  <a:cubicBezTo>
                    <a:pt x="4156619" y="955248"/>
                    <a:pt x="4166007" y="964636"/>
                    <a:pt x="4177743" y="964636"/>
                  </a:cubicBezTo>
                  <a:cubicBezTo>
                    <a:pt x="4180090" y="964636"/>
                    <a:pt x="4182437" y="964636"/>
                    <a:pt x="4184784" y="962289"/>
                  </a:cubicBezTo>
                  <a:cubicBezTo>
                    <a:pt x="4198866" y="992801"/>
                    <a:pt x="4210601" y="1020965"/>
                    <a:pt x="4222337" y="1051477"/>
                  </a:cubicBezTo>
                  <a:cubicBezTo>
                    <a:pt x="4191825" y="1032700"/>
                    <a:pt x="4161313" y="1013924"/>
                    <a:pt x="4130802" y="995148"/>
                  </a:cubicBezTo>
                  <a:cubicBezTo>
                    <a:pt x="4130802" y="995148"/>
                    <a:pt x="4128455" y="995148"/>
                    <a:pt x="4128455" y="992801"/>
                  </a:cubicBezTo>
                  <a:cubicBezTo>
                    <a:pt x="4114372" y="983412"/>
                    <a:pt x="4097943" y="976371"/>
                    <a:pt x="4081514" y="966983"/>
                  </a:cubicBezTo>
                  <a:cubicBezTo>
                    <a:pt x="4081514" y="966983"/>
                    <a:pt x="4079167" y="964636"/>
                    <a:pt x="4076820" y="964636"/>
                  </a:cubicBezTo>
                  <a:cubicBezTo>
                    <a:pt x="4060390" y="955248"/>
                    <a:pt x="4043961" y="948207"/>
                    <a:pt x="4027532" y="938819"/>
                  </a:cubicBezTo>
                  <a:cubicBezTo>
                    <a:pt x="4027532" y="938819"/>
                    <a:pt x="4027532" y="938819"/>
                    <a:pt x="4027532" y="938819"/>
                  </a:cubicBezTo>
                  <a:cubicBezTo>
                    <a:pt x="4018143" y="934125"/>
                    <a:pt x="4006408" y="929430"/>
                    <a:pt x="3997020" y="924736"/>
                  </a:cubicBezTo>
                  <a:cubicBezTo>
                    <a:pt x="3980591" y="901266"/>
                    <a:pt x="3964161" y="880142"/>
                    <a:pt x="3947732" y="856672"/>
                  </a:cubicBezTo>
                  <a:cubicBezTo>
                    <a:pt x="3943038" y="851978"/>
                    <a:pt x="3940691" y="847284"/>
                    <a:pt x="3935997" y="842590"/>
                  </a:cubicBezTo>
                  <a:cubicBezTo>
                    <a:pt x="3921915" y="823813"/>
                    <a:pt x="3907832" y="805037"/>
                    <a:pt x="3893750" y="788608"/>
                  </a:cubicBezTo>
                  <a:cubicBezTo>
                    <a:pt x="3886709" y="779219"/>
                    <a:pt x="3879668" y="772178"/>
                    <a:pt x="3872627" y="762790"/>
                  </a:cubicBezTo>
                  <a:cubicBezTo>
                    <a:pt x="3860891" y="748708"/>
                    <a:pt x="3849156" y="732279"/>
                    <a:pt x="3837421" y="718196"/>
                  </a:cubicBezTo>
                  <a:cubicBezTo>
                    <a:pt x="3830380" y="708808"/>
                    <a:pt x="3820992" y="699420"/>
                    <a:pt x="3813950" y="690032"/>
                  </a:cubicBezTo>
                  <a:cubicBezTo>
                    <a:pt x="3802215" y="675949"/>
                    <a:pt x="3790480" y="661867"/>
                    <a:pt x="3778745" y="650132"/>
                  </a:cubicBezTo>
                  <a:cubicBezTo>
                    <a:pt x="3769357" y="640744"/>
                    <a:pt x="3762316" y="631355"/>
                    <a:pt x="3752927" y="621967"/>
                  </a:cubicBezTo>
                  <a:cubicBezTo>
                    <a:pt x="3745886" y="612579"/>
                    <a:pt x="3738845" y="605538"/>
                    <a:pt x="3731804" y="596150"/>
                  </a:cubicBezTo>
                  <a:cubicBezTo>
                    <a:pt x="3731804" y="596150"/>
                    <a:pt x="3734151" y="593803"/>
                    <a:pt x="3734151" y="593803"/>
                  </a:cubicBezTo>
                  <a:cubicBezTo>
                    <a:pt x="3738845" y="598497"/>
                    <a:pt x="3745886" y="600844"/>
                    <a:pt x="3750580" y="605538"/>
                  </a:cubicBezTo>
                  <a:cubicBezTo>
                    <a:pt x="3755274" y="612579"/>
                    <a:pt x="3767010" y="617273"/>
                    <a:pt x="3776398" y="624314"/>
                  </a:cubicBezTo>
                  <a:close/>
                  <a:moveTo>
                    <a:pt x="4248154" y="1042089"/>
                  </a:moveTo>
                  <a:cubicBezTo>
                    <a:pt x="4262237" y="1060865"/>
                    <a:pt x="4276319" y="1081988"/>
                    <a:pt x="4290401" y="1100765"/>
                  </a:cubicBezTo>
                  <a:cubicBezTo>
                    <a:pt x="4290401" y="1100765"/>
                    <a:pt x="4290401" y="1103112"/>
                    <a:pt x="4292748" y="1103112"/>
                  </a:cubicBezTo>
                  <a:cubicBezTo>
                    <a:pt x="4292748" y="1103112"/>
                    <a:pt x="4292748" y="1103112"/>
                    <a:pt x="4292748" y="1103112"/>
                  </a:cubicBezTo>
                  <a:cubicBezTo>
                    <a:pt x="4269277" y="1086683"/>
                    <a:pt x="4248154" y="1070253"/>
                    <a:pt x="4222337" y="1053824"/>
                  </a:cubicBezTo>
                  <a:cubicBezTo>
                    <a:pt x="4217643" y="1042089"/>
                    <a:pt x="4212948" y="1030353"/>
                    <a:pt x="4208254" y="1018618"/>
                  </a:cubicBezTo>
                  <a:cubicBezTo>
                    <a:pt x="4205907" y="1011577"/>
                    <a:pt x="4201213" y="1002189"/>
                    <a:pt x="4198866" y="995148"/>
                  </a:cubicBezTo>
                  <a:cubicBezTo>
                    <a:pt x="4194172" y="983412"/>
                    <a:pt x="4189478" y="971677"/>
                    <a:pt x="4184784" y="962289"/>
                  </a:cubicBezTo>
                  <a:cubicBezTo>
                    <a:pt x="4184784" y="962289"/>
                    <a:pt x="4187131" y="959942"/>
                    <a:pt x="4187131" y="959942"/>
                  </a:cubicBezTo>
                  <a:cubicBezTo>
                    <a:pt x="4198866" y="974024"/>
                    <a:pt x="4210601" y="988107"/>
                    <a:pt x="4219990" y="1004536"/>
                  </a:cubicBezTo>
                  <a:cubicBezTo>
                    <a:pt x="4227031" y="1016271"/>
                    <a:pt x="4238766" y="1028006"/>
                    <a:pt x="4248154" y="1042089"/>
                  </a:cubicBezTo>
                  <a:close/>
                  <a:moveTo>
                    <a:pt x="4466430" y="1262711"/>
                  </a:moveTo>
                  <a:cubicBezTo>
                    <a:pt x="4468776" y="1267405"/>
                    <a:pt x="4471124" y="1269752"/>
                    <a:pt x="4473471" y="1274446"/>
                  </a:cubicBezTo>
                  <a:cubicBezTo>
                    <a:pt x="4478165" y="1281487"/>
                    <a:pt x="4482859" y="1288529"/>
                    <a:pt x="4487553" y="1295570"/>
                  </a:cubicBezTo>
                  <a:cubicBezTo>
                    <a:pt x="4494594" y="1304958"/>
                    <a:pt x="4501635" y="1316693"/>
                    <a:pt x="4508676" y="1326081"/>
                  </a:cubicBezTo>
                  <a:cubicBezTo>
                    <a:pt x="4513371" y="1333122"/>
                    <a:pt x="4518065" y="1340164"/>
                    <a:pt x="4522759" y="1344858"/>
                  </a:cubicBezTo>
                  <a:cubicBezTo>
                    <a:pt x="4529800" y="1356593"/>
                    <a:pt x="4536841" y="1365981"/>
                    <a:pt x="4541535" y="1377716"/>
                  </a:cubicBezTo>
                  <a:cubicBezTo>
                    <a:pt x="4546229" y="1384757"/>
                    <a:pt x="4548576" y="1389451"/>
                    <a:pt x="4553270" y="1396493"/>
                  </a:cubicBezTo>
                  <a:cubicBezTo>
                    <a:pt x="4560311" y="1408228"/>
                    <a:pt x="4567353" y="1419963"/>
                    <a:pt x="4572047" y="1431698"/>
                  </a:cubicBezTo>
                  <a:cubicBezTo>
                    <a:pt x="4574393" y="1438740"/>
                    <a:pt x="4579088" y="1443434"/>
                    <a:pt x="4581435" y="1450475"/>
                  </a:cubicBezTo>
                  <a:cubicBezTo>
                    <a:pt x="4588476" y="1462210"/>
                    <a:pt x="4593170" y="1473945"/>
                    <a:pt x="4600211" y="1485680"/>
                  </a:cubicBezTo>
                  <a:cubicBezTo>
                    <a:pt x="4588476" y="1471598"/>
                    <a:pt x="4579088" y="1455169"/>
                    <a:pt x="4567353" y="1441087"/>
                  </a:cubicBezTo>
                  <a:cubicBezTo>
                    <a:pt x="4565005" y="1438740"/>
                    <a:pt x="4565005" y="1438740"/>
                    <a:pt x="4562658" y="1436392"/>
                  </a:cubicBezTo>
                  <a:cubicBezTo>
                    <a:pt x="4555617" y="1427004"/>
                    <a:pt x="4546229" y="1417616"/>
                    <a:pt x="4539188" y="1408228"/>
                  </a:cubicBezTo>
                  <a:cubicBezTo>
                    <a:pt x="4536841" y="1403534"/>
                    <a:pt x="4532147" y="1398840"/>
                    <a:pt x="4527453" y="1394146"/>
                  </a:cubicBezTo>
                  <a:cubicBezTo>
                    <a:pt x="4520412" y="1387104"/>
                    <a:pt x="4513371" y="1377716"/>
                    <a:pt x="4506329" y="1370675"/>
                  </a:cubicBezTo>
                  <a:cubicBezTo>
                    <a:pt x="4501635" y="1363634"/>
                    <a:pt x="4496941" y="1358940"/>
                    <a:pt x="4489900" y="1351899"/>
                  </a:cubicBezTo>
                  <a:cubicBezTo>
                    <a:pt x="4482859" y="1344858"/>
                    <a:pt x="4478165" y="1337817"/>
                    <a:pt x="4471124" y="1330775"/>
                  </a:cubicBezTo>
                  <a:cubicBezTo>
                    <a:pt x="4464082" y="1323734"/>
                    <a:pt x="4457041" y="1316693"/>
                    <a:pt x="4450000" y="1307305"/>
                  </a:cubicBezTo>
                  <a:cubicBezTo>
                    <a:pt x="4445306" y="1302611"/>
                    <a:pt x="4440612" y="1297917"/>
                    <a:pt x="4435918" y="1293223"/>
                  </a:cubicBezTo>
                  <a:cubicBezTo>
                    <a:pt x="4428877" y="1286181"/>
                    <a:pt x="4419489" y="1276793"/>
                    <a:pt x="4412447" y="1269752"/>
                  </a:cubicBezTo>
                  <a:cubicBezTo>
                    <a:pt x="4414795" y="1265058"/>
                    <a:pt x="4417141" y="1262711"/>
                    <a:pt x="4417141" y="1255670"/>
                  </a:cubicBezTo>
                  <a:cubicBezTo>
                    <a:pt x="4417141" y="1243935"/>
                    <a:pt x="4407753" y="1234546"/>
                    <a:pt x="4396018" y="1234546"/>
                  </a:cubicBezTo>
                  <a:cubicBezTo>
                    <a:pt x="4391324" y="1234546"/>
                    <a:pt x="4386630" y="1236893"/>
                    <a:pt x="4381936" y="1239241"/>
                  </a:cubicBezTo>
                  <a:cubicBezTo>
                    <a:pt x="4381936" y="1239241"/>
                    <a:pt x="4381936" y="1236893"/>
                    <a:pt x="4379589" y="1236893"/>
                  </a:cubicBezTo>
                  <a:cubicBezTo>
                    <a:pt x="4370201" y="1220464"/>
                    <a:pt x="4358465" y="1206382"/>
                    <a:pt x="4349077" y="1189953"/>
                  </a:cubicBezTo>
                  <a:cubicBezTo>
                    <a:pt x="4337342" y="1171176"/>
                    <a:pt x="4325607" y="1154747"/>
                    <a:pt x="4313872" y="1135970"/>
                  </a:cubicBezTo>
                  <a:cubicBezTo>
                    <a:pt x="4311524" y="1133623"/>
                    <a:pt x="4311524" y="1131276"/>
                    <a:pt x="4309178" y="1131276"/>
                  </a:cubicBezTo>
                  <a:cubicBezTo>
                    <a:pt x="4311524" y="1128929"/>
                    <a:pt x="4313872" y="1128929"/>
                    <a:pt x="4316218" y="1126582"/>
                  </a:cubicBezTo>
                  <a:cubicBezTo>
                    <a:pt x="4365507" y="1166482"/>
                    <a:pt x="4412447" y="1208729"/>
                    <a:pt x="4457041" y="1255670"/>
                  </a:cubicBezTo>
                  <a:cubicBezTo>
                    <a:pt x="4461736" y="1258017"/>
                    <a:pt x="4464082" y="1260364"/>
                    <a:pt x="4466430" y="1262711"/>
                  </a:cubicBezTo>
                  <a:close/>
                  <a:moveTo>
                    <a:pt x="4658887" y="1558439"/>
                  </a:moveTo>
                  <a:cubicBezTo>
                    <a:pt x="4656540" y="1549051"/>
                    <a:pt x="4654193" y="1539662"/>
                    <a:pt x="4649499" y="1530274"/>
                  </a:cubicBezTo>
                  <a:cubicBezTo>
                    <a:pt x="4647152" y="1523233"/>
                    <a:pt x="4644805" y="1516192"/>
                    <a:pt x="4642458" y="1509151"/>
                  </a:cubicBezTo>
                  <a:cubicBezTo>
                    <a:pt x="4640111" y="1499763"/>
                    <a:pt x="4635417" y="1490375"/>
                    <a:pt x="4633070" y="1483333"/>
                  </a:cubicBezTo>
                  <a:cubicBezTo>
                    <a:pt x="4633070" y="1483333"/>
                    <a:pt x="4633070" y="1483333"/>
                    <a:pt x="4633070" y="1483333"/>
                  </a:cubicBezTo>
                  <a:cubicBezTo>
                    <a:pt x="4642458" y="1499763"/>
                    <a:pt x="4651846" y="1516192"/>
                    <a:pt x="4661234" y="1532621"/>
                  </a:cubicBezTo>
                  <a:cubicBezTo>
                    <a:pt x="4661234" y="1532621"/>
                    <a:pt x="4661234" y="1534968"/>
                    <a:pt x="4661234" y="1534968"/>
                  </a:cubicBezTo>
                  <a:cubicBezTo>
                    <a:pt x="4670623" y="1560786"/>
                    <a:pt x="4680011" y="1586603"/>
                    <a:pt x="4689399" y="1612421"/>
                  </a:cubicBezTo>
                  <a:cubicBezTo>
                    <a:pt x="4689399" y="1614768"/>
                    <a:pt x="4691746" y="1617115"/>
                    <a:pt x="4691746" y="1619462"/>
                  </a:cubicBezTo>
                  <a:cubicBezTo>
                    <a:pt x="4696440" y="1631197"/>
                    <a:pt x="4698787" y="1645280"/>
                    <a:pt x="4703481" y="1657015"/>
                  </a:cubicBezTo>
                  <a:cubicBezTo>
                    <a:pt x="4698787" y="1649974"/>
                    <a:pt x="4694093" y="1640586"/>
                    <a:pt x="4691746" y="1633544"/>
                  </a:cubicBezTo>
                  <a:cubicBezTo>
                    <a:pt x="4691746" y="1633544"/>
                    <a:pt x="4691746" y="1633544"/>
                    <a:pt x="4691746" y="1633544"/>
                  </a:cubicBezTo>
                  <a:cubicBezTo>
                    <a:pt x="4682358" y="1617115"/>
                    <a:pt x="4675317" y="1603033"/>
                    <a:pt x="4665929" y="1586603"/>
                  </a:cubicBezTo>
                  <a:cubicBezTo>
                    <a:pt x="4665929" y="1584256"/>
                    <a:pt x="4663581" y="1579562"/>
                    <a:pt x="4663581" y="1577215"/>
                  </a:cubicBezTo>
                  <a:cubicBezTo>
                    <a:pt x="4663581" y="1572521"/>
                    <a:pt x="4661234" y="1565480"/>
                    <a:pt x="4658887" y="1558439"/>
                  </a:cubicBezTo>
                  <a:close/>
                  <a:moveTo>
                    <a:pt x="4724605" y="1661709"/>
                  </a:moveTo>
                  <a:cubicBezTo>
                    <a:pt x="4729299" y="1675791"/>
                    <a:pt x="4733993" y="1689873"/>
                    <a:pt x="4738687" y="1701609"/>
                  </a:cubicBezTo>
                  <a:cubicBezTo>
                    <a:pt x="4741034" y="1710997"/>
                    <a:pt x="4743381" y="1718038"/>
                    <a:pt x="4745728" y="1727426"/>
                  </a:cubicBezTo>
                  <a:cubicBezTo>
                    <a:pt x="4750422" y="1741508"/>
                    <a:pt x="4755116" y="1757938"/>
                    <a:pt x="4759810" y="1774367"/>
                  </a:cubicBezTo>
                  <a:cubicBezTo>
                    <a:pt x="4759810" y="1774367"/>
                    <a:pt x="4759810" y="1774367"/>
                    <a:pt x="4759810" y="1774367"/>
                  </a:cubicBezTo>
                  <a:cubicBezTo>
                    <a:pt x="4752769" y="1755591"/>
                    <a:pt x="4745728" y="1739161"/>
                    <a:pt x="4738687" y="1720385"/>
                  </a:cubicBezTo>
                  <a:cubicBezTo>
                    <a:pt x="4738687" y="1720385"/>
                    <a:pt x="4738687" y="1720385"/>
                    <a:pt x="4738687" y="1720385"/>
                  </a:cubicBezTo>
                  <a:cubicBezTo>
                    <a:pt x="4731646" y="1706303"/>
                    <a:pt x="4726952" y="1692221"/>
                    <a:pt x="4719911" y="1680485"/>
                  </a:cubicBezTo>
                  <a:cubicBezTo>
                    <a:pt x="4719911" y="1680485"/>
                    <a:pt x="4719911" y="1678138"/>
                    <a:pt x="4719911" y="1678138"/>
                  </a:cubicBezTo>
                  <a:cubicBezTo>
                    <a:pt x="4719911" y="1678138"/>
                    <a:pt x="4719911" y="1678138"/>
                    <a:pt x="4719911" y="1678138"/>
                  </a:cubicBezTo>
                  <a:cubicBezTo>
                    <a:pt x="4715216" y="1666403"/>
                    <a:pt x="4712869" y="1654668"/>
                    <a:pt x="4708175" y="1640586"/>
                  </a:cubicBezTo>
                  <a:cubicBezTo>
                    <a:pt x="4708175" y="1638238"/>
                    <a:pt x="4705828" y="1635891"/>
                    <a:pt x="4705828" y="1631197"/>
                  </a:cubicBezTo>
                  <a:cubicBezTo>
                    <a:pt x="4696440" y="1603033"/>
                    <a:pt x="4687052" y="1577215"/>
                    <a:pt x="4677664" y="1551398"/>
                  </a:cubicBezTo>
                  <a:cubicBezTo>
                    <a:pt x="4677664" y="1549051"/>
                    <a:pt x="4675317" y="1549051"/>
                    <a:pt x="4675317" y="1546704"/>
                  </a:cubicBezTo>
                  <a:cubicBezTo>
                    <a:pt x="4691746" y="1577215"/>
                    <a:pt x="4705828" y="1607727"/>
                    <a:pt x="4719911" y="1638238"/>
                  </a:cubicBezTo>
                  <a:cubicBezTo>
                    <a:pt x="4717563" y="1645280"/>
                    <a:pt x="4719911" y="1654668"/>
                    <a:pt x="4724605" y="1661709"/>
                  </a:cubicBezTo>
                  <a:close/>
                  <a:moveTo>
                    <a:pt x="4689399" y="1664056"/>
                  </a:moveTo>
                  <a:cubicBezTo>
                    <a:pt x="4691746" y="1671097"/>
                    <a:pt x="4694093" y="1678138"/>
                    <a:pt x="4696440" y="1687526"/>
                  </a:cubicBezTo>
                  <a:cubicBezTo>
                    <a:pt x="4696440" y="1689873"/>
                    <a:pt x="4698787" y="1692221"/>
                    <a:pt x="4698787" y="1696915"/>
                  </a:cubicBezTo>
                  <a:cubicBezTo>
                    <a:pt x="4696440" y="1692221"/>
                    <a:pt x="4696440" y="1689873"/>
                    <a:pt x="4694093" y="1685179"/>
                  </a:cubicBezTo>
                  <a:cubicBezTo>
                    <a:pt x="4691746" y="1678138"/>
                    <a:pt x="4689399" y="1668750"/>
                    <a:pt x="4687052" y="1661709"/>
                  </a:cubicBezTo>
                  <a:cubicBezTo>
                    <a:pt x="4684705" y="1652321"/>
                    <a:pt x="4680011" y="1640586"/>
                    <a:pt x="4675317" y="1631197"/>
                  </a:cubicBezTo>
                  <a:cubicBezTo>
                    <a:pt x="4672970" y="1624156"/>
                    <a:pt x="4670623" y="1614768"/>
                    <a:pt x="4665929" y="1607727"/>
                  </a:cubicBezTo>
                  <a:cubicBezTo>
                    <a:pt x="4665929" y="1607727"/>
                    <a:pt x="4665929" y="1607727"/>
                    <a:pt x="4665929" y="1607727"/>
                  </a:cubicBezTo>
                  <a:cubicBezTo>
                    <a:pt x="4670623" y="1614768"/>
                    <a:pt x="4672970" y="1619462"/>
                    <a:pt x="4677664" y="1626503"/>
                  </a:cubicBezTo>
                  <a:cubicBezTo>
                    <a:pt x="4680011" y="1631197"/>
                    <a:pt x="4680011" y="1635891"/>
                    <a:pt x="4682358" y="1640586"/>
                  </a:cubicBezTo>
                  <a:cubicBezTo>
                    <a:pt x="4684705" y="1645280"/>
                    <a:pt x="4687052" y="1654668"/>
                    <a:pt x="4689399" y="1664056"/>
                  </a:cubicBezTo>
                  <a:close/>
                  <a:moveTo>
                    <a:pt x="4680011" y="1736814"/>
                  </a:moveTo>
                  <a:cubicBezTo>
                    <a:pt x="4680011" y="1739161"/>
                    <a:pt x="4680011" y="1739161"/>
                    <a:pt x="4680011" y="1736814"/>
                  </a:cubicBezTo>
                  <a:cubicBezTo>
                    <a:pt x="4672970" y="1741508"/>
                    <a:pt x="4668275" y="1746203"/>
                    <a:pt x="4663581" y="1753244"/>
                  </a:cubicBezTo>
                  <a:cubicBezTo>
                    <a:pt x="4663581" y="1753244"/>
                    <a:pt x="4663581" y="1755591"/>
                    <a:pt x="4661234" y="1755591"/>
                  </a:cubicBezTo>
                  <a:cubicBezTo>
                    <a:pt x="4661234" y="1755591"/>
                    <a:pt x="4661234" y="1757938"/>
                    <a:pt x="4658887" y="1757938"/>
                  </a:cubicBezTo>
                  <a:cubicBezTo>
                    <a:pt x="4656540" y="1755591"/>
                    <a:pt x="4651846" y="1755591"/>
                    <a:pt x="4649499" y="1755591"/>
                  </a:cubicBezTo>
                  <a:cubicBezTo>
                    <a:pt x="4647152" y="1755591"/>
                    <a:pt x="4644805" y="1755591"/>
                    <a:pt x="4642458" y="1757938"/>
                  </a:cubicBezTo>
                  <a:cubicBezTo>
                    <a:pt x="4633070" y="1736814"/>
                    <a:pt x="4626029" y="1715691"/>
                    <a:pt x="4616640" y="1694568"/>
                  </a:cubicBezTo>
                  <a:cubicBezTo>
                    <a:pt x="4611946" y="1685179"/>
                    <a:pt x="4609599" y="1673444"/>
                    <a:pt x="4604905" y="1664056"/>
                  </a:cubicBezTo>
                  <a:cubicBezTo>
                    <a:pt x="4588476" y="1626503"/>
                    <a:pt x="4572047" y="1591297"/>
                    <a:pt x="4555617" y="1556092"/>
                  </a:cubicBezTo>
                  <a:cubicBezTo>
                    <a:pt x="4550923" y="1544357"/>
                    <a:pt x="4543882" y="1532621"/>
                    <a:pt x="4539188" y="1520886"/>
                  </a:cubicBezTo>
                  <a:cubicBezTo>
                    <a:pt x="4527453" y="1497416"/>
                    <a:pt x="4515717" y="1471598"/>
                    <a:pt x="4503982" y="1448128"/>
                  </a:cubicBezTo>
                  <a:cubicBezTo>
                    <a:pt x="4496941" y="1434045"/>
                    <a:pt x="4487553" y="1419963"/>
                    <a:pt x="4480512" y="1405881"/>
                  </a:cubicBezTo>
                  <a:cubicBezTo>
                    <a:pt x="4468776" y="1387104"/>
                    <a:pt x="4459388" y="1365981"/>
                    <a:pt x="4447653" y="1347205"/>
                  </a:cubicBezTo>
                  <a:cubicBezTo>
                    <a:pt x="4522759" y="1415269"/>
                    <a:pt x="4588476" y="1490375"/>
                    <a:pt x="4642458" y="1572521"/>
                  </a:cubicBezTo>
                  <a:cubicBezTo>
                    <a:pt x="4658887" y="1607727"/>
                    <a:pt x="4672970" y="1640586"/>
                    <a:pt x="4687052" y="1675791"/>
                  </a:cubicBezTo>
                  <a:cubicBezTo>
                    <a:pt x="4689399" y="1682832"/>
                    <a:pt x="4691746" y="1687526"/>
                    <a:pt x="4694093" y="1694568"/>
                  </a:cubicBezTo>
                  <a:cubicBezTo>
                    <a:pt x="4696440" y="1701609"/>
                    <a:pt x="4698787" y="1708650"/>
                    <a:pt x="4701134" y="1715691"/>
                  </a:cubicBezTo>
                  <a:cubicBezTo>
                    <a:pt x="4694093" y="1718038"/>
                    <a:pt x="4689399" y="1725079"/>
                    <a:pt x="4689399" y="1734467"/>
                  </a:cubicBezTo>
                  <a:cubicBezTo>
                    <a:pt x="4689399" y="1734467"/>
                    <a:pt x="4689399" y="1736814"/>
                    <a:pt x="4689399" y="1736814"/>
                  </a:cubicBezTo>
                  <a:cubicBezTo>
                    <a:pt x="4689399" y="1736814"/>
                    <a:pt x="4687052" y="1736814"/>
                    <a:pt x="4687052" y="1736814"/>
                  </a:cubicBezTo>
                  <a:cubicBezTo>
                    <a:pt x="4684705" y="1734467"/>
                    <a:pt x="4682358" y="1736814"/>
                    <a:pt x="4680011" y="1736814"/>
                  </a:cubicBezTo>
                  <a:close/>
                  <a:moveTo>
                    <a:pt x="4318566" y="1218117"/>
                  </a:moveTo>
                  <a:cubicBezTo>
                    <a:pt x="4311524" y="1218117"/>
                    <a:pt x="4306830" y="1220464"/>
                    <a:pt x="4302136" y="1227505"/>
                  </a:cubicBezTo>
                  <a:cubicBezTo>
                    <a:pt x="4297442" y="1225158"/>
                    <a:pt x="4292748" y="1220464"/>
                    <a:pt x="4285707" y="1218117"/>
                  </a:cubicBezTo>
                  <a:cubicBezTo>
                    <a:pt x="4278666" y="1201688"/>
                    <a:pt x="4273972" y="1187606"/>
                    <a:pt x="4266931" y="1171176"/>
                  </a:cubicBezTo>
                  <a:cubicBezTo>
                    <a:pt x="4264583" y="1164135"/>
                    <a:pt x="4259889" y="1154747"/>
                    <a:pt x="4257542" y="1147706"/>
                  </a:cubicBezTo>
                  <a:cubicBezTo>
                    <a:pt x="4257542" y="1145359"/>
                    <a:pt x="4255195" y="1143012"/>
                    <a:pt x="4255195" y="1140665"/>
                  </a:cubicBezTo>
                  <a:cubicBezTo>
                    <a:pt x="4281013" y="1159441"/>
                    <a:pt x="4306830" y="1180564"/>
                    <a:pt x="4332648" y="1201688"/>
                  </a:cubicBezTo>
                  <a:cubicBezTo>
                    <a:pt x="4349077" y="1215770"/>
                    <a:pt x="4365507" y="1229852"/>
                    <a:pt x="4381936" y="1243935"/>
                  </a:cubicBezTo>
                  <a:cubicBezTo>
                    <a:pt x="4379589" y="1246282"/>
                    <a:pt x="4377242" y="1250976"/>
                    <a:pt x="4377242" y="1255670"/>
                  </a:cubicBezTo>
                  <a:cubicBezTo>
                    <a:pt x="4377242" y="1267405"/>
                    <a:pt x="4386630" y="1276793"/>
                    <a:pt x="4398365" y="1276793"/>
                  </a:cubicBezTo>
                  <a:cubicBezTo>
                    <a:pt x="4400712" y="1276793"/>
                    <a:pt x="4400712" y="1276793"/>
                    <a:pt x="4403059" y="1276793"/>
                  </a:cubicBezTo>
                  <a:cubicBezTo>
                    <a:pt x="4407753" y="1286181"/>
                    <a:pt x="4414795" y="1295570"/>
                    <a:pt x="4419489" y="1304958"/>
                  </a:cubicBezTo>
                  <a:cubicBezTo>
                    <a:pt x="4426530" y="1316693"/>
                    <a:pt x="4433571" y="1326081"/>
                    <a:pt x="4438265" y="1337817"/>
                  </a:cubicBezTo>
                  <a:cubicBezTo>
                    <a:pt x="4405406" y="1307305"/>
                    <a:pt x="4370201" y="1279140"/>
                    <a:pt x="4332648" y="1253323"/>
                  </a:cubicBezTo>
                  <a:cubicBezTo>
                    <a:pt x="4334995" y="1250976"/>
                    <a:pt x="4337342" y="1246282"/>
                    <a:pt x="4337342" y="1241588"/>
                  </a:cubicBezTo>
                  <a:cubicBezTo>
                    <a:pt x="4337342" y="1227505"/>
                    <a:pt x="4327954" y="1218117"/>
                    <a:pt x="4318566" y="1218117"/>
                  </a:cubicBezTo>
                  <a:close/>
                  <a:moveTo>
                    <a:pt x="4426530" y="1701609"/>
                  </a:moveTo>
                  <a:cubicBezTo>
                    <a:pt x="4424183" y="1701609"/>
                    <a:pt x="4419489" y="1701609"/>
                    <a:pt x="4417141" y="1701609"/>
                  </a:cubicBezTo>
                  <a:cubicBezTo>
                    <a:pt x="4414795" y="1701609"/>
                    <a:pt x="4412447" y="1701609"/>
                    <a:pt x="4410100" y="1703956"/>
                  </a:cubicBezTo>
                  <a:cubicBezTo>
                    <a:pt x="4405406" y="1703956"/>
                    <a:pt x="4403059" y="1706303"/>
                    <a:pt x="4398365" y="1706303"/>
                  </a:cubicBezTo>
                  <a:cubicBezTo>
                    <a:pt x="4396018" y="1706303"/>
                    <a:pt x="4393671" y="1708650"/>
                    <a:pt x="4391324" y="1708650"/>
                  </a:cubicBezTo>
                  <a:cubicBezTo>
                    <a:pt x="4386630" y="1708650"/>
                    <a:pt x="4384283" y="1710997"/>
                    <a:pt x="4379589" y="1710997"/>
                  </a:cubicBezTo>
                  <a:cubicBezTo>
                    <a:pt x="4377242" y="1710997"/>
                    <a:pt x="4374895" y="1713344"/>
                    <a:pt x="4372548" y="1713344"/>
                  </a:cubicBezTo>
                  <a:cubicBezTo>
                    <a:pt x="4367854" y="1715691"/>
                    <a:pt x="4365507" y="1715691"/>
                    <a:pt x="4360812" y="1718038"/>
                  </a:cubicBezTo>
                  <a:cubicBezTo>
                    <a:pt x="4358465" y="1718038"/>
                    <a:pt x="4356118" y="1720385"/>
                    <a:pt x="4353771" y="1720385"/>
                  </a:cubicBezTo>
                  <a:cubicBezTo>
                    <a:pt x="4349077" y="1722732"/>
                    <a:pt x="4344383" y="1722732"/>
                    <a:pt x="4342036" y="1725079"/>
                  </a:cubicBezTo>
                  <a:cubicBezTo>
                    <a:pt x="4339689" y="1725079"/>
                    <a:pt x="4337342" y="1727426"/>
                    <a:pt x="4334995" y="1729773"/>
                  </a:cubicBezTo>
                  <a:cubicBezTo>
                    <a:pt x="4330301" y="1732120"/>
                    <a:pt x="4325607" y="1734467"/>
                    <a:pt x="4323260" y="1736814"/>
                  </a:cubicBezTo>
                  <a:cubicBezTo>
                    <a:pt x="4320913" y="1739161"/>
                    <a:pt x="4318566" y="1739161"/>
                    <a:pt x="4316218" y="1741508"/>
                  </a:cubicBezTo>
                  <a:cubicBezTo>
                    <a:pt x="4311524" y="1743855"/>
                    <a:pt x="4306830" y="1746203"/>
                    <a:pt x="4304483" y="1748550"/>
                  </a:cubicBezTo>
                  <a:cubicBezTo>
                    <a:pt x="4302136" y="1750897"/>
                    <a:pt x="4299789" y="1750897"/>
                    <a:pt x="4297442" y="1753244"/>
                  </a:cubicBezTo>
                  <a:cubicBezTo>
                    <a:pt x="4292748" y="1755591"/>
                    <a:pt x="4288054" y="1757938"/>
                    <a:pt x="4283360" y="1762632"/>
                  </a:cubicBezTo>
                  <a:cubicBezTo>
                    <a:pt x="4281013" y="1764979"/>
                    <a:pt x="4278666" y="1764979"/>
                    <a:pt x="4276319" y="1767326"/>
                  </a:cubicBezTo>
                  <a:cubicBezTo>
                    <a:pt x="4271625" y="1769673"/>
                    <a:pt x="4266931" y="1774367"/>
                    <a:pt x="4262237" y="1776714"/>
                  </a:cubicBezTo>
                  <a:cubicBezTo>
                    <a:pt x="4259889" y="1779061"/>
                    <a:pt x="4257542" y="1779061"/>
                    <a:pt x="4257542" y="1781408"/>
                  </a:cubicBezTo>
                  <a:cubicBezTo>
                    <a:pt x="4252848" y="1786102"/>
                    <a:pt x="4248154" y="1788449"/>
                    <a:pt x="4241113" y="1793144"/>
                  </a:cubicBezTo>
                  <a:cubicBezTo>
                    <a:pt x="4238766" y="1793144"/>
                    <a:pt x="4238766" y="1795491"/>
                    <a:pt x="4238766" y="1795491"/>
                  </a:cubicBezTo>
                  <a:cubicBezTo>
                    <a:pt x="4231725" y="1800185"/>
                    <a:pt x="4227031" y="1804879"/>
                    <a:pt x="4219990" y="1809573"/>
                  </a:cubicBezTo>
                  <a:cubicBezTo>
                    <a:pt x="4219990" y="1809573"/>
                    <a:pt x="4217643" y="1811920"/>
                    <a:pt x="4217643" y="1811920"/>
                  </a:cubicBezTo>
                  <a:cubicBezTo>
                    <a:pt x="4210601" y="1816614"/>
                    <a:pt x="4205907" y="1821308"/>
                    <a:pt x="4198866" y="1828349"/>
                  </a:cubicBezTo>
                  <a:cubicBezTo>
                    <a:pt x="4198866" y="1828349"/>
                    <a:pt x="4196519" y="1830696"/>
                    <a:pt x="4196519" y="1830696"/>
                  </a:cubicBezTo>
                  <a:cubicBezTo>
                    <a:pt x="4180090" y="1844779"/>
                    <a:pt x="4163660" y="1861208"/>
                    <a:pt x="4147231" y="1877637"/>
                  </a:cubicBezTo>
                  <a:cubicBezTo>
                    <a:pt x="4142537" y="1875290"/>
                    <a:pt x="4140190" y="1872943"/>
                    <a:pt x="4133149" y="1872943"/>
                  </a:cubicBezTo>
                  <a:cubicBezTo>
                    <a:pt x="4126108" y="1872943"/>
                    <a:pt x="4119067" y="1877637"/>
                    <a:pt x="4116719" y="1882331"/>
                  </a:cubicBezTo>
                  <a:cubicBezTo>
                    <a:pt x="4060390" y="1851820"/>
                    <a:pt x="4001714" y="1823655"/>
                    <a:pt x="3940691" y="1793144"/>
                  </a:cubicBezTo>
                  <a:cubicBezTo>
                    <a:pt x="3933650" y="1790796"/>
                    <a:pt x="3928956" y="1786102"/>
                    <a:pt x="3921915" y="1783755"/>
                  </a:cubicBezTo>
                  <a:cubicBezTo>
                    <a:pt x="3910180" y="1779061"/>
                    <a:pt x="3896097" y="1772020"/>
                    <a:pt x="3884362" y="1767326"/>
                  </a:cubicBezTo>
                  <a:cubicBezTo>
                    <a:pt x="3872627" y="1762632"/>
                    <a:pt x="3860891" y="1755591"/>
                    <a:pt x="3846809" y="1750897"/>
                  </a:cubicBezTo>
                  <a:cubicBezTo>
                    <a:pt x="3837421" y="1746203"/>
                    <a:pt x="3825686" y="1741508"/>
                    <a:pt x="3816298" y="1736814"/>
                  </a:cubicBezTo>
                  <a:cubicBezTo>
                    <a:pt x="3802215" y="1729773"/>
                    <a:pt x="3785786" y="1722732"/>
                    <a:pt x="3771704" y="1715691"/>
                  </a:cubicBezTo>
                  <a:cubicBezTo>
                    <a:pt x="3762316" y="1710997"/>
                    <a:pt x="3752927" y="1708650"/>
                    <a:pt x="3745886" y="1703956"/>
                  </a:cubicBezTo>
                  <a:cubicBezTo>
                    <a:pt x="3729457" y="1696915"/>
                    <a:pt x="3713027" y="1689873"/>
                    <a:pt x="3696598" y="1682832"/>
                  </a:cubicBezTo>
                  <a:cubicBezTo>
                    <a:pt x="3689557" y="1680485"/>
                    <a:pt x="3680169" y="1675791"/>
                    <a:pt x="3673128" y="1673444"/>
                  </a:cubicBezTo>
                  <a:cubicBezTo>
                    <a:pt x="3654351" y="1666403"/>
                    <a:pt x="3637922" y="1659362"/>
                    <a:pt x="3619146" y="1652321"/>
                  </a:cubicBezTo>
                  <a:cubicBezTo>
                    <a:pt x="3612104" y="1649974"/>
                    <a:pt x="3605064" y="1647627"/>
                    <a:pt x="3598022" y="1642933"/>
                  </a:cubicBezTo>
                  <a:cubicBezTo>
                    <a:pt x="3583940" y="1638238"/>
                    <a:pt x="3572205" y="1633544"/>
                    <a:pt x="3558123" y="1626503"/>
                  </a:cubicBezTo>
                  <a:cubicBezTo>
                    <a:pt x="3558123" y="1624156"/>
                    <a:pt x="3560469" y="1621809"/>
                    <a:pt x="3560469" y="1619462"/>
                  </a:cubicBezTo>
                  <a:cubicBezTo>
                    <a:pt x="3560469" y="1617115"/>
                    <a:pt x="3560469" y="1617115"/>
                    <a:pt x="3560469" y="1614768"/>
                  </a:cubicBezTo>
                  <a:cubicBezTo>
                    <a:pt x="3562817" y="1614768"/>
                    <a:pt x="3567511" y="1612421"/>
                    <a:pt x="3569858" y="1612421"/>
                  </a:cubicBezTo>
                  <a:cubicBezTo>
                    <a:pt x="3579246" y="1610074"/>
                    <a:pt x="3588634" y="1607727"/>
                    <a:pt x="3595675" y="1605380"/>
                  </a:cubicBezTo>
                  <a:cubicBezTo>
                    <a:pt x="3605064" y="1603033"/>
                    <a:pt x="3614452" y="1600686"/>
                    <a:pt x="3621493" y="1598339"/>
                  </a:cubicBezTo>
                  <a:cubicBezTo>
                    <a:pt x="3630881" y="1595992"/>
                    <a:pt x="3640269" y="1593645"/>
                    <a:pt x="3647310" y="1591297"/>
                  </a:cubicBezTo>
                  <a:cubicBezTo>
                    <a:pt x="3656698" y="1588950"/>
                    <a:pt x="3666086" y="1586603"/>
                    <a:pt x="3673128" y="1584256"/>
                  </a:cubicBezTo>
                  <a:cubicBezTo>
                    <a:pt x="3682516" y="1581909"/>
                    <a:pt x="3689557" y="1579562"/>
                    <a:pt x="3698945" y="1579562"/>
                  </a:cubicBezTo>
                  <a:cubicBezTo>
                    <a:pt x="3708333" y="1577215"/>
                    <a:pt x="3717721" y="1577215"/>
                    <a:pt x="3727110" y="1574868"/>
                  </a:cubicBezTo>
                  <a:cubicBezTo>
                    <a:pt x="3736498" y="1572521"/>
                    <a:pt x="3743539" y="1572521"/>
                    <a:pt x="3752927" y="1570174"/>
                  </a:cubicBezTo>
                  <a:cubicBezTo>
                    <a:pt x="3762316" y="1567827"/>
                    <a:pt x="3771704" y="1567827"/>
                    <a:pt x="3781092" y="1565480"/>
                  </a:cubicBezTo>
                  <a:cubicBezTo>
                    <a:pt x="3788133" y="1565480"/>
                    <a:pt x="3797521" y="1563133"/>
                    <a:pt x="3804562" y="1563133"/>
                  </a:cubicBezTo>
                  <a:cubicBezTo>
                    <a:pt x="3813950" y="1560786"/>
                    <a:pt x="3825686" y="1560786"/>
                    <a:pt x="3835074" y="1560786"/>
                  </a:cubicBezTo>
                  <a:cubicBezTo>
                    <a:pt x="3842115" y="1560786"/>
                    <a:pt x="3849156" y="1558439"/>
                    <a:pt x="3856197" y="1558439"/>
                  </a:cubicBezTo>
                  <a:cubicBezTo>
                    <a:pt x="3867933" y="1558439"/>
                    <a:pt x="3879668" y="1556092"/>
                    <a:pt x="3889056" y="1556092"/>
                  </a:cubicBezTo>
                  <a:cubicBezTo>
                    <a:pt x="3893750" y="1556092"/>
                    <a:pt x="3900791" y="1556092"/>
                    <a:pt x="3907832" y="1556092"/>
                  </a:cubicBezTo>
                  <a:cubicBezTo>
                    <a:pt x="3924262" y="1556092"/>
                    <a:pt x="3943038" y="1556092"/>
                    <a:pt x="3959467" y="1556092"/>
                  </a:cubicBezTo>
                  <a:cubicBezTo>
                    <a:pt x="3971203" y="1556092"/>
                    <a:pt x="3985285" y="1556092"/>
                    <a:pt x="3997020" y="1556092"/>
                  </a:cubicBezTo>
                  <a:cubicBezTo>
                    <a:pt x="4001714" y="1556092"/>
                    <a:pt x="4004061" y="1556092"/>
                    <a:pt x="4008755" y="1556092"/>
                  </a:cubicBezTo>
                  <a:cubicBezTo>
                    <a:pt x="4018143" y="1556092"/>
                    <a:pt x="4025185" y="1556092"/>
                    <a:pt x="4034573" y="1558439"/>
                  </a:cubicBezTo>
                  <a:cubicBezTo>
                    <a:pt x="4039267" y="1558439"/>
                    <a:pt x="4043961" y="1558439"/>
                    <a:pt x="4048655" y="1558439"/>
                  </a:cubicBezTo>
                  <a:cubicBezTo>
                    <a:pt x="4055696" y="1558439"/>
                    <a:pt x="4062738" y="1558439"/>
                    <a:pt x="4072126" y="1560786"/>
                  </a:cubicBezTo>
                  <a:cubicBezTo>
                    <a:pt x="4076820" y="1560786"/>
                    <a:pt x="4081514" y="1560786"/>
                    <a:pt x="4086208" y="1563133"/>
                  </a:cubicBezTo>
                  <a:cubicBezTo>
                    <a:pt x="4093249" y="1563133"/>
                    <a:pt x="4100290" y="1565480"/>
                    <a:pt x="4107331" y="1565480"/>
                  </a:cubicBezTo>
                  <a:cubicBezTo>
                    <a:pt x="4112025" y="1565480"/>
                    <a:pt x="4116719" y="1567827"/>
                    <a:pt x="4121414" y="1567827"/>
                  </a:cubicBezTo>
                  <a:cubicBezTo>
                    <a:pt x="4128455" y="1567827"/>
                    <a:pt x="4135496" y="1570174"/>
                    <a:pt x="4140190" y="1570174"/>
                  </a:cubicBezTo>
                  <a:cubicBezTo>
                    <a:pt x="4144884" y="1570174"/>
                    <a:pt x="4149578" y="1572521"/>
                    <a:pt x="4154272" y="1572521"/>
                  </a:cubicBezTo>
                  <a:cubicBezTo>
                    <a:pt x="4161313" y="1574868"/>
                    <a:pt x="4168355" y="1574868"/>
                    <a:pt x="4173049" y="1577215"/>
                  </a:cubicBezTo>
                  <a:cubicBezTo>
                    <a:pt x="4177743" y="1577215"/>
                    <a:pt x="4182437" y="1579562"/>
                    <a:pt x="4187131" y="1579562"/>
                  </a:cubicBezTo>
                  <a:cubicBezTo>
                    <a:pt x="4194172" y="1581909"/>
                    <a:pt x="4198866" y="1581909"/>
                    <a:pt x="4205907" y="1584256"/>
                  </a:cubicBezTo>
                  <a:cubicBezTo>
                    <a:pt x="4210601" y="1586603"/>
                    <a:pt x="4215296" y="1586603"/>
                    <a:pt x="4219990" y="1588950"/>
                  </a:cubicBezTo>
                  <a:cubicBezTo>
                    <a:pt x="4224684" y="1591297"/>
                    <a:pt x="4231725" y="1591297"/>
                    <a:pt x="4236419" y="1593645"/>
                  </a:cubicBezTo>
                  <a:cubicBezTo>
                    <a:pt x="4241113" y="1595992"/>
                    <a:pt x="4245807" y="1595992"/>
                    <a:pt x="4250501" y="1598339"/>
                  </a:cubicBezTo>
                  <a:cubicBezTo>
                    <a:pt x="4255195" y="1600686"/>
                    <a:pt x="4262237" y="1600686"/>
                    <a:pt x="4266931" y="1603033"/>
                  </a:cubicBezTo>
                  <a:cubicBezTo>
                    <a:pt x="4271625" y="1605380"/>
                    <a:pt x="4276319" y="1607727"/>
                    <a:pt x="4281013" y="1607727"/>
                  </a:cubicBezTo>
                  <a:cubicBezTo>
                    <a:pt x="4285707" y="1610074"/>
                    <a:pt x="4290401" y="1612421"/>
                    <a:pt x="4297442" y="1612421"/>
                  </a:cubicBezTo>
                  <a:cubicBezTo>
                    <a:pt x="4302136" y="1614768"/>
                    <a:pt x="4306830" y="1617115"/>
                    <a:pt x="4311524" y="1619462"/>
                  </a:cubicBezTo>
                  <a:cubicBezTo>
                    <a:pt x="4316218" y="1621809"/>
                    <a:pt x="4320913" y="1624156"/>
                    <a:pt x="4325607" y="1626503"/>
                  </a:cubicBezTo>
                  <a:cubicBezTo>
                    <a:pt x="4330301" y="1628850"/>
                    <a:pt x="4334995" y="1631197"/>
                    <a:pt x="4339689" y="1633544"/>
                  </a:cubicBezTo>
                  <a:cubicBezTo>
                    <a:pt x="4344383" y="1635891"/>
                    <a:pt x="4349077" y="1638238"/>
                    <a:pt x="4353771" y="1640586"/>
                  </a:cubicBezTo>
                  <a:cubicBezTo>
                    <a:pt x="4358465" y="1642933"/>
                    <a:pt x="4363159" y="1645280"/>
                    <a:pt x="4367854" y="1647627"/>
                  </a:cubicBezTo>
                  <a:cubicBezTo>
                    <a:pt x="4372548" y="1649974"/>
                    <a:pt x="4377242" y="1652321"/>
                    <a:pt x="4381936" y="1654668"/>
                  </a:cubicBezTo>
                  <a:cubicBezTo>
                    <a:pt x="4386630" y="1657015"/>
                    <a:pt x="4391324" y="1659362"/>
                    <a:pt x="4396018" y="1664056"/>
                  </a:cubicBezTo>
                  <a:cubicBezTo>
                    <a:pt x="4400712" y="1666403"/>
                    <a:pt x="4405406" y="1668750"/>
                    <a:pt x="4407753" y="1671097"/>
                  </a:cubicBezTo>
                  <a:cubicBezTo>
                    <a:pt x="4412447" y="1673444"/>
                    <a:pt x="4417141" y="1678138"/>
                    <a:pt x="4421835" y="1680485"/>
                  </a:cubicBezTo>
                  <a:cubicBezTo>
                    <a:pt x="4426530" y="1682832"/>
                    <a:pt x="4428877" y="1685179"/>
                    <a:pt x="4433571" y="1687526"/>
                  </a:cubicBezTo>
                  <a:cubicBezTo>
                    <a:pt x="4435918" y="1689873"/>
                    <a:pt x="4440612" y="1692221"/>
                    <a:pt x="4442959" y="1694568"/>
                  </a:cubicBezTo>
                  <a:cubicBezTo>
                    <a:pt x="4440612" y="1696915"/>
                    <a:pt x="4440612" y="1701609"/>
                    <a:pt x="4440612" y="1703956"/>
                  </a:cubicBezTo>
                  <a:cubicBezTo>
                    <a:pt x="4438265" y="1703956"/>
                    <a:pt x="4435918" y="1703956"/>
                    <a:pt x="4433571" y="1703956"/>
                  </a:cubicBezTo>
                  <a:cubicBezTo>
                    <a:pt x="4433571" y="1699262"/>
                    <a:pt x="4431224" y="1701609"/>
                    <a:pt x="4426530" y="1701609"/>
                  </a:cubicBezTo>
                  <a:close/>
                  <a:moveTo>
                    <a:pt x="4154272" y="1924578"/>
                  </a:moveTo>
                  <a:cubicBezTo>
                    <a:pt x="4161313" y="1933966"/>
                    <a:pt x="4166007" y="1941007"/>
                    <a:pt x="4173049" y="1950396"/>
                  </a:cubicBezTo>
                  <a:cubicBezTo>
                    <a:pt x="4175395" y="1952743"/>
                    <a:pt x="4177743" y="1955090"/>
                    <a:pt x="4180090" y="1959784"/>
                  </a:cubicBezTo>
                  <a:cubicBezTo>
                    <a:pt x="4184784" y="1966825"/>
                    <a:pt x="4191825" y="1973866"/>
                    <a:pt x="4196519" y="1980907"/>
                  </a:cubicBezTo>
                  <a:cubicBezTo>
                    <a:pt x="4198866" y="1983254"/>
                    <a:pt x="4201213" y="1987948"/>
                    <a:pt x="4203560" y="1990295"/>
                  </a:cubicBezTo>
                  <a:cubicBezTo>
                    <a:pt x="4208254" y="1997337"/>
                    <a:pt x="4212948" y="2002031"/>
                    <a:pt x="4217643" y="2009072"/>
                  </a:cubicBezTo>
                  <a:cubicBezTo>
                    <a:pt x="4219990" y="2013766"/>
                    <a:pt x="4222337" y="2016113"/>
                    <a:pt x="4227031" y="2020807"/>
                  </a:cubicBezTo>
                  <a:cubicBezTo>
                    <a:pt x="4231725" y="2025501"/>
                    <a:pt x="4236419" y="2032542"/>
                    <a:pt x="4241113" y="2037236"/>
                  </a:cubicBezTo>
                  <a:cubicBezTo>
                    <a:pt x="4243460" y="2041930"/>
                    <a:pt x="4248154" y="2046624"/>
                    <a:pt x="4250501" y="2048971"/>
                  </a:cubicBezTo>
                  <a:cubicBezTo>
                    <a:pt x="4255195" y="2053666"/>
                    <a:pt x="4257542" y="2058360"/>
                    <a:pt x="4262237" y="2063054"/>
                  </a:cubicBezTo>
                  <a:cubicBezTo>
                    <a:pt x="4264583" y="2067748"/>
                    <a:pt x="4269277" y="2072442"/>
                    <a:pt x="4271625" y="2077136"/>
                  </a:cubicBezTo>
                  <a:cubicBezTo>
                    <a:pt x="4273972" y="2081830"/>
                    <a:pt x="4278666" y="2086524"/>
                    <a:pt x="4281013" y="2088871"/>
                  </a:cubicBezTo>
                  <a:cubicBezTo>
                    <a:pt x="4285707" y="2093565"/>
                    <a:pt x="4288054" y="2098260"/>
                    <a:pt x="4292748" y="2102954"/>
                  </a:cubicBezTo>
                  <a:cubicBezTo>
                    <a:pt x="4295095" y="2107648"/>
                    <a:pt x="4299789" y="2109995"/>
                    <a:pt x="4302136" y="2114689"/>
                  </a:cubicBezTo>
                  <a:cubicBezTo>
                    <a:pt x="4306830" y="2119383"/>
                    <a:pt x="4309178" y="2124077"/>
                    <a:pt x="4313872" y="2128771"/>
                  </a:cubicBezTo>
                  <a:cubicBezTo>
                    <a:pt x="4316218" y="2131118"/>
                    <a:pt x="4318566" y="2135812"/>
                    <a:pt x="4320913" y="2138159"/>
                  </a:cubicBezTo>
                  <a:cubicBezTo>
                    <a:pt x="4325607" y="2142853"/>
                    <a:pt x="4327954" y="2147548"/>
                    <a:pt x="4332648" y="2152242"/>
                  </a:cubicBezTo>
                  <a:cubicBezTo>
                    <a:pt x="4334995" y="2154589"/>
                    <a:pt x="4337342" y="2156936"/>
                    <a:pt x="4339689" y="2161630"/>
                  </a:cubicBezTo>
                  <a:cubicBezTo>
                    <a:pt x="4344383" y="2166324"/>
                    <a:pt x="4349077" y="2171018"/>
                    <a:pt x="4351424" y="2175712"/>
                  </a:cubicBezTo>
                  <a:cubicBezTo>
                    <a:pt x="4353771" y="2178059"/>
                    <a:pt x="4356118" y="2180406"/>
                    <a:pt x="4358465" y="2182753"/>
                  </a:cubicBezTo>
                  <a:cubicBezTo>
                    <a:pt x="4363159" y="2187447"/>
                    <a:pt x="4367854" y="2192142"/>
                    <a:pt x="4370201" y="2196836"/>
                  </a:cubicBezTo>
                  <a:cubicBezTo>
                    <a:pt x="4372548" y="2199183"/>
                    <a:pt x="4374895" y="2201530"/>
                    <a:pt x="4377242" y="2203877"/>
                  </a:cubicBezTo>
                  <a:cubicBezTo>
                    <a:pt x="4381936" y="2208571"/>
                    <a:pt x="4386630" y="2213265"/>
                    <a:pt x="4388977" y="2217959"/>
                  </a:cubicBezTo>
                  <a:cubicBezTo>
                    <a:pt x="4391324" y="2220306"/>
                    <a:pt x="4393671" y="2222653"/>
                    <a:pt x="4396018" y="2225000"/>
                  </a:cubicBezTo>
                  <a:cubicBezTo>
                    <a:pt x="4400712" y="2229694"/>
                    <a:pt x="4405406" y="2234388"/>
                    <a:pt x="4407753" y="2239082"/>
                  </a:cubicBezTo>
                  <a:cubicBezTo>
                    <a:pt x="4410100" y="2241429"/>
                    <a:pt x="4410100" y="2243776"/>
                    <a:pt x="4412447" y="2243776"/>
                  </a:cubicBezTo>
                  <a:cubicBezTo>
                    <a:pt x="4417141" y="2248470"/>
                    <a:pt x="4421835" y="2253165"/>
                    <a:pt x="4424183" y="2257859"/>
                  </a:cubicBezTo>
                  <a:cubicBezTo>
                    <a:pt x="4426530" y="2260206"/>
                    <a:pt x="4426530" y="2260206"/>
                    <a:pt x="4428877" y="2262553"/>
                  </a:cubicBezTo>
                  <a:cubicBezTo>
                    <a:pt x="4433571" y="2267247"/>
                    <a:pt x="4438265" y="2271941"/>
                    <a:pt x="4442959" y="2276635"/>
                  </a:cubicBezTo>
                  <a:cubicBezTo>
                    <a:pt x="4442959" y="2278982"/>
                    <a:pt x="4445306" y="2278982"/>
                    <a:pt x="4445306" y="2278982"/>
                  </a:cubicBezTo>
                  <a:cubicBezTo>
                    <a:pt x="4442959" y="2283676"/>
                    <a:pt x="4440612" y="2288370"/>
                    <a:pt x="4440612" y="2293064"/>
                  </a:cubicBezTo>
                  <a:cubicBezTo>
                    <a:pt x="4440612" y="2304800"/>
                    <a:pt x="4450000" y="2314188"/>
                    <a:pt x="4461736" y="2314188"/>
                  </a:cubicBezTo>
                  <a:cubicBezTo>
                    <a:pt x="4466430" y="2314188"/>
                    <a:pt x="4471124" y="2311841"/>
                    <a:pt x="4475818" y="2309494"/>
                  </a:cubicBezTo>
                  <a:cubicBezTo>
                    <a:pt x="4478165" y="2311841"/>
                    <a:pt x="4480512" y="2311841"/>
                    <a:pt x="4480512" y="2314188"/>
                  </a:cubicBezTo>
                  <a:cubicBezTo>
                    <a:pt x="4480512" y="2314188"/>
                    <a:pt x="4482859" y="2316535"/>
                    <a:pt x="4482859" y="2316535"/>
                  </a:cubicBezTo>
                  <a:cubicBezTo>
                    <a:pt x="4487553" y="2321229"/>
                    <a:pt x="4494594" y="2328270"/>
                    <a:pt x="4499288" y="2332964"/>
                  </a:cubicBezTo>
                  <a:cubicBezTo>
                    <a:pt x="4499288" y="2332964"/>
                    <a:pt x="4501635" y="2335311"/>
                    <a:pt x="4501635" y="2335311"/>
                  </a:cubicBezTo>
                  <a:cubicBezTo>
                    <a:pt x="4506329" y="2340005"/>
                    <a:pt x="4511023" y="2344700"/>
                    <a:pt x="4518065" y="2349394"/>
                  </a:cubicBezTo>
                  <a:cubicBezTo>
                    <a:pt x="4518065" y="2349394"/>
                    <a:pt x="4520412" y="2351741"/>
                    <a:pt x="4520412" y="2351741"/>
                  </a:cubicBezTo>
                  <a:cubicBezTo>
                    <a:pt x="4525106" y="2356435"/>
                    <a:pt x="4529800" y="2361129"/>
                    <a:pt x="4534494" y="2363476"/>
                  </a:cubicBezTo>
                  <a:cubicBezTo>
                    <a:pt x="4536841" y="2365823"/>
                    <a:pt x="4536841" y="2365823"/>
                    <a:pt x="4539188" y="2368170"/>
                  </a:cubicBezTo>
                  <a:cubicBezTo>
                    <a:pt x="4543882" y="2372864"/>
                    <a:pt x="4548576" y="2375211"/>
                    <a:pt x="4550923" y="2379905"/>
                  </a:cubicBezTo>
                  <a:cubicBezTo>
                    <a:pt x="4553270" y="2382252"/>
                    <a:pt x="4553270" y="2382252"/>
                    <a:pt x="4555617" y="2384599"/>
                  </a:cubicBezTo>
                  <a:cubicBezTo>
                    <a:pt x="4560311" y="2386946"/>
                    <a:pt x="4562658" y="2391640"/>
                    <a:pt x="4567353" y="2393987"/>
                  </a:cubicBezTo>
                  <a:cubicBezTo>
                    <a:pt x="4569699" y="2396334"/>
                    <a:pt x="4569699" y="2396334"/>
                    <a:pt x="4572047" y="2398681"/>
                  </a:cubicBezTo>
                  <a:cubicBezTo>
                    <a:pt x="4576741" y="2401028"/>
                    <a:pt x="4579088" y="2403376"/>
                    <a:pt x="4583782" y="2408070"/>
                  </a:cubicBezTo>
                  <a:cubicBezTo>
                    <a:pt x="4586129" y="2410417"/>
                    <a:pt x="4588476" y="2410417"/>
                    <a:pt x="4588476" y="2412764"/>
                  </a:cubicBezTo>
                  <a:cubicBezTo>
                    <a:pt x="4590823" y="2415111"/>
                    <a:pt x="4595517" y="2417458"/>
                    <a:pt x="4597864" y="2419805"/>
                  </a:cubicBezTo>
                  <a:cubicBezTo>
                    <a:pt x="4600211" y="2422152"/>
                    <a:pt x="4602558" y="2422152"/>
                    <a:pt x="4604905" y="2424499"/>
                  </a:cubicBezTo>
                  <a:cubicBezTo>
                    <a:pt x="4607252" y="2426846"/>
                    <a:pt x="4611946" y="2429193"/>
                    <a:pt x="4614294" y="2431540"/>
                  </a:cubicBezTo>
                  <a:cubicBezTo>
                    <a:pt x="4616640" y="2433887"/>
                    <a:pt x="4618988" y="2433887"/>
                    <a:pt x="4621334" y="2436234"/>
                  </a:cubicBezTo>
                  <a:cubicBezTo>
                    <a:pt x="4623682" y="2438581"/>
                    <a:pt x="4626029" y="2438581"/>
                    <a:pt x="4630723" y="2440928"/>
                  </a:cubicBezTo>
                  <a:cubicBezTo>
                    <a:pt x="4633070" y="2443275"/>
                    <a:pt x="4635417" y="2443275"/>
                    <a:pt x="4637764" y="2443275"/>
                  </a:cubicBezTo>
                  <a:cubicBezTo>
                    <a:pt x="4640111" y="2445622"/>
                    <a:pt x="4642458" y="2445622"/>
                    <a:pt x="4644805" y="2447969"/>
                  </a:cubicBezTo>
                  <a:cubicBezTo>
                    <a:pt x="4647152" y="2447969"/>
                    <a:pt x="4649499" y="2450317"/>
                    <a:pt x="4651846" y="2450317"/>
                  </a:cubicBezTo>
                  <a:cubicBezTo>
                    <a:pt x="4654193" y="2452664"/>
                    <a:pt x="4656540" y="2452664"/>
                    <a:pt x="4658887" y="2455011"/>
                  </a:cubicBezTo>
                  <a:cubicBezTo>
                    <a:pt x="4661234" y="2455011"/>
                    <a:pt x="4663581" y="2457358"/>
                    <a:pt x="4665929" y="2457358"/>
                  </a:cubicBezTo>
                  <a:cubicBezTo>
                    <a:pt x="4668275" y="2457358"/>
                    <a:pt x="4670623" y="2459705"/>
                    <a:pt x="4672970" y="2459705"/>
                  </a:cubicBezTo>
                  <a:cubicBezTo>
                    <a:pt x="4675317" y="2459705"/>
                    <a:pt x="4677664" y="2462052"/>
                    <a:pt x="4680011" y="2462052"/>
                  </a:cubicBezTo>
                  <a:cubicBezTo>
                    <a:pt x="4682358" y="2462052"/>
                    <a:pt x="4684705" y="2464399"/>
                    <a:pt x="4687052" y="2464399"/>
                  </a:cubicBezTo>
                  <a:cubicBezTo>
                    <a:pt x="4689399" y="2464399"/>
                    <a:pt x="4691746" y="2466746"/>
                    <a:pt x="4694093" y="2466746"/>
                  </a:cubicBezTo>
                  <a:cubicBezTo>
                    <a:pt x="4694093" y="2466746"/>
                    <a:pt x="4694093" y="2466746"/>
                    <a:pt x="4696440" y="2466746"/>
                  </a:cubicBezTo>
                  <a:cubicBezTo>
                    <a:pt x="4696440" y="2469093"/>
                    <a:pt x="4696440" y="2469093"/>
                    <a:pt x="4696440" y="2471440"/>
                  </a:cubicBezTo>
                  <a:cubicBezTo>
                    <a:pt x="4696440" y="2471440"/>
                    <a:pt x="4696440" y="2471440"/>
                    <a:pt x="4696440" y="2471440"/>
                  </a:cubicBezTo>
                  <a:cubicBezTo>
                    <a:pt x="4694093" y="2473787"/>
                    <a:pt x="4691746" y="2476134"/>
                    <a:pt x="4691746" y="2478481"/>
                  </a:cubicBezTo>
                  <a:lnTo>
                    <a:pt x="4684705" y="2480828"/>
                  </a:lnTo>
                  <a:cubicBezTo>
                    <a:pt x="4677664" y="2483175"/>
                    <a:pt x="4668275" y="2485522"/>
                    <a:pt x="4661234" y="2490216"/>
                  </a:cubicBezTo>
                  <a:cubicBezTo>
                    <a:pt x="4647152" y="2494910"/>
                    <a:pt x="4635417" y="2499605"/>
                    <a:pt x="4621334" y="2504299"/>
                  </a:cubicBezTo>
                  <a:cubicBezTo>
                    <a:pt x="4618988" y="2497258"/>
                    <a:pt x="4611946" y="2492563"/>
                    <a:pt x="4602558" y="2492563"/>
                  </a:cubicBezTo>
                  <a:cubicBezTo>
                    <a:pt x="4595517" y="2492563"/>
                    <a:pt x="4590823" y="2494910"/>
                    <a:pt x="4586129" y="2499605"/>
                  </a:cubicBezTo>
                  <a:cubicBezTo>
                    <a:pt x="4572047" y="2487869"/>
                    <a:pt x="4555617" y="2478481"/>
                    <a:pt x="4541535" y="2464399"/>
                  </a:cubicBezTo>
                  <a:cubicBezTo>
                    <a:pt x="4539188" y="2462052"/>
                    <a:pt x="4536841" y="2459705"/>
                    <a:pt x="4534494" y="2457358"/>
                  </a:cubicBezTo>
                  <a:cubicBezTo>
                    <a:pt x="4527453" y="2450317"/>
                    <a:pt x="4520412" y="2443275"/>
                    <a:pt x="4511023" y="2436234"/>
                  </a:cubicBezTo>
                  <a:cubicBezTo>
                    <a:pt x="4508676" y="2433887"/>
                    <a:pt x="4503982" y="2429193"/>
                    <a:pt x="4501635" y="2426846"/>
                  </a:cubicBezTo>
                  <a:cubicBezTo>
                    <a:pt x="4494594" y="2419805"/>
                    <a:pt x="4487553" y="2412764"/>
                    <a:pt x="4480512" y="2405723"/>
                  </a:cubicBezTo>
                  <a:cubicBezTo>
                    <a:pt x="4475818" y="2401028"/>
                    <a:pt x="4473471" y="2398681"/>
                    <a:pt x="4468776" y="2393987"/>
                  </a:cubicBezTo>
                  <a:cubicBezTo>
                    <a:pt x="4461736" y="2386946"/>
                    <a:pt x="4457041" y="2379905"/>
                    <a:pt x="4450000" y="2372864"/>
                  </a:cubicBezTo>
                  <a:cubicBezTo>
                    <a:pt x="4445306" y="2368170"/>
                    <a:pt x="4442959" y="2363476"/>
                    <a:pt x="4438265" y="2358782"/>
                  </a:cubicBezTo>
                  <a:cubicBezTo>
                    <a:pt x="4431224" y="2351741"/>
                    <a:pt x="4426530" y="2344700"/>
                    <a:pt x="4419489" y="2337658"/>
                  </a:cubicBezTo>
                  <a:cubicBezTo>
                    <a:pt x="4414795" y="2332964"/>
                    <a:pt x="4412447" y="2328270"/>
                    <a:pt x="4407753" y="2323576"/>
                  </a:cubicBezTo>
                  <a:cubicBezTo>
                    <a:pt x="4403059" y="2316535"/>
                    <a:pt x="4396018" y="2309494"/>
                    <a:pt x="4391324" y="2302453"/>
                  </a:cubicBezTo>
                  <a:cubicBezTo>
                    <a:pt x="4386630" y="2297759"/>
                    <a:pt x="4384283" y="2290717"/>
                    <a:pt x="4379589" y="2286023"/>
                  </a:cubicBezTo>
                  <a:cubicBezTo>
                    <a:pt x="4374895" y="2278982"/>
                    <a:pt x="4367854" y="2271941"/>
                    <a:pt x="4363159" y="2262553"/>
                  </a:cubicBezTo>
                  <a:cubicBezTo>
                    <a:pt x="4358465" y="2257859"/>
                    <a:pt x="4353771" y="2250818"/>
                    <a:pt x="4351424" y="2243776"/>
                  </a:cubicBezTo>
                  <a:cubicBezTo>
                    <a:pt x="4346730" y="2236735"/>
                    <a:pt x="4339689" y="2229694"/>
                    <a:pt x="4334995" y="2220306"/>
                  </a:cubicBezTo>
                  <a:cubicBezTo>
                    <a:pt x="4330301" y="2213265"/>
                    <a:pt x="4325607" y="2208571"/>
                    <a:pt x="4323260" y="2201530"/>
                  </a:cubicBezTo>
                  <a:cubicBezTo>
                    <a:pt x="4318566" y="2194489"/>
                    <a:pt x="4311524" y="2185100"/>
                    <a:pt x="4306830" y="2178059"/>
                  </a:cubicBezTo>
                  <a:cubicBezTo>
                    <a:pt x="4302136" y="2171018"/>
                    <a:pt x="4297442" y="2163977"/>
                    <a:pt x="4292748" y="2156936"/>
                  </a:cubicBezTo>
                  <a:cubicBezTo>
                    <a:pt x="4288054" y="2149895"/>
                    <a:pt x="4283360" y="2140506"/>
                    <a:pt x="4276319" y="2133465"/>
                  </a:cubicBezTo>
                  <a:cubicBezTo>
                    <a:pt x="4271625" y="2126424"/>
                    <a:pt x="4266931" y="2119383"/>
                    <a:pt x="4262237" y="2112342"/>
                  </a:cubicBezTo>
                  <a:cubicBezTo>
                    <a:pt x="4257542" y="2105301"/>
                    <a:pt x="4252848" y="2095912"/>
                    <a:pt x="4245807" y="2088871"/>
                  </a:cubicBezTo>
                  <a:cubicBezTo>
                    <a:pt x="4241113" y="2081830"/>
                    <a:pt x="4236419" y="2074789"/>
                    <a:pt x="4231725" y="2067748"/>
                  </a:cubicBezTo>
                  <a:cubicBezTo>
                    <a:pt x="4227031" y="2058360"/>
                    <a:pt x="4222337" y="2051319"/>
                    <a:pt x="4215296" y="2041930"/>
                  </a:cubicBezTo>
                  <a:cubicBezTo>
                    <a:pt x="4210601" y="2034889"/>
                    <a:pt x="4205907" y="2027848"/>
                    <a:pt x="4201213" y="2018460"/>
                  </a:cubicBezTo>
                  <a:cubicBezTo>
                    <a:pt x="4196519" y="2011419"/>
                    <a:pt x="4191825" y="2002031"/>
                    <a:pt x="4187131" y="1994990"/>
                  </a:cubicBezTo>
                  <a:cubicBezTo>
                    <a:pt x="4182437" y="1987948"/>
                    <a:pt x="4177743" y="1978560"/>
                    <a:pt x="4173049" y="1971519"/>
                  </a:cubicBezTo>
                  <a:cubicBezTo>
                    <a:pt x="4168355" y="1962131"/>
                    <a:pt x="4163660" y="1955090"/>
                    <a:pt x="4158966" y="1945702"/>
                  </a:cubicBezTo>
                  <a:cubicBezTo>
                    <a:pt x="4154272" y="1938660"/>
                    <a:pt x="4149578" y="1929272"/>
                    <a:pt x="4144884" y="1922231"/>
                  </a:cubicBezTo>
                  <a:cubicBezTo>
                    <a:pt x="4142537" y="1917537"/>
                    <a:pt x="4140190" y="1912843"/>
                    <a:pt x="4137843" y="1908149"/>
                  </a:cubicBezTo>
                  <a:cubicBezTo>
                    <a:pt x="4137843" y="1908149"/>
                    <a:pt x="4137843" y="1908149"/>
                    <a:pt x="4137843" y="1908149"/>
                  </a:cubicBezTo>
                  <a:cubicBezTo>
                    <a:pt x="4142537" y="1912843"/>
                    <a:pt x="4144884" y="1917537"/>
                    <a:pt x="4149578" y="1922231"/>
                  </a:cubicBezTo>
                  <a:cubicBezTo>
                    <a:pt x="4151925" y="1919884"/>
                    <a:pt x="4154272" y="1922231"/>
                    <a:pt x="4154272" y="1924578"/>
                  </a:cubicBezTo>
                  <a:close/>
                  <a:moveTo>
                    <a:pt x="4724605" y="2499605"/>
                  </a:moveTo>
                  <a:cubicBezTo>
                    <a:pt x="4724605" y="2499605"/>
                    <a:pt x="4726952" y="2501952"/>
                    <a:pt x="4726952" y="2501952"/>
                  </a:cubicBezTo>
                  <a:cubicBezTo>
                    <a:pt x="4729299" y="2504299"/>
                    <a:pt x="4729299" y="2504299"/>
                    <a:pt x="4731646" y="2506646"/>
                  </a:cubicBezTo>
                  <a:cubicBezTo>
                    <a:pt x="4731646" y="2506646"/>
                    <a:pt x="4733993" y="2508993"/>
                    <a:pt x="4733993" y="2508993"/>
                  </a:cubicBezTo>
                  <a:cubicBezTo>
                    <a:pt x="4736340" y="2508993"/>
                    <a:pt x="4736340" y="2511340"/>
                    <a:pt x="4738687" y="2511340"/>
                  </a:cubicBezTo>
                  <a:cubicBezTo>
                    <a:pt x="4738687" y="2511340"/>
                    <a:pt x="4741034" y="2513687"/>
                    <a:pt x="4741034" y="2513687"/>
                  </a:cubicBezTo>
                  <a:cubicBezTo>
                    <a:pt x="4743381" y="2513687"/>
                    <a:pt x="4743381" y="2516034"/>
                    <a:pt x="4745728" y="2516034"/>
                  </a:cubicBezTo>
                  <a:cubicBezTo>
                    <a:pt x="4745728" y="2516034"/>
                    <a:pt x="4748075" y="2516034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23075"/>
                    <a:pt x="4750422" y="2527769"/>
                    <a:pt x="4752769" y="2530116"/>
                  </a:cubicBezTo>
                  <a:cubicBezTo>
                    <a:pt x="4750422" y="2532463"/>
                    <a:pt x="4748075" y="2532463"/>
                    <a:pt x="4745728" y="2534810"/>
                  </a:cubicBezTo>
                  <a:cubicBezTo>
                    <a:pt x="4743381" y="2534810"/>
                    <a:pt x="4741034" y="2537157"/>
                    <a:pt x="4738687" y="2537157"/>
                  </a:cubicBezTo>
                  <a:cubicBezTo>
                    <a:pt x="4733993" y="2539504"/>
                    <a:pt x="4731646" y="2539504"/>
                    <a:pt x="4726952" y="2539504"/>
                  </a:cubicBezTo>
                  <a:cubicBezTo>
                    <a:pt x="4724605" y="2539504"/>
                    <a:pt x="4722257" y="2541851"/>
                    <a:pt x="4719911" y="2541851"/>
                  </a:cubicBezTo>
                  <a:cubicBezTo>
                    <a:pt x="4712869" y="2541851"/>
                    <a:pt x="4708175" y="2544198"/>
                    <a:pt x="4701134" y="2544198"/>
                  </a:cubicBezTo>
                  <a:cubicBezTo>
                    <a:pt x="4701134" y="2544198"/>
                    <a:pt x="4701134" y="2544198"/>
                    <a:pt x="4701134" y="2544198"/>
                  </a:cubicBezTo>
                  <a:cubicBezTo>
                    <a:pt x="4696440" y="2544198"/>
                    <a:pt x="4691746" y="2544198"/>
                    <a:pt x="4687052" y="2544198"/>
                  </a:cubicBezTo>
                  <a:cubicBezTo>
                    <a:pt x="4684705" y="2544198"/>
                    <a:pt x="4684705" y="2544198"/>
                    <a:pt x="4682358" y="2544198"/>
                  </a:cubicBezTo>
                  <a:cubicBezTo>
                    <a:pt x="4680011" y="2544198"/>
                    <a:pt x="4675317" y="2544198"/>
                    <a:pt x="4672970" y="2541851"/>
                  </a:cubicBezTo>
                  <a:cubicBezTo>
                    <a:pt x="4670623" y="2541851"/>
                    <a:pt x="4670623" y="2541851"/>
                    <a:pt x="4668275" y="2539504"/>
                  </a:cubicBezTo>
                  <a:cubicBezTo>
                    <a:pt x="4665929" y="2539504"/>
                    <a:pt x="4663581" y="2537157"/>
                    <a:pt x="4658887" y="2537157"/>
                  </a:cubicBezTo>
                  <a:cubicBezTo>
                    <a:pt x="4656540" y="2537157"/>
                    <a:pt x="4654193" y="2534810"/>
                    <a:pt x="4654193" y="2534810"/>
                  </a:cubicBezTo>
                  <a:cubicBezTo>
                    <a:pt x="4651846" y="2534810"/>
                    <a:pt x="4649499" y="2532463"/>
                    <a:pt x="4647152" y="2532463"/>
                  </a:cubicBezTo>
                  <a:cubicBezTo>
                    <a:pt x="4644805" y="2532463"/>
                    <a:pt x="4642458" y="2530116"/>
                    <a:pt x="4640111" y="2530116"/>
                  </a:cubicBezTo>
                  <a:cubicBezTo>
                    <a:pt x="4637764" y="2530116"/>
                    <a:pt x="4635417" y="2527769"/>
                    <a:pt x="4633070" y="2527769"/>
                  </a:cubicBezTo>
                  <a:cubicBezTo>
                    <a:pt x="4630723" y="2527769"/>
                    <a:pt x="4628376" y="2525422"/>
                    <a:pt x="4626029" y="2525422"/>
                  </a:cubicBezTo>
                  <a:cubicBezTo>
                    <a:pt x="4623682" y="2523075"/>
                    <a:pt x="4621334" y="2523075"/>
                    <a:pt x="4618988" y="2520728"/>
                  </a:cubicBezTo>
                  <a:cubicBezTo>
                    <a:pt x="4616640" y="2518381"/>
                    <a:pt x="4614294" y="2518381"/>
                    <a:pt x="4611946" y="2516034"/>
                  </a:cubicBezTo>
                  <a:cubicBezTo>
                    <a:pt x="4609599" y="2516034"/>
                    <a:pt x="4609599" y="2513687"/>
                    <a:pt x="4607252" y="2513687"/>
                  </a:cubicBezTo>
                  <a:cubicBezTo>
                    <a:pt x="4609599" y="2511340"/>
                    <a:pt x="4611946" y="2506646"/>
                    <a:pt x="4611946" y="2501952"/>
                  </a:cubicBezTo>
                  <a:cubicBezTo>
                    <a:pt x="4611946" y="2501952"/>
                    <a:pt x="4611946" y="2499605"/>
                    <a:pt x="4611946" y="2499605"/>
                  </a:cubicBezTo>
                  <a:cubicBezTo>
                    <a:pt x="4616640" y="2499605"/>
                    <a:pt x="4618988" y="2497258"/>
                    <a:pt x="4623682" y="2497258"/>
                  </a:cubicBezTo>
                  <a:cubicBezTo>
                    <a:pt x="4630723" y="2494910"/>
                    <a:pt x="4637764" y="2494910"/>
                    <a:pt x="4644805" y="2492563"/>
                  </a:cubicBezTo>
                  <a:cubicBezTo>
                    <a:pt x="4647152" y="2492563"/>
                    <a:pt x="4649499" y="2492563"/>
                    <a:pt x="4651846" y="2490216"/>
                  </a:cubicBezTo>
                  <a:cubicBezTo>
                    <a:pt x="4663581" y="2487869"/>
                    <a:pt x="4672970" y="2485522"/>
                    <a:pt x="4684705" y="2480828"/>
                  </a:cubicBezTo>
                  <a:cubicBezTo>
                    <a:pt x="4687052" y="2487869"/>
                    <a:pt x="4694093" y="2494910"/>
                    <a:pt x="4703481" y="2494910"/>
                  </a:cubicBezTo>
                  <a:cubicBezTo>
                    <a:pt x="4708175" y="2494910"/>
                    <a:pt x="4710522" y="2492563"/>
                    <a:pt x="4715216" y="2490216"/>
                  </a:cubicBezTo>
                  <a:cubicBezTo>
                    <a:pt x="4715216" y="2490216"/>
                    <a:pt x="4717563" y="2492563"/>
                    <a:pt x="4717563" y="2492563"/>
                  </a:cubicBezTo>
                  <a:cubicBezTo>
                    <a:pt x="4722257" y="2497258"/>
                    <a:pt x="4722257" y="2499605"/>
                    <a:pt x="4724605" y="2499605"/>
                  </a:cubicBezTo>
                  <a:close/>
                  <a:moveTo>
                    <a:pt x="4804404" y="2600527"/>
                  </a:moveTo>
                  <a:cubicBezTo>
                    <a:pt x="4802057" y="2614610"/>
                    <a:pt x="4799710" y="2628692"/>
                    <a:pt x="4797363" y="2642774"/>
                  </a:cubicBezTo>
                  <a:cubicBezTo>
                    <a:pt x="4795016" y="2652163"/>
                    <a:pt x="4795016" y="2661551"/>
                    <a:pt x="4792669" y="2670939"/>
                  </a:cubicBezTo>
                  <a:cubicBezTo>
                    <a:pt x="4790322" y="2685021"/>
                    <a:pt x="4787975" y="2699103"/>
                    <a:pt x="4783281" y="2715533"/>
                  </a:cubicBezTo>
                  <a:cubicBezTo>
                    <a:pt x="4780934" y="2722574"/>
                    <a:pt x="4780934" y="2731962"/>
                    <a:pt x="4778587" y="2739003"/>
                  </a:cubicBezTo>
                  <a:cubicBezTo>
                    <a:pt x="4773892" y="2757780"/>
                    <a:pt x="4769198" y="2774209"/>
                    <a:pt x="4764504" y="2790638"/>
                  </a:cubicBezTo>
                  <a:cubicBezTo>
                    <a:pt x="4764504" y="2795332"/>
                    <a:pt x="4762157" y="2800026"/>
                    <a:pt x="4762157" y="2802374"/>
                  </a:cubicBezTo>
                  <a:cubicBezTo>
                    <a:pt x="4755116" y="2823497"/>
                    <a:pt x="4748075" y="2844620"/>
                    <a:pt x="4741034" y="2863397"/>
                  </a:cubicBezTo>
                  <a:cubicBezTo>
                    <a:pt x="4738687" y="2868091"/>
                    <a:pt x="4736340" y="2872785"/>
                    <a:pt x="4733993" y="2879826"/>
                  </a:cubicBezTo>
                  <a:cubicBezTo>
                    <a:pt x="4729299" y="2893908"/>
                    <a:pt x="4722257" y="2907991"/>
                    <a:pt x="4717563" y="2922073"/>
                  </a:cubicBezTo>
                  <a:cubicBezTo>
                    <a:pt x="4715216" y="2929114"/>
                    <a:pt x="4710522" y="2936155"/>
                    <a:pt x="4705828" y="2943196"/>
                  </a:cubicBezTo>
                  <a:cubicBezTo>
                    <a:pt x="4703481" y="2947890"/>
                    <a:pt x="4701134" y="2954932"/>
                    <a:pt x="4698787" y="2959626"/>
                  </a:cubicBezTo>
                  <a:cubicBezTo>
                    <a:pt x="4696440" y="2959626"/>
                    <a:pt x="4696440" y="2959626"/>
                    <a:pt x="4694093" y="2959626"/>
                  </a:cubicBezTo>
                  <a:cubicBezTo>
                    <a:pt x="4694093" y="2954932"/>
                    <a:pt x="4696440" y="2950237"/>
                    <a:pt x="4696440" y="2945543"/>
                  </a:cubicBezTo>
                  <a:cubicBezTo>
                    <a:pt x="4696440" y="2945543"/>
                    <a:pt x="4696440" y="2943196"/>
                    <a:pt x="4696440" y="2943196"/>
                  </a:cubicBezTo>
                  <a:cubicBezTo>
                    <a:pt x="4698787" y="2933808"/>
                    <a:pt x="4698787" y="2924420"/>
                    <a:pt x="4701134" y="2917379"/>
                  </a:cubicBezTo>
                  <a:cubicBezTo>
                    <a:pt x="4701134" y="2915032"/>
                    <a:pt x="4701134" y="2910338"/>
                    <a:pt x="4703481" y="2907991"/>
                  </a:cubicBezTo>
                  <a:cubicBezTo>
                    <a:pt x="4705828" y="2900949"/>
                    <a:pt x="4705828" y="2893908"/>
                    <a:pt x="4705828" y="2886867"/>
                  </a:cubicBezTo>
                  <a:cubicBezTo>
                    <a:pt x="4705828" y="2882173"/>
                    <a:pt x="4708175" y="2877479"/>
                    <a:pt x="4708175" y="2872785"/>
                  </a:cubicBezTo>
                  <a:cubicBezTo>
                    <a:pt x="4708175" y="2868091"/>
                    <a:pt x="4710522" y="2861050"/>
                    <a:pt x="4710522" y="2856356"/>
                  </a:cubicBezTo>
                  <a:cubicBezTo>
                    <a:pt x="4710522" y="2849314"/>
                    <a:pt x="4712869" y="2844620"/>
                    <a:pt x="4712869" y="2837579"/>
                  </a:cubicBezTo>
                  <a:cubicBezTo>
                    <a:pt x="4712869" y="2832885"/>
                    <a:pt x="4715216" y="2828191"/>
                    <a:pt x="4715216" y="2823497"/>
                  </a:cubicBezTo>
                  <a:cubicBezTo>
                    <a:pt x="4717563" y="2816456"/>
                    <a:pt x="4717563" y="2809415"/>
                    <a:pt x="4719911" y="2802374"/>
                  </a:cubicBezTo>
                  <a:cubicBezTo>
                    <a:pt x="4719911" y="2800026"/>
                    <a:pt x="4719911" y="2795332"/>
                    <a:pt x="4722257" y="2792985"/>
                  </a:cubicBezTo>
                  <a:cubicBezTo>
                    <a:pt x="4724605" y="2785944"/>
                    <a:pt x="4724605" y="2776556"/>
                    <a:pt x="4726952" y="2769515"/>
                  </a:cubicBezTo>
                  <a:cubicBezTo>
                    <a:pt x="4726952" y="2767168"/>
                    <a:pt x="4726952" y="2764821"/>
                    <a:pt x="4729299" y="2762474"/>
                  </a:cubicBezTo>
                  <a:cubicBezTo>
                    <a:pt x="4731646" y="2753085"/>
                    <a:pt x="4731646" y="2746044"/>
                    <a:pt x="4733993" y="2736656"/>
                  </a:cubicBezTo>
                  <a:cubicBezTo>
                    <a:pt x="4733993" y="2734309"/>
                    <a:pt x="4733993" y="2731962"/>
                    <a:pt x="4736340" y="2729615"/>
                  </a:cubicBezTo>
                  <a:cubicBezTo>
                    <a:pt x="4738687" y="2720227"/>
                    <a:pt x="4738687" y="2713186"/>
                    <a:pt x="4741034" y="2703798"/>
                  </a:cubicBezTo>
                  <a:cubicBezTo>
                    <a:pt x="4741034" y="2703798"/>
                    <a:pt x="4741034" y="2703798"/>
                    <a:pt x="4741034" y="2701451"/>
                  </a:cubicBezTo>
                  <a:cubicBezTo>
                    <a:pt x="4750422" y="2652163"/>
                    <a:pt x="4759810" y="2605222"/>
                    <a:pt x="4771546" y="2562975"/>
                  </a:cubicBezTo>
                  <a:cubicBezTo>
                    <a:pt x="4771546" y="2560628"/>
                    <a:pt x="4773892" y="2555934"/>
                    <a:pt x="4773892" y="2553587"/>
                  </a:cubicBezTo>
                  <a:cubicBezTo>
                    <a:pt x="4776240" y="2548892"/>
                    <a:pt x="4776240" y="2544198"/>
                    <a:pt x="4778587" y="2539504"/>
                  </a:cubicBezTo>
                  <a:cubicBezTo>
                    <a:pt x="4778587" y="2537157"/>
                    <a:pt x="4778587" y="2537157"/>
                    <a:pt x="4780934" y="2534810"/>
                  </a:cubicBezTo>
                  <a:cubicBezTo>
                    <a:pt x="4787975" y="2532463"/>
                    <a:pt x="4792669" y="2525422"/>
                    <a:pt x="4792669" y="2516034"/>
                  </a:cubicBezTo>
                  <a:cubicBezTo>
                    <a:pt x="4792669" y="2511340"/>
                    <a:pt x="4790322" y="2508993"/>
                    <a:pt x="4787975" y="2504299"/>
                  </a:cubicBezTo>
                  <a:cubicBezTo>
                    <a:pt x="4787975" y="2501952"/>
                    <a:pt x="4787975" y="2499605"/>
                    <a:pt x="4790322" y="2499605"/>
                  </a:cubicBezTo>
                  <a:cubicBezTo>
                    <a:pt x="4790322" y="2497258"/>
                    <a:pt x="4792669" y="2494910"/>
                    <a:pt x="4792669" y="2492563"/>
                  </a:cubicBezTo>
                  <a:cubicBezTo>
                    <a:pt x="4795016" y="2492563"/>
                    <a:pt x="4795016" y="2492563"/>
                    <a:pt x="4797363" y="2492563"/>
                  </a:cubicBezTo>
                  <a:cubicBezTo>
                    <a:pt x="4804404" y="2492563"/>
                    <a:pt x="4811445" y="2487869"/>
                    <a:pt x="4813793" y="2483175"/>
                  </a:cubicBezTo>
                  <a:cubicBezTo>
                    <a:pt x="4813793" y="2485522"/>
                    <a:pt x="4813793" y="2487869"/>
                    <a:pt x="4813793" y="2492563"/>
                  </a:cubicBezTo>
                  <a:cubicBezTo>
                    <a:pt x="4813793" y="2501952"/>
                    <a:pt x="4813793" y="2511340"/>
                    <a:pt x="4811445" y="2520728"/>
                  </a:cubicBezTo>
                  <a:cubicBezTo>
                    <a:pt x="4804404" y="2523075"/>
                    <a:pt x="4799710" y="2530116"/>
                    <a:pt x="4799710" y="2539504"/>
                  </a:cubicBezTo>
                  <a:cubicBezTo>
                    <a:pt x="4799710" y="2546545"/>
                    <a:pt x="4802057" y="2551240"/>
                    <a:pt x="4806751" y="2555934"/>
                  </a:cubicBezTo>
                  <a:cubicBezTo>
                    <a:pt x="4806751" y="2560628"/>
                    <a:pt x="4806751" y="2562975"/>
                    <a:pt x="4804404" y="2567669"/>
                  </a:cubicBezTo>
                  <a:cubicBezTo>
                    <a:pt x="4806751" y="2579404"/>
                    <a:pt x="4806751" y="2591139"/>
                    <a:pt x="4804404" y="2600527"/>
                  </a:cubicBezTo>
                  <a:close/>
                  <a:moveTo>
                    <a:pt x="4665929" y="3051160"/>
                  </a:moveTo>
                  <a:cubicBezTo>
                    <a:pt x="4663581" y="3060549"/>
                    <a:pt x="4658887" y="3069937"/>
                    <a:pt x="4656540" y="3076978"/>
                  </a:cubicBezTo>
                  <a:cubicBezTo>
                    <a:pt x="4654193" y="3076978"/>
                    <a:pt x="4651846" y="3076978"/>
                    <a:pt x="4649499" y="3076978"/>
                  </a:cubicBezTo>
                  <a:cubicBezTo>
                    <a:pt x="4649499" y="3076978"/>
                    <a:pt x="4649499" y="3076978"/>
                    <a:pt x="4647152" y="3076978"/>
                  </a:cubicBezTo>
                  <a:cubicBezTo>
                    <a:pt x="4647152" y="3074631"/>
                    <a:pt x="4647152" y="3072284"/>
                    <a:pt x="4647152" y="3069937"/>
                  </a:cubicBezTo>
                  <a:cubicBezTo>
                    <a:pt x="4647152" y="3065243"/>
                    <a:pt x="4647152" y="3060549"/>
                    <a:pt x="4647152" y="3058201"/>
                  </a:cubicBezTo>
                  <a:cubicBezTo>
                    <a:pt x="4647152" y="3053507"/>
                    <a:pt x="4647152" y="3048813"/>
                    <a:pt x="4644805" y="3044119"/>
                  </a:cubicBezTo>
                  <a:cubicBezTo>
                    <a:pt x="4644805" y="3041772"/>
                    <a:pt x="4644805" y="3039425"/>
                    <a:pt x="4644805" y="3037078"/>
                  </a:cubicBezTo>
                  <a:cubicBezTo>
                    <a:pt x="4644805" y="3027690"/>
                    <a:pt x="4642458" y="3015955"/>
                    <a:pt x="4642458" y="3004220"/>
                  </a:cubicBezTo>
                  <a:cubicBezTo>
                    <a:pt x="4651846" y="3004220"/>
                    <a:pt x="4658887" y="2997178"/>
                    <a:pt x="4658887" y="2987790"/>
                  </a:cubicBezTo>
                  <a:cubicBezTo>
                    <a:pt x="4658887" y="2987790"/>
                    <a:pt x="4661234" y="2987790"/>
                    <a:pt x="4661234" y="2987790"/>
                  </a:cubicBezTo>
                  <a:cubicBezTo>
                    <a:pt x="4661234" y="2987790"/>
                    <a:pt x="4661234" y="2987790"/>
                    <a:pt x="4663581" y="2987790"/>
                  </a:cubicBezTo>
                  <a:cubicBezTo>
                    <a:pt x="4665929" y="2987790"/>
                    <a:pt x="4668275" y="2987790"/>
                    <a:pt x="4670623" y="2987790"/>
                  </a:cubicBezTo>
                  <a:cubicBezTo>
                    <a:pt x="4672970" y="2992484"/>
                    <a:pt x="4677664" y="2997178"/>
                    <a:pt x="4682358" y="2999525"/>
                  </a:cubicBezTo>
                  <a:cubicBezTo>
                    <a:pt x="4677664" y="3013608"/>
                    <a:pt x="4672970" y="3025343"/>
                    <a:pt x="4668275" y="3039425"/>
                  </a:cubicBezTo>
                  <a:cubicBezTo>
                    <a:pt x="4670623" y="3041772"/>
                    <a:pt x="4668275" y="3046466"/>
                    <a:pt x="4665929" y="3051160"/>
                  </a:cubicBezTo>
                  <a:close/>
                  <a:moveTo>
                    <a:pt x="4595517" y="3243618"/>
                  </a:moveTo>
                  <a:cubicBezTo>
                    <a:pt x="4593170" y="3248312"/>
                    <a:pt x="4590823" y="3253006"/>
                    <a:pt x="4590823" y="3257700"/>
                  </a:cubicBezTo>
                  <a:cubicBezTo>
                    <a:pt x="4576741" y="3292906"/>
                    <a:pt x="4565005" y="3325765"/>
                    <a:pt x="4550923" y="3358623"/>
                  </a:cubicBezTo>
                  <a:cubicBezTo>
                    <a:pt x="4548576" y="3363318"/>
                    <a:pt x="4546229" y="3368012"/>
                    <a:pt x="4543882" y="3372706"/>
                  </a:cubicBezTo>
                  <a:cubicBezTo>
                    <a:pt x="4529800" y="3405564"/>
                    <a:pt x="4515717" y="3438423"/>
                    <a:pt x="4501635" y="3471282"/>
                  </a:cubicBezTo>
                  <a:cubicBezTo>
                    <a:pt x="4499288" y="3475976"/>
                    <a:pt x="4496941" y="3480670"/>
                    <a:pt x="4496941" y="3485364"/>
                  </a:cubicBezTo>
                  <a:cubicBezTo>
                    <a:pt x="4482859" y="3518223"/>
                    <a:pt x="4466430" y="3551081"/>
                    <a:pt x="4450000" y="3581593"/>
                  </a:cubicBezTo>
                  <a:cubicBezTo>
                    <a:pt x="4447653" y="3586287"/>
                    <a:pt x="4445306" y="3588634"/>
                    <a:pt x="4445306" y="3593328"/>
                  </a:cubicBezTo>
                  <a:cubicBezTo>
                    <a:pt x="4435918" y="3614451"/>
                    <a:pt x="4424183" y="3633228"/>
                    <a:pt x="4414795" y="3652004"/>
                  </a:cubicBezTo>
                  <a:cubicBezTo>
                    <a:pt x="4374895" y="3689557"/>
                    <a:pt x="4334995" y="3724763"/>
                    <a:pt x="4290401" y="3757621"/>
                  </a:cubicBezTo>
                  <a:cubicBezTo>
                    <a:pt x="4292748" y="3752927"/>
                    <a:pt x="4297442" y="3748233"/>
                    <a:pt x="4299789" y="3743539"/>
                  </a:cubicBezTo>
                  <a:cubicBezTo>
                    <a:pt x="4313872" y="3724763"/>
                    <a:pt x="4327954" y="3705986"/>
                    <a:pt x="4339689" y="3684863"/>
                  </a:cubicBezTo>
                  <a:cubicBezTo>
                    <a:pt x="4349077" y="3673128"/>
                    <a:pt x="4356118" y="3659045"/>
                    <a:pt x="4365507" y="3647310"/>
                  </a:cubicBezTo>
                  <a:cubicBezTo>
                    <a:pt x="4377242" y="3628534"/>
                    <a:pt x="4388977" y="3612105"/>
                    <a:pt x="4400712" y="3593328"/>
                  </a:cubicBezTo>
                  <a:cubicBezTo>
                    <a:pt x="4410100" y="3579246"/>
                    <a:pt x="4417141" y="3565164"/>
                    <a:pt x="4426530" y="3551081"/>
                  </a:cubicBezTo>
                  <a:cubicBezTo>
                    <a:pt x="4435918" y="3534652"/>
                    <a:pt x="4447653" y="3515876"/>
                    <a:pt x="4457041" y="3499446"/>
                  </a:cubicBezTo>
                  <a:cubicBezTo>
                    <a:pt x="4464082" y="3485364"/>
                    <a:pt x="4473471" y="3471282"/>
                    <a:pt x="4480512" y="3457199"/>
                  </a:cubicBezTo>
                  <a:cubicBezTo>
                    <a:pt x="4489900" y="3440770"/>
                    <a:pt x="4499288" y="3421994"/>
                    <a:pt x="4508676" y="3405564"/>
                  </a:cubicBezTo>
                  <a:cubicBezTo>
                    <a:pt x="4515717" y="3391482"/>
                    <a:pt x="4522759" y="3375053"/>
                    <a:pt x="4532147" y="3360971"/>
                  </a:cubicBezTo>
                  <a:cubicBezTo>
                    <a:pt x="4541535" y="3342194"/>
                    <a:pt x="4550923" y="3325765"/>
                    <a:pt x="4557964" y="3306989"/>
                  </a:cubicBezTo>
                  <a:cubicBezTo>
                    <a:pt x="4565005" y="3292906"/>
                    <a:pt x="4572047" y="3276477"/>
                    <a:pt x="4579088" y="3262394"/>
                  </a:cubicBezTo>
                  <a:cubicBezTo>
                    <a:pt x="4586129" y="3243618"/>
                    <a:pt x="4595517" y="3227189"/>
                    <a:pt x="4602558" y="3208413"/>
                  </a:cubicBezTo>
                  <a:cubicBezTo>
                    <a:pt x="4609599" y="3191983"/>
                    <a:pt x="4616640" y="3177901"/>
                    <a:pt x="4621334" y="3161472"/>
                  </a:cubicBezTo>
                  <a:cubicBezTo>
                    <a:pt x="4626029" y="3149737"/>
                    <a:pt x="4630723" y="3138001"/>
                    <a:pt x="4635417" y="3128613"/>
                  </a:cubicBezTo>
                  <a:cubicBezTo>
                    <a:pt x="4635417" y="3130960"/>
                    <a:pt x="4635417" y="3130960"/>
                    <a:pt x="4633070" y="3133307"/>
                  </a:cubicBezTo>
                  <a:cubicBezTo>
                    <a:pt x="4623682" y="3175554"/>
                    <a:pt x="4609599" y="3210759"/>
                    <a:pt x="4595517" y="3243618"/>
                  </a:cubicBezTo>
                  <a:close/>
                  <a:moveTo>
                    <a:pt x="4494594" y="3590981"/>
                  </a:moveTo>
                  <a:cubicBezTo>
                    <a:pt x="4506329" y="3590981"/>
                    <a:pt x="4515717" y="3581593"/>
                    <a:pt x="4515717" y="3569858"/>
                  </a:cubicBezTo>
                  <a:cubicBezTo>
                    <a:pt x="4515717" y="3562816"/>
                    <a:pt x="4513371" y="3558122"/>
                    <a:pt x="4508676" y="3555775"/>
                  </a:cubicBezTo>
                  <a:cubicBezTo>
                    <a:pt x="4567353" y="3487711"/>
                    <a:pt x="4618988" y="3412606"/>
                    <a:pt x="4663581" y="3332806"/>
                  </a:cubicBezTo>
                  <a:cubicBezTo>
                    <a:pt x="4663581" y="3335153"/>
                    <a:pt x="4663581" y="3337500"/>
                    <a:pt x="4665929" y="3339847"/>
                  </a:cubicBezTo>
                  <a:cubicBezTo>
                    <a:pt x="4656540" y="3360971"/>
                    <a:pt x="4647152" y="3382094"/>
                    <a:pt x="4637764" y="3400870"/>
                  </a:cubicBezTo>
                  <a:cubicBezTo>
                    <a:pt x="4588476" y="3492405"/>
                    <a:pt x="4529800" y="3583940"/>
                    <a:pt x="4464082" y="3668434"/>
                  </a:cubicBezTo>
                  <a:cubicBezTo>
                    <a:pt x="4464082" y="3668434"/>
                    <a:pt x="4464082" y="3670781"/>
                    <a:pt x="4461736" y="3670781"/>
                  </a:cubicBezTo>
                  <a:cubicBezTo>
                    <a:pt x="4450000" y="3687210"/>
                    <a:pt x="4435918" y="3703639"/>
                    <a:pt x="4424183" y="3720068"/>
                  </a:cubicBezTo>
                  <a:cubicBezTo>
                    <a:pt x="4421835" y="3722416"/>
                    <a:pt x="4421835" y="3722416"/>
                    <a:pt x="4419489" y="3724763"/>
                  </a:cubicBezTo>
                  <a:cubicBezTo>
                    <a:pt x="4407753" y="3738845"/>
                    <a:pt x="4393671" y="3755274"/>
                    <a:pt x="4381936" y="3769357"/>
                  </a:cubicBezTo>
                  <a:cubicBezTo>
                    <a:pt x="4379589" y="3771704"/>
                    <a:pt x="4377242" y="3774051"/>
                    <a:pt x="4374895" y="3776398"/>
                  </a:cubicBezTo>
                  <a:cubicBezTo>
                    <a:pt x="4363159" y="3790480"/>
                    <a:pt x="4349077" y="3804562"/>
                    <a:pt x="4337342" y="3816298"/>
                  </a:cubicBezTo>
                  <a:cubicBezTo>
                    <a:pt x="4334995" y="3818645"/>
                    <a:pt x="4332648" y="3823339"/>
                    <a:pt x="4327954" y="3825686"/>
                  </a:cubicBezTo>
                  <a:cubicBezTo>
                    <a:pt x="4320913" y="3832727"/>
                    <a:pt x="4313872" y="3842115"/>
                    <a:pt x="4304483" y="3849156"/>
                  </a:cubicBezTo>
                  <a:cubicBezTo>
                    <a:pt x="4306830" y="3844462"/>
                    <a:pt x="4309178" y="3842115"/>
                    <a:pt x="4311524" y="3837421"/>
                  </a:cubicBezTo>
                  <a:cubicBezTo>
                    <a:pt x="4316218" y="3830380"/>
                    <a:pt x="4320913" y="3820992"/>
                    <a:pt x="4325607" y="3813950"/>
                  </a:cubicBezTo>
                  <a:cubicBezTo>
                    <a:pt x="4330301" y="3804562"/>
                    <a:pt x="4337342" y="3795174"/>
                    <a:pt x="4342036" y="3785786"/>
                  </a:cubicBezTo>
                  <a:cubicBezTo>
                    <a:pt x="4346730" y="3778745"/>
                    <a:pt x="4351424" y="3769357"/>
                    <a:pt x="4356118" y="3762315"/>
                  </a:cubicBezTo>
                  <a:cubicBezTo>
                    <a:pt x="4360812" y="3752927"/>
                    <a:pt x="4367854" y="3743539"/>
                    <a:pt x="4372548" y="3734151"/>
                  </a:cubicBezTo>
                  <a:cubicBezTo>
                    <a:pt x="4377242" y="3727110"/>
                    <a:pt x="4381936" y="3717722"/>
                    <a:pt x="4386630" y="3710680"/>
                  </a:cubicBezTo>
                  <a:cubicBezTo>
                    <a:pt x="4391324" y="3701292"/>
                    <a:pt x="4396018" y="3691904"/>
                    <a:pt x="4403059" y="3682516"/>
                  </a:cubicBezTo>
                  <a:cubicBezTo>
                    <a:pt x="4407753" y="3673128"/>
                    <a:pt x="4412447" y="3666087"/>
                    <a:pt x="4417141" y="3656698"/>
                  </a:cubicBezTo>
                  <a:cubicBezTo>
                    <a:pt x="4417141" y="3656698"/>
                    <a:pt x="4417141" y="3656698"/>
                    <a:pt x="4417141" y="3654351"/>
                  </a:cubicBezTo>
                  <a:cubicBezTo>
                    <a:pt x="4440612" y="3630881"/>
                    <a:pt x="4464082" y="3607411"/>
                    <a:pt x="4485206" y="3583940"/>
                  </a:cubicBezTo>
                  <a:cubicBezTo>
                    <a:pt x="4485206" y="3588634"/>
                    <a:pt x="4489900" y="3590981"/>
                    <a:pt x="4494594" y="3590981"/>
                  </a:cubicBezTo>
                  <a:close/>
                  <a:moveTo>
                    <a:pt x="4665929" y="3377400"/>
                  </a:moveTo>
                  <a:cubicBezTo>
                    <a:pt x="4663581" y="3386788"/>
                    <a:pt x="4658887" y="3393829"/>
                    <a:pt x="4656540" y="3403217"/>
                  </a:cubicBezTo>
                  <a:cubicBezTo>
                    <a:pt x="4654193" y="3410258"/>
                    <a:pt x="4649499" y="3417300"/>
                    <a:pt x="4647152" y="3421994"/>
                  </a:cubicBezTo>
                  <a:lnTo>
                    <a:pt x="4647152" y="3421994"/>
                  </a:lnTo>
                  <a:cubicBezTo>
                    <a:pt x="4647152" y="3419647"/>
                    <a:pt x="4649499" y="3417300"/>
                    <a:pt x="4649499" y="3414952"/>
                  </a:cubicBezTo>
                  <a:cubicBezTo>
                    <a:pt x="4651846" y="3405564"/>
                    <a:pt x="4654193" y="3398523"/>
                    <a:pt x="4658887" y="3389135"/>
                  </a:cubicBezTo>
                  <a:cubicBezTo>
                    <a:pt x="4658887" y="3389135"/>
                    <a:pt x="4658887" y="3386788"/>
                    <a:pt x="4658887" y="3386788"/>
                  </a:cubicBezTo>
                  <a:cubicBezTo>
                    <a:pt x="4661234" y="3377400"/>
                    <a:pt x="4663581" y="3368012"/>
                    <a:pt x="4665929" y="3360971"/>
                  </a:cubicBezTo>
                  <a:cubicBezTo>
                    <a:pt x="4665929" y="3358623"/>
                    <a:pt x="4668275" y="3356276"/>
                    <a:pt x="4668275" y="3351582"/>
                  </a:cubicBezTo>
                  <a:cubicBezTo>
                    <a:pt x="4668275" y="3349235"/>
                    <a:pt x="4668275" y="3346888"/>
                    <a:pt x="4670623" y="3344541"/>
                  </a:cubicBezTo>
                  <a:cubicBezTo>
                    <a:pt x="4672970" y="3346888"/>
                    <a:pt x="4675317" y="3346888"/>
                    <a:pt x="4677664" y="3349235"/>
                  </a:cubicBezTo>
                  <a:cubicBezTo>
                    <a:pt x="4675317" y="3353929"/>
                    <a:pt x="4672970" y="3360971"/>
                    <a:pt x="4670623" y="3365665"/>
                  </a:cubicBezTo>
                  <a:cubicBezTo>
                    <a:pt x="4668275" y="3370359"/>
                    <a:pt x="4668275" y="3372706"/>
                    <a:pt x="4665929" y="3377400"/>
                  </a:cubicBezTo>
                  <a:close/>
                  <a:moveTo>
                    <a:pt x="4623682" y="3461893"/>
                  </a:moveTo>
                  <a:cubicBezTo>
                    <a:pt x="4616640" y="3461893"/>
                    <a:pt x="4609599" y="3466588"/>
                    <a:pt x="4607252" y="3471282"/>
                  </a:cubicBezTo>
                  <a:cubicBezTo>
                    <a:pt x="4607252" y="3468935"/>
                    <a:pt x="4609599" y="3468935"/>
                    <a:pt x="4609599" y="3466588"/>
                  </a:cubicBezTo>
                  <a:cubicBezTo>
                    <a:pt x="4614294" y="3459547"/>
                    <a:pt x="4616640" y="3452505"/>
                    <a:pt x="4621334" y="3443117"/>
                  </a:cubicBezTo>
                  <a:cubicBezTo>
                    <a:pt x="4626029" y="3433729"/>
                    <a:pt x="4628376" y="3426688"/>
                    <a:pt x="4633070" y="3417300"/>
                  </a:cubicBezTo>
                  <a:cubicBezTo>
                    <a:pt x="4635417" y="3410258"/>
                    <a:pt x="4640111" y="3403217"/>
                    <a:pt x="4642458" y="3396176"/>
                  </a:cubicBezTo>
                  <a:cubicBezTo>
                    <a:pt x="4649499" y="3382094"/>
                    <a:pt x="4658887" y="3368012"/>
                    <a:pt x="4665929" y="3351582"/>
                  </a:cubicBezTo>
                  <a:cubicBezTo>
                    <a:pt x="4663581" y="3358623"/>
                    <a:pt x="4663581" y="3363318"/>
                    <a:pt x="4661234" y="3368012"/>
                  </a:cubicBezTo>
                  <a:cubicBezTo>
                    <a:pt x="4661234" y="3372706"/>
                    <a:pt x="4658887" y="3375053"/>
                    <a:pt x="4656540" y="3379747"/>
                  </a:cubicBezTo>
                  <a:cubicBezTo>
                    <a:pt x="4654193" y="3386788"/>
                    <a:pt x="4651846" y="3391482"/>
                    <a:pt x="4651846" y="3396176"/>
                  </a:cubicBezTo>
                  <a:cubicBezTo>
                    <a:pt x="4651846" y="3400870"/>
                    <a:pt x="4649499" y="3403217"/>
                    <a:pt x="4647152" y="3407912"/>
                  </a:cubicBezTo>
                  <a:cubicBezTo>
                    <a:pt x="4644805" y="3412606"/>
                    <a:pt x="4642458" y="3419647"/>
                    <a:pt x="4642458" y="3424341"/>
                  </a:cubicBezTo>
                  <a:cubicBezTo>
                    <a:pt x="4640111" y="3429035"/>
                    <a:pt x="4640111" y="3431382"/>
                    <a:pt x="4637764" y="3433729"/>
                  </a:cubicBezTo>
                  <a:cubicBezTo>
                    <a:pt x="4637764" y="3436076"/>
                    <a:pt x="4637764" y="3436076"/>
                    <a:pt x="4635417" y="3438423"/>
                  </a:cubicBezTo>
                  <a:cubicBezTo>
                    <a:pt x="4630723" y="3450158"/>
                    <a:pt x="4628376" y="3457199"/>
                    <a:pt x="4623682" y="3461893"/>
                  </a:cubicBezTo>
                  <a:cubicBezTo>
                    <a:pt x="4623682" y="3461893"/>
                    <a:pt x="4623682" y="3461893"/>
                    <a:pt x="4623682" y="3461893"/>
                  </a:cubicBezTo>
                  <a:close/>
                  <a:moveTo>
                    <a:pt x="4532147" y="3605063"/>
                  </a:moveTo>
                  <a:cubicBezTo>
                    <a:pt x="4520412" y="3623840"/>
                    <a:pt x="4511023" y="3640269"/>
                    <a:pt x="4499288" y="3659045"/>
                  </a:cubicBezTo>
                  <a:cubicBezTo>
                    <a:pt x="4496941" y="3661392"/>
                    <a:pt x="4496941" y="3663740"/>
                    <a:pt x="4494594" y="3666087"/>
                  </a:cubicBezTo>
                  <a:cubicBezTo>
                    <a:pt x="4489900" y="3670781"/>
                    <a:pt x="4485206" y="3677822"/>
                    <a:pt x="4482859" y="3682516"/>
                  </a:cubicBezTo>
                  <a:cubicBezTo>
                    <a:pt x="4485206" y="3677822"/>
                    <a:pt x="4487553" y="3675475"/>
                    <a:pt x="4489900" y="3670781"/>
                  </a:cubicBezTo>
                  <a:cubicBezTo>
                    <a:pt x="4492247" y="3666087"/>
                    <a:pt x="4496941" y="3661392"/>
                    <a:pt x="4499288" y="3654351"/>
                  </a:cubicBezTo>
                  <a:cubicBezTo>
                    <a:pt x="4508676" y="3637922"/>
                    <a:pt x="4520412" y="3623840"/>
                    <a:pt x="4529800" y="3607411"/>
                  </a:cubicBezTo>
                  <a:cubicBezTo>
                    <a:pt x="4532147" y="3605063"/>
                    <a:pt x="4532147" y="3602716"/>
                    <a:pt x="4534494" y="3600369"/>
                  </a:cubicBezTo>
                  <a:cubicBezTo>
                    <a:pt x="4543882" y="3586287"/>
                    <a:pt x="4550923" y="3572205"/>
                    <a:pt x="4560311" y="3558122"/>
                  </a:cubicBezTo>
                  <a:cubicBezTo>
                    <a:pt x="4550923" y="3572205"/>
                    <a:pt x="4543882" y="3588634"/>
                    <a:pt x="4534494" y="3602716"/>
                  </a:cubicBezTo>
                  <a:cubicBezTo>
                    <a:pt x="4532147" y="3602716"/>
                    <a:pt x="4532147" y="3605063"/>
                    <a:pt x="4532147" y="3605063"/>
                  </a:cubicBezTo>
                  <a:close/>
                  <a:moveTo>
                    <a:pt x="4323260" y="3846809"/>
                  </a:moveTo>
                  <a:cubicBezTo>
                    <a:pt x="4313872" y="3856197"/>
                    <a:pt x="4302136" y="3863238"/>
                    <a:pt x="4292748" y="3872627"/>
                  </a:cubicBezTo>
                  <a:cubicBezTo>
                    <a:pt x="4290401" y="3872627"/>
                    <a:pt x="4290401" y="3874974"/>
                    <a:pt x="4288054" y="3874974"/>
                  </a:cubicBezTo>
                  <a:cubicBezTo>
                    <a:pt x="4290401" y="3870280"/>
                    <a:pt x="4292748" y="3865586"/>
                    <a:pt x="4295095" y="3863238"/>
                  </a:cubicBezTo>
                  <a:cubicBezTo>
                    <a:pt x="4297442" y="3860891"/>
                    <a:pt x="4297442" y="3858544"/>
                    <a:pt x="4299789" y="3856197"/>
                  </a:cubicBezTo>
                  <a:cubicBezTo>
                    <a:pt x="4330301" y="3825686"/>
                    <a:pt x="4358465" y="3795174"/>
                    <a:pt x="4384283" y="3764663"/>
                  </a:cubicBezTo>
                  <a:cubicBezTo>
                    <a:pt x="4384283" y="3764663"/>
                    <a:pt x="4384283" y="3764663"/>
                    <a:pt x="4386630" y="3762315"/>
                  </a:cubicBezTo>
                  <a:cubicBezTo>
                    <a:pt x="4400712" y="3745886"/>
                    <a:pt x="4417141" y="3727110"/>
                    <a:pt x="4431224" y="3710680"/>
                  </a:cubicBezTo>
                  <a:cubicBezTo>
                    <a:pt x="4433571" y="3708333"/>
                    <a:pt x="4435918" y="3703639"/>
                    <a:pt x="4438265" y="3701292"/>
                  </a:cubicBezTo>
                  <a:cubicBezTo>
                    <a:pt x="4450000" y="3687210"/>
                    <a:pt x="4461736" y="3670781"/>
                    <a:pt x="4473471" y="3656698"/>
                  </a:cubicBezTo>
                  <a:cubicBezTo>
                    <a:pt x="4475818" y="3652004"/>
                    <a:pt x="4480512" y="3647310"/>
                    <a:pt x="4482859" y="3642616"/>
                  </a:cubicBezTo>
                  <a:cubicBezTo>
                    <a:pt x="4492247" y="3628534"/>
                    <a:pt x="4503982" y="3614451"/>
                    <a:pt x="4513371" y="3600369"/>
                  </a:cubicBezTo>
                  <a:cubicBezTo>
                    <a:pt x="4518065" y="3595675"/>
                    <a:pt x="4520412" y="3588634"/>
                    <a:pt x="4525106" y="3583940"/>
                  </a:cubicBezTo>
                  <a:cubicBezTo>
                    <a:pt x="4534494" y="3569858"/>
                    <a:pt x="4543882" y="3558122"/>
                    <a:pt x="4553270" y="3544040"/>
                  </a:cubicBezTo>
                  <a:cubicBezTo>
                    <a:pt x="4557964" y="3536999"/>
                    <a:pt x="4560311" y="3532305"/>
                    <a:pt x="4565005" y="3525264"/>
                  </a:cubicBezTo>
                  <a:cubicBezTo>
                    <a:pt x="4569699" y="3518223"/>
                    <a:pt x="4574393" y="3511182"/>
                    <a:pt x="4579088" y="3504140"/>
                  </a:cubicBezTo>
                  <a:cubicBezTo>
                    <a:pt x="4583782" y="3497099"/>
                    <a:pt x="4588476" y="3490058"/>
                    <a:pt x="4593170" y="3483017"/>
                  </a:cubicBezTo>
                  <a:cubicBezTo>
                    <a:pt x="4595517" y="3478323"/>
                    <a:pt x="4597864" y="3475976"/>
                    <a:pt x="4600211" y="3471282"/>
                  </a:cubicBezTo>
                  <a:cubicBezTo>
                    <a:pt x="4609599" y="3457199"/>
                    <a:pt x="4616640" y="3443117"/>
                    <a:pt x="4626029" y="3429035"/>
                  </a:cubicBezTo>
                  <a:cubicBezTo>
                    <a:pt x="4623682" y="3433729"/>
                    <a:pt x="4621334" y="3436076"/>
                    <a:pt x="4621334" y="3440770"/>
                  </a:cubicBezTo>
                  <a:cubicBezTo>
                    <a:pt x="4618988" y="3445464"/>
                    <a:pt x="4616640" y="3452505"/>
                    <a:pt x="4611946" y="3457199"/>
                  </a:cubicBezTo>
                  <a:cubicBezTo>
                    <a:pt x="4607252" y="3466588"/>
                    <a:pt x="4602558" y="3475976"/>
                    <a:pt x="4597864" y="3485364"/>
                  </a:cubicBezTo>
                  <a:cubicBezTo>
                    <a:pt x="4595517" y="3492405"/>
                    <a:pt x="4590823" y="3497099"/>
                    <a:pt x="4588476" y="3504140"/>
                  </a:cubicBezTo>
                  <a:cubicBezTo>
                    <a:pt x="4583782" y="3513529"/>
                    <a:pt x="4579088" y="3520570"/>
                    <a:pt x="4574393" y="3529958"/>
                  </a:cubicBezTo>
                  <a:cubicBezTo>
                    <a:pt x="4569699" y="3536999"/>
                    <a:pt x="4567353" y="3544040"/>
                    <a:pt x="4562658" y="3548734"/>
                  </a:cubicBezTo>
                  <a:cubicBezTo>
                    <a:pt x="4557964" y="3555775"/>
                    <a:pt x="4553270" y="3565164"/>
                    <a:pt x="4548576" y="3572205"/>
                  </a:cubicBezTo>
                  <a:cubicBezTo>
                    <a:pt x="4543882" y="3579246"/>
                    <a:pt x="4541535" y="3586287"/>
                    <a:pt x="4536841" y="3593328"/>
                  </a:cubicBezTo>
                  <a:cubicBezTo>
                    <a:pt x="4532147" y="3600369"/>
                    <a:pt x="4527453" y="3609757"/>
                    <a:pt x="4522759" y="3616799"/>
                  </a:cubicBezTo>
                  <a:cubicBezTo>
                    <a:pt x="4518065" y="3623840"/>
                    <a:pt x="4513371" y="3630881"/>
                    <a:pt x="4511023" y="3637922"/>
                  </a:cubicBezTo>
                  <a:cubicBezTo>
                    <a:pt x="4506329" y="3644963"/>
                    <a:pt x="4501635" y="3652004"/>
                    <a:pt x="4496941" y="3659045"/>
                  </a:cubicBezTo>
                  <a:cubicBezTo>
                    <a:pt x="4492247" y="3666087"/>
                    <a:pt x="4487553" y="3673128"/>
                    <a:pt x="4482859" y="3680169"/>
                  </a:cubicBezTo>
                  <a:cubicBezTo>
                    <a:pt x="4478165" y="3687210"/>
                    <a:pt x="4473471" y="3694251"/>
                    <a:pt x="4468776" y="3698945"/>
                  </a:cubicBezTo>
                  <a:cubicBezTo>
                    <a:pt x="4426530" y="3750580"/>
                    <a:pt x="4379589" y="3797521"/>
                    <a:pt x="4330301" y="3842115"/>
                  </a:cubicBezTo>
                  <a:cubicBezTo>
                    <a:pt x="4325607" y="3844462"/>
                    <a:pt x="4325607" y="3844462"/>
                    <a:pt x="4323260" y="3846809"/>
                  </a:cubicBezTo>
                  <a:close/>
                  <a:moveTo>
                    <a:pt x="4278666" y="3891403"/>
                  </a:moveTo>
                  <a:cubicBezTo>
                    <a:pt x="4276319" y="3893750"/>
                    <a:pt x="4273972" y="3898444"/>
                    <a:pt x="4271625" y="3900791"/>
                  </a:cubicBezTo>
                  <a:cubicBezTo>
                    <a:pt x="4266931" y="3903138"/>
                    <a:pt x="4262237" y="3905485"/>
                    <a:pt x="4259889" y="3907832"/>
                  </a:cubicBezTo>
                  <a:cubicBezTo>
                    <a:pt x="4257542" y="3907832"/>
                    <a:pt x="4255195" y="3910179"/>
                    <a:pt x="4252848" y="3910179"/>
                  </a:cubicBezTo>
                  <a:cubicBezTo>
                    <a:pt x="4252848" y="3910179"/>
                    <a:pt x="4252848" y="3907832"/>
                    <a:pt x="4250501" y="3907832"/>
                  </a:cubicBezTo>
                  <a:cubicBezTo>
                    <a:pt x="4255195" y="3905485"/>
                    <a:pt x="4259889" y="3900791"/>
                    <a:pt x="4264583" y="3898444"/>
                  </a:cubicBezTo>
                  <a:cubicBezTo>
                    <a:pt x="4269277" y="3893750"/>
                    <a:pt x="4273972" y="3891403"/>
                    <a:pt x="4278666" y="3886709"/>
                  </a:cubicBezTo>
                  <a:cubicBezTo>
                    <a:pt x="4278666" y="3886709"/>
                    <a:pt x="4281013" y="3884362"/>
                    <a:pt x="4281013" y="3884362"/>
                  </a:cubicBezTo>
                  <a:cubicBezTo>
                    <a:pt x="4281013" y="3886709"/>
                    <a:pt x="4278666" y="3886709"/>
                    <a:pt x="4278666" y="3889056"/>
                  </a:cubicBezTo>
                  <a:cubicBezTo>
                    <a:pt x="4278666" y="3889056"/>
                    <a:pt x="4278666" y="3891403"/>
                    <a:pt x="4278666" y="3891403"/>
                  </a:cubicBezTo>
                  <a:close/>
                  <a:moveTo>
                    <a:pt x="4182437" y="3966508"/>
                  </a:moveTo>
                  <a:cubicBezTo>
                    <a:pt x="4175395" y="3973550"/>
                    <a:pt x="4168355" y="3978244"/>
                    <a:pt x="4161313" y="3985285"/>
                  </a:cubicBezTo>
                  <a:cubicBezTo>
                    <a:pt x="4154272" y="3992326"/>
                    <a:pt x="4147231" y="3997020"/>
                    <a:pt x="4140190" y="4004061"/>
                  </a:cubicBezTo>
                  <a:cubicBezTo>
                    <a:pt x="4133149" y="4011102"/>
                    <a:pt x="4126108" y="4015796"/>
                    <a:pt x="4116719" y="4022838"/>
                  </a:cubicBezTo>
                  <a:cubicBezTo>
                    <a:pt x="4109678" y="4027532"/>
                    <a:pt x="4102637" y="4034573"/>
                    <a:pt x="4095596" y="4039267"/>
                  </a:cubicBezTo>
                  <a:cubicBezTo>
                    <a:pt x="4088555" y="4046308"/>
                    <a:pt x="4079167" y="4051002"/>
                    <a:pt x="4072126" y="4058043"/>
                  </a:cubicBezTo>
                  <a:cubicBezTo>
                    <a:pt x="4065084" y="4062737"/>
                    <a:pt x="4058043" y="4069779"/>
                    <a:pt x="4051002" y="4074473"/>
                  </a:cubicBezTo>
                  <a:cubicBezTo>
                    <a:pt x="4043961" y="4081514"/>
                    <a:pt x="4034573" y="4086208"/>
                    <a:pt x="4027532" y="4093249"/>
                  </a:cubicBezTo>
                  <a:cubicBezTo>
                    <a:pt x="4020491" y="4097943"/>
                    <a:pt x="4013449" y="4104984"/>
                    <a:pt x="4004061" y="4109678"/>
                  </a:cubicBezTo>
                  <a:cubicBezTo>
                    <a:pt x="3997020" y="4114372"/>
                    <a:pt x="3987632" y="4121414"/>
                    <a:pt x="3980591" y="4126108"/>
                  </a:cubicBezTo>
                  <a:cubicBezTo>
                    <a:pt x="3973550" y="4130802"/>
                    <a:pt x="3966509" y="4135496"/>
                    <a:pt x="3957120" y="4142537"/>
                  </a:cubicBezTo>
                  <a:cubicBezTo>
                    <a:pt x="3947732" y="4147231"/>
                    <a:pt x="3940691" y="4154272"/>
                    <a:pt x="3931303" y="4158966"/>
                  </a:cubicBezTo>
                  <a:cubicBezTo>
                    <a:pt x="3924262" y="4163660"/>
                    <a:pt x="3917220" y="4168354"/>
                    <a:pt x="3907832" y="4173049"/>
                  </a:cubicBezTo>
                  <a:cubicBezTo>
                    <a:pt x="3898444" y="4177743"/>
                    <a:pt x="3891403" y="4184784"/>
                    <a:pt x="3882015" y="4189478"/>
                  </a:cubicBezTo>
                  <a:cubicBezTo>
                    <a:pt x="3874974" y="4194172"/>
                    <a:pt x="3865585" y="4198866"/>
                    <a:pt x="3858544" y="4203560"/>
                  </a:cubicBezTo>
                  <a:cubicBezTo>
                    <a:pt x="3849156" y="4208254"/>
                    <a:pt x="3842115" y="4215296"/>
                    <a:pt x="3832727" y="4219990"/>
                  </a:cubicBezTo>
                  <a:cubicBezTo>
                    <a:pt x="3825686" y="4224684"/>
                    <a:pt x="3816298" y="4229378"/>
                    <a:pt x="3809256" y="4234072"/>
                  </a:cubicBezTo>
                  <a:cubicBezTo>
                    <a:pt x="3799868" y="4238766"/>
                    <a:pt x="3790480" y="4243460"/>
                    <a:pt x="3783439" y="4250501"/>
                  </a:cubicBezTo>
                  <a:cubicBezTo>
                    <a:pt x="3776398" y="4255195"/>
                    <a:pt x="3767010" y="4259889"/>
                    <a:pt x="3759968" y="4264584"/>
                  </a:cubicBezTo>
                  <a:cubicBezTo>
                    <a:pt x="3752927" y="4269278"/>
                    <a:pt x="3743539" y="4273972"/>
                    <a:pt x="3736498" y="4278666"/>
                  </a:cubicBezTo>
                  <a:cubicBezTo>
                    <a:pt x="3731804" y="4281013"/>
                    <a:pt x="3727110" y="4283360"/>
                    <a:pt x="3722416" y="4283360"/>
                  </a:cubicBezTo>
                  <a:cubicBezTo>
                    <a:pt x="3713027" y="4288054"/>
                    <a:pt x="3701292" y="4290401"/>
                    <a:pt x="3691904" y="4295095"/>
                  </a:cubicBezTo>
                  <a:cubicBezTo>
                    <a:pt x="3677822" y="4299789"/>
                    <a:pt x="3661392" y="4304483"/>
                    <a:pt x="3647310" y="4309177"/>
                  </a:cubicBezTo>
                  <a:cubicBezTo>
                    <a:pt x="3640269" y="4311525"/>
                    <a:pt x="3633228" y="4313871"/>
                    <a:pt x="3626187" y="4316219"/>
                  </a:cubicBezTo>
                  <a:cubicBezTo>
                    <a:pt x="3612104" y="4320913"/>
                    <a:pt x="3595675" y="4323260"/>
                    <a:pt x="3581593" y="4327954"/>
                  </a:cubicBezTo>
                  <a:cubicBezTo>
                    <a:pt x="3574552" y="4330301"/>
                    <a:pt x="3567511" y="4332648"/>
                    <a:pt x="3560469" y="4332648"/>
                  </a:cubicBezTo>
                  <a:cubicBezTo>
                    <a:pt x="3541693" y="4337342"/>
                    <a:pt x="3520570" y="4342036"/>
                    <a:pt x="3501793" y="4344383"/>
                  </a:cubicBezTo>
                  <a:cubicBezTo>
                    <a:pt x="3499446" y="4344383"/>
                    <a:pt x="3497099" y="4344383"/>
                    <a:pt x="3494752" y="4346730"/>
                  </a:cubicBezTo>
                  <a:cubicBezTo>
                    <a:pt x="3403217" y="4363160"/>
                    <a:pt x="3311683" y="4372548"/>
                    <a:pt x="3220148" y="4372548"/>
                  </a:cubicBezTo>
                  <a:cubicBezTo>
                    <a:pt x="3199024" y="4372548"/>
                    <a:pt x="3177901" y="4372548"/>
                    <a:pt x="3156778" y="4370201"/>
                  </a:cubicBezTo>
                  <a:cubicBezTo>
                    <a:pt x="3149736" y="4370201"/>
                    <a:pt x="3142695" y="4370201"/>
                    <a:pt x="3135654" y="4367854"/>
                  </a:cubicBezTo>
                  <a:cubicBezTo>
                    <a:pt x="3126266" y="4367854"/>
                    <a:pt x="3119225" y="4367854"/>
                    <a:pt x="3109837" y="4365506"/>
                  </a:cubicBezTo>
                  <a:cubicBezTo>
                    <a:pt x="3109837" y="4365506"/>
                    <a:pt x="3109837" y="4365506"/>
                    <a:pt x="3109837" y="4365506"/>
                  </a:cubicBezTo>
                  <a:cubicBezTo>
                    <a:pt x="3109837" y="4365506"/>
                    <a:pt x="3109837" y="4365506"/>
                    <a:pt x="3109837" y="4363160"/>
                  </a:cubicBezTo>
                  <a:cubicBezTo>
                    <a:pt x="3116878" y="4363160"/>
                    <a:pt x="3126266" y="4360812"/>
                    <a:pt x="3133307" y="4360812"/>
                  </a:cubicBezTo>
                  <a:cubicBezTo>
                    <a:pt x="3147389" y="4358466"/>
                    <a:pt x="3161472" y="4358466"/>
                    <a:pt x="3173207" y="4356118"/>
                  </a:cubicBezTo>
                  <a:cubicBezTo>
                    <a:pt x="3187289" y="4353771"/>
                    <a:pt x="3199024" y="4351424"/>
                    <a:pt x="3210760" y="4349077"/>
                  </a:cubicBezTo>
                  <a:cubicBezTo>
                    <a:pt x="3224842" y="4346730"/>
                    <a:pt x="3238924" y="4344383"/>
                    <a:pt x="3250659" y="4342036"/>
                  </a:cubicBezTo>
                  <a:cubicBezTo>
                    <a:pt x="3257701" y="4339689"/>
                    <a:pt x="3264742" y="4339689"/>
                    <a:pt x="3271783" y="4337342"/>
                  </a:cubicBezTo>
                  <a:cubicBezTo>
                    <a:pt x="3285865" y="4334995"/>
                    <a:pt x="3302294" y="4332648"/>
                    <a:pt x="3316377" y="4330301"/>
                  </a:cubicBezTo>
                  <a:cubicBezTo>
                    <a:pt x="3330459" y="4327954"/>
                    <a:pt x="3346888" y="4323260"/>
                    <a:pt x="3360970" y="4320913"/>
                  </a:cubicBezTo>
                  <a:cubicBezTo>
                    <a:pt x="3377400" y="4318565"/>
                    <a:pt x="3396176" y="4313871"/>
                    <a:pt x="3412605" y="4309177"/>
                  </a:cubicBezTo>
                  <a:cubicBezTo>
                    <a:pt x="3426688" y="4306830"/>
                    <a:pt x="3440770" y="4302136"/>
                    <a:pt x="3457200" y="4297442"/>
                  </a:cubicBezTo>
                  <a:cubicBezTo>
                    <a:pt x="3473629" y="4292748"/>
                    <a:pt x="3490058" y="4290401"/>
                    <a:pt x="3506487" y="4285707"/>
                  </a:cubicBezTo>
                  <a:cubicBezTo>
                    <a:pt x="3520570" y="4281013"/>
                    <a:pt x="3534652" y="4276319"/>
                    <a:pt x="3548734" y="4273972"/>
                  </a:cubicBezTo>
                  <a:cubicBezTo>
                    <a:pt x="3565163" y="4269278"/>
                    <a:pt x="3581593" y="4264584"/>
                    <a:pt x="3598022" y="4259889"/>
                  </a:cubicBezTo>
                  <a:cubicBezTo>
                    <a:pt x="3612104" y="4255195"/>
                    <a:pt x="3626187" y="4250501"/>
                    <a:pt x="3640269" y="4245807"/>
                  </a:cubicBezTo>
                  <a:cubicBezTo>
                    <a:pt x="3656698" y="4241113"/>
                    <a:pt x="3670781" y="4236419"/>
                    <a:pt x="3687210" y="4229378"/>
                  </a:cubicBezTo>
                  <a:cubicBezTo>
                    <a:pt x="3701292" y="4224684"/>
                    <a:pt x="3715375" y="4219990"/>
                    <a:pt x="3727110" y="4212948"/>
                  </a:cubicBezTo>
                  <a:cubicBezTo>
                    <a:pt x="3743539" y="4208254"/>
                    <a:pt x="3757622" y="4201213"/>
                    <a:pt x="3771704" y="4194172"/>
                  </a:cubicBezTo>
                  <a:cubicBezTo>
                    <a:pt x="3785786" y="4189478"/>
                    <a:pt x="3797521" y="4182437"/>
                    <a:pt x="3811603" y="4177743"/>
                  </a:cubicBezTo>
                  <a:cubicBezTo>
                    <a:pt x="3825686" y="4170702"/>
                    <a:pt x="3842115" y="4166007"/>
                    <a:pt x="3856197" y="4158966"/>
                  </a:cubicBezTo>
                  <a:cubicBezTo>
                    <a:pt x="3870279" y="4151925"/>
                    <a:pt x="3882015" y="4147231"/>
                    <a:pt x="3893750" y="4140190"/>
                  </a:cubicBezTo>
                  <a:cubicBezTo>
                    <a:pt x="3907832" y="4133149"/>
                    <a:pt x="3921915" y="4126108"/>
                    <a:pt x="3935997" y="4119066"/>
                  </a:cubicBezTo>
                  <a:cubicBezTo>
                    <a:pt x="3947732" y="4112026"/>
                    <a:pt x="3961814" y="4104984"/>
                    <a:pt x="3973550" y="4097943"/>
                  </a:cubicBezTo>
                  <a:cubicBezTo>
                    <a:pt x="3987632" y="4090902"/>
                    <a:pt x="4001714" y="4083861"/>
                    <a:pt x="4013449" y="4074473"/>
                  </a:cubicBezTo>
                  <a:cubicBezTo>
                    <a:pt x="4025185" y="4067431"/>
                    <a:pt x="4036920" y="4060390"/>
                    <a:pt x="4048655" y="4053349"/>
                  </a:cubicBezTo>
                  <a:cubicBezTo>
                    <a:pt x="4062738" y="4046308"/>
                    <a:pt x="4074473" y="4036920"/>
                    <a:pt x="4086208" y="4029879"/>
                  </a:cubicBezTo>
                  <a:cubicBezTo>
                    <a:pt x="4097943" y="4022838"/>
                    <a:pt x="4109678" y="4013449"/>
                    <a:pt x="4121414" y="4006408"/>
                  </a:cubicBezTo>
                  <a:cubicBezTo>
                    <a:pt x="4133149" y="3997020"/>
                    <a:pt x="4144884" y="3989979"/>
                    <a:pt x="4158966" y="3980591"/>
                  </a:cubicBezTo>
                  <a:cubicBezTo>
                    <a:pt x="4170701" y="3971203"/>
                    <a:pt x="4182437" y="3964162"/>
                    <a:pt x="4191825" y="3954773"/>
                  </a:cubicBezTo>
                  <a:cubicBezTo>
                    <a:pt x="4198866" y="3950079"/>
                    <a:pt x="4205907" y="3943038"/>
                    <a:pt x="4215296" y="3938344"/>
                  </a:cubicBezTo>
                  <a:cubicBezTo>
                    <a:pt x="4212948" y="3940691"/>
                    <a:pt x="4208254" y="3943038"/>
                    <a:pt x="4205907" y="3947732"/>
                  </a:cubicBezTo>
                  <a:cubicBezTo>
                    <a:pt x="4196519" y="3952426"/>
                    <a:pt x="4189478" y="3959468"/>
                    <a:pt x="4182437" y="3966508"/>
                  </a:cubicBezTo>
                  <a:close/>
                  <a:moveTo>
                    <a:pt x="3098101" y="4396018"/>
                  </a:moveTo>
                  <a:cubicBezTo>
                    <a:pt x="3100449" y="4403059"/>
                    <a:pt x="3105143" y="4407753"/>
                    <a:pt x="3107489" y="4412447"/>
                  </a:cubicBezTo>
                  <a:cubicBezTo>
                    <a:pt x="3109837" y="4417142"/>
                    <a:pt x="3112184" y="4421836"/>
                    <a:pt x="3114531" y="4424183"/>
                  </a:cubicBezTo>
                  <a:cubicBezTo>
                    <a:pt x="3116878" y="4428877"/>
                    <a:pt x="3121572" y="4435918"/>
                    <a:pt x="3123919" y="4440612"/>
                  </a:cubicBezTo>
                  <a:cubicBezTo>
                    <a:pt x="3126266" y="4445306"/>
                    <a:pt x="3128613" y="4447653"/>
                    <a:pt x="3130960" y="4452347"/>
                  </a:cubicBezTo>
                  <a:cubicBezTo>
                    <a:pt x="3133307" y="4457041"/>
                    <a:pt x="3138001" y="4461735"/>
                    <a:pt x="3140348" y="4468777"/>
                  </a:cubicBezTo>
                  <a:cubicBezTo>
                    <a:pt x="3142695" y="4473471"/>
                    <a:pt x="3145042" y="4475818"/>
                    <a:pt x="3147389" y="4480512"/>
                  </a:cubicBezTo>
                  <a:cubicBezTo>
                    <a:pt x="3149736" y="4485206"/>
                    <a:pt x="3154430" y="4489900"/>
                    <a:pt x="3156778" y="4494594"/>
                  </a:cubicBezTo>
                  <a:cubicBezTo>
                    <a:pt x="3156778" y="4496941"/>
                    <a:pt x="3159125" y="4496941"/>
                    <a:pt x="3159125" y="4499288"/>
                  </a:cubicBezTo>
                  <a:cubicBezTo>
                    <a:pt x="3156778" y="4499288"/>
                    <a:pt x="3156778" y="4499288"/>
                    <a:pt x="3154430" y="4499288"/>
                  </a:cubicBezTo>
                  <a:cubicBezTo>
                    <a:pt x="3142695" y="4501635"/>
                    <a:pt x="3133307" y="4503982"/>
                    <a:pt x="3121572" y="4508676"/>
                  </a:cubicBezTo>
                  <a:cubicBezTo>
                    <a:pt x="3112184" y="4511024"/>
                    <a:pt x="3105143" y="4513370"/>
                    <a:pt x="3095754" y="4515718"/>
                  </a:cubicBezTo>
                  <a:cubicBezTo>
                    <a:pt x="3084019" y="4518064"/>
                    <a:pt x="3074631" y="4520412"/>
                    <a:pt x="3062896" y="4522759"/>
                  </a:cubicBezTo>
                  <a:cubicBezTo>
                    <a:pt x="3053508" y="4525106"/>
                    <a:pt x="3046466" y="4527453"/>
                    <a:pt x="3037078" y="4529800"/>
                  </a:cubicBezTo>
                  <a:cubicBezTo>
                    <a:pt x="3025343" y="4532147"/>
                    <a:pt x="3015955" y="4534494"/>
                    <a:pt x="3004219" y="4536841"/>
                  </a:cubicBezTo>
                  <a:cubicBezTo>
                    <a:pt x="3001872" y="4536841"/>
                    <a:pt x="2997178" y="4539188"/>
                    <a:pt x="2994831" y="4539188"/>
                  </a:cubicBezTo>
                  <a:cubicBezTo>
                    <a:pt x="3004219" y="4520412"/>
                    <a:pt x="3013608" y="4501635"/>
                    <a:pt x="3025343" y="4480512"/>
                  </a:cubicBezTo>
                  <a:cubicBezTo>
                    <a:pt x="3025343" y="4480512"/>
                    <a:pt x="3025343" y="4480512"/>
                    <a:pt x="3025343" y="4480512"/>
                  </a:cubicBezTo>
                  <a:cubicBezTo>
                    <a:pt x="3030037" y="4468777"/>
                    <a:pt x="3037078" y="4457041"/>
                    <a:pt x="3044119" y="4442959"/>
                  </a:cubicBezTo>
                  <a:cubicBezTo>
                    <a:pt x="3046466" y="4435918"/>
                    <a:pt x="3048813" y="4431224"/>
                    <a:pt x="3053508" y="4424183"/>
                  </a:cubicBezTo>
                  <a:cubicBezTo>
                    <a:pt x="3055854" y="4417142"/>
                    <a:pt x="3060548" y="4410100"/>
                    <a:pt x="3062896" y="4403059"/>
                  </a:cubicBezTo>
                  <a:cubicBezTo>
                    <a:pt x="3065243" y="4396018"/>
                    <a:pt x="3069937" y="4386630"/>
                    <a:pt x="3072284" y="4379589"/>
                  </a:cubicBezTo>
                  <a:cubicBezTo>
                    <a:pt x="3074631" y="4379589"/>
                    <a:pt x="3076978" y="4381936"/>
                    <a:pt x="3079325" y="4381936"/>
                  </a:cubicBezTo>
                  <a:cubicBezTo>
                    <a:pt x="3081672" y="4381936"/>
                    <a:pt x="3084019" y="4381936"/>
                    <a:pt x="3088713" y="4379589"/>
                  </a:cubicBezTo>
                  <a:cubicBezTo>
                    <a:pt x="3088713" y="4379589"/>
                    <a:pt x="3088713" y="4379589"/>
                    <a:pt x="3088713" y="4381936"/>
                  </a:cubicBezTo>
                  <a:cubicBezTo>
                    <a:pt x="3095754" y="4386630"/>
                    <a:pt x="3095754" y="4391324"/>
                    <a:pt x="3098101" y="4396018"/>
                  </a:cubicBezTo>
                  <a:close/>
                  <a:moveTo>
                    <a:pt x="2980749" y="4572047"/>
                  </a:moveTo>
                  <a:cubicBezTo>
                    <a:pt x="2978402" y="4576741"/>
                    <a:pt x="2976055" y="4581435"/>
                    <a:pt x="2973708" y="4586129"/>
                  </a:cubicBezTo>
                  <a:cubicBezTo>
                    <a:pt x="2971361" y="4590823"/>
                    <a:pt x="2966667" y="4597864"/>
                    <a:pt x="2964320" y="4602558"/>
                  </a:cubicBezTo>
                  <a:cubicBezTo>
                    <a:pt x="2961973" y="4607252"/>
                    <a:pt x="2959626" y="4611946"/>
                    <a:pt x="2957279" y="4616641"/>
                  </a:cubicBezTo>
                  <a:cubicBezTo>
                    <a:pt x="2957279" y="4616641"/>
                    <a:pt x="2954932" y="4618987"/>
                    <a:pt x="2954932" y="4618987"/>
                  </a:cubicBezTo>
                  <a:cubicBezTo>
                    <a:pt x="2936155" y="4618987"/>
                    <a:pt x="2919726" y="4621335"/>
                    <a:pt x="2900949" y="4621335"/>
                  </a:cubicBezTo>
                  <a:cubicBezTo>
                    <a:pt x="2905644" y="4616641"/>
                    <a:pt x="2907991" y="4611946"/>
                    <a:pt x="2912685" y="4607252"/>
                  </a:cubicBezTo>
                  <a:cubicBezTo>
                    <a:pt x="2917379" y="4602558"/>
                    <a:pt x="2922073" y="4597864"/>
                    <a:pt x="2926767" y="4590823"/>
                  </a:cubicBezTo>
                  <a:cubicBezTo>
                    <a:pt x="2931461" y="4586129"/>
                    <a:pt x="2933808" y="4581435"/>
                    <a:pt x="2938502" y="4574394"/>
                  </a:cubicBezTo>
                  <a:cubicBezTo>
                    <a:pt x="2943196" y="4569700"/>
                    <a:pt x="2947890" y="4562658"/>
                    <a:pt x="2952585" y="4557964"/>
                  </a:cubicBezTo>
                  <a:cubicBezTo>
                    <a:pt x="2954932" y="4553270"/>
                    <a:pt x="2959626" y="4550923"/>
                    <a:pt x="2961973" y="4546229"/>
                  </a:cubicBezTo>
                  <a:cubicBezTo>
                    <a:pt x="2971361" y="4543882"/>
                    <a:pt x="2983096" y="4541535"/>
                    <a:pt x="2992484" y="4541535"/>
                  </a:cubicBezTo>
                  <a:cubicBezTo>
                    <a:pt x="2994831" y="4541535"/>
                    <a:pt x="2999525" y="4539188"/>
                    <a:pt x="3001872" y="4539188"/>
                  </a:cubicBezTo>
                  <a:cubicBezTo>
                    <a:pt x="2999525" y="4543882"/>
                    <a:pt x="2997178" y="4548576"/>
                    <a:pt x="2994831" y="4550923"/>
                  </a:cubicBezTo>
                  <a:cubicBezTo>
                    <a:pt x="2987790" y="4560311"/>
                    <a:pt x="2983096" y="4565005"/>
                    <a:pt x="2980749" y="4572047"/>
                  </a:cubicBezTo>
                  <a:close/>
                  <a:moveTo>
                    <a:pt x="2769515" y="4621335"/>
                  </a:moveTo>
                  <a:cubicBezTo>
                    <a:pt x="2760127" y="4621335"/>
                    <a:pt x="2750738" y="4621335"/>
                    <a:pt x="2741350" y="4618987"/>
                  </a:cubicBezTo>
                  <a:cubicBezTo>
                    <a:pt x="2743697" y="4614293"/>
                    <a:pt x="2746044" y="4611946"/>
                    <a:pt x="2746044" y="4604905"/>
                  </a:cubicBezTo>
                  <a:cubicBezTo>
                    <a:pt x="2746044" y="4595517"/>
                    <a:pt x="2739003" y="4588476"/>
                    <a:pt x="2729615" y="4586129"/>
                  </a:cubicBezTo>
                  <a:cubicBezTo>
                    <a:pt x="2729615" y="4583782"/>
                    <a:pt x="2729615" y="4583782"/>
                    <a:pt x="2729615" y="4581435"/>
                  </a:cubicBezTo>
                  <a:cubicBezTo>
                    <a:pt x="2734309" y="4581435"/>
                    <a:pt x="2741350" y="4581435"/>
                    <a:pt x="2746044" y="4579088"/>
                  </a:cubicBezTo>
                  <a:cubicBezTo>
                    <a:pt x="2757780" y="4576741"/>
                    <a:pt x="2767168" y="4576741"/>
                    <a:pt x="2778903" y="4574394"/>
                  </a:cubicBezTo>
                  <a:cubicBezTo>
                    <a:pt x="2788291" y="4574394"/>
                    <a:pt x="2797679" y="4572047"/>
                    <a:pt x="2804721" y="4572047"/>
                  </a:cubicBezTo>
                  <a:cubicBezTo>
                    <a:pt x="2816456" y="4569700"/>
                    <a:pt x="2828191" y="4569700"/>
                    <a:pt x="2839926" y="4567352"/>
                  </a:cubicBezTo>
                  <a:cubicBezTo>
                    <a:pt x="2846967" y="4565005"/>
                    <a:pt x="2856355" y="4565005"/>
                    <a:pt x="2863397" y="4562658"/>
                  </a:cubicBezTo>
                  <a:cubicBezTo>
                    <a:pt x="2877479" y="4560311"/>
                    <a:pt x="2889214" y="4557964"/>
                    <a:pt x="2903296" y="4555617"/>
                  </a:cubicBezTo>
                  <a:cubicBezTo>
                    <a:pt x="2910338" y="4555617"/>
                    <a:pt x="2917379" y="4553270"/>
                    <a:pt x="2922073" y="4553270"/>
                  </a:cubicBezTo>
                  <a:cubicBezTo>
                    <a:pt x="2931461" y="4550923"/>
                    <a:pt x="2940849" y="4550923"/>
                    <a:pt x="2947890" y="4548576"/>
                  </a:cubicBezTo>
                  <a:cubicBezTo>
                    <a:pt x="2945543" y="4550923"/>
                    <a:pt x="2943196" y="4553270"/>
                    <a:pt x="2940849" y="4555617"/>
                  </a:cubicBezTo>
                  <a:cubicBezTo>
                    <a:pt x="2940849" y="4555617"/>
                    <a:pt x="2938502" y="4557964"/>
                    <a:pt x="2938502" y="4557964"/>
                  </a:cubicBezTo>
                  <a:cubicBezTo>
                    <a:pt x="2931461" y="4567352"/>
                    <a:pt x="2924420" y="4576741"/>
                    <a:pt x="2915032" y="4586129"/>
                  </a:cubicBezTo>
                  <a:cubicBezTo>
                    <a:pt x="2912685" y="4588476"/>
                    <a:pt x="2910338" y="4590823"/>
                    <a:pt x="2907991" y="4593170"/>
                  </a:cubicBezTo>
                  <a:cubicBezTo>
                    <a:pt x="2900949" y="4600211"/>
                    <a:pt x="2896255" y="4609599"/>
                    <a:pt x="2889214" y="4616641"/>
                  </a:cubicBezTo>
                  <a:cubicBezTo>
                    <a:pt x="2889214" y="4616641"/>
                    <a:pt x="2889214" y="4616641"/>
                    <a:pt x="2886867" y="4618987"/>
                  </a:cubicBezTo>
                  <a:cubicBezTo>
                    <a:pt x="2872785" y="4618987"/>
                    <a:pt x="2858703" y="4618987"/>
                    <a:pt x="2844620" y="4618987"/>
                  </a:cubicBezTo>
                  <a:cubicBezTo>
                    <a:pt x="2825844" y="4623681"/>
                    <a:pt x="2797679" y="4621335"/>
                    <a:pt x="2769515" y="4621335"/>
                  </a:cubicBezTo>
                  <a:close/>
                  <a:moveTo>
                    <a:pt x="2720227" y="4640111"/>
                  </a:moveTo>
                  <a:cubicBezTo>
                    <a:pt x="2717880" y="4649499"/>
                    <a:pt x="2715533" y="4658887"/>
                    <a:pt x="2715533" y="4668276"/>
                  </a:cubicBezTo>
                  <a:cubicBezTo>
                    <a:pt x="2715533" y="4668276"/>
                    <a:pt x="2715533" y="4668276"/>
                    <a:pt x="2715533" y="4670622"/>
                  </a:cubicBezTo>
                  <a:cubicBezTo>
                    <a:pt x="2713186" y="4680011"/>
                    <a:pt x="2710839" y="4689399"/>
                    <a:pt x="2710839" y="4698787"/>
                  </a:cubicBezTo>
                  <a:cubicBezTo>
                    <a:pt x="2710839" y="4698787"/>
                    <a:pt x="2710839" y="4701134"/>
                    <a:pt x="2710839" y="4701134"/>
                  </a:cubicBezTo>
                  <a:cubicBezTo>
                    <a:pt x="2708492" y="4708175"/>
                    <a:pt x="2706145" y="4717563"/>
                    <a:pt x="2706145" y="4724605"/>
                  </a:cubicBezTo>
                  <a:cubicBezTo>
                    <a:pt x="2706145" y="4726952"/>
                    <a:pt x="2706145" y="4729299"/>
                    <a:pt x="2703797" y="4731646"/>
                  </a:cubicBezTo>
                  <a:cubicBezTo>
                    <a:pt x="2703797" y="4736340"/>
                    <a:pt x="2701450" y="4738687"/>
                    <a:pt x="2701450" y="4743381"/>
                  </a:cubicBezTo>
                  <a:cubicBezTo>
                    <a:pt x="2696756" y="4741034"/>
                    <a:pt x="2694409" y="4738687"/>
                    <a:pt x="2689715" y="4736340"/>
                  </a:cubicBezTo>
                  <a:cubicBezTo>
                    <a:pt x="2682674" y="4731646"/>
                    <a:pt x="2675633" y="4729299"/>
                    <a:pt x="2668592" y="4724605"/>
                  </a:cubicBezTo>
                  <a:cubicBezTo>
                    <a:pt x="2663898" y="4719911"/>
                    <a:pt x="2656857" y="4717563"/>
                    <a:pt x="2649816" y="4712869"/>
                  </a:cubicBezTo>
                  <a:cubicBezTo>
                    <a:pt x="2642774" y="4708175"/>
                    <a:pt x="2635733" y="4703481"/>
                    <a:pt x="2628692" y="4698787"/>
                  </a:cubicBezTo>
                  <a:cubicBezTo>
                    <a:pt x="2621651" y="4694093"/>
                    <a:pt x="2616957" y="4689399"/>
                    <a:pt x="2609916" y="4684705"/>
                  </a:cubicBezTo>
                  <a:cubicBezTo>
                    <a:pt x="2602875" y="4680011"/>
                    <a:pt x="2595833" y="4675317"/>
                    <a:pt x="2588792" y="4668276"/>
                  </a:cubicBezTo>
                  <a:cubicBezTo>
                    <a:pt x="2581751" y="4663582"/>
                    <a:pt x="2574710" y="4656540"/>
                    <a:pt x="2570016" y="4651846"/>
                  </a:cubicBezTo>
                  <a:cubicBezTo>
                    <a:pt x="2562975" y="4647152"/>
                    <a:pt x="2555934" y="4640111"/>
                    <a:pt x="2548892" y="4635417"/>
                  </a:cubicBezTo>
                  <a:cubicBezTo>
                    <a:pt x="2541851" y="4628376"/>
                    <a:pt x="2534810" y="4623681"/>
                    <a:pt x="2527769" y="4616641"/>
                  </a:cubicBezTo>
                  <a:cubicBezTo>
                    <a:pt x="2525422" y="4614293"/>
                    <a:pt x="2523075" y="4611946"/>
                    <a:pt x="2520728" y="4611946"/>
                  </a:cubicBezTo>
                  <a:cubicBezTo>
                    <a:pt x="2523075" y="4609599"/>
                    <a:pt x="2525422" y="4607252"/>
                    <a:pt x="2525422" y="4602558"/>
                  </a:cubicBezTo>
                  <a:cubicBezTo>
                    <a:pt x="2534810" y="4604905"/>
                    <a:pt x="2546545" y="4604905"/>
                    <a:pt x="2555934" y="4607252"/>
                  </a:cubicBezTo>
                  <a:cubicBezTo>
                    <a:pt x="2570016" y="4609599"/>
                    <a:pt x="2581751" y="4611946"/>
                    <a:pt x="2595833" y="4611946"/>
                  </a:cubicBezTo>
                  <a:cubicBezTo>
                    <a:pt x="2614610" y="4614293"/>
                    <a:pt x="2631039" y="4614293"/>
                    <a:pt x="2649816" y="4616641"/>
                  </a:cubicBezTo>
                  <a:cubicBezTo>
                    <a:pt x="2661551" y="4616641"/>
                    <a:pt x="2673286" y="4618987"/>
                    <a:pt x="2685021" y="4618987"/>
                  </a:cubicBezTo>
                  <a:cubicBezTo>
                    <a:pt x="2696756" y="4618987"/>
                    <a:pt x="2706145" y="4621335"/>
                    <a:pt x="2715533" y="4621335"/>
                  </a:cubicBezTo>
                  <a:cubicBezTo>
                    <a:pt x="2717880" y="4623681"/>
                    <a:pt x="2722574" y="4626029"/>
                    <a:pt x="2724921" y="4626029"/>
                  </a:cubicBezTo>
                  <a:cubicBezTo>
                    <a:pt x="2722574" y="4630723"/>
                    <a:pt x="2720227" y="4635417"/>
                    <a:pt x="2720227" y="4640111"/>
                  </a:cubicBezTo>
                  <a:cubicBezTo>
                    <a:pt x="2720227" y="4640111"/>
                    <a:pt x="2720227" y="4640111"/>
                    <a:pt x="2720227" y="4640111"/>
                  </a:cubicBezTo>
                  <a:close/>
                  <a:moveTo>
                    <a:pt x="2469093" y="4621335"/>
                  </a:moveTo>
                  <a:cubicBezTo>
                    <a:pt x="2462052" y="4626029"/>
                    <a:pt x="2457358" y="4628376"/>
                    <a:pt x="2450317" y="4633070"/>
                  </a:cubicBezTo>
                  <a:cubicBezTo>
                    <a:pt x="2445622" y="4635417"/>
                    <a:pt x="2440928" y="4640111"/>
                    <a:pt x="2433887" y="4642458"/>
                  </a:cubicBezTo>
                  <a:cubicBezTo>
                    <a:pt x="2426846" y="4647152"/>
                    <a:pt x="2422152" y="4649499"/>
                    <a:pt x="2415111" y="4651846"/>
                  </a:cubicBezTo>
                  <a:cubicBezTo>
                    <a:pt x="2410417" y="4654193"/>
                    <a:pt x="2403376" y="4658887"/>
                    <a:pt x="2398681" y="4661234"/>
                  </a:cubicBezTo>
                  <a:cubicBezTo>
                    <a:pt x="2393987" y="4663582"/>
                    <a:pt x="2386946" y="4668276"/>
                    <a:pt x="2382252" y="4670622"/>
                  </a:cubicBezTo>
                  <a:cubicBezTo>
                    <a:pt x="2377558" y="4672970"/>
                    <a:pt x="2370517" y="4677664"/>
                    <a:pt x="2365823" y="4680011"/>
                  </a:cubicBezTo>
                  <a:cubicBezTo>
                    <a:pt x="2361129" y="4682358"/>
                    <a:pt x="2354088" y="4684705"/>
                    <a:pt x="2349394" y="4689399"/>
                  </a:cubicBezTo>
                  <a:cubicBezTo>
                    <a:pt x="2342352" y="4691746"/>
                    <a:pt x="2337658" y="4696440"/>
                    <a:pt x="2330617" y="4698787"/>
                  </a:cubicBezTo>
                  <a:cubicBezTo>
                    <a:pt x="2325923" y="4701134"/>
                    <a:pt x="2318882" y="4703481"/>
                    <a:pt x="2314188" y="4705828"/>
                  </a:cubicBezTo>
                  <a:cubicBezTo>
                    <a:pt x="2307147" y="4708175"/>
                    <a:pt x="2302453" y="4710522"/>
                    <a:pt x="2295412" y="4715216"/>
                  </a:cubicBezTo>
                  <a:cubicBezTo>
                    <a:pt x="2290717" y="4717563"/>
                    <a:pt x="2286023" y="4719911"/>
                    <a:pt x="2278982" y="4722258"/>
                  </a:cubicBezTo>
                  <a:cubicBezTo>
                    <a:pt x="2271941" y="4724605"/>
                    <a:pt x="2267247" y="4726952"/>
                    <a:pt x="2260206" y="4729299"/>
                  </a:cubicBezTo>
                  <a:cubicBezTo>
                    <a:pt x="2255512" y="4731646"/>
                    <a:pt x="2250818" y="4733993"/>
                    <a:pt x="2246123" y="4733993"/>
                  </a:cubicBezTo>
                  <a:cubicBezTo>
                    <a:pt x="2239082" y="4736340"/>
                    <a:pt x="2234388" y="4738687"/>
                    <a:pt x="2227347" y="4741034"/>
                  </a:cubicBezTo>
                  <a:cubicBezTo>
                    <a:pt x="2222653" y="4743381"/>
                    <a:pt x="2217959" y="4743381"/>
                    <a:pt x="2210918" y="4745728"/>
                  </a:cubicBezTo>
                  <a:cubicBezTo>
                    <a:pt x="2206224" y="4748075"/>
                    <a:pt x="2201530" y="4750422"/>
                    <a:pt x="2194488" y="4750422"/>
                  </a:cubicBezTo>
                  <a:cubicBezTo>
                    <a:pt x="2182753" y="4748075"/>
                    <a:pt x="2173365" y="4745728"/>
                    <a:pt x="2161630" y="4743381"/>
                  </a:cubicBezTo>
                  <a:cubicBezTo>
                    <a:pt x="2152242" y="4741034"/>
                    <a:pt x="2140506" y="4738687"/>
                    <a:pt x="2131118" y="4733993"/>
                  </a:cubicBezTo>
                  <a:cubicBezTo>
                    <a:pt x="2117036" y="4729299"/>
                    <a:pt x="2102954" y="4726952"/>
                    <a:pt x="2088871" y="4722258"/>
                  </a:cubicBezTo>
                  <a:cubicBezTo>
                    <a:pt x="2079483" y="4719911"/>
                    <a:pt x="2067748" y="4715216"/>
                    <a:pt x="2058360" y="4712869"/>
                  </a:cubicBezTo>
                  <a:cubicBezTo>
                    <a:pt x="2044277" y="4708175"/>
                    <a:pt x="2030195" y="4703481"/>
                    <a:pt x="2016113" y="4698787"/>
                  </a:cubicBezTo>
                  <a:cubicBezTo>
                    <a:pt x="2006725" y="4696440"/>
                    <a:pt x="1994989" y="4691746"/>
                    <a:pt x="1985601" y="4689399"/>
                  </a:cubicBezTo>
                  <a:cubicBezTo>
                    <a:pt x="1971519" y="4684705"/>
                    <a:pt x="1957437" y="4680011"/>
                    <a:pt x="1943355" y="4675317"/>
                  </a:cubicBezTo>
                  <a:cubicBezTo>
                    <a:pt x="1933966" y="4670622"/>
                    <a:pt x="1922231" y="4668276"/>
                    <a:pt x="1912843" y="4663582"/>
                  </a:cubicBezTo>
                  <a:cubicBezTo>
                    <a:pt x="1898761" y="4658887"/>
                    <a:pt x="1887025" y="4654193"/>
                    <a:pt x="1872943" y="4647152"/>
                  </a:cubicBezTo>
                  <a:cubicBezTo>
                    <a:pt x="1863555" y="4642458"/>
                    <a:pt x="1851820" y="4637764"/>
                    <a:pt x="1842431" y="4633070"/>
                  </a:cubicBezTo>
                  <a:cubicBezTo>
                    <a:pt x="1828349" y="4628376"/>
                    <a:pt x="1816614" y="4621335"/>
                    <a:pt x="1802532" y="4616641"/>
                  </a:cubicBezTo>
                  <a:cubicBezTo>
                    <a:pt x="1793144" y="4611946"/>
                    <a:pt x="1781408" y="4607252"/>
                    <a:pt x="1772020" y="4602558"/>
                  </a:cubicBezTo>
                  <a:cubicBezTo>
                    <a:pt x="1757938" y="4595517"/>
                    <a:pt x="1746203" y="4590823"/>
                    <a:pt x="1732120" y="4583782"/>
                  </a:cubicBezTo>
                  <a:cubicBezTo>
                    <a:pt x="1722732" y="4579088"/>
                    <a:pt x="1710997" y="4574394"/>
                    <a:pt x="1701609" y="4567352"/>
                  </a:cubicBezTo>
                  <a:cubicBezTo>
                    <a:pt x="1689873" y="4560311"/>
                    <a:pt x="1675791" y="4555617"/>
                    <a:pt x="1664056" y="4548576"/>
                  </a:cubicBezTo>
                  <a:cubicBezTo>
                    <a:pt x="1654668" y="4543882"/>
                    <a:pt x="1642933" y="4536841"/>
                    <a:pt x="1633544" y="4532147"/>
                  </a:cubicBezTo>
                  <a:cubicBezTo>
                    <a:pt x="1621809" y="4525106"/>
                    <a:pt x="1607727" y="4518064"/>
                    <a:pt x="1595992" y="4511024"/>
                  </a:cubicBezTo>
                  <a:cubicBezTo>
                    <a:pt x="1586603" y="4506329"/>
                    <a:pt x="1574868" y="4499288"/>
                    <a:pt x="1565480" y="4492247"/>
                  </a:cubicBezTo>
                  <a:cubicBezTo>
                    <a:pt x="1558439" y="4487553"/>
                    <a:pt x="1551398" y="4485206"/>
                    <a:pt x="1546704" y="4480512"/>
                  </a:cubicBezTo>
                  <a:cubicBezTo>
                    <a:pt x="1546704" y="4480512"/>
                    <a:pt x="1546704" y="4478165"/>
                    <a:pt x="1546704" y="4478165"/>
                  </a:cubicBezTo>
                  <a:cubicBezTo>
                    <a:pt x="1558439" y="4482859"/>
                    <a:pt x="1570174" y="4485206"/>
                    <a:pt x="1581909" y="4489900"/>
                  </a:cubicBezTo>
                  <a:cubicBezTo>
                    <a:pt x="1595992" y="4494594"/>
                    <a:pt x="1610074" y="4499288"/>
                    <a:pt x="1624156" y="4503982"/>
                  </a:cubicBezTo>
                  <a:cubicBezTo>
                    <a:pt x="1642933" y="4508676"/>
                    <a:pt x="1659362" y="4513370"/>
                    <a:pt x="1678138" y="4518064"/>
                  </a:cubicBezTo>
                  <a:cubicBezTo>
                    <a:pt x="1692220" y="4522759"/>
                    <a:pt x="1706303" y="4525106"/>
                    <a:pt x="1720385" y="4529800"/>
                  </a:cubicBezTo>
                  <a:cubicBezTo>
                    <a:pt x="1739161" y="4534494"/>
                    <a:pt x="1757938" y="4539188"/>
                    <a:pt x="1776714" y="4541535"/>
                  </a:cubicBezTo>
                  <a:cubicBezTo>
                    <a:pt x="1790797" y="4543882"/>
                    <a:pt x="1804879" y="4548576"/>
                    <a:pt x="1818961" y="4550923"/>
                  </a:cubicBezTo>
                  <a:cubicBezTo>
                    <a:pt x="1837737" y="4555617"/>
                    <a:pt x="1858861" y="4557964"/>
                    <a:pt x="1877637" y="4560311"/>
                  </a:cubicBezTo>
                  <a:cubicBezTo>
                    <a:pt x="1891719" y="4562658"/>
                    <a:pt x="1905802" y="4565005"/>
                    <a:pt x="1919884" y="4567352"/>
                  </a:cubicBezTo>
                  <a:cubicBezTo>
                    <a:pt x="1941007" y="4569700"/>
                    <a:pt x="1959784" y="4572047"/>
                    <a:pt x="1980907" y="4576741"/>
                  </a:cubicBezTo>
                  <a:cubicBezTo>
                    <a:pt x="1994989" y="4579088"/>
                    <a:pt x="2009072" y="4581435"/>
                    <a:pt x="2020807" y="4581435"/>
                  </a:cubicBezTo>
                  <a:cubicBezTo>
                    <a:pt x="2041930" y="4583782"/>
                    <a:pt x="2063054" y="4586129"/>
                    <a:pt x="2084177" y="4588476"/>
                  </a:cubicBezTo>
                  <a:cubicBezTo>
                    <a:pt x="2098260" y="4588476"/>
                    <a:pt x="2109995" y="4590823"/>
                    <a:pt x="2124077" y="4593170"/>
                  </a:cubicBezTo>
                  <a:cubicBezTo>
                    <a:pt x="2147548" y="4595517"/>
                    <a:pt x="2171018" y="4595517"/>
                    <a:pt x="2194488" y="4597864"/>
                  </a:cubicBezTo>
                  <a:cubicBezTo>
                    <a:pt x="2206224" y="4597864"/>
                    <a:pt x="2217959" y="4600211"/>
                    <a:pt x="2229694" y="4600211"/>
                  </a:cubicBezTo>
                  <a:cubicBezTo>
                    <a:pt x="2264900" y="4602558"/>
                    <a:pt x="2300106" y="4602558"/>
                    <a:pt x="2332964" y="4602558"/>
                  </a:cubicBezTo>
                  <a:lnTo>
                    <a:pt x="2332964" y="4602558"/>
                  </a:lnTo>
                  <a:cubicBezTo>
                    <a:pt x="2332964" y="4602558"/>
                    <a:pt x="2332964" y="4602558"/>
                    <a:pt x="2332964" y="4602558"/>
                  </a:cubicBezTo>
                  <a:cubicBezTo>
                    <a:pt x="2358782" y="4602558"/>
                    <a:pt x="2386946" y="4602558"/>
                    <a:pt x="2412764" y="4600211"/>
                  </a:cubicBezTo>
                  <a:cubicBezTo>
                    <a:pt x="2422152" y="4600211"/>
                    <a:pt x="2429193" y="4600211"/>
                    <a:pt x="2438581" y="4597864"/>
                  </a:cubicBezTo>
                  <a:cubicBezTo>
                    <a:pt x="2450317" y="4597864"/>
                    <a:pt x="2464399" y="4597864"/>
                    <a:pt x="2476134" y="4595517"/>
                  </a:cubicBezTo>
                  <a:cubicBezTo>
                    <a:pt x="2476134" y="4597864"/>
                    <a:pt x="2478481" y="4602558"/>
                    <a:pt x="2478481" y="4604905"/>
                  </a:cubicBezTo>
                  <a:cubicBezTo>
                    <a:pt x="2478481" y="4604905"/>
                    <a:pt x="2476134" y="4607252"/>
                    <a:pt x="2476134" y="4607252"/>
                  </a:cubicBezTo>
                  <a:cubicBezTo>
                    <a:pt x="2478481" y="4614293"/>
                    <a:pt x="2473787" y="4616641"/>
                    <a:pt x="2469093" y="4621335"/>
                  </a:cubicBezTo>
                  <a:close/>
                  <a:moveTo>
                    <a:pt x="1415269" y="4475818"/>
                  </a:moveTo>
                  <a:cubicBezTo>
                    <a:pt x="1408228" y="4475818"/>
                    <a:pt x="1401187" y="4473471"/>
                    <a:pt x="1396493" y="4473471"/>
                  </a:cubicBezTo>
                  <a:cubicBezTo>
                    <a:pt x="1384757" y="4473471"/>
                    <a:pt x="1373022" y="4471123"/>
                    <a:pt x="1361287" y="4471123"/>
                  </a:cubicBezTo>
                  <a:cubicBezTo>
                    <a:pt x="1351899" y="4471123"/>
                    <a:pt x="1342511" y="4468777"/>
                    <a:pt x="1333122" y="4466429"/>
                  </a:cubicBezTo>
                  <a:cubicBezTo>
                    <a:pt x="1323734" y="4464083"/>
                    <a:pt x="1314346" y="4464083"/>
                    <a:pt x="1304958" y="4461735"/>
                  </a:cubicBezTo>
                  <a:cubicBezTo>
                    <a:pt x="1295570" y="4459388"/>
                    <a:pt x="1286181" y="4457041"/>
                    <a:pt x="1276793" y="4457041"/>
                  </a:cubicBezTo>
                  <a:cubicBezTo>
                    <a:pt x="1267405" y="4454694"/>
                    <a:pt x="1258017" y="4454694"/>
                    <a:pt x="1248629" y="4452347"/>
                  </a:cubicBezTo>
                  <a:cubicBezTo>
                    <a:pt x="1239241" y="4450000"/>
                    <a:pt x="1232199" y="4447653"/>
                    <a:pt x="1222811" y="4445306"/>
                  </a:cubicBezTo>
                  <a:cubicBezTo>
                    <a:pt x="1213423" y="4442959"/>
                    <a:pt x="1204035" y="4440612"/>
                    <a:pt x="1194647" y="4438265"/>
                  </a:cubicBezTo>
                  <a:cubicBezTo>
                    <a:pt x="1187605" y="4435918"/>
                    <a:pt x="1178217" y="4433571"/>
                    <a:pt x="1171176" y="4431224"/>
                  </a:cubicBezTo>
                  <a:cubicBezTo>
                    <a:pt x="1166482" y="4428877"/>
                    <a:pt x="1161788" y="4428877"/>
                    <a:pt x="1154747" y="4426530"/>
                  </a:cubicBezTo>
                  <a:cubicBezTo>
                    <a:pt x="1147706" y="4419489"/>
                    <a:pt x="1140665" y="4414794"/>
                    <a:pt x="1131276" y="4407753"/>
                  </a:cubicBezTo>
                  <a:cubicBezTo>
                    <a:pt x="1124235" y="4400712"/>
                    <a:pt x="1117194" y="4393671"/>
                    <a:pt x="1110153" y="4388977"/>
                  </a:cubicBezTo>
                  <a:cubicBezTo>
                    <a:pt x="1098418" y="4377242"/>
                    <a:pt x="1084336" y="4365506"/>
                    <a:pt x="1072600" y="4353771"/>
                  </a:cubicBezTo>
                  <a:cubicBezTo>
                    <a:pt x="1065559" y="4349077"/>
                    <a:pt x="1060865" y="4342036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56171" y="4332648"/>
                    <a:pt x="1058518" y="4327954"/>
                    <a:pt x="1058518" y="4325607"/>
                  </a:cubicBezTo>
                  <a:cubicBezTo>
                    <a:pt x="1058518" y="4323260"/>
                    <a:pt x="1058518" y="4323260"/>
                    <a:pt x="1058518" y="4320913"/>
                  </a:cubicBezTo>
                  <a:cubicBezTo>
                    <a:pt x="1063212" y="4323260"/>
                    <a:pt x="1067906" y="4325607"/>
                    <a:pt x="1072600" y="4327954"/>
                  </a:cubicBezTo>
                  <a:cubicBezTo>
                    <a:pt x="1084336" y="4332648"/>
                    <a:pt x="1096071" y="4339689"/>
                    <a:pt x="1107806" y="4344383"/>
                  </a:cubicBezTo>
                  <a:cubicBezTo>
                    <a:pt x="1117194" y="4349077"/>
                    <a:pt x="1124235" y="4351424"/>
                    <a:pt x="1133623" y="4356118"/>
                  </a:cubicBezTo>
                  <a:cubicBezTo>
                    <a:pt x="1145359" y="4360812"/>
                    <a:pt x="1159441" y="4365506"/>
                    <a:pt x="1171176" y="4372548"/>
                  </a:cubicBezTo>
                  <a:cubicBezTo>
                    <a:pt x="1180564" y="4374895"/>
                    <a:pt x="1187605" y="4379589"/>
                    <a:pt x="1196994" y="4381936"/>
                  </a:cubicBezTo>
                  <a:cubicBezTo>
                    <a:pt x="1211076" y="4386630"/>
                    <a:pt x="1225158" y="4391324"/>
                    <a:pt x="1239241" y="4398365"/>
                  </a:cubicBezTo>
                  <a:cubicBezTo>
                    <a:pt x="1246282" y="4400712"/>
                    <a:pt x="1253323" y="4403059"/>
                    <a:pt x="1262711" y="4407753"/>
                  </a:cubicBezTo>
                  <a:cubicBezTo>
                    <a:pt x="1281487" y="4414794"/>
                    <a:pt x="1300264" y="4419489"/>
                    <a:pt x="1316693" y="4426530"/>
                  </a:cubicBezTo>
                  <a:cubicBezTo>
                    <a:pt x="1319040" y="4426530"/>
                    <a:pt x="1323734" y="4428877"/>
                    <a:pt x="1326081" y="4428877"/>
                  </a:cubicBezTo>
                  <a:cubicBezTo>
                    <a:pt x="1347205" y="4435918"/>
                    <a:pt x="1370675" y="4442959"/>
                    <a:pt x="1391799" y="4447653"/>
                  </a:cubicBezTo>
                  <a:cubicBezTo>
                    <a:pt x="1398840" y="4450000"/>
                    <a:pt x="1403534" y="4450000"/>
                    <a:pt x="1410575" y="4452347"/>
                  </a:cubicBezTo>
                  <a:cubicBezTo>
                    <a:pt x="1427004" y="4457041"/>
                    <a:pt x="1443434" y="4459388"/>
                    <a:pt x="1459863" y="4464083"/>
                  </a:cubicBezTo>
                  <a:cubicBezTo>
                    <a:pt x="1469251" y="4466429"/>
                    <a:pt x="1476292" y="4466429"/>
                    <a:pt x="1485680" y="4468777"/>
                  </a:cubicBezTo>
                  <a:cubicBezTo>
                    <a:pt x="1495069" y="4471123"/>
                    <a:pt x="1502110" y="4471123"/>
                    <a:pt x="1511498" y="4473471"/>
                  </a:cubicBezTo>
                  <a:cubicBezTo>
                    <a:pt x="1511498" y="4473471"/>
                    <a:pt x="1511498" y="4475818"/>
                    <a:pt x="1511498" y="4475818"/>
                  </a:cubicBezTo>
                  <a:cubicBezTo>
                    <a:pt x="1511498" y="4475818"/>
                    <a:pt x="1511498" y="4478165"/>
                    <a:pt x="1511498" y="4478165"/>
                  </a:cubicBezTo>
                  <a:cubicBezTo>
                    <a:pt x="1497416" y="4478165"/>
                    <a:pt x="1483333" y="4480512"/>
                    <a:pt x="1469251" y="4480512"/>
                  </a:cubicBezTo>
                  <a:cubicBezTo>
                    <a:pt x="1452822" y="4475818"/>
                    <a:pt x="1434045" y="4475818"/>
                    <a:pt x="1415269" y="4475818"/>
                  </a:cubicBezTo>
                  <a:close/>
                  <a:moveTo>
                    <a:pt x="1218117" y="4473471"/>
                  </a:moveTo>
                  <a:cubicBezTo>
                    <a:pt x="1225158" y="4478165"/>
                    <a:pt x="1232199" y="4485206"/>
                    <a:pt x="1239241" y="4489900"/>
                  </a:cubicBezTo>
                  <a:cubicBezTo>
                    <a:pt x="1239241" y="4489900"/>
                    <a:pt x="1239241" y="4489900"/>
                    <a:pt x="1239241" y="4492247"/>
                  </a:cubicBezTo>
                  <a:cubicBezTo>
                    <a:pt x="1227505" y="4487553"/>
                    <a:pt x="1218117" y="4480512"/>
                    <a:pt x="1206382" y="4475818"/>
                  </a:cubicBezTo>
                  <a:cubicBezTo>
                    <a:pt x="1196994" y="4471123"/>
                    <a:pt x="1185258" y="4464083"/>
                    <a:pt x="1175870" y="4459388"/>
                  </a:cubicBezTo>
                  <a:cubicBezTo>
                    <a:pt x="1159441" y="4450000"/>
                    <a:pt x="1143012" y="4440612"/>
                    <a:pt x="1126582" y="4431224"/>
                  </a:cubicBezTo>
                  <a:cubicBezTo>
                    <a:pt x="1117194" y="4426530"/>
                    <a:pt x="1110153" y="4421836"/>
                    <a:pt x="1100765" y="4417142"/>
                  </a:cubicBezTo>
                  <a:cubicBezTo>
                    <a:pt x="1093724" y="4412447"/>
                    <a:pt x="1089030" y="4407753"/>
                    <a:pt x="1081988" y="4405406"/>
                  </a:cubicBezTo>
                  <a:cubicBezTo>
                    <a:pt x="1079641" y="4403059"/>
                    <a:pt x="1074947" y="4400712"/>
                    <a:pt x="1072600" y="4398365"/>
                  </a:cubicBezTo>
                  <a:cubicBezTo>
                    <a:pt x="1067906" y="4396018"/>
                    <a:pt x="1063212" y="4391324"/>
                    <a:pt x="1060865" y="4388977"/>
                  </a:cubicBezTo>
                  <a:cubicBezTo>
                    <a:pt x="1060865" y="4388977"/>
                    <a:pt x="1060865" y="4388977"/>
                    <a:pt x="1060865" y="4386630"/>
                  </a:cubicBezTo>
                  <a:cubicBezTo>
                    <a:pt x="1065559" y="4388977"/>
                    <a:pt x="1067906" y="4388977"/>
                    <a:pt x="1072600" y="4391324"/>
                  </a:cubicBezTo>
                  <a:cubicBezTo>
                    <a:pt x="1079641" y="4396018"/>
                    <a:pt x="1089030" y="4398365"/>
                    <a:pt x="1098418" y="4403059"/>
                  </a:cubicBezTo>
                  <a:cubicBezTo>
                    <a:pt x="1107806" y="4407753"/>
                    <a:pt x="1117194" y="4410100"/>
                    <a:pt x="1124235" y="4412447"/>
                  </a:cubicBezTo>
                  <a:cubicBezTo>
                    <a:pt x="1131276" y="4414794"/>
                    <a:pt x="1140665" y="4419489"/>
                    <a:pt x="1150053" y="4421836"/>
                  </a:cubicBezTo>
                  <a:cubicBezTo>
                    <a:pt x="1152400" y="4421836"/>
                    <a:pt x="1157094" y="4424183"/>
                    <a:pt x="1159441" y="4424183"/>
                  </a:cubicBezTo>
                  <a:cubicBezTo>
                    <a:pt x="1171176" y="4433571"/>
                    <a:pt x="1182911" y="4442959"/>
                    <a:pt x="1192300" y="4452347"/>
                  </a:cubicBezTo>
                  <a:cubicBezTo>
                    <a:pt x="1199341" y="4461735"/>
                    <a:pt x="1208729" y="4468777"/>
                    <a:pt x="1218117" y="4473471"/>
                  </a:cubicBezTo>
                  <a:close/>
                  <a:moveTo>
                    <a:pt x="1039742" y="4154272"/>
                  </a:moveTo>
                  <a:cubicBezTo>
                    <a:pt x="1039742" y="4151925"/>
                    <a:pt x="1039742" y="4147231"/>
                    <a:pt x="1042089" y="4144884"/>
                  </a:cubicBezTo>
                  <a:cubicBezTo>
                    <a:pt x="1044436" y="4135496"/>
                    <a:pt x="1044436" y="4126108"/>
                    <a:pt x="1046783" y="4116720"/>
                  </a:cubicBezTo>
                  <a:cubicBezTo>
                    <a:pt x="1046783" y="4114372"/>
                    <a:pt x="1046783" y="4112026"/>
                    <a:pt x="1046783" y="4109678"/>
                  </a:cubicBezTo>
                  <a:cubicBezTo>
                    <a:pt x="1049130" y="4097943"/>
                    <a:pt x="1049130" y="4086208"/>
                    <a:pt x="1051477" y="4076820"/>
                  </a:cubicBezTo>
                  <a:cubicBezTo>
                    <a:pt x="1051477" y="4076820"/>
                    <a:pt x="1051477" y="4074473"/>
                    <a:pt x="1051477" y="4074473"/>
                  </a:cubicBezTo>
                  <a:cubicBezTo>
                    <a:pt x="1053824" y="4060390"/>
                    <a:pt x="1053824" y="4048655"/>
                    <a:pt x="1056171" y="4034573"/>
                  </a:cubicBezTo>
                  <a:cubicBezTo>
                    <a:pt x="1056171" y="4032226"/>
                    <a:pt x="1056171" y="4029879"/>
                    <a:pt x="1056171" y="4029879"/>
                  </a:cubicBezTo>
                  <a:cubicBezTo>
                    <a:pt x="1056171" y="4025185"/>
                    <a:pt x="1058518" y="4018144"/>
                    <a:pt x="1058518" y="4013449"/>
                  </a:cubicBezTo>
                  <a:cubicBezTo>
                    <a:pt x="1058518" y="4013449"/>
                    <a:pt x="1058518" y="4013449"/>
                    <a:pt x="1060865" y="4013449"/>
                  </a:cubicBezTo>
                  <a:cubicBezTo>
                    <a:pt x="1065559" y="4013449"/>
                    <a:pt x="1070253" y="4011102"/>
                    <a:pt x="1072600" y="4008755"/>
                  </a:cubicBezTo>
                  <a:cubicBezTo>
                    <a:pt x="1079641" y="4015796"/>
                    <a:pt x="1084336" y="4022838"/>
                    <a:pt x="1091377" y="4032226"/>
                  </a:cubicBezTo>
                  <a:cubicBezTo>
                    <a:pt x="1096071" y="4036920"/>
                    <a:pt x="1098418" y="4041614"/>
                    <a:pt x="1103112" y="4046308"/>
                  </a:cubicBezTo>
                  <a:cubicBezTo>
                    <a:pt x="1096071" y="4104984"/>
                    <a:pt x="1091377" y="4156619"/>
                    <a:pt x="1084336" y="4203560"/>
                  </a:cubicBezTo>
                  <a:cubicBezTo>
                    <a:pt x="1084336" y="4203560"/>
                    <a:pt x="1081988" y="4203560"/>
                    <a:pt x="1081988" y="4203560"/>
                  </a:cubicBezTo>
                  <a:cubicBezTo>
                    <a:pt x="1070253" y="4203560"/>
                    <a:pt x="1060865" y="4212948"/>
                    <a:pt x="1060865" y="4224684"/>
                  </a:cubicBezTo>
                  <a:cubicBezTo>
                    <a:pt x="1060865" y="4234072"/>
                    <a:pt x="1067906" y="4241113"/>
                    <a:pt x="1077294" y="4243460"/>
                  </a:cubicBezTo>
                  <a:cubicBezTo>
                    <a:pt x="1077294" y="4245807"/>
                    <a:pt x="1077294" y="4248154"/>
                    <a:pt x="1077294" y="4250501"/>
                  </a:cubicBezTo>
                  <a:cubicBezTo>
                    <a:pt x="1077294" y="4250501"/>
                    <a:pt x="1077294" y="4250501"/>
                    <a:pt x="1077294" y="4252848"/>
                  </a:cubicBezTo>
                  <a:cubicBezTo>
                    <a:pt x="1074947" y="4259889"/>
                    <a:pt x="1074947" y="4266930"/>
                    <a:pt x="1072600" y="4276319"/>
                  </a:cubicBezTo>
                  <a:cubicBezTo>
                    <a:pt x="1072600" y="4278666"/>
                    <a:pt x="1072600" y="4281013"/>
                    <a:pt x="1070253" y="4283360"/>
                  </a:cubicBezTo>
                  <a:cubicBezTo>
                    <a:pt x="1070253" y="4288054"/>
                    <a:pt x="1067906" y="4292748"/>
                    <a:pt x="1067906" y="4299789"/>
                  </a:cubicBezTo>
                  <a:cubicBezTo>
                    <a:pt x="1067906" y="4302136"/>
                    <a:pt x="1065559" y="4304483"/>
                    <a:pt x="1065559" y="4306830"/>
                  </a:cubicBezTo>
                  <a:cubicBezTo>
                    <a:pt x="1065559" y="4311525"/>
                    <a:pt x="1063212" y="4316219"/>
                    <a:pt x="1063212" y="4318565"/>
                  </a:cubicBezTo>
                  <a:cubicBezTo>
                    <a:pt x="1063212" y="4320913"/>
                    <a:pt x="1063212" y="4320913"/>
                    <a:pt x="1063212" y="4323260"/>
                  </a:cubicBezTo>
                  <a:cubicBezTo>
                    <a:pt x="1053824" y="4318565"/>
                    <a:pt x="1044436" y="4313871"/>
                    <a:pt x="1035047" y="4309177"/>
                  </a:cubicBezTo>
                  <a:cubicBezTo>
                    <a:pt x="1035047" y="4306830"/>
                    <a:pt x="1037395" y="4304483"/>
                    <a:pt x="1037395" y="4299789"/>
                  </a:cubicBezTo>
                  <a:cubicBezTo>
                    <a:pt x="1037395" y="4290401"/>
                    <a:pt x="1030353" y="4283360"/>
                    <a:pt x="1020965" y="4281013"/>
                  </a:cubicBezTo>
                  <a:cubicBezTo>
                    <a:pt x="1025659" y="4252848"/>
                    <a:pt x="1032700" y="4219990"/>
                    <a:pt x="1037395" y="4184784"/>
                  </a:cubicBezTo>
                  <a:cubicBezTo>
                    <a:pt x="1037395" y="4168354"/>
                    <a:pt x="1039742" y="4161313"/>
                    <a:pt x="1039742" y="4154272"/>
                  </a:cubicBezTo>
                  <a:close/>
                  <a:moveTo>
                    <a:pt x="1009230" y="3973550"/>
                  </a:moveTo>
                  <a:cubicBezTo>
                    <a:pt x="999842" y="3971203"/>
                    <a:pt x="988107" y="3966508"/>
                    <a:pt x="978718" y="3964162"/>
                  </a:cubicBezTo>
                  <a:cubicBezTo>
                    <a:pt x="971677" y="3961814"/>
                    <a:pt x="964636" y="3959468"/>
                    <a:pt x="957595" y="3957120"/>
                  </a:cubicBezTo>
                  <a:cubicBezTo>
                    <a:pt x="943513" y="3952426"/>
                    <a:pt x="927083" y="3947732"/>
                    <a:pt x="913001" y="3940691"/>
                  </a:cubicBezTo>
                  <a:cubicBezTo>
                    <a:pt x="908307" y="3938344"/>
                    <a:pt x="903613" y="3935997"/>
                    <a:pt x="898919" y="3935997"/>
                  </a:cubicBezTo>
                  <a:cubicBezTo>
                    <a:pt x="887184" y="3931303"/>
                    <a:pt x="877795" y="3926609"/>
                    <a:pt x="866060" y="3921915"/>
                  </a:cubicBezTo>
                  <a:cubicBezTo>
                    <a:pt x="861366" y="3919567"/>
                    <a:pt x="854325" y="3917221"/>
                    <a:pt x="849631" y="3914873"/>
                  </a:cubicBezTo>
                  <a:cubicBezTo>
                    <a:pt x="840243" y="3910179"/>
                    <a:pt x="830854" y="3905485"/>
                    <a:pt x="821466" y="3903138"/>
                  </a:cubicBezTo>
                  <a:cubicBezTo>
                    <a:pt x="814425" y="3900791"/>
                    <a:pt x="809731" y="3896097"/>
                    <a:pt x="802690" y="3893750"/>
                  </a:cubicBezTo>
                  <a:cubicBezTo>
                    <a:pt x="793302" y="3889056"/>
                    <a:pt x="783914" y="3884362"/>
                    <a:pt x="776872" y="3882015"/>
                  </a:cubicBezTo>
                  <a:cubicBezTo>
                    <a:pt x="769831" y="3879668"/>
                    <a:pt x="765137" y="3874974"/>
                    <a:pt x="758096" y="3872627"/>
                  </a:cubicBezTo>
                  <a:cubicBezTo>
                    <a:pt x="748708" y="3867932"/>
                    <a:pt x="741667" y="3863238"/>
                    <a:pt x="732279" y="3858544"/>
                  </a:cubicBezTo>
                  <a:cubicBezTo>
                    <a:pt x="725237" y="3853850"/>
                    <a:pt x="720543" y="3851503"/>
                    <a:pt x="713502" y="3846809"/>
                  </a:cubicBezTo>
                  <a:cubicBezTo>
                    <a:pt x="711155" y="3844462"/>
                    <a:pt x="708808" y="3844462"/>
                    <a:pt x="706461" y="3842115"/>
                  </a:cubicBezTo>
                  <a:cubicBezTo>
                    <a:pt x="708808" y="3839768"/>
                    <a:pt x="708808" y="3837421"/>
                    <a:pt x="708808" y="3832727"/>
                  </a:cubicBezTo>
                  <a:cubicBezTo>
                    <a:pt x="708808" y="3832727"/>
                    <a:pt x="708808" y="3832727"/>
                    <a:pt x="711155" y="3832727"/>
                  </a:cubicBezTo>
                  <a:cubicBezTo>
                    <a:pt x="711155" y="3832727"/>
                    <a:pt x="711155" y="3832727"/>
                    <a:pt x="711155" y="3832727"/>
                  </a:cubicBezTo>
                  <a:cubicBezTo>
                    <a:pt x="821466" y="3884362"/>
                    <a:pt x="938819" y="3912527"/>
                    <a:pt x="1056171" y="3914873"/>
                  </a:cubicBezTo>
                  <a:cubicBezTo>
                    <a:pt x="1056171" y="3914873"/>
                    <a:pt x="1056171" y="3914873"/>
                    <a:pt x="1056171" y="3917221"/>
                  </a:cubicBezTo>
                  <a:cubicBezTo>
                    <a:pt x="1056171" y="3928956"/>
                    <a:pt x="1056171" y="3940691"/>
                    <a:pt x="1058518" y="3952426"/>
                  </a:cubicBezTo>
                  <a:cubicBezTo>
                    <a:pt x="1058518" y="3957120"/>
                    <a:pt x="1058518" y="3964162"/>
                    <a:pt x="1058518" y="3968856"/>
                  </a:cubicBezTo>
                  <a:cubicBezTo>
                    <a:pt x="1051477" y="3968856"/>
                    <a:pt x="1044436" y="3975897"/>
                    <a:pt x="1042089" y="3982938"/>
                  </a:cubicBezTo>
                  <a:cubicBezTo>
                    <a:pt x="1042089" y="3982938"/>
                    <a:pt x="1042089" y="3982938"/>
                    <a:pt x="1042089" y="3982938"/>
                  </a:cubicBezTo>
                  <a:cubicBezTo>
                    <a:pt x="1030353" y="3980591"/>
                    <a:pt x="1020965" y="3978244"/>
                    <a:pt x="1009230" y="3973550"/>
                  </a:cubicBezTo>
                  <a:close/>
                  <a:moveTo>
                    <a:pt x="640744" y="3762315"/>
                  </a:moveTo>
                  <a:cubicBezTo>
                    <a:pt x="631355" y="3748233"/>
                    <a:pt x="621967" y="3734151"/>
                    <a:pt x="614926" y="3720068"/>
                  </a:cubicBezTo>
                  <a:cubicBezTo>
                    <a:pt x="607885" y="3710680"/>
                    <a:pt x="600844" y="3698945"/>
                    <a:pt x="596150" y="3689557"/>
                  </a:cubicBezTo>
                  <a:cubicBezTo>
                    <a:pt x="586762" y="3675475"/>
                    <a:pt x="579721" y="3661392"/>
                    <a:pt x="570332" y="3647310"/>
                  </a:cubicBezTo>
                  <a:cubicBezTo>
                    <a:pt x="563291" y="3635575"/>
                    <a:pt x="556250" y="3626187"/>
                    <a:pt x="549209" y="3614451"/>
                  </a:cubicBezTo>
                  <a:cubicBezTo>
                    <a:pt x="539821" y="3600369"/>
                    <a:pt x="532780" y="3586287"/>
                    <a:pt x="523391" y="3572205"/>
                  </a:cubicBezTo>
                  <a:cubicBezTo>
                    <a:pt x="516350" y="3560470"/>
                    <a:pt x="509309" y="3551081"/>
                    <a:pt x="502268" y="3539346"/>
                  </a:cubicBezTo>
                  <a:cubicBezTo>
                    <a:pt x="499921" y="3534652"/>
                    <a:pt x="497574" y="3529958"/>
                    <a:pt x="495227" y="3527611"/>
                  </a:cubicBezTo>
                  <a:cubicBezTo>
                    <a:pt x="502268" y="3534652"/>
                    <a:pt x="509309" y="3541693"/>
                    <a:pt x="516350" y="3548734"/>
                  </a:cubicBezTo>
                  <a:cubicBezTo>
                    <a:pt x="518697" y="3551081"/>
                    <a:pt x="521044" y="3553428"/>
                    <a:pt x="523391" y="3555775"/>
                  </a:cubicBezTo>
                  <a:cubicBezTo>
                    <a:pt x="532780" y="3565164"/>
                    <a:pt x="542168" y="3572205"/>
                    <a:pt x="551556" y="3581593"/>
                  </a:cubicBezTo>
                  <a:cubicBezTo>
                    <a:pt x="553903" y="3583940"/>
                    <a:pt x="556250" y="3586287"/>
                    <a:pt x="558597" y="3588634"/>
                  </a:cubicBezTo>
                  <a:cubicBezTo>
                    <a:pt x="567985" y="3598022"/>
                    <a:pt x="577373" y="3605063"/>
                    <a:pt x="586762" y="3614451"/>
                  </a:cubicBezTo>
                  <a:cubicBezTo>
                    <a:pt x="589109" y="3616799"/>
                    <a:pt x="591456" y="3619146"/>
                    <a:pt x="593803" y="3619146"/>
                  </a:cubicBezTo>
                  <a:cubicBezTo>
                    <a:pt x="596150" y="3623840"/>
                    <a:pt x="600844" y="3626187"/>
                    <a:pt x="603191" y="3628534"/>
                  </a:cubicBezTo>
                  <a:cubicBezTo>
                    <a:pt x="610232" y="3633228"/>
                    <a:pt x="614926" y="3640269"/>
                    <a:pt x="621967" y="3644963"/>
                  </a:cubicBezTo>
                  <a:cubicBezTo>
                    <a:pt x="624314" y="3647310"/>
                    <a:pt x="626661" y="3649657"/>
                    <a:pt x="629008" y="3652004"/>
                  </a:cubicBezTo>
                  <a:cubicBezTo>
                    <a:pt x="638397" y="3659045"/>
                    <a:pt x="647785" y="3668434"/>
                    <a:pt x="657173" y="3675475"/>
                  </a:cubicBezTo>
                  <a:cubicBezTo>
                    <a:pt x="657173" y="3675475"/>
                    <a:pt x="659520" y="3677822"/>
                    <a:pt x="659520" y="3677822"/>
                  </a:cubicBezTo>
                  <a:cubicBezTo>
                    <a:pt x="661867" y="3691904"/>
                    <a:pt x="664214" y="3705986"/>
                    <a:pt x="664214" y="3717722"/>
                  </a:cubicBezTo>
                  <a:cubicBezTo>
                    <a:pt x="664214" y="3722416"/>
                    <a:pt x="666561" y="3724763"/>
                    <a:pt x="666561" y="3729457"/>
                  </a:cubicBezTo>
                  <a:cubicBezTo>
                    <a:pt x="668908" y="3745886"/>
                    <a:pt x="671255" y="3762315"/>
                    <a:pt x="673602" y="3778745"/>
                  </a:cubicBezTo>
                  <a:cubicBezTo>
                    <a:pt x="673602" y="3783439"/>
                    <a:pt x="675949" y="3785786"/>
                    <a:pt x="675949" y="3790480"/>
                  </a:cubicBezTo>
                  <a:cubicBezTo>
                    <a:pt x="678296" y="3799868"/>
                    <a:pt x="678296" y="3809256"/>
                    <a:pt x="680643" y="3820992"/>
                  </a:cubicBezTo>
                  <a:cubicBezTo>
                    <a:pt x="678296" y="3820992"/>
                    <a:pt x="678296" y="3820992"/>
                    <a:pt x="675949" y="3823339"/>
                  </a:cubicBezTo>
                  <a:cubicBezTo>
                    <a:pt x="675949" y="3823339"/>
                    <a:pt x="673602" y="3823339"/>
                    <a:pt x="673602" y="3820992"/>
                  </a:cubicBezTo>
                  <a:cubicBezTo>
                    <a:pt x="668908" y="3813950"/>
                    <a:pt x="661867" y="3804562"/>
                    <a:pt x="657173" y="3797521"/>
                  </a:cubicBezTo>
                  <a:cubicBezTo>
                    <a:pt x="654826" y="3781092"/>
                    <a:pt x="647785" y="3771704"/>
                    <a:pt x="640744" y="3762315"/>
                  </a:cubicBezTo>
                  <a:close/>
                  <a:moveTo>
                    <a:pt x="441245" y="3471282"/>
                  </a:moveTo>
                  <a:cubicBezTo>
                    <a:pt x="429509" y="3457199"/>
                    <a:pt x="415427" y="3443117"/>
                    <a:pt x="403692" y="3429035"/>
                  </a:cubicBezTo>
                  <a:cubicBezTo>
                    <a:pt x="401345" y="3426688"/>
                    <a:pt x="396651" y="3421994"/>
                    <a:pt x="394304" y="3419647"/>
                  </a:cubicBezTo>
                  <a:cubicBezTo>
                    <a:pt x="380222" y="3403217"/>
                    <a:pt x="368486" y="3386788"/>
                    <a:pt x="354404" y="3372706"/>
                  </a:cubicBezTo>
                  <a:cubicBezTo>
                    <a:pt x="352057" y="3370359"/>
                    <a:pt x="349710" y="3365665"/>
                    <a:pt x="347363" y="3363318"/>
                  </a:cubicBezTo>
                  <a:cubicBezTo>
                    <a:pt x="335628" y="3349235"/>
                    <a:pt x="326239" y="3335153"/>
                    <a:pt x="314504" y="3318724"/>
                  </a:cubicBezTo>
                  <a:cubicBezTo>
                    <a:pt x="312157" y="3316377"/>
                    <a:pt x="309810" y="3311683"/>
                    <a:pt x="307463" y="3309335"/>
                  </a:cubicBezTo>
                  <a:cubicBezTo>
                    <a:pt x="295728" y="3292906"/>
                    <a:pt x="283993" y="3276477"/>
                    <a:pt x="272257" y="3257700"/>
                  </a:cubicBezTo>
                  <a:cubicBezTo>
                    <a:pt x="269910" y="3253006"/>
                    <a:pt x="267563" y="3250659"/>
                    <a:pt x="265216" y="3245965"/>
                  </a:cubicBezTo>
                  <a:cubicBezTo>
                    <a:pt x="255828" y="3229536"/>
                    <a:pt x="244093" y="3213107"/>
                    <a:pt x="234705" y="3196677"/>
                  </a:cubicBezTo>
                  <a:cubicBezTo>
                    <a:pt x="234705" y="3196677"/>
                    <a:pt x="234705" y="3194330"/>
                    <a:pt x="232358" y="3194330"/>
                  </a:cubicBezTo>
                  <a:cubicBezTo>
                    <a:pt x="298075" y="3304641"/>
                    <a:pt x="377874" y="3405564"/>
                    <a:pt x="469409" y="3492405"/>
                  </a:cubicBezTo>
                  <a:cubicBezTo>
                    <a:pt x="469409" y="3494752"/>
                    <a:pt x="471756" y="3494752"/>
                    <a:pt x="471756" y="3497099"/>
                  </a:cubicBezTo>
                  <a:cubicBezTo>
                    <a:pt x="476450" y="3506487"/>
                    <a:pt x="481145" y="3513529"/>
                    <a:pt x="485839" y="3522917"/>
                  </a:cubicBezTo>
                  <a:cubicBezTo>
                    <a:pt x="471756" y="3508834"/>
                    <a:pt x="457674" y="3494752"/>
                    <a:pt x="443592" y="3480670"/>
                  </a:cubicBezTo>
                  <a:cubicBezTo>
                    <a:pt x="445939" y="3475976"/>
                    <a:pt x="443592" y="3473629"/>
                    <a:pt x="441245" y="3471282"/>
                  </a:cubicBezTo>
                  <a:close/>
                  <a:moveTo>
                    <a:pt x="192458" y="3130960"/>
                  </a:moveTo>
                  <a:cubicBezTo>
                    <a:pt x="187764" y="3126266"/>
                    <a:pt x="183070" y="3121572"/>
                    <a:pt x="178376" y="3114531"/>
                  </a:cubicBezTo>
                  <a:cubicBezTo>
                    <a:pt x="176028" y="3112184"/>
                    <a:pt x="171334" y="3107490"/>
                    <a:pt x="168987" y="3105142"/>
                  </a:cubicBezTo>
                  <a:cubicBezTo>
                    <a:pt x="166640" y="3100448"/>
                    <a:pt x="161946" y="3095754"/>
                    <a:pt x="159599" y="3091060"/>
                  </a:cubicBezTo>
                  <a:cubicBezTo>
                    <a:pt x="157252" y="3081672"/>
                    <a:pt x="152558" y="3069937"/>
                    <a:pt x="150211" y="3060549"/>
                  </a:cubicBezTo>
                  <a:cubicBezTo>
                    <a:pt x="150211" y="3058201"/>
                    <a:pt x="147864" y="3055855"/>
                    <a:pt x="147864" y="3053507"/>
                  </a:cubicBezTo>
                  <a:cubicBezTo>
                    <a:pt x="147864" y="3051160"/>
                    <a:pt x="150211" y="3048813"/>
                    <a:pt x="150211" y="3046466"/>
                  </a:cubicBezTo>
                  <a:cubicBezTo>
                    <a:pt x="150211" y="3039425"/>
                    <a:pt x="145517" y="3034731"/>
                    <a:pt x="140823" y="3030037"/>
                  </a:cubicBezTo>
                  <a:cubicBezTo>
                    <a:pt x="140823" y="3030037"/>
                    <a:pt x="140823" y="3027690"/>
                    <a:pt x="140823" y="3027690"/>
                  </a:cubicBezTo>
                  <a:cubicBezTo>
                    <a:pt x="136129" y="3013608"/>
                    <a:pt x="133782" y="3001873"/>
                    <a:pt x="129088" y="2987790"/>
                  </a:cubicBezTo>
                  <a:cubicBezTo>
                    <a:pt x="126741" y="2976055"/>
                    <a:pt x="122046" y="2964320"/>
                    <a:pt x="119699" y="2952584"/>
                  </a:cubicBezTo>
                  <a:cubicBezTo>
                    <a:pt x="117352" y="2945543"/>
                    <a:pt x="115005" y="2936155"/>
                    <a:pt x="112658" y="2929114"/>
                  </a:cubicBezTo>
                  <a:cubicBezTo>
                    <a:pt x="112658" y="2931461"/>
                    <a:pt x="115005" y="2933808"/>
                    <a:pt x="115005" y="2933808"/>
                  </a:cubicBezTo>
                  <a:cubicBezTo>
                    <a:pt x="117352" y="2940849"/>
                    <a:pt x="119699" y="2947890"/>
                    <a:pt x="122046" y="2952584"/>
                  </a:cubicBezTo>
                  <a:cubicBezTo>
                    <a:pt x="124393" y="2959626"/>
                    <a:pt x="126741" y="2966667"/>
                    <a:pt x="129088" y="2973708"/>
                  </a:cubicBezTo>
                  <a:cubicBezTo>
                    <a:pt x="131435" y="2980749"/>
                    <a:pt x="133782" y="2987790"/>
                    <a:pt x="136129" y="2992484"/>
                  </a:cubicBezTo>
                  <a:cubicBezTo>
                    <a:pt x="138476" y="2999525"/>
                    <a:pt x="140823" y="3006567"/>
                    <a:pt x="145517" y="3013608"/>
                  </a:cubicBezTo>
                  <a:cubicBezTo>
                    <a:pt x="147864" y="3020649"/>
                    <a:pt x="150211" y="3027690"/>
                    <a:pt x="154905" y="3032384"/>
                  </a:cubicBezTo>
                  <a:cubicBezTo>
                    <a:pt x="157252" y="3039425"/>
                    <a:pt x="161946" y="3046466"/>
                    <a:pt x="164293" y="3053507"/>
                  </a:cubicBezTo>
                  <a:cubicBezTo>
                    <a:pt x="166640" y="3060549"/>
                    <a:pt x="171334" y="3067590"/>
                    <a:pt x="173681" y="3072284"/>
                  </a:cubicBezTo>
                  <a:cubicBezTo>
                    <a:pt x="176028" y="3079325"/>
                    <a:pt x="180723" y="3086366"/>
                    <a:pt x="183070" y="3093407"/>
                  </a:cubicBezTo>
                  <a:cubicBezTo>
                    <a:pt x="185417" y="3100448"/>
                    <a:pt x="190111" y="3107490"/>
                    <a:pt x="192458" y="3112184"/>
                  </a:cubicBezTo>
                  <a:cubicBezTo>
                    <a:pt x="194805" y="3119225"/>
                    <a:pt x="199499" y="3126266"/>
                    <a:pt x="201846" y="3133307"/>
                  </a:cubicBezTo>
                  <a:cubicBezTo>
                    <a:pt x="204193" y="3135654"/>
                    <a:pt x="204193" y="3140348"/>
                    <a:pt x="206540" y="3142695"/>
                  </a:cubicBezTo>
                  <a:cubicBezTo>
                    <a:pt x="204193" y="3140348"/>
                    <a:pt x="204193" y="3140348"/>
                    <a:pt x="201846" y="3138001"/>
                  </a:cubicBezTo>
                  <a:cubicBezTo>
                    <a:pt x="199499" y="3135654"/>
                    <a:pt x="194805" y="3133307"/>
                    <a:pt x="192458" y="3130960"/>
                  </a:cubicBezTo>
                  <a:close/>
                  <a:moveTo>
                    <a:pt x="96229" y="2936155"/>
                  </a:moveTo>
                  <a:cubicBezTo>
                    <a:pt x="93882" y="2929114"/>
                    <a:pt x="91535" y="2919726"/>
                    <a:pt x="89188" y="2912685"/>
                  </a:cubicBezTo>
                  <a:cubicBezTo>
                    <a:pt x="91535" y="2915032"/>
                    <a:pt x="96229" y="2917379"/>
                    <a:pt x="100923" y="2917379"/>
                  </a:cubicBezTo>
                  <a:cubicBezTo>
                    <a:pt x="100923" y="2919726"/>
                    <a:pt x="100923" y="2919726"/>
                    <a:pt x="100923" y="2922073"/>
                  </a:cubicBezTo>
                  <a:cubicBezTo>
                    <a:pt x="100923" y="2924420"/>
                    <a:pt x="100923" y="2926767"/>
                    <a:pt x="100923" y="2929114"/>
                  </a:cubicBezTo>
                  <a:cubicBezTo>
                    <a:pt x="100923" y="2931461"/>
                    <a:pt x="100923" y="2933808"/>
                    <a:pt x="100923" y="2938502"/>
                  </a:cubicBezTo>
                  <a:cubicBezTo>
                    <a:pt x="100923" y="2943196"/>
                    <a:pt x="100923" y="2947890"/>
                    <a:pt x="100923" y="2954932"/>
                  </a:cubicBezTo>
                  <a:cubicBezTo>
                    <a:pt x="100923" y="2952584"/>
                    <a:pt x="98576" y="2947890"/>
                    <a:pt x="98576" y="2945543"/>
                  </a:cubicBezTo>
                  <a:cubicBezTo>
                    <a:pt x="98576" y="2940849"/>
                    <a:pt x="98576" y="2938502"/>
                    <a:pt x="96229" y="2936155"/>
                  </a:cubicBezTo>
                  <a:close/>
                  <a:moveTo>
                    <a:pt x="58676" y="2821150"/>
                  </a:moveTo>
                  <a:cubicBezTo>
                    <a:pt x="58676" y="2816456"/>
                    <a:pt x="56329" y="2811762"/>
                    <a:pt x="53982" y="2807068"/>
                  </a:cubicBezTo>
                  <a:cubicBezTo>
                    <a:pt x="51635" y="2792985"/>
                    <a:pt x="49288" y="2781250"/>
                    <a:pt x="46941" y="2767168"/>
                  </a:cubicBezTo>
                  <a:cubicBezTo>
                    <a:pt x="46941" y="2764821"/>
                    <a:pt x="46941" y="2762474"/>
                    <a:pt x="46941" y="2762474"/>
                  </a:cubicBezTo>
                  <a:cubicBezTo>
                    <a:pt x="44594" y="2753085"/>
                    <a:pt x="44594" y="2743697"/>
                    <a:pt x="42247" y="2734309"/>
                  </a:cubicBezTo>
                  <a:cubicBezTo>
                    <a:pt x="42247" y="2734309"/>
                    <a:pt x="42247" y="2734309"/>
                    <a:pt x="44594" y="2734309"/>
                  </a:cubicBezTo>
                  <a:cubicBezTo>
                    <a:pt x="51635" y="2781250"/>
                    <a:pt x="61023" y="2825844"/>
                    <a:pt x="75105" y="2858703"/>
                  </a:cubicBezTo>
                  <a:cubicBezTo>
                    <a:pt x="75105" y="2861050"/>
                    <a:pt x="77453" y="2863397"/>
                    <a:pt x="77453" y="2868091"/>
                  </a:cubicBezTo>
                  <a:cubicBezTo>
                    <a:pt x="77453" y="2870438"/>
                    <a:pt x="77453" y="2872785"/>
                    <a:pt x="79800" y="2875132"/>
                  </a:cubicBezTo>
                  <a:cubicBezTo>
                    <a:pt x="77453" y="2870438"/>
                    <a:pt x="72758" y="2865744"/>
                    <a:pt x="70411" y="2858703"/>
                  </a:cubicBezTo>
                  <a:cubicBezTo>
                    <a:pt x="70411" y="2856356"/>
                    <a:pt x="70411" y="2856356"/>
                    <a:pt x="68064" y="2854009"/>
                  </a:cubicBezTo>
                  <a:cubicBezTo>
                    <a:pt x="63370" y="2842273"/>
                    <a:pt x="61023" y="2830538"/>
                    <a:pt x="58676" y="2821150"/>
                  </a:cubicBezTo>
                  <a:close/>
                  <a:moveTo>
                    <a:pt x="58676" y="2609916"/>
                  </a:moveTo>
                  <a:lnTo>
                    <a:pt x="58676" y="2609916"/>
                  </a:lnTo>
                  <a:cubicBezTo>
                    <a:pt x="58676" y="2612263"/>
                    <a:pt x="58676" y="2612263"/>
                    <a:pt x="58676" y="2609916"/>
                  </a:cubicBezTo>
                  <a:cubicBezTo>
                    <a:pt x="58676" y="2621651"/>
                    <a:pt x="68064" y="2631039"/>
                    <a:pt x="77453" y="2631039"/>
                  </a:cubicBezTo>
                  <a:cubicBezTo>
                    <a:pt x="77453" y="2633386"/>
                    <a:pt x="77453" y="2638080"/>
                    <a:pt x="77453" y="2640427"/>
                  </a:cubicBezTo>
                  <a:cubicBezTo>
                    <a:pt x="77453" y="2645121"/>
                    <a:pt x="77453" y="2647468"/>
                    <a:pt x="77453" y="2652163"/>
                  </a:cubicBezTo>
                  <a:cubicBezTo>
                    <a:pt x="77453" y="2652163"/>
                    <a:pt x="77453" y="2652163"/>
                    <a:pt x="77453" y="2652163"/>
                  </a:cubicBezTo>
                  <a:cubicBezTo>
                    <a:pt x="77453" y="2656857"/>
                    <a:pt x="77453" y="2663898"/>
                    <a:pt x="77453" y="2668592"/>
                  </a:cubicBezTo>
                  <a:cubicBezTo>
                    <a:pt x="77453" y="2668592"/>
                    <a:pt x="77453" y="2670939"/>
                    <a:pt x="77453" y="2670939"/>
                  </a:cubicBezTo>
                  <a:cubicBezTo>
                    <a:pt x="77453" y="2675633"/>
                    <a:pt x="77453" y="2680327"/>
                    <a:pt x="77453" y="2685021"/>
                  </a:cubicBezTo>
                  <a:cubicBezTo>
                    <a:pt x="77453" y="2685021"/>
                    <a:pt x="77453" y="2687368"/>
                    <a:pt x="77453" y="2687368"/>
                  </a:cubicBezTo>
                  <a:cubicBezTo>
                    <a:pt x="77453" y="2692062"/>
                    <a:pt x="77453" y="2696756"/>
                    <a:pt x="77453" y="2701451"/>
                  </a:cubicBezTo>
                  <a:cubicBezTo>
                    <a:pt x="77453" y="2703798"/>
                    <a:pt x="77453" y="2706145"/>
                    <a:pt x="77453" y="2708492"/>
                  </a:cubicBezTo>
                  <a:cubicBezTo>
                    <a:pt x="77453" y="2710839"/>
                    <a:pt x="77453" y="2715533"/>
                    <a:pt x="77453" y="2717880"/>
                  </a:cubicBezTo>
                  <a:cubicBezTo>
                    <a:pt x="77453" y="2720227"/>
                    <a:pt x="77453" y="2724921"/>
                    <a:pt x="77453" y="2727268"/>
                  </a:cubicBezTo>
                  <a:cubicBezTo>
                    <a:pt x="77453" y="2729615"/>
                    <a:pt x="77453" y="2729615"/>
                    <a:pt x="77453" y="2731962"/>
                  </a:cubicBezTo>
                  <a:cubicBezTo>
                    <a:pt x="75105" y="2731962"/>
                    <a:pt x="75105" y="2731962"/>
                    <a:pt x="72758" y="2731962"/>
                  </a:cubicBezTo>
                  <a:cubicBezTo>
                    <a:pt x="70411" y="2727268"/>
                    <a:pt x="70411" y="2724921"/>
                    <a:pt x="68064" y="2720227"/>
                  </a:cubicBezTo>
                  <a:cubicBezTo>
                    <a:pt x="72758" y="2717880"/>
                    <a:pt x="70411" y="2713186"/>
                    <a:pt x="70411" y="2708492"/>
                  </a:cubicBezTo>
                  <a:cubicBezTo>
                    <a:pt x="68064" y="2699103"/>
                    <a:pt x="65717" y="2689715"/>
                    <a:pt x="61023" y="2680327"/>
                  </a:cubicBezTo>
                  <a:cubicBezTo>
                    <a:pt x="61023" y="2677980"/>
                    <a:pt x="63370" y="2675633"/>
                    <a:pt x="63370" y="2673286"/>
                  </a:cubicBezTo>
                  <a:cubicBezTo>
                    <a:pt x="63370" y="2666245"/>
                    <a:pt x="61023" y="2661551"/>
                    <a:pt x="56329" y="2656857"/>
                  </a:cubicBezTo>
                  <a:cubicBezTo>
                    <a:pt x="53982" y="2647468"/>
                    <a:pt x="51635" y="2638080"/>
                    <a:pt x="49288" y="2628692"/>
                  </a:cubicBezTo>
                  <a:cubicBezTo>
                    <a:pt x="49288" y="2626345"/>
                    <a:pt x="49288" y="2626345"/>
                    <a:pt x="49288" y="2623998"/>
                  </a:cubicBezTo>
                  <a:cubicBezTo>
                    <a:pt x="49288" y="2619304"/>
                    <a:pt x="46941" y="2614610"/>
                    <a:pt x="44594" y="2609916"/>
                  </a:cubicBezTo>
                  <a:cubicBezTo>
                    <a:pt x="46941" y="2609916"/>
                    <a:pt x="51635" y="2607569"/>
                    <a:pt x="53982" y="2605222"/>
                  </a:cubicBezTo>
                  <a:cubicBezTo>
                    <a:pt x="53982" y="2605222"/>
                    <a:pt x="53982" y="2605222"/>
                    <a:pt x="53982" y="2605222"/>
                  </a:cubicBezTo>
                  <a:cubicBezTo>
                    <a:pt x="53982" y="2609916"/>
                    <a:pt x="56329" y="2609916"/>
                    <a:pt x="58676" y="2609916"/>
                  </a:cubicBezTo>
                  <a:close/>
                  <a:moveTo>
                    <a:pt x="100923" y="2640427"/>
                  </a:moveTo>
                  <a:cubicBezTo>
                    <a:pt x="105617" y="2645121"/>
                    <a:pt x="110311" y="2652163"/>
                    <a:pt x="117352" y="2656857"/>
                  </a:cubicBezTo>
                  <a:cubicBezTo>
                    <a:pt x="119699" y="2659204"/>
                    <a:pt x="122046" y="2661551"/>
                    <a:pt x="124393" y="2663898"/>
                  </a:cubicBezTo>
                  <a:cubicBezTo>
                    <a:pt x="131435" y="2673286"/>
                    <a:pt x="140823" y="2680327"/>
                    <a:pt x="147864" y="2689715"/>
                  </a:cubicBezTo>
                  <a:cubicBezTo>
                    <a:pt x="147864" y="2692062"/>
                    <a:pt x="150211" y="2692062"/>
                    <a:pt x="152558" y="2692062"/>
                  </a:cubicBezTo>
                  <a:cubicBezTo>
                    <a:pt x="157252" y="2694409"/>
                    <a:pt x="159599" y="2699103"/>
                    <a:pt x="164293" y="2701451"/>
                  </a:cubicBezTo>
                  <a:cubicBezTo>
                    <a:pt x="161946" y="2703798"/>
                    <a:pt x="161946" y="2703798"/>
                    <a:pt x="161946" y="2706145"/>
                  </a:cubicBezTo>
                  <a:cubicBezTo>
                    <a:pt x="159599" y="2706145"/>
                    <a:pt x="159599" y="2706145"/>
                    <a:pt x="157252" y="2703798"/>
                  </a:cubicBezTo>
                  <a:cubicBezTo>
                    <a:pt x="154905" y="2701451"/>
                    <a:pt x="150211" y="2701451"/>
                    <a:pt x="147864" y="2699103"/>
                  </a:cubicBezTo>
                  <a:cubicBezTo>
                    <a:pt x="145517" y="2696756"/>
                    <a:pt x="140823" y="2694409"/>
                    <a:pt x="138476" y="2694409"/>
                  </a:cubicBezTo>
                  <a:cubicBezTo>
                    <a:pt x="140823" y="2692062"/>
                    <a:pt x="140823" y="2689715"/>
                    <a:pt x="140823" y="2685021"/>
                  </a:cubicBezTo>
                  <a:cubicBezTo>
                    <a:pt x="140823" y="2673286"/>
                    <a:pt x="131435" y="2663898"/>
                    <a:pt x="119699" y="2663898"/>
                  </a:cubicBezTo>
                  <a:cubicBezTo>
                    <a:pt x="117352" y="2663898"/>
                    <a:pt x="115005" y="2663898"/>
                    <a:pt x="110311" y="2666245"/>
                  </a:cubicBezTo>
                  <a:cubicBezTo>
                    <a:pt x="107964" y="2659204"/>
                    <a:pt x="103270" y="2654510"/>
                    <a:pt x="100923" y="2647468"/>
                  </a:cubicBezTo>
                  <a:cubicBezTo>
                    <a:pt x="96229" y="2647468"/>
                    <a:pt x="93882" y="2642774"/>
                    <a:pt x="93882" y="2638080"/>
                  </a:cubicBezTo>
                  <a:cubicBezTo>
                    <a:pt x="91535" y="2635733"/>
                    <a:pt x="91535" y="2631039"/>
                    <a:pt x="89188" y="2628692"/>
                  </a:cubicBezTo>
                  <a:cubicBezTo>
                    <a:pt x="89188" y="2628692"/>
                    <a:pt x="91535" y="2628692"/>
                    <a:pt x="91535" y="2626345"/>
                  </a:cubicBezTo>
                  <a:cubicBezTo>
                    <a:pt x="91535" y="2626345"/>
                    <a:pt x="93882" y="2628692"/>
                    <a:pt x="93882" y="2628692"/>
                  </a:cubicBezTo>
                  <a:cubicBezTo>
                    <a:pt x="93882" y="2633386"/>
                    <a:pt x="96229" y="2635733"/>
                    <a:pt x="100923" y="2640427"/>
                  </a:cubicBezTo>
                  <a:close/>
                  <a:moveTo>
                    <a:pt x="199499" y="2638080"/>
                  </a:moveTo>
                  <a:cubicBezTo>
                    <a:pt x="201846" y="2628692"/>
                    <a:pt x="204193" y="2619304"/>
                    <a:pt x="206540" y="2609916"/>
                  </a:cubicBezTo>
                  <a:cubicBezTo>
                    <a:pt x="208887" y="2598180"/>
                    <a:pt x="213581" y="2586445"/>
                    <a:pt x="215928" y="2574710"/>
                  </a:cubicBezTo>
                  <a:cubicBezTo>
                    <a:pt x="218275" y="2567669"/>
                    <a:pt x="220622" y="2560628"/>
                    <a:pt x="220622" y="2553587"/>
                  </a:cubicBezTo>
                  <a:cubicBezTo>
                    <a:pt x="225316" y="2539504"/>
                    <a:pt x="227664" y="2525422"/>
                    <a:pt x="232358" y="2513687"/>
                  </a:cubicBezTo>
                  <a:cubicBezTo>
                    <a:pt x="232358" y="2513687"/>
                    <a:pt x="234705" y="2513687"/>
                    <a:pt x="234705" y="2513687"/>
                  </a:cubicBezTo>
                  <a:cubicBezTo>
                    <a:pt x="234705" y="2520728"/>
                    <a:pt x="234705" y="2527769"/>
                    <a:pt x="234705" y="2534810"/>
                  </a:cubicBezTo>
                  <a:cubicBezTo>
                    <a:pt x="234705" y="2544198"/>
                    <a:pt x="234705" y="2553587"/>
                    <a:pt x="234705" y="2560628"/>
                  </a:cubicBezTo>
                  <a:cubicBezTo>
                    <a:pt x="234705" y="2572363"/>
                    <a:pt x="234705" y="2584098"/>
                    <a:pt x="234705" y="2595833"/>
                  </a:cubicBezTo>
                  <a:cubicBezTo>
                    <a:pt x="234705" y="2605222"/>
                    <a:pt x="234705" y="2616957"/>
                    <a:pt x="234705" y="2626345"/>
                  </a:cubicBezTo>
                  <a:cubicBezTo>
                    <a:pt x="234705" y="2635733"/>
                    <a:pt x="234705" y="2645121"/>
                    <a:pt x="234705" y="2654510"/>
                  </a:cubicBezTo>
                  <a:cubicBezTo>
                    <a:pt x="234705" y="2682674"/>
                    <a:pt x="234705" y="2713186"/>
                    <a:pt x="234705" y="2743697"/>
                  </a:cubicBezTo>
                  <a:cubicBezTo>
                    <a:pt x="230011" y="2743697"/>
                    <a:pt x="222969" y="2746044"/>
                    <a:pt x="220622" y="2750738"/>
                  </a:cubicBezTo>
                  <a:cubicBezTo>
                    <a:pt x="218275" y="2748391"/>
                    <a:pt x="218275" y="2748391"/>
                    <a:pt x="215928" y="2748391"/>
                  </a:cubicBezTo>
                  <a:cubicBezTo>
                    <a:pt x="213581" y="2746044"/>
                    <a:pt x="208887" y="2743697"/>
                    <a:pt x="206540" y="2741350"/>
                  </a:cubicBezTo>
                  <a:cubicBezTo>
                    <a:pt x="201846" y="2739003"/>
                    <a:pt x="199499" y="2734309"/>
                    <a:pt x="194805" y="2731962"/>
                  </a:cubicBezTo>
                  <a:cubicBezTo>
                    <a:pt x="197152" y="2729615"/>
                    <a:pt x="199499" y="2724921"/>
                    <a:pt x="199499" y="2720227"/>
                  </a:cubicBezTo>
                  <a:cubicBezTo>
                    <a:pt x="199499" y="2710839"/>
                    <a:pt x="192458" y="2703798"/>
                    <a:pt x="185417" y="2701451"/>
                  </a:cubicBezTo>
                  <a:cubicBezTo>
                    <a:pt x="187764" y="2689715"/>
                    <a:pt x="192458" y="2680327"/>
                    <a:pt x="194805" y="2668592"/>
                  </a:cubicBezTo>
                  <a:cubicBezTo>
                    <a:pt x="194805" y="2656857"/>
                    <a:pt x="197152" y="2647468"/>
                    <a:pt x="199499" y="2638080"/>
                  </a:cubicBezTo>
                  <a:close/>
                  <a:moveTo>
                    <a:pt x="286340" y="2480828"/>
                  </a:moveTo>
                  <a:cubicBezTo>
                    <a:pt x="293381" y="2478481"/>
                    <a:pt x="300422" y="2476134"/>
                    <a:pt x="305116" y="2473787"/>
                  </a:cubicBezTo>
                  <a:cubicBezTo>
                    <a:pt x="314504" y="2469093"/>
                    <a:pt x="326239" y="2466746"/>
                    <a:pt x="335628" y="2462052"/>
                  </a:cubicBezTo>
                  <a:cubicBezTo>
                    <a:pt x="340322" y="2459705"/>
                    <a:pt x="345016" y="2457358"/>
                    <a:pt x="352057" y="2457358"/>
                  </a:cubicBezTo>
                  <a:cubicBezTo>
                    <a:pt x="363792" y="2452664"/>
                    <a:pt x="377874" y="2447969"/>
                    <a:pt x="389610" y="2443275"/>
                  </a:cubicBezTo>
                  <a:cubicBezTo>
                    <a:pt x="391957" y="2443275"/>
                    <a:pt x="396651" y="2440928"/>
                    <a:pt x="398998" y="2440928"/>
                  </a:cubicBezTo>
                  <a:cubicBezTo>
                    <a:pt x="413080" y="2436234"/>
                    <a:pt x="429509" y="2429193"/>
                    <a:pt x="443592" y="2422152"/>
                  </a:cubicBezTo>
                  <a:cubicBezTo>
                    <a:pt x="445939" y="2422152"/>
                    <a:pt x="448286" y="2419805"/>
                    <a:pt x="450633" y="2419805"/>
                  </a:cubicBezTo>
                  <a:cubicBezTo>
                    <a:pt x="467062" y="2412764"/>
                    <a:pt x="483492" y="2408070"/>
                    <a:pt x="497574" y="2401028"/>
                  </a:cubicBezTo>
                  <a:cubicBezTo>
                    <a:pt x="502268" y="2398681"/>
                    <a:pt x="509309" y="2396334"/>
                    <a:pt x="514003" y="2393987"/>
                  </a:cubicBezTo>
                  <a:cubicBezTo>
                    <a:pt x="528085" y="2389293"/>
                    <a:pt x="539821" y="2382252"/>
                    <a:pt x="553903" y="2377558"/>
                  </a:cubicBezTo>
                  <a:cubicBezTo>
                    <a:pt x="567985" y="2372864"/>
                    <a:pt x="582068" y="2365823"/>
                    <a:pt x="596150" y="2361129"/>
                  </a:cubicBezTo>
                  <a:cubicBezTo>
                    <a:pt x="600844" y="2358782"/>
                    <a:pt x="607885" y="2356435"/>
                    <a:pt x="612579" y="2354088"/>
                  </a:cubicBezTo>
                  <a:cubicBezTo>
                    <a:pt x="626661" y="2349394"/>
                    <a:pt x="640744" y="2342352"/>
                    <a:pt x="652479" y="2337658"/>
                  </a:cubicBezTo>
                  <a:cubicBezTo>
                    <a:pt x="654826" y="2344700"/>
                    <a:pt x="661867" y="2349394"/>
                    <a:pt x="671255" y="2349394"/>
                  </a:cubicBezTo>
                  <a:cubicBezTo>
                    <a:pt x="682991" y="2349394"/>
                    <a:pt x="692379" y="2340005"/>
                    <a:pt x="692379" y="2328270"/>
                  </a:cubicBezTo>
                  <a:cubicBezTo>
                    <a:pt x="692379" y="2325923"/>
                    <a:pt x="692379" y="2323576"/>
                    <a:pt x="690032" y="2321229"/>
                  </a:cubicBezTo>
                  <a:cubicBezTo>
                    <a:pt x="748708" y="2295411"/>
                    <a:pt x="807384" y="2269594"/>
                    <a:pt x="870754" y="2243776"/>
                  </a:cubicBezTo>
                  <a:cubicBezTo>
                    <a:pt x="971677" y="2201530"/>
                    <a:pt x="1074947" y="2156936"/>
                    <a:pt x="1180564" y="2109995"/>
                  </a:cubicBezTo>
                  <a:cubicBezTo>
                    <a:pt x="1189953" y="2105301"/>
                    <a:pt x="1199341" y="2102954"/>
                    <a:pt x="1208729" y="2098260"/>
                  </a:cubicBezTo>
                  <a:cubicBezTo>
                    <a:pt x="1229852" y="2088871"/>
                    <a:pt x="1248629" y="2081830"/>
                    <a:pt x="1269752" y="2072442"/>
                  </a:cubicBezTo>
                  <a:cubicBezTo>
                    <a:pt x="1272099" y="2074789"/>
                    <a:pt x="1274446" y="2077136"/>
                    <a:pt x="1276793" y="2079483"/>
                  </a:cubicBezTo>
                  <a:cubicBezTo>
                    <a:pt x="1258017" y="2105301"/>
                    <a:pt x="1241588" y="2131118"/>
                    <a:pt x="1222811" y="2156936"/>
                  </a:cubicBezTo>
                  <a:cubicBezTo>
                    <a:pt x="1215770" y="2166324"/>
                    <a:pt x="1208729" y="2178059"/>
                    <a:pt x="1201688" y="2187447"/>
                  </a:cubicBezTo>
                  <a:cubicBezTo>
                    <a:pt x="1173523" y="2227347"/>
                    <a:pt x="1147706" y="2267247"/>
                    <a:pt x="1121888" y="2307147"/>
                  </a:cubicBezTo>
                  <a:cubicBezTo>
                    <a:pt x="990454" y="2501952"/>
                    <a:pt x="873101" y="2677980"/>
                    <a:pt x="755749" y="2828191"/>
                  </a:cubicBezTo>
                  <a:cubicBezTo>
                    <a:pt x="755749" y="2828191"/>
                    <a:pt x="755749" y="2828191"/>
                    <a:pt x="755749" y="2830538"/>
                  </a:cubicBezTo>
                  <a:cubicBezTo>
                    <a:pt x="746361" y="2844620"/>
                    <a:pt x="734626" y="2856356"/>
                    <a:pt x="725237" y="2870438"/>
                  </a:cubicBezTo>
                  <a:cubicBezTo>
                    <a:pt x="722890" y="2872785"/>
                    <a:pt x="722890" y="2875132"/>
                    <a:pt x="720543" y="2877479"/>
                  </a:cubicBezTo>
                  <a:cubicBezTo>
                    <a:pt x="711155" y="2889214"/>
                    <a:pt x="701767" y="2898602"/>
                    <a:pt x="694726" y="2910338"/>
                  </a:cubicBezTo>
                  <a:cubicBezTo>
                    <a:pt x="692379" y="2912685"/>
                    <a:pt x="690032" y="2915032"/>
                    <a:pt x="687685" y="2917379"/>
                  </a:cubicBezTo>
                  <a:cubicBezTo>
                    <a:pt x="678296" y="2926767"/>
                    <a:pt x="671255" y="2938502"/>
                    <a:pt x="661867" y="2947890"/>
                  </a:cubicBezTo>
                  <a:cubicBezTo>
                    <a:pt x="659520" y="2950237"/>
                    <a:pt x="657173" y="2954932"/>
                    <a:pt x="654826" y="2957279"/>
                  </a:cubicBezTo>
                  <a:cubicBezTo>
                    <a:pt x="647785" y="2966667"/>
                    <a:pt x="638397" y="2976055"/>
                    <a:pt x="631355" y="2985443"/>
                  </a:cubicBezTo>
                  <a:cubicBezTo>
                    <a:pt x="629008" y="2990137"/>
                    <a:pt x="624314" y="2992484"/>
                    <a:pt x="621967" y="2997178"/>
                  </a:cubicBezTo>
                  <a:cubicBezTo>
                    <a:pt x="619620" y="2999525"/>
                    <a:pt x="614926" y="3004220"/>
                    <a:pt x="612579" y="3006567"/>
                  </a:cubicBezTo>
                  <a:cubicBezTo>
                    <a:pt x="610232" y="3004220"/>
                    <a:pt x="605538" y="3001873"/>
                    <a:pt x="600844" y="3001873"/>
                  </a:cubicBezTo>
                  <a:cubicBezTo>
                    <a:pt x="596150" y="3001873"/>
                    <a:pt x="593803" y="3004220"/>
                    <a:pt x="589109" y="3004220"/>
                  </a:cubicBezTo>
                  <a:cubicBezTo>
                    <a:pt x="579721" y="2992484"/>
                    <a:pt x="572679" y="2980749"/>
                    <a:pt x="563291" y="2969014"/>
                  </a:cubicBezTo>
                  <a:cubicBezTo>
                    <a:pt x="528085" y="2917379"/>
                    <a:pt x="492880" y="2868091"/>
                    <a:pt x="460021" y="2818803"/>
                  </a:cubicBezTo>
                  <a:cubicBezTo>
                    <a:pt x="417774" y="2757780"/>
                    <a:pt x="377874" y="2701451"/>
                    <a:pt x="340322" y="2647468"/>
                  </a:cubicBezTo>
                  <a:cubicBezTo>
                    <a:pt x="337975" y="2642774"/>
                    <a:pt x="335628" y="2640427"/>
                    <a:pt x="333281" y="2635733"/>
                  </a:cubicBezTo>
                  <a:cubicBezTo>
                    <a:pt x="326239" y="2626345"/>
                    <a:pt x="319198" y="2616957"/>
                    <a:pt x="312157" y="2607569"/>
                  </a:cubicBezTo>
                  <a:cubicBezTo>
                    <a:pt x="302769" y="2595833"/>
                    <a:pt x="295728" y="2584098"/>
                    <a:pt x="288687" y="2574710"/>
                  </a:cubicBezTo>
                  <a:cubicBezTo>
                    <a:pt x="288687" y="2574710"/>
                    <a:pt x="286340" y="2572363"/>
                    <a:pt x="286340" y="2572363"/>
                  </a:cubicBezTo>
                  <a:cubicBezTo>
                    <a:pt x="279299" y="2562975"/>
                    <a:pt x="272257" y="2551240"/>
                    <a:pt x="265216" y="2541851"/>
                  </a:cubicBezTo>
                  <a:cubicBezTo>
                    <a:pt x="262869" y="2539504"/>
                    <a:pt x="262869" y="2537157"/>
                    <a:pt x="260522" y="2534810"/>
                  </a:cubicBezTo>
                  <a:cubicBezTo>
                    <a:pt x="255828" y="2527769"/>
                    <a:pt x="251134" y="2520728"/>
                    <a:pt x="246440" y="2516034"/>
                  </a:cubicBezTo>
                  <a:cubicBezTo>
                    <a:pt x="251134" y="2511340"/>
                    <a:pt x="253481" y="2506646"/>
                    <a:pt x="253481" y="2499605"/>
                  </a:cubicBezTo>
                  <a:cubicBezTo>
                    <a:pt x="253481" y="2497258"/>
                    <a:pt x="253481" y="2497258"/>
                    <a:pt x="253481" y="2494910"/>
                  </a:cubicBezTo>
                  <a:cubicBezTo>
                    <a:pt x="255828" y="2494910"/>
                    <a:pt x="255828" y="2494910"/>
                    <a:pt x="258175" y="2492563"/>
                  </a:cubicBezTo>
                  <a:cubicBezTo>
                    <a:pt x="269910" y="2485522"/>
                    <a:pt x="276951" y="2483175"/>
                    <a:pt x="286340" y="2480828"/>
                  </a:cubicBezTo>
                  <a:close/>
                  <a:moveTo>
                    <a:pt x="1227505" y="2016113"/>
                  </a:moveTo>
                  <a:cubicBezTo>
                    <a:pt x="1215770" y="2009072"/>
                    <a:pt x="1201688" y="1999684"/>
                    <a:pt x="1189953" y="1992643"/>
                  </a:cubicBezTo>
                  <a:cubicBezTo>
                    <a:pt x="1182911" y="1987948"/>
                    <a:pt x="1178217" y="1985601"/>
                    <a:pt x="1171176" y="1980907"/>
                  </a:cubicBezTo>
                  <a:cubicBezTo>
                    <a:pt x="1159441" y="1973866"/>
                    <a:pt x="1147706" y="1966825"/>
                    <a:pt x="1135971" y="1959784"/>
                  </a:cubicBezTo>
                  <a:cubicBezTo>
                    <a:pt x="1128929" y="1955090"/>
                    <a:pt x="1121888" y="1952743"/>
                    <a:pt x="1114847" y="1948049"/>
                  </a:cubicBezTo>
                  <a:cubicBezTo>
                    <a:pt x="1103112" y="1941007"/>
                    <a:pt x="1091377" y="1936313"/>
                    <a:pt x="1081988" y="1929272"/>
                  </a:cubicBezTo>
                  <a:cubicBezTo>
                    <a:pt x="1074947" y="1924578"/>
                    <a:pt x="1065559" y="1919884"/>
                    <a:pt x="1058518" y="1917537"/>
                  </a:cubicBezTo>
                  <a:cubicBezTo>
                    <a:pt x="1049130" y="1912843"/>
                    <a:pt x="1037395" y="1905802"/>
                    <a:pt x="1028006" y="1901108"/>
                  </a:cubicBezTo>
                  <a:cubicBezTo>
                    <a:pt x="1020965" y="1896413"/>
                    <a:pt x="1011577" y="1891719"/>
                    <a:pt x="1004536" y="1889372"/>
                  </a:cubicBezTo>
                  <a:cubicBezTo>
                    <a:pt x="995148" y="1884678"/>
                    <a:pt x="985760" y="1879984"/>
                    <a:pt x="974024" y="1872943"/>
                  </a:cubicBezTo>
                  <a:cubicBezTo>
                    <a:pt x="966983" y="1868249"/>
                    <a:pt x="957595" y="1865902"/>
                    <a:pt x="950554" y="1861208"/>
                  </a:cubicBezTo>
                  <a:cubicBezTo>
                    <a:pt x="941166" y="1856514"/>
                    <a:pt x="931777" y="1851820"/>
                    <a:pt x="920042" y="1847126"/>
                  </a:cubicBezTo>
                  <a:cubicBezTo>
                    <a:pt x="910654" y="1842432"/>
                    <a:pt x="903613" y="1840084"/>
                    <a:pt x="894225" y="1835390"/>
                  </a:cubicBezTo>
                  <a:cubicBezTo>
                    <a:pt x="884837" y="1830696"/>
                    <a:pt x="875448" y="1826002"/>
                    <a:pt x="866060" y="1823655"/>
                  </a:cubicBezTo>
                  <a:cubicBezTo>
                    <a:pt x="856672" y="1818961"/>
                    <a:pt x="847284" y="1816614"/>
                    <a:pt x="837896" y="1811920"/>
                  </a:cubicBezTo>
                  <a:cubicBezTo>
                    <a:pt x="828507" y="1807226"/>
                    <a:pt x="821466" y="1804879"/>
                    <a:pt x="812078" y="1800185"/>
                  </a:cubicBezTo>
                  <a:cubicBezTo>
                    <a:pt x="802690" y="1795491"/>
                    <a:pt x="793302" y="1793144"/>
                    <a:pt x="783914" y="1788449"/>
                  </a:cubicBezTo>
                  <a:cubicBezTo>
                    <a:pt x="774525" y="1786102"/>
                    <a:pt x="767484" y="1781408"/>
                    <a:pt x="758096" y="1779061"/>
                  </a:cubicBezTo>
                  <a:cubicBezTo>
                    <a:pt x="748708" y="1776714"/>
                    <a:pt x="739320" y="1772020"/>
                    <a:pt x="729931" y="1769673"/>
                  </a:cubicBezTo>
                  <a:cubicBezTo>
                    <a:pt x="720543" y="1767326"/>
                    <a:pt x="713502" y="1764979"/>
                    <a:pt x="704114" y="1760285"/>
                  </a:cubicBezTo>
                  <a:cubicBezTo>
                    <a:pt x="694726" y="1757938"/>
                    <a:pt x="685338" y="1755591"/>
                    <a:pt x="675949" y="1750897"/>
                  </a:cubicBezTo>
                  <a:cubicBezTo>
                    <a:pt x="668908" y="1748550"/>
                    <a:pt x="659520" y="1746203"/>
                    <a:pt x="652479" y="1743855"/>
                  </a:cubicBezTo>
                  <a:cubicBezTo>
                    <a:pt x="643091" y="1741508"/>
                    <a:pt x="633703" y="1739161"/>
                    <a:pt x="624314" y="1736814"/>
                  </a:cubicBezTo>
                  <a:cubicBezTo>
                    <a:pt x="617273" y="1734467"/>
                    <a:pt x="610232" y="1732120"/>
                    <a:pt x="603191" y="1732120"/>
                  </a:cubicBezTo>
                  <a:cubicBezTo>
                    <a:pt x="593803" y="1729773"/>
                    <a:pt x="582068" y="1727426"/>
                    <a:pt x="572679" y="1727426"/>
                  </a:cubicBezTo>
                  <a:cubicBezTo>
                    <a:pt x="565638" y="1727426"/>
                    <a:pt x="560944" y="1725079"/>
                    <a:pt x="553903" y="1725079"/>
                  </a:cubicBezTo>
                  <a:cubicBezTo>
                    <a:pt x="542168" y="1722732"/>
                    <a:pt x="532780" y="1722732"/>
                    <a:pt x="523391" y="1720385"/>
                  </a:cubicBezTo>
                  <a:cubicBezTo>
                    <a:pt x="518697" y="1720385"/>
                    <a:pt x="511656" y="1718038"/>
                    <a:pt x="506962" y="1718038"/>
                  </a:cubicBezTo>
                  <a:cubicBezTo>
                    <a:pt x="495227" y="1718038"/>
                    <a:pt x="485839" y="1718038"/>
                    <a:pt x="474103" y="1715691"/>
                  </a:cubicBezTo>
                  <a:cubicBezTo>
                    <a:pt x="474103" y="1708650"/>
                    <a:pt x="469409" y="1703956"/>
                    <a:pt x="464715" y="1699262"/>
                  </a:cubicBezTo>
                  <a:cubicBezTo>
                    <a:pt x="469409" y="1692221"/>
                    <a:pt x="474103" y="1685179"/>
                    <a:pt x="478797" y="1675791"/>
                  </a:cubicBezTo>
                  <a:cubicBezTo>
                    <a:pt x="485839" y="1666403"/>
                    <a:pt x="490533" y="1657015"/>
                    <a:pt x="497574" y="1647627"/>
                  </a:cubicBezTo>
                  <a:cubicBezTo>
                    <a:pt x="502268" y="1640586"/>
                    <a:pt x="509309" y="1631197"/>
                    <a:pt x="514003" y="1624156"/>
                  </a:cubicBezTo>
                  <a:cubicBezTo>
                    <a:pt x="701767" y="1459863"/>
                    <a:pt x="934124" y="1314346"/>
                    <a:pt x="1204035" y="1194647"/>
                  </a:cubicBezTo>
                  <a:cubicBezTo>
                    <a:pt x="1208729" y="1241588"/>
                    <a:pt x="1213423" y="1288529"/>
                    <a:pt x="1218117" y="1335469"/>
                  </a:cubicBezTo>
                  <a:cubicBezTo>
                    <a:pt x="1208729" y="1337817"/>
                    <a:pt x="1201688" y="1344858"/>
                    <a:pt x="1201688" y="1354246"/>
                  </a:cubicBezTo>
                  <a:cubicBezTo>
                    <a:pt x="1201688" y="1365981"/>
                    <a:pt x="1211076" y="1375369"/>
                    <a:pt x="1222811" y="1375369"/>
                  </a:cubicBezTo>
                  <a:cubicBezTo>
                    <a:pt x="1222811" y="1375369"/>
                    <a:pt x="1222811" y="1375369"/>
                    <a:pt x="1222811" y="1375369"/>
                  </a:cubicBezTo>
                  <a:cubicBezTo>
                    <a:pt x="1246282" y="1610074"/>
                    <a:pt x="1269752" y="1823655"/>
                    <a:pt x="1293223" y="2032542"/>
                  </a:cubicBezTo>
                  <a:cubicBezTo>
                    <a:pt x="1288529" y="2032542"/>
                    <a:pt x="1283834" y="2037236"/>
                    <a:pt x="1279140" y="2041930"/>
                  </a:cubicBezTo>
                  <a:cubicBezTo>
                    <a:pt x="1267405" y="2034889"/>
                    <a:pt x="1253323" y="2025501"/>
                    <a:pt x="1241588" y="2018460"/>
                  </a:cubicBezTo>
                  <a:cubicBezTo>
                    <a:pt x="1236894" y="2023154"/>
                    <a:pt x="1232199" y="2020807"/>
                    <a:pt x="1227505" y="2016113"/>
                  </a:cubicBezTo>
                  <a:close/>
                  <a:moveTo>
                    <a:pt x="384916" y="1734467"/>
                  </a:moveTo>
                  <a:cubicBezTo>
                    <a:pt x="373180" y="1748550"/>
                    <a:pt x="361445" y="1762632"/>
                    <a:pt x="352057" y="1776714"/>
                  </a:cubicBezTo>
                  <a:cubicBezTo>
                    <a:pt x="342669" y="1788449"/>
                    <a:pt x="335628" y="1797838"/>
                    <a:pt x="328587" y="1809573"/>
                  </a:cubicBezTo>
                  <a:cubicBezTo>
                    <a:pt x="323892" y="1816614"/>
                    <a:pt x="319198" y="1821308"/>
                    <a:pt x="314504" y="1828349"/>
                  </a:cubicBezTo>
                  <a:cubicBezTo>
                    <a:pt x="316851" y="1814267"/>
                    <a:pt x="319198" y="1797838"/>
                    <a:pt x="321545" y="1783755"/>
                  </a:cubicBezTo>
                  <a:cubicBezTo>
                    <a:pt x="333281" y="1746203"/>
                    <a:pt x="347363" y="1710997"/>
                    <a:pt x="359098" y="1673444"/>
                  </a:cubicBezTo>
                  <a:cubicBezTo>
                    <a:pt x="361445" y="1673444"/>
                    <a:pt x="363792" y="1675791"/>
                    <a:pt x="366139" y="1675791"/>
                  </a:cubicBezTo>
                  <a:cubicBezTo>
                    <a:pt x="373180" y="1678138"/>
                    <a:pt x="380222" y="1680485"/>
                    <a:pt x="387263" y="1685179"/>
                  </a:cubicBezTo>
                  <a:cubicBezTo>
                    <a:pt x="389610" y="1685179"/>
                    <a:pt x="391957" y="1687526"/>
                    <a:pt x="394304" y="1687526"/>
                  </a:cubicBezTo>
                  <a:cubicBezTo>
                    <a:pt x="401345" y="1689873"/>
                    <a:pt x="408386" y="1694568"/>
                    <a:pt x="415427" y="1699262"/>
                  </a:cubicBezTo>
                  <a:cubicBezTo>
                    <a:pt x="415427" y="1701609"/>
                    <a:pt x="413080" y="1701609"/>
                    <a:pt x="413080" y="1703956"/>
                  </a:cubicBezTo>
                  <a:cubicBezTo>
                    <a:pt x="401345" y="1713344"/>
                    <a:pt x="394304" y="1725079"/>
                    <a:pt x="384916" y="1734467"/>
                  </a:cubicBezTo>
                  <a:close/>
                  <a:moveTo>
                    <a:pt x="368486" y="1595992"/>
                  </a:moveTo>
                  <a:cubicBezTo>
                    <a:pt x="373180" y="1584256"/>
                    <a:pt x="377874" y="1572521"/>
                    <a:pt x="382569" y="1563133"/>
                  </a:cubicBezTo>
                  <a:cubicBezTo>
                    <a:pt x="387263" y="1553745"/>
                    <a:pt x="391957" y="1542009"/>
                    <a:pt x="396651" y="1532621"/>
                  </a:cubicBezTo>
                  <a:cubicBezTo>
                    <a:pt x="401345" y="1520886"/>
                    <a:pt x="406039" y="1511498"/>
                    <a:pt x="410733" y="1499763"/>
                  </a:cubicBezTo>
                  <a:cubicBezTo>
                    <a:pt x="415427" y="1490375"/>
                    <a:pt x="420121" y="1478639"/>
                    <a:pt x="424815" y="1469251"/>
                  </a:cubicBezTo>
                  <a:cubicBezTo>
                    <a:pt x="429509" y="1459863"/>
                    <a:pt x="434204" y="1448128"/>
                    <a:pt x="438898" y="1438740"/>
                  </a:cubicBezTo>
                  <a:cubicBezTo>
                    <a:pt x="438898" y="1438740"/>
                    <a:pt x="438898" y="1436392"/>
                    <a:pt x="441245" y="1436392"/>
                  </a:cubicBezTo>
                  <a:cubicBezTo>
                    <a:pt x="436551" y="1452822"/>
                    <a:pt x="429509" y="1466904"/>
                    <a:pt x="424815" y="1483333"/>
                  </a:cubicBezTo>
                  <a:cubicBezTo>
                    <a:pt x="420121" y="1492722"/>
                    <a:pt x="417774" y="1504457"/>
                    <a:pt x="413080" y="1513845"/>
                  </a:cubicBezTo>
                  <a:cubicBezTo>
                    <a:pt x="406039" y="1534968"/>
                    <a:pt x="398998" y="1556092"/>
                    <a:pt x="391957" y="1574868"/>
                  </a:cubicBezTo>
                  <a:cubicBezTo>
                    <a:pt x="389610" y="1579562"/>
                    <a:pt x="387263" y="1586603"/>
                    <a:pt x="384916" y="1591297"/>
                  </a:cubicBezTo>
                  <a:cubicBezTo>
                    <a:pt x="384916" y="1593645"/>
                    <a:pt x="382569" y="1598339"/>
                    <a:pt x="382569" y="1600686"/>
                  </a:cubicBezTo>
                  <a:cubicBezTo>
                    <a:pt x="375527" y="1610074"/>
                    <a:pt x="368486" y="1619462"/>
                    <a:pt x="361445" y="1628850"/>
                  </a:cubicBezTo>
                  <a:cubicBezTo>
                    <a:pt x="356751" y="1633544"/>
                    <a:pt x="354404" y="1640586"/>
                    <a:pt x="349710" y="1645280"/>
                  </a:cubicBezTo>
                  <a:cubicBezTo>
                    <a:pt x="349710" y="1645280"/>
                    <a:pt x="347363" y="1645280"/>
                    <a:pt x="347363" y="1642933"/>
                  </a:cubicBezTo>
                  <a:cubicBezTo>
                    <a:pt x="349710" y="1635891"/>
                    <a:pt x="354404" y="1628850"/>
                    <a:pt x="356751" y="1621809"/>
                  </a:cubicBezTo>
                  <a:cubicBezTo>
                    <a:pt x="359098" y="1617115"/>
                    <a:pt x="363792" y="1607727"/>
                    <a:pt x="368486" y="1595992"/>
                  </a:cubicBezTo>
                  <a:close/>
                  <a:moveTo>
                    <a:pt x="582068" y="1157094"/>
                  </a:moveTo>
                  <a:cubicBezTo>
                    <a:pt x="586762" y="1147706"/>
                    <a:pt x="591456" y="1140665"/>
                    <a:pt x="596150" y="1131276"/>
                  </a:cubicBezTo>
                  <a:cubicBezTo>
                    <a:pt x="600844" y="1121888"/>
                    <a:pt x="605538" y="1114847"/>
                    <a:pt x="610232" y="1105459"/>
                  </a:cubicBezTo>
                  <a:cubicBezTo>
                    <a:pt x="629008" y="1084335"/>
                    <a:pt x="647785" y="1065559"/>
                    <a:pt x="666561" y="1044436"/>
                  </a:cubicBezTo>
                  <a:cubicBezTo>
                    <a:pt x="673602" y="1037394"/>
                    <a:pt x="680643" y="1030353"/>
                    <a:pt x="687685" y="1023312"/>
                  </a:cubicBezTo>
                  <a:cubicBezTo>
                    <a:pt x="713502" y="995148"/>
                    <a:pt x="741667" y="969330"/>
                    <a:pt x="767484" y="943513"/>
                  </a:cubicBezTo>
                  <a:cubicBezTo>
                    <a:pt x="779219" y="931777"/>
                    <a:pt x="790955" y="922389"/>
                    <a:pt x="802690" y="910654"/>
                  </a:cubicBezTo>
                  <a:cubicBezTo>
                    <a:pt x="814425" y="898919"/>
                    <a:pt x="826160" y="889531"/>
                    <a:pt x="837896" y="877795"/>
                  </a:cubicBezTo>
                  <a:cubicBezTo>
                    <a:pt x="840243" y="880142"/>
                    <a:pt x="847284" y="882489"/>
                    <a:pt x="851978" y="882489"/>
                  </a:cubicBezTo>
                  <a:cubicBezTo>
                    <a:pt x="851978" y="903613"/>
                    <a:pt x="851978" y="924736"/>
                    <a:pt x="851978" y="948207"/>
                  </a:cubicBezTo>
                  <a:cubicBezTo>
                    <a:pt x="851978" y="950554"/>
                    <a:pt x="851978" y="950554"/>
                    <a:pt x="851978" y="952901"/>
                  </a:cubicBezTo>
                  <a:cubicBezTo>
                    <a:pt x="851978" y="992801"/>
                    <a:pt x="851978" y="1037394"/>
                    <a:pt x="849631" y="1081988"/>
                  </a:cubicBezTo>
                  <a:cubicBezTo>
                    <a:pt x="840243" y="1091377"/>
                    <a:pt x="830854" y="1098418"/>
                    <a:pt x="823813" y="1105459"/>
                  </a:cubicBezTo>
                  <a:cubicBezTo>
                    <a:pt x="819119" y="1110153"/>
                    <a:pt x="814425" y="1114847"/>
                    <a:pt x="807384" y="1119541"/>
                  </a:cubicBezTo>
                  <a:cubicBezTo>
                    <a:pt x="795649" y="1131276"/>
                    <a:pt x="781566" y="1143012"/>
                    <a:pt x="769831" y="1157094"/>
                  </a:cubicBezTo>
                  <a:cubicBezTo>
                    <a:pt x="765137" y="1161788"/>
                    <a:pt x="758096" y="1168829"/>
                    <a:pt x="753402" y="1173523"/>
                  </a:cubicBezTo>
                  <a:cubicBezTo>
                    <a:pt x="744014" y="1182911"/>
                    <a:pt x="734626" y="1192300"/>
                    <a:pt x="725237" y="1201688"/>
                  </a:cubicBezTo>
                  <a:cubicBezTo>
                    <a:pt x="720543" y="1199341"/>
                    <a:pt x="713502" y="1199341"/>
                    <a:pt x="708808" y="1196994"/>
                  </a:cubicBezTo>
                  <a:cubicBezTo>
                    <a:pt x="704114" y="1194647"/>
                    <a:pt x="699420" y="1194647"/>
                    <a:pt x="694726" y="1192300"/>
                  </a:cubicBezTo>
                  <a:cubicBezTo>
                    <a:pt x="687685" y="1189953"/>
                    <a:pt x="682991" y="1189953"/>
                    <a:pt x="675949" y="1187606"/>
                  </a:cubicBezTo>
                  <a:cubicBezTo>
                    <a:pt x="671255" y="1187606"/>
                    <a:pt x="668908" y="1185259"/>
                    <a:pt x="664214" y="1185259"/>
                  </a:cubicBezTo>
                  <a:cubicBezTo>
                    <a:pt x="657173" y="1185259"/>
                    <a:pt x="650132" y="1182911"/>
                    <a:pt x="643091" y="1182911"/>
                  </a:cubicBezTo>
                  <a:cubicBezTo>
                    <a:pt x="640744" y="1182911"/>
                    <a:pt x="636050" y="1182911"/>
                    <a:pt x="633703" y="1180564"/>
                  </a:cubicBezTo>
                  <a:cubicBezTo>
                    <a:pt x="624314" y="1180564"/>
                    <a:pt x="614926" y="1178217"/>
                    <a:pt x="603191" y="1178217"/>
                  </a:cubicBezTo>
                  <a:cubicBezTo>
                    <a:pt x="591456" y="1178217"/>
                    <a:pt x="579721" y="1178217"/>
                    <a:pt x="570332" y="1180564"/>
                  </a:cubicBezTo>
                  <a:cubicBezTo>
                    <a:pt x="570332" y="1180564"/>
                    <a:pt x="567985" y="1180564"/>
                    <a:pt x="567985" y="1180564"/>
                  </a:cubicBezTo>
                  <a:cubicBezTo>
                    <a:pt x="567985" y="1180564"/>
                    <a:pt x="567985" y="1180564"/>
                    <a:pt x="567985" y="1178217"/>
                  </a:cubicBezTo>
                  <a:cubicBezTo>
                    <a:pt x="570332" y="1175870"/>
                    <a:pt x="577373" y="1166482"/>
                    <a:pt x="582068" y="1157094"/>
                  </a:cubicBezTo>
                  <a:close/>
                  <a:moveTo>
                    <a:pt x="901266" y="1037394"/>
                  </a:moveTo>
                  <a:cubicBezTo>
                    <a:pt x="910654" y="1028006"/>
                    <a:pt x="920042" y="1020965"/>
                    <a:pt x="929430" y="1011577"/>
                  </a:cubicBezTo>
                  <a:cubicBezTo>
                    <a:pt x="938819" y="1004536"/>
                    <a:pt x="948207" y="995148"/>
                    <a:pt x="957595" y="988107"/>
                  </a:cubicBezTo>
                  <a:cubicBezTo>
                    <a:pt x="966983" y="981065"/>
                    <a:pt x="976371" y="971677"/>
                    <a:pt x="985760" y="964636"/>
                  </a:cubicBezTo>
                  <a:cubicBezTo>
                    <a:pt x="995148" y="957595"/>
                    <a:pt x="1004536" y="948207"/>
                    <a:pt x="1013924" y="941166"/>
                  </a:cubicBezTo>
                  <a:cubicBezTo>
                    <a:pt x="1016271" y="938819"/>
                    <a:pt x="1018618" y="936472"/>
                    <a:pt x="1020965" y="936472"/>
                  </a:cubicBezTo>
                  <a:cubicBezTo>
                    <a:pt x="1009230" y="955248"/>
                    <a:pt x="999842" y="974024"/>
                    <a:pt x="988107" y="992801"/>
                  </a:cubicBezTo>
                  <a:cubicBezTo>
                    <a:pt x="981065" y="1006883"/>
                    <a:pt x="974024" y="1018618"/>
                    <a:pt x="966983" y="1030353"/>
                  </a:cubicBezTo>
                  <a:cubicBezTo>
                    <a:pt x="966983" y="1032700"/>
                    <a:pt x="964636" y="1032700"/>
                    <a:pt x="964636" y="1035047"/>
                  </a:cubicBezTo>
                  <a:cubicBezTo>
                    <a:pt x="959942" y="1039742"/>
                    <a:pt x="955248" y="1046783"/>
                    <a:pt x="950554" y="1051477"/>
                  </a:cubicBezTo>
                  <a:cubicBezTo>
                    <a:pt x="945860" y="1058518"/>
                    <a:pt x="941166" y="1063212"/>
                    <a:pt x="934124" y="1070253"/>
                  </a:cubicBezTo>
                  <a:cubicBezTo>
                    <a:pt x="924736" y="1081988"/>
                    <a:pt x="913001" y="1093724"/>
                    <a:pt x="903613" y="1105459"/>
                  </a:cubicBezTo>
                  <a:cubicBezTo>
                    <a:pt x="898919" y="1110153"/>
                    <a:pt x="894225" y="1117194"/>
                    <a:pt x="889531" y="1121888"/>
                  </a:cubicBezTo>
                  <a:cubicBezTo>
                    <a:pt x="880142" y="1133623"/>
                    <a:pt x="868407" y="1145359"/>
                    <a:pt x="859019" y="1159441"/>
                  </a:cubicBezTo>
                  <a:cubicBezTo>
                    <a:pt x="854325" y="1164135"/>
                    <a:pt x="849631" y="1171176"/>
                    <a:pt x="844937" y="1175870"/>
                  </a:cubicBezTo>
                  <a:cubicBezTo>
                    <a:pt x="844937" y="1175870"/>
                    <a:pt x="844937" y="1175870"/>
                    <a:pt x="844937" y="1175870"/>
                  </a:cubicBezTo>
                  <a:cubicBezTo>
                    <a:pt x="844937" y="1168829"/>
                    <a:pt x="844937" y="1161788"/>
                    <a:pt x="844937" y="1154747"/>
                  </a:cubicBezTo>
                  <a:cubicBezTo>
                    <a:pt x="844937" y="1147706"/>
                    <a:pt x="844937" y="1143012"/>
                    <a:pt x="844937" y="1135970"/>
                  </a:cubicBezTo>
                  <a:cubicBezTo>
                    <a:pt x="844937" y="1124235"/>
                    <a:pt x="844937" y="1112500"/>
                    <a:pt x="844937" y="1103112"/>
                  </a:cubicBezTo>
                  <a:cubicBezTo>
                    <a:pt x="844937" y="1096071"/>
                    <a:pt x="844937" y="1091377"/>
                    <a:pt x="844937" y="1086683"/>
                  </a:cubicBezTo>
                  <a:cubicBezTo>
                    <a:pt x="854325" y="1079641"/>
                    <a:pt x="861366" y="1072600"/>
                    <a:pt x="868407" y="1063212"/>
                  </a:cubicBezTo>
                  <a:cubicBezTo>
                    <a:pt x="884837" y="1053824"/>
                    <a:pt x="894225" y="1044436"/>
                    <a:pt x="901266" y="1037394"/>
                  </a:cubicBezTo>
                  <a:close/>
                  <a:moveTo>
                    <a:pt x="1077294" y="844937"/>
                  </a:moveTo>
                  <a:cubicBezTo>
                    <a:pt x="1084336" y="830854"/>
                    <a:pt x="1093724" y="819119"/>
                    <a:pt x="1100765" y="805037"/>
                  </a:cubicBezTo>
                  <a:cubicBezTo>
                    <a:pt x="1100765" y="805037"/>
                    <a:pt x="1100765" y="802690"/>
                    <a:pt x="1103112" y="802690"/>
                  </a:cubicBezTo>
                  <a:cubicBezTo>
                    <a:pt x="1105459" y="802690"/>
                    <a:pt x="1110153" y="805037"/>
                    <a:pt x="1112500" y="805037"/>
                  </a:cubicBezTo>
                  <a:cubicBezTo>
                    <a:pt x="1117194" y="805037"/>
                    <a:pt x="1121888" y="807384"/>
                    <a:pt x="1124235" y="807384"/>
                  </a:cubicBezTo>
                  <a:cubicBezTo>
                    <a:pt x="1128929" y="809731"/>
                    <a:pt x="1133623" y="809731"/>
                    <a:pt x="1138318" y="812078"/>
                  </a:cubicBezTo>
                  <a:cubicBezTo>
                    <a:pt x="1140665" y="812078"/>
                    <a:pt x="1145359" y="814425"/>
                    <a:pt x="1147706" y="814425"/>
                  </a:cubicBezTo>
                  <a:cubicBezTo>
                    <a:pt x="1147706" y="816772"/>
                    <a:pt x="1147706" y="816772"/>
                    <a:pt x="1147706" y="819119"/>
                  </a:cubicBezTo>
                  <a:cubicBezTo>
                    <a:pt x="1147706" y="823813"/>
                    <a:pt x="1150053" y="826160"/>
                    <a:pt x="1152400" y="830854"/>
                  </a:cubicBezTo>
                  <a:cubicBezTo>
                    <a:pt x="1138318" y="842590"/>
                    <a:pt x="1124235" y="851978"/>
                    <a:pt x="1110153" y="863713"/>
                  </a:cubicBezTo>
                  <a:cubicBezTo>
                    <a:pt x="1110153" y="863713"/>
                    <a:pt x="1110153" y="863713"/>
                    <a:pt x="1110153" y="863713"/>
                  </a:cubicBezTo>
                  <a:cubicBezTo>
                    <a:pt x="1084336" y="884836"/>
                    <a:pt x="1058518" y="903613"/>
                    <a:pt x="1032700" y="924736"/>
                  </a:cubicBezTo>
                  <a:cubicBezTo>
                    <a:pt x="1037395" y="915348"/>
                    <a:pt x="1044436" y="905960"/>
                    <a:pt x="1049130" y="896572"/>
                  </a:cubicBezTo>
                  <a:cubicBezTo>
                    <a:pt x="1056171" y="880142"/>
                    <a:pt x="1065559" y="861366"/>
                    <a:pt x="1077294" y="844937"/>
                  </a:cubicBezTo>
                  <a:close/>
                  <a:moveTo>
                    <a:pt x="1201688" y="776872"/>
                  </a:moveTo>
                  <a:cubicBezTo>
                    <a:pt x="1206382" y="772178"/>
                    <a:pt x="1208729" y="767484"/>
                    <a:pt x="1213423" y="762790"/>
                  </a:cubicBezTo>
                  <a:cubicBezTo>
                    <a:pt x="1220464" y="753402"/>
                    <a:pt x="1227505" y="746361"/>
                    <a:pt x="1232199" y="736973"/>
                  </a:cubicBezTo>
                  <a:cubicBezTo>
                    <a:pt x="1236894" y="732279"/>
                    <a:pt x="1239241" y="727584"/>
                    <a:pt x="1243935" y="722890"/>
                  </a:cubicBezTo>
                  <a:cubicBezTo>
                    <a:pt x="1255670" y="706461"/>
                    <a:pt x="1267405" y="692379"/>
                    <a:pt x="1281487" y="675949"/>
                  </a:cubicBezTo>
                  <a:cubicBezTo>
                    <a:pt x="1286181" y="671255"/>
                    <a:pt x="1290876" y="664214"/>
                    <a:pt x="1295570" y="659520"/>
                  </a:cubicBezTo>
                  <a:cubicBezTo>
                    <a:pt x="1300264" y="654826"/>
                    <a:pt x="1304958" y="650132"/>
                    <a:pt x="1307305" y="645438"/>
                  </a:cubicBezTo>
                  <a:cubicBezTo>
                    <a:pt x="1314346" y="638397"/>
                    <a:pt x="1319040" y="631355"/>
                    <a:pt x="1326081" y="621967"/>
                  </a:cubicBezTo>
                  <a:cubicBezTo>
                    <a:pt x="1330775" y="617273"/>
                    <a:pt x="1335469" y="612579"/>
                    <a:pt x="1337816" y="607885"/>
                  </a:cubicBezTo>
                  <a:cubicBezTo>
                    <a:pt x="1344858" y="600844"/>
                    <a:pt x="1349552" y="593803"/>
                    <a:pt x="1356593" y="586762"/>
                  </a:cubicBezTo>
                  <a:cubicBezTo>
                    <a:pt x="1361287" y="582068"/>
                    <a:pt x="1365981" y="577373"/>
                    <a:pt x="1368328" y="572679"/>
                  </a:cubicBezTo>
                  <a:cubicBezTo>
                    <a:pt x="1375369" y="565638"/>
                    <a:pt x="1380063" y="558597"/>
                    <a:pt x="1387104" y="551556"/>
                  </a:cubicBezTo>
                  <a:cubicBezTo>
                    <a:pt x="1391799" y="546862"/>
                    <a:pt x="1396493" y="542168"/>
                    <a:pt x="1401187" y="537474"/>
                  </a:cubicBezTo>
                  <a:cubicBezTo>
                    <a:pt x="1405881" y="530433"/>
                    <a:pt x="1412922" y="523391"/>
                    <a:pt x="1419963" y="518697"/>
                  </a:cubicBezTo>
                  <a:cubicBezTo>
                    <a:pt x="1424657" y="514003"/>
                    <a:pt x="1429351" y="509309"/>
                    <a:pt x="1434045" y="504615"/>
                  </a:cubicBezTo>
                  <a:cubicBezTo>
                    <a:pt x="1441087" y="497574"/>
                    <a:pt x="1445781" y="492880"/>
                    <a:pt x="1452822" y="485839"/>
                  </a:cubicBezTo>
                  <a:cubicBezTo>
                    <a:pt x="1452822" y="485839"/>
                    <a:pt x="1455169" y="483492"/>
                    <a:pt x="1455169" y="483492"/>
                  </a:cubicBezTo>
                  <a:cubicBezTo>
                    <a:pt x="1485680" y="474103"/>
                    <a:pt x="1513845" y="467062"/>
                    <a:pt x="1544357" y="460021"/>
                  </a:cubicBezTo>
                  <a:cubicBezTo>
                    <a:pt x="1544357" y="460021"/>
                    <a:pt x="1544357" y="460021"/>
                    <a:pt x="1544357" y="462368"/>
                  </a:cubicBezTo>
                  <a:cubicBezTo>
                    <a:pt x="1539662" y="469409"/>
                    <a:pt x="1534968" y="478797"/>
                    <a:pt x="1530274" y="485839"/>
                  </a:cubicBezTo>
                  <a:cubicBezTo>
                    <a:pt x="1523233" y="497574"/>
                    <a:pt x="1516192" y="509309"/>
                    <a:pt x="1509151" y="518697"/>
                  </a:cubicBezTo>
                  <a:cubicBezTo>
                    <a:pt x="1504457" y="528085"/>
                    <a:pt x="1499763" y="535127"/>
                    <a:pt x="1495069" y="544515"/>
                  </a:cubicBezTo>
                  <a:cubicBezTo>
                    <a:pt x="1488028" y="556250"/>
                    <a:pt x="1480986" y="567985"/>
                    <a:pt x="1473945" y="582068"/>
                  </a:cubicBezTo>
                  <a:cubicBezTo>
                    <a:pt x="1469251" y="591456"/>
                    <a:pt x="1464557" y="598497"/>
                    <a:pt x="1459863" y="607885"/>
                  </a:cubicBezTo>
                  <a:cubicBezTo>
                    <a:pt x="1452822" y="619620"/>
                    <a:pt x="1445781" y="633703"/>
                    <a:pt x="1441087" y="645438"/>
                  </a:cubicBezTo>
                  <a:cubicBezTo>
                    <a:pt x="1436392" y="654826"/>
                    <a:pt x="1431698" y="664214"/>
                    <a:pt x="1424657" y="675949"/>
                  </a:cubicBezTo>
                  <a:cubicBezTo>
                    <a:pt x="1419963" y="682991"/>
                    <a:pt x="1417616" y="690032"/>
                    <a:pt x="1412922" y="697073"/>
                  </a:cubicBezTo>
                  <a:cubicBezTo>
                    <a:pt x="1408228" y="706461"/>
                    <a:pt x="1403534" y="718196"/>
                    <a:pt x="1398840" y="727584"/>
                  </a:cubicBezTo>
                  <a:cubicBezTo>
                    <a:pt x="1396493" y="727584"/>
                    <a:pt x="1394146" y="725237"/>
                    <a:pt x="1391799" y="725237"/>
                  </a:cubicBezTo>
                  <a:cubicBezTo>
                    <a:pt x="1380063" y="725237"/>
                    <a:pt x="1370675" y="734626"/>
                    <a:pt x="1370675" y="746361"/>
                  </a:cubicBezTo>
                  <a:cubicBezTo>
                    <a:pt x="1370675" y="748708"/>
                    <a:pt x="1370675" y="751055"/>
                    <a:pt x="1370675" y="751055"/>
                  </a:cubicBezTo>
                  <a:cubicBezTo>
                    <a:pt x="1363634" y="753402"/>
                    <a:pt x="1354246" y="755749"/>
                    <a:pt x="1347205" y="758096"/>
                  </a:cubicBezTo>
                  <a:cubicBezTo>
                    <a:pt x="1342511" y="760443"/>
                    <a:pt x="1337816" y="760443"/>
                    <a:pt x="1335469" y="762790"/>
                  </a:cubicBezTo>
                  <a:cubicBezTo>
                    <a:pt x="1328428" y="765137"/>
                    <a:pt x="1319040" y="767484"/>
                    <a:pt x="1311999" y="772178"/>
                  </a:cubicBezTo>
                  <a:cubicBezTo>
                    <a:pt x="1302611" y="776872"/>
                    <a:pt x="1290876" y="779219"/>
                    <a:pt x="1281487" y="783914"/>
                  </a:cubicBezTo>
                  <a:cubicBezTo>
                    <a:pt x="1272099" y="786261"/>
                    <a:pt x="1265058" y="790955"/>
                    <a:pt x="1255670" y="793302"/>
                  </a:cubicBezTo>
                  <a:cubicBezTo>
                    <a:pt x="1246282" y="797996"/>
                    <a:pt x="1236894" y="800343"/>
                    <a:pt x="1227505" y="805037"/>
                  </a:cubicBezTo>
                  <a:cubicBezTo>
                    <a:pt x="1218117" y="809731"/>
                    <a:pt x="1208729" y="812078"/>
                    <a:pt x="1199341" y="816772"/>
                  </a:cubicBezTo>
                  <a:cubicBezTo>
                    <a:pt x="1196994" y="819119"/>
                    <a:pt x="1192300" y="819119"/>
                    <a:pt x="1189953" y="821466"/>
                  </a:cubicBezTo>
                  <a:cubicBezTo>
                    <a:pt x="1187605" y="819119"/>
                    <a:pt x="1187605" y="816772"/>
                    <a:pt x="1185258" y="814425"/>
                  </a:cubicBezTo>
                  <a:cubicBezTo>
                    <a:pt x="1185258" y="814425"/>
                    <a:pt x="1185258" y="814425"/>
                    <a:pt x="1185258" y="814425"/>
                  </a:cubicBezTo>
                  <a:cubicBezTo>
                    <a:pt x="1187605" y="795649"/>
                    <a:pt x="1194647" y="786261"/>
                    <a:pt x="1201688" y="776872"/>
                  </a:cubicBezTo>
                  <a:close/>
                  <a:moveTo>
                    <a:pt x="1938660" y="415427"/>
                  </a:moveTo>
                  <a:cubicBezTo>
                    <a:pt x="1948049" y="422468"/>
                    <a:pt x="1955090" y="427162"/>
                    <a:pt x="1964478" y="434204"/>
                  </a:cubicBezTo>
                  <a:cubicBezTo>
                    <a:pt x="1966825" y="436551"/>
                    <a:pt x="1971519" y="438898"/>
                    <a:pt x="1973866" y="441245"/>
                  </a:cubicBezTo>
                  <a:cubicBezTo>
                    <a:pt x="1980907" y="448286"/>
                    <a:pt x="1990295" y="452980"/>
                    <a:pt x="1997336" y="460021"/>
                  </a:cubicBezTo>
                  <a:cubicBezTo>
                    <a:pt x="2002031" y="462368"/>
                    <a:pt x="2004378" y="467062"/>
                    <a:pt x="2009072" y="469409"/>
                  </a:cubicBezTo>
                  <a:cubicBezTo>
                    <a:pt x="2016113" y="476450"/>
                    <a:pt x="2025501" y="481145"/>
                    <a:pt x="2032542" y="488186"/>
                  </a:cubicBezTo>
                  <a:cubicBezTo>
                    <a:pt x="2037236" y="490533"/>
                    <a:pt x="2039583" y="495227"/>
                    <a:pt x="2044277" y="497574"/>
                  </a:cubicBezTo>
                  <a:cubicBezTo>
                    <a:pt x="2051319" y="504615"/>
                    <a:pt x="2060707" y="511656"/>
                    <a:pt x="2067748" y="518697"/>
                  </a:cubicBezTo>
                  <a:cubicBezTo>
                    <a:pt x="2072442" y="521044"/>
                    <a:pt x="2074789" y="525738"/>
                    <a:pt x="2079483" y="528085"/>
                  </a:cubicBezTo>
                  <a:cubicBezTo>
                    <a:pt x="2063054" y="532780"/>
                    <a:pt x="2048972" y="539821"/>
                    <a:pt x="2032542" y="544515"/>
                  </a:cubicBezTo>
                  <a:cubicBezTo>
                    <a:pt x="2013766" y="551556"/>
                    <a:pt x="1997336" y="558597"/>
                    <a:pt x="1978560" y="565638"/>
                  </a:cubicBezTo>
                  <a:cubicBezTo>
                    <a:pt x="1959784" y="572679"/>
                    <a:pt x="1943355" y="579720"/>
                    <a:pt x="1924578" y="586762"/>
                  </a:cubicBezTo>
                  <a:cubicBezTo>
                    <a:pt x="1905802" y="593803"/>
                    <a:pt x="1889372" y="603191"/>
                    <a:pt x="1870596" y="610232"/>
                  </a:cubicBezTo>
                  <a:cubicBezTo>
                    <a:pt x="1851820" y="617273"/>
                    <a:pt x="1835390" y="626661"/>
                    <a:pt x="1816614" y="633703"/>
                  </a:cubicBezTo>
                  <a:cubicBezTo>
                    <a:pt x="1797838" y="643091"/>
                    <a:pt x="1779061" y="652479"/>
                    <a:pt x="1760285" y="659520"/>
                  </a:cubicBezTo>
                  <a:cubicBezTo>
                    <a:pt x="1753244" y="664214"/>
                    <a:pt x="1743856" y="666561"/>
                    <a:pt x="1736814" y="671255"/>
                  </a:cubicBezTo>
                  <a:cubicBezTo>
                    <a:pt x="1727426" y="671255"/>
                    <a:pt x="1718038" y="673602"/>
                    <a:pt x="1710997" y="673602"/>
                  </a:cubicBezTo>
                  <a:cubicBezTo>
                    <a:pt x="1699262" y="675949"/>
                    <a:pt x="1689873" y="675949"/>
                    <a:pt x="1678138" y="678296"/>
                  </a:cubicBezTo>
                  <a:cubicBezTo>
                    <a:pt x="1661709" y="680643"/>
                    <a:pt x="1645280" y="682991"/>
                    <a:pt x="1628850" y="685338"/>
                  </a:cubicBezTo>
                  <a:cubicBezTo>
                    <a:pt x="1617115" y="687685"/>
                    <a:pt x="1607727" y="690032"/>
                    <a:pt x="1595992" y="690032"/>
                  </a:cubicBezTo>
                  <a:cubicBezTo>
                    <a:pt x="1579562" y="692379"/>
                    <a:pt x="1563133" y="694726"/>
                    <a:pt x="1546704" y="699420"/>
                  </a:cubicBezTo>
                  <a:cubicBezTo>
                    <a:pt x="1534968" y="701767"/>
                    <a:pt x="1523233" y="704114"/>
                    <a:pt x="1511498" y="706461"/>
                  </a:cubicBezTo>
                  <a:cubicBezTo>
                    <a:pt x="1495069" y="708808"/>
                    <a:pt x="1480986" y="713502"/>
                    <a:pt x="1464557" y="715849"/>
                  </a:cubicBezTo>
                  <a:cubicBezTo>
                    <a:pt x="1452822" y="718196"/>
                    <a:pt x="1441087" y="720543"/>
                    <a:pt x="1429351" y="725237"/>
                  </a:cubicBezTo>
                  <a:cubicBezTo>
                    <a:pt x="1419963" y="727584"/>
                    <a:pt x="1412922" y="729931"/>
                    <a:pt x="1403534" y="732279"/>
                  </a:cubicBezTo>
                  <a:cubicBezTo>
                    <a:pt x="1401187" y="727584"/>
                    <a:pt x="1398840" y="722890"/>
                    <a:pt x="1394146" y="720543"/>
                  </a:cubicBezTo>
                  <a:cubicBezTo>
                    <a:pt x="1396493" y="715849"/>
                    <a:pt x="1398840" y="708808"/>
                    <a:pt x="1403534" y="704114"/>
                  </a:cubicBezTo>
                  <a:cubicBezTo>
                    <a:pt x="1410575" y="692379"/>
                    <a:pt x="1415269" y="678296"/>
                    <a:pt x="1422310" y="666561"/>
                  </a:cubicBezTo>
                  <a:cubicBezTo>
                    <a:pt x="1427004" y="654826"/>
                    <a:pt x="1434045" y="645438"/>
                    <a:pt x="1438739" y="636050"/>
                  </a:cubicBezTo>
                  <a:cubicBezTo>
                    <a:pt x="1445781" y="624314"/>
                    <a:pt x="1450475" y="612579"/>
                    <a:pt x="1457516" y="600844"/>
                  </a:cubicBezTo>
                  <a:cubicBezTo>
                    <a:pt x="1462210" y="591456"/>
                    <a:pt x="1469251" y="582068"/>
                    <a:pt x="1473945" y="572679"/>
                  </a:cubicBezTo>
                  <a:cubicBezTo>
                    <a:pt x="1480986" y="560944"/>
                    <a:pt x="1485680" y="549209"/>
                    <a:pt x="1492722" y="537474"/>
                  </a:cubicBezTo>
                  <a:cubicBezTo>
                    <a:pt x="1497416" y="528085"/>
                    <a:pt x="1502110" y="521044"/>
                    <a:pt x="1509151" y="511656"/>
                  </a:cubicBezTo>
                  <a:cubicBezTo>
                    <a:pt x="1516192" y="499921"/>
                    <a:pt x="1523233" y="488186"/>
                    <a:pt x="1527927" y="478797"/>
                  </a:cubicBezTo>
                  <a:cubicBezTo>
                    <a:pt x="1532621" y="471756"/>
                    <a:pt x="1534968" y="467062"/>
                    <a:pt x="1539662" y="460021"/>
                  </a:cubicBezTo>
                  <a:cubicBezTo>
                    <a:pt x="1542009" y="457674"/>
                    <a:pt x="1542009" y="455327"/>
                    <a:pt x="1544357" y="452980"/>
                  </a:cubicBezTo>
                  <a:cubicBezTo>
                    <a:pt x="1661709" y="424815"/>
                    <a:pt x="1786102" y="406039"/>
                    <a:pt x="1912843" y="396651"/>
                  </a:cubicBezTo>
                  <a:cubicBezTo>
                    <a:pt x="1919884" y="401345"/>
                    <a:pt x="1924578" y="403692"/>
                    <a:pt x="1931619" y="408386"/>
                  </a:cubicBezTo>
                  <a:cubicBezTo>
                    <a:pt x="1933966" y="413080"/>
                    <a:pt x="1936313" y="415427"/>
                    <a:pt x="1938660" y="415427"/>
                  </a:cubicBezTo>
                  <a:close/>
                  <a:moveTo>
                    <a:pt x="2152242" y="506962"/>
                  </a:moveTo>
                  <a:cubicBezTo>
                    <a:pt x="2171018" y="499921"/>
                    <a:pt x="2192141" y="495227"/>
                    <a:pt x="2210918" y="488186"/>
                  </a:cubicBezTo>
                  <a:cubicBezTo>
                    <a:pt x="2225000" y="483492"/>
                    <a:pt x="2241429" y="478797"/>
                    <a:pt x="2255512" y="474103"/>
                  </a:cubicBezTo>
                  <a:cubicBezTo>
                    <a:pt x="2262553" y="471756"/>
                    <a:pt x="2269594" y="469409"/>
                    <a:pt x="2278982" y="467062"/>
                  </a:cubicBezTo>
                  <a:cubicBezTo>
                    <a:pt x="2269594" y="490533"/>
                    <a:pt x="2260206" y="516350"/>
                    <a:pt x="2253165" y="542168"/>
                  </a:cubicBezTo>
                  <a:cubicBezTo>
                    <a:pt x="2253165" y="544515"/>
                    <a:pt x="2250818" y="546862"/>
                    <a:pt x="2250818" y="546862"/>
                  </a:cubicBezTo>
                  <a:cubicBezTo>
                    <a:pt x="2246123" y="563291"/>
                    <a:pt x="2239082" y="582068"/>
                    <a:pt x="2234388" y="600844"/>
                  </a:cubicBezTo>
                  <a:cubicBezTo>
                    <a:pt x="2234388" y="603191"/>
                    <a:pt x="2232041" y="607885"/>
                    <a:pt x="2232041" y="610232"/>
                  </a:cubicBezTo>
                  <a:cubicBezTo>
                    <a:pt x="2229694" y="621967"/>
                    <a:pt x="2225000" y="631355"/>
                    <a:pt x="2222653" y="643091"/>
                  </a:cubicBezTo>
                  <a:cubicBezTo>
                    <a:pt x="2220306" y="643091"/>
                    <a:pt x="2220306" y="643091"/>
                    <a:pt x="2217959" y="643091"/>
                  </a:cubicBezTo>
                  <a:cubicBezTo>
                    <a:pt x="2213265" y="643091"/>
                    <a:pt x="2208571" y="645438"/>
                    <a:pt x="2203877" y="647785"/>
                  </a:cubicBezTo>
                  <a:cubicBezTo>
                    <a:pt x="2199183" y="643091"/>
                    <a:pt x="2194488" y="638397"/>
                    <a:pt x="2189794" y="633703"/>
                  </a:cubicBezTo>
                  <a:cubicBezTo>
                    <a:pt x="2187447" y="631355"/>
                    <a:pt x="2182753" y="626661"/>
                    <a:pt x="2180406" y="624314"/>
                  </a:cubicBezTo>
                  <a:cubicBezTo>
                    <a:pt x="2168671" y="612579"/>
                    <a:pt x="2159283" y="603191"/>
                    <a:pt x="2147548" y="591456"/>
                  </a:cubicBezTo>
                  <a:cubicBezTo>
                    <a:pt x="2147548" y="591456"/>
                    <a:pt x="2145201" y="589109"/>
                    <a:pt x="2145201" y="589109"/>
                  </a:cubicBezTo>
                  <a:cubicBezTo>
                    <a:pt x="2124077" y="570332"/>
                    <a:pt x="2105301" y="551556"/>
                    <a:pt x="2086524" y="532780"/>
                  </a:cubicBezTo>
                  <a:cubicBezTo>
                    <a:pt x="2093565" y="530433"/>
                    <a:pt x="2102954" y="528085"/>
                    <a:pt x="2109995" y="525738"/>
                  </a:cubicBezTo>
                  <a:cubicBezTo>
                    <a:pt x="2121730" y="516350"/>
                    <a:pt x="2135812" y="511656"/>
                    <a:pt x="2152242" y="506962"/>
                  </a:cubicBezTo>
                  <a:close/>
                  <a:moveTo>
                    <a:pt x="2293064" y="434204"/>
                  </a:moveTo>
                  <a:cubicBezTo>
                    <a:pt x="2297759" y="422468"/>
                    <a:pt x="2302453" y="413080"/>
                    <a:pt x="2307147" y="401345"/>
                  </a:cubicBezTo>
                  <a:cubicBezTo>
                    <a:pt x="2309494" y="401345"/>
                    <a:pt x="2311841" y="401345"/>
                    <a:pt x="2314188" y="401345"/>
                  </a:cubicBezTo>
                  <a:cubicBezTo>
                    <a:pt x="2332964" y="403692"/>
                    <a:pt x="2351741" y="403692"/>
                    <a:pt x="2370517" y="406039"/>
                  </a:cubicBezTo>
                  <a:cubicBezTo>
                    <a:pt x="2384599" y="408386"/>
                    <a:pt x="2396334" y="408386"/>
                    <a:pt x="2410417" y="410733"/>
                  </a:cubicBezTo>
                  <a:cubicBezTo>
                    <a:pt x="2422152" y="413080"/>
                    <a:pt x="2433887" y="413080"/>
                    <a:pt x="2447970" y="415427"/>
                  </a:cubicBezTo>
                  <a:cubicBezTo>
                    <a:pt x="2447970" y="415427"/>
                    <a:pt x="2447970" y="415427"/>
                    <a:pt x="2447970" y="417774"/>
                  </a:cubicBezTo>
                  <a:cubicBezTo>
                    <a:pt x="2447970" y="417774"/>
                    <a:pt x="2447970" y="417774"/>
                    <a:pt x="2447970" y="417774"/>
                  </a:cubicBezTo>
                  <a:cubicBezTo>
                    <a:pt x="2445622" y="420121"/>
                    <a:pt x="2443275" y="420121"/>
                    <a:pt x="2443275" y="422468"/>
                  </a:cubicBezTo>
                  <a:cubicBezTo>
                    <a:pt x="2431540" y="424815"/>
                    <a:pt x="2417458" y="429510"/>
                    <a:pt x="2403376" y="431857"/>
                  </a:cubicBezTo>
                  <a:cubicBezTo>
                    <a:pt x="2389293" y="436551"/>
                    <a:pt x="2372864" y="438898"/>
                    <a:pt x="2358782" y="443592"/>
                  </a:cubicBezTo>
                  <a:cubicBezTo>
                    <a:pt x="2337658" y="448286"/>
                    <a:pt x="2318882" y="455327"/>
                    <a:pt x="2297759" y="460021"/>
                  </a:cubicBezTo>
                  <a:cubicBezTo>
                    <a:pt x="2293064" y="462368"/>
                    <a:pt x="2288370" y="462368"/>
                    <a:pt x="2283676" y="464715"/>
                  </a:cubicBezTo>
                  <a:cubicBezTo>
                    <a:pt x="2286023" y="460021"/>
                    <a:pt x="2286023" y="457674"/>
                    <a:pt x="2288370" y="452980"/>
                  </a:cubicBezTo>
                  <a:cubicBezTo>
                    <a:pt x="2288370" y="448286"/>
                    <a:pt x="2290717" y="441245"/>
                    <a:pt x="2293064" y="434204"/>
                  </a:cubicBezTo>
                  <a:close/>
                  <a:moveTo>
                    <a:pt x="2530116" y="431857"/>
                  </a:moveTo>
                  <a:cubicBezTo>
                    <a:pt x="2541851" y="434204"/>
                    <a:pt x="2551239" y="436551"/>
                    <a:pt x="2562975" y="438898"/>
                  </a:cubicBezTo>
                  <a:cubicBezTo>
                    <a:pt x="2572363" y="441245"/>
                    <a:pt x="2581751" y="443592"/>
                    <a:pt x="2591139" y="445939"/>
                  </a:cubicBezTo>
                  <a:cubicBezTo>
                    <a:pt x="2602875" y="448286"/>
                    <a:pt x="2614610" y="450633"/>
                    <a:pt x="2623998" y="452980"/>
                  </a:cubicBezTo>
                  <a:cubicBezTo>
                    <a:pt x="2633386" y="455327"/>
                    <a:pt x="2642774" y="457674"/>
                    <a:pt x="2649816" y="460021"/>
                  </a:cubicBezTo>
                  <a:cubicBezTo>
                    <a:pt x="2654510" y="460021"/>
                    <a:pt x="2659204" y="462368"/>
                    <a:pt x="2663898" y="464715"/>
                  </a:cubicBezTo>
                  <a:cubicBezTo>
                    <a:pt x="2659204" y="467062"/>
                    <a:pt x="2654510" y="467062"/>
                    <a:pt x="2652163" y="469409"/>
                  </a:cubicBezTo>
                  <a:cubicBezTo>
                    <a:pt x="2647469" y="471756"/>
                    <a:pt x="2642774" y="471756"/>
                    <a:pt x="2638080" y="474103"/>
                  </a:cubicBezTo>
                  <a:cubicBezTo>
                    <a:pt x="2626345" y="478797"/>
                    <a:pt x="2614610" y="481145"/>
                    <a:pt x="2602875" y="485839"/>
                  </a:cubicBezTo>
                  <a:cubicBezTo>
                    <a:pt x="2600528" y="485839"/>
                    <a:pt x="2600528" y="488186"/>
                    <a:pt x="2598180" y="488186"/>
                  </a:cubicBezTo>
                  <a:cubicBezTo>
                    <a:pt x="2598180" y="488186"/>
                    <a:pt x="2598180" y="488186"/>
                    <a:pt x="2598180" y="488186"/>
                  </a:cubicBezTo>
                  <a:cubicBezTo>
                    <a:pt x="2591139" y="483492"/>
                    <a:pt x="2584098" y="481145"/>
                    <a:pt x="2577057" y="476450"/>
                  </a:cubicBezTo>
                  <a:cubicBezTo>
                    <a:pt x="2570016" y="471756"/>
                    <a:pt x="2562975" y="469409"/>
                    <a:pt x="2555934" y="464715"/>
                  </a:cubicBezTo>
                  <a:cubicBezTo>
                    <a:pt x="2548892" y="460021"/>
                    <a:pt x="2541851" y="457674"/>
                    <a:pt x="2534810" y="455327"/>
                  </a:cubicBezTo>
                  <a:cubicBezTo>
                    <a:pt x="2527769" y="450633"/>
                    <a:pt x="2520728" y="448286"/>
                    <a:pt x="2511340" y="443592"/>
                  </a:cubicBezTo>
                  <a:cubicBezTo>
                    <a:pt x="2504299" y="441245"/>
                    <a:pt x="2497258" y="436551"/>
                    <a:pt x="2490216" y="434204"/>
                  </a:cubicBezTo>
                  <a:cubicBezTo>
                    <a:pt x="2487869" y="434204"/>
                    <a:pt x="2485522" y="431857"/>
                    <a:pt x="2483175" y="431857"/>
                  </a:cubicBezTo>
                  <a:cubicBezTo>
                    <a:pt x="2483175" y="431857"/>
                    <a:pt x="2483175" y="429510"/>
                    <a:pt x="2483175" y="429510"/>
                  </a:cubicBezTo>
                  <a:cubicBezTo>
                    <a:pt x="2487869" y="429510"/>
                    <a:pt x="2492563" y="431857"/>
                    <a:pt x="2499605" y="431857"/>
                  </a:cubicBezTo>
                  <a:cubicBezTo>
                    <a:pt x="2511340" y="427162"/>
                    <a:pt x="2520728" y="429510"/>
                    <a:pt x="2530116" y="431857"/>
                  </a:cubicBezTo>
                  <a:close/>
                  <a:moveTo>
                    <a:pt x="2699103" y="452980"/>
                  </a:moveTo>
                  <a:cubicBezTo>
                    <a:pt x="2708492" y="450633"/>
                    <a:pt x="2717880" y="448286"/>
                    <a:pt x="2727268" y="445939"/>
                  </a:cubicBezTo>
                  <a:cubicBezTo>
                    <a:pt x="2734309" y="443592"/>
                    <a:pt x="2741350" y="441245"/>
                    <a:pt x="2748391" y="441245"/>
                  </a:cubicBezTo>
                  <a:cubicBezTo>
                    <a:pt x="2757780" y="438898"/>
                    <a:pt x="2767168" y="436551"/>
                    <a:pt x="2776556" y="434204"/>
                  </a:cubicBezTo>
                  <a:cubicBezTo>
                    <a:pt x="2783597" y="431857"/>
                    <a:pt x="2790638" y="431857"/>
                    <a:pt x="2795332" y="429510"/>
                  </a:cubicBezTo>
                  <a:cubicBezTo>
                    <a:pt x="2804721" y="427162"/>
                    <a:pt x="2814109" y="424815"/>
                    <a:pt x="2825844" y="422468"/>
                  </a:cubicBezTo>
                  <a:cubicBezTo>
                    <a:pt x="2830538" y="420121"/>
                    <a:pt x="2837579" y="420121"/>
                    <a:pt x="2842273" y="417774"/>
                  </a:cubicBezTo>
                  <a:cubicBezTo>
                    <a:pt x="2851661" y="415427"/>
                    <a:pt x="2863397" y="413080"/>
                    <a:pt x="2872785" y="410733"/>
                  </a:cubicBezTo>
                  <a:cubicBezTo>
                    <a:pt x="2877479" y="410733"/>
                    <a:pt x="2884520" y="408386"/>
                    <a:pt x="2889214" y="408386"/>
                  </a:cubicBezTo>
                  <a:cubicBezTo>
                    <a:pt x="2898602" y="406039"/>
                    <a:pt x="2910338" y="403692"/>
                    <a:pt x="2919726" y="403692"/>
                  </a:cubicBezTo>
                  <a:cubicBezTo>
                    <a:pt x="2924420" y="403692"/>
                    <a:pt x="2929114" y="401345"/>
                    <a:pt x="2933808" y="401345"/>
                  </a:cubicBezTo>
                  <a:cubicBezTo>
                    <a:pt x="2943196" y="398998"/>
                    <a:pt x="2952585" y="398998"/>
                    <a:pt x="2961973" y="396651"/>
                  </a:cubicBezTo>
                  <a:cubicBezTo>
                    <a:pt x="2964320" y="406039"/>
                    <a:pt x="2971361" y="410733"/>
                    <a:pt x="2978402" y="413080"/>
                  </a:cubicBezTo>
                  <a:cubicBezTo>
                    <a:pt x="2978402" y="415427"/>
                    <a:pt x="2978402" y="417774"/>
                    <a:pt x="2978402" y="420121"/>
                  </a:cubicBezTo>
                  <a:cubicBezTo>
                    <a:pt x="2978402" y="422468"/>
                    <a:pt x="2978402" y="422468"/>
                    <a:pt x="2978402" y="424815"/>
                  </a:cubicBezTo>
                  <a:cubicBezTo>
                    <a:pt x="2978402" y="431857"/>
                    <a:pt x="2976055" y="441245"/>
                    <a:pt x="2976055" y="448286"/>
                  </a:cubicBezTo>
                  <a:cubicBezTo>
                    <a:pt x="2976055" y="450633"/>
                    <a:pt x="2976055" y="452980"/>
                    <a:pt x="2976055" y="457674"/>
                  </a:cubicBezTo>
                  <a:cubicBezTo>
                    <a:pt x="2976055" y="464715"/>
                    <a:pt x="2976055" y="471756"/>
                    <a:pt x="2973708" y="478797"/>
                  </a:cubicBezTo>
                  <a:cubicBezTo>
                    <a:pt x="2973708" y="483492"/>
                    <a:pt x="2973708" y="488186"/>
                    <a:pt x="2973708" y="492880"/>
                  </a:cubicBezTo>
                  <a:cubicBezTo>
                    <a:pt x="2973708" y="497574"/>
                    <a:pt x="2973708" y="502268"/>
                    <a:pt x="2973708" y="506962"/>
                  </a:cubicBezTo>
                  <a:cubicBezTo>
                    <a:pt x="2973708" y="514003"/>
                    <a:pt x="2973708" y="521044"/>
                    <a:pt x="2971361" y="528085"/>
                  </a:cubicBezTo>
                  <a:cubicBezTo>
                    <a:pt x="2971361" y="530433"/>
                    <a:pt x="2971361" y="532780"/>
                    <a:pt x="2971361" y="537474"/>
                  </a:cubicBezTo>
                  <a:cubicBezTo>
                    <a:pt x="2971361" y="544515"/>
                    <a:pt x="2971361" y="549209"/>
                    <a:pt x="2971361" y="556250"/>
                  </a:cubicBezTo>
                  <a:cubicBezTo>
                    <a:pt x="2966667" y="553903"/>
                    <a:pt x="2961973" y="553903"/>
                    <a:pt x="2957279" y="551556"/>
                  </a:cubicBezTo>
                  <a:cubicBezTo>
                    <a:pt x="2947890" y="549209"/>
                    <a:pt x="2938502" y="544515"/>
                    <a:pt x="2929114" y="542168"/>
                  </a:cubicBezTo>
                  <a:cubicBezTo>
                    <a:pt x="2917379" y="537474"/>
                    <a:pt x="2907991" y="535127"/>
                    <a:pt x="2896255" y="530433"/>
                  </a:cubicBezTo>
                  <a:cubicBezTo>
                    <a:pt x="2886867" y="528085"/>
                    <a:pt x="2877479" y="523391"/>
                    <a:pt x="2868091" y="521044"/>
                  </a:cubicBezTo>
                  <a:cubicBezTo>
                    <a:pt x="2856355" y="518697"/>
                    <a:pt x="2846967" y="514003"/>
                    <a:pt x="2835232" y="511656"/>
                  </a:cubicBezTo>
                  <a:cubicBezTo>
                    <a:pt x="2825844" y="509309"/>
                    <a:pt x="2816456" y="506962"/>
                    <a:pt x="2807068" y="502268"/>
                  </a:cubicBezTo>
                  <a:cubicBezTo>
                    <a:pt x="2795332" y="499921"/>
                    <a:pt x="2783597" y="495227"/>
                    <a:pt x="2774209" y="492880"/>
                  </a:cubicBezTo>
                  <a:cubicBezTo>
                    <a:pt x="2764821" y="490533"/>
                    <a:pt x="2757780" y="488186"/>
                    <a:pt x="2748391" y="485839"/>
                  </a:cubicBezTo>
                  <a:cubicBezTo>
                    <a:pt x="2736656" y="483492"/>
                    <a:pt x="2724921" y="478797"/>
                    <a:pt x="2713186" y="476450"/>
                  </a:cubicBezTo>
                  <a:cubicBezTo>
                    <a:pt x="2703797" y="474103"/>
                    <a:pt x="2696756" y="471756"/>
                    <a:pt x="2687368" y="469409"/>
                  </a:cubicBezTo>
                  <a:cubicBezTo>
                    <a:pt x="2682674" y="467062"/>
                    <a:pt x="2677980" y="467062"/>
                    <a:pt x="2673286" y="464715"/>
                  </a:cubicBezTo>
                  <a:cubicBezTo>
                    <a:pt x="2675633" y="464715"/>
                    <a:pt x="2677980" y="462368"/>
                    <a:pt x="2680327" y="462368"/>
                  </a:cubicBezTo>
                  <a:cubicBezTo>
                    <a:pt x="2687368" y="457674"/>
                    <a:pt x="2694409" y="455327"/>
                    <a:pt x="2699103" y="452980"/>
                  </a:cubicBezTo>
                  <a:close/>
                  <a:moveTo>
                    <a:pt x="3008914" y="443592"/>
                  </a:moveTo>
                  <a:cubicBezTo>
                    <a:pt x="3013608" y="452980"/>
                    <a:pt x="3020649" y="464715"/>
                    <a:pt x="3025343" y="474103"/>
                  </a:cubicBezTo>
                  <a:cubicBezTo>
                    <a:pt x="3030037" y="481145"/>
                    <a:pt x="3032384" y="488186"/>
                    <a:pt x="3037078" y="495227"/>
                  </a:cubicBezTo>
                  <a:cubicBezTo>
                    <a:pt x="3041772" y="504615"/>
                    <a:pt x="3046466" y="514003"/>
                    <a:pt x="3051160" y="523391"/>
                  </a:cubicBezTo>
                  <a:cubicBezTo>
                    <a:pt x="3055854" y="530433"/>
                    <a:pt x="3058202" y="539821"/>
                    <a:pt x="3062896" y="546862"/>
                  </a:cubicBezTo>
                  <a:cubicBezTo>
                    <a:pt x="3067590" y="556250"/>
                    <a:pt x="3072284" y="563291"/>
                    <a:pt x="3076978" y="572679"/>
                  </a:cubicBezTo>
                  <a:cubicBezTo>
                    <a:pt x="3081672" y="582068"/>
                    <a:pt x="3086366" y="591456"/>
                    <a:pt x="3091060" y="600844"/>
                  </a:cubicBezTo>
                  <a:cubicBezTo>
                    <a:pt x="3091060" y="600844"/>
                    <a:pt x="3091060" y="603191"/>
                    <a:pt x="3093407" y="603191"/>
                  </a:cubicBezTo>
                  <a:cubicBezTo>
                    <a:pt x="3088713" y="600844"/>
                    <a:pt x="3084019" y="598497"/>
                    <a:pt x="3076978" y="596150"/>
                  </a:cubicBezTo>
                  <a:cubicBezTo>
                    <a:pt x="3067590" y="591456"/>
                    <a:pt x="3055854" y="589109"/>
                    <a:pt x="3046466" y="584415"/>
                  </a:cubicBezTo>
                  <a:cubicBezTo>
                    <a:pt x="3037078" y="579720"/>
                    <a:pt x="3025343" y="577373"/>
                    <a:pt x="3015955" y="572679"/>
                  </a:cubicBezTo>
                  <a:cubicBezTo>
                    <a:pt x="3006567" y="567985"/>
                    <a:pt x="2997178" y="565638"/>
                    <a:pt x="2987790" y="560944"/>
                  </a:cubicBezTo>
                  <a:cubicBezTo>
                    <a:pt x="2983096" y="558597"/>
                    <a:pt x="2976055" y="556250"/>
                    <a:pt x="2971361" y="553903"/>
                  </a:cubicBezTo>
                  <a:cubicBezTo>
                    <a:pt x="2971361" y="544515"/>
                    <a:pt x="2971361" y="537474"/>
                    <a:pt x="2973708" y="528085"/>
                  </a:cubicBezTo>
                  <a:cubicBezTo>
                    <a:pt x="2973708" y="528085"/>
                    <a:pt x="2973708" y="528085"/>
                    <a:pt x="2973708" y="525738"/>
                  </a:cubicBezTo>
                  <a:cubicBezTo>
                    <a:pt x="2973708" y="514003"/>
                    <a:pt x="2976055" y="504615"/>
                    <a:pt x="2976055" y="492880"/>
                  </a:cubicBezTo>
                  <a:cubicBezTo>
                    <a:pt x="2976055" y="492880"/>
                    <a:pt x="2976055" y="490533"/>
                    <a:pt x="2976055" y="490533"/>
                  </a:cubicBezTo>
                  <a:cubicBezTo>
                    <a:pt x="2976055" y="481145"/>
                    <a:pt x="2978402" y="471756"/>
                    <a:pt x="2978402" y="460021"/>
                  </a:cubicBezTo>
                  <a:cubicBezTo>
                    <a:pt x="2978402" y="457674"/>
                    <a:pt x="2978402" y="457674"/>
                    <a:pt x="2978402" y="455327"/>
                  </a:cubicBezTo>
                  <a:cubicBezTo>
                    <a:pt x="2978402" y="445939"/>
                    <a:pt x="2980749" y="436551"/>
                    <a:pt x="2980749" y="429510"/>
                  </a:cubicBezTo>
                  <a:cubicBezTo>
                    <a:pt x="2980749" y="427162"/>
                    <a:pt x="2980749" y="424815"/>
                    <a:pt x="2980749" y="422468"/>
                  </a:cubicBezTo>
                  <a:cubicBezTo>
                    <a:pt x="2980749" y="417774"/>
                    <a:pt x="2980749" y="413080"/>
                    <a:pt x="2983096" y="408386"/>
                  </a:cubicBezTo>
                  <a:cubicBezTo>
                    <a:pt x="2983096" y="408386"/>
                    <a:pt x="2983096" y="408386"/>
                    <a:pt x="2983096" y="408386"/>
                  </a:cubicBezTo>
                  <a:cubicBezTo>
                    <a:pt x="2985443" y="408386"/>
                    <a:pt x="2990137" y="408386"/>
                    <a:pt x="2992484" y="406039"/>
                  </a:cubicBezTo>
                  <a:cubicBezTo>
                    <a:pt x="2994831" y="410733"/>
                    <a:pt x="2997178" y="415427"/>
                    <a:pt x="3001872" y="420121"/>
                  </a:cubicBezTo>
                  <a:cubicBezTo>
                    <a:pt x="3004219" y="431857"/>
                    <a:pt x="3006567" y="436551"/>
                    <a:pt x="3008914" y="443592"/>
                  </a:cubicBezTo>
                  <a:close/>
                  <a:moveTo>
                    <a:pt x="3138001" y="621967"/>
                  </a:moveTo>
                  <a:cubicBezTo>
                    <a:pt x="3152083" y="626661"/>
                    <a:pt x="3163819" y="633703"/>
                    <a:pt x="3175554" y="638397"/>
                  </a:cubicBezTo>
                  <a:cubicBezTo>
                    <a:pt x="3182595" y="640744"/>
                    <a:pt x="3189636" y="645438"/>
                    <a:pt x="3196677" y="647785"/>
                  </a:cubicBezTo>
                  <a:cubicBezTo>
                    <a:pt x="3217801" y="657173"/>
                    <a:pt x="3236577" y="666561"/>
                    <a:pt x="3257701" y="675949"/>
                  </a:cubicBezTo>
                  <a:cubicBezTo>
                    <a:pt x="3264742" y="678296"/>
                    <a:pt x="3271783" y="682991"/>
                    <a:pt x="3278824" y="685338"/>
                  </a:cubicBezTo>
                  <a:cubicBezTo>
                    <a:pt x="3292906" y="692379"/>
                    <a:pt x="3304641" y="697073"/>
                    <a:pt x="3318724" y="704114"/>
                  </a:cubicBezTo>
                  <a:cubicBezTo>
                    <a:pt x="3328112" y="708808"/>
                    <a:pt x="3335153" y="713502"/>
                    <a:pt x="3344541" y="718196"/>
                  </a:cubicBezTo>
                  <a:cubicBezTo>
                    <a:pt x="3356276" y="722890"/>
                    <a:pt x="3368012" y="729931"/>
                    <a:pt x="3377400" y="734626"/>
                  </a:cubicBezTo>
                  <a:cubicBezTo>
                    <a:pt x="3386788" y="739320"/>
                    <a:pt x="3396176" y="744014"/>
                    <a:pt x="3405565" y="748708"/>
                  </a:cubicBezTo>
                  <a:cubicBezTo>
                    <a:pt x="3410259" y="751055"/>
                    <a:pt x="3417300" y="753402"/>
                    <a:pt x="3421994" y="758096"/>
                  </a:cubicBezTo>
                  <a:cubicBezTo>
                    <a:pt x="3419647" y="760443"/>
                    <a:pt x="3419647" y="762790"/>
                    <a:pt x="3419647" y="767484"/>
                  </a:cubicBezTo>
                  <a:cubicBezTo>
                    <a:pt x="3419647" y="769831"/>
                    <a:pt x="3419647" y="772178"/>
                    <a:pt x="3421994" y="774525"/>
                  </a:cubicBezTo>
                  <a:cubicBezTo>
                    <a:pt x="3417300" y="776872"/>
                    <a:pt x="3412605" y="779219"/>
                    <a:pt x="3407911" y="779219"/>
                  </a:cubicBezTo>
                  <a:cubicBezTo>
                    <a:pt x="3396176" y="783914"/>
                    <a:pt x="3386788" y="786261"/>
                    <a:pt x="3375053" y="790955"/>
                  </a:cubicBezTo>
                  <a:cubicBezTo>
                    <a:pt x="3363318" y="795649"/>
                    <a:pt x="3351582" y="800343"/>
                    <a:pt x="3339847" y="807384"/>
                  </a:cubicBezTo>
                  <a:cubicBezTo>
                    <a:pt x="3330459" y="812078"/>
                    <a:pt x="3321071" y="814425"/>
                    <a:pt x="3311683" y="819119"/>
                  </a:cubicBezTo>
                  <a:cubicBezTo>
                    <a:pt x="3292906" y="828507"/>
                    <a:pt x="3271783" y="837896"/>
                    <a:pt x="3253007" y="847284"/>
                  </a:cubicBezTo>
                  <a:cubicBezTo>
                    <a:pt x="3250659" y="849631"/>
                    <a:pt x="3248312" y="849631"/>
                    <a:pt x="3243618" y="851978"/>
                  </a:cubicBezTo>
                  <a:cubicBezTo>
                    <a:pt x="3234230" y="856672"/>
                    <a:pt x="3227189" y="861366"/>
                    <a:pt x="3217801" y="866060"/>
                  </a:cubicBezTo>
                  <a:cubicBezTo>
                    <a:pt x="3201371" y="830854"/>
                    <a:pt x="3187289" y="797996"/>
                    <a:pt x="3170860" y="762790"/>
                  </a:cubicBezTo>
                  <a:cubicBezTo>
                    <a:pt x="3168513" y="760443"/>
                    <a:pt x="3168513" y="755749"/>
                    <a:pt x="3166166" y="753402"/>
                  </a:cubicBezTo>
                  <a:cubicBezTo>
                    <a:pt x="3159125" y="736973"/>
                    <a:pt x="3152083" y="722890"/>
                    <a:pt x="3145042" y="706461"/>
                  </a:cubicBezTo>
                  <a:cubicBezTo>
                    <a:pt x="3142695" y="701767"/>
                    <a:pt x="3142695" y="699420"/>
                    <a:pt x="3140348" y="694726"/>
                  </a:cubicBezTo>
                  <a:cubicBezTo>
                    <a:pt x="3133307" y="680643"/>
                    <a:pt x="3126266" y="664214"/>
                    <a:pt x="3119225" y="650132"/>
                  </a:cubicBezTo>
                  <a:cubicBezTo>
                    <a:pt x="3116878" y="645438"/>
                    <a:pt x="3114531" y="638397"/>
                    <a:pt x="3109837" y="633703"/>
                  </a:cubicBezTo>
                  <a:cubicBezTo>
                    <a:pt x="3105143" y="624314"/>
                    <a:pt x="3100449" y="614926"/>
                    <a:pt x="3095754" y="605538"/>
                  </a:cubicBezTo>
                  <a:cubicBezTo>
                    <a:pt x="3100449" y="607885"/>
                    <a:pt x="3107489" y="610232"/>
                    <a:pt x="3112184" y="612579"/>
                  </a:cubicBezTo>
                  <a:cubicBezTo>
                    <a:pt x="3121572" y="617273"/>
                    <a:pt x="3128613" y="619620"/>
                    <a:pt x="3138001" y="621967"/>
                  </a:cubicBezTo>
                  <a:close/>
                  <a:moveTo>
                    <a:pt x="3511182" y="781566"/>
                  </a:moveTo>
                  <a:cubicBezTo>
                    <a:pt x="3522917" y="783914"/>
                    <a:pt x="3532305" y="786261"/>
                    <a:pt x="3544040" y="788608"/>
                  </a:cubicBezTo>
                  <a:cubicBezTo>
                    <a:pt x="3553428" y="790955"/>
                    <a:pt x="3562817" y="793302"/>
                    <a:pt x="3572205" y="795649"/>
                  </a:cubicBezTo>
                  <a:cubicBezTo>
                    <a:pt x="3583940" y="797996"/>
                    <a:pt x="3593328" y="800343"/>
                    <a:pt x="3602716" y="802690"/>
                  </a:cubicBezTo>
                  <a:cubicBezTo>
                    <a:pt x="3612104" y="805037"/>
                    <a:pt x="3621493" y="807384"/>
                    <a:pt x="3630881" y="809731"/>
                  </a:cubicBezTo>
                  <a:cubicBezTo>
                    <a:pt x="3633228" y="809731"/>
                    <a:pt x="3635575" y="809731"/>
                    <a:pt x="3635575" y="812078"/>
                  </a:cubicBezTo>
                  <a:cubicBezTo>
                    <a:pt x="3633228" y="816772"/>
                    <a:pt x="3633228" y="821466"/>
                    <a:pt x="3633228" y="826160"/>
                  </a:cubicBezTo>
                  <a:cubicBezTo>
                    <a:pt x="3630881" y="826160"/>
                    <a:pt x="3626187" y="823813"/>
                    <a:pt x="3623840" y="823813"/>
                  </a:cubicBezTo>
                  <a:cubicBezTo>
                    <a:pt x="3612104" y="819119"/>
                    <a:pt x="3600369" y="816772"/>
                    <a:pt x="3588634" y="812078"/>
                  </a:cubicBezTo>
                  <a:cubicBezTo>
                    <a:pt x="3576899" y="809731"/>
                    <a:pt x="3567511" y="805037"/>
                    <a:pt x="3555775" y="802690"/>
                  </a:cubicBezTo>
                  <a:cubicBezTo>
                    <a:pt x="3544040" y="797996"/>
                    <a:pt x="3532305" y="795649"/>
                    <a:pt x="3518223" y="790955"/>
                  </a:cubicBezTo>
                  <a:cubicBezTo>
                    <a:pt x="3506487" y="788608"/>
                    <a:pt x="3497099" y="783914"/>
                    <a:pt x="3485364" y="781566"/>
                  </a:cubicBezTo>
                  <a:cubicBezTo>
                    <a:pt x="3475976" y="779219"/>
                    <a:pt x="3468935" y="776872"/>
                    <a:pt x="3459546" y="774525"/>
                  </a:cubicBezTo>
                  <a:cubicBezTo>
                    <a:pt x="3466588" y="774525"/>
                    <a:pt x="3473629" y="776872"/>
                    <a:pt x="3480670" y="776872"/>
                  </a:cubicBezTo>
                  <a:cubicBezTo>
                    <a:pt x="3492405" y="776872"/>
                    <a:pt x="3501793" y="779219"/>
                    <a:pt x="3511182" y="781566"/>
                  </a:cubicBezTo>
                  <a:close/>
                  <a:moveTo>
                    <a:pt x="3644963" y="795649"/>
                  </a:moveTo>
                  <a:cubicBezTo>
                    <a:pt x="3647310" y="790955"/>
                    <a:pt x="3647310" y="783914"/>
                    <a:pt x="3649657" y="779219"/>
                  </a:cubicBezTo>
                  <a:cubicBezTo>
                    <a:pt x="3649657" y="776872"/>
                    <a:pt x="3652004" y="772178"/>
                    <a:pt x="3652004" y="769831"/>
                  </a:cubicBezTo>
                  <a:cubicBezTo>
                    <a:pt x="3654351" y="765137"/>
                    <a:pt x="3654351" y="758096"/>
                    <a:pt x="3656698" y="753402"/>
                  </a:cubicBezTo>
                  <a:cubicBezTo>
                    <a:pt x="3656698" y="751055"/>
                    <a:pt x="3659045" y="746361"/>
                    <a:pt x="3659045" y="744014"/>
                  </a:cubicBezTo>
                  <a:cubicBezTo>
                    <a:pt x="3661392" y="739320"/>
                    <a:pt x="3661392" y="734626"/>
                    <a:pt x="3663740" y="729931"/>
                  </a:cubicBezTo>
                  <a:cubicBezTo>
                    <a:pt x="3663740" y="727584"/>
                    <a:pt x="3666086" y="725237"/>
                    <a:pt x="3666086" y="720543"/>
                  </a:cubicBezTo>
                  <a:cubicBezTo>
                    <a:pt x="3668434" y="715849"/>
                    <a:pt x="3668434" y="711155"/>
                    <a:pt x="3670781" y="706461"/>
                  </a:cubicBezTo>
                  <a:cubicBezTo>
                    <a:pt x="3670781" y="704114"/>
                    <a:pt x="3673128" y="701767"/>
                    <a:pt x="3673128" y="697073"/>
                  </a:cubicBezTo>
                  <a:cubicBezTo>
                    <a:pt x="3675475" y="692379"/>
                    <a:pt x="3675475" y="687685"/>
                    <a:pt x="3677822" y="682991"/>
                  </a:cubicBezTo>
                  <a:cubicBezTo>
                    <a:pt x="3677822" y="680643"/>
                    <a:pt x="3680169" y="678296"/>
                    <a:pt x="3680169" y="673602"/>
                  </a:cubicBezTo>
                  <a:cubicBezTo>
                    <a:pt x="3682516" y="668908"/>
                    <a:pt x="3682516" y="664214"/>
                    <a:pt x="3684863" y="659520"/>
                  </a:cubicBezTo>
                  <a:cubicBezTo>
                    <a:pt x="3684863" y="657173"/>
                    <a:pt x="3687210" y="654826"/>
                    <a:pt x="3687210" y="652479"/>
                  </a:cubicBezTo>
                  <a:cubicBezTo>
                    <a:pt x="3689557" y="647785"/>
                    <a:pt x="3689557" y="643091"/>
                    <a:pt x="3691904" y="640744"/>
                  </a:cubicBezTo>
                  <a:cubicBezTo>
                    <a:pt x="3691904" y="638397"/>
                    <a:pt x="3694251" y="636050"/>
                    <a:pt x="3694251" y="633703"/>
                  </a:cubicBezTo>
                  <a:cubicBezTo>
                    <a:pt x="3696598" y="629008"/>
                    <a:pt x="3696598" y="626661"/>
                    <a:pt x="3698945" y="621967"/>
                  </a:cubicBezTo>
                  <a:cubicBezTo>
                    <a:pt x="3698945" y="619620"/>
                    <a:pt x="3701292" y="617273"/>
                    <a:pt x="3701292" y="614926"/>
                  </a:cubicBezTo>
                  <a:cubicBezTo>
                    <a:pt x="3703639" y="610232"/>
                    <a:pt x="3703639" y="607885"/>
                    <a:pt x="3705986" y="603191"/>
                  </a:cubicBezTo>
                  <a:cubicBezTo>
                    <a:pt x="3705986" y="603191"/>
                    <a:pt x="3705986" y="603191"/>
                    <a:pt x="3705986" y="603191"/>
                  </a:cubicBezTo>
                  <a:cubicBezTo>
                    <a:pt x="3708333" y="603191"/>
                    <a:pt x="3710681" y="605538"/>
                    <a:pt x="3713027" y="605538"/>
                  </a:cubicBezTo>
                  <a:cubicBezTo>
                    <a:pt x="3717721" y="605538"/>
                    <a:pt x="3722416" y="603191"/>
                    <a:pt x="3724763" y="600844"/>
                  </a:cubicBezTo>
                  <a:cubicBezTo>
                    <a:pt x="3724763" y="600844"/>
                    <a:pt x="3727110" y="603191"/>
                    <a:pt x="3727110" y="603191"/>
                  </a:cubicBezTo>
                  <a:cubicBezTo>
                    <a:pt x="3741192" y="619620"/>
                    <a:pt x="3757622" y="636050"/>
                    <a:pt x="3771704" y="652479"/>
                  </a:cubicBezTo>
                  <a:cubicBezTo>
                    <a:pt x="3776398" y="657173"/>
                    <a:pt x="3781092" y="664214"/>
                    <a:pt x="3785786" y="668908"/>
                  </a:cubicBezTo>
                  <a:cubicBezTo>
                    <a:pt x="3799868" y="685338"/>
                    <a:pt x="3816298" y="704114"/>
                    <a:pt x="3830380" y="720543"/>
                  </a:cubicBezTo>
                  <a:cubicBezTo>
                    <a:pt x="3835074" y="725237"/>
                    <a:pt x="3837421" y="729931"/>
                    <a:pt x="3842115" y="734626"/>
                  </a:cubicBezTo>
                  <a:cubicBezTo>
                    <a:pt x="3863239" y="760443"/>
                    <a:pt x="3882015" y="786261"/>
                    <a:pt x="3903138" y="812078"/>
                  </a:cubicBezTo>
                  <a:cubicBezTo>
                    <a:pt x="3914874" y="828507"/>
                    <a:pt x="3928956" y="844937"/>
                    <a:pt x="3940691" y="861366"/>
                  </a:cubicBezTo>
                  <a:cubicBezTo>
                    <a:pt x="3945385" y="868407"/>
                    <a:pt x="3952426" y="877795"/>
                    <a:pt x="3957120" y="884836"/>
                  </a:cubicBezTo>
                  <a:cubicBezTo>
                    <a:pt x="3966509" y="898919"/>
                    <a:pt x="3978244" y="913001"/>
                    <a:pt x="3987632" y="927083"/>
                  </a:cubicBezTo>
                  <a:cubicBezTo>
                    <a:pt x="3982938" y="924736"/>
                    <a:pt x="3978244" y="922389"/>
                    <a:pt x="3973550" y="920042"/>
                  </a:cubicBezTo>
                  <a:cubicBezTo>
                    <a:pt x="3971203" y="920042"/>
                    <a:pt x="3971203" y="920042"/>
                    <a:pt x="3968856" y="917695"/>
                  </a:cubicBezTo>
                  <a:cubicBezTo>
                    <a:pt x="3952426" y="910654"/>
                    <a:pt x="3938344" y="903613"/>
                    <a:pt x="3921915" y="898919"/>
                  </a:cubicBezTo>
                  <a:cubicBezTo>
                    <a:pt x="3919568" y="898919"/>
                    <a:pt x="3917220" y="896572"/>
                    <a:pt x="3914874" y="896572"/>
                  </a:cubicBezTo>
                  <a:cubicBezTo>
                    <a:pt x="3900791" y="891878"/>
                    <a:pt x="3886709" y="884836"/>
                    <a:pt x="3870279" y="880142"/>
                  </a:cubicBezTo>
                  <a:cubicBezTo>
                    <a:pt x="3865585" y="877795"/>
                    <a:pt x="3863239" y="877795"/>
                    <a:pt x="3858544" y="875448"/>
                  </a:cubicBezTo>
                  <a:cubicBezTo>
                    <a:pt x="3844462" y="870754"/>
                    <a:pt x="3830380" y="866060"/>
                    <a:pt x="3816298" y="861366"/>
                  </a:cubicBezTo>
                  <a:cubicBezTo>
                    <a:pt x="3811603" y="859019"/>
                    <a:pt x="3806909" y="856672"/>
                    <a:pt x="3802215" y="856672"/>
                  </a:cubicBezTo>
                  <a:cubicBezTo>
                    <a:pt x="3790480" y="851978"/>
                    <a:pt x="3776398" y="849631"/>
                    <a:pt x="3764662" y="844937"/>
                  </a:cubicBezTo>
                  <a:cubicBezTo>
                    <a:pt x="3757622" y="842590"/>
                    <a:pt x="3750580" y="840243"/>
                    <a:pt x="3743539" y="837896"/>
                  </a:cubicBezTo>
                  <a:cubicBezTo>
                    <a:pt x="3731804" y="835549"/>
                    <a:pt x="3720069" y="830854"/>
                    <a:pt x="3710681" y="828507"/>
                  </a:cubicBezTo>
                  <a:cubicBezTo>
                    <a:pt x="3701292" y="826160"/>
                    <a:pt x="3694251" y="823813"/>
                    <a:pt x="3684863" y="821466"/>
                  </a:cubicBezTo>
                  <a:cubicBezTo>
                    <a:pt x="3675475" y="819119"/>
                    <a:pt x="3666086" y="816772"/>
                    <a:pt x="3654351" y="814425"/>
                  </a:cubicBezTo>
                  <a:cubicBezTo>
                    <a:pt x="3649657" y="812078"/>
                    <a:pt x="3642616" y="812078"/>
                    <a:pt x="3637922" y="809731"/>
                  </a:cubicBezTo>
                  <a:cubicBezTo>
                    <a:pt x="3637922" y="809731"/>
                    <a:pt x="3637922" y="809731"/>
                    <a:pt x="3637922" y="809731"/>
                  </a:cubicBezTo>
                  <a:cubicBezTo>
                    <a:pt x="3642616" y="802690"/>
                    <a:pt x="3642616" y="797996"/>
                    <a:pt x="3644963" y="795649"/>
                  </a:cubicBezTo>
                  <a:close/>
                  <a:moveTo>
                    <a:pt x="4022837" y="943513"/>
                  </a:moveTo>
                  <a:cubicBezTo>
                    <a:pt x="4032226" y="948207"/>
                    <a:pt x="4041614" y="952901"/>
                    <a:pt x="4051002" y="957595"/>
                  </a:cubicBezTo>
                  <a:cubicBezTo>
                    <a:pt x="4058043" y="962289"/>
                    <a:pt x="4065084" y="964636"/>
                    <a:pt x="4072126" y="969330"/>
                  </a:cubicBezTo>
                  <a:cubicBezTo>
                    <a:pt x="4081514" y="974024"/>
                    <a:pt x="4090902" y="978718"/>
                    <a:pt x="4100290" y="985760"/>
                  </a:cubicBezTo>
                  <a:cubicBezTo>
                    <a:pt x="4107331" y="990454"/>
                    <a:pt x="4114372" y="992801"/>
                    <a:pt x="4121414" y="997495"/>
                  </a:cubicBezTo>
                  <a:cubicBezTo>
                    <a:pt x="4130802" y="1002189"/>
                    <a:pt x="4140190" y="1009230"/>
                    <a:pt x="4149578" y="1013924"/>
                  </a:cubicBezTo>
                  <a:cubicBezTo>
                    <a:pt x="4156619" y="1018618"/>
                    <a:pt x="4161313" y="1020965"/>
                    <a:pt x="4168355" y="1025659"/>
                  </a:cubicBezTo>
                  <a:cubicBezTo>
                    <a:pt x="4177743" y="1032700"/>
                    <a:pt x="4187131" y="1037394"/>
                    <a:pt x="4196519" y="1044436"/>
                  </a:cubicBezTo>
                  <a:cubicBezTo>
                    <a:pt x="4201213" y="1049130"/>
                    <a:pt x="4208254" y="1051477"/>
                    <a:pt x="4212948" y="1056171"/>
                  </a:cubicBezTo>
                  <a:cubicBezTo>
                    <a:pt x="4212948" y="1056171"/>
                    <a:pt x="4215296" y="1056171"/>
                    <a:pt x="4215296" y="1058518"/>
                  </a:cubicBezTo>
                  <a:cubicBezTo>
                    <a:pt x="4227031" y="1084335"/>
                    <a:pt x="4236419" y="1110153"/>
                    <a:pt x="4248154" y="1138318"/>
                  </a:cubicBezTo>
                  <a:cubicBezTo>
                    <a:pt x="4241113" y="1133623"/>
                    <a:pt x="4234072" y="1128929"/>
                    <a:pt x="4229378" y="1124235"/>
                  </a:cubicBezTo>
                  <a:cubicBezTo>
                    <a:pt x="4219990" y="1117194"/>
                    <a:pt x="4210601" y="1110153"/>
                    <a:pt x="4201213" y="1103112"/>
                  </a:cubicBezTo>
                  <a:cubicBezTo>
                    <a:pt x="4194172" y="1098418"/>
                    <a:pt x="4184784" y="1091377"/>
                    <a:pt x="4177743" y="1086683"/>
                  </a:cubicBezTo>
                  <a:cubicBezTo>
                    <a:pt x="4168355" y="1079641"/>
                    <a:pt x="4158966" y="1072600"/>
                    <a:pt x="4147231" y="1067906"/>
                  </a:cubicBezTo>
                  <a:cubicBezTo>
                    <a:pt x="4137843" y="1063212"/>
                    <a:pt x="4130802" y="1056171"/>
                    <a:pt x="4121414" y="1051477"/>
                  </a:cubicBezTo>
                  <a:cubicBezTo>
                    <a:pt x="4112025" y="1044436"/>
                    <a:pt x="4102637" y="1039742"/>
                    <a:pt x="4090902" y="1032700"/>
                  </a:cubicBezTo>
                  <a:cubicBezTo>
                    <a:pt x="4081514" y="1028006"/>
                    <a:pt x="4072126" y="1023312"/>
                    <a:pt x="4065084" y="1016271"/>
                  </a:cubicBezTo>
                  <a:cubicBezTo>
                    <a:pt x="4058043" y="1011577"/>
                    <a:pt x="4051002" y="1006883"/>
                    <a:pt x="4041614" y="1002189"/>
                  </a:cubicBezTo>
                  <a:cubicBezTo>
                    <a:pt x="4029879" y="983412"/>
                    <a:pt x="4015797" y="966983"/>
                    <a:pt x="4004061" y="948207"/>
                  </a:cubicBezTo>
                  <a:cubicBezTo>
                    <a:pt x="3999367" y="943513"/>
                    <a:pt x="3997020" y="936472"/>
                    <a:pt x="3992326" y="931777"/>
                  </a:cubicBezTo>
                  <a:cubicBezTo>
                    <a:pt x="3992326" y="931777"/>
                    <a:pt x="3992326" y="931777"/>
                    <a:pt x="3992326" y="931777"/>
                  </a:cubicBezTo>
                  <a:cubicBezTo>
                    <a:pt x="3994673" y="931777"/>
                    <a:pt x="3997020" y="934125"/>
                    <a:pt x="3999367" y="934125"/>
                  </a:cubicBezTo>
                  <a:cubicBezTo>
                    <a:pt x="4008755" y="936472"/>
                    <a:pt x="4015797" y="941166"/>
                    <a:pt x="4022837" y="943513"/>
                  </a:cubicBezTo>
                  <a:close/>
                  <a:moveTo>
                    <a:pt x="4356118" y="1199341"/>
                  </a:moveTo>
                  <a:cubicBezTo>
                    <a:pt x="4365507" y="1213423"/>
                    <a:pt x="4372548" y="1225158"/>
                    <a:pt x="4381936" y="1239241"/>
                  </a:cubicBezTo>
                  <a:cubicBezTo>
                    <a:pt x="4381936" y="1239241"/>
                    <a:pt x="4381936" y="1241588"/>
                    <a:pt x="4381936" y="1241588"/>
                  </a:cubicBezTo>
                  <a:cubicBezTo>
                    <a:pt x="4372548" y="1232199"/>
                    <a:pt x="4363159" y="1222811"/>
                    <a:pt x="4351424" y="1215770"/>
                  </a:cubicBezTo>
                  <a:cubicBezTo>
                    <a:pt x="4346730" y="1211076"/>
                    <a:pt x="4339689" y="1206382"/>
                    <a:pt x="4334995" y="1201688"/>
                  </a:cubicBezTo>
                  <a:cubicBezTo>
                    <a:pt x="4325607" y="1192300"/>
                    <a:pt x="4313872" y="1185259"/>
                    <a:pt x="4304483" y="1175870"/>
                  </a:cubicBezTo>
                  <a:cubicBezTo>
                    <a:pt x="4297442" y="1171176"/>
                    <a:pt x="4290401" y="1164135"/>
                    <a:pt x="4283360" y="1159441"/>
                  </a:cubicBezTo>
                  <a:cubicBezTo>
                    <a:pt x="4273972" y="1152400"/>
                    <a:pt x="4264583" y="1145359"/>
                    <a:pt x="4252848" y="1135970"/>
                  </a:cubicBezTo>
                  <a:cubicBezTo>
                    <a:pt x="4252848" y="1135970"/>
                    <a:pt x="4252848" y="1135970"/>
                    <a:pt x="4252848" y="1135970"/>
                  </a:cubicBezTo>
                  <a:cubicBezTo>
                    <a:pt x="4248154" y="1121888"/>
                    <a:pt x="4241113" y="1107806"/>
                    <a:pt x="4236419" y="1093724"/>
                  </a:cubicBezTo>
                  <a:cubicBezTo>
                    <a:pt x="4234072" y="1084335"/>
                    <a:pt x="4229378" y="1077294"/>
                    <a:pt x="4227031" y="1070253"/>
                  </a:cubicBezTo>
                  <a:cubicBezTo>
                    <a:pt x="4224684" y="1065559"/>
                    <a:pt x="4222337" y="1060865"/>
                    <a:pt x="4222337" y="1056171"/>
                  </a:cubicBezTo>
                  <a:cubicBezTo>
                    <a:pt x="4231725" y="1063212"/>
                    <a:pt x="4238766" y="1067906"/>
                    <a:pt x="4248154" y="1074947"/>
                  </a:cubicBezTo>
                  <a:cubicBezTo>
                    <a:pt x="4252848" y="1077294"/>
                    <a:pt x="4257542" y="1081988"/>
                    <a:pt x="4262237" y="1084335"/>
                  </a:cubicBezTo>
                  <a:cubicBezTo>
                    <a:pt x="4271625" y="1091377"/>
                    <a:pt x="4281013" y="1098418"/>
                    <a:pt x="4290401" y="1105459"/>
                  </a:cubicBezTo>
                  <a:cubicBezTo>
                    <a:pt x="4288054" y="1107806"/>
                    <a:pt x="4285707" y="1112500"/>
                    <a:pt x="4285707" y="1117194"/>
                  </a:cubicBezTo>
                  <a:cubicBezTo>
                    <a:pt x="4285707" y="1128929"/>
                    <a:pt x="4295095" y="1138318"/>
                    <a:pt x="4306830" y="1138318"/>
                  </a:cubicBezTo>
                  <a:cubicBezTo>
                    <a:pt x="4309178" y="1138318"/>
                    <a:pt x="4311524" y="1138318"/>
                    <a:pt x="4313872" y="1135970"/>
                  </a:cubicBezTo>
                  <a:cubicBezTo>
                    <a:pt x="4313872" y="1138318"/>
                    <a:pt x="4316218" y="1138318"/>
                    <a:pt x="4318566" y="1140665"/>
                  </a:cubicBezTo>
                  <a:cubicBezTo>
                    <a:pt x="4330301" y="1159441"/>
                    <a:pt x="4342036" y="1178217"/>
                    <a:pt x="4356118" y="1199341"/>
                  </a:cubicBezTo>
                  <a:close/>
                  <a:moveTo>
                    <a:pt x="4471124" y="1328428"/>
                  </a:moveTo>
                  <a:cubicBezTo>
                    <a:pt x="4473471" y="1330775"/>
                    <a:pt x="4475818" y="1333122"/>
                    <a:pt x="4478165" y="1337817"/>
                  </a:cubicBezTo>
                  <a:cubicBezTo>
                    <a:pt x="4487553" y="1349552"/>
                    <a:pt x="4496941" y="1358940"/>
                    <a:pt x="4508676" y="1370675"/>
                  </a:cubicBezTo>
                  <a:cubicBezTo>
                    <a:pt x="4508676" y="1373022"/>
                    <a:pt x="4511023" y="1373022"/>
                    <a:pt x="4513371" y="1375369"/>
                  </a:cubicBezTo>
                  <a:cubicBezTo>
                    <a:pt x="4548576" y="1415269"/>
                    <a:pt x="4579088" y="1455169"/>
                    <a:pt x="4607252" y="1497416"/>
                  </a:cubicBezTo>
                  <a:cubicBezTo>
                    <a:pt x="4609599" y="1499763"/>
                    <a:pt x="4609599" y="1502110"/>
                    <a:pt x="4611946" y="1504457"/>
                  </a:cubicBezTo>
                  <a:cubicBezTo>
                    <a:pt x="4618988" y="1518539"/>
                    <a:pt x="4626029" y="1534968"/>
                    <a:pt x="4633070" y="1549051"/>
                  </a:cubicBezTo>
                  <a:cubicBezTo>
                    <a:pt x="4635417" y="1551398"/>
                    <a:pt x="4635417" y="1556092"/>
                    <a:pt x="4637764" y="1558439"/>
                  </a:cubicBezTo>
                  <a:cubicBezTo>
                    <a:pt x="4637764" y="1558439"/>
                    <a:pt x="4637764" y="1560786"/>
                    <a:pt x="4637764" y="1560786"/>
                  </a:cubicBezTo>
                  <a:cubicBezTo>
                    <a:pt x="4583782" y="1480986"/>
                    <a:pt x="4518065" y="1405881"/>
                    <a:pt x="4442959" y="1340164"/>
                  </a:cubicBezTo>
                  <a:cubicBezTo>
                    <a:pt x="4433571" y="1326081"/>
                    <a:pt x="4426530" y="1311999"/>
                    <a:pt x="4417141" y="1295570"/>
                  </a:cubicBezTo>
                  <a:cubicBezTo>
                    <a:pt x="4412447" y="1288529"/>
                    <a:pt x="4407753" y="1281487"/>
                    <a:pt x="4405406" y="1274446"/>
                  </a:cubicBezTo>
                  <a:cubicBezTo>
                    <a:pt x="4407753" y="1274446"/>
                    <a:pt x="4410100" y="1272099"/>
                    <a:pt x="4412447" y="1269752"/>
                  </a:cubicBezTo>
                  <a:cubicBezTo>
                    <a:pt x="4419489" y="1276793"/>
                    <a:pt x="4426530" y="1283834"/>
                    <a:pt x="4433571" y="1290876"/>
                  </a:cubicBezTo>
                  <a:cubicBezTo>
                    <a:pt x="4435918" y="1293223"/>
                    <a:pt x="4440612" y="1297917"/>
                    <a:pt x="4442959" y="1300264"/>
                  </a:cubicBezTo>
                  <a:cubicBezTo>
                    <a:pt x="4452347" y="1309652"/>
                    <a:pt x="4461736" y="1319040"/>
                    <a:pt x="4471124" y="1328428"/>
                  </a:cubicBezTo>
                  <a:close/>
                  <a:moveTo>
                    <a:pt x="4675317" y="1619462"/>
                  </a:moveTo>
                  <a:cubicBezTo>
                    <a:pt x="4670623" y="1612421"/>
                    <a:pt x="4668275" y="1605380"/>
                    <a:pt x="4663581" y="1598339"/>
                  </a:cubicBezTo>
                  <a:cubicBezTo>
                    <a:pt x="4661234" y="1591297"/>
                    <a:pt x="4656540" y="1581909"/>
                    <a:pt x="4654193" y="1574868"/>
                  </a:cubicBezTo>
                  <a:cubicBezTo>
                    <a:pt x="4651846" y="1570174"/>
                    <a:pt x="4649499" y="1565480"/>
                    <a:pt x="4649499" y="1558439"/>
                  </a:cubicBezTo>
                  <a:cubicBezTo>
                    <a:pt x="4656540" y="1567827"/>
                    <a:pt x="4661234" y="1579562"/>
                    <a:pt x="4668275" y="1588950"/>
                  </a:cubicBezTo>
                  <a:cubicBezTo>
                    <a:pt x="4670623" y="1598339"/>
                    <a:pt x="4672970" y="1605380"/>
                    <a:pt x="4675317" y="1614768"/>
                  </a:cubicBezTo>
                  <a:cubicBezTo>
                    <a:pt x="4675317" y="1614768"/>
                    <a:pt x="4675317" y="1617115"/>
                    <a:pt x="4675317" y="1619462"/>
                  </a:cubicBezTo>
                  <a:close/>
                  <a:moveTo>
                    <a:pt x="4670623" y="1624156"/>
                  </a:moveTo>
                  <a:cubicBezTo>
                    <a:pt x="4675317" y="1633544"/>
                    <a:pt x="4677664" y="1645280"/>
                    <a:pt x="4682358" y="1654668"/>
                  </a:cubicBezTo>
                  <a:cubicBezTo>
                    <a:pt x="4684705" y="1661709"/>
                    <a:pt x="4687052" y="1671097"/>
                    <a:pt x="4691746" y="1678138"/>
                  </a:cubicBezTo>
                  <a:cubicBezTo>
                    <a:pt x="4691746" y="1678138"/>
                    <a:pt x="4691746" y="1680485"/>
                    <a:pt x="4691746" y="1680485"/>
                  </a:cubicBezTo>
                  <a:cubicBezTo>
                    <a:pt x="4691746" y="1678138"/>
                    <a:pt x="4691746" y="1678138"/>
                    <a:pt x="4689399" y="1675791"/>
                  </a:cubicBezTo>
                  <a:cubicBezTo>
                    <a:pt x="4687052" y="1668750"/>
                    <a:pt x="4684705" y="1661709"/>
                    <a:pt x="4680011" y="1654668"/>
                  </a:cubicBezTo>
                  <a:cubicBezTo>
                    <a:pt x="4675317" y="1642933"/>
                    <a:pt x="4670623" y="1633544"/>
                    <a:pt x="4665929" y="1621809"/>
                  </a:cubicBezTo>
                  <a:cubicBezTo>
                    <a:pt x="4663581" y="1614768"/>
                    <a:pt x="4658887" y="1605380"/>
                    <a:pt x="4656540" y="1598339"/>
                  </a:cubicBezTo>
                  <a:cubicBezTo>
                    <a:pt x="4654193" y="1591297"/>
                    <a:pt x="4649499" y="1581909"/>
                    <a:pt x="4647152" y="1574868"/>
                  </a:cubicBezTo>
                  <a:cubicBezTo>
                    <a:pt x="4651846" y="1581909"/>
                    <a:pt x="4656540" y="1588950"/>
                    <a:pt x="4661234" y="1595992"/>
                  </a:cubicBezTo>
                  <a:cubicBezTo>
                    <a:pt x="4661234" y="1595992"/>
                    <a:pt x="4661234" y="1595992"/>
                    <a:pt x="4661234" y="1598339"/>
                  </a:cubicBezTo>
                  <a:cubicBezTo>
                    <a:pt x="4663581" y="1607727"/>
                    <a:pt x="4668275" y="1614768"/>
                    <a:pt x="4670623" y="1624156"/>
                  </a:cubicBezTo>
                  <a:close/>
                  <a:moveTo>
                    <a:pt x="4618988" y="1516192"/>
                  </a:moveTo>
                  <a:cubicBezTo>
                    <a:pt x="4616640" y="1513845"/>
                    <a:pt x="4616640" y="1511498"/>
                    <a:pt x="4614294" y="1509151"/>
                  </a:cubicBezTo>
                  <a:cubicBezTo>
                    <a:pt x="4623682" y="1523233"/>
                    <a:pt x="4633070" y="1534968"/>
                    <a:pt x="4640111" y="1549051"/>
                  </a:cubicBezTo>
                  <a:cubicBezTo>
                    <a:pt x="4642458" y="1556092"/>
                    <a:pt x="4644805" y="1560786"/>
                    <a:pt x="4647152" y="1567827"/>
                  </a:cubicBezTo>
                  <a:cubicBezTo>
                    <a:pt x="4649499" y="1574868"/>
                    <a:pt x="4651846" y="1581909"/>
                    <a:pt x="4654193" y="1588950"/>
                  </a:cubicBezTo>
                  <a:cubicBezTo>
                    <a:pt x="4651846" y="1586603"/>
                    <a:pt x="4651846" y="1584256"/>
                    <a:pt x="4649499" y="1581909"/>
                  </a:cubicBezTo>
                  <a:cubicBezTo>
                    <a:pt x="4647152" y="1577215"/>
                    <a:pt x="4642458" y="1572521"/>
                    <a:pt x="4640111" y="1567827"/>
                  </a:cubicBezTo>
                  <a:cubicBezTo>
                    <a:pt x="4637764" y="1560786"/>
                    <a:pt x="4633070" y="1553745"/>
                    <a:pt x="4630723" y="1544357"/>
                  </a:cubicBezTo>
                  <a:cubicBezTo>
                    <a:pt x="4628376" y="1537315"/>
                    <a:pt x="4623682" y="1525580"/>
                    <a:pt x="4618988" y="1516192"/>
                  </a:cubicBezTo>
                  <a:close/>
                  <a:moveTo>
                    <a:pt x="4156619" y="1173523"/>
                  </a:moveTo>
                  <a:cubicBezTo>
                    <a:pt x="4166007" y="1189953"/>
                    <a:pt x="4177743" y="1204035"/>
                    <a:pt x="4187131" y="1220464"/>
                  </a:cubicBezTo>
                  <a:cubicBezTo>
                    <a:pt x="4191825" y="1229852"/>
                    <a:pt x="4198866" y="1239241"/>
                    <a:pt x="4203560" y="1246282"/>
                  </a:cubicBezTo>
                  <a:cubicBezTo>
                    <a:pt x="4212948" y="1260364"/>
                    <a:pt x="4222337" y="1276793"/>
                    <a:pt x="4231725" y="1290876"/>
                  </a:cubicBezTo>
                  <a:cubicBezTo>
                    <a:pt x="4236419" y="1300264"/>
                    <a:pt x="4243460" y="1309652"/>
                    <a:pt x="4248154" y="1319040"/>
                  </a:cubicBezTo>
                  <a:cubicBezTo>
                    <a:pt x="4257542" y="1333122"/>
                    <a:pt x="4266931" y="1347205"/>
                    <a:pt x="4273972" y="1363634"/>
                  </a:cubicBezTo>
                  <a:cubicBezTo>
                    <a:pt x="4278666" y="1373022"/>
                    <a:pt x="4283360" y="1382410"/>
                    <a:pt x="4290401" y="1389451"/>
                  </a:cubicBezTo>
                  <a:cubicBezTo>
                    <a:pt x="4299789" y="1403534"/>
                    <a:pt x="4306830" y="1417616"/>
                    <a:pt x="4316218" y="1434045"/>
                  </a:cubicBezTo>
                  <a:cubicBezTo>
                    <a:pt x="4320913" y="1443434"/>
                    <a:pt x="4325607" y="1450475"/>
                    <a:pt x="4330301" y="1459863"/>
                  </a:cubicBezTo>
                  <a:cubicBezTo>
                    <a:pt x="4337342" y="1473945"/>
                    <a:pt x="4346730" y="1488027"/>
                    <a:pt x="4353771" y="1502110"/>
                  </a:cubicBezTo>
                  <a:cubicBezTo>
                    <a:pt x="4358465" y="1511498"/>
                    <a:pt x="4363159" y="1520886"/>
                    <a:pt x="4370201" y="1530274"/>
                  </a:cubicBezTo>
                  <a:cubicBezTo>
                    <a:pt x="4377242" y="1544357"/>
                    <a:pt x="4384283" y="1556092"/>
                    <a:pt x="4391324" y="1570174"/>
                  </a:cubicBezTo>
                  <a:cubicBezTo>
                    <a:pt x="4396018" y="1579562"/>
                    <a:pt x="4400712" y="1588950"/>
                    <a:pt x="4407753" y="1598339"/>
                  </a:cubicBezTo>
                  <a:cubicBezTo>
                    <a:pt x="4414795" y="1610074"/>
                    <a:pt x="4421835" y="1624156"/>
                    <a:pt x="4428877" y="1635891"/>
                  </a:cubicBezTo>
                  <a:cubicBezTo>
                    <a:pt x="4433571" y="1645280"/>
                    <a:pt x="4440612" y="1657015"/>
                    <a:pt x="4445306" y="1666403"/>
                  </a:cubicBezTo>
                  <a:cubicBezTo>
                    <a:pt x="4447653" y="1671097"/>
                    <a:pt x="4452347" y="1678138"/>
                    <a:pt x="4454694" y="1682832"/>
                  </a:cubicBezTo>
                  <a:cubicBezTo>
                    <a:pt x="4452347" y="1685179"/>
                    <a:pt x="4450000" y="1685179"/>
                    <a:pt x="4450000" y="1687526"/>
                  </a:cubicBezTo>
                  <a:cubicBezTo>
                    <a:pt x="4447653" y="1685179"/>
                    <a:pt x="4442959" y="1682832"/>
                    <a:pt x="4440612" y="1680485"/>
                  </a:cubicBezTo>
                  <a:cubicBezTo>
                    <a:pt x="4435918" y="1678138"/>
                    <a:pt x="4431224" y="1673444"/>
                    <a:pt x="4426530" y="1671097"/>
                  </a:cubicBezTo>
                  <a:cubicBezTo>
                    <a:pt x="4421835" y="1668750"/>
                    <a:pt x="4419489" y="1666403"/>
                    <a:pt x="4414795" y="1664056"/>
                  </a:cubicBezTo>
                  <a:cubicBezTo>
                    <a:pt x="4410100" y="1661709"/>
                    <a:pt x="4405406" y="1657015"/>
                    <a:pt x="4398365" y="1654668"/>
                  </a:cubicBezTo>
                  <a:cubicBezTo>
                    <a:pt x="4393671" y="1652321"/>
                    <a:pt x="4391324" y="1649974"/>
                    <a:pt x="4386630" y="1647627"/>
                  </a:cubicBezTo>
                  <a:cubicBezTo>
                    <a:pt x="4381936" y="1645280"/>
                    <a:pt x="4374895" y="1642933"/>
                    <a:pt x="4370201" y="1638238"/>
                  </a:cubicBezTo>
                  <a:cubicBezTo>
                    <a:pt x="4365507" y="1635891"/>
                    <a:pt x="4363159" y="1633544"/>
                    <a:pt x="4358465" y="1631197"/>
                  </a:cubicBezTo>
                  <a:cubicBezTo>
                    <a:pt x="4353771" y="1628850"/>
                    <a:pt x="4346730" y="1626503"/>
                    <a:pt x="4342036" y="1624156"/>
                  </a:cubicBezTo>
                  <a:cubicBezTo>
                    <a:pt x="4337342" y="1621809"/>
                    <a:pt x="4334995" y="1619462"/>
                    <a:pt x="4330301" y="1619462"/>
                  </a:cubicBezTo>
                  <a:cubicBezTo>
                    <a:pt x="4325607" y="1617115"/>
                    <a:pt x="4318566" y="1614768"/>
                    <a:pt x="4311524" y="1612421"/>
                  </a:cubicBezTo>
                  <a:cubicBezTo>
                    <a:pt x="4306830" y="1610074"/>
                    <a:pt x="4304483" y="1610074"/>
                    <a:pt x="4299789" y="1607727"/>
                  </a:cubicBezTo>
                  <a:cubicBezTo>
                    <a:pt x="4292748" y="1605380"/>
                    <a:pt x="4288054" y="1603033"/>
                    <a:pt x="4281013" y="1600686"/>
                  </a:cubicBezTo>
                  <a:cubicBezTo>
                    <a:pt x="4276319" y="1598339"/>
                    <a:pt x="4273972" y="1598339"/>
                    <a:pt x="4269277" y="1595992"/>
                  </a:cubicBezTo>
                  <a:cubicBezTo>
                    <a:pt x="4262237" y="1593645"/>
                    <a:pt x="4257542" y="1591297"/>
                    <a:pt x="4250501" y="1588950"/>
                  </a:cubicBezTo>
                  <a:cubicBezTo>
                    <a:pt x="4245807" y="1586603"/>
                    <a:pt x="4241113" y="1586603"/>
                    <a:pt x="4238766" y="1584256"/>
                  </a:cubicBezTo>
                  <a:cubicBezTo>
                    <a:pt x="4231725" y="1581909"/>
                    <a:pt x="4224684" y="1579562"/>
                    <a:pt x="4219990" y="1579562"/>
                  </a:cubicBezTo>
                  <a:cubicBezTo>
                    <a:pt x="4215296" y="1579562"/>
                    <a:pt x="4210601" y="1577215"/>
                    <a:pt x="4208254" y="1574868"/>
                  </a:cubicBezTo>
                  <a:cubicBezTo>
                    <a:pt x="4201213" y="1572521"/>
                    <a:pt x="4194172" y="1572521"/>
                    <a:pt x="4187131" y="1570174"/>
                  </a:cubicBezTo>
                  <a:cubicBezTo>
                    <a:pt x="4182437" y="1570174"/>
                    <a:pt x="4177743" y="1567827"/>
                    <a:pt x="4173049" y="1567827"/>
                  </a:cubicBezTo>
                  <a:cubicBezTo>
                    <a:pt x="4166007" y="1565480"/>
                    <a:pt x="4158966" y="1565480"/>
                    <a:pt x="4151925" y="1563133"/>
                  </a:cubicBezTo>
                  <a:cubicBezTo>
                    <a:pt x="4147231" y="1563133"/>
                    <a:pt x="4142537" y="1560786"/>
                    <a:pt x="4137843" y="1560786"/>
                  </a:cubicBezTo>
                  <a:cubicBezTo>
                    <a:pt x="4130802" y="1558439"/>
                    <a:pt x="4123761" y="1558439"/>
                    <a:pt x="4116719" y="1558439"/>
                  </a:cubicBezTo>
                  <a:cubicBezTo>
                    <a:pt x="4112025" y="1558439"/>
                    <a:pt x="4107331" y="1556092"/>
                    <a:pt x="4102637" y="1556092"/>
                  </a:cubicBezTo>
                  <a:cubicBezTo>
                    <a:pt x="4095596" y="1556092"/>
                    <a:pt x="4088555" y="1553745"/>
                    <a:pt x="4081514" y="1553745"/>
                  </a:cubicBezTo>
                  <a:cubicBezTo>
                    <a:pt x="4076820" y="1553745"/>
                    <a:pt x="4072126" y="1553745"/>
                    <a:pt x="4067432" y="1551398"/>
                  </a:cubicBezTo>
                  <a:cubicBezTo>
                    <a:pt x="4060390" y="1551398"/>
                    <a:pt x="4053349" y="1549051"/>
                    <a:pt x="4043961" y="1549051"/>
                  </a:cubicBezTo>
                  <a:cubicBezTo>
                    <a:pt x="4039267" y="1549051"/>
                    <a:pt x="4034573" y="1549051"/>
                    <a:pt x="4029879" y="1549051"/>
                  </a:cubicBezTo>
                  <a:cubicBezTo>
                    <a:pt x="4022837" y="1549051"/>
                    <a:pt x="4013449" y="1549051"/>
                    <a:pt x="4006408" y="1546704"/>
                  </a:cubicBezTo>
                  <a:cubicBezTo>
                    <a:pt x="4001714" y="1546704"/>
                    <a:pt x="3997020" y="1546704"/>
                    <a:pt x="3994673" y="1546704"/>
                  </a:cubicBezTo>
                  <a:cubicBezTo>
                    <a:pt x="3982938" y="1546704"/>
                    <a:pt x="3968856" y="1546704"/>
                    <a:pt x="3957120" y="1546704"/>
                  </a:cubicBezTo>
                  <a:cubicBezTo>
                    <a:pt x="3940691" y="1546704"/>
                    <a:pt x="3924262" y="1546704"/>
                    <a:pt x="3905485" y="1546704"/>
                  </a:cubicBezTo>
                  <a:cubicBezTo>
                    <a:pt x="3898444" y="1546704"/>
                    <a:pt x="3891403" y="1546704"/>
                    <a:pt x="3884362" y="1549051"/>
                  </a:cubicBezTo>
                  <a:cubicBezTo>
                    <a:pt x="3874974" y="1549051"/>
                    <a:pt x="3863239" y="1549051"/>
                    <a:pt x="3853850" y="1551398"/>
                  </a:cubicBezTo>
                  <a:cubicBezTo>
                    <a:pt x="3844462" y="1551398"/>
                    <a:pt x="3837421" y="1553745"/>
                    <a:pt x="3828033" y="1553745"/>
                  </a:cubicBezTo>
                  <a:cubicBezTo>
                    <a:pt x="3818645" y="1553745"/>
                    <a:pt x="3811603" y="1556092"/>
                    <a:pt x="3802215" y="1556092"/>
                  </a:cubicBezTo>
                  <a:cubicBezTo>
                    <a:pt x="3792827" y="1556092"/>
                    <a:pt x="3783439" y="1558439"/>
                    <a:pt x="3774051" y="1560786"/>
                  </a:cubicBezTo>
                  <a:cubicBezTo>
                    <a:pt x="3767010" y="1563133"/>
                    <a:pt x="3757622" y="1563133"/>
                    <a:pt x="3750580" y="1563133"/>
                  </a:cubicBezTo>
                  <a:cubicBezTo>
                    <a:pt x="3741192" y="1565480"/>
                    <a:pt x="3729457" y="1567827"/>
                    <a:pt x="3720069" y="1567827"/>
                  </a:cubicBezTo>
                  <a:cubicBezTo>
                    <a:pt x="3713027" y="1570174"/>
                    <a:pt x="3705986" y="1570174"/>
                    <a:pt x="3698945" y="1572521"/>
                  </a:cubicBezTo>
                  <a:cubicBezTo>
                    <a:pt x="3687210" y="1574868"/>
                    <a:pt x="3677822" y="1577215"/>
                    <a:pt x="3666086" y="1579562"/>
                  </a:cubicBezTo>
                  <a:cubicBezTo>
                    <a:pt x="3659045" y="1581909"/>
                    <a:pt x="3652004" y="1581909"/>
                    <a:pt x="3644963" y="1584256"/>
                  </a:cubicBezTo>
                  <a:cubicBezTo>
                    <a:pt x="3633228" y="1586603"/>
                    <a:pt x="3621493" y="1591297"/>
                    <a:pt x="3609758" y="1593645"/>
                  </a:cubicBezTo>
                  <a:cubicBezTo>
                    <a:pt x="3605064" y="1595992"/>
                    <a:pt x="3598022" y="1595992"/>
                    <a:pt x="3593328" y="1598339"/>
                  </a:cubicBezTo>
                  <a:cubicBezTo>
                    <a:pt x="3581593" y="1600686"/>
                    <a:pt x="3569858" y="1605380"/>
                    <a:pt x="3558123" y="1607727"/>
                  </a:cubicBezTo>
                  <a:cubicBezTo>
                    <a:pt x="3555775" y="1600686"/>
                    <a:pt x="3548734" y="1595992"/>
                    <a:pt x="3541693" y="1593645"/>
                  </a:cubicBezTo>
                  <a:cubicBezTo>
                    <a:pt x="3544040" y="1570174"/>
                    <a:pt x="3544040" y="1546704"/>
                    <a:pt x="3546387" y="1523233"/>
                  </a:cubicBezTo>
                  <a:cubicBezTo>
                    <a:pt x="3546387" y="1513845"/>
                    <a:pt x="3548734" y="1504457"/>
                    <a:pt x="3548734" y="1495069"/>
                  </a:cubicBezTo>
                  <a:cubicBezTo>
                    <a:pt x="3551081" y="1476292"/>
                    <a:pt x="3551081" y="1457516"/>
                    <a:pt x="3553428" y="1438740"/>
                  </a:cubicBezTo>
                  <a:cubicBezTo>
                    <a:pt x="3555775" y="1424657"/>
                    <a:pt x="3555775" y="1410575"/>
                    <a:pt x="3558123" y="1394146"/>
                  </a:cubicBezTo>
                  <a:cubicBezTo>
                    <a:pt x="3560469" y="1382410"/>
                    <a:pt x="3560469" y="1368328"/>
                    <a:pt x="3562817" y="1356593"/>
                  </a:cubicBezTo>
                  <a:cubicBezTo>
                    <a:pt x="3565163" y="1340164"/>
                    <a:pt x="3567511" y="1323734"/>
                    <a:pt x="3567511" y="1307305"/>
                  </a:cubicBezTo>
                  <a:cubicBezTo>
                    <a:pt x="3567511" y="1297917"/>
                    <a:pt x="3569858" y="1288529"/>
                    <a:pt x="3569858" y="1279140"/>
                  </a:cubicBezTo>
                  <a:cubicBezTo>
                    <a:pt x="3572205" y="1262711"/>
                    <a:pt x="3574552" y="1246282"/>
                    <a:pt x="3576899" y="1229852"/>
                  </a:cubicBezTo>
                  <a:cubicBezTo>
                    <a:pt x="3576899" y="1220464"/>
                    <a:pt x="3579246" y="1213423"/>
                    <a:pt x="3579246" y="1204035"/>
                  </a:cubicBezTo>
                  <a:cubicBezTo>
                    <a:pt x="3581593" y="1189953"/>
                    <a:pt x="3583940" y="1175870"/>
                    <a:pt x="3583940" y="1161788"/>
                  </a:cubicBezTo>
                  <a:cubicBezTo>
                    <a:pt x="3586287" y="1152400"/>
                    <a:pt x="3586287" y="1140665"/>
                    <a:pt x="3588634" y="1131276"/>
                  </a:cubicBezTo>
                  <a:cubicBezTo>
                    <a:pt x="3590981" y="1121888"/>
                    <a:pt x="3590981" y="1112500"/>
                    <a:pt x="3593328" y="1100765"/>
                  </a:cubicBezTo>
                  <a:cubicBezTo>
                    <a:pt x="3595675" y="1086683"/>
                    <a:pt x="3598022" y="1072600"/>
                    <a:pt x="3600369" y="1058518"/>
                  </a:cubicBezTo>
                  <a:cubicBezTo>
                    <a:pt x="3602716" y="1042089"/>
                    <a:pt x="3605064" y="1025659"/>
                    <a:pt x="3607410" y="1009230"/>
                  </a:cubicBezTo>
                  <a:cubicBezTo>
                    <a:pt x="3607410" y="1009230"/>
                    <a:pt x="3609758" y="1009230"/>
                    <a:pt x="3609758" y="1009230"/>
                  </a:cubicBezTo>
                  <a:cubicBezTo>
                    <a:pt x="3621493" y="1009230"/>
                    <a:pt x="3630881" y="999842"/>
                    <a:pt x="3630881" y="988107"/>
                  </a:cubicBezTo>
                  <a:cubicBezTo>
                    <a:pt x="3630881" y="978718"/>
                    <a:pt x="3623840" y="971677"/>
                    <a:pt x="3614452" y="969330"/>
                  </a:cubicBezTo>
                  <a:cubicBezTo>
                    <a:pt x="3614452" y="964636"/>
                    <a:pt x="3616799" y="959942"/>
                    <a:pt x="3616799" y="955248"/>
                  </a:cubicBezTo>
                  <a:cubicBezTo>
                    <a:pt x="3616799" y="952901"/>
                    <a:pt x="3619146" y="948207"/>
                    <a:pt x="3619146" y="945860"/>
                  </a:cubicBezTo>
                  <a:cubicBezTo>
                    <a:pt x="3806909" y="985760"/>
                    <a:pt x="3980591" y="1046783"/>
                    <a:pt x="4133149" y="1124235"/>
                  </a:cubicBezTo>
                  <a:cubicBezTo>
                    <a:pt x="4137843" y="1131276"/>
                    <a:pt x="4142537" y="1138318"/>
                    <a:pt x="4147231" y="1147706"/>
                  </a:cubicBezTo>
                  <a:cubicBezTo>
                    <a:pt x="4147231" y="1157094"/>
                    <a:pt x="4151925" y="1164135"/>
                    <a:pt x="4156619" y="1173523"/>
                  </a:cubicBezTo>
                  <a:close/>
                  <a:moveTo>
                    <a:pt x="3612104" y="1649974"/>
                  </a:moveTo>
                  <a:cubicBezTo>
                    <a:pt x="3621493" y="1654668"/>
                    <a:pt x="3630881" y="1657015"/>
                    <a:pt x="3642616" y="1661709"/>
                  </a:cubicBezTo>
                  <a:cubicBezTo>
                    <a:pt x="3659045" y="1668750"/>
                    <a:pt x="3675475" y="1675791"/>
                    <a:pt x="3689557" y="1680485"/>
                  </a:cubicBezTo>
                  <a:cubicBezTo>
                    <a:pt x="3710681" y="1689873"/>
                    <a:pt x="3731804" y="1699262"/>
                    <a:pt x="3752927" y="1708650"/>
                  </a:cubicBezTo>
                  <a:cubicBezTo>
                    <a:pt x="3757622" y="1710997"/>
                    <a:pt x="3762316" y="1713344"/>
                    <a:pt x="3767010" y="1713344"/>
                  </a:cubicBezTo>
                  <a:cubicBezTo>
                    <a:pt x="3792827" y="1725079"/>
                    <a:pt x="3816298" y="1734467"/>
                    <a:pt x="3842115" y="1746203"/>
                  </a:cubicBezTo>
                  <a:cubicBezTo>
                    <a:pt x="3849156" y="1748550"/>
                    <a:pt x="3856197" y="1753244"/>
                    <a:pt x="3863239" y="1755591"/>
                  </a:cubicBezTo>
                  <a:cubicBezTo>
                    <a:pt x="3882015" y="1762632"/>
                    <a:pt x="3898444" y="1772020"/>
                    <a:pt x="3917220" y="1781408"/>
                  </a:cubicBezTo>
                  <a:cubicBezTo>
                    <a:pt x="3926609" y="1786102"/>
                    <a:pt x="3935997" y="1790796"/>
                    <a:pt x="3945385" y="1795491"/>
                  </a:cubicBezTo>
                  <a:cubicBezTo>
                    <a:pt x="3959467" y="1802532"/>
                    <a:pt x="3975897" y="1809573"/>
                    <a:pt x="3989979" y="1816614"/>
                  </a:cubicBezTo>
                  <a:cubicBezTo>
                    <a:pt x="4001714" y="1821308"/>
                    <a:pt x="4011102" y="1828349"/>
                    <a:pt x="4022837" y="1833043"/>
                  </a:cubicBezTo>
                  <a:cubicBezTo>
                    <a:pt x="4034573" y="1840084"/>
                    <a:pt x="4048655" y="1844779"/>
                    <a:pt x="4060390" y="1851820"/>
                  </a:cubicBezTo>
                  <a:cubicBezTo>
                    <a:pt x="4072126" y="1858861"/>
                    <a:pt x="4083861" y="1863555"/>
                    <a:pt x="4095596" y="1870596"/>
                  </a:cubicBezTo>
                  <a:cubicBezTo>
                    <a:pt x="4100290" y="1872943"/>
                    <a:pt x="4107331" y="1875290"/>
                    <a:pt x="4112025" y="1879984"/>
                  </a:cubicBezTo>
                  <a:cubicBezTo>
                    <a:pt x="4109678" y="1882331"/>
                    <a:pt x="4109678" y="1884678"/>
                    <a:pt x="4109678" y="1889372"/>
                  </a:cubicBezTo>
                  <a:cubicBezTo>
                    <a:pt x="4109678" y="1894066"/>
                    <a:pt x="4112025" y="1896413"/>
                    <a:pt x="4114372" y="1901108"/>
                  </a:cubicBezTo>
                  <a:cubicBezTo>
                    <a:pt x="4112025" y="1903455"/>
                    <a:pt x="4107331" y="1905802"/>
                    <a:pt x="4104984" y="1908149"/>
                  </a:cubicBezTo>
                  <a:cubicBezTo>
                    <a:pt x="4100290" y="1910496"/>
                    <a:pt x="4095596" y="1915190"/>
                    <a:pt x="4093249" y="1917537"/>
                  </a:cubicBezTo>
                  <a:cubicBezTo>
                    <a:pt x="4086208" y="1922231"/>
                    <a:pt x="4079167" y="1929272"/>
                    <a:pt x="4072126" y="1933966"/>
                  </a:cubicBezTo>
                  <a:cubicBezTo>
                    <a:pt x="4067432" y="1938660"/>
                    <a:pt x="4060390" y="1943354"/>
                    <a:pt x="4055696" y="1945702"/>
                  </a:cubicBezTo>
                  <a:cubicBezTo>
                    <a:pt x="4051002" y="1950396"/>
                    <a:pt x="4043961" y="1955090"/>
                    <a:pt x="4039267" y="1959784"/>
                  </a:cubicBezTo>
                  <a:cubicBezTo>
                    <a:pt x="4032226" y="1964478"/>
                    <a:pt x="4025185" y="1971519"/>
                    <a:pt x="4020491" y="1976213"/>
                  </a:cubicBezTo>
                  <a:cubicBezTo>
                    <a:pt x="4015797" y="1980907"/>
                    <a:pt x="4011102" y="1985601"/>
                    <a:pt x="4006408" y="1990295"/>
                  </a:cubicBezTo>
                  <a:cubicBezTo>
                    <a:pt x="3999367" y="1997337"/>
                    <a:pt x="3989979" y="2004378"/>
                    <a:pt x="3982938" y="2011419"/>
                  </a:cubicBezTo>
                  <a:cubicBezTo>
                    <a:pt x="3978244" y="2016113"/>
                    <a:pt x="3975897" y="2018460"/>
                    <a:pt x="3971203" y="2023154"/>
                  </a:cubicBezTo>
                  <a:cubicBezTo>
                    <a:pt x="3961814" y="2032542"/>
                    <a:pt x="3952426" y="2039583"/>
                    <a:pt x="3945385" y="2048971"/>
                  </a:cubicBezTo>
                  <a:cubicBezTo>
                    <a:pt x="3943038" y="2051319"/>
                    <a:pt x="3940691" y="2053666"/>
                    <a:pt x="3938344" y="2056013"/>
                  </a:cubicBezTo>
                  <a:cubicBezTo>
                    <a:pt x="3928956" y="2065401"/>
                    <a:pt x="3917220" y="2077136"/>
                    <a:pt x="3907832" y="2086524"/>
                  </a:cubicBezTo>
                  <a:cubicBezTo>
                    <a:pt x="3907832" y="2086524"/>
                    <a:pt x="3907832" y="2086524"/>
                    <a:pt x="3907832" y="2086524"/>
                  </a:cubicBezTo>
                  <a:cubicBezTo>
                    <a:pt x="3882015" y="2112342"/>
                    <a:pt x="3856197" y="2142853"/>
                    <a:pt x="3830380" y="2173365"/>
                  </a:cubicBezTo>
                  <a:cubicBezTo>
                    <a:pt x="3818645" y="2187447"/>
                    <a:pt x="3806909" y="2199183"/>
                    <a:pt x="3795174" y="2213265"/>
                  </a:cubicBezTo>
                  <a:cubicBezTo>
                    <a:pt x="3795174" y="2215612"/>
                    <a:pt x="3792827" y="2215612"/>
                    <a:pt x="3792827" y="2217959"/>
                  </a:cubicBezTo>
                  <a:cubicBezTo>
                    <a:pt x="3783439" y="2229694"/>
                    <a:pt x="3771704" y="2243776"/>
                    <a:pt x="3762316" y="2257859"/>
                  </a:cubicBezTo>
                  <a:cubicBezTo>
                    <a:pt x="3759968" y="2260206"/>
                    <a:pt x="3757622" y="2262553"/>
                    <a:pt x="3755274" y="2267247"/>
                  </a:cubicBezTo>
                  <a:cubicBezTo>
                    <a:pt x="3745886" y="2278982"/>
                    <a:pt x="3736498" y="2290717"/>
                    <a:pt x="3727110" y="2304800"/>
                  </a:cubicBezTo>
                  <a:cubicBezTo>
                    <a:pt x="3724763" y="2309494"/>
                    <a:pt x="3720069" y="2314188"/>
                    <a:pt x="3717721" y="2316535"/>
                  </a:cubicBezTo>
                  <a:cubicBezTo>
                    <a:pt x="3708333" y="2328270"/>
                    <a:pt x="3701292" y="2340005"/>
                    <a:pt x="3691904" y="2351741"/>
                  </a:cubicBezTo>
                  <a:cubicBezTo>
                    <a:pt x="3687210" y="2358782"/>
                    <a:pt x="3680169" y="2368170"/>
                    <a:pt x="3675475" y="2375211"/>
                  </a:cubicBezTo>
                  <a:cubicBezTo>
                    <a:pt x="3668434" y="2384599"/>
                    <a:pt x="3661392" y="2391640"/>
                    <a:pt x="3656698" y="2401028"/>
                  </a:cubicBezTo>
                  <a:cubicBezTo>
                    <a:pt x="3647310" y="2412764"/>
                    <a:pt x="3637922" y="2424499"/>
                    <a:pt x="3630881" y="2438581"/>
                  </a:cubicBezTo>
                  <a:cubicBezTo>
                    <a:pt x="3626187" y="2443275"/>
                    <a:pt x="3623840" y="2447969"/>
                    <a:pt x="3619146" y="2455011"/>
                  </a:cubicBezTo>
                  <a:cubicBezTo>
                    <a:pt x="3607410" y="2473787"/>
                    <a:pt x="3593328" y="2490216"/>
                    <a:pt x="3581593" y="2508993"/>
                  </a:cubicBezTo>
                  <a:cubicBezTo>
                    <a:pt x="3581593" y="2508993"/>
                    <a:pt x="3581593" y="2508993"/>
                    <a:pt x="3581593" y="2508993"/>
                  </a:cubicBezTo>
                  <a:cubicBezTo>
                    <a:pt x="3572205" y="2523075"/>
                    <a:pt x="3560469" y="2539504"/>
                    <a:pt x="3551081" y="2553587"/>
                  </a:cubicBezTo>
                  <a:cubicBezTo>
                    <a:pt x="3548734" y="2551240"/>
                    <a:pt x="3544040" y="2551240"/>
                    <a:pt x="3541693" y="2551240"/>
                  </a:cubicBezTo>
                  <a:cubicBezTo>
                    <a:pt x="3541693" y="2551240"/>
                    <a:pt x="3541693" y="2551240"/>
                    <a:pt x="3541693" y="2548892"/>
                  </a:cubicBezTo>
                  <a:cubicBezTo>
                    <a:pt x="3541693" y="2516034"/>
                    <a:pt x="3539346" y="2480828"/>
                    <a:pt x="3539346" y="2447969"/>
                  </a:cubicBezTo>
                  <a:cubicBezTo>
                    <a:pt x="3539346" y="2436234"/>
                    <a:pt x="3539346" y="2422152"/>
                    <a:pt x="3539346" y="2410417"/>
                  </a:cubicBezTo>
                  <a:cubicBezTo>
                    <a:pt x="3539346" y="2382252"/>
                    <a:pt x="3536999" y="2356435"/>
                    <a:pt x="3536999" y="2328270"/>
                  </a:cubicBezTo>
                  <a:cubicBezTo>
                    <a:pt x="3536999" y="2309494"/>
                    <a:pt x="3536999" y="2293064"/>
                    <a:pt x="3536999" y="2274288"/>
                  </a:cubicBezTo>
                  <a:cubicBezTo>
                    <a:pt x="3536999" y="2253165"/>
                    <a:pt x="3536999" y="2229694"/>
                    <a:pt x="3536999" y="2208571"/>
                  </a:cubicBezTo>
                  <a:cubicBezTo>
                    <a:pt x="3536999" y="2187447"/>
                    <a:pt x="3536999" y="2163977"/>
                    <a:pt x="3536999" y="2142853"/>
                  </a:cubicBezTo>
                  <a:cubicBezTo>
                    <a:pt x="3536999" y="2124077"/>
                    <a:pt x="3536999" y="2107648"/>
                    <a:pt x="3536999" y="2088871"/>
                  </a:cubicBezTo>
                  <a:cubicBezTo>
                    <a:pt x="3536999" y="2060707"/>
                    <a:pt x="3536999" y="2034889"/>
                    <a:pt x="3536999" y="2006725"/>
                  </a:cubicBezTo>
                  <a:cubicBezTo>
                    <a:pt x="3536999" y="1994990"/>
                    <a:pt x="3536999" y="1983254"/>
                    <a:pt x="3536999" y="1971519"/>
                  </a:cubicBezTo>
                  <a:cubicBezTo>
                    <a:pt x="3536999" y="1931619"/>
                    <a:pt x="3539346" y="1894066"/>
                    <a:pt x="3539346" y="1854167"/>
                  </a:cubicBezTo>
                  <a:cubicBezTo>
                    <a:pt x="3539346" y="1835390"/>
                    <a:pt x="3539346" y="1818961"/>
                    <a:pt x="3541693" y="1800185"/>
                  </a:cubicBezTo>
                  <a:cubicBezTo>
                    <a:pt x="3541693" y="1779061"/>
                    <a:pt x="3544040" y="1757938"/>
                    <a:pt x="3544040" y="1736814"/>
                  </a:cubicBezTo>
                  <a:cubicBezTo>
                    <a:pt x="3544040" y="1715691"/>
                    <a:pt x="3546387" y="1694568"/>
                    <a:pt x="3546387" y="1673444"/>
                  </a:cubicBezTo>
                  <a:cubicBezTo>
                    <a:pt x="3546387" y="1664056"/>
                    <a:pt x="3546387" y="1652321"/>
                    <a:pt x="3548734" y="1642933"/>
                  </a:cubicBezTo>
                  <a:lnTo>
                    <a:pt x="3548734" y="1642933"/>
                  </a:lnTo>
                  <a:cubicBezTo>
                    <a:pt x="3558123" y="1642933"/>
                    <a:pt x="3565163" y="1638238"/>
                    <a:pt x="3567511" y="1631197"/>
                  </a:cubicBezTo>
                  <a:cubicBezTo>
                    <a:pt x="3569858" y="1631197"/>
                    <a:pt x="3569858" y="1631197"/>
                    <a:pt x="3572205" y="1633544"/>
                  </a:cubicBezTo>
                  <a:cubicBezTo>
                    <a:pt x="3574552" y="1633544"/>
                    <a:pt x="3593328" y="1640586"/>
                    <a:pt x="3612104" y="1649974"/>
                  </a:cubicBezTo>
                  <a:close/>
                  <a:moveTo>
                    <a:pt x="4156619" y="1936313"/>
                  </a:moveTo>
                  <a:cubicBezTo>
                    <a:pt x="4163660" y="1950396"/>
                    <a:pt x="4173049" y="1962131"/>
                    <a:pt x="4180090" y="1976213"/>
                  </a:cubicBezTo>
                  <a:cubicBezTo>
                    <a:pt x="4182437" y="1978560"/>
                    <a:pt x="4182437" y="1980907"/>
                    <a:pt x="4184784" y="1985601"/>
                  </a:cubicBezTo>
                  <a:cubicBezTo>
                    <a:pt x="4194172" y="1999684"/>
                    <a:pt x="4203560" y="2016113"/>
                    <a:pt x="4210601" y="2030195"/>
                  </a:cubicBezTo>
                  <a:cubicBezTo>
                    <a:pt x="4210601" y="2030195"/>
                    <a:pt x="4212948" y="2032542"/>
                    <a:pt x="4212948" y="2032542"/>
                  </a:cubicBezTo>
                  <a:cubicBezTo>
                    <a:pt x="4290401" y="2159283"/>
                    <a:pt x="4365507" y="2274288"/>
                    <a:pt x="4445306" y="2365823"/>
                  </a:cubicBezTo>
                  <a:cubicBezTo>
                    <a:pt x="4445306" y="2368170"/>
                    <a:pt x="4447653" y="2368170"/>
                    <a:pt x="4447653" y="2370517"/>
                  </a:cubicBezTo>
                  <a:cubicBezTo>
                    <a:pt x="4457041" y="2379905"/>
                    <a:pt x="4464082" y="2389293"/>
                    <a:pt x="4473471" y="2398681"/>
                  </a:cubicBezTo>
                  <a:cubicBezTo>
                    <a:pt x="4475818" y="2401028"/>
                    <a:pt x="4478165" y="2403376"/>
                    <a:pt x="4480512" y="2405723"/>
                  </a:cubicBezTo>
                  <a:cubicBezTo>
                    <a:pt x="4487553" y="2412764"/>
                    <a:pt x="4494594" y="2419805"/>
                    <a:pt x="4501635" y="2429193"/>
                  </a:cubicBezTo>
                  <a:cubicBezTo>
                    <a:pt x="4506329" y="2431540"/>
                    <a:pt x="4508676" y="2436234"/>
                    <a:pt x="4513371" y="2438581"/>
                  </a:cubicBezTo>
                  <a:cubicBezTo>
                    <a:pt x="4520412" y="2445622"/>
                    <a:pt x="4525106" y="2450317"/>
                    <a:pt x="4532147" y="2457358"/>
                  </a:cubicBezTo>
                  <a:cubicBezTo>
                    <a:pt x="4536841" y="2462052"/>
                    <a:pt x="4541535" y="2464399"/>
                    <a:pt x="4543882" y="2466746"/>
                  </a:cubicBezTo>
                  <a:cubicBezTo>
                    <a:pt x="4548576" y="2471440"/>
                    <a:pt x="4555617" y="2476134"/>
                    <a:pt x="4560311" y="2480828"/>
                  </a:cubicBezTo>
                  <a:cubicBezTo>
                    <a:pt x="4565005" y="2483175"/>
                    <a:pt x="4569699" y="2487869"/>
                    <a:pt x="4574393" y="2490216"/>
                  </a:cubicBezTo>
                  <a:cubicBezTo>
                    <a:pt x="4574393" y="2490216"/>
                    <a:pt x="4574393" y="2490216"/>
                    <a:pt x="4576741" y="2490216"/>
                  </a:cubicBezTo>
                  <a:cubicBezTo>
                    <a:pt x="4574393" y="2492563"/>
                    <a:pt x="4572047" y="2497258"/>
                    <a:pt x="4572047" y="2501952"/>
                  </a:cubicBezTo>
                  <a:cubicBezTo>
                    <a:pt x="4572047" y="2504299"/>
                    <a:pt x="4572047" y="2508993"/>
                    <a:pt x="4574393" y="2511340"/>
                  </a:cubicBezTo>
                  <a:cubicBezTo>
                    <a:pt x="4560311" y="2518381"/>
                    <a:pt x="4548576" y="2525422"/>
                    <a:pt x="4534494" y="2532463"/>
                  </a:cubicBezTo>
                  <a:cubicBezTo>
                    <a:pt x="4534494" y="2532463"/>
                    <a:pt x="4534494" y="2532463"/>
                    <a:pt x="4534494" y="2532463"/>
                  </a:cubicBezTo>
                  <a:cubicBezTo>
                    <a:pt x="4471124" y="2567669"/>
                    <a:pt x="4405406" y="2605222"/>
                    <a:pt x="4337342" y="2647468"/>
                  </a:cubicBezTo>
                  <a:cubicBezTo>
                    <a:pt x="4323260" y="2656857"/>
                    <a:pt x="4306830" y="2666245"/>
                    <a:pt x="4292748" y="2675633"/>
                  </a:cubicBezTo>
                  <a:cubicBezTo>
                    <a:pt x="4290401" y="2677980"/>
                    <a:pt x="4288054" y="2677980"/>
                    <a:pt x="4285707" y="2680327"/>
                  </a:cubicBezTo>
                  <a:cubicBezTo>
                    <a:pt x="4266931" y="2692062"/>
                    <a:pt x="4248154" y="2703798"/>
                    <a:pt x="4227031" y="2717880"/>
                  </a:cubicBezTo>
                  <a:cubicBezTo>
                    <a:pt x="4219990" y="2722574"/>
                    <a:pt x="4215296" y="2724921"/>
                    <a:pt x="4208254" y="2729615"/>
                  </a:cubicBezTo>
                  <a:cubicBezTo>
                    <a:pt x="4191825" y="2739003"/>
                    <a:pt x="4175395" y="2750738"/>
                    <a:pt x="4158966" y="2760127"/>
                  </a:cubicBezTo>
                  <a:cubicBezTo>
                    <a:pt x="4142537" y="2769515"/>
                    <a:pt x="4128455" y="2781250"/>
                    <a:pt x="4112025" y="2790638"/>
                  </a:cubicBezTo>
                  <a:cubicBezTo>
                    <a:pt x="4109678" y="2792985"/>
                    <a:pt x="4107331" y="2792985"/>
                    <a:pt x="4104984" y="2795332"/>
                  </a:cubicBezTo>
                  <a:cubicBezTo>
                    <a:pt x="4102637" y="2790638"/>
                    <a:pt x="4095596" y="2785944"/>
                    <a:pt x="4088555" y="2785944"/>
                  </a:cubicBezTo>
                  <a:cubicBezTo>
                    <a:pt x="4088555" y="2774209"/>
                    <a:pt x="4088555" y="2762474"/>
                    <a:pt x="4088555" y="2750738"/>
                  </a:cubicBezTo>
                  <a:cubicBezTo>
                    <a:pt x="4088555" y="2729615"/>
                    <a:pt x="4088555" y="2706145"/>
                    <a:pt x="4088555" y="2685021"/>
                  </a:cubicBezTo>
                  <a:cubicBezTo>
                    <a:pt x="4088555" y="2663898"/>
                    <a:pt x="4088555" y="2645121"/>
                    <a:pt x="4088555" y="2623998"/>
                  </a:cubicBezTo>
                  <a:cubicBezTo>
                    <a:pt x="4088555" y="2605222"/>
                    <a:pt x="4088555" y="2584098"/>
                    <a:pt x="4088555" y="2565322"/>
                  </a:cubicBezTo>
                  <a:cubicBezTo>
                    <a:pt x="4088555" y="2539504"/>
                    <a:pt x="4088555" y="2516034"/>
                    <a:pt x="4090902" y="2490216"/>
                  </a:cubicBezTo>
                  <a:cubicBezTo>
                    <a:pt x="4090902" y="2459705"/>
                    <a:pt x="4090902" y="2429193"/>
                    <a:pt x="4093249" y="2401028"/>
                  </a:cubicBezTo>
                  <a:cubicBezTo>
                    <a:pt x="4093249" y="2377558"/>
                    <a:pt x="4095596" y="2356435"/>
                    <a:pt x="4095596" y="2332964"/>
                  </a:cubicBezTo>
                  <a:cubicBezTo>
                    <a:pt x="4095596" y="2316535"/>
                    <a:pt x="4097943" y="2302453"/>
                    <a:pt x="4097943" y="2286023"/>
                  </a:cubicBezTo>
                  <a:cubicBezTo>
                    <a:pt x="4097943" y="2262553"/>
                    <a:pt x="4100290" y="2241429"/>
                    <a:pt x="4100290" y="2217959"/>
                  </a:cubicBezTo>
                  <a:cubicBezTo>
                    <a:pt x="4100290" y="2203877"/>
                    <a:pt x="4102637" y="2187447"/>
                    <a:pt x="4102637" y="2173365"/>
                  </a:cubicBezTo>
                  <a:cubicBezTo>
                    <a:pt x="4104984" y="2149895"/>
                    <a:pt x="4104984" y="2128771"/>
                    <a:pt x="4107331" y="2105301"/>
                  </a:cubicBezTo>
                  <a:cubicBezTo>
                    <a:pt x="4107331" y="2091218"/>
                    <a:pt x="4109678" y="2079483"/>
                    <a:pt x="4109678" y="2065401"/>
                  </a:cubicBezTo>
                  <a:cubicBezTo>
                    <a:pt x="4112025" y="2041930"/>
                    <a:pt x="4112025" y="2018460"/>
                    <a:pt x="4114372" y="1994990"/>
                  </a:cubicBezTo>
                  <a:cubicBezTo>
                    <a:pt x="4114372" y="1983254"/>
                    <a:pt x="4116719" y="1973866"/>
                    <a:pt x="4116719" y="1962131"/>
                  </a:cubicBezTo>
                  <a:cubicBezTo>
                    <a:pt x="4119067" y="1943354"/>
                    <a:pt x="4121414" y="1924578"/>
                    <a:pt x="4121414" y="1905802"/>
                  </a:cubicBezTo>
                  <a:cubicBezTo>
                    <a:pt x="4121414" y="1905802"/>
                    <a:pt x="4121414" y="1905802"/>
                    <a:pt x="4121414" y="1905802"/>
                  </a:cubicBezTo>
                  <a:cubicBezTo>
                    <a:pt x="4123761" y="1905802"/>
                    <a:pt x="4128455" y="1905802"/>
                    <a:pt x="4130802" y="1903455"/>
                  </a:cubicBezTo>
                  <a:cubicBezTo>
                    <a:pt x="4135496" y="1910496"/>
                    <a:pt x="4137843" y="1917537"/>
                    <a:pt x="4142537" y="1924578"/>
                  </a:cubicBezTo>
                  <a:cubicBezTo>
                    <a:pt x="4151925" y="1929272"/>
                    <a:pt x="4154272" y="1933966"/>
                    <a:pt x="4156619" y="1936313"/>
                  </a:cubicBezTo>
                  <a:close/>
                  <a:moveTo>
                    <a:pt x="4642458" y="2487869"/>
                  </a:moveTo>
                  <a:cubicBezTo>
                    <a:pt x="4656540" y="2483175"/>
                    <a:pt x="4668275" y="2478481"/>
                    <a:pt x="4682358" y="2473787"/>
                  </a:cubicBezTo>
                  <a:lnTo>
                    <a:pt x="4689399" y="2471440"/>
                  </a:lnTo>
                  <a:cubicBezTo>
                    <a:pt x="4689399" y="2473787"/>
                    <a:pt x="4689399" y="2473787"/>
                    <a:pt x="4689399" y="2476134"/>
                  </a:cubicBezTo>
                  <a:cubicBezTo>
                    <a:pt x="4689399" y="2478481"/>
                    <a:pt x="4689399" y="2478481"/>
                    <a:pt x="4689399" y="2480828"/>
                  </a:cubicBezTo>
                  <a:cubicBezTo>
                    <a:pt x="4687052" y="2480828"/>
                    <a:pt x="4687052" y="2480828"/>
                    <a:pt x="4684705" y="2483175"/>
                  </a:cubicBezTo>
                  <a:cubicBezTo>
                    <a:pt x="4682358" y="2483175"/>
                    <a:pt x="4680011" y="2485522"/>
                    <a:pt x="4677664" y="2485522"/>
                  </a:cubicBezTo>
                  <a:cubicBezTo>
                    <a:pt x="4672970" y="2487869"/>
                    <a:pt x="4665929" y="2487869"/>
                    <a:pt x="4661234" y="2490216"/>
                  </a:cubicBezTo>
                  <a:cubicBezTo>
                    <a:pt x="4656540" y="2490216"/>
                    <a:pt x="4654193" y="2492563"/>
                    <a:pt x="4649499" y="2492563"/>
                  </a:cubicBezTo>
                  <a:cubicBezTo>
                    <a:pt x="4644805" y="2494910"/>
                    <a:pt x="4637764" y="2494910"/>
                    <a:pt x="4633070" y="2497258"/>
                  </a:cubicBezTo>
                  <a:cubicBezTo>
                    <a:pt x="4628376" y="2497258"/>
                    <a:pt x="4623682" y="2499605"/>
                    <a:pt x="4621334" y="2499605"/>
                  </a:cubicBezTo>
                  <a:cubicBezTo>
                    <a:pt x="4621334" y="2499605"/>
                    <a:pt x="4618988" y="2499605"/>
                    <a:pt x="4618988" y="2499605"/>
                  </a:cubicBezTo>
                  <a:cubicBezTo>
                    <a:pt x="4618988" y="2499605"/>
                    <a:pt x="4618988" y="2499605"/>
                    <a:pt x="4618988" y="2499605"/>
                  </a:cubicBezTo>
                  <a:cubicBezTo>
                    <a:pt x="4626029" y="2497258"/>
                    <a:pt x="4633070" y="2494910"/>
                    <a:pt x="4640111" y="2492563"/>
                  </a:cubicBezTo>
                  <a:cubicBezTo>
                    <a:pt x="4637764" y="2490216"/>
                    <a:pt x="4640111" y="2487869"/>
                    <a:pt x="4642458" y="2487869"/>
                  </a:cubicBezTo>
                  <a:close/>
                  <a:moveTo>
                    <a:pt x="4623682" y="2523075"/>
                  </a:moveTo>
                  <a:cubicBezTo>
                    <a:pt x="4626029" y="2525422"/>
                    <a:pt x="4628376" y="2525422"/>
                    <a:pt x="4630723" y="2527769"/>
                  </a:cubicBezTo>
                  <a:cubicBezTo>
                    <a:pt x="4633070" y="2527769"/>
                    <a:pt x="4635417" y="2530116"/>
                    <a:pt x="4637764" y="2530116"/>
                  </a:cubicBezTo>
                  <a:cubicBezTo>
                    <a:pt x="4640111" y="2532463"/>
                    <a:pt x="4642458" y="2532463"/>
                    <a:pt x="4644805" y="2532463"/>
                  </a:cubicBezTo>
                  <a:cubicBezTo>
                    <a:pt x="4647152" y="2532463"/>
                    <a:pt x="4649499" y="2534810"/>
                    <a:pt x="4651846" y="2534810"/>
                  </a:cubicBezTo>
                  <a:cubicBezTo>
                    <a:pt x="4654193" y="2534810"/>
                    <a:pt x="4656540" y="2537157"/>
                    <a:pt x="4658887" y="2537157"/>
                  </a:cubicBezTo>
                  <a:cubicBezTo>
                    <a:pt x="4661234" y="2537157"/>
                    <a:pt x="4663581" y="2539504"/>
                    <a:pt x="4665929" y="2539504"/>
                  </a:cubicBezTo>
                  <a:cubicBezTo>
                    <a:pt x="4668275" y="2539504"/>
                    <a:pt x="4670623" y="2541851"/>
                    <a:pt x="4672970" y="2541851"/>
                  </a:cubicBezTo>
                  <a:cubicBezTo>
                    <a:pt x="4675317" y="2541851"/>
                    <a:pt x="4677664" y="2541851"/>
                    <a:pt x="4677664" y="2544198"/>
                  </a:cubicBezTo>
                  <a:cubicBezTo>
                    <a:pt x="4680011" y="2544198"/>
                    <a:pt x="4684705" y="2544198"/>
                    <a:pt x="4687052" y="2546545"/>
                  </a:cubicBezTo>
                  <a:cubicBezTo>
                    <a:pt x="4689399" y="2546545"/>
                    <a:pt x="4689399" y="2546545"/>
                    <a:pt x="4691746" y="2546545"/>
                  </a:cubicBezTo>
                  <a:cubicBezTo>
                    <a:pt x="4696440" y="2546545"/>
                    <a:pt x="4701134" y="2546545"/>
                    <a:pt x="4703481" y="2546545"/>
                  </a:cubicBezTo>
                  <a:cubicBezTo>
                    <a:pt x="4703481" y="2546545"/>
                    <a:pt x="4703481" y="2546545"/>
                    <a:pt x="4703481" y="2546545"/>
                  </a:cubicBezTo>
                  <a:lnTo>
                    <a:pt x="4703481" y="2546545"/>
                  </a:lnTo>
                  <a:lnTo>
                    <a:pt x="4703481" y="2546545"/>
                  </a:lnTo>
                  <a:cubicBezTo>
                    <a:pt x="4710522" y="2546545"/>
                    <a:pt x="4717563" y="2546545"/>
                    <a:pt x="4722257" y="2544198"/>
                  </a:cubicBezTo>
                  <a:cubicBezTo>
                    <a:pt x="4724605" y="2544198"/>
                    <a:pt x="4726952" y="2544198"/>
                    <a:pt x="4726952" y="2541851"/>
                  </a:cubicBezTo>
                  <a:cubicBezTo>
                    <a:pt x="4731646" y="2541851"/>
                    <a:pt x="4733993" y="2539504"/>
                    <a:pt x="4738687" y="2539504"/>
                  </a:cubicBezTo>
                  <a:cubicBezTo>
                    <a:pt x="4741034" y="2539504"/>
                    <a:pt x="4743381" y="2537157"/>
                    <a:pt x="4745728" y="2537157"/>
                  </a:cubicBezTo>
                  <a:cubicBezTo>
                    <a:pt x="4748075" y="2534810"/>
                    <a:pt x="4752769" y="2534810"/>
                    <a:pt x="4755116" y="2532463"/>
                  </a:cubicBezTo>
                  <a:cubicBezTo>
                    <a:pt x="4757463" y="2534810"/>
                    <a:pt x="4757463" y="2534810"/>
                    <a:pt x="4759810" y="2534810"/>
                  </a:cubicBezTo>
                  <a:cubicBezTo>
                    <a:pt x="4759810" y="2537157"/>
                    <a:pt x="4757463" y="2539504"/>
                    <a:pt x="4757463" y="2539504"/>
                  </a:cubicBezTo>
                  <a:cubicBezTo>
                    <a:pt x="4755116" y="2544198"/>
                    <a:pt x="4750422" y="2551240"/>
                    <a:pt x="4748075" y="2555934"/>
                  </a:cubicBezTo>
                  <a:cubicBezTo>
                    <a:pt x="4743381" y="2562975"/>
                    <a:pt x="4738687" y="2570016"/>
                    <a:pt x="4736340" y="2577057"/>
                  </a:cubicBezTo>
                  <a:cubicBezTo>
                    <a:pt x="4733993" y="2581751"/>
                    <a:pt x="4729299" y="2588792"/>
                    <a:pt x="4726952" y="2593486"/>
                  </a:cubicBezTo>
                  <a:cubicBezTo>
                    <a:pt x="4722257" y="2600527"/>
                    <a:pt x="4717563" y="2607569"/>
                    <a:pt x="4712869" y="2614610"/>
                  </a:cubicBezTo>
                  <a:cubicBezTo>
                    <a:pt x="4708175" y="2619304"/>
                    <a:pt x="4705828" y="2626345"/>
                    <a:pt x="4701134" y="2631039"/>
                  </a:cubicBezTo>
                  <a:cubicBezTo>
                    <a:pt x="4696440" y="2638080"/>
                    <a:pt x="4689399" y="2647468"/>
                    <a:pt x="4684705" y="2654510"/>
                  </a:cubicBezTo>
                  <a:cubicBezTo>
                    <a:pt x="4680011" y="2659204"/>
                    <a:pt x="4677664" y="2663898"/>
                    <a:pt x="4675317" y="2670939"/>
                  </a:cubicBezTo>
                  <a:cubicBezTo>
                    <a:pt x="4668275" y="2680327"/>
                    <a:pt x="4661234" y="2689715"/>
                    <a:pt x="4656540" y="2699103"/>
                  </a:cubicBezTo>
                  <a:cubicBezTo>
                    <a:pt x="4654193" y="2703798"/>
                    <a:pt x="4651846" y="2706145"/>
                    <a:pt x="4647152" y="2710839"/>
                  </a:cubicBezTo>
                  <a:cubicBezTo>
                    <a:pt x="4628376" y="2736656"/>
                    <a:pt x="4607252" y="2764821"/>
                    <a:pt x="4583782" y="2792985"/>
                  </a:cubicBezTo>
                  <a:cubicBezTo>
                    <a:pt x="4581435" y="2795332"/>
                    <a:pt x="4581435" y="2797679"/>
                    <a:pt x="4579088" y="2800026"/>
                  </a:cubicBezTo>
                  <a:cubicBezTo>
                    <a:pt x="4574393" y="2807068"/>
                    <a:pt x="4567353" y="2814109"/>
                    <a:pt x="4560311" y="2821150"/>
                  </a:cubicBezTo>
                  <a:cubicBezTo>
                    <a:pt x="4557964" y="2818803"/>
                    <a:pt x="4555617" y="2818803"/>
                    <a:pt x="4550923" y="2816456"/>
                  </a:cubicBezTo>
                  <a:cubicBezTo>
                    <a:pt x="4550923" y="2807068"/>
                    <a:pt x="4553270" y="2797679"/>
                    <a:pt x="4553270" y="2785944"/>
                  </a:cubicBezTo>
                  <a:cubicBezTo>
                    <a:pt x="4553270" y="2785944"/>
                    <a:pt x="4553270" y="2783597"/>
                    <a:pt x="4553270" y="2783597"/>
                  </a:cubicBezTo>
                  <a:cubicBezTo>
                    <a:pt x="4555617" y="2769515"/>
                    <a:pt x="4555617" y="2755433"/>
                    <a:pt x="4557964" y="2741350"/>
                  </a:cubicBezTo>
                  <a:cubicBezTo>
                    <a:pt x="4557964" y="2741350"/>
                    <a:pt x="4557964" y="2741350"/>
                    <a:pt x="4557964" y="2739003"/>
                  </a:cubicBezTo>
                  <a:cubicBezTo>
                    <a:pt x="4565005" y="2682674"/>
                    <a:pt x="4572047" y="2631039"/>
                    <a:pt x="4581435" y="2579404"/>
                  </a:cubicBezTo>
                  <a:cubicBezTo>
                    <a:pt x="4581435" y="2577057"/>
                    <a:pt x="4581435" y="2577057"/>
                    <a:pt x="4581435" y="2574710"/>
                  </a:cubicBezTo>
                  <a:cubicBezTo>
                    <a:pt x="4581435" y="2567669"/>
                    <a:pt x="4583782" y="2560628"/>
                    <a:pt x="4586129" y="2555934"/>
                  </a:cubicBezTo>
                  <a:cubicBezTo>
                    <a:pt x="4586129" y="2548892"/>
                    <a:pt x="4588476" y="2544198"/>
                    <a:pt x="4588476" y="2537157"/>
                  </a:cubicBezTo>
                  <a:cubicBezTo>
                    <a:pt x="4588476" y="2532463"/>
                    <a:pt x="4590823" y="2527769"/>
                    <a:pt x="4590823" y="2523075"/>
                  </a:cubicBezTo>
                  <a:cubicBezTo>
                    <a:pt x="4590823" y="2520728"/>
                    <a:pt x="4590823" y="2520728"/>
                    <a:pt x="4590823" y="2518381"/>
                  </a:cubicBezTo>
                  <a:cubicBezTo>
                    <a:pt x="4590823" y="2518381"/>
                    <a:pt x="4593170" y="2518381"/>
                    <a:pt x="4593170" y="2518381"/>
                  </a:cubicBezTo>
                  <a:cubicBezTo>
                    <a:pt x="4600211" y="2518381"/>
                    <a:pt x="4604905" y="2516034"/>
                    <a:pt x="4609599" y="2511340"/>
                  </a:cubicBezTo>
                  <a:cubicBezTo>
                    <a:pt x="4611946" y="2511340"/>
                    <a:pt x="4611946" y="2513687"/>
                    <a:pt x="4614294" y="2513687"/>
                  </a:cubicBezTo>
                  <a:cubicBezTo>
                    <a:pt x="4618988" y="2520728"/>
                    <a:pt x="4621334" y="2520728"/>
                    <a:pt x="4623682" y="2523075"/>
                  </a:cubicBezTo>
                  <a:close/>
                  <a:moveTo>
                    <a:pt x="4785628" y="2497258"/>
                  </a:moveTo>
                  <a:cubicBezTo>
                    <a:pt x="4785628" y="2497258"/>
                    <a:pt x="4785628" y="2494910"/>
                    <a:pt x="4787975" y="2494910"/>
                  </a:cubicBezTo>
                  <a:cubicBezTo>
                    <a:pt x="4787975" y="2494910"/>
                    <a:pt x="4787975" y="2494910"/>
                    <a:pt x="4785628" y="2497258"/>
                  </a:cubicBezTo>
                  <a:cubicBezTo>
                    <a:pt x="4785628" y="2497258"/>
                    <a:pt x="4785628" y="2501952"/>
                    <a:pt x="4783281" y="2504299"/>
                  </a:cubicBezTo>
                  <a:cubicBezTo>
                    <a:pt x="4783281" y="2504299"/>
                    <a:pt x="4783281" y="2504299"/>
                    <a:pt x="4780934" y="2504299"/>
                  </a:cubicBezTo>
                  <a:cubicBezTo>
                    <a:pt x="4780934" y="2504299"/>
                    <a:pt x="4780934" y="2504299"/>
                    <a:pt x="4780934" y="2501952"/>
                  </a:cubicBezTo>
                  <a:cubicBezTo>
                    <a:pt x="4785628" y="2499605"/>
                    <a:pt x="4785628" y="2499605"/>
                    <a:pt x="4785628" y="2497258"/>
                  </a:cubicBezTo>
                  <a:close/>
                  <a:moveTo>
                    <a:pt x="4813793" y="2466746"/>
                  </a:move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lose/>
                  <a:moveTo>
                    <a:pt x="4769198" y="2567669"/>
                  </a:moveTo>
                  <a:cubicBezTo>
                    <a:pt x="4764504" y="2581751"/>
                    <a:pt x="4762157" y="2598180"/>
                    <a:pt x="4757463" y="2614610"/>
                  </a:cubicBezTo>
                  <a:cubicBezTo>
                    <a:pt x="4757463" y="2616957"/>
                    <a:pt x="4757463" y="2616957"/>
                    <a:pt x="4757463" y="2619304"/>
                  </a:cubicBezTo>
                  <a:cubicBezTo>
                    <a:pt x="4752769" y="2635733"/>
                    <a:pt x="4750422" y="2652163"/>
                    <a:pt x="4745728" y="2668592"/>
                  </a:cubicBezTo>
                  <a:cubicBezTo>
                    <a:pt x="4745728" y="2670939"/>
                    <a:pt x="4745728" y="2670939"/>
                    <a:pt x="4745728" y="2673286"/>
                  </a:cubicBezTo>
                  <a:cubicBezTo>
                    <a:pt x="4741034" y="2689715"/>
                    <a:pt x="4738687" y="2708492"/>
                    <a:pt x="4736340" y="2724921"/>
                  </a:cubicBezTo>
                  <a:cubicBezTo>
                    <a:pt x="4736340" y="2727268"/>
                    <a:pt x="4736340" y="2729615"/>
                    <a:pt x="4733993" y="2731962"/>
                  </a:cubicBezTo>
                  <a:cubicBezTo>
                    <a:pt x="4731646" y="2748391"/>
                    <a:pt x="4726952" y="2767168"/>
                    <a:pt x="4724605" y="2783597"/>
                  </a:cubicBezTo>
                  <a:cubicBezTo>
                    <a:pt x="4724605" y="2785944"/>
                    <a:pt x="4724605" y="2790638"/>
                    <a:pt x="4722257" y="2792985"/>
                  </a:cubicBezTo>
                  <a:cubicBezTo>
                    <a:pt x="4719911" y="2811762"/>
                    <a:pt x="4715216" y="2828191"/>
                    <a:pt x="4712869" y="2846967"/>
                  </a:cubicBezTo>
                  <a:cubicBezTo>
                    <a:pt x="4712869" y="2849314"/>
                    <a:pt x="4712869" y="2854009"/>
                    <a:pt x="4710522" y="2856356"/>
                  </a:cubicBezTo>
                  <a:cubicBezTo>
                    <a:pt x="4708175" y="2875132"/>
                    <a:pt x="4703481" y="2893908"/>
                    <a:pt x="4701134" y="2912685"/>
                  </a:cubicBezTo>
                  <a:cubicBezTo>
                    <a:pt x="4701134" y="2915032"/>
                    <a:pt x="4701134" y="2915032"/>
                    <a:pt x="4701134" y="2917379"/>
                  </a:cubicBezTo>
                  <a:cubicBezTo>
                    <a:pt x="4698787" y="2931461"/>
                    <a:pt x="4696440" y="2945543"/>
                    <a:pt x="4694093" y="2959626"/>
                  </a:cubicBezTo>
                  <a:cubicBezTo>
                    <a:pt x="4694093" y="2959626"/>
                    <a:pt x="4691746" y="2959626"/>
                    <a:pt x="4691746" y="2959626"/>
                  </a:cubicBezTo>
                  <a:cubicBezTo>
                    <a:pt x="4680011" y="2959626"/>
                    <a:pt x="4670623" y="2969014"/>
                    <a:pt x="4670623" y="2980749"/>
                  </a:cubicBezTo>
                  <a:cubicBezTo>
                    <a:pt x="4670623" y="2983096"/>
                    <a:pt x="4670623" y="2983096"/>
                    <a:pt x="4670623" y="2985443"/>
                  </a:cubicBezTo>
                  <a:cubicBezTo>
                    <a:pt x="4668275" y="2985443"/>
                    <a:pt x="4663581" y="2985443"/>
                    <a:pt x="4661234" y="2985443"/>
                  </a:cubicBezTo>
                  <a:cubicBezTo>
                    <a:pt x="4661234" y="2985443"/>
                    <a:pt x="4658887" y="2985443"/>
                    <a:pt x="4658887" y="2985443"/>
                  </a:cubicBezTo>
                  <a:cubicBezTo>
                    <a:pt x="4658887" y="2985443"/>
                    <a:pt x="4658887" y="2983096"/>
                    <a:pt x="4658887" y="2983096"/>
                  </a:cubicBezTo>
                  <a:cubicBezTo>
                    <a:pt x="4658887" y="2973708"/>
                    <a:pt x="4654193" y="2966667"/>
                    <a:pt x="4644805" y="2964320"/>
                  </a:cubicBezTo>
                  <a:lnTo>
                    <a:pt x="4649499" y="2947890"/>
                  </a:lnTo>
                  <a:cubicBezTo>
                    <a:pt x="4651846" y="2936155"/>
                    <a:pt x="4656540" y="2926767"/>
                    <a:pt x="4658887" y="2915032"/>
                  </a:cubicBezTo>
                  <a:cubicBezTo>
                    <a:pt x="4661234" y="2905643"/>
                    <a:pt x="4665929" y="2893908"/>
                    <a:pt x="4668275" y="2884520"/>
                  </a:cubicBezTo>
                  <a:cubicBezTo>
                    <a:pt x="4670623" y="2877479"/>
                    <a:pt x="4672970" y="2870438"/>
                    <a:pt x="4672970" y="2865744"/>
                  </a:cubicBezTo>
                  <a:cubicBezTo>
                    <a:pt x="4677664" y="2851662"/>
                    <a:pt x="4682358" y="2837579"/>
                    <a:pt x="4684705" y="2821150"/>
                  </a:cubicBezTo>
                  <a:cubicBezTo>
                    <a:pt x="4687052" y="2814109"/>
                    <a:pt x="4689399" y="2807068"/>
                    <a:pt x="4691746" y="2797679"/>
                  </a:cubicBezTo>
                  <a:cubicBezTo>
                    <a:pt x="4696440" y="2783597"/>
                    <a:pt x="4698787" y="2771862"/>
                    <a:pt x="4703481" y="2757780"/>
                  </a:cubicBezTo>
                  <a:cubicBezTo>
                    <a:pt x="4705828" y="2750738"/>
                    <a:pt x="4708175" y="2743697"/>
                    <a:pt x="4710522" y="2734309"/>
                  </a:cubicBezTo>
                  <a:cubicBezTo>
                    <a:pt x="4715216" y="2722574"/>
                    <a:pt x="4717563" y="2710839"/>
                    <a:pt x="4722257" y="2699103"/>
                  </a:cubicBezTo>
                  <a:cubicBezTo>
                    <a:pt x="4724605" y="2692062"/>
                    <a:pt x="4726952" y="2685021"/>
                    <a:pt x="4729299" y="2675633"/>
                  </a:cubicBezTo>
                  <a:cubicBezTo>
                    <a:pt x="4731646" y="2663898"/>
                    <a:pt x="4736340" y="2654510"/>
                    <a:pt x="4738687" y="2642774"/>
                  </a:cubicBezTo>
                  <a:cubicBezTo>
                    <a:pt x="4741034" y="2635733"/>
                    <a:pt x="4743381" y="2628692"/>
                    <a:pt x="4745728" y="2619304"/>
                  </a:cubicBezTo>
                  <a:cubicBezTo>
                    <a:pt x="4748075" y="2609916"/>
                    <a:pt x="4752769" y="2598180"/>
                    <a:pt x="4755116" y="2588792"/>
                  </a:cubicBezTo>
                  <a:cubicBezTo>
                    <a:pt x="4757463" y="2581751"/>
                    <a:pt x="4759810" y="2574710"/>
                    <a:pt x="4762157" y="2567669"/>
                  </a:cubicBezTo>
                  <a:cubicBezTo>
                    <a:pt x="4764504" y="2558281"/>
                    <a:pt x="4769198" y="2546545"/>
                    <a:pt x="4771546" y="2537157"/>
                  </a:cubicBezTo>
                  <a:cubicBezTo>
                    <a:pt x="4771546" y="2537157"/>
                    <a:pt x="4771546" y="2537157"/>
                    <a:pt x="4771546" y="2537157"/>
                  </a:cubicBezTo>
                  <a:cubicBezTo>
                    <a:pt x="4771546" y="2537157"/>
                    <a:pt x="4771546" y="2537157"/>
                    <a:pt x="4773892" y="2537157"/>
                  </a:cubicBezTo>
                  <a:cubicBezTo>
                    <a:pt x="4771546" y="2544198"/>
                    <a:pt x="4769198" y="2551240"/>
                    <a:pt x="4766852" y="2560628"/>
                  </a:cubicBezTo>
                  <a:cubicBezTo>
                    <a:pt x="4771546" y="2562975"/>
                    <a:pt x="4769198" y="2565322"/>
                    <a:pt x="4769198" y="2567669"/>
                  </a:cubicBezTo>
                  <a:close/>
                  <a:moveTo>
                    <a:pt x="4644805" y="3032384"/>
                  </a:moveTo>
                  <a:cubicBezTo>
                    <a:pt x="4644805" y="3034731"/>
                    <a:pt x="4644805" y="3039425"/>
                    <a:pt x="4644805" y="3041772"/>
                  </a:cubicBezTo>
                  <a:cubicBezTo>
                    <a:pt x="4644805" y="3048813"/>
                    <a:pt x="4644805" y="3053507"/>
                    <a:pt x="4647152" y="3058201"/>
                  </a:cubicBezTo>
                  <a:cubicBezTo>
                    <a:pt x="4647152" y="3060549"/>
                    <a:pt x="4647152" y="3065243"/>
                    <a:pt x="4647152" y="3067590"/>
                  </a:cubicBezTo>
                  <a:cubicBezTo>
                    <a:pt x="4647152" y="3067590"/>
                    <a:pt x="4647152" y="3069937"/>
                    <a:pt x="4647152" y="3069937"/>
                  </a:cubicBezTo>
                  <a:cubicBezTo>
                    <a:pt x="4647152" y="3072284"/>
                    <a:pt x="4647152" y="3072284"/>
                    <a:pt x="4647152" y="3074631"/>
                  </a:cubicBezTo>
                  <a:cubicBezTo>
                    <a:pt x="4637764" y="3076978"/>
                    <a:pt x="4630723" y="3084019"/>
                    <a:pt x="4630723" y="3093407"/>
                  </a:cubicBezTo>
                  <a:cubicBezTo>
                    <a:pt x="4630723" y="3100448"/>
                    <a:pt x="4635417" y="3107490"/>
                    <a:pt x="4640111" y="3109836"/>
                  </a:cubicBezTo>
                  <a:cubicBezTo>
                    <a:pt x="4628376" y="3133307"/>
                    <a:pt x="4614294" y="3156777"/>
                    <a:pt x="4600211" y="3177901"/>
                  </a:cubicBezTo>
                  <a:cubicBezTo>
                    <a:pt x="4597864" y="3180248"/>
                    <a:pt x="4597864" y="3180248"/>
                    <a:pt x="4595517" y="3182595"/>
                  </a:cubicBezTo>
                  <a:cubicBezTo>
                    <a:pt x="4588476" y="3194330"/>
                    <a:pt x="4579088" y="3206065"/>
                    <a:pt x="4572047" y="3217801"/>
                  </a:cubicBezTo>
                  <a:cubicBezTo>
                    <a:pt x="4569699" y="3220148"/>
                    <a:pt x="4567353" y="3224842"/>
                    <a:pt x="4565005" y="3227189"/>
                  </a:cubicBezTo>
                  <a:cubicBezTo>
                    <a:pt x="4557964" y="3236577"/>
                    <a:pt x="4550923" y="3248312"/>
                    <a:pt x="4541535" y="3257700"/>
                  </a:cubicBezTo>
                  <a:cubicBezTo>
                    <a:pt x="4539188" y="3262394"/>
                    <a:pt x="4534494" y="3264742"/>
                    <a:pt x="4532147" y="3269436"/>
                  </a:cubicBezTo>
                  <a:cubicBezTo>
                    <a:pt x="4525106" y="3278824"/>
                    <a:pt x="4518065" y="3288212"/>
                    <a:pt x="4511023" y="3295253"/>
                  </a:cubicBezTo>
                  <a:cubicBezTo>
                    <a:pt x="4508676" y="3299947"/>
                    <a:pt x="4503982" y="3302295"/>
                    <a:pt x="4499288" y="3306989"/>
                  </a:cubicBezTo>
                  <a:cubicBezTo>
                    <a:pt x="4492247" y="3316377"/>
                    <a:pt x="4485206" y="3323418"/>
                    <a:pt x="4478165" y="3330459"/>
                  </a:cubicBezTo>
                  <a:cubicBezTo>
                    <a:pt x="4473471" y="3335153"/>
                    <a:pt x="4471124" y="3339847"/>
                    <a:pt x="4466430" y="3342194"/>
                  </a:cubicBezTo>
                  <a:cubicBezTo>
                    <a:pt x="4459388" y="3349235"/>
                    <a:pt x="4452347" y="3356276"/>
                    <a:pt x="4445306" y="3365665"/>
                  </a:cubicBezTo>
                  <a:cubicBezTo>
                    <a:pt x="4440612" y="3370359"/>
                    <a:pt x="4435918" y="3375053"/>
                    <a:pt x="4431224" y="3377400"/>
                  </a:cubicBezTo>
                  <a:cubicBezTo>
                    <a:pt x="4424183" y="3384441"/>
                    <a:pt x="4417141" y="3391482"/>
                    <a:pt x="4410100" y="3398523"/>
                  </a:cubicBezTo>
                  <a:cubicBezTo>
                    <a:pt x="4405406" y="3403217"/>
                    <a:pt x="4400712" y="3407912"/>
                    <a:pt x="4396018" y="3410258"/>
                  </a:cubicBezTo>
                  <a:cubicBezTo>
                    <a:pt x="4388977" y="3417300"/>
                    <a:pt x="4381936" y="3421994"/>
                    <a:pt x="4374895" y="3429035"/>
                  </a:cubicBezTo>
                  <a:cubicBezTo>
                    <a:pt x="4370201" y="3433729"/>
                    <a:pt x="4365507" y="3436076"/>
                    <a:pt x="4358465" y="3440770"/>
                  </a:cubicBezTo>
                  <a:cubicBezTo>
                    <a:pt x="4351424" y="3445464"/>
                    <a:pt x="4344383" y="3452505"/>
                    <a:pt x="4337342" y="3457199"/>
                  </a:cubicBezTo>
                  <a:cubicBezTo>
                    <a:pt x="4332648" y="3461893"/>
                    <a:pt x="4325607" y="3464241"/>
                    <a:pt x="4320913" y="3468935"/>
                  </a:cubicBezTo>
                  <a:cubicBezTo>
                    <a:pt x="4313872" y="3473629"/>
                    <a:pt x="4306830" y="3480670"/>
                    <a:pt x="4299789" y="3485364"/>
                  </a:cubicBezTo>
                  <a:cubicBezTo>
                    <a:pt x="4295095" y="3490058"/>
                    <a:pt x="4288054" y="3492405"/>
                    <a:pt x="4281013" y="3497099"/>
                  </a:cubicBezTo>
                  <a:cubicBezTo>
                    <a:pt x="4273972" y="3501793"/>
                    <a:pt x="4266931" y="3506487"/>
                    <a:pt x="4259889" y="3511182"/>
                  </a:cubicBezTo>
                  <a:cubicBezTo>
                    <a:pt x="4252848" y="3515876"/>
                    <a:pt x="4248154" y="3518223"/>
                    <a:pt x="4241113" y="3522917"/>
                  </a:cubicBezTo>
                  <a:cubicBezTo>
                    <a:pt x="4234072" y="3527611"/>
                    <a:pt x="4227031" y="3532305"/>
                    <a:pt x="4219990" y="3534652"/>
                  </a:cubicBezTo>
                  <a:cubicBezTo>
                    <a:pt x="4212948" y="3536999"/>
                    <a:pt x="4208254" y="3541693"/>
                    <a:pt x="4201213" y="3544040"/>
                  </a:cubicBezTo>
                  <a:cubicBezTo>
                    <a:pt x="4194172" y="3548734"/>
                    <a:pt x="4187131" y="3551081"/>
                    <a:pt x="4180090" y="3555775"/>
                  </a:cubicBezTo>
                  <a:cubicBezTo>
                    <a:pt x="4173049" y="3558122"/>
                    <a:pt x="4166007" y="3562816"/>
                    <a:pt x="4158966" y="3565164"/>
                  </a:cubicBezTo>
                  <a:cubicBezTo>
                    <a:pt x="4151925" y="3567510"/>
                    <a:pt x="4144884" y="3572205"/>
                    <a:pt x="4135496" y="3574552"/>
                  </a:cubicBezTo>
                  <a:cubicBezTo>
                    <a:pt x="4128455" y="3576899"/>
                    <a:pt x="4121414" y="3579246"/>
                    <a:pt x="4114372" y="3581593"/>
                  </a:cubicBezTo>
                  <a:cubicBezTo>
                    <a:pt x="4112025" y="3581593"/>
                    <a:pt x="4109678" y="3583940"/>
                    <a:pt x="4107331" y="3583940"/>
                  </a:cubicBezTo>
                  <a:cubicBezTo>
                    <a:pt x="4107331" y="3583940"/>
                    <a:pt x="4104984" y="3581593"/>
                    <a:pt x="4104984" y="3581593"/>
                  </a:cubicBezTo>
                  <a:cubicBezTo>
                    <a:pt x="4109678" y="3579246"/>
                    <a:pt x="4112025" y="3574552"/>
                    <a:pt x="4116719" y="3572205"/>
                  </a:cubicBezTo>
                  <a:cubicBezTo>
                    <a:pt x="4121414" y="3567510"/>
                    <a:pt x="4128455" y="3562816"/>
                    <a:pt x="4133149" y="3558122"/>
                  </a:cubicBezTo>
                  <a:cubicBezTo>
                    <a:pt x="4142537" y="3551081"/>
                    <a:pt x="4149578" y="3544040"/>
                    <a:pt x="4158966" y="3536999"/>
                  </a:cubicBezTo>
                  <a:cubicBezTo>
                    <a:pt x="4163660" y="3532305"/>
                    <a:pt x="4170701" y="3527611"/>
                    <a:pt x="4175395" y="3522917"/>
                  </a:cubicBezTo>
                  <a:cubicBezTo>
                    <a:pt x="4184784" y="3515876"/>
                    <a:pt x="4191825" y="3508834"/>
                    <a:pt x="4201213" y="3501793"/>
                  </a:cubicBezTo>
                  <a:cubicBezTo>
                    <a:pt x="4205907" y="3497099"/>
                    <a:pt x="4212948" y="3492405"/>
                    <a:pt x="4217643" y="3487711"/>
                  </a:cubicBezTo>
                  <a:cubicBezTo>
                    <a:pt x="4227031" y="3480670"/>
                    <a:pt x="4234072" y="3473629"/>
                    <a:pt x="4241113" y="3466588"/>
                  </a:cubicBezTo>
                  <a:cubicBezTo>
                    <a:pt x="4245807" y="3461893"/>
                    <a:pt x="4250501" y="3457199"/>
                    <a:pt x="4257542" y="3452505"/>
                  </a:cubicBezTo>
                  <a:cubicBezTo>
                    <a:pt x="4264583" y="3445464"/>
                    <a:pt x="4273972" y="3438423"/>
                    <a:pt x="4281013" y="3431382"/>
                  </a:cubicBezTo>
                  <a:cubicBezTo>
                    <a:pt x="4285707" y="3426688"/>
                    <a:pt x="4290401" y="3421994"/>
                    <a:pt x="4295095" y="3417300"/>
                  </a:cubicBezTo>
                  <a:cubicBezTo>
                    <a:pt x="4302136" y="3410258"/>
                    <a:pt x="4311524" y="3400870"/>
                    <a:pt x="4318566" y="3393829"/>
                  </a:cubicBezTo>
                  <a:cubicBezTo>
                    <a:pt x="4323260" y="3389135"/>
                    <a:pt x="4327954" y="3384441"/>
                    <a:pt x="4332648" y="3379747"/>
                  </a:cubicBezTo>
                  <a:cubicBezTo>
                    <a:pt x="4339689" y="3372706"/>
                    <a:pt x="4349077" y="3363318"/>
                    <a:pt x="4356118" y="3356276"/>
                  </a:cubicBezTo>
                  <a:cubicBezTo>
                    <a:pt x="4360812" y="3351582"/>
                    <a:pt x="4365507" y="3346888"/>
                    <a:pt x="4370201" y="3342194"/>
                  </a:cubicBezTo>
                  <a:cubicBezTo>
                    <a:pt x="4377242" y="3332806"/>
                    <a:pt x="4384283" y="3325765"/>
                    <a:pt x="4393671" y="3316377"/>
                  </a:cubicBezTo>
                  <a:cubicBezTo>
                    <a:pt x="4398365" y="3311683"/>
                    <a:pt x="4403059" y="3306989"/>
                    <a:pt x="4405406" y="3302295"/>
                  </a:cubicBezTo>
                  <a:cubicBezTo>
                    <a:pt x="4412447" y="3292906"/>
                    <a:pt x="4419489" y="3285865"/>
                    <a:pt x="4428877" y="3276477"/>
                  </a:cubicBezTo>
                  <a:cubicBezTo>
                    <a:pt x="4433571" y="3271783"/>
                    <a:pt x="4435918" y="3267089"/>
                    <a:pt x="4440612" y="3262394"/>
                  </a:cubicBezTo>
                  <a:cubicBezTo>
                    <a:pt x="4450000" y="3250659"/>
                    <a:pt x="4459388" y="3241271"/>
                    <a:pt x="4466430" y="3229536"/>
                  </a:cubicBezTo>
                  <a:cubicBezTo>
                    <a:pt x="4468776" y="3227189"/>
                    <a:pt x="4471124" y="3224842"/>
                    <a:pt x="4471124" y="3222495"/>
                  </a:cubicBezTo>
                  <a:cubicBezTo>
                    <a:pt x="4482859" y="3208413"/>
                    <a:pt x="4492247" y="3194330"/>
                    <a:pt x="4501635" y="3182595"/>
                  </a:cubicBezTo>
                  <a:cubicBezTo>
                    <a:pt x="4503982" y="3180248"/>
                    <a:pt x="4506329" y="3175554"/>
                    <a:pt x="4508676" y="3173207"/>
                  </a:cubicBezTo>
                  <a:cubicBezTo>
                    <a:pt x="4515717" y="3163819"/>
                    <a:pt x="4525106" y="3152083"/>
                    <a:pt x="4532147" y="3142695"/>
                  </a:cubicBezTo>
                  <a:cubicBezTo>
                    <a:pt x="4534494" y="3138001"/>
                    <a:pt x="4539188" y="3133307"/>
                    <a:pt x="4541535" y="3128613"/>
                  </a:cubicBezTo>
                  <a:cubicBezTo>
                    <a:pt x="4548576" y="3119225"/>
                    <a:pt x="4553270" y="3109836"/>
                    <a:pt x="4560311" y="3100448"/>
                  </a:cubicBezTo>
                  <a:cubicBezTo>
                    <a:pt x="4562658" y="3095754"/>
                    <a:pt x="4567353" y="3088713"/>
                    <a:pt x="4569699" y="3084019"/>
                  </a:cubicBezTo>
                  <a:cubicBezTo>
                    <a:pt x="4574393" y="3074631"/>
                    <a:pt x="4581435" y="3065243"/>
                    <a:pt x="4586129" y="3058201"/>
                  </a:cubicBezTo>
                  <a:cubicBezTo>
                    <a:pt x="4588476" y="3053507"/>
                    <a:pt x="4593170" y="3046466"/>
                    <a:pt x="4595517" y="3041772"/>
                  </a:cubicBezTo>
                  <a:cubicBezTo>
                    <a:pt x="4600211" y="3032384"/>
                    <a:pt x="4607252" y="3022996"/>
                    <a:pt x="4611946" y="3013608"/>
                  </a:cubicBezTo>
                  <a:cubicBezTo>
                    <a:pt x="4614294" y="3008914"/>
                    <a:pt x="4618988" y="3001873"/>
                    <a:pt x="4621334" y="2997178"/>
                  </a:cubicBezTo>
                  <a:cubicBezTo>
                    <a:pt x="4623682" y="2992484"/>
                    <a:pt x="4626029" y="2990137"/>
                    <a:pt x="4628376" y="2985443"/>
                  </a:cubicBezTo>
                  <a:cubicBezTo>
                    <a:pt x="4630723" y="2987790"/>
                    <a:pt x="4633070" y="2987790"/>
                    <a:pt x="4637764" y="2987790"/>
                  </a:cubicBezTo>
                  <a:cubicBezTo>
                    <a:pt x="4637764" y="2987790"/>
                    <a:pt x="4637764" y="2987790"/>
                    <a:pt x="4637764" y="2987790"/>
                  </a:cubicBezTo>
                  <a:cubicBezTo>
                    <a:pt x="4637764" y="2992484"/>
                    <a:pt x="4637764" y="2997178"/>
                    <a:pt x="4637764" y="2999525"/>
                  </a:cubicBezTo>
                  <a:cubicBezTo>
                    <a:pt x="4642458" y="3020649"/>
                    <a:pt x="4642458" y="3027690"/>
                    <a:pt x="4644805" y="3032384"/>
                  </a:cubicBezTo>
                  <a:close/>
                  <a:moveTo>
                    <a:pt x="4604905" y="3203718"/>
                  </a:moveTo>
                  <a:cubicBezTo>
                    <a:pt x="4597864" y="3222495"/>
                    <a:pt x="4588476" y="3238924"/>
                    <a:pt x="4579088" y="3257700"/>
                  </a:cubicBezTo>
                  <a:cubicBezTo>
                    <a:pt x="4572047" y="3274130"/>
                    <a:pt x="4565005" y="3288212"/>
                    <a:pt x="4557964" y="3304641"/>
                  </a:cubicBezTo>
                  <a:cubicBezTo>
                    <a:pt x="4548576" y="3323418"/>
                    <a:pt x="4539188" y="3339847"/>
                    <a:pt x="4532147" y="3358623"/>
                  </a:cubicBezTo>
                  <a:cubicBezTo>
                    <a:pt x="4525106" y="3372706"/>
                    <a:pt x="4518065" y="3389135"/>
                    <a:pt x="4508676" y="3403217"/>
                  </a:cubicBezTo>
                  <a:cubicBezTo>
                    <a:pt x="4499288" y="3421994"/>
                    <a:pt x="4489900" y="3438423"/>
                    <a:pt x="4478165" y="3457199"/>
                  </a:cubicBezTo>
                  <a:cubicBezTo>
                    <a:pt x="4471124" y="3471282"/>
                    <a:pt x="4461736" y="3485364"/>
                    <a:pt x="4454694" y="3499446"/>
                  </a:cubicBezTo>
                  <a:cubicBezTo>
                    <a:pt x="4442959" y="3518223"/>
                    <a:pt x="4433571" y="3536999"/>
                    <a:pt x="4421835" y="3555775"/>
                  </a:cubicBezTo>
                  <a:cubicBezTo>
                    <a:pt x="4414795" y="3569858"/>
                    <a:pt x="4405406" y="3581593"/>
                    <a:pt x="4398365" y="3595675"/>
                  </a:cubicBezTo>
                  <a:cubicBezTo>
                    <a:pt x="4386630" y="3614451"/>
                    <a:pt x="4372548" y="3635575"/>
                    <a:pt x="4360812" y="3654351"/>
                  </a:cubicBezTo>
                  <a:cubicBezTo>
                    <a:pt x="4353771" y="3666087"/>
                    <a:pt x="4346730" y="3677822"/>
                    <a:pt x="4337342" y="3689557"/>
                  </a:cubicBezTo>
                  <a:cubicBezTo>
                    <a:pt x="4320913" y="3713028"/>
                    <a:pt x="4304483" y="3736498"/>
                    <a:pt x="4290401" y="3757621"/>
                  </a:cubicBezTo>
                  <a:cubicBezTo>
                    <a:pt x="4288054" y="3759969"/>
                    <a:pt x="4285707" y="3764663"/>
                    <a:pt x="4283360" y="3767009"/>
                  </a:cubicBezTo>
                  <a:cubicBezTo>
                    <a:pt x="4252848" y="3790480"/>
                    <a:pt x="4219990" y="3813950"/>
                    <a:pt x="4187131" y="3837421"/>
                  </a:cubicBezTo>
                  <a:cubicBezTo>
                    <a:pt x="4187131" y="3835074"/>
                    <a:pt x="4184784" y="3835074"/>
                    <a:pt x="4184784" y="3832727"/>
                  </a:cubicBezTo>
                  <a:cubicBezTo>
                    <a:pt x="4182437" y="3828033"/>
                    <a:pt x="4180090" y="3825686"/>
                    <a:pt x="4177743" y="3820992"/>
                  </a:cubicBezTo>
                  <a:cubicBezTo>
                    <a:pt x="4175395" y="3816298"/>
                    <a:pt x="4173049" y="3811604"/>
                    <a:pt x="4168355" y="3804562"/>
                  </a:cubicBezTo>
                  <a:cubicBezTo>
                    <a:pt x="4166007" y="3799868"/>
                    <a:pt x="4163660" y="3797521"/>
                    <a:pt x="4161313" y="3792827"/>
                  </a:cubicBezTo>
                  <a:cubicBezTo>
                    <a:pt x="4158966" y="3785786"/>
                    <a:pt x="4154272" y="3781092"/>
                    <a:pt x="4151925" y="3774051"/>
                  </a:cubicBezTo>
                  <a:cubicBezTo>
                    <a:pt x="4149578" y="3769357"/>
                    <a:pt x="4147231" y="3767009"/>
                    <a:pt x="4147231" y="3762315"/>
                  </a:cubicBezTo>
                  <a:cubicBezTo>
                    <a:pt x="4144884" y="3755274"/>
                    <a:pt x="4140190" y="3745886"/>
                    <a:pt x="4137843" y="3738845"/>
                  </a:cubicBezTo>
                  <a:cubicBezTo>
                    <a:pt x="4135496" y="3736498"/>
                    <a:pt x="4135496" y="3731804"/>
                    <a:pt x="4133149" y="3729457"/>
                  </a:cubicBezTo>
                  <a:cubicBezTo>
                    <a:pt x="4128455" y="3717722"/>
                    <a:pt x="4123761" y="3705986"/>
                    <a:pt x="4119067" y="3691904"/>
                  </a:cubicBezTo>
                  <a:cubicBezTo>
                    <a:pt x="4116719" y="3689557"/>
                    <a:pt x="4116719" y="3684863"/>
                    <a:pt x="4116719" y="3682516"/>
                  </a:cubicBezTo>
                  <a:cubicBezTo>
                    <a:pt x="4112025" y="3673128"/>
                    <a:pt x="4109678" y="3661392"/>
                    <a:pt x="4104984" y="3652004"/>
                  </a:cubicBezTo>
                  <a:cubicBezTo>
                    <a:pt x="4102637" y="3644963"/>
                    <a:pt x="4100290" y="3635575"/>
                    <a:pt x="4097943" y="3628534"/>
                  </a:cubicBezTo>
                  <a:cubicBezTo>
                    <a:pt x="4097943" y="3628534"/>
                    <a:pt x="4097943" y="3626187"/>
                    <a:pt x="4097943" y="3626187"/>
                  </a:cubicBezTo>
                  <a:cubicBezTo>
                    <a:pt x="4104984" y="3623840"/>
                    <a:pt x="4112025" y="3616799"/>
                    <a:pt x="4112025" y="3607411"/>
                  </a:cubicBezTo>
                  <a:cubicBezTo>
                    <a:pt x="4112025" y="3605063"/>
                    <a:pt x="4112025" y="3602716"/>
                    <a:pt x="4109678" y="3600369"/>
                  </a:cubicBezTo>
                  <a:cubicBezTo>
                    <a:pt x="4112025" y="3600369"/>
                    <a:pt x="4114372" y="3598022"/>
                    <a:pt x="4116719" y="3598022"/>
                  </a:cubicBezTo>
                  <a:cubicBezTo>
                    <a:pt x="4123761" y="3595675"/>
                    <a:pt x="4128455" y="3593328"/>
                    <a:pt x="4135496" y="3590981"/>
                  </a:cubicBezTo>
                  <a:cubicBezTo>
                    <a:pt x="4144884" y="3586287"/>
                    <a:pt x="4156619" y="3581593"/>
                    <a:pt x="4166007" y="3576899"/>
                  </a:cubicBezTo>
                  <a:cubicBezTo>
                    <a:pt x="4170701" y="3574552"/>
                    <a:pt x="4175395" y="3572205"/>
                    <a:pt x="4177743" y="3572205"/>
                  </a:cubicBezTo>
                  <a:cubicBezTo>
                    <a:pt x="4189478" y="3567510"/>
                    <a:pt x="4201213" y="3560470"/>
                    <a:pt x="4212948" y="3553428"/>
                  </a:cubicBezTo>
                  <a:cubicBezTo>
                    <a:pt x="4215296" y="3551081"/>
                    <a:pt x="4217643" y="3551081"/>
                    <a:pt x="4219990" y="3548734"/>
                  </a:cubicBezTo>
                  <a:cubicBezTo>
                    <a:pt x="4234072" y="3541693"/>
                    <a:pt x="4245807" y="3534652"/>
                    <a:pt x="4257542" y="3527611"/>
                  </a:cubicBezTo>
                  <a:cubicBezTo>
                    <a:pt x="4257542" y="3527611"/>
                    <a:pt x="4259889" y="3527611"/>
                    <a:pt x="4259889" y="3525264"/>
                  </a:cubicBezTo>
                  <a:cubicBezTo>
                    <a:pt x="4313872" y="3492405"/>
                    <a:pt x="4365507" y="3454853"/>
                    <a:pt x="4414795" y="3410258"/>
                  </a:cubicBezTo>
                  <a:cubicBezTo>
                    <a:pt x="4426530" y="3398523"/>
                    <a:pt x="4438265" y="3389135"/>
                    <a:pt x="4450000" y="3377400"/>
                  </a:cubicBezTo>
                  <a:cubicBezTo>
                    <a:pt x="4454694" y="3372706"/>
                    <a:pt x="4457041" y="3370359"/>
                    <a:pt x="4461736" y="3365665"/>
                  </a:cubicBezTo>
                  <a:cubicBezTo>
                    <a:pt x="4468776" y="3358623"/>
                    <a:pt x="4475818" y="3351582"/>
                    <a:pt x="4482859" y="3342194"/>
                  </a:cubicBezTo>
                  <a:cubicBezTo>
                    <a:pt x="4487553" y="3337500"/>
                    <a:pt x="4492247" y="3332806"/>
                    <a:pt x="4494594" y="3328112"/>
                  </a:cubicBezTo>
                  <a:cubicBezTo>
                    <a:pt x="4501635" y="3321071"/>
                    <a:pt x="4508676" y="3314030"/>
                    <a:pt x="4513371" y="3306989"/>
                  </a:cubicBezTo>
                  <a:cubicBezTo>
                    <a:pt x="4518065" y="3302295"/>
                    <a:pt x="4522759" y="3297600"/>
                    <a:pt x="4525106" y="3290559"/>
                  </a:cubicBezTo>
                  <a:cubicBezTo>
                    <a:pt x="4532147" y="3283518"/>
                    <a:pt x="4536841" y="3276477"/>
                    <a:pt x="4541535" y="3269436"/>
                  </a:cubicBezTo>
                  <a:cubicBezTo>
                    <a:pt x="4546229" y="3264742"/>
                    <a:pt x="4550923" y="3257700"/>
                    <a:pt x="4553270" y="3253006"/>
                  </a:cubicBezTo>
                  <a:cubicBezTo>
                    <a:pt x="4557964" y="3245965"/>
                    <a:pt x="4565005" y="3238924"/>
                    <a:pt x="4569699" y="3231883"/>
                  </a:cubicBezTo>
                  <a:cubicBezTo>
                    <a:pt x="4574393" y="3227189"/>
                    <a:pt x="4576741" y="3220148"/>
                    <a:pt x="4581435" y="3215454"/>
                  </a:cubicBezTo>
                  <a:cubicBezTo>
                    <a:pt x="4586129" y="3208413"/>
                    <a:pt x="4590823" y="3201371"/>
                    <a:pt x="4595517" y="3191983"/>
                  </a:cubicBezTo>
                  <a:cubicBezTo>
                    <a:pt x="4600211" y="3184942"/>
                    <a:pt x="4602558" y="3180248"/>
                    <a:pt x="4607252" y="3173207"/>
                  </a:cubicBezTo>
                  <a:cubicBezTo>
                    <a:pt x="4611946" y="3166166"/>
                    <a:pt x="4616640" y="3159125"/>
                    <a:pt x="4621334" y="3149737"/>
                  </a:cubicBezTo>
                  <a:cubicBezTo>
                    <a:pt x="4626029" y="3142695"/>
                    <a:pt x="4628376" y="3138001"/>
                    <a:pt x="4633070" y="3130960"/>
                  </a:cubicBezTo>
                  <a:cubicBezTo>
                    <a:pt x="4635417" y="3126266"/>
                    <a:pt x="4637764" y="3123919"/>
                    <a:pt x="4640111" y="3119225"/>
                  </a:cubicBezTo>
                  <a:cubicBezTo>
                    <a:pt x="4640111" y="3119225"/>
                    <a:pt x="4640111" y="3119225"/>
                    <a:pt x="4640111" y="3119225"/>
                  </a:cubicBezTo>
                  <a:cubicBezTo>
                    <a:pt x="4635417" y="3133307"/>
                    <a:pt x="4628376" y="3147389"/>
                    <a:pt x="4621334" y="3161472"/>
                  </a:cubicBezTo>
                  <a:cubicBezTo>
                    <a:pt x="4618988" y="3173207"/>
                    <a:pt x="4611946" y="3189636"/>
                    <a:pt x="4604905" y="3203718"/>
                  </a:cubicBezTo>
                  <a:close/>
                  <a:moveTo>
                    <a:pt x="4396018" y="3689557"/>
                  </a:moveTo>
                  <a:cubicBezTo>
                    <a:pt x="4393671" y="3691904"/>
                    <a:pt x="4393671" y="3696598"/>
                    <a:pt x="4391324" y="3698945"/>
                  </a:cubicBezTo>
                  <a:cubicBezTo>
                    <a:pt x="4374895" y="3729457"/>
                    <a:pt x="4356118" y="3762315"/>
                    <a:pt x="4339689" y="3792827"/>
                  </a:cubicBezTo>
                  <a:cubicBezTo>
                    <a:pt x="4337342" y="3795174"/>
                    <a:pt x="4337342" y="3797521"/>
                    <a:pt x="4334995" y="3799868"/>
                  </a:cubicBezTo>
                  <a:cubicBezTo>
                    <a:pt x="4323260" y="3818645"/>
                    <a:pt x="4311524" y="3837421"/>
                    <a:pt x="4299789" y="3856197"/>
                  </a:cubicBezTo>
                  <a:cubicBezTo>
                    <a:pt x="4297442" y="3858544"/>
                    <a:pt x="4292748" y="3863238"/>
                    <a:pt x="4290401" y="3865586"/>
                  </a:cubicBezTo>
                  <a:cubicBezTo>
                    <a:pt x="4288054" y="3867932"/>
                    <a:pt x="4285707" y="3872627"/>
                    <a:pt x="4281013" y="3874974"/>
                  </a:cubicBezTo>
                  <a:cubicBezTo>
                    <a:pt x="4269277" y="3886709"/>
                    <a:pt x="4259889" y="3896097"/>
                    <a:pt x="4248154" y="3907832"/>
                  </a:cubicBezTo>
                  <a:cubicBezTo>
                    <a:pt x="4243460" y="3905485"/>
                    <a:pt x="4238766" y="3903138"/>
                    <a:pt x="4234072" y="3903138"/>
                  </a:cubicBezTo>
                  <a:cubicBezTo>
                    <a:pt x="4222337" y="3903138"/>
                    <a:pt x="4212948" y="3912527"/>
                    <a:pt x="4212948" y="3924262"/>
                  </a:cubicBezTo>
                  <a:cubicBezTo>
                    <a:pt x="4212948" y="3928956"/>
                    <a:pt x="4215296" y="3931303"/>
                    <a:pt x="4217643" y="3935997"/>
                  </a:cubicBezTo>
                  <a:cubicBezTo>
                    <a:pt x="4215296" y="3935997"/>
                    <a:pt x="4215296" y="3938344"/>
                    <a:pt x="4212948" y="3938344"/>
                  </a:cubicBezTo>
                  <a:cubicBezTo>
                    <a:pt x="4212948" y="3935997"/>
                    <a:pt x="4212948" y="3935997"/>
                    <a:pt x="4212948" y="3933650"/>
                  </a:cubicBezTo>
                  <a:cubicBezTo>
                    <a:pt x="4212948" y="3919567"/>
                    <a:pt x="4210601" y="3905485"/>
                    <a:pt x="4210601" y="3891403"/>
                  </a:cubicBezTo>
                  <a:cubicBezTo>
                    <a:pt x="4219990" y="3891403"/>
                    <a:pt x="4229378" y="3882015"/>
                    <a:pt x="4229378" y="3872627"/>
                  </a:cubicBezTo>
                  <a:cubicBezTo>
                    <a:pt x="4229378" y="3865586"/>
                    <a:pt x="4227031" y="3860891"/>
                    <a:pt x="4222337" y="3856197"/>
                  </a:cubicBezTo>
                  <a:cubicBezTo>
                    <a:pt x="4241113" y="3832727"/>
                    <a:pt x="4259889" y="3809256"/>
                    <a:pt x="4276319" y="3783439"/>
                  </a:cubicBezTo>
                  <a:cubicBezTo>
                    <a:pt x="4278666" y="3778745"/>
                    <a:pt x="4283360" y="3774051"/>
                    <a:pt x="4285707" y="3769357"/>
                  </a:cubicBezTo>
                  <a:cubicBezTo>
                    <a:pt x="4330301" y="3736498"/>
                    <a:pt x="4370201" y="3698945"/>
                    <a:pt x="4410100" y="3661392"/>
                  </a:cubicBezTo>
                  <a:cubicBezTo>
                    <a:pt x="4405406" y="3670781"/>
                    <a:pt x="4400712" y="3680169"/>
                    <a:pt x="4396018" y="3689557"/>
                  </a:cubicBezTo>
                  <a:close/>
                  <a:moveTo>
                    <a:pt x="4257542" y="3900791"/>
                  </a:moveTo>
                  <a:cubicBezTo>
                    <a:pt x="4255195" y="3903138"/>
                    <a:pt x="4252848" y="3905485"/>
                    <a:pt x="4250501" y="3905485"/>
                  </a:cubicBezTo>
                  <a:cubicBezTo>
                    <a:pt x="4250501" y="3905485"/>
                    <a:pt x="4250501" y="3905485"/>
                    <a:pt x="4250501" y="3905485"/>
                  </a:cubicBezTo>
                  <a:cubicBezTo>
                    <a:pt x="4257542" y="3898444"/>
                    <a:pt x="4266931" y="3889056"/>
                    <a:pt x="4273972" y="3882015"/>
                  </a:cubicBezTo>
                  <a:cubicBezTo>
                    <a:pt x="4278666" y="3877321"/>
                    <a:pt x="4285707" y="3870280"/>
                    <a:pt x="4290401" y="3865586"/>
                  </a:cubicBezTo>
                  <a:cubicBezTo>
                    <a:pt x="4292748" y="3863238"/>
                    <a:pt x="4292748" y="3863238"/>
                    <a:pt x="4295095" y="3860891"/>
                  </a:cubicBezTo>
                  <a:cubicBezTo>
                    <a:pt x="4292748" y="3865586"/>
                    <a:pt x="4288054" y="3872627"/>
                    <a:pt x="4285707" y="3877321"/>
                  </a:cubicBezTo>
                  <a:cubicBezTo>
                    <a:pt x="4285707" y="3877321"/>
                    <a:pt x="4283360" y="3879668"/>
                    <a:pt x="4283360" y="3879668"/>
                  </a:cubicBezTo>
                  <a:cubicBezTo>
                    <a:pt x="4273972" y="3889056"/>
                    <a:pt x="4266931" y="3893750"/>
                    <a:pt x="4257542" y="3900791"/>
                  </a:cubicBezTo>
                  <a:close/>
                  <a:moveTo>
                    <a:pt x="4215296" y="3943038"/>
                  </a:moveTo>
                  <a:cubicBezTo>
                    <a:pt x="4215296" y="3943038"/>
                    <a:pt x="4215296" y="3940691"/>
                    <a:pt x="4215296" y="3940691"/>
                  </a:cubicBezTo>
                  <a:cubicBezTo>
                    <a:pt x="4217643" y="3938344"/>
                    <a:pt x="4219990" y="3935997"/>
                    <a:pt x="4222337" y="3935997"/>
                  </a:cubicBezTo>
                  <a:cubicBezTo>
                    <a:pt x="4222337" y="3935997"/>
                    <a:pt x="4222337" y="3935997"/>
                    <a:pt x="4222337" y="3935997"/>
                  </a:cubicBezTo>
                  <a:cubicBezTo>
                    <a:pt x="4219990" y="3938344"/>
                    <a:pt x="4217643" y="3940691"/>
                    <a:pt x="4215296" y="3943038"/>
                  </a:cubicBezTo>
                  <a:cubicBezTo>
                    <a:pt x="4215296" y="3943038"/>
                    <a:pt x="4215296" y="3943038"/>
                    <a:pt x="4215296" y="3943038"/>
                  </a:cubicBezTo>
                  <a:close/>
                  <a:moveTo>
                    <a:pt x="4144884" y="3987632"/>
                  </a:moveTo>
                  <a:cubicBezTo>
                    <a:pt x="4133149" y="3997020"/>
                    <a:pt x="4121414" y="4006408"/>
                    <a:pt x="4107331" y="4013449"/>
                  </a:cubicBezTo>
                  <a:cubicBezTo>
                    <a:pt x="4095596" y="4020490"/>
                    <a:pt x="4083861" y="4027532"/>
                    <a:pt x="4074473" y="4034573"/>
                  </a:cubicBezTo>
                  <a:cubicBezTo>
                    <a:pt x="4060390" y="4043961"/>
                    <a:pt x="4048655" y="4051002"/>
                    <a:pt x="4034573" y="4058043"/>
                  </a:cubicBezTo>
                  <a:cubicBezTo>
                    <a:pt x="4022837" y="4065085"/>
                    <a:pt x="4011102" y="4072125"/>
                    <a:pt x="3999367" y="4079167"/>
                  </a:cubicBezTo>
                  <a:cubicBezTo>
                    <a:pt x="3985285" y="4086208"/>
                    <a:pt x="3973550" y="4095596"/>
                    <a:pt x="3959467" y="4102637"/>
                  </a:cubicBezTo>
                  <a:cubicBezTo>
                    <a:pt x="3947732" y="4109678"/>
                    <a:pt x="3935997" y="4116720"/>
                    <a:pt x="3921915" y="4121414"/>
                  </a:cubicBezTo>
                  <a:cubicBezTo>
                    <a:pt x="3907832" y="4128455"/>
                    <a:pt x="3893750" y="4135496"/>
                    <a:pt x="3879668" y="4142537"/>
                  </a:cubicBezTo>
                  <a:cubicBezTo>
                    <a:pt x="3867933" y="4149578"/>
                    <a:pt x="3853850" y="4154272"/>
                    <a:pt x="3842115" y="4161313"/>
                  </a:cubicBezTo>
                  <a:cubicBezTo>
                    <a:pt x="3828033" y="4168354"/>
                    <a:pt x="3813950" y="4175396"/>
                    <a:pt x="3797521" y="4180090"/>
                  </a:cubicBezTo>
                  <a:cubicBezTo>
                    <a:pt x="3785786" y="4184784"/>
                    <a:pt x="3771704" y="4191825"/>
                    <a:pt x="3757622" y="4196519"/>
                  </a:cubicBezTo>
                  <a:cubicBezTo>
                    <a:pt x="3743539" y="4203560"/>
                    <a:pt x="3727110" y="4208254"/>
                    <a:pt x="3710681" y="4215296"/>
                  </a:cubicBezTo>
                  <a:cubicBezTo>
                    <a:pt x="3696598" y="4219990"/>
                    <a:pt x="3684863" y="4224684"/>
                    <a:pt x="3670781" y="4229378"/>
                  </a:cubicBezTo>
                  <a:cubicBezTo>
                    <a:pt x="3654351" y="4234072"/>
                    <a:pt x="3640269" y="4241113"/>
                    <a:pt x="3623840" y="4245807"/>
                  </a:cubicBezTo>
                  <a:cubicBezTo>
                    <a:pt x="3609758" y="4250501"/>
                    <a:pt x="3598022" y="4255195"/>
                    <a:pt x="3583940" y="4259889"/>
                  </a:cubicBezTo>
                  <a:cubicBezTo>
                    <a:pt x="3567511" y="4264584"/>
                    <a:pt x="3551081" y="4269278"/>
                    <a:pt x="3534652" y="4273972"/>
                  </a:cubicBezTo>
                  <a:cubicBezTo>
                    <a:pt x="3520570" y="4278666"/>
                    <a:pt x="3506487" y="4281013"/>
                    <a:pt x="3494752" y="4285707"/>
                  </a:cubicBezTo>
                  <a:cubicBezTo>
                    <a:pt x="3478323" y="4290401"/>
                    <a:pt x="3459546" y="4295095"/>
                    <a:pt x="3443117" y="4297442"/>
                  </a:cubicBezTo>
                  <a:cubicBezTo>
                    <a:pt x="3429035" y="4299789"/>
                    <a:pt x="3414953" y="4304483"/>
                    <a:pt x="3400870" y="4306830"/>
                  </a:cubicBezTo>
                  <a:cubicBezTo>
                    <a:pt x="3382094" y="4311525"/>
                    <a:pt x="3365664" y="4313871"/>
                    <a:pt x="3346888" y="4318565"/>
                  </a:cubicBezTo>
                  <a:cubicBezTo>
                    <a:pt x="3342194" y="4318565"/>
                    <a:pt x="3337500" y="4320913"/>
                    <a:pt x="3332806" y="4320913"/>
                  </a:cubicBezTo>
                  <a:cubicBezTo>
                    <a:pt x="3342194" y="4318565"/>
                    <a:pt x="3351582" y="4316219"/>
                    <a:pt x="3360970" y="4313871"/>
                  </a:cubicBezTo>
                  <a:cubicBezTo>
                    <a:pt x="3375053" y="4311525"/>
                    <a:pt x="3386788" y="4306830"/>
                    <a:pt x="3400870" y="4304483"/>
                  </a:cubicBezTo>
                  <a:cubicBezTo>
                    <a:pt x="3412605" y="4302136"/>
                    <a:pt x="3424341" y="4297442"/>
                    <a:pt x="3438423" y="4295095"/>
                  </a:cubicBezTo>
                  <a:cubicBezTo>
                    <a:pt x="3452505" y="4290401"/>
                    <a:pt x="3464241" y="4288054"/>
                    <a:pt x="3478323" y="4283360"/>
                  </a:cubicBezTo>
                  <a:cubicBezTo>
                    <a:pt x="3490058" y="4278666"/>
                    <a:pt x="3501793" y="4276319"/>
                    <a:pt x="3513528" y="4271625"/>
                  </a:cubicBezTo>
                  <a:cubicBezTo>
                    <a:pt x="3525264" y="4266930"/>
                    <a:pt x="3539346" y="4262236"/>
                    <a:pt x="3551081" y="4259889"/>
                  </a:cubicBezTo>
                  <a:cubicBezTo>
                    <a:pt x="3562817" y="4255195"/>
                    <a:pt x="3574552" y="4250501"/>
                    <a:pt x="3586287" y="4245807"/>
                  </a:cubicBezTo>
                  <a:cubicBezTo>
                    <a:pt x="3598022" y="4241113"/>
                    <a:pt x="3612104" y="4236419"/>
                    <a:pt x="3623840" y="4231725"/>
                  </a:cubicBezTo>
                  <a:cubicBezTo>
                    <a:pt x="3635575" y="4227031"/>
                    <a:pt x="3647310" y="4222337"/>
                    <a:pt x="3659045" y="4217643"/>
                  </a:cubicBezTo>
                  <a:cubicBezTo>
                    <a:pt x="3670781" y="4212948"/>
                    <a:pt x="3682516" y="4208254"/>
                    <a:pt x="3696598" y="4201213"/>
                  </a:cubicBezTo>
                  <a:cubicBezTo>
                    <a:pt x="3708333" y="4196519"/>
                    <a:pt x="3720069" y="4189478"/>
                    <a:pt x="3731804" y="4184784"/>
                  </a:cubicBezTo>
                  <a:cubicBezTo>
                    <a:pt x="3743539" y="4180090"/>
                    <a:pt x="3755274" y="4173049"/>
                    <a:pt x="3767010" y="4168354"/>
                  </a:cubicBezTo>
                  <a:cubicBezTo>
                    <a:pt x="3771704" y="4166007"/>
                    <a:pt x="3776398" y="4163660"/>
                    <a:pt x="3781092" y="4161313"/>
                  </a:cubicBezTo>
                  <a:cubicBezTo>
                    <a:pt x="3785786" y="4158966"/>
                    <a:pt x="3788133" y="4158966"/>
                    <a:pt x="3792827" y="4156619"/>
                  </a:cubicBezTo>
                  <a:cubicBezTo>
                    <a:pt x="3804562" y="4151925"/>
                    <a:pt x="3818645" y="4147231"/>
                    <a:pt x="3830380" y="4142537"/>
                  </a:cubicBezTo>
                  <a:cubicBezTo>
                    <a:pt x="3842115" y="4137843"/>
                    <a:pt x="3851503" y="4133149"/>
                    <a:pt x="3863239" y="4130802"/>
                  </a:cubicBezTo>
                  <a:cubicBezTo>
                    <a:pt x="3874974" y="4126108"/>
                    <a:pt x="3889056" y="4121414"/>
                    <a:pt x="3900791" y="4114372"/>
                  </a:cubicBezTo>
                  <a:cubicBezTo>
                    <a:pt x="3910180" y="4109678"/>
                    <a:pt x="3921915" y="4104984"/>
                    <a:pt x="3931303" y="4100290"/>
                  </a:cubicBezTo>
                  <a:cubicBezTo>
                    <a:pt x="3943038" y="4095596"/>
                    <a:pt x="3954773" y="4088555"/>
                    <a:pt x="3966509" y="4083861"/>
                  </a:cubicBezTo>
                  <a:cubicBezTo>
                    <a:pt x="3975897" y="4079167"/>
                    <a:pt x="3987632" y="4074473"/>
                    <a:pt x="3997020" y="4069779"/>
                  </a:cubicBezTo>
                  <a:cubicBezTo>
                    <a:pt x="4008755" y="4062737"/>
                    <a:pt x="4020491" y="4058043"/>
                    <a:pt x="4032226" y="4051002"/>
                  </a:cubicBezTo>
                  <a:cubicBezTo>
                    <a:pt x="4041614" y="4046308"/>
                    <a:pt x="4051002" y="4041614"/>
                    <a:pt x="4060390" y="4034573"/>
                  </a:cubicBezTo>
                  <a:cubicBezTo>
                    <a:pt x="4072126" y="4027532"/>
                    <a:pt x="4083861" y="4020490"/>
                    <a:pt x="4095596" y="4013449"/>
                  </a:cubicBezTo>
                  <a:cubicBezTo>
                    <a:pt x="4104984" y="4008755"/>
                    <a:pt x="4114372" y="4001714"/>
                    <a:pt x="4123761" y="3997020"/>
                  </a:cubicBezTo>
                  <a:cubicBezTo>
                    <a:pt x="4135496" y="3989979"/>
                    <a:pt x="4144884" y="3982938"/>
                    <a:pt x="4156619" y="3975897"/>
                  </a:cubicBezTo>
                  <a:cubicBezTo>
                    <a:pt x="4166007" y="3971203"/>
                    <a:pt x="4173049" y="3964162"/>
                    <a:pt x="4182437" y="3959468"/>
                  </a:cubicBezTo>
                  <a:cubicBezTo>
                    <a:pt x="4180090" y="3961814"/>
                    <a:pt x="4180090" y="3961814"/>
                    <a:pt x="4177743" y="3964162"/>
                  </a:cubicBezTo>
                  <a:cubicBezTo>
                    <a:pt x="4166007" y="3971203"/>
                    <a:pt x="4156619" y="3978244"/>
                    <a:pt x="4144884" y="3987632"/>
                  </a:cubicBezTo>
                  <a:close/>
                  <a:moveTo>
                    <a:pt x="3123919" y="4356118"/>
                  </a:moveTo>
                  <a:cubicBezTo>
                    <a:pt x="3116878" y="4356118"/>
                    <a:pt x="3109837" y="4358466"/>
                    <a:pt x="3102795" y="4358466"/>
                  </a:cubicBezTo>
                  <a:cubicBezTo>
                    <a:pt x="3102795" y="4358466"/>
                    <a:pt x="3102795" y="4358466"/>
                    <a:pt x="3102795" y="4358466"/>
                  </a:cubicBezTo>
                  <a:cubicBezTo>
                    <a:pt x="3107489" y="4358466"/>
                    <a:pt x="3112184" y="4358466"/>
                    <a:pt x="3114531" y="4356118"/>
                  </a:cubicBezTo>
                  <a:cubicBezTo>
                    <a:pt x="3130960" y="4353771"/>
                    <a:pt x="3145042" y="4351424"/>
                    <a:pt x="3161472" y="4351424"/>
                  </a:cubicBezTo>
                  <a:cubicBezTo>
                    <a:pt x="3166166" y="4351424"/>
                    <a:pt x="3173207" y="4349077"/>
                    <a:pt x="3177901" y="4349077"/>
                  </a:cubicBezTo>
                  <a:cubicBezTo>
                    <a:pt x="3173207" y="4349077"/>
                    <a:pt x="3170860" y="4351424"/>
                    <a:pt x="3166166" y="4351424"/>
                  </a:cubicBezTo>
                  <a:cubicBezTo>
                    <a:pt x="3152083" y="4353771"/>
                    <a:pt x="3138001" y="4356118"/>
                    <a:pt x="3123919" y="4356118"/>
                  </a:cubicBezTo>
                  <a:close/>
                  <a:moveTo>
                    <a:pt x="3062896" y="4407753"/>
                  </a:moveTo>
                  <a:cubicBezTo>
                    <a:pt x="3060548" y="4414794"/>
                    <a:pt x="3055854" y="4421836"/>
                    <a:pt x="3053508" y="4426530"/>
                  </a:cubicBezTo>
                  <a:cubicBezTo>
                    <a:pt x="3051160" y="4433571"/>
                    <a:pt x="3046466" y="4438265"/>
                    <a:pt x="3044119" y="4445306"/>
                  </a:cubicBezTo>
                  <a:cubicBezTo>
                    <a:pt x="3041772" y="4452347"/>
                    <a:pt x="3037078" y="4459388"/>
                    <a:pt x="3034731" y="4464083"/>
                  </a:cubicBezTo>
                  <a:cubicBezTo>
                    <a:pt x="3032384" y="4471123"/>
                    <a:pt x="3030037" y="4475818"/>
                    <a:pt x="3025343" y="4482859"/>
                  </a:cubicBezTo>
                  <a:cubicBezTo>
                    <a:pt x="3022996" y="4489900"/>
                    <a:pt x="3018302" y="4494594"/>
                    <a:pt x="3015955" y="4501635"/>
                  </a:cubicBezTo>
                  <a:cubicBezTo>
                    <a:pt x="3013608" y="4506329"/>
                    <a:pt x="3011261" y="4513370"/>
                    <a:pt x="3006567" y="4518064"/>
                  </a:cubicBezTo>
                  <a:cubicBezTo>
                    <a:pt x="3004219" y="4525106"/>
                    <a:pt x="2999525" y="4529800"/>
                    <a:pt x="2997178" y="4536841"/>
                  </a:cubicBezTo>
                  <a:cubicBezTo>
                    <a:pt x="2997178" y="4536841"/>
                    <a:pt x="2997178" y="4536841"/>
                    <a:pt x="2997178" y="4539188"/>
                  </a:cubicBezTo>
                  <a:cubicBezTo>
                    <a:pt x="2992484" y="4539188"/>
                    <a:pt x="2987790" y="4541535"/>
                    <a:pt x="2983096" y="4541535"/>
                  </a:cubicBezTo>
                  <a:cubicBezTo>
                    <a:pt x="2973708" y="4543882"/>
                    <a:pt x="2966667" y="4543882"/>
                    <a:pt x="2957279" y="4546229"/>
                  </a:cubicBezTo>
                  <a:cubicBezTo>
                    <a:pt x="2957279" y="4546229"/>
                    <a:pt x="2959626" y="4543882"/>
                    <a:pt x="2959626" y="4543882"/>
                  </a:cubicBezTo>
                  <a:cubicBezTo>
                    <a:pt x="2964320" y="4536841"/>
                    <a:pt x="2969014" y="4532147"/>
                    <a:pt x="2973708" y="4525106"/>
                  </a:cubicBezTo>
                  <a:cubicBezTo>
                    <a:pt x="2978402" y="4520412"/>
                    <a:pt x="2983096" y="4513370"/>
                    <a:pt x="2985443" y="4508676"/>
                  </a:cubicBezTo>
                  <a:cubicBezTo>
                    <a:pt x="2990137" y="4501635"/>
                    <a:pt x="2994831" y="4496941"/>
                    <a:pt x="2999525" y="4489900"/>
                  </a:cubicBezTo>
                  <a:cubicBezTo>
                    <a:pt x="3004219" y="4485206"/>
                    <a:pt x="3006567" y="4478165"/>
                    <a:pt x="3011261" y="4471123"/>
                  </a:cubicBezTo>
                  <a:cubicBezTo>
                    <a:pt x="3015955" y="4464083"/>
                    <a:pt x="3020649" y="4457041"/>
                    <a:pt x="3025343" y="4450000"/>
                  </a:cubicBezTo>
                  <a:cubicBezTo>
                    <a:pt x="3030037" y="4442959"/>
                    <a:pt x="3034731" y="4438265"/>
                    <a:pt x="3037078" y="4431224"/>
                  </a:cubicBezTo>
                  <a:cubicBezTo>
                    <a:pt x="3041772" y="4424183"/>
                    <a:pt x="3046466" y="4417142"/>
                    <a:pt x="3051160" y="4410100"/>
                  </a:cubicBezTo>
                  <a:cubicBezTo>
                    <a:pt x="3055854" y="4403059"/>
                    <a:pt x="3058202" y="4398365"/>
                    <a:pt x="3062896" y="4391324"/>
                  </a:cubicBezTo>
                  <a:cubicBezTo>
                    <a:pt x="3065243" y="4386630"/>
                    <a:pt x="3067590" y="4384283"/>
                    <a:pt x="3069937" y="4379589"/>
                  </a:cubicBezTo>
                  <a:cubicBezTo>
                    <a:pt x="3069937" y="4379589"/>
                    <a:pt x="3069937" y="4379589"/>
                    <a:pt x="3069937" y="4379589"/>
                  </a:cubicBezTo>
                  <a:cubicBezTo>
                    <a:pt x="3067590" y="4381936"/>
                    <a:pt x="3067590" y="4384283"/>
                    <a:pt x="3067590" y="4386630"/>
                  </a:cubicBezTo>
                  <a:cubicBezTo>
                    <a:pt x="3067590" y="4393671"/>
                    <a:pt x="3065243" y="4400712"/>
                    <a:pt x="3062896" y="4407753"/>
                  </a:cubicBezTo>
                  <a:close/>
                  <a:moveTo>
                    <a:pt x="2924420" y="4553270"/>
                  </a:moveTo>
                  <a:cubicBezTo>
                    <a:pt x="2912685" y="4555617"/>
                    <a:pt x="2900949" y="4557964"/>
                    <a:pt x="2889214" y="4557964"/>
                  </a:cubicBezTo>
                  <a:cubicBezTo>
                    <a:pt x="2879826" y="4560311"/>
                    <a:pt x="2872785" y="4560311"/>
                    <a:pt x="2863397" y="4562658"/>
                  </a:cubicBezTo>
                  <a:cubicBezTo>
                    <a:pt x="2851661" y="4565005"/>
                    <a:pt x="2839926" y="4565005"/>
                    <a:pt x="2828191" y="4567352"/>
                  </a:cubicBezTo>
                  <a:cubicBezTo>
                    <a:pt x="2818803" y="4567352"/>
                    <a:pt x="2811762" y="4569700"/>
                    <a:pt x="2804721" y="4572047"/>
                  </a:cubicBezTo>
                  <a:cubicBezTo>
                    <a:pt x="2792985" y="4574394"/>
                    <a:pt x="2781250" y="4574394"/>
                    <a:pt x="2769515" y="4576741"/>
                  </a:cubicBezTo>
                  <a:cubicBezTo>
                    <a:pt x="2762474" y="4576741"/>
                    <a:pt x="2753086" y="4579088"/>
                    <a:pt x="2746044" y="4579088"/>
                  </a:cubicBezTo>
                  <a:cubicBezTo>
                    <a:pt x="2741350" y="4579088"/>
                    <a:pt x="2736656" y="4579088"/>
                    <a:pt x="2731962" y="4581435"/>
                  </a:cubicBezTo>
                  <a:cubicBezTo>
                    <a:pt x="2743697" y="4520412"/>
                    <a:pt x="2753086" y="4452347"/>
                    <a:pt x="2764821" y="4374895"/>
                  </a:cubicBezTo>
                  <a:cubicBezTo>
                    <a:pt x="2778903" y="4374895"/>
                    <a:pt x="2792985" y="4374895"/>
                    <a:pt x="2807068" y="4374895"/>
                  </a:cubicBezTo>
                  <a:lnTo>
                    <a:pt x="2807068" y="4374895"/>
                  </a:ln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42273" y="4374895"/>
                    <a:pt x="2875132" y="4374895"/>
                    <a:pt x="2910338" y="4372548"/>
                  </a:cubicBezTo>
                  <a:cubicBezTo>
                    <a:pt x="2924420" y="4372548"/>
                    <a:pt x="2936155" y="4370201"/>
                    <a:pt x="2950237" y="4370201"/>
                  </a:cubicBezTo>
                  <a:cubicBezTo>
                    <a:pt x="2971361" y="4370201"/>
                    <a:pt x="2992484" y="4367854"/>
                    <a:pt x="3013608" y="4367854"/>
                  </a:cubicBezTo>
                  <a:cubicBezTo>
                    <a:pt x="3027690" y="4367854"/>
                    <a:pt x="3044119" y="4365506"/>
                    <a:pt x="3058202" y="4363160"/>
                  </a:cubicBezTo>
                  <a:cubicBezTo>
                    <a:pt x="3060548" y="4363160"/>
                    <a:pt x="3060548" y="4363160"/>
                    <a:pt x="3062896" y="4363160"/>
                  </a:cubicBezTo>
                  <a:cubicBezTo>
                    <a:pt x="3062896" y="4363160"/>
                    <a:pt x="3062896" y="4363160"/>
                    <a:pt x="3062896" y="4363160"/>
                  </a:cubicBezTo>
                  <a:cubicBezTo>
                    <a:pt x="3062896" y="4370201"/>
                    <a:pt x="3067590" y="4374895"/>
                    <a:pt x="3072284" y="4379589"/>
                  </a:cubicBezTo>
                  <a:cubicBezTo>
                    <a:pt x="3032384" y="4442959"/>
                    <a:pt x="2994831" y="4499288"/>
                    <a:pt x="2957279" y="4548576"/>
                  </a:cubicBezTo>
                  <a:cubicBezTo>
                    <a:pt x="2954932" y="4548576"/>
                    <a:pt x="2952585" y="4548576"/>
                    <a:pt x="2952585" y="4548576"/>
                  </a:cubicBezTo>
                  <a:cubicBezTo>
                    <a:pt x="2943196" y="4550923"/>
                    <a:pt x="2933808" y="4553270"/>
                    <a:pt x="2924420" y="4553270"/>
                  </a:cubicBezTo>
                  <a:close/>
                  <a:moveTo>
                    <a:pt x="2649816" y="4614293"/>
                  </a:moveTo>
                  <a:cubicBezTo>
                    <a:pt x="2631039" y="4611946"/>
                    <a:pt x="2614610" y="4611946"/>
                    <a:pt x="2595833" y="4609599"/>
                  </a:cubicBezTo>
                  <a:cubicBezTo>
                    <a:pt x="2584098" y="4607252"/>
                    <a:pt x="2572363" y="4607252"/>
                    <a:pt x="2560628" y="4604905"/>
                  </a:cubicBezTo>
                  <a:cubicBezTo>
                    <a:pt x="2548892" y="4602558"/>
                    <a:pt x="2537157" y="4602558"/>
                    <a:pt x="2525422" y="4600211"/>
                  </a:cubicBezTo>
                  <a:cubicBezTo>
                    <a:pt x="2525422" y="4600211"/>
                    <a:pt x="2525422" y="4600211"/>
                    <a:pt x="2525422" y="4597864"/>
                  </a:cubicBezTo>
                  <a:cubicBezTo>
                    <a:pt x="2530116" y="4597864"/>
                    <a:pt x="2537157" y="4597864"/>
                    <a:pt x="2541851" y="4597864"/>
                  </a:cubicBezTo>
                  <a:cubicBezTo>
                    <a:pt x="2551239" y="4597864"/>
                    <a:pt x="2560628" y="4597864"/>
                    <a:pt x="2570016" y="4597864"/>
                  </a:cubicBezTo>
                  <a:cubicBezTo>
                    <a:pt x="2581751" y="4597864"/>
                    <a:pt x="2591139" y="4595517"/>
                    <a:pt x="2602875" y="4595517"/>
                  </a:cubicBezTo>
                  <a:cubicBezTo>
                    <a:pt x="2612263" y="4595517"/>
                    <a:pt x="2621651" y="4595517"/>
                    <a:pt x="2631039" y="4593170"/>
                  </a:cubicBezTo>
                  <a:cubicBezTo>
                    <a:pt x="2642774" y="4593170"/>
                    <a:pt x="2652163" y="4590823"/>
                    <a:pt x="2663898" y="4590823"/>
                  </a:cubicBezTo>
                  <a:cubicBezTo>
                    <a:pt x="2673286" y="4590823"/>
                    <a:pt x="2682674" y="4588476"/>
                    <a:pt x="2692062" y="4588476"/>
                  </a:cubicBezTo>
                  <a:cubicBezTo>
                    <a:pt x="2703797" y="4588476"/>
                    <a:pt x="2713186" y="4586129"/>
                    <a:pt x="2724921" y="4586129"/>
                  </a:cubicBezTo>
                  <a:cubicBezTo>
                    <a:pt x="2727268" y="4586129"/>
                    <a:pt x="2731962" y="4586129"/>
                    <a:pt x="2734309" y="4586129"/>
                  </a:cubicBezTo>
                  <a:cubicBezTo>
                    <a:pt x="2734309" y="4586129"/>
                    <a:pt x="2734309" y="4588476"/>
                    <a:pt x="2734309" y="4590823"/>
                  </a:cubicBezTo>
                  <a:cubicBezTo>
                    <a:pt x="2734309" y="4590823"/>
                    <a:pt x="2731962" y="4590823"/>
                    <a:pt x="2731962" y="4590823"/>
                  </a:cubicBezTo>
                  <a:cubicBezTo>
                    <a:pt x="2720227" y="4590823"/>
                    <a:pt x="2710839" y="4600211"/>
                    <a:pt x="2710839" y="4611946"/>
                  </a:cubicBezTo>
                  <a:cubicBezTo>
                    <a:pt x="2710839" y="4616641"/>
                    <a:pt x="2713186" y="4621335"/>
                    <a:pt x="2715533" y="4623681"/>
                  </a:cubicBezTo>
                  <a:cubicBezTo>
                    <a:pt x="2706145" y="4623681"/>
                    <a:pt x="2696756" y="4623681"/>
                    <a:pt x="2687368" y="4621335"/>
                  </a:cubicBezTo>
                  <a:cubicBezTo>
                    <a:pt x="2670939" y="4616641"/>
                    <a:pt x="2659204" y="4614293"/>
                    <a:pt x="2649816" y="4614293"/>
                  </a:cubicBezTo>
                  <a:close/>
                  <a:moveTo>
                    <a:pt x="2422152" y="4600211"/>
                  </a:moveTo>
                  <a:cubicBezTo>
                    <a:pt x="2393987" y="4600211"/>
                    <a:pt x="2368170" y="4602558"/>
                    <a:pt x="2340005" y="4602558"/>
                  </a:cubicBezTo>
                  <a:cubicBezTo>
                    <a:pt x="2304800" y="4602558"/>
                    <a:pt x="2269594" y="4602558"/>
                    <a:pt x="2236735" y="4600211"/>
                  </a:cubicBezTo>
                  <a:cubicBezTo>
                    <a:pt x="2227347" y="4600211"/>
                    <a:pt x="2215612" y="4597864"/>
                    <a:pt x="2206224" y="4597864"/>
                  </a:cubicBezTo>
                  <a:cubicBezTo>
                    <a:pt x="2182753" y="4595517"/>
                    <a:pt x="2156936" y="4595517"/>
                    <a:pt x="2133465" y="4593170"/>
                  </a:cubicBezTo>
                  <a:cubicBezTo>
                    <a:pt x="2121730" y="4593170"/>
                    <a:pt x="2107648" y="4590823"/>
                    <a:pt x="2095913" y="4588476"/>
                  </a:cubicBezTo>
                  <a:cubicBezTo>
                    <a:pt x="2074789" y="4586129"/>
                    <a:pt x="2053666" y="4583782"/>
                    <a:pt x="2032542" y="4581435"/>
                  </a:cubicBezTo>
                  <a:cubicBezTo>
                    <a:pt x="2018460" y="4579088"/>
                    <a:pt x="2006725" y="4576741"/>
                    <a:pt x="1992642" y="4576741"/>
                  </a:cubicBezTo>
                  <a:cubicBezTo>
                    <a:pt x="1971519" y="4574394"/>
                    <a:pt x="1952743" y="4572047"/>
                    <a:pt x="1931619" y="4567352"/>
                  </a:cubicBezTo>
                  <a:cubicBezTo>
                    <a:pt x="1917537" y="4565005"/>
                    <a:pt x="1903455" y="4562658"/>
                    <a:pt x="1889372" y="4560311"/>
                  </a:cubicBezTo>
                  <a:cubicBezTo>
                    <a:pt x="1870596" y="4557964"/>
                    <a:pt x="1849473" y="4553270"/>
                    <a:pt x="1830696" y="4550923"/>
                  </a:cubicBezTo>
                  <a:cubicBezTo>
                    <a:pt x="1816614" y="4548576"/>
                    <a:pt x="1802532" y="4543882"/>
                    <a:pt x="1788449" y="4541535"/>
                  </a:cubicBezTo>
                  <a:cubicBezTo>
                    <a:pt x="1769673" y="4536841"/>
                    <a:pt x="1750897" y="4534494"/>
                    <a:pt x="1732120" y="4529800"/>
                  </a:cubicBezTo>
                  <a:cubicBezTo>
                    <a:pt x="1718038" y="4527453"/>
                    <a:pt x="1703956" y="4522759"/>
                    <a:pt x="1687526" y="4518064"/>
                  </a:cubicBezTo>
                  <a:cubicBezTo>
                    <a:pt x="1668750" y="4513370"/>
                    <a:pt x="1652321" y="4508676"/>
                    <a:pt x="1633544" y="4503982"/>
                  </a:cubicBezTo>
                  <a:cubicBezTo>
                    <a:pt x="1619462" y="4499288"/>
                    <a:pt x="1603033" y="4494594"/>
                    <a:pt x="1588950" y="4489900"/>
                  </a:cubicBezTo>
                  <a:cubicBezTo>
                    <a:pt x="1577215" y="4487553"/>
                    <a:pt x="1567827" y="4482859"/>
                    <a:pt x="1556092" y="4480512"/>
                  </a:cubicBezTo>
                  <a:cubicBezTo>
                    <a:pt x="1556092" y="4480512"/>
                    <a:pt x="1556092" y="4478165"/>
                    <a:pt x="1556092" y="4478165"/>
                  </a:cubicBezTo>
                  <a:cubicBezTo>
                    <a:pt x="1560786" y="4478165"/>
                    <a:pt x="1565480" y="4480512"/>
                    <a:pt x="1570174" y="4480512"/>
                  </a:cubicBezTo>
                  <a:cubicBezTo>
                    <a:pt x="1579562" y="4480512"/>
                    <a:pt x="1586603" y="4482859"/>
                    <a:pt x="1595992" y="4482859"/>
                  </a:cubicBezTo>
                  <a:cubicBezTo>
                    <a:pt x="1607727" y="4485206"/>
                    <a:pt x="1619462" y="4485206"/>
                    <a:pt x="1631197" y="4485206"/>
                  </a:cubicBezTo>
                  <a:cubicBezTo>
                    <a:pt x="1638239" y="4485206"/>
                    <a:pt x="1647627" y="4487553"/>
                    <a:pt x="1654668" y="4487553"/>
                  </a:cubicBezTo>
                  <a:cubicBezTo>
                    <a:pt x="1668750" y="4487553"/>
                    <a:pt x="1682832" y="4489900"/>
                    <a:pt x="1694567" y="4489900"/>
                  </a:cubicBezTo>
                  <a:cubicBezTo>
                    <a:pt x="1701609" y="4489900"/>
                    <a:pt x="1708650" y="4489900"/>
                    <a:pt x="1715691" y="4489900"/>
                  </a:cubicBezTo>
                  <a:cubicBezTo>
                    <a:pt x="1736814" y="4489900"/>
                    <a:pt x="1755591" y="4489900"/>
                    <a:pt x="1776714" y="4489900"/>
                  </a:cubicBezTo>
                  <a:cubicBezTo>
                    <a:pt x="1922231" y="4489900"/>
                    <a:pt x="2074789" y="4473471"/>
                    <a:pt x="2232041" y="4438265"/>
                  </a:cubicBezTo>
                  <a:cubicBezTo>
                    <a:pt x="2241429" y="4442959"/>
                    <a:pt x="2248471" y="4450000"/>
                    <a:pt x="2257859" y="4457041"/>
                  </a:cubicBezTo>
                  <a:cubicBezTo>
                    <a:pt x="2264900" y="4461735"/>
                    <a:pt x="2271941" y="4466429"/>
                    <a:pt x="2278982" y="4471123"/>
                  </a:cubicBezTo>
                  <a:cubicBezTo>
                    <a:pt x="2293064" y="4480512"/>
                    <a:pt x="2307147" y="4489900"/>
                    <a:pt x="2321229" y="4496941"/>
                  </a:cubicBezTo>
                  <a:cubicBezTo>
                    <a:pt x="2328270" y="4501635"/>
                    <a:pt x="2335311" y="4506329"/>
                    <a:pt x="2342352" y="4508676"/>
                  </a:cubicBezTo>
                  <a:cubicBezTo>
                    <a:pt x="2356435" y="4515718"/>
                    <a:pt x="2368170" y="4525106"/>
                    <a:pt x="2382252" y="4532147"/>
                  </a:cubicBezTo>
                  <a:cubicBezTo>
                    <a:pt x="2389293" y="4536841"/>
                    <a:pt x="2396334" y="4539188"/>
                    <a:pt x="2405723" y="4543882"/>
                  </a:cubicBezTo>
                  <a:cubicBezTo>
                    <a:pt x="2417458" y="4550923"/>
                    <a:pt x="2431540" y="4557964"/>
                    <a:pt x="2443275" y="4565005"/>
                  </a:cubicBezTo>
                  <a:cubicBezTo>
                    <a:pt x="2450317" y="4569700"/>
                    <a:pt x="2459705" y="4574394"/>
                    <a:pt x="2466746" y="4576741"/>
                  </a:cubicBezTo>
                  <a:cubicBezTo>
                    <a:pt x="2473787" y="4579088"/>
                    <a:pt x="2478481" y="4583782"/>
                    <a:pt x="2485522" y="4586129"/>
                  </a:cubicBezTo>
                  <a:cubicBezTo>
                    <a:pt x="2485522" y="4588476"/>
                    <a:pt x="2483175" y="4590823"/>
                    <a:pt x="2483175" y="4595517"/>
                  </a:cubicBezTo>
                  <a:cubicBezTo>
                    <a:pt x="2483175" y="4595517"/>
                    <a:pt x="2483175" y="4595517"/>
                    <a:pt x="2483175" y="4595517"/>
                  </a:cubicBezTo>
                  <a:cubicBezTo>
                    <a:pt x="2471440" y="4595517"/>
                    <a:pt x="2459705" y="4595517"/>
                    <a:pt x="2447970" y="4597864"/>
                  </a:cubicBezTo>
                  <a:cubicBezTo>
                    <a:pt x="2438581" y="4600211"/>
                    <a:pt x="2431540" y="4600211"/>
                    <a:pt x="2422152" y="4600211"/>
                  </a:cubicBezTo>
                  <a:close/>
                  <a:moveTo>
                    <a:pt x="1464557" y="4457041"/>
                  </a:moveTo>
                  <a:cubicBezTo>
                    <a:pt x="1452822" y="4454694"/>
                    <a:pt x="1441087" y="4452347"/>
                    <a:pt x="1429351" y="4447653"/>
                  </a:cubicBezTo>
                  <a:cubicBezTo>
                    <a:pt x="1419963" y="4445306"/>
                    <a:pt x="1408228" y="4442959"/>
                    <a:pt x="1398840" y="4440612"/>
                  </a:cubicBezTo>
                  <a:cubicBezTo>
                    <a:pt x="1387104" y="4438265"/>
                    <a:pt x="1375369" y="4433571"/>
                    <a:pt x="1363634" y="4431224"/>
                  </a:cubicBezTo>
                  <a:cubicBezTo>
                    <a:pt x="1354246" y="4428877"/>
                    <a:pt x="1342511" y="4426530"/>
                    <a:pt x="1333122" y="4421836"/>
                  </a:cubicBezTo>
                  <a:cubicBezTo>
                    <a:pt x="1321387" y="4417142"/>
                    <a:pt x="1309652" y="4414794"/>
                    <a:pt x="1297917" y="4410100"/>
                  </a:cubicBezTo>
                  <a:cubicBezTo>
                    <a:pt x="1288529" y="4407753"/>
                    <a:pt x="1279140" y="4403059"/>
                    <a:pt x="1267405" y="4400712"/>
                  </a:cubicBezTo>
                  <a:cubicBezTo>
                    <a:pt x="1255670" y="4396018"/>
                    <a:pt x="1241588" y="4391324"/>
                    <a:pt x="1229852" y="4386630"/>
                  </a:cubicBezTo>
                  <a:cubicBezTo>
                    <a:pt x="1220464" y="4384283"/>
                    <a:pt x="1211076" y="4379589"/>
                    <a:pt x="1204035" y="4377242"/>
                  </a:cubicBezTo>
                  <a:cubicBezTo>
                    <a:pt x="1187605" y="4370201"/>
                    <a:pt x="1173523" y="4365506"/>
                    <a:pt x="1159441" y="4358466"/>
                  </a:cubicBezTo>
                  <a:cubicBezTo>
                    <a:pt x="1154747" y="4356118"/>
                    <a:pt x="1147706" y="4353771"/>
                    <a:pt x="1143012" y="4351424"/>
                  </a:cubicBezTo>
                  <a:cubicBezTo>
                    <a:pt x="1121888" y="4342036"/>
                    <a:pt x="1100765" y="4332648"/>
                    <a:pt x="1081988" y="4323260"/>
                  </a:cubicBezTo>
                  <a:cubicBezTo>
                    <a:pt x="1081988" y="4323260"/>
                    <a:pt x="1079641" y="4320913"/>
                    <a:pt x="1079641" y="4320913"/>
                  </a:cubicBezTo>
                  <a:cubicBezTo>
                    <a:pt x="1077294" y="4318565"/>
                    <a:pt x="1072600" y="4318565"/>
                    <a:pt x="1070253" y="4316219"/>
                  </a:cubicBezTo>
                  <a:cubicBezTo>
                    <a:pt x="1070253" y="4313871"/>
                    <a:pt x="1070253" y="4313871"/>
                    <a:pt x="1070253" y="4311525"/>
                  </a:cubicBezTo>
                  <a:cubicBezTo>
                    <a:pt x="1070253" y="4309177"/>
                    <a:pt x="1072600" y="4304483"/>
                    <a:pt x="1072600" y="4302136"/>
                  </a:cubicBezTo>
                  <a:cubicBezTo>
                    <a:pt x="1072600" y="4297442"/>
                    <a:pt x="1074947" y="4295095"/>
                    <a:pt x="1074947" y="4290401"/>
                  </a:cubicBezTo>
                  <a:cubicBezTo>
                    <a:pt x="1074947" y="4285707"/>
                    <a:pt x="1077294" y="4283360"/>
                    <a:pt x="1077294" y="4278666"/>
                  </a:cubicBezTo>
                  <a:cubicBezTo>
                    <a:pt x="1077294" y="4273972"/>
                    <a:pt x="1079641" y="4271625"/>
                    <a:pt x="1079641" y="4266930"/>
                  </a:cubicBezTo>
                  <a:cubicBezTo>
                    <a:pt x="1079641" y="4259889"/>
                    <a:pt x="1081988" y="4255195"/>
                    <a:pt x="1081988" y="4248154"/>
                  </a:cubicBezTo>
                  <a:cubicBezTo>
                    <a:pt x="1081988" y="4245807"/>
                    <a:pt x="1081988" y="4245807"/>
                    <a:pt x="1081988" y="4243460"/>
                  </a:cubicBezTo>
                  <a:cubicBezTo>
                    <a:pt x="1081988" y="4241113"/>
                    <a:pt x="1081988" y="4238766"/>
                    <a:pt x="1081988" y="4238766"/>
                  </a:cubicBezTo>
                  <a:cubicBezTo>
                    <a:pt x="1081988" y="4238766"/>
                    <a:pt x="1084336" y="4238766"/>
                    <a:pt x="1084336" y="4238766"/>
                  </a:cubicBezTo>
                  <a:cubicBezTo>
                    <a:pt x="1096071" y="4238766"/>
                    <a:pt x="1105459" y="4229378"/>
                    <a:pt x="1105459" y="4217643"/>
                  </a:cubicBezTo>
                  <a:cubicBezTo>
                    <a:pt x="1105459" y="4208254"/>
                    <a:pt x="1098418" y="4198866"/>
                    <a:pt x="1089030" y="4198866"/>
                  </a:cubicBezTo>
                  <a:cubicBezTo>
                    <a:pt x="1091377" y="4184784"/>
                    <a:pt x="1093724" y="4170702"/>
                    <a:pt x="1096071" y="4154272"/>
                  </a:cubicBezTo>
                  <a:cubicBezTo>
                    <a:pt x="1096071" y="4154272"/>
                    <a:pt x="1096071" y="4151925"/>
                    <a:pt x="1096071" y="4151925"/>
                  </a:cubicBezTo>
                  <a:cubicBezTo>
                    <a:pt x="1098418" y="4142537"/>
                    <a:pt x="1098418" y="4130802"/>
                    <a:pt x="1100765" y="4119066"/>
                  </a:cubicBezTo>
                  <a:cubicBezTo>
                    <a:pt x="1100765" y="4116720"/>
                    <a:pt x="1100765" y="4112026"/>
                    <a:pt x="1100765" y="4109678"/>
                  </a:cubicBezTo>
                  <a:cubicBezTo>
                    <a:pt x="1100765" y="4100290"/>
                    <a:pt x="1103112" y="4090902"/>
                    <a:pt x="1103112" y="4081514"/>
                  </a:cubicBezTo>
                  <a:cubicBezTo>
                    <a:pt x="1103112" y="4079167"/>
                    <a:pt x="1103112" y="4074473"/>
                    <a:pt x="1103112" y="4069779"/>
                  </a:cubicBezTo>
                  <a:cubicBezTo>
                    <a:pt x="1103112" y="4060390"/>
                    <a:pt x="1105459" y="4051002"/>
                    <a:pt x="1105459" y="4041614"/>
                  </a:cubicBezTo>
                  <a:cubicBezTo>
                    <a:pt x="1105459" y="4041614"/>
                    <a:pt x="1105459" y="4041614"/>
                    <a:pt x="1105459" y="4039267"/>
                  </a:cubicBezTo>
                  <a:cubicBezTo>
                    <a:pt x="1110153" y="4043961"/>
                    <a:pt x="1114847" y="4051002"/>
                    <a:pt x="1119541" y="4058043"/>
                  </a:cubicBezTo>
                  <a:cubicBezTo>
                    <a:pt x="1128929" y="4067431"/>
                    <a:pt x="1135971" y="4079167"/>
                    <a:pt x="1145359" y="4088555"/>
                  </a:cubicBezTo>
                  <a:cubicBezTo>
                    <a:pt x="1187605" y="4137843"/>
                    <a:pt x="1229852" y="4184784"/>
                    <a:pt x="1272099" y="4227031"/>
                  </a:cubicBezTo>
                  <a:cubicBezTo>
                    <a:pt x="1279140" y="4234072"/>
                    <a:pt x="1288529" y="4243460"/>
                    <a:pt x="1295570" y="4250501"/>
                  </a:cubicBezTo>
                  <a:cubicBezTo>
                    <a:pt x="1304958" y="4259889"/>
                    <a:pt x="1314346" y="4269278"/>
                    <a:pt x="1323734" y="4278666"/>
                  </a:cubicBezTo>
                  <a:cubicBezTo>
                    <a:pt x="1333122" y="4288054"/>
                    <a:pt x="1342511" y="4297442"/>
                    <a:pt x="1354246" y="4309177"/>
                  </a:cubicBezTo>
                  <a:cubicBezTo>
                    <a:pt x="1363634" y="4318565"/>
                    <a:pt x="1373022" y="4325607"/>
                    <a:pt x="1380063" y="4334995"/>
                  </a:cubicBezTo>
                  <a:cubicBezTo>
                    <a:pt x="1391799" y="4344383"/>
                    <a:pt x="1401187" y="4356118"/>
                    <a:pt x="1412922" y="4365506"/>
                  </a:cubicBezTo>
                  <a:cubicBezTo>
                    <a:pt x="1419963" y="4372548"/>
                    <a:pt x="1429351" y="4379589"/>
                    <a:pt x="1436392" y="4386630"/>
                  </a:cubicBezTo>
                  <a:cubicBezTo>
                    <a:pt x="1448128" y="4396018"/>
                    <a:pt x="1459863" y="4407753"/>
                    <a:pt x="1471598" y="4417142"/>
                  </a:cubicBezTo>
                  <a:cubicBezTo>
                    <a:pt x="1478639" y="4424183"/>
                    <a:pt x="1485680" y="4428877"/>
                    <a:pt x="1495069" y="4435918"/>
                  </a:cubicBezTo>
                  <a:cubicBezTo>
                    <a:pt x="1502110" y="4442959"/>
                    <a:pt x="1509151" y="4447653"/>
                    <a:pt x="1518539" y="4454694"/>
                  </a:cubicBezTo>
                  <a:cubicBezTo>
                    <a:pt x="1516192" y="4457041"/>
                    <a:pt x="1516192" y="4459388"/>
                    <a:pt x="1516192" y="4461735"/>
                  </a:cubicBezTo>
                  <a:cubicBezTo>
                    <a:pt x="1509151" y="4459388"/>
                    <a:pt x="1504457" y="4459388"/>
                    <a:pt x="1497416" y="4457041"/>
                  </a:cubicBezTo>
                  <a:cubicBezTo>
                    <a:pt x="1485680" y="4461735"/>
                    <a:pt x="1473945" y="4461735"/>
                    <a:pt x="1464557" y="4457041"/>
                  </a:cubicBezTo>
                  <a:close/>
                  <a:moveTo>
                    <a:pt x="610232" y="3628534"/>
                  </a:moveTo>
                  <a:cubicBezTo>
                    <a:pt x="607885" y="3628534"/>
                    <a:pt x="607885" y="3626187"/>
                    <a:pt x="605538" y="3623840"/>
                  </a:cubicBezTo>
                  <a:cubicBezTo>
                    <a:pt x="607885" y="3623840"/>
                    <a:pt x="607885" y="3623840"/>
                    <a:pt x="610232" y="3623840"/>
                  </a:cubicBezTo>
                  <a:cubicBezTo>
                    <a:pt x="617273" y="3623840"/>
                    <a:pt x="621967" y="3621493"/>
                    <a:pt x="626661" y="3616799"/>
                  </a:cubicBezTo>
                  <a:cubicBezTo>
                    <a:pt x="638397" y="3623840"/>
                    <a:pt x="647785" y="3630881"/>
                    <a:pt x="659520" y="3640269"/>
                  </a:cubicBezTo>
                  <a:cubicBezTo>
                    <a:pt x="659520" y="3642616"/>
                    <a:pt x="659520" y="3644963"/>
                    <a:pt x="659520" y="3647310"/>
                  </a:cubicBezTo>
                  <a:cubicBezTo>
                    <a:pt x="659520" y="3652004"/>
                    <a:pt x="659520" y="3654351"/>
                    <a:pt x="661867" y="3659045"/>
                  </a:cubicBezTo>
                  <a:cubicBezTo>
                    <a:pt x="661867" y="3663740"/>
                    <a:pt x="661867" y="3666087"/>
                    <a:pt x="664214" y="3670781"/>
                  </a:cubicBezTo>
                  <a:cubicBezTo>
                    <a:pt x="664214" y="3670781"/>
                    <a:pt x="661867" y="3668434"/>
                    <a:pt x="661867" y="3668434"/>
                  </a:cubicBezTo>
                  <a:cubicBezTo>
                    <a:pt x="643091" y="3654351"/>
                    <a:pt x="626661" y="3642616"/>
                    <a:pt x="610232" y="3628534"/>
                  </a:cubicBezTo>
                  <a:close/>
                  <a:moveTo>
                    <a:pt x="549209" y="3576899"/>
                  </a:moveTo>
                  <a:cubicBezTo>
                    <a:pt x="532780" y="3562816"/>
                    <a:pt x="518697" y="3548734"/>
                    <a:pt x="502268" y="3532305"/>
                  </a:cubicBezTo>
                  <a:cubicBezTo>
                    <a:pt x="499921" y="3529958"/>
                    <a:pt x="497574" y="3527611"/>
                    <a:pt x="495227" y="3525264"/>
                  </a:cubicBezTo>
                  <a:cubicBezTo>
                    <a:pt x="490533" y="3515876"/>
                    <a:pt x="485839" y="3506487"/>
                    <a:pt x="478797" y="3499446"/>
                  </a:cubicBezTo>
                  <a:cubicBezTo>
                    <a:pt x="478797" y="3499446"/>
                    <a:pt x="478797" y="3497099"/>
                    <a:pt x="476450" y="3497099"/>
                  </a:cubicBezTo>
                  <a:cubicBezTo>
                    <a:pt x="514003" y="3532305"/>
                    <a:pt x="551556" y="3565164"/>
                    <a:pt x="593803" y="3595675"/>
                  </a:cubicBezTo>
                  <a:cubicBezTo>
                    <a:pt x="591456" y="3598022"/>
                    <a:pt x="589109" y="3602716"/>
                    <a:pt x="589109" y="3607411"/>
                  </a:cubicBezTo>
                  <a:cubicBezTo>
                    <a:pt x="589109" y="3609757"/>
                    <a:pt x="589109" y="3612105"/>
                    <a:pt x="591456" y="3614451"/>
                  </a:cubicBezTo>
                  <a:cubicBezTo>
                    <a:pt x="577373" y="3600369"/>
                    <a:pt x="563291" y="3588634"/>
                    <a:pt x="549209" y="3576899"/>
                  </a:cubicBezTo>
                  <a:cubicBezTo>
                    <a:pt x="549209" y="3576899"/>
                    <a:pt x="549209" y="3576899"/>
                    <a:pt x="549209" y="3576899"/>
                  </a:cubicBezTo>
                  <a:close/>
                  <a:moveTo>
                    <a:pt x="115005" y="2983096"/>
                  </a:moveTo>
                  <a:cubicBezTo>
                    <a:pt x="115005" y="2987790"/>
                    <a:pt x="117352" y="2992484"/>
                    <a:pt x="117352" y="2997178"/>
                  </a:cubicBezTo>
                  <a:cubicBezTo>
                    <a:pt x="117352" y="2994831"/>
                    <a:pt x="115005" y="2992484"/>
                    <a:pt x="112658" y="2992484"/>
                  </a:cubicBezTo>
                  <a:cubicBezTo>
                    <a:pt x="110311" y="2980749"/>
                    <a:pt x="105617" y="2971361"/>
                    <a:pt x="103270" y="2959626"/>
                  </a:cubicBezTo>
                  <a:cubicBezTo>
                    <a:pt x="103270" y="2954932"/>
                    <a:pt x="103270" y="2950237"/>
                    <a:pt x="103270" y="2945543"/>
                  </a:cubicBezTo>
                  <a:cubicBezTo>
                    <a:pt x="103270" y="2940849"/>
                    <a:pt x="103270" y="2938502"/>
                    <a:pt x="103270" y="2933808"/>
                  </a:cubicBezTo>
                  <a:cubicBezTo>
                    <a:pt x="103270" y="2933808"/>
                    <a:pt x="103270" y="2931461"/>
                    <a:pt x="103270" y="2931461"/>
                  </a:cubicBezTo>
                  <a:cubicBezTo>
                    <a:pt x="103270" y="2936155"/>
                    <a:pt x="105617" y="2943196"/>
                    <a:pt x="105617" y="2947890"/>
                  </a:cubicBezTo>
                  <a:cubicBezTo>
                    <a:pt x="110311" y="2957279"/>
                    <a:pt x="112658" y="2971361"/>
                    <a:pt x="115005" y="2983096"/>
                  </a:cubicBezTo>
                  <a:close/>
                  <a:moveTo>
                    <a:pt x="124393" y="3025343"/>
                  </a:moveTo>
                  <a:cubicBezTo>
                    <a:pt x="124393" y="3022996"/>
                    <a:pt x="122046" y="3020649"/>
                    <a:pt x="122046" y="3018302"/>
                  </a:cubicBezTo>
                  <a:cubicBezTo>
                    <a:pt x="122046" y="3015955"/>
                    <a:pt x="119699" y="3013608"/>
                    <a:pt x="119699" y="3011261"/>
                  </a:cubicBezTo>
                  <a:cubicBezTo>
                    <a:pt x="119699" y="3011261"/>
                    <a:pt x="119699" y="3008914"/>
                    <a:pt x="119699" y="3008914"/>
                  </a:cubicBezTo>
                  <a:cubicBezTo>
                    <a:pt x="122046" y="3013608"/>
                    <a:pt x="122046" y="3020649"/>
                    <a:pt x="124393" y="3025343"/>
                  </a:cubicBezTo>
                  <a:close/>
                  <a:moveTo>
                    <a:pt x="117352" y="3015955"/>
                  </a:moveTo>
                  <a:cubicBezTo>
                    <a:pt x="117352" y="3015955"/>
                    <a:pt x="117352" y="3015955"/>
                    <a:pt x="117352" y="3015955"/>
                  </a:cubicBezTo>
                  <a:cubicBezTo>
                    <a:pt x="119699" y="3015955"/>
                    <a:pt x="119699" y="3015955"/>
                    <a:pt x="117352" y="3015955"/>
                  </a:cubicBezTo>
                  <a:cubicBezTo>
                    <a:pt x="119699" y="3015955"/>
                    <a:pt x="117352" y="3015955"/>
                    <a:pt x="117352" y="3015955"/>
                  </a:cubicBezTo>
                  <a:close/>
                  <a:moveTo>
                    <a:pt x="110311" y="2985443"/>
                  </a:moveTo>
                  <a:cubicBezTo>
                    <a:pt x="110311" y="2985443"/>
                    <a:pt x="110311" y="2987790"/>
                    <a:pt x="110311" y="2987790"/>
                  </a:cubicBezTo>
                  <a:cubicBezTo>
                    <a:pt x="110311" y="2987790"/>
                    <a:pt x="107964" y="2987790"/>
                    <a:pt x="110311" y="2985443"/>
                  </a:cubicBezTo>
                  <a:cubicBezTo>
                    <a:pt x="107964" y="2980749"/>
                    <a:pt x="105617" y="2976055"/>
                    <a:pt x="103270" y="2971361"/>
                  </a:cubicBezTo>
                  <a:cubicBezTo>
                    <a:pt x="103270" y="2969014"/>
                    <a:pt x="103270" y="2966667"/>
                    <a:pt x="103270" y="2964320"/>
                  </a:cubicBezTo>
                  <a:cubicBezTo>
                    <a:pt x="105617" y="2971361"/>
                    <a:pt x="107964" y="2978402"/>
                    <a:pt x="110311" y="2985443"/>
                  </a:cubicBezTo>
                  <a:close/>
                  <a:moveTo>
                    <a:pt x="70411" y="2713186"/>
                  </a:moveTo>
                  <a:cubicBezTo>
                    <a:pt x="72758" y="2720227"/>
                    <a:pt x="75105" y="2727268"/>
                    <a:pt x="77453" y="2731962"/>
                  </a:cubicBezTo>
                  <a:cubicBezTo>
                    <a:pt x="75105" y="2731962"/>
                    <a:pt x="75105" y="2734309"/>
                    <a:pt x="72758" y="2734309"/>
                  </a:cubicBezTo>
                  <a:cubicBezTo>
                    <a:pt x="72758" y="2734309"/>
                    <a:pt x="72758" y="2731962"/>
                    <a:pt x="70411" y="2731962"/>
                  </a:cubicBezTo>
                  <a:cubicBezTo>
                    <a:pt x="68064" y="2727268"/>
                    <a:pt x="65717" y="2724921"/>
                    <a:pt x="63370" y="2720227"/>
                  </a:cubicBezTo>
                  <a:cubicBezTo>
                    <a:pt x="61023" y="2717880"/>
                    <a:pt x="61023" y="2715533"/>
                    <a:pt x="58676" y="2713186"/>
                  </a:cubicBezTo>
                  <a:cubicBezTo>
                    <a:pt x="58676" y="2713186"/>
                    <a:pt x="58676" y="2710839"/>
                    <a:pt x="58676" y="2710839"/>
                  </a:cubicBezTo>
                  <a:cubicBezTo>
                    <a:pt x="58676" y="2703798"/>
                    <a:pt x="53982" y="2696756"/>
                    <a:pt x="49288" y="2694409"/>
                  </a:cubicBezTo>
                  <a:cubicBezTo>
                    <a:pt x="49288" y="2694409"/>
                    <a:pt x="49288" y="2692062"/>
                    <a:pt x="49288" y="2692062"/>
                  </a:cubicBezTo>
                  <a:cubicBezTo>
                    <a:pt x="53982" y="2689715"/>
                    <a:pt x="56329" y="2687368"/>
                    <a:pt x="58676" y="2682674"/>
                  </a:cubicBezTo>
                  <a:cubicBezTo>
                    <a:pt x="61023" y="2692062"/>
                    <a:pt x="63370" y="2699103"/>
                    <a:pt x="65717" y="2708492"/>
                  </a:cubicBezTo>
                  <a:cubicBezTo>
                    <a:pt x="68064" y="2710839"/>
                    <a:pt x="68064" y="2713186"/>
                    <a:pt x="70411" y="2713186"/>
                  </a:cubicBezTo>
                  <a:close/>
                  <a:moveTo>
                    <a:pt x="79800" y="2670939"/>
                  </a:moveTo>
                  <a:cubicBezTo>
                    <a:pt x="79800" y="2668592"/>
                    <a:pt x="79800" y="2666245"/>
                    <a:pt x="79800" y="2663898"/>
                  </a:cubicBezTo>
                  <a:cubicBezTo>
                    <a:pt x="79800" y="2661551"/>
                    <a:pt x="79800" y="2656857"/>
                    <a:pt x="79800" y="2654510"/>
                  </a:cubicBezTo>
                  <a:cubicBezTo>
                    <a:pt x="79800" y="2649816"/>
                    <a:pt x="79800" y="2645121"/>
                    <a:pt x="79800" y="2638080"/>
                  </a:cubicBezTo>
                  <a:cubicBezTo>
                    <a:pt x="79800" y="2638080"/>
                    <a:pt x="79800" y="2635733"/>
                    <a:pt x="79800" y="2635733"/>
                  </a:cubicBezTo>
                  <a:cubicBezTo>
                    <a:pt x="79800" y="2635733"/>
                    <a:pt x="79800" y="2633386"/>
                    <a:pt x="79800" y="2633386"/>
                  </a:cubicBezTo>
                  <a:cubicBezTo>
                    <a:pt x="82147" y="2633386"/>
                    <a:pt x="84494" y="2633386"/>
                    <a:pt x="86841" y="2631039"/>
                  </a:cubicBezTo>
                  <a:cubicBezTo>
                    <a:pt x="89188" y="2635733"/>
                    <a:pt x="89188" y="2638080"/>
                    <a:pt x="91535" y="2642774"/>
                  </a:cubicBezTo>
                  <a:cubicBezTo>
                    <a:pt x="93882" y="2645121"/>
                    <a:pt x="93882" y="2649816"/>
                    <a:pt x="96229" y="2652163"/>
                  </a:cubicBezTo>
                  <a:cubicBezTo>
                    <a:pt x="98576" y="2659204"/>
                    <a:pt x="103270" y="2666245"/>
                    <a:pt x="105617" y="2673286"/>
                  </a:cubicBezTo>
                  <a:cubicBezTo>
                    <a:pt x="98576" y="2675633"/>
                    <a:pt x="96229" y="2682674"/>
                    <a:pt x="96229" y="2689715"/>
                  </a:cubicBezTo>
                  <a:cubicBezTo>
                    <a:pt x="96229" y="2696756"/>
                    <a:pt x="100923" y="2703798"/>
                    <a:pt x="107964" y="2708492"/>
                  </a:cubicBezTo>
                  <a:cubicBezTo>
                    <a:pt x="107964" y="2708492"/>
                    <a:pt x="107964" y="2710839"/>
                    <a:pt x="107964" y="2710839"/>
                  </a:cubicBezTo>
                  <a:cubicBezTo>
                    <a:pt x="107964" y="2710839"/>
                    <a:pt x="107964" y="2710839"/>
                    <a:pt x="107964" y="2710839"/>
                  </a:cubicBezTo>
                  <a:cubicBezTo>
                    <a:pt x="105617" y="2715533"/>
                    <a:pt x="103270" y="2722574"/>
                    <a:pt x="100923" y="2724921"/>
                  </a:cubicBezTo>
                  <a:cubicBezTo>
                    <a:pt x="100923" y="2724921"/>
                    <a:pt x="100923" y="2727268"/>
                    <a:pt x="100923" y="2727268"/>
                  </a:cubicBezTo>
                  <a:cubicBezTo>
                    <a:pt x="98576" y="2729615"/>
                    <a:pt x="98576" y="2734309"/>
                    <a:pt x="96229" y="2736656"/>
                  </a:cubicBezTo>
                  <a:cubicBezTo>
                    <a:pt x="93882" y="2734309"/>
                    <a:pt x="89188" y="2734309"/>
                    <a:pt x="86841" y="2734309"/>
                  </a:cubicBezTo>
                  <a:cubicBezTo>
                    <a:pt x="86841" y="2724921"/>
                    <a:pt x="86841" y="2715533"/>
                    <a:pt x="86841" y="2706145"/>
                  </a:cubicBezTo>
                  <a:cubicBezTo>
                    <a:pt x="82147" y="2694409"/>
                    <a:pt x="82147" y="2682674"/>
                    <a:pt x="79800" y="2670939"/>
                  </a:cubicBezTo>
                  <a:close/>
                  <a:moveTo>
                    <a:pt x="147864" y="2706145"/>
                  </a:moveTo>
                  <a:cubicBezTo>
                    <a:pt x="150211" y="2708492"/>
                    <a:pt x="154905" y="2708492"/>
                    <a:pt x="157252" y="2710839"/>
                  </a:cubicBezTo>
                  <a:cubicBezTo>
                    <a:pt x="157252" y="2713186"/>
                    <a:pt x="154905" y="2715533"/>
                    <a:pt x="154905" y="2717880"/>
                  </a:cubicBezTo>
                  <a:cubicBezTo>
                    <a:pt x="154905" y="2722574"/>
                    <a:pt x="157252" y="2727268"/>
                    <a:pt x="159599" y="2729615"/>
                  </a:cubicBezTo>
                  <a:cubicBezTo>
                    <a:pt x="159599" y="2729615"/>
                    <a:pt x="159599" y="2729615"/>
                    <a:pt x="159599" y="2729615"/>
                  </a:cubicBezTo>
                  <a:cubicBezTo>
                    <a:pt x="157252" y="2731962"/>
                    <a:pt x="154905" y="2731962"/>
                    <a:pt x="154905" y="2734309"/>
                  </a:cubicBezTo>
                  <a:cubicBezTo>
                    <a:pt x="152558" y="2734309"/>
                    <a:pt x="152558" y="2736656"/>
                    <a:pt x="150211" y="2736656"/>
                  </a:cubicBezTo>
                  <a:cubicBezTo>
                    <a:pt x="147864" y="2736656"/>
                    <a:pt x="145517" y="2739003"/>
                    <a:pt x="145517" y="2739003"/>
                  </a:cubicBezTo>
                  <a:cubicBezTo>
                    <a:pt x="143170" y="2739003"/>
                    <a:pt x="143170" y="2741350"/>
                    <a:pt x="140823" y="2741350"/>
                  </a:cubicBezTo>
                  <a:cubicBezTo>
                    <a:pt x="138476" y="2741350"/>
                    <a:pt x="138476" y="2743697"/>
                    <a:pt x="136129" y="2743697"/>
                  </a:cubicBezTo>
                  <a:cubicBezTo>
                    <a:pt x="133782" y="2743697"/>
                    <a:pt x="133782" y="2746044"/>
                    <a:pt x="131435" y="2746044"/>
                  </a:cubicBezTo>
                  <a:cubicBezTo>
                    <a:pt x="129088" y="2746044"/>
                    <a:pt x="129088" y="2748391"/>
                    <a:pt x="126741" y="2748391"/>
                  </a:cubicBezTo>
                  <a:cubicBezTo>
                    <a:pt x="124393" y="2748391"/>
                    <a:pt x="124393" y="2750738"/>
                    <a:pt x="122046" y="2750738"/>
                  </a:cubicBezTo>
                  <a:cubicBezTo>
                    <a:pt x="119699" y="2750738"/>
                    <a:pt x="119699" y="2750738"/>
                    <a:pt x="117352" y="2753085"/>
                  </a:cubicBezTo>
                  <a:cubicBezTo>
                    <a:pt x="115005" y="2753085"/>
                    <a:pt x="112658" y="2753085"/>
                    <a:pt x="112658" y="2755433"/>
                  </a:cubicBezTo>
                  <a:cubicBezTo>
                    <a:pt x="112658" y="2755433"/>
                    <a:pt x="110311" y="2755433"/>
                    <a:pt x="110311" y="2755433"/>
                  </a:cubicBezTo>
                  <a:cubicBezTo>
                    <a:pt x="107964" y="2755433"/>
                    <a:pt x="107964" y="2755433"/>
                    <a:pt x="105617" y="2755433"/>
                  </a:cubicBezTo>
                  <a:cubicBezTo>
                    <a:pt x="105617" y="2755433"/>
                    <a:pt x="105617" y="2755433"/>
                    <a:pt x="105617" y="2753085"/>
                  </a:cubicBezTo>
                  <a:cubicBezTo>
                    <a:pt x="105617" y="2746044"/>
                    <a:pt x="100923" y="2741350"/>
                    <a:pt x="96229" y="2736656"/>
                  </a:cubicBezTo>
                  <a:cubicBezTo>
                    <a:pt x="98576" y="2734309"/>
                    <a:pt x="98576" y="2731962"/>
                    <a:pt x="100923" y="2727268"/>
                  </a:cubicBezTo>
                  <a:cubicBezTo>
                    <a:pt x="100923" y="2727268"/>
                    <a:pt x="100923" y="2727268"/>
                    <a:pt x="100923" y="2724921"/>
                  </a:cubicBezTo>
                  <a:cubicBezTo>
                    <a:pt x="103270" y="2720227"/>
                    <a:pt x="105617" y="2715533"/>
                    <a:pt x="107964" y="2710839"/>
                  </a:cubicBezTo>
                  <a:cubicBezTo>
                    <a:pt x="107964" y="2710839"/>
                    <a:pt x="107964" y="2708492"/>
                    <a:pt x="107964" y="2708492"/>
                  </a:cubicBezTo>
                  <a:cubicBezTo>
                    <a:pt x="107964" y="2708492"/>
                    <a:pt x="107964" y="2706145"/>
                    <a:pt x="107964" y="2706145"/>
                  </a:cubicBezTo>
                  <a:cubicBezTo>
                    <a:pt x="110311" y="2706145"/>
                    <a:pt x="112658" y="2708492"/>
                    <a:pt x="115005" y="2708492"/>
                  </a:cubicBezTo>
                  <a:cubicBezTo>
                    <a:pt x="122046" y="2708492"/>
                    <a:pt x="129088" y="2703798"/>
                    <a:pt x="131435" y="2699103"/>
                  </a:cubicBezTo>
                  <a:cubicBezTo>
                    <a:pt x="136129" y="2701451"/>
                    <a:pt x="138476" y="2703798"/>
                    <a:pt x="143170" y="2706145"/>
                  </a:cubicBezTo>
                  <a:cubicBezTo>
                    <a:pt x="145517" y="2703798"/>
                    <a:pt x="147864" y="2706145"/>
                    <a:pt x="147864" y="2706145"/>
                  </a:cubicBezTo>
                  <a:close/>
                  <a:moveTo>
                    <a:pt x="211234" y="2746044"/>
                  </a:moveTo>
                  <a:cubicBezTo>
                    <a:pt x="213581" y="2748391"/>
                    <a:pt x="215928" y="2748391"/>
                    <a:pt x="218275" y="2750738"/>
                  </a:cubicBezTo>
                  <a:cubicBezTo>
                    <a:pt x="215928" y="2753085"/>
                    <a:pt x="213581" y="2757780"/>
                    <a:pt x="213581" y="2762474"/>
                  </a:cubicBezTo>
                  <a:cubicBezTo>
                    <a:pt x="213581" y="2764821"/>
                    <a:pt x="213581" y="2767168"/>
                    <a:pt x="213581" y="2767168"/>
                  </a:cubicBezTo>
                  <a:cubicBezTo>
                    <a:pt x="213581" y="2767168"/>
                    <a:pt x="213581" y="2767168"/>
                    <a:pt x="213581" y="2767168"/>
                  </a:cubicBezTo>
                  <a:cubicBezTo>
                    <a:pt x="211234" y="2767168"/>
                    <a:pt x="206540" y="2769515"/>
                    <a:pt x="204193" y="2769515"/>
                  </a:cubicBezTo>
                  <a:cubicBezTo>
                    <a:pt x="201846" y="2769515"/>
                    <a:pt x="197152" y="2771862"/>
                    <a:pt x="194805" y="2771862"/>
                  </a:cubicBezTo>
                  <a:cubicBezTo>
                    <a:pt x="190111" y="2771862"/>
                    <a:pt x="187764" y="2771862"/>
                    <a:pt x="183070" y="2774209"/>
                  </a:cubicBezTo>
                  <a:cubicBezTo>
                    <a:pt x="180723" y="2774209"/>
                    <a:pt x="178376" y="2774209"/>
                    <a:pt x="176028" y="2776556"/>
                  </a:cubicBezTo>
                  <a:cubicBezTo>
                    <a:pt x="168987" y="2776556"/>
                    <a:pt x="164293" y="2776556"/>
                    <a:pt x="157252" y="2776556"/>
                  </a:cubicBezTo>
                  <a:cubicBezTo>
                    <a:pt x="150211" y="2776556"/>
                    <a:pt x="143170" y="2776556"/>
                    <a:pt x="136129" y="2774209"/>
                  </a:cubicBezTo>
                  <a:cubicBezTo>
                    <a:pt x="133782" y="2774209"/>
                    <a:pt x="131435" y="2774209"/>
                    <a:pt x="129088" y="2771862"/>
                  </a:cubicBezTo>
                  <a:cubicBezTo>
                    <a:pt x="124393" y="2771862"/>
                    <a:pt x="119699" y="2769515"/>
                    <a:pt x="115005" y="2769515"/>
                  </a:cubicBezTo>
                  <a:cubicBezTo>
                    <a:pt x="112658" y="2769515"/>
                    <a:pt x="110311" y="2767168"/>
                    <a:pt x="107964" y="2767168"/>
                  </a:cubicBezTo>
                  <a:cubicBezTo>
                    <a:pt x="103270" y="2764821"/>
                    <a:pt x="100923" y="2764821"/>
                    <a:pt x="98576" y="2762474"/>
                  </a:cubicBezTo>
                  <a:cubicBezTo>
                    <a:pt x="98576" y="2762474"/>
                    <a:pt x="98576" y="2762474"/>
                    <a:pt x="98576" y="2762474"/>
                  </a:cubicBezTo>
                  <a:cubicBezTo>
                    <a:pt x="100923" y="2760127"/>
                    <a:pt x="100923" y="2757780"/>
                    <a:pt x="100923" y="2755433"/>
                  </a:cubicBezTo>
                  <a:cubicBezTo>
                    <a:pt x="103270" y="2755433"/>
                    <a:pt x="103270" y="2755433"/>
                    <a:pt x="105617" y="2755433"/>
                  </a:cubicBezTo>
                  <a:cubicBezTo>
                    <a:pt x="105617" y="2755433"/>
                    <a:pt x="107964" y="2755433"/>
                    <a:pt x="107964" y="2755433"/>
                  </a:cubicBezTo>
                  <a:cubicBezTo>
                    <a:pt x="110311" y="2755433"/>
                    <a:pt x="112658" y="2755433"/>
                    <a:pt x="115005" y="2753085"/>
                  </a:cubicBezTo>
                  <a:cubicBezTo>
                    <a:pt x="117352" y="2753085"/>
                    <a:pt x="117352" y="2753085"/>
                    <a:pt x="119699" y="2750738"/>
                  </a:cubicBezTo>
                  <a:cubicBezTo>
                    <a:pt x="122046" y="2750738"/>
                    <a:pt x="124393" y="2750738"/>
                    <a:pt x="124393" y="2748391"/>
                  </a:cubicBezTo>
                  <a:cubicBezTo>
                    <a:pt x="126741" y="2748391"/>
                    <a:pt x="126741" y="2746044"/>
                    <a:pt x="129088" y="2746044"/>
                  </a:cubicBezTo>
                  <a:cubicBezTo>
                    <a:pt x="131435" y="2746044"/>
                    <a:pt x="133782" y="2743697"/>
                    <a:pt x="133782" y="2743697"/>
                  </a:cubicBezTo>
                  <a:cubicBezTo>
                    <a:pt x="136129" y="2743697"/>
                    <a:pt x="136129" y="2741350"/>
                    <a:pt x="138476" y="2741350"/>
                  </a:cubicBezTo>
                  <a:cubicBezTo>
                    <a:pt x="140823" y="2741350"/>
                    <a:pt x="143170" y="2739003"/>
                    <a:pt x="143170" y="2739003"/>
                  </a:cubicBezTo>
                  <a:cubicBezTo>
                    <a:pt x="145517" y="2739003"/>
                    <a:pt x="145517" y="2736656"/>
                    <a:pt x="147864" y="2736656"/>
                  </a:cubicBezTo>
                  <a:cubicBezTo>
                    <a:pt x="150211" y="2736656"/>
                    <a:pt x="150211" y="2734309"/>
                    <a:pt x="152558" y="2734309"/>
                  </a:cubicBezTo>
                  <a:cubicBezTo>
                    <a:pt x="154905" y="2731962"/>
                    <a:pt x="157252" y="2731962"/>
                    <a:pt x="157252" y="2729615"/>
                  </a:cubicBezTo>
                  <a:cubicBezTo>
                    <a:pt x="157252" y="2729615"/>
                    <a:pt x="157252" y="2729615"/>
                    <a:pt x="157252" y="2729615"/>
                  </a:cubicBezTo>
                  <a:cubicBezTo>
                    <a:pt x="161946" y="2734309"/>
                    <a:pt x="166640" y="2736656"/>
                    <a:pt x="171334" y="2736656"/>
                  </a:cubicBezTo>
                  <a:cubicBezTo>
                    <a:pt x="178376" y="2736656"/>
                    <a:pt x="183070" y="2734309"/>
                    <a:pt x="185417" y="2729615"/>
                  </a:cubicBezTo>
                  <a:cubicBezTo>
                    <a:pt x="190111" y="2731962"/>
                    <a:pt x="192458" y="2736656"/>
                    <a:pt x="197152" y="2739003"/>
                  </a:cubicBezTo>
                  <a:cubicBezTo>
                    <a:pt x="204193" y="2741350"/>
                    <a:pt x="208887" y="2743697"/>
                    <a:pt x="211234" y="2746044"/>
                  </a:cubicBezTo>
                  <a:close/>
                  <a:moveTo>
                    <a:pt x="234705" y="2670939"/>
                  </a:moveTo>
                  <a:cubicBezTo>
                    <a:pt x="234705" y="2656857"/>
                    <a:pt x="234705" y="2640427"/>
                    <a:pt x="234705" y="2626345"/>
                  </a:cubicBezTo>
                  <a:cubicBezTo>
                    <a:pt x="234705" y="2616957"/>
                    <a:pt x="234705" y="2609916"/>
                    <a:pt x="234705" y="2602875"/>
                  </a:cubicBezTo>
                  <a:cubicBezTo>
                    <a:pt x="234705" y="2588792"/>
                    <a:pt x="234705" y="2574710"/>
                    <a:pt x="234705" y="2560628"/>
                  </a:cubicBezTo>
                  <a:cubicBezTo>
                    <a:pt x="234705" y="2555934"/>
                    <a:pt x="234705" y="2548892"/>
                    <a:pt x="234705" y="2544198"/>
                  </a:cubicBezTo>
                  <a:cubicBezTo>
                    <a:pt x="234705" y="2534810"/>
                    <a:pt x="234705" y="2525422"/>
                    <a:pt x="234705" y="2516034"/>
                  </a:cubicBezTo>
                  <a:cubicBezTo>
                    <a:pt x="237052" y="2516034"/>
                    <a:pt x="239399" y="2516034"/>
                    <a:pt x="239399" y="2516034"/>
                  </a:cubicBezTo>
                  <a:cubicBezTo>
                    <a:pt x="239399" y="2518381"/>
                    <a:pt x="241746" y="2520728"/>
                    <a:pt x="241746" y="2525422"/>
                  </a:cubicBezTo>
                  <a:cubicBezTo>
                    <a:pt x="244093" y="2534810"/>
                    <a:pt x="248787" y="2541851"/>
                    <a:pt x="251134" y="2551240"/>
                  </a:cubicBezTo>
                  <a:cubicBezTo>
                    <a:pt x="253481" y="2555934"/>
                    <a:pt x="253481" y="2560628"/>
                    <a:pt x="255828" y="2565322"/>
                  </a:cubicBezTo>
                  <a:cubicBezTo>
                    <a:pt x="272257" y="2612263"/>
                    <a:pt x="291034" y="2659204"/>
                    <a:pt x="309810" y="2710839"/>
                  </a:cubicBezTo>
                  <a:cubicBezTo>
                    <a:pt x="314504" y="2724921"/>
                    <a:pt x="319198" y="2736656"/>
                    <a:pt x="323892" y="2750738"/>
                  </a:cubicBezTo>
                  <a:cubicBezTo>
                    <a:pt x="326239" y="2760127"/>
                    <a:pt x="330934" y="2769515"/>
                    <a:pt x="333281" y="2776556"/>
                  </a:cubicBezTo>
                  <a:cubicBezTo>
                    <a:pt x="328587" y="2778903"/>
                    <a:pt x="323892" y="2783597"/>
                    <a:pt x="321545" y="2790638"/>
                  </a:cubicBezTo>
                  <a:cubicBezTo>
                    <a:pt x="316851" y="2790638"/>
                    <a:pt x="314504" y="2788291"/>
                    <a:pt x="309810" y="2788291"/>
                  </a:cubicBezTo>
                  <a:cubicBezTo>
                    <a:pt x="302769" y="2785944"/>
                    <a:pt x="298075" y="2785944"/>
                    <a:pt x="293381" y="2783597"/>
                  </a:cubicBezTo>
                  <a:cubicBezTo>
                    <a:pt x="288687" y="2783597"/>
                    <a:pt x="286340" y="2781250"/>
                    <a:pt x="281646" y="2781250"/>
                  </a:cubicBezTo>
                  <a:cubicBezTo>
                    <a:pt x="274604" y="2778903"/>
                    <a:pt x="269910" y="2778903"/>
                    <a:pt x="262869" y="2776556"/>
                  </a:cubicBezTo>
                  <a:cubicBezTo>
                    <a:pt x="255828" y="2774209"/>
                    <a:pt x="251134" y="2774209"/>
                    <a:pt x="246440" y="2771862"/>
                  </a:cubicBezTo>
                  <a:cubicBezTo>
                    <a:pt x="246440" y="2769515"/>
                    <a:pt x="246440" y="2769515"/>
                    <a:pt x="246440" y="2767168"/>
                  </a:cubicBezTo>
                  <a:cubicBezTo>
                    <a:pt x="246440" y="2755433"/>
                    <a:pt x="237052" y="2748391"/>
                    <a:pt x="227664" y="2746044"/>
                  </a:cubicBezTo>
                  <a:cubicBezTo>
                    <a:pt x="227664" y="2729615"/>
                    <a:pt x="227664" y="2713186"/>
                    <a:pt x="227664" y="2696756"/>
                  </a:cubicBezTo>
                  <a:cubicBezTo>
                    <a:pt x="234705" y="2685021"/>
                    <a:pt x="234705" y="2677980"/>
                    <a:pt x="234705" y="2670939"/>
                  </a:cubicBezTo>
                  <a:close/>
                  <a:moveTo>
                    <a:pt x="265216" y="2532463"/>
                  </a:moveTo>
                  <a:cubicBezTo>
                    <a:pt x="269910" y="2539504"/>
                    <a:pt x="274604" y="2546545"/>
                    <a:pt x="279299" y="2551240"/>
                  </a:cubicBezTo>
                  <a:cubicBezTo>
                    <a:pt x="283993" y="2555934"/>
                    <a:pt x="286340" y="2562975"/>
                    <a:pt x="291034" y="2567669"/>
                  </a:cubicBezTo>
                  <a:cubicBezTo>
                    <a:pt x="295728" y="2574710"/>
                    <a:pt x="300422" y="2581751"/>
                    <a:pt x="305116" y="2588792"/>
                  </a:cubicBezTo>
                  <a:cubicBezTo>
                    <a:pt x="309810" y="2593486"/>
                    <a:pt x="312157" y="2600527"/>
                    <a:pt x="316851" y="2605222"/>
                  </a:cubicBezTo>
                  <a:cubicBezTo>
                    <a:pt x="321545" y="2612263"/>
                    <a:pt x="328587" y="2619304"/>
                    <a:pt x="333281" y="2628692"/>
                  </a:cubicBezTo>
                  <a:cubicBezTo>
                    <a:pt x="337975" y="2633386"/>
                    <a:pt x="340322" y="2638080"/>
                    <a:pt x="345016" y="2645121"/>
                  </a:cubicBezTo>
                  <a:cubicBezTo>
                    <a:pt x="352057" y="2654510"/>
                    <a:pt x="356751" y="2663898"/>
                    <a:pt x="363792" y="2673286"/>
                  </a:cubicBezTo>
                  <a:cubicBezTo>
                    <a:pt x="366139" y="2677980"/>
                    <a:pt x="370833" y="2682674"/>
                    <a:pt x="373180" y="2687368"/>
                  </a:cubicBezTo>
                  <a:cubicBezTo>
                    <a:pt x="382569" y="2699103"/>
                    <a:pt x="391957" y="2713186"/>
                    <a:pt x="398998" y="2724921"/>
                  </a:cubicBezTo>
                  <a:cubicBezTo>
                    <a:pt x="398998" y="2724921"/>
                    <a:pt x="401345" y="2727268"/>
                    <a:pt x="401345" y="2727268"/>
                  </a:cubicBezTo>
                  <a:cubicBezTo>
                    <a:pt x="420121" y="2755433"/>
                    <a:pt x="441245" y="2785944"/>
                    <a:pt x="462368" y="2816456"/>
                  </a:cubicBezTo>
                  <a:cubicBezTo>
                    <a:pt x="481145" y="2844620"/>
                    <a:pt x="499921" y="2870438"/>
                    <a:pt x="521044" y="2898602"/>
                  </a:cubicBezTo>
                  <a:cubicBezTo>
                    <a:pt x="523391" y="2903296"/>
                    <a:pt x="528085" y="2907991"/>
                    <a:pt x="530433" y="2912685"/>
                  </a:cubicBezTo>
                  <a:cubicBezTo>
                    <a:pt x="535127" y="2917379"/>
                    <a:pt x="537474" y="2924420"/>
                    <a:pt x="542168" y="2929114"/>
                  </a:cubicBezTo>
                  <a:cubicBezTo>
                    <a:pt x="549209" y="2940849"/>
                    <a:pt x="558597" y="2952584"/>
                    <a:pt x="565638" y="2964320"/>
                  </a:cubicBezTo>
                  <a:cubicBezTo>
                    <a:pt x="567985" y="2969014"/>
                    <a:pt x="570332" y="2971361"/>
                    <a:pt x="572679" y="2976055"/>
                  </a:cubicBezTo>
                  <a:cubicBezTo>
                    <a:pt x="579721" y="2985443"/>
                    <a:pt x="584415" y="2992484"/>
                    <a:pt x="591456" y="3001873"/>
                  </a:cubicBezTo>
                  <a:cubicBezTo>
                    <a:pt x="591456" y="3001873"/>
                    <a:pt x="589109" y="3004220"/>
                    <a:pt x="589109" y="3004220"/>
                  </a:cubicBezTo>
                  <a:cubicBezTo>
                    <a:pt x="577373" y="2994831"/>
                    <a:pt x="567985" y="2985443"/>
                    <a:pt x="556250" y="2978402"/>
                  </a:cubicBezTo>
                  <a:cubicBezTo>
                    <a:pt x="549209" y="2973708"/>
                    <a:pt x="542168" y="2966667"/>
                    <a:pt x="535127" y="2961973"/>
                  </a:cubicBezTo>
                  <a:cubicBezTo>
                    <a:pt x="521044" y="2950237"/>
                    <a:pt x="506962" y="2936155"/>
                    <a:pt x="490533" y="2924420"/>
                  </a:cubicBezTo>
                  <a:cubicBezTo>
                    <a:pt x="483492" y="2917379"/>
                    <a:pt x="476450" y="2912685"/>
                    <a:pt x="469409" y="2905643"/>
                  </a:cubicBezTo>
                  <a:cubicBezTo>
                    <a:pt x="450633" y="2889214"/>
                    <a:pt x="434204" y="2875132"/>
                    <a:pt x="415427" y="2858703"/>
                  </a:cubicBezTo>
                  <a:cubicBezTo>
                    <a:pt x="413080" y="2856356"/>
                    <a:pt x="408386" y="2854009"/>
                    <a:pt x="406039" y="2851662"/>
                  </a:cubicBezTo>
                  <a:cubicBezTo>
                    <a:pt x="389610" y="2837579"/>
                    <a:pt x="375527" y="2823497"/>
                    <a:pt x="359098" y="2809415"/>
                  </a:cubicBezTo>
                  <a:cubicBezTo>
                    <a:pt x="361445" y="2807068"/>
                    <a:pt x="363792" y="2802374"/>
                    <a:pt x="363792" y="2797679"/>
                  </a:cubicBezTo>
                  <a:cubicBezTo>
                    <a:pt x="363792" y="2785944"/>
                    <a:pt x="354404" y="2776556"/>
                    <a:pt x="342669" y="2776556"/>
                  </a:cubicBezTo>
                  <a:cubicBezTo>
                    <a:pt x="340322" y="2776556"/>
                    <a:pt x="337975" y="2776556"/>
                    <a:pt x="335628" y="2776556"/>
                  </a:cubicBezTo>
                  <a:cubicBezTo>
                    <a:pt x="330934" y="2767168"/>
                    <a:pt x="328587" y="2755433"/>
                    <a:pt x="323892" y="2746044"/>
                  </a:cubicBezTo>
                  <a:cubicBezTo>
                    <a:pt x="319198" y="2734309"/>
                    <a:pt x="314504" y="2720227"/>
                    <a:pt x="309810" y="2708492"/>
                  </a:cubicBezTo>
                  <a:cubicBezTo>
                    <a:pt x="307463" y="2699103"/>
                    <a:pt x="302769" y="2692062"/>
                    <a:pt x="300422" y="2682674"/>
                  </a:cubicBezTo>
                  <a:cubicBezTo>
                    <a:pt x="279299" y="2623998"/>
                    <a:pt x="258175" y="2570016"/>
                    <a:pt x="239399" y="2518381"/>
                  </a:cubicBezTo>
                  <a:cubicBezTo>
                    <a:pt x="239399" y="2518381"/>
                    <a:pt x="239399" y="2518381"/>
                    <a:pt x="239399" y="2518381"/>
                  </a:cubicBezTo>
                  <a:cubicBezTo>
                    <a:pt x="241746" y="2518381"/>
                    <a:pt x="241746" y="2516034"/>
                    <a:pt x="241746" y="2516034"/>
                  </a:cubicBezTo>
                  <a:cubicBezTo>
                    <a:pt x="244093" y="2518381"/>
                    <a:pt x="244093" y="2518381"/>
                    <a:pt x="246440" y="2520728"/>
                  </a:cubicBezTo>
                  <a:cubicBezTo>
                    <a:pt x="255828" y="2523075"/>
                    <a:pt x="260522" y="2527769"/>
                    <a:pt x="265216" y="2532463"/>
                  </a:cubicBezTo>
                  <a:close/>
                  <a:moveTo>
                    <a:pt x="638397" y="2978402"/>
                  </a:moveTo>
                  <a:cubicBezTo>
                    <a:pt x="643091" y="2971361"/>
                    <a:pt x="650132" y="2964320"/>
                    <a:pt x="654826" y="2957279"/>
                  </a:cubicBezTo>
                  <a:cubicBezTo>
                    <a:pt x="659520" y="2952584"/>
                    <a:pt x="664214" y="2945543"/>
                    <a:pt x="668908" y="2940849"/>
                  </a:cubicBezTo>
                  <a:cubicBezTo>
                    <a:pt x="673602" y="2933808"/>
                    <a:pt x="680643" y="2926767"/>
                    <a:pt x="685338" y="2919726"/>
                  </a:cubicBezTo>
                  <a:cubicBezTo>
                    <a:pt x="690032" y="2915032"/>
                    <a:pt x="694726" y="2907991"/>
                    <a:pt x="699420" y="2903296"/>
                  </a:cubicBezTo>
                  <a:cubicBezTo>
                    <a:pt x="704114" y="2896255"/>
                    <a:pt x="711155" y="2889214"/>
                    <a:pt x="718196" y="2882173"/>
                  </a:cubicBezTo>
                  <a:cubicBezTo>
                    <a:pt x="722890" y="2877479"/>
                    <a:pt x="727584" y="2870438"/>
                    <a:pt x="732279" y="2865744"/>
                  </a:cubicBezTo>
                  <a:cubicBezTo>
                    <a:pt x="736973" y="2858703"/>
                    <a:pt x="744014" y="2851662"/>
                    <a:pt x="751055" y="2842273"/>
                  </a:cubicBezTo>
                  <a:cubicBezTo>
                    <a:pt x="755749" y="2835232"/>
                    <a:pt x="760443" y="2830538"/>
                    <a:pt x="765137" y="2823497"/>
                  </a:cubicBezTo>
                  <a:cubicBezTo>
                    <a:pt x="769831" y="2816456"/>
                    <a:pt x="776872" y="2807068"/>
                    <a:pt x="781566" y="2800026"/>
                  </a:cubicBezTo>
                  <a:cubicBezTo>
                    <a:pt x="786261" y="2792985"/>
                    <a:pt x="790955" y="2788291"/>
                    <a:pt x="795649" y="2781250"/>
                  </a:cubicBezTo>
                  <a:cubicBezTo>
                    <a:pt x="802690" y="2774209"/>
                    <a:pt x="807384" y="2764821"/>
                    <a:pt x="812078" y="2757780"/>
                  </a:cubicBezTo>
                  <a:cubicBezTo>
                    <a:pt x="816772" y="2750738"/>
                    <a:pt x="821466" y="2746044"/>
                    <a:pt x="826160" y="2739003"/>
                  </a:cubicBezTo>
                  <a:cubicBezTo>
                    <a:pt x="830854" y="2731962"/>
                    <a:pt x="837896" y="2722574"/>
                    <a:pt x="842590" y="2715533"/>
                  </a:cubicBezTo>
                  <a:cubicBezTo>
                    <a:pt x="847284" y="2708492"/>
                    <a:pt x="851978" y="2701451"/>
                    <a:pt x="856672" y="2694409"/>
                  </a:cubicBezTo>
                  <a:cubicBezTo>
                    <a:pt x="861366" y="2687368"/>
                    <a:pt x="868407" y="2680327"/>
                    <a:pt x="873101" y="2673286"/>
                  </a:cubicBezTo>
                  <a:cubicBezTo>
                    <a:pt x="877795" y="2666245"/>
                    <a:pt x="884837" y="2656857"/>
                    <a:pt x="889531" y="2649816"/>
                  </a:cubicBezTo>
                  <a:cubicBezTo>
                    <a:pt x="894225" y="2642774"/>
                    <a:pt x="898919" y="2635733"/>
                    <a:pt x="903613" y="2628692"/>
                  </a:cubicBezTo>
                  <a:cubicBezTo>
                    <a:pt x="910654" y="2619304"/>
                    <a:pt x="915348" y="2612263"/>
                    <a:pt x="922389" y="2602875"/>
                  </a:cubicBezTo>
                  <a:cubicBezTo>
                    <a:pt x="927083" y="2595833"/>
                    <a:pt x="931777" y="2588792"/>
                    <a:pt x="936472" y="2584098"/>
                  </a:cubicBezTo>
                  <a:cubicBezTo>
                    <a:pt x="943513" y="2574710"/>
                    <a:pt x="950554" y="2565322"/>
                    <a:pt x="955248" y="2555934"/>
                  </a:cubicBezTo>
                  <a:cubicBezTo>
                    <a:pt x="957595" y="2551240"/>
                    <a:pt x="962289" y="2546545"/>
                    <a:pt x="964636" y="2541851"/>
                  </a:cubicBezTo>
                  <a:cubicBezTo>
                    <a:pt x="971677" y="2530116"/>
                    <a:pt x="981065" y="2518381"/>
                    <a:pt x="988107" y="2506646"/>
                  </a:cubicBezTo>
                  <a:cubicBezTo>
                    <a:pt x="988107" y="2504299"/>
                    <a:pt x="990454" y="2504299"/>
                    <a:pt x="990454" y="2501952"/>
                  </a:cubicBezTo>
                  <a:cubicBezTo>
                    <a:pt x="1035047" y="2438581"/>
                    <a:pt x="1079641" y="2372864"/>
                    <a:pt x="1124235" y="2304800"/>
                  </a:cubicBezTo>
                  <a:cubicBezTo>
                    <a:pt x="1150053" y="2264900"/>
                    <a:pt x="1178217" y="2225000"/>
                    <a:pt x="1204035" y="2185100"/>
                  </a:cubicBezTo>
                  <a:cubicBezTo>
                    <a:pt x="1206382" y="2182753"/>
                    <a:pt x="1206382" y="2180406"/>
                    <a:pt x="1208729" y="2178059"/>
                  </a:cubicBezTo>
                  <a:cubicBezTo>
                    <a:pt x="1232199" y="2145201"/>
                    <a:pt x="1253323" y="2112342"/>
                    <a:pt x="1276793" y="2077136"/>
                  </a:cubicBezTo>
                  <a:cubicBezTo>
                    <a:pt x="1288529" y="2079483"/>
                    <a:pt x="1290876" y="2079483"/>
                    <a:pt x="1295570" y="2079483"/>
                  </a:cubicBezTo>
                  <a:cubicBezTo>
                    <a:pt x="1297917" y="2079483"/>
                    <a:pt x="1297917" y="2079483"/>
                    <a:pt x="1300264" y="2079483"/>
                  </a:cubicBezTo>
                  <a:cubicBezTo>
                    <a:pt x="1309652" y="2109995"/>
                    <a:pt x="1316693" y="2140506"/>
                    <a:pt x="1323734" y="2168671"/>
                  </a:cubicBezTo>
                  <a:cubicBezTo>
                    <a:pt x="1342511" y="2239082"/>
                    <a:pt x="1361287" y="2304800"/>
                    <a:pt x="1377716" y="2365823"/>
                  </a:cubicBezTo>
                  <a:cubicBezTo>
                    <a:pt x="1370675" y="2368170"/>
                    <a:pt x="1363634" y="2375211"/>
                    <a:pt x="1363634" y="2384599"/>
                  </a:cubicBezTo>
                  <a:cubicBezTo>
                    <a:pt x="1363634" y="2389293"/>
                    <a:pt x="1365981" y="2393987"/>
                    <a:pt x="1368328" y="2396334"/>
                  </a:cubicBezTo>
                  <a:lnTo>
                    <a:pt x="1368328" y="2396334"/>
                  </a:lnTo>
                  <a:cubicBezTo>
                    <a:pt x="1333122" y="2429193"/>
                    <a:pt x="1297917" y="2459705"/>
                    <a:pt x="1265058" y="2492563"/>
                  </a:cubicBezTo>
                  <a:cubicBezTo>
                    <a:pt x="1260364" y="2494910"/>
                    <a:pt x="1258017" y="2499605"/>
                    <a:pt x="1253323" y="2501952"/>
                  </a:cubicBezTo>
                  <a:cubicBezTo>
                    <a:pt x="1239241" y="2513687"/>
                    <a:pt x="1227505" y="2525422"/>
                    <a:pt x="1213423" y="2537157"/>
                  </a:cubicBezTo>
                  <a:cubicBezTo>
                    <a:pt x="1206382" y="2541851"/>
                    <a:pt x="1201688" y="2548892"/>
                    <a:pt x="1194647" y="2553587"/>
                  </a:cubicBezTo>
                  <a:cubicBezTo>
                    <a:pt x="1182911" y="2562975"/>
                    <a:pt x="1173523" y="2572363"/>
                    <a:pt x="1161788" y="2581751"/>
                  </a:cubicBezTo>
                  <a:cubicBezTo>
                    <a:pt x="1154747" y="2588792"/>
                    <a:pt x="1147706" y="2595833"/>
                    <a:pt x="1140665" y="2600527"/>
                  </a:cubicBezTo>
                  <a:cubicBezTo>
                    <a:pt x="1131276" y="2607569"/>
                    <a:pt x="1121888" y="2616957"/>
                    <a:pt x="1112500" y="2623998"/>
                  </a:cubicBezTo>
                  <a:cubicBezTo>
                    <a:pt x="1103112" y="2631039"/>
                    <a:pt x="1096071" y="2638080"/>
                    <a:pt x="1086683" y="2645121"/>
                  </a:cubicBezTo>
                  <a:cubicBezTo>
                    <a:pt x="1079641" y="2652163"/>
                    <a:pt x="1070253" y="2659204"/>
                    <a:pt x="1063212" y="2666245"/>
                  </a:cubicBezTo>
                  <a:cubicBezTo>
                    <a:pt x="1056171" y="2673286"/>
                    <a:pt x="1046783" y="2680327"/>
                    <a:pt x="1039742" y="2687368"/>
                  </a:cubicBezTo>
                  <a:cubicBezTo>
                    <a:pt x="1032700" y="2694409"/>
                    <a:pt x="1023312" y="2701451"/>
                    <a:pt x="1016271" y="2708492"/>
                  </a:cubicBezTo>
                  <a:cubicBezTo>
                    <a:pt x="1009230" y="2715533"/>
                    <a:pt x="999842" y="2722574"/>
                    <a:pt x="992801" y="2729615"/>
                  </a:cubicBezTo>
                  <a:cubicBezTo>
                    <a:pt x="985760" y="2736656"/>
                    <a:pt x="976371" y="2743697"/>
                    <a:pt x="969330" y="2748391"/>
                  </a:cubicBezTo>
                  <a:cubicBezTo>
                    <a:pt x="962289" y="2755433"/>
                    <a:pt x="952901" y="2762474"/>
                    <a:pt x="945860" y="2767168"/>
                  </a:cubicBezTo>
                  <a:cubicBezTo>
                    <a:pt x="938819" y="2774209"/>
                    <a:pt x="929430" y="2778903"/>
                    <a:pt x="922389" y="2785944"/>
                  </a:cubicBezTo>
                  <a:cubicBezTo>
                    <a:pt x="915348" y="2792985"/>
                    <a:pt x="905960" y="2797679"/>
                    <a:pt x="898919" y="2804721"/>
                  </a:cubicBezTo>
                  <a:cubicBezTo>
                    <a:pt x="891878" y="2811762"/>
                    <a:pt x="884837" y="2816456"/>
                    <a:pt x="875448" y="2823497"/>
                  </a:cubicBezTo>
                  <a:cubicBezTo>
                    <a:pt x="868407" y="2830538"/>
                    <a:pt x="859019" y="2835232"/>
                    <a:pt x="851978" y="2842273"/>
                  </a:cubicBezTo>
                  <a:cubicBezTo>
                    <a:pt x="844937" y="2846967"/>
                    <a:pt x="837896" y="2854009"/>
                    <a:pt x="828507" y="2858703"/>
                  </a:cubicBezTo>
                  <a:cubicBezTo>
                    <a:pt x="821466" y="2863397"/>
                    <a:pt x="812078" y="2870438"/>
                    <a:pt x="805037" y="2875132"/>
                  </a:cubicBezTo>
                  <a:cubicBezTo>
                    <a:pt x="797996" y="2879826"/>
                    <a:pt x="790955" y="2886867"/>
                    <a:pt x="781566" y="2891561"/>
                  </a:cubicBezTo>
                  <a:cubicBezTo>
                    <a:pt x="774525" y="2896255"/>
                    <a:pt x="767484" y="2903296"/>
                    <a:pt x="758096" y="2907991"/>
                  </a:cubicBezTo>
                  <a:cubicBezTo>
                    <a:pt x="751055" y="2912685"/>
                    <a:pt x="744014" y="2919726"/>
                    <a:pt x="734626" y="2924420"/>
                  </a:cubicBezTo>
                  <a:cubicBezTo>
                    <a:pt x="727584" y="2929114"/>
                    <a:pt x="720543" y="2933808"/>
                    <a:pt x="711155" y="2938502"/>
                  </a:cubicBezTo>
                  <a:cubicBezTo>
                    <a:pt x="704114" y="2943196"/>
                    <a:pt x="697073" y="2947890"/>
                    <a:pt x="687685" y="2952584"/>
                  </a:cubicBezTo>
                  <a:cubicBezTo>
                    <a:pt x="680643" y="2957279"/>
                    <a:pt x="673602" y="2961973"/>
                    <a:pt x="666561" y="2966667"/>
                  </a:cubicBezTo>
                  <a:cubicBezTo>
                    <a:pt x="659520" y="2971361"/>
                    <a:pt x="652479" y="2976055"/>
                    <a:pt x="643091" y="2980749"/>
                  </a:cubicBezTo>
                  <a:cubicBezTo>
                    <a:pt x="636050" y="2985443"/>
                    <a:pt x="629008" y="2990137"/>
                    <a:pt x="621967" y="2992484"/>
                  </a:cubicBezTo>
                  <a:cubicBezTo>
                    <a:pt x="619620" y="2994831"/>
                    <a:pt x="617273" y="2994831"/>
                    <a:pt x="614926" y="2997178"/>
                  </a:cubicBezTo>
                  <a:cubicBezTo>
                    <a:pt x="614926" y="2994831"/>
                    <a:pt x="612579" y="2994831"/>
                    <a:pt x="612579" y="2992484"/>
                  </a:cubicBezTo>
                  <a:cubicBezTo>
                    <a:pt x="614926" y="2990137"/>
                    <a:pt x="614926" y="2987790"/>
                    <a:pt x="617273" y="2987790"/>
                  </a:cubicBezTo>
                  <a:cubicBezTo>
                    <a:pt x="629008" y="2990137"/>
                    <a:pt x="633703" y="2983096"/>
                    <a:pt x="638397" y="2978402"/>
                  </a:cubicBezTo>
                  <a:close/>
                  <a:moveTo>
                    <a:pt x="452980" y="1701609"/>
                  </a:moveTo>
                  <a:cubicBezTo>
                    <a:pt x="445939" y="1701609"/>
                    <a:pt x="441245" y="1706303"/>
                    <a:pt x="436551" y="1710997"/>
                  </a:cubicBezTo>
                  <a:cubicBezTo>
                    <a:pt x="434204" y="1710997"/>
                    <a:pt x="434204" y="1708650"/>
                    <a:pt x="431857" y="1708650"/>
                  </a:cubicBezTo>
                  <a:cubicBezTo>
                    <a:pt x="457674" y="1685179"/>
                    <a:pt x="481145" y="1661709"/>
                    <a:pt x="509309" y="1638238"/>
                  </a:cubicBezTo>
                  <a:cubicBezTo>
                    <a:pt x="495227" y="1661709"/>
                    <a:pt x="478797" y="1682832"/>
                    <a:pt x="464715" y="1706303"/>
                  </a:cubicBezTo>
                  <a:cubicBezTo>
                    <a:pt x="460021" y="1703956"/>
                    <a:pt x="457674" y="1701609"/>
                    <a:pt x="452980" y="1701609"/>
                  </a:cubicBezTo>
                  <a:close/>
                  <a:moveTo>
                    <a:pt x="521044" y="1621809"/>
                  </a:moveTo>
                  <a:cubicBezTo>
                    <a:pt x="528085" y="1610074"/>
                    <a:pt x="535127" y="1600686"/>
                    <a:pt x="542168" y="1588950"/>
                  </a:cubicBezTo>
                  <a:cubicBezTo>
                    <a:pt x="546862" y="1581909"/>
                    <a:pt x="553903" y="1572521"/>
                    <a:pt x="558597" y="1565480"/>
                  </a:cubicBezTo>
                  <a:cubicBezTo>
                    <a:pt x="567985" y="1551398"/>
                    <a:pt x="577373" y="1539662"/>
                    <a:pt x="586762" y="1525580"/>
                  </a:cubicBezTo>
                  <a:cubicBezTo>
                    <a:pt x="589109" y="1520886"/>
                    <a:pt x="591456" y="1518539"/>
                    <a:pt x="593803" y="1516192"/>
                  </a:cubicBezTo>
                  <a:cubicBezTo>
                    <a:pt x="605538" y="1499763"/>
                    <a:pt x="617273" y="1483333"/>
                    <a:pt x="626661" y="1469251"/>
                  </a:cubicBezTo>
                  <a:cubicBezTo>
                    <a:pt x="638397" y="1457516"/>
                    <a:pt x="650132" y="1445781"/>
                    <a:pt x="661867" y="1434045"/>
                  </a:cubicBezTo>
                  <a:cubicBezTo>
                    <a:pt x="671255" y="1424657"/>
                    <a:pt x="678296" y="1417616"/>
                    <a:pt x="687685" y="1408228"/>
                  </a:cubicBezTo>
                  <a:cubicBezTo>
                    <a:pt x="706461" y="1389451"/>
                    <a:pt x="727584" y="1370675"/>
                    <a:pt x="748708" y="1351899"/>
                  </a:cubicBezTo>
                  <a:cubicBezTo>
                    <a:pt x="753402" y="1347205"/>
                    <a:pt x="760443" y="1342511"/>
                    <a:pt x="765137" y="1337817"/>
                  </a:cubicBezTo>
                  <a:cubicBezTo>
                    <a:pt x="786261" y="1319040"/>
                    <a:pt x="807384" y="1300264"/>
                    <a:pt x="830854" y="1281487"/>
                  </a:cubicBezTo>
                  <a:cubicBezTo>
                    <a:pt x="835549" y="1286181"/>
                    <a:pt x="840243" y="1288529"/>
                    <a:pt x="844937" y="1288529"/>
                  </a:cubicBezTo>
                  <a:cubicBezTo>
                    <a:pt x="856672" y="1288529"/>
                    <a:pt x="866060" y="1279140"/>
                    <a:pt x="866060" y="1267405"/>
                  </a:cubicBezTo>
                  <a:cubicBezTo>
                    <a:pt x="866060" y="1265058"/>
                    <a:pt x="866060" y="1260364"/>
                    <a:pt x="863713" y="1258017"/>
                  </a:cubicBezTo>
                  <a:cubicBezTo>
                    <a:pt x="966983" y="1196994"/>
                    <a:pt x="1077294" y="1140665"/>
                    <a:pt x="1192300" y="1091377"/>
                  </a:cubicBezTo>
                  <a:cubicBezTo>
                    <a:pt x="1194647" y="1126582"/>
                    <a:pt x="1199341" y="1164135"/>
                    <a:pt x="1204035" y="1201688"/>
                  </a:cubicBezTo>
                  <a:cubicBezTo>
                    <a:pt x="1065559" y="1262711"/>
                    <a:pt x="936472" y="1333122"/>
                    <a:pt x="816772" y="1408228"/>
                  </a:cubicBezTo>
                  <a:cubicBezTo>
                    <a:pt x="706461" y="1476292"/>
                    <a:pt x="607885" y="1551398"/>
                    <a:pt x="518697" y="1628850"/>
                  </a:cubicBezTo>
                  <a:cubicBezTo>
                    <a:pt x="518697" y="1626503"/>
                    <a:pt x="518697" y="1624156"/>
                    <a:pt x="521044" y="1621809"/>
                  </a:cubicBezTo>
                  <a:close/>
                  <a:moveTo>
                    <a:pt x="584415" y="1509151"/>
                  </a:moveTo>
                  <a:cubicBezTo>
                    <a:pt x="570332" y="1523233"/>
                    <a:pt x="553903" y="1539662"/>
                    <a:pt x="539821" y="1553745"/>
                  </a:cubicBezTo>
                  <a:cubicBezTo>
                    <a:pt x="530433" y="1563133"/>
                    <a:pt x="521044" y="1574868"/>
                    <a:pt x="511656" y="1584256"/>
                  </a:cubicBezTo>
                  <a:cubicBezTo>
                    <a:pt x="497574" y="1598339"/>
                    <a:pt x="485839" y="1612421"/>
                    <a:pt x="474103" y="1626503"/>
                  </a:cubicBezTo>
                  <a:cubicBezTo>
                    <a:pt x="464715" y="1638238"/>
                    <a:pt x="455327" y="1647627"/>
                    <a:pt x="445939" y="1659362"/>
                  </a:cubicBezTo>
                  <a:cubicBezTo>
                    <a:pt x="436551" y="1671097"/>
                    <a:pt x="424815" y="1682832"/>
                    <a:pt x="415427" y="1696915"/>
                  </a:cubicBezTo>
                  <a:cubicBezTo>
                    <a:pt x="408386" y="1692221"/>
                    <a:pt x="401345" y="1687526"/>
                    <a:pt x="394304" y="1685179"/>
                  </a:cubicBezTo>
                  <a:cubicBezTo>
                    <a:pt x="391957" y="1682832"/>
                    <a:pt x="389610" y="1682832"/>
                    <a:pt x="384916" y="1680485"/>
                  </a:cubicBezTo>
                  <a:cubicBezTo>
                    <a:pt x="377874" y="1678138"/>
                    <a:pt x="370833" y="1673444"/>
                    <a:pt x="366139" y="1671097"/>
                  </a:cubicBezTo>
                  <a:cubicBezTo>
                    <a:pt x="363792" y="1671097"/>
                    <a:pt x="361445" y="1668750"/>
                    <a:pt x="359098" y="1668750"/>
                  </a:cubicBezTo>
                  <a:cubicBezTo>
                    <a:pt x="366139" y="1647627"/>
                    <a:pt x="375527" y="1624156"/>
                    <a:pt x="382569" y="1603033"/>
                  </a:cubicBezTo>
                  <a:cubicBezTo>
                    <a:pt x="406039" y="1572521"/>
                    <a:pt x="427162" y="1542009"/>
                    <a:pt x="450633" y="1511498"/>
                  </a:cubicBezTo>
                  <a:cubicBezTo>
                    <a:pt x="457674" y="1504457"/>
                    <a:pt x="462368" y="1497416"/>
                    <a:pt x="469409" y="1488027"/>
                  </a:cubicBezTo>
                  <a:cubicBezTo>
                    <a:pt x="476450" y="1478639"/>
                    <a:pt x="485839" y="1469251"/>
                    <a:pt x="492880" y="1457516"/>
                  </a:cubicBezTo>
                  <a:cubicBezTo>
                    <a:pt x="499921" y="1448128"/>
                    <a:pt x="506962" y="1438740"/>
                    <a:pt x="514003" y="1431698"/>
                  </a:cubicBezTo>
                  <a:cubicBezTo>
                    <a:pt x="521044" y="1422310"/>
                    <a:pt x="530433" y="1412922"/>
                    <a:pt x="537474" y="1403534"/>
                  </a:cubicBezTo>
                  <a:cubicBezTo>
                    <a:pt x="544515" y="1394146"/>
                    <a:pt x="553903" y="1384757"/>
                    <a:pt x="560944" y="1375369"/>
                  </a:cubicBezTo>
                  <a:cubicBezTo>
                    <a:pt x="567985" y="1365981"/>
                    <a:pt x="577373" y="1356593"/>
                    <a:pt x="584415" y="1347205"/>
                  </a:cubicBezTo>
                  <a:cubicBezTo>
                    <a:pt x="591456" y="1337817"/>
                    <a:pt x="600844" y="1328428"/>
                    <a:pt x="607885" y="1319040"/>
                  </a:cubicBezTo>
                  <a:cubicBezTo>
                    <a:pt x="614926" y="1309652"/>
                    <a:pt x="624314" y="1300264"/>
                    <a:pt x="631355" y="1293223"/>
                  </a:cubicBezTo>
                  <a:cubicBezTo>
                    <a:pt x="640744" y="1283834"/>
                    <a:pt x="647785" y="1274446"/>
                    <a:pt x="657173" y="1265058"/>
                  </a:cubicBezTo>
                  <a:cubicBezTo>
                    <a:pt x="666561" y="1255670"/>
                    <a:pt x="673602" y="1248629"/>
                    <a:pt x="682991" y="1239241"/>
                  </a:cubicBezTo>
                  <a:cubicBezTo>
                    <a:pt x="692379" y="1229852"/>
                    <a:pt x="699420" y="1220464"/>
                    <a:pt x="708808" y="1211076"/>
                  </a:cubicBezTo>
                  <a:cubicBezTo>
                    <a:pt x="711155" y="1208729"/>
                    <a:pt x="715849" y="1204035"/>
                    <a:pt x="718196" y="1201688"/>
                  </a:cubicBezTo>
                  <a:cubicBezTo>
                    <a:pt x="722890" y="1204035"/>
                    <a:pt x="729931" y="1206382"/>
                    <a:pt x="734626" y="1208729"/>
                  </a:cubicBezTo>
                  <a:cubicBezTo>
                    <a:pt x="739320" y="1211076"/>
                    <a:pt x="744014" y="1211076"/>
                    <a:pt x="748708" y="1213423"/>
                  </a:cubicBezTo>
                  <a:cubicBezTo>
                    <a:pt x="755749" y="1215770"/>
                    <a:pt x="760443" y="1218117"/>
                    <a:pt x="767484" y="1220464"/>
                  </a:cubicBezTo>
                  <a:cubicBezTo>
                    <a:pt x="772178" y="1222811"/>
                    <a:pt x="776872" y="1225158"/>
                    <a:pt x="779219" y="1225158"/>
                  </a:cubicBezTo>
                  <a:cubicBezTo>
                    <a:pt x="783914" y="1227505"/>
                    <a:pt x="788608" y="1229852"/>
                    <a:pt x="793302" y="1232199"/>
                  </a:cubicBezTo>
                  <a:cubicBezTo>
                    <a:pt x="786261" y="1241588"/>
                    <a:pt x="776872" y="1250976"/>
                    <a:pt x="769831" y="1262711"/>
                  </a:cubicBezTo>
                  <a:cubicBezTo>
                    <a:pt x="765137" y="1267405"/>
                    <a:pt x="760443" y="1274446"/>
                    <a:pt x="755749" y="1279140"/>
                  </a:cubicBezTo>
                  <a:cubicBezTo>
                    <a:pt x="746361" y="1293223"/>
                    <a:pt x="734626" y="1304958"/>
                    <a:pt x="725237" y="1319040"/>
                  </a:cubicBezTo>
                  <a:cubicBezTo>
                    <a:pt x="720543" y="1323734"/>
                    <a:pt x="715849" y="1330775"/>
                    <a:pt x="711155" y="1335469"/>
                  </a:cubicBezTo>
                  <a:cubicBezTo>
                    <a:pt x="701767" y="1349552"/>
                    <a:pt x="690032" y="1363634"/>
                    <a:pt x="680643" y="1375369"/>
                  </a:cubicBezTo>
                  <a:cubicBezTo>
                    <a:pt x="675949" y="1382410"/>
                    <a:pt x="671255" y="1387104"/>
                    <a:pt x="666561" y="1394146"/>
                  </a:cubicBezTo>
                  <a:cubicBezTo>
                    <a:pt x="657173" y="1408228"/>
                    <a:pt x="647785" y="1422310"/>
                    <a:pt x="636050" y="1434045"/>
                  </a:cubicBezTo>
                  <a:cubicBezTo>
                    <a:pt x="631355" y="1441087"/>
                    <a:pt x="626661" y="1448128"/>
                    <a:pt x="621967" y="1455169"/>
                  </a:cubicBezTo>
                  <a:cubicBezTo>
                    <a:pt x="621967" y="1455169"/>
                    <a:pt x="619620" y="1457516"/>
                    <a:pt x="619620" y="1457516"/>
                  </a:cubicBezTo>
                  <a:cubicBezTo>
                    <a:pt x="614926" y="1462210"/>
                    <a:pt x="610232" y="1466904"/>
                    <a:pt x="605538" y="1471598"/>
                  </a:cubicBezTo>
                  <a:cubicBezTo>
                    <a:pt x="603191" y="1490375"/>
                    <a:pt x="593803" y="1499763"/>
                    <a:pt x="584415" y="1509151"/>
                  </a:cubicBezTo>
                  <a:close/>
                  <a:moveTo>
                    <a:pt x="467062" y="1380063"/>
                  </a:moveTo>
                  <a:cubicBezTo>
                    <a:pt x="471756" y="1370675"/>
                    <a:pt x="476450" y="1361287"/>
                    <a:pt x="481145" y="1351899"/>
                  </a:cubicBezTo>
                  <a:cubicBezTo>
                    <a:pt x="485839" y="1342511"/>
                    <a:pt x="490533" y="1333122"/>
                    <a:pt x="495227" y="1323734"/>
                  </a:cubicBezTo>
                  <a:cubicBezTo>
                    <a:pt x="499921" y="1314346"/>
                    <a:pt x="504615" y="1304958"/>
                    <a:pt x="509309" y="1295570"/>
                  </a:cubicBezTo>
                  <a:cubicBezTo>
                    <a:pt x="514003" y="1286181"/>
                    <a:pt x="518697" y="1276793"/>
                    <a:pt x="523391" y="1267405"/>
                  </a:cubicBezTo>
                  <a:cubicBezTo>
                    <a:pt x="528085" y="1258017"/>
                    <a:pt x="532780" y="1248629"/>
                    <a:pt x="537474" y="1241588"/>
                  </a:cubicBezTo>
                  <a:cubicBezTo>
                    <a:pt x="542168" y="1232199"/>
                    <a:pt x="546862" y="1222811"/>
                    <a:pt x="551556" y="1213423"/>
                  </a:cubicBezTo>
                  <a:cubicBezTo>
                    <a:pt x="556250" y="1206382"/>
                    <a:pt x="558597" y="1199341"/>
                    <a:pt x="563291" y="1189953"/>
                  </a:cubicBezTo>
                  <a:cubicBezTo>
                    <a:pt x="565638" y="1189953"/>
                    <a:pt x="565638" y="1189953"/>
                    <a:pt x="567985" y="1189953"/>
                  </a:cubicBezTo>
                  <a:cubicBezTo>
                    <a:pt x="579721" y="1187606"/>
                    <a:pt x="591456" y="1187606"/>
                    <a:pt x="600844" y="1187606"/>
                  </a:cubicBezTo>
                  <a:cubicBezTo>
                    <a:pt x="610232" y="1187606"/>
                    <a:pt x="619620" y="1187606"/>
                    <a:pt x="629008" y="1189953"/>
                  </a:cubicBezTo>
                  <a:cubicBezTo>
                    <a:pt x="633703" y="1189953"/>
                    <a:pt x="638397" y="1189953"/>
                    <a:pt x="640744" y="1192300"/>
                  </a:cubicBezTo>
                  <a:cubicBezTo>
                    <a:pt x="645438" y="1192300"/>
                    <a:pt x="652479" y="1194647"/>
                    <a:pt x="657173" y="1194647"/>
                  </a:cubicBezTo>
                  <a:cubicBezTo>
                    <a:pt x="661867" y="1194647"/>
                    <a:pt x="666561" y="1196994"/>
                    <a:pt x="671255" y="1196994"/>
                  </a:cubicBezTo>
                  <a:cubicBezTo>
                    <a:pt x="675949" y="1196994"/>
                    <a:pt x="680643" y="1199341"/>
                    <a:pt x="687685" y="1199341"/>
                  </a:cubicBezTo>
                  <a:cubicBezTo>
                    <a:pt x="692379" y="1201688"/>
                    <a:pt x="699420" y="1201688"/>
                    <a:pt x="704114" y="1204035"/>
                  </a:cubicBezTo>
                  <a:cubicBezTo>
                    <a:pt x="708808" y="1206382"/>
                    <a:pt x="713502" y="1206382"/>
                    <a:pt x="718196" y="1208729"/>
                  </a:cubicBezTo>
                  <a:cubicBezTo>
                    <a:pt x="715849" y="1211076"/>
                    <a:pt x="713502" y="1213423"/>
                    <a:pt x="711155" y="1215770"/>
                  </a:cubicBezTo>
                  <a:cubicBezTo>
                    <a:pt x="704114" y="1222811"/>
                    <a:pt x="699420" y="1229852"/>
                    <a:pt x="692379" y="1234546"/>
                  </a:cubicBezTo>
                  <a:cubicBezTo>
                    <a:pt x="680643" y="1246282"/>
                    <a:pt x="671255" y="1258017"/>
                    <a:pt x="659520" y="1267405"/>
                  </a:cubicBezTo>
                  <a:cubicBezTo>
                    <a:pt x="652479" y="1274446"/>
                    <a:pt x="645438" y="1281487"/>
                    <a:pt x="640744" y="1288529"/>
                  </a:cubicBezTo>
                  <a:cubicBezTo>
                    <a:pt x="631355" y="1300264"/>
                    <a:pt x="619620" y="1309652"/>
                    <a:pt x="610232" y="1321387"/>
                  </a:cubicBezTo>
                  <a:cubicBezTo>
                    <a:pt x="603191" y="1328428"/>
                    <a:pt x="596150" y="1335469"/>
                    <a:pt x="589109" y="1344858"/>
                  </a:cubicBezTo>
                  <a:cubicBezTo>
                    <a:pt x="579721" y="1356593"/>
                    <a:pt x="570332" y="1365981"/>
                    <a:pt x="560944" y="1377716"/>
                  </a:cubicBezTo>
                  <a:cubicBezTo>
                    <a:pt x="553903" y="1384757"/>
                    <a:pt x="546862" y="1394146"/>
                    <a:pt x="539821" y="1401187"/>
                  </a:cubicBezTo>
                  <a:cubicBezTo>
                    <a:pt x="530433" y="1412922"/>
                    <a:pt x="521044" y="1422310"/>
                    <a:pt x="511656" y="1434045"/>
                  </a:cubicBezTo>
                  <a:cubicBezTo>
                    <a:pt x="504615" y="1443434"/>
                    <a:pt x="497574" y="1450475"/>
                    <a:pt x="490533" y="1459863"/>
                  </a:cubicBezTo>
                  <a:cubicBezTo>
                    <a:pt x="481145" y="1469251"/>
                    <a:pt x="474103" y="1480986"/>
                    <a:pt x="464715" y="1490375"/>
                  </a:cubicBezTo>
                  <a:cubicBezTo>
                    <a:pt x="457674" y="1499763"/>
                    <a:pt x="450633" y="1509151"/>
                    <a:pt x="443592" y="1516192"/>
                  </a:cubicBezTo>
                  <a:cubicBezTo>
                    <a:pt x="436551" y="1525580"/>
                    <a:pt x="427162" y="1537315"/>
                    <a:pt x="420121" y="1546704"/>
                  </a:cubicBezTo>
                  <a:cubicBezTo>
                    <a:pt x="413080" y="1556092"/>
                    <a:pt x="406039" y="1565480"/>
                    <a:pt x="398998" y="1574868"/>
                  </a:cubicBezTo>
                  <a:cubicBezTo>
                    <a:pt x="391957" y="1584256"/>
                    <a:pt x="384916" y="1591297"/>
                    <a:pt x="380222" y="1600686"/>
                  </a:cubicBezTo>
                  <a:cubicBezTo>
                    <a:pt x="401345" y="1539662"/>
                    <a:pt x="422468" y="1478639"/>
                    <a:pt x="445939" y="1417616"/>
                  </a:cubicBezTo>
                  <a:cubicBezTo>
                    <a:pt x="445939" y="1415269"/>
                    <a:pt x="448286" y="1412922"/>
                    <a:pt x="448286" y="1410575"/>
                  </a:cubicBezTo>
                  <a:cubicBezTo>
                    <a:pt x="457674" y="1401187"/>
                    <a:pt x="462368" y="1389451"/>
                    <a:pt x="467062" y="1380063"/>
                  </a:cubicBezTo>
                  <a:close/>
                  <a:moveTo>
                    <a:pt x="765137" y="1164135"/>
                  </a:moveTo>
                  <a:cubicBezTo>
                    <a:pt x="774525" y="1154747"/>
                    <a:pt x="783914" y="1147706"/>
                    <a:pt x="790955" y="1138318"/>
                  </a:cubicBezTo>
                  <a:cubicBezTo>
                    <a:pt x="800343" y="1128929"/>
                    <a:pt x="809731" y="1121888"/>
                    <a:pt x="819119" y="1112500"/>
                  </a:cubicBezTo>
                  <a:cubicBezTo>
                    <a:pt x="828507" y="1103112"/>
                    <a:pt x="837896" y="1096071"/>
                    <a:pt x="847284" y="1086683"/>
                  </a:cubicBezTo>
                  <a:cubicBezTo>
                    <a:pt x="847284" y="1086683"/>
                    <a:pt x="847284" y="1086683"/>
                    <a:pt x="849631" y="1084335"/>
                  </a:cubicBezTo>
                  <a:cubicBezTo>
                    <a:pt x="849631" y="1114847"/>
                    <a:pt x="849631" y="1143012"/>
                    <a:pt x="847284" y="1175870"/>
                  </a:cubicBezTo>
                  <a:cubicBezTo>
                    <a:pt x="837896" y="1187606"/>
                    <a:pt x="828507" y="1199341"/>
                    <a:pt x="819119" y="1211076"/>
                  </a:cubicBezTo>
                  <a:cubicBezTo>
                    <a:pt x="814425" y="1215770"/>
                    <a:pt x="809731" y="1222811"/>
                    <a:pt x="805037" y="1227505"/>
                  </a:cubicBezTo>
                  <a:cubicBezTo>
                    <a:pt x="802690" y="1229852"/>
                    <a:pt x="800343" y="1232199"/>
                    <a:pt x="797996" y="1234546"/>
                  </a:cubicBezTo>
                  <a:lnTo>
                    <a:pt x="797996" y="1234546"/>
                  </a:lnTo>
                  <a:cubicBezTo>
                    <a:pt x="793302" y="1232199"/>
                    <a:pt x="788608" y="1229852"/>
                    <a:pt x="783914" y="1227505"/>
                  </a:cubicBezTo>
                  <a:cubicBezTo>
                    <a:pt x="779219" y="1225158"/>
                    <a:pt x="772178" y="1222811"/>
                    <a:pt x="767484" y="1220464"/>
                  </a:cubicBezTo>
                  <a:cubicBezTo>
                    <a:pt x="762790" y="1218117"/>
                    <a:pt x="758096" y="1215770"/>
                    <a:pt x="753402" y="1213423"/>
                  </a:cubicBezTo>
                  <a:cubicBezTo>
                    <a:pt x="748708" y="1211076"/>
                    <a:pt x="741667" y="1208729"/>
                    <a:pt x="736973" y="1206382"/>
                  </a:cubicBezTo>
                  <a:cubicBezTo>
                    <a:pt x="732279" y="1204035"/>
                    <a:pt x="727584" y="1204035"/>
                    <a:pt x="725237" y="1201688"/>
                  </a:cubicBezTo>
                  <a:cubicBezTo>
                    <a:pt x="729931" y="1196994"/>
                    <a:pt x="734626" y="1192300"/>
                    <a:pt x="739320" y="1187606"/>
                  </a:cubicBezTo>
                  <a:cubicBezTo>
                    <a:pt x="748708" y="1182911"/>
                    <a:pt x="758096" y="1173523"/>
                    <a:pt x="765137" y="1164135"/>
                  </a:cubicBezTo>
                  <a:close/>
                  <a:moveTo>
                    <a:pt x="884837" y="1133623"/>
                  </a:moveTo>
                  <a:cubicBezTo>
                    <a:pt x="889531" y="1128929"/>
                    <a:pt x="891878" y="1124235"/>
                    <a:pt x="896572" y="1119541"/>
                  </a:cubicBezTo>
                  <a:cubicBezTo>
                    <a:pt x="905960" y="1107806"/>
                    <a:pt x="915348" y="1098418"/>
                    <a:pt x="924736" y="1086683"/>
                  </a:cubicBezTo>
                  <a:cubicBezTo>
                    <a:pt x="929430" y="1079641"/>
                    <a:pt x="936472" y="1072600"/>
                    <a:pt x="941166" y="1065559"/>
                  </a:cubicBezTo>
                  <a:cubicBezTo>
                    <a:pt x="948207" y="1056171"/>
                    <a:pt x="957595" y="1046783"/>
                    <a:pt x="964636" y="1039742"/>
                  </a:cubicBezTo>
                  <a:cubicBezTo>
                    <a:pt x="964636" y="1039742"/>
                    <a:pt x="964636" y="1039742"/>
                    <a:pt x="964636" y="1039742"/>
                  </a:cubicBezTo>
                  <a:cubicBezTo>
                    <a:pt x="957595" y="1053824"/>
                    <a:pt x="948207" y="1067906"/>
                    <a:pt x="941166" y="1081988"/>
                  </a:cubicBezTo>
                  <a:cubicBezTo>
                    <a:pt x="934124" y="1096071"/>
                    <a:pt x="927083" y="1110153"/>
                    <a:pt x="917695" y="1124235"/>
                  </a:cubicBezTo>
                  <a:cubicBezTo>
                    <a:pt x="908307" y="1140665"/>
                    <a:pt x="901266" y="1157094"/>
                    <a:pt x="891878" y="1173523"/>
                  </a:cubicBezTo>
                  <a:cubicBezTo>
                    <a:pt x="884837" y="1187606"/>
                    <a:pt x="877795" y="1199341"/>
                    <a:pt x="870754" y="1213423"/>
                  </a:cubicBezTo>
                  <a:cubicBezTo>
                    <a:pt x="866060" y="1225158"/>
                    <a:pt x="859019" y="1234546"/>
                    <a:pt x="854325" y="1246282"/>
                  </a:cubicBezTo>
                  <a:cubicBezTo>
                    <a:pt x="851978" y="1246282"/>
                    <a:pt x="849631" y="1243935"/>
                    <a:pt x="847284" y="1243935"/>
                  </a:cubicBezTo>
                  <a:cubicBezTo>
                    <a:pt x="847284" y="1229852"/>
                    <a:pt x="847284" y="1218117"/>
                    <a:pt x="847284" y="1206382"/>
                  </a:cubicBezTo>
                  <a:cubicBezTo>
                    <a:pt x="847284" y="1201688"/>
                    <a:pt x="847284" y="1196994"/>
                    <a:pt x="847284" y="1194647"/>
                  </a:cubicBezTo>
                  <a:cubicBezTo>
                    <a:pt x="847284" y="1189953"/>
                    <a:pt x="847284" y="1182911"/>
                    <a:pt x="847284" y="1178217"/>
                  </a:cubicBezTo>
                  <a:cubicBezTo>
                    <a:pt x="847284" y="1178217"/>
                    <a:pt x="849631" y="1175870"/>
                    <a:pt x="849631" y="1175870"/>
                  </a:cubicBezTo>
                  <a:cubicBezTo>
                    <a:pt x="861366" y="1159441"/>
                    <a:pt x="873101" y="1147706"/>
                    <a:pt x="884837" y="1133623"/>
                  </a:cubicBezTo>
                  <a:close/>
                  <a:moveTo>
                    <a:pt x="1020965" y="941166"/>
                  </a:moveTo>
                  <a:cubicBezTo>
                    <a:pt x="1023312" y="938819"/>
                    <a:pt x="1025659" y="934125"/>
                    <a:pt x="1025659" y="931777"/>
                  </a:cubicBezTo>
                  <a:cubicBezTo>
                    <a:pt x="1032700" y="927083"/>
                    <a:pt x="1037395" y="922389"/>
                    <a:pt x="1044436" y="917695"/>
                  </a:cubicBezTo>
                  <a:cubicBezTo>
                    <a:pt x="1053824" y="910654"/>
                    <a:pt x="1063212" y="901266"/>
                    <a:pt x="1074947" y="894225"/>
                  </a:cubicBezTo>
                  <a:cubicBezTo>
                    <a:pt x="1084336" y="887184"/>
                    <a:pt x="1093724" y="877795"/>
                    <a:pt x="1105459" y="870754"/>
                  </a:cubicBezTo>
                  <a:cubicBezTo>
                    <a:pt x="1114847" y="863713"/>
                    <a:pt x="1124235" y="856672"/>
                    <a:pt x="1135971" y="847284"/>
                  </a:cubicBezTo>
                  <a:cubicBezTo>
                    <a:pt x="1143012" y="842590"/>
                    <a:pt x="1147706" y="837896"/>
                    <a:pt x="1154747" y="833202"/>
                  </a:cubicBezTo>
                  <a:cubicBezTo>
                    <a:pt x="1154747" y="833202"/>
                    <a:pt x="1154747" y="833202"/>
                    <a:pt x="1154747" y="833202"/>
                  </a:cubicBezTo>
                  <a:cubicBezTo>
                    <a:pt x="1150053" y="837896"/>
                    <a:pt x="1143012" y="844937"/>
                    <a:pt x="1138318" y="849631"/>
                  </a:cubicBezTo>
                  <a:cubicBezTo>
                    <a:pt x="1131276" y="856672"/>
                    <a:pt x="1126582" y="861366"/>
                    <a:pt x="1119541" y="868407"/>
                  </a:cubicBezTo>
                  <a:cubicBezTo>
                    <a:pt x="1110153" y="877795"/>
                    <a:pt x="1100765" y="887184"/>
                    <a:pt x="1091377" y="896572"/>
                  </a:cubicBezTo>
                  <a:cubicBezTo>
                    <a:pt x="1084336" y="903613"/>
                    <a:pt x="1079641" y="908307"/>
                    <a:pt x="1072600" y="915348"/>
                  </a:cubicBezTo>
                  <a:cubicBezTo>
                    <a:pt x="1063212" y="924736"/>
                    <a:pt x="1053824" y="936472"/>
                    <a:pt x="1044436" y="945860"/>
                  </a:cubicBezTo>
                  <a:cubicBezTo>
                    <a:pt x="1039742" y="952901"/>
                    <a:pt x="1032700" y="957595"/>
                    <a:pt x="1028006" y="964636"/>
                  </a:cubicBezTo>
                  <a:cubicBezTo>
                    <a:pt x="1018618" y="974024"/>
                    <a:pt x="1009230" y="985760"/>
                    <a:pt x="999842" y="997495"/>
                  </a:cubicBezTo>
                  <a:cubicBezTo>
                    <a:pt x="995148" y="1004536"/>
                    <a:pt x="988107" y="1009230"/>
                    <a:pt x="983412" y="1016271"/>
                  </a:cubicBezTo>
                  <a:cubicBezTo>
                    <a:pt x="981065" y="1018618"/>
                    <a:pt x="976371" y="1023312"/>
                    <a:pt x="974024" y="1025659"/>
                  </a:cubicBezTo>
                  <a:cubicBezTo>
                    <a:pt x="981065" y="1013924"/>
                    <a:pt x="988107" y="1002189"/>
                    <a:pt x="992801" y="990454"/>
                  </a:cubicBezTo>
                  <a:cubicBezTo>
                    <a:pt x="1002189" y="974024"/>
                    <a:pt x="1011577" y="957595"/>
                    <a:pt x="1020965" y="941166"/>
                  </a:cubicBezTo>
                  <a:close/>
                  <a:moveTo>
                    <a:pt x="1222811" y="797996"/>
                  </a:moveTo>
                  <a:cubicBezTo>
                    <a:pt x="1241588" y="790955"/>
                    <a:pt x="1258017" y="783914"/>
                    <a:pt x="1276793" y="776872"/>
                  </a:cubicBezTo>
                  <a:cubicBezTo>
                    <a:pt x="1293223" y="772178"/>
                    <a:pt x="1309652" y="765137"/>
                    <a:pt x="1323734" y="760443"/>
                  </a:cubicBezTo>
                  <a:cubicBezTo>
                    <a:pt x="1326081" y="760443"/>
                    <a:pt x="1328428" y="758096"/>
                    <a:pt x="1330775" y="758096"/>
                  </a:cubicBezTo>
                  <a:cubicBezTo>
                    <a:pt x="1342511" y="753402"/>
                    <a:pt x="1356593" y="748708"/>
                    <a:pt x="1368328" y="746361"/>
                  </a:cubicBezTo>
                  <a:cubicBezTo>
                    <a:pt x="1370675" y="753402"/>
                    <a:pt x="1377716" y="758096"/>
                    <a:pt x="1384757" y="758096"/>
                  </a:cubicBezTo>
                  <a:cubicBezTo>
                    <a:pt x="1382410" y="767484"/>
                    <a:pt x="1382410" y="776872"/>
                    <a:pt x="1380063" y="783914"/>
                  </a:cubicBezTo>
                  <a:cubicBezTo>
                    <a:pt x="1380063" y="790955"/>
                    <a:pt x="1377716" y="797996"/>
                    <a:pt x="1377716" y="802690"/>
                  </a:cubicBezTo>
                  <a:cubicBezTo>
                    <a:pt x="1375369" y="821466"/>
                    <a:pt x="1373022" y="840243"/>
                    <a:pt x="1370675" y="859019"/>
                  </a:cubicBezTo>
                  <a:cubicBezTo>
                    <a:pt x="1370675" y="863713"/>
                    <a:pt x="1370675" y="866060"/>
                    <a:pt x="1368328" y="870754"/>
                  </a:cubicBezTo>
                  <a:cubicBezTo>
                    <a:pt x="1368328" y="873101"/>
                    <a:pt x="1368328" y="875448"/>
                    <a:pt x="1368328" y="875448"/>
                  </a:cubicBezTo>
                  <a:cubicBezTo>
                    <a:pt x="1365981" y="880142"/>
                    <a:pt x="1363634" y="882489"/>
                    <a:pt x="1361287" y="882489"/>
                  </a:cubicBezTo>
                  <a:cubicBezTo>
                    <a:pt x="1344858" y="891878"/>
                    <a:pt x="1328428" y="903613"/>
                    <a:pt x="1311999" y="913001"/>
                  </a:cubicBezTo>
                  <a:cubicBezTo>
                    <a:pt x="1295570" y="922389"/>
                    <a:pt x="1279140" y="934125"/>
                    <a:pt x="1265058" y="945860"/>
                  </a:cubicBezTo>
                  <a:cubicBezTo>
                    <a:pt x="1248629" y="957595"/>
                    <a:pt x="1232199" y="966983"/>
                    <a:pt x="1218117" y="978718"/>
                  </a:cubicBezTo>
                  <a:cubicBezTo>
                    <a:pt x="1208729" y="985760"/>
                    <a:pt x="1199341" y="992801"/>
                    <a:pt x="1187605" y="999842"/>
                  </a:cubicBezTo>
                  <a:cubicBezTo>
                    <a:pt x="1187605" y="995148"/>
                    <a:pt x="1187605" y="990454"/>
                    <a:pt x="1185258" y="985760"/>
                  </a:cubicBezTo>
                  <a:cubicBezTo>
                    <a:pt x="1180564" y="948207"/>
                    <a:pt x="1178217" y="913001"/>
                    <a:pt x="1175870" y="875448"/>
                  </a:cubicBezTo>
                  <a:cubicBezTo>
                    <a:pt x="1173523" y="863713"/>
                    <a:pt x="1173523" y="849631"/>
                    <a:pt x="1171176" y="837896"/>
                  </a:cubicBezTo>
                  <a:cubicBezTo>
                    <a:pt x="1180564" y="835549"/>
                    <a:pt x="1187605" y="828507"/>
                    <a:pt x="1187605" y="819119"/>
                  </a:cubicBezTo>
                  <a:cubicBezTo>
                    <a:pt x="1187605" y="816772"/>
                    <a:pt x="1187605" y="814425"/>
                    <a:pt x="1185258" y="812078"/>
                  </a:cubicBezTo>
                  <a:cubicBezTo>
                    <a:pt x="1187605" y="812078"/>
                    <a:pt x="1189953" y="809731"/>
                    <a:pt x="1192300" y="809731"/>
                  </a:cubicBezTo>
                  <a:cubicBezTo>
                    <a:pt x="1201688" y="807384"/>
                    <a:pt x="1211076" y="802690"/>
                    <a:pt x="1222811" y="797996"/>
                  </a:cubicBezTo>
                  <a:close/>
                  <a:moveTo>
                    <a:pt x="1466904" y="720543"/>
                  </a:moveTo>
                  <a:cubicBezTo>
                    <a:pt x="1488028" y="715849"/>
                    <a:pt x="1509151" y="711155"/>
                    <a:pt x="1530274" y="706461"/>
                  </a:cubicBezTo>
                  <a:cubicBezTo>
                    <a:pt x="1534968" y="706461"/>
                    <a:pt x="1542009" y="704114"/>
                    <a:pt x="1546704" y="704114"/>
                  </a:cubicBezTo>
                  <a:cubicBezTo>
                    <a:pt x="1567827" y="699420"/>
                    <a:pt x="1586603" y="697073"/>
                    <a:pt x="1607727" y="694726"/>
                  </a:cubicBezTo>
                  <a:cubicBezTo>
                    <a:pt x="1614768" y="694726"/>
                    <a:pt x="1621809" y="692379"/>
                    <a:pt x="1628850" y="690032"/>
                  </a:cubicBezTo>
                  <a:cubicBezTo>
                    <a:pt x="1647627" y="687685"/>
                    <a:pt x="1666403" y="685338"/>
                    <a:pt x="1685179" y="682991"/>
                  </a:cubicBezTo>
                  <a:cubicBezTo>
                    <a:pt x="1694567" y="682991"/>
                    <a:pt x="1701609" y="680643"/>
                    <a:pt x="1710997" y="678296"/>
                  </a:cubicBezTo>
                  <a:cubicBezTo>
                    <a:pt x="1718038" y="678296"/>
                    <a:pt x="1725079" y="675949"/>
                    <a:pt x="1732120" y="675949"/>
                  </a:cubicBezTo>
                  <a:cubicBezTo>
                    <a:pt x="1725079" y="678296"/>
                    <a:pt x="1718038" y="682991"/>
                    <a:pt x="1710997" y="685338"/>
                  </a:cubicBezTo>
                  <a:cubicBezTo>
                    <a:pt x="1675791" y="701767"/>
                    <a:pt x="1640586" y="720543"/>
                    <a:pt x="1605380" y="739320"/>
                  </a:cubicBezTo>
                  <a:cubicBezTo>
                    <a:pt x="1572521" y="758096"/>
                    <a:pt x="1539662" y="774525"/>
                    <a:pt x="1506804" y="793302"/>
                  </a:cubicBezTo>
                  <a:cubicBezTo>
                    <a:pt x="1495069" y="800343"/>
                    <a:pt x="1480986" y="807384"/>
                    <a:pt x="1469251" y="816772"/>
                  </a:cubicBezTo>
                  <a:cubicBezTo>
                    <a:pt x="1459863" y="821466"/>
                    <a:pt x="1450475" y="828507"/>
                    <a:pt x="1441087" y="833202"/>
                  </a:cubicBezTo>
                  <a:cubicBezTo>
                    <a:pt x="1441087" y="833202"/>
                    <a:pt x="1441087" y="833202"/>
                    <a:pt x="1441087" y="833202"/>
                  </a:cubicBezTo>
                  <a:cubicBezTo>
                    <a:pt x="1441087" y="833202"/>
                    <a:pt x="1441087" y="830854"/>
                    <a:pt x="1441087" y="830854"/>
                  </a:cubicBezTo>
                  <a:cubicBezTo>
                    <a:pt x="1434045" y="814425"/>
                    <a:pt x="1424657" y="800343"/>
                    <a:pt x="1415269" y="783914"/>
                  </a:cubicBezTo>
                  <a:cubicBezTo>
                    <a:pt x="1415269" y="783914"/>
                    <a:pt x="1415269" y="781566"/>
                    <a:pt x="1415269" y="781566"/>
                  </a:cubicBezTo>
                  <a:cubicBezTo>
                    <a:pt x="1410575" y="772178"/>
                    <a:pt x="1405881" y="762790"/>
                    <a:pt x="1398840" y="753402"/>
                  </a:cubicBezTo>
                  <a:cubicBezTo>
                    <a:pt x="1403534" y="748708"/>
                    <a:pt x="1408228" y="744014"/>
                    <a:pt x="1408228" y="736973"/>
                  </a:cubicBezTo>
                  <a:cubicBezTo>
                    <a:pt x="1408228" y="734626"/>
                    <a:pt x="1408228" y="734626"/>
                    <a:pt x="1408228" y="732279"/>
                  </a:cubicBezTo>
                  <a:cubicBezTo>
                    <a:pt x="1424657" y="727584"/>
                    <a:pt x="1443434" y="722890"/>
                    <a:pt x="1459863" y="720543"/>
                  </a:cubicBezTo>
                  <a:cubicBezTo>
                    <a:pt x="1462210" y="722890"/>
                    <a:pt x="1464557" y="720543"/>
                    <a:pt x="1466904" y="720543"/>
                  </a:cubicBezTo>
                  <a:close/>
                  <a:moveTo>
                    <a:pt x="1840084" y="626661"/>
                  </a:moveTo>
                  <a:cubicBezTo>
                    <a:pt x="1858861" y="619620"/>
                    <a:pt x="1877637" y="610232"/>
                    <a:pt x="1894066" y="603191"/>
                  </a:cubicBezTo>
                  <a:cubicBezTo>
                    <a:pt x="1910496" y="596150"/>
                    <a:pt x="1926925" y="589109"/>
                    <a:pt x="1943355" y="582068"/>
                  </a:cubicBezTo>
                  <a:cubicBezTo>
                    <a:pt x="1962131" y="575026"/>
                    <a:pt x="1980907" y="567985"/>
                    <a:pt x="1999684" y="560944"/>
                  </a:cubicBezTo>
                  <a:cubicBezTo>
                    <a:pt x="2016113" y="553903"/>
                    <a:pt x="2032542" y="549209"/>
                    <a:pt x="2046624" y="542168"/>
                  </a:cubicBezTo>
                  <a:cubicBezTo>
                    <a:pt x="2058360" y="537474"/>
                    <a:pt x="2067748" y="535127"/>
                    <a:pt x="2079483" y="530433"/>
                  </a:cubicBezTo>
                  <a:cubicBezTo>
                    <a:pt x="2079483" y="530433"/>
                    <a:pt x="2079483" y="530433"/>
                    <a:pt x="2079483" y="530433"/>
                  </a:cubicBezTo>
                  <a:cubicBezTo>
                    <a:pt x="2086524" y="537474"/>
                    <a:pt x="2093565" y="544515"/>
                    <a:pt x="2102954" y="551556"/>
                  </a:cubicBezTo>
                  <a:cubicBezTo>
                    <a:pt x="2107648" y="556250"/>
                    <a:pt x="2112342" y="560944"/>
                    <a:pt x="2114689" y="563291"/>
                  </a:cubicBezTo>
                  <a:cubicBezTo>
                    <a:pt x="2121730" y="570332"/>
                    <a:pt x="2131118" y="577373"/>
                    <a:pt x="2138159" y="584415"/>
                  </a:cubicBezTo>
                  <a:cubicBezTo>
                    <a:pt x="2142854" y="589109"/>
                    <a:pt x="2147548" y="593803"/>
                    <a:pt x="2152242" y="598497"/>
                  </a:cubicBezTo>
                  <a:cubicBezTo>
                    <a:pt x="2159283" y="605538"/>
                    <a:pt x="2166324" y="612579"/>
                    <a:pt x="2173365" y="619620"/>
                  </a:cubicBezTo>
                  <a:cubicBezTo>
                    <a:pt x="2178059" y="624314"/>
                    <a:pt x="2182753" y="629008"/>
                    <a:pt x="2187447" y="633703"/>
                  </a:cubicBezTo>
                  <a:cubicBezTo>
                    <a:pt x="2189794" y="636050"/>
                    <a:pt x="2194488" y="640744"/>
                    <a:pt x="2196835" y="643091"/>
                  </a:cubicBezTo>
                  <a:cubicBezTo>
                    <a:pt x="2194488" y="645438"/>
                    <a:pt x="2192141" y="650132"/>
                    <a:pt x="2192141" y="654826"/>
                  </a:cubicBezTo>
                  <a:cubicBezTo>
                    <a:pt x="2178059" y="654826"/>
                    <a:pt x="2163977" y="652479"/>
                    <a:pt x="2147548" y="652479"/>
                  </a:cubicBezTo>
                  <a:cubicBezTo>
                    <a:pt x="2140506" y="652479"/>
                    <a:pt x="2135812" y="652479"/>
                    <a:pt x="2128771" y="652479"/>
                  </a:cubicBezTo>
                  <a:cubicBezTo>
                    <a:pt x="2100607" y="652479"/>
                    <a:pt x="2074789" y="652479"/>
                    <a:pt x="2046624" y="652479"/>
                  </a:cubicBezTo>
                  <a:cubicBezTo>
                    <a:pt x="2018460" y="652479"/>
                    <a:pt x="1987948" y="652479"/>
                    <a:pt x="1959784" y="654826"/>
                  </a:cubicBezTo>
                  <a:cubicBezTo>
                    <a:pt x="1952743" y="654826"/>
                    <a:pt x="1943355" y="654826"/>
                    <a:pt x="1936313" y="654826"/>
                  </a:cubicBezTo>
                  <a:cubicBezTo>
                    <a:pt x="1915190" y="654826"/>
                    <a:pt x="1894066" y="657173"/>
                    <a:pt x="1872943" y="657173"/>
                  </a:cubicBezTo>
                  <a:cubicBezTo>
                    <a:pt x="1861208" y="657173"/>
                    <a:pt x="1851820" y="659520"/>
                    <a:pt x="1840084" y="659520"/>
                  </a:cubicBezTo>
                  <a:cubicBezTo>
                    <a:pt x="1823655" y="661867"/>
                    <a:pt x="1804879" y="661867"/>
                    <a:pt x="1788449" y="664214"/>
                  </a:cubicBezTo>
                  <a:cubicBezTo>
                    <a:pt x="1776714" y="664214"/>
                    <a:pt x="1764979" y="666561"/>
                    <a:pt x="1755591" y="668908"/>
                  </a:cubicBezTo>
                  <a:cubicBezTo>
                    <a:pt x="1748550" y="668908"/>
                    <a:pt x="1741508" y="671255"/>
                    <a:pt x="1734467" y="671255"/>
                  </a:cubicBezTo>
                  <a:cubicBezTo>
                    <a:pt x="1750897" y="661867"/>
                    <a:pt x="1769673" y="654826"/>
                    <a:pt x="1786102" y="647785"/>
                  </a:cubicBezTo>
                  <a:cubicBezTo>
                    <a:pt x="1807226" y="643091"/>
                    <a:pt x="1823655" y="633703"/>
                    <a:pt x="1840084" y="626661"/>
                  </a:cubicBezTo>
                  <a:close/>
                  <a:moveTo>
                    <a:pt x="2234388" y="598497"/>
                  </a:moveTo>
                  <a:cubicBezTo>
                    <a:pt x="2236735" y="586762"/>
                    <a:pt x="2241429" y="577373"/>
                    <a:pt x="2243776" y="567985"/>
                  </a:cubicBezTo>
                  <a:cubicBezTo>
                    <a:pt x="2246123" y="558597"/>
                    <a:pt x="2250818" y="549209"/>
                    <a:pt x="2253165" y="542168"/>
                  </a:cubicBezTo>
                  <a:cubicBezTo>
                    <a:pt x="2257859" y="530433"/>
                    <a:pt x="2260206" y="521044"/>
                    <a:pt x="2264900" y="511656"/>
                  </a:cubicBezTo>
                  <a:cubicBezTo>
                    <a:pt x="2267247" y="504615"/>
                    <a:pt x="2269594" y="495227"/>
                    <a:pt x="2274288" y="488186"/>
                  </a:cubicBezTo>
                  <a:cubicBezTo>
                    <a:pt x="2276635" y="481145"/>
                    <a:pt x="2278982" y="476450"/>
                    <a:pt x="2281329" y="469409"/>
                  </a:cubicBezTo>
                  <a:cubicBezTo>
                    <a:pt x="2295412" y="464715"/>
                    <a:pt x="2307147" y="462368"/>
                    <a:pt x="2321229" y="457674"/>
                  </a:cubicBezTo>
                  <a:cubicBezTo>
                    <a:pt x="2335311" y="452980"/>
                    <a:pt x="2347047" y="450633"/>
                    <a:pt x="2361129" y="445939"/>
                  </a:cubicBezTo>
                  <a:cubicBezTo>
                    <a:pt x="2386946" y="438898"/>
                    <a:pt x="2412764" y="434204"/>
                    <a:pt x="2436234" y="427162"/>
                  </a:cubicBezTo>
                  <a:cubicBezTo>
                    <a:pt x="2426846" y="436551"/>
                    <a:pt x="2415111" y="445939"/>
                    <a:pt x="2403376" y="455327"/>
                  </a:cubicBezTo>
                  <a:cubicBezTo>
                    <a:pt x="2401029" y="457674"/>
                    <a:pt x="2396334" y="460021"/>
                    <a:pt x="2393987" y="464715"/>
                  </a:cubicBezTo>
                  <a:cubicBezTo>
                    <a:pt x="2389293" y="469409"/>
                    <a:pt x="2382252" y="476450"/>
                    <a:pt x="2377558" y="481145"/>
                  </a:cubicBezTo>
                  <a:cubicBezTo>
                    <a:pt x="2372864" y="485839"/>
                    <a:pt x="2368170" y="490533"/>
                    <a:pt x="2365823" y="492880"/>
                  </a:cubicBezTo>
                  <a:cubicBezTo>
                    <a:pt x="2361129" y="497574"/>
                    <a:pt x="2356435" y="502268"/>
                    <a:pt x="2349394" y="509309"/>
                  </a:cubicBezTo>
                  <a:cubicBezTo>
                    <a:pt x="2344699" y="514003"/>
                    <a:pt x="2340005" y="518697"/>
                    <a:pt x="2335311" y="523391"/>
                  </a:cubicBezTo>
                  <a:cubicBezTo>
                    <a:pt x="2330617" y="528085"/>
                    <a:pt x="2325923" y="532780"/>
                    <a:pt x="2321229" y="537474"/>
                  </a:cubicBezTo>
                  <a:cubicBezTo>
                    <a:pt x="2316535" y="542168"/>
                    <a:pt x="2309494" y="549209"/>
                    <a:pt x="2304800" y="553903"/>
                  </a:cubicBezTo>
                  <a:cubicBezTo>
                    <a:pt x="2300106" y="558597"/>
                    <a:pt x="2295412" y="563291"/>
                    <a:pt x="2293064" y="567985"/>
                  </a:cubicBezTo>
                  <a:cubicBezTo>
                    <a:pt x="2286023" y="575026"/>
                    <a:pt x="2281329" y="579720"/>
                    <a:pt x="2276635" y="586762"/>
                  </a:cubicBezTo>
                  <a:cubicBezTo>
                    <a:pt x="2271941" y="591456"/>
                    <a:pt x="2269594" y="596150"/>
                    <a:pt x="2264900" y="600844"/>
                  </a:cubicBezTo>
                  <a:cubicBezTo>
                    <a:pt x="2257859" y="607885"/>
                    <a:pt x="2253165" y="614926"/>
                    <a:pt x="2246123" y="621967"/>
                  </a:cubicBezTo>
                  <a:cubicBezTo>
                    <a:pt x="2241429" y="626661"/>
                    <a:pt x="2239082" y="631355"/>
                    <a:pt x="2234388" y="636050"/>
                  </a:cubicBezTo>
                  <a:cubicBezTo>
                    <a:pt x="2232041" y="638397"/>
                    <a:pt x="2229694" y="643091"/>
                    <a:pt x="2227347" y="645438"/>
                  </a:cubicBezTo>
                  <a:cubicBezTo>
                    <a:pt x="2225000" y="643091"/>
                    <a:pt x="2225000" y="643091"/>
                    <a:pt x="2222653" y="643091"/>
                  </a:cubicBezTo>
                  <a:cubicBezTo>
                    <a:pt x="2225000" y="638397"/>
                    <a:pt x="2225000" y="633703"/>
                    <a:pt x="2227347" y="629008"/>
                  </a:cubicBezTo>
                  <a:cubicBezTo>
                    <a:pt x="2229694" y="619620"/>
                    <a:pt x="2232041" y="607885"/>
                    <a:pt x="2234388" y="598497"/>
                  </a:cubicBezTo>
                  <a:close/>
                  <a:moveTo>
                    <a:pt x="2633386" y="474103"/>
                  </a:moveTo>
                  <a:cubicBezTo>
                    <a:pt x="2640427" y="471756"/>
                    <a:pt x="2647469" y="469409"/>
                    <a:pt x="2652163" y="467062"/>
                  </a:cubicBezTo>
                  <a:cubicBezTo>
                    <a:pt x="2656857" y="464715"/>
                    <a:pt x="2663898" y="464715"/>
                    <a:pt x="2668592" y="462368"/>
                  </a:cubicBezTo>
                  <a:cubicBezTo>
                    <a:pt x="2673286" y="464715"/>
                    <a:pt x="2680327" y="464715"/>
                    <a:pt x="2687368" y="467062"/>
                  </a:cubicBezTo>
                  <a:cubicBezTo>
                    <a:pt x="2696756" y="469409"/>
                    <a:pt x="2703797" y="471756"/>
                    <a:pt x="2713186" y="474103"/>
                  </a:cubicBezTo>
                  <a:cubicBezTo>
                    <a:pt x="2724921" y="476450"/>
                    <a:pt x="2736656" y="481145"/>
                    <a:pt x="2748391" y="483492"/>
                  </a:cubicBezTo>
                  <a:cubicBezTo>
                    <a:pt x="2757780" y="485839"/>
                    <a:pt x="2764821" y="488186"/>
                    <a:pt x="2774209" y="490533"/>
                  </a:cubicBezTo>
                  <a:cubicBezTo>
                    <a:pt x="2785944" y="492880"/>
                    <a:pt x="2797679" y="497574"/>
                    <a:pt x="2809415" y="502268"/>
                  </a:cubicBezTo>
                  <a:cubicBezTo>
                    <a:pt x="2818803" y="504615"/>
                    <a:pt x="2825844" y="506962"/>
                    <a:pt x="2835232" y="509309"/>
                  </a:cubicBezTo>
                  <a:cubicBezTo>
                    <a:pt x="2846967" y="514003"/>
                    <a:pt x="2858703" y="516350"/>
                    <a:pt x="2870438" y="521044"/>
                  </a:cubicBezTo>
                  <a:cubicBezTo>
                    <a:pt x="2879826" y="523391"/>
                    <a:pt x="2886867" y="525738"/>
                    <a:pt x="2896255" y="530433"/>
                  </a:cubicBezTo>
                  <a:cubicBezTo>
                    <a:pt x="2907991" y="535127"/>
                    <a:pt x="2919726" y="539821"/>
                    <a:pt x="2931461" y="542168"/>
                  </a:cubicBezTo>
                  <a:cubicBezTo>
                    <a:pt x="2938502" y="544515"/>
                    <a:pt x="2947890" y="546862"/>
                    <a:pt x="2954932" y="551556"/>
                  </a:cubicBezTo>
                  <a:cubicBezTo>
                    <a:pt x="2959626" y="553903"/>
                    <a:pt x="2964320" y="553903"/>
                    <a:pt x="2969014" y="556250"/>
                  </a:cubicBezTo>
                  <a:cubicBezTo>
                    <a:pt x="2969014" y="558597"/>
                    <a:pt x="2969014" y="560944"/>
                    <a:pt x="2969014" y="563291"/>
                  </a:cubicBezTo>
                  <a:cubicBezTo>
                    <a:pt x="2969014" y="563291"/>
                    <a:pt x="2969014" y="565638"/>
                    <a:pt x="2969014" y="565638"/>
                  </a:cubicBezTo>
                  <a:cubicBezTo>
                    <a:pt x="2966667" y="612579"/>
                    <a:pt x="2964320" y="664214"/>
                    <a:pt x="2961973" y="718196"/>
                  </a:cubicBezTo>
                  <a:cubicBezTo>
                    <a:pt x="2957279" y="715849"/>
                    <a:pt x="2954932" y="713502"/>
                    <a:pt x="2950237" y="708808"/>
                  </a:cubicBezTo>
                  <a:cubicBezTo>
                    <a:pt x="2943196" y="704114"/>
                    <a:pt x="2936155" y="699420"/>
                    <a:pt x="2931461" y="694726"/>
                  </a:cubicBezTo>
                  <a:cubicBezTo>
                    <a:pt x="2924420" y="687685"/>
                    <a:pt x="2915032" y="682991"/>
                    <a:pt x="2905644" y="675949"/>
                  </a:cubicBezTo>
                  <a:cubicBezTo>
                    <a:pt x="2898602" y="671255"/>
                    <a:pt x="2891561" y="666561"/>
                    <a:pt x="2884520" y="661867"/>
                  </a:cubicBezTo>
                  <a:cubicBezTo>
                    <a:pt x="2877479" y="657173"/>
                    <a:pt x="2868091" y="650132"/>
                    <a:pt x="2861050" y="645438"/>
                  </a:cubicBezTo>
                  <a:cubicBezTo>
                    <a:pt x="2854008" y="640744"/>
                    <a:pt x="2846967" y="636050"/>
                    <a:pt x="2839926" y="631355"/>
                  </a:cubicBezTo>
                  <a:cubicBezTo>
                    <a:pt x="2832885" y="626661"/>
                    <a:pt x="2823497" y="621967"/>
                    <a:pt x="2816456" y="614926"/>
                  </a:cubicBezTo>
                  <a:cubicBezTo>
                    <a:pt x="2809415" y="610232"/>
                    <a:pt x="2802374" y="605538"/>
                    <a:pt x="2795332" y="600844"/>
                  </a:cubicBezTo>
                  <a:cubicBezTo>
                    <a:pt x="2788291" y="596150"/>
                    <a:pt x="2781250" y="591456"/>
                    <a:pt x="2771862" y="586762"/>
                  </a:cubicBezTo>
                  <a:cubicBezTo>
                    <a:pt x="2764821" y="582068"/>
                    <a:pt x="2757780" y="577373"/>
                    <a:pt x="2750738" y="572679"/>
                  </a:cubicBezTo>
                  <a:cubicBezTo>
                    <a:pt x="2743697" y="567985"/>
                    <a:pt x="2736656" y="563291"/>
                    <a:pt x="2727268" y="558597"/>
                  </a:cubicBezTo>
                  <a:cubicBezTo>
                    <a:pt x="2720227" y="553903"/>
                    <a:pt x="2713186" y="549209"/>
                    <a:pt x="2706145" y="546862"/>
                  </a:cubicBezTo>
                  <a:cubicBezTo>
                    <a:pt x="2699103" y="542168"/>
                    <a:pt x="2692062" y="537474"/>
                    <a:pt x="2682674" y="532780"/>
                  </a:cubicBezTo>
                  <a:cubicBezTo>
                    <a:pt x="2675633" y="528085"/>
                    <a:pt x="2668592" y="525738"/>
                    <a:pt x="2661551" y="521044"/>
                  </a:cubicBezTo>
                  <a:cubicBezTo>
                    <a:pt x="2654510" y="516350"/>
                    <a:pt x="2647469" y="511656"/>
                    <a:pt x="2638080" y="506962"/>
                  </a:cubicBezTo>
                  <a:cubicBezTo>
                    <a:pt x="2631039" y="502268"/>
                    <a:pt x="2623998" y="499921"/>
                    <a:pt x="2616957" y="495227"/>
                  </a:cubicBezTo>
                  <a:cubicBezTo>
                    <a:pt x="2609916" y="490533"/>
                    <a:pt x="2602875" y="488186"/>
                    <a:pt x="2598180" y="483492"/>
                  </a:cubicBezTo>
                  <a:cubicBezTo>
                    <a:pt x="2598180" y="483492"/>
                    <a:pt x="2600528" y="483492"/>
                    <a:pt x="2600528" y="483492"/>
                  </a:cubicBezTo>
                  <a:cubicBezTo>
                    <a:pt x="2614610" y="481145"/>
                    <a:pt x="2623998" y="478797"/>
                    <a:pt x="2633386" y="474103"/>
                  </a:cubicBezTo>
                  <a:close/>
                  <a:moveTo>
                    <a:pt x="3015955" y="575026"/>
                  </a:moveTo>
                  <a:cubicBezTo>
                    <a:pt x="3027690" y="579720"/>
                    <a:pt x="3039425" y="584415"/>
                    <a:pt x="3051160" y="589109"/>
                  </a:cubicBezTo>
                  <a:cubicBezTo>
                    <a:pt x="3060548" y="591456"/>
                    <a:pt x="3067590" y="596150"/>
                    <a:pt x="3076978" y="598497"/>
                  </a:cubicBezTo>
                  <a:cubicBezTo>
                    <a:pt x="3081672" y="600844"/>
                    <a:pt x="3088713" y="603191"/>
                    <a:pt x="3093407" y="605538"/>
                  </a:cubicBezTo>
                  <a:cubicBezTo>
                    <a:pt x="3095754" y="612579"/>
                    <a:pt x="3100449" y="617273"/>
                    <a:pt x="3102795" y="624314"/>
                  </a:cubicBezTo>
                  <a:cubicBezTo>
                    <a:pt x="3107489" y="633703"/>
                    <a:pt x="3112184" y="645438"/>
                    <a:pt x="3116878" y="654826"/>
                  </a:cubicBezTo>
                  <a:cubicBezTo>
                    <a:pt x="3119225" y="661867"/>
                    <a:pt x="3123919" y="668908"/>
                    <a:pt x="3126266" y="675949"/>
                  </a:cubicBezTo>
                  <a:cubicBezTo>
                    <a:pt x="3130960" y="687685"/>
                    <a:pt x="3138001" y="699420"/>
                    <a:pt x="3142695" y="711155"/>
                  </a:cubicBezTo>
                  <a:cubicBezTo>
                    <a:pt x="3145042" y="715849"/>
                    <a:pt x="3147389" y="720543"/>
                    <a:pt x="3149736" y="727584"/>
                  </a:cubicBezTo>
                  <a:cubicBezTo>
                    <a:pt x="3156778" y="741667"/>
                    <a:pt x="3161472" y="753402"/>
                    <a:pt x="3168513" y="767484"/>
                  </a:cubicBezTo>
                  <a:cubicBezTo>
                    <a:pt x="3170860" y="772178"/>
                    <a:pt x="3173207" y="776872"/>
                    <a:pt x="3175554" y="781566"/>
                  </a:cubicBezTo>
                  <a:cubicBezTo>
                    <a:pt x="3182595" y="795649"/>
                    <a:pt x="3189636" y="809731"/>
                    <a:pt x="3194330" y="826160"/>
                  </a:cubicBezTo>
                  <a:cubicBezTo>
                    <a:pt x="3194330" y="828507"/>
                    <a:pt x="3196677" y="830854"/>
                    <a:pt x="3196677" y="833202"/>
                  </a:cubicBezTo>
                  <a:cubicBezTo>
                    <a:pt x="3201371" y="844937"/>
                    <a:pt x="3208412" y="859019"/>
                    <a:pt x="3213106" y="870754"/>
                  </a:cubicBezTo>
                  <a:cubicBezTo>
                    <a:pt x="3206066" y="875448"/>
                    <a:pt x="3196677" y="877795"/>
                    <a:pt x="3189636" y="882489"/>
                  </a:cubicBezTo>
                  <a:cubicBezTo>
                    <a:pt x="3187289" y="875448"/>
                    <a:pt x="3180248" y="873101"/>
                    <a:pt x="3173207" y="873101"/>
                  </a:cubicBezTo>
                  <a:cubicBezTo>
                    <a:pt x="3166166" y="873101"/>
                    <a:pt x="3161472" y="875448"/>
                    <a:pt x="3159125" y="880142"/>
                  </a:cubicBezTo>
                  <a:cubicBezTo>
                    <a:pt x="3133307" y="859019"/>
                    <a:pt x="3109837" y="837896"/>
                    <a:pt x="3084019" y="819119"/>
                  </a:cubicBezTo>
                  <a:cubicBezTo>
                    <a:pt x="3081672" y="816772"/>
                    <a:pt x="3079325" y="814425"/>
                    <a:pt x="3076978" y="814425"/>
                  </a:cubicBezTo>
                  <a:cubicBezTo>
                    <a:pt x="3065243" y="805037"/>
                    <a:pt x="3051160" y="793302"/>
                    <a:pt x="3039425" y="783914"/>
                  </a:cubicBezTo>
                  <a:cubicBezTo>
                    <a:pt x="3034731" y="779219"/>
                    <a:pt x="3030037" y="776872"/>
                    <a:pt x="3025343" y="772178"/>
                  </a:cubicBezTo>
                  <a:cubicBezTo>
                    <a:pt x="3015955" y="765137"/>
                    <a:pt x="3004219" y="755749"/>
                    <a:pt x="2994831" y="748708"/>
                  </a:cubicBezTo>
                  <a:cubicBezTo>
                    <a:pt x="2987790" y="744014"/>
                    <a:pt x="2983096" y="739320"/>
                    <a:pt x="2976055" y="734626"/>
                  </a:cubicBezTo>
                  <a:cubicBezTo>
                    <a:pt x="2971361" y="732279"/>
                    <a:pt x="2966667" y="727584"/>
                    <a:pt x="2961973" y="725237"/>
                  </a:cubicBezTo>
                  <a:cubicBezTo>
                    <a:pt x="2961973" y="711155"/>
                    <a:pt x="2961973" y="697073"/>
                    <a:pt x="2964320" y="685338"/>
                  </a:cubicBezTo>
                  <a:cubicBezTo>
                    <a:pt x="2964320" y="685338"/>
                    <a:pt x="2964320" y="685338"/>
                    <a:pt x="2964320" y="685338"/>
                  </a:cubicBezTo>
                  <a:cubicBezTo>
                    <a:pt x="2966667" y="643091"/>
                    <a:pt x="2969014" y="603191"/>
                    <a:pt x="2971361" y="565638"/>
                  </a:cubicBezTo>
                  <a:cubicBezTo>
                    <a:pt x="2978402" y="567985"/>
                    <a:pt x="2985443" y="570332"/>
                    <a:pt x="2992484" y="572679"/>
                  </a:cubicBezTo>
                  <a:cubicBezTo>
                    <a:pt x="2999525" y="567985"/>
                    <a:pt x="3008914" y="570332"/>
                    <a:pt x="3015955" y="575026"/>
                  </a:cubicBezTo>
                  <a:close/>
                  <a:moveTo>
                    <a:pt x="3281171" y="835549"/>
                  </a:moveTo>
                  <a:cubicBezTo>
                    <a:pt x="3290559" y="830854"/>
                    <a:pt x="3302294" y="826160"/>
                    <a:pt x="3311683" y="821466"/>
                  </a:cubicBezTo>
                  <a:cubicBezTo>
                    <a:pt x="3325765" y="814425"/>
                    <a:pt x="3337500" y="809731"/>
                    <a:pt x="3351582" y="805037"/>
                  </a:cubicBezTo>
                  <a:cubicBezTo>
                    <a:pt x="3360970" y="800343"/>
                    <a:pt x="3368012" y="797996"/>
                    <a:pt x="3377400" y="793302"/>
                  </a:cubicBezTo>
                  <a:cubicBezTo>
                    <a:pt x="3391482" y="786261"/>
                    <a:pt x="3407911" y="781566"/>
                    <a:pt x="3421994" y="776872"/>
                  </a:cubicBezTo>
                  <a:cubicBezTo>
                    <a:pt x="3424341" y="783914"/>
                    <a:pt x="3431382" y="788608"/>
                    <a:pt x="3440770" y="788608"/>
                  </a:cubicBezTo>
                  <a:cubicBezTo>
                    <a:pt x="3450158" y="788608"/>
                    <a:pt x="3457200" y="781566"/>
                    <a:pt x="3459546" y="774525"/>
                  </a:cubicBezTo>
                  <a:cubicBezTo>
                    <a:pt x="3501793" y="783914"/>
                    <a:pt x="3541693" y="795649"/>
                    <a:pt x="3581593" y="807384"/>
                  </a:cubicBezTo>
                  <a:cubicBezTo>
                    <a:pt x="3583940" y="807384"/>
                    <a:pt x="3588634" y="809731"/>
                    <a:pt x="3590981" y="809731"/>
                  </a:cubicBezTo>
                  <a:cubicBezTo>
                    <a:pt x="3605064" y="814425"/>
                    <a:pt x="3619146" y="819119"/>
                    <a:pt x="3633228" y="823813"/>
                  </a:cubicBezTo>
                  <a:cubicBezTo>
                    <a:pt x="3623840" y="861366"/>
                    <a:pt x="3616799" y="901266"/>
                    <a:pt x="3609758" y="943513"/>
                  </a:cubicBezTo>
                  <a:cubicBezTo>
                    <a:pt x="3487711" y="917695"/>
                    <a:pt x="3360970" y="898919"/>
                    <a:pt x="3227189" y="889531"/>
                  </a:cubicBezTo>
                  <a:cubicBezTo>
                    <a:pt x="3222495" y="880142"/>
                    <a:pt x="3220148" y="873101"/>
                    <a:pt x="3215454" y="866060"/>
                  </a:cubicBezTo>
                  <a:cubicBezTo>
                    <a:pt x="3224842" y="861366"/>
                    <a:pt x="3234230" y="856672"/>
                    <a:pt x="3241271" y="851978"/>
                  </a:cubicBezTo>
                  <a:cubicBezTo>
                    <a:pt x="3257701" y="847284"/>
                    <a:pt x="3269436" y="840243"/>
                    <a:pt x="3281171" y="835549"/>
                  </a:cubicBezTo>
                  <a:close/>
                  <a:moveTo>
                    <a:pt x="3691904" y="821466"/>
                  </a:moveTo>
                  <a:cubicBezTo>
                    <a:pt x="3701292" y="823813"/>
                    <a:pt x="3713027" y="826160"/>
                    <a:pt x="3722416" y="830854"/>
                  </a:cubicBezTo>
                  <a:cubicBezTo>
                    <a:pt x="3731804" y="833202"/>
                    <a:pt x="3741192" y="835549"/>
                    <a:pt x="3748233" y="837896"/>
                  </a:cubicBezTo>
                  <a:cubicBezTo>
                    <a:pt x="3757622" y="840243"/>
                    <a:pt x="3769357" y="844937"/>
                    <a:pt x="3778745" y="847284"/>
                  </a:cubicBezTo>
                  <a:cubicBezTo>
                    <a:pt x="3788133" y="849631"/>
                    <a:pt x="3795174" y="851978"/>
                    <a:pt x="3804562" y="856672"/>
                  </a:cubicBezTo>
                  <a:cubicBezTo>
                    <a:pt x="3813950" y="859019"/>
                    <a:pt x="3825686" y="863713"/>
                    <a:pt x="3835074" y="868407"/>
                  </a:cubicBezTo>
                  <a:cubicBezTo>
                    <a:pt x="3844462" y="870754"/>
                    <a:pt x="3851503" y="875448"/>
                    <a:pt x="3860891" y="877795"/>
                  </a:cubicBezTo>
                  <a:cubicBezTo>
                    <a:pt x="3870279" y="882489"/>
                    <a:pt x="3882015" y="884836"/>
                    <a:pt x="3891403" y="889531"/>
                  </a:cubicBezTo>
                  <a:cubicBezTo>
                    <a:pt x="3900791" y="891878"/>
                    <a:pt x="3907832" y="896572"/>
                    <a:pt x="3914874" y="898919"/>
                  </a:cubicBezTo>
                  <a:cubicBezTo>
                    <a:pt x="3924262" y="903613"/>
                    <a:pt x="3933650" y="908307"/>
                    <a:pt x="3945385" y="910654"/>
                  </a:cubicBezTo>
                  <a:cubicBezTo>
                    <a:pt x="3952426" y="913001"/>
                    <a:pt x="3961814" y="917695"/>
                    <a:pt x="3968856" y="920042"/>
                  </a:cubicBezTo>
                  <a:cubicBezTo>
                    <a:pt x="3975897" y="922389"/>
                    <a:pt x="3980591" y="924736"/>
                    <a:pt x="3987632" y="929430"/>
                  </a:cubicBezTo>
                  <a:cubicBezTo>
                    <a:pt x="3987632" y="929430"/>
                    <a:pt x="3989979" y="931777"/>
                    <a:pt x="3989979" y="931777"/>
                  </a:cubicBezTo>
                  <a:cubicBezTo>
                    <a:pt x="3994673" y="938819"/>
                    <a:pt x="4001714" y="948207"/>
                    <a:pt x="4006408" y="955248"/>
                  </a:cubicBezTo>
                  <a:cubicBezTo>
                    <a:pt x="4015797" y="969330"/>
                    <a:pt x="4027532" y="983412"/>
                    <a:pt x="4036920" y="997495"/>
                  </a:cubicBezTo>
                  <a:cubicBezTo>
                    <a:pt x="4034573" y="997495"/>
                    <a:pt x="4034573" y="995148"/>
                    <a:pt x="4032226" y="995148"/>
                  </a:cubicBezTo>
                  <a:cubicBezTo>
                    <a:pt x="4022837" y="990454"/>
                    <a:pt x="4013449" y="985760"/>
                    <a:pt x="4004061" y="981065"/>
                  </a:cubicBezTo>
                  <a:cubicBezTo>
                    <a:pt x="3994673" y="976371"/>
                    <a:pt x="3982938" y="969330"/>
                    <a:pt x="3973550" y="964636"/>
                  </a:cubicBezTo>
                  <a:cubicBezTo>
                    <a:pt x="3964161" y="959942"/>
                    <a:pt x="3954773" y="955248"/>
                    <a:pt x="3945385" y="950554"/>
                  </a:cubicBezTo>
                  <a:cubicBezTo>
                    <a:pt x="3933650" y="945860"/>
                    <a:pt x="3924262" y="938819"/>
                    <a:pt x="3912526" y="934125"/>
                  </a:cubicBezTo>
                  <a:cubicBezTo>
                    <a:pt x="3903138" y="929430"/>
                    <a:pt x="3893750" y="924736"/>
                    <a:pt x="3882015" y="920042"/>
                  </a:cubicBezTo>
                  <a:cubicBezTo>
                    <a:pt x="3870279" y="915348"/>
                    <a:pt x="3860891" y="910654"/>
                    <a:pt x="3849156" y="905960"/>
                  </a:cubicBezTo>
                  <a:cubicBezTo>
                    <a:pt x="3839768" y="901266"/>
                    <a:pt x="3828033" y="896572"/>
                    <a:pt x="3818645" y="894225"/>
                  </a:cubicBezTo>
                  <a:cubicBezTo>
                    <a:pt x="3806909" y="889531"/>
                    <a:pt x="3795174" y="884836"/>
                    <a:pt x="3785786" y="880142"/>
                  </a:cubicBezTo>
                  <a:cubicBezTo>
                    <a:pt x="3776398" y="875448"/>
                    <a:pt x="3764662" y="873101"/>
                    <a:pt x="3755274" y="868407"/>
                  </a:cubicBezTo>
                  <a:cubicBezTo>
                    <a:pt x="3743539" y="863713"/>
                    <a:pt x="3731804" y="859019"/>
                    <a:pt x="3720069" y="854325"/>
                  </a:cubicBezTo>
                  <a:cubicBezTo>
                    <a:pt x="3710681" y="849631"/>
                    <a:pt x="3698945" y="847284"/>
                    <a:pt x="3689557" y="842590"/>
                  </a:cubicBezTo>
                  <a:cubicBezTo>
                    <a:pt x="3677822" y="837896"/>
                    <a:pt x="3666086" y="833202"/>
                    <a:pt x="3654351" y="830854"/>
                  </a:cubicBezTo>
                  <a:cubicBezTo>
                    <a:pt x="3647310" y="828507"/>
                    <a:pt x="3640269" y="826160"/>
                    <a:pt x="3633228" y="823813"/>
                  </a:cubicBezTo>
                  <a:cubicBezTo>
                    <a:pt x="3633228" y="821466"/>
                    <a:pt x="3633228" y="821466"/>
                    <a:pt x="3633228" y="819119"/>
                  </a:cubicBezTo>
                  <a:cubicBezTo>
                    <a:pt x="3633228" y="814425"/>
                    <a:pt x="3635575" y="812078"/>
                    <a:pt x="3635575" y="807384"/>
                  </a:cubicBezTo>
                  <a:cubicBezTo>
                    <a:pt x="3642616" y="809731"/>
                    <a:pt x="3652004" y="812078"/>
                    <a:pt x="3659045" y="814425"/>
                  </a:cubicBezTo>
                  <a:cubicBezTo>
                    <a:pt x="3675475" y="816772"/>
                    <a:pt x="3684863" y="819119"/>
                    <a:pt x="3691904" y="821466"/>
                  </a:cubicBezTo>
                  <a:close/>
                  <a:moveTo>
                    <a:pt x="4060390" y="1025659"/>
                  </a:moveTo>
                  <a:cubicBezTo>
                    <a:pt x="4072126" y="1042089"/>
                    <a:pt x="4083861" y="1058518"/>
                    <a:pt x="4093249" y="1074947"/>
                  </a:cubicBezTo>
                  <a:cubicBezTo>
                    <a:pt x="4097943" y="1084335"/>
                    <a:pt x="4104984" y="1091377"/>
                    <a:pt x="4109678" y="1100765"/>
                  </a:cubicBezTo>
                  <a:cubicBezTo>
                    <a:pt x="4114372" y="1107806"/>
                    <a:pt x="4119067" y="1114847"/>
                    <a:pt x="4123761" y="1121888"/>
                  </a:cubicBezTo>
                  <a:cubicBezTo>
                    <a:pt x="3971203" y="1044436"/>
                    <a:pt x="3799868" y="985760"/>
                    <a:pt x="3612104" y="945860"/>
                  </a:cubicBezTo>
                  <a:cubicBezTo>
                    <a:pt x="3612104" y="945860"/>
                    <a:pt x="3612104" y="943513"/>
                    <a:pt x="3612104" y="943513"/>
                  </a:cubicBezTo>
                  <a:cubicBezTo>
                    <a:pt x="3614452" y="936472"/>
                    <a:pt x="3614452" y="931777"/>
                    <a:pt x="3614452" y="924736"/>
                  </a:cubicBezTo>
                  <a:cubicBezTo>
                    <a:pt x="3616799" y="915348"/>
                    <a:pt x="3619146" y="905960"/>
                    <a:pt x="3619146" y="896572"/>
                  </a:cubicBezTo>
                  <a:cubicBezTo>
                    <a:pt x="3619146" y="894225"/>
                    <a:pt x="3619146" y="894225"/>
                    <a:pt x="3619146" y="891878"/>
                  </a:cubicBezTo>
                  <a:cubicBezTo>
                    <a:pt x="3621493" y="884836"/>
                    <a:pt x="3621493" y="880142"/>
                    <a:pt x="3623840" y="873101"/>
                  </a:cubicBezTo>
                  <a:cubicBezTo>
                    <a:pt x="3623840" y="868407"/>
                    <a:pt x="3626187" y="866060"/>
                    <a:pt x="3626187" y="861366"/>
                  </a:cubicBezTo>
                  <a:cubicBezTo>
                    <a:pt x="3626187" y="856672"/>
                    <a:pt x="3628534" y="851978"/>
                    <a:pt x="3628534" y="847284"/>
                  </a:cubicBezTo>
                  <a:cubicBezTo>
                    <a:pt x="3628534" y="842590"/>
                    <a:pt x="3630881" y="837896"/>
                    <a:pt x="3630881" y="833202"/>
                  </a:cubicBezTo>
                  <a:cubicBezTo>
                    <a:pt x="3630881" y="830854"/>
                    <a:pt x="3633228" y="828507"/>
                    <a:pt x="3633228" y="823813"/>
                  </a:cubicBezTo>
                  <a:cubicBezTo>
                    <a:pt x="3637922" y="826160"/>
                    <a:pt x="3642616" y="826160"/>
                    <a:pt x="3647310" y="828507"/>
                  </a:cubicBezTo>
                  <a:cubicBezTo>
                    <a:pt x="3649657" y="828507"/>
                    <a:pt x="3652004" y="830854"/>
                    <a:pt x="3656698" y="830854"/>
                  </a:cubicBezTo>
                  <a:cubicBezTo>
                    <a:pt x="3675475" y="837896"/>
                    <a:pt x="3696598" y="844937"/>
                    <a:pt x="3715375" y="851978"/>
                  </a:cubicBezTo>
                  <a:cubicBezTo>
                    <a:pt x="3722416" y="854325"/>
                    <a:pt x="3727110" y="856672"/>
                    <a:pt x="3734151" y="859019"/>
                  </a:cubicBezTo>
                  <a:cubicBezTo>
                    <a:pt x="3750580" y="866060"/>
                    <a:pt x="3767010" y="870754"/>
                    <a:pt x="3783439" y="877795"/>
                  </a:cubicBezTo>
                  <a:cubicBezTo>
                    <a:pt x="3792827" y="880142"/>
                    <a:pt x="3799868" y="884836"/>
                    <a:pt x="3809256" y="887184"/>
                  </a:cubicBezTo>
                  <a:cubicBezTo>
                    <a:pt x="3823339" y="891878"/>
                    <a:pt x="3835074" y="898919"/>
                    <a:pt x="3849156" y="903613"/>
                  </a:cubicBezTo>
                  <a:cubicBezTo>
                    <a:pt x="3856197" y="905960"/>
                    <a:pt x="3865585" y="910654"/>
                    <a:pt x="3872627" y="913001"/>
                  </a:cubicBezTo>
                  <a:cubicBezTo>
                    <a:pt x="3886709" y="920042"/>
                    <a:pt x="3898444" y="924736"/>
                    <a:pt x="3912526" y="931777"/>
                  </a:cubicBezTo>
                  <a:cubicBezTo>
                    <a:pt x="3921915" y="936472"/>
                    <a:pt x="3931303" y="941166"/>
                    <a:pt x="3940691" y="945860"/>
                  </a:cubicBezTo>
                  <a:cubicBezTo>
                    <a:pt x="3952426" y="950554"/>
                    <a:pt x="3964161" y="957595"/>
                    <a:pt x="3973550" y="962289"/>
                  </a:cubicBezTo>
                  <a:cubicBezTo>
                    <a:pt x="3980591" y="964636"/>
                    <a:pt x="3985285" y="969330"/>
                    <a:pt x="3992326" y="971677"/>
                  </a:cubicBezTo>
                  <a:cubicBezTo>
                    <a:pt x="4006408" y="978718"/>
                    <a:pt x="4020491" y="985760"/>
                    <a:pt x="4032226" y="992801"/>
                  </a:cubicBezTo>
                  <a:cubicBezTo>
                    <a:pt x="4036920" y="995148"/>
                    <a:pt x="4039267" y="997495"/>
                    <a:pt x="4043961" y="999842"/>
                  </a:cubicBezTo>
                  <a:cubicBezTo>
                    <a:pt x="4043961" y="999842"/>
                    <a:pt x="4043961" y="999842"/>
                    <a:pt x="4043961" y="1002189"/>
                  </a:cubicBezTo>
                  <a:cubicBezTo>
                    <a:pt x="4048655" y="1011577"/>
                    <a:pt x="4053349" y="1018618"/>
                    <a:pt x="4060390" y="1025659"/>
                  </a:cubicBezTo>
                  <a:close/>
                  <a:moveTo>
                    <a:pt x="3586287" y="1098418"/>
                  </a:moveTo>
                  <a:cubicBezTo>
                    <a:pt x="3583940" y="1110153"/>
                    <a:pt x="3583940" y="1119541"/>
                    <a:pt x="3581593" y="1131276"/>
                  </a:cubicBezTo>
                  <a:cubicBezTo>
                    <a:pt x="3579246" y="1145359"/>
                    <a:pt x="3576899" y="1159441"/>
                    <a:pt x="3576899" y="1173523"/>
                  </a:cubicBezTo>
                  <a:cubicBezTo>
                    <a:pt x="3574552" y="1182911"/>
                    <a:pt x="3574552" y="1194647"/>
                    <a:pt x="3572205" y="1204035"/>
                  </a:cubicBezTo>
                  <a:cubicBezTo>
                    <a:pt x="3569858" y="1218117"/>
                    <a:pt x="3569858" y="1232199"/>
                    <a:pt x="3567511" y="1246282"/>
                  </a:cubicBezTo>
                  <a:cubicBezTo>
                    <a:pt x="3565163" y="1258017"/>
                    <a:pt x="3565163" y="1269752"/>
                    <a:pt x="3562817" y="1281487"/>
                  </a:cubicBezTo>
                  <a:cubicBezTo>
                    <a:pt x="3560469" y="1295570"/>
                    <a:pt x="3560469" y="1309652"/>
                    <a:pt x="3558123" y="1321387"/>
                  </a:cubicBezTo>
                  <a:cubicBezTo>
                    <a:pt x="3555775" y="1333122"/>
                    <a:pt x="3555775" y="1347205"/>
                    <a:pt x="3553428" y="1358940"/>
                  </a:cubicBezTo>
                  <a:cubicBezTo>
                    <a:pt x="3551081" y="1373022"/>
                    <a:pt x="3551081" y="1384757"/>
                    <a:pt x="3548734" y="1398840"/>
                  </a:cubicBezTo>
                  <a:cubicBezTo>
                    <a:pt x="3546387" y="1412922"/>
                    <a:pt x="3546387" y="1427004"/>
                    <a:pt x="3544040" y="1441087"/>
                  </a:cubicBezTo>
                  <a:cubicBezTo>
                    <a:pt x="3541693" y="1455169"/>
                    <a:pt x="3541693" y="1469251"/>
                    <a:pt x="3539346" y="1483333"/>
                  </a:cubicBezTo>
                  <a:cubicBezTo>
                    <a:pt x="3536999" y="1497416"/>
                    <a:pt x="3536999" y="1511498"/>
                    <a:pt x="3534652" y="1525580"/>
                  </a:cubicBezTo>
                  <a:cubicBezTo>
                    <a:pt x="3532305" y="1542009"/>
                    <a:pt x="3532305" y="1558439"/>
                    <a:pt x="3529958" y="1574868"/>
                  </a:cubicBezTo>
                  <a:cubicBezTo>
                    <a:pt x="3529958" y="1581909"/>
                    <a:pt x="3529958" y="1588950"/>
                    <a:pt x="3527611" y="1595992"/>
                  </a:cubicBezTo>
                  <a:cubicBezTo>
                    <a:pt x="3527611" y="1595992"/>
                    <a:pt x="3527611" y="1595992"/>
                    <a:pt x="3527611" y="1595992"/>
                  </a:cubicBezTo>
                  <a:cubicBezTo>
                    <a:pt x="3525264" y="1595992"/>
                    <a:pt x="3522917" y="1595992"/>
                    <a:pt x="3520570" y="1598339"/>
                  </a:cubicBezTo>
                  <a:cubicBezTo>
                    <a:pt x="3518223" y="1593645"/>
                    <a:pt x="3515876" y="1588950"/>
                    <a:pt x="3513528" y="1581909"/>
                  </a:cubicBezTo>
                  <a:cubicBezTo>
                    <a:pt x="3506487" y="1565480"/>
                    <a:pt x="3499446" y="1549051"/>
                    <a:pt x="3492405" y="1534968"/>
                  </a:cubicBezTo>
                  <a:cubicBezTo>
                    <a:pt x="3483017" y="1511498"/>
                    <a:pt x="3473629" y="1488027"/>
                    <a:pt x="3464241" y="1466904"/>
                  </a:cubicBezTo>
                  <a:cubicBezTo>
                    <a:pt x="3461894" y="1464557"/>
                    <a:pt x="3461894" y="1459863"/>
                    <a:pt x="3459546" y="1457516"/>
                  </a:cubicBezTo>
                  <a:cubicBezTo>
                    <a:pt x="3438423" y="1403534"/>
                    <a:pt x="3414953" y="1351899"/>
                    <a:pt x="3393829" y="1300264"/>
                  </a:cubicBezTo>
                  <a:cubicBezTo>
                    <a:pt x="3335153" y="1161788"/>
                    <a:pt x="3278824" y="1025659"/>
                    <a:pt x="3222495" y="894225"/>
                  </a:cubicBezTo>
                  <a:cubicBezTo>
                    <a:pt x="3356276" y="903613"/>
                    <a:pt x="3483017" y="922389"/>
                    <a:pt x="3602716" y="948207"/>
                  </a:cubicBezTo>
                  <a:cubicBezTo>
                    <a:pt x="3600369" y="955248"/>
                    <a:pt x="3600369" y="964636"/>
                    <a:pt x="3598022" y="971677"/>
                  </a:cubicBezTo>
                  <a:cubicBezTo>
                    <a:pt x="3598022" y="971677"/>
                    <a:pt x="3595675" y="971677"/>
                    <a:pt x="3595675" y="971677"/>
                  </a:cubicBezTo>
                  <a:cubicBezTo>
                    <a:pt x="3583940" y="971677"/>
                    <a:pt x="3574552" y="981065"/>
                    <a:pt x="3574552" y="992801"/>
                  </a:cubicBezTo>
                  <a:cubicBezTo>
                    <a:pt x="3574552" y="1002189"/>
                    <a:pt x="3581593" y="1009230"/>
                    <a:pt x="3590981" y="1011577"/>
                  </a:cubicBezTo>
                  <a:cubicBezTo>
                    <a:pt x="3588634" y="1028006"/>
                    <a:pt x="3586287" y="1044436"/>
                    <a:pt x="3583940" y="1060865"/>
                  </a:cubicBezTo>
                  <a:cubicBezTo>
                    <a:pt x="3590981" y="1072600"/>
                    <a:pt x="3588634" y="1084335"/>
                    <a:pt x="3586287" y="1098418"/>
                  </a:cubicBezTo>
                  <a:close/>
                  <a:moveTo>
                    <a:pt x="3520570" y="2365823"/>
                  </a:moveTo>
                  <a:cubicBezTo>
                    <a:pt x="3520570" y="2391640"/>
                    <a:pt x="3520570" y="2417458"/>
                    <a:pt x="3522917" y="2443275"/>
                  </a:cubicBezTo>
                  <a:cubicBezTo>
                    <a:pt x="3522917" y="2462052"/>
                    <a:pt x="3522917" y="2483175"/>
                    <a:pt x="3525264" y="2501952"/>
                  </a:cubicBezTo>
                  <a:cubicBezTo>
                    <a:pt x="3525264" y="2516034"/>
                    <a:pt x="3525264" y="2530116"/>
                    <a:pt x="3527611" y="2546545"/>
                  </a:cubicBezTo>
                  <a:cubicBezTo>
                    <a:pt x="3522917" y="2546545"/>
                    <a:pt x="3520570" y="2548892"/>
                    <a:pt x="3515876" y="2551240"/>
                  </a:cubicBezTo>
                  <a:cubicBezTo>
                    <a:pt x="3506487" y="2539504"/>
                    <a:pt x="3497099" y="2530116"/>
                    <a:pt x="3487711" y="2518381"/>
                  </a:cubicBezTo>
                  <a:cubicBezTo>
                    <a:pt x="3478323" y="2506646"/>
                    <a:pt x="3466588" y="2494910"/>
                    <a:pt x="3457200" y="2483175"/>
                  </a:cubicBezTo>
                  <a:cubicBezTo>
                    <a:pt x="3443117" y="2466746"/>
                    <a:pt x="3429035" y="2450317"/>
                    <a:pt x="3417300" y="2433887"/>
                  </a:cubicBezTo>
                  <a:cubicBezTo>
                    <a:pt x="3407911" y="2422152"/>
                    <a:pt x="3398523" y="2410417"/>
                    <a:pt x="3386788" y="2398681"/>
                  </a:cubicBezTo>
                  <a:cubicBezTo>
                    <a:pt x="3372706" y="2382252"/>
                    <a:pt x="3358624" y="2363476"/>
                    <a:pt x="3344541" y="2347047"/>
                  </a:cubicBezTo>
                  <a:cubicBezTo>
                    <a:pt x="3335153" y="2335311"/>
                    <a:pt x="3325765" y="2323576"/>
                    <a:pt x="3316377" y="2311841"/>
                  </a:cubicBezTo>
                  <a:cubicBezTo>
                    <a:pt x="3299947" y="2290717"/>
                    <a:pt x="3285865" y="2271941"/>
                    <a:pt x="3269436" y="2250818"/>
                  </a:cubicBezTo>
                  <a:cubicBezTo>
                    <a:pt x="3262395" y="2241429"/>
                    <a:pt x="3255353" y="2232041"/>
                    <a:pt x="3248312" y="2222653"/>
                  </a:cubicBezTo>
                  <a:cubicBezTo>
                    <a:pt x="3224842" y="2194489"/>
                    <a:pt x="3203718" y="2163977"/>
                    <a:pt x="3180248" y="2133465"/>
                  </a:cubicBezTo>
                  <a:cubicBezTo>
                    <a:pt x="3180248" y="2133465"/>
                    <a:pt x="3180248" y="2133465"/>
                    <a:pt x="3180248" y="2131118"/>
                  </a:cubicBezTo>
                  <a:cubicBezTo>
                    <a:pt x="3116878" y="2046624"/>
                    <a:pt x="3053508" y="1962131"/>
                    <a:pt x="2992484" y="1877637"/>
                  </a:cubicBezTo>
                  <a:cubicBezTo>
                    <a:pt x="2997178" y="1872943"/>
                    <a:pt x="2999525" y="1868249"/>
                    <a:pt x="2999525" y="1861208"/>
                  </a:cubicBezTo>
                  <a:cubicBezTo>
                    <a:pt x="2999525" y="1858861"/>
                    <a:pt x="2999525" y="1854167"/>
                    <a:pt x="2997178" y="1851820"/>
                  </a:cubicBezTo>
                  <a:cubicBezTo>
                    <a:pt x="3011261" y="1844779"/>
                    <a:pt x="3025343" y="1835390"/>
                    <a:pt x="3041772" y="1828349"/>
                  </a:cubicBezTo>
                  <a:cubicBezTo>
                    <a:pt x="3046466" y="1826002"/>
                    <a:pt x="3051160" y="1823655"/>
                    <a:pt x="3055854" y="1821308"/>
                  </a:cubicBezTo>
                  <a:cubicBezTo>
                    <a:pt x="3076978" y="1809573"/>
                    <a:pt x="3098101" y="1800185"/>
                    <a:pt x="3119225" y="1788449"/>
                  </a:cubicBezTo>
                  <a:cubicBezTo>
                    <a:pt x="3121572" y="1786102"/>
                    <a:pt x="3126266" y="1783755"/>
                    <a:pt x="3128613" y="1783755"/>
                  </a:cubicBezTo>
                  <a:cubicBezTo>
                    <a:pt x="3175554" y="1760285"/>
                    <a:pt x="3222495" y="1736814"/>
                    <a:pt x="3269436" y="1715691"/>
                  </a:cubicBezTo>
                  <a:cubicBezTo>
                    <a:pt x="3276477" y="1713344"/>
                    <a:pt x="3281171" y="1710997"/>
                    <a:pt x="3288212" y="1706303"/>
                  </a:cubicBezTo>
                  <a:cubicBezTo>
                    <a:pt x="3304641" y="1699262"/>
                    <a:pt x="3321071" y="1692221"/>
                    <a:pt x="3337500" y="1685179"/>
                  </a:cubicBezTo>
                  <a:cubicBezTo>
                    <a:pt x="3346888" y="1680485"/>
                    <a:pt x="3356276" y="1678138"/>
                    <a:pt x="3363318" y="1673444"/>
                  </a:cubicBezTo>
                  <a:cubicBezTo>
                    <a:pt x="3377400" y="1668750"/>
                    <a:pt x="3389135" y="1661709"/>
                    <a:pt x="3403217" y="1657015"/>
                  </a:cubicBezTo>
                  <a:cubicBezTo>
                    <a:pt x="3414953" y="1652321"/>
                    <a:pt x="3424341" y="1649974"/>
                    <a:pt x="3436076" y="1645280"/>
                  </a:cubicBezTo>
                  <a:cubicBezTo>
                    <a:pt x="3447811" y="1640586"/>
                    <a:pt x="3459546" y="1635891"/>
                    <a:pt x="3468935" y="1633544"/>
                  </a:cubicBezTo>
                  <a:cubicBezTo>
                    <a:pt x="3480670" y="1628850"/>
                    <a:pt x="3492405" y="1626503"/>
                    <a:pt x="3501793" y="1621809"/>
                  </a:cubicBezTo>
                  <a:cubicBezTo>
                    <a:pt x="3506487" y="1619462"/>
                    <a:pt x="3508834" y="1619462"/>
                    <a:pt x="3513528" y="1617115"/>
                  </a:cubicBezTo>
                  <a:cubicBezTo>
                    <a:pt x="3515876" y="1624156"/>
                    <a:pt x="3522917" y="1628850"/>
                    <a:pt x="3529958" y="1628850"/>
                  </a:cubicBezTo>
                  <a:cubicBezTo>
                    <a:pt x="3520570" y="1814267"/>
                    <a:pt x="3518223" y="2004378"/>
                    <a:pt x="3518223" y="2196836"/>
                  </a:cubicBezTo>
                  <a:cubicBezTo>
                    <a:pt x="3518223" y="2203877"/>
                    <a:pt x="3518223" y="2213265"/>
                    <a:pt x="3518223" y="2220306"/>
                  </a:cubicBezTo>
                  <a:cubicBezTo>
                    <a:pt x="3518223" y="2253165"/>
                    <a:pt x="3518223" y="2283676"/>
                    <a:pt x="3518223" y="2316535"/>
                  </a:cubicBezTo>
                  <a:cubicBezTo>
                    <a:pt x="3520570" y="2337658"/>
                    <a:pt x="3520570" y="2351741"/>
                    <a:pt x="3520570" y="2365823"/>
                  </a:cubicBezTo>
                  <a:close/>
                  <a:moveTo>
                    <a:pt x="3844462" y="2149895"/>
                  </a:moveTo>
                  <a:cubicBezTo>
                    <a:pt x="3856197" y="2138159"/>
                    <a:pt x="3867933" y="2124077"/>
                    <a:pt x="3879668" y="2112342"/>
                  </a:cubicBezTo>
                  <a:cubicBezTo>
                    <a:pt x="3882015" y="2107648"/>
                    <a:pt x="3886709" y="2105301"/>
                    <a:pt x="3889056" y="2100607"/>
                  </a:cubicBezTo>
                  <a:cubicBezTo>
                    <a:pt x="3898444" y="2091218"/>
                    <a:pt x="3907832" y="2079483"/>
                    <a:pt x="3919568" y="2070095"/>
                  </a:cubicBezTo>
                  <a:cubicBezTo>
                    <a:pt x="3924262" y="2065401"/>
                    <a:pt x="3928956" y="2060707"/>
                    <a:pt x="3933650" y="2056013"/>
                  </a:cubicBezTo>
                  <a:cubicBezTo>
                    <a:pt x="3943038" y="2046624"/>
                    <a:pt x="3952426" y="2037236"/>
                    <a:pt x="3959467" y="2030195"/>
                  </a:cubicBezTo>
                  <a:cubicBezTo>
                    <a:pt x="3964161" y="2025501"/>
                    <a:pt x="3971203" y="2020807"/>
                    <a:pt x="3975897" y="2013766"/>
                  </a:cubicBezTo>
                  <a:cubicBezTo>
                    <a:pt x="3982938" y="2006725"/>
                    <a:pt x="3992326" y="1997337"/>
                    <a:pt x="3999367" y="1990295"/>
                  </a:cubicBezTo>
                  <a:cubicBezTo>
                    <a:pt x="4006408" y="1985601"/>
                    <a:pt x="4011102" y="1978560"/>
                    <a:pt x="4018143" y="1973866"/>
                  </a:cubicBezTo>
                  <a:cubicBezTo>
                    <a:pt x="4025185" y="1966825"/>
                    <a:pt x="4034573" y="1959784"/>
                    <a:pt x="4041614" y="1952743"/>
                  </a:cubicBezTo>
                  <a:cubicBezTo>
                    <a:pt x="4048655" y="1948049"/>
                    <a:pt x="4055696" y="1941007"/>
                    <a:pt x="4062738" y="1936313"/>
                  </a:cubicBezTo>
                  <a:cubicBezTo>
                    <a:pt x="4069778" y="1929272"/>
                    <a:pt x="4076820" y="1924578"/>
                    <a:pt x="4083861" y="1917537"/>
                  </a:cubicBezTo>
                  <a:cubicBezTo>
                    <a:pt x="4090902" y="1912843"/>
                    <a:pt x="4097943" y="1908149"/>
                    <a:pt x="4104984" y="1901108"/>
                  </a:cubicBezTo>
                  <a:cubicBezTo>
                    <a:pt x="4107331" y="1898761"/>
                    <a:pt x="4109678" y="1898761"/>
                    <a:pt x="4112025" y="1896413"/>
                  </a:cubicBezTo>
                  <a:cubicBezTo>
                    <a:pt x="4114372" y="1901108"/>
                    <a:pt x="4119067" y="1903455"/>
                    <a:pt x="4123761" y="1903455"/>
                  </a:cubicBezTo>
                  <a:cubicBezTo>
                    <a:pt x="4121414" y="1919884"/>
                    <a:pt x="4121414" y="1936313"/>
                    <a:pt x="4119067" y="1952743"/>
                  </a:cubicBezTo>
                  <a:cubicBezTo>
                    <a:pt x="4116719" y="1966825"/>
                    <a:pt x="4116719" y="1980907"/>
                    <a:pt x="4114372" y="1992643"/>
                  </a:cubicBezTo>
                  <a:cubicBezTo>
                    <a:pt x="4112025" y="2013766"/>
                    <a:pt x="4112025" y="2034889"/>
                    <a:pt x="4109678" y="2053666"/>
                  </a:cubicBezTo>
                  <a:cubicBezTo>
                    <a:pt x="4107331" y="2070095"/>
                    <a:pt x="4107331" y="2086524"/>
                    <a:pt x="4104984" y="2102954"/>
                  </a:cubicBezTo>
                  <a:cubicBezTo>
                    <a:pt x="4102637" y="2124077"/>
                    <a:pt x="4102637" y="2145201"/>
                    <a:pt x="4100290" y="2166324"/>
                  </a:cubicBezTo>
                  <a:cubicBezTo>
                    <a:pt x="4100290" y="2182753"/>
                    <a:pt x="4097943" y="2199183"/>
                    <a:pt x="4097943" y="2215612"/>
                  </a:cubicBezTo>
                  <a:cubicBezTo>
                    <a:pt x="4095596" y="2239082"/>
                    <a:pt x="4095596" y="2262553"/>
                    <a:pt x="4095596" y="2288370"/>
                  </a:cubicBezTo>
                  <a:cubicBezTo>
                    <a:pt x="4095596" y="2302453"/>
                    <a:pt x="4093249" y="2316535"/>
                    <a:pt x="4093249" y="2330617"/>
                  </a:cubicBezTo>
                  <a:cubicBezTo>
                    <a:pt x="4088555" y="2478481"/>
                    <a:pt x="4086208" y="2628692"/>
                    <a:pt x="4088555" y="2783597"/>
                  </a:cubicBezTo>
                  <a:cubicBezTo>
                    <a:pt x="4079167" y="2783597"/>
                    <a:pt x="4072126" y="2790638"/>
                    <a:pt x="4069778" y="2797679"/>
                  </a:cubicBezTo>
                  <a:cubicBezTo>
                    <a:pt x="4060390" y="2795332"/>
                    <a:pt x="4048655" y="2792985"/>
                    <a:pt x="4039267" y="2788291"/>
                  </a:cubicBezTo>
                  <a:cubicBezTo>
                    <a:pt x="4034573" y="2785944"/>
                    <a:pt x="4029879" y="2785944"/>
                    <a:pt x="4027532" y="2785944"/>
                  </a:cubicBezTo>
                  <a:cubicBezTo>
                    <a:pt x="4013449" y="2781250"/>
                    <a:pt x="3997020" y="2776556"/>
                    <a:pt x="3980591" y="2771862"/>
                  </a:cubicBezTo>
                  <a:cubicBezTo>
                    <a:pt x="3973550" y="2769515"/>
                    <a:pt x="3968856" y="2767168"/>
                    <a:pt x="3961814" y="2767168"/>
                  </a:cubicBezTo>
                  <a:cubicBezTo>
                    <a:pt x="3947732" y="2762474"/>
                    <a:pt x="3933650" y="2757780"/>
                    <a:pt x="3917220" y="2750738"/>
                  </a:cubicBezTo>
                  <a:cubicBezTo>
                    <a:pt x="3910180" y="2748391"/>
                    <a:pt x="3903138" y="2746044"/>
                    <a:pt x="3893750" y="2741350"/>
                  </a:cubicBezTo>
                  <a:cubicBezTo>
                    <a:pt x="3879668" y="2736656"/>
                    <a:pt x="3863239" y="2729615"/>
                    <a:pt x="3849156" y="2722574"/>
                  </a:cubicBezTo>
                  <a:cubicBezTo>
                    <a:pt x="3842115" y="2720227"/>
                    <a:pt x="3832727" y="2715533"/>
                    <a:pt x="3825686" y="2713186"/>
                  </a:cubicBezTo>
                  <a:cubicBezTo>
                    <a:pt x="3804562" y="2703798"/>
                    <a:pt x="3781092" y="2694409"/>
                    <a:pt x="3757622" y="2682674"/>
                  </a:cubicBezTo>
                  <a:cubicBezTo>
                    <a:pt x="3755274" y="2682674"/>
                    <a:pt x="3755274" y="2682674"/>
                    <a:pt x="3752927" y="2680327"/>
                  </a:cubicBezTo>
                  <a:cubicBezTo>
                    <a:pt x="3729457" y="2668592"/>
                    <a:pt x="3703639" y="2656857"/>
                    <a:pt x="3677822" y="2645121"/>
                  </a:cubicBezTo>
                  <a:cubicBezTo>
                    <a:pt x="3673128" y="2642774"/>
                    <a:pt x="3668434" y="2640427"/>
                    <a:pt x="3663740" y="2638080"/>
                  </a:cubicBezTo>
                  <a:cubicBezTo>
                    <a:pt x="3642616" y="2628692"/>
                    <a:pt x="3621493" y="2616957"/>
                    <a:pt x="3600369" y="2605222"/>
                  </a:cubicBezTo>
                  <a:cubicBezTo>
                    <a:pt x="3590981" y="2600527"/>
                    <a:pt x="3581593" y="2595833"/>
                    <a:pt x="3574552" y="2591139"/>
                  </a:cubicBezTo>
                  <a:cubicBezTo>
                    <a:pt x="3562817" y="2584098"/>
                    <a:pt x="3551081" y="2577057"/>
                    <a:pt x="3539346" y="2572363"/>
                  </a:cubicBezTo>
                  <a:cubicBezTo>
                    <a:pt x="3541693" y="2570016"/>
                    <a:pt x="3541693" y="2567669"/>
                    <a:pt x="3541693" y="2562975"/>
                  </a:cubicBezTo>
                  <a:cubicBezTo>
                    <a:pt x="3541693" y="2555934"/>
                    <a:pt x="3539346" y="2551240"/>
                    <a:pt x="3532305" y="2546545"/>
                  </a:cubicBezTo>
                  <a:cubicBezTo>
                    <a:pt x="3619146" y="2419805"/>
                    <a:pt x="3720069" y="2278982"/>
                    <a:pt x="3832727" y="2152242"/>
                  </a:cubicBezTo>
                  <a:cubicBezTo>
                    <a:pt x="3842115" y="2154589"/>
                    <a:pt x="3842115" y="2152242"/>
                    <a:pt x="3844462" y="2149895"/>
                  </a:cubicBezTo>
                  <a:close/>
                  <a:moveTo>
                    <a:pt x="4431224" y="2595833"/>
                  </a:moveTo>
                  <a:cubicBezTo>
                    <a:pt x="4447653" y="2586445"/>
                    <a:pt x="4466430" y="2574710"/>
                    <a:pt x="4482859" y="2565322"/>
                  </a:cubicBezTo>
                  <a:cubicBezTo>
                    <a:pt x="4487553" y="2562975"/>
                    <a:pt x="4494594" y="2558281"/>
                    <a:pt x="4499288" y="2555934"/>
                  </a:cubicBezTo>
                  <a:cubicBezTo>
                    <a:pt x="4513371" y="2548892"/>
                    <a:pt x="4527453" y="2539504"/>
                    <a:pt x="4539188" y="2532463"/>
                  </a:cubicBezTo>
                  <a:cubicBezTo>
                    <a:pt x="4546229" y="2527769"/>
                    <a:pt x="4553270" y="2525422"/>
                    <a:pt x="4560311" y="2520728"/>
                  </a:cubicBezTo>
                  <a:cubicBezTo>
                    <a:pt x="4567353" y="2518381"/>
                    <a:pt x="4572047" y="2513687"/>
                    <a:pt x="4579088" y="2511340"/>
                  </a:cubicBezTo>
                  <a:cubicBezTo>
                    <a:pt x="4581435" y="2516034"/>
                    <a:pt x="4586129" y="2518381"/>
                    <a:pt x="4590823" y="2520728"/>
                  </a:cubicBezTo>
                  <a:cubicBezTo>
                    <a:pt x="4590823" y="2523075"/>
                    <a:pt x="4588476" y="2527769"/>
                    <a:pt x="4588476" y="2530116"/>
                  </a:cubicBezTo>
                  <a:cubicBezTo>
                    <a:pt x="4588476" y="2532463"/>
                    <a:pt x="4588476" y="2534810"/>
                    <a:pt x="4586129" y="2537157"/>
                  </a:cubicBezTo>
                  <a:cubicBezTo>
                    <a:pt x="4583782" y="2546545"/>
                    <a:pt x="4581435" y="2555934"/>
                    <a:pt x="4581435" y="2565322"/>
                  </a:cubicBezTo>
                  <a:cubicBezTo>
                    <a:pt x="4581435" y="2567669"/>
                    <a:pt x="4581435" y="2572363"/>
                    <a:pt x="4579088" y="2574710"/>
                  </a:cubicBezTo>
                  <a:cubicBezTo>
                    <a:pt x="4576741" y="2584098"/>
                    <a:pt x="4576741" y="2593486"/>
                    <a:pt x="4574393" y="2605222"/>
                  </a:cubicBezTo>
                  <a:cubicBezTo>
                    <a:pt x="4574393" y="2607569"/>
                    <a:pt x="4574393" y="2612263"/>
                    <a:pt x="4572047" y="2614610"/>
                  </a:cubicBezTo>
                  <a:cubicBezTo>
                    <a:pt x="4569699" y="2623998"/>
                    <a:pt x="4569699" y="2635733"/>
                    <a:pt x="4567353" y="2647468"/>
                  </a:cubicBezTo>
                  <a:cubicBezTo>
                    <a:pt x="4567353" y="2649816"/>
                    <a:pt x="4567353" y="2652163"/>
                    <a:pt x="4565005" y="2656857"/>
                  </a:cubicBezTo>
                  <a:cubicBezTo>
                    <a:pt x="4560311" y="2685021"/>
                    <a:pt x="4557964" y="2710839"/>
                    <a:pt x="4553270" y="2741350"/>
                  </a:cubicBezTo>
                  <a:cubicBezTo>
                    <a:pt x="4553270" y="2741350"/>
                    <a:pt x="4553270" y="2743697"/>
                    <a:pt x="4553270" y="2743697"/>
                  </a:cubicBezTo>
                  <a:cubicBezTo>
                    <a:pt x="4550923" y="2755433"/>
                    <a:pt x="4550923" y="2764821"/>
                    <a:pt x="4548576" y="2776556"/>
                  </a:cubicBezTo>
                  <a:cubicBezTo>
                    <a:pt x="4546229" y="2790638"/>
                    <a:pt x="4546229" y="2802374"/>
                    <a:pt x="4543882" y="2816456"/>
                  </a:cubicBezTo>
                  <a:cubicBezTo>
                    <a:pt x="4543882" y="2816456"/>
                    <a:pt x="4543882" y="2816456"/>
                    <a:pt x="4541535" y="2816456"/>
                  </a:cubicBezTo>
                  <a:cubicBezTo>
                    <a:pt x="4529800" y="2816456"/>
                    <a:pt x="4520412" y="2825844"/>
                    <a:pt x="4520412" y="2837579"/>
                  </a:cubicBezTo>
                  <a:cubicBezTo>
                    <a:pt x="4520412" y="2839926"/>
                    <a:pt x="4520412" y="2842273"/>
                    <a:pt x="4522759" y="2844620"/>
                  </a:cubicBezTo>
                  <a:cubicBezTo>
                    <a:pt x="4520412" y="2844620"/>
                    <a:pt x="4520412" y="2844620"/>
                    <a:pt x="4518065" y="2846967"/>
                  </a:cubicBezTo>
                  <a:cubicBezTo>
                    <a:pt x="4513371" y="2849314"/>
                    <a:pt x="4508676" y="2851662"/>
                    <a:pt x="4503982" y="2851662"/>
                  </a:cubicBezTo>
                  <a:cubicBezTo>
                    <a:pt x="4494594" y="2854009"/>
                    <a:pt x="4485206" y="2856356"/>
                    <a:pt x="4475818" y="2858703"/>
                  </a:cubicBezTo>
                  <a:cubicBezTo>
                    <a:pt x="4471124" y="2858703"/>
                    <a:pt x="4468776" y="2861050"/>
                    <a:pt x="4464082" y="2861050"/>
                  </a:cubicBezTo>
                  <a:cubicBezTo>
                    <a:pt x="4454694" y="2863397"/>
                    <a:pt x="4442959" y="2863397"/>
                    <a:pt x="4433571" y="2865744"/>
                  </a:cubicBezTo>
                  <a:cubicBezTo>
                    <a:pt x="4428877" y="2865744"/>
                    <a:pt x="4426530" y="2865744"/>
                    <a:pt x="4421835" y="2868091"/>
                  </a:cubicBezTo>
                  <a:cubicBezTo>
                    <a:pt x="4407753" y="2868091"/>
                    <a:pt x="4396018" y="2870438"/>
                    <a:pt x="4381936" y="2870438"/>
                  </a:cubicBezTo>
                  <a:cubicBezTo>
                    <a:pt x="4379589" y="2870438"/>
                    <a:pt x="4379589" y="2870438"/>
                    <a:pt x="4377242" y="2870438"/>
                  </a:cubicBezTo>
                  <a:cubicBezTo>
                    <a:pt x="4365507" y="2870438"/>
                    <a:pt x="4356118" y="2870438"/>
                    <a:pt x="4344383" y="2870438"/>
                  </a:cubicBezTo>
                  <a:cubicBezTo>
                    <a:pt x="4342036" y="2870438"/>
                    <a:pt x="4339689" y="2870438"/>
                    <a:pt x="4337342" y="2870438"/>
                  </a:cubicBezTo>
                  <a:cubicBezTo>
                    <a:pt x="4327954" y="2870438"/>
                    <a:pt x="4318566" y="2868091"/>
                    <a:pt x="4309178" y="2868091"/>
                  </a:cubicBezTo>
                  <a:cubicBezTo>
                    <a:pt x="4304483" y="2868091"/>
                    <a:pt x="4302136" y="2868091"/>
                    <a:pt x="4297442" y="2865744"/>
                  </a:cubicBezTo>
                  <a:cubicBezTo>
                    <a:pt x="4290401" y="2865744"/>
                    <a:pt x="4281013" y="2863397"/>
                    <a:pt x="4273972" y="2863397"/>
                  </a:cubicBezTo>
                  <a:cubicBezTo>
                    <a:pt x="4269277" y="2863397"/>
                    <a:pt x="4264583" y="2861050"/>
                    <a:pt x="4259889" y="2861050"/>
                  </a:cubicBezTo>
                  <a:cubicBezTo>
                    <a:pt x="4252848" y="2858703"/>
                    <a:pt x="4245807" y="2858703"/>
                    <a:pt x="4238766" y="2856356"/>
                  </a:cubicBezTo>
                  <a:cubicBezTo>
                    <a:pt x="4234072" y="2854009"/>
                    <a:pt x="4227031" y="2854009"/>
                    <a:pt x="4222337" y="2851662"/>
                  </a:cubicBezTo>
                  <a:cubicBezTo>
                    <a:pt x="4215296" y="2849314"/>
                    <a:pt x="4208254" y="2849314"/>
                    <a:pt x="4203560" y="2846967"/>
                  </a:cubicBezTo>
                  <a:cubicBezTo>
                    <a:pt x="4196519" y="2844620"/>
                    <a:pt x="4191825" y="2842273"/>
                    <a:pt x="4184784" y="2842273"/>
                  </a:cubicBezTo>
                  <a:cubicBezTo>
                    <a:pt x="4177743" y="2839926"/>
                    <a:pt x="4173049" y="2839926"/>
                    <a:pt x="4166007" y="2837579"/>
                  </a:cubicBezTo>
                  <a:cubicBezTo>
                    <a:pt x="4158966" y="2835232"/>
                    <a:pt x="4154272" y="2832885"/>
                    <a:pt x="4147231" y="2830538"/>
                  </a:cubicBezTo>
                  <a:cubicBezTo>
                    <a:pt x="4140190" y="2828191"/>
                    <a:pt x="4135496" y="2825844"/>
                    <a:pt x="4128455" y="2823497"/>
                  </a:cubicBezTo>
                  <a:cubicBezTo>
                    <a:pt x="4121414" y="2821150"/>
                    <a:pt x="4116719" y="2818803"/>
                    <a:pt x="4109678" y="2816456"/>
                  </a:cubicBezTo>
                  <a:cubicBezTo>
                    <a:pt x="4109678" y="2816456"/>
                    <a:pt x="4109678" y="2816456"/>
                    <a:pt x="4107331" y="2816456"/>
                  </a:cubicBezTo>
                  <a:cubicBezTo>
                    <a:pt x="4107331" y="2814109"/>
                    <a:pt x="4109678" y="2811762"/>
                    <a:pt x="4109678" y="2809415"/>
                  </a:cubicBezTo>
                  <a:cubicBezTo>
                    <a:pt x="4109678" y="2804721"/>
                    <a:pt x="4107331" y="2802374"/>
                    <a:pt x="4107331" y="2800026"/>
                  </a:cubicBezTo>
                  <a:cubicBezTo>
                    <a:pt x="4217643" y="2729615"/>
                    <a:pt x="4323260" y="2661551"/>
                    <a:pt x="4419489" y="2605222"/>
                  </a:cubicBezTo>
                  <a:cubicBezTo>
                    <a:pt x="4426530" y="2600527"/>
                    <a:pt x="4428877" y="2598180"/>
                    <a:pt x="4431224" y="2595833"/>
                  </a:cubicBezTo>
                  <a:close/>
                  <a:moveTo>
                    <a:pt x="4593170" y="2785944"/>
                  </a:moveTo>
                  <a:cubicBezTo>
                    <a:pt x="4600211" y="2776556"/>
                    <a:pt x="4609599" y="2767168"/>
                    <a:pt x="4616640" y="2757780"/>
                  </a:cubicBezTo>
                  <a:cubicBezTo>
                    <a:pt x="4621334" y="2753085"/>
                    <a:pt x="4623682" y="2748391"/>
                    <a:pt x="4628376" y="2743697"/>
                  </a:cubicBezTo>
                  <a:cubicBezTo>
                    <a:pt x="4635417" y="2734309"/>
                    <a:pt x="4642458" y="2727268"/>
                    <a:pt x="4647152" y="2717880"/>
                  </a:cubicBezTo>
                  <a:cubicBezTo>
                    <a:pt x="4651846" y="2713186"/>
                    <a:pt x="4654193" y="2708492"/>
                    <a:pt x="4658887" y="2701451"/>
                  </a:cubicBezTo>
                  <a:cubicBezTo>
                    <a:pt x="4663581" y="2694409"/>
                    <a:pt x="4670623" y="2685021"/>
                    <a:pt x="4675317" y="2677980"/>
                  </a:cubicBezTo>
                  <a:cubicBezTo>
                    <a:pt x="4680011" y="2673286"/>
                    <a:pt x="4682358" y="2668592"/>
                    <a:pt x="4687052" y="2661551"/>
                  </a:cubicBezTo>
                  <a:cubicBezTo>
                    <a:pt x="4691746" y="2654510"/>
                    <a:pt x="4696440" y="2647468"/>
                    <a:pt x="4703481" y="2638080"/>
                  </a:cubicBezTo>
                  <a:cubicBezTo>
                    <a:pt x="4708175" y="2633386"/>
                    <a:pt x="4710522" y="2628692"/>
                    <a:pt x="4712869" y="2621651"/>
                  </a:cubicBezTo>
                  <a:cubicBezTo>
                    <a:pt x="4717563" y="2614610"/>
                    <a:pt x="4722257" y="2607569"/>
                    <a:pt x="4726952" y="2600527"/>
                  </a:cubicBezTo>
                  <a:cubicBezTo>
                    <a:pt x="4729299" y="2595833"/>
                    <a:pt x="4733993" y="2591139"/>
                    <a:pt x="4736340" y="2584098"/>
                  </a:cubicBezTo>
                  <a:cubicBezTo>
                    <a:pt x="4741034" y="2577057"/>
                    <a:pt x="4745728" y="2570016"/>
                    <a:pt x="4748075" y="2562975"/>
                  </a:cubicBezTo>
                  <a:cubicBezTo>
                    <a:pt x="4750422" y="2558281"/>
                    <a:pt x="4755116" y="2553587"/>
                    <a:pt x="4757463" y="2546545"/>
                  </a:cubicBezTo>
                  <a:cubicBezTo>
                    <a:pt x="4759810" y="2544198"/>
                    <a:pt x="4762157" y="2539504"/>
                    <a:pt x="4764504" y="2537157"/>
                  </a:cubicBezTo>
                  <a:cubicBezTo>
                    <a:pt x="4762157" y="2539504"/>
                    <a:pt x="4762157" y="2544198"/>
                    <a:pt x="4759810" y="2546545"/>
                  </a:cubicBezTo>
                  <a:cubicBezTo>
                    <a:pt x="4757463" y="2553587"/>
                    <a:pt x="4752769" y="2560628"/>
                    <a:pt x="4750422" y="2567669"/>
                  </a:cubicBezTo>
                  <a:cubicBezTo>
                    <a:pt x="4748075" y="2572363"/>
                    <a:pt x="4745728" y="2579404"/>
                    <a:pt x="4743381" y="2586445"/>
                  </a:cubicBezTo>
                  <a:cubicBezTo>
                    <a:pt x="4741034" y="2593486"/>
                    <a:pt x="4736340" y="2600527"/>
                    <a:pt x="4733993" y="2607569"/>
                  </a:cubicBezTo>
                  <a:cubicBezTo>
                    <a:pt x="4731646" y="2614610"/>
                    <a:pt x="4729299" y="2619304"/>
                    <a:pt x="4726952" y="2626345"/>
                  </a:cubicBezTo>
                  <a:cubicBezTo>
                    <a:pt x="4724605" y="2633386"/>
                    <a:pt x="4719911" y="2642774"/>
                    <a:pt x="4717563" y="2649816"/>
                  </a:cubicBezTo>
                  <a:cubicBezTo>
                    <a:pt x="4715216" y="2656857"/>
                    <a:pt x="4712869" y="2663898"/>
                    <a:pt x="4710522" y="2668592"/>
                  </a:cubicBezTo>
                  <a:cubicBezTo>
                    <a:pt x="4708175" y="2675633"/>
                    <a:pt x="4703481" y="2685021"/>
                    <a:pt x="4701134" y="2692062"/>
                  </a:cubicBezTo>
                  <a:cubicBezTo>
                    <a:pt x="4698787" y="2699103"/>
                    <a:pt x="4696440" y="2706145"/>
                    <a:pt x="4691746" y="2713186"/>
                  </a:cubicBezTo>
                  <a:cubicBezTo>
                    <a:pt x="4689399" y="2720227"/>
                    <a:pt x="4684705" y="2729615"/>
                    <a:pt x="4682358" y="2736656"/>
                  </a:cubicBezTo>
                  <a:cubicBezTo>
                    <a:pt x="4680011" y="2743697"/>
                    <a:pt x="4675317" y="2753085"/>
                    <a:pt x="4672970" y="2760127"/>
                  </a:cubicBezTo>
                  <a:cubicBezTo>
                    <a:pt x="4670623" y="2767168"/>
                    <a:pt x="4665929" y="2774209"/>
                    <a:pt x="4663581" y="2783597"/>
                  </a:cubicBezTo>
                  <a:cubicBezTo>
                    <a:pt x="4649499" y="2814109"/>
                    <a:pt x="4637764" y="2846967"/>
                    <a:pt x="4623682" y="2882173"/>
                  </a:cubicBezTo>
                  <a:cubicBezTo>
                    <a:pt x="4614294" y="2903296"/>
                    <a:pt x="4607252" y="2924420"/>
                    <a:pt x="4597864" y="2945543"/>
                  </a:cubicBezTo>
                  <a:cubicBezTo>
                    <a:pt x="4593170" y="2954932"/>
                    <a:pt x="4590823" y="2964320"/>
                    <a:pt x="4586129" y="2976055"/>
                  </a:cubicBezTo>
                  <a:cubicBezTo>
                    <a:pt x="4583782" y="2976055"/>
                    <a:pt x="4581435" y="2973708"/>
                    <a:pt x="4579088" y="2973708"/>
                  </a:cubicBezTo>
                  <a:cubicBezTo>
                    <a:pt x="4579088" y="2973708"/>
                    <a:pt x="4576741" y="2973708"/>
                    <a:pt x="4576741" y="2973708"/>
                  </a:cubicBezTo>
                  <a:cubicBezTo>
                    <a:pt x="4576741" y="2971361"/>
                    <a:pt x="4576741" y="2971361"/>
                    <a:pt x="4576741" y="2969014"/>
                  </a:cubicBezTo>
                  <a:cubicBezTo>
                    <a:pt x="4576741" y="2964320"/>
                    <a:pt x="4574393" y="2959626"/>
                    <a:pt x="4574393" y="2954932"/>
                  </a:cubicBezTo>
                  <a:cubicBezTo>
                    <a:pt x="4572047" y="2947890"/>
                    <a:pt x="4572047" y="2938502"/>
                    <a:pt x="4569699" y="2931461"/>
                  </a:cubicBezTo>
                  <a:cubicBezTo>
                    <a:pt x="4569699" y="2926767"/>
                    <a:pt x="4567353" y="2922073"/>
                    <a:pt x="4567353" y="2917379"/>
                  </a:cubicBezTo>
                  <a:cubicBezTo>
                    <a:pt x="4565005" y="2905643"/>
                    <a:pt x="4565005" y="2896255"/>
                    <a:pt x="4562658" y="2884520"/>
                  </a:cubicBezTo>
                  <a:cubicBezTo>
                    <a:pt x="4562658" y="2882173"/>
                    <a:pt x="4562658" y="2879826"/>
                    <a:pt x="4562658" y="2877479"/>
                  </a:cubicBezTo>
                  <a:cubicBezTo>
                    <a:pt x="4562658" y="2870438"/>
                    <a:pt x="4560311" y="2863397"/>
                    <a:pt x="4560311" y="2856356"/>
                  </a:cubicBezTo>
                  <a:cubicBezTo>
                    <a:pt x="4569699" y="2854009"/>
                    <a:pt x="4576741" y="2846967"/>
                    <a:pt x="4576741" y="2837579"/>
                  </a:cubicBezTo>
                  <a:cubicBezTo>
                    <a:pt x="4576741" y="2830538"/>
                    <a:pt x="4574393" y="2825844"/>
                    <a:pt x="4569699" y="2823497"/>
                  </a:cubicBezTo>
                  <a:cubicBezTo>
                    <a:pt x="4576741" y="2814109"/>
                    <a:pt x="4583782" y="2804721"/>
                    <a:pt x="4590823" y="2797679"/>
                  </a:cubicBezTo>
                  <a:cubicBezTo>
                    <a:pt x="4586129" y="2792985"/>
                    <a:pt x="4588476" y="2788291"/>
                    <a:pt x="4593170" y="2785944"/>
                  </a:cubicBezTo>
                  <a:close/>
                  <a:moveTo>
                    <a:pt x="4764504" y="2570016"/>
                  </a:moveTo>
                  <a:cubicBezTo>
                    <a:pt x="4762157" y="2577057"/>
                    <a:pt x="4759810" y="2584098"/>
                    <a:pt x="4757463" y="2591139"/>
                  </a:cubicBezTo>
                  <a:cubicBezTo>
                    <a:pt x="4755116" y="2600527"/>
                    <a:pt x="4750422" y="2609916"/>
                    <a:pt x="4748075" y="2619304"/>
                  </a:cubicBezTo>
                  <a:cubicBezTo>
                    <a:pt x="4745728" y="2626345"/>
                    <a:pt x="4743381" y="2635733"/>
                    <a:pt x="4741034" y="2642774"/>
                  </a:cubicBezTo>
                  <a:cubicBezTo>
                    <a:pt x="4738687" y="2652163"/>
                    <a:pt x="4733993" y="2661551"/>
                    <a:pt x="4731646" y="2673286"/>
                  </a:cubicBezTo>
                  <a:cubicBezTo>
                    <a:pt x="4729299" y="2682674"/>
                    <a:pt x="4726952" y="2689715"/>
                    <a:pt x="4724605" y="2699103"/>
                  </a:cubicBezTo>
                  <a:cubicBezTo>
                    <a:pt x="4722257" y="2708492"/>
                    <a:pt x="4717563" y="2720227"/>
                    <a:pt x="4715216" y="2729615"/>
                  </a:cubicBezTo>
                  <a:cubicBezTo>
                    <a:pt x="4712869" y="2739003"/>
                    <a:pt x="4710522" y="2748391"/>
                    <a:pt x="4705828" y="2757780"/>
                  </a:cubicBezTo>
                  <a:cubicBezTo>
                    <a:pt x="4703481" y="2767168"/>
                    <a:pt x="4698787" y="2778903"/>
                    <a:pt x="4696440" y="2788291"/>
                  </a:cubicBezTo>
                  <a:cubicBezTo>
                    <a:pt x="4694093" y="2797679"/>
                    <a:pt x="4689399" y="2809415"/>
                    <a:pt x="4687052" y="2818803"/>
                  </a:cubicBezTo>
                  <a:cubicBezTo>
                    <a:pt x="4684705" y="2828191"/>
                    <a:pt x="4682358" y="2837579"/>
                    <a:pt x="4677664" y="2846967"/>
                  </a:cubicBezTo>
                  <a:cubicBezTo>
                    <a:pt x="4668275" y="2877479"/>
                    <a:pt x="4658887" y="2910338"/>
                    <a:pt x="4649499" y="2943196"/>
                  </a:cubicBezTo>
                  <a:lnTo>
                    <a:pt x="4644805" y="2959626"/>
                  </a:lnTo>
                  <a:cubicBezTo>
                    <a:pt x="4642458" y="2959626"/>
                    <a:pt x="4642458" y="2959626"/>
                    <a:pt x="4640111" y="2959626"/>
                  </a:cubicBezTo>
                  <a:cubicBezTo>
                    <a:pt x="4628376" y="2959626"/>
                    <a:pt x="4618988" y="2969014"/>
                    <a:pt x="4618988" y="2980749"/>
                  </a:cubicBezTo>
                  <a:cubicBezTo>
                    <a:pt x="4618988" y="2983096"/>
                    <a:pt x="4618988" y="2985443"/>
                    <a:pt x="4621334" y="2987790"/>
                  </a:cubicBezTo>
                  <a:cubicBezTo>
                    <a:pt x="4616640" y="2990137"/>
                    <a:pt x="4611946" y="2990137"/>
                    <a:pt x="4604905" y="2992484"/>
                  </a:cubicBezTo>
                  <a:cubicBezTo>
                    <a:pt x="4604905" y="2992484"/>
                    <a:pt x="4604905" y="2992484"/>
                    <a:pt x="4604905" y="2992484"/>
                  </a:cubicBezTo>
                  <a:cubicBezTo>
                    <a:pt x="4600211" y="2992484"/>
                    <a:pt x="4595517" y="2994831"/>
                    <a:pt x="4590823" y="2994831"/>
                  </a:cubicBezTo>
                  <a:cubicBezTo>
                    <a:pt x="4590823" y="2987790"/>
                    <a:pt x="4586129" y="2980749"/>
                    <a:pt x="4579088" y="2978402"/>
                  </a:cubicBezTo>
                  <a:cubicBezTo>
                    <a:pt x="4586129" y="2961973"/>
                    <a:pt x="4595517" y="2945543"/>
                    <a:pt x="4602558" y="2929114"/>
                  </a:cubicBezTo>
                  <a:cubicBezTo>
                    <a:pt x="4604905" y="2922073"/>
                    <a:pt x="4607252" y="2917379"/>
                    <a:pt x="4611946" y="2910338"/>
                  </a:cubicBezTo>
                  <a:cubicBezTo>
                    <a:pt x="4618988" y="2893908"/>
                    <a:pt x="4626029" y="2877479"/>
                    <a:pt x="4633070" y="2863397"/>
                  </a:cubicBezTo>
                  <a:cubicBezTo>
                    <a:pt x="4637764" y="2856356"/>
                    <a:pt x="4640111" y="2846967"/>
                    <a:pt x="4642458" y="2839926"/>
                  </a:cubicBezTo>
                  <a:cubicBezTo>
                    <a:pt x="4649499" y="2825844"/>
                    <a:pt x="4654193" y="2811762"/>
                    <a:pt x="4661234" y="2797679"/>
                  </a:cubicBezTo>
                  <a:cubicBezTo>
                    <a:pt x="4665929" y="2790638"/>
                    <a:pt x="4668275" y="2781250"/>
                    <a:pt x="4672970" y="2774209"/>
                  </a:cubicBezTo>
                  <a:cubicBezTo>
                    <a:pt x="4677664" y="2760127"/>
                    <a:pt x="4684705" y="2748391"/>
                    <a:pt x="4689399" y="2734309"/>
                  </a:cubicBezTo>
                  <a:cubicBezTo>
                    <a:pt x="4694093" y="2727268"/>
                    <a:pt x="4696440" y="2717880"/>
                    <a:pt x="4701134" y="2710839"/>
                  </a:cubicBezTo>
                  <a:cubicBezTo>
                    <a:pt x="4705828" y="2699103"/>
                    <a:pt x="4712869" y="2685021"/>
                    <a:pt x="4717563" y="2673286"/>
                  </a:cubicBezTo>
                  <a:cubicBezTo>
                    <a:pt x="4719911" y="2666245"/>
                    <a:pt x="4724605" y="2656857"/>
                    <a:pt x="4726952" y="2649816"/>
                  </a:cubicBezTo>
                  <a:cubicBezTo>
                    <a:pt x="4731646" y="2638080"/>
                    <a:pt x="4738687" y="2623998"/>
                    <a:pt x="4743381" y="2612263"/>
                  </a:cubicBezTo>
                  <a:cubicBezTo>
                    <a:pt x="4745728" y="2605222"/>
                    <a:pt x="4750422" y="2598180"/>
                    <a:pt x="4752769" y="2588792"/>
                  </a:cubicBezTo>
                  <a:cubicBezTo>
                    <a:pt x="4757463" y="2577057"/>
                    <a:pt x="4762157" y="2562975"/>
                    <a:pt x="4769198" y="2551240"/>
                  </a:cubicBezTo>
                  <a:cubicBezTo>
                    <a:pt x="4771546" y="2548892"/>
                    <a:pt x="4771546" y="2544198"/>
                    <a:pt x="4773892" y="2541851"/>
                  </a:cubicBezTo>
                  <a:cubicBezTo>
                    <a:pt x="4773892" y="2541851"/>
                    <a:pt x="4773892" y="2541851"/>
                    <a:pt x="4776240" y="2541851"/>
                  </a:cubicBezTo>
                  <a:cubicBezTo>
                    <a:pt x="4776240" y="2541851"/>
                    <a:pt x="4776240" y="2541851"/>
                    <a:pt x="4776240" y="2541851"/>
                  </a:cubicBezTo>
                  <a:cubicBezTo>
                    <a:pt x="4769198" y="2548892"/>
                    <a:pt x="4766852" y="2560628"/>
                    <a:pt x="4764504" y="2570016"/>
                  </a:cubicBezTo>
                  <a:close/>
                  <a:moveTo>
                    <a:pt x="4616640" y="3025343"/>
                  </a:moveTo>
                  <a:cubicBezTo>
                    <a:pt x="4609599" y="3037078"/>
                    <a:pt x="4602558" y="3048813"/>
                    <a:pt x="4595517" y="3060549"/>
                  </a:cubicBezTo>
                  <a:cubicBezTo>
                    <a:pt x="4593170" y="3062896"/>
                    <a:pt x="4593170" y="3065243"/>
                    <a:pt x="4590823" y="3067590"/>
                  </a:cubicBezTo>
                  <a:cubicBezTo>
                    <a:pt x="4565005" y="3109836"/>
                    <a:pt x="4536841" y="3152083"/>
                    <a:pt x="4506329" y="3194330"/>
                  </a:cubicBezTo>
                  <a:cubicBezTo>
                    <a:pt x="4503982" y="3199024"/>
                    <a:pt x="4501635" y="3201371"/>
                    <a:pt x="4496941" y="3206065"/>
                  </a:cubicBezTo>
                  <a:cubicBezTo>
                    <a:pt x="4489900" y="3215454"/>
                    <a:pt x="4482859" y="3224842"/>
                    <a:pt x="4473471" y="3236577"/>
                  </a:cubicBezTo>
                  <a:cubicBezTo>
                    <a:pt x="4468776" y="3241271"/>
                    <a:pt x="4466430" y="3245965"/>
                    <a:pt x="4461736" y="3250659"/>
                  </a:cubicBezTo>
                  <a:cubicBezTo>
                    <a:pt x="4454694" y="3260048"/>
                    <a:pt x="4447653" y="3267089"/>
                    <a:pt x="4440612" y="3276477"/>
                  </a:cubicBezTo>
                  <a:cubicBezTo>
                    <a:pt x="4435918" y="3281171"/>
                    <a:pt x="4431224" y="3285865"/>
                    <a:pt x="4426530" y="3292906"/>
                  </a:cubicBezTo>
                  <a:cubicBezTo>
                    <a:pt x="4419489" y="3299947"/>
                    <a:pt x="4412447" y="3309335"/>
                    <a:pt x="4405406" y="3316377"/>
                  </a:cubicBezTo>
                  <a:cubicBezTo>
                    <a:pt x="4400712" y="3321071"/>
                    <a:pt x="4396018" y="3328112"/>
                    <a:pt x="4391324" y="3332806"/>
                  </a:cubicBezTo>
                  <a:cubicBezTo>
                    <a:pt x="4384283" y="3339847"/>
                    <a:pt x="4377242" y="3346888"/>
                    <a:pt x="4370201" y="3353929"/>
                  </a:cubicBezTo>
                  <a:cubicBezTo>
                    <a:pt x="4365507" y="3358623"/>
                    <a:pt x="4358465" y="3365665"/>
                    <a:pt x="4353771" y="3370359"/>
                  </a:cubicBezTo>
                  <a:cubicBezTo>
                    <a:pt x="4346730" y="3377400"/>
                    <a:pt x="4339689" y="3384441"/>
                    <a:pt x="4332648" y="3391482"/>
                  </a:cubicBezTo>
                  <a:cubicBezTo>
                    <a:pt x="4327954" y="3396176"/>
                    <a:pt x="4320913" y="3403217"/>
                    <a:pt x="4316218" y="3407912"/>
                  </a:cubicBezTo>
                  <a:cubicBezTo>
                    <a:pt x="4309178" y="3414952"/>
                    <a:pt x="4302136" y="3421994"/>
                    <a:pt x="4295095" y="3429035"/>
                  </a:cubicBezTo>
                  <a:cubicBezTo>
                    <a:pt x="4290401" y="3433729"/>
                    <a:pt x="4283360" y="3440770"/>
                    <a:pt x="4278666" y="3445464"/>
                  </a:cubicBezTo>
                  <a:cubicBezTo>
                    <a:pt x="4271625" y="3452505"/>
                    <a:pt x="4264583" y="3459547"/>
                    <a:pt x="4257542" y="3464241"/>
                  </a:cubicBezTo>
                  <a:cubicBezTo>
                    <a:pt x="4250501" y="3468935"/>
                    <a:pt x="4245807" y="3475976"/>
                    <a:pt x="4238766" y="3480670"/>
                  </a:cubicBezTo>
                  <a:cubicBezTo>
                    <a:pt x="4231725" y="3487711"/>
                    <a:pt x="4224684" y="3492405"/>
                    <a:pt x="4217643" y="3499446"/>
                  </a:cubicBezTo>
                  <a:cubicBezTo>
                    <a:pt x="4210601" y="3504140"/>
                    <a:pt x="4205907" y="3508834"/>
                    <a:pt x="4198866" y="3515876"/>
                  </a:cubicBezTo>
                  <a:cubicBezTo>
                    <a:pt x="4191825" y="3522917"/>
                    <a:pt x="4184784" y="3527611"/>
                    <a:pt x="4177743" y="3534652"/>
                  </a:cubicBezTo>
                  <a:cubicBezTo>
                    <a:pt x="4170701" y="3539346"/>
                    <a:pt x="4163660" y="3544040"/>
                    <a:pt x="4158966" y="3551081"/>
                  </a:cubicBezTo>
                  <a:cubicBezTo>
                    <a:pt x="4151925" y="3555775"/>
                    <a:pt x="4144884" y="3562816"/>
                    <a:pt x="4135496" y="3569858"/>
                  </a:cubicBezTo>
                  <a:cubicBezTo>
                    <a:pt x="4128455" y="3574552"/>
                    <a:pt x="4121414" y="3579246"/>
                    <a:pt x="4114372" y="3583940"/>
                  </a:cubicBezTo>
                  <a:cubicBezTo>
                    <a:pt x="4109678" y="3586287"/>
                    <a:pt x="4107331" y="3588634"/>
                    <a:pt x="4102637" y="3590981"/>
                  </a:cubicBezTo>
                  <a:cubicBezTo>
                    <a:pt x="4102637" y="3590981"/>
                    <a:pt x="4102637" y="3590981"/>
                    <a:pt x="4102637" y="3588634"/>
                  </a:cubicBezTo>
                  <a:cubicBezTo>
                    <a:pt x="4112025" y="3579246"/>
                    <a:pt x="4119067" y="3569858"/>
                    <a:pt x="4128455" y="3560470"/>
                  </a:cubicBezTo>
                  <a:cubicBezTo>
                    <a:pt x="4140190" y="3548734"/>
                    <a:pt x="4151925" y="3536999"/>
                    <a:pt x="4161313" y="3525264"/>
                  </a:cubicBezTo>
                  <a:cubicBezTo>
                    <a:pt x="4173049" y="3511182"/>
                    <a:pt x="4184784" y="3499446"/>
                    <a:pt x="4196519" y="3485364"/>
                  </a:cubicBezTo>
                  <a:cubicBezTo>
                    <a:pt x="4205907" y="3473629"/>
                    <a:pt x="4217643" y="3461893"/>
                    <a:pt x="4227031" y="3450158"/>
                  </a:cubicBezTo>
                  <a:cubicBezTo>
                    <a:pt x="4238766" y="3436076"/>
                    <a:pt x="4250501" y="3421994"/>
                    <a:pt x="4262237" y="3407912"/>
                  </a:cubicBezTo>
                  <a:cubicBezTo>
                    <a:pt x="4271625" y="3396176"/>
                    <a:pt x="4281013" y="3386788"/>
                    <a:pt x="4290401" y="3375053"/>
                  </a:cubicBezTo>
                  <a:cubicBezTo>
                    <a:pt x="4302136" y="3360971"/>
                    <a:pt x="4313872" y="3346888"/>
                    <a:pt x="4325607" y="3330459"/>
                  </a:cubicBezTo>
                  <a:cubicBezTo>
                    <a:pt x="4334995" y="3321071"/>
                    <a:pt x="4342036" y="3309335"/>
                    <a:pt x="4351424" y="3299947"/>
                  </a:cubicBezTo>
                  <a:cubicBezTo>
                    <a:pt x="4363159" y="3283518"/>
                    <a:pt x="4374895" y="3269436"/>
                    <a:pt x="4386630" y="3253006"/>
                  </a:cubicBezTo>
                  <a:cubicBezTo>
                    <a:pt x="4393671" y="3243618"/>
                    <a:pt x="4403059" y="3234230"/>
                    <a:pt x="4410100" y="3222495"/>
                  </a:cubicBezTo>
                  <a:cubicBezTo>
                    <a:pt x="4424183" y="3206065"/>
                    <a:pt x="4435918" y="3187289"/>
                    <a:pt x="4447653" y="3170860"/>
                  </a:cubicBezTo>
                  <a:cubicBezTo>
                    <a:pt x="4452347" y="3163819"/>
                    <a:pt x="4459388" y="3154431"/>
                    <a:pt x="4464082" y="3147389"/>
                  </a:cubicBezTo>
                  <a:cubicBezTo>
                    <a:pt x="4480512" y="3123919"/>
                    <a:pt x="4494594" y="3102796"/>
                    <a:pt x="4508676" y="3079325"/>
                  </a:cubicBezTo>
                  <a:cubicBezTo>
                    <a:pt x="4511023" y="3076978"/>
                    <a:pt x="4513371" y="3072284"/>
                    <a:pt x="4515717" y="3069937"/>
                  </a:cubicBezTo>
                  <a:cubicBezTo>
                    <a:pt x="4529800" y="3048813"/>
                    <a:pt x="4541535" y="3030037"/>
                    <a:pt x="4553270" y="3008914"/>
                  </a:cubicBezTo>
                  <a:cubicBezTo>
                    <a:pt x="4555617" y="3011261"/>
                    <a:pt x="4560311" y="3011261"/>
                    <a:pt x="4562658" y="3011261"/>
                  </a:cubicBezTo>
                  <a:cubicBezTo>
                    <a:pt x="4574393" y="3011261"/>
                    <a:pt x="4581435" y="3001873"/>
                    <a:pt x="4583782" y="2992484"/>
                  </a:cubicBezTo>
                  <a:cubicBezTo>
                    <a:pt x="4583782" y="2992484"/>
                    <a:pt x="4583782" y="2992484"/>
                    <a:pt x="4586129" y="2992484"/>
                  </a:cubicBezTo>
                  <a:cubicBezTo>
                    <a:pt x="4588476" y="2992484"/>
                    <a:pt x="4593170" y="2992484"/>
                    <a:pt x="4595517" y="2990137"/>
                  </a:cubicBezTo>
                  <a:cubicBezTo>
                    <a:pt x="4597864" y="2990137"/>
                    <a:pt x="4600211" y="2990137"/>
                    <a:pt x="4602558" y="2987790"/>
                  </a:cubicBezTo>
                  <a:cubicBezTo>
                    <a:pt x="4604905" y="2987790"/>
                    <a:pt x="4609599" y="2985443"/>
                    <a:pt x="4611946" y="2985443"/>
                  </a:cubicBezTo>
                  <a:cubicBezTo>
                    <a:pt x="4614294" y="2985443"/>
                    <a:pt x="4614294" y="2985443"/>
                    <a:pt x="4616640" y="2985443"/>
                  </a:cubicBezTo>
                  <a:cubicBezTo>
                    <a:pt x="4618988" y="2990137"/>
                    <a:pt x="4621334" y="2992484"/>
                    <a:pt x="4623682" y="2994831"/>
                  </a:cubicBezTo>
                  <a:cubicBezTo>
                    <a:pt x="4621334" y="2999525"/>
                    <a:pt x="4618988" y="3004220"/>
                    <a:pt x="4614294" y="3011261"/>
                  </a:cubicBezTo>
                  <a:cubicBezTo>
                    <a:pt x="4618988" y="3018302"/>
                    <a:pt x="4618988" y="3020649"/>
                    <a:pt x="4616640" y="3025343"/>
                  </a:cubicBezTo>
                  <a:close/>
                  <a:moveTo>
                    <a:pt x="4107331" y="3659045"/>
                  </a:moveTo>
                  <a:cubicBezTo>
                    <a:pt x="4109678" y="3668434"/>
                    <a:pt x="4114372" y="3677822"/>
                    <a:pt x="4116719" y="3687210"/>
                  </a:cubicBezTo>
                  <a:cubicBezTo>
                    <a:pt x="4119067" y="3691904"/>
                    <a:pt x="4119067" y="3696598"/>
                    <a:pt x="4121414" y="3701292"/>
                  </a:cubicBezTo>
                  <a:cubicBezTo>
                    <a:pt x="4123761" y="3710680"/>
                    <a:pt x="4128455" y="3717722"/>
                    <a:pt x="4130802" y="3727110"/>
                  </a:cubicBezTo>
                  <a:cubicBezTo>
                    <a:pt x="4133149" y="3729457"/>
                    <a:pt x="4133149" y="3734151"/>
                    <a:pt x="4135496" y="3736498"/>
                  </a:cubicBezTo>
                  <a:cubicBezTo>
                    <a:pt x="4140190" y="3750580"/>
                    <a:pt x="4147231" y="3762315"/>
                    <a:pt x="4151925" y="3774051"/>
                  </a:cubicBezTo>
                  <a:cubicBezTo>
                    <a:pt x="4154272" y="3778745"/>
                    <a:pt x="4156619" y="3785786"/>
                    <a:pt x="4161313" y="3790480"/>
                  </a:cubicBezTo>
                  <a:cubicBezTo>
                    <a:pt x="4163660" y="3795174"/>
                    <a:pt x="4166007" y="3797521"/>
                    <a:pt x="4166007" y="3802215"/>
                  </a:cubicBezTo>
                  <a:cubicBezTo>
                    <a:pt x="4168355" y="3806909"/>
                    <a:pt x="4173049" y="3813950"/>
                    <a:pt x="4175395" y="3818645"/>
                  </a:cubicBezTo>
                  <a:cubicBezTo>
                    <a:pt x="4177743" y="3820992"/>
                    <a:pt x="4180090" y="3823339"/>
                    <a:pt x="4180090" y="3828033"/>
                  </a:cubicBezTo>
                  <a:cubicBezTo>
                    <a:pt x="4182437" y="3830380"/>
                    <a:pt x="4182437" y="3832727"/>
                    <a:pt x="4184784" y="3835074"/>
                  </a:cubicBezTo>
                  <a:cubicBezTo>
                    <a:pt x="4051002" y="3924262"/>
                    <a:pt x="3898444" y="3997020"/>
                    <a:pt x="3731804" y="4053349"/>
                  </a:cubicBezTo>
                  <a:cubicBezTo>
                    <a:pt x="3729457" y="4046308"/>
                    <a:pt x="3722416" y="4041614"/>
                    <a:pt x="3713027" y="4041614"/>
                  </a:cubicBezTo>
                  <a:cubicBezTo>
                    <a:pt x="3701292" y="4041614"/>
                    <a:pt x="3691904" y="4051002"/>
                    <a:pt x="3691904" y="4062737"/>
                  </a:cubicBezTo>
                  <a:cubicBezTo>
                    <a:pt x="3691904" y="4065085"/>
                    <a:pt x="3691904" y="4065085"/>
                    <a:pt x="3691904" y="4067431"/>
                  </a:cubicBezTo>
                  <a:cubicBezTo>
                    <a:pt x="3623840" y="4088555"/>
                    <a:pt x="3553428" y="4107331"/>
                    <a:pt x="3480670" y="4123761"/>
                  </a:cubicBezTo>
                  <a:cubicBezTo>
                    <a:pt x="3483017" y="4121414"/>
                    <a:pt x="3485364" y="4121414"/>
                    <a:pt x="3487711" y="4119066"/>
                  </a:cubicBezTo>
                  <a:cubicBezTo>
                    <a:pt x="3499446" y="4112026"/>
                    <a:pt x="3508834" y="4102637"/>
                    <a:pt x="3520570" y="4095596"/>
                  </a:cubicBezTo>
                  <a:cubicBezTo>
                    <a:pt x="3532305" y="4088555"/>
                    <a:pt x="3541693" y="4079167"/>
                    <a:pt x="3553428" y="4072125"/>
                  </a:cubicBezTo>
                  <a:cubicBezTo>
                    <a:pt x="3574552" y="4055696"/>
                    <a:pt x="3595675" y="4039267"/>
                    <a:pt x="3619146" y="4022838"/>
                  </a:cubicBezTo>
                  <a:cubicBezTo>
                    <a:pt x="3640269" y="4006408"/>
                    <a:pt x="3659045" y="3992326"/>
                    <a:pt x="3680169" y="3975897"/>
                  </a:cubicBezTo>
                  <a:cubicBezTo>
                    <a:pt x="3682516" y="3975897"/>
                    <a:pt x="3682516" y="3973550"/>
                    <a:pt x="3684863" y="3973550"/>
                  </a:cubicBezTo>
                  <a:cubicBezTo>
                    <a:pt x="3703639" y="3959468"/>
                    <a:pt x="3722416" y="3943038"/>
                    <a:pt x="3741192" y="3926609"/>
                  </a:cubicBezTo>
                  <a:cubicBezTo>
                    <a:pt x="3745886" y="3924262"/>
                    <a:pt x="3748233" y="3919567"/>
                    <a:pt x="3752927" y="3917221"/>
                  </a:cubicBezTo>
                  <a:cubicBezTo>
                    <a:pt x="3769357" y="3903138"/>
                    <a:pt x="3785786" y="3891403"/>
                    <a:pt x="3799868" y="3877321"/>
                  </a:cubicBezTo>
                  <a:cubicBezTo>
                    <a:pt x="3802215" y="3874974"/>
                    <a:pt x="3806909" y="3870280"/>
                    <a:pt x="3809256" y="3867932"/>
                  </a:cubicBezTo>
                  <a:cubicBezTo>
                    <a:pt x="3825686" y="3853850"/>
                    <a:pt x="3842115" y="3839768"/>
                    <a:pt x="3858544" y="3823339"/>
                  </a:cubicBezTo>
                  <a:cubicBezTo>
                    <a:pt x="3863239" y="3818645"/>
                    <a:pt x="3867933" y="3813950"/>
                    <a:pt x="3874974" y="3809256"/>
                  </a:cubicBezTo>
                  <a:cubicBezTo>
                    <a:pt x="3889056" y="3795174"/>
                    <a:pt x="3903138" y="3783439"/>
                    <a:pt x="3917220" y="3769357"/>
                  </a:cubicBezTo>
                  <a:cubicBezTo>
                    <a:pt x="3924262" y="3762315"/>
                    <a:pt x="3931303" y="3755274"/>
                    <a:pt x="3938344" y="3748233"/>
                  </a:cubicBezTo>
                  <a:cubicBezTo>
                    <a:pt x="3950079" y="3736498"/>
                    <a:pt x="3961814" y="3724763"/>
                    <a:pt x="3975897" y="3713028"/>
                  </a:cubicBezTo>
                  <a:cubicBezTo>
                    <a:pt x="3985285" y="3703639"/>
                    <a:pt x="3992326" y="3696598"/>
                    <a:pt x="4001714" y="3687210"/>
                  </a:cubicBezTo>
                  <a:cubicBezTo>
                    <a:pt x="4011102" y="3677822"/>
                    <a:pt x="4022837" y="3666087"/>
                    <a:pt x="4032226" y="3656698"/>
                  </a:cubicBezTo>
                  <a:cubicBezTo>
                    <a:pt x="4041614" y="3647310"/>
                    <a:pt x="4051002" y="3637922"/>
                    <a:pt x="4060390" y="3626187"/>
                  </a:cubicBezTo>
                  <a:cubicBezTo>
                    <a:pt x="4065084" y="3621493"/>
                    <a:pt x="4069778" y="3616799"/>
                    <a:pt x="4074473" y="3612105"/>
                  </a:cubicBezTo>
                  <a:cubicBezTo>
                    <a:pt x="4076820" y="3614451"/>
                    <a:pt x="4081514" y="3616799"/>
                    <a:pt x="4088555" y="3616799"/>
                  </a:cubicBezTo>
                  <a:cubicBezTo>
                    <a:pt x="4090902" y="3616799"/>
                    <a:pt x="4090902" y="3616799"/>
                    <a:pt x="4093249" y="3616799"/>
                  </a:cubicBezTo>
                  <a:cubicBezTo>
                    <a:pt x="4095596" y="3626187"/>
                    <a:pt x="4097943" y="3635575"/>
                    <a:pt x="4102637" y="3644963"/>
                  </a:cubicBezTo>
                  <a:cubicBezTo>
                    <a:pt x="4104984" y="3652004"/>
                    <a:pt x="4107331" y="3656698"/>
                    <a:pt x="4107331" y="3659045"/>
                  </a:cubicBezTo>
                  <a:close/>
                  <a:moveTo>
                    <a:pt x="4276319" y="3776398"/>
                  </a:moveTo>
                  <a:cubicBezTo>
                    <a:pt x="4257542" y="3799868"/>
                    <a:pt x="4238766" y="3825686"/>
                    <a:pt x="4219990" y="3849156"/>
                  </a:cubicBezTo>
                  <a:cubicBezTo>
                    <a:pt x="4217643" y="3846809"/>
                    <a:pt x="4212948" y="3844462"/>
                    <a:pt x="4208254" y="3844462"/>
                  </a:cubicBezTo>
                  <a:cubicBezTo>
                    <a:pt x="4203560" y="3844462"/>
                    <a:pt x="4201213" y="3846809"/>
                    <a:pt x="4196519" y="3849156"/>
                  </a:cubicBezTo>
                  <a:cubicBezTo>
                    <a:pt x="4194172" y="3846809"/>
                    <a:pt x="4194172" y="3844462"/>
                    <a:pt x="4191825" y="3842115"/>
                  </a:cubicBezTo>
                  <a:cubicBezTo>
                    <a:pt x="4189478" y="3839768"/>
                    <a:pt x="4189478" y="3837421"/>
                    <a:pt x="4187131" y="3835074"/>
                  </a:cubicBezTo>
                  <a:cubicBezTo>
                    <a:pt x="4219990" y="3813950"/>
                    <a:pt x="4250501" y="3792827"/>
                    <a:pt x="4278666" y="3769357"/>
                  </a:cubicBezTo>
                  <a:cubicBezTo>
                    <a:pt x="4281013" y="3771704"/>
                    <a:pt x="4278666" y="3774051"/>
                    <a:pt x="4276319" y="3776398"/>
                  </a:cubicBezTo>
                  <a:close/>
                  <a:moveTo>
                    <a:pt x="4210601" y="3900791"/>
                  </a:moveTo>
                  <a:cubicBezTo>
                    <a:pt x="4210601" y="3912527"/>
                    <a:pt x="4212948" y="3924262"/>
                    <a:pt x="4212948" y="3935997"/>
                  </a:cubicBezTo>
                  <a:cubicBezTo>
                    <a:pt x="4090902" y="4027532"/>
                    <a:pt x="3950079" y="4102637"/>
                    <a:pt x="3795174" y="4156619"/>
                  </a:cubicBezTo>
                  <a:cubicBezTo>
                    <a:pt x="3797521" y="4154272"/>
                    <a:pt x="3799868" y="4154272"/>
                    <a:pt x="3804562" y="4151925"/>
                  </a:cubicBezTo>
                  <a:cubicBezTo>
                    <a:pt x="3816298" y="4147231"/>
                    <a:pt x="3828033" y="4140190"/>
                    <a:pt x="3839768" y="4133149"/>
                  </a:cubicBezTo>
                  <a:cubicBezTo>
                    <a:pt x="3851503" y="4126108"/>
                    <a:pt x="3863239" y="4119066"/>
                    <a:pt x="3874974" y="4114372"/>
                  </a:cubicBezTo>
                  <a:cubicBezTo>
                    <a:pt x="3886709" y="4107331"/>
                    <a:pt x="3896097" y="4102637"/>
                    <a:pt x="3907832" y="4095596"/>
                  </a:cubicBezTo>
                  <a:cubicBezTo>
                    <a:pt x="3919568" y="4088555"/>
                    <a:pt x="3931303" y="4081514"/>
                    <a:pt x="3943038" y="4074473"/>
                  </a:cubicBezTo>
                  <a:cubicBezTo>
                    <a:pt x="3952426" y="4067431"/>
                    <a:pt x="3964161" y="4062737"/>
                    <a:pt x="3973550" y="4055696"/>
                  </a:cubicBezTo>
                  <a:cubicBezTo>
                    <a:pt x="3985285" y="4048655"/>
                    <a:pt x="3997020" y="4039267"/>
                    <a:pt x="4006408" y="4032226"/>
                  </a:cubicBezTo>
                  <a:cubicBezTo>
                    <a:pt x="4025185" y="4020490"/>
                    <a:pt x="4043961" y="4006408"/>
                    <a:pt x="4060390" y="3992326"/>
                  </a:cubicBezTo>
                  <a:cubicBezTo>
                    <a:pt x="4072126" y="3982938"/>
                    <a:pt x="4083861" y="3975897"/>
                    <a:pt x="4095596" y="3966508"/>
                  </a:cubicBezTo>
                  <a:cubicBezTo>
                    <a:pt x="4104984" y="3959468"/>
                    <a:pt x="4114372" y="3950079"/>
                    <a:pt x="4123761" y="3943038"/>
                  </a:cubicBezTo>
                  <a:cubicBezTo>
                    <a:pt x="4133149" y="3935997"/>
                    <a:pt x="4144884" y="3926609"/>
                    <a:pt x="4154272" y="3919567"/>
                  </a:cubicBezTo>
                  <a:cubicBezTo>
                    <a:pt x="4163660" y="3910179"/>
                    <a:pt x="4173049" y="3903138"/>
                    <a:pt x="4182437" y="3893750"/>
                  </a:cubicBezTo>
                  <a:cubicBezTo>
                    <a:pt x="4187131" y="3889056"/>
                    <a:pt x="4191825" y="3886709"/>
                    <a:pt x="4196519" y="3882015"/>
                  </a:cubicBezTo>
                  <a:cubicBezTo>
                    <a:pt x="4201213" y="3886709"/>
                    <a:pt x="4205907" y="3889056"/>
                    <a:pt x="4210601" y="3889056"/>
                  </a:cubicBezTo>
                  <a:cubicBezTo>
                    <a:pt x="4210601" y="3889056"/>
                    <a:pt x="4210601" y="3889056"/>
                    <a:pt x="4210601" y="3889056"/>
                  </a:cubicBezTo>
                  <a:cubicBezTo>
                    <a:pt x="4210601" y="3891403"/>
                    <a:pt x="4210601" y="3893750"/>
                    <a:pt x="4210601" y="3896097"/>
                  </a:cubicBezTo>
                  <a:cubicBezTo>
                    <a:pt x="4210601" y="3896097"/>
                    <a:pt x="4210601" y="3898444"/>
                    <a:pt x="4210601" y="3900791"/>
                  </a:cubicBezTo>
                  <a:close/>
                  <a:moveTo>
                    <a:pt x="3729457" y="4187131"/>
                  </a:moveTo>
                  <a:cubicBezTo>
                    <a:pt x="3717721" y="4191825"/>
                    <a:pt x="3708333" y="4196519"/>
                    <a:pt x="3696598" y="4201213"/>
                  </a:cubicBezTo>
                  <a:cubicBezTo>
                    <a:pt x="3684863" y="4205908"/>
                    <a:pt x="3670781" y="4212948"/>
                    <a:pt x="3659045" y="4217643"/>
                  </a:cubicBezTo>
                  <a:cubicBezTo>
                    <a:pt x="3647310" y="4222337"/>
                    <a:pt x="3635575" y="4227031"/>
                    <a:pt x="3623840" y="4231725"/>
                  </a:cubicBezTo>
                  <a:cubicBezTo>
                    <a:pt x="3609758" y="4236419"/>
                    <a:pt x="3598022" y="4241113"/>
                    <a:pt x="3583940" y="4245807"/>
                  </a:cubicBezTo>
                  <a:cubicBezTo>
                    <a:pt x="3572205" y="4250501"/>
                    <a:pt x="3560469" y="4255195"/>
                    <a:pt x="3548734" y="4257542"/>
                  </a:cubicBezTo>
                  <a:cubicBezTo>
                    <a:pt x="3534652" y="4262236"/>
                    <a:pt x="3522917" y="4266930"/>
                    <a:pt x="3508834" y="4271625"/>
                  </a:cubicBezTo>
                  <a:cubicBezTo>
                    <a:pt x="3497099" y="4276319"/>
                    <a:pt x="3485364" y="4278666"/>
                    <a:pt x="3473629" y="4283360"/>
                  </a:cubicBezTo>
                  <a:cubicBezTo>
                    <a:pt x="3459546" y="4288054"/>
                    <a:pt x="3445464" y="4290401"/>
                    <a:pt x="3433729" y="4295095"/>
                  </a:cubicBezTo>
                  <a:cubicBezTo>
                    <a:pt x="3421994" y="4297442"/>
                    <a:pt x="3410259" y="4302136"/>
                    <a:pt x="3398523" y="4304483"/>
                  </a:cubicBezTo>
                  <a:cubicBezTo>
                    <a:pt x="3384441" y="4306830"/>
                    <a:pt x="3370359" y="4311525"/>
                    <a:pt x="3358624" y="4313871"/>
                  </a:cubicBezTo>
                  <a:cubicBezTo>
                    <a:pt x="3346888" y="4316219"/>
                    <a:pt x="3335153" y="4320913"/>
                    <a:pt x="3321071" y="4323260"/>
                  </a:cubicBezTo>
                  <a:cubicBezTo>
                    <a:pt x="3306988" y="4325607"/>
                    <a:pt x="3292906" y="4327954"/>
                    <a:pt x="3281171" y="4332648"/>
                  </a:cubicBezTo>
                  <a:cubicBezTo>
                    <a:pt x="3276477" y="4332648"/>
                    <a:pt x="3271783" y="4334995"/>
                    <a:pt x="3267089" y="4334995"/>
                  </a:cubicBezTo>
                  <a:cubicBezTo>
                    <a:pt x="3262395" y="4334995"/>
                    <a:pt x="3257701" y="4337342"/>
                    <a:pt x="3250659" y="4337342"/>
                  </a:cubicBezTo>
                  <a:cubicBezTo>
                    <a:pt x="3236577" y="4339689"/>
                    <a:pt x="3222495" y="4342036"/>
                    <a:pt x="3210760" y="4344383"/>
                  </a:cubicBezTo>
                  <a:cubicBezTo>
                    <a:pt x="3191983" y="4346730"/>
                    <a:pt x="3170860" y="4349077"/>
                    <a:pt x="3152083" y="4351424"/>
                  </a:cubicBezTo>
                  <a:cubicBezTo>
                    <a:pt x="3138001" y="4353771"/>
                    <a:pt x="3126266" y="4353771"/>
                    <a:pt x="3112184" y="4356118"/>
                  </a:cubicBezTo>
                  <a:cubicBezTo>
                    <a:pt x="3109837" y="4356118"/>
                    <a:pt x="3105143" y="4356118"/>
                    <a:pt x="3102795" y="4356118"/>
                  </a:cubicBezTo>
                  <a:cubicBezTo>
                    <a:pt x="3102795" y="4356118"/>
                    <a:pt x="3102795" y="4353771"/>
                    <a:pt x="3102795" y="4353771"/>
                  </a:cubicBezTo>
                  <a:cubicBezTo>
                    <a:pt x="3109837" y="4349077"/>
                    <a:pt x="3116878" y="4346730"/>
                    <a:pt x="3123919" y="4342036"/>
                  </a:cubicBezTo>
                  <a:cubicBezTo>
                    <a:pt x="3133307" y="4337342"/>
                    <a:pt x="3145042" y="4332648"/>
                    <a:pt x="3154430" y="4325607"/>
                  </a:cubicBezTo>
                  <a:cubicBezTo>
                    <a:pt x="3166166" y="4318565"/>
                    <a:pt x="3180248" y="4311525"/>
                    <a:pt x="3191983" y="4304483"/>
                  </a:cubicBezTo>
                  <a:cubicBezTo>
                    <a:pt x="3201371" y="4299789"/>
                    <a:pt x="3213106" y="4292748"/>
                    <a:pt x="3222495" y="4288054"/>
                  </a:cubicBezTo>
                  <a:cubicBezTo>
                    <a:pt x="3231883" y="4283360"/>
                    <a:pt x="3241271" y="4276319"/>
                    <a:pt x="3250659" y="4271625"/>
                  </a:cubicBezTo>
                  <a:cubicBezTo>
                    <a:pt x="3262395" y="4271625"/>
                    <a:pt x="3276477" y="4269278"/>
                    <a:pt x="3288212" y="4269278"/>
                  </a:cubicBezTo>
                  <a:cubicBezTo>
                    <a:pt x="3299947" y="4266930"/>
                    <a:pt x="3314030" y="4266930"/>
                    <a:pt x="3325765" y="4264584"/>
                  </a:cubicBezTo>
                  <a:cubicBezTo>
                    <a:pt x="3339847" y="4262236"/>
                    <a:pt x="3356276" y="4262236"/>
                    <a:pt x="3370359" y="4259889"/>
                  </a:cubicBezTo>
                  <a:cubicBezTo>
                    <a:pt x="3382094" y="4257542"/>
                    <a:pt x="3396176" y="4255195"/>
                    <a:pt x="3407911" y="4255195"/>
                  </a:cubicBezTo>
                  <a:cubicBezTo>
                    <a:pt x="3421994" y="4252848"/>
                    <a:pt x="3436076" y="4250501"/>
                    <a:pt x="3450158" y="4248154"/>
                  </a:cubicBezTo>
                  <a:cubicBezTo>
                    <a:pt x="3461894" y="4245807"/>
                    <a:pt x="3475976" y="4243460"/>
                    <a:pt x="3487711" y="4241113"/>
                  </a:cubicBezTo>
                  <a:cubicBezTo>
                    <a:pt x="3501793" y="4238766"/>
                    <a:pt x="3515876" y="4236419"/>
                    <a:pt x="3529958" y="4234072"/>
                  </a:cubicBezTo>
                  <a:cubicBezTo>
                    <a:pt x="3541693" y="4231725"/>
                    <a:pt x="3553428" y="4229378"/>
                    <a:pt x="3567511" y="4227031"/>
                  </a:cubicBezTo>
                  <a:cubicBezTo>
                    <a:pt x="3581593" y="4224684"/>
                    <a:pt x="3595675" y="4219990"/>
                    <a:pt x="3607410" y="4217643"/>
                  </a:cubicBezTo>
                  <a:cubicBezTo>
                    <a:pt x="3619146" y="4215296"/>
                    <a:pt x="3630881" y="4210602"/>
                    <a:pt x="3642616" y="4208254"/>
                  </a:cubicBezTo>
                  <a:cubicBezTo>
                    <a:pt x="3656698" y="4203560"/>
                    <a:pt x="3668434" y="4201213"/>
                    <a:pt x="3682516" y="4196519"/>
                  </a:cubicBezTo>
                  <a:cubicBezTo>
                    <a:pt x="3694251" y="4194172"/>
                    <a:pt x="3705986" y="4189478"/>
                    <a:pt x="3717721" y="4184784"/>
                  </a:cubicBezTo>
                  <a:cubicBezTo>
                    <a:pt x="3731804" y="4180090"/>
                    <a:pt x="3743539" y="4177743"/>
                    <a:pt x="3757622" y="4173049"/>
                  </a:cubicBezTo>
                  <a:cubicBezTo>
                    <a:pt x="3762316" y="4170702"/>
                    <a:pt x="3764662" y="4170702"/>
                    <a:pt x="3769357" y="4168354"/>
                  </a:cubicBezTo>
                  <a:cubicBezTo>
                    <a:pt x="3769357" y="4168354"/>
                    <a:pt x="3767010" y="4168354"/>
                    <a:pt x="3767010" y="4170702"/>
                  </a:cubicBezTo>
                  <a:cubicBezTo>
                    <a:pt x="3755274" y="4175396"/>
                    <a:pt x="3743539" y="4180090"/>
                    <a:pt x="3729457" y="4187131"/>
                  </a:cubicBezTo>
                  <a:close/>
                  <a:moveTo>
                    <a:pt x="3013608" y="4365506"/>
                  </a:moveTo>
                  <a:cubicBezTo>
                    <a:pt x="2990137" y="4367854"/>
                    <a:pt x="2966667" y="4367854"/>
                    <a:pt x="2943196" y="4370201"/>
                  </a:cubicBezTo>
                  <a:cubicBezTo>
                    <a:pt x="2933808" y="4370201"/>
                    <a:pt x="2922073" y="4372548"/>
                    <a:pt x="2912685" y="4372548"/>
                  </a:cubicBezTo>
                  <a:cubicBezTo>
                    <a:pt x="2877479" y="4374895"/>
                    <a:pt x="2844620" y="4374895"/>
                    <a:pt x="2809415" y="4374895"/>
                  </a:cubicBezTo>
                  <a:cubicBezTo>
                    <a:pt x="2795332" y="4374895"/>
                    <a:pt x="2781250" y="4374895"/>
                    <a:pt x="2767168" y="4374895"/>
                  </a:cubicBezTo>
                  <a:cubicBezTo>
                    <a:pt x="2767168" y="4370201"/>
                    <a:pt x="2769515" y="4365506"/>
                    <a:pt x="2769515" y="4358466"/>
                  </a:cubicBezTo>
                  <a:cubicBezTo>
                    <a:pt x="2774209" y="4332648"/>
                    <a:pt x="2778903" y="4304483"/>
                    <a:pt x="2781250" y="4273972"/>
                  </a:cubicBezTo>
                  <a:cubicBezTo>
                    <a:pt x="2781250" y="4273972"/>
                    <a:pt x="2783597" y="4273972"/>
                    <a:pt x="2783597" y="4273972"/>
                  </a:cubicBezTo>
                  <a:cubicBezTo>
                    <a:pt x="2785944" y="4273972"/>
                    <a:pt x="2788291" y="4273972"/>
                    <a:pt x="2788291" y="4273972"/>
                  </a:cubicBezTo>
                  <a:cubicBezTo>
                    <a:pt x="2802374" y="4276319"/>
                    <a:pt x="2816456" y="4276319"/>
                    <a:pt x="2830538" y="4276319"/>
                  </a:cubicBezTo>
                  <a:cubicBezTo>
                    <a:pt x="2839926" y="4281013"/>
                    <a:pt x="2849314" y="4285707"/>
                    <a:pt x="2858703" y="4288054"/>
                  </a:cubicBezTo>
                  <a:cubicBezTo>
                    <a:pt x="2858703" y="4288054"/>
                    <a:pt x="2858703" y="4288054"/>
                    <a:pt x="2858703" y="4288054"/>
                  </a:cubicBezTo>
                  <a:cubicBezTo>
                    <a:pt x="2884520" y="4297442"/>
                    <a:pt x="2907991" y="4309177"/>
                    <a:pt x="2933808" y="4316219"/>
                  </a:cubicBezTo>
                  <a:cubicBezTo>
                    <a:pt x="2933808" y="4316219"/>
                    <a:pt x="2933808" y="4316219"/>
                    <a:pt x="2933808" y="4316219"/>
                  </a:cubicBezTo>
                  <a:cubicBezTo>
                    <a:pt x="2957279" y="4325607"/>
                    <a:pt x="2983096" y="4332648"/>
                    <a:pt x="3006567" y="4342036"/>
                  </a:cubicBezTo>
                  <a:cubicBezTo>
                    <a:pt x="3006567" y="4342036"/>
                    <a:pt x="3006567" y="4342036"/>
                    <a:pt x="3008914" y="4342036"/>
                  </a:cubicBezTo>
                  <a:cubicBezTo>
                    <a:pt x="3027690" y="4346730"/>
                    <a:pt x="3046466" y="4353771"/>
                    <a:pt x="3065243" y="4358466"/>
                  </a:cubicBezTo>
                  <a:cubicBezTo>
                    <a:pt x="3065243" y="4358466"/>
                    <a:pt x="3065243" y="4360812"/>
                    <a:pt x="3065243" y="4360812"/>
                  </a:cubicBezTo>
                  <a:cubicBezTo>
                    <a:pt x="3060548" y="4360812"/>
                    <a:pt x="3055854" y="4360812"/>
                    <a:pt x="3051160" y="4363160"/>
                  </a:cubicBezTo>
                  <a:cubicBezTo>
                    <a:pt x="3037078" y="4363160"/>
                    <a:pt x="3025343" y="4365506"/>
                    <a:pt x="3013608" y="4365506"/>
                  </a:cubicBezTo>
                  <a:close/>
                  <a:moveTo>
                    <a:pt x="2685021" y="4586129"/>
                  </a:moveTo>
                  <a:cubicBezTo>
                    <a:pt x="2670939" y="4588476"/>
                    <a:pt x="2656857" y="4588476"/>
                    <a:pt x="2642774" y="4588476"/>
                  </a:cubicBezTo>
                  <a:cubicBezTo>
                    <a:pt x="2635733" y="4588476"/>
                    <a:pt x="2631039" y="4588476"/>
                    <a:pt x="2623998" y="4590823"/>
                  </a:cubicBezTo>
                  <a:cubicBezTo>
                    <a:pt x="2605222" y="4593170"/>
                    <a:pt x="2588792" y="4593170"/>
                    <a:pt x="2570016" y="4593170"/>
                  </a:cubicBezTo>
                  <a:cubicBezTo>
                    <a:pt x="2567669" y="4593170"/>
                    <a:pt x="2565322" y="4593170"/>
                    <a:pt x="2562975" y="4593170"/>
                  </a:cubicBezTo>
                  <a:cubicBezTo>
                    <a:pt x="2548892" y="4593170"/>
                    <a:pt x="2534810" y="4593170"/>
                    <a:pt x="2523075" y="4595517"/>
                  </a:cubicBezTo>
                  <a:cubicBezTo>
                    <a:pt x="2523075" y="4586129"/>
                    <a:pt x="2513687" y="4576741"/>
                    <a:pt x="2501952" y="4576741"/>
                  </a:cubicBezTo>
                  <a:cubicBezTo>
                    <a:pt x="2494910" y="4576741"/>
                    <a:pt x="2487869" y="4581435"/>
                    <a:pt x="2485522" y="4586129"/>
                  </a:cubicBezTo>
                  <a:cubicBezTo>
                    <a:pt x="2471440" y="4579088"/>
                    <a:pt x="2457358" y="4572047"/>
                    <a:pt x="2443275" y="4565005"/>
                  </a:cubicBezTo>
                  <a:cubicBezTo>
                    <a:pt x="2440928" y="4562658"/>
                    <a:pt x="2438581" y="4562658"/>
                    <a:pt x="2436234" y="4560311"/>
                  </a:cubicBezTo>
                  <a:cubicBezTo>
                    <a:pt x="2417458" y="4550923"/>
                    <a:pt x="2401029" y="4541535"/>
                    <a:pt x="2382252" y="4529800"/>
                  </a:cubicBezTo>
                  <a:cubicBezTo>
                    <a:pt x="2375211" y="4525106"/>
                    <a:pt x="2368170" y="4520412"/>
                    <a:pt x="2361129" y="4518064"/>
                  </a:cubicBezTo>
                  <a:cubicBezTo>
                    <a:pt x="2347047" y="4511024"/>
                    <a:pt x="2335311" y="4501635"/>
                    <a:pt x="2321229" y="4494594"/>
                  </a:cubicBezTo>
                  <a:cubicBezTo>
                    <a:pt x="2314188" y="4489900"/>
                    <a:pt x="2304800" y="4485206"/>
                    <a:pt x="2297759" y="4480512"/>
                  </a:cubicBezTo>
                  <a:cubicBezTo>
                    <a:pt x="2283676" y="4473471"/>
                    <a:pt x="2271941" y="4464083"/>
                    <a:pt x="2257859" y="4454694"/>
                  </a:cubicBezTo>
                  <a:cubicBezTo>
                    <a:pt x="2250818" y="4450000"/>
                    <a:pt x="2241429" y="4442959"/>
                    <a:pt x="2234388" y="4438265"/>
                  </a:cubicBezTo>
                  <a:cubicBezTo>
                    <a:pt x="2234388" y="4438265"/>
                    <a:pt x="2234388" y="4438265"/>
                    <a:pt x="2232041" y="4438265"/>
                  </a:cubicBezTo>
                  <a:cubicBezTo>
                    <a:pt x="2248471" y="4433571"/>
                    <a:pt x="2264900" y="4431224"/>
                    <a:pt x="2281329" y="4426530"/>
                  </a:cubicBezTo>
                  <a:cubicBezTo>
                    <a:pt x="2302453" y="4421836"/>
                    <a:pt x="2323576" y="4417142"/>
                    <a:pt x="2342352" y="4410100"/>
                  </a:cubicBezTo>
                  <a:cubicBezTo>
                    <a:pt x="2347047" y="4407753"/>
                    <a:pt x="2351741" y="4407753"/>
                    <a:pt x="2356435" y="4405406"/>
                  </a:cubicBezTo>
                  <a:cubicBezTo>
                    <a:pt x="2372864" y="4400712"/>
                    <a:pt x="2389293" y="4396018"/>
                    <a:pt x="2405723" y="4391324"/>
                  </a:cubicBezTo>
                  <a:cubicBezTo>
                    <a:pt x="2410417" y="4391324"/>
                    <a:pt x="2412764" y="4388977"/>
                    <a:pt x="2417458" y="4386630"/>
                  </a:cubicBezTo>
                  <a:cubicBezTo>
                    <a:pt x="2433887" y="4381936"/>
                    <a:pt x="2450317" y="4377242"/>
                    <a:pt x="2469093" y="4370201"/>
                  </a:cubicBezTo>
                  <a:cubicBezTo>
                    <a:pt x="2471440" y="4370201"/>
                    <a:pt x="2473787" y="4367854"/>
                    <a:pt x="2476134" y="4367854"/>
                  </a:cubicBezTo>
                  <a:cubicBezTo>
                    <a:pt x="2487869" y="4363160"/>
                    <a:pt x="2499605" y="4360812"/>
                    <a:pt x="2511340" y="4356118"/>
                  </a:cubicBezTo>
                  <a:cubicBezTo>
                    <a:pt x="2537157" y="4358466"/>
                    <a:pt x="2560628" y="4360812"/>
                    <a:pt x="2586445" y="4363160"/>
                  </a:cubicBezTo>
                  <a:cubicBezTo>
                    <a:pt x="2591139" y="4363160"/>
                    <a:pt x="2598180" y="4363160"/>
                    <a:pt x="2602875" y="4365506"/>
                  </a:cubicBezTo>
                  <a:cubicBezTo>
                    <a:pt x="2633386" y="4367854"/>
                    <a:pt x="2663898" y="4370201"/>
                    <a:pt x="2694409" y="4370201"/>
                  </a:cubicBezTo>
                  <a:cubicBezTo>
                    <a:pt x="2696756" y="4370201"/>
                    <a:pt x="2701450" y="4370201"/>
                    <a:pt x="2703797" y="4370201"/>
                  </a:cubicBezTo>
                  <a:cubicBezTo>
                    <a:pt x="2722574" y="4370201"/>
                    <a:pt x="2741350" y="4370201"/>
                    <a:pt x="2762474" y="4370201"/>
                  </a:cubicBezTo>
                  <a:cubicBezTo>
                    <a:pt x="2760127" y="4379589"/>
                    <a:pt x="2760127" y="4391324"/>
                    <a:pt x="2757780" y="4400712"/>
                  </a:cubicBezTo>
                  <a:cubicBezTo>
                    <a:pt x="2757780" y="4400712"/>
                    <a:pt x="2757780" y="4403059"/>
                    <a:pt x="2757780" y="4403059"/>
                  </a:cubicBezTo>
                  <a:cubicBezTo>
                    <a:pt x="2755433" y="4417142"/>
                    <a:pt x="2753086" y="4431224"/>
                    <a:pt x="2750738" y="4445306"/>
                  </a:cubicBezTo>
                  <a:cubicBezTo>
                    <a:pt x="2743697" y="4494594"/>
                    <a:pt x="2736656" y="4536841"/>
                    <a:pt x="2727268" y="4579088"/>
                  </a:cubicBezTo>
                  <a:cubicBezTo>
                    <a:pt x="2720227" y="4579088"/>
                    <a:pt x="2713186" y="4581435"/>
                    <a:pt x="2703797" y="4581435"/>
                  </a:cubicBezTo>
                  <a:cubicBezTo>
                    <a:pt x="2701450" y="4583782"/>
                    <a:pt x="2694409" y="4586129"/>
                    <a:pt x="2685021" y="4586129"/>
                  </a:cubicBezTo>
                  <a:close/>
                  <a:moveTo>
                    <a:pt x="2171018" y="4450000"/>
                  </a:moveTo>
                  <a:cubicBezTo>
                    <a:pt x="2161630" y="4452347"/>
                    <a:pt x="2152242" y="4454694"/>
                    <a:pt x="2142854" y="4454694"/>
                  </a:cubicBezTo>
                  <a:cubicBezTo>
                    <a:pt x="2131118" y="4457041"/>
                    <a:pt x="2119383" y="4459388"/>
                    <a:pt x="2107648" y="4461735"/>
                  </a:cubicBezTo>
                  <a:cubicBezTo>
                    <a:pt x="2098260" y="4464083"/>
                    <a:pt x="2088871" y="4464083"/>
                    <a:pt x="2079483" y="4466429"/>
                  </a:cubicBezTo>
                  <a:cubicBezTo>
                    <a:pt x="2067748" y="4468777"/>
                    <a:pt x="2056013" y="4468777"/>
                    <a:pt x="2044277" y="4471123"/>
                  </a:cubicBezTo>
                  <a:cubicBezTo>
                    <a:pt x="2034889" y="4473471"/>
                    <a:pt x="2027848" y="4473471"/>
                    <a:pt x="2018460" y="4475818"/>
                  </a:cubicBezTo>
                  <a:cubicBezTo>
                    <a:pt x="2006725" y="4478165"/>
                    <a:pt x="1994989" y="4478165"/>
                    <a:pt x="1983254" y="4480512"/>
                  </a:cubicBezTo>
                  <a:cubicBezTo>
                    <a:pt x="1973866" y="4480512"/>
                    <a:pt x="1964478" y="4482859"/>
                    <a:pt x="1957437" y="4482859"/>
                  </a:cubicBezTo>
                  <a:cubicBezTo>
                    <a:pt x="1945702" y="4482859"/>
                    <a:pt x="1933966" y="4485206"/>
                    <a:pt x="1922231" y="4485206"/>
                  </a:cubicBezTo>
                  <a:cubicBezTo>
                    <a:pt x="1912843" y="4485206"/>
                    <a:pt x="1905802" y="4487553"/>
                    <a:pt x="1896414" y="4487553"/>
                  </a:cubicBezTo>
                  <a:cubicBezTo>
                    <a:pt x="1882331" y="4487553"/>
                    <a:pt x="1870596" y="4489900"/>
                    <a:pt x="1856514" y="4489900"/>
                  </a:cubicBezTo>
                  <a:cubicBezTo>
                    <a:pt x="1849473" y="4489900"/>
                    <a:pt x="1842431" y="4489900"/>
                    <a:pt x="1835390" y="4489900"/>
                  </a:cubicBezTo>
                  <a:cubicBezTo>
                    <a:pt x="1816614" y="4489900"/>
                    <a:pt x="1795491" y="4489900"/>
                    <a:pt x="1776714" y="4489900"/>
                  </a:cubicBezTo>
                  <a:cubicBezTo>
                    <a:pt x="1755591" y="4489900"/>
                    <a:pt x="1734467" y="4489900"/>
                    <a:pt x="1715691" y="4489900"/>
                  </a:cubicBezTo>
                  <a:cubicBezTo>
                    <a:pt x="1710997" y="4489900"/>
                    <a:pt x="1703956" y="4489900"/>
                    <a:pt x="1699262" y="4489900"/>
                  </a:cubicBezTo>
                  <a:cubicBezTo>
                    <a:pt x="1685179" y="4489900"/>
                    <a:pt x="1671097" y="4489900"/>
                    <a:pt x="1654668" y="4487553"/>
                  </a:cubicBezTo>
                  <a:cubicBezTo>
                    <a:pt x="1647627" y="4487553"/>
                    <a:pt x="1640586" y="4485206"/>
                    <a:pt x="1633544" y="4485206"/>
                  </a:cubicBezTo>
                  <a:cubicBezTo>
                    <a:pt x="1621809" y="4485206"/>
                    <a:pt x="1607727" y="4482859"/>
                    <a:pt x="1595992" y="4482859"/>
                  </a:cubicBezTo>
                  <a:cubicBezTo>
                    <a:pt x="1586603" y="4482859"/>
                    <a:pt x="1577215" y="4480512"/>
                    <a:pt x="1565480" y="4478165"/>
                  </a:cubicBezTo>
                  <a:cubicBezTo>
                    <a:pt x="1563133" y="4478165"/>
                    <a:pt x="1560786" y="4478165"/>
                    <a:pt x="1556092" y="4478165"/>
                  </a:cubicBezTo>
                  <a:cubicBezTo>
                    <a:pt x="1556092" y="4478165"/>
                    <a:pt x="1556092" y="4475818"/>
                    <a:pt x="1556092" y="4475818"/>
                  </a:cubicBezTo>
                  <a:cubicBezTo>
                    <a:pt x="1560786" y="4475818"/>
                    <a:pt x="1563133" y="4473471"/>
                    <a:pt x="1567827" y="4473471"/>
                  </a:cubicBezTo>
                  <a:cubicBezTo>
                    <a:pt x="1577215" y="4471123"/>
                    <a:pt x="1584256" y="4471123"/>
                    <a:pt x="1593645" y="4468777"/>
                  </a:cubicBezTo>
                  <a:cubicBezTo>
                    <a:pt x="1603033" y="4466429"/>
                    <a:pt x="1614768" y="4464083"/>
                    <a:pt x="1624156" y="4459388"/>
                  </a:cubicBezTo>
                  <a:cubicBezTo>
                    <a:pt x="1633544" y="4457041"/>
                    <a:pt x="1642933" y="4454694"/>
                    <a:pt x="1649974" y="4452347"/>
                  </a:cubicBezTo>
                  <a:cubicBezTo>
                    <a:pt x="1659362" y="4450000"/>
                    <a:pt x="1671097" y="4445306"/>
                    <a:pt x="1680485" y="4440612"/>
                  </a:cubicBezTo>
                  <a:cubicBezTo>
                    <a:pt x="1689873" y="4438265"/>
                    <a:pt x="1696915" y="4433571"/>
                    <a:pt x="1706303" y="4431224"/>
                  </a:cubicBezTo>
                  <a:cubicBezTo>
                    <a:pt x="1718038" y="4426530"/>
                    <a:pt x="1727426" y="4421836"/>
                    <a:pt x="1739161" y="4417142"/>
                  </a:cubicBezTo>
                  <a:cubicBezTo>
                    <a:pt x="1746203" y="4414794"/>
                    <a:pt x="1755591" y="4410100"/>
                    <a:pt x="1762632" y="4407753"/>
                  </a:cubicBezTo>
                  <a:cubicBezTo>
                    <a:pt x="1774367" y="4403059"/>
                    <a:pt x="1788449" y="4396018"/>
                    <a:pt x="1800185" y="4388977"/>
                  </a:cubicBezTo>
                  <a:cubicBezTo>
                    <a:pt x="1807226" y="4386630"/>
                    <a:pt x="1814267" y="4381936"/>
                    <a:pt x="1821308" y="4379589"/>
                  </a:cubicBezTo>
                  <a:cubicBezTo>
                    <a:pt x="1835390" y="4372548"/>
                    <a:pt x="1851820" y="4363160"/>
                    <a:pt x="1865902" y="4353771"/>
                  </a:cubicBezTo>
                  <a:cubicBezTo>
                    <a:pt x="1870596" y="4351424"/>
                    <a:pt x="1875290" y="4349077"/>
                    <a:pt x="1877637" y="4346730"/>
                  </a:cubicBezTo>
                  <a:cubicBezTo>
                    <a:pt x="1910496" y="4327954"/>
                    <a:pt x="1945702" y="4304483"/>
                    <a:pt x="1978560" y="4281013"/>
                  </a:cubicBezTo>
                  <a:cubicBezTo>
                    <a:pt x="1983254" y="4285707"/>
                    <a:pt x="1987948" y="4290401"/>
                    <a:pt x="1994989" y="4290401"/>
                  </a:cubicBezTo>
                  <a:cubicBezTo>
                    <a:pt x="2002031" y="4290401"/>
                    <a:pt x="2006725" y="4288054"/>
                    <a:pt x="2009072" y="4283360"/>
                  </a:cubicBezTo>
                  <a:cubicBezTo>
                    <a:pt x="2011419" y="4285707"/>
                    <a:pt x="2013766" y="4285707"/>
                    <a:pt x="2013766" y="4288054"/>
                  </a:cubicBezTo>
                  <a:cubicBezTo>
                    <a:pt x="2037236" y="4306830"/>
                    <a:pt x="2060707" y="4325607"/>
                    <a:pt x="2084177" y="4342036"/>
                  </a:cubicBezTo>
                  <a:cubicBezTo>
                    <a:pt x="2098260" y="4351424"/>
                    <a:pt x="2112342" y="4363160"/>
                    <a:pt x="2124077" y="4372548"/>
                  </a:cubicBezTo>
                  <a:cubicBezTo>
                    <a:pt x="2131118" y="4377242"/>
                    <a:pt x="2140506" y="4384283"/>
                    <a:pt x="2147548" y="4388977"/>
                  </a:cubicBezTo>
                  <a:cubicBezTo>
                    <a:pt x="2161630" y="4398365"/>
                    <a:pt x="2175712" y="4410100"/>
                    <a:pt x="2189794" y="4419489"/>
                  </a:cubicBezTo>
                  <a:cubicBezTo>
                    <a:pt x="2196835" y="4424183"/>
                    <a:pt x="2203877" y="4428877"/>
                    <a:pt x="2213265" y="4433571"/>
                  </a:cubicBezTo>
                  <a:cubicBezTo>
                    <a:pt x="2217959" y="4435918"/>
                    <a:pt x="2220306" y="4438265"/>
                    <a:pt x="2225000" y="4442959"/>
                  </a:cubicBezTo>
                  <a:cubicBezTo>
                    <a:pt x="2217959" y="4445306"/>
                    <a:pt x="2208571" y="4447653"/>
                    <a:pt x="2201530" y="4447653"/>
                  </a:cubicBezTo>
                  <a:cubicBezTo>
                    <a:pt x="2192141" y="4445306"/>
                    <a:pt x="2182753" y="4447653"/>
                    <a:pt x="2171018" y="4450000"/>
                  </a:cubicBezTo>
                  <a:close/>
                  <a:moveTo>
                    <a:pt x="1469251" y="4417142"/>
                  </a:moveTo>
                  <a:cubicBezTo>
                    <a:pt x="1459863" y="4407753"/>
                    <a:pt x="1448128" y="4398365"/>
                    <a:pt x="1438739" y="4388977"/>
                  </a:cubicBezTo>
                  <a:cubicBezTo>
                    <a:pt x="1429351" y="4381936"/>
                    <a:pt x="1419963" y="4372548"/>
                    <a:pt x="1410575" y="4365506"/>
                  </a:cubicBezTo>
                  <a:cubicBezTo>
                    <a:pt x="1401187" y="4356118"/>
                    <a:pt x="1389452" y="4346730"/>
                    <a:pt x="1380063" y="4334995"/>
                  </a:cubicBezTo>
                  <a:cubicBezTo>
                    <a:pt x="1370675" y="4325607"/>
                    <a:pt x="1361287" y="4318565"/>
                    <a:pt x="1354246" y="4309177"/>
                  </a:cubicBezTo>
                  <a:cubicBezTo>
                    <a:pt x="1342511" y="4299789"/>
                    <a:pt x="1333122" y="4288054"/>
                    <a:pt x="1321387" y="4276319"/>
                  </a:cubicBezTo>
                  <a:cubicBezTo>
                    <a:pt x="1311999" y="4266930"/>
                    <a:pt x="1304958" y="4259889"/>
                    <a:pt x="1295570" y="4250501"/>
                  </a:cubicBezTo>
                  <a:cubicBezTo>
                    <a:pt x="1283834" y="4238766"/>
                    <a:pt x="1274446" y="4227031"/>
                    <a:pt x="1262711" y="4215296"/>
                  </a:cubicBezTo>
                  <a:cubicBezTo>
                    <a:pt x="1253323" y="4205908"/>
                    <a:pt x="1246282" y="4198866"/>
                    <a:pt x="1236894" y="4189478"/>
                  </a:cubicBezTo>
                  <a:cubicBezTo>
                    <a:pt x="1225158" y="4177743"/>
                    <a:pt x="1213423" y="4163660"/>
                    <a:pt x="1201688" y="4151925"/>
                  </a:cubicBezTo>
                  <a:cubicBezTo>
                    <a:pt x="1194647" y="4142537"/>
                    <a:pt x="1185258" y="4135496"/>
                    <a:pt x="1178217" y="4126108"/>
                  </a:cubicBezTo>
                  <a:cubicBezTo>
                    <a:pt x="1164135" y="4112026"/>
                    <a:pt x="1152400" y="4095596"/>
                    <a:pt x="1138318" y="4079167"/>
                  </a:cubicBezTo>
                  <a:cubicBezTo>
                    <a:pt x="1131276" y="4072125"/>
                    <a:pt x="1126582" y="4065085"/>
                    <a:pt x="1119541" y="4058043"/>
                  </a:cubicBezTo>
                  <a:cubicBezTo>
                    <a:pt x="1114847" y="4053349"/>
                    <a:pt x="1110153" y="4046308"/>
                    <a:pt x="1105459" y="4039267"/>
                  </a:cubicBezTo>
                  <a:cubicBezTo>
                    <a:pt x="1105459" y="4034573"/>
                    <a:pt x="1105459" y="4032226"/>
                    <a:pt x="1105459" y="4027532"/>
                  </a:cubicBezTo>
                  <a:cubicBezTo>
                    <a:pt x="1105459" y="4018144"/>
                    <a:pt x="1107806" y="4011102"/>
                    <a:pt x="1107806" y="4001714"/>
                  </a:cubicBezTo>
                  <a:cubicBezTo>
                    <a:pt x="1107806" y="3994673"/>
                    <a:pt x="1110153" y="3987632"/>
                    <a:pt x="1110153" y="3980591"/>
                  </a:cubicBezTo>
                  <a:cubicBezTo>
                    <a:pt x="1110153" y="3973550"/>
                    <a:pt x="1112500" y="3966508"/>
                    <a:pt x="1112500" y="3959468"/>
                  </a:cubicBezTo>
                  <a:cubicBezTo>
                    <a:pt x="1112500" y="3952426"/>
                    <a:pt x="1112500" y="3945385"/>
                    <a:pt x="1114847" y="3938344"/>
                  </a:cubicBezTo>
                  <a:cubicBezTo>
                    <a:pt x="1128929" y="3959468"/>
                    <a:pt x="1140665" y="3980591"/>
                    <a:pt x="1154747" y="3999367"/>
                  </a:cubicBezTo>
                  <a:cubicBezTo>
                    <a:pt x="1154747" y="3999367"/>
                    <a:pt x="1154747" y="3999367"/>
                    <a:pt x="1154747" y="3999367"/>
                  </a:cubicBezTo>
                  <a:cubicBezTo>
                    <a:pt x="1171176" y="4025185"/>
                    <a:pt x="1187605" y="4048655"/>
                    <a:pt x="1206382" y="4074473"/>
                  </a:cubicBezTo>
                  <a:cubicBezTo>
                    <a:pt x="1206382" y="4076820"/>
                    <a:pt x="1208729" y="4076820"/>
                    <a:pt x="1208729" y="4076820"/>
                  </a:cubicBezTo>
                  <a:cubicBezTo>
                    <a:pt x="1225158" y="4100290"/>
                    <a:pt x="1241588" y="4123761"/>
                    <a:pt x="1258017" y="4144884"/>
                  </a:cubicBezTo>
                  <a:cubicBezTo>
                    <a:pt x="1258017" y="4147231"/>
                    <a:pt x="1260364" y="4147231"/>
                    <a:pt x="1262711" y="4149578"/>
                  </a:cubicBezTo>
                  <a:cubicBezTo>
                    <a:pt x="1279140" y="4170702"/>
                    <a:pt x="1295570" y="4191825"/>
                    <a:pt x="1309652" y="4212948"/>
                  </a:cubicBezTo>
                  <a:cubicBezTo>
                    <a:pt x="1311999" y="4215296"/>
                    <a:pt x="1311999" y="4217643"/>
                    <a:pt x="1314346" y="4217643"/>
                  </a:cubicBezTo>
                  <a:cubicBezTo>
                    <a:pt x="1330775" y="4238766"/>
                    <a:pt x="1344858" y="4257542"/>
                    <a:pt x="1361287" y="4276319"/>
                  </a:cubicBezTo>
                  <a:cubicBezTo>
                    <a:pt x="1363634" y="4278666"/>
                    <a:pt x="1363634" y="4281013"/>
                    <a:pt x="1365981" y="4283360"/>
                  </a:cubicBezTo>
                  <a:cubicBezTo>
                    <a:pt x="1382410" y="4302136"/>
                    <a:pt x="1396493" y="4320913"/>
                    <a:pt x="1412922" y="4339689"/>
                  </a:cubicBezTo>
                  <a:cubicBezTo>
                    <a:pt x="1415269" y="4342036"/>
                    <a:pt x="1417616" y="4344383"/>
                    <a:pt x="1417616" y="4346730"/>
                  </a:cubicBezTo>
                  <a:cubicBezTo>
                    <a:pt x="1434045" y="4365506"/>
                    <a:pt x="1448128" y="4381936"/>
                    <a:pt x="1464557" y="4398365"/>
                  </a:cubicBezTo>
                  <a:cubicBezTo>
                    <a:pt x="1466904" y="4400712"/>
                    <a:pt x="1469251" y="4403059"/>
                    <a:pt x="1471598" y="4405406"/>
                  </a:cubicBezTo>
                  <a:cubicBezTo>
                    <a:pt x="1488028" y="4421836"/>
                    <a:pt x="1502110" y="4438265"/>
                    <a:pt x="1518539" y="4454694"/>
                  </a:cubicBezTo>
                  <a:cubicBezTo>
                    <a:pt x="1518539" y="4454694"/>
                    <a:pt x="1518539" y="4454694"/>
                    <a:pt x="1520886" y="4457041"/>
                  </a:cubicBezTo>
                  <a:cubicBezTo>
                    <a:pt x="1520886" y="4457041"/>
                    <a:pt x="1520886" y="4457041"/>
                    <a:pt x="1520886" y="4457041"/>
                  </a:cubicBezTo>
                  <a:cubicBezTo>
                    <a:pt x="1513845" y="4450000"/>
                    <a:pt x="1506804" y="4445306"/>
                    <a:pt x="1497416" y="4438265"/>
                  </a:cubicBezTo>
                  <a:cubicBezTo>
                    <a:pt x="1485680" y="4433571"/>
                    <a:pt x="1476292" y="4424183"/>
                    <a:pt x="1469251" y="4417142"/>
                  </a:cubicBezTo>
                  <a:close/>
                  <a:moveTo>
                    <a:pt x="1072600" y="3973550"/>
                  </a:moveTo>
                  <a:cubicBezTo>
                    <a:pt x="1077294" y="3968856"/>
                    <a:pt x="1079641" y="3961814"/>
                    <a:pt x="1084336" y="3957120"/>
                  </a:cubicBezTo>
                  <a:cubicBezTo>
                    <a:pt x="1086683" y="3954773"/>
                    <a:pt x="1086683" y="3952426"/>
                    <a:pt x="1089030" y="3950079"/>
                  </a:cubicBezTo>
                  <a:cubicBezTo>
                    <a:pt x="1091377" y="3945385"/>
                    <a:pt x="1093724" y="3943038"/>
                    <a:pt x="1096071" y="3938344"/>
                  </a:cubicBezTo>
                  <a:cubicBezTo>
                    <a:pt x="1098418" y="3940691"/>
                    <a:pt x="1103112" y="3940691"/>
                    <a:pt x="1105459" y="3940691"/>
                  </a:cubicBezTo>
                  <a:cubicBezTo>
                    <a:pt x="1110153" y="3940691"/>
                    <a:pt x="1112500" y="3938344"/>
                    <a:pt x="1114847" y="3938344"/>
                  </a:cubicBezTo>
                  <a:cubicBezTo>
                    <a:pt x="1114847" y="3938344"/>
                    <a:pt x="1114847" y="3938344"/>
                    <a:pt x="1114847" y="3938344"/>
                  </a:cubicBezTo>
                  <a:cubicBezTo>
                    <a:pt x="1112500" y="3973550"/>
                    <a:pt x="1107806" y="4008755"/>
                    <a:pt x="1105459" y="4041614"/>
                  </a:cubicBezTo>
                  <a:cubicBezTo>
                    <a:pt x="1096071" y="4029879"/>
                    <a:pt x="1086683" y="4018144"/>
                    <a:pt x="1074947" y="4006408"/>
                  </a:cubicBezTo>
                  <a:cubicBezTo>
                    <a:pt x="1079641" y="4001714"/>
                    <a:pt x="1081988" y="3997020"/>
                    <a:pt x="1081988" y="3992326"/>
                  </a:cubicBezTo>
                  <a:cubicBezTo>
                    <a:pt x="1079641" y="3982938"/>
                    <a:pt x="1077294" y="3975897"/>
                    <a:pt x="1072600" y="3973550"/>
                  </a:cubicBezTo>
                  <a:close/>
                  <a:moveTo>
                    <a:pt x="755749" y="3851503"/>
                  </a:moveTo>
                  <a:cubicBezTo>
                    <a:pt x="753402" y="3851503"/>
                    <a:pt x="753402" y="3849156"/>
                    <a:pt x="751055" y="3849156"/>
                  </a:cubicBezTo>
                  <a:cubicBezTo>
                    <a:pt x="739320" y="3844462"/>
                    <a:pt x="727584" y="3839768"/>
                    <a:pt x="715849" y="3832727"/>
                  </a:cubicBezTo>
                  <a:cubicBezTo>
                    <a:pt x="718196" y="3832727"/>
                    <a:pt x="720543" y="3832727"/>
                    <a:pt x="722890" y="3832727"/>
                  </a:cubicBezTo>
                  <a:cubicBezTo>
                    <a:pt x="725237" y="3832727"/>
                    <a:pt x="729931" y="3832727"/>
                    <a:pt x="732279" y="3832727"/>
                  </a:cubicBezTo>
                  <a:cubicBezTo>
                    <a:pt x="736973" y="3832727"/>
                    <a:pt x="739320" y="3832727"/>
                    <a:pt x="744014" y="3830380"/>
                  </a:cubicBezTo>
                  <a:cubicBezTo>
                    <a:pt x="746361" y="3830380"/>
                    <a:pt x="751055" y="3830380"/>
                    <a:pt x="753402" y="3828033"/>
                  </a:cubicBezTo>
                  <a:cubicBezTo>
                    <a:pt x="758096" y="3828033"/>
                    <a:pt x="760443" y="3825686"/>
                    <a:pt x="765137" y="3825686"/>
                  </a:cubicBezTo>
                  <a:cubicBezTo>
                    <a:pt x="767484" y="3825686"/>
                    <a:pt x="772178" y="3825686"/>
                    <a:pt x="774525" y="3823339"/>
                  </a:cubicBezTo>
                  <a:cubicBezTo>
                    <a:pt x="779219" y="3823339"/>
                    <a:pt x="783914" y="3820992"/>
                    <a:pt x="786261" y="3820992"/>
                  </a:cubicBezTo>
                  <a:cubicBezTo>
                    <a:pt x="788608" y="3820992"/>
                    <a:pt x="793302" y="3818645"/>
                    <a:pt x="795649" y="3818645"/>
                  </a:cubicBezTo>
                  <a:cubicBezTo>
                    <a:pt x="800343" y="3818645"/>
                    <a:pt x="805037" y="3816298"/>
                    <a:pt x="809731" y="3813950"/>
                  </a:cubicBezTo>
                  <a:cubicBezTo>
                    <a:pt x="812078" y="3813950"/>
                    <a:pt x="814425" y="3811604"/>
                    <a:pt x="819119" y="3811604"/>
                  </a:cubicBezTo>
                  <a:cubicBezTo>
                    <a:pt x="823813" y="3809256"/>
                    <a:pt x="828507" y="3809256"/>
                    <a:pt x="833201" y="3806909"/>
                  </a:cubicBezTo>
                  <a:cubicBezTo>
                    <a:pt x="835549" y="3806909"/>
                    <a:pt x="837896" y="3804562"/>
                    <a:pt x="842590" y="3804562"/>
                  </a:cubicBezTo>
                  <a:cubicBezTo>
                    <a:pt x="847284" y="3802215"/>
                    <a:pt x="851978" y="3799868"/>
                    <a:pt x="856672" y="3799868"/>
                  </a:cubicBezTo>
                  <a:cubicBezTo>
                    <a:pt x="859019" y="3799868"/>
                    <a:pt x="861366" y="3797521"/>
                    <a:pt x="861366" y="3797521"/>
                  </a:cubicBezTo>
                  <a:cubicBezTo>
                    <a:pt x="863713" y="3799868"/>
                    <a:pt x="866060" y="3799868"/>
                    <a:pt x="870754" y="3802215"/>
                  </a:cubicBezTo>
                  <a:cubicBezTo>
                    <a:pt x="882489" y="3806909"/>
                    <a:pt x="891878" y="3813950"/>
                    <a:pt x="903613" y="3818645"/>
                  </a:cubicBezTo>
                  <a:cubicBezTo>
                    <a:pt x="905960" y="3820992"/>
                    <a:pt x="910654" y="3820992"/>
                    <a:pt x="913001" y="3823339"/>
                  </a:cubicBezTo>
                  <a:cubicBezTo>
                    <a:pt x="924736" y="3828033"/>
                    <a:pt x="934124" y="3835074"/>
                    <a:pt x="945860" y="3839768"/>
                  </a:cubicBezTo>
                  <a:cubicBezTo>
                    <a:pt x="948207" y="3842115"/>
                    <a:pt x="952901" y="3842115"/>
                    <a:pt x="957595" y="3844462"/>
                  </a:cubicBezTo>
                  <a:cubicBezTo>
                    <a:pt x="969330" y="3849156"/>
                    <a:pt x="978718" y="3853850"/>
                    <a:pt x="990454" y="3858544"/>
                  </a:cubicBezTo>
                  <a:cubicBezTo>
                    <a:pt x="995148" y="3860891"/>
                    <a:pt x="997495" y="3860891"/>
                    <a:pt x="1002189" y="3863238"/>
                  </a:cubicBezTo>
                  <a:cubicBezTo>
                    <a:pt x="1011577" y="3867932"/>
                    <a:pt x="1023312" y="3872627"/>
                    <a:pt x="1032700" y="3877321"/>
                  </a:cubicBezTo>
                  <a:cubicBezTo>
                    <a:pt x="1037395" y="3879668"/>
                    <a:pt x="1042089" y="3879668"/>
                    <a:pt x="1044436" y="3882015"/>
                  </a:cubicBezTo>
                  <a:cubicBezTo>
                    <a:pt x="1049130" y="3884362"/>
                    <a:pt x="1056171" y="3886709"/>
                    <a:pt x="1060865" y="3889056"/>
                  </a:cubicBezTo>
                  <a:cubicBezTo>
                    <a:pt x="1060865" y="3891403"/>
                    <a:pt x="1060865" y="3893750"/>
                    <a:pt x="1060865" y="3896097"/>
                  </a:cubicBezTo>
                  <a:cubicBezTo>
                    <a:pt x="1060865" y="3900791"/>
                    <a:pt x="1060865" y="3905485"/>
                    <a:pt x="1060865" y="3910179"/>
                  </a:cubicBezTo>
                  <a:cubicBezTo>
                    <a:pt x="962289" y="3907832"/>
                    <a:pt x="866060" y="3886709"/>
                    <a:pt x="772178" y="3851503"/>
                  </a:cubicBezTo>
                  <a:cubicBezTo>
                    <a:pt x="762790" y="3853850"/>
                    <a:pt x="758096" y="3851503"/>
                    <a:pt x="755749" y="3851503"/>
                  </a:cubicBezTo>
                  <a:close/>
                  <a:moveTo>
                    <a:pt x="837896" y="3785786"/>
                  </a:moveTo>
                  <a:cubicBezTo>
                    <a:pt x="821466" y="3776398"/>
                    <a:pt x="805037" y="3767009"/>
                    <a:pt x="788608" y="3757621"/>
                  </a:cubicBezTo>
                  <a:cubicBezTo>
                    <a:pt x="786261" y="3755274"/>
                    <a:pt x="781566" y="3752927"/>
                    <a:pt x="779219" y="3750580"/>
                  </a:cubicBezTo>
                  <a:cubicBezTo>
                    <a:pt x="760443" y="3738845"/>
                    <a:pt x="744014" y="3727110"/>
                    <a:pt x="725237" y="3715374"/>
                  </a:cubicBezTo>
                  <a:cubicBezTo>
                    <a:pt x="720543" y="3713028"/>
                    <a:pt x="718196" y="3710680"/>
                    <a:pt x="713502" y="3708333"/>
                  </a:cubicBezTo>
                  <a:cubicBezTo>
                    <a:pt x="697073" y="3696598"/>
                    <a:pt x="680643" y="3684863"/>
                    <a:pt x="666561" y="3673128"/>
                  </a:cubicBezTo>
                  <a:cubicBezTo>
                    <a:pt x="666561" y="3673128"/>
                    <a:pt x="666561" y="3673128"/>
                    <a:pt x="664214" y="3673128"/>
                  </a:cubicBezTo>
                  <a:cubicBezTo>
                    <a:pt x="661867" y="3663740"/>
                    <a:pt x="661867" y="3652004"/>
                    <a:pt x="659520" y="3642616"/>
                  </a:cubicBezTo>
                  <a:cubicBezTo>
                    <a:pt x="736973" y="3694251"/>
                    <a:pt x="819119" y="3736498"/>
                    <a:pt x="908307" y="3774051"/>
                  </a:cubicBezTo>
                  <a:cubicBezTo>
                    <a:pt x="891878" y="3783439"/>
                    <a:pt x="873101" y="3790480"/>
                    <a:pt x="856672" y="3797521"/>
                  </a:cubicBezTo>
                  <a:cubicBezTo>
                    <a:pt x="854325" y="3795174"/>
                    <a:pt x="849631" y="3795174"/>
                    <a:pt x="847284" y="3792827"/>
                  </a:cubicBezTo>
                  <a:cubicBezTo>
                    <a:pt x="844937" y="3790480"/>
                    <a:pt x="840243" y="3788133"/>
                    <a:pt x="837896" y="3785786"/>
                  </a:cubicBezTo>
                  <a:close/>
                  <a:moveTo>
                    <a:pt x="610232" y="3583940"/>
                  </a:moveTo>
                  <a:cubicBezTo>
                    <a:pt x="603191" y="3583940"/>
                    <a:pt x="598497" y="3586287"/>
                    <a:pt x="593803" y="3590981"/>
                  </a:cubicBezTo>
                  <a:cubicBezTo>
                    <a:pt x="551556" y="3560470"/>
                    <a:pt x="511656" y="3525264"/>
                    <a:pt x="474103" y="3490058"/>
                  </a:cubicBezTo>
                  <a:cubicBezTo>
                    <a:pt x="460021" y="3464241"/>
                    <a:pt x="445939" y="3440770"/>
                    <a:pt x="431857" y="3414952"/>
                  </a:cubicBezTo>
                  <a:cubicBezTo>
                    <a:pt x="424815" y="3403217"/>
                    <a:pt x="420121" y="3393829"/>
                    <a:pt x="413080" y="3382094"/>
                  </a:cubicBezTo>
                  <a:cubicBezTo>
                    <a:pt x="406039" y="3368012"/>
                    <a:pt x="396651" y="3353929"/>
                    <a:pt x="389610" y="3337500"/>
                  </a:cubicBezTo>
                  <a:cubicBezTo>
                    <a:pt x="382569" y="3325765"/>
                    <a:pt x="375527" y="3311683"/>
                    <a:pt x="368486" y="3299947"/>
                  </a:cubicBezTo>
                  <a:cubicBezTo>
                    <a:pt x="361445" y="3285865"/>
                    <a:pt x="354404" y="3271783"/>
                    <a:pt x="347363" y="3257700"/>
                  </a:cubicBezTo>
                  <a:cubicBezTo>
                    <a:pt x="342669" y="3248312"/>
                    <a:pt x="337975" y="3241271"/>
                    <a:pt x="333281" y="3231883"/>
                  </a:cubicBezTo>
                  <a:cubicBezTo>
                    <a:pt x="335628" y="3229536"/>
                    <a:pt x="340322" y="3227189"/>
                    <a:pt x="340322" y="3224842"/>
                  </a:cubicBezTo>
                  <a:cubicBezTo>
                    <a:pt x="342669" y="3227189"/>
                    <a:pt x="347363" y="3227189"/>
                    <a:pt x="349710" y="3229536"/>
                  </a:cubicBezTo>
                  <a:cubicBezTo>
                    <a:pt x="354404" y="3231883"/>
                    <a:pt x="359098" y="3234230"/>
                    <a:pt x="363792" y="3234230"/>
                  </a:cubicBezTo>
                  <a:cubicBezTo>
                    <a:pt x="368486" y="3236577"/>
                    <a:pt x="373180" y="3238924"/>
                    <a:pt x="377874" y="3238924"/>
                  </a:cubicBezTo>
                  <a:cubicBezTo>
                    <a:pt x="382569" y="3241271"/>
                    <a:pt x="387263" y="3241271"/>
                    <a:pt x="391957" y="3243618"/>
                  </a:cubicBezTo>
                  <a:cubicBezTo>
                    <a:pt x="396651" y="3245965"/>
                    <a:pt x="401345" y="3245965"/>
                    <a:pt x="406039" y="3248312"/>
                  </a:cubicBezTo>
                  <a:cubicBezTo>
                    <a:pt x="410733" y="3250659"/>
                    <a:pt x="417774" y="3250659"/>
                    <a:pt x="422468" y="3253006"/>
                  </a:cubicBezTo>
                  <a:cubicBezTo>
                    <a:pt x="427162" y="3253006"/>
                    <a:pt x="431857" y="3255354"/>
                    <a:pt x="436551" y="3255354"/>
                  </a:cubicBezTo>
                  <a:cubicBezTo>
                    <a:pt x="441245" y="3257700"/>
                    <a:pt x="448286" y="3257700"/>
                    <a:pt x="455327" y="3257700"/>
                  </a:cubicBezTo>
                  <a:cubicBezTo>
                    <a:pt x="460021" y="3257700"/>
                    <a:pt x="464715" y="3260048"/>
                    <a:pt x="469409" y="3260048"/>
                  </a:cubicBezTo>
                  <a:cubicBezTo>
                    <a:pt x="476450" y="3260048"/>
                    <a:pt x="483492" y="3262394"/>
                    <a:pt x="488186" y="3262394"/>
                  </a:cubicBezTo>
                  <a:cubicBezTo>
                    <a:pt x="492880" y="3262394"/>
                    <a:pt x="497574" y="3262394"/>
                    <a:pt x="499921" y="3264742"/>
                  </a:cubicBezTo>
                  <a:cubicBezTo>
                    <a:pt x="506962" y="3264742"/>
                    <a:pt x="514003" y="3264742"/>
                    <a:pt x="523391" y="3267089"/>
                  </a:cubicBezTo>
                  <a:cubicBezTo>
                    <a:pt x="528085" y="3267089"/>
                    <a:pt x="530433" y="3267089"/>
                    <a:pt x="535127" y="3267089"/>
                  </a:cubicBezTo>
                  <a:cubicBezTo>
                    <a:pt x="546862" y="3267089"/>
                    <a:pt x="558597" y="3267089"/>
                    <a:pt x="570332" y="3267089"/>
                  </a:cubicBezTo>
                  <a:lnTo>
                    <a:pt x="570332" y="3267089"/>
                  </a:lnTo>
                  <a:cubicBezTo>
                    <a:pt x="570332" y="3267089"/>
                    <a:pt x="570332" y="3267089"/>
                    <a:pt x="570332" y="3267089"/>
                  </a:cubicBezTo>
                  <a:cubicBezTo>
                    <a:pt x="579721" y="3267089"/>
                    <a:pt x="589109" y="3267089"/>
                    <a:pt x="596150" y="3267089"/>
                  </a:cubicBezTo>
                  <a:cubicBezTo>
                    <a:pt x="596150" y="3276477"/>
                    <a:pt x="605538" y="3285865"/>
                    <a:pt x="617273" y="3285865"/>
                  </a:cubicBezTo>
                  <a:cubicBezTo>
                    <a:pt x="617273" y="3285865"/>
                    <a:pt x="617273" y="3285865"/>
                    <a:pt x="617273" y="3285865"/>
                  </a:cubicBezTo>
                  <a:cubicBezTo>
                    <a:pt x="624314" y="3363318"/>
                    <a:pt x="631355" y="3436076"/>
                    <a:pt x="640744" y="3504140"/>
                  </a:cubicBezTo>
                  <a:cubicBezTo>
                    <a:pt x="640744" y="3506487"/>
                    <a:pt x="640744" y="3508834"/>
                    <a:pt x="640744" y="3511182"/>
                  </a:cubicBezTo>
                  <a:cubicBezTo>
                    <a:pt x="643091" y="3532305"/>
                    <a:pt x="645438" y="3555775"/>
                    <a:pt x="647785" y="3574552"/>
                  </a:cubicBezTo>
                  <a:cubicBezTo>
                    <a:pt x="647785" y="3579246"/>
                    <a:pt x="647785" y="3583940"/>
                    <a:pt x="650132" y="3586287"/>
                  </a:cubicBezTo>
                  <a:cubicBezTo>
                    <a:pt x="652479" y="3602716"/>
                    <a:pt x="654826" y="3619146"/>
                    <a:pt x="657173" y="3635575"/>
                  </a:cubicBezTo>
                  <a:cubicBezTo>
                    <a:pt x="645438" y="3628534"/>
                    <a:pt x="636050" y="3621493"/>
                    <a:pt x="626661" y="3614451"/>
                  </a:cubicBezTo>
                  <a:cubicBezTo>
                    <a:pt x="629008" y="3612105"/>
                    <a:pt x="629008" y="3607411"/>
                    <a:pt x="629008" y="3602716"/>
                  </a:cubicBezTo>
                  <a:cubicBezTo>
                    <a:pt x="629008" y="3593328"/>
                    <a:pt x="619620" y="3583940"/>
                    <a:pt x="610232" y="3583940"/>
                  </a:cubicBezTo>
                  <a:close/>
                  <a:moveTo>
                    <a:pt x="281646" y="3196677"/>
                  </a:moveTo>
                  <a:cubicBezTo>
                    <a:pt x="276951" y="3194330"/>
                    <a:pt x="272257" y="3191983"/>
                    <a:pt x="267563" y="3189636"/>
                  </a:cubicBezTo>
                  <a:cubicBezTo>
                    <a:pt x="262869" y="3187289"/>
                    <a:pt x="258175" y="3182595"/>
                    <a:pt x="253481" y="3180248"/>
                  </a:cubicBezTo>
                  <a:cubicBezTo>
                    <a:pt x="248787" y="3177901"/>
                    <a:pt x="244093" y="3175554"/>
                    <a:pt x="241746" y="3173207"/>
                  </a:cubicBezTo>
                  <a:cubicBezTo>
                    <a:pt x="237052" y="3170860"/>
                    <a:pt x="232358" y="3166166"/>
                    <a:pt x="227664" y="3161472"/>
                  </a:cubicBezTo>
                  <a:cubicBezTo>
                    <a:pt x="222969" y="3159125"/>
                    <a:pt x="220622" y="3156777"/>
                    <a:pt x="215928" y="3152083"/>
                  </a:cubicBezTo>
                  <a:cubicBezTo>
                    <a:pt x="213581" y="3152083"/>
                    <a:pt x="213581" y="3149737"/>
                    <a:pt x="211234" y="3149737"/>
                  </a:cubicBezTo>
                  <a:cubicBezTo>
                    <a:pt x="171334" y="3074631"/>
                    <a:pt x="136129" y="2997178"/>
                    <a:pt x="107964" y="2917379"/>
                  </a:cubicBezTo>
                  <a:cubicBezTo>
                    <a:pt x="115005" y="2915032"/>
                    <a:pt x="117352" y="2910338"/>
                    <a:pt x="119699" y="2903296"/>
                  </a:cubicBezTo>
                  <a:cubicBezTo>
                    <a:pt x="122046" y="2905643"/>
                    <a:pt x="122046" y="2907991"/>
                    <a:pt x="124393" y="2910338"/>
                  </a:cubicBezTo>
                  <a:cubicBezTo>
                    <a:pt x="129088" y="2919726"/>
                    <a:pt x="133782" y="2929114"/>
                    <a:pt x="138476" y="2938502"/>
                  </a:cubicBezTo>
                  <a:cubicBezTo>
                    <a:pt x="143170" y="2945543"/>
                    <a:pt x="145517" y="2952584"/>
                    <a:pt x="150211" y="2959626"/>
                  </a:cubicBezTo>
                  <a:cubicBezTo>
                    <a:pt x="154905" y="2969014"/>
                    <a:pt x="161946" y="2978402"/>
                    <a:pt x="166640" y="2987790"/>
                  </a:cubicBezTo>
                  <a:cubicBezTo>
                    <a:pt x="171334" y="2994831"/>
                    <a:pt x="173681" y="3001873"/>
                    <a:pt x="178376" y="3008914"/>
                  </a:cubicBezTo>
                  <a:cubicBezTo>
                    <a:pt x="185417" y="3018302"/>
                    <a:pt x="190111" y="3027690"/>
                    <a:pt x="197152" y="3039425"/>
                  </a:cubicBezTo>
                  <a:cubicBezTo>
                    <a:pt x="201846" y="3046466"/>
                    <a:pt x="206540" y="3053507"/>
                    <a:pt x="211234" y="3060549"/>
                  </a:cubicBezTo>
                  <a:cubicBezTo>
                    <a:pt x="218275" y="3072284"/>
                    <a:pt x="225316" y="3081672"/>
                    <a:pt x="232358" y="3093407"/>
                  </a:cubicBezTo>
                  <a:cubicBezTo>
                    <a:pt x="237052" y="3100448"/>
                    <a:pt x="241746" y="3105142"/>
                    <a:pt x="244093" y="3112184"/>
                  </a:cubicBezTo>
                  <a:cubicBezTo>
                    <a:pt x="255828" y="3128613"/>
                    <a:pt x="267563" y="3145042"/>
                    <a:pt x="281646" y="3163819"/>
                  </a:cubicBezTo>
                  <a:cubicBezTo>
                    <a:pt x="286340" y="3170860"/>
                    <a:pt x="293381" y="3177901"/>
                    <a:pt x="298075" y="3184942"/>
                  </a:cubicBezTo>
                  <a:cubicBezTo>
                    <a:pt x="302769" y="3189636"/>
                    <a:pt x="305116" y="3194330"/>
                    <a:pt x="309810" y="3199024"/>
                  </a:cubicBezTo>
                  <a:cubicBezTo>
                    <a:pt x="307463" y="3201371"/>
                    <a:pt x="305116" y="3203718"/>
                    <a:pt x="305116" y="3206065"/>
                  </a:cubicBezTo>
                  <a:cubicBezTo>
                    <a:pt x="300422" y="3203718"/>
                    <a:pt x="298075" y="3203718"/>
                    <a:pt x="293381" y="3201371"/>
                  </a:cubicBezTo>
                  <a:cubicBezTo>
                    <a:pt x="291034" y="3201371"/>
                    <a:pt x="286340" y="3199024"/>
                    <a:pt x="281646" y="3196677"/>
                  </a:cubicBezTo>
                  <a:close/>
                  <a:moveTo>
                    <a:pt x="56329" y="2774209"/>
                  </a:moveTo>
                  <a:cubicBezTo>
                    <a:pt x="53982" y="2760127"/>
                    <a:pt x="49288" y="2746044"/>
                    <a:pt x="46941" y="2731962"/>
                  </a:cubicBezTo>
                  <a:cubicBezTo>
                    <a:pt x="46941" y="2731962"/>
                    <a:pt x="49288" y="2731962"/>
                    <a:pt x="49288" y="2731962"/>
                  </a:cubicBezTo>
                  <a:cubicBezTo>
                    <a:pt x="49288" y="2734309"/>
                    <a:pt x="51635" y="2739003"/>
                    <a:pt x="51635" y="2741350"/>
                  </a:cubicBezTo>
                  <a:cubicBezTo>
                    <a:pt x="51635" y="2746044"/>
                    <a:pt x="53982" y="2748391"/>
                    <a:pt x="56329" y="2753085"/>
                  </a:cubicBezTo>
                  <a:cubicBezTo>
                    <a:pt x="58676" y="2760127"/>
                    <a:pt x="61023" y="2767168"/>
                    <a:pt x="63370" y="2774209"/>
                  </a:cubicBezTo>
                  <a:cubicBezTo>
                    <a:pt x="65717" y="2776556"/>
                    <a:pt x="65717" y="2781250"/>
                    <a:pt x="68064" y="2783597"/>
                  </a:cubicBezTo>
                  <a:cubicBezTo>
                    <a:pt x="70411" y="2785944"/>
                    <a:pt x="70411" y="2790638"/>
                    <a:pt x="72758" y="2792985"/>
                  </a:cubicBezTo>
                  <a:cubicBezTo>
                    <a:pt x="68064" y="2795332"/>
                    <a:pt x="65717" y="2800026"/>
                    <a:pt x="63370" y="2804721"/>
                  </a:cubicBezTo>
                  <a:cubicBezTo>
                    <a:pt x="63370" y="2800026"/>
                    <a:pt x="61023" y="2795332"/>
                    <a:pt x="61023" y="2790638"/>
                  </a:cubicBezTo>
                  <a:cubicBezTo>
                    <a:pt x="58676" y="2783597"/>
                    <a:pt x="56329" y="2778903"/>
                    <a:pt x="56329" y="2774209"/>
                  </a:cubicBezTo>
                  <a:close/>
                  <a:moveTo>
                    <a:pt x="68064" y="2731962"/>
                  </a:moveTo>
                  <a:cubicBezTo>
                    <a:pt x="68064" y="2734309"/>
                    <a:pt x="70411" y="2734309"/>
                    <a:pt x="70411" y="2736656"/>
                  </a:cubicBezTo>
                  <a:cubicBezTo>
                    <a:pt x="65717" y="2739003"/>
                    <a:pt x="63370" y="2743697"/>
                    <a:pt x="63370" y="2748391"/>
                  </a:cubicBezTo>
                  <a:cubicBezTo>
                    <a:pt x="63370" y="2746044"/>
                    <a:pt x="61023" y="2743697"/>
                    <a:pt x="61023" y="2741350"/>
                  </a:cubicBezTo>
                  <a:cubicBezTo>
                    <a:pt x="58676" y="2734309"/>
                    <a:pt x="58676" y="2729615"/>
                    <a:pt x="56329" y="2722574"/>
                  </a:cubicBezTo>
                  <a:cubicBezTo>
                    <a:pt x="58676" y="2720227"/>
                    <a:pt x="58676" y="2717880"/>
                    <a:pt x="58676" y="2715533"/>
                  </a:cubicBezTo>
                  <a:cubicBezTo>
                    <a:pt x="58676" y="2715533"/>
                    <a:pt x="58676" y="2717880"/>
                    <a:pt x="58676" y="2717880"/>
                  </a:cubicBezTo>
                  <a:cubicBezTo>
                    <a:pt x="63370" y="2724921"/>
                    <a:pt x="65717" y="2727268"/>
                    <a:pt x="68064" y="2731962"/>
                  </a:cubicBezTo>
                  <a:close/>
                  <a:moveTo>
                    <a:pt x="110311" y="2769515"/>
                  </a:moveTo>
                  <a:cubicBezTo>
                    <a:pt x="112658" y="2769515"/>
                    <a:pt x="115005" y="2771862"/>
                    <a:pt x="117352" y="2771862"/>
                  </a:cubicBezTo>
                  <a:cubicBezTo>
                    <a:pt x="122046" y="2774209"/>
                    <a:pt x="126741" y="2774209"/>
                    <a:pt x="131435" y="2774209"/>
                  </a:cubicBezTo>
                  <a:cubicBezTo>
                    <a:pt x="133782" y="2774209"/>
                    <a:pt x="136129" y="2776556"/>
                    <a:pt x="138476" y="2776556"/>
                  </a:cubicBezTo>
                  <a:cubicBezTo>
                    <a:pt x="145517" y="2776556"/>
                    <a:pt x="152558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64293" y="2778903"/>
                    <a:pt x="171334" y="2778903"/>
                    <a:pt x="176028" y="2778903"/>
                  </a:cubicBezTo>
                  <a:cubicBezTo>
                    <a:pt x="178376" y="2778903"/>
                    <a:pt x="180723" y="2778903"/>
                    <a:pt x="183070" y="2778903"/>
                  </a:cubicBezTo>
                  <a:cubicBezTo>
                    <a:pt x="187764" y="2778903"/>
                    <a:pt x="190111" y="2778903"/>
                    <a:pt x="194805" y="2776556"/>
                  </a:cubicBezTo>
                  <a:cubicBezTo>
                    <a:pt x="197152" y="2776556"/>
                    <a:pt x="199499" y="2776556"/>
                    <a:pt x="201846" y="2774209"/>
                  </a:cubicBezTo>
                  <a:cubicBezTo>
                    <a:pt x="206540" y="2774209"/>
                    <a:pt x="208887" y="2771862"/>
                    <a:pt x="213581" y="2771862"/>
                  </a:cubicBezTo>
                  <a:cubicBezTo>
                    <a:pt x="213581" y="2771862"/>
                    <a:pt x="213581" y="2771862"/>
                    <a:pt x="213581" y="2771862"/>
                  </a:cubicBezTo>
                  <a:cubicBezTo>
                    <a:pt x="215928" y="2778903"/>
                    <a:pt x="222969" y="2783597"/>
                    <a:pt x="232358" y="2783597"/>
                  </a:cubicBezTo>
                  <a:cubicBezTo>
                    <a:pt x="232358" y="2783597"/>
                    <a:pt x="234705" y="2783597"/>
                    <a:pt x="234705" y="2783597"/>
                  </a:cubicBezTo>
                  <a:cubicBezTo>
                    <a:pt x="246440" y="2839926"/>
                    <a:pt x="255828" y="2896255"/>
                    <a:pt x="265216" y="2947890"/>
                  </a:cubicBezTo>
                  <a:cubicBezTo>
                    <a:pt x="265216" y="2950237"/>
                    <a:pt x="267563" y="2954932"/>
                    <a:pt x="267563" y="2957279"/>
                  </a:cubicBezTo>
                  <a:cubicBezTo>
                    <a:pt x="269910" y="2973708"/>
                    <a:pt x="274604" y="2987790"/>
                    <a:pt x="276951" y="3004220"/>
                  </a:cubicBezTo>
                  <a:cubicBezTo>
                    <a:pt x="276951" y="3008914"/>
                    <a:pt x="279299" y="3013608"/>
                    <a:pt x="279299" y="3020649"/>
                  </a:cubicBezTo>
                  <a:cubicBezTo>
                    <a:pt x="281646" y="3034731"/>
                    <a:pt x="283993" y="3046466"/>
                    <a:pt x="286340" y="3060549"/>
                  </a:cubicBezTo>
                  <a:cubicBezTo>
                    <a:pt x="288687" y="3065243"/>
                    <a:pt x="288687" y="3072284"/>
                    <a:pt x="291034" y="3076978"/>
                  </a:cubicBezTo>
                  <a:cubicBezTo>
                    <a:pt x="293381" y="3088713"/>
                    <a:pt x="295728" y="3100448"/>
                    <a:pt x="298075" y="3112184"/>
                  </a:cubicBezTo>
                  <a:cubicBezTo>
                    <a:pt x="300422" y="3116878"/>
                    <a:pt x="300422" y="3123919"/>
                    <a:pt x="302769" y="3128613"/>
                  </a:cubicBezTo>
                  <a:cubicBezTo>
                    <a:pt x="305116" y="3140348"/>
                    <a:pt x="307463" y="3152083"/>
                    <a:pt x="309810" y="3163819"/>
                  </a:cubicBezTo>
                  <a:cubicBezTo>
                    <a:pt x="309810" y="3168513"/>
                    <a:pt x="312157" y="3173207"/>
                    <a:pt x="314504" y="3180248"/>
                  </a:cubicBezTo>
                  <a:cubicBezTo>
                    <a:pt x="316851" y="3184942"/>
                    <a:pt x="316851" y="3191983"/>
                    <a:pt x="319198" y="3196677"/>
                  </a:cubicBezTo>
                  <a:cubicBezTo>
                    <a:pt x="316851" y="3196677"/>
                    <a:pt x="316851" y="3196677"/>
                    <a:pt x="314504" y="3199024"/>
                  </a:cubicBezTo>
                  <a:cubicBezTo>
                    <a:pt x="309810" y="3191983"/>
                    <a:pt x="305116" y="3184942"/>
                    <a:pt x="300422" y="3175554"/>
                  </a:cubicBezTo>
                  <a:cubicBezTo>
                    <a:pt x="295728" y="3168513"/>
                    <a:pt x="291034" y="3159125"/>
                    <a:pt x="286340" y="3152083"/>
                  </a:cubicBezTo>
                  <a:cubicBezTo>
                    <a:pt x="279299" y="3140348"/>
                    <a:pt x="272257" y="3126266"/>
                    <a:pt x="262869" y="3114531"/>
                  </a:cubicBezTo>
                  <a:cubicBezTo>
                    <a:pt x="258175" y="3107490"/>
                    <a:pt x="253481" y="3100448"/>
                    <a:pt x="248787" y="3091060"/>
                  </a:cubicBezTo>
                  <a:cubicBezTo>
                    <a:pt x="241746" y="3076978"/>
                    <a:pt x="232358" y="3062896"/>
                    <a:pt x="225316" y="3048813"/>
                  </a:cubicBezTo>
                  <a:cubicBezTo>
                    <a:pt x="222969" y="3041772"/>
                    <a:pt x="218275" y="3037078"/>
                    <a:pt x="215928" y="3030037"/>
                  </a:cubicBezTo>
                  <a:cubicBezTo>
                    <a:pt x="204193" y="3011261"/>
                    <a:pt x="194805" y="2992484"/>
                    <a:pt x="185417" y="2973708"/>
                  </a:cubicBezTo>
                  <a:cubicBezTo>
                    <a:pt x="185417" y="2973708"/>
                    <a:pt x="185417" y="2973708"/>
                    <a:pt x="185417" y="2971361"/>
                  </a:cubicBezTo>
                  <a:cubicBezTo>
                    <a:pt x="176028" y="2952584"/>
                    <a:pt x="166640" y="2933808"/>
                    <a:pt x="157252" y="2915032"/>
                  </a:cubicBezTo>
                  <a:cubicBezTo>
                    <a:pt x="154905" y="2907991"/>
                    <a:pt x="152558" y="2903296"/>
                    <a:pt x="147864" y="2896255"/>
                  </a:cubicBezTo>
                  <a:cubicBezTo>
                    <a:pt x="140823" y="2884520"/>
                    <a:pt x="136129" y="2870438"/>
                    <a:pt x="129088" y="2858703"/>
                  </a:cubicBezTo>
                  <a:cubicBezTo>
                    <a:pt x="124393" y="2851662"/>
                    <a:pt x="122046" y="2844620"/>
                    <a:pt x="119699" y="2835232"/>
                  </a:cubicBezTo>
                  <a:cubicBezTo>
                    <a:pt x="115005" y="2825844"/>
                    <a:pt x="110311" y="2814109"/>
                    <a:pt x="105617" y="2804721"/>
                  </a:cubicBezTo>
                  <a:cubicBezTo>
                    <a:pt x="100923" y="2795332"/>
                    <a:pt x="98576" y="2788291"/>
                    <a:pt x="96229" y="2778903"/>
                  </a:cubicBezTo>
                  <a:cubicBezTo>
                    <a:pt x="93882" y="2774209"/>
                    <a:pt x="93882" y="2771862"/>
                    <a:pt x="91535" y="2767168"/>
                  </a:cubicBezTo>
                  <a:cubicBezTo>
                    <a:pt x="93882" y="2764821"/>
                    <a:pt x="96229" y="2764821"/>
                    <a:pt x="98576" y="2760127"/>
                  </a:cubicBezTo>
                  <a:cubicBezTo>
                    <a:pt x="98576" y="2760127"/>
                    <a:pt x="98576" y="2760127"/>
                    <a:pt x="98576" y="2760127"/>
                  </a:cubicBezTo>
                  <a:cubicBezTo>
                    <a:pt x="100923" y="2767168"/>
                    <a:pt x="105617" y="2767168"/>
                    <a:pt x="110311" y="2769515"/>
                  </a:cubicBezTo>
                  <a:close/>
                  <a:moveTo>
                    <a:pt x="276951" y="2776556"/>
                  </a:moveTo>
                  <a:cubicBezTo>
                    <a:pt x="279299" y="2776556"/>
                    <a:pt x="283993" y="2778903"/>
                    <a:pt x="286340" y="2778903"/>
                  </a:cubicBezTo>
                  <a:cubicBezTo>
                    <a:pt x="295728" y="2781250"/>
                    <a:pt x="305116" y="2783597"/>
                    <a:pt x="314504" y="2785944"/>
                  </a:cubicBezTo>
                  <a:cubicBezTo>
                    <a:pt x="316851" y="2785944"/>
                    <a:pt x="321545" y="2788291"/>
                    <a:pt x="323892" y="2788291"/>
                  </a:cubicBezTo>
                  <a:cubicBezTo>
                    <a:pt x="323892" y="2788291"/>
                    <a:pt x="326239" y="2788291"/>
                    <a:pt x="326239" y="2788291"/>
                  </a:cubicBezTo>
                  <a:cubicBezTo>
                    <a:pt x="326239" y="2788291"/>
                    <a:pt x="326239" y="2790638"/>
                    <a:pt x="326239" y="2790638"/>
                  </a:cubicBezTo>
                  <a:cubicBezTo>
                    <a:pt x="326239" y="2800026"/>
                    <a:pt x="333281" y="2809415"/>
                    <a:pt x="345016" y="2809415"/>
                  </a:cubicBezTo>
                  <a:cubicBezTo>
                    <a:pt x="340322" y="2870438"/>
                    <a:pt x="337975" y="2933808"/>
                    <a:pt x="335628" y="2997178"/>
                  </a:cubicBezTo>
                  <a:cubicBezTo>
                    <a:pt x="335628" y="3004220"/>
                    <a:pt x="335628" y="3013608"/>
                    <a:pt x="333281" y="3020649"/>
                  </a:cubicBezTo>
                  <a:cubicBezTo>
                    <a:pt x="330934" y="3046466"/>
                    <a:pt x="330934" y="3074631"/>
                    <a:pt x="328587" y="3102796"/>
                  </a:cubicBezTo>
                  <a:cubicBezTo>
                    <a:pt x="328587" y="3119225"/>
                    <a:pt x="326239" y="3135654"/>
                    <a:pt x="326239" y="3152083"/>
                  </a:cubicBezTo>
                  <a:cubicBezTo>
                    <a:pt x="326239" y="3166166"/>
                    <a:pt x="323892" y="3180248"/>
                    <a:pt x="323892" y="3194330"/>
                  </a:cubicBezTo>
                  <a:lnTo>
                    <a:pt x="323892" y="3194330"/>
                  </a:lnTo>
                  <a:cubicBezTo>
                    <a:pt x="321545" y="3194330"/>
                    <a:pt x="321545" y="3194330"/>
                    <a:pt x="319198" y="3194330"/>
                  </a:cubicBezTo>
                  <a:cubicBezTo>
                    <a:pt x="316851" y="3182595"/>
                    <a:pt x="314504" y="3170860"/>
                    <a:pt x="312157" y="3159125"/>
                  </a:cubicBezTo>
                  <a:cubicBezTo>
                    <a:pt x="309810" y="3154431"/>
                    <a:pt x="309810" y="3147389"/>
                    <a:pt x="307463" y="3142695"/>
                  </a:cubicBezTo>
                  <a:cubicBezTo>
                    <a:pt x="305116" y="3130960"/>
                    <a:pt x="302769" y="3119225"/>
                    <a:pt x="300422" y="3107490"/>
                  </a:cubicBezTo>
                  <a:cubicBezTo>
                    <a:pt x="298075" y="3100448"/>
                    <a:pt x="298075" y="3093407"/>
                    <a:pt x="295728" y="3086366"/>
                  </a:cubicBezTo>
                  <a:cubicBezTo>
                    <a:pt x="293381" y="3074631"/>
                    <a:pt x="291034" y="3065243"/>
                    <a:pt x="288687" y="3053507"/>
                  </a:cubicBezTo>
                  <a:cubicBezTo>
                    <a:pt x="286340" y="3046466"/>
                    <a:pt x="286340" y="3037078"/>
                    <a:pt x="283993" y="3030037"/>
                  </a:cubicBezTo>
                  <a:cubicBezTo>
                    <a:pt x="281646" y="3020649"/>
                    <a:pt x="279299" y="3008914"/>
                    <a:pt x="276951" y="2999525"/>
                  </a:cubicBezTo>
                  <a:cubicBezTo>
                    <a:pt x="274604" y="2990137"/>
                    <a:pt x="272257" y="2980749"/>
                    <a:pt x="269910" y="2969014"/>
                  </a:cubicBezTo>
                  <a:cubicBezTo>
                    <a:pt x="267563" y="2959626"/>
                    <a:pt x="265216" y="2952584"/>
                    <a:pt x="265216" y="2943196"/>
                  </a:cubicBezTo>
                  <a:cubicBezTo>
                    <a:pt x="262869" y="2933808"/>
                    <a:pt x="260522" y="2922073"/>
                    <a:pt x="258175" y="2910338"/>
                  </a:cubicBezTo>
                  <a:cubicBezTo>
                    <a:pt x="255828" y="2900949"/>
                    <a:pt x="255828" y="2891561"/>
                    <a:pt x="253481" y="2884520"/>
                  </a:cubicBezTo>
                  <a:cubicBezTo>
                    <a:pt x="253481" y="2879826"/>
                    <a:pt x="251134" y="2877479"/>
                    <a:pt x="251134" y="2872785"/>
                  </a:cubicBezTo>
                  <a:cubicBezTo>
                    <a:pt x="246440" y="2842273"/>
                    <a:pt x="239399" y="2811762"/>
                    <a:pt x="232358" y="2778903"/>
                  </a:cubicBezTo>
                  <a:cubicBezTo>
                    <a:pt x="239399" y="2776556"/>
                    <a:pt x="244093" y="2771862"/>
                    <a:pt x="246440" y="2767168"/>
                  </a:cubicBezTo>
                  <a:cubicBezTo>
                    <a:pt x="248787" y="2767168"/>
                    <a:pt x="251134" y="2769515"/>
                    <a:pt x="253481" y="2769515"/>
                  </a:cubicBezTo>
                  <a:cubicBezTo>
                    <a:pt x="265216" y="2774209"/>
                    <a:pt x="272257" y="2776556"/>
                    <a:pt x="276951" y="2776556"/>
                  </a:cubicBezTo>
                  <a:close/>
                  <a:moveTo>
                    <a:pt x="410733" y="2849314"/>
                  </a:moveTo>
                  <a:cubicBezTo>
                    <a:pt x="424815" y="2861050"/>
                    <a:pt x="436551" y="2872785"/>
                    <a:pt x="450633" y="2884520"/>
                  </a:cubicBezTo>
                  <a:cubicBezTo>
                    <a:pt x="457674" y="2891561"/>
                    <a:pt x="464715" y="2898602"/>
                    <a:pt x="474103" y="2903296"/>
                  </a:cubicBezTo>
                  <a:cubicBezTo>
                    <a:pt x="492880" y="2919726"/>
                    <a:pt x="511656" y="2936155"/>
                    <a:pt x="530433" y="2950237"/>
                  </a:cubicBezTo>
                  <a:cubicBezTo>
                    <a:pt x="532780" y="2952584"/>
                    <a:pt x="535127" y="2954932"/>
                    <a:pt x="539821" y="2957279"/>
                  </a:cubicBezTo>
                  <a:cubicBezTo>
                    <a:pt x="556250" y="2971361"/>
                    <a:pt x="572679" y="2985443"/>
                    <a:pt x="591456" y="2999525"/>
                  </a:cubicBezTo>
                  <a:cubicBezTo>
                    <a:pt x="589109" y="3001873"/>
                    <a:pt x="586762" y="3006567"/>
                    <a:pt x="586762" y="3011261"/>
                  </a:cubicBezTo>
                  <a:cubicBezTo>
                    <a:pt x="586762" y="3022996"/>
                    <a:pt x="596150" y="3032384"/>
                    <a:pt x="607885" y="3032384"/>
                  </a:cubicBezTo>
                  <a:cubicBezTo>
                    <a:pt x="610232" y="3065243"/>
                    <a:pt x="610232" y="3095754"/>
                    <a:pt x="612579" y="3126266"/>
                  </a:cubicBezTo>
                  <a:cubicBezTo>
                    <a:pt x="612579" y="3130960"/>
                    <a:pt x="612579" y="3135654"/>
                    <a:pt x="612579" y="3140348"/>
                  </a:cubicBezTo>
                  <a:cubicBezTo>
                    <a:pt x="612579" y="3147389"/>
                    <a:pt x="612579" y="3152083"/>
                    <a:pt x="612579" y="3159125"/>
                  </a:cubicBezTo>
                  <a:cubicBezTo>
                    <a:pt x="612579" y="3173207"/>
                    <a:pt x="614926" y="3189636"/>
                    <a:pt x="614926" y="3203718"/>
                  </a:cubicBezTo>
                  <a:cubicBezTo>
                    <a:pt x="614926" y="3203718"/>
                    <a:pt x="614926" y="3206065"/>
                    <a:pt x="614926" y="3206065"/>
                  </a:cubicBezTo>
                  <a:cubicBezTo>
                    <a:pt x="614926" y="3217801"/>
                    <a:pt x="617273" y="3231883"/>
                    <a:pt x="617273" y="3243618"/>
                  </a:cubicBezTo>
                  <a:cubicBezTo>
                    <a:pt x="614926" y="3243618"/>
                    <a:pt x="612579" y="3243618"/>
                    <a:pt x="610232" y="3245965"/>
                  </a:cubicBezTo>
                  <a:cubicBezTo>
                    <a:pt x="598497" y="3224842"/>
                    <a:pt x="586762" y="3206065"/>
                    <a:pt x="575026" y="3187289"/>
                  </a:cubicBezTo>
                  <a:cubicBezTo>
                    <a:pt x="565638" y="3173207"/>
                    <a:pt x="558597" y="3156777"/>
                    <a:pt x="549209" y="3142695"/>
                  </a:cubicBezTo>
                  <a:cubicBezTo>
                    <a:pt x="537474" y="3121572"/>
                    <a:pt x="525738" y="3100448"/>
                    <a:pt x="511656" y="3076978"/>
                  </a:cubicBezTo>
                  <a:cubicBezTo>
                    <a:pt x="483492" y="3030037"/>
                    <a:pt x="457674" y="2980749"/>
                    <a:pt x="431857" y="2933808"/>
                  </a:cubicBezTo>
                  <a:cubicBezTo>
                    <a:pt x="427162" y="2924420"/>
                    <a:pt x="422468" y="2917379"/>
                    <a:pt x="417774" y="2907991"/>
                  </a:cubicBezTo>
                  <a:cubicBezTo>
                    <a:pt x="398998" y="2875132"/>
                    <a:pt x="380222" y="2839926"/>
                    <a:pt x="361445" y="2804721"/>
                  </a:cubicBezTo>
                  <a:cubicBezTo>
                    <a:pt x="363792" y="2804721"/>
                    <a:pt x="363792" y="2802374"/>
                    <a:pt x="366139" y="2802374"/>
                  </a:cubicBezTo>
                  <a:cubicBezTo>
                    <a:pt x="370833" y="2807068"/>
                    <a:pt x="375527" y="2809415"/>
                    <a:pt x="380222" y="2814109"/>
                  </a:cubicBezTo>
                  <a:cubicBezTo>
                    <a:pt x="387263" y="2830538"/>
                    <a:pt x="398998" y="2839926"/>
                    <a:pt x="410733" y="2849314"/>
                  </a:cubicBezTo>
                  <a:close/>
                  <a:moveTo>
                    <a:pt x="652479" y="2990137"/>
                  </a:moveTo>
                  <a:cubicBezTo>
                    <a:pt x="659520" y="2985443"/>
                    <a:pt x="668908" y="2980749"/>
                    <a:pt x="675949" y="2976055"/>
                  </a:cubicBezTo>
                  <a:cubicBezTo>
                    <a:pt x="682991" y="2971361"/>
                    <a:pt x="690032" y="2966667"/>
                    <a:pt x="697073" y="2964320"/>
                  </a:cubicBezTo>
                  <a:cubicBezTo>
                    <a:pt x="706461" y="2959626"/>
                    <a:pt x="713502" y="2952584"/>
                    <a:pt x="722890" y="2947890"/>
                  </a:cubicBezTo>
                  <a:cubicBezTo>
                    <a:pt x="729931" y="2943196"/>
                    <a:pt x="736973" y="2938502"/>
                    <a:pt x="744014" y="2933808"/>
                  </a:cubicBezTo>
                  <a:cubicBezTo>
                    <a:pt x="753402" y="2926767"/>
                    <a:pt x="760443" y="2922073"/>
                    <a:pt x="769831" y="2915032"/>
                  </a:cubicBezTo>
                  <a:cubicBezTo>
                    <a:pt x="776872" y="2910338"/>
                    <a:pt x="783914" y="2905643"/>
                    <a:pt x="788608" y="2900949"/>
                  </a:cubicBezTo>
                  <a:cubicBezTo>
                    <a:pt x="797996" y="2893908"/>
                    <a:pt x="805037" y="2889214"/>
                    <a:pt x="814425" y="2882173"/>
                  </a:cubicBezTo>
                  <a:cubicBezTo>
                    <a:pt x="821466" y="2877479"/>
                    <a:pt x="828507" y="2872785"/>
                    <a:pt x="835549" y="2868091"/>
                  </a:cubicBezTo>
                  <a:cubicBezTo>
                    <a:pt x="844937" y="2861050"/>
                    <a:pt x="851978" y="2854009"/>
                    <a:pt x="861366" y="2849314"/>
                  </a:cubicBezTo>
                  <a:cubicBezTo>
                    <a:pt x="868407" y="2844620"/>
                    <a:pt x="875448" y="2839926"/>
                    <a:pt x="882489" y="2832885"/>
                  </a:cubicBezTo>
                  <a:cubicBezTo>
                    <a:pt x="891878" y="2825844"/>
                    <a:pt x="898919" y="2818803"/>
                    <a:pt x="908307" y="2811762"/>
                  </a:cubicBezTo>
                  <a:cubicBezTo>
                    <a:pt x="915348" y="2807068"/>
                    <a:pt x="922389" y="2800026"/>
                    <a:pt x="929430" y="2795332"/>
                  </a:cubicBezTo>
                  <a:cubicBezTo>
                    <a:pt x="938819" y="2788291"/>
                    <a:pt x="948207" y="2781250"/>
                    <a:pt x="957595" y="2774209"/>
                  </a:cubicBezTo>
                  <a:cubicBezTo>
                    <a:pt x="964636" y="2769515"/>
                    <a:pt x="971677" y="2762474"/>
                    <a:pt x="976371" y="2757780"/>
                  </a:cubicBezTo>
                  <a:cubicBezTo>
                    <a:pt x="985760" y="2750738"/>
                    <a:pt x="995148" y="2741350"/>
                    <a:pt x="1004536" y="2734309"/>
                  </a:cubicBezTo>
                  <a:cubicBezTo>
                    <a:pt x="1011577" y="2729615"/>
                    <a:pt x="1016271" y="2724921"/>
                    <a:pt x="1023312" y="2717880"/>
                  </a:cubicBezTo>
                  <a:cubicBezTo>
                    <a:pt x="1035047" y="2708492"/>
                    <a:pt x="1046783" y="2699103"/>
                    <a:pt x="1056171" y="2689715"/>
                  </a:cubicBezTo>
                  <a:cubicBezTo>
                    <a:pt x="1060865" y="2685021"/>
                    <a:pt x="1065559" y="2682674"/>
                    <a:pt x="1070253" y="2677980"/>
                  </a:cubicBezTo>
                  <a:cubicBezTo>
                    <a:pt x="1081988" y="2666245"/>
                    <a:pt x="1093724" y="2656857"/>
                    <a:pt x="1107806" y="2645121"/>
                  </a:cubicBezTo>
                  <a:cubicBezTo>
                    <a:pt x="1112500" y="2642774"/>
                    <a:pt x="1114847" y="2638080"/>
                    <a:pt x="1119541" y="2635733"/>
                  </a:cubicBezTo>
                  <a:cubicBezTo>
                    <a:pt x="1133623" y="2623998"/>
                    <a:pt x="1145359" y="2612263"/>
                    <a:pt x="1159441" y="2600527"/>
                  </a:cubicBezTo>
                  <a:cubicBezTo>
                    <a:pt x="1161788" y="2598180"/>
                    <a:pt x="1166482" y="2595833"/>
                    <a:pt x="1168829" y="2591139"/>
                  </a:cubicBezTo>
                  <a:cubicBezTo>
                    <a:pt x="1234546" y="2532463"/>
                    <a:pt x="1302611" y="2469093"/>
                    <a:pt x="1373022" y="2403376"/>
                  </a:cubicBezTo>
                  <a:lnTo>
                    <a:pt x="1373022" y="2403376"/>
                  </a:lnTo>
                  <a:cubicBezTo>
                    <a:pt x="1377716" y="2408070"/>
                    <a:pt x="1382410" y="2410417"/>
                    <a:pt x="1387104" y="2410417"/>
                  </a:cubicBezTo>
                  <a:cubicBezTo>
                    <a:pt x="1389452" y="2410417"/>
                    <a:pt x="1391799" y="2410417"/>
                    <a:pt x="1391799" y="2410417"/>
                  </a:cubicBezTo>
                  <a:cubicBezTo>
                    <a:pt x="1403534" y="2443275"/>
                    <a:pt x="1412922" y="2476134"/>
                    <a:pt x="1424657" y="2513687"/>
                  </a:cubicBezTo>
                  <a:cubicBezTo>
                    <a:pt x="1424657" y="2513687"/>
                    <a:pt x="1424657" y="2516034"/>
                    <a:pt x="1424657" y="2516034"/>
                  </a:cubicBezTo>
                  <a:cubicBezTo>
                    <a:pt x="1443434" y="2572363"/>
                    <a:pt x="1462210" y="2631039"/>
                    <a:pt x="1483333" y="2692062"/>
                  </a:cubicBezTo>
                  <a:cubicBezTo>
                    <a:pt x="1483333" y="2694409"/>
                    <a:pt x="1485680" y="2696756"/>
                    <a:pt x="1485680" y="2699103"/>
                  </a:cubicBezTo>
                  <a:cubicBezTo>
                    <a:pt x="1488028" y="2708492"/>
                    <a:pt x="1492722" y="2717880"/>
                    <a:pt x="1495069" y="2727268"/>
                  </a:cubicBezTo>
                  <a:cubicBezTo>
                    <a:pt x="1497416" y="2734309"/>
                    <a:pt x="1499763" y="2741350"/>
                    <a:pt x="1502110" y="2748391"/>
                  </a:cubicBezTo>
                  <a:cubicBezTo>
                    <a:pt x="1502110" y="2750738"/>
                    <a:pt x="1504457" y="2753085"/>
                    <a:pt x="1504457" y="2755433"/>
                  </a:cubicBezTo>
                  <a:cubicBezTo>
                    <a:pt x="1546704" y="2875132"/>
                    <a:pt x="1591298" y="3001873"/>
                    <a:pt x="1638239" y="3128613"/>
                  </a:cubicBezTo>
                  <a:cubicBezTo>
                    <a:pt x="1631197" y="3130960"/>
                    <a:pt x="1626503" y="3138001"/>
                    <a:pt x="1626503" y="3145042"/>
                  </a:cubicBezTo>
                  <a:cubicBezTo>
                    <a:pt x="1607727" y="3145042"/>
                    <a:pt x="1588950" y="3145042"/>
                    <a:pt x="1572521" y="3145042"/>
                  </a:cubicBezTo>
                  <a:cubicBezTo>
                    <a:pt x="1572521" y="3145042"/>
                    <a:pt x="1570174" y="3145042"/>
                    <a:pt x="1567827" y="3145042"/>
                  </a:cubicBezTo>
                  <a:cubicBezTo>
                    <a:pt x="1387104" y="3142695"/>
                    <a:pt x="1222811" y="3130960"/>
                    <a:pt x="1072600" y="3114531"/>
                  </a:cubicBezTo>
                  <a:cubicBezTo>
                    <a:pt x="1072600" y="3114531"/>
                    <a:pt x="1072600" y="3114531"/>
                    <a:pt x="1072600" y="3114531"/>
                  </a:cubicBezTo>
                  <a:cubicBezTo>
                    <a:pt x="1051477" y="3112184"/>
                    <a:pt x="1030353" y="3109836"/>
                    <a:pt x="1009230" y="3107490"/>
                  </a:cubicBezTo>
                  <a:cubicBezTo>
                    <a:pt x="1006883" y="3107490"/>
                    <a:pt x="1006883" y="3107490"/>
                    <a:pt x="1004536" y="3107490"/>
                  </a:cubicBezTo>
                  <a:cubicBezTo>
                    <a:pt x="985760" y="3105142"/>
                    <a:pt x="966983" y="3102796"/>
                    <a:pt x="948207" y="3100448"/>
                  </a:cubicBezTo>
                  <a:cubicBezTo>
                    <a:pt x="945860" y="3100448"/>
                    <a:pt x="941166" y="3100448"/>
                    <a:pt x="938819" y="3098101"/>
                  </a:cubicBezTo>
                  <a:cubicBezTo>
                    <a:pt x="922389" y="3095754"/>
                    <a:pt x="903613" y="3093407"/>
                    <a:pt x="887184" y="3088713"/>
                  </a:cubicBezTo>
                  <a:cubicBezTo>
                    <a:pt x="882489" y="3088713"/>
                    <a:pt x="880142" y="3086366"/>
                    <a:pt x="875448" y="3086366"/>
                  </a:cubicBezTo>
                  <a:cubicBezTo>
                    <a:pt x="859019" y="3084019"/>
                    <a:pt x="842590" y="3081672"/>
                    <a:pt x="828507" y="3076978"/>
                  </a:cubicBezTo>
                  <a:cubicBezTo>
                    <a:pt x="823813" y="3076978"/>
                    <a:pt x="819119" y="3074631"/>
                    <a:pt x="814425" y="3074631"/>
                  </a:cubicBezTo>
                  <a:cubicBezTo>
                    <a:pt x="800343" y="3072284"/>
                    <a:pt x="786261" y="3069937"/>
                    <a:pt x="772178" y="3065243"/>
                  </a:cubicBezTo>
                  <a:cubicBezTo>
                    <a:pt x="767484" y="3065243"/>
                    <a:pt x="762790" y="3062896"/>
                    <a:pt x="755749" y="3060549"/>
                  </a:cubicBezTo>
                  <a:cubicBezTo>
                    <a:pt x="741667" y="3058201"/>
                    <a:pt x="729931" y="3053507"/>
                    <a:pt x="715849" y="3051160"/>
                  </a:cubicBezTo>
                  <a:cubicBezTo>
                    <a:pt x="711155" y="3048813"/>
                    <a:pt x="704114" y="3048813"/>
                    <a:pt x="699420" y="3046466"/>
                  </a:cubicBezTo>
                  <a:cubicBezTo>
                    <a:pt x="687685" y="3044119"/>
                    <a:pt x="673602" y="3039425"/>
                    <a:pt x="661867" y="3037078"/>
                  </a:cubicBezTo>
                  <a:cubicBezTo>
                    <a:pt x="654826" y="3034731"/>
                    <a:pt x="650132" y="3034731"/>
                    <a:pt x="643091" y="3032384"/>
                  </a:cubicBezTo>
                  <a:cubicBezTo>
                    <a:pt x="638397" y="3030037"/>
                    <a:pt x="631355" y="3030037"/>
                    <a:pt x="626661" y="3027690"/>
                  </a:cubicBezTo>
                  <a:cubicBezTo>
                    <a:pt x="626661" y="3025343"/>
                    <a:pt x="626661" y="3025343"/>
                    <a:pt x="626661" y="3022996"/>
                  </a:cubicBezTo>
                  <a:cubicBezTo>
                    <a:pt x="626661" y="3020649"/>
                    <a:pt x="626661" y="3015955"/>
                    <a:pt x="624314" y="3013608"/>
                  </a:cubicBezTo>
                  <a:cubicBezTo>
                    <a:pt x="626661" y="3011261"/>
                    <a:pt x="631355" y="3011261"/>
                    <a:pt x="633703" y="3008914"/>
                  </a:cubicBezTo>
                  <a:cubicBezTo>
                    <a:pt x="638397" y="2997178"/>
                    <a:pt x="645438" y="2992484"/>
                    <a:pt x="652479" y="2990137"/>
                  </a:cubicBezTo>
                  <a:close/>
                  <a:moveTo>
                    <a:pt x="1286181" y="1971519"/>
                  </a:moveTo>
                  <a:cubicBezTo>
                    <a:pt x="1283834" y="1959784"/>
                    <a:pt x="1283834" y="1945702"/>
                    <a:pt x="1281487" y="1933966"/>
                  </a:cubicBezTo>
                  <a:cubicBezTo>
                    <a:pt x="1279140" y="1917537"/>
                    <a:pt x="1279140" y="1903455"/>
                    <a:pt x="1276793" y="1887025"/>
                  </a:cubicBezTo>
                  <a:cubicBezTo>
                    <a:pt x="1276793" y="1877637"/>
                    <a:pt x="1274446" y="1865902"/>
                    <a:pt x="1274446" y="1856514"/>
                  </a:cubicBezTo>
                  <a:cubicBezTo>
                    <a:pt x="1272099" y="1837737"/>
                    <a:pt x="1269752" y="1821308"/>
                    <a:pt x="1267405" y="1802532"/>
                  </a:cubicBezTo>
                  <a:cubicBezTo>
                    <a:pt x="1267405" y="1795491"/>
                    <a:pt x="1265058" y="1786102"/>
                    <a:pt x="1265058" y="1779061"/>
                  </a:cubicBezTo>
                  <a:cubicBezTo>
                    <a:pt x="1262711" y="1757938"/>
                    <a:pt x="1260364" y="1739161"/>
                    <a:pt x="1258017" y="1718038"/>
                  </a:cubicBezTo>
                  <a:cubicBezTo>
                    <a:pt x="1258017" y="1713344"/>
                    <a:pt x="1258017" y="1706303"/>
                    <a:pt x="1255670" y="1701609"/>
                  </a:cubicBezTo>
                  <a:cubicBezTo>
                    <a:pt x="1253323" y="1678138"/>
                    <a:pt x="1250976" y="1654668"/>
                    <a:pt x="1248629" y="1631197"/>
                  </a:cubicBezTo>
                  <a:cubicBezTo>
                    <a:pt x="1248629" y="1628850"/>
                    <a:pt x="1248629" y="1624156"/>
                    <a:pt x="1248629" y="1621809"/>
                  </a:cubicBezTo>
                  <a:cubicBezTo>
                    <a:pt x="1246282" y="1595992"/>
                    <a:pt x="1243935" y="1570174"/>
                    <a:pt x="1241588" y="1544357"/>
                  </a:cubicBezTo>
                  <a:cubicBezTo>
                    <a:pt x="1241588" y="1542009"/>
                    <a:pt x="1241588" y="1539662"/>
                    <a:pt x="1241588" y="1537315"/>
                  </a:cubicBezTo>
                  <a:cubicBezTo>
                    <a:pt x="1236894" y="1485680"/>
                    <a:pt x="1232199" y="1436392"/>
                    <a:pt x="1225158" y="1382410"/>
                  </a:cubicBezTo>
                  <a:cubicBezTo>
                    <a:pt x="1234546" y="1380063"/>
                    <a:pt x="1241588" y="1373022"/>
                    <a:pt x="1241588" y="1363634"/>
                  </a:cubicBezTo>
                  <a:cubicBezTo>
                    <a:pt x="1241588" y="1351899"/>
                    <a:pt x="1232199" y="1342511"/>
                    <a:pt x="1220464" y="1342511"/>
                  </a:cubicBezTo>
                  <a:cubicBezTo>
                    <a:pt x="1220464" y="1342511"/>
                    <a:pt x="1220464" y="1342511"/>
                    <a:pt x="1220464" y="1342511"/>
                  </a:cubicBezTo>
                  <a:cubicBezTo>
                    <a:pt x="1218117" y="1316693"/>
                    <a:pt x="1215770" y="1288529"/>
                    <a:pt x="1213423" y="1262711"/>
                  </a:cubicBezTo>
                  <a:cubicBezTo>
                    <a:pt x="1211076" y="1241588"/>
                    <a:pt x="1208729" y="1220464"/>
                    <a:pt x="1206382" y="1199341"/>
                  </a:cubicBezTo>
                  <a:cubicBezTo>
                    <a:pt x="1250976" y="1180564"/>
                    <a:pt x="1297917" y="1159441"/>
                    <a:pt x="1342511" y="1140665"/>
                  </a:cubicBezTo>
                  <a:cubicBezTo>
                    <a:pt x="1337816" y="1196994"/>
                    <a:pt x="1333122" y="1255670"/>
                    <a:pt x="1328428" y="1314346"/>
                  </a:cubicBezTo>
                  <a:cubicBezTo>
                    <a:pt x="1328428" y="1314346"/>
                    <a:pt x="1328428" y="1314346"/>
                    <a:pt x="1328428" y="1314346"/>
                  </a:cubicBezTo>
                  <a:cubicBezTo>
                    <a:pt x="1316693" y="1314346"/>
                    <a:pt x="1307305" y="1323734"/>
                    <a:pt x="1307305" y="1335469"/>
                  </a:cubicBezTo>
                  <a:cubicBezTo>
                    <a:pt x="1307305" y="1344858"/>
                    <a:pt x="1314346" y="1354246"/>
                    <a:pt x="1326081" y="1354246"/>
                  </a:cubicBezTo>
                  <a:cubicBezTo>
                    <a:pt x="1323734" y="1375369"/>
                    <a:pt x="1323734" y="1396493"/>
                    <a:pt x="1321387" y="1417616"/>
                  </a:cubicBezTo>
                  <a:cubicBezTo>
                    <a:pt x="1321387" y="1427004"/>
                    <a:pt x="1321387" y="1434045"/>
                    <a:pt x="1319040" y="1443434"/>
                  </a:cubicBezTo>
                  <a:cubicBezTo>
                    <a:pt x="1316693" y="1462210"/>
                    <a:pt x="1316693" y="1483333"/>
                    <a:pt x="1314346" y="1502110"/>
                  </a:cubicBezTo>
                  <a:cubicBezTo>
                    <a:pt x="1314346" y="1513845"/>
                    <a:pt x="1311999" y="1525580"/>
                    <a:pt x="1311999" y="1537315"/>
                  </a:cubicBezTo>
                  <a:cubicBezTo>
                    <a:pt x="1311999" y="1553745"/>
                    <a:pt x="1309652" y="1572521"/>
                    <a:pt x="1309652" y="1588950"/>
                  </a:cubicBezTo>
                  <a:cubicBezTo>
                    <a:pt x="1309652" y="1600686"/>
                    <a:pt x="1307305" y="1614768"/>
                    <a:pt x="1307305" y="1626503"/>
                  </a:cubicBezTo>
                  <a:cubicBezTo>
                    <a:pt x="1307305" y="1642933"/>
                    <a:pt x="1304958" y="1659362"/>
                    <a:pt x="1304958" y="1675791"/>
                  </a:cubicBezTo>
                  <a:cubicBezTo>
                    <a:pt x="1304958" y="1689873"/>
                    <a:pt x="1302611" y="1703956"/>
                    <a:pt x="1302611" y="1718038"/>
                  </a:cubicBezTo>
                  <a:cubicBezTo>
                    <a:pt x="1302611" y="1734467"/>
                    <a:pt x="1300264" y="1750897"/>
                    <a:pt x="1300264" y="1767326"/>
                  </a:cubicBezTo>
                  <a:cubicBezTo>
                    <a:pt x="1300264" y="1781408"/>
                    <a:pt x="1300264" y="1793144"/>
                    <a:pt x="1297917" y="1807226"/>
                  </a:cubicBezTo>
                  <a:cubicBezTo>
                    <a:pt x="1297917" y="1823655"/>
                    <a:pt x="1295570" y="1842432"/>
                    <a:pt x="1295570" y="1858861"/>
                  </a:cubicBezTo>
                  <a:cubicBezTo>
                    <a:pt x="1295570" y="1870596"/>
                    <a:pt x="1295570" y="1884678"/>
                    <a:pt x="1293223" y="1896413"/>
                  </a:cubicBezTo>
                  <a:cubicBezTo>
                    <a:pt x="1293223" y="1915190"/>
                    <a:pt x="1290876" y="1933966"/>
                    <a:pt x="1290876" y="1952743"/>
                  </a:cubicBezTo>
                  <a:cubicBezTo>
                    <a:pt x="1290876" y="1964478"/>
                    <a:pt x="1290876" y="1976213"/>
                    <a:pt x="1290876" y="1985601"/>
                  </a:cubicBezTo>
                  <a:cubicBezTo>
                    <a:pt x="1290876" y="1999684"/>
                    <a:pt x="1290876" y="2016113"/>
                    <a:pt x="1288529" y="2030195"/>
                  </a:cubicBezTo>
                  <a:cubicBezTo>
                    <a:pt x="1288529" y="2030195"/>
                    <a:pt x="1288529" y="2030195"/>
                    <a:pt x="1288529" y="2030195"/>
                  </a:cubicBezTo>
                  <a:cubicBezTo>
                    <a:pt x="1293223" y="2030195"/>
                    <a:pt x="1290876" y="2018460"/>
                    <a:pt x="1290876" y="2009072"/>
                  </a:cubicBezTo>
                  <a:cubicBezTo>
                    <a:pt x="1288529" y="1994990"/>
                    <a:pt x="1288529" y="1983254"/>
                    <a:pt x="1286181" y="1971519"/>
                  </a:cubicBezTo>
                  <a:close/>
                  <a:moveTo>
                    <a:pt x="1124235" y="1117194"/>
                  </a:moveTo>
                  <a:cubicBezTo>
                    <a:pt x="1110153" y="1124235"/>
                    <a:pt x="1098418" y="1128929"/>
                    <a:pt x="1086683" y="1135970"/>
                  </a:cubicBezTo>
                  <a:cubicBezTo>
                    <a:pt x="1067906" y="1145359"/>
                    <a:pt x="1049130" y="1154747"/>
                    <a:pt x="1030353" y="1161788"/>
                  </a:cubicBezTo>
                  <a:cubicBezTo>
                    <a:pt x="1016271" y="1168829"/>
                    <a:pt x="1004536" y="1175870"/>
                    <a:pt x="990454" y="1182911"/>
                  </a:cubicBezTo>
                  <a:cubicBezTo>
                    <a:pt x="971677" y="1192300"/>
                    <a:pt x="955248" y="1201688"/>
                    <a:pt x="938819" y="1211076"/>
                  </a:cubicBezTo>
                  <a:cubicBezTo>
                    <a:pt x="924736" y="1218117"/>
                    <a:pt x="913001" y="1227505"/>
                    <a:pt x="898919" y="1234546"/>
                  </a:cubicBezTo>
                  <a:cubicBezTo>
                    <a:pt x="887184" y="1241588"/>
                    <a:pt x="875448" y="1248629"/>
                    <a:pt x="863713" y="1255670"/>
                  </a:cubicBezTo>
                  <a:cubicBezTo>
                    <a:pt x="863713" y="1255670"/>
                    <a:pt x="863713" y="1255670"/>
                    <a:pt x="863713" y="1253323"/>
                  </a:cubicBezTo>
                  <a:cubicBezTo>
                    <a:pt x="875448" y="1243935"/>
                    <a:pt x="887184" y="1234546"/>
                    <a:pt x="898919" y="1222811"/>
                  </a:cubicBezTo>
                  <a:cubicBezTo>
                    <a:pt x="915348" y="1208729"/>
                    <a:pt x="929430" y="1196994"/>
                    <a:pt x="945860" y="1182911"/>
                  </a:cubicBezTo>
                  <a:cubicBezTo>
                    <a:pt x="962289" y="1171176"/>
                    <a:pt x="976371" y="1157094"/>
                    <a:pt x="992801" y="1145359"/>
                  </a:cubicBezTo>
                  <a:cubicBezTo>
                    <a:pt x="1009230" y="1133623"/>
                    <a:pt x="1025659" y="1119541"/>
                    <a:pt x="1039742" y="1107806"/>
                  </a:cubicBezTo>
                  <a:cubicBezTo>
                    <a:pt x="1056171" y="1096071"/>
                    <a:pt x="1072600" y="1084335"/>
                    <a:pt x="1089030" y="1072600"/>
                  </a:cubicBezTo>
                  <a:cubicBezTo>
                    <a:pt x="1105459" y="1060865"/>
                    <a:pt x="1121888" y="1049130"/>
                    <a:pt x="1135971" y="1037394"/>
                  </a:cubicBezTo>
                  <a:cubicBezTo>
                    <a:pt x="1152400" y="1025659"/>
                    <a:pt x="1168829" y="1013924"/>
                    <a:pt x="1185258" y="1002189"/>
                  </a:cubicBezTo>
                  <a:cubicBezTo>
                    <a:pt x="1187605" y="1030353"/>
                    <a:pt x="1189953" y="1058518"/>
                    <a:pt x="1192300" y="1086683"/>
                  </a:cubicBezTo>
                  <a:cubicBezTo>
                    <a:pt x="1189953" y="1089030"/>
                    <a:pt x="1187605" y="1089030"/>
                    <a:pt x="1182911" y="1091377"/>
                  </a:cubicBezTo>
                  <a:cubicBezTo>
                    <a:pt x="1164135" y="1100765"/>
                    <a:pt x="1143012" y="1107806"/>
                    <a:pt x="1124235" y="1117194"/>
                  </a:cubicBezTo>
                  <a:close/>
                  <a:moveTo>
                    <a:pt x="762790" y="1337817"/>
                  </a:moveTo>
                  <a:cubicBezTo>
                    <a:pt x="736973" y="1361287"/>
                    <a:pt x="711155" y="1384757"/>
                    <a:pt x="685338" y="1410575"/>
                  </a:cubicBezTo>
                  <a:cubicBezTo>
                    <a:pt x="678296" y="1417616"/>
                    <a:pt x="671255" y="1424657"/>
                    <a:pt x="664214" y="1431698"/>
                  </a:cubicBezTo>
                  <a:cubicBezTo>
                    <a:pt x="654826" y="1441087"/>
                    <a:pt x="643091" y="1452822"/>
                    <a:pt x="633703" y="1462210"/>
                  </a:cubicBezTo>
                  <a:cubicBezTo>
                    <a:pt x="687685" y="1384757"/>
                    <a:pt x="744014" y="1311999"/>
                    <a:pt x="797996" y="1241588"/>
                  </a:cubicBezTo>
                  <a:cubicBezTo>
                    <a:pt x="797996" y="1241588"/>
                    <a:pt x="800343" y="1241588"/>
                    <a:pt x="800343" y="1243935"/>
                  </a:cubicBezTo>
                  <a:cubicBezTo>
                    <a:pt x="805037" y="1246282"/>
                    <a:pt x="807384" y="1248629"/>
                    <a:pt x="812078" y="1250976"/>
                  </a:cubicBezTo>
                  <a:cubicBezTo>
                    <a:pt x="816772" y="1253323"/>
                    <a:pt x="821466" y="1255670"/>
                    <a:pt x="826160" y="1260364"/>
                  </a:cubicBezTo>
                  <a:cubicBezTo>
                    <a:pt x="823813" y="1262711"/>
                    <a:pt x="823813" y="1267405"/>
                    <a:pt x="823813" y="1269752"/>
                  </a:cubicBezTo>
                  <a:cubicBezTo>
                    <a:pt x="823813" y="1274446"/>
                    <a:pt x="826160" y="1279140"/>
                    <a:pt x="828507" y="1281487"/>
                  </a:cubicBezTo>
                  <a:cubicBezTo>
                    <a:pt x="809731" y="1297917"/>
                    <a:pt x="788608" y="1314346"/>
                    <a:pt x="769831" y="1333122"/>
                  </a:cubicBezTo>
                  <a:cubicBezTo>
                    <a:pt x="769831" y="1330775"/>
                    <a:pt x="767484" y="1333122"/>
                    <a:pt x="762790" y="1337817"/>
                  </a:cubicBezTo>
                  <a:close/>
                  <a:moveTo>
                    <a:pt x="894225" y="1175870"/>
                  </a:moveTo>
                  <a:cubicBezTo>
                    <a:pt x="901266" y="1161788"/>
                    <a:pt x="910654" y="1145359"/>
                    <a:pt x="917695" y="1131276"/>
                  </a:cubicBezTo>
                  <a:cubicBezTo>
                    <a:pt x="927083" y="1114847"/>
                    <a:pt x="934124" y="1100765"/>
                    <a:pt x="943513" y="1084335"/>
                  </a:cubicBezTo>
                  <a:cubicBezTo>
                    <a:pt x="952901" y="1067906"/>
                    <a:pt x="959942" y="1053824"/>
                    <a:pt x="969330" y="1037394"/>
                  </a:cubicBezTo>
                  <a:cubicBezTo>
                    <a:pt x="969330" y="1037394"/>
                    <a:pt x="969330" y="1035047"/>
                    <a:pt x="971677" y="1035047"/>
                  </a:cubicBezTo>
                  <a:cubicBezTo>
                    <a:pt x="976371" y="1028006"/>
                    <a:pt x="983412" y="1023312"/>
                    <a:pt x="988107" y="1016271"/>
                  </a:cubicBezTo>
                  <a:cubicBezTo>
                    <a:pt x="995148" y="1009230"/>
                    <a:pt x="1002189" y="999842"/>
                    <a:pt x="1009230" y="992801"/>
                  </a:cubicBezTo>
                  <a:cubicBezTo>
                    <a:pt x="1016271" y="983412"/>
                    <a:pt x="1025659" y="974024"/>
                    <a:pt x="1032700" y="966983"/>
                  </a:cubicBezTo>
                  <a:cubicBezTo>
                    <a:pt x="1039742" y="959942"/>
                    <a:pt x="1046783" y="950554"/>
                    <a:pt x="1053824" y="943513"/>
                  </a:cubicBezTo>
                  <a:cubicBezTo>
                    <a:pt x="1060865" y="934125"/>
                    <a:pt x="1070253" y="927083"/>
                    <a:pt x="1077294" y="917695"/>
                  </a:cubicBezTo>
                  <a:cubicBezTo>
                    <a:pt x="1084336" y="910654"/>
                    <a:pt x="1091377" y="901266"/>
                    <a:pt x="1098418" y="894225"/>
                  </a:cubicBezTo>
                  <a:cubicBezTo>
                    <a:pt x="1105459" y="887184"/>
                    <a:pt x="1114847" y="877795"/>
                    <a:pt x="1121888" y="870754"/>
                  </a:cubicBezTo>
                  <a:cubicBezTo>
                    <a:pt x="1128929" y="861366"/>
                    <a:pt x="1138318" y="854325"/>
                    <a:pt x="1145359" y="847284"/>
                  </a:cubicBezTo>
                  <a:cubicBezTo>
                    <a:pt x="1147706" y="844937"/>
                    <a:pt x="1150053" y="840243"/>
                    <a:pt x="1154747" y="837896"/>
                  </a:cubicBezTo>
                  <a:cubicBezTo>
                    <a:pt x="1159441" y="840243"/>
                    <a:pt x="1164135" y="842590"/>
                    <a:pt x="1168829" y="842590"/>
                  </a:cubicBezTo>
                  <a:cubicBezTo>
                    <a:pt x="1168829" y="842590"/>
                    <a:pt x="1168829" y="842590"/>
                    <a:pt x="1168829" y="842590"/>
                  </a:cubicBezTo>
                  <a:cubicBezTo>
                    <a:pt x="1173523" y="889531"/>
                    <a:pt x="1178217" y="938819"/>
                    <a:pt x="1182911" y="990454"/>
                  </a:cubicBezTo>
                  <a:cubicBezTo>
                    <a:pt x="1182911" y="995148"/>
                    <a:pt x="1182911" y="999842"/>
                    <a:pt x="1185258" y="1004536"/>
                  </a:cubicBezTo>
                  <a:cubicBezTo>
                    <a:pt x="1180564" y="1009230"/>
                    <a:pt x="1175870" y="1011577"/>
                    <a:pt x="1168829" y="1016271"/>
                  </a:cubicBezTo>
                  <a:cubicBezTo>
                    <a:pt x="1152400" y="1028006"/>
                    <a:pt x="1135971" y="1039742"/>
                    <a:pt x="1121888" y="1049130"/>
                  </a:cubicBezTo>
                  <a:cubicBezTo>
                    <a:pt x="1107806" y="1060865"/>
                    <a:pt x="1093724" y="1070253"/>
                    <a:pt x="1077294" y="1081988"/>
                  </a:cubicBezTo>
                  <a:cubicBezTo>
                    <a:pt x="1060865" y="1093724"/>
                    <a:pt x="1044436" y="1105459"/>
                    <a:pt x="1028006" y="1119541"/>
                  </a:cubicBezTo>
                  <a:cubicBezTo>
                    <a:pt x="1013924" y="1128929"/>
                    <a:pt x="1002189" y="1140665"/>
                    <a:pt x="988107" y="1152400"/>
                  </a:cubicBezTo>
                  <a:cubicBezTo>
                    <a:pt x="971677" y="1166482"/>
                    <a:pt x="952901" y="1178217"/>
                    <a:pt x="936472" y="1192300"/>
                  </a:cubicBezTo>
                  <a:cubicBezTo>
                    <a:pt x="924736" y="1201688"/>
                    <a:pt x="913001" y="1213423"/>
                    <a:pt x="901266" y="1222811"/>
                  </a:cubicBezTo>
                  <a:cubicBezTo>
                    <a:pt x="887184" y="1234546"/>
                    <a:pt x="875448" y="1243935"/>
                    <a:pt x="861366" y="1255670"/>
                  </a:cubicBezTo>
                  <a:cubicBezTo>
                    <a:pt x="859019" y="1253323"/>
                    <a:pt x="859019" y="1253323"/>
                    <a:pt x="856672" y="1250976"/>
                  </a:cubicBezTo>
                  <a:cubicBezTo>
                    <a:pt x="861366" y="1243935"/>
                    <a:pt x="863713" y="1236893"/>
                    <a:pt x="868407" y="1229852"/>
                  </a:cubicBezTo>
                  <a:cubicBezTo>
                    <a:pt x="875448" y="1211076"/>
                    <a:pt x="884837" y="1192300"/>
                    <a:pt x="894225" y="1175870"/>
                  </a:cubicBezTo>
                  <a:close/>
                  <a:moveTo>
                    <a:pt x="1283834" y="934125"/>
                  </a:moveTo>
                  <a:cubicBezTo>
                    <a:pt x="1300264" y="922389"/>
                    <a:pt x="1316693" y="913001"/>
                    <a:pt x="1333122" y="901266"/>
                  </a:cubicBezTo>
                  <a:cubicBezTo>
                    <a:pt x="1344858" y="894225"/>
                    <a:pt x="1356593" y="887184"/>
                    <a:pt x="1368328" y="877795"/>
                  </a:cubicBezTo>
                  <a:cubicBezTo>
                    <a:pt x="1365981" y="896572"/>
                    <a:pt x="1363634" y="913001"/>
                    <a:pt x="1361287" y="931777"/>
                  </a:cubicBezTo>
                  <a:cubicBezTo>
                    <a:pt x="1361287" y="934125"/>
                    <a:pt x="1361287" y="938819"/>
                    <a:pt x="1361287" y="941166"/>
                  </a:cubicBezTo>
                  <a:cubicBezTo>
                    <a:pt x="1358940" y="966983"/>
                    <a:pt x="1356593" y="995148"/>
                    <a:pt x="1351899" y="1023312"/>
                  </a:cubicBezTo>
                  <a:cubicBezTo>
                    <a:pt x="1342511" y="1028006"/>
                    <a:pt x="1330775" y="1030353"/>
                    <a:pt x="1321387" y="1035047"/>
                  </a:cubicBezTo>
                  <a:cubicBezTo>
                    <a:pt x="1309652" y="1039742"/>
                    <a:pt x="1295570" y="1044436"/>
                    <a:pt x="1283834" y="1049130"/>
                  </a:cubicBezTo>
                  <a:cubicBezTo>
                    <a:pt x="1262711" y="1056171"/>
                    <a:pt x="1241588" y="1065559"/>
                    <a:pt x="1220464" y="1072600"/>
                  </a:cubicBezTo>
                  <a:cubicBezTo>
                    <a:pt x="1211076" y="1077294"/>
                    <a:pt x="1201688" y="1079641"/>
                    <a:pt x="1192300" y="1084335"/>
                  </a:cubicBezTo>
                  <a:cubicBezTo>
                    <a:pt x="1189953" y="1056171"/>
                    <a:pt x="1187605" y="1025659"/>
                    <a:pt x="1185258" y="997495"/>
                  </a:cubicBezTo>
                  <a:cubicBezTo>
                    <a:pt x="1201688" y="985760"/>
                    <a:pt x="1215770" y="974024"/>
                    <a:pt x="1232199" y="964636"/>
                  </a:cubicBezTo>
                  <a:cubicBezTo>
                    <a:pt x="1250976" y="957595"/>
                    <a:pt x="1267405" y="945860"/>
                    <a:pt x="1283834" y="934125"/>
                  </a:cubicBezTo>
                  <a:close/>
                  <a:moveTo>
                    <a:pt x="1373022" y="861366"/>
                  </a:moveTo>
                  <a:cubicBezTo>
                    <a:pt x="1375369" y="842590"/>
                    <a:pt x="1377716" y="823813"/>
                    <a:pt x="1380063" y="805037"/>
                  </a:cubicBezTo>
                  <a:cubicBezTo>
                    <a:pt x="1380063" y="800343"/>
                    <a:pt x="1382410" y="795649"/>
                    <a:pt x="1382410" y="788608"/>
                  </a:cubicBezTo>
                  <a:cubicBezTo>
                    <a:pt x="1384757" y="779219"/>
                    <a:pt x="1384757" y="767484"/>
                    <a:pt x="1387104" y="758096"/>
                  </a:cubicBezTo>
                  <a:cubicBezTo>
                    <a:pt x="1387104" y="758096"/>
                    <a:pt x="1387104" y="758096"/>
                    <a:pt x="1389452" y="758096"/>
                  </a:cubicBezTo>
                  <a:cubicBezTo>
                    <a:pt x="1391799" y="758096"/>
                    <a:pt x="1396493" y="758096"/>
                    <a:pt x="1398840" y="755749"/>
                  </a:cubicBezTo>
                  <a:cubicBezTo>
                    <a:pt x="1398840" y="758096"/>
                    <a:pt x="1401187" y="758096"/>
                    <a:pt x="1401187" y="760443"/>
                  </a:cubicBezTo>
                  <a:cubicBezTo>
                    <a:pt x="1405881" y="769831"/>
                    <a:pt x="1410575" y="779219"/>
                    <a:pt x="1415269" y="788608"/>
                  </a:cubicBezTo>
                  <a:cubicBezTo>
                    <a:pt x="1419963" y="795649"/>
                    <a:pt x="1422310" y="802690"/>
                    <a:pt x="1427004" y="809731"/>
                  </a:cubicBezTo>
                  <a:cubicBezTo>
                    <a:pt x="1431698" y="819119"/>
                    <a:pt x="1436392" y="828507"/>
                    <a:pt x="1441087" y="835549"/>
                  </a:cubicBezTo>
                  <a:cubicBezTo>
                    <a:pt x="1431698" y="842590"/>
                    <a:pt x="1419963" y="847284"/>
                    <a:pt x="1410575" y="854325"/>
                  </a:cubicBezTo>
                  <a:cubicBezTo>
                    <a:pt x="1398840" y="861366"/>
                    <a:pt x="1384757" y="870754"/>
                    <a:pt x="1373022" y="877795"/>
                  </a:cubicBezTo>
                  <a:cubicBezTo>
                    <a:pt x="1373022" y="875448"/>
                    <a:pt x="1373022" y="875448"/>
                    <a:pt x="1373022" y="873101"/>
                  </a:cubicBezTo>
                  <a:cubicBezTo>
                    <a:pt x="1370675" y="870754"/>
                    <a:pt x="1370675" y="866060"/>
                    <a:pt x="1373022" y="861366"/>
                  </a:cubicBezTo>
                  <a:close/>
                  <a:moveTo>
                    <a:pt x="1532621" y="781566"/>
                  </a:moveTo>
                  <a:cubicBezTo>
                    <a:pt x="1551398" y="772178"/>
                    <a:pt x="1567827" y="762790"/>
                    <a:pt x="1586603" y="753402"/>
                  </a:cubicBezTo>
                  <a:cubicBezTo>
                    <a:pt x="1603033" y="744014"/>
                    <a:pt x="1619462" y="734626"/>
                    <a:pt x="1635891" y="727584"/>
                  </a:cubicBezTo>
                  <a:cubicBezTo>
                    <a:pt x="1654668" y="718196"/>
                    <a:pt x="1671097" y="708808"/>
                    <a:pt x="1689873" y="699420"/>
                  </a:cubicBezTo>
                  <a:cubicBezTo>
                    <a:pt x="1706303" y="692379"/>
                    <a:pt x="1720385" y="682991"/>
                    <a:pt x="1736814" y="675949"/>
                  </a:cubicBezTo>
                  <a:cubicBezTo>
                    <a:pt x="1746203" y="673602"/>
                    <a:pt x="1757938" y="673602"/>
                    <a:pt x="1767326" y="673602"/>
                  </a:cubicBezTo>
                  <a:cubicBezTo>
                    <a:pt x="1776714" y="673602"/>
                    <a:pt x="1786102" y="671255"/>
                    <a:pt x="1795491" y="671255"/>
                  </a:cubicBezTo>
                  <a:cubicBezTo>
                    <a:pt x="1814267" y="668908"/>
                    <a:pt x="1830696" y="668908"/>
                    <a:pt x="1849473" y="666561"/>
                  </a:cubicBezTo>
                  <a:cubicBezTo>
                    <a:pt x="1858861" y="666561"/>
                    <a:pt x="1870596" y="664214"/>
                    <a:pt x="1879984" y="664214"/>
                  </a:cubicBezTo>
                  <a:cubicBezTo>
                    <a:pt x="1898761" y="664214"/>
                    <a:pt x="1919884" y="661867"/>
                    <a:pt x="1938660" y="661867"/>
                  </a:cubicBezTo>
                  <a:cubicBezTo>
                    <a:pt x="1948049" y="661867"/>
                    <a:pt x="1957437" y="661867"/>
                    <a:pt x="1966825" y="659520"/>
                  </a:cubicBezTo>
                  <a:cubicBezTo>
                    <a:pt x="1994989" y="659520"/>
                    <a:pt x="2023154" y="657173"/>
                    <a:pt x="2053666" y="657173"/>
                  </a:cubicBezTo>
                  <a:cubicBezTo>
                    <a:pt x="2079483" y="657173"/>
                    <a:pt x="2107648" y="657173"/>
                    <a:pt x="2135812" y="657173"/>
                  </a:cubicBezTo>
                  <a:cubicBezTo>
                    <a:pt x="2149895" y="657173"/>
                    <a:pt x="2166324" y="659520"/>
                    <a:pt x="2180406" y="659520"/>
                  </a:cubicBezTo>
                  <a:cubicBezTo>
                    <a:pt x="2185100" y="659520"/>
                    <a:pt x="2192141" y="659520"/>
                    <a:pt x="2196835" y="659520"/>
                  </a:cubicBezTo>
                  <a:cubicBezTo>
                    <a:pt x="2196835" y="666561"/>
                    <a:pt x="2201530" y="673602"/>
                    <a:pt x="2206224" y="675949"/>
                  </a:cubicBezTo>
                  <a:cubicBezTo>
                    <a:pt x="2206224" y="678296"/>
                    <a:pt x="2203877" y="678296"/>
                    <a:pt x="2203877" y="680643"/>
                  </a:cubicBezTo>
                  <a:cubicBezTo>
                    <a:pt x="2199183" y="690032"/>
                    <a:pt x="2194488" y="699420"/>
                    <a:pt x="2189794" y="708808"/>
                  </a:cubicBezTo>
                  <a:cubicBezTo>
                    <a:pt x="2185100" y="715849"/>
                    <a:pt x="2182753" y="722890"/>
                    <a:pt x="2178059" y="732279"/>
                  </a:cubicBezTo>
                  <a:cubicBezTo>
                    <a:pt x="2173365" y="741667"/>
                    <a:pt x="2168671" y="751055"/>
                    <a:pt x="2163977" y="760443"/>
                  </a:cubicBezTo>
                  <a:cubicBezTo>
                    <a:pt x="2159283" y="767484"/>
                    <a:pt x="2156936" y="774525"/>
                    <a:pt x="2152242" y="781566"/>
                  </a:cubicBezTo>
                  <a:cubicBezTo>
                    <a:pt x="2147548" y="790955"/>
                    <a:pt x="2142854" y="802690"/>
                    <a:pt x="2135812" y="812078"/>
                  </a:cubicBezTo>
                  <a:cubicBezTo>
                    <a:pt x="2131118" y="819119"/>
                    <a:pt x="2128771" y="826160"/>
                    <a:pt x="2124077" y="835549"/>
                  </a:cubicBezTo>
                  <a:cubicBezTo>
                    <a:pt x="2121730" y="840243"/>
                    <a:pt x="2119383" y="842590"/>
                    <a:pt x="2119383" y="847284"/>
                  </a:cubicBezTo>
                  <a:cubicBezTo>
                    <a:pt x="1955090" y="866060"/>
                    <a:pt x="1795491" y="894225"/>
                    <a:pt x="1638239" y="934125"/>
                  </a:cubicBezTo>
                  <a:cubicBezTo>
                    <a:pt x="1603033" y="943513"/>
                    <a:pt x="1565480" y="952901"/>
                    <a:pt x="1530274" y="964636"/>
                  </a:cubicBezTo>
                  <a:cubicBezTo>
                    <a:pt x="1523233" y="966983"/>
                    <a:pt x="1516192" y="969330"/>
                    <a:pt x="1509151" y="971677"/>
                  </a:cubicBezTo>
                  <a:cubicBezTo>
                    <a:pt x="1495069" y="941166"/>
                    <a:pt x="1480986" y="910654"/>
                    <a:pt x="1466904" y="882489"/>
                  </a:cubicBezTo>
                  <a:cubicBezTo>
                    <a:pt x="1466904" y="880142"/>
                    <a:pt x="1464557" y="880142"/>
                    <a:pt x="1464557" y="877795"/>
                  </a:cubicBezTo>
                  <a:cubicBezTo>
                    <a:pt x="1457516" y="863713"/>
                    <a:pt x="1450475" y="847284"/>
                    <a:pt x="1441087" y="833202"/>
                  </a:cubicBezTo>
                  <a:cubicBezTo>
                    <a:pt x="1455169" y="823813"/>
                    <a:pt x="1471598" y="816772"/>
                    <a:pt x="1485680" y="807384"/>
                  </a:cubicBezTo>
                  <a:cubicBezTo>
                    <a:pt x="1499763" y="800343"/>
                    <a:pt x="1516192" y="790955"/>
                    <a:pt x="1532621" y="781566"/>
                  </a:cubicBezTo>
                  <a:close/>
                  <a:moveTo>
                    <a:pt x="2246123" y="624314"/>
                  </a:moveTo>
                  <a:cubicBezTo>
                    <a:pt x="2250818" y="619620"/>
                    <a:pt x="2255512" y="614926"/>
                    <a:pt x="2260206" y="607885"/>
                  </a:cubicBezTo>
                  <a:cubicBezTo>
                    <a:pt x="2264900" y="600844"/>
                    <a:pt x="2271941" y="596150"/>
                    <a:pt x="2276635" y="589109"/>
                  </a:cubicBezTo>
                  <a:cubicBezTo>
                    <a:pt x="2281329" y="584415"/>
                    <a:pt x="2286023" y="579720"/>
                    <a:pt x="2290717" y="575026"/>
                  </a:cubicBezTo>
                  <a:cubicBezTo>
                    <a:pt x="2295412" y="567985"/>
                    <a:pt x="2302453" y="563291"/>
                    <a:pt x="2307147" y="556250"/>
                  </a:cubicBezTo>
                  <a:cubicBezTo>
                    <a:pt x="2311841" y="551556"/>
                    <a:pt x="2316535" y="546862"/>
                    <a:pt x="2321229" y="542168"/>
                  </a:cubicBezTo>
                  <a:cubicBezTo>
                    <a:pt x="2325923" y="535127"/>
                    <a:pt x="2332964" y="530433"/>
                    <a:pt x="2337658" y="525738"/>
                  </a:cubicBezTo>
                  <a:cubicBezTo>
                    <a:pt x="2342352" y="521044"/>
                    <a:pt x="2347047" y="516350"/>
                    <a:pt x="2351741" y="511656"/>
                  </a:cubicBezTo>
                  <a:cubicBezTo>
                    <a:pt x="2356435" y="506962"/>
                    <a:pt x="2363476" y="499921"/>
                    <a:pt x="2368170" y="495227"/>
                  </a:cubicBezTo>
                  <a:cubicBezTo>
                    <a:pt x="2372864" y="490533"/>
                    <a:pt x="2377558" y="485839"/>
                    <a:pt x="2382252" y="481145"/>
                  </a:cubicBezTo>
                  <a:cubicBezTo>
                    <a:pt x="2386946" y="476450"/>
                    <a:pt x="2393987" y="469409"/>
                    <a:pt x="2398681" y="464715"/>
                  </a:cubicBezTo>
                  <a:cubicBezTo>
                    <a:pt x="2403376" y="460021"/>
                    <a:pt x="2408070" y="455327"/>
                    <a:pt x="2412764" y="450633"/>
                  </a:cubicBezTo>
                  <a:cubicBezTo>
                    <a:pt x="2417458" y="445939"/>
                    <a:pt x="2424499" y="441245"/>
                    <a:pt x="2429193" y="436551"/>
                  </a:cubicBezTo>
                  <a:cubicBezTo>
                    <a:pt x="2433887" y="431857"/>
                    <a:pt x="2438581" y="429510"/>
                    <a:pt x="2440928" y="424815"/>
                  </a:cubicBezTo>
                  <a:cubicBezTo>
                    <a:pt x="2443275" y="424815"/>
                    <a:pt x="2445622" y="424815"/>
                    <a:pt x="2447970" y="422468"/>
                  </a:cubicBezTo>
                  <a:cubicBezTo>
                    <a:pt x="2450317" y="431857"/>
                    <a:pt x="2457358" y="436551"/>
                    <a:pt x="2466746" y="436551"/>
                  </a:cubicBezTo>
                  <a:cubicBezTo>
                    <a:pt x="2473787" y="436551"/>
                    <a:pt x="2480828" y="431857"/>
                    <a:pt x="2485522" y="424815"/>
                  </a:cubicBezTo>
                  <a:cubicBezTo>
                    <a:pt x="2523075" y="443592"/>
                    <a:pt x="2560628" y="462368"/>
                    <a:pt x="2598180" y="481145"/>
                  </a:cubicBezTo>
                  <a:cubicBezTo>
                    <a:pt x="2593486" y="483492"/>
                    <a:pt x="2591139" y="483492"/>
                    <a:pt x="2586445" y="485839"/>
                  </a:cubicBezTo>
                  <a:cubicBezTo>
                    <a:pt x="2577057" y="490533"/>
                    <a:pt x="2565322" y="492880"/>
                    <a:pt x="2555934" y="497574"/>
                  </a:cubicBezTo>
                  <a:cubicBezTo>
                    <a:pt x="2548892" y="499921"/>
                    <a:pt x="2541851" y="502268"/>
                    <a:pt x="2537157" y="504615"/>
                  </a:cubicBezTo>
                  <a:cubicBezTo>
                    <a:pt x="2527769" y="509309"/>
                    <a:pt x="2518381" y="511656"/>
                    <a:pt x="2508993" y="516350"/>
                  </a:cubicBezTo>
                  <a:cubicBezTo>
                    <a:pt x="2501952" y="518697"/>
                    <a:pt x="2494910" y="521044"/>
                    <a:pt x="2487869" y="525738"/>
                  </a:cubicBezTo>
                  <a:cubicBezTo>
                    <a:pt x="2478481" y="530433"/>
                    <a:pt x="2469093" y="532780"/>
                    <a:pt x="2459705" y="537474"/>
                  </a:cubicBezTo>
                  <a:cubicBezTo>
                    <a:pt x="2452664" y="539821"/>
                    <a:pt x="2445622" y="544515"/>
                    <a:pt x="2438581" y="546862"/>
                  </a:cubicBezTo>
                  <a:cubicBezTo>
                    <a:pt x="2429193" y="551556"/>
                    <a:pt x="2419805" y="553903"/>
                    <a:pt x="2410417" y="558597"/>
                  </a:cubicBezTo>
                  <a:cubicBezTo>
                    <a:pt x="2403376" y="560944"/>
                    <a:pt x="2396334" y="565638"/>
                    <a:pt x="2389293" y="567985"/>
                  </a:cubicBezTo>
                  <a:cubicBezTo>
                    <a:pt x="2379905" y="572679"/>
                    <a:pt x="2370517" y="577373"/>
                    <a:pt x="2361129" y="579720"/>
                  </a:cubicBezTo>
                  <a:cubicBezTo>
                    <a:pt x="2354088" y="582068"/>
                    <a:pt x="2347047" y="586762"/>
                    <a:pt x="2340005" y="591456"/>
                  </a:cubicBezTo>
                  <a:cubicBezTo>
                    <a:pt x="2330617" y="596150"/>
                    <a:pt x="2321229" y="600844"/>
                    <a:pt x="2311841" y="605538"/>
                  </a:cubicBezTo>
                  <a:cubicBezTo>
                    <a:pt x="2304800" y="610232"/>
                    <a:pt x="2297759" y="612579"/>
                    <a:pt x="2290717" y="617273"/>
                  </a:cubicBezTo>
                  <a:cubicBezTo>
                    <a:pt x="2281329" y="621967"/>
                    <a:pt x="2271941" y="626661"/>
                    <a:pt x="2262553" y="631355"/>
                  </a:cubicBezTo>
                  <a:cubicBezTo>
                    <a:pt x="2255512" y="636050"/>
                    <a:pt x="2248471" y="638397"/>
                    <a:pt x="2241429" y="643091"/>
                  </a:cubicBezTo>
                  <a:cubicBezTo>
                    <a:pt x="2236735" y="645438"/>
                    <a:pt x="2234388" y="647785"/>
                    <a:pt x="2229694" y="650132"/>
                  </a:cubicBezTo>
                  <a:cubicBezTo>
                    <a:pt x="2229694" y="647785"/>
                    <a:pt x="2227347" y="647785"/>
                    <a:pt x="2227347" y="645438"/>
                  </a:cubicBezTo>
                  <a:cubicBezTo>
                    <a:pt x="2227347" y="645438"/>
                    <a:pt x="2229694" y="643091"/>
                    <a:pt x="2229694" y="643091"/>
                  </a:cubicBezTo>
                  <a:cubicBezTo>
                    <a:pt x="2236735" y="638397"/>
                    <a:pt x="2241429" y="631355"/>
                    <a:pt x="2246123" y="624314"/>
                  </a:cubicBezTo>
                  <a:close/>
                  <a:moveTo>
                    <a:pt x="2447970" y="422468"/>
                  </a:moveTo>
                  <a:cubicBezTo>
                    <a:pt x="2447970" y="422468"/>
                    <a:pt x="2445622" y="422468"/>
                    <a:pt x="2445622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lose/>
                  <a:moveTo>
                    <a:pt x="2682674" y="532780"/>
                  </a:moveTo>
                  <a:cubicBezTo>
                    <a:pt x="2692062" y="537474"/>
                    <a:pt x="2701450" y="544515"/>
                    <a:pt x="2710839" y="549209"/>
                  </a:cubicBezTo>
                  <a:cubicBezTo>
                    <a:pt x="2715533" y="551556"/>
                    <a:pt x="2722574" y="556250"/>
                    <a:pt x="2727268" y="558597"/>
                  </a:cubicBezTo>
                  <a:cubicBezTo>
                    <a:pt x="2734309" y="563291"/>
                    <a:pt x="2743697" y="567985"/>
                    <a:pt x="2750738" y="572679"/>
                  </a:cubicBezTo>
                  <a:cubicBezTo>
                    <a:pt x="2757780" y="577373"/>
                    <a:pt x="2764821" y="582068"/>
                    <a:pt x="2771862" y="584415"/>
                  </a:cubicBezTo>
                  <a:cubicBezTo>
                    <a:pt x="2778903" y="589109"/>
                    <a:pt x="2785944" y="593803"/>
                    <a:pt x="2792985" y="598497"/>
                  </a:cubicBezTo>
                  <a:cubicBezTo>
                    <a:pt x="2800027" y="603191"/>
                    <a:pt x="2809415" y="607885"/>
                    <a:pt x="2816456" y="612579"/>
                  </a:cubicBezTo>
                  <a:cubicBezTo>
                    <a:pt x="2823497" y="617273"/>
                    <a:pt x="2830538" y="621967"/>
                    <a:pt x="2835232" y="626661"/>
                  </a:cubicBezTo>
                  <a:cubicBezTo>
                    <a:pt x="2844620" y="631355"/>
                    <a:pt x="2851661" y="638397"/>
                    <a:pt x="2861050" y="643091"/>
                  </a:cubicBezTo>
                  <a:cubicBezTo>
                    <a:pt x="2868091" y="647785"/>
                    <a:pt x="2872785" y="652479"/>
                    <a:pt x="2879826" y="654826"/>
                  </a:cubicBezTo>
                  <a:cubicBezTo>
                    <a:pt x="2889214" y="661867"/>
                    <a:pt x="2898602" y="666561"/>
                    <a:pt x="2905644" y="673602"/>
                  </a:cubicBezTo>
                  <a:cubicBezTo>
                    <a:pt x="2910338" y="678296"/>
                    <a:pt x="2917379" y="682991"/>
                    <a:pt x="2922073" y="685338"/>
                  </a:cubicBezTo>
                  <a:cubicBezTo>
                    <a:pt x="2931461" y="692379"/>
                    <a:pt x="2940849" y="699420"/>
                    <a:pt x="2950237" y="704114"/>
                  </a:cubicBezTo>
                  <a:cubicBezTo>
                    <a:pt x="2954932" y="706461"/>
                    <a:pt x="2959626" y="711155"/>
                    <a:pt x="2964320" y="713502"/>
                  </a:cubicBezTo>
                  <a:cubicBezTo>
                    <a:pt x="2961973" y="758096"/>
                    <a:pt x="2961973" y="802690"/>
                    <a:pt x="2959626" y="849631"/>
                  </a:cubicBezTo>
                  <a:cubicBezTo>
                    <a:pt x="2950237" y="849631"/>
                    <a:pt x="2940849" y="847284"/>
                    <a:pt x="2931461" y="847284"/>
                  </a:cubicBezTo>
                  <a:cubicBezTo>
                    <a:pt x="2915032" y="844937"/>
                    <a:pt x="2898602" y="844937"/>
                    <a:pt x="2882173" y="842590"/>
                  </a:cubicBezTo>
                  <a:cubicBezTo>
                    <a:pt x="2870438" y="842590"/>
                    <a:pt x="2861050" y="840243"/>
                    <a:pt x="2849314" y="840243"/>
                  </a:cubicBezTo>
                  <a:cubicBezTo>
                    <a:pt x="2832885" y="837896"/>
                    <a:pt x="2816456" y="837896"/>
                    <a:pt x="2800027" y="835549"/>
                  </a:cubicBezTo>
                  <a:cubicBezTo>
                    <a:pt x="2788291" y="835549"/>
                    <a:pt x="2778903" y="833202"/>
                    <a:pt x="2767168" y="833202"/>
                  </a:cubicBezTo>
                  <a:cubicBezTo>
                    <a:pt x="2750738" y="833202"/>
                    <a:pt x="2734309" y="830854"/>
                    <a:pt x="2717880" y="830854"/>
                  </a:cubicBezTo>
                  <a:cubicBezTo>
                    <a:pt x="2708492" y="830854"/>
                    <a:pt x="2696756" y="828507"/>
                    <a:pt x="2685021" y="828507"/>
                  </a:cubicBezTo>
                  <a:cubicBezTo>
                    <a:pt x="2666245" y="828507"/>
                    <a:pt x="2649816" y="826160"/>
                    <a:pt x="2631039" y="826160"/>
                  </a:cubicBezTo>
                  <a:cubicBezTo>
                    <a:pt x="2621651" y="826160"/>
                    <a:pt x="2612263" y="826160"/>
                    <a:pt x="2602875" y="826160"/>
                  </a:cubicBezTo>
                  <a:cubicBezTo>
                    <a:pt x="2574710" y="826160"/>
                    <a:pt x="2548892" y="826160"/>
                    <a:pt x="2520728" y="826160"/>
                  </a:cubicBezTo>
                  <a:cubicBezTo>
                    <a:pt x="2462052" y="826160"/>
                    <a:pt x="2403376" y="828507"/>
                    <a:pt x="2344699" y="830854"/>
                  </a:cubicBezTo>
                  <a:cubicBezTo>
                    <a:pt x="2340005" y="826160"/>
                    <a:pt x="2337658" y="821466"/>
                    <a:pt x="2332964" y="814425"/>
                  </a:cubicBezTo>
                  <a:cubicBezTo>
                    <a:pt x="2328270" y="807384"/>
                    <a:pt x="2323576" y="800343"/>
                    <a:pt x="2316535" y="793302"/>
                  </a:cubicBezTo>
                  <a:cubicBezTo>
                    <a:pt x="2309494" y="781566"/>
                    <a:pt x="2300106" y="772178"/>
                    <a:pt x="2293064" y="760443"/>
                  </a:cubicBezTo>
                  <a:cubicBezTo>
                    <a:pt x="2286023" y="751055"/>
                    <a:pt x="2278982" y="741667"/>
                    <a:pt x="2271941" y="732279"/>
                  </a:cubicBezTo>
                  <a:cubicBezTo>
                    <a:pt x="2267247" y="725237"/>
                    <a:pt x="2260206" y="715849"/>
                    <a:pt x="2255512" y="708808"/>
                  </a:cubicBezTo>
                  <a:cubicBezTo>
                    <a:pt x="2246123" y="697073"/>
                    <a:pt x="2236735" y="685338"/>
                    <a:pt x="2229694" y="673602"/>
                  </a:cubicBezTo>
                  <a:cubicBezTo>
                    <a:pt x="2229694" y="673602"/>
                    <a:pt x="2229694" y="673602"/>
                    <a:pt x="2229694" y="671255"/>
                  </a:cubicBezTo>
                  <a:cubicBezTo>
                    <a:pt x="2234388" y="666561"/>
                    <a:pt x="2236735" y="661867"/>
                    <a:pt x="2236735" y="654826"/>
                  </a:cubicBezTo>
                  <a:cubicBezTo>
                    <a:pt x="2236735" y="652479"/>
                    <a:pt x="2236735" y="647785"/>
                    <a:pt x="2234388" y="645438"/>
                  </a:cubicBezTo>
                  <a:cubicBezTo>
                    <a:pt x="2246123" y="638397"/>
                    <a:pt x="2255512" y="633703"/>
                    <a:pt x="2267247" y="626661"/>
                  </a:cubicBezTo>
                  <a:cubicBezTo>
                    <a:pt x="2271941" y="624314"/>
                    <a:pt x="2276635" y="621967"/>
                    <a:pt x="2278982" y="619620"/>
                  </a:cubicBezTo>
                  <a:cubicBezTo>
                    <a:pt x="2290717" y="612579"/>
                    <a:pt x="2302453" y="607885"/>
                    <a:pt x="2314188" y="600844"/>
                  </a:cubicBezTo>
                  <a:cubicBezTo>
                    <a:pt x="2318882" y="598497"/>
                    <a:pt x="2325923" y="596150"/>
                    <a:pt x="2330617" y="591456"/>
                  </a:cubicBezTo>
                  <a:cubicBezTo>
                    <a:pt x="2342352" y="586762"/>
                    <a:pt x="2351741" y="579720"/>
                    <a:pt x="2363476" y="575026"/>
                  </a:cubicBezTo>
                  <a:cubicBezTo>
                    <a:pt x="2368170" y="572679"/>
                    <a:pt x="2375211" y="570332"/>
                    <a:pt x="2379905" y="567985"/>
                  </a:cubicBezTo>
                  <a:cubicBezTo>
                    <a:pt x="2391640" y="563291"/>
                    <a:pt x="2401029" y="558597"/>
                    <a:pt x="2412764" y="553903"/>
                  </a:cubicBezTo>
                  <a:cubicBezTo>
                    <a:pt x="2419805" y="551556"/>
                    <a:pt x="2424499" y="549209"/>
                    <a:pt x="2431540" y="546862"/>
                  </a:cubicBezTo>
                  <a:cubicBezTo>
                    <a:pt x="2440928" y="542168"/>
                    <a:pt x="2452664" y="537474"/>
                    <a:pt x="2462052" y="532780"/>
                  </a:cubicBezTo>
                  <a:cubicBezTo>
                    <a:pt x="2466746" y="530433"/>
                    <a:pt x="2469093" y="530433"/>
                    <a:pt x="2473787" y="528085"/>
                  </a:cubicBezTo>
                  <a:cubicBezTo>
                    <a:pt x="2485522" y="523391"/>
                    <a:pt x="2497258" y="518697"/>
                    <a:pt x="2508993" y="514003"/>
                  </a:cubicBezTo>
                  <a:cubicBezTo>
                    <a:pt x="2513687" y="511656"/>
                    <a:pt x="2520728" y="509309"/>
                    <a:pt x="2525422" y="506962"/>
                  </a:cubicBezTo>
                  <a:cubicBezTo>
                    <a:pt x="2544198" y="499921"/>
                    <a:pt x="2562975" y="492880"/>
                    <a:pt x="2581751" y="485839"/>
                  </a:cubicBezTo>
                  <a:cubicBezTo>
                    <a:pt x="2588792" y="483492"/>
                    <a:pt x="2593486" y="481145"/>
                    <a:pt x="2600528" y="478797"/>
                  </a:cubicBezTo>
                  <a:cubicBezTo>
                    <a:pt x="2623998" y="492880"/>
                    <a:pt x="2649816" y="504615"/>
                    <a:pt x="2673286" y="518697"/>
                  </a:cubicBezTo>
                  <a:cubicBezTo>
                    <a:pt x="2675633" y="530433"/>
                    <a:pt x="2677980" y="530433"/>
                    <a:pt x="2682674" y="532780"/>
                  </a:cubicBezTo>
                  <a:close/>
                  <a:moveTo>
                    <a:pt x="2992484" y="744014"/>
                  </a:moveTo>
                  <a:cubicBezTo>
                    <a:pt x="2997178" y="748708"/>
                    <a:pt x="3001872" y="751055"/>
                    <a:pt x="3008914" y="755749"/>
                  </a:cubicBezTo>
                  <a:cubicBezTo>
                    <a:pt x="3018302" y="762790"/>
                    <a:pt x="3027690" y="769831"/>
                    <a:pt x="3037078" y="779219"/>
                  </a:cubicBezTo>
                  <a:cubicBezTo>
                    <a:pt x="3041772" y="783914"/>
                    <a:pt x="3046466" y="786261"/>
                    <a:pt x="3053508" y="790955"/>
                  </a:cubicBezTo>
                  <a:cubicBezTo>
                    <a:pt x="3062896" y="797996"/>
                    <a:pt x="3072284" y="807384"/>
                    <a:pt x="3084019" y="814425"/>
                  </a:cubicBezTo>
                  <a:cubicBezTo>
                    <a:pt x="3088713" y="819119"/>
                    <a:pt x="3093407" y="821466"/>
                    <a:pt x="3098101" y="826160"/>
                  </a:cubicBezTo>
                  <a:cubicBezTo>
                    <a:pt x="3107489" y="833202"/>
                    <a:pt x="3119225" y="842590"/>
                    <a:pt x="3128613" y="851978"/>
                  </a:cubicBezTo>
                  <a:cubicBezTo>
                    <a:pt x="3133307" y="856672"/>
                    <a:pt x="3138001" y="861366"/>
                    <a:pt x="3145042" y="863713"/>
                  </a:cubicBezTo>
                  <a:cubicBezTo>
                    <a:pt x="3149736" y="868407"/>
                    <a:pt x="3154430" y="873101"/>
                    <a:pt x="3161472" y="877795"/>
                  </a:cubicBezTo>
                  <a:cubicBezTo>
                    <a:pt x="3159125" y="880142"/>
                    <a:pt x="3159125" y="882489"/>
                    <a:pt x="3156778" y="884836"/>
                  </a:cubicBezTo>
                  <a:cubicBezTo>
                    <a:pt x="3149736" y="882489"/>
                    <a:pt x="3140348" y="882489"/>
                    <a:pt x="3133307" y="880142"/>
                  </a:cubicBezTo>
                  <a:cubicBezTo>
                    <a:pt x="3119225" y="877795"/>
                    <a:pt x="3107489" y="875448"/>
                    <a:pt x="3093407" y="873101"/>
                  </a:cubicBezTo>
                  <a:cubicBezTo>
                    <a:pt x="3079325" y="870754"/>
                    <a:pt x="3062896" y="868407"/>
                    <a:pt x="3048813" y="866060"/>
                  </a:cubicBezTo>
                  <a:cubicBezTo>
                    <a:pt x="3037078" y="863713"/>
                    <a:pt x="3025343" y="861366"/>
                    <a:pt x="3013608" y="861366"/>
                  </a:cubicBezTo>
                  <a:cubicBezTo>
                    <a:pt x="2997178" y="859019"/>
                    <a:pt x="2983096" y="856672"/>
                    <a:pt x="2966667" y="856672"/>
                  </a:cubicBezTo>
                  <a:cubicBezTo>
                    <a:pt x="2964320" y="856672"/>
                    <a:pt x="2964320" y="856672"/>
                    <a:pt x="2961973" y="856672"/>
                  </a:cubicBezTo>
                  <a:cubicBezTo>
                    <a:pt x="2961973" y="851978"/>
                    <a:pt x="2961973" y="847284"/>
                    <a:pt x="2961973" y="842590"/>
                  </a:cubicBezTo>
                  <a:cubicBezTo>
                    <a:pt x="2961973" y="833202"/>
                    <a:pt x="2961973" y="826160"/>
                    <a:pt x="2961973" y="816772"/>
                  </a:cubicBezTo>
                  <a:cubicBezTo>
                    <a:pt x="2961973" y="812078"/>
                    <a:pt x="2961973" y="805037"/>
                    <a:pt x="2961973" y="800343"/>
                  </a:cubicBezTo>
                  <a:cubicBezTo>
                    <a:pt x="2961973" y="788608"/>
                    <a:pt x="2961973" y="774525"/>
                    <a:pt x="2961973" y="762790"/>
                  </a:cubicBezTo>
                  <a:cubicBezTo>
                    <a:pt x="2961973" y="760443"/>
                    <a:pt x="2961973" y="760443"/>
                    <a:pt x="2961973" y="758096"/>
                  </a:cubicBezTo>
                  <a:cubicBezTo>
                    <a:pt x="2961973" y="746361"/>
                    <a:pt x="2961973" y="734626"/>
                    <a:pt x="2964320" y="722890"/>
                  </a:cubicBezTo>
                  <a:cubicBezTo>
                    <a:pt x="2964320" y="722890"/>
                    <a:pt x="2964320" y="722890"/>
                    <a:pt x="2964320" y="722890"/>
                  </a:cubicBezTo>
                  <a:cubicBezTo>
                    <a:pt x="2973708" y="727584"/>
                    <a:pt x="2983096" y="734626"/>
                    <a:pt x="2992484" y="744014"/>
                  </a:cubicBezTo>
                  <a:close/>
                  <a:moveTo>
                    <a:pt x="3497099" y="1537315"/>
                  </a:moveTo>
                  <a:cubicBezTo>
                    <a:pt x="3506487" y="1558439"/>
                    <a:pt x="3513528" y="1579562"/>
                    <a:pt x="3522917" y="1598339"/>
                  </a:cubicBezTo>
                  <a:cubicBezTo>
                    <a:pt x="3515876" y="1600686"/>
                    <a:pt x="3511182" y="1607727"/>
                    <a:pt x="3511182" y="1617115"/>
                  </a:cubicBezTo>
                  <a:cubicBezTo>
                    <a:pt x="3511182" y="1619462"/>
                    <a:pt x="3511182" y="1621809"/>
                    <a:pt x="3511182" y="1621809"/>
                  </a:cubicBezTo>
                  <a:cubicBezTo>
                    <a:pt x="3511182" y="1621809"/>
                    <a:pt x="3508834" y="1621809"/>
                    <a:pt x="3508834" y="1621809"/>
                  </a:cubicBezTo>
                  <a:cubicBezTo>
                    <a:pt x="3494752" y="1626503"/>
                    <a:pt x="3480670" y="1631197"/>
                    <a:pt x="3466588" y="1635891"/>
                  </a:cubicBezTo>
                  <a:cubicBezTo>
                    <a:pt x="3454852" y="1640586"/>
                    <a:pt x="3443117" y="1645280"/>
                    <a:pt x="3433729" y="1647627"/>
                  </a:cubicBezTo>
                  <a:cubicBezTo>
                    <a:pt x="3424341" y="1652321"/>
                    <a:pt x="3412605" y="1654668"/>
                    <a:pt x="3403217" y="1659362"/>
                  </a:cubicBezTo>
                  <a:cubicBezTo>
                    <a:pt x="3384441" y="1666403"/>
                    <a:pt x="3365664" y="1673444"/>
                    <a:pt x="3344541" y="1682832"/>
                  </a:cubicBezTo>
                  <a:cubicBezTo>
                    <a:pt x="3342194" y="1685179"/>
                    <a:pt x="3339847" y="1685179"/>
                    <a:pt x="3335153" y="1685179"/>
                  </a:cubicBezTo>
                  <a:cubicBezTo>
                    <a:pt x="3267089" y="1713344"/>
                    <a:pt x="3199024" y="1746203"/>
                    <a:pt x="3126266" y="1781408"/>
                  </a:cubicBezTo>
                  <a:cubicBezTo>
                    <a:pt x="3123919" y="1783755"/>
                    <a:pt x="3121572" y="1783755"/>
                    <a:pt x="3116878" y="1786102"/>
                  </a:cubicBezTo>
                  <a:cubicBezTo>
                    <a:pt x="3095754" y="1797838"/>
                    <a:pt x="3074631" y="1807226"/>
                    <a:pt x="3053508" y="1818961"/>
                  </a:cubicBezTo>
                  <a:cubicBezTo>
                    <a:pt x="3048813" y="1821308"/>
                    <a:pt x="3044119" y="1823655"/>
                    <a:pt x="3037078" y="1828349"/>
                  </a:cubicBezTo>
                  <a:cubicBezTo>
                    <a:pt x="3022996" y="1835390"/>
                    <a:pt x="3008914" y="1842432"/>
                    <a:pt x="2994831" y="1851820"/>
                  </a:cubicBezTo>
                  <a:cubicBezTo>
                    <a:pt x="2990137" y="1844779"/>
                    <a:pt x="2985443" y="1842432"/>
                    <a:pt x="2978402" y="1842432"/>
                  </a:cubicBezTo>
                  <a:cubicBezTo>
                    <a:pt x="2978402" y="1842432"/>
                    <a:pt x="2978402" y="1842432"/>
                    <a:pt x="2978402" y="1842432"/>
                  </a:cubicBezTo>
                  <a:cubicBezTo>
                    <a:pt x="2976055" y="1776714"/>
                    <a:pt x="2971361" y="1713344"/>
                    <a:pt x="2969014" y="1649974"/>
                  </a:cubicBezTo>
                  <a:cubicBezTo>
                    <a:pt x="2969014" y="1647627"/>
                    <a:pt x="2969014" y="1647627"/>
                    <a:pt x="2969014" y="1645280"/>
                  </a:cubicBezTo>
                  <a:cubicBezTo>
                    <a:pt x="2969014" y="1614768"/>
                    <a:pt x="2966667" y="1586603"/>
                    <a:pt x="2966667" y="1558439"/>
                  </a:cubicBezTo>
                  <a:cubicBezTo>
                    <a:pt x="2966667" y="1551398"/>
                    <a:pt x="2966667" y="1544357"/>
                    <a:pt x="2966667" y="1539662"/>
                  </a:cubicBezTo>
                  <a:cubicBezTo>
                    <a:pt x="2966667" y="1509151"/>
                    <a:pt x="2964320" y="1476292"/>
                    <a:pt x="2964320" y="1445781"/>
                  </a:cubicBezTo>
                  <a:cubicBezTo>
                    <a:pt x="2964320" y="1441087"/>
                    <a:pt x="2964320" y="1436392"/>
                    <a:pt x="2964320" y="1434045"/>
                  </a:cubicBezTo>
                  <a:cubicBezTo>
                    <a:pt x="2961973" y="1365981"/>
                    <a:pt x="2961973" y="1300264"/>
                    <a:pt x="2959626" y="1234546"/>
                  </a:cubicBezTo>
                  <a:cubicBezTo>
                    <a:pt x="2959626" y="1232199"/>
                    <a:pt x="2959626" y="1227505"/>
                    <a:pt x="2959626" y="1225158"/>
                  </a:cubicBezTo>
                  <a:cubicBezTo>
                    <a:pt x="2959626" y="1164135"/>
                    <a:pt x="2959626" y="1103112"/>
                    <a:pt x="2959626" y="1042089"/>
                  </a:cubicBezTo>
                  <a:cubicBezTo>
                    <a:pt x="2971361" y="1042089"/>
                    <a:pt x="2978402" y="1032700"/>
                    <a:pt x="2978402" y="1020965"/>
                  </a:cubicBezTo>
                  <a:cubicBezTo>
                    <a:pt x="2978402" y="1009230"/>
                    <a:pt x="2969014" y="1002189"/>
                    <a:pt x="2959626" y="999842"/>
                  </a:cubicBezTo>
                  <a:cubicBezTo>
                    <a:pt x="2959626" y="990454"/>
                    <a:pt x="2959626" y="981065"/>
                    <a:pt x="2959626" y="974024"/>
                  </a:cubicBezTo>
                  <a:cubicBezTo>
                    <a:pt x="2959626" y="969330"/>
                    <a:pt x="2959626" y="966983"/>
                    <a:pt x="2959626" y="962289"/>
                  </a:cubicBezTo>
                  <a:cubicBezTo>
                    <a:pt x="2959626" y="950554"/>
                    <a:pt x="2959626" y="938819"/>
                    <a:pt x="2959626" y="927083"/>
                  </a:cubicBezTo>
                  <a:cubicBezTo>
                    <a:pt x="2959626" y="920042"/>
                    <a:pt x="2959626" y="915348"/>
                    <a:pt x="2959626" y="908307"/>
                  </a:cubicBezTo>
                  <a:cubicBezTo>
                    <a:pt x="2959626" y="898919"/>
                    <a:pt x="2959626" y="889531"/>
                    <a:pt x="2959626" y="882489"/>
                  </a:cubicBezTo>
                  <a:cubicBezTo>
                    <a:pt x="2959626" y="877795"/>
                    <a:pt x="2959626" y="875448"/>
                    <a:pt x="2959626" y="870754"/>
                  </a:cubicBezTo>
                  <a:cubicBezTo>
                    <a:pt x="3025343" y="873101"/>
                    <a:pt x="3091060" y="877795"/>
                    <a:pt x="3154430" y="884836"/>
                  </a:cubicBezTo>
                  <a:cubicBezTo>
                    <a:pt x="3154430" y="884836"/>
                    <a:pt x="3154430" y="884836"/>
                    <a:pt x="3154430" y="884836"/>
                  </a:cubicBezTo>
                  <a:cubicBezTo>
                    <a:pt x="3154430" y="896572"/>
                    <a:pt x="3163819" y="905960"/>
                    <a:pt x="3175554" y="905960"/>
                  </a:cubicBezTo>
                  <a:cubicBezTo>
                    <a:pt x="3184942" y="905960"/>
                    <a:pt x="3194330" y="898919"/>
                    <a:pt x="3194330" y="887184"/>
                  </a:cubicBezTo>
                  <a:cubicBezTo>
                    <a:pt x="3206066" y="887184"/>
                    <a:pt x="3217801" y="889531"/>
                    <a:pt x="3227189" y="889531"/>
                  </a:cubicBezTo>
                  <a:cubicBezTo>
                    <a:pt x="3283518" y="1020965"/>
                    <a:pt x="3339847" y="1157094"/>
                    <a:pt x="3398523" y="1295570"/>
                  </a:cubicBezTo>
                  <a:cubicBezTo>
                    <a:pt x="3431382" y="1377716"/>
                    <a:pt x="3464241" y="1457516"/>
                    <a:pt x="3497099" y="1537315"/>
                  </a:cubicBezTo>
                  <a:close/>
                  <a:moveTo>
                    <a:pt x="3464241" y="2492563"/>
                  </a:moveTo>
                  <a:cubicBezTo>
                    <a:pt x="3480670" y="2511340"/>
                    <a:pt x="3497099" y="2532463"/>
                    <a:pt x="3515876" y="2551240"/>
                  </a:cubicBezTo>
                  <a:cubicBezTo>
                    <a:pt x="3513528" y="2553587"/>
                    <a:pt x="3511182" y="2558281"/>
                    <a:pt x="3508834" y="2562975"/>
                  </a:cubicBezTo>
                  <a:cubicBezTo>
                    <a:pt x="3412605" y="2553587"/>
                    <a:pt x="3311683" y="2544198"/>
                    <a:pt x="3201371" y="2530116"/>
                  </a:cubicBezTo>
                  <a:cubicBezTo>
                    <a:pt x="3199024" y="2530116"/>
                    <a:pt x="3196677" y="2530116"/>
                    <a:pt x="3194330" y="2530116"/>
                  </a:cubicBezTo>
                  <a:cubicBezTo>
                    <a:pt x="3191983" y="2530116"/>
                    <a:pt x="3189636" y="2530116"/>
                    <a:pt x="3189636" y="2530116"/>
                  </a:cubicBezTo>
                  <a:cubicBezTo>
                    <a:pt x="3156778" y="2525422"/>
                    <a:pt x="3126266" y="2523075"/>
                    <a:pt x="3091060" y="2518381"/>
                  </a:cubicBezTo>
                  <a:cubicBezTo>
                    <a:pt x="3091060" y="2518381"/>
                    <a:pt x="3091060" y="2518381"/>
                    <a:pt x="3091060" y="2516034"/>
                  </a:cubicBezTo>
                  <a:cubicBezTo>
                    <a:pt x="3091060" y="2504299"/>
                    <a:pt x="3081672" y="2494910"/>
                    <a:pt x="3069937" y="2494910"/>
                  </a:cubicBezTo>
                  <a:cubicBezTo>
                    <a:pt x="3069937" y="2494910"/>
                    <a:pt x="3067590" y="2494910"/>
                    <a:pt x="3067590" y="2494910"/>
                  </a:cubicBezTo>
                  <a:cubicBezTo>
                    <a:pt x="3037078" y="2300106"/>
                    <a:pt x="3006567" y="2093565"/>
                    <a:pt x="2980749" y="1879984"/>
                  </a:cubicBezTo>
                  <a:cubicBezTo>
                    <a:pt x="2983096" y="1879984"/>
                    <a:pt x="2985443" y="1877637"/>
                    <a:pt x="2987790" y="1877637"/>
                  </a:cubicBezTo>
                  <a:cubicBezTo>
                    <a:pt x="3135654" y="2081830"/>
                    <a:pt x="3292906" y="2293064"/>
                    <a:pt x="3452505" y="2483175"/>
                  </a:cubicBezTo>
                  <a:cubicBezTo>
                    <a:pt x="3457200" y="2487869"/>
                    <a:pt x="3461894" y="2490216"/>
                    <a:pt x="3464241" y="2492563"/>
                  </a:cubicBezTo>
                  <a:close/>
                  <a:moveTo>
                    <a:pt x="3607410" y="2612263"/>
                  </a:moveTo>
                  <a:cubicBezTo>
                    <a:pt x="3659045" y="2640427"/>
                    <a:pt x="3710681" y="2663898"/>
                    <a:pt x="3757622" y="2687368"/>
                  </a:cubicBezTo>
                  <a:cubicBezTo>
                    <a:pt x="3764662" y="2689715"/>
                    <a:pt x="3769357" y="2692062"/>
                    <a:pt x="3776398" y="2696756"/>
                  </a:cubicBezTo>
                  <a:cubicBezTo>
                    <a:pt x="3795174" y="2703798"/>
                    <a:pt x="3811603" y="2713186"/>
                    <a:pt x="3828033" y="2720227"/>
                  </a:cubicBezTo>
                  <a:cubicBezTo>
                    <a:pt x="3835074" y="2722574"/>
                    <a:pt x="3844462" y="2727268"/>
                    <a:pt x="3851503" y="2729615"/>
                  </a:cubicBezTo>
                  <a:cubicBezTo>
                    <a:pt x="3865585" y="2736656"/>
                    <a:pt x="3882015" y="2741350"/>
                    <a:pt x="3896097" y="2748391"/>
                  </a:cubicBezTo>
                  <a:cubicBezTo>
                    <a:pt x="3905485" y="2753085"/>
                    <a:pt x="3914874" y="2755433"/>
                    <a:pt x="3924262" y="2757780"/>
                  </a:cubicBezTo>
                  <a:cubicBezTo>
                    <a:pt x="3938344" y="2762474"/>
                    <a:pt x="3950079" y="2767168"/>
                    <a:pt x="3964161" y="2771862"/>
                  </a:cubicBezTo>
                  <a:cubicBezTo>
                    <a:pt x="3973550" y="2774209"/>
                    <a:pt x="3982938" y="2778903"/>
                    <a:pt x="3992326" y="2781250"/>
                  </a:cubicBezTo>
                  <a:cubicBezTo>
                    <a:pt x="4004061" y="2785944"/>
                    <a:pt x="4015797" y="2788291"/>
                    <a:pt x="4027532" y="2792985"/>
                  </a:cubicBezTo>
                  <a:cubicBezTo>
                    <a:pt x="4036920" y="2795332"/>
                    <a:pt x="4046308" y="2797679"/>
                    <a:pt x="4058043" y="2800026"/>
                  </a:cubicBezTo>
                  <a:cubicBezTo>
                    <a:pt x="4062738" y="2802374"/>
                    <a:pt x="4067432" y="2802374"/>
                    <a:pt x="4072126" y="2804721"/>
                  </a:cubicBezTo>
                  <a:cubicBezTo>
                    <a:pt x="4072126" y="2807068"/>
                    <a:pt x="4072126" y="2807068"/>
                    <a:pt x="4072126" y="2809415"/>
                  </a:cubicBezTo>
                  <a:cubicBezTo>
                    <a:pt x="4072126" y="2814109"/>
                    <a:pt x="4074473" y="2816456"/>
                    <a:pt x="4074473" y="2818803"/>
                  </a:cubicBezTo>
                  <a:cubicBezTo>
                    <a:pt x="4046308" y="2835232"/>
                    <a:pt x="4018143" y="2854009"/>
                    <a:pt x="3989979" y="2870438"/>
                  </a:cubicBezTo>
                  <a:cubicBezTo>
                    <a:pt x="3943038" y="2900949"/>
                    <a:pt x="3893750" y="2929114"/>
                    <a:pt x="3846809" y="2959626"/>
                  </a:cubicBezTo>
                  <a:cubicBezTo>
                    <a:pt x="3823339" y="2973708"/>
                    <a:pt x="3802215" y="2987790"/>
                    <a:pt x="3778745" y="3001873"/>
                  </a:cubicBezTo>
                  <a:cubicBezTo>
                    <a:pt x="3774051" y="3004220"/>
                    <a:pt x="3769357" y="3008914"/>
                    <a:pt x="3764662" y="3011261"/>
                  </a:cubicBezTo>
                  <a:cubicBezTo>
                    <a:pt x="3734151" y="3030037"/>
                    <a:pt x="3703639" y="3048813"/>
                    <a:pt x="3673128" y="3067590"/>
                  </a:cubicBezTo>
                  <a:cubicBezTo>
                    <a:pt x="3666086" y="3072284"/>
                    <a:pt x="3659045" y="3074631"/>
                    <a:pt x="3654351" y="3079325"/>
                  </a:cubicBezTo>
                  <a:cubicBezTo>
                    <a:pt x="3623840" y="3098101"/>
                    <a:pt x="3595675" y="3114531"/>
                    <a:pt x="3565163" y="3133307"/>
                  </a:cubicBezTo>
                  <a:cubicBezTo>
                    <a:pt x="3560469" y="3135654"/>
                    <a:pt x="3553428" y="3140348"/>
                    <a:pt x="3548734" y="3142695"/>
                  </a:cubicBezTo>
                  <a:cubicBezTo>
                    <a:pt x="3518223" y="3161472"/>
                    <a:pt x="3487711" y="3180248"/>
                    <a:pt x="3454852" y="3199024"/>
                  </a:cubicBezTo>
                  <a:cubicBezTo>
                    <a:pt x="3447811" y="3201371"/>
                    <a:pt x="3443117" y="3206065"/>
                    <a:pt x="3436076" y="3208413"/>
                  </a:cubicBezTo>
                  <a:cubicBezTo>
                    <a:pt x="3405565" y="3227189"/>
                    <a:pt x="3372706" y="3245965"/>
                    <a:pt x="3342194" y="3262394"/>
                  </a:cubicBezTo>
                  <a:cubicBezTo>
                    <a:pt x="3337500" y="3264742"/>
                    <a:pt x="3332806" y="3267089"/>
                    <a:pt x="3330459" y="3269436"/>
                  </a:cubicBezTo>
                  <a:cubicBezTo>
                    <a:pt x="3297600" y="3288212"/>
                    <a:pt x="3262395" y="3306989"/>
                    <a:pt x="3227189" y="3328112"/>
                  </a:cubicBezTo>
                  <a:cubicBezTo>
                    <a:pt x="3222495" y="3330459"/>
                    <a:pt x="3215454" y="3332806"/>
                    <a:pt x="3210760" y="3337500"/>
                  </a:cubicBezTo>
                  <a:cubicBezTo>
                    <a:pt x="3182595" y="3353929"/>
                    <a:pt x="3154430" y="3368012"/>
                    <a:pt x="3126266" y="3384441"/>
                  </a:cubicBezTo>
                  <a:cubicBezTo>
                    <a:pt x="3123919" y="3382094"/>
                    <a:pt x="3121572" y="3379747"/>
                    <a:pt x="3119225" y="3377400"/>
                  </a:cubicBezTo>
                  <a:cubicBezTo>
                    <a:pt x="3147389" y="3318724"/>
                    <a:pt x="3177901" y="3255354"/>
                    <a:pt x="3208412" y="3194330"/>
                  </a:cubicBezTo>
                  <a:cubicBezTo>
                    <a:pt x="3217801" y="3175554"/>
                    <a:pt x="3227189" y="3156777"/>
                    <a:pt x="3236577" y="3138001"/>
                  </a:cubicBezTo>
                  <a:cubicBezTo>
                    <a:pt x="3243618" y="3121572"/>
                    <a:pt x="3250659" y="3107490"/>
                    <a:pt x="3260047" y="3091060"/>
                  </a:cubicBezTo>
                  <a:cubicBezTo>
                    <a:pt x="3271783" y="3065243"/>
                    <a:pt x="3285865" y="3041772"/>
                    <a:pt x="3297600" y="3015955"/>
                  </a:cubicBezTo>
                  <a:cubicBezTo>
                    <a:pt x="3302294" y="3006567"/>
                    <a:pt x="3306988" y="2997178"/>
                    <a:pt x="3311683" y="2987790"/>
                  </a:cubicBezTo>
                  <a:cubicBezTo>
                    <a:pt x="3328112" y="2954932"/>
                    <a:pt x="3344541" y="2919726"/>
                    <a:pt x="3363318" y="2886867"/>
                  </a:cubicBezTo>
                  <a:cubicBezTo>
                    <a:pt x="3363318" y="2884520"/>
                    <a:pt x="3365664" y="2884520"/>
                    <a:pt x="3365664" y="2882173"/>
                  </a:cubicBezTo>
                  <a:cubicBezTo>
                    <a:pt x="3400870" y="2811762"/>
                    <a:pt x="3438423" y="2743697"/>
                    <a:pt x="3473629" y="2675633"/>
                  </a:cubicBezTo>
                  <a:cubicBezTo>
                    <a:pt x="3487711" y="2647468"/>
                    <a:pt x="3504140" y="2621651"/>
                    <a:pt x="3518223" y="2593486"/>
                  </a:cubicBezTo>
                  <a:cubicBezTo>
                    <a:pt x="3518223" y="2591139"/>
                    <a:pt x="3520570" y="2591139"/>
                    <a:pt x="3520570" y="2588792"/>
                  </a:cubicBezTo>
                  <a:cubicBezTo>
                    <a:pt x="3522917" y="2591139"/>
                    <a:pt x="3525264" y="2591139"/>
                    <a:pt x="3529958" y="2591139"/>
                  </a:cubicBezTo>
                  <a:cubicBezTo>
                    <a:pt x="3536999" y="2591139"/>
                    <a:pt x="3544040" y="2586445"/>
                    <a:pt x="3546387" y="2581751"/>
                  </a:cubicBezTo>
                  <a:cubicBezTo>
                    <a:pt x="3565163" y="2593486"/>
                    <a:pt x="3583940" y="2602875"/>
                    <a:pt x="3602716" y="2612263"/>
                  </a:cubicBezTo>
                  <a:cubicBezTo>
                    <a:pt x="3605064" y="2609916"/>
                    <a:pt x="3605064" y="2609916"/>
                    <a:pt x="3607410" y="2612263"/>
                  </a:cubicBezTo>
                  <a:close/>
                  <a:moveTo>
                    <a:pt x="4130802" y="2823497"/>
                  </a:moveTo>
                  <a:cubicBezTo>
                    <a:pt x="4137843" y="2825844"/>
                    <a:pt x="4144884" y="2828191"/>
                    <a:pt x="4151925" y="2830538"/>
                  </a:cubicBezTo>
                  <a:cubicBezTo>
                    <a:pt x="4156619" y="2832885"/>
                    <a:pt x="4163660" y="2835232"/>
                    <a:pt x="4168355" y="2835232"/>
                  </a:cubicBezTo>
                  <a:cubicBezTo>
                    <a:pt x="4175395" y="2837579"/>
                    <a:pt x="4184784" y="2839926"/>
                    <a:pt x="4191825" y="2842273"/>
                  </a:cubicBezTo>
                  <a:cubicBezTo>
                    <a:pt x="4196519" y="2844620"/>
                    <a:pt x="4201213" y="2844620"/>
                    <a:pt x="4205907" y="2846967"/>
                  </a:cubicBezTo>
                  <a:cubicBezTo>
                    <a:pt x="4212948" y="2849314"/>
                    <a:pt x="4222337" y="2851662"/>
                    <a:pt x="4229378" y="2851662"/>
                  </a:cubicBezTo>
                  <a:cubicBezTo>
                    <a:pt x="4234072" y="2851662"/>
                    <a:pt x="4238766" y="2854009"/>
                    <a:pt x="4241113" y="2854009"/>
                  </a:cubicBezTo>
                  <a:cubicBezTo>
                    <a:pt x="4248154" y="2856356"/>
                    <a:pt x="4257542" y="2856356"/>
                    <a:pt x="4264583" y="2858703"/>
                  </a:cubicBezTo>
                  <a:cubicBezTo>
                    <a:pt x="4269277" y="2858703"/>
                    <a:pt x="4271625" y="2861050"/>
                    <a:pt x="4276319" y="2861050"/>
                  </a:cubicBezTo>
                  <a:cubicBezTo>
                    <a:pt x="4283360" y="2863397"/>
                    <a:pt x="4292748" y="2863397"/>
                    <a:pt x="4299789" y="2863397"/>
                  </a:cubicBezTo>
                  <a:cubicBezTo>
                    <a:pt x="4304483" y="2863397"/>
                    <a:pt x="4306830" y="2865744"/>
                    <a:pt x="4311524" y="2865744"/>
                  </a:cubicBezTo>
                  <a:cubicBezTo>
                    <a:pt x="4318566" y="2865744"/>
                    <a:pt x="4327954" y="2868091"/>
                    <a:pt x="4334995" y="2868091"/>
                  </a:cubicBezTo>
                  <a:cubicBezTo>
                    <a:pt x="4339689" y="2868091"/>
                    <a:pt x="4342036" y="2868091"/>
                    <a:pt x="4344383" y="2868091"/>
                  </a:cubicBezTo>
                  <a:cubicBezTo>
                    <a:pt x="4356118" y="2868091"/>
                    <a:pt x="4367854" y="2868091"/>
                    <a:pt x="4377242" y="2868091"/>
                  </a:cubicBezTo>
                  <a:lnTo>
                    <a:pt x="4377242" y="2868091"/>
                  </a:lnTo>
                  <a:cubicBezTo>
                    <a:pt x="4393671" y="2868091"/>
                    <a:pt x="4407753" y="2868091"/>
                    <a:pt x="4421835" y="2865744"/>
                  </a:cubicBezTo>
                  <a:cubicBezTo>
                    <a:pt x="4426530" y="2865744"/>
                    <a:pt x="4431224" y="2863397"/>
                    <a:pt x="4435918" y="2863397"/>
                  </a:cubicBezTo>
                  <a:cubicBezTo>
                    <a:pt x="4445306" y="2863397"/>
                    <a:pt x="4454694" y="2861050"/>
                    <a:pt x="4464082" y="2858703"/>
                  </a:cubicBezTo>
                  <a:cubicBezTo>
                    <a:pt x="4468776" y="2858703"/>
                    <a:pt x="4475818" y="2856356"/>
                    <a:pt x="4480512" y="2854009"/>
                  </a:cubicBezTo>
                  <a:cubicBezTo>
                    <a:pt x="4487553" y="2851662"/>
                    <a:pt x="4496941" y="2851662"/>
                    <a:pt x="4503982" y="2849314"/>
                  </a:cubicBezTo>
                  <a:cubicBezTo>
                    <a:pt x="4508676" y="2846967"/>
                    <a:pt x="4515717" y="2844620"/>
                    <a:pt x="4520412" y="2842273"/>
                  </a:cubicBezTo>
                  <a:cubicBezTo>
                    <a:pt x="4520412" y="2842273"/>
                    <a:pt x="4522759" y="2842273"/>
                    <a:pt x="4522759" y="2842273"/>
                  </a:cubicBezTo>
                  <a:cubicBezTo>
                    <a:pt x="4525106" y="2846967"/>
                    <a:pt x="4527453" y="2849314"/>
                    <a:pt x="4529800" y="2851662"/>
                  </a:cubicBezTo>
                  <a:cubicBezTo>
                    <a:pt x="4527453" y="2858703"/>
                    <a:pt x="4522759" y="2863397"/>
                    <a:pt x="4520412" y="2870438"/>
                  </a:cubicBezTo>
                  <a:cubicBezTo>
                    <a:pt x="4499288" y="2907991"/>
                    <a:pt x="4475818" y="2945543"/>
                    <a:pt x="4452347" y="2985443"/>
                  </a:cubicBezTo>
                  <a:cubicBezTo>
                    <a:pt x="4412447" y="3055855"/>
                    <a:pt x="4367854" y="3128613"/>
                    <a:pt x="4323260" y="3206065"/>
                  </a:cubicBezTo>
                  <a:cubicBezTo>
                    <a:pt x="4313872" y="3222495"/>
                    <a:pt x="4304483" y="3236577"/>
                    <a:pt x="4295095" y="3253006"/>
                  </a:cubicBezTo>
                  <a:cubicBezTo>
                    <a:pt x="4288054" y="3262394"/>
                    <a:pt x="4283360" y="3274130"/>
                    <a:pt x="4276319" y="3283518"/>
                  </a:cubicBezTo>
                  <a:cubicBezTo>
                    <a:pt x="4266931" y="3299947"/>
                    <a:pt x="4257542" y="3316377"/>
                    <a:pt x="4248154" y="3332806"/>
                  </a:cubicBezTo>
                  <a:cubicBezTo>
                    <a:pt x="4241113" y="3342194"/>
                    <a:pt x="4236419" y="3351582"/>
                    <a:pt x="4229378" y="3363318"/>
                  </a:cubicBezTo>
                  <a:cubicBezTo>
                    <a:pt x="4219990" y="3379747"/>
                    <a:pt x="4210601" y="3393829"/>
                    <a:pt x="4201213" y="3410258"/>
                  </a:cubicBezTo>
                  <a:cubicBezTo>
                    <a:pt x="4194172" y="3419647"/>
                    <a:pt x="4189478" y="3431382"/>
                    <a:pt x="4182437" y="3440770"/>
                  </a:cubicBezTo>
                  <a:cubicBezTo>
                    <a:pt x="4173049" y="3457199"/>
                    <a:pt x="4161313" y="3473629"/>
                    <a:pt x="4151925" y="3490058"/>
                  </a:cubicBezTo>
                  <a:cubicBezTo>
                    <a:pt x="4144884" y="3499446"/>
                    <a:pt x="4140190" y="3508834"/>
                    <a:pt x="4133149" y="3520570"/>
                  </a:cubicBezTo>
                  <a:cubicBezTo>
                    <a:pt x="4123761" y="3536999"/>
                    <a:pt x="4114372" y="3551081"/>
                    <a:pt x="4102637" y="3567510"/>
                  </a:cubicBezTo>
                  <a:cubicBezTo>
                    <a:pt x="4097943" y="3574552"/>
                    <a:pt x="4095596" y="3579246"/>
                    <a:pt x="4090902" y="3586287"/>
                  </a:cubicBezTo>
                  <a:cubicBezTo>
                    <a:pt x="4088555" y="3583940"/>
                    <a:pt x="4083861" y="3583940"/>
                    <a:pt x="4081514" y="3583940"/>
                  </a:cubicBezTo>
                  <a:cubicBezTo>
                    <a:pt x="4081514" y="3583940"/>
                    <a:pt x="4081514" y="3583940"/>
                    <a:pt x="4081514" y="3583940"/>
                  </a:cubicBezTo>
                  <a:cubicBezTo>
                    <a:pt x="4081514" y="3574552"/>
                    <a:pt x="4081514" y="3565164"/>
                    <a:pt x="4079167" y="3555775"/>
                  </a:cubicBezTo>
                  <a:cubicBezTo>
                    <a:pt x="4079167" y="3541693"/>
                    <a:pt x="4076820" y="3527611"/>
                    <a:pt x="4076820" y="3511182"/>
                  </a:cubicBezTo>
                  <a:cubicBezTo>
                    <a:pt x="4076820" y="3492405"/>
                    <a:pt x="4074473" y="3473629"/>
                    <a:pt x="4074473" y="3454853"/>
                  </a:cubicBezTo>
                  <a:cubicBezTo>
                    <a:pt x="4074473" y="3443117"/>
                    <a:pt x="4074473" y="3429035"/>
                    <a:pt x="4074473" y="3417300"/>
                  </a:cubicBezTo>
                  <a:cubicBezTo>
                    <a:pt x="4074473" y="3396176"/>
                    <a:pt x="4074473" y="3375053"/>
                    <a:pt x="4074473" y="3356276"/>
                  </a:cubicBezTo>
                  <a:cubicBezTo>
                    <a:pt x="4074473" y="3344541"/>
                    <a:pt x="4074473" y="3332806"/>
                    <a:pt x="4074473" y="3321071"/>
                  </a:cubicBezTo>
                  <a:cubicBezTo>
                    <a:pt x="4074473" y="3299947"/>
                    <a:pt x="4074473" y="3278824"/>
                    <a:pt x="4074473" y="3257700"/>
                  </a:cubicBezTo>
                  <a:cubicBezTo>
                    <a:pt x="4074473" y="3245965"/>
                    <a:pt x="4074473" y="3234230"/>
                    <a:pt x="4074473" y="3224842"/>
                  </a:cubicBezTo>
                  <a:cubicBezTo>
                    <a:pt x="4074473" y="3206065"/>
                    <a:pt x="4074473" y="3187289"/>
                    <a:pt x="4074473" y="3168513"/>
                  </a:cubicBezTo>
                  <a:cubicBezTo>
                    <a:pt x="4074473" y="3154431"/>
                    <a:pt x="4074473" y="3138001"/>
                    <a:pt x="4074473" y="3123919"/>
                  </a:cubicBezTo>
                  <a:cubicBezTo>
                    <a:pt x="4074473" y="3121572"/>
                    <a:pt x="4074473" y="3119225"/>
                    <a:pt x="4074473" y="3119225"/>
                  </a:cubicBezTo>
                  <a:cubicBezTo>
                    <a:pt x="4076820" y="3025343"/>
                    <a:pt x="4079167" y="2929114"/>
                    <a:pt x="4083861" y="2832885"/>
                  </a:cubicBezTo>
                  <a:cubicBezTo>
                    <a:pt x="4083861" y="2832885"/>
                    <a:pt x="4083861" y="2832885"/>
                    <a:pt x="4083861" y="2832885"/>
                  </a:cubicBezTo>
                  <a:cubicBezTo>
                    <a:pt x="4093249" y="2832885"/>
                    <a:pt x="4100290" y="2828191"/>
                    <a:pt x="4102637" y="2821150"/>
                  </a:cubicBezTo>
                  <a:lnTo>
                    <a:pt x="4102637" y="2821150"/>
                  </a:lnTo>
                  <a:cubicBezTo>
                    <a:pt x="4119067" y="2816456"/>
                    <a:pt x="4126108" y="2821150"/>
                    <a:pt x="4130802" y="2823497"/>
                  </a:cubicBezTo>
                  <a:close/>
                  <a:moveTo>
                    <a:pt x="4553270" y="2879826"/>
                  </a:moveTo>
                  <a:cubicBezTo>
                    <a:pt x="4553270" y="2889214"/>
                    <a:pt x="4555617" y="2898602"/>
                    <a:pt x="4557964" y="2907991"/>
                  </a:cubicBezTo>
                  <a:cubicBezTo>
                    <a:pt x="4557964" y="2912685"/>
                    <a:pt x="4557964" y="2915032"/>
                    <a:pt x="4560311" y="2919726"/>
                  </a:cubicBezTo>
                  <a:cubicBezTo>
                    <a:pt x="4562658" y="2938502"/>
                    <a:pt x="4565005" y="2957279"/>
                    <a:pt x="4569699" y="2976055"/>
                  </a:cubicBezTo>
                  <a:cubicBezTo>
                    <a:pt x="4560311" y="2978402"/>
                    <a:pt x="4553270" y="2985443"/>
                    <a:pt x="4553270" y="2994831"/>
                  </a:cubicBezTo>
                  <a:cubicBezTo>
                    <a:pt x="4553270" y="3001873"/>
                    <a:pt x="4557964" y="3006567"/>
                    <a:pt x="4562658" y="3011261"/>
                  </a:cubicBezTo>
                  <a:cubicBezTo>
                    <a:pt x="4550923" y="3032384"/>
                    <a:pt x="4536841" y="3051160"/>
                    <a:pt x="4525106" y="3072284"/>
                  </a:cubicBezTo>
                  <a:cubicBezTo>
                    <a:pt x="4522759" y="3076978"/>
                    <a:pt x="4518065" y="3081672"/>
                    <a:pt x="4513371" y="3088713"/>
                  </a:cubicBezTo>
                  <a:cubicBezTo>
                    <a:pt x="4499288" y="3109836"/>
                    <a:pt x="4485206" y="3128613"/>
                    <a:pt x="4471124" y="3149737"/>
                  </a:cubicBezTo>
                  <a:cubicBezTo>
                    <a:pt x="4464082" y="3159125"/>
                    <a:pt x="4459388" y="3166166"/>
                    <a:pt x="4452347" y="3175554"/>
                  </a:cubicBezTo>
                  <a:cubicBezTo>
                    <a:pt x="4440612" y="3191983"/>
                    <a:pt x="4428877" y="3210759"/>
                    <a:pt x="4414795" y="3227189"/>
                  </a:cubicBezTo>
                  <a:cubicBezTo>
                    <a:pt x="4407753" y="3236577"/>
                    <a:pt x="4400712" y="3245965"/>
                    <a:pt x="4391324" y="3257700"/>
                  </a:cubicBezTo>
                  <a:cubicBezTo>
                    <a:pt x="4379589" y="3274130"/>
                    <a:pt x="4367854" y="3288212"/>
                    <a:pt x="4356118" y="3304641"/>
                  </a:cubicBezTo>
                  <a:cubicBezTo>
                    <a:pt x="4346730" y="3316377"/>
                    <a:pt x="4339689" y="3325765"/>
                    <a:pt x="4330301" y="3337500"/>
                  </a:cubicBezTo>
                  <a:cubicBezTo>
                    <a:pt x="4318566" y="3351582"/>
                    <a:pt x="4306830" y="3365665"/>
                    <a:pt x="4295095" y="3382094"/>
                  </a:cubicBezTo>
                  <a:cubicBezTo>
                    <a:pt x="4285707" y="3393829"/>
                    <a:pt x="4276319" y="3405564"/>
                    <a:pt x="4266931" y="3414952"/>
                  </a:cubicBezTo>
                  <a:cubicBezTo>
                    <a:pt x="4255195" y="3429035"/>
                    <a:pt x="4243460" y="3443117"/>
                    <a:pt x="4231725" y="3454853"/>
                  </a:cubicBezTo>
                  <a:cubicBezTo>
                    <a:pt x="4222337" y="3466588"/>
                    <a:pt x="4210601" y="3478323"/>
                    <a:pt x="4198866" y="3490058"/>
                  </a:cubicBezTo>
                  <a:cubicBezTo>
                    <a:pt x="4187131" y="3501793"/>
                    <a:pt x="4175395" y="3515876"/>
                    <a:pt x="4163660" y="3527611"/>
                  </a:cubicBezTo>
                  <a:cubicBezTo>
                    <a:pt x="4151925" y="3539346"/>
                    <a:pt x="4140190" y="3551081"/>
                    <a:pt x="4128455" y="3562816"/>
                  </a:cubicBezTo>
                  <a:cubicBezTo>
                    <a:pt x="4121414" y="3572205"/>
                    <a:pt x="4112025" y="3579246"/>
                    <a:pt x="4104984" y="3588634"/>
                  </a:cubicBezTo>
                  <a:cubicBezTo>
                    <a:pt x="4104984" y="3588634"/>
                    <a:pt x="4102637" y="3588634"/>
                    <a:pt x="4102637" y="3586287"/>
                  </a:cubicBezTo>
                  <a:cubicBezTo>
                    <a:pt x="4107331" y="3579246"/>
                    <a:pt x="4112025" y="3569858"/>
                    <a:pt x="4119067" y="3562816"/>
                  </a:cubicBezTo>
                  <a:cubicBezTo>
                    <a:pt x="4128455" y="3548734"/>
                    <a:pt x="4137843" y="3534652"/>
                    <a:pt x="4144884" y="3520570"/>
                  </a:cubicBezTo>
                  <a:cubicBezTo>
                    <a:pt x="4154272" y="3506487"/>
                    <a:pt x="4161313" y="3494752"/>
                    <a:pt x="4170701" y="3480670"/>
                  </a:cubicBezTo>
                  <a:cubicBezTo>
                    <a:pt x="4177743" y="3466588"/>
                    <a:pt x="4187131" y="3454853"/>
                    <a:pt x="4194172" y="3440770"/>
                  </a:cubicBezTo>
                  <a:cubicBezTo>
                    <a:pt x="4203560" y="3426688"/>
                    <a:pt x="4212948" y="3410258"/>
                    <a:pt x="4222337" y="3396176"/>
                  </a:cubicBezTo>
                  <a:cubicBezTo>
                    <a:pt x="4229378" y="3384441"/>
                    <a:pt x="4236419" y="3372706"/>
                    <a:pt x="4243460" y="3363318"/>
                  </a:cubicBezTo>
                  <a:cubicBezTo>
                    <a:pt x="4252848" y="3346888"/>
                    <a:pt x="4262237" y="3330459"/>
                    <a:pt x="4273972" y="3314030"/>
                  </a:cubicBezTo>
                  <a:cubicBezTo>
                    <a:pt x="4278666" y="3304641"/>
                    <a:pt x="4285707" y="3295253"/>
                    <a:pt x="4290401" y="3285865"/>
                  </a:cubicBezTo>
                  <a:cubicBezTo>
                    <a:pt x="4302136" y="3267089"/>
                    <a:pt x="4311524" y="3248312"/>
                    <a:pt x="4323260" y="3231883"/>
                  </a:cubicBezTo>
                  <a:cubicBezTo>
                    <a:pt x="4327954" y="3224842"/>
                    <a:pt x="4332648" y="3217801"/>
                    <a:pt x="4334995" y="3210759"/>
                  </a:cubicBezTo>
                  <a:cubicBezTo>
                    <a:pt x="4346730" y="3189636"/>
                    <a:pt x="4360812" y="3168513"/>
                    <a:pt x="4372548" y="3147389"/>
                  </a:cubicBezTo>
                  <a:cubicBezTo>
                    <a:pt x="4374895" y="3142695"/>
                    <a:pt x="4377242" y="3140348"/>
                    <a:pt x="4379589" y="3135654"/>
                  </a:cubicBezTo>
                  <a:cubicBezTo>
                    <a:pt x="4393671" y="3112184"/>
                    <a:pt x="4407753" y="3086366"/>
                    <a:pt x="4421835" y="3062896"/>
                  </a:cubicBezTo>
                  <a:cubicBezTo>
                    <a:pt x="4421835" y="3062896"/>
                    <a:pt x="4421835" y="3062896"/>
                    <a:pt x="4421835" y="3062896"/>
                  </a:cubicBezTo>
                  <a:cubicBezTo>
                    <a:pt x="4435918" y="3039425"/>
                    <a:pt x="4450000" y="3015955"/>
                    <a:pt x="4464082" y="2992484"/>
                  </a:cubicBezTo>
                  <a:cubicBezTo>
                    <a:pt x="4480512" y="2964320"/>
                    <a:pt x="4496941" y="2936155"/>
                    <a:pt x="4511023" y="2910338"/>
                  </a:cubicBezTo>
                  <a:cubicBezTo>
                    <a:pt x="4520412" y="2893908"/>
                    <a:pt x="4529800" y="2877479"/>
                    <a:pt x="4541535" y="2861050"/>
                  </a:cubicBezTo>
                  <a:cubicBezTo>
                    <a:pt x="4543882" y="2863397"/>
                    <a:pt x="4548576" y="2863397"/>
                    <a:pt x="4550923" y="2863397"/>
                  </a:cubicBezTo>
                  <a:cubicBezTo>
                    <a:pt x="4550923" y="2863397"/>
                    <a:pt x="4550923" y="2863397"/>
                    <a:pt x="4553270" y="2863397"/>
                  </a:cubicBezTo>
                  <a:cubicBezTo>
                    <a:pt x="4553270" y="2863397"/>
                    <a:pt x="4553270" y="2863397"/>
                    <a:pt x="4553270" y="2863397"/>
                  </a:cubicBezTo>
                  <a:cubicBezTo>
                    <a:pt x="4550923" y="2865744"/>
                    <a:pt x="4550923" y="2872785"/>
                    <a:pt x="4553270" y="2879826"/>
                  </a:cubicBezTo>
                  <a:close/>
                  <a:moveTo>
                    <a:pt x="4029879" y="3661392"/>
                  </a:moveTo>
                  <a:cubicBezTo>
                    <a:pt x="4018143" y="3673128"/>
                    <a:pt x="4008755" y="3682516"/>
                    <a:pt x="3997020" y="3694251"/>
                  </a:cubicBezTo>
                  <a:cubicBezTo>
                    <a:pt x="3987632" y="3703639"/>
                    <a:pt x="3980591" y="3710680"/>
                    <a:pt x="3971203" y="3720068"/>
                  </a:cubicBezTo>
                  <a:cubicBezTo>
                    <a:pt x="3961814" y="3729457"/>
                    <a:pt x="3950079" y="3741192"/>
                    <a:pt x="3938344" y="3750580"/>
                  </a:cubicBezTo>
                  <a:cubicBezTo>
                    <a:pt x="3928956" y="3759969"/>
                    <a:pt x="3919568" y="3769357"/>
                    <a:pt x="3910180" y="3776398"/>
                  </a:cubicBezTo>
                  <a:cubicBezTo>
                    <a:pt x="3900791" y="3785786"/>
                    <a:pt x="3889056" y="3795174"/>
                    <a:pt x="3879668" y="3804562"/>
                  </a:cubicBezTo>
                  <a:cubicBezTo>
                    <a:pt x="3870279" y="3813950"/>
                    <a:pt x="3860891" y="3823339"/>
                    <a:pt x="3851503" y="3830380"/>
                  </a:cubicBezTo>
                  <a:cubicBezTo>
                    <a:pt x="3842115" y="3839768"/>
                    <a:pt x="3830380" y="3849156"/>
                    <a:pt x="3820992" y="3856197"/>
                  </a:cubicBezTo>
                  <a:cubicBezTo>
                    <a:pt x="3811603" y="3865586"/>
                    <a:pt x="3799868" y="3874974"/>
                    <a:pt x="3790480" y="3882015"/>
                  </a:cubicBezTo>
                  <a:cubicBezTo>
                    <a:pt x="3781092" y="3891403"/>
                    <a:pt x="3771704" y="3898444"/>
                    <a:pt x="3759968" y="3907832"/>
                  </a:cubicBezTo>
                  <a:cubicBezTo>
                    <a:pt x="3748233" y="3917221"/>
                    <a:pt x="3738845" y="3926609"/>
                    <a:pt x="3727110" y="3933650"/>
                  </a:cubicBezTo>
                  <a:cubicBezTo>
                    <a:pt x="3717721" y="3940691"/>
                    <a:pt x="3708333" y="3950079"/>
                    <a:pt x="3698945" y="3957120"/>
                  </a:cubicBezTo>
                  <a:cubicBezTo>
                    <a:pt x="3687210" y="3966508"/>
                    <a:pt x="3677822" y="3975897"/>
                    <a:pt x="3666086" y="3982938"/>
                  </a:cubicBezTo>
                  <a:cubicBezTo>
                    <a:pt x="3656698" y="3989979"/>
                    <a:pt x="3647310" y="3997020"/>
                    <a:pt x="3637922" y="4006408"/>
                  </a:cubicBezTo>
                  <a:cubicBezTo>
                    <a:pt x="3626187" y="4015796"/>
                    <a:pt x="3614452" y="4022838"/>
                    <a:pt x="3605064" y="4032226"/>
                  </a:cubicBezTo>
                  <a:cubicBezTo>
                    <a:pt x="3595675" y="4039267"/>
                    <a:pt x="3586287" y="4046308"/>
                    <a:pt x="3579246" y="4051002"/>
                  </a:cubicBezTo>
                  <a:cubicBezTo>
                    <a:pt x="3567511" y="4060390"/>
                    <a:pt x="3555775" y="4069779"/>
                    <a:pt x="3541693" y="4079167"/>
                  </a:cubicBezTo>
                  <a:cubicBezTo>
                    <a:pt x="3534652" y="4086208"/>
                    <a:pt x="3525264" y="4090902"/>
                    <a:pt x="3518223" y="4095596"/>
                  </a:cubicBezTo>
                  <a:cubicBezTo>
                    <a:pt x="3506487" y="4104984"/>
                    <a:pt x="3492405" y="4114372"/>
                    <a:pt x="3480670" y="4121414"/>
                  </a:cubicBezTo>
                  <a:cubicBezTo>
                    <a:pt x="3353929" y="4149578"/>
                    <a:pt x="3220148" y="4168354"/>
                    <a:pt x="3084019" y="4177743"/>
                  </a:cubicBezTo>
                  <a:cubicBezTo>
                    <a:pt x="3084019" y="4022838"/>
                    <a:pt x="3088713" y="3860891"/>
                    <a:pt x="3095754" y="3689557"/>
                  </a:cubicBezTo>
                  <a:cubicBezTo>
                    <a:pt x="3095754" y="3675475"/>
                    <a:pt x="3095754" y="3663740"/>
                    <a:pt x="3098101" y="3649657"/>
                  </a:cubicBezTo>
                  <a:cubicBezTo>
                    <a:pt x="3098101" y="3630881"/>
                    <a:pt x="3100449" y="3614451"/>
                    <a:pt x="3100449" y="3595675"/>
                  </a:cubicBezTo>
                  <a:cubicBezTo>
                    <a:pt x="3102795" y="3569858"/>
                    <a:pt x="3102795" y="3546387"/>
                    <a:pt x="3105143" y="3520570"/>
                  </a:cubicBezTo>
                  <a:cubicBezTo>
                    <a:pt x="3105143" y="3511182"/>
                    <a:pt x="3105143" y="3501793"/>
                    <a:pt x="3107489" y="3494752"/>
                  </a:cubicBezTo>
                  <a:cubicBezTo>
                    <a:pt x="3109837" y="3466588"/>
                    <a:pt x="3109837" y="3438423"/>
                    <a:pt x="3112184" y="3407912"/>
                  </a:cubicBezTo>
                  <a:cubicBezTo>
                    <a:pt x="3112184" y="3407912"/>
                    <a:pt x="3112184" y="3407912"/>
                    <a:pt x="3112184" y="3407912"/>
                  </a:cubicBezTo>
                  <a:cubicBezTo>
                    <a:pt x="3119225" y="3407912"/>
                    <a:pt x="3126266" y="3403217"/>
                    <a:pt x="3128613" y="3398523"/>
                  </a:cubicBezTo>
                  <a:cubicBezTo>
                    <a:pt x="3135654" y="3403217"/>
                    <a:pt x="3142695" y="3405564"/>
                    <a:pt x="3149736" y="3410258"/>
                  </a:cubicBezTo>
                  <a:cubicBezTo>
                    <a:pt x="3154430" y="3412606"/>
                    <a:pt x="3159125" y="3414952"/>
                    <a:pt x="3163819" y="3417300"/>
                  </a:cubicBezTo>
                  <a:cubicBezTo>
                    <a:pt x="3175554" y="3424341"/>
                    <a:pt x="3189636" y="3431382"/>
                    <a:pt x="3201371" y="3436076"/>
                  </a:cubicBezTo>
                  <a:cubicBezTo>
                    <a:pt x="3206066" y="3438423"/>
                    <a:pt x="3210760" y="3440770"/>
                    <a:pt x="3215454" y="3443117"/>
                  </a:cubicBezTo>
                  <a:cubicBezTo>
                    <a:pt x="3229536" y="3450158"/>
                    <a:pt x="3241271" y="3454853"/>
                    <a:pt x="3255353" y="3461893"/>
                  </a:cubicBezTo>
                  <a:cubicBezTo>
                    <a:pt x="3260047" y="3464241"/>
                    <a:pt x="3262395" y="3466588"/>
                    <a:pt x="3267089" y="3468935"/>
                  </a:cubicBezTo>
                  <a:cubicBezTo>
                    <a:pt x="3281171" y="3475976"/>
                    <a:pt x="3292906" y="3480670"/>
                    <a:pt x="3306988" y="3485364"/>
                  </a:cubicBezTo>
                  <a:cubicBezTo>
                    <a:pt x="3311683" y="3487711"/>
                    <a:pt x="3314030" y="3490058"/>
                    <a:pt x="3318724" y="3490058"/>
                  </a:cubicBezTo>
                  <a:cubicBezTo>
                    <a:pt x="3330459" y="3494752"/>
                    <a:pt x="3344541" y="3499446"/>
                    <a:pt x="3356276" y="3506487"/>
                  </a:cubicBezTo>
                  <a:cubicBezTo>
                    <a:pt x="3360970" y="3508834"/>
                    <a:pt x="3365664" y="3511182"/>
                    <a:pt x="3370359" y="3511182"/>
                  </a:cubicBezTo>
                  <a:cubicBezTo>
                    <a:pt x="3382094" y="3515876"/>
                    <a:pt x="3396176" y="3520570"/>
                    <a:pt x="3407911" y="3525264"/>
                  </a:cubicBezTo>
                  <a:cubicBezTo>
                    <a:pt x="3412605" y="3527611"/>
                    <a:pt x="3417300" y="3527611"/>
                    <a:pt x="3419647" y="3529958"/>
                  </a:cubicBezTo>
                  <a:cubicBezTo>
                    <a:pt x="3433729" y="3534652"/>
                    <a:pt x="3445464" y="3539346"/>
                    <a:pt x="3457200" y="3544040"/>
                  </a:cubicBezTo>
                  <a:cubicBezTo>
                    <a:pt x="3461894" y="3546387"/>
                    <a:pt x="3464241" y="3546387"/>
                    <a:pt x="3468935" y="3548734"/>
                  </a:cubicBezTo>
                  <a:cubicBezTo>
                    <a:pt x="3480670" y="3553428"/>
                    <a:pt x="3494752" y="3555775"/>
                    <a:pt x="3506487" y="3560470"/>
                  </a:cubicBezTo>
                  <a:cubicBezTo>
                    <a:pt x="3511182" y="3562816"/>
                    <a:pt x="3513528" y="3562816"/>
                    <a:pt x="3518223" y="3565164"/>
                  </a:cubicBezTo>
                  <a:cubicBezTo>
                    <a:pt x="3529958" y="3569858"/>
                    <a:pt x="3541693" y="3572205"/>
                    <a:pt x="3553428" y="3574552"/>
                  </a:cubicBezTo>
                  <a:cubicBezTo>
                    <a:pt x="3558123" y="3574552"/>
                    <a:pt x="3560469" y="3576899"/>
                    <a:pt x="3565163" y="3576899"/>
                  </a:cubicBezTo>
                  <a:cubicBezTo>
                    <a:pt x="3576899" y="3579246"/>
                    <a:pt x="3588634" y="3583940"/>
                    <a:pt x="3600369" y="3586287"/>
                  </a:cubicBezTo>
                  <a:cubicBezTo>
                    <a:pt x="3605064" y="3586287"/>
                    <a:pt x="3609758" y="3588634"/>
                    <a:pt x="3612104" y="3588634"/>
                  </a:cubicBezTo>
                  <a:cubicBezTo>
                    <a:pt x="3623840" y="3590981"/>
                    <a:pt x="3633228" y="3593328"/>
                    <a:pt x="3644963" y="3595675"/>
                  </a:cubicBezTo>
                  <a:cubicBezTo>
                    <a:pt x="3649657" y="3595675"/>
                    <a:pt x="3654351" y="3598022"/>
                    <a:pt x="3659045" y="3598022"/>
                  </a:cubicBezTo>
                  <a:cubicBezTo>
                    <a:pt x="3668434" y="3600369"/>
                    <a:pt x="3680169" y="3602716"/>
                    <a:pt x="3689557" y="3602716"/>
                  </a:cubicBezTo>
                  <a:cubicBezTo>
                    <a:pt x="3694251" y="3602716"/>
                    <a:pt x="3698945" y="3605063"/>
                    <a:pt x="3705986" y="3605063"/>
                  </a:cubicBezTo>
                  <a:cubicBezTo>
                    <a:pt x="3717721" y="3607411"/>
                    <a:pt x="3727110" y="3607411"/>
                    <a:pt x="3738845" y="3609757"/>
                  </a:cubicBezTo>
                  <a:cubicBezTo>
                    <a:pt x="3743539" y="3609757"/>
                    <a:pt x="3748233" y="3612105"/>
                    <a:pt x="3752927" y="3612105"/>
                  </a:cubicBezTo>
                  <a:cubicBezTo>
                    <a:pt x="3762316" y="3612105"/>
                    <a:pt x="3771704" y="3614451"/>
                    <a:pt x="3781092" y="3614451"/>
                  </a:cubicBezTo>
                  <a:cubicBezTo>
                    <a:pt x="3785786" y="3614451"/>
                    <a:pt x="3792827" y="3616799"/>
                    <a:pt x="3797521" y="3616799"/>
                  </a:cubicBezTo>
                  <a:cubicBezTo>
                    <a:pt x="3806909" y="3616799"/>
                    <a:pt x="3813950" y="3616799"/>
                    <a:pt x="3823339" y="3619146"/>
                  </a:cubicBezTo>
                  <a:cubicBezTo>
                    <a:pt x="3830380" y="3619146"/>
                    <a:pt x="3837421" y="3619146"/>
                    <a:pt x="3842115" y="3621493"/>
                  </a:cubicBezTo>
                  <a:cubicBezTo>
                    <a:pt x="3856197" y="3621493"/>
                    <a:pt x="3870279" y="3621493"/>
                    <a:pt x="3886709" y="3621493"/>
                  </a:cubicBezTo>
                  <a:lnTo>
                    <a:pt x="3886709" y="3621493"/>
                  </a:lnTo>
                  <a:cubicBezTo>
                    <a:pt x="3886709" y="3621493"/>
                    <a:pt x="3886709" y="3621493"/>
                    <a:pt x="3886709" y="3621493"/>
                  </a:cubicBezTo>
                  <a:cubicBezTo>
                    <a:pt x="3905485" y="3621493"/>
                    <a:pt x="3921915" y="3621493"/>
                    <a:pt x="3938344" y="3619146"/>
                  </a:cubicBezTo>
                  <a:cubicBezTo>
                    <a:pt x="3943038" y="3619146"/>
                    <a:pt x="3950079" y="3619146"/>
                    <a:pt x="3954773" y="3616799"/>
                  </a:cubicBezTo>
                  <a:cubicBezTo>
                    <a:pt x="3966509" y="3616799"/>
                    <a:pt x="3978244" y="3614451"/>
                    <a:pt x="3989979" y="3614451"/>
                  </a:cubicBezTo>
                  <a:cubicBezTo>
                    <a:pt x="3997020" y="3614451"/>
                    <a:pt x="4004061" y="3612105"/>
                    <a:pt x="4008755" y="3612105"/>
                  </a:cubicBezTo>
                  <a:cubicBezTo>
                    <a:pt x="4018143" y="3609757"/>
                    <a:pt x="4029879" y="3609757"/>
                    <a:pt x="4039267" y="3607411"/>
                  </a:cubicBezTo>
                  <a:cubicBezTo>
                    <a:pt x="4046308" y="3605063"/>
                    <a:pt x="4053349" y="3605063"/>
                    <a:pt x="4058043" y="3602716"/>
                  </a:cubicBezTo>
                  <a:cubicBezTo>
                    <a:pt x="4062738" y="3602716"/>
                    <a:pt x="4065084" y="3600369"/>
                    <a:pt x="4069778" y="3600369"/>
                  </a:cubicBezTo>
                  <a:cubicBezTo>
                    <a:pt x="4069778" y="3602716"/>
                    <a:pt x="4072126" y="3607411"/>
                    <a:pt x="4074473" y="3609757"/>
                  </a:cubicBezTo>
                  <a:cubicBezTo>
                    <a:pt x="4067432" y="3616799"/>
                    <a:pt x="4060390" y="3623840"/>
                    <a:pt x="4053349" y="3630881"/>
                  </a:cubicBezTo>
                  <a:cubicBezTo>
                    <a:pt x="4046308" y="3644963"/>
                    <a:pt x="4039267" y="3652004"/>
                    <a:pt x="4029879" y="3661392"/>
                  </a:cubicBezTo>
                  <a:close/>
                  <a:moveTo>
                    <a:pt x="3715375" y="4081514"/>
                  </a:moveTo>
                  <a:cubicBezTo>
                    <a:pt x="3727110" y="4081514"/>
                    <a:pt x="3736498" y="4072125"/>
                    <a:pt x="3736498" y="4060390"/>
                  </a:cubicBezTo>
                  <a:cubicBezTo>
                    <a:pt x="3736498" y="4058043"/>
                    <a:pt x="3736498" y="4055696"/>
                    <a:pt x="3736498" y="4055696"/>
                  </a:cubicBezTo>
                  <a:cubicBezTo>
                    <a:pt x="3903138" y="3999367"/>
                    <a:pt x="4055696" y="3926609"/>
                    <a:pt x="4189478" y="3837421"/>
                  </a:cubicBezTo>
                  <a:cubicBezTo>
                    <a:pt x="4191825" y="3839768"/>
                    <a:pt x="4191825" y="3842115"/>
                    <a:pt x="4194172" y="3844462"/>
                  </a:cubicBezTo>
                  <a:cubicBezTo>
                    <a:pt x="4196519" y="3846809"/>
                    <a:pt x="4196519" y="3849156"/>
                    <a:pt x="4198866" y="3851503"/>
                  </a:cubicBezTo>
                  <a:cubicBezTo>
                    <a:pt x="4194172" y="3856197"/>
                    <a:pt x="4191825" y="3860891"/>
                    <a:pt x="4191825" y="3867932"/>
                  </a:cubicBezTo>
                  <a:cubicBezTo>
                    <a:pt x="4191825" y="3872627"/>
                    <a:pt x="4194172" y="3877321"/>
                    <a:pt x="4196519" y="3879668"/>
                  </a:cubicBezTo>
                  <a:cubicBezTo>
                    <a:pt x="4189478" y="3886709"/>
                    <a:pt x="4180090" y="3893750"/>
                    <a:pt x="4173049" y="3900791"/>
                  </a:cubicBezTo>
                  <a:cubicBezTo>
                    <a:pt x="4166007" y="3905485"/>
                    <a:pt x="4161313" y="3912527"/>
                    <a:pt x="4154272" y="3917221"/>
                  </a:cubicBezTo>
                  <a:cubicBezTo>
                    <a:pt x="4140190" y="3928956"/>
                    <a:pt x="4123761" y="3940691"/>
                    <a:pt x="4109678" y="3954773"/>
                  </a:cubicBezTo>
                  <a:cubicBezTo>
                    <a:pt x="4104984" y="3959468"/>
                    <a:pt x="4100290" y="3961814"/>
                    <a:pt x="4095596" y="3966508"/>
                  </a:cubicBezTo>
                  <a:cubicBezTo>
                    <a:pt x="4074473" y="3982938"/>
                    <a:pt x="4055696" y="3997020"/>
                    <a:pt x="4034573" y="4011102"/>
                  </a:cubicBezTo>
                  <a:cubicBezTo>
                    <a:pt x="4027532" y="4015796"/>
                    <a:pt x="4018143" y="4022838"/>
                    <a:pt x="4011102" y="4027532"/>
                  </a:cubicBezTo>
                  <a:cubicBezTo>
                    <a:pt x="3997020" y="4036920"/>
                    <a:pt x="3985285" y="4046308"/>
                    <a:pt x="3971203" y="4053349"/>
                  </a:cubicBezTo>
                  <a:cubicBezTo>
                    <a:pt x="3961814" y="4060390"/>
                    <a:pt x="3950079" y="4065085"/>
                    <a:pt x="3940691" y="4072125"/>
                  </a:cubicBezTo>
                  <a:cubicBezTo>
                    <a:pt x="3928956" y="4079167"/>
                    <a:pt x="3917220" y="4086208"/>
                    <a:pt x="3905485" y="4093249"/>
                  </a:cubicBezTo>
                  <a:cubicBezTo>
                    <a:pt x="3893750" y="4100290"/>
                    <a:pt x="3882015" y="4107331"/>
                    <a:pt x="3870279" y="4112026"/>
                  </a:cubicBezTo>
                  <a:cubicBezTo>
                    <a:pt x="3858544" y="4119066"/>
                    <a:pt x="3849156" y="4123761"/>
                    <a:pt x="3837421" y="4130802"/>
                  </a:cubicBezTo>
                  <a:cubicBezTo>
                    <a:pt x="3825686" y="4137843"/>
                    <a:pt x="3813950" y="4142537"/>
                    <a:pt x="3799868" y="4149578"/>
                  </a:cubicBezTo>
                  <a:cubicBezTo>
                    <a:pt x="3792827" y="4151925"/>
                    <a:pt x="3788133" y="4156619"/>
                    <a:pt x="3781092" y="4158966"/>
                  </a:cubicBezTo>
                  <a:cubicBezTo>
                    <a:pt x="3619146" y="4215296"/>
                    <a:pt x="3443117" y="4252848"/>
                    <a:pt x="3253007" y="4266930"/>
                  </a:cubicBezTo>
                  <a:cubicBezTo>
                    <a:pt x="3255353" y="4266930"/>
                    <a:pt x="3257701" y="4264584"/>
                    <a:pt x="3257701" y="4264584"/>
                  </a:cubicBezTo>
                  <a:cubicBezTo>
                    <a:pt x="3267089" y="4257542"/>
                    <a:pt x="3278824" y="4252848"/>
                    <a:pt x="3288212" y="4245807"/>
                  </a:cubicBezTo>
                  <a:cubicBezTo>
                    <a:pt x="3299947" y="4238766"/>
                    <a:pt x="3311683" y="4231725"/>
                    <a:pt x="3325765" y="4222337"/>
                  </a:cubicBezTo>
                  <a:cubicBezTo>
                    <a:pt x="3335153" y="4215296"/>
                    <a:pt x="3346888" y="4210602"/>
                    <a:pt x="3356276" y="4203560"/>
                  </a:cubicBezTo>
                  <a:cubicBezTo>
                    <a:pt x="3368012" y="4196519"/>
                    <a:pt x="3379747" y="4189478"/>
                    <a:pt x="3391482" y="4180090"/>
                  </a:cubicBezTo>
                  <a:cubicBezTo>
                    <a:pt x="3403217" y="4173049"/>
                    <a:pt x="3412605" y="4166007"/>
                    <a:pt x="3424341" y="4158966"/>
                  </a:cubicBezTo>
                  <a:cubicBezTo>
                    <a:pt x="3436076" y="4151925"/>
                    <a:pt x="3447811" y="4144884"/>
                    <a:pt x="3457200" y="4135496"/>
                  </a:cubicBezTo>
                  <a:cubicBezTo>
                    <a:pt x="3464241" y="4130802"/>
                    <a:pt x="3473629" y="4126108"/>
                    <a:pt x="3480670" y="4119066"/>
                  </a:cubicBezTo>
                  <a:cubicBezTo>
                    <a:pt x="3553428" y="4102637"/>
                    <a:pt x="3626187" y="4083861"/>
                    <a:pt x="3696598" y="4060390"/>
                  </a:cubicBezTo>
                  <a:cubicBezTo>
                    <a:pt x="3698945" y="4076820"/>
                    <a:pt x="3705986" y="4081514"/>
                    <a:pt x="3715375" y="4081514"/>
                  </a:cubicBezTo>
                  <a:close/>
                  <a:moveTo>
                    <a:pt x="3191983" y="4304483"/>
                  </a:moveTo>
                  <a:cubicBezTo>
                    <a:pt x="3177901" y="4311525"/>
                    <a:pt x="3166166" y="4318565"/>
                    <a:pt x="3152083" y="4327954"/>
                  </a:cubicBezTo>
                  <a:cubicBezTo>
                    <a:pt x="3145042" y="4332648"/>
                    <a:pt x="3135654" y="4337342"/>
                    <a:pt x="3128613" y="4339689"/>
                  </a:cubicBezTo>
                  <a:cubicBezTo>
                    <a:pt x="3119225" y="4344383"/>
                    <a:pt x="3112184" y="4349077"/>
                    <a:pt x="3102795" y="4353771"/>
                  </a:cubicBezTo>
                  <a:cubicBezTo>
                    <a:pt x="3100449" y="4349077"/>
                    <a:pt x="3093407" y="4344383"/>
                    <a:pt x="3086366" y="4344383"/>
                  </a:cubicBezTo>
                  <a:cubicBezTo>
                    <a:pt x="3086366" y="4323260"/>
                    <a:pt x="3086366" y="4304483"/>
                    <a:pt x="3086366" y="4283360"/>
                  </a:cubicBezTo>
                  <a:cubicBezTo>
                    <a:pt x="3098101" y="4283360"/>
                    <a:pt x="3109837" y="4283360"/>
                    <a:pt x="3121572" y="4283360"/>
                  </a:cubicBezTo>
                  <a:cubicBezTo>
                    <a:pt x="3133307" y="4283360"/>
                    <a:pt x="3142695" y="4283360"/>
                    <a:pt x="3152083" y="4281013"/>
                  </a:cubicBezTo>
                  <a:cubicBezTo>
                    <a:pt x="3170860" y="4281013"/>
                    <a:pt x="3189636" y="4278666"/>
                    <a:pt x="3206066" y="4278666"/>
                  </a:cubicBezTo>
                  <a:cubicBezTo>
                    <a:pt x="3217801" y="4278666"/>
                    <a:pt x="3229536" y="4276319"/>
                    <a:pt x="3243618" y="4276319"/>
                  </a:cubicBezTo>
                  <a:cubicBezTo>
                    <a:pt x="3245965" y="4276319"/>
                    <a:pt x="3248312" y="4276319"/>
                    <a:pt x="3250659" y="4276319"/>
                  </a:cubicBezTo>
                  <a:cubicBezTo>
                    <a:pt x="3241271" y="4281013"/>
                    <a:pt x="3231883" y="4288054"/>
                    <a:pt x="3222495" y="4292748"/>
                  </a:cubicBezTo>
                  <a:cubicBezTo>
                    <a:pt x="3208412" y="4295095"/>
                    <a:pt x="3199024" y="4299789"/>
                    <a:pt x="3191983" y="4304483"/>
                  </a:cubicBezTo>
                  <a:close/>
                  <a:moveTo>
                    <a:pt x="3030037" y="4346730"/>
                  </a:moveTo>
                  <a:cubicBezTo>
                    <a:pt x="3022996" y="4344383"/>
                    <a:pt x="3015955" y="4342036"/>
                    <a:pt x="3011261" y="4339689"/>
                  </a:cubicBezTo>
                  <a:cubicBezTo>
                    <a:pt x="3006567" y="4337342"/>
                    <a:pt x="3001872" y="4337342"/>
                    <a:pt x="2994831" y="4334995"/>
                  </a:cubicBezTo>
                  <a:cubicBezTo>
                    <a:pt x="2987790" y="4332648"/>
                    <a:pt x="2980749" y="4330301"/>
                    <a:pt x="2973708" y="4327954"/>
                  </a:cubicBezTo>
                  <a:cubicBezTo>
                    <a:pt x="2969014" y="4325607"/>
                    <a:pt x="2966667" y="4325607"/>
                    <a:pt x="2961973" y="4323260"/>
                  </a:cubicBezTo>
                  <a:cubicBezTo>
                    <a:pt x="2919726" y="4309177"/>
                    <a:pt x="2879826" y="4292748"/>
                    <a:pt x="2837579" y="4273972"/>
                  </a:cubicBezTo>
                  <a:cubicBezTo>
                    <a:pt x="2903296" y="4278666"/>
                    <a:pt x="2966667" y="4281013"/>
                    <a:pt x="3032384" y="4281013"/>
                  </a:cubicBezTo>
                  <a:cubicBezTo>
                    <a:pt x="3032384" y="4281013"/>
                    <a:pt x="3032384" y="4281013"/>
                    <a:pt x="3032384" y="4281013"/>
                  </a:cubicBezTo>
                  <a:cubicBezTo>
                    <a:pt x="3032384" y="4281013"/>
                    <a:pt x="3034731" y="4281013"/>
                    <a:pt x="3034731" y="4281013"/>
                  </a:cubicBezTo>
                  <a:cubicBezTo>
                    <a:pt x="3051160" y="4281013"/>
                    <a:pt x="3067590" y="4281013"/>
                    <a:pt x="3084019" y="4281013"/>
                  </a:cubicBezTo>
                  <a:cubicBezTo>
                    <a:pt x="3084019" y="4302136"/>
                    <a:pt x="3084019" y="4323260"/>
                    <a:pt x="3084019" y="4342036"/>
                  </a:cubicBezTo>
                  <a:cubicBezTo>
                    <a:pt x="3074631" y="4342036"/>
                    <a:pt x="3067590" y="4349077"/>
                    <a:pt x="3065243" y="4356118"/>
                  </a:cubicBezTo>
                  <a:cubicBezTo>
                    <a:pt x="3058202" y="4353771"/>
                    <a:pt x="3053508" y="4353771"/>
                    <a:pt x="3046466" y="4351424"/>
                  </a:cubicBezTo>
                  <a:cubicBezTo>
                    <a:pt x="3039425" y="4349077"/>
                    <a:pt x="3034731" y="4349077"/>
                    <a:pt x="3030037" y="4346730"/>
                  </a:cubicBezTo>
                  <a:close/>
                  <a:moveTo>
                    <a:pt x="2767168" y="4356118"/>
                  </a:moveTo>
                  <a:cubicBezTo>
                    <a:pt x="2767168" y="4358466"/>
                    <a:pt x="2767168" y="4360812"/>
                    <a:pt x="2767168" y="4363160"/>
                  </a:cubicBezTo>
                  <a:cubicBezTo>
                    <a:pt x="2767168" y="4365506"/>
                    <a:pt x="2767168" y="4370201"/>
                    <a:pt x="2764821" y="4372548"/>
                  </a:cubicBezTo>
                  <a:cubicBezTo>
                    <a:pt x="2682674" y="4372548"/>
                    <a:pt x="2600528" y="4367854"/>
                    <a:pt x="2518381" y="4358466"/>
                  </a:cubicBezTo>
                  <a:cubicBezTo>
                    <a:pt x="2523075" y="4356118"/>
                    <a:pt x="2527769" y="4356118"/>
                    <a:pt x="2532463" y="4353771"/>
                  </a:cubicBezTo>
                  <a:cubicBezTo>
                    <a:pt x="2534810" y="4353771"/>
                    <a:pt x="2539504" y="4351424"/>
                    <a:pt x="2541851" y="4351424"/>
                  </a:cubicBezTo>
                  <a:cubicBezTo>
                    <a:pt x="2560628" y="4344383"/>
                    <a:pt x="2577057" y="4339689"/>
                    <a:pt x="2595833" y="4332648"/>
                  </a:cubicBezTo>
                  <a:cubicBezTo>
                    <a:pt x="2598180" y="4330301"/>
                    <a:pt x="2602875" y="4330301"/>
                    <a:pt x="2605222" y="4327954"/>
                  </a:cubicBezTo>
                  <a:cubicBezTo>
                    <a:pt x="2623998" y="4320913"/>
                    <a:pt x="2640427" y="4313871"/>
                    <a:pt x="2659204" y="4306830"/>
                  </a:cubicBezTo>
                  <a:cubicBezTo>
                    <a:pt x="2663898" y="4304483"/>
                    <a:pt x="2668592" y="4304483"/>
                    <a:pt x="2670939" y="4302136"/>
                  </a:cubicBezTo>
                  <a:cubicBezTo>
                    <a:pt x="2687368" y="4295095"/>
                    <a:pt x="2703797" y="4288054"/>
                    <a:pt x="2722574" y="4281013"/>
                  </a:cubicBezTo>
                  <a:cubicBezTo>
                    <a:pt x="2727268" y="4278666"/>
                    <a:pt x="2734309" y="4276319"/>
                    <a:pt x="2739003" y="4273972"/>
                  </a:cubicBezTo>
                  <a:cubicBezTo>
                    <a:pt x="2743697" y="4271625"/>
                    <a:pt x="2746044" y="4269278"/>
                    <a:pt x="2750738" y="4269278"/>
                  </a:cubicBezTo>
                  <a:cubicBezTo>
                    <a:pt x="2760127" y="4269278"/>
                    <a:pt x="2767168" y="4271625"/>
                    <a:pt x="2776556" y="4271625"/>
                  </a:cubicBezTo>
                  <a:cubicBezTo>
                    <a:pt x="2778903" y="4271625"/>
                    <a:pt x="2778903" y="4271625"/>
                    <a:pt x="2781250" y="4273972"/>
                  </a:cubicBezTo>
                  <a:cubicBezTo>
                    <a:pt x="2778903" y="4295095"/>
                    <a:pt x="2774209" y="4318565"/>
                    <a:pt x="2771862" y="4337342"/>
                  </a:cubicBezTo>
                  <a:cubicBezTo>
                    <a:pt x="2769515" y="4342036"/>
                    <a:pt x="2769515" y="4349077"/>
                    <a:pt x="2767168" y="4356118"/>
                  </a:cubicBezTo>
                  <a:close/>
                  <a:moveTo>
                    <a:pt x="2459705" y="4374895"/>
                  </a:moveTo>
                  <a:cubicBezTo>
                    <a:pt x="2450317" y="4377242"/>
                    <a:pt x="2438581" y="4381936"/>
                    <a:pt x="2429193" y="4384283"/>
                  </a:cubicBezTo>
                  <a:cubicBezTo>
                    <a:pt x="2417458" y="4386630"/>
                    <a:pt x="2408070" y="4391324"/>
                    <a:pt x="2396334" y="4393671"/>
                  </a:cubicBezTo>
                  <a:cubicBezTo>
                    <a:pt x="2384599" y="4396018"/>
                    <a:pt x="2375211" y="4400712"/>
                    <a:pt x="2363476" y="4403059"/>
                  </a:cubicBezTo>
                  <a:cubicBezTo>
                    <a:pt x="2354088" y="4405406"/>
                    <a:pt x="2342352" y="4410100"/>
                    <a:pt x="2332964" y="4412447"/>
                  </a:cubicBezTo>
                  <a:cubicBezTo>
                    <a:pt x="2321229" y="4414794"/>
                    <a:pt x="2309494" y="4417142"/>
                    <a:pt x="2300106" y="4421836"/>
                  </a:cubicBezTo>
                  <a:cubicBezTo>
                    <a:pt x="2290717" y="4424183"/>
                    <a:pt x="2278982" y="4426530"/>
                    <a:pt x="2269594" y="4428877"/>
                  </a:cubicBezTo>
                  <a:cubicBezTo>
                    <a:pt x="2257859" y="4431224"/>
                    <a:pt x="2248471" y="4433571"/>
                    <a:pt x="2236735" y="4435918"/>
                  </a:cubicBezTo>
                  <a:cubicBezTo>
                    <a:pt x="2236735" y="4435918"/>
                    <a:pt x="2234388" y="4435918"/>
                    <a:pt x="2234388" y="4435918"/>
                  </a:cubicBezTo>
                  <a:cubicBezTo>
                    <a:pt x="2222653" y="4428877"/>
                    <a:pt x="2210918" y="4419489"/>
                    <a:pt x="2199183" y="4412447"/>
                  </a:cubicBezTo>
                  <a:cubicBezTo>
                    <a:pt x="2189794" y="4405406"/>
                    <a:pt x="2182753" y="4400712"/>
                    <a:pt x="2173365" y="4393671"/>
                  </a:cubicBezTo>
                  <a:cubicBezTo>
                    <a:pt x="2161630" y="4384283"/>
                    <a:pt x="2147548" y="4374895"/>
                    <a:pt x="2135812" y="4365506"/>
                  </a:cubicBezTo>
                  <a:cubicBezTo>
                    <a:pt x="2126424" y="4358466"/>
                    <a:pt x="2119383" y="4351424"/>
                    <a:pt x="2109995" y="4346730"/>
                  </a:cubicBezTo>
                  <a:cubicBezTo>
                    <a:pt x="2098260" y="4337342"/>
                    <a:pt x="2084177" y="4327954"/>
                    <a:pt x="2072442" y="4318565"/>
                  </a:cubicBezTo>
                  <a:cubicBezTo>
                    <a:pt x="2063054" y="4311525"/>
                    <a:pt x="2053666" y="4304483"/>
                    <a:pt x="2044277" y="4297442"/>
                  </a:cubicBezTo>
                  <a:cubicBezTo>
                    <a:pt x="2037236" y="4290401"/>
                    <a:pt x="2027848" y="4285707"/>
                    <a:pt x="2020807" y="4278666"/>
                  </a:cubicBezTo>
                  <a:cubicBezTo>
                    <a:pt x="2023154" y="4276319"/>
                    <a:pt x="2023154" y="4273972"/>
                    <a:pt x="2023154" y="4271625"/>
                  </a:cubicBezTo>
                  <a:cubicBezTo>
                    <a:pt x="2037236" y="4273972"/>
                    <a:pt x="2048972" y="4278666"/>
                    <a:pt x="2063054" y="4281013"/>
                  </a:cubicBezTo>
                  <a:cubicBezTo>
                    <a:pt x="2077136" y="4283360"/>
                    <a:pt x="2091218" y="4288054"/>
                    <a:pt x="2105301" y="4292748"/>
                  </a:cubicBezTo>
                  <a:cubicBezTo>
                    <a:pt x="2126424" y="4297442"/>
                    <a:pt x="2147548" y="4302136"/>
                    <a:pt x="2168671" y="4306830"/>
                  </a:cubicBezTo>
                  <a:cubicBezTo>
                    <a:pt x="2180406" y="4309177"/>
                    <a:pt x="2194488" y="4311525"/>
                    <a:pt x="2206224" y="4313871"/>
                  </a:cubicBezTo>
                  <a:cubicBezTo>
                    <a:pt x="2229694" y="4318565"/>
                    <a:pt x="2250818" y="4323260"/>
                    <a:pt x="2274288" y="4325607"/>
                  </a:cubicBezTo>
                  <a:cubicBezTo>
                    <a:pt x="2286023" y="4327954"/>
                    <a:pt x="2295412" y="4330301"/>
                    <a:pt x="2307147" y="4332648"/>
                  </a:cubicBezTo>
                  <a:cubicBezTo>
                    <a:pt x="2330617" y="4337342"/>
                    <a:pt x="2356435" y="4339689"/>
                    <a:pt x="2379905" y="4344383"/>
                  </a:cubicBezTo>
                  <a:cubicBezTo>
                    <a:pt x="2389293" y="4346730"/>
                    <a:pt x="2398681" y="4346730"/>
                    <a:pt x="2408070" y="4349077"/>
                  </a:cubicBezTo>
                  <a:cubicBezTo>
                    <a:pt x="2433887" y="4353771"/>
                    <a:pt x="2462052" y="4356118"/>
                    <a:pt x="2487869" y="4358466"/>
                  </a:cubicBezTo>
                  <a:cubicBezTo>
                    <a:pt x="2494910" y="4358466"/>
                    <a:pt x="2501952" y="4360812"/>
                    <a:pt x="2508993" y="4360812"/>
                  </a:cubicBezTo>
                  <a:cubicBezTo>
                    <a:pt x="2511340" y="4360812"/>
                    <a:pt x="2511340" y="4360812"/>
                    <a:pt x="2513687" y="4360812"/>
                  </a:cubicBezTo>
                  <a:cubicBezTo>
                    <a:pt x="2508993" y="4363160"/>
                    <a:pt x="2504299" y="4363160"/>
                    <a:pt x="2497258" y="4365506"/>
                  </a:cubicBezTo>
                  <a:cubicBezTo>
                    <a:pt x="2480828" y="4367854"/>
                    <a:pt x="2471440" y="4372548"/>
                    <a:pt x="2459705" y="4374895"/>
                  </a:cubicBezTo>
                  <a:close/>
                  <a:moveTo>
                    <a:pt x="1938660" y="4304483"/>
                  </a:moveTo>
                  <a:cubicBezTo>
                    <a:pt x="1919884" y="4316219"/>
                    <a:pt x="1901108" y="4327954"/>
                    <a:pt x="1884678" y="4337342"/>
                  </a:cubicBezTo>
                  <a:cubicBezTo>
                    <a:pt x="1882331" y="4337342"/>
                    <a:pt x="1882331" y="4339689"/>
                    <a:pt x="1879984" y="4339689"/>
                  </a:cubicBezTo>
                  <a:cubicBezTo>
                    <a:pt x="1861208" y="4351424"/>
                    <a:pt x="1840084" y="4360812"/>
                    <a:pt x="1821308" y="4372548"/>
                  </a:cubicBezTo>
                  <a:cubicBezTo>
                    <a:pt x="1814267" y="4374895"/>
                    <a:pt x="1809573" y="4379589"/>
                    <a:pt x="1802532" y="4381936"/>
                  </a:cubicBezTo>
                  <a:cubicBezTo>
                    <a:pt x="1788449" y="4388977"/>
                    <a:pt x="1776714" y="4396018"/>
                    <a:pt x="1762632" y="4400712"/>
                  </a:cubicBezTo>
                  <a:cubicBezTo>
                    <a:pt x="1755591" y="4403059"/>
                    <a:pt x="1748550" y="4407753"/>
                    <a:pt x="1741508" y="4410100"/>
                  </a:cubicBezTo>
                  <a:cubicBezTo>
                    <a:pt x="1729773" y="4414794"/>
                    <a:pt x="1718038" y="4419489"/>
                    <a:pt x="1706303" y="4424183"/>
                  </a:cubicBezTo>
                  <a:cubicBezTo>
                    <a:pt x="1699262" y="4426530"/>
                    <a:pt x="1692220" y="4428877"/>
                    <a:pt x="1682832" y="4431224"/>
                  </a:cubicBezTo>
                  <a:cubicBezTo>
                    <a:pt x="1671097" y="4435918"/>
                    <a:pt x="1659362" y="4440612"/>
                    <a:pt x="1647627" y="4442959"/>
                  </a:cubicBezTo>
                  <a:cubicBezTo>
                    <a:pt x="1640586" y="4445306"/>
                    <a:pt x="1633544" y="4447653"/>
                    <a:pt x="1624156" y="4450000"/>
                  </a:cubicBezTo>
                  <a:cubicBezTo>
                    <a:pt x="1612421" y="4452347"/>
                    <a:pt x="1600686" y="4457041"/>
                    <a:pt x="1591298" y="4459388"/>
                  </a:cubicBezTo>
                  <a:cubicBezTo>
                    <a:pt x="1584256" y="4461735"/>
                    <a:pt x="1574868" y="4461735"/>
                    <a:pt x="1567827" y="4464083"/>
                  </a:cubicBezTo>
                  <a:cubicBezTo>
                    <a:pt x="1563133" y="4466429"/>
                    <a:pt x="1558439" y="4466429"/>
                    <a:pt x="1551398" y="4466429"/>
                  </a:cubicBezTo>
                  <a:cubicBezTo>
                    <a:pt x="1551398" y="4464083"/>
                    <a:pt x="1551398" y="4464083"/>
                    <a:pt x="1549051" y="4461735"/>
                  </a:cubicBezTo>
                  <a:cubicBezTo>
                    <a:pt x="1551398" y="4461735"/>
                    <a:pt x="1551398" y="4459388"/>
                    <a:pt x="1551398" y="4459388"/>
                  </a:cubicBezTo>
                  <a:cubicBezTo>
                    <a:pt x="1556092" y="4457041"/>
                    <a:pt x="1560786" y="4454694"/>
                    <a:pt x="1565480" y="4450000"/>
                  </a:cubicBezTo>
                  <a:cubicBezTo>
                    <a:pt x="1572521" y="4445306"/>
                    <a:pt x="1577215" y="4440612"/>
                    <a:pt x="1584256" y="4438265"/>
                  </a:cubicBezTo>
                  <a:cubicBezTo>
                    <a:pt x="1588950" y="4435918"/>
                    <a:pt x="1593645" y="4431224"/>
                    <a:pt x="1598339" y="4428877"/>
                  </a:cubicBezTo>
                  <a:cubicBezTo>
                    <a:pt x="1605380" y="4424183"/>
                    <a:pt x="1610074" y="4419489"/>
                    <a:pt x="1617115" y="4414794"/>
                  </a:cubicBezTo>
                  <a:cubicBezTo>
                    <a:pt x="1621809" y="4410100"/>
                    <a:pt x="1626503" y="4407753"/>
                    <a:pt x="1631197" y="4403059"/>
                  </a:cubicBezTo>
                  <a:cubicBezTo>
                    <a:pt x="1638239" y="4398365"/>
                    <a:pt x="1645280" y="4391324"/>
                    <a:pt x="1649974" y="4386630"/>
                  </a:cubicBezTo>
                  <a:cubicBezTo>
                    <a:pt x="1654668" y="4381936"/>
                    <a:pt x="1659362" y="4379589"/>
                    <a:pt x="1664056" y="4374895"/>
                  </a:cubicBezTo>
                  <a:cubicBezTo>
                    <a:pt x="1671097" y="4367854"/>
                    <a:pt x="1678138" y="4360812"/>
                    <a:pt x="1685179" y="4353771"/>
                  </a:cubicBezTo>
                  <a:cubicBezTo>
                    <a:pt x="1689873" y="4349077"/>
                    <a:pt x="1692220" y="4346730"/>
                    <a:pt x="1696915" y="4342036"/>
                  </a:cubicBezTo>
                  <a:cubicBezTo>
                    <a:pt x="1703956" y="4334995"/>
                    <a:pt x="1713344" y="4325607"/>
                    <a:pt x="1720385" y="4318565"/>
                  </a:cubicBezTo>
                  <a:cubicBezTo>
                    <a:pt x="1722732" y="4316219"/>
                    <a:pt x="1727426" y="4311525"/>
                    <a:pt x="1729773" y="4309177"/>
                  </a:cubicBezTo>
                  <a:cubicBezTo>
                    <a:pt x="1739161" y="4297442"/>
                    <a:pt x="1750897" y="4285707"/>
                    <a:pt x="1760285" y="4276319"/>
                  </a:cubicBezTo>
                  <a:cubicBezTo>
                    <a:pt x="1760285" y="4276319"/>
                    <a:pt x="1762632" y="4273972"/>
                    <a:pt x="1762632" y="4273972"/>
                  </a:cubicBezTo>
                  <a:cubicBezTo>
                    <a:pt x="1769673" y="4266930"/>
                    <a:pt x="1776714" y="4257542"/>
                    <a:pt x="1783755" y="4250501"/>
                  </a:cubicBezTo>
                  <a:cubicBezTo>
                    <a:pt x="1786102" y="4252848"/>
                    <a:pt x="1790797" y="4255195"/>
                    <a:pt x="1795491" y="4255195"/>
                  </a:cubicBezTo>
                  <a:cubicBezTo>
                    <a:pt x="1804879" y="4255195"/>
                    <a:pt x="1811920" y="4248154"/>
                    <a:pt x="1814267" y="4238766"/>
                  </a:cubicBezTo>
                  <a:cubicBezTo>
                    <a:pt x="1840084" y="4243460"/>
                    <a:pt x="1865902" y="4248154"/>
                    <a:pt x="1891719" y="4250501"/>
                  </a:cubicBezTo>
                  <a:cubicBezTo>
                    <a:pt x="1901108" y="4252848"/>
                    <a:pt x="1910496" y="4252848"/>
                    <a:pt x="1919884" y="4255195"/>
                  </a:cubicBezTo>
                  <a:cubicBezTo>
                    <a:pt x="1938660" y="4257542"/>
                    <a:pt x="1955090" y="4259889"/>
                    <a:pt x="1973866" y="4262236"/>
                  </a:cubicBezTo>
                  <a:cubicBezTo>
                    <a:pt x="1973866" y="4262236"/>
                    <a:pt x="1973866" y="4262236"/>
                    <a:pt x="1973866" y="4264584"/>
                  </a:cubicBezTo>
                  <a:cubicBezTo>
                    <a:pt x="1973866" y="4269278"/>
                    <a:pt x="1976213" y="4271625"/>
                    <a:pt x="1976213" y="4273972"/>
                  </a:cubicBezTo>
                  <a:cubicBezTo>
                    <a:pt x="1966825" y="4281013"/>
                    <a:pt x="1959784" y="4285707"/>
                    <a:pt x="1950396" y="4292748"/>
                  </a:cubicBezTo>
                  <a:cubicBezTo>
                    <a:pt x="1950396" y="4297442"/>
                    <a:pt x="1945702" y="4302136"/>
                    <a:pt x="1938660" y="4304483"/>
                  </a:cubicBezTo>
                  <a:close/>
                  <a:moveTo>
                    <a:pt x="1495069" y="4433571"/>
                  </a:moveTo>
                  <a:cubicBezTo>
                    <a:pt x="1490375" y="4428877"/>
                    <a:pt x="1483333" y="4421836"/>
                    <a:pt x="1478639" y="4417142"/>
                  </a:cubicBezTo>
                  <a:cubicBezTo>
                    <a:pt x="1476292" y="4414794"/>
                    <a:pt x="1473945" y="4412447"/>
                    <a:pt x="1471598" y="4407753"/>
                  </a:cubicBezTo>
                  <a:cubicBezTo>
                    <a:pt x="1464557" y="4400712"/>
                    <a:pt x="1459863" y="4393671"/>
                    <a:pt x="1452822" y="4386630"/>
                  </a:cubicBezTo>
                  <a:cubicBezTo>
                    <a:pt x="1452822" y="4386630"/>
                    <a:pt x="1450475" y="4384283"/>
                    <a:pt x="1450475" y="4381936"/>
                  </a:cubicBezTo>
                  <a:cubicBezTo>
                    <a:pt x="1427004" y="4356118"/>
                    <a:pt x="1403534" y="4327954"/>
                    <a:pt x="1380063" y="4299789"/>
                  </a:cubicBezTo>
                  <a:cubicBezTo>
                    <a:pt x="1377716" y="4297442"/>
                    <a:pt x="1375369" y="4295095"/>
                    <a:pt x="1375369" y="4292748"/>
                  </a:cubicBezTo>
                  <a:cubicBezTo>
                    <a:pt x="1368328" y="4283360"/>
                    <a:pt x="1361287" y="4276319"/>
                    <a:pt x="1354246" y="4266930"/>
                  </a:cubicBezTo>
                  <a:cubicBezTo>
                    <a:pt x="1351899" y="4264584"/>
                    <a:pt x="1349552" y="4262236"/>
                    <a:pt x="1347205" y="4259889"/>
                  </a:cubicBezTo>
                  <a:cubicBezTo>
                    <a:pt x="1340164" y="4252848"/>
                    <a:pt x="1335469" y="4243460"/>
                    <a:pt x="1328428" y="4236419"/>
                  </a:cubicBezTo>
                  <a:cubicBezTo>
                    <a:pt x="1326081" y="4234072"/>
                    <a:pt x="1323734" y="4229378"/>
                    <a:pt x="1321387" y="4227031"/>
                  </a:cubicBezTo>
                  <a:cubicBezTo>
                    <a:pt x="1316693" y="4219990"/>
                    <a:pt x="1309652" y="4212948"/>
                    <a:pt x="1304958" y="4205908"/>
                  </a:cubicBezTo>
                  <a:cubicBezTo>
                    <a:pt x="1302611" y="4201213"/>
                    <a:pt x="1297917" y="4196519"/>
                    <a:pt x="1295570" y="4194172"/>
                  </a:cubicBezTo>
                  <a:cubicBezTo>
                    <a:pt x="1290876" y="4187131"/>
                    <a:pt x="1283834" y="4180090"/>
                    <a:pt x="1279140" y="4173049"/>
                  </a:cubicBezTo>
                  <a:cubicBezTo>
                    <a:pt x="1276793" y="4168354"/>
                    <a:pt x="1272099" y="4163660"/>
                    <a:pt x="1269752" y="4158966"/>
                  </a:cubicBezTo>
                  <a:cubicBezTo>
                    <a:pt x="1265058" y="4151925"/>
                    <a:pt x="1258017" y="4144884"/>
                    <a:pt x="1253323" y="4135496"/>
                  </a:cubicBezTo>
                  <a:cubicBezTo>
                    <a:pt x="1250976" y="4130802"/>
                    <a:pt x="1246282" y="4126108"/>
                    <a:pt x="1243935" y="4121414"/>
                  </a:cubicBezTo>
                  <a:cubicBezTo>
                    <a:pt x="1236894" y="4112026"/>
                    <a:pt x="1232199" y="4104984"/>
                    <a:pt x="1225158" y="4095596"/>
                  </a:cubicBezTo>
                  <a:cubicBezTo>
                    <a:pt x="1222811" y="4090902"/>
                    <a:pt x="1220464" y="4088555"/>
                    <a:pt x="1215770" y="4083861"/>
                  </a:cubicBezTo>
                  <a:cubicBezTo>
                    <a:pt x="1208729" y="4074473"/>
                    <a:pt x="1204035" y="4067431"/>
                    <a:pt x="1196994" y="4058043"/>
                  </a:cubicBezTo>
                  <a:cubicBezTo>
                    <a:pt x="1194647" y="4053349"/>
                    <a:pt x="1189953" y="4048655"/>
                    <a:pt x="1187605" y="4043961"/>
                  </a:cubicBezTo>
                  <a:cubicBezTo>
                    <a:pt x="1180564" y="4034573"/>
                    <a:pt x="1175870" y="4025185"/>
                    <a:pt x="1168829" y="4015796"/>
                  </a:cubicBezTo>
                  <a:cubicBezTo>
                    <a:pt x="1166482" y="4011102"/>
                    <a:pt x="1164135" y="4006408"/>
                    <a:pt x="1159441" y="4004061"/>
                  </a:cubicBezTo>
                  <a:cubicBezTo>
                    <a:pt x="1152400" y="3994673"/>
                    <a:pt x="1147706" y="3985285"/>
                    <a:pt x="1140665" y="3975897"/>
                  </a:cubicBezTo>
                  <a:cubicBezTo>
                    <a:pt x="1138318" y="3971203"/>
                    <a:pt x="1135971" y="3966508"/>
                    <a:pt x="1131276" y="3964162"/>
                  </a:cubicBezTo>
                  <a:cubicBezTo>
                    <a:pt x="1126582" y="3954773"/>
                    <a:pt x="1119541" y="3947732"/>
                    <a:pt x="1114847" y="3938344"/>
                  </a:cubicBezTo>
                  <a:cubicBezTo>
                    <a:pt x="1114847" y="3938344"/>
                    <a:pt x="1114847" y="3935997"/>
                    <a:pt x="1114847" y="3935997"/>
                  </a:cubicBezTo>
                  <a:lnTo>
                    <a:pt x="1114847" y="3935997"/>
                  </a:lnTo>
                  <a:cubicBezTo>
                    <a:pt x="1114847" y="3935997"/>
                    <a:pt x="1114847" y="3935997"/>
                    <a:pt x="1114847" y="3935997"/>
                  </a:cubicBezTo>
                  <a:cubicBezTo>
                    <a:pt x="1119541" y="3935997"/>
                    <a:pt x="1121888" y="3933650"/>
                    <a:pt x="1124235" y="3933650"/>
                  </a:cubicBezTo>
                  <a:cubicBezTo>
                    <a:pt x="1131276" y="3943038"/>
                    <a:pt x="1135971" y="3952426"/>
                    <a:pt x="1143012" y="3961814"/>
                  </a:cubicBezTo>
                  <a:cubicBezTo>
                    <a:pt x="1145359" y="3966508"/>
                    <a:pt x="1150053" y="3971203"/>
                    <a:pt x="1152400" y="3975897"/>
                  </a:cubicBezTo>
                  <a:cubicBezTo>
                    <a:pt x="1159441" y="3985285"/>
                    <a:pt x="1164135" y="3994673"/>
                    <a:pt x="1171176" y="4004061"/>
                  </a:cubicBezTo>
                  <a:cubicBezTo>
                    <a:pt x="1175870" y="4011102"/>
                    <a:pt x="1180564" y="4018144"/>
                    <a:pt x="1185258" y="4025185"/>
                  </a:cubicBezTo>
                  <a:cubicBezTo>
                    <a:pt x="1189953" y="4032226"/>
                    <a:pt x="1194647" y="4039267"/>
                    <a:pt x="1199341" y="4046308"/>
                  </a:cubicBezTo>
                  <a:cubicBezTo>
                    <a:pt x="1204035" y="4053349"/>
                    <a:pt x="1208729" y="4062737"/>
                    <a:pt x="1215770" y="4069779"/>
                  </a:cubicBezTo>
                  <a:cubicBezTo>
                    <a:pt x="1220464" y="4074473"/>
                    <a:pt x="1222811" y="4081514"/>
                    <a:pt x="1227505" y="4086208"/>
                  </a:cubicBezTo>
                  <a:cubicBezTo>
                    <a:pt x="1232199" y="4093249"/>
                    <a:pt x="1239241" y="4102637"/>
                    <a:pt x="1243935" y="4109678"/>
                  </a:cubicBezTo>
                  <a:cubicBezTo>
                    <a:pt x="1248629" y="4114372"/>
                    <a:pt x="1250976" y="4119066"/>
                    <a:pt x="1255670" y="4126108"/>
                  </a:cubicBezTo>
                  <a:cubicBezTo>
                    <a:pt x="1262711" y="4135496"/>
                    <a:pt x="1267405" y="4142537"/>
                    <a:pt x="1274446" y="4151925"/>
                  </a:cubicBezTo>
                  <a:cubicBezTo>
                    <a:pt x="1276793" y="4156619"/>
                    <a:pt x="1279140" y="4158966"/>
                    <a:pt x="1283834" y="4163660"/>
                  </a:cubicBezTo>
                  <a:cubicBezTo>
                    <a:pt x="1288529" y="4170702"/>
                    <a:pt x="1293223" y="4177743"/>
                    <a:pt x="1297917" y="4184784"/>
                  </a:cubicBezTo>
                  <a:cubicBezTo>
                    <a:pt x="1319040" y="4215296"/>
                    <a:pt x="1340164" y="4243460"/>
                    <a:pt x="1361287" y="4269278"/>
                  </a:cubicBezTo>
                  <a:cubicBezTo>
                    <a:pt x="1361287" y="4269278"/>
                    <a:pt x="1361287" y="4269278"/>
                    <a:pt x="1361287" y="4269278"/>
                  </a:cubicBezTo>
                  <a:cubicBezTo>
                    <a:pt x="1377716" y="4290401"/>
                    <a:pt x="1394146" y="4311525"/>
                    <a:pt x="1410575" y="4332648"/>
                  </a:cubicBezTo>
                  <a:cubicBezTo>
                    <a:pt x="1410575" y="4332648"/>
                    <a:pt x="1410575" y="4332648"/>
                    <a:pt x="1410575" y="4332648"/>
                  </a:cubicBezTo>
                  <a:cubicBezTo>
                    <a:pt x="1417616" y="4342036"/>
                    <a:pt x="1427004" y="4351424"/>
                    <a:pt x="1434045" y="4360812"/>
                  </a:cubicBezTo>
                  <a:cubicBezTo>
                    <a:pt x="1434045" y="4360812"/>
                    <a:pt x="1434045" y="4363160"/>
                    <a:pt x="1436392" y="4363160"/>
                  </a:cubicBezTo>
                  <a:cubicBezTo>
                    <a:pt x="1443434" y="4372548"/>
                    <a:pt x="1450475" y="4379589"/>
                    <a:pt x="1457516" y="4388977"/>
                  </a:cubicBezTo>
                  <a:cubicBezTo>
                    <a:pt x="1459863" y="4391324"/>
                    <a:pt x="1459863" y="4391324"/>
                    <a:pt x="1462210" y="4393671"/>
                  </a:cubicBezTo>
                  <a:cubicBezTo>
                    <a:pt x="1469251" y="4400712"/>
                    <a:pt x="1476292" y="4410100"/>
                    <a:pt x="1480986" y="4417142"/>
                  </a:cubicBezTo>
                  <a:cubicBezTo>
                    <a:pt x="1483333" y="4419489"/>
                    <a:pt x="1483333" y="4421836"/>
                    <a:pt x="1485680" y="4421836"/>
                  </a:cubicBezTo>
                  <a:cubicBezTo>
                    <a:pt x="1492722" y="4428877"/>
                    <a:pt x="1497416" y="4435918"/>
                    <a:pt x="1504457" y="4442959"/>
                  </a:cubicBezTo>
                  <a:cubicBezTo>
                    <a:pt x="1506804" y="4445306"/>
                    <a:pt x="1506804" y="4445306"/>
                    <a:pt x="1509151" y="4447653"/>
                  </a:cubicBezTo>
                  <a:cubicBezTo>
                    <a:pt x="1509151" y="4447653"/>
                    <a:pt x="1509151" y="4447653"/>
                    <a:pt x="1509151" y="4447653"/>
                  </a:cubicBezTo>
                  <a:cubicBezTo>
                    <a:pt x="1502110" y="4440612"/>
                    <a:pt x="1499763" y="4438265"/>
                    <a:pt x="1495069" y="4433571"/>
                  </a:cubicBezTo>
                  <a:close/>
                  <a:moveTo>
                    <a:pt x="1039742" y="3884362"/>
                  </a:moveTo>
                  <a:cubicBezTo>
                    <a:pt x="1018618" y="3874974"/>
                    <a:pt x="999842" y="3867932"/>
                    <a:pt x="978718" y="3858544"/>
                  </a:cubicBezTo>
                  <a:cubicBezTo>
                    <a:pt x="976371" y="3856197"/>
                    <a:pt x="974024" y="3856197"/>
                    <a:pt x="971677" y="3853850"/>
                  </a:cubicBezTo>
                  <a:cubicBezTo>
                    <a:pt x="952901" y="3844462"/>
                    <a:pt x="936472" y="3837421"/>
                    <a:pt x="917695" y="3828033"/>
                  </a:cubicBezTo>
                  <a:cubicBezTo>
                    <a:pt x="913001" y="3825686"/>
                    <a:pt x="908307" y="3823339"/>
                    <a:pt x="905960" y="3820992"/>
                  </a:cubicBezTo>
                  <a:cubicBezTo>
                    <a:pt x="889531" y="3813950"/>
                    <a:pt x="875448" y="3804562"/>
                    <a:pt x="861366" y="3795174"/>
                  </a:cubicBezTo>
                  <a:cubicBezTo>
                    <a:pt x="861366" y="3795174"/>
                    <a:pt x="861366" y="3795174"/>
                    <a:pt x="861366" y="3795174"/>
                  </a:cubicBezTo>
                  <a:cubicBezTo>
                    <a:pt x="866060" y="3792827"/>
                    <a:pt x="870754" y="3790480"/>
                    <a:pt x="875448" y="3788133"/>
                  </a:cubicBezTo>
                  <a:cubicBezTo>
                    <a:pt x="877795" y="3785786"/>
                    <a:pt x="880142" y="3785786"/>
                    <a:pt x="882489" y="3785786"/>
                  </a:cubicBezTo>
                  <a:cubicBezTo>
                    <a:pt x="887184" y="3783439"/>
                    <a:pt x="891878" y="3781092"/>
                    <a:pt x="898919" y="3778745"/>
                  </a:cubicBezTo>
                  <a:cubicBezTo>
                    <a:pt x="901266" y="3778745"/>
                    <a:pt x="903613" y="3776398"/>
                    <a:pt x="905960" y="3776398"/>
                  </a:cubicBezTo>
                  <a:cubicBezTo>
                    <a:pt x="908307" y="3776398"/>
                    <a:pt x="908307" y="3774051"/>
                    <a:pt x="910654" y="3774051"/>
                  </a:cubicBezTo>
                  <a:cubicBezTo>
                    <a:pt x="957595" y="3792827"/>
                    <a:pt x="1004536" y="3811604"/>
                    <a:pt x="1051477" y="3825686"/>
                  </a:cubicBezTo>
                  <a:cubicBezTo>
                    <a:pt x="1051477" y="3846809"/>
                    <a:pt x="1053824" y="3867932"/>
                    <a:pt x="1053824" y="3891403"/>
                  </a:cubicBezTo>
                  <a:cubicBezTo>
                    <a:pt x="1053824" y="3891403"/>
                    <a:pt x="1053824" y="3891403"/>
                    <a:pt x="1051477" y="3891403"/>
                  </a:cubicBezTo>
                  <a:cubicBezTo>
                    <a:pt x="1049130" y="3889056"/>
                    <a:pt x="1044436" y="3886709"/>
                    <a:pt x="1039742" y="3884362"/>
                  </a:cubicBezTo>
                  <a:close/>
                  <a:moveTo>
                    <a:pt x="633703" y="3429035"/>
                  </a:moveTo>
                  <a:cubicBezTo>
                    <a:pt x="633703" y="3421994"/>
                    <a:pt x="631355" y="3412606"/>
                    <a:pt x="631355" y="3405564"/>
                  </a:cubicBezTo>
                  <a:cubicBezTo>
                    <a:pt x="629008" y="3386788"/>
                    <a:pt x="626661" y="3370359"/>
                    <a:pt x="626661" y="3351582"/>
                  </a:cubicBezTo>
                  <a:cubicBezTo>
                    <a:pt x="624314" y="3335153"/>
                    <a:pt x="624314" y="3316377"/>
                    <a:pt x="621967" y="3297600"/>
                  </a:cubicBezTo>
                  <a:cubicBezTo>
                    <a:pt x="621967" y="3292906"/>
                    <a:pt x="621967" y="3290559"/>
                    <a:pt x="621967" y="3285865"/>
                  </a:cubicBezTo>
                  <a:cubicBezTo>
                    <a:pt x="626661" y="3285865"/>
                    <a:pt x="629008" y="3283518"/>
                    <a:pt x="631355" y="3281171"/>
                  </a:cubicBezTo>
                  <a:cubicBezTo>
                    <a:pt x="640744" y="3292906"/>
                    <a:pt x="652479" y="3302295"/>
                    <a:pt x="661867" y="3314030"/>
                  </a:cubicBezTo>
                  <a:cubicBezTo>
                    <a:pt x="664214" y="3316377"/>
                    <a:pt x="668908" y="3321071"/>
                    <a:pt x="671255" y="3323418"/>
                  </a:cubicBezTo>
                  <a:cubicBezTo>
                    <a:pt x="685338" y="3339847"/>
                    <a:pt x="701767" y="3353929"/>
                    <a:pt x="715849" y="3370359"/>
                  </a:cubicBezTo>
                  <a:cubicBezTo>
                    <a:pt x="718196" y="3372706"/>
                    <a:pt x="720543" y="3377400"/>
                    <a:pt x="725237" y="3379747"/>
                  </a:cubicBezTo>
                  <a:cubicBezTo>
                    <a:pt x="739320" y="3396176"/>
                    <a:pt x="755749" y="3410258"/>
                    <a:pt x="769831" y="3426688"/>
                  </a:cubicBezTo>
                  <a:cubicBezTo>
                    <a:pt x="772178" y="3429035"/>
                    <a:pt x="774525" y="3431382"/>
                    <a:pt x="776872" y="3433729"/>
                  </a:cubicBezTo>
                  <a:cubicBezTo>
                    <a:pt x="793302" y="3450158"/>
                    <a:pt x="809731" y="3464241"/>
                    <a:pt x="823813" y="3480670"/>
                  </a:cubicBezTo>
                  <a:cubicBezTo>
                    <a:pt x="826160" y="3483017"/>
                    <a:pt x="828507" y="3485364"/>
                    <a:pt x="830854" y="3487711"/>
                  </a:cubicBezTo>
                  <a:cubicBezTo>
                    <a:pt x="847284" y="3501793"/>
                    <a:pt x="861366" y="3518223"/>
                    <a:pt x="877795" y="3532305"/>
                  </a:cubicBezTo>
                  <a:cubicBezTo>
                    <a:pt x="880142" y="3534652"/>
                    <a:pt x="882489" y="3536999"/>
                    <a:pt x="884837" y="3539346"/>
                  </a:cubicBezTo>
                  <a:cubicBezTo>
                    <a:pt x="901266" y="3555775"/>
                    <a:pt x="920042" y="3572205"/>
                    <a:pt x="936472" y="3588634"/>
                  </a:cubicBezTo>
                  <a:cubicBezTo>
                    <a:pt x="969330" y="3619146"/>
                    <a:pt x="999842" y="3647310"/>
                    <a:pt x="1032700" y="3675475"/>
                  </a:cubicBezTo>
                  <a:cubicBezTo>
                    <a:pt x="1030353" y="3677822"/>
                    <a:pt x="1028006" y="3682516"/>
                    <a:pt x="1028006" y="3687210"/>
                  </a:cubicBezTo>
                  <a:cubicBezTo>
                    <a:pt x="1028006" y="3691904"/>
                    <a:pt x="1030353" y="3694251"/>
                    <a:pt x="1032700" y="3698945"/>
                  </a:cubicBezTo>
                  <a:cubicBezTo>
                    <a:pt x="1030353" y="3701292"/>
                    <a:pt x="1028006" y="3701292"/>
                    <a:pt x="1025659" y="3703639"/>
                  </a:cubicBezTo>
                  <a:cubicBezTo>
                    <a:pt x="1025659" y="3703639"/>
                    <a:pt x="1023312" y="3703639"/>
                    <a:pt x="1023312" y="3705986"/>
                  </a:cubicBezTo>
                  <a:cubicBezTo>
                    <a:pt x="1016271" y="3710680"/>
                    <a:pt x="1006883" y="3717722"/>
                    <a:pt x="999842" y="3722416"/>
                  </a:cubicBezTo>
                  <a:cubicBezTo>
                    <a:pt x="999842" y="3722416"/>
                    <a:pt x="999842" y="3722416"/>
                    <a:pt x="999842" y="3722416"/>
                  </a:cubicBezTo>
                  <a:cubicBezTo>
                    <a:pt x="969330" y="3741192"/>
                    <a:pt x="941166" y="3759969"/>
                    <a:pt x="910654" y="3774051"/>
                  </a:cubicBezTo>
                  <a:cubicBezTo>
                    <a:pt x="821466" y="3736498"/>
                    <a:pt x="736973" y="3691904"/>
                    <a:pt x="659520" y="3640269"/>
                  </a:cubicBezTo>
                  <a:cubicBezTo>
                    <a:pt x="650132" y="3574552"/>
                    <a:pt x="643091" y="3504140"/>
                    <a:pt x="633703" y="3429035"/>
                  </a:cubicBezTo>
                  <a:close/>
                  <a:moveTo>
                    <a:pt x="535127" y="3267089"/>
                  </a:moveTo>
                  <a:cubicBezTo>
                    <a:pt x="530433" y="3267089"/>
                    <a:pt x="525738" y="3267089"/>
                    <a:pt x="521044" y="3267089"/>
                  </a:cubicBezTo>
                  <a:cubicBezTo>
                    <a:pt x="514003" y="3267089"/>
                    <a:pt x="509309" y="3267089"/>
                    <a:pt x="502268" y="3264742"/>
                  </a:cubicBezTo>
                  <a:cubicBezTo>
                    <a:pt x="497574" y="3264742"/>
                    <a:pt x="490533" y="3262394"/>
                    <a:pt x="485839" y="3262394"/>
                  </a:cubicBezTo>
                  <a:cubicBezTo>
                    <a:pt x="481145" y="3262394"/>
                    <a:pt x="474103" y="3260048"/>
                    <a:pt x="469409" y="3260048"/>
                  </a:cubicBezTo>
                  <a:cubicBezTo>
                    <a:pt x="464715" y="3260048"/>
                    <a:pt x="460021" y="3257700"/>
                    <a:pt x="455327" y="3257700"/>
                  </a:cubicBezTo>
                  <a:cubicBezTo>
                    <a:pt x="450633" y="3257700"/>
                    <a:pt x="443592" y="3255354"/>
                    <a:pt x="438898" y="3255354"/>
                  </a:cubicBezTo>
                  <a:cubicBezTo>
                    <a:pt x="434204" y="3255354"/>
                    <a:pt x="429509" y="3253006"/>
                    <a:pt x="424815" y="3253006"/>
                  </a:cubicBezTo>
                  <a:cubicBezTo>
                    <a:pt x="420121" y="3250659"/>
                    <a:pt x="413080" y="3250659"/>
                    <a:pt x="408386" y="3248312"/>
                  </a:cubicBezTo>
                  <a:cubicBezTo>
                    <a:pt x="403692" y="3245965"/>
                    <a:pt x="401345" y="3245965"/>
                    <a:pt x="396651" y="3243618"/>
                  </a:cubicBezTo>
                  <a:cubicBezTo>
                    <a:pt x="391957" y="3241271"/>
                    <a:pt x="384916" y="3241271"/>
                    <a:pt x="380222" y="3238924"/>
                  </a:cubicBezTo>
                  <a:cubicBezTo>
                    <a:pt x="375527" y="3236577"/>
                    <a:pt x="373180" y="3236577"/>
                    <a:pt x="368486" y="3234230"/>
                  </a:cubicBezTo>
                  <a:cubicBezTo>
                    <a:pt x="363792" y="3231883"/>
                    <a:pt x="359098" y="3229536"/>
                    <a:pt x="352057" y="3227189"/>
                  </a:cubicBezTo>
                  <a:cubicBezTo>
                    <a:pt x="349710" y="3227189"/>
                    <a:pt x="347363" y="3224842"/>
                    <a:pt x="342669" y="3222495"/>
                  </a:cubicBezTo>
                  <a:cubicBezTo>
                    <a:pt x="342669" y="3220148"/>
                    <a:pt x="345016" y="3217801"/>
                    <a:pt x="345016" y="3215454"/>
                  </a:cubicBezTo>
                  <a:cubicBezTo>
                    <a:pt x="345016" y="3206065"/>
                    <a:pt x="337975" y="3196677"/>
                    <a:pt x="326239" y="3196677"/>
                  </a:cubicBezTo>
                  <a:cubicBezTo>
                    <a:pt x="328587" y="3168513"/>
                    <a:pt x="328587" y="3140348"/>
                    <a:pt x="330934" y="3114531"/>
                  </a:cubicBezTo>
                  <a:cubicBezTo>
                    <a:pt x="330934" y="3112184"/>
                    <a:pt x="330934" y="3109836"/>
                    <a:pt x="330934" y="3107490"/>
                  </a:cubicBezTo>
                  <a:cubicBezTo>
                    <a:pt x="330934" y="3105142"/>
                    <a:pt x="330934" y="3102796"/>
                    <a:pt x="330934" y="3100448"/>
                  </a:cubicBezTo>
                  <a:cubicBezTo>
                    <a:pt x="335628" y="3001873"/>
                    <a:pt x="340322" y="2907991"/>
                    <a:pt x="347363" y="2814109"/>
                  </a:cubicBezTo>
                  <a:cubicBezTo>
                    <a:pt x="347363" y="2814109"/>
                    <a:pt x="347363" y="2814109"/>
                    <a:pt x="347363" y="2814109"/>
                  </a:cubicBezTo>
                  <a:cubicBezTo>
                    <a:pt x="349710" y="2814109"/>
                    <a:pt x="354404" y="2814109"/>
                    <a:pt x="356751" y="2811762"/>
                  </a:cubicBezTo>
                  <a:cubicBezTo>
                    <a:pt x="436551" y="2957279"/>
                    <a:pt x="516350" y="3100448"/>
                    <a:pt x="605538" y="3250659"/>
                  </a:cubicBezTo>
                  <a:cubicBezTo>
                    <a:pt x="600844" y="3255354"/>
                    <a:pt x="596150" y="3260048"/>
                    <a:pt x="596150" y="3267089"/>
                  </a:cubicBezTo>
                  <a:cubicBezTo>
                    <a:pt x="586762" y="3267089"/>
                    <a:pt x="577373" y="3267089"/>
                    <a:pt x="570332" y="3267089"/>
                  </a:cubicBezTo>
                  <a:cubicBezTo>
                    <a:pt x="558597" y="3267089"/>
                    <a:pt x="546862" y="3267089"/>
                    <a:pt x="535127" y="3267089"/>
                  </a:cubicBezTo>
                  <a:close/>
                  <a:moveTo>
                    <a:pt x="281646" y="3156777"/>
                  </a:moveTo>
                  <a:cubicBezTo>
                    <a:pt x="274604" y="3147389"/>
                    <a:pt x="267563" y="3138001"/>
                    <a:pt x="260522" y="3128613"/>
                  </a:cubicBezTo>
                  <a:cubicBezTo>
                    <a:pt x="255828" y="3121572"/>
                    <a:pt x="248787" y="3114531"/>
                    <a:pt x="244093" y="3105142"/>
                  </a:cubicBezTo>
                  <a:cubicBezTo>
                    <a:pt x="237052" y="3095754"/>
                    <a:pt x="232358" y="3086366"/>
                    <a:pt x="225316" y="3076978"/>
                  </a:cubicBezTo>
                  <a:cubicBezTo>
                    <a:pt x="220622" y="3069937"/>
                    <a:pt x="215928" y="3062896"/>
                    <a:pt x="211234" y="3053507"/>
                  </a:cubicBezTo>
                  <a:cubicBezTo>
                    <a:pt x="204193" y="3044119"/>
                    <a:pt x="199499" y="3034731"/>
                    <a:pt x="192458" y="3025343"/>
                  </a:cubicBezTo>
                  <a:cubicBezTo>
                    <a:pt x="187764" y="3018302"/>
                    <a:pt x="183070" y="3011261"/>
                    <a:pt x="178376" y="3004220"/>
                  </a:cubicBezTo>
                  <a:cubicBezTo>
                    <a:pt x="173681" y="2994831"/>
                    <a:pt x="166640" y="2985443"/>
                    <a:pt x="161946" y="2976055"/>
                  </a:cubicBezTo>
                  <a:cubicBezTo>
                    <a:pt x="157252" y="2969014"/>
                    <a:pt x="152558" y="2961973"/>
                    <a:pt x="150211" y="2954932"/>
                  </a:cubicBezTo>
                  <a:cubicBezTo>
                    <a:pt x="145517" y="2945543"/>
                    <a:pt x="138476" y="2933808"/>
                    <a:pt x="133782" y="2924420"/>
                  </a:cubicBezTo>
                  <a:cubicBezTo>
                    <a:pt x="131435" y="2917379"/>
                    <a:pt x="126741" y="2910338"/>
                    <a:pt x="124393" y="2905643"/>
                  </a:cubicBezTo>
                  <a:cubicBezTo>
                    <a:pt x="124393" y="2903296"/>
                    <a:pt x="122046" y="2900949"/>
                    <a:pt x="122046" y="2900949"/>
                  </a:cubicBezTo>
                  <a:cubicBezTo>
                    <a:pt x="122046" y="2900949"/>
                    <a:pt x="122046" y="2898602"/>
                    <a:pt x="122046" y="2898602"/>
                  </a:cubicBezTo>
                  <a:cubicBezTo>
                    <a:pt x="122046" y="2891561"/>
                    <a:pt x="117352" y="2886867"/>
                    <a:pt x="112658" y="2882173"/>
                  </a:cubicBezTo>
                  <a:cubicBezTo>
                    <a:pt x="110311" y="2879826"/>
                    <a:pt x="110311" y="2875132"/>
                    <a:pt x="107964" y="2872785"/>
                  </a:cubicBezTo>
                  <a:cubicBezTo>
                    <a:pt x="105617" y="2868091"/>
                    <a:pt x="103270" y="2861050"/>
                    <a:pt x="100923" y="2856356"/>
                  </a:cubicBezTo>
                  <a:cubicBezTo>
                    <a:pt x="96229" y="2846967"/>
                    <a:pt x="91535" y="2835232"/>
                    <a:pt x="89188" y="2825844"/>
                  </a:cubicBezTo>
                  <a:cubicBezTo>
                    <a:pt x="96229" y="2823497"/>
                    <a:pt x="100923" y="2816456"/>
                    <a:pt x="100923" y="2807068"/>
                  </a:cubicBezTo>
                  <a:cubicBezTo>
                    <a:pt x="100923" y="2795332"/>
                    <a:pt x="91535" y="2788291"/>
                    <a:pt x="82147" y="2785944"/>
                  </a:cubicBezTo>
                  <a:cubicBezTo>
                    <a:pt x="82147" y="2781250"/>
                    <a:pt x="82147" y="2776556"/>
                    <a:pt x="82147" y="2771862"/>
                  </a:cubicBezTo>
                  <a:cubicBezTo>
                    <a:pt x="84494" y="2771862"/>
                    <a:pt x="86841" y="2771862"/>
                    <a:pt x="89188" y="2769515"/>
                  </a:cubicBezTo>
                  <a:cubicBezTo>
                    <a:pt x="91535" y="2774209"/>
                    <a:pt x="93882" y="2778903"/>
                    <a:pt x="96229" y="2783597"/>
                  </a:cubicBezTo>
                  <a:cubicBezTo>
                    <a:pt x="98576" y="2790638"/>
                    <a:pt x="100923" y="2797679"/>
                    <a:pt x="105617" y="2804721"/>
                  </a:cubicBezTo>
                  <a:cubicBezTo>
                    <a:pt x="112658" y="2818803"/>
                    <a:pt x="117352" y="2835232"/>
                    <a:pt x="124393" y="2849314"/>
                  </a:cubicBezTo>
                  <a:cubicBezTo>
                    <a:pt x="126741" y="2854009"/>
                    <a:pt x="129088" y="2858703"/>
                    <a:pt x="131435" y="2863397"/>
                  </a:cubicBezTo>
                  <a:cubicBezTo>
                    <a:pt x="138476" y="2879826"/>
                    <a:pt x="147864" y="2896255"/>
                    <a:pt x="154905" y="2912685"/>
                  </a:cubicBezTo>
                  <a:cubicBezTo>
                    <a:pt x="157252" y="2919726"/>
                    <a:pt x="161946" y="2924420"/>
                    <a:pt x="164293" y="2931461"/>
                  </a:cubicBezTo>
                  <a:cubicBezTo>
                    <a:pt x="171334" y="2943196"/>
                    <a:pt x="176028" y="2957279"/>
                    <a:pt x="183070" y="2969014"/>
                  </a:cubicBezTo>
                  <a:cubicBezTo>
                    <a:pt x="187764" y="2976055"/>
                    <a:pt x="190111" y="2983096"/>
                    <a:pt x="194805" y="2990137"/>
                  </a:cubicBezTo>
                  <a:cubicBezTo>
                    <a:pt x="201846" y="3001873"/>
                    <a:pt x="206540" y="3013608"/>
                    <a:pt x="213581" y="3025343"/>
                  </a:cubicBezTo>
                  <a:cubicBezTo>
                    <a:pt x="218275" y="3032384"/>
                    <a:pt x="222969" y="3041772"/>
                    <a:pt x="227664" y="3048813"/>
                  </a:cubicBezTo>
                  <a:cubicBezTo>
                    <a:pt x="234705" y="3060549"/>
                    <a:pt x="241746" y="3072284"/>
                    <a:pt x="248787" y="3084019"/>
                  </a:cubicBezTo>
                  <a:cubicBezTo>
                    <a:pt x="253481" y="3091060"/>
                    <a:pt x="258175" y="3100448"/>
                    <a:pt x="262869" y="3107490"/>
                  </a:cubicBezTo>
                  <a:cubicBezTo>
                    <a:pt x="269910" y="3119225"/>
                    <a:pt x="276951" y="3130960"/>
                    <a:pt x="283993" y="3142695"/>
                  </a:cubicBezTo>
                  <a:cubicBezTo>
                    <a:pt x="288687" y="3152083"/>
                    <a:pt x="293381" y="3159125"/>
                    <a:pt x="300422" y="3168513"/>
                  </a:cubicBezTo>
                  <a:cubicBezTo>
                    <a:pt x="305116" y="3177901"/>
                    <a:pt x="309810" y="3184942"/>
                    <a:pt x="316851" y="3194330"/>
                  </a:cubicBezTo>
                  <a:cubicBezTo>
                    <a:pt x="316851" y="3194330"/>
                    <a:pt x="316851" y="3194330"/>
                    <a:pt x="316851" y="3194330"/>
                  </a:cubicBezTo>
                  <a:cubicBezTo>
                    <a:pt x="312157" y="3187289"/>
                    <a:pt x="307463" y="3182595"/>
                    <a:pt x="302769" y="3175554"/>
                  </a:cubicBezTo>
                  <a:cubicBezTo>
                    <a:pt x="293381" y="3173207"/>
                    <a:pt x="288687" y="3163819"/>
                    <a:pt x="281646" y="3156777"/>
                  </a:cubicBezTo>
                  <a:close/>
                  <a:moveTo>
                    <a:pt x="103270" y="2877479"/>
                  </a:moveTo>
                  <a:cubicBezTo>
                    <a:pt x="100923" y="2877479"/>
                    <a:pt x="98576" y="2877479"/>
                    <a:pt x="96229" y="2879826"/>
                  </a:cubicBezTo>
                  <a:cubicBezTo>
                    <a:pt x="96229" y="2877479"/>
                    <a:pt x="96229" y="2875132"/>
                    <a:pt x="93882" y="2872785"/>
                  </a:cubicBezTo>
                  <a:cubicBezTo>
                    <a:pt x="91535" y="2861050"/>
                    <a:pt x="89188" y="2849314"/>
                    <a:pt x="86841" y="2837579"/>
                  </a:cubicBezTo>
                  <a:cubicBezTo>
                    <a:pt x="86841" y="2832885"/>
                    <a:pt x="84494" y="2830538"/>
                    <a:pt x="84494" y="2825844"/>
                  </a:cubicBezTo>
                  <a:cubicBezTo>
                    <a:pt x="84494" y="2825844"/>
                    <a:pt x="86841" y="2825844"/>
                    <a:pt x="86841" y="2825844"/>
                  </a:cubicBezTo>
                  <a:cubicBezTo>
                    <a:pt x="89188" y="2830538"/>
                    <a:pt x="91535" y="2835232"/>
                    <a:pt x="91535" y="2837579"/>
                  </a:cubicBezTo>
                  <a:cubicBezTo>
                    <a:pt x="93882" y="2844620"/>
                    <a:pt x="98576" y="2851662"/>
                    <a:pt x="100923" y="2858703"/>
                  </a:cubicBezTo>
                  <a:cubicBezTo>
                    <a:pt x="103270" y="2865744"/>
                    <a:pt x="107964" y="2870438"/>
                    <a:pt x="110311" y="2877479"/>
                  </a:cubicBezTo>
                  <a:cubicBezTo>
                    <a:pt x="107964" y="2877479"/>
                    <a:pt x="105617" y="2877479"/>
                    <a:pt x="103270" y="2877479"/>
                  </a:cubicBezTo>
                  <a:close/>
                  <a:moveTo>
                    <a:pt x="65717" y="2771862"/>
                  </a:moveTo>
                  <a:cubicBezTo>
                    <a:pt x="63370" y="2764821"/>
                    <a:pt x="61023" y="2760127"/>
                    <a:pt x="58676" y="2753085"/>
                  </a:cubicBezTo>
                  <a:cubicBezTo>
                    <a:pt x="56329" y="2748391"/>
                    <a:pt x="56329" y="2746044"/>
                    <a:pt x="53982" y="2741350"/>
                  </a:cubicBezTo>
                  <a:cubicBezTo>
                    <a:pt x="51635" y="2736656"/>
                    <a:pt x="51635" y="2734309"/>
                    <a:pt x="49288" y="2729615"/>
                  </a:cubicBezTo>
                  <a:cubicBezTo>
                    <a:pt x="51635" y="2729615"/>
                    <a:pt x="51635" y="2727268"/>
                    <a:pt x="53982" y="2727268"/>
                  </a:cubicBezTo>
                  <a:cubicBezTo>
                    <a:pt x="53982" y="2727268"/>
                    <a:pt x="53982" y="2729615"/>
                    <a:pt x="53982" y="2729615"/>
                  </a:cubicBezTo>
                  <a:cubicBezTo>
                    <a:pt x="53982" y="2731962"/>
                    <a:pt x="53982" y="2734309"/>
                    <a:pt x="56329" y="2736656"/>
                  </a:cubicBezTo>
                  <a:cubicBezTo>
                    <a:pt x="58676" y="2741350"/>
                    <a:pt x="58676" y="2748391"/>
                    <a:pt x="61023" y="2753085"/>
                  </a:cubicBezTo>
                  <a:cubicBezTo>
                    <a:pt x="61023" y="2755433"/>
                    <a:pt x="61023" y="2760127"/>
                    <a:pt x="63370" y="2762474"/>
                  </a:cubicBezTo>
                  <a:cubicBezTo>
                    <a:pt x="65717" y="2771862"/>
                    <a:pt x="68064" y="2778903"/>
                    <a:pt x="72758" y="2788291"/>
                  </a:cubicBezTo>
                  <a:cubicBezTo>
                    <a:pt x="72758" y="2788291"/>
                    <a:pt x="72758" y="2788291"/>
                    <a:pt x="72758" y="2788291"/>
                  </a:cubicBezTo>
                  <a:cubicBezTo>
                    <a:pt x="72758" y="2785944"/>
                    <a:pt x="70411" y="2785944"/>
                    <a:pt x="70411" y="2783597"/>
                  </a:cubicBezTo>
                  <a:cubicBezTo>
                    <a:pt x="70411" y="2778903"/>
                    <a:pt x="68064" y="2776556"/>
                    <a:pt x="65717" y="2771862"/>
                  </a:cubicBezTo>
                  <a:close/>
                  <a:moveTo>
                    <a:pt x="49288" y="2694409"/>
                  </a:move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6941" y="2694409"/>
                    <a:pt x="46941" y="2694409"/>
                    <a:pt x="49288" y="2694409"/>
                  </a:cubicBezTo>
                  <a:cubicBezTo>
                    <a:pt x="46941" y="2692062"/>
                    <a:pt x="49288" y="2692062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lose/>
                  <a:moveTo>
                    <a:pt x="39900" y="2647468"/>
                  </a:moveTo>
                  <a:cubicBezTo>
                    <a:pt x="37553" y="2647468"/>
                    <a:pt x="37553" y="2647468"/>
                    <a:pt x="35206" y="2645121"/>
                  </a:cubicBezTo>
                  <a:cubicBezTo>
                    <a:pt x="37553" y="2645121"/>
                    <a:pt x="37553" y="2642774"/>
                    <a:pt x="39900" y="2642774"/>
                  </a:cubicBezTo>
                  <a:cubicBezTo>
                    <a:pt x="39900" y="2645121"/>
                    <a:pt x="39900" y="2645121"/>
                    <a:pt x="39900" y="2647468"/>
                  </a:cubicBezTo>
                  <a:close/>
                  <a:moveTo>
                    <a:pt x="46941" y="2654510"/>
                  </a:moveTo>
                  <a:cubicBezTo>
                    <a:pt x="44594" y="2652163"/>
                    <a:pt x="42247" y="2649816"/>
                    <a:pt x="39900" y="2647468"/>
                  </a:cubicBezTo>
                  <a:cubicBezTo>
                    <a:pt x="39900" y="2645121"/>
                    <a:pt x="39900" y="2642774"/>
                    <a:pt x="39900" y="2640427"/>
                  </a:cubicBezTo>
                  <a:cubicBezTo>
                    <a:pt x="42247" y="2638080"/>
                    <a:pt x="44594" y="2635733"/>
                    <a:pt x="44594" y="2633386"/>
                  </a:cubicBezTo>
                  <a:cubicBezTo>
                    <a:pt x="46941" y="2640427"/>
                    <a:pt x="49288" y="2647468"/>
                    <a:pt x="51635" y="2654510"/>
                  </a:cubicBezTo>
                  <a:cubicBezTo>
                    <a:pt x="51635" y="2656857"/>
                    <a:pt x="49288" y="2654510"/>
                    <a:pt x="46941" y="2654510"/>
                  </a:cubicBezTo>
                  <a:close/>
                  <a:moveTo>
                    <a:pt x="79800" y="2785944"/>
                  </a:moveTo>
                  <a:cubicBezTo>
                    <a:pt x="77453" y="2785944"/>
                    <a:pt x="77453" y="2785944"/>
                    <a:pt x="75105" y="2785944"/>
                  </a:cubicBezTo>
                  <a:cubicBezTo>
                    <a:pt x="72758" y="2778903"/>
                    <a:pt x="70411" y="2771862"/>
                    <a:pt x="68064" y="2764821"/>
                  </a:cubicBezTo>
                  <a:cubicBezTo>
                    <a:pt x="70411" y="2767168"/>
                    <a:pt x="75105" y="2769515"/>
                    <a:pt x="79800" y="2769515"/>
                  </a:cubicBezTo>
                  <a:cubicBezTo>
                    <a:pt x="82147" y="2776556"/>
                    <a:pt x="82147" y="2781250"/>
                    <a:pt x="79800" y="2785944"/>
                  </a:cubicBezTo>
                  <a:close/>
                  <a:moveTo>
                    <a:pt x="607885" y="3046466"/>
                  </a:moveTo>
                  <a:cubicBezTo>
                    <a:pt x="607885" y="3041772"/>
                    <a:pt x="607885" y="3039425"/>
                    <a:pt x="607885" y="3034731"/>
                  </a:cubicBezTo>
                  <a:cubicBezTo>
                    <a:pt x="610232" y="3034731"/>
                    <a:pt x="612579" y="3034731"/>
                    <a:pt x="614926" y="3032384"/>
                  </a:cubicBezTo>
                  <a:cubicBezTo>
                    <a:pt x="617273" y="3034731"/>
                    <a:pt x="617273" y="3037078"/>
                    <a:pt x="619620" y="3041772"/>
                  </a:cubicBezTo>
                  <a:cubicBezTo>
                    <a:pt x="631355" y="3058201"/>
                    <a:pt x="640744" y="3076978"/>
                    <a:pt x="652479" y="3093407"/>
                  </a:cubicBezTo>
                  <a:cubicBezTo>
                    <a:pt x="661867" y="3107490"/>
                    <a:pt x="671255" y="3123919"/>
                    <a:pt x="680643" y="3138001"/>
                  </a:cubicBezTo>
                  <a:cubicBezTo>
                    <a:pt x="687685" y="3149737"/>
                    <a:pt x="694726" y="3159125"/>
                    <a:pt x="701767" y="3170860"/>
                  </a:cubicBezTo>
                  <a:cubicBezTo>
                    <a:pt x="734626" y="3224842"/>
                    <a:pt x="769831" y="3278824"/>
                    <a:pt x="807384" y="3335153"/>
                  </a:cubicBezTo>
                  <a:cubicBezTo>
                    <a:pt x="812078" y="3342194"/>
                    <a:pt x="819119" y="3351582"/>
                    <a:pt x="823813" y="3358623"/>
                  </a:cubicBezTo>
                  <a:cubicBezTo>
                    <a:pt x="837896" y="3379747"/>
                    <a:pt x="849631" y="3398523"/>
                    <a:pt x="863713" y="3419647"/>
                  </a:cubicBezTo>
                  <a:cubicBezTo>
                    <a:pt x="870754" y="3431382"/>
                    <a:pt x="877795" y="3440770"/>
                    <a:pt x="887184" y="3452505"/>
                  </a:cubicBezTo>
                  <a:cubicBezTo>
                    <a:pt x="898919" y="3471282"/>
                    <a:pt x="910654" y="3487711"/>
                    <a:pt x="922389" y="3506487"/>
                  </a:cubicBezTo>
                  <a:cubicBezTo>
                    <a:pt x="931777" y="3518223"/>
                    <a:pt x="941166" y="3532305"/>
                    <a:pt x="948207" y="3544040"/>
                  </a:cubicBezTo>
                  <a:cubicBezTo>
                    <a:pt x="959942" y="3560470"/>
                    <a:pt x="971677" y="3576899"/>
                    <a:pt x="981065" y="3593328"/>
                  </a:cubicBezTo>
                  <a:cubicBezTo>
                    <a:pt x="990454" y="3607411"/>
                    <a:pt x="1002189" y="3623840"/>
                    <a:pt x="1013924" y="3637922"/>
                  </a:cubicBezTo>
                  <a:cubicBezTo>
                    <a:pt x="1020965" y="3647310"/>
                    <a:pt x="1028006" y="3659045"/>
                    <a:pt x="1035047" y="3668434"/>
                  </a:cubicBezTo>
                  <a:cubicBezTo>
                    <a:pt x="1035047" y="3668434"/>
                    <a:pt x="1032700" y="3668434"/>
                    <a:pt x="1032700" y="3670781"/>
                  </a:cubicBezTo>
                  <a:cubicBezTo>
                    <a:pt x="1028006" y="3666087"/>
                    <a:pt x="1023312" y="3661392"/>
                    <a:pt x="1016271" y="3656698"/>
                  </a:cubicBezTo>
                  <a:cubicBezTo>
                    <a:pt x="1006883" y="3649657"/>
                    <a:pt x="997495" y="3640269"/>
                    <a:pt x="990454" y="3633228"/>
                  </a:cubicBezTo>
                  <a:cubicBezTo>
                    <a:pt x="981065" y="3626187"/>
                    <a:pt x="971677" y="3616799"/>
                    <a:pt x="964636" y="3609757"/>
                  </a:cubicBezTo>
                  <a:cubicBezTo>
                    <a:pt x="955248" y="3600369"/>
                    <a:pt x="945860" y="3593328"/>
                    <a:pt x="936472" y="3583940"/>
                  </a:cubicBezTo>
                  <a:cubicBezTo>
                    <a:pt x="927083" y="3576899"/>
                    <a:pt x="920042" y="3567510"/>
                    <a:pt x="910654" y="3560470"/>
                  </a:cubicBezTo>
                  <a:cubicBezTo>
                    <a:pt x="901266" y="3551081"/>
                    <a:pt x="891878" y="3544040"/>
                    <a:pt x="882489" y="3534652"/>
                  </a:cubicBezTo>
                  <a:cubicBezTo>
                    <a:pt x="873101" y="3527611"/>
                    <a:pt x="866060" y="3518223"/>
                    <a:pt x="856672" y="3511182"/>
                  </a:cubicBezTo>
                  <a:cubicBezTo>
                    <a:pt x="847284" y="3501793"/>
                    <a:pt x="837896" y="3492405"/>
                    <a:pt x="828507" y="3483017"/>
                  </a:cubicBezTo>
                  <a:cubicBezTo>
                    <a:pt x="821466" y="3475976"/>
                    <a:pt x="812078" y="3466588"/>
                    <a:pt x="805037" y="3459547"/>
                  </a:cubicBezTo>
                  <a:cubicBezTo>
                    <a:pt x="795649" y="3450158"/>
                    <a:pt x="786261" y="3440770"/>
                    <a:pt x="774525" y="3431382"/>
                  </a:cubicBezTo>
                  <a:cubicBezTo>
                    <a:pt x="767484" y="3424341"/>
                    <a:pt x="758096" y="3414952"/>
                    <a:pt x="751055" y="3407912"/>
                  </a:cubicBezTo>
                  <a:cubicBezTo>
                    <a:pt x="741667" y="3398523"/>
                    <a:pt x="729931" y="3386788"/>
                    <a:pt x="720543" y="3377400"/>
                  </a:cubicBezTo>
                  <a:cubicBezTo>
                    <a:pt x="713502" y="3370359"/>
                    <a:pt x="706461" y="3363318"/>
                    <a:pt x="699420" y="3356276"/>
                  </a:cubicBezTo>
                  <a:cubicBezTo>
                    <a:pt x="675949" y="3332806"/>
                    <a:pt x="652479" y="3306989"/>
                    <a:pt x="629008" y="3281171"/>
                  </a:cubicBezTo>
                  <a:cubicBezTo>
                    <a:pt x="633703" y="3276477"/>
                    <a:pt x="633703" y="3271783"/>
                    <a:pt x="633703" y="3267089"/>
                  </a:cubicBezTo>
                  <a:cubicBezTo>
                    <a:pt x="633703" y="3255354"/>
                    <a:pt x="624314" y="3245965"/>
                    <a:pt x="612579" y="3245965"/>
                  </a:cubicBezTo>
                  <a:cubicBezTo>
                    <a:pt x="612579" y="3245965"/>
                    <a:pt x="612579" y="3245965"/>
                    <a:pt x="612579" y="3245965"/>
                  </a:cubicBezTo>
                  <a:cubicBezTo>
                    <a:pt x="610232" y="3191983"/>
                    <a:pt x="607885" y="3138001"/>
                    <a:pt x="605538" y="3081672"/>
                  </a:cubicBezTo>
                  <a:cubicBezTo>
                    <a:pt x="607885" y="3069937"/>
                    <a:pt x="607885" y="3058201"/>
                    <a:pt x="607885" y="3046466"/>
                  </a:cubicBezTo>
                  <a:close/>
                  <a:moveTo>
                    <a:pt x="659520" y="3030037"/>
                  </a:moveTo>
                  <a:cubicBezTo>
                    <a:pt x="668908" y="3032384"/>
                    <a:pt x="675949" y="3034731"/>
                    <a:pt x="685338" y="3037078"/>
                  </a:cubicBezTo>
                  <a:cubicBezTo>
                    <a:pt x="694726" y="3039425"/>
                    <a:pt x="704114" y="3041772"/>
                    <a:pt x="713502" y="3044119"/>
                  </a:cubicBezTo>
                  <a:cubicBezTo>
                    <a:pt x="722890" y="3046466"/>
                    <a:pt x="732279" y="3048813"/>
                    <a:pt x="741667" y="3051160"/>
                  </a:cubicBezTo>
                  <a:cubicBezTo>
                    <a:pt x="751055" y="3053507"/>
                    <a:pt x="760443" y="3055855"/>
                    <a:pt x="767484" y="3058201"/>
                  </a:cubicBezTo>
                  <a:cubicBezTo>
                    <a:pt x="779219" y="3060549"/>
                    <a:pt x="788608" y="3062896"/>
                    <a:pt x="800343" y="3065243"/>
                  </a:cubicBezTo>
                  <a:cubicBezTo>
                    <a:pt x="809731" y="3067590"/>
                    <a:pt x="816772" y="3067590"/>
                    <a:pt x="826160" y="3069937"/>
                  </a:cubicBezTo>
                  <a:cubicBezTo>
                    <a:pt x="837896" y="3072284"/>
                    <a:pt x="849631" y="3074631"/>
                    <a:pt x="861366" y="3076978"/>
                  </a:cubicBezTo>
                  <a:cubicBezTo>
                    <a:pt x="868407" y="3079325"/>
                    <a:pt x="877795" y="3079325"/>
                    <a:pt x="884837" y="3081672"/>
                  </a:cubicBezTo>
                  <a:cubicBezTo>
                    <a:pt x="896572" y="3084019"/>
                    <a:pt x="910654" y="3086366"/>
                    <a:pt x="922389" y="3088713"/>
                  </a:cubicBezTo>
                  <a:cubicBezTo>
                    <a:pt x="929430" y="3091060"/>
                    <a:pt x="936472" y="3091060"/>
                    <a:pt x="945860" y="3093407"/>
                  </a:cubicBezTo>
                  <a:cubicBezTo>
                    <a:pt x="959942" y="3095754"/>
                    <a:pt x="974024" y="3098101"/>
                    <a:pt x="988107" y="3100448"/>
                  </a:cubicBezTo>
                  <a:cubicBezTo>
                    <a:pt x="995148" y="3100448"/>
                    <a:pt x="1002189" y="3102796"/>
                    <a:pt x="1009230" y="3102796"/>
                  </a:cubicBezTo>
                  <a:cubicBezTo>
                    <a:pt x="1025659" y="3105142"/>
                    <a:pt x="1042089" y="3107490"/>
                    <a:pt x="1060865" y="3109836"/>
                  </a:cubicBezTo>
                  <a:cubicBezTo>
                    <a:pt x="1065559" y="3109836"/>
                    <a:pt x="1070253" y="3109836"/>
                    <a:pt x="1074947" y="3112184"/>
                  </a:cubicBezTo>
                  <a:cubicBezTo>
                    <a:pt x="1096071" y="3114531"/>
                    <a:pt x="1117194" y="3116878"/>
                    <a:pt x="1138318" y="3119225"/>
                  </a:cubicBezTo>
                  <a:cubicBezTo>
                    <a:pt x="1138318" y="3119225"/>
                    <a:pt x="1140665" y="3119225"/>
                    <a:pt x="1140665" y="3119225"/>
                  </a:cubicBezTo>
                  <a:cubicBezTo>
                    <a:pt x="1185258" y="3123919"/>
                    <a:pt x="1229852" y="3128613"/>
                    <a:pt x="1276793" y="3130960"/>
                  </a:cubicBezTo>
                  <a:lnTo>
                    <a:pt x="1276793" y="3130960"/>
                  </a:lnTo>
                  <a:cubicBezTo>
                    <a:pt x="1300264" y="3133307"/>
                    <a:pt x="1323734" y="3133307"/>
                    <a:pt x="1347205" y="3135654"/>
                  </a:cubicBezTo>
                  <a:cubicBezTo>
                    <a:pt x="1349552" y="3135654"/>
                    <a:pt x="1354246" y="3135654"/>
                    <a:pt x="1356593" y="3135654"/>
                  </a:cubicBezTo>
                  <a:cubicBezTo>
                    <a:pt x="1377716" y="3135654"/>
                    <a:pt x="1398840" y="3138001"/>
                    <a:pt x="1419963" y="3138001"/>
                  </a:cubicBezTo>
                  <a:cubicBezTo>
                    <a:pt x="1427004" y="3138001"/>
                    <a:pt x="1436392" y="3138001"/>
                    <a:pt x="1443434" y="3138001"/>
                  </a:cubicBezTo>
                  <a:cubicBezTo>
                    <a:pt x="1459863" y="3138001"/>
                    <a:pt x="1476292" y="3140348"/>
                    <a:pt x="1495069" y="3140348"/>
                  </a:cubicBezTo>
                  <a:cubicBezTo>
                    <a:pt x="1504457" y="3140348"/>
                    <a:pt x="1516192" y="3140348"/>
                    <a:pt x="1525580" y="3140348"/>
                  </a:cubicBezTo>
                  <a:cubicBezTo>
                    <a:pt x="1539662" y="3140348"/>
                    <a:pt x="1556092" y="3140348"/>
                    <a:pt x="1570174" y="3140348"/>
                  </a:cubicBezTo>
                  <a:cubicBezTo>
                    <a:pt x="1581909" y="3140348"/>
                    <a:pt x="1593645" y="3140348"/>
                    <a:pt x="1605380" y="3140348"/>
                  </a:cubicBezTo>
                  <a:cubicBezTo>
                    <a:pt x="1612421" y="3140348"/>
                    <a:pt x="1621809" y="3140348"/>
                    <a:pt x="1628850" y="3140348"/>
                  </a:cubicBezTo>
                  <a:cubicBezTo>
                    <a:pt x="1628850" y="3145042"/>
                    <a:pt x="1631197" y="3149737"/>
                    <a:pt x="1635891" y="3154431"/>
                  </a:cubicBezTo>
                  <a:cubicBezTo>
                    <a:pt x="1619462" y="3173207"/>
                    <a:pt x="1600686" y="3191983"/>
                    <a:pt x="1584256" y="3210759"/>
                  </a:cubicBezTo>
                  <a:cubicBezTo>
                    <a:pt x="1581909" y="3213107"/>
                    <a:pt x="1581909" y="3215454"/>
                    <a:pt x="1579562" y="3215454"/>
                  </a:cubicBezTo>
                  <a:cubicBezTo>
                    <a:pt x="1572521" y="3224842"/>
                    <a:pt x="1563133" y="3231883"/>
                    <a:pt x="1556092" y="3241271"/>
                  </a:cubicBezTo>
                  <a:cubicBezTo>
                    <a:pt x="1551398" y="3245965"/>
                    <a:pt x="1549051" y="3250659"/>
                    <a:pt x="1544357" y="3253006"/>
                  </a:cubicBezTo>
                  <a:cubicBezTo>
                    <a:pt x="1537315" y="3260048"/>
                    <a:pt x="1532621" y="3267089"/>
                    <a:pt x="1525580" y="3274130"/>
                  </a:cubicBezTo>
                  <a:cubicBezTo>
                    <a:pt x="1520886" y="3281171"/>
                    <a:pt x="1513845" y="3285865"/>
                    <a:pt x="1509151" y="3292906"/>
                  </a:cubicBezTo>
                  <a:cubicBezTo>
                    <a:pt x="1504457" y="3297600"/>
                    <a:pt x="1499763" y="3302295"/>
                    <a:pt x="1495069" y="3309335"/>
                  </a:cubicBezTo>
                  <a:cubicBezTo>
                    <a:pt x="1488028" y="3316377"/>
                    <a:pt x="1480986" y="3323418"/>
                    <a:pt x="1473945" y="3330459"/>
                  </a:cubicBezTo>
                  <a:cubicBezTo>
                    <a:pt x="1469251" y="3335153"/>
                    <a:pt x="1466904" y="3337500"/>
                    <a:pt x="1462210" y="3342194"/>
                  </a:cubicBezTo>
                  <a:cubicBezTo>
                    <a:pt x="1452822" y="3351582"/>
                    <a:pt x="1445781" y="3358623"/>
                    <a:pt x="1436392" y="3368012"/>
                  </a:cubicBezTo>
                  <a:cubicBezTo>
                    <a:pt x="1434045" y="3370359"/>
                    <a:pt x="1431698" y="3372706"/>
                    <a:pt x="1429351" y="3375053"/>
                  </a:cubicBezTo>
                  <a:cubicBezTo>
                    <a:pt x="1419963" y="3384441"/>
                    <a:pt x="1408228" y="3396176"/>
                    <a:pt x="1398840" y="3405564"/>
                  </a:cubicBezTo>
                  <a:cubicBezTo>
                    <a:pt x="1398840" y="3405564"/>
                    <a:pt x="1398840" y="3405564"/>
                    <a:pt x="1398840" y="3405564"/>
                  </a:cubicBezTo>
                  <a:cubicBezTo>
                    <a:pt x="1326081" y="3475976"/>
                    <a:pt x="1253323" y="3541693"/>
                    <a:pt x="1178217" y="3600369"/>
                  </a:cubicBezTo>
                  <a:cubicBezTo>
                    <a:pt x="1175870" y="3602716"/>
                    <a:pt x="1173523" y="3605063"/>
                    <a:pt x="1171176" y="3605063"/>
                  </a:cubicBezTo>
                  <a:cubicBezTo>
                    <a:pt x="1164135" y="3609757"/>
                    <a:pt x="1157094" y="3616799"/>
                    <a:pt x="1147706" y="3621493"/>
                  </a:cubicBezTo>
                  <a:cubicBezTo>
                    <a:pt x="1143012" y="3626187"/>
                    <a:pt x="1135971" y="3628534"/>
                    <a:pt x="1131276" y="3633228"/>
                  </a:cubicBezTo>
                  <a:cubicBezTo>
                    <a:pt x="1126582" y="3637922"/>
                    <a:pt x="1119541" y="3640269"/>
                    <a:pt x="1114847" y="3644963"/>
                  </a:cubicBezTo>
                  <a:cubicBezTo>
                    <a:pt x="1107806" y="3649657"/>
                    <a:pt x="1100765" y="3656698"/>
                    <a:pt x="1093724" y="3661392"/>
                  </a:cubicBezTo>
                  <a:cubicBezTo>
                    <a:pt x="1089030" y="3663740"/>
                    <a:pt x="1086683" y="3666087"/>
                    <a:pt x="1081988" y="3668434"/>
                  </a:cubicBezTo>
                  <a:cubicBezTo>
                    <a:pt x="1077294" y="3670781"/>
                    <a:pt x="1074947" y="3673128"/>
                    <a:pt x="1070253" y="3675475"/>
                  </a:cubicBezTo>
                  <a:cubicBezTo>
                    <a:pt x="1065559" y="3670781"/>
                    <a:pt x="1060865" y="3666087"/>
                    <a:pt x="1053824" y="3666087"/>
                  </a:cubicBezTo>
                  <a:cubicBezTo>
                    <a:pt x="1049130" y="3666087"/>
                    <a:pt x="1046783" y="3668434"/>
                    <a:pt x="1042089" y="3670781"/>
                  </a:cubicBezTo>
                  <a:cubicBezTo>
                    <a:pt x="981065" y="3586287"/>
                    <a:pt x="924736" y="3504140"/>
                    <a:pt x="868407" y="3421994"/>
                  </a:cubicBezTo>
                  <a:cubicBezTo>
                    <a:pt x="866060" y="3417300"/>
                    <a:pt x="861366" y="3412606"/>
                    <a:pt x="859019" y="3407912"/>
                  </a:cubicBezTo>
                  <a:cubicBezTo>
                    <a:pt x="842590" y="3384441"/>
                    <a:pt x="828507" y="3360971"/>
                    <a:pt x="812078" y="3337500"/>
                  </a:cubicBezTo>
                  <a:cubicBezTo>
                    <a:pt x="807384" y="3328112"/>
                    <a:pt x="800343" y="3321071"/>
                    <a:pt x="795649" y="3311683"/>
                  </a:cubicBezTo>
                  <a:cubicBezTo>
                    <a:pt x="783914" y="3292906"/>
                    <a:pt x="769831" y="3271783"/>
                    <a:pt x="758096" y="3253006"/>
                  </a:cubicBezTo>
                  <a:cubicBezTo>
                    <a:pt x="751055" y="3241271"/>
                    <a:pt x="744014" y="3229536"/>
                    <a:pt x="734626" y="3217801"/>
                  </a:cubicBezTo>
                  <a:cubicBezTo>
                    <a:pt x="725237" y="3201371"/>
                    <a:pt x="715849" y="3187289"/>
                    <a:pt x="706461" y="3170860"/>
                  </a:cubicBezTo>
                  <a:cubicBezTo>
                    <a:pt x="694726" y="3149737"/>
                    <a:pt x="680643" y="3130960"/>
                    <a:pt x="668908" y="3112184"/>
                  </a:cubicBezTo>
                  <a:cubicBezTo>
                    <a:pt x="664214" y="3105142"/>
                    <a:pt x="661867" y="3100448"/>
                    <a:pt x="657173" y="3093407"/>
                  </a:cubicBezTo>
                  <a:cubicBezTo>
                    <a:pt x="645438" y="3072284"/>
                    <a:pt x="631355" y="3053507"/>
                    <a:pt x="619620" y="3032384"/>
                  </a:cubicBezTo>
                  <a:cubicBezTo>
                    <a:pt x="624314" y="3030037"/>
                    <a:pt x="626661" y="3025343"/>
                    <a:pt x="626661" y="3022996"/>
                  </a:cubicBezTo>
                  <a:cubicBezTo>
                    <a:pt x="629008" y="3022996"/>
                    <a:pt x="631355" y="3022996"/>
                    <a:pt x="633703" y="3025343"/>
                  </a:cubicBezTo>
                  <a:cubicBezTo>
                    <a:pt x="640744" y="3025343"/>
                    <a:pt x="650132" y="3027690"/>
                    <a:pt x="659520" y="3030037"/>
                  </a:cubicBezTo>
                  <a:close/>
                  <a:moveTo>
                    <a:pt x="1621809" y="3067590"/>
                  </a:moveTo>
                  <a:cubicBezTo>
                    <a:pt x="1617115" y="3055855"/>
                    <a:pt x="1614768" y="3046466"/>
                    <a:pt x="1610074" y="3034731"/>
                  </a:cubicBezTo>
                  <a:cubicBezTo>
                    <a:pt x="1607727" y="3027690"/>
                    <a:pt x="1605380" y="3020649"/>
                    <a:pt x="1603033" y="3013608"/>
                  </a:cubicBezTo>
                  <a:cubicBezTo>
                    <a:pt x="1598339" y="3004220"/>
                    <a:pt x="1595992" y="2994831"/>
                    <a:pt x="1591298" y="2985443"/>
                  </a:cubicBezTo>
                  <a:cubicBezTo>
                    <a:pt x="1588950" y="2976055"/>
                    <a:pt x="1584256" y="2966667"/>
                    <a:pt x="1581909" y="2957279"/>
                  </a:cubicBezTo>
                  <a:cubicBezTo>
                    <a:pt x="1579562" y="2950237"/>
                    <a:pt x="1577215" y="2940849"/>
                    <a:pt x="1574868" y="2933808"/>
                  </a:cubicBezTo>
                  <a:cubicBezTo>
                    <a:pt x="1570174" y="2919726"/>
                    <a:pt x="1565480" y="2907991"/>
                    <a:pt x="1560786" y="2893908"/>
                  </a:cubicBezTo>
                  <a:cubicBezTo>
                    <a:pt x="1558439" y="2889214"/>
                    <a:pt x="1558439" y="2886867"/>
                    <a:pt x="1556092" y="2882173"/>
                  </a:cubicBezTo>
                  <a:cubicBezTo>
                    <a:pt x="1544357" y="2851662"/>
                    <a:pt x="1534968" y="2818803"/>
                    <a:pt x="1523233" y="2788291"/>
                  </a:cubicBezTo>
                  <a:cubicBezTo>
                    <a:pt x="1523233" y="2785944"/>
                    <a:pt x="1523233" y="2785944"/>
                    <a:pt x="1520886" y="2783597"/>
                  </a:cubicBezTo>
                  <a:cubicBezTo>
                    <a:pt x="1473945" y="2645121"/>
                    <a:pt x="1429351" y="2516034"/>
                    <a:pt x="1391799" y="2403376"/>
                  </a:cubicBezTo>
                  <a:cubicBezTo>
                    <a:pt x="1398840" y="2401028"/>
                    <a:pt x="1405881" y="2393987"/>
                    <a:pt x="1405881" y="2384599"/>
                  </a:cubicBezTo>
                  <a:cubicBezTo>
                    <a:pt x="1405881" y="2382252"/>
                    <a:pt x="1405881" y="2379905"/>
                    <a:pt x="1403534" y="2377558"/>
                  </a:cubicBezTo>
                  <a:cubicBezTo>
                    <a:pt x="1441087" y="2361129"/>
                    <a:pt x="1476292" y="2344700"/>
                    <a:pt x="1513845" y="2328270"/>
                  </a:cubicBezTo>
                  <a:cubicBezTo>
                    <a:pt x="1556092" y="2309494"/>
                    <a:pt x="1600686" y="2290717"/>
                    <a:pt x="1642933" y="2271941"/>
                  </a:cubicBezTo>
                  <a:cubicBezTo>
                    <a:pt x="1764979" y="2217959"/>
                    <a:pt x="1891719" y="2163977"/>
                    <a:pt x="2020807" y="2109995"/>
                  </a:cubicBezTo>
                  <a:cubicBezTo>
                    <a:pt x="2023154" y="2109995"/>
                    <a:pt x="2025501" y="2107648"/>
                    <a:pt x="2025501" y="2107648"/>
                  </a:cubicBezTo>
                  <a:cubicBezTo>
                    <a:pt x="2027848" y="2112342"/>
                    <a:pt x="2030195" y="2114689"/>
                    <a:pt x="2034889" y="2117036"/>
                  </a:cubicBezTo>
                  <a:cubicBezTo>
                    <a:pt x="2016113" y="2166324"/>
                    <a:pt x="1994989" y="2213265"/>
                    <a:pt x="1976213" y="2262553"/>
                  </a:cubicBezTo>
                  <a:cubicBezTo>
                    <a:pt x="1969172" y="2278982"/>
                    <a:pt x="1962131" y="2295411"/>
                    <a:pt x="1955090" y="2314188"/>
                  </a:cubicBezTo>
                  <a:cubicBezTo>
                    <a:pt x="1931619" y="2375211"/>
                    <a:pt x="1905802" y="2438581"/>
                    <a:pt x="1882331" y="2499605"/>
                  </a:cubicBezTo>
                  <a:cubicBezTo>
                    <a:pt x="1877637" y="2508993"/>
                    <a:pt x="1875290" y="2518381"/>
                    <a:pt x="1870596" y="2527769"/>
                  </a:cubicBezTo>
                  <a:cubicBezTo>
                    <a:pt x="1849473" y="2581751"/>
                    <a:pt x="1830696" y="2633386"/>
                    <a:pt x="1809573" y="2687368"/>
                  </a:cubicBezTo>
                  <a:cubicBezTo>
                    <a:pt x="1802532" y="2703798"/>
                    <a:pt x="1795491" y="2722574"/>
                    <a:pt x="1790797" y="2739003"/>
                  </a:cubicBezTo>
                  <a:cubicBezTo>
                    <a:pt x="1764979" y="2809415"/>
                    <a:pt x="1739161" y="2877479"/>
                    <a:pt x="1713344" y="2947890"/>
                  </a:cubicBezTo>
                  <a:cubicBezTo>
                    <a:pt x="1692220" y="3004220"/>
                    <a:pt x="1671097" y="3060549"/>
                    <a:pt x="1649974" y="3116878"/>
                  </a:cubicBezTo>
                  <a:cubicBezTo>
                    <a:pt x="1647627" y="3116878"/>
                    <a:pt x="1645280" y="3114531"/>
                    <a:pt x="1642933" y="3114531"/>
                  </a:cubicBezTo>
                  <a:cubicBezTo>
                    <a:pt x="1640586" y="3114531"/>
                    <a:pt x="1638239" y="3114531"/>
                    <a:pt x="1635891" y="3116878"/>
                  </a:cubicBezTo>
                  <a:cubicBezTo>
                    <a:pt x="1631197" y="3105142"/>
                    <a:pt x="1626503" y="3093407"/>
                    <a:pt x="1624156" y="3084019"/>
                  </a:cubicBezTo>
                  <a:cubicBezTo>
                    <a:pt x="1624156" y="3079325"/>
                    <a:pt x="1624156" y="3072284"/>
                    <a:pt x="1621809" y="3067590"/>
                  </a:cubicBezTo>
                  <a:close/>
                  <a:moveTo>
                    <a:pt x="1300264" y="1962131"/>
                  </a:moveTo>
                  <a:cubicBezTo>
                    <a:pt x="1300264" y="1959784"/>
                    <a:pt x="1300264" y="1957437"/>
                    <a:pt x="1300264" y="1952743"/>
                  </a:cubicBezTo>
                  <a:cubicBezTo>
                    <a:pt x="1300264" y="1924578"/>
                    <a:pt x="1302611" y="1896413"/>
                    <a:pt x="1302611" y="1868249"/>
                  </a:cubicBezTo>
                  <a:cubicBezTo>
                    <a:pt x="1302611" y="1863555"/>
                    <a:pt x="1302611" y="1858861"/>
                    <a:pt x="1302611" y="1851820"/>
                  </a:cubicBezTo>
                  <a:cubicBezTo>
                    <a:pt x="1302611" y="1826002"/>
                    <a:pt x="1304958" y="1800185"/>
                    <a:pt x="1304958" y="1776714"/>
                  </a:cubicBezTo>
                  <a:cubicBezTo>
                    <a:pt x="1304958" y="1760285"/>
                    <a:pt x="1307305" y="1741508"/>
                    <a:pt x="1307305" y="1725079"/>
                  </a:cubicBezTo>
                  <a:cubicBezTo>
                    <a:pt x="1307305" y="1713344"/>
                    <a:pt x="1307305" y="1699262"/>
                    <a:pt x="1309652" y="1685179"/>
                  </a:cubicBezTo>
                  <a:cubicBezTo>
                    <a:pt x="1309652" y="1661709"/>
                    <a:pt x="1311999" y="1638238"/>
                    <a:pt x="1311999" y="1614768"/>
                  </a:cubicBezTo>
                  <a:cubicBezTo>
                    <a:pt x="1311999" y="1607727"/>
                    <a:pt x="1311999" y="1603033"/>
                    <a:pt x="1311999" y="1595992"/>
                  </a:cubicBezTo>
                  <a:cubicBezTo>
                    <a:pt x="1316693" y="1513845"/>
                    <a:pt x="1321387" y="1434045"/>
                    <a:pt x="1326081" y="1356593"/>
                  </a:cubicBezTo>
                  <a:cubicBezTo>
                    <a:pt x="1326081" y="1356593"/>
                    <a:pt x="1326081" y="1356593"/>
                    <a:pt x="1326081" y="1356593"/>
                  </a:cubicBezTo>
                  <a:cubicBezTo>
                    <a:pt x="1337816" y="1356593"/>
                    <a:pt x="1347205" y="1347205"/>
                    <a:pt x="1347205" y="1335469"/>
                  </a:cubicBezTo>
                  <a:cubicBezTo>
                    <a:pt x="1347205" y="1326081"/>
                    <a:pt x="1340164" y="1316693"/>
                    <a:pt x="1328428" y="1316693"/>
                  </a:cubicBezTo>
                  <a:cubicBezTo>
                    <a:pt x="1330775" y="1295570"/>
                    <a:pt x="1330775" y="1272099"/>
                    <a:pt x="1333122" y="1250976"/>
                  </a:cubicBezTo>
                  <a:cubicBezTo>
                    <a:pt x="1333122" y="1241588"/>
                    <a:pt x="1335469" y="1234546"/>
                    <a:pt x="1335469" y="1225158"/>
                  </a:cubicBezTo>
                  <a:cubicBezTo>
                    <a:pt x="1337816" y="1206382"/>
                    <a:pt x="1337816" y="1187606"/>
                    <a:pt x="1340164" y="1168829"/>
                  </a:cubicBezTo>
                  <a:cubicBezTo>
                    <a:pt x="1340164" y="1161788"/>
                    <a:pt x="1342511" y="1152400"/>
                    <a:pt x="1342511" y="1145359"/>
                  </a:cubicBezTo>
                  <a:cubicBezTo>
                    <a:pt x="1342511" y="1143012"/>
                    <a:pt x="1342511" y="1140665"/>
                    <a:pt x="1342511" y="1140665"/>
                  </a:cubicBezTo>
                  <a:cubicBezTo>
                    <a:pt x="1391799" y="1121888"/>
                    <a:pt x="1441087" y="1103112"/>
                    <a:pt x="1490375" y="1084335"/>
                  </a:cubicBezTo>
                  <a:cubicBezTo>
                    <a:pt x="1492722" y="1091377"/>
                    <a:pt x="1499763" y="1096071"/>
                    <a:pt x="1509151" y="1096071"/>
                  </a:cubicBezTo>
                  <a:cubicBezTo>
                    <a:pt x="1520886" y="1096071"/>
                    <a:pt x="1530274" y="1086683"/>
                    <a:pt x="1530274" y="1074947"/>
                  </a:cubicBezTo>
                  <a:cubicBezTo>
                    <a:pt x="1530274" y="1072600"/>
                    <a:pt x="1530274" y="1070253"/>
                    <a:pt x="1530274" y="1070253"/>
                  </a:cubicBezTo>
                  <a:cubicBezTo>
                    <a:pt x="1534968" y="1067906"/>
                    <a:pt x="1542009" y="1065559"/>
                    <a:pt x="1549051" y="1063212"/>
                  </a:cubicBezTo>
                  <a:cubicBezTo>
                    <a:pt x="1551398" y="1067906"/>
                    <a:pt x="1553745" y="1072600"/>
                    <a:pt x="1556092" y="1077294"/>
                  </a:cubicBezTo>
                  <a:cubicBezTo>
                    <a:pt x="1558439" y="1084335"/>
                    <a:pt x="1560786" y="1091377"/>
                    <a:pt x="1565480" y="1098418"/>
                  </a:cubicBezTo>
                  <a:cubicBezTo>
                    <a:pt x="1572521" y="1112500"/>
                    <a:pt x="1577215" y="1126582"/>
                    <a:pt x="1584256" y="1140665"/>
                  </a:cubicBezTo>
                  <a:cubicBezTo>
                    <a:pt x="1586603" y="1145359"/>
                    <a:pt x="1588950" y="1150053"/>
                    <a:pt x="1591298" y="1157094"/>
                  </a:cubicBezTo>
                  <a:cubicBezTo>
                    <a:pt x="1598339" y="1173523"/>
                    <a:pt x="1605380" y="1189953"/>
                    <a:pt x="1612421" y="1208729"/>
                  </a:cubicBezTo>
                  <a:cubicBezTo>
                    <a:pt x="1614768" y="1211076"/>
                    <a:pt x="1614768" y="1213423"/>
                    <a:pt x="1617115" y="1218117"/>
                  </a:cubicBezTo>
                  <a:cubicBezTo>
                    <a:pt x="1624156" y="1236893"/>
                    <a:pt x="1633544" y="1258017"/>
                    <a:pt x="1640586" y="1276793"/>
                  </a:cubicBezTo>
                  <a:cubicBezTo>
                    <a:pt x="1640586" y="1276793"/>
                    <a:pt x="1640586" y="1279140"/>
                    <a:pt x="1640586" y="1279140"/>
                  </a:cubicBezTo>
                  <a:cubicBezTo>
                    <a:pt x="1689873" y="1401187"/>
                    <a:pt x="1739161" y="1532621"/>
                    <a:pt x="1790797" y="1668750"/>
                  </a:cubicBezTo>
                  <a:cubicBezTo>
                    <a:pt x="1783755" y="1671097"/>
                    <a:pt x="1779061" y="1678138"/>
                    <a:pt x="1779061" y="1687526"/>
                  </a:cubicBezTo>
                  <a:cubicBezTo>
                    <a:pt x="1779061" y="1692221"/>
                    <a:pt x="1781408" y="1694568"/>
                    <a:pt x="1783755" y="1699262"/>
                  </a:cubicBezTo>
                  <a:cubicBezTo>
                    <a:pt x="1772020" y="1708650"/>
                    <a:pt x="1757938" y="1718038"/>
                    <a:pt x="1746203" y="1725079"/>
                  </a:cubicBezTo>
                  <a:cubicBezTo>
                    <a:pt x="1741508" y="1727426"/>
                    <a:pt x="1736814" y="1732120"/>
                    <a:pt x="1732120" y="1734467"/>
                  </a:cubicBezTo>
                  <a:cubicBezTo>
                    <a:pt x="1727426" y="1739161"/>
                    <a:pt x="1720385" y="1741508"/>
                    <a:pt x="1715691" y="1746203"/>
                  </a:cubicBezTo>
                  <a:cubicBezTo>
                    <a:pt x="1659362" y="1786102"/>
                    <a:pt x="1605380" y="1826002"/>
                    <a:pt x="1551398" y="1865902"/>
                  </a:cubicBezTo>
                  <a:cubicBezTo>
                    <a:pt x="1546704" y="1870596"/>
                    <a:pt x="1542009" y="1872943"/>
                    <a:pt x="1534968" y="1877637"/>
                  </a:cubicBezTo>
                  <a:cubicBezTo>
                    <a:pt x="1525580" y="1884678"/>
                    <a:pt x="1518539" y="1891719"/>
                    <a:pt x="1509151" y="1896413"/>
                  </a:cubicBezTo>
                  <a:cubicBezTo>
                    <a:pt x="1497416" y="1905802"/>
                    <a:pt x="1485680" y="1915190"/>
                    <a:pt x="1473945" y="1922231"/>
                  </a:cubicBezTo>
                  <a:cubicBezTo>
                    <a:pt x="1471598" y="1924578"/>
                    <a:pt x="1469251" y="1926925"/>
                    <a:pt x="1466904" y="1926925"/>
                  </a:cubicBezTo>
                  <a:cubicBezTo>
                    <a:pt x="1415269" y="1966825"/>
                    <a:pt x="1365981" y="2004378"/>
                    <a:pt x="1316693" y="2039583"/>
                  </a:cubicBezTo>
                  <a:cubicBezTo>
                    <a:pt x="1314346" y="2034889"/>
                    <a:pt x="1307305" y="2032542"/>
                    <a:pt x="1302611" y="2032542"/>
                  </a:cubicBezTo>
                  <a:cubicBezTo>
                    <a:pt x="1302611" y="2032542"/>
                    <a:pt x="1302611" y="2030195"/>
                    <a:pt x="1302611" y="2030195"/>
                  </a:cubicBezTo>
                  <a:cubicBezTo>
                    <a:pt x="1297917" y="2011419"/>
                    <a:pt x="1297917" y="1987948"/>
                    <a:pt x="1300264" y="1962131"/>
                  </a:cubicBezTo>
                  <a:close/>
                  <a:moveTo>
                    <a:pt x="1356593" y="1004536"/>
                  </a:moveTo>
                  <a:cubicBezTo>
                    <a:pt x="1358940" y="983412"/>
                    <a:pt x="1361287" y="962289"/>
                    <a:pt x="1363634" y="943513"/>
                  </a:cubicBezTo>
                  <a:cubicBezTo>
                    <a:pt x="1363634" y="938819"/>
                    <a:pt x="1363634" y="936472"/>
                    <a:pt x="1363634" y="934125"/>
                  </a:cubicBezTo>
                  <a:cubicBezTo>
                    <a:pt x="1365981" y="915348"/>
                    <a:pt x="1368328" y="896572"/>
                    <a:pt x="1370675" y="880142"/>
                  </a:cubicBezTo>
                  <a:cubicBezTo>
                    <a:pt x="1375369" y="877795"/>
                    <a:pt x="1380063" y="875448"/>
                    <a:pt x="1382410" y="873101"/>
                  </a:cubicBezTo>
                  <a:cubicBezTo>
                    <a:pt x="1398840" y="863713"/>
                    <a:pt x="1415269" y="851978"/>
                    <a:pt x="1431698" y="842590"/>
                  </a:cubicBezTo>
                  <a:cubicBezTo>
                    <a:pt x="1434045" y="840243"/>
                    <a:pt x="1436392" y="840243"/>
                    <a:pt x="1438739" y="837896"/>
                  </a:cubicBezTo>
                  <a:cubicBezTo>
                    <a:pt x="1443434" y="844937"/>
                    <a:pt x="1445781" y="854325"/>
                    <a:pt x="1450475" y="861366"/>
                  </a:cubicBezTo>
                  <a:cubicBezTo>
                    <a:pt x="1455169" y="870754"/>
                    <a:pt x="1459863" y="880142"/>
                    <a:pt x="1464557" y="889531"/>
                  </a:cubicBezTo>
                  <a:cubicBezTo>
                    <a:pt x="1469251" y="898919"/>
                    <a:pt x="1473945" y="905960"/>
                    <a:pt x="1476292" y="915348"/>
                  </a:cubicBezTo>
                  <a:cubicBezTo>
                    <a:pt x="1480986" y="924736"/>
                    <a:pt x="1485680" y="931777"/>
                    <a:pt x="1488028" y="941166"/>
                  </a:cubicBezTo>
                  <a:cubicBezTo>
                    <a:pt x="1492722" y="950554"/>
                    <a:pt x="1497416" y="962289"/>
                    <a:pt x="1502110" y="971677"/>
                  </a:cubicBezTo>
                  <a:cubicBezTo>
                    <a:pt x="1502110" y="974024"/>
                    <a:pt x="1504457" y="976371"/>
                    <a:pt x="1504457" y="978718"/>
                  </a:cubicBezTo>
                  <a:cubicBezTo>
                    <a:pt x="1502110" y="976371"/>
                    <a:pt x="1499763" y="976371"/>
                    <a:pt x="1497416" y="976371"/>
                  </a:cubicBezTo>
                  <a:cubicBezTo>
                    <a:pt x="1471598" y="983412"/>
                    <a:pt x="1448128" y="990454"/>
                    <a:pt x="1422310" y="999842"/>
                  </a:cubicBezTo>
                  <a:cubicBezTo>
                    <a:pt x="1410575" y="1004536"/>
                    <a:pt x="1398840" y="1009230"/>
                    <a:pt x="1387104" y="1011577"/>
                  </a:cubicBezTo>
                  <a:cubicBezTo>
                    <a:pt x="1375369" y="1016271"/>
                    <a:pt x="1365981" y="1018618"/>
                    <a:pt x="1354246" y="1023312"/>
                  </a:cubicBezTo>
                  <a:cubicBezTo>
                    <a:pt x="1354246" y="1020965"/>
                    <a:pt x="1354246" y="1018618"/>
                    <a:pt x="1354246" y="1016271"/>
                  </a:cubicBezTo>
                  <a:cubicBezTo>
                    <a:pt x="1356593" y="1013924"/>
                    <a:pt x="1356593" y="1009230"/>
                    <a:pt x="1356593" y="1004536"/>
                  </a:cubicBezTo>
                  <a:close/>
                  <a:moveTo>
                    <a:pt x="2135812" y="819119"/>
                  </a:moveTo>
                  <a:cubicBezTo>
                    <a:pt x="2140506" y="807384"/>
                    <a:pt x="2147548" y="795649"/>
                    <a:pt x="2152242" y="783914"/>
                  </a:cubicBezTo>
                  <a:cubicBezTo>
                    <a:pt x="2154589" y="776872"/>
                    <a:pt x="2159283" y="772178"/>
                    <a:pt x="2161630" y="765137"/>
                  </a:cubicBezTo>
                  <a:cubicBezTo>
                    <a:pt x="2166324" y="753402"/>
                    <a:pt x="2173365" y="741667"/>
                    <a:pt x="2178059" y="732279"/>
                  </a:cubicBezTo>
                  <a:cubicBezTo>
                    <a:pt x="2180406" y="725237"/>
                    <a:pt x="2185100" y="720543"/>
                    <a:pt x="2187447" y="713502"/>
                  </a:cubicBezTo>
                  <a:cubicBezTo>
                    <a:pt x="2192141" y="701767"/>
                    <a:pt x="2199183" y="692379"/>
                    <a:pt x="2203877" y="680643"/>
                  </a:cubicBezTo>
                  <a:cubicBezTo>
                    <a:pt x="2203877" y="680643"/>
                    <a:pt x="2203877" y="680643"/>
                    <a:pt x="2203877" y="680643"/>
                  </a:cubicBezTo>
                  <a:cubicBezTo>
                    <a:pt x="2206224" y="682991"/>
                    <a:pt x="2208571" y="682991"/>
                    <a:pt x="2213265" y="682991"/>
                  </a:cubicBezTo>
                  <a:cubicBezTo>
                    <a:pt x="2217959" y="682991"/>
                    <a:pt x="2220306" y="680643"/>
                    <a:pt x="2225000" y="678296"/>
                  </a:cubicBezTo>
                  <a:cubicBezTo>
                    <a:pt x="2232041" y="687685"/>
                    <a:pt x="2239082" y="697073"/>
                    <a:pt x="2246123" y="704114"/>
                  </a:cubicBezTo>
                  <a:cubicBezTo>
                    <a:pt x="2248471" y="706461"/>
                    <a:pt x="2250818" y="708808"/>
                    <a:pt x="2253165" y="713502"/>
                  </a:cubicBezTo>
                  <a:cubicBezTo>
                    <a:pt x="2262553" y="725237"/>
                    <a:pt x="2269594" y="736973"/>
                    <a:pt x="2278982" y="748708"/>
                  </a:cubicBezTo>
                  <a:cubicBezTo>
                    <a:pt x="2283676" y="753402"/>
                    <a:pt x="2288370" y="760443"/>
                    <a:pt x="2290717" y="765137"/>
                  </a:cubicBezTo>
                  <a:cubicBezTo>
                    <a:pt x="2297759" y="774525"/>
                    <a:pt x="2304800" y="783914"/>
                    <a:pt x="2311841" y="793302"/>
                  </a:cubicBezTo>
                  <a:cubicBezTo>
                    <a:pt x="2318882" y="802690"/>
                    <a:pt x="2323576" y="809731"/>
                    <a:pt x="2330617" y="819119"/>
                  </a:cubicBezTo>
                  <a:cubicBezTo>
                    <a:pt x="2332964" y="823813"/>
                    <a:pt x="2337658" y="828507"/>
                    <a:pt x="2340005" y="833202"/>
                  </a:cubicBezTo>
                  <a:cubicBezTo>
                    <a:pt x="2264900" y="837896"/>
                    <a:pt x="2192141" y="842590"/>
                    <a:pt x="2117036" y="849631"/>
                  </a:cubicBezTo>
                  <a:cubicBezTo>
                    <a:pt x="2119383" y="844937"/>
                    <a:pt x="2121730" y="837896"/>
                    <a:pt x="2124077" y="833202"/>
                  </a:cubicBezTo>
                  <a:cubicBezTo>
                    <a:pt x="2128771" y="830854"/>
                    <a:pt x="2131118" y="823813"/>
                    <a:pt x="2135812" y="819119"/>
                  </a:cubicBezTo>
                  <a:close/>
                  <a:moveTo>
                    <a:pt x="2600528" y="833202"/>
                  </a:moveTo>
                  <a:cubicBezTo>
                    <a:pt x="2609916" y="833202"/>
                    <a:pt x="2619304" y="833202"/>
                    <a:pt x="2626345" y="833202"/>
                  </a:cubicBezTo>
                  <a:cubicBezTo>
                    <a:pt x="2645121" y="833202"/>
                    <a:pt x="2661551" y="833202"/>
                    <a:pt x="2680327" y="835549"/>
                  </a:cubicBezTo>
                  <a:cubicBezTo>
                    <a:pt x="2692062" y="835549"/>
                    <a:pt x="2701450" y="835549"/>
                    <a:pt x="2713186" y="837896"/>
                  </a:cubicBezTo>
                  <a:cubicBezTo>
                    <a:pt x="2729615" y="837896"/>
                    <a:pt x="2746044" y="840243"/>
                    <a:pt x="2762474" y="840243"/>
                  </a:cubicBezTo>
                  <a:cubicBezTo>
                    <a:pt x="2774209" y="840243"/>
                    <a:pt x="2785944" y="842590"/>
                    <a:pt x="2795332" y="842590"/>
                  </a:cubicBezTo>
                  <a:cubicBezTo>
                    <a:pt x="2811762" y="842590"/>
                    <a:pt x="2825844" y="844937"/>
                    <a:pt x="2842273" y="847284"/>
                  </a:cubicBezTo>
                  <a:cubicBezTo>
                    <a:pt x="2854008" y="847284"/>
                    <a:pt x="2865744" y="849631"/>
                    <a:pt x="2877479" y="849631"/>
                  </a:cubicBezTo>
                  <a:cubicBezTo>
                    <a:pt x="2891561" y="851978"/>
                    <a:pt x="2907991" y="851978"/>
                    <a:pt x="2922073" y="854325"/>
                  </a:cubicBezTo>
                  <a:cubicBezTo>
                    <a:pt x="2933808" y="856672"/>
                    <a:pt x="2945543" y="856672"/>
                    <a:pt x="2957279" y="859019"/>
                  </a:cubicBezTo>
                  <a:cubicBezTo>
                    <a:pt x="2957279" y="863713"/>
                    <a:pt x="2957279" y="868407"/>
                    <a:pt x="2957279" y="873101"/>
                  </a:cubicBezTo>
                  <a:cubicBezTo>
                    <a:pt x="2898602" y="870754"/>
                    <a:pt x="2842273" y="868407"/>
                    <a:pt x="2783597" y="868407"/>
                  </a:cubicBezTo>
                  <a:cubicBezTo>
                    <a:pt x="2649816" y="868407"/>
                    <a:pt x="2513687" y="875448"/>
                    <a:pt x="2379905" y="889531"/>
                  </a:cubicBezTo>
                  <a:cubicBezTo>
                    <a:pt x="2377558" y="884836"/>
                    <a:pt x="2372864" y="880142"/>
                    <a:pt x="2370517" y="875448"/>
                  </a:cubicBezTo>
                  <a:cubicBezTo>
                    <a:pt x="2368170" y="870754"/>
                    <a:pt x="2363476" y="866060"/>
                    <a:pt x="2361129" y="861366"/>
                  </a:cubicBezTo>
                  <a:cubicBezTo>
                    <a:pt x="2356435" y="854325"/>
                    <a:pt x="2349394" y="847284"/>
                    <a:pt x="2344699" y="837896"/>
                  </a:cubicBezTo>
                  <a:cubicBezTo>
                    <a:pt x="2403376" y="835549"/>
                    <a:pt x="2462052" y="833202"/>
                    <a:pt x="2520728" y="833202"/>
                  </a:cubicBezTo>
                  <a:cubicBezTo>
                    <a:pt x="2546545" y="830854"/>
                    <a:pt x="2572363" y="830854"/>
                    <a:pt x="2600528" y="833202"/>
                  </a:cubicBezTo>
                  <a:close/>
                  <a:moveTo>
                    <a:pt x="3039425" y="868407"/>
                  </a:moveTo>
                  <a:cubicBezTo>
                    <a:pt x="3053508" y="870754"/>
                    <a:pt x="3067590" y="873101"/>
                    <a:pt x="3084019" y="875448"/>
                  </a:cubicBezTo>
                  <a:cubicBezTo>
                    <a:pt x="3095754" y="877795"/>
                    <a:pt x="3107489" y="880142"/>
                    <a:pt x="3121572" y="880142"/>
                  </a:cubicBezTo>
                  <a:cubicBezTo>
                    <a:pt x="3130960" y="882489"/>
                    <a:pt x="3140348" y="882489"/>
                    <a:pt x="3149736" y="884836"/>
                  </a:cubicBezTo>
                  <a:cubicBezTo>
                    <a:pt x="3088713" y="877795"/>
                    <a:pt x="3025343" y="873101"/>
                    <a:pt x="2964320" y="870754"/>
                  </a:cubicBezTo>
                  <a:cubicBezTo>
                    <a:pt x="2964320" y="868407"/>
                    <a:pt x="2964320" y="868407"/>
                    <a:pt x="2964320" y="866060"/>
                  </a:cubicBezTo>
                  <a:cubicBezTo>
                    <a:pt x="2964320" y="863713"/>
                    <a:pt x="2964320" y="861366"/>
                    <a:pt x="2964320" y="859019"/>
                  </a:cubicBezTo>
                  <a:cubicBezTo>
                    <a:pt x="2978402" y="861366"/>
                    <a:pt x="2992484" y="861366"/>
                    <a:pt x="3006567" y="863713"/>
                  </a:cubicBezTo>
                  <a:cubicBezTo>
                    <a:pt x="3015955" y="863713"/>
                    <a:pt x="3027690" y="866060"/>
                    <a:pt x="3039425" y="868407"/>
                  </a:cubicBezTo>
                  <a:close/>
                  <a:moveTo>
                    <a:pt x="3215454" y="868407"/>
                  </a:moveTo>
                  <a:cubicBezTo>
                    <a:pt x="3217801" y="875448"/>
                    <a:pt x="3222495" y="884836"/>
                    <a:pt x="3224842" y="891878"/>
                  </a:cubicBezTo>
                  <a:cubicBezTo>
                    <a:pt x="3213106" y="891878"/>
                    <a:pt x="3203718" y="889531"/>
                    <a:pt x="3191983" y="889531"/>
                  </a:cubicBezTo>
                  <a:cubicBezTo>
                    <a:pt x="3191983" y="889531"/>
                    <a:pt x="3191983" y="889531"/>
                    <a:pt x="3191983" y="889531"/>
                  </a:cubicBezTo>
                  <a:cubicBezTo>
                    <a:pt x="3191983" y="887184"/>
                    <a:pt x="3191983" y="882489"/>
                    <a:pt x="3189636" y="880142"/>
                  </a:cubicBezTo>
                  <a:cubicBezTo>
                    <a:pt x="3194330" y="877795"/>
                    <a:pt x="3201371" y="875448"/>
                    <a:pt x="3206066" y="870754"/>
                  </a:cubicBezTo>
                  <a:cubicBezTo>
                    <a:pt x="3210760" y="870754"/>
                    <a:pt x="3213106" y="868407"/>
                    <a:pt x="3215454" y="868407"/>
                  </a:cubicBezTo>
                  <a:close/>
                  <a:moveTo>
                    <a:pt x="2957279" y="1002189"/>
                  </a:moveTo>
                  <a:cubicBezTo>
                    <a:pt x="2945543" y="1002189"/>
                    <a:pt x="2938502" y="1011577"/>
                    <a:pt x="2938502" y="1023312"/>
                  </a:cubicBezTo>
                  <a:cubicBezTo>
                    <a:pt x="2938502" y="1035047"/>
                    <a:pt x="2947890" y="1042089"/>
                    <a:pt x="2957279" y="1044436"/>
                  </a:cubicBezTo>
                  <a:cubicBezTo>
                    <a:pt x="2957279" y="1138318"/>
                    <a:pt x="2957279" y="1232199"/>
                    <a:pt x="2959626" y="1330775"/>
                  </a:cubicBezTo>
                  <a:cubicBezTo>
                    <a:pt x="2959626" y="1333122"/>
                    <a:pt x="2959626" y="1333122"/>
                    <a:pt x="2959626" y="1335469"/>
                  </a:cubicBezTo>
                  <a:cubicBezTo>
                    <a:pt x="2959626" y="1368328"/>
                    <a:pt x="2961973" y="1403534"/>
                    <a:pt x="2961973" y="1436392"/>
                  </a:cubicBezTo>
                  <a:cubicBezTo>
                    <a:pt x="2961973" y="1441087"/>
                    <a:pt x="2961973" y="1448128"/>
                    <a:pt x="2961973" y="1452822"/>
                  </a:cubicBezTo>
                  <a:cubicBezTo>
                    <a:pt x="2961973" y="1483333"/>
                    <a:pt x="2964320" y="1511498"/>
                    <a:pt x="2964320" y="1542009"/>
                  </a:cubicBezTo>
                  <a:cubicBezTo>
                    <a:pt x="2964320" y="1551398"/>
                    <a:pt x="2964320" y="1563133"/>
                    <a:pt x="2964320" y="1572521"/>
                  </a:cubicBezTo>
                  <a:cubicBezTo>
                    <a:pt x="2964320" y="1598339"/>
                    <a:pt x="2966667" y="1621809"/>
                    <a:pt x="2966667" y="1647627"/>
                  </a:cubicBezTo>
                  <a:cubicBezTo>
                    <a:pt x="2966667" y="1666403"/>
                    <a:pt x="2969014" y="1682832"/>
                    <a:pt x="2969014" y="1701609"/>
                  </a:cubicBezTo>
                  <a:cubicBezTo>
                    <a:pt x="2969014" y="1720385"/>
                    <a:pt x="2971361" y="1736814"/>
                    <a:pt x="2971361" y="1755591"/>
                  </a:cubicBezTo>
                  <a:cubicBezTo>
                    <a:pt x="2973708" y="1783755"/>
                    <a:pt x="2973708" y="1809573"/>
                    <a:pt x="2976055" y="1837737"/>
                  </a:cubicBezTo>
                  <a:cubicBezTo>
                    <a:pt x="2976055" y="1840084"/>
                    <a:pt x="2976055" y="1844779"/>
                    <a:pt x="2976055" y="1847126"/>
                  </a:cubicBezTo>
                  <a:cubicBezTo>
                    <a:pt x="2973708" y="1847126"/>
                    <a:pt x="2971361" y="1847126"/>
                    <a:pt x="2969014" y="1849473"/>
                  </a:cubicBezTo>
                  <a:cubicBezTo>
                    <a:pt x="2969014" y="1847126"/>
                    <a:pt x="2966667" y="1847126"/>
                    <a:pt x="2966667" y="1844779"/>
                  </a:cubicBezTo>
                  <a:cubicBezTo>
                    <a:pt x="2957279" y="1828349"/>
                    <a:pt x="2947890" y="1811920"/>
                    <a:pt x="2938502" y="1795491"/>
                  </a:cubicBezTo>
                  <a:cubicBezTo>
                    <a:pt x="2912685" y="1753244"/>
                    <a:pt x="2889214" y="1713344"/>
                    <a:pt x="2863397" y="1671097"/>
                  </a:cubicBezTo>
                  <a:cubicBezTo>
                    <a:pt x="2861050" y="1666403"/>
                    <a:pt x="2858703" y="1664056"/>
                    <a:pt x="2856355" y="1659362"/>
                  </a:cubicBezTo>
                  <a:cubicBezTo>
                    <a:pt x="2842273" y="1638238"/>
                    <a:pt x="2830538" y="1614768"/>
                    <a:pt x="2816456" y="1593645"/>
                  </a:cubicBezTo>
                  <a:cubicBezTo>
                    <a:pt x="2790638" y="1551398"/>
                    <a:pt x="2767168" y="1509151"/>
                    <a:pt x="2741350" y="1466904"/>
                  </a:cubicBezTo>
                  <a:cubicBezTo>
                    <a:pt x="2741350" y="1464557"/>
                    <a:pt x="2739003" y="1462210"/>
                    <a:pt x="2739003" y="1462210"/>
                  </a:cubicBezTo>
                  <a:cubicBezTo>
                    <a:pt x="2652163" y="1316693"/>
                    <a:pt x="2567669" y="1178217"/>
                    <a:pt x="2483175" y="1044436"/>
                  </a:cubicBezTo>
                  <a:cubicBezTo>
                    <a:pt x="2483175" y="1044436"/>
                    <a:pt x="2483175" y="1044436"/>
                    <a:pt x="2483175" y="1044436"/>
                  </a:cubicBezTo>
                  <a:cubicBezTo>
                    <a:pt x="2471440" y="1025659"/>
                    <a:pt x="2457358" y="1006883"/>
                    <a:pt x="2445622" y="988107"/>
                  </a:cubicBezTo>
                  <a:cubicBezTo>
                    <a:pt x="2445622" y="985760"/>
                    <a:pt x="2443275" y="985760"/>
                    <a:pt x="2443275" y="983412"/>
                  </a:cubicBezTo>
                  <a:cubicBezTo>
                    <a:pt x="2431540" y="966983"/>
                    <a:pt x="2419805" y="948207"/>
                    <a:pt x="2408070" y="931777"/>
                  </a:cubicBezTo>
                  <a:cubicBezTo>
                    <a:pt x="2405723" y="927083"/>
                    <a:pt x="2401029" y="922389"/>
                    <a:pt x="2398681" y="917695"/>
                  </a:cubicBezTo>
                  <a:cubicBezTo>
                    <a:pt x="2393987" y="908307"/>
                    <a:pt x="2386946" y="901266"/>
                    <a:pt x="2382252" y="891878"/>
                  </a:cubicBezTo>
                  <a:cubicBezTo>
                    <a:pt x="2516034" y="877795"/>
                    <a:pt x="2652163" y="870754"/>
                    <a:pt x="2785944" y="870754"/>
                  </a:cubicBezTo>
                  <a:cubicBezTo>
                    <a:pt x="2844620" y="870754"/>
                    <a:pt x="2900949" y="873101"/>
                    <a:pt x="2959626" y="875448"/>
                  </a:cubicBezTo>
                  <a:cubicBezTo>
                    <a:pt x="2959626" y="905960"/>
                    <a:pt x="2959626" y="938819"/>
                    <a:pt x="2957279" y="971677"/>
                  </a:cubicBezTo>
                  <a:cubicBezTo>
                    <a:pt x="2957279" y="978718"/>
                    <a:pt x="2957279" y="990454"/>
                    <a:pt x="2957279" y="1002189"/>
                  </a:cubicBezTo>
                  <a:close/>
                  <a:moveTo>
                    <a:pt x="3421994" y="2558281"/>
                  </a:moveTo>
                  <a:cubicBezTo>
                    <a:pt x="3429035" y="2558281"/>
                    <a:pt x="3438423" y="2560628"/>
                    <a:pt x="3445464" y="2560628"/>
                  </a:cubicBezTo>
                  <a:cubicBezTo>
                    <a:pt x="3454852" y="2560628"/>
                    <a:pt x="3464241" y="2562975"/>
                    <a:pt x="3473629" y="2562975"/>
                  </a:cubicBezTo>
                  <a:cubicBezTo>
                    <a:pt x="3485364" y="2562975"/>
                    <a:pt x="3497099" y="2565322"/>
                    <a:pt x="3506487" y="2565322"/>
                  </a:cubicBezTo>
                  <a:cubicBezTo>
                    <a:pt x="3506487" y="2565322"/>
                    <a:pt x="3506487" y="2565322"/>
                    <a:pt x="3506487" y="2565322"/>
                  </a:cubicBezTo>
                  <a:cubicBezTo>
                    <a:pt x="3506487" y="2572363"/>
                    <a:pt x="3511182" y="2579404"/>
                    <a:pt x="3515876" y="2581751"/>
                  </a:cubicBezTo>
                  <a:cubicBezTo>
                    <a:pt x="3506487" y="2598180"/>
                    <a:pt x="3499446" y="2612263"/>
                    <a:pt x="3490058" y="2628692"/>
                  </a:cubicBezTo>
                  <a:cubicBezTo>
                    <a:pt x="3483017" y="2640427"/>
                    <a:pt x="3475976" y="2654510"/>
                    <a:pt x="3468935" y="2666245"/>
                  </a:cubicBezTo>
                  <a:cubicBezTo>
                    <a:pt x="3431382" y="2734309"/>
                    <a:pt x="3396176" y="2804721"/>
                    <a:pt x="3360970" y="2875132"/>
                  </a:cubicBezTo>
                  <a:cubicBezTo>
                    <a:pt x="3358624" y="2882173"/>
                    <a:pt x="3353929" y="2886867"/>
                    <a:pt x="3351582" y="2893908"/>
                  </a:cubicBezTo>
                  <a:cubicBezTo>
                    <a:pt x="3337500" y="2922073"/>
                    <a:pt x="3321071" y="2952584"/>
                    <a:pt x="3306988" y="2980749"/>
                  </a:cubicBezTo>
                  <a:cubicBezTo>
                    <a:pt x="3295253" y="3001873"/>
                    <a:pt x="3285865" y="3022996"/>
                    <a:pt x="3276477" y="3044119"/>
                  </a:cubicBezTo>
                  <a:cubicBezTo>
                    <a:pt x="3269436" y="3058201"/>
                    <a:pt x="3262395" y="3072284"/>
                    <a:pt x="3255353" y="3084019"/>
                  </a:cubicBezTo>
                  <a:cubicBezTo>
                    <a:pt x="3206066" y="3182595"/>
                    <a:pt x="3159125" y="3278824"/>
                    <a:pt x="3114531" y="3370359"/>
                  </a:cubicBezTo>
                  <a:cubicBezTo>
                    <a:pt x="3112184" y="3370359"/>
                    <a:pt x="3109837" y="3368012"/>
                    <a:pt x="3107489" y="3368012"/>
                  </a:cubicBezTo>
                  <a:cubicBezTo>
                    <a:pt x="3107489" y="3368012"/>
                    <a:pt x="3107489" y="3368012"/>
                    <a:pt x="3107489" y="3368012"/>
                  </a:cubicBezTo>
                  <a:cubicBezTo>
                    <a:pt x="3107489" y="3363318"/>
                    <a:pt x="3107489" y="3358623"/>
                    <a:pt x="3107489" y="3353929"/>
                  </a:cubicBezTo>
                  <a:cubicBezTo>
                    <a:pt x="3105143" y="3330459"/>
                    <a:pt x="3102795" y="3306989"/>
                    <a:pt x="3102795" y="3281171"/>
                  </a:cubicBezTo>
                  <a:cubicBezTo>
                    <a:pt x="3102795" y="3267089"/>
                    <a:pt x="3100449" y="3253006"/>
                    <a:pt x="3100449" y="3238924"/>
                  </a:cubicBezTo>
                  <a:cubicBezTo>
                    <a:pt x="3098101" y="3217801"/>
                    <a:pt x="3098101" y="3196677"/>
                    <a:pt x="3095754" y="3175554"/>
                  </a:cubicBezTo>
                  <a:cubicBezTo>
                    <a:pt x="3095754" y="3159125"/>
                    <a:pt x="3093407" y="3142695"/>
                    <a:pt x="3093407" y="3123919"/>
                  </a:cubicBezTo>
                  <a:cubicBezTo>
                    <a:pt x="3093407" y="3105142"/>
                    <a:pt x="3091060" y="3086366"/>
                    <a:pt x="3091060" y="3067590"/>
                  </a:cubicBezTo>
                  <a:cubicBezTo>
                    <a:pt x="3091060" y="3046466"/>
                    <a:pt x="3088713" y="3022996"/>
                    <a:pt x="3088713" y="3001873"/>
                  </a:cubicBezTo>
                  <a:cubicBezTo>
                    <a:pt x="3088713" y="2987790"/>
                    <a:pt x="3086366" y="2973708"/>
                    <a:pt x="3086366" y="2959626"/>
                  </a:cubicBezTo>
                  <a:cubicBezTo>
                    <a:pt x="3084019" y="2929114"/>
                    <a:pt x="3084019" y="2898602"/>
                    <a:pt x="3081672" y="2865744"/>
                  </a:cubicBezTo>
                  <a:cubicBezTo>
                    <a:pt x="3081672" y="2861050"/>
                    <a:pt x="3081672" y="2854009"/>
                    <a:pt x="3081672" y="2849314"/>
                  </a:cubicBezTo>
                  <a:cubicBezTo>
                    <a:pt x="3076978" y="2746044"/>
                    <a:pt x="3074631" y="2638080"/>
                    <a:pt x="3074631" y="2532463"/>
                  </a:cubicBezTo>
                  <a:cubicBezTo>
                    <a:pt x="3084019" y="2532463"/>
                    <a:pt x="3091060" y="2525422"/>
                    <a:pt x="3093407" y="2516034"/>
                  </a:cubicBezTo>
                  <a:cubicBezTo>
                    <a:pt x="3107489" y="2518381"/>
                    <a:pt x="3121572" y="2520728"/>
                    <a:pt x="3135654" y="2520728"/>
                  </a:cubicBezTo>
                  <a:cubicBezTo>
                    <a:pt x="3236577" y="2537157"/>
                    <a:pt x="3330459" y="2548892"/>
                    <a:pt x="3421994" y="2558281"/>
                  </a:cubicBezTo>
                  <a:close/>
                  <a:moveTo>
                    <a:pt x="3227189" y="3325765"/>
                  </a:moveTo>
                  <a:cubicBezTo>
                    <a:pt x="3245965" y="3316377"/>
                    <a:pt x="3262395" y="3304641"/>
                    <a:pt x="3281171" y="3295253"/>
                  </a:cubicBezTo>
                  <a:cubicBezTo>
                    <a:pt x="3302294" y="3283518"/>
                    <a:pt x="3323418" y="3271783"/>
                    <a:pt x="3342194" y="3260048"/>
                  </a:cubicBezTo>
                  <a:cubicBezTo>
                    <a:pt x="3363318" y="3248312"/>
                    <a:pt x="3386788" y="3234230"/>
                    <a:pt x="3407911" y="3222495"/>
                  </a:cubicBezTo>
                  <a:cubicBezTo>
                    <a:pt x="3424341" y="3213107"/>
                    <a:pt x="3438423" y="3203718"/>
                    <a:pt x="3454852" y="3194330"/>
                  </a:cubicBezTo>
                  <a:cubicBezTo>
                    <a:pt x="3478323" y="3180248"/>
                    <a:pt x="3499446" y="3168513"/>
                    <a:pt x="3522917" y="3154431"/>
                  </a:cubicBezTo>
                  <a:cubicBezTo>
                    <a:pt x="3536999" y="3145042"/>
                    <a:pt x="3551081" y="3138001"/>
                    <a:pt x="3565163" y="3128613"/>
                  </a:cubicBezTo>
                  <a:cubicBezTo>
                    <a:pt x="3586287" y="3116878"/>
                    <a:pt x="3605064" y="3105142"/>
                    <a:pt x="3623840" y="3093407"/>
                  </a:cubicBezTo>
                  <a:cubicBezTo>
                    <a:pt x="3640269" y="3084019"/>
                    <a:pt x="3656698" y="3074631"/>
                    <a:pt x="3673128" y="3062896"/>
                  </a:cubicBezTo>
                  <a:cubicBezTo>
                    <a:pt x="3689557" y="3053507"/>
                    <a:pt x="3708333" y="3041772"/>
                    <a:pt x="3724763" y="3032384"/>
                  </a:cubicBezTo>
                  <a:cubicBezTo>
                    <a:pt x="3743539" y="3020649"/>
                    <a:pt x="3762316" y="3008914"/>
                    <a:pt x="3781092" y="2997178"/>
                  </a:cubicBezTo>
                  <a:cubicBezTo>
                    <a:pt x="3788133" y="2992484"/>
                    <a:pt x="3792827" y="2990137"/>
                    <a:pt x="3799868" y="2985443"/>
                  </a:cubicBezTo>
                  <a:cubicBezTo>
                    <a:pt x="3865585" y="2945543"/>
                    <a:pt x="3928956" y="2905643"/>
                    <a:pt x="3992326" y="2868091"/>
                  </a:cubicBezTo>
                  <a:cubicBezTo>
                    <a:pt x="4020491" y="2851662"/>
                    <a:pt x="4048655" y="2832885"/>
                    <a:pt x="4076820" y="2816456"/>
                  </a:cubicBezTo>
                  <a:cubicBezTo>
                    <a:pt x="4079167" y="2821150"/>
                    <a:pt x="4086208" y="2823497"/>
                    <a:pt x="4090902" y="2825844"/>
                  </a:cubicBezTo>
                  <a:cubicBezTo>
                    <a:pt x="4088555" y="2851662"/>
                    <a:pt x="4088555" y="2877479"/>
                    <a:pt x="4086208" y="2903296"/>
                  </a:cubicBezTo>
                  <a:cubicBezTo>
                    <a:pt x="4086208" y="2905643"/>
                    <a:pt x="4086208" y="2910338"/>
                    <a:pt x="4086208" y="2912685"/>
                  </a:cubicBezTo>
                  <a:cubicBezTo>
                    <a:pt x="4079167" y="3088713"/>
                    <a:pt x="4076820" y="3255354"/>
                    <a:pt x="4081514" y="3414952"/>
                  </a:cubicBezTo>
                  <a:cubicBezTo>
                    <a:pt x="4081514" y="3417300"/>
                    <a:pt x="4081514" y="3417300"/>
                    <a:pt x="4081514" y="3419647"/>
                  </a:cubicBezTo>
                  <a:cubicBezTo>
                    <a:pt x="4081514" y="3450158"/>
                    <a:pt x="4083861" y="3480670"/>
                    <a:pt x="4083861" y="3508834"/>
                  </a:cubicBezTo>
                  <a:cubicBezTo>
                    <a:pt x="4083861" y="3520570"/>
                    <a:pt x="4083861" y="3534652"/>
                    <a:pt x="4086208" y="3546387"/>
                  </a:cubicBezTo>
                  <a:cubicBezTo>
                    <a:pt x="4086208" y="3558122"/>
                    <a:pt x="4086208" y="3569858"/>
                    <a:pt x="4088555" y="3581593"/>
                  </a:cubicBezTo>
                  <a:cubicBezTo>
                    <a:pt x="4079167" y="3581593"/>
                    <a:pt x="4069778" y="3590981"/>
                    <a:pt x="4069778" y="3600369"/>
                  </a:cubicBezTo>
                  <a:cubicBezTo>
                    <a:pt x="4069778" y="3602716"/>
                    <a:pt x="4069778" y="3602716"/>
                    <a:pt x="4069778" y="3602716"/>
                  </a:cubicBezTo>
                  <a:cubicBezTo>
                    <a:pt x="4067432" y="3602716"/>
                    <a:pt x="4065084" y="3605063"/>
                    <a:pt x="4060390" y="3605063"/>
                  </a:cubicBezTo>
                  <a:cubicBezTo>
                    <a:pt x="4053349" y="3607411"/>
                    <a:pt x="4046308" y="3607411"/>
                    <a:pt x="4039267" y="3609757"/>
                  </a:cubicBezTo>
                  <a:cubicBezTo>
                    <a:pt x="4029879" y="3612105"/>
                    <a:pt x="4018143" y="3612105"/>
                    <a:pt x="4008755" y="3614451"/>
                  </a:cubicBezTo>
                  <a:cubicBezTo>
                    <a:pt x="4001714" y="3614451"/>
                    <a:pt x="3994673" y="3616799"/>
                    <a:pt x="3987632" y="3616799"/>
                  </a:cubicBezTo>
                  <a:cubicBezTo>
                    <a:pt x="3975897" y="3619146"/>
                    <a:pt x="3964161" y="3619146"/>
                    <a:pt x="3952426" y="3619146"/>
                  </a:cubicBezTo>
                  <a:cubicBezTo>
                    <a:pt x="3947732" y="3619146"/>
                    <a:pt x="3940691" y="3619146"/>
                    <a:pt x="3935997" y="3621493"/>
                  </a:cubicBezTo>
                  <a:cubicBezTo>
                    <a:pt x="3917220" y="3621493"/>
                    <a:pt x="3900791" y="3623840"/>
                    <a:pt x="3882015" y="3623840"/>
                  </a:cubicBezTo>
                  <a:cubicBezTo>
                    <a:pt x="3853850" y="3623840"/>
                    <a:pt x="3825686" y="3621493"/>
                    <a:pt x="3797521" y="3619146"/>
                  </a:cubicBezTo>
                  <a:cubicBezTo>
                    <a:pt x="3797521" y="3619146"/>
                    <a:pt x="3795174" y="3619146"/>
                    <a:pt x="3795174" y="3619146"/>
                  </a:cubicBezTo>
                  <a:cubicBezTo>
                    <a:pt x="3785786" y="3619146"/>
                    <a:pt x="3774051" y="3616799"/>
                    <a:pt x="3764662" y="3616799"/>
                  </a:cubicBezTo>
                  <a:cubicBezTo>
                    <a:pt x="3759968" y="3616799"/>
                    <a:pt x="3755274" y="3616799"/>
                    <a:pt x="3750580" y="3614451"/>
                  </a:cubicBezTo>
                  <a:cubicBezTo>
                    <a:pt x="3743539" y="3614451"/>
                    <a:pt x="3734151" y="3612105"/>
                    <a:pt x="3727110" y="3612105"/>
                  </a:cubicBezTo>
                  <a:cubicBezTo>
                    <a:pt x="3720069" y="3612105"/>
                    <a:pt x="3713027" y="3609757"/>
                    <a:pt x="3705986" y="3609757"/>
                  </a:cubicBezTo>
                  <a:cubicBezTo>
                    <a:pt x="3698945" y="3607411"/>
                    <a:pt x="3689557" y="3607411"/>
                    <a:pt x="3682516" y="3605063"/>
                  </a:cubicBezTo>
                  <a:cubicBezTo>
                    <a:pt x="3675475" y="3602716"/>
                    <a:pt x="3666086" y="3602716"/>
                    <a:pt x="3659045" y="3600369"/>
                  </a:cubicBezTo>
                  <a:cubicBezTo>
                    <a:pt x="3652004" y="3598022"/>
                    <a:pt x="3644963" y="3598022"/>
                    <a:pt x="3637922" y="3595675"/>
                  </a:cubicBezTo>
                  <a:cubicBezTo>
                    <a:pt x="3628534" y="3593328"/>
                    <a:pt x="3621493" y="3590981"/>
                    <a:pt x="3612104" y="3590981"/>
                  </a:cubicBezTo>
                  <a:cubicBezTo>
                    <a:pt x="3605064" y="3588634"/>
                    <a:pt x="3600369" y="3588634"/>
                    <a:pt x="3593328" y="3586287"/>
                  </a:cubicBezTo>
                  <a:cubicBezTo>
                    <a:pt x="3583940" y="3583940"/>
                    <a:pt x="3574552" y="3581593"/>
                    <a:pt x="3562817" y="3579246"/>
                  </a:cubicBezTo>
                  <a:cubicBezTo>
                    <a:pt x="3558123" y="3576899"/>
                    <a:pt x="3551081" y="3576899"/>
                    <a:pt x="3546387" y="3574552"/>
                  </a:cubicBezTo>
                  <a:cubicBezTo>
                    <a:pt x="3536999" y="3572205"/>
                    <a:pt x="3525264" y="3569858"/>
                    <a:pt x="3515876" y="3565164"/>
                  </a:cubicBezTo>
                  <a:cubicBezTo>
                    <a:pt x="3511182" y="3562816"/>
                    <a:pt x="3504140" y="3560470"/>
                    <a:pt x="3499446" y="3560470"/>
                  </a:cubicBezTo>
                  <a:cubicBezTo>
                    <a:pt x="3487711" y="3558122"/>
                    <a:pt x="3478323" y="3553428"/>
                    <a:pt x="3466588" y="3551081"/>
                  </a:cubicBezTo>
                  <a:cubicBezTo>
                    <a:pt x="3461894" y="3548734"/>
                    <a:pt x="3454852" y="3546387"/>
                    <a:pt x="3450158" y="3544040"/>
                  </a:cubicBezTo>
                  <a:cubicBezTo>
                    <a:pt x="3438423" y="3539346"/>
                    <a:pt x="3429035" y="3536999"/>
                    <a:pt x="3417300" y="3532305"/>
                  </a:cubicBezTo>
                  <a:cubicBezTo>
                    <a:pt x="3412605" y="3529958"/>
                    <a:pt x="3405565" y="3527611"/>
                    <a:pt x="3400870" y="3525264"/>
                  </a:cubicBezTo>
                  <a:cubicBezTo>
                    <a:pt x="3389135" y="3520570"/>
                    <a:pt x="3379747" y="3515876"/>
                    <a:pt x="3368012" y="3513529"/>
                  </a:cubicBezTo>
                  <a:cubicBezTo>
                    <a:pt x="3360970" y="3511182"/>
                    <a:pt x="3356276" y="3508834"/>
                    <a:pt x="3349235" y="3506487"/>
                  </a:cubicBezTo>
                  <a:cubicBezTo>
                    <a:pt x="3337500" y="3501793"/>
                    <a:pt x="3328112" y="3497099"/>
                    <a:pt x="3316377" y="3492405"/>
                  </a:cubicBezTo>
                  <a:cubicBezTo>
                    <a:pt x="3309336" y="3490058"/>
                    <a:pt x="3302294" y="3485364"/>
                    <a:pt x="3295253" y="3483017"/>
                  </a:cubicBezTo>
                  <a:cubicBezTo>
                    <a:pt x="3285865" y="3478323"/>
                    <a:pt x="3276477" y="3473629"/>
                    <a:pt x="3264742" y="3468935"/>
                  </a:cubicBezTo>
                  <a:cubicBezTo>
                    <a:pt x="3257701" y="3464241"/>
                    <a:pt x="3248312" y="3461893"/>
                    <a:pt x="3241271" y="3457199"/>
                  </a:cubicBezTo>
                  <a:cubicBezTo>
                    <a:pt x="3231883" y="3452505"/>
                    <a:pt x="3222495" y="3447811"/>
                    <a:pt x="3213106" y="3443117"/>
                  </a:cubicBezTo>
                  <a:cubicBezTo>
                    <a:pt x="3203718" y="3438423"/>
                    <a:pt x="3194330" y="3433729"/>
                    <a:pt x="3184942" y="3429035"/>
                  </a:cubicBezTo>
                  <a:cubicBezTo>
                    <a:pt x="3177901" y="3424341"/>
                    <a:pt x="3170860" y="3421994"/>
                    <a:pt x="3161472" y="3417300"/>
                  </a:cubicBezTo>
                  <a:cubicBezTo>
                    <a:pt x="3149736" y="3410258"/>
                    <a:pt x="3138001" y="3405564"/>
                    <a:pt x="3128613" y="3398523"/>
                  </a:cubicBezTo>
                  <a:cubicBezTo>
                    <a:pt x="3128613" y="3398523"/>
                    <a:pt x="3128613" y="3398523"/>
                    <a:pt x="3126266" y="3398523"/>
                  </a:cubicBezTo>
                  <a:cubicBezTo>
                    <a:pt x="3128613" y="3396176"/>
                    <a:pt x="3128613" y="3393829"/>
                    <a:pt x="3128613" y="3389135"/>
                  </a:cubicBezTo>
                  <a:cubicBezTo>
                    <a:pt x="3128613" y="3386788"/>
                    <a:pt x="3128613" y="3382094"/>
                    <a:pt x="3126266" y="3379747"/>
                  </a:cubicBezTo>
                  <a:cubicBezTo>
                    <a:pt x="3130960" y="3377400"/>
                    <a:pt x="3135654" y="3375053"/>
                    <a:pt x="3140348" y="3372706"/>
                  </a:cubicBezTo>
                  <a:cubicBezTo>
                    <a:pt x="3170860" y="3358623"/>
                    <a:pt x="3199024" y="3342194"/>
                    <a:pt x="3227189" y="3325765"/>
                  </a:cubicBezTo>
                  <a:close/>
                  <a:moveTo>
                    <a:pt x="3100449" y="3522917"/>
                  </a:moveTo>
                  <a:cubicBezTo>
                    <a:pt x="3098101" y="3558122"/>
                    <a:pt x="3098101" y="3593328"/>
                    <a:pt x="3095754" y="3626187"/>
                  </a:cubicBezTo>
                  <a:cubicBezTo>
                    <a:pt x="3095754" y="3635575"/>
                    <a:pt x="3095754" y="3642616"/>
                    <a:pt x="3093407" y="3652004"/>
                  </a:cubicBezTo>
                  <a:cubicBezTo>
                    <a:pt x="3091060" y="3684863"/>
                    <a:pt x="3091060" y="3717722"/>
                    <a:pt x="3088713" y="3750580"/>
                  </a:cubicBezTo>
                  <a:cubicBezTo>
                    <a:pt x="3088713" y="3759969"/>
                    <a:pt x="3088713" y="3769357"/>
                    <a:pt x="3088713" y="3778745"/>
                  </a:cubicBezTo>
                  <a:cubicBezTo>
                    <a:pt x="3088713" y="3811604"/>
                    <a:pt x="3086366" y="3842115"/>
                    <a:pt x="3086366" y="3874974"/>
                  </a:cubicBezTo>
                  <a:cubicBezTo>
                    <a:pt x="3086366" y="3884362"/>
                    <a:pt x="3086366" y="3893750"/>
                    <a:pt x="3086366" y="3903138"/>
                  </a:cubicBezTo>
                  <a:cubicBezTo>
                    <a:pt x="3086366" y="3935997"/>
                    <a:pt x="3084019" y="3966508"/>
                    <a:pt x="3084019" y="3999367"/>
                  </a:cubicBezTo>
                  <a:cubicBezTo>
                    <a:pt x="3084019" y="4006408"/>
                    <a:pt x="3084019" y="4015796"/>
                    <a:pt x="3084019" y="4022838"/>
                  </a:cubicBezTo>
                  <a:cubicBezTo>
                    <a:pt x="3084019" y="4076820"/>
                    <a:pt x="3081672" y="4128455"/>
                    <a:pt x="3081672" y="4180090"/>
                  </a:cubicBezTo>
                  <a:cubicBezTo>
                    <a:pt x="3013608" y="4184784"/>
                    <a:pt x="2943196" y="4187131"/>
                    <a:pt x="2870438" y="4187131"/>
                  </a:cubicBezTo>
                  <a:cubicBezTo>
                    <a:pt x="2870438" y="4187131"/>
                    <a:pt x="2870438" y="4187131"/>
                    <a:pt x="2870438" y="4187131"/>
                  </a:cubicBezTo>
                  <a:cubicBezTo>
                    <a:pt x="2851661" y="4187131"/>
                    <a:pt x="2830538" y="4187131"/>
                    <a:pt x="2811762" y="4187131"/>
                  </a:cubicBezTo>
                  <a:cubicBezTo>
                    <a:pt x="2814109" y="4180090"/>
                    <a:pt x="2816456" y="4175396"/>
                    <a:pt x="2818803" y="4170702"/>
                  </a:cubicBezTo>
                  <a:cubicBezTo>
                    <a:pt x="2898602" y="3975897"/>
                    <a:pt x="2973708" y="3767009"/>
                    <a:pt x="3053508" y="3546387"/>
                  </a:cubicBezTo>
                  <a:cubicBezTo>
                    <a:pt x="3065243" y="3515876"/>
                    <a:pt x="3076978" y="3483017"/>
                    <a:pt x="3088713" y="3450158"/>
                  </a:cubicBezTo>
                  <a:cubicBezTo>
                    <a:pt x="3093407" y="3436076"/>
                    <a:pt x="3098101" y="3424341"/>
                    <a:pt x="3102795" y="3410258"/>
                  </a:cubicBezTo>
                  <a:cubicBezTo>
                    <a:pt x="3105143" y="3410258"/>
                    <a:pt x="3105143" y="3410258"/>
                    <a:pt x="3107489" y="3410258"/>
                  </a:cubicBezTo>
                  <a:cubicBezTo>
                    <a:pt x="3105143" y="3440770"/>
                    <a:pt x="3105143" y="3468935"/>
                    <a:pt x="3102795" y="3499446"/>
                  </a:cubicBezTo>
                  <a:cubicBezTo>
                    <a:pt x="3102795" y="3508834"/>
                    <a:pt x="3100449" y="3515876"/>
                    <a:pt x="3100449" y="3522917"/>
                  </a:cubicBezTo>
                  <a:close/>
                  <a:moveTo>
                    <a:pt x="3417300" y="4168354"/>
                  </a:moveTo>
                  <a:cubicBezTo>
                    <a:pt x="3417300" y="4168354"/>
                    <a:pt x="3414953" y="4168354"/>
                    <a:pt x="3414953" y="4170702"/>
                  </a:cubicBezTo>
                  <a:cubicBezTo>
                    <a:pt x="3405565" y="4177743"/>
                    <a:pt x="3393829" y="4184784"/>
                    <a:pt x="3384441" y="4191825"/>
                  </a:cubicBezTo>
                  <a:cubicBezTo>
                    <a:pt x="3372706" y="4198866"/>
                    <a:pt x="3360970" y="4205908"/>
                    <a:pt x="3351582" y="4212948"/>
                  </a:cubicBezTo>
                  <a:cubicBezTo>
                    <a:pt x="3342194" y="4219990"/>
                    <a:pt x="3332806" y="4224684"/>
                    <a:pt x="3321071" y="4231725"/>
                  </a:cubicBezTo>
                  <a:cubicBezTo>
                    <a:pt x="3309336" y="4238766"/>
                    <a:pt x="3297600" y="4245807"/>
                    <a:pt x="3285865" y="4252848"/>
                  </a:cubicBezTo>
                  <a:cubicBezTo>
                    <a:pt x="3276477" y="4257542"/>
                    <a:pt x="3267089" y="4264584"/>
                    <a:pt x="3257701" y="4269278"/>
                  </a:cubicBezTo>
                  <a:cubicBezTo>
                    <a:pt x="3255353" y="4269278"/>
                    <a:pt x="3253007" y="4271625"/>
                    <a:pt x="3253007" y="4271625"/>
                  </a:cubicBezTo>
                  <a:cubicBezTo>
                    <a:pt x="3199024" y="4276319"/>
                    <a:pt x="3142695" y="4278666"/>
                    <a:pt x="3086366" y="4281013"/>
                  </a:cubicBezTo>
                  <a:cubicBezTo>
                    <a:pt x="3086366" y="4248154"/>
                    <a:pt x="3086366" y="4217643"/>
                    <a:pt x="3086366" y="4184784"/>
                  </a:cubicBezTo>
                  <a:cubicBezTo>
                    <a:pt x="3222495" y="4175396"/>
                    <a:pt x="3353929" y="4156619"/>
                    <a:pt x="3480670" y="4128455"/>
                  </a:cubicBezTo>
                  <a:cubicBezTo>
                    <a:pt x="3457200" y="4140190"/>
                    <a:pt x="3438423" y="4154272"/>
                    <a:pt x="3417300" y="4168354"/>
                  </a:cubicBezTo>
                  <a:close/>
                  <a:moveTo>
                    <a:pt x="2938502" y="4278666"/>
                  </a:moveTo>
                  <a:cubicBezTo>
                    <a:pt x="2926767" y="4278666"/>
                    <a:pt x="2912685" y="4278666"/>
                    <a:pt x="2898602" y="4276319"/>
                  </a:cubicBezTo>
                  <a:cubicBezTo>
                    <a:pt x="2879826" y="4276319"/>
                    <a:pt x="2863397" y="4273972"/>
                    <a:pt x="2844620" y="4273972"/>
                  </a:cubicBezTo>
                  <a:cubicBezTo>
                    <a:pt x="2839926" y="4273972"/>
                    <a:pt x="2835232" y="4273972"/>
                    <a:pt x="2830538" y="4273972"/>
                  </a:cubicBezTo>
                  <a:cubicBezTo>
                    <a:pt x="2828191" y="4273972"/>
                    <a:pt x="2828191" y="4273972"/>
                    <a:pt x="2825844" y="4271625"/>
                  </a:cubicBezTo>
                  <a:cubicBezTo>
                    <a:pt x="2823497" y="4271625"/>
                    <a:pt x="2823497" y="4269278"/>
                    <a:pt x="2821150" y="4269278"/>
                  </a:cubicBezTo>
                  <a:cubicBezTo>
                    <a:pt x="2814109" y="4266930"/>
                    <a:pt x="2807068" y="4262236"/>
                    <a:pt x="2802374" y="4259889"/>
                  </a:cubicBezTo>
                  <a:cubicBezTo>
                    <a:pt x="2802374" y="4257542"/>
                    <a:pt x="2804721" y="4255195"/>
                    <a:pt x="2804721" y="4252848"/>
                  </a:cubicBezTo>
                  <a:cubicBezTo>
                    <a:pt x="2804721" y="4245807"/>
                    <a:pt x="2800027" y="4238766"/>
                    <a:pt x="2792985" y="4234072"/>
                  </a:cubicBezTo>
                  <a:cubicBezTo>
                    <a:pt x="2797679" y="4222337"/>
                    <a:pt x="2802374" y="4210602"/>
                    <a:pt x="2807068" y="4198866"/>
                  </a:cubicBezTo>
                  <a:cubicBezTo>
                    <a:pt x="2809415" y="4194172"/>
                    <a:pt x="2809415" y="4191825"/>
                    <a:pt x="2811762" y="4187131"/>
                  </a:cubicBezTo>
                  <a:cubicBezTo>
                    <a:pt x="2832885" y="4187131"/>
                    <a:pt x="2851661" y="4187131"/>
                    <a:pt x="2872785" y="4187131"/>
                  </a:cubicBezTo>
                  <a:lnTo>
                    <a:pt x="2872785" y="4187131"/>
                  </a:lnTo>
                  <a:cubicBezTo>
                    <a:pt x="2943196" y="4187131"/>
                    <a:pt x="3013608" y="4184784"/>
                    <a:pt x="3084019" y="4180090"/>
                  </a:cubicBezTo>
                  <a:cubicBezTo>
                    <a:pt x="3084019" y="4212948"/>
                    <a:pt x="3084019" y="4245807"/>
                    <a:pt x="3084019" y="4276319"/>
                  </a:cubicBezTo>
                  <a:cubicBezTo>
                    <a:pt x="3067590" y="4276319"/>
                    <a:pt x="3048813" y="4276319"/>
                    <a:pt x="3032384" y="4276319"/>
                  </a:cubicBezTo>
                  <a:cubicBezTo>
                    <a:pt x="2999525" y="4281013"/>
                    <a:pt x="2969014" y="4278666"/>
                    <a:pt x="2938502" y="4278666"/>
                  </a:cubicBezTo>
                  <a:close/>
                  <a:moveTo>
                    <a:pt x="2692062" y="4290401"/>
                  </a:moveTo>
                  <a:cubicBezTo>
                    <a:pt x="2680327" y="4295095"/>
                    <a:pt x="2666245" y="4302136"/>
                    <a:pt x="2654510" y="4306830"/>
                  </a:cubicBezTo>
                  <a:cubicBezTo>
                    <a:pt x="2645121" y="4311525"/>
                    <a:pt x="2635733" y="4313871"/>
                    <a:pt x="2626345" y="4316219"/>
                  </a:cubicBezTo>
                  <a:cubicBezTo>
                    <a:pt x="2614610" y="4320913"/>
                    <a:pt x="2600528" y="4325607"/>
                    <a:pt x="2588792" y="4330301"/>
                  </a:cubicBezTo>
                  <a:cubicBezTo>
                    <a:pt x="2579404" y="4332648"/>
                    <a:pt x="2570016" y="4337342"/>
                    <a:pt x="2560628" y="4339689"/>
                  </a:cubicBezTo>
                  <a:cubicBezTo>
                    <a:pt x="2548892" y="4344383"/>
                    <a:pt x="2537157" y="4349077"/>
                    <a:pt x="2525422" y="4351424"/>
                  </a:cubicBezTo>
                  <a:cubicBezTo>
                    <a:pt x="2523075" y="4351424"/>
                    <a:pt x="2518381" y="4353771"/>
                    <a:pt x="2516034" y="4353771"/>
                  </a:cubicBezTo>
                  <a:cubicBezTo>
                    <a:pt x="2450317" y="4346730"/>
                    <a:pt x="2384599" y="4339689"/>
                    <a:pt x="2318882" y="4327954"/>
                  </a:cubicBezTo>
                  <a:cubicBezTo>
                    <a:pt x="2314188" y="4327954"/>
                    <a:pt x="2309494" y="4325607"/>
                    <a:pt x="2304800" y="4325607"/>
                  </a:cubicBezTo>
                  <a:cubicBezTo>
                    <a:pt x="2293064" y="4323260"/>
                    <a:pt x="2281329" y="4320913"/>
                    <a:pt x="2269594" y="4318565"/>
                  </a:cubicBezTo>
                  <a:cubicBezTo>
                    <a:pt x="2187447" y="4304483"/>
                    <a:pt x="2105301" y="4285707"/>
                    <a:pt x="2023154" y="4264584"/>
                  </a:cubicBezTo>
                  <a:cubicBezTo>
                    <a:pt x="2023154" y="4262236"/>
                    <a:pt x="2023154" y="4262236"/>
                    <a:pt x="2023154" y="4259889"/>
                  </a:cubicBezTo>
                  <a:cubicBezTo>
                    <a:pt x="2023154" y="4248154"/>
                    <a:pt x="2013766" y="4238766"/>
                    <a:pt x="2002031" y="4238766"/>
                  </a:cubicBezTo>
                  <a:cubicBezTo>
                    <a:pt x="1994989" y="4238766"/>
                    <a:pt x="1990295" y="4243460"/>
                    <a:pt x="1985601" y="4248154"/>
                  </a:cubicBezTo>
                  <a:cubicBezTo>
                    <a:pt x="1973866" y="4241113"/>
                    <a:pt x="1964478" y="4234072"/>
                    <a:pt x="1952743" y="4227031"/>
                  </a:cubicBezTo>
                  <a:cubicBezTo>
                    <a:pt x="1950396" y="4224684"/>
                    <a:pt x="1945702" y="4222337"/>
                    <a:pt x="1943355" y="4219990"/>
                  </a:cubicBezTo>
                  <a:cubicBezTo>
                    <a:pt x="1931619" y="4212948"/>
                    <a:pt x="1922231" y="4205908"/>
                    <a:pt x="1910496" y="4198866"/>
                  </a:cubicBezTo>
                  <a:cubicBezTo>
                    <a:pt x="1901108" y="4191825"/>
                    <a:pt x="1891719" y="4187131"/>
                    <a:pt x="1882331" y="4180090"/>
                  </a:cubicBezTo>
                  <a:cubicBezTo>
                    <a:pt x="1872943" y="4173049"/>
                    <a:pt x="1863555" y="4168354"/>
                    <a:pt x="1854167" y="4161313"/>
                  </a:cubicBezTo>
                  <a:cubicBezTo>
                    <a:pt x="1842431" y="4154272"/>
                    <a:pt x="1833043" y="4147231"/>
                    <a:pt x="1821308" y="4140190"/>
                  </a:cubicBezTo>
                  <a:cubicBezTo>
                    <a:pt x="1811920" y="4135496"/>
                    <a:pt x="1804879" y="4128455"/>
                    <a:pt x="1795491" y="4121414"/>
                  </a:cubicBezTo>
                  <a:cubicBezTo>
                    <a:pt x="1790797" y="4119066"/>
                    <a:pt x="1786102" y="4114372"/>
                    <a:pt x="1783755" y="4112026"/>
                  </a:cubicBezTo>
                  <a:cubicBezTo>
                    <a:pt x="1790797" y="4097943"/>
                    <a:pt x="1800185" y="4081514"/>
                    <a:pt x="1809573" y="4065085"/>
                  </a:cubicBezTo>
                  <a:cubicBezTo>
                    <a:pt x="1811920" y="4062737"/>
                    <a:pt x="1811920" y="4060390"/>
                    <a:pt x="1814267" y="4058043"/>
                  </a:cubicBezTo>
                  <a:cubicBezTo>
                    <a:pt x="1816614" y="4053349"/>
                    <a:pt x="1818961" y="4048655"/>
                    <a:pt x="1821308" y="4043961"/>
                  </a:cubicBezTo>
                  <a:cubicBezTo>
                    <a:pt x="1823655" y="4043961"/>
                    <a:pt x="1826002" y="4046308"/>
                    <a:pt x="1830696" y="4046308"/>
                  </a:cubicBezTo>
                  <a:cubicBezTo>
                    <a:pt x="1830696" y="4046308"/>
                    <a:pt x="1833043" y="4046308"/>
                    <a:pt x="1833043" y="4046308"/>
                  </a:cubicBezTo>
                  <a:cubicBezTo>
                    <a:pt x="1840084" y="4048655"/>
                    <a:pt x="1847125" y="4051002"/>
                    <a:pt x="1854167" y="4053349"/>
                  </a:cubicBezTo>
                  <a:cubicBezTo>
                    <a:pt x="1863555" y="4058043"/>
                    <a:pt x="1875290" y="4060390"/>
                    <a:pt x="1884678" y="4065085"/>
                  </a:cubicBezTo>
                  <a:cubicBezTo>
                    <a:pt x="1908149" y="4074473"/>
                    <a:pt x="1931619" y="4081514"/>
                    <a:pt x="1955090" y="4088555"/>
                  </a:cubicBezTo>
                  <a:cubicBezTo>
                    <a:pt x="1962131" y="4090902"/>
                    <a:pt x="1971519" y="4093249"/>
                    <a:pt x="1978560" y="4095596"/>
                  </a:cubicBezTo>
                  <a:cubicBezTo>
                    <a:pt x="2006725" y="4104984"/>
                    <a:pt x="2034889" y="4114372"/>
                    <a:pt x="2063054" y="4121414"/>
                  </a:cubicBezTo>
                  <a:cubicBezTo>
                    <a:pt x="2067748" y="4121414"/>
                    <a:pt x="2070095" y="4123761"/>
                    <a:pt x="2074789" y="4123761"/>
                  </a:cubicBezTo>
                  <a:cubicBezTo>
                    <a:pt x="2138159" y="4142537"/>
                    <a:pt x="2203877" y="4161313"/>
                    <a:pt x="2267247" y="4175396"/>
                  </a:cubicBezTo>
                  <a:cubicBezTo>
                    <a:pt x="2429193" y="4215296"/>
                    <a:pt x="2591139" y="4241113"/>
                    <a:pt x="2748391" y="4257542"/>
                  </a:cubicBezTo>
                  <a:cubicBezTo>
                    <a:pt x="2739003" y="4262236"/>
                    <a:pt x="2729615" y="4266930"/>
                    <a:pt x="2720227" y="4269278"/>
                  </a:cubicBezTo>
                  <a:cubicBezTo>
                    <a:pt x="2708492" y="4283360"/>
                    <a:pt x="2699103" y="4288054"/>
                    <a:pt x="2692062" y="4290401"/>
                  </a:cubicBezTo>
                  <a:close/>
                  <a:moveTo>
                    <a:pt x="1898761" y="4250501"/>
                  </a:moveTo>
                  <a:cubicBezTo>
                    <a:pt x="1872943" y="4245807"/>
                    <a:pt x="1847125" y="4241113"/>
                    <a:pt x="1821308" y="4238766"/>
                  </a:cubicBezTo>
                  <a:cubicBezTo>
                    <a:pt x="1821308" y="4238766"/>
                    <a:pt x="1821308" y="4236419"/>
                    <a:pt x="1821308" y="4236419"/>
                  </a:cubicBezTo>
                  <a:cubicBezTo>
                    <a:pt x="1821308" y="4224684"/>
                    <a:pt x="1811920" y="4215296"/>
                    <a:pt x="1800185" y="4215296"/>
                  </a:cubicBezTo>
                  <a:cubicBezTo>
                    <a:pt x="1795491" y="4215296"/>
                    <a:pt x="1790797" y="4217643"/>
                    <a:pt x="1786102" y="4219990"/>
                  </a:cubicBezTo>
                  <a:cubicBezTo>
                    <a:pt x="1779061" y="4212948"/>
                    <a:pt x="1772020" y="4205908"/>
                    <a:pt x="1764979" y="4198866"/>
                  </a:cubicBezTo>
                  <a:cubicBezTo>
                    <a:pt x="1762632" y="4196519"/>
                    <a:pt x="1760285" y="4191825"/>
                    <a:pt x="1755591" y="4189478"/>
                  </a:cubicBezTo>
                  <a:cubicBezTo>
                    <a:pt x="1753244" y="4187131"/>
                    <a:pt x="1748550" y="4182437"/>
                    <a:pt x="1746203" y="4180090"/>
                  </a:cubicBezTo>
                  <a:cubicBezTo>
                    <a:pt x="1757938" y="4161313"/>
                    <a:pt x="1767326" y="4142537"/>
                    <a:pt x="1779061" y="4121414"/>
                  </a:cubicBezTo>
                  <a:cubicBezTo>
                    <a:pt x="1786102" y="4126108"/>
                    <a:pt x="1793144" y="4130802"/>
                    <a:pt x="1800185" y="4135496"/>
                  </a:cubicBezTo>
                  <a:cubicBezTo>
                    <a:pt x="1804879" y="4140190"/>
                    <a:pt x="1811920" y="4142537"/>
                    <a:pt x="1816614" y="4147231"/>
                  </a:cubicBezTo>
                  <a:cubicBezTo>
                    <a:pt x="1835390" y="4161313"/>
                    <a:pt x="1856514" y="4175396"/>
                    <a:pt x="1875290" y="4187131"/>
                  </a:cubicBezTo>
                  <a:cubicBezTo>
                    <a:pt x="1884678" y="4191825"/>
                    <a:pt x="1891719" y="4198866"/>
                    <a:pt x="1901108" y="4203560"/>
                  </a:cubicBezTo>
                  <a:cubicBezTo>
                    <a:pt x="1912843" y="4210602"/>
                    <a:pt x="1922231" y="4217643"/>
                    <a:pt x="1933966" y="4224684"/>
                  </a:cubicBezTo>
                  <a:cubicBezTo>
                    <a:pt x="1943355" y="4231725"/>
                    <a:pt x="1955090" y="4236419"/>
                    <a:pt x="1964478" y="4243460"/>
                  </a:cubicBezTo>
                  <a:cubicBezTo>
                    <a:pt x="1969172" y="4245807"/>
                    <a:pt x="1973866" y="4248154"/>
                    <a:pt x="1978560" y="4252848"/>
                  </a:cubicBezTo>
                  <a:cubicBezTo>
                    <a:pt x="1978560" y="4255195"/>
                    <a:pt x="1976213" y="4257542"/>
                    <a:pt x="1976213" y="4259889"/>
                  </a:cubicBezTo>
                  <a:cubicBezTo>
                    <a:pt x="1959784" y="4257542"/>
                    <a:pt x="1943355" y="4255195"/>
                    <a:pt x="1926925" y="4252848"/>
                  </a:cubicBezTo>
                  <a:cubicBezTo>
                    <a:pt x="1919884" y="4252848"/>
                    <a:pt x="1908149" y="4252848"/>
                    <a:pt x="1898761" y="4250501"/>
                  </a:cubicBezTo>
                  <a:close/>
                  <a:moveTo>
                    <a:pt x="1767326" y="4276319"/>
                  </a:moveTo>
                  <a:cubicBezTo>
                    <a:pt x="1760285" y="4285707"/>
                    <a:pt x="1750897" y="4295095"/>
                    <a:pt x="1743856" y="4304483"/>
                  </a:cubicBezTo>
                  <a:cubicBezTo>
                    <a:pt x="1741508" y="4306830"/>
                    <a:pt x="1739161" y="4311525"/>
                    <a:pt x="1734467" y="4313871"/>
                  </a:cubicBezTo>
                  <a:cubicBezTo>
                    <a:pt x="1713344" y="4337342"/>
                    <a:pt x="1689873" y="4358466"/>
                    <a:pt x="1668750" y="4379589"/>
                  </a:cubicBezTo>
                  <a:cubicBezTo>
                    <a:pt x="1666403" y="4381936"/>
                    <a:pt x="1664056" y="4384283"/>
                    <a:pt x="1659362" y="4386630"/>
                  </a:cubicBezTo>
                  <a:cubicBezTo>
                    <a:pt x="1649974" y="4393671"/>
                    <a:pt x="1642933" y="4400712"/>
                    <a:pt x="1633544" y="4407753"/>
                  </a:cubicBezTo>
                  <a:cubicBezTo>
                    <a:pt x="1628850" y="4410100"/>
                    <a:pt x="1624156" y="4414794"/>
                    <a:pt x="1621809" y="4417142"/>
                  </a:cubicBezTo>
                  <a:cubicBezTo>
                    <a:pt x="1614768" y="4421836"/>
                    <a:pt x="1607727" y="4428877"/>
                    <a:pt x="1600686" y="4433571"/>
                  </a:cubicBezTo>
                  <a:cubicBezTo>
                    <a:pt x="1595992" y="4438265"/>
                    <a:pt x="1591298" y="4440612"/>
                    <a:pt x="1584256" y="4445306"/>
                  </a:cubicBezTo>
                  <a:cubicBezTo>
                    <a:pt x="1577215" y="4450000"/>
                    <a:pt x="1572521" y="4454694"/>
                    <a:pt x="1565480" y="4457041"/>
                  </a:cubicBezTo>
                  <a:cubicBezTo>
                    <a:pt x="1560786" y="4459388"/>
                    <a:pt x="1553745" y="4464083"/>
                    <a:pt x="1549051" y="4466429"/>
                  </a:cubicBezTo>
                  <a:cubicBezTo>
                    <a:pt x="1549051" y="4466429"/>
                    <a:pt x="1549051" y="4466429"/>
                    <a:pt x="1549051" y="4466429"/>
                  </a:cubicBezTo>
                  <a:cubicBezTo>
                    <a:pt x="1549051" y="4464083"/>
                    <a:pt x="1546704" y="4464083"/>
                    <a:pt x="1544357" y="4461735"/>
                  </a:cubicBezTo>
                  <a:cubicBezTo>
                    <a:pt x="1544357" y="4461735"/>
                    <a:pt x="1544357" y="4461735"/>
                    <a:pt x="1544357" y="4461735"/>
                  </a:cubicBezTo>
                  <a:cubicBezTo>
                    <a:pt x="1544357" y="4461735"/>
                    <a:pt x="1546704" y="4459388"/>
                    <a:pt x="1549051" y="4457041"/>
                  </a:cubicBezTo>
                  <a:cubicBezTo>
                    <a:pt x="1551398" y="4454694"/>
                    <a:pt x="1553745" y="4450000"/>
                    <a:pt x="1558439" y="4447653"/>
                  </a:cubicBezTo>
                  <a:cubicBezTo>
                    <a:pt x="1560786" y="4445306"/>
                    <a:pt x="1563133" y="4442959"/>
                    <a:pt x="1567827" y="4438265"/>
                  </a:cubicBezTo>
                  <a:cubicBezTo>
                    <a:pt x="1570174" y="4435918"/>
                    <a:pt x="1574868" y="4431224"/>
                    <a:pt x="1577215" y="4428877"/>
                  </a:cubicBezTo>
                  <a:cubicBezTo>
                    <a:pt x="1579562" y="4426530"/>
                    <a:pt x="1581909" y="4424183"/>
                    <a:pt x="1584256" y="4419489"/>
                  </a:cubicBezTo>
                  <a:cubicBezTo>
                    <a:pt x="1586603" y="4414794"/>
                    <a:pt x="1591298" y="4412447"/>
                    <a:pt x="1593645" y="4407753"/>
                  </a:cubicBezTo>
                  <a:cubicBezTo>
                    <a:pt x="1595992" y="4405406"/>
                    <a:pt x="1598339" y="4403059"/>
                    <a:pt x="1600686" y="4400712"/>
                  </a:cubicBezTo>
                  <a:cubicBezTo>
                    <a:pt x="1605380" y="4396018"/>
                    <a:pt x="1607727" y="4391324"/>
                    <a:pt x="1612421" y="4386630"/>
                  </a:cubicBezTo>
                  <a:cubicBezTo>
                    <a:pt x="1614768" y="4384283"/>
                    <a:pt x="1617115" y="4381936"/>
                    <a:pt x="1617115" y="4379589"/>
                  </a:cubicBezTo>
                  <a:cubicBezTo>
                    <a:pt x="1621809" y="4374895"/>
                    <a:pt x="1626503" y="4367854"/>
                    <a:pt x="1631197" y="4363160"/>
                  </a:cubicBezTo>
                  <a:cubicBezTo>
                    <a:pt x="1633544" y="4360812"/>
                    <a:pt x="1633544" y="4358466"/>
                    <a:pt x="1635891" y="4356118"/>
                  </a:cubicBezTo>
                  <a:cubicBezTo>
                    <a:pt x="1640586" y="4349077"/>
                    <a:pt x="1645280" y="4344383"/>
                    <a:pt x="1649974" y="4337342"/>
                  </a:cubicBezTo>
                  <a:cubicBezTo>
                    <a:pt x="1652321" y="4334995"/>
                    <a:pt x="1652321" y="4334995"/>
                    <a:pt x="1654668" y="4332648"/>
                  </a:cubicBezTo>
                  <a:cubicBezTo>
                    <a:pt x="1659362" y="4325607"/>
                    <a:pt x="1664056" y="4318565"/>
                    <a:pt x="1671097" y="4311525"/>
                  </a:cubicBezTo>
                  <a:cubicBezTo>
                    <a:pt x="1671097" y="4309177"/>
                    <a:pt x="1673444" y="4309177"/>
                    <a:pt x="1673444" y="4306830"/>
                  </a:cubicBezTo>
                  <a:cubicBezTo>
                    <a:pt x="1678138" y="4299789"/>
                    <a:pt x="1685179" y="4290401"/>
                    <a:pt x="1689873" y="4281013"/>
                  </a:cubicBezTo>
                  <a:cubicBezTo>
                    <a:pt x="1689873" y="4281013"/>
                    <a:pt x="1692220" y="4278666"/>
                    <a:pt x="1692220" y="4278666"/>
                  </a:cubicBezTo>
                  <a:cubicBezTo>
                    <a:pt x="1708650" y="4255195"/>
                    <a:pt x="1722732" y="4229378"/>
                    <a:pt x="1739161" y="4201213"/>
                  </a:cubicBezTo>
                  <a:cubicBezTo>
                    <a:pt x="1753244" y="4210602"/>
                    <a:pt x="1769673" y="4219990"/>
                    <a:pt x="1783755" y="4227031"/>
                  </a:cubicBezTo>
                  <a:cubicBezTo>
                    <a:pt x="1781408" y="4229378"/>
                    <a:pt x="1781408" y="4234072"/>
                    <a:pt x="1781408" y="4236419"/>
                  </a:cubicBezTo>
                  <a:cubicBezTo>
                    <a:pt x="1781408" y="4243460"/>
                    <a:pt x="1783755" y="4248154"/>
                    <a:pt x="1788449" y="4250501"/>
                  </a:cubicBezTo>
                  <a:cubicBezTo>
                    <a:pt x="1786102" y="4252848"/>
                    <a:pt x="1786102" y="4252848"/>
                    <a:pt x="1783755" y="4255195"/>
                  </a:cubicBezTo>
                  <a:cubicBezTo>
                    <a:pt x="1776714" y="4262236"/>
                    <a:pt x="1772020" y="4269278"/>
                    <a:pt x="1767326" y="4276319"/>
                  </a:cubicBezTo>
                  <a:close/>
                  <a:moveTo>
                    <a:pt x="1499763" y="4433571"/>
                  </a:moveTo>
                  <a:cubicBezTo>
                    <a:pt x="1495069" y="4428877"/>
                    <a:pt x="1490375" y="4424183"/>
                    <a:pt x="1485680" y="4419489"/>
                  </a:cubicBezTo>
                  <a:cubicBezTo>
                    <a:pt x="1483333" y="4414794"/>
                    <a:pt x="1478639" y="4412447"/>
                    <a:pt x="1476292" y="4407753"/>
                  </a:cubicBezTo>
                  <a:cubicBezTo>
                    <a:pt x="1471598" y="4403059"/>
                    <a:pt x="1466904" y="4396018"/>
                    <a:pt x="1462210" y="4391324"/>
                  </a:cubicBezTo>
                  <a:cubicBezTo>
                    <a:pt x="1459863" y="4388977"/>
                    <a:pt x="1457516" y="4384283"/>
                    <a:pt x="1452822" y="4381936"/>
                  </a:cubicBezTo>
                  <a:cubicBezTo>
                    <a:pt x="1448128" y="4374895"/>
                    <a:pt x="1441087" y="4370201"/>
                    <a:pt x="1436392" y="4363160"/>
                  </a:cubicBezTo>
                  <a:cubicBezTo>
                    <a:pt x="1434045" y="4360812"/>
                    <a:pt x="1431698" y="4356118"/>
                    <a:pt x="1429351" y="4353771"/>
                  </a:cubicBezTo>
                  <a:cubicBezTo>
                    <a:pt x="1424657" y="4346730"/>
                    <a:pt x="1417616" y="4339689"/>
                    <a:pt x="1410575" y="4332648"/>
                  </a:cubicBezTo>
                  <a:cubicBezTo>
                    <a:pt x="1408228" y="4330301"/>
                    <a:pt x="1405881" y="4327954"/>
                    <a:pt x="1403534" y="4325607"/>
                  </a:cubicBezTo>
                  <a:cubicBezTo>
                    <a:pt x="1396493" y="4318565"/>
                    <a:pt x="1391799" y="4309177"/>
                    <a:pt x="1384757" y="4302136"/>
                  </a:cubicBezTo>
                  <a:cubicBezTo>
                    <a:pt x="1382410" y="4299789"/>
                    <a:pt x="1382410" y="4297442"/>
                    <a:pt x="1380063" y="4295095"/>
                  </a:cubicBezTo>
                  <a:cubicBezTo>
                    <a:pt x="1373022" y="4285707"/>
                    <a:pt x="1365981" y="4276319"/>
                    <a:pt x="1358940" y="4269278"/>
                  </a:cubicBezTo>
                  <a:cubicBezTo>
                    <a:pt x="1358940" y="4269278"/>
                    <a:pt x="1358940" y="4266930"/>
                    <a:pt x="1356593" y="4266930"/>
                  </a:cubicBezTo>
                  <a:cubicBezTo>
                    <a:pt x="1326081" y="4227031"/>
                    <a:pt x="1295570" y="4184784"/>
                    <a:pt x="1262711" y="4140190"/>
                  </a:cubicBezTo>
                  <a:cubicBezTo>
                    <a:pt x="1260364" y="4135496"/>
                    <a:pt x="1255670" y="4130802"/>
                    <a:pt x="1253323" y="4126108"/>
                  </a:cubicBezTo>
                  <a:cubicBezTo>
                    <a:pt x="1250976" y="4121414"/>
                    <a:pt x="1246282" y="4116720"/>
                    <a:pt x="1243935" y="4112026"/>
                  </a:cubicBezTo>
                  <a:cubicBezTo>
                    <a:pt x="1239241" y="4104984"/>
                    <a:pt x="1232199" y="4095596"/>
                    <a:pt x="1227505" y="4088555"/>
                  </a:cubicBezTo>
                  <a:cubicBezTo>
                    <a:pt x="1225158" y="4086208"/>
                    <a:pt x="1222811" y="4081514"/>
                    <a:pt x="1220464" y="4079167"/>
                  </a:cubicBezTo>
                  <a:cubicBezTo>
                    <a:pt x="1213423" y="4069779"/>
                    <a:pt x="1206382" y="4060390"/>
                    <a:pt x="1199341" y="4048655"/>
                  </a:cubicBezTo>
                  <a:cubicBezTo>
                    <a:pt x="1196994" y="4046308"/>
                    <a:pt x="1194647" y="4043961"/>
                    <a:pt x="1194647" y="4039267"/>
                  </a:cubicBezTo>
                  <a:cubicBezTo>
                    <a:pt x="1187605" y="4027532"/>
                    <a:pt x="1180564" y="4018144"/>
                    <a:pt x="1171176" y="4006408"/>
                  </a:cubicBezTo>
                  <a:cubicBezTo>
                    <a:pt x="1171176" y="4004061"/>
                    <a:pt x="1168829" y="4004061"/>
                    <a:pt x="1168829" y="4001714"/>
                  </a:cubicBezTo>
                  <a:cubicBezTo>
                    <a:pt x="1159441" y="3989979"/>
                    <a:pt x="1152400" y="3975897"/>
                    <a:pt x="1143012" y="3964162"/>
                  </a:cubicBezTo>
                  <a:cubicBezTo>
                    <a:pt x="1143012" y="3964162"/>
                    <a:pt x="1143012" y="3961814"/>
                    <a:pt x="1143012" y="3961814"/>
                  </a:cubicBezTo>
                  <a:cubicBezTo>
                    <a:pt x="1138318" y="3952426"/>
                    <a:pt x="1131276" y="3945385"/>
                    <a:pt x="1126582" y="3935997"/>
                  </a:cubicBezTo>
                  <a:cubicBezTo>
                    <a:pt x="1126582" y="3935997"/>
                    <a:pt x="1128929" y="3933650"/>
                    <a:pt x="1128929" y="3933650"/>
                  </a:cubicBezTo>
                  <a:cubicBezTo>
                    <a:pt x="1133623" y="3935997"/>
                    <a:pt x="1138318" y="3935997"/>
                    <a:pt x="1143012" y="3938344"/>
                  </a:cubicBezTo>
                  <a:cubicBezTo>
                    <a:pt x="1157094" y="3943038"/>
                    <a:pt x="1171176" y="3947732"/>
                    <a:pt x="1185258" y="3950079"/>
                  </a:cubicBezTo>
                  <a:cubicBezTo>
                    <a:pt x="1189953" y="3952426"/>
                    <a:pt x="1194647" y="3952426"/>
                    <a:pt x="1199341" y="3954773"/>
                  </a:cubicBezTo>
                  <a:cubicBezTo>
                    <a:pt x="1201688" y="3954773"/>
                    <a:pt x="1204035" y="3957120"/>
                    <a:pt x="1204035" y="3957120"/>
                  </a:cubicBezTo>
                  <a:cubicBezTo>
                    <a:pt x="1220464" y="3961814"/>
                    <a:pt x="1236894" y="3968856"/>
                    <a:pt x="1253323" y="3973550"/>
                  </a:cubicBezTo>
                  <a:cubicBezTo>
                    <a:pt x="1267405" y="3978244"/>
                    <a:pt x="1281487" y="3982938"/>
                    <a:pt x="1297917" y="3987632"/>
                  </a:cubicBezTo>
                  <a:cubicBezTo>
                    <a:pt x="1316693" y="3994673"/>
                    <a:pt x="1337816" y="3999367"/>
                    <a:pt x="1356593" y="4004061"/>
                  </a:cubicBezTo>
                  <a:cubicBezTo>
                    <a:pt x="1368328" y="4008755"/>
                    <a:pt x="1382410" y="4011102"/>
                    <a:pt x="1394146" y="4015796"/>
                  </a:cubicBezTo>
                  <a:cubicBezTo>
                    <a:pt x="1419963" y="4022838"/>
                    <a:pt x="1445781" y="4029879"/>
                    <a:pt x="1473945" y="4036920"/>
                  </a:cubicBezTo>
                  <a:cubicBezTo>
                    <a:pt x="1473945" y="4039267"/>
                    <a:pt x="1473945" y="4039267"/>
                    <a:pt x="1473945" y="4041614"/>
                  </a:cubicBezTo>
                  <a:cubicBezTo>
                    <a:pt x="1473945" y="4053349"/>
                    <a:pt x="1483333" y="4062737"/>
                    <a:pt x="1495069" y="4062737"/>
                  </a:cubicBezTo>
                  <a:cubicBezTo>
                    <a:pt x="1495069" y="4062737"/>
                    <a:pt x="1495069" y="4062737"/>
                    <a:pt x="1495069" y="4062737"/>
                  </a:cubicBezTo>
                  <a:cubicBezTo>
                    <a:pt x="1495069" y="4074473"/>
                    <a:pt x="1497416" y="4088555"/>
                    <a:pt x="1497416" y="4100290"/>
                  </a:cubicBezTo>
                  <a:lnTo>
                    <a:pt x="1497416" y="4100290"/>
                  </a:lnTo>
                  <a:cubicBezTo>
                    <a:pt x="1502110" y="4156619"/>
                    <a:pt x="1506804" y="4208254"/>
                    <a:pt x="1511498" y="4259889"/>
                  </a:cubicBezTo>
                  <a:cubicBezTo>
                    <a:pt x="1516192" y="4318565"/>
                    <a:pt x="1520886" y="4372548"/>
                    <a:pt x="1525580" y="4424183"/>
                  </a:cubicBezTo>
                  <a:cubicBezTo>
                    <a:pt x="1525580" y="4426530"/>
                    <a:pt x="1525580" y="4426530"/>
                    <a:pt x="1525580" y="4428877"/>
                  </a:cubicBezTo>
                  <a:cubicBezTo>
                    <a:pt x="1525580" y="4438265"/>
                    <a:pt x="1527927" y="4447653"/>
                    <a:pt x="1527927" y="4454694"/>
                  </a:cubicBezTo>
                  <a:cubicBezTo>
                    <a:pt x="1527927" y="4457041"/>
                    <a:pt x="1527927" y="4457041"/>
                    <a:pt x="1527927" y="4459388"/>
                  </a:cubicBezTo>
                  <a:cubicBezTo>
                    <a:pt x="1523233" y="4459388"/>
                    <a:pt x="1518539" y="4461735"/>
                    <a:pt x="1516192" y="4464083"/>
                  </a:cubicBezTo>
                  <a:cubicBezTo>
                    <a:pt x="1513845" y="4459388"/>
                    <a:pt x="1509151" y="4457041"/>
                    <a:pt x="1506804" y="4452347"/>
                  </a:cubicBezTo>
                  <a:cubicBezTo>
                    <a:pt x="1506804" y="4442959"/>
                    <a:pt x="1502110" y="4438265"/>
                    <a:pt x="1499763" y="4433571"/>
                  </a:cubicBezTo>
                  <a:close/>
                  <a:moveTo>
                    <a:pt x="922389" y="3767009"/>
                  </a:moveTo>
                  <a:cubicBezTo>
                    <a:pt x="924736" y="3767009"/>
                    <a:pt x="927083" y="3764663"/>
                    <a:pt x="927083" y="3764663"/>
                  </a:cubicBezTo>
                  <a:cubicBezTo>
                    <a:pt x="934124" y="3759969"/>
                    <a:pt x="943513" y="3755274"/>
                    <a:pt x="950554" y="3750580"/>
                  </a:cubicBezTo>
                  <a:cubicBezTo>
                    <a:pt x="952901" y="3748233"/>
                    <a:pt x="955248" y="3748233"/>
                    <a:pt x="957595" y="3745886"/>
                  </a:cubicBezTo>
                  <a:cubicBezTo>
                    <a:pt x="962289" y="3743539"/>
                    <a:pt x="966983" y="3738845"/>
                    <a:pt x="974024" y="3736498"/>
                  </a:cubicBezTo>
                  <a:cubicBezTo>
                    <a:pt x="978718" y="3734151"/>
                    <a:pt x="983412" y="3731804"/>
                    <a:pt x="988107" y="3727110"/>
                  </a:cubicBezTo>
                  <a:cubicBezTo>
                    <a:pt x="992801" y="3724763"/>
                    <a:pt x="995148" y="3722416"/>
                    <a:pt x="999842" y="3720068"/>
                  </a:cubicBezTo>
                  <a:cubicBezTo>
                    <a:pt x="1004536" y="3717722"/>
                    <a:pt x="1009230" y="3713028"/>
                    <a:pt x="1013924" y="3710680"/>
                  </a:cubicBezTo>
                  <a:cubicBezTo>
                    <a:pt x="1016271" y="3708333"/>
                    <a:pt x="1020965" y="3705986"/>
                    <a:pt x="1023312" y="3703639"/>
                  </a:cubicBezTo>
                  <a:cubicBezTo>
                    <a:pt x="1025659" y="3701292"/>
                    <a:pt x="1030353" y="3698945"/>
                    <a:pt x="1032700" y="3696598"/>
                  </a:cubicBezTo>
                  <a:cubicBezTo>
                    <a:pt x="1037395" y="3701292"/>
                    <a:pt x="1042089" y="3703639"/>
                    <a:pt x="1049130" y="3703639"/>
                  </a:cubicBezTo>
                  <a:cubicBezTo>
                    <a:pt x="1049130" y="3710680"/>
                    <a:pt x="1049130" y="3720068"/>
                    <a:pt x="1049130" y="3727110"/>
                  </a:cubicBezTo>
                  <a:cubicBezTo>
                    <a:pt x="1049130" y="3759969"/>
                    <a:pt x="1051477" y="3790480"/>
                    <a:pt x="1051477" y="3820992"/>
                  </a:cubicBezTo>
                  <a:cubicBezTo>
                    <a:pt x="1004536" y="3804562"/>
                    <a:pt x="957595" y="3788133"/>
                    <a:pt x="910654" y="3769357"/>
                  </a:cubicBezTo>
                  <a:cubicBezTo>
                    <a:pt x="915348" y="3771704"/>
                    <a:pt x="920042" y="3769357"/>
                    <a:pt x="922389" y="3767009"/>
                  </a:cubicBezTo>
                  <a:close/>
                  <a:moveTo>
                    <a:pt x="1089030" y="3661392"/>
                  </a:moveTo>
                  <a:cubicBezTo>
                    <a:pt x="1096071" y="3656698"/>
                    <a:pt x="1103112" y="3652004"/>
                    <a:pt x="1112500" y="3644963"/>
                  </a:cubicBezTo>
                  <a:cubicBezTo>
                    <a:pt x="1117194" y="3640269"/>
                    <a:pt x="1124235" y="3637922"/>
                    <a:pt x="1128929" y="3633228"/>
                  </a:cubicBezTo>
                  <a:cubicBezTo>
                    <a:pt x="1135971" y="3628534"/>
                    <a:pt x="1145359" y="3621493"/>
                    <a:pt x="1152400" y="3614451"/>
                  </a:cubicBezTo>
                  <a:cubicBezTo>
                    <a:pt x="1164135" y="3605063"/>
                    <a:pt x="1175870" y="3595675"/>
                    <a:pt x="1187605" y="3586287"/>
                  </a:cubicBezTo>
                  <a:cubicBezTo>
                    <a:pt x="1192300" y="3581593"/>
                    <a:pt x="1199341" y="3576899"/>
                    <a:pt x="1204035" y="3572205"/>
                  </a:cubicBezTo>
                  <a:cubicBezTo>
                    <a:pt x="1211076" y="3567510"/>
                    <a:pt x="1218117" y="3560470"/>
                    <a:pt x="1225158" y="3555775"/>
                  </a:cubicBezTo>
                  <a:cubicBezTo>
                    <a:pt x="1229852" y="3551081"/>
                    <a:pt x="1236894" y="3546387"/>
                    <a:pt x="1241588" y="3541693"/>
                  </a:cubicBezTo>
                  <a:cubicBezTo>
                    <a:pt x="1248629" y="3534652"/>
                    <a:pt x="1255670" y="3529958"/>
                    <a:pt x="1262711" y="3522917"/>
                  </a:cubicBezTo>
                  <a:cubicBezTo>
                    <a:pt x="1267405" y="3518223"/>
                    <a:pt x="1274446" y="3513529"/>
                    <a:pt x="1279140" y="3508834"/>
                  </a:cubicBezTo>
                  <a:cubicBezTo>
                    <a:pt x="1286181" y="3501793"/>
                    <a:pt x="1293223" y="3497099"/>
                    <a:pt x="1300264" y="3490058"/>
                  </a:cubicBezTo>
                  <a:cubicBezTo>
                    <a:pt x="1304958" y="3485364"/>
                    <a:pt x="1311999" y="3480670"/>
                    <a:pt x="1316693" y="3475976"/>
                  </a:cubicBezTo>
                  <a:cubicBezTo>
                    <a:pt x="1323734" y="3468935"/>
                    <a:pt x="1330775" y="3461893"/>
                    <a:pt x="1337816" y="3454853"/>
                  </a:cubicBezTo>
                  <a:cubicBezTo>
                    <a:pt x="1342511" y="3450158"/>
                    <a:pt x="1349552" y="3445464"/>
                    <a:pt x="1354246" y="3440770"/>
                  </a:cubicBezTo>
                  <a:cubicBezTo>
                    <a:pt x="1361287" y="3433729"/>
                    <a:pt x="1368328" y="3426688"/>
                    <a:pt x="1375369" y="3419647"/>
                  </a:cubicBezTo>
                  <a:cubicBezTo>
                    <a:pt x="1380063" y="3414952"/>
                    <a:pt x="1384757" y="3410258"/>
                    <a:pt x="1391799" y="3405564"/>
                  </a:cubicBezTo>
                  <a:cubicBezTo>
                    <a:pt x="1398840" y="3398523"/>
                    <a:pt x="1405881" y="3391482"/>
                    <a:pt x="1412922" y="3384441"/>
                  </a:cubicBezTo>
                  <a:cubicBezTo>
                    <a:pt x="1417616" y="3379747"/>
                    <a:pt x="1422310" y="3375053"/>
                    <a:pt x="1427004" y="3370359"/>
                  </a:cubicBezTo>
                  <a:cubicBezTo>
                    <a:pt x="1434045" y="3363318"/>
                    <a:pt x="1441087" y="3356276"/>
                    <a:pt x="1448128" y="3346888"/>
                  </a:cubicBezTo>
                  <a:cubicBezTo>
                    <a:pt x="1452822" y="3342194"/>
                    <a:pt x="1457516" y="3337500"/>
                    <a:pt x="1462210" y="3332806"/>
                  </a:cubicBezTo>
                  <a:cubicBezTo>
                    <a:pt x="1469251" y="3325765"/>
                    <a:pt x="1476292" y="3316377"/>
                    <a:pt x="1483333" y="3309335"/>
                  </a:cubicBezTo>
                  <a:cubicBezTo>
                    <a:pt x="1488028" y="3304641"/>
                    <a:pt x="1492722" y="3299947"/>
                    <a:pt x="1497416" y="3295253"/>
                  </a:cubicBezTo>
                  <a:cubicBezTo>
                    <a:pt x="1504457" y="3288212"/>
                    <a:pt x="1511498" y="3278824"/>
                    <a:pt x="1518539" y="3271783"/>
                  </a:cubicBezTo>
                  <a:cubicBezTo>
                    <a:pt x="1523233" y="3267089"/>
                    <a:pt x="1527927" y="3262394"/>
                    <a:pt x="1532621" y="3257700"/>
                  </a:cubicBezTo>
                  <a:cubicBezTo>
                    <a:pt x="1539662" y="3250659"/>
                    <a:pt x="1546704" y="3241271"/>
                    <a:pt x="1553745" y="3234230"/>
                  </a:cubicBezTo>
                  <a:cubicBezTo>
                    <a:pt x="1558439" y="3229536"/>
                    <a:pt x="1563133" y="3224842"/>
                    <a:pt x="1567827" y="3220148"/>
                  </a:cubicBezTo>
                  <a:cubicBezTo>
                    <a:pt x="1574868" y="3210759"/>
                    <a:pt x="1584256" y="3203718"/>
                    <a:pt x="1591298" y="3194330"/>
                  </a:cubicBezTo>
                  <a:cubicBezTo>
                    <a:pt x="1595992" y="3189636"/>
                    <a:pt x="1598339" y="3184942"/>
                    <a:pt x="1603033" y="3180248"/>
                  </a:cubicBezTo>
                  <a:cubicBezTo>
                    <a:pt x="1610074" y="3170860"/>
                    <a:pt x="1619462" y="3161472"/>
                    <a:pt x="1626503" y="3152083"/>
                  </a:cubicBezTo>
                  <a:cubicBezTo>
                    <a:pt x="1626503" y="3152083"/>
                    <a:pt x="1626503" y="3152083"/>
                    <a:pt x="1626503" y="3152083"/>
                  </a:cubicBezTo>
                  <a:cubicBezTo>
                    <a:pt x="1626503" y="3152083"/>
                    <a:pt x="1628850" y="3152083"/>
                    <a:pt x="1628850" y="3154431"/>
                  </a:cubicBezTo>
                  <a:cubicBezTo>
                    <a:pt x="1626503" y="3159125"/>
                    <a:pt x="1624156" y="3161472"/>
                    <a:pt x="1621809" y="3166166"/>
                  </a:cubicBezTo>
                  <a:cubicBezTo>
                    <a:pt x="1617115" y="3173207"/>
                    <a:pt x="1612421" y="3182595"/>
                    <a:pt x="1607727" y="3189636"/>
                  </a:cubicBezTo>
                  <a:cubicBezTo>
                    <a:pt x="1603033" y="3196677"/>
                    <a:pt x="1598339" y="3206065"/>
                    <a:pt x="1593645" y="3213107"/>
                  </a:cubicBezTo>
                  <a:cubicBezTo>
                    <a:pt x="1588950" y="3220148"/>
                    <a:pt x="1584256" y="3229536"/>
                    <a:pt x="1579562" y="3236577"/>
                  </a:cubicBezTo>
                  <a:cubicBezTo>
                    <a:pt x="1574868" y="3243618"/>
                    <a:pt x="1572521" y="3250659"/>
                    <a:pt x="1567827" y="3257700"/>
                  </a:cubicBezTo>
                  <a:cubicBezTo>
                    <a:pt x="1563133" y="3267089"/>
                    <a:pt x="1558439" y="3274130"/>
                    <a:pt x="1553745" y="3283518"/>
                  </a:cubicBezTo>
                  <a:cubicBezTo>
                    <a:pt x="1549051" y="3290559"/>
                    <a:pt x="1546704" y="3297600"/>
                    <a:pt x="1542009" y="3302295"/>
                  </a:cubicBezTo>
                  <a:cubicBezTo>
                    <a:pt x="1537315" y="3311683"/>
                    <a:pt x="1532621" y="3318724"/>
                    <a:pt x="1527927" y="3328112"/>
                  </a:cubicBezTo>
                  <a:cubicBezTo>
                    <a:pt x="1523233" y="3335153"/>
                    <a:pt x="1520886" y="3339847"/>
                    <a:pt x="1516192" y="3346888"/>
                  </a:cubicBezTo>
                  <a:cubicBezTo>
                    <a:pt x="1511498" y="3356276"/>
                    <a:pt x="1506804" y="3363318"/>
                    <a:pt x="1502110" y="3372706"/>
                  </a:cubicBezTo>
                  <a:cubicBezTo>
                    <a:pt x="1499763" y="3379747"/>
                    <a:pt x="1495069" y="3384441"/>
                    <a:pt x="1492722" y="3391482"/>
                  </a:cubicBezTo>
                  <a:cubicBezTo>
                    <a:pt x="1488028" y="3400870"/>
                    <a:pt x="1483333" y="3407912"/>
                    <a:pt x="1478639" y="3417300"/>
                  </a:cubicBezTo>
                  <a:cubicBezTo>
                    <a:pt x="1476292" y="3421994"/>
                    <a:pt x="1471598" y="3429035"/>
                    <a:pt x="1469251" y="3433729"/>
                  </a:cubicBezTo>
                  <a:cubicBezTo>
                    <a:pt x="1464557" y="3440770"/>
                    <a:pt x="1459863" y="3450158"/>
                    <a:pt x="1455169" y="3457199"/>
                  </a:cubicBezTo>
                  <a:cubicBezTo>
                    <a:pt x="1452822" y="3461893"/>
                    <a:pt x="1448128" y="3466588"/>
                    <a:pt x="1445781" y="3473629"/>
                  </a:cubicBezTo>
                  <a:cubicBezTo>
                    <a:pt x="1441087" y="3483017"/>
                    <a:pt x="1436392" y="3490058"/>
                    <a:pt x="1431698" y="3499446"/>
                  </a:cubicBezTo>
                  <a:cubicBezTo>
                    <a:pt x="1429351" y="3504140"/>
                    <a:pt x="1427004" y="3508834"/>
                    <a:pt x="1422310" y="3513529"/>
                  </a:cubicBezTo>
                  <a:cubicBezTo>
                    <a:pt x="1417616" y="3522917"/>
                    <a:pt x="1410575" y="3532305"/>
                    <a:pt x="1405881" y="3539346"/>
                  </a:cubicBezTo>
                  <a:cubicBezTo>
                    <a:pt x="1403534" y="3544040"/>
                    <a:pt x="1401187" y="3546387"/>
                    <a:pt x="1398840" y="3551081"/>
                  </a:cubicBezTo>
                  <a:cubicBezTo>
                    <a:pt x="1394146" y="3560470"/>
                    <a:pt x="1387104" y="3569858"/>
                    <a:pt x="1382410" y="3579246"/>
                  </a:cubicBezTo>
                  <a:cubicBezTo>
                    <a:pt x="1380063" y="3581593"/>
                    <a:pt x="1377716" y="3586287"/>
                    <a:pt x="1375369" y="3588634"/>
                  </a:cubicBezTo>
                  <a:cubicBezTo>
                    <a:pt x="1368328" y="3598022"/>
                    <a:pt x="1363634" y="3607411"/>
                    <a:pt x="1356593" y="3616799"/>
                  </a:cubicBezTo>
                  <a:cubicBezTo>
                    <a:pt x="1354246" y="3619146"/>
                    <a:pt x="1354246" y="3621493"/>
                    <a:pt x="1351899" y="3623840"/>
                  </a:cubicBezTo>
                  <a:cubicBezTo>
                    <a:pt x="1316693" y="3677822"/>
                    <a:pt x="1281487" y="3727110"/>
                    <a:pt x="1246282" y="3774051"/>
                  </a:cubicBezTo>
                  <a:cubicBezTo>
                    <a:pt x="1243935" y="3771704"/>
                    <a:pt x="1239241" y="3769357"/>
                    <a:pt x="1234546" y="3769357"/>
                  </a:cubicBezTo>
                  <a:cubicBezTo>
                    <a:pt x="1227505" y="3769357"/>
                    <a:pt x="1220464" y="3774051"/>
                    <a:pt x="1215770" y="3781092"/>
                  </a:cubicBezTo>
                  <a:cubicBezTo>
                    <a:pt x="1213423" y="3778745"/>
                    <a:pt x="1208729" y="3778745"/>
                    <a:pt x="1206382" y="3776398"/>
                  </a:cubicBezTo>
                  <a:cubicBezTo>
                    <a:pt x="1166482" y="3757621"/>
                    <a:pt x="1128929" y="3736498"/>
                    <a:pt x="1091377" y="3717722"/>
                  </a:cubicBezTo>
                  <a:cubicBezTo>
                    <a:pt x="1089030" y="3717722"/>
                    <a:pt x="1089030" y="3715374"/>
                    <a:pt x="1086683" y="3715374"/>
                  </a:cubicBezTo>
                  <a:cubicBezTo>
                    <a:pt x="1077294" y="3710680"/>
                    <a:pt x="1067906" y="3703639"/>
                    <a:pt x="1056171" y="3698945"/>
                  </a:cubicBezTo>
                  <a:cubicBezTo>
                    <a:pt x="1058518" y="3696598"/>
                    <a:pt x="1058518" y="3694251"/>
                    <a:pt x="1058518" y="3689557"/>
                  </a:cubicBezTo>
                  <a:cubicBezTo>
                    <a:pt x="1058518" y="3684863"/>
                    <a:pt x="1056171" y="3682516"/>
                    <a:pt x="1056171" y="3680169"/>
                  </a:cubicBezTo>
                  <a:cubicBezTo>
                    <a:pt x="1058518" y="3677822"/>
                    <a:pt x="1060865" y="3677822"/>
                    <a:pt x="1063212" y="3675475"/>
                  </a:cubicBezTo>
                  <a:cubicBezTo>
                    <a:pt x="1077294" y="3668434"/>
                    <a:pt x="1081988" y="3666087"/>
                    <a:pt x="1089030" y="3661392"/>
                  </a:cubicBezTo>
                  <a:close/>
                  <a:moveTo>
                    <a:pt x="1795491" y="2741350"/>
                  </a:moveTo>
                  <a:cubicBezTo>
                    <a:pt x="1840084" y="2619304"/>
                    <a:pt x="1887025" y="2497258"/>
                    <a:pt x="1936313" y="2375211"/>
                  </a:cubicBezTo>
                  <a:cubicBezTo>
                    <a:pt x="1943355" y="2356435"/>
                    <a:pt x="1950396" y="2337658"/>
                    <a:pt x="1957437" y="2318882"/>
                  </a:cubicBezTo>
                  <a:cubicBezTo>
                    <a:pt x="1971519" y="2286023"/>
                    <a:pt x="1983254" y="2253165"/>
                    <a:pt x="1997336" y="2220306"/>
                  </a:cubicBezTo>
                  <a:cubicBezTo>
                    <a:pt x="2011419" y="2187447"/>
                    <a:pt x="2023154" y="2154589"/>
                    <a:pt x="2037236" y="2121730"/>
                  </a:cubicBezTo>
                  <a:cubicBezTo>
                    <a:pt x="2039583" y="2121730"/>
                    <a:pt x="2041930" y="2124077"/>
                    <a:pt x="2044277" y="2124077"/>
                  </a:cubicBezTo>
                  <a:cubicBezTo>
                    <a:pt x="2046624" y="2124077"/>
                    <a:pt x="2051319" y="2124077"/>
                    <a:pt x="2053666" y="2121730"/>
                  </a:cubicBezTo>
                  <a:cubicBezTo>
                    <a:pt x="2215612" y="2401028"/>
                    <a:pt x="2377558" y="2673286"/>
                    <a:pt x="2548892" y="2929114"/>
                  </a:cubicBezTo>
                  <a:cubicBezTo>
                    <a:pt x="2548892" y="2931461"/>
                    <a:pt x="2551239" y="2931461"/>
                    <a:pt x="2551239" y="2933808"/>
                  </a:cubicBezTo>
                  <a:cubicBezTo>
                    <a:pt x="2572363" y="2964320"/>
                    <a:pt x="2591139" y="2994831"/>
                    <a:pt x="2612263" y="3022996"/>
                  </a:cubicBezTo>
                  <a:cubicBezTo>
                    <a:pt x="2607569" y="3027690"/>
                    <a:pt x="2602875" y="3032384"/>
                    <a:pt x="2602875" y="3039425"/>
                  </a:cubicBezTo>
                  <a:cubicBezTo>
                    <a:pt x="2602875" y="3039425"/>
                    <a:pt x="2602875" y="3041772"/>
                    <a:pt x="2602875" y="3041772"/>
                  </a:cubicBezTo>
                  <a:cubicBezTo>
                    <a:pt x="2565322" y="3048813"/>
                    <a:pt x="2527769" y="3053507"/>
                    <a:pt x="2490216" y="3058201"/>
                  </a:cubicBezTo>
                  <a:cubicBezTo>
                    <a:pt x="2487869" y="3058201"/>
                    <a:pt x="2487869" y="3058201"/>
                    <a:pt x="2485522" y="3058201"/>
                  </a:cubicBezTo>
                  <a:cubicBezTo>
                    <a:pt x="2443275" y="3065243"/>
                    <a:pt x="2403376" y="3069937"/>
                    <a:pt x="2361129" y="3074631"/>
                  </a:cubicBezTo>
                  <a:cubicBezTo>
                    <a:pt x="2356435" y="3074631"/>
                    <a:pt x="2351741" y="3076978"/>
                    <a:pt x="2344699" y="3076978"/>
                  </a:cubicBezTo>
                  <a:cubicBezTo>
                    <a:pt x="2269594" y="3086366"/>
                    <a:pt x="2194488" y="3095754"/>
                    <a:pt x="2121730" y="3102796"/>
                  </a:cubicBezTo>
                  <a:cubicBezTo>
                    <a:pt x="2119383" y="3102796"/>
                    <a:pt x="2114689" y="3102796"/>
                    <a:pt x="2112342" y="3102796"/>
                  </a:cubicBezTo>
                  <a:cubicBezTo>
                    <a:pt x="2102954" y="3102796"/>
                    <a:pt x="2093565" y="3105142"/>
                    <a:pt x="2084177" y="3105142"/>
                  </a:cubicBezTo>
                  <a:cubicBezTo>
                    <a:pt x="2053666" y="3107490"/>
                    <a:pt x="2023154" y="3112184"/>
                    <a:pt x="1992642" y="3114531"/>
                  </a:cubicBezTo>
                  <a:cubicBezTo>
                    <a:pt x="1980907" y="3114531"/>
                    <a:pt x="1969172" y="3116878"/>
                    <a:pt x="1959784" y="3116878"/>
                  </a:cubicBezTo>
                  <a:cubicBezTo>
                    <a:pt x="1931619" y="3119225"/>
                    <a:pt x="1903455" y="3121572"/>
                    <a:pt x="1875290" y="3123919"/>
                  </a:cubicBezTo>
                  <a:cubicBezTo>
                    <a:pt x="1863555" y="3123919"/>
                    <a:pt x="1851820" y="3126266"/>
                    <a:pt x="1840084" y="3126266"/>
                  </a:cubicBezTo>
                  <a:cubicBezTo>
                    <a:pt x="1814267" y="3128613"/>
                    <a:pt x="1786102" y="3130960"/>
                    <a:pt x="1760285" y="3130960"/>
                  </a:cubicBezTo>
                  <a:cubicBezTo>
                    <a:pt x="1746203" y="3130960"/>
                    <a:pt x="1732120" y="3133307"/>
                    <a:pt x="1718038" y="3133307"/>
                  </a:cubicBezTo>
                  <a:cubicBezTo>
                    <a:pt x="1701609" y="3133307"/>
                    <a:pt x="1682832" y="3135654"/>
                    <a:pt x="1666403" y="3135654"/>
                  </a:cubicBezTo>
                  <a:cubicBezTo>
                    <a:pt x="1666403" y="3128613"/>
                    <a:pt x="1661709" y="3121572"/>
                    <a:pt x="1654668" y="3119225"/>
                  </a:cubicBezTo>
                  <a:cubicBezTo>
                    <a:pt x="1675791" y="3062896"/>
                    <a:pt x="1696915" y="3006567"/>
                    <a:pt x="1718038" y="2950237"/>
                  </a:cubicBezTo>
                  <a:cubicBezTo>
                    <a:pt x="1743856" y="2879826"/>
                    <a:pt x="1769673" y="2811762"/>
                    <a:pt x="1795491" y="2741350"/>
                  </a:cubicBezTo>
                  <a:close/>
                  <a:moveTo>
                    <a:pt x="1905802" y="2159283"/>
                  </a:moveTo>
                  <a:cubicBezTo>
                    <a:pt x="1875290" y="2171018"/>
                    <a:pt x="1847125" y="2185100"/>
                    <a:pt x="1816614" y="2196836"/>
                  </a:cubicBezTo>
                  <a:cubicBezTo>
                    <a:pt x="1802532" y="2203877"/>
                    <a:pt x="1788449" y="2208571"/>
                    <a:pt x="1774367" y="2215612"/>
                  </a:cubicBezTo>
                  <a:cubicBezTo>
                    <a:pt x="1739161" y="2229694"/>
                    <a:pt x="1703956" y="2246123"/>
                    <a:pt x="1671097" y="2260206"/>
                  </a:cubicBezTo>
                  <a:cubicBezTo>
                    <a:pt x="1661709" y="2264900"/>
                    <a:pt x="1652321" y="2267247"/>
                    <a:pt x="1645280" y="2271941"/>
                  </a:cubicBezTo>
                  <a:cubicBezTo>
                    <a:pt x="1603033" y="2290717"/>
                    <a:pt x="1558439" y="2309494"/>
                    <a:pt x="1516192" y="2328270"/>
                  </a:cubicBezTo>
                  <a:cubicBezTo>
                    <a:pt x="1478639" y="2344700"/>
                    <a:pt x="1443434" y="2361129"/>
                    <a:pt x="1405881" y="2377558"/>
                  </a:cubicBezTo>
                  <a:cubicBezTo>
                    <a:pt x="1403534" y="2370517"/>
                    <a:pt x="1396493" y="2365823"/>
                    <a:pt x="1389452" y="2365823"/>
                  </a:cubicBezTo>
                  <a:cubicBezTo>
                    <a:pt x="1389452" y="2351741"/>
                    <a:pt x="1389452" y="2335311"/>
                    <a:pt x="1389452" y="2318882"/>
                  </a:cubicBezTo>
                  <a:cubicBezTo>
                    <a:pt x="1389452" y="2309494"/>
                    <a:pt x="1389452" y="2297759"/>
                    <a:pt x="1389452" y="2288370"/>
                  </a:cubicBezTo>
                  <a:cubicBezTo>
                    <a:pt x="1389452" y="2281329"/>
                    <a:pt x="1389452" y="2271941"/>
                    <a:pt x="1389452" y="2264900"/>
                  </a:cubicBezTo>
                  <a:cubicBezTo>
                    <a:pt x="1401187" y="2264900"/>
                    <a:pt x="1408228" y="2255512"/>
                    <a:pt x="1408228" y="2243776"/>
                  </a:cubicBezTo>
                  <a:cubicBezTo>
                    <a:pt x="1408228" y="2241429"/>
                    <a:pt x="1408228" y="2241429"/>
                    <a:pt x="1408228" y="2241429"/>
                  </a:cubicBezTo>
                  <a:cubicBezTo>
                    <a:pt x="1462210" y="2229694"/>
                    <a:pt x="1511498" y="2217959"/>
                    <a:pt x="1560786" y="2206224"/>
                  </a:cubicBezTo>
                  <a:cubicBezTo>
                    <a:pt x="1563133" y="2206224"/>
                    <a:pt x="1565480" y="2206224"/>
                    <a:pt x="1567827" y="2203877"/>
                  </a:cubicBezTo>
                  <a:cubicBezTo>
                    <a:pt x="1581909" y="2201530"/>
                    <a:pt x="1598339" y="2196836"/>
                    <a:pt x="1612421" y="2194489"/>
                  </a:cubicBezTo>
                  <a:cubicBezTo>
                    <a:pt x="1626503" y="2192142"/>
                    <a:pt x="1640586" y="2187447"/>
                    <a:pt x="1654668" y="2185100"/>
                  </a:cubicBezTo>
                  <a:cubicBezTo>
                    <a:pt x="1666403" y="2182753"/>
                    <a:pt x="1675791" y="2180406"/>
                    <a:pt x="1685179" y="2178059"/>
                  </a:cubicBezTo>
                  <a:cubicBezTo>
                    <a:pt x="1701609" y="2173365"/>
                    <a:pt x="1720385" y="2171018"/>
                    <a:pt x="1736814" y="2166324"/>
                  </a:cubicBezTo>
                  <a:cubicBezTo>
                    <a:pt x="1746203" y="2163977"/>
                    <a:pt x="1753244" y="2161630"/>
                    <a:pt x="1762632" y="2161630"/>
                  </a:cubicBezTo>
                  <a:cubicBezTo>
                    <a:pt x="1781408" y="2156936"/>
                    <a:pt x="1797838" y="2154589"/>
                    <a:pt x="1816614" y="2149895"/>
                  </a:cubicBezTo>
                  <a:cubicBezTo>
                    <a:pt x="1823655" y="2147548"/>
                    <a:pt x="1833043" y="2147548"/>
                    <a:pt x="1840084" y="2145201"/>
                  </a:cubicBezTo>
                  <a:cubicBezTo>
                    <a:pt x="1858861" y="2140506"/>
                    <a:pt x="1875290" y="2138159"/>
                    <a:pt x="1894066" y="2133465"/>
                  </a:cubicBezTo>
                  <a:cubicBezTo>
                    <a:pt x="1901108" y="2131118"/>
                    <a:pt x="1908149" y="2131118"/>
                    <a:pt x="1917537" y="2128771"/>
                  </a:cubicBezTo>
                  <a:cubicBezTo>
                    <a:pt x="1936313" y="2124077"/>
                    <a:pt x="1952743" y="2121730"/>
                    <a:pt x="1971519" y="2117036"/>
                  </a:cubicBezTo>
                  <a:cubicBezTo>
                    <a:pt x="1978560" y="2114689"/>
                    <a:pt x="1985601" y="2114689"/>
                    <a:pt x="1992642" y="2112342"/>
                  </a:cubicBezTo>
                  <a:cubicBezTo>
                    <a:pt x="2004378" y="2109995"/>
                    <a:pt x="2016113" y="2107648"/>
                    <a:pt x="2027848" y="2105301"/>
                  </a:cubicBezTo>
                  <a:cubicBezTo>
                    <a:pt x="2027848" y="2105301"/>
                    <a:pt x="2027848" y="2107648"/>
                    <a:pt x="2027848" y="2107648"/>
                  </a:cubicBezTo>
                  <a:cubicBezTo>
                    <a:pt x="2006725" y="2117036"/>
                    <a:pt x="1983254" y="2126424"/>
                    <a:pt x="1962131" y="2135812"/>
                  </a:cubicBezTo>
                  <a:cubicBezTo>
                    <a:pt x="1941007" y="2142853"/>
                    <a:pt x="1924578" y="2152242"/>
                    <a:pt x="1905802" y="2159283"/>
                  </a:cubicBezTo>
                  <a:close/>
                  <a:moveTo>
                    <a:pt x="1316693" y="2060707"/>
                  </a:moveTo>
                  <a:cubicBezTo>
                    <a:pt x="1316693" y="2056013"/>
                    <a:pt x="1314346" y="2053666"/>
                    <a:pt x="1311999" y="2048971"/>
                  </a:cubicBezTo>
                  <a:cubicBezTo>
                    <a:pt x="1335469" y="2030195"/>
                    <a:pt x="1358940" y="2013766"/>
                    <a:pt x="1384757" y="1994990"/>
                  </a:cubicBezTo>
                  <a:cubicBezTo>
                    <a:pt x="1394146" y="1987948"/>
                    <a:pt x="1401187" y="1983254"/>
                    <a:pt x="1410575" y="1976213"/>
                  </a:cubicBezTo>
                  <a:cubicBezTo>
                    <a:pt x="1415269" y="1971519"/>
                    <a:pt x="1422310" y="1966825"/>
                    <a:pt x="1427004" y="1964478"/>
                  </a:cubicBezTo>
                  <a:cubicBezTo>
                    <a:pt x="1441087" y="1952743"/>
                    <a:pt x="1455169" y="1943354"/>
                    <a:pt x="1469251" y="1931619"/>
                  </a:cubicBezTo>
                  <a:cubicBezTo>
                    <a:pt x="1476292" y="1926925"/>
                    <a:pt x="1483333" y="1919884"/>
                    <a:pt x="1490375" y="1915190"/>
                  </a:cubicBezTo>
                  <a:cubicBezTo>
                    <a:pt x="1504457" y="1905802"/>
                    <a:pt x="1516192" y="1896413"/>
                    <a:pt x="1530274" y="1884678"/>
                  </a:cubicBezTo>
                  <a:cubicBezTo>
                    <a:pt x="1542009" y="1877637"/>
                    <a:pt x="1551398" y="1868249"/>
                    <a:pt x="1563133" y="1861208"/>
                  </a:cubicBezTo>
                  <a:cubicBezTo>
                    <a:pt x="1572521" y="1854167"/>
                    <a:pt x="1584256" y="1847126"/>
                    <a:pt x="1593645" y="1837737"/>
                  </a:cubicBezTo>
                  <a:cubicBezTo>
                    <a:pt x="1605380" y="1828349"/>
                    <a:pt x="1619462" y="1818961"/>
                    <a:pt x="1633544" y="1809573"/>
                  </a:cubicBezTo>
                  <a:cubicBezTo>
                    <a:pt x="1642933" y="1802532"/>
                    <a:pt x="1649974" y="1797838"/>
                    <a:pt x="1659362" y="1790796"/>
                  </a:cubicBezTo>
                  <a:cubicBezTo>
                    <a:pt x="1673444" y="1781408"/>
                    <a:pt x="1687526" y="1772020"/>
                    <a:pt x="1701609" y="1762632"/>
                  </a:cubicBezTo>
                  <a:cubicBezTo>
                    <a:pt x="1710997" y="1755591"/>
                    <a:pt x="1718038" y="1750897"/>
                    <a:pt x="1727426" y="1743855"/>
                  </a:cubicBezTo>
                  <a:cubicBezTo>
                    <a:pt x="1741508" y="1734467"/>
                    <a:pt x="1755591" y="1725079"/>
                    <a:pt x="1769673" y="1713344"/>
                  </a:cubicBezTo>
                  <a:cubicBezTo>
                    <a:pt x="1774367" y="1710997"/>
                    <a:pt x="1779061" y="1706303"/>
                    <a:pt x="1781408" y="1703956"/>
                  </a:cubicBezTo>
                  <a:cubicBezTo>
                    <a:pt x="1781408" y="1703956"/>
                    <a:pt x="1783755" y="1706303"/>
                    <a:pt x="1783755" y="1706303"/>
                  </a:cubicBezTo>
                  <a:cubicBezTo>
                    <a:pt x="1776714" y="1713344"/>
                    <a:pt x="1772020" y="1720385"/>
                    <a:pt x="1764979" y="1729773"/>
                  </a:cubicBezTo>
                  <a:cubicBezTo>
                    <a:pt x="1755591" y="1741508"/>
                    <a:pt x="1748550" y="1750897"/>
                    <a:pt x="1739161" y="1762632"/>
                  </a:cubicBezTo>
                  <a:cubicBezTo>
                    <a:pt x="1729773" y="1774367"/>
                    <a:pt x="1720385" y="1788449"/>
                    <a:pt x="1710997" y="1800185"/>
                  </a:cubicBezTo>
                  <a:cubicBezTo>
                    <a:pt x="1703956" y="1809573"/>
                    <a:pt x="1694567" y="1821308"/>
                    <a:pt x="1687526" y="1830696"/>
                  </a:cubicBezTo>
                  <a:cubicBezTo>
                    <a:pt x="1675791" y="1844779"/>
                    <a:pt x="1664056" y="1861208"/>
                    <a:pt x="1654668" y="1875290"/>
                  </a:cubicBezTo>
                  <a:cubicBezTo>
                    <a:pt x="1647627" y="1882331"/>
                    <a:pt x="1642933" y="1891719"/>
                    <a:pt x="1635891" y="1898761"/>
                  </a:cubicBezTo>
                  <a:cubicBezTo>
                    <a:pt x="1621809" y="1917537"/>
                    <a:pt x="1607727" y="1936313"/>
                    <a:pt x="1593645" y="1955090"/>
                  </a:cubicBezTo>
                  <a:cubicBezTo>
                    <a:pt x="1591298" y="1959784"/>
                    <a:pt x="1586603" y="1964478"/>
                    <a:pt x="1584256" y="1969172"/>
                  </a:cubicBezTo>
                  <a:cubicBezTo>
                    <a:pt x="1532621" y="2037236"/>
                    <a:pt x="1483333" y="2105301"/>
                    <a:pt x="1434045" y="2173365"/>
                  </a:cubicBezTo>
                  <a:cubicBezTo>
                    <a:pt x="1422310" y="2189794"/>
                    <a:pt x="1410575" y="2206224"/>
                    <a:pt x="1396493" y="2225000"/>
                  </a:cubicBezTo>
                  <a:cubicBezTo>
                    <a:pt x="1394146" y="2222653"/>
                    <a:pt x="1389452" y="2220306"/>
                    <a:pt x="1384757" y="2220306"/>
                  </a:cubicBezTo>
                  <a:cubicBezTo>
                    <a:pt x="1382410" y="2220306"/>
                    <a:pt x="1380063" y="2220306"/>
                    <a:pt x="1377716" y="2222653"/>
                  </a:cubicBezTo>
                  <a:lnTo>
                    <a:pt x="1363634" y="2196836"/>
                  </a:lnTo>
                  <a:cubicBezTo>
                    <a:pt x="1344858" y="2156936"/>
                    <a:pt x="1323734" y="2117036"/>
                    <a:pt x="1304958" y="2077136"/>
                  </a:cubicBezTo>
                  <a:cubicBezTo>
                    <a:pt x="1311999" y="2074789"/>
                    <a:pt x="1316693" y="2067748"/>
                    <a:pt x="1316693" y="2060707"/>
                  </a:cubicBezTo>
                  <a:close/>
                  <a:moveTo>
                    <a:pt x="1706303" y="1455169"/>
                  </a:moveTo>
                  <a:cubicBezTo>
                    <a:pt x="1692220" y="1417616"/>
                    <a:pt x="1678138" y="1382410"/>
                    <a:pt x="1664056" y="1344858"/>
                  </a:cubicBezTo>
                  <a:cubicBezTo>
                    <a:pt x="1664056" y="1342511"/>
                    <a:pt x="1661709" y="1340164"/>
                    <a:pt x="1661709" y="1337817"/>
                  </a:cubicBezTo>
                  <a:cubicBezTo>
                    <a:pt x="1645280" y="1297917"/>
                    <a:pt x="1631197" y="1260364"/>
                    <a:pt x="1614768" y="1220464"/>
                  </a:cubicBezTo>
                  <a:cubicBezTo>
                    <a:pt x="1612421" y="1218117"/>
                    <a:pt x="1612421" y="1215770"/>
                    <a:pt x="1610074" y="1211076"/>
                  </a:cubicBezTo>
                  <a:cubicBezTo>
                    <a:pt x="1603033" y="1194647"/>
                    <a:pt x="1595992" y="1175870"/>
                    <a:pt x="1588950" y="1159441"/>
                  </a:cubicBezTo>
                  <a:cubicBezTo>
                    <a:pt x="1588950" y="1157094"/>
                    <a:pt x="1588950" y="1157094"/>
                    <a:pt x="1586603" y="1154747"/>
                  </a:cubicBezTo>
                  <a:cubicBezTo>
                    <a:pt x="1574868" y="1124235"/>
                    <a:pt x="1560786" y="1093724"/>
                    <a:pt x="1549051" y="1065559"/>
                  </a:cubicBezTo>
                  <a:cubicBezTo>
                    <a:pt x="1720385" y="1009230"/>
                    <a:pt x="1898761" y="962289"/>
                    <a:pt x="2079483" y="929430"/>
                  </a:cubicBezTo>
                  <a:cubicBezTo>
                    <a:pt x="2074789" y="938819"/>
                    <a:pt x="2072442" y="945860"/>
                    <a:pt x="2067748" y="955248"/>
                  </a:cubicBezTo>
                  <a:cubicBezTo>
                    <a:pt x="2063054" y="964636"/>
                    <a:pt x="2058360" y="974024"/>
                    <a:pt x="2056013" y="983412"/>
                  </a:cubicBezTo>
                  <a:cubicBezTo>
                    <a:pt x="2051319" y="995148"/>
                    <a:pt x="2046624" y="1006883"/>
                    <a:pt x="2041930" y="1018618"/>
                  </a:cubicBezTo>
                  <a:cubicBezTo>
                    <a:pt x="2037236" y="1028006"/>
                    <a:pt x="2034889" y="1035047"/>
                    <a:pt x="2030195" y="1044436"/>
                  </a:cubicBezTo>
                  <a:cubicBezTo>
                    <a:pt x="2013766" y="1084335"/>
                    <a:pt x="1994989" y="1128929"/>
                    <a:pt x="1978560" y="1171176"/>
                  </a:cubicBezTo>
                  <a:cubicBezTo>
                    <a:pt x="1978560" y="1171176"/>
                    <a:pt x="1978560" y="1173523"/>
                    <a:pt x="1978560" y="1173523"/>
                  </a:cubicBezTo>
                  <a:cubicBezTo>
                    <a:pt x="1969172" y="1194647"/>
                    <a:pt x="1962131" y="1215770"/>
                    <a:pt x="1952743" y="1236893"/>
                  </a:cubicBezTo>
                  <a:cubicBezTo>
                    <a:pt x="1952743" y="1239241"/>
                    <a:pt x="1950396" y="1243935"/>
                    <a:pt x="1950396" y="1246282"/>
                  </a:cubicBezTo>
                  <a:cubicBezTo>
                    <a:pt x="1943355" y="1265058"/>
                    <a:pt x="1936313" y="1286181"/>
                    <a:pt x="1926925" y="1304958"/>
                  </a:cubicBezTo>
                  <a:cubicBezTo>
                    <a:pt x="1926925" y="1307305"/>
                    <a:pt x="1924578" y="1309652"/>
                    <a:pt x="1924578" y="1311999"/>
                  </a:cubicBezTo>
                  <a:cubicBezTo>
                    <a:pt x="1917537" y="1333122"/>
                    <a:pt x="1908149" y="1354246"/>
                    <a:pt x="1901108" y="1375369"/>
                  </a:cubicBezTo>
                  <a:cubicBezTo>
                    <a:pt x="1901108" y="1377716"/>
                    <a:pt x="1898761" y="1380063"/>
                    <a:pt x="1898761" y="1380063"/>
                  </a:cubicBezTo>
                  <a:cubicBezTo>
                    <a:pt x="1865902" y="1469251"/>
                    <a:pt x="1835390" y="1565480"/>
                    <a:pt x="1802532" y="1666403"/>
                  </a:cubicBezTo>
                  <a:cubicBezTo>
                    <a:pt x="1800185" y="1666403"/>
                    <a:pt x="1800185" y="1666403"/>
                    <a:pt x="1797838" y="1666403"/>
                  </a:cubicBezTo>
                  <a:cubicBezTo>
                    <a:pt x="1795491" y="1666403"/>
                    <a:pt x="1793144" y="1666403"/>
                    <a:pt x="1790797" y="1668750"/>
                  </a:cubicBezTo>
                  <a:cubicBezTo>
                    <a:pt x="1776714" y="1633544"/>
                    <a:pt x="1764979" y="1598339"/>
                    <a:pt x="1750897" y="1563133"/>
                  </a:cubicBezTo>
                  <a:cubicBezTo>
                    <a:pt x="1734467" y="1530274"/>
                    <a:pt x="1720385" y="1492722"/>
                    <a:pt x="1706303" y="1455169"/>
                  </a:cubicBezTo>
                  <a:close/>
                  <a:moveTo>
                    <a:pt x="1511498" y="1060865"/>
                  </a:moveTo>
                  <a:cubicBezTo>
                    <a:pt x="1499763" y="1060865"/>
                    <a:pt x="1490375" y="1070253"/>
                    <a:pt x="1490375" y="1081988"/>
                  </a:cubicBezTo>
                  <a:cubicBezTo>
                    <a:pt x="1490375" y="1084335"/>
                    <a:pt x="1490375" y="1086683"/>
                    <a:pt x="1490375" y="1089030"/>
                  </a:cubicBezTo>
                  <a:cubicBezTo>
                    <a:pt x="1441087" y="1105459"/>
                    <a:pt x="1391799" y="1124235"/>
                    <a:pt x="1342511" y="1143012"/>
                  </a:cubicBezTo>
                  <a:cubicBezTo>
                    <a:pt x="1344858" y="1126582"/>
                    <a:pt x="1344858" y="1110153"/>
                    <a:pt x="1347205" y="1093724"/>
                  </a:cubicBezTo>
                  <a:cubicBezTo>
                    <a:pt x="1347205" y="1089030"/>
                    <a:pt x="1347205" y="1081988"/>
                    <a:pt x="1349552" y="1077294"/>
                  </a:cubicBezTo>
                  <a:cubicBezTo>
                    <a:pt x="1351899" y="1060865"/>
                    <a:pt x="1351899" y="1044436"/>
                    <a:pt x="1354246" y="1028006"/>
                  </a:cubicBezTo>
                  <a:cubicBezTo>
                    <a:pt x="1403534" y="1009230"/>
                    <a:pt x="1455169" y="992801"/>
                    <a:pt x="1506804" y="978718"/>
                  </a:cubicBezTo>
                  <a:cubicBezTo>
                    <a:pt x="1509151" y="983412"/>
                    <a:pt x="1511498" y="988107"/>
                    <a:pt x="1513845" y="995148"/>
                  </a:cubicBezTo>
                  <a:cubicBezTo>
                    <a:pt x="1518539" y="1006883"/>
                    <a:pt x="1523233" y="1016271"/>
                    <a:pt x="1527927" y="1028006"/>
                  </a:cubicBezTo>
                  <a:cubicBezTo>
                    <a:pt x="1530274" y="1035047"/>
                    <a:pt x="1534968" y="1042089"/>
                    <a:pt x="1537315" y="1049130"/>
                  </a:cubicBezTo>
                  <a:cubicBezTo>
                    <a:pt x="1539662" y="1056171"/>
                    <a:pt x="1542009" y="1063212"/>
                    <a:pt x="1546704" y="1070253"/>
                  </a:cubicBezTo>
                  <a:cubicBezTo>
                    <a:pt x="1542009" y="1072600"/>
                    <a:pt x="1534968" y="1074947"/>
                    <a:pt x="1530274" y="1074947"/>
                  </a:cubicBezTo>
                  <a:cubicBezTo>
                    <a:pt x="1527927" y="1065559"/>
                    <a:pt x="1520886" y="1060865"/>
                    <a:pt x="1511498" y="1060865"/>
                  </a:cubicBezTo>
                  <a:close/>
                  <a:moveTo>
                    <a:pt x="2100607" y="891878"/>
                  </a:moveTo>
                  <a:cubicBezTo>
                    <a:pt x="2102954" y="884836"/>
                    <a:pt x="2105301" y="880142"/>
                    <a:pt x="2109995" y="873101"/>
                  </a:cubicBezTo>
                  <a:cubicBezTo>
                    <a:pt x="2112342" y="866060"/>
                    <a:pt x="2117036" y="861366"/>
                    <a:pt x="2119383" y="854325"/>
                  </a:cubicBezTo>
                  <a:cubicBezTo>
                    <a:pt x="2194488" y="847284"/>
                    <a:pt x="2267247" y="840243"/>
                    <a:pt x="2344699" y="835549"/>
                  </a:cubicBezTo>
                  <a:cubicBezTo>
                    <a:pt x="2347047" y="837896"/>
                    <a:pt x="2347047" y="840243"/>
                    <a:pt x="2349394" y="840243"/>
                  </a:cubicBezTo>
                  <a:cubicBezTo>
                    <a:pt x="2356435" y="851978"/>
                    <a:pt x="2365823" y="861366"/>
                    <a:pt x="2372864" y="873101"/>
                  </a:cubicBezTo>
                  <a:cubicBezTo>
                    <a:pt x="2375211" y="877795"/>
                    <a:pt x="2377558" y="882489"/>
                    <a:pt x="2382252" y="884836"/>
                  </a:cubicBezTo>
                  <a:cubicBezTo>
                    <a:pt x="2382252" y="884836"/>
                    <a:pt x="2382252" y="884836"/>
                    <a:pt x="2382252" y="884836"/>
                  </a:cubicBezTo>
                  <a:cubicBezTo>
                    <a:pt x="2302453" y="894225"/>
                    <a:pt x="2222653" y="903613"/>
                    <a:pt x="2142854" y="917695"/>
                  </a:cubicBezTo>
                  <a:cubicBezTo>
                    <a:pt x="2124077" y="920042"/>
                    <a:pt x="2105301" y="924736"/>
                    <a:pt x="2084177" y="927083"/>
                  </a:cubicBezTo>
                  <a:cubicBezTo>
                    <a:pt x="2084177" y="927083"/>
                    <a:pt x="2084177" y="927083"/>
                    <a:pt x="2084177" y="924736"/>
                  </a:cubicBezTo>
                  <a:cubicBezTo>
                    <a:pt x="2088871" y="917695"/>
                    <a:pt x="2093565" y="903613"/>
                    <a:pt x="2100607" y="891878"/>
                  </a:cubicBezTo>
                  <a:close/>
                  <a:moveTo>
                    <a:pt x="2408070" y="931777"/>
                  </a:moveTo>
                  <a:cubicBezTo>
                    <a:pt x="2546545" y="1135970"/>
                    <a:pt x="2677980" y="1361287"/>
                    <a:pt x="2816456" y="1593645"/>
                  </a:cubicBezTo>
                  <a:cubicBezTo>
                    <a:pt x="2865744" y="1675791"/>
                    <a:pt x="2915032" y="1757938"/>
                    <a:pt x="2964320" y="1842432"/>
                  </a:cubicBezTo>
                  <a:cubicBezTo>
                    <a:pt x="2964320" y="1844779"/>
                    <a:pt x="2966667" y="1844779"/>
                    <a:pt x="2966667" y="1847126"/>
                  </a:cubicBezTo>
                  <a:cubicBezTo>
                    <a:pt x="2961973" y="1849473"/>
                    <a:pt x="2959626" y="1854167"/>
                    <a:pt x="2957279" y="1858861"/>
                  </a:cubicBezTo>
                  <a:cubicBezTo>
                    <a:pt x="2926767" y="1851820"/>
                    <a:pt x="2893908" y="1847126"/>
                    <a:pt x="2863397" y="1840084"/>
                  </a:cubicBezTo>
                  <a:cubicBezTo>
                    <a:pt x="2846967" y="1837737"/>
                    <a:pt x="2830538" y="1833043"/>
                    <a:pt x="2814109" y="1830696"/>
                  </a:cubicBezTo>
                  <a:cubicBezTo>
                    <a:pt x="2778903" y="1823655"/>
                    <a:pt x="2746044" y="1818961"/>
                    <a:pt x="2710839" y="1811920"/>
                  </a:cubicBezTo>
                  <a:cubicBezTo>
                    <a:pt x="2692062" y="1809573"/>
                    <a:pt x="2673286" y="1804879"/>
                    <a:pt x="2656857" y="1802532"/>
                  </a:cubicBezTo>
                  <a:cubicBezTo>
                    <a:pt x="2628692" y="1797838"/>
                    <a:pt x="2600528" y="1793144"/>
                    <a:pt x="2572363" y="1788449"/>
                  </a:cubicBezTo>
                  <a:cubicBezTo>
                    <a:pt x="2548892" y="1783755"/>
                    <a:pt x="2527769" y="1781408"/>
                    <a:pt x="2504299" y="1776714"/>
                  </a:cubicBezTo>
                  <a:cubicBezTo>
                    <a:pt x="2483175" y="1772020"/>
                    <a:pt x="2459705" y="1769673"/>
                    <a:pt x="2438581" y="1767326"/>
                  </a:cubicBezTo>
                  <a:cubicBezTo>
                    <a:pt x="2410417" y="1762632"/>
                    <a:pt x="2382252" y="1757938"/>
                    <a:pt x="2354088" y="1755591"/>
                  </a:cubicBezTo>
                  <a:cubicBezTo>
                    <a:pt x="2351741" y="1755591"/>
                    <a:pt x="2349394" y="1755591"/>
                    <a:pt x="2347047" y="1755591"/>
                  </a:cubicBezTo>
                  <a:cubicBezTo>
                    <a:pt x="2257859" y="1743855"/>
                    <a:pt x="2171018" y="1732120"/>
                    <a:pt x="2084177" y="1722732"/>
                  </a:cubicBezTo>
                  <a:cubicBezTo>
                    <a:pt x="2077136" y="1722732"/>
                    <a:pt x="2072442" y="1720385"/>
                    <a:pt x="2065401" y="1720385"/>
                  </a:cubicBezTo>
                  <a:cubicBezTo>
                    <a:pt x="2037236" y="1718038"/>
                    <a:pt x="2009072" y="1715691"/>
                    <a:pt x="1980907" y="1710997"/>
                  </a:cubicBezTo>
                  <a:cubicBezTo>
                    <a:pt x="1962131" y="1708650"/>
                    <a:pt x="1945702" y="1706303"/>
                    <a:pt x="1926925" y="1706303"/>
                  </a:cubicBezTo>
                  <a:cubicBezTo>
                    <a:pt x="1903455" y="1703956"/>
                    <a:pt x="1879984" y="1701609"/>
                    <a:pt x="1858861" y="1701609"/>
                  </a:cubicBezTo>
                  <a:cubicBezTo>
                    <a:pt x="1842431" y="1699262"/>
                    <a:pt x="1826002" y="1699262"/>
                    <a:pt x="1809573" y="1696915"/>
                  </a:cubicBezTo>
                  <a:cubicBezTo>
                    <a:pt x="1809573" y="1696915"/>
                    <a:pt x="1809573" y="1696915"/>
                    <a:pt x="1809573" y="1696915"/>
                  </a:cubicBezTo>
                  <a:cubicBezTo>
                    <a:pt x="1809573" y="1687526"/>
                    <a:pt x="1804879" y="1680485"/>
                    <a:pt x="1795491" y="1678138"/>
                  </a:cubicBezTo>
                  <a:cubicBezTo>
                    <a:pt x="1797838" y="1668750"/>
                    <a:pt x="1800185" y="1659362"/>
                    <a:pt x="1804879" y="1649974"/>
                  </a:cubicBezTo>
                  <a:cubicBezTo>
                    <a:pt x="1809573" y="1638238"/>
                    <a:pt x="1811920" y="1626503"/>
                    <a:pt x="1816614" y="1614768"/>
                  </a:cubicBezTo>
                  <a:cubicBezTo>
                    <a:pt x="1821308" y="1598339"/>
                    <a:pt x="1826002" y="1584256"/>
                    <a:pt x="1833043" y="1567827"/>
                  </a:cubicBezTo>
                  <a:cubicBezTo>
                    <a:pt x="1837737" y="1556092"/>
                    <a:pt x="1840084" y="1546704"/>
                    <a:pt x="1844778" y="1534968"/>
                  </a:cubicBezTo>
                  <a:cubicBezTo>
                    <a:pt x="1851820" y="1516192"/>
                    <a:pt x="1856514" y="1499763"/>
                    <a:pt x="1863555" y="1480986"/>
                  </a:cubicBezTo>
                  <a:cubicBezTo>
                    <a:pt x="1865902" y="1473945"/>
                    <a:pt x="1868249" y="1464557"/>
                    <a:pt x="1870596" y="1457516"/>
                  </a:cubicBezTo>
                  <a:cubicBezTo>
                    <a:pt x="1877637" y="1438740"/>
                    <a:pt x="1882331" y="1422310"/>
                    <a:pt x="1889372" y="1405881"/>
                  </a:cubicBezTo>
                  <a:cubicBezTo>
                    <a:pt x="1891719" y="1398840"/>
                    <a:pt x="1894066" y="1391799"/>
                    <a:pt x="1896414" y="1384757"/>
                  </a:cubicBezTo>
                  <a:cubicBezTo>
                    <a:pt x="1912843" y="1335469"/>
                    <a:pt x="1931619" y="1288529"/>
                    <a:pt x="1948049" y="1243935"/>
                  </a:cubicBezTo>
                  <a:cubicBezTo>
                    <a:pt x="1952743" y="1234546"/>
                    <a:pt x="1955090" y="1222811"/>
                    <a:pt x="1959784" y="1213423"/>
                  </a:cubicBezTo>
                  <a:cubicBezTo>
                    <a:pt x="1964478" y="1201688"/>
                    <a:pt x="1969172" y="1187606"/>
                    <a:pt x="1973866" y="1175870"/>
                  </a:cubicBezTo>
                  <a:cubicBezTo>
                    <a:pt x="1978560" y="1164135"/>
                    <a:pt x="1983254" y="1152400"/>
                    <a:pt x="1987948" y="1140665"/>
                  </a:cubicBezTo>
                  <a:cubicBezTo>
                    <a:pt x="1992642" y="1131276"/>
                    <a:pt x="1994989" y="1121888"/>
                    <a:pt x="1999684" y="1110153"/>
                  </a:cubicBezTo>
                  <a:cubicBezTo>
                    <a:pt x="2004378" y="1096071"/>
                    <a:pt x="2011419" y="1081988"/>
                    <a:pt x="2016113" y="1070253"/>
                  </a:cubicBezTo>
                  <a:cubicBezTo>
                    <a:pt x="2018460" y="1063212"/>
                    <a:pt x="2023154" y="1056171"/>
                    <a:pt x="2025501" y="1049130"/>
                  </a:cubicBezTo>
                  <a:cubicBezTo>
                    <a:pt x="2032542" y="1035047"/>
                    <a:pt x="2037236" y="1020965"/>
                    <a:pt x="2044277" y="1006883"/>
                  </a:cubicBezTo>
                  <a:cubicBezTo>
                    <a:pt x="2046624" y="999842"/>
                    <a:pt x="2048972" y="995148"/>
                    <a:pt x="2051319" y="988107"/>
                  </a:cubicBezTo>
                  <a:cubicBezTo>
                    <a:pt x="2058360" y="974024"/>
                    <a:pt x="2063054" y="962289"/>
                    <a:pt x="2070095" y="948207"/>
                  </a:cubicBezTo>
                  <a:cubicBezTo>
                    <a:pt x="2072442" y="943513"/>
                    <a:pt x="2074789" y="938819"/>
                    <a:pt x="2077136" y="934125"/>
                  </a:cubicBezTo>
                  <a:cubicBezTo>
                    <a:pt x="2175712" y="915348"/>
                    <a:pt x="2276635" y="901266"/>
                    <a:pt x="2375211" y="891878"/>
                  </a:cubicBezTo>
                  <a:cubicBezTo>
                    <a:pt x="2389293" y="903613"/>
                    <a:pt x="2398681" y="915348"/>
                    <a:pt x="2408070" y="931777"/>
                  </a:cubicBezTo>
                  <a:cubicBezTo>
                    <a:pt x="2408070" y="929430"/>
                    <a:pt x="2408070" y="931777"/>
                    <a:pt x="2408070" y="931777"/>
                  </a:cubicBezTo>
                  <a:close/>
                  <a:moveTo>
                    <a:pt x="3044119" y="2358782"/>
                  </a:moveTo>
                  <a:cubicBezTo>
                    <a:pt x="3046466" y="2372864"/>
                    <a:pt x="3048813" y="2384599"/>
                    <a:pt x="3051160" y="2398681"/>
                  </a:cubicBezTo>
                  <a:cubicBezTo>
                    <a:pt x="3053508" y="2412764"/>
                    <a:pt x="3055854" y="2424499"/>
                    <a:pt x="3058202" y="2438581"/>
                  </a:cubicBezTo>
                  <a:cubicBezTo>
                    <a:pt x="3058202" y="2443275"/>
                    <a:pt x="3060548" y="2450317"/>
                    <a:pt x="3060548" y="2455011"/>
                  </a:cubicBezTo>
                  <a:cubicBezTo>
                    <a:pt x="3062896" y="2469093"/>
                    <a:pt x="3065243" y="2483175"/>
                    <a:pt x="3067590" y="2497258"/>
                  </a:cubicBezTo>
                  <a:cubicBezTo>
                    <a:pt x="3060548" y="2499605"/>
                    <a:pt x="3055854" y="2501952"/>
                    <a:pt x="3053508" y="2508993"/>
                  </a:cubicBezTo>
                  <a:cubicBezTo>
                    <a:pt x="3046466" y="2506646"/>
                    <a:pt x="3037078" y="2504299"/>
                    <a:pt x="3030037" y="2499605"/>
                  </a:cubicBezTo>
                  <a:cubicBezTo>
                    <a:pt x="3013608" y="2492563"/>
                    <a:pt x="2997178" y="2487869"/>
                    <a:pt x="2983096" y="2480828"/>
                  </a:cubicBezTo>
                  <a:cubicBezTo>
                    <a:pt x="2966667" y="2473787"/>
                    <a:pt x="2950237" y="2469093"/>
                    <a:pt x="2933808" y="2462052"/>
                  </a:cubicBezTo>
                  <a:cubicBezTo>
                    <a:pt x="2919726" y="2457358"/>
                    <a:pt x="2905644" y="2452664"/>
                    <a:pt x="2893908" y="2445622"/>
                  </a:cubicBezTo>
                  <a:cubicBezTo>
                    <a:pt x="2872785" y="2438581"/>
                    <a:pt x="2854008" y="2429193"/>
                    <a:pt x="2832885" y="2422152"/>
                  </a:cubicBezTo>
                  <a:cubicBezTo>
                    <a:pt x="2823497" y="2417458"/>
                    <a:pt x="2814109" y="2415111"/>
                    <a:pt x="2802374" y="2410417"/>
                  </a:cubicBezTo>
                  <a:cubicBezTo>
                    <a:pt x="2778903" y="2401028"/>
                    <a:pt x="2755433" y="2391640"/>
                    <a:pt x="2734309" y="2382252"/>
                  </a:cubicBezTo>
                  <a:cubicBezTo>
                    <a:pt x="2727268" y="2379905"/>
                    <a:pt x="2720227" y="2377558"/>
                    <a:pt x="2713186" y="2375211"/>
                  </a:cubicBezTo>
                  <a:cubicBezTo>
                    <a:pt x="2685021" y="2363476"/>
                    <a:pt x="2654510" y="2351741"/>
                    <a:pt x="2626345" y="2340005"/>
                  </a:cubicBezTo>
                  <a:cubicBezTo>
                    <a:pt x="2626345" y="2340005"/>
                    <a:pt x="2623998" y="2340005"/>
                    <a:pt x="2623998" y="2340005"/>
                  </a:cubicBezTo>
                  <a:cubicBezTo>
                    <a:pt x="2534810" y="2302453"/>
                    <a:pt x="2445622" y="2267247"/>
                    <a:pt x="2358782" y="2229694"/>
                  </a:cubicBezTo>
                  <a:cubicBezTo>
                    <a:pt x="2325923" y="2215612"/>
                    <a:pt x="2290717" y="2201530"/>
                    <a:pt x="2255512" y="2187447"/>
                  </a:cubicBezTo>
                  <a:cubicBezTo>
                    <a:pt x="2199183" y="2163977"/>
                    <a:pt x="2142854" y="2140506"/>
                    <a:pt x="2086524" y="2119383"/>
                  </a:cubicBezTo>
                  <a:cubicBezTo>
                    <a:pt x="2079483" y="2117036"/>
                    <a:pt x="2070095" y="2112342"/>
                    <a:pt x="2063054" y="2109995"/>
                  </a:cubicBezTo>
                  <a:cubicBezTo>
                    <a:pt x="2063054" y="2107648"/>
                    <a:pt x="2065401" y="2105301"/>
                    <a:pt x="2065401" y="2102954"/>
                  </a:cubicBezTo>
                  <a:cubicBezTo>
                    <a:pt x="2065401" y="2100607"/>
                    <a:pt x="2065401" y="2100607"/>
                    <a:pt x="2065401" y="2098260"/>
                  </a:cubicBezTo>
                  <a:cubicBezTo>
                    <a:pt x="2105301" y="2086524"/>
                    <a:pt x="2142854" y="2074789"/>
                    <a:pt x="2180406" y="2063054"/>
                  </a:cubicBezTo>
                  <a:cubicBezTo>
                    <a:pt x="2180406" y="2063054"/>
                    <a:pt x="2182753" y="2063054"/>
                    <a:pt x="2182753" y="2063054"/>
                  </a:cubicBezTo>
                  <a:cubicBezTo>
                    <a:pt x="2203877" y="2056013"/>
                    <a:pt x="2225000" y="2051319"/>
                    <a:pt x="2243776" y="2044277"/>
                  </a:cubicBezTo>
                  <a:cubicBezTo>
                    <a:pt x="2243776" y="2044277"/>
                    <a:pt x="2246123" y="2044277"/>
                    <a:pt x="2246123" y="2044277"/>
                  </a:cubicBezTo>
                  <a:cubicBezTo>
                    <a:pt x="2494910" y="1971519"/>
                    <a:pt x="2713186" y="1917537"/>
                    <a:pt x="2917379" y="1877637"/>
                  </a:cubicBezTo>
                  <a:cubicBezTo>
                    <a:pt x="2919726" y="1877637"/>
                    <a:pt x="2924420" y="1875290"/>
                    <a:pt x="2926767" y="1875290"/>
                  </a:cubicBezTo>
                  <a:cubicBezTo>
                    <a:pt x="2938502" y="1872943"/>
                    <a:pt x="2947890" y="1870596"/>
                    <a:pt x="2959626" y="1868249"/>
                  </a:cubicBezTo>
                  <a:cubicBezTo>
                    <a:pt x="2959626" y="1868249"/>
                    <a:pt x="2959626" y="1868249"/>
                    <a:pt x="2959626" y="1868249"/>
                  </a:cubicBezTo>
                  <a:cubicBezTo>
                    <a:pt x="2961973" y="1877637"/>
                    <a:pt x="2969014" y="1884678"/>
                    <a:pt x="2978402" y="1884678"/>
                  </a:cubicBezTo>
                  <a:cubicBezTo>
                    <a:pt x="2978402" y="1884678"/>
                    <a:pt x="2978402" y="1884678"/>
                    <a:pt x="2980749" y="1884678"/>
                  </a:cubicBezTo>
                  <a:cubicBezTo>
                    <a:pt x="2999525" y="2044277"/>
                    <a:pt x="3020649" y="2199183"/>
                    <a:pt x="3044119" y="2347047"/>
                  </a:cubicBezTo>
                  <a:cubicBezTo>
                    <a:pt x="3044119" y="2351741"/>
                    <a:pt x="3044119" y="2354088"/>
                    <a:pt x="3044119" y="2358782"/>
                  </a:cubicBezTo>
                  <a:close/>
                  <a:moveTo>
                    <a:pt x="3072284" y="2631039"/>
                  </a:moveTo>
                  <a:cubicBezTo>
                    <a:pt x="3072284" y="2663898"/>
                    <a:pt x="3074631" y="2696756"/>
                    <a:pt x="3074631" y="2727268"/>
                  </a:cubicBezTo>
                  <a:cubicBezTo>
                    <a:pt x="3074631" y="2731962"/>
                    <a:pt x="3074631" y="2739003"/>
                    <a:pt x="3074631" y="2743697"/>
                  </a:cubicBezTo>
                  <a:cubicBezTo>
                    <a:pt x="3074631" y="2778903"/>
                    <a:pt x="3076978" y="2814109"/>
                    <a:pt x="3076978" y="2849314"/>
                  </a:cubicBezTo>
                  <a:cubicBezTo>
                    <a:pt x="3076978" y="2851662"/>
                    <a:pt x="3076978" y="2854009"/>
                    <a:pt x="3076978" y="2854009"/>
                  </a:cubicBezTo>
                  <a:cubicBezTo>
                    <a:pt x="3084019" y="3032384"/>
                    <a:pt x="3093407" y="3203718"/>
                    <a:pt x="3105143" y="3370359"/>
                  </a:cubicBezTo>
                  <a:cubicBezTo>
                    <a:pt x="3100449" y="3370359"/>
                    <a:pt x="3093407" y="3375053"/>
                    <a:pt x="3091060" y="3379747"/>
                  </a:cubicBezTo>
                  <a:cubicBezTo>
                    <a:pt x="3086366" y="3377400"/>
                    <a:pt x="3079325" y="3372706"/>
                    <a:pt x="3074631" y="3370359"/>
                  </a:cubicBezTo>
                  <a:cubicBezTo>
                    <a:pt x="3065243" y="3365665"/>
                    <a:pt x="3058202" y="3360971"/>
                    <a:pt x="3048813" y="3353929"/>
                  </a:cubicBezTo>
                  <a:cubicBezTo>
                    <a:pt x="3037078" y="3346888"/>
                    <a:pt x="3027690" y="3339847"/>
                    <a:pt x="3015955" y="3332806"/>
                  </a:cubicBezTo>
                  <a:cubicBezTo>
                    <a:pt x="3006567" y="3328112"/>
                    <a:pt x="2999525" y="3321071"/>
                    <a:pt x="2990137" y="3316377"/>
                  </a:cubicBezTo>
                  <a:cubicBezTo>
                    <a:pt x="2978402" y="3309335"/>
                    <a:pt x="2969014" y="3302295"/>
                    <a:pt x="2957279" y="3295253"/>
                  </a:cubicBezTo>
                  <a:cubicBezTo>
                    <a:pt x="2947890" y="3288212"/>
                    <a:pt x="2938502" y="3283518"/>
                    <a:pt x="2931461" y="3276477"/>
                  </a:cubicBezTo>
                  <a:cubicBezTo>
                    <a:pt x="2922073" y="3269436"/>
                    <a:pt x="2912685" y="3262394"/>
                    <a:pt x="2903296" y="3257700"/>
                  </a:cubicBezTo>
                  <a:cubicBezTo>
                    <a:pt x="2891561" y="3250659"/>
                    <a:pt x="2882173" y="3243618"/>
                    <a:pt x="2870438" y="3234230"/>
                  </a:cubicBezTo>
                  <a:cubicBezTo>
                    <a:pt x="2865744" y="3231883"/>
                    <a:pt x="2861050" y="3227189"/>
                    <a:pt x="2856355" y="3224842"/>
                  </a:cubicBezTo>
                  <a:cubicBezTo>
                    <a:pt x="2785944" y="3173207"/>
                    <a:pt x="2710839" y="3114531"/>
                    <a:pt x="2635733" y="3051160"/>
                  </a:cubicBezTo>
                  <a:cubicBezTo>
                    <a:pt x="2638080" y="3048813"/>
                    <a:pt x="2640427" y="3044119"/>
                    <a:pt x="2640427" y="3039425"/>
                  </a:cubicBezTo>
                  <a:cubicBezTo>
                    <a:pt x="2640427" y="3032384"/>
                    <a:pt x="2638080" y="3027690"/>
                    <a:pt x="2633386" y="3025343"/>
                  </a:cubicBezTo>
                  <a:cubicBezTo>
                    <a:pt x="2736656" y="2900949"/>
                    <a:pt x="2842273" y="2774209"/>
                    <a:pt x="2952585" y="2649816"/>
                  </a:cubicBezTo>
                  <a:cubicBezTo>
                    <a:pt x="2961973" y="2640427"/>
                    <a:pt x="2969014" y="2631039"/>
                    <a:pt x="2978402" y="2621651"/>
                  </a:cubicBezTo>
                  <a:cubicBezTo>
                    <a:pt x="3004219" y="2593486"/>
                    <a:pt x="3030037" y="2565322"/>
                    <a:pt x="3053508" y="2534810"/>
                  </a:cubicBezTo>
                  <a:cubicBezTo>
                    <a:pt x="3055854" y="2537157"/>
                    <a:pt x="3060548" y="2539504"/>
                    <a:pt x="3065243" y="2539504"/>
                  </a:cubicBezTo>
                  <a:cubicBezTo>
                    <a:pt x="3065243" y="2567669"/>
                    <a:pt x="3065243" y="2595833"/>
                    <a:pt x="3067590" y="2621651"/>
                  </a:cubicBezTo>
                  <a:cubicBezTo>
                    <a:pt x="3072284" y="2623998"/>
                    <a:pt x="3072284" y="2626345"/>
                    <a:pt x="3072284" y="2631039"/>
                  </a:cubicBezTo>
                  <a:close/>
                  <a:moveTo>
                    <a:pt x="3051160" y="3544040"/>
                  </a:moveTo>
                  <a:cubicBezTo>
                    <a:pt x="3006567" y="3670781"/>
                    <a:pt x="2961973" y="3792827"/>
                    <a:pt x="2917379" y="3910179"/>
                  </a:cubicBezTo>
                  <a:cubicBezTo>
                    <a:pt x="2915032" y="3914873"/>
                    <a:pt x="2915032" y="3919567"/>
                    <a:pt x="2912685" y="3921915"/>
                  </a:cubicBezTo>
                  <a:cubicBezTo>
                    <a:pt x="2903296" y="3947732"/>
                    <a:pt x="2893908" y="3971203"/>
                    <a:pt x="2884520" y="3997020"/>
                  </a:cubicBezTo>
                  <a:cubicBezTo>
                    <a:pt x="2882173" y="4004061"/>
                    <a:pt x="2879826" y="4011102"/>
                    <a:pt x="2877479" y="4018144"/>
                  </a:cubicBezTo>
                  <a:cubicBezTo>
                    <a:pt x="2868091" y="4039267"/>
                    <a:pt x="2861050" y="4062737"/>
                    <a:pt x="2851661" y="4083861"/>
                  </a:cubicBezTo>
                  <a:cubicBezTo>
                    <a:pt x="2849314" y="4090902"/>
                    <a:pt x="2846967" y="4097943"/>
                    <a:pt x="2842273" y="4104984"/>
                  </a:cubicBezTo>
                  <a:cubicBezTo>
                    <a:pt x="2832885" y="4126108"/>
                    <a:pt x="2825844" y="4147231"/>
                    <a:pt x="2816456" y="4168354"/>
                  </a:cubicBezTo>
                  <a:cubicBezTo>
                    <a:pt x="2814109" y="4175396"/>
                    <a:pt x="2811762" y="4180090"/>
                    <a:pt x="2809415" y="4187131"/>
                  </a:cubicBezTo>
                  <a:cubicBezTo>
                    <a:pt x="2795332" y="4187131"/>
                    <a:pt x="2783597" y="4187131"/>
                    <a:pt x="2769515" y="4187131"/>
                  </a:cubicBezTo>
                  <a:cubicBezTo>
                    <a:pt x="2767168" y="4177743"/>
                    <a:pt x="2764821" y="4166007"/>
                    <a:pt x="2762474" y="4156619"/>
                  </a:cubicBezTo>
                  <a:cubicBezTo>
                    <a:pt x="2760127" y="4147231"/>
                    <a:pt x="2757780" y="4137843"/>
                    <a:pt x="2757780" y="4130802"/>
                  </a:cubicBezTo>
                  <a:cubicBezTo>
                    <a:pt x="2755433" y="4119066"/>
                    <a:pt x="2753086" y="4107331"/>
                    <a:pt x="2750738" y="4095596"/>
                  </a:cubicBezTo>
                  <a:cubicBezTo>
                    <a:pt x="2748391" y="4086208"/>
                    <a:pt x="2746044" y="4076820"/>
                    <a:pt x="2746044" y="4067431"/>
                  </a:cubicBezTo>
                  <a:cubicBezTo>
                    <a:pt x="2743697" y="4055696"/>
                    <a:pt x="2741350" y="4043961"/>
                    <a:pt x="2739003" y="4032226"/>
                  </a:cubicBezTo>
                  <a:cubicBezTo>
                    <a:pt x="2736656" y="4022838"/>
                    <a:pt x="2734309" y="4011102"/>
                    <a:pt x="2734309" y="4001714"/>
                  </a:cubicBezTo>
                  <a:cubicBezTo>
                    <a:pt x="2731962" y="3989979"/>
                    <a:pt x="2729615" y="3975897"/>
                    <a:pt x="2727268" y="3964162"/>
                  </a:cubicBezTo>
                  <a:cubicBezTo>
                    <a:pt x="2724921" y="3954773"/>
                    <a:pt x="2724921" y="3945385"/>
                    <a:pt x="2722574" y="3933650"/>
                  </a:cubicBezTo>
                  <a:cubicBezTo>
                    <a:pt x="2720227" y="3919567"/>
                    <a:pt x="2717880" y="3907832"/>
                    <a:pt x="2715533" y="3893750"/>
                  </a:cubicBezTo>
                  <a:cubicBezTo>
                    <a:pt x="2713186" y="3884362"/>
                    <a:pt x="2713186" y="3874974"/>
                    <a:pt x="2710839" y="3863238"/>
                  </a:cubicBezTo>
                  <a:cubicBezTo>
                    <a:pt x="2708492" y="3849156"/>
                    <a:pt x="2706145" y="3835074"/>
                    <a:pt x="2703797" y="3818645"/>
                  </a:cubicBezTo>
                  <a:cubicBezTo>
                    <a:pt x="2701450" y="3809256"/>
                    <a:pt x="2701450" y="3799868"/>
                    <a:pt x="2699103" y="3790480"/>
                  </a:cubicBezTo>
                  <a:cubicBezTo>
                    <a:pt x="2696756" y="3771704"/>
                    <a:pt x="2694409" y="3752927"/>
                    <a:pt x="2692062" y="3736498"/>
                  </a:cubicBezTo>
                  <a:cubicBezTo>
                    <a:pt x="2692062" y="3729457"/>
                    <a:pt x="2689715" y="3724763"/>
                    <a:pt x="2689715" y="3717722"/>
                  </a:cubicBezTo>
                  <a:cubicBezTo>
                    <a:pt x="2687368" y="3694251"/>
                    <a:pt x="2682674" y="3670781"/>
                    <a:pt x="2680327" y="3647310"/>
                  </a:cubicBezTo>
                  <a:cubicBezTo>
                    <a:pt x="2680327" y="3644963"/>
                    <a:pt x="2680327" y="3644963"/>
                    <a:pt x="2680327" y="3642616"/>
                  </a:cubicBezTo>
                  <a:cubicBezTo>
                    <a:pt x="2668592" y="3539346"/>
                    <a:pt x="2656857" y="3429035"/>
                    <a:pt x="2645121" y="3314030"/>
                  </a:cubicBezTo>
                  <a:cubicBezTo>
                    <a:pt x="2645121" y="3306989"/>
                    <a:pt x="2645121" y="3302295"/>
                    <a:pt x="2642774" y="3295253"/>
                  </a:cubicBezTo>
                  <a:cubicBezTo>
                    <a:pt x="2640427" y="3271783"/>
                    <a:pt x="2638080" y="3248312"/>
                    <a:pt x="2635733" y="3227189"/>
                  </a:cubicBezTo>
                  <a:cubicBezTo>
                    <a:pt x="2633386" y="3206065"/>
                    <a:pt x="2633386" y="3187289"/>
                    <a:pt x="2631039" y="3166166"/>
                  </a:cubicBezTo>
                  <a:cubicBezTo>
                    <a:pt x="2631039" y="3156777"/>
                    <a:pt x="2628692" y="3147389"/>
                    <a:pt x="2628692" y="3138001"/>
                  </a:cubicBezTo>
                  <a:cubicBezTo>
                    <a:pt x="2626345" y="3114531"/>
                    <a:pt x="2623998" y="3088713"/>
                    <a:pt x="2623998" y="3062896"/>
                  </a:cubicBezTo>
                  <a:cubicBezTo>
                    <a:pt x="2628692" y="3062896"/>
                    <a:pt x="2633386" y="3060549"/>
                    <a:pt x="2635733" y="3055855"/>
                  </a:cubicBezTo>
                  <a:cubicBezTo>
                    <a:pt x="2640427" y="3060549"/>
                    <a:pt x="2647469" y="3065243"/>
                    <a:pt x="2652163" y="3069937"/>
                  </a:cubicBezTo>
                  <a:cubicBezTo>
                    <a:pt x="2663898" y="3079325"/>
                    <a:pt x="2673286" y="3088713"/>
                    <a:pt x="2685021" y="3095754"/>
                  </a:cubicBezTo>
                  <a:cubicBezTo>
                    <a:pt x="2696756" y="3105142"/>
                    <a:pt x="2706145" y="3112184"/>
                    <a:pt x="2717880" y="3121572"/>
                  </a:cubicBezTo>
                  <a:cubicBezTo>
                    <a:pt x="2727268" y="3130960"/>
                    <a:pt x="2739003" y="3138001"/>
                    <a:pt x="2748391" y="3147389"/>
                  </a:cubicBezTo>
                  <a:cubicBezTo>
                    <a:pt x="2757780" y="3154431"/>
                    <a:pt x="2767168" y="3161472"/>
                    <a:pt x="2776556" y="3170860"/>
                  </a:cubicBezTo>
                  <a:cubicBezTo>
                    <a:pt x="2788291" y="3180248"/>
                    <a:pt x="2797679" y="3187289"/>
                    <a:pt x="2809415" y="3196677"/>
                  </a:cubicBezTo>
                  <a:cubicBezTo>
                    <a:pt x="2818803" y="3203718"/>
                    <a:pt x="2825844" y="3208413"/>
                    <a:pt x="2835232" y="3215454"/>
                  </a:cubicBezTo>
                  <a:cubicBezTo>
                    <a:pt x="2846967" y="3224842"/>
                    <a:pt x="2858703" y="3231883"/>
                    <a:pt x="2870438" y="3241271"/>
                  </a:cubicBezTo>
                  <a:cubicBezTo>
                    <a:pt x="2877479" y="3245965"/>
                    <a:pt x="2886867" y="3253006"/>
                    <a:pt x="2893908" y="3257700"/>
                  </a:cubicBezTo>
                  <a:cubicBezTo>
                    <a:pt x="2912685" y="3269436"/>
                    <a:pt x="2929114" y="3283518"/>
                    <a:pt x="2947890" y="3295253"/>
                  </a:cubicBezTo>
                  <a:cubicBezTo>
                    <a:pt x="2961973" y="3304641"/>
                    <a:pt x="2976055" y="3314030"/>
                    <a:pt x="2990137" y="3325765"/>
                  </a:cubicBezTo>
                  <a:cubicBezTo>
                    <a:pt x="2992484" y="3328112"/>
                    <a:pt x="2997178" y="3330459"/>
                    <a:pt x="2999525" y="3330459"/>
                  </a:cubicBezTo>
                  <a:cubicBezTo>
                    <a:pt x="3015955" y="3342194"/>
                    <a:pt x="3032384" y="3351582"/>
                    <a:pt x="3048813" y="3363318"/>
                  </a:cubicBezTo>
                  <a:cubicBezTo>
                    <a:pt x="3051160" y="3363318"/>
                    <a:pt x="3051160" y="3365665"/>
                    <a:pt x="3053508" y="3365665"/>
                  </a:cubicBezTo>
                  <a:cubicBezTo>
                    <a:pt x="3065243" y="3372706"/>
                    <a:pt x="3076978" y="3379747"/>
                    <a:pt x="3088713" y="3389135"/>
                  </a:cubicBezTo>
                  <a:cubicBezTo>
                    <a:pt x="3086366" y="3391482"/>
                    <a:pt x="3086366" y="3396176"/>
                    <a:pt x="3086366" y="3398523"/>
                  </a:cubicBezTo>
                  <a:cubicBezTo>
                    <a:pt x="3086366" y="3407912"/>
                    <a:pt x="3091060" y="3414952"/>
                    <a:pt x="3098101" y="3417300"/>
                  </a:cubicBezTo>
                  <a:cubicBezTo>
                    <a:pt x="3091060" y="3433729"/>
                    <a:pt x="3086366" y="3450158"/>
                    <a:pt x="3079325" y="3468935"/>
                  </a:cubicBezTo>
                  <a:cubicBezTo>
                    <a:pt x="3072284" y="3487711"/>
                    <a:pt x="3062896" y="3515876"/>
                    <a:pt x="3051160" y="3544040"/>
                  </a:cubicBezTo>
                  <a:close/>
                  <a:moveTo>
                    <a:pt x="2227347" y="4175396"/>
                  </a:moveTo>
                  <a:cubicBezTo>
                    <a:pt x="2210918" y="4170702"/>
                    <a:pt x="2194488" y="4168354"/>
                    <a:pt x="2178059" y="4163660"/>
                  </a:cubicBezTo>
                  <a:cubicBezTo>
                    <a:pt x="2161630" y="4158966"/>
                    <a:pt x="2147548" y="4154272"/>
                    <a:pt x="2131118" y="4149578"/>
                  </a:cubicBezTo>
                  <a:cubicBezTo>
                    <a:pt x="2114689" y="4144884"/>
                    <a:pt x="2098260" y="4140190"/>
                    <a:pt x="2081830" y="4135496"/>
                  </a:cubicBezTo>
                  <a:cubicBezTo>
                    <a:pt x="2065401" y="4130802"/>
                    <a:pt x="2051319" y="4126108"/>
                    <a:pt x="2034889" y="4121414"/>
                  </a:cubicBezTo>
                  <a:cubicBezTo>
                    <a:pt x="2018460" y="4116720"/>
                    <a:pt x="2002031" y="4112026"/>
                    <a:pt x="1985601" y="4107331"/>
                  </a:cubicBezTo>
                  <a:cubicBezTo>
                    <a:pt x="1969172" y="4102637"/>
                    <a:pt x="1955090" y="4097943"/>
                    <a:pt x="1938660" y="4090902"/>
                  </a:cubicBezTo>
                  <a:cubicBezTo>
                    <a:pt x="1922231" y="4086208"/>
                    <a:pt x="1905802" y="4079167"/>
                    <a:pt x="1889372" y="4074473"/>
                  </a:cubicBezTo>
                  <a:cubicBezTo>
                    <a:pt x="1872943" y="4069779"/>
                    <a:pt x="1858861" y="4062737"/>
                    <a:pt x="1842431" y="4058043"/>
                  </a:cubicBezTo>
                  <a:cubicBezTo>
                    <a:pt x="1837737" y="4055696"/>
                    <a:pt x="1833043" y="4055696"/>
                    <a:pt x="1828349" y="4053349"/>
                  </a:cubicBezTo>
                  <a:cubicBezTo>
                    <a:pt x="1833043" y="4051002"/>
                    <a:pt x="1837737" y="4048655"/>
                    <a:pt x="1840084" y="4041614"/>
                  </a:cubicBezTo>
                  <a:cubicBezTo>
                    <a:pt x="1842431" y="4041614"/>
                    <a:pt x="1844778" y="4043961"/>
                    <a:pt x="1844778" y="4043961"/>
                  </a:cubicBezTo>
                  <a:cubicBezTo>
                    <a:pt x="1856514" y="4048655"/>
                    <a:pt x="1870596" y="4053349"/>
                    <a:pt x="1882331" y="4058043"/>
                  </a:cubicBezTo>
                  <a:cubicBezTo>
                    <a:pt x="1887025" y="4060390"/>
                    <a:pt x="1891719" y="4060390"/>
                    <a:pt x="1896414" y="4062737"/>
                  </a:cubicBezTo>
                  <a:cubicBezTo>
                    <a:pt x="1948049" y="4081514"/>
                    <a:pt x="1997336" y="4097943"/>
                    <a:pt x="2046624" y="4114372"/>
                  </a:cubicBezTo>
                  <a:cubicBezTo>
                    <a:pt x="2051319" y="4116720"/>
                    <a:pt x="2058360" y="4116720"/>
                    <a:pt x="2063054" y="4119066"/>
                  </a:cubicBezTo>
                  <a:cubicBezTo>
                    <a:pt x="2074789" y="4123761"/>
                    <a:pt x="2086524" y="4126108"/>
                    <a:pt x="2098260" y="4128455"/>
                  </a:cubicBezTo>
                  <a:cubicBezTo>
                    <a:pt x="2107648" y="4130802"/>
                    <a:pt x="2114689" y="4133149"/>
                    <a:pt x="2124077" y="4135496"/>
                  </a:cubicBezTo>
                  <a:cubicBezTo>
                    <a:pt x="2135812" y="4137843"/>
                    <a:pt x="2145201" y="4142537"/>
                    <a:pt x="2156936" y="4144884"/>
                  </a:cubicBezTo>
                  <a:cubicBezTo>
                    <a:pt x="2166324" y="4147231"/>
                    <a:pt x="2175712" y="4149578"/>
                    <a:pt x="2185100" y="4151925"/>
                  </a:cubicBezTo>
                  <a:cubicBezTo>
                    <a:pt x="2194488" y="4154272"/>
                    <a:pt x="2203877" y="4156619"/>
                    <a:pt x="2215612" y="4158966"/>
                  </a:cubicBezTo>
                  <a:cubicBezTo>
                    <a:pt x="2225000" y="4161313"/>
                    <a:pt x="2236735" y="4163660"/>
                    <a:pt x="2246123" y="4166007"/>
                  </a:cubicBezTo>
                  <a:cubicBezTo>
                    <a:pt x="2255512" y="4168354"/>
                    <a:pt x="2264900" y="4170702"/>
                    <a:pt x="2274288" y="4173049"/>
                  </a:cubicBezTo>
                  <a:cubicBezTo>
                    <a:pt x="2286023" y="4175396"/>
                    <a:pt x="2295412" y="4177743"/>
                    <a:pt x="2307147" y="4180090"/>
                  </a:cubicBezTo>
                  <a:cubicBezTo>
                    <a:pt x="2316535" y="4182437"/>
                    <a:pt x="2325923" y="4184784"/>
                    <a:pt x="2332964" y="4184784"/>
                  </a:cubicBezTo>
                  <a:cubicBezTo>
                    <a:pt x="2344699" y="4187131"/>
                    <a:pt x="2354088" y="4189478"/>
                    <a:pt x="2365823" y="4191825"/>
                  </a:cubicBezTo>
                  <a:cubicBezTo>
                    <a:pt x="2375211" y="4194172"/>
                    <a:pt x="2382252" y="4194172"/>
                    <a:pt x="2391640" y="4196519"/>
                  </a:cubicBezTo>
                  <a:cubicBezTo>
                    <a:pt x="2403376" y="4198866"/>
                    <a:pt x="2412764" y="4201213"/>
                    <a:pt x="2424499" y="4203560"/>
                  </a:cubicBezTo>
                  <a:cubicBezTo>
                    <a:pt x="2433887" y="4205908"/>
                    <a:pt x="2440928" y="4205908"/>
                    <a:pt x="2450317" y="4208254"/>
                  </a:cubicBezTo>
                  <a:cubicBezTo>
                    <a:pt x="2462052" y="4210602"/>
                    <a:pt x="2471440" y="4212948"/>
                    <a:pt x="2483175" y="4212948"/>
                  </a:cubicBezTo>
                  <a:cubicBezTo>
                    <a:pt x="2492563" y="4215296"/>
                    <a:pt x="2499605" y="4215296"/>
                    <a:pt x="2508993" y="4217643"/>
                  </a:cubicBezTo>
                  <a:cubicBezTo>
                    <a:pt x="2520728" y="4219990"/>
                    <a:pt x="2530116" y="4219990"/>
                    <a:pt x="2541851" y="4222337"/>
                  </a:cubicBezTo>
                  <a:cubicBezTo>
                    <a:pt x="2551239" y="4224684"/>
                    <a:pt x="2558281" y="4224684"/>
                    <a:pt x="2567669" y="4224684"/>
                  </a:cubicBezTo>
                  <a:cubicBezTo>
                    <a:pt x="2579404" y="4227031"/>
                    <a:pt x="2588792" y="4227031"/>
                    <a:pt x="2600528" y="4229378"/>
                  </a:cubicBezTo>
                  <a:cubicBezTo>
                    <a:pt x="2609916" y="4229378"/>
                    <a:pt x="2616957" y="4231725"/>
                    <a:pt x="2626345" y="4231725"/>
                  </a:cubicBezTo>
                  <a:cubicBezTo>
                    <a:pt x="2638080" y="4234072"/>
                    <a:pt x="2647469" y="4234072"/>
                    <a:pt x="2659204" y="4236419"/>
                  </a:cubicBezTo>
                  <a:cubicBezTo>
                    <a:pt x="2668592" y="4236419"/>
                    <a:pt x="2675633" y="4238766"/>
                    <a:pt x="2685021" y="4238766"/>
                  </a:cubicBezTo>
                  <a:cubicBezTo>
                    <a:pt x="2696756" y="4238766"/>
                    <a:pt x="2706145" y="4241113"/>
                    <a:pt x="2717880" y="4241113"/>
                  </a:cubicBezTo>
                  <a:cubicBezTo>
                    <a:pt x="2727268" y="4241113"/>
                    <a:pt x="2734309" y="4243460"/>
                    <a:pt x="2743697" y="4243460"/>
                  </a:cubicBezTo>
                  <a:cubicBezTo>
                    <a:pt x="2748391" y="4243460"/>
                    <a:pt x="2753086" y="4243460"/>
                    <a:pt x="2757780" y="4243460"/>
                  </a:cubicBezTo>
                  <a:cubicBezTo>
                    <a:pt x="2757780" y="4243460"/>
                    <a:pt x="2757780" y="4243460"/>
                    <a:pt x="2757780" y="4243460"/>
                  </a:cubicBezTo>
                  <a:cubicBezTo>
                    <a:pt x="2757780" y="4245807"/>
                    <a:pt x="2757780" y="4248154"/>
                    <a:pt x="2760127" y="4250501"/>
                  </a:cubicBezTo>
                  <a:cubicBezTo>
                    <a:pt x="2757780" y="4250501"/>
                    <a:pt x="2755433" y="4252848"/>
                    <a:pt x="2753086" y="4252848"/>
                  </a:cubicBezTo>
                  <a:cubicBezTo>
                    <a:pt x="2750738" y="4252848"/>
                    <a:pt x="2748391" y="4255195"/>
                    <a:pt x="2746044" y="4255195"/>
                  </a:cubicBezTo>
                  <a:cubicBezTo>
                    <a:pt x="2731962" y="4252848"/>
                    <a:pt x="2715533" y="4252848"/>
                    <a:pt x="2701450" y="4250501"/>
                  </a:cubicBezTo>
                  <a:cubicBezTo>
                    <a:pt x="2685021" y="4248154"/>
                    <a:pt x="2670939" y="4248154"/>
                    <a:pt x="2654510" y="4245807"/>
                  </a:cubicBezTo>
                  <a:cubicBezTo>
                    <a:pt x="2638080" y="4243460"/>
                    <a:pt x="2621651" y="4241113"/>
                    <a:pt x="2607569" y="4238766"/>
                  </a:cubicBezTo>
                  <a:cubicBezTo>
                    <a:pt x="2591139" y="4236419"/>
                    <a:pt x="2577057" y="4234072"/>
                    <a:pt x="2560628" y="4231725"/>
                  </a:cubicBezTo>
                  <a:cubicBezTo>
                    <a:pt x="2544198" y="4229378"/>
                    <a:pt x="2527769" y="4227031"/>
                    <a:pt x="2511340" y="4224684"/>
                  </a:cubicBezTo>
                  <a:cubicBezTo>
                    <a:pt x="2494910" y="4222337"/>
                    <a:pt x="2480828" y="4219990"/>
                    <a:pt x="2464399" y="4217643"/>
                  </a:cubicBezTo>
                  <a:cubicBezTo>
                    <a:pt x="2447970" y="4215296"/>
                    <a:pt x="2431540" y="4210602"/>
                    <a:pt x="2417458" y="4208254"/>
                  </a:cubicBezTo>
                  <a:cubicBezTo>
                    <a:pt x="2401029" y="4205908"/>
                    <a:pt x="2384599" y="4201213"/>
                    <a:pt x="2370517" y="4198866"/>
                  </a:cubicBezTo>
                  <a:cubicBezTo>
                    <a:pt x="2354088" y="4196519"/>
                    <a:pt x="2337658" y="4191825"/>
                    <a:pt x="2323576" y="4187131"/>
                  </a:cubicBezTo>
                  <a:cubicBezTo>
                    <a:pt x="2307147" y="4182437"/>
                    <a:pt x="2290717" y="4180090"/>
                    <a:pt x="2276635" y="4175396"/>
                  </a:cubicBezTo>
                  <a:cubicBezTo>
                    <a:pt x="2260206" y="4182437"/>
                    <a:pt x="2243776" y="4180090"/>
                    <a:pt x="2227347" y="4175396"/>
                  </a:cubicBezTo>
                  <a:close/>
                  <a:moveTo>
                    <a:pt x="1807226" y="4074473"/>
                  </a:moveTo>
                  <a:cubicBezTo>
                    <a:pt x="1802532" y="4083861"/>
                    <a:pt x="1797838" y="4093249"/>
                    <a:pt x="1790797" y="4102637"/>
                  </a:cubicBezTo>
                  <a:cubicBezTo>
                    <a:pt x="1788449" y="4104984"/>
                    <a:pt x="1788449" y="4109678"/>
                    <a:pt x="1786102" y="4112026"/>
                  </a:cubicBezTo>
                  <a:cubicBezTo>
                    <a:pt x="1783755" y="4114372"/>
                    <a:pt x="1783755" y="4116720"/>
                    <a:pt x="1781408" y="4121414"/>
                  </a:cubicBezTo>
                  <a:cubicBezTo>
                    <a:pt x="1774367" y="4116720"/>
                    <a:pt x="1767326" y="4112026"/>
                    <a:pt x="1760285" y="4107331"/>
                  </a:cubicBezTo>
                  <a:cubicBezTo>
                    <a:pt x="1750897" y="4100290"/>
                    <a:pt x="1743856" y="4095596"/>
                    <a:pt x="1734467" y="4088555"/>
                  </a:cubicBezTo>
                  <a:cubicBezTo>
                    <a:pt x="1722732" y="4079167"/>
                    <a:pt x="1710997" y="4072125"/>
                    <a:pt x="1699262" y="4062737"/>
                  </a:cubicBezTo>
                  <a:cubicBezTo>
                    <a:pt x="1689873" y="4055696"/>
                    <a:pt x="1682832" y="4048655"/>
                    <a:pt x="1673444" y="4043961"/>
                  </a:cubicBezTo>
                  <a:cubicBezTo>
                    <a:pt x="1666403" y="4039267"/>
                    <a:pt x="1659362" y="4032226"/>
                    <a:pt x="1652321" y="4027532"/>
                  </a:cubicBezTo>
                  <a:cubicBezTo>
                    <a:pt x="1657015" y="4027532"/>
                    <a:pt x="1661709" y="4027532"/>
                    <a:pt x="1666403" y="4027532"/>
                  </a:cubicBezTo>
                  <a:cubicBezTo>
                    <a:pt x="1687526" y="4029879"/>
                    <a:pt x="1708650" y="4029879"/>
                    <a:pt x="1729773" y="4032226"/>
                  </a:cubicBezTo>
                  <a:cubicBezTo>
                    <a:pt x="1741508" y="4032226"/>
                    <a:pt x="1750897" y="4032226"/>
                    <a:pt x="1762632" y="4032226"/>
                  </a:cubicBezTo>
                  <a:cubicBezTo>
                    <a:pt x="1767326" y="4032226"/>
                    <a:pt x="1769673" y="4032226"/>
                    <a:pt x="1774367" y="4032226"/>
                  </a:cubicBezTo>
                  <a:cubicBezTo>
                    <a:pt x="1779061" y="4034573"/>
                    <a:pt x="1781408" y="4034573"/>
                    <a:pt x="1786102" y="4036920"/>
                  </a:cubicBezTo>
                  <a:cubicBezTo>
                    <a:pt x="1795491" y="4039267"/>
                    <a:pt x="1802532" y="4043961"/>
                    <a:pt x="1811920" y="4046308"/>
                  </a:cubicBezTo>
                  <a:cubicBezTo>
                    <a:pt x="1814267" y="4048655"/>
                    <a:pt x="1814267" y="4048655"/>
                    <a:pt x="1816614" y="4051002"/>
                  </a:cubicBezTo>
                  <a:cubicBezTo>
                    <a:pt x="1814267" y="4055696"/>
                    <a:pt x="1811920" y="4062737"/>
                    <a:pt x="1807226" y="4067431"/>
                  </a:cubicBezTo>
                  <a:cubicBezTo>
                    <a:pt x="1807226" y="4069779"/>
                    <a:pt x="1807226" y="4072125"/>
                    <a:pt x="1807226" y="4074473"/>
                  </a:cubicBezTo>
                  <a:close/>
                  <a:moveTo>
                    <a:pt x="1779061" y="4215296"/>
                  </a:moveTo>
                  <a:cubicBezTo>
                    <a:pt x="1781408" y="4217643"/>
                    <a:pt x="1783755" y="4219990"/>
                    <a:pt x="1786102" y="4222337"/>
                  </a:cubicBezTo>
                  <a:cubicBezTo>
                    <a:pt x="1786102" y="4222337"/>
                    <a:pt x="1786102" y="4224684"/>
                    <a:pt x="1783755" y="4224684"/>
                  </a:cubicBezTo>
                  <a:cubicBezTo>
                    <a:pt x="1774367" y="4219990"/>
                    <a:pt x="1767326" y="4212948"/>
                    <a:pt x="1757938" y="4208254"/>
                  </a:cubicBezTo>
                  <a:cubicBezTo>
                    <a:pt x="1750897" y="4203560"/>
                    <a:pt x="1746203" y="4201213"/>
                    <a:pt x="1739161" y="4196519"/>
                  </a:cubicBezTo>
                  <a:cubicBezTo>
                    <a:pt x="1741508" y="4191825"/>
                    <a:pt x="1743856" y="4187131"/>
                    <a:pt x="1748550" y="4182437"/>
                  </a:cubicBezTo>
                  <a:cubicBezTo>
                    <a:pt x="1753244" y="4187131"/>
                    <a:pt x="1757938" y="4194172"/>
                    <a:pt x="1764979" y="4198866"/>
                  </a:cubicBezTo>
                  <a:cubicBezTo>
                    <a:pt x="1769673" y="4205908"/>
                    <a:pt x="1774367" y="4210602"/>
                    <a:pt x="1779061" y="4215296"/>
                  </a:cubicBezTo>
                  <a:close/>
                  <a:moveTo>
                    <a:pt x="1722732" y="4222337"/>
                  </a:moveTo>
                  <a:cubicBezTo>
                    <a:pt x="1701609" y="4257542"/>
                    <a:pt x="1680485" y="4290401"/>
                    <a:pt x="1659362" y="4320913"/>
                  </a:cubicBezTo>
                  <a:cubicBezTo>
                    <a:pt x="1657015" y="4323260"/>
                    <a:pt x="1654668" y="4325607"/>
                    <a:pt x="1654668" y="4327954"/>
                  </a:cubicBezTo>
                  <a:cubicBezTo>
                    <a:pt x="1652321" y="4332648"/>
                    <a:pt x="1647627" y="4337342"/>
                    <a:pt x="1645280" y="4342036"/>
                  </a:cubicBezTo>
                  <a:cubicBezTo>
                    <a:pt x="1642933" y="4344383"/>
                    <a:pt x="1640586" y="4349077"/>
                    <a:pt x="1638239" y="4351424"/>
                  </a:cubicBezTo>
                  <a:cubicBezTo>
                    <a:pt x="1635891" y="4356118"/>
                    <a:pt x="1633544" y="4358466"/>
                    <a:pt x="1628850" y="4363160"/>
                  </a:cubicBezTo>
                  <a:cubicBezTo>
                    <a:pt x="1626503" y="4367854"/>
                    <a:pt x="1621809" y="4370201"/>
                    <a:pt x="1619462" y="4374895"/>
                  </a:cubicBezTo>
                  <a:cubicBezTo>
                    <a:pt x="1617115" y="4377242"/>
                    <a:pt x="1614768" y="4381936"/>
                    <a:pt x="1612421" y="4384283"/>
                  </a:cubicBezTo>
                  <a:cubicBezTo>
                    <a:pt x="1610074" y="4388977"/>
                    <a:pt x="1605380" y="4391324"/>
                    <a:pt x="1603033" y="4396018"/>
                  </a:cubicBezTo>
                  <a:cubicBezTo>
                    <a:pt x="1600686" y="4398365"/>
                    <a:pt x="1598339" y="4400712"/>
                    <a:pt x="1595992" y="4405406"/>
                  </a:cubicBezTo>
                  <a:cubicBezTo>
                    <a:pt x="1593645" y="4410100"/>
                    <a:pt x="1588950" y="4412447"/>
                    <a:pt x="1586603" y="4417142"/>
                  </a:cubicBezTo>
                  <a:cubicBezTo>
                    <a:pt x="1584256" y="4419489"/>
                    <a:pt x="1581909" y="4421836"/>
                    <a:pt x="1579562" y="4424183"/>
                  </a:cubicBezTo>
                  <a:cubicBezTo>
                    <a:pt x="1574868" y="4428877"/>
                    <a:pt x="1572521" y="4433571"/>
                    <a:pt x="1567827" y="4435918"/>
                  </a:cubicBezTo>
                  <a:cubicBezTo>
                    <a:pt x="1565480" y="4438265"/>
                    <a:pt x="1563133" y="4440612"/>
                    <a:pt x="1560786" y="4442959"/>
                  </a:cubicBezTo>
                  <a:cubicBezTo>
                    <a:pt x="1556092" y="4447653"/>
                    <a:pt x="1553745" y="4450000"/>
                    <a:pt x="1549051" y="4454694"/>
                  </a:cubicBezTo>
                  <a:cubicBezTo>
                    <a:pt x="1549051" y="4454694"/>
                    <a:pt x="1546704" y="4457041"/>
                    <a:pt x="1546704" y="4457041"/>
                  </a:cubicBezTo>
                  <a:cubicBezTo>
                    <a:pt x="1544357" y="4454694"/>
                    <a:pt x="1539662" y="4452347"/>
                    <a:pt x="1532621" y="4452347"/>
                  </a:cubicBezTo>
                  <a:cubicBezTo>
                    <a:pt x="1530274" y="4424183"/>
                    <a:pt x="1527927" y="4398365"/>
                    <a:pt x="1525580" y="4367854"/>
                  </a:cubicBezTo>
                  <a:cubicBezTo>
                    <a:pt x="1523233" y="4330301"/>
                    <a:pt x="1518539" y="4292748"/>
                    <a:pt x="1516192" y="4252848"/>
                  </a:cubicBezTo>
                  <a:cubicBezTo>
                    <a:pt x="1511498" y="4189478"/>
                    <a:pt x="1504457" y="4126108"/>
                    <a:pt x="1497416" y="4055696"/>
                  </a:cubicBezTo>
                  <a:cubicBezTo>
                    <a:pt x="1502110" y="4055696"/>
                    <a:pt x="1506804" y="4053349"/>
                    <a:pt x="1511498" y="4048655"/>
                  </a:cubicBezTo>
                  <a:cubicBezTo>
                    <a:pt x="1523233" y="4058043"/>
                    <a:pt x="1537315" y="4067431"/>
                    <a:pt x="1549051" y="4074473"/>
                  </a:cubicBezTo>
                  <a:cubicBezTo>
                    <a:pt x="1556092" y="4079167"/>
                    <a:pt x="1565480" y="4086208"/>
                    <a:pt x="1572521" y="4090902"/>
                  </a:cubicBezTo>
                  <a:cubicBezTo>
                    <a:pt x="1628850" y="4128455"/>
                    <a:pt x="1682832" y="4163660"/>
                    <a:pt x="1736814" y="4196519"/>
                  </a:cubicBezTo>
                  <a:cubicBezTo>
                    <a:pt x="1734467" y="4201213"/>
                    <a:pt x="1729773" y="4208254"/>
                    <a:pt x="1727426" y="4212948"/>
                  </a:cubicBezTo>
                  <a:cubicBezTo>
                    <a:pt x="1725079" y="4217643"/>
                    <a:pt x="1725079" y="4219990"/>
                    <a:pt x="1722732" y="4222337"/>
                  </a:cubicBezTo>
                  <a:close/>
                  <a:moveTo>
                    <a:pt x="1375369" y="4004061"/>
                  </a:moveTo>
                  <a:cubicBezTo>
                    <a:pt x="1351899" y="3997020"/>
                    <a:pt x="1326081" y="3989979"/>
                    <a:pt x="1302611" y="3982938"/>
                  </a:cubicBezTo>
                  <a:cubicBezTo>
                    <a:pt x="1290876" y="3978244"/>
                    <a:pt x="1281487" y="3975897"/>
                    <a:pt x="1269752" y="3971203"/>
                  </a:cubicBezTo>
                  <a:cubicBezTo>
                    <a:pt x="1253323" y="3966508"/>
                    <a:pt x="1236894" y="3959468"/>
                    <a:pt x="1220464" y="3954773"/>
                  </a:cubicBezTo>
                  <a:cubicBezTo>
                    <a:pt x="1222811" y="3954773"/>
                    <a:pt x="1222811" y="3954773"/>
                    <a:pt x="1225158" y="3957120"/>
                  </a:cubicBezTo>
                  <a:cubicBezTo>
                    <a:pt x="1241588" y="3961814"/>
                    <a:pt x="1255670" y="3966508"/>
                    <a:pt x="1272099" y="3968856"/>
                  </a:cubicBezTo>
                  <a:cubicBezTo>
                    <a:pt x="1283834" y="3971203"/>
                    <a:pt x="1295570" y="3973550"/>
                    <a:pt x="1307305" y="3975897"/>
                  </a:cubicBezTo>
                  <a:cubicBezTo>
                    <a:pt x="1323734" y="3980591"/>
                    <a:pt x="1342511" y="3982938"/>
                    <a:pt x="1358940" y="3987632"/>
                  </a:cubicBezTo>
                  <a:cubicBezTo>
                    <a:pt x="1370675" y="3989979"/>
                    <a:pt x="1382410" y="3992326"/>
                    <a:pt x="1394146" y="3994673"/>
                  </a:cubicBezTo>
                  <a:cubicBezTo>
                    <a:pt x="1412922" y="3997020"/>
                    <a:pt x="1431698" y="4001714"/>
                    <a:pt x="1450475" y="4004061"/>
                  </a:cubicBezTo>
                  <a:cubicBezTo>
                    <a:pt x="1462210" y="4006408"/>
                    <a:pt x="1476292" y="4006408"/>
                    <a:pt x="1488028" y="4008755"/>
                  </a:cubicBezTo>
                  <a:cubicBezTo>
                    <a:pt x="1490375" y="4008755"/>
                    <a:pt x="1495069" y="4008755"/>
                    <a:pt x="1497416" y="4011102"/>
                  </a:cubicBezTo>
                  <a:cubicBezTo>
                    <a:pt x="1497416" y="4013449"/>
                    <a:pt x="1497416" y="4015796"/>
                    <a:pt x="1497416" y="4018144"/>
                  </a:cubicBezTo>
                  <a:cubicBezTo>
                    <a:pt x="1497416" y="4018144"/>
                    <a:pt x="1497416" y="4018144"/>
                    <a:pt x="1495069" y="4018144"/>
                  </a:cubicBezTo>
                  <a:cubicBezTo>
                    <a:pt x="1485680" y="4018144"/>
                    <a:pt x="1478639" y="4025185"/>
                    <a:pt x="1476292" y="4032226"/>
                  </a:cubicBezTo>
                  <a:cubicBezTo>
                    <a:pt x="1450475" y="4025185"/>
                    <a:pt x="1422310" y="4020490"/>
                    <a:pt x="1396493" y="4011102"/>
                  </a:cubicBezTo>
                  <a:cubicBezTo>
                    <a:pt x="1389452" y="4008755"/>
                    <a:pt x="1382410" y="4006408"/>
                    <a:pt x="1375369" y="4004061"/>
                  </a:cubicBezTo>
                  <a:close/>
                  <a:moveTo>
                    <a:pt x="1154747" y="3935997"/>
                  </a:moveTo>
                  <a:cubicBezTo>
                    <a:pt x="1147706" y="3933650"/>
                    <a:pt x="1138318" y="3931303"/>
                    <a:pt x="1131276" y="3928956"/>
                  </a:cubicBezTo>
                  <a:cubicBezTo>
                    <a:pt x="1131276" y="3926609"/>
                    <a:pt x="1133623" y="3926609"/>
                    <a:pt x="1133623" y="3924262"/>
                  </a:cubicBezTo>
                  <a:cubicBezTo>
                    <a:pt x="1145359" y="3928956"/>
                    <a:pt x="1154747" y="3933650"/>
                    <a:pt x="1166482" y="3935997"/>
                  </a:cubicBezTo>
                  <a:cubicBezTo>
                    <a:pt x="1173523" y="3938344"/>
                    <a:pt x="1180564" y="3940691"/>
                    <a:pt x="1187605" y="3945385"/>
                  </a:cubicBezTo>
                  <a:cubicBezTo>
                    <a:pt x="1187605" y="3945385"/>
                    <a:pt x="1185258" y="3945385"/>
                    <a:pt x="1185258" y="3945385"/>
                  </a:cubicBezTo>
                  <a:cubicBezTo>
                    <a:pt x="1175870" y="3940691"/>
                    <a:pt x="1164135" y="3938344"/>
                    <a:pt x="1154747" y="3935997"/>
                  </a:cubicBezTo>
                  <a:close/>
                  <a:moveTo>
                    <a:pt x="1053824" y="3804562"/>
                  </a:moveTo>
                  <a:cubicBezTo>
                    <a:pt x="1053824" y="3792827"/>
                    <a:pt x="1053824" y="3781092"/>
                    <a:pt x="1051477" y="3769357"/>
                  </a:cubicBezTo>
                  <a:cubicBezTo>
                    <a:pt x="1051477" y="3755274"/>
                    <a:pt x="1051477" y="3738845"/>
                    <a:pt x="1049130" y="3722416"/>
                  </a:cubicBezTo>
                  <a:cubicBezTo>
                    <a:pt x="1049130" y="3717722"/>
                    <a:pt x="1049130" y="3710680"/>
                    <a:pt x="1049130" y="3705986"/>
                  </a:cubicBezTo>
                  <a:cubicBezTo>
                    <a:pt x="1049130" y="3705986"/>
                    <a:pt x="1051477" y="3705986"/>
                    <a:pt x="1051477" y="3705986"/>
                  </a:cubicBezTo>
                  <a:cubicBezTo>
                    <a:pt x="1051477" y="3710680"/>
                    <a:pt x="1053824" y="3715374"/>
                    <a:pt x="1053824" y="3720068"/>
                  </a:cubicBezTo>
                  <a:cubicBezTo>
                    <a:pt x="1056171" y="3729457"/>
                    <a:pt x="1058518" y="3738845"/>
                    <a:pt x="1060865" y="3750580"/>
                  </a:cubicBezTo>
                  <a:cubicBezTo>
                    <a:pt x="1063212" y="3759969"/>
                    <a:pt x="1065559" y="3771704"/>
                    <a:pt x="1067906" y="3781092"/>
                  </a:cubicBezTo>
                  <a:cubicBezTo>
                    <a:pt x="1070253" y="3790480"/>
                    <a:pt x="1072600" y="3799868"/>
                    <a:pt x="1074947" y="3806909"/>
                  </a:cubicBezTo>
                  <a:cubicBezTo>
                    <a:pt x="1077294" y="3816298"/>
                    <a:pt x="1079641" y="3823339"/>
                    <a:pt x="1081988" y="3832727"/>
                  </a:cubicBezTo>
                  <a:cubicBezTo>
                    <a:pt x="1072600" y="3830380"/>
                    <a:pt x="1063212" y="3828033"/>
                    <a:pt x="1056171" y="3823339"/>
                  </a:cubicBezTo>
                  <a:cubicBezTo>
                    <a:pt x="1053824" y="3818645"/>
                    <a:pt x="1053824" y="3811604"/>
                    <a:pt x="1053824" y="3804562"/>
                  </a:cubicBezTo>
                  <a:close/>
                  <a:moveTo>
                    <a:pt x="1093724" y="3713028"/>
                  </a:moveTo>
                  <a:cubicBezTo>
                    <a:pt x="1107806" y="3720068"/>
                    <a:pt x="1121888" y="3727110"/>
                    <a:pt x="1138318" y="3736498"/>
                  </a:cubicBezTo>
                  <a:cubicBezTo>
                    <a:pt x="1140665" y="3736498"/>
                    <a:pt x="1140665" y="3738845"/>
                    <a:pt x="1143012" y="3738845"/>
                  </a:cubicBezTo>
                  <a:cubicBezTo>
                    <a:pt x="1168829" y="3752927"/>
                    <a:pt x="1196994" y="3767009"/>
                    <a:pt x="1225158" y="3778745"/>
                  </a:cubicBezTo>
                  <a:cubicBezTo>
                    <a:pt x="1225158" y="3781092"/>
                    <a:pt x="1222811" y="3783439"/>
                    <a:pt x="1222811" y="3785786"/>
                  </a:cubicBezTo>
                  <a:cubicBezTo>
                    <a:pt x="1222811" y="3790480"/>
                    <a:pt x="1225158" y="3795174"/>
                    <a:pt x="1227505" y="3799868"/>
                  </a:cubicBezTo>
                  <a:cubicBezTo>
                    <a:pt x="1220464" y="3806909"/>
                    <a:pt x="1215770" y="3813950"/>
                    <a:pt x="1208729" y="3818645"/>
                  </a:cubicBezTo>
                  <a:cubicBezTo>
                    <a:pt x="1206382" y="3818645"/>
                    <a:pt x="1206382" y="3820992"/>
                    <a:pt x="1204035" y="3823339"/>
                  </a:cubicBezTo>
                  <a:cubicBezTo>
                    <a:pt x="1192300" y="3835074"/>
                    <a:pt x="1180564" y="3846809"/>
                    <a:pt x="1168829" y="3858544"/>
                  </a:cubicBezTo>
                  <a:cubicBezTo>
                    <a:pt x="1138318" y="3851503"/>
                    <a:pt x="1110153" y="3842115"/>
                    <a:pt x="1079641" y="3835074"/>
                  </a:cubicBezTo>
                  <a:cubicBezTo>
                    <a:pt x="1070253" y="3792827"/>
                    <a:pt x="1060865" y="3750580"/>
                    <a:pt x="1051477" y="3705986"/>
                  </a:cubicBezTo>
                  <a:cubicBezTo>
                    <a:pt x="1056171" y="3703639"/>
                    <a:pt x="1060865" y="3701292"/>
                    <a:pt x="1063212" y="3696598"/>
                  </a:cubicBezTo>
                  <a:cubicBezTo>
                    <a:pt x="1065559" y="3698945"/>
                    <a:pt x="1070253" y="3701292"/>
                    <a:pt x="1072600" y="3701292"/>
                  </a:cubicBezTo>
                  <a:cubicBezTo>
                    <a:pt x="1081988" y="3705986"/>
                    <a:pt x="1089030" y="3710680"/>
                    <a:pt x="1093724" y="3713028"/>
                  </a:cubicBezTo>
                  <a:close/>
                  <a:moveTo>
                    <a:pt x="1269752" y="3752927"/>
                  </a:moveTo>
                  <a:cubicBezTo>
                    <a:pt x="1274446" y="3745886"/>
                    <a:pt x="1281487" y="3736498"/>
                    <a:pt x="1286181" y="3729457"/>
                  </a:cubicBezTo>
                  <a:cubicBezTo>
                    <a:pt x="1288529" y="3727110"/>
                    <a:pt x="1290876" y="3722416"/>
                    <a:pt x="1293223" y="3720068"/>
                  </a:cubicBezTo>
                  <a:cubicBezTo>
                    <a:pt x="1300264" y="3710680"/>
                    <a:pt x="1307305" y="3701292"/>
                    <a:pt x="1314346" y="3691904"/>
                  </a:cubicBezTo>
                  <a:cubicBezTo>
                    <a:pt x="1316693" y="3689557"/>
                    <a:pt x="1316693" y="3687210"/>
                    <a:pt x="1319040" y="3687210"/>
                  </a:cubicBezTo>
                  <a:cubicBezTo>
                    <a:pt x="1422310" y="3536999"/>
                    <a:pt x="1523233" y="3363318"/>
                    <a:pt x="1638239" y="3156777"/>
                  </a:cubicBezTo>
                  <a:cubicBezTo>
                    <a:pt x="1640586" y="3159125"/>
                    <a:pt x="1642933" y="3159125"/>
                    <a:pt x="1647627" y="3159125"/>
                  </a:cubicBezTo>
                  <a:cubicBezTo>
                    <a:pt x="1649974" y="3159125"/>
                    <a:pt x="1652321" y="3159125"/>
                    <a:pt x="1654668" y="3156777"/>
                  </a:cubicBezTo>
                  <a:cubicBezTo>
                    <a:pt x="1661709" y="3173207"/>
                    <a:pt x="1671097" y="3191983"/>
                    <a:pt x="1678138" y="3208413"/>
                  </a:cubicBezTo>
                  <a:cubicBezTo>
                    <a:pt x="1680485" y="3213107"/>
                    <a:pt x="1682832" y="3217801"/>
                    <a:pt x="1685179" y="3222495"/>
                  </a:cubicBezTo>
                  <a:cubicBezTo>
                    <a:pt x="1694567" y="3241271"/>
                    <a:pt x="1703956" y="3260048"/>
                    <a:pt x="1710997" y="3278824"/>
                  </a:cubicBezTo>
                  <a:cubicBezTo>
                    <a:pt x="1713344" y="3285865"/>
                    <a:pt x="1718038" y="3292906"/>
                    <a:pt x="1720385" y="3299947"/>
                  </a:cubicBezTo>
                  <a:cubicBezTo>
                    <a:pt x="1729773" y="3318724"/>
                    <a:pt x="1736814" y="3335153"/>
                    <a:pt x="1746203" y="3351582"/>
                  </a:cubicBezTo>
                  <a:cubicBezTo>
                    <a:pt x="1750897" y="3358623"/>
                    <a:pt x="1753244" y="3368012"/>
                    <a:pt x="1757938" y="3375053"/>
                  </a:cubicBezTo>
                  <a:cubicBezTo>
                    <a:pt x="1769673" y="3398523"/>
                    <a:pt x="1779061" y="3419647"/>
                    <a:pt x="1790797" y="3440770"/>
                  </a:cubicBezTo>
                  <a:cubicBezTo>
                    <a:pt x="1793144" y="3443117"/>
                    <a:pt x="1793144" y="3445464"/>
                    <a:pt x="1795491" y="3447811"/>
                  </a:cubicBezTo>
                  <a:cubicBezTo>
                    <a:pt x="1807226" y="3471282"/>
                    <a:pt x="1818961" y="3494752"/>
                    <a:pt x="1830696" y="3518223"/>
                  </a:cubicBezTo>
                  <a:cubicBezTo>
                    <a:pt x="1830696" y="3518223"/>
                    <a:pt x="1830696" y="3518223"/>
                    <a:pt x="1830696" y="3518223"/>
                  </a:cubicBezTo>
                  <a:cubicBezTo>
                    <a:pt x="1842431" y="3541693"/>
                    <a:pt x="1854167" y="3565164"/>
                    <a:pt x="1865902" y="3586287"/>
                  </a:cubicBezTo>
                  <a:cubicBezTo>
                    <a:pt x="1868249" y="3590981"/>
                    <a:pt x="1870596" y="3593328"/>
                    <a:pt x="1872943" y="3598022"/>
                  </a:cubicBezTo>
                  <a:cubicBezTo>
                    <a:pt x="1882331" y="3616799"/>
                    <a:pt x="1891719" y="3635575"/>
                    <a:pt x="1901108" y="3652004"/>
                  </a:cubicBezTo>
                  <a:cubicBezTo>
                    <a:pt x="1908149" y="3663740"/>
                    <a:pt x="1915190" y="3675475"/>
                    <a:pt x="1919884" y="3687210"/>
                  </a:cubicBezTo>
                  <a:cubicBezTo>
                    <a:pt x="1922231" y="3691904"/>
                    <a:pt x="1924578" y="3694251"/>
                    <a:pt x="1926925" y="3698945"/>
                  </a:cubicBezTo>
                  <a:cubicBezTo>
                    <a:pt x="1922231" y="3701292"/>
                    <a:pt x="1917537" y="3708333"/>
                    <a:pt x="1917537" y="3715374"/>
                  </a:cubicBezTo>
                  <a:cubicBezTo>
                    <a:pt x="1917537" y="3715374"/>
                    <a:pt x="1917537" y="3717722"/>
                    <a:pt x="1917537" y="3717722"/>
                  </a:cubicBezTo>
                  <a:cubicBezTo>
                    <a:pt x="1915190" y="3717722"/>
                    <a:pt x="1910496" y="3720068"/>
                    <a:pt x="1908149" y="3720068"/>
                  </a:cubicBezTo>
                  <a:cubicBezTo>
                    <a:pt x="1891719" y="3722416"/>
                    <a:pt x="1872943" y="3727110"/>
                    <a:pt x="1856514" y="3729457"/>
                  </a:cubicBezTo>
                  <a:cubicBezTo>
                    <a:pt x="1842431" y="3731804"/>
                    <a:pt x="1826002" y="3734151"/>
                    <a:pt x="1811920" y="3736498"/>
                  </a:cubicBezTo>
                  <a:cubicBezTo>
                    <a:pt x="1800185" y="3738845"/>
                    <a:pt x="1788449" y="3741192"/>
                    <a:pt x="1779061" y="3743539"/>
                  </a:cubicBezTo>
                  <a:cubicBezTo>
                    <a:pt x="1760285" y="3745886"/>
                    <a:pt x="1743856" y="3748233"/>
                    <a:pt x="1725079" y="3752927"/>
                  </a:cubicBezTo>
                  <a:cubicBezTo>
                    <a:pt x="1718038" y="3752927"/>
                    <a:pt x="1710997" y="3755274"/>
                    <a:pt x="1703956" y="3755274"/>
                  </a:cubicBezTo>
                  <a:cubicBezTo>
                    <a:pt x="1682832" y="3757621"/>
                    <a:pt x="1664056" y="3759969"/>
                    <a:pt x="1645280" y="3762315"/>
                  </a:cubicBezTo>
                  <a:cubicBezTo>
                    <a:pt x="1640586" y="3762315"/>
                    <a:pt x="1635891" y="3764663"/>
                    <a:pt x="1628850" y="3764663"/>
                  </a:cubicBezTo>
                  <a:cubicBezTo>
                    <a:pt x="1607727" y="3767009"/>
                    <a:pt x="1586603" y="3769357"/>
                    <a:pt x="1565480" y="3771704"/>
                  </a:cubicBezTo>
                  <a:cubicBezTo>
                    <a:pt x="1560786" y="3771704"/>
                    <a:pt x="1558439" y="3771704"/>
                    <a:pt x="1553745" y="3771704"/>
                  </a:cubicBezTo>
                  <a:cubicBezTo>
                    <a:pt x="1532621" y="3774051"/>
                    <a:pt x="1511498" y="3774051"/>
                    <a:pt x="1490375" y="3776398"/>
                  </a:cubicBezTo>
                  <a:cubicBezTo>
                    <a:pt x="1488028" y="3776398"/>
                    <a:pt x="1485680" y="3776398"/>
                    <a:pt x="1483333" y="3776398"/>
                  </a:cubicBezTo>
                  <a:cubicBezTo>
                    <a:pt x="1462210" y="3778745"/>
                    <a:pt x="1441087" y="3778745"/>
                    <a:pt x="1422310" y="3778745"/>
                  </a:cubicBezTo>
                  <a:cubicBezTo>
                    <a:pt x="1419963" y="3778745"/>
                    <a:pt x="1415269" y="3778745"/>
                    <a:pt x="1412922" y="3778745"/>
                  </a:cubicBezTo>
                  <a:cubicBezTo>
                    <a:pt x="1389452" y="3778745"/>
                    <a:pt x="1365981" y="3778745"/>
                    <a:pt x="1344858" y="3778745"/>
                  </a:cubicBezTo>
                  <a:cubicBezTo>
                    <a:pt x="1328428" y="3778745"/>
                    <a:pt x="1311999" y="3778745"/>
                    <a:pt x="1295570" y="3778745"/>
                  </a:cubicBezTo>
                  <a:cubicBezTo>
                    <a:pt x="1286181" y="3778745"/>
                    <a:pt x="1276793" y="3778745"/>
                    <a:pt x="1265058" y="3778745"/>
                  </a:cubicBezTo>
                  <a:cubicBezTo>
                    <a:pt x="1265058" y="3771704"/>
                    <a:pt x="1262711" y="3767009"/>
                    <a:pt x="1258017" y="3762315"/>
                  </a:cubicBezTo>
                  <a:cubicBezTo>
                    <a:pt x="1258017" y="3759969"/>
                    <a:pt x="1260364" y="3759969"/>
                    <a:pt x="1260364" y="3757621"/>
                  </a:cubicBezTo>
                  <a:cubicBezTo>
                    <a:pt x="1262711" y="3762315"/>
                    <a:pt x="1265058" y="3757621"/>
                    <a:pt x="1269752" y="3752927"/>
                  </a:cubicBezTo>
                  <a:close/>
                  <a:moveTo>
                    <a:pt x="1816614" y="3128613"/>
                  </a:moveTo>
                  <a:cubicBezTo>
                    <a:pt x="1835390" y="3128613"/>
                    <a:pt x="1856514" y="3126266"/>
                    <a:pt x="1875290" y="3123919"/>
                  </a:cubicBezTo>
                  <a:cubicBezTo>
                    <a:pt x="1992642" y="3116878"/>
                    <a:pt x="2112342" y="3105142"/>
                    <a:pt x="2236735" y="3091060"/>
                  </a:cubicBezTo>
                  <a:cubicBezTo>
                    <a:pt x="2243776" y="3091060"/>
                    <a:pt x="2250818" y="3088713"/>
                    <a:pt x="2257859" y="3088713"/>
                  </a:cubicBezTo>
                  <a:cubicBezTo>
                    <a:pt x="2293064" y="3084019"/>
                    <a:pt x="2325923" y="3079325"/>
                    <a:pt x="2361129" y="3076978"/>
                  </a:cubicBezTo>
                  <a:cubicBezTo>
                    <a:pt x="2372864" y="3074631"/>
                    <a:pt x="2386946" y="3074631"/>
                    <a:pt x="2398681" y="3072284"/>
                  </a:cubicBezTo>
                  <a:cubicBezTo>
                    <a:pt x="2429193" y="3067590"/>
                    <a:pt x="2459705" y="3065243"/>
                    <a:pt x="2490216" y="3060549"/>
                  </a:cubicBezTo>
                  <a:cubicBezTo>
                    <a:pt x="2504299" y="3058201"/>
                    <a:pt x="2520728" y="3055855"/>
                    <a:pt x="2534810" y="3053507"/>
                  </a:cubicBezTo>
                  <a:cubicBezTo>
                    <a:pt x="2558281" y="3051160"/>
                    <a:pt x="2579404" y="3046466"/>
                    <a:pt x="2602875" y="3044119"/>
                  </a:cubicBezTo>
                  <a:cubicBezTo>
                    <a:pt x="2602875" y="3048813"/>
                    <a:pt x="2605222" y="3051160"/>
                    <a:pt x="2607569" y="3053507"/>
                  </a:cubicBezTo>
                  <a:cubicBezTo>
                    <a:pt x="2584098" y="3079325"/>
                    <a:pt x="2560628" y="3102796"/>
                    <a:pt x="2537157" y="3128613"/>
                  </a:cubicBezTo>
                  <a:cubicBezTo>
                    <a:pt x="2520728" y="3145042"/>
                    <a:pt x="2506646" y="3161472"/>
                    <a:pt x="2490216" y="3177901"/>
                  </a:cubicBezTo>
                  <a:cubicBezTo>
                    <a:pt x="2478481" y="3191983"/>
                    <a:pt x="2466746" y="3203718"/>
                    <a:pt x="2452664" y="3217801"/>
                  </a:cubicBezTo>
                  <a:cubicBezTo>
                    <a:pt x="2431540" y="3238924"/>
                    <a:pt x="2410417" y="3262394"/>
                    <a:pt x="2389293" y="3283518"/>
                  </a:cubicBezTo>
                  <a:cubicBezTo>
                    <a:pt x="2382252" y="3290559"/>
                    <a:pt x="2375211" y="3297600"/>
                    <a:pt x="2368170" y="3304641"/>
                  </a:cubicBezTo>
                  <a:cubicBezTo>
                    <a:pt x="2342352" y="3330459"/>
                    <a:pt x="2316535" y="3356276"/>
                    <a:pt x="2293064" y="3382094"/>
                  </a:cubicBezTo>
                  <a:cubicBezTo>
                    <a:pt x="2290717" y="3384441"/>
                    <a:pt x="2286023" y="3389135"/>
                    <a:pt x="2283676" y="3391482"/>
                  </a:cubicBezTo>
                  <a:cubicBezTo>
                    <a:pt x="2196835" y="3478323"/>
                    <a:pt x="2109995" y="3562816"/>
                    <a:pt x="2023154" y="3642616"/>
                  </a:cubicBezTo>
                  <a:cubicBezTo>
                    <a:pt x="2023154" y="3642616"/>
                    <a:pt x="2020807" y="3644963"/>
                    <a:pt x="2020807" y="3644963"/>
                  </a:cubicBezTo>
                  <a:cubicBezTo>
                    <a:pt x="1997336" y="3666087"/>
                    <a:pt x="1973866" y="3687210"/>
                    <a:pt x="1952743" y="3705986"/>
                  </a:cubicBezTo>
                  <a:cubicBezTo>
                    <a:pt x="1948049" y="3701292"/>
                    <a:pt x="1943355" y="3698945"/>
                    <a:pt x="1938660" y="3698945"/>
                  </a:cubicBezTo>
                  <a:cubicBezTo>
                    <a:pt x="1936313" y="3698945"/>
                    <a:pt x="1931619" y="3698945"/>
                    <a:pt x="1929272" y="3701292"/>
                  </a:cubicBezTo>
                  <a:cubicBezTo>
                    <a:pt x="1840084" y="3539346"/>
                    <a:pt x="1750897" y="3360971"/>
                    <a:pt x="1657015" y="3152083"/>
                  </a:cubicBezTo>
                  <a:cubicBezTo>
                    <a:pt x="1664056" y="3149737"/>
                    <a:pt x="1668750" y="3142695"/>
                    <a:pt x="1668750" y="3133307"/>
                  </a:cubicBezTo>
                  <a:cubicBezTo>
                    <a:pt x="1668750" y="3133307"/>
                    <a:pt x="1668750" y="3133307"/>
                    <a:pt x="1668750" y="3133307"/>
                  </a:cubicBezTo>
                  <a:cubicBezTo>
                    <a:pt x="1699262" y="3130960"/>
                    <a:pt x="1732120" y="3130960"/>
                    <a:pt x="1762632" y="3128613"/>
                  </a:cubicBezTo>
                  <a:cubicBezTo>
                    <a:pt x="1779061" y="3130960"/>
                    <a:pt x="1797838" y="3130960"/>
                    <a:pt x="1816614" y="3128613"/>
                  </a:cubicBezTo>
                  <a:close/>
                  <a:moveTo>
                    <a:pt x="2480828" y="2823497"/>
                  </a:moveTo>
                  <a:cubicBezTo>
                    <a:pt x="2478481" y="2821150"/>
                    <a:pt x="2476134" y="2816456"/>
                    <a:pt x="2473787" y="2814109"/>
                  </a:cubicBezTo>
                  <a:cubicBezTo>
                    <a:pt x="2330617" y="2591139"/>
                    <a:pt x="2192141" y="2358782"/>
                    <a:pt x="2053666" y="2119383"/>
                  </a:cubicBezTo>
                  <a:cubicBezTo>
                    <a:pt x="2056013" y="2117036"/>
                    <a:pt x="2058360" y="2114689"/>
                    <a:pt x="2060707" y="2109995"/>
                  </a:cubicBezTo>
                  <a:cubicBezTo>
                    <a:pt x="2081830" y="2119383"/>
                    <a:pt x="2100607" y="2126424"/>
                    <a:pt x="2121730" y="2135812"/>
                  </a:cubicBezTo>
                  <a:cubicBezTo>
                    <a:pt x="2199183" y="2168671"/>
                    <a:pt x="2278982" y="2201530"/>
                    <a:pt x="2356435" y="2232041"/>
                  </a:cubicBezTo>
                  <a:cubicBezTo>
                    <a:pt x="2436234" y="2264900"/>
                    <a:pt x="2518381" y="2300106"/>
                    <a:pt x="2598180" y="2332964"/>
                  </a:cubicBezTo>
                  <a:cubicBezTo>
                    <a:pt x="2605222" y="2335311"/>
                    <a:pt x="2612263" y="2340005"/>
                    <a:pt x="2621651" y="2342352"/>
                  </a:cubicBezTo>
                  <a:cubicBezTo>
                    <a:pt x="2631039" y="2347047"/>
                    <a:pt x="2642774" y="2351741"/>
                    <a:pt x="2652163" y="2354088"/>
                  </a:cubicBezTo>
                  <a:cubicBezTo>
                    <a:pt x="2670939" y="2361129"/>
                    <a:pt x="2692062" y="2370517"/>
                    <a:pt x="2710839" y="2377558"/>
                  </a:cubicBezTo>
                  <a:cubicBezTo>
                    <a:pt x="2717880" y="2379905"/>
                    <a:pt x="2724921" y="2382252"/>
                    <a:pt x="2729615" y="2384599"/>
                  </a:cubicBezTo>
                  <a:cubicBezTo>
                    <a:pt x="2753086" y="2393987"/>
                    <a:pt x="2776556" y="2403376"/>
                    <a:pt x="2800027" y="2412764"/>
                  </a:cubicBezTo>
                  <a:cubicBezTo>
                    <a:pt x="2802374" y="2412764"/>
                    <a:pt x="2804721" y="2415111"/>
                    <a:pt x="2807068" y="2415111"/>
                  </a:cubicBezTo>
                  <a:cubicBezTo>
                    <a:pt x="2889214" y="2447969"/>
                    <a:pt x="2969014" y="2478481"/>
                    <a:pt x="3051160" y="2508993"/>
                  </a:cubicBezTo>
                  <a:cubicBezTo>
                    <a:pt x="3051160" y="2511340"/>
                    <a:pt x="3048813" y="2513687"/>
                    <a:pt x="3048813" y="2516034"/>
                  </a:cubicBezTo>
                  <a:cubicBezTo>
                    <a:pt x="3048813" y="2520728"/>
                    <a:pt x="3051160" y="2527769"/>
                    <a:pt x="3055854" y="2530116"/>
                  </a:cubicBezTo>
                  <a:cubicBezTo>
                    <a:pt x="2912685" y="2692062"/>
                    <a:pt x="2771862" y="2858703"/>
                    <a:pt x="2635733" y="3020649"/>
                  </a:cubicBezTo>
                  <a:cubicBezTo>
                    <a:pt x="2633386" y="3018302"/>
                    <a:pt x="2628692" y="3015955"/>
                    <a:pt x="2623998" y="3015955"/>
                  </a:cubicBezTo>
                  <a:cubicBezTo>
                    <a:pt x="2619304" y="3015955"/>
                    <a:pt x="2616957" y="3018302"/>
                    <a:pt x="2614610" y="3018302"/>
                  </a:cubicBezTo>
                  <a:cubicBezTo>
                    <a:pt x="2593486" y="2987790"/>
                    <a:pt x="2570016" y="2954932"/>
                    <a:pt x="2548892" y="2922073"/>
                  </a:cubicBezTo>
                  <a:cubicBezTo>
                    <a:pt x="2525422" y="2891561"/>
                    <a:pt x="2504299" y="2856356"/>
                    <a:pt x="2480828" y="2823497"/>
                  </a:cubicBezTo>
                  <a:close/>
                  <a:moveTo>
                    <a:pt x="1933966" y="1703956"/>
                  </a:moveTo>
                  <a:cubicBezTo>
                    <a:pt x="1957437" y="1706303"/>
                    <a:pt x="1983254" y="1708650"/>
                    <a:pt x="2006725" y="1710997"/>
                  </a:cubicBezTo>
                  <a:cubicBezTo>
                    <a:pt x="2027848" y="1713344"/>
                    <a:pt x="2051319" y="1715691"/>
                    <a:pt x="2072442" y="1718038"/>
                  </a:cubicBezTo>
                  <a:cubicBezTo>
                    <a:pt x="2119383" y="1722732"/>
                    <a:pt x="2166324" y="1729773"/>
                    <a:pt x="2215612" y="1734467"/>
                  </a:cubicBezTo>
                  <a:cubicBezTo>
                    <a:pt x="2222653" y="1734467"/>
                    <a:pt x="2229694" y="1736814"/>
                    <a:pt x="2236735" y="1736814"/>
                  </a:cubicBezTo>
                  <a:cubicBezTo>
                    <a:pt x="2276635" y="1741508"/>
                    <a:pt x="2318882" y="1748550"/>
                    <a:pt x="2361129" y="1753244"/>
                  </a:cubicBezTo>
                  <a:cubicBezTo>
                    <a:pt x="2377558" y="1755591"/>
                    <a:pt x="2391640" y="1757938"/>
                    <a:pt x="2408070" y="1760285"/>
                  </a:cubicBezTo>
                  <a:cubicBezTo>
                    <a:pt x="2440928" y="1764979"/>
                    <a:pt x="2476134" y="1769673"/>
                    <a:pt x="2511340" y="1776714"/>
                  </a:cubicBezTo>
                  <a:cubicBezTo>
                    <a:pt x="2527769" y="1779061"/>
                    <a:pt x="2546545" y="1783755"/>
                    <a:pt x="2562975" y="1786102"/>
                  </a:cubicBezTo>
                  <a:cubicBezTo>
                    <a:pt x="2595833" y="1790796"/>
                    <a:pt x="2628692" y="1797838"/>
                    <a:pt x="2663898" y="1802532"/>
                  </a:cubicBezTo>
                  <a:cubicBezTo>
                    <a:pt x="2682674" y="1804879"/>
                    <a:pt x="2701450" y="1809573"/>
                    <a:pt x="2720227" y="1811920"/>
                  </a:cubicBezTo>
                  <a:cubicBezTo>
                    <a:pt x="2753086" y="1818961"/>
                    <a:pt x="2785944" y="1823655"/>
                    <a:pt x="2821150" y="1830696"/>
                  </a:cubicBezTo>
                  <a:cubicBezTo>
                    <a:pt x="2837579" y="1833043"/>
                    <a:pt x="2856355" y="1837737"/>
                    <a:pt x="2875132" y="1842432"/>
                  </a:cubicBezTo>
                  <a:cubicBezTo>
                    <a:pt x="2905644" y="1849473"/>
                    <a:pt x="2933808" y="1854167"/>
                    <a:pt x="2964320" y="1861208"/>
                  </a:cubicBezTo>
                  <a:cubicBezTo>
                    <a:pt x="2964320" y="1861208"/>
                    <a:pt x="2964320" y="1863555"/>
                    <a:pt x="2964320" y="1863555"/>
                  </a:cubicBezTo>
                  <a:cubicBezTo>
                    <a:pt x="2964320" y="1863555"/>
                    <a:pt x="2964320" y="1865902"/>
                    <a:pt x="2964320" y="1865902"/>
                  </a:cubicBezTo>
                  <a:cubicBezTo>
                    <a:pt x="2961973" y="1865902"/>
                    <a:pt x="2959626" y="1865902"/>
                    <a:pt x="2957279" y="1868249"/>
                  </a:cubicBezTo>
                  <a:cubicBezTo>
                    <a:pt x="2947890" y="1870596"/>
                    <a:pt x="2938502" y="1870596"/>
                    <a:pt x="2931461" y="1872943"/>
                  </a:cubicBezTo>
                  <a:cubicBezTo>
                    <a:pt x="2924420" y="1875290"/>
                    <a:pt x="2915032" y="1875290"/>
                    <a:pt x="2905644" y="1877637"/>
                  </a:cubicBezTo>
                  <a:cubicBezTo>
                    <a:pt x="2896255" y="1879984"/>
                    <a:pt x="2886867" y="1882331"/>
                    <a:pt x="2877479" y="1882331"/>
                  </a:cubicBezTo>
                  <a:cubicBezTo>
                    <a:pt x="2870438" y="1884678"/>
                    <a:pt x="2861050" y="1884678"/>
                    <a:pt x="2854008" y="1887025"/>
                  </a:cubicBezTo>
                  <a:cubicBezTo>
                    <a:pt x="2844620" y="1889372"/>
                    <a:pt x="2835232" y="1891719"/>
                    <a:pt x="2825844" y="1894066"/>
                  </a:cubicBezTo>
                  <a:cubicBezTo>
                    <a:pt x="2818803" y="1896413"/>
                    <a:pt x="2809415" y="1896413"/>
                    <a:pt x="2802374" y="1898761"/>
                  </a:cubicBezTo>
                  <a:cubicBezTo>
                    <a:pt x="2792985" y="1901108"/>
                    <a:pt x="2783597" y="1903455"/>
                    <a:pt x="2771862" y="1905802"/>
                  </a:cubicBezTo>
                  <a:cubicBezTo>
                    <a:pt x="2764821" y="1908149"/>
                    <a:pt x="2755433" y="1910496"/>
                    <a:pt x="2748391" y="1910496"/>
                  </a:cubicBezTo>
                  <a:cubicBezTo>
                    <a:pt x="2739003" y="1912843"/>
                    <a:pt x="2727268" y="1915190"/>
                    <a:pt x="2717880" y="1917537"/>
                  </a:cubicBezTo>
                  <a:cubicBezTo>
                    <a:pt x="2710839" y="1919884"/>
                    <a:pt x="2701450" y="1922231"/>
                    <a:pt x="2692062" y="1922231"/>
                  </a:cubicBezTo>
                  <a:cubicBezTo>
                    <a:pt x="2682674" y="1924578"/>
                    <a:pt x="2670939" y="1926925"/>
                    <a:pt x="2661551" y="1929272"/>
                  </a:cubicBezTo>
                  <a:cubicBezTo>
                    <a:pt x="2652163" y="1931619"/>
                    <a:pt x="2642774" y="1933966"/>
                    <a:pt x="2633386" y="1936313"/>
                  </a:cubicBezTo>
                  <a:cubicBezTo>
                    <a:pt x="2623998" y="1938660"/>
                    <a:pt x="2614610" y="1941007"/>
                    <a:pt x="2605222" y="1943354"/>
                  </a:cubicBezTo>
                  <a:cubicBezTo>
                    <a:pt x="2595833" y="1945702"/>
                    <a:pt x="2586445" y="1948049"/>
                    <a:pt x="2574710" y="1950396"/>
                  </a:cubicBezTo>
                  <a:cubicBezTo>
                    <a:pt x="2565322" y="1952743"/>
                    <a:pt x="2555934" y="1955090"/>
                    <a:pt x="2546545" y="1957437"/>
                  </a:cubicBezTo>
                  <a:cubicBezTo>
                    <a:pt x="2534810" y="1959784"/>
                    <a:pt x="2525422" y="1962131"/>
                    <a:pt x="2513687" y="1966825"/>
                  </a:cubicBezTo>
                  <a:cubicBezTo>
                    <a:pt x="2504299" y="1969172"/>
                    <a:pt x="2497258" y="1971519"/>
                    <a:pt x="2487869" y="1973866"/>
                  </a:cubicBezTo>
                  <a:cubicBezTo>
                    <a:pt x="2476134" y="1976213"/>
                    <a:pt x="2464399" y="1980907"/>
                    <a:pt x="2452664" y="1983254"/>
                  </a:cubicBezTo>
                  <a:cubicBezTo>
                    <a:pt x="2445622" y="1985601"/>
                    <a:pt x="2438581" y="1987948"/>
                    <a:pt x="2429193" y="1990295"/>
                  </a:cubicBezTo>
                  <a:cubicBezTo>
                    <a:pt x="2412764" y="1994990"/>
                    <a:pt x="2396334" y="1999684"/>
                    <a:pt x="2379905" y="2004378"/>
                  </a:cubicBezTo>
                  <a:cubicBezTo>
                    <a:pt x="2375211" y="2004378"/>
                    <a:pt x="2372864" y="2006725"/>
                    <a:pt x="2368170" y="2006725"/>
                  </a:cubicBezTo>
                  <a:cubicBezTo>
                    <a:pt x="2351741" y="2011419"/>
                    <a:pt x="2332964" y="2016113"/>
                    <a:pt x="2314188" y="2020807"/>
                  </a:cubicBezTo>
                  <a:cubicBezTo>
                    <a:pt x="2311841" y="2020807"/>
                    <a:pt x="2309494" y="2023154"/>
                    <a:pt x="2304800" y="2023154"/>
                  </a:cubicBezTo>
                  <a:cubicBezTo>
                    <a:pt x="2227347" y="2044277"/>
                    <a:pt x="2147548" y="2067748"/>
                    <a:pt x="2063054" y="2093565"/>
                  </a:cubicBezTo>
                  <a:cubicBezTo>
                    <a:pt x="2060707" y="2086524"/>
                    <a:pt x="2053666" y="2079483"/>
                    <a:pt x="2044277" y="2079483"/>
                  </a:cubicBezTo>
                  <a:cubicBezTo>
                    <a:pt x="2041930" y="2079483"/>
                    <a:pt x="2037236" y="2079483"/>
                    <a:pt x="2034889" y="2081830"/>
                  </a:cubicBezTo>
                  <a:cubicBezTo>
                    <a:pt x="2032542" y="2079483"/>
                    <a:pt x="2030195" y="2074789"/>
                    <a:pt x="2030195" y="2072442"/>
                  </a:cubicBezTo>
                  <a:cubicBezTo>
                    <a:pt x="2020807" y="2058360"/>
                    <a:pt x="2013766" y="2044277"/>
                    <a:pt x="2004378" y="2030195"/>
                  </a:cubicBezTo>
                  <a:cubicBezTo>
                    <a:pt x="1936313" y="1917537"/>
                    <a:pt x="1872943" y="1811920"/>
                    <a:pt x="1807226" y="1706303"/>
                  </a:cubicBezTo>
                  <a:cubicBezTo>
                    <a:pt x="1811920" y="1703956"/>
                    <a:pt x="1814267" y="1699262"/>
                    <a:pt x="1816614" y="1692221"/>
                  </a:cubicBezTo>
                  <a:cubicBezTo>
                    <a:pt x="1828349" y="1692221"/>
                    <a:pt x="1840084" y="1694568"/>
                    <a:pt x="1849473" y="1694568"/>
                  </a:cubicBezTo>
                  <a:cubicBezTo>
                    <a:pt x="1877637" y="1699262"/>
                    <a:pt x="1905802" y="1701609"/>
                    <a:pt x="1933966" y="1703956"/>
                  </a:cubicBezTo>
                  <a:close/>
                  <a:moveTo>
                    <a:pt x="1403534" y="2236735"/>
                  </a:moveTo>
                  <a:cubicBezTo>
                    <a:pt x="1403534" y="2232041"/>
                    <a:pt x="1401187" y="2229694"/>
                    <a:pt x="1396493" y="2227347"/>
                  </a:cubicBezTo>
                  <a:cubicBezTo>
                    <a:pt x="1516192" y="2060707"/>
                    <a:pt x="1645280" y="1884678"/>
                    <a:pt x="1783755" y="1708650"/>
                  </a:cubicBezTo>
                  <a:cubicBezTo>
                    <a:pt x="1786102" y="1710997"/>
                    <a:pt x="1790797" y="1713344"/>
                    <a:pt x="1795491" y="1713344"/>
                  </a:cubicBezTo>
                  <a:cubicBezTo>
                    <a:pt x="1800185" y="1713344"/>
                    <a:pt x="1802532" y="1713344"/>
                    <a:pt x="1804879" y="1710997"/>
                  </a:cubicBezTo>
                  <a:cubicBezTo>
                    <a:pt x="1828349" y="1748550"/>
                    <a:pt x="1851820" y="1788449"/>
                    <a:pt x="1875290" y="1826002"/>
                  </a:cubicBezTo>
                  <a:cubicBezTo>
                    <a:pt x="1917537" y="1894066"/>
                    <a:pt x="1957437" y="1962131"/>
                    <a:pt x="2002031" y="2034889"/>
                  </a:cubicBezTo>
                  <a:cubicBezTo>
                    <a:pt x="2011419" y="2051319"/>
                    <a:pt x="2023154" y="2070095"/>
                    <a:pt x="2032542" y="2086524"/>
                  </a:cubicBezTo>
                  <a:cubicBezTo>
                    <a:pt x="2027848" y="2091218"/>
                    <a:pt x="2023154" y="2095912"/>
                    <a:pt x="2023154" y="2102954"/>
                  </a:cubicBezTo>
                  <a:cubicBezTo>
                    <a:pt x="2023154" y="2102954"/>
                    <a:pt x="2023154" y="2105301"/>
                    <a:pt x="2023154" y="2105301"/>
                  </a:cubicBezTo>
                  <a:cubicBezTo>
                    <a:pt x="1973866" y="2114689"/>
                    <a:pt x="1924578" y="2124077"/>
                    <a:pt x="1872943" y="2135812"/>
                  </a:cubicBezTo>
                  <a:cubicBezTo>
                    <a:pt x="1732120" y="2163977"/>
                    <a:pt x="1577215" y="2196836"/>
                    <a:pt x="1403534" y="2236735"/>
                  </a:cubicBezTo>
                  <a:close/>
                  <a:moveTo>
                    <a:pt x="2631039" y="3130960"/>
                  </a:moveTo>
                  <a:cubicBezTo>
                    <a:pt x="2633386" y="3159125"/>
                    <a:pt x="2635733" y="3189636"/>
                    <a:pt x="2638080" y="3217801"/>
                  </a:cubicBezTo>
                  <a:cubicBezTo>
                    <a:pt x="2638080" y="3217801"/>
                    <a:pt x="2638080" y="3220148"/>
                    <a:pt x="2638080" y="3220148"/>
                  </a:cubicBezTo>
                  <a:cubicBezTo>
                    <a:pt x="2663898" y="3518223"/>
                    <a:pt x="2694409" y="3774051"/>
                    <a:pt x="2734309" y="3999367"/>
                  </a:cubicBezTo>
                  <a:cubicBezTo>
                    <a:pt x="2734309" y="4006408"/>
                    <a:pt x="2736656" y="4013449"/>
                    <a:pt x="2736656" y="4018144"/>
                  </a:cubicBezTo>
                  <a:cubicBezTo>
                    <a:pt x="2739003" y="4034573"/>
                    <a:pt x="2741350" y="4048655"/>
                    <a:pt x="2746044" y="4065085"/>
                  </a:cubicBezTo>
                  <a:cubicBezTo>
                    <a:pt x="2748391" y="4076820"/>
                    <a:pt x="2750738" y="4088555"/>
                    <a:pt x="2753086" y="4100290"/>
                  </a:cubicBezTo>
                  <a:cubicBezTo>
                    <a:pt x="2755433" y="4109678"/>
                    <a:pt x="2757780" y="4119066"/>
                    <a:pt x="2757780" y="4128455"/>
                  </a:cubicBezTo>
                  <a:cubicBezTo>
                    <a:pt x="2760127" y="4144884"/>
                    <a:pt x="2764821" y="4161313"/>
                    <a:pt x="2767168" y="4177743"/>
                  </a:cubicBezTo>
                  <a:cubicBezTo>
                    <a:pt x="2767168" y="4180090"/>
                    <a:pt x="2769515" y="4184784"/>
                    <a:pt x="2769515" y="4187131"/>
                  </a:cubicBezTo>
                  <a:cubicBezTo>
                    <a:pt x="2720227" y="4184784"/>
                    <a:pt x="2668592" y="4182437"/>
                    <a:pt x="2619304" y="4180090"/>
                  </a:cubicBezTo>
                  <a:cubicBezTo>
                    <a:pt x="2619304" y="4180090"/>
                    <a:pt x="2616957" y="4180090"/>
                    <a:pt x="2616957" y="4180090"/>
                  </a:cubicBezTo>
                  <a:cubicBezTo>
                    <a:pt x="2605222" y="4173049"/>
                    <a:pt x="2593486" y="4168354"/>
                    <a:pt x="2579404" y="4161313"/>
                  </a:cubicBezTo>
                  <a:cubicBezTo>
                    <a:pt x="2574710" y="4158966"/>
                    <a:pt x="2570016" y="4156619"/>
                    <a:pt x="2567669" y="4154272"/>
                  </a:cubicBezTo>
                  <a:cubicBezTo>
                    <a:pt x="2555934" y="4147231"/>
                    <a:pt x="2541851" y="4140190"/>
                    <a:pt x="2530116" y="4133149"/>
                  </a:cubicBezTo>
                  <a:cubicBezTo>
                    <a:pt x="2525422" y="4130802"/>
                    <a:pt x="2520728" y="4128455"/>
                    <a:pt x="2516034" y="4126108"/>
                  </a:cubicBezTo>
                  <a:cubicBezTo>
                    <a:pt x="2504299" y="4119066"/>
                    <a:pt x="2490216" y="4112026"/>
                    <a:pt x="2478481" y="4104984"/>
                  </a:cubicBezTo>
                  <a:cubicBezTo>
                    <a:pt x="2473787" y="4102637"/>
                    <a:pt x="2469093" y="4100290"/>
                    <a:pt x="2464399" y="4095596"/>
                  </a:cubicBezTo>
                  <a:cubicBezTo>
                    <a:pt x="2452664" y="4088555"/>
                    <a:pt x="2438581" y="4081514"/>
                    <a:pt x="2426846" y="4074473"/>
                  </a:cubicBezTo>
                  <a:cubicBezTo>
                    <a:pt x="2422152" y="4072125"/>
                    <a:pt x="2417458" y="4069779"/>
                    <a:pt x="2415111" y="4067431"/>
                  </a:cubicBezTo>
                  <a:cubicBezTo>
                    <a:pt x="2401029" y="4060390"/>
                    <a:pt x="2389293" y="4051002"/>
                    <a:pt x="2375211" y="4043961"/>
                  </a:cubicBezTo>
                  <a:cubicBezTo>
                    <a:pt x="2368170" y="4039267"/>
                    <a:pt x="2361129" y="4034573"/>
                    <a:pt x="2354088" y="4029879"/>
                  </a:cubicBezTo>
                  <a:cubicBezTo>
                    <a:pt x="2342352" y="4022838"/>
                    <a:pt x="2332964" y="4015796"/>
                    <a:pt x="2321229" y="4008755"/>
                  </a:cubicBezTo>
                  <a:cubicBezTo>
                    <a:pt x="2309494" y="4001714"/>
                    <a:pt x="2300106" y="3994673"/>
                    <a:pt x="2288370" y="3987632"/>
                  </a:cubicBezTo>
                  <a:cubicBezTo>
                    <a:pt x="2281329" y="3982938"/>
                    <a:pt x="2274288" y="3978244"/>
                    <a:pt x="2267247" y="3973550"/>
                  </a:cubicBezTo>
                  <a:cubicBezTo>
                    <a:pt x="2232041" y="3950079"/>
                    <a:pt x="2196835" y="3924262"/>
                    <a:pt x="2159283" y="3896097"/>
                  </a:cubicBezTo>
                  <a:cubicBezTo>
                    <a:pt x="2159283" y="3896097"/>
                    <a:pt x="2159283" y="3896097"/>
                    <a:pt x="2159283" y="3896097"/>
                  </a:cubicBezTo>
                  <a:cubicBezTo>
                    <a:pt x="2091218" y="3846809"/>
                    <a:pt x="2023154" y="3792827"/>
                    <a:pt x="1955090" y="3734151"/>
                  </a:cubicBezTo>
                  <a:cubicBezTo>
                    <a:pt x="1957437" y="3731804"/>
                    <a:pt x="1959784" y="3727110"/>
                    <a:pt x="1959784" y="3722416"/>
                  </a:cubicBezTo>
                  <a:cubicBezTo>
                    <a:pt x="1959784" y="3717722"/>
                    <a:pt x="1957437" y="3713028"/>
                    <a:pt x="1955090" y="3710680"/>
                  </a:cubicBezTo>
                  <a:cubicBezTo>
                    <a:pt x="1966825" y="3698945"/>
                    <a:pt x="1978560" y="3689557"/>
                    <a:pt x="1992642" y="3677822"/>
                  </a:cubicBezTo>
                  <a:cubicBezTo>
                    <a:pt x="2004378" y="3666087"/>
                    <a:pt x="2016113" y="3656698"/>
                    <a:pt x="2027848" y="3644963"/>
                  </a:cubicBezTo>
                  <a:cubicBezTo>
                    <a:pt x="2046624" y="3628534"/>
                    <a:pt x="2065401" y="3609757"/>
                    <a:pt x="2084177" y="3593328"/>
                  </a:cubicBezTo>
                  <a:cubicBezTo>
                    <a:pt x="2093565" y="3583940"/>
                    <a:pt x="2105301" y="3574552"/>
                    <a:pt x="2114689" y="3565164"/>
                  </a:cubicBezTo>
                  <a:cubicBezTo>
                    <a:pt x="2173365" y="3511182"/>
                    <a:pt x="2229694" y="3452505"/>
                    <a:pt x="2288370" y="3396176"/>
                  </a:cubicBezTo>
                  <a:cubicBezTo>
                    <a:pt x="2297759" y="3386788"/>
                    <a:pt x="2309494" y="3375053"/>
                    <a:pt x="2318882" y="3365665"/>
                  </a:cubicBezTo>
                  <a:cubicBezTo>
                    <a:pt x="2337658" y="3346888"/>
                    <a:pt x="2356435" y="3328112"/>
                    <a:pt x="2372864" y="3309335"/>
                  </a:cubicBezTo>
                  <a:cubicBezTo>
                    <a:pt x="2386946" y="3295253"/>
                    <a:pt x="2401029" y="3281171"/>
                    <a:pt x="2415111" y="3267089"/>
                  </a:cubicBezTo>
                  <a:cubicBezTo>
                    <a:pt x="2429193" y="3253006"/>
                    <a:pt x="2445622" y="3236577"/>
                    <a:pt x="2459705" y="3222495"/>
                  </a:cubicBezTo>
                  <a:cubicBezTo>
                    <a:pt x="2473787" y="3208413"/>
                    <a:pt x="2487869" y="3191983"/>
                    <a:pt x="2501952" y="3177901"/>
                  </a:cubicBezTo>
                  <a:cubicBezTo>
                    <a:pt x="2516034" y="3163819"/>
                    <a:pt x="2530116" y="3147389"/>
                    <a:pt x="2544198" y="3133307"/>
                  </a:cubicBezTo>
                  <a:cubicBezTo>
                    <a:pt x="2558281" y="3119225"/>
                    <a:pt x="2572363" y="3105142"/>
                    <a:pt x="2586445" y="3088713"/>
                  </a:cubicBezTo>
                  <a:cubicBezTo>
                    <a:pt x="2595833" y="3079325"/>
                    <a:pt x="2605222" y="3067590"/>
                    <a:pt x="2614610" y="3058201"/>
                  </a:cubicBezTo>
                  <a:cubicBezTo>
                    <a:pt x="2619304" y="3060549"/>
                    <a:pt x="2621651" y="3062896"/>
                    <a:pt x="2628692" y="3062896"/>
                  </a:cubicBezTo>
                  <a:cubicBezTo>
                    <a:pt x="2628692" y="3062896"/>
                    <a:pt x="2628692" y="3062896"/>
                    <a:pt x="2628692" y="3062896"/>
                  </a:cubicBezTo>
                  <a:cubicBezTo>
                    <a:pt x="2631039" y="3079325"/>
                    <a:pt x="2631039" y="3093407"/>
                    <a:pt x="2633386" y="3109836"/>
                  </a:cubicBezTo>
                  <a:cubicBezTo>
                    <a:pt x="2628692" y="3112184"/>
                    <a:pt x="2628692" y="3121572"/>
                    <a:pt x="2631039" y="3130960"/>
                  </a:cubicBezTo>
                  <a:close/>
                  <a:moveTo>
                    <a:pt x="2724921" y="4248154"/>
                  </a:moveTo>
                  <a:cubicBezTo>
                    <a:pt x="2713186" y="4248154"/>
                    <a:pt x="2701450" y="4245807"/>
                    <a:pt x="2689715" y="4245807"/>
                  </a:cubicBezTo>
                  <a:cubicBezTo>
                    <a:pt x="2682674" y="4245807"/>
                    <a:pt x="2673286" y="4243460"/>
                    <a:pt x="2666245" y="4243460"/>
                  </a:cubicBezTo>
                  <a:cubicBezTo>
                    <a:pt x="2654510" y="4241113"/>
                    <a:pt x="2642774" y="4241113"/>
                    <a:pt x="2631039" y="4238766"/>
                  </a:cubicBezTo>
                  <a:cubicBezTo>
                    <a:pt x="2623998" y="4238766"/>
                    <a:pt x="2614610" y="4236419"/>
                    <a:pt x="2607569" y="4236419"/>
                  </a:cubicBezTo>
                  <a:cubicBezTo>
                    <a:pt x="2595833" y="4234072"/>
                    <a:pt x="2584098" y="4234072"/>
                    <a:pt x="2572363" y="4231725"/>
                  </a:cubicBezTo>
                  <a:cubicBezTo>
                    <a:pt x="2565322" y="4231725"/>
                    <a:pt x="2558281" y="4229378"/>
                    <a:pt x="2548892" y="4229378"/>
                  </a:cubicBezTo>
                  <a:cubicBezTo>
                    <a:pt x="2537157" y="4227031"/>
                    <a:pt x="2525422" y="4224684"/>
                    <a:pt x="2511340" y="4224684"/>
                  </a:cubicBezTo>
                  <a:cubicBezTo>
                    <a:pt x="2504299" y="4224684"/>
                    <a:pt x="2497258" y="4222337"/>
                    <a:pt x="2490216" y="4222337"/>
                  </a:cubicBezTo>
                  <a:cubicBezTo>
                    <a:pt x="2478481" y="4219990"/>
                    <a:pt x="2464399" y="4217643"/>
                    <a:pt x="2452664" y="4215296"/>
                  </a:cubicBezTo>
                  <a:cubicBezTo>
                    <a:pt x="2445622" y="4212948"/>
                    <a:pt x="2438581" y="4212948"/>
                    <a:pt x="2431540" y="4210602"/>
                  </a:cubicBezTo>
                  <a:cubicBezTo>
                    <a:pt x="2419805" y="4208254"/>
                    <a:pt x="2405723" y="4205908"/>
                    <a:pt x="2393987" y="4203560"/>
                  </a:cubicBezTo>
                  <a:cubicBezTo>
                    <a:pt x="2386946" y="4201213"/>
                    <a:pt x="2379905" y="4201213"/>
                    <a:pt x="2372864" y="4198866"/>
                  </a:cubicBezTo>
                  <a:cubicBezTo>
                    <a:pt x="2361129" y="4196519"/>
                    <a:pt x="2347047" y="4194172"/>
                    <a:pt x="2335311" y="4189478"/>
                  </a:cubicBezTo>
                  <a:cubicBezTo>
                    <a:pt x="2328270" y="4187131"/>
                    <a:pt x="2321229" y="4187131"/>
                    <a:pt x="2314188" y="4184784"/>
                  </a:cubicBezTo>
                  <a:cubicBezTo>
                    <a:pt x="2300106" y="4182437"/>
                    <a:pt x="2288370" y="4177743"/>
                    <a:pt x="2274288" y="4175396"/>
                  </a:cubicBezTo>
                  <a:cubicBezTo>
                    <a:pt x="2267247" y="4173049"/>
                    <a:pt x="2260206" y="4173049"/>
                    <a:pt x="2253165" y="4170702"/>
                  </a:cubicBezTo>
                  <a:cubicBezTo>
                    <a:pt x="2239082" y="4168354"/>
                    <a:pt x="2227347" y="4163660"/>
                    <a:pt x="2213265" y="4161313"/>
                  </a:cubicBezTo>
                  <a:cubicBezTo>
                    <a:pt x="2206224" y="4158966"/>
                    <a:pt x="2199183" y="4158966"/>
                    <a:pt x="2192141" y="4156619"/>
                  </a:cubicBezTo>
                  <a:cubicBezTo>
                    <a:pt x="2178059" y="4151925"/>
                    <a:pt x="2166324" y="4149578"/>
                    <a:pt x="2152242" y="4144884"/>
                  </a:cubicBezTo>
                  <a:cubicBezTo>
                    <a:pt x="2145201" y="4142537"/>
                    <a:pt x="2138159" y="4140190"/>
                    <a:pt x="2131118" y="4140190"/>
                  </a:cubicBezTo>
                  <a:cubicBezTo>
                    <a:pt x="2117036" y="4135496"/>
                    <a:pt x="2105301" y="4133149"/>
                    <a:pt x="2091218" y="4128455"/>
                  </a:cubicBezTo>
                  <a:cubicBezTo>
                    <a:pt x="2084177" y="4126108"/>
                    <a:pt x="2077136" y="4123761"/>
                    <a:pt x="2070095" y="4121414"/>
                  </a:cubicBezTo>
                  <a:cubicBezTo>
                    <a:pt x="2056013" y="4116720"/>
                    <a:pt x="2044277" y="4112026"/>
                    <a:pt x="2030195" y="4107331"/>
                  </a:cubicBezTo>
                  <a:cubicBezTo>
                    <a:pt x="2023154" y="4104984"/>
                    <a:pt x="2016113" y="4102637"/>
                    <a:pt x="2009072" y="4100290"/>
                  </a:cubicBezTo>
                  <a:cubicBezTo>
                    <a:pt x="1990295" y="4093249"/>
                    <a:pt x="1971519" y="4086208"/>
                    <a:pt x="1950396" y="4081514"/>
                  </a:cubicBezTo>
                  <a:cubicBezTo>
                    <a:pt x="1950396" y="4081514"/>
                    <a:pt x="1948049" y="4081514"/>
                    <a:pt x="1948049" y="4081514"/>
                  </a:cubicBezTo>
                  <a:cubicBezTo>
                    <a:pt x="1926925" y="4074473"/>
                    <a:pt x="1908149" y="4067431"/>
                    <a:pt x="1887025" y="4060390"/>
                  </a:cubicBezTo>
                  <a:cubicBezTo>
                    <a:pt x="1879984" y="4058043"/>
                    <a:pt x="1872943" y="4055696"/>
                    <a:pt x="1865902" y="4051002"/>
                  </a:cubicBezTo>
                  <a:cubicBezTo>
                    <a:pt x="1858861" y="4048655"/>
                    <a:pt x="1851820" y="4046308"/>
                    <a:pt x="1844778" y="4043961"/>
                  </a:cubicBezTo>
                  <a:cubicBezTo>
                    <a:pt x="1844778" y="4041614"/>
                    <a:pt x="1844778" y="4041614"/>
                    <a:pt x="1844778" y="4039267"/>
                  </a:cubicBezTo>
                  <a:cubicBezTo>
                    <a:pt x="2100607" y="4116720"/>
                    <a:pt x="2358782" y="4163660"/>
                    <a:pt x="2614610" y="4184784"/>
                  </a:cubicBezTo>
                  <a:cubicBezTo>
                    <a:pt x="2619304" y="4187131"/>
                    <a:pt x="2621651" y="4189478"/>
                    <a:pt x="2626345" y="4189478"/>
                  </a:cubicBezTo>
                  <a:cubicBezTo>
                    <a:pt x="2633386" y="4191825"/>
                    <a:pt x="2640427" y="4196519"/>
                    <a:pt x="2647469" y="4198866"/>
                  </a:cubicBezTo>
                  <a:cubicBezTo>
                    <a:pt x="2656857" y="4203560"/>
                    <a:pt x="2666245" y="4208254"/>
                    <a:pt x="2675633" y="4212948"/>
                  </a:cubicBezTo>
                  <a:cubicBezTo>
                    <a:pt x="2682674" y="4215296"/>
                    <a:pt x="2692062" y="4219990"/>
                    <a:pt x="2699103" y="4222337"/>
                  </a:cubicBezTo>
                  <a:cubicBezTo>
                    <a:pt x="2708492" y="4227031"/>
                    <a:pt x="2717880" y="4229378"/>
                    <a:pt x="2727268" y="4234072"/>
                  </a:cubicBezTo>
                  <a:cubicBezTo>
                    <a:pt x="2734309" y="4236419"/>
                    <a:pt x="2743697" y="4241113"/>
                    <a:pt x="2750738" y="4243460"/>
                  </a:cubicBezTo>
                  <a:cubicBezTo>
                    <a:pt x="2753086" y="4245807"/>
                    <a:pt x="2757780" y="4245807"/>
                    <a:pt x="2760127" y="4248154"/>
                  </a:cubicBezTo>
                  <a:cubicBezTo>
                    <a:pt x="2760127" y="4250501"/>
                    <a:pt x="2760127" y="4250501"/>
                    <a:pt x="2760127" y="4252848"/>
                  </a:cubicBezTo>
                  <a:cubicBezTo>
                    <a:pt x="2755433" y="4252848"/>
                    <a:pt x="2750738" y="4252848"/>
                    <a:pt x="2743697" y="4252848"/>
                  </a:cubicBezTo>
                  <a:cubicBezTo>
                    <a:pt x="2739003" y="4248154"/>
                    <a:pt x="2731962" y="4248154"/>
                    <a:pt x="2724921" y="4248154"/>
                  </a:cubicBezTo>
                  <a:close/>
                  <a:moveTo>
                    <a:pt x="1729773" y="4029879"/>
                  </a:moveTo>
                  <a:cubicBezTo>
                    <a:pt x="1710997" y="4029879"/>
                    <a:pt x="1692220" y="4027532"/>
                    <a:pt x="1673444" y="4025185"/>
                  </a:cubicBezTo>
                  <a:cubicBezTo>
                    <a:pt x="1666403" y="4025185"/>
                    <a:pt x="1657015" y="4025185"/>
                    <a:pt x="1649974" y="4022838"/>
                  </a:cubicBezTo>
                  <a:cubicBezTo>
                    <a:pt x="1645280" y="4020490"/>
                    <a:pt x="1642933" y="4018144"/>
                    <a:pt x="1638239" y="4013449"/>
                  </a:cubicBezTo>
                  <a:cubicBezTo>
                    <a:pt x="1628850" y="4006408"/>
                    <a:pt x="1619462" y="3999367"/>
                    <a:pt x="1610074" y="3992326"/>
                  </a:cubicBezTo>
                  <a:cubicBezTo>
                    <a:pt x="1598339" y="3982938"/>
                    <a:pt x="1586603" y="3973550"/>
                    <a:pt x="1574868" y="3964162"/>
                  </a:cubicBezTo>
                  <a:cubicBezTo>
                    <a:pt x="1565480" y="3957120"/>
                    <a:pt x="1556092" y="3947732"/>
                    <a:pt x="1544357" y="3940691"/>
                  </a:cubicBezTo>
                  <a:cubicBezTo>
                    <a:pt x="1537315" y="3935997"/>
                    <a:pt x="1530274" y="3928956"/>
                    <a:pt x="1523233" y="3924262"/>
                  </a:cubicBezTo>
                  <a:cubicBezTo>
                    <a:pt x="1523233" y="3924262"/>
                    <a:pt x="1523233" y="3921915"/>
                    <a:pt x="1525580" y="3921915"/>
                  </a:cubicBezTo>
                  <a:cubicBezTo>
                    <a:pt x="1539662" y="3928956"/>
                    <a:pt x="1551398" y="3933650"/>
                    <a:pt x="1565480" y="3940691"/>
                  </a:cubicBezTo>
                  <a:cubicBezTo>
                    <a:pt x="1577215" y="3945385"/>
                    <a:pt x="1588950" y="3952426"/>
                    <a:pt x="1603033" y="3957120"/>
                  </a:cubicBezTo>
                  <a:cubicBezTo>
                    <a:pt x="1621809" y="3966508"/>
                    <a:pt x="1640586" y="3973550"/>
                    <a:pt x="1659362" y="3980591"/>
                  </a:cubicBezTo>
                  <a:cubicBezTo>
                    <a:pt x="1671097" y="3985285"/>
                    <a:pt x="1682832" y="3989979"/>
                    <a:pt x="1694567" y="3997020"/>
                  </a:cubicBezTo>
                  <a:cubicBezTo>
                    <a:pt x="1713344" y="4006408"/>
                    <a:pt x="1734467" y="4013449"/>
                    <a:pt x="1753244" y="4020490"/>
                  </a:cubicBezTo>
                  <a:cubicBezTo>
                    <a:pt x="1760285" y="4022838"/>
                    <a:pt x="1764979" y="4025185"/>
                    <a:pt x="1772020" y="4027532"/>
                  </a:cubicBezTo>
                  <a:cubicBezTo>
                    <a:pt x="1772020" y="4027532"/>
                    <a:pt x="1769673" y="4027532"/>
                    <a:pt x="1769673" y="4027532"/>
                  </a:cubicBezTo>
                  <a:cubicBezTo>
                    <a:pt x="1755591" y="4029879"/>
                    <a:pt x="1741508" y="4029879"/>
                    <a:pt x="1729773" y="4029879"/>
                  </a:cubicBezTo>
                  <a:close/>
                  <a:moveTo>
                    <a:pt x="1699262" y="4062737"/>
                  </a:moveTo>
                  <a:cubicBezTo>
                    <a:pt x="1713344" y="4072125"/>
                    <a:pt x="1725079" y="4081514"/>
                    <a:pt x="1739161" y="4090902"/>
                  </a:cubicBezTo>
                  <a:cubicBezTo>
                    <a:pt x="1746203" y="4095596"/>
                    <a:pt x="1753244" y="4100290"/>
                    <a:pt x="1760285" y="4107331"/>
                  </a:cubicBezTo>
                  <a:cubicBezTo>
                    <a:pt x="1767326" y="4112026"/>
                    <a:pt x="1774367" y="4116720"/>
                    <a:pt x="1781408" y="4121414"/>
                  </a:cubicBezTo>
                  <a:cubicBezTo>
                    <a:pt x="1779061" y="4126108"/>
                    <a:pt x="1776714" y="4130802"/>
                    <a:pt x="1774367" y="4135496"/>
                  </a:cubicBezTo>
                  <a:cubicBezTo>
                    <a:pt x="1772020" y="4140190"/>
                    <a:pt x="1769673" y="4144884"/>
                    <a:pt x="1767326" y="4149578"/>
                  </a:cubicBezTo>
                  <a:cubicBezTo>
                    <a:pt x="1764979" y="4156619"/>
                    <a:pt x="1760285" y="4161313"/>
                    <a:pt x="1757938" y="4168354"/>
                  </a:cubicBezTo>
                  <a:cubicBezTo>
                    <a:pt x="1755591" y="4173049"/>
                    <a:pt x="1753244" y="4177743"/>
                    <a:pt x="1750897" y="4182437"/>
                  </a:cubicBezTo>
                  <a:cubicBezTo>
                    <a:pt x="1746203" y="4177743"/>
                    <a:pt x="1741508" y="4170702"/>
                    <a:pt x="1734467" y="4166007"/>
                  </a:cubicBezTo>
                  <a:cubicBezTo>
                    <a:pt x="1729773" y="4161313"/>
                    <a:pt x="1727426" y="4156619"/>
                    <a:pt x="1722732" y="4151925"/>
                  </a:cubicBezTo>
                  <a:cubicBezTo>
                    <a:pt x="1715691" y="4144884"/>
                    <a:pt x="1708650" y="4135496"/>
                    <a:pt x="1699262" y="4128455"/>
                  </a:cubicBezTo>
                  <a:cubicBezTo>
                    <a:pt x="1694567" y="4123761"/>
                    <a:pt x="1689873" y="4119066"/>
                    <a:pt x="1685179" y="4112026"/>
                  </a:cubicBezTo>
                  <a:cubicBezTo>
                    <a:pt x="1678138" y="4104984"/>
                    <a:pt x="1671097" y="4095596"/>
                    <a:pt x="1664056" y="4088555"/>
                  </a:cubicBezTo>
                  <a:cubicBezTo>
                    <a:pt x="1659362" y="4083861"/>
                    <a:pt x="1654668" y="4076820"/>
                    <a:pt x="1649974" y="4072125"/>
                  </a:cubicBezTo>
                  <a:cubicBezTo>
                    <a:pt x="1642933" y="4065085"/>
                    <a:pt x="1635891" y="4055696"/>
                    <a:pt x="1628850" y="4048655"/>
                  </a:cubicBezTo>
                  <a:cubicBezTo>
                    <a:pt x="1624156" y="4043961"/>
                    <a:pt x="1619462" y="4039267"/>
                    <a:pt x="1614768" y="4032226"/>
                  </a:cubicBezTo>
                  <a:cubicBezTo>
                    <a:pt x="1612421" y="4027532"/>
                    <a:pt x="1607727" y="4025185"/>
                    <a:pt x="1605380" y="4020490"/>
                  </a:cubicBezTo>
                  <a:cubicBezTo>
                    <a:pt x="1617115" y="4020490"/>
                    <a:pt x="1628850" y="4022838"/>
                    <a:pt x="1638239" y="4022838"/>
                  </a:cubicBezTo>
                  <a:cubicBezTo>
                    <a:pt x="1642933" y="4022838"/>
                    <a:pt x="1647627" y="4022838"/>
                    <a:pt x="1652321" y="4022838"/>
                  </a:cubicBezTo>
                  <a:cubicBezTo>
                    <a:pt x="1661709" y="4029879"/>
                    <a:pt x="1668750" y="4034573"/>
                    <a:pt x="1678138" y="4041614"/>
                  </a:cubicBezTo>
                  <a:cubicBezTo>
                    <a:pt x="1682832" y="4051002"/>
                    <a:pt x="1689873" y="4058043"/>
                    <a:pt x="1699262" y="4062737"/>
                  </a:cubicBezTo>
                  <a:close/>
                  <a:moveTo>
                    <a:pt x="1680485" y="4161313"/>
                  </a:moveTo>
                  <a:cubicBezTo>
                    <a:pt x="1668750" y="4154272"/>
                    <a:pt x="1659362" y="4147231"/>
                    <a:pt x="1647627" y="4140190"/>
                  </a:cubicBezTo>
                  <a:cubicBezTo>
                    <a:pt x="1631197" y="4128455"/>
                    <a:pt x="1612421" y="4116720"/>
                    <a:pt x="1595992" y="4104984"/>
                  </a:cubicBezTo>
                  <a:cubicBezTo>
                    <a:pt x="1588950" y="4100290"/>
                    <a:pt x="1579562" y="4095596"/>
                    <a:pt x="1572521" y="4088555"/>
                  </a:cubicBezTo>
                  <a:cubicBezTo>
                    <a:pt x="1551398" y="4074473"/>
                    <a:pt x="1532621" y="4060390"/>
                    <a:pt x="1511498" y="4046308"/>
                  </a:cubicBezTo>
                  <a:cubicBezTo>
                    <a:pt x="1513845" y="4043961"/>
                    <a:pt x="1513845" y="4039267"/>
                    <a:pt x="1513845" y="4034573"/>
                  </a:cubicBezTo>
                  <a:cubicBezTo>
                    <a:pt x="1513845" y="4025185"/>
                    <a:pt x="1506804" y="4015796"/>
                    <a:pt x="1497416" y="4015796"/>
                  </a:cubicBezTo>
                  <a:cubicBezTo>
                    <a:pt x="1497416" y="4013449"/>
                    <a:pt x="1497416" y="4011102"/>
                    <a:pt x="1497416" y="4008755"/>
                  </a:cubicBezTo>
                  <a:cubicBezTo>
                    <a:pt x="1518539" y="4011102"/>
                    <a:pt x="1542009" y="4015796"/>
                    <a:pt x="1565480" y="4018144"/>
                  </a:cubicBezTo>
                  <a:cubicBezTo>
                    <a:pt x="1577215" y="4020490"/>
                    <a:pt x="1586603" y="4020490"/>
                    <a:pt x="1598339" y="4020490"/>
                  </a:cubicBezTo>
                  <a:cubicBezTo>
                    <a:pt x="1605380" y="4029879"/>
                    <a:pt x="1614768" y="4039267"/>
                    <a:pt x="1621809" y="4046308"/>
                  </a:cubicBezTo>
                  <a:cubicBezTo>
                    <a:pt x="1624156" y="4048655"/>
                    <a:pt x="1626503" y="4051002"/>
                    <a:pt x="1628850" y="4055696"/>
                  </a:cubicBezTo>
                  <a:cubicBezTo>
                    <a:pt x="1638239" y="4067431"/>
                    <a:pt x="1647627" y="4076820"/>
                    <a:pt x="1657015" y="4086208"/>
                  </a:cubicBezTo>
                  <a:cubicBezTo>
                    <a:pt x="1661709" y="4090902"/>
                    <a:pt x="1664056" y="4095596"/>
                    <a:pt x="1668750" y="4097943"/>
                  </a:cubicBezTo>
                  <a:cubicBezTo>
                    <a:pt x="1675791" y="4107331"/>
                    <a:pt x="1685179" y="4114372"/>
                    <a:pt x="1692220" y="4123761"/>
                  </a:cubicBezTo>
                  <a:cubicBezTo>
                    <a:pt x="1696915" y="4128455"/>
                    <a:pt x="1701609" y="4133149"/>
                    <a:pt x="1706303" y="4137843"/>
                  </a:cubicBezTo>
                  <a:cubicBezTo>
                    <a:pt x="1713344" y="4144884"/>
                    <a:pt x="1720385" y="4154272"/>
                    <a:pt x="1727426" y="4161313"/>
                  </a:cubicBezTo>
                  <a:cubicBezTo>
                    <a:pt x="1732120" y="4166007"/>
                    <a:pt x="1736814" y="4170702"/>
                    <a:pt x="1741508" y="4175396"/>
                  </a:cubicBezTo>
                  <a:cubicBezTo>
                    <a:pt x="1741508" y="4175396"/>
                    <a:pt x="1743856" y="4177743"/>
                    <a:pt x="1743856" y="4177743"/>
                  </a:cubicBezTo>
                  <a:cubicBezTo>
                    <a:pt x="1743856" y="4177743"/>
                    <a:pt x="1743856" y="4177743"/>
                    <a:pt x="1743856" y="4177743"/>
                  </a:cubicBezTo>
                  <a:cubicBezTo>
                    <a:pt x="1741508" y="4182437"/>
                    <a:pt x="1739161" y="4187131"/>
                    <a:pt x="1736814" y="4189478"/>
                  </a:cubicBezTo>
                  <a:cubicBezTo>
                    <a:pt x="1736814" y="4189478"/>
                    <a:pt x="1736814" y="4189478"/>
                    <a:pt x="1736814" y="4191825"/>
                  </a:cubicBezTo>
                  <a:cubicBezTo>
                    <a:pt x="1732120" y="4189478"/>
                    <a:pt x="1727426" y="4187131"/>
                    <a:pt x="1722732" y="4182437"/>
                  </a:cubicBezTo>
                  <a:cubicBezTo>
                    <a:pt x="1708650" y="4180090"/>
                    <a:pt x="1694567" y="4170702"/>
                    <a:pt x="1680485" y="4161313"/>
                  </a:cubicBezTo>
                  <a:close/>
                  <a:moveTo>
                    <a:pt x="1448128" y="4001714"/>
                  </a:moveTo>
                  <a:cubicBezTo>
                    <a:pt x="1429351" y="3999367"/>
                    <a:pt x="1410575" y="3994673"/>
                    <a:pt x="1391799" y="3992326"/>
                  </a:cubicBezTo>
                  <a:cubicBezTo>
                    <a:pt x="1380063" y="3989979"/>
                    <a:pt x="1370675" y="3987632"/>
                    <a:pt x="1358940" y="3987632"/>
                  </a:cubicBezTo>
                  <a:cubicBezTo>
                    <a:pt x="1335469" y="3982938"/>
                    <a:pt x="1311999" y="3978244"/>
                    <a:pt x="1290876" y="3973550"/>
                  </a:cubicBezTo>
                  <a:cubicBezTo>
                    <a:pt x="1281487" y="3971203"/>
                    <a:pt x="1272099" y="3968856"/>
                    <a:pt x="1262711" y="3966508"/>
                  </a:cubicBezTo>
                  <a:cubicBezTo>
                    <a:pt x="1241588" y="3961814"/>
                    <a:pt x="1222811" y="3957120"/>
                    <a:pt x="1204035" y="3950079"/>
                  </a:cubicBezTo>
                  <a:cubicBezTo>
                    <a:pt x="1194647" y="3947732"/>
                    <a:pt x="1185258" y="3943038"/>
                    <a:pt x="1175870" y="3938344"/>
                  </a:cubicBezTo>
                  <a:cubicBezTo>
                    <a:pt x="1161788" y="3933650"/>
                    <a:pt x="1147706" y="3928956"/>
                    <a:pt x="1135971" y="3921915"/>
                  </a:cubicBezTo>
                  <a:cubicBezTo>
                    <a:pt x="1135971" y="3921915"/>
                    <a:pt x="1135971" y="3919567"/>
                    <a:pt x="1135971" y="3919567"/>
                  </a:cubicBezTo>
                  <a:cubicBezTo>
                    <a:pt x="1138318" y="3919567"/>
                    <a:pt x="1143012" y="3919567"/>
                    <a:pt x="1145359" y="3921915"/>
                  </a:cubicBezTo>
                  <a:cubicBezTo>
                    <a:pt x="1152400" y="3921915"/>
                    <a:pt x="1157094" y="3924262"/>
                    <a:pt x="1164135" y="3924262"/>
                  </a:cubicBezTo>
                  <a:cubicBezTo>
                    <a:pt x="1173523" y="3924262"/>
                    <a:pt x="1182911" y="3926609"/>
                    <a:pt x="1192300" y="3926609"/>
                  </a:cubicBezTo>
                  <a:cubicBezTo>
                    <a:pt x="1199341" y="3926609"/>
                    <a:pt x="1204035" y="3926609"/>
                    <a:pt x="1211076" y="3928956"/>
                  </a:cubicBezTo>
                  <a:cubicBezTo>
                    <a:pt x="1220464" y="3928956"/>
                    <a:pt x="1232199" y="3928956"/>
                    <a:pt x="1241588" y="3931303"/>
                  </a:cubicBezTo>
                  <a:cubicBezTo>
                    <a:pt x="1246282" y="3931303"/>
                    <a:pt x="1250976" y="3931303"/>
                    <a:pt x="1258017" y="3931303"/>
                  </a:cubicBezTo>
                  <a:cubicBezTo>
                    <a:pt x="1274446" y="3931303"/>
                    <a:pt x="1288529" y="3931303"/>
                    <a:pt x="1304958" y="3931303"/>
                  </a:cubicBezTo>
                  <a:cubicBezTo>
                    <a:pt x="1304958" y="3931303"/>
                    <a:pt x="1304958" y="3931303"/>
                    <a:pt x="1304958" y="3931303"/>
                  </a:cubicBezTo>
                  <a:cubicBezTo>
                    <a:pt x="1304958" y="3931303"/>
                    <a:pt x="1307305" y="3931303"/>
                    <a:pt x="1307305" y="3931303"/>
                  </a:cubicBezTo>
                  <a:cubicBezTo>
                    <a:pt x="1323734" y="3931303"/>
                    <a:pt x="1337816" y="3931303"/>
                    <a:pt x="1354246" y="3931303"/>
                  </a:cubicBezTo>
                  <a:cubicBezTo>
                    <a:pt x="1361287" y="3931303"/>
                    <a:pt x="1365981" y="3931303"/>
                    <a:pt x="1370675" y="3931303"/>
                  </a:cubicBezTo>
                  <a:cubicBezTo>
                    <a:pt x="1382410" y="3931303"/>
                    <a:pt x="1391799" y="3931303"/>
                    <a:pt x="1403534" y="3928956"/>
                  </a:cubicBezTo>
                  <a:cubicBezTo>
                    <a:pt x="1410575" y="3928956"/>
                    <a:pt x="1417616" y="3928956"/>
                    <a:pt x="1424657" y="3926609"/>
                  </a:cubicBezTo>
                  <a:cubicBezTo>
                    <a:pt x="1434045" y="3926609"/>
                    <a:pt x="1443434" y="3924262"/>
                    <a:pt x="1455169" y="3924262"/>
                  </a:cubicBezTo>
                  <a:cubicBezTo>
                    <a:pt x="1464557" y="3924262"/>
                    <a:pt x="1473945" y="3921915"/>
                    <a:pt x="1483333" y="3921915"/>
                  </a:cubicBezTo>
                  <a:cubicBezTo>
                    <a:pt x="1485680" y="3921915"/>
                    <a:pt x="1485680" y="3921915"/>
                    <a:pt x="1488028" y="3921915"/>
                  </a:cubicBezTo>
                  <a:cubicBezTo>
                    <a:pt x="1490375" y="3931303"/>
                    <a:pt x="1495069" y="3938344"/>
                    <a:pt x="1504457" y="3938344"/>
                  </a:cubicBezTo>
                  <a:cubicBezTo>
                    <a:pt x="1504457" y="3947732"/>
                    <a:pt x="1502110" y="3954773"/>
                    <a:pt x="1502110" y="3964162"/>
                  </a:cubicBezTo>
                  <a:cubicBezTo>
                    <a:pt x="1499763" y="3980591"/>
                    <a:pt x="1499763" y="3997020"/>
                    <a:pt x="1497416" y="4011102"/>
                  </a:cubicBezTo>
                  <a:cubicBezTo>
                    <a:pt x="1492722" y="4011102"/>
                    <a:pt x="1488028" y="4011102"/>
                    <a:pt x="1483333" y="4008755"/>
                  </a:cubicBezTo>
                  <a:cubicBezTo>
                    <a:pt x="1471598" y="4004061"/>
                    <a:pt x="1459863" y="4001714"/>
                    <a:pt x="1448128" y="4001714"/>
                  </a:cubicBezTo>
                  <a:close/>
                  <a:moveTo>
                    <a:pt x="1293223" y="3790480"/>
                  </a:moveTo>
                  <a:cubicBezTo>
                    <a:pt x="1309652" y="3790480"/>
                    <a:pt x="1326081" y="3790480"/>
                    <a:pt x="1342511" y="3790480"/>
                  </a:cubicBezTo>
                  <a:cubicBezTo>
                    <a:pt x="1365981" y="3790480"/>
                    <a:pt x="1387104" y="3790480"/>
                    <a:pt x="1410575" y="3790480"/>
                  </a:cubicBezTo>
                  <a:cubicBezTo>
                    <a:pt x="1415269" y="3790480"/>
                    <a:pt x="1419963" y="3790480"/>
                    <a:pt x="1424657" y="3790480"/>
                  </a:cubicBezTo>
                  <a:cubicBezTo>
                    <a:pt x="1443434" y="3790480"/>
                    <a:pt x="1462210" y="3788133"/>
                    <a:pt x="1480986" y="3788133"/>
                  </a:cubicBezTo>
                  <a:cubicBezTo>
                    <a:pt x="1488028" y="3788133"/>
                    <a:pt x="1495069" y="3788133"/>
                    <a:pt x="1499763" y="3785786"/>
                  </a:cubicBezTo>
                  <a:cubicBezTo>
                    <a:pt x="1516192" y="3785786"/>
                    <a:pt x="1534968" y="3783439"/>
                    <a:pt x="1551398" y="3781092"/>
                  </a:cubicBezTo>
                  <a:cubicBezTo>
                    <a:pt x="1558439" y="3781092"/>
                    <a:pt x="1567827" y="3778745"/>
                    <a:pt x="1574868" y="3778745"/>
                  </a:cubicBezTo>
                  <a:cubicBezTo>
                    <a:pt x="1591298" y="3776398"/>
                    <a:pt x="1607727" y="3776398"/>
                    <a:pt x="1624156" y="3774051"/>
                  </a:cubicBezTo>
                  <a:cubicBezTo>
                    <a:pt x="1631197" y="3774051"/>
                    <a:pt x="1640586" y="3771704"/>
                    <a:pt x="1647627" y="3771704"/>
                  </a:cubicBezTo>
                  <a:cubicBezTo>
                    <a:pt x="1664056" y="3769357"/>
                    <a:pt x="1682832" y="3767009"/>
                    <a:pt x="1699262" y="3764663"/>
                  </a:cubicBezTo>
                  <a:cubicBezTo>
                    <a:pt x="1708650" y="3762315"/>
                    <a:pt x="1715691" y="3762315"/>
                    <a:pt x="1725079" y="3759969"/>
                  </a:cubicBezTo>
                  <a:cubicBezTo>
                    <a:pt x="1741508" y="3757621"/>
                    <a:pt x="1757938" y="3755274"/>
                    <a:pt x="1774367" y="3752927"/>
                  </a:cubicBezTo>
                  <a:cubicBezTo>
                    <a:pt x="1783755" y="3750580"/>
                    <a:pt x="1795491" y="3748233"/>
                    <a:pt x="1807226" y="3748233"/>
                  </a:cubicBezTo>
                  <a:cubicBezTo>
                    <a:pt x="1821308" y="3745886"/>
                    <a:pt x="1837737" y="3743539"/>
                    <a:pt x="1851820" y="3741192"/>
                  </a:cubicBezTo>
                  <a:cubicBezTo>
                    <a:pt x="1865902" y="3738845"/>
                    <a:pt x="1877637" y="3736498"/>
                    <a:pt x="1891719" y="3734151"/>
                  </a:cubicBezTo>
                  <a:cubicBezTo>
                    <a:pt x="1898761" y="3731804"/>
                    <a:pt x="1905802" y="3731804"/>
                    <a:pt x="1912843" y="3729457"/>
                  </a:cubicBezTo>
                  <a:cubicBezTo>
                    <a:pt x="1915190" y="3736498"/>
                    <a:pt x="1919884" y="3741192"/>
                    <a:pt x="1924578" y="3743539"/>
                  </a:cubicBezTo>
                  <a:cubicBezTo>
                    <a:pt x="1889372" y="3851503"/>
                    <a:pt x="1858861" y="3938344"/>
                    <a:pt x="1828349" y="4018144"/>
                  </a:cubicBezTo>
                  <a:cubicBezTo>
                    <a:pt x="1826002" y="4018144"/>
                    <a:pt x="1823655" y="4018144"/>
                    <a:pt x="1821308" y="4018144"/>
                  </a:cubicBezTo>
                  <a:cubicBezTo>
                    <a:pt x="1814267" y="4018144"/>
                    <a:pt x="1809573" y="4022838"/>
                    <a:pt x="1804879" y="4027532"/>
                  </a:cubicBezTo>
                  <a:cubicBezTo>
                    <a:pt x="1734467" y="4006408"/>
                    <a:pt x="1664056" y="3982938"/>
                    <a:pt x="1595992" y="3957120"/>
                  </a:cubicBezTo>
                  <a:cubicBezTo>
                    <a:pt x="1572521" y="3947732"/>
                    <a:pt x="1549051" y="3938344"/>
                    <a:pt x="1525580" y="3928956"/>
                  </a:cubicBezTo>
                  <a:cubicBezTo>
                    <a:pt x="1523233" y="3928956"/>
                    <a:pt x="1520886" y="3926609"/>
                    <a:pt x="1518539" y="3926609"/>
                  </a:cubicBezTo>
                  <a:cubicBezTo>
                    <a:pt x="1518539" y="3924262"/>
                    <a:pt x="1518539" y="3924262"/>
                    <a:pt x="1518539" y="3921915"/>
                  </a:cubicBezTo>
                  <a:cubicBezTo>
                    <a:pt x="1518539" y="3910179"/>
                    <a:pt x="1509151" y="3900791"/>
                    <a:pt x="1497416" y="3900791"/>
                  </a:cubicBezTo>
                  <a:cubicBezTo>
                    <a:pt x="1490375" y="3900791"/>
                    <a:pt x="1483333" y="3905485"/>
                    <a:pt x="1480986" y="3910179"/>
                  </a:cubicBezTo>
                  <a:cubicBezTo>
                    <a:pt x="1471598" y="3905485"/>
                    <a:pt x="1459863" y="3900791"/>
                    <a:pt x="1450475" y="3896097"/>
                  </a:cubicBezTo>
                  <a:cubicBezTo>
                    <a:pt x="1443434" y="3893750"/>
                    <a:pt x="1436392" y="3889056"/>
                    <a:pt x="1427004" y="3886709"/>
                  </a:cubicBezTo>
                  <a:cubicBezTo>
                    <a:pt x="1410575" y="3879668"/>
                    <a:pt x="1394146" y="3872627"/>
                    <a:pt x="1377716" y="3863238"/>
                  </a:cubicBezTo>
                  <a:cubicBezTo>
                    <a:pt x="1368328" y="3858544"/>
                    <a:pt x="1358940" y="3853850"/>
                    <a:pt x="1349552" y="3849156"/>
                  </a:cubicBezTo>
                  <a:cubicBezTo>
                    <a:pt x="1335469" y="3842115"/>
                    <a:pt x="1319040" y="3835074"/>
                    <a:pt x="1304958" y="3828033"/>
                  </a:cubicBezTo>
                  <a:cubicBezTo>
                    <a:pt x="1295570" y="3823339"/>
                    <a:pt x="1283834" y="3818645"/>
                    <a:pt x="1274446" y="3811604"/>
                  </a:cubicBezTo>
                  <a:cubicBezTo>
                    <a:pt x="1267405" y="3806909"/>
                    <a:pt x="1258017" y="3802215"/>
                    <a:pt x="1250976" y="3799868"/>
                  </a:cubicBezTo>
                  <a:cubicBezTo>
                    <a:pt x="1250976" y="3797521"/>
                    <a:pt x="1253323" y="3795174"/>
                    <a:pt x="1253323" y="3792827"/>
                  </a:cubicBezTo>
                  <a:cubicBezTo>
                    <a:pt x="1258017" y="3792827"/>
                    <a:pt x="1262711" y="3792827"/>
                    <a:pt x="1267405" y="3792827"/>
                  </a:cubicBezTo>
                  <a:cubicBezTo>
                    <a:pt x="1281487" y="3788133"/>
                    <a:pt x="1288529" y="3788133"/>
                    <a:pt x="1293223" y="3790480"/>
                  </a:cubicBezTo>
                  <a:close/>
                  <a:moveTo>
                    <a:pt x="1992642" y="3769357"/>
                  </a:moveTo>
                  <a:cubicBezTo>
                    <a:pt x="2030195" y="3799868"/>
                    <a:pt x="2065401" y="3828033"/>
                    <a:pt x="2102954" y="3856197"/>
                  </a:cubicBezTo>
                  <a:cubicBezTo>
                    <a:pt x="2105301" y="3856197"/>
                    <a:pt x="2105301" y="3858544"/>
                    <a:pt x="2107648" y="3858544"/>
                  </a:cubicBezTo>
                  <a:cubicBezTo>
                    <a:pt x="2124077" y="3870280"/>
                    <a:pt x="2140506" y="3884362"/>
                    <a:pt x="2156936" y="3896097"/>
                  </a:cubicBezTo>
                  <a:cubicBezTo>
                    <a:pt x="2161630" y="3898444"/>
                    <a:pt x="2166324" y="3903138"/>
                    <a:pt x="2171018" y="3905485"/>
                  </a:cubicBezTo>
                  <a:cubicBezTo>
                    <a:pt x="2185100" y="3914873"/>
                    <a:pt x="2196835" y="3924262"/>
                    <a:pt x="2210918" y="3933650"/>
                  </a:cubicBezTo>
                  <a:cubicBezTo>
                    <a:pt x="2217959" y="3938344"/>
                    <a:pt x="2222653" y="3943038"/>
                    <a:pt x="2229694" y="3945385"/>
                  </a:cubicBezTo>
                  <a:cubicBezTo>
                    <a:pt x="2241429" y="3954773"/>
                    <a:pt x="2253165" y="3961814"/>
                    <a:pt x="2264900" y="3971203"/>
                  </a:cubicBezTo>
                  <a:cubicBezTo>
                    <a:pt x="2271941" y="3975897"/>
                    <a:pt x="2276635" y="3980591"/>
                    <a:pt x="2283676" y="3982938"/>
                  </a:cubicBezTo>
                  <a:cubicBezTo>
                    <a:pt x="2295412" y="3989979"/>
                    <a:pt x="2307147" y="3999367"/>
                    <a:pt x="2318882" y="4006408"/>
                  </a:cubicBezTo>
                  <a:cubicBezTo>
                    <a:pt x="2325923" y="4011102"/>
                    <a:pt x="2330617" y="4013449"/>
                    <a:pt x="2337658" y="4018144"/>
                  </a:cubicBezTo>
                  <a:cubicBezTo>
                    <a:pt x="2349394" y="4025185"/>
                    <a:pt x="2361129" y="4032226"/>
                    <a:pt x="2370517" y="4039267"/>
                  </a:cubicBezTo>
                  <a:cubicBezTo>
                    <a:pt x="2377558" y="4043961"/>
                    <a:pt x="2382252" y="4046308"/>
                    <a:pt x="2389293" y="4051002"/>
                  </a:cubicBezTo>
                  <a:cubicBezTo>
                    <a:pt x="2401029" y="4058043"/>
                    <a:pt x="2412764" y="4065085"/>
                    <a:pt x="2422152" y="4072125"/>
                  </a:cubicBezTo>
                  <a:cubicBezTo>
                    <a:pt x="2429193" y="4076820"/>
                    <a:pt x="2433887" y="4079167"/>
                    <a:pt x="2440928" y="4083861"/>
                  </a:cubicBezTo>
                  <a:cubicBezTo>
                    <a:pt x="2452664" y="4090902"/>
                    <a:pt x="2462052" y="4097943"/>
                    <a:pt x="2473787" y="4102637"/>
                  </a:cubicBezTo>
                  <a:cubicBezTo>
                    <a:pt x="2480828" y="4107331"/>
                    <a:pt x="2487869" y="4109678"/>
                    <a:pt x="2492563" y="4114372"/>
                  </a:cubicBezTo>
                  <a:cubicBezTo>
                    <a:pt x="2504299" y="4121414"/>
                    <a:pt x="2513687" y="4126108"/>
                    <a:pt x="2525422" y="4133149"/>
                  </a:cubicBezTo>
                  <a:cubicBezTo>
                    <a:pt x="2532463" y="4137843"/>
                    <a:pt x="2539504" y="4140190"/>
                    <a:pt x="2546545" y="4142537"/>
                  </a:cubicBezTo>
                  <a:cubicBezTo>
                    <a:pt x="2555934" y="4147231"/>
                    <a:pt x="2567669" y="4154272"/>
                    <a:pt x="2577057" y="4158966"/>
                  </a:cubicBezTo>
                  <a:cubicBezTo>
                    <a:pt x="2584098" y="4163660"/>
                    <a:pt x="2591139" y="4166007"/>
                    <a:pt x="2598180" y="4168354"/>
                  </a:cubicBezTo>
                  <a:cubicBezTo>
                    <a:pt x="2602875" y="4170702"/>
                    <a:pt x="2607569" y="4173049"/>
                    <a:pt x="2612263" y="4175396"/>
                  </a:cubicBezTo>
                  <a:cubicBezTo>
                    <a:pt x="2358782" y="4156619"/>
                    <a:pt x="2100607" y="4107331"/>
                    <a:pt x="1847125" y="4029879"/>
                  </a:cubicBezTo>
                  <a:cubicBezTo>
                    <a:pt x="1847125" y="4029879"/>
                    <a:pt x="1847125" y="4029879"/>
                    <a:pt x="1847125" y="4029879"/>
                  </a:cubicBezTo>
                  <a:cubicBezTo>
                    <a:pt x="1847125" y="4020490"/>
                    <a:pt x="1842431" y="4013449"/>
                    <a:pt x="1835390" y="4011102"/>
                  </a:cubicBezTo>
                  <a:cubicBezTo>
                    <a:pt x="1844778" y="3985285"/>
                    <a:pt x="1854167" y="3959468"/>
                    <a:pt x="1863555" y="3931303"/>
                  </a:cubicBezTo>
                  <a:cubicBezTo>
                    <a:pt x="1884678" y="3872627"/>
                    <a:pt x="1905802" y="3809256"/>
                    <a:pt x="1929272" y="3736498"/>
                  </a:cubicBezTo>
                  <a:cubicBezTo>
                    <a:pt x="1931619" y="3736498"/>
                    <a:pt x="1933966" y="3736498"/>
                    <a:pt x="1933966" y="3736498"/>
                  </a:cubicBezTo>
                  <a:cubicBezTo>
                    <a:pt x="1941007" y="3736498"/>
                    <a:pt x="1945702" y="3734151"/>
                    <a:pt x="1948049" y="3729457"/>
                  </a:cubicBezTo>
                  <a:cubicBezTo>
                    <a:pt x="1957437" y="3738845"/>
                    <a:pt x="1969172" y="3745886"/>
                    <a:pt x="1978560" y="3755274"/>
                  </a:cubicBezTo>
                  <a:cubicBezTo>
                    <a:pt x="1985601" y="3762315"/>
                    <a:pt x="1987948" y="3764663"/>
                    <a:pt x="1992642" y="3769357"/>
                  </a:cubicBezTo>
                  <a:close/>
                  <a:moveTo>
                    <a:pt x="1703956" y="4001714"/>
                  </a:moveTo>
                  <a:cubicBezTo>
                    <a:pt x="1689873" y="3994673"/>
                    <a:pt x="1673444" y="3989979"/>
                    <a:pt x="1659362" y="3982938"/>
                  </a:cubicBezTo>
                  <a:cubicBezTo>
                    <a:pt x="1642933" y="3975897"/>
                    <a:pt x="1626503" y="3968856"/>
                    <a:pt x="1612421" y="3961814"/>
                  </a:cubicBezTo>
                  <a:cubicBezTo>
                    <a:pt x="1598339" y="3954773"/>
                    <a:pt x="1581909" y="3947732"/>
                    <a:pt x="1567827" y="3940691"/>
                  </a:cubicBezTo>
                  <a:cubicBezTo>
                    <a:pt x="1558439" y="3935997"/>
                    <a:pt x="1546704" y="3931303"/>
                    <a:pt x="1537315" y="3926609"/>
                  </a:cubicBezTo>
                  <a:cubicBezTo>
                    <a:pt x="1558439" y="3935997"/>
                    <a:pt x="1579562" y="3943038"/>
                    <a:pt x="1603033" y="3952426"/>
                  </a:cubicBezTo>
                  <a:cubicBezTo>
                    <a:pt x="1603033" y="3952426"/>
                    <a:pt x="1605380" y="3952426"/>
                    <a:pt x="1605380" y="3954773"/>
                  </a:cubicBezTo>
                  <a:cubicBezTo>
                    <a:pt x="1614768" y="3959468"/>
                    <a:pt x="1626503" y="3961814"/>
                    <a:pt x="1635891" y="3966508"/>
                  </a:cubicBezTo>
                  <a:cubicBezTo>
                    <a:pt x="1649974" y="3971203"/>
                    <a:pt x="1664056" y="3978244"/>
                    <a:pt x="1678138" y="3982938"/>
                  </a:cubicBezTo>
                  <a:cubicBezTo>
                    <a:pt x="1687526" y="3987632"/>
                    <a:pt x="1699262" y="3989979"/>
                    <a:pt x="1708650" y="3994673"/>
                  </a:cubicBezTo>
                  <a:cubicBezTo>
                    <a:pt x="1722732" y="3999367"/>
                    <a:pt x="1736814" y="4004061"/>
                    <a:pt x="1750897" y="4011102"/>
                  </a:cubicBezTo>
                  <a:cubicBezTo>
                    <a:pt x="1760285" y="4013449"/>
                    <a:pt x="1769673" y="4018144"/>
                    <a:pt x="1781408" y="4020490"/>
                  </a:cubicBezTo>
                  <a:cubicBezTo>
                    <a:pt x="1790797" y="4022838"/>
                    <a:pt x="1800185" y="4027532"/>
                    <a:pt x="1809573" y="4029879"/>
                  </a:cubicBezTo>
                  <a:cubicBezTo>
                    <a:pt x="1809573" y="4032226"/>
                    <a:pt x="1809573" y="4032226"/>
                    <a:pt x="1809573" y="4034573"/>
                  </a:cubicBezTo>
                  <a:cubicBezTo>
                    <a:pt x="1800185" y="4034573"/>
                    <a:pt x="1788449" y="4034573"/>
                    <a:pt x="1779061" y="4034573"/>
                  </a:cubicBezTo>
                  <a:cubicBezTo>
                    <a:pt x="1772020" y="4032226"/>
                    <a:pt x="1762632" y="4027532"/>
                    <a:pt x="1755591" y="4025185"/>
                  </a:cubicBezTo>
                  <a:cubicBezTo>
                    <a:pt x="1736814" y="4015796"/>
                    <a:pt x="1720385" y="4008755"/>
                    <a:pt x="1703956" y="4001714"/>
                  </a:cubicBezTo>
                  <a:close/>
                  <a:moveTo>
                    <a:pt x="1572521" y="3968856"/>
                  </a:moveTo>
                  <a:cubicBezTo>
                    <a:pt x="1584256" y="3978244"/>
                    <a:pt x="1598339" y="3987632"/>
                    <a:pt x="1610074" y="3997020"/>
                  </a:cubicBezTo>
                  <a:cubicBezTo>
                    <a:pt x="1619462" y="4004061"/>
                    <a:pt x="1626503" y="4011102"/>
                    <a:pt x="1635891" y="4015796"/>
                  </a:cubicBezTo>
                  <a:cubicBezTo>
                    <a:pt x="1638239" y="4018144"/>
                    <a:pt x="1642933" y="4020490"/>
                    <a:pt x="1645280" y="4022838"/>
                  </a:cubicBezTo>
                  <a:cubicBezTo>
                    <a:pt x="1640586" y="4022838"/>
                    <a:pt x="1638239" y="4022838"/>
                    <a:pt x="1633544" y="4022838"/>
                  </a:cubicBezTo>
                  <a:cubicBezTo>
                    <a:pt x="1621809" y="4022838"/>
                    <a:pt x="1610074" y="4020490"/>
                    <a:pt x="1598339" y="4020490"/>
                  </a:cubicBezTo>
                  <a:cubicBezTo>
                    <a:pt x="1593645" y="4015796"/>
                    <a:pt x="1591298" y="4011102"/>
                    <a:pt x="1586603" y="4006408"/>
                  </a:cubicBezTo>
                  <a:cubicBezTo>
                    <a:pt x="1581909" y="4001714"/>
                    <a:pt x="1577215" y="3997020"/>
                    <a:pt x="1572521" y="3989979"/>
                  </a:cubicBezTo>
                  <a:cubicBezTo>
                    <a:pt x="1563133" y="3980591"/>
                    <a:pt x="1556092" y="3971203"/>
                    <a:pt x="1546704" y="3961814"/>
                  </a:cubicBezTo>
                  <a:cubicBezTo>
                    <a:pt x="1542009" y="3957120"/>
                    <a:pt x="1537315" y="3952426"/>
                    <a:pt x="1532621" y="3947732"/>
                  </a:cubicBezTo>
                  <a:cubicBezTo>
                    <a:pt x="1527927" y="3943038"/>
                    <a:pt x="1523233" y="3935997"/>
                    <a:pt x="1518539" y="3928956"/>
                  </a:cubicBezTo>
                  <a:cubicBezTo>
                    <a:pt x="1518539" y="3928956"/>
                    <a:pt x="1518539" y="3928956"/>
                    <a:pt x="1520886" y="3926609"/>
                  </a:cubicBezTo>
                  <a:cubicBezTo>
                    <a:pt x="1530274" y="3933650"/>
                    <a:pt x="1537315" y="3940691"/>
                    <a:pt x="1546704" y="3945385"/>
                  </a:cubicBezTo>
                  <a:cubicBezTo>
                    <a:pt x="1556092" y="3954773"/>
                    <a:pt x="1565480" y="3961814"/>
                    <a:pt x="1572521" y="3968856"/>
                  </a:cubicBezTo>
                  <a:close/>
                  <a:moveTo>
                    <a:pt x="1539662" y="4013449"/>
                  </a:moveTo>
                  <a:cubicBezTo>
                    <a:pt x="1525580" y="4011102"/>
                    <a:pt x="1511498" y="4008755"/>
                    <a:pt x="1499763" y="4008755"/>
                  </a:cubicBezTo>
                  <a:cubicBezTo>
                    <a:pt x="1502110" y="3989979"/>
                    <a:pt x="1504457" y="3971203"/>
                    <a:pt x="1504457" y="3950079"/>
                  </a:cubicBezTo>
                  <a:cubicBezTo>
                    <a:pt x="1504457" y="3945385"/>
                    <a:pt x="1504457" y="3940691"/>
                    <a:pt x="1506804" y="3935997"/>
                  </a:cubicBezTo>
                  <a:cubicBezTo>
                    <a:pt x="1506804" y="3935997"/>
                    <a:pt x="1506804" y="3935997"/>
                    <a:pt x="1506804" y="3935997"/>
                  </a:cubicBezTo>
                  <a:cubicBezTo>
                    <a:pt x="1511498" y="3935997"/>
                    <a:pt x="1516192" y="3933650"/>
                    <a:pt x="1518539" y="3931303"/>
                  </a:cubicBezTo>
                  <a:cubicBezTo>
                    <a:pt x="1544357" y="3961814"/>
                    <a:pt x="1570174" y="3992326"/>
                    <a:pt x="1595992" y="4020490"/>
                  </a:cubicBezTo>
                  <a:cubicBezTo>
                    <a:pt x="1588950" y="4020490"/>
                    <a:pt x="1581909" y="4018144"/>
                    <a:pt x="1577215" y="4018144"/>
                  </a:cubicBezTo>
                  <a:cubicBezTo>
                    <a:pt x="1565480" y="4015796"/>
                    <a:pt x="1551398" y="4015796"/>
                    <a:pt x="1539662" y="4013449"/>
                  </a:cubicBezTo>
                  <a:close/>
                  <a:moveTo>
                    <a:pt x="1450475" y="3919567"/>
                  </a:moveTo>
                  <a:cubicBezTo>
                    <a:pt x="1441087" y="3919567"/>
                    <a:pt x="1431698" y="3921915"/>
                    <a:pt x="1422310" y="3921915"/>
                  </a:cubicBezTo>
                  <a:cubicBezTo>
                    <a:pt x="1415269" y="3921915"/>
                    <a:pt x="1408228" y="3921915"/>
                    <a:pt x="1401187" y="3924262"/>
                  </a:cubicBezTo>
                  <a:cubicBezTo>
                    <a:pt x="1389452" y="3924262"/>
                    <a:pt x="1380063" y="3924262"/>
                    <a:pt x="1368328" y="3926609"/>
                  </a:cubicBezTo>
                  <a:cubicBezTo>
                    <a:pt x="1361287" y="3926609"/>
                    <a:pt x="1356593" y="3926609"/>
                    <a:pt x="1349552" y="3926609"/>
                  </a:cubicBezTo>
                  <a:cubicBezTo>
                    <a:pt x="1333122" y="3926609"/>
                    <a:pt x="1316693" y="3926609"/>
                    <a:pt x="1300264" y="3926609"/>
                  </a:cubicBezTo>
                  <a:cubicBezTo>
                    <a:pt x="1243935" y="3926609"/>
                    <a:pt x="1187605" y="3924262"/>
                    <a:pt x="1133623" y="3917221"/>
                  </a:cubicBezTo>
                  <a:cubicBezTo>
                    <a:pt x="1133623" y="3917221"/>
                    <a:pt x="1133623" y="3917221"/>
                    <a:pt x="1133623" y="3914873"/>
                  </a:cubicBezTo>
                  <a:cubicBezTo>
                    <a:pt x="1133623" y="3907832"/>
                    <a:pt x="1131276" y="3903138"/>
                    <a:pt x="1126582" y="3898444"/>
                  </a:cubicBezTo>
                  <a:cubicBezTo>
                    <a:pt x="1128929" y="3896097"/>
                    <a:pt x="1133623" y="3893750"/>
                    <a:pt x="1135971" y="3889056"/>
                  </a:cubicBezTo>
                  <a:cubicBezTo>
                    <a:pt x="1143012" y="3882015"/>
                    <a:pt x="1152400" y="3874974"/>
                    <a:pt x="1159441" y="3867932"/>
                  </a:cubicBezTo>
                  <a:cubicBezTo>
                    <a:pt x="1164135" y="3865586"/>
                    <a:pt x="1166482" y="3860891"/>
                    <a:pt x="1171176" y="3858544"/>
                  </a:cubicBezTo>
                  <a:cubicBezTo>
                    <a:pt x="1272099" y="3884362"/>
                    <a:pt x="1377716" y="3900791"/>
                    <a:pt x="1488028" y="3912527"/>
                  </a:cubicBezTo>
                  <a:cubicBezTo>
                    <a:pt x="1488028" y="3912527"/>
                    <a:pt x="1488028" y="3912527"/>
                    <a:pt x="1488028" y="3912527"/>
                  </a:cubicBezTo>
                  <a:cubicBezTo>
                    <a:pt x="1488028" y="3912527"/>
                    <a:pt x="1488028" y="3912527"/>
                    <a:pt x="1488028" y="3914873"/>
                  </a:cubicBezTo>
                  <a:cubicBezTo>
                    <a:pt x="1483333" y="3914873"/>
                    <a:pt x="1480986" y="3914873"/>
                    <a:pt x="1476292" y="3917221"/>
                  </a:cubicBezTo>
                  <a:cubicBezTo>
                    <a:pt x="1466904" y="3917221"/>
                    <a:pt x="1459863" y="3919567"/>
                    <a:pt x="1450475" y="3919567"/>
                  </a:cubicBezTo>
                  <a:close/>
                  <a:moveTo>
                    <a:pt x="1243935" y="3806909"/>
                  </a:moveTo>
                  <a:cubicBezTo>
                    <a:pt x="1250976" y="3806909"/>
                    <a:pt x="1258017" y="3802215"/>
                    <a:pt x="1260364" y="3797521"/>
                  </a:cubicBezTo>
                  <a:cubicBezTo>
                    <a:pt x="1279140" y="3806909"/>
                    <a:pt x="1295570" y="3816298"/>
                    <a:pt x="1314346" y="3825686"/>
                  </a:cubicBezTo>
                  <a:cubicBezTo>
                    <a:pt x="1314346" y="3825686"/>
                    <a:pt x="1316693" y="3825686"/>
                    <a:pt x="1316693" y="3828033"/>
                  </a:cubicBezTo>
                  <a:cubicBezTo>
                    <a:pt x="1340164" y="3839768"/>
                    <a:pt x="1361287" y="3851503"/>
                    <a:pt x="1384757" y="3860891"/>
                  </a:cubicBezTo>
                  <a:cubicBezTo>
                    <a:pt x="1391799" y="3863238"/>
                    <a:pt x="1398840" y="3867932"/>
                    <a:pt x="1405881" y="3870280"/>
                  </a:cubicBezTo>
                  <a:cubicBezTo>
                    <a:pt x="1422310" y="3877321"/>
                    <a:pt x="1438739" y="3886709"/>
                    <a:pt x="1455169" y="3893750"/>
                  </a:cubicBezTo>
                  <a:cubicBezTo>
                    <a:pt x="1464557" y="3898444"/>
                    <a:pt x="1473945" y="3900791"/>
                    <a:pt x="1483333" y="3905485"/>
                  </a:cubicBezTo>
                  <a:cubicBezTo>
                    <a:pt x="1483333" y="3905485"/>
                    <a:pt x="1485680" y="3905485"/>
                    <a:pt x="1488028" y="3907832"/>
                  </a:cubicBezTo>
                  <a:cubicBezTo>
                    <a:pt x="1488028" y="3910179"/>
                    <a:pt x="1485680" y="3912527"/>
                    <a:pt x="1485680" y="3914873"/>
                  </a:cubicBezTo>
                  <a:cubicBezTo>
                    <a:pt x="1377716" y="3905485"/>
                    <a:pt x="1272099" y="3886709"/>
                    <a:pt x="1171176" y="3860891"/>
                  </a:cubicBezTo>
                  <a:cubicBezTo>
                    <a:pt x="1189953" y="3842115"/>
                    <a:pt x="1208729" y="3823339"/>
                    <a:pt x="1227505" y="3804562"/>
                  </a:cubicBezTo>
                  <a:cubicBezTo>
                    <a:pt x="1234546" y="3804562"/>
                    <a:pt x="1236894" y="3806909"/>
                    <a:pt x="1243935" y="3806909"/>
                  </a:cubicBezTo>
                  <a:close/>
                  <a:moveTo>
                    <a:pt x="1809573" y="4025185"/>
                  </a:moveTo>
                  <a:cubicBezTo>
                    <a:pt x="1764979" y="4011102"/>
                    <a:pt x="1722732" y="3994673"/>
                    <a:pt x="1678138" y="3978244"/>
                  </a:cubicBezTo>
                  <a:cubicBezTo>
                    <a:pt x="1722732" y="3994673"/>
                    <a:pt x="1767326" y="4008755"/>
                    <a:pt x="1811920" y="4022838"/>
                  </a:cubicBezTo>
                  <a:cubicBezTo>
                    <a:pt x="1809573" y="4025185"/>
                    <a:pt x="1809573" y="4025185"/>
                    <a:pt x="1809573" y="4025185"/>
                  </a:cubicBezTo>
                  <a:close/>
                  <a:moveTo>
                    <a:pt x="1135971" y="3889056"/>
                  </a:moveTo>
                  <a:cubicBezTo>
                    <a:pt x="1133623" y="3891403"/>
                    <a:pt x="1128929" y="3893750"/>
                    <a:pt x="1126582" y="3898444"/>
                  </a:cubicBezTo>
                  <a:cubicBezTo>
                    <a:pt x="1124235" y="3896097"/>
                    <a:pt x="1119541" y="3896097"/>
                    <a:pt x="1114847" y="3896097"/>
                  </a:cubicBezTo>
                  <a:cubicBezTo>
                    <a:pt x="1110153" y="3896097"/>
                    <a:pt x="1105459" y="3898444"/>
                    <a:pt x="1103112" y="3900791"/>
                  </a:cubicBezTo>
                  <a:cubicBezTo>
                    <a:pt x="1103112" y="3900791"/>
                    <a:pt x="1103112" y="3900791"/>
                    <a:pt x="1103112" y="3900791"/>
                  </a:cubicBezTo>
                  <a:cubicBezTo>
                    <a:pt x="1100765" y="3900791"/>
                    <a:pt x="1100765" y="3900791"/>
                    <a:pt x="1098418" y="3900791"/>
                  </a:cubicBezTo>
                  <a:cubicBezTo>
                    <a:pt x="1093724" y="3879668"/>
                    <a:pt x="1089030" y="3858544"/>
                    <a:pt x="1081988" y="3837421"/>
                  </a:cubicBezTo>
                  <a:cubicBezTo>
                    <a:pt x="1110153" y="3846809"/>
                    <a:pt x="1138318" y="3853850"/>
                    <a:pt x="1168829" y="3860891"/>
                  </a:cubicBezTo>
                  <a:cubicBezTo>
                    <a:pt x="1157094" y="3870280"/>
                    <a:pt x="1147706" y="3879668"/>
                    <a:pt x="1135971" y="3889056"/>
                  </a:cubicBezTo>
                  <a:close/>
                  <a:moveTo>
                    <a:pt x="1781408" y="4032226"/>
                  </a:moveTo>
                  <a:cubicBezTo>
                    <a:pt x="1790797" y="4032226"/>
                    <a:pt x="1797838" y="4032226"/>
                    <a:pt x="1807226" y="4032226"/>
                  </a:cubicBezTo>
                  <a:cubicBezTo>
                    <a:pt x="1807226" y="4036920"/>
                    <a:pt x="1809573" y="4039267"/>
                    <a:pt x="1811920" y="4041614"/>
                  </a:cubicBezTo>
                  <a:cubicBezTo>
                    <a:pt x="1807226" y="4039267"/>
                    <a:pt x="1802532" y="4039267"/>
                    <a:pt x="1800185" y="4036920"/>
                  </a:cubicBezTo>
                  <a:cubicBezTo>
                    <a:pt x="1793144" y="4036920"/>
                    <a:pt x="1788449" y="4034573"/>
                    <a:pt x="1781408" y="4032226"/>
                  </a:cubicBezTo>
                  <a:close/>
                  <a:moveTo>
                    <a:pt x="2764821" y="4262236"/>
                  </a:moveTo>
                  <a:cubicBezTo>
                    <a:pt x="2767168" y="4264584"/>
                    <a:pt x="2769515" y="4266930"/>
                    <a:pt x="2771862" y="4269278"/>
                  </a:cubicBezTo>
                  <a:cubicBezTo>
                    <a:pt x="2764821" y="4269278"/>
                    <a:pt x="2760127" y="4269278"/>
                    <a:pt x="2753086" y="4266930"/>
                  </a:cubicBezTo>
                  <a:cubicBezTo>
                    <a:pt x="2757780" y="4264584"/>
                    <a:pt x="2762474" y="4262236"/>
                    <a:pt x="2764821" y="4262236"/>
                  </a:cubicBezTo>
                  <a:close/>
                  <a:moveTo>
                    <a:pt x="2778903" y="4234072"/>
                  </a:moveTo>
                  <a:cubicBezTo>
                    <a:pt x="2771862" y="4236419"/>
                    <a:pt x="2767168" y="4238766"/>
                    <a:pt x="2764821" y="4245807"/>
                  </a:cubicBezTo>
                  <a:cubicBezTo>
                    <a:pt x="2753086" y="4241113"/>
                    <a:pt x="2743697" y="4236419"/>
                    <a:pt x="2731962" y="4231725"/>
                  </a:cubicBezTo>
                  <a:cubicBezTo>
                    <a:pt x="2727268" y="4229378"/>
                    <a:pt x="2722574" y="4227031"/>
                    <a:pt x="2720227" y="4227031"/>
                  </a:cubicBezTo>
                  <a:cubicBezTo>
                    <a:pt x="2708492" y="4222337"/>
                    <a:pt x="2694409" y="4215296"/>
                    <a:pt x="2682674" y="4210602"/>
                  </a:cubicBezTo>
                  <a:cubicBezTo>
                    <a:pt x="2677980" y="4208254"/>
                    <a:pt x="2673286" y="4205908"/>
                    <a:pt x="2668592" y="4203560"/>
                  </a:cubicBezTo>
                  <a:cubicBezTo>
                    <a:pt x="2656857" y="4198866"/>
                    <a:pt x="2645121" y="4191825"/>
                    <a:pt x="2631039" y="4187131"/>
                  </a:cubicBezTo>
                  <a:cubicBezTo>
                    <a:pt x="2628692" y="4184784"/>
                    <a:pt x="2626345" y="4184784"/>
                    <a:pt x="2623998" y="4182437"/>
                  </a:cubicBezTo>
                  <a:cubicBezTo>
                    <a:pt x="2673286" y="4187131"/>
                    <a:pt x="2722574" y="4189478"/>
                    <a:pt x="2769515" y="4189478"/>
                  </a:cubicBezTo>
                  <a:cubicBezTo>
                    <a:pt x="2769515" y="4189478"/>
                    <a:pt x="2769515" y="4191825"/>
                    <a:pt x="2769515" y="4191825"/>
                  </a:cubicBezTo>
                  <a:cubicBezTo>
                    <a:pt x="2771862" y="4205908"/>
                    <a:pt x="2776556" y="4219990"/>
                    <a:pt x="2778903" y="4234072"/>
                  </a:cubicBezTo>
                  <a:close/>
                  <a:moveTo>
                    <a:pt x="2790638" y="4234072"/>
                  </a:moveTo>
                  <a:cubicBezTo>
                    <a:pt x="2788291" y="4234072"/>
                    <a:pt x="2785944" y="4231725"/>
                    <a:pt x="2783597" y="4231725"/>
                  </a:cubicBezTo>
                  <a:cubicBezTo>
                    <a:pt x="2783597" y="4231725"/>
                    <a:pt x="2781250" y="4231725"/>
                    <a:pt x="2781250" y="4231725"/>
                  </a:cubicBezTo>
                  <a:cubicBezTo>
                    <a:pt x="2778903" y="4227031"/>
                    <a:pt x="2778903" y="4219990"/>
                    <a:pt x="2776556" y="4215296"/>
                  </a:cubicBezTo>
                  <a:cubicBezTo>
                    <a:pt x="2774209" y="4205908"/>
                    <a:pt x="2771862" y="4198866"/>
                    <a:pt x="2771862" y="4189478"/>
                  </a:cubicBezTo>
                  <a:cubicBezTo>
                    <a:pt x="2771862" y="4189478"/>
                    <a:pt x="2771862" y="4187131"/>
                    <a:pt x="2771862" y="4187131"/>
                  </a:cubicBezTo>
                  <a:cubicBezTo>
                    <a:pt x="2783597" y="4187131"/>
                    <a:pt x="2797679" y="4187131"/>
                    <a:pt x="2809415" y="4187131"/>
                  </a:cubicBezTo>
                  <a:lnTo>
                    <a:pt x="2809415" y="4187131"/>
                  </a:lnTo>
                  <a:cubicBezTo>
                    <a:pt x="2802374" y="4203560"/>
                    <a:pt x="2797679" y="4219990"/>
                    <a:pt x="2790638" y="4234072"/>
                  </a:cubicBezTo>
                  <a:close/>
                  <a:moveTo>
                    <a:pt x="1056171" y="3884362"/>
                  </a:moveTo>
                  <a:cubicBezTo>
                    <a:pt x="1056171" y="3872627"/>
                    <a:pt x="1053824" y="3858544"/>
                    <a:pt x="1053824" y="3846809"/>
                  </a:cubicBezTo>
                  <a:cubicBezTo>
                    <a:pt x="1053824" y="3839768"/>
                    <a:pt x="1053824" y="3835074"/>
                    <a:pt x="1053824" y="3828033"/>
                  </a:cubicBezTo>
                  <a:cubicBezTo>
                    <a:pt x="1063212" y="3830380"/>
                    <a:pt x="1072600" y="3832727"/>
                    <a:pt x="1079641" y="3837421"/>
                  </a:cubicBezTo>
                  <a:cubicBezTo>
                    <a:pt x="1079641" y="3837421"/>
                    <a:pt x="1079641" y="3839768"/>
                    <a:pt x="1079641" y="3839768"/>
                  </a:cubicBezTo>
                  <a:cubicBezTo>
                    <a:pt x="1081988" y="3849156"/>
                    <a:pt x="1084336" y="3858544"/>
                    <a:pt x="1086683" y="3865586"/>
                  </a:cubicBezTo>
                  <a:cubicBezTo>
                    <a:pt x="1089030" y="3877321"/>
                    <a:pt x="1091377" y="3889056"/>
                    <a:pt x="1096071" y="3900791"/>
                  </a:cubicBezTo>
                  <a:cubicBezTo>
                    <a:pt x="1093724" y="3900791"/>
                    <a:pt x="1091377" y="3903138"/>
                    <a:pt x="1089030" y="3905485"/>
                  </a:cubicBezTo>
                  <a:cubicBezTo>
                    <a:pt x="1077294" y="3900791"/>
                    <a:pt x="1067906" y="3896097"/>
                    <a:pt x="1056171" y="3893750"/>
                  </a:cubicBezTo>
                  <a:cubicBezTo>
                    <a:pt x="1056171" y="3889056"/>
                    <a:pt x="1056171" y="3886709"/>
                    <a:pt x="1056171" y="3884362"/>
                  </a:cubicBezTo>
                  <a:close/>
                  <a:moveTo>
                    <a:pt x="2792985" y="4269278"/>
                  </a:moveTo>
                  <a:cubicBezTo>
                    <a:pt x="2797679" y="4266930"/>
                    <a:pt x="2800027" y="4264584"/>
                    <a:pt x="2802374" y="4259889"/>
                  </a:cubicBezTo>
                  <a:cubicBezTo>
                    <a:pt x="2809415" y="4264584"/>
                    <a:pt x="2818803" y="4266930"/>
                    <a:pt x="2825844" y="4271625"/>
                  </a:cubicBezTo>
                  <a:cubicBezTo>
                    <a:pt x="2818803" y="4271625"/>
                    <a:pt x="2809415" y="4269278"/>
                    <a:pt x="2800027" y="4269278"/>
                  </a:cubicBezTo>
                  <a:cubicBezTo>
                    <a:pt x="2797679" y="4269278"/>
                    <a:pt x="2795332" y="4269278"/>
                    <a:pt x="2792985" y="4269278"/>
                  </a:cubicBezTo>
                  <a:close/>
                  <a:moveTo>
                    <a:pt x="2107648" y="873101"/>
                  </a:moveTo>
                  <a:cubicBezTo>
                    <a:pt x="2102954" y="882489"/>
                    <a:pt x="2098260" y="891878"/>
                    <a:pt x="2095913" y="901266"/>
                  </a:cubicBezTo>
                  <a:cubicBezTo>
                    <a:pt x="2091218" y="910654"/>
                    <a:pt x="2086524" y="920042"/>
                    <a:pt x="2081830" y="929430"/>
                  </a:cubicBezTo>
                  <a:cubicBezTo>
                    <a:pt x="2081830" y="929430"/>
                    <a:pt x="2081830" y="931777"/>
                    <a:pt x="2079483" y="931777"/>
                  </a:cubicBezTo>
                  <a:cubicBezTo>
                    <a:pt x="1898761" y="964636"/>
                    <a:pt x="1720385" y="1011577"/>
                    <a:pt x="1549051" y="1067906"/>
                  </a:cubicBezTo>
                  <a:cubicBezTo>
                    <a:pt x="1546704" y="1060865"/>
                    <a:pt x="1542009" y="1053824"/>
                    <a:pt x="1539662" y="1046783"/>
                  </a:cubicBezTo>
                  <a:cubicBezTo>
                    <a:pt x="1539662" y="1044436"/>
                    <a:pt x="1537315" y="1042089"/>
                    <a:pt x="1537315" y="1042089"/>
                  </a:cubicBezTo>
                  <a:cubicBezTo>
                    <a:pt x="1530274" y="1025659"/>
                    <a:pt x="1523233" y="1009230"/>
                    <a:pt x="1513845" y="992801"/>
                  </a:cubicBezTo>
                  <a:cubicBezTo>
                    <a:pt x="1513845" y="992801"/>
                    <a:pt x="1513845" y="992801"/>
                    <a:pt x="1513845" y="992801"/>
                  </a:cubicBezTo>
                  <a:cubicBezTo>
                    <a:pt x="1511498" y="988107"/>
                    <a:pt x="1509151" y="983412"/>
                    <a:pt x="1506804" y="978718"/>
                  </a:cubicBezTo>
                  <a:cubicBezTo>
                    <a:pt x="1699262" y="920042"/>
                    <a:pt x="1903455" y="880142"/>
                    <a:pt x="2114689" y="856672"/>
                  </a:cubicBezTo>
                  <a:cubicBezTo>
                    <a:pt x="2112342" y="859019"/>
                    <a:pt x="2109995" y="866060"/>
                    <a:pt x="2107648" y="873101"/>
                  </a:cubicBezTo>
                  <a:close/>
                  <a:moveTo>
                    <a:pt x="1342511" y="1143012"/>
                  </a:moveTo>
                  <a:cubicBezTo>
                    <a:pt x="1295570" y="1161788"/>
                    <a:pt x="1250976" y="1180564"/>
                    <a:pt x="1204035" y="1201688"/>
                  </a:cubicBezTo>
                  <a:cubicBezTo>
                    <a:pt x="1199341" y="1164135"/>
                    <a:pt x="1196994" y="1126582"/>
                    <a:pt x="1192300" y="1091377"/>
                  </a:cubicBezTo>
                  <a:cubicBezTo>
                    <a:pt x="1243935" y="1070253"/>
                    <a:pt x="1297917" y="1049130"/>
                    <a:pt x="1351899" y="1030353"/>
                  </a:cubicBezTo>
                  <a:cubicBezTo>
                    <a:pt x="1349552" y="1065559"/>
                    <a:pt x="1344858" y="1103112"/>
                    <a:pt x="1342511" y="1143012"/>
                  </a:cubicBezTo>
                  <a:close/>
                  <a:moveTo>
                    <a:pt x="847284" y="1180564"/>
                  </a:moveTo>
                  <a:cubicBezTo>
                    <a:pt x="847284" y="1201688"/>
                    <a:pt x="847284" y="1225158"/>
                    <a:pt x="844937" y="1246282"/>
                  </a:cubicBezTo>
                  <a:cubicBezTo>
                    <a:pt x="837896" y="1246282"/>
                    <a:pt x="833201" y="1250976"/>
                    <a:pt x="828507" y="1255670"/>
                  </a:cubicBezTo>
                  <a:cubicBezTo>
                    <a:pt x="828507" y="1255670"/>
                    <a:pt x="828507" y="1255670"/>
                    <a:pt x="828507" y="1255670"/>
                  </a:cubicBezTo>
                  <a:cubicBezTo>
                    <a:pt x="823813" y="1253323"/>
                    <a:pt x="819119" y="1248629"/>
                    <a:pt x="814425" y="1246282"/>
                  </a:cubicBezTo>
                  <a:cubicBezTo>
                    <a:pt x="809731" y="1243935"/>
                    <a:pt x="805037" y="1241588"/>
                    <a:pt x="800343" y="1239241"/>
                  </a:cubicBezTo>
                  <a:cubicBezTo>
                    <a:pt x="814425" y="1218117"/>
                    <a:pt x="830854" y="1199341"/>
                    <a:pt x="847284" y="1180564"/>
                  </a:cubicBezTo>
                  <a:cubicBezTo>
                    <a:pt x="844937" y="1180564"/>
                    <a:pt x="847284" y="1180564"/>
                    <a:pt x="847284" y="1180564"/>
                  </a:cubicBezTo>
                  <a:close/>
                  <a:moveTo>
                    <a:pt x="1302611" y="2079483"/>
                  </a:moveTo>
                  <a:cubicBezTo>
                    <a:pt x="1302611" y="2079483"/>
                    <a:pt x="1302611" y="2079483"/>
                    <a:pt x="1302611" y="2079483"/>
                  </a:cubicBezTo>
                  <a:cubicBezTo>
                    <a:pt x="1309652" y="2088871"/>
                    <a:pt x="1314346" y="2098260"/>
                    <a:pt x="1319040" y="2109995"/>
                  </a:cubicBezTo>
                  <a:cubicBezTo>
                    <a:pt x="1333122" y="2140506"/>
                    <a:pt x="1347205" y="2168671"/>
                    <a:pt x="1363634" y="2199183"/>
                  </a:cubicBezTo>
                  <a:lnTo>
                    <a:pt x="1377716" y="2227347"/>
                  </a:lnTo>
                  <a:cubicBezTo>
                    <a:pt x="1370675" y="2229694"/>
                    <a:pt x="1365981" y="2236735"/>
                    <a:pt x="1365981" y="2243776"/>
                  </a:cubicBezTo>
                  <a:cubicBezTo>
                    <a:pt x="1365981" y="2255512"/>
                    <a:pt x="1375369" y="2262553"/>
                    <a:pt x="1384757" y="2264900"/>
                  </a:cubicBezTo>
                  <a:cubicBezTo>
                    <a:pt x="1384757" y="2269594"/>
                    <a:pt x="1384757" y="2274288"/>
                    <a:pt x="1384757" y="2278982"/>
                  </a:cubicBezTo>
                  <a:cubicBezTo>
                    <a:pt x="1384757" y="2281329"/>
                    <a:pt x="1384757" y="2283676"/>
                    <a:pt x="1384757" y="2283676"/>
                  </a:cubicBezTo>
                  <a:cubicBezTo>
                    <a:pt x="1384757" y="2293064"/>
                    <a:pt x="1384757" y="2302453"/>
                    <a:pt x="1384757" y="2309494"/>
                  </a:cubicBezTo>
                  <a:cubicBezTo>
                    <a:pt x="1384757" y="2314188"/>
                    <a:pt x="1384757" y="2318882"/>
                    <a:pt x="1384757" y="2323576"/>
                  </a:cubicBezTo>
                  <a:cubicBezTo>
                    <a:pt x="1384757" y="2330617"/>
                    <a:pt x="1384757" y="2337658"/>
                    <a:pt x="1384757" y="2344700"/>
                  </a:cubicBezTo>
                  <a:cubicBezTo>
                    <a:pt x="1384757" y="2347047"/>
                    <a:pt x="1384757" y="2351741"/>
                    <a:pt x="1384757" y="2354088"/>
                  </a:cubicBezTo>
                  <a:cubicBezTo>
                    <a:pt x="1384757" y="2358782"/>
                    <a:pt x="1384757" y="2363476"/>
                    <a:pt x="1384757" y="2368170"/>
                  </a:cubicBezTo>
                  <a:cubicBezTo>
                    <a:pt x="1382410" y="2368170"/>
                    <a:pt x="1382410" y="2368170"/>
                    <a:pt x="1380063" y="2368170"/>
                  </a:cubicBezTo>
                  <a:cubicBezTo>
                    <a:pt x="1373022" y="2342352"/>
                    <a:pt x="1365981" y="2314188"/>
                    <a:pt x="1356593" y="2286023"/>
                  </a:cubicBezTo>
                  <a:cubicBezTo>
                    <a:pt x="1340164" y="2220306"/>
                    <a:pt x="1321387" y="2154589"/>
                    <a:pt x="1302611" y="2079483"/>
                  </a:cubicBezTo>
                  <a:close/>
                  <a:moveTo>
                    <a:pt x="65717" y="2821150"/>
                  </a:moveTo>
                  <a:cubicBezTo>
                    <a:pt x="70411" y="2825844"/>
                    <a:pt x="75105" y="2828191"/>
                    <a:pt x="79800" y="2828191"/>
                  </a:cubicBezTo>
                  <a:cubicBezTo>
                    <a:pt x="79800" y="2828191"/>
                    <a:pt x="82147" y="2828191"/>
                    <a:pt x="82147" y="2828191"/>
                  </a:cubicBezTo>
                  <a:cubicBezTo>
                    <a:pt x="84494" y="2842273"/>
                    <a:pt x="86841" y="2856356"/>
                    <a:pt x="89188" y="2868091"/>
                  </a:cubicBezTo>
                  <a:cubicBezTo>
                    <a:pt x="89188" y="2872785"/>
                    <a:pt x="91535" y="2877479"/>
                    <a:pt x="91535" y="2882173"/>
                  </a:cubicBezTo>
                  <a:cubicBezTo>
                    <a:pt x="89188" y="2882173"/>
                    <a:pt x="89188" y="2884520"/>
                    <a:pt x="86841" y="2884520"/>
                  </a:cubicBezTo>
                  <a:cubicBezTo>
                    <a:pt x="82147" y="2877479"/>
                    <a:pt x="77453" y="2868091"/>
                    <a:pt x="72758" y="2858703"/>
                  </a:cubicBezTo>
                  <a:cubicBezTo>
                    <a:pt x="72758" y="2844620"/>
                    <a:pt x="70411" y="2832885"/>
                    <a:pt x="65717" y="2821150"/>
                  </a:cubicBezTo>
                  <a:close/>
                  <a:moveTo>
                    <a:pt x="1058518" y="3914873"/>
                  </a:moveTo>
                  <a:cubicBezTo>
                    <a:pt x="1058518" y="3907832"/>
                    <a:pt x="1058518" y="3900791"/>
                    <a:pt x="1058518" y="3893750"/>
                  </a:cubicBezTo>
                  <a:cubicBezTo>
                    <a:pt x="1063212" y="3896097"/>
                    <a:pt x="1067906" y="3896097"/>
                    <a:pt x="1072600" y="3898444"/>
                  </a:cubicBezTo>
                  <a:cubicBezTo>
                    <a:pt x="1077294" y="3900791"/>
                    <a:pt x="1081988" y="3903138"/>
                    <a:pt x="1086683" y="3903138"/>
                  </a:cubicBezTo>
                  <a:cubicBezTo>
                    <a:pt x="1089030" y="3903138"/>
                    <a:pt x="1089030" y="3903138"/>
                    <a:pt x="1091377" y="3905485"/>
                  </a:cubicBezTo>
                  <a:cubicBezTo>
                    <a:pt x="1089030" y="3907832"/>
                    <a:pt x="1086683" y="3910179"/>
                    <a:pt x="1086683" y="3914873"/>
                  </a:cubicBezTo>
                  <a:cubicBezTo>
                    <a:pt x="1084336" y="3914873"/>
                    <a:pt x="1084336" y="3914873"/>
                    <a:pt x="1081988" y="3914873"/>
                  </a:cubicBezTo>
                  <a:cubicBezTo>
                    <a:pt x="1072600" y="3914873"/>
                    <a:pt x="1065559" y="3914873"/>
                    <a:pt x="1058518" y="3914873"/>
                  </a:cubicBezTo>
                  <a:close/>
                  <a:moveTo>
                    <a:pt x="4769198" y="2539504"/>
                  </a:moveTo>
                  <a:cubicBezTo>
                    <a:pt x="4764504" y="2551240"/>
                    <a:pt x="4759810" y="2562975"/>
                    <a:pt x="4755116" y="2577057"/>
                  </a:cubicBezTo>
                  <a:cubicBezTo>
                    <a:pt x="4752769" y="2584098"/>
                    <a:pt x="4750422" y="2591139"/>
                    <a:pt x="4745728" y="2598180"/>
                  </a:cubicBezTo>
                  <a:cubicBezTo>
                    <a:pt x="4738687" y="2616957"/>
                    <a:pt x="4729299" y="2638080"/>
                    <a:pt x="4719911" y="2656857"/>
                  </a:cubicBezTo>
                  <a:cubicBezTo>
                    <a:pt x="4717563" y="2659204"/>
                    <a:pt x="4717563" y="2663898"/>
                    <a:pt x="4715216" y="2666245"/>
                  </a:cubicBezTo>
                  <a:cubicBezTo>
                    <a:pt x="4708175" y="2682674"/>
                    <a:pt x="4701134" y="2701451"/>
                    <a:pt x="4691746" y="2717880"/>
                  </a:cubicBezTo>
                  <a:cubicBezTo>
                    <a:pt x="4689399" y="2724921"/>
                    <a:pt x="4684705" y="2731962"/>
                    <a:pt x="4682358" y="2739003"/>
                  </a:cubicBezTo>
                  <a:cubicBezTo>
                    <a:pt x="4675317" y="2753085"/>
                    <a:pt x="4670623" y="2767168"/>
                    <a:pt x="4663581" y="2778903"/>
                  </a:cubicBezTo>
                  <a:cubicBezTo>
                    <a:pt x="4658887" y="2788291"/>
                    <a:pt x="4656540" y="2795332"/>
                    <a:pt x="4651846" y="2804721"/>
                  </a:cubicBezTo>
                  <a:cubicBezTo>
                    <a:pt x="4647152" y="2818803"/>
                    <a:pt x="4640111" y="2830538"/>
                    <a:pt x="4635417" y="2844620"/>
                  </a:cubicBezTo>
                  <a:cubicBezTo>
                    <a:pt x="4630723" y="2854009"/>
                    <a:pt x="4628376" y="2863397"/>
                    <a:pt x="4623682" y="2872785"/>
                  </a:cubicBezTo>
                  <a:cubicBezTo>
                    <a:pt x="4618988" y="2884520"/>
                    <a:pt x="4611946" y="2898602"/>
                    <a:pt x="4607252" y="2910338"/>
                  </a:cubicBezTo>
                  <a:cubicBezTo>
                    <a:pt x="4602558" y="2919726"/>
                    <a:pt x="4597864" y="2929114"/>
                    <a:pt x="4593170" y="2938502"/>
                  </a:cubicBezTo>
                  <a:cubicBezTo>
                    <a:pt x="4590823" y="2945543"/>
                    <a:pt x="4588476" y="2950237"/>
                    <a:pt x="4583782" y="2957279"/>
                  </a:cubicBezTo>
                  <a:cubicBezTo>
                    <a:pt x="4586129" y="2952584"/>
                    <a:pt x="4588476" y="2947890"/>
                    <a:pt x="4590823" y="2943196"/>
                  </a:cubicBezTo>
                  <a:cubicBezTo>
                    <a:pt x="4595517" y="2933808"/>
                    <a:pt x="4600211" y="2922073"/>
                    <a:pt x="4602558" y="2912685"/>
                  </a:cubicBezTo>
                  <a:cubicBezTo>
                    <a:pt x="4607252" y="2903296"/>
                    <a:pt x="4609599" y="2893908"/>
                    <a:pt x="4614294" y="2884520"/>
                  </a:cubicBezTo>
                  <a:cubicBezTo>
                    <a:pt x="4637764" y="2825844"/>
                    <a:pt x="4661234" y="2769515"/>
                    <a:pt x="4682358" y="2717880"/>
                  </a:cubicBezTo>
                  <a:cubicBezTo>
                    <a:pt x="4710522" y="2652163"/>
                    <a:pt x="4736340" y="2593486"/>
                    <a:pt x="4759810" y="2537157"/>
                  </a:cubicBezTo>
                  <a:cubicBezTo>
                    <a:pt x="4766852" y="2539504"/>
                    <a:pt x="4766852" y="2539504"/>
                    <a:pt x="4769198" y="2539504"/>
                  </a:cubicBezTo>
                  <a:cubicBezTo>
                    <a:pt x="4769198" y="2539504"/>
                    <a:pt x="4769198" y="2539504"/>
                    <a:pt x="4769198" y="2539504"/>
                  </a:cubicBezTo>
                  <a:close/>
                  <a:moveTo>
                    <a:pt x="377874" y="1610074"/>
                  </a:moveTo>
                  <a:cubicBezTo>
                    <a:pt x="370833" y="1631197"/>
                    <a:pt x="363792" y="1649974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56751" y="1668750"/>
                    <a:pt x="356751" y="1668750"/>
                    <a:pt x="356751" y="1666403"/>
                  </a:cubicBezTo>
                  <a:cubicBezTo>
                    <a:pt x="356751" y="1659362"/>
                    <a:pt x="354404" y="1654668"/>
                    <a:pt x="349710" y="1649974"/>
                  </a:cubicBezTo>
                  <a:cubicBezTo>
                    <a:pt x="352057" y="1647627"/>
                    <a:pt x="354404" y="1645280"/>
                    <a:pt x="354404" y="1642933"/>
                  </a:cubicBezTo>
                  <a:cubicBezTo>
                    <a:pt x="363792" y="1631197"/>
                    <a:pt x="370833" y="1621809"/>
                    <a:pt x="377874" y="1610074"/>
                  </a:cubicBezTo>
                  <a:close/>
                  <a:moveTo>
                    <a:pt x="337975" y="1685179"/>
                  </a:moveTo>
                  <a:cubicBezTo>
                    <a:pt x="347363" y="1685179"/>
                    <a:pt x="354404" y="1680485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45016" y="1703956"/>
                    <a:pt x="333281" y="1739161"/>
                    <a:pt x="321545" y="1772020"/>
                  </a:cubicBezTo>
                  <a:cubicBezTo>
                    <a:pt x="326239" y="1743855"/>
                    <a:pt x="330934" y="1715691"/>
                    <a:pt x="337975" y="1685179"/>
                  </a:cubicBezTo>
                  <a:cubicBezTo>
                    <a:pt x="335628" y="1685179"/>
                    <a:pt x="335628" y="1685179"/>
                    <a:pt x="337975" y="1685179"/>
                  </a:cubicBezTo>
                  <a:close/>
                  <a:moveTo>
                    <a:pt x="44594" y="2731962"/>
                  </a:moveTo>
                  <a:cubicBezTo>
                    <a:pt x="46941" y="2741350"/>
                    <a:pt x="49288" y="2750738"/>
                    <a:pt x="49288" y="2760127"/>
                  </a:cubicBezTo>
                  <a:cubicBezTo>
                    <a:pt x="49288" y="2764821"/>
                    <a:pt x="51635" y="2769515"/>
                    <a:pt x="51635" y="2774209"/>
                  </a:cubicBezTo>
                  <a:cubicBezTo>
                    <a:pt x="53982" y="2783597"/>
                    <a:pt x="56329" y="2792985"/>
                    <a:pt x="58676" y="2802374"/>
                  </a:cubicBezTo>
                  <a:cubicBezTo>
                    <a:pt x="58676" y="2802374"/>
                    <a:pt x="58676" y="2804721"/>
                    <a:pt x="58676" y="2804721"/>
                  </a:cubicBezTo>
                  <a:cubicBezTo>
                    <a:pt x="58676" y="2804721"/>
                    <a:pt x="58676" y="2804721"/>
                    <a:pt x="58676" y="2807068"/>
                  </a:cubicBezTo>
                  <a:cubicBezTo>
                    <a:pt x="58676" y="2811762"/>
                    <a:pt x="61023" y="2814109"/>
                    <a:pt x="61023" y="2816456"/>
                  </a:cubicBezTo>
                  <a:cubicBezTo>
                    <a:pt x="61023" y="2816456"/>
                    <a:pt x="61023" y="2818803"/>
                    <a:pt x="61023" y="2818803"/>
                  </a:cubicBezTo>
                  <a:cubicBezTo>
                    <a:pt x="63370" y="2828191"/>
                    <a:pt x="65717" y="2835232"/>
                    <a:pt x="68064" y="2844620"/>
                  </a:cubicBezTo>
                  <a:cubicBezTo>
                    <a:pt x="58676" y="2814109"/>
                    <a:pt x="51635" y="2771862"/>
                    <a:pt x="44594" y="2731962"/>
                  </a:cubicBezTo>
                  <a:cubicBezTo>
                    <a:pt x="44594" y="2731962"/>
                    <a:pt x="44594" y="2731962"/>
                    <a:pt x="44594" y="2731962"/>
                  </a:cubicBezTo>
                  <a:close/>
                  <a:moveTo>
                    <a:pt x="77453" y="2863397"/>
                  </a:moveTo>
                  <a:cubicBezTo>
                    <a:pt x="82147" y="2870438"/>
                    <a:pt x="84494" y="2877479"/>
                    <a:pt x="89188" y="2882173"/>
                  </a:cubicBezTo>
                  <a:cubicBezTo>
                    <a:pt x="89188" y="2882173"/>
                    <a:pt x="89188" y="2882173"/>
                    <a:pt x="89188" y="2882173"/>
                  </a:cubicBezTo>
                  <a:cubicBezTo>
                    <a:pt x="89188" y="2882173"/>
                    <a:pt x="86841" y="2879826"/>
                    <a:pt x="84494" y="2879826"/>
                  </a:cubicBezTo>
                  <a:cubicBezTo>
                    <a:pt x="84494" y="2879826"/>
                    <a:pt x="84494" y="2879826"/>
                    <a:pt x="84494" y="2879826"/>
                  </a:cubicBezTo>
                  <a:cubicBezTo>
                    <a:pt x="84494" y="2877479"/>
                    <a:pt x="82147" y="2877479"/>
                    <a:pt x="82147" y="2875132"/>
                  </a:cubicBezTo>
                  <a:cubicBezTo>
                    <a:pt x="79800" y="2872785"/>
                    <a:pt x="77453" y="2868091"/>
                    <a:pt x="77453" y="2863397"/>
                  </a:cubicBezTo>
                  <a:cubicBezTo>
                    <a:pt x="77453" y="2865744"/>
                    <a:pt x="77453" y="2865744"/>
                    <a:pt x="77453" y="2863397"/>
                  </a:cubicBezTo>
                  <a:close/>
                  <a:moveTo>
                    <a:pt x="82147" y="2882173"/>
                  </a:moveTo>
                  <a:cubicBezTo>
                    <a:pt x="84494" y="2884520"/>
                    <a:pt x="84494" y="2884520"/>
                    <a:pt x="86841" y="2886867"/>
                  </a:cubicBezTo>
                  <a:cubicBezTo>
                    <a:pt x="86841" y="2889214"/>
                    <a:pt x="84494" y="2889214"/>
                    <a:pt x="84494" y="2891561"/>
                  </a:cubicBezTo>
                  <a:cubicBezTo>
                    <a:pt x="82147" y="2886867"/>
                    <a:pt x="82147" y="2882173"/>
                    <a:pt x="82147" y="2882173"/>
                  </a:cubicBezTo>
                  <a:cubicBezTo>
                    <a:pt x="82147" y="2879826"/>
                    <a:pt x="82147" y="2882173"/>
                    <a:pt x="82147" y="2882173"/>
                  </a:cubicBezTo>
                  <a:close/>
                  <a:moveTo>
                    <a:pt x="218275" y="3156777"/>
                  </a:moveTo>
                  <a:cubicBezTo>
                    <a:pt x="222969" y="3161472"/>
                    <a:pt x="227664" y="3163819"/>
                    <a:pt x="232358" y="3168513"/>
                  </a:cubicBezTo>
                  <a:cubicBezTo>
                    <a:pt x="237052" y="3170860"/>
                    <a:pt x="239399" y="3173207"/>
                    <a:pt x="244093" y="3175554"/>
                  </a:cubicBezTo>
                  <a:cubicBezTo>
                    <a:pt x="248787" y="3180248"/>
                    <a:pt x="255828" y="3182595"/>
                    <a:pt x="260522" y="3184942"/>
                  </a:cubicBezTo>
                  <a:cubicBezTo>
                    <a:pt x="262869" y="3187289"/>
                    <a:pt x="267563" y="3189636"/>
                    <a:pt x="269910" y="3191983"/>
                  </a:cubicBezTo>
                  <a:cubicBezTo>
                    <a:pt x="276951" y="3196677"/>
                    <a:pt x="283993" y="3199024"/>
                    <a:pt x="291034" y="3201371"/>
                  </a:cubicBezTo>
                  <a:cubicBezTo>
                    <a:pt x="293381" y="3201371"/>
                    <a:pt x="295728" y="3203718"/>
                    <a:pt x="298075" y="3203718"/>
                  </a:cubicBezTo>
                  <a:cubicBezTo>
                    <a:pt x="300422" y="3206065"/>
                    <a:pt x="305116" y="3206065"/>
                    <a:pt x="307463" y="3206065"/>
                  </a:cubicBezTo>
                  <a:cubicBezTo>
                    <a:pt x="307463" y="3208413"/>
                    <a:pt x="307463" y="3210759"/>
                    <a:pt x="307463" y="3210759"/>
                  </a:cubicBezTo>
                  <a:cubicBezTo>
                    <a:pt x="307463" y="3222495"/>
                    <a:pt x="316851" y="3231883"/>
                    <a:pt x="328587" y="3231883"/>
                  </a:cubicBezTo>
                  <a:cubicBezTo>
                    <a:pt x="330934" y="3231883"/>
                    <a:pt x="333281" y="3231883"/>
                    <a:pt x="337975" y="3229536"/>
                  </a:cubicBezTo>
                  <a:cubicBezTo>
                    <a:pt x="349710" y="3253006"/>
                    <a:pt x="361445" y="3274130"/>
                    <a:pt x="373180" y="3295253"/>
                  </a:cubicBezTo>
                  <a:cubicBezTo>
                    <a:pt x="377874" y="3302295"/>
                    <a:pt x="380222" y="3309335"/>
                    <a:pt x="384916" y="3316377"/>
                  </a:cubicBezTo>
                  <a:cubicBezTo>
                    <a:pt x="396651" y="3337500"/>
                    <a:pt x="406039" y="3356276"/>
                    <a:pt x="417774" y="3377400"/>
                  </a:cubicBezTo>
                  <a:cubicBezTo>
                    <a:pt x="422468" y="3386788"/>
                    <a:pt x="429509" y="3398523"/>
                    <a:pt x="434204" y="3407912"/>
                  </a:cubicBezTo>
                  <a:cubicBezTo>
                    <a:pt x="443592" y="3424341"/>
                    <a:pt x="452980" y="3440770"/>
                    <a:pt x="462368" y="3457199"/>
                  </a:cubicBezTo>
                  <a:cubicBezTo>
                    <a:pt x="467062" y="3466588"/>
                    <a:pt x="471756" y="3473629"/>
                    <a:pt x="476450" y="3483017"/>
                  </a:cubicBezTo>
                  <a:cubicBezTo>
                    <a:pt x="375527" y="3386788"/>
                    <a:pt x="291034" y="3274130"/>
                    <a:pt x="220622" y="3152083"/>
                  </a:cubicBezTo>
                  <a:cubicBezTo>
                    <a:pt x="215928" y="3154431"/>
                    <a:pt x="215928" y="3156777"/>
                    <a:pt x="218275" y="3156777"/>
                  </a:cubicBezTo>
                  <a:close/>
                  <a:moveTo>
                    <a:pt x="664214" y="3673128"/>
                  </a:moveTo>
                  <a:cubicBezTo>
                    <a:pt x="664214" y="3673128"/>
                    <a:pt x="666561" y="3675475"/>
                    <a:pt x="666561" y="3675475"/>
                  </a:cubicBezTo>
                  <a:cubicBezTo>
                    <a:pt x="675949" y="3682516"/>
                    <a:pt x="685338" y="3689557"/>
                    <a:pt x="697073" y="3696598"/>
                  </a:cubicBezTo>
                  <a:cubicBezTo>
                    <a:pt x="699420" y="3698945"/>
                    <a:pt x="704114" y="3701292"/>
                    <a:pt x="706461" y="3703639"/>
                  </a:cubicBezTo>
                  <a:cubicBezTo>
                    <a:pt x="715849" y="3710680"/>
                    <a:pt x="725237" y="3717722"/>
                    <a:pt x="736973" y="3724763"/>
                  </a:cubicBezTo>
                  <a:cubicBezTo>
                    <a:pt x="739320" y="3727110"/>
                    <a:pt x="744014" y="3729457"/>
                    <a:pt x="746361" y="3731804"/>
                  </a:cubicBezTo>
                  <a:cubicBezTo>
                    <a:pt x="755749" y="3738845"/>
                    <a:pt x="767484" y="3745886"/>
                    <a:pt x="776872" y="3750580"/>
                  </a:cubicBezTo>
                  <a:cubicBezTo>
                    <a:pt x="779219" y="3752927"/>
                    <a:pt x="783914" y="3755274"/>
                    <a:pt x="786261" y="3755274"/>
                  </a:cubicBezTo>
                  <a:cubicBezTo>
                    <a:pt x="795649" y="3762315"/>
                    <a:pt x="807384" y="3769357"/>
                    <a:pt x="816772" y="3774051"/>
                  </a:cubicBezTo>
                  <a:cubicBezTo>
                    <a:pt x="819119" y="3776398"/>
                    <a:pt x="821466" y="3776398"/>
                    <a:pt x="826160" y="3778745"/>
                  </a:cubicBezTo>
                  <a:cubicBezTo>
                    <a:pt x="835549" y="3785786"/>
                    <a:pt x="847284" y="3790480"/>
                    <a:pt x="856672" y="3797521"/>
                  </a:cubicBezTo>
                  <a:cubicBezTo>
                    <a:pt x="849631" y="3799868"/>
                    <a:pt x="844937" y="3802215"/>
                    <a:pt x="837896" y="3804562"/>
                  </a:cubicBezTo>
                  <a:cubicBezTo>
                    <a:pt x="835549" y="3804562"/>
                    <a:pt x="833201" y="3806909"/>
                    <a:pt x="833201" y="3806909"/>
                  </a:cubicBezTo>
                  <a:cubicBezTo>
                    <a:pt x="828507" y="3809256"/>
                    <a:pt x="821466" y="3811604"/>
                    <a:pt x="816772" y="3811604"/>
                  </a:cubicBezTo>
                  <a:cubicBezTo>
                    <a:pt x="814425" y="3811604"/>
                    <a:pt x="812078" y="3813950"/>
                    <a:pt x="807384" y="3813950"/>
                  </a:cubicBezTo>
                  <a:cubicBezTo>
                    <a:pt x="802690" y="3816298"/>
                    <a:pt x="797996" y="3816298"/>
                    <a:pt x="793302" y="3818645"/>
                  </a:cubicBezTo>
                  <a:cubicBezTo>
                    <a:pt x="790955" y="3818645"/>
                    <a:pt x="786261" y="3820992"/>
                    <a:pt x="783914" y="3820992"/>
                  </a:cubicBezTo>
                  <a:cubicBezTo>
                    <a:pt x="779219" y="3820992"/>
                    <a:pt x="776872" y="3823339"/>
                    <a:pt x="772178" y="3823339"/>
                  </a:cubicBezTo>
                  <a:cubicBezTo>
                    <a:pt x="767484" y="3823339"/>
                    <a:pt x="765137" y="3825686"/>
                    <a:pt x="762790" y="3825686"/>
                  </a:cubicBezTo>
                  <a:cubicBezTo>
                    <a:pt x="758096" y="3825686"/>
                    <a:pt x="755749" y="3828033"/>
                    <a:pt x="751055" y="3828033"/>
                  </a:cubicBezTo>
                  <a:cubicBezTo>
                    <a:pt x="748708" y="3828033"/>
                    <a:pt x="744014" y="3828033"/>
                    <a:pt x="741667" y="3830380"/>
                  </a:cubicBezTo>
                  <a:cubicBezTo>
                    <a:pt x="736973" y="3830380"/>
                    <a:pt x="734626" y="3830380"/>
                    <a:pt x="729931" y="3832727"/>
                  </a:cubicBezTo>
                  <a:cubicBezTo>
                    <a:pt x="727584" y="3832727"/>
                    <a:pt x="722890" y="3832727"/>
                    <a:pt x="720543" y="3832727"/>
                  </a:cubicBezTo>
                  <a:cubicBezTo>
                    <a:pt x="718196" y="3832727"/>
                    <a:pt x="715849" y="3832727"/>
                    <a:pt x="711155" y="3832727"/>
                  </a:cubicBezTo>
                  <a:cubicBezTo>
                    <a:pt x="708808" y="3832727"/>
                    <a:pt x="708808" y="3830380"/>
                    <a:pt x="706461" y="3830380"/>
                  </a:cubicBezTo>
                  <a:cubicBezTo>
                    <a:pt x="704114" y="3820992"/>
                    <a:pt x="697073" y="3813950"/>
                    <a:pt x="687685" y="3813950"/>
                  </a:cubicBezTo>
                  <a:cubicBezTo>
                    <a:pt x="687685" y="3813950"/>
                    <a:pt x="685338" y="3813950"/>
                    <a:pt x="685338" y="3813950"/>
                  </a:cubicBezTo>
                  <a:cubicBezTo>
                    <a:pt x="682991" y="3802215"/>
                    <a:pt x="680643" y="3792827"/>
                    <a:pt x="680643" y="3781092"/>
                  </a:cubicBezTo>
                  <a:cubicBezTo>
                    <a:pt x="675949" y="3745886"/>
                    <a:pt x="668908" y="3710680"/>
                    <a:pt x="664214" y="3673128"/>
                  </a:cubicBezTo>
                  <a:close/>
                  <a:moveTo>
                    <a:pt x="675949" y="3816298"/>
                  </a:move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1255" y="3816298"/>
                    <a:pt x="668908" y="3813950"/>
                    <a:pt x="666561" y="3811604"/>
                  </a:cubicBezTo>
                  <a:cubicBezTo>
                    <a:pt x="671255" y="3813950"/>
                    <a:pt x="673602" y="3816298"/>
                    <a:pt x="675949" y="3816298"/>
                  </a:cubicBezTo>
                  <a:close/>
                  <a:moveTo>
                    <a:pt x="1058518" y="3917221"/>
                  </a:moveTo>
                  <a:cubicBezTo>
                    <a:pt x="1065559" y="3917221"/>
                    <a:pt x="1072600" y="3917221"/>
                    <a:pt x="1079641" y="3917221"/>
                  </a:cubicBezTo>
                  <a:cubicBezTo>
                    <a:pt x="1079641" y="3917221"/>
                    <a:pt x="1079641" y="3917221"/>
                    <a:pt x="1079641" y="3917221"/>
                  </a:cubicBezTo>
                  <a:cubicBezTo>
                    <a:pt x="1079641" y="3917221"/>
                    <a:pt x="1081988" y="3917221"/>
                    <a:pt x="1081988" y="3917221"/>
                  </a:cubicBezTo>
                  <a:cubicBezTo>
                    <a:pt x="1081988" y="3917221"/>
                    <a:pt x="1081988" y="3919567"/>
                    <a:pt x="1081988" y="3919567"/>
                  </a:cubicBezTo>
                  <a:cubicBezTo>
                    <a:pt x="1081988" y="3926609"/>
                    <a:pt x="1086683" y="3933650"/>
                    <a:pt x="1091377" y="3935997"/>
                  </a:cubicBezTo>
                  <a:cubicBezTo>
                    <a:pt x="1089030" y="3940691"/>
                    <a:pt x="1084336" y="3947732"/>
                    <a:pt x="1081988" y="3952426"/>
                  </a:cubicBezTo>
                  <a:cubicBezTo>
                    <a:pt x="1079641" y="3954773"/>
                    <a:pt x="1079641" y="3957120"/>
                    <a:pt x="1077294" y="3959468"/>
                  </a:cubicBezTo>
                  <a:cubicBezTo>
                    <a:pt x="1074947" y="3964162"/>
                    <a:pt x="1072600" y="3966508"/>
                    <a:pt x="1070253" y="3971203"/>
                  </a:cubicBezTo>
                  <a:cubicBezTo>
                    <a:pt x="1067906" y="3968856"/>
                    <a:pt x="1063212" y="3968856"/>
                    <a:pt x="1060865" y="3968856"/>
                  </a:cubicBezTo>
                  <a:cubicBezTo>
                    <a:pt x="1060865" y="3968856"/>
                    <a:pt x="1060865" y="3968856"/>
                    <a:pt x="1060865" y="3968856"/>
                  </a:cubicBezTo>
                  <a:cubicBezTo>
                    <a:pt x="1060865" y="3961814"/>
                    <a:pt x="1060865" y="3954773"/>
                    <a:pt x="1060865" y="3945385"/>
                  </a:cubicBezTo>
                  <a:cubicBezTo>
                    <a:pt x="1058518" y="3935997"/>
                    <a:pt x="1058518" y="3926609"/>
                    <a:pt x="1058518" y="3917221"/>
                  </a:cubicBezTo>
                  <a:close/>
                  <a:moveTo>
                    <a:pt x="4112025" y="1103112"/>
                  </a:moveTo>
                  <a:cubicBezTo>
                    <a:pt x="4104984" y="1093724"/>
                    <a:pt x="4100290" y="1084335"/>
                    <a:pt x="4093249" y="1074947"/>
                  </a:cubicBezTo>
                  <a:cubicBezTo>
                    <a:pt x="4083861" y="1060865"/>
                    <a:pt x="4072126" y="1044436"/>
                    <a:pt x="4062738" y="1030353"/>
                  </a:cubicBezTo>
                  <a:cubicBezTo>
                    <a:pt x="4058043" y="1020965"/>
                    <a:pt x="4051002" y="1013924"/>
                    <a:pt x="4046308" y="1004536"/>
                  </a:cubicBezTo>
                  <a:cubicBezTo>
                    <a:pt x="4046308" y="1004536"/>
                    <a:pt x="4048655" y="1006883"/>
                    <a:pt x="4048655" y="1006883"/>
                  </a:cubicBezTo>
                  <a:cubicBezTo>
                    <a:pt x="4062738" y="1013924"/>
                    <a:pt x="4074473" y="1020965"/>
                    <a:pt x="4088555" y="1030353"/>
                  </a:cubicBezTo>
                  <a:cubicBezTo>
                    <a:pt x="4095596" y="1035047"/>
                    <a:pt x="4100290" y="1037394"/>
                    <a:pt x="4107331" y="1042089"/>
                  </a:cubicBezTo>
                  <a:cubicBezTo>
                    <a:pt x="4119067" y="1049130"/>
                    <a:pt x="4133149" y="1058518"/>
                    <a:pt x="4144884" y="1065559"/>
                  </a:cubicBezTo>
                  <a:cubicBezTo>
                    <a:pt x="4154272" y="1072600"/>
                    <a:pt x="4163660" y="1077294"/>
                    <a:pt x="4173049" y="1084335"/>
                  </a:cubicBezTo>
                  <a:cubicBezTo>
                    <a:pt x="4182437" y="1089030"/>
                    <a:pt x="4189478" y="1096071"/>
                    <a:pt x="4198866" y="1100765"/>
                  </a:cubicBezTo>
                  <a:cubicBezTo>
                    <a:pt x="4212948" y="1110153"/>
                    <a:pt x="4229378" y="1121888"/>
                    <a:pt x="4243460" y="1133623"/>
                  </a:cubicBezTo>
                  <a:cubicBezTo>
                    <a:pt x="4245807" y="1135970"/>
                    <a:pt x="4248154" y="1138318"/>
                    <a:pt x="4250501" y="1138318"/>
                  </a:cubicBezTo>
                  <a:cubicBezTo>
                    <a:pt x="4250501" y="1138318"/>
                    <a:pt x="4250501" y="1138318"/>
                    <a:pt x="4250501" y="1138318"/>
                  </a:cubicBezTo>
                  <a:cubicBezTo>
                    <a:pt x="4259889" y="1164135"/>
                    <a:pt x="4271625" y="1189953"/>
                    <a:pt x="4281013" y="1215770"/>
                  </a:cubicBezTo>
                  <a:cubicBezTo>
                    <a:pt x="4231725" y="1182911"/>
                    <a:pt x="4180090" y="1152400"/>
                    <a:pt x="4123761" y="1124235"/>
                  </a:cubicBezTo>
                  <a:cubicBezTo>
                    <a:pt x="4121414" y="1117194"/>
                    <a:pt x="4116719" y="1110153"/>
                    <a:pt x="4112025" y="1103112"/>
                  </a:cubicBezTo>
                  <a:close/>
                  <a:moveTo>
                    <a:pt x="563291" y="1189953"/>
                  </a:moveTo>
                  <a:cubicBezTo>
                    <a:pt x="553903" y="1206382"/>
                    <a:pt x="544515" y="1222811"/>
                    <a:pt x="537474" y="1241588"/>
                  </a:cubicBezTo>
                  <a:cubicBezTo>
                    <a:pt x="537474" y="1241588"/>
                    <a:pt x="537474" y="1241588"/>
                    <a:pt x="537474" y="1243935"/>
                  </a:cubicBezTo>
                  <a:cubicBezTo>
                    <a:pt x="528085" y="1262711"/>
                    <a:pt x="518697" y="1279140"/>
                    <a:pt x="509309" y="1297917"/>
                  </a:cubicBezTo>
                  <a:cubicBezTo>
                    <a:pt x="506962" y="1302611"/>
                    <a:pt x="504615" y="1304958"/>
                    <a:pt x="504615" y="1309652"/>
                  </a:cubicBezTo>
                  <a:cubicBezTo>
                    <a:pt x="497574" y="1323734"/>
                    <a:pt x="490533" y="1340164"/>
                    <a:pt x="481145" y="1354246"/>
                  </a:cubicBezTo>
                  <a:cubicBezTo>
                    <a:pt x="478797" y="1358940"/>
                    <a:pt x="476450" y="1365981"/>
                    <a:pt x="474103" y="1370675"/>
                  </a:cubicBezTo>
                  <a:cubicBezTo>
                    <a:pt x="469409" y="1380063"/>
                    <a:pt x="464715" y="1389451"/>
                    <a:pt x="460021" y="1401187"/>
                  </a:cubicBezTo>
                  <a:cubicBezTo>
                    <a:pt x="483492" y="1337817"/>
                    <a:pt x="506962" y="1276793"/>
                    <a:pt x="532780" y="1213423"/>
                  </a:cubicBezTo>
                  <a:cubicBezTo>
                    <a:pt x="535127" y="1213423"/>
                    <a:pt x="537474" y="1215770"/>
                    <a:pt x="539821" y="1215770"/>
                  </a:cubicBezTo>
                  <a:cubicBezTo>
                    <a:pt x="551556" y="1215770"/>
                    <a:pt x="560944" y="1206382"/>
                    <a:pt x="560944" y="1194647"/>
                  </a:cubicBezTo>
                  <a:cubicBezTo>
                    <a:pt x="560944" y="1194647"/>
                    <a:pt x="560944" y="1192300"/>
                    <a:pt x="560944" y="1192300"/>
                  </a:cubicBezTo>
                  <a:cubicBezTo>
                    <a:pt x="563291" y="1192300"/>
                    <a:pt x="563291" y="1192300"/>
                    <a:pt x="565638" y="1192300"/>
                  </a:cubicBezTo>
                  <a:cubicBezTo>
                    <a:pt x="560944" y="1189953"/>
                    <a:pt x="560944" y="1189953"/>
                    <a:pt x="563291" y="1189953"/>
                  </a:cubicBezTo>
                  <a:close/>
                  <a:moveTo>
                    <a:pt x="316851" y="1793144"/>
                  </a:moveTo>
                  <a:cubicBezTo>
                    <a:pt x="316851" y="1793144"/>
                    <a:pt x="316851" y="1795491"/>
                    <a:pt x="316851" y="1795491"/>
                  </a:cubicBezTo>
                  <a:cubicBezTo>
                    <a:pt x="314504" y="1807226"/>
                    <a:pt x="312157" y="1818961"/>
                    <a:pt x="312157" y="1833043"/>
                  </a:cubicBezTo>
                  <a:cubicBezTo>
                    <a:pt x="309810" y="1835390"/>
                    <a:pt x="307463" y="1837737"/>
                    <a:pt x="305116" y="1842432"/>
                  </a:cubicBezTo>
                  <a:cubicBezTo>
                    <a:pt x="305116" y="1842432"/>
                    <a:pt x="302769" y="1840084"/>
                    <a:pt x="300422" y="1840084"/>
                  </a:cubicBezTo>
                  <a:lnTo>
                    <a:pt x="302769" y="1835390"/>
                  </a:lnTo>
                  <a:cubicBezTo>
                    <a:pt x="307463" y="1818961"/>
                    <a:pt x="312157" y="1804879"/>
                    <a:pt x="316851" y="1793144"/>
                  </a:cubicBezTo>
                  <a:close/>
                  <a:moveTo>
                    <a:pt x="417774" y="1699262"/>
                  </a:moveTo>
                  <a:cubicBezTo>
                    <a:pt x="429509" y="1685179"/>
                    <a:pt x="441245" y="1673444"/>
                    <a:pt x="452980" y="1659362"/>
                  </a:cubicBezTo>
                  <a:cubicBezTo>
                    <a:pt x="462368" y="1647627"/>
                    <a:pt x="471756" y="1638238"/>
                    <a:pt x="481145" y="1626503"/>
                  </a:cubicBezTo>
                  <a:cubicBezTo>
                    <a:pt x="492880" y="1612421"/>
                    <a:pt x="504615" y="1598339"/>
                    <a:pt x="518697" y="1586603"/>
                  </a:cubicBezTo>
                  <a:cubicBezTo>
                    <a:pt x="528085" y="1574868"/>
                    <a:pt x="537474" y="1565480"/>
                    <a:pt x="546862" y="1553745"/>
                  </a:cubicBezTo>
                  <a:cubicBezTo>
                    <a:pt x="560944" y="1539662"/>
                    <a:pt x="575026" y="1525580"/>
                    <a:pt x="586762" y="1511498"/>
                  </a:cubicBezTo>
                  <a:cubicBezTo>
                    <a:pt x="596150" y="1502110"/>
                    <a:pt x="605538" y="1492722"/>
                    <a:pt x="614926" y="1480986"/>
                  </a:cubicBezTo>
                  <a:cubicBezTo>
                    <a:pt x="617273" y="1478639"/>
                    <a:pt x="617273" y="1478639"/>
                    <a:pt x="619620" y="1476292"/>
                  </a:cubicBezTo>
                  <a:cubicBezTo>
                    <a:pt x="612579" y="1485680"/>
                    <a:pt x="605538" y="1495069"/>
                    <a:pt x="600844" y="1504457"/>
                  </a:cubicBezTo>
                  <a:cubicBezTo>
                    <a:pt x="596150" y="1511498"/>
                    <a:pt x="589109" y="1520886"/>
                    <a:pt x="584415" y="1527927"/>
                  </a:cubicBezTo>
                  <a:cubicBezTo>
                    <a:pt x="577373" y="1539662"/>
                    <a:pt x="567985" y="1551398"/>
                    <a:pt x="560944" y="1563133"/>
                  </a:cubicBezTo>
                  <a:cubicBezTo>
                    <a:pt x="553903" y="1572521"/>
                    <a:pt x="546862" y="1581909"/>
                    <a:pt x="542168" y="1591297"/>
                  </a:cubicBezTo>
                  <a:cubicBezTo>
                    <a:pt x="537474" y="1598339"/>
                    <a:pt x="532780" y="1603033"/>
                    <a:pt x="530433" y="1610074"/>
                  </a:cubicBezTo>
                  <a:cubicBezTo>
                    <a:pt x="525738" y="1617115"/>
                    <a:pt x="521044" y="1624156"/>
                    <a:pt x="514003" y="1633544"/>
                  </a:cubicBezTo>
                  <a:cubicBezTo>
                    <a:pt x="485839" y="1657015"/>
                    <a:pt x="460021" y="1682832"/>
                    <a:pt x="431857" y="1708650"/>
                  </a:cubicBezTo>
                  <a:cubicBezTo>
                    <a:pt x="429509" y="1703956"/>
                    <a:pt x="424815" y="1703956"/>
                    <a:pt x="422468" y="1701609"/>
                  </a:cubicBezTo>
                  <a:cubicBezTo>
                    <a:pt x="420121" y="1699262"/>
                    <a:pt x="420121" y="1699262"/>
                    <a:pt x="417774" y="1699262"/>
                  </a:cubicBezTo>
                  <a:close/>
                  <a:moveTo>
                    <a:pt x="30512" y="2508993"/>
                  </a:moveTo>
                  <a:cubicBezTo>
                    <a:pt x="28165" y="2508993"/>
                    <a:pt x="28165" y="2508993"/>
                    <a:pt x="25818" y="2508993"/>
                  </a:cubicBezTo>
                  <a:cubicBezTo>
                    <a:pt x="25818" y="2506646"/>
                    <a:pt x="25818" y="2506646"/>
                    <a:pt x="25818" y="2504299"/>
                  </a:cubicBezTo>
                  <a:cubicBezTo>
                    <a:pt x="28165" y="2504299"/>
                    <a:pt x="28165" y="2504299"/>
                    <a:pt x="30512" y="2504299"/>
                  </a:cubicBezTo>
                  <a:cubicBezTo>
                    <a:pt x="30512" y="2504299"/>
                    <a:pt x="30512" y="2504299"/>
                    <a:pt x="30512" y="2504299"/>
                  </a:cubicBezTo>
                  <a:cubicBezTo>
                    <a:pt x="30512" y="2504299"/>
                    <a:pt x="30512" y="2506646"/>
                    <a:pt x="30512" y="2508993"/>
                  </a:cubicBezTo>
                  <a:close/>
                  <a:moveTo>
                    <a:pt x="126741" y="3025343"/>
                  </a:moveTo>
                  <a:cubicBezTo>
                    <a:pt x="124393" y="3013608"/>
                    <a:pt x="122046" y="2999525"/>
                    <a:pt x="117352" y="2987790"/>
                  </a:cubicBezTo>
                  <a:cubicBezTo>
                    <a:pt x="117352" y="2983096"/>
                    <a:pt x="115005" y="2976055"/>
                    <a:pt x="115005" y="2971361"/>
                  </a:cubicBezTo>
                  <a:cubicBezTo>
                    <a:pt x="112658" y="2957279"/>
                    <a:pt x="110311" y="2945543"/>
                    <a:pt x="105617" y="2931461"/>
                  </a:cubicBezTo>
                  <a:cubicBezTo>
                    <a:pt x="105617" y="2929114"/>
                    <a:pt x="103270" y="2924420"/>
                    <a:pt x="103270" y="2922073"/>
                  </a:cubicBezTo>
                  <a:cubicBezTo>
                    <a:pt x="103270" y="2922073"/>
                    <a:pt x="103270" y="2919726"/>
                    <a:pt x="103270" y="2919726"/>
                  </a:cubicBezTo>
                  <a:cubicBezTo>
                    <a:pt x="105617" y="2919726"/>
                    <a:pt x="105617" y="2919726"/>
                    <a:pt x="107964" y="2919726"/>
                  </a:cubicBezTo>
                  <a:cubicBezTo>
                    <a:pt x="110311" y="2931461"/>
                    <a:pt x="115005" y="2940849"/>
                    <a:pt x="117352" y="2952584"/>
                  </a:cubicBezTo>
                  <a:cubicBezTo>
                    <a:pt x="119699" y="2961973"/>
                    <a:pt x="122046" y="2969014"/>
                    <a:pt x="124393" y="2978402"/>
                  </a:cubicBezTo>
                  <a:cubicBezTo>
                    <a:pt x="129088" y="2994831"/>
                    <a:pt x="133782" y="3013608"/>
                    <a:pt x="138476" y="3030037"/>
                  </a:cubicBezTo>
                  <a:cubicBezTo>
                    <a:pt x="136129" y="3027690"/>
                    <a:pt x="133782" y="3027690"/>
                    <a:pt x="129088" y="3027690"/>
                  </a:cubicBezTo>
                  <a:cubicBezTo>
                    <a:pt x="126741" y="3025343"/>
                    <a:pt x="126741" y="3025343"/>
                    <a:pt x="126741" y="3025343"/>
                  </a:cubicBezTo>
                  <a:close/>
                  <a:moveTo>
                    <a:pt x="1030353" y="4304483"/>
                  </a:moveTo>
                  <a:cubicBezTo>
                    <a:pt x="1030353" y="4304483"/>
                    <a:pt x="1032700" y="4302136"/>
                    <a:pt x="1032700" y="4302136"/>
                  </a:cubicBezTo>
                  <a:cubicBezTo>
                    <a:pt x="1039742" y="4304483"/>
                    <a:pt x="1044436" y="4309177"/>
                    <a:pt x="1051477" y="4311525"/>
                  </a:cubicBezTo>
                  <a:cubicBezTo>
                    <a:pt x="1053824" y="4313871"/>
                    <a:pt x="1058518" y="4316219"/>
                    <a:pt x="1060865" y="4316219"/>
                  </a:cubicBezTo>
                  <a:cubicBezTo>
                    <a:pt x="1060865" y="4316219"/>
                    <a:pt x="1060865" y="4318565"/>
                    <a:pt x="1060865" y="4318565"/>
                  </a:cubicBezTo>
                  <a:cubicBezTo>
                    <a:pt x="1060865" y="4320913"/>
                    <a:pt x="1058518" y="4325607"/>
                    <a:pt x="1058518" y="4327954"/>
                  </a:cubicBezTo>
                  <a:cubicBezTo>
                    <a:pt x="1058518" y="4327954"/>
                    <a:pt x="1058518" y="4327954"/>
                    <a:pt x="1058518" y="4330301"/>
                  </a:cubicBezTo>
                  <a:cubicBezTo>
                    <a:pt x="1056171" y="4327954"/>
                    <a:pt x="1056171" y="4327954"/>
                    <a:pt x="1053824" y="4325607"/>
                  </a:cubicBezTo>
                  <a:cubicBezTo>
                    <a:pt x="1044436" y="4318565"/>
                    <a:pt x="1037395" y="4311525"/>
                    <a:pt x="1030353" y="4304483"/>
                  </a:cubicBezTo>
                  <a:close/>
                  <a:moveTo>
                    <a:pt x="4215296" y="3945385"/>
                  </a:moveTo>
                  <a:cubicBezTo>
                    <a:pt x="4217643" y="3943038"/>
                    <a:pt x="4219990" y="3938344"/>
                    <a:pt x="4222337" y="3935997"/>
                  </a:cubicBezTo>
                  <a:cubicBezTo>
                    <a:pt x="4224684" y="3938344"/>
                    <a:pt x="4227031" y="3938344"/>
                    <a:pt x="4229378" y="3938344"/>
                  </a:cubicBezTo>
                  <a:cubicBezTo>
                    <a:pt x="4229378" y="3943038"/>
                    <a:pt x="4227031" y="3945385"/>
                    <a:pt x="4227031" y="3947732"/>
                  </a:cubicBezTo>
                  <a:cubicBezTo>
                    <a:pt x="4227031" y="3950079"/>
                    <a:pt x="4224684" y="3954773"/>
                    <a:pt x="4224684" y="3957120"/>
                  </a:cubicBezTo>
                  <a:cubicBezTo>
                    <a:pt x="4224684" y="3959468"/>
                    <a:pt x="4224684" y="3961814"/>
                    <a:pt x="4222337" y="3964162"/>
                  </a:cubicBezTo>
                  <a:cubicBezTo>
                    <a:pt x="4219990" y="3964162"/>
                    <a:pt x="4217643" y="3961814"/>
                    <a:pt x="4215296" y="3961814"/>
                  </a:cubicBezTo>
                  <a:cubicBezTo>
                    <a:pt x="4215296" y="3961814"/>
                    <a:pt x="4215296" y="3961814"/>
                    <a:pt x="4215296" y="3961814"/>
                  </a:cubicBezTo>
                  <a:cubicBezTo>
                    <a:pt x="4215296" y="3959468"/>
                    <a:pt x="4215296" y="3957120"/>
                    <a:pt x="4215296" y="3954773"/>
                  </a:cubicBezTo>
                  <a:cubicBezTo>
                    <a:pt x="4215296" y="3952426"/>
                    <a:pt x="4215296" y="3950079"/>
                    <a:pt x="4215296" y="3945385"/>
                  </a:cubicBezTo>
                  <a:close/>
                  <a:moveTo>
                    <a:pt x="4227031" y="3966508"/>
                  </a:moveTo>
                  <a:cubicBezTo>
                    <a:pt x="4227031" y="3964162"/>
                    <a:pt x="4227031" y="3961814"/>
                    <a:pt x="4229378" y="3959468"/>
                  </a:cubicBezTo>
                  <a:cubicBezTo>
                    <a:pt x="4229378" y="3954773"/>
                    <a:pt x="4231725" y="3952426"/>
                    <a:pt x="4231725" y="3947732"/>
                  </a:cubicBezTo>
                  <a:cubicBezTo>
                    <a:pt x="4231725" y="3945385"/>
                    <a:pt x="4231725" y="3943038"/>
                    <a:pt x="4234072" y="3940691"/>
                  </a:cubicBezTo>
                  <a:cubicBezTo>
                    <a:pt x="4234072" y="3940691"/>
                    <a:pt x="4236419" y="3940691"/>
                    <a:pt x="4236419" y="3940691"/>
                  </a:cubicBezTo>
                  <a:cubicBezTo>
                    <a:pt x="4248154" y="3940691"/>
                    <a:pt x="4257542" y="3931303"/>
                    <a:pt x="4257542" y="3919567"/>
                  </a:cubicBezTo>
                  <a:cubicBezTo>
                    <a:pt x="4257542" y="3917221"/>
                    <a:pt x="4257542" y="3914873"/>
                    <a:pt x="4255195" y="3912527"/>
                  </a:cubicBezTo>
                  <a:cubicBezTo>
                    <a:pt x="4259889" y="3910179"/>
                    <a:pt x="4266931" y="3907832"/>
                    <a:pt x="4271625" y="3905485"/>
                  </a:cubicBezTo>
                  <a:cubicBezTo>
                    <a:pt x="4255195" y="3924262"/>
                    <a:pt x="4241113" y="3945385"/>
                    <a:pt x="4227031" y="3966508"/>
                  </a:cubicBezTo>
                  <a:cubicBezTo>
                    <a:pt x="4227031" y="3966508"/>
                    <a:pt x="4227031" y="3966508"/>
                    <a:pt x="4227031" y="3966508"/>
                  </a:cubicBezTo>
                  <a:close/>
                  <a:moveTo>
                    <a:pt x="4642458" y="3429035"/>
                  </a:moveTo>
                  <a:cubicBezTo>
                    <a:pt x="4642458" y="3431382"/>
                    <a:pt x="4642458" y="3431382"/>
                    <a:pt x="4640111" y="3433729"/>
                  </a:cubicBezTo>
                  <a:cubicBezTo>
                    <a:pt x="4640111" y="3433729"/>
                    <a:pt x="4640111" y="3433729"/>
                    <a:pt x="4640111" y="3436076"/>
                  </a:cubicBezTo>
                  <a:cubicBezTo>
                    <a:pt x="4642458" y="3429035"/>
                    <a:pt x="4644805" y="3421994"/>
                    <a:pt x="4647152" y="3414952"/>
                  </a:cubicBezTo>
                  <a:cubicBezTo>
                    <a:pt x="4647152" y="3414952"/>
                    <a:pt x="4647152" y="3412606"/>
                    <a:pt x="4647152" y="3412606"/>
                  </a:cubicBezTo>
                  <a:cubicBezTo>
                    <a:pt x="4647152" y="3417300"/>
                    <a:pt x="4644805" y="3421994"/>
                    <a:pt x="4642458" y="3429035"/>
                  </a:cubicBezTo>
                  <a:close/>
                  <a:moveTo>
                    <a:pt x="4663581" y="3346888"/>
                  </a:moveTo>
                  <a:cubicBezTo>
                    <a:pt x="4663581" y="3344541"/>
                    <a:pt x="4665929" y="3342194"/>
                    <a:pt x="4665929" y="3339847"/>
                  </a:cubicBezTo>
                  <a:cubicBezTo>
                    <a:pt x="4665929" y="3339847"/>
                    <a:pt x="4665929" y="3339847"/>
                    <a:pt x="4665929" y="3342194"/>
                  </a:cubicBezTo>
                  <a:cubicBezTo>
                    <a:pt x="4665929" y="3342194"/>
                    <a:pt x="4665929" y="3344541"/>
                    <a:pt x="4665929" y="3344541"/>
                  </a:cubicBezTo>
                  <a:cubicBezTo>
                    <a:pt x="4661234" y="3351582"/>
                    <a:pt x="4658887" y="3358623"/>
                    <a:pt x="4654193" y="3365665"/>
                  </a:cubicBezTo>
                  <a:cubicBezTo>
                    <a:pt x="4658887" y="3358623"/>
                    <a:pt x="4661234" y="3353929"/>
                    <a:pt x="4663581" y="3346888"/>
                  </a:cubicBezTo>
                  <a:close/>
                  <a:moveTo>
                    <a:pt x="4565005" y="3548734"/>
                  </a:moveTo>
                  <a:cubicBezTo>
                    <a:pt x="4565005" y="3546387"/>
                    <a:pt x="4567353" y="3546387"/>
                    <a:pt x="4567353" y="3544040"/>
                  </a:cubicBezTo>
                  <a:cubicBezTo>
                    <a:pt x="4567353" y="3544040"/>
                    <a:pt x="4567353" y="3544040"/>
                    <a:pt x="4567353" y="3544040"/>
                  </a:cubicBezTo>
                  <a:cubicBezTo>
                    <a:pt x="4567353" y="3544040"/>
                    <a:pt x="4567353" y="3546387"/>
                    <a:pt x="4565005" y="3546387"/>
                  </a:cubicBezTo>
                  <a:cubicBezTo>
                    <a:pt x="4565005" y="3546387"/>
                    <a:pt x="4565005" y="3546387"/>
                    <a:pt x="4565005" y="3548734"/>
                  </a:cubicBezTo>
                  <a:close/>
                  <a:moveTo>
                    <a:pt x="4780934" y="2487869"/>
                  </a:moveTo>
                  <a:cubicBezTo>
                    <a:pt x="4783281" y="2490216"/>
                    <a:pt x="4785628" y="2492563"/>
                    <a:pt x="4787975" y="2492563"/>
                  </a:cubicBezTo>
                  <a:cubicBezTo>
                    <a:pt x="4787975" y="2494910"/>
                    <a:pt x="4785628" y="2494910"/>
                    <a:pt x="4785628" y="2497258"/>
                  </a:cubicBezTo>
                  <a:cubicBezTo>
                    <a:pt x="4785628" y="2499605"/>
                    <a:pt x="4783281" y="2499605"/>
                    <a:pt x="4783281" y="2501952"/>
                  </a:cubicBezTo>
                  <a:cubicBezTo>
                    <a:pt x="4780934" y="2501952"/>
                    <a:pt x="4780934" y="2499605"/>
                    <a:pt x="4778587" y="2499605"/>
                  </a:cubicBezTo>
                  <a:cubicBezTo>
                    <a:pt x="4778587" y="2497258"/>
                    <a:pt x="4778587" y="2497258"/>
                    <a:pt x="4778587" y="2494910"/>
                  </a:cubicBezTo>
                  <a:cubicBezTo>
                    <a:pt x="4778587" y="2494910"/>
                    <a:pt x="4778587" y="2490216"/>
                    <a:pt x="4780934" y="2487869"/>
                  </a:cubicBezTo>
                  <a:close/>
                  <a:moveTo>
                    <a:pt x="4410100" y="1556092"/>
                  </a:moveTo>
                  <a:cubicBezTo>
                    <a:pt x="4424183" y="1595992"/>
                    <a:pt x="4440612" y="1638238"/>
                    <a:pt x="4454694" y="1680485"/>
                  </a:cubicBezTo>
                  <a:cubicBezTo>
                    <a:pt x="4454694" y="1680485"/>
                    <a:pt x="4454694" y="1680485"/>
                    <a:pt x="4454694" y="1680485"/>
                  </a:cubicBezTo>
                  <a:cubicBezTo>
                    <a:pt x="4450000" y="1671097"/>
                    <a:pt x="4445306" y="1661709"/>
                    <a:pt x="4440612" y="1652321"/>
                  </a:cubicBezTo>
                  <a:cubicBezTo>
                    <a:pt x="4435918" y="1645280"/>
                    <a:pt x="4433571" y="1638238"/>
                    <a:pt x="4428877" y="1631197"/>
                  </a:cubicBezTo>
                  <a:cubicBezTo>
                    <a:pt x="4421835" y="1617115"/>
                    <a:pt x="4414795" y="1603033"/>
                    <a:pt x="4405406" y="1588950"/>
                  </a:cubicBezTo>
                  <a:cubicBezTo>
                    <a:pt x="4400712" y="1579562"/>
                    <a:pt x="4396018" y="1572521"/>
                    <a:pt x="4391324" y="1563133"/>
                  </a:cubicBezTo>
                  <a:cubicBezTo>
                    <a:pt x="4384283" y="1549051"/>
                    <a:pt x="4377242" y="1537315"/>
                    <a:pt x="4367854" y="1523233"/>
                  </a:cubicBezTo>
                  <a:cubicBezTo>
                    <a:pt x="4363159" y="1513845"/>
                    <a:pt x="4358465" y="1504457"/>
                    <a:pt x="4353771" y="1495069"/>
                  </a:cubicBezTo>
                  <a:cubicBezTo>
                    <a:pt x="4346730" y="1480986"/>
                    <a:pt x="4339689" y="1469251"/>
                    <a:pt x="4330301" y="1455169"/>
                  </a:cubicBezTo>
                  <a:cubicBezTo>
                    <a:pt x="4325607" y="1445781"/>
                    <a:pt x="4318566" y="1436392"/>
                    <a:pt x="4313872" y="1427004"/>
                  </a:cubicBezTo>
                  <a:cubicBezTo>
                    <a:pt x="4306830" y="1412922"/>
                    <a:pt x="4299789" y="1401187"/>
                    <a:pt x="4290401" y="1387104"/>
                  </a:cubicBezTo>
                  <a:cubicBezTo>
                    <a:pt x="4283360" y="1377716"/>
                    <a:pt x="4278666" y="1365981"/>
                    <a:pt x="4271625" y="1356593"/>
                  </a:cubicBezTo>
                  <a:cubicBezTo>
                    <a:pt x="4264583" y="1342511"/>
                    <a:pt x="4255195" y="1330775"/>
                    <a:pt x="4248154" y="1316693"/>
                  </a:cubicBezTo>
                  <a:cubicBezTo>
                    <a:pt x="4241113" y="1304958"/>
                    <a:pt x="4236419" y="1295570"/>
                    <a:pt x="4229378" y="1283834"/>
                  </a:cubicBezTo>
                  <a:cubicBezTo>
                    <a:pt x="4222337" y="1269752"/>
                    <a:pt x="4212948" y="1258017"/>
                    <a:pt x="4203560" y="1243935"/>
                  </a:cubicBezTo>
                  <a:cubicBezTo>
                    <a:pt x="4196519" y="1234546"/>
                    <a:pt x="4191825" y="1222811"/>
                    <a:pt x="4184784" y="1213423"/>
                  </a:cubicBezTo>
                  <a:cubicBezTo>
                    <a:pt x="4175395" y="1199341"/>
                    <a:pt x="4166007" y="1185259"/>
                    <a:pt x="4158966" y="1171176"/>
                  </a:cubicBezTo>
                  <a:cubicBezTo>
                    <a:pt x="4151925" y="1161788"/>
                    <a:pt x="4147231" y="1150053"/>
                    <a:pt x="4140190" y="1140665"/>
                  </a:cubicBezTo>
                  <a:cubicBezTo>
                    <a:pt x="4135496" y="1133623"/>
                    <a:pt x="4130802" y="1128929"/>
                    <a:pt x="4128455" y="1121888"/>
                  </a:cubicBezTo>
                  <a:cubicBezTo>
                    <a:pt x="4182437" y="1150053"/>
                    <a:pt x="4234072" y="1180564"/>
                    <a:pt x="4283360" y="1213423"/>
                  </a:cubicBezTo>
                  <a:cubicBezTo>
                    <a:pt x="4288054" y="1222811"/>
                    <a:pt x="4290401" y="1232199"/>
                    <a:pt x="4295095" y="1241588"/>
                  </a:cubicBezTo>
                  <a:cubicBezTo>
                    <a:pt x="4334995" y="1349552"/>
                    <a:pt x="4372548" y="1455169"/>
                    <a:pt x="4410100" y="1556092"/>
                  </a:cubicBezTo>
                  <a:close/>
                  <a:moveTo>
                    <a:pt x="4675317" y="1607727"/>
                  </a:moveTo>
                  <a:cubicBezTo>
                    <a:pt x="4675317" y="1603033"/>
                    <a:pt x="4672970" y="1600686"/>
                    <a:pt x="4672970" y="1595992"/>
                  </a:cubicBezTo>
                  <a:cubicBezTo>
                    <a:pt x="4687052" y="1621809"/>
                    <a:pt x="4701134" y="1647627"/>
                    <a:pt x="4712869" y="1673444"/>
                  </a:cubicBezTo>
                  <a:cubicBezTo>
                    <a:pt x="4715216" y="1680485"/>
                    <a:pt x="4717563" y="1687526"/>
                    <a:pt x="4719911" y="1694568"/>
                  </a:cubicBezTo>
                  <a:cubicBezTo>
                    <a:pt x="4708175" y="1671097"/>
                    <a:pt x="4694093" y="1647627"/>
                    <a:pt x="4680011" y="1624156"/>
                  </a:cubicBezTo>
                  <a:cubicBezTo>
                    <a:pt x="4677664" y="1619462"/>
                    <a:pt x="4675317" y="1612421"/>
                    <a:pt x="4675317" y="1607727"/>
                  </a:cubicBezTo>
                  <a:close/>
                  <a:moveTo>
                    <a:pt x="4719911" y="1687526"/>
                  </a:moveTo>
                  <a:cubicBezTo>
                    <a:pt x="4733993" y="1715691"/>
                    <a:pt x="4745728" y="1746203"/>
                    <a:pt x="4757463" y="1774367"/>
                  </a:cubicBezTo>
                  <a:cubicBezTo>
                    <a:pt x="4757463" y="1774367"/>
                    <a:pt x="4757463" y="1774367"/>
                    <a:pt x="4757463" y="1774367"/>
                  </a:cubicBezTo>
                  <a:cubicBezTo>
                    <a:pt x="4748075" y="1750897"/>
                    <a:pt x="4736340" y="1727426"/>
                    <a:pt x="4726952" y="1703956"/>
                  </a:cubicBezTo>
                  <a:cubicBezTo>
                    <a:pt x="4722257" y="1701609"/>
                    <a:pt x="4722257" y="1694568"/>
                    <a:pt x="4719911" y="1687526"/>
                  </a:cubicBezTo>
                  <a:close/>
                  <a:moveTo>
                    <a:pt x="2433887" y="251134"/>
                  </a:moveTo>
                  <a:cubicBezTo>
                    <a:pt x="2433887" y="255828"/>
                    <a:pt x="2436234" y="258175"/>
                    <a:pt x="2436234" y="262869"/>
                  </a:cubicBezTo>
                  <a:cubicBezTo>
                    <a:pt x="2436234" y="267563"/>
                    <a:pt x="2438581" y="274604"/>
                    <a:pt x="2438581" y="279299"/>
                  </a:cubicBezTo>
                  <a:cubicBezTo>
                    <a:pt x="2438581" y="283993"/>
                    <a:pt x="2440928" y="286340"/>
                    <a:pt x="2440928" y="291034"/>
                  </a:cubicBezTo>
                  <a:cubicBezTo>
                    <a:pt x="2440928" y="295728"/>
                    <a:pt x="2443275" y="302769"/>
                    <a:pt x="2443275" y="309810"/>
                  </a:cubicBezTo>
                  <a:cubicBezTo>
                    <a:pt x="2443275" y="314504"/>
                    <a:pt x="2445622" y="316851"/>
                    <a:pt x="2445622" y="321545"/>
                  </a:cubicBezTo>
                  <a:cubicBezTo>
                    <a:pt x="2445622" y="328586"/>
                    <a:pt x="2447970" y="335628"/>
                    <a:pt x="2447970" y="340322"/>
                  </a:cubicBezTo>
                  <a:cubicBezTo>
                    <a:pt x="2447970" y="345016"/>
                    <a:pt x="2450317" y="347363"/>
                    <a:pt x="2450317" y="352057"/>
                  </a:cubicBezTo>
                  <a:cubicBezTo>
                    <a:pt x="2452664" y="359098"/>
                    <a:pt x="2452664" y="366139"/>
                    <a:pt x="2455011" y="373180"/>
                  </a:cubicBezTo>
                  <a:cubicBezTo>
                    <a:pt x="2455011" y="375527"/>
                    <a:pt x="2455011" y="380222"/>
                    <a:pt x="2457358" y="382569"/>
                  </a:cubicBezTo>
                  <a:cubicBezTo>
                    <a:pt x="2457358" y="387263"/>
                    <a:pt x="2459705" y="391957"/>
                    <a:pt x="2459705" y="398998"/>
                  </a:cubicBezTo>
                  <a:cubicBezTo>
                    <a:pt x="2457358" y="398998"/>
                    <a:pt x="2455011" y="398998"/>
                    <a:pt x="2455011" y="401345"/>
                  </a:cubicBezTo>
                  <a:cubicBezTo>
                    <a:pt x="2455011" y="398998"/>
                    <a:pt x="2452664" y="398998"/>
                    <a:pt x="2452664" y="396651"/>
                  </a:cubicBezTo>
                  <a:cubicBezTo>
                    <a:pt x="2450317" y="391957"/>
                    <a:pt x="2445622" y="384916"/>
                    <a:pt x="2443275" y="380222"/>
                  </a:cubicBezTo>
                  <a:cubicBezTo>
                    <a:pt x="2438581" y="373180"/>
                    <a:pt x="2436234" y="368486"/>
                    <a:pt x="2431540" y="361445"/>
                  </a:cubicBezTo>
                  <a:cubicBezTo>
                    <a:pt x="2429193" y="356751"/>
                    <a:pt x="2424499" y="352057"/>
                    <a:pt x="2422152" y="347363"/>
                  </a:cubicBezTo>
                  <a:cubicBezTo>
                    <a:pt x="2417458" y="340322"/>
                    <a:pt x="2412764" y="335628"/>
                    <a:pt x="2410417" y="328586"/>
                  </a:cubicBezTo>
                  <a:cubicBezTo>
                    <a:pt x="2408070" y="323892"/>
                    <a:pt x="2403376" y="319198"/>
                    <a:pt x="2401029" y="314504"/>
                  </a:cubicBezTo>
                  <a:cubicBezTo>
                    <a:pt x="2396334" y="307463"/>
                    <a:pt x="2391640" y="302769"/>
                    <a:pt x="2386946" y="295728"/>
                  </a:cubicBezTo>
                  <a:cubicBezTo>
                    <a:pt x="2384599" y="291034"/>
                    <a:pt x="2382252" y="288687"/>
                    <a:pt x="2379905" y="283993"/>
                  </a:cubicBezTo>
                  <a:cubicBezTo>
                    <a:pt x="2377558" y="281646"/>
                    <a:pt x="2375211" y="276951"/>
                    <a:pt x="2372864" y="274604"/>
                  </a:cubicBezTo>
                  <a:cubicBezTo>
                    <a:pt x="2372864" y="274604"/>
                    <a:pt x="2372864" y="274604"/>
                    <a:pt x="2372864" y="274604"/>
                  </a:cubicBezTo>
                  <a:cubicBezTo>
                    <a:pt x="2384599" y="274604"/>
                    <a:pt x="2393987" y="265216"/>
                    <a:pt x="2393987" y="253481"/>
                  </a:cubicBezTo>
                  <a:cubicBezTo>
                    <a:pt x="2393987" y="253481"/>
                    <a:pt x="2393987" y="253481"/>
                    <a:pt x="2393987" y="253481"/>
                  </a:cubicBezTo>
                  <a:cubicBezTo>
                    <a:pt x="2401029" y="253481"/>
                    <a:pt x="2410417" y="251134"/>
                    <a:pt x="2417458" y="251134"/>
                  </a:cubicBezTo>
                  <a:cubicBezTo>
                    <a:pt x="2422152" y="251134"/>
                    <a:pt x="2429193" y="251134"/>
                    <a:pt x="2433887" y="251134"/>
                  </a:cubicBezTo>
                  <a:close/>
                  <a:moveTo>
                    <a:pt x="603191" y="1114847"/>
                  </a:moveTo>
                  <a:cubicBezTo>
                    <a:pt x="603191" y="1114847"/>
                    <a:pt x="603191" y="1114847"/>
                    <a:pt x="603191" y="1114847"/>
                  </a:cubicBezTo>
                  <a:cubicBezTo>
                    <a:pt x="598497" y="1124235"/>
                    <a:pt x="596150" y="1128929"/>
                    <a:pt x="591456" y="1135970"/>
                  </a:cubicBezTo>
                  <a:cubicBezTo>
                    <a:pt x="584415" y="1150053"/>
                    <a:pt x="575026" y="1164135"/>
                    <a:pt x="567985" y="1178217"/>
                  </a:cubicBezTo>
                  <a:cubicBezTo>
                    <a:pt x="565638" y="1180564"/>
                    <a:pt x="565638" y="1182911"/>
                    <a:pt x="563291" y="1187606"/>
                  </a:cubicBezTo>
                  <a:cubicBezTo>
                    <a:pt x="563291" y="1187606"/>
                    <a:pt x="563291" y="1187606"/>
                    <a:pt x="563291" y="1189953"/>
                  </a:cubicBezTo>
                  <a:cubicBezTo>
                    <a:pt x="560944" y="1189953"/>
                    <a:pt x="560944" y="1189953"/>
                    <a:pt x="558597" y="1189953"/>
                  </a:cubicBezTo>
                  <a:cubicBezTo>
                    <a:pt x="558597" y="1189953"/>
                    <a:pt x="556250" y="1189953"/>
                    <a:pt x="556250" y="1189953"/>
                  </a:cubicBezTo>
                  <a:cubicBezTo>
                    <a:pt x="556250" y="1185259"/>
                    <a:pt x="553903" y="1182911"/>
                    <a:pt x="551556" y="1180564"/>
                  </a:cubicBezTo>
                  <a:cubicBezTo>
                    <a:pt x="563291" y="1166482"/>
                    <a:pt x="575026" y="1152400"/>
                    <a:pt x="586762" y="1138318"/>
                  </a:cubicBezTo>
                  <a:cubicBezTo>
                    <a:pt x="591456" y="1128929"/>
                    <a:pt x="598497" y="1121888"/>
                    <a:pt x="603191" y="1114847"/>
                  </a:cubicBezTo>
                  <a:close/>
                  <a:moveTo>
                    <a:pt x="312157" y="1833043"/>
                  </a:moveTo>
                  <a:cubicBezTo>
                    <a:pt x="319198" y="1823655"/>
                    <a:pt x="323892" y="1816614"/>
                    <a:pt x="330934" y="1807226"/>
                  </a:cubicBezTo>
                  <a:cubicBezTo>
                    <a:pt x="340322" y="1795491"/>
                    <a:pt x="347363" y="1783755"/>
                    <a:pt x="356751" y="1772020"/>
                  </a:cubicBezTo>
                  <a:cubicBezTo>
                    <a:pt x="366139" y="1757938"/>
                    <a:pt x="377874" y="1746203"/>
                    <a:pt x="389610" y="1732120"/>
                  </a:cubicBezTo>
                  <a:cubicBezTo>
                    <a:pt x="398998" y="1720385"/>
                    <a:pt x="406039" y="1710997"/>
                    <a:pt x="415427" y="1699262"/>
                  </a:cubicBezTo>
                  <a:cubicBezTo>
                    <a:pt x="417774" y="1701609"/>
                    <a:pt x="420121" y="1701609"/>
                    <a:pt x="422468" y="1701609"/>
                  </a:cubicBezTo>
                  <a:cubicBezTo>
                    <a:pt x="422468" y="1701609"/>
                    <a:pt x="422468" y="1701609"/>
                    <a:pt x="422468" y="1701609"/>
                  </a:cubicBezTo>
                  <a:cubicBezTo>
                    <a:pt x="424815" y="1703956"/>
                    <a:pt x="427162" y="1703956"/>
                    <a:pt x="429509" y="1706303"/>
                  </a:cubicBezTo>
                  <a:cubicBezTo>
                    <a:pt x="387263" y="1748550"/>
                    <a:pt x="349710" y="1790796"/>
                    <a:pt x="312157" y="1833043"/>
                  </a:cubicBezTo>
                  <a:cubicBezTo>
                    <a:pt x="312157" y="1833043"/>
                    <a:pt x="312157" y="1833043"/>
                    <a:pt x="312157" y="1833043"/>
                  </a:cubicBezTo>
                  <a:close/>
                  <a:moveTo>
                    <a:pt x="53982" y="2804721"/>
                  </a:move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lose/>
                  <a:moveTo>
                    <a:pt x="53982" y="2811762"/>
                  </a:moveTo>
                  <a:cubicBezTo>
                    <a:pt x="53982" y="2814109"/>
                    <a:pt x="56329" y="2816456"/>
                    <a:pt x="56329" y="2821150"/>
                  </a:cubicBezTo>
                  <a:cubicBezTo>
                    <a:pt x="58676" y="2830538"/>
                    <a:pt x="61023" y="2839926"/>
                    <a:pt x="63370" y="2849314"/>
                  </a:cubicBezTo>
                  <a:cubicBezTo>
                    <a:pt x="63370" y="2849314"/>
                    <a:pt x="63370" y="2849314"/>
                    <a:pt x="63370" y="2849314"/>
                  </a:cubicBezTo>
                  <a:cubicBezTo>
                    <a:pt x="63370" y="2849314"/>
                    <a:pt x="63370" y="2849314"/>
                    <a:pt x="63370" y="2846967"/>
                  </a:cubicBezTo>
                  <a:cubicBezTo>
                    <a:pt x="61023" y="2839926"/>
                    <a:pt x="58676" y="2830538"/>
                    <a:pt x="58676" y="2823497"/>
                  </a:cubicBezTo>
                  <a:cubicBezTo>
                    <a:pt x="56329" y="2818803"/>
                    <a:pt x="56329" y="2816456"/>
                    <a:pt x="53982" y="2811762"/>
                  </a:cubicBezTo>
                  <a:close/>
                  <a:moveTo>
                    <a:pt x="117352" y="3018302"/>
                  </a:move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lose/>
                  <a:moveTo>
                    <a:pt x="4630723" y="3457199"/>
                  </a:moveTo>
                  <a:cubicBezTo>
                    <a:pt x="4630723" y="3459547"/>
                    <a:pt x="4628376" y="3459547"/>
                    <a:pt x="4628376" y="3461893"/>
                  </a:cubicBezTo>
                  <a:cubicBezTo>
                    <a:pt x="4628376" y="3461893"/>
                    <a:pt x="4628376" y="3461893"/>
                    <a:pt x="4628376" y="3461893"/>
                  </a:cubicBezTo>
                  <a:cubicBezTo>
                    <a:pt x="4628376" y="3461893"/>
                    <a:pt x="4628376" y="3459547"/>
                    <a:pt x="4630723" y="3457199"/>
                  </a:cubicBezTo>
                  <a:close/>
                  <a:moveTo>
                    <a:pt x="4668275" y="3375053"/>
                  </a:moveTo>
                  <a:cubicBezTo>
                    <a:pt x="4670623" y="3365665"/>
                    <a:pt x="4675317" y="3356276"/>
                    <a:pt x="4677664" y="3349235"/>
                  </a:cubicBezTo>
                  <a:cubicBezTo>
                    <a:pt x="4677664" y="3349235"/>
                    <a:pt x="4680011" y="3349235"/>
                    <a:pt x="4680011" y="3349235"/>
                  </a:cubicBezTo>
                  <a:cubicBezTo>
                    <a:pt x="4675317" y="3360971"/>
                    <a:pt x="4670623" y="3370359"/>
                    <a:pt x="4665929" y="3382094"/>
                  </a:cubicBezTo>
                  <a:cubicBezTo>
                    <a:pt x="4665929" y="3379747"/>
                    <a:pt x="4668275" y="3377400"/>
                    <a:pt x="4668275" y="3375053"/>
                  </a:cubicBezTo>
                  <a:close/>
                  <a:moveTo>
                    <a:pt x="4764504" y="1959784"/>
                  </a:moveTo>
                  <a:cubicBezTo>
                    <a:pt x="4762157" y="1945702"/>
                    <a:pt x="4759810" y="1931619"/>
                    <a:pt x="4755116" y="1917537"/>
                  </a:cubicBezTo>
                  <a:cubicBezTo>
                    <a:pt x="4752769" y="1910496"/>
                    <a:pt x="4752769" y="1905802"/>
                    <a:pt x="4750422" y="1898761"/>
                  </a:cubicBezTo>
                  <a:cubicBezTo>
                    <a:pt x="4748075" y="1884678"/>
                    <a:pt x="4743381" y="1870596"/>
                    <a:pt x="4741034" y="1856514"/>
                  </a:cubicBezTo>
                  <a:cubicBezTo>
                    <a:pt x="4738687" y="1849473"/>
                    <a:pt x="4736340" y="1840084"/>
                    <a:pt x="4736340" y="1833043"/>
                  </a:cubicBezTo>
                  <a:cubicBezTo>
                    <a:pt x="4733993" y="1821308"/>
                    <a:pt x="4729299" y="1809573"/>
                    <a:pt x="4726952" y="1795491"/>
                  </a:cubicBezTo>
                  <a:cubicBezTo>
                    <a:pt x="4724605" y="1786102"/>
                    <a:pt x="4722257" y="1779061"/>
                    <a:pt x="4719911" y="1769673"/>
                  </a:cubicBezTo>
                  <a:cubicBezTo>
                    <a:pt x="4717563" y="1762632"/>
                    <a:pt x="4715216" y="1753244"/>
                    <a:pt x="4712869" y="1746203"/>
                  </a:cubicBezTo>
                  <a:lnTo>
                    <a:pt x="4712869" y="1746203"/>
                  </a:lnTo>
                  <a:cubicBezTo>
                    <a:pt x="4715216" y="1750897"/>
                    <a:pt x="4717563" y="1755591"/>
                    <a:pt x="4719911" y="1762632"/>
                  </a:cubicBezTo>
                  <a:cubicBezTo>
                    <a:pt x="4722257" y="1769673"/>
                    <a:pt x="4724605" y="1774367"/>
                    <a:pt x="4726952" y="1781408"/>
                  </a:cubicBezTo>
                  <a:cubicBezTo>
                    <a:pt x="4729299" y="1790796"/>
                    <a:pt x="4733993" y="1800185"/>
                    <a:pt x="4736340" y="1811920"/>
                  </a:cubicBezTo>
                  <a:cubicBezTo>
                    <a:pt x="4738687" y="1816614"/>
                    <a:pt x="4741034" y="1823655"/>
                    <a:pt x="4741034" y="1828349"/>
                  </a:cubicBezTo>
                  <a:cubicBezTo>
                    <a:pt x="4745728" y="1842432"/>
                    <a:pt x="4748075" y="1854167"/>
                    <a:pt x="4752769" y="1868249"/>
                  </a:cubicBezTo>
                  <a:cubicBezTo>
                    <a:pt x="4752769" y="1870596"/>
                    <a:pt x="4755116" y="1872943"/>
                    <a:pt x="4755116" y="1875290"/>
                  </a:cubicBezTo>
                  <a:cubicBezTo>
                    <a:pt x="4759810" y="1891719"/>
                    <a:pt x="4764504" y="1905802"/>
                    <a:pt x="4766852" y="1922231"/>
                  </a:cubicBezTo>
                  <a:cubicBezTo>
                    <a:pt x="4766852" y="1926925"/>
                    <a:pt x="4769198" y="1931619"/>
                    <a:pt x="4771546" y="1936313"/>
                  </a:cubicBezTo>
                  <a:cubicBezTo>
                    <a:pt x="4773892" y="1945702"/>
                    <a:pt x="4776240" y="1952743"/>
                    <a:pt x="4776240" y="1962131"/>
                  </a:cubicBezTo>
                  <a:cubicBezTo>
                    <a:pt x="4773892" y="1959784"/>
                    <a:pt x="4769198" y="1957437"/>
                    <a:pt x="4764504" y="1957437"/>
                  </a:cubicBezTo>
                  <a:cubicBezTo>
                    <a:pt x="4764504" y="1959784"/>
                    <a:pt x="4764504" y="1959784"/>
                    <a:pt x="4764504" y="1959784"/>
                  </a:cubicBezTo>
                  <a:close/>
                  <a:moveTo>
                    <a:pt x="4755116" y="1821308"/>
                  </a:moveTo>
                  <a:cubicBezTo>
                    <a:pt x="4755116" y="1818961"/>
                    <a:pt x="4752769" y="1814267"/>
                    <a:pt x="4752769" y="1811920"/>
                  </a:cubicBezTo>
                  <a:cubicBezTo>
                    <a:pt x="4745728" y="1783755"/>
                    <a:pt x="4738687" y="1755591"/>
                    <a:pt x="4729299" y="1727426"/>
                  </a:cubicBezTo>
                  <a:cubicBezTo>
                    <a:pt x="4729299" y="1725079"/>
                    <a:pt x="4726952" y="1722732"/>
                    <a:pt x="4726952" y="1718038"/>
                  </a:cubicBezTo>
                  <a:cubicBezTo>
                    <a:pt x="4736340" y="1739161"/>
                    <a:pt x="4745728" y="1757938"/>
                    <a:pt x="4752769" y="1779061"/>
                  </a:cubicBezTo>
                  <a:cubicBezTo>
                    <a:pt x="4750422" y="1781408"/>
                    <a:pt x="4748075" y="1786102"/>
                    <a:pt x="4748075" y="1790796"/>
                  </a:cubicBezTo>
                  <a:cubicBezTo>
                    <a:pt x="4748075" y="1800185"/>
                    <a:pt x="4755116" y="1807226"/>
                    <a:pt x="4764504" y="1809573"/>
                  </a:cubicBezTo>
                  <a:cubicBezTo>
                    <a:pt x="4766852" y="1814267"/>
                    <a:pt x="4766852" y="1816614"/>
                    <a:pt x="4769198" y="1821308"/>
                  </a:cubicBezTo>
                  <a:cubicBezTo>
                    <a:pt x="4769198" y="1823655"/>
                    <a:pt x="4769198" y="1823655"/>
                    <a:pt x="4769198" y="1823655"/>
                  </a:cubicBezTo>
                  <a:cubicBezTo>
                    <a:pt x="4764504" y="1828349"/>
                    <a:pt x="4762157" y="1833043"/>
                    <a:pt x="4762157" y="1840084"/>
                  </a:cubicBezTo>
                  <a:cubicBezTo>
                    <a:pt x="4762157" y="1844779"/>
                    <a:pt x="4764504" y="1847126"/>
                    <a:pt x="4766852" y="1851820"/>
                  </a:cubicBezTo>
                  <a:cubicBezTo>
                    <a:pt x="4764504" y="1854167"/>
                    <a:pt x="4764504" y="1856514"/>
                    <a:pt x="4762157" y="1858861"/>
                  </a:cubicBezTo>
                  <a:cubicBezTo>
                    <a:pt x="4762157" y="1844779"/>
                    <a:pt x="4759810" y="1833043"/>
                    <a:pt x="4755116" y="1821308"/>
                  </a:cubicBezTo>
                  <a:close/>
                  <a:moveTo>
                    <a:pt x="4745728" y="1727426"/>
                  </a:moveTo>
                  <a:cubicBezTo>
                    <a:pt x="4743381" y="1720385"/>
                    <a:pt x="4741034" y="1713344"/>
                    <a:pt x="4738687" y="1706303"/>
                  </a:cubicBezTo>
                  <a:cubicBezTo>
                    <a:pt x="4733993" y="1694568"/>
                    <a:pt x="4731646" y="1680485"/>
                    <a:pt x="4726952" y="1668750"/>
                  </a:cubicBezTo>
                  <a:cubicBezTo>
                    <a:pt x="4741034" y="1701609"/>
                    <a:pt x="4752769" y="1736814"/>
                    <a:pt x="4764504" y="1772020"/>
                  </a:cubicBezTo>
                  <a:cubicBezTo>
                    <a:pt x="4762157" y="1772020"/>
                    <a:pt x="4762157" y="1774367"/>
                    <a:pt x="4759810" y="1774367"/>
                  </a:cubicBezTo>
                  <a:cubicBezTo>
                    <a:pt x="4755116" y="1757938"/>
                    <a:pt x="4750422" y="1741508"/>
                    <a:pt x="4745728" y="1727426"/>
                  </a:cubicBezTo>
                  <a:close/>
                  <a:moveTo>
                    <a:pt x="4635417" y="1492722"/>
                  </a:moveTo>
                  <a:cubicBezTo>
                    <a:pt x="4637764" y="1502110"/>
                    <a:pt x="4642458" y="1509151"/>
                    <a:pt x="4644805" y="1518539"/>
                  </a:cubicBezTo>
                  <a:cubicBezTo>
                    <a:pt x="4647152" y="1525580"/>
                    <a:pt x="4649499" y="1532621"/>
                    <a:pt x="4651846" y="1539662"/>
                  </a:cubicBezTo>
                  <a:cubicBezTo>
                    <a:pt x="4654193" y="1549051"/>
                    <a:pt x="4658887" y="1558439"/>
                    <a:pt x="4661234" y="1565480"/>
                  </a:cubicBezTo>
                  <a:cubicBezTo>
                    <a:pt x="4663581" y="1570174"/>
                    <a:pt x="4663581" y="1577215"/>
                    <a:pt x="4665929" y="1581909"/>
                  </a:cubicBezTo>
                  <a:cubicBezTo>
                    <a:pt x="4658887" y="1570174"/>
                    <a:pt x="4651846" y="1558439"/>
                    <a:pt x="4644805" y="1546704"/>
                  </a:cubicBezTo>
                  <a:cubicBezTo>
                    <a:pt x="4640111" y="1537315"/>
                    <a:pt x="4637764" y="1527927"/>
                    <a:pt x="4633070" y="1518539"/>
                  </a:cubicBezTo>
                  <a:cubicBezTo>
                    <a:pt x="4630723" y="1511498"/>
                    <a:pt x="4626029" y="1502110"/>
                    <a:pt x="4623682" y="1495069"/>
                  </a:cubicBezTo>
                  <a:cubicBezTo>
                    <a:pt x="4618988" y="1485680"/>
                    <a:pt x="4614294" y="1473945"/>
                    <a:pt x="4609599" y="1464557"/>
                  </a:cubicBezTo>
                  <a:cubicBezTo>
                    <a:pt x="4607252" y="1457516"/>
                    <a:pt x="4602558" y="1450475"/>
                    <a:pt x="4600211" y="1443434"/>
                  </a:cubicBezTo>
                  <a:cubicBezTo>
                    <a:pt x="4595517" y="1431698"/>
                    <a:pt x="4590823" y="1422310"/>
                    <a:pt x="4586129" y="1410575"/>
                  </a:cubicBezTo>
                  <a:cubicBezTo>
                    <a:pt x="4583782" y="1408228"/>
                    <a:pt x="4583782" y="1403534"/>
                    <a:pt x="4581435" y="1401187"/>
                  </a:cubicBezTo>
                  <a:cubicBezTo>
                    <a:pt x="4597864" y="1424657"/>
                    <a:pt x="4616640" y="1450475"/>
                    <a:pt x="4630723" y="1476292"/>
                  </a:cubicBezTo>
                  <a:cubicBezTo>
                    <a:pt x="4630723" y="1480986"/>
                    <a:pt x="4633070" y="1488027"/>
                    <a:pt x="4635417" y="1492722"/>
                  </a:cubicBezTo>
                  <a:close/>
                  <a:moveTo>
                    <a:pt x="4574393" y="1391799"/>
                  </a:moveTo>
                  <a:cubicBezTo>
                    <a:pt x="4576741" y="1396493"/>
                    <a:pt x="4579088" y="1401187"/>
                    <a:pt x="4581435" y="1405881"/>
                  </a:cubicBezTo>
                  <a:cubicBezTo>
                    <a:pt x="4586129" y="1415269"/>
                    <a:pt x="4590823" y="1424657"/>
                    <a:pt x="4595517" y="1434045"/>
                  </a:cubicBezTo>
                  <a:cubicBezTo>
                    <a:pt x="4600211" y="1441087"/>
                    <a:pt x="4602558" y="1450475"/>
                    <a:pt x="4607252" y="1457516"/>
                  </a:cubicBezTo>
                  <a:cubicBezTo>
                    <a:pt x="4611946" y="1466904"/>
                    <a:pt x="4616640" y="1476292"/>
                    <a:pt x="4618988" y="1488027"/>
                  </a:cubicBezTo>
                  <a:cubicBezTo>
                    <a:pt x="4621334" y="1495069"/>
                    <a:pt x="4626029" y="1504457"/>
                    <a:pt x="4628376" y="1511498"/>
                  </a:cubicBezTo>
                  <a:cubicBezTo>
                    <a:pt x="4633070" y="1520886"/>
                    <a:pt x="4635417" y="1527927"/>
                    <a:pt x="4637764" y="1537315"/>
                  </a:cubicBezTo>
                  <a:cubicBezTo>
                    <a:pt x="4628376" y="1523233"/>
                    <a:pt x="4618988" y="1509151"/>
                    <a:pt x="4609599" y="1495069"/>
                  </a:cubicBezTo>
                  <a:cubicBezTo>
                    <a:pt x="4609599" y="1495069"/>
                    <a:pt x="4609599" y="1492722"/>
                    <a:pt x="4607252" y="1492722"/>
                  </a:cubicBezTo>
                  <a:cubicBezTo>
                    <a:pt x="4602558" y="1483333"/>
                    <a:pt x="4597864" y="1473945"/>
                    <a:pt x="4590823" y="1462210"/>
                  </a:cubicBezTo>
                  <a:cubicBezTo>
                    <a:pt x="4586129" y="1455169"/>
                    <a:pt x="4583782" y="1448128"/>
                    <a:pt x="4579088" y="1441087"/>
                  </a:cubicBezTo>
                  <a:cubicBezTo>
                    <a:pt x="4574393" y="1431698"/>
                    <a:pt x="4567353" y="1422310"/>
                    <a:pt x="4562658" y="1410575"/>
                  </a:cubicBezTo>
                  <a:cubicBezTo>
                    <a:pt x="4557964" y="1403534"/>
                    <a:pt x="4555617" y="1396493"/>
                    <a:pt x="4550923" y="1389451"/>
                  </a:cubicBezTo>
                  <a:cubicBezTo>
                    <a:pt x="4543882" y="1377716"/>
                    <a:pt x="4536841" y="1368328"/>
                    <a:pt x="4532147" y="1356593"/>
                  </a:cubicBezTo>
                  <a:cubicBezTo>
                    <a:pt x="4529800" y="1351899"/>
                    <a:pt x="4525106" y="1344858"/>
                    <a:pt x="4522759" y="1340164"/>
                  </a:cubicBezTo>
                  <a:cubicBezTo>
                    <a:pt x="4513371" y="1323734"/>
                    <a:pt x="4501635" y="1307305"/>
                    <a:pt x="4492247" y="1293223"/>
                  </a:cubicBezTo>
                  <a:cubicBezTo>
                    <a:pt x="4487553" y="1286181"/>
                    <a:pt x="4482859" y="1279140"/>
                    <a:pt x="4478165" y="1274446"/>
                  </a:cubicBezTo>
                  <a:cubicBezTo>
                    <a:pt x="4513371" y="1311999"/>
                    <a:pt x="4543882" y="1351899"/>
                    <a:pt x="4574393" y="1391799"/>
                  </a:cubicBezTo>
                  <a:close/>
                  <a:moveTo>
                    <a:pt x="3020649" y="373180"/>
                  </a:moveTo>
                  <a:cubicBezTo>
                    <a:pt x="3015955" y="375527"/>
                    <a:pt x="3013608" y="377874"/>
                    <a:pt x="3008914" y="377874"/>
                  </a:cubicBezTo>
                  <a:cubicBezTo>
                    <a:pt x="3006567" y="380222"/>
                    <a:pt x="3004219" y="380222"/>
                    <a:pt x="2999525" y="382569"/>
                  </a:cubicBezTo>
                  <a:cubicBezTo>
                    <a:pt x="2997178" y="377874"/>
                    <a:pt x="2992484" y="373180"/>
                    <a:pt x="2985443" y="373180"/>
                  </a:cubicBezTo>
                  <a:cubicBezTo>
                    <a:pt x="2985443" y="373180"/>
                    <a:pt x="2985443" y="373180"/>
                    <a:pt x="2985443" y="373180"/>
                  </a:cubicBezTo>
                  <a:cubicBezTo>
                    <a:pt x="2994831" y="373180"/>
                    <a:pt x="3004219" y="373180"/>
                    <a:pt x="3011261" y="373180"/>
                  </a:cubicBezTo>
                  <a:cubicBezTo>
                    <a:pt x="3013608" y="373180"/>
                    <a:pt x="3015955" y="373180"/>
                    <a:pt x="3020649" y="373180"/>
                  </a:cubicBezTo>
                  <a:close/>
                  <a:moveTo>
                    <a:pt x="2980749" y="373180"/>
                  </a:moveTo>
                  <a:cubicBezTo>
                    <a:pt x="2973708" y="373180"/>
                    <a:pt x="2969014" y="377874"/>
                    <a:pt x="2966667" y="382569"/>
                  </a:cubicBezTo>
                  <a:cubicBezTo>
                    <a:pt x="2964320" y="382569"/>
                    <a:pt x="2964320" y="380222"/>
                    <a:pt x="2961973" y="380222"/>
                  </a:cubicBezTo>
                  <a:cubicBezTo>
                    <a:pt x="2959626" y="377874"/>
                    <a:pt x="2954932" y="375527"/>
                    <a:pt x="2952585" y="373180"/>
                  </a:cubicBezTo>
                  <a:cubicBezTo>
                    <a:pt x="2952585" y="373180"/>
                    <a:pt x="2952585" y="373180"/>
                    <a:pt x="2952585" y="373180"/>
                  </a:cubicBezTo>
                  <a:cubicBezTo>
                    <a:pt x="2959626" y="373180"/>
                    <a:pt x="2971361" y="373180"/>
                    <a:pt x="2980749" y="373180"/>
                  </a:cubicBezTo>
                  <a:close/>
                  <a:moveTo>
                    <a:pt x="2408070" y="234705"/>
                  </a:moveTo>
                  <a:cubicBezTo>
                    <a:pt x="2412764" y="239399"/>
                    <a:pt x="2417458" y="244093"/>
                    <a:pt x="2424499" y="244093"/>
                  </a:cubicBezTo>
                  <a:cubicBezTo>
                    <a:pt x="2426846" y="244093"/>
                    <a:pt x="2429193" y="244093"/>
                    <a:pt x="2433887" y="241746"/>
                  </a:cubicBezTo>
                  <a:cubicBezTo>
                    <a:pt x="2433887" y="244093"/>
                    <a:pt x="2433887" y="246440"/>
                    <a:pt x="2436234" y="248787"/>
                  </a:cubicBezTo>
                  <a:cubicBezTo>
                    <a:pt x="2429193" y="248787"/>
                    <a:pt x="2419805" y="251134"/>
                    <a:pt x="2412764" y="251134"/>
                  </a:cubicBezTo>
                  <a:cubicBezTo>
                    <a:pt x="2408070" y="251134"/>
                    <a:pt x="2401029" y="251134"/>
                    <a:pt x="2396334" y="253481"/>
                  </a:cubicBezTo>
                  <a:cubicBezTo>
                    <a:pt x="2396334" y="251134"/>
                    <a:pt x="2393987" y="248787"/>
                    <a:pt x="2393987" y="246440"/>
                  </a:cubicBezTo>
                  <a:cubicBezTo>
                    <a:pt x="2396334" y="244093"/>
                    <a:pt x="2398681" y="244093"/>
                    <a:pt x="2401029" y="241746"/>
                  </a:cubicBezTo>
                  <a:cubicBezTo>
                    <a:pt x="2401029" y="239399"/>
                    <a:pt x="2405723" y="237052"/>
                    <a:pt x="2408070" y="234705"/>
                  </a:cubicBezTo>
                  <a:close/>
                  <a:moveTo>
                    <a:pt x="943513" y="781566"/>
                  </a:moveTo>
                  <a:cubicBezTo>
                    <a:pt x="938819" y="786261"/>
                    <a:pt x="931777" y="790955"/>
                    <a:pt x="927083" y="795649"/>
                  </a:cubicBezTo>
                  <a:cubicBezTo>
                    <a:pt x="920042" y="802690"/>
                    <a:pt x="910654" y="809731"/>
                    <a:pt x="903613" y="816772"/>
                  </a:cubicBezTo>
                  <a:cubicBezTo>
                    <a:pt x="896572" y="823813"/>
                    <a:pt x="887184" y="830854"/>
                    <a:pt x="880142" y="837896"/>
                  </a:cubicBezTo>
                  <a:cubicBezTo>
                    <a:pt x="875448" y="842590"/>
                    <a:pt x="870754" y="844937"/>
                    <a:pt x="866060" y="849631"/>
                  </a:cubicBezTo>
                  <a:cubicBezTo>
                    <a:pt x="863713" y="847284"/>
                    <a:pt x="863713" y="847284"/>
                    <a:pt x="861366" y="847284"/>
                  </a:cubicBezTo>
                  <a:cubicBezTo>
                    <a:pt x="861366" y="844937"/>
                    <a:pt x="863713" y="842590"/>
                    <a:pt x="863713" y="840243"/>
                  </a:cubicBezTo>
                  <a:cubicBezTo>
                    <a:pt x="866060" y="835549"/>
                    <a:pt x="868407" y="830854"/>
                    <a:pt x="870754" y="826160"/>
                  </a:cubicBezTo>
                  <a:cubicBezTo>
                    <a:pt x="875448" y="819119"/>
                    <a:pt x="880142" y="809731"/>
                    <a:pt x="882489" y="802690"/>
                  </a:cubicBezTo>
                  <a:cubicBezTo>
                    <a:pt x="884837" y="797996"/>
                    <a:pt x="887184" y="793302"/>
                    <a:pt x="889531" y="788608"/>
                  </a:cubicBezTo>
                  <a:cubicBezTo>
                    <a:pt x="889531" y="786261"/>
                    <a:pt x="891878" y="783914"/>
                    <a:pt x="891878" y="781566"/>
                  </a:cubicBezTo>
                  <a:cubicBezTo>
                    <a:pt x="896572" y="781566"/>
                    <a:pt x="903613" y="779219"/>
                    <a:pt x="908307" y="779219"/>
                  </a:cubicBezTo>
                  <a:cubicBezTo>
                    <a:pt x="922389" y="783914"/>
                    <a:pt x="931777" y="781566"/>
                    <a:pt x="943513" y="781566"/>
                  </a:cubicBezTo>
                  <a:close/>
                  <a:moveTo>
                    <a:pt x="788608" y="816772"/>
                  </a:move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86261" y="821466"/>
                    <a:pt x="783914" y="823813"/>
                    <a:pt x="781566" y="828507"/>
                  </a:cubicBezTo>
                  <a:cubicBezTo>
                    <a:pt x="779219" y="830854"/>
                    <a:pt x="779219" y="833202"/>
                    <a:pt x="776872" y="835549"/>
                  </a:cubicBezTo>
                  <a:cubicBezTo>
                    <a:pt x="781566" y="830854"/>
                    <a:pt x="783914" y="823813"/>
                    <a:pt x="788608" y="816772"/>
                  </a:cubicBezTo>
                  <a:cubicBezTo>
                    <a:pt x="788608" y="819119"/>
                    <a:pt x="788608" y="819119"/>
                    <a:pt x="788608" y="816772"/>
                  </a:cubicBezTo>
                  <a:close/>
                  <a:moveTo>
                    <a:pt x="422468" y="1232199"/>
                  </a:moveTo>
                  <a:cubicBezTo>
                    <a:pt x="417774" y="1234546"/>
                    <a:pt x="415427" y="1236893"/>
                    <a:pt x="410733" y="1239241"/>
                  </a:cubicBezTo>
                  <a:cubicBezTo>
                    <a:pt x="408386" y="1241588"/>
                    <a:pt x="408386" y="1241588"/>
                    <a:pt x="406039" y="1241588"/>
                  </a:cubicBezTo>
                  <a:cubicBezTo>
                    <a:pt x="413080" y="1229852"/>
                    <a:pt x="420121" y="1220464"/>
                    <a:pt x="427162" y="1208729"/>
                  </a:cubicBezTo>
                  <a:cubicBezTo>
                    <a:pt x="429509" y="1204035"/>
                    <a:pt x="434204" y="1199341"/>
                    <a:pt x="436551" y="1194647"/>
                  </a:cubicBezTo>
                  <a:cubicBezTo>
                    <a:pt x="441245" y="1187606"/>
                    <a:pt x="448286" y="1178217"/>
                    <a:pt x="452980" y="1171176"/>
                  </a:cubicBezTo>
                  <a:cubicBezTo>
                    <a:pt x="452980" y="1171176"/>
                    <a:pt x="455327" y="1173523"/>
                    <a:pt x="457674" y="1173523"/>
                  </a:cubicBezTo>
                  <a:cubicBezTo>
                    <a:pt x="457674" y="1175870"/>
                    <a:pt x="455327" y="1180564"/>
                    <a:pt x="455327" y="1182911"/>
                  </a:cubicBezTo>
                  <a:cubicBezTo>
                    <a:pt x="452980" y="1187606"/>
                    <a:pt x="452980" y="1189953"/>
                    <a:pt x="450633" y="1194647"/>
                  </a:cubicBezTo>
                  <a:cubicBezTo>
                    <a:pt x="448286" y="1199341"/>
                    <a:pt x="448286" y="1204035"/>
                    <a:pt x="445939" y="1208729"/>
                  </a:cubicBezTo>
                  <a:cubicBezTo>
                    <a:pt x="443592" y="1213423"/>
                    <a:pt x="443592" y="1215770"/>
                    <a:pt x="443592" y="1220464"/>
                  </a:cubicBezTo>
                  <a:cubicBezTo>
                    <a:pt x="443592" y="1220464"/>
                    <a:pt x="441245" y="1222811"/>
                    <a:pt x="441245" y="1222811"/>
                  </a:cubicBezTo>
                  <a:cubicBezTo>
                    <a:pt x="431857" y="1225158"/>
                    <a:pt x="427162" y="1227505"/>
                    <a:pt x="422468" y="1232199"/>
                  </a:cubicBezTo>
                  <a:close/>
                  <a:moveTo>
                    <a:pt x="253481" y="1718038"/>
                  </a:moveTo>
                  <a:cubicBezTo>
                    <a:pt x="253481" y="1718038"/>
                    <a:pt x="253481" y="1718038"/>
                    <a:pt x="253481" y="1718038"/>
                  </a:cubicBezTo>
                  <a:cubicBezTo>
                    <a:pt x="258175" y="1713344"/>
                    <a:pt x="262869" y="1710997"/>
                    <a:pt x="265216" y="1708650"/>
                  </a:cubicBezTo>
                  <a:cubicBezTo>
                    <a:pt x="269910" y="1706303"/>
                    <a:pt x="272257" y="1703956"/>
                    <a:pt x="276951" y="1701609"/>
                  </a:cubicBezTo>
                  <a:cubicBezTo>
                    <a:pt x="281646" y="1699262"/>
                    <a:pt x="283993" y="1696915"/>
                    <a:pt x="288687" y="1694568"/>
                  </a:cubicBezTo>
                  <a:cubicBezTo>
                    <a:pt x="293381" y="1692221"/>
                    <a:pt x="295728" y="1689873"/>
                    <a:pt x="300422" y="1687526"/>
                  </a:cubicBezTo>
                  <a:cubicBezTo>
                    <a:pt x="305116" y="1685179"/>
                    <a:pt x="307463" y="1682832"/>
                    <a:pt x="312157" y="1680485"/>
                  </a:cubicBezTo>
                  <a:cubicBezTo>
                    <a:pt x="314504" y="1678138"/>
                    <a:pt x="316851" y="1678138"/>
                    <a:pt x="319198" y="1675791"/>
                  </a:cubicBezTo>
                  <a:cubicBezTo>
                    <a:pt x="319198" y="1678138"/>
                    <a:pt x="321545" y="1680485"/>
                    <a:pt x="323892" y="1680485"/>
                  </a:cubicBezTo>
                  <a:cubicBezTo>
                    <a:pt x="319198" y="1685179"/>
                    <a:pt x="316851" y="1689873"/>
                    <a:pt x="312157" y="1694568"/>
                  </a:cubicBezTo>
                  <a:cubicBezTo>
                    <a:pt x="309810" y="1699262"/>
                    <a:pt x="305116" y="1701609"/>
                    <a:pt x="302769" y="1706303"/>
                  </a:cubicBezTo>
                  <a:cubicBezTo>
                    <a:pt x="293381" y="1718038"/>
                    <a:pt x="283993" y="1732120"/>
                    <a:pt x="272257" y="1743855"/>
                  </a:cubicBezTo>
                  <a:cubicBezTo>
                    <a:pt x="269910" y="1746203"/>
                    <a:pt x="267563" y="1750897"/>
                    <a:pt x="265216" y="1753244"/>
                  </a:cubicBezTo>
                  <a:cubicBezTo>
                    <a:pt x="265216" y="1753244"/>
                    <a:pt x="265216" y="1750897"/>
                    <a:pt x="265216" y="1750897"/>
                  </a:cubicBezTo>
                  <a:cubicBezTo>
                    <a:pt x="262869" y="1741508"/>
                    <a:pt x="258175" y="1729773"/>
                    <a:pt x="253481" y="1718038"/>
                  </a:cubicBezTo>
                  <a:close/>
                  <a:moveTo>
                    <a:pt x="93882" y="2952584"/>
                  </a:moveTo>
                  <a:cubicBezTo>
                    <a:pt x="93882" y="2952584"/>
                    <a:pt x="93882" y="2954932"/>
                    <a:pt x="93882" y="2954932"/>
                  </a:cubicBezTo>
                  <a:cubicBezTo>
                    <a:pt x="93882" y="2954932"/>
                    <a:pt x="93882" y="2957279"/>
                    <a:pt x="93882" y="2957279"/>
                  </a:cubicBezTo>
                  <a:cubicBezTo>
                    <a:pt x="93882" y="2957279"/>
                    <a:pt x="93882" y="2957279"/>
                    <a:pt x="93882" y="2957279"/>
                  </a:cubicBezTo>
                  <a:cubicBezTo>
                    <a:pt x="93882" y="2954932"/>
                    <a:pt x="93882" y="2954932"/>
                    <a:pt x="93882" y="2952584"/>
                  </a:cubicBezTo>
                  <a:close/>
                  <a:moveTo>
                    <a:pt x="1232199" y="4499288"/>
                  </a:moveTo>
                  <a:cubicBezTo>
                    <a:pt x="1234546" y="4499288"/>
                    <a:pt x="1234546" y="4499288"/>
                    <a:pt x="1236894" y="4499288"/>
                  </a:cubicBezTo>
                  <a:cubicBezTo>
                    <a:pt x="1236894" y="4499288"/>
                    <a:pt x="1236894" y="4501635"/>
                    <a:pt x="1236894" y="4501635"/>
                  </a:cubicBezTo>
                  <a:cubicBezTo>
                    <a:pt x="1236894" y="4501635"/>
                    <a:pt x="1236894" y="4501635"/>
                    <a:pt x="1236894" y="4503982"/>
                  </a:cubicBezTo>
                  <a:cubicBezTo>
                    <a:pt x="1234546" y="4501635"/>
                    <a:pt x="1229852" y="4499288"/>
                    <a:pt x="1227505" y="4496941"/>
                  </a:cubicBezTo>
                  <a:cubicBezTo>
                    <a:pt x="1227505" y="4499288"/>
                    <a:pt x="1229852" y="4499288"/>
                    <a:pt x="1232199" y="4499288"/>
                  </a:cubicBezTo>
                  <a:close/>
                  <a:moveTo>
                    <a:pt x="1938660" y="4790322"/>
                  </a:moveTo>
                  <a:cubicBezTo>
                    <a:pt x="1938660" y="4785628"/>
                    <a:pt x="1936313" y="4778587"/>
                    <a:pt x="1931619" y="4776239"/>
                  </a:cubicBezTo>
                  <a:cubicBezTo>
                    <a:pt x="1943355" y="4778587"/>
                    <a:pt x="1957437" y="4780934"/>
                    <a:pt x="1969172" y="4783281"/>
                  </a:cubicBezTo>
                  <a:cubicBezTo>
                    <a:pt x="1980907" y="4785628"/>
                    <a:pt x="1992642" y="4787975"/>
                    <a:pt x="2006725" y="4790322"/>
                  </a:cubicBezTo>
                  <a:cubicBezTo>
                    <a:pt x="2004378" y="4790322"/>
                    <a:pt x="1999684" y="4790322"/>
                    <a:pt x="1997336" y="4790322"/>
                  </a:cubicBezTo>
                  <a:cubicBezTo>
                    <a:pt x="1985601" y="4790322"/>
                    <a:pt x="1976213" y="4790322"/>
                    <a:pt x="1964478" y="4790322"/>
                  </a:cubicBezTo>
                  <a:cubicBezTo>
                    <a:pt x="1955090" y="4790322"/>
                    <a:pt x="1945702" y="4790322"/>
                    <a:pt x="1938660" y="4790322"/>
                  </a:cubicBezTo>
                  <a:close/>
                  <a:moveTo>
                    <a:pt x="4604905" y="3504140"/>
                  </a:moveTo>
                  <a:cubicBezTo>
                    <a:pt x="4607252" y="3501793"/>
                    <a:pt x="4607252" y="3499446"/>
                    <a:pt x="4609599" y="3497099"/>
                  </a:cubicBezTo>
                  <a:cubicBezTo>
                    <a:pt x="4611946" y="3499446"/>
                    <a:pt x="4611946" y="3499446"/>
                    <a:pt x="4614294" y="3499446"/>
                  </a:cubicBezTo>
                  <a:cubicBezTo>
                    <a:pt x="4611946" y="3504140"/>
                    <a:pt x="4609599" y="3508834"/>
                    <a:pt x="4607252" y="3513529"/>
                  </a:cubicBezTo>
                  <a:cubicBezTo>
                    <a:pt x="4604905" y="3513529"/>
                    <a:pt x="4602558" y="3511182"/>
                    <a:pt x="4600211" y="3511182"/>
                  </a:cubicBezTo>
                  <a:cubicBezTo>
                    <a:pt x="4602558" y="3508834"/>
                    <a:pt x="4602558" y="3506487"/>
                    <a:pt x="4604905" y="3504140"/>
                  </a:cubicBezTo>
                  <a:close/>
                  <a:moveTo>
                    <a:pt x="4640111" y="3440770"/>
                  </a:moveTo>
                  <a:cubicBezTo>
                    <a:pt x="4640111" y="3438423"/>
                    <a:pt x="4642458" y="3436076"/>
                    <a:pt x="4642458" y="3433729"/>
                  </a:cubicBezTo>
                  <a:cubicBezTo>
                    <a:pt x="4644805" y="3431382"/>
                    <a:pt x="4644805" y="3429035"/>
                    <a:pt x="4647152" y="3426688"/>
                  </a:cubicBezTo>
                  <a:cubicBezTo>
                    <a:pt x="4644805" y="3431382"/>
                    <a:pt x="4642458" y="3438423"/>
                    <a:pt x="4640111" y="3443117"/>
                  </a:cubicBezTo>
                  <a:cubicBezTo>
                    <a:pt x="4640111" y="3443117"/>
                    <a:pt x="4640111" y="3443117"/>
                    <a:pt x="4640111" y="3440770"/>
                  </a:cubicBezTo>
                  <a:close/>
                  <a:moveTo>
                    <a:pt x="4795016" y="1959784"/>
                  </a:moveTo>
                  <a:cubicBezTo>
                    <a:pt x="4795016" y="1957437"/>
                    <a:pt x="4795016" y="1955090"/>
                    <a:pt x="4795016" y="1955090"/>
                  </a:cubicBezTo>
                  <a:cubicBezTo>
                    <a:pt x="4795016" y="1945702"/>
                    <a:pt x="4792669" y="1933966"/>
                    <a:pt x="4792669" y="1924578"/>
                  </a:cubicBezTo>
                  <a:cubicBezTo>
                    <a:pt x="4792669" y="1922231"/>
                    <a:pt x="4792669" y="1922231"/>
                    <a:pt x="4792669" y="1919884"/>
                  </a:cubicBezTo>
                  <a:cubicBezTo>
                    <a:pt x="4792669" y="1910496"/>
                    <a:pt x="4790322" y="1903455"/>
                    <a:pt x="4790322" y="1896413"/>
                  </a:cubicBezTo>
                  <a:cubicBezTo>
                    <a:pt x="4790322" y="1894066"/>
                    <a:pt x="4790322" y="1891719"/>
                    <a:pt x="4790322" y="1889372"/>
                  </a:cubicBezTo>
                  <a:cubicBezTo>
                    <a:pt x="4790322" y="1887025"/>
                    <a:pt x="4790322" y="1887025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2669" y="1887025"/>
                    <a:pt x="4795016" y="1891719"/>
                    <a:pt x="4795016" y="1894066"/>
                  </a:cubicBezTo>
                  <a:cubicBezTo>
                    <a:pt x="4797363" y="1898761"/>
                    <a:pt x="4797363" y="1903455"/>
                    <a:pt x="4799710" y="1910496"/>
                  </a:cubicBezTo>
                  <a:cubicBezTo>
                    <a:pt x="4799710" y="1912843"/>
                    <a:pt x="4802057" y="1917537"/>
                    <a:pt x="4802057" y="1919884"/>
                  </a:cubicBezTo>
                  <a:cubicBezTo>
                    <a:pt x="4804404" y="1926925"/>
                    <a:pt x="4804404" y="1931619"/>
                    <a:pt x="4806751" y="1938660"/>
                  </a:cubicBezTo>
                  <a:cubicBezTo>
                    <a:pt x="4806751" y="1941007"/>
                    <a:pt x="4809098" y="1943354"/>
                    <a:pt x="4809098" y="1948049"/>
                  </a:cubicBezTo>
                  <a:cubicBezTo>
                    <a:pt x="4809098" y="1950396"/>
                    <a:pt x="4811445" y="1955090"/>
                    <a:pt x="4811445" y="1957437"/>
                  </a:cubicBezTo>
                  <a:cubicBezTo>
                    <a:pt x="4806751" y="1959784"/>
                    <a:pt x="4802057" y="1962131"/>
                    <a:pt x="4799710" y="1966825"/>
                  </a:cubicBezTo>
                  <a:cubicBezTo>
                    <a:pt x="4795016" y="1962131"/>
                    <a:pt x="4795016" y="1962131"/>
                    <a:pt x="4795016" y="1959784"/>
                  </a:cubicBezTo>
                  <a:close/>
                  <a:moveTo>
                    <a:pt x="4778587" y="1821308"/>
                  </a:moveTo>
                  <a:cubicBezTo>
                    <a:pt x="4778587" y="1821308"/>
                    <a:pt x="4776240" y="1821308"/>
                    <a:pt x="4776240" y="1821308"/>
                  </a:cubicBezTo>
                  <a:cubicBezTo>
                    <a:pt x="4773892" y="1816614"/>
                    <a:pt x="4773892" y="1811920"/>
                    <a:pt x="4771546" y="1809573"/>
                  </a:cubicBezTo>
                  <a:cubicBezTo>
                    <a:pt x="4771546" y="1809573"/>
                    <a:pt x="4771546" y="1809573"/>
                    <a:pt x="4771546" y="1809573"/>
                  </a:cubicBezTo>
                  <a:cubicBezTo>
                    <a:pt x="4773892" y="1809573"/>
                    <a:pt x="4773892" y="1809573"/>
                    <a:pt x="4776240" y="1809573"/>
                  </a:cubicBezTo>
                  <a:cubicBezTo>
                    <a:pt x="4776240" y="1814267"/>
                    <a:pt x="4778587" y="1816614"/>
                    <a:pt x="4778587" y="1821308"/>
                  </a:cubicBezTo>
                  <a:close/>
                  <a:moveTo>
                    <a:pt x="4607252" y="1401187"/>
                  </a:moveTo>
                  <a:cubicBezTo>
                    <a:pt x="4604905" y="1396493"/>
                    <a:pt x="4602558" y="1391799"/>
                    <a:pt x="4600211" y="1389451"/>
                  </a:cubicBezTo>
                  <a:cubicBezTo>
                    <a:pt x="4597864" y="1384757"/>
                    <a:pt x="4595517" y="1380063"/>
                    <a:pt x="4595517" y="1375369"/>
                  </a:cubicBezTo>
                  <a:cubicBezTo>
                    <a:pt x="4593170" y="1373022"/>
                    <a:pt x="4593170" y="1368328"/>
                    <a:pt x="4590823" y="1365981"/>
                  </a:cubicBezTo>
                  <a:cubicBezTo>
                    <a:pt x="4590823" y="1368328"/>
                    <a:pt x="4593170" y="1368328"/>
                    <a:pt x="4593170" y="1370675"/>
                  </a:cubicBezTo>
                  <a:cubicBezTo>
                    <a:pt x="4597864" y="1380063"/>
                    <a:pt x="4600211" y="1389451"/>
                    <a:pt x="4607252" y="1401187"/>
                  </a:cubicBezTo>
                  <a:close/>
                  <a:moveTo>
                    <a:pt x="309810" y="1354246"/>
                  </a:moveTo>
                  <a:cubicBezTo>
                    <a:pt x="307463" y="1356593"/>
                    <a:pt x="307463" y="1358940"/>
                    <a:pt x="305116" y="1361287"/>
                  </a:cubicBezTo>
                  <a:cubicBezTo>
                    <a:pt x="305116" y="1361287"/>
                    <a:pt x="305116" y="1363634"/>
                    <a:pt x="302769" y="1363634"/>
                  </a:cubicBezTo>
                  <a:cubicBezTo>
                    <a:pt x="302769" y="1361287"/>
                    <a:pt x="305116" y="1356593"/>
                    <a:pt x="305116" y="1354246"/>
                  </a:cubicBezTo>
                  <a:cubicBezTo>
                    <a:pt x="307463" y="1354246"/>
                    <a:pt x="309810" y="1354246"/>
                    <a:pt x="309810" y="1354246"/>
                  </a:cubicBezTo>
                  <a:close/>
                  <a:moveTo>
                    <a:pt x="93882" y="1966825"/>
                  </a:moveTo>
                  <a:cubicBezTo>
                    <a:pt x="96229" y="1959784"/>
                    <a:pt x="98576" y="1952743"/>
                    <a:pt x="100923" y="1945702"/>
                  </a:cubicBezTo>
                  <a:cubicBezTo>
                    <a:pt x="103270" y="1936313"/>
                    <a:pt x="105617" y="1929272"/>
                    <a:pt x="110311" y="1919884"/>
                  </a:cubicBezTo>
                  <a:cubicBezTo>
                    <a:pt x="112658" y="1912843"/>
                    <a:pt x="115005" y="1905802"/>
                    <a:pt x="117352" y="1901108"/>
                  </a:cubicBezTo>
                  <a:cubicBezTo>
                    <a:pt x="119699" y="1894066"/>
                    <a:pt x="122046" y="1889372"/>
                    <a:pt x="124393" y="1882331"/>
                  </a:cubicBezTo>
                  <a:cubicBezTo>
                    <a:pt x="126741" y="1877637"/>
                    <a:pt x="129088" y="1872943"/>
                    <a:pt x="131435" y="1868249"/>
                  </a:cubicBezTo>
                  <a:cubicBezTo>
                    <a:pt x="133782" y="1863555"/>
                    <a:pt x="136129" y="1861208"/>
                    <a:pt x="138476" y="1856514"/>
                  </a:cubicBezTo>
                  <a:cubicBezTo>
                    <a:pt x="140823" y="1851820"/>
                    <a:pt x="143170" y="1844779"/>
                    <a:pt x="147864" y="1840084"/>
                  </a:cubicBezTo>
                  <a:cubicBezTo>
                    <a:pt x="150211" y="1835390"/>
                    <a:pt x="152558" y="1833043"/>
                    <a:pt x="154905" y="1828349"/>
                  </a:cubicBezTo>
                  <a:cubicBezTo>
                    <a:pt x="157252" y="1823655"/>
                    <a:pt x="161946" y="1818961"/>
                    <a:pt x="164293" y="1814267"/>
                  </a:cubicBezTo>
                  <a:cubicBezTo>
                    <a:pt x="166640" y="1809573"/>
                    <a:pt x="168987" y="1807226"/>
                    <a:pt x="173681" y="1802532"/>
                  </a:cubicBezTo>
                  <a:cubicBezTo>
                    <a:pt x="176028" y="1797838"/>
                    <a:pt x="180723" y="1793144"/>
                    <a:pt x="183070" y="1788449"/>
                  </a:cubicBezTo>
                  <a:cubicBezTo>
                    <a:pt x="185417" y="1783755"/>
                    <a:pt x="190111" y="1781408"/>
                    <a:pt x="192458" y="1776714"/>
                  </a:cubicBezTo>
                  <a:cubicBezTo>
                    <a:pt x="194805" y="1772020"/>
                    <a:pt x="199499" y="1769673"/>
                    <a:pt x="201846" y="1764979"/>
                  </a:cubicBezTo>
                  <a:cubicBezTo>
                    <a:pt x="204193" y="1762632"/>
                    <a:pt x="208887" y="1757938"/>
                    <a:pt x="211234" y="1755591"/>
                  </a:cubicBezTo>
                  <a:cubicBezTo>
                    <a:pt x="215928" y="1750897"/>
                    <a:pt x="218275" y="1748550"/>
                    <a:pt x="222969" y="1743855"/>
                  </a:cubicBezTo>
                  <a:cubicBezTo>
                    <a:pt x="225316" y="1741508"/>
                    <a:pt x="230011" y="1736814"/>
                    <a:pt x="232358" y="1734467"/>
                  </a:cubicBezTo>
                  <a:cubicBezTo>
                    <a:pt x="237052" y="1732120"/>
                    <a:pt x="239399" y="1727426"/>
                    <a:pt x="244093" y="1725079"/>
                  </a:cubicBezTo>
                  <a:cubicBezTo>
                    <a:pt x="246440" y="1722732"/>
                    <a:pt x="248787" y="1720385"/>
                    <a:pt x="253481" y="1718038"/>
                  </a:cubicBezTo>
                  <a:cubicBezTo>
                    <a:pt x="253481" y="1720385"/>
                    <a:pt x="255828" y="1722732"/>
                    <a:pt x="255828" y="1727426"/>
                  </a:cubicBezTo>
                  <a:cubicBezTo>
                    <a:pt x="255828" y="1729773"/>
                    <a:pt x="258175" y="1729773"/>
                    <a:pt x="258175" y="1732120"/>
                  </a:cubicBezTo>
                  <a:cubicBezTo>
                    <a:pt x="260522" y="1739161"/>
                    <a:pt x="262869" y="1743855"/>
                    <a:pt x="265216" y="1750897"/>
                  </a:cubicBezTo>
                  <a:cubicBezTo>
                    <a:pt x="265216" y="1750897"/>
                    <a:pt x="265216" y="1750897"/>
                    <a:pt x="265216" y="1753244"/>
                  </a:cubicBezTo>
                  <a:cubicBezTo>
                    <a:pt x="265216" y="1753244"/>
                    <a:pt x="265216" y="1755591"/>
                    <a:pt x="265216" y="1755591"/>
                  </a:cubicBezTo>
                  <a:cubicBezTo>
                    <a:pt x="265216" y="1757938"/>
                    <a:pt x="262869" y="1757938"/>
                    <a:pt x="262869" y="1760285"/>
                  </a:cubicBezTo>
                  <a:cubicBezTo>
                    <a:pt x="255828" y="1767326"/>
                    <a:pt x="251134" y="1776714"/>
                    <a:pt x="244093" y="1783755"/>
                  </a:cubicBezTo>
                  <a:cubicBezTo>
                    <a:pt x="239399" y="1788449"/>
                    <a:pt x="237052" y="1795491"/>
                    <a:pt x="232358" y="1800185"/>
                  </a:cubicBezTo>
                  <a:cubicBezTo>
                    <a:pt x="227664" y="1807226"/>
                    <a:pt x="222969" y="1814267"/>
                    <a:pt x="215928" y="1823655"/>
                  </a:cubicBezTo>
                  <a:cubicBezTo>
                    <a:pt x="211234" y="1828349"/>
                    <a:pt x="208887" y="1835390"/>
                    <a:pt x="204193" y="1840084"/>
                  </a:cubicBezTo>
                  <a:cubicBezTo>
                    <a:pt x="201846" y="1842432"/>
                    <a:pt x="201846" y="1844779"/>
                    <a:pt x="199499" y="1847126"/>
                  </a:cubicBezTo>
                  <a:cubicBezTo>
                    <a:pt x="154905" y="1865902"/>
                    <a:pt x="112658" y="1912843"/>
                    <a:pt x="86841" y="1976213"/>
                  </a:cubicBezTo>
                  <a:cubicBezTo>
                    <a:pt x="89188" y="1973866"/>
                    <a:pt x="91535" y="1971519"/>
                    <a:pt x="93882" y="1966825"/>
                  </a:cubicBezTo>
                  <a:close/>
                  <a:moveTo>
                    <a:pt x="1718038" y="4726952"/>
                  </a:moveTo>
                  <a:cubicBezTo>
                    <a:pt x="1722732" y="4729299"/>
                    <a:pt x="1727426" y="4731646"/>
                    <a:pt x="1732120" y="4733993"/>
                  </a:cubicBezTo>
                  <a:cubicBezTo>
                    <a:pt x="1734467" y="4736340"/>
                    <a:pt x="1736814" y="4736340"/>
                    <a:pt x="1739161" y="4738687"/>
                  </a:cubicBezTo>
                  <a:cubicBezTo>
                    <a:pt x="1732120" y="4736340"/>
                    <a:pt x="1722732" y="4733993"/>
                    <a:pt x="1715691" y="4731646"/>
                  </a:cubicBezTo>
                  <a:cubicBezTo>
                    <a:pt x="1718038" y="4729299"/>
                    <a:pt x="1718038" y="4726952"/>
                    <a:pt x="1718038" y="4726952"/>
                  </a:cubicBezTo>
                  <a:close/>
                  <a:moveTo>
                    <a:pt x="2800027" y="4813792"/>
                  </a:moveTo>
                  <a:cubicBezTo>
                    <a:pt x="2800027" y="4811445"/>
                    <a:pt x="2797679" y="4809098"/>
                    <a:pt x="2797679" y="4806751"/>
                  </a:cubicBezTo>
                  <a:cubicBezTo>
                    <a:pt x="2797679" y="4806751"/>
                    <a:pt x="2797679" y="4806751"/>
                    <a:pt x="2797679" y="4806751"/>
                  </a:cubicBezTo>
                  <a:cubicBezTo>
                    <a:pt x="2797679" y="4806751"/>
                    <a:pt x="2800027" y="4806751"/>
                    <a:pt x="2800027" y="4804404"/>
                  </a:cubicBezTo>
                  <a:cubicBezTo>
                    <a:pt x="2802374" y="4809098"/>
                    <a:pt x="2807068" y="4811445"/>
                    <a:pt x="2811762" y="4811445"/>
                  </a:cubicBezTo>
                  <a:cubicBezTo>
                    <a:pt x="2807068" y="4811445"/>
                    <a:pt x="2802374" y="4811445"/>
                    <a:pt x="2800027" y="4813792"/>
                  </a:cubicBezTo>
                  <a:close/>
                  <a:moveTo>
                    <a:pt x="4696440" y="3314030"/>
                  </a:moveTo>
                  <a:cubicBezTo>
                    <a:pt x="4696440" y="3314030"/>
                    <a:pt x="4696440" y="3311683"/>
                    <a:pt x="4696440" y="3311683"/>
                  </a:cubicBezTo>
                  <a:cubicBezTo>
                    <a:pt x="4696440" y="3311683"/>
                    <a:pt x="4696440" y="3309335"/>
                    <a:pt x="4696440" y="3309335"/>
                  </a:cubicBezTo>
                  <a:cubicBezTo>
                    <a:pt x="4696440" y="3306989"/>
                    <a:pt x="4698787" y="3304641"/>
                    <a:pt x="4698787" y="3302295"/>
                  </a:cubicBezTo>
                  <a:cubicBezTo>
                    <a:pt x="4701134" y="3297600"/>
                    <a:pt x="4703481" y="3290559"/>
                    <a:pt x="4705828" y="3285865"/>
                  </a:cubicBezTo>
                  <a:cubicBezTo>
                    <a:pt x="4705828" y="3288212"/>
                    <a:pt x="4705828" y="3288212"/>
                    <a:pt x="4703481" y="3290559"/>
                  </a:cubicBezTo>
                  <a:cubicBezTo>
                    <a:pt x="4701134" y="3292906"/>
                    <a:pt x="4701134" y="3297600"/>
                    <a:pt x="4698787" y="3299947"/>
                  </a:cubicBezTo>
                  <a:cubicBezTo>
                    <a:pt x="4698787" y="3302295"/>
                    <a:pt x="4696440" y="3309335"/>
                    <a:pt x="4696440" y="3314030"/>
                  </a:cubicBezTo>
                  <a:close/>
                  <a:moveTo>
                    <a:pt x="4715216" y="3257700"/>
                  </a:moveTo>
                  <a:cubicBezTo>
                    <a:pt x="4715216" y="3260048"/>
                    <a:pt x="4712869" y="3262394"/>
                    <a:pt x="4712869" y="3264742"/>
                  </a:cubicBezTo>
                  <a:cubicBezTo>
                    <a:pt x="4710522" y="3269436"/>
                    <a:pt x="4708175" y="3276477"/>
                    <a:pt x="4705828" y="3281171"/>
                  </a:cubicBezTo>
                  <a:cubicBezTo>
                    <a:pt x="4703481" y="3283518"/>
                    <a:pt x="4703481" y="3288212"/>
                    <a:pt x="4701134" y="3290559"/>
                  </a:cubicBezTo>
                  <a:cubicBezTo>
                    <a:pt x="4698787" y="3295253"/>
                    <a:pt x="4696440" y="3299947"/>
                    <a:pt x="4694093" y="3304641"/>
                  </a:cubicBezTo>
                  <a:cubicBezTo>
                    <a:pt x="4694093" y="3306989"/>
                    <a:pt x="4691746" y="3306989"/>
                    <a:pt x="4691746" y="3309335"/>
                  </a:cubicBezTo>
                  <a:cubicBezTo>
                    <a:pt x="4691746" y="3309335"/>
                    <a:pt x="4691746" y="3309335"/>
                    <a:pt x="4691746" y="3306989"/>
                  </a:cubicBezTo>
                  <a:cubicBezTo>
                    <a:pt x="4691746" y="3304641"/>
                    <a:pt x="4694093" y="3299947"/>
                    <a:pt x="4694093" y="3297600"/>
                  </a:cubicBezTo>
                  <a:cubicBezTo>
                    <a:pt x="4696440" y="3290559"/>
                    <a:pt x="4698787" y="3281171"/>
                    <a:pt x="4701134" y="3274130"/>
                  </a:cubicBezTo>
                  <a:cubicBezTo>
                    <a:pt x="4703481" y="3269436"/>
                    <a:pt x="4705828" y="3262394"/>
                    <a:pt x="4705828" y="3257700"/>
                  </a:cubicBezTo>
                  <a:cubicBezTo>
                    <a:pt x="4708175" y="3255354"/>
                    <a:pt x="4708175" y="3250659"/>
                    <a:pt x="4710522" y="3248312"/>
                  </a:cubicBezTo>
                  <a:cubicBezTo>
                    <a:pt x="4712869" y="3250659"/>
                    <a:pt x="4712869" y="3250659"/>
                    <a:pt x="4715216" y="3250659"/>
                  </a:cubicBezTo>
                  <a:cubicBezTo>
                    <a:pt x="4717563" y="3253006"/>
                    <a:pt x="4717563" y="3255354"/>
                    <a:pt x="4715216" y="3257700"/>
                  </a:cubicBezTo>
                  <a:close/>
                  <a:moveTo>
                    <a:pt x="4712869" y="3243618"/>
                  </a:moveTo>
                  <a:cubicBezTo>
                    <a:pt x="4712869" y="3245965"/>
                    <a:pt x="4710522" y="3248312"/>
                    <a:pt x="4710522" y="3250659"/>
                  </a:cubicBezTo>
                  <a:cubicBezTo>
                    <a:pt x="4703481" y="3267089"/>
                    <a:pt x="4696440" y="3283518"/>
                    <a:pt x="4689399" y="3299947"/>
                  </a:cubicBezTo>
                  <a:cubicBezTo>
                    <a:pt x="4687052" y="3299947"/>
                    <a:pt x="4687052" y="3297600"/>
                    <a:pt x="4684705" y="3297600"/>
                  </a:cubicBezTo>
                  <a:cubicBezTo>
                    <a:pt x="4684705" y="3295253"/>
                    <a:pt x="4684705" y="3295253"/>
                    <a:pt x="4687052" y="3292906"/>
                  </a:cubicBezTo>
                  <a:cubicBezTo>
                    <a:pt x="4696440" y="3276477"/>
                    <a:pt x="4703481" y="3260048"/>
                    <a:pt x="4712869" y="3241271"/>
                  </a:cubicBezTo>
                  <a:cubicBezTo>
                    <a:pt x="4710522" y="3241271"/>
                    <a:pt x="4710522" y="3243618"/>
                    <a:pt x="4712869" y="3243618"/>
                  </a:cubicBezTo>
                  <a:close/>
                  <a:moveTo>
                    <a:pt x="4785628" y="2060707"/>
                  </a:moveTo>
                  <a:cubicBezTo>
                    <a:pt x="4785628" y="2060707"/>
                    <a:pt x="4785628" y="2058360"/>
                    <a:pt x="4785628" y="2058360"/>
                  </a:cubicBezTo>
                  <a:cubicBezTo>
                    <a:pt x="4780934" y="2039583"/>
                    <a:pt x="4778587" y="2020807"/>
                    <a:pt x="4773892" y="2002031"/>
                  </a:cubicBezTo>
                  <a:cubicBezTo>
                    <a:pt x="4773892" y="2002031"/>
                    <a:pt x="4773892" y="1999684"/>
                    <a:pt x="4773892" y="1999684"/>
                  </a:cubicBezTo>
                  <a:cubicBezTo>
                    <a:pt x="4773892" y="1999684"/>
                    <a:pt x="4773892" y="1999684"/>
                    <a:pt x="4773892" y="1999684"/>
                  </a:cubicBezTo>
                  <a:cubicBezTo>
                    <a:pt x="4773892" y="2002031"/>
                    <a:pt x="4776240" y="2004378"/>
                    <a:pt x="4776240" y="2006725"/>
                  </a:cubicBezTo>
                  <a:cubicBezTo>
                    <a:pt x="4778587" y="2011419"/>
                    <a:pt x="4778587" y="2016113"/>
                    <a:pt x="4780934" y="2020807"/>
                  </a:cubicBezTo>
                  <a:cubicBezTo>
                    <a:pt x="4783281" y="2027848"/>
                    <a:pt x="4785628" y="2034889"/>
                    <a:pt x="4787975" y="2041930"/>
                  </a:cubicBezTo>
                  <a:cubicBezTo>
                    <a:pt x="4790322" y="2046624"/>
                    <a:pt x="4790322" y="2051319"/>
                    <a:pt x="4792669" y="2056013"/>
                  </a:cubicBezTo>
                  <a:cubicBezTo>
                    <a:pt x="4795016" y="2065401"/>
                    <a:pt x="4797363" y="2072442"/>
                    <a:pt x="4799710" y="2081830"/>
                  </a:cubicBezTo>
                  <a:cubicBezTo>
                    <a:pt x="4799710" y="2086524"/>
                    <a:pt x="4802057" y="2088871"/>
                    <a:pt x="4802057" y="2093565"/>
                  </a:cubicBezTo>
                  <a:cubicBezTo>
                    <a:pt x="4804404" y="2100607"/>
                    <a:pt x="4804404" y="2107648"/>
                    <a:pt x="4806751" y="2112342"/>
                  </a:cubicBezTo>
                  <a:cubicBezTo>
                    <a:pt x="4804404" y="2112342"/>
                    <a:pt x="4802057" y="2114689"/>
                    <a:pt x="4799710" y="2114689"/>
                  </a:cubicBezTo>
                  <a:cubicBezTo>
                    <a:pt x="4792669" y="2098260"/>
                    <a:pt x="4790322" y="2079483"/>
                    <a:pt x="4785628" y="2060707"/>
                  </a:cubicBezTo>
                  <a:close/>
                  <a:moveTo>
                    <a:pt x="4593170" y="1377716"/>
                  </a:moveTo>
                  <a:cubicBezTo>
                    <a:pt x="4588476" y="1370675"/>
                    <a:pt x="4586129" y="1363634"/>
                    <a:pt x="4581435" y="1358940"/>
                  </a:cubicBezTo>
                  <a:cubicBezTo>
                    <a:pt x="4581435" y="1358940"/>
                    <a:pt x="4583782" y="1358940"/>
                    <a:pt x="4583782" y="1358940"/>
                  </a:cubicBezTo>
                  <a:cubicBezTo>
                    <a:pt x="4588476" y="1363634"/>
                    <a:pt x="4590823" y="1370675"/>
                    <a:pt x="4593170" y="1377716"/>
                  </a:cubicBezTo>
                  <a:close/>
                  <a:moveTo>
                    <a:pt x="3630881" y="467062"/>
                  </a:moveTo>
                  <a:cubicBezTo>
                    <a:pt x="3630881" y="464715"/>
                    <a:pt x="3628534" y="464715"/>
                    <a:pt x="3628534" y="462368"/>
                  </a:cubicBezTo>
                  <a:cubicBezTo>
                    <a:pt x="3628534" y="464715"/>
                    <a:pt x="3630881" y="464715"/>
                    <a:pt x="3630881" y="467062"/>
                  </a:cubicBezTo>
                  <a:cubicBezTo>
                    <a:pt x="3630881" y="467062"/>
                    <a:pt x="3630881" y="467062"/>
                    <a:pt x="3630881" y="467062"/>
                  </a:cubicBezTo>
                  <a:close/>
                  <a:moveTo>
                    <a:pt x="281646" y="3443117"/>
                  </a:moveTo>
                  <a:cubicBezTo>
                    <a:pt x="281646" y="3443117"/>
                    <a:pt x="281646" y="3443117"/>
                    <a:pt x="281646" y="3443117"/>
                  </a:cubicBezTo>
                  <a:cubicBezTo>
                    <a:pt x="288687" y="3457199"/>
                    <a:pt x="298075" y="3468935"/>
                    <a:pt x="305116" y="3480670"/>
                  </a:cubicBezTo>
                  <a:cubicBezTo>
                    <a:pt x="302769" y="3480670"/>
                    <a:pt x="302769" y="3483017"/>
                    <a:pt x="300422" y="3485364"/>
                  </a:cubicBezTo>
                  <a:cubicBezTo>
                    <a:pt x="298075" y="3480670"/>
                    <a:pt x="295728" y="3473629"/>
                    <a:pt x="293381" y="3466588"/>
                  </a:cubicBezTo>
                  <a:cubicBezTo>
                    <a:pt x="286340" y="3457199"/>
                    <a:pt x="283993" y="3450158"/>
                    <a:pt x="281646" y="3443117"/>
                  </a:cubicBezTo>
                  <a:close/>
                  <a:moveTo>
                    <a:pt x="964636" y="4339689"/>
                  </a:moveTo>
                  <a:cubicBezTo>
                    <a:pt x="964636" y="4339689"/>
                    <a:pt x="964636" y="4339689"/>
                    <a:pt x="964636" y="4339689"/>
                  </a:cubicBezTo>
                  <a:cubicBezTo>
                    <a:pt x="966983" y="4339689"/>
                    <a:pt x="969330" y="4342036"/>
                    <a:pt x="969330" y="4342036"/>
                  </a:cubicBezTo>
                  <a:cubicBezTo>
                    <a:pt x="966983" y="4342036"/>
                    <a:pt x="966983" y="4342036"/>
                    <a:pt x="964636" y="4344383"/>
                  </a:cubicBezTo>
                  <a:cubicBezTo>
                    <a:pt x="966983" y="4342036"/>
                    <a:pt x="964636" y="4342036"/>
                    <a:pt x="964636" y="4339689"/>
                  </a:cubicBezTo>
                  <a:cubicBezTo>
                    <a:pt x="964636" y="4339689"/>
                    <a:pt x="964636" y="4339689"/>
                    <a:pt x="964636" y="4339689"/>
                  </a:cubicBezTo>
                  <a:close/>
                  <a:moveTo>
                    <a:pt x="1009230" y="4381936"/>
                  </a:moveTo>
                  <a:cubicBezTo>
                    <a:pt x="1004536" y="4379589"/>
                    <a:pt x="997495" y="4374895"/>
                    <a:pt x="992801" y="4370201"/>
                  </a:cubicBezTo>
                  <a:cubicBezTo>
                    <a:pt x="995148" y="4367854"/>
                    <a:pt x="995148" y="4363160"/>
                    <a:pt x="995148" y="4360812"/>
                  </a:cubicBezTo>
                  <a:cubicBezTo>
                    <a:pt x="995148" y="4358466"/>
                    <a:pt x="995148" y="4356118"/>
                    <a:pt x="992801" y="4353771"/>
                  </a:cubicBezTo>
                  <a:cubicBezTo>
                    <a:pt x="992801" y="4353771"/>
                    <a:pt x="995148" y="4353771"/>
                    <a:pt x="995148" y="4356118"/>
                  </a:cubicBezTo>
                  <a:cubicBezTo>
                    <a:pt x="997495" y="4358466"/>
                    <a:pt x="1002189" y="4358466"/>
                    <a:pt x="1004536" y="4360812"/>
                  </a:cubicBezTo>
                  <a:cubicBezTo>
                    <a:pt x="1009230" y="4363160"/>
                    <a:pt x="1013924" y="4365506"/>
                    <a:pt x="1018618" y="4367854"/>
                  </a:cubicBezTo>
                  <a:cubicBezTo>
                    <a:pt x="1018618" y="4370201"/>
                    <a:pt x="1016271" y="4372548"/>
                    <a:pt x="1016271" y="4374895"/>
                  </a:cubicBezTo>
                  <a:cubicBezTo>
                    <a:pt x="1016271" y="4377242"/>
                    <a:pt x="1016271" y="4379589"/>
                    <a:pt x="1018618" y="4381936"/>
                  </a:cubicBezTo>
                  <a:cubicBezTo>
                    <a:pt x="1016271" y="4381936"/>
                    <a:pt x="1016271" y="4381936"/>
                    <a:pt x="1013924" y="4381936"/>
                  </a:cubicBezTo>
                  <a:cubicBezTo>
                    <a:pt x="1016271" y="4384283"/>
                    <a:pt x="1011577" y="4381936"/>
                    <a:pt x="1009230" y="4381936"/>
                  </a:cubicBezTo>
                  <a:close/>
                  <a:moveTo>
                    <a:pt x="1760285" y="4745728"/>
                  </a:moveTo>
                  <a:cubicBezTo>
                    <a:pt x="1769673" y="4748075"/>
                    <a:pt x="1779061" y="4750422"/>
                    <a:pt x="1788449" y="4755116"/>
                  </a:cubicBezTo>
                  <a:cubicBezTo>
                    <a:pt x="1797838" y="4757463"/>
                    <a:pt x="1804879" y="4759810"/>
                    <a:pt x="1814267" y="4762157"/>
                  </a:cubicBezTo>
                  <a:cubicBezTo>
                    <a:pt x="1816614" y="4762157"/>
                    <a:pt x="1818961" y="4764504"/>
                    <a:pt x="1821308" y="4764504"/>
                  </a:cubicBezTo>
                  <a:cubicBezTo>
                    <a:pt x="1821308" y="4764504"/>
                    <a:pt x="1821308" y="4766851"/>
                    <a:pt x="1818961" y="4766851"/>
                  </a:cubicBezTo>
                  <a:cubicBezTo>
                    <a:pt x="1816614" y="4766851"/>
                    <a:pt x="1816614" y="4766851"/>
                    <a:pt x="1814267" y="4766851"/>
                  </a:cubicBezTo>
                  <a:cubicBezTo>
                    <a:pt x="1804879" y="4764504"/>
                    <a:pt x="1797838" y="4762157"/>
                    <a:pt x="1788449" y="4759810"/>
                  </a:cubicBezTo>
                  <a:cubicBezTo>
                    <a:pt x="1781408" y="4757463"/>
                    <a:pt x="1776714" y="4755116"/>
                    <a:pt x="1769673" y="4750422"/>
                  </a:cubicBezTo>
                  <a:cubicBezTo>
                    <a:pt x="1767326" y="4750422"/>
                    <a:pt x="1762632" y="4748075"/>
                    <a:pt x="1760285" y="4745728"/>
                  </a:cubicBezTo>
                  <a:close/>
                  <a:moveTo>
                    <a:pt x="1854167" y="4780934"/>
                  </a:moveTo>
                  <a:cubicBezTo>
                    <a:pt x="1854167" y="4778587"/>
                    <a:pt x="1854167" y="4778587"/>
                    <a:pt x="1854167" y="4778587"/>
                  </a:cubicBezTo>
                  <a:cubicBezTo>
                    <a:pt x="1854167" y="4778587"/>
                    <a:pt x="1854167" y="4778587"/>
                    <a:pt x="1854167" y="4776239"/>
                  </a:cubicBezTo>
                  <a:cubicBezTo>
                    <a:pt x="1854167" y="4776239"/>
                    <a:pt x="1854167" y="4776239"/>
                    <a:pt x="1854167" y="4776239"/>
                  </a:cubicBezTo>
                  <a:cubicBezTo>
                    <a:pt x="1868249" y="4778587"/>
                    <a:pt x="1879984" y="4780934"/>
                    <a:pt x="1894066" y="4785628"/>
                  </a:cubicBezTo>
                  <a:cubicBezTo>
                    <a:pt x="1896414" y="4785628"/>
                    <a:pt x="1896414" y="4785628"/>
                    <a:pt x="1898761" y="4785628"/>
                  </a:cubicBezTo>
                  <a:cubicBezTo>
                    <a:pt x="1898761" y="4785628"/>
                    <a:pt x="1898761" y="4787975"/>
                    <a:pt x="1898761" y="4787975"/>
                  </a:cubicBezTo>
                  <a:cubicBezTo>
                    <a:pt x="1898761" y="4787975"/>
                    <a:pt x="1898761" y="4787975"/>
                    <a:pt x="1898761" y="4790322"/>
                  </a:cubicBezTo>
                  <a:cubicBezTo>
                    <a:pt x="1898761" y="4790322"/>
                    <a:pt x="1898761" y="4790322"/>
                    <a:pt x="1896414" y="4790322"/>
                  </a:cubicBezTo>
                  <a:cubicBezTo>
                    <a:pt x="1896414" y="4790322"/>
                    <a:pt x="1894066" y="4790322"/>
                    <a:pt x="1894066" y="4790322"/>
                  </a:cubicBezTo>
                  <a:cubicBezTo>
                    <a:pt x="1879984" y="4787975"/>
                    <a:pt x="1865902" y="4785628"/>
                    <a:pt x="1854167" y="4780934"/>
                  </a:cubicBezTo>
                  <a:close/>
                  <a:moveTo>
                    <a:pt x="1936313" y="4795016"/>
                  </a:moveTo>
                  <a:cubicBezTo>
                    <a:pt x="1966825" y="4802057"/>
                    <a:pt x="1997336" y="4809098"/>
                    <a:pt x="2027848" y="4813792"/>
                  </a:cubicBezTo>
                  <a:cubicBezTo>
                    <a:pt x="1997336" y="4809098"/>
                    <a:pt x="1966825" y="4804404"/>
                    <a:pt x="1936313" y="4797363"/>
                  </a:cubicBezTo>
                  <a:cubicBezTo>
                    <a:pt x="1936313" y="4797363"/>
                    <a:pt x="1936313" y="4797363"/>
                    <a:pt x="1936313" y="4795016"/>
                  </a:cubicBezTo>
                  <a:close/>
                  <a:moveTo>
                    <a:pt x="4651846" y="3419647"/>
                  </a:moveTo>
                  <a:cubicBezTo>
                    <a:pt x="4654193" y="3414952"/>
                    <a:pt x="4656540" y="3410258"/>
                    <a:pt x="4658887" y="3405564"/>
                  </a:cubicBezTo>
                  <a:cubicBezTo>
                    <a:pt x="4661234" y="3400870"/>
                    <a:pt x="4663581" y="3396176"/>
                    <a:pt x="4665929" y="3393829"/>
                  </a:cubicBezTo>
                  <a:cubicBezTo>
                    <a:pt x="4663581" y="3400870"/>
                    <a:pt x="4661234" y="3405564"/>
                    <a:pt x="4658887" y="3412606"/>
                  </a:cubicBezTo>
                  <a:cubicBezTo>
                    <a:pt x="4654193" y="3412606"/>
                    <a:pt x="4651846" y="3414952"/>
                    <a:pt x="4651846" y="3419647"/>
                  </a:cubicBezTo>
                  <a:close/>
                  <a:moveTo>
                    <a:pt x="4811445" y="2706145"/>
                  </a:moveTo>
                  <a:cubicBezTo>
                    <a:pt x="4811445" y="2703798"/>
                    <a:pt x="4811445" y="2703798"/>
                    <a:pt x="4811445" y="2701451"/>
                  </a:cubicBezTo>
                  <a:cubicBezTo>
                    <a:pt x="4811445" y="2701451"/>
                    <a:pt x="4811445" y="2703798"/>
                    <a:pt x="4811445" y="2706145"/>
                  </a:cubicBezTo>
                  <a:cubicBezTo>
                    <a:pt x="4811445" y="2703798"/>
                    <a:pt x="4811445" y="2703798"/>
                    <a:pt x="4811445" y="2706145"/>
                  </a:cubicBezTo>
                  <a:close/>
                  <a:moveTo>
                    <a:pt x="4818487" y="2626345"/>
                  </a:moveTo>
                  <a:cubicBezTo>
                    <a:pt x="4818487" y="2621651"/>
                    <a:pt x="4818487" y="2619304"/>
                    <a:pt x="4818487" y="2614610"/>
                  </a:cubicBezTo>
                  <a:cubicBezTo>
                    <a:pt x="4818487" y="2616957"/>
                    <a:pt x="4818487" y="2619304"/>
                    <a:pt x="4818487" y="2619304"/>
                  </a:cubicBezTo>
                  <a:cubicBezTo>
                    <a:pt x="4818487" y="2621651"/>
                    <a:pt x="4818487" y="2626345"/>
                    <a:pt x="4818487" y="2628692"/>
                  </a:cubicBezTo>
                  <a:cubicBezTo>
                    <a:pt x="4818487" y="2628692"/>
                    <a:pt x="4818487" y="2628692"/>
                    <a:pt x="4818487" y="2628692"/>
                  </a:cubicBezTo>
                  <a:cubicBezTo>
                    <a:pt x="4818487" y="2628692"/>
                    <a:pt x="4818487" y="2626345"/>
                    <a:pt x="4818487" y="2626345"/>
                  </a:cubicBezTo>
                  <a:close/>
                  <a:moveTo>
                    <a:pt x="302769" y="1354246"/>
                  </a:moveTo>
                  <a:cubicBezTo>
                    <a:pt x="305116" y="1354246"/>
                    <a:pt x="305116" y="1354246"/>
                    <a:pt x="302769" y="1354246"/>
                  </a:cubicBezTo>
                  <a:cubicBezTo>
                    <a:pt x="302769" y="1356593"/>
                    <a:pt x="302769" y="1361287"/>
                    <a:pt x="302769" y="1363634"/>
                  </a:cubicBezTo>
                  <a:cubicBezTo>
                    <a:pt x="302769" y="1365981"/>
                    <a:pt x="300422" y="1368328"/>
                    <a:pt x="300422" y="1370675"/>
                  </a:cubicBezTo>
                  <a:cubicBezTo>
                    <a:pt x="295728" y="1377716"/>
                    <a:pt x="293381" y="1382410"/>
                    <a:pt x="288687" y="1389451"/>
                  </a:cubicBezTo>
                  <a:cubicBezTo>
                    <a:pt x="283993" y="1396493"/>
                    <a:pt x="281646" y="1401187"/>
                    <a:pt x="276951" y="1408228"/>
                  </a:cubicBezTo>
                  <a:cubicBezTo>
                    <a:pt x="279299" y="1403534"/>
                    <a:pt x="281646" y="1401187"/>
                    <a:pt x="281646" y="1396493"/>
                  </a:cubicBezTo>
                  <a:cubicBezTo>
                    <a:pt x="291034" y="1380063"/>
                    <a:pt x="298075" y="1365981"/>
                    <a:pt x="302769" y="1354246"/>
                  </a:cubicBezTo>
                  <a:close/>
                  <a:moveTo>
                    <a:pt x="37553" y="2731962"/>
                  </a:moveTo>
                  <a:cubicBezTo>
                    <a:pt x="37553" y="2731962"/>
                    <a:pt x="37553" y="2734309"/>
                    <a:pt x="37553" y="2731962"/>
                  </a:cubicBezTo>
                  <a:cubicBezTo>
                    <a:pt x="39900" y="2750738"/>
                    <a:pt x="42247" y="2769515"/>
                    <a:pt x="44594" y="2785944"/>
                  </a:cubicBezTo>
                  <a:cubicBezTo>
                    <a:pt x="39900" y="2769515"/>
                    <a:pt x="37553" y="2750738"/>
                    <a:pt x="37553" y="2731962"/>
                  </a:cubicBezTo>
                  <a:cubicBezTo>
                    <a:pt x="35206" y="2731962"/>
                    <a:pt x="37553" y="2731962"/>
                    <a:pt x="37553" y="2731962"/>
                  </a:cubicBezTo>
                  <a:close/>
                  <a:moveTo>
                    <a:pt x="93882" y="2987790"/>
                  </a:moveTo>
                  <a:cubicBezTo>
                    <a:pt x="91535" y="2987790"/>
                    <a:pt x="89188" y="2990137"/>
                    <a:pt x="86841" y="2992484"/>
                  </a:cubicBezTo>
                  <a:cubicBezTo>
                    <a:pt x="72758" y="2936155"/>
                    <a:pt x="61023" y="2882173"/>
                    <a:pt x="51635" y="2825844"/>
                  </a:cubicBezTo>
                  <a:cubicBezTo>
                    <a:pt x="63370" y="2884520"/>
                    <a:pt x="77453" y="2938502"/>
                    <a:pt x="93882" y="2987790"/>
                  </a:cubicBezTo>
                  <a:close/>
                  <a:moveTo>
                    <a:pt x="992801" y="4372548"/>
                  </a:moveTo>
                  <a:cubicBezTo>
                    <a:pt x="995148" y="4374895"/>
                    <a:pt x="997495" y="4374895"/>
                    <a:pt x="999842" y="4377242"/>
                  </a:cubicBezTo>
                  <a:cubicBezTo>
                    <a:pt x="999842" y="4377242"/>
                    <a:pt x="1002189" y="4379589"/>
                    <a:pt x="1002189" y="4379589"/>
                  </a:cubicBezTo>
                  <a:cubicBezTo>
                    <a:pt x="999842" y="4379589"/>
                    <a:pt x="997495" y="4377242"/>
                    <a:pt x="995148" y="4377242"/>
                  </a:cubicBezTo>
                  <a:cubicBezTo>
                    <a:pt x="995148" y="4377242"/>
                    <a:pt x="992801" y="4374895"/>
                    <a:pt x="992801" y="4372548"/>
                  </a:cubicBezTo>
                  <a:cubicBezTo>
                    <a:pt x="992801" y="4372548"/>
                    <a:pt x="992801" y="4372548"/>
                    <a:pt x="992801" y="4372548"/>
                  </a:cubicBezTo>
                  <a:close/>
                  <a:moveTo>
                    <a:pt x="1013924" y="4384283"/>
                  </a:moveTo>
                  <a:cubicBezTo>
                    <a:pt x="1016271" y="4384283"/>
                    <a:pt x="1018618" y="4384283"/>
                    <a:pt x="1018618" y="4384283"/>
                  </a:cubicBezTo>
                  <a:cubicBezTo>
                    <a:pt x="1020965" y="4384283"/>
                    <a:pt x="1023312" y="4384283"/>
                    <a:pt x="1023312" y="4384283"/>
                  </a:cubicBezTo>
                  <a:cubicBezTo>
                    <a:pt x="1025659" y="4388977"/>
                    <a:pt x="1030353" y="4393671"/>
                    <a:pt x="1035047" y="4393671"/>
                  </a:cubicBezTo>
                  <a:cubicBezTo>
                    <a:pt x="1032700" y="4393671"/>
                    <a:pt x="1032700" y="4393671"/>
                    <a:pt x="1032700" y="4396018"/>
                  </a:cubicBezTo>
                  <a:cubicBezTo>
                    <a:pt x="1028006" y="4393671"/>
                    <a:pt x="1025659" y="4391324"/>
                    <a:pt x="1020965" y="4388977"/>
                  </a:cubicBezTo>
                  <a:cubicBezTo>
                    <a:pt x="1018618" y="4388977"/>
                    <a:pt x="1016271" y="4386630"/>
                    <a:pt x="1013924" y="4384283"/>
                  </a:cubicBezTo>
                  <a:close/>
                  <a:moveTo>
                    <a:pt x="1797838" y="4764504"/>
                  </a:moveTo>
                  <a:cubicBezTo>
                    <a:pt x="1804879" y="4766851"/>
                    <a:pt x="1809573" y="4766851"/>
                    <a:pt x="1816614" y="4769199"/>
                  </a:cubicBezTo>
                  <a:cubicBezTo>
                    <a:pt x="1816614" y="4769199"/>
                    <a:pt x="1816614" y="4771545"/>
                    <a:pt x="1814267" y="4771545"/>
                  </a:cubicBezTo>
                  <a:cubicBezTo>
                    <a:pt x="1809573" y="4769199"/>
                    <a:pt x="1804879" y="4769199"/>
                    <a:pt x="1800185" y="4766851"/>
                  </a:cubicBezTo>
                  <a:cubicBezTo>
                    <a:pt x="1800185" y="4764504"/>
                    <a:pt x="1800185" y="4764504"/>
                    <a:pt x="1797838" y="4764504"/>
                  </a:cubicBezTo>
                  <a:close/>
                  <a:moveTo>
                    <a:pt x="2800027" y="4816140"/>
                  </a:moveTo>
                  <a:cubicBezTo>
                    <a:pt x="2800027" y="4816140"/>
                    <a:pt x="2800027" y="4816140"/>
                    <a:pt x="2800027" y="4816140"/>
                  </a:cubicBezTo>
                  <a:cubicBezTo>
                    <a:pt x="2821150" y="4813792"/>
                    <a:pt x="2839926" y="4811445"/>
                    <a:pt x="2861050" y="4806751"/>
                  </a:cubicBezTo>
                  <a:cubicBezTo>
                    <a:pt x="2861050" y="4806751"/>
                    <a:pt x="2861050" y="4806751"/>
                    <a:pt x="2861050" y="4806751"/>
                  </a:cubicBezTo>
                  <a:cubicBezTo>
                    <a:pt x="2865744" y="4806751"/>
                    <a:pt x="2868091" y="4806751"/>
                    <a:pt x="2872785" y="4804404"/>
                  </a:cubicBezTo>
                  <a:cubicBezTo>
                    <a:pt x="2875132" y="4804404"/>
                    <a:pt x="2877479" y="4804404"/>
                    <a:pt x="2879826" y="4804404"/>
                  </a:cubicBezTo>
                  <a:cubicBezTo>
                    <a:pt x="2882173" y="4804404"/>
                    <a:pt x="2882173" y="4804404"/>
                    <a:pt x="2884520" y="4804404"/>
                  </a:cubicBezTo>
                  <a:cubicBezTo>
                    <a:pt x="2891561" y="4804404"/>
                    <a:pt x="2900949" y="4804404"/>
                    <a:pt x="2907991" y="4804404"/>
                  </a:cubicBezTo>
                  <a:cubicBezTo>
                    <a:pt x="2915032" y="4804404"/>
                    <a:pt x="2922073" y="4804404"/>
                    <a:pt x="2931461" y="4804404"/>
                  </a:cubicBezTo>
                  <a:cubicBezTo>
                    <a:pt x="2893908" y="4811445"/>
                    <a:pt x="2854008" y="4813792"/>
                    <a:pt x="2816456" y="4813792"/>
                  </a:cubicBezTo>
                  <a:cubicBezTo>
                    <a:pt x="2809415" y="4816140"/>
                    <a:pt x="2804721" y="4816140"/>
                    <a:pt x="2800027" y="4816140"/>
                  </a:cubicBezTo>
                  <a:close/>
                  <a:moveTo>
                    <a:pt x="2983096" y="4783281"/>
                  </a:moveTo>
                  <a:cubicBezTo>
                    <a:pt x="2983096" y="4783281"/>
                    <a:pt x="2980749" y="4780934"/>
                    <a:pt x="2978402" y="4780934"/>
                  </a:cubicBezTo>
                  <a:cubicBezTo>
                    <a:pt x="2997178" y="4778587"/>
                    <a:pt x="3015955" y="4776239"/>
                    <a:pt x="3032384" y="4773893"/>
                  </a:cubicBezTo>
                  <a:cubicBezTo>
                    <a:pt x="3027690" y="4773893"/>
                    <a:pt x="3022996" y="4776239"/>
                    <a:pt x="3018302" y="4776239"/>
                  </a:cubicBezTo>
                  <a:cubicBezTo>
                    <a:pt x="3008914" y="4778587"/>
                    <a:pt x="2997178" y="4780934"/>
                    <a:pt x="2983096" y="4783281"/>
                  </a:cubicBezTo>
                  <a:close/>
                  <a:moveTo>
                    <a:pt x="3473629" y="4623681"/>
                  </a:moveTo>
                  <a:cubicBezTo>
                    <a:pt x="3490058" y="4614293"/>
                    <a:pt x="3506487" y="4607252"/>
                    <a:pt x="3522917" y="4597864"/>
                  </a:cubicBezTo>
                  <a:cubicBezTo>
                    <a:pt x="3527611" y="4595517"/>
                    <a:pt x="3532305" y="4593170"/>
                    <a:pt x="3536999" y="4590823"/>
                  </a:cubicBezTo>
                  <a:cubicBezTo>
                    <a:pt x="3534652" y="4590823"/>
                    <a:pt x="3534652" y="4593170"/>
                    <a:pt x="3532305" y="4593170"/>
                  </a:cubicBezTo>
                  <a:cubicBezTo>
                    <a:pt x="3527611" y="4595517"/>
                    <a:pt x="3522917" y="4597864"/>
                    <a:pt x="3518223" y="4602558"/>
                  </a:cubicBezTo>
                  <a:cubicBezTo>
                    <a:pt x="3518223" y="4602558"/>
                    <a:pt x="3515876" y="4604905"/>
                    <a:pt x="3515876" y="4604905"/>
                  </a:cubicBezTo>
                  <a:cubicBezTo>
                    <a:pt x="3501793" y="4611946"/>
                    <a:pt x="3490058" y="4618987"/>
                    <a:pt x="3475976" y="4626029"/>
                  </a:cubicBezTo>
                  <a:cubicBezTo>
                    <a:pt x="3475976" y="4623681"/>
                    <a:pt x="3473629" y="4623681"/>
                    <a:pt x="3473629" y="4623681"/>
                  </a:cubicBezTo>
                  <a:close/>
                  <a:moveTo>
                    <a:pt x="3656698" y="4515718"/>
                  </a:moveTo>
                  <a:cubicBezTo>
                    <a:pt x="3659045" y="4515718"/>
                    <a:pt x="3659045" y="4513370"/>
                    <a:pt x="3661392" y="4513370"/>
                  </a:cubicBezTo>
                  <a:cubicBezTo>
                    <a:pt x="3666086" y="4508676"/>
                    <a:pt x="3673128" y="4506329"/>
                    <a:pt x="3677822" y="4501635"/>
                  </a:cubicBezTo>
                  <a:cubicBezTo>
                    <a:pt x="3673128" y="4506329"/>
                    <a:pt x="3666086" y="4508676"/>
                    <a:pt x="3661392" y="4513370"/>
                  </a:cubicBezTo>
                  <a:cubicBezTo>
                    <a:pt x="3659045" y="4513370"/>
                    <a:pt x="3659045" y="4515718"/>
                    <a:pt x="3656698" y="4515718"/>
                  </a:cubicBezTo>
                  <a:close/>
                  <a:moveTo>
                    <a:pt x="4818487" y="2616957"/>
                  </a:moveTo>
                  <a:cubicBezTo>
                    <a:pt x="4818487" y="2598180"/>
                    <a:pt x="4818487" y="2579404"/>
                    <a:pt x="4818487" y="2562975"/>
                  </a:cubicBezTo>
                  <a:cubicBezTo>
                    <a:pt x="4818487" y="2562975"/>
                    <a:pt x="4818487" y="2562975"/>
                    <a:pt x="4818487" y="2562975"/>
                  </a:cubicBezTo>
                  <a:cubicBezTo>
                    <a:pt x="4818487" y="2584098"/>
                    <a:pt x="4820833" y="2607569"/>
                    <a:pt x="4820833" y="2628692"/>
                  </a:cubicBezTo>
                  <a:cubicBezTo>
                    <a:pt x="4818487" y="2628692"/>
                    <a:pt x="4818487" y="2628692"/>
                    <a:pt x="4816139" y="2628692"/>
                  </a:cubicBezTo>
                  <a:cubicBezTo>
                    <a:pt x="4818487" y="2623998"/>
                    <a:pt x="4818487" y="2621651"/>
                    <a:pt x="4818487" y="2616957"/>
                  </a:cubicBezTo>
                  <a:close/>
                  <a:moveTo>
                    <a:pt x="4816139" y="2253165"/>
                  </a:moveTo>
                  <a:cubicBezTo>
                    <a:pt x="4816139" y="2246123"/>
                    <a:pt x="4816139" y="2241429"/>
                    <a:pt x="4816139" y="2234388"/>
                  </a:cubicBezTo>
                  <a:cubicBezTo>
                    <a:pt x="4816139" y="2227347"/>
                    <a:pt x="4816139" y="2220306"/>
                    <a:pt x="4816139" y="2215612"/>
                  </a:cubicBezTo>
                  <a:cubicBezTo>
                    <a:pt x="4816139" y="2194489"/>
                    <a:pt x="4813793" y="2173365"/>
                    <a:pt x="4813793" y="2152242"/>
                  </a:cubicBezTo>
                  <a:cubicBezTo>
                    <a:pt x="4816139" y="2152242"/>
                    <a:pt x="4818487" y="2152242"/>
                    <a:pt x="4818487" y="2152242"/>
                  </a:cubicBezTo>
                  <a:cubicBezTo>
                    <a:pt x="4818487" y="2168671"/>
                    <a:pt x="4818487" y="2185100"/>
                    <a:pt x="4818487" y="2201530"/>
                  </a:cubicBezTo>
                  <a:cubicBezTo>
                    <a:pt x="4816139" y="2217959"/>
                    <a:pt x="4816139" y="2234388"/>
                    <a:pt x="4816139" y="2253165"/>
                  </a:cubicBezTo>
                  <a:close/>
                  <a:moveTo>
                    <a:pt x="4816139" y="1999684"/>
                  </a:moveTo>
                  <a:cubicBezTo>
                    <a:pt x="4816139" y="1997337"/>
                    <a:pt x="4816139" y="1994990"/>
                    <a:pt x="4816139" y="1994990"/>
                  </a:cubicBezTo>
                  <a:cubicBezTo>
                    <a:pt x="4816139" y="1994990"/>
                    <a:pt x="4816139" y="1994990"/>
                    <a:pt x="4818487" y="1994990"/>
                  </a:cubicBezTo>
                  <a:cubicBezTo>
                    <a:pt x="4818487" y="1999684"/>
                    <a:pt x="4820833" y="2002031"/>
                    <a:pt x="4820833" y="2006725"/>
                  </a:cubicBezTo>
                  <a:cubicBezTo>
                    <a:pt x="4820833" y="2009072"/>
                    <a:pt x="4820833" y="2009072"/>
                    <a:pt x="4820833" y="2011419"/>
                  </a:cubicBezTo>
                  <a:cubicBezTo>
                    <a:pt x="4820833" y="2011419"/>
                    <a:pt x="4820833" y="2013766"/>
                    <a:pt x="4820833" y="2013766"/>
                  </a:cubicBezTo>
                  <a:cubicBezTo>
                    <a:pt x="4818487" y="2013766"/>
                    <a:pt x="4818487" y="2013766"/>
                    <a:pt x="4816139" y="2016113"/>
                  </a:cubicBezTo>
                  <a:cubicBezTo>
                    <a:pt x="4816139" y="2009072"/>
                    <a:pt x="4816139" y="2004378"/>
                    <a:pt x="4816139" y="1999684"/>
                  </a:cubicBezTo>
                  <a:close/>
                  <a:moveTo>
                    <a:pt x="3468935" y="298075"/>
                  </a:moveTo>
                  <a:cubicBezTo>
                    <a:pt x="3466588" y="295728"/>
                    <a:pt x="3466588" y="295728"/>
                    <a:pt x="3464241" y="293381"/>
                  </a:cubicBezTo>
                  <a:cubicBezTo>
                    <a:pt x="3466588" y="295728"/>
                    <a:pt x="3468935" y="295728"/>
                    <a:pt x="3468935" y="298075"/>
                  </a:cubicBezTo>
                  <a:cubicBezTo>
                    <a:pt x="3471282" y="298075"/>
                    <a:pt x="3471282" y="298075"/>
                    <a:pt x="3468935" y="298075"/>
                  </a:cubicBezTo>
                  <a:close/>
                  <a:moveTo>
                    <a:pt x="1002189" y="4381936"/>
                  </a:moveTo>
                  <a:cubicBezTo>
                    <a:pt x="1002189" y="4381936"/>
                    <a:pt x="1004536" y="4381936"/>
                    <a:pt x="1004536" y="4381936"/>
                  </a:cubicBezTo>
                  <a:cubicBezTo>
                    <a:pt x="1004536" y="4381936"/>
                    <a:pt x="1006883" y="4381936"/>
                    <a:pt x="1006883" y="4381936"/>
                  </a:cubicBezTo>
                  <a:cubicBezTo>
                    <a:pt x="1006883" y="4381936"/>
                    <a:pt x="1006883" y="4381936"/>
                    <a:pt x="1006883" y="4381936"/>
                  </a:cubicBezTo>
                  <a:cubicBezTo>
                    <a:pt x="1009230" y="4381936"/>
                    <a:pt x="1009230" y="4384283"/>
                    <a:pt x="1011577" y="4384283"/>
                  </a:cubicBezTo>
                  <a:cubicBezTo>
                    <a:pt x="1016271" y="4388977"/>
                    <a:pt x="1023312" y="4391324"/>
                    <a:pt x="1028006" y="4393671"/>
                  </a:cubicBezTo>
                  <a:cubicBezTo>
                    <a:pt x="1025659" y="4393671"/>
                    <a:pt x="1025659" y="4396018"/>
                    <a:pt x="1023312" y="4396018"/>
                  </a:cubicBezTo>
                  <a:cubicBezTo>
                    <a:pt x="1016271" y="4391324"/>
                    <a:pt x="1009230" y="4386630"/>
                    <a:pt x="1002189" y="4379589"/>
                  </a:cubicBezTo>
                  <a:cubicBezTo>
                    <a:pt x="1004536" y="4384283"/>
                    <a:pt x="1002189" y="4384283"/>
                    <a:pt x="1002189" y="4381936"/>
                  </a:cubicBezTo>
                  <a:close/>
                  <a:moveTo>
                    <a:pt x="2729615" y="4839610"/>
                  </a:moveTo>
                  <a:cubicBezTo>
                    <a:pt x="2731962" y="4839610"/>
                    <a:pt x="2734309" y="4837263"/>
                    <a:pt x="2736656" y="4837263"/>
                  </a:cubicBezTo>
                  <a:cubicBezTo>
                    <a:pt x="2736656" y="4837263"/>
                    <a:pt x="2739003" y="4837263"/>
                    <a:pt x="2741350" y="4834916"/>
                  </a:cubicBezTo>
                  <a:cubicBezTo>
                    <a:pt x="2748391" y="4832569"/>
                    <a:pt x="2753086" y="4830222"/>
                    <a:pt x="2760127" y="4827875"/>
                  </a:cubicBezTo>
                  <a:cubicBezTo>
                    <a:pt x="2762474" y="4827875"/>
                    <a:pt x="2762474" y="4825528"/>
                    <a:pt x="2764821" y="4825528"/>
                  </a:cubicBezTo>
                  <a:cubicBezTo>
                    <a:pt x="2764821" y="4825528"/>
                    <a:pt x="2764821" y="4825528"/>
                    <a:pt x="2764821" y="4825528"/>
                  </a:cubicBezTo>
                  <a:cubicBezTo>
                    <a:pt x="2767168" y="4827875"/>
                    <a:pt x="2769515" y="4832569"/>
                    <a:pt x="2774209" y="4832569"/>
                  </a:cubicBezTo>
                  <a:cubicBezTo>
                    <a:pt x="2762474" y="4834916"/>
                    <a:pt x="2750738" y="4834916"/>
                    <a:pt x="2739003" y="4837263"/>
                  </a:cubicBezTo>
                  <a:cubicBezTo>
                    <a:pt x="2734309" y="4839610"/>
                    <a:pt x="2731962" y="4839610"/>
                    <a:pt x="2729615" y="4839610"/>
                  </a:cubicBezTo>
                  <a:close/>
                  <a:moveTo>
                    <a:pt x="4752769" y="3147389"/>
                  </a:moveTo>
                  <a:cubicBezTo>
                    <a:pt x="4755116" y="3140348"/>
                    <a:pt x="4755116" y="3135654"/>
                    <a:pt x="4757463" y="3128613"/>
                  </a:cubicBezTo>
                  <a:cubicBezTo>
                    <a:pt x="4759810" y="3123919"/>
                    <a:pt x="4759810" y="3119225"/>
                    <a:pt x="4762157" y="3114531"/>
                  </a:cubicBezTo>
                  <a:cubicBezTo>
                    <a:pt x="4759810" y="3121572"/>
                    <a:pt x="4757463" y="3130960"/>
                    <a:pt x="4755116" y="3138001"/>
                  </a:cubicBezTo>
                  <a:cubicBezTo>
                    <a:pt x="4755116" y="3142695"/>
                    <a:pt x="4752769" y="3145042"/>
                    <a:pt x="4752769" y="3147389"/>
                  </a:cubicBezTo>
                  <a:close/>
                  <a:moveTo>
                    <a:pt x="4827875" y="2788291"/>
                  </a:moveTo>
                  <a:cubicBezTo>
                    <a:pt x="4820833" y="2788291"/>
                    <a:pt x="4816139" y="2792985"/>
                    <a:pt x="4811445" y="2797679"/>
                  </a:cubicBezTo>
                  <a:cubicBezTo>
                    <a:pt x="4811445" y="2792985"/>
                    <a:pt x="4811445" y="2788291"/>
                    <a:pt x="4813793" y="2781250"/>
                  </a:cubicBezTo>
                  <a:cubicBezTo>
                    <a:pt x="4816139" y="2757780"/>
                    <a:pt x="4816139" y="2734309"/>
                    <a:pt x="4818487" y="2710839"/>
                  </a:cubicBezTo>
                  <a:cubicBezTo>
                    <a:pt x="4818487" y="2710839"/>
                    <a:pt x="4818487" y="2708492"/>
                    <a:pt x="4818487" y="2708492"/>
                  </a:cubicBezTo>
                  <a:cubicBezTo>
                    <a:pt x="4818487" y="2694409"/>
                    <a:pt x="4818487" y="2680327"/>
                    <a:pt x="4820833" y="2666245"/>
                  </a:cubicBezTo>
                  <a:cubicBezTo>
                    <a:pt x="4823181" y="2666245"/>
                    <a:pt x="4825528" y="2666245"/>
                    <a:pt x="4827875" y="2668592"/>
                  </a:cubicBezTo>
                  <a:cubicBezTo>
                    <a:pt x="4825528" y="2715533"/>
                    <a:pt x="4827875" y="2755433"/>
                    <a:pt x="4827875" y="2788291"/>
                  </a:cubicBezTo>
                  <a:close/>
                  <a:moveTo>
                    <a:pt x="4802057" y="2398681"/>
                  </a:moveTo>
                  <a:cubicBezTo>
                    <a:pt x="4799710" y="2398681"/>
                    <a:pt x="4797363" y="2398681"/>
                    <a:pt x="4795016" y="2401028"/>
                  </a:cubicBezTo>
                  <a:cubicBezTo>
                    <a:pt x="4795016" y="2375211"/>
                    <a:pt x="4799710" y="2349394"/>
                    <a:pt x="4804404" y="2335311"/>
                  </a:cubicBezTo>
                  <a:cubicBezTo>
                    <a:pt x="4804404" y="2335311"/>
                    <a:pt x="4804404" y="2335311"/>
                    <a:pt x="4806751" y="2335311"/>
                  </a:cubicBezTo>
                  <a:cubicBezTo>
                    <a:pt x="4799710" y="2351741"/>
                    <a:pt x="4799710" y="2372864"/>
                    <a:pt x="4802057" y="2398681"/>
                  </a:cubicBezTo>
                  <a:close/>
                  <a:moveTo>
                    <a:pt x="4818487" y="2166324"/>
                  </a:moveTo>
                  <a:cubicBezTo>
                    <a:pt x="4818487" y="2163977"/>
                    <a:pt x="4818487" y="2161630"/>
                    <a:pt x="4818487" y="2159283"/>
                  </a:cubicBezTo>
                  <a:cubicBezTo>
                    <a:pt x="4818487" y="2154589"/>
                    <a:pt x="4818487" y="2152242"/>
                    <a:pt x="4818487" y="2147548"/>
                  </a:cubicBezTo>
                  <a:cubicBezTo>
                    <a:pt x="4818487" y="2147548"/>
                    <a:pt x="4818487" y="2147548"/>
                    <a:pt x="4818487" y="2147548"/>
                  </a:cubicBezTo>
                  <a:cubicBezTo>
                    <a:pt x="4818487" y="2154589"/>
                    <a:pt x="4818487" y="2161630"/>
                    <a:pt x="4818487" y="2166324"/>
                  </a:cubicBezTo>
                  <a:close/>
                  <a:moveTo>
                    <a:pt x="4818487" y="2114689"/>
                  </a:moveTo>
                  <a:cubicBezTo>
                    <a:pt x="4818487" y="2114689"/>
                    <a:pt x="4818487" y="2114689"/>
                    <a:pt x="4818487" y="2114689"/>
                  </a:cubicBezTo>
                  <a:cubicBezTo>
                    <a:pt x="4816139" y="2112342"/>
                    <a:pt x="4816139" y="2109995"/>
                    <a:pt x="4816139" y="2109995"/>
                  </a:cubicBezTo>
                  <a:cubicBezTo>
                    <a:pt x="4816139" y="2105301"/>
                    <a:pt x="4816139" y="2102954"/>
                    <a:pt x="4816139" y="2098260"/>
                  </a:cubicBezTo>
                  <a:cubicBezTo>
                    <a:pt x="4816139" y="2093565"/>
                    <a:pt x="4816139" y="2088871"/>
                    <a:pt x="4816139" y="2081830"/>
                  </a:cubicBezTo>
                  <a:cubicBezTo>
                    <a:pt x="4816139" y="2077136"/>
                    <a:pt x="4816139" y="2074789"/>
                    <a:pt x="4816139" y="2070095"/>
                  </a:cubicBezTo>
                  <a:cubicBezTo>
                    <a:pt x="4816139" y="2065401"/>
                    <a:pt x="4816139" y="2058360"/>
                    <a:pt x="4816139" y="2053666"/>
                  </a:cubicBezTo>
                  <a:cubicBezTo>
                    <a:pt x="4816139" y="2051319"/>
                    <a:pt x="4816139" y="2051319"/>
                    <a:pt x="4816139" y="2048971"/>
                  </a:cubicBezTo>
                  <a:cubicBezTo>
                    <a:pt x="4818487" y="2048971"/>
                    <a:pt x="4820833" y="2048971"/>
                    <a:pt x="4820833" y="2051319"/>
                  </a:cubicBezTo>
                  <a:cubicBezTo>
                    <a:pt x="4820833" y="2070095"/>
                    <a:pt x="4820833" y="2091218"/>
                    <a:pt x="4818487" y="2114689"/>
                  </a:cubicBezTo>
                  <a:close/>
                  <a:moveTo>
                    <a:pt x="3551081" y="291034"/>
                  </a:moveTo>
                  <a:cubicBezTo>
                    <a:pt x="3548734" y="293381"/>
                    <a:pt x="3546387" y="298075"/>
                    <a:pt x="3546387" y="302769"/>
                  </a:cubicBezTo>
                  <a:cubicBezTo>
                    <a:pt x="3546387" y="314504"/>
                    <a:pt x="3555775" y="323892"/>
                    <a:pt x="3567511" y="323892"/>
                  </a:cubicBezTo>
                  <a:cubicBezTo>
                    <a:pt x="3572205" y="323892"/>
                    <a:pt x="3576899" y="321545"/>
                    <a:pt x="3579246" y="319198"/>
                  </a:cubicBezTo>
                  <a:cubicBezTo>
                    <a:pt x="3579246" y="319198"/>
                    <a:pt x="3579246" y="319198"/>
                    <a:pt x="3579246" y="321545"/>
                  </a:cubicBezTo>
                  <a:cubicBezTo>
                    <a:pt x="3581593" y="323892"/>
                    <a:pt x="3583940" y="328586"/>
                    <a:pt x="3586287" y="330934"/>
                  </a:cubicBezTo>
                  <a:cubicBezTo>
                    <a:pt x="3586287" y="333281"/>
                    <a:pt x="3588634" y="335628"/>
                    <a:pt x="3588634" y="335628"/>
                  </a:cubicBezTo>
                  <a:cubicBezTo>
                    <a:pt x="3590981" y="340322"/>
                    <a:pt x="3593328" y="342669"/>
                    <a:pt x="3595675" y="347363"/>
                  </a:cubicBezTo>
                  <a:cubicBezTo>
                    <a:pt x="3595675" y="349710"/>
                    <a:pt x="3598022" y="352057"/>
                    <a:pt x="3598022" y="352057"/>
                  </a:cubicBezTo>
                  <a:cubicBezTo>
                    <a:pt x="3600369" y="356751"/>
                    <a:pt x="3602716" y="359098"/>
                    <a:pt x="3602716" y="363792"/>
                  </a:cubicBezTo>
                  <a:cubicBezTo>
                    <a:pt x="3600369" y="363792"/>
                    <a:pt x="3600369" y="361445"/>
                    <a:pt x="3598022" y="361445"/>
                  </a:cubicBezTo>
                  <a:cubicBezTo>
                    <a:pt x="3588634" y="356751"/>
                    <a:pt x="3579246" y="352057"/>
                    <a:pt x="3569858" y="345016"/>
                  </a:cubicBezTo>
                  <a:cubicBezTo>
                    <a:pt x="3560469" y="340322"/>
                    <a:pt x="3553428" y="335628"/>
                    <a:pt x="3544040" y="330934"/>
                  </a:cubicBezTo>
                  <a:cubicBezTo>
                    <a:pt x="3532305" y="323892"/>
                    <a:pt x="3518223" y="319198"/>
                    <a:pt x="3506487" y="312157"/>
                  </a:cubicBezTo>
                  <a:cubicBezTo>
                    <a:pt x="3506487" y="309810"/>
                    <a:pt x="3508834" y="307463"/>
                    <a:pt x="3508834" y="302769"/>
                  </a:cubicBezTo>
                  <a:cubicBezTo>
                    <a:pt x="3508834" y="298075"/>
                    <a:pt x="3506487" y="293381"/>
                    <a:pt x="3504140" y="291034"/>
                  </a:cubicBezTo>
                  <a:cubicBezTo>
                    <a:pt x="3506487" y="291034"/>
                    <a:pt x="3506487" y="288687"/>
                    <a:pt x="3508834" y="288687"/>
                  </a:cubicBezTo>
                  <a:cubicBezTo>
                    <a:pt x="3511182" y="288687"/>
                    <a:pt x="3513528" y="286340"/>
                    <a:pt x="3515876" y="286340"/>
                  </a:cubicBezTo>
                  <a:cubicBezTo>
                    <a:pt x="3515876" y="286340"/>
                    <a:pt x="3518223" y="286340"/>
                    <a:pt x="3520570" y="283993"/>
                  </a:cubicBezTo>
                  <a:cubicBezTo>
                    <a:pt x="3525264" y="283993"/>
                    <a:pt x="3527611" y="281646"/>
                    <a:pt x="3532305" y="281646"/>
                  </a:cubicBezTo>
                  <a:cubicBezTo>
                    <a:pt x="3536999" y="286340"/>
                    <a:pt x="3544040" y="288687"/>
                    <a:pt x="3551081" y="291034"/>
                  </a:cubicBezTo>
                  <a:close/>
                  <a:moveTo>
                    <a:pt x="51635" y="2027848"/>
                  </a:moveTo>
                  <a:cubicBezTo>
                    <a:pt x="51635" y="2027848"/>
                    <a:pt x="53982" y="2027848"/>
                    <a:pt x="56329" y="2027848"/>
                  </a:cubicBezTo>
                  <a:cubicBezTo>
                    <a:pt x="56329" y="2027848"/>
                    <a:pt x="56329" y="2030195"/>
                    <a:pt x="56329" y="2030195"/>
                  </a:cubicBezTo>
                  <a:cubicBezTo>
                    <a:pt x="56329" y="2032542"/>
                    <a:pt x="53982" y="2034889"/>
                    <a:pt x="53982" y="2037236"/>
                  </a:cubicBezTo>
                  <a:cubicBezTo>
                    <a:pt x="53982" y="2037236"/>
                    <a:pt x="53982" y="2037236"/>
                    <a:pt x="53982" y="2037236"/>
                  </a:cubicBezTo>
                  <a:cubicBezTo>
                    <a:pt x="51635" y="2037236"/>
                    <a:pt x="49288" y="2039583"/>
                    <a:pt x="46941" y="2039583"/>
                  </a:cubicBezTo>
                  <a:cubicBezTo>
                    <a:pt x="46941" y="2034889"/>
                    <a:pt x="49288" y="2030195"/>
                    <a:pt x="51635" y="2027848"/>
                  </a:cubicBezTo>
                  <a:close/>
                  <a:moveTo>
                    <a:pt x="25818" y="2255512"/>
                  </a:moveTo>
                  <a:cubicBezTo>
                    <a:pt x="28165" y="2185100"/>
                    <a:pt x="28165" y="2114689"/>
                    <a:pt x="39900" y="2065401"/>
                  </a:cubicBezTo>
                  <a:cubicBezTo>
                    <a:pt x="42247" y="2067748"/>
                    <a:pt x="42247" y="2070095"/>
                    <a:pt x="44594" y="2072442"/>
                  </a:cubicBezTo>
                  <a:cubicBezTo>
                    <a:pt x="44594" y="2074789"/>
                    <a:pt x="44594" y="2074789"/>
                    <a:pt x="44594" y="2077136"/>
                  </a:cubicBezTo>
                  <a:cubicBezTo>
                    <a:pt x="44594" y="2079483"/>
                    <a:pt x="44594" y="2081830"/>
                    <a:pt x="44594" y="2084177"/>
                  </a:cubicBezTo>
                  <a:cubicBezTo>
                    <a:pt x="44594" y="2086524"/>
                    <a:pt x="44594" y="2091218"/>
                    <a:pt x="42247" y="2093565"/>
                  </a:cubicBezTo>
                  <a:cubicBezTo>
                    <a:pt x="42247" y="2095912"/>
                    <a:pt x="42247" y="2098260"/>
                    <a:pt x="42247" y="2102954"/>
                  </a:cubicBezTo>
                  <a:cubicBezTo>
                    <a:pt x="42247" y="2105301"/>
                    <a:pt x="42247" y="2107648"/>
                    <a:pt x="42247" y="2112342"/>
                  </a:cubicBezTo>
                  <a:cubicBezTo>
                    <a:pt x="42247" y="2117036"/>
                    <a:pt x="39900" y="2124077"/>
                    <a:pt x="39900" y="2128771"/>
                  </a:cubicBezTo>
                  <a:cubicBezTo>
                    <a:pt x="39900" y="2131118"/>
                    <a:pt x="39900" y="2131118"/>
                    <a:pt x="39900" y="2133465"/>
                  </a:cubicBezTo>
                  <a:cubicBezTo>
                    <a:pt x="39900" y="2138159"/>
                    <a:pt x="39900" y="2142853"/>
                    <a:pt x="37553" y="2147548"/>
                  </a:cubicBezTo>
                  <a:cubicBezTo>
                    <a:pt x="37553" y="2149895"/>
                    <a:pt x="37553" y="2149895"/>
                    <a:pt x="37553" y="2152242"/>
                  </a:cubicBezTo>
                  <a:cubicBezTo>
                    <a:pt x="37553" y="2156936"/>
                    <a:pt x="37553" y="2161630"/>
                    <a:pt x="35206" y="2166324"/>
                  </a:cubicBezTo>
                  <a:cubicBezTo>
                    <a:pt x="35206" y="2168671"/>
                    <a:pt x="35206" y="2168671"/>
                    <a:pt x="35206" y="2171018"/>
                  </a:cubicBezTo>
                  <a:cubicBezTo>
                    <a:pt x="35206" y="2175712"/>
                    <a:pt x="35206" y="2180406"/>
                    <a:pt x="35206" y="2187447"/>
                  </a:cubicBezTo>
                  <a:cubicBezTo>
                    <a:pt x="35206" y="2189794"/>
                    <a:pt x="35206" y="2189794"/>
                    <a:pt x="35206" y="2192142"/>
                  </a:cubicBezTo>
                  <a:cubicBezTo>
                    <a:pt x="35206" y="2196836"/>
                    <a:pt x="35206" y="2201530"/>
                    <a:pt x="35206" y="2208571"/>
                  </a:cubicBezTo>
                  <a:cubicBezTo>
                    <a:pt x="35206" y="2210918"/>
                    <a:pt x="35206" y="2213265"/>
                    <a:pt x="35206" y="2213265"/>
                  </a:cubicBezTo>
                  <a:cubicBezTo>
                    <a:pt x="35206" y="2217959"/>
                    <a:pt x="35206" y="2225000"/>
                    <a:pt x="35206" y="2229694"/>
                  </a:cubicBezTo>
                  <a:cubicBezTo>
                    <a:pt x="35206" y="2232041"/>
                    <a:pt x="35206" y="2232041"/>
                    <a:pt x="35206" y="2234388"/>
                  </a:cubicBezTo>
                  <a:cubicBezTo>
                    <a:pt x="35206" y="2239082"/>
                    <a:pt x="35206" y="2246123"/>
                    <a:pt x="35206" y="2250818"/>
                  </a:cubicBezTo>
                  <a:cubicBezTo>
                    <a:pt x="28165" y="2250818"/>
                    <a:pt x="28165" y="2253165"/>
                    <a:pt x="25818" y="2255512"/>
                  </a:cubicBezTo>
                  <a:cubicBezTo>
                    <a:pt x="28165" y="2262553"/>
                    <a:pt x="28165" y="2267247"/>
                    <a:pt x="25818" y="2271941"/>
                  </a:cubicBezTo>
                  <a:cubicBezTo>
                    <a:pt x="25818" y="2274288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69594"/>
                    <a:pt x="25818" y="2262553"/>
                    <a:pt x="25818" y="2255512"/>
                  </a:cubicBezTo>
                  <a:close/>
                </a:path>
              </a:pathLst>
            </a:custGeom>
            <a:grpFill/>
            <a:ln w="23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922915C4-5041-1884-B641-DECCBEBF3214}"/>
                </a:ext>
              </a:extLst>
            </p:cNvPr>
            <p:cNvSpPr/>
            <p:nvPr/>
          </p:nvSpPr>
          <p:spPr>
            <a:xfrm>
              <a:off x="3641561" y="533774"/>
              <a:ext cx="4853691" cy="4860733"/>
            </a:xfrm>
            <a:custGeom>
              <a:avLst/>
              <a:gdLst>
                <a:gd name="connsiteX0" fmla="*/ 4827875 w 4853691"/>
                <a:gd name="connsiteY0" fmla="*/ 2788291 h 4860733"/>
                <a:gd name="connsiteX1" fmla="*/ 4825528 w 4853691"/>
                <a:gd name="connsiteY1" fmla="*/ 2668592 h 4860733"/>
                <a:gd name="connsiteX2" fmla="*/ 4844304 w 4853691"/>
                <a:gd name="connsiteY2" fmla="*/ 2647468 h 4860733"/>
                <a:gd name="connsiteX3" fmla="*/ 4823181 w 4853691"/>
                <a:gd name="connsiteY3" fmla="*/ 2626345 h 4860733"/>
                <a:gd name="connsiteX4" fmla="*/ 4820833 w 4853691"/>
                <a:gd name="connsiteY4" fmla="*/ 2560628 h 4860733"/>
                <a:gd name="connsiteX5" fmla="*/ 4839610 w 4853691"/>
                <a:gd name="connsiteY5" fmla="*/ 2541851 h 4860733"/>
                <a:gd name="connsiteX6" fmla="*/ 4818487 w 4853691"/>
                <a:gd name="connsiteY6" fmla="*/ 2520728 h 4860733"/>
                <a:gd name="connsiteX7" fmla="*/ 4816139 w 4853691"/>
                <a:gd name="connsiteY7" fmla="*/ 2464399 h 4860733"/>
                <a:gd name="connsiteX8" fmla="*/ 4832569 w 4853691"/>
                <a:gd name="connsiteY8" fmla="*/ 2445622 h 4860733"/>
                <a:gd name="connsiteX9" fmla="*/ 4830222 w 4853691"/>
                <a:gd name="connsiteY9" fmla="*/ 2436234 h 4860733"/>
                <a:gd name="connsiteX10" fmla="*/ 4832569 w 4853691"/>
                <a:gd name="connsiteY10" fmla="*/ 2424499 h 4860733"/>
                <a:gd name="connsiteX11" fmla="*/ 4813793 w 4853691"/>
                <a:gd name="connsiteY11" fmla="*/ 2405723 h 4860733"/>
                <a:gd name="connsiteX12" fmla="*/ 4799710 w 4853691"/>
                <a:gd name="connsiteY12" fmla="*/ 2398681 h 4860733"/>
                <a:gd name="connsiteX13" fmla="*/ 4799710 w 4853691"/>
                <a:gd name="connsiteY13" fmla="*/ 2398681 h 4860733"/>
                <a:gd name="connsiteX14" fmla="*/ 4802057 w 4853691"/>
                <a:gd name="connsiteY14" fmla="*/ 2337658 h 4860733"/>
                <a:gd name="connsiteX15" fmla="*/ 4811445 w 4853691"/>
                <a:gd name="connsiteY15" fmla="*/ 2340005 h 4860733"/>
                <a:gd name="connsiteX16" fmla="*/ 4832569 w 4853691"/>
                <a:gd name="connsiteY16" fmla="*/ 2318882 h 4860733"/>
                <a:gd name="connsiteX17" fmla="*/ 4825528 w 4853691"/>
                <a:gd name="connsiteY17" fmla="*/ 2302453 h 4860733"/>
                <a:gd name="connsiteX18" fmla="*/ 4825528 w 4853691"/>
                <a:gd name="connsiteY18" fmla="*/ 2297759 h 4860733"/>
                <a:gd name="connsiteX19" fmla="*/ 4813793 w 4853691"/>
                <a:gd name="connsiteY19" fmla="*/ 2278982 h 4860733"/>
                <a:gd name="connsiteX20" fmla="*/ 4816139 w 4853691"/>
                <a:gd name="connsiteY20" fmla="*/ 2147548 h 4860733"/>
                <a:gd name="connsiteX21" fmla="*/ 4825528 w 4853691"/>
                <a:gd name="connsiteY21" fmla="*/ 2131118 h 4860733"/>
                <a:gd name="connsiteX22" fmla="*/ 4818487 w 4853691"/>
                <a:gd name="connsiteY22" fmla="*/ 2114689 h 4860733"/>
                <a:gd name="connsiteX23" fmla="*/ 4823181 w 4853691"/>
                <a:gd name="connsiteY23" fmla="*/ 2048971 h 4860733"/>
                <a:gd name="connsiteX24" fmla="*/ 4823181 w 4853691"/>
                <a:gd name="connsiteY24" fmla="*/ 2048971 h 4860733"/>
                <a:gd name="connsiteX25" fmla="*/ 4844304 w 4853691"/>
                <a:gd name="connsiteY25" fmla="*/ 2027848 h 4860733"/>
                <a:gd name="connsiteX26" fmla="*/ 4823181 w 4853691"/>
                <a:gd name="connsiteY26" fmla="*/ 2006725 h 4860733"/>
                <a:gd name="connsiteX27" fmla="*/ 4820833 w 4853691"/>
                <a:gd name="connsiteY27" fmla="*/ 2006725 h 4860733"/>
                <a:gd name="connsiteX28" fmla="*/ 4820833 w 4853691"/>
                <a:gd name="connsiteY28" fmla="*/ 2002031 h 4860733"/>
                <a:gd name="connsiteX29" fmla="*/ 4818487 w 4853691"/>
                <a:gd name="connsiteY29" fmla="*/ 1987948 h 4860733"/>
                <a:gd name="connsiteX30" fmla="*/ 4832569 w 4853691"/>
                <a:gd name="connsiteY30" fmla="*/ 1969172 h 4860733"/>
                <a:gd name="connsiteX31" fmla="*/ 4811445 w 4853691"/>
                <a:gd name="connsiteY31" fmla="*/ 1948049 h 4860733"/>
                <a:gd name="connsiteX32" fmla="*/ 4809098 w 4853691"/>
                <a:gd name="connsiteY32" fmla="*/ 1948049 h 4860733"/>
                <a:gd name="connsiteX33" fmla="*/ 4804404 w 4853691"/>
                <a:gd name="connsiteY33" fmla="*/ 1926925 h 4860733"/>
                <a:gd name="connsiteX34" fmla="*/ 4799710 w 4853691"/>
                <a:gd name="connsiteY34" fmla="*/ 1905802 h 4860733"/>
                <a:gd name="connsiteX35" fmla="*/ 4795016 w 4853691"/>
                <a:gd name="connsiteY35" fmla="*/ 1882331 h 4860733"/>
                <a:gd name="connsiteX36" fmla="*/ 4792669 w 4853691"/>
                <a:gd name="connsiteY36" fmla="*/ 1870596 h 4860733"/>
                <a:gd name="connsiteX37" fmla="*/ 4799710 w 4853691"/>
                <a:gd name="connsiteY37" fmla="*/ 1854167 h 4860733"/>
                <a:gd name="connsiteX38" fmla="*/ 4795016 w 4853691"/>
                <a:gd name="connsiteY38" fmla="*/ 1842432 h 4860733"/>
                <a:gd name="connsiteX39" fmla="*/ 4799710 w 4853691"/>
                <a:gd name="connsiteY39" fmla="*/ 1828349 h 4860733"/>
                <a:gd name="connsiteX40" fmla="*/ 4778587 w 4853691"/>
                <a:gd name="connsiteY40" fmla="*/ 1807226 h 4860733"/>
                <a:gd name="connsiteX41" fmla="*/ 4776240 w 4853691"/>
                <a:gd name="connsiteY41" fmla="*/ 1807226 h 4860733"/>
                <a:gd name="connsiteX42" fmla="*/ 4776240 w 4853691"/>
                <a:gd name="connsiteY42" fmla="*/ 1804879 h 4860733"/>
                <a:gd name="connsiteX43" fmla="*/ 4776240 w 4853691"/>
                <a:gd name="connsiteY43" fmla="*/ 1800185 h 4860733"/>
                <a:gd name="connsiteX44" fmla="*/ 4776240 w 4853691"/>
                <a:gd name="connsiteY44" fmla="*/ 1795491 h 4860733"/>
                <a:gd name="connsiteX45" fmla="*/ 4776240 w 4853691"/>
                <a:gd name="connsiteY45" fmla="*/ 1793144 h 4860733"/>
                <a:gd name="connsiteX46" fmla="*/ 4790322 w 4853691"/>
                <a:gd name="connsiteY46" fmla="*/ 1774367 h 4860733"/>
                <a:gd name="connsiteX47" fmla="*/ 4769198 w 4853691"/>
                <a:gd name="connsiteY47" fmla="*/ 1753244 h 4860733"/>
                <a:gd name="connsiteX48" fmla="*/ 4764504 w 4853691"/>
                <a:gd name="connsiteY48" fmla="*/ 1753244 h 4860733"/>
                <a:gd name="connsiteX49" fmla="*/ 4759810 w 4853691"/>
                <a:gd name="connsiteY49" fmla="*/ 1736814 h 4860733"/>
                <a:gd name="connsiteX50" fmla="*/ 4733993 w 4853691"/>
                <a:gd name="connsiteY50" fmla="*/ 1652321 h 4860733"/>
                <a:gd name="connsiteX51" fmla="*/ 4618988 w 4853691"/>
                <a:gd name="connsiteY51" fmla="*/ 1387104 h 4860733"/>
                <a:gd name="connsiteX52" fmla="*/ 4588476 w 4853691"/>
                <a:gd name="connsiteY52" fmla="*/ 1337817 h 4860733"/>
                <a:gd name="connsiteX53" fmla="*/ 4597864 w 4853691"/>
                <a:gd name="connsiteY53" fmla="*/ 1321387 h 4860733"/>
                <a:gd name="connsiteX54" fmla="*/ 4576741 w 4853691"/>
                <a:gd name="connsiteY54" fmla="*/ 1300264 h 4860733"/>
                <a:gd name="connsiteX55" fmla="*/ 4569699 w 4853691"/>
                <a:gd name="connsiteY55" fmla="*/ 1302611 h 4860733"/>
                <a:gd name="connsiteX56" fmla="*/ 4541535 w 4853691"/>
                <a:gd name="connsiteY56" fmla="*/ 1246282 h 4860733"/>
                <a:gd name="connsiteX57" fmla="*/ 4539188 w 4853691"/>
                <a:gd name="connsiteY57" fmla="*/ 1239241 h 4860733"/>
                <a:gd name="connsiteX58" fmla="*/ 4501635 w 4853691"/>
                <a:gd name="connsiteY58" fmla="*/ 1168829 h 4860733"/>
                <a:gd name="connsiteX59" fmla="*/ 4499288 w 4853691"/>
                <a:gd name="connsiteY59" fmla="*/ 1161788 h 4860733"/>
                <a:gd name="connsiteX60" fmla="*/ 4457041 w 4853691"/>
                <a:gd name="connsiteY60" fmla="*/ 1091377 h 4860733"/>
                <a:gd name="connsiteX61" fmla="*/ 4454694 w 4853691"/>
                <a:gd name="connsiteY61" fmla="*/ 1086683 h 4860733"/>
                <a:gd name="connsiteX62" fmla="*/ 4410100 w 4853691"/>
                <a:gd name="connsiteY62" fmla="*/ 1018618 h 4860733"/>
                <a:gd name="connsiteX63" fmla="*/ 4407753 w 4853691"/>
                <a:gd name="connsiteY63" fmla="*/ 1016271 h 4860733"/>
                <a:gd name="connsiteX64" fmla="*/ 4358465 w 4853691"/>
                <a:gd name="connsiteY64" fmla="*/ 950554 h 4860733"/>
                <a:gd name="connsiteX65" fmla="*/ 4358465 w 4853691"/>
                <a:gd name="connsiteY65" fmla="*/ 950554 h 4860733"/>
                <a:gd name="connsiteX66" fmla="*/ 4252848 w 4853691"/>
                <a:gd name="connsiteY66" fmla="*/ 828507 h 4860733"/>
                <a:gd name="connsiteX67" fmla="*/ 4250501 w 4853691"/>
                <a:gd name="connsiteY67" fmla="*/ 826160 h 4860733"/>
                <a:gd name="connsiteX68" fmla="*/ 4198866 w 4853691"/>
                <a:gd name="connsiteY68" fmla="*/ 774525 h 4860733"/>
                <a:gd name="connsiteX69" fmla="*/ 4194172 w 4853691"/>
                <a:gd name="connsiteY69" fmla="*/ 769831 h 4860733"/>
                <a:gd name="connsiteX70" fmla="*/ 4189478 w 4853691"/>
                <a:gd name="connsiteY70" fmla="*/ 765137 h 4860733"/>
                <a:gd name="connsiteX71" fmla="*/ 4175395 w 4853691"/>
                <a:gd name="connsiteY71" fmla="*/ 751055 h 4860733"/>
                <a:gd name="connsiteX72" fmla="*/ 4158966 w 4853691"/>
                <a:gd name="connsiteY72" fmla="*/ 736973 h 4860733"/>
                <a:gd name="connsiteX73" fmla="*/ 4154272 w 4853691"/>
                <a:gd name="connsiteY73" fmla="*/ 732279 h 4860733"/>
                <a:gd name="connsiteX74" fmla="*/ 4149578 w 4853691"/>
                <a:gd name="connsiteY74" fmla="*/ 727584 h 4860733"/>
                <a:gd name="connsiteX75" fmla="*/ 4130802 w 4853691"/>
                <a:gd name="connsiteY75" fmla="*/ 704114 h 4860733"/>
                <a:gd name="connsiteX76" fmla="*/ 4121414 w 4853691"/>
                <a:gd name="connsiteY76" fmla="*/ 694726 h 4860733"/>
                <a:gd name="connsiteX77" fmla="*/ 4104984 w 4853691"/>
                <a:gd name="connsiteY77" fmla="*/ 675949 h 4860733"/>
                <a:gd name="connsiteX78" fmla="*/ 4093249 w 4853691"/>
                <a:gd name="connsiteY78" fmla="*/ 664214 h 4860733"/>
                <a:gd name="connsiteX79" fmla="*/ 4079167 w 4853691"/>
                <a:gd name="connsiteY79" fmla="*/ 650132 h 4860733"/>
                <a:gd name="connsiteX80" fmla="*/ 4065084 w 4853691"/>
                <a:gd name="connsiteY80" fmla="*/ 636050 h 4860733"/>
                <a:gd name="connsiteX81" fmla="*/ 4058043 w 4853691"/>
                <a:gd name="connsiteY81" fmla="*/ 629008 h 4860733"/>
                <a:gd name="connsiteX82" fmla="*/ 4051002 w 4853691"/>
                <a:gd name="connsiteY82" fmla="*/ 624314 h 4860733"/>
                <a:gd name="connsiteX83" fmla="*/ 4036920 w 4853691"/>
                <a:gd name="connsiteY83" fmla="*/ 610232 h 4860733"/>
                <a:gd name="connsiteX84" fmla="*/ 4022837 w 4853691"/>
                <a:gd name="connsiteY84" fmla="*/ 598497 h 4860733"/>
                <a:gd name="connsiteX85" fmla="*/ 4011102 w 4853691"/>
                <a:gd name="connsiteY85" fmla="*/ 589109 h 4860733"/>
                <a:gd name="connsiteX86" fmla="*/ 3994673 w 4853691"/>
                <a:gd name="connsiteY86" fmla="*/ 575026 h 4860733"/>
                <a:gd name="connsiteX87" fmla="*/ 3985285 w 4853691"/>
                <a:gd name="connsiteY87" fmla="*/ 567985 h 4860733"/>
                <a:gd name="connsiteX88" fmla="*/ 3964161 w 4853691"/>
                <a:gd name="connsiteY88" fmla="*/ 553903 h 4860733"/>
                <a:gd name="connsiteX89" fmla="*/ 3957120 w 4853691"/>
                <a:gd name="connsiteY89" fmla="*/ 549209 h 4860733"/>
                <a:gd name="connsiteX90" fmla="*/ 3933650 w 4853691"/>
                <a:gd name="connsiteY90" fmla="*/ 535127 h 4860733"/>
                <a:gd name="connsiteX91" fmla="*/ 3928956 w 4853691"/>
                <a:gd name="connsiteY91" fmla="*/ 532780 h 4860733"/>
                <a:gd name="connsiteX92" fmla="*/ 3905485 w 4853691"/>
                <a:gd name="connsiteY92" fmla="*/ 518697 h 4860733"/>
                <a:gd name="connsiteX93" fmla="*/ 3900791 w 4853691"/>
                <a:gd name="connsiteY93" fmla="*/ 516350 h 4860733"/>
                <a:gd name="connsiteX94" fmla="*/ 3877321 w 4853691"/>
                <a:gd name="connsiteY94" fmla="*/ 504615 h 4860733"/>
                <a:gd name="connsiteX95" fmla="*/ 3872627 w 4853691"/>
                <a:gd name="connsiteY95" fmla="*/ 502268 h 4860733"/>
                <a:gd name="connsiteX96" fmla="*/ 3849156 w 4853691"/>
                <a:gd name="connsiteY96" fmla="*/ 492880 h 4860733"/>
                <a:gd name="connsiteX97" fmla="*/ 3842115 w 4853691"/>
                <a:gd name="connsiteY97" fmla="*/ 490533 h 4860733"/>
                <a:gd name="connsiteX98" fmla="*/ 3828033 w 4853691"/>
                <a:gd name="connsiteY98" fmla="*/ 485839 h 4860733"/>
                <a:gd name="connsiteX99" fmla="*/ 3811603 w 4853691"/>
                <a:gd name="connsiteY99" fmla="*/ 474103 h 4860733"/>
                <a:gd name="connsiteX100" fmla="*/ 3809256 w 4853691"/>
                <a:gd name="connsiteY100" fmla="*/ 471756 h 4860733"/>
                <a:gd name="connsiteX101" fmla="*/ 3762316 w 4853691"/>
                <a:gd name="connsiteY101" fmla="*/ 441245 h 4860733"/>
                <a:gd name="connsiteX102" fmla="*/ 3755274 w 4853691"/>
                <a:gd name="connsiteY102" fmla="*/ 436551 h 4860733"/>
                <a:gd name="connsiteX103" fmla="*/ 3713027 w 4853691"/>
                <a:gd name="connsiteY103" fmla="*/ 410733 h 4860733"/>
                <a:gd name="connsiteX104" fmla="*/ 3698945 w 4853691"/>
                <a:gd name="connsiteY104" fmla="*/ 403692 h 4860733"/>
                <a:gd name="connsiteX105" fmla="*/ 3661392 w 4853691"/>
                <a:gd name="connsiteY105" fmla="*/ 380222 h 4860733"/>
                <a:gd name="connsiteX106" fmla="*/ 3644963 w 4853691"/>
                <a:gd name="connsiteY106" fmla="*/ 370833 h 4860733"/>
                <a:gd name="connsiteX107" fmla="*/ 3616799 w 4853691"/>
                <a:gd name="connsiteY107" fmla="*/ 354404 h 4860733"/>
                <a:gd name="connsiteX108" fmla="*/ 3609758 w 4853691"/>
                <a:gd name="connsiteY108" fmla="*/ 340322 h 4860733"/>
                <a:gd name="connsiteX109" fmla="*/ 3607410 w 4853691"/>
                <a:gd name="connsiteY109" fmla="*/ 337975 h 4860733"/>
                <a:gd name="connsiteX110" fmla="*/ 3600369 w 4853691"/>
                <a:gd name="connsiteY110" fmla="*/ 323892 h 4860733"/>
                <a:gd name="connsiteX111" fmla="*/ 3598022 w 4853691"/>
                <a:gd name="connsiteY111" fmla="*/ 321545 h 4860733"/>
                <a:gd name="connsiteX112" fmla="*/ 3590981 w 4853691"/>
                <a:gd name="connsiteY112" fmla="*/ 309810 h 4860733"/>
                <a:gd name="connsiteX113" fmla="*/ 3598022 w 4853691"/>
                <a:gd name="connsiteY113" fmla="*/ 295728 h 4860733"/>
                <a:gd name="connsiteX114" fmla="*/ 3576899 w 4853691"/>
                <a:gd name="connsiteY114" fmla="*/ 274604 h 4860733"/>
                <a:gd name="connsiteX115" fmla="*/ 3560469 w 4853691"/>
                <a:gd name="connsiteY115" fmla="*/ 281646 h 4860733"/>
                <a:gd name="connsiteX116" fmla="*/ 3536999 w 4853691"/>
                <a:gd name="connsiteY116" fmla="*/ 276951 h 4860733"/>
                <a:gd name="connsiteX117" fmla="*/ 3525264 w 4853691"/>
                <a:gd name="connsiteY117" fmla="*/ 279299 h 4860733"/>
                <a:gd name="connsiteX118" fmla="*/ 3522917 w 4853691"/>
                <a:gd name="connsiteY118" fmla="*/ 279299 h 4860733"/>
                <a:gd name="connsiteX119" fmla="*/ 3515876 w 4853691"/>
                <a:gd name="connsiteY119" fmla="*/ 281646 h 4860733"/>
                <a:gd name="connsiteX120" fmla="*/ 3511182 w 4853691"/>
                <a:gd name="connsiteY120" fmla="*/ 283993 h 4860733"/>
                <a:gd name="connsiteX121" fmla="*/ 3497099 w 4853691"/>
                <a:gd name="connsiteY121" fmla="*/ 276951 h 4860733"/>
                <a:gd name="connsiteX122" fmla="*/ 3480670 w 4853691"/>
                <a:gd name="connsiteY122" fmla="*/ 286340 h 4860733"/>
                <a:gd name="connsiteX123" fmla="*/ 3466588 w 4853691"/>
                <a:gd name="connsiteY123" fmla="*/ 279299 h 4860733"/>
                <a:gd name="connsiteX124" fmla="*/ 3452505 w 4853691"/>
                <a:gd name="connsiteY124" fmla="*/ 267563 h 4860733"/>
                <a:gd name="connsiteX125" fmla="*/ 3440770 w 4853691"/>
                <a:gd name="connsiteY125" fmla="*/ 258175 h 4860733"/>
                <a:gd name="connsiteX126" fmla="*/ 3412605 w 4853691"/>
                <a:gd name="connsiteY126" fmla="*/ 237052 h 4860733"/>
                <a:gd name="connsiteX127" fmla="*/ 3400870 w 4853691"/>
                <a:gd name="connsiteY127" fmla="*/ 230011 h 4860733"/>
                <a:gd name="connsiteX128" fmla="*/ 3382094 w 4853691"/>
                <a:gd name="connsiteY128" fmla="*/ 218275 h 4860733"/>
                <a:gd name="connsiteX129" fmla="*/ 3368012 w 4853691"/>
                <a:gd name="connsiteY129" fmla="*/ 208887 h 4860733"/>
                <a:gd name="connsiteX130" fmla="*/ 3351582 w 4853691"/>
                <a:gd name="connsiteY130" fmla="*/ 199499 h 4860733"/>
                <a:gd name="connsiteX131" fmla="*/ 3337500 w 4853691"/>
                <a:gd name="connsiteY131" fmla="*/ 192458 h 4860733"/>
                <a:gd name="connsiteX132" fmla="*/ 3323418 w 4853691"/>
                <a:gd name="connsiteY132" fmla="*/ 183070 h 4860733"/>
                <a:gd name="connsiteX133" fmla="*/ 3309336 w 4853691"/>
                <a:gd name="connsiteY133" fmla="*/ 176028 h 4860733"/>
                <a:gd name="connsiteX134" fmla="*/ 3295253 w 4853691"/>
                <a:gd name="connsiteY134" fmla="*/ 168987 h 4860733"/>
                <a:gd name="connsiteX135" fmla="*/ 3278824 w 4853691"/>
                <a:gd name="connsiteY135" fmla="*/ 161946 h 4860733"/>
                <a:gd name="connsiteX136" fmla="*/ 3271783 w 4853691"/>
                <a:gd name="connsiteY136" fmla="*/ 159599 h 4860733"/>
                <a:gd name="connsiteX137" fmla="*/ 3231883 w 4853691"/>
                <a:gd name="connsiteY137" fmla="*/ 143170 h 4860733"/>
                <a:gd name="connsiteX138" fmla="*/ 3224842 w 4853691"/>
                <a:gd name="connsiteY138" fmla="*/ 140823 h 4860733"/>
                <a:gd name="connsiteX139" fmla="*/ 3206066 w 4853691"/>
                <a:gd name="connsiteY139" fmla="*/ 133782 h 4860733"/>
                <a:gd name="connsiteX140" fmla="*/ 3196677 w 4853691"/>
                <a:gd name="connsiteY140" fmla="*/ 131435 h 4860733"/>
                <a:gd name="connsiteX141" fmla="*/ 3177901 w 4853691"/>
                <a:gd name="connsiteY141" fmla="*/ 126741 h 4860733"/>
                <a:gd name="connsiteX142" fmla="*/ 3166166 w 4853691"/>
                <a:gd name="connsiteY142" fmla="*/ 124393 h 4860733"/>
                <a:gd name="connsiteX143" fmla="*/ 3156778 w 4853691"/>
                <a:gd name="connsiteY143" fmla="*/ 122046 h 4860733"/>
                <a:gd name="connsiteX144" fmla="*/ 3152083 w 4853691"/>
                <a:gd name="connsiteY144" fmla="*/ 119699 h 4860733"/>
                <a:gd name="connsiteX145" fmla="*/ 3147389 w 4853691"/>
                <a:gd name="connsiteY145" fmla="*/ 117352 h 4860733"/>
                <a:gd name="connsiteX146" fmla="*/ 3130960 w 4853691"/>
                <a:gd name="connsiteY146" fmla="*/ 112658 h 4860733"/>
                <a:gd name="connsiteX147" fmla="*/ 3128613 w 4853691"/>
                <a:gd name="connsiteY147" fmla="*/ 112658 h 4860733"/>
                <a:gd name="connsiteX148" fmla="*/ 3109837 w 4853691"/>
                <a:gd name="connsiteY148" fmla="*/ 110311 h 4860733"/>
                <a:gd name="connsiteX149" fmla="*/ 3105143 w 4853691"/>
                <a:gd name="connsiteY149" fmla="*/ 110311 h 4860733"/>
                <a:gd name="connsiteX150" fmla="*/ 3088713 w 4853691"/>
                <a:gd name="connsiteY150" fmla="*/ 110311 h 4860733"/>
                <a:gd name="connsiteX151" fmla="*/ 3086366 w 4853691"/>
                <a:gd name="connsiteY151" fmla="*/ 110311 h 4860733"/>
                <a:gd name="connsiteX152" fmla="*/ 3086366 w 4853691"/>
                <a:gd name="connsiteY152" fmla="*/ 110311 h 4860733"/>
                <a:gd name="connsiteX153" fmla="*/ 3069937 w 4853691"/>
                <a:gd name="connsiteY153" fmla="*/ 110311 h 4860733"/>
                <a:gd name="connsiteX154" fmla="*/ 3067590 w 4853691"/>
                <a:gd name="connsiteY154" fmla="*/ 110311 h 4860733"/>
                <a:gd name="connsiteX155" fmla="*/ 3048813 w 4853691"/>
                <a:gd name="connsiteY155" fmla="*/ 93882 h 4860733"/>
                <a:gd name="connsiteX156" fmla="*/ 3030037 w 4853691"/>
                <a:gd name="connsiteY156" fmla="*/ 105617 h 4860733"/>
                <a:gd name="connsiteX157" fmla="*/ 2997178 w 4853691"/>
                <a:gd name="connsiteY157" fmla="*/ 93882 h 4860733"/>
                <a:gd name="connsiteX158" fmla="*/ 2985443 w 4853691"/>
                <a:gd name="connsiteY158" fmla="*/ 89188 h 4860733"/>
                <a:gd name="connsiteX159" fmla="*/ 2947890 w 4853691"/>
                <a:gd name="connsiteY159" fmla="*/ 77453 h 4860733"/>
                <a:gd name="connsiteX160" fmla="*/ 2924420 w 4853691"/>
                <a:gd name="connsiteY160" fmla="*/ 70411 h 4860733"/>
                <a:gd name="connsiteX161" fmla="*/ 2893908 w 4853691"/>
                <a:gd name="connsiteY161" fmla="*/ 63370 h 4860733"/>
                <a:gd name="connsiteX162" fmla="*/ 2858703 w 4853691"/>
                <a:gd name="connsiteY162" fmla="*/ 53982 h 4860733"/>
                <a:gd name="connsiteX163" fmla="*/ 2832885 w 4853691"/>
                <a:gd name="connsiteY163" fmla="*/ 49288 h 4860733"/>
                <a:gd name="connsiteX164" fmla="*/ 2792985 w 4853691"/>
                <a:gd name="connsiteY164" fmla="*/ 39900 h 4860733"/>
                <a:gd name="connsiteX165" fmla="*/ 2767168 w 4853691"/>
                <a:gd name="connsiteY165" fmla="*/ 35206 h 4860733"/>
                <a:gd name="connsiteX166" fmla="*/ 2727268 w 4853691"/>
                <a:gd name="connsiteY166" fmla="*/ 28165 h 4860733"/>
                <a:gd name="connsiteX167" fmla="*/ 2694409 w 4853691"/>
                <a:gd name="connsiteY167" fmla="*/ 23470 h 4860733"/>
                <a:gd name="connsiteX168" fmla="*/ 2661551 w 4853691"/>
                <a:gd name="connsiteY168" fmla="*/ 18776 h 4860733"/>
                <a:gd name="connsiteX169" fmla="*/ 2628692 w 4853691"/>
                <a:gd name="connsiteY169" fmla="*/ 16429 h 4860733"/>
                <a:gd name="connsiteX170" fmla="*/ 2595833 w 4853691"/>
                <a:gd name="connsiteY170" fmla="*/ 14082 h 4860733"/>
                <a:gd name="connsiteX171" fmla="*/ 2530116 w 4853691"/>
                <a:gd name="connsiteY171" fmla="*/ 11735 h 4860733"/>
                <a:gd name="connsiteX172" fmla="*/ 2478481 w 4853691"/>
                <a:gd name="connsiteY172" fmla="*/ 11735 h 4860733"/>
                <a:gd name="connsiteX173" fmla="*/ 2462052 w 4853691"/>
                <a:gd name="connsiteY173" fmla="*/ 11735 h 4860733"/>
                <a:gd name="connsiteX174" fmla="*/ 2426846 w 4853691"/>
                <a:gd name="connsiteY174" fmla="*/ 14082 h 4860733"/>
                <a:gd name="connsiteX175" fmla="*/ 2417458 w 4853691"/>
                <a:gd name="connsiteY175" fmla="*/ 14082 h 4860733"/>
                <a:gd name="connsiteX176" fmla="*/ 2417458 w 4853691"/>
                <a:gd name="connsiteY176" fmla="*/ 14082 h 4860733"/>
                <a:gd name="connsiteX177" fmla="*/ 2410417 w 4853691"/>
                <a:gd name="connsiteY177" fmla="*/ 11735 h 4860733"/>
                <a:gd name="connsiteX178" fmla="*/ 2403376 w 4853691"/>
                <a:gd name="connsiteY178" fmla="*/ 9388 h 4860733"/>
                <a:gd name="connsiteX179" fmla="*/ 2391640 w 4853691"/>
                <a:gd name="connsiteY179" fmla="*/ 9388 h 4860733"/>
                <a:gd name="connsiteX180" fmla="*/ 2382252 w 4853691"/>
                <a:gd name="connsiteY180" fmla="*/ 9388 h 4860733"/>
                <a:gd name="connsiteX181" fmla="*/ 2379905 w 4853691"/>
                <a:gd name="connsiteY181" fmla="*/ 9388 h 4860733"/>
                <a:gd name="connsiteX182" fmla="*/ 2372864 w 4853691"/>
                <a:gd name="connsiteY182" fmla="*/ 11735 h 4860733"/>
                <a:gd name="connsiteX183" fmla="*/ 2372864 w 4853691"/>
                <a:gd name="connsiteY183" fmla="*/ 11735 h 4860733"/>
                <a:gd name="connsiteX184" fmla="*/ 2356435 w 4853691"/>
                <a:gd name="connsiteY184" fmla="*/ 0 h 4860733"/>
                <a:gd name="connsiteX185" fmla="*/ 2337658 w 4853691"/>
                <a:gd name="connsiteY185" fmla="*/ 16429 h 4860733"/>
                <a:gd name="connsiteX186" fmla="*/ 2332964 w 4853691"/>
                <a:gd name="connsiteY186" fmla="*/ 16429 h 4860733"/>
                <a:gd name="connsiteX187" fmla="*/ 2323576 w 4853691"/>
                <a:gd name="connsiteY187" fmla="*/ 16429 h 4860733"/>
                <a:gd name="connsiteX188" fmla="*/ 2293064 w 4853691"/>
                <a:gd name="connsiteY188" fmla="*/ 14082 h 4860733"/>
                <a:gd name="connsiteX189" fmla="*/ 2271941 w 4853691"/>
                <a:gd name="connsiteY189" fmla="*/ 14082 h 4860733"/>
                <a:gd name="connsiteX190" fmla="*/ 2269594 w 4853691"/>
                <a:gd name="connsiteY190" fmla="*/ 14082 h 4860733"/>
                <a:gd name="connsiteX191" fmla="*/ 2250818 w 4853691"/>
                <a:gd name="connsiteY191" fmla="*/ 16429 h 4860733"/>
                <a:gd name="connsiteX192" fmla="*/ 2248471 w 4853691"/>
                <a:gd name="connsiteY192" fmla="*/ 16429 h 4860733"/>
                <a:gd name="connsiteX193" fmla="*/ 2229694 w 4853691"/>
                <a:gd name="connsiteY193" fmla="*/ 18776 h 4860733"/>
                <a:gd name="connsiteX194" fmla="*/ 2227347 w 4853691"/>
                <a:gd name="connsiteY194" fmla="*/ 18776 h 4860733"/>
                <a:gd name="connsiteX195" fmla="*/ 2208571 w 4853691"/>
                <a:gd name="connsiteY195" fmla="*/ 23470 h 4860733"/>
                <a:gd name="connsiteX196" fmla="*/ 2206224 w 4853691"/>
                <a:gd name="connsiteY196" fmla="*/ 23470 h 4860733"/>
                <a:gd name="connsiteX197" fmla="*/ 2187447 w 4853691"/>
                <a:gd name="connsiteY197" fmla="*/ 28165 h 4860733"/>
                <a:gd name="connsiteX198" fmla="*/ 2185100 w 4853691"/>
                <a:gd name="connsiteY198" fmla="*/ 28165 h 4860733"/>
                <a:gd name="connsiteX199" fmla="*/ 2168671 w 4853691"/>
                <a:gd name="connsiteY199" fmla="*/ 35206 h 4860733"/>
                <a:gd name="connsiteX200" fmla="*/ 2163977 w 4853691"/>
                <a:gd name="connsiteY200" fmla="*/ 37553 h 4860733"/>
                <a:gd name="connsiteX201" fmla="*/ 2147548 w 4853691"/>
                <a:gd name="connsiteY201" fmla="*/ 44594 h 4860733"/>
                <a:gd name="connsiteX202" fmla="*/ 2145201 w 4853691"/>
                <a:gd name="connsiteY202" fmla="*/ 44594 h 4860733"/>
                <a:gd name="connsiteX203" fmla="*/ 2128771 w 4853691"/>
                <a:gd name="connsiteY203" fmla="*/ 32859 h 4860733"/>
                <a:gd name="connsiteX204" fmla="*/ 2109995 w 4853691"/>
                <a:gd name="connsiteY204" fmla="*/ 46941 h 4860733"/>
                <a:gd name="connsiteX205" fmla="*/ 2105301 w 4853691"/>
                <a:gd name="connsiteY205" fmla="*/ 46941 h 4860733"/>
                <a:gd name="connsiteX206" fmla="*/ 2086524 w 4853691"/>
                <a:gd name="connsiteY206" fmla="*/ 61023 h 4860733"/>
                <a:gd name="connsiteX207" fmla="*/ 2079483 w 4853691"/>
                <a:gd name="connsiteY207" fmla="*/ 61023 h 4860733"/>
                <a:gd name="connsiteX208" fmla="*/ 2067748 w 4853691"/>
                <a:gd name="connsiteY208" fmla="*/ 61023 h 4860733"/>
                <a:gd name="connsiteX209" fmla="*/ 2048972 w 4853691"/>
                <a:gd name="connsiteY209" fmla="*/ 61023 h 4860733"/>
                <a:gd name="connsiteX210" fmla="*/ 2025501 w 4853691"/>
                <a:gd name="connsiteY210" fmla="*/ 61023 h 4860733"/>
                <a:gd name="connsiteX211" fmla="*/ 2020807 w 4853691"/>
                <a:gd name="connsiteY211" fmla="*/ 61023 h 4860733"/>
                <a:gd name="connsiteX212" fmla="*/ 2002031 w 4853691"/>
                <a:gd name="connsiteY212" fmla="*/ 61023 h 4860733"/>
                <a:gd name="connsiteX213" fmla="*/ 1999684 w 4853691"/>
                <a:gd name="connsiteY213" fmla="*/ 61023 h 4860733"/>
                <a:gd name="connsiteX214" fmla="*/ 1978560 w 4853691"/>
                <a:gd name="connsiteY214" fmla="*/ 65717 h 4860733"/>
                <a:gd name="connsiteX215" fmla="*/ 1976213 w 4853691"/>
                <a:gd name="connsiteY215" fmla="*/ 65717 h 4860733"/>
                <a:gd name="connsiteX216" fmla="*/ 1952743 w 4853691"/>
                <a:gd name="connsiteY216" fmla="*/ 72758 h 4860733"/>
                <a:gd name="connsiteX217" fmla="*/ 1952743 w 4853691"/>
                <a:gd name="connsiteY217" fmla="*/ 72758 h 4860733"/>
                <a:gd name="connsiteX218" fmla="*/ 1879984 w 4853691"/>
                <a:gd name="connsiteY218" fmla="*/ 103270 h 4860733"/>
                <a:gd name="connsiteX219" fmla="*/ 1847125 w 4853691"/>
                <a:gd name="connsiteY219" fmla="*/ 110311 h 4860733"/>
                <a:gd name="connsiteX220" fmla="*/ 1830696 w 4853691"/>
                <a:gd name="connsiteY220" fmla="*/ 115005 h 4860733"/>
                <a:gd name="connsiteX221" fmla="*/ 1786102 w 4853691"/>
                <a:gd name="connsiteY221" fmla="*/ 126741 h 4860733"/>
                <a:gd name="connsiteX222" fmla="*/ 1772020 w 4853691"/>
                <a:gd name="connsiteY222" fmla="*/ 131435 h 4860733"/>
                <a:gd name="connsiteX223" fmla="*/ 1725079 w 4853691"/>
                <a:gd name="connsiteY223" fmla="*/ 143170 h 4860733"/>
                <a:gd name="connsiteX224" fmla="*/ 1715691 w 4853691"/>
                <a:gd name="connsiteY224" fmla="*/ 145517 h 4860733"/>
                <a:gd name="connsiteX225" fmla="*/ 1509151 w 4853691"/>
                <a:gd name="connsiteY225" fmla="*/ 215928 h 4860733"/>
                <a:gd name="connsiteX226" fmla="*/ 1495069 w 4853691"/>
                <a:gd name="connsiteY226" fmla="*/ 220622 h 4860733"/>
                <a:gd name="connsiteX227" fmla="*/ 1452822 w 4853691"/>
                <a:gd name="connsiteY227" fmla="*/ 234705 h 4860733"/>
                <a:gd name="connsiteX228" fmla="*/ 1431698 w 4853691"/>
                <a:gd name="connsiteY228" fmla="*/ 244093 h 4860733"/>
                <a:gd name="connsiteX229" fmla="*/ 1398840 w 4853691"/>
                <a:gd name="connsiteY229" fmla="*/ 258175 h 4860733"/>
                <a:gd name="connsiteX230" fmla="*/ 1370675 w 4853691"/>
                <a:gd name="connsiteY230" fmla="*/ 272257 h 4860733"/>
                <a:gd name="connsiteX231" fmla="*/ 1351899 w 4853691"/>
                <a:gd name="connsiteY231" fmla="*/ 281646 h 4860733"/>
                <a:gd name="connsiteX232" fmla="*/ 1340164 w 4853691"/>
                <a:gd name="connsiteY232" fmla="*/ 286340 h 4860733"/>
                <a:gd name="connsiteX233" fmla="*/ 1333122 w 4853691"/>
                <a:gd name="connsiteY233" fmla="*/ 288687 h 4860733"/>
                <a:gd name="connsiteX234" fmla="*/ 1307305 w 4853691"/>
                <a:gd name="connsiteY234" fmla="*/ 300422 h 4860733"/>
                <a:gd name="connsiteX235" fmla="*/ 1300264 w 4853691"/>
                <a:gd name="connsiteY235" fmla="*/ 305116 h 4860733"/>
                <a:gd name="connsiteX236" fmla="*/ 1274446 w 4853691"/>
                <a:gd name="connsiteY236" fmla="*/ 319198 h 4860733"/>
                <a:gd name="connsiteX237" fmla="*/ 1267405 w 4853691"/>
                <a:gd name="connsiteY237" fmla="*/ 323892 h 4860733"/>
                <a:gd name="connsiteX238" fmla="*/ 1253323 w 4853691"/>
                <a:gd name="connsiteY238" fmla="*/ 333281 h 4860733"/>
                <a:gd name="connsiteX239" fmla="*/ 1236894 w 4853691"/>
                <a:gd name="connsiteY239" fmla="*/ 323892 h 4860733"/>
                <a:gd name="connsiteX240" fmla="*/ 1215770 w 4853691"/>
                <a:gd name="connsiteY240" fmla="*/ 345016 h 4860733"/>
                <a:gd name="connsiteX241" fmla="*/ 1218117 w 4853691"/>
                <a:gd name="connsiteY241" fmla="*/ 352057 h 4860733"/>
                <a:gd name="connsiteX242" fmla="*/ 1201688 w 4853691"/>
                <a:gd name="connsiteY242" fmla="*/ 359098 h 4860733"/>
                <a:gd name="connsiteX243" fmla="*/ 1194647 w 4853691"/>
                <a:gd name="connsiteY243" fmla="*/ 363792 h 4860733"/>
                <a:gd name="connsiteX244" fmla="*/ 1166482 w 4853691"/>
                <a:gd name="connsiteY244" fmla="*/ 380222 h 4860733"/>
                <a:gd name="connsiteX245" fmla="*/ 1161788 w 4853691"/>
                <a:gd name="connsiteY245" fmla="*/ 384916 h 4860733"/>
                <a:gd name="connsiteX246" fmla="*/ 1091377 w 4853691"/>
                <a:gd name="connsiteY246" fmla="*/ 436551 h 4860733"/>
                <a:gd name="connsiteX247" fmla="*/ 1091377 w 4853691"/>
                <a:gd name="connsiteY247" fmla="*/ 436551 h 4860733"/>
                <a:gd name="connsiteX248" fmla="*/ 1056171 w 4853691"/>
                <a:gd name="connsiteY248" fmla="*/ 462368 h 4860733"/>
                <a:gd name="connsiteX249" fmla="*/ 1025659 w 4853691"/>
                <a:gd name="connsiteY249" fmla="*/ 483492 h 4860733"/>
                <a:gd name="connsiteX250" fmla="*/ 962289 w 4853691"/>
                <a:gd name="connsiteY250" fmla="*/ 532780 h 4860733"/>
                <a:gd name="connsiteX251" fmla="*/ 938819 w 4853691"/>
                <a:gd name="connsiteY251" fmla="*/ 553903 h 4860733"/>
                <a:gd name="connsiteX252" fmla="*/ 898919 w 4853691"/>
                <a:gd name="connsiteY252" fmla="*/ 586762 h 4860733"/>
                <a:gd name="connsiteX253" fmla="*/ 875448 w 4853691"/>
                <a:gd name="connsiteY253" fmla="*/ 607885 h 4860733"/>
                <a:gd name="connsiteX254" fmla="*/ 837896 w 4853691"/>
                <a:gd name="connsiteY254" fmla="*/ 643091 h 4860733"/>
                <a:gd name="connsiteX255" fmla="*/ 814425 w 4853691"/>
                <a:gd name="connsiteY255" fmla="*/ 664214 h 4860733"/>
                <a:gd name="connsiteX256" fmla="*/ 776872 w 4853691"/>
                <a:gd name="connsiteY256" fmla="*/ 701767 h 4860733"/>
                <a:gd name="connsiteX257" fmla="*/ 753402 w 4853691"/>
                <a:gd name="connsiteY257" fmla="*/ 725237 h 4860733"/>
                <a:gd name="connsiteX258" fmla="*/ 718196 w 4853691"/>
                <a:gd name="connsiteY258" fmla="*/ 762790 h 4860733"/>
                <a:gd name="connsiteX259" fmla="*/ 711155 w 4853691"/>
                <a:gd name="connsiteY259" fmla="*/ 769831 h 4860733"/>
                <a:gd name="connsiteX260" fmla="*/ 694726 w 4853691"/>
                <a:gd name="connsiteY260" fmla="*/ 788608 h 4860733"/>
                <a:gd name="connsiteX261" fmla="*/ 664214 w 4853691"/>
                <a:gd name="connsiteY261" fmla="*/ 823813 h 4860733"/>
                <a:gd name="connsiteX262" fmla="*/ 638397 w 4853691"/>
                <a:gd name="connsiteY262" fmla="*/ 854325 h 4860733"/>
                <a:gd name="connsiteX263" fmla="*/ 619620 w 4853691"/>
                <a:gd name="connsiteY263" fmla="*/ 875448 h 4860733"/>
                <a:gd name="connsiteX264" fmla="*/ 612579 w 4853691"/>
                <a:gd name="connsiteY264" fmla="*/ 880142 h 4860733"/>
                <a:gd name="connsiteX265" fmla="*/ 600844 w 4853691"/>
                <a:gd name="connsiteY265" fmla="*/ 889531 h 4860733"/>
                <a:gd name="connsiteX266" fmla="*/ 584415 w 4853691"/>
                <a:gd name="connsiteY266" fmla="*/ 905960 h 4860733"/>
                <a:gd name="connsiteX267" fmla="*/ 579721 w 4853691"/>
                <a:gd name="connsiteY267" fmla="*/ 910654 h 4860733"/>
                <a:gd name="connsiteX268" fmla="*/ 575026 w 4853691"/>
                <a:gd name="connsiteY268" fmla="*/ 915348 h 4860733"/>
                <a:gd name="connsiteX269" fmla="*/ 558597 w 4853691"/>
                <a:gd name="connsiteY269" fmla="*/ 931777 h 4860733"/>
                <a:gd name="connsiteX270" fmla="*/ 549209 w 4853691"/>
                <a:gd name="connsiteY270" fmla="*/ 941166 h 4860733"/>
                <a:gd name="connsiteX271" fmla="*/ 532780 w 4853691"/>
                <a:gd name="connsiteY271" fmla="*/ 959942 h 4860733"/>
                <a:gd name="connsiteX272" fmla="*/ 525738 w 4853691"/>
                <a:gd name="connsiteY272" fmla="*/ 966983 h 4860733"/>
                <a:gd name="connsiteX273" fmla="*/ 504615 w 4853691"/>
                <a:gd name="connsiteY273" fmla="*/ 992801 h 4860733"/>
                <a:gd name="connsiteX274" fmla="*/ 502268 w 4853691"/>
                <a:gd name="connsiteY274" fmla="*/ 995148 h 4860733"/>
                <a:gd name="connsiteX275" fmla="*/ 455327 w 4853691"/>
                <a:gd name="connsiteY275" fmla="*/ 1060865 h 4860733"/>
                <a:gd name="connsiteX276" fmla="*/ 450633 w 4853691"/>
                <a:gd name="connsiteY276" fmla="*/ 1067906 h 4860733"/>
                <a:gd name="connsiteX277" fmla="*/ 434204 w 4853691"/>
                <a:gd name="connsiteY277" fmla="*/ 1096071 h 4860733"/>
                <a:gd name="connsiteX278" fmla="*/ 429509 w 4853691"/>
                <a:gd name="connsiteY278" fmla="*/ 1105459 h 4860733"/>
                <a:gd name="connsiteX279" fmla="*/ 413080 w 4853691"/>
                <a:gd name="connsiteY279" fmla="*/ 1135970 h 4860733"/>
                <a:gd name="connsiteX280" fmla="*/ 408386 w 4853691"/>
                <a:gd name="connsiteY280" fmla="*/ 1143012 h 4860733"/>
                <a:gd name="connsiteX281" fmla="*/ 387263 w 4853691"/>
                <a:gd name="connsiteY281" fmla="*/ 1182911 h 4860733"/>
                <a:gd name="connsiteX282" fmla="*/ 387263 w 4853691"/>
                <a:gd name="connsiteY282" fmla="*/ 1185259 h 4860733"/>
                <a:gd name="connsiteX283" fmla="*/ 384916 w 4853691"/>
                <a:gd name="connsiteY283" fmla="*/ 1187606 h 4860733"/>
                <a:gd name="connsiteX284" fmla="*/ 380222 w 4853691"/>
                <a:gd name="connsiteY284" fmla="*/ 1194647 h 4860733"/>
                <a:gd name="connsiteX285" fmla="*/ 375527 w 4853691"/>
                <a:gd name="connsiteY285" fmla="*/ 1201688 h 4860733"/>
                <a:gd name="connsiteX286" fmla="*/ 370833 w 4853691"/>
                <a:gd name="connsiteY286" fmla="*/ 1208729 h 4860733"/>
                <a:gd name="connsiteX287" fmla="*/ 366139 w 4853691"/>
                <a:gd name="connsiteY287" fmla="*/ 1218117 h 4860733"/>
                <a:gd name="connsiteX288" fmla="*/ 363792 w 4853691"/>
                <a:gd name="connsiteY288" fmla="*/ 1222811 h 4860733"/>
                <a:gd name="connsiteX289" fmla="*/ 356751 w 4853691"/>
                <a:gd name="connsiteY289" fmla="*/ 1234546 h 4860733"/>
                <a:gd name="connsiteX290" fmla="*/ 354404 w 4853691"/>
                <a:gd name="connsiteY290" fmla="*/ 1239241 h 4860733"/>
                <a:gd name="connsiteX291" fmla="*/ 347363 w 4853691"/>
                <a:gd name="connsiteY291" fmla="*/ 1250976 h 4860733"/>
                <a:gd name="connsiteX292" fmla="*/ 345016 w 4853691"/>
                <a:gd name="connsiteY292" fmla="*/ 1255670 h 4860733"/>
                <a:gd name="connsiteX293" fmla="*/ 337975 w 4853691"/>
                <a:gd name="connsiteY293" fmla="*/ 1269752 h 4860733"/>
                <a:gd name="connsiteX294" fmla="*/ 335628 w 4853691"/>
                <a:gd name="connsiteY294" fmla="*/ 1274446 h 4860733"/>
                <a:gd name="connsiteX295" fmla="*/ 330934 w 4853691"/>
                <a:gd name="connsiteY295" fmla="*/ 1288529 h 4860733"/>
                <a:gd name="connsiteX296" fmla="*/ 328587 w 4853691"/>
                <a:gd name="connsiteY296" fmla="*/ 1295570 h 4860733"/>
                <a:gd name="connsiteX297" fmla="*/ 323892 w 4853691"/>
                <a:gd name="connsiteY297" fmla="*/ 1307305 h 4860733"/>
                <a:gd name="connsiteX298" fmla="*/ 323892 w 4853691"/>
                <a:gd name="connsiteY298" fmla="*/ 1309652 h 4860733"/>
                <a:gd name="connsiteX299" fmla="*/ 319198 w 4853691"/>
                <a:gd name="connsiteY299" fmla="*/ 1309652 h 4860733"/>
                <a:gd name="connsiteX300" fmla="*/ 298075 w 4853691"/>
                <a:gd name="connsiteY300" fmla="*/ 1330775 h 4860733"/>
                <a:gd name="connsiteX301" fmla="*/ 307463 w 4853691"/>
                <a:gd name="connsiteY301" fmla="*/ 1347205 h 4860733"/>
                <a:gd name="connsiteX302" fmla="*/ 276951 w 4853691"/>
                <a:gd name="connsiteY302" fmla="*/ 1394146 h 4860733"/>
                <a:gd name="connsiteX303" fmla="*/ 274604 w 4853691"/>
                <a:gd name="connsiteY303" fmla="*/ 1398840 h 4860733"/>
                <a:gd name="connsiteX304" fmla="*/ 255828 w 4853691"/>
                <a:gd name="connsiteY304" fmla="*/ 1429351 h 4860733"/>
                <a:gd name="connsiteX305" fmla="*/ 253481 w 4853691"/>
                <a:gd name="connsiteY305" fmla="*/ 1436392 h 4860733"/>
                <a:gd name="connsiteX306" fmla="*/ 237052 w 4853691"/>
                <a:gd name="connsiteY306" fmla="*/ 1466904 h 4860733"/>
                <a:gd name="connsiteX307" fmla="*/ 234705 w 4853691"/>
                <a:gd name="connsiteY307" fmla="*/ 1473945 h 4860733"/>
                <a:gd name="connsiteX308" fmla="*/ 220622 w 4853691"/>
                <a:gd name="connsiteY308" fmla="*/ 1504457 h 4860733"/>
                <a:gd name="connsiteX309" fmla="*/ 215928 w 4853691"/>
                <a:gd name="connsiteY309" fmla="*/ 1511498 h 4860733"/>
                <a:gd name="connsiteX310" fmla="*/ 201846 w 4853691"/>
                <a:gd name="connsiteY310" fmla="*/ 1542009 h 4860733"/>
                <a:gd name="connsiteX311" fmla="*/ 197152 w 4853691"/>
                <a:gd name="connsiteY311" fmla="*/ 1551398 h 4860733"/>
                <a:gd name="connsiteX312" fmla="*/ 185417 w 4853691"/>
                <a:gd name="connsiteY312" fmla="*/ 1581909 h 4860733"/>
                <a:gd name="connsiteX313" fmla="*/ 180723 w 4853691"/>
                <a:gd name="connsiteY313" fmla="*/ 1591297 h 4860733"/>
                <a:gd name="connsiteX314" fmla="*/ 168987 w 4853691"/>
                <a:gd name="connsiteY314" fmla="*/ 1624156 h 4860733"/>
                <a:gd name="connsiteX315" fmla="*/ 164293 w 4853691"/>
                <a:gd name="connsiteY315" fmla="*/ 1635891 h 4860733"/>
                <a:gd name="connsiteX316" fmla="*/ 152558 w 4853691"/>
                <a:gd name="connsiteY316" fmla="*/ 1668750 h 4860733"/>
                <a:gd name="connsiteX317" fmla="*/ 140823 w 4853691"/>
                <a:gd name="connsiteY317" fmla="*/ 1680485 h 4860733"/>
                <a:gd name="connsiteX318" fmla="*/ 129088 w 4853691"/>
                <a:gd name="connsiteY318" fmla="*/ 1713344 h 4860733"/>
                <a:gd name="connsiteX319" fmla="*/ 126741 w 4853691"/>
                <a:gd name="connsiteY319" fmla="*/ 1722732 h 4860733"/>
                <a:gd name="connsiteX320" fmla="*/ 115005 w 4853691"/>
                <a:gd name="connsiteY320" fmla="*/ 1760285 h 4860733"/>
                <a:gd name="connsiteX321" fmla="*/ 112658 w 4853691"/>
                <a:gd name="connsiteY321" fmla="*/ 1767326 h 4860733"/>
                <a:gd name="connsiteX322" fmla="*/ 100923 w 4853691"/>
                <a:gd name="connsiteY322" fmla="*/ 1807226 h 4860733"/>
                <a:gd name="connsiteX323" fmla="*/ 98576 w 4853691"/>
                <a:gd name="connsiteY323" fmla="*/ 1814267 h 4860733"/>
                <a:gd name="connsiteX324" fmla="*/ 89188 w 4853691"/>
                <a:gd name="connsiteY324" fmla="*/ 1856514 h 4860733"/>
                <a:gd name="connsiteX325" fmla="*/ 89188 w 4853691"/>
                <a:gd name="connsiteY325" fmla="*/ 1861208 h 4860733"/>
                <a:gd name="connsiteX326" fmla="*/ 79800 w 4853691"/>
                <a:gd name="connsiteY326" fmla="*/ 1905802 h 4860733"/>
                <a:gd name="connsiteX327" fmla="*/ 79800 w 4853691"/>
                <a:gd name="connsiteY327" fmla="*/ 1910496 h 4860733"/>
                <a:gd name="connsiteX328" fmla="*/ 70411 w 4853691"/>
                <a:gd name="connsiteY328" fmla="*/ 1957437 h 4860733"/>
                <a:gd name="connsiteX329" fmla="*/ 70411 w 4853691"/>
                <a:gd name="connsiteY329" fmla="*/ 1959784 h 4860733"/>
                <a:gd name="connsiteX330" fmla="*/ 63370 w 4853691"/>
                <a:gd name="connsiteY330" fmla="*/ 1990295 h 4860733"/>
                <a:gd name="connsiteX331" fmla="*/ 61023 w 4853691"/>
                <a:gd name="connsiteY331" fmla="*/ 1990295 h 4860733"/>
                <a:gd name="connsiteX332" fmla="*/ 39900 w 4853691"/>
                <a:gd name="connsiteY332" fmla="*/ 2011419 h 4860733"/>
                <a:gd name="connsiteX333" fmla="*/ 51635 w 4853691"/>
                <a:gd name="connsiteY333" fmla="*/ 2030195 h 4860733"/>
                <a:gd name="connsiteX334" fmla="*/ 44594 w 4853691"/>
                <a:gd name="connsiteY334" fmla="*/ 2044277 h 4860733"/>
                <a:gd name="connsiteX335" fmla="*/ 37553 w 4853691"/>
                <a:gd name="connsiteY335" fmla="*/ 2058360 h 4860733"/>
                <a:gd name="connsiteX336" fmla="*/ 39900 w 4853691"/>
                <a:gd name="connsiteY336" fmla="*/ 2065401 h 4860733"/>
                <a:gd name="connsiteX337" fmla="*/ 25818 w 4853691"/>
                <a:gd name="connsiteY337" fmla="*/ 2257859 h 4860733"/>
                <a:gd name="connsiteX338" fmla="*/ 25818 w 4853691"/>
                <a:gd name="connsiteY338" fmla="*/ 2281329 h 4860733"/>
                <a:gd name="connsiteX339" fmla="*/ 7041 w 4853691"/>
                <a:gd name="connsiteY339" fmla="*/ 2300106 h 4860733"/>
                <a:gd name="connsiteX340" fmla="*/ 23470 w 4853691"/>
                <a:gd name="connsiteY340" fmla="*/ 2318882 h 4860733"/>
                <a:gd name="connsiteX341" fmla="*/ 23470 w 4853691"/>
                <a:gd name="connsiteY341" fmla="*/ 2323576 h 4860733"/>
                <a:gd name="connsiteX342" fmla="*/ 2347 w 4853691"/>
                <a:gd name="connsiteY342" fmla="*/ 2344700 h 4860733"/>
                <a:gd name="connsiteX343" fmla="*/ 21123 w 4853691"/>
                <a:gd name="connsiteY343" fmla="*/ 2363476 h 4860733"/>
                <a:gd name="connsiteX344" fmla="*/ 18776 w 4853691"/>
                <a:gd name="connsiteY344" fmla="*/ 2433887 h 4860733"/>
                <a:gd name="connsiteX345" fmla="*/ 4694 w 4853691"/>
                <a:gd name="connsiteY345" fmla="*/ 2452664 h 4860733"/>
                <a:gd name="connsiteX346" fmla="*/ 7041 w 4853691"/>
                <a:gd name="connsiteY346" fmla="*/ 2459705 h 4860733"/>
                <a:gd name="connsiteX347" fmla="*/ 0 w 4853691"/>
                <a:gd name="connsiteY347" fmla="*/ 2473787 h 4860733"/>
                <a:gd name="connsiteX348" fmla="*/ 0 w 4853691"/>
                <a:gd name="connsiteY348" fmla="*/ 2478481 h 4860733"/>
                <a:gd name="connsiteX349" fmla="*/ 0 w 4853691"/>
                <a:gd name="connsiteY349" fmla="*/ 2480828 h 4860733"/>
                <a:gd name="connsiteX350" fmla="*/ 0 w 4853691"/>
                <a:gd name="connsiteY350" fmla="*/ 2480828 h 4860733"/>
                <a:gd name="connsiteX351" fmla="*/ 0 w 4853691"/>
                <a:gd name="connsiteY351" fmla="*/ 2483175 h 4860733"/>
                <a:gd name="connsiteX352" fmla="*/ 21123 w 4853691"/>
                <a:gd name="connsiteY352" fmla="*/ 2504299 h 4860733"/>
                <a:gd name="connsiteX353" fmla="*/ 23470 w 4853691"/>
                <a:gd name="connsiteY353" fmla="*/ 2504299 h 4860733"/>
                <a:gd name="connsiteX354" fmla="*/ 23470 w 4853691"/>
                <a:gd name="connsiteY354" fmla="*/ 2508993 h 4860733"/>
                <a:gd name="connsiteX355" fmla="*/ 4694 w 4853691"/>
                <a:gd name="connsiteY355" fmla="*/ 2527769 h 4860733"/>
                <a:gd name="connsiteX356" fmla="*/ 16429 w 4853691"/>
                <a:gd name="connsiteY356" fmla="*/ 2546545 h 4860733"/>
                <a:gd name="connsiteX357" fmla="*/ 4694 w 4853691"/>
                <a:gd name="connsiteY357" fmla="*/ 2565322 h 4860733"/>
                <a:gd name="connsiteX358" fmla="*/ 7041 w 4853691"/>
                <a:gd name="connsiteY358" fmla="*/ 2574710 h 4860733"/>
                <a:gd name="connsiteX359" fmla="*/ 7041 w 4853691"/>
                <a:gd name="connsiteY359" fmla="*/ 2577057 h 4860733"/>
                <a:gd name="connsiteX360" fmla="*/ 16429 w 4853691"/>
                <a:gd name="connsiteY360" fmla="*/ 2593486 h 4860733"/>
                <a:gd name="connsiteX361" fmla="*/ 16429 w 4853691"/>
                <a:gd name="connsiteY361" fmla="*/ 2595833 h 4860733"/>
                <a:gd name="connsiteX362" fmla="*/ 21123 w 4853691"/>
                <a:gd name="connsiteY362" fmla="*/ 2609916 h 4860733"/>
                <a:gd name="connsiteX363" fmla="*/ 7041 w 4853691"/>
                <a:gd name="connsiteY363" fmla="*/ 2628692 h 4860733"/>
                <a:gd name="connsiteX364" fmla="*/ 23470 w 4853691"/>
                <a:gd name="connsiteY364" fmla="*/ 2647468 h 4860733"/>
                <a:gd name="connsiteX365" fmla="*/ 9388 w 4853691"/>
                <a:gd name="connsiteY365" fmla="*/ 2666245 h 4860733"/>
                <a:gd name="connsiteX366" fmla="*/ 11735 w 4853691"/>
                <a:gd name="connsiteY366" fmla="*/ 2673286 h 4860733"/>
                <a:gd name="connsiteX367" fmla="*/ 16429 w 4853691"/>
                <a:gd name="connsiteY367" fmla="*/ 2682674 h 4860733"/>
                <a:gd name="connsiteX368" fmla="*/ 28165 w 4853691"/>
                <a:gd name="connsiteY368" fmla="*/ 2694409 h 4860733"/>
                <a:gd name="connsiteX369" fmla="*/ 28165 w 4853691"/>
                <a:gd name="connsiteY369" fmla="*/ 2694409 h 4860733"/>
                <a:gd name="connsiteX370" fmla="*/ 18776 w 4853691"/>
                <a:gd name="connsiteY370" fmla="*/ 2710839 h 4860733"/>
                <a:gd name="connsiteX371" fmla="*/ 32859 w 4853691"/>
                <a:gd name="connsiteY371" fmla="*/ 2729615 h 4860733"/>
                <a:gd name="connsiteX372" fmla="*/ 39900 w 4853691"/>
                <a:gd name="connsiteY372" fmla="*/ 2778903 h 4860733"/>
                <a:gd name="connsiteX373" fmla="*/ 39900 w 4853691"/>
                <a:gd name="connsiteY373" fmla="*/ 2783597 h 4860733"/>
                <a:gd name="connsiteX374" fmla="*/ 44594 w 4853691"/>
                <a:gd name="connsiteY374" fmla="*/ 2802374 h 4860733"/>
                <a:gd name="connsiteX375" fmla="*/ 44594 w 4853691"/>
                <a:gd name="connsiteY375" fmla="*/ 2804721 h 4860733"/>
                <a:gd name="connsiteX376" fmla="*/ 46941 w 4853691"/>
                <a:gd name="connsiteY376" fmla="*/ 2816456 h 4860733"/>
                <a:gd name="connsiteX377" fmla="*/ 58676 w 4853691"/>
                <a:gd name="connsiteY377" fmla="*/ 2884520 h 4860733"/>
                <a:gd name="connsiteX378" fmla="*/ 61023 w 4853691"/>
                <a:gd name="connsiteY378" fmla="*/ 2900949 h 4860733"/>
                <a:gd name="connsiteX379" fmla="*/ 65717 w 4853691"/>
                <a:gd name="connsiteY379" fmla="*/ 2929114 h 4860733"/>
                <a:gd name="connsiteX380" fmla="*/ 72758 w 4853691"/>
                <a:gd name="connsiteY380" fmla="*/ 2961973 h 4860733"/>
                <a:gd name="connsiteX381" fmla="*/ 75105 w 4853691"/>
                <a:gd name="connsiteY381" fmla="*/ 2976055 h 4860733"/>
                <a:gd name="connsiteX382" fmla="*/ 79800 w 4853691"/>
                <a:gd name="connsiteY382" fmla="*/ 2992484 h 4860733"/>
                <a:gd name="connsiteX383" fmla="*/ 75105 w 4853691"/>
                <a:gd name="connsiteY383" fmla="*/ 3004220 h 4860733"/>
                <a:gd name="connsiteX384" fmla="*/ 86841 w 4853691"/>
                <a:gd name="connsiteY384" fmla="*/ 3022996 h 4860733"/>
                <a:gd name="connsiteX385" fmla="*/ 91535 w 4853691"/>
                <a:gd name="connsiteY385" fmla="*/ 3041772 h 4860733"/>
                <a:gd name="connsiteX386" fmla="*/ 98576 w 4853691"/>
                <a:gd name="connsiteY386" fmla="*/ 3062896 h 4860733"/>
                <a:gd name="connsiteX387" fmla="*/ 117352 w 4853691"/>
                <a:gd name="connsiteY387" fmla="*/ 3128613 h 4860733"/>
                <a:gd name="connsiteX388" fmla="*/ 122046 w 4853691"/>
                <a:gd name="connsiteY388" fmla="*/ 3147389 h 4860733"/>
                <a:gd name="connsiteX389" fmla="*/ 140823 w 4853691"/>
                <a:gd name="connsiteY389" fmla="*/ 3201371 h 4860733"/>
                <a:gd name="connsiteX390" fmla="*/ 147864 w 4853691"/>
                <a:gd name="connsiteY390" fmla="*/ 3224842 h 4860733"/>
                <a:gd name="connsiteX391" fmla="*/ 171334 w 4853691"/>
                <a:gd name="connsiteY391" fmla="*/ 3288212 h 4860733"/>
                <a:gd name="connsiteX392" fmla="*/ 180723 w 4853691"/>
                <a:gd name="connsiteY392" fmla="*/ 3311683 h 4860733"/>
                <a:gd name="connsiteX393" fmla="*/ 190111 w 4853691"/>
                <a:gd name="connsiteY393" fmla="*/ 3332806 h 4860733"/>
                <a:gd name="connsiteX394" fmla="*/ 192458 w 4853691"/>
                <a:gd name="connsiteY394" fmla="*/ 3339847 h 4860733"/>
                <a:gd name="connsiteX395" fmla="*/ 199499 w 4853691"/>
                <a:gd name="connsiteY395" fmla="*/ 3358623 h 4860733"/>
                <a:gd name="connsiteX396" fmla="*/ 211234 w 4853691"/>
                <a:gd name="connsiteY396" fmla="*/ 3391482 h 4860733"/>
                <a:gd name="connsiteX397" fmla="*/ 218275 w 4853691"/>
                <a:gd name="connsiteY397" fmla="*/ 3407912 h 4860733"/>
                <a:gd name="connsiteX398" fmla="*/ 232358 w 4853691"/>
                <a:gd name="connsiteY398" fmla="*/ 3440770 h 4860733"/>
                <a:gd name="connsiteX399" fmla="*/ 234705 w 4853691"/>
                <a:gd name="connsiteY399" fmla="*/ 3445464 h 4860733"/>
                <a:gd name="connsiteX400" fmla="*/ 237052 w 4853691"/>
                <a:gd name="connsiteY400" fmla="*/ 3452505 h 4860733"/>
                <a:gd name="connsiteX401" fmla="*/ 255828 w 4853691"/>
                <a:gd name="connsiteY401" fmla="*/ 3492405 h 4860733"/>
                <a:gd name="connsiteX402" fmla="*/ 260522 w 4853691"/>
                <a:gd name="connsiteY402" fmla="*/ 3501793 h 4860733"/>
                <a:gd name="connsiteX403" fmla="*/ 281646 w 4853691"/>
                <a:gd name="connsiteY403" fmla="*/ 3546387 h 4860733"/>
                <a:gd name="connsiteX404" fmla="*/ 283993 w 4853691"/>
                <a:gd name="connsiteY404" fmla="*/ 3551081 h 4860733"/>
                <a:gd name="connsiteX405" fmla="*/ 445939 w 4853691"/>
                <a:gd name="connsiteY405" fmla="*/ 3820992 h 4860733"/>
                <a:gd name="connsiteX406" fmla="*/ 445939 w 4853691"/>
                <a:gd name="connsiteY406" fmla="*/ 3823339 h 4860733"/>
                <a:gd name="connsiteX407" fmla="*/ 492880 w 4853691"/>
                <a:gd name="connsiteY407" fmla="*/ 3893750 h 4860733"/>
                <a:gd name="connsiteX408" fmla="*/ 495227 w 4853691"/>
                <a:gd name="connsiteY408" fmla="*/ 3896097 h 4860733"/>
                <a:gd name="connsiteX409" fmla="*/ 506962 w 4853691"/>
                <a:gd name="connsiteY409" fmla="*/ 3912527 h 4860733"/>
                <a:gd name="connsiteX410" fmla="*/ 511656 w 4853691"/>
                <a:gd name="connsiteY410" fmla="*/ 3917221 h 4860733"/>
                <a:gd name="connsiteX411" fmla="*/ 523391 w 4853691"/>
                <a:gd name="connsiteY411" fmla="*/ 3928956 h 4860733"/>
                <a:gd name="connsiteX412" fmla="*/ 530433 w 4853691"/>
                <a:gd name="connsiteY412" fmla="*/ 3935997 h 4860733"/>
                <a:gd name="connsiteX413" fmla="*/ 539821 w 4853691"/>
                <a:gd name="connsiteY413" fmla="*/ 3945385 h 4860733"/>
                <a:gd name="connsiteX414" fmla="*/ 549209 w 4853691"/>
                <a:gd name="connsiteY414" fmla="*/ 3954773 h 4860733"/>
                <a:gd name="connsiteX415" fmla="*/ 556250 w 4853691"/>
                <a:gd name="connsiteY415" fmla="*/ 3961814 h 4860733"/>
                <a:gd name="connsiteX416" fmla="*/ 558597 w 4853691"/>
                <a:gd name="connsiteY416" fmla="*/ 3964162 h 4860733"/>
                <a:gd name="connsiteX417" fmla="*/ 553903 w 4853691"/>
                <a:gd name="connsiteY417" fmla="*/ 3975897 h 4860733"/>
                <a:gd name="connsiteX418" fmla="*/ 575026 w 4853691"/>
                <a:gd name="connsiteY418" fmla="*/ 3997020 h 4860733"/>
                <a:gd name="connsiteX419" fmla="*/ 586762 w 4853691"/>
                <a:gd name="connsiteY419" fmla="*/ 3992326 h 4860733"/>
                <a:gd name="connsiteX420" fmla="*/ 607885 w 4853691"/>
                <a:gd name="connsiteY420" fmla="*/ 4020490 h 4860733"/>
                <a:gd name="connsiteX421" fmla="*/ 617273 w 4853691"/>
                <a:gd name="connsiteY421" fmla="*/ 4032226 h 4860733"/>
                <a:gd name="connsiteX422" fmla="*/ 645438 w 4853691"/>
                <a:gd name="connsiteY422" fmla="*/ 4067431 h 4860733"/>
                <a:gd name="connsiteX423" fmla="*/ 652479 w 4853691"/>
                <a:gd name="connsiteY423" fmla="*/ 4074473 h 4860733"/>
                <a:gd name="connsiteX424" fmla="*/ 722890 w 4853691"/>
                <a:gd name="connsiteY424" fmla="*/ 4154272 h 4860733"/>
                <a:gd name="connsiteX425" fmla="*/ 727584 w 4853691"/>
                <a:gd name="connsiteY425" fmla="*/ 4158966 h 4860733"/>
                <a:gd name="connsiteX426" fmla="*/ 760443 w 4853691"/>
                <a:gd name="connsiteY426" fmla="*/ 4191825 h 4860733"/>
                <a:gd name="connsiteX427" fmla="*/ 762790 w 4853691"/>
                <a:gd name="connsiteY427" fmla="*/ 4194172 h 4860733"/>
                <a:gd name="connsiteX428" fmla="*/ 800343 w 4853691"/>
                <a:gd name="connsiteY428" fmla="*/ 4229378 h 4860733"/>
                <a:gd name="connsiteX429" fmla="*/ 802690 w 4853691"/>
                <a:gd name="connsiteY429" fmla="*/ 4231725 h 4860733"/>
                <a:gd name="connsiteX430" fmla="*/ 835549 w 4853691"/>
                <a:gd name="connsiteY430" fmla="*/ 4259889 h 4860733"/>
                <a:gd name="connsiteX431" fmla="*/ 842590 w 4853691"/>
                <a:gd name="connsiteY431" fmla="*/ 4266930 h 4860733"/>
                <a:gd name="connsiteX432" fmla="*/ 875448 w 4853691"/>
                <a:gd name="connsiteY432" fmla="*/ 4290401 h 4860733"/>
                <a:gd name="connsiteX433" fmla="*/ 880142 w 4853691"/>
                <a:gd name="connsiteY433" fmla="*/ 4292748 h 4860733"/>
                <a:gd name="connsiteX434" fmla="*/ 901266 w 4853691"/>
                <a:gd name="connsiteY434" fmla="*/ 4311525 h 4860733"/>
                <a:gd name="connsiteX435" fmla="*/ 917695 w 4853691"/>
                <a:gd name="connsiteY435" fmla="*/ 4325607 h 4860733"/>
                <a:gd name="connsiteX436" fmla="*/ 931777 w 4853691"/>
                <a:gd name="connsiteY436" fmla="*/ 4337342 h 4860733"/>
                <a:gd name="connsiteX437" fmla="*/ 931777 w 4853691"/>
                <a:gd name="connsiteY437" fmla="*/ 4337342 h 4860733"/>
                <a:gd name="connsiteX438" fmla="*/ 948207 w 4853691"/>
                <a:gd name="connsiteY438" fmla="*/ 4351424 h 4860733"/>
                <a:gd name="connsiteX439" fmla="*/ 943513 w 4853691"/>
                <a:gd name="connsiteY439" fmla="*/ 4363160 h 4860733"/>
                <a:gd name="connsiteX440" fmla="*/ 964636 w 4853691"/>
                <a:gd name="connsiteY440" fmla="*/ 4384283 h 4860733"/>
                <a:gd name="connsiteX441" fmla="*/ 978718 w 4853691"/>
                <a:gd name="connsiteY441" fmla="*/ 4377242 h 4860733"/>
                <a:gd name="connsiteX442" fmla="*/ 983412 w 4853691"/>
                <a:gd name="connsiteY442" fmla="*/ 4379589 h 4860733"/>
                <a:gd name="connsiteX443" fmla="*/ 992801 w 4853691"/>
                <a:gd name="connsiteY443" fmla="*/ 4386630 h 4860733"/>
                <a:gd name="connsiteX444" fmla="*/ 999842 w 4853691"/>
                <a:gd name="connsiteY444" fmla="*/ 4393671 h 4860733"/>
                <a:gd name="connsiteX445" fmla="*/ 1013924 w 4853691"/>
                <a:gd name="connsiteY445" fmla="*/ 4405406 h 4860733"/>
                <a:gd name="connsiteX446" fmla="*/ 1009230 w 4853691"/>
                <a:gd name="connsiteY446" fmla="*/ 4417142 h 4860733"/>
                <a:gd name="connsiteX447" fmla="*/ 1030353 w 4853691"/>
                <a:gd name="connsiteY447" fmla="*/ 4438265 h 4860733"/>
                <a:gd name="connsiteX448" fmla="*/ 1046783 w 4853691"/>
                <a:gd name="connsiteY448" fmla="*/ 4431224 h 4860733"/>
                <a:gd name="connsiteX449" fmla="*/ 1063212 w 4853691"/>
                <a:gd name="connsiteY449" fmla="*/ 4442959 h 4860733"/>
                <a:gd name="connsiteX450" fmla="*/ 1063212 w 4853691"/>
                <a:gd name="connsiteY450" fmla="*/ 4442959 h 4860733"/>
                <a:gd name="connsiteX451" fmla="*/ 1067906 w 4853691"/>
                <a:gd name="connsiteY451" fmla="*/ 4445306 h 4860733"/>
                <a:gd name="connsiteX452" fmla="*/ 1145359 w 4853691"/>
                <a:gd name="connsiteY452" fmla="*/ 4494594 h 4860733"/>
                <a:gd name="connsiteX453" fmla="*/ 1157094 w 4853691"/>
                <a:gd name="connsiteY453" fmla="*/ 4501635 h 4860733"/>
                <a:gd name="connsiteX454" fmla="*/ 1234546 w 4853691"/>
                <a:gd name="connsiteY454" fmla="*/ 4548576 h 4860733"/>
                <a:gd name="connsiteX455" fmla="*/ 1248629 w 4853691"/>
                <a:gd name="connsiteY455" fmla="*/ 4555617 h 4860733"/>
                <a:gd name="connsiteX456" fmla="*/ 1328428 w 4853691"/>
                <a:gd name="connsiteY456" fmla="*/ 4597864 h 4860733"/>
                <a:gd name="connsiteX457" fmla="*/ 1342511 w 4853691"/>
                <a:gd name="connsiteY457" fmla="*/ 4604905 h 4860733"/>
                <a:gd name="connsiteX458" fmla="*/ 1412922 w 4853691"/>
                <a:gd name="connsiteY458" fmla="*/ 4637764 h 4860733"/>
                <a:gd name="connsiteX459" fmla="*/ 1424657 w 4853691"/>
                <a:gd name="connsiteY459" fmla="*/ 4642458 h 4860733"/>
                <a:gd name="connsiteX460" fmla="*/ 1429351 w 4853691"/>
                <a:gd name="connsiteY460" fmla="*/ 4644805 h 4860733"/>
                <a:gd name="connsiteX461" fmla="*/ 1448128 w 4853691"/>
                <a:gd name="connsiteY461" fmla="*/ 4651846 h 4860733"/>
                <a:gd name="connsiteX462" fmla="*/ 1469251 w 4853691"/>
                <a:gd name="connsiteY462" fmla="*/ 4661234 h 4860733"/>
                <a:gd name="connsiteX463" fmla="*/ 1497416 w 4853691"/>
                <a:gd name="connsiteY463" fmla="*/ 4672970 h 4860733"/>
                <a:gd name="connsiteX464" fmla="*/ 1518539 w 4853691"/>
                <a:gd name="connsiteY464" fmla="*/ 4682358 h 4860733"/>
                <a:gd name="connsiteX465" fmla="*/ 1546704 w 4853691"/>
                <a:gd name="connsiteY465" fmla="*/ 4694093 h 4860733"/>
                <a:gd name="connsiteX466" fmla="*/ 1567827 w 4853691"/>
                <a:gd name="connsiteY466" fmla="*/ 4703481 h 4860733"/>
                <a:gd name="connsiteX467" fmla="*/ 1595992 w 4853691"/>
                <a:gd name="connsiteY467" fmla="*/ 4712869 h 4860733"/>
                <a:gd name="connsiteX468" fmla="*/ 1619462 w 4853691"/>
                <a:gd name="connsiteY468" fmla="*/ 4719911 h 4860733"/>
                <a:gd name="connsiteX469" fmla="*/ 1647627 w 4853691"/>
                <a:gd name="connsiteY469" fmla="*/ 4729299 h 4860733"/>
                <a:gd name="connsiteX470" fmla="*/ 1668750 w 4853691"/>
                <a:gd name="connsiteY470" fmla="*/ 4736340 h 4860733"/>
                <a:gd name="connsiteX471" fmla="*/ 1699262 w 4853691"/>
                <a:gd name="connsiteY471" fmla="*/ 4745728 h 4860733"/>
                <a:gd name="connsiteX472" fmla="*/ 1718038 w 4853691"/>
                <a:gd name="connsiteY472" fmla="*/ 4752769 h 4860733"/>
                <a:gd name="connsiteX473" fmla="*/ 1757938 w 4853691"/>
                <a:gd name="connsiteY473" fmla="*/ 4764504 h 4860733"/>
                <a:gd name="connsiteX474" fmla="*/ 1769673 w 4853691"/>
                <a:gd name="connsiteY474" fmla="*/ 4766851 h 4860733"/>
                <a:gd name="connsiteX475" fmla="*/ 1802532 w 4853691"/>
                <a:gd name="connsiteY475" fmla="*/ 4776239 h 4860733"/>
                <a:gd name="connsiteX476" fmla="*/ 1802532 w 4853691"/>
                <a:gd name="connsiteY476" fmla="*/ 4780934 h 4860733"/>
                <a:gd name="connsiteX477" fmla="*/ 1823655 w 4853691"/>
                <a:gd name="connsiteY477" fmla="*/ 4802057 h 4860733"/>
                <a:gd name="connsiteX478" fmla="*/ 1842431 w 4853691"/>
                <a:gd name="connsiteY478" fmla="*/ 4790322 h 4860733"/>
                <a:gd name="connsiteX479" fmla="*/ 1851820 w 4853691"/>
                <a:gd name="connsiteY479" fmla="*/ 4792669 h 4860733"/>
                <a:gd name="connsiteX480" fmla="*/ 1856514 w 4853691"/>
                <a:gd name="connsiteY480" fmla="*/ 4792669 h 4860733"/>
                <a:gd name="connsiteX481" fmla="*/ 1865902 w 4853691"/>
                <a:gd name="connsiteY481" fmla="*/ 4795016 h 4860733"/>
                <a:gd name="connsiteX482" fmla="*/ 1872943 w 4853691"/>
                <a:gd name="connsiteY482" fmla="*/ 4795016 h 4860733"/>
                <a:gd name="connsiteX483" fmla="*/ 1877637 w 4853691"/>
                <a:gd name="connsiteY483" fmla="*/ 4795016 h 4860733"/>
                <a:gd name="connsiteX484" fmla="*/ 1889372 w 4853691"/>
                <a:gd name="connsiteY484" fmla="*/ 4797363 h 4860733"/>
                <a:gd name="connsiteX485" fmla="*/ 1889372 w 4853691"/>
                <a:gd name="connsiteY485" fmla="*/ 4797363 h 4860733"/>
                <a:gd name="connsiteX486" fmla="*/ 1908149 w 4853691"/>
                <a:gd name="connsiteY486" fmla="*/ 4811445 h 4860733"/>
                <a:gd name="connsiteX487" fmla="*/ 1922231 w 4853691"/>
                <a:gd name="connsiteY487" fmla="*/ 4804404 h 4860733"/>
                <a:gd name="connsiteX488" fmla="*/ 1959784 w 4853691"/>
                <a:gd name="connsiteY488" fmla="*/ 4811445 h 4860733"/>
                <a:gd name="connsiteX489" fmla="*/ 1992642 w 4853691"/>
                <a:gd name="connsiteY489" fmla="*/ 4818486 h 4860733"/>
                <a:gd name="connsiteX490" fmla="*/ 2032542 w 4853691"/>
                <a:gd name="connsiteY490" fmla="*/ 4825528 h 4860733"/>
                <a:gd name="connsiteX491" fmla="*/ 2067748 w 4853691"/>
                <a:gd name="connsiteY491" fmla="*/ 4830222 h 4860733"/>
                <a:gd name="connsiteX492" fmla="*/ 2107648 w 4853691"/>
                <a:gd name="connsiteY492" fmla="*/ 4834916 h 4860733"/>
                <a:gd name="connsiteX493" fmla="*/ 2142854 w 4853691"/>
                <a:gd name="connsiteY493" fmla="*/ 4839610 h 4860733"/>
                <a:gd name="connsiteX494" fmla="*/ 2182753 w 4853691"/>
                <a:gd name="connsiteY494" fmla="*/ 4844304 h 4860733"/>
                <a:gd name="connsiteX495" fmla="*/ 2215612 w 4853691"/>
                <a:gd name="connsiteY495" fmla="*/ 4846651 h 4860733"/>
                <a:gd name="connsiteX496" fmla="*/ 2257859 w 4853691"/>
                <a:gd name="connsiteY496" fmla="*/ 4848998 h 4860733"/>
                <a:gd name="connsiteX497" fmla="*/ 2290717 w 4853691"/>
                <a:gd name="connsiteY497" fmla="*/ 4851345 h 4860733"/>
                <a:gd name="connsiteX498" fmla="*/ 2337658 w 4853691"/>
                <a:gd name="connsiteY498" fmla="*/ 4853692 h 4860733"/>
                <a:gd name="connsiteX499" fmla="*/ 2363476 w 4853691"/>
                <a:gd name="connsiteY499" fmla="*/ 4856039 h 4860733"/>
                <a:gd name="connsiteX500" fmla="*/ 2438581 w 4853691"/>
                <a:gd name="connsiteY500" fmla="*/ 4856039 h 4860733"/>
                <a:gd name="connsiteX501" fmla="*/ 2501952 w 4853691"/>
                <a:gd name="connsiteY501" fmla="*/ 4856039 h 4860733"/>
                <a:gd name="connsiteX502" fmla="*/ 2523075 w 4853691"/>
                <a:gd name="connsiteY502" fmla="*/ 4856039 h 4860733"/>
                <a:gd name="connsiteX503" fmla="*/ 2565322 w 4853691"/>
                <a:gd name="connsiteY503" fmla="*/ 4853692 h 4860733"/>
                <a:gd name="connsiteX504" fmla="*/ 2586445 w 4853691"/>
                <a:gd name="connsiteY504" fmla="*/ 4851345 h 4860733"/>
                <a:gd name="connsiteX505" fmla="*/ 2628692 w 4853691"/>
                <a:gd name="connsiteY505" fmla="*/ 4848998 h 4860733"/>
                <a:gd name="connsiteX506" fmla="*/ 2649816 w 4853691"/>
                <a:gd name="connsiteY506" fmla="*/ 4846651 h 4860733"/>
                <a:gd name="connsiteX507" fmla="*/ 2670939 w 4853691"/>
                <a:gd name="connsiteY507" fmla="*/ 4844304 h 4860733"/>
                <a:gd name="connsiteX508" fmla="*/ 2689715 w 4853691"/>
                <a:gd name="connsiteY508" fmla="*/ 4860733 h 4860733"/>
                <a:gd name="connsiteX509" fmla="*/ 2710839 w 4853691"/>
                <a:gd name="connsiteY509" fmla="*/ 4839610 h 4860733"/>
                <a:gd name="connsiteX510" fmla="*/ 2710839 w 4853691"/>
                <a:gd name="connsiteY510" fmla="*/ 4837263 h 4860733"/>
                <a:gd name="connsiteX511" fmla="*/ 2736656 w 4853691"/>
                <a:gd name="connsiteY511" fmla="*/ 4834916 h 4860733"/>
                <a:gd name="connsiteX512" fmla="*/ 2764821 w 4853691"/>
                <a:gd name="connsiteY512" fmla="*/ 4830222 h 4860733"/>
                <a:gd name="connsiteX513" fmla="*/ 2771862 w 4853691"/>
                <a:gd name="connsiteY513" fmla="*/ 4830222 h 4860733"/>
                <a:gd name="connsiteX514" fmla="*/ 2774209 w 4853691"/>
                <a:gd name="connsiteY514" fmla="*/ 4830222 h 4860733"/>
                <a:gd name="connsiteX515" fmla="*/ 2783597 w 4853691"/>
                <a:gd name="connsiteY515" fmla="*/ 4827875 h 4860733"/>
                <a:gd name="connsiteX516" fmla="*/ 2804721 w 4853691"/>
                <a:gd name="connsiteY516" fmla="*/ 4825528 h 4860733"/>
                <a:gd name="connsiteX517" fmla="*/ 2832885 w 4853691"/>
                <a:gd name="connsiteY517" fmla="*/ 4820834 h 4860733"/>
                <a:gd name="connsiteX518" fmla="*/ 2872785 w 4853691"/>
                <a:gd name="connsiteY518" fmla="*/ 4813792 h 4860733"/>
                <a:gd name="connsiteX519" fmla="*/ 2900949 w 4853691"/>
                <a:gd name="connsiteY519" fmla="*/ 4809098 h 4860733"/>
                <a:gd name="connsiteX520" fmla="*/ 2940849 w 4853691"/>
                <a:gd name="connsiteY520" fmla="*/ 4799710 h 4860733"/>
                <a:gd name="connsiteX521" fmla="*/ 2947890 w 4853691"/>
                <a:gd name="connsiteY521" fmla="*/ 4797363 h 4860733"/>
                <a:gd name="connsiteX522" fmla="*/ 2966667 w 4853691"/>
                <a:gd name="connsiteY522" fmla="*/ 4813792 h 4860733"/>
                <a:gd name="connsiteX523" fmla="*/ 2987790 w 4853691"/>
                <a:gd name="connsiteY523" fmla="*/ 4792669 h 4860733"/>
                <a:gd name="connsiteX524" fmla="*/ 2987790 w 4853691"/>
                <a:gd name="connsiteY524" fmla="*/ 4787975 h 4860733"/>
                <a:gd name="connsiteX525" fmla="*/ 3032384 w 4853691"/>
                <a:gd name="connsiteY525" fmla="*/ 4776239 h 4860733"/>
                <a:gd name="connsiteX526" fmla="*/ 3051160 w 4853691"/>
                <a:gd name="connsiteY526" fmla="*/ 4771545 h 4860733"/>
                <a:gd name="connsiteX527" fmla="*/ 3095754 w 4853691"/>
                <a:gd name="connsiteY527" fmla="*/ 4759810 h 4860733"/>
                <a:gd name="connsiteX528" fmla="*/ 3119225 w 4853691"/>
                <a:gd name="connsiteY528" fmla="*/ 4752769 h 4860733"/>
                <a:gd name="connsiteX529" fmla="*/ 3159125 w 4853691"/>
                <a:gd name="connsiteY529" fmla="*/ 4741034 h 4860733"/>
                <a:gd name="connsiteX530" fmla="*/ 3182595 w 4853691"/>
                <a:gd name="connsiteY530" fmla="*/ 4733993 h 4860733"/>
                <a:gd name="connsiteX531" fmla="*/ 3222495 w 4853691"/>
                <a:gd name="connsiteY531" fmla="*/ 4719911 h 4860733"/>
                <a:gd name="connsiteX532" fmla="*/ 3238924 w 4853691"/>
                <a:gd name="connsiteY532" fmla="*/ 4715216 h 4860733"/>
                <a:gd name="connsiteX533" fmla="*/ 3264742 w 4853691"/>
                <a:gd name="connsiteY533" fmla="*/ 4705828 h 4860733"/>
                <a:gd name="connsiteX534" fmla="*/ 3271783 w 4853691"/>
                <a:gd name="connsiteY534" fmla="*/ 4703481 h 4860733"/>
                <a:gd name="connsiteX535" fmla="*/ 3337500 w 4853691"/>
                <a:gd name="connsiteY535" fmla="*/ 4677664 h 4860733"/>
                <a:gd name="connsiteX536" fmla="*/ 3349235 w 4853691"/>
                <a:gd name="connsiteY536" fmla="*/ 4672970 h 4860733"/>
                <a:gd name="connsiteX537" fmla="*/ 3396176 w 4853691"/>
                <a:gd name="connsiteY537" fmla="*/ 4651846 h 4860733"/>
                <a:gd name="connsiteX538" fmla="*/ 3414953 w 4853691"/>
                <a:gd name="connsiteY538" fmla="*/ 4663582 h 4860733"/>
                <a:gd name="connsiteX539" fmla="*/ 3436076 w 4853691"/>
                <a:gd name="connsiteY539" fmla="*/ 4642458 h 4860733"/>
                <a:gd name="connsiteX540" fmla="*/ 3433729 w 4853691"/>
                <a:gd name="connsiteY540" fmla="*/ 4635417 h 4860733"/>
                <a:gd name="connsiteX541" fmla="*/ 3450158 w 4853691"/>
                <a:gd name="connsiteY541" fmla="*/ 4628376 h 4860733"/>
                <a:gd name="connsiteX542" fmla="*/ 3459546 w 4853691"/>
                <a:gd name="connsiteY542" fmla="*/ 4623681 h 4860733"/>
                <a:gd name="connsiteX543" fmla="*/ 3492405 w 4853691"/>
                <a:gd name="connsiteY543" fmla="*/ 4607252 h 4860733"/>
                <a:gd name="connsiteX544" fmla="*/ 3501793 w 4853691"/>
                <a:gd name="connsiteY544" fmla="*/ 4602558 h 4860733"/>
                <a:gd name="connsiteX545" fmla="*/ 3515876 w 4853691"/>
                <a:gd name="connsiteY545" fmla="*/ 4595517 h 4860733"/>
                <a:gd name="connsiteX546" fmla="*/ 3518223 w 4853691"/>
                <a:gd name="connsiteY546" fmla="*/ 4595517 h 4860733"/>
                <a:gd name="connsiteX547" fmla="*/ 3579246 w 4853691"/>
                <a:gd name="connsiteY547" fmla="*/ 4565005 h 4860733"/>
                <a:gd name="connsiteX548" fmla="*/ 3598022 w 4853691"/>
                <a:gd name="connsiteY548" fmla="*/ 4555617 h 4860733"/>
                <a:gd name="connsiteX549" fmla="*/ 3642616 w 4853691"/>
                <a:gd name="connsiteY549" fmla="*/ 4529800 h 4860733"/>
                <a:gd name="connsiteX550" fmla="*/ 3661392 w 4853691"/>
                <a:gd name="connsiteY550" fmla="*/ 4518064 h 4860733"/>
                <a:gd name="connsiteX551" fmla="*/ 3720069 w 4853691"/>
                <a:gd name="connsiteY551" fmla="*/ 4482859 h 4860733"/>
                <a:gd name="connsiteX552" fmla="*/ 3734151 w 4853691"/>
                <a:gd name="connsiteY552" fmla="*/ 4473471 h 4860733"/>
                <a:gd name="connsiteX553" fmla="*/ 3778745 w 4853691"/>
                <a:gd name="connsiteY553" fmla="*/ 4445306 h 4860733"/>
                <a:gd name="connsiteX554" fmla="*/ 3797521 w 4853691"/>
                <a:gd name="connsiteY554" fmla="*/ 4431224 h 4860733"/>
                <a:gd name="connsiteX555" fmla="*/ 3811603 w 4853691"/>
                <a:gd name="connsiteY555" fmla="*/ 4421836 h 4860733"/>
                <a:gd name="connsiteX556" fmla="*/ 3842115 w 4853691"/>
                <a:gd name="connsiteY556" fmla="*/ 4400712 h 4860733"/>
                <a:gd name="connsiteX557" fmla="*/ 3856197 w 4853691"/>
                <a:gd name="connsiteY557" fmla="*/ 4391324 h 4860733"/>
                <a:gd name="connsiteX558" fmla="*/ 3910180 w 4853691"/>
                <a:gd name="connsiteY558" fmla="*/ 4351424 h 4860733"/>
                <a:gd name="connsiteX559" fmla="*/ 3928956 w 4853691"/>
                <a:gd name="connsiteY559" fmla="*/ 4337342 h 4860733"/>
                <a:gd name="connsiteX560" fmla="*/ 3968856 w 4853691"/>
                <a:gd name="connsiteY560" fmla="*/ 4306830 h 4860733"/>
                <a:gd name="connsiteX561" fmla="*/ 3985285 w 4853691"/>
                <a:gd name="connsiteY561" fmla="*/ 4292748 h 4860733"/>
                <a:gd name="connsiteX562" fmla="*/ 4036920 w 4853691"/>
                <a:gd name="connsiteY562" fmla="*/ 4248154 h 4860733"/>
                <a:gd name="connsiteX563" fmla="*/ 4039267 w 4853691"/>
                <a:gd name="connsiteY563" fmla="*/ 4245807 h 4860733"/>
                <a:gd name="connsiteX564" fmla="*/ 4051002 w 4853691"/>
                <a:gd name="connsiteY564" fmla="*/ 4236419 h 4860733"/>
                <a:gd name="connsiteX565" fmla="*/ 4062738 w 4853691"/>
                <a:gd name="connsiteY565" fmla="*/ 4227031 h 4860733"/>
                <a:gd name="connsiteX566" fmla="*/ 4076820 w 4853691"/>
                <a:gd name="connsiteY566" fmla="*/ 4212948 h 4860733"/>
                <a:gd name="connsiteX567" fmla="*/ 4090902 w 4853691"/>
                <a:gd name="connsiteY567" fmla="*/ 4198866 h 4860733"/>
                <a:gd name="connsiteX568" fmla="*/ 4102637 w 4853691"/>
                <a:gd name="connsiteY568" fmla="*/ 4187131 h 4860733"/>
                <a:gd name="connsiteX569" fmla="*/ 4121414 w 4853691"/>
                <a:gd name="connsiteY569" fmla="*/ 4168354 h 4860733"/>
                <a:gd name="connsiteX570" fmla="*/ 4128455 w 4853691"/>
                <a:gd name="connsiteY570" fmla="*/ 4161313 h 4860733"/>
                <a:gd name="connsiteX571" fmla="*/ 4142537 w 4853691"/>
                <a:gd name="connsiteY571" fmla="*/ 4147231 h 4860733"/>
                <a:gd name="connsiteX572" fmla="*/ 4156619 w 4853691"/>
                <a:gd name="connsiteY572" fmla="*/ 4151925 h 4860733"/>
                <a:gd name="connsiteX573" fmla="*/ 4177743 w 4853691"/>
                <a:gd name="connsiteY573" fmla="*/ 4130802 h 4860733"/>
                <a:gd name="connsiteX574" fmla="*/ 4173049 w 4853691"/>
                <a:gd name="connsiteY574" fmla="*/ 4119066 h 4860733"/>
                <a:gd name="connsiteX575" fmla="*/ 4180090 w 4853691"/>
                <a:gd name="connsiteY575" fmla="*/ 4112026 h 4860733"/>
                <a:gd name="connsiteX576" fmla="*/ 4180090 w 4853691"/>
                <a:gd name="connsiteY576" fmla="*/ 4109678 h 4860733"/>
                <a:gd name="connsiteX577" fmla="*/ 4194172 w 4853691"/>
                <a:gd name="connsiteY577" fmla="*/ 4095596 h 4860733"/>
                <a:gd name="connsiteX578" fmla="*/ 4217643 w 4853691"/>
                <a:gd name="connsiteY578" fmla="*/ 4072125 h 4860733"/>
                <a:gd name="connsiteX579" fmla="*/ 4243460 w 4853691"/>
                <a:gd name="connsiteY579" fmla="*/ 4043961 h 4860733"/>
                <a:gd name="connsiteX580" fmla="*/ 4264583 w 4853691"/>
                <a:gd name="connsiteY580" fmla="*/ 4020490 h 4860733"/>
                <a:gd name="connsiteX581" fmla="*/ 4290401 w 4853691"/>
                <a:gd name="connsiteY581" fmla="*/ 3992326 h 4860733"/>
                <a:gd name="connsiteX582" fmla="*/ 4311524 w 4853691"/>
                <a:gd name="connsiteY582" fmla="*/ 3966508 h 4860733"/>
                <a:gd name="connsiteX583" fmla="*/ 4334995 w 4853691"/>
                <a:gd name="connsiteY583" fmla="*/ 3935997 h 4860733"/>
                <a:gd name="connsiteX584" fmla="*/ 4339689 w 4853691"/>
                <a:gd name="connsiteY584" fmla="*/ 3928956 h 4860733"/>
                <a:gd name="connsiteX585" fmla="*/ 4360812 w 4853691"/>
                <a:gd name="connsiteY585" fmla="*/ 3903138 h 4860733"/>
                <a:gd name="connsiteX586" fmla="*/ 4393671 w 4853691"/>
                <a:gd name="connsiteY586" fmla="*/ 3860891 h 4860733"/>
                <a:gd name="connsiteX587" fmla="*/ 4412447 w 4853691"/>
                <a:gd name="connsiteY587" fmla="*/ 3835074 h 4860733"/>
                <a:gd name="connsiteX588" fmla="*/ 4450000 w 4853691"/>
                <a:gd name="connsiteY588" fmla="*/ 3778745 h 4860733"/>
                <a:gd name="connsiteX589" fmla="*/ 4468776 w 4853691"/>
                <a:gd name="connsiteY589" fmla="*/ 3752927 h 4860733"/>
                <a:gd name="connsiteX590" fmla="*/ 4506329 w 4853691"/>
                <a:gd name="connsiteY590" fmla="*/ 3694251 h 4860733"/>
                <a:gd name="connsiteX591" fmla="*/ 4518065 w 4853691"/>
                <a:gd name="connsiteY591" fmla="*/ 3673128 h 4860733"/>
                <a:gd name="connsiteX592" fmla="*/ 4520412 w 4853691"/>
                <a:gd name="connsiteY592" fmla="*/ 3670781 h 4860733"/>
                <a:gd name="connsiteX593" fmla="*/ 4527453 w 4853691"/>
                <a:gd name="connsiteY593" fmla="*/ 3673128 h 4860733"/>
                <a:gd name="connsiteX594" fmla="*/ 4548576 w 4853691"/>
                <a:gd name="connsiteY594" fmla="*/ 3652004 h 4860733"/>
                <a:gd name="connsiteX595" fmla="*/ 4541535 w 4853691"/>
                <a:gd name="connsiteY595" fmla="*/ 3637922 h 4860733"/>
                <a:gd name="connsiteX596" fmla="*/ 4555617 w 4853691"/>
                <a:gd name="connsiteY596" fmla="*/ 3612105 h 4860733"/>
                <a:gd name="connsiteX597" fmla="*/ 4560311 w 4853691"/>
                <a:gd name="connsiteY597" fmla="*/ 3602716 h 4860733"/>
                <a:gd name="connsiteX598" fmla="*/ 4586129 w 4853691"/>
                <a:gd name="connsiteY598" fmla="*/ 3555775 h 4860733"/>
                <a:gd name="connsiteX599" fmla="*/ 4586129 w 4853691"/>
                <a:gd name="connsiteY599" fmla="*/ 3555775 h 4860733"/>
                <a:gd name="connsiteX600" fmla="*/ 4586129 w 4853691"/>
                <a:gd name="connsiteY600" fmla="*/ 3555775 h 4860733"/>
                <a:gd name="connsiteX601" fmla="*/ 4595517 w 4853691"/>
                <a:gd name="connsiteY601" fmla="*/ 3539346 h 4860733"/>
                <a:gd name="connsiteX602" fmla="*/ 4604905 w 4853691"/>
                <a:gd name="connsiteY602" fmla="*/ 3541693 h 4860733"/>
                <a:gd name="connsiteX603" fmla="*/ 4626029 w 4853691"/>
                <a:gd name="connsiteY603" fmla="*/ 3520570 h 4860733"/>
                <a:gd name="connsiteX604" fmla="*/ 4614294 w 4853691"/>
                <a:gd name="connsiteY604" fmla="*/ 3504140 h 4860733"/>
                <a:gd name="connsiteX605" fmla="*/ 4621334 w 4853691"/>
                <a:gd name="connsiteY605" fmla="*/ 3490058 h 4860733"/>
                <a:gd name="connsiteX606" fmla="*/ 4628376 w 4853691"/>
                <a:gd name="connsiteY606" fmla="*/ 3492405 h 4860733"/>
                <a:gd name="connsiteX607" fmla="*/ 4649499 w 4853691"/>
                <a:gd name="connsiteY607" fmla="*/ 3471282 h 4860733"/>
                <a:gd name="connsiteX608" fmla="*/ 4640111 w 4853691"/>
                <a:gd name="connsiteY608" fmla="*/ 3454853 h 4860733"/>
                <a:gd name="connsiteX609" fmla="*/ 4647152 w 4853691"/>
                <a:gd name="connsiteY609" fmla="*/ 3440770 h 4860733"/>
                <a:gd name="connsiteX610" fmla="*/ 4658887 w 4853691"/>
                <a:gd name="connsiteY610" fmla="*/ 3414952 h 4860733"/>
                <a:gd name="connsiteX611" fmla="*/ 4661234 w 4853691"/>
                <a:gd name="connsiteY611" fmla="*/ 3407912 h 4860733"/>
                <a:gd name="connsiteX612" fmla="*/ 4677664 w 4853691"/>
                <a:gd name="connsiteY612" fmla="*/ 3368012 h 4860733"/>
                <a:gd name="connsiteX613" fmla="*/ 4684705 w 4853691"/>
                <a:gd name="connsiteY613" fmla="*/ 3351582 h 4860733"/>
                <a:gd name="connsiteX614" fmla="*/ 4687052 w 4853691"/>
                <a:gd name="connsiteY614" fmla="*/ 3344541 h 4860733"/>
                <a:gd name="connsiteX615" fmla="*/ 4687052 w 4853691"/>
                <a:gd name="connsiteY615" fmla="*/ 3344541 h 4860733"/>
                <a:gd name="connsiteX616" fmla="*/ 4687052 w 4853691"/>
                <a:gd name="connsiteY616" fmla="*/ 3342194 h 4860733"/>
                <a:gd name="connsiteX617" fmla="*/ 4687052 w 4853691"/>
                <a:gd name="connsiteY617" fmla="*/ 3342194 h 4860733"/>
                <a:gd name="connsiteX618" fmla="*/ 4708175 w 4853691"/>
                <a:gd name="connsiteY618" fmla="*/ 3321071 h 4860733"/>
                <a:gd name="connsiteX619" fmla="*/ 4701134 w 4853691"/>
                <a:gd name="connsiteY619" fmla="*/ 3306989 h 4860733"/>
                <a:gd name="connsiteX620" fmla="*/ 4703481 w 4853691"/>
                <a:gd name="connsiteY620" fmla="*/ 3302295 h 4860733"/>
                <a:gd name="connsiteX621" fmla="*/ 4705828 w 4853691"/>
                <a:gd name="connsiteY621" fmla="*/ 3297600 h 4860733"/>
                <a:gd name="connsiteX622" fmla="*/ 4712869 w 4853691"/>
                <a:gd name="connsiteY622" fmla="*/ 3278824 h 4860733"/>
                <a:gd name="connsiteX623" fmla="*/ 4715216 w 4853691"/>
                <a:gd name="connsiteY623" fmla="*/ 3274130 h 4860733"/>
                <a:gd name="connsiteX624" fmla="*/ 4717563 w 4853691"/>
                <a:gd name="connsiteY624" fmla="*/ 3269436 h 4860733"/>
                <a:gd name="connsiteX625" fmla="*/ 4717563 w 4853691"/>
                <a:gd name="connsiteY625" fmla="*/ 3269436 h 4860733"/>
                <a:gd name="connsiteX626" fmla="*/ 4726952 w 4853691"/>
                <a:gd name="connsiteY626" fmla="*/ 3243618 h 4860733"/>
                <a:gd name="connsiteX627" fmla="*/ 4731646 w 4853691"/>
                <a:gd name="connsiteY627" fmla="*/ 3245965 h 4860733"/>
                <a:gd name="connsiteX628" fmla="*/ 4752769 w 4853691"/>
                <a:gd name="connsiteY628" fmla="*/ 3224842 h 4860733"/>
                <a:gd name="connsiteX629" fmla="*/ 4738687 w 4853691"/>
                <a:gd name="connsiteY629" fmla="*/ 3206065 h 4860733"/>
                <a:gd name="connsiteX630" fmla="*/ 4748075 w 4853691"/>
                <a:gd name="connsiteY630" fmla="*/ 3173207 h 4860733"/>
                <a:gd name="connsiteX631" fmla="*/ 4755116 w 4853691"/>
                <a:gd name="connsiteY631" fmla="*/ 3152083 h 4860733"/>
                <a:gd name="connsiteX632" fmla="*/ 4764504 w 4853691"/>
                <a:gd name="connsiteY632" fmla="*/ 3121572 h 4860733"/>
                <a:gd name="connsiteX633" fmla="*/ 4771546 w 4853691"/>
                <a:gd name="connsiteY633" fmla="*/ 3098101 h 4860733"/>
                <a:gd name="connsiteX634" fmla="*/ 4778587 w 4853691"/>
                <a:gd name="connsiteY634" fmla="*/ 3069937 h 4860733"/>
                <a:gd name="connsiteX635" fmla="*/ 4785628 w 4853691"/>
                <a:gd name="connsiteY635" fmla="*/ 3048813 h 4860733"/>
                <a:gd name="connsiteX636" fmla="*/ 4790322 w 4853691"/>
                <a:gd name="connsiteY636" fmla="*/ 3032384 h 4860733"/>
                <a:gd name="connsiteX637" fmla="*/ 4804404 w 4853691"/>
                <a:gd name="connsiteY637" fmla="*/ 2973708 h 4860733"/>
                <a:gd name="connsiteX638" fmla="*/ 4804404 w 4853691"/>
                <a:gd name="connsiteY638" fmla="*/ 2971361 h 4860733"/>
                <a:gd name="connsiteX639" fmla="*/ 4804404 w 4853691"/>
                <a:gd name="connsiteY639" fmla="*/ 2971361 h 4860733"/>
                <a:gd name="connsiteX640" fmla="*/ 4830222 w 4853691"/>
                <a:gd name="connsiteY640" fmla="*/ 2818803 h 4860733"/>
                <a:gd name="connsiteX641" fmla="*/ 4832569 w 4853691"/>
                <a:gd name="connsiteY641" fmla="*/ 2818803 h 4860733"/>
                <a:gd name="connsiteX642" fmla="*/ 4853692 w 4853691"/>
                <a:gd name="connsiteY642" fmla="*/ 2797679 h 4860733"/>
                <a:gd name="connsiteX643" fmla="*/ 4827875 w 4853691"/>
                <a:gd name="connsiteY643" fmla="*/ 2788291 h 4860733"/>
                <a:gd name="connsiteX644" fmla="*/ 4494594 w 4853691"/>
                <a:gd name="connsiteY644" fmla="*/ 3715374 h 4860733"/>
                <a:gd name="connsiteX645" fmla="*/ 4452347 w 4853691"/>
                <a:gd name="connsiteY645" fmla="*/ 3781092 h 4860733"/>
                <a:gd name="connsiteX646" fmla="*/ 4471124 w 4853691"/>
                <a:gd name="connsiteY646" fmla="*/ 3750580 h 4860733"/>
                <a:gd name="connsiteX647" fmla="*/ 4485206 w 4853691"/>
                <a:gd name="connsiteY647" fmla="*/ 3727110 h 4860733"/>
                <a:gd name="connsiteX648" fmla="*/ 4503982 w 4853691"/>
                <a:gd name="connsiteY648" fmla="*/ 3696598 h 4860733"/>
                <a:gd name="connsiteX649" fmla="*/ 4513371 w 4853691"/>
                <a:gd name="connsiteY649" fmla="*/ 3682516 h 4860733"/>
                <a:gd name="connsiteX650" fmla="*/ 4513371 w 4853691"/>
                <a:gd name="connsiteY650" fmla="*/ 3682516 h 4860733"/>
                <a:gd name="connsiteX651" fmla="*/ 4501635 w 4853691"/>
                <a:gd name="connsiteY651" fmla="*/ 3701292 h 4860733"/>
                <a:gd name="connsiteX652" fmla="*/ 4494594 w 4853691"/>
                <a:gd name="connsiteY652" fmla="*/ 3715374 h 4860733"/>
                <a:gd name="connsiteX653" fmla="*/ 3917220 w 4853691"/>
                <a:gd name="connsiteY653" fmla="*/ 4353771 h 4860733"/>
                <a:gd name="connsiteX654" fmla="*/ 3572205 w 4853691"/>
                <a:gd name="connsiteY654" fmla="*/ 4576741 h 4860733"/>
                <a:gd name="connsiteX655" fmla="*/ 3560469 w 4853691"/>
                <a:gd name="connsiteY655" fmla="*/ 4583782 h 4860733"/>
                <a:gd name="connsiteX656" fmla="*/ 3539346 w 4853691"/>
                <a:gd name="connsiteY656" fmla="*/ 4595517 h 4860733"/>
                <a:gd name="connsiteX657" fmla="*/ 3562817 w 4853691"/>
                <a:gd name="connsiteY657" fmla="*/ 4579088 h 4860733"/>
                <a:gd name="connsiteX658" fmla="*/ 3579246 w 4853691"/>
                <a:gd name="connsiteY658" fmla="*/ 4569700 h 4860733"/>
                <a:gd name="connsiteX659" fmla="*/ 3600369 w 4853691"/>
                <a:gd name="connsiteY659" fmla="*/ 4555617 h 4860733"/>
                <a:gd name="connsiteX660" fmla="*/ 3630881 w 4853691"/>
                <a:gd name="connsiteY660" fmla="*/ 4536841 h 4860733"/>
                <a:gd name="connsiteX661" fmla="*/ 3654351 w 4853691"/>
                <a:gd name="connsiteY661" fmla="*/ 4522759 h 4860733"/>
                <a:gd name="connsiteX662" fmla="*/ 3682516 w 4853691"/>
                <a:gd name="connsiteY662" fmla="*/ 4503982 h 4860733"/>
                <a:gd name="connsiteX663" fmla="*/ 3705986 w 4853691"/>
                <a:gd name="connsiteY663" fmla="*/ 4487553 h 4860733"/>
                <a:gd name="connsiteX664" fmla="*/ 3734151 w 4853691"/>
                <a:gd name="connsiteY664" fmla="*/ 4468777 h 4860733"/>
                <a:gd name="connsiteX665" fmla="*/ 3757622 w 4853691"/>
                <a:gd name="connsiteY665" fmla="*/ 4452347 h 4860733"/>
                <a:gd name="connsiteX666" fmla="*/ 3785786 w 4853691"/>
                <a:gd name="connsiteY666" fmla="*/ 4431224 h 4860733"/>
                <a:gd name="connsiteX667" fmla="*/ 3809256 w 4853691"/>
                <a:gd name="connsiteY667" fmla="*/ 4414794 h 4860733"/>
                <a:gd name="connsiteX668" fmla="*/ 3835074 w 4853691"/>
                <a:gd name="connsiteY668" fmla="*/ 4393671 h 4860733"/>
                <a:gd name="connsiteX669" fmla="*/ 3842115 w 4853691"/>
                <a:gd name="connsiteY669" fmla="*/ 4386630 h 4860733"/>
                <a:gd name="connsiteX670" fmla="*/ 3919568 w 4853691"/>
                <a:gd name="connsiteY670" fmla="*/ 4342036 h 4860733"/>
                <a:gd name="connsiteX671" fmla="*/ 3924262 w 4853691"/>
                <a:gd name="connsiteY671" fmla="*/ 4339689 h 4860733"/>
                <a:gd name="connsiteX672" fmla="*/ 3950079 w 4853691"/>
                <a:gd name="connsiteY672" fmla="*/ 4323260 h 4860733"/>
                <a:gd name="connsiteX673" fmla="*/ 3952426 w 4853691"/>
                <a:gd name="connsiteY673" fmla="*/ 4320913 h 4860733"/>
                <a:gd name="connsiteX674" fmla="*/ 4004061 w 4853691"/>
                <a:gd name="connsiteY674" fmla="*/ 4285707 h 4860733"/>
                <a:gd name="connsiteX675" fmla="*/ 3924262 w 4853691"/>
                <a:gd name="connsiteY675" fmla="*/ 4351424 h 4860733"/>
                <a:gd name="connsiteX676" fmla="*/ 3917220 w 4853691"/>
                <a:gd name="connsiteY676" fmla="*/ 4353771 h 4860733"/>
                <a:gd name="connsiteX677" fmla="*/ 3149736 w 4853691"/>
                <a:gd name="connsiteY677" fmla="*/ 4750422 h 4860733"/>
                <a:gd name="connsiteX678" fmla="*/ 3069937 w 4853691"/>
                <a:gd name="connsiteY678" fmla="*/ 4773893 h 4860733"/>
                <a:gd name="connsiteX679" fmla="*/ 3055854 w 4853691"/>
                <a:gd name="connsiteY679" fmla="*/ 4778587 h 4860733"/>
                <a:gd name="connsiteX680" fmla="*/ 2992484 w 4853691"/>
                <a:gd name="connsiteY680" fmla="*/ 4795016 h 4860733"/>
                <a:gd name="connsiteX681" fmla="*/ 2987790 w 4853691"/>
                <a:gd name="connsiteY681" fmla="*/ 4785628 h 4860733"/>
                <a:gd name="connsiteX682" fmla="*/ 3013608 w 4853691"/>
                <a:gd name="connsiteY682" fmla="*/ 4780934 h 4860733"/>
                <a:gd name="connsiteX683" fmla="*/ 3041772 w 4853691"/>
                <a:gd name="connsiteY683" fmla="*/ 4773893 h 4860733"/>
                <a:gd name="connsiteX684" fmla="*/ 3074631 w 4853691"/>
                <a:gd name="connsiteY684" fmla="*/ 4766851 h 4860733"/>
                <a:gd name="connsiteX685" fmla="*/ 3121572 w 4853691"/>
                <a:gd name="connsiteY685" fmla="*/ 4757463 h 4860733"/>
                <a:gd name="connsiteX686" fmla="*/ 3123919 w 4853691"/>
                <a:gd name="connsiteY686" fmla="*/ 4757463 h 4860733"/>
                <a:gd name="connsiteX687" fmla="*/ 3184942 w 4853691"/>
                <a:gd name="connsiteY687" fmla="*/ 4741034 h 4860733"/>
                <a:gd name="connsiteX688" fmla="*/ 3166166 w 4853691"/>
                <a:gd name="connsiteY688" fmla="*/ 4748075 h 4860733"/>
                <a:gd name="connsiteX689" fmla="*/ 3149736 w 4853691"/>
                <a:gd name="connsiteY689" fmla="*/ 4750422 h 4860733"/>
                <a:gd name="connsiteX690" fmla="*/ 2907991 w 4853691"/>
                <a:gd name="connsiteY690" fmla="*/ 4811445 h 4860733"/>
                <a:gd name="connsiteX691" fmla="*/ 2825844 w 4853691"/>
                <a:gd name="connsiteY691" fmla="*/ 4825528 h 4860733"/>
                <a:gd name="connsiteX692" fmla="*/ 2818803 w 4853691"/>
                <a:gd name="connsiteY692" fmla="*/ 4825528 h 4860733"/>
                <a:gd name="connsiteX693" fmla="*/ 2792985 w 4853691"/>
                <a:gd name="connsiteY693" fmla="*/ 4830222 h 4860733"/>
                <a:gd name="connsiteX694" fmla="*/ 2800027 w 4853691"/>
                <a:gd name="connsiteY694" fmla="*/ 4816140 h 4860733"/>
                <a:gd name="connsiteX695" fmla="*/ 2814109 w 4853691"/>
                <a:gd name="connsiteY695" fmla="*/ 4816140 h 4860733"/>
                <a:gd name="connsiteX696" fmla="*/ 2861050 w 4853691"/>
                <a:gd name="connsiteY696" fmla="*/ 4813792 h 4860733"/>
                <a:gd name="connsiteX697" fmla="*/ 2875132 w 4853691"/>
                <a:gd name="connsiteY697" fmla="*/ 4813792 h 4860733"/>
                <a:gd name="connsiteX698" fmla="*/ 2907991 w 4853691"/>
                <a:gd name="connsiteY698" fmla="*/ 4811445 h 4860733"/>
                <a:gd name="connsiteX699" fmla="*/ 2915032 w 4853691"/>
                <a:gd name="connsiteY699" fmla="*/ 4809098 h 4860733"/>
                <a:gd name="connsiteX700" fmla="*/ 2907991 w 4853691"/>
                <a:gd name="connsiteY700" fmla="*/ 4811445 h 4860733"/>
                <a:gd name="connsiteX701" fmla="*/ 2443275 w 4853691"/>
                <a:gd name="connsiteY701" fmla="*/ 4858386 h 4860733"/>
                <a:gd name="connsiteX702" fmla="*/ 1957437 w 4853691"/>
                <a:gd name="connsiteY702" fmla="*/ 4806751 h 4860733"/>
                <a:gd name="connsiteX703" fmla="*/ 1933966 w 4853691"/>
                <a:gd name="connsiteY703" fmla="*/ 4802057 h 4860733"/>
                <a:gd name="connsiteX704" fmla="*/ 1933966 w 4853691"/>
                <a:gd name="connsiteY704" fmla="*/ 4802057 h 4860733"/>
                <a:gd name="connsiteX705" fmla="*/ 1952743 w 4853691"/>
                <a:gd name="connsiteY705" fmla="*/ 4806751 h 4860733"/>
                <a:gd name="connsiteX706" fmla="*/ 1971519 w 4853691"/>
                <a:gd name="connsiteY706" fmla="*/ 4809098 h 4860733"/>
                <a:gd name="connsiteX707" fmla="*/ 2011419 w 4853691"/>
                <a:gd name="connsiteY707" fmla="*/ 4816140 h 4860733"/>
                <a:gd name="connsiteX708" fmla="*/ 2034889 w 4853691"/>
                <a:gd name="connsiteY708" fmla="*/ 4818486 h 4860733"/>
                <a:gd name="connsiteX709" fmla="*/ 2060707 w 4853691"/>
                <a:gd name="connsiteY709" fmla="*/ 4820834 h 4860733"/>
                <a:gd name="connsiteX710" fmla="*/ 2396334 w 4853691"/>
                <a:gd name="connsiteY710" fmla="*/ 4856039 h 4860733"/>
                <a:gd name="connsiteX711" fmla="*/ 2398681 w 4853691"/>
                <a:gd name="connsiteY711" fmla="*/ 4856039 h 4860733"/>
                <a:gd name="connsiteX712" fmla="*/ 2469093 w 4853691"/>
                <a:gd name="connsiteY712" fmla="*/ 4856039 h 4860733"/>
                <a:gd name="connsiteX713" fmla="*/ 2471440 w 4853691"/>
                <a:gd name="connsiteY713" fmla="*/ 4856039 h 4860733"/>
                <a:gd name="connsiteX714" fmla="*/ 2443275 w 4853691"/>
                <a:gd name="connsiteY714" fmla="*/ 4858386 h 4860733"/>
                <a:gd name="connsiteX715" fmla="*/ 1870596 w 4853691"/>
                <a:gd name="connsiteY715" fmla="*/ 4787975 h 4860733"/>
                <a:gd name="connsiteX716" fmla="*/ 1863555 w 4853691"/>
                <a:gd name="connsiteY716" fmla="*/ 4785628 h 4860733"/>
                <a:gd name="connsiteX717" fmla="*/ 1856514 w 4853691"/>
                <a:gd name="connsiteY717" fmla="*/ 4783281 h 4860733"/>
                <a:gd name="connsiteX718" fmla="*/ 1854167 w 4853691"/>
                <a:gd name="connsiteY718" fmla="*/ 4783281 h 4860733"/>
                <a:gd name="connsiteX719" fmla="*/ 1854167 w 4853691"/>
                <a:gd name="connsiteY719" fmla="*/ 4783281 h 4860733"/>
                <a:gd name="connsiteX720" fmla="*/ 1875290 w 4853691"/>
                <a:gd name="connsiteY720" fmla="*/ 4787975 h 4860733"/>
                <a:gd name="connsiteX721" fmla="*/ 1870596 w 4853691"/>
                <a:gd name="connsiteY721" fmla="*/ 4787975 h 4860733"/>
                <a:gd name="connsiteX722" fmla="*/ 1757938 w 4853691"/>
                <a:gd name="connsiteY722" fmla="*/ 4757463 h 4860733"/>
                <a:gd name="connsiteX723" fmla="*/ 1732120 w 4853691"/>
                <a:gd name="connsiteY723" fmla="*/ 4750422 h 4860733"/>
                <a:gd name="connsiteX724" fmla="*/ 1692220 w 4853691"/>
                <a:gd name="connsiteY724" fmla="*/ 4738687 h 4860733"/>
                <a:gd name="connsiteX725" fmla="*/ 1626503 w 4853691"/>
                <a:gd name="connsiteY725" fmla="*/ 4717563 h 4860733"/>
                <a:gd name="connsiteX726" fmla="*/ 1621809 w 4853691"/>
                <a:gd name="connsiteY726" fmla="*/ 4715216 h 4860733"/>
                <a:gd name="connsiteX727" fmla="*/ 1419963 w 4853691"/>
                <a:gd name="connsiteY727" fmla="*/ 4633070 h 4860733"/>
                <a:gd name="connsiteX728" fmla="*/ 1436392 w 4853691"/>
                <a:gd name="connsiteY728" fmla="*/ 4640111 h 4860733"/>
                <a:gd name="connsiteX729" fmla="*/ 1469251 w 4853691"/>
                <a:gd name="connsiteY729" fmla="*/ 4654193 h 4860733"/>
                <a:gd name="connsiteX730" fmla="*/ 1495069 w 4853691"/>
                <a:gd name="connsiteY730" fmla="*/ 4663582 h 4860733"/>
                <a:gd name="connsiteX731" fmla="*/ 1527927 w 4853691"/>
                <a:gd name="connsiteY731" fmla="*/ 4677664 h 4860733"/>
                <a:gd name="connsiteX732" fmla="*/ 1553745 w 4853691"/>
                <a:gd name="connsiteY732" fmla="*/ 4687052 h 4860733"/>
                <a:gd name="connsiteX733" fmla="*/ 1586603 w 4853691"/>
                <a:gd name="connsiteY733" fmla="*/ 4698787 h 4860733"/>
                <a:gd name="connsiteX734" fmla="*/ 1612421 w 4853691"/>
                <a:gd name="connsiteY734" fmla="*/ 4708175 h 4860733"/>
                <a:gd name="connsiteX735" fmla="*/ 1645280 w 4853691"/>
                <a:gd name="connsiteY735" fmla="*/ 4719911 h 4860733"/>
                <a:gd name="connsiteX736" fmla="*/ 1671097 w 4853691"/>
                <a:gd name="connsiteY736" fmla="*/ 4729299 h 4860733"/>
                <a:gd name="connsiteX737" fmla="*/ 1703956 w 4853691"/>
                <a:gd name="connsiteY737" fmla="*/ 4738687 h 4860733"/>
                <a:gd name="connsiteX738" fmla="*/ 1729773 w 4853691"/>
                <a:gd name="connsiteY738" fmla="*/ 4745728 h 4860733"/>
                <a:gd name="connsiteX739" fmla="*/ 1764979 w 4853691"/>
                <a:gd name="connsiteY739" fmla="*/ 4755116 h 4860733"/>
                <a:gd name="connsiteX740" fmla="*/ 1783755 w 4853691"/>
                <a:gd name="connsiteY740" fmla="*/ 4759810 h 4860733"/>
                <a:gd name="connsiteX741" fmla="*/ 1790797 w 4853691"/>
                <a:gd name="connsiteY741" fmla="*/ 4762157 h 4860733"/>
                <a:gd name="connsiteX742" fmla="*/ 1802532 w 4853691"/>
                <a:gd name="connsiteY742" fmla="*/ 4766851 h 4860733"/>
                <a:gd name="connsiteX743" fmla="*/ 1809573 w 4853691"/>
                <a:gd name="connsiteY743" fmla="*/ 4769199 h 4860733"/>
                <a:gd name="connsiteX744" fmla="*/ 1809573 w 4853691"/>
                <a:gd name="connsiteY744" fmla="*/ 4769199 h 4860733"/>
                <a:gd name="connsiteX745" fmla="*/ 1800185 w 4853691"/>
                <a:gd name="connsiteY745" fmla="*/ 4766851 h 4860733"/>
                <a:gd name="connsiteX746" fmla="*/ 1757938 w 4853691"/>
                <a:gd name="connsiteY746" fmla="*/ 4757463 h 4860733"/>
                <a:gd name="connsiteX747" fmla="*/ 917695 w 4853691"/>
                <a:gd name="connsiteY747" fmla="*/ 4311525 h 4860733"/>
                <a:gd name="connsiteX748" fmla="*/ 905960 w 4853691"/>
                <a:gd name="connsiteY748" fmla="*/ 4299789 h 4860733"/>
                <a:gd name="connsiteX749" fmla="*/ 910654 w 4853691"/>
                <a:gd name="connsiteY749" fmla="*/ 4302136 h 4860733"/>
                <a:gd name="connsiteX750" fmla="*/ 931777 w 4853691"/>
                <a:gd name="connsiteY750" fmla="*/ 4316219 h 4860733"/>
                <a:gd name="connsiteX751" fmla="*/ 936472 w 4853691"/>
                <a:gd name="connsiteY751" fmla="*/ 4318565 h 4860733"/>
                <a:gd name="connsiteX752" fmla="*/ 938819 w 4853691"/>
                <a:gd name="connsiteY752" fmla="*/ 4325607 h 4860733"/>
                <a:gd name="connsiteX753" fmla="*/ 931777 w 4853691"/>
                <a:gd name="connsiteY753" fmla="*/ 4320913 h 4860733"/>
                <a:gd name="connsiteX754" fmla="*/ 917695 w 4853691"/>
                <a:gd name="connsiteY754" fmla="*/ 4311525 h 4860733"/>
                <a:gd name="connsiteX755" fmla="*/ 844937 w 4853691"/>
                <a:gd name="connsiteY755" fmla="*/ 4255195 h 4860733"/>
                <a:gd name="connsiteX756" fmla="*/ 837896 w 4853691"/>
                <a:gd name="connsiteY756" fmla="*/ 4250501 h 4860733"/>
                <a:gd name="connsiteX757" fmla="*/ 772178 w 4853691"/>
                <a:gd name="connsiteY757" fmla="*/ 4191825 h 4860733"/>
                <a:gd name="connsiteX758" fmla="*/ 769831 w 4853691"/>
                <a:gd name="connsiteY758" fmla="*/ 4189478 h 4860733"/>
                <a:gd name="connsiteX759" fmla="*/ 739320 w 4853691"/>
                <a:gd name="connsiteY759" fmla="*/ 4158966 h 4860733"/>
                <a:gd name="connsiteX760" fmla="*/ 732279 w 4853691"/>
                <a:gd name="connsiteY760" fmla="*/ 4151925 h 4860733"/>
                <a:gd name="connsiteX761" fmla="*/ 706461 w 4853691"/>
                <a:gd name="connsiteY761" fmla="*/ 4123761 h 4860733"/>
                <a:gd name="connsiteX762" fmla="*/ 699420 w 4853691"/>
                <a:gd name="connsiteY762" fmla="*/ 4116720 h 4860733"/>
                <a:gd name="connsiteX763" fmla="*/ 671255 w 4853691"/>
                <a:gd name="connsiteY763" fmla="*/ 4083861 h 4860733"/>
                <a:gd name="connsiteX764" fmla="*/ 668908 w 4853691"/>
                <a:gd name="connsiteY764" fmla="*/ 4081514 h 4860733"/>
                <a:gd name="connsiteX765" fmla="*/ 636050 w 4853691"/>
                <a:gd name="connsiteY765" fmla="*/ 4041614 h 4860733"/>
                <a:gd name="connsiteX766" fmla="*/ 633703 w 4853691"/>
                <a:gd name="connsiteY766" fmla="*/ 4036920 h 4860733"/>
                <a:gd name="connsiteX767" fmla="*/ 607885 w 4853691"/>
                <a:gd name="connsiteY767" fmla="*/ 4001714 h 4860733"/>
                <a:gd name="connsiteX768" fmla="*/ 605538 w 4853691"/>
                <a:gd name="connsiteY768" fmla="*/ 3999367 h 4860733"/>
                <a:gd name="connsiteX769" fmla="*/ 612579 w 4853691"/>
                <a:gd name="connsiteY769" fmla="*/ 4008755 h 4860733"/>
                <a:gd name="connsiteX770" fmla="*/ 659520 w 4853691"/>
                <a:gd name="connsiteY770" fmla="*/ 4065085 h 4860733"/>
                <a:gd name="connsiteX771" fmla="*/ 668908 w 4853691"/>
                <a:gd name="connsiteY771" fmla="*/ 4076820 h 4860733"/>
                <a:gd name="connsiteX772" fmla="*/ 727584 w 4853691"/>
                <a:gd name="connsiteY772" fmla="*/ 4140190 h 4860733"/>
                <a:gd name="connsiteX773" fmla="*/ 741667 w 4853691"/>
                <a:gd name="connsiteY773" fmla="*/ 4154272 h 4860733"/>
                <a:gd name="connsiteX774" fmla="*/ 790955 w 4853691"/>
                <a:gd name="connsiteY774" fmla="*/ 4203560 h 4860733"/>
                <a:gd name="connsiteX775" fmla="*/ 807384 w 4853691"/>
                <a:gd name="connsiteY775" fmla="*/ 4219990 h 4860733"/>
                <a:gd name="connsiteX776" fmla="*/ 870754 w 4853691"/>
                <a:gd name="connsiteY776" fmla="*/ 4278666 h 4860733"/>
                <a:gd name="connsiteX777" fmla="*/ 870754 w 4853691"/>
                <a:gd name="connsiteY777" fmla="*/ 4278666 h 4860733"/>
                <a:gd name="connsiteX778" fmla="*/ 868407 w 4853691"/>
                <a:gd name="connsiteY778" fmla="*/ 4276319 h 4860733"/>
                <a:gd name="connsiteX779" fmla="*/ 844937 w 4853691"/>
                <a:gd name="connsiteY779" fmla="*/ 4255195 h 4860733"/>
                <a:gd name="connsiteX780" fmla="*/ 563291 w 4853691"/>
                <a:gd name="connsiteY780" fmla="*/ 3954773 h 4860733"/>
                <a:gd name="connsiteX781" fmla="*/ 546862 w 4853691"/>
                <a:gd name="connsiteY781" fmla="*/ 3940691 h 4860733"/>
                <a:gd name="connsiteX782" fmla="*/ 539821 w 4853691"/>
                <a:gd name="connsiteY782" fmla="*/ 3933650 h 4860733"/>
                <a:gd name="connsiteX783" fmla="*/ 530433 w 4853691"/>
                <a:gd name="connsiteY783" fmla="*/ 3924262 h 4860733"/>
                <a:gd name="connsiteX784" fmla="*/ 521044 w 4853691"/>
                <a:gd name="connsiteY784" fmla="*/ 3914873 h 4860733"/>
                <a:gd name="connsiteX785" fmla="*/ 516350 w 4853691"/>
                <a:gd name="connsiteY785" fmla="*/ 3907832 h 4860733"/>
                <a:gd name="connsiteX786" fmla="*/ 464715 w 4853691"/>
                <a:gd name="connsiteY786" fmla="*/ 3837421 h 4860733"/>
                <a:gd name="connsiteX787" fmla="*/ 464715 w 4853691"/>
                <a:gd name="connsiteY787" fmla="*/ 3835074 h 4860733"/>
                <a:gd name="connsiteX788" fmla="*/ 464715 w 4853691"/>
                <a:gd name="connsiteY788" fmla="*/ 3835074 h 4860733"/>
                <a:gd name="connsiteX789" fmla="*/ 485839 w 4853691"/>
                <a:gd name="connsiteY789" fmla="*/ 3863238 h 4860733"/>
                <a:gd name="connsiteX790" fmla="*/ 490533 w 4853691"/>
                <a:gd name="connsiteY790" fmla="*/ 3870280 h 4860733"/>
                <a:gd name="connsiteX791" fmla="*/ 511656 w 4853691"/>
                <a:gd name="connsiteY791" fmla="*/ 3893750 h 4860733"/>
                <a:gd name="connsiteX792" fmla="*/ 521044 w 4853691"/>
                <a:gd name="connsiteY792" fmla="*/ 3903138 h 4860733"/>
                <a:gd name="connsiteX793" fmla="*/ 539821 w 4853691"/>
                <a:gd name="connsiteY793" fmla="*/ 3921915 h 4860733"/>
                <a:gd name="connsiteX794" fmla="*/ 551556 w 4853691"/>
                <a:gd name="connsiteY794" fmla="*/ 3935997 h 4860733"/>
                <a:gd name="connsiteX795" fmla="*/ 563291 w 4853691"/>
                <a:gd name="connsiteY795" fmla="*/ 3954773 h 4860733"/>
                <a:gd name="connsiteX796" fmla="*/ 570332 w 4853691"/>
                <a:gd name="connsiteY796" fmla="*/ 3957120 h 4860733"/>
                <a:gd name="connsiteX797" fmla="*/ 570332 w 4853691"/>
                <a:gd name="connsiteY797" fmla="*/ 3959468 h 4860733"/>
                <a:gd name="connsiteX798" fmla="*/ 570332 w 4853691"/>
                <a:gd name="connsiteY798" fmla="*/ 3959468 h 4860733"/>
                <a:gd name="connsiteX799" fmla="*/ 563291 w 4853691"/>
                <a:gd name="connsiteY799" fmla="*/ 3954773 h 4860733"/>
                <a:gd name="connsiteX800" fmla="*/ 161946 w 4853691"/>
                <a:gd name="connsiteY800" fmla="*/ 3238924 h 4860733"/>
                <a:gd name="connsiteX801" fmla="*/ 152558 w 4853691"/>
                <a:gd name="connsiteY801" fmla="*/ 3210759 h 4860733"/>
                <a:gd name="connsiteX802" fmla="*/ 105617 w 4853691"/>
                <a:gd name="connsiteY802" fmla="*/ 3065243 h 4860733"/>
                <a:gd name="connsiteX803" fmla="*/ 103270 w 4853691"/>
                <a:gd name="connsiteY803" fmla="*/ 3053507 h 4860733"/>
                <a:gd name="connsiteX804" fmla="*/ 96229 w 4853691"/>
                <a:gd name="connsiteY804" fmla="*/ 3025343 h 4860733"/>
                <a:gd name="connsiteX805" fmla="*/ 100923 w 4853691"/>
                <a:gd name="connsiteY805" fmla="*/ 3025343 h 4860733"/>
                <a:gd name="connsiteX806" fmla="*/ 105617 w 4853691"/>
                <a:gd name="connsiteY806" fmla="*/ 3025343 h 4860733"/>
                <a:gd name="connsiteX807" fmla="*/ 110311 w 4853691"/>
                <a:gd name="connsiteY807" fmla="*/ 3044119 h 4860733"/>
                <a:gd name="connsiteX808" fmla="*/ 110311 w 4853691"/>
                <a:gd name="connsiteY808" fmla="*/ 3044119 h 4860733"/>
                <a:gd name="connsiteX809" fmla="*/ 112658 w 4853691"/>
                <a:gd name="connsiteY809" fmla="*/ 3053507 h 4860733"/>
                <a:gd name="connsiteX810" fmla="*/ 117352 w 4853691"/>
                <a:gd name="connsiteY810" fmla="*/ 3072284 h 4860733"/>
                <a:gd name="connsiteX811" fmla="*/ 122046 w 4853691"/>
                <a:gd name="connsiteY811" fmla="*/ 3093407 h 4860733"/>
                <a:gd name="connsiteX812" fmla="*/ 136129 w 4853691"/>
                <a:gd name="connsiteY812" fmla="*/ 3140348 h 4860733"/>
                <a:gd name="connsiteX813" fmla="*/ 143170 w 4853691"/>
                <a:gd name="connsiteY813" fmla="*/ 3161472 h 4860733"/>
                <a:gd name="connsiteX814" fmla="*/ 157252 w 4853691"/>
                <a:gd name="connsiteY814" fmla="*/ 3208413 h 4860733"/>
                <a:gd name="connsiteX815" fmla="*/ 161946 w 4853691"/>
                <a:gd name="connsiteY815" fmla="*/ 3227189 h 4860733"/>
                <a:gd name="connsiteX816" fmla="*/ 180723 w 4853691"/>
                <a:gd name="connsiteY816" fmla="*/ 3285865 h 4860733"/>
                <a:gd name="connsiteX817" fmla="*/ 176028 w 4853691"/>
                <a:gd name="connsiteY817" fmla="*/ 3271783 h 4860733"/>
                <a:gd name="connsiteX818" fmla="*/ 161946 w 4853691"/>
                <a:gd name="connsiteY818" fmla="*/ 3238924 h 4860733"/>
                <a:gd name="connsiteX819" fmla="*/ 32859 w 4853691"/>
                <a:gd name="connsiteY819" fmla="*/ 2192142 h 4860733"/>
                <a:gd name="connsiteX820" fmla="*/ 32859 w 4853691"/>
                <a:gd name="connsiteY820" fmla="*/ 2178059 h 4860733"/>
                <a:gd name="connsiteX821" fmla="*/ 32859 w 4853691"/>
                <a:gd name="connsiteY821" fmla="*/ 2168671 h 4860733"/>
                <a:gd name="connsiteX822" fmla="*/ 32859 w 4853691"/>
                <a:gd name="connsiteY822" fmla="*/ 2154589 h 4860733"/>
                <a:gd name="connsiteX823" fmla="*/ 32859 w 4853691"/>
                <a:gd name="connsiteY823" fmla="*/ 2147548 h 4860733"/>
                <a:gd name="connsiteX824" fmla="*/ 35206 w 4853691"/>
                <a:gd name="connsiteY824" fmla="*/ 2133465 h 4860733"/>
                <a:gd name="connsiteX825" fmla="*/ 35206 w 4853691"/>
                <a:gd name="connsiteY825" fmla="*/ 2126424 h 4860733"/>
                <a:gd name="connsiteX826" fmla="*/ 37553 w 4853691"/>
                <a:gd name="connsiteY826" fmla="*/ 2112342 h 4860733"/>
                <a:gd name="connsiteX827" fmla="*/ 37553 w 4853691"/>
                <a:gd name="connsiteY827" fmla="*/ 2107648 h 4860733"/>
                <a:gd name="connsiteX828" fmla="*/ 39900 w 4853691"/>
                <a:gd name="connsiteY828" fmla="*/ 2093565 h 4860733"/>
                <a:gd name="connsiteX829" fmla="*/ 39900 w 4853691"/>
                <a:gd name="connsiteY829" fmla="*/ 2088871 h 4860733"/>
                <a:gd name="connsiteX830" fmla="*/ 42247 w 4853691"/>
                <a:gd name="connsiteY830" fmla="*/ 2074789 h 4860733"/>
                <a:gd name="connsiteX831" fmla="*/ 42247 w 4853691"/>
                <a:gd name="connsiteY831" fmla="*/ 2072442 h 4860733"/>
                <a:gd name="connsiteX832" fmla="*/ 42247 w 4853691"/>
                <a:gd name="connsiteY832" fmla="*/ 2072442 h 4860733"/>
                <a:gd name="connsiteX833" fmla="*/ 42247 w 4853691"/>
                <a:gd name="connsiteY833" fmla="*/ 2072442 h 4860733"/>
                <a:gd name="connsiteX834" fmla="*/ 42247 w 4853691"/>
                <a:gd name="connsiteY834" fmla="*/ 2074789 h 4860733"/>
                <a:gd name="connsiteX835" fmla="*/ 39900 w 4853691"/>
                <a:gd name="connsiteY835" fmla="*/ 2088871 h 4860733"/>
                <a:gd name="connsiteX836" fmla="*/ 37553 w 4853691"/>
                <a:gd name="connsiteY836" fmla="*/ 2109995 h 4860733"/>
                <a:gd name="connsiteX837" fmla="*/ 35206 w 4853691"/>
                <a:gd name="connsiteY837" fmla="*/ 2126424 h 4860733"/>
                <a:gd name="connsiteX838" fmla="*/ 32859 w 4853691"/>
                <a:gd name="connsiteY838" fmla="*/ 2147548 h 4860733"/>
                <a:gd name="connsiteX839" fmla="*/ 30512 w 4853691"/>
                <a:gd name="connsiteY839" fmla="*/ 2163977 h 4860733"/>
                <a:gd name="connsiteX840" fmla="*/ 28165 w 4853691"/>
                <a:gd name="connsiteY840" fmla="*/ 2185100 h 4860733"/>
                <a:gd name="connsiteX841" fmla="*/ 28165 w 4853691"/>
                <a:gd name="connsiteY841" fmla="*/ 2192142 h 4860733"/>
                <a:gd name="connsiteX842" fmla="*/ 32859 w 4853691"/>
                <a:gd name="connsiteY842" fmla="*/ 2192142 h 4860733"/>
                <a:gd name="connsiteX843" fmla="*/ 91535 w 4853691"/>
                <a:gd name="connsiteY843" fmla="*/ 1856514 h 4860733"/>
                <a:gd name="connsiteX844" fmla="*/ 110311 w 4853691"/>
                <a:gd name="connsiteY844" fmla="*/ 1788449 h 4860733"/>
                <a:gd name="connsiteX845" fmla="*/ 115005 w 4853691"/>
                <a:gd name="connsiteY845" fmla="*/ 1776714 h 4860733"/>
                <a:gd name="connsiteX846" fmla="*/ 136129 w 4853691"/>
                <a:gd name="connsiteY846" fmla="*/ 1708650 h 4860733"/>
                <a:gd name="connsiteX847" fmla="*/ 138476 w 4853691"/>
                <a:gd name="connsiteY847" fmla="*/ 1703956 h 4860733"/>
                <a:gd name="connsiteX848" fmla="*/ 159599 w 4853691"/>
                <a:gd name="connsiteY848" fmla="*/ 1642933 h 4860733"/>
                <a:gd name="connsiteX849" fmla="*/ 164293 w 4853691"/>
                <a:gd name="connsiteY849" fmla="*/ 1633544 h 4860733"/>
                <a:gd name="connsiteX850" fmla="*/ 187764 w 4853691"/>
                <a:gd name="connsiteY850" fmla="*/ 1574868 h 4860733"/>
                <a:gd name="connsiteX851" fmla="*/ 187764 w 4853691"/>
                <a:gd name="connsiteY851" fmla="*/ 1563133 h 4860733"/>
                <a:gd name="connsiteX852" fmla="*/ 213581 w 4853691"/>
                <a:gd name="connsiteY852" fmla="*/ 1506804 h 4860733"/>
                <a:gd name="connsiteX853" fmla="*/ 218275 w 4853691"/>
                <a:gd name="connsiteY853" fmla="*/ 1499763 h 4860733"/>
                <a:gd name="connsiteX854" fmla="*/ 244093 w 4853691"/>
                <a:gd name="connsiteY854" fmla="*/ 1450475 h 4860733"/>
                <a:gd name="connsiteX855" fmla="*/ 246440 w 4853691"/>
                <a:gd name="connsiteY855" fmla="*/ 1443434 h 4860733"/>
                <a:gd name="connsiteX856" fmla="*/ 274604 w 4853691"/>
                <a:gd name="connsiteY856" fmla="*/ 1394146 h 4860733"/>
                <a:gd name="connsiteX857" fmla="*/ 281646 w 4853691"/>
                <a:gd name="connsiteY857" fmla="*/ 1384757 h 4860733"/>
                <a:gd name="connsiteX858" fmla="*/ 302769 w 4853691"/>
                <a:gd name="connsiteY858" fmla="*/ 1351899 h 4860733"/>
                <a:gd name="connsiteX859" fmla="*/ 302769 w 4853691"/>
                <a:gd name="connsiteY859" fmla="*/ 1351899 h 4860733"/>
                <a:gd name="connsiteX860" fmla="*/ 288687 w 4853691"/>
                <a:gd name="connsiteY860" fmla="*/ 1382410 h 4860733"/>
                <a:gd name="connsiteX861" fmla="*/ 272257 w 4853691"/>
                <a:gd name="connsiteY861" fmla="*/ 1419963 h 4860733"/>
                <a:gd name="connsiteX862" fmla="*/ 269910 w 4853691"/>
                <a:gd name="connsiteY862" fmla="*/ 1424657 h 4860733"/>
                <a:gd name="connsiteX863" fmla="*/ 260522 w 4853691"/>
                <a:gd name="connsiteY863" fmla="*/ 1441087 h 4860733"/>
                <a:gd name="connsiteX864" fmla="*/ 244093 w 4853691"/>
                <a:gd name="connsiteY864" fmla="*/ 1473945 h 4860733"/>
                <a:gd name="connsiteX865" fmla="*/ 232358 w 4853691"/>
                <a:gd name="connsiteY865" fmla="*/ 1495069 h 4860733"/>
                <a:gd name="connsiteX866" fmla="*/ 206540 w 4853691"/>
                <a:gd name="connsiteY866" fmla="*/ 1549051 h 4860733"/>
                <a:gd name="connsiteX867" fmla="*/ 176028 w 4853691"/>
                <a:gd name="connsiteY867" fmla="*/ 1617115 h 4860733"/>
                <a:gd name="connsiteX868" fmla="*/ 168987 w 4853691"/>
                <a:gd name="connsiteY868" fmla="*/ 1635891 h 4860733"/>
                <a:gd name="connsiteX869" fmla="*/ 147864 w 4853691"/>
                <a:gd name="connsiteY869" fmla="*/ 1692221 h 4860733"/>
                <a:gd name="connsiteX870" fmla="*/ 140823 w 4853691"/>
                <a:gd name="connsiteY870" fmla="*/ 1708650 h 4860733"/>
                <a:gd name="connsiteX871" fmla="*/ 117352 w 4853691"/>
                <a:gd name="connsiteY871" fmla="*/ 1779061 h 4860733"/>
                <a:gd name="connsiteX872" fmla="*/ 112658 w 4853691"/>
                <a:gd name="connsiteY872" fmla="*/ 1795491 h 4860733"/>
                <a:gd name="connsiteX873" fmla="*/ 96229 w 4853691"/>
                <a:gd name="connsiteY873" fmla="*/ 1854167 h 4860733"/>
                <a:gd name="connsiteX874" fmla="*/ 93882 w 4853691"/>
                <a:gd name="connsiteY874" fmla="*/ 1863555 h 4860733"/>
                <a:gd name="connsiteX875" fmla="*/ 91535 w 4853691"/>
                <a:gd name="connsiteY875" fmla="*/ 1856514 h 4860733"/>
                <a:gd name="connsiteX876" fmla="*/ 330934 w 4853691"/>
                <a:gd name="connsiteY876" fmla="*/ 1283834 h 4860733"/>
                <a:gd name="connsiteX877" fmla="*/ 342669 w 4853691"/>
                <a:gd name="connsiteY877" fmla="*/ 1258017 h 4860733"/>
                <a:gd name="connsiteX878" fmla="*/ 345016 w 4853691"/>
                <a:gd name="connsiteY878" fmla="*/ 1253323 h 4860733"/>
                <a:gd name="connsiteX879" fmla="*/ 373180 w 4853691"/>
                <a:gd name="connsiteY879" fmla="*/ 1204035 h 4860733"/>
                <a:gd name="connsiteX880" fmla="*/ 370833 w 4853691"/>
                <a:gd name="connsiteY880" fmla="*/ 1208729 h 4860733"/>
                <a:gd name="connsiteX881" fmla="*/ 347363 w 4853691"/>
                <a:gd name="connsiteY881" fmla="*/ 1258017 h 4860733"/>
                <a:gd name="connsiteX882" fmla="*/ 345016 w 4853691"/>
                <a:gd name="connsiteY882" fmla="*/ 1265058 h 4860733"/>
                <a:gd name="connsiteX883" fmla="*/ 321545 w 4853691"/>
                <a:gd name="connsiteY883" fmla="*/ 1319040 h 4860733"/>
                <a:gd name="connsiteX884" fmla="*/ 321545 w 4853691"/>
                <a:gd name="connsiteY884" fmla="*/ 1319040 h 4860733"/>
                <a:gd name="connsiteX885" fmla="*/ 330934 w 4853691"/>
                <a:gd name="connsiteY885" fmla="*/ 1290876 h 4860733"/>
                <a:gd name="connsiteX886" fmla="*/ 330934 w 4853691"/>
                <a:gd name="connsiteY886" fmla="*/ 1283834 h 4860733"/>
                <a:gd name="connsiteX887" fmla="*/ 406039 w 4853691"/>
                <a:gd name="connsiteY887" fmla="*/ 1143012 h 4860733"/>
                <a:gd name="connsiteX888" fmla="*/ 408386 w 4853691"/>
                <a:gd name="connsiteY888" fmla="*/ 1140665 h 4860733"/>
                <a:gd name="connsiteX889" fmla="*/ 427162 w 4853691"/>
                <a:gd name="connsiteY889" fmla="*/ 1107806 h 4860733"/>
                <a:gd name="connsiteX890" fmla="*/ 431857 w 4853691"/>
                <a:gd name="connsiteY890" fmla="*/ 1098418 h 4860733"/>
                <a:gd name="connsiteX891" fmla="*/ 448286 w 4853691"/>
                <a:gd name="connsiteY891" fmla="*/ 1070253 h 4860733"/>
                <a:gd name="connsiteX892" fmla="*/ 452980 w 4853691"/>
                <a:gd name="connsiteY892" fmla="*/ 1063212 h 4860733"/>
                <a:gd name="connsiteX893" fmla="*/ 497574 w 4853691"/>
                <a:gd name="connsiteY893" fmla="*/ 999842 h 4860733"/>
                <a:gd name="connsiteX894" fmla="*/ 499921 w 4853691"/>
                <a:gd name="connsiteY894" fmla="*/ 995148 h 4860733"/>
                <a:gd name="connsiteX895" fmla="*/ 518697 w 4853691"/>
                <a:gd name="connsiteY895" fmla="*/ 969330 h 4860733"/>
                <a:gd name="connsiteX896" fmla="*/ 523391 w 4853691"/>
                <a:gd name="connsiteY896" fmla="*/ 962289 h 4860733"/>
                <a:gd name="connsiteX897" fmla="*/ 539821 w 4853691"/>
                <a:gd name="connsiteY897" fmla="*/ 943513 h 4860733"/>
                <a:gd name="connsiteX898" fmla="*/ 546862 w 4853691"/>
                <a:gd name="connsiteY898" fmla="*/ 936472 h 4860733"/>
                <a:gd name="connsiteX899" fmla="*/ 563291 w 4853691"/>
                <a:gd name="connsiteY899" fmla="*/ 920042 h 4860733"/>
                <a:gd name="connsiteX900" fmla="*/ 570332 w 4853691"/>
                <a:gd name="connsiteY900" fmla="*/ 913001 h 4860733"/>
                <a:gd name="connsiteX901" fmla="*/ 589109 w 4853691"/>
                <a:gd name="connsiteY901" fmla="*/ 896572 h 4860733"/>
                <a:gd name="connsiteX902" fmla="*/ 596150 w 4853691"/>
                <a:gd name="connsiteY902" fmla="*/ 889531 h 4860733"/>
                <a:gd name="connsiteX903" fmla="*/ 598497 w 4853691"/>
                <a:gd name="connsiteY903" fmla="*/ 887184 h 4860733"/>
                <a:gd name="connsiteX904" fmla="*/ 591456 w 4853691"/>
                <a:gd name="connsiteY904" fmla="*/ 894225 h 4860733"/>
                <a:gd name="connsiteX905" fmla="*/ 575026 w 4853691"/>
                <a:gd name="connsiteY905" fmla="*/ 913001 h 4860733"/>
                <a:gd name="connsiteX906" fmla="*/ 542168 w 4853691"/>
                <a:gd name="connsiteY906" fmla="*/ 955248 h 4860733"/>
                <a:gd name="connsiteX907" fmla="*/ 525738 w 4853691"/>
                <a:gd name="connsiteY907" fmla="*/ 978718 h 4860733"/>
                <a:gd name="connsiteX908" fmla="*/ 490533 w 4853691"/>
                <a:gd name="connsiteY908" fmla="*/ 1028006 h 4860733"/>
                <a:gd name="connsiteX909" fmla="*/ 476450 w 4853691"/>
                <a:gd name="connsiteY909" fmla="*/ 1049130 h 4860733"/>
                <a:gd name="connsiteX910" fmla="*/ 441245 w 4853691"/>
                <a:gd name="connsiteY910" fmla="*/ 1100765 h 4860733"/>
                <a:gd name="connsiteX911" fmla="*/ 424815 w 4853691"/>
                <a:gd name="connsiteY911" fmla="*/ 1124235 h 4860733"/>
                <a:gd name="connsiteX912" fmla="*/ 406039 w 4853691"/>
                <a:gd name="connsiteY912" fmla="*/ 1152400 h 4860733"/>
                <a:gd name="connsiteX913" fmla="*/ 403692 w 4853691"/>
                <a:gd name="connsiteY913" fmla="*/ 1152400 h 4860733"/>
                <a:gd name="connsiteX914" fmla="*/ 384916 w 4853691"/>
                <a:gd name="connsiteY914" fmla="*/ 1168829 h 4860733"/>
                <a:gd name="connsiteX915" fmla="*/ 382569 w 4853691"/>
                <a:gd name="connsiteY915" fmla="*/ 1171176 h 4860733"/>
                <a:gd name="connsiteX916" fmla="*/ 377874 w 4853691"/>
                <a:gd name="connsiteY916" fmla="*/ 1175870 h 4860733"/>
                <a:gd name="connsiteX917" fmla="*/ 375527 w 4853691"/>
                <a:gd name="connsiteY917" fmla="*/ 1178217 h 4860733"/>
                <a:gd name="connsiteX918" fmla="*/ 377874 w 4853691"/>
                <a:gd name="connsiteY918" fmla="*/ 1175870 h 4860733"/>
                <a:gd name="connsiteX919" fmla="*/ 406039 w 4853691"/>
                <a:gd name="connsiteY919" fmla="*/ 1143012 h 4860733"/>
                <a:gd name="connsiteX920" fmla="*/ 1105459 w 4853691"/>
                <a:gd name="connsiteY920" fmla="*/ 424815 h 4860733"/>
                <a:gd name="connsiteX921" fmla="*/ 1128929 w 4853691"/>
                <a:gd name="connsiteY921" fmla="*/ 406039 h 4860733"/>
                <a:gd name="connsiteX922" fmla="*/ 1133623 w 4853691"/>
                <a:gd name="connsiteY922" fmla="*/ 401345 h 4860733"/>
                <a:gd name="connsiteX923" fmla="*/ 1154747 w 4853691"/>
                <a:gd name="connsiteY923" fmla="*/ 387263 h 4860733"/>
                <a:gd name="connsiteX924" fmla="*/ 1161788 w 4853691"/>
                <a:gd name="connsiteY924" fmla="*/ 382569 h 4860733"/>
                <a:gd name="connsiteX925" fmla="*/ 1180564 w 4853691"/>
                <a:gd name="connsiteY925" fmla="*/ 370833 h 4860733"/>
                <a:gd name="connsiteX926" fmla="*/ 1189953 w 4853691"/>
                <a:gd name="connsiteY926" fmla="*/ 366139 h 4860733"/>
                <a:gd name="connsiteX927" fmla="*/ 1206382 w 4853691"/>
                <a:gd name="connsiteY927" fmla="*/ 356751 h 4860733"/>
                <a:gd name="connsiteX928" fmla="*/ 1208729 w 4853691"/>
                <a:gd name="connsiteY928" fmla="*/ 354404 h 4860733"/>
                <a:gd name="connsiteX929" fmla="*/ 1208729 w 4853691"/>
                <a:gd name="connsiteY929" fmla="*/ 354404 h 4860733"/>
                <a:gd name="connsiteX930" fmla="*/ 1161788 w 4853691"/>
                <a:gd name="connsiteY930" fmla="*/ 384916 h 4860733"/>
                <a:gd name="connsiteX931" fmla="*/ 1152400 w 4853691"/>
                <a:gd name="connsiteY931" fmla="*/ 389610 h 4860733"/>
                <a:gd name="connsiteX932" fmla="*/ 1096071 w 4853691"/>
                <a:gd name="connsiteY932" fmla="*/ 427162 h 4860733"/>
                <a:gd name="connsiteX933" fmla="*/ 1105459 w 4853691"/>
                <a:gd name="connsiteY933" fmla="*/ 424815 h 4860733"/>
                <a:gd name="connsiteX934" fmla="*/ 1279140 w 4853691"/>
                <a:gd name="connsiteY934" fmla="*/ 316851 h 4860733"/>
                <a:gd name="connsiteX935" fmla="*/ 1295570 w 4853691"/>
                <a:gd name="connsiteY935" fmla="*/ 307463 h 4860733"/>
                <a:gd name="connsiteX936" fmla="*/ 1316693 w 4853691"/>
                <a:gd name="connsiteY936" fmla="*/ 298075 h 4860733"/>
                <a:gd name="connsiteX937" fmla="*/ 1328428 w 4853691"/>
                <a:gd name="connsiteY937" fmla="*/ 293381 h 4860733"/>
                <a:gd name="connsiteX938" fmla="*/ 1323734 w 4853691"/>
                <a:gd name="connsiteY938" fmla="*/ 295728 h 4860733"/>
                <a:gd name="connsiteX939" fmla="*/ 1260364 w 4853691"/>
                <a:gd name="connsiteY939" fmla="*/ 328586 h 4860733"/>
                <a:gd name="connsiteX940" fmla="*/ 1253323 w 4853691"/>
                <a:gd name="connsiteY940" fmla="*/ 330934 h 4860733"/>
                <a:gd name="connsiteX941" fmla="*/ 1255670 w 4853691"/>
                <a:gd name="connsiteY941" fmla="*/ 328586 h 4860733"/>
                <a:gd name="connsiteX942" fmla="*/ 1279140 w 4853691"/>
                <a:gd name="connsiteY942" fmla="*/ 316851 h 4860733"/>
                <a:gd name="connsiteX943" fmla="*/ 1377716 w 4853691"/>
                <a:gd name="connsiteY943" fmla="*/ 272257 h 4860733"/>
                <a:gd name="connsiteX944" fmla="*/ 1403534 w 4853691"/>
                <a:gd name="connsiteY944" fmla="*/ 260522 h 4860733"/>
                <a:gd name="connsiteX945" fmla="*/ 1436392 w 4853691"/>
                <a:gd name="connsiteY945" fmla="*/ 246440 h 4860733"/>
                <a:gd name="connsiteX946" fmla="*/ 1452822 w 4853691"/>
                <a:gd name="connsiteY946" fmla="*/ 239399 h 4860733"/>
                <a:gd name="connsiteX947" fmla="*/ 1654668 w 4853691"/>
                <a:gd name="connsiteY947" fmla="*/ 164293 h 4860733"/>
                <a:gd name="connsiteX948" fmla="*/ 1657015 w 4853691"/>
                <a:gd name="connsiteY948" fmla="*/ 164293 h 4860733"/>
                <a:gd name="connsiteX949" fmla="*/ 1706303 w 4853691"/>
                <a:gd name="connsiteY949" fmla="*/ 150211 h 4860733"/>
                <a:gd name="connsiteX950" fmla="*/ 1715691 w 4853691"/>
                <a:gd name="connsiteY950" fmla="*/ 147864 h 4860733"/>
                <a:gd name="connsiteX951" fmla="*/ 1762632 w 4853691"/>
                <a:gd name="connsiteY951" fmla="*/ 136129 h 4860733"/>
                <a:gd name="connsiteX952" fmla="*/ 1774367 w 4853691"/>
                <a:gd name="connsiteY952" fmla="*/ 133782 h 4860733"/>
                <a:gd name="connsiteX953" fmla="*/ 1818961 w 4853691"/>
                <a:gd name="connsiteY953" fmla="*/ 122046 h 4860733"/>
                <a:gd name="connsiteX954" fmla="*/ 1833043 w 4853691"/>
                <a:gd name="connsiteY954" fmla="*/ 119699 h 4860733"/>
                <a:gd name="connsiteX955" fmla="*/ 1868249 w 4853691"/>
                <a:gd name="connsiteY955" fmla="*/ 112658 h 4860733"/>
                <a:gd name="connsiteX956" fmla="*/ 1858861 w 4853691"/>
                <a:gd name="connsiteY956" fmla="*/ 117352 h 4860733"/>
                <a:gd name="connsiteX957" fmla="*/ 1847125 w 4853691"/>
                <a:gd name="connsiteY957" fmla="*/ 124393 h 4860733"/>
                <a:gd name="connsiteX958" fmla="*/ 1844778 w 4853691"/>
                <a:gd name="connsiteY958" fmla="*/ 126741 h 4860733"/>
                <a:gd name="connsiteX959" fmla="*/ 1835390 w 4853691"/>
                <a:gd name="connsiteY959" fmla="*/ 133782 h 4860733"/>
                <a:gd name="connsiteX960" fmla="*/ 1821308 w 4853691"/>
                <a:gd name="connsiteY960" fmla="*/ 143170 h 4860733"/>
                <a:gd name="connsiteX961" fmla="*/ 1809573 w 4853691"/>
                <a:gd name="connsiteY961" fmla="*/ 152558 h 4860733"/>
                <a:gd name="connsiteX962" fmla="*/ 1797838 w 4853691"/>
                <a:gd name="connsiteY962" fmla="*/ 154905 h 4860733"/>
                <a:gd name="connsiteX963" fmla="*/ 1783755 w 4853691"/>
                <a:gd name="connsiteY963" fmla="*/ 164293 h 4860733"/>
                <a:gd name="connsiteX964" fmla="*/ 1772020 w 4853691"/>
                <a:gd name="connsiteY964" fmla="*/ 173681 h 4860733"/>
                <a:gd name="connsiteX965" fmla="*/ 1757938 w 4853691"/>
                <a:gd name="connsiteY965" fmla="*/ 185417 h 4860733"/>
                <a:gd name="connsiteX966" fmla="*/ 1748550 w 4853691"/>
                <a:gd name="connsiteY966" fmla="*/ 194805 h 4860733"/>
                <a:gd name="connsiteX967" fmla="*/ 1736814 w 4853691"/>
                <a:gd name="connsiteY967" fmla="*/ 206540 h 4860733"/>
                <a:gd name="connsiteX968" fmla="*/ 1725079 w 4853691"/>
                <a:gd name="connsiteY968" fmla="*/ 218275 h 4860733"/>
                <a:gd name="connsiteX969" fmla="*/ 1713344 w 4853691"/>
                <a:gd name="connsiteY969" fmla="*/ 230011 h 4860733"/>
                <a:gd name="connsiteX970" fmla="*/ 1708650 w 4853691"/>
                <a:gd name="connsiteY970" fmla="*/ 234705 h 4860733"/>
                <a:gd name="connsiteX971" fmla="*/ 1685179 w 4853691"/>
                <a:gd name="connsiteY971" fmla="*/ 246440 h 4860733"/>
                <a:gd name="connsiteX972" fmla="*/ 1645280 w 4853691"/>
                <a:gd name="connsiteY972" fmla="*/ 269910 h 4860733"/>
                <a:gd name="connsiteX973" fmla="*/ 1633544 w 4853691"/>
                <a:gd name="connsiteY973" fmla="*/ 265216 h 4860733"/>
                <a:gd name="connsiteX974" fmla="*/ 1610074 w 4853691"/>
                <a:gd name="connsiteY974" fmla="*/ 260522 h 4860733"/>
                <a:gd name="connsiteX975" fmla="*/ 1595992 w 4853691"/>
                <a:gd name="connsiteY975" fmla="*/ 258175 h 4860733"/>
                <a:gd name="connsiteX976" fmla="*/ 1570174 w 4853691"/>
                <a:gd name="connsiteY976" fmla="*/ 253481 h 4860733"/>
                <a:gd name="connsiteX977" fmla="*/ 1558439 w 4853691"/>
                <a:gd name="connsiteY977" fmla="*/ 251134 h 4860733"/>
                <a:gd name="connsiteX978" fmla="*/ 1518539 w 4853691"/>
                <a:gd name="connsiteY978" fmla="*/ 248787 h 4860733"/>
                <a:gd name="connsiteX979" fmla="*/ 1480986 w 4853691"/>
                <a:gd name="connsiteY979" fmla="*/ 251134 h 4860733"/>
                <a:gd name="connsiteX980" fmla="*/ 1370675 w 4853691"/>
                <a:gd name="connsiteY980" fmla="*/ 272257 h 4860733"/>
                <a:gd name="connsiteX981" fmla="*/ 1368328 w 4853691"/>
                <a:gd name="connsiteY981" fmla="*/ 272257 h 4860733"/>
                <a:gd name="connsiteX982" fmla="*/ 1365981 w 4853691"/>
                <a:gd name="connsiteY982" fmla="*/ 272257 h 4860733"/>
                <a:gd name="connsiteX983" fmla="*/ 1377716 w 4853691"/>
                <a:gd name="connsiteY983" fmla="*/ 272257 h 4860733"/>
                <a:gd name="connsiteX984" fmla="*/ 2004378 w 4853691"/>
                <a:gd name="connsiteY984" fmla="*/ 63370 h 4860733"/>
                <a:gd name="connsiteX985" fmla="*/ 2025501 w 4853691"/>
                <a:gd name="connsiteY985" fmla="*/ 61023 h 4860733"/>
                <a:gd name="connsiteX986" fmla="*/ 2030195 w 4853691"/>
                <a:gd name="connsiteY986" fmla="*/ 61023 h 4860733"/>
                <a:gd name="connsiteX987" fmla="*/ 2053666 w 4853691"/>
                <a:gd name="connsiteY987" fmla="*/ 61023 h 4860733"/>
                <a:gd name="connsiteX988" fmla="*/ 2086524 w 4853691"/>
                <a:gd name="connsiteY988" fmla="*/ 63370 h 4860733"/>
                <a:gd name="connsiteX989" fmla="*/ 2088871 w 4853691"/>
                <a:gd name="connsiteY989" fmla="*/ 63370 h 4860733"/>
                <a:gd name="connsiteX990" fmla="*/ 2105301 w 4853691"/>
                <a:gd name="connsiteY990" fmla="*/ 65717 h 4860733"/>
                <a:gd name="connsiteX991" fmla="*/ 2105301 w 4853691"/>
                <a:gd name="connsiteY991" fmla="*/ 68064 h 4860733"/>
                <a:gd name="connsiteX992" fmla="*/ 2105301 w 4853691"/>
                <a:gd name="connsiteY992" fmla="*/ 70411 h 4860733"/>
                <a:gd name="connsiteX993" fmla="*/ 2093565 w 4853691"/>
                <a:gd name="connsiteY993" fmla="*/ 72758 h 4860733"/>
                <a:gd name="connsiteX994" fmla="*/ 2065401 w 4853691"/>
                <a:gd name="connsiteY994" fmla="*/ 75105 h 4860733"/>
                <a:gd name="connsiteX995" fmla="*/ 2027848 w 4853691"/>
                <a:gd name="connsiteY995" fmla="*/ 79800 h 4860733"/>
                <a:gd name="connsiteX996" fmla="*/ 2006725 w 4853691"/>
                <a:gd name="connsiteY996" fmla="*/ 82147 h 4860733"/>
                <a:gd name="connsiteX997" fmla="*/ 1952743 w 4853691"/>
                <a:gd name="connsiteY997" fmla="*/ 91535 h 4860733"/>
                <a:gd name="connsiteX998" fmla="*/ 1950396 w 4853691"/>
                <a:gd name="connsiteY998" fmla="*/ 91535 h 4860733"/>
                <a:gd name="connsiteX999" fmla="*/ 1889372 w 4853691"/>
                <a:gd name="connsiteY999" fmla="*/ 103270 h 4860733"/>
                <a:gd name="connsiteX1000" fmla="*/ 2004378 w 4853691"/>
                <a:gd name="connsiteY1000" fmla="*/ 63370 h 4860733"/>
                <a:gd name="connsiteX1001" fmla="*/ 2004378 w 4853691"/>
                <a:gd name="connsiteY1001" fmla="*/ 63370 h 4860733"/>
                <a:gd name="connsiteX1002" fmla="*/ 2154589 w 4853691"/>
                <a:gd name="connsiteY1002" fmla="*/ 53982 h 4860733"/>
                <a:gd name="connsiteX1003" fmla="*/ 2163977 w 4853691"/>
                <a:gd name="connsiteY1003" fmla="*/ 51635 h 4860733"/>
                <a:gd name="connsiteX1004" fmla="*/ 2175712 w 4853691"/>
                <a:gd name="connsiteY1004" fmla="*/ 46941 h 4860733"/>
                <a:gd name="connsiteX1005" fmla="*/ 2185100 w 4853691"/>
                <a:gd name="connsiteY1005" fmla="*/ 44594 h 4860733"/>
                <a:gd name="connsiteX1006" fmla="*/ 2196835 w 4853691"/>
                <a:gd name="connsiteY1006" fmla="*/ 42247 h 4860733"/>
                <a:gd name="connsiteX1007" fmla="*/ 2206224 w 4853691"/>
                <a:gd name="connsiteY1007" fmla="*/ 39900 h 4860733"/>
                <a:gd name="connsiteX1008" fmla="*/ 2217959 w 4853691"/>
                <a:gd name="connsiteY1008" fmla="*/ 37553 h 4860733"/>
                <a:gd name="connsiteX1009" fmla="*/ 2227347 w 4853691"/>
                <a:gd name="connsiteY1009" fmla="*/ 35206 h 4860733"/>
                <a:gd name="connsiteX1010" fmla="*/ 2239082 w 4853691"/>
                <a:gd name="connsiteY1010" fmla="*/ 32859 h 4860733"/>
                <a:gd name="connsiteX1011" fmla="*/ 2246123 w 4853691"/>
                <a:gd name="connsiteY1011" fmla="*/ 32859 h 4860733"/>
                <a:gd name="connsiteX1012" fmla="*/ 2260206 w 4853691"/>
                <a:gd name="connsiteY1012" fmla="*/ 30512 h 4860733"/>
                <a:gd name="connsiteX1013" fmla="*/ 2267247 w 4853691"/>
                <a:gd name="connsiteY1013" fmla="*/ 30512 h 4860733"/>
                <a:gd name="connsiteX1014" fmla="*/ 2288370 w 4853691"/>
                <a:gd name="connsiteY1014" fmla="*/ 30512 h 4860733"/>
                <a:gd name="connsiteX1015" fmla="*/ 2316535 w 4853691"/>
                <a:gd name="connsiteY1015" fmla="*/ 32859 h 4860733"/>
                <a:gd name="connsiteX1016" fmla="*/ 2325923 w 4853691"/>
                <a:gd name="connsiteY1016" fmla="*/ 32859 h 4860733"/>
                <a:gd name="connsiteX1017" fmla="*/ 2332964 w 4853691"/>
                <a:gd name="connsiteY1017" fmla="*/ 32859 h 4860733"/>
                <a:gd name="connsiteX1018" fmla="*/ 2332964 w 4853691"/>
                <a:gd name="connsiteY1018" fmla="*/ 35206 h 4860733"/>
                <a:gd name="connsiteX1019" fmla="*/ 2332964 w 4853691"/>
                <a:gd name="connsiteY1019" fmla="*/ 37553 h 4860733"/>
                <a:gd name="connsiteX1020" fmla="*/ 2295412 w 4853691"/>
                <a:gd name="connsiteY1020" fmla="*/ 42247 h 4860733"/>
                <a:gd name="connsiteX1021" fmla="*/ 2295412 w 4853691"/>
                <a:gd name="connsiteY1021" fmla="*/ 42247 h 4860733"/>
                <a:gd name="connsiteX1022" fmla="*/ 2239082 w 4853691"/>
                <a:gd name="connsiteY1022" fmla="*/ 49288 h 4860733"/>
                <a:gd name="connsiteX1023" fmla="*/ 2220306 w 4853691"/>
                <a:gd name="connsiteY1023" fmla="*/ 51635 h 4860733"/>
                <a:gd name="connsiteX1024" fmla="*/ 2182753 w 4853691"/>
                <a:gd name="connsiteY1024" fmla="*/ 58676 h 4860733"/>
                <a:gd name="connsiteX1025" fmla="*/ 2159283 w 4853691"/>
                <a:gd name="connsiteY1025" fmla="*/ 61023 h 4860733"/>
                <a:gd name="connsiteX1026" fmla="*/ 2140506 w 4853691"/>
                <a:gd name="connsiteY1026" fmla="*/ 63370 h 4860733"/>
                <a:gd name="connsiteX1027" fmla="*/ 2140506 w 4853691"/>
                <a:gd name="connsiteY1027" fmla="*/ 61023 h 4860733"/>
                <a:gd name="connsiteX1028" fmla="*/ 2142854 w 4853691"/>
                <a:gd name="connsiteY1028" fmla="*/ 58676 h 4860733"/>
                <a:gd name="connsiteX1029" fmla="*/ 2154589 w 4853691"/>
                <a:gd name="connsiteY1029" fmla="*/ 53982 h 4860733"/>
                <a:gd name="connsiteX1030" fmla="*/ 2372864 w 4853691"/>
                <a:gd name="connsiteY1030" fmla="*/ 25818 h 4860733"/>
                <a:gd name="connsiteX1031" fmla="*/ 2377558 w 4853691"/>
                <a:gd name="connsiteY1031" fmla="*/ 25818 h 4860733"/>
                <a:gd name="connsiteX1032" fmla="*/ 2386946 w 4853691"/>
                <a:gd name="connsiteY1032" fmla="*/ 25818 h 4860733"/>
                <a:gd name="connsiteX1033" fmla="*/ 2398681 w 4853691"/>
                <a:gd name="connsiteY1033" fmla="*/ 25818 h 4860733"/>
                <a:gd name="connsiteX1034" fmla="*/ 2401029 w 4853691"/>
                <a:gd name="connsiteY1034" fmla="*/ 25818 h 4860733"/>
                <a:gd name="connsiteX1035" fmla="*/ 2408070 w 4853691"/>
                <a:gd name="connsiteY1035" fmla="*/ 28165 h 4860733"/>
                <a:gd name="connsiteX1036" fmla="*/ 2401029 w 4853691"/>
                <a:gd name="connsiteY1036" fmla="*/ 28165 h 4860733"/>
                <a:gd name="connsiteX1037" fmla="*/ 2368170 w 4853691"/>
                <a:gd name="connsiteY1037" fmla="*/ 32859 h 4860733"/>
                <a:gd name="connsiteX1038" fmla="*/ 2368170 w 4853691"/>
                <a:gd name="connsiteY1038" fmla="*/ 28165 h 4860733"/>
                <a:gd name="connsiteX1039" fmla="*/ 2368170 w 4853691"/>
                <a:gd name="connsiteY1039" fmla="*/ 28165 h 4860733"/>
                <a:gd name="connsiteX1040" fmla="*/ 2372864 w 4853691"/>
                <a:gd name="connsiteY1040" fmla="*/ 25818 h 4860733"/>
                <a:gd name="connsiteX1041" fmla="*/ 2426846 w 4853691"/>
                <a:gd name="connsiteY1041" fmla="*/ 28165 h 4860733"/>
                <a:gd name="connsiteX1042" fmla="*/ 2462052 w 4853691"/>
                <a:gd name="connsiteY1042" fmla="*/ 25818 h 4860733"/>
                <a:gd name="connsiteX1043" fmla="*/ 2476134 w 4853691"/>
                <a:gd name="connsiteY1043" fmla="*/ 25818 h 4860733"/>
                <a:gd name="connsiteX1044" fmla="*/ 2525422 w 4853691"/>
                <a:gd name="connsiteY1044" fmla="*/ 25818 h 4860733"/>
                <a:gd name="connsiteX1045" fmla="*/ 2591139 w 4853691"/>
                <a:gd name="connsiteY1045" fmla="*/ 28165 h 4860733"/>
                <a:gd name="connsiteX1046" fmla="*/ 2612263 w 4853691"/>
                <a:gd name="connsiteY1046" fmla="*/ 30512 h 4860733"/>
                <a:gd name="connsiteX1047" fmla="*/ 2656857 w 4853691"/>
                <a:gd name="connsiteY1047" fmla="*/ 32859 h 4860733"/>
                <a:gd name="connsiteX1048" fmla="*/ 2682674 w 4853691"/>
                <a:gd name="connsiteY1048" fmla="*/ 35206 h 4860733"/>
                <a:gd name="connsiteX1049" fmla="*/ 2722574 w 4853691"/>
                <a:gd name="connsiteY1049" fmla="*/ 39900 h 4860733"/>
                <a:gd name="connsiteX1050" fmla="*/ 2748391 w 4853691"/>
                <a:gd name="connsiteY1050" fmla="*/ 44594 h 4860733"/>
                <a:gd name="connsiteX1051" fmla="*/ 2785944 w 4853691"/>
                <a:gd name="connsiteY1051" fmla="*/ 51635 h 4860733"/>
                <a:gd name="connsiteX1052" fmla="*/ 2814109 w 4853691"/>
                <a:gd name="connsiteY1052" fmla="*/ 56329 h 4860733"/>
                <a:gd name="connsiteX1053" fmla="*/ 2851661 w 4853691"/>
                <a:gd name="connsiteY1053" fmla="*/ 63370 h 4860733"/>
                <a:gd name="connsiteX1054" fmla="*/ 2879826 w 4853691"/>
                <a:gd name="connsiteY1054" fmla="*/ 70411 h 4860733"/>
                <a:gd name="connsiteX1055" fmla="*/ 2915032 w 4853691"/>
                <a:gd name="connsiteY1055" fmla="*/ 79800 h 4860733"/>
                <a:gd name="connsiteX1056" fmla="*/ 2943196 w 4853691"/>
                <a:gd name="connsiteY1056" fmla="*/ 89188 h 4860733"/>
                <a:gd name="connsiteX1057" fmla="*/ 2978402 w 4853691"/>
                <a:gd name="connsiteY1057" fmla="*/ 100923 h 4860733"/>
                <a:gd name="connsiteX1058" fmla="*/ 3006567 w 4853691"/>
                <a:gd name="connsiteY1058" fmla="*/ 110311 h 4860733"/>
                <a:gd name="connsiteX1059" fmla="*/ 3025343 w 4853691"/>
                <a:gd name="connsiteY1059" fmla="*/ 117352 h 4860733"/>
                <a:gd name="connsiteX1060" fmla="*/ 3025343 w 4853691"/>
                <a:gd name="connsiteY1060" fmla="*/ 119699 h 4860733"/>
                <a:gd name="connsiteX1061" fmla="*/ 3011261 w 4853691"/>
                <a:gd name="connsiteY1061" fmla="*/ 117352 h 4860733"/>
                <a:gd name="connsiteX1062" fmla="*/ 2987790 w 4853691"/>
                <a:gd name="connsiteY1062" fmla="*/ 112658 h 4860733"/>
                <a:gd name="connsiteX1063" fmla="*/ 2959626 w 4853691"/>
                <a:gd name="connsiteY1063" fmla="*/ 107964 h 4860733"/>
                <a:gd name="connsiteX1064" fmla="*/ 2936155 w 4853691"/>
                <a:gd name="connsiteY1064" fmla="*/ 103270 h 4860733"/>
                <a:gd name="connsiteX1065" fmla="*/ 2907991 w 4853691"/>
                <a:gd name="connsiteY1065" fmla="*/ 98576 h 4860733"/>
                <a:gd name="connsiteX1066" fmla="*/ 2884520 w 4853691"/>
                <a:gd name="connsiteY1066" fmla="*/ 96229 h 4860733"/>
                <a:gd name="connsiteX1067" fmla="*/ 2854008 w 4853691"/>
                <a:gd name="connsiteY1067" fmla="*/ 93882 h 4860733"/>
                <a:gd name="connsiteX1068" fmla="*/ 2830538 w 4853691"/>
                <a:gd name="connsiteY1068" fmla="*/ 91535 h 4860733"/>
                <a:gd name="connsiteX1069" fmla="*/ 2800027 w 4853691"/>
                <a:gd name="connsiteY1069" fmla="*/ 89188 h 4860733"/>
                <a:gd name="connsiteX1070" fmla="*/ 2778903 w 4853691"/>
                <a:gd name="connsiteY1070" fmla="*/ 86841 h 4860733"/>
                <a:gd name="connsiteX1071" fmla="*/ 2746044 w 4853691"/>
                <a:gd name="connsiteY1071" fmla="*/ 84494 h 4860733"/>
                <a:gd name="connsiteX1072" fmla="*/ 2724921 w 4853691"/>
                <a:gd name="connsiteY1072" fmla="*/ 82147 h 4860733"/>
                <a:gd name="connsiteX1073" fmla="*/ 2689715 w 4853691"/>
                <a:gd name="connsiteY1073" fmla="*/ 79800 h 4860733"/>
                <a:gd name="connsiteX1074" fmla="*/ 2673286 w 4853691"/>
                <a:gd name="connsiteY1074" fmla="*/ 79800 h 4860733"/>
                <a:gd name="connsiteX1075" fmla="*/ 2666245 w 4853691"/>
                <a:gd name="connsiteY1075" fmla="*/ 77453 h 4860733"/>
                <a:gd name="connsiteX1076" fmla="*/ 2626345 w 4853691"/>
                <a:gd name="connsiteY1076" fmla="*/ 68064 h 4860733"/>
                <a:gd name="connsiteX1077" fmla="*/ 2595833 w 4853691"/>
                <a:gd name="connsiteY1077" fmla="*/ 63370 h 4860733"/>
                <a:gd name="connsiteX1078" fmla="*/ 2558281 w 4853691"/>
                <a:gd name="connsiteY1078" fmla="*/ 56329 h 4860733"/>
                <a:gd name="connsiteX1079" fmla="*/ 2527769 w 4853691"/>
                <a:gd name="connsiteY1079" fmla="*/ 51635 h 4860733"/>
                <a:gd name="connsiteX1080" fmla="*/ 2490216 w 4853691"/>
                <a:gd name="connsiteY1080" fmla="*/ 46941 h 4860733"/>
                <a:gd name="connsiteX1081" fmla="*/ 2459705 w 4853691"/>
                <a:gd name="connsiteY1081" fmla="*/ 44594 h 4860733"/>
                <a:gd name="connsiteX1082" fmla="*/ 2438581 w 4853691"/>
                <a:gd name="connsiteY1082" fmla="*/ 42247 h 4860733"/>
                <a:gd name="connsiteX1083" fmla="*/ 2436234 w 4853691"/>
                <a:gd name="connsiteY1083" fmla="*/ 39900 h 4860733"/>
                <a:gd name="connsiteX1084" fmla="*/ 2431540 w 4853691"/>
                <a:gd name="connsiteY1084" fmla="*/ 37553 h 4860733"/>
                <a:gd name="connsiteX1085" fmla="*/ 2419805 w 4853691"/>
                <a:gd name="connsiteY1085" fmla="*/ 32859 h 4860733"/>
                <a:gd name="connsiteX1086" fmla="*/ 2417458 w 4853691"/>
                <a:gd name="connsiteY1086" fmla="*/ 30512 h 4860733"/>
                <a:gd name="connsiteX1087" fmla="*/ 2426846 w 4853691"/>
                <a:gd name="connsiteY1087" fmla="*/ 28165 h 4860733"/>
                <a:gd name="connsiteX1088" fmla="*/ 3074631 w 4853691"/>
                <a:gd name="connsiteY1088" fmla="*/ 117352 h 4860733"/>
                <a:gd name="connsiteX1089" fmla="*/ 3088713 w 4853691"/>
                <a:gd name="connsiteY1089" fmla="*/ 117352 h 4860733"/>
                <a:gd name="connsiteX1090" fmla="*/ 3098101 w 4853691"/>
                <a:gd name="connsiteY1090" fmla="*/ 117352 h 4860733"/>
                <a:gd name="connsiteX1091" fmla="*/ 3112184 w 4853691"/>
                <a:gd name="connsiteY1091" fmla="*/ 119699 h 4860733"/>
                <a:gd name="connsiteX1092" fmla="*/ 3121572 w 4853691"/>
                <a:gd name="connsiteY1092" fmla="*/ 122046 h 4860733"/>
                <a:gd name="connsiteX1093" fmla="*/ 3135654 w 4853691"/>
                <a:gd name="connsiteY1093" fmla="*/ 126741 h 4860733"/>
                <a:gd name="connsiteX1094" fmla="*/ 3140348 w 4853691"/>
                <a:gd name="connsiteY1094" fmla="*/ 129088 h 4860733"/>
                <a:gd name="connsiteX1095" fmla="*/ 3135654 w 4853691"/>
                <a:gd name="connsiteY1095" fmla="*/ 129088 h 4860733"/>
                <a:gd name="connsiteX1096" fmla="*/ 3105143 w 4853691"/>
                <a:gd name="connsiteY1096" fmla="*/ 124393 h 4860733"/>
                <a:gd name="connsiteX1097" fmla="*/ 3095754 w 4853691"/>
                <a:gd name="connsiteY1097" fmla="*/ 124393 h 4860733"/>
                <a:gd name="connsiteX1098" fmla="*/ 3060548 w 4853691"/>
                <a:gd name="connsiteY1098" fmla="*/ 122046 h 4860733"/>
                <a:gd name="connsiteX1099" fmla="*/ 3058202 w 4853691"/>
                <a:gd name="connsiteY1099" fmla="*/ 122046 h 4860733"/>
                <a:gd name="connsiteX1100" fmla="*/ 3058202 w 4853691"/>
                <a:gd name="connsiteY1100" fmla="*/ 119699 h 4860733"/>
                <a:gd name="connsiteX1101" fmla="*/ 3065243 w 4853691"/>
                <a:gd name="connsiteY1101" fmla="*/ 119699 h 4860733"/>
                <a:gd name="connsiteX1102" fmla="*/ 3074631 w 4853691"/>
                <a:gd name="connsiteY1102" fmla="*/ 117352 h 4860733"/>
                <a:gd name="connsiteX1103" fmla="*/ 3170860 w 4853691"/>
                <a:gd name="connsiteY1103" fmla="*/ 136129 h 4860733"/>
                <a:gd name="connsiteX1104" fmla="*/ 3182595 w 4853691"/>
                <a:gd name="connsiteY1104" fmla="*/ 138476 h 4860733"/>
                <a:gd name="connsiteX1105" fmla="*/ 3196677 w 4853691"/>
                <a:gd name="connsiteY1105" fmla="*/ 143170 h 4860733"/>
                <a:gd name="connsiteX1106" fmla="*/ 3208412 w 4853691"/>
                <a:gd name="connsiteY1106" fmla="*/ 147864 h 4860733"/>
                <a:gd name="connsiteX1107" fmla="*/ 3222495 w 4853691"/>
                <a:gd name="connsiteY1107" fmla="*/ 152558 h 4860733"/>
                <a:gd name="connsiteX1108" fmla="*/ 3236577 w 4853691"/>
                <a:gd name="connsiteY1108" fmla="*/ 157252 h 4860733"/>
                <a:gd name="connsiteX1109" fmla="*/ 3257701 w 4853691"/>
                <a:gd name="connsiteY1109" fmla="*/ 166640 h 4860733"/>
                <a:gd name="connsiteX1110" fmla="*/ 3276477 w 4853691"/>
                <a:gd name="connsiteY1110" fmla="*/ 173681 h 4860733"/>
                <a:gd name="connsiteX1111" fmla="*/ 3288212 w 4853691"/>
                <a:gd name="connsiteY1111" fmla="*/ 180723 h 4860733"/>
                <a:gd name="connsiteX1112" fmla="*/ 3304641 w 4853691"/>
                <a:gd name="connsiteY1112" fmla="*/ 187764 h 4860733"/>
                <a:gd name="connsiteX1113" fmla="*/ 3316377 w 4853691"/>
                <a:gd name="connsiteY1113" fmla="*/ 194805 h 4860733"/>
                <a:gd name="connsiteX1114" fmla="*/ 3332806 w 4853691"/>
                <a:gd name="connsiteY1114" fmla="*/ 204193 h 4860733"/>
                <a:gd name="connsiteX1115" fmla="*/ 3344541 w 4853691"/>
                <a:gd name="connsiteY1115" fmla="*/ 211234 h 4860733"/>
                <a:gd name="connsiteX1116" fmla="*/ 3363318 w 4853691"/>
                <a:gd name="connsiteY1116" fmla="*/ 222969 h 4860733"/>
                <a:gd name="connsiteX1117" fmla="*/ 3372706 w 4853691"/>
                <a:gd name="connsiteY1117" fmla="*/ 227664 h 4860733"/>
                <a:gd name="connsiteX1118" fmla="*/ 3400870 w 4853691"/>
                <a:gd name="connsiteY1118" fmla="*/ 246440 h 4860733"/>
                <a:gd name="connsiteX1119" fmla="*/ 3410259 w 4853691"/>
                <a:gd name="connsiteY1119" fmla="*/ 253481 h 4860733"/>
                <a:gd name="connsiteX1120" fmla="*/ 3426688 w 4853691"/>
                <a:gd name="connsiteY1120" fmla="*/ 267563 h 4860733"/>
                <a:gd name="connsiteX1121" fmla="*/ 3438423 w 4853691"/>
                <a:gd name="connsiteY1121" fmla="*/ 276951 h 4860733"/>
                <a:gd name="connsiteX1122" fmla="*/ 3445464 w 4853691"/>
                <a:gd name="connsiteY1122" fmla="*/ 281646 h 4860733"/>
                <a:gd name="connsiteX1123" fmla="*/ 3438423 w 4853691"/>
                <a:gd name="connsiteY1123" fmla="*/ 276951 h 4860733"/>
                <a:gd name="connsiteX1124" fmla="*/ 3417300 w 4853691"/>
                <a:gd name="connsiteY1124" fmla="*/ 267563 h 4860733"/>
                <a:gd name="connsiteX1125" fmla="*/ 3386788 w 4853691"/>
                <a:gd name="connsiteY1125" fmla="*/ 251134 h 4860733"/>
                <a:gd name="connsiteX1126" fmla="*/ 3365664 w 4853691"/>
                <a:gd name="connsiteY1126" fmla="*/ 241746 h 4860733"/>
                <a:gd name="connsiteX1127" fmla="*/ 3335153 w 4853691"/>
                <a:gd name="connsiteY1127" fmla="*/ 227664 h 4860733"/>
                <a:gd name="connsiteX1128" fmla="*/ 3311683 w 4853691"/>
                <a:gd name="connsiteY1128" fmla="*/ 218275 h 4860733"/>
                <a:gd name="connsiteX1129" fmla="*/ 3281171 w 4853691"/>
                <a:gd name="connsiteY1129" fmla="*/ 204193 h 4860733"/>
                <a:gd name="connsiteX1130" fmla="*/ 3257701 w 4853691"/>
                <a:gd name="connsiteY1130" fmla="*/ 194805 h 4860733"/>
                <a:gd name="connsiteX1131" fmla="*/ 3248312 w 4853691"/>
                <a:gd name="connsiteY1131" fmla="*/ 190111 h 4860733"/>
                <a:gd name="connsiteX1132" fmla="*/ 3236577 w 4853691"/>
                <a:gd name="connsiteY1132" fmla="*/ 180723 h 4860733"/>
                <a:gd name="connsiteX1133" fmla="*/ 3229536 w 4853691"/>
                <a:gd name="connsiteY1133" fmla="*/ 173681 h 4860733"/>
                <a:gd name="connsiteX1134" fmla="*/ 3210760 w 4853691"/>
                <a:gd name="connsiteY1134" fmla="*/ 159599 h 4860733"/>
                <a:gd name="connsiteX1135" fmla="*/ 3206066 w 4853691"/>
                <a:gd name="connsiteY1135" fmla="*/ 157252 h 4860733"/>
                <a:gd name="connsiteX1136" fmla="*/ 3189636 w 4853691"/>
                <a:gd name="connsiteY1136" fmla="*/ 145517 h 4860733"/>
                <a:gd name="connsiteX1137" fmla="*/ 3182595 w 4853691"/>
                <a:gd name="connsiteY1137" fmla="*/ 140823 h 4860733"/>
                <a:gd name="connsiteX1138" fmla="*/ 3168513 w 4853691"/>
                <a:gd name="connsiteY1138" fmla="*/ 133782 h 4860733"/>
                <a:gd name="connsiteX1139" fmla="*/ 3161472 w 4853691"/>
                <a:gd name="connsiteY1139" fmla="*/ 131435 h 4860733"/>
                <a:gd name="connsiteX1140" fmla="*/ 3159125 w 4853691"/>
                <a:gd name="connsiteY1140" fmla="*/ 129088 h 4860733"/>
                <a:gd name="connsiteX1141" fmla="*/ 3170860 w 4853691"/>
                <a:gd name="connsiteY1141" fmla="*/ 136129 h 4860733"/>
                <a:gd name="connsiteX1142" fmla="*/ 3560469 w 4853691"/>
                <a:gd name="connsiteY1142" fmla="*/ 342669 h 4860733"/>
                <a:gd name="connsiteX1143" fmla="*/ 3600369 w 4853691"/>
                <a:gd name="connsiteY1143" fmla="*/ 363792 h 4860733"/>
                <a:gd name="connsiteX1144" fmla="*/ 3605064 w 4853691"/>
                <a:gd name="connsiteY1144" fmla="*/ 366139 h 4860733"/>
                <a:gd name="connsiteX1145" fmla="*/ 3637922 w 4853691"/>
                <a:gd name="connsiteY1145" fmla="*/ 462368 h 4860733"/>
                <a:gd name="connsiteX1146" fmla="*/ 3633228 w 4853691"/>
                <a:gd name="connsiteY1146" fmla="*/ 464715 h 4860733"/>
                <a:gd name="connsiteX1147" fmla="*/ 3605064 w 4853691"/>
                <a:gd name="connsiteY1147" fmla="*/ 431857 h 4860733"/>
                <a:gd name="connsiteX1148" fmla="*/ 3598022 w 4853691"/>
                <a:gd name="connsiteY1148" fmla="*/ 424815 h 4860733"/>
                <a:gd name="connsiteX1149" fmla="*/ 3588634 w 4853691"/>
                <a:gd name="connsiteY1149" fmla="*/ 413080 h 4860733"/>
                <a:gd name="connsiteX1150" fmla="*/ 3572205 w 4853691"/>
                <a:gd name="connsiteY1150" fmla="*/ 391957 h 4860733"/>
                <a:gd name="connsiteX1151" fmla="*/ 3560469 w 4853691"/>
                <a:gd name="connsiteY1151" fmla="*/ 380222 h 4860733"/>
                <a:gd name="connsiteX1152" fmla="*/ 3544040 w 4853691"/>
                <a:gd name="connsiteY1152" fmla="*/ 361445 h 4860733"/>
                <a:gd name="connsiteX1153" fmla="*/ 3532305 w 4853691"/>
                <a:gd name="connsiteY1153" fmla="*/ 349710 h 4860733"/>
                <a:gd name="connsiteX1154" fmla="*/ 3515876 w 4853691"/>
                <a:gd name="connsiteY1154" fmla="*/ 333281 h 4860733"/>
                <a:gd name="connsiteX1155" fmla="*/ 3504140 w 4853691"/>
                <a:gd name="connsiteY1155" fmla="*/ 321545 h 4860733"/>
                <a:gd name="connsiteX1156" fmla="*/ 3501793 w 4853691"/>
                <a:gd name="connsiteY1156" fmla="*/ 319198 h 4860733"/>
                <a:gd name="connsiteX1157" fmla="*/ 3504140 w 4853691"/>
                <a:gd name="connsiteY1157" fmla="*/ 314504 h 4860733"/>
                <a:gd name="connsiteX1158" fmla="*/ 3544040 w 4853691"/>
                <a:gd name="connsiteY1158" fmla="*/ 335628 h 4860733"/>
                <a:gd name="connsiteX1159" fmla="*/ 3560469 w 4853691"/>
                <a:gd name="connsiteY1159" fmla="*/ 342669 h 4860733"/>
                <a:gd name="connsiteX1160" fmla="*/ 3652004 w 4853691"/>
                <a:gd name="connsiteY1160" fmla="*/ 394304 h 4860733"/>
                <a:gd name="connsiteX1161" fmla="*/ 3691904 w 4853691"/>
                <a:gd name="connsiteY1161" fmla="*/ 417774 h 4860733"/>
                <a:gd name="connsiteX1162" fmla="*/ 3703639 w 4853691"/>
                <a:gd name="connsiteY1162" fmla="*/ 424815 h 4860733"/>
                <a:gd name="connsiteX1163" fmla="*/ 3745886 w 4853691"/>
                <a:gd name="connsiteY1163" fmla="*/ 452980 h 4860733"/>
                <a:gd name="connsiteX1164" fmla="*/ 3750580 w 4853691"/>
                <a:gd name="connsiteY1164" fmla="*/ 457674 h 4860733"/>
                <a:gd name="connsiteX1165" fmla="*/ 3797521 w 4853691"/>
                <a:gd name="connsiteY1165" fmla="*/ 488186 h 4860733"/>
                <a:gd name="connsiteX1166" fmla="*/ 3799868 w 4853691"/>
                <a:gd name="connsiteY1166" fmla="*/ 488186 h 4860733"/>
                <a:gd name="connsiteX1167" fmla="*/ 3813950 w 4853691"/>
                <a:gd name="connsiteY1167" fmla="*/ 497574 h 4860733"/>
                <a:gd name="connsiteX1168" fmla="*/ 3809256 w 4853691"/>
                <a:gd name="connsiteY1168" fmla="*/ 495227 h 4860733"/>
                <a:gd name="connsiteX1169" fmla="*/ 3802215 w 4853691"/>
                <a:gd name="connsiteY1169" fmla="*/ 492880 h 4860733"/>
                <a:gd name="connsiteX1170" fmla="*/ 3778745 w 4853691"/>
                <a:gd name="connsiteY1170" fmla="*/ 485839 h 4860733"/>
                <a:gd name="connsiteX1171" fmla="*/ 3769357 w 4853691"/>
                <a:gd name="connsiteY1171" fmla="*/ 483492 h 4860733"/>
                <a:gd name="connsiteX1172" fmla="*/ 3750580 w 4853691"/>
                <a:gd name="connsiteY1172" fmla="*/ 478797 h 4860733"/>
                <a:gd name="connsiteX1173" fmla="*/ 3736498 w 4853691"/>
                <a:gd name="connsiteY1173" fmla="*/ 476450 h 4860733"/>
                <a:gd name="connsiteX1174" fmla="*/ 3722416 w 4853691"/>
                <a:gd name="connsiteY1174" fmla="*/ 474103 h 4860733"/>
                <a:gd name="connsiteX1175" fmla="*/ 3691904 w 4853691"/>
                <a:gd name="connsiteY1175" fmla="*/ 471756 h 4860733"/>
                <a:gd name="connsiteX1176" fmla="*/ 3668434 w 4853691"/>
                <a:gd name="connsiteY1176" fmla="*/ 471756 h 4860733"/>
                <a:gd name="connsiteX1177" fmla="*/ 3663740 w 4853691"/>
                <a:gd name="connsiteY1177" fmla="*/ 471756 h 4860733"/>
                <a:gd name="connsiteX1178" fmla="*/ 3644963 w 4853691"/>
                <a:gd name="connsiteY1178" fmla="*/ 455327 h 4860733"/>
                <a:gd name="connsiteX1179" fmla="*/ 3640269 w 4853691"/>
                <a:gd name="connsiteY1179" fmla="*/ 455327 h 4860733"/>
                <a:gd name="connsiteX1180" fmla="*/ 3607410 w 4853691"/>
                <a:gd name="connsiteY1180" fmla="*/ 361445 h 4860733"/>
                <a:gd name="connsiteX1181" fmla="*/ 3635575 w 4853691"/>
                <a:gd name="connsiteY1181" fmla="*/ 377874 h 4860733"/>
                <a:gd name="connsiteX1182" fmla="*/ 3652004 w 4853691"/>
                <a:gd name="connsiteY1182" fmla="*/ 394304 h 4860733"/>
                <a:gd name="connsiteX1183" fmla="*/ 3832727 w 4853691"/>
                <a:gd name="connsiteY1183" fmla="*/ 504615 h 4860733"/>
                <a:gd name="connsiteX1184" fmla="*/ 3835074 w 4853691"/>
                <a:gd name="connsiteY1184" fmla="*/ 506962 h 4860733"/>
                <a:gd name="connsiteX1185" fmla="*/ 3860891 w 4853691"/>
                <a:gd name="connsiteY1185" fmla="*/ 516350 h 4860733"/>
                <a:gd name="connsiteX1186" fmla="*/ 3863239 w 4853691"/>
                <a:gd name="connsiteY1186" fmla="*/ 516350 h 4860733"/>
                <a:gd name="connsiteX1187" fmla="*/ 3891403 w 4853691"/>
                <a:gd name="connsiteY1187" fmla="*/ 530433 h 4860733"/>
                <a:gd name="connsiteX1188" fmla="*/ 3891403 w 4853691"/>
                <a:gd name="connsiteY1188" fmla="*/ 530433 h 4860733"/>
                <a:gd name="connsiteX1189" fmla="*/ 4142537 w 4853691"/>
                <a:gd name="connsiteY1189" fmla="*/ 739320 h 4860733"/>
                <a:gd name="connsiteX1190" fmla="*/ 4137843 w 4853691"/>
                <a:gd name="connsiteY1190" fmla="*/ 736973 h 4860733"/>
                <a:gd name="connsiteX1191" fmla="*/ 4088555 w 4853691"/>
                <a:gd name="connsiteY1191" fmla="*/ 697073 h 4860733"/>
                <a:gd name="connsiteX1192" fmla="*/ 4076820 w 4853691"/>
                <a:gd name="connsiteY1192" fmla="*/ 687685 h 4860733"/>
                <a:gd name="connsiteX1193" fmla="*/ 4029879 w 4853691"/>
                <a:gd name="connsiteY1193" fmla="*/ 652479 h 4860733"/>
                <a:gd name="connsiteX1194" fmla="*/ 4015797 w 4853691"/>
                <a:gd name="connsiteY1194" fmla="*/ 643091 h 4860733"/>
                <a:gd name="connsiteX1195" fmla="*/ 3973550 w 4853691"/>
                <a:gd name="connsiteY1195" fmla="*/ 614926 h 4860733"/>
                <a:gd name="connsiteX1196" fmla="*/ 3968856 w 4853691"/>
                <a:gd name="connsiteY1196" fmla="*/ 612579 h 4860733"/>
                <a:gd name="connsiteX1197" fmla="*/ 3903138 w 4853691"/>
                <a:gd name="connsiteY1197" fmla="*/ 560944 h 4860733"/>
                <a:gd name="connsiteX1198" fmla="*/ 3898444 w 4853691"/>
                <a:gd name="connsiteY1198" fmla="*/ 558597 h 4860733"/>
                <a:gd name="connsiteX1199" fmla="*/ 3856197 w 4853691"/>
                <a:gd name="connsiteY1199" fmla="*/ 525738 h 4860733"/>
                <a:gd name="connsiteX1200" fmla="*/ 3846809 w 4853691"/>
                <a:gd name="connsiteY1200" fmla="*/ 518697 h 4860733"/>
                <a:gd name="connsiteX1201" fmla="*/ 3825686 w 4853691"/>
                <a:gd name="connsiteY1201" fmla="*/ 502268 h 4860733"/>
                <a:gd name="connsiteX1202" fmla="*/ 3832727 w 4853691"/>
                <a:gd name="connsiteY1202" fmla="*/ 504615 h 4860733"/>
                <a:gd name="connsiteX1203" fmla="*/ 4325607 w 4853691"/>
                <a:gd name="connsiteY1203" fmla="*/ 929430 h 4860733"/>
                <a:gd name="connsiteX1204" fmla="*/ 4344383 w 4853691"/>
                <a:gd name="connsiteY1204" fmla="*/ 952901 h 4860733"/>
                <a:gd name="connsiteX1205" fmla="*/ 4353771 w 4853691"/>
                <a:gd name="connsiteY1205" fmla="*/ 964636 h 4860733"/>
                <a:gd name="connsiteX1206" fmla="*/ 4370201 w 4853691"/>
                <a:gd name="connsiteY1206" fmla="*/ 985760 h 4860733"/>
                <a:gd name="connsiteX1207" fmla="*/ 4381936 w 4853691"/>
                <a:gd name="connsiteY1207" fmla="*/ 1002189 h 4860733"/>
                <a:gd name="connsiteX1208" fmla="*/ 4393671 w 4853691"/>
                <a:gd name="connsiteY1208" fmla="*/ 1018618 h 4860733"/>
                <a:gd name="connsiteX1209" fmla="*/ 4407753 w 4853691"/>
                <a:gd name="connsiteY1209" fmla="*/ 1039742 h 4860733"/>
                <a:gd name="connsiteX1210" fmla="*/ 4417141 w 4853691"/>
                <a:gd name="connsiteY1210" fmla="*/ 1053824 h 4860733"/>
                <a:gd name="connsiteX1211" fmla="*/ 4433571 w 4853691"/>
                <a:gd name="connsiteY1211" fmla="*/ 1077294 h 4860733"/>
                <a:gd name="connsiteX1212" fmla="*/ 4442959 w 4853691"/>
                <a:gd name="connsiteY1212" fmla="*/ 1089030 h 4860733"/>
                <a:gd name="connsiteX1213" fmla="*/ 4459388 w 4853691"/>
                <a:gd name="connsiteY1213" fmla="*/ 1114847 h 4860733"/>
                <a:gd name="connsiteX1214" fmla="*/ 4466430 w 4853691"/>
                <a:gd name="connsiteY1214" fmla="*/ 1126582 h 4860733"/>
                <a:gd name="connsiteX1215" fmla="*/ 4482859 w 4853691"/>
                <a:gd name="connsiteY1215" fmla="*/ 1152400 h 4860733"/>
                <a:gd name="connsiteX1216" fmla="*/ 4489900 w 4853691"/>
                <a:gd name="connsiteY1216" fmla="*/ 1164135 h 4860733"/>
                <a:gd name="connsiteX1217" fmla="*/ 4503982 w 4853691"/>
                <a:gd name="connsiteY1217" fmla="*/ 1189953 h 4860733"/>
                <a:gd name="connsiteX1218" fmla="*/ 4511023 w 4853691"/>
                <a:gd name="connsiteY1218" fmla="*/ 1204035 h 4860733"/>
                <a:gd name="connsiteX1219" fmla="*/ 4525106 w 4853691"/>
                <a:gd name="connsiteY1219" fmla="*/ 1229852 h 4860733"/>
                <a:gd name="connsiteX1220" fmla="*/ 4532147 w 4853691"/>
                <a:gd name="connsiteY1220" fmla="*/ 1246282 h 4860733"/>
                <a:gd name="connsiteX1221" fmla="*/ 4543882 w 4853691"/>
                <a:gd name="connsiteY1221" fmla="*/ 1269752 h 4860733"/>
                <a:gd name="connsiteX1222" fmla="*/ 4553270 w 4853691"/>
                <a:gd name="connsiteY1222" fmla="*/ 1286181 h 4860733"/>
                <a:gd name="connsiteX1223" fmla="*/ 4565005 w 4853691"/>
                <a:gd name="connsiteY1223" fmla="*/ 1309652 h 4860733"/>
                <a:gd name="connsiteX1224" fmla="*/ 4567353 w 4853691"/>
                <a:gd name="connsiteY1224" fmla="*/ 1316693 h 4860733"/>
                <a:gd name="connsiteX1225" fmla="*/ 4555617 w 4853691"/>
                <a:gd name="connsiteY1225" fmla="*/ 1295570 h 4860733"/>
                <a:gd name="connsiteX1226" fmla="*/ 4539188 w 4853691"/>
                <a:gd name="connsiteY1226" fmla="*/ 1267405 h 4860733"/>
                <a:gd name="connsiteX1227" fmla="*/ 4520412 w 4853691"/>
                <a:gd name="connsiteY1227" fmla="*/ 1234546 h 4860733"/>
                <a:gd name="connsiteX1228" fmla="*/ 4503982 w 4853691"/>
                <a:gd name="connsiteY1228" fmla="*/ 1208729 h 4860733"/>
                <a:gd name="connsiteX1229" fmla="*/ 4482859 w 4853691"/>
                <a:gd name="connsiteY1229" fmla="*/ 1178217 h 4860733"/>
                <a:gd name="connsiteX1230" fmla="*/ 4466430 w 4853691"/>
                <a:gd name="connsiteY1230" fmla="*/ 1152400 h 4860733"/>
                <a:gd name="connsiteX1231" fmla="*/ 4445306 w 4853691"/>
                <a:gd name="connsiteY1231" fmla="*/ 1121888 h 4860733"/>
                <a:gd name="connsiteX1232" fmla="*/ 4426530 w 4853691"/>
                <a:gd name="connsiteY1232" fmla="*/ 1096071 h 4860733"/>
                <a:gd name="connsiteX1233" fmla="*/ 4403059 w 4853691"/>
                <a:gd name="connsiteY1233" fmla="*/ 1065559 h 4860733"/>
                <a:gd name="connsiteX1234" fmla="*/ 4384283 w 4853691"/>
                <a:gd name="connsiteY1234" fmla="*/ 1042089 h 4860733"/>
                <a:gd name="connsiteX1235" fmla="*/ 4358465 w 4853691"/>
                <a:gd name="connsiteY1235" fmla="*/ 1011577 h 4860733"/>
                <a:gd name="connsiteX1236" fmla="*/ 4342036 w 4853691"/>
                <a:gd name="connsiteY1236" fmla="*/ 990454 h 4860733"/>
                <a:gd name="connsiteX1237" fmla="*/ 4313872 w 4853691"/>
                <a:gd name="connsiteY1237" fmla="*/ 957595 h 4860733"/>
                <a:gd name="connsiteX1238" fmla="*/ 4297442 w 4853691"/>
                <a:gd name="connsiteY1238" fmla="*/ 938819 h 4860733"/>
                <a:gd name="connsiteX1239" fmla="*/ 4264583 w 4853691"/>
                <a:gd name="connsiteY1239" fmla="*/ 905960 h 4860733"/>
                <a:gd name="connsiteX1240" fmla="*/ 4269277 w 4853691"/>
                <a:gd name="connsiteY1240" fmla="*/ 891878 h 4860733"/>
                <a:gd name="connsiteX1241" fmla="*/ 4248154 w 4853691"/>
                <a:gd name="connsiteY1241" fmla="*/ 870754 h 4860733"/>
                <a:gd name="connsiteX1242" fmla="*/ 4238766 w 4853691"/>
                <a:gd name="connsiteY1242" fmla="*/ 873101 h 4860733"/>
                <a:gd name="connsiteX1243" fmla="*/ 4156619 w 4853691"/>
                <a:gd name="connsiteY1243" fmla="*/ 758096 h 4860733"/>
                <a:gd name="connsiteX1244" fmla="*/ 4316218 w 4853691"/>
                <a:gd name="connsiteY1244" fmla="*/ 924736 h 4860733"/>
                <a:gd name="connsiteX1245" fmla="*/ 4325607 w 4853691"/>
                <a:gd name="connsiteY1245" fmla="*/ 929430 h 4860733"/>
                <a:gd name="connsiteX1246" fmla="*/ 4602558 w 4853691"/>
                <a:gd name="connsiteY1246" fmla="*/ 1375369 h 4860733"/>
                <a:gd name="connsiteX1247" fmla="*/ 4604905 w 4853691"/>
                <a:gd name="connsiteY1247" fmla="*/ 1380063 h 4860733"/>
                <a:gd name="connsiteX1248" fmla="*/ 4623682 w 4853691"/>
                <a:gd name="connsiteY1248" fmla="*/ 1412922 h 4860733"/>
                <a:gd name="connsiteX1249" fmla="*/ 4630723 w 4853691"/>
                <a:gd name="connsiteY1249" fmla="*/ 1424657 h 4860733"/>
                <a:gd name="connsiteX1250" fmla="*/ 4644805 w 4853691"/>
                <a:gd name="connsiteY1250" fmla="*/ 1452822 h 4860733"/>
                <a:gd name="connsiteX1251" fmla="*/ 4651846 w 4853691"/>
                <a:gd name="connsiteY1251" fmla="*/ 1466904 h 4860733"/>
                <a:gd name="connsiteX1252" fmla="*/ 4668275 w 4853691"/>
                <a:gd name="connsiteY1252" fmla="*/ 1502110 h 4860733"/>
                <a:gd name="connsiteX1253" fmla="*/ 4672970 w 4853691"/>
                <a:gd name="connsiteY1253" fmla="*/ 1509151 h 4860733"/>
                <a:gd name="connsiteX1254" fmla="*/ 4691746 w 4853691"/>
                <a:gd name="connsiteY1254" fmla="*/ 1553745 h 4860733"/>
                <a:gd name="connsiteX1255" fmla="*/ 4696440 w 4853691"/>
                <a:gd name="connsiteY1255" fmla="*/ 1565480 h 4860733"/>
                <a:gd name="connsiteX1256" fmla="*/ 4710522 w 4853691"/>
                <a:gd name="connsiteY1256" fmla="*/ 1600686 h 4860733"/>
                <a:gd name="connsiteX1257" fmla="*/ 4717563 w 4853691"/>
                <a:gd name="connsiteY1257" fmla="*/ 1617115 h 4860733"/>
                <a:gd name="connsiteX1258" fmla="*/ 4731646 w 4853691"/>
                <a:gd name="connsiteY1258" fmla="*/ 1654668 h 4860733"/>
                <a:gd name="connsiteX1259" fmla="*/ 4736340 w 4853691"/>
                <a:gd name="connsiteY1259" fmla="*/ 1668750 h 4860733"/>
                <a:gd name="connsiteX1260" fmla="*/ 4736340 w 4853691"/>
                <a:gd name="connsiteY1260" fmla="*/ 1671097 h 4860733"/>
                <a:gd name="connsiteX1261" fmla="*/ 4722257 w 4853691"/>
                <a:gd name="connsiteY1261" fmla="*/ 1631197 h 4860733"/>
                <a:gd name="connsiteX1262" fmla="*/ 4719911 w 4853691"/>
                <a:gd name="connsiteY1262" fmla="*/ 1626503 h 4860733"/>
                <a:gd name="connsiteX1263" fmla="*/ 4698787 w 4853691"/>
                <a:gd name="connsiteY1263" fmla="*/ 1572521 h 4860733"/>
                <a:gd name="connsiteX1264" fmla="*/ 4694093 w 4853691"/>
                <a:gd name="connsiteY1264" fmla="*/ 1560786 h 4860733"/>
                <a:gd name="connsiteX1265" fmla="*/ 4670623 w 4853691"/>
                <a:gd name="connsiteY1265" fmla="*/ 1506804 h 4860733"/>
                <a:gd name="connsiteX1266" fmla="*/ 4665929 w 4853691"/>
                <a:gd name="connsiteY1266" fmla="*/ 1497416 h 4860733"/>
                <a:gd name="connsiteX1267" fmla="*/ 4642458 w 4853691"/>
                <a:gd name="connsiteY1267" fmla="*/ 1448128 h 4860733"/>
                <a:gd name="connsiteX1268" fmla="*/ 4640111 w 4853691"/>
                <a:gd name="connsiteY1268" fmla="*/ 1443434 h 4860733"/>
                <a:gd name="connsiteX1269" fmla="*/ 4614294 w 4853691"/>
                <a:gd name="connsiteY1269" fmla="*/ 1394146 h 4860733"/>
                <a:gd name="connsiteX1270" fmla="*/ 4607252 w 4853691"/>
                <a:gd name="connsiteY1270" fmla="*/ 1382410 h 4860733"/>
                <a:gd name="connsiteX1271" fmla="*/ 4602558 w 4853691"/>
                <a:gd name="connsiteY1271" fmla="*/ 1375369 h 4860733"/>
                <a:gd name="connsiteX1272" fmla="*/ 4602558 w 4853691"/>
                <a:gd name="connsiteY1272" fmla="*/ 1375369 h 4860733"/>
                <a:gd name="connsiteX1273" fmla="*/ 4799710 w 4853691"/>
                <a:gd name="connsiteY1273" fmla="*/ 2342352 h 4860733"/>
                <a:gd name="connsiteX1274" fmla="*/ 4797363 w 4853691"/>
                <a:gd name="connsiteY1274" fmla="*/ 2351741 h 4860733"/>
                <a:gd name="connsiteX1275" fmla="*/ 4797363 w 4853691"/>
                <a:gd name="connsiteY1275" fmla="*/ 2354088 h 4860733"/>
                <a:gd name="connsiteX1276" fmla="*/ 4795016 w 4853691"/>
                <a:gd name="connsiteY1276" fmla="*/ 2363476 h 4860733"/>
                <a:gd name="connsiteX1277" fmla="*/ 4795016 w 4853691"/>
                <a:gd name="connsiteY1277" fmla="*/ 2365823 h 4860733"/>
                <a:gd name="connsiteX1278" fmla="*/ 4795016 w 4853691"/>
                <a:gd name="connsiteY1278" fmla="*/ 2377558 h 4860733"/>
                <a:gd name="connsiteX1279" fmla="*/ 4795016 w 4853691"/>
                <a:gd name="connsiteY1279" fmla="*/ 2382252 h 4860733"/>
                <a:gd name="connsiteX1280" fmla="*/ 4795016 w 4853691"/>
                <a:gd name="connsiteY1280" fmla="*/ 2393987 h 4860733"/>
                <a:gd name="connsiteX1281" fmla="*/ 4795016 w 4853691"/>
                <a:gd name="connsiteY1281" fmla="*/ 2398681 h 4860733"/>
                <a:gd name="connsiteX1282" fmla="*/ 4795016 w 4853691"/>
                <a:gd name="connsiteY1282" fmla="*/ 2401028 h 4860733"/>
                <a:gd name="connsiteX1283" fmla="*/ 4795016 w 4853691"/>
                <a:gd name="connsiteY1283" fmla="*/ 2401028 h 4860733"/>
                <a:gd name="connsiteX1284" fmla="*/ 4795016 w 4853691"/>
                <a:gd name="connsiteY1284" fmla="*/ 2398681 h 4860733"/>
                <a:gd name="connsiteX1285" fmla="*/ 4795016 w 4853691"/>
                <a:gd name="connsiteY1285" fmla="*/ 2384599 h 4860733"/>
                <a:gd name="connsiteX1286" fmla="*/ 4795016 w 4853691"/>
                <a:gd name="connsiteY1286" fmla="*/ 2379905 h 4860733"/>
                <a:gd name="connsiteX1287" fmla="*/ 4795016 w 4853691"/>
                <a:gd name="connsiteY1287" fmla="*/ 2361129 h 4860733"/>
                <a:gd name="connsiteX1288" fmla="*/ 4795016 w 4853691"/>
                <a:gd name="connsiteY1288" fmla="*/ 2356435 h 4860733"/>
                <a:gd name="connsiteX1289" fmla="*/ 4797363 w 4853691"/>
                <a:gd name="connsiteY1289" fmla="*/ 2342352 h 4860733"/>
                <a:gd name="connsiteX1290" fmla="*/ 4797363 w 4853691"/>
                <a:gd name="connsiteY1290" fmla="*/ 2337658 h 4860733"/>
                <a:gd name="connsiteX1291" fmla="*/ 4799710 w 4853691"/>
                <a:gd name="connsiteY1291" fmla="*/ 2328270 h 4860733"/>
                <a:gd name="connsiteX1292" fmla="*/ 4799710 w 4853691"/>
                <a:gd name="connsiteY1292" fmla="*/ 2328270 h 4860733"/>
                <a:gd name="connsiteX1293" fmla="*/ 4804404 w 4853691"/>
                <a:gd name="connsiteY1293" fmla="*/ 2335311 h 4860733"/>
                <a:gd name="connsiteX1294" fmla="*/ 4799710 w 4853691"/>
                <a:gd name="connsiteY1294" fmla="*/ 2342352 h 4860733"/>
                <a:gd name="connsiteX1295" fmla="*/ 4799710 w 4853691"/>
                <a:gd name="connsiteY1295" fmla="*/ 2342352 h 4860733"/>
                <a:gd name="connsiteX1296" fmla="*/ 4816139 w 4853691"/>
                <a:gd name="connsiteY1296" fmla="*/ 2703798 h 4860733"/>
                <a:gd name="connsiteX1297" fmla="*/ 4811445 w 4853691"/>
                <a:gd name="connsiteY1297" fmla="*/ 2776556 h 4860733"/>
                <a:gd name="connsiteX1298" fmla="*/ 4809098 w 4853691"/>
                <a:gd name="connsiteY1298" fmla="*/ 2792985 h 4860733"/>
                <a:gd name="connsiteX1299" fmla="*/ 4809098 w 4853691"/>
                <a:gd name="connsiteY1299" fmla="*/ 2800026 h 4860733"/>
                <a:gd name="connsiteX1300" fmla="*/ 4806751 w 4853691"/>
                <a:gd name="connsiteY1300" fmla="*/ 2809415 h 4860733"/>
                <a:gd name="connsiteX1301" fmla="*/ 4806751 w 4853691"/>
                <a:gd name="connsiteY1301" fmla="*/ 2814109 h 4860733"/>
                <a:gd name="connsiteX1302" fmla="*/ 4802057 w 4853691"/>
                <a:gd name="connsiteY1302" fmla="*/ 2865744 h 4860733"/>
                <a:gd name="connsiteX1303" fmla="*/ 4802057 w 4853691"/>
                <a:gd name="connsiteY1303" fmla="*/ 2868091 h 4860733"/>
                <a:gd name="connsiteX1304" fmla="*/ 4792669 w 4853691"/>
                <a:gd name="connsiteY1304" fmla="*/ 2938502 h 4860733"/>
                <a:gd name="connsiteX1305" fmla="*/ 4790322 w 4853691"/>
                <a:gd name="connsiteY1305" fmla="*/ 2952584 h 4860733"/>
                <a:gd name="connsiteX1306" fmla="*/ 4778587 w 4853691"/>
                <a:gd name="connsiteY1306" fmla="*/ 3018302 h 4860733"/>
                <a:gd name="connsiteX1307" fmla="*/ 4776240 w 4853691"/>
                <a:gd name="connsiteY1307" fmla="*/ 3030037 h 4860733"/>
                <a:gd name="connsiteX1308" fmla="*/ 4764504 w 4853691"/>
                <a:gd name="connsiteY1308" fmla="*/ 3088713 h 4860733"/>
                <a:gd name="connsiteX1309" fmla="*/ 4762157 w 4853691"/>
                <a:gd name="connsiteY1309" fmla="*/ 3100448 h 4860733"/>
                <a:gd name="connsiteX1310" fmla="*/ 4759810 w 4853691"/>
                <a:gd name="connsiteY1310" fmla="*/ 3112184 h 4860733"/>
                <a:gd name="connsiteX1311" fmla="*/ 4726952 w 4853691"/>
                <a:gd name="connsiteY1311" fmla="*/ 3196677 h 4860733"/>
                <a:gd name="connsiteX1312" fmla="*/ 4729299 w 4853691"/>
                <a:gd name="connsiteY1312" fmla="*/ 3191983 h 4860733"/>
                <a:gd name="connsiteX1313" fmla="*/ 4736340 w 4853691"/>
                <a:gd name="connsiteY1313" fmla="*/ 3166166 h 4860733"/>
                <a:gd name="connsiteX1314" fmla="*/ 4743381 w 4853691"/>
                <a:gd name="connsiteY1314" fmla="*/ 3138001 h 4860733"/>
                <a:gd name="connsiteX1315" fmla="*/ 4750422 w 4853691"/>
                <a:gd name="connsiteY1315" fmla="*/ 3112184 h 4860733"/>
                <a:gd name="connsiteX1316" fmla="*/ 4757463 w 4853691"/>
                <a:gd name="connsiteY1316" fmla="*/ 3081672 h 4860733"/>
                <a:gd name="connsiteX1317" fmla="*/ 4764504 w 4853691"/>
                <a:gd name="connsiteY1317" fmla="*/ 3055855 h 4860733"/>
                <a:gd name="connsiteX1318" fmla="*/ 4771546 w 4853691"/>
                <a:gd name="connsiteY1318" fmla="*/ 3025343 h 4860733"/>
                <a:gd name="connsiteX1319" fmla="*/ 4776240 w 4853691"/>
                <a:gd name="connsiteY1319" fmla="*/ 3001873 h 4860733"/>
                <a:gd name="connsiteX1320" fmla="*/ 4783281 w 4853691"/>
                <a:gd name="connsiteY1320" fmla="*/ 2966667 h 4860733"/>
                <a:gd name="connsiteX1321" fmla="*/ 4787975 w 4853691"/>
                <a:gd name="connsiteY1321" fmla="*/ 2945543 h 4860733"/>
                <a:gd name="connsiteX1322" fmla="*/ 4795016 w 4853691"/>
                <a:gd name="connsiteY1322" fmla="*/ 2898602 h 4860733"/>
                <a:gd name="connsiteX1323" fmla="*/ 4797363 w 4853691"/>
                <a:gd name="connsiteY1323" fmla="*/ 2889214 h 4860733"/>
                <a:gd name="connsiteX1324" fmla="*/ 4797363 w 4853691"/>
                <a:gd name="connsiteY1324" fmla="*/ 2889214 h 4860733"/>
                <a:gd name="connsiteX1325" fmla="*/ 4797363 w 4853691"/>
                <a:gd name="connsiteY1325" fmla="*/ 2889214 h 4860733"/>
                <a:gd name="connsiteX1326" fmla="*/ 4797363 w 4853691"/>
                <a:gd name="connsiteY1326" fmla="*/ 2886867 h 4860733"/>
                <a:gd name="connsiteX1327" fmla="*/ 4804404 w 4853691"/>
                <a:gd name="connsiteY1327" fmla="*/ 2825844 h 4860733"/>
                <a:gd name="connsiteX1328" fmla="*/ 4806751 w 4853691"/>
                <a:gd name="connsiteY1328" fmla="*/ 2804721 h 4860733"/>
                <a:gd name="connsiteX1329" fmla="*/ 4811445 w 4853691"/>
                <a:gd name="connsiteY1329" fmla="*/ 2760127 h 4860733"/>
                <a:gd name="connsiteX1330" fmla="*/ 4813793 w 4853691"/>
                <a:gd name="connsiteY1330" fmla="*/ 2736656 h 4860733"/>
                <a:gd name="connsiteX1331" fmla="*/ 4816139 w 4853691"/>
                <a:gd name="connsiteY1331" fmla="*/ 2694409 h 4860733"/>
                <a:gd name="connsiteX1332" fmla="*/ 4818487 w 4853691"/>
                <a:gd name="connsiteY1332" fmla="*/ 2670939 h 4860733"/>
                <a:gd name="connsiteX1333" fmla="*/ 4818487 w 4853691"/>
                <a:gd name="connsiteY1333" fmla="*/ 2666245 h 4860733"/>
                <a:gd name="connsiteX1334" fmla="*/ 4818487 w 4853691"/>
                <a:gd name="connsiteY1334" fmla="*/ 2666245 h 4860733"/>
                <a:gd name="connsiteX1335" fmla="*/ 4818487 w 4853691"/>
                <a:gd name="connsiteY1335" fmla="*/ 2689715 h 4860733"/>
                <a:gd name="connsiteX1336" fmla="*/ 4816139 w 4853691"/>
                <a:gd name="connsiteY1336" fmla="*/ 2703798 h 4860733"/>
                <a:gd name="connsiteX1337" fmla="*/ 4816139 w 4853691"/>
                <a:gd name="connsiteY1337" fmla="*/ 2882173 h 4860733"/>
                <a:gd name="connsiteX1338" fmla="*/ 4811445 w 4853691"/>
                <a:gd name="connsiteY1338" fmla="*/ 2903296 h 4860733"/>
                <a:gd name="connsiteX1339" fmla="*/ 4797363 w 4853691"/>
                <a:gd name="connsiteY1339" fmla="*/ 2971361 h 4860733"/>
                <a:gd name="connsiteX1340" fmla="*/ 4795016 w 4853691"/>
                <a:gd name="connsiteY1340" fmla="*/ 2978402 h 4860733"/>
                <a:gd name="connsiteX1341" fmla="*/ 4783281 w 4853691"/>
                <a:gd name="connsiteY1341" fmla="*/ 3030037 h 4860733"/>
                <a:gd name="connsiteX1342" fmla="*/ 4766852 w 4853691"/>
                <a:gd name="connsiteY1342" fmla="*/ 3086366 h 4860733"/>
                <a:gd name="connsiteX1343" fmla="*/ 4769198 w 4853691"/>
                <a:gd name="connsiteY1343" fmla="*/ 3076978 h 4860733"/>
                <a:gd name="connsiteX1344" fmla="*/ 4780934 w 4853691"/>
                <a:gd name="connsiteY1344" fmla="*/ 3020649 h 4860733"/>
                <a:gd name="connsiteX1345" fmla="*/ 4783281 w 4853691"/>
                <a:gd name="connsiteY1345" fmla="*/ 3013608 h 4860733"/>
                <a:gd name="connsiteX1346" fmla="*/ 4795016 w 4853691"/>
                <a:gd name="connsiteY1346" fmla="*/ 2950237 h 4860733"/>
                <a:gd name="connsiteX1347" fmla="*/ 4797363 w 4853691"/>
                <a:gd name="connsiteY1347" fmla="*/ 2933808 h 4860733"/>
                <a:gd name="connsiteX1348" fmla="*/ 4804404 w 4853691"/>
                <a:gd name="connsiteY1348" fmla="*/ 2870438 h 4860733"/>
                <a:gd name="connsiteX1349" fmla="*/ 4804404 w 4853691"/>
                <a:gd name="connsiteY1349" fmla="*/ 2865744 h 4860733"/>
                <a:gd name="connsiteX1350" fmla="*/ 4809098 w 4853691"/>
                <a:gd name="connsiteY1350" fmla="*/ 2816456 h 4860733"/>
                <a:gd name="connsiteX1351" fmla="*/ 4823181 w 4853691"/>
                <a:gd name="connsiteY1351" fmla="*/ 2825844 h 4860733"/>
                <a:gd name="connsiteX1352" fmla="*/ 4816139 w 4853691"/>
                <a:gd name="connsiteY1352" fmla="*/ 2882173 h 4860733"/>
                <a:gd name="connsiteX1353" fmla="*/ 4743381 w 4853691"/>
                <a:gd name="connsiteY1353" fmla="*/ 3170860 h 4860733"/>
                <a:gd name="connsiteX1354" fmla="*/ 4731646 w 4853691"/>
                <a:gd name="connsiteY1354" fmla="*/ 3210759 h 4860733"/>
                <a:gd name="connsiteX1355" fmla="*/ 4726952 w 4853691"/>
                <a:gd name="connsiteY1355" fmla="*/ 3210759 h 4860733"/>
                <a:gd name="connsiteX1356" fmla="*/ 4738687 w 4853691"/>
                <a:gd name="connsiteY1356" fmla="*/ 3177901 h 4860733"/>
                <a:gd name="connsiteX1357" fmla="*/ 4743381 w 4853691"/>
                <a:gd name="connsiteY1357" fmla="*/ 3166166 h 4860733"/>
                <a:gd name="connsiteX1358" fmla="*/ 4748075 w 4853691"/>
                <a:gd name="connsiteY1358" fmla="*/ 3154431 h 4860733"/>
                <a:gd name="connsiteX1359" fmla="*/ 4748075 w 4853691"/>
                <a:gd name="connsiteY1359" fmla="*/ 3156777 h 4860733"/>
                <a:gd name="connsiteX1360" fmla="*/ 4743381 w 4853691"/>
                <a:gd name="connsiteY1360" fmla="*/ 3170860 h 4860733"/>
                <a:gd name="connsiteX1361" fmla="*/ 4391324 w 4853691"/>
                <a:gd name="connsiteY1361" fmla="*/ 3867932 h 4860733"/>
                <a:gd name="connsiteX1362" fmla="*/ 4379589 w 4853691"/>
                <a:gd name="connsiteY1362" fmla="*/ 3884362 h 4860733"/>
                <a:gd name="connsiteX1363" fmla="*/ 4346730 w 4853691"/>
                <a:gd name="connsiteY1363" fmla="*/ 3928956 h 4860733"/>
                <a:gd name="connsiteX1364" fmla="*/ 4332648 w 4853691"/>
                <a:gd name="connsiteY1364" fmla="*/ 3947732 h 4860733"/>
                <a:gd name="connsiteX1365" fmla="*/ 4299789 w 4853691"/>
                <a:gd name="connsiteY1365" fmla="*/ 3987632 h 4860733"/>
                <a:gd name="connsiteX1366" fmla="*/ 4283360 w 4853691"/>
                <a:gd name="connsiteY1366" fmla="*/ 4006408 h 4860733"/>
                <a:gd name="connsiteX1367" fmla="*/ 4252848 w 4853691"/>
                <a:gd name="connsiteY1367" fmla="*/ 4041614 h 4860733"/>
                <a:gd name="connsiteX1368" fmla="*/ 4231725 w 4853691"/>
                <a:gd name="connsiteY1368" fmla="*/ 4065085 h 4860733"/>
                <a:gd name="connsiteX1369" fmla="*/ 4205907 w 4853691"/>
                <a:gd name="connsiteY1369" fmla="*/ 4093249 h 4860733"/>
                <a:gd name="connsiteX1370" fmla="*/ 4182437 w 4853691"/>
                <a:gd name="connsiteY1370" fmla="*/ 4119066 h 4860733"/>
                <a:gd name="connsiteX1371" fmla="*/ 4182437 w 4853691"/>
                <a:gd name="connsiteY1371" fmla="*/ 4116720 h 4860733"/>
                <a:gd name="connsiteX1372" fmla="*/ 4187131 w 4853691"/>
                <a:gd name="connsiteY1372" fmla="*/ 4107331 h 4860733"/>
                <a:gd name="connsiteX1373" fmla="*/ 4189478 w 4853691"/>
                <a:gd name="connsiteY1373" fmla="*/ 4100290 h 4860733"/>
                <a:gd name="connsiteX1374" fmla="*/ 4194172 w 4853691"/>
                <a:gd name="connsiteY1374" fmla="*/ 4090902 h 4860733"/>
                <a:gd name="connsiteX1375" fmla="*/ 4198866 w 4853691"/>
                <a:gd name="connsiteY1375" fmla="*/ 4076820 h 4860733"/>
                <a:gd name="connsiteX1376" fmla="*/ 4201213 w 4853691"/>
                <a:gd name="connsiteY1376" fmla="*/ 4072125 h 4860733"/>
                <a:gd name="connsiteX1377" fmla="*/ 4212948 w 4853691"/>
                <a:gd name="connsiteY1377" fmla="*/ 4029879 h 4860733"/>
                <a:gd name="connsiteX1378" fmla="*/ 4231725 w 4853691"/>
                <a:gd name="connsiteY1378" fmla="*/ 4008755 h 4860733"/>
                <a:gd name="connsiteX1379" fmla="*/ 4229378 w 4853691"/>
                <a:gd name="connsiteY1379" fmla="*/ 4001714 h 4860733"/>
                <a:gd name="connsiteX1380" fmla="*/ 4234072 w 4853691"/>
                <a:gd name="connsiteY1380" fmla="*/ 3994673 h 4860733"/>
                <a:gd name="connsiteX1381" fmla="*/ 4248154 w 4853691"/>
                <a:gd name="connsiteY1381" fmla="*/ 3982938 h 4860733"/>
                <a:gd name="connsiteX1382" fmla="*/ 4257542 w 4853691"/>
                <a:gd name="connsiteY1382" fmla="*/ 3975897 h 4860733"/>
                <a:gd name="connsiteX1383" fmla="*/ 4292748 w 4853691"/>
                <a:gd name="connsiteY1383" fmla="*/ 3945385 h 4860733"/>
                <a:gd name="connsiteX1384" fmla="*/ 4299789 w 4853691"/>
                <a:gd name="connsiteY1384" fmla="*/ 3940691 h 4860733"/>
                <a:gd name="connsiteX1385" fmla="*/ 4332648 w 4853691"/>
                <a:gd name="connsiteY1385" fmla="*/ 3910179 h 4860733"/>
                <a:gd name="connsiteX1386" fmla="*/ 4339689 w 4853691"/>
                <a:gd name="connsiteY1386" fmla="*/ 3903138 h 4860733"/>
                <a:gd name="connsiteX1387" fmla="*/ 4374895 w 4853691"/>
                <a:gd name="connsiteY1387" fmla="*/ 3867932 h 4860733"/>
                <a:gd name="connsiteX1388" fmla="*/ 4381936 w 4853691"/>
                <a:gd name="connsiteY1388" fmla="*/ 3858544 h 4860733"/>
                <a:gd name="connsiteX1389" fmla="*/ 4414795 w 4853691"/>
                <a:gd name="connsiteY1389" fmla="*/ 3820992 h 4860733"/>
                <a:gd name="connsiteX1390" fmla="*/ 4417141 w 4853691"/>
                <a:gd name="connsiteY1390" fmla="*/ 3816298 h 4860733"/>
                <a:gd name="connsiteX1391" fmla="*/ 4450000 w 4853691"/>
                <a:gd name="connsiteY1391" fmla="*/ 3774051 h 4860733"/>
                <a:gd name="connsiteX1392" fmla="*/ 4457041 w 4853691"/>
                <a:gd name="connsiteY1392" fmla="*/ 3764663 h 4860733"/>
                <a:gd name="connsiteX1393" fmla="*/ 4480512 w 4853691"/>
                <a:gd name="connsiteY1393" fmla="*/ 3729457 h 4860733"/>
                <a:gd name="connsiteX1394" fmla="*/ 4473471 w 4853691"/>
                <a:gd name="connsiteY1394" fmla="*/ 3738845 h 4860733"/>
                <a:gd name="connsiteX1395" fmla="*/ 4391324 w 4853691"/>
                <a:gd name="connsiteY1395" fmla="*/ 3867932 h 4860733"/>
                <a:gd name="connsiteX1396" fmla="*/ 4065084 w 4853691"/>
                <a:gd name="connsiteY1396" fmla="*/ 4229378 h 4860733"/>
                <a:gd name="connsiteX1397" fmla="*/ 4025185 w 4853691"/>
                <a:gd name="connsiteY1397" fmla="*/ 4264584 h 4860733"/>
                <a:gd name="connsiteX1398" fmla="*/ 4004061 w 4853691"/>
                <a:gd name="connsiteY1398" fmla="*/ 4281013 h 4860733"/>
                <a:gd name="connsiteX1399" fmla="*/ 3982938 w 4853691"/>
                <a:gd name="connsiteY1399" fmla="*/ 4297442 h 4860733"/>
                <a:gd name="connsiteX1400" fmla="*/ 3971203 w 4853691"/>
                <a:gd name="connsiteY1400" fmla="*/ 4304483 h 4860733"/>
                <a:gd name="connsiteX1401" fmla="*/ 3950079 w 4853691"/>
                <a:gd name="connsiteY1401" fmla="*/ 4318565 h 4860733"/>
                <a:gd name="connsiteX1402" fmla="*/ 3943038 w 4853691"/>
                <a:gd name="connsiteY1402" fmla="*/ 4323260 h 4860733"/>
                <a:gd name="connsiteX1403" fmla="*/ 3900791 w 4853691"/>
                <a:gd name="connsiteY1403" fmla="*/ 4351424 h 4860733"/>
                <a:gd name="connsiteX1404" fmla="*/ 3891403 w 4853691"/>
                <a:gd name="connsiteY1404" fmla="*/ 4356118 h 4860733"/>
                <a:gd name="connsiteX1405" fmla="*/ 3870279 w 4853691"/>
                <a:gd name="connsiteY1405" fmla="*/ 4367854 h 4860733"/>
                <a:gd name="connsiteX1406" fmla="*/ 3858544 w 4853691"/>
                <a:gd name="connsiteY1406" fmla="*/ 4374895 h 4860733"/>
                <a:gd name="connsiteX1407" fmla="*/ 3846809 w 4853691"/>
                <a:gd name="connsiteY1407" fmla="*/ 4381936 h 4860733"/>
                <a:gd name="connsiteX1408" fmla="*/ 3853850 w 4853691"/>
                <a:gd name="connsiteY1408" fmla="*/ 4374895 h 4860733"/>
                <a:gd name="connsiteX1409" fmla="*/ 3879668 w 4853691"/>
                <a:gd name="connsiteY1409" fmla="*/ 4353771 h 4860733"/>
                <a:gd name="connsiteX1410" fmla="*/ 3900791 w 4853691"/>
                <a:gd name="connsiteY1410" fmla="*/ 4334995 h 4860733"/>
                <a:gd name="connsiteX1411" fmla="*/ 3926609 w 4853691"/>
                <a:gd name="connsiteY1411" fmla="*/ 4311525 h 4860733"/>
                <a:gd name="connsiteX1412" fmla="*/ 3947732 w 4853691"/>
                <a:gd name="connsiteY1412" fmla="*/ 4292748 h 4860733"/>
                <a:gd name="connsiteX1413" fmla="*/ 3973550 w 4853691"/>
                <a:gd name="connsiteY1413" fmla="*/ 4266930 h 4860733"/>
                <a:gd name="connsiteX1414" fmla="*/ 3992326 w 4853691"/>
                <a:gd name="connsiteY1414" fmla="*/ 4248154 h 4860733"/>
                <a:gd name="connsiteX1415" fmla="*/ 4020491 w 4853691"/>
                <a:gd name="connsiteY1415" fmla="*/ 4222337 h 4860733"/>
                <a:gd name="connsiteX1416" fmla="*/ 4039267 w 4853691"/>
                <a:gd name="connsiteY1416" fmla="*/ 4203560 h 4860733"/>
                <a:gd name="connsiteX1417" fmla="*/ 4067432 w 4853691"/>
                <a:gd name="connsiteY1417" fmla="*/ 4173049 h 4860733"/>
                <a:gd name="connsiteX1418" fmla="*/ 4083861 w 4853691"/>
                <a:gd name="connsiteY1418" fmla="*/ 4156619 h 4860733"/>
                <a:gd name="connsiteX1419" fmla="*/ 4116719 w 4853691"/>
                <a:gd name="connsiteY1419" fmla="*/ 4121414 h 4860733"/>
                <a:gd name="connsiteX1420" fmla="*/ 4128455 w 4853691"/>
                <a:gd name="connsiteY1420" fmla="*/ 4109678 h 4860733"/>
                <a:gd name="connsiteX1421" fmla="*/ 4201213 w 4853691"/>
                <a:gd name="connsiteY1421" fmla="*/ 4022838 h 4860733"/>
                <a:gd name="connsiteX1422" fmla="*/ 4205907 w 4853691"/>
                <a:gd name="connsiteY1422" fmla="*/ 4025185 h 4860733"/>
                <a:gd name="connsiteX1423" fmla="*/ 4205907 w 4853691"/>
                <a:gd name="connsiteY1423" fmla="*/ 4027532 h 4860733"/>
                <a:gd name="connsiteX1424" fmla="*/ 4203560 w 4853691"/>
                <a:gd name="connsiteY1424" fmla="*/ 4036920 h 4860733"/>
                <a:gd name="connsiteX1425" fmla="*/ 4201213 w 4853691"/>
                <a:gd name="connsiteY1425" fmla="*/ 4046308 h 4860733"/>
                <a:gd name="connsiteX1426" fmla="*/ 4196519 w 4853691"/>
                <a:gd name="connsiteY1426" fmla="*/ 4055696 h 4860733"/>
                <a:gd name="connsiteX1427" fmla="*/ 4194172 w 4853691"/>
                <a:gd name="connsiteY1427" fmla="*/ 4065085 h 4860733"/>
                <a:gd name="connsiteX1428" fmla="*/ 4189478 w 4853691"/>
                <a:gd name="connsiteY1428" fmla="*/ 4074473 h 4860733"/>
                <a:gd name="connsiteX1429" fmla="*/ 4187131 w 4853691"/>
                <a:gd name="connsiteY1429" fmla="*/ 4081514 h 4860733"/>
                <a:gd name="connsiteX1430" fmla="*/ 4182437 w 4853691"/>
                <a:gd name="connsiteY1430" fmla="*/ 4093249 h 4860733"/>
                <a:gd name="connsiteX1431" fmla="*/ 4180090 w 4853691"/>
                <a:gd name="connsiteY1431" fmla="*/ 4100290 h 4860733"/>
                <a:gd name="connsiteX1432" fmla="*/ 4173049 w 4853691"/>
                <a:gd name="connsiteY1432" fmla="*/ 4112026 h 4860733"/>
                <a:gd name="connsiteX1433" fmla="*/ 4170701 w 4853691"/>
                <a:gd name="connsiteY1433" fmla="*/ 4116720 h 4860733"/>
                <a:gd name="connsiteX1434" fmla="*/ 4163660 w 4853691"/>
                <a:gd name="connsiteY1434" fmla="*/ 4128455 h 4860733"/>
                <a:gd name="connsiteX1435" fmla="*/ 4154272 w 4853691"/>
                <a:gd name="connsiteY1435" fmla="*/ 4126108 h 4860733"/>
                <a:gd name="connsiteX1436" fmla="*/ 4133149 w 4853691"/>
                <a:gd name="connsiteY1436" fmla="*/ 4147231 h 4860733"/>
                <a:gd name="connsiteX1437" fmla="*/ 4137843 w 4853691"/>
                <a:gd name="connsiteY1437" fmla="*/ 4161313 h 4860733"/>
                <a:gd name="connsiteX1438" fmla="*/ 4083861 w 4853691"/>
                <a:gd name="connsiteY1438" fmla="*/ 4212948 h 4860733"/>
                <a:gd name="connsiteX1439" fmla="*/ 4065084 w 4853691"/>
                <a:gd name="connsiteY1439" fmla="*/ 4229378 h 4860733"/>
                <a:gd name="connsiteX1440" fmla="*/ 3797521 w 4853691"/>
                <a:gd name="connsiteY1440" fmla="*/ 4417142 h 4860733"/>
                <a:gd name="connsiteX1441" fmla="*/ 3731804 w 4853691"/>
                <a:gd name="connsiteY1441" fmla="*/ 4466429 h 4860733"/>
                <a:gd name="connsiteX1442" fmla="*/ 3717721 w 4853691"/>
                <a:gd name="connsiteY1442" fmla="*/ 4475818 h 4860733"/>
                <a:gd name="connsiteX1443" fmla="*/ 3689557 w 4853691"/>
                <a:gd name="connsiteY1443" fmla="*/ 4494594 h 4860733"/>
                <a:gd name="connsiteX1444" fmla="*/ 3717721 w 4853691"/>
                <a:gd name="connsiteY1444" fmla="*/ 4475818 h 4860733"/>
                <a:gd name="connsiteX1445" fmla="*/ 3731804 w 4853691"/>
                <a:gd name="connsiteY1445" fmla="*/ 4464083 h 4860733"/>
                <a:gd name="connsiteX1446" fmla="*/ 3797521 w 4853691"/>
                <a:gd name="connsiteY1446" fmla="*/ 4414794 h 4860733"/>
                <a:gd name="connsiteX1447" fmla="*/ 3811603 w 4853691"/>
                <a:gd name="connsiteY1447" fmla="*/ 4403059 h 4860733"/>
                <a:gd name="connsiteX1448" fmla="*/ 3820992 w 4853691"/>
                <a:gd name="connsiteY1448" fmla="*/ 4396018 h 4860733"/>
                <a:gd name="connsiteX1449" fmla="*/ 3828033 w 4853691"/>
                <a:gd name="connsiteY1449" fmla="*/ 4391324 h 4860733"/>
                <a:gd name="connsiteX1450" fmla="*/ 3811603 w 4853691"/>
                <a:gd name="connsiteY1450" fmla="*/ 4405406 h 4860733"/>
                <a:gd name="connsiteX1451" fmla="*/ 3797521 w 4853691"/>
                <a:gd name="connsiteY1451" fmla="*/ 4417142 h 4860733"/>
                <a:gd name="connsiteX1452" fmla="*/ 3278824 w 4853691"/>
                <a:gd name="connsiteY1452" fmla="*/ 4705828 h 4860733"/>
                <a:gd name="connsiteX1453" fmla="*/ 3250659 w 4853691"/>
                <a:gd name="connsiteY1453" fmla="*/ 4717563 h 4860733"/>
                <a:gd name="connsiteX1454" fmla="*/ 3201371 w 4853691"/>
                <a:gd name="connsiteY1454" fmla="*/ 4733993 h 4860733"/>
                <a:gd name="connsiteX1455" fmla="*/ 3196677 w 4853691"/>
                <a:gd name="connsiteY1455" fmla="*/ 4733993 h 4860733"/>
                <a:gd name="connsiteX1456" fmla="*/ 3116878 w 4853691"/>
                <a:gd name="connsiteY1456" fmla="*/ 4755116 h 4860733"/>
                <a:gd name="connsiteX1457" fmla="*/ 3163819 w 4853691"/>
                <a:gd name="connsiteY1457" fmla="*/ 4743381 h 4860733"/>
                <a:gd name="connsiteX1458" fmla="*/ 3191983 w 4853691"/>
                <a:gd name="connsiteY1458" fmla="*/ 4736340 h 4860733"/>
                <a:gd name="connsiteX1459" fmla="*/ 3243618 w 4853691"/>
                <a:gd name="connsiteY1459" fmla="*/ 4719911 h 4860733"/>
                <a:gd name="connsiteX1460" fmla="*/ 3267089 w 4853691"/>
                <a:gd name="connsiteY1460" fmla="*/ 4712869 h 4860733"/>
                <a:gd name="connsiteX1461" fmla="*/ 3335153 w 4853691"/>
                <a:gd name="connsiteY1461" fmla="*/ 4687052 h 4860733"/>
                <a:gd name="connsiteX1462" fmla="*/ 3332806 w 4853691"/>
                <a:gd name="connsiteY1462" fmla="*/ 4687052 h 4860733"/>
                <a:gd name="connsiteX1463" fmla="*/ 3278824 w 4853691"/>
                <a:gd name="connsiteY1463" fmla="*/ 4705828 h 4860733"/>
                <a:gd name="connsiteX1464" fmla="*/ 2753086 w 4853691"/>
                <a:gd name="connsiteY1464" fmla="*/ 4830222 h 4860733"/>
                <a:gd name="connsiteX1465" fmla="*/ 2741350 w 4853691"/>
                <a:gd name="connsiteY1465" fmla="*/ 4834916 h 4860733"/>
                <a:gd name="connsiteX1466" fmla="*/ 2734309 w 4853691"/>
                <a:gd name="connsiteY1466" fmla="*/ 4837263 h 4860733"/>
                <a:gd name="connsiteX1467" fmla="*/ 2727268 w 4853691"/>
                <a:gd name="connsiteY1467" fmla="*/ 4839610 h 4860733"/>
                <a:gd name="connsiteX1468" fmla="*/ 2739003 w 4853691"/>
                <a:gd name="connsiteY1468" fmla="*/ 4834916 h 4860733"/>
                <a:gd name="connsiteX1469" fmla="*/ 2741350 w 4853691"/>
                <a:gd name="connsiteY1469" fmla="*/ 4834916 h 4860733"/>
                <a:gd name="connsiteX1470" fmla="*/ 2762474 w 4853691"/>
                <a:gd name="connsiteY1470" fmla="*/ 4825528 h 4860733"/>
                <a:gd name="connsiteX1471" fmla="*/ 2762474 w 4853691"/>
                <a:gd name="connsiteY1471" fmla="*/ 4825528 h 4860733"/>
                <a:gd name="connsiteX1472" fmla="*/ 2760127 w 4853691"/>
                <a:gd name="connsiteY1472" fmla="*/ 4827875 h 4860733"/>
                <a:gd name="connsiteX1473" fmla="*/ 2753086 w 4853691"/>
                <a:gd name="connsiteY1473" fmla="*/ 4830222 h 4860733"/>
                <a:gd name="connsiteX1474" fmla="*/ 2401029 w 4853691"/>
                <a:gd name="connsiteY1474" fmla="*/ 4853692 h 4860733"/>
                <a:gd name="connsiteX1475" fmla="*/ 2379905 w 4853691"/>
                <a:gd name="connsiteY1475" fmla="*/ 4853692 h 4860733"/>
                <a:gd name="connsiteX1476" fmla="*/ 2335311 w 4853691"/>
                <a:gd name="connsiteY1476" fmla="*/ 4851345 h 4860733"/>
                <a:gd name="connsiteX1477" fmla="*/ 2309494 w 4853691"/>
                <a:gd name="connsiteY1477" fmla="*/ 4848998 h 4860733"/>
                <a:gd name="connsiteX1478" fmla="*/ 2269594 w 4853691"/>
                <a:gd name="connsiteY1478" fmla="*/ 4846651 h 4860733"/>
                <a:gd name="connsiteX1479" fmla="*/ 2241429 w 4853691"/>
                <a:gd name="connsiteY1479" fmla="*/ 4844304 h 4860733"/>
                <a:gd name="connsiteX1480" fmla="*/ 2203877 w 4853691"/>
                <a:gd name="connsiteY1480" fmla="*/ 4839610 h 4860733"/>
                <a:gd name="connsiteX1481" fmla="*/ 2175712 w 4853691"/>
                <a:gd name="connsiteY1481" fmla="*/ 4834916 h 4860733"/>
                <a:gd name="connsiteX1482" fmla="*/ 2138159 w 4853691"/>
                <a:gd name="connsiteY1482" fmla="*/ 4830222 h 4860733"/>
                <a:gd name="connsiteX1483" fmla="*/ 2107648 w 4853691"/>
                <a:gd name="connsiteY1483" fmla="*/ 4825528 h 4860733"/>
                <a:gd name="connsiteX1484" fmla="*/ 2098260 w 4853691"/>
                <a:gd name="connsiteY1484" fmla="*/ 4823180 h 4860733"/>
                <a:gd name="connsiteX1485" fmla="*/ 2100607 w 4853691"/>
                <a:gd name="connsiteY1485" fmla="*/ 4823180 h 4860733"/>
                <a:gd name="connsiteX1486" fmla="*/ 2135812 w 4853691"/>
                <a:gd name="connsiteY1486" fmla="*/ 4827875 h 4860733"/>
                <a:gd name="connsiteX1487" fmla="*/ 2159283 w 4853691"/>
                <a:gd name="connsiteY1487" fmla="*/ 4830222 h 4860733"/>
                <a:gd name="connsiteX1488" fmla="*/ 2196835 w 4853691"/>
                <a:gd name="connsiteY1488" fmla="*/ 4832569 h 4860733"/>
                <a:gd name="connsiteX1489" fmla="*/ 2220306 w 4853691"/>
                <a:gd name="connsiteY1489" fmla="*/ 4834916 h 4860733"/>
                <a:gd name="connsiteX1490" fmla="*/ 2260206 w 4853691"/>
                <a:gd name="connsiteY1490" fmla="*/ 4837263 h 4860733"/>
                <a:gd name="connsiteX1491" fmla="*/ 2278982 w 4853691"/>
                <a:gd name="connsiteY1491" fmla="*/ 4837263 h 4860733"/>
                <a:gd name="connsiteX1492" fmla="*/ 2340005 w 4853691"/>
                <a:gd name="connsiteY1492" fmla="*/ 4837263 h 4860733"/>
                <a:gd name="connsiteX1493" fmla="*/ 2426846 w 4853691"/>
                <a:gd name="connsiteY1493" fmla="*/ 4834916 h 4860733"/>
                <a:gd name="connsiteX1494" fmla="*/ 2443275 w 4853691"/>
                <a:gd name="connsiteY1494" fmla="*/ 4834916 h 4860733"/>
                <a:gd name="connsiteX1495" fmla="*/ 2513687 w 4853691"/>
                <a:gd name="connsiteY1495" fmla="*/ 4830222 h 4860733"/>
                <a:gd name="connsiteX1496" fmla="*/ 2532463 w 4853691"/>
                <a:gd name="connsiteY1496" fmla="*/ 4827875 h 4860733"/>
                <a:gd name="connsiteX1497" fmla="*/ 2539504 w 4853691"/>
                <a:gd name="connsiteY1497" fmla="*/ 4827875 h 4860733"/>
                <a:gd name="connsiteX1498" fmla="*/ 2541851 w 4853691"/>
                <a:gd name="connsiteY1498" fmla="*/ 4827875 h 4860733"/>
                <a:gd name="connsiteX1499" fmla="*/ 2567669 w 4853691"/>
                <a:gd name="connsiteY1499" fmla="*/ 4825528 h 4860733"/>
                <a:gd name="connsiteX1500" fmla="*/ 2598180 w 4853691"/>
                <a:gd name="connsiteY1500" fmla="*/ 4823180 h 4860733"/>
                <a:gd name="connsiteX1501" fmla="*/ 2623998 w 4853691"/>
                <a:gd name="connsiteY1501" fmla="*/ 4820834 h 4860733"/>
                <a:gd name="connsiteX1502" fmla="*/ 2652163 w 4853691"/>
                <a:gd name="connsiteY1502" fmla="*/ 4818486 h 4860733"/>
                <a:gd name="connsiteX1503" fmla="*/ 2663898 w 4853691"/>
                <a:gd name="connsiteY1503" fmla="*/ 4816140 h 4860733"/>
                <a:gd name="connsiteX1504" fmla="*/ 2682674 w 4853691"/>
                <a:gd name="connsiteY1504" fmla="*/ 4830222 h 4860733"/>
                <a:gd name="connsiteX1505" fmla="*/ 2687368 w 4853691"/>
                <a:gd name="connsiteY1505" fmla="*/ 4830222 h 4860733"/>
                <a:gd name="connsiteX1506" fmla="*/ 2687368 w 4853691"/>
                <a:gd name="connsiteY1506" fmla="*/ 4830222 h 4860733"/>
                <a:gd name="connsiteX1507" fmla="*/ 2680327 w 4853691"/>
                <a:gd name="connsiteY1507" fmla="*/ 4844304 h 4860733"/>
                <a:gd name="connsiteX1508" fmla="*/ 2680327 w 4853691"/>
                <a:gd name="connsiteY1508" fmla="*/ 4844304 h 4860733"/>
                <a:gd name="connsiteX1509" fmla="*/ 2471440 w 4853691"/>
                <a:gd name="connsiteY1509" fmla="*/ 4853692 h 4860733"/>
                <a:gd name="connsiteX1510" fmla="*/ 2401029 w 4853691"/>
                <a:gd name="connsiteY1510" fmla="*/ 4853692 h 4860733"/>
                <a:gd name="connsiteX1511" fmla="*/ 1898761 w 4853691"/>
                <a:gd name="connsiteY1511" fmla="*/ 4792669 h 4860733"/>
                <a:gd name="connsiteX1512" fmla="*/ 1898761 w 4853691"/>
                <a:gd name="connsiteY1512" fmla="*/ 4792669 h 4860733"/>
                <a:gd name="connsiteX1513" fmla="*/ 1896414 w 4853691"/>
                <a:gd name="connsiteY1513" fmla="*/ 4792669 h 4860733"/>
                <a:gd name="connsiteX1514" fmla="*/ 1898761 w 4853691"/>
                <a:gd name="connsiteY1514" fmla="*/ 4792669 h 4860733"/>
                <a:gd name="connsiteX1515" fmla="*/ 1729773 w 4853691"/>
                <a:gd name="connsiteY1515" fmla="*/ 4743381 h 4860733"/>
                <a:gd name="connsiteX1516" fmla="*/ 1703956 w 4853691"/>
                <a:gd name="connsiteY1516" fmla="*/ 4736340 h 4860733"/>
                <a:gd name="connsiteX1517" fmla="*/ 1715691 w 4853691"/>
                <a:gd name="connsiteY1517" fmla="*/ 4731646 h 4860733"/>
                <a:gd name="connsiteX1518" fmla="*/ 1734467 w 4853691"/>
                <a:gd name="connsiteY1518" fmla="*/ 4738687 h 4860733"/>
                <a:gd name="connsiteX1519" fmla="*/ 1750897 w 4853691"/>
                <a:gd name="connsiteY1519" fmla="*/ 4743381 h 4860733"/>
                <a:gd name="connsiteX1520" fmla="*/ 1764979 w 4853691"/>
                <a:gd name="connsiteY1520" fmla="*/ 4750422 h 4860733"/>
                <a:gd name="connsiteX1521" fmla="*/ 1776714 w 4853691"/>
                <a:gd name="connsiteY1521" fmla="*/ 4755116 h 4860733"/>
                <a:gd name="connsiteX1522" fmla="*/ 1779061 w 4853691"/>
                <a:gd name="connsiteY1522" fmla="*/ 4755116 h 4860733"/>
                <a:gd name="connsiteX1523" fmla="*/ 1757938 w 4853691"/>
                <a:gd name="connsiteY1523" fmla="*/ 4750422 h 4860733"/>
                <a:gd name="connsiteX1524" fmla="*/ 1729773 w 4853691"/>
                <a:gd name="connsiteY1524" fmla="*/ 4743381 h 4860733"/>
                <a:gd name="connsiteX1525" fmla="*/ 1645280 w 4853691"/>
                <a:gd name="connsiteY1525" fmla="*/ 4717563 h 4860733"/>
                <a:gd name="connsiteX1526" fmla="*/ 1619462 w 4853691"/>
                <a:gd name="connsiteY1526" fmla="*/ 4708175 h 4860733"/>
                <a:gd name="connsiteX1527" fmla="*/ 1591298 w 4853691"/>
                <a:gd name="connsiteY1527" fmla="*/ 4698787 h 4860733"/>
                <a:gd name="connsiteX1528" fmla="*/ 1565480 w 4853691"/>
                <a:gd name="connsiteY1528" fmla="*/ 4689399 h 4860733"/>
                <a:gd name="connsiteX1529" fmla="*/ 1537315 w 4853691"/>
                <a:gd name="connsiteY1529" fmla="*/ 4677664 h 4860733"/>
                <a:gd name="connsiteX1530" fmla="*/ 1511498 w 4853691"/>
                <a:gd name="connsiteY1530" fmla="*/ 4668276 h 4860733"/>
                <a:gd name="connsiteX1531" fmla="*/ 1483333 w 4853691"/>
                <a:gd name="connsiteY1531" fmla="*/ 4656540 h 4860733"/>
                <a:gd name="connsiteX1532" fmla="*/ 1457516 w 4853691"/>
                <a:gd name="connsiteY1532" fmla="*/ 4644805 h 4860733"/>
                <a:gd name="connsiteX1533" fmla="*/ 1429351 w 4853691"/>
                <a:gd name="connsiteY1533" fmla="*/ 4633070 h 4860733"/>
                <a:gd name="connsiteX1534" fmla="*/ 1403534 w 4853691"/>
                <a:gd name="connsiteY1534" fmla="*/ 4621335 h 4860733"/>
                <a:gd name="connsiteX1535" fmla="*/ 1375369 w 4853691"/>
                <a:gd name="connsiteY1535" fmla="*/ 4607252 h 4860733"/>
                <a:gd name="connsiteX1536" fmla="*/ 1351899 w 4853691"/>
                <a:gd name="connsiteY1536" fmla="*/ 4595517 h 4860733"/>
                <a:gd name="connsiteX1537" fmla="*/ 1323734 w 4853691"/>
                <a:gd name="connsiteY1537" fmla="*/ 4581435 h 4860733"/>
                <a:gd name="connsiteX1538" fmla="*/ 1300264 w 4853691"/>
                <a:gd name="connsiteY1538" fmla="*/ 4569700 h 4860733"/>
                <a:gd name="connsiteX1539" fmla="*/ 1295570 w 4853691"/>
                <a:gd name="connsiteY1539" fmla="*/ 4567352 h 4860733"/>
                <a:gd name="connsiteX1540" fmla="*/ 1370675 w 4853691"/>
                <a:gd name="connsiteY1540" fmla="*/ 4602558 h 4860733"/>
                <a:gd name="connsiteX1541" fmla="*/ 1370675 w 4853691"/>
                <a:gd name="connsiteY1541" fmla="*/ 4602558 h 4860733"/>
                <a:gd name="connsiteX1542" fmla="*/ 1375369 w 4853691"/>
                <a:gd name="connsiteY1542" fmla="*/ 4604905 h 4860733"/>
                <a:gd name="connsiteX1543" fmla="*/ 1450475 w 4853691"/>
                <a:gd name="connsiteY1543" fmla="*/ 4637764 h 4860733"/>
                <a:gd name="connsiteX1544" fmla="*/ 1455169 w 4853691"/>
                <a:gd name="connsiteY1544" fmla="*/ 4640111 h 4860733"/>
                <a:gd name="connsiteX1545" fmla="*/ 1490375 w 4853691"/>
                <a:gd name="connsiteY1545" fmla="*/ 4654193 h 4860733"/>
                <a:gd name="connsiteX1546" fmla="*/ 1506804 w 4853691"/>
                <a:gd name="connsiteY1546" fmla="*/ 4658887 h 4860733"/>
                <a:gd name="connsiteX1547" fmla="*/ 1539662 w 4853691"/>
                <a:gd name="connsiteY1547" fmla="*/ 4670622 h 4860733"/>
                <a:gd name="connsiteX1548" fmla="*/ 1584256 w 4853691"/>
                <a:gd name="connsiteY1548" fmla="*/ 4684705 h 4860733"/>
                <a:gd name="connsiteX1549" fmla="*/ 1605380 w 4853691"/>
                <a:gd name="connsiteY1549" fmla="*/ 4691746 h 4860733"/>
                <a:gd name="connsiteX1550" fmla="*/ 1610074 w 4853691"/>
                <a:gd name="connsiteY1550" fmla="*/ 4694093 h 4860733"/>
                <a:gd name="connsiteX1551" fmla="*/ 1631197 w 4853691"/>
                <a:gd name="connsiteY1551" fmla="*/ 4701134 h 4860733"/>
                <a:gd name="connsiteX1552" fmla="*/ 1654668 w 4853691"/>
                <a:gd name="connsiteY1552" fmla="*/ 4710522 h 4860733"/>
                <a:gd name="connsiteX1553" fmla="*/ 1685179 w 4853691"/>
                <a:gd name="connsiteY1553" fmla="*/ 4722258 h 4860733"/>
                <a:gd name="connsiteX1554" fmla="*/ 1689873 w 4853691"/>
                <a:gd name="connsiteY1554" fmla="*/ 4724605 h 4860733"/>
                <a:gd name="connsiteX1555" fmla="*/ 1696915 w 4853691"/>
                <a:gd name="connsiteY1555" fmla="*/ 4736340 h 4860733"/>
                <a:gd name="connsiteX1556" fmla="*/ 1680485 w 4853691"/>
                <a:gd name="connsiteY1556" fmla="*/ 4731646 h 4860733"/>
                <a:gd name="connsiteX1557" fmla="*/ 1645280 w 4853691"/>
                <a:gd name="connsiteY1557" fmla="*/ 4717563 h 4860733"/>
                <a:gd name="connsiteX1558" fmla="*/ 959942 w 4853691"/>
                <a:gd name="connsiteY1558" fmla="*/ 4349077 h 4860733"/>
                <a:gd name="connsiteX1559" fmla="*/ 950554 w 4853691"/>
                <a:gd name="connsiteY1559" fmla="*/ 4342036 h 4860733"/>
                <a:gd name="connsiteX1560" fmla="*/ 955248 w 4853691"/>
                <a:gd name="connsiteY1560" fmla="*/ 4342036 h 4860733"/>
                <a:gd name="connsiteX1561" fmla="*/ 962289 w 4853691"/>
                <a:gd name="connsiteY1561" fmla="*/ 4339689 h 4860733"/>
                <a:gd name="connsiteX1562" fmla="*/ 964636 w 4853691"/>
                <a:gd name="connsiteY1562" fmla="*/ 4342036 h 4860733"/>
                <a:gd name="connsiteX1563" fmla="*/ 964636 w 4853691"/>
                <a:gd name="connsiteY1563" fmla="*/ 4344383 h 4860733"/>
                <a:gd name="connsiteX1564" fmla="*/ 959942 w 4853691"/>
                <a:gd name="connsiteY1564" fmla="*/ 4349077 h 4860733"/>
                <a:gd name="connsiteX1565" fmla="*/ 924736 w 4853691"/>
                <a:gd name="connsiteY1565" fmla="*/ 4311525 h 4860733"/>
                <a:gd name="connsiteX1566" fmla="*/ 891878 w 4853691"/>
                <a:gd name="connsiteY1566" fmla="*/ 4288054 h 4860733"/>
                <a:gd name="connsiteX1567" fmla="*/ 884837 w 4853691"/>
                <a:gd name="connsiteY1567" fmla="*/ 4281013 h 4860733"/>
                <a:gd name="connsiteX1568" fmla="*/ 866060 w 4853691"/>
                <a:gd name="connsiteY1568" fmla="*/ 4264584 h 4860733"/>
                <a:gd name="connsiteX1569" fmla="*/ 840243 w 4853691"/>
                <a:gd name="connsiteY1569" fmla="*/ 4241113 h 4860733"/>
                <a:gd name="connsiteX1570" fmla="*/ 821466 w 4853691"/>
                <a:gd name="connsiteY1570" fmla="*/ 4224684 h 4860733"/>
                <a:gd name="connsiteX1571" fmla="*/ 797996 w 4853691"/>
                <a:gd name="connsiteY1571" fmla="*/ 4201213 h 4860733"/>
                <a:gd name="connsiteX1572" fmla="*/ 779219 w 4853691"/>
                <a:gd name="connsiteY1572" fmla="*/ 4182437 h 4860733"/>
                <a:gd name="connsiteX1573" fmla="*/ 755749 w 4853691"/>
                <a:gd name="connsiteY1573" fmla="*/ 4158966 h 4860733"/>
                <a:gd name="connsiteX1574" fmla="*/ 736973 w 4853691"/>
                <a:gd name="connsiteY1574" fmla="*/ 4140190 h 4860733"/>
                <a:gd name="connsiteX1575" fmla="*/ 713502 w 4853691"/>
                <a:gd name="connsiteY1575" fmla="*/ 4114372 h 4860733"/>
                <a:gd name="connsiteX1576" fmla="*/ 697073 w 4853691"/>
                <a:gd name="connsiteY1576" fmla="*/ 4095596 h 4860733"/>
                <a:gd name="connsiteX1577" fmla="*/ 666561 w 4853691"/>
                <a:gd name="connsiteY1577" fmla="*/ 4062737 h 4860733"/>
                <a:gd name="connsiteX1578" fmla="*/ 657173 w 4853691"/>
                <a:gd name="connsiteY1578" fmla="*/ 4051002 h 4860733"/>
                <a:gd name="connsiteX1579" fmla="*/ 619620 w 4853691"/>
                <a:gd name="connsiteY1579" fmla="*/ 4006408 h 4860733"/>
                <a:gd name="connsiteX1580" fmla="*/ 619620 w 4853691"/>
                <a:gd name="connsiteY1580" fmla="*/ 4004061 h 4860733"/>
                <a:gd name="connsiteX1581" fmla="*/ 624314 w 4853691"/>
                <a:gd name="connsiteY1581" fmla="*/ 4008755 h 4860733"/>
                <a:gd name="connsiteX1582" fmla="*/ 640744 w 4853691"/>
                <a:gd name="connsiteY1582" fmla="*/ 4027532 h 4860733"/>
                <a:gd name="connsiteX1583" fmla="*/ 666561 w 4853691"/>
                <a:gd name="connsiteY1583" fmla="*/ 4053349 h 4860733"/>
                <a:gd name="connsiteX1584" fmla="*/ 685338 w 4853691"/>
                <a:gd name="connsiteY1584" fmla="*/ 4072125 h 4860733"/>
                <a:gd name="connsiteX1585" fmla="*/ 711155 w 4853691"/>
                <a:gd name="connsiteY1585" fmla="*/ 4097943 h 4860733"/>
                <a:gd name="connsiteX1586" fmla="*/ 729931 w 4853691"/>
                <a:gd name="connsiteY1586" fmla="*/ 4116720 h 4860733"/>
                <a:gd name="connsiteX1587" fmla="*/ 755749 w 4853691"/>
                <a:gd name="connsiteY1587" fmla="*/ 4142537 h 4860733"/>
                <a:gd name="connsiteX1588" fmla="*/ 774525 w 4853691"/>
                <a:gd name="connsiteY1588" fmla="*/ 4158966 h 4860733"/>
                <a:gd name="connsiteX1589" fmla="*/ 802690 w 4853691"/>
                <a:gd name="connsiteY1589" fmla="*/ 4184784 h 4860733"/>
                <a:gd name="connsiteX1590" fmla="*/ 821466 w 4853691"/>
                <a:gd name="connsiteY1590" fmla="*/ 4201213 h 4860733"/>
                <a:gd name="connsiteX1591" fmla="*/ 849631 w 4853691"/>
                <a:gd name="connsiteY1591" fmla="*/ 4227031 h 4860733"/>
                <a:gd name="connsiteX1592" fmla="*/ 866060 w 4853691"/>
                <a:gd name="connsiteY1592" fmla="*/ 4241113 h 4860733"/>
                <a:gd name="connsiteX1593" fmla="*/ 898919 w 4853691"/>
                <a:gd name="connsiteY1593" fmla="*/ 4266930 h 4860733"/>
                <a:gd name="connsiteX1594" fmla="*/ 913001 w 4853691"/>
                <a:gd name="connsiteY1594" fmla="*/ 4278666 h 4860733"/>
                <a:gd name="connsiteX1595" fmla="*/ 945860 w 4853691"/>
                <a:gd name="connsiteY1595" fmla="*/ 4304483 h 4860733"/>
                <a:gd name="connsiteX1596" fmla="*/ 941166 w 4853691"/>
                <a:gd name="connsiteY1596" fmla="*/ 4313871 h 4860733"/>
                <a:gd name="connsiteX1597" fmla="*/ 938819 w 4853691"/>
                <a:gd name="connsiteY1597" fmla="*/ 4311525 h 4860733"/>
                <a:gd name="connsiteX1598" fmla="*/ 924736 w 4853691"/>
                <a:gd name="connsiteY1598" fmla="*/ 4311525 h 4860733"/>
                <a:gd name="connsiteX1599" fmla="*/ 549209 w 4853691"/>
                <a:gd name="connsiteY1599" fmla="*/ 3933650 h 4860733"/>
                <a:gd name="connsiteX1600" fmla="*/ 488186 w 4853691"/>
                <a:gd name="connsiteY1600" fmla="*/ 3860891 h 4860733"/>
                <a:gd name="connsiteX1601" fmla="*/ 485839 w 4853691"/>
                <a:gd name="connsiteY1601" fmla="*/ 3856197 h 4860733"/>
                <a:gd name="connsiteX1602" fmla="*/ 457674 w 4853691"/>
                <a:gd name="connsiteY1602" fmla="*/ 3820992 h 4860733"/>
                <a:gd name="connsiteX1603" fmla="*/ 455327 w 4853691"/>
                <a:gd name="connsiteY1603" fmla="*/ 3818645 h 4860733"/>
                <a:gd name="connsiteX1604" fmla="*/ 436551 w 4853691"/>
                <a:gd name="connsiteY1604" fmla="*/ 3783439 h 4860733"/>
                <a:gd name="connsiteX1605" fmla="*/ 434204 w 4853691"/>
                <a:gd name="connsiteY1605" fmla="*/ 3778745 h 4860733"/>
                <a:gd name="connsiteX1606" fmla="*/ 420121 w 4853691"/>
                <a:gd name="connsiteY1606" fmla="*/ 3748233 h 4860733"/>
                <a:gd name="connsiteX1607" fmla="*/ 415427 w 4853691"/>
                <a:gd name="connsiteY1607" fmla="*/ 3738845 h 4860733"/>
                <a:gd name="connsiteX1608" fmla="*/ 415427 w 4853691"/>
                <a:gd name="connsiteY1608" fmla="*/ 3738845 h 4860733"/>
                <a:gd name="connsiteX1609" fmla="*/ 424815 w 4853691"/>
                <a:gd name="connsiteY1609" fmla="*/ 3755274 h 4860733"/>
                <a:gd name="connsiteX1610" fmla="*/ 438898 w 4853691"/>
                <a:gd name="connsiteY1610" fmla="*/ 3776398 h 4860733"/>
                <a:gd name="connsiteX1611" fmla="*/ 474103 w 4853691"/>
                <a:gd name="connsiteY1611" fmla="*/ 3828033 h 4860733"/>
                <a:gd name="connsiteX1612" fmla="*/ 492880 w 4853691"/>
                <a:gd name="connsiteY1612" fmla="*/ 3856197 h 4860733"/>
                <a:gd name="connsiteX1613" fmla="*/ 525738 w 4853691"/>
                <a:gd name="connsiteY1613" fmla="*/ 3898444 h 4860733"/>
                <a:gd name="connsiteX1614" fmla="*/ 549209 w 4853691"/>
                <a:gd name="connsiteY1614" fmla="*/ 3928956 h 4860733"/>
                <a:gd name="connsiteX1615" fmla="*/ 570332 w 4853691"/>
                <a:gd name="connsiteY1615" fmla="*/ 3957120 h 4860733"/>
                <a:gd name="connsiteX1616" fmla="*/ 556250 w 4853691"/>
                <a:gd name="connsiteY1616" fmla="*/ 3943038 h 4860733"/>
                <a:gd name="connsiteX1617" fmla="*/ 549209 w 4853691"/>
                <a:gd name="connsiteY1617" fmla="*/ 3933650 h 4860733"/>
                <a:gd name="connsiteX1618" fmla="*/ 410733 w 4853691"/>
                <a:gd name="connsiteY1618" fmla="*/ 3741192 h 4860733"/>
                <a:gd name="connsiteX1619" fmla="*/ 424815 w 4853691"/>
                <a:gd name="connsiteY1619" fmla="*/ 3769357 h 4860733"/>
                <a:gd name="connsiteX1620" fmla="*/ 427162 w 4853691"/>
                <a:gd name="connsiteY1620" fmla="*/ 3776398 h 4860733"/>
                <a:gd name="connsiteX1621" fmla="*/ 443592 w 4853691"/>
                <a:gd name="connsiteY1621" fmla="*/ 3806909 h 4860733"/>
                <a:gd name="connsiteX1622" fmla="*/ 445939 w 4853691"/>
                <a:gd name="connsiteY1622" fmla="*/ 3809256 h 4860733"/>
                <a:gd name="connsiteX1623" fmla="*/ 215928 w 4853691"/>
                <a:gd name="connsiteY1623" fmla="*/ 3377400 h 4860733"/>
                <a:gd name="connsiteX1624" fmla="*/ 237052 w 4853691"/>
                <a:gd name="connsiteY1624" fmla="*/ 3424341 h 4860733"/>
                <a:gd name="connsiteX1625" fmla="*/ 248787 w 4853691"/>
                <a:gd name="connsiteY1625" fmla="*/ 3450158 h 4860733"/>
                <a:gd name="connsiteX1626" fmla="*/ 267563 w 4853691"/>
                <a:gd name="connsiteY1626" fmla="*/ 3487711 h 4860733"/>
                <a:gd name="connsiteX1627" fmla="*/ 288687 w 4853691"/>
                <a:gd name="connsiteY1627" fmla="*/ 3527611 h 4860733"/>
                <a:gd name="connsiteX1628" fmla="*/ 302769 w 4853691"/>
                <a:gd name="connsiteY1628" fmla="*/ 3553428 h 4860733"/>
                <a:gd name="connsiteX1629" fmla="*/ 330934 w 4853691"/>
                <a:gd name="connsiteY1629" fmla="*/ 3605063 h 4860733"/>
                <a:gd name="connsiteX1630" fmla="*/ 342669 w 4853691"/>
                <a:gd name="connsiteY1630" fmla="*/ 3623840 h 4860733"/>
                <a:gd name="connsiteX1631" fmla="*/ 375527 w 4853691"/>
                <a:gd name="connsiteY1631" fmla="*/ 3680169 h 4860733"/>
                <a:gd name="connsiteX1632" fmla="*/ 387263 w 4853691"/>
                <a:gd name="connsiteY1632" fmla="*/ 3696598 h 4860733"/>
                <a:gd name="connsiteX1633" fmla="*/ 406039 w 4853691"/>
                <a:gd name="connsiteY1633" fmla="*/ 3724763 h 4860733"/>
                <a:gd name="connsiteX1634" fmla="*/ 408386 w 4853691"/>
                <a:gd name="connsiteY1634" fmla="*/ 3729457 h 4860733"/>
                <a:gd name="connsiteX1635" fmla="*/ 410733 w 4853691"/>
                <a:gd name="connsiteY1635" fmla="*/ 3741192 h 4860733"/>
                <a:gd name="connsiteX1636" fmla="*/ 173681 w 4853691"/>
                <a:gd name="connsiteY1636" fmla="*/ 3262394 h 4860733"/>
                <a:gd name="connsiteX1637" fmla="*/ 164293 w 4853691"/>
                <a:gd name="connsiteY1637" fmla="*/ 3231883 h 4860733"/>
                <a:gd name="connsiteX1638" fmla="*/ 150211 w 4853691"/>
                <a:gd name="connsiteY1638" fmla="*/ 3187289 h 4860733"/>
                <a:gd name="connsiteX1639" fmla="*/ 143170 w 4853691"/>
                <a:gd name="connsiteY1639" fmla="*/ 3163819 h 4860733"/>
                <a:gd name="connsiteX1640" fmla="*/ 124393 w 4853691"/>
                <a:gd name="connsiteY1640" fmla="*/ 3095754 h 4860733"/>
                <a:gd name="connsiteX1641" fmla="*/ 119699 w 4853691"/>
                <a:gd name="connsiteY1641" fmla="*/ 3076978 h 4860733"/>
                <a:gd name="connsiteX1642" fmla="*/ 115005 w 4853691"/>
                <a:gd name="connsiteY1642" fmla="*/ 3060549 h 4860733"/>
                <a:gd name="connsiteX1643" fmla="*/ 115005 w 4853691"/>
                <a:gd name="connsiteY1643" fmla="*/ 3060549 h 4860733"/>
                <a:gd name="connsiteX1644" fmla="*/ 115005 w 4853691"/>
                <a:gd name="connsiteY1644" fmla="*/ 3062896 h 4860733"/>
                <a:gd name="connsiteX1645" fmla="*/ 124393 w 4853691"/>
                <a:gd name="connsiteY1645" fmla="*/ 3091060 h 4860733"/>
                <a:gd name="connsiteX1646" fmla="*/ 136129 w 4853691"/>
                <a:gd name="connsiteY1646" fmla="*/ 3126266 h 4860733"/>
                <a:gd name="connsiteX1647" fmla="*/ 145517 w 4853691"/>
                <a:gd name="connsiteY1647" fmla="*/ 3154431 h 4860733"/>
                <a:gd name="connsiteX1648" fmla="*/ 157252 w 4853691"/>
                <a:gd name="connsiteY1648" fmla="*/ 3189636 h 4860733"/>
                <a:gd name="connsiteX1649" fmla="*/ 166640 w 4853691"/>
                <a:gd name="connsiteY1649" fmla="*/ 3215454 h 4860733"/>
                <a:gd name="connsiteX1650" fmla="*/ 180723 w 4853691"/>
                <a:gd name="connsiteY1650" fmla="*/ 3250659 h 4860733"/>
                <a:gd name="connsiteX1651" fmla="*/ 192458 w 4853691"/>
                <a:gd name="connsiteY1651" fmla="*/ 3276477 h 4860733"/>
                <a:gd name="connsiteX1652" fmla="*/ 208887 w 4853691"/>
                <a:gd name="connsiteY1652" fmla="*/ 3309335 h 4860733"/>
                <a:gd name="connsiteX1653" fmla="*/ 220622 w 4853691"/>
                <a:gd name="connsiteY1653" fmla="*/ 3332806 h 4860733"/>
                <a:gd name="connsiteX1654" fmla="*/ 237052 w 4853691"/>
                <a:gd name="connsiteY1654" fmla="*/ 3368012 h 4860733"/>
                <a:gd name="connsiteX1655" fmla="*/ 248787 w 4853691"/>
                <a:gd name="connsiteY1655" fmla="*/ 3389135 h 4860733"/>
                <a:gd name="connsiteX1656" fmla="*/ 269910 w 4853691"/>
                <a:gd name="connsiteY1656" fmla="*/ 3424341 h 4860733"/>
                <a:gd name="connsiteX1657" fmla="*/ 269910 w 4853691"/>
                <a:gd name="connsiteY1657" fmla="*/ 3424341 h 4860733"/>
                <a:gd name="connsiteX1658" fmla="*/ 279299 w 4853691"/>
                <a:gd name="connsiteY1658" fmla="*/ 3447811 h 4860733"/>
                <a:gd name="connsiteX1659" fmla="*/ 293381 w 4853691"/>
                <a:gd name="connsiteY1659" fmla="*/ 3480670 h 4860733"/>
                <a:gd name="connsiteX1660" fmla="*/ 295728 w 4853691"/>
                <a:gd name="connsiteY1660" fmla="*/ 3483017 h 4860733"/>
                <a:gd name="connsiteX1661" fmla="*/ 291034 w 4853691"/>
                <a:gd name="connsiteY1661" fmla="*/ 3494752 h 4860733"/>
                <a:gd name="connsiteX1662" fmla="*/ 309810 w 4853691"/>
                <a:gd name="connsiteY1662" fmla="*/ 3515876 h 4860733"/>
                <a:gd name="connsiteX1663" fmla="*/ 321545 w 4853691"/>
                <a:gd name="connsiteY1663" fmla="*/ 3539346 h 4860733"/>
                <a:gd name="connsiteX1664" fmla="*/ 333281 w 4853691"/>
                <a:gd name="connsiteY1664" fmla="*/ 3565164 h 4860733"/>
                <a:gd name="connsiteX1665" fmla="*/ 340322 w 4853691"/>
                <a:gd name="connsiteY1665" fmla="*/ 3581593 h 4860733"/>
                <a:gd name="connsiteX1666" fmla="*/ 391957 w 4853691"/>
                <a:gd name="connsiteY1666" fmla="*/ 3710680 h 4860733"/>
                <a:gd name="connsiteX1667" fmla="*/ 394304 w 4853691"/>
                <a:gd name="connsiteY1667" fmla="*/ 3715374 h 4860733"/>
                <a:gd name="connsiteX1668" fmla="*/ 394304 w 4853691"/>
                <a:gd name="connsiteY1668" fmla="*/ 3713028 h 4860733"/>
                <a:gd name="connsiteX1669" fmla="*/ 368486 w 4853691"/>
                <a:gd name="connsiteY1669" fmla="*/ 3673128 h 4860733"/>
                <a:gd name="connsiteX1670" fmla="*/ 347363 w 4853691"/>
                <a:gd name="connsiteY1670" fmla="*/ 3637922 h 4860733"/>
                <a:gd name="connsiteX1671" fmla="*/ 323892 w 4853691"/>
                <a:gd name="connsiteY1671" fmla="*/ 3598022 h 4860733"/>
                <a:gd name="connsiteX1672" fmla="*/ 305116 w 4853691"/>
                <a:gd name="connsiteY1672" fmla="*/ 3562816 h 4860733"/>
                <a:gd name="connsiteX1673" fmla="*/ 281646 w 4853691"/>
                <a:gd name="connsiteY1673" fmla="*/ 3518223 h 4860733"/>
                <a:gd name="connsiteX1674" fmla="*/ 265216 w 4853691"/>
                <a:gd name="connsiteY1674" fmla="*/ 3487711 h 4860733"/>
                <a:gd name="connsiteX1675" fmla="*/ 239399 w 4853691"/>
                <a:gd name="connsiteY1675" fmla="*/ 3433729 h 4860733"/>
                <a:gd name="connsiteX1676" fmla="*/ 227664 w 4853691"/>
                <a:gd name="connsiteY1676" fmla="*/ 3410258 h 4860733"/>
                <a:gd name="connsiteX1677" fmla="*/ 194805 w 4853691"/>
                <a:gd name="connsiteY1677" fmla="*/ 3335153 h 4860733"/>
                <a:gd name="connsiteX1678" fmla="*/ 185417 w 4853691"/>
                <a:gd name="connsiteY1678" fmla="*/ 3311683 h 4860733"/>
                <a:gd name="connsiteX1679" fmla="*/ 173681 w 4853691"/>
                <a:gd name="connsiteY1679" fmla="*/ 3262394 h 4860733"/>
                <a:gd name="connsiteX1680" fmla="*/ 37553 w 4853691"/>
                <a:gd name="connsiteY1680" fmla="*/ 2178059 h 4860733"/>
                <a:gd name="connsiteX1681" fmla="*/ 37553 w 4853691"/>
                <a:gd name="connsiteY1681" fmla="*/ 2168671 h 4860733"/>
                <a:gd name="connsiteX1682" fmla="*/ 42247 w 4853691"/>
                <a:gd name="connsiteY1682" fmla="*/ 2126424 h 4860733"/>
                <a:gd name="connsiteX1683" fmla="*/ 42247 w 4853691"/>
                <a:gd name="connsiteY1683" fmla="*/ 2124077 h 4860733"/>
                <a:gd name="connsiteX1684" fmla="*/ 49288 w 4853691"/>
                <a:gd name="connsiteY1684" fmla="*/ 2079483 h 4860733"/>
                <a:gd name="connsiteX1685" fmla="*/ 49288 w 4853691"/>
                <a:gd name="connsiteY1685" fmla="*/ 2074789 h 4860733"/>
                <a:gd name="connsiteX1686" fmla="*/ 53982 w 4853691"/>
                <a:gd name="connsiteY1686" fmla="*/ 2074789 h 4860733"/>
                <a:gd name="connsiteX1687" fmla="*/ 49288 w 4853691"/>
                <a:gd name="connsiteY1687" fmla="*/ 2112342 h 4860733"/>
                <a:gd name="connsiteX1688" fmla="*/ 46941 w 4853691"/>
                <a:gd name="connsiteY1688" fmla="*/ 2126424 h 4860733"/>
                <a:gd name="connsiteX1689" fmla="*/ 37553 w 4853691"/>
                <a:gd name="connsiteY1689" fmla="*/ 2178059 h 4860733"/>
                <a:gd name="connsiteX1690" fmla="*/ 37553 w 4853691"/>
                <a:gd name="connsiteY1690" fmla="*/ 2185100 h 4860733"/>
                <a:gd name="connsiteX1691" fmla="*/ 32859 w 4853691"/>
                <a:gd name="connsiteY1691" fmla="*/ 2227347 h 4860733"/>
                <a:gd name="connsiteX1692" fmla="*/ 32859 w 4853691"/>
                <a:gd name="connsiteY1692" fmla="*/ 2225000 h 4860733"/>
                <a:gd name="connsiteX1693" fmla="*/ 37553 w 4853691"/>
                <a:gd name="connsiteY1693" fmla="*/ 2178059 h 4860733"/>
                <a:gd name="connsiteX1694" fmla="*/ 77453 w 4853691"/>
                <a:gd name="connsiteY1694" fmla="*/ 1924578 h 4860733"/>
                <a:gd name="connsiteX1695" fmla="*/ 86841 w 4853691"/>
                <a:gd name="connsiteY1695" fmla="*/ 1887025 h 4860733"/>
                <a:gd name="connsiteX1696" fmla="*/ 93882 w 4853691"/>
                <a:gd name="connsiteY1696" fmla="*/ 1861208 h 4860733"/>
                <a:gd name="connsiteX1697" fmla="*/ 103270 w 4853691"/>
                <a:gd name="connsiteY1697" fmla="*/ 1828349 h 4860733"/>
                <a:gd name="connsiteX1698" fmla="*/ 112658 w 4853691"/>
                <a:gd name="connsiteY1698" fmla="*/ 1800185 h 4860733"/>
                <a:gd name="connsiteX1699" fmla="*/ 122046 w 4853691"/>
                <a:gd name="connsiteY1699" fmla="*/ 1769673 h 4860733"/>
                <a:gd name="connsiteX1700" fmla="*/ 131435 w 4853691"/>
                <a:gd name="connsiteY1700" fmla="*/ 1741508 h 4860733"/>
                <a:gd name="connsiteX1701" fmla="*/ 140823 w 4853691"/>
                <a:gd name="connsiteY1701" fmla="*/ 1713344 h 4860733"/>
                <a:gd name="connsiteX1702" fmla="*/ 147864 w 4853691"/>
                <a:gd name="connsiteY1702" fmla="*/ 1685179 h 4860733"/>
                <a:gd name="connsiteX1703" fmla="*/ 159599 w 4853691"/>
                <a:gd name="connsiteY1703" fmla="*/ 1657015 h 4860733"/>
                <a:gd name="connsiteX1704" fmla="*/ 171334 w 4853691"/>
                <a:gd name="connsiteY1704" fmla="*/ 1628850 h 4860733"/>
                <a:gd name="connsiteX1705" fmla="*/ 183070 w 4853691"/>
                <a:gd name="connsiteY1705" fmla="*/ 1600686 h 4860733"/>
                <a:gd name="connsiteX1706" fmla="*/ 194805 w 4853691"/>
                <a:gd name="connsiteY1706" fmla="*/ 1574868 h 4860733"/>
                <a:gd name="connsiteX1707" fmla="*/ 206540 w 4853691"/>
                <a:gd name="connsiteY1707" fmla="*/ 1546704 h 4860733"/>
                <a:gd name="connsiteX1708" fmla="*/ 218275 w 4853691"/>
                <a:gd name="connsiteY1708" fmla="*/ 1520886 h 4860733"/>
                <a:gd name="connsiteX1709" fmla="*/ 232358 w 4853691"/>
                <a:gd name="connsiteY1709" fmla="*/ 1495069 h 4860733"/>
                <a:gd name="connsiteX1710" fmla="*/ 246440 w 4853691"/>
                <a:gd name="connsiteY1710" fmla="*/ 1469251 h 4860733"/>
                <a:gd name="connsiteX1711" fmla="*/ 260522 w 4853691"/>
                <a:gd name="connsiteY1711" fmla="*/ 1443434 h 4860733"/>
                <a:gd name="connsiteX1712" fmla="*/ 265216 w 4853691"/>
                <a:gd name="connsiteY1712" fmla="*/ 1434045 h 4860733"/>
                <a:gd name="connsiteX1713" fmla="*/ 253481 w 4853691"/>
                <a:gd name="connsiteY1713" fmla="*/ 1464557 h 4860733"/>
                <a:gd name="connsiteX1714" fmla="*/ 239399 w 4853691"/>
                <a:gd name="connsiteY1714" fmla="*/ 1499763 h 4860733"/>
                <a:gd name="connsiteX1715" fmla="*/ 220622 w 4853691"/>
                <a:gd name="connsiteY1715" fmla="*/ 1546704 h 4860733"/>
                <a:gd name="connsiteX1716" fmla="*/ 206540 w 4853691"/>
                <a:gd name="connsiteY1716" fmla="*/ 1579562 h 4860733"/>
                <a:gd name="connsiteX1717" fmla="*/ 187764 w 4853691"/>
                <a:gd name="connsiteY1717" fmla="*/ 1631197 h 4860733"/>
                <a:gd name="connsiteX1718" fmla="*/ 176028 w 4853691"/>
                <a:gd name="connsiteY1718" fmla="*/ 1661709 h 4860733"/>
                <a:gd name="connsiteX1719" fmla="*/ 157252 w 4853691"/>
                <a:gd name="connsiteY1719" fmla="*/ 1722732 h 4860733"/>
                <a:gd name="connsiteX1720" fmla="*/ 152558 w 4853691"/>
                <a:gd name="connsiteY1720" fmla="*/ 1736814 h 4860733"/>
                <a:gd name="connsiteX1721" fmla="*/ 138476 w 4853691"/>
                <a:gd name="connsiteY1721" fmla="*/ 1772020 h 4860733"/>
                <a:gd name="connsiteX1722" fmla="*/ 131435 w 4853691"/>
                <a:gd name="connsiteY1722" fmla="*/ 1795491 h 4860733"/>
                <a:gd name="connsiteX1723" fmla="*/ 119699 w 4853691"/>
                <a:gd name="connsiteY1723" fmla="*/ 1828349 h 4860733"/>
                <a:gd name="connsiteX1724" fmla="*/ 112658 w 4853691"/>
                <a:gd name="connsiteY1724" fmla="*/ 1851820 h 4860733"/>
                <a:gd name="connsiteX1725" fmla="*/ 103270 w 4853691"/>
                <a:gd name="connsiteY1725" fmla="*/ 1884678 h 4860733"/>
                <a:gd name="connsiteX1726" fmla="*/ 96229 w 4853691"/>
                <a:gd name="connsiteY1726" fmla="*/ 1908149 h 4860733"/>
                <a:gd name="connsiteX1727" fmla="*/ 86841 w 4853691"/>
                <a:gd name="connsiteY1727" fmla="*/ 1938660 h 4860733"/>
                <a:gd name="connsiteX1728" fmla="*/ 79800 w 4853691"/>
                <a:gd name="connsiteY1728" fmla="*/ 1962131 h 4860733"/>
                <a:gd name="connsiteX1729" fmla="*/ 70411 w 4853691"/>
                <a:gd name="connsiteY1729" fmla="*/ 1985601 h 4860733"/>
                <a:gd name="connsiteX1730" fmla="*/ 70411 w 4853691"/>
                <a:gd name="connsiteY1730" fmla="*/ 1985601 h 4860733"/>
                <a:gd name="connsiteX1731" fmla="*/ 65717 w 4853691"/>
                <a:gd name="connsiteY1731" fmla="*/ 1987948 h 4860733"/>
                <a:gd name="connsiteX1732" fmla="*/ 65717 w 4853691"/>
                <a:gd name="connsiteY1732" fmla="*/ 1990295 h 4860733"/>
                <a:gd name="connsiteX1733" fmla="*/ 65717 w 4853691"/>
                <a:gd name="connsiteY1733" fmla="*/ 1992643 h 4860733"/>
                <a:gd name="connsiteX1734" fmla="*/ 63370 w 4853691"/>
                <a:gd name="connsiteY1734" fmla="*/ 1992643 h 4860733"/>
                <a:gd name="connsiteX1735" fmla="*/ 70411 w 4853691"/>
                <a:gd name="connsiteY1735" fmla="*/ 1948049 h 4860733"/>
                <a:gd name="connsiteX1736" fmla="*/ 77453 w 4853691"/>
                <a:gd name="connsiteY1736" fmla="*/ 1924578 h 4860733"/>
                <a:gd name="connsiteX1737" fmla="*/ 330934 w 4853691"/>
                <a:gd name="connsiteY1737" fmla="*/ 1293223 h 4860733"/>
                <a:gd name="connsiteX1738" fmla="*/ 345016 w 4853691"/>
                <a:gd name="connsiteY1738" fmla="*/ 1265058 h 4860733"/>
                <a:gd name="connsiteX1739" fmla="*/ 347363 w 4853691"/>
                <a:gd name="connsiteY1739" fmla="*/ 1260364 h 4860733"/>
                <a:gd name="connsiteX1740" fmla="*/ 363792 w 4853691"/>
                <a:gd name="connsiteY1740" fmla="*/ 1227505 h 4860733"/>
                <a:gd name="connsiteX1741" fmla="*/ 368486 w 4853691"/>
                <a:gd name="connsiteY1741" fmla="*/ 1218117 h 4860733"/>
                <a:gd name="connsiteX1742" fmla="*/ 380222 w 4853691"/>
                <a:gd name="connsiteY1742" fmla="*/ 1196994 h 4860733"/>
                <a:gd name="connsiteX1743" fmla="*/ 382569 w 4853691"/>
                <a:gd name="connsiteY1743" fmla="*/ 1192300 h 4860733"/>
                <a:gd name="connsiteX1744" fmla="*/ 415427 w 4853691"/>
                <a:gd name="connsiteY1744" fmla="*/ 1159441 h 4860733"/>
                <a:gd name="connsiteX1745" fmla="*/ 408386 w 4853691"/>
                <a:gd name="connsiteY1745" fmla="*/ 1171176 h 4860733"/>
                <a:gd name="connsiteX1746" fmla="*/ 394304 w 4853691"/>
                <a:gd name="connsiteY1746" fmla="*/ 1194647 h 4860733"/>
                <a:gd name="connsiteX1747" fmla="*/ 356751 w 4853691"/>
                <a:gd name="connsiteY1747" fmla="*/ 1258017 h 4860733"/>
                <a:gd name="connsiteX1748" fmla="*/ 352057 w 4853691"/>
                <a:gd name="connsiteY1748" fmla="*/ 1260364 h 4860733"/>
                <a:gd name="connsiteX1749" fmla="*/ 321545 w 4853691"/>
                <a:gd name="connsiteY1749" fmla="*/ 1314346 h 4860733"/>
                <a:gd name="connsiteX1750" fmla="*/ 326239 w 4853691"/>
                <a:gd name="connsiteY1750" fmla="*/ 1304958 h 4860733"/>
                <a:gd name="connsiteX1751" fmla="*/ 330934 w 4853691"/>
                <a:gd name="connsiteY1751" fmla="*/ 1293223 h 4860733"/>
                <a:gd name="connsiteX1752" fmla="*/ 621967 w 4853691"/>
                <a:gd name="connsiteY1752" fmla="*/ 875448 h 4860733"/>
                <a:gd name="connsiteX1753" fmla="*/ 631355 w 4853691"/>
                <a:gd name="connsiteY1753" fmla="*/ 868407 h 4860733"/>
                <a:gd name="connsiteX1754" fmla="*/ 650132 w 4853691"/>
                <a:gd name="connsiteY1754" fmla="*/ 856672 h 4860733"/>
                <a:gd name="connsiteX1755" fmla="*/ 657173 w 4853691"/>
                <a:gd name="connsiteY1755" fmla="*/ 851978 h 4860733"/>
                <a:gd name="connsiteX1756" fmla="*/ 682991 w 4853691"/>
                <a:gd name="connsiteY1756" fmla="*/ 837896 h 4860733"/>
                <a:gd name="connsiteX1757" fmla="*/ 690032 w 4853691"/>
                <a:gd name="connsiteY1757" fmla="*/ 835549 h 4860733"/>
                <a:gd name="connsiteX1758" fmla="*/ 708808 w 4853691"/>
                <a:gd name="connsiteY1758" fmla="*/ 826160 h 4860733"/>
                <a:gd name="connsiteX1759" fmla="*/ 718196 w 4853691"/>
                <a:gd name="connsiteY1759" fmla="*/ 821466 h 4860733"/>
                <a:gd name="connsiteX1760" fmla="*/ 734626 w 4853691"/>
                <a:gd name="connsiteY1760" fmla="*/ 816772 h 4860733"/>
                <a:gd name="connsiteX1761" fmla="*/ 744014 w 4853691"/>
                <a:gd name="connsiteY1761" fmla="*/ 814425 h 4860733"/>
                <a:gd name="connsiteX1762" fmla="*/ 760443 w 4853691"/>
                <a:gd name="connsiteY1762" fmla="*/ 809731 h 4860733"/>
                <a:gd name="connsiteX1763" fmla="*/ 769831 w 4853691"/>
                <a:gd name="connsiteY1763" fmla="*/ 807384 h 4860733"/>
                <a:gd name="connsiteX1764" fmla="*/ 776872 w 4853691"/>
                <a:gd name="connsiteY1764" fmla="*/ 807384 h 4860733"/>
                <a:gd name="connsiteX1765" fmla="*/ 781566 w 4853691"/>
                <a:gd name="connsiteY1765" fmla="*/ 816772 h 4860733"/>
                <a:gd name="connsiteX1766" fmla="*/ 767484 w 4853691"/>
                <a:gd name="connsiteY1766" fmla="*/ 828507 h 4860733"/>
                <a:gd name="connsiteX1767" fmla="*/ 748708 w 4853691"/>
                <a:gd name="connsiteY1767" fmla="*/ 844937 h 4860733"/>
                <a:gd name="connsiteX1768" fmla="*/ 720543 w 4853691"/>
                <a:gd name="connsiteY1768" fmla="*/ 870754 h 4860733"/>
                <a:gd name="connsiteX1769" fmla="*/ 701767 w 4853691"/>
                <a:gd name="connsiteY1769" fmla="*/ 887184 h 4860733"/>
                <a:gd name="connsiteX1770" fmla="*/ 673602 w 4853691"/>
                <a:gd name="connsiteY1770" fmla="*/ 915348 h 4860733"/>
                <a:gd name="connsiteX1771" fmla="*/ 657173 w 4853691"/>
                <a:gd name="connsiteY1771" fmla="*/ 929430 h 4860733"/>
                <a:gd name="connsiteX1772" fmla="*/ 624314 w 4853691"/>
                <a:gd name="connsiteY1772" fmla="*/ 962289 h 4860733"/>
                <a:gd name="connsiteX1773" fmla="*/ 614926 w 4853691"/>
                <a:gd name="connsiteY1773" fmla="*/ 971677 h 4860733"/>
                <a:gd name="connsiteX1774" fmla="*/ 495227 w 4853691"/>
                <a:gd name="connsiteY1774" fmla="*/ 1105459 h 4860733"/>
                <a:gd name="connsiteX1775" fmla="*/ 492880 w 4853691"/>
                <a:gd name="connsiteY1775" fmla="*/ 1107806 h 4860733"/>
                <a:gd name="connsiteX1776" fmla="*/ 481145 w 4853691"/>
                <a:gd name="connsiteY1776" fmla="*/ 1119541 h 4860733"/>
                <a:gd name="connsiteX1777" fmla="*/ 469409 w 4853691"/>
                <a:gd name="connsiteY1777" fmla="*/ 1131276 h 4860733"/>
                <a:gd name="connsiteX1778" fmla="*/ 462368 w 4853691"/>
                <a:gd name="connsiteY1778" fmla="*/ 1138318 h 4860733"/>
                <a:gd name="connsiteX1779" fmla="*/ 455327 w 4853691"/>
                <a:gd name="connsiteY1779" fmla="*/ 1135970 h 4860733"/>
                <a:gd name="connsiteX1780" fmla="*/ 438898 w 4853691"/>
                <a:gd name="connsiteY1780" fmla="*/ 1145359 h 4860733"/>
                <a:gd name="connsiteX1781" fmla="*/ 434204 w 4853691"/>
                <a:gd name="connsiteY1781" fmla="*/ 1145359 h 4860733"/>
                <a:gd name="connsiteX1782" fmla="*/ 427162 w 4853691"/>
                <a:gd name="connsiteY1782" fmla="*/ 1145359 h 4860733"/>
                <a:gd name="connsiteX1783" fmla="*/ 424815 w 4853691"/>
                <a:gd name="connsiteY1783" fmla="*/ 1145359 h 4860733"/>
                <a:gd name="connsiteX1784" fmla="*/ 420121 w 4853691"/>
                <a:gd name="connsiteY1784" fmla="*/ 1147706 h 4860733"/>
                <a:gd name="connsiteX1785" fmla="*/ 415427 w 4853691"/>
                <a:gd name="connsiteY1785" fmla="*/ 1150053 h 4860733"/>
                <a:gd name="connsiteX1786" fmla="*/ 413080 w 4853691"/>
                <a:gd name="connsiteY1786" fmla="*/ 1152400 h 4860733"/>
                <a:gd name="connsiteX1787" fmla="*/ 410733 w 4853691"/>
                <a:gd name="connsiteY1787" fmla="*/ 1152400 h 4860733"/>
                <a:gd name="connsiteX1788" fmla="*/ 607885 w 4853691"/>
                <a:gd name="connsiteY1788" fmla="*/ 880142 h 4860733"/>
                <a:gd name="connsiteX1789" fmla="*/ 621967 w 4853691"/>
                <a:gd name="connsiteY1789" fmla="*/ 875448 h 4860733"/>
                <a:gd name="connsiteX1790" fmla="*/ 767484 w 4853691"/>
                <a:gd name="connsiteY1790" fmla="*/ 805037 h 4860733"/>
                <a:gd name="connsiteX1791" fmla="*/ 748708 w 4853691"/>
                <a:gd name="connsiteY1791" fmla="*/ 809731 h 4860733"/>
                <a:gd name="connsiteX1792" fmla="*/ 739320 w 4853691"/>
                <a:gd name="connsiteY1792" fmla="*/ 812078 h 4860733"/>
                <a:gd name="connsiteX1793" fmla="*/ 720543 w 4853691"/>
                <a:gd name="connsiteY1793" fmla="*/ 819119 h 4860733"/>
                <a:gd name="connsiteX1794" fmla="*/ 711155 w 4853691"/>
                <a:gd name="connsiteY1794" fmla="*/ 821466 h 4860733"/>
                <a:gd name="connsiteX1795" fmla="*/ 685338 w 4853691"/>
                <a:gd name="connsiteY1795" fmla="*/ 833202 h 4860733"/>
                <a:gd name="connsiteX1796" fmla="*/ 682991 w 4853691"/>
                <a:gd name="connsiteY1796" fmla="*/ 835549 h 4860733"/>
                <a:gd name="connsiteX1797" fmla="*/ 659520 w 4853691"/>
                <a:gd name="connsiteY1797" fmla="*/ 847284 h 4860733"/>
                <a:gd name="connsiteX1798" fmla="*/ 650132 w 4853691"/>
                <a:gd name="connsiteY1798" fmla="*/ 851978 h 4860733"/>
                <a:gd name="connsiteX1799" fmla="*/ 631355 w 4853691"/>
                <a:gd name="connsiteY1799" fmla="*/ 863713 h 4860733"/>
                <a:gd name="connsiteX1800" fmla="*/ 621967 w 4853691"/>
                <a:gd name="connsiteY1800" fmla="*/ 870754 h 4860733"/>
                <a:gd name="connsiteX1801" fmla="*/ 617273 w 4853691"/>
                <a:gd name="connsiteY1801" fmla="*/ 873101 h 4860733"/>
                <a:gd name="connsiteX1802" fmla="*/ 1067906 w 4853691"/>
                <a:gd name="connsiteY1802" fmla="*/ 452980 h 4860733"/>
                <a:gd name="connsiteX1803" fmla="*/ 1002189 w 4853691"/>
                <a:gd name="connsiteY1803" fmla="*/ 516350 h 4860733"/>
                <a:gd name="connsiteX1804" fmla="*/ 995148 w 4853691"/>
                <a:gd name="connsiteY1804" fmla="*/ 525738 h 4860733"/>
                <a:gd name="connsiteX1805" fmla="*/ 971677 w 4853691"/>
                <a:gd name="connsiteY1805" fmla="*/ 551556 h 4860733"/>
                <a:gd name="connsiteX1806" fmla="*/ 962289 w 4853691"/>
                <a:gd name="connsiteY1806" fmla="*/ 563291 h 4860733"/>
                <a:gd name="connsiteX1807" fmla="*/ 941166 w 4853691"/>
                <a:gd name="connsiteY1807" fmla="*/ 589109 h 4860733"/>
                <a:gd name="connsiteX1808" fmla="*/ 931777 w 4853691"/>
                <a:gd name="connsiteY1808" fmla="*/ 600844 h 4860733"/>
                <a:gd name="connsiteX1809" fmla="*/ 903613 w 4853691"/>
                <a:gd name="connsiteY1809" fmla="*/ 638397 h 4860733"/>
                <a:gd name="connsiteX1810" fmla="*/ 891878 w 4853691"/>
                <a:gd name="connsiteY1810" fmla="*/ 654826 h 4860733"/>
                <a:gd name="connsiteX1811" fmla="*/ 873101 w 4853691"/>
                <a:gd name="connsiteY1811" fmla="*/ 680643 h 4860733"/>
                <a:gd name="connsiteX1812" fmla="*/ 861366 w 4853691"/>
                <a:gd name="connsiteY1812" fmla="*/ 699420 h 4860733"/>
                <a:gd name="connsiteX1813" fmla="*/ 842590 w 4853691"/>
                <a:gd name="connsiteY1813" fmla="*/ 729931 h 4860733"/>
                <a:gd name="connsiteX1814" fmla="*/ 830854 w 4853691"/>
                <a:gd name="connsiteY1814" fmla="*/ 748708 h 4860733"/>
                <a:gd name="connsiteX1815" fmla="*/ 816772 w 4853691"/>
                <a:gd name="connsiteY1815" fmla="*/ 769831 h 4860733"/>
                <a:gd name="connsiteX1816" fmla="*/ 809731 w 4853691"/>
                <a:gd name="connsiteY1816" fmla="*/ 779219 h 4860733"/>
                <a:gd name="connsiteX1817" fmla="*/ 800343 w 4853691"/>
                <a:gd name="connsiteY1817" fmla="*/ 776872 h 4860733"/>
                <a:gd name="connsiteX1818" fmla="*/ 779219 w 4853691"/>
                <a:gd name="connsiteY1818" fmla="*/ 797996 h 4860733"/>
                <a:gd name="connsiteX1819" fmla="*/ 779219 w 4853691"/>
                <a:gd name="connsiteY1819" fmla="*/ 797996 h 4860733"/>
                <a:gd name="connsiteX1820" fmla="*/ 772178 w 4853691"/>
                <a:gd name="connsiteY1820" fmla="*/ 797996 h 4860733"/>
                <a:gd name="connsiteX1821" fmla="*/ 767484 w 4853691"/>
                <a:gd name="connsiteY1821" fmla="*/ 805037 h 4860733"/>
                <a:gd name="connsiteX1822" fmla="*/ 1084336 w 4853691"/>
                <a:gd name="connsiteY1822" fmla="*/ 443592 h 4860733"/>
                <a:gd name="connsiteX1823" fmla="*/ 1084336 w 4853691"/>
                <a:gd name="connsiteY1823" fmla="*/ 443592 h 4860733"/>
                <a:gd name="connsiteX1824" fmla="*/ 1114847 w 4853691"/>
                <a:gd name="connsiteY1824" fmla="*/ 422468 h 4860733"/>
                <a:gd name="connsiteX1825" fmla="*/ 1147706 w 4853691"/>
                <a:gd name="connsiteY1825" fmla="*/ 398998 h 4860733"/>
                <a:gd name="connsiteX1826" fmla="*/ 1180564 w 4853691"/>
                <a:gd name="connsiteY1826" fmla="*/ 377874 h 4860733"/>
                <a:gd name="connsiteX1827" fmla="*/ 1201688 w 4853691"/>
                <a:gd name="connsiteY1827" fmla="*/ 363792 h 4860733"/>
                <a:gd name="connsiteX1828" fmla="*/ 1199341 w 4853691"/>
                <a:gd name="connsiteY1828" fmla="*/ 366139 h 4860733"/>
                <a:gd name="connsiteX1829" fmla="*/ 1185258 w 4853691"/>
                <a:gd name="connsiteY1829" fmla="*/ 377874 h 4860733"/>
                <a:gd name="connsiteX1830" fmla="*/ 1164135 w 4853691"/>
                <a:gd name="connsiteY1830" fmla="*/ 394304 h 4860733"/>
                <a:gd name="connsiteX1831" fmla="*/ 1150053 w 4853691"/>
                <a:gd name="connsiteY1831" fmla="*/ 406039 h 4860733"/>
                <a:gd name="connsiteX1832" fmla="*/ 1128929 w 4853691"/>
                <a:gd name="connsiteY1832" fmla="*/ 422468 h 4860733"/>
                <a:gd name="connsiteX1833" fmla="*/ 1114847 w 4853691"/>
                <a:gd name="connsiteY1833" fmla="*/ 434204 h 4860733"/>
                <a:gd name="connsiteX1834" fmla="*/ 1093724 w 4853691"/>
                <a:gd name="connsiteY1834" fmla="*/ 452980 h 4860733"/>
                <a:gd name="connsiteX1835" fmla="*/ 1079641 w 4853691"/>
                <a:gd name="connsiteY1835" fmla="*/ 467062 h 4860733"/>
                <a:gd name="connsiteX1836" fmla="*/ 1058518 w 4853691"/>
                <a:gd name="connsiteY1836" fmla="*/ 488186 h 4860733"/>
                <a:gd name="connsiteX1837" fmla="*/ 1044436 w 4853691"/>
                <a:gd name="connsiteY1837" fmla="*/ 502268 h 4860733"/>
                <a:gd name="connsiteX1838" fmla="*/ 1023312 w 4853691"/>
                <a:gd name="connsiteY1838" fmla="*/ 525738 h 4860733"/>
                <a:gd name="connsiteX1839" fmla="*/ 1011577 w 4853691"/>
                <a:gd name="connsiteY1839" fmla="*/ 539821 h 4860733"/>
                <a:gd name="connsiteX1840" fmla="*/ 988107 w 4853691"/>
                <a:gd name="connsiteY1840" fmla="*/ 565638 h 4860733"/>
                <a:gd name="connsiteX1841" fmla="*/ 976371 w 4853691"/>
                <a:gd name="connsiteY1841" fmla="*/ 577373 h 4860733"/>
                <a:gd name="connsiteX1842" fmla="*/ 941166 w 4853691"/>
                <a:gd name="connsiteY1842" fmla="*/ 617273 h 4860733"/>
                <a:gd name="connsiteX1843" fmla="*/ 833201 w 4853691"/>
                <a:gd name="connsiteY1843" fmla="*/ 758096 h 4860733"/>
                <a:gd name="connsiteX1844" fmla="*/ 835549 w 4853691"/>
                <a:gd name="connsiteY1844" fmla="*/ 753402 h 4860733"/>
                <a:gd name="connsiteX1845" fmla="*/ 844937 w 4853691"/>
                <a:gd name="connsiteY1845" fmla="*/ 739320 h 4860733"/>
                <a:gd name="connsiteX1846" fmla="*/ 866060 w 4853691"/>
                <a:gd name="connsiteY1846" fmla="*/ 706461 h 4860733"/>
                <a:gd name="connsiteX1847" fmla="*/ 877795 w 4853691"/>
                <a:gd name="connsiteY1847" fmla="*/ 690032 h 4860733"/>
                <a:gd name="connsiteX1848" fmla="*/ 901266 w 4853691"/>
                <a:gd name="connsiteY1848" fmla="*/ 657173 h 4860733"/>
                <a:gd name="connsiteX1849" fmla="*/ 910654 w 4853691"/>
                <a:gd name="connsiteY1849" fmla="*/ 645438 h 4860733"/>
                <a:gd name="connsiteX1850" fmla="*/ 941166 w 4853691"/>
                <a:gd name="connsiteY1850" fmla="*/ 605538 h 4860733"/>
                <a:gd name="connsiteX1851" fmla="*/ 952901 w 4853691"/>
                <a:gd name="connsiteY1851" fmla="*/ 591456 h 4860733"/>
                <a:gd name="connsiteX1852" fmla="*/ 976371 w 4853691"/>
                <a:gd name="connsiteY1852" fmla="*/ 563291 h 4860733"/>
                <a:gd name="connsiteX1853" fmla="*/ 985760 w 4853691"/>
                <a:gd name="connsiteY1853" fmla="*/ 551556 h 4860733"/>
                <a:gd name="connsiteX1854" fmla="*/ 1051477 w 4853691"/>
                <a:gd name="connsiteY1854" fmla="*/ 481145 h 4860733"/>
                <a:gd name="connsiteX1855" fmla="*/ 1056171 w 4853691"/>
                <a:gd name="connsiteY1855" fmla="*/ 476450 h 4860733"/>
                <a:gd name="connsiteX1856" fmla="*/ 1084336 w 4853691"/>
                <a:gd name="connsiteY1856" fmla="*/ 443592 h 4860733"/>
                <a:gd name="connsiteX1857" fmla="*/ 1307305 w 4853691"/>
                <a:gd name="connsiteY1857" fmla="*/ 305116 h 4860733"/>
                <a:gd name="connsiteX1858" fmla="*/ 1342511 w 4853691"/>
                <a:gd name="connsiteY1858" fmla="*/ 288687 h 4860733"/>
                <a:gd name="connsiteX1859" fmla="*/ 1347205 w 4853691"/>
                <a:gd name="connsiteY1859" fmla="*/ 286340 h 4860733"/>
                <a:gd name="connsiteX1860" fmla="*/ 1361287 w 4853691"/>
                <a:gd name="connsiteY1860" fmla="*/ 281646 h 4860733"/>
                <a:gd name="connsiteX1861" fmla="*/ 1375369 w 4853691"/>
                <a:gd name="connsiteY1861" fmla="*/ 276951 h 4860733"/>
                <a:gd name="connsiteX1862" fmla="*/ 1398840 w 4853691"/>
                <a:gd name="connsiteY1862" fmla="*/ 269910 h 4860733"/>
                <a:gd name="connsiteX1863" fmla="*/ 1415269 w 4853691"/>
                <a:gd name="connsiteY1863" fmla="*/ 265216 h 4860733"/>
                <a:gd name="connsiteX1864" fmla="*/ 1438739 w 4853691"/>
                <a:gd name="connsiteY1864" fmla="*/ 260522 h 4860733"/>
                <a:gd name="connsiteX1865" fmla="*/ 1457516 w 4853691"/>
                <a:gd name="connsiteY1865" fmla="*/ 258175 h 4860733"/>
                <a:gd name="connsiteX1866" fmla="*/ 1476292 w 4853691"/>
                <a:gd name="connsiteY1866" fmla="*/ 255828 h 4860733"/>
                <a:gd name="connsiteX1867" fmla="*/ 1516192 w 4853691"/>
                <a:gd name="connsiteY1867" fmla="*/ 253481 h 4860733"/>
                <a:gd name="connsiteX1868" fmla="*/ 1556092 w 4853691"/>
                <a:gd name="connsiteY1868" fmla="*/ 255828 h 4860733"/>
                <a:gd name="connsiteX1869" fmla="*/ 1567827 w 4853691"/>
                <a:gd name="connsiteY1869" fmla="*/ 258175 h 4860733"/>
                <a:gd name="connsiteX1870" fmla="*/ 1593645 w 4853691"/>
                <a:gd name="connsiteY1870" fmla="*/ 260522 h 4860733"/>
                <a:gd name="connsiteX1871" fmla="*/ 1610074 w 4853691"/>
                <a:gd name="connsiteY1871" fmla="*/ 262869 h 4860733"/>
                <a:gd name="connsiteX1872" fmla="*/ 1631197 w 4853691"/>
                <a:gd name="connsiteY1872" fmla="*/ 267563 h 4860733"/>
                <a:gd name="connsiteX1873" fmla="*/ 1640586 w 4853691"/>
                <a:gd name="connsiteY1873" fmla="*/ 269910 h 4860733"/>
                <a:gd name="connsiteX1874" fmla="*/ 1631197 w 4853691"/>
                <a:gd name="connsiteY1874" fmla="*/ 274604 h 4860733"/>
                <a:gd name="connsiteX1875" fmla="*/ 1619462 w 4853691"/>
                <a:gd name="connsiteY1875" fmla="*/ 281646 h 4860733"/>
                <a:gd name="connsiteX1876" fmla="*/ 1579562 w 4853691"/>
                <a:gd name="connsiteY1876" fmla="*/ 307463 h 4860733"/>
                <a:gd name="connsiteX1877" fmla="*/ 1567827 w 4853691"/>
                <a:gd name="connsiteY1877" fmla="*/ 314504 h 4860733"/>
                <a:gd name="connsiteX1878" fmla="*/ 1563133 w 4853691"/>
                <a:gd name="connsiteY1878" fmla="*/ 319198 h 4860733"/>
                <a:gd name="connsiteX1879" fmla="*/ 1549051 w 4853691"/>
                <a:gd name="connsiteY1879" fmla="*/ 323892 h 4860733"/>
                <a:gd name="connsiteX1880" fmla="*/ 1509151 w 4853691"/>
                <a:gd name="connsiteY1880" fmla="*/ 340322 h 4860733"/>
                <a:gd name="connsiteX1881" fmla="*/ 1490375 w 4853691"/>
                <a:gd name="connsiteY1881" fmla="*/ 349710 h 4860733"/>
                <a:gd name="connsiteX1882" fmla="*/ 1450475 w 4853691"/>
                <a:gd name="connsiteY1882" fmla="*/ 368486 h 4860733"/>
                <a:gd name="connsiteX1883" fmla="*/ 1434045 w 4853691"/>
                <a:gd name="connsiteY1883" fmla="*/ 375527 h 4860733"/>
                <a:gd name="connsiteX1884" fmla="*/ 1391799 w 4853691"/>
                <a:gd name="connsiteY1884" fmla="*/ 396651 h 4860733"/>
                <a:gd name="connsiteX1885" fmla="*/ 1375369 w 4853691"/>
                <a:gd name="connsiteY1885" fmla="*/ 403692 h 4860733"/>
                <a:gd name="connsiteX1886" fmla="*/ 1333122 w 4853691"/>
                <a:gd name="connsiteY1886" fmla="*/ 424815 h 4860733"/>
                <a:gd name="connsiteX1887" fmla="*/ 1319040 w 4853691"/>
                <a:gd name="connsiteY1887" fmla="*/ 431857 h 4860733"/>
                <a:gd name="connsiteX1888" fmla="*/ 1269752 w 4853691"/>
                <a:gd name="connsiteY1888" fmla="*/ 457674 h 4860733"/>
                <a:gd name="connsiteX1889" fmla="*/ 1267405 w 4853691"/>
                <a:gd name="connsiteY1889" fmla="*/ 460021 h 4860733"/>
                <a:gd name="connsiteX1890" fmla="*/ 1267405 w 4853691"/>
                <a:gd name="connsiteY1890" fmla="*/ 457674 h 4860733"/>
                <a:gd name="connsiteX1891" fmla="*/ 1267405 w 4853691"/>
                <a:gd name="connsiteY1891" fmla="*/ 457674 h 4860733"/>
                <a:gd name="connsiteX1892" fmla="*/ 1265058 w 4853691"/>
                <a:gd name="connsiteY1892" fmla="*/ 443592 h 4860733"/>
                <a:gd name="connsiteX1893" fmla="*/ 1265058 w 4853691"/>
                <a:gd name="connsiteY1893" fmla="*/ 441245 h 4860733"/>
                <a:gd name="connsiteX1894" fmla="*/ 1262711 w 4853691"/>
                <a:gd name="connsiteY1894" fmla="*/ 429510 h 4860733"/>
                <a:gd name="connsiteX1895" fmla="*/ 1262711 w 4853691"/>
                <a:gd name="connsiteY1895" fmla="*/ 427162 h 4860733"/>
                <a:gd name="connsiteX1896" fmla="*/ 1260364 w 4853691"/>
                <a:gd name="connsiteY1896" fmla="*/ 417774 h 4860733"/>
                <a:gd name="connsiteX1897" fmla="*/ 1260364 w 4853691"/>
                <a:gd name="connsiteY1897" fmla="*/ 413080 h 4860733"/>
                <a:gd name="connsiteX1898" fmla="*/ 1258017 w 4853691"/>
                <a:gd name="connsiteY1898" fmla="*/ 403692 h 4860733"/>
                <a:gd name="connsiteX1899" fmla="*/ 1258017 w 4853691"/>
                <a:gd name="connsiteY1899" fmla="*/ 398998 h 4860733"/>
                <a:gd name="connsiteX1900" fmla="*/ 1255670 w 4853691"/>
                <a:gd name="connsiteY1900" fmla="*/ 391957 h 4860733"/>
                <a:gd name="connsiteX1901" fmla="*/ 1255670 w 4853691"/>
                <a:gd name="connsiteY1901" fmla="*/ 387263 h 4860733"/>
                <a:gd name="connsiteX1902" fmla="*/ 1253323 w 4853691"/>
                <a:gd name="connsiteY1902" fmla="*/ 380222 h 4860733"/>
                <a:gd name="connsiteX1903" fmla="*/ 1253323 w 4853691"/>
                <a:gd name="connsiteY1903" fmla="*/ 375527 h 4860733"/>
                <a:gd name="connsiteX1904" fmla="*/ 1250976 w 4853691"/>
                <a:gd name="connsiteY1904" fmla="*/ 370833 h 4860733"/>
                <a:gd name="connsiteX1905" fmla="*/ 1250976 w 4853691"/>
                <a:gd name="connsiteY1905" fmla="*/ 366139 h 4860733"/>
                <a:gd name="connsiteX1906" fmla="*/ 1248629 w 4853691"/>
                <a:gd name="connsiteY1906" fmla="*/ 361445 h 4860733"/>
                <a:gd name="connsiteX1907" fmla="*/ 1246282 w 4853691"/>
                <a:gd name="connsiteY1907" fmla="*/ 359098 h 4860733"/>
                <a:gd name="connsiteX1908" fmla="*/ 1243935 w 4853691"/>
                <a:gd name="connsiteY1908" fmla="*/ 354404 h 4860733"/>
                <a:gd name="connsiteX1909" fmla="*/ 1241588 w 4853691"/>
                <a:gd name="connsiteY1909" fmla="*/ 352057 h 4860733"/>
                <a:gd name="connsiteX1910" fmla="*/ 1241588 w 4853691"/>
                <a:gd name="connsiteY1910" fmla="*/ 349710 h 4860733"/>
                <a:gd name="connsiteX1911" fmla="*/ 1248629 w 4853691"/>
                <a:gd name="connsiteY1911" fmla="*/ 335628 h 4860733"/>
                <a:gd name="connsiteX1912" fmla="*/ 1246282 w 4853691"/>
                <a:gd name="connsiteY1912" fmla="*/ 326239 h 4860733"/>
                <a:gd name="connsiteX1913" fmla="*/ 1283834 w 4853691"/>
                <a:gd name="connsiteY1913" fmla="*/ 305116 h 4860733"/>
                <a:gd name="connsiteX1914" fmla="*/ 1307305 w 4853691"/>
                <a:gd name="connsiteY1914" fmla="*/ 305116 h 4860733"/>
                <a:gd name="connsiteX1915" fmla="*/ 1699262 w 4853691"/>
                <a:gd name="connsiteY1915" fmla="*/ 241746 h 4860733"/>
                <a:gd name="connsiteX1916" fmla="*/ 1703956 w 4853691"/>
                <a:gd name="connsiteY1916" fmla="*/ 239399 h 4860733"/>
                <a:gd name="connsiteX1917" fmla="*/ 1699262 w 4853691"/>
                <a:gd name="connsiteY1917" fmla="*/ 241746 h 4860733"/>
                <a:gd name="connsiteX1918" fmla="*/ 1692220 w 4853691"/>
                <a:gd name="connsiteY1918" fmla="*/ 253481 h 4860733"/>
                <a:gd name="connsiteX1919" fmla="*/ 1682832 w 4853691"/>
                <a:gd name="connsiteY1919" fmla="*/ 265216 h 4860733"/>
                <a:gd name="connsiteX1920" fmla="*/ 1671097 w 4853691"/>
                <a:gd name="connsiteY1920" fmla="*/ 260522 h 4860733"/>
                <a:gd name="connsiteX1921" fmla="*/ 1666403 w 4853691"/>
                <a:gd name="connsiteY1921" fmla="*/ 260522 h 4860733"/>
                <a:gd name="connsiteX1922" fmla="*/ 1678138 w 4853691"/>
                <a:gd name="connsiteY1922" fmla="*/ 253481 h 4860733"/>
                <a:gd name="connsiteX1923" fmla="*/ 1699262 w 4853691"/>
                <a:gd name="connsiteY1923" fmla="*/ 241746 h 4860733"/>
                <a:gd name="connsiteX1924" fmla="*/ 1739161 w 4853691"/>
                <a:gd name="connsiteY1924" fmla="*/ 204193 h 4860733"/>
                <a:gd name="connsiteX1925" fmla="*/ 1753244 w 4853691"/>
                <a:gd name="connsiteY1925" fmla="*/ 190111 h 4860733"/>
                <a:gd name="connsiteX1926" fmla="*/ 1762632 w 4853691"/>
                <a:gd name="connsiteY1926" fmla="*/ 183070 h 4860733"/>
                <a:gd name="connsiteX1927" fmla="*/ 1779061 w 4853691"/>
                <a:gd name="connsiteY1927" fmla="*/ 168987 h 4860733"/>
                <a:gd name="connsiteX1928" fmla="*/ 1786102 w 4853691"/>
                <a:gd name="connsiteY1928" fmla="*/ 164293 h 4860733"/>
                <a:gd name="connsiteX1929" fmla="*/ 1807226 w 4853691"/>
                <a:gd name="connsiteY1929" fmla="*/ 150211 h 4860733"/>
                <a:gd name="connsiteX1930" fmla="*/ 1811920 w 4853691"/>
                <a:gd name="connsiteY1930" fmla="*/ 147864 h 4860733"/>
                <a:gd name="connsiteX1931" fmla="*/ 1833043 w 4853691"/>
                <a:gd name="connsiteY1931" fmla="*/ 133782 h 4860733"/>
                <a:gd name="connsiteX1932" fmla="*/ 1833043 w 4853691"/>
                <a:gd name="connsiteY1932" fmla="*/ 133782 h 4860733"/>
                <a:gd name="connsiteX1933" fmla="*/ 1879984 w 4853691"/>
                <a:gd name="connsiteY1933" fmla="*/ 105617 h 4860733"/>
                <a:gd name="connsiteX1934" fmla="*/ 1980907 w 4853691"/>
                <a:gd name="connsiteY1934" fmla="*/ 86841 h 4860733"/>
                <a:gd name="connsiteX1935" fmla="*/ 1999684 w 4853691"/>
                <a:gd name="connsiteY1935" fmla="*/ 84494 h 4860733"/>
                <a:gd name="connsiteX1936" fmla="*/ 2023154 w 4853691"/>
                <a:gd name="connsiteY1936" fmla="*/ 82147 h 4860733"/>
                <a:gd name="connsiteX1937" fmla="*/ 2060707 w 4853691"/>
                <a:gd name="connsiteY1937" fmla="*/ 77453 h 4860733"/>
                <a:gd name="connsiteX1938" fmla="*/ 2084177 w 4853691"/>
                <a:gd name="connsiteY1938" fmla="*/ 75105 h 4860733"/>
                <a:gd name="connsiteX1939" fmla="*/ 2105301 w 4853691"/>
                <a:gd name="connsiteY1939" fmla="*/ 72758 h 4860733"/>
                <a:gd name="connsiteX1940" fmla="*/ 2105301 w 4853691"/>
                <a:gd name="connsiteY1940" fmla="*/ 75105 h 4860733"/>
                <a:gd name="connsiteX1941" fmla="*/ 2091218 w 4853691"/>
                <a:gd name="connsiteY1941" fmla="*/ 79800 h 4860733"/>
                <a:gd name="connsiteX1942" fmla="*/ 2067748 w 4853691"/>
                <a:gd name="connsiteY1942" fmla="*/ 86841 h 4860733"/>
                <a:gd name="connsiteX1943" fmla="*/ 2039583 w 4853691"/>
                <a:gd name="connsiteY1943" fmla="*/ 96229 h 4860733"/>
                <a:gd name="connsiteX1944" fmla="*/ 2013766 w 4853691"/>
                <a:gd name="connsiteY1944" fmla="*/ 103270 h 4860733"/>
                <a:gd name="connsiteX1945" fmla="*/ 1985601 w 4853691"/>
                <a:gd name="connsiteY1945" fmla="*/ 112658 h 4860733"/>
                <a:gd name="connsiteX1946" fmla="*/ 1959784 w 4853691"/>
                <a:gd name="connsiteY1946" fmla="*/ 122046 h 4860733"/>
                <a:gd name="connsiteX1947" fmla="*/ 1929272 w 4853691"/>
                <a:gd name="connsiteY1947" fmla="*/ 133782 h 4860733"/>
                <a:gd name="connsiteX1948" fmla="*/ 1905802 w 4853691"/>
                <a:gd name="connsiteY1948" fmla="*/ 143170 h 4860733"/>
                <a:gd name="connsiteX1949" fmla="*/ 1875290 w 4853691"/>
                <a:gd name="connsiteY1949" fmla="*/ 157252 h 4860733"/>
                <a:gd name="connsiteX1950" fmla="*/ 1851820 w 4853691"/>
                <a:gd name="connsiteY1950" fmla="*/ 166640 h 4860733"/>
                <a:gd name="connsiteX1951" fmla="*/ 1818961 w 4853691"/>
                <a:gd name="connsiteY1951" fmla="*/ 180723 h 4860733"/>
                <a:gd name="connsiteX1952" fmla="*/ 1797838 w 4853691"/>
                <a:gd name="connsiteY1952" fmla="*/ 190111 h 4860733"/>
                <a:gd name="connsiteX1953" fmla="*/ 1762632 w 4853691"/>
                <a:gd name="connsiteY1953" fmla="*/ 208887 h 4860733"/>
                <a:gd name="connsiteX1954" fmla="*/ 1743856 w 4853691"/>
                <a:gd name="connsiteY1954" fmla="*/ 218275 h 4860733"/>
                <a:gd name="connsiteX1955" fmla="*/ 1718038 w 4853691"/>
                <a:gd name="connsiteY1955" fmla="*/ 232358 h 4860733"/>
                <a:gd name="connsiteX1956" fmla="*/ 1722732 w 4853691"/>
                <a:gd name="connsiteY1956" fmla="*/ 227664 h 4860733"/>
                <a:gd name="connsiteX1957" fmla="*/ 1734467 w 4853691"/>
                <a:gd name="connsiteY1957" fmla="*/ 215928 h 4860733"/>
                <a:gd name="connsiteX1958" fmla="*/ 1739161 w 4853691"/>
                <a:gd name="connsiteY1958" fmla="*/ 204193 h 4860733"/>
                <a:gd name="connsiteX1959" fmla="*/ 2180406 w 4853691"/>
                <a:gd name="connsiteY1959" fmla="*/ 58676 h 4860733"/>
                <a:gd name="connsiteX1960" fmla="*/ 2217959 w 4853691"/>
                <a:gd name="connsiteY1960" fmla="*/ 51635 h 4860733"/>
                <a:gd name="connsiteX1961" fmla="*/ 2236735 w 4853691"/>
                <a:gd name="connsiteY1961" fmla="*/ 49288 h 4860733"/>
                <a:gd name="connsiteX1962" fmla="*/ 2290717 w 4853691"/>
                <a:gd name="connsiteY1962" fmla="*/ 42247 h 4860733"/>
                <a:gd name="connsiteX1963" fmla="*/ 2293064 w 4853691"/>
                <a:gd name="connsiteY1963" fmla="*/ 42247 h 4860733"/>
                <a:gd name="connsiteX1964" fmla="*/ 2330617 w 4853691"/>
                <a:gd name="connsiteY1964" fmla="*/ 37553 h 4860733"/>
                <a:gd name="connsiteX1965" fmla="*/ 2349394 w 4853691"/>
                <a:gd name="connsiteY1965" fmla="*/ 53982 h 4860733"/>
                <a:gd name="connsiteX1966" fmla="*/ 2361129 w 4853691"/>
                <a:gd name="connsiteY1966" fmla="*/ 49288 h 4860733"/>
                <a:gd name="connsiteX1967" fmla="*/ 2368170 w 4853691"/>
                <a:gd name="connsiteY1967" fmla="*/ 58676 h 4860733"/>
                <a:gd name="connsiteX1968" fmla="*/ 2370517 w 4853691"/>
                <a:gd name="connsiteY1968" fmla="*/ 61023 h 4860733"/>
                <a:gd name="connsiteX1969" fmla="*/ 2379905 w 4853691"/>
                <a:gd name="connsiteY1969" fmla="*/ 77453 h 4860733"/>
                <a:gd name="connsiteX1970" fmla="*/ 2382252 w 4853691"/>
                <a:gd name="connsiteY1970" fmla="*/ 82147 h 4860733"/>
                <a:gd name="connsiteX1971" fmla="*/ 2386946 w 4853691"/>
                <a:gd name="connsiteY1971" fmla="*/ 91535 h 4860733"/>
                <a:gd name="connsiteX1972" fmla="*/ 2379905 w 4853691"/>
                <a:gd name="connsiteY1972" fmla="*/ 91535 h 4860733"/>
                <a:gd name="connsiteX1973" fmla="*/ 2344699 w 4853691"/>
                <a:gd name="connsiteY1973" fmla="*/ 96229 h 4860733"/>
                <a:gd name="connsiteX1974" fmla="*/ 2328270 w 4853691"/>
                <a:gd name="connsiteY1974" fmla="*/ 98576 h 4860733"/>
                <a:gd name="connsiteX1975" fmla="*/ 2293064 w 4853691"/>
                <a:gd name="connsiteY1975" fmla="*/ 103270 h 4860733"/>
                <a:gd name="connsiteX1976" fmla="*/ 2278982 w 4853691"/>
                <a:gd name="connsiteY1976" fmla="*/ 105617 h 4860733"/>
                <a:gd name="connsiteX1977" fmla="*/ 2243776 w 4853691"/>
                <a:gd name="connsiteY1977" fmla="*/ 110311 h 4860733"/>
                <a:gd name="connsiteX1978" fmla="*/ 2227347 w 4853691"/>
                <a:gd name="connsiteY1978" fmla="*/ 112658 h 4860733"/>
                <a:gd name="connsiteX1979" fmla="*/ 2215612 w 4853691"/>
                <a:gd name="connsiteY1979" fmla="*/ 115005 h 4860733"/>
                <a:gd name="connsiteX1980" fmla="*/ 2210918 w 4853691"/>
                <a:gd name="connsiteY1980" fmla="*/ 112658 h 4860733"/>
                <a:gd name="connsiteX1981" fmla="*/ 2199183 w 4853691"/>
                <a:gd name="connsiteY1981" fmla="*/ 105617 h 4860733"/>
                <a:gd name="connsiteX1982" fmla="*/ 2187447 w 4853691"/>
                <a:gd name="connsiteY1982" fmla="*/ 98576 h 4860733"/>
                <a:gd name="connsiteX1983" fmla="*/ 2178059 w 4853691"/>
                <a:gd name="connsiteY1983" fmla="*/ 93882 h 4860733"/>
                <a:gd name="connsiteX1984" fmla="*/ 2166324 w 4853691"/>
                <a:gd name="connsiteY1984" fmla="*/ 86841 h 4860733"/>
                <a:gd name="connsiteX1985" fmla="*/ 2156936 w 4853691"/>
                <a:gd name="connsiteY1985" fmla="*/ 79800 h 4860733"/>
                <a:gd name="connsiteX1986" fmla="*/ 2145201 w 4853691"/>
                <a:gd name="connsiteY1986" fmla="*/ 75105 h 4860733"/>
                <a:gd name="connsiteX1987" fmla="*/ 2140506 w 4853691"/>
                <a:gd name="connsiteY1987" fmla="*/ 72758 h 4860733"/>
                <a:gd name="connsiteX1988" fmla="*/ 2142854 w 4853691"/>
                <a:gd name="connsiteY1988" fmla="*/ 65717 h 4860733"/>
                <a:gd name="connsiteX1989" fmla="*/ 2142854 w 4853691"/>
                <a:gd name="connsiteY1989" fmla="*/ 63370 h 4860733"/>
                <a:gd name="connsiteX1990" fmla="*/ 2156936 w 4853691"/>
                <a:gd name="connsiteY1990" fmla="*/ 61023 h 4860733"/>
                <a:gd name="connsiteX1991" fmla="*/ 2180406 w 4853691"/>
                <a:gd name="connsiteY1991" fmla="*/ 58676 h 4860733"/>
                <a:gd name="connsiteX1992" fmla="*/ 2412764 w 4853691"/>
                <a:gd name="connsiteY1992" fmla="*/ 28165 h 4860733"/>
                <a:gd name="connsiteX1993" fmla="*/ 2415111 w 4853691"/>
                <a:gd name="connsiteY1993" fmla="*/ 28165 h 4860733"/>
                <a:gd name="connsiteX1994" fmla="*/ 2426846 w 4853691"/>
                <a:gd name="connsiteY1994" fmla="*/ 32859 h 4860733"/>
                <a:gd name="connsiteX1995" fmla="*/ 2431540 w 4853691"/>
                <a:gd name="connsiteY1995" fmla="*/ 35206 h 4860733"/>
                <a:gd name="connsiteX1996" fmla="*/ 2433887 w 4853691"/>
                <a:gd name="connsiteY1996" fmla="*/ 37553 h 4860733"/>
                <a:gd name="connsiteX1997" fmla="*/ 2419805 w 4853691"/>
                <a:gd name="connsiteY1997" fmla="*/ 35206 h 4860733"/>
                <a:gd name="connsiteX1998" fmla="*/ 2389293 w 4853691"/>
                <a:gd name="connsiteY1998" fmla="*/ 32859 h 4860733"/>
                <a:gd name="connsiteX1999" fmla="*/ 2368170 w 4853691"/>
                <a:gd name="connsiteY1999" fmla="*/ 30512 h 4860733"/>
                <a:gd name="connsiteX2000" fmla="*/ 2368170 w 4853691"/>
                <a:gd name="connsiteY2000" fmla="*/ 30512 h 4860733"/>
                <a:gd name="connsiteX2001" fmla="*/ 2368170 w 4853691"/>
                <a:gd name="connsiteY2001" fmla="*/ 28165 h 4860733"/>
                <a:gd name="connsiteX2002" fmla="*/ 2405723 w 4853691"/>
                <a:gd name="connsiteY2002" fmla="*/ 23470 h 4860733"/>
                <a:gd name="connsiteX2003" fmla="*/ 2412764 w 4853691"/>
                <a:gd name="connsiteY2003" fmla="*/ 28165 h 4860733"/>
                <a:gd name="connsiteX2004" fmla="*/ 2483175 w 4853691"/>
                <a:gd name="connsiteY2004" fmla="*/ 46941 h 4860733"/>
                <a:gd name="connsiteX2005" fmla="*/ 2520728 w 4853691"/>
                <a:gd name="connsiteY2005" fmla="*/ 51635 h 4860733"/>
                <a:gd name="connsiteX2006" fmla="*/ 2551239 w 4853691"/>
                <a:gd name="connsiteY2006" fmla="*/ 56329 h 4860733"/>
                <a:gd name="connsiteX2007" fmla="*/ 2591139 w 4853691"/>
                <a:gd name="connsiteY2007" fmla="*/ 63370 h 4860733"/>
                <a:gd name="connsiteX2008" fmla="*/ 2616957 w 4853691"/>
                <a:gd name="connsiteY2008" fmla="*/ 68064 h 4860733"/>
                <a:gd name="connsiteX2009" fmla="*/ 2663898 w 4853691"/>
                <a:gd name="connsiteY2009" fmla="*/ 77453 h 4860733"/>
                <a:gd name="connsiteX2010" fmla="*/ 2616957 w 4853691"/>
                <a:gd name="connsiteY2010" fmla="*/ 77453 h 4860733"/>
                <a:gd name="connsiteX2011" fmla="*/ 2548892 w 4853691"/>
                <a:gd name="connsiteY2011" fmla="*/ 77453 h 4860733"/>
                <a:gd name="connsiteX2012" fmla="*/ 2534810 w 4853691"/>
                <a:gd name="connsiteY2012" fmla="*/ 77453 h 4860733"/>
                <a:gd name="connsiteX2013" fmla="*/ 2499605 w 4853691"/>
                <a:gd name="connsiteY2013" fmla="*/ 79800 h 4860733"/>
                <a:gd name="connsiteX2014" fmla="*/ 2480828 w 4853691"/>
                <a:gd name="connsiteY2014" fmla="*/ 61023 h 4860733"/>
                <a:gd name="connsiteX2015" fmla="*/ 2469093 w 4853691"/>
                <a:gd name="connsiteY2015" fmla="*/ 65717 h 4860733"/>
                <a:gd name="connsiteX2016" fmla="*/ 2469093 w 4853691"/>
                <a:gd name="connsiteY2016" fmla="*/ 65717 h 4860733"/>
                <a:gd name="connsiteX2017" fmla="*/ 2464399 w 4853691"/>
                <a:gd name="connsiteY2017" fmla="*/ 61023 h 4860733"/>
                <a:gd name="connsiteX2018" fmla="*/ 2455011 w 4853691"/>
                <a:gd name="connsiteY2018" fmla="*/ 51635 h 4860733"/>
                <a:gd name="connsiteX2019" fmla="*/ 2450317 w 4853691"/>
                <a:gd name="connsiteY2019" fmla="*/ 46941 h 4860733"/>
                <a:gd name="connsiteX2020" fmla="*/ 2443275 w 4853691"/>
                <a:gd name="connsiteY2020" fmla="*/ 42247 h 4860733"/>
                <a:gd name="connsiteX2021" fmla="*/ 2452664 w 4853691"/>
                <a:gd name="connsiteY2021" fmla="*/ 42247 h 4860733"/>
                <a:gd name="connsiteX2022" fmla="*/ 2483175 w 4853691"/>
                <a:gd name="connsiteY2022" fmla="*/ 46941 h 4860733"/>
                <a:gd name="connsiteX2023" fmla="*/ 2722574 w 4853691"/>
                <a:gd name="connsiteY2023" fmla="*/ 82147 h 4860733"/>
                <a:gd name="connsiteX2024" fmla="*/ 2741350 w 4853691"/>
                <a:gd name="connsiteY2024" fmla="*/ 84494 h 4860733"/>
                <a:gd name="connsiteX2025" fmla="*/ 2774209 w 4853691"/>
                <a:gd name="connsiteY2025" fmla="*/ 86841 h 4860733"/>
                <a:gd name="connsiteX2026" fmla="*/ 2795332 w 4853691"/>
                <a:gd name="connsiteY2026" fmla="*/ 89188 h 4860733"/>
                <a:gd name="connsiteX2027" fmla="*/ 2828191 w 4853691"/>
                <a:gd name="connsiteY2027" fmla="*/ 91535 h 4860733"/>
                <a:gd name="connsiteX2028" fmla="*/ 2849314 w 4853691"/>
                <a:gd name="connsiteY2028" fmla="*/ 93882 h 4860733"/>
                <a:gd name="connsiteX2029" fmla="*/ 2879826 w 4853691"/>
                <a:gd name="connsiteY2029" fmla="*/ 96229 h 4860733"/>
                <a:gd name="connsiteX2030" fmla="*/ 2903296 w 4853691"/>
                <a:gd name="connsiteY2030" fmla="*/ 98576 h 4860733"/>
                <a:gd name="connsiteX2031" fmla="*/ 2933808 w 4853691"/>
                <a:gd name="connsiteY2031" fmla="*/ 103270 h 4860733"/>
                <a:gd name="connsiteX2032" fmla="*/ 2957279 w 4853691"/>
                <a:gd name="connsiteY2032" fmla="*/ 107964 h 4860733"/>
                <a:gd name="connsiteX2033" fmla="*/ 2985443 w 4853691"/>
                <a:gd name="connsiteY2033" fmla="*/ 112658 h 4860733"/>
                <a:gd name="connsiteX2034" fmla="*/ 3008914 w 4853691"/>
                <a:gd name="connsiteY2034" fmla="*/ 117352 h 4860733"/>
                <a:gd name="connsiteX2035" fmla="*/ 3020649 w 4853691"/>
                <a:gd name="connsiteY2035" fmla="*/ 119699 h 4860733"/>
                <a:gd name="connsiteX2036" fmla="*/ 3020649 w 4853691"/>
                <a:gd name="connsiteY2036" fmla="*/ 122046 h 4860733"/>
                <a:gd name="connsiteX2037" fmla="*/ 3020649 w 4853691"/>
                <a:gd name="connsiteY2037" fmla="*/ 122046 h 4860733"/>
                <a:gd name="connsiteX2038" fmla="*/ 3015955 w 4853691"/>
                <a:gd name="connsiteY2038" fmla="*/ 122046 h 4860733"/>
                <a:gd name="connsiteX2039" fmla="*/ 2994831 w 4853691"/>
                <a:gd name="connsiteY2039" fmla="*/ 124393 h 4860733"/>
                <a:gd name="connsiteX2040" fmla="*/ 2973708 w 4853691"/>
                <a:gd name="connsiteY2040" fmla="*/ 126741 h 4860733"/>
                <a:gd name="connsiteX2041" fmla="*/ 2952585 w 4853691"/>
                <a:gd name="connsiteY2041" fmla="*/ 129088 h 4860733"/>
                <a:gd name="connsiteX2042" fmla="*/ 2929114 w 4853691"/>
                <a:gd name="connsiteY2042" fmla="*/ 133782 h 4860733"/>
                <a:gd name="connsiteX2043" fmla="*/ 2910338 w 4853691"/>
                <a:gd name="connsiteY2043" fmla="*/ 138476 h 4860733"/>
                <a:gd name="connsiteX2044" fmla="*/ 2893908 w 4853691"/>
                <a:gd name="connsiteY2044" fmla="*/ 143170 h 4860733"/>
                <a:gd name="connsiteX2045" fmla="*/ 2830538 w 4853691"/>
                <a:gd name="connsiteY2045" fmla="*/ 122046 h 4860733"/>
                <a:gd name="connsiteX2046" fmla="*/ 2804721 w 4853691"/>
                <a:gd name="connsiteY2046" fmla="*/ 115005 h 4860733"/>
                <a:gd name="connsiteX2047" fmla="*/ 2760127 w 4853691"/>
                <a:gd name="connsiteY2047" fmla="*/ 100923 h 4860733"/>
                <a:gd name="connsiteX2048" fmla="*/ 2731962 w 4853691"/>
                <a:gd name="connsiteY2048" fmla="*/ 93882 h 4860733"/>
                <a:gd name="connsiteX2049" fmla="*/ 2692062 w 4853691"/>
                <a:gd name="connsiteY2049" fmla="*/ 82147 h 4860733"/>
                <a:gd name="connsiteX2050" fmla="*/ 2680327 w 4853691"/>
                <a:gd name="connsiteY2050" fmla="*/ 79800 h 4860733"/>
                <a:gd name="connsiteX2051" fmla="*/ 2687368 w 4853691"/>
                <a:gd name="connsiteY2051" fmla="*/ 79800 h 4860733"/>
                <a:gd name="connsiteX2052" fmla="*/ 2722574 w 4853691"/>
                <a:gd name="connsiteY2052" fmla="*/ 82147 h 4860733"/>
                <a:gd name="connsiteX2053" fmla="*/ 3072284 w 4853691"/>
                <a:gd name="connsiteY2053" fmla="*/ 122046 h 4860733"/>
                <a:gd name="connsiteX2054" fmla="*/ 3088713 w 4853691"/>
                <a:gd name="connsiteY2054" fmla="*/ 122046 h 4860733"/>
                <a:gd name="connsiteX2055" fmla="*/ 3098101 w 4853691"/>
                <a:gd name="connsiteY2055" fmla="*/ 122046 h 4860733"/>
                <a:gd name="connsiteX2056" fmla="*/ 3112184 w 4853691"/>
                <a:gd name="connsiteY2056" fmla="*/ 124393 h 4860733"/>
                <a:gd name="connsiteX2057" fmla="*/ 3123919 w 4853691"/>
                <a:gd name="connsiteY2057" fmla="*/ 126741 h 4860733"/>
                <a:gd name="connsiteX2058" fmla="*/ 3135654 w 4853691"/>
                <a:gd name="connsiteY2058" fmla="*/ 129088 h 4860733"/>
                <a:gd name="connsiteX2059" fmla="*/ 3145042 w 4853691"/>
                <a:gd name="connsiteY2059" fmla="*/ 131435 h 4860733"/>
                <a:gd name="connsiteX2060" fmla="*/ 3154430 w 4853691"/>
                <a:gd name="connsiteY2060" fmla="*/ 136129 h 4860733"/>
                <a:gd name="connsiteX2061" fmla="*/ 3161472 w 4853691"/>
                <a:gd name="connsiteY2061" fmla="*/ 138476 h 4860733"/>
                <a:gd name="connsiteX2062" fmla="*/ 3180248 w 4853691"/>
                <a:gd name="connsiteY2062" fmla="*/ 147864 h 4860733"/>
                <a:gd name="connsiteX2063" fmla="*/ 3189636 w 4853691"/>
                <a:gd name="connsiteY2063" fmla="*/ 152558 h 4860733"/>
                <a:gd name="connsiteX2064" fmla="*/ 3201371 w 4853691"/>
                <a:gd name="connsiteY2064" fmla="*/ 159599 h 4860733"/>
                <a:gd name="connsiteX2065" fmla="*/ 3210760 w 4853691"/>
                <a:gd name="connsiteY2065" fmla="*/ 166640 h 4860733"/>
                <a:gd name="connsiteX2066" fmla="*/ 3220148 w 4853691"/>
                <a:gd name="connsiteY2066" fmla="*/ 173681 h 4860733"/>
                <a:gd name="connsiteX2067" fmla="*/ 3229536 w 4853691"/>
                <a:gd name="connsiteY2067" fmla="*/ 180723 h 4860733"/>
                <a:gd name="connsiteX2068" fmla="*/ 3238924 w 4853691"/>
                <a:gd name="connsiteY2068" fmla="*/ 187764 h 4860733"/>
                <a:gd name="connsiteX2069" fmla="*/ 3238924 w 4853691"/>
                <a:gd name="connsiteY2069" fmla="*/ 187764 h 4860733"/>
                <a:gd name="connsiteX2070" fmla="*/ 3220148 w 4853691"/>
                <a:gd name="connsiteY2070" fmla="*/ 180723 h 4860733"/>
                <a:gd name="connsiteX2071" fmla="*/ 3199024 w 4853691"/>
                <a:gd name="connsiteY2071" fmla="*/ 171334 h 4860733"/>
                <a:gd name="connsiteX2072" fmla="*/ 3163819 w 4853691"/>
                <a:gd name="connsiteY2072" fmla="*/ 159599 h 4860733"/>
                <a:gd name="connsiteX2073" fmla="*/ 3145042 w 4853691"/>
                <a:gd name="connsiteY2073" fmla="*/ 152558 h 4860733"/>
                <a:gd name="connsiteX2074" fmla="*/ 3098101 w 4853691"/>
                <a:gd name="connsiteY2074" fmla="*/ 136129 h 4860733"/>
                <a:gd name="connsiteX2075" fmla="*/ 3091060 w 4853691"/>
                <a:gd name="connsiteY2075" fmla="*/ 133782 h 4860733"/>
                <a:gd name="connsiteX2076" fmla="*/ 3053508 w 4853691"/>
                <a:gd name="connsiteY2076" fmla="*/ 122046 h 4860733"/>
                <a:gd name="connsiteX2077" fmla="*/ 3053508 w 4853691"/>
                <a:gd name="connsiteY2077" fmla="*/ 117352 h 4860733"/>
                <a:gd name="connsiteX2078" fmla="*/ 3058202 w 4853691"/>
                <a:gd name="connsiteY2078" fmla="*/ 117352 h 4860733"/>
                <a:gd name="connsiteX2079" fmla="*/ 3072284 w 4853691"/>
                <a:gd name="connsiteY2079" fmla="*/ 122046 h 4860733"/>
                <a:gd name="connsiteX2080" fmla="*/ 3283518 w 4853691"/>
                <a:gd name="connsiteY2080" fmla="*/ 208887 h 4860733"/>
                <a:gd name="connsiteX2081" fmla="*/ 3314030 w 4853691"/>
                <a:gd name="connsiteY2081" fmla="*/ 222969 h 4860733"/>
                <a:gd name="connsiteX2082" fmla="*/ 3337500 w 4853691"/>
                <a:gd name="connsiteY2082" fmla="*/ 232358 h 4860733"/>
                <a:gd name="connsiteX2083" fmla="*/ 3368012 w 4853691"/>
                <a:gd name="connsiteY2083" fmla="*/ 246440 h 4860733"/>
                <a:gd name="connsiteX2084" fmla="*/ 3391482 w 4853691"/>
                <a:gd name="connsiteY2084" fmla="*/ 258175 h 4860733"/>
                <a:gd name="connsiteX2085" fmla="*/ 3421994 w 4853691"/>
                <a:gd name="connsiteY2085" fmla="*/ 272257 h 4860733"/>
                <a:gd name="connsiteX2086" fmla="*/ 3445464 w 4853691"/>
                <a:gd name="connsiteY2086" fmla="*/ 283993 h 4860733"/>
                <a:gd name="connsiteX2087" fmla="*/ 3459546 w 4853691"/>
                <a:gd name="connsiteY2087" fmla="*/ 291034 h 4860733"/>
                <a:gd name="connsiteX2088" fmla="*/ 3461894 w 4853691"/>
                <a:gd name="connsiteY2088" fmla="*/ 293381 h 4860733"/>
                <a:gd name="connsiteX2089" fmla="*/ 3471282 w 4853691"/>
                <a:gd name="connsiteY2089" fmla="*/ 302769 h 4860733"/>
                <a:gd name="connsiteX2090" fmla="*/ 3471282 w 4853691"/>
                <a:gd name="connsiteY2090" fmla="*/ 302769 h 4860733"/>
                <a:gd name="connsiteX2091" fmla="*/ 3471282 w 4853691"/>
                <a:gd name="connsiteY2091" fmla="*/ 302769 h 4860733"/>
                <a:gd name="connsiteX2092" fmla="*/ 3459546 w 4853691"/>
                <a:gd name="connsiteY2092" fmla="*/ 300422 h 4860733"/>
                <a:gd name="connsiteX2093" fmla="*/ 3440770 w 4853691"/>
                <a:gd name="connsiteY2093" fmla="*/ 298075 h 4860733"/>
                <a:gd name="connsiteX2094" fmla="*/ 3429035 w 4853691"/>
                <a:gd name="connsiteY2094" fmla="*/ 295728 h 4860733"/>
                <a:gd name="connsiteX2095" fmla="*/ 3407911 w 4853691"/>
                <a:gd name="connsiteY2095" fmla="*/ 293381 h 4860733"/>
                <a:gd name="connsiteX2096" fmla="*/ 3398523 w 4853691"/>
                <a:gd name="connsiteY2096" fmla="*/ 293381 h 4860733"/>
                <a:gd name="connsiteX2097" fmla="*/ 3368012 w 4853691"/>
                <a:gd name="connsiteY2097" fmla="*/ 293381 h 4860733"/>
                <a:gd name="connsiteX2098" fmla="*/ 3346888 w 4853691"/>
                <a:gd name="connsiteY2098" fmla="*/ 293381 h 4860733"/>
                <a:gd name="connsiteX2099" fmla="*/ 3342194 w 4853691"/>
                <a:gd name="connsiteY2099" fmla="*/ 286340 h 4860733"/>
                <a:gd name="connsiteX2100" fmla="*/ 3330459 w 4853691"/>
                <a:gd name="connsiteY2100" fmla="*/ 269910 h 4860733"/>
                <a:gd name="connsiteX2101" fmla="*/ 3323418 w 4853691"/>
                <a:gd name="connsiteY2101" fmla="*/ 260522 h 4860733"/>
                <a:gd name="connsiteX2102" fmla="*/ 3311683 w 4853691"/>
                <a:gd name="connsiteY2102" fmla="*/ 246440 h 4860733"/>
                <a:gd name="connsiteX2103" fmla="*/ 3304641 w 4853691"/>
                <a:gd name="connsiteY2103" fmla="*/ 237052 h 4860733"/>
                <a:gd name="connsiteX2104" fmla="*/ 3285865 w 4853691"/>
                <a:gd name="connsiteY2104" fmla="*/ 218275 h 4860733"/>
                <a:gd name="connsiteX2105" fmla="*/ 3278824 w 4853691"/>
                <a:gd name="connsiteY2105" fmla="*/ 211234 h 4860733"/>
                <a:gd name="connsiteX2106" fmla="*/ 3264742 w 4853691"/>
                <a:gd name="connsiteY2106" fmla="*/ 199499 h 4860733"/>
                <a:gd name="connsiteX2107" fmla="*/ 3260047 w 4853691"/>
                <a:gd name="connsiteY2107" fmla="*/ 194805 h 4860733"/>
                <a:gd name="connsiteX2108" fmla="*/ 3264742 w 4853691"/>
                <a:gd name="connsiteY2108" fmla="*/ 197152 h 4860733"/>
                <a:gd name="connsiteX2109" fmla="*/ 3283518 w 4853691"/>
                <a:gd name="connsiteY2109" fmla="*/ 208887 h 4860733"/>
                <a:gd name="connsiteX2110" fmla="*/ 3544040 w 4853691"/>
                <a:gd name="connsiteY2110" fmla="*/ 363792 h 4860733"/>
                <a:gd name="connsiteX2111" fmla="*/ 3569858 w 4853691"/>
                <a:gd name="connsiteY2111" fmla="*/ 391957 h 4860733"/>
                <a:gd name="connsiteX2112" fmla="*/ 3574552 w 4853691"/>
                <a:gd name="connsiteY2112" fmla="*/ 398998 h 4860733"/>
                <a:gd name="connsiteX2113" fmla="*/ 3555775 w 4853691"/>
                <a:gd name="connsiteY2113" fmla="*/ 377874 h 4860733"/>
                <a:gd name="connsiteX2114" fmla="*/ 3555775 w 4853691"/>
                <a:gd name="connsiteY2114" fmla="*/ 377874 h 4860733"/>
                <a:gd name="connsiteX2115" fmla="*/ 3515876 w 4853691"/>
                <a:gd name="connsiteY2115" fmla="*/ 337975 h 4860733"/>
                <a:gd name="connsiteX2116" fmla="*/ 3508834 w 4853691"/>
                <a:gd name="connsiteY2116" fmla="*/ 330934 h 4860733"/>
                <a:gd name="connsiteX2117" fmla="*/ 3499446 w 4853691"/>
                <a:gd name="connsiteY2117" fmla="*/ 323892 h 4860733"/>
                <a:gd name="connsiteX2118" fmla="*/ 3504140 w 4853691"/>
                <a:gd name="connsiteY2118" fmla="*/ 321545 h 4860733"/>
                <a:gd name="connsiteX2119" fmla="*/ 3544040 w 4853691"/>
                <a:gd name="connsiteY2119" fmla="*/ 363792 h 4860733"/>
                <a:gd name="connsiteX2120" fmla="*/ 3544040 w 4853691"/>
                <a:gd name="connsiteY2120" fmla="*/ 363792 h 4860733"/>
                <a:gd name="connsiteX2121" fmla="*/ 3691904 w 4853691"/>
                <a:gd name="connsiteY2121" fmla="*/ 478797 h 4860733"/>
                <a:gd name="connsiteX2122" fmla="*/ 3722416 w 4853691"/>
                <a:gd name="connsiteY2122" fmla="*/ 481145 h 4860733"/>
                <a:gd name="connsiteX2123" fmla="*/ 3734151 w 4853691"/>
                <a:gd name="connsiteY2123" fmla="*/ 483492 h 4860733"/>
                <a:gd name="connsiteX2124" fmla="*/ 3752927 w 4853691"/>
                <a:gd name="connsiteY2124" fmla="*/ 485839 h 4860733"/>
                <a:gd name="connsiteX2125" fmla="*/ 3769357 w 4853691"/>
                <a:gd name="connsiteY2125" fmla="*/ 488186 h 4860733"/>
                <a:gd name="connsiteX2126" fmla="*/ 3783439 w 4853691"/>
                <a:gd name="connsiteY2126" fmla="*/ 490533 h 4860733"/>
                <a:gd name="connsiteX2127" fmla="*/ 3802215 w 4853691"/>
                <a:gd name="connsiteY2127" fmla="*/ 495227 h 4860733"/>
                <a:gd name="connsiteX2128" fmla="*/ 3813950 w 4853691"/>
                <a:gd name="connsiteY2128" fmla="*/ 497574 h 4860733"/>
                <a:gd name="connsiteX2129" fmla="*/ 3823339 w 4853691"/>
                <a:gd name="connsiteY2129" fmla="*/ 499921 h 4860733"/>
                <a:gd name="connsiteX2130" fmla="*/ 3844462 w 4853691"/>
                <a:gd name="connsiteY2130" fmla="*/ 516350 h 4860733"/>
                <a:gd name="connsiteX2131" fmla="*/ 3858544 w 4853691"/>
                <a:gd name="connsiteY2131" fmla="*/ 525738 h 4860733"/>
                <a:gd name="connsiteX2132" fmla="*/ 3898444 w 4853691"/>
                <a:gd name="connsiteY2132" fmla="*/ 553903 h 4860733"/>
                <a:gd name="connsiteX2133" fmla="*/ 3905485 w 4853691"/>
                <a:gd name="connsiteY2133" fmla="*/ 558597 h 4860733"/>
                <a:gd name="connsiteX2134" fmla="*/ 3964161 w 4853691"/>
                <a:gd name="connsiteY2134" fmla="*/ 605538 h 4860733"/>
                <a:gd name="connsiteX2135" fmla="*/ 3959467 w 4853691"/>
                <a:gd name="connsiteY2135" fmla="*/ 603191 h 4860733"/>
                <a:gd name="connsiteX2136" fmla="*/ 3940691 w 4853691"/>
                <a:gd name="connsiteY2136" fmla="*/ 591456 h 4860733"/>
                <a:gd name="connsiteX2137" fmla="*/ 3921915 w 4853691"/>
                <a:gd name="connsiteY2137" fmla="*/ 582068 h 4860733"/>
                <a:gd name="connsiteX2138" fmla="*/ 3900791 w 4853691"/>
                <a:gd name="connsiteY2138" fmla="*/ 570332 h 4860733"/>
                <a:gd name="connsiteX2139" fmla="*/ 3858544 w 4853691"/>
                <a:gd name="connsiteY2139" fmla="*/ 549209 h 4860733"/>
                <a:gd name="connsiteX2140" fmla="*/ 3837421 w 4853691"/>
                <a:gd name="connsiteY2140" fmla="*/ 539821 h 4860733"/>
                <a:gd name="connsiteX2141" fmla="*/ 3790480 w 4853691"/>
                <a:gd name="connsiteY2141" fmla="*/ 521044 h 4860733"/>
                <a:gd name="connsiteX2142" fmla="*/ 3774051 w 4853691"/>
                <a:gd name="connsiteY2142" fmla="*/ 514003 h 4860733"/>
                <a:gd name="connsiteX2143" fmla="*/ 3722416 w 4853691"/>
                <a:gd name="connsiteY2143" fmla="*/ 497574 h 4860733"/>
                <a:gd name="connsiteX2144" fmla="*/ 3715375 w 4853691"/>
                <a:gd name="connsiteY2144" fmla="*/ 495227 h 4860733"/>
                <a:gd name="connsiteX2145" fmla="*/ 3670781 w 4853691"/>
                <a:gd name="connsiteY2145" fmla="*/ 483492 h 4860733"/>
                <a:gd name="connsiteX2146" fmla="*/ 3670781 w 4853691"/>
                <a:gd name="connsiteY2146" fmla="*/ 478797 h 4860733"/>
                <a:gd name="connsiteX2147" fmla="*/ 3670781 w 4853691"/>
                <a:gd name="connsiteY2147" fmla="*/ 478797 h 4860733"/>
                <a:gd name="connsiteX2148" fmla="*/ 3675475 w 4853691"/>
                <a:gd name="connsiteY2148" fmla="*/ 478797 h 4860733"/>
                <a:gd name="connsiteX2149" fmla="*/ 3691904 w 4853691"/>
                <a:gd name="connsiteY2149" fmla="*/ 478797 h 4860733"/>
                <a:gd name="connsiteX2150" fmla="*/ 4234072 w 4853691"/>
                <a:gd name="connsiteY2150" fmla="*/ 863713 h 4860733"/>
                <a:gd name="connsiteX2151" fmla="*/ 4241113 w 4853691"/>
                <a:gd name="connsiteY2151" fmla="*/ 873101 h 4860733"/>
                <a:gd name="connsiteX2152" fmla="*/ 4241113 w 4853691"/>
                <a:gd name="connsiteY2152" fmla="*/ 873101 h 4860733"/>
                <a:gd name="connsiteX2153" fmla="*/ 4234072 w 4853691"/>
                <a:gd name="connsiteY2153" fmla="*/ 866060 h 4860733"/>
                <a:gd name="connsiteX2154" fmla="*/ 4205907 w 4853691"/>
                <a:gd name="connsiteY2154" fmla="*/ 835549 h 4860733"/>
                <a:gd name="connsiteX2155" fmla="*/ 4184784 w 4853691"/>
                <a:gd name="connsiteY2155" fmla="*/ 814425 h 4860733"/>
                <a:gd name="connsiteX2156" fmla="*/ 4161313 w 4853691"/>
                <a:gd name="connsiteY2156" fmla="*/ 788608 h 4860733"/>
                <a:gd name="connsiteX2157" fmla="*/ 4137843 w 4853691"/>
                <a:gd name="connsiteY2157" fmla="*/ 765137 h 4860733"/>
                <a:gd name="connsiteX2158" fmla="*/ 4119067 w 4853691"/>
                <a:gd name="connsiteY2158" fmla="*/ 746361 h 4860733"/>
                <a:gd name="connsiteX2159" fmla="*/ 4090902 w 4853691"/>
                <a:gd name="connsiteY2159" fmla="*/ 718196 h 4860733"/>
                <a:gd name="connsiteX2160" fmla="*/ 4076820 w 4853691"/>
                <a:gd name="connsiteY2160" fmla="*/ 706461 h 4860733"/>
                <a:gd name="connsiteX2161" fmla="*/ 3985285 w 4853691"/>
                <a:gd name="connsiteY2161" fmla="*/ 624314 h 4860733"/>
                <a:gd name="connsiteX2162" fmla="*/ 4154272 w 4853691"/>
                <a:gd name="connsiteY2162" fmla="*/ 748708 h 4860733"/>
                <a:gd name="connsiteX2163" fmla="*/ 4229378 w 4853691"/>
                <a:gd name="connsiteY2163" fmla="*/ 849631 h 4860733"/>
                <a:gd name="connsiteX2164" fmla="*/ 4234072 w 4853691"/>
                <a:gd name="connsiteY2164" fmla="*/ 863713 h 4860733"/>
                <a:gd name="connsiteX2165" fmla="*/ 4304483 w 4853691"/>
                <a:gd name="connsiteY2165" fmla="*/ 948207 h 4860733"/>
                <a:gd name="connsiteX2166" fmla="*/ 4327954 w 4853691"/>
                <a:gd name="connsiteY2166" fmla="*/ 976371 h 4860733"/>
                <a:gd name="connsiteX2167" fmla="*/ 4349077 w 4853691"/>
                <a:gd name="connsiteY2167" fmla="*/ 999842 h 4860733"/>
                <a:gd name="connsiteX2168" fmla="*/ 4372548 w 4853691"/>
                <a:gd name="connsiteY2168" fmla="*/ 1028006 h 4860733"/>
                <a:gd name="connsiteX2169" fmla="*/ 4391324 w 4853691"/>
                <a:gd name="connsiteY2169" fmla="*/ 1051477 h 4860733"/>
                <a:gd name="connsiteX2170" fmla="*/ 4414795 w 4853691"/>
                <a:gd name="connsiteY2170" fmla="*/ 1081988 h 4860733"/>
                <a:gd name="connsiteX2171" fmla="*/ 4433571 w 4853691"/>
                <a:gd name="connsiteY2171" fmla="*/ 1105459 h 4860733"/>
                <a:gd name="connsiteX2172" fmla="*/ 4457041 w 4853691"/>
                <a:gd name="connsiteY2172" fmla="*/ 1138318 h 4860733"/>
                <a:gd name="connsiteX2173" fmla="*/ 4473471 w 4853691"/>
                <a:gd name="connsiteY2173" fmla="*/ 1161788 h 4860733"/>
                <a:gd name="connsiteX2174" fmla="*/ 4496941 w 4853691"/>
                <a:gd name="connsiteY2174" fmla="*/ 1196994 h 4860733"/>
                <a:gd name="connsiteX2175" fmla="*/ 4511023 w 4853691"/>
                <a:gd name="connsiteY2175" fmla="*/ 1218117 h 4860733"/>
                <a:gd name="connsiteX2176" fmla="*/ 4536841 w 4853691"/>
                <a:gd name="connsiteY2176" fmla="*/ 1260364 h 4860733"/>
                <a:gd name="connsiteX2177" fmla="*/ 4546229 w 4853691"/>
                <a:gd name="connsiteY2177" fmla="*/ 1276793 h 4860733"/>
                <a:gd name="connsiteX2178" fmla="*/ 4569699 w 4853691"/>
                <a:gd name="connsiteY2178" fmla="*/ 1321387 h 4860733"/>
                <a:gd name="connsiteX2179" fmla="*/ 4565005 w 4853691"/>
                <a:gd name="connsiteY2179" fmla="*/ 1326081 h 4860733"/>
                <a:gd name="connsiteX2180" fmla="*/ 4457041 w 4853691"/>
                <a:gd name="connsiteY2180" fmla="*/ 1168829 h 4860733"/>
                <a:gd name="connsiteX2181" fmla="*/ 4452347 w 4853691"/>
                <a:gd name="connsiteY2181" fmla="*/ 1161788 h 4860733"/>
                <a:gd name="connsiteX2182" fmla="*/ 4433571 w 4853691"/>
                <a:gd name="connsiteY2182" fmla="*/ 1133623 h 4860733"/>
                <a:gd name="connsiteX2183" fmla="*/ 4419489 w 4853691"/>
                <a:gd name="connsiteY2183" fmla="*/ 1110153 h 4860733"/>
                <a:gd name="connsiteX2184" fmla="*/ 4400712 w 4853691"/>
                <a:gd name="connsiteY2184" fmla="*/ 1084335 h 4860733"/>
                <a:gd name="connsiteX2185" fmla="*/ 4384283 w 4853691"/>
                <a:gd name="connsiteY2185" fmla="*/ 1060865 h 4860733"/>
                <a:gd name="connsiteX2186" fmla="*/ 4367854 w 4853691"/>
                <a:gd name="connsiteY2186" fmla="*/ 1035047 h 4860733"/>
                <a:gd name="connsiteX2187" fmla="*/ 4351424 w 4853691"/>
                <a:gd name="connsiteY2187" fmla="*/ 1011577 h 4860733"/>
                <a:gd name="connsiteX2188" fmla="*/ 4332648 w 4853691"/>
                <a:gd name="connsiteY2188" fmla="*/ 988107 h 4860733"/>
                <a:gd name="connsiteX2189" fmla="*/ 4313872 w 4853691"/>
                <a:gd name="connsiteY2189" fmla="*/ 964636 h 4860733"/>
                <a:gd name="connsiteX2190" fmla="*/ 4295095 w 4853691"/>
                <a:gd name="connsiteY2190" fmla="*/ 941166 h 4860733"/>
                <a:gd name="connsiteX2191" fmla="*/ 4276319 w 4853691"/>
                <a:gd name="connsiteY2191" fmla="*/ 917695 h 4860733"/>
                <a:gd name="connsiteX2192" fmla="*/ 4266931 w 4853691"/>
                <a:gd name="connsiteY2192" fmla="*/ 905960 h 4860733"/>
                <a:gd name="connsiteX2193" fmla="*/ 4281013 w 4853691"/>
                <a:gd name="connsiteY2193" fmla="*/ 920042 h 4860733"/>
                <a:gd name="connsiteX2194" fmla="*/ 4304483 w 4853691"/>
                <a:gd name="connsiteY2194" fmla="*/ 948207 h 4860733"/>
                <a:gd name="connsiteX2195" fmla="*/ 4602558 w 4853691"/>
                <a:gd name="connsiteY2195" fmla="*/ 1382410 h 4860733"/>
                <a:gd name="connsiteX2196" fmla="*/ 4616640 w 4853691"/>
                <a:gd name="connsiteY2196" fmla="*/ 1405881 h 4860733"/>
                <a:gd name="connsiteX2197" fmla="*/ 4633070 w 4853691"/>
                <a:gd name="connsiteY2197" fmla="*/ 1434045 h 4860733"/>
                <a:gd name="connsiteX2198" fmla="*/ 4644805 w 4853691"/>
                <a:gd name="connsiteY2198" fmla="*/ 1459863 h 4860733"/>
                <a:gd name="connsiteX2199" fmla="*/ 4658887 w 4853691"/>
                <a:gd name="connsiteY2199" fmla="*/ 1490375 h 4860733"/>
                <a:gd name="connsiteX2200" fmla="*/ 4670623 w 4853691"/>
                <a:gd name="connsiteY2200" fmla="*/ 1516192 h 4860733"/>
                <a:gd name="connsiteX2201" fmla="*/ 4684705 w 4853691"/>
                <a:gd name="connsiteY2201" fmla="*/ 1549051 h 4860733"/>
                <a:gd name="connsiteX2202" fmla="*/ 4696440 w 4853691"/>
                <a:gd name="connsiteY2202" fmla="*/ 1574868 h 4860733"/>
                <a:gd name="connsiteX2203" fmla="*/ 4710522 w 4853691"/>
                <a:gd name="connsiteY2203" fmla="*/ 1610074 h 4860733"/>
                <a:gd name="connsiteX2204" fmla="*/ 4719911 w 4853691"/>
                <a:gd name="connsiteY2204" fmla="*/ 1635891 h 4860733"/>
                <a:gd name="connsiteX2205" fmla="*/ 4731646 w 4853691"/>
                <a:gd name="connsiteY2205" fmla="*/ 1671097 h 4860733"/>
                <a:gd name="connsiteX2206" fmla="*/ 4719911 w 4853691"/>
                <a:gd name="connsiteY2206" fmla="*/ 1640586 h 4860733"/>
                <a:gd name="connsiteX2207" fmla="*/ 4719911 w 4853691"/>
                <a:gd name="connsiteY2207" fmla="*/ 1640586 h 4860733"/>
                <a:gd name="connsiteX2208" fmla="*/ 4689399 w 4853691"/>
                <a:gd name="connsiteY2208" fmla="*/ 1567827 h 4860733"/>
                <a:gd name="connsiteX2209" fmla="*/ 4684705 w 4853691"/>
                <a:gd name="connsiteY2209" fmla="*/ 1556092 h 4860733"/>
                <a:gd name="connsiteX2210" fmla="*/ 4680011 w 4853691"/>
                <a:gd name="connsiteY2210" fmla="*/ 1549051 h 4860733"/>
                <a:gd name="connsiteX2211" fmla="*/ 4672970 w 4853691"/>
                <a:gd name="connsiteY2211" fmla="*/ 1532621 h 4860733"/>
                <a:gd name="connsiteX2212" fmla="*/ 4661234 w 4853691"/>
                <a:gd name="connsiteY2212" fmla="*/ 1506804 h 4860733"/>
                <a:gd name="connsiteX2213" fmla="*/ 4644805 w 4853691"/>
                <a:gd name="connsiteY2213" fmla="*/ 1471598 h 4860733"/>
                <a:gd name="connsiteX2214" fmla="*/ 4633070 w 4853691"/>
                <a:gd name="connsiteY2214" fmla="*/ 1445781 h 4860733"/>
                <a:gd name="connsiteX2215" fmla="*/ 4616640 w 4853691"/>
                <a:gd name="connsiteY2215" fmla="*/ 1412922 h 4860733"/>
                <a:gd name="connsiteX2216" fmla="*/ 4602558 w 4853691"/>
                <a:gd name="connsiteY2216" fmla="*/ 1387104 h 4860733"/>
                <a:gd name="connsiteX2217" fmla="*/ 4597864 w 4853691"/>
                <a:gd name="connsiteY2217" fmla="*/ 1377716 h 4860733"/>
                <a:gd name="connsiteX2218" fmla="*/ 4602558 w 4853691"/>
                <a:gd name="connsiteY2218" fmla="*/ 1382410 h 4860733"/>
                <a:gd name="connsiteX2219" fmla="*/ 4813793 w 4853691"/>
                <a:gd name="connsiteY2219" fmla="*/ 2013766 h 4860733"/>
                <a:gd name="connsiteX2220" fmla="*/ 4813793 w 4853691"/>
                <a:gd name="connsiteY2220" fmla="*/ 2013766 h 4860733"/>
                <a:gd name="connsiteX2221" fmla="*/ 4811445 w 4853691"/>
                <a:gd name="connsiteY2221" fmla="*/ 2018460 h 4860733"/>
                <a:gd name="connsiteX2222" fmla="*/ 4811445 w 4853691"/>
                <a:gd name="connsiteY2222" fmla="*/ 2009072 h 4860733"/>
                <a:gd name="connsiteX2223" fmla="*/ 4811445 w 4853691"/>
                <a:gd name="connsiteY2223" fmla="*/ 2002031 h 4860733"/>
                <a:gd name="connsiteX2224" fmla="*/ 4811445 w 4853691"/>
                <a:gd name="connsiteY2224" fmla="*/ 1994990 h 4860733"/>
                <a:gd name="connsiteX2225" fmla="*/ 4811445 w 4853691"/>
                <a:gd name="connsiteY2225" fmla="*/ 1994990 h 4860733"/>
                <a:gd name="connsiteX2226" fmla="*/ 4811445 w 4853691"/>
                <a:gd name="connsiteY2226" fmla="*/ 1994990 h 4860733"/>
                <a:gd name="connsiteX2227" fmla="*/ 4811445 w 4853691"/>
                <a:gd name="connsiteY2227" fmla="*/ 2002031 h 4860733"/>
                <a:gd name="connsiteX2228" fmla="*/ 4813793 w 4853691"/>
                <a:gd name="connsiteY2228" fmla="*/ 2013766 h 4860733"/>
                <a:gd name="connsiteX2229" fmla="*/ 4816139 w 4853691"/>
                <a:gd name="connsiteY2229" fmla="*/ 2063054 h 4860733"/>
                <a:gd name="connsiteX2230" fmla="*/ 4816139 w 4853691"/>
                <a:gd name="connsiteY2230" fmla="*/ 2079483 h 4860733"/>
                <a:gd name="connsiteX2231" fmla="*/ 4816139 w 4853691"/>
                <a:gd name="connsiteY2231" fmla="*/ 2091218 h 4860733"/>
                <a:gd name="connsiteX2232" fmla="*/ 4816139 w 4853691"/>
                <a:gd name="connsiteY2232" fmla="*/ 2109995 h 4860733"/>
                <a:gd name="connsiteX2233" fmla="*/ 4816139 w 4853691"/>
                <a:gd name="connsiteY2233" fmla="*/ 2114689 h 4860733"/>
                <a:gd name="connsiteX2234" fmla="*/ 4809098 w 4853691"/>
                <a:gd name="connsiteY2234" fmla="*/ 2112342 h 4860733"/>
                <a:gd name="connsiteX2235" fmla="*/ 4809098 w 4853691"/>
                <a:gd name="connsiteY2235" fmla="*/ 2109995 h 4860733"/>
                <a:gd name="connsiteX2236" fmla="*/ 4809098 w 4853691"/>
                <a:gd name="connsiteY2236" fmla="*/ 2109995 h 4860733"/>
                <a:gd name="connsiteX2237" fmla="*/ 4809098 w 4853691"/>
                <a:gd name="connsiteY2237" fmla="*/ 2088871 h 4860733"/>
                <a:gd name="connsiteX2238" fmla="*/ 4809098 w 4853691"/>
                <a:gd name="connsiteY2238" fmla="*/ 2084177 h 4860733"/>
                <a:gd name="connsiteX2239" fmla="*/ 4809098 w 4853691"/>
                <a:gd name="connsiteY2239" fmla="*/ 2067748 h 4860733"/>
                <a:gd name="connsiteX2240" fmla="*/ 4809098 w 4853691"/>
                <a:gd name="connsiteY2240" fmla="*/ 2060707 h 4860733"/>
                <a:gd name="connsiteX2241" fmla="*/ 4809098 w 4853691"/>
                <a:gd name="connsiteY2241" fmla="*/ 2046624 h 4860733"/>
                <a:gd name="connsiteX2242" fmla="*/ 4809098 w 4853691"/>
                <a:gd name="connsiteY2242" fmla="*/ 2046624 h 4860733"/>
                <a:gd name="connsiteX2243" fmla="*/ 4813793 w 4853691"/>
                <a:gd name="connsiteY2243" fmla="*/ 2051319 h 4860733"/>
                <a:gd name="connsiteX2244" fmla="*/ 4813793 w 4853691"/>
                <a:gd name="connsiteY2244" fmla="*/ 2053666 h 4860733"/>
                <a:gd name="connsiteX2245" fmla="*/ 4816139 w 4853691"/>
                <a:gd name="connsiteY2245" fmla="*/ 2063054 h 4860733"/>
                <a:gd name="connsiteX2246" fmla="*/ 4813793 w 4853691"/>
                <a:gd name="connsiteY2246" fmla="*/ 2239082 h 4860733"/>
                <a:gd name="connsiteX2247" fmla="*/ 4813793 w 4853691"/>
                <a:gd name="connsiteY2247" fmla="*/ 2257859 h 4860733"/>
                <a:gd name="connsiteX2248" fmla="*/ 4813793 w 4853691"/>
                <a:gd name="connsiteY2248" fmla="*/ 2255512 h 4860733"/>
                <a:gd name="connsiteX2249" fmla="*/ 4809098 w 4853691"/>
                <a:gd name="connsiteY2249" fmla="*/ 2199183 h 4860733"/>
                <a:gd name="connsiteX2250" fmla="*/ 4809098 w 4853691"/>
                <a:gd name="connsiteY2250" fmla="*/ 2192142 h 4860733"/>
                <a:gd name="connsiteX2251" fmla="*/ 4804404 w 4853691"/>
                <a:gd name="connsiteY2251" fmla="*/ 2152242 h 4860733"/>
                <a:gd name="connsiteX2252" fmla="*/ 4811445 w 4853691"/>
                <a:gd name="connsiteY2252" fmla="*/ 2154589 h 4860733"/>
                <a:gd name="connsiteX2253" fmla="*/ 4811445 w 4853691"/>
                <a:gd name="connsiteY2253" fmla="*/ 2154589 h 4860733"/>
                <a:gd name="connsiteX2254" fmla="*/ 4816139 w 4853691"/>
                <a:gd name="connsiteY2254" fmla="*/ 2217959 h 4860733"/>
                <a:gd name="connsiteX2255" fmla="*/ 4813793 w 4853691"/>
                <a:gd name="connsiteY2255" fmla="*/ 2239082 h 4860733"/>
                <a:gd name="connsiteX2256" fmla="*/ 4792669 w 4853691"/>
                <a:gd name="connsiteY2256" fmla="*/ 2340005 h 4860733"/>
                <a:gd name="connsiteX2257" fmla="*/ 4792669 w 4853691"/>
                <a:gd name="connsiteY2257" fmla="*/ 2340005 h 4860733"/>
                <a:gd name="connsiteX2258" fmla="*/ 4790322 w 4853691"/>
                <a:gd name="connsiteY2258" fmla="*/ 2358782 h 4860733"/>
                <a:gd name="connsiteX2259" fmla="*/ 4790322 w 4853691"/>
                <a:gd name="connsiteY2259" fmla="*/ 2365823 h 4860733"/>
                <a:gd name="connsiteX2260" fmla="*/ 4790322 w 4853691"/>
                <a:gd name="connsiteY2260" fmla="*/ 2379905 h 4860733"/>
                <a:gd name="connsiteX2261" fmla="*/ 4790322 w 4853691"/>
                <a:gd name="connsiteY2261" fmla="*/ 2389293 h 4860733"/>
                <a:gd name="connsiteX2262" fmla="*/ 4790322 w 4853691"/>
                <a:gd name="connsiteY2262" fmla="*/ 2401028 h 4860733"/>
                <a:gd name="connsiteX2263" fmla="*/ 4790322 w 4853691"/>
                <a:gd name="connsiteY2263" fmla="*/ 2403376 h 4860733"/>
                <a:gd name="connsiteX2264" fmla="*/ 4783281 w 4853691"/>
                <a:gd name="connsiteY2264" fmla="*/ 2419805 h 4860733"/>
                <a:gd name="connsiteX2265" fmla="*/ 4785628 w 4853691"/>
                <a:gd name="connsiteY2265" fmla="*/ 2431540 h 4860733"/>
                <a:gd name="connsiteX2266" fmla="*/ 4776240 w 4853691"/>
                <a:gd name="connsiteY2266" fmla="*/ 2438581 h 4860733"/>
                <a:gd name="connsiteX2267" fmla="*/ 4776240 w 4853691"/>
                <a:gd name="connsiteY2267" fmla="*/ 2438581 h 4860733"/>
                <a:gd name="connsiteX2268" fmla="*/ 4773892 w 4853691"/>
                <a:gd name="connsiteY2268" fmla="*/ 2436234 h 4860733"/>
                <a:gd name="connsiteX2269" fmla="*/ 4771546 w 4853691"/>
                <a:gd name="connsiteY2269" fmla="*/ 2433887 h 4860733"/>
                <a:gd name="connsiteX2270" fmla="*/ 4769198 w 4853691"/>
                <a:gd name="connsiteY2270" fmla="*/ 2429193 h 4860733"/>
                <a:gd name="connsiteX2271" fmla="*/ 4766852 w 4853691"/>
                <a:gd name="connsiteY2271" fmla="*/ 2426846 h 4860733"/>
                <a:gd name="connsiteX2272" fmla="*/ 4764504 w 4853691"/>
                <a:gd name="connsiteY2272" fmla="*/ 2422152 h 4860733"/>
                <a:gd name="connsiteX2273" fmla="*/ 4762157 w 4853691"/>
                <a:gd name="connsiteY2273" fmla="*/ 2417458 h 4860733"/>
                <a:gd name="connsiteX2274" fmla="*/ 4759810 w 4853691"/>
                <a:gd name="connsiteY2274" fmla="*/ 2410417 h 4860733"/>
                <a:gd name="connsiteX2275" fmla="*/ 4757463 w 4853691"/>
                <a:gd name="connsiteY2275" fmla="*/ 2405723 h 4860733"/>
                <a:gd name="connsiteX2276" fmla="*/ 4755116 w 4853691"/>
                <a:gd name="connsiteY2276" fmla="*/ 2398681 h 4860733"/>
                <a:gd name="connsiteX2277" fmla="*/ 4752769 w 4853691"/>
                <a:gd name="connsiteY2277" fmla="*/ 2393987 h 4860733"/>
                <a:gd name="connsiteX2278" fmla="*/ 4750422 w 4853691"/>
                <a:gd name="connsiteY2278" fmla="*/ 2384599 h 4860733"/>
                <a:gd name="connsiteX2279" fmla="*/ 4748075 w 4853691"/>
                <a:gd name="connsiteY2279" fmla="*/ 2379905 h 4860733"/>
                <a:gd name="connsiteX2280" fmla="*/ 4745728 w 4853691"/>
                <a:gd name="connsiteY2280" fmla="*/ 2370517 h 4860733"/>
                <a:gd name="connsiteX2281" fmla="*/ 4745728 w 4853691"/>
                <a:gd name="connsiteY2281" fmla="*/ 2368170 h 4860733"/>
                <a:gd name="connsiteX2282" fmla="*/ 4743381 w 4853691"/>
                <a:gd name="connsiteY2282" fmla="*/ 2356435 h 4860733"/>
                <a:gd name="connsiteX2283" fmla="*/ 4743381 w 4853691"/>
                <a:gd name="connsiteY2283" fmla="*/ 2354088 h 4860733"/>
                <a:gd name="connsiteX2284" fmla="*/ 4738687 w 4853691"/>
                <a:gd name="connsiteY2284" fmla="*/ 2340005 h 4860733"/>
                <a:gd name="connsiteX2285" fmla="*/ 4738687 w 4853691"/>
                <a:gd name="connsiteY2285" fmla="*/ 2340005 h 4860733"/>
                <a:gd name="connsiteX2286" fmla="*/ 4729299 w 4853691"/>
                <a:gd name="connsiteY2286" fmla="*/ 2297759 h 4860733"/>
                <a:gd name="connsiteX2287" fmla="*/ 4743381 w 4853691"/>
                <a:gd name="connsiteY2287" fmla="*/ 2278982 h 4860733"/>
                <a:gd name="connsiteX2288" fmla="*/ 4722257 w 4853691"/>
                <a:gd name="connsiteY2288" fmla="*/ 2257859 h 4860733"/>
                <a:gd name="connsiteX2289" fmla="*/ 4719911 w 4853691"/>
                <a:gd name="connsiteY2289" fmla="*/ 2257859 h 4860733"/>
                <a:gd name="connsiteX2290" fmla="*/ 4715216 w 4853691"/>
                <a:gd name="connsiteY2290" fmla="*/ 2236735 h 4860733"/>
                <a:gd name="connsiteX2291" fmla="*/ 4710522 w 4853691"/>
                <a:gd name="connsiteY2291" fmla="*/ 2208571 h 4860733"/>
                <a:gd name="connsiteX2292" fmla="*/ 4708175 w 4853691"/>
                <a:gd name="connsiteY2292" fmla="*/ 2194489 h 4860733"/>
                <a:gd name="connsiteX2293" fmla="*/ 4703481 w 4853691"/>
                <a:gd name="connsiteY2293" fmla="*/ 2166324 h 4860733"/>
                <a:gd name="connsiteX2294" fmla="*/ 4701134 w 4853691"/>
                <a:gd name="connsiteY2294" fmla="*/ 2149895 h 4860733"/>
                <a:gd name="connsiteX2295" fmla="*/ 4696440 w 4853691"/>
                <a:gd name="connsiteY2295" fmla="*/ 2124077 h 4860733"/>
                <a:gd name="connsiteX2296" fmla="*/ 4694093 w 4853691"/>
                <a:gd name="connsiteY2296" fmla="*/ 2102954 h 4860733"/>
                <a:gd name="connsiteX2297" fmla="*/ 4691746 w 4853691"/>
                <a:gd name="connsiteY2297" fmla="*/ 2079483 h 4860733"/>
                <a:gd name="connsiteX2298" fmla="*/ 4689399 w 4853691"/>
                <a:gd name="connsiteY2298" fmla="*/ 2051319 h 4860733"/>
                <a:gd name="connsiteX2299" fmla="*/ 4687052 w 4853691"/>
                <a:gd name="connsiteY2299" fmla="*/ 2030195 h 4860733"/>
                <a:gd name="connsiteX2300" fmla="*/ 4682358 w 4853691"/>
                <a:gd name="connsiteY2300" fmla="*/ 1999684 h 4860733"/>
                <a:gd name="connsiteX2301" fmla="*/ 4680011 w 4853691"/>
                <a:gd name="connsiteY2301" fmla="*/ 1980907 h 4860733"/>
                <a:gd name="connsiteX2302" fmla="*/ 4675317 w 4853691"/>
                <a:gd name="connsiteY2302" fmla="*/ 1945702 h 4860733"/>
                <a:gd name="connsiteX2303" fmla="*/ 4672970 w 4853691"/>
                <a:gd name="connsiteY2303" fmla="*/ 1926925 h 4860733"/>
                <a:gd name="connsiteX2304" fmla="*/ 4670623 w 4853691"/>
                <a:gd name="connsiteY2304" fmla="*/ 1908149 h 4860733"/>
                <a:gd name="connsiteX2305" fmla="*/ 4680011 w 4853691"/>
                <a:gd name="connsiteY2305" fmla="*/ 1905802 h 4860733"/>
                <a:gd name="connsiteX2306" fmla="*/ 4682358 w 4853691"/>
                <a:gd name="connsiteY2306" fmla="*/ 1908149 h 4860733"/>
                <a:gd name="connsiteX2307" fmla="*/ 4689399 w 4853691"/>
                <a:gd name="connsiteY2307" fmla="*/ 1917537 h 4860733"/>
                <a:gd name="connsiteX2308" fmla="*/ 4696440 w 4853691"/>
                <a:gd name="connsiteY2308" fmla="*/ 1926925 h 4860733"/>
                <a:gd name="connsiteX2309" fmla="*/ 4701134 w 4853691"/>
                <a:gd name="connsiteY2309" fmla="*/ 1936313 h 4860733"/>
                <a:gd name="connsiteX2310" fmla="*/ 4708175 w 4853691"/>
                <a:gd name="connsiteY2310" fmla="*/ 1948049 h 4860733"/>
                <a:gd name="connsiteX2311" fmla="*/ 4712869 w 4853691"/>
                <a:gd name="connsiteY2311" fmla="*/ 1957437 h 4860733"/>
                <a:gd name="connsiteX2312" fmla="*/ 4719911 w 4853691"/>
                <a:gd name="connsiteY2312" fmla="*/ 1969172 h 4860733"/>
                <a:gd name="connsiteX2313" fmla="*/ 4724605 w 4853691"/>
                <a:gd name="connsiteY2313" fmla="*/ 1978560 h 4860733"/>
                <a:gd name="connsiteX2314" fmla="*/ 4731646 w 4853691"/>
                <a:gd name="connsiteY2314" fmla="*/ 1990295 h 4860733"/>
                <a:gd name="connsiteX2315" fmla="*/ 4736340 w 4853691"/>
                <a:gd name="connsiteY2315" fmla="*/ 2002031 h 4860733"/>
                <a:gd name="connsiteX2316" fmla="*/ 4741034 w 4853691"/>
                <a:gd name="connsiteY2316" fmla="*/ 2013766 h 4860733"/>
                <a:gd name="connsiteX2317" fmla="*/ 4745728 w 4853691"/>
                <a:gd name="connsiteY2317" fmla="*/ 2025501 h 4860733"/>
                <a:gd name="connsiteX2318" fmla="*/ 4750422 w 4853691"/>
                <a:gd name="connsiteY2318" fmla="*/ 2037236 h 4860733"/>
                <a:gd name="connsiteX2319" fmla="*/ 4755116 w 4853691"/>
                <a:gd name="connsiteY2319" fmla="*/ 2048971 h 4860733"/>
                <a:gd name="connsiteX2320" fmla="*/ 4759810 w 4853691"/>
                <a:gd name="connsiteY2320" fmla="*/ 2060707 h 4860733"/>
                <a:gd name="connsiteX2321" fmla="*/ 4764504 w 4853691"/>
                <a:gd name="connsiteY2321" fmla="*/ 2074789 h 4860733"/>
                <a:gd name="connsiteX2322" fmla="*/ 4769198 w 4853691"/>
                <a:gd name="connsiteY2322" fmla="*/ 2086524 h 4860733"/>
                <a:gd name="connsiteX2323" fmla="*/ 4773892 w 4853691"/>
                <a:gd name="connsiteY2323" fmla="*/ 2102954 h 4860733"/>
                <a:gd name="connsiteX2324" fmla="*/ 4776240 w 4853691"/>
                <a:gd name="connsiteY2324" fmla="*/ 2114689 h 4860733"/>
                <a:gd name="connsiteX2325" fmla="*/ 4780934 w 4853691"/>
                <a:gd name="connsiteY2325" fmla="*/ 2133465 h 4860733"/>
                <a:gd name="connsiteX2326" fmla="*/ 4783281 w 4853691"/>
                <a:gd name="connsiteY2326" fmla="*/ 2142853 h 4860733"/>
                <a:gd name="connsiteX2327" fmla="*/ 4787975 w 4853691"/>
                <a:gd name="connsiteY2327" fmla="*/ 2163977 h 4860733"/>
                <a:gd name="connsiteX2328" fmla="*/ 4790322 w 4853691"/>
                <a:gd name="connsiteY2328" fmla="*/ 2171018 h 4860733"/>
                <a:gd name="connsiteX2329" fmla="*/ 4795016 w 4853691"/>
                <a:gd name="connsiteY2329" fmla="*/ 2199183 h 4860733"/>
                <a:gd name="connsiteX2330" fmla="*/ 4795016 w 4853691"/>
                <a:gd name="connsiteY2330" fmla="*/ 2201530 h 4860733"/>
                <a:gd name="connsiteX2331" fmla="*/ 4804404 w 4853691"/>
                <a:gd name="connsiteY2331" fmla="*/ 2262553 h 4860733"/>
                <a:gd name="connsiteX2332" fmla="*/ 4806751 w 4853691"/>
                <a:gd name="connsiteY2332" fmla="*/ 2278982 h 4860733"/>
                <a:gd name="connsiteX2333" fmla="*/ 4790322 w 4853691"/>
                <a:gd name="connsiteY2333" fmla="*/ 2297759 h 4860733"/>
                <a:gd name="connsiteX2334" fmla="*/ 4797363 w 4853691"/>
                <a:gd name="connsiteY2334" fmla="*/ 2314188 h 4860733"/>
                <a:gd name="connsiteX2335" fmla="*/ 4795016 w 4853691"/>
                <a:gd name="connsiteY2335" fmla="*/ 2318882 h 4860733"/>
                <a:gd name="connsiteX2336" fmla="*/ 4795016 w 4853691"/>
                <a:gd name="connsiteY2336" fmla="*/ 2323576 h 4860733"/>
                <a:gd name="connsiteX2337" fmla="*/ 4795016 w 4853691"/>
                <a:gd name="connsiteY2337" fmla="*/ 2323576 h 4860733"/>
                <a:gd name="connsiteX2338" fmla="*/ 4792669 w 4853691"/>
                <a:gd name="connsiteY2338" fmla="*/ 2340005 h 4860733"/>
                <a:gd name="connsiteX2339" fmla="*/ 4804404 w 4853691"/>
                <a:gd name="connsiteY2339" fmla="*/ 2781250 h 4860733"/>
                <a:gd name="connsiteX2340" fmla="*/ 4797363 w 4853691"/>
                <a:gd name="connsiteY2340" fmla="*/ 2851662 h 4860733"/>
                <a:gd name="connsiteX2341" fmla="*/ 4795016 w 4853691"/>
                <a:gd name="connsiteY2341" fmla="*/ 2872785 h 4860733"/>
                <a:gd name="connsiteX2342" fmla="*/ 4785628 w 4853691"/>
                <a:gd name="connsiteY2342" fmla="*/ 2931461 h 4860733"/>
                <a:gd name="connsiteX2343" fmla="*/ 4783281 w 4853691"/>
                <a:gd name="connsiteY2343" fmla="*/ 2945543 h 4860733"/>
                <a:gd name="connsiteX2344" fmla="*/ 4769198 w 4853691"/>
                <a:gd name="connsiteY2344" fmla="*/ 3015955 h 4860733"/>
                <a:gd name="connsiteX2345" fmla="*/ 4764504 w 4853691"/>
                <a:gd name="connsiteY2345" fmla="*/ 3034731 h 4860733"/>
                <a:gd name="connsiteX2346" fmla="*/ 4752769 w 4853691"/>
                <a:gd name="connsiteY2346" fmla="*/ 3088713 h 4860733"/>
                <a:gd name="connsiteX2347" fmla="*/ 4748075 w 4853691"/>
                <a:gd name="connsiteY2347" fmla="*/ 3107490 h 4860733"/>
                <a:gd name="connsiteX2348" fmla="*/ 4729299 w 4853691"/>
                <a:gd name="connsiteY2348" fmla="*/ 3175554 h 4860733"/>
                <a:gd name="connsiteX2349" fmla="*/ 4724605 w 4853691"/>
                <a:gd name="connsiteY2349" fmla="*/ 3189636 h 4860733"/>
                <a:gd name="connsiteX2350" fmla="*/ 4717563 w 4853691"/>
                <a:gd name="connsiteY2350" fmla="*/ 3213107 h 4860733"/>
                <a:gd name="connsiteX2351" fmla="*/ 4717563 w 4853691"/>
                <a:gd name="connsiteY2351" fmla="*/ 3213107 h 4860733"/>
                <a:gd name="connsiteX2352" fmla="*/ 4705828 w 4853691"/>
                <a:gd name="connsiteY2352" fmla="*/ 3224842 h 4860733"/>
                <a:gd name="connsiteX2353" fmla="*/ 4787975 w 4853691"/>
                <a:gd name="connsiteY2353" fmla="*/ 2886867 h 4860733"/>
                <a:gd name="connsiteX2354" fmla="*/ 4790322 w 4853691"/>
                <a:gd name="connsiteY2354" fmla="*/ 2879826 h 4860733"/>
                <a:gd name="connsiteX2355" fmla="*/ 4790322 w 4853691"/>
                <a:gd name="connsiteY2355" fmla="*/ 2879826 h 4860733"/>
                <a:gd name="connsiteX2356" fmla="*/ 4790322 w 4853691"/>
                <a:gd name="connsiteY2356" fmla="*/ 2879826 h 4860733"/>
                <a:gd name="connsiteX2357" fmla="*/ 4802057 w 4853691"/>
                <a:gd name="connsiteY2357" fmla="*/ 2797679 h 4860733"/>
                <a:gd name="connsiteX2358" fmla="*/ 4804404 w 4853691"/>
                <a:gd name="connsiteY2358" fmla="*/ 2781250 h 4860733"/>
                <a:gd name="connsiteX2359" fmla="*/ 4811445 w 4853691"/>
                <a:gd name="connsiteY2359" fmla="*/ 2710839 h 4860733"/>
                <a:gd name="connsiteX2360" fmla="*/ 4806751 w 4853691"/>
                <a:gd name="connsiteY2360" fmla="*/ 2778903 h 4860733"/>
                <a:gd name="connsiteX2361" fmla="*/ 4804404 w 4853691"/>
                <a:gd name="connsiteY2361" fmla="*/ 2781250 h 4860733"/>
                <a:gd name="connsiteX2362" fmla="*/ 4755116 w 4853691"/>
                <a:gd name="connsiteY2362" fmla="*/ 3130960 h 4860733"/>
                <a:gd name="connsiteX2363" fmla="*/ 4750422 w 4853691"/>
                <a:gd name="connsiteY2363" fmla="*/ 3145042 h 4860733"/>
                <a:gd name="connsiteX2364" fmla="*/ 4743381 w 4853691"/>
                <a:gd name="connsiteY2364" fmla="*/ 3163819 h 4860733"/>
                <a:gd name="connsiteX2365" fmla="*/ 4724605 w 4853691"/>
                <a:gd name="connsiteY2365" fmla="*/ 3210759 h 4860733"/>
                <a:gd name="connsiteX2366" fmla="*/ 4722257 w 4853691"/>
                <a:gd name="connsiteY2366" fmla="*/ 3210759 h 4860733"/>
                <a:gd name="connsiteX2367" fmla="*/ 4724605 w 4853691"/>
                <a:gd name="connsiteY2367" fmla="*/ 3206065 h 4860733"/>
                <a:gd name="connsiteX2368" fmla="*/ 4755116 w 4853691"/>
                <a:gd name="connsiteY2368" fmla="*/ 3130960 h 4860733"/>
                <a:gd name="connsiteX2369" fmla="*/ 4755116 w 4853691"/>
                <a:gd name="connsiteY2369" fmla="*/ 3130960 h 4860733"/>
                <a:gd name="connsiteX2370" fmla="*/ 4478165 w 4853691"/>
                <a:gd name="connsiteY2370" fmla="*/ 3734151 h 4860733"/>
                <a:gd name="connsiteX2371" fmla="*/ 4466430 w 4853691"/>
                <a:gd name="connsiteY2371" fmla="*/ 3752927 h 4860733"/>
                <a:gd name="connsiteX2372" fmla="*/ 4454694 w 4853691"/>
                <a:gd name="connsiteY2372" fmla="*/ 3767009 h 4860733"/>
                <a:gd name="connsiteX2373" fmla="*/ 4442959 w 4853691"/>
                <a:gd name="connsiteY2373" fmla="*/ 3783439 h 4860733"/>
                <a:gd name="connsiteX2374" fmla="*/ 4431224 w 4853691"/>
                <a:gd name="connsiteY2374" fmla="*/ 3797521 h 4860733"/>
                <a:gd name="connsiteX2375" fmla="*/ 4419489 w 4853691"/>
                <a:gd name="connsiteY2375" fmla="*/ 3813950 h 4860733"/>
                <a:gd name="connsiteX2376" fmla="*/ 4407753 w 4853691"/>
                <a:gd name="connsiteY2376" fmla="*/ 3828033 h 4860733"/>
                <a:gd name="connsiteX2377" fmla="*/ 4396018 w 4853691"/>
                <a:gd name="connsiteY2377" fmla="*/ 3842115 h 4860733"/>
                <a:gd name="connsiteX2378" fmla="*/ 4384283 w 4853691"/>
                <a:gd name="connsiteY2378" fmla="*/ 3856197 h 4860733"/>
                <a:gd name="connsiteX2379" fmla="*/ 4372548 w 4853691"/>
                <a:gd name="connsiteY2379" fmla="*/ 3870280 h 4860733"/>
                <a:gd name="connsiteX2380" fmla="*/ 4360812 w 4853691"/>
                <a:gd name="connsiteY2380" fmla="*/ 3882015 h 4860733"/>
                <a:gd name="connsiteX2381" fmla="*/ 4349077 w 4853691"/>
                <a:gd name="connsiteY2381" fmla="*/ 3896097 h 4860733"/>
                <a:gd name="connsiteX2382" fmla="*/ 4337342 w 4853691"/>
                <a:gd name="connsiteY2382" fmla="*/ 3907832 h 4860733"/>
                <a:gd name="connsiteX2383" fmla="*/ 4325607 w 4853691"/>
                <a:gd name="connsiteY2383" fmla="*/ 3919567 h 4860733"/>
                <a:gd name="connsiteX2384" fmla="*/ 4313872 w 4853691"/>
                <a:gd name="connsiteY2384" fmla="*/ 3931303 h 4860733"/>
                <a:gd name="connsiteX2385" fmla="*/ 4299789 w 4853691"/>
                <a:gd name="connsiteY2385" fmla="*/ 3943038 h 4860733"/>
                <a:gd name="connsiteX2386" fmla="*/ 4288054 w 4853691"/>
                <a:gd name="connsiteY2386" fmla="*/ 3954773 h 4860733"/>
                <a:gd name="connsiteX2387" fmla="*/ 4273972 w 4853691"/>
                <a:gd name="connsiteY2387" fmla="*/ 3966508 h 4860733"/>
                <a:gd name="connsiteX2388" fmla="*/ 4262237 w 4853691"/>
                <a:gd name="connsiteY2388" fmla="*/ 3975897 h 4860733"/>
                <a:gd name="connsiteX2389" fmla="*/ 4248154 w 4853691"/>
                <a:gd name="connsiteY2389" fmla="*/ 3985285 h 4860733"/>
                <a:gd name="connsiteX2390" fmla="*/ 4241113 w 4853691"/>
                <a:gd name="connsiteY2390" fmla="*/ 3989979 h 4860733"/>
                <a:gd name="connsiteX2391" fmla="*/ 4241113 w 4853691"/>
                <a:gd name="connsiteY2391" fmla="*/ 3985285 h 4860733"/>
                <a:gd name="connsiteX2392" fmla="*/ 4241113 w 4853691"/>
                <a:gd name="connsiteY2392" fmla="*/ 3985285 h 4860733"/>
                <a:gd name="connsiteX2393" fmla="*/ 4255195 w 4853691"/>
                <a:gd name="connsiteY2393" fmla="*/ 3971203 h 4860733"/>
                <a:gd name="connsiteX2394" fmla="*/ 4273972 w 4853691"/>
                <a:gd name="connsiteY2394" fmla="*/ 3952426 h 4860733"/>
                <a:gd name="connsiteX2395" fmla="*/ 4290401 w 4853691"/>
                <a:gd name="connsiteY2395" fmla="*/ 3933650 h 4860733"/>
                <a:gd name="connsiteX2396" fmla="*/ 4306830 w 4853691"/>
                <a:gd name="connsiteY2396" fmla="*/ 3914873 h 4860733"/>
                <a:gd name="connsiteX2397" fmla="*/ 4323260 w 4853691"/>
                <a:gd name="connsiteY2397" fmla="*/ 3896097 h 4860733"/>
                <a:gd name="connsiteX2398" fmla="*/ 4339689 w 4853691"/>
                <a:gd name="connsiteY2398" fmla="*/ 3877321 h 4860733"/>
                <a:gd name="connsiteX2399" fmla="*/ 4356118 w 4853691"/>
                <a:gd name="connsiteY2399" fmla="*/ 3858544 h 4860733"/>
                <a:gd name="connsiteX2400" fmla="*/ 4372548 w 4853691"/>
                <a:gd name="connsiteY2400" fmla="*/ 3837421 h 4860733"/>
                <a:gd name="connsiteX2401" fmla="*/ 4372548 w 4853691"/>
                <a:gd name="connsiteY2401" fmla="*/ 3837421 h 4860733"/>
                <a:gd name="connsiteX2402" fmla="*/ 4386630 w 4853691"/>
                <a:gd name="connsiteY2402" fmla="*/ 3825686 h 4860733"/>
                <a:gd name="connsiteX2403" fmla="*/ 4403059 w 4853691"/>
                <a:gd name="connsiteY2403" fmla="*/ 3811604 h 4860733"/>
                <a:gd name="connsiteX2404" fmla="*/ 4421835 w 4853691"/>
                <a:gd name="connsiteY2404" fmla="*/ 3792827 h 4860733"/>
                <a:gd name="connsiteX2405" fmla="*/ 4435918 w 4853691"/>
                <a:gd name="connsiteY2405" fmla="*/ 3776398 h 4860733"/>
                <a:gd name="connsiteX2406" fmla="*/ 4454694 w 4853691"/>
                <a:gd name="connsiteY2406" fmla="*/ 3755274 h 4860733"/>
                <a:gd name="connsiteX2407" fmla="*/ 4468776 w 4853691"/>
                <a:gd name="connsiteY2407" fmla="*/ 3738845 h 4860733"/>
                <a:gd name="connsiteX2408" fmla="*/ 4487553 w 4853691"/>
                <a:gd name="connsiteY2408" fmla="*/ 3717722 h 4860733"/>
                <a:gd name="connsiteX2409" fmla="*/ 4501635 w 4853691"/>
                <a:gd name="connsiteY2409" fmla="*/ 3698945 h 4860733"/>
                <a:gd name="connsiteX2410" fmla="*/ 4508676 w 4853691"/>
                <a:gd name="connsiteY2410" fmla="*/ 3689557 h 4860733"/>
                <a:gd name="connsiteX2411" fmla="*/ 4501635 w 4853691"/>
                <a:gd name="connsiteY2411" fmla="*/ 3701292 h 4860733"/>
                <a:gd name="connsiteX2412" fmla="*/ 4489900 w 4853691"/>
                <a:gd name="connsiteY2412" fmla="*/ 3720068 h 4860733"/>
                <a:gd name="connsiteX2413" fmla="*/ 4478165 w 4853691"/>
                <a:gd name="connsiteY2413" fmla="*/ 3734151 h 4860733"/>
                <a:gd name="connsiteX2414" fmla="*/ 4205907 w 4853691"/>
                <a:gd name="connsiteY2414" fmla="*/ 4051002 h 4860733"/>
                <a:gd name="connsiteX2415" fmla="*/ 4203560 w 4853691"/>
                <a:gd name="connsiteY2415" fmla="*/ 4060390 h 4860733"/>
                <a:gd name="connsiteX2416" fmla="*/ 4201213 w 4853691"/>
                <a:gd name="connsiteY2416" fmla="*/ 4069779 h 4860733"/>
                <a:gd name="connsiteX2417" fmla="*/ 4196519 w 4853691"/>
                <a:gd name="connsiteY2417" fmla="*/ 4086208 h 4860733"/>
                <a:gd name="connsiteX2418" fmla="*/ 4194172 w 4853691"/>
                <a:gd name="connsiteY2418" fmla="*/ 4093249 h 4860733"/>
                <a:gd name="connsiteX2419" fmla="*/ 4189478 w 4853691"/>
                <a:gd name="connsiteY2419" fmla="*/ 4107331 h 4860733"/>
                <a:gd name="connsiteX2420" fmla="*/ 4187131 w 4853691"/>
                <a:gd name="connsiteY2420" fmla="*/ 4109678 h 4860733"/>
                <a:gd name="connsiteX2421" fmla="*/ 4180090 w 4853691"/>
                <a:gd name="connsiteY2421" fmla="*/ 4123761 h 4860733"/>
                <a:gd name="connsiteX2422" fmla="*/ 4170701 w 4853691"/>
                <a:gd name="connsiteY2422" fmla="*/ 4133149 h 4860733"/>
                <a:gd name="connsiteX2423" fmla="*/ 4168355 w 4853691"/>
                <a:gd name="connsiteY2423" fmla="*/ 4130802 h 4860733"/>
                <a:gd name="connsiteX2424" fmla="*/ 4168355 w 4853691"/>
                <a:gd name="connsiteY2424" fmla="*/ 4130802 h 4860733"/>
                <a:gd name="connsiteX2425" fmla="*/ 4173049 w 4853691"/>
                <a:gd name="connsiteY2425" fmla="*/ 4123761 h 4860733"/>
                <a:gd name="connsiteX2426" fmla="*/ 4177743 w 4853691"/>
                <a:gd name="connsiteY2426" fmla="*/ 4116720 h 4860733"/>
                <a:gd name="connsiteX2427" fmla="*/ 4182437 w 4853691"/>
                <a:gd name="connsiteY2427" fmla="*/ 4107331 h 4860733"/>
                <a:gd name="connsiteX2428" fmla="*/ 4184784 w 4853691"/>
                <a:gd name="connsiteY2428" fmla="*/ 4100290 h 4860733"/>
                <a:gd name="connsiteX2429" fmla="*/ 4189478 w 4853691"/>
                <a:gd name="connsiteY2429" fmla="*/ 4090902 h 4860733"/>
                <a:gd name="connsiteX2430" fmla="*/ 4191825 w 4853691"/>
                <a:gd name="connsiteY2430" fmla="*/ 4083861 h 4860733"/>
                <a:gd name="connsiteX2431" fmla="*/ 4196519 w 4853691"/>
                <a:gd name="connsiteY2431" fmla="*/ 4074473 h 4860733"/>
                <a:gd name="connsiteX2432" fmla="*/ 4198866 w 4853691"/>
                <a:gd name="connsiteY2432" fmla="*/ 4067431 h 4860733"/>
                <a:gd name="connsiteX2433" fmla="*/ 4203560 w 4853691"/>
                <a:gd name="connsiteY2433" fmla="*/ 4055696 h 4860733"/>
                <a:gd name="connsiteX2434" fmla="*/ 4205907 w 4853691"/>
                <a:gd name="connsiteY2434" fmla="*/ 4048655 h 4860733"/>
                <a:gd name="connsiteX2435" fmla="*/ 4210601 w 4853691"/>
                <a:gd name="connsiteY2435" fmla="*/ 4034573 h 4860733"/>
                <a:gd name="connsiteX2436" fmla="*/ 4212948 w 4853691"/>
                <a:gd name="connsiteY2436" fmla="*/ 4029879 h 4860733"/>
                <a:gd name="connsiteX2437" fmla="*/ 4212948 w 4853691"/>
                <a:gd name="connsiteY2437" fmla="*/ 4029879 h 4860733"/>
                <a:gd name="connsiteX2438" fmla="*/ 4217643 w 4853691"/>
                <a:gd name="connsiteY2438" fmla="*/ 4029879 h 4860733"/>
                <a:gd name="connsiteX2439" fmla="*/ 4215296 w 4853691"/>
                <a:gd name="connsiteY2439" fmla="*/ 4036920 h 4860733"/>
                <a:gd name="connsiteX2440" fmla="*/ 4205907 w 4853691"/>
                <a:gd name="connsiteY2440" fmla="*/ 4051002 h 4860733"/>
                <a:gd name="connsiteX2441" fmla="*/ 4142537 w 4853691"/>
                <a:gd name="connsiteY2441" fmla="*/ 4090902 h 4860733"/>
                <a:gd name="connsiteX2442" fmla="*/ 4090902 w 4853691"/>
                <a:gd name="connsiteY2442" fmla="*/ 4149578 h 4860733"/>
                <a:gd name="connsiteX2443" fmla="*/ 4083861 w 4853691"/>
                <a:gd name="connsiteY2443" fmla="*/ 4156619 h 4860733"/>
                <a:gd name="connsiteX2444" fmla="*/ 4025185 w 4853691"/>
                <a:gd name="connsiteY2444" fmla="*/ 4217643 h 4860733"/>
                <a:gd name="connsiteX2445" fmla="*/ 4008755 w 4853691"/>
                <a:gd name="connsiteY2445" fmla="*/ 4231725 h 4860733"/>
                <a:gd name="connsiteX2446" fmla="*/ 3957120 w 4853691"/>
                <a:gd name="connsiteY2446" fmla="*/ 4281013 h 4860733"/>
                <a:gd name="connsiteX2447" fmla="*/ 3945385 w 4853691"/>
                <a:gd name="connsiteY2447" fmla="*/ 4292748 h 4860733"/>
                <a:gd name="connsiteX2448" fmla="*/ 3882015 w 4853691"/>
                <a:gd name="connsiteY2448" fmla="*/ 4349077 h 4860733"/>
                <a:gd name="connsiteX2449" fmla="*/ 3867933 w 4853691"/>
                <a:gd name="connsiteY2449" fmla="*/ 4360812 h 4860733"/>
                <a:gd name="connsiteX2450" fmla="*/ 3837421 w 4853691"/>
                <a:gd name="connsiteY2450" fmla="*/ 4384283 h 4860733"/>
                <a:gd name="connsiteX2451" fmla="*/ 3830380 w 4853691"/>
                <a:gd name="connsiteY2451" fmla="*/ 4386630 h 4860733"/>
                <a:gd name="connsiteX2452" fmla="*/ 3828033 w 4853691"/>
                <a:gd name="connsiteY2452" fmla="*/ 4386630 h 4860733"/>
                <a:gd name="connsiteX2453" fmla="*/ 3867933 w 4853691"/>
                <a:gd name="connsiteY2453" fmla="*/ 4353771 h 4860733"/>
                <a:gd name="connsiteX2454" fmla="*/ 3884362 w 4853691"/>
                <a:gd name="connsiteY2454" fmla="*/ 4339689 h 4860733"/>
                <a:gd name="connsiteX2455" fmla="*/ 3947732 w 4853691"/>
                <a:gd name="connsiteY2455" fmla="*/ 4283360 h 4860733"/>
                <a:gd name="connsiteX2456" fmla="*/ 3957120 w 4853691"/>
                <a:gd name="connsiteY2456" fmla="*/ 4273972 h 4860733"/>
                <a:gd name="connsiteX2457" fmla="*/ 4011102 w 4853691"/>
                <a:gd name="connsiteY2457" fmla="*/ 4222337 h 4860733"/>
                <a:gd name="connsiteX2458" fmla="*/ 4027532 w 4853691"/>
                <a:gd name="connsiteY2458" fmla="*/ 4205908 h 4860733"/>
                <a:gd name="connsiteX2459" fmla="*/ 4088555 w 4853691"/>
                <a:gd name="connsiteY2459" fmla="*/ 4142537 h 4860733"/>
                <a:gd name="connsiteX2460" fmla="*/ 4090902 w 4853691"/>
                <a:gd name="connsiteY2460" fmla="*/ 4137843 h 4860733"/>
                <a:gd name="connsiteX2461" fmla="*/ 4147231 w 4853691"/>
                <a:gd name="connsiteY2461" fmla="*/ 4074473 h 4860733"/>
                <a:gd name="connsiteX2462" fmla="*/ 4161313 w 4853691"/>
                <a:gd name="connsiteY2462" fmla="*/ 4055696 h 4860733"/>
                <a:gd name="connsiteX2463" fmla="*/ 4196519 w 4853691"/>
                <a:gd name="connsiteY2463" fmla="*/ 4013449 h 4860733"/>
                <a:gd name="connsiteX2464" fmla="*/ 4201213 w 4853691"/>
                <a:gd name="connsiteY2464" fmla="*/ 4020490 h 4860733"/>
                <a:gd name="connsiteX2465" fmla="*/ 4158966 w 4853691"/>
                <a:gd name="connsiteY2465" fmla="*/ 4072125 h 4860733"/>
                <a:gd name="connsiteX2466" fmla="*/ 4142537 w 4853691"/>
                <a:gd name="connsiteY2466" fmla="*/ 4090902 h 4860733"/>
                <a:gd name="connsiteX2467" fmla="*/ 3790480 w 4853691"/>
                <a:gd name="connsiteY2467" fmla="*/ 4419489 h 4860733"/>
                <a:gd name="connsiteX2468" fmla="*/ 3755274 w 4853691"/>
                <a:gd name="connsiteY2468" fmla="*/ 4445306 h 4860733"/>
                <a:gd name="connsiteX2469" fmla="*/ 3738845 w 4853691"/>
                <a:gd name="connsiteY2469" fmla="*/ 4457041 h 4860733"/>
                <a:gd name="connsiteX2470" fmla="*/ 3698945 w 4853691"/>
                <a:gd name="connsiteY2470" fmla="*/ 4485206 h 4860733"/>
                <a:gd name="connsiteX2471" fmla="*/ 3684863 w 4853691"/>
                <a:gd name="connsiteY2471" fmla="*/ 4494594 h 4860733"/>
                <a:gd name="connsiteX2472" fmla="*/ 3642616 w 4853691"/>
                <a:gd name="connsiteY2472" fmla="*/ 4522759 h 4860733"/>
                <a:gd name="connsiteX2473" fmla="*/ 3633228 w 4853691"/>
                <a:gd name="connsiteY2473" fmla="*/ 4529800 h 4860733"/>
                <a:gd name="connsiteX2474" fmla="*/ 3586287 w 4853691"/>
                <a:gd name="connsiteY2474" fmla="*/ 4560311 h 4860733"/>
                <a:gd name="connsiteX2475" fmla="*/ 3607410 w 4853691"/>
                <a:gd name="connsiteY2475" fmla="*/ 4543882 h 4860733"/>
                <a:gd name="connsiteX2476" fmla="*/ 3619146 w 4853691"/>
                <a:gd name="connsiteY2476" fmla="*/ 4534494 h 4860733"/>
                <a:gd name="connsiteX2477" fmla="*/ 3642616 w 4853691"/>
                <a:gd name="connsiteY2477" fmla="*/ 4513370 h 4860733"/>
                <a:gd name="connsiteX2478" fmla="*/ 3652004 w 4853691"/>
                <a:gd name="connsiteY2478" fmla="*/ 4503982 h 4860733"/>
                <a:gd name="connsiteX2479" fmla="*/ 3682516 w 4853691"/>
                <a:gd name="connsiteY2479" fmla="*/ 4473471 h 4860733"/>
                <a:gd name="connsiteX2480" fmla="*/ 3689557 w 4853691"/>
                <a:gd name="connsiteY2480" fmla="*/ 4466429 h 4860733"/>
                <a:gd name="connsiteX2481" fmla="*/ 3708333 w 4853691"/>
                <a:gd name="connsiteY2481" fmla="*/ 4447653 h 4860733"/>
                <a:gd name="connsiteX2482" fmla="*/ 3722416 w 4853691"/>
                <a:gd name="connsiteY2482" fmla="*/ 4452347 h 4860733"/>
                <a:gd name="connsiteX2483" fmla="*/ 3743539 w 4853691"/>
                <a:gd name="connsiteY2483" fmla="*/ 4431224 h 4860733"/>
                <a:gd name="connsiteX2484" fmla="*/ 3743539 w 4853691"/>
                <a:gd name="connsiteY2484" fmla="*/ 4426530 h 4860733"/>
                <a:gd name="connsiteX2485" fmla="*/ 3757622 w 4853691"/>
                <a:gd name="connsiteY2485" fmla="*/ 4421836 h 4860733"/>
                <a:gd name="connsiteX2486" fmla="*/ 3769357 w 4853691"/>
                <a:gd name="connsiteY2486" fmla="*/ 4417142 h 4860733"/>
                <a:gd name="connsiteX2487" fmla="*/ 3788133 w 4853691"/>
                <a:gd name="connsiteY2487" fmla="*/ 4410100 h 4860733"/>
                <a:gd name="connsiteX2488" fmla="*/ 3804562 w 4853691"/>
                <a:gd name="connsiteY2488" fmla="*/ 4403059 h 4860733"/>
                <a:gd name="connsiteX2489" fmla="*/ 3816298 w 4853691"/>
                <a:gd name="connsiteY2489" fmla="*/ 4398365 h 4860733"/>
                <a:gd name="connsiteX2490" fmla="*/ 3809256 w 4853691"/>
                <a:gd name="connsiteY2490" fmla="*/ 4405406 h 4860733"/>
                <a:gd name="connsiteX2491" fmla="*/ 3790480 w 4853691"/>
                <a:gd name="connsiteY2491" fmla="*/ 4419489 h 4860733"/>
                <a:gd name="connsiteX2492" fmla="*/ 3332806 w 4853691"/>
                <a:gd name="connsiteY2492" fmla="*/ 4684705 h 4860733"/>
                <a:gd name="connsiteX2493" fmla="*/ 3288212 w 4853691"/>
                <a:gd name="connsiteY2493" fmla="*/ 4701134 h 4860733"/>
                <a:gd name="connsiteX2494" fmla="*/ 3255353 w 4853691"/>
                <a:gd name="connsiteY2494" fmla="*/ 4712869 h 4860733"/>
                <a:gd name="connsiteX2495" fmla="*/ 3208412 w 4853691"/>
                <a:gd name="connsiteY2495" fmla="*/ 4726952 h 4860733"/>
                <a:gd name="connsiteX2496" fmla="*/ 3177901 w 4853691"/>
                <a:gd name="connsiteY2496" fmla="*/ 4736340 h 4860733"/>
                <a:gd name="connsiteX2497" fmla="*/ 3128613 w 4853691"/>
                <a:gd name="connsiteY2497" fmla="*/ 4750422 h 4860733"/>
                <a:gd name="connsiteX2498" fmla="*/ 3100449 w 4853691"/>
                <a:gd name="connsiteY2498" fmla="*/ 4757463 h 4860733"/>
                <a:gd name="connsiteX2499" fmla="*/ 3076978 w 4853691"/>
                <a:gd name="connsiteY2499" fmla="*/ 4762157 h 4860733"/>
                <a:gd name="connsiteX2500" fmla="*/ 3055854 w 4853691"/>
                <a:gd name="connsiteY2500" fmla="*/ 4766851 h 4860733"/>
                <a:gd name="connsiteX2501" fmla="*/ 3051160 w 4853691"/>
                <a:gd name="connsiteY2501" fmla="*/ 4766851 h 4860733"/>
                <a:gd name="connsiteX2502" fmla="*/ 2978402 w 4853691"/>
                <a:gd name="connsiteY2502" fmla="*/ 4778587 h 4860733"/>
                <a:gd name="connsiteX2503" fmla="*/ 2973708 w 4853691"/>
                <a:gd name="connsiteY2503" fmla="*/ 4778587 h 4860733"/>
                <a:gd name="connsiteX2504" fmla="*/ 2964320 w 4853691"/>
                <a:gd name="connsiteY2504" fmla="*/ 4780934 h 4860733"/>
                <a:gd name="connsiteX2505" fmla="*/ 2907991 w 4853691"/>
                <a:gd name="connsiteY2505" fmla="*/ 4785628 h 4860733"/>
                <a:gd name="connsiteX2506" fmla="*/ 2893908 w 4853691"/>
                <a:gd name="connsiteY2506" fmla="*/ 4785628 h 4860733"/>
                <a:gd name="connsiteX2507" fmla="*/ 2837579 w 4853691"/>
                <a:gd name="connsiteY2507" fmla="*/ 4787975 h 4860733"/>
                <a:gd name="connsiteX2508" fmla="*/ 2837579 w 4853691"/>
                <a:gd name="connsiteY2508" fmla="*/ 4787975 h 4860733"/>
                <a:gd name="connsiteX2509" fmla="*/ 2837579 w 4853691"/>
                <a:gd name="connsiteY2509" fmla="*/ 4785628 h 4860733"/>
                <a:gd name="connsiteX2510" fmla="*/ 2856355 w 4853691"/>
                <a:gd name="connsiteY2510" fmla="*/ 4780934 h 4860733"/>
                <a:gd name="connsiteX2511" fmla="*/ 2879826 w 4853691"/>
                <a:gd name="connsiteY2511" fmla="*/ 4776239 h 4860733"/>
                <a:gd name="connsiteX2512" fmla="*/ 2912685 w 4853691"/>
                <a:gd name="connsiteY2512" fmla="*/ 4769199 h 4860733"/>
                <a:gd name="connsiteX2513" fmla="*/ 2938502 w 4853691"/>
                <a:gd name="connsiteY2513" fmla="*/ 4764504 h 4860733"/>
                <a:gd name="connsiteX2514" fmla="*/ 2971361 w 4853691"/>
                <a:gd name="connsiteY2514" fmla="*/ 4757463 h 4860733"/>
                <a:gd name="connsiteX2515" fmla="*/ 2997178 w 4853691"/>
                <a:gd name="connsiteY2515" fmla="*/ 4750422 h 4860733"/>
                <a:gd name="connsiteX2516" fmla="*/ 3030037 w 4853691"/>
                <a:gd name="connsiteY2516" fmla="*/ 4741034 h 4860733"/>
                <a:gd name="connsiteX2517" fmla="*/ 3055854 w 4853691"/>
                <a:gd name="connsiteY2517" fmla="*/ 4733993 h 4860733"/>
                <a:gd name="connsiteX2518" fmla="*/ 3088713 w 4853691"/>
                <a:gd name="connsiteY2518" fmla="*/ 4724605 h 4860733"/>
                <a:gd name="connsiteX2519" fmla="*/ 3114531 w 4853691"/>
                <a:gd name="connsiteY2519" fmla="*/ 4717563 h 4860733"/>
                <a:gd name="connsiteX2520" fmla="*/ 3147389 w 4853691"/>
                <a:gd name="connsiteY2520" fmla="*/ 4708175 h 4860733"/>
                <a:gd name="connsiteX2521" fmla="*/ 3173207 w 4853691"/>
                <a:gd name="connsiteY2521" fmla="*/ 4698787 h 4860733"/>
                <a:gd name="connsiteX2522" fmla="*/ 3206066 w 4853691"/>
                <a:gd name="connsiteY2522" fmla="*/ 4687052 h 4860733"/>
                <a:gd name="connsiteX2523" fmla="*/ 3229536 w 4853691"/>
                <a:gd name="connsiteY2523" fmla="*/ 4677664 h 4860733"/>
                <a:gd name="connsiteX2524" fmla="*/ 3285865 w 4853691"/>
                <a:gd name="connsiteY2524" fmla="*/ 4656540 h 4860733"/>
                <a:gd name="connsiteX2525" fmla="*/ 3321071 w 4853691"/>
                <a:gd name="connsiteY2525" fmla="*/ 4642458 h 4860733"/>
                <a:gd name="connsiteX2526" fmla="*/ 3382094 w 4853691"/>
                <a:gd name="connsiteY2526" fmla="*/ 4656540 h 4860733"/>
                <a:gd name="connsiteX2527" fmla="*/ 3393829 w 4853691"/>
                <a:gd name="connsiteY2527" fmla="*/ 4656540 h 4860733"/>
                <a:gd name="connsiteX2528" fmla="*/ 3393829 w 4853691"/>
                <a:gd name="connsiteY2528" fmla="*/ 4658887 h 4860733"/>
                <a:gd name="connsiteX2529" fmla="*/ 3365664 w 4853691"/>
                <a:gd name="connsiteY2529" fmla="*/ 4670622 h 4860733"/>
                <a:gd name="connsiteX2530" fmla="*/ 3332806 w 4853691"/>
                <a:gd name="connsiteY2530" fmla="*/ 4684705 h 4860733"/>
                <a:gd name="connsiteX2531" fmla="*/ 2954932 w 4853691"/>
                <a:gd name="connsiteY2531" fmla="*/ 4790322 h 4860733"/>
                <a:gd name="connsiteX2532" fmla="*/ 2943196 w 4853691"/>
                <a:gd name="connsiteY2532" fmla="*/ 4792669 h 4860733"/>
                <a:gd name="connsiteX2533" fmla="*/ 2929114 w 4853691"/>
                <a:gd name="connsiteY2533" fmla="*/ 4795016 h 4860733"/>
                <a:gd name="connsiteX2534" fmla="*/ 2872785 w 4853691"/>
                <a:gd name="connsiteY2534" fmla="*/ 4804404 h 4860733"/>
                <a:gd name="connsiteX2535" fmla="*/ 2863397 w 4853691"/>
                <a:gd name="connsiteY2535" fmla="*/ 4804404 h 4860733"/>
                <a:gd name="connsiteX2536" fmla="*/ 2854008 w 4853691"/>
                <a:gd name="connsiteY2536" fmla="*/ 4802057 h 4860733"/>
                <a:gd name="connsiteX2537" fmla="*/ 2839926 w 4853691"/>
                <a:gd name="connsiteY2537" fmla="*/ 4799710 h 4860733"/>
                <a:gd name="connsiteX2538" fmla="*/ 2835232 w 4853691"/>
                <a:gd name="connsiteY2538" fmla="*/ 4797363 h 4860733"/>
                <a:gd name="connsiteX2539" fmla="*/ 2835232 w 4853691"/>
                <a:gd name="connsiteY2539" fmla="*/ 4792669 h 4860733"/>
                <a:gd name="connsiteX2540" fmla="*/ 2886867 w 4853691"/>
                <a:gd name="connsiteY2540" fmla="*/ 4790322 h 4860733"/>
                <a:gd name="connsiteX2541" fmla="*/ 2898602 w 4853691"/>
                <a:gd name="connsiteY2541" fmla="*/ 4790322 h 4860733"/>
                <a:gd name="connsiteX2542" fmla="*/ 2959626 w 4853691"/>
                <a:gd name="connsiteY2542" fmla="*/ 4785628 h 4860733"/>
                <a:gd name="connsiteX2543" fmla="*/ 2954932 w 4853691"/>
                <a:gd name="connsiteY2543" fmla="*/ 4790322 h 4860733"/>
                <a:gd name="connsiteX2544" fmla="*/ 2947890 w 4853691"/>
                <a:gd name="connsiteY2544" fmla="*/ 4802057 h 4860733"/>
                <a:gd name="connsiteX2545" fmla="*/ 2938502 w 4853691"/>
                <a:gd name="connsiteY2545" fmla="*/ 4804404 h 4860733"/>
                <a:gd name="connsiteX2546" fmla="*/ 2907991 w 4853691"/>
                <a:gd name="connsiteY2546" fmla="*/ 4806751 h 4860733"/>
                <a:gd name="connsiteX2547" fmla="*/ 2884520 w 4853691"/>
                <a:gd name="connsiteY2547" fmla="*/ 4806751 h 4860733"/>
                <a:gd name="connsiteX2548" fmla="*/ 2877479 w 4853691"/>
                <a:gd name="connsiteY2548" fmla="*/ 4806751 h 4860733"/>
                <a:gd name="connsiteX2549" fmla="*/ 2936155 w 4853691"/>
                <a:gd name="connsiteY2549" fmla="*/ 4797363 h 4860733"/>
                <a:gd name="connsiteX2550" fmla="*/ 2952585 w 4853691"/>
                <a:gd name="connsiteY2550" fmla="*/ 4795016 h 4860733"/>
                <a:gd name="connsiteX2551" fmla="*/ 2950237 w 4853691"/>
                <a:gd name="connsiteY2551" fmla="*/ 4802057 h 4860733"/>
                <a:gd name="connsiteX2552" fmla="*/ 2950237 w 4853691"/>
                <a:gd name="connsiteY2552" fmla="*/ 4804404 h 4860733"/>
                <a:gd name="connsiteX2553" fmla="*/ 2947890 w 4853691"/>
                <a:gd name="connsiteY2553" fmla="*/ 4802057 h 4860733"/>
                <a:gd name="connsiteX2554" fmla="*/ 2832885 w 4853691"/>
                <a:gd name="connsiteY2554" fmla="*/ 4809098 h 4860733"/>
                <a:gd name="connsiteX2555" fmla="*/ 2825844 w 4853691"/>
                <a:gd name="connsiteY2555" fmla="*/ 4809098 h 4860733"/>
                <a:gd name="connsiteX2556" fmla="*/ 2835232 w 4853691"/>
                <a:gd name="connsiteY2556" fmla="*/ 4797363 h 4860733"/>
                <a:gd name="connsiteX2557" fmla="*/ 2839926 w 4853691"/>
                <a:gd name="connsiteY2557" fmla="*/ 4797363 h 4860733"/>
                <a:gd name="connsiteX2558" fmla="*/ 2856355 w 4853691"/>
                <a:gd name="connsiteY2558" fmla="*/ 4799710 h 4860733"/>
                <a:gd name="connsiteX2559" fmla="*/ 2861050 w 4853691"/>
                <a:gd name="connsiteY2559" fmla="*/ 4802057 h 4860733"/>
                <a:gd name="connsiteX2560" fmla="*/ 2865744 w 4853691"/>
                <a:gd name="connsiteY2560" fmla="*/ 4802057 h 4860733"/>
                <a:gd name="connsiteX2561" fmla="*/ 2861050 w 4853691"/>
                <a:gd name="connsiteY2561" fmla="*/ 4802057 h 4860733"/>
                <a:gd name="connsiteX2562" fmla="*/ 2832885 w 4853691"/>
                <a:gd name="connsiteY2562" fmla="*/ 4809098 h 4860733"/>
                <a:gd name="connsiteX2563" fmla="*/ 2753086 w 4853691"/>
                <a:gd name="connsiteY2563" fmla="*/ 4827875 h 4860733"/>
                <a:gd name="connsiteX2564" fmla="*/ 2724921 w 4853691"/>
                <a:gd name="connsiteY2564" fmla="*/ 4837263 h 4860733"/>
                <a:gd name="connsiteX2565" fmla="*/ 2724921 w 4853691"/>
                <a:gd name="connsiteY2565" fmla="*/ 4837263 h 4860733"/>
                <a:gd name="connsiteX2566" fmla="*/ 2715533 w 4853691"/>
                <a:gd name="connsiteY2566" fmla="*/ 4839610 h 4860733"/>
                <a:gd name="connsiteX2567" fmla="*/ 2696756 w 4853691"/>
                <a:gd name="connsiteY2567" fmla="*/ 4825528 h 4860733"/>
                <a:gd name="connsiteX2568" fmla="*/ 2689715 w 4853691"/>
                <a:gd name="connsiteY2568" fmla="*/ 4827875 h 4860733"/>
                <a:gd name="connsiteX2569" fmla="*/ 2696756 w 4853691"/>
                <a:gd name="connsiteY2569" fmla="*/ 4813792 h 4860733"/>
                <a:gd name="connsiteX2570" fmla="*/ 2727268 w 4853691"/>
                <a:gd name="connsiteY2570" fmla="*/ 4816140 h 4860733"/>
                <a:gd name="connsiteX2571" fmla="*/ 2736656 w 4853691"/>
                <a:gd name="connsiteY2571" fmla="*/ 4816140 h 4860733"/>
                <a:gd name="connsiteX2572" fmla="*/ 2757780 w 4853691"/>
                <a:gd name="connsiteY2572" fmla="*/ 4816140 h 4860733"/>
                <a:gd name="connsiteX2573" fmla="*/ 2760127 w 4853691"/>
                <a:gd name="connsiteY2573" fmla="*/ 4823180 h 4860733"/>
                <a:gd name="connsiteX2574" fmla="*/ 2753086 w 4853691"/>
                <a:gd name="connsiteY2574" fmla="*/ 4827875 h 4860733"/>
                <a:gd name="connsiteX2575" fmla="*/ 2753086 w 4853691"/>
                <a:gd name="connsiteY2575" fmla="*/ 4827875 h 4860733"/>
                <a:gd name="connsiteX2576" fmla="*/ 2619304 w 4853691"/>
                <a:gd name="connsiteY2576" fmla="*/ 4820834 h 4860733"/>
                <a:gd name="connsiteX2577" fmla="*/ 2612263 w 4853691"/>
                <a:gd name="connsiteY2577" fmla="*/ 4820834 h 4860733"/>
                <a:gd name="connsiteX2578" fmla="*/ 2656857 w 4853691"/>
                <a:gd name="connsiteY2578" fmla="*/ 4813792 h 4860733"/>
                <a:gd name="connsiteX2579" fmla="*/ 2656857 w 4853691"/>
                <a:gd name="connsiteY2579" fmla="*/ 4816140 h 4860733"/>
                <a:gd name="connsiteX2580" fmla="*/ 2647469 w 4853691"/>
                <a:gd name="connsiteY2580" fmla="*/ 4818486 h 4860733"/>
                <a:gd name="connsiteX2581" fmla="*/ 2619304 w 4853691"/>
                <a:gd name="connsiteY2581" fmla="*/ 4820834 h 4860733"/>
                <a:gd name="connsiteX2582" fmla="*/ 2417458 w 4853691"/>
                <a:gd name="connsiteY2582" fmla="*/ 4834916 h 4860733"/>
                <a:gd name="connsiteX2583" fmla="*/ 2335311 w 4853691"/>
                <a:gd name="connsiteY2583" fmla="*/ 4837263 h 4860733"/>
                <a:gd name="connsiteX2584" fmla="*/ 2271941 w 4853691"/>
                <a:gd name="connsiteY2584" fmla="*/ 4837263 h 4860733"/>
                <a:gd name="connsiteX2585" fmla="*/ 2201530 w 4853691"/>
                <a:gd name="connsiteY2585" fmla="*/ 4834916 h 4860733"/>
                <a:gd name="connsiteX2586" fmla="*/ 2058360 w 4853691"/>
                <a:gd name="connsiteY2586" fmla="*/ 4820834 h 4860733"/>
                <a:gd name="connsiteX2587" fmla="*/ 2037236 w 4853691"/>
                <a:gd name="connsiteY2587" fmla="*/ 4816140 h 4860733"/>
                <a:gd name="connsiteX2588" fmla="*/ 1999684 w 4853691"/>
                <a:gd name="connsiteY2588" fmla="*/ 4809098 h 4860733"/>
                <a:gd name="connsiteX2589" fmla="*/ 1971519 w 4853691"/>
                <a:gd name="connsiteY2589" fmla="*/ 4802057 h 4860733"/>
                <a:gd name="connsiteX2590" fmla="*/ 1959784 w 4853691"/>
                <a:gd name="connsiteY2590" fmla="*/ 4799710 h 4860733"/>
                <a:gd name="connsiteX2591" fmla="*/ 1964478 w 4853691"/>
                <a:gd name="connsiteY2591" fmla="*/ 4799710 h 4860733"/>
                <a:gd name="connsiteX2592" fmla="*/ 1987948 w 4853691"/>
                <a:gd name="connsiteY2592" fmla="*/ 4804404 h 4860733"/>
                <a:gd name="connsiteX2593" fmla="*/ 2018460 w 4853691"/>
                <a:gd name="connsiteY2593" fmla="*/ 4809098 h 4860733"/>
                <a:gd name="connsiteX2594" fmla="*/ 2041930 w 4853691"/>
                <a:gd name="connsiteY2594" fmla="*/ 4811445 h 4860733"/>
                <a:gd name="connsiteX2595" fmla="*/ 2072442 w 4853691"/>
                <a:gd name="connsiteY2595" fmla="*/ 4816140 h 4860733"/>
                <a:gd name="connsiteX2596" fmla="*/ 2095913 w 4853691"/>
                <a:gd name="connsiteY2596" fmla="*/ 4818486 h 4860733"/>
                <a:gd name="connsiteX2597" fmla="*/ 2126424 w 4853691"/>
                <a:gd name="connsiteY2597" fmla="*/ 4820834 h 4860733"/>
                <a:gd name="connsiteX2598" fmla="*/ 2149895 w 4853691"/>
                <a:gd name="connsiteY2598" fmla="*/ 4823180 h 4860733"/>
                <a:gd name="connsiteX2599" fmla="*/ 2180406 w 4853691"/>
                <a:gd name="connsiteY2599" fmla="*/ 4825528 h 4860733"/>
                <a:gd name="connsiteX2600" fmla="*/ 2203877 w 4853691"/>
                <a:gd name="connsiteY2600" fmla="*/ 4827875 h 4860733"/>
                <a:gd name="connsiteX2601" fmla="*/ 2236735 w 4853691"/>
                <a:gd name="connsiteY2601" fmla="*/ 4830222 h 4860733"/>
                <a:gd name="connsiteX2602" fmla="*/ 2257859 w 4853691"/>
                <a:gd name="connsiteY2602" fmla="*/ 4830222 h 4860733"/>
                <a:gd name="connsiteX2603" fmla="*/ 2295412 w 4853691"/>
                <a:gd name="connsiteY2603" fmla="*/ 4832569 h 4860733"/>
                <a:gd name="connsiteX2604" fmla="*/ 2314188 w 4853691"/>
                <a:gd name="connsiteY2604" fmla="*/ 4832569 h 4860733"/>
                <a:gd name="connsiteX2605" fmla="*/ 2368170 w 4853691"/>
                <a:gd name="connsiteY2605" fmla="*/ 4832569 h 4860733"/>
                <a:gd name="connsiteX2606" fmla="*/ 2424499 w 4853691"/>
                <a:gd name="connsiteY2606" fmla="*/ 4832569 h 4860733"/>
                <a:gd name="connsiteX2607" fmla="*/ 2445622 w 4853691"/>
                <a:gd name="connsiteY2607" fmla="*/ 4832569 h 4860733"/>
                <a:gd name="connsiteX2608" fmla="*/ 2452664 w 4853691"/>
                <a:gd name="connsiteY2608" fmla="*/ 4832569 h 4860733"/>
                <a:gd name="connsiteX2609" fmla="*/ 2443275 w 4853691"/>
                <a:gd name="connsiteY2609" fmla="*/ 4832569 h 4860733"/>
                <a:gd name="connsiteX2610" fmla="*/ 2417458 w 4853691"/>
                <a:gd name="connsiteY2610" fmla="*/ 4834916 h 4860733"/>
                <a:gd name="connsiteX2611" fmla="*/ 1628850 w 4853691"/>
                <a:gd name="connsiteY2611" fmla="*/ 4698787 h 4860733"/>
                <a:gd name="connsiteX2612" fmla="*/ 1621809 w 4853691"/>
                <a:gd name="connsiteY2612" fmla="*/ 4696440 h 4860733"/>
                <a:gd name="connsiteX2613" fmla="*/ 1628850 w 4853691"/>
                <a:gd name="connsiteY2613" fmla="*/ 4698787 h 4860733"/>
                <a:gd name="connsiteX2614" fmla="*/ 1649974 w 4853691"/>
                <a:gd name="connsiteY2614" fmla="*/ 4703481 h 4860733"/>
                <a:gd name="connsiteX2615" fmla="*/ 1682832 w 4853691"/>
                <a:gd name="connsiteY2615" fmla="*/ 4712869 h 4860733"/>
                <a:gd name="connsiteX2616" fmla="*/ 1682832 w 4853691"/>
                <a:gd name="connsiteY2616" fmla="*/ 4717563 h 4860733"/>
                <a:gd name="connsiteX2617" fmla="*/ 1682832 w 4853691"/>
                <a:gd name="connsiteY2617" fmla="*/ 4719911 h 4860733"/>
                <a:gd name="connsiteX2618" fmla="*/ 1652321 w 4853691"/>
                <a:gd name="connsiteY2618" fmla="*/ 4708175 h 4860733"/>
                <a:gd name="connsiteX2619" fmla="*/ 1628850 w 4853691"/>
                <a:gd name="connsiteY2619" fmla="*/ 4698787 h 4860733"/>
                <a:gd name="connsiteX2620" fmla="*/ 1534968 w 4853691"/>
                <a:gd name="connsiteY2620" fmla="*/ 4665928 h 4860733"/>
                <a:gd name="connsiteX2621" fmla="*/ 1466904 w 4853691"/>
                <a:gd name="connsiteY2621" fmla="*/ 4642458 h 4860733"/>
                <a:gd name="connsiteX2622" fmla="*/ 1455169 w 4853691"/>
                <a:gd name="connsiteY2622" fmla="*/ 4637764 h 4860733"/>
                <a:gd name="connsiteX2623" fmla="*/ 1377716 w 4853691"/>
                <a:gd name="connsiteY2623" fmla="*/ 4604905 h 4860733"/>
                <a:gd name="connsiteX2624" fmla="*/ 1375369 w 4853691"/>
                <a:gd name="connsiteY2624" fmla="*/ 4604905 h 4860733"/>
                <a:gd name="connsiteX2625" fmla="*/ 1300264 w 4853691"/>
                <a:gd name="connsiteY2625" fmla="*/ 4569700 h 4860733"/>
                <a:gd name="connsiteX2626" fmla="*/ 1281487 w 4853691"/>
                <a:gd name="connsiteY2626" fmla="*/ 4560311 h 4860733"/>
                <a:gd name="connsiteX2627" fmla="*/ 1227505 w 4853691"/>
                <a:gd name="connsiteY2627" fmla="*/ 4532147 h 4860733"/>
                <a:gd name="connsiteX2628" fmla="*/ 1201688 w 4853691"/>
                <a:gd name="connsiteY2628" fmla="*/ 4515718 h 4860733"/>
                <a:gd name="connsiteX2629" fmla="*/ 1154747 w 4853691"/>
                <a:gd name="connsiteY2629" fmla="*/ 4487553 h 4860733"/>
                <a:gd name="connsiteX2630" fmla="*/ 1124235 w 4853691"/>
                <a:gd name="connsiteY2630" fmla="*/ 4468777 h 4860733"/>
                <a:gd name="connsiteX2631" fmla="*/ 1096071 w 4853691"/>
                <a:gd name="connsiteY2631" fmla="*/ 4450000 h 4860733"/>
                <a:gd name="connsiteX2632" fmla="*/ 1098418 w 4853691"/>
                <a:gd name="connsiteY2632" fmla="*/ 4452347 h 4860733"/>
                <a:gd name="connsiteX2633" fmla="*/ 1117194 w 4853691"/>
                <a:gd name="connsiteY2633" fmla="*/ 4461735 h 4860733"/>
                <a:gd name="connsiteX2634" fmla="*/ 1126582 w 4853691"/>
                <a:gd name="connsiteY2634" fmla="*/ 4466429 h 4860733"/>
                <a:gd name="connsiteX2635" fmla="*/ 1143012 w 4853691"/>
                <a:gd name="connsiteY2635" fmla="*/ 4473471 h 4860733"/>
                <a:gd name="connsiteX2636" fmla="*/ 1150053 w 4853691"/>
                <a:gd name="connsiteY2636" fmla="*/ 4475818 h 4860733"/>
                <a:gd name="connsiteX2637" fmla="*/ 1173523 w 4853691"/>
                <a:gd name="connsiteY2637" fmla="*/ 4485206 h 4860733"/>
                <a:gd name="connsiteX2638" fmla="*/ 1178217 w 4853691"/>
                <a:gd name="connsiteY2638" fmla="*/ 4487553 h 4860733"/>
                <a:gd name="connsiteX2639" fmla="*/ 1196994 w 4853691"/>
                <a:gd name="connsiteY2639" fmla="*/ 4494594 h 4860733"/>
                <a:gd name="connsiteX2640" fmla="*/ 1204035 w 4853691"/>
                <a:gd name="connsiteY2640" fmla="*/ 4496941 h 4860733"/>
                <a:gd name="connsiteX2641" fmla="*/ 1218117 w 4853691"/>
                <a:gd name="connsiteY2641" fmla="*/ 4499288 h 4860733"/>
                <a:gd name="connsiteX2642" fmla="*/ 1220464 w 4853691"/>
                <a:gd name="connsiteY2642" fmla="*/ 4499288 h 4860733"/>
                <a:gd name="connsiteX2643" fmla="*/ 1234546 w 4853691"/>
                <a:gd name="connsiteY2643" fmla="*/ 4508676 h 4860733"/>
                <a:gd name="connsiteX2644" fmla="*/ 1253323 w 4853691"/>
                <a:gd name="connsiteY2644" fmla="*/ 4525106 h 4860733"/>
                <a:gd name="connsiteX2645" fmla="*/ 1258017 w 4853691"/>
                <a:gd name="connsiteY2645" fmla="*/ 4525106 h 4860733"/>
                <a:gd name="connsiteX2646" fmla="*/ 1272099 w 4853691"/>
                <a:gd name="connsiteY2646" fmla="*/ 4532147 h 4860733"/>
                <a:gd name="connsiteX2647" fmla="*/ 1295570 w 4853691"/>
                <a:gd name="connsiteY2647" fmla="*/ 4546229 h 4860733"/>
                <a:gd name="connsiteX2648" fmla="*/ 1323734 w 4853691"/>
                <a:gd name="connsiteY2648" fmla="*/ 4562658 h 4860733"/>
                <a:gd name="connsiteX2649" fmla="*/ 1349552 w 4853691"/>
                <a:gd name="connsiteY2649" fmla="*/ 4576741 h 4860733"/>
                <a:gd name="connsiteX2650" fmla="*/ 1377716 w 4853691"/>
                <a:gd name="connsiteY2650" fmla="*/ 4590823 h 4860733"/>
                <a:gd name="connsiteX2651" fmla="*/ 1403534 w 4853691"/>
                <a:gd name="connsiteY2651" fmla="*/ 4604905 h 4860733"/>
                <a:gd name="connsiteX2652" fmla="*/ 1457516 w 4853691"/>
                <a:gd name="connsiteY2652" fmla="*/ 4630723 h 4860733"/>
                <a:gd name="connsiteX2653" fmla="*/ 1511498 w 4853691"/>
                <a:gd name="connsiteY2653" fmla="*/ 4654193 h 4860733"/>
                <a:gd name="connsiteX2654" fmla="*/ 1530274 w 4853691"/>
                <a:gd name="connsiteY2654" fmla="*/ 4661234 h 4860733"/>
                <a:gd name="connsiteX2655" fmla="*/ 1565480 w 4853691"/>
                <a:gd name="connsiteY2655" fmla="*/ 4675317 h 4860733"/>
                <a:gd name="connsiteX2656" fmla="*/ 1577215 w 4853691"/>
                <a:gd name="connsiteY2656" fmla="*/ 4680011 h 4860733"/>
                <a:gd name="connsiteX2657" fmla="*/ 1560786 w 4853691"/>
                <a:gd name="connsiteY2657" fmla="*/ 4675317 h 4860733"/>
                <a:gd name="connsiteX2658" fmla="*/ 1534968 w 4853691"/>
                <a:gd name="connsiteY2658" fmla="*/ 4665928 h 4860733"/>
                <a:gd name="connsiteX2659" fmla="*/ 889531 w 4853691"/>
                <a:gd name="connsiteY2659" fmla="*/ 4266930 h 4860733"/>
                <a:gd name="connsiteX2660" fmla="*/ 859019 w 4853691"/>
                <a:gd name="connsiteY2660" fmla="*/ 4243460 h 4860733"/>
                <a:gd name="connsiteX2661" fmla="*/ 840243 w 4853691"/>
                <a:gd name="connsiteY2661" fmla="*/ 4227031 h 4860733"/>
                <a:gd name="connsiteX2662" fmla="*/ 812078 w 4853691"/>
                <a:gd name="connsiteY2662" fmla="*/ 4203560 h 4860733"/>
                <a:gd name="connsiteX2663" fmla="*/ 793302 w 4853691"/>
                <a:gd name="connsiteY2663" fmla="*/ 4184784 h 4860733"/>
                <a:gd name="connsiteX2664" fmla="*/ 767484 w 4853691"/>
                <a:gd name="connsiteY2664" fmla="*/ 4161313 h 4860733"/>
                <a:gd name="connsiteX2665" fmla="*/ 748708 w 4853691"/>
                <a:gd name="connsiteY2665" fmla="*/ 4142537 h 4860733"/>
                <a:gd name="connsiteX2666" fmla="*/ 722890 w 4853691"/>
                <a:gd name="connsiteY2666" fmla="*/ 4119066 h 4860733"/>
                <a:gd name="connsiteX2667" fmla="*/ 704114 w 4853691"/>
                <a:gd name="connsiteY2667" fmla="*/ 4100290 h 4860733"/>
                <a:gd name="connsiteX2668" fmla="*/ 680643 w 4853691"/>
                <a:gd name="connsiteY2668" fmla="*/ 4076820 h 4860733"/>
                <a:gd name="connsiteX2669" fmla="*/ 661867 w 4853691"/>
                <a:gd name="connsiteY2669" fmla="*/ 4058043 h 4860733"/>
                <a:gd name="connsiteX2670" fmla="*/ 638397 w 4853691"/>
                <a:gd name="connsiteY2670" fmla="*/ 4032226 h 4860733"/>
                <a:gd name="connsiteX2671" fmla="*/ 619620 w 4853691"/>
                <a:gd name="connsiteY2671" fmla="*/ 4011102 h 4860733"/>
                <a:gd name="connsiteX2672" fmla="*/ 612579 w 4853691"/>
                <a:gd name="connsiteY2672" fmla="*/ 4001714 h 4860733"/>
                <a:gd name="connsiteX2673" fmla="*/ 624314 w 4853691"/>
                <a:gd name="connsiteY2673" fmla="*/ 4011102 h 4860733"/>
                <a:gd name="connsiteX2674" fmla="*/ 645438 w 4853691"/>
                <a:gd name="connsiteY2674" fmla="*/ 4032226 h 4860733"/>
                <a:gd name="connsiteX2675" fmla="*/ 673602 w 4853691"/>
                <a:gd name="connsiteY2675" fmla="*/ 4058043 h 4860733"/>
                <a:gd name="connsiteX2676" fmla="*/ 694726 w 4853691"/>
                <a:gd name="connsiteY2676" fmla="*/ 4076820 h 4860733"/>
                <a:gd name="connsiteX2677" fmla="*/ 722890 w 4853691"/>
                <a:gd name="connsiteY2677" fmla="*/ 4100290 h 4860733"/>
                <a:gd name="connsiteX2678" fmla="*/ 744014 w 4853691"/>
                <a:gd name="connsiteY2678" fmla="*/ 4119066 h 4860733"/>
                <a:gd name="connsiteX2679" fmla="*/ 774525 w 4853691"/>
                <a:gd name="connsiteY2679" fmla="*/ 4142537 h 4860733"/>
                <a:gd name="connsiteX2680" fmla="*/ 797996 w 4853691"/>
                <a:gd name="connsiteY2680" fmla="*/ 4158966 h 4860733"/>
                <a:gd name="connsiteX2681" fmla="*/ 807384 w 4853691"/>
                <a:gd name="connsiteY2681" fmla="*/ 4166007 h 4860733"/>
                <a:gd name="connsiteX2682" fmla="*/ 830854 w 4853691"/>
                <a:gd name="connsiteY2682" fmla="*/ 4189478 h 4860733"/>
                <a:gd name="connsiteX2683" fmla="*/ 849631 w 4853691"/>
                <a:gd name="connsiteY2683" fmla="*/ 4205908 h 4860733"/>
                <a:gd name="connsiteX2684" fmla="*/ 882489 w 4853691"/>
                <a:gd name="connsiteY2684" fmla="*/ 4236419 h 4860733"/>
                <a:gd name="connsiteX2685" fmla="*/ 903613 w 4853691"/>
                <a:gd name="connsiteY2685" fmla="*/ 4255195 h 4860733"/>
                <a:gd name="connsiteX2686" fmla="*/ 936472 w 4853691"/>
                <a:gd name="connsiteY2686" fmla="*/ 4283360 h 4860733"/>
                <a:gd name="connsiteX2687" fmla="*/ 955248 w 4853691"/>
                <a:gd name="connsiteY2687" fmla="*/ 4299789 h 4860733"/>
                <a:gd name="connsiteX2688" fmla="*/ 945860 w 4853691"/>
                <a:gd name="connsiteY2688" fmla="*/ 4306830 h 4860733"/>
                <a:gd name="connsiteX2689" fmla="*/ 913001 w 4853691"/>
                <a:gd name="connsiteY2689" fmla="*/ 4281013 h 4860733"/>
                <a:gd name="connsiteX2690" fmla="*/ 889531 w 4853691"/>
                <a:gd name="connsiteY2690" fmla="*/ 4266930 h 4860733"/>
                <a:gd name="connsiteX2691" fmla="*/ 521044 w 4853691"/>
                <a:gd name="connsiteY2691" fmla="*/ 3889056 h 4860733"/>
                <a:gd name="connsiteX2692" fmla="*/ 488186 w 4853691"/>
                <a:gd name="connsiteY2692" fmla="*/ 3844462 h 4860733"/>
                <a:gd name="connsiteX2693" fmla="*/ 469409 w 4853691"/>
                <a:gd name="connsiteY2693" fmla="*/ 3816298 h 4860733"/>
                <a:gd name="connsiteX2694" fmla="*/ 422468 w 4853691"/>
                <a:gd name="connsiteY2694" fmla="*/ 3745886 h 4860733"/>
                <a:gd name="connsiteX2695" fmla="*/ 408386 w 4853691"/>
                <a:gd name="connsiteY2695" fmla="*/ 3724763 h 4860733"/>
                <a:gd name="connsiteX2696" fmla="*/ 403692 w 4853691"/>
                <a:gd name="connsiteY2696" fmla="*/ 3713028 h 4860733"/>
                <a:gd name="connsiteX2697" fmla="*/ 396651 w 4853691"/>
                <a:gd name="connsiteY2697" fmla="*/ 3698945 h 4860733"/>
                <a:gd name="connsiteX2698" fmla="*/ 391957 w 4853691"/>
                <a:gd name="connsiteY2698" fmla="*/ 3689557 h 4860733"/>
                <a:gd name="connsiteX2699" fmla="*/ 354404 w 4853691"/>
                <a:gd name="connsiteY2699" fmla="*/ 3595675 h 4860733"/>
                <a:gd name="connsiteX2700" fmla="*/ 354404 w 4853691"/>
                <a:gd name="connsiteY2700" fmla="*/ 3595675 h 4860733"/>
                <a:gd name="connsiteX2701" fmla="*/ 368486 w 4853691"/>
                <a:gd name="connsiteY2701" fmla="*/ 3621493 h 4860733"/>
                <a:gd name="connsiteX2702" fmla="*/ 384916 w 4853691"/>
                <a:gd name="connsiteY2702" fmla="*/ 3652004 h 4860733"/>
                <a:gd name="connsiteX2703" fmla="*/ 398998 w 4853691"/>
                <a:gd name="connsiteY2703" fmla="*/ 3675475 h 4860733"/>
                <a:gd name="connsiteX2704" fmla="*/ 415427 w 4853691"/>
                <a:gd name="connsiteY2704" fmla="*/ 3705986 h 4860733"/>
                <a:gd name="connsiteX2705" fmla="*/ 429509 w 4853691"/>
                <a:gd name="connsiteY2705" fmla="*/ 3729457 h 4860733"/>
                <a:gd name="connsiteX2706" fmla="*/ 445939 w 4853691"/>
                <a:gd name="connsiteY2706" fmla="*/ 3757621 h 4860733"/>
                <a:gd name="connsiteX2707" fmla="*/ 460021 w 4853691"/>
                <a:gd name="connsiteY2707" fmla="*/ 3781092 h 4860733"/>
                <a:gd name="connsiteX2708" fmla="*/ 476450 w 4853691"/>
                <a:gd name="connsiteY2708" fmla="*/ 3809256 h 4860733"/>
                <a:gd name="connsiteX2709" fmla="*/ 490533 w 4853691"/>
                <a:gd name="connsiteY2709" fmla="*/ 3832727 h 4860733"/>
                <a:gd name="connsiteX2710" fmla="*/ 509309 w 4853691"/>
                <a:gd name="connsiteY2710" fmla="*/ 3860891 h 4860733"/>
                <a:gd name="connsiteX2711" fmla="*/ 525738 w 4853691"/>
                <a:gd name="connsiteY2711" fmla="*/ 3884362 h 4860733"/>
                <a:gd name="connsiteX2712" fmla="*/ 544515 w 4853691"/>
                <a:gd name="connsiteY2712" fmla="*/ 3910179 h 4860733"/>
                <a:gd name="connsiteX2713" fmla="*/ 560944 w 4853691"/>
                <a:gd name="connsiteY2713" fmla="*/ 3933650 h 4860733"/>
                <a:gd name="connsiteX2714" fmla="*/ 565638 w 4853691"/>
                <a:gd name="connsiteY2714" fmla="*/ 3938344 h 4860733"/>
                <a:gd name="connsiteX2715" fmla="*/ 546862 w 4853691"/>
                <a:gd name="connsiteY2715" fmla="*/ 3914873 h 4860733"/>
                <a:gd name="connsiteX2716" fmla="*/ 521044 w 4853691"/>
                <a:gd name="connsiteY2716" fmla="*/ 3889056 h 4860733"/>
                <a:gd name="connsiteX2717" fmla="*/ 319198 w 4853691"/>
                <a:gd name="connsiteY2717" fmla="*/ 3525264 h 4860733"/>
                <a:gd name="connsiteX2718" fmla="*/ 314504 w 4853691"/>
                <a:gd name="connsiteY2718" fmla="*/ 3518223 h 4860733"/>
                <a:gd name="connsiteX2719" fmla="*/ 319198 w 4853691"/>
                <a:gd name="connsiteY2719" fmla="*/ 3518223 h 4860733"/>
                <a:gd name="connsiteX2720" fmla="*/ 337975 w 4853691"/>
                <a:gd name="connsiteY2720" fmla="*/ 3567510 h 4860733"/>
                <a:gd name="connsiteX2721" fmla="*/ 330934 w 4853691"/>
                <a:gd name="connsiteY2721" fmla="*/ 3553428 h 4860733"/>
                <a:gd name="connsiteX2722" fmla="*/ 319198 w 4853691"/>
                <a:gd name="connsiteY2722" fmla="*/ 3525264 h 4860733"/>
                <a:gd name="connsiteX2723" fmla="*/ 246440 w 4853691"/>
                <a:gd name="connsiteY2723" fmla="*/ 3379747 h 4860733"/>
                <a:gd name="connsiteX2724" fmla="*/ 230011 w 4853691"/>
                <a:gd name="connsiteY2724" fmla="*/ 3349235 h 4860733"/>
                <a:gd name="connsiteX2725" fmla="*/ 215928 w 4853691"/>
                <a:gd name="connsiteY2725" fmla="*/ 3323418 h 4860733"/>
                <a:gd name="connsiteX2726" fmla="*/ 201846 w 4853691"/>
                <a:gd name="connsiteY2726" fmla="*/ 3290559 h 4860733"/>
                <a:gd name="connsiteX2727" fmla="*/ 190111 w 4853691"/>
                <a:gd name="connsiteY2727" fmla="*/ 3262394 h 4860733"/>
                <a:gd name="connsiteX2728" fmla="*/ 176028 w 4853691"/>
                <a:gd name="connsiteY2728" fmla="*/ 3227189 h 4860733"/>
                <a:gd name="connsiteX2729" fmla="*/ 164293 w 4853691"/>
                <a:gd name="connsiteY2729" fmla="*/ 3201371 h 4860733"/>
                <a:gd name="connsiteX2730" fmla="*/ 150211 w 4853691"/>
                <a:gd name="connsiteY2730" fmla="*/ 3163819 h 4860733"/>
                <a:gd name="connsiteX2731" fmla="*/ 140823 w 4853691"/>
                <a:gd name="connsiteY2731" fmla="*/ 3138001 h 4860733"/>
                <a:gd name="connsiteX2732" fmla="*/ 126741 w 4853691"/>
                <a:gd name="connsiteY2732" fmla="*/ 3095754 h 4860733"/>
                <a:gd name="connsiteX2733" fmla="*/ 119699 w 4853691"/>
                <a:gd name="connsiteY2733" fmla="*/ 3072284 h 4860733"/>
                <a:gd name="connsiteX2734" fmla="*/ 117352 w 4853691"/>
                <a:gd name="connsiteY2734" fmla="*/ 3060549 h 4860733"/>
                <a:gd name="connsiteX2735" fmla="*/ 129088 w 4853691"/>
                <a:gd name="connsiteY2735" fmla="*/ 3065243 h 4860733"/>
                <a:gd name="connsiteX2736" fmla="*/ 133782 w 4853691"/>
                <a:gd name="connsiteY2736" fmla="*/ 3065243 h 4860733"/>
                <a:gd name="connsiteX2737" fmla="*/ 150211 w 4853691"/>
                <a:gd name="connsiteY2737" fmla="*/ 3112184 h 4860733"/>
                <a:gd name="connsiteX2738" fmla="*/ 157252 w 4853691"/>
                <a:gd name="connsiteY2738" fmla="*/ 3133307 h 4860733"/>
                <a:gd name="connsiteX2739" fmla="*/ 173681 w 4853691"/>
                <a:gd name="connsiteY2739" fmla="*/ 3177901 h 4860733"/>
                <a:gd name="connsiteX2740" fmla="*/ 183070 w 4853691"/>
                <a:gd name="connsiteY2740" fmla="*/ 3201371 h 4860733"/>
                <a:gd name="connsiteX2741" fmla="*/ 197152 w 4853691"/>
                <a:gd name="connsiteY2741" fmla="*/ 3241271 h 4860733"/>
                <a:gd name="connsiteX2742" fmla="*/ 206540 w 4853691"/>
                <a:gd name="connsiteY2742" fmla="*/ 3267089 h 4860733"/>
                <a:gd name="connsiteX2743" fmla="*/ 220622 w 4853691"/>
                <a:gd name="connsiteY2743" fmla="*/ 3304641 h 4860733"/>
                <a:gd name="connsiteX2744" fmla="*/ 230011 w 4853691"/>
                <a:gd name="connsiteY2744" fmla="*/ 3330459 h 4860733"/>
                <a:gd name="connsiteX2745" fmla="*/ 244093 w 4853691"/>
                <a:gd name="connsiteY2745" fmla="*/ 3365665 h 4860733"/>
                <a:gd name="connsiteX2746" fmla="*/ 255828 w 4853691"/>
                <a:gd name="connsiteY2746" fmla="*/ 3391482 h 4860733"/>
                <a:gd name="connsiteX2747" fmla="*/ 265216 w 4853691"/>
                <a:gd name="connsiteY2747" fmla="*/ 3412606 h 4860733"/>
                <a:gd name="connsiteX2748" fmla="*/ 262869 w 4853691"/>
                <a:gd name="connsiteY2748" fmla="*/ 3410258 h 4860733"/>
                <a:gd name="connsiteX2749" fmla="*/ 246440 w 4853691"/>
                <a:gd name="connsiteY2749" fmla="*/ 3379747 h 4860733"/>
                <a:gd name="connsiteX2750" fmla="*/ 82147 w 4853691"/>
                <a:gd name="connsiteY2750" fmla="*/ 2947890 h 4860733"/>
                <a:gd name="connsiteX2751" fmla="*/ 70411 w 4853691"/>
                <a:gd name="connsiteY2751" fmla="*/ 2907991 h 4860733"/>
                <a:gd name="connsiteX2752" fmla="*/ 68064 w 4853691"/>
                <a:gd name="connsiteY2752" fmla="*/ 2896255 h 4860733"/>
                <a:gd name="connsiteX2753" fmla="*/ 63370 w 4853691"/>
                <a:gd name="connsiteY2753" fmla="*/ 2879826 h 4860733"/>
                <a:gd name="connsiteX2754" fmla="*/ 63370 w 4853691"/>
                <a:gd name="connsiteY2754" fmla="*/ 2882173 h 4860733"/>
                <a:gd name="connsiteX2755" fmla="*/ 72758 w 4853691"/>
                <a:gd name="connsiteY2755" fmla="*/ 2917379 h 4860733"/>
                <a:gd name="connsiteX2756" fmla="*/ 75105 w 4853691"/>
                <a:gd name="connsiteY2756" fmla="*/ 2929114 h 4860733"/>
                <a:gd name="connsiteX2757" fmla="*/ 89188 w 4853691"/>
                <a:gd name="connsiteY2757" fmla="*/ 2966667 h 4860733"/>
                <a:gd name="connsiteX2758" fmla="*/ 91535 w 4853691"/>
                <a:gd name="connsiteY2758" fmla="*/ 2971361 h 4860733"/>
                <a:gd name="connsiteX2759" fmla="*/ 98576 w 4853691"/>
                <a:gd name="connsiteY2759" fmla="*/ 2987790 h 4860733"/>
                <a:gd name="connsiteX2760" fmla="*/ 98576 w 4853691"/>
                <a:gd name="connsiteY2760" fmla="*/ 2987790 h 4860733"/>
                <a:gd name="connsiteX2761" fmla="*/ 98576 w 4853691"/>
                <a:gd name="connsiteY2761" fmla="*/ 2987790 h 4860733"/>
                <a:gd name="connsiteX2762" fmla="*/ 93882 w 4853691"/>
                <a:gd name="connsiteY2762" fmla="*/ 2987790 h 4860733"/>
                <a:gd name="connsiteX2763" fmla="*/ 84494 w 4853691"/>
                <a:gd name="connsiteY2763" fmla="*/ 2957279 h 4860733"/>
                <a:gd name="connsiteX2764" fmla="*/ 82147 w 4853691"/>
                <a:gd name="connsiteY2764" fmla="*/ 2947890 h 4860733"/>
                <a:gd name="connsiteX2765" fmla="*/ 21123 w 4853691"/>
                <a:gd name="connsiteY2765" fmla="*/ 2405723 h 4860733"/>
                <a:gd name="connsiteX2766" fmla="*/ 23470 w 4853691"/>
                <a:gd name="connsiteY2766" fmla="*/ 2370517 h 4860733"/>
                <a:gd name="connsiteX2767" fmla="*/ 23470 w 4853691"/>
                <a:gd name="connsiteY2767" fmla="*/ 2368170 h 4860733"/>
                <a:gd name="connsiteX2768" fmla="*/ 23470 w 4853691"/>
                <a:gd name="connsiteY2768" fmla="*/ 2363476 h 4860733"/>
                <a:gd name="connsiteX2769" fmla="*/ 25818 w 4853691"/>
                <a:gd name="connsiteY2769" fmla="*/ 2363476 h 4860733"/>
                <a:gd name="connsiteX2770" fmla="*/ 25818 w 4853691"/>
                <a:gd name="connsiteY2770" fmla="*/ 2370517 h 4860733"/>
                <a:gd name="connsiteX2771" fmla="*/ 25818 w 4853691"/>
                <a:gd name="connsiteY2771" fmla="*/ 2389293 h 4860733"/>
                <a:gd name="connsiteX2772" fmla="*/ 25818 w 4853691"/>
                <a:gd name="connsiteY2772" fmla="*/ 2403376 h 4860733"/>
                <a:gd name="connsiteX2773" fmla="*/ 25818 w 4853691"/>
                <a:gd name="connsiteY2773" fmla="*/ 2424499 h 4860733"/>
                <a:gd name="connsiteX2774" fmla="*/ 25818 w 4853691"/>
                <a:gd name="connsiteY2774" fmla="*/ 2431540 h 4860733"/>
                <a:gd name="connsiteX2775" fmla="*/ 23470 w 4853691"/>
                <a:gd name="connsiteY2775" fmla="*/ 2431540 h 4860733"/>
                <a:gd name="connsiteX2776" fmla="*/ 18776 w 4853691"/>
                <a:gd name="connsiteY2776" fmla="*/ 2431540 h 4860733"/>
                <a:gd name="connsiteX2777" fmla="*/ 18776 w 4853691"/>
                <a:gd name="connsiteY2777" fmla="*/ 2408070 h 4860733"/>
                <a:gd name="connsiteX2778" fmla="*/ 21123 w 4853691"/>
                <a:gd name="connsiteY2778" fmla="*/ 2405723 h 4860733"/>
                <a:gd name="connsiteX2779" fmla="*/ 32859 w 4853691"/>
                <a:gd name="connsiteY2779" fmla="*/ 2229694 h 4860733"/>
                <a:gd name="connsiteX2780" fmla="*/ 37553 w 4853691"/>
                <a:gd name="connsiteY2780" fmla="*/ 2196836 h 4860733"/>
                <a:gd name="connsiteX2781" fmla="*/ 39900 w 4853691"/>
                <a:gd name="connsiteY2781" fmla="*/ 2175712 h 4860733"/>
                <a:gd name="connsiteX2782" fmla="*/ 44594 w 4853691"/>
                <a:gd name="connsiteY2782" fmla="*/ 2135812 h 4860733"/>
                <a:gd name="connsiteX2783" fmla="*/ 46941 w 4853691"/>
                <a:gd name="connsiteY2783" fmla="*/ 2117036 h 4860733"/>
                <a:gd name="connsiteX2784" fmla="*/ 53982 w 4853691"/>
                <a:gd name="connsiteY2784" fmla="*/ 2077136 h 4860733"/>
                <a:gd name="connsiteX2785" fmla="*/ 56329 w 4853691"/>
                <a:gd name="connsiteY2785" fmla="*/ 2077136 h 4860733"/>
                <a:gd name="connsiteX2786" fmla="*/ 77453 w 4853691"/>
                <a:gd name="connsiteY2786" fmla="*/ 2056013 h 4860733"/>
                <a:gd name="connsiteX2787" fmla="*/ 63370 w 4853691"/>
                <a:gd name="connsiteY2787" fmla="*/ 2037236 h 4860733"/>
                <a:gd name="connsiteX2788" fmla="*/ 65717 w 4853691"/>
                <a:gd name="connsiteY2788" fmla="*/ 2027848 h 4860733"/>
                <a:gd name="connsiteX2789" fmla="*/ 75105 w 4853691"/>
                <a:gd name="connsiteY2789" fmla="*/ 2020807 h 4860733"/>
                <a:gd name="connsiteX2790" fmla="*/ 82147 w 4853691"/>
                <a:gd name="connsiteY2790" fmla="*/ 2023154 h 4860733"/>
                <a:gd name="connsiteX2791" fmla="*/ 103270 w 4853691"/>
                <a:gd name="connsiteY2791" fmla="*/ 2002031 h 4860733"/>
                <a:gd name="connsiteX2792" fmla="*/ 91535 w 4853691"/>
                <a:gd name="connsiteY2792" fmla="*/ 1983254 h 4860733"/>
                <a:gd name="connsiteX2793" fmla="*/ 152558 w 4853691"/>
                <a:gd name="connsiteY2793" fmla="*/ 1887025 h 4860733"/>
                <a:gd name="connsiteX2794" fmla="*/ 201846 w 4853691"/>
                <a:gd name="connsiteY2794" fmla="*/ 1851820 h 4860733"/>
                <a:gd name="connsiteX2795" fmla="*/ 194805 w 4853691"/>
                <a:gd name="connsiteY2795" fmla="*/ 1863555 h 4860733"/>
                <a:gd name="connsiteX2796" fmla="*/ 183070 w 4853691"/>
                <a:gd name="connsiteY2796" fmla="*/ 1882331 h 4860733"/>
                <a:gd name="connsiteX2797" fmla="*/ 171334 w 4853691"/>
                <a:gd name="connsiteY2797" fmla="*/ 1903455 h 4860733"/>
                <a:gd name="connsiteX2798" fmla="*/ 157252 w 4853691"/>
                <a:gd name="connsiteY2798" fmla="*/ 1922231 h 4860733"/>
                <a:gd name="connsiteX2799" fmla="*/ 145517 w 4853691"/>
                <a:gd name="connsiteY2799" fmla="*/ 1943354 h 4860733"/>
                <a:gd name="connsiteX2800" fmla="*/ 136129 w 4853691"/>
                <a:gd name="connsiteY2800" fmla="*/ 1962131 h 4860733"/>
                <a:gd name="connsiteX2801" fmla="*/ 124393 w 4853691"/>
                <a:gd name="connsiteY2801" fmla="*/ 1983254 h 4860733"/>
                <a:gd name="connsiteX2802" fmla="*/ 115005 w 4853691"/>
                <a:gd name="connsiteY2802" fmla="*/ 2002031 h 4860733"/>
                <a:gd name="connsiteX2803" fmla="*/ 105617 w 4853691"/>
                <a:gd name="connsiteY2803" fmla="*/ 2023154 h 4860733"/>
                <a:gd name="connsiteX2804" fmla="*/ 98576 w 4853691"/>
                <a:gd name="connsiteY2804" fmla="*/ 2041930 h 4860733"/>
                <a:gd name="connsiteX2805" fmla="*/ 89188 w 4853691"/>
                <a:gd name="connsiteY2805" fmla="*/ 2063054 h 4860733"/>
                <a:gd name="connsiteX2806" fmla="*/ 82147 w 4853691"/>
                <a:gd name="connsiteY2806" fmla="*/ 2081830 h 4860733"/>
                <a:gd name="connsiteX2807" fmla="*/ 75105 w 4853691"/>
                <a:gd name="connsiteY2807" fmla="*/ 2102954 h 4860733"/>
                <a:gd name="connsiteX2808" fmla="*/ 68064 w 4853691"/>
                <a:gd name="connsiteY2808" fmla="*/ 2114689 h 4860733"/>
                <a:gd name="connsiteX2809" fmla="*/ 61023 w 4853691"/>
                <a:gd name="connsiteY2809" fmla="*/ 2135812 h 4860733"/>
                <a:gd name="connsiteX2810" fmla="*/ 56329 w 4853691"/>
                <a:gd name="connsiteY2810" fmla="*/ 2152242 h 4860733"/>
                <a:gd name="connsiteX2811" fmla="*/ 49288 w 4853691"/>
                <a:gd name="connsiteY2811" fmla="*/ 2173365 h 4860733"/>
                <a:gd name="connsiteX2812" fmla="*/ 46941 w 4853691"/>
                <a:gd name="connsiteY2812" fmla="*/ 2189794 h 4860733"/>
                <a:gd name="connsiteX2813" fmla="*/ 42247 w 4853691"/>
                <a:gd name="connsiteY2813" fmla="*/ 2210918 h 4860733"/>
                <a:gd name="connsiteX2814" fmla="*/ 37553 w 4853691"/>
                <a:gd name="connsiteY2814" fmla="*/ 2227347 h 4860733"/>
                <a:gd name="connsiteX2815" fmla="*/ 32859 w 4853691"/>
                <a:gd name="connsiteY2815" fmla="*/ 2248470 h 4860733"/>
                <a:gd name="connsiteX2816" fmla="*/ 30512 w 4853691"/>
                <a:gd name="connsiteY2816" fmla="*/ 2264900 h 4860733"/>
                <a:gd name="connsiteX2817" fmla="*/ 30512 w 4853691"/>
                <a:gd name="connsiteY2817" fmla="*/ 2264900 h 4860733"/>
                <a:gd name="connsiteX2818" fmla="*/ 30512 w 4853691"/>
                <a:gd name="connsiteY2818" fmla="*/ 2253165 h 4860733"/>
                <a:gd name="connsiteX2819" fmla="*/ 32859 w 4853691"/>
                <a:gd name="connsiteY2819" fmla="*/ 2229694 h 4860733"/>
                <a:gd name="connsiteX2820" fmla="*/ 56329 w 4853691"/>
                <a:gd name="connsiteY2820" fmla="*/ 2027848 h 4860733"/>
                <a:gd name="connsiteX2821" fmla="*/ 56329 w 4853691"/>
                <a:gd name="connsiteY2821" fmla="*/ 2027848 h 4860733"/>
                <a:gd name="connsiteX2822" fmla="*/ 56329 w 4853691"/>
                <a:gd name="connsiteY2822" fmla="*/ 2032542 h 4860733"/>
                <a:gd name="connsiteX2823" fmla="*/ 56329 w 4853691"/>
                <a:gd name="connsiteY2823" fmla="*/ 2034889 h 4860733"/>
                <a:gd name="connsiteX2824" fmla="*/ 56329 w 4853691"/>
                <a:gd name="connsiteY2824" fmla="*/ 2034889 h 4860733"/>
                <a:gd name="connsiteX2825" fmla="*/ 56329 w 4853691"/>
                <a:gd name="connsiteY2825" fmla="*/ 2027848 h 4860733"/>
                <a:gd name="connsiteX2826" fmla="*/ 82147 w 4853691"/>
                <a:gd name="connsiteY2826" fmla="*/ 1952743 h 4860733"/>
                <a:gd name="connsiteX2827" fmla="*/ 89188 w 4853691"/>
                <a:gd name="connsiteY2827" fmla="*/ 1926925 h 4860733"/>
                <a:gd name="connsiteX2828" fmla="*/ 98576 w 4853691"/>
                <a:gd name="connsiteY2828" fmla="*/ 1898761 h 4860733"/>
                <a:gd name="connsiteX2829" fmla="*/ 105617 w 4853691"/>
                <a:gd name="connsiteY2829" fmla="*/ 1872943 h 4860733"/>
                <a:gd name="connsiteX2830" fmla="*/ 115005 w 4853691"/>
                <a:gd name="connsiteY2830" fmla="*/ 1842432 h 4860733"/>
                <a:gd name="connsiteX2831" fmla="*/ 124393 w 4853691"/>
                <a:gd name="connsiteY2831" fmla="*/ 1816614 h 4860733"/>
                <a:gd name="connsiteX2832" fmla="*/ 133782 w 4853691"/>
                <a:gd name="connsiteY2832" fmla="*/ 1786102 h 4860733"/>
                <a:gd name="connsiteX2833" fmla="*/ 143170 w 4853691"/>
                <a:gd name="connsiteY2833" fmla="*/ 1760285 h 4860733"/>
                <a:gd name="connsiteX2834" fmla="*/ 145517 w 4853691"/>
                <a:gd name="connsiteY2834" fmla="*/ 1753244 h 4860733"/>
                <a:gd name="connsiteX2835" fmla="*/ 124393 w 4853691"/>
                <a:gd name="connsiteY2835" fmla="*/ 1828349 h 4860733"/>
                <a:gd name="connsiteX2836" fmla="*/ 124393 w 4853691"/>
                <a:gd name="connsiteY2836" fmla="*/ 1833043 h 4860733"/>
                <a:gd name="connsiteX2837" fmla="*/ 103270 w 4853691"/>
                <a:gd name="connsiteY2837" fmla="*/ 1915190 h 4860733"/>
                <a:gd name="connsiteX2838" fmla="*/ 100923 w 4853691"/>
                <a:gd name="connsiteY2838" fmla="*/ 1929272 h 4860733"/>
                <a:gd name="connsiteX2839" fmla="*/ 100923 w 4853691"/>
                <a:gd name="connsiteY2839" fmla="*/ 1929272 h 4860733"/>
                <a:gd name="connsiteX2840" fmla="*/ 91535 w 4853691"/>
                <a:gd name="connsiteY2840" fmla="*/ 1950396 h 4860733"/>
                <a:gd name="connsiteX2841" fmla="*/ 86841 w 4853691"/>
                <a:gd name="connsiteY2841" fmla="*/ 1959784 h 4860733"/>
                <a:gd name="connsiteX2842" fmla="*/ 77453 w 4853691"/>
                <a:gd name="connsiteY2842" fmla="*/ 1983254 h 4860733"/>
                <a:gd name="connsiteX2843" fmla="*/ 75105 w 4853691"/>
                <a:gd name="connsiteY2843" fmla="*/ 1983254 h 4860733"/>
                <a:gd name="connsiteX2844" fmla="*/ 75105 w 4853691"/>
                <a:gd name="connsiteY2844" fmla="*/ 1980907 h 4860733"/>
                <a:gd name="connsiteX2845" fmla="*/ 82147 w 4853691"/>
                <a:gd name="connsiteY2845" fmla="*/ 1952743 h 4860733"/>
                <a:gd name="connsiteX2846" fmla="*/ 178376 w 4853691"/>
                <a:gd name="connsiteY2846" fmla="*/ 1657015 h 4860733"/>
                <a:gd name="connsiteX2847" fmla="*/ 197152 w 4853691"/>
                <a:gd name="connsiteY2847" fmla="*/ 1603033 h 4860733"/>
                <a:gd name="connsiteX2848" fmla="*/ 206540 w 4853691"/>
                <a:gd name="connsiteY2848" fmla="*/ 1577215 h 4860733"/>
                <a:gd name="connsiteX2849" fmla="*/ 272257 w 4853691"/>
                <a:gd name="connsiteY2849" fmla="*/ 1419963 h 4860733"/>
                <a:gd name="connsiteX2850" fmla="*/ 272257 w 4853691"/>
                <a:gd name="connsiteY2850" fmla="*/ 1419963 h 4860733"/>
                <a:gd name="connsiteX2851" fmla="*/ 286340 w 4853691"/>
                <a:gd name="connsiteY2851" fmla="*/ 1394146 h 4860733"/>
                <a:gd name="connsiteX2852" fmla="*/ 298075 w 4853691"/>
                <a:gd name="connsiteY2852" fmla="*/ 1375369 h 4860733"/>
                <a:gd name="connsiteX2853" fmla="*/ 295728 w 4853691"/>
                <a:gd name="connsiteY2853" fmla="*/ 1380063 h 4860733"/>
                <a:gd name="connsiteX2854" fmla="*/ 291034 w 4853691"/>
                <a:gd name="connsiteY2854" fmla="*/ 1403534 h 4860733"/>
                <a:gd name="connsiteX2855" fmla="*/ 286340 w 4853691"/>
                <a:gd name="connsiteY2855" fmla="*/ 1422310 h 4860733"/>
                <a:gd name="connsiteX2856" fmla="*/ 281646 w 4853691"/>
                <a:gd name="connsiteY2856" fmla="*/ 1445781 h 4860733"/>
                <a:gd name="connsiteX2857" fmla="*/ 269910 w 4853691"/>
                <a:gd name="connsiteY2857" fmla="*/ 1466904 h 4860733"/>
                <a:gd name="connsiteX2858" fmla="*/ 255828 w 4853691"/>
                <a:gd name="connsiteY2858" fmla="*/ 1492722 h 4860733"/>
                <a:gd name="connsiteX2859" fmla="*/ 239399 w 4853691"/>
                <a:gd name="connsiteY2859" fmla="*/ 1523233 h 4860733"/>
                <a:gd name="connsiteX2860" fmla="*/ 227664 w 4853691"/>
                <a:gd name="connsiteY2860" fmla="*/ 1549051 h 4860733"/>
                <a:gd name="connsiteX2861" fmla="*/ 211234 w 4853691"/>
                <a:gd name="connsiteY2861" fmla="*/ 1581909 h 4860733"/>
                <a:gd name="connsiteX2862" fmla="*/ 199499 w 4853691"/>
                <a:gd name="connsiteY2862" fmla="*/ 1605380 h 4860733"/>
                <a:gd name="connsiteX2863" fmla="*/ 183070 w 4853691"/>
                <a:gd name="connsiteY2863" fmla="*/ 1645280 h 4860733"/>
                <a:gd name="connsiteX2864" fmla="*/ 178376 w 4853691"/>
                <a:gd name="connsiteY2864" fmla="*/ 1657015 h 4860733"/>
                <a:gd name="connsiteX2865" fmla="*/ 164293 w 4853691"/>
                <a:gd name="connsiteY2865" fmla="*/ 1696915 h 4860733"/>
                <a:gd name="connsiteX2866" fmla="*/ 166640 w 4853691"/>
                <a:gd name="connsiteY2866" fmla="*/ 1689873 h 4860733"/>
                <a:gd name="connsiteX2867" fmla="*/ 178376 w 4853691"/>
                <a:gd name="connsiteY2867" fmla="*/ 1657015 h 4860733"/>
                <a:gd name="connsiteX2868" fmla="*/ 354404 w 4853691"/>
                <a:gd name="connsiteY2868" fmla="*/ 1255670 h 4860733"/>
                <a:gd name="connsiteX2869" fmla="*/ 366139 w 4853691"/>
                <a:gd name="connsiteY2869" fmla="*/ 1234546 h 4860733"/>
                <a:gd name="connsiteX2870" fmla="*/ 396651 w 4853691"/>
                <a:gd name="connsiteY2870" fmla="*/ 1180564 h 4860733"/>
                <a:gd name="connsiteX2871" fmla="*/ 403692 w 4853691"/>
                <a:gd name="connsiteY2871" fmla="*/ 1168829 h 4860733"/>
                <a:gd name="connsiteX2872" fmla="*/ 413080 w 4853691"/>
                <a:gd name="connsiteY2872" fmla="*/ 1154747 h 4860733"/>
                <a:gd name="connsiteX2873" fmla="*/ 417774 w 4853691"/>
                <a:gd name="connsiteY2873" fmla="*/ 1152400 h 4860733"/>
                <a:gd name="connsiteX2874" fmla="*/ 417774 w 4853691"/>
                <a:gd name="connsiteY2874" fmla="*/ 1152400 h 4860733"/>
                <a:gd name="connsiteX2875" fmla="*/ 424815 w 4853691"/>
                <a:gd name="connsiteY2875" fmla="*/ 1150053 h 4860733"/>
                <a:gd name="connsiteX2876" fmla="*/ 427162 w 4853691"/>
                <a:gd name="connsiteY2876" fmla="*/ 1150053 h 4860733"/>
                <a:gd name="connsiteX2877" fmla="*/ 431857 w 4853691"/>
                <a:gd name="connsiteY2877" fmla="*/ 1147706 h 4860733"/>
                <a:gd name="connsiteX2878" fmla="*/ 438898 w 4853691"/>
                <a:gd name="connsiteY2878" fmla="*/ 1147706 h 4860733"/>
                <a:gd name="connsiteX2879" fmla="*/ 441245 w 4853691"/>
                <a:gd name="connsiteY2879" fmla="*/ 1147706 h 4860733"/>
                <a:gd name="connsiteX2880" fmla="*/ 438898 w 4853691"/>
                <a:gd name="connsiteY2880" fmla="*/ 1154747 h 4860733"/>
                <a:gd name="connsiteX2881" fmla="*/ 441245 w 4853691"/>
                <a:gd name="connsiteY2881" fmla="*/ 1161788 h 4860733"/>
                <a:gd name="connsiteX2882" fmla="*/ 438898 w 4853691"/>
                <a:gd name="connsiteY2882" fmla="*/ 1164135 h 4860733"/>
                <a:gd name="connsiteX2883" fmla="*/ 427162 w 4853691"/>
                <a:gd name="connsiteY2883" fmla="*/ 1175870 h 4860733"/>
                <a:gd name="connsiteX2884" fmla="*/ 415427 w 4853691"/>
                <a:gd name="connsiteY2884" fmla="*/ 1189953 h 4860733"/>
                <a:gd name="connsiteX2885" fmla="*/ 406039 w 4853691"/>
                <a:gd name="connsiteY2885" fmla="*/ 1201688 h 4860733"/>
                <a:gd name="connsiteX2886" fmla="*/ 394304 w 4853691"/>
                <a:gd name="connsiteY2886" fmla="*/ 1215770 h 4860733"/>
                <a:gd name="connsiteX2887" fmla="*/ 384916 w 4853691"/>
                <a:gd name="connsiteY2887" fmla="*/ 1227505 h 4860733"/>
                <a:gd name="connsiteX2888" fmla="*/ 373180 w 4853691"/>
                <a:gd name="connsiteY2888" fmla="*/ 1241588 h 4860733"/>
                <a:gd name="connsiteX2889" fmla="*/ 363792 w 4853691"/>
                <a:gd name="connsiteY2889" fmla="*/ 1255670 h 4860733"/>
                <a:gd name="connsiteX2890" fmla="*/ 352057 w 4853691"/>
                <a:gd name="connsiteY2890" fmla="*/ 1269752 h 4860733"/>
                <a:gd name="connsiteX2891" fmla="*/ 342669 w 4853691"/>
                <a:gd name="connsiteY2891" fmla="*/ 1283834 h 4860733"/>
                <a:gd name="connsiteX2892" fmla="*/ 333281 w 4853691"/>
                <a:gd name="connsiteY2892" fmla="*/ 1297917 h 4860733"/>
                <a:gd name="connsiteX2893" fmla="*/ 323892 w 4853691"/>
                <a:gd name="connsiteY2893" fmla="*/ 1311999 h 4860733"/>
                <a:gd name="connsiteX2894" fmla="*/ 319198 w 4853691"/>
                <a:gd name="connsiteY2894" fmla="*/ 1319040 h 4860733"/>
                <a:gd name="connsiteX2895" fmla="*/ 326239 w 4853691"/>
                <a:gd name="connsiteY2895" fmla="*/ 1304958 h 4860733"/>
                <a:gd name="connsiteX2896" fmla="*/ 354404 w 4853691"/>
                <a:gd name="connsiteY2896" fmla="*/ 1255670 h 4860733"/>
                <a:gd name="connsiteX2897" fmla="*/ 488186 w 4853691"/>
                <a:gd name="connsiteY2897" fmla="*/ 1121888 h 4860733"/>
                <a:gd name="connsiteX2898" fmla="*/ 495227 w 4853691"/>
                <a:gd name="connsiteY2898" fmla="*/ 1114847 h 4860733"/>
                <a:gd name="connsiteX2899" fmla="*/ 476450 w 4853691"/>
                <a:gd name="connsiteY2899" fmla="*/ 1140665 h 4860733"/>
                <a:gd name="connsiteX2900" fmla="*/ 474103 w 4853691"/>
                <a:gd name="connsiteY2900" fmla="*/ 1138318 h 4860733"/>
                <a:gd name="connsiteX2901" fmla="*/ 481145 w 4853691"/>
                <a:gd name="connsiteY2901" fmla="*/ 1131276 h 4860733"/>
                <a:gd name="connsiteX2902" fmla="*/ 488186 w 4853691"/>
                <a:gd name="connsiteY2902" fmla="*/ 1121888 h 4860733"/>
                <a:gd name="connsiteX2903" fmla="*/ 539821 w 4853691"/>
                <a:gd name="connsiteY2903" fmla="*/ 1063212 h 4860733"/>
                <a:gd name="connsiteX2904" fmla="*/ 563291 w 4853691"/>
                <a:gd name="connsiteY2904" fmla="*/ 1037394 h 4860733"/>
                <a:gd name="connsiteX2905" fmla="*/ 579721 w 4853691"/>
                <a:gd name="connsiteY2905" fmla="*/ 1018618 h 4860733"/>
                <a:gd name="connsiteX2906" fmla="*/ 603191 w 4853691"/>
                <a:gd name="connsiteY2906" fmla="*/ 995148 h 4860733"/>
                <a:gd name="connsiteX2907" fmla="*/ 621967 w 4853691"/>
                <a:gd name="connsiteY2907" fmla="*/ 974024 h 4860733"/>
                <a:gd name="connsiteX2908" fmla="*/ 643091 w 4853691"/>
                <a:gd name="connsiteY2908" fmla="*/ 950554 h 4860733"/>
                <a:gd name="connsiteX2909" fmla="*/ 664214 w 4853691"/>
                <a:gd name="connsiteY2909" fmla="*/ 929430 h 4860733"/>
                <a:gd name="connsiteX2910" fmla="*/ 685338 w 4853691"/>
                <a:gd name="connsiteY2910" fmla="*/ 908307 h 4860733"/>
                <a:gd name="connsiteX2911" fmla="*/ 708808 w 4853691"/>
                <a:gd name="connsiteY2911" fmla="*/ 887184 h 4860733"/>
                <a:gd name="connsiteX2912" fmla="*/ 729931 w 4853691"/>
                <a:gd name="connsiteY2912" fmla="*/ 868407 h 4860733"/>
                <a:gd name="connsiteX2913" fmla="*/ 755749 w 4853691"/>
                <a:gd name="connsiteY2913" fmla="*/ 844937 h 4860733"/>
                <a:gd name="connsiteX2914" fmla="*/ 774525 w 4853691"/>
                <a:gd name="connsiteY2914" fmla="*/ 828507 h 4860733"/>
                <a:gd name="connsiteX2915" fmla="*/ 788608 w 4853691"/>
                <a:gd name="connsiteY2915" fmla="*/ 816772 h 4860733"/>
                <a:gd name="connsiteX2916" fmla="*/ 788608 w 4853691"/>
                <a:gd name="connsiteY2916" fmla="*/ 816772 h 4860733"/>
                <a:gd name="connsiteX2917" fmla="*/ 697073 w 4853691"/>
                <a:gd name="connsiteY2917" fmla="*/ 959942 h 4860733"/>
                <a:gd name="connsiteX2918" fmla="*/ 687685 w 4853691"/>
                <a:gd name="connsiteY2918" fmla="*/ 957595 h 4860733"/>
                <a:gd name="connsiteX2919" fmla="*/ 666561 w 4853691"/>
                <a:gd name="connsiteY2919" fmla="*/ 978718 h 4860733"/>
                <a:gd name="connsiteX2920" fmla="*/ 668908 w 4853691"/>
                <a:gd name="connsiteY2920" fmla="*/ 988107 h 4860733"/>
                <a:gd name="connsiteX2921" fmla="*/ 659520 w 4853691"/>
                <a:gd name="connsiteY2921" fmla="*/ 992801 h 4860733"/>
                <a:gd name="connsiteX2922" fmla="*/ 654826 w 4853691"/>
                <a:gd name="connsiteY2922" fmla="*/ 995148 h 4860733"/>
                <a:gd name="connsiteX2923" fmla="*/ 636050 w 4853691"/>
                <a:gd name="connsiteY2923" fmla="*/ 1006883 h 4860733"/>
                <a:gd name="connsiteX2924" fmla="*/ 626661 w 4853691"/>
                <a:gd name="connsiteY2924" fmla="*/ 1013924 h 4860733"/>
                <a:gd name="connsiteX2925" fmla="*/ 610232 w 4853691"/>
                <a:gd name="connsiteY2925" fmla="*/ 1023312 h 4860733"/>
                <a:gd name="connsiteX2926" fmla="*/ 600844 w 4853691"/>
                <a:gd name="connsiteY2926" fmla="*/ 1030353 h 4860733"/>
                <a:gd name="connsiteX2927" fmla="*/ 586762 w 4853691"/>
                <a:gd name="connsiteY2927" fmla="*/ 1039742 h 4860733"/>
                <a:gd name="connsiteX2928" fmla="*/ 575026 w 4853691"/>
                <a:gd name="connsiteY2928" fmla="*/ 1046783 h 4860733"/>
                <a:gd name="connsiteX2929" fmla="*/ 560944 w 4853691"/>
                <a:gd name="connsiteY2929" fmla="*/ 1056171 h 4860733"/>
                <a:gd name="connsiteX2930" fmla="*/ 549209 w 4853691"/>
                <a:gd name="connsiteY2930" fmla="*/ 1065559 h 4860733"/>
                <a:gd name="connsiteX2931" fmla="*/ 535127 w 4853691"/>
                <a:gd name="connsiteY2931" fmla="*/ 1077294 h 4860733"/>
                <a:gd name="connsiteX2932" fmla="*/ 523391 w 4853691"/>
                <a:gd name="connsiteY2932" fmla="*/ 1086683 h 4860733"/>
                <a:gd name="connsiteX2933" fmla="*/ 511656 w 4853691"/>
                <a:gd name="connsiteY2933" fmla="*/ 1096071 h 4860733"/>
                <a:gd name="connsiteX2934" fmla="*/ 525738 w 4853691"/>
                <a:gd name="connsiteY2934" fmla="*/ 1079641 h 4860733"/>
                <a:gd name="connsiteX2935" fmla="*/ 539821 w 4853691"/>
                <a:gd name="connsiteY2935" fmla="*/ 1063212 h 4860733"/>
                <a:gd name="connsiteX2936" fmla="*/ 835549 w 4853691"/>
                <a:gd name="connsiteY2936" fmla="*/ 751055 h 4860733"/>
                <a:gd name="connsiteX2937" fmla="*/ 854325 w 4853691"/>
                <a:gd name="connsiteY2937" fmla="*/ 725237 h 4860733"/>
                <a:gd name="connsiteX2938" fmla="*/ 868407 w 4853691"/>
                <a:gd name="connsiteY2938" fmla="*/ 706461 h 4860733"/>
                <a:gd name="connsiteX2939" fmla="*/ 887184 w 4853691"/>
                <a:gd name="connsiteY2939" fmla="*/ 682991 h 4860733"/>
                <a:gd name="connsiteX2940" fmla="*/ 901266 w 4853691"/>
                <a:gd name="connsiteY2940" fmla="*/ 664214 h 4860733"/>
                <a:gd name="connsiteX2941" fmla="*/ 920042 w 4853691"/>
                <a:gd name="connsiteY2941" fmla="*/ 643091 h 4860733"/>
                <a:gd name="connsiteX2942" fmla="*/ 934124 w 4853691"/>
                <a:gd name="connsiteY2942" fmla="*/ 624314 h 4860733"/>
                <a:gd name="connsiteX2943" fmla="*/ 950554 w 4853691"/>
                <a:gd name="connsiteY2943" fmla="*/ 603191 h 4860733"/>
                <a:gd name="connsiteX2944" fmla="*/ 966983 w 4853691"/>
                <a:gd name="connsiteY2944" fmla="*/ 584415 h 4860733"/>
                <a:gd name="connsiteX2945" fmla="*/ 983412 w 4853691"/>
                <a:gd name="connsiteY2945" fmla="*/ 565638 h 4860733"/>
                <a:gd name="connsiteX2946" fmla="*/ 999842 w 4853691"/>
                <a:gd name="connsiteY2946" fmla="*/ 549209 h 4860733"/>
                <a:gd name="connsiteX2947" fmla="*/ 1016271 w 4853691"/>
                <a:gd name="connsiteY2947" fmla="*/ 530433 h 4860733"/>
                <a:gd name="connsiteX2948" fmla="*/ 1032700 w 4853691"/>
                <a:gd name="connsiteY2948" fmla="*/ 514003 h 4860733"/>
                <a:gd name="connsiteX2949" fmla="*/ 1049130 w 4853691"/>
                <a:gd name="connsiteY2949" fmla="*/ 497574 h 4860733"/>
                <a:gd name="connsiteX2950" fmla="*/ 1065559 w 4853691"/>
                <a:gd name="connsiteY2950" fmla="*/ 483492 h 4860733"/>
                <a:gd name="connsiteX2951" fmla="*/ 1081988 w 4853691"/>
                <a:gd name="connsiteY2951" fmla="*/ 467062 h 4860733"/>
                <a:gd name="connsiteX2952" fmla="*/ 1098418 w 4853691"/>
                <a:gd name="connsiteY2952" fmla="*/ 452980 h 4860733"/>
                <a:gd name="connsiteX2953" fmla="*/ 1117194 w 4853691"/>
                <a:gd name="connsiteY2953" fmla="*/ 436551 h 4860733"/>
                <a:gd name="connsiteX2954" fmla="*/ 1133623 w 4853691"/>
                <a:gd name="connsiteY2954" fmla="*/ 422468 h 4860733"/>
                <a:gd name="connsiteX2955" fmla="*/ 1152400 w 4853691"/>
                <a:gd name="connsiteY2955" fmla="*/ 408386 h 4860733"/>
                <a:gd name="connsiteX2956" fmla="*/ 1168829 w 4853691"/>
                <a:gd name="connsiteY2956" fmla="*/ 396651 h 4860733"/>
                <a:gd name="connsiteX2957" fmla="*/ 1187605 w 4853691"/>
                <a:gd name="connsiteY2957" fmla="*/ 382569 h 4860733"/>
                <a:gd name="connsiteX2958" fmla="*/ 1204035 w 4853691"/>
                <a:gd name="connsiteY2958" fmla="*/ 370833 h 4860733"/>
                <a:gd name="connsiteX2959" fmla="*/ 1206382 w 4853691"/>
                <a:gd name="connsiteY2959" fmla="*/ 368486 h 4860733"/>
                <a:gd name="connsiteX2960" fmla="*/ 1185258 w 4853691"/>
                <a:gd name="connsiteY2960" fmla="*/ 387263 h 4860733"/>
                <a:gd name="connsiteX2961" fmla="*/ 1173523 w 4853691"/>
                <a:gd name="connsiteY2961" fmla="*/ 389610 h 4860733"/>
                <a:gd name="connsiteX2962" fmla="*/ 1154747 w 4853691"/>
                <a:gd name="connsiteY2962" fmla="*/ 406039 h 4860733"/>
                <a:gd name="connsiteX2963" fmla="*/ 1145359 w 4853691"/>
                <a:gd name="connsiteY2963" fmla="*/ 415427 h 4860733"/>
                <a:gd name="connsiteX2964" fmla="*/ 1131276 w 4853691"/>
                <a:gd name="connsiteY2964" fmla="*/ 429510 h 4860733"/>
                <a:gd name="connsiteX2965" fmla="*/ 1121888 w 4853691"/>
                <a:gd name="connsiteY2965" fmla="*/ 438898 h 4860733"/>
                <a:gd name="connsiteX2966" fmla="*/ 1107806 w 4853691"/>
                <a:gd name="connsiteY2966" fmla="*/ 455327 h 4860733"/>
                <a:gd name="connsiteX2967" fmla="*/ 1098418 w 4853691"/>
                <a:gd name="connsiteY2967" fmla="*/ 467062 h 4860733"/>
                <a:gd name="connsiteX2968" fmla="*/ 1084336 w 4853691"/>
                <a:gd name="connsiteY2968" fmla="*/ 483492 h 4860733"/>
                <a:gd name="connsiteX2969" fmla="*/ 1074947 w 4853691"/>
                <a:gd name="connsiteY2969" fmla="*/ 495227 h 4860733"/>
                <a:gd name="connsiteX2970" fmla="*/ 1058518 w 4853691"/>
                <a:gd name="connsiteY2970" fmla="*/ 516350 h 4860733"/>
                <a:gd name="connsiteX2971" fmla="*/ 1051477 w 4853691"/>
                <a:gd name="connsiteY2971" fmla="*/ 525738 h 4860733"/>
                <a:gd name="connsiteX2972" fmla="*/ 1028006 w 4853691"/>
                <a:gd name="connsiteY2972" fmla="*/ 558597 h 4860733"/>
                <a:gd name="connsiteX2973" fmla="*/ 955248 w 4853691"/>
                <a:gd name="connsiteY2973" fmla="*/ 671255 h 4860733"/>
                <a:gd name="connsiteX2974" fmla="*/ 948207 w 4853691"/>
                <a:gd name="connsiteY2974" fmla="*/ 678296 h 4860733"/>
                <a:gd name="connsiteX2975" fmla="*/ 924736 w 4853691"/>
                <a:gd name="connsiteY2975" fmla="*/ 697073 h 4860733"/>
                <a:gd name="connsiteX2976" fmla="*/ 896572 w 4853691"/>
                <a:gd name="connsiteY2976" fmla="*/ 718196 h 4860733"/>
                <a:gd name="connsiteX2977" fmla="*/ 873101 w 4853691"/>
                <a:gd name="connsiteY2977" fmla="*/ 736973 h 4860733"/>
                <a:gd name="connsiteX2978" fmla="*/ 847284 w 4853691"/>
                <a:gd name="connsiteY2978" fmla="*/ 758096 h 4860733"/>
                <a:gd name="connsiteX2979" fmla="*/ 823813 w 4853691"/>
                <a:gd name="connsiteY2979" fmla="*/ 779219 h 4860733"/>
                <a:gd name="connsiteX2980" fmla="*/ 814425 w 4853691"/>
                <a:gd name="connsiteY2980" fmla="*/ 788608 h 4860733"/>
                <a:gd name="connsiteX2981" fmla="*/ 809731 w 4853691"/>
                <a:gd name="connsiteY2981" fmla="*/ 786261 h 4860733"/>
                <a:gd name="connsiteX2982" fmla="*/ 816772 w 4853691"/>
                <a:gd name="connsiteY2982" fmla="*/ 772178 h 4860733"/>
                <a:gd name="connsiteX2983" fmla="*/ 816772 w 4853691"/>
                <a:gd name="connsiteY2983" fmla="*/ 769831 h 4860733"/>
                <a:gd name="connsiteX2984" fmla="*/ 835549 w 4853691"/>
                <a:gd name="connsiteY2984" fmla="*/ 751055 h 4860733"/>
                <a:gd name="connsiteX2985" fmla="*/ 1246282 w 4853691"/>
                <a:gd name="connsiteY2985" fmla="*/ 363792 h 4860733"/>
                <a:gd name="connsiteX2986" fmla="*/ 1248629 w 4853691"/>
                <a:gd name="connsiteY2986" fmla="*/ 368486 h 4860733"/>
                <a:gd name="connsiteX2987" fmla="*/ 1250976 w 4853691"/>
                <a:gd name="connsiteY2987" fmla="*/ 370833 h 4860733"/>
                <a:gd name="connsiteX2988" fmla="*/ 1253323 w 4853691"/>
                <a:gd name="connsiteY2988" fmla="*/ 375527 h 4860733"/>
                <a:gd name="connsiteX2989" fmla="*/ 1255670 w 4853691"/>
                <a:gd name="connsiteY2989" fmla="*/ 380222 h 4860733"/>
                <a:gd name="connsiteX2990" fmla="*/ 1255670 w 4853691"/>
                <a:gd name="connsiteY2990" fmla="*/ 384916 h 4860733"/>
                <a:gd name="connsiteX2991" fmla="*/ 1258017 w 4853691"/>
                <a:gd name="connsiteY2991" fmla="*/ 389610 h 4860733"/>
                <a:gd name="connsiteX2992" fmla="*/ 1258017 w 4853691"/>
                <a:gd name="connsiteY2992" fmla="*/ 394304 h 4860733"/>
                <a:gd name="connsiteX2993" fmla="*/ 1260364 w 4853691"/>
                <a:gd name="connsiteY2993" fmla="*/ 398998 h 4860733"/>
                <a:gd name="connsiteX2994" fmla="*/ 1260364 w 4853691"/>
                <a:gd name="connsiteY2994" fmla="*/ 403692 h 4860733"/>
                <a:gd name="connsiteX2995" fmla="*/ 1262711 w 4853691"/>
                <a:gd name="connsiteY2995" fmla="*/ 410733 h 4860733"/>
                <a:gd name="connsiteX2996" fmla="*/ 1262711 w 4853691"/>
                <a:gd name="connsiteY2996" fmla="*/ 415427 h 4860733"/>
                <a:gd name="connsiteX2997" fmla="*/ 1265058 w 4853691"/>
                <a:gd name="connsiteY2997" fmla="*/ 422468 h 4860733"/>
                <a:gd name="connsiteX2998" fmla="*/ 1265058 w 4853691"/>
                <a:gd name="connsiteY2998" fmla="*/ 427162 h 4860733"/>
                <a:gd name="connsiteX2999" fmla="*/ 1267405 w 4853691"/>
                <a:gd name="connsiteY2999" fmla="*/ 436551 h 4860733"/>
                <a:gd name="connsiteX3000" fmla="*/ 1267405 w 4853691"/>
                <a:gd name="connsiteY3000" fmla="*/ 438898 h 4860733"/>
                <a:gd name="connsiteX3001" fmla="*/ 1269752 w 4853691"/>
                <a:gd name="connsiteY3001" fmla="*/ 450633 h 4860733"/>
                <a:gd name="connsiteX3002" fmla="*/ 1269752 w 4853691"/>
                <a:gd name="connsiteY3002" fmla="*/ 450633 h 4860733"/>
                <a:gd name="connsiteX3003" fmla="*/ 1272099 w 4853691"/>
                <a:gd name="connsiteY3003" fmla="*/ 467062 h 4860733"/>
                <a:gd name="connsiteX3004" fmla="*/ 1269752 w 4853691"/>
                <a:gd name="connsiteY3004" fmla="*/ 469409 h 4860733"/>
                <a:gd name="connsiteX3005" fmla="*/ 1213423 w 4853691"/>
                <a:gd name="connsiteY3005" fmla="*/ 502268 h 4860733"/>
                <a:gd name="connsiteX3006" fmla="*/ 1159441 w 4853691"/>
                <a:gd name="connsiteY3006" fmla="*/ 535127 h 4860733"/>
                <a:gd name="connsiteX3007" fmla="*/ 1147706 w 4853691"/>
                <a:gd name="connsiteY3007" fmla="*/ 542168 h 4860733"/>
                <a:gd name="connsiteX3008" fmla="*/ 1105459 w 4853691"/>
                <a:gd name="connsiteY3008" fmla="*/ 570332 h 4860733"/>
                <a:gd name="connsiteX3009" fmla="*/ 1089030 w 4853691"/>
                <a:gd name="connsiteY3009" fmla="*/ 582068 h 4860733"/>
                <a:gd name="connsiteX3010" fmla="*/ 1053824 w 4853691"/>
                <a:gd name="connsiteY3010" fmla="*/ 607885 h 4860733"/>
                <a:gd name="connsiteX3011" fmla="*/ 1035047 w 4853691"/>
                <a:gd name="connsiteY3011" fmla="*/ 621967 h 4860733"/>
                <a:gd name="connsiteX3012" fmla="*/ 1002189 w 4853691"/>
                <a:gd name="connsiteY3012" fmla="*/ 645438 h 4860733"/>
                <a:gd name="connsiteX3013" fmla="*/ 981065 w 4853691"/>
                <a:gd name="connsiteY3013" fmla="*/ 661867 h 4860733"/>
                <a:gd name="connsiteX3014" fmla="*/ 962289 w 4853691"/>
                <a:gd name="connsiteY3014" fmla="*/ 675949 h 4860733"/>
                <a:gd name="connsiteX3015" fmla="*/ 969330 w 4853691"/>
                <a:gd name="connsiteY3015" fmla="*/ 664214 h 4860733"/>
                <a:gd name="connsiteX3016" fmla="*/ 976371 w 4853691"/>
                <a:gd name="connsiteY3016" fmla="*/ 652479 h 4860733"/>
                <a:gd name="connsiteX3017" fmla="*/ 990454 w 4853691"/>
                <a:gd name="connsiteY3017" fmla="*/ 629008 h 4860733"/>
                <a:gd name="connsiteX3018" fmla="*/ 997495 w 4853691"/>
                <a:gd name="connsiteY3018" fmla="*/ 617273 h 4860733"/>
                <a:gd name="connsiteX3019" fmla="*/ 1011577 w 4853691"/>
                <a:gd name="connsiteY3019" fmla="*/ 596150 h 4860733"/>
                <a:gd name="connsiteX3020" fmla="*/ 1020965 w 4853691"/>
                <a:gd name="connsiteY3020" fmla="*/ 584415 h 4860733"/>
                <a:gd name="connsiteX3021" fmla="*/ 1037395 w 4853691"/>
                <a:gd name="connsiteY3021" fmla="*/ 563291 h 4860733"/>
                <a:gd name="connsiteX3022" fmla="*/ 1046783 w 4853691"/>
                <a:gd name="connsiteY3022" fmla="*/ 551556 h 4860733"/>
                <a:gd name="connsiteX3023" fmla="*/ 1063212 w 4853691"/>
                <a:gd name="connsiteY3023" fmla="*/ 530433 h 4860733"/>
                <a:gd name="connsiteX3024" fmla="*/ 1072600 w 4853691"/>
                <a:gd name="connsiteY3024" fmla="*/ 518697 h 4860733"/>
                <a:gd name="connsiteX3025" fmla="*/ 1089030 w 4853691"/>
                <a:gd name="connsiteY3025" fmla="*/ 497574 h 4860733"/>
                <a:gd name="connsiteX3026" fmla="*/ 1098418 w 4853691"/>
                <a:gd name="connsiteY3026" fmla="*/ 485839 h 4860733"/>
                <a:gd name="connsiteX3027" fmla="*/ 1114847 w 4853691"/>
                <a:gd name="connsiteY3027" fmla="*/ 464715 h 4860733"/>
                <a:gd name="connsiteX3028" fmla="*/ 1124235 w 4853691"/>
                <a:gd name="connsiteY3028" fmla="*/ 455327 h 4860733"/>
                <a:gd name="connsiteX3029" fmla="*/ 1145359 w 4853691"/>
                <a:gd name="connsiteY3029" fmla="*/ 434204 h 4860733"/>
                <a:gd name="connsiteX3030" fmla="*/ 1152400 w 4853691"/>
                <a:gd name="connsiteY3030" fmla="*/ 427162 h 4860733"/>
                <a:gd name="connsiteX3031" fmla="*/ 1208729 w 4853691"/>
                <a:gd name="connsiteY3031" fmla="*/ 375527 h 4860733"/>
                <a:gd name="connsiteX3032" fmla="*/ 1211076 w 4853691"/>
                <a:gd name="connsiteY3032" fmla="*/ 373180 h 4860733"/>
                <a:gd name="connsiteX3033" fmla="*/ 1220464 w 4853691"/>
                <a:gd name="connsiteY3033" fmla="*/ 366139 h 4860733"/>
                <a:gd name="connsiteX3034" fmla="*/ 1236894 w 4853691"/>
                <a:gd name="connsiteY3034" fmla="*/ 373180 h 4860733"/>
                <a:gd name="connsiteX3035" fmla="*/ 1250976 w 4853691"/>
                <a:gd name="connsiteY3035" fmla="*/ 368486 h 4860733"/>
                <a:gd name="connsiteX3036" fmla="*/ 1250976 w 4853691"/>
                <a:gd name="connsiteY3036" fmla="*/ 368486 h 4860733"/>
                <a:gd name="connsiteX3037" fmla="*/ 1246282 w 4853691"/>
                <a:gd name="connsiteY3037" fmla="*/ 363792 h 4860733"/>
                <a:gd name="connsiteX3038" fmla="*/ 1321387 w 4853691"/>
                <a:gd name="connsiteY3038" fmla="*/ 436551 h 4860733"/>
                <a:gd name="connsiteX3039" fmla="*/ 1351899 w 4853691"/>
                <a:gd name="connsiteY3039" fmla="*/ 420121 h 4860733"/>
                <a:gd name="connsiteX3040" fmla="*/ 1377716 w 4853691"/>
                <a:gd name="connsiteY3040" fmla="*/ 406039 h 4860733"/>
                <a:gd name="connsiteX3041" fmla="*/ 1405881 w 4853691"/>
                <a:gd name="connsiteY3041" fmla="*/ 391957 h 4860733"/>
                <a:gd name="connsiteX3042" fmla="*/ 1434045 w 4853691"/>
                <a:gd name="connsiteY3042" fmla="*/ 377874 h 4860733"/>
                <a:gd name="connsiteX3043" fmla="*/ 1462210 w 4853691"/>
                <a:gd name="connsiteY3043" fmla="*/ 363792 h 4860733"/>
                <a:gd name="connsiteX3044" fmla="*/ 1490375 w 4853691"/>
                <a:gd name="connsiteY3044" fmla="*/ 349710 h 4860733"/>
                <a:gd name="connsiteX3045" fmla="*/ 1518539 w 4853691"/>
                <a:gd name="connsiteY3045" fmla="*/ 337975 h 4860733"/>
                <a:gd name="connsiteX3046" fmla="*/ 1546704 w 4853691"/>
                <a:gd name="connsiteY3046" fmla="*/ 326239 h 4860733"/>
                <a:gd name="connsiteX3047" fmla="*/ 1553745 w 4853691"/>
                <a:gd name="connsiteY3047" fmla="*/ 323892 h 4860733"/>
                <a:gd name="connsiteX3048" fmla="*/ 1527927 w 4853691"/>
                <a:gd name="connsiteY3048" fmla="*/ 340322 h 4860733"/>
                <a:gd name="connsiteX3049" fmla="*/ 1516192 w 4853691"/>
                <a:gd name="connsiteY3049" fmla="*/ 349710 h 4860733"/>
                <a:gd name="connsiteX3050" fmla="*/ 1476292 w 4853691"/>
                <a:gd name="connsiteY3050" fmla="*/ 375527 h 4860733"/>
                <a:gd name="connsiteX3051" fmla="*/ 1462210 w 4853691"/>
                <a:gd name="connsiteY3051" fmla="*/ 387263 h 4860733"/>
                <a:gd name="connsiteX3052" fmla="*/ 1427004 w 4853691"/>
                <a:gd name="connsiteY3052" fmla="*/ 413080 h 4860733"/>
                <a:gd name="connsiteX3053" fmla="*/ 1410575 w 4853691"/>
                <a:gd name="connsiteY3053" fmla="*/ 427162 h 4860733"/>
                <a:gd name="connsiteX3054" fmla="*/ 1377716 w 4853691"/>
                <a:gd name="connsiteY3054" fmla="*/ 452980 h 4860733"/>
                <a:gd name="connsiteX3055" fmla="*/ 1358940 w 4853691"/>
                <a:gd name="connsiteY3055" fmla="*/ 469409 h 4860733"/>
                <a:gd name="connsiteX3056" fmla="*/ 1328428 w 4853691"/>
                <a:gd name="connsiteY3056" fmla="*/ 495227 h 4860733"/>
                <a:gd name="connsiteX3057" fmla="*/ 1307305 w 4853691"/>
                <a:gd name="connsiteY3057" fmla="*/ 514003 h 4860733"/>
                <a:gd name="connsiteX3058" fmla="*/ 1293223 w 4853691"/>
                <a:gd name="connsiteY3058" fmla="*/ 525738 h 4860733"/>
                <a:gd name="connsiteX3059" fmla="*/ 1279140 w 4853691"/>
                <a:gd name="connsiteY3059" fmla="*/ 518697 h 4860733"/>
                <a:gd name="connsiteX3060" fmla="*/ 1276793 w 4853691"/>
                <a:gd name="connsiteY3060" fmla="*/ 518697 h 4860733"/>
                <a:gd name="connsiteX3061" fmla="*/ 1276793 w 4853691"/>
                <a:gd name="connsiteY3061" fmla="*/ 511656 h 4860733"/>
                <a:gd name="connsiteX3062" fmla="*/ 1272099 w 4853691"/>
                <a:gd name="connsiteY3062" fmla="*/ 481145 h 4860733"/>
                <a:gd name="connsiteX3063" fmla="*/ 1272099 w 4853691"/>
                <a:gd name="connsiteY3063" fmla="*/ 481145 h 4860733"/>
                <a:gd name="connsiteX3064" fmla="*/ 1272099 w 4853691"/>
                <a:gd name="connsiteY3064" fmla="*/ 471756 h 4860733"/>
                <a:gd name="connsiteX3065" fmla="*/ 1300264 w 4853691"/>
                <a:gd name="connsiteY3065" fmla="*/ 455327 h 4860733"/>
                <a:gd name="connsiteX3066" fmla="*/ 1321387 w 4853691"/>
                <a:gd name="connsiteY3066" fmla="*/ 436551 h 4860733"/>
                <a:gd name="connsiteX3067" fmla="*/ 1621809 w 4853691"/>
                <a:gd name="connsiteY3067" fmla="*/ 286340 h 4860733"/>
                <a:gd name="connsiteX3068" fmla="*/ 1642933 w 4853691"/>
                <a:gd name="connsiteY3068" fmla="*/ 272257 h 4860733"/>
                <a:gd name="connsiteX3069" fmla="*/ 1647627 w 4853691"/>
                <a:gd name="connsiteY3069" fmla="*/ 274604 h 4860733"/>
                <a:gd name="connsiteX3070" fmla="*/ 1649974 w 4853691"/>
                <a:gd name="connsiteY3070" fmla="*/ 274604 h 4860733"/>
                <a:gd name="connsiteX3071" fmla="*/ 1649974 w 4853691"/>
                <a:gd name="connsiteY3071" fmla="*/ 279299 h 4860733"/>
                <a:gd name="connsiteX3072" fmla="*/ 1652321 w 4853691"/>
                <a:gd name="connsiteY3072" fmla="*/ 286340 h 4860733"/>
                <a:gd name="connsiteX3073" fmla="*/ 1633544 w 4853691"/>
                <a:gd name="connsiteY3073" fmla="*/ 293381 h 4860733"/>
                <a:gd name="connsiteX3074" fmla="*/ 1610074 w 4853691"/>
                <a:gd name="connsiteY3074" fmla="*/ 302769 h 4860733"/>
                <a:gd name="connsiteX3075" fmla="*/ 1572521 w 4853691"/>
                <a:gd name="connsiteY3075" fmla="*/ 316851 h 4860733"/>
                <a:gd name="connsiteX3076" fmla="*/ 1593645 w 4853691"/>
                <a:gd name="connsiteY3076" fmla="*/ 302769 h 4860733"/>
                <a:gd name="connsiteX3077" fmla="*/ 1621809 w 4853691"/>
                <a:gd name="connsiteY3077" fmla="*/ 286340 h 4860733"/>
                <a:gd name="connsiteX3078" fmla="*/ 1654668 w 4853691"/>
                <a:gd name="connsiteY3078" fmla="*/ 267563 h 4860733"/>
                <a:gd name="connsiteX3079" fmla="*/ 1649974 w 4853691"/>
                <a:gd name="connsiteY3079" fmla="*/ 274604 h 4860733"/>
                <a:gd name="connsiteX3080" fmla="*/ 1647627 w 4853691"/>
                <a:gd name="connsiteY3080" fmla="*/ 274604 h 4860733"/>
                <a:gd name="connsiteX3081" fmla="*/ 1645280 w 4853691"/>
                <a:gd name="connsiteY3081" fmla="*/ 274604 h 4860733"/>
                <a:gd name="connsiteX3082" fmla="*/ 1645280 w 4853691"/>
                <a:gd name="connsiteY3082" fmla="*/ 274604 h 4860733"/>
                <a:gd name="connsiteX3083" fmla="*/ 1654668 w 4853691"/>
                <a:gd name="connsiteY3083" fmla="*/ 267563 h 4860733"/>
                <a:gd name="connsiteX3084" fmla="*/ 1699262 w 4853691"/>
                <a:gd name="connsiteY3084" fmla="*/ 248787 h 4860733"/>
                <a:gd name="connsiteX3085" fmla="*/ 1710997 w 4853691"/>
                <a:gd name="connsiteY3085" fmla="*/ 237052 h 4860733"/>
                <a:gd name="connsiteX3086" fmla="*/ 1729773 w 4853691"/>
                <a:gd name="connsiteY3086" fmla="*/ 227664 h 4860733"/>
                <a:gd name="connsiteX3087" fmla="*/ 1753244 w 4853691"/>
                <a:gd name="connsiteY3087" fmla="*/ 215928 h 4860733"/>
                <a:gd name="connsiteX3088" fmla="*/ 1783755 w 4853691"/>
                <a:gd name="connsiteY3088" fmla="*/ 197152 h 4860733"/>
                <a:gd name="connsiteX3089" fmla="*/ 1807226 w 4853691"/>
                <a:gd name="connsiteY3089" fmla="*/ 185417 h 4860733"/>
                <a:gd name="connsiteX3090" fmla="*/ 1837737 w 4853691"/>
                <a:gd name="connsiteY3090" fmla="*/ 171334 h 4860733"/>
                <a:gd name="connsiteX3091" fmla="*/ 1861208 w 4853691"/>
                <a:gd name="connsiteY3091" fmla="*/ 161946 h 4860733"/>
                <a:gd name="connsiteX3092" fmla="*/ 1891719 w 4853691"/>
                <a:gd name="connsiteY3092" fmla="*/ 150211 h 4860733"/>
                <a:gd name="connsiteX3093" fmla="*/ 1915190 w 4853691"/>
                <a:gd name="connsiteY3093" fmla="*/ 140823 h 4860733"/>
                <a:gd name="connsiteX3094" fmla="*/ 1945702 w 4853691"/>
                <a:gd name="connsiteY3094" fmla="*/ 129088 h 4860733"/>
                <a:gd name="connsiteX3095" fmla="*/ 1966825 w 4853691"/>
                <a:gd name="connsiteY3095" fmla="*/ 119699 h 4860733"/>
                <a:gd name="connsiteX3096" fmla="*/ 2002031 w 4853691"/>
                <a:gd name="connsiteY3096" fmla="*/ 107964 h 4860733"/>
                <a:gd name="connsiteX3097" fmla="*/ 2020807 w 4853691"/>
                <a:gd name="connsiteY3097" fmla="*/ 100923 h 4860733"/>
                <a:gd name="connsiteX3098" fmla="*/ 2063054 w 4853691"/>
                <a:gd name="connsiteY3098" fmla="*/ 86841 h 4860733"/>
                <a:gd name="connsiteX3099" fmla="*/ 2079483 w 4853691"/>
                <a:gd name="connsiteY3099" fmla="*/ 82147 h 4860733"/>
                <a:gd name="connsiteX3100" fmla="*/ 2102954 w 4853691"/>
                <a:gd name="connsiteY3100" fmla="*/ 75105 h 4860733"/>
                <a:gd name="connsiteX3101" fmla="*/ 2121730 w 4853691"/>
                <a:gd name="connsiteY3101" fmla="*/ 89188 h 4860733"/>
                <a:gd name="connsiteX3102" fmla="*/ 2140506 w 4853691"/>
                <a:gd name="connsiteY3102" fmla="*/ 77453 h 4860733"/>
                <a:gd name="connsiteX3103" fmla="*/ 2210918 w 4853691"/>
                <a:gd name="connsiteY3103" fmla="*/ 115005 h 4860733"/>
                <a:gd name="connsiteX3104" fmla="*/ 2187447 w 4853691"/>
                <a:gd name="connsiteY3104" fmla="*/ 119699 h 4860733"/>
                <a:gd name="connsiteX3105" fmla="*/ 2173365 w 4853691"/>
                <a:gd name="connsiteY3105" fmla="*/ 122046 h 4860733"/>
                <a:gd name="connsiteX3106" fmla="*/ 2124077 w 4853691"/>
                <a:gd name="connsiteY3106" fmla="*/ 131435 h 4860733"/>
                <a:gd name="connsiteX3107" fmla="*/ 2121730 w 4853691"/>
                <a:gd name="connsiteY3107" fmla="*/ 131435 h 4860733"/>
                <a:gd name="connsiteX3108" fmla="*/ 2070095 w 4853691"/>
                <a:gd name="connsiteY3108" fmla="*/ 143170 h 4860733"/>
                <a:gd name="connsiteX3109" fmla="*/ 2053666 w 4853691"/>
                <a:gd name="connsiteY3109" fmla="*/ 147864 h 4860733"/>
                <a:gd name="connsiteX3110" fmla="*/ 2018460 w 4853691"/>
                <a:gd name="connsiteY3110" fmla="*/ 157252 h 4860733"/>
                <a:gd name="connsiteX3111" fmla="*/ 1997336 w 4853691"/>
                <a:gd name="connsiteY3111" fmla="*/ 164293 h 4860733"/>
                <a:gd name="connsiteX3112" fmla="*/ 1969172 w 4853691"/>
                <a:gd name="connsiteY3112" fmla="*/ 171334 h 4860733"/>
                <a:gd name="connsiteX3113" fmla="*/ 1945702 w 4853691"/>
                <a:gd name="connsiteY3113" fmla="*/ 178376 h 4860733"/>
                <a:gd name="connsiteX3114" fmla="*/ 1919884 w 4853691"/>
                <a:gd name="connsiteY3114" fmla="*/ 185417 h 4860733"/>
                <a:gd name="connsiteX3115" fmla="*/ 1896414 w 4853691"/>
                <a:gd name="connsiteY3115" fmla="*/ 192458 h 4860733"/>
                <a:gd name="connsiteX3116" fmla="*/ 1870596 w 4853691"/>
                <a:gd name="connsiteY3116" fmla="*/ 201846 h 4860733"/>
                <a:gd name="connsiteX3117" fmla="*/ 1847125 w 4853691"/>
                <a:gd name="connsiteY3117" fmla="*/ 211234 h 4860733"/>
                <a:gd name="connsiteX3118" fmla="*/ 1821308 w 4853691"/>
                <a:gd name="connsiteY3118" fmla="*/ 220622 h 4860733"/>
                <a:gd name="connsiteX3119" fmla="*/ 1795491 w 4853691"/>
                <a:gd name="connsiteY3119" fmla="*/ 230011 h 4860733"/>
                <a:gd name="connsiteX3120" fmla="*/ 1769673 w 4853691"/>
                <a:gd name="connsiteY3120" fmla="*/ 239399 h 4860733"/>
                <a:gd name="connsiteX3121" fmla="*/ 1746203 w 4853691"/>
                <a:gd name="connsiteY3121" fmla="*/ 248787 h 4860733"/>
                <a:gd name="connsiteX3122" fmla="*/ 1720385 w 4853691"/>
                <a:gd name="connsiteY3122" fmla="*/ 258175 h 4860733"/>
                <a:gd name="connsiteX3123" fmla="*/ 1696915 w 4853691"/>
                <a:gd name="connsiteY3123" fmla="*/ 267563 h 4860733"/>
                <a:gd name="connsiteX3124" fmla="*/ 1687526 w 4853691"/>
                <a:gd name="connsiteY3124" fmla="*/ 272257 h 4860733"/>
                <a:gd name="connsiteX3125" fmla="*/ 1682832 w 4853691"/>
                <a:gd name="connsiteY3125" fmla="*/ 265216 h 4860733"/>
                <a:gd name="connsiteX3126" fmla="*/ 1692220 w 4853691"/>
                <a:gd name="connsiteY3126" fmla="*/ 253481 h 4860733"/>
                <a:gd name="connsiteX3127" fmla="*/ 1699262 w 4853691"/>
                <a:gd name="connsiteY3127" fmla="*/ 248787 h 4860733"/>
                <a:gd name="connsiteX3128" fmla="*/ 2246123 w 4853691"/>
                <a:gd name="connsiteY3128" fmla="*/ 110311 h 4860733"/>
                <a:gd name="connsiteX3129" fmla="*/ 2361129 w 4853691"/>
                <a:gd name="connsiteY3129" fmla="*/ 93882 h 4860733"/>
                <a:gd name="connsiteX3130" fmla="*/ 2377558 w 4853691"/>
                <a:gd name="connsiteY3130" fmla="*/ 91535 h 4860733"/>
                <a:gd name="connsiteX3131" fmla="*/ 2386946 w 4853691"/>
                <a:gd name="connsiteY3131" fmla="*/ 91535 h 4860733"/>
                <a:gd name="connsiteX3132" fmla="*/ 2389293 w 4853691"/>
                <a:gd name="connsiteY3132" fmla="*/ 93882 h 4860733"/>
                <a:gd name="connsiteX3133" fmla="*/ 2391640 w 4853691"/>
                <a:gd name="connsiteY3133" fmla="*/ 100923 h 4860733"/>
                <a:gd name="connsiteX3134" fmla="*/ 2396334 w 4853691"/>
                <a:gd name="connsiteY3134" fmla="*/ 112658 h 4860733"/>
                <a:gd name="connsiteX3135" fmla="*/ 2398681 w 4853691"/>
                <a:gd name="connsiteY3135" fmla="*/ 122046 h 4860733"/>
                <a:gd name="connsiteX3136" fmla="*/ 2403376 w 4853691"/>
                <a:gd name="connsiteY3136" fmla="*/ 133782 h 4860733"/>
                <a:gd name="connsiteX3137" fmla="*/ 2405723 w 4853691"/>
                <a:gd name="connsiteY3137" fmla="*/ 145517 h 4860733"/>
                <a:gd name="connsiteX3138" fmla="*/ 2410417 w 4853691"/>
                <a:gd name="connsiteY3138" fmla="*/ 157252 h 4860733"/>
                <a:gd name="connsiteX3139" fmla="*/ 2415111 w 4853691"/>
                <a:gd name="connsiteY3139" fmla="*/ 168987 h 4860733"/>
                <a:gd name="connsiteX3140" fmla="*/ 2415111 w 4853691"/>
                <a:gd name="connsiteY3140" fmla="*/ 171334 h 4860733"/>
                <a:gd name="connsiteX3141" fmla="*/ 2412764 w 4853691"/>
                <a:gd name="connsiteY3141" fmla="*/ 176028 h 4860733"/>
                <a:gd name="connsiteX3142" fmla="*/ 2405723 w 4853691"/>
                <a:gd name="connsiteY3142" fmla="*/ 190111 h 4860733"/>
                <a:gd name="connsiteX3143" fmla="*/ 2401029 w 4853691"/>
                <a:gd name="connsiteY3143" fmla="*/ 199499 h 4860733"/>
                <a:gd name="connsiteX3144" fmla="*/ 2391640 w 4853691"/>
                <a:gd name="connsiteY3144" fmla="*/ 215928 h 4860733"/>
                <a:gd name="connsiteX3145" fmla="*/ 2382252 w 4853691"/>
                <a:gd name="connsiteY3145" fmla="*/ 234705 h 4860733"/>
                <a:gd name="connsiteX3146" fmla="*/ 2375211 w 4853691"/>
                <a:gd name="connsiteY3146" fmla="*/ 232358 h 4860733"/>
                <a:gd name="connsiteX3147" fmla="*/ 2356435 w 4853691"/>
                <a:gd name="connsiteY3147" fmla="*/ 248787 h 4860733"/>
                <a:gd name="connsiteX3148" fmla="*/ 2344699 w 4853691"/>
                <a:gd name="connsiteY3148" fmla="*/ 234705 h 4860733"/>
                <a:gd name="connsiteX3149" fmla="*/ 2340005 w 4853691"/>
                <a:gd name="connsiteY3149" fmla="*/ 230011 h 4860733"/>
                <a:gd name="connsiteX3150" fmla="*/ 2318882 w 4853691"/>
                <a:gd name="connsiteY3150" fmla="*/ 204193 h 4860733"/>
                <a:gd name="connsiteX3151" fmla="*/ 2318882 w 4853691"/>
                <a:gd name="connsiteY3151" fmla="*/ 204193 h 4860733"/>
                <a:gd name="connsiteX3152" fmla="*/ 2297759 w 4853691"/>
                <a:gd name="connsiteY3152" fmla="*/ 180723 h 4860733"/>
                <a:gd name="connsiteX3153" fmla="*/ 2290717 w 4853691"/>
                <a:gd name="connsiteY3153" fmla="*/ 173681 h 4860733"/>
                <a:gd name="connsiteX3154" fmla="*/ 2276635 w 4853691"/>
                <a:gd name="connsiteY3154" fmla="*/ 159599 h 4860733"/>
                <a:gd name="connsiteX3155" fmla="*/ 2267247 w 4853691"/>
                <a:gd name="connsiteY3155" fmla="*/ 152558 h 4860733"/>
                <a:gd name="connsiteX3156" fmla="*/ 2255512 w 4853691"/>
                <a:gd name="connsiteY3156" fmla="*/ 140823 h 4860733"/>
                <a:gd name="connsiteX3157" fmla="*/ 2246123 w 4853691"/>
                <a:gd name="connsiteY3157" fmla="*/ 133782 h 4860733"/>
                <a:gd name="connsiteX3158" fmla="*/ 2234388 w 4853691"/>
                <a:gd name="connsiteY3158" fmla="*/ 124393 h 4860733"/>
                <a:gd name="connsiteX3159" fmla="*/ 2225000 w 4853691"/>
                <a:gd name="connsiteY3159" fmla="*/ 117352 h 4860733"/>
                <a:gd name="connsiteX3160" fmla="*/ 2220306 w 4853691"/>
                <a:gd name="connsiteY3160" fmla="*/ 112658 h 4860733"/>
                <a:gd name="connsiteX3161" fmla="*/ 2229694 w 4853691"/>
                <a:gd name="connsiteY3161" fmla="*/ 110311 h 4860733"/>
                <a:gd name="connsiteX3162" fmla="*/ 2246123 w 4853691"/>
                <a:gd name="connsiteY3162" fmla="*/ 110311 h 4860733"/>
                <a:gd name="connsiteX3163" fmla="*/ 2379905 w 4853691"/>
                <a:gd name="connsiteY3163" fmla="*/ 77453 h 4860733"/>
                <a:gd name="connsiteX3164" fmla="*/ 2375211 w 4853691"/>
                <a:gd name="connsiteY3164" fmla="*/ 70411 h 4860733"/>
                <a:gd name="connsiteX3165" fmla="*/ 2370517 w 4853691"/>
                <a:gd name="connsiteY3165" fmla="*/ 61023 h 4860733"/>
                <a:gd name="connsiteX3166" fmla="*/ 2365823 w 4853691"/>
                <a:gd name="connsiteY3166" fmla="*/ 53982 h 4860733"/>
                <a:gd name="connsiteX3167" fmla="*/ 2361129 w 4853691"/>
                <a:gd name="connsiteY3167" fmla="*/ 49288 h 4860733"/>
                <a:gd name="connsiteX3168" fmla="*/ 2365823 w 4853691"/>
                <a:gd name="connsiteY3168" fmla="*/ 37553 h 4860733"/>
                <a:gd name="connsiteX3169" fmla="*/ 2379905 w 4853691"/>
                <a:gd name="connsiteY3169" fmla="*/ 39900 h 4860733"/>
                <a:gd name="connsiteX3170" fmla="*/ 2382252 w 4853691"/>
                <a:gd name="connsiteY3170" fmla="*/ 39900 h 4860733"/>
                <a:gd name="connsiteX3171" fmla="*/ 2410417 w 4853691"/>
                <a:gd name="connsiteY3171" fmla="*/ 49288 h 4860733"/>
                <a:gd name="connsiteX3172" fmla="*/ 2419805 w 4853691"/>
                <a:gd name="connsiteY3172" fmla="*/ 51635 h 4860733"/>
                <a:gd name="connsiteX3173" fmla="*/ 2440928 w 4853691"/>
                <a:gd name="connsiteY3173" fmla="*/ 61023 h 4860733"/>
                <a:gd name="connsiteX3174" fmla="*/ 2447970 w 4853691"/>
                <a:gd name="connsiteY3174" fmla="*/ 65717 h 4860733"/>
                <a:gd name="connsiteX3175" fmla="*/ 2459705 w 4853691"/>
                <a:gd name="connsiteY3175" fmla="*/ 72758 h 4860733"/>
                <a:gd name="connsiteX3176" fmla="*/ 2457358 w 4853691"/>
                <a:gd name="connsiteY3176" fmla="*/ 82147 h 4860733"/>
                <a:gd name="connsiteX3177" fmla="*/ 2457358 w 4853691"/>
                <a:gd name="connsiteY3177" fmla="*/ 82147 h 4860733"/>
                <a:gd name="connsiteX3178" fmla="*/ 2440928 w 4853691"/>
                <a:gd name="connsiteY3178" fmla="*/ 82147 h 4860733"/>
                <a:gd name="connsiteX3179" fmla="*/ 2424499 w 4853691"/>
                <a:gd name="connsiteY3179" fmla="*/ 82147 h 4860733"/>
                <a:gd name="connsiteX3180" fmla="*/ 2389293 w 4853691"/>
                <a:gd name="connsiteY3180" fmla="*/ 84494 h 4860733"/>
                <a:gd name="connsiteX3181" fmla="*/ 2382252 w 4853691"/>
                <a:gd name="connsiteY3181" fmla="*/ 84494 h 4860733"/>
                <a:gd name="connsiteX3182" fmla="*/ 2379905 w 4853691"/>
                <a:gd name="connsiteY3182" fmla="*/ 79800 h 4860733"/>
                <a:gd name="connsiteX3183" fmla="*/ 2379905 w 4853691"/>
                <a:gd name="connsiteY3183" fmla="*/ 77453 h 4860733"/>
                <a:gd name="connsiteX3184" fmla="*/ 2417458 w 4853691"/>
                <a:gd name="connsiteY3184" fmla="*/ 39900 h 4860733"/>
                <a:gd name="connsiteX3185" fmla="*/ 2438581 w 4853691"/>
                <a:gd name="connsiteY3185" fmla="*/ 42247 h 4860733"/>
                <a:gd name="connsiteX3186" fmla="*/ 2447970 w 4853691"/>
                <a:gd name="connsiteY3186" fmla="*/ 49288 h 4860733"/>
                <a:gd name="connsiteX3187" fmla="*/ 2452664 w 4853691"/>
                <a:gd name="connsiteY3187" fmla="*/ 53982 h 4860733"/>
                <a:gd name="connsiteX3188" fmla="*/ 2464399 w 4853691"/>
                <a:gd name="connsiteY3188" fmla="*/ 63370 h 4860733"/>
                <a:gd name="connsiteX3189" fmla="*/ 2469093 w 4853691"/>
                <a:gd name="connsiteY3189" fmla="*/ 68064 h 4860733"/>
                <a:gd name="connsiteX3190" fmla="*/ 2471440 w 4853691"/>
                <a:gd name="connsiteY3190" fmla="*/ 70411 h 4860733"/>
                <a:gd name="connsiteX3191" fmla="*/ 2466746 w 4853691"/>
                <a:gd name="connsiteY3191" fmla="*/ 75105 h 4860733"/>
                <a:gd name="connsiteX3192" fmla="*/ 2455011 w 4853691"/>
                <a:gd name="connsiteY3192" fmla="*/ 68064 h 4860733"/>
                <a:gd name="connsiteX3193" fmla="*/ 2445622 w 4853691"/>
                <a:gd name="connsiteY3193" fmla="*/ 63370 h 4860733"/>
                <a:gd name="connsiteX3194" fmla="*/ 2426846 w 4853691"/>
                <a:gd name="connsiteY3194" fmla="*/ 53982 h 4860733"/>
                <a:gd name="connsiteX3195" fmla="*/ 2417458 w 4853691"/>
                <a:gd name="connsiteY3195" fmla="*/ 51635 h 4860733"/>
                <a:gd name="connsiteX3196" fmla="*/ 2389293 w 4853691"/>
                <a:gd name="connsiteY3196" fmla="*/ 42247 h 4860733"/>
                <a:gd name="connsiteX3197" fmla="*/ 2386946 w 4853691"/>
                <a:gd name="connsiteY3197" fmla="*/ 42247 h 4860733"/>
                <a:gd name="connsiteX3198" fmla="*/ 2370517 w 4853691"/>
                <a:gd name="connsiteY3198" fmla="*/ 37553 h 4860733"/>
                <a:gd name="connsiteX3199" fmla="*/ 2384599 w 4853691"/>
                <a:gd name="connsiteY3199" fmla="*/ 37553 h 4860733"/>
                <a:gd name="connsiteX3200" fmla="*/ 2417458 w 4853691"/>
                <a:gd name="connsiteY3200" fmla="*/ 39900 h 4860733"/>
                <a:gd name="connsiteX3201" fmla="*/ 2548892 w 4853691"/>
                <a:gd name="connsiteY3201" fmla="*/ 82147 h 4860733"/>
                <a:gd name="connsiteX3202" fmla="*/ 2616957 w 4853691"/>
                <a:gd name="connsiteY3202" fmla="*/ 82147 h 4860733"/>
                <a:gd name="connsiteX3203" fmla="*/ 2670939 w 4853691"/>
                <a:gd name="connsiteY3203" fmla="*/ 82147 h 4860733"/>
                <a:gd name="connsiteX3204" fmla="*/ 2673286 w 4853691"/>
                <a:gd name="connsiteY3204" fmla="*/ 82147 h 4860733"/>
                <a:gd name="connsiteX3205" fmla="*/ 2685021 w 4853691"/>
                <a:gd name="connsiteY3205" fmla="*/ 84494 h 4860733"/>
                <a:gd name="connsiteX3206" fmla="*/ 2818803 w 4853691"/>
                <a:gd name="connsiteY3206" fmla="*/ 122046 h 4860733"/>
                <a:gd name="connsiteX3207" fmla="*/ 2828191 w 4853691"/>
                <a:gd name="connsiteY3207" fmla="*/ 124393 h 4860733"/>
                <a:gd name="connsiteX3208" fmla="*/ 2886867 w 4853691"/>
                <a:gd name="connsiteY3208" fmla="*/ 143170 h 4860733"/>
                <a:gd name="connsiteX3209" fmla="*/ 2891561 w 4853691"/>
                <a:gd name="connsiteY3209" fmla="*/ 145517 h 4860733"/>
                <a:gd name="connsiteX3210" fmla="*/ 2886867 w 4853691"/>
                <a:gd name="connsiteY3210" fmla="*/ 147864 h 4860733"/>
                <a:gd name="connsiteX3211" fmla="*/ 2868091 w 4853691"/>
                <a:gd name="connsiteY3211" fmla="*/ 154905 h 4860733"/>
                <a:gd name="connsiteX3212" fmla="*/ 2842273 w 4853691"/>
                <a:gd name="connsiteY3212" fmla="*/ 164293 h 4860733"/>
                <a:gd name="connsiteX3213" fmla="*/ 2823497 w 4853691"/>
                <a:gd name="connsiteY3213" fmla="*/ 171334 h 4860733"/>
                <a:gd name="connsiteX3214" fmla="*/ 2795332 w 4853691"/>
                <a:gd name="connsiteY3214" fmla="*/ 183070 h 4860733"/>
                <a:gd name="connsiteX3215" fmla="*/ 2778903 w 4853691"/>
                <a:gd name="connsiteY3215" fmla="*/ 190111 h 4860733"/>
                <a:gd name="connsiteX3216" fmla="*/ 2743697 w 4853691"/>
                <a:gd name="connsiteY3216" fmla="*/ 208887 h 4860733"/>
                <a:gd name="connsiteX3217" fmla="*/ 2736656 w 4853691"/>
                <a:gd name="connsiteY3217" fmla="*/ 213581 h 4860733"/>
                <a:gd name="connsiteX3218" fmla="*/ 2710839 w 4853691"/>
                <a:gd name="connsiteY3218" fmla="*/ 230011 h 4860733"/>
                <a:gd name="connsiteX3219" fmla="*/ 2694409 w 4853691"/>
                <a:gd name="connsiteY3219" fmla="*/ 220622 h 4860733"/>
                <a:gd name="connsiteX3220" fmla="*/ 2680327 w 4853691"/>
                <a:gd name="connsiteY3220" fmla="*/ 227664 h 4860733"/>
                <a:gd name="connsiteX3221" fmla="*/ 2645121 w 4853691"/>
                <a:gd name="connsiteY3221" fmla="*/ 197152 h 4860733"/>
                <a:gd name="connsiteX3222" fmla="*/ 2640427 w 4853691"/>
                <a:gd name="connsiteY3222" fmla="*/ 192458 h 4860733"/>
                <a:gd name="connsiteX3223" fmla="*/ 2623998 w 4853691"/>
                <a:gd name="connsiteY3223" fmla="*/ 180723 h 4860733"/>
                <a:gd name="connsiteX3224" fmla="*/ 2612263 w 4853691"/>
                <a:gd name="connsiteY3224" fmla="*/ 171334 h 4860733"/>
                <a:gd name="connsiteX3225" fmla="*/ 2598180 w 4853691"/>
                <a:gd name="connsiteY3225" fmla="*/ 161946 h 4860733"/>
                <a:gd name="connsiteX3226" fmla="*/ 2584098 w 4853691"/>
                <a:gd name="connsiteY3226" fmla="*/ 152558 h 4860733"/>
                <a:gd name="connsiteX3227" fmla="*/ 2572363 w 4853691"/>
                <a:gd name="connsiteY3227" fmla="*/ 143170 h 4860733"/>
                <a:gd name="connsiteX3228" fmla="*/ 2558281 w 4853691"/>
                <a:gd name="connsiteY3228" fmla="*/ 133782 h 4860733"/>
                <a:gd name="connsiteX3229" fmla="*/ 2546545 w 4853691"/>
                <a:gd name="connsiteY3229" fmla="*/ 126741 h 4860733"/>
                <a:gd name="connsiteX3230" fmla="*/ 2532463 w 4853691"/>
                <a:gd name="connsiteY3230" fmla="*/ 117352 h 4860733"/>
                <a:gd name="connsiteX3231" fmla="*/ 2520728 w 4853691"/>
                <a:gd name="connsiteY3231" fmla="*/ 110311 h 4860733"/>
                <a:gd name="connsiteX3232" fmla="*/ 2506646 w 4853691"/>
                <a:gd name="connsiteY3232" fmla="*/ 100923 h 4860733"/>
                <a:gd name="connsiteX3233" fmla="*/ 2497258 w 4853691"/>
                <a:gd name="connsiteY3233" fmla="*/ 96229 h 4860733"/>
                <a:gd name="connsiteX3234" fmla="*/ 2499605 w 4853691"/>
                <a:gd name="connsiteY3234" fmla="*/ 86841 h 4860733"/>
                <a:gd name="connsiteX3235" fmla="*/ 2499605 w 4853691"/>
                <a:gd name="connsiteY3235" fmla="*/ 86841 h 4860733"/>
                <a:gd name="connsiteX3236" fmla="*/ 2518381 w 4853691"/>
                <a:gd name="connsiteY3236" fmla="*/ 86841 h 4860733"/>
                <a:gd name="connsiteX3237" fmla="*/ 2548892 w 4853691"/>
                <a:gd name="connsiteY3237" fmla="*/ 82147 h 4860733"/>
                <a:gd name="connsiteX3238" fmla="*/ 2929114 w 4853691"/>
                <a:gd name="connsiteY3238" fmla="*/ 138476 h 4860733"/>
                <a:gd name="connsiteX3239" fmla="*/ 2954932 w 4853691"/>
                <a:gd name="connsiteY3239" fmla="*/ 131435 h 4860733"/>
                <a:gd name="connsiteX3240" fmla="*/ 2973708 w 4853691"/>
                <a:gd name="connsiteY3240" fmla="*/ 129088 h 4860733"/>
                <a:gd name="connsiteX3241" fmla="*/ 2997178 w 4853691"/>
                <a:gd name="connsiteY3241" fmla="*/ 124393 h 4860733"/>
                <a:gd name="connsiteX3242" fmla="*/ 3015955 w 4853691"/>
                <a:gd name="connsiteY3242" fmla="*/ 122046 h 4860733"/>
                <a:gd name="connsiteX3243" fmla="*/ 3018302 w 4853691"/>
                <a:gd name="connsiteY3243" fmla="*/ 122046 h 4860733"/>
                <a:gd name="connsiteX3244" fmla="*/ 3027690 w 4853691"/>
                <a:gd name="connsiteY3244" fmla="*/ 138476 h 4860733"/>
                <a:gd name="connsiteX3245" fmla="*/ 3027690 w 4853691"/>
                <a:gd name="connsiteY3245" fmla="*/ 138476 h 4860733"/>
                <a:gd name="connsiteX3246" fmla="*/ 3025343 w 4853691"/>
                <a:gd name="connsiteY3246" fmla="*/ 143170 h 4860733"/>
                <a:gd name="connsiteX3247" fmla="*/ 3022996 w 4853691"/>
                <a:gd name="connsiteY3247" fmla="*/ 150211 h 4860733"/>
                <a:gd name="connsiteX3248" fmla="*/ 3020649 w 4853691"/>
                <a:gd name="connsiteY3248" fmla="*/ 154905 h 4860733"/>
                <a:gd name="connsiteX3249" fmla="*/ 3018302 w 4853691"/>
                <a:gd name="connsiteY3249" fmla="*/ 164293 h 4860733"/>
                <a:gd name="connsiteX3250" fmla="*/ 3015955 w 4853691"/>
                <a:gd name="connsiteY3250" fmla="*/ 168987 h 4860733"/>
                <a:gd name="connsiteX3251" fmla="*/ 3013608 w 4853691"/>
                <a:gd name="connsiteY3251" fmla="*/ 178376 h 4860733"/>
                <a:gd name="connsiteX3252" fmla="*/ 3011261 w 4853691"/>
                <a:gd name="connsiteY3252" fmla="*/ 183070 h 4860733"/>
                <a:gd name="connsiteX3253" fmla="*/ 3008914 w 4853691"/>
                <a:gd name="connsiteY3253" fmla="*/ 190111 h 4860733"/>
                <a:gd name="connsiteX3254" fmla="*/ 2980749 w 4853691"/>
                <a:gd name="connsiteY3254" fmla="*/ 178376 h 4860733"/>
                <a:gd name="connsiteX3255" fmla="*/ 2961973 w 4853691"/>
                <a:gd name="connsiteY3255" fmla="*/ 171334 h 4860733"/>
                <a:gd name="connsiteX3256" fmla="*/ 2896255 w 4853691"/>
                <a:gd name="connsiteY3256" fmla="*/ 145517 h 4860733"/>
                <a:gd name="connsiteX3257" fmla="*/ 2893908 w 4853691"/>
                <a:gd name="connsiteY3257" fmla="*/ 145517 h 4860733"/>
                <a:gd name="connsiteX3258" fmla="*/ 2910338 w 4853691"/>
                <a:gd name="connsiteY3258" fmla="*/ 140823 h 4860733"/>
                <a:gd name="connsiteX3259" fmla="*/ 2929114 w 4853691"/>
                <a:gd name="connsiteY3259" fmla="*/ 138476 h 4860733"/>
                <a:gd name="connsiteX3260" fmla="*/ 3114531 w 4853691"/>
                <a:gd name="connsiteY3260" fmla="*/ 145517 h 4860733"/>
                <a:gd name="connsiteX3261" fmla="*/ 3152083 w 4853691"/>
                <a:gd name="connsiteY3261" fmla="*/ 157252 h 4860733"/>
                <a:gd name="connsiteX3262" fmla="*/ 3173207 w 4853691"/>
                <a:gd name="connsiteY3262" fmla="*/ 164293 h 4860733"/>
                <a:gd name="connsiteX3263" fmla="*/ 3206066 w 4853691"/>
                <a:gd name="connsiteY3263" fmla="*/ 176028 h 4860733"/>
                <a:gd name="connsiteX3264" fmla="*/ 3229536 w 4853691"/>
                <a:gd name="connsiteY3264" fmla="*/ 185417 h 4860733"/>
                <a:gd name="connsiteX3265" fmla="*/ 3253007 w 4853691"/>
                <a:gd name="connsiteY3265" fmla="*/ 194805 h 4860733"/>
                <a:gd name="connsiteX3266" fmla="*/ 3260047 w 4853691"/>
                <a:gd name="connsiteY3266" fmla="*/ 199499 h 4860733"/>
                <a:gd name="connsiteX3267" fmla="*/ 3271783 w 4853691"/>
                <a:gd name="connsiteY3267" fmla="*/ 211234 h 4860733"/>
                <a:gd name="connsiteX3268" fmla="*/ 3288212 w 4853691"/>
                <a:gd name="connsiteY3268" fmla="*/ 227664 h 4860733"/>
                <a:gd name="connsiteX3269" fmla="*/ 3297600 w 4853691"/>
                <a:gd name="connsiteY3269" fmla="*/ 237052 h 4860733"/>
                <a:gd name="connsiteX3270" fmla="*/ 3306988 w 4853691"/>
                <a:gd name="connsiteY3270" fmla="*/ 248787 h 4860733"/>
                <a:gd name="connsiteX3271" fmla="*/ 3316377 w 4853691"/>
                <a:gd name="connsiteY3271" fmla="*/ 260522 h 4860733"/>
                <a:gd name="connsiteX3272" fmla="*/ 3325765 w 4853691"/>
                <a:gd name="connsiteY3272" fmla="*/ 272257 h 4860733"/>
                <a:gd name="connsiteX3273" fmla="*/ 3335153 w 4853691"/>
                <a:gd name="connsiteY3273" fmla="*/ 286340 h 4860733"/>
                <a:gd name="connsiteX3274" fmla="*/ 3342194 w 4853691"/>
                <a:gd name="connsiteY3274" fmla="*/ 295728 h 4860733"/>
                <a:gd name="connsiteX3275" fmla="*/ 3318724 w 4853691"/>
                <a:gd name="connsiteY3275" fmla="*/ 295728 h 4860733"/>
                <a:gd name="connsiteX3276" fmla="*/ 3302294 w 4853691"/>
                <a:gd name="connsiteY3276" fmla="*/ 298075 h 4860733"/>
                <a:gd name="connsiteX3277" fmla="*/ 3271783 w 4853691"/>
                <a:gd name="connsiteY3277" fmla="*/ 300422 h 4860733"/>
                <a:gd name="connsiteX3278" fmla="*/ 3253007 w 4853691"/>
                <a:gd name="connsiteY3278" fmla="*/ 302769 h 4860733"/>
                <a:gd name="connsiteX3279" fmla="*/ 3238924 w 4853691"/>
                <a:gd name="connsiteY3279" fmla="*/ 305116 h 4860733"/>
                <a:gd name="connsiteX3280" fmla="*/ 3231883 w 4853691"/>
                <a:gd name="connsiteY3280" fmla="*/ 300422 h 4860733"/>
                <a:gd name="connsiteX3281" fmla="*/ 3191983 w 4853691"/>
                <a:gd name="connsiteY3281" fmla="*/ 279299 h 4860733"/>
                <a:gd name="connsiteX3282" fmla="*/ 3166166 w 4853691"/>
                <a:gd name="connsiteY3282" fmla="*/ 265216 h 4860733"/>
                <a:gd name="connsiteX3283" fmla="*/ 3126266 w 4853691"/>
                <a:gd name="connsiteY3283" fmla="*/ 244093 h 4860733"/>
                <a:gd name="connsiteX3284" fmla="*/ 3100449 w 4853691"/>
                <a:gd name="connsiteY3284" fmla="*/ 232358 h 4860733"/>
                <a:gd name="connsiteX3285" fmla="*/ 3058202 w 4853691"/>
                <a:gd name="connsiteY3285" fmla="*/ 211234 h 4860733"/>
                <a:gd name="connsiteX3286" fmla="*/ 3034731 w 4853691"/>
                <a:gd name="connsiteY3286" fmla="*/ 201846 h 4860733"/>
                <a:gd name="connsiteX3287" fmla="*/ 3018302 w 4853691"/>
                <a:gd name="connsiteY3287" fmla="*/ 194805 h 4860733"/>
                <a:gd name="connsiteX3288" fmla="*/ 3020649 w 4853691"/>
                <a:gd name="connsiteY3288" fmla="*/ 187764 h 4860733"/>
                <a:gd name="connsiteX3289" fmla="*/ 3022996 w 4853691"/>
                <a:gd name="connsiteY3289" fmla="*/ 180723 h 4860733"/>
                <a:gd name="connsiteX3290" fmla="*/ 3025343 w 4853691"/>
                <a:gd name="connsiteY3290" fmla="*/ 171334 h 4860733"/>
                <a:gd name="connsiteX3291" fmla="*/ 3027690 w 4853691"/>
                <a:gd name="connsiteY3291" fmla="*/ 164293 h 4860733"/>
                <a:gd name="connsiteX3292" fmla="*/ 3030037 w 4853691"/>
                <a:gd name="connsiteY3292" fmla="*/ 157252 h 4860733"/>
                <a:gd name="connsiteX3293" fmla="*/ 3032384 w 4853691"/>
                <a:gd name="connsiteY3293" fmla="*/ 152558 h 4860733"/>
                <a:gd name="connsiteX3294" fmla="*/ 3034731 w 4853691"/>
                <a:gd name="connsiteY3294" fmla="*/ 145517 h 4860733"/>
                <a:gd name="connsiteX3295" fmla="*/ 3037078 w 4853691"/>
                <a:gd name="connsiteY3295" fmla="*/ 140823 h 4860733"/>
                <a:gd name="connsiteX3296" fmla="*/ 3044119 w 4853691"/>
                <a:gd name="connsiteY3296" fmla="*/ 143170 h 4860733"/>
                <a:gd name="connsiteX3297" fmla="*/ 3062896 w 4853691"/>
                <a:gd name="connsiteY3297" fmla="*/ 129088 h 4860733"/>
                <a:gd name="connsiteX3298" fmla="*/ 3100449 w 4853691"/>
                <a:gd name="connsiteY3298" fmla="*/ 140823 h 4860733"/>
                <a:gd name="connsiteX3299" fmla="*/ 3114531 w 4853691"/>
                <a:gd name="connsiteY3299" fmla="*/ 145517 h 4860733"/>
                <a:gd name="connsiteX3300" fmla="*/ 3396176 w 4853691"/>
                <a:gd name="connsiteY3300" fmla="*/ 295728 h 4860733"/>
                <a:gd name="connsiteX3301" fmla="*/ 3414953 w 4853691"/>
                <a:gd name="connsiteY3301" fmla="*/ 298075 h 4860733"/>
                <a:gd name="connsiteX3302" fmla="*/ 3429035 w 4853691"/>
                <a:gd name="connsiteY3302" fmla="*/ 298075 h 4860733"/>
                <a:gd name="connsiteX3303" fmla="*/ 3440770 w 4853691"/>
                <a:gd name="connsiteY3303" fmla="*/ 300422 h 4860733"/>
                <a:gd name="connsiteX3304" fmla="*/ 3459546 w 4853691"/>
                <a:gd name="connsiteY3304" fmla="*/ 302769 h 4860733"/>
                <a:gd name="connsiteX3305" fmla="*/ 3464241 w 4853691"/>
                <a:gd name="connsiteY3305" fmla="*/ 302769 h 4860733"/>
                <a:gd name="connsiteX3306" fmla="*/ 3471282 w 4853691"/>
                <a:gd name="connsiteY3306" fmla="*/ 302769 h 4860733"/>
                <a:gd name="connsiteX3307" fmla="*/ 3471282 w 4853691"/>
                <a:gd name="connsiteY3307" fmla="*/ 305116 h 4860733"/>
                <a:gd name="connsiteX3308" fmla="*/ 3492405 w 4853691"/>
                <a:gd name="connsiteY3308" fmla="*/ 326239 h 4860733"/>
                <a:gd name="connsiteX3309" fmla="*/ 3499446 w 4853691"/>
                <a:gd name="connsiteY3309" fmla="*/ 323892 h 4860733"/>
                <a:gd name="connsiteX3310" fmla="*/ 3506487 w 4853691"/>
                <a:gd name="connsiteY3310" fmla="*/ 328586 h 4860733"/>
                <a:gd name="connsiteX3311" fmla="*/ 3513528 w 4853691"/>
                <a:gd name="connsiteY3311" fmla="*/ 335628 h 4860733"/>
                <a:gd name="connsiteX3312" fmla="*/ 3555775 w 4853691"/>
                <a:gd name="connsiteY3312" fmla="*/ 375527 h 4860733"/>
                <a:gd name="connsiteX3313" fmla="*/ 3558123 w 4853691"/>
                <a:gd name="connsiteY3313" fmla="*/ 377874 h 4860733"/>
                <a:gd name="connsiteX3314" fmla="*/ 3600369 w 4853691"/>
                <a:gd name="connsiteY3314" fmla="*/ 422468 h 4860733"/>
                <a:gd name="connsiteX3315" fmla="*/ 3605064 w 4853691"/>
                <a:gd name="connsiteY3315" fmla="*/ 427162 h 4860733"/>
                <a:gd name="connsiteX3316" fmla="*/ 3616799 w 4853691"/>
                <a:gd name="connsiteY3316" fmla="*/ 441245 h 4860733"/>
                <a:gd name="connsiteX3317" fmla="*/ 3630881 w 4853691"/>
                <a:gd name="connsiteY3317" fmla="*/ 460021 h 4860733"/>
                <a:gd name="connsiteX3318" fmla="*/ 3635575 w 4853691"/>
                <a:gd name="connsiteY3318" fmla="*/ 467062 h 4860733"/>
                <a:gd name="connsiteX3319" fmla="*/ 3630881 w 4853691"/>
                <a:gd name="connsiteY3319" fmla="*/ 474103 h 4860733"/>
                <a:gd name="connsiteX3320" fmla="*/ 3612104 w 4853691"/>
                <a:gd name="connsiteY3320" fmla="*/ 467062 h 4860733"/>
                <a:gd name="connsiteX3321" fmla="*/ 3595675 w 4853691"/>
                <a:gd name="connsiteY3321" fmla="*/ 462368 h 4860733"/>
                <a:gd name="connsiteX3322" fmla="*/ 3558123 w 4853691"/>
                <a:gd name="connsiteY3322" fmla="*/ 450633 h 4860733"/>
                <a:gd name="connsiteX3323" fmla="*/ 3541693 w 4853691"/>
                <a:gd name="connsiteY3323" fmla="*/ 445939 h 4860733"/>
                <a:gd name="connsiteX3324" fmla="*/ 3494752 w 4853691"/>
                <a:gd name="connsiteY3324" fmla="*/ 434204 h 4860733"/>
                <a:gd name="connsiteX3325" fmla="*/ 3485364 w 4853691"/>
                <a:gd name="connsiteY3325" fmla="*/ 431857 h 4860733"/>
                <a:gd name="connsiteX3326" fmla="*/ 3447811 w 4853691"/>
                <a:gd name="connsiteY3326" fmla="*/ 424815 h 4860733"/>
                <a:gd name="connsiteX3327" fmla="*/ 3447811 w 4853691"/>
                <a:gd name="connsiteY3327" fmla="*/ 422468 h 4860733"/>
                <a:gd name="connsiteX3328" fmla="*/ 3426688 w 4853691"/>
                <a:gd name="connsiteY3328" fmla="*/ 401345 h 4860733"/>
                <a:gd name="connsiteX3329" fmla="*/ 3417300 w 4853691"/>
                <a:gd name="connsiteY3329" fmla="*/ 403692 h 4860733"/>
                <a:gd name="connsiteX3330" fmla="*/ 3410259 w 4853691"/>
                <a:gd name="connsiteY3330" fmla="*/ 389610 h 4860733"/>
                <a:gd name="connsiteX3331" fmla="*/ 3405565 w 4853691"/>
                <a:gd name="connsiteY3331" fmla="*/ 380222 h 4860733"/>
                <a:gd name="connsiteX3332" fmla="*/ 3393829 w 4853691"/>
                <a:gd name="connsiteY3332" fmla="*/ 359098 h 4860733"/>
                <a:gd name="connsiteX3333" fmla="*/ 3386788 w 4853691"/>
                <a:gd name="connsiteY3333" fmla="*/ 349710 h 4860733"/>
                <a:gd name="connsiteX3334" fmla="*/ 3372706 w 4853691"/>
                <a:gd name="connsiteY3334" fmla="*/ 328586 h 4860733"/>
                <a:gd name="connsiteX3335" fmla="*/ 3368012 w 4853691"/>
                <a:gd name="connsiteY3335" fmla="*/ 321545 h 4860733"/>
                <a:gd name="connsiteX3336" fmla="*/ 3349235 w 4853691"/>
                <a:gd name="connsiteY3336" fmla="*/ 295728 h 4860733"/>
                <a:gd name="connsiteX3337" fmla="*/ 3349235 w 4853691"/>
                <a:gd name="connsiteY3337" fmla="*/ 293381 h 4860733"/>
                <a:gd name="connsiteX3338" fmla="*/ 3370359 w 4853691"/>
                <a:gd name="connsiteY3338" fmla="*/ 293381 h 4860733"/>
                <a:gd name="connsiteX3339" fmla="*/ 3396176 w 4853691"/>
                <a:gd name="connsiteY3339" fmla="*/ 295728 h 4860733"/>
                <a:gd name="connsiteX3340" fmla="*/ 3694251 w 4853691"/>
                <a:gd name="connsiteY3340" fmla="*/ 495227 h 4860733"/>
                <a:gd name="connsiteX3341" fmla="*/ 3722416 w 4853691"/>
                <a:gd name="connsiteY3341" fmla="*/ 502268 h 4860733"/>
                <a:gd name="connsiteX3342" fmla="*/ 3724763 w 4853691"/>
                <a:gd name="connsiteY3342" fmla="*/ 502268 h 4860733"/>
                <a:gd name="connsiteX3343" fmla="*/ 3973550 w 4853691"/>
                <a:gd name="connsiteY3343" fmla="*/ 617273 h 4860733"/>
                <a:gd name="connsiteX3344" fmla="*/ 4025185 w 4853691"/>
                <a:gd name="connsiteY3344" fmla="*/ 661867 h 4860733"/>
                <a:gd name="connsiteX3345" fmla="*/ 4036920 w 4853691"/>
                <a:gd name="connsiteY3345" fmla="*/ 671255 h 4860733"/>
                <a:gd name="connsiteX3346" fmla="*/ 4069778 w 4853691"/>
                <a:gd name="connsiteY3346" fmla="*/ 699420 h 4860733"/>
                <a:gd name="connsiteX3347" fmla="*/ 4088555 w 4853691"/>
                <a:gd name="connsiteY3347" fmla="*/ 715849 h 4860733"/>
                <a:gd name="connsiteX3348" fmla="*/ 4116719 w 4853691"/>
                <a:gd name="connsiteY3348" fmla="*/ 741667 h 4860733"/>
                <a:gd name="connsiteX3349" fmla="*/ 4140190 w 4853691"/>
                <a:gd name="connsiteY3349" fmla="*/ 762790 h 4860733"/>
                <a:gd name="connsiteX3350" fmla="*/ 4163660 w 4853691"/>
                <a:gd name="connsiteY3350" fmla="*/ 786261 h 4860733"/>
                <a:gd name="connsiteX3351" fmla="*/ 4205907 w 4853691"/>
                <a:gd name="connsiteY3351" fmla="*/ 833202 h 4860733"/>
                <a:gd name="connsiteX3352" fmla="*/ 4217643 w 4853691"/>
                <a:gd name="connsiteY3352" fmla="*/ 844937 h 4860733"/>
                <a:gd name="connsiteX3353" fmla="*/ 4243460 w 4853691"/>
                <a:gd name="connsiteY3353" fmla="*/ 873101 h 4860733"/>
                <a:gd name="connsiteX3354" fmla="*/ 4243460 w 4853691"/>
                <a:gd name="connsiteY3354" fmla="*/ 873101 h 4860733"/>
                <a:gd name="connsiteX3355" fmla="*/ 4236419 w 4853691"/>
                <a:gd name="connsiteY3355" fmla="*/ 868407 h 4860733"/>
                <a:gd name="connsiteX3356" fmla="*/ 4219990 w 4853691"/>
                <a:gd name="connsiteY3356" fmla="*/ 854325 h 4860733"/>
                <a:gd name="connsiteX3357" fmla="*/ 4205907 w 4853691"/>
                <a:gd name="connsiteY3357" fmla="*/ 842590 h 4860733"/>
                <a:gd name="connsiteX3358" fmla="*/ 4189478 w 4853691"/>
                <a:gd name="connsiteY3358" fmla="*/ 828507 h 4860733"/>
                <a:gd name="connsiteX3359" fmla="*/ 4175395 w 4853691"/>
                <a:gd name="connsiteY3359" fmla="*/ 816772 h 4860733"/>
                <a:gd name="connsiteX3360" fmla="*/ 4158966 w 4853691"/>
                <a:gd name="connsiteY3360" fmla="*/ 805037 h 4860733"/>
                <a:gd name="connsiteX3361" fmla="*/ 4142537 w 4853691"/>
                <a:gd name="connsiteY3361" fmla="*/ 793302 h 4860733"/>
                <a:gd name="connsiteX3362" fmla="*/ 4126108 w 4853691"/>
                <a:gd name="connsiteY3362" fmla="*/ 781566 h 4860733"/>
                <a:gd name="connsiteX3363" fmla="*/ 4109678 w 4853691"/>
                <a:gd name="connsiteY3363" fmla="*/ 769831 h 4860733"/>
                <a:gd name="connsiteX3364" fmla="*/ 4093249 w 4853691"/>
                <a:gd name="connsiteY3364" fmla="*/ 758096 h 4860733"/>
                <a:gd name="connsiteX3365" fmla="*/ 4076820 w 4853691"/>
                <a:gd name="connsiteY3365" fmla="*/ 746361 h 4860733"/>
                <a:gd name="connsiteX3366" fmla="*/ 4060390 w 4853691"/>
                <a:gd name="connsiteY3366" fmla="*/ 736973 h 4860733"/>
                <a:gd name="connsiteX3367" fmla="*/ 4043961 w 4853691"/>
                <a:gd name="connsiteY3367" fmla="*/ 725237 h 4860733"/>
                <a:gd name="connsiteX3368" fmla="*/ 4027532 w 4853691"/>
                <a:gd name="connsiteY3368" fmla="*/ 715849 h 4860733"/>
                <a:gd name="connsiteX3369" fmla="*/ 4008755 w 4853691"/>
                <a:gd name="connsiteY3369" fmla="*/ 706461 h 4860733"/>
                <a:gd name="connsiteX3370" fmla="*/ 3992326 w 4853691"/>
                <a:gd name="connsiteY3370" fmla="*/ 697073 h 4860733"/>
                <a:gd name="connsiteX3371" fmla="*/ 3973550 w 4853691"/>
                <a:gd name="connsiteY3371" fmla="*/ 687685 h 4860733"/>
                <a:gd name="connsiteX3372" fmla="*/ 3957120 w 4853691"/>
                <a:gd name="connsiteY3372" fmla="*/ 678296 h 4860733"/>
                <a:gd name="connsiteX3373" fmla="*/ 3943038 w 4853691"/>
                <a:gd name="connsiteY3373" fmla="*/ 671255 h 4860733"/>
                <a:gd name="connsiteX3374" fmla="*/ 3940691 w 4853691"/>
                <a:gd name="connsiteY3374" fmla="*/ 668908 h 4860733"/>
                <a:gd name="connsiteX3375" fmla="*/ 3917220 w 4853691"/>
                <a:gd name="connsiteY3375" fmla="*/ 652479 h 4860733"/>
                <a:gd name="connsiteX3376" fmla="*/ 3893750 w 4853691"/>
                <a:gd name="connsiteY3376" fmla="*/ 636050 h 4860733"/>
                <a:gd name="connsiteX3377" fmla="*/ 3870279 w 4853691"/>
                <a:gd name="connsiteY3377" fmla="*/ 619620 h 4860733"/>
                <a:gd name="connsiteX3378" fmla="*/ 3846809 w 4853691"/>
                <a:gd name="connsiteY3378" fmla="*/ 603191 h 4860733"/>
                <a:gd name="connsiteX3379" fmla="*/ 3823339 w 4853691"/>
                <a:gd name="connsiteY3379" fmla="*/ 586762 h 4860733"/>
                <a:gd name="connsiteX3380" fmla="*/ 3799868 w 4853691"/>
                <a:gd name="connsiteY3380" fmla="*/ 570332 h 4860733"/>
                <a:gd name="connsiteX3381" fmla="*/ 3776398 w 4853691"/>
                <a:gd name="connsiteY3381" fmla="*/ 556250 h 4860733"/>
                <a:gd name="connsiteX3382" fmla="*/ 3750580 w 4853691"/>
                <a:gd name="connsiteY3382" fmla="*/ 539821 h 4860733"/>
                <a:gd name="connsiteX3383" fmla="*/ 3724763 w 4853691"/>
                <a:gd name="connsiteY3383" fmla="*/ 525738 h 4860733"/>
                <a:gd name="connsiteX3384" fmla="*/ 3698945 w 4853691"/>
                <a:gd name="connsiteY3384" fmla="*/ 511656 h 4860733"/>
                <a:gd name="connsiteX3385" fmla="*/ 3673128 w 4853691"/>
                <a:gd name="connsiteY3385" fmla="*/ 497574 h 4860733"/>
                <a:gd name="connsiteX3386" fmla="*/ 3661392 w 4853691"/>
                <a:gd name="connsiteY3386" fmla="*/ 490533 h 4860733"/>
                <a:gd name="connsiteX3387" fmla="*/ 3663740 w 4853691"/>
                <a:gd name="connsiteY3387" fmla="*/ 488186 h 4860733"/>
                <a:gd name="connsiteX3388" fmla="*/ 3682516 w 4853691"/>
                <a:gd name="connsiteY3388" fmla="*/ 492880 h 4860733"/>
                <a:gd name="connsiteX3389" fmla="*/ 3694251 w 4853691"/>
                <a:gd name="connsiteY3389" fmla="*/ 495227 h 4860733"/>
                <a:gd name="connsiteX3390" fmla="*/ 4299789 w 4853691"/>
                <a:gd name="connsiteY3390" fmla="*/ 952901 h 4860733"/>
                <a:gd name="connsiteX3391" fmla="*/ 4323260 w 4853691"/>
                <a:gd name="connsiteY3391" fmla="*/ 983412 h 4860733"/>
                <a:gd name="connsiteX3392" fmla="*/ 4337342 w 4853691"/>
                <a:gd name="connsiteY3392" fmla="*/ 1002189 h 4860733"/>
                <a:gd name="connsiteX3393" fmla="*/ 4358465 w 4853691"/>
                <a:gd name="connsiteY3393" fmla="*/ 1030353 h 4860733"/>
                <a:gd name="connsiteX3394" fmla="*/ 4372548 w 4853691"/>
                <a:gd name="connsiteY3394" fmla="*/ 1051477 h 4860733"/>
                <a:gd name="connsiteX3395" fmla="*/ 4391324 w 4853691"/>
                <a:gd name="connsiteY3395" fmla="*/ 1079641 h 4860733"/>
                <a:gd name="connsiteX3396" fmla="*/ 4405406 w 4853691"/>
                <a:gd name="connsiteY3396" fmla="*/ 1100765 h 4860733"/>
                <a:gd name="connsiteX3397" fmla="*/ 4424183 w 4853691"/>
                <a:gd name="connsiteY3397" fmla="*/ 1128929 h 4860733"/>
                <a:gd name="connsiteX3398" fmla="*/ 4438265 w 4853691"/>
                <a:gd name="connsiteY3398" fmla="*/ 1150053 h 4860733"/>
                <a:gd name="connsiteX3399" fmla="*/ 4440612 w 4853691"/>
                <a:gd name="connsiteY3399" fmla="*/ 1154747 h 4860733"/>
                <a:gd name="connsiteX3400" fmla="*/ 4358465 w 4853691"/>
                <a:gd name="connsiteY3400" fmla="*/ 1053824 h 4860733"/>
                <a:gd name="connsiteX3401" fmla="*/ 4320913 w 4853691"/>
                <a:gd name="connsiteY3401" fmla="*/ 1011577 h 4860733"/>
                <a:gd name="connsiteX3402" fmla="*/ 4311524 w 4853691"/>
                <a:gd name="connsiteY3402" fmla="*/ 1002189 h 4860733"/>
                <a:gd name="connsiteX3403" fmla="*/ 4283360 w 4853691"/>
                <a:gd name="connsiteY3403" fmla="*/ 971677 h 4860733"/>
                <a:gd name="connsiteX3404" fmla="*/ 4269277 w 4853691"/>
                <a:gd name="connsiteY3404" fmla="*/ 957595 h 4860733"/>
                <a:gd name="connsiteX3405" fmla="*/ 4243460 w 4853691"/>
                <a:gd name="connsiteY3405" fmla="*/ 931777 h 4860733"/>
                <a:gd name="connsiteX3406" fmla="*/ 4227031 w 4853691"/>
                <a:gd name="connsiteY3406" fmla="*/ 917695 h 4860733"/>
                <a:gd name="connsiteX3407" fmla="*/ 4215296 w 4853691"/>
                <a:gd name="connsiteY3407" fmla="*/ 905960 h 4860733"/>
                <a:gd name="connsiteX3408" fmla="*/ 4219990 w 4853691"/>
                <a:gd name="connsiteY3408" fmla="*/ 903613 h 4860733"/>
                <a:gd name="connsiteX3409" fmla="*/ 4222337 w 4853691"/>
                <a:gd name="connsiteY3409" fmla="*/ 901266 h 4860733"/>
                <a:gd name="connsiteX3410" fmla="*/ 4229378 w 4853691"/>
                <a:gd name="connsiteY3410" fmla="*/ 898919 h 4860733"/>
                <a:gd name="connsiteX3411" fmla="*/ 4229378 w 4853691"/>
                <a:gd name="connsiteY3411" fmla="*/ 898919 h 4860733"/>
                <a:gd name="connsiteX3412" fmla="*/ 4248154 w 4853691"/>
                <a:gd name="connsiteY3412" fmla="*/ 913001 h 4860733"/>
                <a:gd name="connsiteX3413" fmla="*/ 4259889 w 4853691"/>
                <a:gd name="connsiteY3413" fmla="*/ 908307 h 4860733"/>
                <a:gd name="connsiteX3414" fmla="*/ 4283360 w 4853691"/>
                <a:gd name="connsiteY3414" fmla="*/ 938819 h 4860733"/>
                <a:gd name="connsiteX3415" fmla="*/ 4299789 w 4853691"/>
                <a:gd name="connsiteY3415" fmla="*/ 952901 h 4860733"/>
                <a:gd name="connsiteX3416" fmla="*/ 4487553 w 4853691"/>
                <a:gd name="connsiteY3416" fmla="*/ 1218117 h 4860733"/>
                <a:gd name="connsiteX3417" fmla="*/ 4499288 w 4853691"/>
                <a:gd name="connsiteY3417" fmla="*/ 1236893 h 4860733"/>
                <a:gd name="connsiteX3418" fmla="*/ 4518065 w 4853691"/>
                <a:gd name="connsiteY3418" fmla="*/ 1262711 h 4860733"/>
                <a:gd name="connsiteX3419" fmla="*/ 4529800 w 4853691"/>
                <a:gd name="connsiteY3419" fmla="*/ 1279140 h 4860733"/>
                <a:gd name="connsiteX3420" fmla="*/ 4546229 w 4853691"/>
                <a:gd name="connsiteY3420" fmla="*/ 1304958 h 4860733"/>
                <a:gd name="connsiteX3421" fmla="*/ 4557964 w 4853691"/>
                <a:gd name="connsiteY3421" fmla="*/ 1321387 h 4860733"/>
                <a:gd name="connsiteX3422" fmla="*/ 4560311 w 4853691"/>
                <a:gd name="connsiteY3422" fmla="*/ 1326081 h 4860733"/>
                <a:gd name="connsiteX3423" fmla="*/ 4557964 w 4853691"/>
                <a:gd name="connsiteY3423" fmla="*/ 1335469 h 4860733"/>
                <a:gd name="connsiteX3424" fmla="*/ 4579088 w 4853691"/>
                <a:gd name="connsiteY3424" fmla="*/ 1356593 h 4860733"/>
                <a:gd name="connsiteX3425" fmla="*/ 4581435 w 4853691"/>
                <a:gd name="connsiteY3425" fmla="*/ 1356593 h 4860733"/>
                <a:gd name="connsiteX3426" fmla="*/ 4586129 w 4853691"/>
                <a:gd name="connsiteY3426" fmla="*/ 1365981 h 4860733"/>
                <a:gd name="connsiteX3427" fmla="*/ 4600211 w 4853691"/>
                <a:gd name="connsiteY3427" fmla="*/ 1389451 h 4860733"/>
                <a:gd name="connsiteX3428" fmla="*/ 4602558 w 4853691"/>
                <a:gd name="connsiteY3428" fmla="*/ 1396493 h 4860733"/>
                <a:gd name="connsiteX3429" fmla="*/ 4614294 w 4853691"/>
                <a:gd name="connsiteY3429" fmla="*/ 1424657 h 4860733"/>
                <a:gd name="connsiteX3430" fmla="*/ 4621334 w 4853691"/>
                <a:gd name="connsiteY3430" fmla="*/ 1443434 h 4860733"/>
                <a:gd name="connsiteX3431" fmla="*/ 4630723 w 4853691"/>
                <a:gd name="connsiteY3431" fmla="*/ 1466904 h 4860733"/>
                <a:gd name="connsiteX3432" fmla="*/ 4630723 w 4853691"/>
                <a:gd name="connsiteY3432" fmla="*/ 1466904 h 4860733"/>
                <a:gd name="connsiteX3433" fmla="*/ 4621334 w 4853691"/>
                <a:gd name="connsiteY3433" fmla="*/ 1450475 h 4860733"/>
                <a:gd name="connsiteX3434" fmla="*/ 4604905 w 4853691"/>
                <a:gd name="connsiteY3434" fmla="*/ 1424657 h 4860733"/>
                <a:gd name="connsiteX3435" fmla="*/ 4595517 w 4853691"/>
                <a:gd name="connsiteY3435" fmla="*/ 1410575 h 4860733"/>
                <a:gd name="connsiteX3436" fmla="*/ 4581435 w 4853691"/>
                <a:gd name="connsiteY3436" fmla="*/ 1391799 h 4860733"/>
                <a:gd name="connsiteX3437" fmla="*/ 4581435 w 4853691"/>
                <a:gd name="connsiteY3437" fmla="*/ 1389451 h 4860733"/>
                <a:gd name="connsiteX3438" fmla="*/ 4565005 w 4853691"/>
                <a:gd name="connsiteY3438" fmla="*/ 1354246 h 4860733"/>
                <a:gd name="connsiteX3439" fmla="*/ 4555617 w 4853691"/>
                <a:gd name="connsiteY3439" fmla="*/ 1337817 h 4860733"/>
                <a:gd name="connsiteX3440" fmla="*/ 4527453 w 4853691"/>
                <a:gd name="connsiteY3440" fmla="*/ 1286181 h 4860733"/>
                <a:gd name="connsiteX3441" fmla="*/ 4499288 w 4853691"/>
                <a:gd name="connsiteY3441" fmla="*/ 1234546 h 4860733"/>
                <a:gd name="connsiteX3442" fmla="*/ 4487553 w 4853691"/>
                <a:gd name="connsiteY3442" fmla="*/ 1215770 h 4860733"/>
                <a:gd name="connsiteX3443" fmla="*/ 4471124 w 4853691"/>
                <a:gd name="connsiteY3443" fmla="*/ 1189953 h 4860733"/>
                <a:gd name="connsiteX3444" fmla="*/ 4473471 w 4853691"/>
                <a:gd name="connsiteY3444" fmla="*/ 1192300 h 4860733"/>
                <a:gd name="connsiteX3445" fmla="*/ 4487553 w 4853691"/>
                <a:gd name="connsiteY3445" fmla="*/ 1218117 h 4860733"/>
                <a:gd name="connsiteX3446" fmla="*/ 4616640 w 4853691"/>
                <a:gd name="connsiteY3446" fmla="*/ 1412922 h 4860733"/>
                <a:gd name="connsiteX3447" fmla="*/ 4633070 w 4853691"/>
                <a:gd name="connsiteY3447" fmla="*/ 1445781 h 4860733"/>
                <a:gd name="connsiteX3448" fmla="*/ 4647152 w 4853691"/>
                <a:gd name="connsiteY3448" fmla="*/ 1473945 h 4860733"/>
                <a:gd name="connsiteX3449" fmla="*/ 4658887 w 4853691"/>
                <a:gd name="connsiteY3449" fmla="*/ 1502110 h 4860733"/>
                <a:gd name="connsiteX3450" fmla="*/ 4654193 w 4853691"/>
                <a:gd name="connsiteY3450" fmla="*/ 1492722 h 4860733"/>
                <a:gd name="connsiteX3451" fmla="*/ 4647152 w 4853691"/>
                <a:gd name="connsiteY3451" fmla="*/ 1478639 h 4860733"/>
                <a:gd name="connsiteX3452" fmla="*/ 4618988 w 4853691"/>
                <a:gd name="connsiteY3452" fmla="*/ 1427004 h 4860733"/>
                <a:gd name="connsiteX3453" fmla="*/ 4593170 w 4853691"/>
                <a:gd name="connsiteY3453" fmla="*/ 1373022 h 4860733"/>
                <a:gd name="connsiteX3454" fmla="*/ 4593170 w 4853691"/>
                <a:gd name="connsiteY3454" fmla="*/ 1370675 h 4860733"/>
                <a:gd name="connsiteX3455" fmla="*/ 4600211 w 4853691"/>
                <a:gd name="connsiteY3455" fmla="*/ 1384757 h 4860733"/>
                <a:gd name="connsiteX3456" fmla="*/ 4616640 w 4853691"/>
                <a:gd name="connsiteY3456" fmla="*/ 1412922 h 4860733"/>
                <a:gd name="connsiteX3457" fmla="*/ 4719911 w 4853691"/>
                <a:gd name="connsiteY3457" fmla="*/ 1640586 h 4860733"/>
                <a:gd name="connsiteX3458" fmla="*/ 4726952 w 4853691"/>
                <a:gd name="connsiteY3458" fmla="*/ 1659362 h 4860733"/>
                <a:gd name="connsiteX3459" fmla="*/ 4731646 w 4853691"/>
                <a:gd name="connsiteY3459" fmla="*/ 1673444 h 4860733"/>
                <a:gd name="connsiteX3460" fmla="*/ 4724605 w 4853691"/>
                <a:gd name="connsiteY3460" fmla="*/ 1654668 h 4860733"/>
                <a:gd name="connsiteX3461" fmla="*/ 4719911 w 4853691"/>
                <a:gd name="connsiteY3461" fmla="*/ 1640586 h 4860733"/>
                <a:gd name="connsiteX3462" fmla="*/ 4717563 w 4853691"/>
                <a:gd name="connsiteY3462" fmla="*/ 1635891 h 4860733"/>
                <a:gd name="connsiteX3463" fmla="*/ 4705828 w 4853691"/>
                <a:gd name="connsiteY3463" fmla="*/ 1605380 h 4860733"/>
                <a:gd name="connsiteX3464" fmla="*/ 4708175 w 4853691"/>
                <a:gd name="connsiteY3464" fmla="*/ 1612421 h 4860733"/>
                <a:gd name="connsiteX3465" fmla="*/ 4719911 w 4853691"/>
                <a:gd name="connsiteY3465" fmla="*/ 1640586 h 4860733"/>
                <a:gd name="connsiteX3466" fmla="*/ 4809098 w 4853691"/>
                <a:gd name="connsiteY3466" fmla="*/ 2060707 h 4860733"/>
                <a:gd name="connsiteX3467" fmla="*/ 4809098 w 4853691"/>
                <a:gd name="connsiteY3467" fmla="*/ 2060707 h 4860733"/>
                <a:gd name="connsiteX3468" fmla="*/ 4809098 w 4853691"/>
                <a:gd name="connsiteY3468" fmla="*/ 2102954 h 4860733"/>
                <a:gd name="connsiteX3469" fmla="*/ 4809098 w 4853691"/>
                <a:gd name="connsiteY3469" fmla="*/ 2098260 h 4860733"/>
                <a:gd name="connsiteX3470" fmla="*/ 4809098 w 4853691"/>
                <a:gd name="connsiteY3470" fmla="*/ 2081830 h 4860733"/>
                <a:gd name="connsiteX3471" fmla="*/ 4806751 w 4853691"/>
                <a:gd name="connsiteY3471" fmla="*/ 2063054 h 4860733"/>
                <a:gd name="connsiteX3472" fmla="*/ 4806751 w 4853691"/>
                <a:gd name="connsiteY3472" fmla="*/ 2046624 h 4860733"/>
                <a:gd name="connsiteX3473" fmla="*/ 4804404 w 4853691"/>
                <a:gd name="connsiteY3473" fmla="*/ 2027848 h 4860733"/>
                <a:gd name="connsiteX3474" fmla="*/ 4802057 w 4853691"/>
                <a:gd name="connsiteY3474" fmla="*/ 2013766 h 4860733"/>
                <a:gd name="connsiteX3475" fmla="*/ 4799710 w 4853691"/>
                <a:gd name="connsiteY3475" fmla="*/ 1994990 h 4860733"/>
                <a:gd name="connsiteX3476" fmla="*/ 4799710 w 4853691"/>
                <a:gd name="connsiteY3476" fmla="*/ 1985601 h 4860733"/>
                <a:gd name="connsiteX3477" fmla="*/ 4811445 w 4853691"/>
                <a:gd name="connsiteY3477" fmla="*/ 1992643 h 4860733"/>
                <a:gd name="connsiteX3478" fmla="*/ 4811445 w 4853691"/>
                <a:gd name="connsiteY3478" fmla="*/ 1999684 h 4860733"/>
                <a:gd name="connsiteX3479" fmla="*/ 4811445 w 4853691"/>
                <a:gd name="connsiteY3479" fmla="*/ 2004378 h 4860733"/>
                <a:gd name="connsiteX3480" fmla="*/ 4811445 w 4853691"/>
                <a:gd name="connsiteY3480" fmla="*/ 2016113 h 4860733"/>
                <a:gd name="connsiteX3481" fmla="*/ 4811445 w 4853691"/>
                <a:gd name="connsiteY3481" fmla="*/ 2016113 h 4860733"/>
                <a:gd name="connsiteX3482" fmla="*/ 4806751 w 4853691"/>
                <a:gd name="connsiteY3482" fmla="*/ 2027848 h 4860733"/>
                <a:gd name="connsiteX3483" fmla="*/ 4809098 w 4853691"/>
                <a:gd name="connsiteY3483" fmla="*/ 2037236 h 4860733"/>
                <a:gd name="connsiteX3484" fmla="*/ 4809098 w 4853691"/>
                <a:gd name="connsiteY3484" fmla="*/ 2039583 h 4860733"/>
                <a:gd name="connsiteX3485" fmla="*/ 4809098 w 4853691"/>
                <a:gd name="connsiteY3485" fmla="*/ 2060707 h 4860733"/>
                <a:gd name="connsiteX3486" fmla="*/ 4802057 w 4853691"/>
                <a:gd name="connsiteY3486" fmla="*/ 2161630 h 4860733"/>
                <a:gd name="connsiteX3487" fmla="*/ 4809098 w 4853691"/>
                <a:gd name="connsiteY3487" fmla="*/ 2232041 h 4860733"/>
                <a:gd name="connsiteX3488" fmla="*/ 4809098 w 4853691"/>
                <a:gd name="connsiteY3488" fmla="*/ 2232041 h 4860733"/>
                <a:gd name="connsiteX3489" fmla="*/ 4811445 w 4853691"/>
                <a:gd name="connsiteY3489" fmla="*/ 2276635 h 4860733"/>
                <a:gd name="connsiteX3490" fmla="*/ 4809098 w 4853691"/>
                <a:gd name="connsiteY3490" fmla="*/ 2276635 h 4860733"/>
                <a:gd name="connsiteX3491" fmla="*/ 4809098 w 4853691"/>
                <a:gd name="connsiteY3491" fmla="*/ 2276635 h 4860733"/>
                <a:gd name="connsiteX3492" fmla="*/ 4804404 w 4853691"/>
                <a:gd name="connsiteY3492" fmla="*/ 2220306 h 4860733"/>
                <a:gd name="connsiteX3493" fmla="*/ 4802057 w 4853691"/>
                <a:gd name="connsiteY3493" fmla="*/ 2196836 h 4860733"/>
                <a:gd name="connsiteX3494" fmla="*/ 4795016 w 4853691"/>
                <a:gd name="connsiteY3494" fmla="*/ 2145201 h 4860733"/>
                <a:gd name="connsiteX3495" fmla="*/ 4799710 w 4853691"/>
                <a:gd name="connsiteY3495" fmla="*/ 2149895 h 4860733"/>
                <a:gd name="connsiteX3496" fmla="*/ 4799710 w 4853691"/>
                <a:gd name="connsiteY3496" fmla="*/ 2152242 h 4860733"/>
                <a:gd name="connsiteX3497" fmla="*/ 4802057 w 4853691"/>
                <a:gd name="connsiteY3497" fmla="*/ 2161630 h 4860733"/>
                <a:gd name="connsiteX3498" fmla="*/ 4785628 w 4853691"/>
                <a:gd name="connsiteY3498" fmla="*/ 2145201 h 4860733"/>
                <a:gd name="connsiteX3499" fmla="*/ 4776240 w 4853691"/>
                <a:gd name="connsiteY3499" fmla="*/ 2105301 h 4860733"/>
                <a:gd name="connsiteX3500" fmla="*/ 4773892 w 4853691"/>
                <a:gd name="connsiteY3500" fmla="*/ 2098260 h 4860733"/>
                <a:gd name="connsiteX3501" fmla="*/ 4762157 w 4853691"/>
                <a:gd name="connsiteY3501" fmla="*/ 2060707 h 4860733"/>
                <a:gd name="connsiteX3502" fmla="*/ 4762157 w 4853691"/>
                <a:gd name="connsiteY3502" fmla="*/ 2060707 h 4860733"/>
                <a:gd name="connsiteX3503" fmla="*/ 4748075 w 4853691"/>
                <a:gd name="connsiteY3503" fmla="*/ 2025501 h 4860733"/>
                <a:gd name="connsiteX3504" fmla="*/ 4745728 w 4853691"/>
                <a:gd name="connsiteY3504" fmla="*/ 2018460 h 4860733"/>
                <a:gd name="connsiteX3505" fmla="*/ 4731646 w 4853691"/>
                <a:gd name="connsiteY3505" fmla="*/ 1985601 h 4860733"/>
                <a:gd name="connsiteX3506" fmla="*/ 4729299 w 4853691"/>
                <a:gd name="connsiteY3506" fmla="*/ 1980907 h 4860733"/>
                <a:gd name="connsiteX3507" fmla="*/ 4715216 w 4853691"/>
                <a:gd name="connsiteY3507" fmla="*/ 1952743 h 4860733"/>
                <a:gd name="connsiteX3508" fmla="*/ 4712869 w 4853691"/>
                <a:gd name="connsiteY3508" fmla="*/ 1948049 h 4860733"/>
                <a:gd name="connsiteX3509" fmla="*/ 4696440 w 4853691"/>
                <a:gd name="connsiteY3509" fmla="*/ 1919884 h 4860733"/>
                <a:gd name="connsiteX3510" fmla="*/ 4691746 w 4853691"/>
                <a:gd name="connsiteY3510" fmla="*/ 1915190 h 4860733"/>
                <a:gd name="connsiteX3511" fmla="*/ 4684705 w 4853691"/>
                <a:gd name="connsiteY3511" fmla="*/ 1905802 h 4860733"/>
                <a:gd name="connsiteX3512" fmla="*/ 4691746 w 4853691"/>
                <a:gd name="connsiteY3512" fmla="*/ 1889372 h 4860733"/>
                <a:gd name="connsiteX3513" fmla="*/ 4670623 w 4853691"/>
                <a:gd name="connsiteY3513" fmla="*/ 1868249 h 4860733"/>
                <a:gd name="connsiteX3514" fmla="*/ 4668275 w 4853691"/>
                <a:gd name="connsiteY3514" fmla="*/ 1868249 h 4860733"/>
                <a:gd name="connsiteX3515" fmla="*/ 4663581 w 4853691"/>
                <a:gd name="connsiteY3515" fmla="*/ 1837737 h 4860733"/>
                <a:gd name="connsiteX3516" fmla="*/ 4663581 w 4853691"/>
                <a:gd name="connsiteY3516" fmla="*/ 1830696 h 4860733"/>
                <a:gd name="connsiteX3517" fmla="*/ 4661234 w 4853691"/>
                <a:gd name="connsiteY3517" fmla="*/ 1816614 h 4860733"/>
                <a:gd name="connsiteX3518" fmla="*/ 4658887 w 4853691"/>
                <a:gd name="connsiteY3518" fmla="*/ 1802532 h 4860733"/>
                <a:gd name="connsiteX3519" fmla="*/ 4658887 w 4853691"/>
                <a:gd name="connsiteY3519" fmla="*/ 1795491 h 4860733"/>
                <a:gd name="connsiteX3520" fmla="*/ 4658887 w 4853691"/>
                <a:gd name="connsiteY3520" fmla="*/ 1795491 h 4860733"/>
                <a:gd name="connsiteX3521" fmla="*/ 4663581 w 4853691"/>
                <a:gd name="connsiteY3521" fmla="*/ 1793144 h 4860733"/>
                <a:gd name="connsiteX3522" fmla="*/ 4682358 w 4853691"/>
                <a:gd name="connsiteY3522" fmla="*/ 1828349 h 4860733"/>
                <a:gd name="connsiteX3523" fmla="*/ 4689399 w 4853691"/>
                <a:gd name="connsiteY3523" fmla="*/ 1842432 h 4860733"/>
                <a:gd name="connsiteX3524" fmla="*/ 4708175 w 4853691"/>
                <a:gd name="connsiteY3524" fmla="*/ 1882331 h 4860733"/>
                <a:gd name="connsiteX3525" fmla="*/ 4717563 w 4853691"/>
                <a:gd name="connsiteY3525" fmla="*/ 1901108 h 4860733"/>
                <a:gd name="connsiteX3526" fmla="*/ 4731646 w 4853691"/>
                <a:gd name="connsiteY3526" fmla="*/ 1938660 h 4860733"/>
                <a:gd name="connsiteX3527" fmla="*/ 4738687 w 4853691"/>
                <a:gd name="connsiteY3527" fmla="*/ 1959784 h 4860733"/>
                <a:gd name="connsiteX3528" fmla="*/ 4752769 w 4853691"/>
                <a:gd name="connsiteY3528" fmla="*/ 2002031 h 4860733"/>
                <a:gd name="connsiteX3529" fmla="*/ 4757463 w 4853691"/>
                <a:gd name="connsiteY3529" fmla="*/ 2018460 h 4860733"/>
                <a:gd name="connsiteX3530" fmla="*/ 4773892 w 4853691"/>
                <a:gd name="connsiteY3530" fmla="*/ 2079483 h 4860733"/>
                <a:gd name="connsiteX3531" fmla="*/ 4776240 w 4853691"/>
                <a:gd name="connsiteY3531" fmla="*/ 2088871 h 4860733"/>
                <a:gd name="connsiteX3532" fmla="*/ 4785628 w 4853691"/>
                <a:gd name="connsiteY3532" fmla="*/ 2145201 h 4860733"/>
                <a:gd name="connsiteX3533" fmla="*/ 4790322 w 4853691"/>
                <a:gd name="connsiteY3533" fmla="*/ 2166324 h 4860733"/>
                <a:gd name="connsiteX3534" fmla="*/ 4792669 w 4853691"/>
                <a:gd name="connsiteY3534" fmla="*/ 2180406 h 4860733"/>
                <a:gd name="connsiteX3535" fmla="*/ 4785628 w 4853691"/>
                <a:gd name="connsiteY3535" fmla="*/ 2149895 h 4860733"/>
                <a:gd name="connsiteX3536" fmla="*/ 4785628 w 4853691"/>
                <a:gd name="connsiteY3536" fmla="*/ 2145201 h 4860733"/>
                <a:gd name="connsiteX3537" fmla="*/ 4672970 w 4853691"/>
                <a:gd name="connsiteY3537" fmla="*/ 1950396 h 4860733"/>
                <a:gd name="connsiteX3538" fmla="*/ 4675317 w 4853691"/>
                <a:gd name="connsiteY3538" fmla="*/ 1978560 h 4860733"/>
                <a:gd name="connsiteX3539" fmla="*/ 4677664 w 4853691"/>
                <a:gd name="connsiteY3539" fmla="*/ 2004378 h 4860733"/>
                <a:gd name="connsiteX3540" fmla="*/ 4680011 w 4853691"/>
                <a:gd name="connsiteY3540" fmla="*/ 2030195 h 4860733"/>
                <a:gd name="connsiteX3541" fmla="*/ 4682358 w 4853691"/>
                <a:gd name="connsiteY3541" fmla="*/ 2056013 h 4860733"/>
                <a:gd name="connsiteX3542" fmla="*/ 4684705 w 4853691"/>
                <a:gd name="connsiteY3542" fmla="*/ 2081830 h 4860733"/>
                <a:gd name="connsiteX3543" fmla="*/ 4687052 w 4853691"/>
                <a:gd name="connsiteY3543" fmla="*/ 2105301 h 4860733"/>
                <a:gd name="connsiteX3544" fmla="*/ 4691746 w 4853691"/>
                <a:gd name="connsiteY3544" fmla="*/ 2128771 h 4860733"/>
                <a:gd name="connsiteX3545" fmla="*/ 4694093 w 4853691"/>
                <a:gd name="connsiteY3545" fmla="*/ 2149895 h 4860733"/>
                <a:gd name="connsiteX3546" fmla="*/ 4698787 w 4853691"/>
                <a:gd name="connsiteY3546" fmla="*/ 2175712 h 4860733"/>
                <a:gd name="connsiteX3547" fmla="*/ 4701134 w 4853691"/>
                <a:gd name="connsiteY3547" fmla="*/ 2194489 h 4860733"/>
                <a:gd name="connsiteX3548" fmla="*/ 4705828 w 4853691"/>
                <a:gd name="connsiteY3548" fmla="*/ 2220306 h 4860733"/>
                <a:gd name="connsiteX3549" fmla="*/ 4708175 w 4853691"/>
                <a:gd name="connsiteY3549" fmla="*/ 2236735 h 4860733"/>
                <a:gd name="connsiteX3550" fmla="*/ 4712869 w 4853691"/>
                <a:gd name="connsiteY3550" fmla="*/ 2257859 h 4860733"/>
                <a:gd name="connsiteX3551" fmla="*/ 4696440 w 4853691"/>
                <a:gd name="connsiteY3551" fmla="*/ 2276635 h 4860733"/>
                <a:gd name="connsiteX3552" fmla="*/ 4717563 w 4853691"/>
                <a:gd name="connsiteY3552" fmla="*/ 2297759 h 4860733"/>
                <a:gd name="connsiteX3553" fmla="*/ 4722257 w 4853691"/>
                <a:gd name="connsiteY3553" fmla="*/ 2297759 h 4860733"/>
                <a:gd name="connsiteX3554" fmla="*/ 4724605 w 4853691"/>
                <a:gd name="connsiteY3554" fmla="*/ 2309494 h 4860733"/>
                <a:gd name="connsiteX3555" fmla="*/ 4724605 w 4853691"/>
                <a:gd name="connsiteY3555" fmla="*/ 2311841 h 4860733"/>
                <a:gd name="connsiteX3556" fmla="*/ 4726952 w 4853691"/>
                <a:gd name="connsiteY3556" fmla="*/ 2323576 h 4860733"/>
                <a:gd name="connsiteX3557" fmla="*/ 4726952 w 4853691"/>
                <a:gd name="connsiteY3557" fmla="*/ 2328270 h 4860733"/>
                <a:gd name="connsiteX3558" fmla="*/ 4729299 w 4853691"/>
                <a:gd name="connsiteY3558" fmla="*/ 2340005 h 4860733"/>
                <a:gd name="connsiteX3559" fmla="*/ 4731646 w 4853691"/>
                <a:gd name="connsiteY3559" fmla="*/ 2344700 h 4860733"/>
                <a:gd name="connsiteX3560" fmla="*/ 4733993 w 4853691"/>
                <a:gd name="connsiteY3560" fmla="*/ 2354088 h 4860733"/>
                <a:gd name="connsiteX3561" fmla="*/ 4736340 w 4853691"/>
                <a:gd name="connsiteY3561" fmla="*/ 2358782 h 4860733"/>
                <a:gd name="connsiteX3562" fmla="*/ 4738687 w 4853691"/>
                <a:gd name="connsiteY3562" fmla="*/ 2368170 h 4860733"/>
                <a:gd name="connsiteX3563" fmla="*/ 4741034 w 4853691"/>
                <a:gd name="connsiteY3563" fmla="*/ 2372864 h 4860733"/>
                <a:gd name="connsiteX3564" fmla="*/ 4743381 w 4853691"/>
                <a:gd name="connsiteY3564" fmla="*/ 2379905 h 4860733"/>
                <a:gd name="connsiteX3565" fmla="*/ 4745728 w 4853691"/>
                <a:gd name="connsiteY3565" fmla="*/ 2384599 h 4860733"/>
                <a:gd name="connsiteX3566" fmla="*/ 4748075 w 4853691"/>
                <a:gd name="connsiteY3566" fmla="*/ 2391640 h 4860733"/>
                <a:gd name="connsiteX3567" fmla="*/ 4750422 w 4853691"/>
                <a:gd name="connsiteY3567" fmla="*/ 2396334 h 4860733"/>
                <a:gd name="connsiteX3568" fmla="*/ 4752769 w 4853691"/>
                <a:gd name="connsiteY3568" fmla="*/ 2403376 h 4860733"/>
                <a:gd name="connsiteX3569" fmla="*/ 4755116 w 4853691"/>
                <a:gd name="connsiteY3569" fmla="*/ 2408070 h 4860733"/>
                <a:gd name="connsiteX3570" fmla="*/ 4757463 w 4853691"/>
                <a:gd name="connsiteY3570" fmla="*/ 2412764 h 4860733"/>
                <a:gd name="connsiteX3571" fmla="*/ 4759810 w 4853691"/>
                <a:gd name="connsiteY3571" fmla="*/ 2417458 h 4860733"/>
                <a:gd name="connsiteX3572" fmla="*/ 4762157 w 4853691"/>
                <a:gd name="connsiteY3572" fmla="*/ 2422152 h 4860733"/>
                <a:gd name="connsiteX3573" fmla="*/ 4764504 w 4853691"/>
                <a:gd name="connsiteY3573" fmla="*/ 2424499 h 4860733"/>
                <a:gd name="connsiteX3574" fmla="*/ 4766852 w 4853691"/>
                <a:gd name="connsiteY3574" fmla="*/ 2429193 h 4860733"/>
                <a:gd name="connsiteX3575" fmla="*/ 4769198 w 4853691"/>
                <a:gd name="connsiteY3575" fmla="*/ 2431540 h 4860733"/>
                <a:gd name="connsiteX3576" fmla="*/ 4771546 w 4853691"/>
                <a:gd name="connsiteY3576" fmla="*/ 2433887 h 4860733"/>
                <a:gd name="connsiteX3577" fmla="*/ 4771546 w 4853691"/>
                <a:gd name="connsiteY3577" fmla="*/ 2433887 h 4860733"/>
                <a:gd name="connsiteX3578" fmla="*/ 4769198 w 4853691"/>
                <a:gd name="connsiteY3578" fmla="*/ 2443275 h 4860733"/>
                <a:gd name="connsiteX3579" fmla="*/ 4771546 w 4853691"/>
                <a:gd name="connsiteY3579" fmla="*/ 2452664 h 4860733"/>
                <a:gd name="connsiteX3580" fmla="*/ 4769198 w 4853691"/>
                <a:gd name="connsiteY3580" fmla="*/ 2452664 h 4860733"/>
                <a:gd name="connsiteX3581" fmla="*/ 4764504 w 4853691"/>
                <a:gd name="connsiteY3581" fmla="*/ 2455011 h 4860733"/>
                <a:gd name="connsiteX3582" fmla="*/ 4755116 w 4853691"/>
                <a:gd name="connsiteY3582" fmla="*/ 2457358 h 4860733"/>
                <a:gd name="connsiteX3583" fmla="*/ 4750422 w 4853691"/>
                <a:gd name="connsiteY3583" fmla="*/ 2457358 h 4860733"/>
                <a:gd name="connsiteX3584" fmla="*/ 4736340 w 4853691"/>
                <a:gd name="connsiteY3584" fmla="*/ 2457358 h 4860733"/>
                <a:gd name="connsiteX3585" fmla="*/ 4729299 w 4853691"/>
                <a:gd name="connsiteY3585" fmla="*/ 2457358 h 4860733"/>
                <a:gd name="connsiteX3586" fmla="*/ 4729299 w 4853691"/>
                <a:gd name="connsiteY3586" fmla="*/ 2455011 h 4860733"/>
                <a:gd name="connsiteX3587" fmla="*/ 4708175 w 4853691"/>
                <a:gd name="connsiteY3587" fmla="*/ 2433887 h 4860733"/>
                <a:gd name="connsiteX3588" fmla="*/ 4703481 w 4853691"/>
                <a:gd name="connsiteY3588" fmla="*/ 2433887 h 4860733"/>
                <a:gd name="connsiteX3589" fmla="*/ 4694093 w 4853691"/>
                <a:gd name="connsiteY3589" fmla="*/ 2393987 h 4860733"/>
                <a:gd name="connsiteX3590" fmla="*/ 4691746 w 4853691"/>
                <a:gd name="connsiteY3590" fmla="*/ 2384599 h 4860733"/>
                <a:gd name="connsiteX3591" fmla="*/ 4687052 w 4853691"/>
                <a:gd name="connsiteY3591" fmla="*/ 2361129 h 4860733"/>
                <a:gd name="connsiteX3592" fmla="*/ 4684705 w 4853691"/>
                <a:gd name="connsiteY3592" fmla="*/ 2349394 h 4860733"/>
                <a:gd name="connsiteX3593" fmla="*/ 4682358 w 4853691"/>
                <a:gd name="connsiteY3593" fmla="*/ 2328270 h 4860733"/>
                <a:gd name="connsiteX3594" fmla="*/ 4680011 w 4853691"/>
                <a:gd name="connsiteY3594" fmla="*/ 2314188 h 4860733"/>
                <a:gd name="connsiteX3595" fmla="*/ 4677664 w 4853691"/>
                <a:gd name="connsiteY3595" fmla="*/ 2293064 h 4860733"/>
                <a:gd name="connsiteX3596" fmla="*/ 4675317 w 4853691"/>
                <a:gd name="connsiteY3596" fmla="*/ 2278982 h 4860733"/>
                <a:gd name="connsiteX3597" fmla="*/ 4672970 w 4853691"/>
                <a:gd name="connsiteY3597" fmla="*/ 2260206 h 4860733"/>
                <a:gd name="connsiteX3598" fmla="*/ 4670623 w 4853691"/>
                <a:gd name="connsiteY3598" fmla="*/ 2246123 h 4860733"/>
                <a:gd name="connsiteX3599" fmla="*/ 4668275 w 4853691"/>
                <a:gd name="connsiteY3599" fmla="*/ 2227347 h 4860733"/>
                <a:gd name="connsiteX3600" fmla="*/ 4665929 w 4853691"/>
                <a:gd name="connsiteY3600" fmla="*/ 2210918 h 4860733"/>
                <a:gd name="connsiteX3601" fmla="*/ 4663581 w 4853691"/>
                <a:gd name="connsiteY3601" fmla="*/ 2192142 h 4860733"/>
                <a:gd name="connsiteX3602" fmla="*/ 4661234 w 4853691"/>
                <a:gd name="connsiteY3602" fmla="*/ 2175712 h 4860733"/>
                <a:gd name="connsiteX3603" fmla="*/ 4658887 w 4853691"/>
                <a:gd name="connsiteY3603" fmla="*/ 2154589 h 4860733"/>
                <a:gd name="connsiteX3604" fmla="*/ 4658887 w 4853691"/>
                <a:gd name="connsiteY3604" fmla="*/ 2138159 h 4860733"/>
                <a:gd name="connsiteX3605" fmla="*/ 4658887 w 4853691"/>
                <a:gd name="connsiteY3605" fmla="*/ 2117036 h 4860733"/>
                <a:gd name="connsiteX3606" fmla="*/ 4658887 w 4853691"/>
                <a:gd name="connsiteY3606" fmla="*/ 2100607 h 4860733"/>
                <a:gd name="connsiteX3607" fmla="*/ 4658887 w 4853691"/>
                <a:gd name="connsiteY3607" fmla="*/ 2079483 h 4860733"/>
                <a:gd name="connsiteX3608" fmla="*/ 4658887 w 4853691"/>
                <a:gd name="connsiteY3608" fmla="*/ 2063054 h 4860733"/>
                <a:gd name="connsiteX3609" fmla="*/ 4658887 w 4853691"/>
                <a:gd name="connsiteY3609" fmla="*/ 2041930 h 4860733"/>
                <a:gd name="connsiteX3610" fmla="*/ 4658887 w 4853691"/>
                <a:gd name="connsiteY3610" fmla="*/ 2023154 h 4860733"/>
                <a:gd name="connsiteX3611" fmla="*/ 4658887 w 4853691"/>
                <a:gd name="connsiteY3611" fmla="*/ 2002031 h 4860733"/>
                <a:gd name="connsiteX3612" fmla="*/ 4658887 w 4853691"/>
                <a:gd name="connsiteY3612" fmla="*/ 1983254 h 4860733"/>
                <a:gd name="connsiteX3613" fmla="*/ 4658887 w 4853691"/>
                <a:gd name="connsiteY3613" fmla="*/ 1962131 h 4860733"/>
                <a:gd name="connsiteX3614" fmla="*/ 4658887 w 4853691"/>
                <a:gd name="connsiteY3614" fmla="*/ 1943354 h 4860733"/>
                <a:gd name="connsiteX3615" fmla="*/ 4658887 w 4853691"/>
                <a:gd name="connsiteY3615" fmla="*/ 1922231 h 4860733"/>
                <a:gd name="connsiteX3616" fmla="*/ 4658887 w 4853691"/>
                <a:gd name="connsiteY3616" fmla="*/ 1903455 h 4860733"/>
                <a:gd name="connsiteX3617" fmla="*/ 4658887 w 4853691"/>
                <a:gd name="connsiteY3617" fmla="*/ 1894066 h 4860733"/>
                <a:gd name="connsiteX3618" fmla="*/ 4658887 w 4853691"/>
                <a:gd name="connsiteY3618" fmla="*/ 1894066 h 4860733"/>
                <a:gd name="connsiteX3619" fmla="*/ 4661234 w 4853691"/>
                <a:gd name="connsiteY3619" fmla="*/ 1912843 h 4860733"/>
                <a:gd name="connsiteX3620" fmla="*/ 4672970 w 4853691"/>
                <a:gd name="connsiteY3620" fmla="*/ 1950396 h 4860733"/>
                <a:gd name="connsiteX3621" fmla="*/ 4809098 w 4853691"/>
                <a:gd name="connsiteY3621" fmla="*/ 2710839 h 4860733"/>
                <a:gd name="connsiteX3622" fmla="*/ 4804404 w 4853691"/>
                <a:gd name="connsiteY3622" fmla="*/ 2750738 h 4860733"/>
                <a:gd name="connsiteX3623" fmla="*/ 4802057 w 4853691"/>
                <a:gd name="connsiteY3623" fmla="*/ 2764821 h 4860733"/>
                <a:gd name="connsiteX3624" fmla="*/ 4795016 w 4853691"/>
                <a:gd name="connsiteY3624" fmla="*/ 2818803 h 4860733"/>
                <a:gd name="connsiteX3625" fmla="*/ 4792669 w 4853691"/>
                <a:gd name="connsiteY3625" fmla="*/ 2832885 h 4860733"/>
                <a:gd name="connsiteX3626" fmla="*/ 4785628 w 4853691"/>
                <a:gd name="connsiteY3626" fmla="*/ 2872785 h 4860733"/>
                <a:gd name="connsiteX3627" fmla="*/ 4783281 w 4853691"/>
                <a:gd name="connsiteY3627" fmla="*/ 2891561 h 4860733"/>
                <a:gd name="connsiteX3628" fmla="*/ 4776240 w 4853691"/>
                <a:gd name="connsiteY3628" fmla="*/ 2926767 h 4860733"/>
                <a:gd name="connsiteX3629" fmla="*/ 4771546 w 4853691"/>
                <a:gd name="connsiteY3629" fmla="*/ 2947890 h 4860733"/>
                <a:gd name="connsiteX3630" fmla="*/ 4764504 w 4853691"/>
                <a:gd name="connsiteY3630" fmla="*/ 2980749 h 4860733"/>
                <a:gd name="connsiteX3631" fmla="*/ 4759810 w 4853691"/>
                <a:gd name="connsiteY3631" fmla="*/ 3001873 h 4860733"/>
                <a:gd name="connsiteX3632" fmla="*/ 4752769 w 4853691"/>
                <a:gd name="connsiteY3632" fmla="*/ 3032384 h 4860733"/>
                <a:gd name="connsiteX3633" fmla="*/ 4748075 w 4853691"/>
                <a:gd name="connsiteY3633" fmla="*/ 3053507 h 4860733"/>
                <a:gd name="connsiteX3634" fmla="*/ 4741034 w 4853691"/>
                <a:gd name="connsiteY3634" fmla="*/ 3084019 h 4860733"/>
                <a:gd name="connsiteX3635" fmla="*/ 4736340 w 4853691"/>
                <a:gd name="connsiteY3635" fmla="*/ 3105142 h 4860733"/>
                <a:gd name="connsiteX3636" fmla="*/ 4726952 w 4853691"/>
                <a:gd name="connsiteY3636" fmla="*/ 3135654 h 4860733"/>
                <a:gd name="connsiteX3637" fmla="*/ 4719911 w 4853691"/>
                <a:gd name="connsiteY3637" fmla="*/ 3156777 h 4860733"/>
                <a:gd name="connsiteX3638" fmla="*/ 4710522 w 4853691"/>
                <a:gd name="connsiteY3638" fmla="*/ 3187289 h 4860733"/>
                <a:gd name="connsiteX3639" fmla="*/ 4703481 w 4853691"/>
                <a:gd name="connsiteY3639" fmla="*/ 3208413 h 4860733"/>
                <a:gd name="connsiteX3640" fmla="*/ 4691746 w 4853691"/>
                <a:gd name="connsiteY3640" fmla="*/ 3243618 h 4860733"/>
                <a:gd name="connsiteX3641" fmla="*/ 4687052 w 4853691"/>
                <a:gd name="connsiteY3641" fmla="*/ 3260048 h 4860733"/>
                <a:gd name="connsiteX3642" fmla="*/ 4687052 w 4853691"/>
                <a:gd name="connsiteY3642" fmla="*/ 3260048 h 4860733"/>
                <a:gd name="connsiteX3643" fmla="*/ 4694093 w 4853691"/>
                <a:gd name="connsiteY3643" fmla="*/ 3231883 h 4860733"/>
                <a:gd name="connsiteX3644" fmla="*/ 4705828 w 4853691"/>
                <a:gd name="connsiteY3644" fmla="*/ 3187289 h 4860733"/>
                <a:gd name="connsiteX3645" fmla="*/ 4719911 w 4853691"/>
                <a:gd name="connsiteY3645" fmla="*/ 3130960 h 4860733"/>
                <a:gd name="connsiteX3646" fmla="*/ 4731646 w 4853691"/>
                <a:gd name="connsiteY3646" fmla="*/ 3086366 h 4860733"/>
                <a:gd name="connsiteX3647" fmla="*/ 4743381 w 4853691"/>
                <a:gd name="connsiteY3647" fmla="*/ 3027690 h 4860733"/>
                <a:gd name="connsiteX3648" fmla="*/ 4752769 w 4853691"/>
                <a:gd name="connsiteY3648" fmla="*/ 2983096 h 4860733"/>
                <a:gd name="connsiteX3649" fmla="*/ 4764504 w 4853691"/>
                <a:gd name="connsiteY3649" fmla="*/ 2922073 h 4860733"/>
                <a:gd name="connsiteX3650" fmla="*/ 4771546 w 4853691"/>
                <a:gd name="connsiteY3650" fmla="*/ 2879826 h 4860733"/>
                <a:gd name="connsiteX3651" fmla="*/ 4780934 w 4853691"/>
                <a:gd name="connsiteY3651" fmla="*/ 2811762 h 4860733"/>
                <a:gd name="connsiteX3652" fmla="*/ 4785628 w 4853691"/>
                <a:gd name="connsiteY3652" fmla="*/ 2774209 h 4860733"/>
                <a:gd name="connsiteX3653" fmla="*/ 4795016 w 4853691"/>
                <a:gd name="connsiteY3653" fmla="*/ 2687368 h 4860733"/>
                <a:gd name="connsiteX3654" fmla="*/ 4797363 w 4853691"/>
                <a:gd name="connsiteY3654" fmla="*/ 2666245 h 4860733"/>
                <a:gd name="connsiteX3655" fmla="*/ 4799710 w 4853691"/>
                <a:gd name="connsiteY3655" fmla="*/ 2649816 h 4860733"/>
                <a:gd name="connsiteX3656" fmla="*/ 4804404 w 4853691"/>
                <a:gd name="connsiteY3656" fmla="*/ 2656857 h 4860733"/>
                <a:gd name="connsiteX3657" fmla="*/ 4802057 w 4853691"/>
                <a:gd name="connsiteY3657" fmla="*/ 2685021 h 4860733"/>
                <a:gd name="connsiteX3658" fmla="*/ 4809098 w 4853691"/>
                <a:gd name="connsiteY3658" fmla="*/ 2710839 h 4860733"/>
                <a:gd name="connsiteX3659" fmla="*/ 4696440 w 4853691"/>
                <a:gd name="connsiteY3659" fmla="*/ 3262394 h 4860733"/>
                <a:gd name="connsiteX3660" fmla="*/ 4705828 w 4853691"/>
                <a:gd name="connsiteY3660" fmla="*/ 3236577 h 4860733"/>
                <a:gd name="connsiteX3661" fmla="*/ 4710522 w 4853691"/>
                <a:gd name="connsiteY3661" fmla="*/ 3222495 h 4860733"/>
                <a:gd name="connsiteX3662" fmla="*/ 4708175 w 4853691"/>
                <a:gd name="connsiteY3662" fmla="*/ 3229536 h 4860733"/>
                <a:gd name="connsiteX3663" fmla="*/ 4710522 w 4853691"/>
                <a:gd name="connsiteY3663" fmla="*/ 3238924 h 4860733"/>
                <a:gd name="connsiteX3664" fmla="*/ 4691746 w 4853691"/>
                <a:gd name="connsiteY3664" fmla="*/ 3278824 h 4860733"/>
                <a:gd name="connsiteX3665" fmla="*/ 4694093 w 4853691"/>
                <a:gd name="connsiteY3665" fmla="*/ 3274130 h 4860733"/>
                <a:gd name="connsiteX3666" fmla="*/ 4696440 w 4853691"/>
                <a:gd name="connsiteY3666" fmla="*/ 3262394 h 4860733"/>
                <a:gd name="connsiteX3667" fmla="*/ 4480512 w 4853691"/>
                <a:gd name="connsiteY3667" fmla="*/ 3722416 h 4860733"/>
                <a:gd name="connsiteX3668" fmla="*/ 4459388 w 4853691"/>
                <a:gd name="connsiteY3668" fmla="*/ 3748233 h 4860733"/>
                <a:gd name="connsiteX3669" fmla="*/ 4445306 w 4853691"/>
                <a:gd name="connsiteY3669" fmla="*/ 3762315 h 4860733"/>
                <a:gd name="connsiteX3670" fmla="*/ 4424183 w 4853691"/>
                <a:gd name="connsiteY3670" fmla="*/ 3783439 h 4860733"/>
                <a:gd name="connsiteX3671" fmla="*/ 4410100 w 4853691"/>
                <a:gd name="connsiteY3671" fmla="*/ 3797521 h 4860733"/>
                <a:gd name="connsiteX3672" fmla="*/ 4388977 w 4853691"/>
                <a:gd name="connsiteY3672" fmla="*/ 3816298 h 4860733"/>
                <a:gd name="connsiteX3673" fmla="*/ 4377242 w 4853691"/>
                <a:gd name="connsiteY3673" fmla="*/ 3825686 h 4860733"/>
                <a:gd name="connsiteX3674" fmla="*/ 4386630 w 4853691"/>
                <a:gd name="connsiteY3674" fmla="*/ 3813950 h 4860733"/>
                <a:gd name="connsiteX3675" fmla="*/ 4403059 w 4853691"/>
                <a:gd name="connsiteY3675" fmla="*/ 3792827 h 4860733"/>
                <a:gd name="connsiteX3676" fmla="*/ 4417141 w 4853691"/>
                <a:gd name="connsiteY3676" fmla="*/ 3774051 h 4860733"/>
                <a:gd name="connsiteX3677" fmla="*/ 4438265 w 4853691"/>
                <a:gd name="connsiteY3677" fmla="*/ 3743539 h 4860733"/>
                <a:gd name="connsiteX3678" fmla="*/ 4457041 w 4853691"/>
                <a:gd name="connsiteY3678" fmla="*/ 3717722 h 4860733"/>
                <a:gd name="connsiteX3679" fmla="*/ 4475818 w 4853691"/>
                <a:gd name="connsiteY3679" fmla="*/ 3689557 h 4860733"/>
                <a:gd name="connsiteX3680" fmla="*/ 4487553 w 4853691"/>
                <a:gd name="connsiteY3680" fmla="*/ 3670781 h 4860733"/>
                <a:gd name="connsiteX3681" fmla="*/ 4489900 w 4853691"/>
                <a:gd name="connsiteY3681" fmla="*/ 3666087 h 4860733"/>
                <a:gd name="connsiteX3682" fmla="*/ 4489900 w 4853691"/>
                <a:gd name="connsiteY3682" fmla="*/ 3666087 h 4860733"/>
                <a:gd name="connsiteX3683" fmla="*/ 4503982 w 4853691"/>
                <a:gd name="connsiteY3683" fmla="*/ 3647310 h 4860733"/>
                <a:gd name="connsiteX3684" fmla="*/ 4513371 w 4853691"/>
                <a:gd name="connsiteY3684" fmla="*/ 3633228 h 4860733"/>
                <a:gd name="connsiteX3685" fmla="*/ 4518065 w 4853691"/>
                <a:gd name="connsiteY3685" fmla="*/ 3626187 h 4860733"/>
                <a:gd name="connsiteX3686" fmla="*/ 4527453 w 4853691"/>
                <a:gd name="connsiteY3686" fmla="*/ 3614451 h 4860733"/>
                <a:gd name="connsiteX3687" fmla="*/ 4553270 w 4853691"/>
                <a:gd name="connsiteY3687" fmla="*/ 3576899 h 4860733"/>
                <a:gd name="connsiteX3688" fmla="*/ 4557964 w 4853691"/>
                <a:gd name="connsiteY3688" fmla="*/ 3569858 h 4860733"/>
                <a:gd name="connsiteX3689" fmla="*/ 4579088 w 4853691"/>
                <a:gd name="connsiteY3689" fmla="*/ 3536999 h 4860733"/>
                <a:gd name="connsiteX3690" fmla="*/ 4586129 w 4853691"/>
                <a:gd name="connsiteY3690" fmla="*/ 3544040 h 4860733"/>
                <a:gd name="connsiteX3691" fmla="*/ 4576741 w 4853691"/>
                <a:gd name="connsiteY3691" fmla="*/ 3562816 h 4860733"/>
                <a:gd name="connsiteX3692" fmla="*/ 4562658 w 4853691"/>
                <a:gd name="connsiteY3692" fmla="*/ 3586287 h 4860733"/>
                <a:gd name="connsiteX3693" fmla="*/ 4529800 w 4853691"/>
                <a:gd name="connsiteY3693" fmla="*/ 3642616 h 4860733"/>
                <a:gd name="connsiteX3694" fmla="*/ 4520412 w 4853691"/>
                <a:gd name="connsiteY3694" fmla="*/ 3640269 h 4860733"/>
                <a:gd name="connsiteX3695" fmla="*/ 4499288 w 4853691"/>
                <a:gd name="connsiteY3695" fmla="*/ 3661392 h 4860733"/>
                <a:gd name="connsiteX3696" fmla="*/ 4506329 w 4853691"/>
                <a:gd name="connsiteY3696" fmla="*/ 3677822 h 4860733"/>
                <a:gd name="connsiteX3697" fmla="*/ 4487553 w 4853691"/>
                <a:gd name="connsiteY3697" fmla="*/ 3703639 h 4860733"/>
                <a:gd name="connsiteX3698" fmla="*/ 4480512 w 4853691"/>
                <a:gd name="connsiteY3698" fmla="*/ 3722416 h 4860733"/>
                <a:gd name="connsiteX3699" fmla="*/ 4316218 w 4853691"/>
                <a:gd name="connsiteY3699" fmla="*/ 3898444 h 4860733"/>
                <a:gd name="connsiteX3700" fmla="*/ 4309178 w 4853691"/>
                <a:gd name="connsiteY3700" fmla="*/ 3905485 h 4860733"/>
                <a:gd name="connsiteX3701" fmla="*/ 4271625 w 4853691"/>
                <a:gd name="connsiteY3701" fmla="*/ 3945385 h 4860733"/>
                <a:gd name="connsiteX3702" fmla="*/ 4259889 w 4853691"/>
                <a:gd name="connsiteY3702" fmla="*/ 3959468 h 4860733"/>
                <a:gd name="connsiteX3703" fmla="*/ 4238766 w 4853691"/>
                <a:gd name="connsiteY3703" fmla="*/ 3980591 h 4860733"/>
                <a:gd name="connsiteX3704" fmla="*/ 4234072 w 4853691"/>
                <a:gd name="connsiteY3704" fmla="*/ 3971203 h 4860733"/>
                <a:gd name="connsiteX3705" fmla="*/ 4264583 w 4853691"/>
                <a:gd name="connsiteY3705" fmla="*/ 3943038 h 4860733"/>
                <a:gd name="connsiteX3706" fmla="*/ 4276319 w 4853691"/>
                <a:gd name="connsiteY3706" fmla="*/ 3931303 h 4860733"/>
                <a:gd name="connsiteX3707" fmla="*/ 4311524 w 4853691"/>
                <a:gd name="connsiteY3707" fmla="*/ 3893750 h 4860733"/>
                <a:gd name="connsiteX3708" fmla="*/ 4320913 w 4853691"/>
                <a:gd name="connsiteY3708" fmla="*/ 3884362 h 4860733"/>
                <a:gd name="connsiteX3709" fmla="*/ 4344383 w 4853691"/>
                <a:gd name="connsiteY3709" fmla="*/ 3858544 h 4860733"/>
                <a:gd name="connsiteX3710" fmla="*/ 4351424 w 4853691"/>
                <a:gd name="connsiteY3710" fmla="*/ 3853850 h 4860733"/>
                <a:gd name="connsiteX3711" fmla="*/ 4367854 w 4853691"/>
                <a:gd name="connsiteY3711" fmla="*/ 3842115 h 4860733"/>
                <a:gd name="connsiteX3712" fmla="*/ 4367854 w 4853691"/>
                <a:gd name="connsiteY3712" fmla="*/ 3842115 h 4860733"/>
                <a:gd name="connsiteX3713" fmla="*/ 4360812 w 4853691"/>
                <a:gd name="connsiteY3713" fmla="*/ 3851503 h 4860733"/>
                <a:gd name="connsiteX3714" fmla="*/ 4316218 w 4853691"/>
                <a:gd name="connsiteY3714" fmla="*/ 3898444 h 4860733"/>
                <a:gd name="connsiteX3715" fmla="*/ 4170701 w 4853691"/>
                <a:gd name="connsiteY3715" fmla="*/ 4041614 h 4860733"/>
                <a:gd name="connsiteX3716" fmla="*/ 4147231 w 4853691"/>
                <a:gd name="connsiteY3716" fmla="*/ 4069779 h 4860733"/>
                <a:gd name="connsiteX3717" fmla="*/ 4126108 w 4853691"/>
                <a:gd name="connsiteY3717" fmla="*/ 4093249 h 4860733"/>
                <a:gd name="connsiteX3718" fmla="*/ 4100290 w 4853691"/>
                <a:gd name="connsiteY3718" fmla="*/ 4121414 h 4860733"/>
                <a:gd name="connsiteX3719" fmla="*/ 4079167 w 4853691"/>
                <a:gd name="connsiteY3719" fmla="*/ 4144884 h 4860733"/>
                <a:gd name="connsiteX3720" fmla="*/ 4053349 w 4853691"/>
                <a:gd name="connsiteY3720" fmla="*/ 4173049 h 4860733"/>
                <a:gd name="connsiteX3721" fmla="*/ 4032226 w 4853691"/>
                <a:gd name="connsiteY3721" fmla="*/ 4194172 h 4860733"/>
                <a:gd name="connsiteX3722" fmla="*/ 4004061 w 4853691"/>
                <a:gd name="connsiteY3722" fmla="*/ 4222337 h 4860733"/>
                <a:gd name="connsiteX3723" fmla="*/ 3982938 w 4853691"/>
                <a:gd name="connsiteY3723" fmla="*/ 4243460 h 4860733"/>
                <a:gd name="connsiteX3724" fmla="*/ 3954773 w 4853691"/>
                <a:gd name="connsiteY3724" fmla="*/ 4271625 h 4860733"/>
                <a:gd name="connsiteX3725" fmla="*/ 3935997 w 4853691"/>
                <a:gd name="connsiteY3725" fmla="*/ 4290401 h 4860733"/>
                <a:gd name="connsiteX3726" fmla="*/ 3905485 w 4853691"/>
                <a:gd name="connsiteY3726" fmla="*/ 4316219 h 4860733"/>
                <a:gd name="connsiteX3727" fmla="*/ 3886709 w 4853691"/>
                <a:gd name="connsiteY3727" fmla="*/ 4334995 h 4860733"/>
                <a:gd name="connsiteX3728" fmla="*/ 3856197 w 4853691"/>
                <a:gd name="connsiteY3728" fmla="*/ 4360812 h 4860733"/>
                <a:gd name="connsiteX3729" fmla="*/ 3837421 w 4853691"/>
                <a:gd name="connsiteY3729" fmla="*/ 4377242 h 4860733"/>
                <a:gd name="connsiteX3730" fmla="*/ 3818645 w 4853691"/>
                <a:gd name="connsiteY3730" fmla="*/ 4393671 h 4860733"/>
                <a:gd name="connsiteX3731" fmla="*/ 3804562 w 4853691"/>
                <a:gd name="connsiteY3731" fmla="*/ 4400712 h 4860733"/>
                <a:gd name="connsiteX3732" fmla="*/ 3790480 w 4853691"/>
                <a:gd name="connsiteY3732" fmla="*/ 4407753 h 4860733"/>
                <a:gd name="connsiteX3733" fmla="*/ 3767010 w 4853691"/>
                <a:gd name="connsiteY3733" fmla="*/ 4417142 h 4860733"/>
                <a:gd name="connsiteX3734" fmla="*/ 3755274 w 4853691"/>
                <a:gd name="connsiteY3734" fmla="*/ 4421836 h 4860733"/>
                <a:gd name="connsiteX3735" fmla="*/ 3736498 w 4853691"/>
                <a:gd name="connsiteY3735" fmla="*/ 4428877 h 4860733"/>
                <a:gd name="connsiteX3736" fmla="*/ 3734151 w 4853691"/>
                <a:gd name="connsiteY3736" fmla="*/ 4424183 h 4860733"/>
                <a:gd name="connsiteX3737" fmla="*/ 3755274 w 4853691"/>
                <a:gd name="connsiteY3737" fmla="*/ 4405406 h 4860733"/>
                <a:gd name="connsiteX3738" fmla="*/ 3788133 w 4853691"/>
                <a:gd name="connsiteY3738" fmla="*/ 4379589 h 4860733"/>
                <a:gd name="connsiteX3739" fmla="*/ 3825686 w 4853691"/>
                <a:gd name="connsiteY3739" fmla="*/ 4349077 h 4860733"/>
                <a:gd name="connsiteX3740" fmla="*/ 3856197 w 4853691"/>
                <a:gd name="connsiteY3740" fmla="*/ 4323260 h 4860733"/>
                <a:gd name="connsiteX3741" fmla="*/ 3896097 w 4853691"/>
                <a:gd name="connsiteY3741" fmla="*/ 4288054 h 4860733"/>
                <a:gd name="connsiteX3742" fmla="*/ 3921915 w 4853691"/>
                <a:gd name="connsiteY3742" fmla="*/ 4264584 h 4860733"/>
                <a:gd name="connsiteX3743" fmla="*/ 3966509 w 4853691"/>
                <a:gd name="connsiteY3743" fmla="*/ 4219990 h 4860733"/>
                <a:gd name="connsiteX3744" fmla="*/ 3985285 w 4853691"/>
                <a:gd name="connsiteY3744" fmla="*/ 4201213 h 4860733"/>
                <a:gd name="connsiteX3745" fmla="*/ 4097943 w 4853691"/>
                <a:gd name="connsiteY3745" fmla="*/ 4081514 h 4860733"/>
                <a:gd name="connsiteX3746" fmla="*/ 4107331 w 4853691"/>
                <a:gd name="connsiteY3746" fmla="*/ 4074473 h 4860733"/>
                <a:gd name="connsiteX3747" fmla="*/ 4130802 w 4853691"/>
                <a:gd name="connsiteY3747" fmla="*/ 4055696 h 4860733"/>
                <a:gd name="connsiteX3748" fmla="*/ 4158966 w 4853691"/>
                <a:gd name="connsiteY3748" fmla="*/ 4032226 h 4860733"/>
                <a:gd name="connsiteX3749" fmla="*/ 4182437 w 4853691"/>
                <a:gd name="connsiteY3749" fmla="*/ 4013449 h 4860733"/>
                <a:gd name="connsiteX3750" fmla="*/ 4187131 w 4853691"/>
                <a:gd name="connsiteY3750" fmla="*/ 4008755 h 4860733"/>
                <a:gd name="connsiteX3751" fmla="*/ 4187131 w 4853691"/>
                <a:gd name="connsiteY3751" fmla="*/ 4008755 h 4860733"/>
                <a:gd name="connsiteX3752" fmla="*/ 4189478 w 4853691"/>
                <a:gd name="connsiteY3752" fmla="*/ 4015796 h 4860733"/>
                <a:gd name="connsiteX3753" fmla="*/ 4187131 w 4853691"/>
                <a:gd name="connsiteY3753" fmla="*/ 4018144 h 4860733"/>
                <a:gd name="connsiteX3754" fmla="*/ 4170701 w 4853691"/>
                <a:gd name="connsiteY3754" fmla="*/ 4041614 h 4860733"/>
                <a:gd name="connsiteX3755" fmla="*/ 3675475 w 4853691"/>
                <a:gd name="connsiteY3755" fmla="*/ 4480512 h 4860733"/>
                <a:gd name="connsiteX3756" fmla="*/ 3644963 w 4853691"/>
                <a:gd name="connsiteY3756" fmla="*/ 4508676 h 4860733"/>
                <a:gd name="connsiteX3757" fmla="*/ 3635575 w 4853691"/>
                <a:gd name="connsiteY3757" fmla="*/ 4518064 h 4860733"/>
                <a:gd name="connsiteX3758" fmla="*/ 3612104 w 4853691"/>
                <a:gd name="connsiteY3758" fmla="*/ 4536841 h 4860733"/>
                <a:gd name="connsiteX3759" fmla="*/ 3598022 w 4853691"/>
                <a:gd name="connsiteY3759" fmla="*/ 4548576 h 4860733"/>
                <a:gd name="connsiteX3760" fmla="*/ 3576899 w 4853691"/>
                <a:gd name="connsiteY3760" fmla="*/ 4565005 h 4860733"/>
                <a:gd name="connsiteX3761" fmla="*/ 3569858 w 4853691"/>
                <a:gd name="connsiteY3761" fmla="*/ 4569700 h 4860733"/>
                <a:gd name="connsiteX3762" fmla="*/ 3431382 w 4853691"/>
                <a:gd name="connsiteY3762" fmla="*/ 4642458 h 4860733"/>
                <a:gd name="connsiteX3763" fmla="*/ 3414953 w 4853691"/>
                <a:gd name="connsiteY3763" fmla="*/ 4630723 h 4860733"/>
                <a:gd name="connsiteX3764" fmla="*/ 3393829 w 4853691"/>
                <a:gd name="connsiteY3764" fmla="*/ 4651846 h 4860733"/>
                <a:gd name="connsiteX3765" fmla="*/ 3393829 w 4853691"/>
                <a:gd name="connsiteY3765" fmla="*/ 4654193 h 4860733"/>
                <a:gd name="connsiteX3766" fmla="*/ 3382094 w 4853691"/>
                <a:gd name="connsiteY3766" fmla="*/ 4654193 h 4860733"/>
                <a:gd name="connsiteX3767" fmla="*/ 3323418 w 4853691"/>
                <a:gd name="connsiteY3767" fmla="*/ 4640111 h 4860733"/>
                <a:gd name="connsiteX3768" fmla="*/ 3342194 w 4853691"/>
                <a:gd name="connsiteY3768" fmla="*/ 4633070 h 4860733"/>
                <a:gd name="connsiteX3769" fmla="*/ 3363318 w 4853691"/>
                <a:gd name="connsiteY3769" fmla="*/ 4623681 h 4860733"/>
                <a:gd name="connsiteX3770" fmla="*/ 3398523 w 4853691"/>
                <a:gd name="connsiteY3770" fmla="*/ 4607252 h 4860733"/>
                <a:gd name="connsiteX3771" fmla="*/ 3424341 w 4853691"/>
                <a:gd name="connsiteY3771" fmla="*/ 4595517 h 4860733"/>
                <a:gd name="connsiteX3772" fmla="*/ 3454852 w 4853691"/>
                <a:gd name="connsiteY3772" fmla="*/ 4581435 h 4860733"/>
                <a:gd name="connsiteX3773" fmla="*/ 3480670 w 4853691"/>
                <a:gd name="connsiteY3773" fmla="*/ 4569700 h 4860733"/>
                <a:gd name="connsiteX3774" fmla="*/ 3508834 w 4853691"/>
                <a:gd name="connsiteY3774" fmla="*/ 4555617 h 4860733"/>
                <a:gd name="connsiteX3775" fmla="*/ 3534652 w 4853691"/>
                <a:gd name="connsiteY3775" fmla="*/ 4541535 h 4860733"/>
                <a:gd name="connsiteX3776" fmla="*/ 3562817 w 4853691"/>
                <a:gd name="connsiteY3776" fmla="*/ 4527453 h 4860733"/>
                <a:gd name="connsiteX3777" fmla="*/ 3588634 w 4853691"/>
                <a:gd name="connsiteY3777" fmla="*/ 4513370 h 4860733"/>
                <a:gd name="connsiteX3778" fmla="*/ 3614452 w 4853691"/>
                <a:gd name="connsiteY3778" fmla="*/ 4499288 h 4860733"/>
                <a:gd name="connsiteX3779" fmla="*/ 3640269 w 4853691"/>
                <a:gd name="connsiteY3779" fmla="*/ 4482859 h 4860733"/>
                <a:gd name="connsiteX3780" fmla="*/ 3666086 w 4853691"/>
                <a:gd name="connsiteY3780" fmla="*/ 4466429 h 4860733"/>
                <a:gd name="connsiteX3781" fmla="*/ 3691904 w 4853691"/>
                <a:gd name="connsiteY3781" fmla="*/ 4450000 h 4860733"/>
                <a:gd name="connsiteX3782" fmla="*/ 3703639 w 4853691"/>
                <a:gd name="connsiteY3782" fmla="*/ 4442959 h 4860733"/>
                <a:gd name="connsiteX3783" fmla="*/ 3705986 w 4853691"/>
                <a:gd name="connsiteY3783" fmla="*/ 4445306 h 4860733"/>
                <a:gd name="connsiteX3784" fmla="*/ 3684863 w 4853691"/>
                <a:gd name="connsiteY3784" fmla="*/ 4466429 h 4860733"/>
                <a:gd name="connsiteX3785" fmla="*/ 3675475 w 4853691"/>
                <a:gd name="connsiteY3785" fmla="*/ 4480512 h 4860733"/>
                <a:gd name="connsiteX3786" fmla="*/ 3278824 w 4853691"/>
                <a:gd name="connsiteY3786" fmla="*/ 4656540 h 4860733"/>
                <a:gd name="connsiteX3787" fmla="*/ 3248312 w 4853691"/>
                <a:gd name="connsiteY3787" fmla="*/ 4668276 h 4860733"/>
                <a:gd name="connsiteX3788" fmla="*/ 3222495 w 4853691"/>
                <a:gd name="connsiteY3788" fmla="*/ 4677664 h 4860733"/>
                <a:gd name="connsiteX3789" fmla="*/ 3189636 w 4853691"/>
                <a:gd name="connsiteY3789" fmla="*/ 4689399 h 4860733"/>
                <a:gd name="connsiteX3790" fmla="*/ 3163819 w 4853691"/>
                <a:gd name="connsiteY3790" fmla="*/ 4698787 h 4860733"/>
                <a:gd name="connsiteX3791" fmla="*/ 3130960 w 4853691"/>
                <a:gd name="connsiteY3791" fmla="*/ 4710522 h 4860733"/>
                <a:gd name="connsiteX3792" fmla="*/ 3105143 w 4853691"/>
                <a:gd name="connsiteY3792" fmla="*/ 4717563 h 4860733"/>
                <a:gd name="connsiteX3793" fmla="*/ 3072284 w 4853691"/>
                <a:gd name="connsiteY3793" fmla="*/ 4726952 h 4860733"/>
                <a:gd name="connsiteX3794" fmla="*/ 3046466 w 4853691"/>
                <a:gd name="connsiteY3794" fmla="*/ 4733993 h 4860733"/>
                <a:gd name="connsiteX3795" fmla="*/ 3011261 w 4853691"/>
                <a:gd name="connsiteY3795" fmla="*/ 4743381 h 4860733"/>
                <a:gd name="connsiteX3796" fmla="*/ 2987790 w 4853691"/>
                <a:gd name="connsiteY3796" fmla="*/ 4750422 h 4860733"/>
                <a:gd name="connsiteX3797" fmla="*/ 2952585 w 4853691"/>
                <a:gd name="connsiteY3797" fmla="*/ 4759810 h 4860733"/>
                <a:gd name="connsiteX3798" fmla="*/ 2929114 w 4853691"/>
                <a:gd name="connsiteY3798" fmla="*/ 4766851 h 4860733"/>
                <a:gd name="connsiteX3799" fmla="*/ 2893908 w 4853691"/>
                <a:gd name="connsiteY3799" fmla="*/ 4773893 h 4860733"/>
                <a:gd name="connsiteX3800" fmla="*/ 2870438 w 4853691"/>
                <a:gd name="connsiteY3800" fmla="*/ 4778587 h 4860733"/>
                <a:gd name="connsiteX3801" fmla="*/ 2830538 w 4853691"/>
                <a:gd name="connsiteY3801" fmla="*/ 4785628 h 4860733"/>
                <a:gd name="connsiteX3802" fmla="*/ 2825844 w 4853691"/>
                <a:gd name="connsiteY3802" fmla="*/ 4776239 h 4860733"/>
                <a:gd name="connsiteX3803" fmla="*/ 2830538 w 4853691"/>
                <a:gd name="connsiteY3803" fmla="*/ 4771545 h 4860733"/>
                <a:gd name="connsiteX3804" fmla="*/ 2839926 w 4853691"/>
                <a:gd name="connsiteY3804" fmla="*/ 4762157 h 4860733"/>
                <a:gd name="connsiteX3805" fmla="*/ 2851661 w 4853691"/>
                <a:gd name="connsiteY3805" fmla="*/ 4750422 h 4860733"/>
                <a:gd name="connsiteX3806" fmla="*/ 2861050 w 4853691"/>
                <a:gd name="connsiteY3806" fmla="*/ 4741034 h 4860733"/>
                <a:gd name="connsiteX3807" fmla="*/ 2872785 w 4853691"/>
                <a:gd name="connsiteY3807" fmla="*/ 4729299 h 4860733"/>
                <a:gd name="connsiteX3808" fmla="*/ 2879826 w 4853691"/>
                <a:gd name="connsiteY3808" fmla="*/ 4719911 h 4860733"/>
                <a:gd name="connsiteX3809" fmla="*/ 2891561 w 4853691"/>
                <a:gd name="connsiteY3809" fmla="*/ 4705828 h 4860733"/>
                <a:gd name="connsiteX3810" fmla="*/ 2898602 w 4853691"/>
                <a:gd name="connsiteY3810" fmla="*/ 4696440 h 4860733"/>
                <a:gd name="connsiteX3811" fmla="*/ 2910338 w 4853691"/>
                <a:gd name="connsiteY3811" fmla="*/ 4680011 h 4860733"/>
                <a:gd name="connsiteX3812" fmla="*/ 2917379 w 4853691"/>
                <a:gd name="connsiteY3812" fmla="*/ 4670622 h 4860733"/>
                <a:gd name="connsiteX3813" fmla="*/ 2929114 w 4853691"/>
                <a:gd name="connsiteY3813" fmla="*/ 4651846 h 4860733"/>
                <a:gd name="connsiteX3814" fmla="*/ 2936155 w 4853691"/>
                <a:gd name="connsiteY3814" fmla="*/ 4642458 h 4860733"/>
                <a:gd name="connsiteX3815" fmla="*/ 2947890 w 4853691"/>
                <a:gd name="connsiteY3815" fmla="*/ 4623681 h 4860733"/>
                <a:gd name="connsiteX3816" fmla="*/ 2950237 w 4853691"/>
                <a:gd name="connsiteY3816" fmla="*/ 4621335 h 4860733"/>
                <a:gd name="connsiteX3817" fmla="*/ 2966667 w 4853691"/>
                <a:gd name="connsiteY3817" fmla="*/ 4621335 h 4860733"/>
                <a:gd name="connsiteX3818" fmla="*/ 2990137 w 4853691"/>
                <a:gd name="connsiteY3818" fmla="*/ 4618987 h 4860733"/>
                <a:gd name="connsiteX3819" fmla="*/ 3022996 w 4853691"/>
                <a:gd name="connsiteY3819" fmla="*/ 4616641 h 4860733"/>
                <a:gd name="connsiteX3820" fmla="*/ 3048813 w 4853691"/>
                <a:gd name="connsiteY3820" fmla="*/ 4614293 h 4860733"/>
                <a:gd name="connsiteX3821" fmla="*/ 3081672 w 4853691"/>
                <a:gd name="connsiteY3821" fmla="*/ 4611946 h 4860733"/>
                <a:gd name="connsiteX3822" fmla="*/ 3107489 w 4853691"/>
                <a:gd name="connsiteY3822" fmla="*/ 4609599 h 4860733"/>
                <a:gd name="connsiteX3823" fmla="*/ 3138001 w 4853691"/>
                <a:gd name="connsiteY3823" fmla="*/ 4604905 h 4860733"/>
                <a:gd name="connsiteX3824" fmla="*/ 3163819 w 4853691"/>
                <a:gd name="connsiteY3824" fmla="*/ 4600211 h 4860733"/>
                <a:gd name="connsiteX3825" fmla="*/ 3194330 w 4853691"/>
                <a:gd name="connsiteY3825" fmla="*/ 4595517 h 4860733"/>
                <a:gd name="connsiteX3826" fmla="*/ 3217801 w 4853691"/>
                <a:gd name="connsiteY3826" fmla="*/ 4590823 h 4860733"/>
                <a:gd name="connsiteX3827" fmla="*/ 3238924 w 4853691"/>
                <a:gd name="connsiteY3827" fmla="*/ 4588476 h 4860733"/>
                <a:gd name="connsiteX3828" fmla="*/ 3316377 w 4853691"/>
                <a:gd name="connsiteY3828" fmla="*/ 4640111 h 4860733"/>
                <a:gd name="connsiteX3829" fmla="*/ 3304641 w 4853691"/>
                <a:gd name="connsiteY3829" fmla="*/ 4644805 h 4860733"/>
                <a:gd name="connsiteX3830" fmla="*/ 3278824 w 4853691"/>
                <a:gd name="connsiteY3830" fmla="*/ 4656540 h 4860733"/>
                <a:gd name="connsiteX3831" fmla="*/ 2713186 w 4853691"/>
                <a:gd name="connsiteY3831" fmla="*/ 4813792 h 4860733"/>
                <a:gd name="connsiteX3832" fmla="*/ 2701450 w 4853691"/>
                <a:gd name="connsiteY3832" fmla="*/ 4813792 h 4860733"/>
                <a:gd name="connsiteX3833" fmla="*/ 2703797 w 4853691"/>
                <a:gd name="connsiteY3833" fmla="*/ 4813792 h 4860733"/>
                <a:gd name="connsiteX3834" fmla="*/ 2729615 w 4853691"/>
                <a:gd name="connsiteY3834" fmla="*/ 4809098 h 4860733"/>
                <a:gd name="connsiteX3835" fmla="*/ 2757780 w 4853691"/>
                <a:gd name="connsiteY3835" fmla="*/ 4804404 h 4860733"/>
                <a:gd name="connsiteX3836" fmla="*/ 2764821 w 4853691"/>
                <a:gd name="connsiteY3836" fmla="*/ 4804404 h 4860733"/>
                <a:gd name="connsiteX3837" fmla="*/ 2760127 w 4853691"/>
                <a:gd name="connsiteY3837" fmla="*/ 4818486 h 4860733"/>
                <a:gd name="connsiteX3838" fmla="*/ 2729615 w 4853691"/>
                <a:gd name="connsiteY3838" fmla="*/ 4818486 h 4860733"/>
                <a:gd name="connsiteX3839" fmla="*/ 2713186 w 4853691"/>
                <a:gd name="connsiteY3839" fmla="*/ 4813792 h 4860733"/>
                <a:gd name="connsiteX3840" fmla="*/ 2480828 w 4853691"/>
                <a:gd name="connsiteY3840" fmla="*/ 4830222 h 4860733"/>
                <a:gd name="connsiteX3841" fmla="*/ 2443275 w 4853691"/>
                <a:gd name="connsiteY3841" fmla="*/ 4832569 h 4860733"/>
                <a:gd name="connsiteX3842" fmla="*/ 2426846 w 4853691"/>
                <a:gd name="connsiteY3842" fmla="*/ 4832569 h 4860733"/>
                <a:gd name="connsiteX3843" fmla="*/ 2370517 w 4853691"/>
                <a:gd name="connsiteY3843" fmla="*/ 4832569 h 4860733"/>
                <a:gd name="connsiteX3844" fmla="*/ 2314188 w 4853691"/>
                <a:gd name="connsiteY3844" fmla="*/ 4832569 h 4860733"/>
                <a:gd name="connsiteX3845" fmla="*/ 2297759 w 4853691"/>
                <a:gd name="connsiteY3845" fmla="*/ 4832569 h 4860733"/>
                <a:gd name="connsiteX3846" fmla="*/ 2257859 w 4853691"/>
                <a:gd name="connsiteY3846" fmla="*/ 4830222 h 4860733"/>
                <a:gd name="connsiteX3847" fmla="*/ 2236735 w 4853691"/>
                <a:gd name="connsiteY3847" fmla="*/ 4827875 h 4860733"/>
                <a:gd name="connsiteX3848" fmla="*/ 2201530 w 4853691"/>
                <a:gd name="connsiteY3848" fmla="*/ 4825528 h 4860733"/>
                <a:gd name="connsiteX3849" fmla="*/ 2180406 w 4853691"/>
                <a:gd name="connsiteY3849" fmla="*/ 4823180 h 4860733"/>
                <a:gd name="connsiteX3850" fmla="*/ 2147548 w 4853691"/>
                <a:gd name="connsiteY3850" fmla="*/ 4820834 h 4860733"/>
                <a:gd name="connsiteX3851" fmla="*/ 2124077 w 4853691"/>
                <a:gd name="connsiteY3851" fmla="*/ 4818486 h 4860733"/>
                <a:gd name="connsiteX3852" fmla="*/ 2091218 w 4853691"/>
                <a:gd name="connsiteY3852" fmla="*/ 4813792 h 4860733"/>
                <a:gd name="connsiteX3853" fmla="*/ 2067748 w 4853691"/>
                <a:gd name="connsiteY3853" fmla="*/ 4811445 h 4860733"/>
                <a:gd name="connsiteX3854" fmla="*/ 2034889 w 4853691"/>
                <a:gd name="connsiteY3854" fmla="*/ 4806751 h 4860733"/>
                <a:gd name="connsiteX3855" fmla="*/ 2011419 w 4853691"/>
                <a:gd name="connsiteY3855" fmla="*/ 4802057 h 4860733"/>
                <a:gd name="connsiteX3856" fmla="*/ 1980907 w 4853691"/>
                <a:gd name="connsiteY3856" fmla="*/ 4797363 h 4860733"/>
                <a:gd name="connsiteX3857" fmla="*/ 1957437 w 4853691"/>
                <a:gd name="connsiteY3857" fmla="*/ 4792669 h 4860733"/>
                <a:gd name="connsiteX3858" fmla="*/ 1941007 w 4853691"/>
                <a:gd name="connsiteY3858" fmla="*/ 4790322 h 4860733"/>
                <a:gd name="connsiteX3859" fmla="*/ 1941007 w 4853691"/>
                <a:gd name="connsiteY3859" fmla="*/ 4790322 h 4860733"/>
                <a:gd name="connsiteX3860" fmla="*/ 1966825 w 4853691"/>
                <a:gd name="connsiteY3860" fmla="*/ 4790322 h 4860733"/>
                <a:gd name="connsiteX3861" fmla="*/ 2016113 w 4853691"/>
                <a:gd name="connsiteY3861" fmla="*/ 4787975 h 4860733"/>
                <a:gd name="connsiteX3862" fmla="*/ 2020807 w 4853691"/>
                <a:gd name="connsiteY3862" fmla="*/ 4787975 h 4860733"/>
                <a:gd name="connsiteX3863" fmla="*/ 2063054 w 4853691"/>
                <a:gd name="connsiteY3863" fmla="*/ 4795016 h 4860733"/>
                <a:gd name="connsiteX3864" fmla="*/ 2112342 w 4853691"/>
                <a:gd name="connsiteY3864" fmla="*/ 4802057 h 4860733"/>
                <a:gd name="connsiteX3865" fmla="*/ 2152242 w 4853691"/>
                <a:gd name="connsiteY3865" fmla="*/ 4806751 h 4860733"/>
                <a:gd name="connsiteX3866" fmla="*/ 2203877 w 4853691"/>
                <a:gd name="connsiteY3866" fmla="*/ 4811445 h 4860733"/>
                <a:gd name="connsiteX3867" fmla="*/ 2241429 w 4853691"/>
                <a:gd name="connsiteY3867" fmla="*/ 4816140 h 4860733"/>
                <a:gd name="connsiteX3868" fmla="*/ 2300106 w 4853691"/>
                <a:gd name="connsiteY3868" fmla="*/ 4818486 h 4860733"/>
                <a:gd name="connsiteX3869" fmla="*/ 2330617 w 4853691"/>
                <a:gd name="connsiteY3869" fmla="*/ 4820834 h 4860733"/>
                <a:gd name="connsiteX3870" fmla="*/ 2422152 w 4853691"/>
                <a:gd name="connsiteY3870" fmla="*/ 4823180 h 4860733"/>
                <a:gd name="connsiteX3871" fmla="*/ 2422152 w 4853691"/>
                <a:gd name="connsiteY3871" fmla="*/ 4823180 h 4860733"/>
                <a:gd name="connsiteX3872" fmla="*/ 2483175 w 4853691"/>
                <a:gd name="connsiteY3872" fmla="*/ 4823180 h 4860733"/>
                <a:gd name="connsiteX3873" fmla="*/ 2501952 w 4853691"/>
                <a:gd name="connsiteY3873" fmla="*/ 4823180 h 4860733"/>
                <a:gd name="connsiteX3874" fmla="*/ 2541851 w 4853691"/>
                <a:gd name="connsiteY3874" fmla="*/ 4820834 h 4860733"/>
                <a:gd name="connsiteX3875" fmla="*/ 2565322 w 4853691"/>
                <a:gd name="connsiteY3875" fmla="*/ 4818486 h 4860733"/>
                <a:gd name="connsiteX3876" fmla="*/ 2602875 w 4853691"/>
                <a:gd name="connsiteY3876" fmla="*/ 4816140 h 4860733"/>
                <a:gd name="connsiteX3877" fmla="*/ 2626345 w 4853691"/>
                <a:gd name="connsiteY3877" fmla="*/ 4813792 h 4860733"/>
                <a:gd name="connsiteX3878" fmla="*/ 2635733 w 4853691"/>
                <a:gd name="connsiteY3878" fmla="*/ 4813792 h 4860733"/>
                <a:gd name="connsiteX3879" fmla="*/ 2612263 w 4853691"/>
                <a:gd name="connsiteY3879" fmla="*/ 4816140 h 4860733"/>
                <a:gd name="connsiteX3880" fmla="*/ 2579404 w 4853691"/>
                <a:gd name="connsiteY3880" fmla="*/ 4820834 h 4860733"/>
                <a:gd name="connsiteX3881" fmla="*/ 2532463 w 4853691"/>
                <a:gd name="connsiteY3881" fmla="*/ 4825528 h 4860733"/>
                <a:gd name="connsiteX3882" fmla="*/ 2501952 w 4853691"/>
                <a:gd name="connsiteY3882" fmla="*/ 4827875 h 4860733"/>
                <a:gd name="connsiteX3883" fmla="*/ 2480828 w 4853691"/>
                <a:gd name="connsiteY3883" fmla="*/ 4830222 h 4860733"/>
                <a:gd name="connsiteX3884" fmla="*/ 1854167 w 4853691"/>
                <a:gd name="connsiteY3884" fmla="*/ 4773893 h 4860733"/>
                <a:gd name="connsiteX3885" fmla="*/ 1854167 w 4853691"/>
                <a:gd name="connsiteY3885" fmla="*/ 4773893 h 4860733"/>
                <a:gd name="connsiteX3886" fmla="*/ 1870596 w 4853691"/>
                <a:gd name="connsiteY3886" fmla="*/ 4776239 h 4860733"/>
                <a:gd name="connsiteX3887" fmla="*/ 1877637 w 4853691"/>
                <a:gd name="connsiteY3887" fmla="*/ 4778587 h 4860733"/>
                <a:gd name="connsiteX3888" fmla="*/ 1870596 w 4853691"/>
                <a:gd name="connsiteY3888" fmla="*/ 4776239 h 4860733"/>
                <a:gd name="connsiteX3889" fmla="*/ 1854167 w 4853691"/>
                <a:gd name="connsiteY3889" fmla="*/ 4773893 h 4860733"/>
                <a:gd name="connsiteX3890" fmla="*/ 1767326 w 4853691"/>
                <a:gd name="connsiteY3890" fmla="*/ 4745728 h 4860733"/>
                <a:gd name="connsiteX3891" fmla="*/ 1750897 w 4853691"/>
                <a:gd name="connsiteY3891" fmla="*/ 4741034 h 4860733"/>
                <a:gd name="connsiteX3892" fmla="*/ 1736814 w 4853691"/>
                <a:gd name="connsiteY3892" fmla="*/ 4733993 h 4860733"/>
                <a:gd name="connsiteX3893" fmla="*/ 1722732 w 4853691"/>
                <a:gd name="connsiteY3893" fmla="*/ 4726952 h 4860733"/>
                <a:gd name="connsiteX3894" fmla="*/ 1720385 w 4853691"/>
                <a:gd name="connsiteY3894" fmla="*/ 4724605 h 4860733"/>
                <a:gd name="connsiteX3895" fmla="*/ 1720385 w 4853691"/>
                <a:gd name="connsiteY3895" fmla="*/ 4722258 h 4860733"/>
                <a:gd name="connsiteX3896" fmla="*/ 1750897 w 4853691"/>
                <a:gd name="connsiteY3896" fmla="*/ 4731646 h 4860733"/>
                <a:gd name="connsiteX3897" fmla="*/ 1790797 w 4853691"/>
                <a:gd name="connsiteY3897" fmla="*/ 4743381 h 4860733"/>
                <a:gd name="connsiteX3898" fmla="*/ 1837737 w 4853691"/>
                <a:gd name="connsiteY3898" fmla="*/ 4755116 h 4860733"/>
                <a:gd name="connsiteX3899" fmla="*/ 1849473 w 4853691"/>
                <a:gd name="connsiteY3899" fmla="*/ 4757463 h 4860733"/>
                <a:gd name="connsiteX3900" fmla="*/ 1854167 w 4853691"/>
                <a:gd name="connsiteY3900" fmla="*/ 4759810 h 4860733"/>
                <a:gd name="connsiteX3901" fmla="*/ 1865902 w 4853691"/>
                <a:gd name="connsiteY3901" fmla="*/ 4766851 h 4860733"/>
                <a:gd name="connsiteX3902" fmla="*/ 1877637 w 4853691"/>
                <a:gd name="connsiteY3902" fmla="*/ 4771545 h 4860733"/>
                <a:gd name="connsiteX3903" fmla="*/ 1889372 w 4853691"/>
                <a:gd name="connsiteY3903" fmla="*/ 4778587 h 4860733"/>
                <a:gd name="connsiteX3904" fmla="*/ 1898761 w 4853691"/>
                <a:gd name="connsiteY3904" fmla="*/ 4783281 h 4860733"/>
                <a:gd name="connsiteX3905" fmla="*/ 1898761 w 4853691"/>
                <a:gd name="connsiteY3905" fmla="*/ 4785628 h 4860733"/>
                <a:gd name="connsiteX3906" fmla="*/ 1882331 w 4853691"/>
                <a:gd name="connsiteY3906" fmla="*/ 4780934 h 4860733"/>
                <a:gd name="connsiteX3907" fmla="*/ 1856514 w 4853691"/>
                <a:gd name="connsiteY3907" fmla="*/ 4773893 h 4860733"/>
                <a:gd name="connsiteX3908" fmla="*/ 1854167 w 4853691"/>
                <a:gd name="connsiteY3908" fmla="*/ 4773893 h 4860733"/>
                <a:gd name="connsiteX3909" fmla="*/ 1835390 w 4853691"/>
                <a:gd name="connsiteY3909" fmla="*/ 4759810 h 4860733"/>
                <a:gd name="connsiteX3910" fmla="*/ 1823655 w 4853691"/>
                <a:gd name="connsiteY3910" fmla="*/ 4764504 h 4860733"/>
                <a:gd name="connsiteX3911" fmla="*/ 1800185 w 4853691"/>
                <a:gd name="connsiteY3911" fmla="*/ 4757463 h 4860733"/>
                <a:gd name="connsiteX3912" fmla="*/ 1767326 w 4853691"/>
                <a:gd name="connsiteY3912" fmla="*/ 4745728 h 4860733"/>
                <a:gd name="connsiteX3913" fmla="*/ 1614768 w 4853691"/>
                <a:gd name="connsiteY3913" fmla="*/ 4691746 h 4860733"/>
                <a:gd name="connsiteX3914" fmla="*/ 1603033 w 4853691"/>
                <a:gd name="connsiteY3914" fmla="*/ 4687052 h 4860733"/>
                <a:gd name="connsiteX3915" fmla="*/ 1593645 w 4853691"/>
                <a:gd name="connsiteY3915" fmla="*/ 4682358 h 4860733"/>
                <a:gd name="connsiteX3916" fmla="*/ 1572521 w 4853691"/>
                <a:gd name="connsiteY3916" fmla="*/ 4672970 h 4860733"/>
                <a:gd name="connsiteX3917" fmla="*/ 1534968 w 4853691"/>
                <a:gd name="connsiteY3917" fmla="*/ 4656540 h 4860733"/>
                <a:gd name="connsiteX3918" fmla="*/ 1518539 w 4853691"/>
                <a:gd name="connsiteY3918" fmla="*/ 4649499 h 4860733"/>
                <a:gd name="connsiteX3919" fmla="*/ 1466904 w 4853691"/>
                <a:gd name="connsiteY3919" fmla="*/ 4626029 h 4860733"/>
                <a:gd name="connsiteX3920" fmla="*/ 1462210 w 4853691"/>
                <a:gd name="connsiteY3920" fmla="*/ 4623681 h 4860733"/>
                <a:gd name="connsiteX3921" fmla="*/ 1408228 w 4853691"/>
                <a:gd name="connsiteY3921" fmla="*/ 4597864 h 4860733"/>
                <a:gd name="connsiteX3922" fmla="*/ 1396493 w 4853691"/>
                <a:gd name="connsiteY3922" fmla="*/ 4590823 h 4860733"/>
                <a:gd name="connsiteX3923" fmla="*/ 1354246 w 4853691"/>
                <a:gd name="connsiteY3923" fmla="*/ 4569700 h 4860733"/>
                <a:gd name="connsiteX3924" fmla="*/ 1335469 w 4853691"/>
                <a:gd name="connsiteY3924" fmla="*/ 4557964 h 4860733"/>
                <a:gd name="connsiteX3925" fmla="*/ 1302611 w 4853691"/>
                <a:gd name="connsiteY3925" fmla="*/ 4539188 h 4860733"/>
                <a:gd name="connsiteX3926" fmla="*/ 1279140 w 4853691"/>
                <a:gd name="connsiteY3926" fmla="*/ 4525106 h 4860733"/>
                <a:gd name="connsiteX3927" fmla="*/ 1265058 w 4853691"/>
                <a:gd name="connsiteY3927" fmla="*/ 4515718 h 4860733"/>
                <a:gd name="connsiteX3928" fmla="*/ 1274446 w 4853691"/>
                <a:gd name="connsiteY3928" fmla="*/ 4508676 h 4860733"/>
                <a:gd name="connsiteX3929" fmla="*/ 1309652 w 4853691"/>
                <a:gd name="connsiteY3929" fmla="*/ 4529800 h 4860733"/>
                <a:gd name="connsiteX3930" fmla="*/ 1321387 w 4853691"/>
                <a:gd name="connsiteY3930" fmla="*/ 4536841 h 4860733"/>
                <a:gd name="connsiteX3931" fmla="*/ 1363634 w 4853691"/>
                <a:gd name="connsiteY3931" fmla="*/ 4560311 h 4860733"/>
                <a:gd name="connsiteX3932" fmla="*/ 1382410 w 4853691"/>
                <a:gd name="connsiteY3932" fmla="*/ 4569700 h 4860733"/>
                <a:gd name="connsiteX3933" fmla="*/ 1417616 w 4853691"/>
                <a:gd name="connsiteY3933" fmla="*/ 4588476 h 4860733"/>
                <a:gd name="connsiteX3934" fmla="*/ 1438739 w 4853691"/>
                <a:gd name="connsiteY3934" fmla="*/ 4600211 h 4860733"/>
                <a:gd name="connsiteX3935" fmla="*/ 1471598 w 4853691"/>
                <a:gd name="connsiteY3935" fmla="*/ 4616641 h 4860733"/>
                <a:gd name="connsiteX3936" fmla="*/ 1495069 w 4853691"/>
                <a:gd name="connsiteY3936" fmla="*/ 4628376 h 4860733"/>
                <a:gd name="connsiteX3937" fmla="*/ 1527927 w 4853691"/>
                <a:gd name="connsiteY3937" fmla="*/ 4642458 h 4860733"/>
                <a:gd name="connsiteX3938" fmla="*/ 1551398 w 4853691"/>
                <a:gd name="connsiteY3938" fmla="*/ 4654193 h 4860733"/>
                <a:gd name="connsiteX3939" fmla="*/ 1581909 w 4853691"/>
                <a:gd name="connsiteY3939" fmla="*/ 4668276 h 4860733"/>
                <a:gd name="connsiteX3940" fmla="*/ 1607727 w 4853691"/>
                <a:gd name="connsiteY3940" fmla="*/ 4677664 h 4860733"/>
                <a:gd name="connsiteX3941" fmla="*/ 1638239 w 4853691"/>
                <a:gd name="connsiteY3941" fmla="*/ 4689399 h 4860733"/>
                <a:gd name="connsiteX3942" fmla="*/ 1664056 w 4853691"/>
                <a:gd name="connsiteY3942" fmla="*/ 4698787 h 4860733"/>
                <a:gd name="connsiteX3943" fmla="*/ 1682832 w 4853691"/>
                <a:gd name="connsiteY3943" fmla="*/ 4705828 h 4860733"/>
                <a:gd name="connsiteX3944" fmla="*/ 1682832 w 4853691"/>
                <a:gd name="connsiteY3944" fmla="*/ 4705828 h 4860733"/>
                <a:gd name="connsiteX3945" fmla="*/ 1647627 w 4853691"/>
                <a:gd name="connsiteY3945" fmla="*/ 4696440 h 4860733"/>
                <a:gd name="connsiteX3946" fmla="*/ 1614768 w 4853691"/>
                <a:gd name="connsiteY3946" fmla="*/ 4691746 h 4860733"/>
                <a:gd name="connsiteX3947" fmla="*/ 1201688 w 4853691"/>
                <a:gd name="connsiteY3947" fmla="*/ 4492247 h 4860733"/>
                <a:gd name="connsiteX3948" fmla="*/ 1187605 w 4853691"/>
                <a:gd name="connsiteY3948" fmla="*/ 4487553 h 4860733"/>
                <a:gd name="connsiteX3949" fmla="*/ 1175870 w 4853691"/>
                <a:gd name="connsiteY3949" fmla="*/ 4482859 h 4860733"/>
                <a:gd name="connsiteX3950" fmla="*/ 1161788 w 4853691"/>
                <a:gd name="connsiteY3950" fmla="*/ 4478165 h 4860733"/>
                <a:gd name="connsiteX3951" fmla="*/ 1150053 w 4853691"/>
                <a:gd name="connsiteY3951" fmla="*/ 4473471 h 4860733"/>
                <a:gd name="connsiteX3952" fmla="*/ 1135971 w 4853691"/>
                <a:gd name="connsiteY3952" fmla="*/ 4466429 h 4860733"/>
                <a:gd name="connsiteX3953" fmla="*/ 1124235 w 4853691"/>
                <a:gd name="connsiteY3953" fmla="*/ 4461735 h 4860733"/>
                <a:gd name="connsiteX3954" fmla="*/ 1110153 w 4853691"/>
                <a:gd name="connsiteY3954" fmla="*/ 4454694 h 4860733"/>
                <a:gd name="connsiteX3955" fmla="*/ 1098418 w 4853691"/>
                <a:gd name="connsiteY3955" fmla="*/ 4447653 h 4860733"/>
                <a:gd name="connsiteX3956" fmla="*/ 1086683 w 4853691"/>
                <a:gd name="connsiteY3956" fmla="*/ 4440612 h 4860733"/>
                <a:gd name="connsiteX3957" fmla="*/ 1074947 w 4853691"/>
                <a:gd name="connsiteY3957" fmla="*/ 4433571 h 4860733"/>
                <a:gd name="connsiteX3958" fmla="*/ 1063212 w 4853691"/>
                <a:gd name="connsiteY3958" fmla="*/ 4426530 h 4860733"/>
                <a:gd name="connsiteX3959" fmla="*/ 1063212 w 4853691"/>
                <a:gd name="connsiteY3959" fmla="*/ 4426530 h 4860733"/>
                <a:gd name="connsiteX3960" fmla="*/ 1065559 w 4853691"/>
                <a:gd name="connsiteY3960" fmla="*/ 4419489 h 4860733"/>
                <a:gd name="connsiteX3961" fmla="*/ 1070253 w 4853691"/>
                <a:gd name="connsiteY3961" fmla="*/ 4421836 h 4860733"/>
                <a:gd name="connsiteX3962" fmla="*/ 1081988 w 4853691"/>
                <a:gd name="connsiteY3962" fmla="*/ 4428877 h 4860733"/>
                <a:gd name="connsiteX3963" fmla="*/ 1105459 w 4853691"/>
                <a:gd name="connsiteY3963" fmla="*/ 4440612 h 4860733"/>
                <a:gd name="connsiteX3964" fmla="*/ 1114847 w 4853691"/>
                <a:gd name="connsiteY3964" fmla="*/ 4445306 h 4860733"/>
                <a:gd name="connsiteX3965" fmla="*/ 1147706 w 4853691"/>
                <a:gd name="connsiteY3965" fmla="*/ 4461735 h 4860733"/>
                <a:gd name="connsiteX3966" fmla="*/ 1154747 w 4853691"/>
                <a:gd name="connsiteY3966" fmla="*/ 4464083 h 4860733"/>
                <a:gd name="connsiteX3967" fmla="*/ 1182911 w 4853691"/>
                <a:gd name="connsiteY3967" fmla="*/ 4475818 h 4860733"/>
                <a:gd name="connsiteX3968" fmla="*/ 1192300 w 4853691"/>
                <a:gd name="connsiteY3968" fmla="*/ 4480512 h 4860733"/>
                <a:gd name="connsiteX3969" fmla="*/ 1194647 w 4853691"/>
                <a:gd name="connsiteY3969" fmla="*/ 4480512 h 4860733"/>
                <a:gd name="connsiteX3970" fmla="*/ 1218117 w 4853691"/>
                <a:gd name="connsiteY3970" fmla="*/ 4494594 h 4860733"/>
                <a:gd name="connsiteX3971" fmla="*/ 1215770 w 4853691"/>
                <a:gd name="connsiteY3971" fmla="*/ 4494594 h 4860733"/>
                <a:gd name="connsiteX3972" fmla="*/ 1201688 w 4853691"/>
                <a:gd name="connsiteY3972" fmla="*/ 4492247 h 4860733"/>
                <a:gd name="connsiteX3973" fmla="*/ 999842 w 4853691"/>
                <a:gd name="connsiteY3973" fmla="*/ 4356118 h 4860733"/>
                <a:gd name="connsiteX3974" fmla="*/ 995148 w 4853691"/>
                <a:gd name="connsiteY3974" fmla="*/ 4353771 h 4860733"/>
                <a:gd name="connsiteX3975" fmla="*/ 976371 w 4853691"/>
                <a:gd name="connsiteY3975" fmla="*/ 4342036 h 4860733"/>
                <a:gd name="connsiteX3976" fmla="*/ 974024 w 4853691"/>
                <a:gd name="connsiteY3976" fmla="*/ 4342036 h 4860733"/>
                <a:gd name="connsiteX3977" fmla="*/ 969330 w 4853691"/>
                <a:gd name="connsiteY3977" fmla="*/ 4339689 h 4860733"/>
                <a:gd name="connsiteX3978" fmla="*/ 966983 w 4853691"/>
                <a:gd name="connsiteY3978" fmla="*/ 4337342 h 4860733"/>
                <a:gd name="connsiteX3979" fmla="*/ 971677 w 4853691"/>
                <a:gd name="connsiteY3979" fmla="*/ 4332648 h 4860733"/>
                <a:gd name="connsiteX3980" fmla="*/ 1016271 w 4853691"/>
                <a:gd name="connsiteY3980" fmla="*/ 4363160 h 4860733"/>
                <a:gd name="connsiteX3981" fmla="*/ 1004536 w 4853691"/>
                <a:gd name="connsiteY3981" fmla="*/ 4358466 h 4860733"/>
                <a:gd name="connsiteX3982" fmla="*/ 999842 w 4853691"/>
                <a:gd name="connsiteY3982" fmla="*/ 4356118 h 4860733"/>
                <a:gd name="connsiteX3983" fmla="*/ 910654 w 4853691"/>
                <a:gd name="connsiteY3983" fmla="*/ 4266930 h 4860733"/>
                <a:gd name="connsiteX3984" fmla="*/ 880142 w 4853691"/>
                <a:gd name="connsiteY3984" fmla="*/ 4238766 h 4860733"/>
                <a:gd name="connsiteX3985" fmla="*/ 856672 w 4853691"/>
                <a:gd name="connsiteY3985" fmla="*/ 4217643 h 4860733"/>
                <a:gd name="connsiteX3986" fmla="*/ 828507 w 4853691"/>
                <a:gd name="connsiteY3986" fmla="*/ 4189478 h 4860733"/>
                <a:gd name="connsiteX3987" fmla="*/ 809731 w 4853691"/>
                <a:gd name="connsiteY3987" fmla="*/ 4170702 h 4860733"/>
                <a:gd name="connsiteX3988" fmla="*/ 823813 w 4853691"/>
                <a:gd name="connsiteY3988" fmla="*/ 4180090 h 4860733"/>
                <a:gd name="connsiteX3989" fmla="*/ 844937 w 4853691"/>
                <a:gd name="connsiteY3989" fmla="*/ 4196519 h 4860733"/>
                <a:gd name="connsiteX3990" fmla="*/ 877795 w 4853691"/>
                <a:gd name="connsiteY3990" fmla="*/ 4217643 h 4860733"/>
                <a:gd name="connsiteX3991" fmla="*/ 898919 w 4853691"/>
                <a:gd name="connsiteY3991" fmla="*/ 4231725 h 4860733"/>
                <a:gd name="connsiteX3992" fmla="*/ 938819 w 4853691"/>
                <a:gd name="connsiteY3992" fmla="*/ 4255195 h 4860733"/>
                <a:gd name="connsiteX3993" fmla="*/ 955248 w 4853691"/>
                <a:gd name="connsiteY3993" fmla="*/ 4264584 h 4860733"/>
                <a:gd name="connsiteX3994" fmla="*/ 995148 w 4853691"/>
                <a:gd name="connsiteY3994" fmla="*/ 4285707 h 4860733"/>
                <a:gd name="connsiteX3995" fmla="*/ 992801 w 4853691"/>
                <a:gd name="connsiteY3995" fmla="*/ 4295095 h 4860733"/>
                <a:gd name="connsiteX3996" fmla="*/ 997495 w 4853691"/>
                <a:gd name="connsiteY3996" fmla="*/ 4306830 h 4860733"/>
                <a:gd name="connsiteX3997" fmla="*/ 988107 w 4853691"/>
                <a:gd name="connsiteY3997" fmla="*/ 4311525 h 4860733"/>
                <a:gd name="connsiteX3998" fmla="*/ 983412 w 4853691"/>
                <a:gd name="connsiteY3998" fmla="*/ 4313871 h 4860733"/>
                <a:gd name="connsiteX3999" fmla="*/ 974024 w 4853691"/>
                <a:gd name="connsiteY3999" fmla="*/ 4318565 h 4860733"/>
                <a:gd name="connsiteX4000" fmla="*/ 955248 w 4853691"/>
                <a:gd name="connsiteY4000" fmla="*/ 4304483 h 4860733"/>
                <a:gd name="connsiteX4001" fmla="*/ 950554 w 4853691"/>
                <a:gd name="connsiteY4001" fmla="*/ 4304483 h 4860733"/>
                <a:gd name="connsiteX4002" fmla="*/ 931777 w 4853691"/>
                <a:gd name="connsiteY4002" fmla="*/ 4288054 h 4860733"/>
                <a:gd name="connsiteX4003" fmla="*/ 910654 w 4853691"/>
                <a:gd name="connsiteY4003" fmla="*/ 4266930 h 4860733"/>
                <a:gd name="connsiteX4004" fmla="*/ 739320 w 4853691"/>
                <a:gd name="connsiteY4004" fmla="*/ 4116720 h 4860733"/>
                <a:gd name="connsiteX4005" fmla="*/ 734626 w 4853691"/>
                <a:gd name="connsiteY4005" fmla="*/ 4114372 h 4860733"/>
                <a:gd name="connsiteX4006" fmla="*/ 682991 w 4853691"/>
                <a:gd name="connsiteY4006" fmla="*/ 4069779 h 4860733"/>
                <a:gd name="connsiteX4007" fmla="*/ 671255 w 4853691"/>
                <a:gd name="connsiteY4007" fmla="*/ 4058043 h 4860733"/>
                <a:gd name="connsiteX4008" fmla="*/ 633703 w 4853691"/>
                <a:gd name="connsiteY4008" fmla="*/ 4022838 h 4860733"/>
                <a:gd name="connsiteX4009" fmla="*/ 614926 w 4853691"/>
                <a:gd name="connsiteY4009" fmla="*/ 4004061 h 4860733"/>
                <a:gd name="connsiteX4010" fmla="*/ 598497 w 4853691"/>
                <a:gd name="connsiteY4010" fmla="*/ 3987632 h 4860733"/>
                <a:gd name="connsiteX4011" fmla="*/ 603191 w 4853691"/>
                <a:gd name="connsiteY4011" fmla="*/ 3973550 h 4860733"/>
                <a:gd name="connsiteX4012" fmla="*/ 603191 w 4853691"/>
                <a:gd name="connsiteY4012" fmla="*/ 3971203 h 4860733"/>
                <a:gd name="connsiteX4013" fmla="*/ 605538 w 4853691"/>
                <a:gd name="connsiteY4013" fmla="*/ 3971203 h 4860733"/>
                <a:gd name="connsiteX4014" fmla="*/ 607885 w 4853691"/>
                <a:gd name="connsiteY4014" fmla="*/ 3971203 h 4860733"/>
                <a:gd name="connsiteX4015" fmla="*/ 612579 w 4853691"/>
                <a:gd name="connsiteY4015" fmla="*/ 3968856 h 4860733"/>
                <a:gd name="connsiteX4016" fmla="*/ 614926 w 4853691"/>
                <a:gd name="connsiteY4016" fmla="*/ 3966508 h 4860733"/>
                <a:gd name="connsiteX4017" fmla="*/ 617273 w 4853691"/>
                <a:gd name="connsiteY4017" fmla="*/ 3964162 h 4860733"/>
                <a:gd name="connsiteX4018" fmla="*/ 633703 w 4853691"/>
                <a:gd name="connsiteY4018" fmla="*/ 3985285 h 4860733"/>
                <a:gd name="connsiteX4019" fmla="*/ 664214 w 4853691"/>
                <a:gd name="connsiteY4019" fmla="*/ 4020490 h 4860733"/>
                <a:gd name="connsiteX4020" fmla="*/ 680643 w 4853691"/>
                <a:gd name="connsiteY4020" fmla="*/ 4039267 h 4860733"/>
                <a:gd name="connsiteX4021" fmla="*/ 722890 w 4853691"/>
                <a:gd name="connsiteY4021" fmla="*/ 4086208 h 4860733"/>
                <a:gd name="connsiteX4022" fmla="*/ 727584 w 4853691"/>
                <a:gd name="connsiteY4022" fmla="*/ 4093249 h 4860733"/>
                <a:gd name="connsiteX4023" fmla="*/ 776872 w 4853691"/>
                <a:gd name="connsiteY4023" fmla="*/ 4144884 h 4860733"/>
                <a:gd name="connsiteX4024" fmla="*/ 788608 w 4853691"/>
                <a:gd name="connsiteY4024" fmla="*/ 4156619 h 4860733"/>
                <a:gd name="connsiteX4025" fmla="*/ 795649 w 4853691"/>
                <a:gd name="connsiteY4025" fmla="*/ 4163660 h 4860733"/>
                <a:gd name="connsiteX4026" fmla="*/ 788608 w 4853691"/>
                <a:gd name="connsiteY4026" fmla="*/ 4158966 h 4860733"/>
                <a:gd name="connsiteX4027" fmla="*/ 739320 w 4853691"/>
                <a:gd name="connsiteY4027" fmla="*/ 4116720 h 4860733"/>
                <a:gd name="connsiteX4028" fmla="*/ 539821 w 4853691"/>
                <a:gd name="connsiteY4028" fmla="*/ 3907832 h 4860733"/>
                <a:gd name="connsiteX4029" fmla="*/ 518697 w 4853691"/>
                <a:gd name="connsiteY4029" fmla="*/ 3874974 h 4860733"/>
                <a:gd name="connsiteX4030" fmla="*/ 504615 w 4853691"/>
                <a:gd name="connsiteY4030" fmla="*/ 3853850 h 4860733"/>
                <a:gd name="connsiteX4031" fmla="*/ 485839 w 4853691"/>
                <a:gd name="connsiteY4031" fmla="*/ 3823339 h 4860733"/>
                <a:gd name="connsiteX4032" fmla="*/ 471756 w 4853691"/>
                <a:gd name="connsiteY4032" fmla="*/ 3802215 h 4860733"/>
                <a:gd name="connsiteX4033" fmla="*/ 452980 w 4853691"/>
                <a:gd name="connsiteY4033" fmla="*/ 3771704 h 4860733"/>
                <a:gd name="connsiteX4034" fmla="*/ 438898 w 4853691"/>
                <a:gd name="connsiteY4034" fmla="*/ 3748233 h 4860733"/>
                <a:gd name="connsiteX4035" fmla="*/ 422468 w 4853691"/>
                <a:gd name="connsiteY4035" fmla="*/ 3717722 h 4860733"/>
                <a:gd name="connsiteX4036" fmla="*/ 408386 w 4853691"/>
                <a:gd name="connsiteY4036" fmla="*/ 3694251 h 4860733"/>
                <a:gd name="connsiteX4037" fmla="*/ 391957 w 4853691"/>
                <a:gd name="connsiteY4037" fmla="*/ 3663740 h 4860733"/>
                <a:gd name="connsiteX4038" fmla="*/ 377874 w 4853691"/>
                <a:gd name="connsiteY4038" fmla="*/ 3637922 h 4860733"/>
                <a:gd name="connsiteX4039" fmla="*/ 361445 w 4853691"/>
                <a:gd name="connsiteY4039" fmla="*/ 3607411 h 4860733"/>
                <a:gd name="connsiteX4040" fmla="*/ 347363 w 4853691"/>
                <a:gd name="connsiteY4040" fmla="*/ 3581593 h 4860733"/>
                <a:gd name="connsiteX4041" fmla="*/ 347363 w 4853691"/>
                <a:gd name="connsiteY4041" fmla="*/ 3579246 h 4860733"/>
                <a:gd name="connsiteX4042" fmla="*/ 335628 w 4853691"/>
                <a:gd name="connsiteY4042" fmla="*/ 3551081 h 4860733"/>
                <a:gd name="connsiteX4043" fmla="*/ 333281 w 4853691"/>
                <a:gd name="connsiteY4043" fmla="*/ 3546387 h 4860733"/>
                <a:gd name="connsiteX4044" fmla="*/ 321545 w 4853691"/>
                <a:gd name="connsiteY4044" fmla="*/ 3513529 h 4860733"/>
                <a:gd name="connsiteX4045" fmla="*/ 321545 w 4853691"/>
                <a:gd name="connsiteY4045" fmla="*/ 3513529 h 4860733"/>
                <a:gd name="connsiteX4046" fmla="*/ 333281 w 4853691"/>
                <a:gd name="connsiteY4046" fmla="*/ 3534652 h 4860733"/>
                <a:gd name="connsiteX4047" fmla="*/ 349710 w 4853691"/>
                <a:gd name="connsiteY4047" fmla="*/ 3565164 h 4860733"/>
                <a:gd name="connsiteX4048" fmla="*/ 368486 w 4853691"/>
                <a:gd name="connsiteY4048" fmla="*/ 3598022 h 4860733"/>
                <a:gd name="connsiteX4049" fmla="*/ 384916 w 4853691"/>
                <a:gd name="connsiteY4049" fmla="*/ 3626187 h 4860733"/>
                <a:gd name="connsiteX4050" fmla="*/ 406039 w 4853691"/>
                <a:gd name="connsiteY4050" fmla="*/ 3659045 h 4860733"/>
                <a:gd name="connsiteX4051" fmla="*/ 422468 w 4853691"/>
                <a:gd name="connsiteY4051" fmla="*/ 3687210 h 4860733"/>
                <a:gd name="connsiteX4052" fmla="*/ 443592 w 4853691"/>
                <a:gd name="connsiteY4052" fmla="*/ 3720068 h 4860733"/>
                <a:gd name="connsiteX4053" fmla="*/ 462368 w 4853691"/>
                <a:gd name="connsiteY4053" fmla="*/ 3748233 h 4860733"/>
                <a:gd name="connsiteX4054" fmla="*/ 485839 w 4853691"/>
                <a:gd name="connsiteY4054" fmla="*/ 3781092 h 4860733"/>
                <a:gd name="connsiteX4055" fmla="*/ 504615 w 4853691"/>
                <a:gd name="connsiteY4055" fmla="*/ 3806909 h 4860733"/>
                <a:gd name="connsiteX4056" fmla="*/ 528085 w 4853691"/>
                <a:gd name="connsiteY4056" fmla="*/ 3839768 h 4860733"/>
                <a:gd name="connsiteX4057" fmla="*/ 546862 w 4853691"/>
                <a:gd name="connsiteY4057" fmla="*/ 3865586 h 4860733"/>
                <a:gd name="connsiteX4058" fmla="*/ 572679 w 4853691"/>
                <a:gd name="connsiteY4058" fmla="*/ 3898444 h 4860733"/>
                <a:gd name="connsiteX4059" fmla="*/ 591456 w 4853691"/>
                <a:gd name="connsiteY4059" fmla="*/ 3921915 h 4860733"/>
                <a:gd name="connsiteX4060" fmla="*/ 617273 w 4853691"/>
                <a:gd name="connsiteY4060" fmla="*/ 3954773 h 4860733"/>
                <a:gd name="connsiteX4061" fmla="*/ 617273 w 4853691"/>
                <a:gd name="connsiteY4061" fmla="*/ 3954773 h 4860733"/>
                <a:gd name="connsiteX4062" fmla="*/ 614926 w 4853691"/>
                <a:gd name="connsiteY4062" fmla="*/ 3957120 h 4860733"/>
                <a:gd name="connsiteX4063" fmla="*/ 610232 w 4853691"/>
                <a:gd name="connsiteY4063" fmla="*/ 3959468 h 4860733"/>
                <a:gd name="connsiteX4064" fmla="*/ 607885 w 4853691"/>
                <a:gd name="connsiteY4064" fmla="*/ 3961814 h 4860733"/>
                <a:gd name="connsiteX4065" fmla="*/ 603191 w 4853691"/>
                <a:gd name="connsiteY4065" fmla="*/ 3964162 h 4860733"/>
                <a:gd name="connsiteX4066" fmla="*/ 603191 w 4853691"/>
                <a:gd name="connsiteY4066" fmla="*/ 3964162 h 4860733"/>
                <a:gd name="connsiteX4067" fmla="*/ 584415 w 4853691"/>
                <a:gd name="connsiteY4067" fmla="*/ 3947732 h 4860733"/>
                <a:gd name="connsiteX4068" fmla="*/ 572679 w 4853691"/>
                <a:gd name="connsiteY4068" fmla="*/ 3952426 h 4860733"/>
                <a:gd name="connsiteX4069" fmla="*/ 549209 w 4853691"/>
                <a:gd name="connsiteY4069" fmla="*/ 3919567 h 4860733"/>
                <a:gd name="connsiteX4070" fmla="*/ 539821 w 4853691"/>
                <a:gd name="connsiteY4070" fmla="*/ 3907832 h 4860733"/>
                <a:gd name="connsiteX4071" fmla="*/ 279299 w 4853691"/>
                <a:gd name="connsiteY4071" fmla="*/ 3436076 h 4860733"/>
                <a:gd name="connsiteX4072" fmla="*/ 272257 w 4853691"/>
                <a:gd name="connsiteY4072" fmla="*/ 3424341 h 4860733"/>
                <a:gd name="connsiteX4073" fmla="*/ 262869 w 4853691"/>
                <a:gd name="connsiteY4073" fmla="*/ 3403217 h 4860733"/>
                <a:gd name="connsiteX4074" fmla="*/ 248787 w 4853691"/>
                <a:gd name="connsiteY4074" fmla="*/ 3372706 h 4860733"/>
                <a:gd name="connsiteX4075" fmla="*/ 237052 w 4853691"/>
                <a:gd name="connsiteY4075" fmla="*/ 3342194 h 4860733"/>
                <a:gd name="connsiteX4076" fmla="*/ 225316 w 4853691"/>
                <a:gd name="connsiteY4076" fmla="*/ 3311683 h 4860733"/>
                <a:gd name="connsiteX4077" fmla="*/ 213581 w 4853691"/>
                <a:gd name="connsiteY4077" fmla="*/ 3281171 h 4860733"/>
                <a:gd name="connsiteX4078" fmla="*/ 201846 w 4853691"/>
                <a:gd name="connsiteY4078" fmla="*/ 3250659 h 4860733"/>
                <a:gd name="connsiteX4079" fmla="*/ 190111 w 4853691"/>
                <a:gd name="connsiteY4079" fmla="*/ 3217801 h 4860733"/>
                <a:gd name="connsiteX4080" fmla="*/ 178376 w 4853691"/>
                <a:gd name="connsiteY4080" fmla="*/ 3187289 h 4860733"/>
                <a:gd name="connsiteX4081" fmla="*/ 166640 w 4853691"/>
                <a:gd name="connsiteY4081" fmla="*/ 3154431 h 4860733"/>
                <a:gd name="connsiteX4082" fmla="*/ 154905 w 4853691"/>
                <a:gd name="connsiteY4082" fmla="*/ 3123919 h 4860733"/>
                <a:gd name="connsiteX4083" fmla="*/ 143170 w 4853691"/>
                <a:gd name="connsiteY4083" fmla="*/ 3088713 h 4860733"/>
                <a:gd name="connsiteX4084" fmla="*/ 136129 w 4853691"/>
                <a:gd name="connsiteY4084" fmla="*/ 3069937 h 4860733"/>
                <a:gd name="connsiteX4085" fmla="*/ 143170 w 4853691"/>
                <a:gd name="connsiteY4085" fmla="*/ 3084019 h 4860733"/>
                <a:gd name="connsiteX4086" fmla="*/ 154905 w 4853691"/>
                <a:gd name="connsiteY4086" fmla="*/ 3109836 h 4860733"/>
                <a:gd name="connsiteX4087" fmla="*/ 166640 w 4853691"/>
                <a:gd name="connsiteY4087" fmla="*/ 3135654 h 4860733"/>
                <a:gd name="connsiteX4088" fmla="*/ 178376 w 4853691"/>
                <a:gd name="connsiteY4088" fmla="*/ 3159125 h 4860733"/>
                <a:gd name="connsiteX4089" fmla="*/ 185417 w 4853691"/>
                <a:gd name="connsiteY4089" fmla="*/ 3173207 h 4860733"/>
                <a:gd name="connsiteX4090" fmla="*/ 194805 w 4853691"/>
                <a:gd name="connsiteY4090" fmla="*/ 3201371 h 4860733"/>
                <a:gd name="connsiteX4091" fmla="*/ 201846 w 4853691"/>
                <a:gd name="connsiteY4091" fmla="*/ 3222495 h 4860733"/>
                <a:gd name="connsiteX4092" fmla="*/ 220622 w 4853691"/>
                <a:gd name="connsiteY4092" fmla="*/ 3276477 h 4860733"/>
                <a:gd name="connsiteX4093" fmla="*/ 230011 w 4853691"/>
                <a:gd name="connsiteY4093" fmla="*/ 3302295 h 4860733"/>
                <a:gd name="connsiteX4094" fmla="*/ 248787 w 4853691"/>
                <a:gd name="connsiteY4094" fmla="*/ 3349235 h 4860733"/>
                <a:gd name="connsiteX4095" fmla="*/ 260522 w 4853691"/>
                <a:gd name="connsiteY4095" fmla="*/ 3377400 h 4860733"/>
                <a:gd name="connsiteX4096" fmla="*/ 279299 w 4853691"/>
                <a:gd name="connsiteY4096" fmla="*/ 3421994 h 4860733"/>
                <a:gd name="connsiteX4097" fmla="*/ 291034 w 4853691"/>
                <a:gd name="connsiteY4097" fmla="*/ 3450158 h 4860733"/>
                <a:gd name="connsiteX4098" fmla="*/ 305116 w 4853691"/>
                <a:gd name="connsiteY4098" fmla="*/ 3480670 h 4860733"/>
                <a:gd name="connsiteX4099" fmla="*/ 305116 w 4853691"/>
                <a:gd name="connsiteY4099" fmla="*/ 3480670 h 4860733"/>
                <a:gd name="connsiteX4100" fmla="*/ 295728 w 4853691"/>
                <a:gd name="connsiteY4100" fmla="*/ 3464241 h 4860733"/>
                <a:gd name="connsiteX4101" fmla="*/ 279299 w 4853691"/>
                <a:gd name="connsiteY4101" fmla="*/ 3436076 h 4860733"/>
                <a:gd name="connsiteX4102" fmla="*/ 110311 w 4853691"/>
                <a:gd name="connsiteY4102" fmla="*/ 3037078 h 4860733"/>
                <a:gd name="connsiteX4103" fmla="*/ 105617 w 4853691"/>
                <a:gd name="connsiteY4103" fmla="*/ 3025343 h 4860733"/>
                <a:gd name="connsiteX4104" fmla="*/ 115005 w 4853691"/>
                <a:gd name="connsiteY4104" fmla="*/ 3020649 h 4860733"/>
                <a:gd name="connsiteX4105" fmla="*/ 119699 w 4853691"/>
                <a:gd name="connsiteY4105" fmla="*/ 3030037 h 4860733"/>
                <a:gd name="connsiteX4106" fmla="*/ 110311 w 4853691"/>
                <a:gd name="connsiteY4106" fmla="*/ 3037078 h 4860733"/>
                <a:gd name="connsiteX4107" fmla="*/ 89188 w 4853691"/>
                <a:gd name="connsiteY4107" fmla="*/ 2947890 h 4860733"/>
                <a:gd name="connsiteX4108" fmla="*/ 84494 w 4853691"/>
                <a:gd name="connsiteY4108" fmla="*/ 2936155 h 4860733"/>
                <a:gd name="connsiteX4109" fmla="*/ 77453 w 4853691"/>
                <a:gd name="connsiteY4109" fmla="*/ 2910338 h 4860733"/>
                <a:gd name="connsiteX4110" fmla="*/ 75105 w 4853691"/>
                <a:gd name="connsiteY4110" fmla="*/ 2898602 h 4860733"/>
                <a:gd name="connsiteX4111" fmla="*/ 65717 w 4853691"/>
                <a:gd name="connsiteY4111" fmla="*/ 2861050 h 4860733"/>
                <a:gd name="connsiteX4112" fmla="*/ 63370 w 4853691"/>
                <a:gd name="connsiteY4112" fmla="*/ 2854009 h 4860733"/>
                <a:gd name="connsiteX4113" fmla="*/ 58676 w 4853691"/>
                <a:gd name="connsiteY4113" fmla="*/ 2837579 h 4860733"/>
                <a:gd name="connsiteX4114" fmla="*/ 61023 w 4853691"/>
                <a:gd name="connsiteY4114" fmla="*/ 2842273 h 4860733"/>
                <a:gd name="connsiteX4115" fmla="*/ 63370 w 4853691"/>
                <a:gd name="connsiteY4115" fmla="*/ 2846967 h 4860733"/>
                <a:gd name="connsiteX4116" fmla="*/ 72758 w 4853691"/>
                <a:gd name="connsiteY4116" fmla="*/ 2879826 h 4860733"/>
                <a:gd name="connsiteX4117" fmla="*/ 77453 w 4853691"/>
                <a:gd name="connsiteY4117" fmla="*/ 2896255 h 4860733"/>
                <a:gd name="connsiteX4118" fmla="*/ 96229 w 4853691"/>
                <a:gd name="connsiteY4118" fmla="*/ 2954932 h 4860733"/>
                <a:gd name="connsiteX4119" fmla="*/ 96229 w 4853691"/>
                <a:gd name="connsiteY4119" fmla="*/ 2954932 h 4860733"/>
                <a:gd name="connsiteX4120" fmla="*/ 103270 w 4853691"/>
                <a:gd name="connsiteY4120" fmla="*/ 2976055 h 4860733"/>
                <a:gd name="connsiteX4121" fmla="*/ 103270 w 4853691"/>
                <a:gd name="connsiteY4121" fmla="*/ 2980749 h 4860733"/>
                <a:gd name="connsiteX4122" fmla="*/ 98576 w 4853691"/>
                <a:gd name="connsiteY4122" fmla="*/ 2969014 h 4860733"/>
                <a:gd name="connsiteX4123" fmla="*/ 89188 w 4853691"/>
                <a:gd name="connsiteY4123" fmla="*/ 2947890 h 4860733"/>
                <a:gd name="connsiteX4124" fmla="*/ 32859 w 4853691"/>
                <a:gd name="connsiteY4124" fmla="*/ 2255512 h 4860733"/>
                <a:gd name="connsiteX4125" fmla="*/ 37553 w 4853691"/>
                <a:gd name="connsiteY4125" fmla="*/ 2236735 h 4860733"/>
                <a:gd name="connsiteX4126" fmla="*/ 42247 w 4853691"/>
                <a:gd name="connsiteY4126" fmla="*/ 2220306 h 4860733"/>
                <a:gd name="connsiteX4127" fmla="*/ 46941 w 4853691"/>
                <a:gd name="connsiteY4127" fmla="*/ 2201530 h 4860733"/>
                <a:gd name="connsiteX4128" fmla="*/ 51635 w 4853691"/>
                <a:gd name="connsiteY4128" fmla="*/ 2182753 h 4860733"/>
                <a:gd name="connsiteX4129" fmla="*/ 56329 w 4853691"/>
                <a:gd name="connsiteY4129" fmla="*/ 2163977 h 4860733"/>
                <a:gd name="connsiteX4130" fmla="*/ 61023 w 4853691"/>
                <a:gd name="connsiteY4130" fmla="*/ 2145201 h 4860733"/>
                <a:gd name="connsiteX4131" fmla="*/ 68064 w 4853691"/>
                <a:gd name="connsiteY4131" fmla="*/ 2124077 h 4860733"/>
                <a:gd name="connsiteX4132" fmla="*/ 75105 w 4853691"/>
                <a:gd name="connsiteY4132" fmla="*/ 2105301 h 4860733"/>
                <a:gd name="connsiteX4133" fmla="*/ 82147 w 4853691"/>
                <a:gd name="connsiteY4133" fmla="*/ 2084177 h 4860733"/>
                <a:gd name="connsiteX4134" fmla="*/ 89188 w 4853691"/>
                <a:gd name="connsiteY4134" fmla="*/ 2065401 h 4860733"/>
                <a:gd name="connsiteX4135" fmla="*/ 98576 w 4853691"/>
                <a:gd name="connsiteY4135" fmla="*/ 2044277 h 4860733"/>
                <a:gd name="connsiteX4136" fmla="*/ 105617 w 4853691"/>
                <a:gd name="connsiteY4136" fmla="*/ 2025501 h 4860733"/>
                <a:gd name="connsiteX4137" fmla="*/ 115005 w 4853691"/>
                <a:gd name="connsiteY4137" fmla="*/ 2004378 h 4860733"/>
                <a:gd name="connsiteX4138" fmla="*/ 124393 w 4853691"/>
                <a:gd name="connsiteY4138" fmla="*/ 1985601 h 4860733"/>
                <a:gd name="connsiteX4139" fmla="*/ 136129 w 4853691"/>
                <a:gd name="connsiteY4139" fmla="*/ 1964478 h 4860733"/>
                <a:gd name="connsiteX4140" fmla="*/ 145517 w 4853691"/>
                <a:gd name="connsiteY4140" fmla="*/ 1945702 h 4860733"/>
                <a:gd name="connsiteX4141" fmla="*/ 157252 w 4853691"/>
                <a:gd name="connsiteY4141" fmla="*/ 1924578 h 4860733"/>
                <a:gd name="connsiteX4142" fmla="*/ 166640 w 4853691"/>
                <a:gd name="connsiteY4142" fmla="*/ 1908149 h 4860733"/>
                <a:gd name="connsiteX4143" fmla="*/ 180723 w 4853691"/>
                <a:gd name="connsiteY4143" fmla="*/ 1884678 h 4860733"/>
                <a:gd name="connsiteX4144" fmla="*/ 192458 w 4853691"/>
                <a:gd name="connsiteY4144" fmla="*/ 1868249 h 4860733"/>
                <a:gd name="connsiteX4145" fmla="*/ 204193 w 4853691"/>
                <a:gd name="connsiteY4145" fmla="*/ 1851820 h 4860733"/>
                <a:gd name="connsiteX4146" fmla="*/ 246440 w 4853691"/>
                <a:gd name="connsiteY4146" fmla="*/ 1842432 h 4860733"/>
                <a:gd name="connsiteX4147" fmla="*/ 276951 w 4853691"/>
                <a:gd name="connsiteY4147" fmla="*/ 1847126 h 4860733"/>
                <a:gd name="connsiteX4148" fmla="*/ 274604 w 4853691"/>
                <a:gd name="connsiteY4148" fmla="*/ 1854167 h 4860733"/>
                <a:gd name="connsiteX4149" fmla="*/ 295728 w 4853691"/>
                <a:gd name="connsiteY4149" fmla="*/ 1875290 h 4860733"/>
                <a:gd name="connsiteX4150" fmla="*/ 307463 w 4853691"/>
                <a:gd name="connsiteY4150" fmla="*/ 1870596 h 4860733"/>
                <a:gd name="connsiteX4151" fmla="*/ 255828 w 4853691"/>
                <a:gd name="connsiteY4151" fmla="*/ 2311841 h 4860733"/>
                <a:gd name="connsiteX4152" fmla="*/ 255828 w 4853691"/>
                <a:gd name="connsiteY4152" fmla="*/ 2318882 h 4860733"/>
                <a:gd name="connsiteX4153" fmla="*/ 251134 w 4853691"/>
                <a:gd name="connsiteY4153" fmla="*/ 2361129 h 4860733"/>
                <a:gd name="connsiteX4154" fmla="*/ 251134 w 4853691"/>
                <a:gd name="connsiteY4154" fmla="*/ 2365823 h 4860733"/>
                <a:gd name="connsiteX4155" fmla="*/ 246440 w 4853691"/>
                <a:gd name="connsiteY4155" fmla="*/ 2408070 h 4860733"/>
                <a:gd name="connsiteX4156" fmla="*/ 246440 w 4853691"/>
                <a:gd name="connsiteY4156" fmla="*/ 2408070 h 4860733"/>
                <a:gd name="connsiteX4157" fmla="*/ 241746 w 4853691"/>
                <a:gd name="connsiteY4157" fmla="*/ 2450317 h 4860733"/>
                <a:gd name="connsiteX4158" fmla="*/ 241746 w 4853691"/>
                <a:gd name="connsiteY4158" fmla="*/ 2450317 h 4860733"/>
                <a:gd name="connsiteX4159" fmla="*/ 239399 w 4853691"/>
                <a:gd name="connsiteY4159" fmla="*/ 2473787 h 4860733"/>
                <a:gd name="connsiteX4160" fmla="*/ 239399 w 4853691"/>
                <a:gd name="connsiteY4160" fmla="*/ 2473787 h 4860733"/>
                <a:gd name="connsiteX4161" fmla="*/ 230011 w 4853691"/>
                <a:gd name="connsiteY4161" fmla="*/ 2476134 h 4860733"/>
                <a:gd name="connsiteX4162" fmla="*/ 218275 w 4853691"/>
                <a:gd name="connsiteY4162" fmla="*/ 2455011 h 4860733"/>
                <a:gd name="connsiteX4163" fmla="*/ 208887 w 4853691"/>
                <a:gd name="connsiteY4163" fmla="*/ 2436234 h 4860733"/>
                <a:gd name="connsiteX4164" fmla="*/ 199499 w 4853691"/>
                <a:gd name="connsiteY4164" fmla="*/ 2419805 h 4860733"/>
                <a:gd name="connsiteX4165" fmla="*/ 190111 w 4853691"/>
                <a:gd name="connsiteY4165" fmla="*/ 2401028 h 4860733"/>
                <a:gd name="connsiteX4166" fmla="*/ 180723 w 4853691"/>
                <a:gd name="connsiteY4166" fmla="*/ 2386946 h 4860733"/>
                <a:gd name="connsiteX4167" fmla="*/ 171334 w 4853691"/>
                <a:gd name="connsiteY4167" fmla="*/ 2370517 h 4860733"/>
                <a:gd name="connsiteX4168" fmla="*/ 164293 w 4853691"/>
                <a:gd name="connsiteY4168" fmla="*/ 2356435 h 4860733"/>
                <a:gd name="connsiteX4169" fmla="*/ 154905 w 4853691"/>
                <a:gd name="connsiteY4169" fmla="*/ 2340005 h 4860733"/>
                <a:gd name="connsiteX4170" fmla="*/ 147864 w 4853691"/>
                <a:gd name="connsiteY4170" fmla="*/ 2328270 h 4860733"/>
                <a:gd name="connsiteX4171" fmla="*/ 138476 w 4853691"/>
                <a:gd name="connsiteY4171" fmla="*/ 2314188 h 4860733"/>
                <a:gd name="connsiteX4172" fmla="*/ 131435 w 4853691"/>
                <a:gd name="connsiteY4172" fmla="*/ 2304800 h 4860733"/>
                <a:gd name="connsiteX4173" fmla="*/ 119699 w 4853691"/>
                <a:gd name="connsiteY4173" fmla="*/ 2290717 h 4860733"/>
                <a:gd name="connsiteX4174" fmla="*/ 112658 w 4853691"/>
                <a:gd name="connsiteY4174" fmla="*/ 2283676 h 4860733"/>
                <a:gd name="connsiteX4175" fmla="*/ 110311 w 4853691"/>
                <a:gd name="connsiteY4175" fmla="*/ 2281329 h 4860733"/>
                <a:gd name="connsiteX4176" fmla="*/ 115005 w 4853691"/>
                <a:gd name="connsiteY4176" fmla="*/ 2267247 h 4860733"/>
                <a:gd name="connsiteX4177" fmla="*/ 93882 w 4853691"/>
                <a:gd name="connsiteY4177" fmla="*/ 2246123 h 4860733"/>
                <a:gd name="connsiteX4178" fmla="*/ 77453 w 4853691"/>
                <a:gd name="connsiteY4178" fmla="*/ 2255512 h 4860733"/>
                <a:gd name="connsiteX4179" fmla="*/ 65717 w 4853691"/>
                <a:gd name="connsiteY4179" fmla="*/ 2253165 h 4860733"/>
                <a:gd name="connsiteX4180" fmla="*/ 56329 w 4853691"/>
                <a:gd name="connsiteY4180" fmla="*/ 2255512 h 4860733"/>
                <a:gd name="connsiteX4181" fmla="*/ 53982 w 4853691"/>
                <a:gd name="connsiteY4181" fmla="*/ 2255512 h 4860733"/>
                <a:gd name="connsiteX4182" fmla="*/ 44594 w 4853691"/>
                <a:gd name="connsiteY4182" fmla="*/ 2260206 h 4860733"/>
                <a:gd name="connsiteX4183" fmla="*/ 42247 w 4853691"/>
                <a:gd name="connsiteY4183" fmla="*/ 2262553 h 4860733"/>
                <a:gd name="connsiteX4184" fmla="*/ 35206 w 4853691"/>
                <a:gd name="connsiteY4184" fmla="*/ 2269594 h 4860733"/>
                <a:gd name="connsiteX4185" fmla="*/ 35206 w 4853691"/>
                <a:gd name="connsiteY4185" fmla="*/ 2269594 h 4860733"/>
                <a:gd name="connsiteX4186" fmla="*/ 32859 w 4853691"/>
                <a:gd name="connsiteY4186" fmla="*/ 2274288 h 4860733"/>
                <a:gd name="connsiteX4187" fmla="*/ 30512 w 4853691"/>
                <a:gd name="connsiteY4187" fmla="*/ 2274288 h 4860733"/>
                <a:gd name="connsiteX4188" fmla="*/ 30512 w 4853691"/>
                <a:gd name="connsiteY4188" fmla="*/ 2267247 h 4860733"/>
                <a:gd name="connsiteX4189" fmla="*/ 32859 w 4853691"/>
                <a:gd name="connsiteY4189" fmla="*/ 2255512 h 4860733"/>
                <a:gd name="connsiteX4190" fmla="*/ 89188 w 4853691"/>
                <a:gd name="connsiteY4190" fmla="*/ 1957437 h 4860733"/>
                <a:gd name="connsiteX4191" fmla="*/ 93882 w 4853691"/>
                <a:gd name="connsiteY4191" fmla="*/ 1945702 h 4860733"/>
                <a:gd name="connsiteX4192" fmla="*/ 96229 w 4853691"/>
                <a:gd name="connsiteY4192" fmla="*/ 1941007 h 4860733"/>
                <a:gd name="connsiteX4193" fmla="*/ 93882 w 4853691"/>
                <a:gd name="connsiteY4193" fmla="*/ 1948049 h 4860733"/>
                <a:gd name="connsiteX4194" fmla="*/ 86841 w 4853691"/>
                <a:gd name="connsiteY4194" fmla="*/ 1983254 h 4860733"/>
                <a:gd name="connsiteX4195" fmla="*/ 82147 w 4853691"/>
                <a:gd name="connsiteY4195" fmla="*/ 1983254 h 4860733"/>
                <a:gd name="connsiteX4196" fmla="*/ 79800 w 4853691"/>
                <a:gd name="connsiteY4196" fmla="*/ 1983254 h 4860733"/>
                <a:gd name="connsiteX4197" fmla="*/ 82147 w 4853691"/>
                <a:gd name="connsiteY4197" fmla="*/ 1978560 h 4860733"/>
                <a:gd name="connsiteX4198" fmla="*/ 89188 w 4853691"/>
                <a:gd name="connsiteY4198" fmla="*/ 1957437 h 4860733"/>
                <a:gd name="connsiteX4199" fmla="*/ 117352 w 4853691"/>
                <a:gd name="connsiteY4199" fmla="*/ 1861208 h 4860733"/>
                <a:gd name="connsiteX4200" fmla="*/ 126741 w 4853691"/>
                <a:gd name="connsiteY4200" fmla="*/ 1823655 h 4860733"/>
                <a:gd name="connsiteX4201" fmla="*/ 140823 w 4853691"/>
                <a:gd name="connsiteY4201" fmla="*/ 1776714 h 4860733"/>
                <a:gd name="connsiteX4202" fmla="*/ 152558 w 4853691"/>
                <a:gd name="connsiteY4202" fmla="*/ 1739161 h 4860733"/>
                <a:gd name="connsiteX4203" fmla="*/ 157252 w 4853691"/>
                <a:gd name="connsiteY4203" fmla="*/ 1725079 h 4860733"/>
                <a:gd name="connsiteX4204" fmla="*/ 164293 w 4853691"/>
                <a:gd name="connsiteY4204" fmla="*/ 1706303 h 4860733"/>
                <a:gd name="connsiteX4205" fmla="*/ 176028 w 4853691"/>
                <a:gd name="connsiteY4205" fmla="*/ 1675791 h 4860733"/>
                <a:gd name="connsiteX4206" fmla="*/ 187764 w 4853691"/>
                <a:gd name="connsiteY4206" fmla="*/ 1649974 h 4860733"/>
                <a:gd name="connsiteX4207" fmla="*/ 201846 w 4853691"/>
                <a:gd name="connsiteY4207" fmla="*/ 1619462 h 4860733"/>
                <a:gd name="connsiteX4208" fmla="*/ 213581 w 4853691"/>
                <a:gd name="connsiteY4208" fmla="*/ 1593645 h 4860733"/>
                <a:gd name="connsiteX4209" fmla="*/ 227664 w 4853691"/>
                <a:gd name="connsiteY4209" fmla="*/ 1563133 h 4860733"/>
                <a:gd name="connsiteX4210" fmla="*/ 239399 w 4853691"/>
                <a:gd name="connsiteY4210" fmla="*/ 1537315 h 4860733"/>
                <a:gd name="connsiteX4211" fmla="*/ 255828 w 4853691"/>
                <a:gd name="connsiteY4211" fmla="*/ 1506804 h 4860733"/>
                <a:gd name="connsiteX4212" fmla="*/ 267563 w 4853691"/>
                <a:gd name="connsiteY4212" fmla="*/ 1483333 h 4860733"/>
                <a:gd name="connsiteX4213" fmla="*/ 283993 w 4853691"/>
                <a:gd name="connsiteY4213" fmla="*/ 1450475 h 4860733"/>
                <a:gd name="connsiteX4214" fmla="*/ 283993 w 4853691"/>
                <a:gd name="connsiteY4214" fmla="*/ 1450475 h 4860733"/>
                <a:gd name="connsiteX4215" fmla="*/ 281646 w 4853691"/>
                <a:gd name="connsiteY4215" fmla="*/ 1462210 h 4860733"/>
                <a:gd name="connsiteX4216" fmla="*/ 276951 w 4853691"/>
                <a:gd name="connsiteY4216" fmla="*/ 1488027 h 4860733"/>
                <a:gd name="connsiteX4217" fmla="*/ 272257 w 4853691"/>
                <a:gd name="connsiteY4217" fmla="*/ 1506804 h 4860733"/>
                <a:gd name="connsiteX4218" fmla="*/ 267563 w 4853691"/>
                <a:gd name="connsiteY4218" fmla="*/ 1534968 h 4860733"/>
                <a:gd name="connsiteX4219" fmla="*/ 265216 w 4853691"/>
                <a:gd name="connsiteY4219" fmla="*/ 1551398 h 4860733"/>
                <a:gd name="connsiteX4220" fmla="*/ 258175 w 4853691"/>
                <a:gd name="connsiteY4220" fmla="*/ 1584256 h 4860733"/>
                <a:gd name="connsiteX4221" fmla="*/ 255828 w 4853691"/>
                <a:gd name="connsiteY4221" fmla="*/ 1595992 h 4860733"/>
                <a:gd name="connsiteX4222" fmla="*/ 241746 w 4853691"/>
                <a:gd name="connsiteY4222" fmla="*/ 1664056 h 4860733"/>
                <a:gd name="connsiteX4223" fmla="*/ 239399 w 4853691"/>
                <a:gd name="connsiteY4223" fmla="*/ 1664056 h 4860733"/>
                <a:gd name="connsiteX4224" fmla="*/ 218275 w 4853691"/>
                <a:gd name="connsiteY4224" fmla="*/ 1685179 h 4860733"/>
                <a:gd name="connsiteX4225" fmla="*/ 225316 w 4853691"/>
                <a:gd name="connsiteY4225" fmla="*/ 1699262 h 4860733"/>
                <a:gd name="connsiteX4226" fmla="*/ 213581 w 4853691"/>
                <a:gd name="connsiteY4226" fmla="*/ 1713344 h 4860733"/>
                <a:gd name="connsiteX4227" fmla="*/ 206540 w 4853691"/>
                <a:gd name="connsiteY4227" fmla="*/ 1725079 h 4860733"/>
                <a:gd name="connsiteX4228" fmla="*/ 192458 w 4853691"/>
                <a:gd name="connsiteY4228" fmla="*/ 1746203 h 4860733"/>
                <a:gd name="connsiteX4229" fmla="*/ 183070 w 4853691"/>
                <a:gd name="connsiteY4229" fmla="*/ 1760285 h 4860733"/>
                <a:gd name="connsiteX4230" fmla="*/ 171334 w 4853691"/>
                <a:gd name="connsiteY4230" fmla="*/ 1781408 h 4860733"/>
                <a:gd name="connsiteX4231" fmla="*/ 161946 w 4853691"/>
                <a:gd name="connsiteY4231" fmla="*/ 1797838 h 4860733"/>
                <a:gd name="connsiteX4232" fmla="*/ 150211 w 4853691"/>
                <a:gd name="connsiteY4232" fmla="*/ 1818961 h 4860733"/>
                <a:gd name="connsiteX4233" fmla="*/ 140823 w 4853691"/>
                <a:gd name="connsiteY4233" fmla="*/ 1833043 h 4860733"/>
                <a:gd name="connsiteX4234" fmla="*/ 131435 w 4853691"/>
                <a:gd name="connsiteY4234" fmla="*/ 1856514 h 4860733"/>
                <a:gd name="connsiteX4235" fmla="*/ 124393 w 4853691"/>
                <a:gd name="connsiteY4235" fmla="*/ 1875290 h 4860733"/>
                <a:gd name="connsiteX4236" fmla="*/ 122046 w 4853691"/>
                <a:gd name="connsiteY4236" fmla="*/ 1879984 h 4860733"/>
                <a:gd name="connsiteX4237" fmla="*/ 115005 w 4853691"/>
                <a:gd name="connsiteY4237" fmla="*/ 1891719 h 4860733"/>
                <a:gd name="connsiteX4238" fmla="*/ 110311 w 4853691"/>
                <a:gd name="connsiteY4238" fmla="*/ 1901108 h 4860733"/>
                <a:gd name="connsiteX4239" fmla="*/ 100923 w 4853691"/>
                <a:gd name="connsiteY4239" fmla="*/ 1919884 h 4860733"/>
                <a:gd name="connsiteX4240" fmla="*/ 100923 w 4853691"/>
                <a:gd name="connsiteY4240" fmla="*/ 1919884 h 4860733"/>
                <a:gd name="connsiteX4241" fmla="*/ 105617 w 4853691"/>
                <a:gd name="connsiteY4241" fmla="*/ 1903455 h 4860733"/>
                <a:gd name="connsiteX4242" fmla="*/ 117352 w 4853691"/>
                <a:gd name="connsiteY4242" fmla="*/ 1861208 h 4860733"/>
                <a:gd name="connsiteX4243" fmla="*/ 291034 w 4853691"/>
                <a:gd name="connsiteY4243" fmla="*/ 1417616 h 4860733"/>
                <a:gd name="connsiteX4244" fmla="*/ 298075 w 4853691"/>
                <a:gd name="connsiteY4244" fmla="*/ 1387104 h 4860733"/>
                <a:gd name="connsiteX4245" fmla="*/ 300422 w 4853691"/>
                <a:gd name="connsiteY4245" fmla="*/ 1375369 h 4860733"/>
                <a:gd name="connsiteX4246" fmla="*/ 302769 w 4853691"/>
                <a:gd name="connsiteY4246" fmla="*/ 1368328 h 4860733"/>
                <a:gd name="connsiteX4247" fmla="*/ 302769 w 4853691"/>
                <a:gd name="connsiteY4247" fmla="*/ 1368328 h 4860733"/>
                <a:gd name="connsiteX4248" fmla="*/ 312157 w 4853691"/>
                <a:gd name="connsiteY4248" fmla="*/ 1354246 h 4860733"/>
                <a:gd name="connsiteX4249" fmla="*/ 330934 w 4853691"/>
                <a:gd name="connsiteY4249" fmla="*/ 1333122 h 4860733"/>
                <a:gd name="connsiteX4250" fmla="*/ 328587 w 4853691"/>
                <a:gd name="connsiteY4250" fmla="*/ 1326081 h 4860733"/>
                <a:gd name="connsiteX4251" fmla="*/ 333281 w 4853691"/>
                <a:gd name="connsiteY4251" fmla="*/ 1319040 h 4860733"/>
                <a:gd name="connsiteX4252" fmla="*/ 349710 w 4853691"/>
                <a:gd name="connsiteY4252" fmla="*/ 1295570 h 4860733"/>
                <a:gd name="connsiteX4253" fmla="*/ 363792 w 4853691"/>
                <a:gd name="connsiteY4253" fmla="*/ 1276793 h 4860733"/>
                <a:gd name="connsiteX4254" fmla="*/ 375527 w 4853691"/>
                <a:gd name="connsiteY4254" fmla="*/ 1267405 h 4860733"/>
                <a:gd name="connsiteX4255" fmla="*/ 389610 w 4853691"/>
                <a:gd name="connsiteY4255" fmla="*/ 1255670 h 4860733"/>
                <a:gd name="connsiteX4256" fmla="*/ 396651 w 4853691"/>
                <a:gd name="connsiteY4256" fmla="*/ 1250976 h 4860733"/>
                <a:gd name="connsiteX4257" fmla="*/ 384916 w 4853691"/>
                <a:gd name="connsiteY4257" fmla="*/ 1269752 h 4860733"/>
                <a:gd name="connsiteX4258" fmla="*/ 366139 w 4853691"/>
                <a:gd name="connsiteY4258" fmla="*/ 1300264 h 4860733"/>
                <a:gd name="connsiteX4259" fmla="*/ 349710 w 4853691"/>
                <a:gd name="connsiteY4259" fmla="*/ 1326081 h 4860733"/>
                <a:gd name="connsiteX4260" fmla="*/ 333281 w 4853691"/>
                <a:gd name="connsiteY4260" fmla="*/ 1356593 h 4860733"/>
                <a:gd name="connsiteX4261" fmla="*/ 319198 w 4853691"/>
                <a:gd name="connsiteY4261" fmla="*/ 1382410 h 4860733"/>
                <a:gd name="connsiteX4262" fmla="*/ 302769 w 4853691"/>
                <a:gd name="connsiteY4262" fmla="*/ 1412922 h 4860733"/>
                <a:gd name="connsiteX4263" fmla="*/ 288687 w 4853691"/>
                <a:gd name="connsiteY4263" fmla="*/ 1438740 h 4860733"/>
                <a:gd name="connsiteX4264" fmla="*/ 286340 w 4853691"/>
                <a:gd name="connsiteY4264" fmla="*/ 1441087 h 4860733"/>
                <a:gd name="connsiteX4265" fmla="*/ 286340 w 4853691"/>
                <a:gd name="connsiteY4265" fmla="*/ 1436392 h 4860733"/>
                <a:gd name="connsiteX4266" fmla="*/ 291034 w 4853691"/>
                <a:gd name="connsiteY4266" fmla="*/ 1417616 h 4860733"/>
                <a:gd name="connsiteX4267" fmla="*/ 335628 w 4853691"/>
                <a:gd name="connsiteY4267" fmla="*/ 1297917 h 4860733"/>
                <a:gd name="connsiteX4268" fmla="*/ 345016 w 4853691"/>
                <a:gd name="connsiteY4268" fmla="*/ 1283834 h 4860733"/>
                <a:gd name="connsiteX4269" fmla="*/ 354404 w 4853691"/>
                <a:gd name="connsiteY4269" fmla="*/ 1269752 h 4860733"/>
                <a:gd name="connsiteX4270" fmla="*/ 363792 w 4853691"/>
                <a:gd name="connsiteY4270" fmla="*/ 1255670 h 4860733"/>
                <a:gd name="connsiteX4271" fmla="*/ 373180 w 4853691"/>
                <a:gd name="connsiteY4271" fmla="*/ 1241588 h 4860733"/>
                <a:gd name="connsiteX4272" fmla="*/ 384916 w 4853691"/>
                <a:gd name="connsiteY4272" fmla="*/ 1227505 h 4860733"/>
                <a:gd name="connsiteX4273" fmla="*/ 394304 w 4853691"/>
                <a:gd name="connsiteY4273" fmla="*/ 1215770 h 4860733"/>
                <a:gd name="connsiteX4274" fmla="*/ 406039 w 4853691"/>
                <a:gd name="connsiteY4274" fmla="*/ 1201688 h 4860733"/>
                <a:gd name="connsiteX4275" fmla="*/ 415427 w 4853691"/>
                <a:gd name="connsiteY4275" fmla="*/ 1189953 h 4860733"/>
                <a:gd name="connsiteX4276" fmla="*/ 427162 w 4853691"/>
                <a:gd name="connsiteY4276" fmla="*/ 1175870 h 4860733"/>
                <a:gd name="connsiteX4277" fmla="*/ 436551 w 4853691"/>
                <a:gd name="connsiteY4277" fmla="*/ 1164135 h 4860733"/>
                <a:gd name="connsiteX4278" fmla="*/ 438898 w 4853691"/>
                <a:gd name="connsiteY4278" fmla="*/ 1161788 h 4860733"/>
                <a:gd name="connsiteX4279" fmla="*/ 443592 w 4853691"/>
                <a:gd name="connsiteY4279" fmla="*/ 1168829 h 4860733"/>
                <a:gd name="connsiteX4280" fmla="*/ 431857 w 4853691"/>
                <a:gd name="connsiteY4280" fmla="*/ 1182911 h 4860733"/>
                <a:gd name="connsiteX4281" fmla="*/ 420121 w 4853691"/>
                <a:gd name="connsiteY4281" fmla="*/ 1196994 h 4860733"/>
                <a:gd name="connsiteX4282" fmla="*/ 398998 w 4853691"/>
                <a:gd name="connsiteY4282" fmla="*/ 1225158 h 4860733"/>
                <a:gd name="connsiteX4283" fmla="*/ 384916 w 4853691"/>
                <a:gd name="connsiteY4283" fmla="*/ 1241588 h 4860733"/>
                <a:gd name="connsiteX4284" fmla="*/ 366139 w 4853691"/>
                <a:gd name="connsiteY4284" fmla="*/ 1267405 h 4860733"/>
                <a:gd name="connsiteX4285" fmla="*/ 361445 w 4853691"/>
                <a:gd name="connsiteY4285" fmla="*/ 1274446 h 4860733"/>
                <a:gd name="connsiteX4286" fmla="*/ 352057 w 4853691"/>
                <a:gd name="connsiteY4286" fmla="*/ 1283834 h 4860733"/>
                <a:gd name="connsiteX4287" fmla="*/ 337975 w 4853691"/>
                <a:gd name="connsiteY4287" fmla="*/ 1297917 h 4860733"/>
                <a:gd name="connsiteX4288" fmla="*/ 326239 w 4853691"/>
                <a:gd name="connsiteY4288" fmla="*/ 1311999 h 4860733"/>
                <a:gd name="connsiteX4289" fmla="*/ 319198 w 4853691"/>
                <a:gd name="connsiteY4289" fmla="*/ 1319040 h 4860733"/>
                <a:gd name="connsiteX4290" fmla="*/ 319198 w 4853691"/>
                <a:gd name="connsiteY4290" fmla="*/ 1319040 h 4860733"/>
                <a:gd name="connsiteX4291" fmla="*/ 321545 w 4853691"/>
                <a:gd name="connsiteY4291" fmla="*/ 1314346 h 4860733"/>
                <a:gd name="connsiteX4292" fmla="*/ 335628 w 4853691"/>
                <a:gd name="connsiteY4292" fmla="*/ 1297917 h 4860733"/>
                <a:gd name="connsiteX4293" fmla="*/ 525738 w 4853691"/>
                <a:gd name="connsiteY4293" fmla="*/ 1086683 h 4860733"/>
                <a:gd name="connsiteX4294" fmla="*/ 532780 w 4853691"/>
                <a:gd name="connsiteY4294" fmla="*/ 1079641 h 4860733"/>
                <a:gd name="connsiteX4295" fmla="*/ 551556 w 4853691"/>
                <a:gd name="connsiteY4295" fmla="*/ 1065559 h 4860733"/>
                <a:gd name="connsiteX4296" fmla="*/ 558597 w 4853691"/>
                <a:gd name="connsiteY4296" fmla="*/ 1060865 h 4860733"/>
                <a:gd name="connsiteX4297" fmla="*/ 582068 w 4853691"/>
                <a:gd name="connsiteY4297" fmla="*/ 1044436 h 4860733"/>
                <a:gd name="connsiteX4298" fmla="*/ 582068 w 4853691"/>
                <a:gd name="connsiteY4298" fmla="*/ 1044436 h 4860733"/>
                <a:gd name="connsiteX4299" fmla="*/ 633703 w 4853691"/>
                <a:gd name="connsiteY4299" fmla="*/ 1011577 h 4860733"/>
                <a:gd name="connsiteX4300" fmla="*/ 638397 w 4853691"/>
                <a:gd name="connsiteY4300" fmla="*/ 1009230 h 4860733"/>
                <a:gd name="connsiteX4301" fmla="*/ 659520 w 4853691"/>
                <a:gd name="connsiteY4301" fmla="*/ 997495 h 4860733"/>
                <a:gd name="connsiteX4302" fmla="*/ 666561 w 4853691"/>
                <a:gd name="connsiteY4302" fmla="*/ 992801 h 4860733"/>
                <a:gd name="connsiteX4303" fmla="*/ 668908 w 4853691"/>
                <a:gd name="connsiteY4303" fmla="*/ 992801 h 4860733"/>
                <a:gd name="connsiteX4304" fmla="*/ 673602 w 4853691"/>
                <a:gd name="connsiteY4304" fmla="*/ 997495 h 4860733"/>
                <a:gd name="connsiteX4305" fmla="*/ 661867 w 4853691"/>
                <a:gd name="connsiteY4305" fmla="*/ 1011577 h 4860733"/>
                <a:gd name="connsiteX4306" fmla="*/ 645438 w 4853691"/>
                <a:gd name="connsiteY4306" fmla="*/ 1035047 h 4860733"/>
                <a:gd name="connsiteX4307" fmla="*/ 624314 w 4853691"/>
                <a:gd name="connsiteY4307" fmla="*/ 1065559 h 4860733"/>
                <a:gd name="connsiteX4308" fmla="*/ 607885 w 4853691"/>
                <a:gd name="connsiteY4308" fmla="*/ 1089030 h 4860733"/>
                <a:gd name="connsiteX4309" fmla="*/ 589109 w 4853691"/>
                <a:gd name="connsiteY4309" fmla="*/ 1114847 h 4860733"/>
                <a:gd name="connsiteX4310" fmla="*/ 544515 w 4853691"/>
                <a:gd name="connsiteY4310" fmla="*/ 1182911 h 4860733"/>
                <a:gd name="connsiteX4311" fmla="*/ 535127 w 4853691"/>
                <a:gd name="connsiteY4311" fmla="*/ 1180564 h 4860733"/>
                <a:gd name="connsiteX4312" fmla="*/ 514003 w 4853691"/>
                <a:gd name="connsiteY4312" fmla="*/ 1201688 h 4860733"/>
                <a:gd name="connsiteX4313" fmla="*/ 514003 w 4853691"/>
                <a:gd name="connsiteY4313" fmla="*/ 1204035 h 4860733"/>
                <a:gd name="connsiteX4314" fmla="*/ 504615 w 4853691"/>
                <a:gd name="connsiteY4314" fmla="*/ 1206382 h 4860733"/>
                <a:gd name="connsiteX4315" fmla="*/ 495227 w 4853691"/>
                <a:gd name="connsiteY4315" fmla="*/ 1208729 h 4860733"/>
                <a:gd name="connsiteX4316" fmla="*/ 476450 w 4853691"/>
                <a:gd name="connsiteY4316" fmla="*/ 1213423 h 4860733"/>
                <a:gd name="connsiteX4317" fmla="*/ 464715 w 4853691"/>
                <a:gd name="connsiteY4317" fmla="*/ 1218117 h 4860733"/>
                <a:gd name="connsiteX4318" fmla="*/ 448286 w 4853691"/>
                <a:gd name="connsiteY4318" fmla="*/ 1225158 h 4860733"/>
                <a:gd name="connsiteX4319" fmla="*/ 441245 w 4853691"/>
                <a:gd name="connsiteY4319" fmla="*/ 1227505 h 4860733"/>
                <a:gd name="connsiteX4320" fmla="*/ 455327 w 4853691"/>
                <a:gd name="connsiteY4320" fmla="*/ 1182911 h 4860733"/>
                <a:gd name="connsiteX4321" fmla="*/ 460021 w 4853691"/>
                <a:gd name="connsiteY4321" fmla="*/ 1182911 h 4860733"/>
                <a:gd name="connsiteX4322" fmla="*/ 481145 w 4853691"/>
                <a:gd name="connsiteY4322" fmla="*/ 1161788 h 4860733"/>
                <a:gd name="connsiteX4323" fmla="*/ 474103 w 4853691"/>
                <a:gd name="connsiteY4323" fmla="*/ 1147706 h 4860733"/>
                <a:gd name="connsiteX4324" fmla="*/ 502268 w 4853691"/>
                <a:gd name="connsiteY4324" fmla="*/ 1114847 h 4860733"/>
                <a:gd name="connsiteX4325" fmla="*/ 509309 w 4853691"/>
                <a:gd name="connsiteY4325" fmla="*/ 1107806 h 4860733"/>
                <a:gd name="connsiteX4326" fmla="*/ 525738 w 4853691"/>
                <a:gd name="connsiteY4326" fmla="*/ 1086683 h 4860733"/>
                <a:gd name="connsiteX4327" fmla="*/ 851978 w 4853691"/>
                <a:gd name="connsiteY4327" fmla="*/ 760443 h 4860733"/>
                <a:gd name="connsiteX4328" fmla="*/ 873101 w 4853691"/>
                <a:gd name="connsiteY4328" fmla="*/ 741667 h 4860733"/>
                <a:gd name="connsiteX4329" fmla="*/ 901266 w 4853691"/>
                <a:gd name="connsiteY4329" fmla="*/ 718196 h 4860733"/>
                <a:gd name="connsiteX4330" fmla="*/ 922389 w 4853691"/>
                <a:gd name="connsiteY4330" fmla="*/ 701767 h 4860733"/>
                <a:gd name="connsiteX4331" fmla="*/ 952901 w 4853691"/>
                <a:gd name="connsiteY4331" fmla="*/ 678296 h 4860733"/>
                <a:gd name="connsiteX4332" fmla="*/ 957595 w 4853691"/>
                <a:gd name="connsiteY4332" fmla="*/ 675949 h 4860733"/>
                <a:gd name="connsiteX4333" fmla="*/ 901266 w 4853691"/>
                <a:gd name="connsiteY4333" fmla="*/ 774525 h 4860733"/>
                <a:gd name="connsiteX4334" fmla="*/ 898919 w 4853691"/>
                <a:gd name="connsiteY4334" fmla="*/ 781566 h 4860733"/>
                <a:gd name="connsiteX4335" fmla="*/ 896572 w 4853691"/>
                <a:gd name="connsiteY4335" fmla="*/ 783914 h 4860733"/>
                <a:gd name="connsiteX4336" fmla="*/ 877795 w 4853691"/>
                <a:gd name="connsiteY4336" fmla="*/ 786261 h 4860733"/>
                <a:gd name="connsiteX4337" fmla="*/ 863713 w 4853691"/>
                <a:gd name="connsiteY4337" fmla="*/ 788608 h 4860733"/>
                <a:gd name="connsiteX4338" fmla="*/ 840243 w 4853691"/>
                <a:gd name="connsiteY4338" fmla="*/ 793302 h 4860733"/>
                <a:gd name="connsiteX4339" fmla="*/ 826160 w 4853691"/>
                <a:gd name="connsiteY4339" fmla="*/ 795649 h 4860733"/>
                <a:gd name="connsiteX4340" fmla="*/ 823813 w 4853691"/>
                <a:gd name="connsiteY4340" fmla="*/ 795649 h 4860733"/>
                <a:gd name="connsiteX4341" fmla="*/ 819119 w 4853691"/>
                <a:gd name="connsiteY4341" fmla="*/ 788608 h 4860733"/>
                <a:gd name="connsiteX4342" fmla="*/ 828507 w 4853691"/>
                <a:gd name="connsiteY4342" fmla="*/ 781566 h 4860733"/>
                <a:gd name="connsiteX4343" fmla="*/ 851978 w 4853691"/>
                <a:gd name="connsiteY4343" fmla="*/ 760443 h 4860733"/>
                <a:gd name="connsiteX4344" fmla="*/ 999842 w 4853691"/>
                <a:gd name="connsiteY4344" fmla="*/ 640744 h 4860733"/>
                <a:gd name="connsiteX4345" fmla="*/ 1016271 w 4853691"/>
                <a:gd name="connsiteY4345" fmla="*/ 629008 h 4860733"/>
                <a:gd name="connsiteX4346" fmla="*/ 1051477 w 4853691"/>
                <a:gd name="connsiteY4346" fmla="*/ 603191 h 4860733"/>
                <a:gd name="connsiteX4347" fmla="*/ 1060865 w 4853691"/>
                <a:gd name="connsiteY4347" fmla="*/ 596150 h 4860733"/>
                <a:gd name="connsiteX4348" fmla="*/ 1196994 w 4853691"/>
                <a:gd name="connsiteY4348" fmla="*/ 506962 h 4860733"/>
                <a:gd name="connsiteX4349" fmla="*/ 1211076 w 4853691"/>
                <a:gd name="connsiteY4349" fmla="*/ 497574 h 4860733"/>
                <a:gd name="connsiteX4350" fmla="*/ 1243935 w 4853691"/>
                <a:gd name="connsiteY4350" fmla="*/ 478797 h 4860733"/>
                <a:gd name="connsiteX4351" fmla="*/ 1265058 w 4853691"/>
                <a:gd name="connsiteY4351" fmla="*/ 467062 h 4860733"/>
                <a:gd name="connsiteX4352" fmla="*/ 1265058 w 4853691"/>
                <a:gd name="connsiteY4352" fmla="*/ 467062 h 4860733"/>
                <a:gd name="connsiteX4353" fmla="*/ 1269752 w 4853691"/>
                <a:gd name="connsiteY4353" fmla="*/ 506962 h 4860733"/>
                <a:gd name="connsiteX4354" fmla="*/ 1269752 w 4853691"/>
                <a:gd name="connsiteY4354" fmla="*/ 514003 h 4860733"/>
                <a:gd name="connsiteX4355" fmla="*/ 1253323 w 4853691"/>
                <a:gd name="connsiteY4355" fmla="*/ 532780 h 4860733"/>
                <a:gd name="connsiteX4356" fmla="*/ 1255670 w 4853691"/>
                <a:gd name="connsiteY4356" fmla="*/ 542168 h 4860733"/>
                <a:gd name="connsiteX4357" fmla="*/ 1161788 w 4853691"/>
                <a:gd name="connsiteY4357" fmla="*/ 605538 h 4860733"/>
                <a:gd name="connsiteX4358" fmla="*/ 1135971 w 4853691"/>
                <a:gd name="connsiteY4358" fmla="*/ 624314 h 4860733"/>
                <a:gd name="connsiteX4359" fmla="*/ 1107806 w 4853691"/>
                <a:gd name="connsiteY4359" fmla="*/ 645438 h 4860733"/>
                <a:gd name="connsiteX4360" fmla="*/ 1077294 w 4853691"/>
                <a:gd name="connsiteY4360" fmla="*/ 668908 h 4860733"/>
                <a:gd name="connsiteX4361" fmla="*/ 1053824 w 4853691"/>
                <a:gd name="connsiteY4361" fmla="*/ 685338 h 4860733"/>
                <a:gd name="connsiteX4362" fmla="*/ 1023312 w 4853691"/>
                <a:gd name="connsiteY4362" fmla="*/ 711155 h 4860733"/>
                <a:gd name="connsiteX4363" fmla="*/ 1002189 w 4853691"/>
                <a:gd name="connsiteY4363" fmla="*/ 727584 h 4860733"/>
                <a:gd name="connsiteX4364" fmla="*/ 971677 w 4853691"/>
                <a:gd name="connsiteY4364" fmla="*/ 753402 h 4860733"/>
                <a:gd name="connsiteX4365" fmla="*/ 950554 w 4853691"/>
                <a:gd name="connsiteY4365" fmla="*/ 772178 h 4860733"/>
                <a:gd name="connsiteX4366" fmla="*/ 941166 w 4853691"/>
                <a:gd name="connsiteY4366" fmla="*/ 779219 h 4860733"/>
                <a:gd name="connsiteX4367" fmla="*/ 908307 w 4853691"/>
                <a:gd name="connsiteY4367" fmla="*/ 779219 h 4860733"/>
                <a:gd name="connsiteX4368" fmla="*/ 896572 w 4853691"/>
                <a:gd name="connsiteY4368" fmla="*/ 779219 h 4860733"/>
                <a:gd name="connsiteX4369" fmla="*/ 891878 w 4853691"/>
                <a:gd name="connsiteY4369" fmla="*/ 779219 h 4860733"/>
                <a:gd name="connsiteX4370" fmla="*/ 901266 w 4853691"/>
                <a:gd name="connsiteY4370" fmla="*/ 762790 h 4860733"/>
                <a:gd name="connsiteX4371" fmla="*/ 908307 w 4853691"/>
                <a:gd name="connsiteY4371" fmla="*/ 748708 h 4860733"/>
                <a:gd name="connsiteX4372" fmla="*/ 922389 w 4853691"/>
                <a:gd name="connsiteY4372" fmla="*/ 725237 h 4860733"/>
                <a:gd name="connsiteX4373" fmla="*/ 929430 w 4853691"/>
                <a:gd name="connsiteY4373" fmla="*/ 711155 h 4860733"/>
                <a:gd name="connsiteX4374" fmla="*/ 943513 w 4853691"/>
                <a:gd name="connsiteY4374" fmla="*/ 687685 h 4860733"/>
                <a:gd name="connsiteX4375" fmla="*/ 950554 w 4853691"/>
                <a:gd name="connsiteY4375" fmla="*/ 673602 h 4860733"/>
                <a:gd name="connsiteX4376" fmla="*/ 955248 w 4853691"/>
                <a:gd name="connsiteY4376" fmla="*/ 666561 h 4860733"/>
                <a:gd name="connsiteX4377" fmla="*/ 966983 w 4853691"/>
                <a:gd name="connsiteY4377" fmla="*/ 657173 h 4860733"/>
                <a:gd name="connsiteX4378" fmla="*/ 999842 w 4853691"/>
                <a:gd name="connsiteY4378" fmla="*/ 640744 h 4860733"/>
                <a:gd name="connsiteX4379" fmla="*/ 1330775 w 4853691"/>
                <a:gd name="connsiteY4379" fmla="*/ 492880 h 4860733"/>
                <a:gd name="connsiteX4380" fmla="*/ 1358940 w 4853691"/>
                <a:gd name="connsiteY4380" fmla="*/ 471756 h 4860733"/>
                <a:gd name="connsiteX4381" fmla="*/ 1384757 w 4853691"/>
                <a:gd name="connsiteY4381" fmla="*/ 452980 h 4860733"/>
                <a:gd name="connsiteX4382" fmla="*/ 1412922 w 4853691"/>
                <a:gd name="connsiteY4382" fmla="*/ 431857 h 4860733"/>
                <a:gd name="connsiteX4383" fmla="*/ 1436392 w 4853691"/>
                <a:gd name="connsiteY4383" fmla="*/ 413080 h 4860733"/>
                <a:gd name="connsiteX4384" fmla="*/ 1464557 w 4853691"/>
                <a:gd name="connsiteY4384" fmla="*/ 391957 h 4860733"/>
                <a:gd name="connsiteX4385" fmla="*/ 1488028 w 4853691"/>
                <a:gd name="connsiteY4385" fmla="*/ 375527 h 4860733"/>
                <a:gd name="connsiteX4386" fmla="*/ 1516192 w 4853691"/>
                <a:gd name="connsiteY4386" fmla="*/ 356751 h 4860733"/>
                <a:gd name="connsiteX4387" fmla="*/ 1539662 w 4853691"/>
                <a:gd name="connsiteY4387" fmla="*/ 340322 h 4860733"/>
                <a:gd name="connsiteX4388" fmla="*/ 1563133 w 4853691"/>
                <a:gd name="connsiteY4388" fmla="*/ 326239 h 4860733"/>
                <a:gd name="connsiteX4389" fmla="*/ 1579562 w 4853691"/>
                <a:gd name="connsiteY4389" fmla="*/ 319198 h 4860733"/>
                <a:gd name="connsiteX4390" fmla="*/ 1607727 w 4853691"/>
                <a:gd name="connsiteY4390" fmla="*/ 307463 h 4860733"/>
                <a:gd name="connsiteX4391" fmla="*/ 1638239 w 4853691"/>
                <a:gd name="connsiteY4391" fmla="*/ 295728 h 4860733"/>
                <a:gd name="connsiteX4392" fmla="*/ 1649974 w 4853691"/>
                <a:gd name="connsiteY4392" fmla="*/ 291034 h 4860733"/>
                <a:gd name="connsiteX4393" fmla="*/ 1652321 w 4853691"/>
                <a:gd name="connsiteY4393" fmla="*/ 295728 h 4860733"/>
                <a:gd name="connsiteX4394" fmla="*/ 1649974 w 4853691"/>
                <a:gd name="connsiteY4394" fmla="*/ 298075 h 4860733"/>
                <a:gd name="connsiteX4395" fmla="*/ 1633544 w 4853691"/>
                <a:gd name="connsiteY4395" fmla="*/ 309810 h 4860733"/>
                <a:gd name="connsiteX4396" fmla="*/ 1617115 w 4853691"/>
                <a:gd name="connsiteY4396" fmla="*/ 323892 h 4860733"/>
                <a:gd name="connsiteX4397" fmla="*/ 1600686 w 4853691"/>
                <a:gd name="connsiteY4397" fmla="*/ 337975 h 4860733"/>
                <a:gd name="connsiteX4398" fmla="*/ 1584256 w 4853691"/>
                <a:gd name="connsiteY4398" fmla="*/ 352057 h 4860733"/>
                <a:gd name="connsiteX4399" fmla="*/ 1570174 w 4853691"/>
                <a:gd name="connsiteY4399" fmla="*/ 366139 h 4860733"/>
                <a:gd name="connsiteX4400" fmla="*/ 1553745 w 4853691"/>
                <a:gd name="connsiteY4400" fmla="*/ 380222 h 4860733"/>
                <a:gd name="connsiteX4401" fmla="*/ 1539662 w 4853691"/>
                <a:gd name="connsiteY4401" fmla="*/ 394304 h 4860733"/>
                <a:gd name="connsiteX4402" fmla="*/ 1523233 w 4853691"/>
                <a:gd name="connsiteY4402" fmla="*/ 410733 h 4860733"/>
                <a:gd name="connsiteX4403" fmla="*/ 1509151 w 4853691"/>
                <a:gd name="connsiteY4403" fmla="*/ 424815 h 4860733"/>
                <a:gd name="connsiteX4404" fmla="*/ 1490375 w 4853691"/>
                <a:gd name="connsiteY4404" fmla="*/ 441245 h 4860733"/>
                <a:gd name="connsiteX4405" fmla="*/ 1476292 w 4853691"/>
                <a:gd name="connsiteY4405" fmla="*/ 455327 h 4860733"/>
                <a:gd name="connsiteX4406" fmla="*/ 1457516 w 4853691"/>
                <a:gd name="connsiteY4406" fmla="*/ 474103 h 4860733"/>
                <a:gd name="connsiteX4407" fmla="*/ 1448128 w 4853691"/>
                <a:gd name="connsiteY4407" fmla="*/ 483492 h 4860733"/>
                <a:gd name="connsiteX4408" fmla="*/ 1441087 w 4853691"/>
                <a:gd name="connsiteY4408" fmla="*/ 485839 h 4860733"/>
                <a:gd name="connsiteX4409" fmla="*/ 1417616 w 4853691"/>
                <a:gd name="connsiteY4409" fmla="*/ 492880 h 4860733"/>
                <a:gd name="connsiteX4410" fmla="*/ 1394146 w 4853691"/>
                <a:gd name="connsiteY4410" fmla="*/ 499921 h 4860733"/>
                <a:gd name="connsiteX4411" fmla="*/ 1370675 w 4853691"/>
                <a:gd name="connsiteY4411" fmla="*/ 506962 h 4860733"/>
                <a:gd name="connsiteX4412" fmla="*/ 1347205 w 4853691"/>
                <a:gd name="connsiteY4412" fmla="*/ 514003 h 4860733"/>
                <a:gd name="connsiteX4413" fmla="*/ 1323734 w 4853691"/>
                <a:gd name="connsiteY4413" fmla="*/ 523391 h 4860733"/>
                <a:gd name="connsiteX4414" fmla="*/ 1300264 w 4853691"/>
                <a:gd name="connsiteY4414" fmla="*/ 532780 h 4860733"/>
                <a:gd name="connsiteX4415" fmla="*/ 1293223 w 4853691"/>
                <a:gd name="connsiteY4415" fmla="*/ 535127 h 4860733"/>
                <a:gd name="connsiteX4416" fmla="*/ 1290876 w 4853691"/>
                <a:gd name="connsiteY4416" fmla="*/ 530433 h 4860733"/>
                <a:gd name="connsiteX4417" fmla="*/ 1304958 w 4853691"/>
                <a:gd name="connsiteY4417" fmla="*/ 518697 h 4860733"/>
                <a:gd name="connsiteX4418" fmla="*/ 1330775 w 4853691"/>
                <a:gd name="connsiteY4418" fmla="*/ 492880 h 4860733"/>
                <a:gd name="connsiteX4419" fmla="*/ 1722732 w 4853691"/>
                <a:gd name="connsiteY4419" fmla="*/ 258175 h 4860733"/>
                <a:gd name="connsiteX4420" fmla="*/ 1750897 w 4853691"/>
                <a:gd name="connsiteY4420" fmla="*/ 246440 h 4860733"/>
                <a:gd name="connsiteX4421" fmla="*/ 1772020 w 4853691"/>
                <a:gd name="connsiteY4421" fmla="*/ 237052 h 4860733"/>
                <a:gd name="connsiteX4422" fmla="*/ 1800185 w 4853691"/>
                <a:gd name="connsiteY4422" fmla="*/ 227664 h 4860733"/>
                <a:gd name="connsiteX4423" fmla="*/ 1823655 w 4853691"/>
                <a:gd name="connsiteY4423" fmla="*/ 218275 h 4860733"/>
                <a:gd name="connsiteX4424" fmla="*/ 1849473 w 4853691"/>
                <a:gd name="connsiteY4424" fmla="*/ 208887 h 4860733"/>
                <a:gd name="connsiteX4425" fmla="*/ 1872943 w 4853691"/>
                <a:gd name="connsiteY4425" fmla="*/ 201846 h 4860733"/>
                <a:gd name="connsiteX4426" fmla="*/ 1898761 w 4853691"/>
                <a:gd name="connsiteY4426" fmla="*/ 192458 h 4860733"/>
                <a:gd name="connsiteX4427" fmla="*/ 1922231 w 4853691"/>
                <a:gd name="connsiteY4427" fmla="*/ 185417 h 4860733"/>
                <a:gd name="connsiteX4428" fmla="*/ 1948049 w 4853691"/>
                <a:gd name="connsiteY4428" fmla="*/ 178376 h 4860733"/>
                <a:gd name="connsiteX4429" fmla="*/ 1971519 w 4853691"/>
                <a:gd name="connsiteY4429" fmla="*/ 171334 h 4860733"/>
                <a:gd name="connsiteX4430" fmla="*/ 1997336 w 4853691"/>
                <a:gd name="connsiteY4430" fmla="*/ 164293 h 4860733"/>
                <a:gd name="connsiteX4431" fmla="*/ 2023154 w 4853691"/>
                <a:gd name="connsiteY4431" fmla="*/ 157252 h 4860733"/>
                <a:gd name="connsiteX4432" fmla="*/ 2048972 w 4853691"/>
                <a:gd name="connsiteY4432" fmla="*/ 150211 h 4860733"/>
                <a:gd name="connsiteX4433" fmla="*/ 2074789 w 4853691"/>
                <a:gd name="connsiteY4433" fmla="*/ 143170 h 4860733"/>
                <a:gd name="connsiteX4434" fmla="*/ 2100607 w 4853691"/>
                <a:gd name="connsiteY4434" fmla="*/ 138476 h 4860733"/>
                <a:gd name="connsiteX4435" fmla="*/ 2126424 w 4853691"/>
                <a:gd name="connsiteY4435" fmla="*/ 131435 h 4860733"/>
                <a:gd name="connsiteX4436" fmla="*/ 2149895 w 4853691"/>
                <a:gd name="connsiteY4436" fmla="*/ 126741 h 4860733"/>
                <a:gd name="connsiteX4437" fmla="*/ 2175712 w 4853691"/>
                <a:gd name="connsiteY4437" fmla="*/ 122046 h 4860733"/>
                <a:gd name="connsiteX4438" fmla="*/ 2199183 w 4853691"/>
                <a:gd name="connsiteY4438" fmla="*/ 117352 h 4860733"/>
                <a:gd name="connsiteX4439" fmla="*/ 2215612 w 4853691"/>
                <a:gd name="connsiteY4439" fmla="*/ 115005 h 4860733"/>
                <a:gd name="connsiteX4440" fmla="*/ 2271941 w 4853691"/>
                <a:gd name="connsiteY4440" fmla="*/ 159599 h 4860733"/>
                <a:gd name="connsiteX4441" fmla="*/ 2274288 w 4853691"/>
                <a:gd name="connsiteY4441" fmla="*/ 161946 h 4860733"/>
                <a:gd name="connsiteX4442" fmla="*/ 2290717 w 4853691"/>
                <a:gd name="connsiteY4442" fmla="*/ 178376 h 4860733"/>
                <a:gd name="connsiteX4443" fmla="*/ 2295412 w 4853691"/>
                <a:gd name="connsiteY4443" fmla="*/ 183070 h 4860733"/>
                <a:gd name="connsiteX4444" fmla="*/ 2311841 w 4853691"/>
                <a:gd name="connsiteY4444" fmla="*/ 199499 h 4860733"/>
                <a:gd name="connsiteX4445" fmla="*/ 2316535 w 4853691"/>
                <a:gd name="connsiteY4445" fmla="*/ 206540 h 4860733"/>
                <a:gd name="connsiteX4446" fmla="*/ 2330617 w 4853691"/>
                <a:gd name="connsiteY4446" fmla="*/ 222969 h 4860733"/>
                <a:gd name="connsiteX4447" fmla="*/ 2337658 w 4853691"/>
                <a:gd name="connsiteY4447" fmla="*/ 232358 h 4860733"/>
                <a:gd name="connsiteX4448" fmla="*/ 2349394 w 4853691"/>
                <a:gd name="connsiteY4448" fmla="*/ 246440 h 4860733"/>
                <a:gd name="connsiteX4449" fmla="*/ 2354088 w 4853691"/>
                <a:gd name="connsiteY4449" fmla="*/ 251134 h 4860733"/>
                <a:gd name="connsiteX4450" fmla="*/ 2344699 w 4853691"/>
                <a:gd name="connsiteY4450" fmla="*/ 251134 h 4860733"/>
                <a:gd name="connsiteX4451" fmla="*/ 2304800 w 4853691"/>
                <a:gd name="connsiteY4451" fmla="*/ 246440 h 4860733"/>
                <a:gd name="connsiteX4452" fmla="*/ 2283676 w 4853691"/>
                <a:gd name="connsiteY4452" fmla="*/ 244093 h 4860733"/>
                <a:gd name="connsiteX4453" fmla="*/ 2234388 w 4853691"/>
                <a:gd name="connsiteY4453" fmla="*/ 239399 h 4860733"/>
                <a:gd name="connsiteX4454" fmla="*/ 2210918 w 4853691"/>
                <a:gd name="connsiteY4454" fmla="*/ 239399 h 4860733"/>
                <a:gd name="connsiteX4455" fmla="*/ 2163977 w 4853691"/>
                <a:gd name="connsiteY4455" fmla="*/ 237052 h 4860733"/>
                <a:gd name="connsiteX4456" fmla="*/ 2093565 w 4853691"/>
                <a:gd name="connsiteY4456" fmla="*/ 237052 h 4860733"/>
                <a:gd name="connsiteX4457" fmla="*/ 2039583 w 4853691"/>
                <a:gd name="connsiteY4457" fmla="*/ 237052 h 4860733"/>
                <a:gd name="connsiteX4458" fmla="*/ 2020807 w 4853691"/>
                <a:gd name="connsiteY4458" fmla="*/ 237052 h 4860733"/>
                <a:gd name="connsiteX4459" fmla="*/ 1985601 w 4853691"/>
                <a:gd name="connsiteY4459" fmla="*/ 239399 h 4860733"/>
                <a:gd name="connsiteX4460" fmla="*/ 1964478 w 4853691"/>
                <a:gd name="connsiteY4460" fmla="*/ 241746 h 4860733"/>
                <a:gd name="connsiteX4461" fmla="*/ 1933966 w 4853691"/>
                <a:gd name="connsiteY4461" fmla="*/ 244093 h 4860733"/>
                <a:gd name="connsiteX4462" fmla="*/ 1910496 w 4853691"/>
                <a:gd name="connsiteY4462" fmla="*/ 246440 h 4860733"/>
                <a:gd name="connsiteX4463" fmla="*/ 1882331 w 4853691"/>
                <a:gd name="connsiteY4463" fmla="*/ 248787 h 4860733"/>
                <a:gd name="connsiteX4464" fmla="*/ 1858861 w 4853691"/>
                <a:gd name="connsiteY4464" fmla="*/ 251134 h 4860733"/>
                <a:gd name="connsiteX4465" fmla="*/ 1830696 w 4853691"/>
                <a:gd name="connsiteY4465" fmla="*/ 253481 h 4860733"/>
                <a:gd name="connsiteX4466" fmla="*/ 1807226 w 4853691"/>
                <a:gd name="connsiteY4466" fmla="*/ 255828 h 4860733"/>
                <a:gd name="connsiteX4467" fmla="*/ 1779061 w 4853691"/>
                <a:gd name="connsiteY4467" fmla="*/ 260522 h 4860733"/>
                <a:gd name="connsiteX4468" fmla="*/ 1755591 w 4853691"/>
                <a:gd name="connsiteY4468" fmla="*/ 265216 h 4860733"/>
                <a:gd name="connsiteX4469" fmla="*/ 1729773 w 4853691"/>
                <a:gd name="connsiteY4469" fmla="*/ 269910 h 4860733"/>
                <a:gd name="connsiteX4470" fmla="*/ 1706303 w 4853691"/>
                <a:gd name="connsiteY4470" fmla="*/ 274604 h 4860733"/>
                <a:gd name="connsiteX4471" fmla="*/ 1694567 w 4853691"/>
                <a:gd name="connsiteY4471" fmla="*/ 276951 h 4860733"/>
                <a:gd name="connsiteX4472" fmla="*/ 1694567 w 4853691"/>
                <a:gd name="connsiteY4472" fmla="*/ 274604 h 4860733"/>
                <a:gd name="connsiteX4473" fmla="*/ 1708650 w 4853691"/>
                <a:gd name="connsiteY4473" fmla="*/ 269910 h 4860733"/>
                <a:gd name="connsiteX4474" fmla="*/ 1722732 w 4853691"/>
                <a:gd name="connsiteY4474" fmla="*/ 258175 h 4860733"/>
                <a:gd name="connsiteX4475" fmla="*/ 2386946 w 4853691"/>
                <a:gd name="connsiteY4475" fmla="*/ 227664 h 4860733"/>
                <a:gd name="connsiteX4476" fmla="*/ 2398681 w 4853691"/>
                <a:gd name="connsiteY4476" fmla="*/ 201846 h 4860733"/>
                <a:gd name="connsiteX4477" fmla="*/ 2401029 w 4853691"/>
                <a:gd name="connsiteY4477" fmla="*/ 197152 h 4860733"/>
                <a:gd name="connsiteX4478" fmla="*/ 2412764 w 4853691"/>
                <a:gd name="connsiteY4478" fmla="*/ 178376 h 4860733"/>
                <a:gd name="connsiteX4479" fmla="*/ 2415111 w 4853691"/>
                <a:gd name="connsiteY4479" fmla="*/ 173681 h 4860733"/>
                <a:gd name="connsiteX4480" fmla="*/ 2417458 w 4853691"/>
                <a:gd name="connsiteY4480" fmla="*/ 180723 h 4860733"/>
                <a:gd name="connsiteX4481" fmla="*/ 2422152 w 4853691"/>
                <a:gd name="connsiteY4481" fmla="*/ 194805 h 4860733"/>
                <a:gd name="connsiteX4482" fmla="*/ 2424499 w 4853691"/>
                <a:gd name="connsiteY4482" fmla="*/ 204193 h 4860733"/>
                <a:gd name="connsiteX4483" fmla="*/ 2405723 w 4853691"/>
                <a:gd name="connsiteY4483" fmla="*/ 225316 h 4860733"/>
                <a:gd name="connsiteX4484" fmla="*/ 2408070 w 4853691"/>
                <a:gd name="connsiteY4484" fmla="*/ 234705 h 4860733"/>
                <a:gd name="connsiteX4485" fmla="*/ 2398681 w 4853691"/>
                <a:gd name="connsiteY4485" fmla="*/ 239399 h 4860733"/>
                <a:gd name="connsiteX4486" fmla="*/ 2393987 w 4853691"/>
                <a:gd name="connsiteY4486" fmla="*/ 244093 h 4860733"/>
                <a:gd name="connsiteX4487" fmla="*/ 2391640 w 4853691"/>
                <a:gd name="connsiteY4487" fmla="*/ 246440 h 4860733"/>
                <a:gd name="connsiteX4488" fmla="*/ 2384599 w 4853691"/>
                <a:gd name="connsiteY4488" fmla="*/ 239399 h 4860733"/>
                <a:gd name="connsiteX4489" fmla="*/ 2386946 w 4853691"/>
                <a:gd name="connsiteY4489" fmla="*/ 237052 h 4860733"/>
                <a:gd name="connsiteX4490" fmla="*/ 2386946 w 4853691"/>
                <a:gd name="connsiteY4490" fmla="*/ 227664 h 4860733"/>
                <a:gd name="connsiteX4491" fmla="*/ 2412764 w 4853691"/>
                <a:gd name="connsiteY4491" fmla="*/ 157252 h 4860733"/>
                <a:gd name="connsiteX4492" fmla="*/ 2408070 w 4853691"/>
                <a:gd name="connsiteY4492" fmla="*/ 145517 h 4860733"/>
                <a:gd name="connsiteX4493" fmla="*/ 2403376 w 4853691"/>
                <a:gd name="connsiteY4493" fmla="*/ 133782 h 4860733"/>
                <a:gd name="connsiteX4494" fmla="*/ 2398681 w 4853691"/>
                <a:gd name="connsiteY4494" fmla="*/ 122046 h 4860733"/>
                <a:gd name="connsiteX4495" fmla="*/ 2393987 w 4853691"/>
                <a:gd name="connsiteY4495" fmla="*/ 110311 h 4860733"/>
                <a:gd name="connsiteX4496" fmla="*/ 2389293 w 4853691"/>
                <a:gd name="connsiteY4496" fmla="*/ 100923 h 4860733"/>
                <a:gd name="connsiteX4497" fmla="*/ 2384599 w 4853691"/>
                <a:gd name="connsiteY4497" fmla="*/ 91535 h 4860733"/>
                <a:gd name="connsiteX4498" fmla="*/ 2382252 w 4853691"/>
                <a:gd name="connsiteY4498" fmla="*/ 89188 h 4860733"/>
                <a:gd name="connsiteX4499" fmla="*/ 2401029 w 4853691"/>
                <a:gd name="connsiteY4499" fmla="*/ 86841 h 4860733"/>
                <a:gd name="connsiteX4500" fmla="*/ 2422152 w 4853691"/>
                <a:gd name="connsiteY4500" fmla="*/ 84494 h 4860733"/>
                <a:gd name="connsiteX4501" fmla="*/ 2450317 w 4853691"/>
                <a:gd name="connsiteY4501" fmla="*/ 82147 h 4860733"/>
                <a:gd name="connsiteX4502" fmla="*/ 2455011 w 4853691"/>
                <a:gd name="connsiteY4502" fmla="*/ 82147 h 4860733"/>
                <a:gd name="connsiteX4503" fmla="*/ 2459705 w 4853691"/>
                <a:gd name="connsiteY4503" fmla="*/ 93882 h 4860733"/>
                <a:gd name="connsiteX4504" fmla="*/ 2457358 w 4853691"/>
                <a:gd name="connsiteY4504" fmla="*/ 96229 h 4860733"/>
                <a:gd name="connsiteX4505" fmla="*/ 2450317 w 4853691"/>
                <a:gd name="connsiteY4505" fmla="*/ 105617 h 4860733"/>
                <a:gd name="connsiteX4506" fmla="*/ 2443275 w 4853691"/>
                <a:gd name="connsiteY4506" fmla="*/ 112658 h 4860733"/>
                <a:gd name="connsiteX4507" fmla="*/ 2436234 w 4853691"/>
                <a:gd name="connsiteY4507" fmla="*/ 122046 h 4860733"/>
                <a:gd name="connsiteX4508" fmla="*/ 2429193 w 4853691"/>
                <a:gd name="connsiteY4508" fmla="*/ 131435 h 4860733"/>
                <a:gd name="connsiteX4509" fmla="*/ 2422152 w 4853691"/>
                <a:gd name="connsiteY4509" fmla="*/ 143170 h 4860733"/>
                <a:gd name="connsiteX4510" fmla="*/ 2415111 w 4853691"/>
                <a:gd name="connsiteY4510" fmla="*/ 152558 h 4860733"/>
                <a:gd name="connsiteX4511" fmla="*/ 2408070 w 4853691"/>
                <a:gd name="connsiteY4511" fmla="*/ 164293 h 4860733"/>
                <a:gd name="connsiteX4512" fmla="*/ 2405723 w 4853691"/>
                <a:gd name="connsiteY4512" fmla="*/ 166640 h 4860733"/>
                <a:gd name="connsiteX4513" fmla="*/ 2405723 w 4853691"/>
                <a:gd name="connsiteY4513" fmla="*/ 166640 h 4860733"/>
                <a:gd name="connsiteX4514" fmla="*/ 2412764 w 4853691"/>
                <a:gd name="connsiteY4514" fmla="*/ 157252 h 4860733"/>
                <a:gd name="connsiteX4515" fmla="*/ 2518381 w 4853691"/>
                <a:gd name="connsiteY4515" fmla="*/ 103270 h 4860733"/>
                <a:gd name="connsiteX4516" fmla="*/ 2579404 w 4853691"/>
                <a:gd name="connsiteY4516" fmla="*/ 143170 h 4860733"/>
                <a:gd name="connsiteX4517" fmla="*/ 2586445 w 4853691"/>
                <a:gd name="connsiteY4517" fmla="*/ 147864 h 4860733"/>
                <a:gd name="connsiteX4518" fmla="*/ 2605222 w 4853691"/>
                <a:gd name="connsiteY4518" fmla="*/ 161946 h 4860733"/>
                <a:gd name="connsiteX4519" fmla="*/ 2614610 w 4853691"/>
                <a:gd name="connsiteY4519" fmla="*/ 168987 h 4860733"/>
                <a:gd name="connsiteX4520" fmla="*/ 2633386 w 4853691"/>
                <a:gd name="connsiteY4520" fmla="*/ 183070 h 4860733"/>
                <a:gd name="connsiteX4521" fmla="*/ 2642774 w 4853691"/>
                <a:gd name="connsiteY4521" fmla="*/ 190111 h 4860733"/>
                <a:gd name="connsiteX4522" fmla="*/ 2661551 w 4853691"/>
                <a:gd name="connsiteY4522" fmla="*/ 204193 h 4860733"/>
                <a:gd name="connsiteX4523" fmla="*/ 2670939 w 4853691"/>
                <a:gd name="connsiteY4523" fmla="*/ 213581 h 4860733"/>
                <a:gd name="connsiteX4524" fmla="*/ 2685021 w 4853691"/>
                <a:gd name="connsiteY4524" fmla="*/ 225316 h 4860733"/>
                <a:gd name="connsiteX4525" fmla="*/ 2680327 w 4853691"/>
                <a:gd name="connsiteY4525" fmla="*/ 234705 h 4860733"/>
                <a:gd name="connsiteX4526" fmla="*/ 2668592 w 4853691"/>
                <a:gd name="connsiteY4526" fmla="*/ 234705 h 4860733"/>
                <a:gd name="connsiteX4527" fmla="*/ 2631039 w 4853691"/>
                <a:gd name="connsiteY4527" fmla="*/ 230011 h 4860733"/>
                <a:gd name="connsiteX4528" fmla="*/ 2588792 w 4853691"/>
                <a:gd name="connsiteY4528" fmla="*/ 227664 h 4860733"/>
                <a:gd name="connsiteX4529" fmla="*/ 2562975 w 4853691"/>
                <a:gd name="connsiteY4529" fmla="*/ 225316 h 4860733"/>
                <a:gd name="connsiteX4530" fmla="*/ 2494910 w 4853691"/>
                <a:gd name="connsiteY4530" fmla="*/ 222969 h 4860733"/>
                <a:gd name="connsiteX4531" fmla="*/ 2480828 w 4853691"/>
                <a:gd name="connsiteY4531" fmla="*/ 222969 h 4860733"/>
                <a:gd name="connsiteX4532" fmla="*/ 2447970 w 4853691"/>
                <a:gd name="connsiteY4532" fmla="*/ 222969 h 4860733"/>
                <a:gd name="connsiteX4533" fmla="*/ 2433887 w 4853691"/>
                <a:gd name="connsiteY4533" fmla="*/ 204193 h 4860733"/>
                <a:gd name="connsiteX4534" fmla="*/ 2433887 w 4853691"/>
                <a:gd name="connsiteY4534" fmla="*/ 201846 h 4860733"/>
                <a:gd name="connsiteX4535" fmla="*/ 2438581 w 4853691"/>
                <a:gd name="connsiteY4535" fmla="*/ 187764 h 4860733"/>
                <a:gd name="connsiteX4536" fmla="*/ 2440928 w 4853691"/>
                <a:gd name="connsiteY4536" fmla="*/ 180723 h 4860733"/>
                <a:gd name="connsiteX4537" fmla="*/ 2445622 w 4853691"/>
                <a:gd name="connsiteY4537" fmla="*/ 166640 h 4860733"/>
                <a:gd name="connsiteX4538" fmla="*/ 2447970 w 4853691"/>
                <a:gd name="connsiteY4538" fmla="*/ 161946 h 4860733"/>
                <a:gd name="connsiteX4539" fmla="*/ 2455011 w 4853691"/>
                <a:gd name="connsiteY4539" fmla="*/ 143170 h 4860733"/>
                <a:gd name="connsiteX4540" fmla="*/ 2457358 w 4853691"/>
                <a:gd name="connsiteY4540" fmla="*/ 136129 h 4860733"/>
                <a:gd name="connsiteX4541" fmla="*/ 2462052 w 4853691"/>
                <a:gd name="connsiteY4541" fmla="*/ 126741 h 4860733"/>
                <a:gd name="connsiteX4542" fmla="*/ 2466746 w 4853691"/>
                <a:gd name="connsiteY4542" fmla="*/ 117352 h 4860733"/>
                <a:gd name="connsiteX4543" fmla="*/ 2469093 w 4853691"/>
                <a:gd name="connsiteY4543" fmla="*/ 112658 h 4860733"/>
                <a:gd name="connsiteX4544" fmla="*/ 2473787 w 4853691"/>
                <a:gd name="connsiteY4544" fmla="*/ 103270 h 4860733"/>
                <a:gd name="connsiteX4545" fmla="*/ 2473787 w 4853691"/>
                <a:gd name="connsiteY4545" fmla="*/ 103270 h 4860733"/>
                <a:gd name="connsiteX4546" fmla="*/ 2483175 w 4853691"/>
                <a:gd name="connsiteY4546" fmla="*/ 105617 h 4860733"/>
                <a:gd name="connsiteX4547" fmla="*/ 2499605 w 4853691"/>
                <a:gd name="connsiteY4547" fmla="*/ 96229 h 4860733"/>
                <a:gd name="connsiteX4548" fmla="*/ 2508993 w 4853691"/>
                <a:gd name="connsiteY4548" fmla="*/ 100923 h 4860733"/>
                <a:gd name="connsiteX4549" fmla="*/ 2518381 w 4853691"/>
                <a:gd name="connsiteY4549" fmla="*/ 103270 h 4860733"/>
                <a:gd name="connsiteX4550" fmla="*/ 2743697 w 4853691"/>
                <a:gd name="connsiteY4550" fmla="*/ 213581 h 4860733"/>
                <a:gd name="connsiteX4551" fmla="*/ 2771862 w 4853691"/>
                <a:gd name="connsiteY4551" fmla="*/ 197152 h 4860733"/>
                <a:gd name="connsiteX4552" fmla="*/ 2785944 w 4853691"/>
                <a:gd name="connsiteY4552" fmla="*/ 190111 h 4860733"/>
                <a:gd name="connsiteX4553" fmla="*/ 2818803 w 4853691"/>
                <a:gd name="connsiteY4553" fmla="*/ 176028 h 4860733"/>
                <a:gd name="connsiteX4554" fmla="*/ 2830538 w 4853691"/>
                <a:gd name="connsiteY4554" fmla="*/ 171334 h 4860733"/>
                <a:gd name="connsiteX4555" fmla="*/ 2872785 w 4853691"/>
                <a:gd name="connsiteY4555" fmla="*/ 154905 h 4860733"/>
                <a:gd name="connsiteX4556" fmla="*/ 2882173 w 4853691"/>
                <a:gd name="connsiteY4556" fmla="*/ 152558 h 4860733"/>
                <a:gd name="connsiteX4557" fmla="*/ 2898602 w 4853691"/>
                <a:gd name="connsiteY4557" fmla="*/ 147864 h 4860733"/>
                <a:gd name="connsiteX4558" fmla="*/ 2907991 w 4853691"/>
                <a:gd name="connsiteY4558" fmla="*/ 150211 h 4860733"/>
                <a:gd name="connsiteX4559" fmla="*/ 2959626 w 4853691"/>
                <a:gd name="connsiteY4559" fmla="*/ 168987 h 4860733"/>
                <a:gd name="connsiteX4560" fmla="*/ 2978402 w 4853691"/>
                <a:gd name="connsiteY4560" fmla="*/ 178376 h 4860733"/>
                <a:gd name="connsiteX4561" fmla="*/ 3018302 w 4853691"/>
                <a:gd name="connsiteY4561" fmla="*/ 194805 h 4860733"/>
                <a:gd name="connsiteX4562" fmla="*/ 3018302 w 4853691"/>
                <a:gd name="connsiteY4562" fmla="*/ 197152 h 4860733"/>
                <a:gd name="connsiteX4563" fmla="*/ 3015955 w 4853691"/>
                <a:gd name="connsiteY4563" fmla="*/ 201846 h 4860733"/>
                <a:gd name="connsiteX4564" fmla="*/ 3013608 w 4853691"/>
                <a:gd name="connsiteY4564" fmla="*/ 213581 h 4860733"/>
                <a:gd name="connsiteX4565" fmla="*/ 3013608 w 4853691"/>
                <a:gd name="connsiteY4565" fmla="*/ 218275 h 4860733"/>
                <a:gd name="connsiteX4566" fmla="*/ 3011261 w 4853691"/>
                <a:gd name="connsiteY4566" fmla="*/ 234705 h 4860733"/>
                <a:gd name="connsiteX4567" fmla="*/ 3011261 w 4853691"/>
                <a:gd name="connsiteY4567" fmla="*/ 237052 h 4860733"/>
                <a:gd name="connsiteX4568" fmla="*/ 2997178 w 4853691"/>
                <a:gd name="connsiteY4568" fmla="*/ 330934 h 4860733"/>
                <a:gd name="connsiteX4569" fmla="*/ 2997178 w 4853691"/>
                <a:gd name="connsiteY4569" fmla="*/ 333281 h 4860733"/>
                <a:gd name="connsiteX4570" fmla="*/ 2994831 w 4853691"/>
                <a:gd name="connsiteY4570" fmla="*/ 349710 h 4860733"/>
                <a:gd name="connsiteX4571" fmla="*/ 2992484 w 4853691"/>
                <a:gd name="connsiteY4571" fmla="*/ 361445 h 4860733"/>
                <a:gd name="connsiteX4572" fmla="*/ 2992484 w 4853691"/>
                <a:gd name="connsiteY4572" fmla="*/ 370833 h 4860733"/>
                <a:gd name="connsiteX4573" fmla="*/ 2959626 w 4853691"/>
                <a:gd name="connsiteY4573" fmla="*/ 370833 h 4860733"/>
                <a:gd name="connsiteX4574" fmla="*/ 2957279 w 4853691"/>
                <a:gd name="connsiteY4574" fmla="*/ 370833 h 4860733"/>
                <a:gd name="connsiteX4575" fmla="*/ 2922073 w 4853691"/>
                <a:gd name="connsiteY4575" fmla="*/ 349710 h 4860733"/>
                <a:gd name="connsiteX4576" fmla="*/ 2882173 w 4853691"/>
                <a:gd name="connsiteY4576" fmla="*/ 326239 h 4860733"/>
                <a:gd name="connsiteX4577" fmla="*/ 2832885 w 4853691"/>
                <a:gd name="connsiteY4577" fmla="*/ 298075 h 4860733"/>
                <a:gd name="connsiteX4578" fmla="*/ 2783597 w 4853691"/>
                <a:gd name="connsiteY4578" fmla="*/ 272257 h 4860733"/>
                <a:gd name="connsiteX4579" fmla="*/ 2762474 w 4853691"/>
                <a:gd name="connsiteY4579" fmla="*/ 262869 h 4860733"/>
                <a:gd name="connsiteX4580" fmla="*/ 2731962 w 4853691"/>
                <a:gd name="connsiteY4580" fmla="*/ 248787 h 4860733"/>
                <a:gd name="connsiteX4581" fmla="*/ 2734309 w 4853691"/>
                <a:gd name="connsiteY4581" fmla="*/ 241746 h 4860733"/>
                <a:gd name="connsiteX4582" fmla="*/ 2731962 w 4853691"/>
                <a:gd name="connsiteY4582" fmla="*/ 232358 h 4860733"/>
                <a:gd name="connsiteX4583" fmla="*/ 2741350 w 4853691"/>
                <a:gd name="connsiteY4583" fmla="*/ 225316 h 4860733"/>
                <a:gd name="connsiteX4584" fmla="*/ 2743697 w 4853691"/>
                <a:gd name="connsiteY4584" fmla="*/ 213581 h 4860733"/>
                <a:gd name="connsiteX4585" fmla="*/ 3041772 w 4853691"/>
                <a:gd name="connsiteY4585" fmla="*/ 208887 h 4860733"/>
                <a:gd name="connsiteX4586" fmla="*/ 3088713 w 4853691"/>
                <a:gd name="connsiteY4586" fmla="*/ 230011 h 4860733"/>
                <a:gd name="connsiteX4587" fmla="*/ 3112184 w 4853691"/>
                <a:gd name="connsiteY4587" fmla="*/ 241746 h 4860733"/>
                <a:gd name="connsiteX4588" fmla="*/ 3156778 w 4853691"/>
                <a:gd name="connsiteY4588" fmla="*/ 262869 h 4860733"/>
                <a:gd name="connsiteX4589" fmla="*/ 3180248 w 4853691"/>
                <a:gd name="connsiteY4589" fmla="*/ 276951 h 4860733"/>
                <a:gd name="connsiteX4590" fmla="*/ 3222495 w 4853691"/>
                <a:gd name="connsiteY4590" fmla="*/ 300422 h 4860733"/>
                <a:gd name="connsiteX4591" fmla="*/ 3234230 w 4853691"/>
                <a:gd name="connsiteY4591" fmla="*/ 307463 h 4860733"/>
                <a:gd name="connsiteX4592" fmla="*/ 3222495 w 4853691"/>
                <a:gd name="connsiteY4592" fmla="*/ 309810 h 4860733"/>
                <a:gd name="connsiteX4593" fmla="*/ 3201371 w 4853691"/>
                <a:gd name="connsiteY4593" fmla="*/ 314504 h 4860733"/>
                <a:gd name="connsiteX4594" fmla="*/ 3173207 w 4853691"/>
                <a:gd name="connsiteY4594" fmla="*/ 321545 h 4860733"/>
                <a:gd name="connsiteX4595" fmla="*/ 3152083 w 4853691"/>
                <a:gd name="connsiteY4595" fmla="*/ 328586 h 4860733"/>
                <a:gd name="connsiteX4596" fmla="*/ 3126266 w 4853691"/>
                <a:gd name="connsiteY4596" fmla="*/ 335628 h 4860733"/>
                <a:gd name="connsiteX4597" fmla="*/ 3105143 w 4853691"/>
                <a:gd name="connsiteY4597" fmla="*/ 342669 h 4860733"/>
                <a:gd name="connsiteX4598" fmla="*/ 3079325 w 4853691"/>
                <a:gd name="connsiteY4598" fmla="*/ 352057 h 4860733"/>
                <a:gd name="connsiteX4599" fmla="*/ 3058202 w 4853691"/>
                <a:gd name="connsiteY4599" fmla="*/ 361445 h 4860733"/>
                <a:gd name="connsiteX4600" fmla="*/ 3032384 w 4853691"/>
                <a:gd name="connsiteY4600" fmla="*/ 373180 h 4860733"/>
                <a:gd name="connsiteX4601" fmla="*/ 3025343 w 4853691"/>
                <a:gd name="connsiteY4601" fmla="*/ 375527 h 4860733"/>
                <a:gd name="connsiteX4602" fmla="*/ 3013608 w 4853691"/>
                <a:gd name="connsiteY4602" fmla="*/ 375527 h 4860733"/>
                <a:gd name="connsiteX4603" fmla="*/ 2987790 w 4853691"/>
                <a:gd name="connsiteY4603" fmla="*/ 375527 h 4860733"/>
                <a:gd name="connsiteX4604" fmla="*/ 3013608 w 4853691"/>
                <a:gd name="connsiteY4604" fmla="*/ 206540 h 4860733"/>
                <a:gd name="connsiteX4605" fmla="*/ 3015955 w 4853691"/>
                <a:gd name="connsiteY4605" fmla="*/ 199499 h 4860733"/>
                <a:gd name="connsiteX4606" fmla="*/ 3015955 w 4853691"/>
                <a:gd name="connsiteY4606" fmla="*/ 199499 h 4860733"/>
                <a:gd name="connsiteX4607" fmla="*/ 3022996 w 4853691"/>
                <a:gd name="connsiteY4607" fmla="*/ 201846 h 4860733"/>
                <a:gd name="connsiteX4608" fmla="*/ 3041772 w 4853691"/>
                <a:gd name="connsiteY4608" fmla="*/ 208887 h 4860733"/>
                <a:gd name="connsiteX4609" fmla="*/ 3269436 w 4853691"/>
                <a:gd name="connsiteY4609" fmla="*/ 300422 h 4860733"/>
                <a:gd name="connsiteX4610" fmla="*/ 3302294 w 4853691"/>
                <a:gd name="connsiteY4610" fmla="*/ 298075 h 4860733"/>
                <a:gd name="connsiteX4611" fmla="*/ 3316377 w 4853691"/>
                <a:gd name="connsiteY4611" fmla="*/ 295728 h 4860733"/>
                <a:gd name="connsiteX4612" fmla="*/ 3339847 w 4853691"/>
                <a:gd name="connsiteY4612" fmla="*/ 295728 h 4860733"/>
                <a:gd name="connsiteX4613" fmla="*/ 3339847 w 4853691"/>
                <a:gd name="connsiteY4613" fmla="*/ 295728 h 4860733"/>
                <a:gd name="connsiteX4614" fmla="*/ 3356276 w 4853691"/>
                <a:gd name="connsiteY4614" fmla="*/ 319198 h 4860733"/>
                <a:gd name="connsiteX4615" fmla="*/ 3363318 w 4853691"/>
                <a:gd name="connsiteY4615" fmla="*/ 328586 h 4860733"/>
                <a:gd name="connsiteX4616" fmla="*/ 3375053 w 4853691"/>
                <a:gd name="connsiteY4616" fmla="*/ 347363 h 4860733"/>
                <a:gd name="connsiteX4617" fmla="*/ 3382094 w 4853691"/>
                <a:gd name="connsiteY4617" fmla="*/ 359098 h 4860733"/>
                <a:gd name="connsiteX4618" fmla="*/ 3393829 w 4853691"/>
                <a:gd name="connsiteY4618" fmla="*/ 377874 h 4860733"/>
                <a:gd name="connsiteX4619" fmla="*/ 3400870 w 4853691"/>
                <a:gd name="connsiteY4619" fmla="*/ 389610 h 4860733"/>
                <a:gd name="connsiteX4620" fmla="*/ 3410259 w 4853691"/>
                <a:gd name="connsiteY4620" fmla="*/ 406039 h 4860733"/>
                <a:gd name="connsiteX4621" fmla="*/ 3405565 w 4853691"/>
                <a:gd name="connsiteY4621" fmla="*/ 410733 h 4860733"/>
                <a:gd name="connsiteX4622" fmla="*/ 3377400 w 4853691"/>
                <a:gd name="connsiteY4622" fmla="*/ 391957 h 4860733"/>
                <a:gd name="connsiteX4623" fmla="*/ 3356276 w 4853691"/>
                <a:gd name="connsiteY4623" fmla="*/ 377874 h 4860733"/>
                <a:gd name="connsiteX4624" fmla="*/ 3314030 w 4853691"/>
                <a:gd name="connsiteY4624" fmla="*/ 352057 h 4860733"/>
                <a:gd name="connsiteX4625" fmla="*/ 3290559 w 4853691"/>
                <a:gd name="connsiteY4625" fmla="*/ 337975 h 4860733"/>
                <a:gd name="connsiteX4626" fmla="*/ 3250659 w 4853691"/>
                <a:gd name="connsiteY4626" fmla="*/ 314504 h 4860733"/>
                <a:gd name="connsiteX4627" fmla="*/ 3234230 w 4853691"/>
                <a:gd name="connsiteY4627" fmla="*/ 305116 h 4860733"/>
                <a:gd name="connsiteX4628" fmla="*/ 3248312 w 4853691"/>
                <a:gd name="connsiteY4628" fmla="*/ 302769 h 4860733"/>
                <a:gd name="connsiteX4629" fmla="*/ 3269436 w 4853691"/>
                <a:gd name="connsiteY4629" fmla="*/ 300422 h 4860733"/>
                <a:gd name="connsiteX4630" fmla="*/ 3480670 w 4853691"/>
                <a:gd name="connsiteY4630" fmla="*/ 436551 h 4860733"/>
                <a:gd name="connsiteX4631" fmla="*/ 3515876 w 4853691"/>
                <a:gd name="connsiteY4631" fmla="*/ 445939 h 4860733"/>
                <a:gd name="connsiteX4632" fmla="*/ 3562817 w 4853691"/>
                <a:gd name="connsiteY4632" fmla="*/ 457674 h 4860733"/>
                <a:gd name="connsiteX4633" fmla="*/ 3590981 w 4853691"/>
                <a:gd name="connsiteY4633" fmla="*/ 464715 h 4860733"/>
                <a:gd name="connsiteX4634" fmla="*/ 3616799 w 4853691"/>
                <a:gd name="connsiteY4634" fmla="*/ 471756 h 4860733"/>
                <a:gd name="connsiteX4635" fmla="*/ 3628534 w 4853691"/>
                <a:gd name="connsiteY4635" fmla="*/ 474103 h 4860733"/>
                <a:gd name="connsiteX4636" fmla="*/ 3628534 w 4853691"/>
                <a:gd name="connsiteY4636" fmla="*/ 478797 h 4860733"/>
                <a:gd name="connsiteX4637" fmla="*/ 3633228 w 4853691"/>
                <a:gd name="connsiteY4637" fmla="*/ 490533 h 4860733"/>
                <a:gd name="connsiteX4638" fmla="*/ 3630881 w 4853691"/>
                <a:gd name="connsiteY4638" fmla="*/ 492880 h 4860733"/>
                <a:gd name="connsiteX4639" fmla="*/ 3623840 w 4853691"/>
                <a:gd name="connsiteY4639" fmla="*/ 497574 h 4860733"/>
                <a:gd name="connsiteX4640" fmla="*/ 3616799 w 4853691"/>
                <a:gd name="connsiteY4640" fmla="*/ 504615 h 4860733"/>
                <a:gd name="connsiteX4641" fmla="*/ 3612104 w 4853691"/>
                <a:gd name="connsiteY4641" fmla="*/ 511656 h 4860733"/>
                <a:gd name="connsiteX4642" fmla="*/ 3605064 w 4853691"/>
                <a:gd name="connsiteY4642" fmla="*/ 518697 h 4860733"/>
                <a:gd name="connsiteX4643" fmla="*/ 3600369 w 4853691"/>
                <a:gd name="connsiteY4643" fmla="*/ 523391 h 4860733"/>
                <a:gd name="connsiteX4644" fmla="*/ 3598022 w 4853691"/>
                <a:gd name="connsiteY4644" fmla="*/ 525738 h 4860733"/>
                <a:gd name="connsiteX4645" fmla="*/ 3579246 w 4853691"/>
                <a:gd name="connsiteY4645" fmla="*/ 518697 h 4860733"/>
                <a:gd name="connsiteX4646" fmla="*/ 3541693 w 4853691"/>
                <a:gd name="connsiteY4646" fmla="*/ 504615 h 4860733"/>
                <a:gd name="connsiteX4647" fmla="*/ 3483017 w 4853691"/>
                <a:gd name="connsiteY4647" fmla="*/ 485839 h 4860733"/>
                <a:gd name="connsiteX4648" fmla="*/ 3450158 w 4853691"/>
                <a:gd name="connsiteY4648" fmla="*/ 474103 h 4860733"/>
                <a:gd name="connsiteX4649" fmla="*/ 3429035 w 4853691"/>
                <a:gd name="connsiteY4649" fmla="*/ 467062 h 4860733"/>
                <a:gd name="connsiteX4650" fmla="*/ 3429035 w 4853691"/>
                <a:gd name="connsiteY4650" fmla="*/ 452980 h 4860733"/>
                <a:gd name="connsiteX4651" fmla="*/ 3429035 w 4853691"/>
                <a:gd name="connsiteY4651" fmla="*/ 452980 h 4860733"/>
                <a:gd name="connsiteX4652" fmla="*/ 3426688 w 4853691"/>
                <a:gd name="connsiteY4652" fmla="*/ 436551 h 4860733"/>
                <a:gd name="connsiteX4653" fmla="*/ 3443117 w 4853691"/>
                <a:gd name="connsiteY4653" fmla="*/ 422468 h 4860733"/>
                <a:gd name="connsiteX4654" fmla="*/ 3454852 w 4853691"/>
                <a:gd name="connsiteY4654" fmla="*/ 424815 h 4860733"/>
                <a:gd name="connsiteX4655" fmla="*/ 3480670 w 4853691"/>
                <a:gd name="connsiteY4655" fmla="*/ 436551 h 4860733"/>
                <a:gd name="connsiteX4656" fmla="*/ 3705986 w 4853691"/>
                <a:gd name="connsiteY4656" fmla="*/ 516350 h 4860733"/>
                <a:gd name="connsiteX4657" fmla="*/ 3745886 w 4853691"/>
                <a:gd name="connsiteY4657" fmla="*/ 539821 h 4860733"/>
                <a:gd name="connsiteX4658" fmla="*/ 3762316 w 4853691"/>
                <a:gd name="connsiteY4658" fmla="*/ 549209 h 4860733"/>
                <a:gd name="connsiteX4659" fmla="*/ 3795174 w 4853691"/>
                <a:gd name="connsiteY4659" fmla="*/ 570332 h 4860733"/>
                <a:gd name="connsiteX4660" fmla="*/ 3813950 w 4853691"/>
                <a:gd name="connsiteY4660" fmla="*/ 582068 h 4860733"/>
                <a:gd name="connsiteX4661" fmla="*/ 3844462 w 4853691"/>
                <a:gd name="connsiteY4661" fmla="*/ 600844 h 4860733"/>
                <a:gd name="connsiteX4662" fmla="*/ 3863239 w 4853691"/>
                <a:gd name="connsiteY4662" fmla="*/ 612579 h 4860733"/>
                <a:gd name="connsiteX4663" fmla="*/ 3891403 w 4853691"/>
                <a:gd name="connsiteY4663" fmla="*/ 631355 h 4860733"/>
                <a:gd name="connsiteX4664" fmla="*/ 3910180 w 4853691"/>
                <a:gd name="connsiteY4664" fmla="*/ 645438 h 4860733"/>
                <a:gd name="connsiteX4665" fmla="*/ 3938344 w 4853691"/>
                <a:gd name="connsiteY4665" fmla="*/ 664214 h 4860733"/>
                <a:gd name="connsiteX4666" fmla="*/ 3938344 w 4853691"/>
                <a:gd name="connsiteY4666" fmla="*/ 664214 h 4860733"/>
                <a:gd name="connsiteX4667" fmla="*/ 3928956 w 4853691"/>
                <a:gd name="connsiteY4667" fmla="*/ 659520 h 4860733"/>
                <a:gd name="connsiteX4668" fmla="*/ 3910180 w 4853691"/>
                <a:gd name="connsiteY4668" fmla="*/ 650132 h 4860733"/>
                <a:gd name="connsiteX4669" fmla="*/ 3896097 w 4853691"/>
                <a:gd name="connsiteY4669" fmla="*/ 643091 h 4860733"/>
                <a:gd name="connsiteX4670" fmla="*/ 3874974 w 4853691"/>
                <a:gd name="connsiteY4670" fmla="*/ 633703 h 4860733"/>
                <a:gd name="connsiteX4671" fmla="*/ 3860891 w 4853691"/>
                <a:gd name="connsiteY4671" fmla="*/ 626661 h 4860733"/>
                <a:gd name="connsiteX4672" fmla="*/ 3839768 w 4853691"/>
                <a:gd name="connsiteY4672" fmla="*/ 617273 h 4860733"/>
                <a:gd name="connsiteX4673" fmla="*/ 3825686 w 4853691"/>
                <a:gd name="connsiteY4673" fmla="*/ 612579 h 4860733"/>
                <a:gd name="connsiteX4674" fmla="*/ 3799868 w 4853691"/>
                <a:gd name="connsiteY4674" fmla="*/ 603191 h 4860733"/>
                <a:gd name="connsiteX4675" fmla="*/ 3790480 w 4853691"/>
                <a:gd name="connsiteY4675" fmla="*/ 598497 h 4860733"/>
                <a:gd name="connsiteX4676" fmla="*/ 3757622 w 4853691"/>
                <a:gd name="connsiteY4676" fmla="*/ 589109 h 4860733"/>
                <a:gd name="connsiteX4677" fmla="*/ 3752927 w 4853691"/>
                <a:gd name="connsiteY4677" fmla="*/ 589109 h 4860733"/>
                <a:gd name="connsiteX4678" fmla="*/ 3736498 w 4853691"/>
                <a:gd name="connsiteY4678" fmla="*/ 584415 h 4860733"/>
                <a:gd name="connsiteX4679" fmla="*/ 3736498 w 4853691"/>
                <a:gd name="connsiteY4679" fmla="*/ 579720 h 4860733"/>
                <a:gd name="connsiteX4680" fmla="*/ 3715375 w 4853691"/>
                <a:gd name="connsiteY4680" fmla="*/ 558597 h 4860733"/>
                <a:gd name="connsiteX4681" fmla="*/ 3705986 w 4853691"/>
                <a:gd name="connsiteY4681" fmla="*/ 560944 h 4860733"/>
                <a:gd name="connsiteX4682" fmla="*/ 3687210 w 4853691"/>
                <a:gd name="connsiteY4682" fmla="*/ 535127 h 4860733"/>
                <a:gd name="connsiteX4683" fmla="*/ 3687210 w 4853691"/>
                <a:gd name="connsiteY4683" fmla="*/ 535127 h 4860733"/>
                <a:gd name="connsiteX4684" fmla="*/ 3659045 w 4853691"/>
                <a:gd name="connsiteY4684" fmla="*/ 495227 h 4860733"/>
                <a:gd name="connsiteX4685" fmla="*/ 3659045 w 4853691"/>
                <a:gd name="connsiteY4685" fmla="*/ 495227 h 4860733"/>
                <a:gd name="connsiteX4686" fmla="*/ 3666086 w 4853691"/>
                <a:gd name="connsiteY4686" fmla="*/ 488186 h 4860733"/>
                <a:gd name="connsiteX4687" fmla="*/ 3698945 w 4853691"/>
                <a:gd name="connsiteY4687" fmla="*/ 506962 h 4860733"/>
                <a:gd name="connsiteX4688" fmla="*/ 3705986 w 4853691"/>
                <a:gd name="connsiteY4688" fmla="*/ 516350 h 4860733"/>
                <a:gd name="connsiteX4689" fmla="*/ 3980591 w 4853691"/>
                <a:gd name="connsiteY4689" fmla="*/ 692379 h 4860733"/>
                <a:gd name="connsiteX4690" fmla="*/ 3994673 w 4853691"/>
                <a:gd name="connsiteY4690" fmla="*/ 701767 h 4860733"/>
                <a:gd name="connsiteX4691" fmla="*/ 4013449 w 4853691"/>
                <a:gd name="connsiteY4691" fmla="*/ 713502 h 4860733"/>
                <a:gd name="connsiteX4692" fmla="*/ 4027532 w 4853691"/>
                <a:gd name="connsiteY4692" fmla="*/ 722890 h 4860733"/>
                <a:gd name="connsiteX4693" fmla="*/ 4046308 w 4853691"/>
                <a:gd name="connsiteY4693" fmla="*/ 734626 h 4860733"/>
                <a:gd name="connsiteX4694" fmla="*/ 4060390 w 4853691"/>
                <a:gd name="connsiteY4694" fmla="*/ 744014 h 4860733"/>
                <a:gd name="connsiteX4695" fmla="*/ 4079167 w 4853691"/>
                <a:gd name="connsiteY4695" fmla="*/ 755749 h 4860733"/>
                <a:gd name="connsiteX4696" fmla="*/ 4093249 w 4853691"/>
                <a:gd name="connsiteY4696" fmla="*/ 765137 h 4860733"/>
                <a:gd name="connsiteX4697" fmla="*/ 4112025 w 4853691"/>
                <a:gd name="connsiteY4697" fmla="*/ 779219 h 4860733"/>
                <a:gd name="connsiteX4698" fmla="*/ 4126108 w 4853691"/>
                <a:gd name="connsiteY4698" fmla="*/ 788608 h 4860733"/>
                <a:gd name="connsiteX4699" fmla="*/ 4156619 w 4853691"/>
                <a:gd name="connsiteY4699" fmla="*/ 812078 h 4860733"/>
                <a:gd name="connsiteX4700" fmla="*/ 4170701 w 4853691"/>
                <a:gd name="connsiteY4700" fmla="*/ 823813 h 4860733"/>
                <a:gd name="connsiteX4701" fmla="*/ 4187131 w 4853691"/>
                <a:gd name="connsiteY4701" fmla="*/ 837896 h 4860733"/>
                <a:gd name="connsiteX4702" fmla="*/ 4203560 w 4853691"/>
                <a:gd name="connsiteY4702" fmla="*/ 851978 h 4860733"/>
                <a:gd name="connsiteX4703" fmla="*/ 4217643 w 4853691"/>
                <a:gd name="connsiteY4703" fmla="*/ 866060 h 4860733"/>
                <a:gd name="connsiteX4704" fmla="*/ 4231725 w 4853691"/>
                <a:gd name="connsiteY4704" fmla="*/ 880142 h 4860733"/>
                <a:gd name="connsiteX4705" fmla="*/ 4231725 w 4853691"/>
                <a:gd name="connsiteY4705" fmla="*/ 880142 h 4860733"/>
                <a:gd name="connsiteX4706" fmla="*/ 4227031 w 4853691"/>
                <a:gd name="connsiteY4706" fmla="*/ 891878 h 4860733"/>
                <a:gd name="connsiteX4707" fmla="*/ 4227031 w 4853691"/>
                <a:gd name="connsiteY4707" fmla="*/ 896572 h 4860733"/>
                <a:gd name="connsiteX4708" fmla="*/ 4227031 w 4853691"/>
                <a:gd name="connsiteY4708" fmla="*/ 896572 h 4860733"/>
                <a:gd name="connsiteX4709" fmla="*/ 4222337 w 4853691"/>
                <a:gd name="connsiteY4709" fmla="*/ 898919 h 4860733"/>
                <a:gd name="connsiteX4710" fmla="*/ 4217643 w 4853691"/>
                <a:gd name="connsiteY4710" fmla="*/ 901266 h 4860733"/>
                <a:gd name="connsiteX4711" fmla="*/ 4212948 w 4853691"/>
                <a:gd name="connsiteY4711" fmla="*/ 903613 h 4860733"/>
                <a:gd name="connsiteX4712" fmla="*/ 4201213 w 4853691"/>
                <a:gd name="connsiteY4712" fmla="*/ 891878 h 4860733"/>
                <a:gd name="connsiteX4713" fmla="*/ 4184784 w 4853691"/>
                <a:gd name="connsiteY4713" fmla="*/ 875448 h 4860733"/>
                <a:gd name="connsiteX4714" fmla="*/ 4158966 w 4853691"/>
                <a:gd name="connsiteY4714" fmla="*/ 851978 h 4860733"/>
                <a:gd name="connsiteX4715" fmla="*/ 4140190 w 4853691"/>
                <a:gd name="connsiteY4715" fmla="*/ 835549 h 4860733"/>
                <a:gd name="connsiteX4716" fmla="*/ 4116719 w 4853691"/>
                <a:gd name="connsiteY4716" fmla="*/ 814425 h 4860733"/>
                <a:gd name="connsiteX4717" fmla="*/ 4097943 w 4853691"/>
                <a:gd name="connsiteY4717" fmla="*/ 797996 h 4860733"/>
                <a:gd name="connsiteX4718" fmla="*/ 4074473 w 4853691"/>
                <a:gd name="connsiteY4718" fmla="*/ 776872 h 4860733"/>
                <a:gd name="connsiteX4719" fmla="*/ 4053349 w 4853691"/>
                <a:gd name="connsiteY4719" fmla="*/ 760443 h 4860733"/>
                <a:gd name="connsiteX4720" fmla="*/ 4029879 w 4853691"/>
                <a:gd name="connsiteY4720" fmla="*/ 741667 h 4860733"/>
                <a:gd name="connsiteX4721" fmla="*/ 4008755 w 4853691"/>
                <a:gd name="connsiteY4721" fmla="*/ 725237 h 4860733"/>
                <a:gd name="connsiteX4722" fmla="*/ 3985285 w 4853691"/>
                <a:gd name="connsiteY4722" fmla="*/ 706461 h 4860733"/>
                <a:gd name="connsiteX4723" fmla="*/ 3961814 w 4853691"/>
                <a:gd name="connsiteY4723" fmla="*/ 690032 h 4860733"/>
                <a:gd name="connsiteX4724" fmla="*/ 3947732 w 4853691"/>
                <a:gd name="connsiteY4724" fmla="*/ 680643 h 4860733"/>
                <a:gd name="connsiteX4725" fmla="*/ 3957120 w 4853691"/>
                <a:gd name="connsiteY4725" fmla="*/ 685338 h 4860733"/>
                <a:gd name="connsiteX4726" fmla="*/ 3980591 w 4853691"/>
                <a:gd name="connsiteY4726" fmla="*/ 692379 h 4860733"/>
                <a:gd name="connsiteX4727" fmla="*/ 4292748 w 4853691"/>
                <a:gd name="connsiteY4727" fmla="*/ 981065 h 4860733"/>
                <a:gd name="connsiteX4728" fmla="*/ 4320913 w 4853691"/>
                <a:gd name="connsiteY4728" fmla="*/ 1011577 h 4860733"/>
                <a:gd name="connsiteX4729" fmla="*/ 4332648 w 4853691"/>
                <a:gd name="connsiteY4729" fmla="*/ 1025659 h 4860733"/>
                <a:gd name="connsiteX4730" fmla="*/ 4356118 w 4853691"/>
                <a:gd name="connsiteY4730" fmla="*/ 1051477 h 4860733"/>
                <a:gd name="connsiteX4731" fmla="*/ 4370201 w 4853691"/>
                <a:gd name="connsiteY4731" fmla="*/ 1067906 h 4860733"/>
                <a:gd name="connsiteX4732" fmla="*/ 4391324 w 4853691"/>
                <a:gd name="connsiteY4732" fmla="*/ 1093724 h 4860733"/>
                <a:gd name="connsiteX4733" fmla="*/ 4405406 w 4853691"/>
                <a:gd name="connsiteY4733" fmla="*/ 1110153 h 4860733"/>
                <a:gd name="connsiteX4734" fmla="*/ 4426530 w 4853691"/>
                <a:gd name="connsiteY4734" fmla="*/ 1135970 h 4860733"/>
                <a:gd name="connsiteX4735" fmla="*/ 4440612 w 4853691"/>
                <a:gd name="connsiteY4735" fmla="*/ 1152400 h 4860733"/>
                <a:gd name="connsiteX4736" fmla="*/ 4459388 w 4853691"/>
                <a:gd name="connsiteY4736" fmla="*/ 1175870 h 4860733"/>
                <a:gd name="connsiteX4737" fmla="*/ 4459388 w 4853691"/>
                <a:gd name="connsiteY4737" fmla="*/ 1178217 h 4860733"/>
                <a:gd name="connsiteX4738" fmla="*/ 4473471 w 4853691"/>
                <a:gd name="connsiteY4738" fmla="*/ 1201688 h 4860733"/>
                <a:gd name="connsiteX4739" fmla="*/ 4489900 w 4853691"/>
                <a:gd name="connsiteY4739" fmla="*/ 1229852 h 4860733"/>
                <a:gd name="connsiteX4740" fmla="*/ 4503982 w 4853691"/>
                <a:gd name="connsiteY4740" fmla="*/ 1253323 h 4860733"/>
                <a:gd name="connsiteX4741" fmla="*/ 4520412 w 4853691"/>
                <a:gd name="connsiteY4741" fmla="*/ 1281487 h 4860733"/>
                <a:gd name="connsiteX4742" fmla="*/ 4532147 w 4853691"/>
                <a:gd name="connsiteY4742" fmla="*/ 1304958 h 4860733"/>
                <a:gd name="connsiteX4743" fmla="*/ 4546229 w 4853691"/>
                <a:gd name="connsiteY4743" fmla="*/ 1333122 h 4860733"/>
                <a:gd name="connsiteX4744" fmla="*/ 4557964 w 4853691"/>
                <a:gd name="connsiteY4744" fmla="*/ 1356593 h 4860733"/>
                <a:gd name="connsiteX4745" fmla="*/ 4572047 w 4853691"/>
                <a:gd name="connsiteY4745" fmla="*/ 1384757 h 4860733"/>
                <a:gd name="connsiteX4746" fmla="*/ 4572047 w 4853691"/>
                <a:gd name="connsiteY4746" fmla="*/ 1387104 h 4860733"/>
                <a:gd name="connsiteX4747" fmla="*/ 4565005 w 4853691"/>
                <a:gd name="connsiteY4747" fmla="*/ 1375369 h 4860733"/>
                <a:gd name="connsiteX4748" fmla="*/ 4503982 w 4853691"/>
                <a:gd name="connsiteY4748" fmla="*/ 1300264 h 4860733"/>
                <a:gd name="connsiteX4749" fmla="*/ 4492247 w 4853691"/>
                <a:gd name="connsiteY4749" fmla="*/ 1288529 h 4860733"/>
                <a:gd name="connsiteX4750" fmla="*/ 4473471 w 4853691"/>
                <a:gd name="connsiteY4750" fmla="*/ 1267405 h 4860733"/>
                <a:gd name="connsiteX4751" fmla="*/ 4346730 w 4853691"/>
                <a:gd name="connsiteY4751" fmla="*/ 1107806 h 4860733"/>
                <a:gd name="connsiteX4752" fmla="*/ 4344383 w 4853691"/>
                <a:gd name="connsiteY4752" fmla="*/ 1105459 h 4860733"/>
                <a:gd name="connsiteX4753" fmla="*/ 4306830 w 4853691"/>
                <a:gd name="connsiteY4753" fmla="*/ 1063212 h 4860733"/>
                <a:gd name="connsiteX4754" fmla="*/ 4299789 w 4853691"/>
                <a:gd name="connsiteY4754" fmla="*/ 1056171 h 4860733"/>
                <a:gd name="connsiteX4755" fmla="*/ 4264583 w 4853691"/>
                <a:gd name="connsiteY4755" fmla="*/ 1020965 h 4860733"/>
                <a:gd name="connsiteX4756" fmla="*/ 4250501 w 4853691"/>
                <a:gd name="connsiteY4756" fmla="*/ 1006883 h 4860733"/>
                <a:gd name="connsiteX4757" fmla="*/ 4222337 w 4853691"/>
                <a:gd name="connsiteY4757" fmla="*/ 981065 h 4860733"/>
                <a:gd name="connsiteX4758" fmla="*/ 4201213 w 4853691"/>
                <a:gd name="connsiteY4758" fmla="*/ 964636 h 4860733"/>
                <a:gd name="connsiteX4759" fmla="*/ 4191825 w 4853691"/>
                <a:gd name="connsiteY4759" fmla="*/ 957595 h 4860733"/>
                <a:gd name="connsiteX4760" fmla="*/ 4196519 w 4853691"/>
                <a:gd name="connsiteY4760" fmla="*/ 945860 h 4860733"/>
                <a:gd name="connsiteX4761" fmla="*/ 4189478 w 4853691"/>
                <a:gd name="connsiteY4761" fmla="*/ 931777 h 4860733"/>
                <a:gd name="connsiteX4762" fmla="*/ 4191825 w 4853691"/>
                <a:gd name="connsiteY4762" fmla="*/ 929430 h 4860733"/>
                <a:gd name="connsiteX4763" fmla="*/ 4196519 w 4853691"/>
                <a:gd name="connsiteY4763" fmla="*/ 924736 h 4860733"/>
                <a:gd name="connsiteX4764" fmla="*/ 4203560 w 4853691"/>
                <a:gd name="connsiteY4764" fmla="*/ 920042 h 4860733"/>
                <a:gd name="connsiteX4765" fmla="*/ 4208254 w 4853691"/>
                <a:gd name="connsiteY4765" fmla="*/ 917695 h 4860733"/>
                <a:gd name="connsiteX4766" fmla="*/ 4215296 w 4853691"/>
                <a:gd name="connsiteY4766" fmla="*/ 913001 h 4860733"/>
                <a:gd name="connsiteX4767" fmla="*/ 4217643 w 4853691"/>
                <a:gd name="connsiteY4767" fmla="*/ 910654 h 4860733"/>
                <a:gd name="connsiteX4768" fmla="*/ 4222337 w 4853691"/>
                <a:gd name="connsiteY4768" fmla="*/ 908307 h 4860733"/>
                <a:gd name="connsiteX4769" fmla="*/ 4288054 w 4853691"/>
                <a:gd name="connsiteY4769" fmla="*/ 976371 h 4860733"/>
                <a:gd name="connsiteX4770" fmla="*/ 4292748 w 4853691"/>
                <a:gd name="connsiteY4770" fmla="*/ 981065 h 4860733"/>
                <a:gd name="connsiteX4771" fmla="*/ 4618988 w 4853691"/>
                <a:gd name="connsiteY4771" fmla="*/ 1438740 h 4860733"/>
                <a:gd name="connsiteX4772" fmla="*/ 4611946 w 4853691"/>
                <a:gd name="connsiteY4772" fmla="*/ 1419963 h 4860733"/>
                <a:gd name="connsiteX4773" fmla="*/ 4604905 w 4853691"/>
                <a:gd name="connsiteY4773" fmla="*/ 1403534 h 4860733"/>
                <a:gd name="connsiteX4774" fmla="*/ 4611946 w 4853691"/>
                <a:gd name="connsiteY4774" fmla="*/ 1415269 h 4860733"/>
                <a:gd name="connsiteX4775" fmla="*/ 4618988 w 4853691"/>
                <a:gd name="connsiteY4775" fmla="*/ 1429351 h 4860733"/>
                <a:gd name="connsiteX4776" fmla="*/ 4626029 w 4853691"/>
                <a:gd name="connsiteY4776" fmla="*/ 1445781 h 4860733"/>
                <a:gd name="connsiteX4777" fmla="*/ 4630723 w 4853691"/>
                <a:gd name="connsiteY4777" fmla="*/ 1457516 h 4860733"/>
                <a:gd name="connsiteX4778" fmla="*/ 4656540 w 4853691"/>
                <a:gd name="connsiteY4778" fmla="*/ 1520886 h 4860733"/>
                <a:gd name="connsiteX4779" fmla="*/ 4651846 w 4853691"/>
                <a:gd name="connsiteY4779" fmla="*/ 1513845 h 4860733"/>
                <a:gd name="connsiteX4780" fmla="*/ 4642458 w 4853691"/>
                <a:gd name="connsiteY4780" fmla="*/ 1497416 h 4860733"/>
                <a:gd name="connsiteX4781" fmla="*/ 4630723 w 4853691"/>
                <a:gd name="connsiteY4781" fmla="*/ 1478639 h 4860733"/>
                <a:gd name="connsiteX4782" fmla="*/ 4626029 w 4853691"/>
                <a:gd name="connsiteY4782" fmla="*/ 1466904 h 4860733"/>
                <a:gd name="connsiteX4783" fmla="*/ 4618988 w 4853691"/>
                <a:gd name="connsiteY4783" fmla="*/ 1438740 h 4860733"/>
                <a:gd name="connsiteX4784" fmla="*/ 4635417 w 4853691"/>
                <a:gd name="connsiteY4784" fmla="*/ 1457516 h 4860733"/>
                <a:gd name="connsiteX4785" fmla="*/ 4658887 w 4853691"/>
                <a:gd name="connsiteY4785" fmla="*/ 1502110 h 4860733"/>
                <a:gd name="connsiteX4786" fmla="*/ 4661234 w 4853691"/>
                <a:gd name="connsiteY4786" fmla="*/ 1509151 h 4860733"/>
                <a:gd name="connsiteX4787" fmla="*/ 4680011 w 4853691"/>
                <a:gd name="connsiteY4787" fmla="*/ 1549051 h 4860733"/>
                <a:gd name="connsiteX4788" fmla="*/ 4680011 w 4853691"/>
                <a:gd name="connsiteY4788" fmla="*/ 1551398 h 4860733"/>
                <a:gd name="connsiteX4789" fmla="*/ 4687052 w 4853691"/>
                <a:gd name="connsiteY4789" fmla="*/ 1570174 h 4860733"/>
                <a:gd name="connsiteX4790" fmla="*/ 4698787 w 4853691"/>
                <a:gd name="connsiteY4790" fmla="*/ 1598339 h 4860733"/>
                <a:gd name="connsiteX4791" fmla="*/ 4705828 w 4853691"/>
                <a:gd name="connsiteY4791" fmla="*/ 1614768 h 4860733"/>
                <a:gd name="connsiteX4792" fmla="*/ 4675317 w 4853691"/>
                <a:gd name="connsiteY4792" fmla="*/ 1553745 h 4860733"/>
                <a:gd name="connsiteX4793" fmla="*/ 4668275 w 4853691"/>
                <a:gd name="connsiteY4793" fmla="*/ 1539662 h 4860733"/>
                <a:gd name="connsiteX4794" fmla="*/ 4663581 w 4853691"/>
                <a:gd name="connsiteY4794" fmla="*/ 1532621 h 4860733"/>
                <a:gd name="connsiteX4795" fmla="*/ 4633070 w 4853691"/>
                <a:gd name="connsiteY4795" fmla="*/ 1459863 h 4860733"/>
                <a:gd name="connsiteX4796" fmla="*/ 4628376 w 4853691"/>
                <a:gd name="connsiteY4796" fmla="*/ 1445781 h 4860733"/>
                <a:gd name="connsiteX4797" fmla="*/ 4628376 w 4853691"/>
                <a:gd name="connsiteY4797" fmla="*/ 1445781 h 4860733"/>
                <a:gd name="connsiteX4798" fmla="*/ 4628376 w 4853691"/>
                <a:gd name="connsiteY4798" fmla="*/ 1445781 h 4860733"/>
                <a:gd name="connsiteX4799" fmla="*/ 4635417 w 4853691"/>
                <a:gd name="connsiteY4799" fmla="*/ 1457516 h 4860733"/>
                <a:gd name="connsiteX4800" fmla="*/ 4799710 w 4853691"/>
                <a:gd name="connsiteY4800" fmla="*/ 2011419 h 4860733"/>
                <a:gd name="connsiteX4801" fmla="*/ 4799710 w 4853691"/>
                <a:gd name="connsiteY4801" fmla="*/ 2025501 h 4860733"/>
                <a:gd name="connsiteX4802" fmla="*/ 4802057 w 4853691"/>
                <a:gd name="connsiteY4802" fmla="*/ 2046624 h 4860733"/>
                <a:gd name="connsiteX4803" fmla="*/ 4802057 w 4853691"/>
                <a:gd name="connsiteY4803" fmla="*/ 2058360 h 4860733"/>
                <a:gd name="connsiteX4804" fmla="*/ 4804404 w 4853691"/>
                <a:gd name="connsiteY4804" fmla="*/ 2086524 h 4860733"/>
                <a:gd name="connsiteX4805" fmla="*/ 4804404 w 4853691"/>
                <a:gd name="connsiteY4805" fmla="*/ 2093565 h 4860733"/>
                <a:gd name="connsiteX4806" fmla="*/ 4804404 w 4853691"/>
                <a:gd name="connsiteY4806" fmla="*/ 2093565 h 4860733"/>
                <a:gd name="connsiteX4807" fmla="*/ 4804404 w 4853691"/>
                <a:gd name="connsiteY4807" fmla="*/ 2088871 h 4860733"/>
                <a:gd name="connsiteX4808" fmla="*/ 4792669 w 4853691"/>
                <a:gd name="connsiteY4808" fmla="*/ 2006725 h 4860733"/>
                <a:gd name="connsiteX4809" fmla="*/ 4790322 w 4853691"/>
                <a:gd name="connsiteY4809" fmla="*/ 1992643 h 4860733"/>
                <a:gd name="connsiteX4810" fmla="*/ 4776240 w 4853691"/>
                <a:gd name="connsiteY4810" fmla="*/ 1912843 h 4860733"/>
                <a:gd name="connsiteX4811" fmla="*/ 4773892 w 4853691"/>
                <a:gd name="connsiteY4811" fmla="*/ 1901108 h 4860733"/>
                <a:gd name="connsiteX4812" fmla="*/ 4769198 w 4853691"/>
                <a:gd name="connsiteY4812" fmla="*/ 1877637 h 4860733"/>
                <a:gd name="connsiteX4813" fmla="*/ 4783281 w 4853691"/>
                <a:gd name="connsiteY4813" fmla="*/ 1882331 h 4860733"/>
                <a:gd name="connsiteX4814" fmla="*/ 4785628 w 4853691"/>
                <a:gd name="connsiteY4814" fmla="*/ 1882331 h 4860733"/>
                <a:gd name="connsiteX4815" fmla="*/ 4785628 w 4853691"/>
                <a:gd name="connsiteY4815" fmla="*/ 1889372 h 4860733"/>
                <a:gd name="connsiteX4816" fmla="*/ 4787975 w 4853691"/>
                <a:gd name="connsiteY4816" fmla="*/ 1898761 h 4860733"/>
                <a:gd name="connsiteX4817" fmla="*/ 4790322 w 4853691"/>
                <a:gd name="connsiteY4817" fmla="*/ 1917537 h 4860733"/>
                <a:gd name="connsiteX4818" fmla="*/ 4792669 w 4853691"/>
                <a:gd name="connsiteY4818" fmla="*/ 1929272 h 4860733"/>
                <a:gd name="connsiteX4819" fmla="*/ 4795016 w 4853691"/>
                <a:gd name="connsiteY4819" fmla="*/ 1945702 h 4860733"/>
                <a:gd name="connsiteX4820" fmla="*/ 4797363 w 4853691"/>
                <a:gd name="connsiteY4820" fmla="*/ 1959784 h 4860733"/>
                <a:gd name="connsiteX4821" fmla="*/ 4797363 w 4853691"/>
                <a:gd name="connsiteY4821" fmla="*/ 1964478 h 4860733"/>
                <a:gd name="connsiteX4822" fmla="*/ 4795016 w 4853691"/>
                <a:gd name="connsiteY4822" fmla="*/ 1971519 h 4860733"/>
                <a:gd name="connsiteX4823" fmla="*/ 4797363 w 4853691"/>
                <a:gd name="connsiteY4823" fmla="*/ 1980907 h 4860733"/>
                <a:gd name="connsiteX4824" fmla="*/ 4797363 w 4853691"/>
                <a:gd name="connsiteY4824" fmla="*/ 1990295 h 4860733"/>
                <a:gd name="connsiteX4825" fmla="*/ 4799710 w 4853691"/>
                <a:gd name="connsiteY4825" fmla="*/ 2011419 h 4860733"/>
                <a:gd name="connsiteX4826" fmla="*/ 4799710 w 4853691"/>
                <a:gd name="connsiteY4826" fmla="*/ 2084177 h 4860733"/>
                <a:gd name="connsiteX4827" fmla="*/ 4795016 w 4853691"/>
                <a:gd name="connsiteY4827" fmla="*/ 2060707 h 4860733"/>
                <a:gd name="connsiteX4828" fmla="*/ 4792669 w 4853691"/>
                <a:gd name="connsiteY4828" fmla="*/ 2048971 h 4860733"/>
                <a:gd name="connsiteX4829" fmla="*/ 4785628 w 4853691"/>
                <a:gd name="connsiteY4829" fmla="*/ 2025501 h 4860733"/>
                <a:gd name="connsiteX4830" fmla="*/ 4783281 w 4853691"/>
                <a:gd name="connsiteY4830" fmla="*/ 2013766 h 4860733"/>
                <a:gd name="connsiteX4831" fmla="*/ 4778587 w 4853691"/>
                <a:gd name="connsiteY4831" fmla="*/ 1999684 h 4860733"/>
                <a:gd name="connsiteX4832" fmla="*/ 4787975 w 4853691"/>
                <a:gd name="connsiteY4832" fmla="*/ 1990295 h 4860733"/>
                <a:gd name="connsiteX4833" fmla="*/ 4787975 w 4853691"/>
                <a:gd name="connsiteY4833" fmla="*/ 1990295 h 4860733"/>
                <a:gd name="connsiteX4834" fmla="*/ 4795016 w 4853691"/>
                <a:gd name="connsiteY4834" fmla="*/ 2020807 h 4860733"/>
                <a:gd name="connsiteX4835" fmla="*/ 4799710 w 4853691"/>
                <a:gd name="connsiteY4835" fmla="*/ 2041930 h 4860733"/>
                <a:gd name="connsiteX4836" fmla="*/ 4804404 w 4853691"/>
                <a:gd name="connsiteY4836" fmla="*/ 2072442 h 4860733"/>
                <a:gd name="connsiteX4837" fmla="*/ 4806751 w 4853691"/>
                <a:gd name="connsiteY4837" fmla="*/ 2093565 h 4860733"/>
                <a:gd name="connsiteX4838" fmla="*/ 4809098 w 4853691"/>
                <a:gd name="connsiteY4838" fmla="*/ 2105301 h 4860733"/>
                <a:gd name="connsiteX4839" fmla="*/ 4809098 w 4853691"/>
                <a:gd name="connsiteY4839" fmla="*/ 2100607 h 4860733"/>
                <a:gd name="connsiteX4840" fmla="*/ 4799710 w 4853691"/>
                <a:gd name="connsiteY4840" fmla="*/ 2084177 h 4860733"/>
                <a:gd name="connsiteX4841" fmla="*/ 4787975 w 4853691"/>
                <a:gd name="connsiteY4841" fmla="*/ 2074789 h 4860733"/>
                <a:gd name="connsiteX4842" fmla="*/ 4790322 w 4853691"/>
                <a:gd name="connsiteY4842" fmla="*/ 2086524 h 4860733"/>
                <a:gd name="connsiteX4843" fmla="*/ 4795016 w 4853691"/>
                <a:gd name="connsiteY4843" fmla="*/ 2117036 h 4860733"/>
                <a:gd name="connsiteX4844" fmla="*/ 4790322 w 4853691"/>
                <a:gd name="connsiteY4844" fmla="*/ 2121730 h 4860733"/>
                <a:gd name="connsiteX4845" fmla="*/ 4790322 w 4853691"/>
                <a:gd name="connsiteY4845" fmla="*/ 2117036 h 4860733"/>
                <a:gd name="connsiteX4846" fmla="*/ 4783281 w 4853691"/>
                <a:gd name="connsiteY4846" fmla="*/ 2067748 h 4860733"/>
                <a:gd name="connsiteX4847" fmla="*/ 4778587 w 4853691"/>
                <a:gd name="connsiteY4847" fmla="*/ 2037236 h 4860733"/>
                <a:gd name="connsiteX4848" fmla="*/ 4773892 w 4853691"/>
                <a:gd name="connsiteY4848" fmla="*/ 2006725 h 4860733"/>
                <a:gd name="connsiteX4849" fmla="*/ 4773892 w 4853691"/>
                <a:gd name="connsiteY4849" fmla="*/ 2009072 h 4860733"/>
                <a:gd name="connsiteX4850" fmla="*/ 4787975 w 4853691"/>
                <a:gd name="connsiteY4850" fmla="*/ 2074789 h 4860733"/>
                <a:gd name="connsiteX4851" fmla="*/ 4799710 w 4853691"/>
                <a:gd name="connsiteY4851" fmla="*/ 2203877 h 4860733"/>
                <a:gd name="connsiteX4852" fmla="*/ 4802057 w 4853691"/>
                <a:gd name="connsiteY4852" fmla="*/ 2225000 h 4860733"/>
                <a:gd name="connsiteX4853" fmla="*/ 4802057 w 4853691"/>
                <a:gd name="connsiteY4853" fmla="*/ 2229694 h 4860733"/>
                <a:gd name="connsiteX4854" fmla="*/ 4802057 w 4853691"/>
                <a:gd name="connsiteY4854" fmla="*/ 2227347 h 4860733"/>
                <a:gd name="connsiteX4855" fmla="*/ 4799710 w 4853691"/>
                <a:gd name="connsiteY4855" fmla="*/ 2203877 h 4860733"/>
                <a:gd name="connsiteX4856" fmla="*/ 4790322 w 4853691"/>
                <a:gd name="connsiteY4856" fmla="*/ 2159283 h 4860733"/>
                <a:gd name="connsiteX4857" fmla="*/ 4785628 w 4853691"/>
                <a:gd name="connsiteY4857" fmla="*/ 2133465 h 4860733"/>
                <a:gd name="connsiteX4858" fmla="*/ 4776240 w 4853691"/>
                <a:gd name="connsiteY4858" fmla="*/ 2093565 h 4860733"/>
                <a:gd name="connsiteX4859" fmla="*/ 4769198 w 4853691"/>
                <a:gd name="connsiteY4859" fmla="*/ 2067748 h 4860733"/>
                <a:gd name="connsiteX4860" fmla="*/ 4759810 w 4853691"/>
                <a:gd name="connsiteY4860" fmla="*/ 2030195 h 4860733"/>
                <a:gd name="connsiteX4861" fmla="*/ 4752769 w 4853691"/>
                <a:gd name="connsiteY4861" fmla="*/ 2004378 h 4860733"/>
                <a:gd name="connsiteX4862" fmla="*/ 4741034 w 4853691"/>
                <a:gd name="connsiteY4862" fmla="*/ 1966825 h 4860733"/>
                <a:gd name="connsiteX4863" fmla="*/ 4731646 w 4853691"/>
                <a:gd name="connsiteY4863" fmla="*/ 1943354 h 4860733"/>
                <a:gd name="connsiteX4864" fmla="*/ 4717563 w 4853691"/>
                <a:gd name="connsiteY4864" fmla="*/ 1905802 h 4860733"/>
                <a:gd name="connsiteX4865" fmla="*/ 4708175 w 4853691"/>
                <a:gd name="connsiteY4865" fmla="*/ 1884678 h 4860733"/>
                <a:gd name="connsiteX4866" fmla="*/ 4684705 w 4853691"/>
                <a:gd name="connsiteY4866" fmla="*/ 1837737 h 4860733"/>
                <a:gd name="connsiteX4867" fmla="*/ 4682358 w 4853691"/>
                <a:gd name="connsiteY4867" fmla="*/ 1830696 h 4860733"/>
                <a:gd name="connsiteX4868" fmla="*/ 4661234 w 4853691"/>
                <a:gd name="connsiteY4868" fmla="*/ 1793144 h 4860733"/>
                <a:gd name="connsiteX4869" fmla="*/ 4663581 w 4853691"/>
                <a:gd name="connsiteY4869" fmla="*/ 1790796 h 4860733"/>
                <a:gd name="connsiteX4870" fmla="*/ 4668275 w 4853691"/>
                <a:gd name="connsiteY4870" fmla="*/ 1795491 h 4860733"/>
                <a:gd name="connsiteX4871" fmla="*/ 4677664 w 4853691"/>
                <a:gd name="connsiteY4871" fmla="*/ 1804879 h 4860733"/>
                <a:gd name="connsiteX4872" fmla="*/ 4684705 w 4853691"/>
                <a:gd name="connsiteY4872" fmla="*/ 1814267 h 4860733"/>
                <a:gd name="connsiteX4873" fmla="*/ 4691746 w 4853691"/>
                <a:gd name="connsiteY4873" fmla="*/ 1826002 h 4860733"/>
                <a:gd name="connsiteX4874" fmla="*/ 4698787 w 4853691"/>
                <a:gd name="connsiteY4874" fmla="*/ 1835390 h 4860733"/>
                <a:gd name="connsiteX4875" fmla="*/ 4705828 w 4853691"/>
                <a:gd name="connsiteY4875" fmla="*/ 1849473 h 4860733"/>
                <a:gd name="connsiteX4876" fmla="*/ 4712869 w 4853691"/>
                <a:gd name="connsiteY4876" fmla="*/ 1861208 h 4860733"/>
                <a:gd name="connsiteX4877" fmla="*/ 4722257 w 4853691"/>
                <a:gd name="connsiteY4877" fmla="*/ 1877637 h 4860733"/>
                <a:gd name="connsiteX4878" fmla="*/ 4726952 w 4853691"/>
                <a:gd name="connsiteY4878" fmla="*/ 1887025 h 4860733"/>
                <a:gd name="connsiteX4879" fmla="*/ 4736340 w 4853691"/>
                <a:gd name="connsiteY4879" fmla="*/ 1905802 h 4860733"/>
                <a:gd name="connsiteX4880" fmla="*/ 4741034 w 4853691"/>
                <a:gd name="connsiteY4880" fmla="*/ 1915190 h 4860733"/>
                <a:gd name="connsiteX4881" fmla="*/ 4750422 w 4853691"/>
                <a:gd name="connsiteY4881" fmla="*/ 1938660 h 4860733"/>
                <a:gd name="connsiteX4882" fmla="*/ 4752769 w 4853691"/>
                <a:gd name="connsiteY4882" fmla="*/ 1945702 h 4860733"/>
                <a:gd name="connsiteX4883" fmla="*/ 4757463 w 4853691"/>
                <a:gd name="connsiteY4883" fmla="*/ 1959784 h 4860733"/>
                <a:gd name="connsiteX4884" fmla="*/ 4745728 w 4853691"/>
                <a:gd name="connsiteY4884" fmla="*/ 1978560 h 4860733"/>
                <a:gd name="connsiteX4885" fmla="*/ 4766852 w 4853691"/>
                <a:gd name="connsiteY4885" fmla="*/ 1999684 h 4860733"/>
                <a:gd name="connsiteX4886" fmla="*/ 4769198 w 4853691"/>
                <a:gd name="connsiteY4886" fmla="*/ 1999684 h 4860733"/>
                <a:gd name="connsiteX4887" fmla="*/ 4778587 w 4853691"/>
                <a:gd name="connsiteY4887" fmla="*/ 2053666 h 4860733"/>
                <a:gd name="connsiteX4888" fmla="*/ 4783281 w 4853691"/>
                <a:gd name="connsiteY4888" fmla="*/ 2077136 h 4860733"/>
                <a:gd name="connsiteX4889" fmla="*/ 4790322 w 4853691"/>
                <a:gd name="connsiteY4889" fmla="*/ 2126424 h 4860733"/>
                <a:gd name="connsiteX4890" fmla="*/ 4787975 w 4853691"/>
                <a:gd name="connsiteY4890" fmla="*/ 2133465 h 4860733"/>
                <a:gd name="connsiteX4891" fmla="*/ 4792669 w 4853691"/>
                <a:gd name="connsiteY4891" fmla="*/ 2145201 h 4860733"/>
                <a:gd name="connsiteX4892" fmla="*/ 4792669 w 4853691"/>
                <a:gd name="connsiteY4892" fmla="*/ 2152242 h 4860733"/>
                <a:gd name="connsiteX4893" fmla="*/ 4799710 w 4853691"/>
                <a:gd name="connsiteY4893" fmla="*/ 2203877 h 4860733"/>
                <a:gd name="connsiteX4894" fmla="*/ 4656540 w 4853691"/>
                <a:gd name="connsiteY4894" fmla="*/ 1816614 h 4860733"/>
                <a:gd name="connsiteX4895" fmla="*/ 4658887 w 4853691"/>
                <a:gd name="connsiteY4895" fmla="*/ 1826002 h 4860733"/>
                <a:gd name="connsiteX4896" fmla="*/ 4661234 w 4853691"/>
                <a:gd name="connsiteY4896" fmla="*/ 1847126 h 4860733"/>
                <a:gd name="connsiteX4897" fmla="*/ 4661234 w 4853691"/>
                <a:gd name="connsiteY4897" fmla="*/ 1854167 h 4860733"/>
                <a:gd name="connsiteX4898" fmla="*/ 4663581 w 4853691"/>
                <a:gd name="connsiteY4898" fmla="*/ 1868249 h 4860733"/>
                <a:gd name="connsiteX4899" fmla="*/ 4656540 w 4853691"/>
                <a:gd name="connsiteY4899" fmla="*/ 1870596 h 4860733"/>
                <a:gd name="connsiteX4900" fmla="*/ 4654193 w 4853691"/>
                <a:gd name="connsiteY4900" fmla="*/ 1868249 h 4860733"/>
                <a:gd name="connsiteX4901" fmla="*/ 4644805 w 4853691"/>
                <a:gd name="connsiteY4901" fmla="*/ 1854167 h 4860733"/>
                <a:gd name="connsiteX4902" fmla="*/ 4630723 w 4853691"/>
                <a:gd name="connsiteY4902" fmla="*/ 1837737 h 4860733"/>
                <a:gd name="connsiteX4903" fmla="*/ 4621334 w 4853691"/>
                <a:gd name="connsiteY4903" fmla="*/ 1826002 h 4860733"/>
                <a:gd name="connsiteX4904" fmla="*/ 4604905 w 4853691"/>
                <a:gd name="connsiteY4904" fmla="*/ 1809573 h 4860733"/>
                <a:gd name="connsiteX4905" fmla="*/ 4595517 w 4853691"/>
                <a:gd name="connsiteY4905" fmla="*/ 1800185 h 4860733"/>
                <a:gd name="connsiteX4906" fmla="*/ 4574393 w 4853691"/>
                <a:gd name="connsiteY4906" fmla="*/ 1779061 h 4860733"/>
                <a:gd name="connsiteX4907" fmla="*/ 4569699 w 4853691"/>
                <a:gd name="connsiteY4907" fmla="*/ 1774367 h 4860733"/>
                <a:gd name="connsiteX4908" fmla="*/ 4543882 w 4853691"/>
                <a:gd name="connsiteY4908" fmla="*/ 1753244 h 4860733"/>
                <a:gd name="connsiteX4909" fmla="*/ 4536841 w 4853691"/>
                <a:gd name="connsiteY4909" fmla="*/ 1748550 h 4860733"/>
                <a:gd name="connsiteX4910" fmla="*/ 4515717 w 4853691"/>
                <a:gd name="connsiteY4910" fmla="*/ 1734467 h 4860733"/>
                <a:gd name="connsiteX4911" fmla="*/ 4503982 w 4853691"/>
                <a:gd name="connsiteY4911" fmla="*/ 1727426 h 4860733"/>
                <a:gd name="connsiteX4912" fmla="*/ 4487553 w 4853691"/>
                <a:gd name="connsiteY4912" fmla="*/ 1715691 h 4860733"/>
                <a:gd name="connsiteX4913" fmla="*/ 4475818 w 4853691"/>
                <a:gd name="connsiteY4913" fmla="*/ 1708650 h 4860733"/>
                <a:gd name="connsiteX4914" fmla="*/ 4478165 w 4853691"/>
                <a:gd name="connsiteY4914" fmla="*/ 1699262 h 4860733"/>
                <a:gd name="connsiteX4915" fmla="*/ 4478165 w 4853691"/>
                <a:gd name="connsiteY4915" fmla="*/ 1699262 h 4860733"/>
                <a:gd name="connsiteX4916" fmla="*/ 4487553 w 4853691"/>
                <a:gd name="connsiteY4916" fmla="*/ 1699262 h 4860733"/>
                <a:gd name="connsiteX4917" fmla="*/ 4508676 w 4853691"/>
                <a:gd name="connsiteY4917" fmla="*/ 1701609 h 4860733"/>
                <a:gd name="connsiteX4918" fmla="*/ 4513371 w 4853691"/>
                <a:gd name="connsiteY4918" fmla="*/ 1701609 h 4860733"/>
                <a:gd name="connsiteX4919" fmla="*/ 4529800 w 4853691"/>
                <a:gd name="connsiteY4919" fmla="*/ 1703956 h 4860733"/>
                <a:gd name="connsiteX4920" fmla="*/ 4536841 w 4853691"/>
                <a:gd name="connsiteY4920" fmla="*/ 1706303 h 4860733"/>
                <a:gd name="connsiteX4921" fmla="*/ 4550923 w 4853691"/>
                <a:gd name="connsiteY4921" fmla="*/ 1710997 h 4860733"/>
                <a:gd name="connsiteX4922" fmla="*/ 4557964 w 4853691"/>
                <a:gd name="connsiteY4922" fmla="*/ 1713344 h 4860733"/>
                <a:gd name="connsiteX4923" fmla="*/ 4572047 w 4853691"/>
                <a:gd name="connsiteY4923" fmla="*/ 1720385 h 4860733"/>
                <a:gd name="connsiteX4924" fmla="*/ 4576741 w 4853691"/>
                <a:gd name="connsiteY4924" fmla="*/ 1722732 h 4860733"/>
                <a:gd name="connsiteX4925" fmla="*/ 4590823 w 4853691"/>
                <a:gd name="connsiteY4925" fmla="*/ 1729773 h 4860733"/>
                <a:gd name="connsiteX4926" fmla="*/ 4595517 w 4853691"/>
                <a:gd name="connsiteY4926" fmla="*/ 1734467 h 4860733"/>
                <a:gd name="connsiteX4927" fmla="*/ 4609599 w 4853691"/>
                <a:gd name="connsiteY4927" fmla="*/ 1743855 h 4860733"/>
                <a:gd name="connsiteX4928" fmla="*/ 4616640 w 4853691"/>
                <a:gd name="connsiteY4928" fmla="*/ 1748550 h 4860733"/>
                <a:gd name="connsiteX4929" fmla="*/ 4628376 w 4853691"/>
                <a:gd name="connsiteY4929" fmla="*/ 1757938 h 4860733"/>
                <a:gd name="connsiteX4930" fmla="*/ 4630723 w 4853691"/>
                <a:gd name="connsiteY4930" fmla="*/ 1760285 h 4860733"/>
                <a:gd name="connsiteX4931" fmla="*/ 4626029 w 4853691"/>
                <a:gd name="connsiteY4931" fmla="*/ 1774367 h 4860733"/>
                <a:gd name="connsiteX4932" fmla="*/ 4647152 w 4853691"/>
                <a:gd name="connsiteY4932" fmla="*/ 1795491 h 4860733"/>
                <a:gd name="connsiteX4933" fmla="*/ 4649499 w 4853691"/>
                <a:gd name="connsiteY4933" fmla="*/ 1795491 h 4860733"/>
                <a:gd name="connsiteX4934" fmla="*/ 4649499 w 4853691"/>
                <a:gd name="connsiteY4934" fmla="*/ 1802532 h 4860733"/>
                <a:gd name="connsiteX4935" fmla="*/ 4656540 w 4853691"/>
                <a:gd name="connsiteY4935" fmla="*/ 1816614 h 4860733"/>
                <a:gd name="connsiteX4936" fmla="*/ 4668275 w 4853691"/>
                <a:gd name="connsiteY4936" fmla="*/ 2100607 h 4860733"/>
                <a:gd name="connsiteX4937" fmla="*/ 4668275 w 4853691"/>
                <a:gd name="connsiteY4937" fmla="*/ 2121730 h 4860733"/>
                <a:gd name="connsiteX4938" fmla="*/ 4668275 w 4853691"/>
                <a:gd name="connsiteY4938" fmla="*/ 2135812 h 4860733"/>
                <a:gd name="connsiteX4939" fmla="*/ 4670623 w 4853691"/>
                <a:gd name="connsiteY4939" fmla="*/ 2156936 h 4860733"/>
                <a:gd name="connsiteX4940" fmla="*/ 4670623 w 4853691"/>
                <a:gd name="connsiteY4940" fmla="*/ 2171018 h 4860733"/>
                <a:gd name="connsiteX4941" fmla="*/ 4672970 w 4853691"/>
                <a:gd name="connsiteY4941" fmla="*/ 2192142 h 4860733"/>
                <a:gd name="connsiteX4942" fmla="*/ 4675317 w 4853691"/>
                <a:gd name="connsiteY4942" fmla="*/ 2206224 h 4860733"/>
                <a:gd name="connsiteX4943" fmla="*/ 4677664 w 4853691"/>
                <a:gd name="connsiteY4943" fmla="*/ 2227347 h 4860733"/>
                <a:gd name="connsiteX4944" fmla="*/ 4680011 w 4853691"/>
                <a:gd name="connsiteY4944" fmla="*/ 2241429 h 4860733"/>
                <a:gd name="connsiteX4945" fmla="*/ 4682358 w 4853691"/>
                <a:gd name="connsiteY4945" fmla="*/ 2262553 h 4860733"/>
                <a:gd name="connsiteX4946" fmla="*/ 4684705 w 4853691"/>
                <a:gd name="connsiteY4946" fmla="*/ 2278982 h 4860733"/>
                <a:gd name="connsiteX4947" fmla="*/ 4687052 w 4853691"/>
                <a:gd name="connsiteY4947" fmla="*/ 2297759 h 4860733"/>
                <a:gd name="connsiteX4948" fmla="*/ 4689399 w 4853691"/>
                <a:gd name="connsiteY4948" fmla="*/ 2311841 h 4860733"/>
                <a:gd name="connsiteX4949" fmla="*/ 4691746 w 4853691"/>
                <a:gd name="connsiteY4949" fmla="*/ 2330617 h 4860733"/>
                <a:gd name="connsiteX4950" fmla="*/ 4694093 w 4853691"/>
                <a:gd name="connsiteY4950" fmla="*/ 2344700 h 4860733"/>
                <a:gd name="connsiteX4951" fmla="*/ 4696440 w 4853691"/>
                <a:gd name="connsiteY4951" fmla="*/ 2361129 h 4860733"/>
                <a:gd name="connsiteX4952" fmla="*/ 4698787 w 4853691"/>
                <a:gd name="connsiteY4952" fmla="*/ 2375211 h 4860733"/>
                <a:gd name="connsiteX4953" fmla="*/ 4701134 w 4853691"/>
                <a:gd name="connsiteY4953" fmla="*/ 2391640 h 4860733"/>
                <a:gd name="connsiteX4954" fmla="*/ 4703481 w 4853691"/>
                <a:gd name="connsiteY4954" fmla="*/ 2405723 h 4860733"/>
                <a:gd name="connsiteX4955" fmla="*/ 4705828 w 4853691"/>
                <a:gd name="connsiteY4955" fmla="*/ 2419805 h 4860733"/>
                <a:gd name="connsiteX4956" fmla="*/ 4708175 w 4853691"/>
                <a:gd name="connsiteY4956" fmla="*/ 2431540 h 4860733"/>
                <a:gd name="connsiteX4957" fmla="*/ 4701134 w 4853691"/>
                <a:gd name="connsiteY4957" fmla="*/ 2433887 h 4860733"/>
                <a:gd name="connsiteX4958" fmla="*/ 4696440 w 4853691"/>
                <a:gd name="connsiteY4958" fmla="*/ 2426846 h 4860733"/>
                <a:gd name="connsiteX4959" fmla="*/ 4691746 w 4853691"/>
                <a:gd name="connsiteY4959" fmla="*/ 2422152 h 4860733"/>
                <a:gd name="connsiteX4960" fmla="*/ 4687052 w 4853691"/>
                <a:gd name="connsiteY4960" fmla="*/ 2412764 h 4860733"/>
                <a:gd name="connsiteX4961" fmla="*/ 4682358 w 4853691"/>
                <a:gd name="connsiteY4961" fmla="*/ 2408070 h 4860733"/>
                <a:gd name="connsiteX4962" fmla="*/ 4677664 w 4853691"/>
                <a:gd name="connsiteY4962" fmla="*/ 2398681 h 4860733"/>
                <a:gd name="connsiteX4963" fmla="*/ 4675317 w 4853691"/>
                <a:gd name="connsiteY4963" fmla="*/ 2391640 h 4860733"/>
                <a:gd name="connsiteX4964" fmla="*/ 4670623 w 4853691"/>
                <a:gd name="connsiteY4964" fmla="*/ 2382252 h 4860733"/>
                <a:gd name="connsiteX4965" fmla="*/ 4668275 w 4853691"/>
                <a:gd name="connsiteY4965" fmla="*/ 2375211 h 4860733"/>
                <a:gd name="connsiteX4966" fmla="*/ 4663581 w 4853691"/>
                <a:gd name="connsiteY4966" fmla="*/ 2365823 h 4860733"/>
                <a:gd name="connsiteX4967" fmla="*/ 4661234 w 4853691"/>
                <a:gd name="connsiteY4967" fmla="*/ 2358782 h 4860733"/>
                <a:gd name="connsiteX4968" fmla="*/ 4656540 w 4853691"/>
                <a:gd name="connsiteY4968" fmla="*/ 2347047 h 4860733"/>
                <a:gd name="connsiteX4969" fmla="*/ 4654193 w 4853691"/>
                <a:gd name="connsiteY4969" fmla="*/ 2340005 h 4860733"/>
                <a:gd name="connsiteX4970" fmla="*/ 4649499 w 4853691"/>
                <a:gd name="connsiteY4970" fmla="*/ 2328270 h 4860733"/>
                <a:gd name="connsiteX4971" fmla="*/ 4647152 w 4853691"/>
                <a:gd name="connsiteY4971" fmla="*/ 2321229 h 4860733"/>
                <a:gd name="connsiteX4972" fmla="*/ 4642458 w 4853691"/>
                <a:gd name="connsiteY4972" fmla="*/ 2309494 h 4860733"/>
                <a:gd name="connsiteX4973" fmla="*/ 4640111 w 4853691"/>
                <a:gd name="connsiteY4973" fmla="*/ 2302453 h 4860733"/>
                <a:gd name="connsiteX4974" fmla="*/ 4635417 w 4853691"/>
                <a:gd name="connsiteY4974" fmla="*/ 2290717 h 4860733"/>
                <a:gd name="connsiteX4975" fmla="*/ 4633070 w 4853691"/>
                <a:gd name="connsiteY4975" fmla="*/ 2283676 h 4860733"/>
                <a:gd name="connsiteX4976" fmla="*/ 4628376 w 4853691"/>
                <a:gd name="connsiteY4976" fmla="*/ 2271941 h 4860733"/>
                <a:gd name="connsiteX4977" fmla="*/ 4626029 w 4853691"/>
                <a:gd name="connsiteY4977" fmla="*/ 2264900 h 4860733"/>
                <a:gd name="connsiteX4978" fmla="*/ 4621334 w 4853691"/>
                <a:gd name="connsiteY4978" fmla="*/ 2255512 h 4860733"/>
                <a:gd name="connsiteX4979" fmla="*/ 4618988 w 4853691"/>
                <a:gd name="connsiteY4979" fmla="*/ 2246123 h 4860733"/>
                <a:gd name="connsiteX4980" fmla="*/ 4616640 w 4853691"/>
                <a:gd name="connsiteY4980" fmla="*/ 2236735 h 4860733"/>
                <a:gd name="connsiteX4981" fmla="*/ 4611946 w 4853691"/>
                <a:gd name="connsiteY4981" fmla="*/ 2227347 h 4860733"/>
                <a:gd name="connsiteX4982" fmla="*/ 4609599 w 4853691"/>
                <a:gd name="connsiteY4982" fmla="*/ 2217959 h 4860733"/>
                <a:gd name="connsiteX4983" fmla="*/ 4604905 w 4853691"/>
                <a:gd name="connsiteY4983" fmla="*/ 2208571 h 4860733"/>
                <a:gd name="connsiteX4984" fmla="*/ 4602558 w 4853691"/>
                <a:gd name="connsiteY4984" fmla="*/ 2201530 h 4860733"/>
                <a:gd name="connsiteX4985" fmla="*/ 4597864 w 4853691"/>
                <a:gd name="connsiteY4985" fmla="*/ 2189794 h 4860733"/>
                <a:gd name="connsiteX4986" fmla="*/ 4611946 w 4853691"/>
                <a:gd name="connsiteY4986" fmla="*/ 2171018 h 4860733"/>
                <a:gd name="connsiteX4987" fmla="*/ 4590823 w 4853691"/>
                <a:gd name="connsiteY4987" fmla="*/ 2149895 h 4860733"/>
                <a:gd name="connsiteX4988" fmla="*/ 4586129 w 4853691"/>
                <a:gd name="connsiteY4988" fmla="*/ 2149895 h 4860733"/>
                <a:gd name="connsiteX4989" fmla="*/ 4576741 w 4853691"/>
                <a:gd name="connsiteY4989" fmla="*/ 2119383 h 4860733"/>
                <a:gd name="connsiteX4990" fmla="*/ 4574393 w 4853691"/>
                <a:gd name="connsiteY4990" fmla="*/ 2109995 h 4860733"/>
                <a:gd name="connsiteX4991" fmla="*/ 4569699 w 4853691"/>
                <a:gd name="connsiteY4991" fmla="*/ 2093565 h 4860733"/>
                <a:gd name="connsiteX4992" fmla="*/ 4567353 w 4853691"/>
                <a:gd name="connsiteY4992" fmla="*/ 2084177 h 4860733"/>
                <a:gd name="connsiteX4993" fmla="*/ 4562658 w 4853691"/>
                <a:gd name="connsiteY4993" fmla="*/ 2067748 h 4860733"/>
                <a:gd name="connsiteX4994" fmla="*/ 4560311 w 4853691"/>
                <a:gd name="connsiteY4994" fmla="*/ 2060707 h 4860733"/>
                <a:gd name="connsiteX4995" fmla="*/ 4471124 w 4853691"/>
                <a:gd name="connsiteY4995" fmla="*/ 1706303 h 4860733"/>
                <a:gd name="connsiteX4996" fmla="*/ 4482859 w 4853691"/>
                <a:gd name="connsiteY4996" fmla="*/ 1696915 h 4860733"/>
                <a:gd name="connsiteX4997" fmla="*/ 4494594 w 4853691"/>
                <a:gd name="connsiteY4997" fmla="*/ 1703956 h 4860733"/>
                <a:gd name="connsiteX4998" fmla="*/ 4508676 w 4853691"/>
                <a:gd name="connsiteY4998" fmla="*/ 1713344 h 4860733"/>
                <a:gd name="connsiteX4999" fmla="*/ 4522759 w 4853691"/>
                <a:gd name="connsiteY4999" fmla="*/ 1722732 h 4860733"/>
                <a:gd name="connsiteX5000" fmla="*/ 4536841 w 4853691"/>
                <a:gd name="connsiteY5000" fmla="*/ 1734467 h 4860733"/>
                <a:gd name="connsiteX5001" fmla="*/ 4548576 w 4853691"/>
                <a:gd name="connsiteY5001" fmla="*/ 1743855 h 4860733"/>
                <a:gd name="connsiteX5002" fmla="*/ 4565005 w 4853691"/>
                <a:gd name="connsiteY5002" fmla="*/ 1757938 h 4860733"/>
                <a:gd name="connsiteX5003" fmla="*/ 4576741 w 4853691"/>
                <a:gd name="connsiteY5003" fmla="*/ 1767326 h 4860733"/>
                <a:gd name="connsiteX5004" fmla="*/ 4593170 w 4853691"/>
                <a:gd name="connsiteY5004" fmla="*/ 1783755 h 4860733"/>
                <a:gd name="connsiteX5005" fmla="*/ 4602558 w 4853691"/>
                <a:gd name="connsiteY5005" fmla="*/ 1793144 h 4860733"/>
                <a:gd name="connsiteX5006" fmla="*/ 4618988 w 4853691"/>
                <a:gd name="connsiteY5006" fmla="*/ 1811920 h 4860733"/>
                <a:gd name="connsiteX5007" fmla="*/ 4626029 w 4853691"/>
                <a:gd name="connsiteY5007" fmla="*/ 1818961 h 4860733"/>
                <a:gd name="connsiteX5008" fmla="*/ 4658887 w 4853691"/>
                <a:gd name="connsiteY5008" fmla="*/ 1863555 h 4860733"/>
                <a:gd name="connsiteX5009" fmla="*/ 4649499 w 4853691"/>
                <a:gd name="connsiteY5009" fmla="*/ 1879984 h 4860733"/>
                <a:gd name="connsiteX5010" fmla="*/ 4668275 w 4853691"/>
                <a:gd name="connsiteY5010" fmla="*/ 1898761 h 4860733"/>
                <a:gd name="connsiteX5011" fmla="*/ 4668275 w 4853691"/>
                <a:gd name="connsiteY5011" fmla="*/ 1990295 h 4860733"/>
                <a:gd name="connsiteX5012" fmla="*/ 4668275 w 4853691"/>
                <a:gd name="connsiteY5012" fmla="*/ 1999684 h 4860733"/>
                <a:gd name="connsiteX5013" fmla="*/ 4668275 w 4853691"/>
                <a:gd name="connsiteY5013" fmla="*/ 2023154 h 4860733"/>
                <a:gd name="connsiteX5014" fmla="*/ 4668275 w 4853691"/>
                <a:gd name="connsiteY5014" fmla="*/ 2039583 h 4860733"/>
                <a:gd name="connsiteX5015" fmla="*/ 4668275 w 4853691"/>
                <a:gd name="connsiteY5015" fmla="*/ 2058360 h 4860733"/>
                <a:gd name="connsiteX5016" fmla="*/ 4668275 w 4853691"/>
                <a:gd name="connsiteY5016" fmla="*/ 2077136 h 4860733"/>
                <a:gd name="connsiteX5017" fmla="*/ 4668275 w 4853691"/>
                <a:gd name="connsiteY5017" fmla="*/ 2100607 h 4860733"/>
                <a:gd name="connsiteX5018" fmla="*/ 4757463 w 4853691"/>
                <a:gd name="connsiteY5018" fmla="*/ 2464399 h 4860733"/>
                <a:gd name="connsiteX5019" fmla="*/ 4762157 w 4853691"/>
                <a:gd name="connsiteY5019" fmla="*/ 2464399 h 4860733"/>
                <a:gd name="connsiteX5020" fmla="*/ 4773892 w 4853691"/>
                <a:gd name="connsiteY5020" fmla="*/ 2462052 h 4860733"/>
                <a:gd name="connsiteX5021" fmla="*/ 4776240 w 4853691"/>
                <a:gd name="connsiteY5021" fmla="*/ 2462052 h 4860733"/>
                <a:gd name="connsiteX5022" fmla="*/ 4776240 w 4853691"/>
                <a:gd name="connsiteY5022" fmla="*/ 2462052 h 4860733"/>
                <a:gd name="connsiteX5023" fmla="*/ 4773892 w 4853691"/>
                <a:gd name="connsiteY5023" fmla="*/ 2462052 h 4860733"/>
                <a:gd name="connsiteX5024" fmla="*/ 4757463 w 4853691"/>
                <a:gd name="connsiteY5024" fmla="*/ 2469093 h 4860733"/>
                <a:gd name="connsiteX5025" fmla="*/ 4750422 w 4853691"/>
                <a:gd name="connsiteY5025" fmla="*/ 2471440 h 4860733"/>
                <a:gd name="connsiteX5026" fmla="*/ 4733993 w 4853691"/>
                <a:gd name="connsiteY5026" fmla="*/ 2476134 h 4860733"/>
                <a:gd name="connsiteX5027" fmla="*/ 4729299 w 4853691"/>
                <a:gd name="connsiteY5027" fmla="*/ 2476134 h 4860733"/>
                <a:gd name="connsiteX5028" fmla="*/ 4729299 w 4853691"/>
                <a:gd name="connsiteY5028" fmla="*/ 2476134 h 4860733"/>
                <a:gd name="connsiteX5029" fmla="*/ 4733993 w 4853691"/>
                <a:gd name="connsiteY5029" fmla="*/ 2466746 h 4860733"/>
                <a:gd name="connsiteX5030" fmla="*/ 4741034 w 4853691"/>
                <a:gd name="connsiteY5030" fmla="*/ 2466746 h 4860733"/>
                <a:gd name="connsiteX5031" fmla="*/ 4757463 w 4853691"/>
                <a:gd name="connsiteY5031" fmla="*/ 2464399 h 4860733"/>
                <a:gd name="connsiteX5032" fmla="*/ 4816139 w 4853691"/>
                <a:gd name="connsiteY5032" fmla="*/ 2602875 h 4860733"/>
                <a:gd name="connsiteX5033" fmla="*/ 4813793 w 4853691"/>
                <a:gd name="connsiteY5033" fmla="*/ 2631039 h 4860733"/>
                <a:gd name="connsiteX5034" fmla="*/ 4806751 w 4853691"/>
                <a:gd name="connsiteY5034" fmla="*/ 2638080 h 4860733"/>
                <a:gd name="connsiteX5035" fmla="*/ 4811445 w 4853691"/>
                <a:gd name="connsiteY5035" fmla="*/ 2565322 h 4860733"/>
                <a:gd name="connsiteX5036" fmla="*/ 4811445 w 4853691"/>
                <a:gd name="connsiteY5036" fmla="*/ 2560628 h 4860733"/>
                <a:gd name="connsiteX5037" fmla="*/ 4816139 w 4853691"/>
                <a:gd name="connsiteY5037" fmla="*/ 2560628 h 4860733"/>
                <a:gd name="connsiteX5038" fmla="*/ 4816139 w 4853691"/>
                <a:gd name="connsiteY5038" fmla="*/ 2579404 h 4860733"/>
                <a:gd name="connsiteX5039" fmla="*/ 4816139 w 4853691"/>
                <a:gd name="connsiteY5039" fmla="*/ 2602875 h 4860733"/>
                <a:gd name="connsiteX5040" fmla="*/ 4799710 w 4853691"/>
                <a:gd name="connsiteY5040" fmla="*/ 2703798 h 4860733"/>
                <a:gd name="connsiteX5041" fmla="*/ 4792669 w 4853691"/>
                <a:gd name="connsiteY5041" fmla="*/ 2769515 h 4860733"/>
                <a:gd name="connsiteX5042" fmla="*/ 4787975 w 4853691"/>
                <a:gd name="connsiteY5042" fmla="*/ 2811762 h 4860733"/>
                <a:gd name="connsiteX5043" fmla="*/ 4778587 w 4853691"/>
                <a:gd name="connsiteY5043" fmla="*/ 2875132 h 4860733"/>
                <a:gd name="connsiteX5044" fmla="*/ 4771546 w 4853691"/>
                <a:gd name="connsiteY5044" fmla="*/ 2917379 h 4860733"/>
                <a:gd name="connsiteX5045" fmla="*/ 4759810 w 4853691"/>
                <a:gd name="connsiteY5045" fmla="*/ 2978402 h 4860733"/>
                <a:gd name="connsiteX5046" fmla="*/ 4752769 w 4853691"/>
                <a:gd name="connsiteY5046" fmla="*/ 3018302 h 4860733"/>
                <a:gd name="connsiteX5047" fmla="*/ 4738687 w 4853691"/>
                <a:gd name="connsiteY5047" fmla="*/ 3081672 h 4860733"/>
                <a:gd name="connsiteX5048" fmla="*/ 4729299 w 4853691"/>
                <a:gd name="connsiteY5048" fmla="*/ 3119225 h 4860733"/>
                <a:gd name="connsiteX5049" fmla="*/ 4710522 w 4853691"/>
                <a:gd name="connsiteY5049" fmla="*/ 3187289 h 4860733"/>
                <a:gd name="connsiteX5050" fmla="*/ 4703481 w 4853691"/>
                <a:gd name="connsiteY5050" fmla="*/ 3217801 h 4860733"/>
                <a:gd name="connsiteX5051" fmla="*/ 4680011 w 4853691"/>
                <a:gd name="connsiteY5051" fmla="*/ 3295253 h 4860733"/>
                <a:gd name="connsiteX5052" fmla="*/ 4675317 w 4853691"/>
                <a:gd name="connsiteY5052" fmla="*/ 3295253 h 4860733"/>
                <a:gd name="connsiteX5053" fmla="*/ 4670623 w 4853691"/>
                <a:gd name="connsiteY5053" fmla="*/ 3295253 h 4860733"/>
                <a:gd name="connsiteX5054" fmla="*/ 4670623 w 4853691"/>
                <a:gd name="connsiteY5054" fmla="*/ 3295253 h 4860733"/>
                <a:gd name="connsiteX5055" fmla="*/ 4668275 w 4853691"/>
                <a:gd name="connsiteY5055" fmla="*/ 3283518 h 4860733"/>
                <a:gd name="connsiteX5056" fmla="*/ 4665929 w 4853691"/>
                <a:gd name="connsiteY5056" fmla="*/ 3271783 h 4860733"/>
                <a:gd name="connsiteX5057" fmla="*/ 4663581 w 4853691"/>
                <a:gd name="connsiteY5057" fmla="*/ 3260048 h 4860733"/>
                <a:gd name="connsiteX5058" fmla="*/ 4661234 w 4853691"/>
                <a:gd name="connsiteY5058" fmla="*/ 3248312 h 4860733"/>
                <a:gd name="connsiteX5059" fmla="*/ 4658887 w 4853691"/>
                <a:gd name="connsiteY5059" fmla="*/ 3234230 h 4860733"/>
                <a:gd name="connsiteX5060" fmla="*/ 4656540 w 4853691"/>
                <a:gd name="connsiteY5060" fmla="*/ 3220148 h 4860733"/>
                <a:gd name="connsiteX5061" fmla="*/ 4656540 w 4853691"/>
                <a:gd name="connsiteY5061" fmla="*/ 3206065 h 4860733"/>
                <a:gd name="connsiteX5062" fmla="*/ 4654193 w 4853691"/>
                <a:gd name="connsiteY5062" fmla="*/ 3191983 h 4860733"/>
                <a:gd name="connsiteX5063" fmla="*/ 4654193 w 4853691"/>
                <a:gd name="connsiteY5063" fmla="*/ 3175554 h 4860733"/>
                <a:gd name="connsiteX5064" fmla="*/ 4654193 w 4853691"/>
                <a:gd name="connsiteY5064" fmla="*/ 3159125 h 4860733"/>
                <a:gd name="connsiteX5065" fmla="*/ 4651846 w 4853691"/>
                <a:gd name="connsiteY5065" fmla="*/ 3128613 h 4860733"/>
                <a:gd name="connsiteX5066" fmla="*/ 4651846 w 4853691"/>
                <a:gd name="connsiteY5066" fmla="*/ 3126266 h 4860733"/>
                <a:gd name="connsiteX5067" fmla="*/ 4651846 w 4853691"/>
                <a:gd name="connsiteY5067" fmla="*/ 3112184 h 4860733"/>
                <a:gd name="connsiteX5068" fmla="*/ 4670623 w 4853691"/>
                <a:gd name="connsiteY5068" fmla="*/ 3091060 h 4860733"/>
                <a:gd name="connsiteX5069" fmla="*/ 4661234 w 4853691"/>
                <a:gd name="connsiteY5069" fmla="*/ 3074631 h 4860733"/>
                <a:gd name="connsiteX5070" fmla="*/ 4680011 w 4853691"/>
                <a:gd name="connsiteY5070" fmla="*/ 3039425 h 4860733"/>
                <a:gd name="connsiteX5071" fmla="*/ 4684705 w 4853691"/>
                <a:gd name="connsiteY5071" fmla="*/ 3030037 h 4860733"/>
                <a:gd name="connsiteX5072" fmla="*/ 4703481 w 4853691"/>
                <a:gd name="connsiteY5072" fmla="*/ 2990137 h 4860733"/>
                <a:gd name="connsiteX5073" fmla="*/ 4712869 w 4853691"/>
                <a:gd name="connsiteY5073" fmla="*/ 2973708 h 4860733"/>
                <a:gd name="connsiteX5074" fmla="*/ 4712869 w 4853691"/>
                <a:gd name="connsiteY5074" fmla="*/ 2971361 h 4860733"/>
                <a:gd name="connsiteX5075" fmla="*/ 4715216 w 4853691"/>
                <a:gd name="connsiteY5075" fmla="*/ 2966667 h 4860733"/>
                <a:gd name="connsiteX5076" fmla="*/ 4736340 w 4853691"/>
                <a:gd name="connsiteY5076" fmla="*/ 2910338 h 4860733"/>
                <a:gd name="connsiteX5077" fmla="*/ 4738687 w 4853691"/>
                <a:gd name="connsiteY5077" fmla="*/ 2903296 h 4860733"/>
                <a:gd name="connsiteX5078" fmla="*/ 4757463 w 4853691"/>
                <a:gd name="connsiteY5078" fmla="*/ 2844620 h 4860733"/>
                <a:gd name="connsiteX5079" fmla="*/ 4759810 w 4853691"/>
                <a:gd name="connsiteY5079" fmla="*/ 2839926 h 4860733"/>
                <a:gd name="connsiteX5080" fmla="*/ 4776240 w 4853691"/>
                <a:gd name="connsiteY5080" fmla="*/ 2776556 h 4860733"/>
                <a:gd name="connsiteX5081" fmla="*/ 4778587 w 4853691"/>
                <a:gd name="connsiteY5081" fmla="*/ 2764821 h 4860733"/>
                <a:gd name="connsiteX5082" fmla="*/ 4792669 w 4853691"/>
                <a:gd name="connsiteY5082" fmla="*/ 2701451 h 4860733"/>
                <a:gd name="connsiteX5083" fmla="*/ 4795016 w 4853691"/>
                <a:gd name="connsiteY5083" fmla="*/ 2689715 h 4860733"/>
                <a:gd name="connsiteX5084" fmla="*/ 4804404 w 4853691"/>
                <a:gd name="connsiteY5084" fmla="*/ 2621651 h 4860733"/>
                <a:gd name="connsiteX5085" fmla="*/ 4804404 w 4853691"/>
                <a:gd name="connsiteY5085" fmla="*/ 2616957 h 4860733"/>
                <a:gd name="connsiteX5086" fmla="*/ 4811445 w 4853691"/>
                <a:gd name="connsiteY5086" fmla="*/ 2553587 h 4860733"/>
                <a:gd name="connsiteX5087" fmla="*/ 4811445 w 4853691"/>
                <a:gd name="connsiteY5087" fmla="*/ 2553587 h 4860733"/>
                <a:gd name="connsiteX5088" fmla="*/ 4809098 w 4853691"/>
                <a:gd name="connsiteY5088" fmla="*/ 2584098 h 4860733"/>
                <a:gd name="connsiteX5089" fmla="*/ 4806751 w 4853691"/>
                <a:gd name="connsiteY5089" fmla="*/ 2635733 h 4860733"/>
                <a:gd name="connsiteX5090" fmla="*/ 4804404 w 4853691"/>
                <a:gd name="connsiteY5090" fmla="*/ 2642774 h 4860733"/>
                <a:gd name="connsiteX5091" fmla="*/ 4804404 w 4853691"/>
                <a:gd name="connsiteY5091" fmla="*/ 2645121 h 4860733"/>
                <a:gd name="connsiteX5092" fmla="*/ 4804404 w 4853691"/>
                <a:gd name="connsiteY5092" fmla="*/ 2656857 h 4860733"/>
                <a:gd name="connsiteX5093" fmla="*/ 4799710 w 4853691"/>
                <a:gd name="connsiteY5093" fmla="*/ 2703798 h 4860733"/>
                <a:gd name="connsiteX5094" fmla="*/ 4450000 w 4853691"/>
                <a:gd name="connsiteY5094" fmla="*/ 3731804 h 4860733"/>
                <a:gd name="connsiteX5095" fmla="*/ 4412447 w 4853691"/>
                <a:gd name="connsiteY5095" fmla="*/ 3783439 h 4860733"/>
                <a:gd name="connsiteX5096" fmla="*/ 4403059 w 4853691"/>
                <a:gd name="connsiteY5096" fmla="*/ 3797521 h 4860733"/>
                <a:gd name="connsiteX5097" fmla="*/ 4372548 w 4853691"/>
                <a:gd name="connsiteY5097" fmla="*/ 3835074 h 4860733"/>
                <a:gd name="connsiteX5098" fmla="*/ 4356118 w 4853691"/>
                <a:gd name="connsiteY5098" fmla="*/ 3849156 h 4860733"/>
                <a:gd name="connsiteX5099" fmla="*/ 4351424 w 4853691"/>
                <a:gd name="connsiteY5099" fmla="*/ 3853850 h 4860733"/>
                <a:gd name="connsiteX5100" fmla="*/ 4363159 w 4853691"/>
                <a:gd name="connsiteY5100" fmla="*/ 3839768 h 4860733"/>
                <a:gd name="connsiteX5101" fmla="*/ 4372548 w 4853691"/>
                <a:gd name="connsiteY5101" fmla="*/ 3828033 h 4860733"/>
                <a:gd name="connsiteX5102" fmla="*/ 4405406 w 4853691"/>
                <a:gd name="connsiteY5102" fmla="*/ 3788133 h 4860733"/>
                <a:gd name="connsiteX5103" fmla="*/ 4414795 w 4853691"/>
                <a:gd name="connsiteY5103" fmla="*/ 3774051 h 4860733"/>
                <a:gd name="connsiteX5104" fmla="*/ 4452347 w 4853691"/>
                <a:gd name="connsiteY5104" fmla="*/ 3722416 h 4860733"/>
                <a:gd name="connsiteX5105" fmla="*/ 4457041 w 4853691"/>
                <a:gd name="connsiteY5105" fmla="*/ 3715374 h 4860733"/>
                <a:gd name="connsiteX5106" fmla="*/ 4464082 w 4853691"/>
                <a:gd name="connsiteY5106" fmla="*/ 3703639 h 4860733"/>
                <a:gd name="connsiteX5107" fmla="*/ 4475818 w 4853691"/>
                <a:gd name="connsiteY5107" fmla="*/ 3689557 h 4860733"/>
                <a:gd name="connsiteX5108" fmla="*/ 4480512 w 4853691"/>
                <a:gd name="connsiteY5108" fmla="*/ 3684863 h 4860733"/>
                <a:gd name="connsiteX5109" fmla="*/ 4457041 w 4853691"/>
                <a:gd name="connsiteY5109" fmla="*/ 3720068 h 4860733"/>
                <a:gd name="connsiteX5110" fmla="*/ 4450000 w 4853691"/>
                <a:gd name="connsiteY5110" fmla="*/ 3731804 h 4860733"/>
                <a:gd name="connsiteX5111" fmla="*/ 4306830 w 4853691"/>
                <a:gd name="connsiteY5111" fmla="*/ 3896097 h 4860733"/>
                <a:gd name="connsiteX5112" fmla="*/ 4290401 w 4853691"/>
                <a:gd name="connsiteY5112" fmla="*/ 3912527 h 4860733"/>
                <a:gd name="connsiteX5113" fmla="*/ 4271625 w 4853691"/>
                <a:gd name="connsiteY5113" fmla="*/ 3931303 h 4860733"/>
                <a:gd name="connsiteX5114" fmla="*/ 4255195 w 4853691"/>
                <a:gd name="connsiteY5114" fmla="*/ 3947732 h 4860733"/>
                <a:gd name="connsiteX5115" fmla="*/ 4236419 w 4853691"/>
                <a:gd name="connsiteY5115" fmla="*/ 3964162 h 4860733"/>
                <a:gd name="connsiteX5116" fmla="*/ 4231725 w 4853691"/>
                <a:gd name="connsiteY5116" fmla="*/ 3968856 h 4860733"/>
                <a:gd name="connsiteX5117" fmla="*/ 4229378 w 4853691"/>
                <a:gd name="connsiteY5117" fmla="*/ 3966508 h 4860733"/>
                <a:gd name="connsiteX5118" fmla="*/ 4236419 w 4853691"/>
                <a:gd name="connsiteY5118" fmla="*/ 3957120 h 4860733"/>
                <a:gd name="connsiteX5119" fmla="*/ 4252848 w 4853691"/>
                <a:gd name="connsiteY5119" fmla="*/ 3931303 h 4860733"/>
                <a:gd name="connsiteX5120" fmla="*/ 4266931 w 4853691"/>
                <a:gd name="connsiteY5120" fmla="*/ 3907832 h 4860733"/>
                <a:gd name="connsiteX5121" fmla="*/ 4273972 w 4853691"/>
                <a:gd name="connsiteY5121" fmla="*/ 3898444 h 4860733"/>
                <a:gd name="connsiteX5122" fmla="*/ 4276319 w 4853691"/>
                <a:gd name="connsiteY5122" fmla="*/ 3898444 h 4860733"/>
                <a:gd name="connsiteX5123" fmla="*/ 4288054 w 4853691"/>
                <a:gd name="connsiteY5123" fmla="*/ 3891403 h 4860733"/>
                <a:gd name="connsiteX5124" fmla="*/ 4313872 w 4853691"/>
                <a:gd name="connsiteY5124" fmla="*/ 3874974 h 4860733"/>
                <a:gd name="connsiteX5125" fmla="*/ 4327954 w 4853691"/>
                <a:gd name="connsiteY5125" fmla="*/ 3865586 h 4860733"/>
                <a:gd name="connsiteX5126" fmla="*/ 4337342 w 4853691"/>
                <a:gd name="connsiteY5126" fmla="*/ 3858544 h 4860733"/>
                <a:gd name="connsiteX5127" fmla="*/ 4323260 w 4853691"/>
                <a:gd name="connsiteY5127" fmla="*/ 3872627 h 4860733"/>
                <a:gd name="connsiteX5128" fmla="*/ 4306830 w 4853691"/>
                <a:gd name="connsiteY5128" fmla="*/ 3896097 h 4860733"/>
                <a:gd name="connsiteX5129" fmla="*/ 4166007 w 4853691"/>
                <a:gd name="connsiteY5129" fmla="*/ 4027532 h 4860733"/>
                <a:gd name="connsiteX5130" fmla="*/ 4130802 w 4853691"/>
                <a:gd name="connsiteY5130" fmla="*/ 4055696 h 4860733"/>
                <a:gd name="connsiteX5131" fmla="*/ 4114372 w 4853691"/>
                <a:gd name="connsiteY5131" fmla="*/ 4069779 h 4860733"/>
                <a:gd name="connsiteX5132" fmla="*/ 4109678 w 4853691"/>
                <a:gd name="connsiteY5132" fmla="*/ 4074473 h 4860733"/>
                <a:gd name="connsiteX5133" fmla="*/ 4116719 w 4853691"/>
                <a:gd name="connsiteY5133" fmla="*/ 4067431 h 4860733"/>
                <a:gd name="connsiteX5134" fmla="*/ 4137843 w 4853691"/>
                <a:gd name="connsiteY5134" fmla="*/ 4043961 h 4860733"/>
                <a:gd name="connsiteX5135" fmla="*/ 4177743 w 4853691"/>
                <a:gd name="connsiteY5135" fmla="*/ 3997020 h 4860733"/>
                <a:gd name="connsiteX5136" fmla="*/ 4201213 w 4853691"/>
                <a:gd name="connsiteY5136" fmla="*/ 3966508 h 4860733"/>
                <a:gd name="connsiteX5137" fmla="*/ 4215296 w 4853691"/>
                <a:gd name="connsiteY5137" fmla="*/ 3950079 h 4860733"/>
                <a:gd name="connsiteX5138" fmla="*/ 4217643 w 4853691"/>
                <a:gd name="connsiteY5138" fmla="*/ 3966508 h 4860733"/>
                <a:gd name="connsiteX5139" fmla="*/ 4201213 w 4853691"/>
                <a:gd name="connsiteY5139" fmla="*/ 3985285 h 4860733"/>
                <a:gd name="connsiteX5140" fmla="*/ 4203560 w 4853691"/>
                <a:gd name="connsiteY5140" fmla="*/ 3994673 h 4860733"/>
                <a:gd name="connsiteX5141" fmla="*/ 4196519 w 4853691"/>
                <a:gd name="connsiteY5141" fmla="*/ 4006408 h 4860733"/>
                <a:gd name="connsiteX5142" fmla="*/ 4182437 w 4853691"/>
                <a:gd name="connsiteY5142" fmla="*/ 4020490 h 4860733"/>
                <a:gd name="connsiteX5143" fmla="*/ 4166007 w 4853691"/>
                <a:gd name="connsiteY5143" fmla="*/ 4027532 h 4860733"/>
                <a:gd name="connsiteX5144" fmla="*/ 4048655 w 4853691"/>
                <a:gd name="connsiteY5144" fmla="*/ 4135496 h 4860733"/>
                <a:gd name="connsiteX5145" fmla="*/ 4013449 w 4853691"/>
                <a:gd name="connsiteY5145" fmla="*/ 4173049 h 4860733"/>
                <a:gd name="connsiteX5146" fmla="*/ 3987632 w 4853691"/>
                <a:gd name="connsiteY5146" fmla="*/ 4201213 h 4860733"/>
                <a:gd name="connsiteX5147" fmla="*/ 3947732 w 4853691"/>
                <a:gd name="connsiteY5147" fmla="*/ 4241113 h 4860733"/>
                <a:gd name="connsiteX5148" fmla="*/ 3924262 w 4853691"/>
                <a:gd name="connsiteY5148" fmla="*/ 4264584 h 4860733"/>
                <a:gd name="connsiteX5149" fmla="*/ 3874974 w 4853691"/>
                <a:gd name="connsiteY5149" fmla="*/ 4309177 h 4860733"/>
                <a:gd name="connsiteX5150" fmla="*/ 3858544 w 4853691"/>
                <a:gd name="connsiteY5150" fmla="*/ 4323260 h 4860733"/>
                <a:gd name="connsiteX5151" fmla="*/ 3738845 w 4853691"/>
                <a:gd name="connsiteY5151" fmla="*/ 4421836 h 4860733"/>
                <a:gd name="connsiteX5152" fmla="*/ 3724763 w 4853691"/>
                <a:gd name="connsiteY5152" fmla="*/ 4414794 h 4860733"/>
                <a:gd name="connsiteX5153" fmla="*/ 3703639 w 4853691"/>
                <a:gd name="connsiteY5153" fmla="*/ 4435918 h 4860733"/>
                <a:gd name="connsiteX5154" fmla="*/ 3705986 w 4853691"/>
                <a:gd name="connsiteY5154" fmla="*/ 4442959 h 4860733"/>
                <a:gd name="connsiteX5155" fmla="*/ 3243618 w 4853691"/>
                <a:gd name="connsiteY5155" fmla="*/ 4588476 h 4860733"/>
                <a:gd name="connsiteX5156" fmla="*/ 3227189 w 4853691"/>
                <a:gd name="connsiteY5156" fmla="*/ 4572047 h 4860733"/>
                <a:gd name="connsiteX5157" fmla="*/ 3189636 w 4853691"/>
                <a:gd name="connsiteY5157" fmla="*/ 4529800 h 4860733"/>
                <a:gd name="connsiteX5158" fmla="*/ 3189636 w 4853691"/>
                <a:gd name="connsiteY5158" fmla="*/ 4529800 h 4860733"/>
                <a:gd name="connsiteX5159" fmla="*/ 3173207 w 4853691"/>
                <a:gd name="connsiteY5159" fmla="*/ 4506329 h 4860733"/>
                <a:gd name="connsiteX5160" fmla="*/ 3170860 w 4853691"/>
                <a:gd name="connsiteY5160" fmla="*/ 4501635 h 4860733"/>
                <a:gd name="connsiteX5161" fmla="*/ 3452505 w 4853691"/>
                <a:gd name="connsiteY5161" fmla="*/ 4407753 h 4860733"/>
                <a:gd name="connsiteX5162" fmla="*/ 3734151 w 4853691"/>
                <a:gd name="connsiteY5162" fmla="*/ 4278666 h 4860733"/>
                <a:gd name="connsiteX5163" fmla="*/ 3757622 w 4853691"/>
                <a:gd name="connsiteY5163" fmla="*/ 4271625 h 4860733"/>
                <a:gd name="connsiteX5164" fmla="*/ 3776398 w 4853691"/>
                <a:gd name="connsiteY5164" fmla="*/ 4264584 h 4860733"/>
                <a:gd name="connsiteX5165" fmla="*/ 3820992 w 4853691"/>
                <a:gd name="connsiteY5165" fmla="*/ 4245807 h 4860733"/>
                <a:gd name="connsiteX5166" fmla="*/ 3846809 w 4853691"/>
                <a:gd name="connsiteY5166" fmla="*/ 4234072 h 4860733"/>
                <a:gd name="connsiteX5167" fmla="*/ 3884362 w 4853691"/>
                <a:gd name="connsiteY5167" fmla="*/ 4217643 h 4860733"/>
                <a:gd name="connsiteX5168" fmla="*/ 3910180 w 4853691"/>
                <a:gd name="connsiteY5168" fmla="*/ 4203560 h 4860733"/>
                <a:gd name="connsiteX5169" fmla="*/ 3945385 w 4853691"/>
                <a:gd name="connsiteY5169" fmla="*/ 4184784 h 4860733"/>
                <a:gd name="connsiteX5170" fmla="*/ 3971203 w 4853691"/>
                <a:gd name="connsiteY5170" fmla="*/ 4170702 h 4860733"/>
                <a:gd name="connsiteX5171" fmla="*/ 4004061 w 4853691"/>
                <a:gd name="connsiteY5171" fmla="*/ 4151925 h 4860733"/>
                <a:gd name="connsiteX5172" fmla="*/ 4029879 w 4853691"/>
                <a:gd name="connsiteY5172" fmla="*/ 4135496 h 4860733"/>
                <a:gd name="connsiteX5173" fmla="*/ 4062738 w 4853691"/>
                <a:gd name="connsiteY5173" fmla="*/ 4114372 h 4860733"/>
                <a:gd name="connsiteX5174" fmla="*/ 4086208 w 4853691"/>
                <a:gd name="connsiteY5174" fmla="*/ 4097943 h 4860733"/>
                <a:gd name="connsiteX5175" fmla="*/ 4100290 w 4853691"/>
                <a:gd name="connsiteY5175" fmla="*/ 4088555 h 4860733"/>
                <a:gd name="connsiteX5176" fmla="*/ 4083861 w 4853691"/>
                <a:gd name="connsiteY5176" fmla="*/ 4107331 h 4860733"/>
                <a:gd name="connsiteX5177" fmla="*/ 4048655 w 4853691"/>
                <a:gd name="connsiteY5177" fmla="*/ 4135496 h 4860733"/>
                <a:gd name="connsiteX5178" fmla="*/ 3663740 w 4853691"/>
                <a:gd name="connsiteY5178" fmla="*/ 4468777 h 4860733"/>
                <a:gd name="connsiteX5179" fmla="*/ 3637922 w 4853691"/>
                <a:gd name="connsiteY5179" fmla="*/ 4485206 h 4860733"/>
                <a:gd name="connsiteX5180" fmla="*/ 3612104 w 4853691"/>
                <a:gd name="connsiteY5180" fmla="*/ 4499288 h 4860733"/>
                <a:gd name="connsiteX5181" fmla="*/ 3583940 w 4853691"/>
                <a:gd name="connsiteY5181" fmla="*/ 4513370 h 4860733"/>
                <a:gd name="connsiteX5182" fmla="*/ 3558123 w 4853691"/>
                <a:gd name="connsiteY5182" fmla="*/ 4527453 h 4860733"/>
                <a:gd name="connsiteX5183" fmla="*/ 3529958 w 4853691"/>
                <a:gd name="connsiteY5183" fmla="*/ 4541535 h 4860733"/>
                <a:gd name="connsiteX5184" fmla="*/ 3504140 w 4853691"/>
                <a:gd name="connsiteY5184" fmla="*/ 4555617 h 4860733"/>
                <a:gd name="connsiteX5185" fmla="*/ 3475976 w 4853691"/>
                <a:gd name="connsiteY5185" fmla="*/ 4569700 h 4860733"/>
                <a:gd name="connsiteX5186" fmla="*/ 3450158 w 4853691"/>
                <a:gd name="connsiteY5186" fmla="*/ 4581435 h 4860733"/>
                <a:gd name="connsiteX5187" fmla="*/ 3419647 w 4853691"/>
                <a:gd name="connsiteY5187" fmla="*/ 4595517 h 4860733"/>
                <a:gd name="connsiteX5188" fmla="*/ 3393829 w 4853691"/>
                <a:gd name="connsiteY5188" fmla="*/ 4607252 h 4860733"/>
                <a:gd name="connsiteX5189" fmla="*/ 3363318 w 4853691"/>
                <a:gd name="connsiteY5189" fmla="*/ 4621335 h 4860733"/>
                <a:gd name="connsiteX5190" fmla="*/ 3337500 w 4853691"/>
                <a:gd name="connsiteY5190" fmla="*/ 4633070 h 4860733"/>
                <a:gd name="connsiteX5191" fmla="*/ 3321071 w 4853691"/>
                <a:gd name="connsiteY5191" fmla="*/ 4640111 h 4860733"/>
                <a:gd name="connsiteX5192" fmla="*/ 3243618 w 4853691"/>
                <a:gd name="connsiteY5192" fmla="*/ 4588476 h 4860733"/>
                <a:gd name="connsiteX5193" fmla="*/ 3253007 w 4853691"/>
                <a:gd name="connsiteY5193" fmla="*/ 4586129 h 4860733"/>
                <a:gd name="connsiteX5194" fmla="*/ 3276477 w 4853691"/>
                <a:gd name="connsiteY5194" fmla="*/ 4581435 h 4860733"/>
                <a:gd name="connsiteX5195" fmla="*/ 3306988 w 4853691"/>
                <a:gd name="connsiteY5195" fmla="*/ 4574394 h 4860733"/>
                <a:gd name="connsiteX5196" fmla="*/ 3330459 w 4853691"/>
                <a:gd name="connsiteY5196" fmla="*/ 4569700 h 4860733"/>
                <a:gd name="connsiteX5197" fmla="*/ 3360970 w 4853691"/>
                <a:gd name="connsiteY5197" fmla="*/ 4562658 h 4860733"/>
                <a:gd name="connsiteX5198" fmla="*/ 3384441 w 4853691"/>
                <a:gd name="connsiteY5198" fmla="*/ 4555617 h 4860733"/>
                <a:gd name="connsiteX5199" fmla="*/ 3414953 w 4853691"/>
                <a:gd name="connsiteY5199" fmla="*/ 4548576 h 4860733"/>
                <a:gd name="connsiteX5200" fmla="*/ 3438423 w 4853691"/>
                <a:gd name="connsiteY5200" fmla="*/ 4541535 h 4860733"/>
                <a:gd name="connsiteX5201" fmla="*/ 3468935 w 4853691"/>
                <a:gd name="connsiteY5201" fmla="*/ 4532147 h 4860733"/>
                <a:gd name="connsiteX5202" fmla="*/ 3492405 w 4853691"/>
                <a:gd name="connsiteY5202" fmla="*/ 4525106 h 4860733"/>
                <a:gd name="connsiteX5203" fmla="*/ 3520570 w 4853691"/>
                <a:gd name="connsiteY5203" fmla="*/ 4515718 h 4860733"/>
                <a:gd name="connsiteX5204" fmla="*/ 3541693 w 4853691"/>
                <a:gd name="connsiteY5204" fmla="*/ 4508676 h 4860733"/>
                <a:gd name="connsiteX5205" fmla="*/ 3569858 w 4853691"/>
                <a:gd name="connsiteY5205" fmla="*/ 4499288 h 4860733"/>
                <a:gd name="connsiteX5206" fmla="*/ 3590981 w 4853691"/>
                <a:gd name="connsiteY5206" fmla="*/ 4489900 h 4860733"/>
                <a:gd name="connsiteX5207" fmla="*/ 3619146 w 4853691"/>
                <a:gd name="connsiteY5207" fmla="*/ 4478165 h 4860733"/>
                <a:gd name="connsiteX5208" fmla="*/ 3640269 w 4853691"/>
                <a:gd name="connsiteY5208" fmla="*/ 4468777 h 4860733"/>
                <a:gd name="connsiteX5209" fmla="*/ 3668434 w 4853691"/>
                <a:gd name="connsiteY5209" fmla="*/ 4457041 h 4860733"/>
                <a:gd name="connsiteX5210" fmla="*/ 3689557 w 4853691"/>
                <a:gd name="connsiteY5210" fmla="*/ 4447653 h 4860733"/>
                <a:gd name="connsiteX5211" fmla="*/ 3703639 w 4853691"/>
                <a:gd name="connsiteY5211" fmla="*/ 4440612 h 4860733"/>
                <a:gd name="connsiteX5212" fmla="*/ 3703639 w 4853691"/>
                <a:gd name="connsiteY5212" fmla="*/ 4440612 h 4860733"/>
                <a:gd name="connsiteX5213" fmla="*/ 3687210 w 4853691"/>
                <a:gd name="connsiteY5213" fmla="*/ 4450000 h 4860733"/>
                <a:gd name="connsiteX5214" fmla="*/ 3663740 w 4853691"/>
                <a:gd name="connsiteY5214" fmla="*/ 4468777 h 4860733"/>
                <a:gd name="connsiteX5215" fmla="*/ 2936155 w 4853691"/>
                <a:gd name="connsiteY5215" fmla="*/ 4647152 h 4860733"/>
                <a:gd name="connsiteX5216" fmla="*/ 2926767 w 4853691"/>
                <a:gd name="connsiteY5216" fmla="*/ 4661234 h 4860733"/>
                <a:gd name="connsiteX5217" fmla="*/ 2917379 w 4853691"/>
                <a:gd name="connsiteY5217" fmla="*/ 4672970 h 4860733"/>
                <a:gd name="connsiteX5218" fmla="*/ 2907991 w 4853691"/>
                <a:gd name="connsiteY5218" fmla="*/ 4687052 h 4860733"/>
                <a:gd name="connsiteX5219" fmla="*/ 2898602 w 4853691"/>
                <a:gd name="connsiteY5219" fmla="*/ 4698787 h 4860733"/>
                <a:gd name="connsiteX5220" fmla="*/ 2889214 w 4853691"/>
                <a:gd name="connsiteY5220" fmla="*/ 4712869 h 4860733"/>
                <a:gd name="connsiteX5221" fmla="*/ 2879826 w 4853691"/>
                <a:gd name="connsiteY5221" fmla="*/ 4724605 h 4860733"/>
                <a:gd name="connsiteX5222" fmla="*/ 2868091 w 4853691"/>
                <a:gd name="connsiteY5222" fmla="*/ 4736340 h 4860733"/>
                <a:gd name="connsiteX5223" fmla="*/ 2858703 w 4853691"/>
                <a:gd name="connsiteY5223" fmla="*/ 4745728 h 4860733"/>
                <a:gd name="connsiteX5224" fmla="*/ 2846967 w 4853691"/>
                <a:gd name="connsiteY5224" fmla="*/ 4757463 h 4860733"/>
                <a:gd name="connsiteX5225" fmla="*/ 2837579 w 4853691"/>
                <a:gd name="connsiteY5225" fmla="*/ 4766851 h 4860733"/>
                <a:gd name="connsiteX5226" fmla="*/ 2825844 w 4853691"/>
                <a:gd name="connsiteY5226" fmla="*/ 4778587 h 4860733"/>
                <a:gd name="connsiteX5227" fmla="*/ 2811762 w 4853691"/>
                <a:gd name="connsiteY5227" fmla="*/ 4773893 h 4860733"/>
                <a:gd name="connsiteX5228" fmla="*/ 2792985 w 4853691"/>
                <a:gd name="connsiteY5228" fmla="*/ 4787975 h 4860733"/>
                <a:gd name="connsiteX5229" fmla="*/ 2757780 w 4853691"/>
                <a:gd name="connsiteY5229" fmla="*/ 4776239 h 4860733"/>
                <a:gd name="connsiteX5230" fmla="*/ 2741350 w 4853691"/>
                <a:gd name="connsiteY5230" fmla="*/ 4769199 h 4860733"/>
                <a:gd name="connsiteX5231" fmla="*/ 2746044 w 4853691"/>
                <a:gd name="connsiteY5231" fmla="*/ 4766851 h 4860733"/>
                <a:gd name="connsiteX5232" fmla="*/ 2760127 w 4853691"/>
                <a:gd name="connsiteY5232" fmla="*/ 4757463 h 4860733"/>
                <a:gd name="connsiteX5233" fmla="*/ 2771862 w 4853691"/>
                <a:gd name="connsiteY5233" fmla="*/ 4748075 h 4860733"/>
                <a:gd name="connsiteX5234" fmla="*/ 2790638 w 4853691"/>
                <a:gd name="connsiteY5234" fmla="*/ 4731646 h 4860733"/>
                <a:gd name="connsiteX5235" fmla="*/ 2804721 w 4853691"/>
                <a:gd name="connsiteY5235" fmla="*/ 4717563 h 4860733"/>
                <a:gd name="connsiteX5236" fmla="*/ 2818803 w 4853691"/>
                <a:gd name="connsiteY5236" fmla="*/ 4703481 h 4860733"/>
                <a:gd name="connsiteX5237" fmla="*/ 2830538 w 4853691"/>
                <a:gd name="connsiteY5237" fmla="*/ 4691746 h 4860733"/>
                <a:gd name="connsiteX5238" fmla="*/ 2844620 w 4853691"/>
                <a:gd name="connsiteY5238" fmla="*/ 4677664 h 4860733"/>
                <a:gd name="connsiteX5239" fmla="*/ 2856355 w 4853691"/>
                <a:gd name="connsiteY5239" fmla="*/ 4665928 h 4860733"/>
                <a:gd name="connsiteX5240" fmla="*/ 2870438 w 4853691"/>
                <a:gd name="connsiteY5240" fmla="*/ 4651846 h 4860733"/>
                <a:gd name="connsiteX5241" fmla="*/ 2882173 w 4853691"/>
                <a:gd name="connsiteY5241" fmla="*/ 4637764 h 4860733"/>
                <a:gd name="connsiteX5242" fmla="*/ 2893908 w 4853691"/>
                <a:gd name="connsiteY5242" fmla="*/ 4623681 h 4860733"/>
                <a:gd name="connsiteX5243" fmla="*/ 2910338 w 4853691"/>
                <a:gd name="connsiteY5243" fmla="*/ 4623681 h 4860733"/>
                <a:gd name="connsiteX5244" fmla="*/ 2929114 w 4853691"/>
                <a:gd name="connsiteY5244" fmla="*/ 4623681 h 4860733"/>
                <a:gd name="connsiteX5245" fmla="*/ 2947890 w 4853691"/>
                <a:gd name="connsiteY5245" fmla="*/ 4623681 h 4860733"/>
                <a:gd name="connsiteX5246" fmla="*/ 2940849 w 4853691"/>
                <a:gd name="connsiteY5246" fmla="*/ 4635417 h 4860733"/>
                <a:gd name="connsiteX5247" fmla="*/ 2936155 w 4853691"/>
                <a:gd name="connsiteY5247" fmla="*/ 4647152 h 4860733"/>
                <a:gd name="connsiteX5248" fmla="*/ 2788291 w 4853691"/>
                <a:gd name="connsiteY5248" fmla="*/ 4797363 h 4860733"/>
                <a:gd name="connsiteX5249" fmla="*/ 2795332 w 4853691"/>
                <a:gd name="connsiteY5249" fmla="*/ 4795016 h 4860733"/>
                <a:gd name="connsiteX5250" fmla="*/ 2797679 w 4853691"/>
                <a:gd name="connsiteY5250" fmla="*/ 4802057 h 4860733"/>
                <a:gd name="connsiteX5251" fmla="*/ 2795332 w 4853691"/>
                <a:gd name="connsiteY5251" fmla="*/ 4804404 h 4860733"/>
                <a:gd name="connsiteX5252" fmla="*/ 2788291 w 4853691"/>
                <a:gd name="connsiteY5252" fmla="*/ 4797363 h 4860733"/>
                <a:gd name="connsiteX5253" fmla="*/ 2729615 w 4853691"/>
                <a:gd name="connsiteY5253" fmla="*/ 4804404 h 4860733"/>
                <a:gd name="connsiteX5254" fmla="*/ 2701450 w 4853691"/>
                <a:gd name="connsiteY5254" fmla="*/ 4809098 h 4860733"/>
                <a:gd name="connsiteX5255" fmla="*/ 2696756 w 4853691"/>
                <a:gd name="connsiteY5255" fmla="*/ 4809098 h 4860733"/>
                <a:gd name="connsiteX5256" fmla="*/ 2694409 w 4853691"/>
                <a:gd name="connsiteY5256" fmla="*/ 4799710 h 4860733"/>
                <a:gd name="connsiteX5257" fmla="*/ 2703797 w 4853691"/>
                <a:gd name="connsiteY5257" fmla="*/ 4795016 h 4860733"/>
                <a:gd name="connsiteX5258" fmla="*/ 2715533 w 4853691"/>
                <a:gd name="connsiteY5258" fmla="*/ 4787975 h 4860733"/>
                <a:gd name="connsiteX5259" fmla="*/ 2727268 w 4853691"/>
                <a:gd name="connsiteY5259" fmla="*/ 4780934 h 4860733"/>
                <a:gd name="connsiteX5260" fmla="*/ 2739003 w 4853691"/>
                <a:gd name="connsiteY5260" fmla="*/ 4771545 h 4860733"/>
                <a:gd name="connsiteX5261" fmla="*/ 2743697 w 4853691"/>
                <a:gd name="connsiteY5261" fmla="*/ 4766851 h 4860733"/>
                <a:gd name="connsiteX5262" fmla="*/ 2753086 w 4853691"/>
                <a:gd name="connsiteY5262" fmla="*/ 4771545 h 4860733"/>
                <a:gd name="connsiteX5263" fmla="*/ 2774209 w 4853691"/>
                <a:gd name="connsiteY5263" fmla="*/ 4780934 h 4860733"/>
                <a:gd name="connsiteX5264" fmla="*/ 2790638 w 4853691"/>
                <a:gd name="connsiteY5264" fmla="*/ 4785628 h 4860733"/>
                <a:gd name="connsiteX5265" fmla="*/ 2792985 w 4853691"/>
                <a:gd name="connsiteY5265" fmla="*/ 4785628 h 4860733"/>
                <a:gd name="connsiteX5266" fmla="*/ 2792985 w 4853691"/>
                <a:gd name="connsiteY5266" fmla="*/ 4790322 h 4860733"/>
                <a:gd name="connsiteX5267" fmla="*/ 2792985 w 4853691"/>
                <a:gd name="connsiteY5267" fmla="*/ 4792669 h 4860733"/>
                <a:gd name="connsiteX5268" fmla="*/ 2783597 w 4853691"/>
                <a:gd name="connsiteY5268" fmla="*/ 4795016 h 4860733"/>
                <a:gd name="connsiteX5269" fmla="*/ 2781250 w 4853691"/>
                <a:gd name="connsiteY5269" fmla="*/ 4795016 h 4860733"/>
                <a:gd name="connsiteX5270" fmla="*/ 2776556 w 4853691"/>
                <a:gd name="connsiteY5270" fmla="*/ 4795016 h 4860733"/>
                <a:gd name="connsiteX5271" fmla="*/ 2767168 w 4853691"/>
                <a:gd name="connsiteY5271" fmla="*/ 4797363 h 4860733"/>
                <a:gd name="connsiteX5272" fmla="*/ 2755433 w 4853691"/>
                <a:gd name="connsiteY5272" fmla="*/ 4799710 h 4860733"/>
                <a:gd name="connsiteX5273" fmla="*/ 2729615 w 4853691"/>
                <a:gd name="connsiteY5273" fmla="*/ 4804404 h 4860733"/>
                <a:gd name="connsiteX5274" fmla="*/ 2607569 w 4853691"/>
                <a:gd name="connsiteY5274" fmla="*/ 4816140 h 4860733"/>
                <a:gd name="connsiteX5275" fmla="*/ 2572363 w 4853691"/>
                <a:gd name="connsiteY5275" fmla="*/ 4818486 h 4860733"/>
                <a:gd name="connsiteX5276" fmla="*/ 2546545 w 4853691"/>
                <a:gd name="connsiteY5276" fmla="*/ 4820834 h 4860733"/>
                <a:gd name="connsiteX5277" fmla="*/ 2506646 w 4853691"/>
                <a:gd name="connsiteY5277" fmla="*/ 4823180 h 4860733"/>
                <a:gd name="connsiteX5278" fmla="*/ 2485522 w 4853691"/>
                <a:gd name="connsiteY5278" fmla="*/ 4823180 h 4860733"/>
                <a:gd name="connsiteX5279" fmla="*/ 2424499 w 4853691"/>
                <a:gd name="connsiteY5279" fmla="*/ 4823180 h 4860733"/>
                <a:gd name="connsiteX5280" fmla="*/ 2424499 w 4853691"/>
                <a:gd name="connsiteY5280" fmla="*/ 4823180 h 4860733"/>
                <a:gd name="connsiteX5281" fmla="*/ 2023154 w 4853691"/>
                <a:gd name="connsiteY5281" fmla="*/ 4790322 h 4860733"/>
                <a:gd name="connsiteX5282" fmla="*/ 2203877 w 4853691"/>
                <a:gd name="connsiteY5282" fmla="*/ 4755116 h 4860733"/>
                <a:gd name="connsiteX5283" fmla="*/ 2241429 w 4853691"/>
                <a:gd name="connsiteY5283" fmla="*/ 4764504 h 4860733"/>
                <a:gd name="connsiteX5284" fmla="*/ 2267247 w 4853691"/>
                <a:gd name="connsiteY5284" fmla="*/ 4769199 h 4860733"/>
                <a:gd name="connsiteX5285" fmla="*/ 2311841 w 4853691"/>
                <a:gd name="connsiteY5285" fmla="*/ 4778587 h 4860733"/>
                <a:gd name="connsiteX5286" fmla="*/ 2340005 w 4853691"/>
                <a:gd name="connsiteY5286" fmla="*/ 4783281 h 4860733"/>
                <a:gd name="connsiteX5287" fmla="*/ 2384599 w 4853691"/>
                <a:gd name="connsiteY5287" fmla="*/ 4790322 h 4860733"/>
                <a:gd name="connsiteX5288" fmla="*/ 2412764 w 4853691"/>
                <a:gd name="connsiteY5288" fmla="*/ 4795016 h 4860733"/>
                <a:gd name="connsiteX5289" fmla="*/ 2455011 w 4853691"/>
                <a:gd name="connsiteY5289" fmla="*/ 4799710 h 4860733"/>
                <a:gd name="connsiteX5290" fmla="*/ 2483175 w 4853691"/>
                <a:gd name="connsiteY5290" fmla="*/ 4802057 h 4860733"/>
                <a:gd name="connsiteX5291" fmla="*/ 2525422 w 4853691"/>
                <a:gd name="connsiteY5291" fmla="*/ 4806751 h 4860733"/>
                <a:gd name="connsiteX5292" fmla="*/ 2555934 w 4853691"/>
                <a:gd name="connsiteY5292" fmla="*/ 4809098 h 4860733"/>
                <a:gd name="connsiteX5293" fmla="*/ 2595833 w 4853691"/>
                <a:gd name="connsiteY5293" fmla="*/ 4811445 h 4860733"/>
                <a:gd name="connsiteX5294" fmla="*/ 2626345 w 4853691"/>
                <a:gd name="connsiteY5294" fmla="*/ 4811445 h 4860733"/>
                <a:gd name="connsiteX5295" fmla="*/ 2661551 w 4853691"/>
                <a:gd name="connsiteY5295" fmla="*/ 4811445 h 4860733"/>
                <a:gd name="connsiteX5296" fmla="*/ 2661551 w 4853691"/>
                <a:gd name="connsiteY5296" fmla="*/ 4811445 h 4860733"/>
                <a:gd name="connsiteX5297" fmla="*/ 2638080 w 4853691"/>
                <a:gd name="connsiteY5297" fmla="*/ 4813792 h 4860733"/>
                <a:gd name="connsiteX5298" fmla="*/ 2607569 w 4853691"/>
                <a:gd name="connsiteY5298" fmla="*/ 4816140 h 4860733"/>
                <a:gd name="connsiteX5299" fmla="*/ 1769673 w 4853691"/>
                <a:gd name="connsiteY5299" fmla="*/ 4733993 h 4860733"/>
                <a:gd name="connsiteX5300" fmla="*/ 1722732 w 4853691"/>
                <a:gd name="connsiteY5300" fmla="*/ 4719911 h 4860733"/>
                <a:gd name="connsiteX5301" fmla="*/ 1722732 w 4853691"/>
                <a:gd name="connsiteY5301" fmla="*/ 4715216 h 4860733"/>
                <a:gd name="connsiteX5302" fmla="*/ 1701609 w 4853691"/>
                <a:gd name="connsiteY5302" fmla="*/ 4694093 h 4860733"/>
                <a:gd name="connsiteX5303" fmla="*/ 1687526 w 4853691"/>
                <a:gd name="connsiteY5303" fmla="*/ 4698787 h 4860733"/>
                <a:gd name="connsiteX5304" fmla="*/ 1659362 w 4853691"/>
                <a:gd name="connsiteY5304" fmla="*/ 4668276 h 4860733"/>
                <a:gd name="connsiteX5305" fmla="*/ 1649974 w 4853691"/>
                <a:gd name="connsiteY5305" fmla="*/ 4656540 h 4860733"/>
                <a:gd name="connsiteX5306" fmla="*/ 1638239 w 4853691"/>
                <a:gd name="connsiteY5306" fmla="*/ 4642458 h 4860733"/>
                <a:gd name="connsiteX5307" fmla="*/ 1626503 w 4853691"/>
                <a:gd name="connsiteY5307" fmla="*/ 4628376 h 4860733"/>
                <a:gd name="connsiteX5308" fmla="*/ 1617115 w 4853691"/>
                <a:gd name="connsiteY5308" fmla="*/ 4614293 h 4860733"/>
                <a:gd name="connsiteX5309" fmla="*/ 1605380 w 4853691"/>
                <a:gd name="connsiteY5309" fmla="*/ 4597864 h 4860733"/>
                <a:gd name="connsiteX5310" fmla="*/ 1595992 w 4853691"/>
                <a:gd name="connsiteY5310" fmla="*/ 4583782 h 4860733"/>
                <a:gd name="connsiteX5311" fmla="*/ 1584256 w 4853691"/>
                <a:gd name="connsiteY5311" fmla="*/ 4565005 h 4860733"/>
                <a:gd name="connsiteX5312" fmla="*/ 1574868 w 4853691"/>
                <a:gd name="connsiteY5312" fmla="*/ 4548576 h 4860733"/>
                <a:gd name="connsiteX5313" fmla="*/ 1565480 w 4853691"/>
                <a:gd name="connsiteY5313" fmla="*/ 4529800 h 4860733"/>
                <a:gd name="connsiteX5314" fmla="*/ 1556092 w 4853691"/>
                <a:gd name="connsiteY5314" fmla="*/ 4511024 h 4860733"/>
                <a:gd name="connsiteX5315" fmla="*/ 1546704 w 4853691"/>
                <a:gd name="connsiteY5315" fmla="*/ 4492247 h 4860733"/>
                <a:gd name="connsiteX5316" fmla="*/ 1546704 w 4853691"/>
                <a:gd name="connsiteY5316" fmla="*/ 4489900 h 4860733"/>
                <a:gd name="connsiteX5317" fmla="*/ 1549051 w 4853691"/>
                <a:gd name="connsiteY5317" fmla="*/ 4487553 h 4860733"/>
                <a:gd name="connsiteX5318" fmla="*/ 1560786 w 4853691"/>
                <a:gd name="connsiteY5318" fmla="*/ 4501635 h 4860733"/>
                <a:gd name="connsiteX5319" fmla="*/ 1570174 w 4853691"/>
                <a:gd name="connsiteY5319" fmla="*/ 4511024 h 4860733"/>
                <a:gd name="connsiteX5320" fmla="*/ 1586603 w 4853691"/>
                <a:gd name="connsiteY5320" fmla="*/ 4529800 h 4860733"/>
                <a:gd name="connsiteX5321" fmla="*/ 1595992 w 4853691"/>
                <a:gd name="connsiteY5321" fmla="*/ 4539188 h 4860733"/>
                <a:gd name="connsiteX5322" fmla="*/ 1610074 w 4853691"/>
                <a:gd name="connsiteY5322" fmla="*/ 4555617 h 4860733"/>
                <a:gd name="connsiteX5323" fmla="*/ 1619462 w 4853691"/>
                <a:gd name="connsiteY5323" fmla="*/ 4567352 h 4860733"/>
                <a:gd name="connsiteX5324" fmla="*/ 1633544 w 4853691"/>
                <a:gd name="connsiteY5324" fmla="*/ 4581435 h 4860733"/>
                <a:gd name="connsiteX5325" fmla="*/ 1645280 w 4853691"/>
                <a:gd name="connsiteY5325" fmla="*/ 4590823 h 4860733"/>
                <a:gd name="connsiteX5326" fmla="*/ 1659362 w 4853691"/>
                <a:gd name="connsiteY5326" fmla="*/ 4604905 h 4860733"/>
                <a:gd name="connsiteX5327" fmla="*/ 1671097 w 4853691"/>
                <a:gd name="connsiteY5327" fmla="*/ 4614293 h 4860733"/>
                <a:gd name="connsiteX5328" fmla="*/ 1685179 w 4853691"/>
                <a:gd name="connsiteY5328" fmla="*/ 4626029 h 4860733"/>
                <a:gd name="connsiteX5329" fmla="*/ 1696915 w 4853691"/>
                <a:gd name="connsiteY5329" fmla="*/ 4635417 h 4860733"/>
                <a:gd name="connsiteX5330" fmla="*/ 1708650 w 4853691"/>
                <a:gd name="connsiteY5330" fmla="*/ 4647152 h 4860733"/>
                <a:gd name="connsiteX5331" fmla="*/ 1720385 w 4853691"/>
                <a:gd name="connsiteY5331" fmla="*/ 4656540 h 4860733"/>
                <a:gd name="connsiteX5332" fmla="*/ 1732120 w 4853691"/>
                <a:gd name="connsiteY5332" fmla="*/ 4668276 h 4860733"/>
                <a:gd name="connsiteX5333" fmla="*/ 1743856 w 4853691"/>
                <a:gd name="connsiteY5333" fmla="*/ 4677664 h 4860733"/>
                <a:gd name="connsiteX5334" fmla="*/ 1755591 w 4853691"/>
                <a:gd name="connsiteY5334" fmla="*/ 4687052 h 4860733"/>
                <a:gd name="connsiteX5335" fmla="*/ 1767326 w 4853691"/>
                <a:gd name="connsiteY5335" fmla="*/ 4696440 h 4860733"/>
                <a:gd name="connsiteX5336" fmla="*/ 1779061 w 4853691"/>
                <a:gd name="connsiteY5336" fmla="*/ 4705828 h 4860733"/>
                <a:gd name="connsiteX5337" fmla="*/ 1790797 w 4853691"/>
                <a:gd name="connsiteY5337" fmla="*/ 4712869 h 4860733"/>
                <a:gd name="connsiteX5338" fmla="*/ 1802532 w 4853691"/>
                <a:gd name="connsiteY5338" fmla="*/ 4722258 h 4860733"/>
                <a:gd name="connsiteX5339" fmla="*/ 1814267 w 4853691"/>
                <a:gd name="connsiteY5339" fmla="*/ 4729299 h 4860733"/>
                <a:gd name="connsiteX5340" fmla="*/ 1826002 w 4853691"/>
                <a:gd name="connsiteY5340" fmla="*/ 4736340 h 4860733"/>
                <a:gd name="connsiteX5341" fmla="*/ 1837737 w 4853691"/>
                <a:gd name="connsiteY5341" fmla="*/ 4743381 h 4860733"/>
                <a:gd name="connsiteX5342" fmla="*/ 1849473 w 4853691"/>
                <a:gd name="connsiteY5342" fmla="*/ 4750422 h 4860733"/>
                <a:gd name="connsiteX5343" fmla="*/ 1849473 w 4853691"/>
                <a:gd name="connsiteY5343" fmla="*/ 4750422 h 4860733"/>
                <a:gd name="connsiteX5344" fmla="*/ 1793144 w 4853691"/>
                <a:gd name="connsiteY5344" fmla="*/ 4736340 h 4860733"/>
                <a:gd name="connsiteX5345" fmla="*/ 1769673 w 4853691"/>
                <a:gd name="connsiteY5345" fmla="*/ 4733993 h 4860733"/>
                <a:gd name="connsiteX5346" fmla="*/ 1642933 w 4853691"/>
                <a:gd name="connsiteY5346" fmla="*/ 4691746 h 4860733"/>
                <a:gd name="connsiteX5347" fmla="*/ 1610074 w 4853691"/>
                <a:gd name="connsiteY5347" fmla="*/ 4677664 h 4860733"/>
                <a:gd name="connsiteX5348" fmla="*/ 1586603 w 4853691"/>
                <a:gd name="connsiteY5348" fmla="*/ 4668276 h 4860733"/>
                <a:gd name="connsiteX5349" fmla="*/ 1551398 w 4853691"/>
                <a:gd name="connsiteY5349" fmla="*/ 4651846 h 4860733"/>
                <a:gd name="connsiteX5350" fmla="*/ 1532621 w 4853691"/>
                <a:gd name="connsiteY5350" fmla="*/ 4642458 h 4860733"/>
                <a:gd name="connsiteX5351" fmla="*/ 1476292 w 4853691"/>
                <a:gd name="connsiteY5351" fmla="*/ 4616641 h 4860733"/>
                <a:gd name="connsiteX5352" fmla="*/ 1471598 w 4853691"/>
                <a:gd name="connsiteY5352" fmla="*/ 4614293 h 4860733"/>
                <a:gd name="connsiteX5353" fmla="*/ 1419963 w 4853691"/>
                <a:gd name="connsiteY5353" fmla="*/ 4588476 h 4860733"/>
                <a:gd name="connsiteX5354" fmla="*/ 1403534 w 4853691"/>
                <a:gd name="connsiteY5354" fmla="*/ 4579088 h 4860733"/>
                <a:gd name="connsiteX5355" fmla="*/ 1365981 w 4853691"/>
                <a:gd name="connsiteY5355" fmla="*/ 4560311 h 4860733"/>
                <a:gd name="connsiteX5356" fmla="*/ 1347205 w 4853691"/>
                <a:gd name="connsiteY5356" fmla="*/ 4548576 h 4860733"/>
                <a:gd name="connsiteX5357" fmla="*/ 1311999 w 4853691"/>
                <a:gd name="connsiteY5357" fmla="*/ 4529800 h 4860733"/>
                <a:gd name="connsiteX5358" fmla="*/ 1290876 w 4853691"/>
                <a:gd name="connsiteY5358" fmla="*/ 4518064 h 4860733"/>
                <a:gd name="connsiteX5359" fmla="*/ 1274446 w 4853691"/>
                <a:gd name="connsiteY5359" fmla="*/ 4508676 h 4860733"/>
                <a:gd name="connsiteX5360" fmla="*/ 1276793 w 4853691"/>
                <a:gd name="connsiteY5360" fmla="*/ 4503982 h 4860733"/>
                <a:gd name="connsiteX5361" fmla="*/ 1286181 w 4853691"/>
                <a:gd name="connsiteY5361" fmla="*/ 4503982 h 4860733"/>
                <a:gd name="connsiteX5362" fmla="*/ 1300264 w 4853691"/>
                <a:gd name="connsiteY5362" fmla="*/ 4506329 h 4860733"/>
                <a:gd name="connsiteX5363" fmla="*/ 1340164 w 4853691"/>
                <a:gd name="connsiteY5363" fmla="*/ 4508676 h 4860733"/>
                <a:gd name="connsiteX5364" fmla="*/ 1340164 w 4853691"/>
                <a:gd name="connsiteY5364" fmla="*/ 4508676 h 4860733"/>
                <a:gd name="connsiteX5365" fmla="*/ 1342511 w 4853691"/>
                <a:gd name="connsiteY5365" fmla="*/ 4508676 h 4860733"/>
                <a:gd name="connsiteX5366" fmla="*/ 1363634 w 4853691"/>
                <a:gd name="connsiteY5366" fmla="*/ 4508676 h 4860733"/>
                <a:gd name="connsiteX5367" fmla="*/ 1370675 w 4853691"/>
                <a:gd name="connsiteY5367" fmla="*/ 4508676 h 4860733"/>
                <a:gd name="connsiteX5368" fmla="*/ 1389452 w 4853691"/>
                <a:gd name="connsiteY5368" fmla="*/ 4506329 h 4860733"/>
                <a:gd name="connsiteX5369" fmla="*/ 1394146 w 4853691"/>
                <a:gd name="connsiteY5369" fmla="*/ 4506329 h 4860733"/>
                <a:gd name="connsiteX5370" fmla="*/ 1412922 w 4853691"/>
                <a:gd name="connsiteY5370" fmla="*/ 4503982 h 4860733"/>
                <a:gd name="connsiteX5371" fmla="*/ 1417616 w 4853691"/>
                <a:gd name="connsiteY5371" fmla="*/ 4503982 h 4860733"/>
                <a:gd name="connsiteX5372" fmla="*/ 1438739 w 4853691"/>
                <a:gd name="connsiteY5372" fmla="*/ 4501635 h 4860733"/>
                <a:gd name="connsiteX5373" fmla="*/ 1441087 w 4853691"/>
                <a:gd name="connsiteY5373" fmla="*/ 4501635 h 4860733"/>
                <a:gd name="connsiteX5374" fmla="*/ 1462210 w 4853691"/>
                <a:gd name="connsiteY5374" fmla="*/ 4496941 h 4860733"/>
                <a:gd name="connsiteX5375" fmla="*/ 1464557 w 4853691"/>
                <a:gd name="connsiteY5375" fmla="*/ 4496941 h 4860733"/>
                <a:gd name="connsiteX5376" fmla="*/ 1488028 w 4853691"/>
                <a:gd name="connsiteY5376" fmla="*/ 4489900 h 4860733"/>
                <a:gd name="connsiteX5377" fmla="*/ 1490375 w 4853691"/>
                <a:gd name="connsiteY5377" fmla="*/ 4489900 h 4860733"/>
                <a:gd name="connsiteX5378" fmla="*/ 1513845 w 4853691"/>
                <a:gd name="connsiteY5378" fmla="*/ 4482859 h 4860733"/>
                <a:gd name="connsiteX5379" fmla="*/ 1516192 w 4853691"/>
                <a:gd name="connsiteY5379" fmla="*/ 4482859 h 4860733"/>
                <a:gd name="connsiteX5380" fmla="*/ 1518539 w 4853691"/>
                <a:gd name="connsiteY5380" fmla="*/ 4480512 h 4860733"/>
                <a:gd name="connsiteX5381" fmla="*/ 1523233 w 4853691"/>
                <a:gd name="connsiteY5381" fmla="*/ 4487553 h 4860733"/>
                <a:gd name="connsiteX5382" fmla="*/ 1537315 w 4853691"/>
                <a:gd name="connsiteY5382" fmla="*/ 4494594 h 4860733"/>
                <a:gd name="connsiteX5383" fmla="*/ 1544357 w 4853691"/>
                <a:gd name="connsiteY5383" fmla="*/ 4492247 h 4860733"/>
                <a:gd name="connsiteX5384" fmla="*/ 1574868 w 4853691"/>
                <a:gd name="connsiteY5384" fmla="*/ 4548576 h 4860733"/>
                <a:gd name="connsiteX5385" fmla="*/ 1579562 w 4853691"/>
                <a:gd name="connsiteY5385" fmla="*/ 4557964 h 4860733"/>
                <a:gd name="connsiteX5386" fmla="*/ 1595992 w 4853691"/>
                <a:gd name="connsiteY5386" fmla="*/ 4583782 h 4860733"/>
                <a:gd name="connsiteX5387" fmla="*/ 1603033 w 4853691"/>
                <a:gd name="connsiteY5387" fmla="*/ 4595517 h 4860733"/>
                <a:gd name="connsiteX5388" fmla="*/ 1617115 w 4853691"/>
                <a:gd name="connsiteY5388" fmla="*/ 4616641 h 4860733"/>
                <a:gd name="connsiteX5389" fmla="*/ 1626503 w 4853691"/>
                <a:gd name="connsiteY5389" fmla="*/ 4628376 h 4860733"/>
                <a:gd name="connsiteX5390" fmla="*/ 1638239 w 4853691"/>
                <a:gd name="connsiteY5390" fmla="*/ 4644805 h 4860733"/>
                <a:gd name="connsiteX5391" fmla="*/ 1647627 w 4853691"/>
                <a:gd name="connsiteY5391" fmla="*/ 4656540 h 4860733"/>
                <a:gd name="connsiteX5392" fmla="*/ 1659362 w 4853691"/>
                <a:gd name="connsiteY5392" fmla="*/ 4670622 h 4860733"/>
                <a:gd name="connsiteX5393" fmla="*/ 1668750 w 4853691"/>
                <a:gd name="connsiteY5393" fmla="*/ 4682358 h 4860733"/>
                <a:gd name="connsiteX5394" fmla="*/ 1680485 w 4853691"/>
                <a:gd name="connsiteY5394" fmla="*/ 4694093 h 4860733"/>
                <a:gd name="connsiteX5395" fmla="*/ 1689873 w 4853691"/>
                <a:gd name="connsiteY5395" fmla="*/ 4703481 h 4860733"/>
                <a:gd name="connsiteX5396" fmla="*/ 1685179 w 4853691"/>
                <a:gd name="connsiteY5396" fmla="*/ 4708175 h 4860733"/>
                <a:gd name="connsiteX5397" fmla="*/ 1671097 w 4853691"/>
                <a:gd name="connsiteY5397" fmla="*/ 4703481 h 4860733"/>
                <a:gd name="connsiteX5398" fmla="*/ 1642933 w 4853691"/>
                <a:gd name="connsiteY5398" fmla="*/ 4691746 h 4860733"/>
                <a:gd name="connsiteX5399" fmla="*/ 1161788 w 4853691"/>
                <a:gd name="connsiteY5399" fmla="*/ 4466429 h 4860733"/>
                <a:gd name="connsiteX5400" fmla="*/ 1145359 w 4853691"/>
                <a:gd name="connsiteY5400" fmla="*/ 4459388 h 4860733"/>
                <a:gd name="connsiteX5401" fmla="*/ 1126582 w 4853691"/>
                <a:gd name="connsiteY5401" fmla="*/ 4450000 h 4860733"/>
                <a:gd name="connsiteX5402" fmla="*/ 1110153 w 4853691"/>
                <a:gd name="connsiteY5402" fmla="*/ 4442959 h 4860733"/>
                <a:gd name="connsiteX5403" fmla="*/ 1091377 w 4853691"/>
                <a:gd name="connsiteY5403" fmla="*/ 4433571 h 4860733"/>
                <a:gd name="connsiteX5404" fmla="*/ 1077294 w 4853691"/>
                <a:gd name="connsiteY5404" fmla="*/ 4426530 h 4860733"/>
                <a:gd name="connsiteX5405" fmla="*/ 1063212 w 4853691"/>
                <a:gd name="connsiteY5405" fmla="*/ 4417142 h 4860733"/>
                <a:gd name="connsiteX5406" fmla="*/ 1063212 w 4853691"/>
                <a:gd name="connsiteY5406" fmla="*/ 4417142 h 4860733"/>
                <a:gd name="connsiteX5407" fmla="*/ 1049130 w 4853691"/>
                <a:gd name="connsiteY5407" fmla="*/ 4398365 h 4860733"/>
                <a:gd name="connsiteX5408" fmla="*/ 1056171 w 4853691"/>
                <a:gd name="connsiteY5408" fmla="*/ 4393671 h 4860733"/>
                <a:gd name="connsiteX5409" fmla="*/ 1079641 w 4853691"/>
                <a:gd name="connsiteY5409" fmla="*/ 4410100 h 4860733"/>
                <a:gd name="connsiteX5410" fmla="*/ 1091377 w 4853691"/>
                <a:gd name="connsiteY5410" fmla="*/ 4417142 h 4860733"/>
                <a:gd name="connsiteX5411" fmla="*/ 1121888 w 4853691"/>
                <a:gd name="connsiteY5411" fmla="*/ 4438265 h 4860733"/>
                <a:gd name="connsiteX5412" fmla="*/ 1140665 w 4853691"/>
                <a:gd name="connsiteY5412" fmla="*/ 4452347 h 4860733"/>
                <a:gd name="connsiteX5413" fmla="*/ 1171176 w 4853691"/>
                <a:gd name="connsiteY5413" fmla="*/ 4471123 h 4860733"/>
                <a:gd name="connsiteX5414" fmla="*/ 1182911 w 4853691"/>
                <a:gd name="connsiteY5414" fmla="*/ 4478165 h 4860733"/>
                <a:gd name="connsiteX5415" fmla="*/ 1178217 w 4853691"/>
                <a:gd name="connsiteY5415" fmla="*/ 4475818 h 4860733"/>
                <a:gd name="connsiteX5416" fmla="*/ 1161788 w 4853691"/>
                <a:gd name="connsiteY5416" fmla="*/ 4466429 h 4860733"/>
                <a:gd name="connsiteX5417" fmla="*/ 985760 w 4853691"/>
                <a:gd name="connsiteY5417" fmla="*/ 4311525 h 4860733"/>
                <a:gd name="connsiteX5418" fmla="*/ 999842 w 4853691"/>
                <a:gd name="connsiteY5418" fmla="*/ 4304483 h 4860733"/>
                <a:gd name="connsiteX5419" fmla="*/ 999842 w 4853691"/>
                <a:gd name="connsiteY5419" fmla="*/ 4304483 h 4860733"/>
                <a:gd name="connsiteX5420" fmla="*/ 1016271 w 4853691"/>
                <a:gd name="connsiteY5420" fmla="*/ 4311525 h 4860733"/>
                <a:gd name="connsiteX5421" fmla="*/ 1030353 w 4853691"/>
                <a:gd name="connsiteY5421" fmla="*/ 4306830 h 4860733"/>
                <a:gd name="connsiteX5422" fmla="*/ 1058518 w 4853691"/>
                <a:gd name="connsiteY5422" fmla="*/ 4334995 h 4860733"/>
                <a:gd name="connsiteX5423" fmla="*/ 1056171 w 4853691"/>
                <a:gd name="connsiteY5423" fmla="*/ 4339689 h 4860733"/>
                <a:gd name="connsiteX5424" fmla="*/ 1053824 w 4853691"/>
                <a:gd name="connsiteY5424" fmla="*/ 4349077 h 4860733"/>
                <a:gd name="connsiteX5425" fmla="*/ 1051477 w 4853691"/>
                <a:gd name="connsiteY5425" fmla="*/ 4356118 h 4860733"/>
                <a:gd name="connsiteX5426" fmla="*/ 1049130 w 4853691"/>
                <a:gd name="connsiteY5426" fmla="*/ 4358466 h 4860733"/>
                <a:gd name="connsiteX5427" fmla="*/ 1042089 w 4853691"/>
                <a:gd name="connsiteY5427" fmla="*/ 4356118 h 4860733"/>
                <a:gd name="connsiteX5428" fmla="*/ 1028006 w 4853691"/>
                <a:gd name="connsiteY5428" fmla="*/ 4363160 h 4860733"/>
                <a:gd name="connsiteX5429" fmla="*/ 1011577 w 4853691"/>
                <a:gd name="connsiteY5429" fmla="*/ 4349077 h 4860733"/>
                <a:gd name="connsiteX5430" fmla="*/ 978718 w 4853691"/>
                <a:gd name="connsiteY5430" fmla="*/ 4320913 h 4860733"/>
                <a:gd name="connsiteX5431" fmla="*/ 978718 w 4853691"/>
                <a:gd name="connsiteY5431" fmla="*/ 4318565 h 4860733"/>
                <a:gd name="connsiteX5432" fmla="*/ 978718 w 4853691"/>
                <a:gd name="connsiteY5432" fmla="*/ 4313871 h 4860733"/>
                <a:gd name="connsiteX5433" fmla="*/ 983412 w 4853691"/>
                <a:gd name="connsiteY5433" fmla="*/ 4311525 h 4860733"/>
                <a:gd name="connsiteX5434" fmla="*/ 985760 w 4853691"/>
                <a:gd name="connsiteY5434" fmla="*/ 4311525 h 4860733"/>
                <a:gd name="connsiteX5435" fmla="*/ 955248 w 4853691"/>
                <a:gd name="connsiteY5435" fmla="*/ 4259889 h 4860733"/>
                <a:gd name="connsiteX5436" fmla="*/ 922389 w 4853691"/>
                <a:gd name="connsiteY5436" fmla="*/ 4241113 h 4860733"/>
                <a:gd name="connsiteX5437" fmla="*/ 898919 w 4853691"/>
                <a:gd name="connsiteY5437" fmla="*/ 4227031 h 4860733"/>
                <a:gd name="connsiteX5438" fmla="*/ 863713 w 4853691"/>
                <a:gd name="connsiteY5438" fmla="*/ 4205908 h 4860733"/>
                <a:gd name="connsiteX5439" fmla="*/ 842590 w 4853691"/>
                <a:gd name="connsiteY5439" fmla="*/ 4191825 h 4860733"/>
                <a:gd name="connsiteX5440" fmla="*/ 805037 w 4853691"/>
                <a:gd name="connsiteY5440" fmla="*/ 4166007 h 4860733"/>
                <a:gd name="connsiteX5441" fmla="*/ 802690 w 4853691"/>
                <a:gd name="connsiteY5441" fmla="*/ 4163660 h 4860733"/>
                <a:gd name="connsiteX5442" fmla="*/ 779219 w 4853691"/>
                <a:gd name="connsiteY5442" fmla="*/ 4140190 h 4860733"/>
                <a:gd name="connsiteX5443" fmla="*/ 755749 w 4853691"/>
                <a:gd name="connsiteY5443" fmla="*/ 4116720 h 4860733"/>
                <a:gd name="connsiteX5444" fmla="*/ 729931 w 4853691"/>
                <a:gd name="connsiteY5444" fmla="*/ 4088555 h 4860733"/>
                <a:gd name="connsiteX5445" fmla="*/ 706461 w 4853691"/>
                <a:gd name="connsiteY5445" fmla="*/ 4062737 h 4860733"/>
                <a:gd name="connsiteX5446" fmla="*/ 680643 w 4853691"/>
                <a:gd name="connsiteY5446" fmla="*/ 4034573 h 4860733"/>
                <a:gd name="connsiteX5447" fmla="*/ 659520 w 4853691"/>
                <a:gd name="connsiteY5447" fmla="*/ 4008755 h 4860733"/>
                <a:gd name="connsiteX5448" fmla="*/ 636050 w 4853691"/>
                <a:gd name="connsiteY5448" fmla="*/ 3980591 h 4860733"/>
                <a:gd name="connsiteX5449" fmla="*/ 619620 w 4853691"/>
                <a:gd name="connsiteY5449" fmla="*/ 3959468 h 4860733"/>
                <a:gd name="connsiteX5450" fmla="*/ 621967 w 4853691"/>
                <a:gd name="connsiteY5450" fmla="*/ 3957120 h 4860733"/>
                <a:gd name="connsiteX5451" fmla="*/ 626661 w 4853691"/>
                <a:gd name="connsiteY5451" fmla="*/ 3952426 h 4860733"/>
                <a:gd name="connsiteX5452" fmla="*/ 629008 w 4853691"/>
                <a:gd name="connsiteY5452" fmla="*/ 3950079 h 4860733"/>
                <a:gd name="connsiteX5453" fmla="*/ 633703 w 4853691"/>
                <a:gd name="connsiteY5453" fmla="*/ 3945385 h 4860733"/>
                <a:gd name="connsiteX5454" fmla="*/ 636050 w 4853691"/>
                <a:gd name="connsiteY5454" fmla="*/ 3943038 h 4860733"/>
                <a:gd name="connsiteX5455" fmla="*/ 640744 w 4853691"/>
                <a:gd name="connsiteY5455" fmla="*/ 3938344 h 4860733"/>
                <a:gd name="connsiteX5456" fmla="*/ 643091 w 4853691"/>
                <a:gd name="connsiteY5456" fmla="*/ 3935997 h 4860733"/>
                <a:gd name="connsiteX5457" fmla="*/ 647785 w 4853691"/>
                <a:gd name="connsiteY5457" fmla="*/ 3928956 h 4860733"/>
                <a:gd name="connsiteX5458" fmla="*/ 650132 w 4853691"/>
                <a:gd name="connsiteY5458" fmla="*/ 3926609 h 4860733"/>
                <a:gd name="connsiteX5459" fmla="*/ 654826 w 4853691"/>
                <a:gd name="connsiteY5459" fmla="*/ 3919567 h 4860733"/>
                <a:gd name="connsiteX5460" fmla="*/ 657173 w 4853691"/>
                <a:gd name="connsiteY5460" fmla="*/ 3914873 h 4860733"/>
                <a:gd name="connsiteX5461" fmla="*/ 661867 w 4853691"/>
                <a:gd name="connsiteY5461" fmla="*/ 3907832 h 4860733"/>
                <a:gd name="connsiteX5462" fmla="*/ 664214 w 4853691"/>
                <a:gd name="connsiteY5462" fmla="*/ 3903138 h 4860733"/>
                <a:gd name="connsiteX5463" fmla="*/ 668908 w 4853691"/>
                <a:gd name="connsiteY5463" fmla="*/ 3896097 h 4860733"/>
                <a:gd name="connsiteX5464" fmla="*/ 671255 w 4853691"/>
                <a:gd name="connsiteY5464" fmla="*/ 3891403 h 4860733"/>
                <a:gd name="connsiteX5465" fmla="*/ 675949 w 4853691"/>
                <a:gd name="connsiteY5465" fmla="*/ 3882015 h 4860733"/>
                <a:gd name="connsiteX5466" fmla="*/ 678296 w 4853691"/>
                <a:gd name="connsiteY5466" fmla="*/ 3877321 h 4860733"/>
                <a:gd name="connsiteX5467" fmla="*/ 682991 w 4853691"/>
                <a:gd name="connsiteY5467" fmla="*/ 3867932 h 4860733"/>
                <a:gd name="connsiteX5468" fmla="*/ 685338 w 4853691"/>
                <a:gd name="connsiteY5468" fmla="*/ 3860891 h 4860733"/>
                <a:gd name="connsiteX5469" fmla="*/ 687685 w 4853691"/>
                <a:gd name="connsiteY5469" fmla="*/ 3853850 h 4860733"/>
                <a:gd name="connsiteX5470" fmla="*/ 694726 w 4853691"/>
                <a:gd name="connsiteY5470" fmla="*/ 3856197 h 4860733"/>
                <a:gd name="connsiteX5471" fmla="*/ 704114 w 4853691"/>
                <a:gd name="connsiteY5471" fmla="*/ 3853850 h 4860733"/>
                <a:gd name="connsiteX5472" fmla="*/ 708808 w 4853691"/>
                <a:gd name="connsiteY5472" fmla="*/ 3860891 h 4860733"/>
                <a:gd name="connsiteX5473" fmla="*/ 734626 w 4853691"/>
                <a:gd name="connsiteY5473" fmla="*/ 3903138 h 4860733"/>
                <a:gd name="connsiteX5474" fmla="*/ 769831 w 4853691"/>
                <a:gd name="connsiteY5474" fmla="*/ 3959468 h 4860733"/>
                <a:gd name="connsiteX5475" fmla="*/ 774525 w 4853691"/>
                <a:gd name="connsiteY5475" fmla="*/ 3968856 h 4860733"/>
                <a:gd name="connsiteX5476" fmla="*/ 814425 w 4853691"/>
                <a:gd name="connsiteY5476" fmla="*/ 4027532 h 4860733"/>
                <a:gd name="connsiteX5477" fmla="*/ 823813 w 4853691"/>
                <a:gd name="connsiteY5477" fmla="*/ 4041614 h 4860733"/>
                <a:gd name="connsiteX5478" fmla="*/ 854325 w 4853691"/>
                <a:gd name="connsiteY5478" fmla="*/ 4086208 h 4860733"/>
                <a:gd name="connsiteX5479" fmla="*/ 868407 w 4853691"/>
                <a:gd name="connsiteY5479" fmla="*/ 4104984 h 4860733"/>
                <a:gd name="connsiteX5480" fmla="*/ 896572 w 4853691"/>
                <a:gd name="connsiteY5480" fmla="*/ 4142537 h 4860733"/>
                <a:gd name="connsiteX5481" fmla="*/ 910654 w 4853691"/>
                <a:gd name="connsiteY5481" fmla="*/ 4161313 h 4860733"/>
                <a:gd name="connsiteX5482" fmla="*/ 936472 w 4853691"/>
                <a:gd name="connsiteY5482" fmla="*/ 4196519 h 4860733"/>
                <a:gd name="connsiteX5483" fmla="*/ 950554 w 4853691"/>
                <a:gd name="connsiteY5483" fmla="*/ 4215296 h 4860733"/>
                <a:gd name="connsiteX5484" fmla="*/ 976371 w 4853691"/>
                <a:gd name="connsiteY5484" fmla="*/ 4248154 h 4860733"/>
                <a:gd name="connsiteX5485" fmla="*/ 990454 w 4853691"/>
                <a:gd name="connsiteY5485" fmla="*/ 4264584 h 4860733"/>
                <a:gd name="connsiteX5486" fmla="*/ 1004536 w 4853691"/>
                <a:gd name="connsiteY5486" fmla="*/ 4281013 h 4860733"/>
                <a:gd name="connsiteX5487" fmla="*/ 999842 w 4853691"/>
                <a:gd name="connsiteY5487" fmla="*/ 4285707 h 4860733"/>
                <a:gd name="connsiteX5488" fmla="*/ 983412 w 4853691"/>
                <a:gd name="connsiteY5488" fmla="*/ 4276319 h 4860733"/>
                <a:gd name="connsiteX5489" fmla="*/ 955248 w 4853691"/>
                <a:gd name="connsiteY5489" fmla="*/ 4259889 h 4860733"/>
                <a:gd name="connsiteX5490" fmla="*/ 591456 w 4853691"/>
                <a:gd name="connsiteY5490" fmla="*/ 3924262 h 4860733"/>
                <a:gd name="connsiteX5491" fmla="*/ 570332 w 4853691"/>
                <a:gd name="connsiteY5491" fmla="*/ 3896097 h 4860733"/>
                <a:gd name="connsiteX5492" fmla="*/ 546862 w 4853691"/>
                <a:gd name="connsiteY5492" fmla="*/ 3867932 h 4860733"/>
                <a:gd name="connsiteX5493" fmla="*/ 525738 w 4853691"/>
                <a:gd name="connsiteY5493" fmla="*/ 3839768 h 4860733"/>
                <a:gd name="connsiteX5494" fmla="*/ 504615 w 4853691"/>
                <a:gd name="connsiteY5494" fmla="*/ 3809256 h 4860733"/>
                <a:gd name="connsiteX5495" fmla="*/ 483492 w 4853691"/>
                <a:gd name="connsiteY5495" fmla="*/ 3778745 h 4860733"/>
                <a:gd name="connsiteX5496" fmla="*/ 462368 w 4853691"/>
                <a:gd name="connsiteY5496" fmla="*/ 3748233 h 4860733"/>
                <a:gd name="connsiteX5497" fmla="*/ 443592 w 4853691"/>
                <a:gd name="connsiteY5497" fmla="*/ 3717722 h 4860733"/>
                <a:gd name="connsiteX5498" fmla="*/ 424815 w 4853691"/>
                <a:gd name="connsiteY5498" fmla="*/ 3687210 h 4860733"/>
                <a:gd name="connsiteX5499" fmla="*/ 406039 w 4853691"/>
                <a:gd name="connsiteY5499" fmla="*/ 3656698 h 4860733"/>
                <a:gd name="connsiteX5500" fmla="*/ 387263 w 4853691"/>
                <a:gd name="connsiteY5500" fmla="*/ 3626187 h 4860733"/>
                <a:gd name="connsiteX5501" fmla="*/ 368486 w 4853691"/>
                <a:gd name="connsiteY5501" fmla="*/ 3595675 h 4860733"/>
                <a:gd name="connsiteX5502" fmla="*/ 349710 w 4853691"/>
                <a:gd name="connsiteY5502" fmla="*/ 3565164 h 4860733"/>
                <a:gd name="connsiteX5503" fmla="*/ 333281 w 4853691"/>
                <a:gd name="connsiteY5503" fmla="*/ 3532305 h 4860733"/>
                <a:gd name="connsiteX5504" fmla="*/ 321545 w 4853691"/>
                <a:gd name="connsiteY5504" fmla="*/ 3511182 h 4860733"/>
                <a:gd name="connsiteX5505" fmla="*/ 321545 w 4853691"/>
                <a:gd name="connsiteY5505" fmla="*/ 3511182 h 4860733"/>
                <a:gd name="connsiteX5506" fmla="*/ 330934 w 4853691"/>
                <a:gd name="connsiteY5506" fmla="*/ 3525264 h 4860733"/>
                <a:gd name="connsiteX5507" fmla="*/ 347363 w 4853691"/>
                <a:gd name="connsiteY5507" fmla="*/ 3546387 h 4860733"/>
                <a:gd name="connsiteX5508" fmla="*/ 366139 w 4853691"/>
                <a:gd name="connsiteY5508" fmla="*/ 3569858 h 4860733"/>
                <a:gd name="connsiteX5509" fmla="*/ 382569 w 4853691"/>
                <a:gd name="connsiteY5509" fmla="*/ 3588634 h 4860733"/>
                <a:gd name="connsiteX5510" fmla="*/ 403692 w 4853691"/>
                <a:gd name="connsiteY5510" fmla="*/ 3612105 h 4860733"/>
                <a:gd name="connsiteX5511" fmla="*/ 420121 w 4853691"/>
                <a:gd name="connsiteY5511" fmla="*/ 3630881 h 4860733"/>
                <a:gd name="connsiteX5512" fmla="*/ 443592 w 4853691"/>
                <a:gd name="connsiteY5512" fmla="*/ 3652004 h 4860733"/>
                <a:gd name="connsiteX5513" fmla="*/ 462368 w 4853691"/>
                <a:gd name="connsiteY5513" fmla="*/ 3668434 h 4860733"/>
                <a:gd name="connsiteX5514" fmla="*/ 485839 w 4853691"/>
                <a:gd name="connsiteY5514" fmla="*/ 3689557 h 4860733"/>
                <a:gd name="connsiteX5515" fmla="*/ 504615 w 4853691"/>
                <a:gd name="connsiteY5515" fmla="*/ 3705986 h 4860733"/>
                <a:gd name="connsiteX5516" fmla="*/ 530433 w 4853691"/>
                <a:gd name="connsiteY5516" fmla="*/ 3727110 h 4860733"/>
                <a:gd name="connsiteX5517" fmla="*/ 549209 w 4853691"/>
                <a:gd name="connsiteY5517" fmla="*/ 3741192 h 4860733"/>
                <a:gd name="connsiteX5518" fmla="*/ 582068 w 4853691"/>
                <a:gd name="connsiteY5518" fmla="*/ 3762315 h 4860733"/>
                <a:gd name="connsiteX5519" fmla="*/ 596150 w 4853691"/>
                <a:gd name="connsiteY5519" fmla="*/ 3771704 h 4860733"/>
                <a:gd name="connsiteX5520" fmla="*/ 643091 w 4853691"/>
                <a:gd name="connsiteY5520" fmla="*/ 3799868 h 4860733"/>
                <a:gd name="connsiteX5521" fmla="*/ 657173 w 4853691"/>
                <a:gd name="connsiteY5521" fmla="*/ 3806909 h 4860733"/>
                <a:gd name="connsiteX5522" fmla="*/ 668908 w 4853691"/>
                <a:gd name="connsiteY5522" fmla="*/ 3818645 h 4860733"/>
                <a:gd name="connsiteX5523" fmla="*/ 664214 w 4853691"/>
                <a:gd name="connsiteY5523" fmla="*/ 3832727 h 4860733"/>
                <a:gd name="connsiteX5524" fmla="*/ 675949 w 4853691"/>
                <a:gd name="connsiteY5524" fmla="*/ 3851503 h 4860733"/>
                <a:gd name="connsiteX5525" fmla="*/ 673602 w 4853691"/>
                <a:gd name="connsiteY5525" fmla="*/ 3858544 h 4860733"/>
                <a:gd name="connsiteX5526" fmla="*/ 671255 w 4853691"/>
                <a:gd name="connsiteY5526" fmla="*/ 3865586 h 4860733"/>
                <a:gd name="connsiteX5527" fmla="*/ 666561 w 4853691"/>
                <a:gd name="connsiteY5527" fmla="*/ 3872627 h 4860733"/>
                <a:gd name="connsiteX5528" fmla="*/ 664214 w 4853691"/>
                <a:gd name="connsiteY5528" fmla="*/ 3879668 h 4860733"/>
                <a:gd name="connsiteX5529" fmla="*/ 661867 w 4853691"/>
                <a:gd name="connsiteY5529" fmla="*/ 3886709 h 4860733"/>
                <a:gd name="connsiteX5530" fmla="*/ 659520 w 4853691"/>
                <a:gd name="connsiteY5530" fmla="*/ 3893750 h 4860733"/>
                <a:gd name="connsiteX5531" fmla="*/ 657173 w 4853691"/>
                <a:gd name="connsiteY5531" fmla="*/ 3900791 h 4860733"/>
                <a:gd name="connsiteX5532" fmla="*/ 654826 w 4853691"/>
                <a:gd name="connsiteY5532" fmla="*/ 3907832 h 4860733"/>
                <a:gd name="connsiteX5533" fmla="*/ 652479 w 4853691"/>
                <a:gd name="connsiteY5533" fmla="*/ 3912527 h 4860733"/>
                <a:gd name="connsiteX5534" fmla="*/ 650132 w 4853691"/>
                <a:gd name="connsiteY5534" fmla="*/ 3919567 h 4860733"/>
                <a:gd name="connsiteX5535" fmla="*/ 647785 w 4853691"/>
                <a:gd name="connsiteY5535" fmla="*/ 3924262 h 4860733"/>
                <a:gd name="connsiteX5536" fmla="*/ 645438 w 4853691"/>
                <a:gd name="connsiteY5536" fmla="*/ 3928956 h 4860733"/>
                <a:gd name="connsiteX5537" fmla="*/ 643091 w 4853691"/>
                <a:gd name="connsiteY5537" fmla="*/ 3933650 h 4860733"/>
                <a:gd name="connsiteX5538" fmla="*/ 638397 w 4853691"/>
                <a:gd name="connsiteY5538" fmla="*/ 3938344 h 4860733"/>
                <a:gd name="connsiteX5539" fmla="*/ 636050 w 4853691"/>
                <a:gd name="connsiteY5539" fmla="*/ 3940691 h 4860733"/>
                <a:gd name="connsiteX5540" fmla="*/ 631355 w 4853691"/>
                <a:gd name="connsiteY5540" fmla="*/ 3945385 h 4860733"/>
                <a:gd name="connsiteX5541" fmla="*/ 629008 w 4853691"/>
                <a:gd name="connsiteY5541" fmla="*/ 3947732 h 4860733"/>
                <a:gd name="connsiteX5542" fmla="*/ 624314 w 4853691"/>
                <a:gd name="connsiteY5542" fmla="*/ 3952426 h 4860733"/>
                <a:gd name="connsiteX5543" fmla="*/ 621967 w 4853691"/>
                <a:gd name="connsiteY5543" fmla="*/ 3954773 h 4860733"/>
                <a:gd name="connsiteX5544" fmla="*/ 619620 w 4853691"/>
                <a:gd name="connsiteY5544" fmla="*/ 3957120 h 4860733"/>
                <a:gd name="connsiteX5545" fmla="*/ 617273 w 4853691"/>
                <a:gd name="connsiteY5545" fmla="*/ 3952426 h 4860733"/>
                <a:gd name="connsiteX5546" fmla="*/ 591456 w 4853691"/>
                <a:gd name="connsiteY5546" fmla="*/ 3924262 h 4860733"/>
                <a:gd name="connsiteX5547" fmla="*/ 274604 w 4853691"/>
                <a:gd name="connsiteY5547" fmla="*/ 3400870 h 4860733"/>
                <a:gd name="connsiteX5548" fmla="*/ 255828 w 4853691"/>
                <a:gd name="connsiteY5548" fmla="*/ 3353929 h 4860733"/>
                <a:gd name="connsiteX5549" fmla="*/ 244093 w 4853691"/>
                <a:gd name="connsiteY5549" fmla="*/ 3323418 h 4860733"/>
                <a:gd name="connsiteX5550" fmla="*/ 227664 w 4853691"/>
                <a:gd name="connsiteY5550" fmla="*/ 3281171 h 4860733"/>
                <a:gd name="connsiteX5551" fmla="*/ 215928 w 4853691"/>
                <a:gd name="connsiteY5551" fmla="*/ 3248312 h 4860733"/>
                <a:gd name="connsiteX5552" fmla="*/ 201846 w 4853691"/>
                <a:gd name="connsiteY5552" fmla="*/ 3208413 h 4860733"/>
                <a:gd name="connsiteX5553" fmla="*/ 192458 w 4853691"/>
                <a:gd name="connsiteY5553" fmla="*/ 3184942 h 4860733"/>
                <a:gd name="connsiteX5554" fmla="*/ 192458 w 4853691"/>
                <a:gd name="connsiteY5554" fmla="*/ 3187289 h 4860733"/>
                <a:gd name="connsiteX5555" fmla="*/ 204193 w 4853691"/>
                <a:gd name="connsiteY5555" fmla="*/ 3210759 h 4860733"/>
                <a:gd name="connsiteX5556" fmla="*/ 218275 w 4853691"/>
                <a:gd name="connsiteY5556" fmla="*/ 3236577 h 4860733"/>
                <a:gd name="connsiteX5557" fmla="*/ 232358 w 4853691"/>
                <a:gd name="connsiteY5557" fmla="*/ 3260048 h 4860733"/>
                <a:gd name="connsiteX5558" fmla="*/ 248787 w 4853691"/>
                <a:gd name="connsiteY5558" fmla="*/ 3288212 h 4860733"/>
                <a:gd name="connsiteX5559" fmla="*/ 262869 w 4853691"/>
                <a:gd name="connsiteY5559" fmla="*/ 3311683 h 4860733"/>
                <a:gd name="connsiteX5560" fmla="*/ 279299 w 4853691"/>
                <a:gd name="connsiteY5560" fmla="*/ 3339847 h 4860733"/>
                <a:gd name="connsiteX5561" fmla="*/ 293381 w 4853691"/>
                <a:gd name="connsiteY5561" fmla="*/ 3363318 h 4860733"/>
                <a:gd name="connsiteX5562" fmla="*/ 312157 w 4853691"/>
                <a:gd name="connsiteY5562" fmla="*/ 3391482 h 4860733"/>
                <a:gd name="connsiteX5563" fmla="*/ 326239 w 4853691"/>
                <a:gd name="connsiteY5563" fmla="*/ 3412606 h 4860733"/>
                <a:gd name="connsiteX5564" fmla="*/ 345016 w 4853691"/>
                <a:gd name="connsiteY5564" fmla="*/ 3440770 h 4860733"/>
                <a:gd name="connsiteX5565" fmla="*/ 359098 w 4853691"/>
                <a:gd name="connsiteY5565" fmla="*/ 3461893 h 4860733"/>
                <a:gd name="connsiteX5566" fmla="*/ 380222 w 4853691"/>
                <a:gd name="connsiteY5566" fmla="*/ 3490058 h 4860733"/>
                <a:gd name="connsiteX5567" fmla="*/ 396651 w 4853691"/>
                <a:gd name="connsiteY5567" fmla="*/ 3511182 h 4860733"/>
                <a:gd name="connsiteX5568" fmla="*/ 417774 w 4853691"/>
                <a:gd name="connsiteY5568" fmla="*/ 3539346 h 4860733"/>
                <a:gd name="connsiteX5569" fmla="*/ 434204 w 4853691"/>
                <a:gd name="connsiteY5569" fmla="*/ 3560470 h 4860733"/>
                <a:gd name="connsiteX5570" fmla="*/ 457674 w 4853691"/>
                <a:gd name="connsiteY5570" fmla="*/ 3588634 h 4860733"/>
                <a:gd name="connsiteX5571" fmla="*/ 474103 w 4853691"/>
                <a:gd name="connsiteY5571" fmla="*/ 3607411 h 4860733"/>
                <a:gd name="connsiteX5572" fmla="*/ 497574 w 4853691"/>
                <a:gd name="connsiteY5572" fmla="*/ 3635575 h 4860733"/>
                <a:gd name="connsiteX5573" fmla="*/ 514003 w 4853691"/>
                <a:gd name="connsiteY5573" fmla="*/ 3654351 h 4860733"/>
                <a:gd name="connsiteX5574" fmla="*/ 539821 w 4853691"/>
                <a:gd name="connsiteY5574" fmla="*/ 3682516 h 4860733"/>
                <a:gd name="connsiteX5575" fmla="*/ 556250 w 4853691"/>
                <a:gd name="connsiteY5575" fmla="*/ 3698945 h 4860733"/>
                <a:gd name="connsiteX5576" fmla="*/ 586762 w 4853691"/>
                <a:gd name="connsiteY5576" fmla="*/ 3729457 h 4860733"/>
                <a:gd name="connsiteX5577" fmla="*/ 600844 w 4853691"/>
                <a:gd name="connsiteY5577" fmla="*/ 3743539 h 4860733"/>
                <a:gd name="connsiteX5578" fmla="*/ 638397 w 4853691"/>
                <a:gd name="connsiteY5578" fmla="*/ 3781092 h 4860733"/>
                <a:gd name="connsiteX5579" fmla="*/ 645438 w 4853691"/>
                <a:gd name="connsiteY5579" fmla="*/ 3788133 h 4860733"/>
                <a:gd name="connsiteX5580" fmla="*/ 659520 w 4853691"/>
                <a:gd name="connsiteY5580" fmla="*/ 3802215 h 4860733"/>
                <a:gd name="connsiteX5581" fmla="*/ 330934 w 4853691"/>
                <a:gd name="connsiteY5581" fmla="*/ 3511182 h 4860733"/>
                <a:gd name="connsiteX5582" fmla="*/ 337975 w 4853691"/>
                <a:gd name="connsiteY5582" fmla="*/ 3494752 h 4860733"/>
                <a:gd name="connsiteX5583" fmla="*/ 316851 w 4853691"/>
                <a:gd name="connsiteY5583" fmla="*/ 3473629 h 4860733"/>
                <a:gd name="connsiteX5584" fmla="*/ 309810 w 4853691"/>
                <a:gd name="connsiteY5584" fmla="*/ 3475976 h 4860733"/>
                <a:gd name="connsiteX5585" fmla="*/ 286340 w 4853691"/>
                <a:gd name="connsiteY5585" fmla="*/ 3424341 h 4860733"/>
                <a:gd name="connsiteX5586" fmla="*/ 274604 w 4853691"/>
                <a:gd name="connsiteY5586" fmla="*/ 3400870 h 4860733"/>
                <a:gd name="connsiteX5587" fmla="*/ 166640 w 4853691"/>
                <a:gd name="connsiteY5587" fmla="*/ 3130960 h 4860733"/>
                <a:gd name="connsiteX5588" fmla="*/ 154905 w 4853691"/>
                <a:gd name="connsiteY5588" fmla="*/ 3102796 h 4860733"/>
                <a:gd name="connsiteX5589" fmla="*/ 145517 w 4853691"/>
                <a:gd name="connsiteY5589" fmla="*/ 3079325 h 4860733"/>
                <a:gd name="connsiteX5590" fmla="*/ 138476 w 4853691"/>
                <a:gd name="connsiteY5590" fmla="*/ 3065243 h 4860733"/>
                <a:gd name="connsiteX5591" fmla="*/ 138476 w 4853691"/>
                <a:gd name="connsiteY5591" fmla="*/ 3065243 h 4860733"/>
                <a:gd name="connsiteX5592" fmla="*/ 140823 w 4853691"/>
                <a:gd name="connsiteY5592" fmla="*/ 3069937 h 4860733"/>
                <a:gd name="connsiteX5593" fmla="*/ 150211 w 4853691"/>
                <a:gd name="connsiteY5593" fmla="*/ 3084019 h 4860733"/>
                <a:gd name="connsiteX5594" fmla="*/ 157252 w 4853691"/>
                <a:gd name="connsiteY5594" fmla="*/ 3095754 h 4860733"/>
                <a:gd name="connsiteX5595" fmla="*/ 168987 w 4853691"/>
                <a:gd name="connsiteY5595" fmla="*/ 3130960 h 4860733"/>
                <a:gd name="connsiteX5596" fmla="*/ 168987 w 4853691"/>
                <a:gd name="connsiteY5596" fmla="*/ 3133307 h 4860733"/>
                <a:gd name="connsiteX5597" fmla="*/ 178376 w 4853691"/>
                <a:gd name="connsiteY5597" fmla="*/ 3163819 h 4860733"/>
                <a:gd name="connsiteX5598" fmla="*/ 176028 w 4853691"/>
                <a:gd name="connsiteY5598" fmla="*/ 3159125 h 4860733"/>
                <a:gd name="connsiteX5599" fmla="*/ 166640 w 4853691"/>
                <a:gd name="connsiteY5599" fmla="*/ 3130960 h 4860733"/>
                <a:gd name="connsiteX5600" fmla="*/ 82147 w 4853691"/>
                <a:gd name="connsiteY5600" fmla="*/ 2912685 h 4860733"/>
                <a:gd name="connsiteX5601" fmla="*/ 77453 w 4853691"/>
                <a:gd name="connsiteY5601" fmla="*/ 2896255 h 4860733"/>
                <a:gd name="connsiteX5602" fmla="*/ 70411 w 4853691"/>
                <a:gd name="connsiteY5602" fmla="*/ 2868091 h 4860733"/>
                <a:gd name="connsiteX5603" fmla="*/ 68064 w 4853691"/>
                <a:gd name="connsiteY5603" fmla="*/ 2856356 h 4860733"/>
                <a:gd name="connsiteX5604" fmla="*/ 68064 w 4853691"/>
                <a:gd name="connsiteY5604" fmla="*/ 2856356 h 4860733"/>
                <a:gd name="connsiteX5605" fmla="*/ 70411 w 4853691"/>
                <a:gd name="connsiteY5605" fmla="*/ 2865744 h 4860733"/>
                <a:gd name="connsiteX5606" fmla="*/ 77453 w 4853691"/>
                <a:gd name="connsiteY5606" fmla="*/ 2893908 h 4860733"/>
                <a:gd name="connsiteX5607" fmla="*/ 82147 w 4853691"/>
                <a:gd name="connsiteY5607" fmla="*/ 2912685 h 4860733"/>
                <a:gd name="connsiteX5608" fmla="*/ 91535 w 4853691"/>
                <a:gd name="connsiteY5608" fmla="*/ 2940849 h 4860733"/>
                <a:gd name="connsiteX5609" fmla="*/ 93882 w 4853691"/>
                <a:gd name="connsiteY5609" fmla="*/ 2950237 h 4860733"/>
                <a:gd name="connsiteX5610" fmla="*/ 91535 w 4853691"/>
                <a:gd name="connsiteY5610" fmla="*/ 2943196 h 4860733"/>
                <a:gd name="connsiteX5611" fmla="*/ 82147 w 4853691"/>
                <a:gd name="connsiteY5611" fmla="*/ 2912685 h 4860733"/>
                <a:gd name="connsiteX5612" fmla="*/ 44594 w 4853691"/>
                <a:gd name="connsiteY5612" fmla="*/ 2774209 h 4860733"/>
                <a:gd name="connsiteX5613" fmla="*/ 44594 w 4853691"/>
                <a:gd name="connsiteY5613" fmla="*/ 2774209 h 4860733"/>
                <a:gd name="connsiteX5614" fmla="*/ 53982 w 4853691"/>
                <a:gd name="connsiteY5614" fmla="*/ 2818803 h 4860733"/>
                <a:gd name="connsiteX5615" fmla="*/ 56329 w 4853691"/>
                <a:gd name="connsiteY5615" fmla="*/ 2830538 h 4860733"/>
                <a:gd name="connsiteX5616" fmla="*/ 58676 w 4853691"/>
                <a:gd name="connsiteY5616" fmla="*/ 2837579 h 4860733"/>
                <a:gd name="connsiteX5617" fmla="*/ 53982 w 4853691"/>
                <a:gd name="connsiteY5617" fmla="*/ 2825844 h 4860733"/>
                <a:gd name="connsiteX5618" fmla="*/ 53982 w 4853691"/>
                <a:gd name="connsiteY5618" fmla="*/ 2823497 h 4860733"/>
                <a:gd name="connsiteX5619" fmla="*/ 51635 w 4853691"/>
                <a:gd name="connsiteY5619" fmla="*/ 2809415 h 4860733"/>
                <a:gd name="connsiteX5620" fmla="*/ 49288 w 4853691"/>
                <a:gd name="connsiteY5620" fmla="*/ 2800026 h 4860733"/>
                <a:gd name="connsiteX5621" fmla="*/ 44594 w 4853691"/>
                <a:gd name="connsiteY5621" fmla="*/ 2774209 h 4860733"/>
                <a:gd name="connsiteX5622" fmla="*/ 25818 w 4853691"/>
                <a:gd name="connsiteY5622" fmla="*/ 2323576 h 4860733"/>
                <a:gd name="connsiteX5623" fmla="*/ 25818 w 4853691"/>
                <a:gd name="connsiteY5623" fmla="*/ 2316535 h 4860733"/>
                <a:gd name="connsiteX5624" fmla="*/ 37553 w 4853691"/>
                <a:gd name="connsiteY5624" fmla="*/ 2311841 h 4860733"/>
                <a:gd name="connsiteX5625" fmla="*/ 37553 w 4853691"/>
                <a:gd name="connsiteY5625" fmla="*/ 2311841 h 4860733"/>
                <a:gd name="connsiteX5626" fmla="*/ 39900 w 4853691"/>
                <a:gd name="connsiteY5626" fmla="*/ 2318882 h 4860733"/>
                <a:gd name="connsiteX5627" fmla="*/ 42247 w 4853691"/>
                <a:gd name="connsiteY5627" fmla="*/ 2323576 h 4860733"/>
                <a:gd name="connsiteX5628" fmla="*/ 44594 w 4853691"/>
                <a:gd name="connsiteY5628" fmla="*/ 2332964 h 4860733"/>
                <a:gd name="connsiteX5629" fmla="*/ 46941 w 4853691"/>
                <a:gd name="connsiteY5629" fmla="*/ 2342352 h 4860733"/>
                <a:gd name="connsiteX5630" fmla="*/ 49288 w 4853691"/>
                <a:gd name="connsiteY5630" fmla="*/ 2354088 h 4860733"/>
                <a:gd name="connsiteX5631" fmla="*/ 49288 w 4853691"/>
                <a:gd name="connsiteY5631" fmla="*/ 2361129 h 4860733"/>
                <a:gd name="connsiteX5632" fmla="*/ 51635 w 4853691"/>
                <a:gd name="connsiteY5632" fmla="*/ 2377558 h 4860733"/>
                <a:gd name="connsiteX5633" fmla="*/ 51635 w 4853691"/>
                <a:gd name="connsiteY5633" fmla="*/ 2384599 h 4860733"/>
                <a:gd name="connsiteX5634" fmla="*/ 53982 w 4853691"/>
                <a:gd name="connsiteY5634" fmla="*/ 2405723 h 4860733"/>
                <a:gd name="connsiteX5635" fmla="*/ 53982 w 4853691"/>
                <a:gd name="connsiteY5635" fmla="*/ 2408070 h 4860733"/>
                <a:gd name="connsiteX5636" fmla="*/ 56329 w 4853691"/>
                <a:gd name="connsiteY5636" fmla="*/ 2436234 h 4860733"/>
                <a:gd name="connsiteX5637" fmla="*/ 58676 w 4853691"/>
                <a:gd name="connsiteY5637" fmla="*/ 2471440 h 4860733"/>
                <a:gd name="connsiteX5638" fmla="*/ 58676 w 4853691"/>
                <a:gd name="connsiteY5638" fmla="*/ 2476134 h 4860733"/>
                <a:gd name="connsiteX5639" fmla="*/ 63370 w 4853691"/>
                <a:gd name="connsiteY5639" fmla="*/ 2516034 h 4860733"/>
                <a:gd name="connsiteX5640" fmla="*/ 63370 w 4853691"/>
                <a:gd name="connsiteY5640" fmla="*/ 2518381 h 4860733"/>
                <a:gd name="connsiteX5641" fmla="*/ 68064 w 4853691"/>
                <a:gd name="connsiteY5641" fmla="*/ 2562975 h 4860733"/>
                <a:gd name="connsiteX5642" fmla="*/ 68064 w 4853691"/>
                <a:gd name="connsiteY5642" fmla="*/ 2562975 h 4860733"/>
                <a:gd name="connsiteX5643" fmla="*/ 72758 w 4853691"/>
                <a:gd name="connsiteY5643" fmla="*/ 2591139 h 4860733"/>
                <a:gd name="connsiteX5644" fmla="*/ 56329 w 4853691"/>
                <a:gd name="connsiteY5644" fmla="*/ 2607569 h 4860733"/>
                <a:gd name="connsiteX5645" fmla="*/ 49288 w 4853691"/>
                <a:gd name="connsiteY5645" fmla="*/ 2605222 h 4860733"/>
                <a:gd name="connsiteX5646" fmla="*/ 53982 w 4853691"/>
                <a:gd name="connsiteY5646" fmla="*/ 2593486 h 4860733"/>
                <a:gd name="connsiteX5647" fmla="*/ 44594 w 4853691"/>
                <a:gd name="connsiteY5647" fmla="*/ 2577057 h 4860733"/>
                <a:gd name="connsiteX5648" fmla="*/ 44594 w 4853691"/>
                <a:gd name="connsiteY5648" fmla="*/ 2574710 h 4860733"/>
                <a:gd name="connsiteX5649" fmla="*/ 42247 w 4853691"/>
                <a:gd name="connsiteY5649" fmla="*/ 2565322 h 4860733"/>
                <a:gd name="connsiteX5650" fmla="*/ 42247 w 4853691"/>
                <a:gd name="connsiteY5650" fmla="*/ 2562975 h 4860733"/>
                <a:gd name="connsiteX5651" fmla="*/ 32859 w 4853691"/>
                <a:gd name="connsiteY5651" fmla="*/ 2546545 h 4860733"/>
                <a:gd name="connsiteX5652" fmla="*/ 32859 w 4853691"/>
                <a:gd name="connsiteY5652" fmla="*/ 2544198 h 4860733"/>
                <a:gd name="connsiteX5653" fmla="*/ 42247 w 4853691"/>
                <a:gd name="connsiteY5653" fmla="*/ 2527769 h 4860733"/>
                <a:gd name="connsiteX5654" fmla="*/ 30512 w 4853691"/>
                <a:gd name="connsiteY5654" fmla="*/ 2508993 h 4860733"/>
                <a:gd name="connsiteX5655" fmla="*/ 30512 w 4853691"/>
                <a:gd name="connsiteY5655" fmla="*/ 2501952 h 4860733"/>
                <a:gd name="connsiteX5656" fmla="*/ 42247 w 4853691"/>
                <a:gd name="connsiteY5656" fmla="*/ 2483175 h 4860733"/>
                <a:gd name="connsiteX5657" fmla="*/ 37553 w 4853691"/>
                <a:gd name="connsiteY5657" fmla="*/ 2469093 h 4860733"/>
                <a:gd name="connsiteX5658" fmla="*/ 37553 w 4853691"/>
                <a:gd name="connsiteY5658" fmla="*/ 2466746 h 4860733"/>
                <a:gd name="connsiteX5659" fmla="*/ 44594 w 4853691"/>
                <a:gd name="connsiteY5659" fmla="*/ 2452664 h 4860733"/>
                <a:gd name="connsiteX5660" fmla="*/ 28165 w 4853691"/>
                <a:gd name="connsiteY5660" fmla="*/ 2433887 h 4860733"/>
                <a:gd name="connsiteX5661" fmla="*/ 25818 w 4853691"/>
                <a:gd name="connsiteY5661" fmla="*/ 2363476 h 4860733"/>
                <a:gd name="connsiteX5662" fmla="*/ 39900 w 4853691"/>
                <a:gd name="connsiteY5662" fmla="*/ 2344700 h 4860733"/>
                <a:gd name="connsiteX5663" fmla="*/ 25818 w 4853691"/>
                <a:gd name="connsiteY5663" fmla="*/ 2323576 h 4860733"/>
                <a:gd name="connsiteX5664" fmla="*/ 35206 w 4853691"/>
                <a:gd name="connsiteY5664" fmla="*/ 2274288 h 4860733"/>
                <a:gd name="connsiteX5665" fmla="*/ 37553 w 4853691"/>
                <a:gd name="connsiteY5665" fmla="*/ 2271941 h 4860733"/>
                <a:gd name="connsiteX5666" fmla="*/ 39900 w 4853691"/>
                <a:gd name="connsiteY5666" fmla="*/ 2269594 h 4860733"/>
                <a:gd name="connsiteX5667" fmla="*/ 42247 w 4853691"/>
                <a:gd name="connsiteY5667" fmla="*/ 2267247 h 4860733"/>
                <a:gd name="connsiteX5668" fmla="*/ 44594 w 4853691"/>
                <a:gd name="connsiteY5668" fmla="*/ 2264900 h 4860733"/>
                <a:gd name="connsiteX5669" fmla="*/ 46941 w 4853691"/>
                <a:gd name="connsiteY5669" fmla="*/ 2262553 h 4860733"/>
                <a:gd name="connsiteX5670" fmla="*/ 49288 w 4853691"/>
                <a:gd name="connsiteY5670" fmla="*/ 2260206 h 4860733"/>
                <a:gd name="connsiteX5671" fmla="*/ 53982 w 4853691"/>
                <a:gd name="connsiteY5671" fmla="*/ 2257859 h 4860733"/>
                <a:gd name="connsiteX5672" fmla="*/ 56329 w 4853691"/>
                <a:gd name="connsiteY5672" fmla="*/ 2257859 h 4860733"/>
                <a:gd name="connsiteX5673" fmla="*/ 63370 w 4853691"/>
                <a:gd name="connsiteY5673" fmla="*/ 2257859 h 4860733"/>
                <a:gd name="connsiteX5674" fmla="*/ 75105 w 4853691"/>
                <a:gd name="connsiteY5674" fmla="*/ 2260206 h 4860733"/>
                <a:gd name="connsiteX5675" fmla="*/ 70411 w 4853691"/>
                <a:gd name="connsiteY5675" fmla="*/ 2269594 h 4860733"/>
                <a:gd name="connsiteX5676" fmla="*/ 91535 w 4853691"/>
                <a:gd name="connsiteY5676" fmla="*/ 2290717 h 4860733"/>
                <a:gd name="connsiteX5677" fmla="*/ 105617 w 4853691"/>
                <a:gd name="connsiteY5677" fmla="*/ 2286023 h 4860733"/>
                <a:gd name="connsiteX5678" fmla="*/ 107964 w 4853691"/>
                <a:gd name="connsiteY5678" fmla="*/ 2288370 h 4860733"/>
                <a:gd name="connsiteX5679" fmla="*/ 110311 w 4853691"/>
                <a:gd name="connsiteY5679" fmla="*/ 2290717 h 4860733"/>
                <a:gd name="connsiteX5680" fmla="*/ 124393 w 4853691"/>
                <a:gd name="connsiteY5680" fmla="*/ 2309494 h 4860733"/>
                <a:gd name="connsiteX5681" fmla="*/ 126741 w 4853691"/>
                <a:gd name="connsiteY5681" fmla="*/ 2314188 h 4860733"/>
                <a:gd name="connsiteX5682" fmla="*/ 140823 w 4853691"/>
                <a:gd name="connsiteY5682" fmla="*/ 2335311 h 4860733"/>
                <a:gd name="connsiteX5683" fmla="*/ 143170 w 4853691"/>
                <a:gd name="connsiteY5683" fmla="*/ 2337658 h 4860733"/>
                <a:gd name="connsiteX5684" fmla="*/ 159599 w 4853691"/>
                <a:gd name="connsiteY5684" fmla="*/ 2361129 h 4860733"/>
                <a:gd name="connsiteX5685" fmla="*/ 164293 w 4853691"/>
                <a:gd name="connsiteY5685" fmla="*/ 2368170 h 4860733"/>
                <a:gd name="connsiteX5686" fmla="*/ 178376 w 4853691"/>
                <a:gd name="connsiteY5686" fmla="*/ 2389293 h 4860733"/>
                <a:gd name="connsiteX5687" fmla="*/ 185417 w 4853691"/>
                <a:gd name="connsiteY5687" fmla="*/ 2401028 h 4860733"/>
                <a:gd name="connsiteX5688" fmla="*/ 197152 w 4853691"/>
                <a:gd name="connsiteY5688" fmla="*/ 2419805 h 4860733"/>
                <a:gd name="connsiteX5689" fmla="*/ 227664 w 4853691"/>
                <a:gd name="connsiteY5689" fmla="*/ 2473787 h 4860733"/>
                <a:gd name="connsiteX5690" fmla="*/ 218275 w 4853691"/>
                <a:gd name="connsiteY5690" fmla="*/ 2490216 h 4860733"/>
                <a:gd name="connsiteX5691" fmla="*/ 222969 w 4853691"/>
                <a:gd name="connsiteY5691" fmla="*/ 2504299 h 4860733"/>
                <a:gd name="connsiteX5692" fmla="*/ 159599 w 4853691"/>
                <a:gd name="connsiteY5692" fmla="*/ 2562975 h 4860733"/>
                <a:gd name="connsiteX5693" fmla="*/ 152558 w 4853691"/>
                <a:gd name="connsiteY5693" fmla="*/ 2570016 h 4860733"/>
                <a:gd name="connsiteX5694" fmla="*/ 143170 w 4853691"/>
                <a:gd name="connsiteY5694" fmla="*/ 2577057 h 4860733"/>
                <a:gd name="connsiteX5695" fmla="*/ 133782 w 4853691"/>
                <a:gd name="connsiteY5695" fmla="*/ 2584098 h 4860733"/>
                <a:gd name="connsiteX5696" fmla="*/ 124393 w 4853691"/>
                <a:gd name="connsiteY5696" fmla="*/ 2588792 h 4860733"/>
                <a:gd name="connsiteX5697" fmla="*/ 115005 w 4853691"/>
                <a:gd name="connsiteY5697" fmla="*/ 2593486 h 4860733"/>
                <a:gd name="connsiteX5698" fmla="*/ 107964 w 4853691"/>
                <a:gd name="connsiteY5698" fmla="*/ 2595833 h 4860733"/>
                <a:gd name="connsiteX5699" fmla="*/ 100923 w 4853691"/>
                <a:gd name="connsiteY5699" fmla="*/ 2598180 h 4860733"/>
                <a:gd name="connsiteX5700" fmla="*/ 82147 w 4853691"/>
                <a:gd name="connsiteY5700" fmla="*/ 2584098 h 4860733"/>
                <a:gd name="connsiteX5701" fmla="*/ 79800 w 4853691"/>
                <a:gd name="connsiteY5701" fmla="*/ 2584098 h 4860733"/>
                <a:gd name="connsiteX5702" fmla="*/ 75105 w 4853691"/>
                <a:gd name="connsiteY5702" fmla="*/ 2555934 h 4860733"/>
                <a:gd name="connsiteX5703" fmla="*/ 75105 w 4853691"/>
                <a:gd name="connsiteY5703" fmla="*/ 2553587 h 4860733"/>
                <a:gd name="connsiteX5704" fmla="*/ 70411 w 4853691"/>
                <a:gd name="connsiteY5704" fmla="*/ 2508993 h 4860733"/>
                <a:gd name="connsiteX5705" fmla="*/ 70411 w 4853691"/>
                <a:gd name="connsiteY5705" fmla="*/ 2506646 h 4860733"/>
                <a:gd name="connsiteX5706" fmla="*/ 65717 w 4853691"/>
                <a:gd name="connsiteY5706" fmla="*/ 2466746 h 4860733"/>
                <a:gd name="connsiteX5707" fmla="*/ 65717 w 4853691"/>
                <a:gd name="connsiteY5707" fmla="*/ 2466746 h 4860733"/>
                <a:gd name="connsiteX5708" fmla="*/ 63370 w 4853691"/>
                <a:gd name="connsiteY5708" fmla="*/ 2429193 h 4860733"/>
                <a:gd name="connsiteX5709" fmla="*/ 58676 w 4853691"/>
                <a:gd name="connsiteY5709" fmla="*/ 2384599 h 4860733"/>
                <a:gd name="connsiteX5710" fmla="*/ 58676 w 4853691"/>
                <a:gd name="connsiteY5710" fmla="*/ 2375211 h 4860733"/>
                <a:gd name="connsiteX5711" fmla="*/ 56329 w 4853691"/>
                <a:gd name="connsiteY5711" fmla="*/ 2363476 h 4860733"/>
                <a:gd name="connsiteX5712" fmla="*/ 53982 w 4853691"/>
                <a:gd name="connsiteY5712" fmla="*/ 2351741 h 4860733"/>
                <a:gd name="connsiteX5713" fmla="*/ 51635 w 4853691"/>
                <a:gd name="connsiteY5713" fmla="*/ 2342352 h 4860733"/>
                <a:gd name="connsiteX5714" fmla="*/ 49288 w 4853691"/>
                <a:gd name="connsiteY5714" fmla="*/ 2332964 h 4860733"/>
                <a:gd name="connsiteX5715" fmla="*/ 46941 w 4853691"/>
                <a:gd name="connsiteY5715" fmla="*/ 2332964 h 4860733"/>
                <a:gd name="connsiteX5716" fmla="*/ 44594 w 4853691"/>
                <a:gd name="connsiteY5716" fmla="*/ 2323576 h 4860733"/>
                <a:gd name="connsiteX5717" fmla="*/ 42247 w 4853691"/>
                <a:gd name="connsiteY5717" fmla="*/ 2316535 h 4860733"/>
                <a:gd name="connsiteX5718" fmla="*/ 39900 w 4853691"/>
                <a:gd name="connsiteY5718" fmla="*/ 2309494 h 4860733"/>
                <a:gd name="connsiteX5719" fmla="*/ 46941 w 4853691"/>
                <a:gd name="connsiteY5719" fmla="*/ 2297759 h 4860733"/>
                <a:gd name="connsiteX5720" fmla="*/ 32859 w 4853691"/>
                <a:gd name="connsiteY5720" fmla="*/ 2278982 h 4860733"/>
                <a:gd name="connsiteX5721" fmla="*/ 32859 w 4853691"/>
                <a:gd name="connsiteY5721" fmla="*/ 2278982 h 4860733"/>
                <a:gd name="connsiteX5722" fmla="*/ 35206 w 4853691"/>
                <a:gd name="connsiteY5722" fmla="*/ 2274288 h 4860733"/>
                <a:gd name="connsiteX5723" fmla="*/ 241746 w 4853691"/>
                <a:gd name="connsiteY5723" fmla="*/ 2443275 h 4860733"/>
                <a:gd name="connsiteX5724" fmla="*/ 246440 w 4853691"/>
                <a:gd name="connsiteY5724" fmla="*/ 2405723 h 4860733"/>
                <a:gd name="connsiteX5725" fmla="*/ 246440 w 4853691"/>
                <a:gd name="connsiteY5725" fmla="*/ 2398681 h 4860733"/>
                <a:gd name="connsiteX5726" fmla="*/ 251134 w 4853691"/>
                <a:gd name="connsiteY5726" fmla="*/ 2361129 h 4860733"/>
                <a:gd name="connsiteX5727" fmla="*/ 251134 w 4853691"/>
                <a:gd name="connsiteY5727" fmla="*/ 2349394 h 4860733"/>
                <a:gd name="connsiteX5728" fmla="*/ 253481 w 4853691"/>
                <a:gd name="connsiteY5728" fmla="*/ 2314188 h 4860733"/>
                <a:gd name="connsiteX5729" fmla="*/ 255828 w 4853691"/>
                <a:gd name="connsiteY5729" fmla="*/ 2300106 h 4860733"/>
                <a:gd name="connsiteX5730" fmla="*/ 260522 w 4853691"/>
                <a:gd name="connsiteY5730" fmla="*/ 2267247 h 4860733"/>
                <a:gd name="connsiteX5731" fmla="*/ 262869 w 4853691"/>
                <a:gd name="connsiteY5731" fmla="*/ 2248470 h 4860733"/>
                <a:gd name="connsiteX5732" fmla="*/ 265216 w 4853691"/>
                <a:gd name="connsiteY5732" fmla="*/ 2217959 h 4860733"/>
                <a:gd name="connsiteX5733" fmla="*/ 267563 w 4853691"/>
                <a:gd name="connsiteY5733" fmla="*/ 2194489 h 4860733"/>
                <a:gd name="connsiteX5734" fmla="*/ 269910 w 4853691"/>
                <a:gd name="connsiteY5734" fmla="*/ 2166324 h 4860733"/>
                <a:gd name="connsiteX5735" fmla="*/ 272257 w 4853691"/>
                <a:gd name="connsiteY5735" fmla="*/ 2138159 h 4860733"/>
                <a:gd name="connsiteX5736" fmla="*/ 274604 w 4853691"/>
                <a:gd name="connsiteY5736" fmla="*/ 2114689 h 4860733"/>
                <a:gd name="connsiteX5737" fmla="*/ 279299 w 4853691"/>
                <a:gd name="connsiteY5737" fmla="*/ 2081830 h 4860733"/>
                <a:gd name="connsiteX5738" fmla="*/ 281646 w 4853691"/>
                <a:gd name="connsiteY5738" fmla="*/ 2063054 h 4860733"/>
                <a:gd name="connsiteX5739" fmla="*/ 286340 w 4853691"/>
                <a:gd name="connsiteY5739" fmla="*/ 2023154 h 4860733"/>
                <a:gd name="connsiteX5740" fmla="*/ 288687 w 4853691"/>
                <a:gd name="connsiteY5740" fmla="*/ 2009072 h 4860733"/>
                <a:gd name="connsiteX5741" fmla="*/ 293381 w 4853691"/>
                <a:gd name="connsiteY5741" fmla="*/ 1964478 h 4860733"/>
                <a:gd name="connsiteX5742" fmla="*/ 295728 w 4853691"/>
                <a:gd name="connsiteY5742" fmla="*/ 1955090 h 4860733"/>
                <a:gd name="connsiteX5743" fmla="*/ 302769 w 4853691"/>
                <a:gd name="connsiteY5743" fmla="*/ 1901108 h 4860733"/>
                <a:gd name="connsiteX5744" fmla="*/ 302769 w 4853691"/>
                <a:gd name="connsiteY5744" fmla="*/ 1898761 h 4860733"/>
                <a:gd name="connsiteX5745" fmla="*/ 305116 w 4853691"/>
                <a:gd name="connsiteY5745" fmla="*/ 1872943 h 4860733"/>
                <a:gd name="connsiteX5746" fmla="*/ 312157 w 4853691"/>
                <a:gd name="connsiteY5746" fmla="*/ 1858861 h 4860733"/>
                <a:gd name="connsiteX5747" fmla="*/ 309810 w 4853691"/>
                <a:gd name="connsiteY5747" fmla="*/ 1849473 h 4860733"/>
                <a:gd name="connsiteX5748" fmla="*/ 312157 w 4853691"/>
                <a:gd name="connsiteY5748" fmla="*/ 1840084 h 4860733"/>
                <a:gd name="connsiteX5749" fmla="*/ 431857 w 4853691"/>
                <a:gd name="connsiteY5749" fmla="*/ 1713344 h 4860733"/>
                <a:gd name="connsiteX5750" fmla="*/ 436551 w 4853691"/>
                <a:gd name="connsiteY5750" fmla="*/ 1715691 h 4860733"/>
                <a:gd name="connsiteX5751" fmla="*/ 434204 w 4853691"/>
                <a:gd name="connsiteY5751" fmla="*/ 1725079 h 4860733"/>
                <a:gd name="connsiteX5752" fmla="*/ 448286 w 4853691"/>
                <a:gd name="connsiteY5752" fmla="*/ 1743855 h 4860733"/>
                <a:gd name="connsiteX5753" fmla="*/ 436551 w 4853691"/>
                <a:gd name="connsiteY5753" fmla="*/ 1783755 h 4860733"/>
                <a:gd name="connsiteX5754" fmla="*/ 429509 w 4853691"/>
                <a:gd name="connsiteY5754" fmla="*/ 1802532 h 4860733"/>
                <a:gd name="connsiteX5755" fmla="*/ 424815 w 4853691"/>
                <a:gd name="connsiteY5755" fmla="*/ 1818961 h 4860733"/>
                <a:gd name="connsiteX5756" fmla="*/ 283993 w 4853691"/>
                <a:gd name="connsiteY5756" fmla="*/ 2321229 h 4860733"/>
                <a:gd name="connsiteX5757" fmla="*/ 265216 w 4853691"/>
                <a:gd name="connsiteY5757" fmla="*/ 2389293 h 4860733"/>
                <a:gd name="connsiteX5758" fmla="*/ 260522 w 4853691"/>
                <a:gd name="connsiteY5758" fmla="*/ 2410417 h 4860733"/>
                <a:gd name="connsiteX5759" fmla="*/ 258175 w 4853691"/>
                <a:gd name="connsiteY5759" fmla="*/ 2422152 h 4860733"/>
                <a:gd name="connsiteX5760" fmla="*/ 248787 w 4853691"/>
                <a:gd name="connsiteY5760" fmla="*/ 2452664 h 4860733"/>
                <a:gd name="connsiteX5761" fmla="*/ 246440 w 4853691"/>
                <a:gd name="connsiteY5761" fmla="*/ 2464399 h 4860733"/>
                <a:gd name="connsiteX5762" fmla="*/ 241746 w 4853691"/>
                <a:gd name="connsiteY5762" fmla="*/ 2478481 h 4860733"/>
                <a:gd name="connsiteX5763" fmla="*/ 239399 w 4853691"/>
                <a:gd name="connsiteY5763" fmla="*/ 2478481 h 4860733"/>
                <a:gd name="connsiteX5764" fmla="*/ 241746 w 4853691"/>
                <a:gd name="connsiteY5764" fmla="*/ 2450317 h 4860733"/>
                <a:gd name="connsiteX5765" fmla="*/ 241746 w 4853691"/>
                <a:gd name="connsiteY5765" fmla="*/ 2443275 h 4860733"/>
                <a:gd name="connsiteX5766" fmla="*/ 307463 w 4853691"/>
                <a:gd name="connsiteY5766" fmla="*/ 1842432 h 4860733"/>
                <a:gd name="connsiteX5767" fmla="*/ 309810 w 4853691"/>
                <a:gd name="connsiteY5767" fmla="*/ 1840084 h 4860733"/>
                <a:gd name="connsiteX5768" fmla="*/ 307463 w 4853691"/>
                <a:gd name="connsiteY5768" fmla="*/ 1842432 h 4860733"/>
                <a:gd name="connsiteX5769" fmla="*/ 307463 w 4853691"/>
                <a:gd name="connsiteY5769" fmla="*/ 1842432 h 4860733"/>
                <a:gd name="connsiteX5770" fmla="*/ 206540 w 4853691"/>
                <a:gd name="connsiteY5770" fmla="*/ 1844779 h 4860733"/>
                <a:gd name="connsiteX5771" fmla="*/ 215928 w 4853691"/>
                <a:gd name="connsiteY5771" fmla="*/ 1830696 h 4860733"/>
                <a:gd name="connsiteX5772" fmla="*/ 237052 w 4853691"/>
                <a:gd name="connsiteY5772" fmla="*/ 1802532 h 4860733"/>
                <a:gd name="connsiteX5773" fmla="*/ 244093 w 4853691"/>
                <a:gd name="connsiteY5773" fmla="*/ 1790796 h 4860733"/>
                <a:gd name="connsiteX5774" fmla="*/ 265216 w 4853691"/>
                <a:gd name="connsiteY5774" fmla="*/ 1760285 h 4860733"/>
                <a:gd name="connsiteX5775" fmla="*/ 269910 w 4853691"/>
                <a:gd name="connsiteY5775" fmla="*/ 1776714 h 4860733"/>
                <a:gd name="connsiteX5776" fmla="*/ 272257 w 4853691"/>
                <a:gd name="connsiteY5776" fmla="*/ 1783755 h 4860733"/>
                <a:gd name="connsiteX5777" fmla="*/ 276951 w 4853691"/>
                <a:gd name="connsiteY5777" fmla="*/ 1800185 h 4860733"/>
                <a:gd name="connsiteX5778" fmla="*/ 279299 w 4853691"/>
                <a:gd name="connsiteY5778" fmla="*/ 1811920 h 4860733"/>
                <a:gd name="connsiteX5779" fmla="*/ 283993 w 4853691"/>
                <a:gd name="connsiteY5779" fmla="*/ 1828349 h 4860733"/>
                <a:gd name="connsiteX5780" fmla="*/ 286340 w 4853691"/>
                <a:gd name="connsiteY5780" fmla="*/ 1840084 h 4860733"/>
                <a:gd name="connsiteX5781" fmla="*/ 274604 w 4853691"/>
                <a:gd name="connsiteY5781" fmla="*/ 1849473 h 4860733"/>
                <a:gd name="connsiteX5782" fmla="*/ 241746 w 4853691"/>
                <a:gd name="connsiteY5782" fmla="*/ 1842432 h 4860733"/>
                <a:gd name="connsiteX5783" fmla="*/ 201846 w 4853691"/>
                <a:gd name="connsiteY5783" fmla="*/ 1851820 h 4860733"/>
                <a:gd name="connsiteX5784" fmla="*/ 206540 w 4853691"/>
                <a:gd name="connsiteY5784" fmla="*/ 1844779 h 4860733"/>
                <a:gd name="connsiteX5785" fmla="*/ 241746 w 4853691"/>
                <a:gd name="connsiteY5785" fmla="*/ 1725079 h 4860733"/>
                <a:gd name="connsiteX5786" fmla="*/ 222969 w 4853691"/>
                <a:gd name="connsiteY5786" fmla="*/ 1741508 h 4860733"/>
                <a:gd name="connsiteX5787" fmla="*/ 218275 w 4853691"/>
                <a:gd name="connsiteY5787" fmla="*/ 1743855 h 4860733"/>
                <a:gd name="connsiteX5788" fmla="*/ 199499 w 4853691"/>
                <a:gd name="connsiteY5788" fmla="*/ 1762632 h 4860733"/>
                <a:gd name="connsiteX5789" fmla="*/ 197152 w 4853691"/>
                <a:gd name="connsiteY5789" fmla="*/ 1764979 h 4860733"/>
                <a:gd name="connsiteX5790" fmla="*/ 180723 w 4853691"/>
                <a:gd name="connsiteY5790" fmla="*/ 1788449 h 4860733"/>
                <a:gd name="connsiteX5791" fmla="*/ 178376 w 4853691"/>
                <a:gd name="connsiteY5791" fmla="*/ 1790796 h 4860733"/>
                <a:gd name="connsiteX5792" fmla="*/ 159599 w 4853691"/>
                <a:gd name="connsiteY5792" fmla="*/ 1816614 h 4860733"/>
                <a:gd name="connsiteX5793" fmla="*/ 143170 w 4853691"/>
                <a:gd name="connsiteY5793" fmla="*/ 1840084 h 4860733"/>
                <a:gd name="connsiteX5794" fmla="*/ 140823 w 4853691"/>
                <a:gd name="connsiteY5794" fmla="*/ 1847126 h 4860733"/>
                <a:gd name="connsiteX5795" fmla="*/ 131435 w 4853691"/>
                <a:gd name="connsiteY5795" fmla="*/ 1863555 h 4860733"/>
                <a:gd name="connsiteX5796" fmla="*/ 131435 w 4853691"/>
                <a:gd name="connsiteY5796" fmla="*/ 1863555 h 4860733"/>
                <a:gd name="connsiteX5797" fmla="*/ 133782 w 4853691"/>
                <a:gd name="connsiteY5797" fmla="*/ 1856514 h 4860733"/>
                <a:gd name="connsiteX5798" fmla="*/ 143170 w 4853691"/>
                <a:gd name="connsiteY5798" fmla="*/ 1833043 h 4860733"/>
                <a:gd name="connsiteX5799" fmla="*/ 150211 w 4853691"/>
                <a:gd name="connsiteY5799" fmla="*/ 1816614 h 4860733"/>
                <a:gd name="connsiteX5800" fmla="*/ 161946 w 4853691"/>
                <a:gd name="connsiteY5800" fmla="*/ 1795491 h 4860733"/>
                <a:gd name="connsiteX5801" fmla="*/ 168987 w 4853691"/>
                <a:gd name="connsiteY5801" fmla="*/ 1779061 h 4860733"/>
                <a:gd name="connsiteX5802" fmla="*/ 183070 w 4853691"/>
                <a:gd name="connsiteY5802" fmla="*/ 1757938 h 4860733"/>
                <a:gd name="connsiteX5803" fmla="*/ 190111 w 4853691"/>
                <a:gd name="connsiteY5803" fmla="*/ 1746203 h 4860733"/>
                <a:gd name="connsiteX5804" fmla="*/ 206540 w 4853691"/>
                <a:gd name="connsiteY5804" fmla="*/ 1722732 h 4860733"/>
                <a:gd name="connsiteX5805" fmla="*/ 213581 w 4853691"/>
                <a:gd name="connsiteY5805" fmla="*/ 1713344 h 4860733"/>
                <a:gd name="connsiteX5806" fmla="*/ 225316 w 4853691"/>
                <a:gd name="connsiteY5806" fmla="*/ 1699262 h 4860733"/>
                <a:gd name="connsiteX5807" fmla="*/ 234705 w 4853691"/>
                <a:gd name="connsiteY5807" fmla="*/ 1703956 h 4860733"/>
                <a:gd name="connsiteX5808" fmla="*/ 241746 w 4853691"/>
                <a:gd name="connsiteY5808" fmla="*/ 1701609 h 4860733"/>
                <a:gd name="connsiteX5809" fmla="*/ 246440 w 4853691"/>
                <a:gd name="connsiteY5809" fmla="*/ 1710997 h 4860733"/>
                <a:gd name="connsiteX5810" fmla="*/ 248787 w 4853691"/>
                <a:gd name="connsiteY5810" fmla="*/ 1715691 h 4860733"/>
                <a:gd name="connsiteX5811" fmla="*/ 248787 w 4853691"/>
                <a:gd name="connsiteY5811" fmla="*/ 1718038 h 4860733"/>
                <a:gd name="connsiteX5812" fmla="*/ 244093 w 4853691"/>
                <a:gd name="connsiteY5812" fmla="*/ 1720385 h 4860733"/>
                <a:gd name="connsiteX5813" fmla="*/ 241746 w 4853691"/>
                <a:gd name="connsiteY5813" fmla="*/ 1725079 h 4860733"/>
                <a:gd name="connsiteX5814" fmla="*/ 105617 w 4853691"/>
                <a:gd name="connsiteY5814" fmla="*/ 1917537 h 4860733"/>
                <a:gd name="connsiteX5815" fmla="*/ 96229 w 4853691"/>
                <a:gd name="connsiteY5815" fmla="*/ 1943354 h 4860733"/>
                <a:gd name="connsiteX5816" fmla="*/ 89188 w 4853691"/>
                <a:gd name="connsiteY5816" fmla="*/ 1964478 h 4860733"/>
                <a:gd name="connsiteX5817" fmla="*/ 86841 w 4853691"/>
                <a:gd name="connsiteY5817" fmla="*/ 1973866 h 4860733"/>
                <a:gd name="connsiteX5818" fmla="*/ 96229 w 4853691"/>
                <a:gd name="connsiteY5818" fmla="*/ 1943354 h 4860733"/>
                <a:gd name="connsiteX5819" fmla="*/ 98576 w 4853691"/>
                <a:gd name="connsiteY5819" fmla="*/ 1929272 h 4860733"/>
                <a:gd name="connsiteX5820" fmla="*/ 100923 w 4853691"/>
                <a:gd name="connsiteY5820" fmla="*/ 1924578 h 4860733"/>
                <a:gd name="connsiteX5821" fmla="*/ 105617 w 4853691"/>
                <a:gd name="connsiteY5821" fmla="*/ 1912843 h 4860733"/>
                <a:gd name="connsiteX5822" fmla="*/ 115005 w 4853691"/>
                <a:gd name="connsiteY5822" fmla="*/ 1894066 h 4860733"/>
                <a:gd name="connsiteX5823" fmla="*/ 115005 w 4853691"/>
                <a:gd name="connsiteY5823" fmla="*/ 1896413 h 4860733"/>
                <a:gd name="connsiteX5824" fmla="*/ 105617 w 4853691"/>
                <a:gd name="connsiteY5824" fmla="*/ 1917537 h 4860733"/>
                <a:gd name="connsiteX5825" fmla="*/ 58676 w 4853691"/>
                <a:gd name="connsiteY5825" fmla="*/ 2037236 h 4860733"/>
                <a:gd name="connsiteX5826" fmla="*/ 58676 w 4853691"/>
                <a:gd name="connsiteY5826" fmla="*/ 2037236 h 4860733"/>
                <a:gd name="connsiteX5827" fmla="*/ 56329 w 4853691"/>
                <a:gd name="connsiteY5827" fmla="*/ 2030195 h 4860733"/>
                <a:gd name="connsiteX5828" fmla="*/ 56329 w 4853691"/>
                <a:gd name="connsiteY5828" fmla="*/ 2027848 h 4860733"/>
                <a:gd name="connsiteX5829" fmla="*/ 56329 w 4853691"/>
                <a:gd name="connsiteY5829" fmla="*/ 2027848 h 4860733"/>
                <a:gd name="connsiteX5830" fmla="*/ 58676 w 4853691"/>
                <a:gd name="connsiteY5830" fmla="*/ 2027848 h 4860733"/>
                <a:gd name="connsiteX5831" fmla="*/ 58676 w 4853691"/>
                <a:gd name="connsiteY5831" fmla="*/ 2037236 h 4860733"/>
                <a:gd name="connsiteX5832" fmla="*/ 248787 w 4853691"/>
                <a:gd name="connsiteY5832" fmla="*/ 1621809 h 4860733"/>
                <a:gd name="connsiteX5833" fmla="*/ 255828 w 4853691"/>
                <a:gd name="connsiteY5833" fmla="*/ 1591297 h 4860733"/>
                <a:gd name="connsiteX5834" fmla="*/ 258175 w 4853691"/>
                <a:gd name="connsiteY5834" fmla="*/ 1574868 h 4860733"/>
                <a:gd name="connsiteX5835" fmla="*/ 262869 w 4853691"/>
                <a:gd name="connsiteY5835" fmla="*/ 1546704 h 4860733"/>
                <a:gd name="connsiteX5836" fmla="*/ 267563 w 4853691"/>
                <a:gd name="connsiteY5836" fmla="*/ 1527927 h 4860733"/>
                <a:gd name="connsiteX5837" fmla="*/ 272257 w 4853691"/>
                <a:gd name="connsiteY5837" fmla="*/ 1504457 h 4860733"/>
                <a:gd name="connsiteX5838" fmla="*/ 276951 w 4853691"/>
                <a:gd name="connsiteY5838" fmla="*/ 1483333 h 4860733"/>
                <a:gd name="connsiteX5839" fmla="*/ 281646 w 4853691"/>
                <a:gd name="connsiteY5839" fmla="*/ 1462210 h 4860733"/>
                <a:gd name="connsiteX5840" fmla="*/ 283993 w 4853691"/>
                <a:gd name="connsiteY5840" fmla="*/ 1448128 h 4860733"/>
                <a:gd name="connsiteX5841" fmla="*/ 293381 w 4853691"/>
                <a:gd name="connsiteY5841" fmla="*/ 1431698 h 4860733"/>
                <a:gd name="connsiteX5842" fmla="*/ 312157 w 4853691"/>
                <a:gd name="connsiteY5842" fmla="*/ 1398840 h 4860733"/>
                <a:gd name="connsiteX5843" fmla="*/ 323892 w 4853691"/>
                <a:gd name="connsiteY5843" fmla="*/ 1377716 h 4860733"/>
                <a:gd name="connsiteX5844" fmla="*/ 345016 w 4853691"/>
                <a:gd name="connsiteY5844" fmla="*/ 1340164 h 4860733"/>
                <a:gd name="connsiteX5845" fmla="*/ 356751 w 4853691"/>
                <a:gd name="connsiteY5845" fmla="*/ 1321387 h 4860733"/>
                <a:gd name="connsiteX5846" fmla="*/ 387263 w 4853691"/>
                <a:gd name="connsiteY5846" fmla="*/ 1272099 h 4860733"/>
                <a:gd name="connsiteX5847" fmla="*/ 389610 w 4853691"/>
                <a:gd name="connsiteY5847" fmla="*/ 1267405 h 4860733"/>
                <a:gd name="connsiteX5848" fmla="*/ 401345 w 4853691"/>
                <a:gd name="connsiteY5848" fmla="*/ 1250976 h 4860733"/>
                <a:gd name="connsiteX5849" fmla="*/ 403692 w 4853691"/>
                <a:gd name="connsiteY5849" fmla="*/ 1248629 h 4860733"/>
                <a:gd name="connsiteX5850" fmla="*/ 417774 w 4853691"/>
                <a:gd name="connsiteY5850" fmla="*/ 1239241 h 4860733"/>
                <a:gd name="connsiteX5851" fmla="*/ 431857 w 4853691"/>
                <a:gd name="connsiteY5851" fmla="*/ 1232199 h 4860733"/>
                <a:gd name="connsiteX5852" fmla="*/ 438898 w 4853691"/>
                <a:gd name="connsiteY5852" fmla="*/ 1227505 h 4860733"/>
                <a:gd name="connsiteX5853" fmla="*/ 434204 w 4853691"/>
                <a:gd name="connsiteY5853" fmla="*/ 1241588 h 4860733"/>
                <a:gd name="connsiteX5854" fmla="*/ 429509 w 4853691"/>
                <a:gd name="connsiteY5854" fmla="*/ 1255670 h 4860733"/>
                <a:gd name="connsiteX5855" fmla="*/ 424815 w 4853691"/>
                <a:gd name="connsiteY5855" fmla="*/ 1269752 h 4860733"/>
                <a:gd name="connsiteX5856" fmla="*/ 420121 w 4853691"/>
                <a:gd name="connsiteY5856" fmla="*/ 1283834 h 4860733"/>
                <a:gd name="connsiteX5857" fmla="*/ 415427 w 4853691"/>
                <a:gd name="connsiteY5857" fmla="*/ 1297917 h 4860733"/>
                <a:gd name="connsiteX5858" fmla="*/ 410733 w 4853691"/>
                <a:gd name="connsiteY5858" fmla="*/ 1311999 h 4860733"/>
                <a:gd name="connsiteX5859" fmla="*/ 406039 w 4853691"/>
                <a:gd name="connsiteY5859" fmla="*/ 1326081 h 4860733"/>
                <a:gd name="connsiteX5860" fmla="*/ 401345 w 4853691"/>
                <a:gd name="connsiteY5860" fmla="*/ 1342511 h 4860733"/>
                <a:gd name="connsiteX5861" fmla="*/ 396651 w 4853691"/>
                <a:gd name="connsiteY5861" fmla="*/ 1356593 h 4860733"/>
                <a:gd name="connsiteX5862" fmla="*/ 391957 w 4853691"/>
                <a:gd name="connsiteY5862" fmla="*/ 1373022 h 4860733"/>
                <a:gd name="connsiteX5863" fmla="*/ 387263 w 4853691"/>
                <a:gd name="connsiteY5863" fmla="*/ 1387104 h 4860733"/>
                <a:gd name="connsiteX5864" fmla="*/ 384916 w 4853691"/>
                <a:gd name="connsiteY5864" fmla="*/ 1398840 h 4860733"/>
                <a:gd name="connsiteX5865" fmla="*/ 361445 w 4853691"/>
                <a:gd name="connsiteY5865" fmla="*/ 1434045 h 4860733"/>
                <a:gd name="connsiteX5866" fmla="*/ 347363 w 4853691"/>
                <a:gd name="connsiteY5866" fmla="*/ 1457516 h 4860733"/>
                <a:gd name="connsiteX5867" fmla="*/ 326239 w 4853691"/>
                <a:gd name="connsiteY5867" fmla="*/ 1495069 h 4860733"/>
                <a:gd name="connsiteX5868" fmla="*/ 309810 w 4853691"/>
                <a:gd name="connsiteY5868" fmla="*/ 1523233 h 4860733"/>
                <a:gd name="connsiteX5869" fmla="*/ 291034 w 4853691"/>
                <a:gd name="connsiteY5869" fmla="*/ 1556092 h 4860733"/>
                <a:gd name="connsiteX5870" fmla="*/ 274604 w 4853691"/>
                <a:gd name="connsiteY5870" fmla="*/ 1586603 h 4860733"/>
                <a:gd name="connsiteX5871" fmla="*/ 258175 w 4853691"/>
                <a:gd name="connsiteY5871" fmla="*/ 1619462 h 4860733"/>
                <a:gd name="connsiteX5872" fmla="*/ 241746 w 4853691"/>
                <a:gd name="connsiteY5872" fmla="*/ 1652321 h 4860733"/>
                <a:gd name="connsiteX5873" fmla="*/ 234705 w 4853691"/>
                <a:gd name="connsiteY5873" fmla="*/ 1668750 h 4860733"/>
                <a:gd name="connsiteX5874" fmla="*/ 230011 w 4853691"/>
                <a:gd name="connsiteY5874" fmla="*/ 1668750 h 4860733"/>
                <a:gd name="connsiteX5875" fmla="*/ 234705 w 4853691"/>
                <a:gd name="connsiteY5875" fmla="*/ 1640586 h 4860733"/>
                <a:gd name="connsiteX5876" fmla="*/ 248787 w 4853691"/>
                <a:gd name="connsiteY5876" fmla="*/ 1621809 h 4860733"/>
                <a:gd name="connsiteX5877" fmla="*/ 382569 w 4853691"/>
                <a:gd name="connsiteY5877" fmla="*/ 1260364 h 4860733"/>
                <a:gd name="connsiteX5878" fmla="*/ 370833 w 4853691"/>
                <a:gd name="connsiteY5878" fmla="*/ 1269752 h 4860733"/>
                <a:gd name="connsiteX5879" fmla="*/ 384916 w 4853691"/>
                <a:gd name="connsiteY5879" fmla="*/ 1248629 h 4860733"/>
                <a:gd name="connsiteX5880" fmla="*/ 401345 w 4853691"/>
                <a:gd name="connsiteY5880" fmla="*/ 1225158 h 4860733"/>
                <a:gd name="connsiteX5881" fmla="*/ 420121 w 4853691"/>
                <a:gd name="connsiteY5881" fmla="*/ 1201688 h 4860733"/>
                <a:gd name="connsiteX5882" fmla="*/ 438898 w 4853691"/>
                <a:gd name="connsiteY5882" fmla="*/ 1180564 h 4860733"/>
                <a:gd name="connsiteX5883" fmla="*/ 450633 w 4853691"/>
                <a:gd name="connsiteY5883" fmla="*/ 1168829 h 4860733"/>
                <a:gd name="connsiteX5884" fmla="*/ 450633 w 4853691"/>
                <a:gd name="connsiteY5884" fmla="*/ 1168829 h 4860733"/>
                <a:gd name="connsiteX5885" fmla="*/ 438898 w 4853691"/>
                <a:gd name="connsiteY5885" fmla="*/ 1187606 h 4860733"/>
                <a:gd name="connsiteX5886" fmla="*/ 422468 w 4853691"/>
                <a:gd name="connsiteY5886" fmla="*/ 1213423 h 4860733"/>
                <a:gd name="connsiteX5887" fmla="*/ 403692 w 4853691"/>
                <a:gd name="connsiteY5887" fmla="*/ 1241588 h 4860733"/>
                <a:gd name="connsiteX5888" fmla="*/ 401345 w 4853691"/>
                <a:gd name="connsiteY5888" fmla="*/ 1243935 h 4860733"/>
                <a:gd name="connsiteX5889" fmla="*/ 394304 w 4853691"/>
                <a:gd name="connsiteY5889" fmla="*/ 1248629 h 4860733"/>
                <a:gd name="connsiteX5890" fmla="*/ 382569 w 4853691"/>
                <a:gd name="connsiteY5890" fmla="*/ 1260364 h 4860733"/>
                <a:gd name="connsiteX5891" fmla="*/ 337975 w 4853691"/>
                <a:gd name="connsiteY5891" fmla="*/ 1311999 h 4860733"/>
                <a:gd name="connsiteX5892" fmla="*/ 328587 w 4853691"/>
                <a:gd name="connsiteY5892" fmla="*/ 1326081 h 4860733"/>
                <a:gd name="connsiteX5893" fmla="*/ 323892 w 4853691"/>
                <a:gd name="connsiteY5893" fmla="*/ 1319040 h 4860733"/>
                <a:gd name="connsiteX5894" fmla="*/ 328587 w 4853691"/>
                <a:gd name="connsiteY5894" fmla="*/ 1311999 h 4860733"/>
                <a:gd name="connsiteX5895" fmla="*/ 335628 w 4853691"/>
                <a:gd name="connsiteY5895" fmla="*/ 1302611 h 4860733"/>
                <a:gd name="connsiteX5896" fmla="*/ 347363 w 4853691"/>
                <a:gd name="connsiteY5896" fmla="*/ 1290876 h 4860733"/>
                <a:gd name="connsiteX5897" fmla="*/ 356751 w 4853691"/>
                <a:gd name="connsiteY5897" fmla="*/ 1281487 h 4860733"/>
                <a:gd name="connsiteX5898" fmla="*/ 352057 w 4853691"/>
                <a:gd name="connsiteY5898" fmla="*/ 1288529 h 4860733"/>
                <a:gd name="connsiteX5899" fmla="*/ 337975 w 4853691"/>
                <a:gd name="connsiteY5899" fmla="*/ 1311999 h 4860733"/>
                <a:gd name="connsiteX5900" fmla="*/ 462368 w 4853691"/>
                <a:gd name="connsiteY5900" fmla="*/ 1213423 h 4860733"/>
                <a:gd name="connsiteX5901" fmla="*/ 476450 w 4853691"/>
                <a:gd name="connsiteY5901" fmla="*/ 1206382 h 4860733"/>
                <a:gd name="connsiteX5902" fmla="*/ 490533 w 4853691"/>
                <a:gd name="connsiteY5902" fmla="*/ 1201688 h 4860733"/>
                <a:gd name="connsiteX5903" fmla="*/ 504615 w 4853691"/>
                <a:gd name="connsiteY5903" fmla="*/ 1196994 h 4860733"/>
                <a:gd name="connsiteX5904" fmla="*/ 514003 w 4853691"/>
                <a:gd name="connsiteY5904" fmla="*/ 1194647 h 4860733"/>
                <a:gd name="connsiteX5905" fmla="*/ 521044 w 4853691"/>
                <a:gd name="connsiteY5905" fmla="*/ 1206382 h 4860733"/>
                <a:gd name="connsiteX5906" fmla="*/ 495227 w 4853691"/>
                <a:gd name="connsiteY5906" fmla="*/ 1241588 h 4860733"/>
                <a:gd name="connsiteX5907" fmla="*/ 488186 w 4853691"/>
                <a:gd name="connsiteY5907" fmla="*/ 1250976 h 4860733"/>
                <a:gd name="connsiteX5908" fmla="*/ 445939 w 4853691"/>
                <a:gd name="connsiteY5908" fmla="*/ 1309652 h 4860733"/>
                <a:gd name="connsiteX5909" fmla="*/ 445939 w 4853691"/>
                <a:gd name="connsiteY5909" fmla="*/ 1309652 h 4860733"/>
                <a:gd name="connsiteX5910" fmla="*/ 406039 w 4853691"/>
                <a:gd name="connsiteY5910" fmla="*/ 1368328 h 4860733"/>
                <a:gd name="connsiteX5911" fmla="*/ 394304 w 4853691"/>
                <a:gd name="connsiteY5911" fmla="*/ 1387104 h 4860733"/>
                <a:gd name="connsiteX5912" fmla="*/ 394304 w 4853691"/>
                <a:gd name="connsiteY5912" fmla="*/ 1387104 h 4860733"/>
                <a:gd name="connsiteX5913" fmla="*/ 396651 w 4853691"/>
                <a:gd name="connsiteY5913" fmla="*/ 1375369 h 4860733"/>
                <a:gd name="connsiteX5914" fmla="*/ 398998 w 4853691"/>
                <a:gd name="connsiteY5914" fmla="*/ 1368328 h 4860733"/>
                <a:gd name="connsiteX5915" fmla="*/ 406039 w 4853691"/>
                <a:gd name="connsiteY5915" fmla="*/ 1344858 h 4860733"/>
                <a:gd name="connsiteX5916" fmla="*/ 408386 w 4853691"/>
                <a:gd name="connsiteY5916" fmla="*/ 1340164 h 4860733"/>
                <a:gd name="connsiteX5917" fmla="*/ 415427 w 4853691"/>
                <a:gd name="connsiteY5917" fmla="*/ 1316693 h 4860733"/>
                <a:gd name="connsiteX5918" fmla="*/ 417774 w 4853691"/>
                <a:gd name="connsiteY5918" fmla="*/ 1311999 h 4860733"/>
                <a:gd name="connsiteX5919" fmla="*/ 424815 w 4853691"/>
                <a:gd name="connsiteY5919" fmla="*/ 1288529 h 4860733"/>
                <a:gd name="connsiteX5920" fmla="*/ 427162 w 4853691"/>
                <a:gd name="connsiteY5920" fmla="*/ 1283834 h 4860733"/>
                <a:gd name="connsiteX5921" fmla="*/ 434204 w 4853691"/>
                <a:gd name="connsiteY5921" fmla="*/ 1260364 h 4860733"/>
                <a:gd name="connsiteX5922" fmla="*/ 434204 w 4853691"/>
                <a:gd name="connsiteY5922" fmla="*/ 1258017 h 4860733"/>
                <a:gd name="connsiteX5923" fmla="*/ 441245 w 4853691"/>
                <a:gd name="connsiteY5923" fmla="*/ 1232199 h 4860733"/>
                <a:gd name="connsiteX5924" fmla="*/ 441245 w 4853691"/>
                <a:gd name="connsiteY5924" fmla="*/ 1229852 h 4860733"/>
                <a:gd name="connsiteX5925" fmla="*/ 443592 w 4853691"/>
                <a:gd name="connsiteY5925" fmla="*/ 1220464 h 4860733"/>
                <a:gd name="connsiteX5926" fmla="*/ 448286 w 4853691"/>
                <a:gd name="connsiteY5926" fmla="*/ 1218117 h 4860733"/>
                <a:gd name="connsiteX5927" fmla="*/ 462368 w 4853691"/>
                <a:gd name="connsiteY5927" fmla="*/ 1213423 h 4860733"/>
                <a:gd name="connsiteX5928" fmla="*/ 577373 w 4853691"/>
                <a:gd name="connsiteY5928" fmla="*/ 1133623 h 4860733"/>
                <a:gd name="connsiteX5929" fmla="*/ 598497 w 4853691"/>
                <a:gd name="connsiteY5929" fmla="*/ 1100765 h 4860733"/>
                <a:gd name="connsiteX5930" fmla="*/ 612579 w 4853691"/>
                <a:gd name="connsiteY5930" fmla="*/ 1079641 h 4860733"/>
                <a:gd name="connsiteX5931" fmla="*/ 638397 w 4853691"/>
                <a:gd name="connsiteY5931" fmla="*/ 1044436 h 4860733"/>
                <a:gd name="connsiteX5932" fmla="*/ 650132 w 4853691"/>
                <a:gd name="connsiteY5932" fmla="*/ 1028006 h 4860733"/>
                <a:gd name="connsiteX5933" fmla="*/ 673602 w 4853691"/>
                <a:gd name="connsiteY5933" fmla="*/ 995148 h 4860733"/>
                <a:gd name="connsiteX5934" fmla="*/ 661867 w 4853691"/>
                <a:gd name="connsiteY5934" fmla="*/ 1013924 h 4860733"/>
                <a:gd name="connsiteX5935" fmla="*/ 650132 w 4853691"/>
                <a:gd name="connsiteY5935" fmla="*/ 1032700 h 4860733"/>
                <a:gd name="connsiteX5936" fmla="*/ 633703 w 4853691"/>
                <a:gd name="connsiteY5936" fmla="*/ 1063212 h 4860733"/>
                <a:gd name="connsiteX5937" fmla="*/ 621967 w 4853691"/>
                <a:gd name="connsiteY5937" fmla="*/ 1081988 h 4860733"/>
                <a:gd name="connsiteX5938" fmla="*/ 610232 w 4853691"/>
                <a:gd name="connsiteY5938" fmla="*/ 1105459 h 4860733"/>
                <a:gd name="connsiteX5939" fmla="*/ 586762 w 4853691"/>
                <a:gd name="connsiteY5939" fmla="*/ 1133623 h 4860733"/>
                <a:gd name="connsiteX5940" fmla="*/ 549209 w 4853691"/>
                <a:gd name="connsiteY5940" fmla="*/ 1178217 h 4860733"/>
                <a:gd name="connsiteX5941" fmla="*/ 549209 w 4853691"/>
                <a:gd name="connsiteY5941" fmla="*/ 1178217 h 4860733"/>
                <a:gd name="connsiteX5942" fmla="*/ 563291 w 4853691"/>
                <a:gd name="connsiteY5942" fmla="*/ 1157094 h 4860733"/>
                <a:gd name="connsiteX5943" fmla="*/ 577373 w 4853691"/>
                <a:gd name="connsiteY5943" fmla="*/ 1133623 h 4860733"/>
                <a:gd name="connsiteX5944" fmla="*/ 847284 w 4853691"/>
                <a:gd name="connsiteY5944" fmla="*/ 790955 h 4860733"/>
                <a:gd name="connsiteX5945" fmla="*/ 873101 w 4853691"/>
                <a:gd name="connsiteY5945" fmla="*/ 786261 h 4860733"/>
                <a:gd name="connsiteX5946" fmla="*/ 884837 w 4853691"/>
                <a:gd name="connsiteY5946" fmla="*/ 786261 h 4860733"/>
                <a:gd name="connsiteX5947" fmla="*/ 891878 w 4853691"/>
                <a:gd name="connsiteY5947" fmla="*/ 786261 h 4860733"/>
                <a:gd name="connsiteX5948" fmla="*/ 873101 w 4853691"/>
                <a:gd name="connsiteY5948" fmla="*/ 819119 h 4860733"/>
                <a:gd name="connsiteX5949" fmla="*/ 861366 w 4853691"/>
                <a:gd name="connsiteY5949" fmla="*/ 840243 h 4860733"/>
                <a:gd name="connsiteX5950" fmla="*/ 856672 w 4853691"/>
                <a:gd name="connsiteY5950" fmla="*/ 847284 h 4860733"/>
                <a:gd name="connsiteX5951" fmla="*/ 847284 w 4853691"/>
                <a:gd name="connsiteY5951" fmla="*/ 844937 h 4860733"/>
                <a:gd name="connsiteX5952" fmla="*/ 826160 w 4853691"/>
                <a:gd name="connsiteY5952" fmla="*/ 866060 h 4860733"/>
                <a:gd name="connsiteX5953" fmla="*/ 828507 w 4853691"/>
                <a:gd name="connsiteY5953" fmla="*/ 875448 h 4860733"/>
                <a:gd name="connsiteX5954" fmla="*/ 802690 w 4853691"/>
                <a:gd name="connsiteY5954" fmla="*/ 891878 h 4860733"/>
                <a:gd name="connsiteX5955" fmla="*/ 788608 w 4853691"/>
                <a:gd name="connsiteY5955" fmla="*/ 901266 h 4860733"/>
                <a:gd name="connsiteX5956" fmla="*/ 760443 w 4853691"/>
                <a:gd name="connsiteY5956" fmla="*/ 920042 h 4860733"/>
                <a:gd name="connsiteX5957" fmla="*/ 744014 w 4853691"/>
                <a:gd name="connsiteY5957" fmla="*/ 931777 h 4860733"/>
                <a:gd name="connsiteX5958" fmla="*/ 720543 w 4853691"/>
                <a:gd name="connsiteY5958" fmla="*/ 948207 h 4860733"/>
                <a:gd name="connsiteX5959" fmla="*/ 704114 w 4853691"/>
                <a:gd name="connsiteY5959" fmla="*/ 962289 h 4860733"/>
                <a:gd name="connsiteX5960" fmla="*/ 697073 w 4853691"/>
                <a:gd name="connsiteY5960" fmla="*/ 966983 h 4860733"/>
                <a:gd name="connsiteX5961" fmla="*/ 692379 w 4853691"/>
                <a:gd name="connsiteY5961" fmla="*/ 962289 h 4860733"/>
                <a:gd name="connsiteX5962" fmla="*/ 692379 w 4853691"/>
                <a:gd name="connsiteY5962" fmla="*/ 962289 h 4860733"/>
                <a:gd name="connsiteX5963" fmla="*/ 692379 w 4853691"/>
                <a:gd name="connsiteY5963" fmla="*/ 962289 h 4860733"/>
                <a:gd name="connsiteX5964" fmla="*/ 706461 w 4853691"/>
                <a:gd name="connsiteY5964" fmla="*/ 938819 h 4860733"/>
                <a:gd name="connsiteX5965" fmla="*/ 722890 w 4853691"/>
                <a:gd name="connsiteY5965" fmla="*/ 915348 h 4860733"/>
                <a:gd name="connsiteX5966" fmla="*/ 736973 w 4853691"/>
                <a:gd name="connsiteY5966" fmla="*/ 894225 h 4860733"/>
                <a:gd name="connsiteX5967" fmla="*/ 751055 w 4853691"/>
                <a:gd name="connsiteY5967" fmla="*/ 873101 h 4860733"/>
                <a:gd name="connsiteX5968" fmla="*/ 786261 w 4853691"/>
                <a:gd name="connsiteY5968" fmla="*/ 823813 h 4860733"/>
                <a:gd name="connsiteX5969" fmla="*/ 797996 w 4853691"/>
                <a:gd name="connsiteY5969" fmla="*/ 826160 h 4860733"/>
                <a:gd name="connsiteX5970" fmla="*/ 819119 w 4853691"/>
                <a:gd name="connsiteY5970" fmla="*/ 805037 h 4860733"/>
                <a:gd name="connsiteX5971" fmla="*/ 819119 w 4853691"/>
                <a:gd name="connsiteY5971" fmla="*/ 800343 h 4860733"/>
                <a:gd name="connsiteX5972" fmla="*/ 835549 w 4853691"/>
                <a:gd name="connsiteY5972" fmla="*/ 795649 h 4860733"/>
                <a:gd name="connsiteX5973" fmla="*/ 847284 w 4853691"/>
                <a:gd name="connsiteY5973" fmla="*/ 790955 h 4860733"/>
                <a:gd name="connsiteX5974" fmla="*/ 971677 w 4853691"/>
                <a:gd name="connsiteY5974" fmla="*/ 760443 h 4860733"/>
                <a:gd name="connsiteX5975" fmla="*/ 1004536 w 4853691"/>
                <a:gd name="connsiteY5975" fmla="*/ 734626 h 4860733"/>
                <a:gd name="connsiteX5976" fmla="*/ 1028006 w 4853691"/>
                <a:gd name="connsiteY5976" fmla="*/ 715849 h 4860733"/>
                <a:gd name="connsiteX5977" fmla="*/ 1058518 w 4853691"/>
                <a:gd name="connsiteY5977" fmla="*/ 692379 h 4860733"/>
                <a:gd name="connsiteX5978" fmla="*/ 1084336 w 4853691"/>
                <a:gd name="connsiteY5978" fmla="*/ 673602 h 4860733"/>
                <a:gd name="connsiteX5979" fmla="*/ 1112500 w 4853691"/>
                <a:gd name="connsiteY5979" fmla="*/ 652479 h 4860733"/>
                <a:gd name="connsiteX5980" fmla="*/ 1138318 w 4853691"/>
                <a:gd name="connsiteY5980" fmla="*/ 633703 h 4860733"/>
                <a:gd name="connsiteX5981" fmla="*/ 1166482 w 4853691"/>
                <a:gd name="connsiteY5981" fmla="*/ 612579 h 4860733"/>
                <a:gd name="connsiteX5982" fmla="*/ 1192300 w 4853691"/>
                <a:gd name="connsiteY5982" fmla="*/ 593803 h 4860733"/>
                <a:gd name="connsiteX5983" fmla="*/ 1220464 w 4853691"/>
                <a:gd name="connsiteY5983" fmla="*/ 575026 h 4860733"/>
                <a:gd name="connsiteX5984" fmla="*/ 1246282 w 4853691"/>
                <a:gd name="connsiteY5984" fmla="*/ 558597 h 4860733"/>
                <a:gd name="connsiteX5985" fmla="*/ 1262711 w 4853691"/>
                <a:gd name="connsiteY5985" fmla="*/ 549209 h 4860733"/>
                <a:gd name="connsiteX5986" fmla="*/ 1267405 w 4853691"/>
                <a:gd name="connsiteY5986" fmla="*/ 553903 h 4860733"/>
                <a:gd name="connsiteX5987" fmla="*/ 1243935 w 4853691"/>
                <a:gd name="connsiteY5987" fmla="*/ 586762 h 4860733"/>
                <a:gd name="connsiteX5988" fmla="*/ 1215770 w 4853691"/>
                <a:gd name="connsiteY5988" fmla="*/ 626661 h 4860733"/>
                <a:gd name="connsiteX5989" fmla="*/ 1182911 w 4853691"/>
                <a:gd name="connsiteY5989" fmla="*/ 675949 h 4860733"/>
                <a:gd name="connsiteX5990" fmla="*/ 1157094 w 4853691"/>
                <a:gd name="connsiteY5990" fmla="*/ 715849 h 4860733"/>
                <a:gd name="connsiteX5991" fmla="*/ 1121888 w 4853691"/>
                <a:gd name="connsiteY5991" fmla="*/ 772178 h 4860733"/>
                <a:gd name="connsiteX5992" fmla="*/ 1103112 w 4853691"/>
                <a:gd name="connsiteY5992" fmla="*/ 802690 h 4860733"/>
                <a:gd name="connsiteX5993" fmla="*/ 1100765 w 4853691"/>
                <a:gd name="connsiteY5993" fmla="*/ 802690 h 4860733"/>
                <a:gd name="connsiteX5994" fmla="*/ 1086683 w 4853691"/>
                <a:gd name="connsiteY5994" fmla="*/ 800343 h 4860733"/>
                <a:gd name="connsiteX5995" fmla="*/ 1070253 w 4853691"/>
                <a:gd name="connsiteY5995" fmla="*/ 797996 h 4860733"/>
                <a:gd name="connsiteX5996" fmla="*/ 1058518 w 4853691"/>
                <a:gd name="connsiteY5996" fmla="*/ 795649 h 4860733"/>
                <a:gd name="connsiteX5997" fmla="*/ 1039742 w 4853691"/>
                <a:gd name="connsiteY5997" fmla="*/ 793302 h 4860733"/>
                <a:gd name="connsiteX5998" fmla="*/ 1030353 w 4853691"/>
                <a:gd name="connsiteY5998" fmla="*/ 790955 h 4860733"/>
                <a:gd name="connsiteX5999" fmla="*/ 1009230 w 4853691"/>
                <a:gd name="connsiteY5999" fmla="*/ 788608 h 4860733"/>
                <a:gd name="connsiteX6000" fmla="*/ 1002189 w 4853691"/>
                <a:gd name="connsiteY6000" fmla="*/ 788608 h 4860733"/>
                <a:gd name="connsiteX6001" fmla="*/ 981065 w 4853691"/>
                <a:gd name="connsiteY6001" fmla="*/ 786261 h 4860733"/>
                <a:gd name="connsiteX6002" fmla="*/ 974024 w 4853691"/>
                <a:gd name="connsiteY6002" fmla="*/ 786261 h 4860733"/>
                <a:gd name="connsiteX6003" fmla="*/ 948207 w 4853691"/>
                <a:gd name="connsiteY6003" fmla="*/ 786261 h 4860733"/>
                <a:gd name="connsiteX6004" fmla="*/ 945860 w 4853691"/>
                <a:gd name="connsiteY6004" fmla="*/ 786261 h 4860733"/>
                <a:gd name="connsiteX6005" fmla="*/ 950554 w 4853691"/>
                <a:gd name="connsiteY6005" fmla="*/ 781566 h 4860733"/>
                <a:gd name="connsiteX6006" fmla="*/ 971677 w 4853691"/>
                <a:gd name="connsiteY6006" fmla="*/ 760443 h 4860733"/>
                <a:gd name="connsiteX6007" fmla="*/ 1478639 w 4853691"/>
                <a:gd name="connsiteY6007" fmla="*/ 450633 h 4860733"/>
                <a:gd name="connsiteX6008" fmla="*/ 1492722 w 4853691"/>
                <a:gd name="connsiteY6008" fmla="*/ 436551 h 4860733"/>
                <a:gd name="connsiteX6009" fmla="*/ 1509151 w 4853691"/>
                <a:gd name="connsiteY6009" fmla="*/ 420121 h 4860733"/>
                <a:gd name="connsiteX6010" fmla="*/ 1523233 w 4853691"/>
                <a:gd name="connsiteY6010" fmla="*/ 406039 h 4860733"/>
                <a:gd name="connsiteX6011" fmla="*/ 1539662 w 4853691"/>
                <a:gd name="connsiteY6011" fmla="*/ 389610 h 4860733"/>
                <a:gd name="connsiteX6012" fmla="*/ 1553745 w 4853691"/>
                <a:gd name="connsiteY6012" fmla="*/ 377874 h 4860733"/>
                <a:gd name="connsiteX6013" fmla="*/ 1570174 w 4853691"/>
                <a:gd name="connsiteY6013" fmla="*/ 361445 h 4860733"/>
                <a:gd name="connsiteX6014" fmla="*/ 1584256 w 4853691"/>
                <a:gd name="connsiteY6014" fmla="*/ 349710 h 4860733"/>
                <a:gd name="connsiteX6015" fmla="*/ 1600686 w 4853691"/>
                <a:gd name="connsiteY6015" fmla="*/ 335628 h 4860733"/>
                <a:gd name="connsiteX6016" fmla="*/ 1614768 w 4853691"/>
                <a:gd name="connsiteY6016" fmla="*/ 323892 h 4860733"/>
                <a:gd name="connsiteX6017" fmla="*/ 1631197 w 4853691"/>
                <a:gd name="connsiteY6017" fmla="*/ 309810 h 4860733"/>
                <a:gd name="connsiteX6018" fmla="*/ 1645280 w 4853691"/>
                <a:gd name="connsiteY6018" fmla="*/ 298075 h 4860733"/>
                <a:gd name="connsiteX6019" fmla="*/ 1649974 w 4853691"/>
                <a:gd name="connsiteY6019" fmla="*/ 293381 h 4860733"/>
                <a:gd name="connsiteX6020" fmla="*/ 1652321 w 4853691"/>
                <a:gd name="connsiteY6020" fmla="*/ 295728 h 4860733"/>
                <a:gd name="connsiteX6021" fmla="*/ 1642933 w 4853691"/>
                <a:gd name="connsiteY6021" fmla="*/ 307463 h 4860733"/>
                <a:gd name="connsiteX6022" fmla="*/ 1626503 w 4853691"/>
                <a:gd name="connsiteY6022" fmla="*/ 328586 h 4860733"/>
                <a:gd name="connsiteX6023" fmla="*/ 1607727 w 4853691"/>
                <a:gd name="connsiteY6023" fmla="*/ 354404 h 4860733"/>
                <a:gd name="connsiteX6024" fmla="*/ 1591298 w 4853691"/>
                <a:gd name="connsiteY6024" fmla="*/ 375527 h 4860733"/>
                <a:gd name="connsiteX6025" fmla="*/ 1572521 w 4853691"/>
                <a:gd name="connsiteY6025" fmla="*/ 403692 h 4860733"/>
                <a:gd name="connsiteX6026" fmla="*/ 1556092 w 4853691"/>
                <a:gd name="connsiteY6026" fmla="*/ 427162 h 4860733"/>
                <a:gd name="connsiteX6027" fmla="*/ 1539662 w 4853691"/>
                <a:gd name="connsiteY6027" fmla="*/ 455327 h 4860733"/>
                <a:gd name="connsiteX6028" fmla="*/ 1539662 w 4853691"/>
                <a:gd name="connsiteY6028" fmla="*/ 455327 h 4860733"/>
                <a:gd name="connsiteX6029" fmla="*/ 1513845 w 4853691"/>
                <a:gd name="connsiteY6029" fmla="*/ 462368 h 4860733"/>
                <a:gd name="connsiteX6030" fmla="*/ 1490375 w 4853691"/>
                <a:gd name="connsiteY6030" fmla="*/ 469409 h 4860733"/>
                <a:gd name="connsiteX6031" fmla="*/ 1464557 w 4853691"/>
                <a:gd name="connsiteY6031" fmla="*/ 476450 h 4860733"/>
                <a:gd name="connsiteX6032" fmla="*/ 1450475 w 4853691"/>
                <a:gd name="connsiteY6032" fmla="*/ 481145 h 4860733"/>
                <a:gd name="connsiteX6033" fmla="*/ 1457516 w 4853691"/>
                <a:gd name="connsiteY6033" fmla="*/ 474103 h 4860733"/>
                <a:gd name="connsiteX6034" fmla="*/ 1478639 w 4853691"/>
                <a:gd name="connsiteY6034" fmla="*/ 450633 h 4860733"/>
                <a:gd name="connsiteX6035" fmla="*/ 1722732 w 4853691"/>
                <a:gd name="connsiteY6035" fmla="*/ 269910 h 4860733"/>
                <a:gd name="connsiteX6036" fmla="*/ 1750897 w 4853691"/>
                <a:gd name="connsiteY6036" fmla="*/ 265216 h 4860733"/>
                <a:gd name="connsiteX6037" fmla="*/ 1774367 w 4853691"/>
                <a:gd name="connsiteY6037" fmla="*/ 260522 h 4860733"/>
                <a:gd name="connsiteX6038" fmla="*/ 1802532 w 4853691"/>
                <a:gd name="connsiteY6038" fmla="*/ 255828 h 4860733"/>
                <a:gd name="connsiteX6039" fmla="*/ 1826002 w 4853691"/>
                <a:gd name="connsiteY6039" fmla="*/ 253481 h 4860733"/>
                <a:gd name="connsiteX6040" fmla="*/ 1854167 w 4853691"/>
                <a:gd name="connsiteY6040" fmla="*/ 251134 h 4860733"/>
                <a:gd name="connsiteX6041" fmla="*/ 1877637 w 4853691"/>
                <a:gd name="connsiteY6041" fmla="*/ 248787 h 4860733"/>
                <a:gd name="connsiteX6042" fmla="*/ 1908149 w 4853691"/>
                <a:gd name="connsiteY6042" fmla="*/ 246440 h 4860733"/>
                <a:gd name="connsiteX6043" fmla="*/ 1931619 w 4853691"/>
                <a:gd name="connsiteY6043" fmla="*/ 244093 h 4860733"/>
                <a:gd name="connsiteX6044" fmla="*/ 1962131 w 4853691"/>
                <a:gd name="connsiteY6044" fmla="*/ 241746 h 4860733"/>
                <a:gd name="connsiteX6045" fmla="*/ 1985601 w 4853691"/>
                <a:gd name="connsiteY6045" fmla="*/ 239399 h 4860733"/>
                <a:gd name="connsiteX6046" fmla="*/ 2018460 w 4853691"/>
                <a:gd name="connsiteY6046" fmla="*/ 237052 h 4860733"/>
                <a:gd name="connsiteX6047" fmla="*/ 2039583 w 4853691"/>
                <a:gd name="connsiteY6047" fmla="*/ 237052 h 4860733"/>
                <a:gd name="connsiteX6048" fmla="*/ 2093565 w 4853691"/>
                <a:gd name="connsiteY6048" fmla="*/ 237052 h 4860733"/>
                <a:gd name="connsiteX6049" fmla="*/ 2163977 w 4853691"/>
                <a:gd name="connsiteY6049" fmla="*/ 237052 h 4860733"/>
                <a:gd name="connsiteX6050" fmla="*/ 2182753 w 4853691"/>
                <a:gd name="connsiteY6050" fmla="*/ 237052 h 4860733"/>
                <a:gd name="connsiteX6051" fmla="*/ 2234388 w 4853691"/>
                <a:gd name="connsiteY6051" fmla="*/ 239399 h 4860733"/>
                <a:gd name="connsiteX6052" fmla="*/ 2257859 w 4853691"/>
                <a:gd name="connsiteY6052" fmla="*/ 241746 h 4860733"/>
                <a:gd name="connsiteX6053" fmla="*/ 2304800 w 4853691"/>
                <a:gd name="connsiteY6053" fmla="*/ 246440 h 4860733"/>
                <a:gd name="connsiteX6054" fmla="*/ 2332964 w 4853691"/>
                <a:gd name="connsiteY6054" fmla="*/ 248787 h 4860733"/>
                <a:gd name="connsiteX6055" fmla="*/ 2354088 w 4853691"/>
                <a:gd name="connsiteY6055" fmla="*/ 251134 h 4860733"/>
                <a:gd name="connsiteX6056" fmla="*/ 2354088 w 4853691"/>
                <a:gd name="connsiteY6056" fmla="*/ 253481 h 4860733"/>
                <a:gd name="connsiteX6057" fmla="*/ 2363476 w 4853691"/>
                <a:gd name="connsiteY6057" fmla="*/ 269910 h 4860733"/>
                <a:gd name="connsiteX6058" fmla="*/ 2351741 w 4853691"/>
                <a:gd name="connsiteY6058" fmla="*/ 293381 h 4860733"/>
                <a:gd name="connsiteX6059" fmla="*/ 2344699 w 4853691"/>
                <a:gd name="connsiteY6059" fmla="*/ 307463 h 4860733"/>
                <a:gd name="connsiteX6060" fmla="*/ 2330617 w 4853691"/>
                <a:gd name="connsiteY6060" fmla="*/ 335628 h 4860733"/>
                <a:gd name="connsiteX6061" fmla="*/ 2323576 w 4853691"/>
                <a:gd name="connsiteY6061" fmla="*/ 349710 h 4860733"/>
                <a:gd name="connsiteX6062" fmla="*/ 2309494 w 4853691"/>
                <a:gd name="connsiteY6062" fmla="*/ 380222 h 4860733"/>
                <a:gd name="connsiteX6063" fmla="*/ 2304800 w 4853691"/>
                <a:gd name="connsiteY6063" fmla="*/ 394304 h 4860733"/>
                <a:gd name="connsiteX6064" fmla="*/ 2274288 w 4853691"/>
                <a:gd name="connsiteY6064" fmla="*/ 391957 h 4860733"/>
                <a:gd name="connsiteX6065" fmla="*/ 2215612 w 4853691"/>
                <a:gd name="connsiteY6065" fmla="*/ 389610 h 4860733"/>
                <a:gd name="connsiteX6066" fmla="*/ 2180406 w 4853691"/>
                <a:gd name="connsiteY6066" fmla="*/ 387263 h 4860733"/>
                <a:gd name="connsiteX6067" fmla="*/ 2086524 w 4853691"/>
                <a:gd name="connsiteY6067" fmla="*/ 384916 h 4860733"/>
                <a:gd name="connsiteX6068" fmla="*/ 2032542 w 4853691"/>
                <a:gd name="connsiteY6068" fmla="*/ 384916 h 4860733"/>
                <a:gd name="connsiteX6069" fmla="*/ 2013766 w 4853691"/>
                <a:gd name="connsiteY6069" fmla="*/ 384916 h 4860733"/>
                <a:gd name="connsiteX6070" fmla="*/ 1978560 w 4853691"/>
                <a:gd name="connsiteY6070" fmla="*/ 384916 h 4860733"/>
                <a:gd name="connsiteX6071" fmla="*/ 1957437 w 4853691"/>
                <a:gd name="connsiteY6071" fmla="*/ 384916 h 4860733"/>
                <a:gd name="connsiteX6072" fmla="*/ 1924578 w 4853691"/>
                <a:gd name="connsiteY6072" fmla="*/ 387263 h 4860733"/>
                <a:gd name="connsiteX6073" fmla="*/ 1912843 w 4853691"/>
                <a:gd name="connsiteY6073" fmla="*/ 387263 h 4860733"/>
                <a:gd name="connsiteX6074" fmla="*/ 1898761 w 4853691"/>
                <a:gd name="connsiteY6074" fmla="*/ 377874 h 4860733"/>
                <a:gd name="connsiteX6075" fmla="*/ 1889372 w 4853691"/>
                <a:gd name="connsiteY6075" fmla="*/ 370833 h 4860733"/>
                <a:gd name="connsiteX6076" fmla="*/ 1865902 w 4853691"/>
                <a:gd name="connsiteY6076" fmla="*/ 356751 h 4860733"/>
                <a:gd name="connsiteX6077" fmla="*/ 1854167 w 4853691"/>
                <a:gd name="connsiteY6077" fmla="*/ 349710 h 4860733"/>
                <a:gd name="connsiteX6078" fmla="*/ 1833043 w 4853691"/>
                <a:gd name="connsiteY6078" fmla="*/ 337975 h 4860733"/>
                <a:gd name="connsiteX6079" fmla="*/ 1821308 w 4853691"/>
                <a:gd name="connsiteY6079" fmla="*/ 330934 h 4860733"/>
                <a:gd name="connsiteX6080" fmla="*/ 1800185 w 4853691"/>
                <a:gd name="connsiteY6080" fmla="*/ 319198 h 4860733"/>
                <a:gd name="connsiteX6081" fmla="*/ 1788449 w 4853691"/>
                <a:gd name="connsiteY6081" fmla="*/ 314504 h 4860733"/>
                <a:gd name="connsiteX6082" fmla="*/ 1767326 w 4853691"/>
                <a:gd name="connsiteY6082" fmla="*/ 305116 h 4860733"/>
                <a:gd name="connsiteX6083" fmla="*/ 1753244 w 4853691"/>
                <a:gd name="connsiteY6083" fmla="*/ 300422 h 4860733"/>
                <a:gd name="connsiteX6084" fmla="*/ 1734467 w 4853691"/>
                <a:gd name="connsiteY6084" fmla="*/ 293381 h 4860733"/>
                <a:gd name="connsiteX6085" fmla="*/ 1720385 w 4853691"/>
                <a:gd name="connsiteY6085" fmla="*/ 288687 h 4860733"/>
                <a:gd name="connsiteX6086" fmla="*/ 1701609 w 4853691"/>
                <a:gd name="connsiteY6086" fmla="*/ 281646 h 4860733"/>
                <a:gd name="connsiteX6087" fmla="*/ 1687526 w 4853691"/>
                <a:gd name="connsiteY6087" fmla="*/ 276951 h 4860733"/>
                <a:gd name="connsiteX6088" fmla="*/ 1687526 w 4853691"/>
                <a:gd name="connsiteY6088" fmla="*/ 276951 h 4860733"/>
                <a:gd name="connsiteX6089" fmla="*/ 1687526 w 4853691"/>
                <a:gd name="connsiteY6089" fmla="*/ 272257 h 4860733"/>
                <a:gd name="connsiteX6090" fmla="*/ 1687526 w 4853691"/>
                <a:gd name="connsiteY6090" fmla="*/ 269910 h 4860733"/>
                <a:gd name="connsiteX6091" fmla="*/ 1699262 w 4853691"/>
                <a:gd name="connsiteY6091" fmla="*/ 267563 h 4860733"/>
                <a:gd name="connsiteX6092" fmla="*/ 1722732 w 4853691"/>
                <a:gd name="connsiteY6092" fmla="*/ 269910 h 4860733"/>
                <a:gd name="connsiteX6093" fmla="*/ 2419805 w 4853691"/>
                <a:gd name="connsiteY6093" fmla="*/ 183070 h 4860733"/>
                <a:gd name="connsiteX6094" fmla="*/ 2417458 w 4853691"/>
                <a:gd name="connsiteY6094" fmla="*/ 173681 h 4860733"/>
                <a:gd name="connsiteX6095" fmla="*/ 2417458 w 4853691"/>
                <a:gd name="connsiteY6095" fmla="*/ 173681 h 4860733"/>
                <a:gd name="connsiteX6096" fmla="*/ 2426846 w 4853691"/>
                <a:gd name="connsiteY6096" fmla="*/ 159599 h 4860733"/>
                <a:gd name="connsiteX6097" fmla="*/ 2431540 w 4853691"/>
                <a:gd name="connsiteY6097" fmla="*/ 150211 h 4860733"/>
                <a:gd name="connsiteX6098" fmla="*/ 2438581 w 4853691"/>
                <a:gd name="connsiteY6098" fmla="*/ 138476 h 4860733"/>
                <a:gd name="connsiteX6099" fmla="*/ 2443275 w 4853691"/>
                <a:gd name="connsiteY6099" fmla="*/ 129088 h 4860733"/>
                <a:gd name="connsiteX6100" fmla="*/ 2450317 w 4853691"/>
                <a:gd name="connsiteY6100" fmla="*/ 119699 h 4860733"/>
                <a:gd name="connsiteX6101" fmla="*/ 2457358 w 4853691"/>
                <a:gd name="connsiteY6101" fmla="*/ 112658 h 4860733"/>
                <a:gd name="connsiteX6102" fmla="*/ 2464399 w 4853691"/>
                <a:gd name="connsiteY6102" fmla="*/ 103270 h 4860733"/>
                <a:gd name="connsiteX6103" fmla="*/ 2466746 w 4853691"/>
                <a:gd name="connsiteY6103" fmla="*/ 100923 h 4860733"/>
                <a:gd name="connsiteX6104" fmla="*/ 2469093 w 4853691"/>
                <a:gd name="connsiteY6104" fmla="*/ 103270 h 4860733"/>
                <a:gd name="connsiteX6105" fmla="*/ 2466746 w 4853691"/>
                <a:gd name="connsiteY6105" fmla="*/ 110311 h 4860733"/>
                <a:gd name="connsiteX6106" fmla="*/ 2464399 w 4853691"/>
                <a:gd name="connsiteY6106" fmla="*/ 117352 h 4860733"/>
                <a:gd name="connsiteX6107" fmla="*/ 2459705 w 4853691"/>
                <a:gd name="connsiteY6107" fmla="*/ 124393 h 4860733"/>
                <a:gd name="connsiteX6108" fmla="*/ 2457358 w 4853691"/>
                <a:gd name="connsiteY6108" fmla="*/ 131435 h 4860733"/>
                <a:gd name="connsiteX6109" fmla="*/ 2452664 w 4853691"/>
                <a:gd name="connsiteY6109" fmla="*/ 140823 h 4860733"/>
                <a:gd name="connsiteX6110" fmla="*/ 2450317 w 4853691"/>
                <a:gd name="connsiteY6110" fmla="*/ 147864 h 4860733"/>
                <a:gd name="connsiteX6111" fmla="*/ 2447970 w 4853691"/>
                <a:gd name="connsiteY6111" fmla="*/ 157252 h 4860733"/>
                <a:gd name="connsiteX6112" fmla="*/ 2445622 w 4853691"/>
                <a:gd name="connsiteY6112" fmla="*/ 166640 h 4860733"/>
                <a:gd name="connsiteX6113" fmla="*/ 2440928 w 4853691"/>
                <a:gd name="connsiteY6113" fmla="*/ 176028 h 4860733"/>
                <a:gd name="connsiteX6114" fmla="*/ 2438581 w 4853691"/>
                <a:gd name="connsiteY6114" fmla="*/ 185417 h 4860733"/>
                <a:gd name="connsiteX6115" fmla="*/ 2433887 w 4853691"/>
                <a:gd name="connsiteY6115" fmla="*/ 197152 h 4860733"/>
                <a:gd name="connsiteX6116" fmla="*/ 2431540 w 4853691"/>
                <a:gd name="connsiteY6116" fmla="*/ 206540 h 4860733"/>
                <a:gd name="connsiteX6117" fmla="*/ 2431540 w 4853691"/>
                <a:gd name="connsiteY6117" fmla="*/ 208887 h 4860733"/>
                <a:gd name="connsiteX6118" fmla="*/ 2426846 w 4853691"/>
                <a:gd name="connsiteY6118" fmla="*/ 208887 h 4860733"/>
                <a:gd name="connsiteX6119" fmla="*/ 2424499 w 4853691"/>
                <a:gd name="connsiteY6119" fmla="*/ 197152 h 4860733"/>
                <a:gd name="connsiteX6120" fmla="*/ 2419805 w 4853691"/>
                <a:gd name="connsiteY6120" fmla="*/ 183070 h 4860733"/>
                <a:gd name="connsiteX6121" fmla="*/ 2513687 w 4853691"/>
                <a:gd name="connsiteY6121" fmla="*/ 227664 h 4860733"/>
                <a:gd name="connsiteX6122" fmla="*/ 2555934 w 4853691"/>
                <a:gd name="connsiteY6122" fmla="*/ 230011 h 4860733"/>
                <a:gd name="connsiteX6123" fmla="*/ 2581751 w 4853691"/>
                <a:gd name="connsiteY6123" fmla="*/ 232358 h 4860733"/>
                <a:gd name="connsiteX6124" fmla="*/ 2621651 w 4853691"/>
                <a:gd name="connsiteY6124" fmla="*/ 234705 h 4860733"/>
                <a:gd name="connsiteX6125" fmla="*/ 2647469 w 4853691"/>
                <a:gd name="connsiteY6125" fmla="*/ 237052 h 4860733"/>
                <a:gd name="connsiteX6126" fmla="*/ 2675633 w 4853691"/>
                <a:gd name="connsiteY6126" fmla="*/ 239399 h 4860733"/>
                <a:gd name="connsiteX6127" fmla="*/ 2647469 w 4853691"/>
                <a:gd name="connsiteY6127" fmla="*/ 239399 h 4860733"/>
                <a:gd name="connsiteX6128" fmla="*/ 2579404 w 4853691"/>
                <a:gd name="connsiteY6128" fmla="*/ 239399 h 4860733"/>
                <a:gd name="connsiteX6129" fmla="*/ 2555934 w 4853691"/>
                <a:gd name="connsiteY6129" fmla="*/ 239399 h 4860733"/>
                <a:gd name="connsiteX6130" fmla="*/ 2511340 w 4853691"/>
                <a:gd name="connsiteY6130" fmla="*/ 241746 h 4860733"/>
                <a:gd name="connsiteX6131" fmla="*/ 2483175 w 4853691"/>
                <a:gd name="connsiteY6131" fmla="*/ 244093 h 4860733"/>
                <a:gd name="connsiteX6132" fmla="*/ 2443275 w 4853691"/>
                <a:gd name="connsiteY6132" fmla="*/ 246440 h 4860733"/>
                <a:gd name="connsiteX6133" fmla="*/ 2433887 w 4853691"/>
                <a:gd name="connsiteY6133" fmla="*/ 246440 h 4860733"/>
                <a:gd name="connsiteX6134" fmla="*/ 2431540 w 4853691"/>
                <a:gd name="connsiteY6134" fmla="*/ 239399 h 4860733"/>
                <a:gd name="connsiteX6135" fmla="*/ 2431540 w 4853691"/>
                <a:gd name="connsiteY6135" fmla="*/ 239399 h 4860733"/>
                <a:gd name="connsiteX6136" fmla="*/ 2440928 w 4853691"/>
                <a:gd name="connsiteY6136" fmla="*/ 222969 h 4860733"/>
                <a:gd name="connsiteX6137" fmla="*/ 2487869 w 4853691"/>
                <a:gd name="connsiteY6137" fmla="*/ 222969 h 4860733"/>
                <a:gd name="connsiteX6138" fmla="*/ 2513687 w 4853691"/>
                <a:gd name="connsiteY6138" fmla="*/ 227664 h 4860733"/>
                <a:gd name="connsiteX6139" fmla="*/ 2839926 w 4853691"/>
                <a:gd name="connsiteY6139" fmla="*/ 309810 h 4860733"/>
                <a:gd name="connsiteX6140" fmla="*/ 2879826 w 4853691"/>
                <a:gd name="connsiteY6140" fmla="*/ 330934 h 4860733"/>
                <a:gd name="connsiteX6141" fmla="*/ 2910338 w 4853691"/>
                <a:gd name="connsiteY6141" fmla="*/ 347363 h 4860733"/>
                <a:gd name="connsiteX6142" fmla="*/ 2945543 w 4853691"/>
                <a:gd name="connsiteY6142" fmla="*/ 368486 h 4860733"/>
                <a:gd name="connsiteX6143" fmla="*/ 2891561 w 4853691"/>
                <a:gd name="connsiteY6143" fmla="*/ 368486 h 4860733"/>
                <a:gd name="connsiteX6144" fmla="*/ 2870438 w 4853691"/>
                <a:gd name="connsiteY6144" fmla="*/ 368486 h 4860733"/>
                <a:gd name="connsiteX6145" fmla="*/ 2830538 w 4853691"/>
                <a:gd name="connsiteY6145" fmla="*/ 370833 h 4860733"/>
                <a:gd name="connsiteX6146" fmla="*/ 2809415 w 4853691"/>
                <a:gd name="connsiteY6146" fmla="*/ 373180 h 4860733"/>
                <a:gd name="connsiteX6147" fmla="*/ 2769515 w 4853691"/>
                <a:gd name="connsiteY6147" fmla="*/ 375527 h 4860733"/>
                <a:gd name="connsiteX6148" fmla="*/ 2748391 w 4853691"/>
                <a:gd name="connsiteY6148" fmla="*/ 377874 h 4860733"/>
                <a:gd name="connsiteX6149" fmla="*/ 2710839 w 4853691"/>
                <a:gd name="connsiteY6149" fmla="*/ 380222 h 4860733"/>
                <a:gd name="connsiteX6150" fmla="*/ 2689715 w 4853691"/>
                <a:gd name="connsiteY6150" fmla="*/ 382569 h 4860733"/>
                <a:gd name="connsiteX6151" fmla="*/ 2649816 w 4853691"/>
                <a:gd name="connsiteY6151" fmla="*/ 387263 h 4860733"/>
                <a:gd name="connsiteX6152" fmla="*/ 2628692 w 4853691"/>
                <a:gd name="connsiteY6152" fmla="*/ 389610 h 4860733"/>
                <a:gd name="connsiteX6153" fmla="*/ 2588792 w 4853691"/>
                <a:gd name="connsiteY6153" fmla="*/ 394304 h 4860733"/>
                <a:gd name="connsiteX6154" fmla="*/ 2570016 w 4853691"/>
                <a:gd name="connsiteY6154" fmla="*/ 396651 h 4860733"/>
                <a:gd name="connsiteX6155" fmla="*/ 2527769 w 4853691"/>
                <a:gd name="connsiteY6155" fmla="*/ 403692 h 4860733"/>
                <a:gd name="connsiteX6156" fmla="*/ 2508993 w 4853691"/>
                <a:gd name="connsiteY6156" fmla="*/ 406039 h 4860733"/>
                <a:gd name="connsiteX6157" fmla="*/ 2485522 w 4853691"/>
                <a:gd name="connsiteY6157" fmla="*/ 410733 h 4860733"/>
                <a:gd name="connsiteX6158" fmla="*/ 2471440 w 4853691"/>
                <a:gd name="connsiteY6158" fmla="*/ 396651 h 4860733"/>
                <a:gd name="connsiteX6159" fmla="*/ 2473787 w 4853691"/>
                <a:gd name="connsiteY6159" fmla="*/ 396651 h 4860733"/>
                <a:gd name="connsiteX6160" fmla="*/ 2490216 w 4853691"/>
                <a:gd name="connsiteY6160" fmla="*/ 382569 h 4860733"/>
                <a:gd name="connsiteX6161" fmla="*/ 2504299 w 4853691"/>
                <a:gd name="connsiteY6161" fmla="*/ 370833 h 4860733"/>
                <a:gd name="connsiteX6162" fmla="*/ 2520728 w 4853691"/>
                <a:gd name="connsiteY6162" fmla="*/ 356751 h 4860733"/>
                <a:gd name="connsiteX6163" fmla="*/ 2534810 w 4853691"/>
                <a:gd name="connsiteY6163" fmla="*/ 347363 h 4860733"/>
                <a:gd name="connsiteX6164" fmla="*/ 2551239 w 4853691"/>
                <a:gd name="connsiteY6164" fmla="*/ 335628 h 4860733"/>
                <a:gd name="connsiteX6165" fmla="*/ 2565322 w 4853691"/>
                <a:gd name="connsiteY6165" fmla="*/ 326239 h 4860733"/>
                <a:gd name="connsiteX6166" fmla="*/ 2581751 w 4853691"/>
                <a:gd name="connsiteY6166" fmla="*/ 314504 h 4860733"/>
                <a:gd name="connsiteX6167" fmla="*/ 2598180 w 4853691"/>
                <a:gd name="connsiteY6167" fmla="*/ 302769 h 4860733"/>
                <a:gd name="connsiteX6168" fmla="*/ 2612263 w 4853691"/>
                <a:gd name="connsiteY6168" fmla="*/ 293381 h 4860733"/>
                <a:gd name="connsiteX6169" fmla="*/ 2685021 w 4853691"/>
                <a:gd name="connsiteY6169" fmla="*/ 248787 h 4860733"/>
                <a:gd name="connsiteX6170" fmla="*/ 2701450 w 4853691"/>
                <a:gd name="connsiteY6170" fmla="*/ 258175 h 4860733"/>
                <a:gd name="connsiteX6171" fmla="*/ 2720227 w 4853691"/>
                <a:gd name="connsiteY6171" fmla="*/ 246440 h 4860733"/>
                <a:gd name="connsiteX6172" fmla="*/ 2816456 w 4853691"/>
                <a:gd name="connsiteY6172" fmla="*/ 293381 h 4860733"/>
                <a:gd name="connsiteX6173" fmla="*/ 2839926 w 4853691"/>
                <a:gd name="connsiteY6173" fmla="*/ 309810 h 4860733"/>
                <a:gd name="connsiteX6174" fmla="*/ 3055854 w 4853691"/>
                <a:gd name="connsiteY6174" fmla="*/ 359098 h 4860733"/>
                <a:gd name="connsiteX6175" fmla="*/ 3076978 w 4853691"/>
                <a:gd name="connsiteY6175" fmla="*/ 349710 h 4860733"/>
                <a:gd name="connsiteX6176" fmla="*/ 3102795 w 4853691"/>
                <a:gd name="connsiteY6176" fmla="*/ 340322 h 4860733"/>
                <a:gd name="connsiteX6177" fmla="*/ 3123919 w 4853691"/>
                <a:gd name="connsiteY6177" fmla="*/ 333281 h 4860733"/>
                <a:gd name="connsiteX6178" fmla="*/ 3149736 w 4853691"/>
                <a:gd name="connsiteY6178" fmla="*/ 326239 h 4860733"/>
                <a:gd name="connsiteX6179" fmla="*/ 3170860 w 4853691"/>
                <a:gd name="connsiteY6179" fmla="*/ 319198 h 4860733"/>
                <a:gd name="connsiteX6180" fmla="*/ 3199024 w 4853691"/>
                <a:gd name="connsiteY6180" fmla="*/ 312157 h 4860733"/>
                <a:gd name="connsiteX6181" fmla="*/ 3217801 w 4853691"/>
                <a:gd name="connsiteY6181" fmla="*/ 307463 h 4860733"/>
                <a:gd name="connsiteX6182" fmla="*/ 3231883 w 4853691"/>
                <a:gd name="connsiteY6182" fmla="*/ 305116 h 4860733"/>
                <a:gd name="connsiteX6183" fmla="*/ 3243618 w 4853691"/>
                <a:gd name="connsiteY6183" fmla="*/ 312157 h 4860733"/>
                <a:gd name="connsiteX6184" fmla="*/ 3283518 w 4853691"/>
                <a:gd name="connsiteY6184" fmla="*/ 335628 h 4860733"/>
                <a:gd name="connsiteX6185" fmla="*/ 3309336 w 4853691"/>
                <a:gd name="connsiteY6185" fmla="*/ 352057 h 4860733"/>
                <a:gd name="connsiteX6186" fmla="*/ 3349235 w 4853691"/>
                <a:gd name="connsiteY6186" fmla="*/ 375527 h 4860733"/>
                <a:gd name="connsiteX6187" fmla="*/ 3377400 w 4853691"/>
                <a:gd name="connsiteY6187" fmla="*/ 394304 h 4860733"/>
                <a:gd name="connsiteX6188" fmla="*/ 3400870 w 4853691"/>
                <a:gd name="connsiteY6188" fmla="*/ 408386 h 4860733"/>
                <a:gd name="connsiteX6189" fmla="*/ 3398523 w 4853691"/>
                <a:gd name="connsiteY6189" fmla="*/ 413080 h 4860733"/>
                <a:gd name="connsiteX6190" fmla="*/ 3384441 w 4853691"/>
                <a:gd name="connsiteY6190" fmla="*/ 410733 h 4860733"/>
                <a:gd name="connsiteX6191" fmla="*/ 3360970 w 4853691"/>
                <a:gd name="connsiteY6191" fmla="*/ 406039 h 4860733"/>
                <a:gd name="connsiteX6192" fmla="*/ 3328112 w 4853691"/>
                <a:gd name="connsiteY6192" fmla="*/ 398998 h 4860733"/>
                <a:gd name="connsiteX6193" fmla="*/ 3304641 w 4853691"/>
                <a:gd name="connsiteY6193" fmla="*/ 394304 h 4860733"/>
                <a:gd name="connsiteX6194" fmla="*/ 3271783 w 4853691"/>
                <a:gd name="connsiteY6194" fmla="*/ 389610 h 4860733"/>
                <a:gd name="connsiteX6195" fmla="*/ 3248312 w 4853691"/>
                <a:gd name="connsiteY6195" fmla="*/ 384916 h 4860733"/>
                <a:gd name="connsiteX6196" fmla="*/ 3213106 w 4853691"/>
                <a:gd name="connsiteY6196" fmla="*/ 380222 h 4860733"/>
                <a:gd name="connsiteX6197" fmla="*/ 3189636 w 4853691"/>
                <a:gd name="connsiteY6197" fmla="*/ 377874 h 4860733"/>
                <a:gd name="connsiteX6198" fmla="*/ 3154430 w 4853691"/>
                <a:gd name="connsiteY6198" fmla="*/ 375527 h 4860733"/>
                <a:gd name="connsiteX6199" fmla="*/ 3130960 w 4853691"/>
                <a:gd name="connsiteY6199" fmla="*/ 373180 h 4860733"/>
                <a:gd name="connsiteX6200" fmla="*/ 3093407 w 4853691"/>
                <a:gd name="connsiteY6200" fmla="*/ 370833 h 4860733"/>
                <a:gd name="connsiteX6201" fmla="*/ 3072284 w 4853691"/>
                <a:gd name="connsiteY6201" fmla="*/ 368486 h 4860733"/>
                <a:gd name="connsiteX6202" fmla="*/ 3032384 w 4853691"/>
                <a:gd name="connsiteY6202" fmla="*/ 366139 h 4860733"/>
                <a:gd name="connsiteX6203" fmla="*/ 3027690 w 4853691"/>
                <a:gd name="connsiteY6203" fmla="*/ 366139 h 4860733"/>
                <a:gd name="connsiteX6204" fmla="*/ 3032384 w 4853691"/>
                <a:gd name="connsiteY6204" fmla="*/ 363792 h 4860733"/>
                <a:gd name="connsiteX6205" fmla="*/ 3055854 w 4853691"/>
                <a:gd name="connsiteY6205" fmla="*/ 359098 h 4860733"/>
                <a:gd name="connsiteX6206" fmla="*/ 3424341 w 4853691"/>
                <a:gd name="connsiteY6206" fmla="*/ 460021 h 4860733"/>
                <a:gd name="connsiteX6207" fmla="*/ 3424341 w 4853691"/>
                <a:gd name="connsiteY6207" fmla="*/ 474103 h 4860733"/>
                <a:gd name="connsiteX6208" fmla="*/ 3356276 w 4853691"/>
                <a:gd name="connsiteY6208" fmla="*/ 455327 h 4860733"/>
                <a:gd name="connsiteX6209" fmla="*/ 3264742 w 4853691"/>
                <a:gd name="connsiteY6209" fmla="*/ 434204 h 4860733"/>
                <a:gd name="connsiteX6210" fmla="*/ 3234230 w 4853691"/>
                <a:gd name="connsiteY6210" fmla="*/ 429510 h 4860733"/>
                <a:gd name="connsiteX6211" fmla="*/ 3170860 w 4853691"/>
                <a:gd name="connsiteY6211" fmla="*/ 417774 h 4860733"/>
                <a:gd name="connsiteX6212" fmla="*/ 3135654 w 4853691"/>
                <a:gd name="connsiteY6212" fmla="*/ 413080 h 4860733"/>
                <a:gd name="connsiteX6213" fmla="*/ 3074631 w 4853691"/>
                <a:gd name="connsiteY6213" fmla="*/ 403692 h 4860733"/>
                <a:gd name="connsiteX6214" fmla="*/ 3037078 w 4853691"/>
                <a:gd name="connsiteY6214" fmla="*/ 398998 h 4860733"/>
                <a:gd name="connsiteX6215" fmla="*/ 2997178 w 4853691"/>
                <a:gd name="connsiteY6215" fmla="*/ 394304 h 4860733"/>
                <a:gd name="connsiteX6216" fmla="*/ 2997178 w 4853691"/>
                <a:gd name="connsiteY6216" fmla="*/ 394304 h 4860733"/>
                <a:gd name="connsiteX6217" fmla="*/ 2994831 w 4853691"/>
                <a:gd name="connsiteY6217" fmla="*/ 387263 h 4860733"/>
                <a:gd name="connsiteX6218" fmla="*/ 3001872 w 4853691"/>
                <a:gd name="connsiteY6218" fmla="*/ 382569 h 4860733"/>
                <a:gd name="connsiteX6219" fmla="*/ 3015955 w 4853691"/>
                <a:gd name="connsiteY6219" fmla="*/ 375527 h 4860733"/>
                <a:gd name="connsiteX6220" fmla="*/ 3051160 w 4853691"/>
                <a:gd name="connsiteY6220" fmla="*/ 377874 h 4860733"/>
                <a:gd name="connsiteX6221" fmla="*/ 3065243 w 4853691"/>
                <a:gd name="connsiteY6221" fmla="*/ 377874 h 4860733"/>
                <a:gd name="connsiteX6222" fmla="*/ 3114531 w 4853691"/>
                <a:gd name="connsiteY6222" fmla="*/ 380222 h 4860733"/>
                <a:gd name="connsiteX6223" fmla="*/ 3126266 w 4853691"/>
                <a:gd name="connsiteY6223" fmla="*/ 380222 h 4860733"/>
                <a:gd name="connsiteX6224" fmla="*/ 3175554 w 4853691"/>
                <a:gd name="connsiteY6224" fmla="*/ 384916 h 4860733"/>
                <a:gd name="connsiteX6225" fmla="*/ 3184942 w 4853691"/>
                <a:gd name="connsiteY6225" fmla="*/ 384916 h 4860733"/>
                <a:gd name="connsiteX6226" fmla="*/ 3229536 w 4853691"/>
                <a:gd name="connsiteY6226" fmla="*/ 389610 h 4860733"/>
                <a:gd name="connsiteX6227" fmla="*/ 3243618 w 4853691"/>
                <a:gd name="connsiteY6227" fmla="*/ 391957 h 4860733"/>
                <a:gd name="connsiteX6228" fmla="*/ 3283518 w 4853691"/>
                <a:gd name="connsiteY6228" fmla="*/ 398998 h 4860733"/>
                <a:gd name="connsiteX6229" fmla="*/ 3299947 w 4853691"/>
                <a:gd name="connsiteY6229" fmla="*/ 401345 h 4860733"/>
                <a:gd name="connsiteX6230" fmla="*/ 3332806 w 4853691"/>
                <a:gd name="connsiteY6230" fmla="*/ 408386 h 4860733"/>
                <a:gd name="connsiteX6231" fmla="*/ 3358624 w 4853691"/>
                <a:gd name="connsiteY6231" fmla="*/ 413080 h 4860733"/>
                <a:gd name="connsiteX6232" fmla="*/ 3382094 w 4853691"/>
                <a:gd name="connsiteY6232" fmla="*/ 417774 h 4860733"/>
                <a:gd name="connsiteX6233" fmla="*/ 3396176 w 4853691"/>
                <a:gd name="connsiteY6233" fmla="*/ 420121 h 4860733"/>
                <a:gd name="connsiteX6234" fmla="*/ 3396176 w 4853691"/>
                <a:gd name="connsiteY6234" fmla="*/ 422468 h 4860733"/>
                <a:gd name="connsiteX6235" fmla="*/ 3417300 w 4853691"/>
                <a:gd name="connsiteY6235" fmla="*/ 443592 h 4860733"/>
                <a:gd name="connsiteX6236" fmla="*/ 3417300 w 4853691"/>
                <a:gd name="connsiteY6236" fmla="*/ 443592 h 4860733"/>
                <a:gd name="connsiteX6237" fmla="*/ 3417300 w 4853691"/>
                <a:gd name="connsiteY6237" fmla="*/ 448286 h 4860733"/>
                <a:gd name="connsiteX6238" fmla="*/ 3424341 w 4853691"/>
                <a:gd name="connsiteY6238" fmla="*/ 460021 h 4860733"/>
                <a:gd name="connsiteX6239" fmla="*/ 3544040 w 4853691"/>
                <a:gd name="connsiteY6239" fmla="*/ 514003 h 4860733"/>
                <a:gd name="connsiteX6240" fmla="*/ 3593328 w 4853691"/>
                <a:gd name="connsiteY6240" fmla="*/ 532780 h 4860733"/>
                <a:gd name="connsiteX6241" fmla="*/ 3590981 w 4853691"/>
                <a:gd name="connsiteY6241" fmla="*/ 537474 h 4860733"/>
                <a:gd name="connsiteX6242" fmla="*/ 3586287 w 4853691"/>
                <a:gd name="connsiteY6242" fmla="*/ 542168 h 4860733"/>
                <a:gd name="connsiteX6243" fmla="*/ 3576899 w 4853691"/>
                <a:gd name="connsiteY6243" fmla="*/ 553903 h 4860733"/>
                <a:gd name="connsiteX6244" fmla="*/ 3574552 w 4853691"/>
                <a:gd name="connsiteY6244" fmla="*/ 556250 h 4860733"/>
                <a:gd name="connsiteX6245" fmla="*/ 3525264 w 4853691"/>
                <a:gd name="connsiteY6245" fmla="*/ 626661 h 4860733"/>
                <a:gd name="connsiteX6246" fmla="*/ 3525264 w 4853691"/>
                <a:gd name="connsiteY6246" fmla="*/ 626661 h 4860733"/>
                <a:gd name="connsiteX6247" fmla="*/ 3513528 w 4853691"/>
                <a:gd name="connsiteY6247" fmla="*/ 645438 h 4860733"/>
                <a:gd name="connsiteX6248" fmla="*/ 3511182 w 4853691"/>
                <a:gd name="connsiteY6248" fmla="*/ 647785 h 4860733"/>
                <a:gd name="connsiteX6249" fmla="*/ 3499446 w 4853691"/>
                <a:gd name="connsiteY6249" fmla="*/ 666561 h 4860733"/>
                <a:gd name="connsiteX6250" fmla="*/ 3497099 w 4853691"/>
                <a:gd name="connsiteY6250" fmla="*/ 671255 h 4860733"/>
                <a:gd name="connsiteX6251" fmla="*/ 3487711 w 4853691"/>
                <a:gd name="connsiteY6251" fmla="*/ 687685 h 4860733"/>
                <a:gd name="connsiteX6252" fmla="*/ 3483017 w 4853691"/>
                <a:gd name="connsiteY6252" fmla="*/ 694726 h 4860733"/>
                <a:gd name="connsiteX6253" fmla="*/ 3473629 w 4853691"/>
                <a:gd name="connsiteY6253" fmla="*/ 711155 h 4860733"/>
                <a:gd name="connsiteX6254" fmla="*/ 3468935 w 4853691"/>
                <a:gd name="connsiteY6254" fmla="*/ 720543 h 4860733"/>
                <a:gd name="connsiteX6255" fmla="*/ 3459546 w 4853691"/>
                <a:gd name="connsiteY6255" fmla="*/ 736973 h 4860733"/>
                <a:gd name="connsiteX6256" fmla="*/ 3454852 w 4853691"/>
                <a:gd name="connsiteY6256" fmla="*/ 746361 h 4860733"/>
                <a:gd name="connsiteX6257" fmla="*/ 3454852 w 4853691"/>
                <a:gd name="connsiteY6257" fmla="*/ 746361 h 4860733"/>
                <a:gd name="connsiteX6258" fmla="*/ 3445464 w 4853691"/>
                <a:gd name="connsiteY6258" fmla="*/ 744014 h 4860733"/>
                <a:gd name="connsiteX6259" fmla="*/ 3445464 w 4853691"/>
                <a:gd name="connsiteY6259" fmla="*/ 711155 h 4860733"/>
                <a:gd name="connsiteX6260" fmla="*/ 3445464 w 4853691"/>
                <a:gd name="connsiteY6260" fmla="*/ 697073 h 4860733"/>
                <a:gd name="connsiteX6261" fmla="*/ 3445464 w 4853691"/>
                <a:gd name="connsiteY6261" fmla="*/ 664214 h 4860733"/>
                <a:gd name="connsiteX6262" fmla="*/ 3445464 w 4853691"/>
                <a:gd name="connsiteY6262" fmla="*/ 638397 h 4860733"/>
                <a:gd name="connsiteX6263" fmla="*/ 3445464 w 4853691"/>
                <a:gd name="connsiteY6263" fmla="*/ 617273 h 4860733"/>
                <a:gd name="connsiteX6264" fmla="*/ 3443117 w 4853691"/>
                <a:gd name="connsiteY6264" fmla="*/ 582068 h 4860733"/>
                <a:gd name="connsiteX6265" fmla="*/ 3443117 w 4853691"/>
                <a:gd name="connsiteY6265" fmla="*/ 575026 h 4860733"/>
                <a:gd name="connsiteX6266" fmla="*/ 3436076 w 4853691"/>
                <a:gd name="connsiteY6266" fmla="*/ 471756 h 4860733"/>
                <a:gd name="connsiteX6267" fmla="*/ 3548734 w 4853691"/>
                <a:gd name="connsiteY6267" fmla="*/ 509309 h 4860733"/>
                <a:gd name="connsiteX6268" fmla="*/ 3544040 w 4853691"/>
                <a:gd name="connsiteY6268" fmla="*/ 514003 h 4860733"/>
                <a:gd name="connsiteX6269" fmla="*/ 3600369 w 4853691"/>
                <a:gd name="connsiteY6269" fmla="*/ 525738 h 4860733"/>
                <a:gd name="connsiteX6270" fmla="*/ 3609758 w 4853691"/>
                <a:gd name="connsiteY6270" fmla="*/ 514003 h 4860733"/>
                <a:gd name="connsiteX6271" fmla="*/ 3609758 w 4853691"/>
                <a:gd name="connsiteY6271" fmla="*/ 514003 h 4860733"/>
                <a:gd name="connsiteX6272" fmla="*/ 3621493 w 4853691"/>
                <a:gd name="connsiteY6272" fmla="*/ 502268 h 4860733"/>
                <a:gd name="connsiteX6273" fmla="*/ 3621493 w 4853691"/>
                <a:gd name="connsiteY6273" fmla="*/ 502268 h 4860733"/>
                <a:gd name="connsiteX6274" fmla="*/ 3628534 w 4853691"/>
                <a:gd name="connsiteY6274" fmla="*/ 495227 h 4860733"/>
                <a:gd name="connsiteX6275" fmla="*/ 3642616 w 4853691"/>
                <a:gd name="connsiteY6275" fmla="*/ 502268 h 4860733"/>
                <a:gd name="connsiteX6276" fmla="*/ 3652004 w 4853691"/>
                <a:gd name="connsiteY6276" fmla="*/ 499921 h 4860733"/>
                <a:gd name="connsiteX6277" fmla="*/ 3666086 w 4853691"/>
                <a:gd name="connsiteY6277" fmla="*/ 521044 h 4860733"/>
                <a:gd name="connsiteX6278" fmla="*/ 3680169 w 4853691"/>
                <a:gd name="connsiteY6278" fmla="*/ 539821 h 4860733"/>
                <a:gd name="connsiteX6279" fmla="*/ 3694251 w 4853691"/>
                <a:gd name="connsiteY6279" fmla="*/ 563291 h 4860733"/>
                <a:gd name="connsiteX6280" fmla="*/ 3696598 w 4853691"/>
                <a:gd name="connsiteY6280" fmla="*/ 567985 h 4860733"/>
                <a:gd name="connsiteX6281" fmla="*/ 3689557 w 4853691"/>
                <a:gd name="connsiteY6281" fmla="*/ 575026 h 4860733"/>
                <a:gd name="connsiteX6282" fmla="*/ 3656698 w 4853691"/>
                <a:gd name="connsiteY6282" fmla="*/ 560944 h 4860733"/>
                <a:gd name="connsiteX6283" fmla="*/ 3621493 w 4853691"/>
                <a:gd name="connsiteY6283" fmla="*/ 544515 h 4860733"/>
                <a:gd name="connsiteX6284" fmla="*/ 3590981 w 4853691"/>
                <a:gd name="connsiteY6284" fmla="*/ 532780 h 4860733"/>
                <a:gd name="connsiteX6285" fmla="*/ 3600369 w 4853691"/>
                <a:gd name="connsiteY6285" fmla="*/ 525738 h 4860733"/>
                <a:gd name="connsiteX6286" fmla="*/ 3600369 w 4853691"/>
                <a:gd name="connsiteY6286" fmla="*/ 525738 h 4860733"/>
                <a:gd name="connsiteX6287" fmla="*/ 3750580 w 4853691"/>
                <a:gd name="connsiteY6287" fmla="*/ 593803 h 4860733"/>
                <a:gd name="connsiteX6288" fmla="*/ 3769357 w 4853691"/>
                <a:gd name="connsiteY6288" fmla="*/ 600844 h 4860733"/>
                <a:gd name="connsiteX6289" fmla="*/ 3785786 w 4853691"/>
                <a:gd name="connsiteY6289" fmla="*/ 605538 h 4860733"/>
                <a:gd name="connsiteX6290" fmla="*/ 3804562 w 4853691"/>
                <a:gd name="connsiteY6290" fmla="*/ 612579 h 4860733"/>
                <a:gd name="connsiteX6291" fmla="*/ 3820992 w 4853691"/>
                <a:gd name="connsiteY6291" fmla="*/ 617273 h 4860733"/>
                <a:gd name="connsiteX6292" fmla="*/ 3839768 w 4853691"/>
                <a:gd name="connsiteY6292" fmla="*/ 624314 h 4860733"/>
                <a:gd name="connsiteX6293" fmla="*/ 3856197 w 4853691"/>
                <a:gd name="connsiteY6293" fmla="*/ 631355 h 4860733"/>
                <a:gd name="connsiteX6294" fmla="*/ 3874974 w 4853691"/>
                <a:gd name="connsiteY6294" fmla="*/ 638397 h 4860733"/>
                <a:gd name="connsiteX6295" fmla="*/ 3891403 w 4853691"/>
                <a:gd name="connsiteY6295" fmla="*/ 645438 h 4860733"/>
                <a:gd name="connsiteX6296" fmla="*/ 3910180 w 4853691"/>
                <a:gd name="connsiteY6296" fmla="*/ 654826 h 4860733"/>
                <a:gd name="connsiteX6297" fmla="*/ 3926609 w 4853691"/>
                <a:gd name="connsiteY6297" fmla="*/ 661867 h 4860733"/>
                <a:gd name="connsiteX6298" fmla="*/ 3940691 w 4853691"/>
                <a:gd name="connsiteY6298" fmla="*/ 668908 h 4860733"/>
                <a:gd name="connsiteX6299" fmla="*/ 3950079 w 4853691"/>
                <a:gd name="connsiteY6299" fmla="*/ 675949 h 4860733"/>
                <a:gd name="connsiteX6300" fmla="*/ 3975897 w 4853691"/>
                <a:gd name="connsiteY6300" fmla="*/ 697073 h 4860733"/>
                <a:gd name="connsiteX6301" fmla="*/ 3994673 w 4853691"/>
                <a:gd name="connsiteY6301" fmla="*/ 711155 h 4860733"/>
                <a:gd name="connsiteX6302" fmla="*/ 4020491 w 4853691"/>
                <a:gd name="connsiteY6302" fmla="*/ 732279 h 4860733"/>
                <a:gd name="connsiteX6303" fmla="*/ 4036920 w 4853691"/>
                <a:gd name="connsiteY6303" fmla="*/ 746361 h 4860733"/>
                <a:gd name="connsiteX6304" fmla="*/ 4062738 w 4853691"/>
                <a:gd name="connsiteY6304" fmla="*/ 767484 h 4860733"/>
                <a:gd name="connsiteX6305" fmla="*/ 4079167 w 4853691"/>
                <a:gd name="connsiteY6305" fmla="*/ 781566 h 4860733"/>
                <a:gd name="connsiteX6306" fmla="*/ 4104984 w 4853691"/>
                <a:gd name="connsiteY6306" fmla="*/ 805037 h 4860733"/>
                <a:gd name="connsiteX6307" fmla="*/ 4121414 w 4853691"/>
                <a:gd name="connsiteY6307" fmla="*/ 819119 h 4860733"/>
                <a:gd name="connsiteX6308" fmla="*/ 4149578 w 4853691"/>
                <a:gd name="connsiteY6308" fmla="*/ 844937 h 4860733"/>
                <a:gd name="connsiteX6309" fmla="*/ 4163660 w 4853691"/>
                <a:gd name="connsiteY6309" fmla="*/ 856672 h 4860733"/>
                <a:gd name="connsiteX6310" fmla="*/ 4194172 w 4853691"/>
                <a:gd name="connsiteY6310" fmla="*/ 887184 h 4860733"/>
                <a:gd name="connsiteX6311" fmla="*/ 4203560 w 4853691"/>
                <a:gd name="connsiteY6311" fmla="*/ 894225 h 4860733"/>
                <a:gd name="connsiteX6312" fmla="*/ 4212948 w 4853691"/>
                <a:gd name="connsiteY6312" fmla="*/ 903613 h 4860733"/>
                <a:gd name="connsiteX6313" fmla="*/ 4208254 w 4853691"/>
                <a:gd name="connsiteY6313" fmla="*/ 905960 h 4860733"/>
                <a:gd name="connsiteX6314" fmla="*/ 4201213 w 4853691"/>
                <a:gd name="connsiteY6314" fmla="*/ 910654 h 4860733"/>
                <a:gd name="connsiteX6315" fmla="*/ 4198866 w 4853691"/>
                <a:gd name="connsiteY6315" fmla="*/ 913001 h 4860733"/>
                <a:gd name="connsiteX6316" fmla="*/ 4182437 w 4853691"/>
                <a:gd name="connsiteY6316" fmla="*/ 927083 h 4860733"/>
                <a:gd name="connsiteX6317" fmla="*/ 4170701 w 4853691"/>
                <a:gd name="connsiteY6317" fmla="*/ 922389 h 4860733"/>
                <a:gd name="connsiteX6318" fmla="*/ 4156619 w 4853691"/>
                <a:gd name="connsiteY6318" fmla="*/ 927083 h 4860733"/>
                <a:gd name="connsiteX6319" fmla="*/ 4121414 w 4853691"/>
                <a:gd name="connsiteY6319" fmla="*/ 894225 h 4860733"/>
                <a:gd name="connsiteX6320" fmla="*/ 4116719 w 4853691"/>
                <a:gd name="connsiteY6320" fmla="*/ 891878 h 4860733"/>
                <a:gd name="connsiteX6321" fmla="*/ 4062738 w 4853691"/>
                <a:gd name="connsiteY6321" fmla="*/ 842590 h 4860733"/>
                <a:gd name="connsiteX6322" fmla="*/ 4046308 w 4853691"/>
                <a:gd name="connsiteY6322" fmla="*/ 828507 h 4860733"/>
                <a:gd name="connsiteX6323" fmla="*/ 4008755 w 4853691"/>
                <a:gd name="connsiteY6323" fmla="*/ 795649 h 4860733"/>
                <a:gd name="connsiteX6324" fmla="*/ 3985285 w 4853691"/>
                <a:gd name="connsiteY6324" fmla="*/ 776872 h 4860733"/>
                <a:gd name="connsiteX6325" fmla="*/ 3950079 w 4853691"/>
                <a:gd name="connsiteY6325" fmla="*/ 748708 h 4860733"/>
                <a:gd name="connsiteX6326" fmla="*/ 3926609 w 4853691"/>
                <a:gd name="connsiteY6326" fmla="*/ 729931 h 4860733"/>
                <a:gd name="connsiteX6327" fmla="*/ 3893750 w 4853691"/>
                <a:gd name="connsiteY6327" fmla="*/ 704114 h 4860733"/>
                <a:gd name="connsiteX6328" fmla="*/ 3867933 w 4853691"/>
                <a:gd name="connsiteY6328" fmla="*/ 685338 h 4860733"/>
                <a:gd name="connsiteX6329" fmla="*/ 3835074 w 4853691"/>
                <a:gd name="connsiteY6329" fmla="*/ 661867 h 4860733"/>
                <a:gd name="connsiteX6330" fmla="*/ 3809256 w 4853691"/>
                <a:gd name="connsiteY6330" fmla="*/ 643091 h 4860733"/>
                <a:gd name="connsiteX6331" fmla="*/ 3774051 w 4853691"/>
                <a:gd name="connsiteY6331" fmla="*/ 619620 h 4860733"/>
                <a:gd name="connsiteX6332" fmla="*/ 3745886 w 4853691"/>
                <a:gd name="connsiteY6332" fmla="*/ 603191 h 4860733"/>
                <a:gd name="connsiteX6333" fmla="*/ 3724763 w 4853691"/>
                <a:gd name="connsiteY6333" fmla="*/ 591456 h 4860733"/>
                <a:gd name="connsiteX6334" fmla="*/ 3727110 w 4853691"/>
                <a:gd name="connsiteY6334" fmla="*/ 586762 h 4860733"/>
                <a:gd name="connsiteX6335" fmla="*/ 3729457 w 4853691"/>
                <a:gd name="connsiteY6335" fmla="*/ 586762 h 4860733"/>
                <a:gd name="connsiteX6336" fmla="*/ 3750580 w 4853691"/>
                <a:gd name="connsiteY6336" fmla="*/ 593803 h 4860733"/>
                <a:gd name="connsiteX6337" fmla="*/ 4219990 w 4853691"/>
                <a:gd name="connsiteY6337" fmla="*/ 983412 h 4860733"/>
                <a:gd name="connsiteX6338" fmla="*/ 4243460 w 4853691"/>
                <a:gd name="connsiteY6338" fmla="*/ 1004536 h 4860733"/>
                <a:gd name="connsiteX6339" fmla="*/ 4262237 w 4853691"/>
                <a:gd name="connsiteY6339" fmla="*/ 1023312 h 4860733"/>
                <a:gd name="connsiteX6340" fmla="*/ 4285707 w 4853691"/>
                <a:gd name="connsiteY6340" fmla="*/ 1046783 h 4860733"/>
                <a:gd name="connsiteX6341" fmla="*/ 4304483 w 4853691"/>
                <a:gd name="connsiteY6341" fmla="*/ 1065559 h 4860733"/>
                <a:gd name="connsiteX6342" fmla="*/ 4325607 w 4853691"/>
                <a:gd name="connsiteY6342" fmla="*/ 1089030 h 4860733"/>
                <a:gd name="connsiteX6343" fmla="*/ 4344383 w 4853691"/>
                <a:gd name="connsiteY6343" fmla="*/ 1107806 h 4860733"/>
                <a:gd name="connsiteX6344" fmla="*/ 4365507 w 4853691"/>
                <a:gd name="connsiteY6344" fmla="*/ 1133623 h 4860733"/>
                <a:gd name="connsiteX6345" fmla="*/ 4381936 w 4853691"/>
                <a:gd name="connsiteY6345" fmla="*/ 1152400 h 4860733"/>
                <a:gd name="connsiteX6346" fmla="*/ 4403059 w 4853691"/>
                <a:gd name="connsiteY6346" fmla="*/ 1178217 h 4860733"/>
                <a:gd name="connsiteX6347" fmla="*/ 4419489 w 4853691"/>
                <a:gd name="connsiteY6347" fmla="*/ 1196994 h 4860733"/>
                <a:gd name="connsiteX6348" fmla="*/ 4440612 w 4853691"/>
                <a:gd name="connsiteY6348" fmla="*/ 1225158 h 4860733"/>
                <a:gd name="connsiteX6349" fmla="*/ 4454694 w 4853691"/>
                <a:gd name="connsiteY6349" fmla="*/ 1243935 h 4860733"/>
                <a:gd name="connsiteX6350" fmla="*/ 4459388 w 4853691"/>
                <a:gd name="connsiteY6350" fmla="*/ 1250976 h 4860733"/>
                <a:gd name="connsiteX6351" fmla="*/ 4452347 w 4853691"/>
                <a:gd name="connsiteY6351" fmla="*/ 1243935 h 4860733"/>
                <a:gd name="connsiteX6352" fmla="*/ 4431224 w 4853691"/>
                <a:gd name="connsiteY6352" fmla="*/ 1222811 h 4860733"/>
                <a:gd name="connsiteX6353" fmla="*/ 4417141 w 4853691"/>
                <a:gd name="connsiteY6353" fmla="*/ 1208729 h 4860733"/>
                <a:gd name="connsiteX6354" fmla="*/ 4396018 w 4853691"/>
                <a:gd name="connsiteY6354" fmla="*/ 1187606 h 4860733"/>
                <a:gd name="connsiteX6355" fmla="*/ 4381936 w 4853691"/>
                <a:gd name="connsiteY6355" fmla="*/ 1175870 h 4860733"/>
                <a:gd name="connsiteX6356" fmla="*/ 4356118 w 4853691"/>
                <a:gd name="connsiteY6356" fmla="*/ 1154747 h 4860733"/>
                <a:gd name="connsiteX6357" fmla="*/ 4344383 w 4853691"/>
                <a:gd name="connsiteY6357" fmla="*/ 1145359 h 4860733"/>
                <a:gd name="connsiteX6358" fmla="*/ 4320913 w 4853691"/>
                <a:gd name="connsiteY6358" fmla="*/ 1126582 h 4860733"/>
                <a:gd name="connsiteX6359" fmla="*/ 4325607 w 4853691"/>
                <a:gd name="connsiteY6359" fmla="*/ 1114847 h 4860733"/>
                <a:gd name="connsiteX6360" fmla="*/ 4304483 w 4853691"/>
                <a:gd name="connsiteY6360" fmla="*/ 1093724 h 4860733"/>
                <a:gd name="connsiteX6361" fmla="*/ 4290401 w 4853691"/>
                <a:gd name="connsiteY6361" fmla="*/ 1098418 h 4860733"/>
                <a:gd name="connsiteX6362" fmla="*/ 4283360 w 4853691"/>
                <a:gd name="connsiteY6362" fmla="*/ 1089030 h 4860733"/>
                <a:gd name="connsiteX6363" fmla="*/ 4248154 w 4853691"/>
                <a:gd name="connsiteY6363" fmla="*/ 1037394 h 4860733"/>
                <a:gd name="connsiteX6364" fmla="*/ 4212948 w 4853691"/>
                <a:gd name="connsiteY6364" fmla="*/ 990454 h 4860733"/>
                <a:gd name="connsiteX6365" fmla="*/ 4184784 w 4853691"/>
                <a:gd name="connsiteY6365" fmla="*/ 955248 h 4860733"/>
                <a:gd name="connsiteX6366" fmla="*/ 4187131 w 4853691"/>
                <a:gd name="connsiteY6366" fmla="*/ 952901 h 4860733"/>
                <a:gd name="connsiteX6367" fmla="*/ 4198866 w 4853691"/>
                <a:gd name="connsiteY6367" fmla="*/ 962289 h 4860733"/>
                <a:gd name="connsiteX6368" fmla="*/ 4219990 w 4853691"/>
                <a:gd name="connsiteY6368" fmla="*/ 983412 h 4860733"/>
                <a:gd name="connsiteX6369" fmla="*/ 4804404 w 4853691"/>
                <a:gd name="connsiteY6369" fmla="*/ 1931619 h 4860733"/>
                <a:gd name="connsiteX6370" fmla="*/ 4797363 w 4853691"/>
                <a:gd name="connsiteY6370" fmla="*/ 1905802 h 4860733"/>
                <a:gd name="connsiteX6371" fmla="*/ 4795016 w 4853691"/>
                <a:gd name="connsiteY6371" fmla="*/ 1896413 h 4860733"/>
                <a:gd name="connsiteX6372" fmla="*/ 4790322 w 4853691"/>
                <a:gd name="connsiteY6372" fmla="*/ 1884678 h 4860733"/>
                <a:gd name="connsiteX6373" fmla="*/ 4792669 w 4853691"/>
                <a:gd name="connsiteY6373" fmla="*/ 1884678 h 4860733"/>
                <a:gd name="connsiteX6374" fmla="*/ 4802057 w 4853691"/>
                <a:gd name="connsiteY6374" fmla="*/ 1922231 h 4860733"/>
                <a:gd name="connsiteX6375" fmla="*/ 4804404 w 4853691"/>
                <a:gd name="connsiteY6375" fmla="*/ 1931619 h 4860733"/>
                <a:gd name="connsiteX6376" fmla="*/ 4804404 w 4853691"/>
                <a:gd name="connsiteY6376" fmla="*/ 1931619 h 4860733"/>
                <a:gd name="connsiteX6377" fmla="*/ 4771546 w 4853691"/>
                <a:gd name="connsiteY6377" fmla="*/ 1894066 h 4860733"/>
                <a:gd name="connsiteX6378" fmla="*/ 4787975 w 4853691"/>
                <a:gd name="connsiteY6378" fmla="*/ 1973866 h 4860733"/>
                <a:gd name="connsiteX6379" fmla="*/ 4787975 w 4853691"/>
                <a:gd name="connsiteY6379" fmla="*/ 1978560 h 4860733"/>
                <a:gd name="connsiteX6380" fmla="*/ 4787975 w 4853691"/>
                <a:gd name="connsiteY6380" fmla="*/ 1978560 h 4860733"/>
                <a:gd name="connsiteX6381" fmla="*/ 4780934 w 4853691"/>
                <a:gd name="connsiteY6381" fmla="*/ 1964478 h 4860733"/>
                <a:gd name="connsiteX6382" fmla="*/ 4773892 w 4853691"/>
                <a:gd name="connsiteY6382" fmla="*/ 1929272 h 4860733"/>
                <a:gd name="connsiteX6383" fmla="*/ 4769198 w 4853691"/>
                <a:gd name="connsiteY6383" fmla="*/ 1912843 h 4860733"/>
                <a:gd name="connsiteX6384" fmla="*/ 4762157 w 4853691"/>
                <a:gd name="connsiteY6384" fmla="*/ 1882331 h 4860733"/>
                <a:gd name="connsiteX6385" fmla="*/ 4757463 w 4853691"/>
                <a:gd name="connsiteY6385" fmla="*/ 1863555 h 4860733"/>
                <a:gd name="connsiteX6386" fmla="*/ 4748075 w 4853691"/>
                <a:gd name="connsiteY6386" fmla="*/ 1835390 h 4860733"/>
                <a:gd name="connsiteX6387" fmla="*/ 4743381 w 4853691"/>
                <a:gd name="connsiteY6387" fmla="*/ 1816614 h 4860733"/>
                <a:gd name="connsiteX6388" fmla="*/ 4733993 w 4853691"/>
                <a:gd name="connsiteY6388" fmla="*/ 1786102 h 4860733"/>
                <a:gd name="connsiteX6389" fmla="*/ 4729299 w 4853691"/>
                <a:gd name="connsiteY6389" fmla="*/ 1769673 h 4860733"/>
                <a:gd name="connsiteX6390" fmla="*/ 4719911 w 4853691"/>
                <a:gd name="connsiteY6390" fmla="*/ 1743855 h 4860733"/>
                <a:gd name="connsiteX6391" fmla="*/ 4731646 w 4853691"/>
                <a:gd name="connsiteY6391" fmla="*/ 1725079 h 4860733"/>
                <a:gd name="connsiteX6392" fmla="*/ 4710522 w 4853691"/>
                <a:gd name="connsiteY6392" fmla="*/ 1703956 h 4860733"/>
                <a:gd name="connsiteX6393" fmla="*/ 4705828 w 4853691"/>
                <a:gd name="connsiteY6393" fmla="*/ 1703956 h 4860733"/>
                <a:gd name="connsiteX6394" fmla="*/ 4696440 w 4853691"/>
                <a:gd name="connsiteY6394" fmla="*/ 1673444 h 4860733"/>
                <a:gd name="connsiteX6395" fmla="*/ 4691746 w 4853691"/>
                <a:gd name="connsiteY6395" fmla="*/ 1652321 h 4860733"/>
                <a:gd name="connsiteX6396" fmla="*/ 4682358 w 4853691"/>
                <a:gd name="connsiteY6396" fmla="*/ 1621809 h 4860733"/>
                <a:gd name="connsiteX6397" fmla="*/ 4724605 w 4853691"/>
                <a:gd name="connsiteY6397" fmla="*/ 1699262 h 4860733"/>
                <a:gd name="connsiteX6398" fmla="*/ 4726952 w 4853691"/>
                <a:gd name="connsiteY6398" fmla="*/ 1706303 h 4860733"/>
                <a:gd name="connsiteX6399" fmla="*/ 4748075 w 4853691"/>
                <a:gd name="connsiteY6399" fmla="*/ 1783755 h 4860733"/>
                <a:gd name="connsiteX6400" fmla="*/ 4752769 w 4853691"/>
                <a:gd name="connsiteY6400" fmla="*/ 1797838 h 4860733"/>
                <a:gd name="connsiteX6401" fmla="*/ 4766852 w 4853691"/>
                <a:gd name="connsiteY6401" fmla="*/ 1854167 h 4860733"/>
                <a:gd name="connsiteX6402" fmla="*/ 4766852 w 4853691"/>
                <a:gd name="connsiteY6402" fmla="*/ 1856514 h 4860733"/>
                <a:gd name="connsiteX6403" fmla="*/ 4769198 w 4853691"/>
                <a:gd name="connsiteY6403" fmla="*/ 1865902 h 4860733"/>
                <a:gd name="connsiteX6404" fmla="*/ 4771546 w 4853691"/>
                <a:gd name="connsiteY6404" fmla="*/ 1875290 h 4860733"/>
                <a:gd name="connsiteX6405" fmla="*/ 4771546 w 4853691"/>
                <a:gd name="connsiteY6405" fmla="*/ 1894066 h 4860733"/>
                <a:gd name="connsiteX6406" fmla="*/ 4799710 w 4853691"/>
                <a:gd name="connsiteY6406" fmla="*/ 2065401 h 4860733"/>
                <a:gd name="connsiteX6407" fmla="*/ 4795016 w 4853691"/>
                <a:gd name="connsiteY6407" fmla="*/ 2034889 h 4860733"/>
                <a:gd name="connsiteX6408" fmla="*/ 4792669 w 4853691"/>
                <a:gd name="connsiteY6408" fmla="*/ 2025501 h 4860733"/>
                <a:gd name="connsiteX6409" fmla="*/ 4785628 w 4853691"/>
                <a:gd name="connsiteY6409" fmla="*/ 1987948 h 4860733"/>
                <a:gd name="connsiteX6410" fmla="*/ 4787975 w 4853691"/>
                <a:gd name="connsiteY6410" fmla="*/ 1980907 h 4860733"/>
                <a:gd name="connsiteX6411" fmla="*/ 4799710 w 4853691"/>
                <a:gd name="connsiteY6411" fmla="*/ 2060707 h 4860733"/>
                <a:gd name="connsiteX6412" fmla="*/ 4799710 w 4853691"/>
                <a:gd name="connsiteY6412" fmla="*/ 2065401 h 4860733"/>
                <a:gd name="connsiteX6413" fmla="*/ 4752769 w 4853691"/>
                <a:gd name="connsiteY6413" fmla="*/ 1941007 h 4860733"/>
                <a:gd name="connsiteX6414" fmla="*/ 4745728 w 4853691"/>
                <a:gd name="connsiteY6414" fmla="*/ 1924578 h 4860733"/>
                <a:gd name="connsiteX6415" fmla="*/ 4741034 w 4853691"/>
                <a:gd name="connsiteY6415" fmla="*/ 1910496 h 4860733"/>
                <a:gd name="connsiteX6416" fmla="*/ 4733993 w 4853691"/>
                <a:gd name="connsiteY6416" fmla="*/ 1894066 h 4860733"/>
                <a:gd name="connsiteX6417" fmla="*/ 4729299 w 4853691"/>
                <a:gd name="connsiteY6417" fmla="*/ 1882331 h 4860733"/>
                <a:gd name="connsiteX6418" fmla="*/ 4722257 w 4853691"/>
                <a:gd name="connsiteY6418" fmla="*/ 1868249 h 4860733"/>
                <a:gd name="connsiteX6419" fmla="*/ 4715216 w 4853691"/>
                <a:gd name="connsiteY6419" fmla="*/ 1856514 h 4860733"/>
                <a:gd name="connsiteX6420" fmla="*/ 4705828 w 4853691"/>
                <a:gd name="connsiteY6420" fmla="*/ 1842432 h 4860733"/>
                <a:gd name="connsiteX6421" fmla="*/ 4698787 w 4853691"/>
                <a:gd name="connsiteY6421" fmla="*/ 1833043 h 4860733"/>
                <a:gd name="connsiteX6422" fmla="*/ 4689399 w 4853691"/>
                <a:gd name="connsiteY6422" fmla="*/ 1818961 h 4860733"/>
                <a:gd name="connsiteX6423" fmla="*/ 4682358 w 4853691"/>
                <a:gd name="connsiteY6423" fmla="*/ 1809573 h 4860733"/>
                <a:gd name="connsiteX6424" fmla="*/ 4670623 w 4853691"/>
                <a:gd name="connsiteY6424" fmla="*/ 1795491 h 4860733"/>
                <a:gd name="connsiteX6425" fmla="*/ 4665929 w 4853691"/>
                <a:gd name="connsiteY6425" fmla="*/ 1790796 h 4860733"/>
                <a:gd name="connsiteX6426" fmla="*/ 4663581 w 4853691"/>
                <a:gd name="connsiteY6426" fmla="*/ 1788449 h 4860733"/>
                <a:gd name="connsiteX6427" fmla="*/ 4668275 w 4853691"/>
                <a:gd name="connsiteY6427" fmla="*/ 1774367 h 4860733"/>
                <a:gd name="connsiteX6428" fmla="*/ 4658887 w 4853691"/>
                <a:gd name="connsiteY6428" fmla="*/ 1757938 h 4860733"/>
                <a:gd name="connsiteX6429" fmla="*/ 4661234 w 4853691"/>
                <a:gd name="connsiteY6429" fmla="*/ 1755591 h 4860733"/>
                <a:gd name="connsiteX6430" fmla="*/ 4663581 w 4853691"/>
                <a:gd name="connsiteY6430" fmla="*/ 1753244 h 4860733"/>
                <a:gd name="connsiteX6431" fmla="*/ 4668275 w 4853691"/>
                <a:gd name="connsiteY6431" fmla="*/ 1748550 h 4860733"/>
                <a:gd name="connsiteX6432" fmla="*/ 4670623 w 4853691"/>
                <a:gd name="connsiteY6432" fmla="*/ 1746203 h 4860733"/>
                <a:gd name="connsiteX6433" fmla="*/ 4672970 w 4853691"/>
                <a:gd name="connsiteY6433" fmla="*/ 1743855 h 4860733"/>
                <a:gd name="connsiteX6434" fmla="*/ 4677664 w 4853691"/>
                <a:gd name="connsiteY6434" fmla="*/ 1741508 h 4860733"/>
                <a:gd name="connsiteX6435" fmla="*/ 4680011 w 4853691"/>
                <a:gd name="connsiteY6435" fmla="*/ 1739161 h 4860733"/>
                <a:gd name="connsiteX6436" fmla="*/ 4684705 w 4853691"/>
                <a:gd name="connsiteY6436" fmla="*/ 1736814 h 4860733"/>
                <a:gd name="connsiteX6437" fmla="*/ 4684705 w 4853691"/>
                <a:gd name="connsiteY6437" fmla="*/ 1736814 h 4860733"/>
                <a:gd name="connsiteX6438" fmla="*/ 4703481 w 4853691"/>
                <a:gd name="connsiteY6438" fmla="*/ 1753244 h 4860733"/>
                <a:gd name="connsiteX6439" fmla="*/ 4708175 w 4853691"/>
                <a:gd name="connsiteY6439" fmla="*/ 1753244 h 4860733"/>
                <a:gd name="connsiteX6440" fmla="*/ 4719911 w 4853691"/>
                <a:gd name="connsiteY6440" fmla="*/ 1793144 h 4860733"/>
                <a:gd name="connsiteX6441" fmla="*/ 4724605 w 4853691"/>
                <a:gd name="connsiteY6441" fmla="*/ 1811920 h 4860733"/>
                <a:gd name="connsiteX6442" fmla="*/ 4733993 w 4853691"/>
                <a:gd name="connsiteY6442" fmla="*/ 1851820 h 4860733"/>
                <a:gd name="connsiteX6443" fmla="*/ 4741034 w 4853691"/>
                <a:gd name="connsiteY6443" fmla="*/ 1877637 h 4860733"/>
                <a:gd name="connsiteX6444" fmla="*/ 4748075 w 4853691"/>
                <a:gd name="connsiteY6444" fmla="*/ 1912843 h 4860733"/>
                <a:gd name="connsiteX6445" fmla="*/ 4755116 w 4853691"/>
                <a:gd name="connsiteY6445" fmla="*/ 1943354 h 4860733"/>
                <a:gd name="connsiteX6446" fmla="*/ 4759810 w 4853691"/>
                <a:gd name="connsiteY6446" fmla="*/ 1962131 h 4860733"/>
                <a:gd name="connsiteX6447" fmla="*/ 4759810 w 4853691"/>
                <a:gd name="connsiteY6447" fmla="*/ 1962131 h 4860733"/>
                <a:gd name="connsiteX6448" fmla="*/ 4757463 w 4853691"/>
                <a:gd name="connsiteY6448" fmla="*/ 1957437 h 4860733"/>
                <a:gd name="connsiteX6449" fmla="*/ 4752769 w 4853691"/>
                <a:gd name="connsiteY6449" fmla="*/ 1941007 h 4860733"/>
                <a:gd name="connsiteX6450" fmla="*/ 4623682 w 4853691"/>
                <a:gd name="connsiteY6450" fmla="*/ 1746203 h 4860733"/>
                <a:gd name="connsiteX6451" fmla="*/ 4616640 w 4853691"/>
                <a:gd name="connsiteY6451" fmla="*/ 1739161 h 4860733"/>
                <a:gd name="connsiteX6452" fmla="*/ 4604905 w 4853691"/>
                <a:gd name="connsiteY6452" fmla="*/ 1732120 h 4860733"/>
                <a:gd name="connsiteX6453" fmla="*/ 4595517 w 4853691"/>
                <a:gd name="connsiteY6453" fmla="*/ 1727426 h 4860733"/>
                <a:gd name="connsiteX6454" fmla="*/ 4583782 w 4853691"/>
                <a:gd name="connsiteY6454" fmla="*/ 1720385 h 4860733"/>
                <a:gd name="connsiteX6455" fmla="*/ 4574393 w 4853691"/>
                <a:gd name="connsiteY6455" fmla="*/ 1715691 h 4860733"/>
                <a:gd name="connsiteX6456" fmla="*/ 4562658 w 4853691"/>
                <a:gd name="connsiteY6456" fmla="*/ 1710997 h 4860733"/>
                <a:gd name="connsiteX6457" fmla="*/ 4553270 w 4853691"/>
                <a:gd name="connsiteY6457" fmla="*/ 1708650 h 4860733"/>
                <a:gd name="connsiteX6458" fmla="*/ 4541535 w 4853691"/>
                <a:gd name="connsiteY6458" fmla="*/ 1703956 h 4860733"/>
                <a:gd name="connsiteX6459" fmla="*/ 4534494 w 4853691"/>
                <a:gd name="connsiteY6459" fmla="*/ 1701609 h 4860733"/>
                <a:gd name="connsiteX6460" fmla="*/ 4520412 w 4853691"/>
                <a:gd name="connsiteY6460" fmla="*/ 1699262 h 4860733"/>
                <a:gd name="connsiteX6461" fmla="*/ 4513371 w 4853691"/>
                <a:gd name="connsiteY6461" fmla="*/ 1696915 h 4860733"/>
                <a:gd name="connsiteX6462" fmla="*/ 4492247 w 4853691"/>
                <a:gd name="connsiteY6462" fmla="*/ 1694568 h 4860733"/>
                <a:gd name="connsiteX6463" fmla="*/ 4482859 w 4853691"/>
                <a:gd name="connsiteY6463" fmla="*/ 1694568 h 4860733"/>
                <a:gd name="connsiteX6464" fmla="*/ 4464082 w 4853691"/>
                <a:gd name="connsiteY6464" fmla="*/ 1678138 h 4860733"/>
                <a:gd name="connsiteX6465" fmla="*/ 4457041 w 4853691"/>
                <a:gd name="connsiteY6465" fmla="*/ 1680485 h 4860733"/>
                <a:gd name="connsiteX6466" fmla="*/ 4440612 w 4853691"/>
                <a:gd name="connsiteY6466" fmla="*/ 1633544 h 4860733"/>
                <a:gd name="connsiteX6467" fmla="*/ 4412447 w 4853691"/>
                <a:gd name="connsiteY6467" fmla="*/ 1556092 h 4860733"/>
                <a:gd name="connsiteX6468" fmla="*/ 4384283 w 4853691"/>
                <a:gd name="connsiteY6468" fmla="*/ 1478639 h 4860733"/>
                <a:gd name="connsiteX6469" fmla="*/ 4384283 w 4853691"/>
                <a:gd name="connsiteY6469" fmla="*/ 1476292 h 4860733"/>
                <a:gd name="connsiteX6470" fmla="*/ 4356118 w 4853691"/>
                <a:gd name="connsiteY6470" fmla="*/ 1401187 h 4860733"/>
                <a:gd name="connsiteX6471" fmla="*/ 4351424 w 4853691"/>
                <a:gd name="connsiteY6471" fmla="*/ 1389451 h 4860733"/>
                <a:gd name="connsiteX6472" fmla="*/ 4327954 w 4853691"/>
                <a:gd name="connsiteY6472" fmla="*/ 1323734 h 4860733"/>
                <a:gd name="connsiteX6473" fmla="*/ 4320913 w 4853691"/>
                <a:gd name="connsiteY6473" fmla="*/ 1307305 h 4860733"/>
                <a:gd name="connsiteX6474" fmla="*/ 4297442 w 4853691"/>
                <a:gd name="connsiteY6474" fmla="*/ 1246282 h 4860733"/>
                <a:gd name="connsiteX6475" fmla="*/ 4288054 w 4853691"/>
                <a:gd name="connsiteY6475" fmla="*/ 1225158 h 4860733"/>
                <a:gd name="connsiteX6476" fmla="*/ 4285707 w 4853691"/>
                <a:gd name="connsiteY6476" fmla="*/ 1220464 h 4860733"/>
                <a:gd name="connsiteX6477" fmla="*/ 4299789 w 4853691"/>
                <a:gd name="connsiteY6477" fmla="*/ 1229852 h 4860733"/>
                <a:gd name="connsiteX6478" fmla="*/ 4297442 w 4853691"/>
                <a:gd name="connsiteY6478" fmla="*/ 1239241 h 4860733"/>
                <a:gd name="connsiteX6479" fmla="*/ 4318566 w 4853691"/>
                <a:gd name="connsiteY6479" fmla="*/ 1260364 h 4860733"/>
                <a:gd name="connsiteX6480" fmla="*/ 4334995 w 4853691"/>
                <a:gd name="connsiteY6480" fmla="*/ 1253323 h 4860733"/>
                <a:gd name="connsiteX6481" fmla="*/ 4445306 w 4853691"/>
                <a:gd name="connsiteY6481" fmla="*/ 1342511 h 4860733"/>
                <a:gd name="connsiteX6482" fmla="*/ 4445306 w 4853691"/>
                <a:gd name="connsiteY6482" fmla="*/ 1344858 h 4860733"/>
                <a:gd name="connsiteX6483" fmla="*/ 4492247 w 4853691"/>
                <a:gd name="connsiteY6483" fmla="*/ 1431698 h 4860733"/>
                <a:gd name="connsiteX6484" fmla="*/ 4522759 w 4853691"/>
                <a:gd name="connsiteY6484" fmla="*/ 1490375 h 4860733"/>
                <a:gd name="connsiteX6485" fmla="*/ 4555617 w 4853691"/>
                <a:gd name="connsiteY6485" fmla="*/ 1556092 h 4860733"/>
                <a:gd name="connsiteX6486" fmla="*/ 4576741 w 4853691"/>
                <a:gd name="connsiteY6486" fmla="*/ 1603033 h 4860733"/>
                <a:gd name="connsiteX6487" fmla="*/ 4604905 w 4853691"/>
                <a:gd name="connsiteY6487" fmla="*/ 1666403 h 4860733"/>
                <a:gd name="connsiteX6488" fmla="*/ 4623682 w 4853691"/>
                <a:gd name="connsiteY6488" fmla="*/ 1713344 h 4860733"/>
                <a:gd name="connsiteX6489" fmla="*/ 4642458 w 4853691"/>
                <a:gd name="connsiteY6489" fmla="*/ 1760285 h 4860733"/>
                <a:gd name="connsiteX6490" fmla="*/ 4637764 w 4853691"/>
                <a:gd name="connsiteY6490" fmla="*/ 1764979 h 4860733"/>
                <a:gd name="connsiteX6491" fmla="*/ 4633070 w 4853691"/>
                <a:gd name="connsiteY6491" fmla="*/ 1760285 h 4860733"/>
                <a:gd name="connsiteX6492" fmla="*/ 4623682 w 4853691"/>
                <a:gd name="connsiteY6492" fmla="*/ 1746203 h 4860733"/>
                <a:gd name="connsiteX6493" fmla="*/ 4541535 w 4853691"/>
                <a:gd name="connsiteY6493" fmla="*/ 2027848 h 4860733"/>
                <a:gd name="connsiteX6494" fmla="*/ 4543882 w 4853691"/>
                <a:gd name="connsiteY6494" fmla="*/ 2039583 h 4860733"/>
                <a:gd name="connsiteX6495" fmla="*/ 4548576 w 4853691"/>
                <a:gd name="connsiteY6495" fmla="*/ 2056013 h 4860733"/>
                <a:gd name="connsiteX6496" fmla="*/ 4550923 w 4853691"/>
                <a:gd name="connsiteY6496" fmla="*/ 2060707 h 4860733"/>
                <a:gd name="connsiteX6497" fmla="*/ 4581435 w 4853691"/>
                <a:gd name="connsiteY6497" fmla="*/ 2163977 h 4860733"/>
                <a:gd name="connsiteX6498" fmla="*/ 4567353 w 4853691"/>
                <a:gd name="connsiteY6498" fmla="*/ 2182753 h 4860733"/>
                <a:gd name="connsiteX6499" fmla="*/ 4588476 w 4853691"/>
                <a:gd name="connsiteY6499" fmla="*/ 2203877 h 4860733"/>
                <a:gd name="connsiteX6500" fmla="*/ 4593170 w 4853691"/>
                <a:gd name="connsiteY6500" fmla="*/ 2203877 h 4860733"/>
                <a:gd name="connsiteX6501" fmla="*/ 4604905 w 4853691"/>
                <a:gd name="connsiteY6501" fmla="*/ 2241429 h 4860733"/>
                <a:gd name="connsiteX6502" fmla="*/ 4604905 w 4853691"/>
                <a:gd name="connsiteY6502" fmla="*/ 2243776 h 4860733"/>
                <a:gd name="connsiteX6503" fmla="*/ 4609599 w 4853691"/>
                <a:gd name="connsiteY6503" fmla="*/ 2260206 h 4860733"/>
                <a:gd name="connsiteX6504" fmla="*/ 4609599 w 4853691"/>
                <a:gd name="connsiteY6504" fmla="*/ 2262553 h 4860733"/>
                <a:gd name="connsiteX6505" fmla="*/ 4614294 w 4853691"/>
                <a:gd name="connsiteY6505" fmla="*/ 2276635 h 4860733"/>
                <a:gd name="connsiteX6506" fmla="*/ 4616640 w 4853691"/>
                <a:gd name="connsiteY6506" fmla="*/ 2281329 h 4860733"/>
                <a:gd name="connsiteX6507" fmla="*/ 4621334 w 4853691"/>
                <a:gd name="connsiteY6507" fmla="*/ 2295411 h 4860733"/>
                <a:gd name="connsiteX6508" fmla="*/ 4623682 w 4853691"/>
                <a:gd name="connsiteY6508" fmla="*/ 2300106 h 4860733"/>
                <a:gd name="connsiteX6509" fmla="*/ 4628376 w 4853691"/>
                <a:gd name="connsiteY6509" fmla="*/ 2314188 h 4860733"/>
                <a:gd name="connsiteX6510" fmla="*/ 4630723 w 4853691"/>
                <a:gd name="connsiteY6510" fmla="*/ 2321229 h 4860733"/>
                <a:gd name="connsiteX6511" fmla="*/ 4635417 w 4853691"/>
                <a:gd name="connsiteY6511" fmla="*/ 2332964 h 4860733"/>
                <a:gd name="connsiteX6512" fmla="*/ 4637764 w 4853691"/>
                <a:gd name="connsiteY6512" fmla="*/ 2340005 h 4860733"/>
                <a:gd name="connsiteX6513" fmla="*/ 4642458 w 4853691"/>
                <a:gd name="connsiteY6513" fmla="*/ 2351741 h 4860733"/>
                <a:gd name="connsiteX6514" fmla="*/ 4644805 w 4853691"/>
                <a:gd name="connsiteY6514" fmla="*/ 2358782 h 4860733"/>
                <a:gd name="connsiteX6515" fmla="*/ 4649499 w 4853691"/>
                <a:gd name="connsiteY6515" fmla="*/ 2368170 h 4860733"/>
                <a:gd name="connsiteX6516" fmla="*/ 4651846 w 4853691"/>
                <a:gd name="connsiteY6516" fmla="*/ 2375211 h 4860733"/>
                <a:gd name="connsiteX6517" fmla="*/ 4656540 w 4853691"/>
                <a:gd name="connsiteY6517" fmla="*/ 2384599 h 4860733"/>
                <a:gd name="connsiteX6518" fmla="*/ 4661234 w 4853691"/>
                <a:gd name="connsiteY6518" fmla="*/ 2391640 h 4860733"/>
                <a:gd name="connsiteX6519" fmla="*/ 4665929 w 4853691"/>
                <a:gd name="connsiteY6519" fmla="*/ 2401028 h 4860733"/>
                <a:gd name="connsiteX6520" fmla="*/ 4670623 w 4853691"/>
                <a:gd name="connsiteY6520" fmla="*/ 2408070 h 4860733"/>
                <a:gd name="connsiteX6521" fmla="*/ 4675317 w 4853691"/>
                <a:gd name="connsiteY6521" fmla="*/ 2415111 h 4860733"/>
                <a:gd name="connsiteX6522" fmla="*/ 4680011 w 4853691"/>
                <a:gd name="connsiteY6522" fmla="*/ 2422152 h 4860733"/>
                <a:gd name="connsiteX6523" fmla="*/ 4684705 w 4853691"/>
                <a:gd name="connsiteY6523" fmla="*/ 2429193 h 4860733"/>
                <a:gd name="connsiteX6524" fmla="*/ 4689399 w 4853691"/>
                <a:gd name="connsiteY6524" fmla="*/ 2436234 h 4860733"/>
                <a:gd name="connsiteX6525" fmla="*/ 4694093 w 4853691"/>
                <a:gd name="connsiteY6525" fmla="*/ 2440928 h 4860733"/>
                <a:gd name="connsiteX6526" fmla="*/ 4698787 w 4853691"/>
                <a:gd name="connsiteY6526" fmla="*/ 2445622 h 4860733"/>
                <a:gd name="connsiteX6527" fmla="*/ 4691746 w 4853691"/>
                <a:gd name="connsiteY6527" fmla="*/ 2455011 h 4860733"/>
                <a:gd name="connsiteX6528" fmla="*/ 4689399 w 4853691"/>
                <a:gd name="connsiteY6528" fmla="*/ 2455011 h 4860733"/>
                <a:gd name="connsiteX6529" fmla="*/ 4684705 w 4853691"/>
                <a:gd name="connsiteY6529" fmla="*/ 2452664 h 4860733"/>
                <a:gd name="connsiteX6530" fmla="*/ 4677664 w 4853691"/>
                <a:gd name="connsiteY6530" fmla="*/ 2450317 h 4860733"/>
                <a:gd name="connsiteX6531" fmla="*/ 4672970 w 4853691"/>
                <a:gd name="connsiteY6531" fmla="*/ 2447969 h 4860733"/>
                <a:gd name="connsiteX6532" fmla="*/ 4665929 w 4853691"/>
                <a:gd name="connsiteY6532" fmla="*/ 2445622 h 4860733"/>
                <a:gd name="connsiteX6533" fmla="*/ 4661234 w 4853691"/>
                <a:gd name="connsiteY6533" fmla="*/ 2443275 h 4860733"/>
                <a:gd name="connsiteX6534" fmla="*/ 4654193 w 4853691"/>
                <a:gd name="connsiteY6534" fmla="*/ 2438581 h 4860733"/>
                <a:gd name="connsiteX6535" fmla="*/ 4649499 w 4853691"/>
                <a:gd name="connsiteY6535" fmla="*/ 2436234 h 4860733"/>
                <a:gd name="connsiteX6536" fmla="*/ 4640111 w 4853691"/>
                <a:gd name="connsiteY6536" fmla="*/ 2431540 h 4860733"/>
                <a:gd name="connsiteX6537" fmla="*/ 4635417 w 4853691"/>
                <a:gd name="connsiteY6537" fmla="*/ 2429193 h 4860733"/>
                <a:gd name="connsiteX6538" fmla="*/ 4626029 w 4853691"/>
                <a:gd name="connsiteY6538" fmla="*/ 2424499 h 4860733"/>
                <a:gd name="connsiteX6539" fmla="*/ 4618988 w 4853691"/>
                <a:gd name="connsiteY6539" fmla="*/ 2419805 h 4860733"/>
                <a:gd name="connsiteX6540" fmla="*/ 4609599 w 4853691"/>
                <a:gd name="connsiteY6540" fmla="*/ 2415111 h 4860733"/>
                <a:gd name="connsiteX6541" fmla="*/ 4602558 w 4853691"/>
                <a:gd name="connsiteY6541" fmla="*/ 2410417 h 4860733"/>
                <a:gd name="connsiteX6542" fmla="*/ 4593170 w 4853691"/>
                <a:gd name="connsiteY6542" fmla="*/ 2403376 h 4860733"/>
                <a:gd name="connsiteX6543" fmla="*/ 4586129 w 4853691"/>
                <a:gd name="connsiteY6543" fmla="*/ 2398681 h 4860733"/>
                <a:gd name="connsiteX6544" fmla="*/ 4576741 w 4853691"/>
                <a:gd name="connsiteY6544" fmla="*/ 2391640 h 4860733"/>
                <a:gd name="connsiteX6545" fmla="*/ 4569699 w 4853691"/>
                <a:gd name="connsiteY6545" fmla="*/ 2386946 h 4860733"/>
                <a:gd name="connsiteX6546" fmla="*/ 4560311 w 4853691"/>
                <a:gd name="connsiteY6546" fmla="*/ 2379905 h 4860733"/>
                <a:gd name="connsiteX6547" fmla="*/ 4553270 w 4853691"/>
                <a:gd name="connsiteY6547" fmla="*/ 2372864 h 4860733"/>
                <a:gd name="connsiteX6548" fmla="*/ 4543882 w 4853691"/>
                <a:gd name="connsiteY6548" fmla="*/ 2365823 h 4860733"/>
                <a:gd name="connsiteX6549" fmla="*/ 4536841 w 4853691"/>
                <a:gd name="connsiteY6549" fmla="*/ 2358782 h 4860733"/>
                <a:gd name="connsiteX6550" fmla="*/ 4527453 w 4853691"/>
                <a:gd name="connsiteY6550" fmla="*/ 2349394 h 4860733"/>
                <a:gd name="connsiteX6551" fmla="*/ 4520412 w 4853691"/>
                <a:gd name="connsiteY6551" fmla="*/ 2342352 h 4860733"/>
                <a:gd name="connsiteX6552" fmla="*/ 4511023 w 4853691"/>
                <a:gd name="connsiteY6552" fmla="*/ 2332964 h 4860733"/>
                <a:gd name="connsiteX6553" fmla="*/ 4503982 w 4853691"/>
                <a:gd name="connsiteY6553" fmla="*/ 2325923 h 4860733"/>
                <a:gd name="connsiteX6554" fmla="*/ 4492247 w 4853691"/>
                <a:gd name="connsiteY6554" fmla="*/ 2314188 h 4860733"/>
                <a:gd name="connsiteX6555" fmla="*/ 4485206 w 4853691"/>
                <a:gd name="connsiteY6555" fmla="*/ 2307147 h 4860733"/>
                <a:gd name="connsiteX6556" fmla="*/ 4480512 w 4853691"/>
                <a:gd name="connsiteY6556" fmla="*/ 2302453 h 4860733"/>
                <a:gd name="connsiteX6557" fmla="*/ 4485206 w 4853691"/>
                <a:gd name="connsiteY6557" fmla="*/ 2288370 h 4860733"/>
                <a:gd name="connsiteX6558" fmla="*/ 4464082 w 4853691"/>
                <a:gd name="connsiteY6558" fmla="*/ 2267247 h 4860733"/>
                <a:gd name="connsiteX6559" fmla="*/ 4450000 w 4853691"/>
                <a:gd name="connsiteY6559" fmla="*/ 2271941 h 4860733"/>
                <a:gd name="connsiteX6560" fmla="*/ 4438265 w 4853691"/>
                <a:gd name="connsiteY6560" fmla="*/ 2257859 h 4860733"/>
                <a:gd name="connsiteX6561" fmla="*/ 4428877 w 4853691"/>
                <a:gd name="connsiteY6561" fmla="*/ 2248470 h 4860733"/>
                <a:gd name="connsiteX6562" fmla="*/ 4426530 w 4853691"/>
                <a:gd name="connsiteY6562" fmla="*/ 2246123 h 4860733"/>
                <a:gd name="connsiteX6563" fmla="*/ 4410100 w 4853691"/>
                <a:gd name="connsiteY6563" fmla="*/ 2229694 h 4860733"/>
                <a:gd name="connsiteX6564" fmla="*/ 4405406 w 4853691"/>
                <a:gd name="connsiteY6564" fmla="*/ 2222653 h 4860733"/>
                <a:gd name="connsiteX6565" fmla="*/ 4393671 w 4853691"/>
                <a:gd name="connsiteY6565" fmla="*/ 2208571 h 4860733"/>
                <a:gd name="connsiteX6566" fmla="*/ 4388977 w 4853691"/>
                <a:gd name="connsiteY6566" fmla="*/ 2203877 h 4860733"/>
                <a:gd name="connsiteX6567" fmla="*/ 4334995 w 4853691"/>
                <a:gd name="connsiteY6567" fmla="*/ 2142853 h 4860733"/>
                <a:gd name="connsiteX6568" fmla="*/ 4334995 w 4853691"/>
                <a:gd name="connsiteY6568" fmla="*/ 2142853 h 4860733"/>
                <a:gd name="connsiteX6569" fmla="*/ 4250501 w 4853691"/>
                <a:gd name="connsiteY6569" fmla="*/ 2041930 h 4860733"/>
                <a:gd name="connsiteX6570" fmla="*/ 4248154 w 4853691"/>
                <a:gd name="connsiteY6570" fmla="*/ 2039583 h 4860733"/>
                <a:gd name="connsiteX6571" fmla="*/ 4203560 w 4853691"/>
                <a:gd name="connsiteY6571" fmla="*/ 1983254 h 4860733"/>
                <a:gd name="connsiteX6572" fmla="*/ 4189478 w 4853691"/>
                <a:gd name="connsiteY6572" fmla="*/ 1964478 h 4860733"/>
                <a:gd name="connsiteX6573" fmla="*/ 4180090 w 4853691"/>
                <a:gd name="connsiteY6573" fmla="*/ 1950396 h 4860733"/>
                <a:gd name="connsiteX6574" fmla="*/ 4161313 w 4853691"/>
                <a:gd name="connsiteY6574" fmla="*/ 1926925 h 4860733"/>
                <a:gd name="connsiteX6575" fmla="*/ 4154272 w 4853691"/>
                <a:gd name="connsiteY6575" fmla="*/ 1917537 h 4860733"/>
                <a:gd name="connsiteX6576" fmla="*/ 4140190 w 4853691"/>
                <a:gd name="connsiteY6576" fmla="*/ 1898761 h 4860733"/>
                <a:gd name="connsiteX6577" fmla="*/ 4147231 w 4853691"/>
                <a:gd name="connsiteY6577" fmla="*/ 1882331 h 4860733"/>
                <a:gd name="connsiteX6578" fmla="*/ 4142537 w 4853691"/>
                <a:gd name="connsiteY6578" fmla="*/ 1868249 h 4860733"/>
                <a:gd name="connsiteX6579" fmla="*/ 4173049 w 4853691"/>
                <a:gd name="connsiteY6579" fmla="*/ 1840084 h 4860733"/>
                <a:gd name="connsiteX6580" fmla="*/ 4177743 w 4853691"/>
                <a:gd name="connsiteY6580" fmla="*/ 1835390 h 4860733"/>
                <a:gd name="connsiteX6581" fmla="*/ 4194172 w 4853691"/>
                <a:gd name="connsiteY6581" fmla="*/ 1818961 h 4860733"/>
                <a:gd name="connsiteX6582" fmla="*/ 4201213 w 4853691"/>
                <a:gd name="connsiteY6582" fmla="*/ 1811920 h 4860733"/>
                <a:gd name="connsiteX6583" fmla="*/ 4215296 w 4853691"/>
                <a:gd name="connsiteY6583" fmla="*/ 1800185 h 4860733"/>
                <a:gd name="connsiteX6584" fmla="*/ 4224684 w 4853691"/>
                <a:gd name="connsiteY6584" fmla="*/ 1793144 h 4860733"/>
                <a:gd name="connsiteX6585" fmla="*/ 4238766 w 4853691"/>
                <a:gd name="connsiteY6585" fmla="*/ 1783755 h 4860733"/>
                <a:gd name="connsiteX6586" fmla="*/ 4248154 w 4853691"/>
                <a:gd name="connsiteY6586" fmla="*/ 1776714 h 4860733"/>
                <a:gd name="connsiteX6587" fmla="*/ 4259889 w 4853691"/>
                <a:gd name="connsiteY6587" fmla="*/ 1767326 h 4860733"/>
                <a:gd name="connsiteX6588" fmla="*/ 4269277 w 4853691"/>
                <a:gd name="connsiteY6588" fmla="*/ 1760285 h 4860733"/>
                <a:gd name="connsiteX6589" fmla="*/ 4281013 w 4853691"/>
                <a:gd name="connsiteY6589" fmla="*/ 1753244 h 4860733"/>
                <a:gd name="connsiteX6590" fmla="*/ 4290401 w 4853691"/>
                <a:gd name="connsiteY6590" fmla="*/ 1746203 h 4860733"/>
                <a:gd name="connsiteX6591" fmla="*/ 4302136 w 4853691"/>
                <a:gd name="connsiteY6591" fmla="*/ 1739161 h 4860733"/>
                <a:gd name="connsiteX6592" fmla="*/ 4311524 w 4853691"/>
                <a:gd name="connsiteY6592" fmla="*/ 1734467 h 4860733"/>
                <a:gd name="connsiteX6593" fmla="*/ 4323260 w 4853691"/>
                <a:gd name="connsiteY6593" fmla="*/ 1729773 h 4860733"/>
                <a:gd name="connsiteX6594" fmla="*/ 4332648 w 4853691"/>
                <a:gd name="connsiteY6594" fmla="*/ 1725079 h 4860733"/>
                <a:gd name="connsiteX6595" fmla="*/ 4344383 w 4853691"/>
                <a:gd name="connsiteY6595" fmla="*/ 1720385 h 4860733"/>
                <a:gd name="connsiteX6596" fmla="*/ 4353771 w 4853691"/>
                <a:gd name="connsiteY6596" fmla="*/ 1715691 h 4860733"/>
                <a:gd name="connsiteX6597" fmla="*/ 4363159 w 4853691"/>
                <a:gd name="connsiteY6597" fmla="*/ 1710997 h 4860733"/>
                <a:gd name="connsiteX6598" fmla="*/ 4372548 w 4853691"/>
                <a:gd name="connsiteY6598" fmla="*/ 1708650 h 4860733"/>
                <a:gd name="connsiteX6599" fmla="*/ 4381936 w 4853691"/>
                <a:gd name="connsiteY6599" fmla="*/ 1706303 h 4860733"/>
                <a:gd name="connsiteX6600" fmla="*/ 4391324 w 4853691"/>
                <a:gd name="connsiteY6600" fmla="*/ 1703956 h 4860733"/>
                <a:gd name="connsiteX6601" fmla="*/ 4400712 w 4853691"/>
                <a:gd name="connsiteY6601" fmla="*/ 1701609 h 4860733"/>
                <a:gd name="connsiteX6602" fmla="*/ 4410100 w 4853691"/>
                <a:gd name="connsiteY6602" fmla="*/ 1699262 h 4860733"/>
                <a:gd name="connsiteX6603" fmla="*/ 4419489 w 4853691"/>
                <a:gd name="connsiteY6603" fmla="*/ 1696915 h 4860733"/>
                <a:gd name="connsiteX6604" fmla="*/ 4428877 w 4853691"/>
                <a:gd name="connsiteY6604" fmla="*/ 1694568 h 4860733"/>
                <a:gd name="connsiteX6605" fmla="*/ 4438265 w 4853691"/>
                <a:gd name="connsiteY6605" fmla="*/ 1694568 h 4860733"/>
                <a:gd name="connsiteX6606" fmla="*/ 4440612 w 4853691"/>
                <a:gd name="connsiteY6606" fmla="*/ 1694568 h 4860733"/>
                <a:gd name="connsiteX6607" fmla="*/ 4461736 w 4853691"/>
                <a:gd name="connsiteY6607" fmla="*/ 1713344 h 4860733"/>
                <a:gd name="connsiteX6608" fmla="*/ 4464082 w 4853691"/>
                <a:gd name="connsiteY6608" fmla="*/ 1713344 h 4860733"/>
                <a:gd name="connsiteX6609" fmla="*/ 4536841 w 4853691"/>
                <a:gd name="connsiteY6609" fmla="*/ 2011419 h 4860733"/>
                <a:gd name="connsiteX6610" fmla="*/ 4541535 w 4853691"/>
                <a:gd name="connsiteY6610" fmla="*/ 2027848 h 4860733"/>
                <a:gd name="connsiteX6611" fmla="*/ 4731646 w 4853691"/>
                <a:gd name="connsiteY6611" fmla="*/ 2476134 h 4860733"/>
                <a:gd name="connsiteX6612" fmla="*/ 4755116 w 4853691"/>
                <a:gd name="connsiteY6612" fmla="*/ 2471440 h 4860733"/>
                <a:gd name="connsiteX6613" fmla="*/ 4762157 w 4853691"/>
                <a:gd name="connsiteY6613" fmla="*/ 2469093 h 4860733"/>
                <a:gd name="connsiteX6614" fmla="*/ 4776240 w 4853691"/>
                <a:gd name="connsiteY6614" fmla="*/ 2464399 h 4860733"/>
                <a:gd name="connsiteX6615" fmla="*/ 4778587 w 4853691"/>
                <a:gd name="connsiteY6615" fmla="*/ 2462052 h 4860733"/>
                <a:gd name="connsiteX6616" fmla="*/ 4780934 w 4853691"/>
                <a:gd name="connsiteY6616" fmla="*/ 2466746 h 4860733"/>
                <a:gd name="connsiteX6617" fmla="*/ 4776240 w 4853691"/>
                <a:gd name="connsiteY6617" fmla="*/ 2480828 h 4860733"/>
                <a:gd name="connsiteX6618" fmla="*/ 4778587 w 4853691"/>
                <a:gd name="connsiteY6618" fmla="*/ 2490216 h 4860733"/>
                <a:gd name="connsiteX6619" fmla="*/ 4776240 w 4853691"/>
                <a:gd name="connsiteY6619" fmla="*/ 2497258 h 4860733"/>
                <a:gd name="connsiteX6620" fmla="*/ 4776240 w 4853691"/>
                <a:gd name="connsiteY6620" fmla="*/ 2501952 h 4860733"/>
                <a:gd name="connsiteX6621" fmla="*/ 4776240 w 4853691"/>
                <a:gd name="connsiteY6621" fmla="*/ 2504299 h 4860733"/>
                <a:gd name="connsiteX6622" fmla="*/ 4771546 w 4853691"/>
                <a:gd name="connsiteY6622" fmla="*/ 2504299 h 4860733"/>
                <a:gd name="connsiteX6623" fmla="*/ 4752769 w 4853691"/>
                <a:gd name="connsiteY6623" fmla="*/ 2523075 h 4860733"/>
                <a:gd name="connsiteX6624" fmla="*/ 4752769 w 4853691"/>
                <a:gd name="connsiteY6624" fmla="*/ 2523075 h 4860733"/>
                <a:gd name="connsiteX6625" fmla="*/ 4750422 w 4853691"/>
                <a:gd name="connsiteY6625" fmla="*/ 2520728 h 4860733"/>
                <a:gd name="connsiteX6626" fmla="*/ 4745728 w 4853691"/>
                <a:gd name="connsiteY6626" fmla="*/ 2518381 h 4860733"/>
                <a:gd name="connsiteX6627" fmla="*/ 4743381 w 4853691"/>
                <a:gd name="connsiteY6627" fmla="*/ 2516034 h 4860733"/>
                <a:gd name="connsiteX6628" fmla="*/ 4738687 w 4853691"/>
                <a:gd name="connsiteY6628" fmla="*/ 2513687 h 4860733"/>
                <a:gd name="connsiteX6629" fmla="*/ 4736340 w 4853691"/>
                <a:gd name="connsiteY6629" fmla="*/ 2511340 h 4860733"/>
                <a:gd name="connsiteX6630" fmla="*/ 4731646 w 4853691"/>
                <a:gd name="connsiteY6630" fmla="*/ 2508993 h 4860733"/>
                <a:gd name="connsiteX6631" fmla="*/ 4729299 w 4853691"/>
                <a:gd name="connsiteY6631" fmla="*/ 2506646 h 4860733"/>
                <a:gd name="connsiteX6632" fmla="*/ 4724605 w 4853691"/>
                <a:gd name="connsiteY6632" fmla="*/ 2501952 h 4860733"/>
                <a:gd name="connsiteX6633" fmla="*/ 4722257 w 4853691"/>
                <a:gd name="connsiteY6633" fmla="*/ 2499605 h 4860733"/>
                <a:gd name="connsiteX6634" fmla="*/ 4729299 w 4853691"/>
                <a:gd name="connsiteY6634" fmla="*/ 2483175 h 4860733"/>
                <a:gd name="connsiteX6635" fmla="*/ 4729299 w 4853691"/>
                <a:gd name="connsiteY6635" fmla="*/ 2483175 h 4860733"/>
                <a:gd name="connsiteX6636" fmla="*/ 4731646 w 4853691"/>
                <a:gd name="connsiteY6636" fmla="*/ 2483175 h 4860733"/>
                <a:gd name="connsiteX6637" fmla="*/ 4731646 w 4853691"/>
                <a:gd name="connsiteY6637" fmla="*/ 2476134 h 4860733"/>
                <a:gd name="connsiteX6638" fmla="*/ 4731646 w 4853691"/>
                <a:gd name="connsiteY6638" fmla="*/ 2476134 h 4860733"/>
                <a:gd name="connsiteX6639" fmla="*/ 4816139 w 4853691"/>
                <a:gd name="connsiteY6639" fmla="*/ 2494910 h 4860733"/>
                <a:gd name="connsiteX6640" fmla="*/ 4816139 w 4853691"/>
                <a:gd name="connsiteY6640" fmla="*/ 2520728 h 4860733"/>
                <a:gd name="connsiteX6641" fmla="*/ 4813793 w 4853691"/>
                <a:gd name="connsiteY6641" fmla="*/ 2520728 h 4860733"/>
                <a:gd name="connsiteX6642" fmla="*/ 4816139 w 4853691"/>
                <a:gd name="connsiteY6642" fmla="*/ 2478481 h 4860733"/>
                <a:gd name="connsiteX6643" fmla="*/ 4816139 w 4853691"/>
                <a:gd name="connsiteY6643" fmla="*/ 2476134 h 4860733"/>
                <a:gd name="connsiteX6644" fmla="*/ 4816139 w 4853691"/>
                <a:gd name="connsiteY6644" fmla="*/ 2473787 h 4860733"/>
                <a:gd name="connsiteX6645" fmla="*/ 4816139 w 4853691"/>
                <a:gd name="connsiteY6645" fmla="*/ 2466746 h 4860733"/>
                <a:gd name="connsiteX6646" fmla="*/ 4816139 w 4853691"/>
                <a:gd name="connsiteY6646" fmla="*/ 2466746 h 4860733"/>
                <a:gd name="connsiteX6647" fmla="*/ 4816139 w 4853691"/>
                <a:gd name="connsiteY6647" fmla="*/ 2473787 h 4860733"/>
                <a:gd name="connsiteX6648" fmla="*/ 4816139 w 4853691"/>
                <a:gd name="connsiteY6648" fmla="*/ 2494910 h 4860733"/>
                <a:gd name="connsiteX6649" fmla="*/ 4785628 w 4853691"/>
                <a:gd name="connsiteY6649" fmla="*/ 2722574 h 4860733"/>
                <a:gd name="connsiteX6650" fmla="*/ 4783281 w 4853691"/>
                <a:gd name="connsiteY6650" fmla="*/ 2736656 h 4860733"/>
                <a:gd name="connsiteX6651" fmla="*/ 4776240 w 4853691"/>
                <a:gd name="connsiteY6651" fmla="*/ 2774209 h 4860733"/>
                <a:gd name="connsiteX6652" fmla="*/ 4771546 w 4853691"/>
                <a:gd name="connsiteY6652" fmla="*/ 2790638 h 4860733"/>
                <a:gd name="connsiteX6653" fmla="*/ 4759810 w 4853691"/>
                <a:gd name="connsiteY6653" fmla="*/ 2837579 h 4860733"/>
                <a:gd name="connsiteX6654" fmla="*/ 4759810 w 4853691"/>
                <a:gd name="connsiteY6654" fmla="*/ 2839926 h 4860733"/>
                <a:gd name="connsiteX6655" fmla="*/ 4745728 w 4853691"/>
                <a:gd name="connsiteY6655" fmla="*/ 2886867 h 4860733"/>
                <a:gd name="connsiteX6656" fmla="*/ 4741034 w 4853691"/>
                <a:gd name="connsiteY6656" fmla="*/ 2900949 h 4860733"/>
                <a:gd name="connsiteX6657" fmla="*/ 4729299 w 4853691"/>
                <a:gd name="connsiteY6657" fmla="*/ 2933808 h 4860733"/>
                <a:gd name="connsiteX6658" fmla="*/ 4724605 w 4853691"/>
                <a:gd name="connsiteY6658" fmla="*/ 2947890 h 4860733"/>
                <a:gd name="connsiteX6659" fmla="*/ 4715216 w 4853691"/>
                <a:gd name="connsiteY6659" fmla="*/ 2971361 h 4860733"/>
                <a:gd name="connsiteX6660" fmla="*/ 4705828 w 4853691"/>
                <a:gd name="connsiteY6660" fmla="*/ 2959626 h 4860733"/>
                <a:gd name="connsiteX6661" fmla="*/ 4719911 w 4853691"/>
                <a:gd name="connsiteY6661" fmla="*/ 2929114 h 4860733"/>
                <a:gd name="connsiteX6662" fmla="*/ 4724605 w 4853691"/>
                <a:gd name="connsiteY6662" fmla="*/ 2917379 h 4860733"/>
                <a:gd name="connsiteX6663" fmla="*/ 4745728 w 4853691"/>
                <a:gd name="connsiteY6663" fmla="*/ 2865744 h 4860733"/>
                <a:gd name="connsiteX6664" fmla="*/ 4748075 w 4853691"/>
                <a:gd name="connsiteY6664" fmla="*/ 2856356 h 4860733"/>
                <a:gd name="connsiteX6665" fmla="*/ 4764504 w 4853691"/>
                <a:gd name="connsiteY6665" fmla="*/ 2807068 h 4860733"/>
                <a:gd name="connsiteX6666" fmla="*/ 4766852 w 4853691"/>
                <a:gd name="connsiteY6666" fmla="*/ 2797679 h 4860733"/>
                <a:gd name="connsiteX6667" fmla="*/ 4780934 w 4853691"/>
                <a:gd name="connsiteY6667" fmla="*/ 2741350 h 4860733"/>
                <a:gd name="connsiteX6668" fmla="*/ 4783281 w 4853691"/>
                <a:gd name="connsiteY6668" fmla="*/ 2727268 h 4860733"/>
                <a:gd name="connsiteX6669" fmla="*/ 4795016 w 4853691"/>
                <a:gd name="connsiteY6669" fmla="*/ 2668592 h 4860733"/>
                <a:gd name="connsiteX6670" fmla="*/ 4795016 w 4853691"/>
                <a:gd name="connsiteY6670" fmla="*/ 2668592 h 4860733"/>
                <a:gd name="connsiteX6671" fmla="*/ 4785628 w 4853691"/>
                <a:gd name="connsiteY6671" fmla="*/ 2722574 h 4860733"/>
                <a:gd name="connsiteX6672" fmla="*/ 4682358 w 4853691"/>
                <a:gd name="connsiteY6672" fmla="*/ 3037078 h 4860733"/>
                <a:gd name="connsiteX6673" fmla="*/ 4675317 w 4853691"/>
                <a:gd name="connsiteY6673" fmla="*/ 3048813 h 4860733"/>
                <a:gd name="connsiteX6674" fmla="*/ 4658887 w 4853691"/>
                <a:gd name="connsiteY6674" fmla="*/ 3079325 h 4860733"/>
                <a:gd name="connsiteX6675" fmla="*/ 4656540 w 4853691"/>
                <a:gd name="connsiteY6675" fmla="*/ 3079325 h 4860733"/>
                <a:gd name="connsiteX6676" fmla="*/ 4665929 w 4853691"/>
                <a:gd name="connsiteY6676" fmla="*/ 3055855 h 4860733"/>
                <a:gd name="connsiteX6677" fmla="*/ 4672970 w 4853691"/>
                <a:gd name="connsiteY6677" fmla="*/ 3037078 h 4860733"/>
                <a:gd name="connsiteX6678" fmla="*/ 4687052 w 4853691"/>
                <a:gd name="connsiteY6678" fmla="*/ 2999525 h 4860733"/>
                <a:gd name="connsiteX6679" fmla="*/ 4691746 w 4853691"/>
                <a:gd name="connsiteY6679" fmla="*/ 2999525 h 4860733"/>
                <a:gd name="connsiteX6680" fmla="*/ 4701134 w 4853691"/>
                <a:gd name="connsiteY6680" fmla="*/ 2997178 h 4860733"/>
                <a:gd name="connsiteX6681" fmla="*/ 4701134 w 4853691"/>
                <a:gd name="connsiteY6681" fmla="*/ 2997178 h 4860733"/>
                <a:gd name="connsiteX6682" fmla="*/ 4682358 w 4853691"/>
                <a:gd name="connsiteY6682" fmla="*/ 3037078 h 4860733"/>
                <a:gd name="connsiteX6683" fmla="*/ 4651846 w 4853691"/>
                <a:gd name="connsiteY6683" fmla="*/ 3145042 h 4860733"/>
                <a:gd name="connsiteX6684" fmla="*/ 4651846 w 4853691"/>
                <a:gd name="connsiteY6684" fmla="*/ 3163819 h 4860733"/>
                <a:gd name="connsiteX6685" fmla="*/ 4651846 w 4853691"/>
                <a:gd name="connsiteY6685" fmla="*/ 3177901 h 4860733"/>
                <a:gd name="connsiteX6686" fmla="*/ 4651846 w 4853691"/>
                <a:gd name="connsiteY6686" fmla="*/ 3194330 h 4860733"/>
                <a:gd name="connsiteX6687" fmla="*/ 4654193 w 4853691"/>
                <a:gd name="connsiteY6687" fmla="*/ 3210759 h 4860733"/>
                <a:gd name="connsiteX6688" fmla="*/ 4654193 w 4853691"/>
                <a:gd name="connsiteY6688" fmla="*/ 3224842 h 4860733"/>
                <a:gd name="connsiteX6689" fmla="*/ 4656540 w 4853691"/>
                <a:gd name="connsiteY6689" fmla="*/ 3241271 h 4860733"/>
                <a:gd name="connsiteX6690" fmla="*/ 4658887 w 4853691"/>
                <a:gd name="connsiteY6690" fmla="*/ 3250659 h 4860733"/>
                <a:gd name="connsiteX6691" fmla="*/ 4661234 w 4853691"/>
                <a:gd name="connsiteY6691" fmla="*/ 3269436 h 4860733"/>
                <a:gd name="connsiteX6692" fmla="*/ 4661234 w 4853691"/>
                <a:gd name="connsiteY6692" fmla="*/ 3274130 h 4860733"/>
                <a:gd name="connsiteX6693" fmla="*/ 4665929 w 4853691"/>
                <a:gd name="connsiteY6693" fmla="*/ 3295253 h 4860733"/>
                <a:gd name="connsiteX6694" fmla="*/ 4651846 w 4853691"/>
                <a:gd name="connsiteY6694" fmla="*/ 3314030 h 4860733"/>
                <a:gd name="connsiteX6695" fmla="*/ 4658887 w 4853691"/>
                <a:gd name="connsiteY6695" fmla="*/ 3328112 h 4860733"/>
                <a:gd name="connsiteX6696" fmla="*/ 4503982 w 4853691"/>
                <a:gd name="connsiteY6696" fmla="*/ 3551081 h 4860733"/>
                <a:gd name="connsiteX6697" fmla="*/ 4492247 w 4853691"/>
                <a:gd name="connsiteY6697" fmla="*/ 3546387 h 4860733"/>
                <a:gd name="connsiteX6698" fmla="*/ 4471124 w 4853691"/>
                <a:gd name="connsiteY6698" fmla="*/ 3567510 h 4860733"/>
                <a:gd name="connsiteX6699" fmla="*/ 4478165 w 4853691"/>
                <a:gd name="connsiteY6699" fmla="*/ 3581593 h 4860733"/>
                <a:gd name="connsiteX6700" fmla="*/ 4414795 w 4853691"/>
                <a:gd name="connsiteY6700" fmla="*/ 3647310 h 4860733"/>
                <a:gd name="connsiteX6701" fmla="*/ 4426530 w 4853691"/>
                <a:gd name="connsiteY6701" fmla="*/ 3623840 h 4860733"/>
                <a:gd name="connsiteX6702" fmla="*/ 4440612 w 4853691"/>
                <a:gd name="connsiteY6702" fmla="*/ 3598022 h 4860733"/>
                <a:gd name="connsiteX6703" fmla="*/ 4454694 w 4853691"/>
                <a:gd name="connsiteY6703" fmla="*/ 3569858 h 4860733"/>
                <a:gd name="connsiteX6704" fmla="*/ 4468776 w 4853691"/>
                <a:gd name="connsiteY6704" fmla="*/ 3539346 h 4860733"/>
                <a:gd name="connsiteX6705" fmla="*/ 4480512 w 4853691"/>
                <a:gd name="connsiteY6705" fmla="*/ 3513529 h 4860733"/>
                <a:gd name="connsiteX6706" fmla="*/ 4499288 w 4853691"/>
                <a:gd name="connsiteY6706" fmla="*/ 3471282 h 4860733"/>
                <a:gd name="connsiteX6707" fmla="*/ 4506329 w 4853691"/>
                <a:gd name="connsiteY6707" fmla="*/ 3457199 h 4860733"/>
                <a:gd name="connsiteX6708" fmla="*/ 4532147 w 4853691"/>
                <a:gd name="connsiteY6708" fmla="*/ 3398523 h 4860733"/>
                <a:gd name="connsiteX6709" fmla="*/ 4536841 w 4853691"/>
                <a:gd name="connsiteY6709" fmla="*/ 3389135 h 4860733"/>
                <a:gd name="connsiteX6710" fmla="*/ 4557964 w 4853691"/>
                <a:gd name="connsiteY6710" fmla="*/ 3339847 h 4860733"/>
                <a:gd name="connsiteX6711" fmla="*/ 4565005 w 4853691"/>
                <a:gd name="connsiteY6711" fmla="*/ 3323418 h 4860733"/>
                <a:gd name="connsiteX6712" fmla="*/ 4581435 w 4853691"/>
                <a:gd name="connsiteY6712" fmla="*/ 3278824 h 4860733"/>
                <a:gd name="connsiteX6713" fmla="*/ 4588476 w 4853691"/>
                <a:gd name="connsiteY6713" fmla="*/ 3260048 h 4860733"/>
                <a:gd name="connsiteX6714" fmla="*/ 4604905 w 4853691"/>
                <a:gd name="connsiteY6714" fmla="*/ 3217801 h 4860733"/>
                <a:gd name="connsiteX6715" fmla="*/ 4611946 w 4853691"/>
                <a:gd name="connsiteY6715" fmla="*/ 3196677 h 4860733"/>
                <a:gd name="connsiteX6716" fmla="*/ 4626029 w 4853691"/>
                <a:gd name="connsiteY6716" fmla="*/ 3156777 h 4860733"/>
                <a:gd name="connsiteX6717" fmla="*/ 4633070 w 4853691"/>
                <a:gd name="connsiteY6717" fmla="*/ 3133307 h 4860733"/>
                <a:gd name="connsiteX6718" fmla="*/ 4640111 w 4853691"/>
                <a:gd name="connsiteY6718" fmla="*/ 3109836 h 4860733"/>
                <a:gd name="connsiteX6719" fmla="*/ 4644805 w 4853691"/>
                <a:gd name="connsiteY6719" fmla="*/ 3109836 h 4860733"/>
                <a:gd name="connsiteX6720" fmla="*/ 4644805 w 4853691"/>
                <a:gd name="connsiteY6720" fmla="*/ 3126266 h 4860733"/>
                <a:gd name="connsiteX6721" fmla="*/ 4651846 w 4853691"/>
                <a:gd name="connsiteY6721" fmla="*/ 3145042 h 4860733"/>
                <a:gd name="connsiteX6722" fmla="*/ 4694093 w 4853691"/>
                <a:gd name="connsiteY6722" fmla="*/ 3290559 h 4860733"/>
                <a:gd name="connsiteX6723" fmla="*/ 4701134 w 4853691"/>
                <a:gd name="connsiteY6723" fmla="*/ 3274130 h 4860733"/>
                <a:gd name="connsiteX6724" fmla="*/ 4691746 w 4853691"/>
                <a:gd name="connsiteY6724" fmla="*/ 3304641 h 4860733"/>
                <a:gd name="connsiteX6725" fmla="*/ 4689399 w 4853691"/>
                <a:gd name="connsiteY6725" fmla="*/ 3302295 h 4860733"/>
                <a:gd name="connsiteX6726" fmla="*/ 4691746 w 4853691"/>
                <a:gd name="connsiteY6726" fmla="*/ 3299947 h 4860733"/>
                <a:gd name="connsiteX6727" fmla="*/ 4694093 w 4853691"/>
                <a:gd name="connsiteY6727" fmla="*/ 3290559 h 4860733"/>
                <a:gd name="connsiteX6728" fmla="*/ 4635417 w 4853691"/>
                <a:gd name="connsiteY6728" fmla="*/ 3452505 h 4860733"/>
                <a:gd name="connsiteX6729" fmla="*/ 4630723 w 4853691"/>
                <a:gd name="connsiteY6729" fmla="*/ 3464241 h 4860733"/>
                <a:gd name="connsiteX6730" fmla="*/ 4630723 w 4853691"/>
                <a:gd name="connsiteY6730" fmla="*/ 3464241 h 4860733"/>
                <a:gd name="connsiteX6731" fmla="*/ 4630723 w 4853691"/>
                <a:gd name="connsiteY6731" fmla="*/ 3464241 h 4860733"/>
                <a:gd name="connsiteX6732" fmla="*/ 4635417 w 4853691"/>
                <a:gd name="connsiteY6732" fmla="*/ 3452505 h 4860733"/>
                <a:gd name="connsiteX6733" fmla="*/ 4637764 w 4853691"/>
                <a:gd name="connsiteY6733" fmla="*/ 3447811 h 4860733"/>
                <a:gd name="connsiteX6734" fmla="*/ 4637764 w 4853691"/>
                <a:gd name="connsiteY6734" fmla="*/ 3445464 h 4860733"/>
                <a:gd name="connsiteX6735" fmla="*/ 4637764 w 4853691"/>
                <a:gd name="connsiteY6735" fmla="*/ 3445464 h 4860733"/>
                <a:gd name="connsiteX6736" fmla="*/ 4635417 w 4853691"/>
                <a:gd name="connsiteY6736" fmla="*/ 3452505 h 4860733"/>
                <a:gd name="connsiteX6737" fmla="*/ 4579088 w 4853691"/>
                <a:gd name="connsiteY6737" fmla="*/ 3532305 h 4860733"/>
                <a:gd name="connsiteX6738" fmla="*/ 4581435 w 4853691"/>
                <a:gd name="connsiteY6738" fmla="*/ 3539346 h 4860733"/>
                <a:gd name="connsiteX6739" fmla="*/ 4508676 w 4853691"/>
                <a:gd name="connsiteY6739" fmla="*/ 3647310 h 4860733"/>
                <a:gd name="connsiteX6740" fmla="*/ 4520412 w 4853691"/>
                <a:gd name="connsiteY6740" fmla="*/ 3628534 h 4860733"/>
                <a:gd name="connsiteX6741" fmla="*/ 4534494 w 4853691"/>
                <a:gd name="connsiteY6741" fmla="*/ 3605063 h 4860733"/>
                <a:gd name="connsiteX6742" fmla="*/ 4546229 w 4853691"/>
                <a:gd name="connsiteY6742" fmla="*/ 3583940 h 4860733"/>
                <a:gd name="connsiteX6743" fmla="*/ 4560311 w 4853691"/>
                <a:gd name="connsiteY6743" fmla="*/ 3560470 h 4860733"/>
                <a:gd name="connsiteX6744" fmla="*/ 4572047 w 4853691"/>
                <a:gd name="connsiteY6744" fmla="*/ 3539346 h 4860733"/>
                <a:gd name="connsiteX6745" fmla="*/ 4586129 w 4853691"/>
                <a:gd name="connsiteY6745" fmla="*/ 3515876 h 4860733"/>
                <a:gd name="connsiteX6746" fmla="*/ 4597864 w 4853691"/>
                <a:gd name="connsiteY6746" fmla="*/ 3494752 h 4860733"/>
                <a:gd name="connsiteX6747" fmla="*/ 4607252 w 4853691"/>
                <a:gd name="connsiteY6747" fmla="*/ 3478323 h 4860733"/>
                <a:gd name="connsiteX6748" fmla="*/ 4604905 w 4853691"/>
                <a:gd name="connsiteY6748" fmla="*/ 3485364 h 4860733"/>
                <a:gd name="connsiteX6749" fmla="*/ 4609599 w 4853691"/>
                <a:gd name="connsiteY6749" fmla="*/ 3497099 h 4860733"/>
                <a:gd name="connsiteX6750" fmla="*/ 4600211 w 4853691"/>
                <a:gd name="connsiteY6750" fmla="*/ 3515876 h 4860733"/>
                <a:gd name="connsiteX6751" fmla="*/ 4579088 w 4853691"/>
                <a:gd name="connsiteY6751" fmla="*/ 3532305 h 4860733"/>
                <a:gd name="connsiteX6752" fmla="*/ 4433571 w 4853691"/>
                <a:gd name="connsiteY6752" fmla="*/ 3743539 h 4860733"/>
                <a:gd name="connsiteX6753" fmla="*/ 4419489 w 4853691"/>
                <a:gd name="connsiteY6753" fmla="*/ 3762315 h 4860733"/>
                <a:gd name="connsiteX6754" fmla="*/ 4403059 w 4853691"/>
                <a:gd name="connsiteY6754" fmla="*/ 3783439 h 4860733"/>
                <a:gd name="connsiteX6755" fmla="*/ 4388977 w 4853691"/>
                <a:gd name="connsiteY6755" fmla="*/ 3802215 h 4860733"/>
                <a:gd name="connsiteX6756" fmla="*/ 4372548 w 4853691"/>
                <a:gd name="connsiteY6756" fmla="*/ 3820992 h 4860733"/>
                <a:gd name="connsiteX6757" fmla="*/ 4356118 w 4853691"/>
                <a:gd name="connsiteY6757" fmla="*/ 3839768 h 4860733"/>
                <a:gd name="connsiteX6758" fmla="*/ 4342036 w 4853691"/>
                <a:gd name="connsiteY6758" fmla="*/ 3856197 h 4860733"/>
                <a:gd name="connsiteX6759" fmla="*/ 4337342 w 4853691"/>
                <a:gd name="connsiteY6759" fmla="*/ 3860891 h 4860733"/>
                <a:gd name="connsiteX6760" fmla="*/ 4316218 w 4853691"/>
                <a:gd name="connsiteY6760" fmla="*/ 3874974 h 4860733"/>
                <a:gd name="connsiteX6761" fmla="*/ 4297442 w 4853691"/>
                <a:gd name="connsiteY6761" fmla="*/ 3886709 h 4860733"/>
                <a:gd name="connsiteX6762" fmla="*/ 4276319 w 4853691"/>
                <a:gd name="connsiteY6762" fmla="*/ 3898444 h 4860733"/>
                <a:gd name="connsiteX6763" fmla="*/ 4273972 w 4853691"/>
                <a:gd name="connsiteY6763" fmla="*/ 3900791 h 4860733"/>
                <a:gd name="connsiteX6764" fmla="*/ 4283360 w 4853691"/>
                <a:gd name="connsiteY6764" fmla="*/ 3886709 h 4860733"/>
                <a:gd name="connsiteX6765" fmla="*/ 4285707 w 4853691"/>
                <a:gd name="connsiteY6765" fmla="*/ 3882015 h 4860733"/>
                <a:gd name="connsiteX6766" fmla="*/ 4309178 w 4853691"/>
                <a:gd name="connsiteY6766" fmla="*/ 3863238 h 4860733"/>
                <a:gd name="connsiteX6767" fmla="*/ 4320913 w 4853691"/>
                <a:gd name="connsiteY6767" fmla="*/ 3853850 h 4860733"/>
                <a:gd name="connsiteX6768" fmla="*/ 4353771 w 4853691"/>
                <a:gd name="connsiteY6768" fmla="*/ 3823339 h 4860733"/>
                <a:gd name="connsiteX6769" fmla="*/ 4370201 w 4853691"/>
                <a:gd name="connsiteY6769" fmla="*/ 3809256 h 4860733"/>
                <a:gd name="connsiteX6770" fmla="*/ 4391324 w 4853691"/>
                <a:gd name="connsiteY6770" fmla="*/ 3788133 h 4860733"/>
                <a:gd name="connsiteX6771" fmla="*/ 4407753 w 4853691"/>
                <a:gd name="connsiteY6771" fmla="*/ 3771704 h 4860733"/>
                <a:gd name="connsiteX6772" fmla="*/ 4426530 w 4853691"/>
                <a:gd name="connsiteY6772" fmla="*/ 3750580 h 4860733"/>
                <a:gd name="connsiteX6773" fmla="*/ 4442959 w 4853691"/>
                <a:gd name="connsiteY6773" fmla="*/ 3731804 h 4860733"/>
                <a:gd name="connsiteX6774" fmla="*/ 4452347 w 4853691"/>
                <a:gd name="connsiteY6774" fmla="*/ 3722416 h 4860733"/>
                <a:gd name="connsiteX6775" fmla="*/ 4450000 w 4853691"/>
                <a:gd name="connsiteY6775" fmla="*/ 3724763 h 4860733"/>
                <a:gd name="connsiteX6776" fmla="*/ 4433571 w 4853691"/>
                <a:gd name="connsiteY6776" fmla="*/ 3743539 h 4860733"/>
                <a:gd name="connsiteX6777" fmla="*/ 4170701 w 4853691"/>
                <a:gd name="connsiteY6777" fmla="*/ 3997020 h 4860733"/>
                <a:gd name="connsiteX6778" fmla="*/ 4137843 w 4853691"/>
                <a:gd name="connsiteY6778" fmla="*/ 4034573 h 4860733"/>
                <a:gd name="connsiteX6779" fmla="*/ 4109678 w 4853691"/>
                <a:gd name="connsiteY6779" fmla="*/ 4067431 h 4860733"/>
                <a:gd name="connsiteX6780" fmla="*/ 4100290 w 4853691"/>
                <a:gd name="connsiteY6780" fmla="*/ 4079167 h 4860733"/>
                <a:gd name="connsiteX6781" fmla="*/ 4081514 w 4853691"/>
                <a:gd name="connsiteY6781" fmla="*/ 4093249 h 4860733"/>
                <a:gd name="connsiteX6782" fmla="*/ 4058043 w 4853691"/>
                <a:gd name="connsiteY6782" fmla="*/ 4109678 h 4860733"/>
                <a:gd name="connsiteX6783" fmla="*/ 4029879 w 4853691"/>
                <a:gd name="connsiteY6783" fmla="*/ 4128455 h 4860733"/>
                <a:gd name="connsiteX6784" fmla="*/ 4001714 w 4853691"/>
                <a:gd name="connsiteY6784" fmla="*/ 4147231 h 4860733"/>
                <a:gd name="connsiteX6785" fmla="*/ 3975897 w 4853691"/>
                <a:gd name="connsiteY6785" fmla="*/ 4163660 h 4860733"/>
                <a:gd name="connsiteX6786" fmla="*/ 3943038 w 4853691"/>
                <a:gd name="connsiteY6786" fmla="*/ 4182437 h 4860733"/>
                <a:gd name="connsiteX6787" fmla="*/ 3917220 w 4853691"/>
                <a:gd name="connsiteY6787" fmla="*/ 4196519 h 4860733"/>
                <a:gd name="connsiteX6788" fmla="*/ 3882015 w 4853691"/>
                <a:gd name="connsiteY6788" fmla="*/ 4215296 h 4860733"/>
                <a:gd name="connsiteX6789" fmla="*/ 3856197 w 4853691"/>
                <a:gd name="connsiteY6789" fmla="*/ 4227031 h 4860733"/>
                <a:gd name="connsiteX6790" fmla="*/ 3820992 w 4853691"/>
                <a:gd name="connsiteY6790" fmla="*/ 4243460 h 4860733"/>
                <a:gd name="connsiteX6791" fmla="*/ 3790480 w 4853691"/>
                <a:gd name="connsiteY6791" fmla="*/ 4255195 h 4860733"/>
                <a:gd name="connsiteX6792" fmla="*/ 3755274 w 4853691"/>
                <a:gd name="connsiteY6792" fmla="*/ 4269278 h 4860733"/>
                <a:gd name="connsiteX6793" fmla="*/ 3743539 w 4853691"/>
                <a:gd name="connsiteY6793" fmla="*/ 4273972 h 4860733"/>
                <a:gd name="connsiteX6794" fmla="*/ 3870279 w 4853691"/>
                <a:gd name="connsiteY6794" fmla="*/ 4201213 h 4860733"/>
                <a:gd name="connsiteX6795" fmla="*/ 3919568 w 4853691"/>
                <a:gd name="connsiteY6795" fmla="*/ 4170702 h 4860733"/>
                <a:gd name="connsiteX6796" fmla="*/ 3935997 w 4853691"/>
                <a:gd name="connsiteY6796" fmla="*/ 4158966 h 4860733"/>
                <a:gd name="connsiteX6797" fmla="*/ 3966509 w 4853691"/>
                <a:gd name="connsiteY6797" fmla="*/ 4137843 h 4860733"/>
                <a:gd name="connsiteX6798" fmla="*/ 3985285 w 4853691"/>
                <a:gd name="connsiteY6798" fmla="*/ 4123761 h 4860733"/>
                <a:gd name="connsiteX6799" fmla="*/ 4013449 w 4853691"/>
                <a:gd name="connsiteY6799" fmla="*/ 4104984 h 4860733"/>
                <a:gd name="connsiteX6800" fmla="*/ 4034573 w 4853691"/>
                <a:gd name="connsiteY6800" fmla="*/ 4090902 h 4860733"/>
                <a:gd name="connsiteX6801" fmla="*/ 4060390 w 4853691"/>
                <a:gd name="connsiteY6801" fmla="*/ 4072125 h 4860733"/>
                <a:gd name="connsiteX6802" fmla="*/ 4081514 w 4853691"/>
                <a:gd name="connsiteY6802" fmla="*/ 4055696 h 4860733"/>
                <a:gd name="connsiteX6803" fmla="*/ 4107331 w 4853691"/>
                <a:gd name="connsiteY6803" fmla="*/ 4036920 h 4860733"/>
                <a:gd name="connsiteX6804" fmla="*/ 4126108 w 4853691"/>
                <a:gd name="connsiteY6804" fmla="*/ 4020490 h 4860733"/>
                <a:gd name="connsiteX6805" fmla="*/ 4149578 w 4853691"/>
                <a:gd name="connsiteY6805" fmla="*/ 4001714 h 4860733"/>
                <a:gd name="connsiteX6806" fmla="*/ 4168355 w 4853691"/>
                <a:gd name="connsiteY6806" fmla="*/ 3985285 h 4860733"/>
                <a:gd name="connsiteX6807" fmla="*/ 4191825 w 4853691"/>
                <a:gd name="connsiteY6807" fmla="*/ 3966508 h 4860733"/>
                <a:gd name="connsiteX6808" fmla="*/ 4210601 w 4853691"/>
                <a:gd name="connsiteY6808" fmla="*/ 3950079 h 4860733"/>
                <a:gd name="connsiteX6809" fmla="*/ 4212948 w 4853691"/>
                <a:gd name="connsiteY6809" fmla="*/ 3947732 h 4860733"/>
                <a:gd name="connsiteX6810" fmla="*/ 4212948 w 4853691"/>
                <a:gd name="connsiteY6810" fmla="*/ 3952426 h 4860733"/>
                <a:gd name="connsiteX6811" fmla="*/ 4198866 w 4853691"/>
                <a:gd name="connsiteY6811" fmla="*/ 3971203 h 4860733"/>
                <a:gd name="connsiteX6812" fmla="*/ 4170701 w 4853691"/>
                <a:gd name="connsiteY6812" fmla="*/ 3997020 h 4860733"/>
                <a:gd name="connsiteX6813" fmla="*/ 3680169 w 4853691"/>
                <a:gd name="connsiteY6813" fmla="*/ 4302136 h 4860733"/>
                <a:gd name="connsiteX6814" fmla="*/ 3656698 w 4853691"/>
                <a:gd name="connsiteY6814" fmla="*/ 4313871 h 4860733"/>
                <a:gd name="connsiteX6815" fmla="*/ 3628534 w 4853691"/>
                <a:gd name="connsiteY6815" fmla="*/ 4327954 h 4860733"/>
                <a:gd name="connsiteX6816" fmla="*/ 3605064 w 4853691"/>
                <a:gd name="connsiteY6816" fmla="*/ 4339689 h 4860733"/>
                <a:gd name="connsiteX6817" fmla="*/ 3576899 w 4853691"/>
                <a:gd name="connsiteY6817" fmla="*/ 4353771 h 4860733"/>
                <a:gd name="connsiteX6818" fmla="*/ 3553428 w 4853691"/>
                <a:gd name="connsiteY6818" fmla="*/ 4365506 h 4860733"/>
                <a:gd name="connsiteX6819" fmla="*/ 3522917 w 4853691"/>
                <a:gd name="connsiteY6819" fmla="*/ 4377242 h 4860733"/>
                <a:gd name="connsiteX6820" fmla="*/ 3499446 w 4853691"/>
                <a:gd name="connsiteY6820" fmla="*/ 4386630 h 4860733"/>
                <a:gd name="connsiteX6821" fmla="*/ 3468935 w 4853691"/>
                <a:gd name="connsiteY6821" fmla="*/ 4398365 h 4860733"/>
                <a:gd name="connsiteX6822" fmla="*/ 3443117 w 4853691"/>
                <a:gd name="connsiteY6822" fmla="*/ 4407753 h 4860733"/>
                <a:gd name="connsiteX6823" fmla="*/ 3412605 w 4853691"/>
                <a:gd name="connsiteY6823" fmla="*/ 4419489 h 4860733"/>
                <a:gd name="connsiteX6824" fmla="*/ 3386788 w 4853691"/>
                <a:gd name="connsiteY6824" fmla="*/ 4428877 h 4860733"/>
                <a:gd name="connsiteX6825" fmla="*/ 3356276 w 4853691"/>
                <a:gd name="connsiteY6825" fmla="*/ 4440612 h 4860733"/>
                <a:gd name="connsiteX6826" fmla="*/ 3330459 w 4853691"/>
                <a:gd name="connsiteY6826" fmla="*/ 4450000 h 4860733"/>
                <a:gd name="connsiteX6827" fmla="*/ 3299947 w 4853691"/>
                <a:gd name="connsiteY6827" fmla="*/ 4459388 h 4860733"/>
                <a:gd name="connsiteX6828" fmla="*/ 3274130 w 4853691"/>
                <a:gd name="connsiteY6828" fmla="*/ 4466429 h 4860733"/>
                <a:gd name="connsiteX6829" fmla="*/ 3243618 w 4853691"/>
                <a:gd name="connsiteY6829" fmla="*/ 4475818 h 4860733"/>
                <a:gd name="connsiteX6830" fmla="*/ 3217801 w 4853691"/>
                <a:gd name="connsiteY6830" fmla="*/ 4482859 h 4860733"/>
                <a:gd name="connsiteX6831" fmla="*/ 3184942 w 4853691"/>
                <a:gd name="connsiteY6831" fmla="*/ 4492247 h 4860733"/>
                <a:gd name="connsiteX6832" fmla="*/ 3166166 w 4853691"/>
                <a:gd name="connsiteY6832" fmla="*/ 4496941 h 4860733"/>
                <a:gd name="connsiteX6833" fmla="*/ 3166166 w 4853691"/>
                <a:gd name="connsiteY6833" fmla="*/ 4496941 h 4860733"/>
                <a:gd name="connsiteX6834" fmla="*/ 3152083 w 4853691"/>
                <a:gd name="connsiteY6834" fmla="*/ 4478165 h 4860733"/>
                <a:gd name="connsiteX6835" fmla="*/ 3145042 w 4853691"/>
                <a:gd name="connsiteY6835" fmla="*/ 4466429 h 4860733"/>
                <a:gd name="connsiteX6836" fmla="*/ 3135654 w 4853691"/>
                <a:gd name="connsiteY6836" fmla="*/ 4450000 h 4860733"/>
                <a:gd name="connsiteX6837" fmla="*/ 3126266 w 4853691"/>
                <a:gd name="connsiteY6837" fmla="*/ 4435918 h 4860733"/>
                <a:gd name="connsiteX6838" fmla="*/ 3116878 w 4853691"/>
                <a:gd name="connsiteY6838" fmla="*/ 4421836 h 4860733"/>
                <a:gd name="connsiteX6839" fmla="*/ 3107489 w 4853691"/>
                <a:gd name="connsiteY6839" fmla="*/ 4407753 h 4860733"/>
                <a:gd name="connsiteX6840" fmla="*/ 3100449 w 4853691"/>
                <a:gd name="connsiteY6840" fmla="*/ 4393671 h 4860733"/>
                <a:gd name="connsiteX6841" fmla="*/ 3093407 w 4853691"/>
                <a:gd name="connsiteY6841" fmla="*/ 4379589 h 4860733"/>
                <a:gd name="connsiteX6842" fmla="*/ 3102795 w 4853691"/>
                <a:gd name="connsiteY6842" fmla="*/ 4363160 h 4860733"/>
                <a:gd name="connsiteX6843" fmla="*/ 3123919 w 4853691"/>
                <a:gd name="connsiteY6843" fmla="*/ 4365506 h 4860733"/>
                <a:gd name="connsiteX6844" fmla="*/ 3147389 w 4853691"/>
                <a:gd name="connsiteY6844" fmla="*/ 4367854 h 4860733"/>
                <a:gd name="connsiteX6845" fmla="*/ 3213106 w 4853691"/>
                <a:gd name="connsiteY6845" fmla="*/ 4370201 h 4860733"/>
                <a:gd name="connsiteX6846" fmla="*/ 3213106 w 4853691"/>
                <a:gd name="connsiteY6846" fmla="*/ 4370201 h 4860733"/>
                <a:gd name="connsiteX6847" fmla="*/ 3722416 w 4853691"/>
                <a:gd name="connsiteY6847" fmla="*/ 4281013 h 4860733"/>
                <a:gd name="connsiteX6848" fmla="*/ 3708333 w 4853691"/>
                <a:gd name="connsiteY6848" fmla="*/ 4288054 h 4860733"/>
                <a:gd name="connsiteX6849" fmla="*/ 3680169 w 4853691"/>
                <a:gd name="connsiteY6849" fmla="*/ 4302136 h 4860733"/>
                <a:gd name="connsiteX6850" fmla="*/ 3177901 w 4853691"/>
                <a:gd name="connsiteY6850" fmla="*/ 4520412 h 4860733"/>
                <a:gd name="connsiteX6851" fmla="*/ 3184942 w 4853691"/>
                <a:gd name="connsiteY6851" fmla="*/ 4529800 h 4860733"/>
                <a:gd name="connsiteX6852" fmla="*/ 3196677 w 4853691"/>
                <a:gd name="connsiteY6852" fmla="*/ 4543882 h 4860733"/>
                <a:gd name="connsiteX6853" fmla="*/ 3203718 w 4853691"/>
                <a:gd name="connsiteY6853" fmla="*/ 4553270 h 4860733"/>
                <a:gd name="connsiteX6854" fmla="*/ 3222495 w 4853691"/>
                <a:gd name="connsiteY6854" fmla="*/ 4574394 h 4860733"/>
                <a:gd name="connsiteX6855" fmla="*/ 3238924 w 4853691"/>
                <a:gd name="connsiteY6855" fmla="*/ 4588476 h 4860733"/>
                <a:gd name="connsiteX6856" fmla="*/ 2952585 w 4853691"/>
                <a:gd name="connsiteY6856" fmla="*/ 4621335 h 4860733"/>
                <a:gd name="connsiteX6857" fmla="*/ 2954932 w 4853691"/>
                <a:gd name="connsiteY6857" fmla="*/ 4616641 h 4860733"/>
                <a:gd name="connsiteX6858" fmla="*/ 2969014 w 4853691"/>
                <a:gd name="connsiteY6858" fmla="*/ 4593170 h 4860733"/>
                <a:gd name="connsiteX6859" fmla="*/ 2973708 w 4853691"/>
                <a:gd name="connsiteY6859" fmla="*/ 4583782 h 4860733"/>
                <a:gd name="connsiteX6860" fmla="*/ 2987790 w 4853691"/>
                <a:gd name="connsiteY6860" fmla="*/ 4555617 h 4860733"/>
                <a:gd name="connsiteX6861" fmla="*/ 2990137 w 4853691"/>
                <a:gd name="connsiteY6861" fmla="*/ 4550923 h 4860733"/>
                <a:gd name="connsiteX6862" fmla="*/ 2994831 w 4853691"/>
                <a:gd name="connsiteY6862" fmla="*/ 4539188 h 4860733"/>
                <a:gd name="connsiteX6863" fmla="*/ 3159125 w 4853691"/>
                <a:gd name="connsiteY6863" fmla="*/ 4499288 h 4860733"/>
                <a:gd name="connsiteX6864" fmla="*/ 3163819 w 4853691"/>
                <a:gd name="connsiteY6864" fmla="*/ 4503982 h 4860733"/>
                <a:gd name="connsiteX6865" fmla="*/ 3177901 w 4853691"/>
                <a:gd name="connsiteY6865" fmla="*/ 4520412 h 4860733"/>
                <a:gd name="connsiteX6866" fmla="*/ 2872785 w 4853691"/>
                <a:gd name="connsiteY6866" fmla="*/ 4649499 h 4860733"/>
                <a:gd name="connsiteX6867" fmla="*/ 2863397 w 4853691"/>
                <a:gd name="connsiteY6867" fmla="*/ 4661234 h 4860733"/>
                <a:gd name="connsiteX6868" fmla="*/ 2849314 w 4853691"/>
                <a:gd name="connsiteY6868" fmla="*/ 4677664 h 4860733"/>
                <a:gd name="connsiteX6869" fmla="*/ 2837579 w 4853691"/>
                <a:gd name="connsiteY6869" fmla="*/ 4689399 h 4860733"/>
                <a:gd name="connsiteX6870" fmla="*/ 2823497 w 4853691"/>
                <a:gd name="connsiteY6870" fmla="*/ 4703481 h 4860733"/>
                <a:gd name="connsiteX6871" fmla="*/ 2811762 w 4853691"/>
                <a:gd name="connsiteY6871" fmla="*/ 4715216 h 4860733"/>
                <a:gd name="connsiteX6872" fmla="*/ 2800027 w 4853691"/>
                <a:gd name="connsiteY6872" fmla="*/ 4726952 h 4860733"/>
                <a:gd name="connsiteX6873" fmla="*/ 2788291 w 4853691"/>
                <a:gd name="connsiteY6873" fmla="*/ 4736340 h 4860733"/>
                <a:gd name="connsiteX6874" fmla="*/ 2776556 w 4853691"/>
                <a:gd name="connsiteY6874" fmla="*/ 4745728 h 4860733"/>
                <a:gd name="connsiteX6875" fmla="*/ 2764821 w 4853691"/>
                <a:gd name="connsiteY6875" fmla="*/ 4755116 h 4860733"/>
                <a:gd name="connsiteX6876" fmla="*/ 2753086 w 4853691"/>
                <a:gd name="connsiteY6876" fmla="*/ 4764504 h 4860733"/>
                <a:gd name="connsiteX6877" fmla="*/ 2746044 w 4853691"/>
                <a:gd name="connsiteY6877" fmla="*/ 4769199 h 4860733"/>
                <a:gd name="connsiteX6878" fmla="*/ 2741350 w 4853691"/>
                <a:gd name="connsiteY6878" fmla="*/ 4766851 h 4860733"/>
                <a:gd name="connsiteX6879" fmla="*/ 2724921 w 4853691"/>
                <a:gd name="connsiteY6879" fmla="*/ 4759810 h 4860733"/>
                <a:gd name="connsiteX6880" fmla="*/ 2703797 w 4853691"/>
                <a:gd name="connsiteY6880" fmla="*/ 4748075 h 4860733"/>
                <a:gd name="connsiteX6881" fmla="*/ 2699103 w 4853691"/>
                <a:gd name="connsiteY6881" fmla="*/ 4745728 h 4860733"/>
                <a:gd name="connsiteX6882" fmla="*/ 2701450 w 4853691"/>
                <a:gd name="connsiteY6882" fmla="*/ 4738687 h 4860733"/>
                <a:gd name="connsiteX6883" fmla="*/ 2703797 w 4853691"/>
                <a:gd name="connsiteY6883" fmla="*/ 4726952 h 4860733"/>
                <a:gd name="connsiteX6884" fmla="*/ 2706145 w 4853691"/>
                <a:gd name="connsiteY6884" fmla="*/ 4712869 h 4860733"/>
                <a:gd name="connsiteX6885" fmla="*/ 2708492 w 4853691"/>
                <a:gd name="connsiteY6885" fmla="*/ 4701134 h 4860733"/>
                <a:gd name="connsiteX6886" fmla="*/ 2710839 w 4853691"/>
                <a:gd name="connsiteY6886" fmla="*/ 4684705 h 4860733"/>
                <a:gd name="connsiteX6887" fmla="*/ 2713186 w 4853691"/>
                <a:gd name="connsiteY6887" fmla="*/ 4672970 h 4860733"/>
                <a:gd name="connsiteX6888" fmla="*/ 2715533 w 4853691"/>
                <a:gd name="connsiteY6888" fmla="*/ 4654193 h 4860733"/>
                <a:gd name="connsiteX6889" fmla="*/ 2717880 w 4853691"/>
                <a:gd name="connsiteY6889" fmla="*/ 4642458 h 4860733"/>
                <a:gd name="connsiteX6890" fmla="*/ 2720227 w 4853691"/>
                <a:gd name="connsiteY6890" fmla="*/ 4628376 h 4860733"/>
                <a:gd name="connsiteX6891" fmla="*/ 2722574 w 4853691"/>
                <a:gd name="connsiteY6891" fmla="*/ 4628376 h 4860733"/>
                <a:gd name="connsiteX6892" fmla="*/ 2736656 w 4853691"/>
                <a:gd name="connsiteY6892" fmla="*/ 4623681 h 4860733"/>
                <a:gd name="connsiteX6893" fmla="*/ 2736656 w 4853691"/>
                <a:gd name="connsiteY6893" fmla="*/ 4623681 h 4860733"/>
                <a:gd name="connsiteX6894" fmla="*/ 2764821 w 4853691"/>
                <a:gd name="connsiteY6894" fmla="*/ 4626029 h 4860733"/>
                <a:gd name="connsiteX6895" fmla="*/ 2851661 w 4853691"/>
                <a:gd name="connsiteY6895" fmla="*/ 4628376 h 4860733"/>
                <a:gd name="connsiteX6896" fmla="*/ 2891561 w 4853691"/>
                <a:gd name="connsiteY6896" fmla="*/ 4628376 h 4860733"/>
                <a:gd name="connsiteX6897" fmla="*/ 2886867 w 4853691"/>
                <a:gd name="connsiteY6897" fmla="*/ 4635417 h 4860733"/>
                <a:gd name="connsiteX6898" fmla="*/ 2872785 w 4853691"/>
                <a:gd name="connsiteY6898" fmla="*/ 4649499 h 4860733"/>
                <a:gd name="connsiteX6899" fmla="*/ 2727268 w 4853691"/>
                <a:gd name="connsiteY6899" fmla="*/ 4778587 h 4860733"/>
                <a:gd name="connsiteX6900" fmla="*/ 2715533 w 4853691"/>
                <a:gd name="connsiteY6900" fmla="*/ 4785628 h 4860733"/>
                <a:gd name="connsiteX6901" fmla="*/ 2703797 w 4853691"/>
                <a:gd name="connsiteY6901" fmla="*/ 4792669 h 4860733"/>
                <a:gd name="connsiteX6902" fmla="*/ 2694409 w 4853691"/>
                <a:gd name="connsiteY6902" fmla="*/ 4797363 h 4860733"/>
                <a:gd name="connsiteX6903" fmla="*/ 2685021 w 4853691"/>
                <a:gd name="connsiteY6903" fmla="*/ 4790322 h 4860733"/>
                <a:gd name="connsiteX6904" fmla="*/ 2685021 w 4853691"/>
                <a:gd name="connsiteY6904" fmla="*/ 4790322 h 4860733"/>
                <a:gd name="connsiteX6905" fmla="*/ 2687368 w 4853691"/>
                <a:gd name="connsiteY6905" fmla="*/ 4780934 h 4860733"/>
                <a:gd name="connsiteX6906" fmla="*/ 2689715 w 4853691"/>
                <a:gd name="connsiteY6906" fmla="*/ 4771545 h 4860733"/>
                <a:gd name="connsiteX6907" fmla="*/ 2692062 w 4853691"/>
                <a:gd name="connsiteY6907" fmla="*/ 4759810 h 4860733"/>
                <a:gd name="connsiteX6908" fmla="*/ 2694409 w 4853691"/>
                <a:gd name="connsiteY6908" fmla="*/ 4748075 h 4860733"/>
                <a:gd name="connsiteX6909" fmla="*/ 2694409 w 4853691"/>
                <a:gd name="connsiteY6909" fmla="*/ 4745728 h 4860733"/>
                <a:gd name="connsiteX6910" fmla="*/ 2696756 w 4853691"/>
                <a:gd name="connsiteY6910" fmla="*/ 4748075 h 4860733"/>
                <a:gd name="connsiteX6911" fmla="*/ 2713186 w 4853691"/>
                <a:gd name="connsiteY6911" fmla="*/ 4755116 h 4860733"/>
                <a:gd name="connsiteX6912" fmla="*/ 2734309 w 4853691"/>
                <a:gd name="connsiteY6912" fmla="*/ 4766851 h 4860733"/>
                <a:gd name="connsiteX6913" fmla="*/ 2739003 w 4853691"/>
                <a:gd name="connsiteY6913" fmla="*/ 4769199 h 4860733"/>
                <a:gd name="connsiteX6914" fmla="*/ 2734309 w 4853691"/>
                <a:gd name="connsiteY6914" fmla="*/ 4771545 h 4860733"/>
                <a:gd name="connsiteX6915" fmla="*/ 2727268 w 4853691"/>
                <a:gd name="connsiteY6915" fmla="*/ 4778587 h 4860733"/>
                <a:gd name="connsiteX6916" fmla="*/ 2572363 w 4853691"/>
                <a:gd name="connsiteY6916" fmla="*/ 4806751 h 4860733"/>
                <a:gd name="connsiteX6917" fmla="*/ 2523075 w 4853691"/>
                <a:gd name="connsiteY6917" fmla="*/ 4804404 h 4860733"/>
                <a:gd name="connsiteX6918" fmla="*/ 2494910 w 4853691"/>
                <a:gd name="connsiteY6918" fmla="*/ 4802057 h 4860733"/>
                <a:gd name="connsiteX6919" fmla="*/ 2452664 w 4853691"/>
                <a:gd name="connsiteY6919" fmla="*/ 4797363 h 4860733"/>
                <a:gd name="connsiteX6920" fmla="*/ 2422152 w 4853691"/>
                <a:gd name="connsiteY6920" fmla="*/ 4792669 h 4860733"/>
                <a:gd name="connsiteX6921" fmla="*/ 2379905 w 4853691"/>
                <a:gd name="connsiteY6921" fmla="*/ 4787975 h 4860733"/>
                <a:gd name="connsiteX6922" fmla="*/ 2349394 w 4853691"/>
                <a:gd name="connsiteY6922" fmla="*/ 4783281 h 4860733"/>
                <a:gd name="connsiteX6923" fmla="*/ 2307147 w 4853691"/>
                <a:gd name="connsiteY6923" fmla="*/ 4776239 h 4860733"/>
                <a:gd name="connsiteX6924" fmla="*/ 2278982 w 4853691"/>
                <a:gd name="connsiteY6924" fmla="*/ 4769199 h 4860733"/>
                <a:gd name="connsiteX6925" fmla="*/ 2236735 w 4853691"/>
                <a:gd name="connsiteY6925" fmla="*/ 4759810 h 4860733"/>
                <a:gd name="connsiteX6926" fmla="*/ 2208571 w 4853691"/>
                <a:gd name="connsiteY6926" fmla="*/ 4752769 h 4860733"/>
                <a:gd name="connsiteX6927" fmla="*/ 2201530 w 4853691"/>
                <a:gd name="connsiteY6927" fmla="*/ 4750422 h 4860733"/>
                <a:gd name="connsiteX6928" fmla="*/ 2234388 w 4853691"/>
                <a:gd name="connsiteY6928" fmla="*/ 4738687 h 4860733"/>
                <a:gd name="connsiteX6929" fmla="*/ 2335311 w 4853691"/>
                <a:gd name="connsiteY6929" fmla="*/ 4694093 h 4860733"/>
                <a:gd name="connsiteX6930" fmla="*/ 2354088 w 4853691"/>
                <a:gd name="connsiteY6930" fmla="*/ 4684705 h 4860733"/>
                <a:gd name="connsiteX6931" fmla="*/ 2368170 w 4853691"/>
                <a:gd name="connsiteY6931" fmla="*/ 4677664 h 4860733"/>
                <a:gd name="connsiteX6932" fmla="*/ 2391640 w 4853691"/>
                <a:gd name="connsiteY6932" fmla="*/ 4665928 h 4860733"/>
                <a:gd name="connsiteX6933" fmla="*/ 2403376 w 4853691"/>
                <a:gd name="connsiteY6933" fmla="*/ 4658887 h 4860733"/>
                <a:gd name="connsiteX6934" fmla="*/ 2424499 w 4853691"/>
                <a:gd name="connsiteY6934" fmla="*/ 4647152 h 4860733"/>
                <a:gd name="connsiteX6935" fmla="*/ 2436234 w 4853691"/>
                <a:gd name="connsiteY6935" fmla="*/ 4640111 h 4860733"/>
                <a:gd name="connsiteX6936" fmla="*/ 2452664 w 4853691"/>
                <a:gd name="connsiteY6936" fmla="*/ 4628376 h 4860733"/>
                <a:gd name="connsiteX6937" fmla="*/ 2469093 w 4853691"/>
                <a:gd name="connsiteY6937" fmla="*/ 4618987 h 4860733"/>
                <a:gd name="connsiteX6938" fmla="*/ 2480828 w 4853691"/>
                <a:gd name="connsiteY6938" fmla="*/ 4609599 h 4860733"/>
                <a:gd name="connsiteX6939" fmla="*/ 2485522 w 4853691"/>
                <a:gd name="connsiteY6939" fmla="*/ 4607252 h 4860733"/>
                <a:gd name="connsiteX6940" fmla="*/ 2501952 w 4853691"/>
                <a:gd name="connsiteY6940" fmla="*/ 4616641 h 4860733"/>
                <a:gd name="connsiteX6941" fmla="*/ 2516034 w 4853691"/>
                <a:gd name="connsiteY6941" fmla="*/ 4609599 h 4860733"/>
                <a:gd name="connsiteX6942" fmla="*/ 2581751 w 4853691"/>
                <a:gd name="connsiteY6942" fmla="*/ 4665928 h 4860733"/>
                <a:gd name="connsiteX6943" fmla="*/ 2593486 w 4853691"/>
                <a:gd name="connsiteY6943" fmla="*/ 4672970 h 4860733"/>
                <a:gd name="connsiteX6944" fmla="*/ 2621651 w 4853691"/>
                <a:gd name="connsiteY6944" fmla="*/ 4694093 h 4860733"/>
                <a:gd name="connsiteX6945" fmla="*/ 2635733 w 4853691"/>
                <a:gd name="connsiteY6945" fmla="*/ 4703481 h 4860733"/>
                <a:gd name="connsiteX6946" fmla="*/ 2661551 w 4853691"/>
                <a:gd name="connsiteY6946" fmla="*/ 4719911 h 4860733"/>
                <a:gd name="connsiteX6947" fmla="*/ 2677980 w 4853691"/>
                <a:gd name="connsiteY6947" fmla="*/ 4729299 h 4860733"/>
                <a:gd name="connsiteX6948" fmla="*/ 2696756 w 4853691"/>
                <a:gd name="connsiteY6948" fmla="*/ 4741034 h 4860733"/>
                <a:gd name="connsiteX6949" fmla="*/ 2696756 w 4853691"/>
                <a:gd name="connsiteY6949" fmla="*/ 4745728 h 4860733"/>
                <a:gd name="connsiteX6950" fmla="*/ 2694409 w 4853691"/>
                <a:gd name="connsiteY6950" fmla="*/ 4752769 h 4860733"/>
                <a:gd name="connsiteX6951" fmla="*/ 2689715 w 4853691"/>
                <a:gd name="connsiteY6951" fmla="*/ 4766851 h 4860733"/>
                <a:gd name="connsiteX6952" fmla="*/ 2687368 w 4853691"/>
                <a:gd name="connsiteY6952" fmla="*/ 4776239 h 4860733"/>
                <a:gd name="connsiteX6953" fmla="*/ 2682674 w 4853691"/>
                <a:gd name="connsiteY6953" fmla="*/ 4787975 h 4860733"/>
                <a:gd name="connsiteX6954" fmla="*/ 2675633 w 4853691"/>
                <a:gd name="connsiteY6954" fmla="*/ 4785628 h 4860733"/>
                <a:gd name="connsiteX6955" fmla="*/ 2654510 w 4853691"/>
                <a:gd name="connsiteY6955" fmla="*/ 4804404 h 4860733"/>
                <a:gd name="connsiteX6956" fmla="*/ 2593486 w 4853691"/>
                <a:gd name="connsiteY6956" fmla="*/ 4804404 h 4860733"/>
                <a:gd name="connsiteX6957" fmla="*/ 2572363 w 4853691"/>
                <a:gd name="connsiteY6957" fmla="*/ 4806751 h 4860733"/>
                <a:gd name="connsiteX6958" fmla="*/ 1898761 w 4853691"/>
                <a:gd name="connsiteY6958" fmla="*/ 4780934 h 4860733"/>
                <a:gd name="connsiteX6959" fmla="*/ 1856514 w 4853691"/>
                <a:gd name="connsiteY6959" fmla="*/ 4759810 h 4860733"/>
                <a:gd name="connsiteX6960" fmla="*/ 1879984 w 4853691"/>
                <a:gd name="connsiteY6960" fmla="*/ 4764504 h 4860733"/>
                <a:gd name="connsiteX6961" fmla="*/ 1910496 w 4853691"/>
                <a:gd name="connsiteY6961" fmla="*/ 4771545 h 4860733"/>
                <a:gd name="connsiteX6962" fmla="*/ 1898761 w 4853691"/>
                <a:gd name="connsiteY6962" fmla="*/ 4780934 h 4860733"/>
                <a:gd name="connsiteX6963" fmla="*/ 1847125 w 4853691"/>
                <a:gd name="connsiteY6963" fmla="*/ 4752769 h 4860733"/>
                <a:gd name="connsiteX6964" fmla="*/ 1826002 w 4853691"/>
                <a:gd name="connsiteY6964" fmla="*/ 4741034 h 4860733"/>
                <a:gd name="connsiteX6965" fmla="*/ 1816614 w 4853691"/>
                <a:gd name="connsiteY6965" fmla="*/ 4736340 h 4860733"/>
                <a:gd name="connsiteX6966" fmla="*/ 1802532 w 4853691"/>
                <a:gd name="connsiteY6966" fmla="*/ 4726952 h 4860733"/>
                <a:gd name="connsiteX6967" fmla="*/ 1790797 w 4853691"/>
                <a:gd name="connsiteY6967" fmla="*/ 4719911 h 4860733"/>
                <a:gd name="connsiteX6968" fmla="*/ 1779061 w 4853691"/>
                <a:gd name="connsiteY6968" fmla="*/ 4712869 h 4860733"/>
                <a:gd name="connsiteX6969" fmla="*/ 1764979 w 4853691"/>
                <a:gd name="connsiteY6969" fmla="*/ 4703481 h 4860733"/>
                <a:gd name="connsiteX6970" fmla="*/ 1755591 w 4853691"/>
                <a:gd name="connsiteY6970" fmla="*/ 4696440 h 4860733"/>
                <a:gd name="connsiteX6971" fmla="*/ 1741508 w 4853691"/>
                <a:gd name="connsiteY6971" fmla="*/ 4684705 h 4860733"/>
                <a:gd name="connsiteX6972" fmla="*/ 1732120 w 4853691"/>
                <a:gd name="connsiteY6972" fmla="*/ 4677664 h 4860733"/>
                <a:gd name="connsiteX6973" fmla="*/ 1718038 w 4853691"/>
                <a:gd name="connsiteY6973" fmla="*/ 4665928 h 4860733"/>
                <a:gd name="connsiteX6974" fmla="*/ 1708650 w 4853691"/>
                <a:gd name="connsiteY6974" fmla="*/ 4658887 h 4860733"/>
                <a:gd name="connsiteX6975" fmla="*/ 1694567 w 4853691"/>
                <a:gd name="connsiteY6975" fmla="*/ 4647152 h 4860733"/>
                <a:gd name="connsiteX6976" fmla="*/ 1685179 w 4853691"/>
                <a:gd name="connsiteY6976" fmla="*/ 4637764 h 4860733"/>
                <a:gd name="connsiteX6977" fmla="*/ 1671097 w 4853691"/>
                <a:gd name="connsiteY6977" fmla="*/ 4623681 h 4860733"/>
                <a:gd name="connsiteX6978" fmla="*/ 1661709 w 4853691"/>
                <a:gd name="connsiteY6978" fmla="*/ 4614293 h 4860733"/>
                <a:gd name="connsiteX6979" fmla="*/ 1647627 w 4853691"/>
                <a:gd name="connsiteY6979" fmla="*/ 4600211 h 4860733"/>
                <a:gd name="connsiteX6980" fmla="*/ 1638239 w 4853691"/>
                <a:gd name="connsiteY6980" fmla="*/ 4590823 h 4860733"/>
                <a:gd name="connsiteX6981" fmla="*/ 1624156 w 4853691"/>
                <a:gd name="connsiteY6981" fmla="*/ 4576741 h 4860733"/>
                <a:gd name="connsiteX6982" fmla="*/ 1612421 w 4853691"/>
                <a:gd name="connsiteY6982" fmla="*/ 4565005 h 4860733"/>
                <a:gd name="connsiteX6983" fmla="*/ 1598339 w 4853691"/>
                <a:gd name="connsiteY6983" fmla="*/ 4550923 h 4860733"/>
                <a:gd name="connsiteX6984" fmla="*/ 1586603 w 4853691"/>
                <a:gd name="connsiteY6984" fmla="*/ 4539188 h 4860733"/>
                <a:gd name="connsiteX6985" fmla="*/ 1574868 w 4853691"/>
                <a:gd name="connsiteY6985" fmla="*/ 4525106 h 4860733"/>
                <a:gd name="connsiteX6986" fmla="*/ 1563133 w 4853691"/>
                <a:gd name="connsiteY6986" fmla="*/ 4511024 h 4860733"/>
                <a:gd name="connsiteX6987" fmla="*/ 1551398 w 4853691"/>
                <a:gd name="connsiteY6987" fmla="*/ 4496941 h 4860733"/>
                <a:gd name="connsiteX6988" fmla="*/ 1551398 w 4853691"/>
                <a:gd name="connsiteY6988" fmla="*/ 4494594 h 4860733"/>
                <a:gd name="connsiteX6989" fmla="*/ 1553745 w 4853691"/>
                <a:gd name="connsiteY6989" fmla="*/ 4489900 h 4860733"/>
                <a:gd name="connsiteX6990" fmla="*/ 1565480 w 4853691"/>
                <a:gd name="connsiteY6990" fmla="*/ 4496941 h 4860733"/>
                <a:gd name="connsiteX6991" fmla="*/ 1605380 w 4853691"/>
                <a:gd name="connsiteY6991" fmla="*/ 4520412 h 4860733"/>
                <a:gd name="connsiteX6992" fmla="*/ 1635891 w 4853691"/>
                <a:gd name="connsiteY6992" fmla="*/ 4536841 h 4860733"/>
                <a:gd name="connsiteX6993" fmla="*/ 1675791 w 4853691"/>
                <a:gd name="connsiteY6993" fmla="*/ 4557964 h 4860733"/>
                <a:gd name="connsiteX6994" fmla="*/ 1708650 w 4853691"/>
                <a:gd name="connsiteY6994" fmla="*/ 4574394 h 4860733"/>
                <a:gd name="connsiteX6995" fmla="*/ 1746203 w 4853691"/>
                <a:gd name="connsiteY6995" fmla="*/ 4593170 h 4860733"/>
                <a:gd name="connsiteX6996" fmla="*/ 1783755 w 4853691"/>
                <a:gd name="connsiteY6996" fmla="*/ 4611946 h 4860733"/>
                <a:gd name="connsiteX6997" fmla="*/ 1816614 w 4853691"/>
                <a:gd name="connsiteY6997" fmla="*/ 4626029 h 4860733"/>
                <a:gd name="connsiteX6998" fmla="*/ 1879984 w 4853691"/>
                <a:gd name="connsiteY6998" fmla="*/ 4654193 h 4860733"/>
                <a:gd name="connsiteX6999" fmla="*/ 1887025 w 4853691"/>
                <a:gd name="connsiteY6999" fmla="*/ 4656540 h 4860733"/>
                <a:gd name="connsiteX7000" fmla="*/ 1957437 w 4853691"/>
                <a:gd name="connsiteY7000" fmla="*/ 4684705 h 4860733"/>
                <a:gd name="connsiteX7001" fmla="*/ 1969172 w 4853691"/>
                <a:gd name="connsiteY7001" fmla="*/ 4689399 h 4860733"/>
                <a:gd name="connsiteX7002" fmla="*/ 2027848 w 4853691"/>
                <a:gd name="connsiteY7002" fmla="*/ 4710522 h 4860733"/>
                <a:gd name="connsiteX7003" fmla="*/ 2046624 w 4853691"/>
                <a:gd name="connsiteY7003" fmla="*/ 4717563 h 4860733"/>
                <a:gd name="connsiteX7004" fmla="*/ 2098260 w 4853691"/>
                <a:gd name="connsiteY7004" fmla="*/ 4733993 h 4860733"/>
                <a:gd name="connsiteX7005" fmla="*/ 2121730 w 4853691"/>
                <a:gd name="connsiteY7005" fmla="*/ 4741034 h 4860733"/>
                <a:gd name="connsiteX7006" fmla="*/ 2171018 w 4853691"/>
                <a:gd name="connsiteY7006" fmla="*/ 4755116 h 4860733"/>
                <a:gd name="connsiteX7007" fmla="*/ 2196835 w 4853691"/>
                <a:gd name="connsiteY7007" fmla="*/ 4762157 h 4860733"/>
                <a:gd name="connsiteX7008" fmla="*/ 2201530 w 4853691"/>
                <a:gd name="connsiteY7008" fmla="*/ 4764504 h 4860733"/>
                <a:gd name="connsiteX7009" fmla="*/ 2187447 w 4853691"/>
                <a:gd name="connsiteY7009" fmla="*/ 4769199 h 4860733"/>
                <a:gd name="connsiteX7010" fmla="*/ 2168671 w 4853691"/>
                <a:gd name="connsiteY7010" fmla="*/ 4773893 h 4860733"/>
                <a:gd name="connsiteX7011" fmla="*/ 2154589 w 4853691"/>
                <a:gd name="connsiteY7011" fmla="*/ 4778587 h 4860733"/>
                <a:gd name="connsiteX7012" fmla="*/ 2135812 w 4853691"/>
                <a:gd name="connsiteY7012" fmla="*/ 4783281 h 4860733"/>
                <a:gd name="connsiteX7013" fmla="*/ 2119383 w 4853691"/>
                <a:gd name="connsiteY7013" fmla="*/ 4785628 h 4860733"/>
                <a:gd name="connsiteX7014" fmla="*/ 2100607 w 4853691"/>
                <a:gd name="connsiteY7014" fmla="*/ 4790322 h 4860733"/>
                <a:gd name="connsiteX7015" fmla="*/ 2084177 w 4853691"/>
                <a:gd name="connsiteY7015" fmla="*/ 4792669 h 4860733"/>
                <a:gd name="connsiteX7016" fmla="*/ 2067748 w 4853691"/>
                <a:gd name="connsiteY7016" fmla="*/ 4795016 h 4860733"/>
                <a:gd name="connsiteX7017" fmla="*/ 2048972 w 4853691"/>
                <a:gd name="connsiteY7017" fmla="*/ 4797363 h 4860733"/>
                <a:gd name="connsiteX7018" fmla="*/ 2034889 w 4853691"/>
                <a:gd name="connsiteY7018" fmla="*/ 4799710 h 4860733"/>
                <a:gd name="connsiteX7019" fmla="*/ 2018460 w 4853691"/>
                <a:gd name="connsiteY7019" fmla="*/ 4799710 h 4860733"/>
                <a:gd name="connsiteX7020" fmla="*/ 1933966 w 4853691"/>
                <a:gd name="connsiteY7020" fmla="*/ 4783281 h 4860733"/>
                <a:gd name="connsiteX7021" fmla="*/ 1924578 w 4853691"/>
                <a:gd name="connsiteY7021" fmla="*/ 4780934 h 4860733"/>
                <a:gd name="connsiteX7022" fmla="*/ 1922231 w 4853691"/>
                <a:gd name="connsiteY7022" fmla="*/ 4780934 h 4860733"/>
                <a:gd name="connsiteX7023" fmla="*/ 1856514 w 4853691"/>
                <a:gd name="connsiteY7023" fmla="*/ 4766851 h 4860733"/>
                <a:gd name="connsiteX7024" fmla="*/ 1854167 w 4853691"/>
                <a:gd name="connsiteY7024" fmla="*/ 4764504 h 4860733"/>
                <a:gd name="connsiteX7025" fmla="*/ 1847125 w 4853691"/>
                <a:gd name="connsiteY7025" fmla="*/ 4752769 h 4860733"/>
                <a:gd name="connsiteX7026" fmla="*/ 1492722 w 4853691"/>
                <a:gd name="connsiteY7026" fmla="*/ 4485206 h 4860733"/>
                <a:gd name="connsiteX7027" fmla="*/ 1483333 w 4853691"/>
                <a:gd name="connsiteY7027" fmla="*/ 4487553 h 4860733"/>
                <a:gd name="connsiteX7028" fmla="*/ 1469251 w 4853691"/>
                <a:gd name="connsiteY7028" fmla="*/ 4492247 h 4860733"/>
                <a:gd name="connsiteX7029" fmla="*/ 1459863 w 4853691"/>
                <a:gd name="connsiteY7029" fmla="*/ 4494594 h 4860733"/>
                <a:gd name="connsiteX7030" fmla="*/ 1445781 w 4853691"/>
                <a:gd name="connsiteY7030" fmla="*/ 4496941 h 4860733"/>
                <a:gd name="connsiteX7031" fmla="*/ 1436392 w 4853691"/>
                <a:gd name="connsiteY7031" fmla="*/ 4499288 h 4860733"/>
                <a:gd name="connsiteX7032" fmla="*/ 1422310 w 4853691"/>
                <a:gd name="connsiteY7032" fmla="*/ 4501635 h 4860733"/>
                <a:gd name="connsiteX7033" fmla="*/ 1412922 w 4853691"/>
                <a:gd name="connsiteY7033" fmla="*/ 4503982 h 4860733"/>
                <a:gd name="connsiteX7034" fmla="*/ 1396493 w 4853691"/>
                <a:gd name="connsiteY7034" fmla="*/ 4506329 h 4860733"/>
                <a:gd name="connsiteX7035" fmla="*/ 1387104 w 4853691"/>
                <a:gd name="connsiteY7035" fmla="*/ 4506329 h 4860733"/>
                <a:gd name="connsiteX7036" fmla="*/ 1370675 w 4853691"/>
                <a:gd name="connsiteY7036" fmla="*/ 4506329 h 4860733"/>
                <a:gd name="connsiteX7037" fmla="*/ 1363634 w 4853691"/>
                <a:gd name="connsiteY7037" fmla="*/ 4506329 h 4860733"/>
                <a:gd name="connsiteX7038" fmla="*/ 1340164 w 4853691"/>
                <a:gd name="connsiteY7038" fmla="*/ 4506329 h 4860733"/>
                <a:gd name="connsiteX7039" fmla="*/ 1297917 w 4853691"/>
                <a:gd name="connsiteY7039" fmla="*/ 4503982 h 4860733"/>
                <a:gd name="connsiteX7040" fmla="*/ 1286181 w 4853691"/>
                <a:gd name="connsiteY7040" fmla="*/ 4501635 h 4860733"/>
                <a:gd name="connsiteX7041" fmla="*/ 1276793 w 4853691"/>
                <a:gd name="connsiteY7041" fmla="*/ 4501635 h 4860733"/>
                <a:gd name="connsiteX7042" fmla="*/ 1276793 w 4853691"/>
                <a:gd name="connsiteY7042" fmla="*/ 4499288 h 4860733"/>
                <a:gd name="connsiteX7043" fmla="*/ 1255670 w 4853691"/>
                <a:gd name="connsiteY7043" fmla="*/ 4478165 h 4860733"/>
                <a:gd name="connsiteX7044" fmla="*/ 1241588 w 4853691"/>
                <a:gd name="connsiteY7044" fmla="*/ 4485206 h 4860733"/>
                <a:gd name="connsiteX7045" fmla="*/ 1196994 w 4853691"/>
                <a:gd name="connsiteY7045" fmla="*/ 4450000 h 4860733"/>
                <a:gd name="connsiteX7046" fmla="*/ 1182911 w 4853691"/>
                <a:gd name="connsiteY7046" fmla="*/ 4438265 h 4860733"/>
                <a:gd name="connsiteX7047" fmla="*/ 1164135 w 4853691"/>
                <a:gd name="connsiteY7047" fmla="*/ 4421836 h 4860733"/>
                <a:gd name="connsiteX7048" fmla="*/ 1178217 w 4853691"/>
                <a:gd name="connsiteY7048" fmla="*/ 4426530 h 4860733"/>
                <a:gd name="connsiteX7049" fmla="*/ 1201688 w 4853691"/>
                <a:gd name="connsiteY7049" fmla="*/ 4433571 h 4860733"/>
                <a:gd name="connsiteX7050" fmla="*/ 1232199 w 4853691"/>
                <a:gd name="connsiteY7050" fmla="*/ 4440612 h 4860733"/>
                <a:gd name="connsiteX7051" fmla="*/ 1255670 w 4853691"/>
                <a:gd name="connsiteY7051" fmla="*/ 4447653 h 4860733"/>
                <a:gd name="connsiteX7052" fmla="*/ 1286181 w 4853691"/>
                <a:gd name="connsiteY7052" fmla="*/ 4454694 h 4860733"/>
                <a:gd name="connsiteX7053" fmla="*/ 1309652 w 4853691"/>
                <a:gd name="connsiteY7053" fmla="*/ 4459388 h 4860733"/>
                <a:gd name="connsiteX7054" fmla="*/ 1342511 w 4853691"/>
                <a:gd name="connsiteY7054" fmla="*/ 4464083 h 4860733"/>
                <a:gd name="connsiteX7055" fmla="*/ 1363634 w 4853691"/>
                <a:gd name="connsiteY7055" fmla="*/ 4466429 h 4860733"/>
                <a:gd name="connsiteX7056" fmla="*/ 1401187 w 4853691"/>
                <a:gd name="connsiteY7056" fmla="*/ 4468777 h 4860733"/>
                <a:gd name="connsiteX7057" fmla="*/ 1417616 w 4853691"/>
                <a:gd name="connsiteY7057" fmla="*/ 4471123 h 4860733"/>
                <a:gd name="connsiteX7058" fmla="*/ 1471598 w 4853691"/>
                <a:gd name="connsiteY7058" fmla="*/ 4473471 h 4860733"/>
                <a:gd name="connsiteX7059" fmla="*/ 1471598 w 4853691"/>
                <a:gd name="connsiteY7059" fmla="*/ 4473471 h 4860733"/>
                <a:gd name="connsiteX7060" fmla="*/ 1473945 w 4853691"/>
                <a:gd name="connsiteY7060" fmla="*/ 4473471 h 4860733"/>
                <a:gd name="connsiteX7061" fmla="*/ 1513845 w 4853691"/>
                <a:gd name="connsiteY7061" fmla="*/ 4471123 h 4860733"/>
                <a:gd name="connsiteX7062" fmla="*/ 1513845 w 4853691"/>
                <a:gd name="connsiteY7062" fmla="*/ 4473471 h 4860733"/>
                <a:gd name="connsiteX7063" fmla="*/ 1506804 w 4853691"/>
                <a:gd name="connsiteY7063" fmla="*/ 4475818 h 4860733"/>
                <a:gd name="connsiteX7064" fmla="*/ 1492722 w 4853691"/>
                <a:gd name="connsiteY7064" fmla="*/ 4485206 h 4860733"/>
                <a:gd name="connsiteX7065" fmla="*/ 1220464 w 4853691"/>
                <a:gd name="connsiteY7065" fmla="*/ 4496941 h 4860733"/>
                <a:gd name="connsiteX7066" fmla="*/ 1201688 w 4853691"/>
                <a:gd name="connsiteY7066" fmla="*/ 4485206 h 4860733"/>
                <a:gd name="connsiteX7067" fmla="*/ 1215770 w 4853691"/>
                <a:gd name="connsiteY7067" fmla="*/ 4489900 h 4860733"/>
                <a:gd name="connsiteX7068" fmla="*/ 1229852 w 4853691"/>
                <a:gd name="connsiteY7068" fmla="*/ 4494594 h 4860733"/>
                <a:gd name="connsiteX7069" fmla="*/ 1234546 w 4853691"/>
                <a:gd name="connsiteY7069" fmla="*/ 4496941 h 4860733"/>
                <a:gd name="connsiteX7070" fmla="*/ 1234546 w 4853691"/>
                <a:gd name="connsiteY7070" fmla="*/ 4499288 h 4860733"/>
                <a:gd name="connsiteX7071" fmla="*/ 1225158 w 4853691"/>
                <a:gd name="connsiteY7071" fmla="*/ 4496941 h 4860733"/>
                <a:gd name="connsiteX7072" fmla="*/ 1220464 w 4853691"/>
                <a:gd name="connsiteY7072" fmla="*/ 4496941 h 4860733"/>
                <a:gd name="connsiteX7073" fmla="*/ 1145359 w 4853691"/>
                <a:gd name="connsiteY7073" fmla="*/ 4447653 h 4860733"/>
                <a:gd name="connsiteX7074" fmla="*/ 1119541 w 4853691"/>
                <a:gd name="connsiteY7074" fmla="*/ 4431224 h 4860733"/>
                <a:gd name="connsiteX7075" fmla="*/ 1105459 w 4853691"/>
                <a:gd name="connsiteY7075" fmla="*/ 4421836 h 4860733"/>
                <a:gd name="connsiteX7076" fmla="*/ 1121888 w 4853691"/>
                <a:gd name="connsiteY7076" fmla="*/ 4431224 h 4860733"/>
                <a:gd name="connsiteX7077" fmla="*/ 1171176 w 4853691"/>
                <a:gd name="connsiteY7077" fmla="*/ 4459388 h 4860733"/>
                <a:gd name="connsiteX7078" fmla="*/ 1201688 w 4853691"/>
                <a:gd name="connsiteY7078" fmla="*/ 4475818 h 4860733"/>
                <a:gd name="connsiteX7079" fmla="*/ 1234546 w 4853691"/>
                <a:gd name="connsiteY7079" fmla="*/ 4494594 h 4860733"/>
                <a:gd name="connsiteX7080" fmla="*/ 1234546 w 4853691"/>
                <a:gd name="connsiteY7080" fmla="*/ 4494594 h 4860733"/>
                <a:gd name="connsiteX7081" fmla="*/ 1229852 w 4853691"/>
                <a:gd name="connsiteY7081" fmla="*/ 4492247 h 4860733"/>
                <a:gd name="connsiteX7082" fmla="*/ 1213423 w 4853691"/>
                <a:gd name="connsiteY7082" fmla="*/ 4485206 h 4860733"/>
                <a:gd name="connsiteX7083" fmla="*/ 1194647 w 4853691"/>
                <a:gd name="connsiteY7083" fmla="*/ 4478165 h 4860733"/>
                <a:gd name="connsiteX7084" fmla="*/ 1192300 w 4853691"/>
                <a:gd name="connsiteY7084" fmla="*/ 4475818 h 4860733"/>
                <a:gd name="connsiteX7085" fmla="*/ 1171176 w 4853691"/>
                <a:gd name="connsiteY7085" fmla="*/ 4461735 h 4860733"/>
                <a:gd name="connsiteX7086" fmla="*/ 1145359 w 4853691"/>
                <a:gd name="connsiteY7086" fmla="*/ 4447653 h 4860733"/>
                <a:gd name="connsiteX7087" fmla="*/ 1006883 w 4853691"/>
                <a:gd name="connsiteY7087" fmla="*/ 4349077 h 4860733"/>
                <a:gd name="connsiteX7088" fmla="*/ 1025659 w 4853691"/>
                <a:gd name="connsiteY7088" fmla="*/ 4363160 h 4860733"/>
                <a:gd name="connsiteX7089" fmla="*/ 1023312 w 4853691"/>
                <a:gd name="connsiteY7089" fmla="*/ 4365506 h 4860733"/>
                <a:gd name="connsiteX7090" fmla="*/ 971677 w 4853691"/>
                <a:gd name="connsiteY7090" fmla="*/ 4330301 h 4860733"/>
                <a:gd name="connsiteX7091" fmla="*/ 974024 w 4853691"/>
                <a:gd name="connsiteY7091" fmla="*/ 4323260 h 4860733"/>
                <a:gd name="connsiteX7092" fmla="*/ 981065 w 4853691"/>
                <a:gd name="connsiteY7092" fmla="*/ 4330301 h 4860733"/>
                <a:gd name="connsiteX7093" fmla="*/ 1006883 w 4853691"/>
                <a:gd name="connsiteY7093" fmla="*/ 4349077 h 4860733"/>
                <a:gd name="connsiteX7094" fmla="*/ 1053824 w 4853691"/>
                <a:gd name="connsiteY7094" fmla="*/ 4346730 h 4860733"/>
                <a:gd name="connsiteX7095" fmla="*/ 1056171 w 4853691"/>
                <a:gd name="connsiteY7095" fmla="*/ 4337342 h 4860733"/>
                <a:gd name="connsiteX7096" fmla="*/ 1056171 w 4853691"/>
                <a:gd name="connsiteY7096" fmla="*/ 4334995 h 4860733"/>
                <a:gd name="connsiteX7097" fmla="*/ 1070253 w 4853691"/>
                <a:gd name="connsiteY7097" fmla="*/ 4349077 h 4860733"/>
                <a:gd name="connsiteX7098" fmla="*/ 1086683 w 4853691"/>
                <a:gd name="connsiteY7098" fmla="*/ 4365506 h 4860733"/>
                <a:gd name="connsiteX7099" fmla="*/ 1128929 w 4853691"/>
                <a:gd name="connsiteY7099" fmla="*/ 4403059 h 4860733"/>
                <a:gd name="connsiteX7100" fmla="*/ 1150053 w 4853691"/>
                <a:gd name="connsiteY7100" fmla="*/ 4421836 h 4860733"/>
                <a:gd name="connsiteX7101" fmla="*/ 1140665 w 4853691"/>
                <a:gd name="connsiteY7101" fmla="*/ 4419489 h 4860733"/>
                <a:gd name="connsiteX7102" fmla="*/ 1119541 w 4853691"/>
                <a:gd name="connsiteY7102" fmla="*/ 4410100 h 4860733"/>
                <a:gd name="connsiteX7103" fmla="*/ 1089030 w 4853691"/>
                <a:gd name="connsiteY7103" fmla="*/ 4398365 h 4860733"/>
                <a:gd name="connsiteX7104" fmla="*/ 1070253 w 4853691"/>
                <a:gd name="connsiteY7104" fmla="*/ 4388977 h 4860733"/>
                <a:gd name="connsiteX7105" fmla="*/ 1056171 w 4853691"/>
                <a:gd name="connsiteY7105" fmla="*/ 4381936 h 4860733"/>
                <a:gd name="connsiteX7106" fmla="*/ 1058518 w 4853691"/>
                <a:gd name="connsiteY7106" fmla="*/ 4374895 h 4860733"/>
                <a:gd name="connsiteX7107" fmla="*/ 1046783 w 4853691"/>
                <a:gd name="connsiteY7107" fmla="*/ 4356118 h 4860733"/>
                <a:gd name="connsiteX7108" fmla="*/ 1049130 w 4853691"/>
                <a:gd name="connsiteY7108" fmla="*/ 4351424 h 4860733"/>
                <a:gd name="connsiteX7109" fmla="*/ 1053824 w 4853691"/>
                <a:gd name="connsiteY7109" fmla="*/ 4346730 h 4860733"/>
                <a:gd name="connsiteX7110" fmla="*/ 974024 w 4853691"/>
                <a:gd name="connsiteY7110" fmla="*/ 4241113 h 4860733"/>
                <a:gd name="connsiteX7111" fmla="*/ 955248 w 4853691"/>
                <a:gd name="connsiteY7111" fmla="*/ 4219990 h 4860733"/>
                <a:gd name="connsiteX7112" fmla="*/ 866060 w 4853691"/>
                <a:gd name="connsiteY7112" fmla="*/ 4102637 h 4860733"/>
                <a:gd name="connsiteX7113" fmla="*/ 849631 w 4853691"/>
                <a:gd name="connsiteY7113" fmla="*/ 4081514 h 4860733"/>
                <a:gd name="connsiteX7114" fmla="*/ 828507 w 4853691"/>
                <a:gd name="connsiteY7114" fmla="*/ 4051002 h 4860733"/>
                <a:gd name="connsiteX7115" fmla="*/ 809731 w 4853691"/>
                <a:gd name="connsiteY7115" fmla="*/ 4022838 h 4860733"/>
                <a:gd name="connsiteX7116" fmla="*/ 790955 w 4853691"/>
                <a:gd name="connsiteY7116" fmla="*/ 3992326 h 4860733"/>
                <a:gd name="connsiteX7117" fmla="*/ 769831 w 4853691"/>
                <a:gd name="connsiteY7117" fmla="*/ 3961814 h 4860733"/>
                <a:gd name="connsiteX7118" fmla="*/ 751055 w 4853691"/>
                <a:gd name="connsiteY7118" fmla="*/ 3931303 h 4860733"/>
                <a:gd name="connsiteX7119" fmla="*/ 729931 w 4853691"/>
                <a:gd name="connsiteY7119" fmla="*/ 3898444 h 4860733"/>
                <a:gd name="connsiteX7120" fmla="*/ 713502 w 4853691"/>
                <a:gd name="connsiteY7120" fmla="*/ 3870280 h 4860733"/>
                <a:gd name="connsiteX7121" fmla="*/ 699420 w 4853691"/>
                <a:gd name="connsiteY7121" fmla="*/ 3849156 h 4860733"/>
                <a:gd name="connsiteX7122" fmla="*/ 704114 w 4853691"/>
                <a:gd name="connsiteY7122" fmla="*/ 3844462 h 4860733"/>
                <a:gd name="connsiteX7123" fmla="*/ 713502 w 4853691"/>
                <a:gd name="connsiteY7123" fmla="*/ 3849156 h 4860733"/>
                <a:gd name="connsiteX7124" fmla="*/ 732279 w 4853691"/>
                <a:gd name="connsiteY7124" fmla="*/ 3860891 h 4860733"/>
                <a:gd name="connsiteX7125" fmla="*/ 758096 w 4853691"/>
                <a:gd name="connsiteY7125" fmla="*/ 3874974 h 4860733"/>
                <a:gd name="connsiteX7126" fmla="*/ 776872 w 4853691"/>
                <a:gd name="connsiteY7126" fmla="*/ 3884362 h 4860733"/>
                <a:gd name="connsiteX7127" fmla="*/ 802690 w 4853691"/>
                <a:gd name="connsiteY7127" fmla="*/ 3898444 h 4860733"/>
                <a:gd name="connsiteX7128" fmla="*/ 821466 w 4853691"/>
                <a:gd name="connsiteY7128" fmla="*/ 3907832 h 4860733"/>
                <a:gd name="connsiteX7129" fmla="*/ 849631 w 4853691"/>
                <a:gd name="connsiteY7129" fmla="*/ 3919567 h 4860733"/>
                <a:gd name="connsiteX7130" fmla="*/ 866060 w 4853691"/>
                <a:gd name="connsiteY7130" fmla="*/ 3926609 h 4860733"/>
                <a:gd name="connsiteX7131" fmla="*/ 896572 w 4853691"/>
                <a:gd name="connsiteY7131" fmla="*/ 3938344 h 4860733"/>
                <a:gd name="connsiteX7132" fmla="*/ 913001 w 4853691"/>
                <a:gd name="connsiteY7132" fmla="*/ 3945385 h 4860733"/>
                <a:gd name="connsiteX7133" fmla="*/ 952901 w 4853691"/>
                <a:gd name="connsiteY7133" fmla="*/ 3959468 h 4860733"/>
                <a:gd name="connsiteX7134" fmla="*/ 959942 w 4853691"/>
                <a:gd name="connsiteY7134" fmla="*/ 3961814 h 4860733"/>
                <a:gd name="connsiteX7135" fmla="*/ 1009230 w 4853691"/>
                <a:gd name="connsiteY7135" fmla="*/ 3978244 h 4860733"/>
                <a:gd name="connsiteX7136" fmla="*/ 1009230 w 4853691"/>
                <a:gd name="connsiteY7136" fmla="*/ 3978244 h 4860733"/>
                <a:gd name="connsiteX7137" fmla="*/ 1039742 w 4853691"/>
                <a:gd name="connsiteY7137" fmla="*/ 3987632 h 4860733"/>
                <a:gd name="connsiteX7138" fmla="*/ 1039742 w 4853691"/>
                <a:gd name="connsiteY7138" fmla="*/ 3992326 h 4860733"/>
                <a:gd name="connsiteX7139" fmla="*/ 1056171 w 4853691"/>
                <a:gd name="connsiteY7139" fmla="*/ 4011102 h 4860733"/>
                <a:gd name="connsiteX7140" fmla="*/ 1044436 w 4853691"/>
                <a:gd name="connsiteY7140" fmla="*/ 4102637 h 4860733"/>
                <a:gd name="connsiteX7141" fmla="*/ 1042089 w 4853691"/>
                <a:gd name="connsiteY7141" fmla="*/ 4116720 h 4860733"/>
                <a:gd name="connsiteX7142" fmla="*/ 1039742 w 4853691"/>
                <a:gd name="connsiteY7142" fmla="*/ 4135496 h 4860733"/>
                <a:gd name="connsiteX7143" fmla="*/ 1037395 w 4853691"/>
                <a:gd name="connsiteY7143" fmla="*/ 4156619 h 4860733"/>
                <a:gd name="connsiteX7144" fmla="*/ 1035047 w 4853691"/>
                <a:gd name="connsiteY7144" fmla="*/ 4175396 h 4860733"/>
                <a:gd name="connsiteX7145" fmla="*/ 1032700 w 4853691"/>
                <a:gd name="connsiteY7145" fmla="*/ 4194172 h 4860733"/>
                <a:gd name="connsiteX7146" fmla="*/ 1030353 w 4853691"/>
                <a:gd name="connsiteY7146" fmla="*/ 4212948 h 4860733"/>
                <a:gd name="connsiteX7147" fmla="*/ 1028006 w 4853691"/>
                <a:gd name="connsiteY7147" fmla="*/ 4231725 h 4860733"/>
                <a:gd name="connsiteX7148" fmla="*/ 1025659 w 4853691"/>
                <a:gd name="connsiteY7148" fmla="*/ 4250501 h 4860733"/>
                <a:gd name="connsiteX7149" fmla="*/ 1023312 w 4853691"/>
                <a:gd name="connsiteY7149" fmla="*/ 4266930 h 4860733"/>
                <a:gd name="connsiteX7150" fmla="*/ 1020965 w 4853691"/>
                <a:gd name="connsiteY7150" fmla="*/ 4278666 h 4860733"/>
                <a:gd name="connsiteX7151" fmla="*/ 1018618 w 4853691"/>
                <a:gd name="connsiteY7151" fmla="*/ 4278666 h 4860733"/>
                <a:gd name="connsiteX7152" fmla="*/ 1006883 w 4853691"/>
                <a:gd name="connsiteY7152" fmla="*/ 4283360 h 4860733"/>
                <a:gd name="connsiteX7153" fmla="*/ 997495 w 4853691"/>
                <a:gd name="connsiteY7153" fmla="*/ 4273972 h 4860733"/>
                <a:gd name="connsiteX7154" fmla="*/ 974024 w 4853691"/>
                <a:gd name="connsiteY7154" fmla="*/ 4241113 h 4860733"/>
                <a:gd name="connsiteX7155" fmla="*/ 640744 w 4853691"/>
                <a:gd name="connsiteY7155" fmla="*/ 3785786 h 4860733"/>
                <a:gd name="connsiteX7156" fmla="*/ 614926 w 4853691"/>
                <a:gd name="connsiteY7156" fmla="*/ 3759969 h 4860733"/>
                <a:gd name="connsiteX7157" fmla="*/ 596150 w 4853691"/>
                <a:gd name="connsiteY7157" fmla="*/ 3741192 h 4860733"/>
                <a:gd name="connsiteX7158" fmla="*/ 567985 w 4853691"/>
                <a:gd name="connsiteY7158" fmla="*/ 3713028 h 4860733"/>
                <a:gd name="connsiteX7159" fmla="*/ 551556 w 4853691"/>
                <a:gd name="connsiteY7159" fmla="*/ 3696598 h 4860733"/>
                <a:gd name="connsiteX7160" fmla="*/ 523391 w 4853691"/>
                <a:gd name="connsiteY7160" fmla="*/ 3663740 h 4860733"/>
                <a:gd name="connsiteX7161" fmla="*/ 509309 w 4853691"/>
                <a:gd name="connsiteY7161" fmla="*/ 3649657 h 4860733"/>
                <a:gd name="connsiteX7162" fmla="*/ 474103 w 4853691"/>
                <a:gd name="connsiteY7162" fmla="*/ 3609757 h 4860733"/>
                <a:gd name="connsiteX7163" fmla="*/ 467062 w 4853691"/>
                <a:gd name="connsiteY7163" fmla="*/ 3602716 h 4860733"/>
                <a:gd name="connsiteX7164" fmla="*/ 427162 w 4853691"/>
                <a:gd name="connsiteY7164" fmla="*/ 3553428 h 4860733"/>
                <a:gd name="connsiteX7165" fmla="*/ 424815 w 4853691"/>
                <a:gd name="connsiteY7165" fmla="*/ 3551081 h 4860733"/>
                <a:gd name="connsiteX7166" fmla="*/ 389610 w 4853691"/>
                <a:gd name="connsiteY7166" fmla="*/ 3504140 h 4860733"/>
                <a:gd name="connsiteX7167" fmla="*/ 377874 w 4853691"/>
                <a:gd name="connsiteY7167" fmla="*/ 3487711 h 4860733"/>
                <a:gd name="connsiteX7168" fmla="*/ 354404 w 4853691"/>
                <a:gd name="connsiteY7168" fmla="*/ 3454853 h 4860733"/>
                <a:gd name="connsiteX7169" fmla="*/ 340322 w 4853691"/>
                <a:gd name="connsiteY7169" fmla="*/ 3436076 h 4860733"/>
                <a:gd name="connsiteX7170" fmla="*/ 319198 w 4853691"/>
                <a:gd name="connsiteY7170" fmla="*/ 3405564 h 4860733"/>
                <a:gd name="connsiteX7171" fmla="*/ 305116 w 4853691"/>
                <a:gd name="connsiteY7171" fmla="*/ 3384441 h 4860733"/>
                <a:gd name="connsiteX7172" fmla="*/ 286340 w 4853691"/>
                <a:gd name="connsiteY7172" fmla="*/ 3356276 h 4860733"/>
                <a:gd name="connsiteX7173" fmla="*/ 272257 w 4853691"/>
                <a:gd name="connsiteY7173" fmla="*/ 3335153 h 4860733"/>
                <a:gd name="connsiteX7174" fmla="*/ 255828 w 4853691"/>
                <a:gd name="connsiteY7174" fmla="*/ 3306989 h 4860733"/>
                <a:gd name="connsiteX7175" fmla="*/ 241746 w 4853691"/>
                <a:gd name="connsiteY7175" fmla="*/ 3283518 h 4860733"/>
                <a:gd name="connsiteX7176" fmla="*/ 225316 w 4853691"/>
                <a:gd name="connsiteY7176" fmla="*/ 3255354 h 4860733"/>
                <a:gd name="connsiteX7177" fmla="*/ 213581 w 4853691"/>
                <a:gd name="connsiteY7177" fmla="*/ 3231883 h 4860733"/>
                <a:gd name="connsiteX7178" fmla="*/ 199499 w 4853691"/>
                <a:gd name="connsiteY7178" fmla="*/ 3203718 h 4860733"/>
                <a:gd name="connsiteX7179" fmla="*/ 187764 w 4853691"/>
                <a:gd name="connsiteY7179" fmla="*/ 3180248 h 4860733"/>
                <a:gd name="connsiteX7180" fmla="*/ 183070 w 4853691"/>
                <a:gd name="connsiteY7180" fmla="*/ 3168513 h 4860733"/>
                <a:gd name="connsiteX7181" fmla="*/ 171334 w 4853691"/>
                <a:gd name="connsiteY7181" fmla="*/ 3133307 h 4860733"/>
                <a:gd name="connsiteX7182" fmla="*/ 159599 w 4853691"/>
                <a:gd name="connsiteY7182" fmla="*/ 3098101 h 4860733"/>
                <a:gd name="connsiteX7183" fmla="*/ 157252 w 4853691"/>
                <a:gd name="connsiteY7183" fmla="*/ 3093407 h 4860733"/>
                <a:gd name="connsiteX7184" fmla="*/ 157252 w 4853691"/>
                <a:gd name="connsiteY7184" fmla="*/ 3093407 h 4860733"/>
                <a:gd name="connsiteX7185" fmla="*/ 166640 w 4853691"/>
                <a:gd name="connsiteY7185" fmla="*/ 3105142 h 4860733"/>
                <a:gd name="connsiteX7186" fmla="*/ 178376 w 4853691"/>
                <a:gd name="connsiteY7186" fmla="*/ 3119225 h 4860733"/>
                <a:gd name="connsiteX7187" fmla="*/ 187764 w 4853691"/>
                <a:gd name="connsiteY7187" fmla="*/ 3130960 h 4860733"/>
                <a:gd name="connsiteX7188" fmla="*/ 201846 w 4853691"/>
                <a:gd name="connsiteY7188" fmla="*/ 3142695 h 4860733"/>
                <a:gd name="connsiteX7189" fmla="*/ 204193 w 4853691"/>
                <a:gd name="connsiteY7189" fmla="*/ 3145042 h 4860733"/>
                <a:gd name="connsiteX7190" fmla="*/ 206540 w 4853691"/>
                <a:gd name="connsiteY7190" fmla="*/ 3149737 h 4860733"/>
                <a:gd name="connsiteX7191" fmla="*/ 218275 w 4853691"/>
                <a:gd name="connsiteY7191" fmla="*/ 3168513 h 4860733"/>
                <a:gd name="connsiteX7192" fmla="*/ 230011 w 4853691"/>
                <a:gd name="connsiteY7192" fmla="*/ 3187289 h 4860733"/>
                <a:gd name="connsiteX7193" fmla="*/ 241746 w 4853691"/>
                <a:gd name="connsiteY7193" fmla="*/ 3206065 h 4860733"/>
                <a:gd name="connsiteX7194" fmla="*/ 253481 w 4853691"/>
                <a:gd name="connsiteY7194" fmla="*/ 3224842 h 4860733"/>
                <a:gd name="connsiteX7195" fmla="*/ 265216 w 4853691"/>
                <a:gd name="connsiteY7195" fmla="*/ 3243618 h 4860733"/>
                <a:gd name="connsiteX7196" fmla="*/ 276951 w 4853691"/>
                <a:gd name="connsiteY7196" fmla="*/ 3262394 h 4860733"/>
                <a:gd name="connsiteX7197" fmla="*/ 291034 w 4853691"/>
                <a:gd name="connsiteY7197" fmla="*/ 3281171 h 4860733"/>
                <a:gd name="connsiteX7198" fmla="*/ 302769 w 4853691"/>
                <a:gd name="connsiteY7198" fmla="*/ 3299947 h 4860733"/>
                <a:gd name="connsiteX7199" fmla="*/ 316851 w 4853691"/>
                <a:gd name="connsiteY7199" fmla="*/ 3318724 h 4860733"/>
                <a:gd name="connsiteX7200" fmla="*/ 328587 w 4853691"/>
                <a:gd name="connsiteY7200" fmla="*/ 3337500 h 4860733"/>
                <a:gd name="connsiteX7201" fmla="*/ 342669 w 4853691"/>
                <a:gd name="connsiteY7201" fmla="*/ 3356276 h 4860733"/>
                <a:gd name="connsiteX7202" fmla="*/ 356751 w 4853691"/>
                <a:gd name="connsiteY7202" fmla="*/ 3372706 h 4860733"/>
                <a:gd name="connsiteX7203" fmla="*/ 373180 w 4853691"/>
                <a:gd name="connsiteY7203" fmla="*/ 3391482 h 4860733"/>
                <a:gd name="connsiteX7204" fmla="*/ 387263 w 4853691"/>
                <a:gd name="connsiteY7204" fmla="*/ 3407912 h 4860733"/>
                <a:gd name="connsiteX7205" fmla="*/ 403692 w 4853691"/>
                <a:gd name="connsiteY7205" fmla="*/ 3426688 h 4860733"/>
                <a:gd name="connsiteX7206" fmla="*/ 415427 w 4853691"/>
                <a:gd name="connsiteY7206" fmla="*/ 3440770 h 4860733"/>
                <a:gd name="connsiteX7207" fmla="*/ 434204 w 4853691"/>
                <a:gd name="connsiteY7207" fmla="*/ 3461893 h 4860733"/>
                <a:gd name="connsiteX7208" fmla="*/ 445939 w 4853691"/>
                <a:gd name="connsiteY7208" fmla="*/ 3473629 h 4860733"/>
                <a:gd name="connsiteX7209" fmla="*/ 478797 w 4853691"/>
                <a:gd name="connsiteY7209" fmla="*/ 3506487 h 4860733"/>
                <a:gd name="connsiteX7210" fmla="*/ 488186 w 4853691"/>
                <a:gd name="connsiteY7210" fmla="*/ 3513529 h 4860733"/>
                <a:gd name="connsiteX7211" fmla="*/ 497574 w 4853691"/>
                <a:gd name="connsiteY7211" fmla="*/ 3529958 h 4860733"/>
                <a:gd name="connsiteX7212" fmla="*/ 518697 w 4853691"/>
                <a:gd name="connsiteY7212" fmla="*/ 3565164 h 4860733"/>
                <a:gd name="connsiteX7213" fmla="*/ 542168 w 4853691"/>
                <a:gd name="connsiteY7213" fmla="*/ 3605063 h 4860733"/>
                <a:gd name="connsiteX7214" fmla="*/ 563291 w 4853691"/>
                <a:gd name="connsiteY7214" fmla="*/ 3640269 h 4860733"/>
                <a:gd name="connsiteX7215" fmla="*/ 586762 w 4853691"/>
                <a:gd name="connsiteY7215" fmla="*/ 3680169 h 4860733"/>
                <a:gd name="connsiteX7216" fmla="*/ 607885 w 4853691"/>
                <a:gd name="connsiteY7216" fmla="*/ 3713028 h 4860733"/>
                <a:gd name="connsiteX7217" fmla="*/ 633703 w 4853691"/>
                <a:gd name="connsiteY7217" fmla="*/ 3752927 h 4860733"/>
                <a:gd name="connsiteX7218" fmla="*/ 654826 w 4853691"/>
                <a:gd name="connsiteY7218" fmla="*/ 3783439 h 4860733"/>
                <a:gd name="connsiteX7219" fmla="*/ 668908 w 4853691"/>
                <a:gd name="connsiteY7219" fmla="*/ 3804562 h 4860733"/>
                <a:gd name="connsiteX7220" fmla="*/ 657173 w 4853691"/>
                <a:gd name="connsiteY7220" fmla="*/ 3797521 h 4860733"/>
                <a:gd name="connsiteX7221" fmla="*/ 654826 w 4853691"/>
                <a:gd name="connsiteY7221" fmla="*/ 3795174 h 4860733"/>
                <a:gd name="connsiteX7222" fmla="*/ 640744 w 4853691"/>
                <a:gd name="connsiteY7222" fmla="*/ 3785786 h 4860733"/>
                <a:gd name="connsiteX7223" fmla="*/ 147864 w 4853691"/>
                <a:gd name="connsiteY7223" fmla="*/ 3076978 h 4860733"/>
                <a:gd name="connsiteX7224" fmla="*/ 138476 w 4853691"/>
                <a:gd name="connsiteY7224" fmla="*/ 3062896 h 4860733"/>
                <a:gd name="connsiteX7225" fmla="*/ 145517 w 4853691"/>
                <a:gd name="connsiteY7225" fmla="*/ 3055855 h 4860733"/>
                <a:gd name="connsiteX7226" fmla="*/ 154905 w 4853691"/>
                <a:gd name="connsiteY7226" fmla="*/ 3086366 h 4860733"/>
                <a:gd name="connsiteX7227" fmla="*/ 154905 w 4853691"/>
                <a:gd name="connsiteY7227" fmla="*/ 3086366 h 4860733"/>
                <a:gd name="connsiteX7228" fmla="*/ 147864 w 4853691"/>
                <a:gd name="connsiteY7228" fmla="*/ 3076978 h 4860733"/>
                <a:gd name="connsiteX7229" fmla="*/ 103270 w 4853691"/>
                <a:gd name="connsiteY7229" fmla="*/ 2983096 h 4860733"/>
                <a:gd name="connsiteX7230" fmla="*/ 103270 w 4853691"/>
                <a:gd name="connsiteY7230" fmla="*/ 2980749 h 4860733"/>
                <a:gd name="connsiteX7231" fmla="*/ 105617 w 4853691"/>
                <a:gd name="connsiteY7231" fmla="*/ 2987790 h 4860733"/>
                <a:gd name="connsiteX7232" fmla="*/ 103270 w 4853691"/>
                <a:gd name="connsiteY7232" fmla="*/ 2987790 h 4860733"/>
                <a:gd name="connsiteX7233" fmla="*/ 103270 w 4853691"/>
                <a:gd name="connsiteY7233" fmla="*/ 2983096 h 4860733"/>
                <a:gd name="connsiteX7234" fmla="*/ 103270 w 4853691"/>
                <a:gd name="connsiteY7234" fmla="*/ 2983096 h 4860733"/>
                <a:gd name="connsiteX7235" fmla="*/ 91535 w 4853691"/>
                <a:gd name="connsiteY7235" fmla="*/ 2943196 h 4860733"/>
                <a:gd name="connsiteX7236" fmla="*/ 82147 w 4853691"/>
                <a:gd name="connsiteY7236" fmla="*/ 2915032 h 4860733"/>
                <a:gd name="connsiteX7237" fmla="*/ 77453 w 4853691"/>
                <a:gd name="connsiteY7237" fmla="*/ 2896255 h 4860733"/>
                <a:gd name="connsiteX7238" fmla="*/ 70411 w 4853691"/>
                <a:gd name="connsiteY7238" fmla="*/ 2868091 h 4860733"/>
                <a:gd name="connsiteX7239" fmla="*/ 68064 w 4853691"/>
                <a:gd name="connsiteY7239" fmla="*/ 2861050 h 4860733"/>
                <a:gd name="connsiteX7240" fmla="*/ 70411 w 4853691"/>
                <a:gd name="connsiteY7240" fmla="*/ 2863397 h 4860733"/>
                <a:gd name="connsiteX7241" fmla="*/ 77453 w 4853691"/>
                <a:gd name="connsiteY7241" fmla="*/ 2872785 h 4860733"/>
                <a:gd name="connsiteX7242" fmla="*/ 77453 w 4853691"/>
                <a:gd name="connsiteY7242" fmla="*/ 2875132 h 4860733"/>
                <a:gd name="connsiteX7243" fmla="*/ 82147 w 4853691"/>
                <a:gd name="connsiteY7243" fmla="*/ 2891561 h 4860733"/>
                <a:gd name="connsiteX7244" fmla="*/ 82147 w 4853691"/>
                <a:gd name="connsiteY7244" fmla="*/ 2893908 h 4860733"/>
                <a:gd name="connsiteX7245" fmla="*/ 82147 w 4853691"/>
                <a:gd name="connsiteY7245" fmla="*/ 2896255 h 4860733"/>
                <a:gd name="connsiteX7246" fmla="*/ 86841 w 4853691"/>
                <a:gd name="connsiteY7246" fmla="*/ 2910338 h 4860733"/>
                <a:gd name="connsiteX7247" fmla="*/ 86841 w 4853691"/>
                <a:gd name="connsiteY7247" fmla="*/ 2910338 h 4860733"/>
                <a:gd name="connsiteX7248" fmla="*/ 93882 w 4853691"/>
                <a:gd name="connsiteY7248" fmla="*/ 2936155 h 4860733"/>
                <a:gd name="connsiteX7249" fmla="*/ 98576 w 4853691"/>
                <a:gd name="connsiteY7249" fmla="*/ 2957279 h 4860733"/>
                <a:gd name="connsiteX7250" fmla="*/ 98576 w 4853691"/>
                <a:gd name="connsiteY7250" fmla="*/ 2964320 h 4860733"/>
                <a:gd name="connsiteX7251" fmla="*/ 98576 w 4853691"/>
                <a:gd name="connsiteY7251" fmla="*/ 2964320 h 4860733"/>
                <a:gd name="connsiteX7252" fmla="*/ 96229 w 4853691"/>
                <a:gd name="connsiteY7252" fmla="*/ 2959626 h 4860733"/>
                <a:gd name="connsiteX7253" fmla="*/ 91535 w 4853691"/>
                <a:gd name="connsiteY7253" fmla="*/ 2943196 h 4860733"/>
                <a:gd name="connsiteX7254" fmla="*/ 112658 w 4853691"/>
                <a:gd name="connsiteY7254" fmla="*/ 2600527 h 4860733"/>
                <a:gd name="connsiteX7255" fmla="*/ 126741 w 4853691"/>
                <a:gd name="connsiteY7255" fmla="*/ 2591139 h 4860733"/>
                <a:gd name="connsiteX7256" fmla="*/ 129088 w 4853691"/>
                <a:gd name="connsiteY7256" fmla="*/ 2588792 h 4860733"/>
                <a:gd name="connsiteX7257" fmla="*/ 168987 w 4853691"/>
                <a:gd name="connsiteY7257" fmla="*/ 2558281 h 4860733"/>
                <a:gd name="connsiteX7258" fmla="*/ 173681 w 4853691"/>
                <a:gd name="connsiteY7258" fmla="*/ 2553587 h 4860733"/>
                <a:gd name="connsiteX7259" fmla="*/ 190111 w 4853691"/>
                <a:gd name="connsiteY7259" fmla="*/ 2539504 h 4860733"/>
                <a:gd name="connsiteX7260" fmla="*/ 199499 w 4853691"/>
                <a:gd name="connsiteY7260" fmla="*/ 2532463 h 4860733"/>
                <a:gd name="connsiteX7261" fmla="*/ 213581 w 4853691"/>
                <a:gd name="connsiteY7261" fmla="*/ 2518381 h 4860733"/>
                <a:gd name="connsiteX7262" fmla="*/ 222969 w 4853691"/>
                <a:gd name="connsiteY7262" fmla="*/ 2508993 h 4860733"/>
                <a:gd name="connsiteX7263" fmla="*/ 230011 w 4853691"/>
                <a:gd name="connsiteY7263" fmla="*/ 2513687 h 4860733"/>
                <a:gd name="connsiteX7264" fmla="*/ 227664 w 4853691"/>
                <a:gd name="connsiteY7264" fmla="*/ 2527769 h 4860733"/>
                <a:gd name="connsiteX7265" fmla="*/ 220622 w 4853691"/>
                <a:gd name="connsiteY7265" fmla="*/ 2553587 h 4860733"/>
                <a:gd name="connsiteX7266" fmla="*/ 220622 w 4853691"/>
                <a:gd name="connsiteY7266" fmla="*/ 2558281 h 4860733"/>
                <a:gd name="connsiteX7267" fmla="*/ 183070 w 4853691"/>
                <a:gd name="connsiteY7267" fmla="*/ 2692062 h 4860733"/>
                <a:gd name="connsiteX7268" fmla="*/ 180723 w 4853691"/>
                <a:gd name="connsiteY7268" fmla="*/ 2696756 h 4860733"/>
                <a:gd name="connsiteX7269" fmla="*/ 176028 w 4853691"/>
                <a:gd name="connsiteY7269" fmla="*/ 2696756 h 4860733"/>
                <a:gd name="connsiteX7270" fmla="*/ 161946 w 4853691"/>
                <a:gd name="connsiteY7270" fmla="*/ 2701451 h 4860733"/>
                <a:gd name="connsiteX7271" fmla="*/ 152558 w 4853691"/>
                <a:gd name="connsiteY7271" fmla="*/ 2692062 h 4860733"/>
                <a:gd name="connsiteX7272" fmla="*/ 147864 w 4853691"/>
                <a:gd name="connsiteY7272" fmla="*/ 2687368 h 4860733"/>
                <a:gd name="connsiteX7273" fmla="*/ 122046 w 4853691"/>
                <a:gd name="connsiteY7273" fmla="*/ 2661551 h 4860733"/>
                <a:gd name="connsiteX7274" fmla="*/ 115005 w 4853691"/>
                <a:gd name="connsiteY7274" fmla="*/ 2654510 h 4860733"/>
                <a:gd name="connsiteX7275" fmla="*/ 98576 w 4853691"/>
                <a:gd name="connsiteY7275" fmla="*/ 2635733 h 4860733"/>
                <a:gd name="connsiteX7276" fmla="*/ 91535 w 4853691"/>
                <a:gd name="connsiteY7276" fmla="*/ 2626345 h 4860733"/>
                <a:gd name="connsiteX7277" fmla="*/ 91535 w 4853691"/>
                <a:gd name="connsiteY7277" fmla="*/ 2623998 h 4860733"/>
                <a:gd name="connsiteX7278" fmla="*/ 98576 w 4853691"/>
                <a:gd name="connsiteY7278" fmla="*/ 2609916 h 4860733"/>
                <a:gd name="connsiteX7279" fmla="*/ 98576 w 4853691"/>
                <a:gd name="connsiteY7279" fmla="*/ 2605222 h 4860733"/>
                <a:gd name="connsiteX7280" fmla="*/ 107964 w 4853691"/>
                <a:gd name="connsiteY7280" fmla="*/ 2600527 h 4860733"/>
                <a:gd name="connsiteX7281" fmla="*/ 112658 w 4853691"/>
                <a:gd name="connsiteY7281" fmla="*/ 2600527 h 4860733"/>
                <a:gd name="connsiteX7282" fmla="*/ 286340 w 4853691"/>
                <a:gd name="connsiteY7282" fmla="*/ 2321229 h 4860733"/>
                <a:gd name="connsiteX7283" fmla="*/ 363792 w 4853691"/>
                <a:gd name="connsiteY7283" fmla="*/ 2034889 h 4860733"/>
                <a:gd name="connsiteX7284" fmla="*/ 427162 w 4853691"/>
                <a:gd name="connsiteY7284" fmla="*/ 1809573 h 4860733"/>
                <a:gd name="connsiteX7285" fmla="*/ 429509 w 4853691"/>
                <a:gd name="connsiteY7285" fmla="*/ 1802532 h 4860733"/>
                <a:gd name="connsiteX7286" fmla="*/ 441245 w 4853691"/>
                <a:gd name="connsiteY7286" fmla="*/ 1767326 h 4860733"/>
                <a:gd name="connsiteX7287" fmla="*/ 448286 w 4853691"/>
                <a:gd name="connsiteY7287" fmla="*/ 1741508 h 4860733"/>
                <a:gd name="connsiteX7288" fmla="*/ 452980 w 4853691"/>
                <a:gd name="connsiteY7288" fmla="*/ 1741508 h 4860733"/>
                <a:gd name="connsiteX7289" fmla="*/ 471756 w 4853691"/>
                <a:gd name="connsiteY7289" fmla="*/ 1722732 h 4860733"/>
                <a:gd name="connsiteX7290" fmla="*/ 504615 w 4853691"/>
                <a:gd name="connsiteY7290" fmla="*/ 1725079 h 4860733"/>
                <a:gd name="connsiteX7291" fmla="*/ 521044 w 4853691"/>
                <a:gd name="connsiteY7291" fmla="*/ 1727426 h 4860733"/>
                <a:gd name="connsiteX7292" fmla="*/ 553903 w 4853691"/>
                <a:gd name="connsiteY7292" fmla="*/ 1732120 h 4860733"/>
                <a:gd name="connsiteX7293" fmla="*/ 575026 w 4853691"/>
                <a:gd name="connsiteY7293" fmla="*/ 1736814 h 4860733"/>
                <a:gd name="connsiteX7294" fmla="*/ 605538 w 4853691"/>
                <a:gd name="connsiteY7294" fmla="*/ 1741508 h 4860733"/>
                <a:gd name="connsiteX7295" fmla="*/ 631355 w 4853691"/>
                <a:gd name="connsiteY7295" fmla="*/ 1748550 h 4860733"/>
                <a:gd name="connsiteX7296" fmla="*/ 657173 w 4853691"/>
                <a:gd name="connsiteY7296" fmla="*/ 1755591 h 4860733"/>
                <a:gd name="connsiteX7297" fmla="*/ 682991 w 4853691"/>
                <a:gd name="connsiteY7297" fmla="*/ 1762632 h 4860733"/>
                <a:gd name="connsiteX7298" fmla="*/ 706461 w 4853691"/>
                <a:gd name="connsiteY7298" fmla="*/ 1769673 h 4860733"/>
                <a:gd name="connsiteX7299" fmla="*/ 734626 w 4853691"/>
                <a:gd name="connsiteY7299" fmla="*/ 1779061 h 4860733"/>
                <a:gd name="connsiteX7300" fmla="*/ 758096 w 4853691"/>
                <a:gd name="connsiteY7300" fmla="*/ 1786102 h 4860733"/>
                <a:gd name="connsiteX7301" fmla="*/ 788608 w 4853691"/>
                <a:gd name="connsiteY7301" fmla="*/ 1797838 h 4860733"/>
                <a:gd name="connsiteX7302" fmla="*/ 809731 w 4853691"/>
                <a:gd name="connsiteY7302" fmla="*/ 1804879 h 4860733"/>
                <a:gd name="connsiteX7303" fmla="*/ 844937 w 4853691"/>
                <a:gd name="connsiteY7303" fmla="*/ 1818961 h 4860733"/>
                <a:gd name="connsiteX7304" fmla="*/ 863713 w 4853691"/>
                <a:gd name="connsiteY7304" fmla="*/ 1826002 h 4860733"/>
                <a:gd name="connsiteX7305" fmla="*/ 901266 w 4853691"/>
                <a:gd name="connsiteY7305" fmla="*/ 1842432 h 4860733"/>
                <a:gd name="connsiteX7306" fmla="*/ 917695 w 4853691"/>
                <a:gd name="connsiteY7306" fmla="*/ 1849473 h 4860733"/>
                <a:gd name="connsiteX7307" fmla="*/ 957595 w 4853691"/>
                <a:gd name="connsiteY7307" fmla="*/ 1868249 h 4860733"/>
                <a:gd name="connsiteX7308" fmla="*/ 971677 w 4853691"/>
                <a:gd name="connsiteY7308" fmla="*/ 1875290 h 4860733"/>
                <a:gd name="connsiteX7309" fmla="*/ 1016271 w 4853691"/>
                <a:gd name="connsiteY7309" fmla="*/ 1898761 h 4860733"/>
                <a:gd name="connsiteX7310" fmla="*/ 1025659 w 4853691"/>
                <a:gd name="connsiteY7310" fmla="*/ 1903455 h 4860733"/>
                <a:gd name="connsiteX7311" fmla="*/ 1074947 w 4853691"/>
                <a:gd name="connsiteY7311" fmla="*/ 1929272 h 4860733"/>
                <a:gd name="connsiteX7312" fmla="*/ 1079641 w 4853691"/>
                <a:gd name="connsiteY7312" fmla="*/ 1931619 h 4860733"/>
                <a:gd name="connsiteX7313" fmla="*/ 1133623 w 4853691"/>
                <a:gd name="connsiteY7313" fmla="*/ 1962131 h 4860733"/>
                <a:gd name="connsiteX7314" fmla="*/ 1133623 w 4853691"/>
                <a:gd name="connsiteY7314" fmla="*/ 1962131 h 4860733"/>
                <a:gd name="connsiteX7315" fmla="*/ 1279140 w 4853691"/>
                <a:gd name="connsiteY7315" fmla="*/ 2048971 h 4860733"/>
                <a:gd name="connsiteX7316" fmla="*/ 1276793 w 4853691"/>
                <a:gd name="connsiteY7316" fmla="*/ 2058360 h 4860733"/>
                <a:gd name="connsiteX7317" fmla="*/ 1279140 w 4853691"/>
                <a:gd name="connsiteY7317" fmla="*/ 2065401 h 4860733"/>
                <a:gd name="connsiteX7318" fmla="*/ 877795 w 4853691"/>
                <a:gd name="connsiteY7318" fmla="*/ 2236735 h 4860733"/>
                <a:gd name="connsiteX7319" fmla="*/ 734626 w 4853691"/>
                <a:gd name="connsiteY7319" fmla="*/ 2297759 h 4860733"/>
                <a:gd name="connsiteX7320" fmla="*/ 697073 w 4853691"/>
                <a:gd name="connsiteY7320" fmla="*/ 2314188 h 4860733"/>
                <a:gd name="connsiteX7321" fmla="*/ 678296 w 4853691"/>
                <a:gd name="connsiteY7321" fmla="*/ 2302453 h 4860733"/>
                <a:gd name="connsiteX7322" fmla="*/ 657173 w 4853691"/>
                <a:gd name="connsiteY7322" fmla="*/ 2323576 h 4860733"/>
                <a:gd name="connsiteX7323" fmla="*/ 659520 w 4853691"/>
                <a:gd name="connsiteY7323" fmla="*/ 2330617 h 4860733"/>
                <a:gd name="connsiteX7324" fmla="*/ 445939 w 4853691"/>
                <a:gd name="connsiteY7324" fmla="*/ 2419805 h 4860733"/>
                <a:gd name="connsiteX7325" fmla="*/ 441245 w 4853691"/>
                <a:gd name="connsiteY7325" fmla="*/ 2422152 h 4860733"/>
                <a:gd name="connsiteX7326" fmla="*/ 389610 w 4853691"/>
                <a:gd name="connsiteY7326" fmla="*/ 2440928 h 4860733"/>
                <a:gd name="connsiteX7327" fmla="*/ 375527 w 4853691"/>
                <a:gd name="connsiteY7327" fmla="*/ 2445622 h 4860733"/>
                <a:gd name="connsiteX7328" fmla="*/ 335628 w 4853691"/>
                <a:gd name="connsiteY7328" fmla="*/ 2459705 h 4860733"/>
                <a:gd name="connsiteX7329" fmla="*/ 319198 w 4853691"/>
                <a:gd name="connsiteY7329" fmla="*/ 2466746 h 4860733"/>
                <a:gd name="connsiteX7330" fmla="*/ 286340 w 4853691"/>
                <a:gd name="connsiteY7330" fmla="*/ 2478481 h 4860733"/>
                <a:gd name="connsiteX7331" fmla="*/ 265216 w 4853691"/>
                <a:gd name="connsiteY7331" fmla="*/ 2485522 h 4860733"/>
                <a:gd name="connsiteX7332" fmla="*/ 255828 w 4853691"/>
                <a:gd name="connsiteY7332" fmla="*/ 2487869 h 4860733"/>
                <a:gd name="connsiteX7333" fmla="*/ 244093 w 4853691"/>
                <a:gd name="connsiteY7333" fmla="*/ 2476134 h 4860733"/>
                <a:gd name="connsiteX7334" fmla="*/ 272257 w 4853691"/>
                <a:gd name="connsiteY7334" fmla="*/ 2370517 h 4860733"/>
                <a:gd name="connsiteX7335" fmla="*/ 286340 w 4853691"/>
                <a:gd name="connsiteY7335" fmla="*/ 2321229 h 4860733"/>
                <a:gd name="connsiteX7336" fmla="*/ 283993 w 4853691"/>
                <a:gd name="connsiteY7336" fmla="*/ 1809573 h 4860733"/>
                <a:gd name="connsiteX7337" fmla="*/ 281646 w 4853691"/>
                <a:gd name="connsiteY7337" fmla="*/ 1797838 h 4860733"/>
                <a:gd name="connsiteX7338" fmla="*/ 276951 w 4853691"/>
                <a:gd name="connsiteY7338" fmla="*/ 1783755 h 4860733"/>
                <a:gd name="connsiteX7339" fmla="*/ 274604 w 4853691"/>
                <a:gd name="connsiteY7339" fmla="*/ 1774367 h 4860733"/>
                <a:gd name="connsiteX7340" fmla="*/ 269910 w 4853691"/>
                <a:gd name="connsiteY7340" fmla="*/ 1757938 h 4860733"/>
                <a:gd name="connsiteX7341" fmla="*/ 269910 w 4853691"/>
                <a:gd name="connsiteY7341" fmla="*/ 1755591 h 4860733"/>
                <a:gd name="connsiteX7342" fmla="*/ 276951 w 4853691"/>
                <a:gd name="connsiteY7342" fmla="*/ 1746203 h 4860733"/>
                <a:gd name="connsiteX7343" fmla="*/ 281646 w 4853691"/>
                <a:gd name="connsiteY7343" fmla="*/ 1741508 h 4860733"/>
                <a:gd name="connsiteX7344" fmla="*/ 307463 w 4853691"/>
                <a:gd name="connsiteY7344" fmla="*/ 1706303 h 4860733"/>
                <a:gd name="connsiteX7345" fmla="*/ 319198 w 4853691"/>
                <a:gd name="connsiteY7345" fmla="*/ 1692221 h 4860733"/>
                <a:gd name="connsiteX7346" fmla="*/ 328587 w 4853691"/>
                <a:gd name="connsiteY7346" fmla="*/ 1680485 h 4860733"/>
                <a:gd name="connsiteX7347" fmla="*/ 335628 w 4853691"/>
                <a:gd name="connsiteY7347" fmla="*/ 1682832 h 4860733"/>
                <a:gd name="connsiteX7348" fmla="*/ 335628 w 4853691"/>
                <a:gd name="connsiteY7348" fmla="*/ 1685179 h 4860733"/>
                <a:gd name="connsiteX7349" fmla="*/ 328587 w 4853691"/>
                <a:gd name="connsiteY7349" fmla="*/ 1722732 h 4860733"/>
                <a:gd name="connsiteX7350" fmla="*/ 326239 w 4853691"/>
                <a:gd name="connsiteY7350" fmla="*/ 1739161 h 4860733"/>
                <a:gd name="connsiteX7351" fmla="*/ 319198 w 4853691"/>
                <a:gd name="connsiteY7351" fmla="*/ 1779061 h 4860733"/>
                <a:gd name="connsiteX7352" fmla="*/ 302769 w 4853691"/>
                <a:gd name="connsiteY7352" fmla="*/ 1830696 h 4860733"/>
                <a:gd name="connsiteX7353" fmla="*/ 300422 w 4853691"/>
                <a:gd name="connsiteY7353" fmla="*/ 1835390 h 4860733"/>
                <a:gd name="connsiteX7354" fmla="*/ 295728 w 4853691"/>
                <a:gd name="connsiteY7354" fmla="*/ 1835390 h 4860733"/>
                <a:gd name="connsiteX7355" fmla="*/ 291034 w 4853691"/>
                <a:gd name="connsiteY7355" fmla="*/ 1835390 h 4860733"/>
                <a:gd name="connsiteX7356" fmla="*/ 288687 w 4853691"/>
                <a:gd name="connsiteY7356" fmla="*/ 1823655 h 4860733"/>
                <a:gd name="connsiteX7357" fmla="*/ 283993 w 4853691"/>
                <a:gd name="connsiteY7357" fmla="*/ 1809573 h 4860733"/>
                <a:gd name="connsiteX7358" fmla="*/ 295728 w 4853691"/>
                <a:gd name="connsiteY7358" fmla="*/ 1687526 h 4860733"/>
                <a:gd name="connsiteX7359" fmla="*/ 288687 w 4853691"/>
                <a:gd name="connsiteY7359" fmla="*/ 1692221 h 4860733"/>
                <a:gd name="connsiteX7360" fmla="*/ 272257 w 4853691"/>
                <a:gd name="connsiteY7360" fmla="*/ 1703956 h 4860733"/>
                <a:gd name="connsiteX7361" fmla="*/ 265216 w 4853691"/>
                <a:gd name="connsiteY7361" fmla="*/ 1708650 h 4860733"/>
                <a:gd name="connsiteX7362" fmla="*/ 253481 w 4853691"/>
                <a:gd name="connsiteY7362" fmla="*/ 1718038 h 4860733"/>
                <a:gd name="connsiteX7363" fmla="*/ 246440 w 4853691"/>
                <a:gd name="connsiteY7363" fmla="*/ 1701609 h 4860733"/>
                <a:gd name="connsiteX7364" fmla="*/ 258175 w 4853691"/>
                <a:gd name="connsiteY7364" fmla="*/ 1685179 h 4860733"/>
                <a:gd name="connsiteX7365" fmla="*/ 246440 w 4853691"/>
                <a:gd name="connsiteY7365" fmla="*/ 1668750 h 4860733"/>
                <a:gd name="connsiteX7366" fmla="*/ 269910 w 4853691"/>
                <a:gd name="connsiteY7366" fmla="*/ 1624156 h 4860733"/>
                <a:gd name="connsiteX7367" fmla="*/ 272257 w 4853691"/>
                <a:gd name="connsiteY7367" fmla="*/ 1619462 h 4860733"/>
                <a:gd name="connsiteX7368" fmla="*/ 302769 w 4853691"/>
                <a:gd name="connsiteY7368" fmla="*/ 1563133 h 4860733"/>
                <a:gd name="connsiteX7369" fmla="*/ 309810 w 4853691"/>
                <a:gd name="connsiteY7369" fmla="*/ 1549051 h 4860733"/>
                <a:gd name="connsiteX7370" fmla="*/ 335628 w 4853691"/>
                <a:gd name="connsiteY7370" fmla="*/ 1502110 h 4860733"/>
                <a:gd name="connsiteX7371" fmla="*/ 347363 w 4853691"/>
                <a:gd name="connsiteY7371" fmla="*/ 1483333 h 4860733"/>
                <a:gd name="connsiteX7372" fmla="*/ 373180 w 4853691"/>
                <a:gd name="connsiteY7372" fmla="*/ 1441087 h 4860733"/>
                <a:gd name="connsiteX7373" fmla="*/ 384916 w 4853691"/>
                <a:gd name="connsiteY7373" fmla="*/ 1419963 h 4860733"/>
                <a:gd name="connsiteX7374" fmla="*/ 394304 w 4853691"/>
                <a:gd name="connsiteY7374" fmla="*/ 1405881 h 4860733"/>
                <a:gd name="connsiteX7375" fmla="*/ 391957 w 4853691"/>
                <a:gd name="connsiteY7375" fmla="*/ 1419963 h 4860733"/>
                <a:gd name="connsiteX7376" fmla="*/ 387263 w 4853691"/>
                <a:gd name="connsiteY7376" fmla="*/ 1436392 h 4860733"/>
                <a:gd name="connsiteX7377" fmla="*/ 382569 w 4853691"/>
                <a:gd name="connsiteY7377" fmla="*/ 1452822 h 4860733"/>
                <a:gd name="connsiteX7378" fmla="*/ 377874 w 4853691"/>
                <a:gd name="connsiteY7378" fmla="*/ 1469251 h 4860733"/>
                <a:gd name="connsiteX7379" fmla="*/ 375527 w 4853691"/>
                <a:gd name="connsiteY7379" fmla="*/ 1480986 h 4860733"/>
                <a:gd name="connsiteX7380" fmla="*/ 373180 w 4853691"/>
                <a:gd name="connsiteY7380" fmla="*/ 1495069 h 4860733"/>
                <a:gd name="connsiteX7381" fmla="*/ 368486 w 4853691"/>
                <a:gd name="connsiteY7381" fmla="*/ 1516192 h 4860733"/>
                <a:gd name="connsiteX7382" fmla="*/ 366139 w 4853691"/>
                <a:gd name="connsiteY7382" fmla="*/ 1525580 h 4860733"/>
                <a:gd name="connsiteX7383" fmla="*/ 340322 w 4853691"/>
                <a:gd name="connsiteY7383" fmla="*/ 1647627 h 4860733"/>
                <a:gd name="connsiteX7384" fmla="*/ 337975 w 4853691"/>
                <a:gd name="connsiteY7384" fmla="*/ 1647627 h 4860733"/>
                <a:gd name="connsiteX7385" fmla="*/ 316851 w 4853691"/>
                <a:gd name="connsiteY7385" fmla="*/ 1668750 h 4860733"/>
                <a:gd name="connsiteX7386" fmla="*/ 319198 w 4853691"/>
                <a:gd name="connsiteY7386" fmla="*/ 1675791 h 4860733"/>
                <a:gd name="connsiteX7387" fmla="*/ 312157 w 4853691"/>
                <a:gd name="connsiteY7387" fmla="*/ 1678138 h 4860733"/>
                <a:gd name="connsiteX7388" fmla="*/ 295728 w 4853691"/>
                <a:gd name="connsiteY7388" fmla="*/ 1687526 h 4860733"/>
                <a:gd name="connsiteX7389" fmla="*/ 424815 w 4853691"/>
                <a:gd name="connsiteY7389" fmla="*/ 1351899 h 4860733"/>
                <a:gd name="connsiteX7390" fmla="*/ 448286 w 4853691"/>
                <a:gd name="connsiteY7390" fmla="*/ 1314346 h 4860733"/>
                <a:gd name="connsiteX7391" fmla="*/ 464715 w 4853691"/>
                <a:gd name="connsiteY7391" fmla="*/ 1288529 h 4860733"/>
                <a:gd name="connsiteX7392" fmla="*/ 488186 w 4853691"/>
                <a:gd name="connsiteY7392" fmla="*/ 1253323 h 4860733"/>
                <a:gd name="connsiteX7393" fmla="*/ 509309 w 4853691"/>
                <a:gd name="connsiteY7393" fmla="*/ 1225158 h 4860733"/>
                <a:gd name="connsiteX7394" fmla="*/ 523391 w 4853691"/>
                <a:gd name="connsiteY7394" fmla="*/ 1206382 h 4860733"/>
                <a:gd name="connsiteX7395" fmla="*/ 525738 w 4853691"/>
                <a:gd name="connsiteY7395" fmla="*/ 1208729 h 4860733"/>
                <a:gd name="connsiteX7396" fmla="*/ 516350 w 4853691"/>
                <a:gd name="connsiteY7396" fmla="*/ 1234546 h 4860733"/>
                <a:gd name="connsiteX7397" fmla="*/ 499921 w 4853691"/>
                <a:gd name="connsiteY7397" fmla="*/ 1274446 h 4860733"/>
                <a:gd name="connsiteX7398" fmla="*/ 483492 w 4853691"/>
                <a:gd name="connsiteY7398" fmla="*/ 1314346 h 4860733"/>
                <a:gd name="connsiteX7399" fmla="*/ 469409 w 4853691"/>
                <a:gd name="connsiteY7399" fmla="*/ 1354246 h 4860733"/>
                <a:gd name="connsiteX7400" fmla="*/ 452980 w 4853691"/>
                <a:gd name="connsiteY7400" fmla="*/ 1396493 h 4860733"/>
                <a:gd name="connsiteX7401" fmla="*/ 445939 w 4853691"/>
                <a:gd name="connsiteY7401" fmla="*/ 1415269 h 4860733"/>
                <a:gd name="connsiteX7402" fmla="*/ 438898 w 4853691"/>
                <a:gd name="connsiteY7402" fmla="*/ 1429351 h 4860733"/>
                <a:gd name="connsiteX7403" fmla="*/ 420121 w 4853691"/>
                <a:gd name="connsiteY7403" fmla="*/ 1469251 h 4860733"/>
                <a:gd name="connsiteX7404" fmla="*/ 410733 w 4853691"/>
                <a:gd name="connsiteY7404" fmla="*/ 1492722 h 4860733"/>
                <a:gd name="connsiteX7405" fmla="*/ 391957 w 4853691"/>
                <a:gd name="connsiteY7405" fmla="*/ 1532621 h 4860733"/>
                <a:gd name="connsiteX7406" fmla="*/ 380222 w 4853691"/>
                <a:gd name="connsiteY7406" fmla="*/ 1558439 h 4860733"/>
                <a:gd name="connsiteX7407" fmla="*/ 363792 w 4853691"/>
                <a:gd name="connsiteY7407" fmla="*/ 1598339 h 4860733"/>
                <a:gd name="connsiteX7408" fmla="*/ 352057 w 4853691"/>
                <a:gd name="connsiteY7408" fmla="*/ 1626503 h 4860733"/>
                <a:gd name="connsiteX7409" fmla="*/ 342669 w 4853691"/>
                <a:gd name="connsiteY7409" fmla="*/ 1649974 h 4860733"/>
                <a:gd name="connsiteX7410" fmla="*/ 340322 w 4853691"/>
                <a:gd name="connsiteY7410" fmla="*/ 1649974 h 4860733"/>
                <a:gd name="connsiteX7411" fmla="*/ 345016 w 4853691"/>
                <a:gd name="connsiteY7411" fmla="*/ 1624156 h 4860733"/>
                <a:gd name="connsiteX7412" fmla="*/ 347363 w 4853691"/>
                <a:gd name="connsiteY7412" fmla="*/ 1612421 h 4860733"/>
                <a:gd name="connsiteX7413" fmla="*/ 352057 w 4853691"/>
                <a:gd name="connsiteY7413" fmla="*/ 1586603 h 4860733"/>
                <a:gd name="connsiteX7414" fmla="*/ 354404 w 4853691"/>
                <a:gd name="connsiteY7414" fmla="*/ 1574868 h 4860733"/>
                <a:gd name="connsiteX7415" fmla="*/ 359098 w 4853691"/>
                <a:gd name="connsiteY7415" fmla="*/ 1549051 h 4860733"/>
                <a:gd name="connsiteX7416" fmla="*/ 361445 w 4853691"/>
                <a:gd name="connsiteY7416" fmla="*/ 1539662 h 4860733"/>
                <a:gd name="connsiteX7417" fmla="*/ 366139 w 4853691"/>
                <a:gd name="connsiteY7417" fmla="*/ 1513845 h 4860733"/>
                <a:gd name="connsiteX7418" fmla="*/ 368486 w 4853691"/>
                <a:gd name="connsiteY7418" fmla="*/ 1506804 h 4860733"/>
                <a:gd name="connsiteX7419" fmla="*/ 373180 w 4853691"/>
                <a:gd name="connsiteY7419" fmla="*/ 1480986 h 4860733"/>
                <a:gd name="connsiteX7420" fmla="*/ 375527 w 4853691"/>
                <a:gd name="connsiteY7420" fmla="*/ 1473945 h 4860733"/>
                <a:gd name="connsiteX7421" fmla="*/ 382569 w 4853691"/>
                <a:gd name="connsiteY7421" fmla="*/ 1448128 h 4860733"/>
                <a:gd name="connsiteX7422" fmla="*/ 384916 w 4853691"/>
                <a:gd name="connsiteY7422" fmla="*/ 1441087 h 4860733"/>
                <a:gd name="connsiteX7423" fmla="*/ 391957 w 4853691"/>
                <a:gd name="connsiteY7423" fmla="*/ 1415269 h 4860733"/>
                <a:gd name="connsiteX7424" fmla="*/ 394304 w 4853691"/>
                <a:gd name="connsiteY7424" fmla="*/ 1408228 h 4860733"/>
                <a:gd name="connsiteX7425" fmla="*/ 396651 w 4853691"/>
                <a:gd name="connsiteY7425" fmla="*/ 1398840 h 4860733"/>
                <a:gd name="connsiteX7426" fmla="*/ 410733 w 4853691"/>
                <a:gd name="connsiteY7426" fmla="*/ 1377716 h 4860733"/>
                <a:gd name="connsiteX7427" fmla="*/ 424815 w 4853691"/>
                <a:gd name="connsiteY7427" fmla="*/ 1351899 h 4860733"/>
                <a:gd name="connsiteX7428" fmla="*/ 640744 w 4853691"/>
                <a:gd name="connsiteY7428" fmla="*/ 1056171 h 4860733"/>
                <a:gd name="connsiteX7429" fmla="*/ 654826 w 4853691"/>
                <a:gd name="connsiteY7429" fmla="*/ 1032700 h 4860733"/>
                <a:gd name="connsiteX7430" fmla="*/ 671255 w 4853691"/>
                <a:gd name="connsiteY7430" fmla="*/ 1006883 h 4860733"/>
                <a:gd name="connsiteX7431" fmla="*/ 678296 w 4853691"/>
                <a:gd name="connsiteY7431" fmla="*/ 995148 h 4860733"/>
                <a:gd name="connsiteX7432" fmla="*/ 687685 w 4853691"/>
                <a:gd name="connsiteY7432" fmla="*/ 997495 h 4860733"/>
                <a:gd name="connsiteX7433" fmla="*/ 708808 w 4853691"/>
                <a:gd name="connsiteY7433" fmla="*/ 976371 h 4860733"/>
                <a:gd name="connsiteX7434" fmla="*/ 704114 w 4853691"/>
                <a:gd name="connsiteY7434" fmla="*/ 964636 h 4860733"/>
                <a:gd name="connsiteX7435" fmla="*/ 727584 w 4853691"/>
                <a:gd name="connsiteY7435" fmla="*/ 948207 h 4860733"/>
                <a:gd name="connsiteX7436" fmla="*/ 739320 w 4853691"/>
                <a:gd name="connsiteY7436" fmla="*/ 938819 h 4860733"/>
                <a:gd name="connsiteX7437" fmla="*/ 767484 w 4853691"/>
                <a:gd name="connsiteY7437" fmla="*/ 920042 h 4860733"/>
                <a:gd name="connsiteX7438" fmla="*/ 783914 w 4853691"/>
                <a:gd name="connsiteY7438" fmla="*/ 910654 h 4860733"/>
                <a:gd name="connsiteX7439" fmla="*/ 809731 w 4853691"/>
                <a:gd name="connsiteY7439" fmla="*/ 894225 h 4860733"/>
                <a:gd name="connsiteX7440" fmla="*/ 826160 w 4853691"/>
                <a:gd name="connsiteY7440" fmla="*/ 882489 h 4860733"/>
                <a:gd name="connsiteX7441" fmla="*/ 837896 w 4853691"/>
                <a:gd name="connsiteY7441" fmla="*/ 875448 h 4860733"/>
                <a:gd name="connsiteX7442" fmla="*/ 837896 w 4853691"/>
                <a:gd name="connsiteY7442" fmla="*/ 877795 h 4860733"/>
                <a:gd name="connsiteX7443" fmla="*/ 786261 w 4853691"/>
                <a:gd name="connsiteY7443" fmla="*/ 924736 h 4860733"/>
                <a:gd name="connsiteX7444" fmla="*/ 767484 w 4853691"/>
                <a:gd name="connsiteY7444" fmla="*/ 943513 h 4860733"/>
                <a:gd name="connsiteX7445" fmla="*/ 687685 w 4853691"/>
                <a:gd name="connsiteY7445" fmla="*/ 1020965 h 4860733"/>
                <a:gd name="connsiteX7446" fmla="*/ 668908 w 4853691"/>
                <a:gd name="connsiteY7446" fmla="*/ 1042089 h 4860733"/>
                <a:gd name="connsiteX7447" fmla="*/ 614926 w 4853691"/>
                <a:gd name="connsiteY7447" fmla="*/ 1100765 h 4860733"/>
                <a:gd name="connsiteX7448" fmla="*/ 624314 w 4853691"/>
                <a:gd name="connsiteY7448" fmla="*/ 1084335 h 4860733"/>
                <a:gd name="connsiteX7449" fmla="*/ 640744 w 4853691"/>
                <a:gd name="connsiteY7449" fmla="*/ 1056171 h 4860733"/>
                <a:gd name="connsiteX7450" fmla="*/ 910654 w 4853691"/>
                <a:gd name="connsiteY7450" fmla="*/ 812078 h 4860733"/>
                <a:gd name="connsiteX7451" fmla="*/ 945860 w 4853691"/>
                <a:gd name="connsiteY7451" fmla="*/ 781566 h 4860733"/>
                <a:gd name="connsiteX7452" fmla="*/ 950554 w 4853691"/>
                <a:gd name="connsiteY7452" fmla="*/ 781566 h 4860733"/>
                <a:gd name="connsiteX7453" fmla="*/ 976371 w 4853691"/>
                <a:gd name="connsiteY7453" fmla="*/ 781566 h 4860733"/>
                <a:gd name="connsiteX7454" fmla="*/ 985760 w 4853691"/>
                <a:gd name="connsiteY7454" fmla="*/ 781566 h 4860733"/>
                <a:gd name="connsiteX7455" fmla="*/ 1004536 w 4853691"/>
                <a:gd name="connsiteY7455" fmla="*/ 783914 h 4860733"/>
                <a:gd name="connsiteX7456" fmla="*/ 1013924 w 4853691"/>
                <a:gd name="connsiteY7456" fmla="*/ 783914 h 4860733"/>
                <a:gd name="connsiteX7457" fmla="*/ 1032700 w 4853691"/>
                <a:gd name="connsiteY7457" fmla="*/ 786261 h 4860733"/>
                <a:gd name="connsiteX7458" fmla="*/ 1042089 w 4853691"/>
                <a:gd name="connsiteY7458" fmla="*/ 788608 h 4860733"/>
                <a:gd name="connsiteX7459" fmla="*/ 1060865 w 4853691"/>
                <a:gd name="connsiteY7459" fmla="*/ 790955 h 4860733"/>
                <a:gd name="connsiteX7460" fmla="*/ 1070253 w 4853691"/>
                <a:gd name="connsiteY7460" fmla="*/ 793302 h 4860733"/>
                <a:gd name="connsiteX7461" fmla="*/ 1086683 w 4853691"/>
                <a:gd name="connsiteY7461" fmla="*/ 795649 h 4860733"/>
                <a:gd name="connsiteX7462" fmla="*/ 1098418 w 4853691"/>
                <a:gd name="connsiteY7462" fmla="*/ 797996 h 4860733"/>
                <a:gd name="connsiteX7463" fmla="*/ 1103112 w 4853691"/>
                <a:gd name="connsiteY7463" fmla="*/ 797996 h 4860733"/>
                <a:gd name="connsiteX7464" fmla="*/ 1100765 w 4853691"/>
                <a:gd name="connsiteY7464" fmla="*/ 800343 h 4860733"/>
                <a:gd name="connsiteX7465" fmla="*/ 1060865 w 4853691"/>
                <a:gd name="connsiteY7465" fmla="*/ 868407 h 4860733"/>
                <a:gd name="connsiteX7466" fmla="*/ 1046783 w 4853691"/>
                <a:gd name="connsiteY7466" fmla="*/ 894225 h 4860733"/>
                <a:gd name="connsiteX7467" fmla="*/ 1028006 w 4853691"/>
                <a:gd name="connsiteY7467" fmla="*/ 927083 h 4860733"/>
                <a:gd name="connsiteX7468" fmla="*/ 934124 w 4853691"/>
                <a:gd name="connsiteY7468" fmla="*/ 1004536 h 4860733"/>
                <a:gd name="connsiteX7469" fmla="*/ 931777 w 4853691"/>
                <a:gd name="connsiteY7469" fmla="*/ 1006883 h 4860733"/>
                <a:gd name="connsiteX7470" fmla="*/ 880142 w 4853691"/>
                <a:gd name="connsiteY7470" fmla="*/ 1053824 h 4860733"/>
                <a:gd name="connsiteX7471" fmla="*/ 868407 w 4853691"/>
                <a:gd name="connsiteY7471" fmla="*/ 1063212 h 4860733"/>
                <a:gd name="connsiteX7472" fmla="*/ 851978 w 4853691"/>
                <a:gd name="connsiteY7472" fmla="*/ 1077294 h 4860733"/>
                <a:gd name="connsiteX7473" fmla="*/ 851978 w 4853691"/>
                <a:gd name="connsiteY7473" fmla="*/ 1074947 h 4860733"/>
                <a:gd name="connsiteX7474" fmla="*/ 851978 w 4853691"/>
                <a:gd name="connsiteY7474" fmla="*/ 1046783 h 4860733"/>
                <a:gd name="connsiteX7475" fmla="*/ 851978 w 4853691"/>
                <a:gd name="connsiteY7475" fmla="*/ 1002189 h 4860733"/>
                <a:gd name="connsiteX7476" fmla="*/ 851978 w 4853691"/>
                <a:gd name="connsiteY7476" fmla="*/ 997495 h 4860733"/>
                <a:gd name="connsiteX7477" fmla="*/ 851978 w 4853691"/>
                <a:gd name="connsiteY7477" fmla="*/ 880142 h 4860733"/>
                <a:gd name="connsiteX7478" fmla="*/ 870754 w 4853691"/>
                <a:gd name="connsiteY7478" fmla="*/ 859019 h 4860733"/>
                <a:gd name="connsiteX7479" fmla="*/ 866060 w 4853691"/>
                <a:gd name="connsiteY7479" fmla="*/ 847284 h 4860733"/>
                <a:gd name="connsiteX7480" fmla="*/ 901266 w 4853691"/>
                <a:gd name="connsiteY7480" fmla="*/ 814425 h 4860733"/>
                <a:gd name="connsiteX7481" fmla="*/ 910654 w 4853691"/>
                <a:gd name="connsiteY7481" fmla="*/ 812078 h 4860733"/>
                <a:gd name="connsiteX7482" fmla="*/ 1157094 w 4853691"/>
                <a:gd name="connsiteY7482" fmla="*/ 713502 h 4860733"/>
                <a:gd name="connsiteX7483" fmla="*/ 1206382 w 4853691"/>
                <a:gd name="connsiteY7483" fmla="*/ 638397 h 4860733"/>
                <a:gd name="connsiteX7484" fmla="*/ 1215770 w 4853691"/>
                <a:gd name="connsiteY7484" fmla="*/ 624314 h 4860733"/>
                <a:gd name="connsiteX7485" fmla="*/ 1265058 w 4853691"/>
                <a:gd name="connsiteY7485" fmla="*/ 553903 h 4860733"/>
                <a:gd name="connsiteX7486" fmla="*/ 1276793 w 4853691"/>
                <a:gd name="connsiteY7486" fmla="*/ 556250 h 4860733"/>
                <a:gd name="connsiteX7487" fmla="*/ 1297917 w 4853691"/>
                <a:gd name="connsiteY7487" fmla="*/ 535127 h 4860733"/>
                <a:gd name="connsiteX7488" fmla="*/ 1295570 w 4853691"/>
                <a:gd name="connsiteY7488" fmla="*/ 528085 h 4860733"/>
                <a:gd name="connsiteX7489" fmla="*/ 1448128 w 4853691"/>
                <a:gd name="connsiteY7489" fmla="*/ 476450 h 4860733"/>
                <a:gd name="connsiteX7490" fmla="*/ 1448128 w 4853691"/>
                <a:gd name="connsiteY7490" fmla="*/ 476450 h 4860733"/>
                <a:gd name="connsiteX7491" fmla="*/ 1429351 w 4853691"/>
                <a:gd name="connsiteY7491" fmla="*/ 495227 h 4860733"/>
                <a:gd name="connsiteX7492" fmla="*/ 1417616 w 4853691"/>
                <a:gd name="connsiteY7492" fmla="*/ 509309 h 4860733"/>
                <a:gd name="connsiteX7493" fmla="*/ 1398840 w 4853691"/>
                <a:gd name="connsiteY7493" fmla="*/ 530433 h 4860733"/>
                <a:gd name="connsiteX7494" fmla="*/ 1387104 w 4853691"/>
                <a:gd name="connsiteY7494" fmla="*/ 544515 h 4860733"/>
                <a:gd name="connsiteX7495" fmla="*/ 1368328 w 4853691"/>
                <a:gd name="connsiteY7495" fmla="*/ 565638 h 4860733"/>
                <a:gd name="connsiteX7496" fmla="*/ 1356593 w 4853691"/>
                <a:gd name="connsiteY7496" fmla="*/ 579720 h 4860733"/>
                <a:gd name="connsiteX7497" fmla="*/ 1337816 w 4853691"/>
                <a:gd name="connsiteY7497" fmla="*/ 600844 h 4860733"/>
                <a:gd name="connsiteX7498" fmla="*/ 1326081 w 4853691"/>
                <a:gd name="connsiteY7498" fmla="*/ 614926 h 4860733"/>
                <a:gd name="connsiteX7499" fmla="*/ 1309652 w 4853691"/>
                <a:gd name="connsiteY7499" fmla="*/ 636050 h 4860733"/>
                <a:gd name="connsiteX7500" fmla="*/ 1295570 w 4853691"/>
                <a:gd name="connsiteY7500" fmla="*/ 652479 h 4860733"/>
                <a:gd name="connsiteX7501" fmla="*/ 1281487 w 4853691"/>
                <a:gd name="connsiteY7501" fmla="*/ 671255 h 4860733"/>
                <a:gd name="connsiteX7502" fmla="*/ 1265058 w 4853691"/>
                <a:gd name="connsiteY7502" fmla="*/ 690032 h 4860733"/>
                <a:gd name="connsiteX7503" fmla="*/ 1255670 w 4853691"/>
                <a:gd name="connsiteY7503" fmla="*/ 701767 h 4860733"/>
                <a:gd name="connsiteX7504" fmla="*/ 1182911 w 4853691"/>
                <a:gd name="connsiteY7504" fmla="*/ 797996 h 4860733"/>
                <a:gd name="connsiteX7505" fmla="*/ 1171176 w 4853691"/>
                <a:gd name="connsiteY7505" fmla="*/ 793302 h 4860733"/>
                <a:gd name="connsiteX7506" fmla="*/ 1152400 w 4853691"/>
                <a:gd name="connsiteY7506" fmla="*/ 807384 h 4860733"/>
                <a:gd name="connsiteX7507" fmla="*/ 1143012 w 4853691"/>
                <a:gd name="connsiteY7507" fmla="*/ 805037 h 4860733"/>
                <a:gd name="connsiteX7508" fmla="*/ 1133623 w 4853691"/>
                <a:gd name="connsiteY7508" fmla="*/ 802690 h 4860733"/>
                <a:gd name="connsiteX7509" fmla="*/ 1117194 w 4853691"/>
                <a:gd name="connsiteY7509" fmla="*/ 797996 h 4860733"/>
                <a:gd name="connsiteX7510" fmla="*/ 1107806 w 4853691"/>
                <a:gd name="connsiteY7510" fmla="*/ 795649 h 4860733"/>
                <a:gd name="connsiteX7511" fmla="*/ 1140665 w 4853691"/>
                <a:gd name="connsiteY7511" fmla="*/ 741667 h 4860733"/>
                <a:gd name="connsiteX7512" fmla="*/ 1157094 w 4853691"/>
                <a:gd name="connsiteY7512" fmla="*/ 713502 h 4860733"/>
                <a:gd name="connsiteX7513" fmla="*/ 1633544 w 4853691"/>
                <a:gd name="connsiteY7513" fmla="*/ 323892 h 4860733"/>
                <a:gd name="connsiteX7514" fmla="*/ 1657015 w 4853691"/>
                <a:gd name="connsiteY7514" fmla="*/ 295728 h 4860733"/>
                <a:gd name="connsiteX7515" fmla="*/ 1657015 w 4853691"/>
                <a:gd name="connsiteY7515" fmla="*/ 295728 h 4860733"/>
                <a:gd name="connsiteX7516" fmla="*/ 1668750 w 4853691"/>
                <a:gd name="connsiteY7516" fmla="*/ 300422 h 4860733"/>
                <a:gd name="connsiteX7517" fmla="*/ 1687526 w 4853691"/>
                <a:gd name="connsiteY7517" fmla="*/ 286340 h 4860733"/>
                <a:gd name="connsiteX7518" fmla="*/ 1699262 w 4853691"/>
                <a:gd name="connsiteY7518" fmla="*/ 291034 h 4860733"/>
                <a:gd name="connsiteX7519" fmla="*/ 1703956 w 4853691"/>
                <a:gd name="connsiteY7519" fmla="*/ 293381 h 4860733"/>
                <a:gd name="connsiteX7520" fmla="*/ 1729773 w 4853691"/>
                <a:gd name="connsiteY7520" fmla="*/ 302769 h 4860733"/>
                <a:gd name="connsiteX7521" fmla="*/ 1736814 w 4853691"/>
                <a:gd name="connsiteY7521" fmla="*/ 305116 h 4860733"/>
                <a:gd name="connsiteX7522" fmla="*/ 1760285 w 4853691"/>
                <a:gd name="connsiteY7522" fmla="*/ 314504 h 4860733"/>
                <a:gd name="connsiteX7523" fmla="*/ 1769673 w 4853691"/>
                <a:gd name="connsiteY7523" fmla="*/ 319198 h 4860733"/>
                <a:gd name="connsiteX7524" fmla="*/ 1790797 w 4853691"/>
                <a:gd name="connsiteY7524" fmla="*/ 328586 h 4860733"/>
                <a:gd name="connsiteX7525" fmla="*/ 1823655 w 4853691"/>
                <a:gd name="connsiteY7525" fmla="*/ 345016 h 4860733"/>
                <a:gd name="connsiteX7526" fmla="*/ 1826002 w 4853691"/>
                <a:gd name="connsiteY7526" fmla="*/ 345016 h 4860733"/>
                <a:gd name="connsiteX7527" fmla="*/ 1856514 w 4853691"/>
                <a:gd name="connsiteY7527" fmla="*/ 363792 h 4860733"/>
                <a:gd name="connsiteX7528" fmla="*/ 1863555 w 4853691"/>
                <a:gd name="connsiteY7528" fmla="*/ 368486 h 4860733"/>
                <a:gd name="connsiteX7529" fmla="*/ 1889372 w 4853691"/>
                <a:gd name="connsiteY7529" fmla="*/ 384916 h 4860733"/>
                <a:gd name="connsiteX7530" fmla="*/ 1898761 w 4853691"/>
                <a:gd name="connsiteY7530" fmla="*/ 391957 h 4860733"/>
                <a:gd name="connsiteX7531" fmla="*/ 1903455 w 4853691"/>
                <a:gd name="connsiteY7531" fmla="*/ 394304 h 4860733"/>
                <a:gd name="connsiteX7532" fmla="*/ 1896414 w 4853691"/>
                <a:gd name="connsiteY7532" fmla="*/ 394304 h 4860733"/>
                <a:gd name="connsiteX7533" fmla="*/ 1865902 w 4853691"/>
                <a:gd name="connsiteY7533" fmla="*/ 396651 h 4860733"/>
                <a:gd name="connsiteX7534" fmla="*/ 1842431 w 4853691"/>
                <a:gd name="connsiteY7534" fmla="*/ 398998 h 4860733"/>
                <a:gd name="connsiteX7535" fmla="*/ 1814267 w 4853691"/>
                <a:gd name="connsiteY7535" fmla="*/ 401345 h 4860733"/>
                <a:gd name="connsiteX7536" fmla="*/ 1790797 w 4853691"/>
                <a:gd name="connsiteY7536" fmla="*/ 403692 h 4860733"/>
                <a:gd name="connsiteX7537" fmla="*/ 1762632 w 4853691"/>
                <a:gd name="connsiteY7537" fmla="*/ 406039 h 4860733"/>
                <a:gd name="connsiteX7538" fmla="*/ 1739161 w 4853691"/>
                <a:gd name="connsiteY7538" fmla="*/ 408386 h 4860733"/>
                <a:gd name="connsiteX7539" fmla="*/ 1710997 w 4853691"/>
                <a:gd name="connsiteY7539" fmla="*/ 413080 h 4860733"/>
                <a:gd name="connsiteX7540" fmla="*/ 1687526 w 4853691"/>
                <a:gd name="connsiteY7540" fmla="*/ 417774 h 4860733"/>
                <a:gd name="connsiteX7541" fmla="*/ 1659362 w 4853691"/>
                <a:gd name="connsiteY7541" fmla="*/ 422468 h 4860733"/>
                <a:gd name="connsiteX7542" fmla="*/ 1635891 w 4853691"/>
                <a:gd name="connsiteY7542" fmla="*/ 427162 h 4860733"/>
                <a:gd name="connsiteX7543" fmla="*/ 1610074 w 4853691"/>
                <a:gd name="connsiteY7543" fmla="*/ 431857 h 4860733"/>
                <a:gd name="connsiteX7544" fmla="*/ 1586603 w 4853691"/>
                <a:gd name="connsiteY7544" fmla="*/ 436551 h 4860733"/>
                <a:gd name="connsiteX7545" fmla="*/ 1560786 w 4853691"/>
                <a:gd name="connsiteY7545" fmla="*/ 441245 h 4860733"/>
                <a:gd name="connsiteX7546" fmla="*/ 1539662 w 4853691"/>
                <a:gd name="connsiteY7546" fmla="*/ 445939 h 4860733"/>
                <a:gd name="connsiteX7547" fmla="*/ 1621809 w 4853691"/>
                <a:gd name="connsiteY7547" fmla="*/ 326239 h 4860733"/>
                <a:gd name="connsiteX7548" fmla="*/ 1633544 w 4853691"/>
                <a:gd name="connsiteY7548" fmla="*/ 323892 h 4860733"/>
                <a:gd name="connsiteX7549" fmla="*/ 1924578 w 4853691"/>
                <a:gd name="connsiteY7549" fmla="*/ 396651 h 4860733"/>
                <a:gd name="connsiteX7550" fmla="*/ 2016113 w 4853691"/>
                <a:gd name="connsiteY7550" fmla="*/ 391957 h 4860733"/>
                <a:gd name="connsiteX7551" fmla="*/ 2086524 w 4853691"/>
                <a:gd name="connsiteY7551" fmla="*/ 391957 h 4860733"/>
                <a:gd name="connsiteX7552" fmla="*/ 2180406 w 4853691"/>
                <a:gd name="connsiteY7552" fmla="*/ 394304 h 4860733"/>
                <a:gd name="connsiteX7553" fmla="*/ 2213265 w 4853691"/>
                <a:gd name="connsiteY7553" fmla="*/ 396651 h 4860733"/>
                <a:gd name="connsiteX7554" fmla="*/ 2274288 w 4853691"/>
                <a:gd name="connsiteY7554" fmla="*/ 398998 h 4860733"/>
                <a:gd name="connsiteX7555" fmla="*/ 2304800 w 4853691"/>
                <a:gd name="connsiteY7555" fmla="*/ 401345 h 4860733"/>
                <a:gd name="connsiteX7556" fmla="*/ 2302453 w 4853691"/>
                <a:gd name="connsiteY7556" fmla="*/ 406039 h 4860733"/>
                <a:gd name="connsiteX7557" fmla="*/ 2290717 w 4853691"/>
                <a:gd name="connsiteY7557" fmla="*/ 434204 h 4860733"/>
                <a:gd name="connsiteX7558" fmla="*/ 2278982 w 4853691"/>
                <a:gd name="connsiteY7558" fmla="*/ 464715 h 4860733"/>
                <a:gd name="connsiteX7559" fmla="*/ 2248471 w 4853691"/>
                <a:gd name="connsiteY7559" fmla="*/ 474103 h 4860733"/>
                <a:gd name="connsiteX7560" fmla="*/ 2192141 w 4853691"/>
                <a:gd name="connsiteY7560" fmla="*/ 492880 h 4860733"/>
                <a:gd name="connsiteX7561" fmla="*/ 2142854 w 4853691"/>
                <a:gd name="connsiteY7561" fmla="*/ 509309 h 4860733"/>
                <a:gd name="connsiteX7562" fmla="*/ 2086524 w 4853691"/>
                <a:gd name="connsiteY7562" fmla="*/ 528085 h 4860733"/>
                <a:gd name="connsiteX7563" fmla="*/ 2081830 w 4853691"/>
                <a:gd name="connsiteY7563" fmla="*/ 530433 h 4860733"/>
                <a:gd name="connsiteX7564" fmla="*/ 2034889 w 4853691"/>
                <a:gd name="connsiteY7564" fmla="*/ 490533 h 4860733"/>
                <a:gd name="connsiteX7565" fmla="*/ 2032542 w 4853691"/>
                <a:gd name="connsiteY7565" fmla="*/ 488186 h 4860733"/>
                <a:gd name="connsiteX7566" fmla="*/ 2002031 w 4853691"/>
                <a:gd name="connsiteY7566" fmla="*/ 462368 h 4860733"/>
                <a:gd name="connsiteX7567" fmla="*/ 1994989 w 4853691"/>
                <a:gd name="connsiteY7567" fmla="*/ 457674 h 4860733"/>
                <a:gd name="connsiteX7568" fmla="*/ 1966825 w 4853691"/>
                <a:gd name="connsiteY7568" fmla="*/ 436551 h 4860733"/>
                <a:gd name="connsiteX7569" fmla="*/ 1959784 w 4853691"/>
                <a:gd name="connsiteY7569" fmla="*/ 429510 h 4860733"/>
                <a:gd name="connsiteX7570" fmla="*/ 1933966 w 4853691"/>
                <a:gd name="connsiteY7570" fmla="*/ 410733 h 4860733"/>
                <a:gd name="connsiteX7571" fmla="*/ 1924578 w 4853691"/>
                <a:gd name="connsiteY7571" fmla="*/ 403692 h 4860733"/>
                <a:gd name="connsiteX7572" fmla="*/ 1917537 w 4853691"/>
                <a:gd name="connsiteY7572" fmla="*/ 398998 h 4860733"/>
                <a:gd name="connsiteX7573" fmla="*/ 1924578 w 4853691"/>
                <a:gd name="connsiteY7573" fmla="*/ 398998 h 4860733"/>
                <a:gd name="connsiteX7574" fmla="*/ 1924578 w 4853691"/>
                <a:gd name="connsiteY7574" fmla="*/ 396651 h 4860733"/>
                <a:gd name="connsiteX7575" fmla="*/ 2314188 w 4853691"/>
                <a:gd name="connsiteY7575" fmla="*/ 384916 h 4860733"/>
                <a:gd name="connsiteX7576" fmla="*/ 2365823 w 4853691"/>
                <a:gd name="connsiteY7576" fmla="*/ 274604 h 4860733"/>
                <a:gd name="connsiteX7577" fmla="*/ 2370517 w 4853691"/>
                <a:gd name="connsiteY7577" fmla="*/ 276951 h 4860733"/>
                <a:gd name="connsiteX7578" fmla="*/ 2379905 w 4853691"/>
                <a:gd name="connsiteY7578" fmla="*/ 288687 h 4860733"/>
                <a:gd name="connsiteX7579" fmla="*/ 2389293 w 4853691"/>
                <a:gd name="connsiteY7579" fmla="*/ 302769 h 4860733"/>
                <a:gd name="connsiteX7580" fmla="*/ 2401029 w 4853691"/>
                <a:gd name="connsiteY7580" fmla="*/ 319198 h 4860733"/>
                <a:gd name="connsiteX7581" fmla="*/ 2408070 w 4853691"/>
                <a:gd name="connsiteY7581" fmla="*/ 330934 h 4860733"/>
                <a:gd name="connsiteX7582" fmla="*/ 2422152 w 4853691"/>
                <a:gd name="connsiteY7582" fmla="*/ 349710 h 4860733"/>
                <a:gd name="connsiteX7583" fmla="*/ 2429193 w 4853691"/>
                <a:gd name="connsiteY7583" fmla="*/ 361445 h 4860733"/>
                <a:gd name="connsiteX7584" fmla="*/ 2443275 w 4853691"/>
                <a:gd name="connsiteY7584" fmla="*/ 384916 h 4860733"/>
                <a:gd name="connsiteX7585" fmla="*/ 2450317 w 4853691"/>
                <a:gd name="connsiteY7585" fmla="*/ 394304 h 4860733"/>
                <a:gd name="connsiteX7586" fmla="*/ 2455011 w 4853691"/>
                <a:gd name="connsiteY7586" fmla="*/ 403692 h 4860733"/>
                <a:gd name="connsiteX7587" fmla="*/ 2445622 w 4853691"/>
                <a:gd name="connsiteY7587" fmla="*/ 417774 h 4860733"/>
                <a:gd name="connsiteX7588" fmla="*/ 2429193 w 4853691"/>
                <a:gd name="connsiteY7588" fmla="*/ 415427 h 4860733"/>
                <a:gd name="connsiteX7589" fmla="*/ 2370517 w 4853691"/>
                <a:gd name="connsiteY7589" fmla="*/ 408386 h 4860733"/>
                <a:gd name="connsiteX7590" fmla="*/ 2325923 w 4853691"/>
                <a:gd name="connsiteY7590" fmla="*/ 403692 h 4860733"/>
                <a:gd name="connsiteX7591" fmla="*/ 2307147 w 4853691"/>
                <a:gd name="connsiteY7591" fmla="*/ 401345 h 4860733"/>
                <a:gd name="connsiteX7592" fmla="*/ 2307147 w 4853691"/>
                <a:gd name="connsiteY7592" fmla="*/ 401345 h 4860733"/>
                <a:gd name="connsiteX7593" fmla="*/ 2314188 w 4853691"/>
                <a:gd name="connsiteY7593" fmla="*/ 384916 h 4860733"/>
                <a:gd name="connsiteX7594" fmla="*/ 2579404 w 4853691"/>
                <a:gd name="connsiteY7594" fmla="*/ 241746 h 4860733"/>
                <a:gd name="connsiteX7595" fmla="*/ 2579404 w 4853691"/>
                <a:gd name="connsiteY7595" fmla="*/ 241746 h 4860733"/>
                <a:gd name="connsiteX7596" fmla="*/ 2649816 w 4853691"/>
                <a:gd name="connsiteY7596" fmla="*/ 241746 h 4860733"/>
                <a:gd name="connsiteX7597" fmla="*/ 2677980 w 4853691"/>
                <a:gd name="connsiteY7597" fmla="*/ 241746 h 4860733"/>
                <a:gd name="connsiteX7598" fmla="*/ 2680327 w 4853691"/>
                <a:gd name="connsiteY7598" fmla="*/ 251134 h 4860733"/>
                <a:gd name="connsiteX7599" fmla="*/ 2666245 w 4853691"/>
                <a:gd name="connsiteY7599" fmla="*/ 258175 h 4860733"/>
                <a:gd name="connsiteX7600" fmla="*/ 2654510 w 4853691"/>
                <a:gd name="connsiteY7600" fmla="*/ 265216 h 4860733"/>
                <a:gd name="connsiteX7601" fmla="*/ 2638080 w 4853691"/>
                <a:gd name="connsiteY7601" fmla="*/ 274604 h 4860733"/>
                <a:gd name="connsiteX7602" fmla="*/ 2626345 w 4853691"/>
                <a:gd name="connsiteY7602" fmla="*/ 281646 h 4860733"/>
                <a:gd name="connsiteX7603" fmla="*/ 2607569 w 4853691"/>
                <a:gd name="connsiteY7603" fmla="*/ 293381 h 4860733"/>
                <a:gd name="connsiteX7604" fmla="*/ 2595833 w 4853691"/>
                <a:gd name="connsiteY7604" fmla="*/ 300422 h 4860733"/>
                <a:gd name="connsiteX7605" fmla="*/ 2577057 w 4853691"/>
                <a:gd name="connsiteY7605" fmla="*/ 312157 h 4860733"/>
                <a:gd name="connsiteX7606" fmla="*/ 2565322 w 4853691"/>
                <a:gd name="connsiteY7606" fmla="*/ 321545 h 4860733"/>
                <a:gd name="connsiteX7607" fmla="*/ 2546545 w 4853691"/>
                <a:gd name="connsiteY7607" fmla="*/ 335628 h 4860733"/>
                <a:gd name="connsiteX7608" fmla="*/ 2534810 w 4853691"/>
                <a:gd name="connsiteY7608" fmla="*/ 345016 h 4860733"/>
                <a:gd name="connsiteX7609" fmla="*/ 2516034 w 4853691"/>
                <a:gd name="connsiteY7609" fmla="*/ 359098 h 4860733"/>
                <a:gd name="connsiteX7610" fmla="*/ 2506646 w 4853691"/>
                <a:gd name="connsiteY7610" fmla="*/ 366139 h 4860733"/>
                <a:gd name="connsiteX7611" fmla="*/ 2485522 w 4853691"/>
                <a:gd name="connsiteY7611" fmla="*/ 382569 h 4860733"/>
                <a:gd name="connsiteX7612" fmla="*/ 2483175 w 4853691"/>
                <a:gd name="connsiteY7612" fmla="*/ 384916 h 4860733"/>
                <a:gd name="connsiteX7613" fmla="*/ 2466746 w 4853691"/>
                <a:gd name="connsiteY7613" fmla="*/ 398998 h 4860733"/>
                <a:gd name="connsiteX7614" fmla="*/ 2464399 w 4853691"/>
                <a:gd name="connsiteY7614" fmla="*/ 398998 h 4860733"/>
                <a:gd name="connsiteX7615" fmla="*/ 2462052 w 4853691"/>
                <a:gd name="connsiteY7615" fmla="*/ 398998 h 4860733"/>
                <a:gd name="connsiteX7616" fmla="*/ 2438581 w 4853691"/>
                <a:gd name="connsiteY7616" fmla="*/ 265216 h 4860733"/>
                <a:gd name="connsiteX7617" fmla="*/ 2438581 w 4853691"/>
                <a:gd name="connsiteY7617" fmla="*/ 262869 h 4860733"/>
                <a:gd name="connsiteX7618" fmla="*/ 2436234 w 4853691"/>
                <a:gd name="connsiteY7618" fmla="*/ 248787 h 4860733"/>
                <a:gd name="connsiteX7619" fmla="*/ 2443275 w 4853691"/>
                <a:gd name="connsiteY7619" fmla="*/ 248787 h 4860733"/>
                <a:gd name="connsiteX7620" fmla="*/ 2579404 w 4853691"/>
                <a:gd name="connsiteY7620" fmla="*/ 241746 h 4860733"/>
                <a:gd name="connsiteX7621" fmla="*/ 2530116 w 4853691"/>
                <a:gd name="connsiteY7621" fmla="*/ 408386 h 4860733"/>
                <a:gd name="connsiteX7622" fmla="*/ 2570016 w 4853691"/>
                <a:gd name="connsiteY7622" fmla="*/ 401345 h 4860733"/>
                <a:gd name="connsiteX7623" fmla="*/ 2591139 w 4853691"/>
                <a:gd name="connsiteY7623" fmla="*/ 398998 h 4860733"/>
                <a:gd name="connsiteX7624" fmla="*/ 2631039 w 4853691"/>
                <a:gd name="connsiteY7624" fmla="*/ 394304 h 4860733"/>
                <a:gd name="connsiteX7625" fmla="*/ 2652163 w 4853691"/>
                <a:gd name="connsiteY7625" fmla="*/ 391957 h 4860733"/>
                <a:gd name="connsiteX7626" fmla="*/ 2692062 w 4853691"/>
                <a:gd name="connsiteY7626" fmla="*/ 387263 h 4860733"/>
                <a:gd name="connsiteX7627" fmla="*/ 2710839 w 4853691"/>
                <a:gd name="connsiteY7627" fmla="*/ 384916 h 4860733"/>
                <a:gd name="connsiteX7628" fmla="*/ 2753086 w 4853691"/>
                <a:gd name="connsiteY7628" fmla="*/ 380222 h 4860733"/>
                <a:gd name="connsiteX7629" fmla="*/ 2771862 w 4853691"/>
                <a:gd name="connsiteY7629" fmla="*/ 377874 h 4860733"/>
                <a:gd name="connsiteX7630" fmla="*/ 2814109 w 4853691"/>
                <a:gd name="connsiteY7630" fmla="*/ 375527 h 4860733"/>
                <a:gd name="connsiteX7631" fmla="*/ 2832885 w 4853691"/>
                <a:gd name="connsiteY7631" fmla="*/ 375527 h 4860733"/>
                <a:gd name="connsiteX7632" fmla="*/ 2875132 w 4853691"/>
                <a:gd name="connsiteY7632" fmla="*/ 373180 h 4860733"/>
                <a:gd name="connsiteX7633" fmla="*/ 2891561 w 4853691"/>
                <a:gd name="connsiteY7633" fmla="*/ 373180 h 4860733"/>
                <a:gd name="connsiteX7634" fmla="*/ 2947890 w 4853691"/>
                <a:gd name="connsiteY7634" fmla="*/ 373180 h 4860733"/>
                <a:gd name="connsiteX7635" fmla="*/ 2964320 w 4853691"/>
                <a:gd name="connsiteY7635" fmla="*/ 382569 h 4860733"/>
                <a:gd name="connsiteX7636" fmla="*/ 2961973 w 4853691"/>
                <a:gd name="connsiteY7636" fmla="*/ 391957 h 4860733"/>
                <a:gd name="connsiteX7637" fmla="*/ 2961973 w 4853691"/>
                <a:gd name="connsiteY7637" fmla="*/ 394304 h 4860733"/>
                <a:gd name="connsiteX7638" fmla="*/ 2952585 w 4853691"/>
                <a:gd name="connsiteY7638" fmla="*/ 396651 h 4860733"/>
                <a:gd name="connsiteX7639" fmla="*/ 2933808 w 4853691"/>
                <a:gd name="connsiteY7639" fmla="*/ 398998 h 4860733"/>
                <a:gd name="connsiteX7640" fmla="*/ 2905644 w 4853691"/>
                <a:gd name="connsiteY7640" fmla="*/ 403692 h 4860733"/>
                <a:gd name="connsiteX7641" fmla="*/ 2886867 w 4853691"/>
                <a:gd name="connsiteY7641" fmla="*/ 406039 h 4860733"/>
                <a:gd name="connsiteX7642" fmla="*/ 2856355 w 4853691"/>
                <a:gd name="connsiteY7642" fmla="*/ 413080 h 4860733"/>
                <a:gd name="connsiteX7643" fmla="*/ 2839926 w 4853691"/>
                <a:gd name="connsiteY7643" fmla="*/ 415427 h 4860733"/>
                <a:gd name="connsiteX7644" fmla="*/ 2809415 w 4853691"/>
                <a:gd name="connsiteY7644" fmla="*/ 422468 h 4860733"/>
                <a:gd name="connsiteX7645" fmla="*/ 2792985 w 4853691"/>
                <a:gd name="connsiteY7645" fmla="*/ 427162 h 4860733"/>
                <a:gd name="connsiteX7646" fmla="*/ 2757780 w 4853691"/>
                <a:gd name="connsiteY7646" fmla="*/ 436551 h 4860733"/>
                <a:gd name="connsiteX7647" fmla="*/ 2746044 w 4853691"/>
                <a:gd name="connsiteY7647" fmla="*/ 438898 h 4860733"/>
                <a:gd name="connsiteX7648" fmla="*/ 2703797 w 4853691"/>
                <a:gd name="connsiteY7648" fmla="*/ 450633 h 4860733"/>
                <a:gd name="connsiteX7649" fmla="*/ 2699103 w 4853691"/>
                <a:gd name="connsiteY7649" fmla="*/ 452980 h 4860733"/>
                <a:gd name="connsiteX7650" fmla="*/ 2668592 w 4853691"/>
                <a:gd name="connsiteY7650" fmla="*/ 462368 h 4860733"/>
                <a:gd name="connsiteX7651" fmla="*/ 2652163 w 4853691"/>
                <a:gd name="connsiteY7651" fmla="*/ 457674 h 4860733"/>
                <a:gd name="connsiteX7652" fmla="*/ 2626345 w 4853691"/>
                <a:gd name="connsiteY7652" fmla="*/ 450633 h 4860733"/>
                <a:gd name="connsiteX7653" fmla="*/ 2591139 w 4853691"/>
                <a:gd name="connsiteY7653" fmla="*/ 441245 h 4860733"/>
                <a:gd name="connsiteX7654" fmla="*/ 2565322 w 4853691"/>
                <a:gd name="connsiteY7654" fmla="*/ 436551 h 4860733"/>
                <a:gd name="connsiteX7655" fmla="*/ 2530116 w 4853691"/>
                <a:gd name="connsiteY7655" fmla="*/ 429510 h 4860733"/>
                <a:gd name="connsiteX7656" fmla="*/ 2506646 w 4853691"/>
                <a:gd name="connsiteY7656" fmla="*/ 424815 h 4860733"/>
                <a:gd name="connsiteX7657" fmla="*/ 2487869 w 4853691"/>
                <a:gd name="connsiteY7657" fmla="*/ 420121 h 4860733"/>
                <a:gd name="connsiteX7658" fmla="*/ 2487869 w 4853691"/>
                <a:gd name="connsiteY7658" fmla="*/ 417774 h 4860733"/>
                <a:gd name="connsiteX7659" fmla="*/ 2487869 w 4853691"/>
                <a:gd name="connsiteY7659" fmla="*/ 415427 h 4860733"/>
                <a:gd name="connsiteX7660" fmla="*/ 2506646 w 4853691"/>
                <a:gd name="connsiteY7660" fmla="*/ 413080 h 4860733"/>
                <a:gd name="connsiteX7661" fmla="*/ 2530116 w 4853691"/>
                <a:gd name="connsiteY7661" fmla="*/ 408386 h 4860733"/>
                <a:gd name="connsiteX7662" fmla="*/ 3079325 w 4853691"/>
                <a:gd name="connsiteY7662" fmla="*/ 403692 h 4860733"/>
                <a:gd name="connsiteX7663" fmla="*/ 3128613 w 4853691"/>
                <a:gd name="connsiteY7663" fmla="*/ 410733 h 4860733"/>
                <a:gd name="connsiteX7664" fmla="*/ 3173207 w 4853691"/>
                <a:gd name="connsiteY7664" fmla="*/ 417774 h 4860733"/>
                <a:gd name="connsiteX7665" fmla="*/ 3227189 w 4853691"/>
                <a:gd name="connsiteY7665" fmla="*/ 427162 h 4860733"/>
                <a:gd name="connsiteX7666" fmla="*/ 3267089 w 4853691"/>
                <a:gd name="connsiteY7666" fmla="*/ 434204 h 4860733"/>
                <a:gd name="connsiteX7667" fmla="*/ 3330459 w 4853691"/>
                <a:gd name="connsiteY7667" fmla="*/ 448286 h 4860733"/>
                <a:gd name="connsiteX7668" fmla="*/ 3360970 w 4853691"/>
                <a:gd name="connsiteY7668" fmla="*/ 455327 h 4860733"/>
                <a:gd name="connsiteX7669" fmla="*/ 3426688 w 4853691"/>
                <a:gd name="connsiteY7669" fmla="*/ 474103 h 4860733"/>
                <a:gd name="connsiteX7670" fmla="*/ 3438423 w 4853691"/>
                <a:gd name="connsiteY7670" fmla="*/ 718196 h 4860733"/>
                <a:gd name="connsiteX7671" fmla="*/ 3438423 w 4853691"/>
                <a:gd name="connsiteY7671" fmla="*/ 720543 h 4860733"/>
                <a:gd name="connsiteX7672" fmla="*/ 3438423 w 4853691"/>
                <a:gd name="connsiteY7672" fmla="*/ 748708 h 4860733"/>
                <a:gd name="connsiteX7673" fmla="*/ 3421994 w 4853691"/>
                <a:gd name="connsiteY7673" fmla="*/ 758096 h 4860733"/>
                <a:gd name="connsiteX7674" fmla="*/ 3412605 w 4853691"/>
                <a:gd name="connsiteY7674" fmla="*/ 753402 h 4860733"/>
                <a:gd name="connsiteX7675" fmla="*/ 3377400 w 4853691"/>
                <a:gd name="connsiteY7675" fmla="*/ 734626 h 4860733"/>
                <a:gd name="connsiteX7676" fmla="*/ 3353929 w 4853691"/>
                <a:gd name="connsiteY7676" fmla="*/ 722890 h 4860733"/>
                <a:gd name="connsiteX7677" fmla="*/ 3318724 w 4853691"/>
                <a:gd name="connsiteY7677" fmla="*/ 704114 h 4860733"/>
                <a:gd name="connsiteX7678" fmla="*/ 3299947 w 4853691"/>
                <a:gd name="connsiteY7678" fmla="*/ 694726 h 4860733"/>
                <a:gd name="connsiteX7679" fmla="*/ 3163819 w 4853691"/>
                <a:gd name="connsiteY7679" fmla="*/ 631355 h 4860733"/>
                <a:gd name="connsiteX7680" fmla="*/ 3138001 w 4853691"/>
                <a:gd name="connsiteY7680" fmla="*/ 619620 h 4860733"/>
                <a:gd name="connsiteX7681" fmla="*/ 3105143 w 4853691"/>
                <a:gd name="connsiteY7681" fmla="*/ 605538 h 4860733"/>
                <a:gd name="connsiteX7682" fmla="*/ 3095754 w 4853691"/>
                <a:gd name="connsiteY7682" fmla="*/ 600844 h 4860733"/>
                <a:gd name="connsiteX7683" fmla="*/ 3093407 w 4853691"/>
                <a:gd name="connsiteY7683" fmla="*/ 596150 h 4860733"/>
                <a:gd name="connsiteX7684" fmla="*/ 3084019 w 4853691"/>
                <a:gd name="connsiteY7684" fmla="*/ 577373 h 4860733"/>
                <a:gd name="connsiteX7685" fmla="*/ 3067590 w 4853691"/>
                <a:gd name="connsiteY7685" fmla="*/ 542168 h 4860733"/>
                <a:gd name="connsiteX7686" fmla="*/ 3055854 w 4853691"/>
                <a:gd name="connsiteY7686" fmla="*/ 518697 h 4860733"/>
                <a:gd name="connsiteX7687" fmla="*/ 3041772 w 4853691"/>
                <a:gd name="connsiteY7687" fmla="*/ 490533 h 4860733"/>
                <a:gd name="connsiteX7688" fmla="*/ 3027690 w 4853691"/>
                <a:gd name="connsiteY7688" fmla="*/ 462368 h 4860733"/>
                <a:gd name="connsiteX7689" fmla="*/ 3015955 w 4853691"/>
                <a:gd name="connsiteY7689" fmla="*/ 438898 h 4860733"/>
                <a:gd name="connsiteX7690" fmla="*/ 2999525 w 4853691"/>
                <a:gd name="connsiteY7690" fmla="*/ 408386 h 4860733"/>
                <a:gd name="connsiteX7691" fmla="*/ 2997178 w 4853691"/>
                <a:gd name="connsiteY7691" fmla="*/ 406039 h 4860733"/>
                <a:gd name="connsiteX7692" fmla="*/ 3006567 w 4853691"/>
                <a:gd name="connsiteY7692" fmla="*/ 391957 h 4860733"/>
                <a:gd name="connsiteX7693" fmla="*/ 3034731 w 4853691"/>
                <a:gd name="connsiteY7693" fmla="*/ 394304 h 4860733"/>
                <a:gd name="connsiteX7694" fmla="*/ 3079325 w 4853691"/>
                <a:gd name="connsiteY7694" fmla="*/ 403692 h 4860733"/>
                <a:gd name="connsiteX7695" fmla="*/ 3574552 w 4853691"/>
                <a:gd name="connsiteY7695" fmla="*/ 558597 h 4860733"/>
                <a:gd name="connsiteX7696" fmla="*/ 3579246 w 4853691"/>
                <a:gd name="connsiteY7696" fmla="*/ 553903 h 4860733"/>
                <a:gd name="connsiteX7697" fmla="*/ 3588634 w 4853691"/>
                <a:gd name="connsiteY7697" fmla="*/ 544515 h 4860733"/>
                <a:gd name="connsiteX7698" fmla="*/ 3590981 w 4853691"/>
                <a:gd name="connsiteY7698" fmla="*/ 542168 h 4860733"/>
                <a:gd name="connsiteX7699" fmla="*/ 3595675 w 4853691"/>
                <a:gd name="connsiteY7699" fmla="*/ 535127 h 4860733"/>
                <a:gd name="connsiteX7700" fmla="*/ 3628534 w 4853691"/>
                <a:gd name="connsiteY7700" fmla="*/ 546862 h 4860733"/>
                <a:gd name="connsiteX7701" fmla="*/ 3647310 w 4853691"/>
                <a:gd name="connsiteY7701" fmla="*/ 556250 h 4860733"/>
                <a:gd name="connsiteX7702" fmla="*/ 3694251 w 4853691"/>
                <a:gd name="connsiteY7702" fmla="*/ 577373 h 4860733"/>
                <a:gd name="connsiteX7703" fmla="*/ 3691904 w 4853691"/>
                <a:gd name="connsiteY7703" fmla="*/ 584415 h 4860733"/>
                <a:gd name="connsiteX7704" fmla="*/ 3703639 w 4853691"/>
                <a:gd name="connsiteY7704" fmla="*/ 603191 h 4860733"/>
                <a:gd name="connsiteX7705" fmla="*/ 3703639 w 4853691"/>
                <a:gd name="connsiteY7705" fmla="*/ 603191 h 4860733"/>
                <a:gd name="connsiteX7706" fmla="*/ 3701292 w 4853691"/>
                <a:gd name="connsiteY7706" fmla="*/ 610232 h 4860733"/>
                <a:gd name="connsiteX7707" fmla="*/ 3696598 w 4853691"/>
                <a:gd name="connsiteY7707" fmla="*/ 621967 h 4860733"/>
                <a:gd name="connsiteX7708" fmla="*/ 3694251 w 4853691"/>
                <a:gd name="connsiteY7708" fmla="*/ 629008 h 4860733"/>
                <a:gd name="connsiteX7709" fmla="*/ 3689557 w 4853691"/>
                <a:gd name="connsiteY7709" fmla="*/ 640744 h 4860733"/>
                <a:gd name="connsiteX7710" fmla="*/ 3687210 w 4853691"/>
                <a:gd name="connsiteY7710" fmla="*/ 647785 h 4860733"/>
                <a:gd name="connsiteX7711" fmla="*/ 3682516 w 4853691"/>
                <a:gd name="connsiteY7711" fmla="*/ 661867 h 4860733"/>
                <a:gd name="connsiteX7712" fmla="*/ 3680169 w 4853691"/>
                <a:gd name="connsiteY7712" fmla="*/ 666561 h 4860733"/>
                <a:gd name="connsiteX7713" fmla="*/ 3675475 w 4853691"/>
                <a:gd name="connsiteY7713" fmla="*/ 682991 h 4860733"/>
                <a:gd name="connsiteX7714" fmla="*/ 3675475 w 4853691"/>
                <a:gd name="connsiteY7714" fmla="*/ 687685 h 4860733"/>
                <a:gd name="connsiteX7715" fmla="*/ 3668434 w 4853691"/>
                <a:gd name="connsiteY7715" fmla="*/ 706461 h 4860733"/>
                <a:gd name="connsiteX7716" fmla="*/ 3668434 w 4853691"/>
                <a:gd name="connsiteY7716" fmla="*/ 708808 h 4860733"/>
                <a:gd name="connsiteX7717" fmla="*/ 3642616 w 4853691"/>
                <a:gd name="connsiteY7717" fmla="*/ 807384 h 4860733"/>
                <a:gd name="connsiteX7718" fmla="*/ 3630881 w 4853691"/>
                <a:gd name="connsiteY7718" fmla="*/ 805037 h 4860733"/>
                <a:gd name="connsiteX7719" fmla="*/ 3607410 w 4853691"/>
                <a:gd name="connsiteY7719" fmla="*/ 800343 h 4860733"/>
                <a:gd name="connsiteX7720" fmla="*/ 3569858 w 4853691"/>
                <a:gd name="connsiteY7720" fmla="*/ 790955 h 4860733"/>
                <a:gd name="connsiteX7721" fmla="*/ 3553428 w 4853691"/>
                <a:gd name="connsiteY7721" fmla="*/ 788608 h 4860733"/>
                <a:gd name="connsiteX7722" fmla="*/ 3508834 w 4853691"/>
                <a:gd name="connsiteY7722" fmla="*/ 779219 h 4860733"/>
                <a:gd name="connsiteX7723" fmla="*/ 3499446 w 4853691"/>
                <a:gd name="connsiteY7723" fmla="*/ 776872 h 4860733"/>
                <a:gd name="connsiteX7724" fmla="*/ 3464241 w 4853691"/>
                <a:gd name="connsiteY7724" fmla="*/ 772178 h 4860733"/>
                <a:gd name="connsiteX7725" fmla="*/ 3464241 w 4853691"/>
                <a:gd name="connsiteY7725" fmla="*/ 769831 h 4860733"/>
                <a:gd name="connsiteX7726" fmla="*/ 3454852 w 4853691"/>
                <a:gd name="connsiteY7726" fmla="*/ 753402 h 4860733"/>
                <a:gd name="connsiteX7727" fmla="*/ 3572205 w 4853691"/>
                <a:gd name="connsiteY7727" fmla="*/ 567985 h 4860733"/>
                <a:gd name="connsiteX7728" fmla="*/ 3574552 w 4853691"/>
                <a:gd name="connsiteY7728" fmla="*/ 558597 h 4860733"/>
                <a:gd name="connsiteX7729" fmla="*/ 3776398 w 4853691"/>
                <a:gd name="connsiteY7729" fmla="*/ 624314 h 4860733"/>
                <a:gd name="connsiteX7730" fmla="*/ 3806909 w 4853691"/>
                <a:gd name="connsiteY7730" fmla="*/ 645438 h 4860733"/>
                <a:gd name="connsiteX7731" fmla="*/ 3837421 w 4853691"/>
                <a:gd name="connsiteY7731" fmla="*/ 666561 h 4860733"/>
                <a:gd name="connsiteX7732" fmla="*/ 3867933 w 4853691"/>
                <a:gd name="connsiteY7732" fmla="*/ 687685 h 4860733"/>
                <a:gd name="connsiteX7733" fmla="*/ 3898444 w 4853691"/>
                <a:gd name="connsiteY7733" fmla="*/ 708808 h 4860733"/>
                <a:gd name="connsiteX7734" fmla="*/ 3928956 w 4853691"/>
                <a:gd name="connsiteY7734" fmla="*/ 729931 h 4860733"/>
                <a:gd name="connsiteX7735" fmla="*/ 3957120 w 4853691"/>
                <a:gd name="connsiteY7735" fmla="*/ 751055 h 4860733"/>
                <a:gd name="connsiteX7736" fmla="*/ 3987632 w 4853691"/>
                <a:gd name="connsiteY7736" fmla="*/ 774525 h 4860733"/>
                <a:gd name="connsiteX7737" fmla="*/ 4013449 w 4853691"/>
                <a:gd name="connsiteY7737" fmla="*/ 795649 h 4860733"/>
                <a:gd name="connsiteX7738" fmla="*/ 4043961 w 4853691"/>
                <a:gd name="connsiteY7738" fmla="*/ 821466 h 4860733"/>
                <a:gd name="connsiteX7739" fmla="*/ 4069778 w 4853691"/>
                <a:gd name="connsiteY7739" fmla="*/ 842590 h 4860733"/>
                <a:gd name="connsiteX7740" fmla="*/ 4102637 w 4853691"/>
                <a:gd name="connsiteY7740" fmla="*/ 873101 h 4860733"/>
                <a:gd name="connsiteX7741" fmla="*/ 4123761 w 4853691"/>
                <a:gd name="connsiteY7741" fmla="*/ 891878 h 4860733"/>
                <a:gd name="connsiteX7742" fmla="*/ 4161313 w 4853691"/>
                <a:gd name="connsiteY7742" fmla="*/ 929430 h 4860733"/>
                <a:gd name="connsiteX7743" fmla="*/ 4156619 w 4853691"/>
                <a:gd name="connsiteY7743" fmla="*/ 943513 h 4860733"/>
                <a:gd name="connsiteX7744" fmla="*/ 4177743 w 4853691"/>
                <a:gd name="connsiteY7744" fmla="*/ 964636 h 4860733"/>
                <a:gd name="connsiteX7745" fmla="*/ 4184784 w 4853691"/>
                <a:gd name="connsiteY7745" fmla="*/ 962289 h 4860733"/>
                <a:gd name="connsiteX7746" fmla="*/ 4222337 w 4853691"/>
                <a:gd name="connsiteY7746" fmla="*/ 1051477 h 4860733"/>
                <a:gd name="connsiteX7747" fmla="*/ 4130802 w 4853691"/>
                <a:gd name="connsiteY7747" fmla="*/ 995148 h 4860733"/>
                <a:gd name="connsiteX7748" fmla="*/ 4128455 w 4853691"/>
                <a:gd name="connsiteY7748" fmla="*/ 992801 h 4860733"/>
                <a:gd name="connsiteX7749" fmla="*/ 4081514 w 4853691"/>
                <a:gd name="connsiteY7749" fmla="*/ 966983 h 4860733"/>
                <a:gd name="connsiteX7750" fmla="*/ 4076820 w 4853691"/>
                <a:gd name="connsiteY7750" fmla="*/ 964636 h 4860733"/>
                <a:gd name="connsiteX7751" fmla="*/ 4027532 w 4853691"/>
                <a:gd name="connsiteY7751" fmla="*/ 938819 h 4860733"/>
                <a:gd name="connsiteX7752" fmla="*/ 4027532 w 4853691"/>
                <a:gd name="connsiteY7752" fmla="*/ 938819 h 4860733"/>
                <a:gd name="connsiteX7753" fmla="*/ 3997020 w 4853691"/>
                <a:gd name="connsiteY7753" fmla="*/ 924736 h 4860733"/>
                <a:gd name="connsiteX7754" fmla="*/ 3947732 w 4853691"/>
                <a:gd name="connsiteY7754" fmla="*/ 856672 h 4860733"/>
                <a:gd name="connsiteX7755" fmla="*/ 3935997 w 4853691"/>
                <a:gd name="connsiteY7755" fmla="*/ 842590 h 4860733"/>
                <a:gd name="connsiteX7756" fmla="*/ 3893750 w 4853691"/>
                <a:gd name="connsiteY7756" fmla="*/ 788608 h 4860733"/>
                <a:gd name="connsiteX7757" fmla="*/ 3872627 w 4853691"/>
                <a:gd name="connsiteY7757" fmla="*/ 762790 h 4860733"/>
                <a:gd name="connsiteX7758" fmla="*/ 3837421 w 4853691"/>
                <a:gd name="connsiteY7758" fmla="*/ 718196 h 4860733"/>
                <a:gd name="connsiteX7759" fmla="*/ 3813950 w 4853691"/>
                <a:gd name="connsiteY7759" fmla="*/ 690032 h 4860733"/>
                <a:gd name="connsiteX7760" fmla="*/ 3778745 w 4853691"/>
                <a:gd name="connsiteY7760" fmla="*/ 650132 h 4860733"/>
                <a:gd name="connsiteX7761" fmla="*/ 3752927 w 4853691"/>
                <a:gd name="connsiteY7761" fmla="*/ 621967 h 4860733"/>
                <a:gd name="connsiteX7762" fmla="*/ 3731804 w 4853691"/>
                <a:gd name="connsiteY7762" fmla="*/ 596150 h 4860733"/>
                <a:gd name="connsiteX7763" fmla="*/ 3734151 w 4853691"/>
                <a:gd name="connsiteY7763" fmla="*/ 593803 h 4860733"/>
                <a:gd name="connsiteX7764" fmla="*/ 3750580 w 4853691"/>
                <a:gd name="connsiteY7764" fmla="*/ 605538 h 4860733"/>
                <a:gd name="connsiteX7765" fmla="*/ 3776398 w 4853691"/>
                <a:gd name="connsiteY7765" fmla="*/ 624314 h 4860733"/>
                <a:gd name="connsiteX7766" fmla="*/ 4248154 w 4853691"/>
                <a:gd name="connsiteY7766" fmla="*/ 1042089 h 4860733"/>
                <a:gd name="connsiteX7767" fmla="*/ 4290401 w 4853691"/>
                <a:gd name="connsiteY7767" fmla="*/ 1100765 h 4860733"/>
                <a:gd name="connsiteX7768" fmla="*/ 4292748 w 4853691"/>
                <a:gd name="connsiteY7768" fmla="*/ 1103112 h 4860733"/>
                <a:gd name="connsiteX7769" fmla="*/ 4292748 w 4853691"/>
                <a:gd name="connsiteY7769" fmla="*/ 1103112 h 4860733"/>
                <a:gd name="connsiteX7770" fmla="*/ 4222337 w 4853691"/>
                <a:gd name="connsiteY7770" fmla="*/ 1053824 h 4860733"/>
                <a:gd name="connsiteX7771" fmla="*/ 4208254 w 4853691"/>
                <a:gd name="connsiteY7771" fmla="*/ 1018618 h 4860733"/>
                <a:gd name="connsiteX7772" fmla="*/ 4198866 w 4853691"/>
                <a:gd name="connsiteY7772" fmla="*/ 995148 h 4860733"/>
                <a:gd name="connsiteX7773" fmla="*/ 4184784 w 4853691"/>
                <a:gd name="connsiteY7773" fmla="*/ 962289 h 4860733"/>
                <a:gd name="connsiteX7774" fmla="*/ 4187131 w 4853691"/>
                <a:gd name="connsiteY7774" fmla="*/ 959942 h 4860733"/>
                <a:gd name="connsiteX7775" fmla="*/ 4219990 w 4853691"/>
                <a:gd name="connsiteY7775" fmla="*/ 1004536 h 4860733"/>
                <a:gd name="connsiteX7776" fmla="*/ 4248154 w 4853691"/>
                <a:gd name="connsiteY7776" fmla="*/ 1042089 h 4860733"/>
                <a:gd name="connsiteX7777" fmla="*/ 4466430 w 4853691"/>
                <a:gd name="connsiteY7777" fmla="*/ 1262711 h 4860733"/>
                <a:gd name="connsiteX7778" fmla="*/ 4473471 w 4853691"/>
                <a:gd name="connsiteY7778" fmla="*/ 1274446 h 4860733"/>
                <a:gd name="connsiteX7779" fmla="*/ 4487553 w 4853691"/>
                <a:gd name="connsiteY7779" fmla="*/ 1295570 h 4860733"/>
                <a:gd name="connsiteX7780" fmla="*/ 4508676 w 4853691"/>
                <a:gd name="connsiteY7780" fmla="*/ 1326081 h 4860733"/>
                <a:gd name="connsiteX7781" fmla="*/ 4522759 w 4853691"/>
                <a:gd name="connsiteY7781" fmla="*/ 1344858 h 4860733"/>
                <a:gd name="connsiteX7782" fmla="*/ 4541535 w 4853691"/>
                <a:gd name="connsiteY7782" fmla="*/ 1377716 h 4860733"/>
                <a:gd name="connsiteX7783" fmla="*/ 4553270 w 4853691"/>
                <a:gd name="connsiteY7783" fmla="*/ 1396493 h 4860733"/>
                <a:gd name="connsiteX7784" fmla="*/ 4572047 w 4853691"/>
                <a:gd name="connsiteY7784" fmla="*/ 1431698 h 4860733"/>
                <a:gd name="connsiteX7785" fmla="*/ 4581435 w 4853691"/>
                <a:gd name="connsiteY7785" fmla="*/ 1450475 h 4860733"/>
                <a:gd name="connsiteX7786" fmla="*/ 4600211 w 4853691"/>
                <a:gd name="connsiteY7786" fmla="*/ 1485680 h 4860733"/>
                <a:gd name="connsiteX7787" fmla="*/ 4567353 w 4853691"/>
                <a:gd name="connsiteY7787" fmla="*/ 1441087 h 4860733"/>
                <a:gd name="connsiteX7788" fmla="*/ 4562658 w 4853691"/>
                <a:gd name="connsiteY7788" fmla="*/ 1436392 h 4860733"/>
                <a:gd name="connsiteX7789" fmla="*/ 4539188 w 4853691"/>
                <a:gd name="connsiteY7789" fmla="*/ 1408228 h 4860733"/>
                <a:gd name="connsiteX7790" fmla="*/ 4527453 w 4853691"/>
                <a:gd name="connsiteY7790" fmla="*/ 1394146 h 4860733"/>
                <a:gd name="connsiteX7791" fmla="*/ 4506329 w 4853691"/>
                <a:gd name="connsiteY7791" fmla="*/ 1370675 h 4860733"/>
                <a:gd name="connsiteX7792" fmla="*/ 4489900 w 4853691"/>
                <a:gd name="connsiteY7792" fmla="*/ 1351899 h 4860733"/>
                <a:gd name="connsiteX7793" fmla="*/ 4471124 w 4853691"/>
                <a:gd name="connsiteY7793" fmla="*/ 1330775 h 4860733"/>
                <a:gd name="connsiteX7794" fmla="*/ 4450000 w 4853691"/>
                <a:gd name="connsiteY7794" fmla="*/ 1307305 h 4860733"/>
                <a:gd name="connsiteX7795" fmla="*/ 4435918 w 4853691"/>
                <a:gd name="connsiteY7795" fmla="*/ 1293223 h 4860733"/>
                <a:gd name="connsiteX7796" fmla="*/ 4412447 w 4853691"/>
                <a:gd name="connsiteY7796" fmla="*/ 1269752 h 4860733"/>
                <a:gd name="connsiteX7797" fmla="*/ 4417141 w 4853691"/>
                <a:gd name="connsiteY7797" fmla="*/ 1255670 h 4860733"/>
                <a:gd name="connsiteX7798" fmla="*/ 4396018 w 4853691"/>
                <a:gd name="connsiteY7798" fmla="*/ 1234546 h 4860733"/>
                <a:gd name="connsiteX7799" fmla="*/ 4381936 w 4853691"/>
                <a:gd name="connsiteY7799" fmla="*/ 1239241 h 4860733"/>
                <a:gd name="connsiteX7800" fmla="*/ 4379589 w 4853691"/>
                <a:gd name="connsiteY7800" fmla="*/ 1236893 h 4860733"/>
                <a:gd name="connsiteX7801" fmla="*/ 4349077 w 4853691"/>
                <a:gd name="connsiteY7801" fmla="*/ 1189953 h 4860733"/>
                <a:gd name="connsiteX7802" fmla="*/ 4313872 w 4853691"/>
                <a:gd name="connsiteY7802" fmla="*/ 1135970 h 4860733"/>
                <a:gd name="connsiteX7803" fmla="*/ 4309178 w 4853691"/>
                <a:gd name="connsiteY7803" fmla="*/ 1131276 h 4860733"/>
                <a:gd name="connsiteX7804" fmla="*/ 4316218 w 4853691"/>
                <a:gd name="connsiteY7804" fmla="*/ 1126582 h 4860733"/>
                <a:gd name="connsiteX7805" fmla="*/ 4457041 w 4853691"/>
                <a:gd name="connsiteY7805" fmla="*/ 1255670 h 4860733"/>
                <a:gd name="connsiteX7806" fmla="*/ 4466430 w 4853691"/>
                <a:gd name="connsiteY7806" fmla="*/ 1262711 h 4860733"/>
                <a:gd name="connsiteX7807" fmla="*/ 4658887 w 4853691"/>
                <a:gd name="connsiteY7807" fmla="*/ 1558439 h 4860733"/>
                <a:gd name="connsiteX7808" fmla="*/ 4649499 w 4853691"/>
                <a:gd name="connsiteY7808" fmla="*/ 1530274 h 4860733"/>
                <a:gd name="connsiteX7809" fmla="*/ 4642458 w 4853691"/>
                <a:gd name="connsiteY7809" fmla="*/ 1509151 h 4860733"/>
                <a:gd name="connsiteX7810" fmla="*/ 4633070 w 4853691"/>
                <a:gd name="connsiteY7810" fmla="*/ 1483333 h 4860733"/>
                <a:gd name="connsiteX7811" fmla="*/ 4633070 w 4853691"/>
                <a:gd name="connsiteY7811" fmla="*/ 1483333 h 4860733"/>
                <a:gd name="connsiteX7812" fmla="*/ 4661234 w 4853691"/>
                <a:gd name="connsiteY7812" fmla="*/ 1532621 h 4860733"/>
                <a:gd name="connsiteX7813" fmla="*/ 4661234 w 4853691"/>
                <a:gd name="connsiteY7813" fmla="*/ 1534968 h 4860733"/>
                <a:gd name="connsiteX7814" fmla="*/ 4689399 w 4853691"/>
                <a:gd name="connsiteY7814" fmla="*/ 1612421 h 4860733"/>
                <a:gd name="connsiteX7815" fmla="*/ 4691746 w 4853691"/>
                <a:gd name="connsiteY7815" fmla="*/ 1619462 h 4860733"/>
                <a:gd name="connsiteX7816" fmla="*/ 4703481 w 4853691"/>
                <a:gd name="connsiteY7816" fmla="*/ 1657015 h 4860733"/>
                <a:gd name="connsiteX7817" fmla="*/ 4691746 w 4853691"/>
                <a:gd name="connsiteY7817" fmla="*/ 1633544 h 4860733"/>
                <a:gd name="connsiteX7818" fmla="*/ 4691746 w 4853691"/>
                <a:gd name="connsiteY7818" fmla="*/ 1633544 h 4860733"/>
                <a:gd name="connsiteX7819" fmla="*/ 4665929 w 4853691"/>
                <a:gd name="connsiteY7819" fmla="*/ 1586603 h 4860733"/>
                <a:gd name="connsiteX7820" fmla="*/ 4663581 w 4853691"/>
                <a:gd name="connsiteY7820" fmla="*/ 1577215 h 4860733"/>
                <a:gd name="connsiteX7821" fmla="*/ 4658887 w 4853691"/>
                <a:gd name="connsiteY7821" fmla="*/ 1558439 h 4860733"/>
                <a:gd name="connsiteX7822" fmla="*/ 4724605 w 4853691"/>
                <a:gd name="connsiteY7822" fmla="*/ 1661709 h 4860733"/>
                <a:gd name="connsiteX7823" fmla="*/ 4738687 w 4853691"/>
                <a:gd name="connsiteY7823" fmla="*/ 1701609 h 4860733"/>
                <a:gd name="connsiteX7824" fmla="*/ 4745728 w 4853691"/>
                <a:gd name="connsiteY7824" fmla="*/ 1727426 h 4860733"/>
                <a:gd name="connsiteX7825" fmla="*/ 4759810 w 4853691"/>
                <a:gd name="connsiteY7825" fmla="*/ 1774367 h 4860733"/>
                <a:gd name="connsiteX7826" fmla="*/ 4759810 w 4853691"/>
                <a:gd name="connsiteY7826" fmla="*/ 1774367 h 4860733"/>
                <a:gd name="connsiteX7827" fmla="*/ 4738687 w 4853691"/>
                <a:gd name="connsiteY7827" fmla="*/ 1720385 h 4860733"/>
                <a:gd name="connsiteX7828" fmla="*/ 4738687 w 4853691"/>
                <a:gd name="connsiteY7828" fmla="*/ 1720385 h 4860733"/>
                <a:gd name="connsiteX7829" fmla="*/ 4719911 w 4853691"/>
                <a:gd name="connsiteY7829" fmla="*/ 1680485 h 4860733"/>
                <a:gd name="connsiteX7830" fmla="*/ 4719911 w 4853691"/>
                <a:gd name="connsiteY7830" fmla="*/ 1678138 h 4860733"/>
                <a:gd name="connsiteX7831" fmla="*/ 4719911 w 4853691"/>
                <a:gd name="connsiteY7831" fmla="*/ 1678138 h 4860733"/>
                <a:gd name="connsiteX7832" fmla="*/ 4708175 w 4853691"/>
                <a:gd name="connsiteY7832" fmla="*/ 1640586 h 4860733"/>
                <a:gd name="connsiteX7833" fmla="*/ 4705828 w 4853691"/>
                <a:gd name="connsiteY7833" fmla="*/ 1631197 h 4860733"/>
                <a:gd name="connsiteX7834" fmla="*/ 4677664 w 4853691"/>
                <a:gd name="connsiteY7834" fmla="*/ 1551398 h 4860733"/>
                <a:gd name="connsiteX7835" fmla="*/ 4675317 w 4853691"/>
                <a:gd name="connsiteY7835" fmla="*/ 1546704 h 4860733"/>
                <a:gd name="connsiteX7836" fmla="*/ 4719911 w 4853691"/>
                <a:gd name="connsiteY7836" fmla="*/ 1638238 h 4860733"/>
                <a:gd name="connsiteX7837" fmla="*/ 4724605 w 4853691"/>
                <a:gd name="connsiteY7837" fmla="*/ 1661709 h 4860733"/>
                <a:gd name="connsiteX7838" fmla="*/ 4689399 w 4853691"/>
                <a:gd name="connsiteY7838" fmla="*/ 1664056 h 4860733"/>
                <a:gd name="connsiteX7839" fmla="*/ 4696440 w 4853691"/>
                <a:gd name="connsiteY7839" fmla="*/ 1687526 h 4860733"/>
                <a:gd name="connsiteX7840" fmla="*/ 4698787 w 4853691"/>
                <a:gd name="connsiteY7840" fmla="*/ 1696915 h 4860733"/>
                <a:gd name="connsiteX7841" fmla="*/ 4694093 w 4853691"/>
                <a:gd name="connsiteY7841" fmla="*/ 1685179 h 4860733"/>
                <a:gd name="connsiteX7842" fmla="*/ 4687052 w 4853691"/>
                <a:gd name="connsiteY7842" fmla="*/ 1661709 h 4860733"/>
                <a:gd name="connsiteX7843" fmla="*/ 4675317 w 4853691"/>
                <a:gd name="connsiteY7843" fmla="*/ 1631197 h 4860733"/>
                <a:gd name="connsiteX7844" fmla="*/ 4665929 w 4853691"/>
                <a:gd name="connsiteY7844" fmla="*/ 1607727 h 4860733"/>
                <a:gd name="connsiteX7845" fmla="*/ 4665929 w 4853691"/>
                <a:gd name="connsiteY7845" fmla="*/ 1607727 h 4860733"/>
                <a:gd name="connsiteX7846" fmla="*/ 4677664 w 4853691"/>
                <a:gd name="connsiteY7846" fmla="*/ 1626503 h 4860733"/>
                <a:gd name="connsiteX7847" fmla="*/ 4682358 w 4853691"/>
                <a:gd name="connsiteY7847" fmla="*/ 1640586 h 4860733"/>
                <a:gd name="connsiteX7848" fmla="*/ 4689399 w 4853691"/>
                <a:gd name="connsiteY7848" fmla="*/ 1664056 h 4860733"/>
                <a:gd name="connsiteX7849" fmla="*/ 4680011 w 4853691"/>
                <a:gd name="connsiteY7849" fmla="*/ 1736814 h 4860733"/>
                <a:gd name="connsiteX7850" fmla="*/ 4680011 w 4853691"/>
                <a:gd name="connsiteY7850" fmla="*/ 1736814 h 4860733"/>
                <a:gd name="connsiteX7851" fmla="*/ 4663581 w 4853691"/>
                <a:gd name="connsiteY7851" fmla="*/ 1753244 h 4860733"/>
                <a:gd name="connsiteX7852" fmla="*/ 4661234 w 4853691"/>
                <a:gd name="connsiteY7852" fmla="*/ 1755591 h 4860733"/>
                <a:gd name="connsiteX7853" fmla="*/ 4658887 w 4853691"/>
                <a:gd name="connsiteY7853" fmla="*/ 1757938 h 4860733"/>
                <a:gd name="connsiteX7854" fmla="*/ 4649499 w 4853691"/>
                <a:gd name="connsiteY7854" fmla="*/ 1755591 h 4860733"/>
                <a:gd name="connsiteX7855" fmla="*/ 4642458 w 4853691"/>
                <a:gd name="connsiteY7855" fmla="*/ 1757938 h 4860733"/>
                <a:gd name="connsiteX7856" fmla="*/ 4616640 w 4853691"/>
                <a:gd name="connsiteY7856" fmla="*/ 1694568 h 4860733"/>
                <a:gd name="connsiteX7857" fmla="*/ 4604905 w 4853691"/>
                <a:gd name="connsiteY7857" fmla="*/ 1664056 h 4860733"/>
                <a:gd name="connsiteX7858" fmla="*/ 4555617 w 4853691"/>
                <a:gd name="connsiteY7858" fmla="*/ 1556092 h 4860733"/>
                <a:gd name="connsiteX7859" fmla="*/ 4539188 w 4853691"/>
                <a:gd name="connsiteY7859" fmla="*/ 1520886 h 4860733"/>
                <a:gd name="connsiteX7860" fmla="*/ 4503982 w 4853691"/>
                <a:gd name="connsiteY7860" fmla="*/ 1448128 h 4860733"/>
                <a:gd name="connsiteX7861" fmla="*/ 4480512 w 4853691"/>
                <a:gd name="connsiteY7861" fmla="*/ 1405881 h 4860733"/>
                <a:gd name="connsiteX7862" fmla="*/ 4447653 w 4853691"/>
                <a:gd name="connsiteY7862" fmla="*/ 1347205 h 4860733"/>
                <a:gd name="connsiteX7863" fmla="*/ 4642458 w 4853691"/>
                <a:gd name="connsiteY7863" fmla="*/ 1572521 h 4860733"/>
                <a:gd name="connsiteX7864" fmla="*/ 4687052 w 4853691"/>
                <a:gd name="connsiteY7864" fmla="*/ 1675791 h 4860733"/>
                <a:gd name="connsiteX7865" fmla="*/ 4694093 w 4853691"/>
                <a:gd name="connsiteY7865" fmla="*/ 1694568 h 4860733"/>
                <a:gd name="connsiteX7866" fmla="*/ 4701134 w 4853691"/>
                <a:gd name="connsiteY7866" fmla="*/ 1715691 h 4860733"/>
                <a:gd name="connsiteX7867" fmla="*/ 4689399 w 4853691"/>
                <a:gd name="connsiteY7867" fmla="*/ 1734467 h 4860733"/>
                <a:gd name="connsiteX7868" fmla="*/ 4689399 w 4853691"/>
                <a:gd name="connsiteY7868" fmla="*/ 1736814 h 4860733"/>
                <a:gd name="connsiteX7869" fmla="*/ 4687052 w 4853691"/>
                <a:gd name="connsiteY7869" fmla="*/ 1736814 h 4860733"/>
                <a:gd name="connsiteX7870" fmla="*/ 4680011 w 4853691"/>
                <a:gd name="connsiteY7870" fmla="*/ 1736814 h 4860733"/>
                <a:gd name="connsiteX7871" fmla="*/ 4318566 w 4853691"/>
                <a:gd name="connsiteY7871" fmla="*/ 1218117 h 4860733"/>
                <a:gd name="connsiteX7872" fmla="*/ 4302136 w 4853691"/>
                <a:gd name="connsiteY7872" fmla="*/ 1227505 h 4860733"/>
                <a:gd name="connsiteX7873" fmla="*/ 4285707 w 4853691"/>
                <a:gd name="connsiteY7873" fmla="*/ 1218117 h 4860733"/>
                <a:gd name="connsiteX7874" fmla="*/ 4266931 w 4853691"/>
                <a:gd name="connsiteY7874" fmla="*/ 1171176 h 4860733"/>
                <a:gd name="connsiteX7875" fmla="*/ 4257542 w 4853691"/>
                <a:gd name="connsiteY7875" fmla="*/ 1147706 h 4860733"/>
                <a:gd name="connsiteX7876" fmla="*/ 4255195 w 4853691"/>
                <a:gd name="connsiteY7876" fmla="*/ 1140665 h 4860733"/>
                <a:gd name="connsiteX7877" fmla="*/ 4332648 w 4853691"/>
                <a:gd name="connsiteY7877" fmla="*/ 1201688 h 4860733"/>
                <a:gd name="connsiteX7878" fmla="*/ 4381936 w 4853691"/>
                <a:gd name="connsiteY7878" fmla="*/ 1243935 h 4860733"/>
                <a:gd name="connsiteX7879" fmla="*/ 4377242 w 4853691"/>
                <a:gd name="connsiteY7879" fmla="*/ 1255670 h 4860733"/>
                <a:gd name="connsiteX7880" fmla="*/ 4398365 w 4853691"/>
                <a:gd name="connsiteY7880" fmla="*/ 1276793 h 4860733"/>
                <a:gd name="connsiteX7881" fmla="*/ 4403059 w 4853691"/>
                <a:gd name="connsiteY7881" fmla="*/ 1276793 h 4860733"/>
                <a:gd name="connsiteX7882" fmla="*/ 4419489 w 4853691"/>
                <a:gd name="connsiteY7882" fmla="*/ 1304958 h 4860733"/>
                <a:gd name="connsiteX7883" fmla="*/ 4438265 w 4853691"/>
                <a:gd name="connsiteY7883" fmla="*/ 1337817 h 4860733"/>
                <a:gd name="connsiteX7884" fmla="*/ 4332648 w 4853691"/>
                <a:gd name="connsiteY7884" fmla="*/ 1253323 h 4860733"/>
                <a:gd name="connsiteX7885" fmla="*/ 4337342 w 4853691"/>
                <a:gd name="connsiteY7885" fmla="*/ 1241588 h 4860733"/>
                <a:gd name="connsiteX7886" fmla="*/ 4318566 w 4853691"/>
                <a:gd name="connsiteY7886" fmla="*/ 1218117 h 4860733"/>
                <a:gd name="connsiteX7887" fmla="*/ 4426530 w 4853691"/>
                <a:gd name="connsiteY7887" fmla="*/ 1701609 h 4860733"/>
                <a:gd name="connsiteX7888" fmla="*/ 4417141 w 4853691"/>
                <a:gd name="connsiteY7888" fmla="*/ 1701609 h 4860733"/>
                <a:gd name="connsiteX7889" fmla="*/ 4410100 w 4853691"/>
                <a:gd name="connsiteY7889" fmla="*/ 1703956 h 4860733"/>
                <a:gd name="connsiteX7890" fmla="*/ 4398365 w 4853691"/>
                <a:gd name="connsiteY7890" fmla="*/ 1706303 h 4860733"/>
                <a:gd name="connsiteX7891" fmla="*/ 4391324 w 4853691"/>
                <a:gd name="connsiteY7891" fmla="*/ 1708650 h 4860733"/>
                <a:gd name="connsiteX7892" fmla="*/ 4379589 w 4853691"/>
                <a:gd name="connsiteY7892" fmla="*/ 1710997 h 4860733"/>
                <a:gd name="connsiteX7893" fmla="*/ 4372548 w 4853691"/>
                <a:gd name="connsiteY7893" fmla="*/ 1713344 h 4860733"/>
                <a:gd name="connsiteX7894" fmla="*/ 4360812 w 4853691"/>
                <a:gd name="connsiteY7894" fmla="*/ 1718038 h 4860733"/>
                <a:gd name="connsiteX7895" fmla="*/ 4353771 w 4853691"/>
                <a:gd name="connsiteY7895" fmla="*/ 1720385 h 4860733"/>
                <a:gd name="connsiteX7896" fmla="*/ 4342036 w 4853691"/>
                <a:gd name="connsiteY7896" fmla="*/ 1725079 h 4860733"/>
                <a:gd name="connsiteX7897" fmla="*/ 4334995 w 4853691"/>
                <a:gd name="connsiteY7897" fmla="*/ 1729773 h 4860733"/>
                <a:gd name="connsiteX7898" fmla="*/ 4323260 w 4853691"/>
                <a:gd name="connsiteY7898" fmla="*/ 1736814 h 4860733"/>
                <a:gd name="connsiteX7899" fmla="*/ 4316218 w 4853691"/>
                <a:gd name="connsiteY7899" fmla="*/ 1741508 h 4860733"/>
                <a:gd name="connsiteX7900" fmla="*/ 4304483 w 4853691"/>
                <a:gd name="connsiteY7900" fmla="*/ 1748550 h 4860733"/>
                <a:gd name="connsiteX7901" fmla="*/ 4297442 w 4853691"/>
                <a:gd name="connsiteY7901" fmla="*/ 1753244 h 4860733"/>
                <a:gd name="connsiteX7902" fmla="*/ 4283360 w 4853691"/>
                <a:gd name="connsiteY7902" fmla="*/ 1762632 h 4860733"/>
                <a:gd name="connsiteX7903" fmla="*/ 4276319 w 4853691"/>
                <a:gd name="connsiteY7903" fmla="*/ 1767326 h 4860733"/>
                <a:gd name="connsiteX7904" fmla="*/ 4262237 w 4853691"/>
                <a:gd name="connsiteY7904" fmla="*/ 1776714 h 4860733"/>
                <a:gd name="connsiteX7905" fmla="*/ 4257542 w 4853691"/>
                <a:gd name="connsiteY7905" fmla="*/ 1781408 h 4860733"/>
                <a:gd name="connsiteX7906" fmla="*/ 4241113 w 4853691"/>
                <a:gd name="connsiteY7906" fmla="*/ 1793144 h 4860733"/>
                <a:gd name="connsiteX7907" fmla="*/ 4238766 w 4853691"/>
                <a:gd name="connsiteY7907" fmla="*/ 1795491 h 4860733"/>
                <a:gd name="connsiteX7908" fmla="*/ 4219990 w 4853691"/>
                <a:gd name="connsiteY7908" fmla="*/ 1809573 h 4860733"/>
                <a:gd name="connsiteX7909" fmla="*/ 4217643 w 4853691"/>
                <a:gd name="connsiteY7909" fmla="*/ 1811920 h 4860733"/>
                <a:gd name="connsiteX7910" fmla="*/ 4198866 w 4853691"/>
                <a:gd name="connsiteY7910" fmla="*/ 1828349 h 4860733"/>
                <a:gd name="connsiteX7911" fmla="*/ 4196519 w 4853691"/>
                <a:gd name="connsiteY7911" fmla="*/ 1830696 h 4860733"/>
                <a:gd name="connsiteX7912" fmla="*/ 4147231 w 4853691"/>
                <a:gd name="connsiteY7912" fmla="*/ 1877637 h 4860733"/>
                <a:gd name="connsiteX7913" fmla="*/ 4133149 w 4853691"/>
                <a:gd name="connsiteY7913" fmla="*/ 1872943 h 4860733"/>
                <a:gd name="connsiteX7914" fmla="*/ 4116719 w 4853691"/>
                <a:gd name="connsiteY7914" fmla="*/ 1882331 h 4860733"/>
                <a:gd name="connsiteX7915" fmla="*/ 3940691 w 4853691"/>
                <a:gd name="connsiteY7915" fmla="*/ 1793144 h 4860733"/>
                <a:gd name="connsiteX7916" fmla="*/ 3921915 w 4853691"/>
                <a:gd name="connsiteY7916" fmla="*/ 1783755 h 4860733"/>
                <a:gd name="connsiteX7917" fmla="*/ 3884362 w 4853691"/>
                <a:gd name="connsiteY7917" fmla="*/ 1767326 h 4860733"/>
                <a:gd name="connsiteX7918" fmla="*/ 3846809 w 4853691"/>
                <a:gd name="connsiteY7918" fmla="*/ 1750897 h 4860733"/>
                <a:gd name="connsiteX7919" fmla="*/ 3816298 w 4853691"/>
                <a:gd name="connsiteY7919" fmla="*/ 1736814 h 4860733"/>
                <a:gd name="connsiteX7920" fmla="*/ 3771704 w 4853691"/>
                <a:gd name="connsiteY7920" fmla="*/ 1715691 h 4860733"/>
                <a:gd name="connsiteX7921" fmla="*/ 3745886 w 4853691"/>
                <a:gd name="connsiteY7921" fmla="*/ 1703956 h 4860733"/>
                <a:gd name="connsiteX7922" fmla="*/ 3696598 w 4853691"/>
                <a:gd name="connsiteY7922" fmla="*/ 1682832 h 4860733"/>
                <a:gd name="connsiteX7923" fmla="*/ 3673128 w 4853691"/>
                <a:gd name="connsiteY7923" fmla="*/ 1673444 h 4860733"/>
                <a:gd name="connsiteX7924" fmla="*/ 3619146 w 4853691"/>
                <a:gd name="connsiteY7924" fmla="*/ 1652321 h 4860733"/>
                <a:gd name="connsiteX7925" fmla="*/ 3598022 w 4853691"/>
                <a:gd name="connsiteY7925" fmla="*/ 1642933 h 4860733"/>
                <a:gd name="connsiteX7926" fmla="*/ 3558123 w 4853691"/>
                <a:gd name="connsiteY7926" fmla="*/ 1626503 h 4860733"/>
                <a:gd name="connsiteX7927" fmla="*/ 3560469 w 4853691"/>
                <a:gd name="connsiteY7927" fmla="*/ 1619462 h 4860733"/>
                <a:gd name="connsiteX7928" fmla="*/ 3560469 w 4853691"/>
                <a:gd name="connsiteY7928" fmla="*/ 1614768 h 4860733"/>
                <a:gd name="connsiteX7929" fmla="*/ 3569858 w 4853691"/>
                <a:gd name="connsiteY7929" fmla="*/ 1612421 h 4860733"/>
                <a:gd name="connsiteX7930" fmla="*/ 3595675 w 4853691"/>
                <a:gd name="connsiteY7930" fmla="*/ 1605380 h 4860733"/>
                <a:gd name="connsiteX7931" fmla="*/ 3621493 w 4853691"/>
                <a:gd name="connsiteY7931" fmla="*/ 1598339 h 4860733"/>
                <a:gd name="connsiteX7932" fmla="*/ 3647310 w 4853691"/>
                <a:gd name="connsiteY7932" fmla="*/ 1591297 h 4860733"/>
                <a:gd name="connsiteX7933" fmla="*/ 3673128 w 4853691"/>
                <a:gd name="connsiteY7933" fmla="*/ 1584256 h 4860733"/>
                <a:gd name="connsiteX7934" fmla="*/ 3698945 w 4853691"/>
                <a:gd name="connsiteY7934" fmla="*/ 1579562 h 4860733"/>
                <a:gd name="connsiteX7935" fmla="*/ 3727110 w 4853691"/>
                <a:gd name="connsiteY7935" fmla="*/ 1574868 h 4860733"/>
                <a:gd name="connsiteX7936" fmla="*/ 3752927 w 4853691"/>
                <a:gd name="connsiteY7936" fmla="*/ 1570174 h 4860733"/>
                <a:gd name="connsiteX7937" fmla="*/ 3781092 w 4853691"/>
                <a:gd name="connsiteY7937" fmla="*/ 1565480 h 4860733"/>
                <a:gd name="connsiteX7938" fmla="*/ 3804562 w 4853691"/>
                <a:gd name="connsiteY7938" fmla="*/ 1563133 h 4860733"/>
                <a:gd name="connsiteX7939" fmla="*/ 3835074 w 4853691"/>
                <a:gd name="connsiteY7939" fmla="*/ 1560786 h 4860733"/>
                <a:gd name="connsiteX7940" fmla="*/ 3856197 w 4853691"/>
                <a:gd name="connsiteY7940" fmla="*/ 1558439 h 4860733"/>
                <a:gd name="connsiteX7941" fmla="*/ 3889056 w 4853691"/>
                <a:gd name="connsiteY7941" fmla="*/ 1556092 h 4860733"/>
                <a:gd name="connsiteX7942" fmla="*/ 3907832 w 4853691"/>
                <a:gd name="connsiteY7942" fmla="*/ 1556092 h 4860733"/>
                <a:gd name="connsiteX7943" fmla="*/ 3959467 w 4853691"/>
                <a:gd name="connsiteY7943" fmla="*/ 1556092 h 4860733"/>
                <a:gd name="connsiteX7944" fmla="*/ 3997020 w 4853691"/>
                <a:gd name="connsiteY7944" fmla="*/ 1556092 h 4860733"/>
                <a:gd name="connsiteX7945" fmla="*/ 4008755 w 4853691"/>
                <a:gd name="connsiteY7945" fmla="*/ 1556092 h 4860733"/>
                <a:gd name="connsiteX7946" fmla="*/ 4034573 w 4853691"/>
                <a:gd name="connsiteY7946" fmla="*/ 1558439 h 4860733"/>
                <a:gd name="connsiteX7947" fmla="*/ 4048655 w 4853691"/>
                <a:gd name="connsiteY7947" fmla="*/ 1558439 h 4860733"/>
                <a:gd name="connsiteX7948" fmla="*/ 4072126 w 4853691"/>
                <a:gd name="connsiteY7948" fmla="*/ 1560786 h 4860733"/>
                <a:gd name="connsiteX7949" fmla="*/ 4086208 w 4853691"/>
                <a:gd name="connsiteY7949" fmla="*/ 1563133 h 4860733"/>
                <a:gd name="connsiteX7950" fmla="*/ 4107331 w 4853691"/>
                <a:gd name="connsiteY7950" fmla="*/ 1565480 h 4860733"/>
                <a:gd name="connsiteX7951" fmla="*/ 4121414 w 4853691"/>
                <a:gd name="connsiteY7951" fmla="*/ 1567827 h 4860733"/>
                <a:gd name="connsiteX7952" fmla="*/ 4140190 w 4853691"/>
                <a:gd name="connsiteY7952" fmla="*/ 1570174 h 4860733"/>
                <a:gd name="connsiteX7953" fmla="*/ 4154272 w 4853691"/>
                <a:gd name="connsiteY7953" fmla="*/ 1572521 h 4860733"/>
                <a:gd name="connsiteX7954" fmla="*/ 4173049 w 4853691"/>
                <a:gd name="connsiteY7954" fmla="*/ 1577215 h 4860733"/>
                <a:gd name="connsiteX7955" fmla="*/ 4187131 w 4853691"/>
                <a:gd name="connsiteY7955" fmla="*/ 1579562 h 4860733"/>
                <a:gd name="connsiteX7956" fmla="*/ 4205907 w 4853691"/>
                <a:gd name="connsiteY7956" fmla="*/ 1584256 h 4860733"/>
                <a:gd name="connsiteX7957" fmla="*/ 4219990 w 4853691"/>
                <a:gd name="connsiteY7957" fmla="*/ 1588950 h 4860733"/>
                <a:gd name="connsiteX7958" fmla="*/ 4236419 w 4853691"/>
                <a:gd name="connsiteY7958" fmla="*/ 1593645 h 4860733"/>
                <a:gd name="connsiteX7959" fmla="*/ 4250501 w 4853691"/>
                <a:gd name="connsiteY7959" fmla="*/ 1598339 h 4860733"/>
                <a:gd name="connsiteX7960" fmla="*/ 4266931 w 4853691"/>
                <a:gd name="connsiteY7960" fmla="*/ 1603033 h 4860733"/>
                <a:gd name="connsiteX7961" fmla="*/ 4281013 w 4853691"/>
                <a:gd name="connsiteY7961" fmla="*/ 1607727 h 4860733"/>
                <a:gd name="connsiteX7962" fmla="*/ 4297442 w 4853691"/>
                <a:gd name="connsiteY7962" fmla="*/ 1612421 h 4860733"/>
                <a:gd name="connsiteX7963" fmla="*/ 4311524 w 4853691"/>
                <a:gd name="connsiteY7963" fmla="*/ 1619462 h 4860733"/>
                <a:gd name="connsiteX7964" fmla="*/ 4325607 w 4853691"/>
                <a:gd name="connsiteY7964" fmla="*/ 1626503 h 4860733"/>
                <a:gd name="connsiteX7965" fmla="*/ 4339689 w 4853691"/>
                <a:gd name="connsiteY7965" fmla="*/ 1633544 h 4860733"/>
                <a:gd name="connsiteX7966" fmla="*/ 4353771 w 4853691"/>
                <a:gd name="connsiteY7966" fmla="*/ 1640586 h 4860733"/>
                <a:gd name="connsiteX7967" fmla="*/ 4367854 w 4853691"/>
                <a:gd name="connsiteY7967" fmla="*/ 1647627 h 4860733"/>
                <a:gd name="connsiteX7968" fmla="*/ 4381936 w 4853691"/>
                <a:gd name="connsiteY7968" fmla="*/ 1654668 h 4860733"/>
                <a:gd name="connsiteX7969" fmla="*/ 4396018 w 4853691"/>
                <a:gd name="connsiteY7969" fmla="*/ 1664056 h 4860733"/>
                <a:gd name="connsiteX7970" fmla="*/ 4407753 w 4853691"/>
                <a:gd name="connsiteY7970" fmla="*/ 1671097 h 4860733"/>
                <a:gd name="connsiteX7971" fmla="*/ 4421835 w 4853691"/>
                <a:gd name="connsiteY7971" fmla="*/ 1680485 h 4860733"/>
                <a:gd name="connsiteX7972" fmla="*/ 4433571 w 4853691"/>
                <a:gd name="connsiteY7972" fmla="*/ 1687526 h 4860733"/>
                <a:gd name="connsiteX7973" fmla="*/ 4442959 w 4853691"/>
                <a:gd name="connsiteY7973" fmla="*/ 1694568 h 4860733"/>
                <a:gd name="connsiteX7974" fmla="*/ 4440612 w 4853691"/>
                <a:gd name="connsiteY7974" fmla="*/ 1703956 h 4860733"/>
                <a:gd name="connsiteX7975" fmla="*/ 4433571 w 4853691"/>
                <a:gd name="connsiteY7975" fmla="*/ 1703956 h 4860733"/>
                <a:gd name="connsiteX7976" fmla="*/ 4426530 w 4853691"/>
                <a:gd name="connsiteY7976" fmla="*/ 1701609 h 4860733"/>
                <a:gd name="connsiteX7977" fmla="*/ 4154272 w 4853691"/>
                <a:gd name="connsiteY7977" fmla="*/ 1924578 h 4860733"/>
                <a:gd name="connsiteX7978" fmla="*/ 4173049 w 4853691"/>
                <a:gd name="connsiteY7978" fmla="*/ 1950396 h 4860733"/>
                <a:gd name="connsiteX7979" fmla="*/ 4180090 w 4853691"/>
                <a:gd name="connsiteY7979" fmla="*/ 1959784 h 4860733"/>
                <a:gd name="connsiteX7980" fmla="*/ 4196519 w 4853691"/>
                <a:gd name="connsiteY7980" fmla="*/ 1980907 h 4860733"/>
                <a:gd name="connsiteX7981" fmla="*/ 4203560 w 4853691"/>
                <a:gd name="connsiteY7981" fmla="*/ 1990295 h 4860733"/>
                <a:gd name="connsiteX7982" fmla="*/ 4217643 w 4853691"/>
                <a:gd name="connsiteY7982" fmla="*/ 2009072 h 4860733"/>
                <a:gd name="connsiteX7983" fmla="*/ 4227031 w 4853691"/>
                <a:gd name="connsiteY7983" fmla="*/ 2020807 h 4860733"/>
                <a:gd name="connsiteX7984" fmla="*/ 4241113 w 4853691"/>
                <a:gd name="connsiteY7984" fmla="*/ 2037236 h 4860733"/>
                <a:gd name="connsiteX7985" fmla="*/ 4250501 w 4853691"/>
                <a:gd name="connsiteY7985" fmla="*/ 2048971 h 4860733"/>
                <a:gd name="connsiteX7986" fmla="*/ 4262237 w 4853691"/>
                <a:gd name="connsiteY7986" fmla="*/ 2063054 h 4860733"/>
                <a:gd name="connsiteX7987" fmla="*/ 4271625 w 4853691"/>
                <a:gd name="connsiteY7987" fmla="*/ 2077136 h 4860733"/>
                <a:gd name="connsiteX7988" fmla="*/ 4281013 w 4853691"/>
                <a:gd name="connsiteY7988" fmla="*/ 2088871 h 4860733"/>
                <a:gd name="connsiteX7989" fmla="*/ 4292748 w 4853691"/>
                <a:gd name="connsiteY7989" fmla="*/ 2102954 h 4860733"/>
                <a:gd name="connsiteX7990" fmla="*/ 4302136 w 4853691"/>
                <a:gd name="connsiteY7990" fmla="*/ 2114689 h 4860733"/>
                <a:gd name="connsiteX7991" fmla="*/ 4313872 w 4853691"/>
                <a:gd name="connsiteY7991" fmla="*/ 2128771 h 4860733"/>
                <a:gd name="connsiteX7992" fmla="*/ 4320913 w 4853691"/>
                <a:gd name="connsiteY7992" fmla="*/ 2138159 h 4860733"/>
                <a:gd name="connsiteX7993" fmla="*/ 4332648 w 4853691"/>
                <a:gd name="connsiteY7993" fmla="*/ 2152242 h 4860733"/>
                <a:gd name="connsiteX7994" fmla="*/ 4339689 w 4853691"/>
                <a:gd name="connsiteY7994" fmla="*/ 2161630 h 4860733"/>
                <a:gd name="connsiteX7995" fmla="*/ 4351424 w 4853691"/>
                <a:gd name="connsiteY7995" fmla="*/ 2175712 h 4860733"/>
                <a:gd name="connsiteX7996" fmla="*/ 4358465 w 4853691"/>
                <a:gd name="connsiteY7996" fmla="*/ 2182753 h 4860733"/>
                <a:gd name="connsiteX7997" fmla="*/ 4370201 w 4853691"/>
                <a:gd name="connsiteY7997" fmla="*/ 2196836 h 4860733"/>
                <a:gd name="connsiteX7998" fmla="*/ 4377242 w 4853691"/>
                <a:gd name="connsiteY7998" fmla="*/ 2203877 h 4860733"/>
                <a:gd name="connsiteX7999" fmla="*/ 4388977 w 4853691"/>
                <a:gd name="connsiteY7999" fmla="*/ 2217959 h 4860733"/>
                <a:gd name="connsiteX8000" fmla="*/ 4396018 w 4853691"/>
                <a:gd name="connsiteY8000" fmla="*/ 2225000 h 4860733"/>
                <a:gd name="connsiteX8001" fmla="*/ 4407753 w 4853691"/>
                <a:gd name="connsiteY8001" fmla="*/ 2239082 h 4860733"/>
                <a:gd name="connsiteX8002" fmla="*/ 4412447 w 4853691"/>
                <a:gd name="connsiteY8002" fmla="*/ 2243776 h 4860733"/>
                <a:gd name="connsiteX8003" fmla="*/ 4424183 w 4853691"/>
                <a:gd name="connsiteY8003" fmla="*/ 2257859 h 4860733"/>
                <a:gd name="connsiteX8004" fmla="*/ 4428877 w 4853691"/>
                <a:gd name="connsiteY8004" fmla="*/ 2262553 h 4860733"/>
                <a:gd name="connsiteX8005" fmla="*/ 4442959 w 4853691"/>
                <a:gd name="connsiteY8005" fmla="*/ 2276635 h 4860733"/>
                <a:gd name="connsiteX8006" fmla="*/ 4445306 w 4853691"/>
                <a:gd name="connsiteY8006" fmla="*/ 2278982 h 4860733"/>
                <a:gd name="connsiteX8007" fmla="*/ 4440612 w 4853691"/>
                <a:gd name="connsiteY8007" fmla="*/ 2293064 h 4860733"/>
                <a:gd name="connsiteX8008" fmla="*/ 4461736 w 4853691"/>
                <a:gd name="connsiteY8008" fmla="*/ 2314188 h 4860733"/>
                <a:gd name="connsiteX8009" fmla="*/ 4475818 w 4853691"/>
                <a:gd name="connsiteY8009" fmla="*/ 2309494 h 4860733"/>
                <a:gd name="connsiteX8010" fmla="*/ 4480512 w 4853691"/>
                <a:gd name="connsiteY8010" fmla="*/ 2314188 h 4860733"/>
                <a:gd name="connsiteX8011" fmla="*/ 4482859 w 4853691"/>
                <a:gd name="connsiteY8011" fmla="*/ 2316535 h 4860733"/>
                <a:gd name="connsiteX8012" fmla="*/ 4499288 w 4853691"/>
                <a:gd name="connsiteY8012" fmla="*/ 2332964 h 4860733"/>
                <a:gd name="connsiteX8013" fmla="*/ 4501635 w 4853691"/>
                <a:gd name="connsiteY8013" fmla="*/ 2335311 h 4860733"/>
                <a:gd name="connsiteX8014" fmla="*/ 4518065 w 4853691"/>
                <a:gd name="connsiteY8014" fmla="*/ 2349394 h 4860733"/>
                <a:gd name="connsiteX8015" fmla="*/ 4520412 w 4853691"/>
                <a:gd name="connsiteY8015" fmla="*/ 2351741 h 4860733"/>
                <a:gd name="connsiteX8016" fmla="*/ 4534494 w 4853691"/>
                <a:gd name="connsiteY8016" fmla="*/ 2363476 h 4860733"/>
                <a:gd name="connsiteX8017" fmla="*/ 4539188 w 4853691"/>
                <a:gd name="connsiteY8017" fmla="*/ 2368170 h 4860733"/>
                <a:gd name="connsiteX8018" fmla="*/ 4550923 w 4853691"/>
                <a:gd name="connsiteY8018" fmla="*/ 2379905 h 4860733"/>
                <a:gd name="connsiteX8019" fmla="*/ 4555617 w 4853691"/>
                <a:gd name="connsiteY8019" fmla="*/ 2384599 h 4860733"/>
                <a:gd name="connsiteX8020" fmla="*/ 4567353 w 4853691"/>
                <a:gd name="connsiteY8020" fmla="*/ 2393987 h 4860733"/>
                <a:gd name="connsiteX8021" fmla="*/ 4572047 w 4853691"/>
                <a:gd name="connsiteY8021" fmla="*/ 2398681 h 4860733"/>
                <a:gd name="connsiteX8022" fmla="*/ 4583782 w 4853691"/>
                <a:gd name="connsiteY8022" fmla="*/ 2408070 h 4860733"/>
                <a:gd name="connsiteX8023" fmla="*/ 4588476 w 4853691"/>
                <a:gd name="connsiteY8023" fmla="*/ 2412764 h 4860733"/>
                <a:gd name="connsiteX8024" fmla="*/ 4597864 w 4853691"/>
                <a:gd name="connsiteY8024" fmla="*/ 2419805 h 4860733"/>
                <a:gd name="connsiteX8025" fmla="*/ 4604905 w 4853691"/>
                <a:gd name="connsiteY8025" fmla="*/ 2424499 h 4860733"/>
                <a:gd name="connsiteX8026" fmla="*/ 4614294 w 4853691"/>
                <a:gd name="connsiteY8026" fmla="*/ 2431540 h 4860733"/>
                <a:gd name="connsiteX8027" fmla="*/ 4621334 w 4853691"/>
                <a:gd name="connsiteY8027" fmla="*/ 2436234 h 4860733"/>
                <a:gd name="connsiteX8028" fmla="*/ 4630723 w 4853691"/>
                <a:gd name="connsiteY8028" fmla="*/ 2440928 h 4860733"/>
                <a:gd name="connsiteX8029" fmla="*/ 4637764 w 4853691"/>
                <a:gd name="connsiteY8029" fmla="*/ 2443275 h 4860733"/>
                <a:gd name="connsiteX8030" fmla="*/ 4644805 w 4853691"/>
                <a:gd name="connsiteY8030" fmla="*/ 2447969 h 4860733"/>
                <a:gd name="connsiteX8031" fmla="*/ 4651846 w 4853691"/>
                <a:gd name="connsiteY8031" fmla="*/ 2450317 h 4860733"/>
                <a:gd name="connsiteX8032" fmla="*/ 4658887 w 4853691"/>
                <a:gd name="connsiteY8032" fmla="*/ 2455011 h 4860733"/>
                <a:gd name="connsiteX8033" fmla="*/ 4665929 w 4853691"/>
                <a:gd name="connsiteY8033" fmla="*/ 2457358 h 4860733"/>
                <a:gd name="connsiteX8034" fmla="*/ 4672970 w 4853691"/>
                <a:gd name="connsiteY8034" fmla="*/ 2459705 h 4860733"/>
                <a:gd name="connsiteX8035" fmla="*/ 4680011 w 4853691"/>
                <a:gd name="connsiteY8035" fmla="*/ 2462052 h 4860733"/>
                <a:gd name="connsiteX8036" fmla="*/ 4687052 w 4853691"/>
                <a:gd name="connsiteY8036" fmla="*/ 2464399 h 4860733"/>
                <a:gd name="connsiteX8037" fmla="*/ 4694093 w 4853691"/>
                <a:gd name="connsiteY8037" fmla="*/ 2466746 h 4860733"/>
                <a:gd name="connsiteX8038" fmla="*/ 4696440 w 4853691"/>
                <a:gd name="connsiteY8038" fmla="*/ 2466746 h 4860733"/>
                <a:gd name="connsiteX8039" fmla="*/ 4696440 w 4853691"/>
                <a:gd name="connsiteY8039" fmla="*/ 2471440 h 4860733"/>
                <a:gd name="connsiteX8040" fmla="*/ 4696440 w 4853691"/>
                <a:gd name="connsiteY8040" fmla="*/ 2471440 h 4860733"/>
                <a:gd name="connsiteX8041" fmla="*/ 4691746 w 4853691"/>
                <a:gd name="connsiteY8041" fmla="*/ 2478481 h 4860733"/>
                <a:gd name="connsiteX8042" fmla="*/ 4684705 w 4853691"/>
                <a:gd name="connsiteY8042" fmla="*/ 2480828 h 4860733"/>
                <a:gd name="connsiteX8043" fmla="*/ 4661234 w 4853691"/>
                <a:gd name="connsiteY8043" fmla="*/ 2490216 h 4860733"/>
                <a:gd name="connsiteX8044" fmla="*/ 4621334 w 4853691"/>
                <a:gd name="connsiteY8044" fmla="*/ 2504299 h 4860733"/>
                <a:gd name="connsiteX8045" fmla="*/ 4602558 w 4853691"/>
                <a:gd name="connsiteY8045" fmla="*/ 2492563 h 4860733"/>
                <a:gd name="connsiteX8046" fmla="*/ 4586129 w 4853691"/>
                <a:gd name="connsiteY8046" fmla="*/ 2499605 h 4860733"/>
                <a:gd name="connsiteX8047" fmla="*/ 4541535 w 4853691"/>
                <a:gd name="connsiteY8047" fmla="*/ 2464399 h 4860733"/>
                <a:gd name="connsiteX8048" fmla="*/ 4534494 w 4853691"/>
                <a:gd name="connsiteY8048" fmla="*/ 2457358 h 4860733"/>
                <a:gd name="connsiteX8049" fmla="*/ 4511023 w 4853691"/>
                <a:gd name="connsiteY8049" fmla="*/ 2436234 h 4860733"/>
                <a:gd name="connsiteX8050" fmla="*/ 4501635 w 4853691"/>
                <a:gd name="connsiteY8050" fmla="*/ 2426846 h 4860733"/>
                <a:gd name="connsiteX8051" fmla="*/ 4480512 w 4853691"/>
                <a:gd name="connsiteY8051" fmla="*/ 2405723 h 4860733"/>
                <a:gd name="connsiteX8052" fmla="*/ 4468776 w 4853691"/>
                <a:gd name="connsiteY8052" fmla="*/ 2393987 h 4860733"/>
                <a:gd name="connsiteX8053" fmla="*/ 4450000 w 4853691"/>
                <a:gd name="connsiteY8053" fmla="*/ 2372864 h 4860733"/>
                <a:gd name="connsiteX8054" fmla="*/ 4438265 w 4853691"/>
                <a:gd name="connsiteY8054" fmla="*/ 2358782 h 4860733"/>
                <a:gd name="connsiteX8055" fmla="*/ 4419489 w 4853691"/>
                <a:gd name="connsiteY8055" fmla="*/ 2337658 h 4860733"/>
                <a:gd name="connsiteX8056" fmla="*/ 4407753 w 4853691"/>
                <a:gd name="connsiteY8056" fmla="*/ 2323576 h 4860733"/>
                <a:gd name="connsiteX8057" fmla="*/ 4391324 w 4853691"/>
                <a:gd name="connsiteY8057" fmla="*/ 2302453 h 4860733"/>
                <a:gd name="connsiteX8058" fmla="*/ 4379589 w 4853691"/>
                <a:gd name="connsiteY8058" fmla="*/ 2286023 h 4860733"/>
                <a:gd name="connsiteX8059" fmla="*/ 4363159 w 4853691"/>
                <a:gd name="connsiteY8059" fmla="*/ 2262553 h 4860733"/>
                <a:gd name="connsiteX8060" fmla="*/ 4351424 w 4853691"/>
                <a:gd name="connsiteY8060" fmla="*/ 2243776 h 4860733"/>
                <a:gd name="connsiteX8061" fmla="*/ 4334995 w 4853691"/>
                <a:gd name="connsiteY8061" fmla="*/ 2220306 h 4860733"/>
                <a:gd name="connsiteX8062" fmla="*/ 4323260 w 4853691"/>
                <a:gd name="connsiteY8062" fmla="*/ 2201530 h 4860733"/>
                <a:gd name="connsiteX8063" fmla="*/ 4306830 w 4853691"/>
                <a:gd name="connsiteY8063" fmla="*/ 2178059 h 4860733"/>
                <a:gd name="connsiteX8064" fmla="*/ 4292748 w 4853691"/>
                <a:gd name="connsiteY8064" fmla="*/ 2156936 h 4860733"/>
                <a:gd name="connsiteX8065" fmla="*/ 4276319 w 4853691"/>
                <a:gd name="connsiteY8065" fmla="*/ 2133465 h 4860733"/>
                <a:gd name="connsiteX8066" fmla="*/ 4262237 w 4853691"/>
                <a:gd name="connsiteY8066" fmla="*/ 2112342 h 4860733"/>
                <a:gd name="connsiteX8067" fmla="*/ 4245807 w 4853691"/>
                <a:gd name="connsiteY8067" fmla="*/ 2088871 h 4860733"/>
                <a:gd name="connsiteX8068" fmla="*/ 4231725 w 4853691"/>
                <a:gd name="connsiteY8068" fmla="*/ 2067748 h 4860733"/>
                <a:gd name="connsiteX8069" fmla="*/ 4215296 w 4853691"/>
                <a:gd name="connsiteY8069" fmla="*/ 2041930 h 4860733"/>
                <a:gd name="connsiteX8070" fmla="*/ 4201213 w 4853691"/>
                <a:gd name="connsiteY8070" fmla="*/ 2018460 h 4860733"/>
                <a:gd name="connsiteX8071" fmla="*/ 4187131 w 4853691"/>
                <a:gd name="connsiteY8071" fmla="*/ 1994990 h 4860733"/>
                <a:gd name="connsiteX8072" fmla="*/ 4173049 w 4853691"/>
                <a:gd name="connsiteY8072" fmla="*/ 1971519 h 4860733"/>
                <a:gd name="connsiteX8073" fmla="*/ 4158966 w 4853691"/>
                <a:gd name="connsiteY8073" fmla="*/ 1945702 h 4860733"/>
                <a:gd name="connsiteX8074" fmla="*/ 4144884 w 4853691"/>
                <a:gd name="connsiteY8074" fmla="*/ 1922231 h 4860733"/>
                <a:gd name="connsiteX8075" fmla="*/ 4137843 w 4853691"/>
                <a:gd name="connsiteY8075" fmla="*/ 1908149 h 4860733"/>
                <a:gd name="connsiteX8076" fmla="*/ 4137843 w 4853691"/>
                <a:gd name="connsiteY8076" fmla="*/ 1908149 h 4860733"/>
                <a:gd name="connsiteX8077" fmla="*/ 4149578 w 4853691"/>
                <a:gd name="connsiteY8077" fmla="*/ 1922231 h 4860733"/>
                <a:gd name="connsiteX8078" fmla="*/ 4154272 w 4853691"/>
                <a:gd name="connsiteY8078" fmla="*/ 1924578 h 4860733"/>
                <a:gd name="connsiteX8079" fmla="*/ 4724605 w 4853691"/>
                <a:gd name="connsiteY8079" fmla="*/ 2499605 h 4860733"/>
                <a:gd name="connsiteX8080" fmla="*/ 4726952 w 4853691"/>
                <a:gd name="connsiteY8080" fmla="*/ 2501952 h 4860733"/>
                <a:gd name="connsiteX8081" fmla="*/ 4731646 w 4853691"/>
                <a:gd name="connsiteY8081" fmla="*/ 2506646 h 4860733"/>
                <a:gd name="connsiteX8082" fmla="*/ 4733993 w 4853691"/>
                <a:gd name="connsiteY8082" fmla="*/ 2508993 h 4860733"/>
                <a:gd name="connsiteX8083" fmla="*/ 4738687 w 4853691"/>
                <a:gd name="connsiteY8083" fmla="*/ 2511340 h 4860733"/>
                <a:gd name="connsiteX8084" fmla="*/ 4741034 w 4853691"/>
                <a:gd name="connsiteY8084" fmla="*/ 2513687 h 4860733"/>
                <a:gd name="connsiteX8085" fmla="*/ 4745728 w 4853691"/>
                <a:gd name="connsiteY8085" fmla="*/ 2516034 h 4860733"/>
                <a:gd name="connsiteX8086" fmla="*/ 4748075 w 4853691"/>
                <a:gd name="connsiteY8086" fmla="*/ 2518381 h 4860733"/>
                <a:gd name="connsiteX8087" fmla="*/ 4748075 w 4853691"/>
                <a:gd name="connsiteY8087" fmla="*/ 2518381 h 4860733"/>
                <a:gd name="connsiteX8088" fmla="*/ 4748075 w 4853691"/>
                <a:gd name="connsiteY8088" fmla="*/ 2518381 h 4860733"/>
                <a:gd name="connsiteX8089" fmla="*/ 4752769 w 4853691"/>
                <a:gd name="connsiteY8089" fmla="*/ 2530116 h 4860733"/>
                <a:gd name="connsiteX8090" fmla="*/ 4745728 w 4853691"/>
                <a:gd name="connsiteY8090" fmla="*/ 2534810 h 4860733"/>
                <a:gd name="connsiteX8091" fmla="*/ 4738687 w 4853691"/>
                <a:gd name="connsiteY8091" fmla="*/ 2537157 h 4860733"/>
                <a:gd name="connsiteX8092" fmla="*/ 4726952 w 4853691"/>
                <a:gd name="connsiteY8092" fmla="*/ 2539504 h 4860733"/>
                <a:gd name="connsiteX8093" fmla="*/ 4719911 w 4853691"/>
                <a:gd name="connsiteY8093" fmla="*/ 2541851 h 4860733"/>
                <a:gd name="connsiteX8094" fmla="*/ 4701134 w 4853691"/>
                <a:gd name="connsiteY8094" fmla="*/ 2544198 h 4860733"/>
                <a:gd name="connsiteX8095" fmla="*/ 4701134 w 4853691"/>
                <a:gd name="connsiteY8095" fmla="*/ 2544198 h 4860733"/>
                <a:gd name="connsiteX8096" fmla="*/ 4687052 w 4853691"/>
                <a:gd name="connsiteY8096" fmla="*/ 2544198 h 4860733"/>
                <a:gd name="connsiteX8097" fmla="*/ 4682358 w 4853691"/>
                <a:gd name="connsiteY8097" fmla="*/ 2544198 h 4860733"/>
                <a:gd name="connsiteX8098" fmla="*/ 4672970 w 4853691"/>
                <a:gd name="connsiteY8098" fmla="*/ 2541851 h 4860733"/>
                <a:gd name="connsiteX8099" fmla="*/ 4668275 w 4853691"/>
                <a:gd name="connsiteY8099" fmla="*/ 2539504 h 4860733"/>
                <a:gd name="connsiteX8100" fmla="*/ 4658887 w 4853691"/>
                <a:gd name="connsiteY8100" fmla="*/ 2537157 h 4860733"/>
                <a:gd name="connsiteX8101" fmla="*/ 4654193 w 4853691"/>
                <a:gd name="connsiteY8101" fmla="*/ 2534810 h 4860733"/>
                <a:gd name="connsiteX8102" fmla="*/ 4647152 w 4853691"/>
                <a:gd name="connsiteY8102" fmla="*/ 2532463 h 4860733"/>
                <a:gd name="connsiteX8103" fmla="*/ 4640111 w 4853691"/>
                <a:gd name="connsiteY8103" fmla="*/ 2530116 h 4860733"/>
                <a:gd name="connsiteX8104" fmla="*/ 4633070 w 4853691"/>
                <a:gd name="connsiteY8104" fmla="*/ 2527769 h 4860733"/>
                <a:gd name="connsiteX8105" fmla="*/ 4626029 w 4853691"/>
                <a:gd name="connsiteY8105" fmla="*/ 2525422 h 4860733"/>
                <a:gd name="connsiteX8106" fmla="*/ 4618988 w 4853691"/>
                <a:gd name="connsiteY8106" fmla="*/ 2520728 h 4860733"/>
                <a:gd name="connsiteX8107" fmla="*/ 4611946 w 4853691"/>
                <a:gd name="connsiteY8107" fmla="*/ 2516034 h 4860733"/>
                <a:gd name="connsiteX8108" fmla="*/ 4607252 w 4853691"/>
                <a:gd name="connsiteY8108" fmla="*/ 2513687 h 4860733"/>
                <a:gd name="connsiteX8109" fmla="*/ 4611946 w 4853691"/>
                <a:gd name="connsiteY8109" fmla="*/ 2501952 h 4860733"/>
                <a:gd name="connsiteX8110" fmla="*/ 4611946 w 4853691"/>
                <a:gd name="connsiteY8110" fmla="*/ 2499605 h 4860733"/>
                <a:gd name="connsiteX8111" fmla="*/ 4623682 w 4853691"/>
                <a:gd name="connsiteY8111" fmla="*/ 2497258 h 4860733"/>
                <a:gd name="connsiteX8112" fmla="*/ 4644805 w 4853691"/>
                <a:gd name="connsiteY8112" fmla="*/ 2492563 h 4860733"/>
                <a:gd name="connsiteX8113" fmla="*/ 4651846 w 4853691"/>
                <a:gd name="connsiteY8113" fmla="*/ 2490216 h 4860733"/>
                <a:gd name="connsiteX8114" fmla="*/ 4684705 w 4853691"/>
                <a:gd name="connsiteY8114" fmla="*/ 2480828 h 4860733"/>
                <a:gd name="connsiteX8115" fmla="*/ 4703481 w 4853691"/>
                <a:gd name="connsiteY8115" fmla="*/ 2494910 h 4860733"/>
                <a:gd name="connsiteX8116" fmla="*/ 4715216 w 4853691"/>
                <a:gd name="connsiteY8116" fmla="*/ 2490216 h 4860733"/>
                <a:gd name="connsiteX8117" fmla="*/ 4717563 w 4853691"/>
                <a:gd name="connsiteY8117" fmla="*/ 2492563 h 4860733"/>
                <a:gd name="connsiteX8118" fmla="*/ 4724605 w 4853691"/>
                <a:gd name="connsiteY8118" fmla="*/ 2499605 h 4860733"/>
                <a:gd name="connsiteX8119" fmla="*/ 4804404 w 4853691"/>
                <a:gd name="connsiteY8119" fmla="*/ 2600527 h 4860733"/>
                <a:gd name="connsiteX8120" fmla="*/ 4797363 w 4853691"/>
                <a:gd name="connsiteY8120" fmla="*/ 2642774 h 4860733"/>
                <a:gd name="connsiteX8121" fmla="*/ 4792669 w 4853691"/>
                <a:gd name="connsiteY8121" fmla="*/ 2670939 h 4860733"/>
                <a:gd name="connsiteX8122" fmla="*/ 4783281 w 4853691"/>
                <a:gd name="connsiteY8122" fmla="*/ 2715533 h 4860733"/>
                <a:gd name="connsiteX8123" fmla="*/ 4778587 w 4853691"/>
                <a:gd name="connsiteY8123" fmla="*/ 2739003 h 4860733"/>
                <a:gd name="connsiteX8124" fmla="*/ 4764504 w 4853691"/>
                <a:gd name="connsiteY8124" fmla="*/ 2790638 h 4860733"/>
                <a:gd name="connsiteX8125" fmla="*/ 4762157 w 4853691"/>
                <a:gd name="connsiteY8125" fmla="*/ 2802374 h 4860733"/>
                <a:gd name="connsiteX8126" fmla="*/ 4741034 w 4853691"/>
                <a:gd name="connsiteY8126" fmla="*/ 2863397 h 4860733"/>
                <a:gd name="connsiteX8127" fmla="*/ 4733993 w 4853691"/>
                <a:gd name="connsiteY8127" fmla="*/ 2879826 h 4860733"/>
                <a:gd name="connsiteX8128" fmla="*/ 4717563 w 4853691"/>
                <a:gd name="connsiteY8128" fmla="*/ 2922073 h 4860733"/>
                <a:gd name="connsiteX8129" fmla="*/ 4705828 w 4853691"/>
                <a:gd name="connsiteY8129" fmla="*/ 2943196 h 4860733"/>
                <a:gd name="connsiteX8130" fmla="*/ 4698787 w 4853691"/>
                <a:gd name="connsiteY8130" fmla="*/ 2959626 h 4860733"/>
                <a:gd name="connsiteX8131" fmla="*/ 4694093 w 4853691"/>
                <a:gd name="connsiteY8131" fmla="*/ 2959626 h 4860733"/>
                <a:gd name="connsiteX8132" fmla="*/ 4696440 w 4853691"/>
                <a:gd name="connsiteY8132" fmla="*/ 2945543 h 4860733"/>
                <a:gd name="connsiteX8133" fmla="*/ 4696440 w 4853691"/>
                <a:gd name="connsiteY8133" fmla="*/ 2943196 h 4860733"/>
                <a:gd name="connsiteX8134" fmla="*/ 4701134 w 4853691"/>
                <a:gd name="connsiteY8134" fmla="*/ 2917379 h 4860733"/>
                <a:gd name="connsiteX8135" fmla="*/ 4703481 w 4853691"/>
                <a:gd name="connsiteY8135" fmla="*/ 2907991 h 4860733"/>
                <a:gd name="connsiteX8136" fmla="*/ 4705828 w 4853691"/>
                <a:gd name="connsiteY8136" fmla="*/ 2886867 h 4860733"/>
                <a:gd name="connsiteX8137" fmla="*/ 4708175 w 4853691"/>
                <a:gd name="connsiteY8137" fmla="*/ 2872785 h 4860733"/>
                <a:gd name="connsiteX8138" fmla="*/ 4710522 w 4853691"/>
                <a:gd name="connsiteY8138" fmla="*/ 2856356 h 4860733"/>
                <a:gd name="connsiteX8139" fmla="*/ 4712869 w 4853691"/>
                <a:gd name="connsiteY8139" fmla="*/ 2837579 h 4860733"/>
                <a:gd name="connsiteX8140" fmla="*/ 4715216 w 4853691"/>
                <a:gd name="connsiteY8140" fmla="*/ 2823497 h 4860733"/>
                <a:gd name="connsiteX8141" fmla="*/ 4719911 w 4853691"/>
                <a:gd name="connsiteY8141" fmla="*/ 2802374 h 4860733"/>
                <a:gd name="connsiteX8142" fmla="*/ 4722257 w 4853691"/>
                <a:gd name="connsiteY8142" fmla="*/ 2792985 h 4860733"/>
                <a:gd name="connsiteX8143" fmla="*/ 4726952 w 4853691"/>
                <a:gd name="connsiteY8143" fmla="*/ 2769515 h 4860733"/>
                <a:gd name="connsiteX8144" fmla="*/ 4729299 w 4853691"/>
                <a:gd name="connsiteY8144" fmla="*/ 2762474 h 4860733"/>
                <a:gd name="connsiteX8145" fmla="*/ 4733993 w 4853691"/>
                <a:gd name="connsiteY8145" fmla="*/ 2736656 h 4860733"/>
                <a:gd name="connsiteX8146" fmla="*/ 4736340 w 4853691"/>
                <a:gd name="connsiteY8146" fmla="*/ 2729615 h 4860733"/>
                <a:gd name="connsiteX8147" fmla="*/ 4741034 w 4853691"/>
                <a:gd name="connsiteY8147" fmla="*/ 2703798 h 4860733"/>
                <a:gd name="connsiteX8148" fmla="*/ 4741034 w 4853691"/>
                <a:gd name="connsiteY8148" fmla="*/ 2701451 h 4860733"/>
                <a:gd name="connsiteX8149" fmla="*/ 4771546 w 4853691"/>
                <a:gd name="connsiteY8149" fmla="*/ 2562975 h 4860733"/>
                <a:gd name="connsiteX8150" fmla="*/ 4773892 w 4853691"/>
                <a:gd name="connsiteY8150" fmla="*/ 2553587 h 4860733"/>
                <a:gd name="connsiteX8151" fmla="*/ 4778587 w 4853691"/>
                <a:gd name="connsiteY8151" fmla="*/ 2539504 h 4860733"/>
                <a:gd name="connsiteX8152" fmla="*/ 4780934 w 4853691"/>
                <a:gd name="connsiteY8152" fmla="*/ 2534810 h 4860733"/>
                <a:gd name="connsiteX8153" fmla="*/ 4792669 w 4853691"/>
                <a:gd name="connsiteY8153" fmla="*/ 2516034 h 4860733"/>
                <a:gd name="connsiteX8154" fmla="*/ 4787975 w 4853691"/>
                <a:gd name="connsiteY8154" fmla="*/ 2504299 h 4860733"/>
                <a:gd name="connsiteX8155" fmla="*/ 4790322 w 4853691"/>
                <a:gd name="connsiteY8155" fmla="*/ 2499605 h 4860733"/>
                <a:gd name="connsiteX8156" fmla="*/ 4792669 w 4853691"/>
                <a:gd name="connsiteY8156" fmla="*/ 2492563 h 4860733"/>
                <a:gd name="connsiteX8157" fmla="*/ 4797363 w 4853691"/>
                <a:gd name="connsiteY8157" fmla="*/ 2492563 h 4860733"/>
                <a:gd name="connsiteX8158" fmla="*/ 4813793 w 4853691"/>
                <a:gd name="connsiteY8158" fmla="*/ 2483175 h 4860733"/>
                <a:gd name="connsiteX8159" fmla="*/ 4813793 w 4853691"/>
                <a:gd name="connsiteY8159" fmla="*/ 2492563 h 4860733"/>
                <a:gd name="connsiteX8160" fmla="*/ 4811445 w 4853691"/>
                <a:gd name="connsiteY8160" fmla="*/ 2520728 h 4860733"/>
                <a:gd name="connsiteX8161" fmla="*/ 4799710 w 4853691"/>
                <a:gd name="connsiteY8161" fmla="*/ 2539504 h 4860733"/>
                <a:gd name="connsiteX8162" fmla="*/ 4806751 w 4853691"/>
                <a:gd name="connsiteY8162" fmla="*/ 2555934 h 4860733"/>
                <a:gd name="connsiteX8163" fmla="*/ 4804404 w 4853691"/>
                <a:gd name="connsiteY8163" fmla="*/ 2567669 h 4860733"/>
                <a:gd name="connsiteX8164" fmla="*/ 4804404 w 4853691"/>
                <a:gd name="connsiteY8164" fmla="*/ 2600527 h 4860733"/>
                <a:gd name="connsiteX8165" fmla="*/ 4665929 w 4853691"/>
                <a:gd name="connsiteY8165" fmla="*/ 3051160 h 4860733"/>
                <a:gd name="connsiteX8166" fmla="*/ 4656540 w 4853691"/>
                <a:gd name="connsiteY8166" fmla="*/ 3076978 h 4860733"/>
                <a:gd name="connsiteX8167" fmla="*/ 4649499 w 4853691"/>
                <a:gd name="connsiteY8167" fmla="*/ 3076978 h 4860733"/>
                <a:gd name="connsiteX8168" fmla="*/ 4647152 w 4853691"/>
                <a:gd name="connsiteY8168" fmla="*/ 3076978 h 4860733"/>
                <a:gd name="connsiteX8169" fmla="*/ 4647152 w 4853691"/>
                <a:gd name="connsiteY8169" fmla="*/ 3069937 h 4860733"/>
                <a:gd name="connsiteX8170" fmla="*/ 4647152 w 4853691"/>
                <a:gd name="connsiteY8170" fmla="*/ 3058201 h 4860733"/>
                <a:gd name="connsiteX8171" fmla="*/ 4644805 w 4853691"/>
                <a:gd name="connsiteY8171" fmla="*/ 3044119 h 4860733"/>
                <a:gd name="connsiteX8172" fmla="*/ 4644805 w 4853691"/>
                <a:gd name="connsiteY8172" fmla="*/ 3037078 h 4860733"/>
                <a:gd name="connsiteX8173" fmla="*/ 4642458 w 4853691"/>
                <a:gd name="connsiteY8173" fmla="*/ 3004220 h 4860733"/>
                <a:gd name="connsiteX8174" fmla="*/ 4658887 w 4853691"/>
                <a:gd name="connsiteY8174" fmla="*/ 2987790 h 4860733"/>
                <a:gd name="connsiteX8175" fmla="*/ 4661234 w 4853691"/>
                <a:gd name="connsiteY8175" fmla="*/ 2987790 h 4860733"/>
                <a:gd name="connsiteX8176" fmla="*/ 4663581 w 4853691"/>
                <a:gd name="connsiteY8176" fmla="*/ 2987790 h 4860733"/>
                <a:gd name="connsiteX8177" fmla="*/ 4670623 w 4853691"/>
                <a:gd name="connsiteY8177" fmla="*/ 2987790 h 4860733"/>
                <a:gd name="connsiteX8178" fmla="*/ 4682358 w 4853691"/>
                <a:gd name="connsiteY8178" fmla="*/ 2999525 h 4860733"/>
                <a:gd name="connsiteX8179" fmla="*/ 4668275 w 4853691"/>
                <a:gd name="connsiteY8179" fmla="*/ 3039425 h 4860733"/>
                <a:gd name="connsiteX8180" fmla="*/ 4665929 w 4853691"/>
                <a:gd name="connsiteY8180" fmla="*/ 3051160 h 4860733"/>
                <a:gd name="connsiteX8181" fmla="*/ 4595517 w 4853691"/>
                <a:gd name="connsiteY8181" fmla="*/ 3243618 h 4860733"/>
                <a:gd name="connsiteX8182" fmla="*/ 4590823 w 4853691"/>
                <a:gd name="connsiteY8182" fmla="*/ 3257700 h 4860733"/>
                <a:gd name="connsiteX8183" fmla="*/ 4550923 w 4853691"/>
                <a:gd name="connsiteY8183" fmla="*/ 3358623 h 4860733"/>
                <a:gd name="connsiteX8184" fmla="*/ 4543882 w 4853691"/>
                <a:gd name="connsiteY8184" fmla="*/ 3372706 h 4860733"/>
                <a:gd name="connsiteX8185" fmla="*/ 4501635 w 4853691"/>
                <a:gd name="connsiteY8185" fmla="*/ 3471282 h 4860733"/>
                <a:gd name="connsiteX8186" fmla="*/ 4496941 w 4853691"/>
                <a:gd name="connsiteY8186" fmla="*/ 3485364 h 4860733"/>
                <a:gd name="connsiteX8187" fmla="*/ 4450000 w 4853691"/>
                <a:gd name="connsiteY8187" fmla="*/ 3581593 h 4860733"/>
                <a:gd name="connsiteX8188" fmla="*/ 4445306 w 4853691"/>
                <a:gd name="connsiteY8188" fmla="*/ 3593328 h 4860733"/>
                <a:gd name="connsiteX8189" fmla="*/ 4414795 w 4853691"/>
                <a:gd name="connsiteY8189" fmla="*/ 3652004 h 4860733"/>
                <a:gd name="connsiteX8190" fmla="*/ 4290401 w 4853691"/>
                <a:gd name="connsiteY8190" fmla="*/ 3757621 h 4860733"/>
                <a:gd name="connsiteX8191" fmla="*/ 4299789 w 4853691"/>
                <a:gd name="connsiteY8191" fmla="*/ 3743539 h 4860733"/>
                <a:gd name="connsiteX8192" fmla="*/ 4339689 w 4853691"/>
                <a:gd name="connsiteY8192" fmla="*/ 3684863 h 4860733"/>
                <a:gd name="connsiteX8193" fmla="*/ 4365507 w 4853691"/>
                <a:gd name="connsiteY8193" fmla="*/ 3647310 h 4860733"/>
                <a:gd name="connsiteX8194" fmla="*/ 4400712 w 4853691"/>
                <a:gd name="connsiteY8194" fmla="*/ 3593328 h 4860733"/>
                <a:gd name="connsiteX8195" fmla="*/ 4426530 w 4853691"/>
                <a:gd name="connsiteY8195" fmla="*/ 3551081 h 4860733"/>
                <a:gd name="connsiteX8196" fmla="*/ 4457041 w 4853691"/>
                <a:gd name="connsiteY8196" fmla="*/ 3499446 h 4860733"/>
                <a:gd name="connsiteX8197" fmla="*/ 4480512 w 4853691"/>
                <a:gd name="connsiteY8197" fmla="*/ 3457199 h 4860733"/>
                <a:gd name="connsiteX8198" fmla="*/ 4508676 w 4853691"/>
                <a:gd name="connsiteY8198" fmla="*/ 3405564 h 4860733"/>
                <a:gd name="connsiteX8199" fmla="*/ 4532147 w 4853691"/>
                <a:gd name="connsiteY8199" fmla="*/ 3360971 h 4860733"/>
                <a:gd name="connsiteX8200" fmla="*/ 4557964 w 4853691"/>
                <a:gd name="connsiteY8200" fmla="*/ 3306989 h 4860733"/>
                <a:gd name="connsiteX8201" fmla="*/ 4579088 w 4853691"/>
                <a:gd name="connsiteY8201" fmla="*/ 3262394 h 4860733"/>
                <a:gd name="connsiteX8202" fmla="*/ 4602558 w 4853691"/>
                <a:gd name="connsiteY8202" fmla="*/ 3208413 h 4860733"/>
                <a:gd name="connsiteX8203" fmla="*/ 4621334 w 4853691"/>
                <a:gd name="connsiteY8203" fmla="*/ 3161472 h 4860733"/>
                <a:gd name="connsiteX8204" fmla="*/ 4635417 w 4853691"/>
                <a:gd name="connsiteY8204" fmla="*/ 3128613 h 4860733"/>
                <a:gd name="connsiteX8205" fmla="*/ 4633070 w 4853691"/>
                <a:gd name="connsiteY8205" fmla="*/ 3133307 h 4860733"/>
                <a:gd name="connsiteX8206" fmla="*/ 4595517 w 4853691"/>
                <a:gd name="connsiteY8206" fmla="*/ 3243618 h 4860733"/>
                <a:gd name="connsiteX8207" fmla="*/ 4494594 w 4853691"/>
                <a:gd name="connsiteY8207" fmla="*/ 3590981 h 4860733"/>
                <a:gd name="connsiteX8208" fmla="*/ 4515717 w 4853691"/>
                <a:gd name="connsiteY8208" fmla="*/ 3569858 h 4860733"/>
                <a:gd name="connsiteX8209" fmla="*/ 4508676 w 4853691"/>
                <a:gd name="connsiteY8209" fmla="*/ 3555775 h 4860733"/>
                <a:gd name="connsiteX8210" fmla="*/ 4663581 w 4853691"/>
                <a:gd name="connsiteY8210" fmla="*/ 3332806 h 4860733"/>
                <a:gd name="connsiteX8211" fmla="*/ 4665929 w 4853691"/>
                <a:gd name="connsiteY8211" fmla="*/ 3339847 h 4860733"/>
                <a:gd name="connsiteX8212" fmla="*/ 4637764 w 4853691"/>
                <a:gd name="connsiteY8212" fmla="*/ 3400870 h 4860733"/>
                <a:gd name="connsiteX8213" fmla="*/ 4464082 w 4853691"/>
                <a:gd name="connsiteY8213" fmla="*/ 3668434 h 4860733"/>
                <a:gd name="connsiteX8214" fmla="*/ 4461736 w 4853691"/>
                <a:gd name="connsiteY8214" fmla="*/ 3670781 h 4860733"/>
                <a:gd name="connsiteX8215" fmla="*/ 4424183 w 4853691"/>
                <a:gd name="connsiteY8215" fmla="*/ 3720068 h 4860733"/>
                <a:gd name="connsiteX8216" fmla="*/ 4419489 w 4853691"/>
                <a:gd name="connsiteY8216" fmla="*/ 3724763 h 4860733"/>
                <a:gd name="connsiteX8217" fmla="*/ 4381936 w 4853691"/>
                <a:gd name="connsiteY8217" fmla="*/ 3769357 h 4860733"/>
                <a:gd name="connsiteX8218" fmla="*/ 4374895 w 4853691"/>
                <a:gd name="connsiteY8218" fmla="*/ 3776398 h 4860733"/>
                <a:gd name="connsiteX8219" fmla="*/ 4337342 w 4853691"/>
                <a:gd name="connsiteY8219" fmla="*/ 3816298 h 4860733"/>
                <a:gd name="connsiteX8220" fmla="*/ 4327954 w 4853691"/>
                <a:gd name="connsiteY8220" fmla="*/ 3825686 h 4860733"/>
                <a:gd name="connsiteX8221" fmla="*/ 4304483 w 4853691"/>
                <a:gd name="connsiteY8221" fmla="*/ 3849156 h 4860733"/>
                <a:gd name="connsiteX8222" fmla="*/ 4311524 w 4853691"/>
                <a:gd name="connsiteY8222" fmla="*/ 3837421 h 4860733"/>
                <a:gd name="connsiteX8223" fmla="*/ 4325607 w 4853691"/>
                <a:gd name="connsiteY8223" fmla="*/ 3813950 h 4860733"/>
                <a:gd name="connsiteX8224" fmla="*/ 4342036 w 4853691"/>
                <a:gd name="connsiteY8224" fmla="*/ 3785786 h 4860733"/>
                <a:gd name="connsiteX8225" fmla="*/ 4356118 w 4853691"/>
                <a:gd name="connsiteY8225" fmla="*/ 3762315 h 4860733"/>
                <a:gd name="connsiteX8226" fmla="*/ 4372548 w 4853691"/>
                <a:gd name="connsiteY8226" fmla="*/ 3734151 h 4860733"/>
                <a:gd name="connsiteX8227" fmla="*/ 4386630 w 4853691"/>
                <a:gd name="connsiteY8227" fmla="*/ 3710680 h 4860733"/>
                <a:gd name="connsiteX8228" fmla="*/ 4403059 w 4853691"/>
                <a:gd name="connsiteY8228" fmla="*/ 3682516 h 4860733"/>
                <a:gd name="connsiteX8229" fmla="*/ 4417141 w 4853691"/>
                <a:gd name="connsiteY8229" fmla="*/ 3656698 h 4860733"/>
                <a:gd name="connsiteX8230" fmla="*/ 4417141 w 4853691"/>
                <a:gd name="connsiteY8230" fmla="*/ 3654351 h 4860733"/>
                <a:gd name="connsiteX8231" fmla="*/ 4485206 w 4853691"/>
                <a:gd name="connsiteY8231" fmla="*/ 3583940 h 4860733"/>
                <a:gd name="connsiteX8232" fmla="*/ 4494594 w 4853691"/>
                <a:gd name="connsiteY8232" fmla="*/ 3590981 h 4860733"/>
                <a:gd name="connsiteX8233" fmla="*/ 4665929 w 4853691"/>
                <a:gd name="connsiteY8233" fmla="*/ 3377400 h 4860733"/>
                <a:gd name="connsiteX8234" fmla="*/ 4656540 w 4853691"/>
                <a:gd name="connsiteY8234" fmla="*/ 3403217 h 4860733"/>
                <a:gd name="connsiteX8235" fmla="*/ 4647152 w 4853691"/>
                <a:gd name="connsiteY8235" fmla="*/ 3421994 h 4860733"/>
                <a:gd name="connsiteX8236" fmla="*/ 4647152 w 4853691"/>
                <a:gd name="connsiteY8236" fmla="*/ 3421994 h 4860733"/>
                <a:gd name="connsiteX8237" fmla="*/ 4649499 w 4853691"/>
                <a:gd name="connsiteY8237" fmla="*/ 3414952 h 4860733"/>
                <a:gd name="connsiteX8238" fmla="*/ 4658887 w 4853691"/>
                <a:gd name="connsiteY8238" fmla="*/ 3389135 h 4860733"/>
                <a:gd name="connsiteX8239" fmla="*/ 4658887 w 4853691"/>
                <a:gd name="connsiteY8239" fmla="*/ 3386788 h 4860733"/>
                <a:gd name="connsiteX8240" fmla="*/ 4665929 w 4853691"/>
                <a:gd name="connsiteY8240" fmla="*/ 3360971 h 4860733"/>
                <a:gd name="connsiteX8241" fmla="*/ 4668275 w 4853691"/>
                <a:gd name="connsiteY8241" fmla="*/ 3351582 h 4860733"/>
                <a:gd name="connsiteX8242" fmla="*/ 4670623 w 4853691"/>
                <a:gd name="connsiteY8242" fmla="*/ 3344541 h 4860733"/>
                <a:gd name="connsiteX8243" fmla="*/ 4677664 w 4853691"/>
                <a:gd name="connsiteY8243" fmla="*/ 3349235 h 4860733"/>
                <a:gd name="connsiteX8244" fmla="*/ 4670623 w 4853691"/>
                <a:gd name="connsiteY8244" fmla="*/ 3365665 h 4860733"/>
                <a:gd name="connsiteX8245" fmla="*/ 4665929 w 4853691"/>
                <a:gd name="connsiteY8245" fmla="*/ 3377400 h 4860733"/>
                <a:gd name="connsiteX8246" fmla="*/ 4623682 w 4853691"/>
                <a:gd name="connsiteY8246" fmla="*/ 3461893 h 4860733"/>
                <a:gd name="connsiteX8247" fmla="*/ 4607252 w 4853691"/>
                <a:gd name="connsiteY8247" fmla="*/ 3471282 h 4860733"/>
                <a:gd name="connsiteX8248" fmla="*/ 4609599 w 4853691"/>
                <a:gd name="connsiteY8248" fmla="*/ 3466588 h 4860733"/>
                <a:gd name="connsiteX8249" fmla="*/ 4621334 w 4853691"/>
                <a:gd name="connsiteY8249" fmla="*/ 3443117 h 4860733"/>
                <a:gd name="connsiteX8250" fmla="*/ 4633070 w 4853691"/>
                <a:gd name="connsiteY8250" fmla="*/ 3417300 h 4860733"/>
                <a:gd name="connsiteX8251" fmla="*/ 4642458 w 4853691"/>
                <a:gd name="connsiteY8251" fmla="*/ 3396176 h 4860733"/>
                <a:gd name="connsiteX8252" fmla="*/ 4665929 w 4853691"/>
                <a:gd name="connsiteY8252" fmla="*/ 3351582 h 4860733"/>
                <a:gd name="connsiteX8253" fmla="*/ 4661234 w 4853691"/>
                <a:gd name="connsiteY8253" fmla="*/ 3368012 h 4860733"/>
                <a:gd name="connsiteX8254" fmla="*/ 4656540 w 4853691"/>
                <a:gd name="connsiteY8254" fmla="*/ 3379747 h 4860733"/>
                <a:gd name="connsiteX8255" fmla="*/ 4651846 w 4853691"/>
                <a:gd name="connsiteY8255" fmla="*/ 3396176 h 4860733"/>
                <a:gd name="connsiteX8256" fmla="*/ 4647152 w 4853691"/>
                <a:gd name="connsiteY8256" fmla="*/ 3407912 h 4860733"/>
                <a:gd name="connsiteX8257" fmla="*/ 4642458 w 4853691"/>
                <a:gd name="connsiteY8257" fmla="*/ 3424341 h 4860733"/>
                <a:gd name="connsiteX8258" fmla="*/ 4637764 w 4853691"/>
                <a:gd name="connsiteY8258" fmla="*/ 3433729 h 4860733"/>
                <a:gd name="connsiteX8259" fmla="*/ 4635417 w 4853691"/>
                <a:gd name="connsiteY8259" fmla="*/ 3438423 h 4860733"/>
                <a:gd name="connsiteX8260" fmla="*/ 4623682 w 4853691"/>
                <a:gd name="connsiteY8260" fmla="*/ 3461893 h 4860733"/>
                <a:gd name="connsiteX8261" fmla="*/ 4623682 w 4853691"/>
                <a:gd name="connsiteY8261" fmla="*/ 3461893 h 4860733"/>
                <a:gd name="connsiteX8262" fmla="*/ 4532147 w 4853691"/>
                <a:gd name="connsiteY8262" fmla="*/ 3605063 h 4860733"/>
                <a:gd name="connsiteX8263" fmla="*/ 4499288 w 4853691"/>
                <a:gd name="connsiteY8263" fmla="*/ 3659045 h 4860733"/>
                <a:gd name="connsiteX8264" fmla="*/ 4494594 w 4853691"/>
                <a:gd name="connsiteY8264" fmla="*/ 3666087 h 4860733"/>
                <a:gd name="connsiteX8265" fmla="*/ 4482859 w 4853691"/>
                <a:gd name="connsiteY8265" fmla="*/ 3682516 h 4860733"/>
                <a:gd name="connsiteX8266" fmla="*/ 4489900 w 4853691"/>
                <a:gd name="connsiteY8266" fmla="*/ 3670781 h 4860733"/>
                <a:gd name="connsiteX8267" fmla="*/ 4499288 w 4853691"/>
                <a:gd name="connsiteY8267" fmla="*/ 3654351 h 4860733"/>
                <a:gd name="connsiteX8268" fmla="*/ 4529800 w 4853691"/>
                <a:gd name="connsiteY8268" fmla="*/ 3607411 h 4860733"/>
                <a:gd name="connsiteX8269" fmla="*/ 4534494 w 4853691"/>
                <a:gd name="connsiteY8269" fmla="*/ 3600369 h 4860733"/>
                <a:gd name="connsiteX8270" fmla="*/ 4560311 w 4853691"/>
                <a:gd name="connsiteY8270" fmla="*/ 3558122 h 4860733"/>
                <a:gd name="connsiteX8271" fmla="*/ 4534494 w 4853691"/>
                <a:gd name="connsiteY8271" fmla="*/ 3602716 h 4860733"/>
                <a:gd name="connsiteX8272" fmla="*/ 4532147 w 4853691"/>
                <a:gd name="connsiteY8272" fmla="*/ 3605063 h 4860733"/>
                <a:gd name="connsiteX8273" fmla="*/ 4323260 w 4853691"/>
                <a:gd name="connsiteY8273" fmla="*/ 3846809 h 4860733"/>
                <a:gd name="connsiteX8274" fmla="*/ 4292748 w 4853691"/>
                <a:gd name="connsiteY8274" fmla="*/ 3872627 h 4860733"/>
                <a:gd name="connsiteX8275" fmla="*/ 4288054 w 4853691"/>
                <a:gd name="connsiteY8275" fmla="*/ 3874974 h 4860733"/>
                <a:gd name="connsiteX8276" fmla="*/ 4295095 w 4853691"/>
                <a:gd name="connsiteY8276" fmla="*/ 3863238 h 4860733"/>
                <a:gd name="connsiteX8277" fmla="*/ 4299789 w 4853691"/>
                <a:gd name="connsiteY8277" fmla="*/ 3856197 h 4860733"/>
                <a:gd name="connsiteX8278" fmla="*/ 4384283 w 4853691"/>
                <a:gd name="connsiteY8278" fmla="*/ 3764663 h 4860733"/>
                <a:gd name="connsiteX8279" fmla="*/ 4386630 w 4853691"/>
                <a:gd name="connsiteY8279" fmla="*/ 3762315 h 4860733"/>
                <a:gd name="connsiteX8280" fmla="*/ 4431224 w 4853691"/>
                <a:gd name="connsiteY8280" fmla="*/ 3710680 h 4860733"/>
                <a:gd name="connsiteX8281" fmla="*/ 4438265 w 4853691"/>
                <a:gd name="connsiteY8281" fmla="*/ 3701292 h 4860733"/>
                <a:gd name="connsiteX8282" fmla="*/ 4473471 w 4853691"/>
                <a:gd name="connsiteY8282" fmla="*/ 3656698 h 4860733"/>
                <a:gd name="connsiteX8283" fmla="*/ 4482859 w 4853691"/>
                <a:gd name="connsiteY8283" fmla="*/ 3642616 h 4860733"/>
                <a:gd name="connsiteX8284" fmla="*/ 4513371 w 4853691"/>
                <a:gd name="connsiteY8284" fmla="*/ 3600369 h 4860733"/>
                <a:gd name="connsiteX8285" fmla="*/ 4525106 w 4853691"/>
                <a:gd name="connsiteY8285" fmla="*/ 3583940 h 4860733"/>
                <a:gd name="connsiteX8286" fmla="*/ 4553270 w 4853691"/>
                <a:gd name="connsiteY8286" fmla="*/ 3544040 h 4860733"/>
                <a:gd name="connsiteX8287" fmla="*/ 4565005 w 4853691"/>
                <a:gd name="connsiteY8287" fmla="*/ 3525264 h 4860733"/>
                <a:gd name="connsiteX8288" fmla="*/ 4579088 w 4853691"/>
                <a:gd name="connsiteY8288" fmla="*/ 3504140 h 4860733"/>
                <a:gd name="connsiteX8289" fmla="*/ 4593170 w 4853691"/>
                <a:gd name="connsiteY8289" fmla="*/ 3483017 h 4860733"/>
                <a:gd name="connsiteX8290" fmla="*/ 4600211 w 4853691"/>
                <a:gd name="connsiteY8290" fmla="*/ 3471282 h 4860733"/>
                <a:gd name="connsiteX8291" fmla="*/ 4626029 w 4853691"/>
                <a:gd name="connsiteY8291" fmla="*/ 3429035 h 4860733"/>
                <a:gd name="connsiteX8292" fmla="*/ 4621334 w 4853691"/>
                <a:gd name="connsiteY8292" fmla="*/ 3440770 h 4860733"/>
                <a:gd name="connsiteX8293" fmla="*/ 4611946 w 4853691"/>
                <a:gd name="connsiteY8293" fmla="*/ 3457199 h 4860733"/>
                <a:gd name="connsiteX8294" fmla="*/ 4597864 w 4853691"/>
                <a:gd name="connsiteY8294" fmla="*/ 3485364 h 4860733"/>
                <a:gd name="connsiteX8295" fmla="*/ 4588476 w 4853691"/>
                <a:gd name="connsiteY8295" fmla="*/ 3504140 h 4860733"/>
                <a:gd name="connsiteX8296" fmla="*/ 4574393 w 4853691"/>
                <a:gd name="connsiteY8296" fmla="*/ 3529958 h 4860733"/>
                <a:gd name="connsiteX8297" fmla="*/ 4562658 w 4853691"/>
                <a:gd name="connsiteY8297" fmla="*/ 3548734 h 4860733"/>
                <a:gd name="connsiteX8298" fmla="*/ 4548576 w 4853691"/>
                <a:gd name="connsiteY8298" fmla="*/ 3572205 h 4860733"/>
                <a:gd name="connsiteX8299" fmla="*/ 4536841 w 4853691"/>
                <a:gd name="connsiteY8299" fmla="*/ 3593328 h 4860733"/>
                <a:gd name="connsiteX8300" fmla="*/ 4522759 w 4853691"/>
                <a:gd name="connsiteY8300" fmla="*/ 3616799 h 4860733"/>
                <a:gd name="connsiteX8301" fmla="*/ 4511023 w 4853691"/>
                <a:gd name="connsiteY8301" fmla="*/ 3637922 h 4860733"/>
                <a:gd name="connsiteX8302" fmla="*/ 4496941 w 4853691"/>
                <a:gd name="connsiteY8302" fmla="*/ 3659045 h 4860733"/>
                <a:gd name="connsiteX8303" fmla="*/ 4482859 w 4853691"/>
                <a:gd name="connsiteY8303" fmla="*/ 3680169 h 4860733"/>
                <a:gd name="connsiteX8304" fmla="*/ 4468776 w 4853691"/>
                <a:gd name="connsiteY8304" fmla="*/ 3698945 h 4860733"/>
                <a:gd name="connsiteX8305" fmla="*/ 4330301 w 4853691"/>
                <a:gd name="connsiteY8305" fmla="*/ 3842115 h 4860733"/>
                <a:gd name="connsiteX8306" fmla="*/ 4323260 w 4853691"/>
                <a:gd name="connsiteY8306" fmla="*/ 3846809 h 4860733"/>
                <a:gd name="connsiteX8307" fmla="*/ 4278666 w 4853691"/>
                <a:gd name="connsiteY8307" fmla="*/ 3891403 h 4860733"/>
                <a:gd name="connsiteX8308" fmla="*/ 4271625 w 4853691"/>
                <a:gd name="connsiteY8308" fmla="*/ 3900791 h 4860733"/>
                <a:gd name="connsiteX8309" fmla="*/ 4259889 w 4853691"/>
                <a:gd name="connsiteY8309" fmla="*/ 3907832 h 4860733"/>
                <a:gd name="connsiteX8310" fmla="*/ 4252848 w 4853691"/>
                <a:gd name="connsiteY8310" fmla="*/ 3910179 h 4860733"/>
                <a:gd name="connsiteX8311" fmla="*/ 4250501 w 4853691"/>
                <a:gd name="connsiteY8311" fmla="*/ 3907832 h 4860733"/>
                <a:gd name="connsiteX8312" fmla="*/ 4264583 w 4853691"/>
                <a:gd name="connsiteY8312" fmla="*/ 3898444 h 4860733"/>
                <a:gd name="connsiteX8313" fmla="*/ 4278666 w 4853691"/>
                <a:gd name="connsiteY8313" fmla="*/ 3886709 h 4860733"/>
                <a:gd name="connsiteX8314" fmla="*/ 4281013 w 4853691"/>
                <a:gd name="connsiteY8314" fmla="*/ 3884362 h 4860733"/>
                <a:gd name="connsiteX8315" fmla="*/ 4278666 w 4853691"/>
                <a:gd name="connsiteY8315" fmla="*/ 3889056 h 4860733"/>
                <a:gd name="connsiteX8316" fmla="*/ 4278666 w 4853691"/>
                <a:gd name="connsiteY8316" fmla="*/ 3891403 h 4860733"/>
                <a:gd name="connsiteX8317" fmla="*/ 4182437 w 4853691"/>
                <a:gd name="connsiteY8317" fmla="*/ 3966508 h 4860733"/>
                <a:gd name="connsiteX8318" fmla="*/ 4161313 w 4853691"/>
                <a:gd name="connsiteY8318" fmla="*/ 3985285 h 4860733"/>
                <a:gd name="connsiteX8319" fmla="*/ 4140190 w 4853691"/>
                <a:gd name="connsiteY8319" fmla="*/ 4004061 h 4860733"/>
                <a:gd name="connsiteX8320" fmla="*/ 4116719 w 4853691"/>
                <a:gd name="connsiteY8320" fmla="*/ 4022838 h 4860733"/>
                <a:gd name="connsiteX8321" fmla="*/ 4095596 w 4853691"/>
                <a:gd name="connsiteY8321" fmla="*/ 4039267 h 4860733"/>
                <a:gd name="connsiteX8322" fmla="*/ 4072126 w 4853691"/>
                <a:gd name="connsiteY8322" fmla="*/ 4058043 h 4860733"/>
                <a:gd name="connsiteX8323" fmla="*/ 4051002 w 4853691"/>
                <a:gd name="connsiteY8323" fmla="*/ 4074473 h 4860733"/>
                <a:gd name="connsiteX8324" fmla="*/ 4027532 w 4853691"/>
                <a:gd name="connsiteY8324" fmla="*/ 4093249 h 4860733"/>
                <a:gd name="connsiteX8325" fmla="*/ 4004061 w 4853691"/>
                <a:gd name="connsiteY8325" fmla="*/ 4109678 h 4860733"/>
                <a:gd name="connsiteX8326" fmla="*/ 3980591 w 4853691"/>
                <a:gd name="connsiteY8326" fmla="*/ 4126108 h 4860733"/>
                <a:gd name="connsiteX8327" fmla="*/ 3957120 w 4853691"/>
                <a:gd name="connsiteY8327" fmla="*/ 4142537 h 4860733"/>
                <a:gd name="connsiteX8328" fmla="*/ 3931303 w 4853691"/>
                <a:gd name="connsiteY8328" fmla="*/ 4158966 h 4860733"/>
                <a:gd name="connsiteX8329" fmla="*/ 3907832 w 4853691"/>
                <a:gd name="connsiteY8329" fmla="*/ 4173049 h 4860733"/>
                <a:gd name="connsiteX8330" fmla="*/ 3882015 w 4853691"/>
                <a:gd name="connsiteY8330" fmla="*/ 4189478 h 4860733"/>
                <a:gd name="connsiteX8331" fmla="*/ 3858544 w 4853691"/>
                <a:gd name="connsiteY8331" fmla="*/ 4203560 h 4860733"/>
                <a:gd name="connsiteX8332" fmla="*/ 3832727 w 4853691"/>
                <a:gd name="connsiteY8332" fmla="*/ 4219990 h 4860733"/>
                <a:gd name="connsiteX8333" fmla="*/ 3809256 w 4853691"/>
                <a:gd name="connsiteY8333" fmla="*/ 4234072 h 4860733"/>
                <a:gd name="connsiteX8334" fmla="*/ 3783439 w 4853691"/>
                <a:gd name="connsiteY8334" fmla="*/ 4250501 h 4860733"/>
                <a:gd name="connsiteX8335" fmla="*/ 3759968 w 4853691"/>
                <a:gd name="connsiteY8335" fmla="*/ 4264584 h 4860733"/>
                <a:gd name="connsiteX8336" fmla="*/ 3736498 w 4853691"/>
                <a:gd name="connsiteY8336" fmla="*/ 4278666 h 4860733"/>
                <a:gd name="connsiteX8337" fmla="*/ 3722416 w 4853691"/>
                <a:gd name="connsiteY8337" fmla="*/ 4283360 h 4860733"/>
                <a:gd name="connsiteX8338" fmla="*/ 3691904 w 4853691"/>
                <a:gd name="connsiteY8338" fmla="*/ 4295095 h 4860733"/>
                <a:gd name="connsiteX8339" fmla="*/ 3647310 w 4853691"/>
                <a:gd name="connsiteY8339" fmla="*/ 4309177 h 4860733"/>
                <a:gd name="connsiteX8340" fmla="*/ 3626187 w 4853691"/>
                <a:gd name="connsiteY8340" fmla="*/ 4316219 h 4860733"/>
                <a:gd name="connsiteX8341" fmla="*/ 3581593 w 4853691"/>
                <a:gd name="connsiteY8341" fmla="*/ 4327954 h 4860733"/>
                <a:gd name="connsiteX8342" fmla="*/ 3560469 w 4853691"/>
                <a:gd name="connsiteY8342" fmla="*/ 4332648 h 4860733"/>
                <a:gd name="connsiteX8343" fmla="*/ 3501793 w 4853691"/>
                <a:gd name="connsiteY8343" fmla="*/ 4344383 h 4860733"/>
                <a:gd name="connsiteX8344" fmla="*/ 3494752 w 4853691"/>
                <a:gd name="connsiteY8344" fmla="*/ 4346730 h 4860733"/>
                <a:gd name="connsiteX8345" fmla="*/ 3220148 w 4853691"/>
                <a:gd name="connsiteY8345" fmla="*/ 4372548 h 4860733"/>
                <a:gd name="connsiteX8346" fmla="*/ 3156778 w 4853691"/>
                <a:gd name="connsiteY8346" fmla="*/ 4370201 h 4860733"/>
                <a:gd name="connsiteX8347" fmla="*/ 3135654 w 4853691"/>
                <a:gd name="connsiteY8347" fmla="*/ 4367854 h 4860733"/>
                <a:gd name="connsiteX8348" fmla="*/ 3109837 w 4853691"/>
                <a:gd name="connsiteY8348" fmla="*/ 4365506 h 4860733"/>
                <a:gd name="connsiteX8349" fmla="*/ 3109837 w 4853691"/>
                <a:gd name="connsiteY8349" fmla="*/ 4365506 h 4860733"/>
                <a:gd name="connsiteX8350" fmla="*/ 3109837 w 4853691"/>
                <a:gd name="connsiteY8350" fmla="*/ 4363160 h 4860733"/>
                <a:gd name="connsiteX8351" fmla="*/ 3133307 w 4853691"/>
                <a:gd name="connsiteY8351" fmla="*/ 4360812 h 4860733"/>
                <a:gd name="connsiteX8352" fmla="*/ 3173207 w 4853691"/>
                <a:gd name="connsiteY8352" fmla="*/ 4356118 h 4860733"/>
                <a:gd name="connsiteX8353" fmla="*/ 3210760 w 4853691"/>
                <a:gd name="connsiteY8353" fmla="*/ 4349077 h 4860733"/>
                <a:gd name="connsiteX8354" fmla="*/ 3250659 w 4853691"/>
                <a:gd name="connsiteY8354" fmla="*/ 4342036 h 4860733"/>
                <a:gd name="connsiteX8355" fmla="*/ 3271783 w 4853691"/>
                <a:gd name="connsiteY8355" fmla="*/ 4337342 h 4860733"/>
                <a:gd name="connsiteX8356" fmla="*/ 3316377 w 4853691"/>
                <a:gd name="connsiteY8356" fmla="*/ 4330301 h 4860733"/>
                <a:gd name="connsiteX8357" fmla="*/ 3360970 w 4853691"/>
                <a:gd name="connsiteY8357" fmla="*/ 4320913 h 4860733"/>
                <a:gd name="connsiteX8358" fmla="*/ 3412605 w 4853691"/>
                <a:gd name="connsiteY8358" fmla="*/ 4309177 h 4860733"/>
                <a:gd name="connsiteX8359" fmla="*/ 3457200 w 4853691"/>
                <a:gd name="connsiteY8359" fmla="*/ 4297442 h 4860733"/>
                <a:gd name="connsiteX8360" fmla="*/ 3506487 w 4853691"/>
                <a:gd name="connsiteY8360" fmla="*/ 4285707 h 4860733"/>
                <a:gd name="connsiteX8361" fmla="*/ 3548734 w 4853691"/>
                <a:gd name="connsiteY8361" fmla="*/ 4273972 h 4860733"/>
                <a:gd name="connsiteX8362" fmla="*/ 3598022 w 4853691"/>
                <a:gd name="connsiteY8362" fmla="*/ 4259889 h 4860733"/>
                <a:gd name="connsiteX8363" fmla="*/ 3640269 w 4853691"/>
                <a:gd name="connsiteY8363" fmla="*/ 4245807 h 4860733"/>
                <a:gd name="connsiteX8364" fmla="*/ 3687210 w 4853691"/>
                <a:gd name="connsiteY8364" fmla="*/ 4229378 h 4860733"/>
                <a:gd name="connsiteX8365" fmla="*/ 3727110 w 4853691"/>
                <a:gd name="connsiteY8365" fmla="*/ 4212948 h 4860733"/>
                <a:gd name="connsiteX8366" fmla="*/ 3771704 w 4853691"/>
                <a:gd name="connsiteY8366" fmla="*/ 4194172 h 4860733"/>
                <a:gd name="connsiteX8367" fmla="*/ 3811603 w 4853691"/>
                <a:gd name="connsiteY8367" fmla="*/ 4177743 h 4860733"/>
                <a:gd name="connsiteX8368" fmla="*/ 3856197 w 4853691"/>
                <a:gd name="connsiteY8368" fmla="*/ 4158966 h 4860733"/>
                <a:gd name="connsiteX8369" fmla="*/ 3893750 w 4853691"/>
                <a:gd name="connsiteY8369" fmla="*/ 4140190 h 4860733"/>
                <a:gd name="connsiteX8370" fmla="*/ 3935997 w 4853691"/>
                <a:gd name="connsiteY8370" fmla="*/ 4119066 h 4860733"/>
                <a:gd name="connsiteX8371" fmla="*/ 3973550 w 4853691"/>
                <a:gd name="connsiteY8371" fmla="*/ 4097943 h 4860733"/>
                <a:gd name="connsiteX8372" fmla="*/ 4013449 w 4853691"/>
                <a:gd name="connsiteY8372" fmla="*/ 4074473 h 4860733"/>
                <a:gd name="connsiteX8373" fmla="*/ 4048655 w 4853691"/>
                <a:gd name="connsiteY8373" fmla="*/ 4053349 h 4860733"/>
                <a:gd name="connsiteX8374" fmla="*/ 4086208 w 4853691"/>
                <a:gd name="connsiteY8374" fmla="*/ 4029879 h 4860733"/>
                <a:gd name="connsiteX8375" fmla="*/ 4121414 w 4853691"/>
                <a:gd name="connsiteY8375" fmla="*/ 4006408 h 4860733"/>
                <a:gd name="connsiteX8376" fmla="*/ 4158966 w 4853691"/>
                <a:gd name="connsiteY8376" fmla="*/ 3980591 h 4860733"/>
                <a:gd name="connsiteX8377" fmla="*/ 4191825 w 4853691"/>
                <a:gd name="connsiteY8377" fmla="*/ 3954773 h 4860733"/>
                <a:gd name="connsiteX8378" fmla="*/ 4215296 w 4853691"/>
                <a:gd name="connsiteY8378" fmla="*/ 3938344 h 4860733"/>
                <a:gd name="connsiteX8379" fmla="*/ 4205907 w 4853691"/>
                <a:gd name="connsiteY8379" fmla="*/ 3947732 h 4860733"/>
                <a:gd name="connsiteX8380" fmla="*/ 4182437 w 4853691"/>
                <a:gd name="connsiteY8380" fmla="*/ 3966508 h 4860733"/>
                <a:gd name="connsiteX8381" fmla="*/ 3098101 w 4853691"/>
                <a:gd name="connsiteY8381" fmla="*/ 4396018 h 4860733"/>
                <a:gd name="connsiteX8382" fmla="*/ 3107489 w 4853691"/>
                <a:gd name="connsiteY8382" fmla="*/ 4412447 h 4860733"/>
                <a:gd name="connsiteX8383" fmla="*/ 3114531 w 4853691"/>
                <a:gd name="connsiteY8383" fmla="*/ 4424183 h 4860733"/>
                <a:gd name="connsiteX8384" fmla="*/ 3123919 w 4853691"/>
                <a:gd name="connsiteY8384" fmla="*/ 4440612 h 4860733"/>
                <a:gd name="connsiteX8385" fmla="*/ 3130960 w 4853691"/>
                <a:gd name="connsiteY8385" fmla="*/ 4452347 h 4860733"/>
                <a:gd name="connsiteX8386" fmla="*/ 3140348 w 4853691"/>
                <a:gd name="connsiteY8386" fmla="*/ 4468777 h 4860733"/>
                <a:gd name="connsiteX8387" fmla="*/ 3147389 w 4853691"/>
                <a:gd name="connsiteY8387" fmla="*/ 4480512 h 4860733"/>
                <a:gd name="connsiteX8388" fmla="*/ 3156778 w 4853691"/>
                <a:gd name="connsiteY8388" fmla="*/ 4494594 h 4860733"/>
                <a:gd name="connsiteX8389" fmla="*/ 3159125 w 4853691"/>
                <a:gd name="connsiteY8389" fmla="*/ 4499288 h 4860733"/>
                <a:gd name="connsiteX8390" fmla="*/ 3154430 w 4853691"/>
                <a:gd name="connsiteY8390" fmla="*/ 4499288 h 4860733"/>
                <a:gd name="connsiteX8391" fmla="*/ 3121572 w 4853691"/>
                <a:gd name="connsiteY8391" fmla="*/ 4508676 h 4860733"/>
                <a:gd name="connsiteX8392" fmla="*/ 3095754 w 4853691"/>
                <a:gd name="connsiteY8392" fmla="*/ 4515718 h 4860733"/>
                <a:gd name="connsiteX8393" fmla="*/ 3062896 w 4853691"/>
                <a:gd name="connsiteY8393" fmla="*/ 4522759 h 4860733"/>
                <a:gd name="connsiteX8394" fmla="*/ 3037078 w 4853691"/>
                <a:gd name="connsiteY8394" fmla="*/ 4529800 h 4860733"/>
                <a:gd name="connsiteX8395" fmla="*/ 3004219 w 4853691"/>
                <a:gd name="connsiteY8395" fmla="*/ 4536841 h 4860733"/>
                <a:gd name="connsiteX8396" fmla="*/ 2994831 w 4853691"/>
                <a:gd name="connsiteY8396" fmla="*/ 4539188 h 4860733"/>
                <a:gd name="connsiteX8397" fmla="*/ 3025343 w 4853691"/>
                <a:gd name="connsiteY8397" fmla="*/ 4480512 h 4860733"/>
                <a:gd name="connsiteX8398" fmla="*/ 3025343 w 4853691"/>
                <a:gd name="connsiteY8398" fmla="*/ 4480512 h 4860733"/>
                <a:gd name="connsiteX8399" fmla="*/ 3044119 w 4853691"/>
                <a:gd name="connsiteY8399" fmla="*/ 4442959 h 4860733"/>
                <a:gd name="connsiteX8400" fmla="*/ 3053508 w 4853691"/>
                <a:gd name="connsiteY8400" fmla="*/ 4424183 h 4860733"/>
                <a:gd name="connsiteX8401" fmla="*/ 3062896 w 4853691"/>
                <a:gd name="connsiteY8401" fmla="*/ 4403059 h 4860733"/>
                <a:gd name="connsiteX8402" fmla="*/ 3072284 w 4853691"/>
                <a:gd name="connsiteY8402" fmla="*/ 4379589 h 4860733"/>
                <a:gd name="connsiteX8403" fmla="*/ 3079325 w 4853691"/>
                <a:gd name="connsiteY8403" fmla="*/ 4381936 h 4860733"/>
                <a:gd name="connsiteX8404" fmla="*/ 3088713 w 4853691"/>
                <a:gd name="connsiteY8404" fmla="*/ 4379589 h 4860733"/>
                <a:gd name="connsiteX8405" fmla="*/ 3088713 w 4853691"/>
                <a:gd name="connsiteY8405" fmla="*/ 4381936 h 4860733"/>
                <a:gd name="connsiteX8406" fmla="*/ 3098101 w 4853691"/>
                <a:gd name="connsiteY8406" fmla="*/ 4396018 h 4860733"/>
                <a:gd name="connsiteX8407" fmla="*/ 2980749 w 4853691"/>
                <a:gd name="connsiteY8407" fmla="*/ 4572047 h 4860733"/>
                <a:gd name="connsiteX8408" fmla="*/ 2973708 w 4853691"/>
                <a:gd name="connsiteY8408" fmla="*/ 4586129 h 4860733"/>
                <a:gd name="connsiteX8409" fmla="*/ 2964320 w 4853691"/>
                <a:gd name="connsiteY8409" fmla="*/ 4602558 h 4860733"/>
                <a:gd name="connsiteX8410" fmla="*/ 2957279 w 4853691"/>
                <a:gd name="connsiteY8410" fmla="*/ 4616641 h 4860733"/>
                <a:gd name="connsiteX8411" fmla="*/ 2954932 w 4853691"/>
                <a:gd name="connsiteY8411" fmla="*/ 4618987 h 4860733"/>
                <a:gd name="connsiteX8412" fmla="*/ 2900949 w 4853691"/>
                <a:gd name="connsiteY8412" fmla="*/ 4621335 h 4860733"/>
                <a:gd name="connsiteX8413" fmla="*/ 2912685 w 4853691"/>
                <a:gd name="connsiteY8413" fmla="*/ 4607252 h 4860733"/>
                <a:gd name="connsiteX8414" fmla="*/ 2926767 w 4853691"/>
                <a:gd name="connsiteY8414" fmla="*/ 4590823 h 4860733"/>
                <a:gd name="connsiteX8415" fmla="*/ 2938502 w 4853691"/>
                <a:gd name="connsiteY8415" fmla="*/ 4574394 h 4860733"/>
                <a:gd name="connsiteX8416" fmla="*/ 2952585 w 4853691"/>
                <a:gd name="connsiteY8416" fmla="*/ 4557964 h 4860733"/>
                <a:gd name="connsiteX8417" fmla="*/ 2961973 w 4853691"/>
                <a:gd name="connsiteY8417" fmla="*/ 4546229 h 4860733"/>
                <a:gd name="connsiteX8418" fmla="*/ 2992484 w 4853691"/>
                <a:gd name="connsiteY8418" fmla="*/ 4541535 h 4860733"/>
                <a:gd name="connsiteX8419" fmla="*/ 3001872 w 4853691"/>
                <a:gd name="connsiteY8419" fmla="*/ 4539188 h 4860733"/>
                <a:gd name="connsiteX8420" fmla="*/ 2994831 w 4853691"/>
                <a:gd name="connsiteY8420" fmla="*/ 4550923 h 4860733"/>
                <a:gd name="connsiteX8421" fmla="*/ 2980749 w 4853691"/>
                <a:gd name="connsiteY8421" fmla="*/ 4572047 h 4860733"/>
                <a:gd name="connsiteX8422" fmla="*/ 2769515 w 4853691"/>
                <a:gd name="connsiteY8422" fmla="*/ 4621335 h 4860733"/>
                <a:gd name="connsiteX8423" fmla="*/ 2741350 w 4853691"/>
                <a:gd name="connsiteY8423" fmla="*/ 4618987 h 4860733"/>
                <a:gd name="connsiteX8424" fmla="*/ 2746044 w 4853691"/>
                <a:gd name="connsiteY8424" fmla="*/ 4604905 h 4860733"/>
                <a:gd name="connsiteX8425" fmla="*/ 2729615 w 4853691"/>
                <a:gd name="connsiteY8425" fmla="*/ 4586129 h 4860733"/>
                <a:gd name="connsiteX8426" fmla="*/ 2729615 w 4853691"/>
                <a:gd name="connsiteY8426" fmla="*/ 4581435 h 4860733"/>
                <a:gd name="connsiteX8427" fmla="*/ 2746044 w 4853691"/>
                <a:gd name="connsiteY8427" fmla="*/ 4579088 h 4860733"/>
                <a:gd name="connsiteX8428" fmla="*/ 2778903 w 4853691"/>
                <a:gd name="connsiteY8428" fmla="*/ 4574394 h 4860733"/>
                <a:gd name="connsiteX8429" fmla="*/ 2804721 w 4853691"/>
                <a:gd name="connsiteY8429" fmla="*/ 4572047 h 4860733"/>
                <a:gd name="connsiteX8430" fmla="*/ 2839926 w 4853691"/>
                <a:gd name="connsiteY8430" fmla="*/ 4567352 h 4860733"/>
                <a:gd name="connsiteX8431" fmla="*/ 2863397 w 4853691"/>
                <a:gd name="connsiteY8431" fmla="*/ 4562658 h 4860733"/>
                <a:gd name="connsiteX8432" fmla="*/ 2903296 w 4853691"/>
                <a:gd name="connsiteY8432" fmla="*/ 4555617 h 4860733"/>
                <a:gd name="connsiteX8433" fmla="*/ 2922073 w 4853691"/>
                <a:gd name="connsiteY8433" fmla="*/ 4553270 h 4860733"/>
                <a:gd name="connsiteX8434" fmla="*/ 2947890 w 4853691"/>
                <a:gd name="connsiteY8434" fmla="*/ 4548576 h 4860733"/>
                <a:gd name="connsiteX8435" fmla="*/ 2940849 w 4853691"/>
                <a:gd name="connsiteY8435" fmla="*/ 4555617 h 4860733"/>
                <a:gd name="connsiteX8436" fmla="*/ 2938502 w 4853691"/>
                <a:gd name="connsiteY8436" fmla="*/ 4557964 h 4860733"/>
                <a:gd name="connsiteX8437" fmla="*/ 2915032 w 4853691"/>
                <a:gd name="connsiteY8437" fmla="*/ 4586129 h 4860733"/>
                <a:gd name="connsiteX8438" fmla="*/ 2907991 w 4853691"/>
                <a:gd name="connsiteY8438" fmla="*/ 4593170 h 4860733"/>
                <a:gd name="connsiteX8439" fmla="*/ 2889214 w 4853691"/>
                <a:gd name="connsiteY8439" fmla="*/ 4616641 h 4860733"/>
                <a:gd name="connsiteX8440" fmla="*/ 2886867 w 4853691"/>
                <a:gd name="connsiteY8440" fmla="*/ 4618987 h 4860733"/>
                <a:gd name="connsiteX8441" fmla="*/ 2844620 w 4853691"/>
                <a:gd name="connsiteY8441" fmla="*/ 4618987 h 4860733"/>
                <a:gd name="connsiteX8442" fmla="*/ 2769515 w 4853691"/>
                <a:gd name="connsiteY8442" fmla="*/ 4621335 h 4860733"/>
                <a:gd name="connsiteX8443" fmla="*/ 2720227 w 4853691"/>
                <a:gd name="connsiteY8443" fmla="*/ 4640111 h 4860733"/>
                <a:gd name="connsiteX8444" fmla="*/ 2715533 w 4853691"/>
                <a:gd name="connsiteY8444" fmla="*/ 4668276 h 4860733"/>
                <a:gd name="connsiteX8445" fmla="*/ 2715533 w 4853691"/>
                <a:gd name="connsiteY8445" fmla="*/ 4670622 h 4860733"/>
                <a:gd name="connsiteX8446" fmla="*/ 2710839 w 4853691"/>
                <a:gd name="connsiteY8446" fmla="*/ 4698787 h 4860733"/>
                <a:gd name="connsiteX8447" fmla="*/ 2710839 w 4853691"/>
                <a:gd name="connsiteY8447" fmla="*/ 4701134 h 4860733"/>
                <a:gd name="connsiteX8448" fmla="*/ 2706145 w 4853691"/>
                <a:gd name="connsiteY8448" fmla="*/ 4724605 h 4860733"/>
                <a:gd name="connsiteX8449" fmla="*/ 2703797 w 4853691"/>
                <a:gd name="connsiteY8449" fmla="*/ 4731646 h 4860733"/>
                <a:gd name="connsiteX8450" fmla="*/ 2701450 w 4853691"/>
                <a:gd name="connsiteY8450" fmla="*/ 4743381 h 4860733"/>
                <a:gd name="connsiteX8451" fmla="*/ 2689715 w 4853691"/>
                <a:gd name="connsiteY8451" fmla="*/ 4736340 h 4860733"/>
                <a:gd name="connsiteX8452" fmla="*/ 2668592 w 4853691"/>
                <a:gd name="connsiteY8452" fmla="*/ 4724605 h 4860733"/>
                <a:gd name="connsiteX8453" fmla="*/ 2649816 w 4853691"/>
                <a:gd name="connsiteY8453" fmla="*/ 4712869 h 4860733"/>
                <a:gd name="connsiteX8454" fmla="*/ 2628692 w 4853691"/>
                <a:gd name="connsiteY8454" fmla="*/ 4698787 h 4860733"/>
                <a:gd name="connsiteX8455" fmla="*/ 2609916 w 4853691"/>
                <a:gd name="connsiteY8455" fmla="*/ 4684705 h 4860733"/>
                <a:gd name="connsiteX8456" fmla="*/ 2588792 w 4853691"/>
                <a:gd name="connsiteY8456" fmla="*/ 4668276 h 4860733"/>
                <a:gd name="connsiteX8457" fmla="*/ 2570016 w 4853691"/>
                <a:gd name="connsiteY8457" fmla="*/ 4651846 h 4860733"/>
                <a:gd name="connsiteX8458" fmla="*/ 2548892 w 4853691"/>
                <a:gd name="connsiteY8458" fmla="*/ 4635417 h 4860733"/>
                <a:gd name="connsiteX8459" fmla="*/ 2527769 w 4853691"/>
                <a:gd name="connsiteY8459" fmla="*/ 4616641 h 4860733"/>
                <a:gd name="connsiteX8460" fmla="*/ 2520728 w 4853691"/>
                <a:gd name="connsiteY8460" fmla="*/ 4611946 h 4860733"/>
                <a:gd name="connsiteX8461" fmla="*/ 2525422 w 4853691"/>
                <a:gd name="connsiteY8461" fmla="*/ 4602558 h 4860733"/>
                <a:gd name="connsiteX8462" fmla="*/ 2555934 w 4853691"/>
                <a:gd name="connsiteY8462" fmla="*/ 4607252 h 4860733"/>
                <a:gd name="connsiteX8463" fmla="*/ 2595833 w 4853691"/>
                <a:gd name="connsiteY8463" fmla="*/ 4611946 h 4860733"/>
                <a:gd name="connsiteX8464" fmla="*/ 2649816 w 4853691"/>
                <a:gd name="connsiteY8464" fmla="*/ 4616641 h 4860733"/>
                <a:gd name="connsiteX8465" fmla="*/ 2685021 w 4853691"/>
                <a:gd name="connsiteY8465" fmla="*/ 4618987 h 4860733"/>
                <a:gd name="connsiteX8466" fmla="*/ 2715533 w 4853691"/>
                <a:gd name="connsiteY8466" fmla="*/ 4621335 h 4860733"/>
                <a:gd name="connsiteX8467" fmla="*/ 2724921 w 4853691"/>
                <a:gd name="connsiteY8467" fmla="*/ 4626029 h 4860733"/>
                <a:gd name="connsiteX8468" fmla="*/ 2720227 w 4853691"/>
                <a:gd name="connsiteY8468" fmla="*/ 4640111 h 4860733"/>
                <a:gd name="connsiteX8469" fmla="*/ 2720227 w 4853691"/>
                <a:gd name="connsiteY8469" fmla="*/ 4640111 h 4860733"/>
                <a:gd name="connsiteX8470" fmla="*/ 2469093 w 4853691"/>
                <a:gd name="connsiteY8470" fmla="*/ 4621335 h 4860733"/>
                <a:gd name="connsiteX8471" fmla="*/ 2450317 w 4853691"/>
                <a:gd name="connsiteY8471" fmla="*/ 4633070 h 4860733"/>
                <a:gd name="connsiteX8472" fmla="*/ 2433887 w 4853691"/>
                <a:gd name="connsiteY8472" fmla="*/ 4642458 h 4860733"/>
                <a:gd name="connsiteX8473" fmla="*/ 2415111 w 4853691"/>
                <a:gd name="connsiteY8473" fmla="*/ 4651846 h 4860733"/>
                <a:gd name="connsiteX8474" fmla="*/ 2398681 w 4853691"/>
                <a:gd name="connsiteY8474" fmla="*/ 4661234 h 4860733"/>
                <a:gd name="connsiteX8475" fmla="*/ 2382252 w 4853691"/>
                <a:gd name="connsiteY8475" fmla="*/ 4670622 h 4860733"/>
                <a:gd name="connsiteX8476" fmla="*/ 2365823 w 4853691"/>
                <a:gd name="connsiteY8476" fmla="*/ 4680011 h 4860733"/>
                <a:gd name="connsiteX8477" fmla="*/ 2349394 w 4853691"/>
                <a:gd name="connsiteY8477" fmla="*/ 4689399 h 4860733"/>
                <a:gd name="connsiteX8478" fmla="*/ 2330617 w 4853691"/>
                <a:gd name="connsiteY8478" fmla="*/ 4698787 h 4860733"/>
                <a:gd name="connsiteX8479" fmla="*/ 2314188 w 4853691"/>
                <a:gd name="connsiteY8479" fmla="*/ 4705828 h 4860733"/>
                <a:gd name="connsiteX8480" fmla="*/ 2295412 w 4853691"/>
                <a:gd name="connsiteY8480" fmla="*/ 4715216 h 4860733"/>
                <a:gd name="connsiteX8481" fmla="*/ 2278982 w 4853691"/>
                <a:gd name="connsiteY8481" fmla="*/ 4722258 h 4860733"/>
                <a:gd name="connsiteX8482" fmla="*/ 2260206 w 4853691"/>
                <a:gd name="connsiteY8482" fmla="*/ 4729299 h 4860733"/>
                <a:gd name="connsiteX8483" fmla="*/ 2246123 w 4853691"/>
                <a:gd name="connsiteY8483" fmla="*/ 4733993 h 4860733"/>
                <a:gd name="connsiteX8484" fmla="*/ 2227347 w 4853691"/>
                <a:gd name="connsiteY8484" fmla="*/ 4741034 h 4860733"/>
                <a:gd name="connsiteX8485" fmla="*/ 2210918 w 4853691"/>
                <a:gd name="connsiteY8485" fmla="*/ 4745728 h 4860733"/>
                <a:gd name="connsiteX8486" fmla="*/ 2194488 w 4853691"/>
                <a:gd name="connsiteY8486" fmla="*/ 4750422 h 4860733"/>
                <a:gd name="connsiteX8487" fmla="*/ 2161630 w 4853691"/>
                <a:gd name="connsiteY8487" fmla="*/ 4743381 h 4860733"/>
                <a:gd name="connsiteX8488" fmla="*/ 2131118 w 4853691"/>
                <a:gd name="connsiteY8488" fmla="*/ 4733993 h 4860733"/>
                <a:gd name="connsiteX8489" fmla="*/ 2088871 w 4853691"/>
                <a:gd name="connsiteY8489" fmla="*/ 4722258 h 4860733"/>
                <a:gd name="connsiteX8490" fmla="*/ 2058360 w 4853691"/>
                <a:gd name="connsiteY8490" fmla="*/ 4712869 h 4860733"/>
                <a:gd name="connsiteX8491" fmla="*/ 2016113 w 4853691"/>
                <a:gd name="connsiteY8491" fmla="*/ 4698787 h 4860733"/>
                <a:gd name="connsiteX8492" fmla="*/ 1985601 w 4853691"/>
                <a:gd name="connsiteY8492" fmla="*/ 4689399 h 4860733"/>
                <a:gd name="connsiteX8493" fmla="*/ 1943355 w 4853691"/>
                <a:gd name="connsiteY8493" fmla="*/ 4675317 h 4860733"/>
                <a:gd name="connsiteX8494" fmla="*/ 1912843 w 4853691"/>
                <a:gd name="connsiteY8494" fmla="*/ 4663582 h 4860733"/>
                <a:gd name="connsiteX8495" fmla="*/ 1872943 w 4853691"/>
                <a:gd name="connsiteY8495" fmla="*/ 4647152 h 4860733"/>
                <a:gd name="connsiteX8496" fmla="*/ 1842431 w 4853691"/>
                <a:gd name="connsiteY8496" fmla="*/ 4633070 h 4860733"/>
                <a:gd name="connsiteX8497" fmla="*/ 1802532 w 4853691"/>
                <a:gd name="connsiteY8497" fmla="*/ 4616641 h 4860733"/>
                <a:gd name="connsiteX8498" fmla="*/ 1772020 w 4853691"/>
                <a:gd name="connsiteY8498" fmla="*/ 4602558 h 4860733"/>
                <a:gd name="connsiteX8499" fmla="*/ 1732120 w 4853691"/>
                <a:gd name="connsiteY8499" fmla="*/ 4583782 h 4860733"/>
                <a:gd name="connsiteX8500" fmla="*/ 1701609 w 4853691"/>
                <a:gd name="connsiteY8500" fmla="*/ 4567352 h 4860733"/>
                <a:gd name="connsiteX8501" fmla="*/ 1664056 w 4853691"/>
                <a:gd name="connsiteY8501" fmla="*/ 4548576 h 4860733"/>
                <a:gd name="connsiteX8502" fmla="*/ 1633544 w 4853691"/>
                <a:gd name="connsiteY8502" fmla="*/ 4532147 h 4860733"/>
                <a:gd name="connsiteX8503" fmla="*/ 1595992 w 4853691"/>
                <a:gd name="connsiteY8503" fmla="*/ 4511024 h 4860733"/>
                <a:gd name="connsiteX8504" fmla="*/ 1565480 w 4853691"/>
                <a:gd name="connsiteY8504" fmla="*/ 4492247 h 4860733"/>
                <a:gd name="connsiteX8505" fmla="*/ 1546704 w 4853691"/>
                <a:gd name="connsiteY8505" fmla="*/ 4480512 h 4860733"/>
                <a:gd name="connsiteX8506" fmla="*/ 1546704 w 4853691"/>
                <a:gd name="connsiteY8506" fmla="*/ 4478165 h 4860733"/>
                <a:gd name="connsiteX8507" fmla="*/ 1581909 w 4853691"/>
                <a:gd name="connsiteY8507" fmla="*/ 4489900 h 4860733"/>
                <a:gd name="connsiteX8508" fmla="*/ 1624156 w 4853691"/>
                <a:gd name="connsiteY8508" fmla="*/ 4503982 h 4860733"/>
                <a:gd name="connsiteX8509" fmla="*/ 1678138 w 4853691"/>
                <a:gd name="connsiteY8509" fmla="*/ 4518064 h 4860733"/>
                <a:gd name="connsiteX8510" fmla="*/ 1720385 w 4853691"/>
                <a:gd name="connsiteY8510" fmla="*/ 4529800 h 4860733"/>
                <a:gd name="connsiteX8511" fmla="*/ 1776714 w 4853691"/>
                <a:gd name="connsiteY8511" fmla="*/ 4541535 h 4860733"/>
                <a:gd name="connsiteX8512" fmla="*/ 1818961 w 4853691"/>
                <a:gd name="connsiteY8512" fmla="*/ 4550923 h 4860733"/>
                <a:gd name="connsiteX8513" fmla="*/ 1877637 w 4853691"/>
                <a:gd name="connsiteY8513" fmla="*/ 4560311 h 4860733"/>
                <a:gd name="connsiteX8514" fmla="*/ 1919884 w 4853691"/>
                <a:gd name="connsiteY8514" fmla="*/ 4567352 h 4860733"/>
                <a:gd name="connsiteX8515" fmla="*/ 1980907 w 4853691"/>
                <a:gd name="connsiteY8515" fmla="*/ 4576741 h 4860733"/>
                <a:gd name="connsiteX8516" fmla="*/ 2020807 w 4853691"/>
                <a:gd name="connsiteY8516" fmla="*/ 4581435 h 4860733"/>
                <a:gd name="connsiteX8517" fmla="*/ 2084177 w 4853691"/>
                <a:gd name="connsiteY8517" fmla="*/ 4588476 h 4860733"/>
                <a:gd name="connsiteX8518" fmla="*/ 2124077 w 4853691"/>
                <a:gd name="connsiteY8518" fmla="*/ 4593170 h 4860733"/>
                <a:gd name="connsiteX8519" fmla="*/ 2194488 w 4853691"/>
                <a:gd name="connsiteY8519" fmla="*/ 4597864 h 4860733"/>
                <a:gd name="connsiteX8520" fmla="*/ 2229694 w 4853691"/>
                <a:gd name="connsiteY8520" fmla="*/ 4600211 h 4860733"/>
                <a:gd name="connsiteX8521" fmla="*/ 2332964 w 4853691"/>
                <a:gd name="connsiteY8521" fmla="*/ 4602558 h 4860733"/>
                <a:gd name="connsiteX8522" fmla="*/ 2332964 w 4853691"/>
                <a:gd name="connsiteY8522" fmla="*/ 4602558 h 4860733"/>
                <a:gd name="connsiteX8523" fmla="*/ 2332964 w 4853691"/>
                <a:gd name="connsiteY8523" fmla="*/ 4602558 h 4860733"/>
                <a:gd name="connsiteX8524" fmla="*/ 2412764 w 4853691"/>
                <a:gd name="connsiteY8524" fmla="*/ 4600211 h 4860733"/>
                <a:gd name="connsiteX8525" fmla="*/ 2438581 w 4853691"/>
                <a:gd name="connsiteY8525" fmla="*/ 4597864 h 4860733"/>
                <a:gd name="connsiteX8526" fmla="*/ 2476134 w 4853691"/>
                <a:gd name="connsiteY8526" fmla="*/ 4595517 h 4860733"/>
                <a:gd name="connsiteX8527" fmla="*/ 2478481 w 4853691"/>
                <a:gd name="connsiteY8527" fmla="*/ 4604905 h 4860733"/>
                <a:gd name="connsiteX8528" fmla="*/ 2476134 w 4853691"/>
                <a:gd name="connsiteY8528" fmla="*/ 4607252 h 4860733"/>
                <a:gd name="connsiteX8529" fmla="*/ 2469093 w 4853691"/>
                <a:gd name="connsiteY8529" fmla="*/ 4621335 h 4860733"/>
                <a:gd name="connsiteX8530" fmla="*/ 1415269 w 4853691"/>
                <a:gd name="connsiteY8530" fmla="*/ 4475818 h 4860733"/>
                <a:gd name="connsiteX8531" fmla="*/ 1396493 w 4853691"/>
                <a:gd name="connsiteY8531" fmla="*/ 4473471 h 4860733"/>
                <a:gd name="connsiteX8532" fmla="*/ 1361287 w 4853691"/>
                <a:gd name="connsiteY8532" fmla="*/ 4471123 h 4860733"/>
                <a:gd name="connsiteX8533" fmla="*/ 1333122 w 4853691"/>
                <a:gd name="connsiteY8533" fmla="*/ 4466429 h 4860733"/>
                <a:gd name="connsiteX8534" fmla="*/ 1304958 w 4853691"/>
                <a:gd name="connsiteY8534" fmla="*/ 4461735 h 4860733"/>
                <a:gd name="connsiteX8535" fmla="*/ 1276793 w 4853691"/>
                <a:gd name="connsiteY8535" fmla="*/ 4457041 h 4860733"/>
                <a:gd name="connsiteX8536" fmla="*/ 1248629 w 4853691"/>
                <a:gd name="connsiteY8536" fmla="*/ 4452347 h 4860733"/>
                <a:gd name="connsiteX8537" fmla="*/ 1222811 w 4853691"/>
                <a:gd name="connsiteY8537" fmla="*/ 4445306 h 4860733"/>
                <a:gd name="connsiteX8538" fmla="*/ 1194647 w 4853691"/>
                <a:gd name="connsiteY8538" fmla="*/ 4438265 h 4860733"/>
                <a:gd name="connsiteX8539" fmla="*/ 1171176 w 4853691"/>
                <a:gd name="connsiteY8539" fmla="*/ 4431224 h 4860733"/>
                <a:gd name="connsiteX8540" fmla="*/ 1154747 w 4853691"/>
                <a:gd name="connsiteY8540" fmla="*/ 4426530 h 4860733"/>
                <a:gd name="connsiteX8541" fmla="*/ 1131276 w 4853691"/>
                <a:gd name="connsiteY8541" fmla="*/ 4407753 h 4860733"/>
                <a:gd name="connsiteX8542" fmla="*/ 1110153 w 4853691"/>
                <a:gd name="connsiteY8542" fmla="*/ 4388977 h 4860733"/>
                <a:gd name="connsiteX8543" fmla="*/ 1072600 w 4853691"/>
                <a:gd name="connsiteY8543" fmla="*/ 4353771 h 4860733"/>
                <a:gd name="connsiteX8544" fmla="*/ 1056171 w 4853691"/>
                <a:gd name="connsiteY8544" fmla="*/ 4337342 h 4860733"/>
                <a:gd name="connsiteX8545" fmla="*/ 1056171 w 4853691"/>
                <a:gd name="connsiteY8545" fmla="*/ 4334995 h 4860733"/>
                <a:gd name="connsiteX8546" fmla="*/ 1058518 w 4853691"/>
                <a:gd name="connsiteY8546" fmla="*/ 4325607 h 4860733"/>
                <a:gd name="connsiteX8547" fmla="*/ 1058518 w 4853691"/>
                <a:gd name="connsiteY8547" fmla="*/ 4320913 h 4860733"/>
                <a:gd name="connsiteX8548" fmla="*/ 1072600 w 4853691"/>
                <a:gd name="connsiteY8548" fmla="*/ 4327954 h 4860733"/>
                <a:gd name="connsiteX8549" fmla="*/ 1107806 w 4853691"/>
                <a:gd name="connsiteY8549" fmla="*/ 4344383 h 4860733"/>
                <a:gd name="connsiteX8550" fmla="*/ 1133623 w 4853691"/>
                <a:gd name="connsiteY8550" fmla="*/ 4356118 h 4860733"/>
                <a:gd name="connsiteX8551" fmla="*/ 1171176 w 4853691"/>
                <a:gd name="connsiteY8551" fmla="*/ 4372548 h 4860733"/>
                <a:gd name="connsiteX8552" fmla="*/ 1196994 w 4853691"/>
                <a:gd name="connsiteY8552" fmla="*/ 4381936 h 4860733"/>
                <a:gd name="connsiteX8553" fmla="*/ 1239241 w 4853691"/>
                <a:gd name="connsiteY8553" fmla="*/ 4398365 h 4860733"/>
                <a:gd name="connsiteX8554" fmla="*/ 1262711 w 4853691"/>
                <a:gd name="connsiteY8554" fmla="*/ 4407753 h 4860733"/>
                <a:gd name="connsiteX8555" fmla="*/ 1316693 w 4853691"/>
                <a:gd name="connsiteY8555" fmla="*/ 4426530 h 4860733"/>
                <a:gd name="connsiteX8556" fmla="*/ 1326081 w 4853691"/>
                <a:gd name="connsiteY8556" fmla="*/ 4428877 h 4860733"/>
                <a:gd name="connsiteX8557" fmla="*/ 1391799 w 4853691"/>
                <a:gd name="connsiteY8557" fmla="*/ 4447653 h 4860733"/>
                <a:gd name="connsiteX8558" fmla="*/ 1410575 w 4853691"/>
                <a:gd name="connsiteY8558" fmla="*/ 4452347 h 4860733"/>
                <a:gd name="connsiteX8559" fmla="*/ 1459863 w 4853691"/>
                <a:gd name="connsiteY8559" fmla="*/ 4464083 h 4860733"/>
                <a:gd name="connsiteX8560" fmla="*/ 1485680 w 4853691"/>
                <a:gd name="connsiteY8560" fmla="*/ 4468777 h 4860733"/>
                <a:gd name="connsiteX8561" fmla="*/ 1511498 w 4853691"/>
                <a:gd name="connsiteY8561" fmla="*/ 4473471 h 4860733"/>
                <a:gd name="connsiteX8562" fmla="*/ 1511498 w 4853691"/>
                <a:gd name="connsiteY8562" fmla="*/ 4475818 h 4860733"/>
                <a:gd name="connsiteX8563" fmla="*/ 1511498 w 4853691"/>
                <a:gd name="connsiteY8563" fmla="*/ 4478165 h 4860733"/>
                <a:gd name="connsiteX8564" fmla="*/ 1469251 w 4853691"/>
                <a:gd name="connsiteY8564" fmla="*/ 4480512 h 4860733"/>
                <a:gd name="connsiteX8565" fmla="*/ 1415269 w 4853691"/>
                <a:gd name="connsiteY8565" fmla="*/ 4475818 h 4860733"/>
                <a:gd name="connsiteX8566" fmla="*/ 1218117 w 4853691"/>
                <a:gd name="connsiteY8566" fmla="*/ 4473471 h 4860733"/>
                <a:gd name="connsiteX8567" fmla="*/ 1239241 w 4853691"/>
                <a:gd name="connsiteY8567" fmla="*/ 4489900 h 4860733"/>
                <a:gd name="connsiteX8568" fmla="*/ 1239241 w 4853691"/>
                <a:gd name="connsiteY8568" fmla="*/ 4492247 h 4860733"/>
                <a:gd name="connsiteX8569" fmla="*/ 1206382 w 4853691"/>
                <a:gd name="connsiteY8569" fmla="*/ 4475818 h 4860733"/>
                <a:gd name="connsiteX8570" fmla="*/ 1175870 w 4853691"/>
                <a:gd name="connsiteY8570" fmla="*/ 4459388 h 4860733"/>
                <a:gd name="connsiteX8571" fmla="*/ 1126582 w 4853691"/>
                <a:gd name="connsiteY8571" fmla="*/ 4431224 h 4860733"/>
                <a:gd name="connsiteX8572" fmla="*/ 1100765 w 4853691"/>
                <a:gd name="connsiteY8572" fmla="*/ 4417142 h 4860733"/>
                <a:gd name="connsiteX8573" fmla="*/ 1081988 w 4853691"/>
                <a:gd name="connsiteY8573" fmla="*/ 4405406 h 4860733"/>
                <a:gd name="connsiteX8574" fmla="*/ 1072600 w 4853691"/>
                <a:gd name="connsiteY8574" fmla="*/ 4398365 h 4860733"/>
                <a:gd name="connsiteX8575" fmla="*/ 1060865 w 4853691"/>
                <a:gd name="connsiteY8575" fmla="*/ 4388977 h 4860733"/>
                <a:gd name="connsiteX8576" fmla="*/ 1060865 w 4853691"/>
                <a:gd name="connsiteY8576" fmla="*/ 4386630 h 4860733"/>
                <a:gd name="connsiteX8577" fmla="*/ 1072600 w 4853691"/>
                <a:gd name="connsiteY8577" fmla="*/ 4391324 h 4860733"/>
                <a:gd name="connsiteX8578" fmla="*/ 1098418 w 4853691"/>
                <a:gd name="connsiteY8578" fmla="*/ 4403059 h 4860733"/>
                <a:gd name="connsiteX8579" fmla="*/ 1124235 w 4853691"/>
                <a:gd name="connsiteY8579" fmla="*/ 4412447 h 4860733"/>
                <a:gd name="connsiteX8580" fmla="*/ 1150053 w 4853691"/>
                <a:gd name="connsiteY8580" fmla="*/ 4421836 h 4860733"/>
                <a:gd name="connsiteX8581" fmla="*/ 1159441 w 4853691"/>
                <a:gd name="connsiteY8581" fmla="*/ 4424183 h 4860733"/>
                <a:gd name="connsiteX8582" fmla="*/ 1192300 w 4853691"/>
                <a:gd name="connsiteY8582" fmla="*/ 4452347 h 4860733"/>
                <a:gd name="connsiteX8583" fmla="*/ 1218117 w 4853691"/>
                <a:gd name="connsiteY8583" fmla="*/ 4473471 h 4860733"/>
                <a:gd name="connsiteX8584" fmla="*/ 1039742 w 4853691"/>
                <a:gd name="connsiteY8584" fmla="*/ 4154272 h 4860733"/>
                <a:gd name="connsiteX8585" fmla="*/ 1042089 w 4853691"/>
                <a:gd name="connsiteY8585" fmla="*/ 4144884 h 4860733"/>
                <a:gd name="connsiteX8586" fmla="*/ 1046783 w 4853691"/>
                <a:gd name="connsiteY8586" fmla="*/ 4116720 h 4860733"/>
                <a:gd name="connsiteX8587" fmla="*/ 1046783 w 4853691"/>
                <a:gd name="connsiteY8587" fmla="*/ 4109678 h 4860733"/>
                <a:gd name="connsiteX8588" fmla="*/ 1051477 w 4853691"/>
                <a:gd name="connsiteY8588" fmla="*/ 4076820 h 4860733"/>
                <a:gd name="connsiteX8589" fmla="*/ 1051477 w 4853691"/>
                <a:gd name="connsiteY8589" fmla="*/ 4074473 h 4860733"/>
                <a:gd name="connsiteX8590" fmla="*/ 1056171 w 4853691"/>
                <a:gd name="connsiteY8590" fmla="*/ 4034573 h 4860733"/>
                <a:gd name="connsiteX8591" fmla="*/ 1056171 w 4853691"/>
                <a:gd name="connsiteY8591" fmla="*/ 4029879 h 4860733"/>
                <a:gd name="connsiteX8592" fmla="*/ 1058518 w 4853691"/>
                <a:gd name="connsiteY8592" fmla="*/ 4013449 h 4860733"/>
                <a:gd name="connsiteX8593" fmla="*/ 1060865 w 4853691"/>
                <a:gd name="connsiteY8593" fmla="*/ 4013449 h 4860733"/>
                <a:gd name="connsiteX8594" fmla="*/ 1072600 w 4853691"/>
                <a:gd name="connsiteY8594" fmla="*/ 4008755 h 4860733"/>
                <a:gd name="connsiteX8595" fmla="*/ 1091377 w 4853691"/>
                <a:gd name="connsiteY8595" fmla="*/ 4032226 h 4860733"/>
                <a:gd name="connsiteX8596" fmla="*/ 1103112 w 4853691"/>
                <a:gd name="connsiteY8596" fmla="*/ 4046308 h 4860733"/>
                <a:gd name="connsiteX8597" fmla="*/ 1084336 w 4853691"/>
                <a:gd name="connsiteY8597" fmla="*/ 4203560 h 4860733"/>
                <a:gd name="connsiteX8598" fmla="*/ 1081988 w 4853691"/>
                <a:gd name="connsiteY8598" fmla="*/ 4203560 h 4860733"/>
                <a:gd name="connsiteX8599" fmla="*/ 1060865 w 4853691"/>
                <a:gd name="connsiteY8599" fmla="*/ 4224684 h 4860733"/>
                <a:gd name="connsiteX8600" fmla="*/ 1077294 w 4853691"/>
                <a:gd name="connsiteY8600" fmla="*/ 4243460 h 4860733"/>
                <a:gd name="connsiteX8601" fmla="*/ 1077294 w 4853691"/>
                <a:gd name="connsiteY8601" fmla="*/ 4250501 h 4860733"/>
                <a:gd name="connsiteX8602" fmla="*/ 1077294 w 4853691"/>
                <a:gd name="connsiteY8602" fmla="*/ 4252848 h 4860733"/>
                <a:gd name="connsiteX8603" fmla="*/ 1072600 w 4853691"/>
                <a:gd name="connsiteY8603" fmla="*/ 4276319 h 4860733"/>
                <a:gd name="connsiteX8604" fmla="*/ 1070253 w 4853691"/>
                <a:gd name="connsiteY8604" fmla="*/ 4283360 h 4860733"/>
                <a:gd name="connsiteX8605" fmla="*/ 1067906 w 4853691"/>
                <a:gd name="connsiteY8605" fmla="*/ 4299789 h 4860733"/>
                <a:gd name="connsiteX8606" fmla="*/ 1065559 w 4853691"/>
                <a:gd name="connsiteY8606" fmla="*/ 4306830 h 4860733"/>
                <a:gd name="connsiteX8607" fmla="*/ 1063212 w 4853691"/>
                <a:gd name="connsiteY8607" fmla="*/ 4318565 h 4860733"/>
                <a:gd name="connsiteX8608" fmla="*/ 1063212 w 4853691"/>
                <a:gd name="connsiteY8608" fmla="*/ 4323260 h 4860733"/>
                <a:gd name="connsiteX8609" fmla="*/ 1035047 w 4853691"/>
                <a:gd name="connsiteY8609" fmla="*/ 4309177 h 4860733"/>
                <a:gd name="connsiteX8610" fmla="*/ 1037395 w 4853691"/>
                <a:gd name="connsiteY8610" fmla="*/ 4299789 h 4860733"/>
                <a:gd name="connsiteX8611" fmla="*/ 1020965 w 4853691"/>
                <a:gd name="connsiteY8611" fmla="*/ 4281013 h 4860733"/>
                <a:gd name="connsiteX8612" fmla="*/ 1037395 w 4853691"/>
                <a:gd name="connsiteY8612" fmla="*/ 4184784 h 4860733"/>
                <a:gd name="connsiteX8613" fmla="*/ 1039742 w 4853691"/>
                <a:gd name="connsiteY8613" fmla="*/ 4154272 h 4860733"/>
                <a:gd name="connsiteX8614" fmla="*/ 1009230 w 4853691"/>
                <a:gd name="connsiteY8614" fmla="*/ 3973550 h 4860733"/>
                <a:gd name="connsiteX8615" fmla="*/ 978718 w 4853691"/>
                <a:gd name="connsiteY8615" fmla="*/ 3964162 h 4860733"/>
                <a:gd name="connsiteX8616" fmla="*/ 957595 w 4853691"/>
                <a:gd name="connsiteY8616" fmla="*/ 3957120 h 4860733"/>
                <a:gd name="connsiteX8617" fmla="*/ 913001 w 4853691"/>
                <a:gd name="connsiteY8617" fmla="*/ 3940691 h 4860733"/>
                <a:gd name="connsiteX8618" fmla="*/ 898919 w 4853691"/>
                <a:gd name="connsiteY8618" fmla="*/ 3935997 h 4860733"/>
                <a:gd name="connsiteX8619" fmla="*/ 866060 w 4853691"/>
                <a:gd name="connsiteY8619" fmla="*/ 3921915 h 4860733"/>
                <a:gd name="connsiteX8620" fmla="*/ 849631 w 4853691"/>
                <a:gd name="connsiteY8620" fmla="*/ 3914873 h 4860733"/>
                <a:gd name="connsiteX8621" fmla="*/ 821466 w 4853691"/>
                <a:gd name="connsiteY8621" fmla="*/ 3903138 h 4860733"/>
                <a:gd name="connsiteX8622" fmla="*/ 802690 w 4853691"/>
                <a:gd name="connsiteY8622" fmla="*/ 3893750 h 4860733"/>
                <a:gd name="connsiteX8623" fmla="*/ 776872 w 4853691"/>
                <a:gd name="connsiteY8623" fmla="*/ 3882015 h 4860733"/>
                <a:gd name="connsiteX8624" fmla="*/ 758096 w 4853691"/>
                <a:gd name="connsiteY8624" fmla="*/ 3872627 h 4860733"/>
                <a:gd name="connsiteX8625" fmla="*/ 732279 w 4853691"/>
                <a:gd name="connsiteY8625" fmla="*/ 3858544 h 4860733"/>
                <a:gd name="connsiteX8626" fmla="*/ 713502 w 4853691"/>
                <a:gd name="connsiteY8626" fmla="*/ 3846809 h 4860733"/>
                <a:gd name="connsiteX8627" fmla="*/ 706461 w 4853691"/>
                <a:gd name="connsiteY8627" fmla="*/ 3842115 h 4860733"/>
                <a:gd name="connsiteX8628" fmla="*/ 708808 w 4853691"/>
                <a:gd name="connsiteY8628" fmla="*/ 3832727 h 4860733"/>
                <a:gd name="connsiteX8629" fmla="*/ 711155 w 4853691"/>
                <a:gd name="connsiteY8629" fmla="*/ 3832727 h 4860733"/>
                <a:gd name="connsiteX8630" fmla="*/ 711155 w 4853691"/>
                <a:gd name="connsiteY8630" fmla="*/ 3832727 h 4860733"/>
                <a:gd name="connsiteX8631" fmla="*/ 1056171 w 4853691"/>
                <a:gd name="connsiteY8631" fmla="*/ 3914873 h 4860733"/>
                <a:gd name="connsiteX8632" fmla="*/ 1056171 w 4853691"/>
                <a:gd name="connsiteY8632" fmla="*/ 3917221 h 4860733"/>
                <a:gd name="connsiteX8633" fmla="*/ 1058518 w 4853691"/>
                <a:gd name="connsiteY8633" fmla="*/ 3952426 h 4860733"/>
                <a:gd name="connsiteX8634" fmla="*/ 1058518 w 4853691"/>
                <a:gd name="connsiteY8634" fmla="*/ 3968856 h 4860733"/>
                <a:gd name="connsiteX8635" fmla="*/ 1042089 w 4853691"/>
                <a:gd name="connsiteY8635" fmla="*/ 3982938 h 4860733"/>
                <a:gd name="connsiteX8636" fmla="*/ 1042089 w 4853691"/>
                <a:gd name="connsiteY8636" fmla="*/ 3982938 h 4860733"/>
                <a:gd name="connsiteX8637" fmla="*/ 1009230 w 4853691"/>
                <a:gd name="connsiteY8637" fmla="*/ 3973550 h 4860733"/>
                <a:gd name="connsiteX8638" fmla="*/ 640744 w 4853691"/>
                <a:gd name="connsiteY8638" fmla="*/ 3762315 h 4860733"/>
                <a:gd name="connsiteX8639" fmla="*/ 614926 w 4853691"/>
                <a:gd name="connsiteY8639" fmla="*/ 3720068 h 4860733"/>
                <a:gd name="connsiteX8640" fmla="*/ 596150 w 4853691"/>
                <a:gd name="connsiteY8640" fmla="*/ 3689557 h 4860733"/>
                <a:gd name="connsiteX8641" fmla="*/ 570332 w 4853691"/>
                <a:gd name="connsiteY8641" fmla="*/ 3647310 h 4860733"/>
                <a:gd name="connsiteX8642" fmla="*/ 549209 w 4853691"/>
                <a:gd name="connsiteY8642" fmla="*/ 3614451 h 4860733"/>
                <a:gd name="connsiteX8643" fmla="*/ 523391 w 4853691"/>
                <a:gd name="connsiteY8643" fmla="*/ 3572205 h 4860733"/>
                <a:gd name="connsiteX8644" fmla="*/ 502268 w 4853691"/>
                <a:gd name="connsiteY8644" fmla="*/ 3539346 h 4860733"/>
                <a:gd name="connsiteX8645" fmla="*/ 495227 w 4853691"/>
                <a:gd name="connsiteY8645" fmla="*/ 3527611 h 4860733"/>
                <a:gd name="connsiteX8646" fmla="*/ 516350 w 4853691"/>
                <a:gd name="connsiteY8646" fmla="*/ 3548734 h 4860733"/>
                <a:gd name="connsiteX8647" fmla="*/ 523391 w 4853691"/>
                <a:gd name="connsiteY8647" fmla="*/ 3555775 h 4860733"/>
                <a:gd name="connsiteX8648" fmla="*/ 551556 w 4853691"/>
                <a:gd name="connsiteY8648" fmla="*/ 3581593 h 4860733"/>
                <a:gd name="connsiteX8649" fmla="*/ 558597 w 4853691"/>
                <a:gd name="connsiteY8649" fmla="*/ 3588634 h 4860733"/>
                <a:gd name="connsiteX8650" fmla="*/ 586762 w 4853691"/>
                <a:gd name="connsiteY8650" fmla="*/ 3614451 h 4860733"/>
                <a:gd name="connsiteX8651" fmla="*/ 593803 w 4853691"/>
                <a:gd name="connsiteY8651" fmla="*/ 3619146 h 4860733"/>
                <a:gd name="connsiteX8652" fmla="*/ 603191 w 4853691"/>
                <a:gd name="connsiteY8652" fmla="*/ 3628534 h 4860733"/>
                <a:gd name="connsiteX8653" fmla="*/ 621967 w 4853691"/>
                <a:gd name="connsiteY8653" fmla="*/ 3644963 h 4860733"/>
                <a:gd name="connsiteX8654" fmla="*/ 629008 w 4853691"/>
                <a:gd name="connsiteY8654" fmla="*/ 3652004 h 4860733"/>
                <a:gd name="connsiteX8655" fmla="*/ 657173 w 4853691"/>
                <a:gd name="connsiteY8655" fmla="*/ 3675475 h 4860733"/>
                <a:gd name="connsiteX8656" fmla="*/ 659520 w 4853691"/>
                <a:gd name="connsiteY8656" fmla="*/ 3677822 h 4860733"/>
                <a:gd name="connsiteX8657" fmla="*/ 664214 w 4853691"/>
                <a:gd name="connsiteY8657" fmla="*/ 3717722 h 4860733"/>
                <a:gd name="connsiteX8658" fmla="*/ 666561 w 4853691"/>
                <a:gd name="connsiteY8658" fmla="*/ 3729457 h 4860733"/>
                <a:gd name="connsiteX8659" fmla="*/ 673602 w 4853691"/>
                <a:gd name="connsiteY8659" fmla="*/ 3778745 h 4860733"/>
                <a:gd name="connsiteX8660" fmla="*/ 675949 w 4853691"/>
                <a:gd name="connsiteY8660" fmla="*/ 3790480 h 4860733"/>
                <a:gd name="connsiteX8661" fmla="*/ 680643 w 4853691"/>
                <a:gd name="connsiteY8661" fmla="*/ 3820992 h 4860733"/>
                <a:gd name="connsiteX8662" fmla="*/ 675949 w 4853691"/>
                <a:gd name="connsiteY8662" fmla="*/ 3823339 h 4860733"/>
                <a:gd name="connsiteX8663" fmla="*/ 673602 w 4853691"/>
                <a:gd name="connsiteY8663" fmla="*/ 3820992 h 4860733"/>
                <a:gd name="connsiteX8664" fmla="*/ 657173 w 4853691"/>
                <a:gd name="connsiteY8664" fmla="*/ 3797521 h 4860733"/>
                <a:gd name="connsiteX8665" fmla="*/ 640744 w 4853691"/>
                <a:gd name="connsiteY8665" fmla="*/ 3762315 h 4860733"/>
                <a:gd name="connsiteX8666" fmla="*/ 441245 w 4853691"/>
                <a:gd name="connsiteY8666" fmla="*/ 3471282 h 4860733"/>
                <a:gd name="connsiteX8667" fmla="*/ 403692 w 4853691"/>
                <a:gd name="connsiteY8667" fmla="*/ 3429035 h 4860733"/>
                <a:gd name="connsiteX8668" fmla="*/ 394304 w 4853691"/>
                <a:gd name="connsiteY8668" fmla="*/ 3419647 h 4860733"/>
                <a:gd name="connsiteX8669" fmla="*/ 354404 w 4853691"/>
                <a:gd name="connsiteY8669" fmla="*/ 3372706 h 4860733"/>
                <a:gd name="connsiteX8670" fmla="*/ 347363 w 4853691"/>
                <a:gd name="connsiteY8670" fmla="*/ 3363318 h 4860733"/>
                <a:gd name="connsiteX8671" fmla="*/ 314504 w 4853691"/>
                <a:gd name="connsiteY8671" fmla="*/ 3318724 h 4860733"/>
                <a:gd name="connsiteX8672" fmla="*/ 307463 w 4853691"/>
                <a:gd name="connsiteY8672" fmla="*/ 3309335 h 4860733"/>
                <a:gd name="connsiteX8673" fmla="*/ 272257 w 4853691"/>
                <a:gd name="connsiteY8673" fmla="*/ 3257700 h 4860733"/>
                <a:gd name="connsiteX8674" fmla="*/ 265216 w 4853691"/>
                <a:gd name="connsiteY8674" fmla="*/ 3245965 h 4860733"/>
                <a:gd name="connsiteX8675" fmla="*/ 234705 w 4853691"/>
                <a:gd name="connsiteY8675" fmla="*/ 3196677 h 4860733"/>
                <a:gd name="connsiteX8676" fmla="*/ 232358 w 4853691"/>
                <a:gd name="connsiteY8676" fmla="*/ 3194330 h 4860733"/>
                <a:gd name="connsiteX8677" fmla="*/ 469409 w 4853691"/>
                <a:gd name="connsiteY8677" fmla="*/ 3492405 h 4860733"/>
                <a:gd name="connsiteX8678" fmla="*/ 471756 w 4853691"/>
                <a:gd name="connsiteY8678" fmla="*/ 3497099 h 4860733"/>
                <a:gd name="connsiteX8679" fmla="*/ 485839 w 4853691"/>
                <a:gd name="connsiteY8679" fmla="*/ 3522917 h 4860733"/>
                <a:gd name="connsiteX8680" fmla="*/ 443592 w 4853691"/>
                <a:gd name="connsiteY8680" fmla="*/ 3480670 h 4860733"/>
                <a:gd name="connsiteX8681" fmla="*/ 441245 w 4853691"/>
                <a:gd name="connsiteY8681" fmla="*/ 3471282 h 4860733"/>
                <a:gd name="connsiteX8682" fmla="*/ 192458 w 4853691"/>
                <a:gd name="connsiteY8682" fmla="*/ 3130960 h 4860733"/>
                <a:gd name="connsiteX8683" fmla="*/ 178376 w 4853691"/>
                <a:gd name="connsiteY8683" fmla="*/ 3114531 h 4860733"/>
                <a:gd name="connsiteX8684" fmla="*/ 168987 w 4853691"/>
                <a:gd name="connsiteY8684" fmla="*/ 3105142 h 4860733"/>
                <a:gd name="connsiteX8685" fmla="*/ 159599 w 4853691"/>
                <a:gd name="connsiteY8685" fmla="*/ 3091060 h 4860733"/>
                <a:gd name="connsiteX8686" fmla="*/ 150211 w 4853691"/>
                <a:gd name="connsiteY8686" fmla="*/ 3060549 h 4860733"/>
                <a:gd name="connsiteX8687" fmla="*/ 147864 w 4853691"/>
                <a:gd name="connsiteY8687" fmla="*/ 3053507 h 4860733"/>
                <a:gd name="connsiteX8688" fmla="*/ 150211 w 4853691"/>
                <a:gd name="connsiteY8688" fmla="*/ 3046466 h 4860733"/>
                <a:gd name="connsiteX8689" fmla="*/ 140823 w 4853691"/>
                <a:gd name="connsiteY8689" fmla="*/ 3030037 h 4860733"/>
                <a:gd name="connsiteX8690" fmla="*/ 140823 w 4853691"/>
                <a:gd name="connsiteY8690" fmla="*/ 3027690 h 4860733"/>
                <a:gd name="connsiteX8691" fmla="*/ 129088 w 4853691"/>
                <a:gd name="connsiteY8691" fmla="*/ 2987790 h 4860733"/>
                <a:gd name="connsiteX8692" fmla="*/ 119699 w 4853691"/>
                <a:gd name="connsiteY8692" fmla="*/ 2952584 h 4860733"/>
                <a:gd name="connsiteX8693" fmla="*/ 112658 w 4853691"/>
                <a:gd name="connsiteY8693" fmla="*/ 2929114 h 4860733"/>
                <a:gd name="connsiteX8694" fmla="*/ 115005 w 4853691"/>
                <a:gd name="connsiteY8694" fmla="*/ 2933808 h 4860733"/>
                <a:gd name="connsiteX8695" fmla="*/ 122046 w 4853691"/>
                <a:gd name="connsiteY8695" fmla="*/ 2952584 h 4860733"/>
                <a:gd name="connsiteX8696" fmla="*/ 129088 w 4853691"/>
                <a:gd name="connsiteY8696" fmla="*/ 2973708 h 4860733"/>
                <a:gd name="connsiteX8697" fmla="*/ 136129 w 4853691"/>
                <a:gd name="connsiteY8697" fmla="*/ 2992484 h 4860733"/>
                <a:gd name="connsiteX8698" fmla="*/ 145517 w 4853691"/>
                <a:gd name="connsiteY8698" fmla="*/ 3013608 h 4860733"/>
                <a:gd name="connsiteX8699" fmla="*/ 154905 w 4853691"/>
                <a:gd name="connsiteY8699" fmla="*/ 3032384 h 4860733"/>
                <a:gd name="connsiteX8700" fmla="*/ 164293 w 4853691"/>
                <a:gd name="connsiteY8700" fmla="*/ 3053507 h 4860733"/>
                <a:gd name="connsiteX8701" fmla="*/ 173681 w 4853691"/>
                <a:gd name="connsiteY8701" fmla="*/ 3072284 h 4860733"/>
                <a:gd name="connsiteX8702" fmla="*/ 183070 w 4853691"/>
                <a:gd name="connsiteY8702" fmla="*/ 3093407 h 4860733"/>
                <a:gd name="connsiteX8703" fmla="*/ 192458 w 4853691"/>
                <a:gd name="connsiteY8703" fmla="*/ 3112184 h 4860733"/>
                <a:gd name="connsiteX8704" fmla="*/ 201846 w 4853691"/>
                <a:gd name="connsiteY8704" fmla="*/ 3133307 h 4860733"/>
                <a:gd name="connsiteX8705" fmla="*/ 206540 w 4853691"/>
                <a:gd name="connsiteY8705" fmla="*/ 3142695 h 4860733"/>
                <a:gd name="connsiteX8706" fmla="*/ 201846 w 4853691"/>
                <a:gd name="connsiteY8706" fmla="*/ 3138001 h 4860733"/>
                <a:gd name="connsiteX8707" fmla="*/ 192458 w 4853691"/>
                <a:gd name="connsiteY8707" fmla="*/ 3130960 h 4860733"/>
                <a:gd name="connsiteX8708" fmla="*/ 96229 w 4853691"/>
                <a:gd name="connsiteY8708" fmla="*/ 2936155 h 4860733"/>
                <a:gd name="connsiteX8709" fmla="*/ 89188 w 4853691"/>
                <a:gd name="connsiteY8709" fmla="*/ 2912685 h 4860733"/>
                <a:gd name="connsiteX8710" fmla="*/ 100923 w 4853691"/>
                <a:gd name="connsiteY8710" fmla="*/ 2917379 h 4860733"/>
                <a:gd name="connsiteX8711" fmla="*/ 100923 w 4853691"/>
                <a:gd name="connsiteY8711" fmla="*/ 2922073 h 4860733"/>
                <a:gd name="connsiteX8712" fmla="*/ 100923 w 4853691"/>
                <a:gd name="connsiteY8712" fmla="*/ 2929114 h 4860733"/>
                <a:gd name="connsiteX8713" fmla="*/ 100923 w 4853691"/>
                <a:gd name="connsiteY8713" fmla="*/ 2938502 h 4860733"/>
                <a:gd name="connsiteX8714" fmla="*/ 100923 w 4853691"/>
                <a:gd name="connsiteY8714" fmla="*/ 2954932 h 4860733"/>
                <a:gd name="connsiteX8715" fmla="*/ 98576 w 4853691"/>
                <a:gd name="connsiteY8715" fmla="*/ 2945543 h 4860733"/>
                <a:gd name="connsiteX8716" fmla="*/ 96229 w 4853691"/>
                <a:gd name="connsiteY8716" fmla="*/ 2936155 h 4860733"/>
                <a:gd name="connsiteX8717" fmla="*/ 58676 w 4853691"/>
                <a:gd name="connsiteY8717" fmla="*/ 2821150 h 4860733"/>
                <a:gd name="connsiteX8718" fmla="*/ 53982 w 4853691"/>
                <a:gd name="connsiteY8718" fmla="*/ 2807068 h 4860733"/>
                <a:gd name="connsiteX8719" fmla="*/ 46941 w 4853691"/>
                <a:gd name="connsiteY8719" fmla="*/ 2767168 h 4860733"/>
                <a:gd name="connsiteX8720" fmla="*/ 46941 w 4853691"/>
                <a:gd name="connsiteY8720" fmla="*/ 2762474 h 4860733"/>
                <a:gd name="connsiteX8721" fmla="*/ 42247 w 4853691"/>
                <a:gd name="connsiteY8721" fmla="*/ 2734309 h 4860733"/>
                <a:gd name="connsiteX8722" fmla="*/ 44594 w 4853691"/>
                <a:gd name="connsiteY8722" fmla="*/ 2734309 h 4860733"/>
                <a:gd name="connsiteX8723" fmla="*/ 75105 w 4853691"/>
                <a:gd name="connsiteY8723" fmla="*/ 2858703 h 4860733"/>
                <a:gd name="connsiteX8724" fmla="*/ 77453 w 4853691"/>
                <a:gd name="connsiteY8724" fmla="*/ 2868091 h 4860733"/>
                <a:gd name="connsiteX8725" fmla="*/ 79800 w 4853691"/>
                <a:gd name="connsiteY8725" fmla="*/ 2875132 h 4860733"/>
                <a:gd name="connsiteX8726" fmla="*/ 70411 w 4853691"/>
                <a:gd name="connsiteY8726" fmla="*/ 2858703 h 4860733"/>
                <a:gd name="connsiteX8727" fmla="*/ 68064 w 4853691"/>
                <a:gd name="connsiteY8727" fmla="*/ 2854009 h 4860733"/>
                <a:gd name="connsiteX8728" fmla="*/ 58676 w 4853691"/>
                <a:gd name="connsiteY8728" fmla="*/ 2821150 h 4860733"/>
                <a:gd name="connsiteX8729" fmla="*/ 58676 w 4853691"/>
                <a:gd name="connsiteY8729" fmla="*/ 2609916 h 4860733"/>
                <a:gd name="connsiteX8730" fmla="*/ 58676 w 4853691"/>
                <a:gd name="connsiteY8730" fmla="*/ 2609916 h 4860733"/>
                <a:gd name="connsiteX8731" fmla="*/ 58676 w 4853691"/>
                <a:gd name="connsiteY8731" fmla="*/ 2609916 h 4860733"/>
                <a:gd name="connsiteX8732" fmla="*/ 77453 w 4853691"/>
                <a:gd name="connsiteY8732" fmla="*/ 2631039 h 4860733"/>
                <a:gd name="connsiteX8733" fmla="*/ 77453 w 4853691"/>
                <a:gd name="connsiteY8733" fmla="*/ 2640427 h 4860733"/>
                <a:gd name="connsiteX8734" fmla="*/ 77453 w 4853691"/>
                <a:gd name="connsiteY8734" fmla="*/ 2652163 h 4860733"/>
                <a:gd name="connsiteX8735" fmla="*/ 77453 w 4853691"/>
                <a:gd name="connsiteY8735" fmla="*/ 2652163 h 4860733"/>
                <a:gd name="connsiteX8736" fmla="*/ 77453 w 4853691"/>
                <a:gd name="connsiteY8736" fmla="*/ 2668592 h 4860733"/>
                <a:gd name="connsiteX8737" fmla="*/ 77453 w 4853691"/>
                <a:gd name="connsiteY8737" fmla="*/ 2670939 h 4860733"/>
                <a:gd name="connsiteX8738" fmla="*/ 77453 w 4853691"/>
                <a:gd name="connsiteY8738" fmla="*/ 2685021 h 4860733"/>
                <a:gd name="connsiteX8739" fmla="*/ 77453 w 4853691"/>
                <a:gd name="connsiteY8739" fmla="*/ 2687368 h 4860733"/>
                <a:gd name="connsiteX8740" fmla="*/ 77453 w 4853691"/>
                <a:gd name="connsiteY8740" fmla="*/ 2701451 h 4860733"/>
                <a:gd name="connsiteX8741" fmla="*/ 77453 w 4853691"/>
                <a:gd name="connsiteY8741" fmla="*/ 2708492 h 4860733"/>
                <a:gd name="connsiteX8742" fmla="*/ 77453 w 4853691"/>
                <a:gd name="connsiteY8742" fmla="*/ 2717880 h 4860733"/>
                <a:gd name="connsiteX8743" fmla="*/ 77453 w 4853691"/>
                <a:gd name="connsiteY8743" fmla="*/ 2727268 h 4860733"/>
                <a:gd name="connsiteX8744" fmla="*/ 77453 w 4853691"/>
                <a:gd name="connsiteY8744" fmla="*/ 2731962 h 4860733"/>
                <a:gd name="connsiteX8745" fmla="*/ 72758 w 4853691"/>
                <a:gd name="connsiteY8745" fmla="*/ 2731962 h 4860733"/>
                <a:gd name="connsiteX8746" fmla="*/ 68064 w 4853691"/>
                <a:gd name="connsiteY8746" fmla="*/ 2720227 h 4860733"/>
                <a:gd name="connsiteX8747" fmla="*/ 70411 w 4853691"/>
                <a:gd name="connsiteY8747" fmla="*/ 2708492 h 4860733"/>
                <a:gd name="connsiteX8748" fmla="*/ 61023 w 4853691"/>
                <a:gd name="connsiteY8748" fmla="*/ 2680327 h 4860733"/>
                <a:gd name="connsiteX8749" fmla="*/ 63370 w 4853691"/>
                <a:gd name="connsiteY8749" fmla="*/ 2673286 h 4860733"/>
                <a:gd name="connsiteX8750" fmla="*/ 56329 w 4853691"/>
                <a:gd name="connsiteY8750" fmla="*/ 2656857 h 4860733"/>
                <a:gd name="connsiteX8751" fmla="*/ 49288 w 4853691"/>
                <a:gd name="connsiteY8751" fmla="*/ 2628692 h 4860733"/>
                <a:gd name="connsiteX8752" fmla="*/ 49288 w 4853691"/>
                <a:gd name="connsiteY8752" fmla="*/ 2623998 h 4860733"/>
                <a:gd name="connsiteX8753" fmla="*/ 44594 w 4853691"/>
                <a:gd name="connsiteY8753" fmla="*/ 2609916 h 4860733"/>
                <a:gd name="connsiteX8754" fmla="*/ 53982 w 4853691"/>
                <a:gd name="connsiteY8754" fmla="*/ 2605222 h 4860733"/>
                <a:gd name="connsiteX8755" fmla="*/ 53982 w 4853691"/>
                <a:gd name="connsiteY8755" fmla="*/ 2605222 h 4860733"/>
                <a:gd name="connsiteX8756" fmla="*/ 58676 w 4853691"/>
                <a:gd name="connsiteY8756" fmla="*/ 2609916 h 4860733"/>
                <a:gd name="connsiteX8757" fmla="*/ 100923 w 4853691"/>
                <a:gd name="connsiteY8757" fmla="*/ 2640427 h 4860733"/>
                <a:gd name="connsiteX8758" fmla="*/ 117352 w 4853691"/>
                <a:gd name="connsiteY8758" fmla="*/ 2656857 h 4860733"/>
                <a:gd name="connsiteX8759" fmla="*/ 124393 w 4853691"/>
                <a:gd name="connsiteY8759" fmla="*/ 2663898 h 4860733"/>
                <a:gd name="connsiteX8760" fmla="*/ 147864 w 4853691"/>
                <a:gd name="connsiteY8760" fmla="*/ 2689715 h 4860733"/>
                <a:gd name="connsiteX8761" fmla="*/ 152558 w 4853691"/>
                <a:gd name="connsiteY8761" fmla="*/ 2692062 h 4860733"/>
                <a:gd name="connsiteX8762" fmla="*/ 164293 w 4853691"/>
                <a:gd name="connsiteY8762" fmla="*/ 2701451 h 4860733"/>
                <a:gd name="connsiteX8763" fmla="*/ 161946 w 4853691"/>
                <a:gd name="connsiteY8763" fmla="*/ 2706145 h 4860733"/>
                <a:gd name="connsiteX8764" fmla="*/ 157252 w 4853691"/>
                <a:gd name="connsiteY8764" fmla="*/ 2703798 h 4860733"/>
                <a:gd name="connsiteX8765" fmla="*/ 147864 w 4853691"/>
                <a:gd name="connsiteY8765" fmla="*/ 2699103 h 4860733"/>
                <a:gd name="connsiteX8766" fmla="*/ 138476 w 4853691"/>
                <a:gd name="connsiteY8766" fmla="*/ 2694409 h 4860733"/>
                <a:gd name="connsiteX8767" fmla="*/ 140823 w 4853691"/>
                <a:gd name="connsiteY8767" fmla="*/ 2685021 h 4860733"/>
                <a:gd name="connsiteX8768" fmla="*/ 119699 w 4853691"/>
                <a:gd name="connsiteY8768" fmla="*/ 2663898 h 4860733"/>
                <a:gd name="connsiteX8769" fmla="*/ 110311 w 4853691"/>
                <a:gd name="connsiteY8769" fmla="*/ 2666245 h 4860733"/>
                <a:gd name="connsiteX8770" fmla="*/ 100923 w 4853691"/>
                <a:gd name="connsiteY8770" fmla="*/ 2647468 h 4860733"/>
                <a:gd name="connsiteX8771" fmla="*/ 93882 w 4853691"/>
                <a:gd name="connsiteY8771" fmla="*/ 2638080 h 4860733"/>
                <a:gd name="connsiteX8772" fmla="*/ 89188 w 4853691"/>
                <a:gd name="connsiteY8772" fmla="*/ 2628692 h 4860733"/>
                <a:gd name="connsiteX8773" fmla="*/ 91535 w 4853691"/>
                <a:gd name="connsiteY8773" fmla="*/ 2626345 h 4860733"/>
                <a:gd name="connsiteX8774" fmla="*/ 93882 w 4853691"/>
                <a:gd name="connsiteY8774" fmla="*/ 2628692 h 4860733"/>
                <a:gd name="connsiteX8775" fmla="*/ 100923 w 4853691"/>
                <a:gd name="connsiteY8775" fmla="*/ 2640427 h 4860733"/>
                <a:gd name="connsiteX8776" fmla="*/ 199499 w 4853691"/>
                <a:gd name="connsiteY8776" fmla="*/ 2638080 h 4860733"/>
                <a:gd name="connsiteX8777" fmla="*/ 206540 w 4853691"/>
                <a:gd name="connsiteY8777" fmla="*/ 2609916 h 4860733"/>
                <a:gd name="connsiteX8778" fmla="*/ 215928 w 4853691"/>
                <a:gd name="connsiteY8778" fmla="*/ 2574710 h 4860733"/>
                <a:gd name="connsiteX8779" fmla="*/ 220622 w 4853691"/>
                <a:gd name="connsiteY8779" fmla="*/ 2553587 h 4860733"/>
                <a:gd name="connsiteX8780" fmla="*/ 232358 w 4853691"/>
                <a:gd name="connsiteY8780" fmla="*/ 2513687 h 4860733"/>
                <a:gd name="connsiteX8781" fmla="*/ 234705 w 4853691"/>
                <a:gd name="connsiteY8781" fmla="*/ 2513687 h 4860733"/>
                <a:gd name="connsiteX8782" fmla="*/ 234705 w 4853691"/>
                <a:gd name="connsiteY8782" fmla="*/ 2534810 h 4860733"/>
                <a:gd name="connsiteX8783" fmla="*/ 234705 w 4853691"/>
                <a:gd name="connsiteY8783" fmla="*/ 2560628 h 4860733"/>
                <a:gd name="connsiteX8784" fmla="*/ 234705 w 4853691"/>
                <a:gd name="connsiteY8784" fmla="*/ 2595833 h 4860733"/>
                <a:gd name="connsiteX8785" fmla="*/ 234705 w 4853691"/>
                <a:gd name="connsiteY8785" fmla="*/ 2626345 h 4860733"/>
                <a:gd name="connsiteX8786" fmla="*/ 234705 w 4853691"/>
                <a:gd name="connsiteY8786" fmla="*/ 2654510 h 4860733"/>
                <a:gd name="connsiteX8787" fmla="*/ 234705 w 4853691"/>
                <a:gd name="connsiteY8787" fmla="*/ 2743697 h 4860733"/>
                <a:gd name="connsiteX8788" fmla="*/ 220622 w 4853691"/>
                <a:gd name="connsiteY8788" fmla="*/ 2750738 h 4860733"/>
                <a:gd name="connsiteX8789" fmla="*/ 215928 w 4853691"/>
                <a:gd name="connsiteY8789" fmla="*/ 2748391 h 4860733"/>
                <a:gd name="connsiteX8790" fmla="*/ 206540 w 4853691"/>
                <a:gd name="connsiteY8790" fmla="*/ 2741350 h 4860733"/>
                <a:gd name="connsiteX8791" fmla="*/ 194805 w 4853691"/>
                <a:gd name="connsiteY8791" fmla="*/ 2731962 h 4860733"/>
                <a:gd name="connsiteX8792" fmla="*/ 199499 w 4853691"/>
                <a:gd name="connsiteY8792" fmla="*/ 2720227 h 4860733"/>
                <a:gd name="connsiteX8793" fmla="*/ 185417 w 4853691"/>
                <a:gd name="connsiteY8793" fmla="*/ 2701451 h 4860733"/>
                <a:gd name="connsiteX8794" fmla="*/ 194805 w 4853691"/>
                <a:gd name="connsiteY8794" fmla="*/ 2668592 h 4860733"/>
                <a:gd name="connsiteX8795" fmla="*/ 199499 w 4853691"/>
                <a:gd name="connsiteY8795" fmla="*/ 2638080 h 4860733"/>
                <a:gd name="connsiteX8796" fmla="*/ 286340 w 4853691"/>
                <a:gd name="connsiteY8796" fmla="*/ 2480828 h 4860733"/>
                <a:gd name="connsiteX8797" fmla="*/ 305116 w 4853691"/>
                <a:gd name="connsiteY8797" fmla="*/ 2473787 h 4860733"/>
                <a:gd name="connsiteX8798" fmla="*/ 335628 w 4853691"/>
                <a:gd name="connsiteY8798" fmla="*/ 2462052 h 4860733"/>
                <a:gd name="connsiteX8799" fmla="*/ 352057 w 4853691"/>
                <a:gd name="connsiteY8799" fmla="*/ 2457358 h 4860733"/>
                <a:gd name="connsiteX8800" fmla="*/ 389610 w 4853691"/>
                <a:gd name="connsiteY8800" fmla="*/ 2443275 h 4860733"/>
                <a:gd name="connsiteX8801" fmla="*/ 398998 w 4853691"/>
                <a:gd name="connsiteY8801" fmla="*/ 2440928 h 4860733"/>
                <a:gd name="connsiteX8802" fmla="*/ 443592 w 4853691"/>
                <a:gd name="connsiteY8802" fmla="*/ 2422152 h 4860733"/>
                <a:gd name="connsiteX8803" fmla="*/ 450633 w 4853691"/>
                <a:gd name="connsiteY8803" fmla="*/ 2419805 h 4860733"/>
                <a:gd name="connsiteX8804" fmla="*/ 497574 w 4853691"/>
                <a:gd name="connsiteY8804" fmla="*/ 2401028 h 4860733"/>
                <a:gd name="connsiteX8805" fmla="*/ 514003 w 4853691"/>
                <a:gd name="connsiteY8805" fmla="*/ 2393987 h 4860733"/>
                <a:gd name="connsiteX8806" fmla="*/ 553903 w 4853691"/>
                <a:gd name="connsiteY8806" fmla="*/ 2377558 h 4860733"/>
                <a:gd name="connsiteX8807" fmla="*/ 596150 w 4853691"/>
                <a:gd name="connsiteY8807" fmla="*/ 2361129 h 4860733"/>
                <a:gd name="connsiteX8808" fmla="*/ 612579 w 4853691"/>
                <a:gd name="connsiteY8808" fmla="*/ 2354088 h 4860733"/>
                <a:gd name="connsiteX8809" fmla="*/ 652479 w 4853691"/>
                <a:gd name="connsiteY8809" fmla="*/ 2337658 h 4860733"/>
                <a:gd name="connsiteX8810" fmla="*/ 671255 w 4853691"/>
                <a:gd name="connsiteY8810" fmla="*/ 2349394 h 4860733"/>
                <a:gd name="connsiteX8811" fmla="*/ 692379 w 4853691"/>
                <a:gd name="connsiteY8811" fmla="*/ 2328270 h 4860733"/>
                <a:gd name="connsiteX8812" fmla="*/ 690032 w 4853691"/>
                <a:gd name="connsiteY8812" fmla="*/ 2321229 h 4860733"/>
                <a:gd name="connsiteX8813" fmla="*/ 870754 w 4853691"/>
                <a:gd name="connsiteY8813" fmla="*/ 2243776 h 4860733"/>
                <a:gd name="connsiteX8814" fmla="*/ 1180564 w 4853691"/>
                <a:gd name="connsiteY8814" fmla="*/ 2109995 h 4860733"/>
                <a:gd name="connsiteX8815" fmla="*/ 1208729 w 4853691"/>
                <a:gd name="connsiteY8815" fmla="*/ 2098260 h 4860733"/>
                <a:gd name="connsiteX8816" fmla="*/ 1269752 w 4853691"/>
                <a:gd name="connsiteY8816" fmla="*/ 2072442 h 4860733"/>
                <a:gd name="connsiteX8817" fmla="*/ 1276793 w 4853691"/>
                <a:gd name="connsiteY8817" fmla="*/ 2079483 h 4860733"/>
                <a:gd name="connsiteX8818" fmla="*/ 1222811 w 4853691"/>
                <a:gd name="connsiteY8818" fmla="*/ 2156936 h 4860733"/>
                <a:gd name="connsiteX8819" fmla="*/ 1201688 w 4853691"/>
                <a:gd name="connsiteY8819" fmla="*/ 2187447 h 4860733"/>
                <a:gd name="connsiteX8820" fmla="*/ 1121888 w 4853691"/>
                <a:gd name="connsiteY8820" fmla="*/ 2307147 h 4860733"/>
                <a:gd name="connsiteX8821" fmla="*/ 755749 w 4853691"/>
                <a:gd name="connsiteY8821" fmla="*/ 2828191 h 4860733"/>
                <a:gd name="connsiteX8822" fmla="*/ 755749 w 4853691"/>
                <a:gd name="connsiteY8822" fmla="*/ 2830538 h 4860733"/>
                <a:gd name="connsiteX8823" fmla="*/ 725237 w 4853691"/>
                <a:gd name="connsiteY8823" fmla="*/ 2870438 h 4860733"/>
                <a:gd name="connsiteX8824" fmla="*/ 720543 w 4853691"/>
                <a:gd name="connsiteY8824" fmla="*/ 2877479 h 4860733"/>
                <a:gd name="connsiteX8825" fmla="*/ 694726 w 4853691"/>
                <a:gd name="connsiteY8825" fmla="*/ 2910338 h 4860733"/>
                <a:gd name="connsiteX8826" fmla="*/ 687685 w 4853691"/>
                <a:gd name="connsiteY8826" fmla="*/ 2917379 h 4860733"/>
                <a:gd name="connsiteX8827" fmla="*/ 661867 w 4853691"/>
                <a:gd name="connsiteY8827" fmla="*/ 2947890 h 4860733"/>
                <a:gd name="connsiteX8828" fmla="*/ 654826 w 4853691"/>
                <a:gd name="connsiteY8828" fmla="*/ 2957279 h 4860733"/>
                <a:gd name="connsiteX8829" fmla="*/ 631355 w 4853691"/>
                <a:gd name="connsiteY8829" fmla="*/ 2985443 h 4860733"/>
                <a:gd name="connsiteX8830" fmla="*/ 621967 w 4853691"/>
                <a:gd name="connsiteY8830" fmla="*/ 2997178 h 4860733"/>
                <a:gd name="connsiteX8831" fmla="*/ 612579 w 4853691"/>
                <a:gd name="connsiteY8831" fmla="*/ 3006567 h 4860733"/>
                <a:gd name="connsiteX8832" fmla="*/ 600844 w 4853691"/>
                <a:gd name="connsiteY8832" fmla="*/ 3001873 h 4860733"/>
                <a:gd name="connsiteX8833" fmla="*/ 589109 w 4853691"/>
                <a:gd name="connsiteY8833" fmla="*/ 3004220 h 4860733"/>
                <a:gd name="connsiteX8834" fmla="*/ 563291 w 4853691"/>
                <a:gd name="connsiteY8834" fmla="*/ 2969014 h 4860733"/>
                <a:gd name="connsiteX8835" fmla="*/ 460021 w 4853691"/>
                <a:gd name="connsiteY8835" fmla="*/ 2818803 h 4860733"/>
                <a:gd name="connsiteX8836" fmla="*/ 340322 w 4853691"/>
                <a:gd name="connsiteY8836" fmla="*/ 2647468 h 4860733"/>
                <a:gd name="connsiteX8837" fmla="*/ 333281 w 4853691"/>
                <a:gd name="connsiteY8837" fmla="*/ 2635733 h 4860733"/>
                <a:gd name="connsiteX8838" fmla="*/ 312157 w 4853691"/>
                <a:gd name="connsiteY8838" fmla="*/ 2607569 h 4860733"/>
                <a:gd name="connsiteX8839" fmla="*/ 288687 w 4853691"/>
                <a:gd name="connsiteY8839" fmla="*/ 2574710 h 4860733"/>
                <a:gd name="connsiteX8840" fmla="*/ 286340 w 4853691"/>
                <a:gd name="connsiteY8840" fmla="*/ 2572363 h 4860733"/>
                <a:gd name="connsiteX8841" fmla="*/ 265216 w 4853691"/>
                <a:gd name="connsiteY8841" fmla="*/ 2541851 h 4860733"/>
                <a:gd name="connsiteX8842" fmla="*/ 260522 w 4853691"/>
                <a:gd name="connsiteY8842" fmla="*/ 2534810 h 4860733"/>
                <a:gd name="connsiteX8843" fmla="*/ 246440 w 4853691"/>
                <a:gd name="connsiteY8843" fmla="*/ 2516034 h 4860733"/>
                <a:gd name="connsiteX8844" fmla="*/ 253481 w 4853691"/>
                <a:gd name="connsiteY8844" fmla="*/ 2499605 h 4860733"/>
                <a:gd name="connsiteX8845" fmla="*/ 253481 w 4853691"/>
                <a:gd name="connsiteY8845" fmla="*/ 2494910 h 4860733"/>
                <a:gd name="connsiteX8846" fmla="*/ 258175 w 4853691"/>
                <a:gd name="connsiteY8846" fmla="*/ 2492563 h 4860733"/>
                <a:gd name="connsiteX8847" fmla="*/ 286340 w 4853691"/>
                <a:gd name="connsiteY8847" fmla="*/ 2480828 h 4860733"/>
                <a:gd name="connsiteX8848" fmla="*/ 1227505 w 4853691"/>
                <a:gd name="connsiteY8848" fmla="*/ 2016113 h 4860733"/>
                <a:gd name="connsiteX8849" fmla="*/ 1189953 w 4853691"/>
                <a:gd name="connsiteY8849" fmla="*/ 1992643 h 4860733"/>
                <a:gd name="connsiteX8850" fmla="*/ 1171176 w 4853691"/>
                <a:gd name="connsiteY8850" fmla="*/ 1980907 h 4860733"/>
                <a:gd name="connsiteX8851" fmla="*/ 1135971 w 4853691"/>
                <a:gd name="connsiteY8851" fmla="*/ 1959784 h 4860733"/>
                <a:gd name="connsiteX8852" fmla="*/ 1114847 w 4853691"/>
                <a:gd name="connsiteY8852" fmla="*/ 1948049 h 4860733"/>
                <a:gd name="connsiteX8853" fmla="*/ 1081988 w 4853691"/>
                <a:gd name="connsiteY8853" fmla="*/ 1929272 h 4860733"/>
                <a:gd name="connsiteX8854" fmla="*/ 1058518 w 4853691"/>
                <a:gd name="connsiteY8854" fmla="*/ 1917537 h 4860733"/>
                <a:gd name="connsiteX8855" fmla="*/ 1028006 w 4853691"/>
                <a:gd name="connsiteY8855" fmla="*/ 1901108 h 4860733"/>
                <a:gd name="connsiteX8856" fmla="*/ 1004536 w 4853691"/>
                <a:gd name="connsiteY8856" fmla="*/ 1889372 h 4860733"/>
                <a:gd name="connsiteX8857" fmla="*/ 974024 w 4853691"/>
                <a:gd name="connsiteY8857" fmla="*/ 1872943 h 4860733"/>
                <a:gd name="connsiteX8858" fmla="*/ 950554 w 4853691"/>
                <a:gd name="connsiteY8858" fmla="*/ 1861208 h 4860733"/>
                <a:gd name="connsiteX8859" fmla="*/ 920042 w 4853691"/>
                <a:gd name="connsiteY8859" fmla="*/ 1847126 h 4860733"/>
                <a:gd name="connsiteX8860" fmla="*/ 894225 w 4853691"/>
                <a:gd name="connsiteY8860" fmla="*/ 1835390 h 4860733"/>
                <a:gd name="connsiteX8861" fmla="*/ 866060 w 4853691"/>
                <a:gd name="connsiteY8861" fmla="*/ 1823655 h 4860733"/>
                <a:gd name="connsiteX8862" fmla="*/ 837896 w 4853691"/>
                <a:gd name="connsiteY8862" fmla="*/ 1811920 h 4860733"/>
                <a:gd name="connsiteX8863" fmla="*/ 812078 w 4853691"/>
                <a:gd name="connsiteY8863" fmla="*/ 1800185 h 4860733"/>
                <a:gd name="connsiteX8864" fmla="*/ 783914 w 4853691"/>
                <a:gd name="connsiteY8864" fmla="*/ 1788449 h 4860733"/>
                <a:gd name="connsiteX8865" fmla="*/ 758096 w 4853691"/>
                <a:gd name="connsiteY8865" fmla="*/ 1779061 h 4860733"/>
                <a:gd name="connsiteX8866" fmla="*/ 729931 w 4853691"/>
                <a:gd name="connsiteY8866" fmla="*/ 1769673 h 4860733"/>
                <a:gd name="connsiteX8867" fmla="*/ 704114 w 4853691"/>
                <a:gd name="connsiteY8867" fmla="*/ 1760285 h 4860733"/>
                <a:gd name="connsiteX8868" fmla="*/ 675949 w 4853691"/>
                <a:gd name="connsiteY8868" fmla="*/ 1750897 h 4860733"/>
                <a:gd name="connsiteX8869" fmla="*/ 652479 w 4853691"/>
                <a:gd name="connsiteY8869" fmla="*/ 1743855 h 4860733"/>
                <a:gd name="connsiteX8870" fmla="*/ 624314 w 4853691"/>
                <a:gd name="connsiteY8870" fmla="*/ 1736814 h 4860733"/>
                <a:gd name="connsiteX8871" fmla="*/ 603191 w 4853691"/>
                <a:gd name="connsiteY8871" fmla="*/ 1732120 h 4860733"/>
                <a:gd name="connsiteX8872" fmla="*/ 572679 w 4853691"/>
                <a:gd name="connsiteY8872" fmla="*/ 1727426 h 4860733"/>
                <a:gd name="connsiteX8873" fmla="*/ 553903 w 4853691"/>
                <a:gd name="connsiteY8873" fmla="*/ 1725079 h 4860733"/>
                <a:gd name="connsiteX8874" fmla="*/ 523391 w 4853691"/>
                <a:gd name="connsiteY8874" fmla="*/ 1720385 h 4860733"/>
                <a:gd name="connsiteX8875" fmla="*/ 506962 w 4853691"/>
                <a:gd name="connsiteY8875" fmla="*/ 1718038 h 4860733"/>
                <a:gd name="connsiteX8876" fmla="*/ 474103 w 4853691"/>
                <a:gd name="connsiteY8876" fmla="*/ 1715691 h 4860733"/>
                <a:gd name="connsiteX8877" fmla="*/ 464715 w 4853691"/>
                <a:gd name="connsiteY8877" fmla="*/ 1699262 h 4860733"/>
                <a:gd name="connsiteX8878" fmla="*/ 478797 w 4853691"/>
                <a:gd name="connsiteY8878" fmla="*/ 1675791 h 4860733"/>
                <a:gd name="connsiteX8879" fmla="*/ 497574 w 4853691"/>
                <a:gd name="connsiteY8879" fmla="*/ 1647627 h 4860733"/>
                <a:gd name="connsiteX8880" fmla="*/ 514003 w 4853691"/>
                <a:gd name="connsiteY8880" fmla="*/ 1624156 h 4860733"/>
                <a:gd name="connsiteX8881" fmla="*/ 1204035 w 4853691"/>
                <a:gd name="connsiteY8881" fmla="*/ 1194647 h 4860733"/>
                <a:gd name="connsiteX8882" fmla="*/ 1218117 w 4853691"/>
                <a:gd name="connsiteY8882" fmla="*/ 1335469 h 4860733"/>
                <a:gd name="connsiteX8883" fmla="*/ 1201688 w 4853691"/>
                <a:gd name="connsiteY8883" fmla="*/ 1354246 h 4860733"/>
                <a:gd name="connsiteX8884" fmla="*/ 1222811 w 4853691"/>
                <a:gd name="connsiteY8884" fmla="*/ 1375369 h 4860733"/>
                <a:gd name="connsiteX8885" fmla="*/ 1222811 w 4853691"/>
                <a:gd name="connsiteY8885" fmla="*/ 1375369 h 4860733"/>
                <a:gd name="connsiteX8886" fmla="*/ 1293223 w 4853691"/>
                <a:gd name="connsiteY8886" fmla="*/ 2032542 h 4860733"/>
                <a:gd name="connsiteX8887" fmla="*/ 1279140 w 4853691"/>
                <a:gd name="connsiteY8887" fmla="*/ 2041930 h 4860733"/>
                <a:gd name="connsiteX8888" fmla="*/ 1241588 w 4853691"/>
                <a:gd name="connsiteY8888" fmla="*/ 2018460 h 4860733"/>
                <a:gd name="connsiteX8889" fmla="*/ 1227505 w 4853691"/>
                <a:gd name="connsiteY8889" fmla="*/ 2016113 h 4860733"/>
                <a:gd name="connsiteX8890" fmla="*/ 384916 w 4853691"/>
                <a:gd name="connsiteY8890" fmla="*/ 1734467 h 4860733"/>
                <a:gd name="connsiteX8891" fmla="*/ 352057 w 4853691"/>
                <a:gd name="connsiteY8891" fmla="*/ 1776714 h 4860733"/>
                <a:gd name="connsiteX8892" fmla="*/ 328587 w 4853691"/>
                <a:gd name="connsiteY8892" fmla="*/ 1809573 h 4860733"/>
                <a:gd name="connsiteX8893" fmla="*/ 314504 w 4853691"/>
                <a:gd name="connsiteY8893" fmla="*/ 1828349 h 4860733"/>
                <a:gd name="connsiteX8894" fmla="*/ 321545 w 4853691"/>
                <a:gd name="connsiteY8894" fmla="*/ 1783755 h 4860733"/>
                <a:gd name="connsiteX8895" fmla="*/ 359098 w 4853691"/>
                <a:gd name="connsiteY8895" fmla="*/ 1673444 h 4860733"/>
                <a:gd name="connsiteX8896" fmla="*/ 366139 w 4853691"/>
                <a:gd name="connsiteY8896" fmla="*/ 1675791 h 4860733"/>
                <a:gd name="connsiteX8897" fmla="*/ 387263 w 4853691"/>
                <a:gd name="connsiteY8897" fmla="*/ 1685179 h 4860733"/>
                <a:gd name="connsiteX8898" fmla="*/ 394304 w 4853691"/>
                <a:gd name="connsiteY8898" fmla="*/ 1687526 h 4860733"/>
                <a:gd name="connsiteX8899" fmla="*/ 415427 w 4853691"/>
                <a:gd name="connsiteY8899" fmla="*/ 1699262 h 4860733"/>
                <a:gd name="connsiteX8900" fmla="*/ 413080 w 4853691"/>
                <a:gd name="connsiteY8900" fmla="*/ 1703956 h 4860733"/>
                <a:gd name="connsiteX8901" fmla="*/ 384916 w 4853691"/>
                <a:gd name="connsiteY8901" fmla="*/ 1734467 h 4860733"/>
                <a:gd name="connsiteX8902" fmla="*/ 368486 w 4853691"/>
                <a:gd name="connsiteY8902" fmla="*/ 1595992 h 4860733"/>
                <a:gd name="connsiteX8903" fmla="*/ 382569 w 4853691"/>
                <a:gd name="connsiteY8903" fmla="*/ 1563133 h 4860733"/>
                <a:gd name="connsiteX8904" fmla="*/ 396651 w 4853691"/>
                <a:gd name="connsiteY8904" fmla="*/ 1532621 h 4860733"/>
                <a:gd name="connsiteX8905" fmla="*/ 410733 w 4853691"/>
                <a:gd name="connsiteY8905" fmla="*/ 1499763 h 4860733"/>
                <a:gd name="connsiteX8906" fmla="*/ 424815 w 4853691"/>
                <a:gd name="connsiteY8906" fmla="*/ 1469251 h 4860733"/>
                <a:gd name="connsiteX8907" fmla="*/ 438898 w 4853691"/>
                <a:gd name="connsiteY8907" fmla="*/ 1438740 h 4860733"/>
                <a:gd name="connsiteX8908" fmla="*/ 441245 w 4853691"/>
                <a:gd name="connsiteY8908" fmla="*/ 1436392 h 4860733"/>
                <a:gd name="connsiteX8909" fmla="*/ 424815 w 4853691"/>
                <a:gd name="connsiteY8909" fmla="*/ 1483333 h 4860733"/>
                <a:gd name="connsiteX8910" fmla="*/ 413080 w 4853691"/>
                <a:gd name="connsiteY8910" fmla="*/ 1513845 h 4860733"/>
                <a:gd name="connsiteX8911" fmla="*/ 391957 w 4853691"/>
                <a:gd name="connsiteY8911" fmla="*/ 1574868 h 4860733"/>
                <a:gd name="connsiteX8912" fmla="*/ 384916 w 4853691"/>
                <a:gd name="connsiteY8912" fmla="*/ 1591297 h 4860733"/>
                <a:gd name="connsiteX8913" fmla="*/ 382569 w 4853691"/>
                <a:gd name="connsiteY8913" fmla="*/ 1600686 h 4860733"/>
                <a:gd name="connsiteX8914" fmla="*/ 361445 w 4853691"/>
                <a:gd name="connsiteY8914" fmla="*/ 1628850 h 4860733"/>
                <a:gd name="connsiteX8915" fmla="*/ 349710 w 4853691"/>
                <a:gd name="connsiteY8915" fmla="*/ 1645280 h 4860733"/>
                <a:gd name="connsiteX8916" fmla="*/ 347363 w 4853691"/>
                <a:gd name="connsiteY8916" fmla="*/ 1642933 h 4860733"/>
                <a:gd name="connsiteX8917" fmla="*/ 356751 w 4853691"/>
                <a:gd name="connsiteY8917" fmla="*/ 1621809 h 4860733"/>
                <a:gd name="connsiteX8918" fmla="*/ 368486 w 4853691"/>
                <a:gd name="connsiteY8918" fmla="*/ 1595992 h 4860733"/>
                <a:gd name="connsiteX8919" fmla="*/ 582068 w 4853691"/>
                <a:gd name="connsiteY8919" fmla="*/ 1157094 h 4860733"/>
                <a:gd name="connsiteX8920" fmla="*/ 596150 w 4853691"/>
                <a:gd name="connsiteY8920" fmla="*/ 1131276 h 4860733"/>
                <a:gd name="connsiteX8921" fmla="*/ 610232 w 4853691"/>
                <a:gd name="connsiteY8921" fmla="*/ 1105459 h 4860733"/>
                <a:gd name="connsiteX8922" fmla="*/ 666561 w 4853691"/>
                <a:gd name="connsiteY8922" fmla="*/ 1044436 h 4860733"/>
                <a:gd name="connsiteX8923" fmla="*/ 687685 w 4853691"/>
                <a:gd name="connsiteY8923" fmla="*/ 1023312 h 4860733"/>
                <a:gd name="connsiteX8924" fmla="*/ 767484 w 4853691"/>
                <a:gd name="connsiteY8924" fmla="*/ 943513 h 4860733"/>
                <a:gd name="connsiteX8925" fmla="*/ 802690 w 4853691"/>
                <a:gd name="connsiteY8925" fmla="*/ 910654 h 4860733"/>
                <a:gd name="connsiteX8926" fmla="*/ 837896 w 4853691"/>
                <a:gd name="connsiteY8926" fmla="*/ 877795 h 4860733"/>
                <a:gd name="connsiteX8927" fmla="*/ 851978 w 4853691"/>
                <a:gd name="connsiteY8927" fmla="*/ 882489 h 4860733"/>
                <a:gd name="connsiteX8928" fmla="*/ 851978 w 4853691"/>
                <a:gd name="connsiteY8928" fmla="*/ 948207 h 4860733"/>
                <a:gd name="connsiteX8929" fmla="*/ 851978 w 4853691"/>
                <a:gd name="connsiteY8929" fmla="*/ 952901 h 4860733"/>
                <a:gd name="connsiteX8930" fmla="*/ 849631 w 4853691"/>
                <a:gd name="connsiteY8930" fmla="*/ 1081988 h 4860733"/>
                <a:gd name="connsiteX8931" fmla="*/ 823813 w 4853691"/>
                <a:gd name="connsiteY8931" fmla="*/ 1105459 h 4860733"/>
                <a:gd name="connsiteX8932" fmla="*/ 807384 w 4853691"/>
                <a:gd name="connsiteY8932" fmla="*/ 1119541 h 4860733"/>
                <a:gd name="connsiteX8933" fmla="*/ 769831 w 4853691"/>
                <a:gd name="connsiteY8933" fmla="*/ 1157094 h 4860733"/>
                <a:gd name="connsiteX8934" fmla="*/ 753402 w 4853691"/>
                <a:gd name="connsiteY8934" fmla="*/ 1173523 h 4860733"/>
                <a:gd name="connsiteX8935" fmla="*/ 725237 w 4853691"/>
                <a:gd name="connsiteY8935" fmla="*/ 1201688 h 4860733"/>
                <a:gd name="connsiteX8936" fmla="*/ 708808 w 4853691"/>
                <a:gd name="connsiteY8936" fmla="*/ 1196994 h 4860733"/>
                <a:gd name="connsiteX8937" fmla="*/ 694726 w 4853691"/>
                <a:gd name="connsiteY8937" fmla="*/ 1192300 h 4860733"/>
                <a:gd name="connsiteX8938" fmla="*/ 675949 w 4853691"/>
                <a:gd name="connsiteY8938" fmla="*/ 1187606 h 4860733"/>
                <a:gd name="connsiteX8939" fmla="*/ 664214 w 4853691"/>
                <a:gd name="connsiteY8939" fmla="*/ 1185259 h 4860733"/>
                <a:gd name="connsiteX8940" fmla="*/ 643091 w 4853691"/>
                <a:gd name="connsiteY8940" fmla="*/ 1182911 h 4860733"/>
                <a:gd name="connsiteX8941" fmla="*/ 633703 w 4853691"/>
                <a:gd name="connsiteY8941" fmla="*/ 1180564 h 4860733"/>
                <a:gd name="connsiteX8942" fmla="*/ 603191 w 4853691"/>
                <a:gd name="connsiteY8942" fmla="*/ 1178217 h 4860733"/>
                <a:gd name="connsiteX8943" fmla="*/ 570332 w 4853691"/>
                <a:gd name="connsiteY8943" fmla="*/ 1180564 h 4860733"/>
                <a:gd name="connsiteX8944" fmla="*/ 567985 w 4853691"/>
                <a:gd name="connsiteY8944" fmla="*/ 1180564 h 4860733"/>
                <a:gd name="connsiteX8945" fmla="*/ 567985 w 4853691"/>
                <a:gd name="connsiteY8945" fmla="*/ 1178217 h 4860733"/>
                <a:gd name="connsiteX8946" fmla="*/ 582068 w 4853691"/>
                <a:gd name="connsiteY8946" fmla="*/ 1157094 h 4860733"/>
                <a:gd name="connsiteX8947" fmla="*/ 901266 w 4853691"/>
                <a:gd name="connsiteY8947" fmla="*/ 1037394 h 4860733"/>
                <a:gd name="connsiteX8948" fmla="*/ 929430 w 4853691"/>
                <a:gd name="connsiteY8948" fmla="*/ 1011577 h 4860733"/>
                <a:gd name="connsiteX8949" fmla="*/ 957595 w 4853691"/>
                <a:gd name="connsiteY8949" fmla="*/ 988107 h 4860733"/>
                <a:gd name="connsiteX8950" fmla="*/ 985760 w 4853691"/>
                <a:gd name="connsiteY8950" fmla="*/ 964636 h 4860733"/>
                <a:gd name="connsiteX8951" fmla="*/ 1013924 w 4853691"/>
                <a:gd name="connsiteY8951" fmla="*/ 941166 h 4860733"/>
                <a:gd name="connsiteX8952" fmla="*/ 1020965 w 4853691"/>
                <a:gd name="connsiteY8952" fmla="*/ 936472 h 4860733"/>
                <a:gd name="connsiteX8953" fmla="*/ 988107 w 4853691"/>
                <a:gd name="connsiteY8953" fmla="*/ 992801 h 4860733"/>
                <a:gd name="connsiteX8954" fmla="*/ 966983 w 4853691"/>
                <a:gd name="connsiteY8954" fmla="*/ 1030353 h 4860733"/>
                <a:gd name="connsiteX8955" fmla="*/ 964636 w 4853691"/>
                <a:gd name="connsiteY8955" fmla="*/ 1035047 h 4860733"/>
                <a:gd name="connsiteX8956" fmla="*/ 950554 w 4853691"/>
                <a:gd name="connsiteY8956" fmla="*/ 1051477 h 4860733"/>
                <a:gd name="connsiteX8957" fmla="*/ 934124 w 4853691"/>
                <a:gd name="connsiteY8957" fmla="*/ 1070253 h 4860733"/>
                <a:gd name="connsiteX8958" fmla="*/ 903613 w 4853691"/>
                <a:gd name="connsiteY8958" fmla="*/ 1105459 h 4860733"/>
                <a:gd name="connsiteX8959" fmla="*/ 889531 w 4853691"/>
                <a:gd name="connsiteY8959" fmla="*/ 1121888 h 4860733"/>
                <a:gd name="connsiteX8960" fmla="*/ 859019 w 4853691"/>
                <a:gd name="connsiteY8960" fmla="*/ 1159441 h 4860733"/>
                <a:gd name="connsiteX8961" fmla="*/ 844937 w 4853691"/>
                <a:gd name="connsiteY8961" fmla="*/ 1175870 h 4860733"/>
                <a:gd name="connsiteX8962" fmla="*/ 844937 w 4853691"/>
                <a:gd name="connsiteY8962" fmla="*/ 1175870 h 4860733"/>
                <a:gd name="connsiteX8963" fmla="*/ 844937 w 4853691"/>
                <a:gd name="connsiteY8963" fmla="*/ 1154747 h 4860733"/>
                <a:gd name="connsiteX8964" fmla="*/ 844937 w 4853691"/>
                <a:gd name="connsiteY8964" fmla="*/ 1135970 h 4860733"/>
                <a:gd name="connsiteX8965" fmla="*/ 844937 w 4853691"/>
                <a:gd name="connsiteY8965" fmla="*/ 1103112 h 4860733"/>
                <a:gd name="connsiteX8966" fmla="*/ 844937 w 4853691"/>
                <a:gd name="connsiteY8966" fmla="*/ 1086683 h 4860733"/>
                <a:gd name="connsiteX8967" fmla="*/ 868407 w 4853691"/>
                <a:gd name="connsiteY8967" fmla="*/ 1063212 h 4860733"/>
                <a:gd name="connsiteX8968" fmla="*/ 901266 w 4853691"/>
                <a:gd name="connsiteY8968" fmla="*/ 1037394 h 4860733"/>
                <a:gd name="connsiteX8969" fmla="*/ 1077294 w 4853691"/>
                <a:gd name="connsiteY8969" fmla="*/ 844937 h 4860733"/>
                <a:gd name="connsiteX8970" fmla="*/ 1100765 w 4853691"/>
                <a:gd name="connsiteY8970" fmla="*/ 805037 h 4860733"/>
                <a:gd name="connsiteX8971" fmla="*/ 1103112 w 4853691"/>
                <a:gd name="connsiteY8971" fmla="*/ 802690 h 4860733"/>
                <a:gd name="connsiteX8972" fmla="*/ 1112500 w 4853691"/>
                <a:gd name="connsiteY8972" fmla="*/ 805037 h 4860733"/>
                <a:gd name="connsiteX8973" fmla="*/ 1124235 w 4853691"/>
                <a:gd name="connsiteY8973" fmla="*/ 807384 h 4860733"/>
                <a:gd name="connsiteX8974" fmla="*/ 1138318 w 4853691"/>
                <a:gd name="connsiteY8974" fmla="*/ 812078 h 4860733"/>
                <a:gd name="connsiteX8975" fmla="*/ 1147706 w 4853691"/>
                <a:gd name="connsiteY8975" fmla="*/ 814425 h 4860733"/>
                <a:gd name="connsiteX8976" fmla="*/ 1147706 w 4853691"/>
                <a:gd name="connsiteY8976" fmla="*/ 819119 h 4860733"/>
                <a:gd name="connsiteX8977" fmla="*/ 1152400 w 4853691"/>
                <a:gd name="connsiteY8977" fmla="*/ 830854 h 4860733"/>
                <a:gd name="connsiteX8978" fmla="*/ 1110153 w 4853691"/>
                <a:gd name="connsiteY8978" fmla="*/ 863713 h 4860733"/>
                <a:gd name="connsiteX8979" fmla="*/ 1110153 w 4853691"/>
                <a:gd name="connsiteY8979" fmla="*/ 863713 h 4860733"/>
                <a:gd name="connsiteX8980" fmla="*/ 1032700 w 4853691"/>
                <a:gd name="connsiteY8980" fmla="*/ 924736 h 4860733"/>
                <a:gd name="connsiteX8981" fmla="*/ 1049130 w 4853691"/>
                <a:gd name="connsiteY8981" fmla="*/ 896572 h 4860733"/>
                <a:gd name="connsiteX8982" fmla="*/ 1077294 w 4853691"/>
                <a:gd name="connsiteY8982" fmla="*/ 844937 h 4860733"/>
                <a:gd name="connsiteX8983" fmla="*/ 1201688 w 4853691"/>
                <a:gd name="connsiteY8983" fmla="*/ 776872 h 4860733"/>
                <a:gd name="connsiteX8984" fmla="*/ 1213423 w 4853691"/>
                <a:gd name="connsiteY8984" fmla="*/ 762790 h 4860733"/>
                <a:gd name="connsiteX8985" fmla="*/ 1232199 w 4853691"/>
                <a:gd name="connsiteY8985" fmla="*/ 736973 h 4860733"/>
                <a:gd name="connsiteX8986" fmla="*/ 1243935 w 4853691"/>
                <a:gd name="connsiteY8986" fmla="*/ 722890 h 4860733"/>
                <a:gd name="connsiteX8987" fmla="*/ 1281487 w 4853691"/>
                <a:gd name="connsiteY8987" fmla="*/ 675949 h 4860733"/>
                <a:gd name="connsiteX8988" fmla="*/ 1295570 w 4853691"/>
                <a:gd name="connsiteY8988" fmla="*/ 659520 h 4860733"/>
                <a:gd name="connsiteX8989" fmla="*/ 1307305 w 4853691"/>
                <a:gd name="connsiteY8989" fmla="*/ 645438 h 4860733"/>
                <a:gd name="connsiteX8990" fmla="*/ 1326081 w 4853691"/>
                <a:gd name="connsiteY8990" fmla="*/ 621967 h 4860733"/>
                <a:gd name="connsiteX8991" fmla="*/ 1337816 w 4853691"/>
                <a:gd name="connsiteY8991" fmla="*/ 607885 h 4860733"/>
                <a:gd name="connsiteX8992" fmla="*/ 1356593 w 4853691"/>
                <a:gd name="connsiteY8992" fmla="*/ 586762 h 4860733"/>
                <a:gd name="connsiteX8993" fmla="*/ 1368328 w 4853691"/>
                <a:gd name="connsiteY8993" fmla="*/ 572679 h 4860733"/>
                <a:gd name="connsiteX8994" fmla="*/ 1387104 w 4853691"/>
                <a:gd name="connsiteY8994" fmla="*/ 551556 h 4860733"/>
                <a:gd name="connsiteX8995" fmla="*/ 1401187 w 4853691"/>
                <a:gd name="connsiteY8995" fmla="*/ 537474 h 4860733"/>
                <a:gd name="connsiteX8996" fmla="*/ 1419963 w 4853691"/>
                <a:gd name="connsiteY8996" fmla="*/ 518697 h 4860733"/>
                <a:gd name="connsiteX8997" fmla="*/ 1434045 w 4853691"/>
                <a:gd name="connsiteY8997" fmla="*/ 504615 h 4860733"/>
                <a:gd name="connsiteX8998" fmla="*/ 1452822 w 4853691"/>
                <a:gd name="connsiteY8998" fmla="*/ 485839 h 4860733"/>
                <a:gd name="connsiteX8999" fmla="*/ 1455169 w 4853691"/>
                <a:gd name="connsiteY8999" fmla="*/ 483492 h 4860733"/>
                <a:gd name="connsiteX9000" fmla="*/ 1544357 w 4853691"/>
                <a:gd name="connsiteY9000" fmla="*/ 460021 h 4860733"/>
                <a:gd name="connsiteX9001" fmla="*/ 1544357 w 4853691"/>
                <a:gd name="connsiteY9001" fmla="*/ 462368 h 4860733"/>
                <a:gd name="connsiteX9002" fmla="*/ 1530274 w 4853691"/>
                <a:gd name="connsiteY9002" fmla="*/ 485839 h 4860733"/>
                <a:gd name="connsiteX9003" fmla="*/ 1509151 w 4853691"/>
                <a:gd name="connsiteY9003" fmla="*/ 518697 h 4860733"/>
                <a:gd name="connsiteX9004" fmla="*/ 1495069 w 4853691"/>
                <a:gd name="connsiteY9004" fmla="*/ 544515 h 4860733"/>
                <a:gd name="connsiteX9005" fmla="*/ 1473945 w 4853691"/>
                <a:gd name="connsiteY9005" fmla="*/ 582068 h 4860733"/>
                <a:gd name="connsiteX9006" fmla="*/ 1459863 w 4853691"/>
                <a:gd name="connsiteY9006" fmla="*/ 607885 h 4860733"/>
                <a:gd name="connsiteX9007" fmla="*/ 1441087 w 4853691"/>
                <a:gd name="connsiteY9007" fmla="*/ 645438 h 4860733"/>
                <a:gd name="connsiteX9008" fmla="*/ 1424657 w 4853691"/>
                <a:gd name="connsiteY9008" fmla="*/ 675949 h 4860733"/>
                <a:gd name="connsiteX9009" fmla="*/ 1412922 w 4853691"/>
                <a:gd name="connsiteY9009" fmla="*/ 697073 h 4860733"/>
                <a:gd name="connsiteX9010" fmla="*/ 1398840 w 4853691"/>
                <a:gd name="connsiteY9010" fmla="*/ 727584 h 4860733"/>
                <a:gd name="connsiteX9011" fmla="*/ 1391799 w 4853691"/>
                <a:gd name="connsiteY9011" fmla="*/ 725237 h 4860733"/>
                <a:gd name="connsiteX9012" fmla="*/ 1370675 w 4853691"/>
                <a:gd name="connsiteY9012" fmla="*/ 746361 h 4860733"/>
                <a:gd name="connsiteX9013" fmla="*/ 1370675 w 4853691"/>
                <a:gd name="connsiteY9013" fmla="*/ 751055 h 4860733"/>
                <a:gd name="connsiteX9014" fmla="*/ 1347205 w 4853691"/>
                <a:gd name="connsiteY9014" fmla="*/ 758096 h 4860733"/>
                <a:gd name="connsiteX9015" fmla="*/ 1335469 w 4853691"/>
                <a:gd name="connsiteY9015" fmla="*/ 762790 h 4860733"/>
                <a:gd name="connsiteX9016" fmla="*/ 1311999 w 4853691"/>
                <a:gd name="connsiteY9016" fmla="*/ 772178 h 4860733"/>
                <a:gd name="connsiteX9017" fmla="*/ 1281487 w 4853691"/>
                <a:gd name="connsiteY9017" fmla="*/ 783914 h 4860733"/>
                <a:gd name="connsiteX9018" fmla="*/ 1255670 w 4853691"/>
                <a:gd name="connsiteY9018" fmla="*/ 793302 h 4860733"/>
                <a:gd name="connsiteX9019" fmla="*/ 1227505 w 4853691"/>
                <a:gd name="connsiteY9019" fmla="*/ 805037 h 4860733"/>
                <a:gd name="connsiteX9020" fmla="*/ 1199341 w 4853691"/>
                <a:gd name="connsiteY9020" fmla="*/ 816772 h 4860733"/>
                <a:gd name="connsiteX9021" fmla="*/ 1189953 w 4853691"/>
                <a:gd name="connsiteY9021" fmla="*/ 821466 h 4860733"/>
                <a:gd name="connsiteX9022" fmla="*/ 1185258 w 4853691"/>
                <a:gd name="connsiteY9022" fmla="*/ 814425 h 4860733"/>
                <a:gd name="connsiteX9023" fmla="*/ 1185258 w 4853691"/>
                <a:gd name="connsiteY9023" fmla="*/ 814425 h 4860733"/>
                <a:gd name="connsiteX9024" fmla="*/ 1201688 w 4853691"/>
                <a:gd name="connsiteY9024" fmla="*/ 776872 h 4860733"/>
                <a:gd name="connsiteX9025" fmla="*/ 1938660 w 4853691"/>
                <a:gd name="connsiteY9025" fmla="*/ 415427 h 4860733"/>
                <a:gd name="connsiteX9026" fmla="*/ 1964478 w 4853691"/>
                <a:gd name="connsiteY9026" fmla="*/ 434204 h 4860733"/>
                <a:gd name="connsiteX9027" fmla="*/ 1973866 w 4853691"/>
                <a:gd name="connsiteY9027" fmla="*/ 441245 h 4860733"/>
                <a:gd name="connsiteX9028" fmla="*/ 1997336 w 4853691"/>
                <a:gd name="connsiteY9028" fmla="*/ 460021 h 4860733"/>
                <a:gd name="connsiteX9029" fmla="*/ 2009072 w 4853691"/>
                <a:gd name="connsiteY9029" fmla="*/ 469409 h 4860733"/>
                <a:gd name="connsiteX9030" fmla="*/ 2032542 w 4853691"/>
                <a:gd name="connsiteY9030" fmla="*/ 488186 h 4860733"/>
                <a:gd name="connsiteX9031" fmla="*/ 2044277 w 4853691"/>
                <a:gd name="connsiteY9031" fmla="*/ 497574 h 4860733"/>
                <a:gd name="connsiteX9032" fmla="*/ 2067748 w 4853691"/>
                <a:gd name="connsiteY9032" fmla="*/ 518697 h 4860733"/>
                <a:gd name="connsiteX9033" fmla="*/ 2079483 w 4853691"/>
                <a:gd name="connsiteY9033" fmla="*/ 528085 h 4860733"/>
                <a:gd name="connsiteX9034" fmla="*/ 2032542 w 4853691"/>
                <a:gd name="connsiteY9034" fmla="*/ 544515 h 4860733"/>
                <a:gd name="connsiteX9035" fmla="*/ 1978560 w 4853691"/>
                <a:gd name="connsiteY9035" fmla="*/ 565638 h 4860733"/>
                <a:gd name="connsiteX9036" fmla="*/ 1924578 w 4853691"/>
                <a:gd name="connsiteY9036" fmla="*/ 586762 h 4860733"/>
                <a:gd name="connsiteX9037" fmla="*/ 1870596 w 4853691"/>
                <a:gd name="connsiteY9037" fmla="*/ 610232 h 4860733"/>
                <a:gd name="connsiteX9038" fmla="*/ 1816614 w 4853691"/>
                <a:gd name="connsiteY9038" fmla="*/ 633703 h 4860733"/>
                <a:gd name="connsiteX9039" fmla="*/ 1760285 w 4853691"/>
                <a:gd name="connsiteY9039" fmla="*/ 659520 h 4860733"/>
                <a:gd name="connsiteX9040" fmla="*/ 1736814 w 4853691"/>
                <a:gd name="connsiteY9040" fmla="*/ 671255 h 4860733"/>
                <a:gd name="connsiteX9041" fmla="*/ 1710997 w 4853691"/>
                <a:gd name="connsiteY9041" fmla="*/ 673602 h 4860733"/>
                <a:gd name="connsiteX9042" fmla="*/ 1678138 w 4853691"/>
                <a:gd name="connsiteY9042" fmla="*/ 678296 h 4860733"/>
                <a:gd name="connsiteX9043" fmla="*/ 1628850 w 4853691"/>
                <a:gd name="connsiteY9043" fmla="*/ 685338 h 4860733"/>
                <a:gd name="connsiteX9044" fmla="*/ 1595992 w 4853691"/>
                <a:gd name="connsiteY9044" fmla="*/ 690032 h 4860733"/>
                <a:gd name="connsiteX9045" fmla="*/ 1546704 w 4853691"/>
                <a:gd name="connsiteY9045" fmla="*/ 699420 h 4860733"/>
                <a:gd name="connsiteX9046" fmla="*/ 1511498 w 4853691"/>
                <a:gd name="connsiteY9046" fmla="*/ 706461 h 4860733"/>
                <a:gd name="connsiteX9047" fmla="*/ 1464557 w 4853691"/>
                <a:gd name="connsiteY9047" fmla="*/ 715849 h 4860733"/>
                <a:gd name="connsiteX9048" fmla="*/ 1429351 w 4853691"/>
                <a:gd name="connsiteY9048" fmla="*/ 725237 h 4860733"/>
                <a:gd name="connsiteX9049" fmla="*/ 1403534 w 4853691"/>
                <a:gd name="connsiteY9049" fmla="*/ 732279 h 4860733"/>
                <a:gd name="connsiteX9050" fmla="*/ 1394146 w 4853691"/>
                <a:gd name="connsiteY9050" fmla="*/ 720543 h 4860733"/>
                <a:gd name="connsiteX9051" fmla="*/ 1403534 w 4853691"/>
                <a:gd name="connsiteY9051" fmla="*/ 704114 h 4860733"/>
                <a:gd name="connsiteX9052" fmla="*/ 1422310 w 4853691"/>
                <a:gd name="connsiteY9052" fmla="*/ 666561 h 4860733"/>
                <a:gd name="connsiteX9053" fmla="*/ 1438739 w 4853691"/>
                <a:gd name="connsiteY9053" fmla="*/ 636050 h 4860733"/>
                <a:gd name="connsiteX9054" fmla="*/ 1457516 w 4853691"/>
                <a:gd name="connsiteY9054" fmla="*/ 600844 h 4860733"/>
                <a:gd name="connsiteX9055" fmla="*/ 1473945 w 4853691"/>
                <a:gd name="connsiteY9055" fmla="*/ 572679 h 4860733"/>
                <a:gd name="connsiteX9056" fmla="*/ 1492722 w 4853691"/>
                <a:gd name="connsiteY9056" fmla="*/ 537474 h 4860733"/>
                <a:gd name="connsiteX9057" fmla="*/ 1509151 w 4853691"/>
                <a:gd name="connsiteY9057" fmla="*/ 511656 h 4860733"/>
                <a:gd name="connsiteX9058" fmla="*/ 1527927 w 4853691"/>
                <a:gd name="connsiteY9058" fmla="*/ 478797 h 4860733"/>
                <a:gd name="connsiteX9059" fmla="*/ 1539662 w 4853691"/>
                <a:gd name="connsiteY9059" fmla="*/ 460021 h 4860733"/>
                <a:gd name="connsiteX9060" fmla="*/ 1544357 w 4853691"/>
                <a:gd name="connsiteY9060" fmla="*/ 452980 h 4860733"/>
                <a:gd name="connsiteX9061" fmla="*/ 1912843 w 4853691"/>
                <a:gd name="connsiteY9061" fmla="*/ 396651 h 4860733"/>
                <a:gd name="connsiteX9062" fmla="*/ 1931619 w 4853691"/>
                <a:gd name="connsiteY9062" fmla="*/ 408386 h 4860733"/>
                <a:gd name="connsiteX9063" fmla="*/ 1938660 w 4853691"/>
                <a:gd name="connsiteY9063" fmla="*/ 415427 h 4860733"/>
                <a:gd name="connsiteX9064" fmla="*/ 2152242 w 4853691"/>
                <a:gd name="connsiteY9064" fmla="*/ 506962 h 4860733"/>
                <a:gd name="connsiteX9065" fmla="*/ 2210918 w 4853691"/>
                <a:gd name="connsiteY9065" fmla="*/ 488186 h 4860733"/>
                <a:gd name="connsiteX9066" fmla="*/ 2255512 w 4853691"/>
                <a:gd name="connsiteY9066" fmla="*/ 474103 h 4860733"/>
                <a:gd name="connsiteX9067" fmla="*/ 2278982 w 4853691"/>
                <a:gd name="connsiteY9067" fmla="*/ 467062 h 4860733"/>
                <a:gd name="connsiteX9068" fmla="*/ 2253165 w 4853691"/>
                <a:gd name="connsiteY9068" fmla="*/ 542168 h 4860733"/>
                <a:gd name="connsiteX9069" fmla="*/ 2250818 w 4853691"/>
                <a:gd name="connsiteY9069" fmla="*/ 546862 h 4860733"/>
                <a:gd name="connsiteX9070" fmla="*/ 2234388 w 4853691"/>
                <a:gd name="connsiteY9070" fmla="*/ 600844 h 4860733"/>
                <a:gd name="connsiteX9071" fmla="*/ 2232041 w 4853691"/>
                <a:gd name="connsiteY9071" fmla="*/ 610232 h 4860733"/>
                <a:gd name="connsiteX9072" fmla="*/ 2222653 w 4853691"/>
                <a:gd name="connsiteY9072" fmla="*/ 643091 h 4860733"/>
                <a:gd name="connsiteX9073" fmla="*/ 2217959 w 4853691"/>
                <a:gd name="connsiteY9073" fmla="*/ 643091 h 4860733"/>
                <a:gd name="connsiteX9074" fmla="*/ 2203877 w 4853691"/>
                <a:gd name="connsiteY9074" fmla="*/ 647785 h 4860733"/>
                <a:gd name="connsiteX9075" fmla="*/ 2189794 w 4853691"/>
                <a:gd name="connsiteY9075" fmla="*/ 633703 h 4860733"/>
                <a:gd name="connsiteX9076" fmla="*/ 2180406 w 4853691"/>
                <a:gd name="connsiteY9076" fmla="*/ 624314 h 4860733"/>
                <a:gd name="connsiteX9077" fmla="*/ 2147548 w 4853691"/>
                <a:gd name="connsiteY9077" fmla="*/ 591456 h 4860733"/>
                <a:gd name="connsiteX9078" fmla="*/ 2145201 w 4853691"/>
                <a:gd name="connsiteY9078" fmla="*/ 589109 h 4860733"/>
                <a:gd name="connsiteX9079" fmla="*/ 2086524 w 4853691"/>
                <a:gd name="connsiteY9079" fmla="*/ 532780 h 4860733"/>
                <a:gd name="connsiteX9080" fmla="*/ 2109995 w 4853691"/>
                <a:gd name="connsiteY9080" fmla="*/ 525738 h 4860733"/>
                <a:gd name="connsiteX9081" fmla="*/ 2152242 w 4853691"/>
                <a:gd name="connsiteY9081" fmla="*/ 506962 h 4860733"/>
                <a:gd name="connsiteX9082" fmla="*/ 2293064 w 4853691"/>
                <a:gd name="connsiteY9082" fmla="*/ 434204 h 4860733"/>
                <a:gd name="connsiteX9083" fmla="*/ 2307147 w 4853691"/>
                <a:gd name="connsiteY9083" fmla="*/ 401345 h 4860733"/>
                <a:gd name="connsiteX9084" fmla="*/ 2314188 w 4853691"/>
                <a:gd name="connsiteY9084" fmla="*/ 401345 h 4860733"/>
                <a:gd name="connsiteX9085" fmla="*/ 2370517 w 4853691"/>
                <a:gd name="connsiteY9085" fmla="*/ 406039 h 4860733"/>
                <a:gd name="connsiteX9086" fmla="*/ 2410417 w 4853691"/>
                <a:gd name="connsiteY9086" fmla="*/ 410733 h 4860733"/>
                <a:gd name="connsiteX9087" fmla="*/ 2447970 w 4853691"/>
                <a:gd name="connsiteY9087" fmla="*/ 415427 h 4860733"/>
                <a:gd name="connsiteX9088" fmla="*/ 2447970 w 4853691"/>
                <a:gd name="connsiteY9088" fmla="*/ 417774 h 4860733"/>
                <a:gd name="connsiteX9089" fmla="*/ 2447970 w 4853691"/>
                <a:gd name="connsiteY9089" fmla="*/ 417774 h 4860733"/>
                <a:gd name="connsiteX9090" fmla="*/ 2443275 w 4853691"/>
                <a:gd name="connsiteY9090" fmla="*/ 422468 h 4860733"/>
                <a:gd name="connsiteX9091" fmla="*/ 2403376 w 4853691"/>
                <a:gd name="connsiteY9091" fmla="*/ 431857 h 4860733"/>
                <a:gd name="connsiteX9092" fmla="*/ 2358782 w 4853691"/>
                <a:gd name="connsiteY9092" fmla="*/ 443592 h 4860733"/>
                <a:gd name="connsiteX9093" fmla="*/ 2297759 w 4853691"/>
                <a:gd name="connsiteY9093" fmla="*/ 460021 h 4860733"/>
                <a:gd name="connsiteX9094" fmla="*/ 2283676 w 4853691"/>
                <a:gd name="connsiteY9094" fmla="*/ 464715 h 4860733"/>
                <a:gd name="connsiteX9095" fmla="*/ 2288370 w 4853691"/>
                <a:gd name="connsiteY9095" fmla="*/ 452980 h 4860733"/>
                <a:gd name="connsiteX9096" fmla="*/ 2293064 w 4853691"/>
                <a:gd name="connsiteY9096" fmla="*/ 434204 h 4860733"/>
                <a:gd name="connsiteX9097" fmla="*/ 2530116 w 4853691"/>
                <a:gd name="connsiteY9097" fmla="*/ 431857 h 4860733"/>
                <a:gd name="connsiteX9098" fmla="*/ 2562975 w 4853691"/>
                <a:gd name="connsiteY9098" fmla="*/ 438898 h 4860733"/>
                <a:gd name="connsiteX9099" fmla="*/ 2591139 w 4853691"/>
                <a:gd name="connsiteY9099" fmla="*/ 445939 h 4860733"/>
                <a:gd name="connsiteX9100" fmla="*/ 2623998 w 4853691"/>
                <a:gd name="connsiteY9100" fmla="*/ 452980 h 4860733"/>
                <a:gd name="connsiteX9101" fmla="*/ 2649816 w 4853691"/>
                <a:gd name="connsiteY9101" fmla="*/ 460021 h 4860733"/>
                <a:gd name="connsiteX9102" fmla="*/ 2663898 w 4853691"/>
                <a:gd name="connsiteY9102" fmla="*/ 464715 h 4860733"/>
                <a:gd name="connsiteX9103" fmla="*/ 2652163 w 4853691"/>
                <a:gd name="connsiteY9103" fmla="*/ 469409 h 4860733"/>
                <a:gd name="connsiteX9104" fmla="*/ 2638080 w 4853691"/>
                <a:gd name="connsiteY9104" fmla="*/ 474103 h 4860733"/>
                <a:gd name="connsiteX9105" fmla="*/ 2602875 w 4853691"/>
                <a:gd name="connsiteY9105" fmla="*/ 485839 h 4860733"/>
                <a:gd name="connsiteX9106" fmla="*/ 2598180 w 4853691"/>
                <a:gd name="connsiteY9106" fmla="*/ 488186 h 4860733"/>
                <a:gd name="connsiteX9107" fmla="*/ 2598180 w 4853691"/>
                <a:gd name="connsiteY9107" fmla="*/ 488186 h 4860733"/>
                <a:gd name="connsiteX9108" fmla="*/ 2577057 w 4853691"/>
                <a:gd name="connsiteY9108" fmla="*/ 476450 h 4860733"/>
                <a:gd name="connsiteX9109" fmla="*/ 2555934 w 4853691"/>
                <a:gd name="connsiteY9109" fmla="*/ 464715 h 4860733"/>
                <a:gd name="connsiteX9110" fmla="*/ 2534810 w 4853691"/>
                <a:gd name="connsiteY9110" fmla="*/ 455327 h 4860733"/>
                <a:gd name="connsiteX9111" fmla="*/ 2511340 w 4853691"/>
                <a:gd name="connsiteY9111" fmla="*/ 443592 h 4860733"/>
                <a:gd name="connsiteX9112" fmla="*/ 2490216 w 4853691"/>
                <a:gd name="connsiteY9112" fmla="*/ 434204 h 4860733"/>
                <a:gd name="connsiteX9113" fmla="*/ 2483175 w 4853691"/>
                <a:gd name="connsiteY9113" fmla="*/ 431857 h 4860733"/>
                <a:gd name="connsiteX9114" fmla="*/ 2483175 w 4853691"/>
                <a:gd name="connsiteY9114" fmla="*/ 429510 h 4860733"/>
                <a:gd name="connsiteX9115" fmla="*/ 2499605 w 4853691"/>
                <a:gd name="connsiteY9115" fmla="*/ 431857 h 4860733"/>
                <a:gd name="connsiteX9116" fmla="*/ 2530116 w 4853691"/>
                <a:gd name="connsiteY9116" fmla="*/ 431857 h 4860733"/>
                <a:gd name="connsiteX9117" fmla="*/ 2699103 w 4853691"/>
                <a:gd name="connsiteY9117" fmla="*/ 452980 h 4860733"/>
                <a:gd name="connsiteX9118" fmla="*/ 2727268 w 4853691"/>
                <a:gd name="connsiteY9118" fmla="*/ 445939 h 4860733"/>
                <a:gd name="connsiteX9119" fmla="*/ 2748391 w 4853691"/>
                <a:gd name="connsiteY9119" fmla="*/ 441245 h 4860733"/>
                <a:gd name="connsiteX9120" fmla="*/ 2776556 w 4853691"/>
                <a:gd name="connsiteY9120" fmla="*/ 434204 h 4860733"/>
                <a:gd name="connsiteX9121" fmla="*/ 2795332 w 4853691"/>
                <a:gd name="connsiteY9121" fmla="*/ 429510 h 4860733"/>
                <a:gd name="connsiteX9122" fmla="*/ 2825844 w 4853691"/>
                <a:gd name="connsiteY9122" fmla="*/ 422468 h 4860733"/>
                <a:gd name="connsiteX9123" fmla="*/ 2842273 w 4853691"/>
                <a:gd name="connsiteY9123" fmla="*/ 417774 h 4860733"/>
                <a:gd name="connsiteX9124" fmla="*/ 2872785 w 4853691"/>
                <a:gd name="connsiteY9124" fmla="*/ 410733 h 4860733"/>
                <a:gd name="connsiteX9125" fmla="*/ 2889214 w 4853691"/>
                <a:gd name="connsiteY9125" fmla="*/ 408386 h 4860733"/>
                <a:gd name="connsiteX9126" fmla="*/ 2919726 w 4853691"/>
                <a:gd name="connsiteY9126" fmla="*/ 403692 h 4860733"/>
                <a:gd name="connsiteX9127" fmla="*/ 2933808 w 4853691"/>
                <a:gd name="connsiteY9127" fmla="*/ 401345 h 4860733"/>
                <a:gd name="connsiteX9128" fmla="*/ 2961973 w 4853691"/>
                <a:gd name="connsiteY9128" fmla="*/ 396651 h 4860733"/>
                <a:gd name="connsiteX9129" fmla="*/ 2978402 w 4853691"/>
                <a:gd name="connsiteY9129" fmla="*/ 413080 h 4860733"/>
                <a:gd name="connsiteX9130" fmla="*/ 2978402 w 4853691"/>
                <a:gd name="connsiteY9130" fmla="*/ 420121 h 4860733"/>
                <a:gd name="connsiteX9131" fmla="*/ 2978402 w 4853691"/>
                <a:gd name="connsiteY9131" fmla="*/ 424815 h 4860733"/>
                <a:gd name="connsiteX9132" fmla="*/ 2976055 w 4853691"/>
                <a:gd name="connsiteY9132" fmla="*/ 448286 h 4860733"/>
                <a:gd name="connsiteX9133" fmla="*/ 2976055 w 4853691"/>
                <a:gd name="connsiteY9133" fmla="*/ 457674 h 4860733"/>
                <a:gd name="connsiteX9134" fmla="*/ 2973708 w 4853691"/>
                <a:gd name="connsiteY9134" fmla="*/ 478797 h 4860733"/>
                <a:gd name="connsiteX9135" fmla="*/ 2973708 w 4853691"/>
                <a:gd name="connsiteY9135" fmla="*/ 492880 h 4860733"/>
                <a:gd name="connsiteX9136" fmla="*/ 2973708 w 4853691"/>
                <a:gd name="connsiteY9136" fmla="*/ 506962 h 4860733"/>
                <a:gd name="connsiteX9137" fmla="*/ 2971361 w 4853691"/>
                <a:gd name="connsiteY9137" fmla="*/ 528085 h 4860733"/>
                <a:gd name="connsiteX9138" fmla="*/ 2971361 w 4853691"/>
                <a:gd name="connsiteY9138" fmla="*/ 537474 h 4860733"/>
                <a:gd name="connsiteX9139" fmla="*/ 2971361 w 4853691"/>
                <a:gd name="connsiteY9139" fmla="*/ 556250 h 4860733"/>
                <a:gd name="connsiteX9140" fmla="*/ 2957279 w 4853691"/>
                <a:gd name="connsiteY9140" fmla="*/ 551556 h 4860733"/>
                <a:gd name="connsiteX9141" fmla="*/ 2929114 w 4853691"/>
                <a:gd name="connsiteY9141" fmla="*/ 542168 h 4860733"/>
                <a:gd name="connsiteX9142" fmla="*/ 2896255 w 4853691"/>
                <a:gd name="connsiteY9142" fmla="*/ 530433 h 4860733"/>
                <a:gd name="connsiteX9143" fmla="*/ 2868091 w 4853691"/>
                <a:gd name="connsiteY9143" fmla="*/ 521044 h 4860733"/>
                <a:gd name="connsiteX9144" fmla="*/ 2835232 w 4853691"/>
                <a:gd name="connsiteY9144" fmla="*/ 511656 h 4860733"/>
                <a:gd name="connsiteX9145" fmla="*/ 2807068 w 4853691"/>
                <a:gd name="connsiteY9145" fmla="*/ 502268 h 4860733"/>
                <a:gd name="connsiteX9146" fmla="*/ 2774209 w 4853691"/>
                <a:gd name="connsiteY9146" fmla="*/ 492880 h 4860733"/>
                <a:gd name="connsiteX9147" fmla="*/ 2748391 w 4853691"/>
                <a:gd name="connsiteY9147" fmla="*/ 485839 h 4860733"/>
                <a:gd name="connsiteX9148" fmla="*/ 2713186 w 4853691"/>
                <a:gd name="connsiteY9148" fmla="*/ 476450 h 4860733"/>
                <a:gd name="connsiteX9149" fmla="*/ 2687368 w 4853691"/>
                <a:gd name="connsiteY9149" fmla="*/ 469409 h 4860733"/>
                <a:gd name="connsiteX9150" fmla="*/ 2673286 w 4853691"/>
                <a:gd name="connsiteY9150" fmla="*/ 464715 h 4860733"/>
                <a:gd name="connsiteX9151" fmla="*/ 2680327 w 4853691"/>
                <a:gd name="connsiteY9151" fmla="*/ 462368 h 4860733"/>
                <a:gd name="connsiteX9152" fmla="*/ 2699103 w 4853691"/>
                <a:gd name="connsiteY9152" fmla="*/ 452980 h 4860733"/>
                <a:gd name="connsiteX9153" fmla="*/ 3008914 w 4853691"/>
                <a:gd name="connsiteY9153" fmla="*/ 443592 h 4860733"/>
                <a:gd name="connsiteX9154" fmla="*/ 3025343 w 4853691"/>
                <a:gd name="connsiteY9154" fmla="*/ 474103 h 4860733"/>
                <a:gd name="connsiteX9155" fmla="*/ 3037078 w 4853691"/>
                <a:gd name="connsiteY9155" fmla="*/ 495227 h 4860733"/>
                <a:gd name="connsiteX9156" fmla="*/ 3051160 w 4853691"/>
                <a:gd name="connsiteY9156" fmla="*/ 523391 h 4860733"/>
                <a:gd name="connsiteX9157" fmla="*/ 3062896 w 4853691"/>
                <a:gd name="connsiteY9157" fmla="*/ 546862 h 4860733"/>
                <a:gd name="connsiteX9158" fmla="*/ 3076978 w 4853691"/>
                <a:gd name="connsiteY9158" fmla="*/ 572679 h 4860733"/>
                <a:gd name="connsiteX9159" fmla="*/ 3091060 w 4853691"/>
                <a:gd name="connsiteY9159" fmla="*/ 600844 h 4860733"/>
                <a:gd name="connsiteX9160" fmla="*/ 3093407 w 4853691"/>
                <a:gd name="connsiteY9160" fmla="*/ 603191 h 4860733"/>
                <a:gd name="connsiteX9161" fmla="*/ 3076978 w 4853691"/>
                <a:gd name="connsiteY9161" fmla="*/ 596150 h 4860733"/>
                <a:gd name="connsiteX9162" fmla="*/ 3046466 w 4853691"/>
                <a:gd name="connsiteY9162" fmla="*/ 584415 h 4860733"/>
                <a:gd name="connsiteX9163" fmla="*/ 3015955 w 4853691"/>
                <a:gd name="connsiteY9163" fmla="*/ 572679 h 4860733"/>
                <a:gd name="connsiteX9164" fmla="*/ 2987790 w 4853691"/>
                <a:gd name="connsiteY9164" fmla="*/ 560944 h 4860733"/>
                <a:gd name="connsiteX9165" fmla="*/ 2971361 w 4853691"/>
                <a:gd name="connsiteY9165" fmla="*/ 553903 h 4860733"/>
                <a:gd name="connsiteX9166" fmla="*/ 2973708 w 4853691"/>
                <a:gd name="connsiteY9166" fmla="*/ 528085 h 4860733"/>
                <a:gd name="connsiteX9167" fmla="*/ 2973708 w 4853691"/>
                <a:gd name="connsiteY9167" fmla="*/ 525738 h 4860733"/>
                <a:gd name="connsiteX9168" fmla="*/ 2976055 w 4853691"/>
                <a:gd name="connsiteY9168" fmla="*/ 492880 h 4860733"/>
                <a:gd name="connsiteX9169" fmla="*/ 2976055 w 4853691"/>
                <a:gd name="connsiteY9169" fmla="*/ 490533 h 4860733"/>
                <a:gd name="connsiteX9170" fmla="*/ 2978402 w 4853691"/>
                <a:gd name="connsiteY9170" fmla="*/ 460021 h 4860733"/>
                <a:gd name="connsiteX9171" fmla="*/ 2978402 w 4853691"/>
                <a:gd name="connsiteY9171" fmla="*/ 455327 h 4860733"/>
                <a:gd name="connsiteX9172" fmla="*/ 2980749 w 4853691"/>
                <a:gd name="connsiteY9172" fmla="*/ 429510 h 4860733"/>
                <a:gd name="connsiteX9173" fmla="*/ 2980749 w 4853691"/>
                <a:gd name="connsiteY9173" fmla="*/ 422468 h 4860733"/>
                <a:gd name="connsiteX9174" fmla="*/ 2983096 w 4853691"/>
                <a:gd name="connsiteY9174" fmla="*/ 408386 h 4860733"/>
                <a:gd name="connsiteX9175" fmla="*/ 2983096 w 4853691"/>
                <a:gd name="connsiteY9175" fmla="*/ 408386 h 4860733"/>
                <a:gd name="connsiteX9176" fmla="*/ 2992484 w 4853691"/>
                <a:gd name="connsiteY9176" fmla="*/ 406039 h 4860733"/>
                <a:gd name="connsiteX9177" fmla="*/ 3001872 w 4853691"/>
                <a:gd name="connsiteY9177" fmla="*/ 420121 h 4860733"/>
                <a:gd name="connsiteX9178" fmla="*/ 3008914 w 4853691"/>
                <a:gd name="connsiteY9178" fmla="*/ 443592 h 4860733"/>
                <a:gd name="connsiteX9179" fmla="*/ 3138001 w 4853691"/>
                <a:gd name="connsiteY9179" fmla="*/ 621967 h 4860733"/>
                <a:gd name="connsiteX9180" fmla="*/ 3175554 w 4853691"/>
                <a:gd name="connsiteY9180" fmla="*/ 638397 h 4860733"/>
                <a:gd name="connsiteX9181" fmla="*/ 3196677 w 4853691"/>
                <a:gd name="connsiteY9181" fmla="*/ 647785 h 4860733"/>
                <a:gd name="connsiteX9182" fmla="*/ 3257701 w 4853691"/>
                <a:gd name="connsiteY9182" fmla="*/ 675949 h 4860733"/>
                <a:gd name="connsiteX9183" fmla="*/ 3278824 w 4853691"/>
                <a:gd name="connsiteY9183" fmla="*/ 685338 h 4860733"/>
                <a:gd name="connsiteX9184" fmla="*/ 3318724 w 4853691"/>
                <a:gd name="connsiteY9184" fmla="*/ 704114 h 4860733"/>
                <a:gd name="connsiteX9185" fmla="*/ 3344541 w 4853691"/>
                <a:gd name="connsiteY9185" fmla="*/ 718196 h 4860733"/>
                <a:gd name="connsiteX9186" fmla="*/ 3377400 w 4853691"/>
                <a:gd name="connsiteY9186" fmla="*/ 734626 h 4860733"/>
                <a:gd name="connsiteX9187" fmla="*/ 3405565 w 4853691"/>
                <a:gd name="connsiteY9187" fmla="*/ 748708 h 4860733"/>
                <a:gd name="connsiteX9188" fmla="*/ 3421994 w 4853691"/>
                <a:gd name="connsiteY9188" fmla="*/ 758096 h 4860733"/>
                <a:gd name="connsiteX9189" fmla="*/ 3419647 w 4853691"/>
                <a:gd name="connsiteY9189" fmla="*/ 767484 h 4860733"/>
                <a:gd name="connsiteX9190" fmla="*/ 3421994 w 4853691"/>
                <a:gd name="connsiteY9190" fmla="*/ 774525 h 4860733"/>
                <a:gd name="connsiteX9191" fmla="*/ 3407911 w 4853691"/>
                <a:gd name="connsiteY9191" fmla="*/ 779219 h 4860733"/>
                <a:gd name="connsiteX9192" fmla="*/ 3375053 w 4853691"/>
                <a:gd name="connsiteY9192" fmla="*/ 790955 h 4860733"/>
                <a:gd name="connsiteX9193" fmla="*/ 3339847 w 4853691"/>
                <a:gd name="connsiteY9193" fmla="*/ 807384 h 4860733"/>
                <a:gd name="connsiteX9194" fmla="*/ 3311683 w 4853691"/>
                <a:gd name="connsiteY9194" fmla="*/ 819119 h 4860733"/>
                <a:gd name="connsiteX9195" fmla="*/ 3253007 w 4853691"/>
                <a:gd name="connsiteY9195" fmla="*/ 847284 h 4860733"/>
                <a:gd name="connsiteX9196" fmla="*/ 3243618 w 4853691"/>
                <a:gd name="connsiteY9196" fmla="*/ 851978 h 4860733"/>
                <a:gd name="connsiteX9197" fmla="*/ 3217801 w 4853691"/>
                <a:gd name="connsiteY9197" fmla="*/ 866060 h 4860733"/>
                <a:gd name="connsiteX9198" fmla="*/ 3170860 w 4853691"/>
                <a:gd name="connsiteY9198" fmla="*/ 762790 h 4860733"/>
                <a:gd name="connsiteX9199" fmla="*/ 3166166 w 4853691"/>
                <a:gd name="connsiteY9199" fmla="*/ 753402 h 4860733"/>
                <a:gd name="connsiteX9200" fmla="*/ 3145042 w 4853691"/>
                <a:gd name="connsiteY9200" fmla="*/ 706461 h 4860733"/>
                <a:gd name="connsiteX9201" fmla="*/ 3140348 w 4853691"/>
                <a:gd name="connsiteY9201" fmla="*/ 694726 h 4860733"/>
                <a:gd name="connsiteX9202" fmla="*/ 3119225 w 4853691"/>
                <a:gd name="connsiteY9202" fmla="*/ 650132 h 4860733"/>
                <a:gd name="connsiteX9203" fmla="*/ 3109837 w 4853691"/>
                <a:gd name="connsiteY9203" fmla="*/ 633703 h 4860733"/>
                <a:gd name="connsiteX9204" fmla="*/ 3095754 w 4853691"/>
                <a:gd name="connsiteY9204" fmla="*/ 605538 h 4860733"/>
                <a:gd name="connsiteX9205" fmla="*/ 3112184 w 4853691"/>
                <a:gd name="connsiteY9205" fmla="*/ 612579 h 4860733"/>
                <a:gd name="connsiteX9206" fmla="*/ 3138001 w 4853691"/>
                <a:gd name="connsiteY9206" fmla="*/ 621967 h 4860733"/>
                <a:gd name="connsiteX9207" fmla="*/ 3511182 w 4853691"/>
                <a:gd name="connsiteY9207" fmla="*/ 781566 h 4860733"/>
                <a:gd name="connsiteX9208" fmla="*/ 3544040 w 4853691"/>
                <a:gd name="connsiteY9208" fmla="*/ 788608 h 4860733"/>
                <a:gd name="connsiteX9209" fmla="*/ 3572205 w 4853691"/>
                <a:gd name="connsiteY9209" fmla="*/ 795649 h 4860733"/>
                <a:gd name="connsiteX9210" fmla="*/ 3602716 w 4853691"/>
                <a:gd name="connsiteY9210" fmla="*/ 802690 h 4860733"/>
                <a:gd name="connsiteX9211" fmla="*/ 3630881 w 4853691"/>
                <a:gd name="connsiteY9211" fmla="*/ 809731 h 4860733"/>
                <a:gd name="connsiteX9212" fmla="*/ 3635575 w 4853691"/>
                <a:gd name="connsiteY9212" fmla="*/ 812078 h 4860733"/>
                <a:gd name="connsiteX9213" fmla="*/ 3633228 w 4853691"/>
                <a:gd name="connsiteY9213" fmla="*/ 826160 h 4860733"/>
                <a:gd name="connsiteX9214" fmla="*/ 3623840 w 4853691"/>
                <a:gd name="connsiteY9214" fmla="*/ 823813 h 4860733"/>
                <a:gd name="connsiteX9215" fmla="*/ 3588634 w 4853691"/>
                <a:gd name="connsiteY9215" fmla="*/ 812078 h 4860733"/>
                <a:gd name="connsiteX9216" fmla="*/ 3555775 w 4853691"/>
                <a:gd name="connsiteY9216" fmla="*/ 802690 h 4860733"/>
                <a:gd name="connsiteX9217" fmla="*/ 3518223 w 4853691"/>
                <a:gd name="connsiteY9217" fmla="*/ 790955 h 4860733"/>
                <a:gd name="connsiteX9218" fmla="*/ 3485364 w 4853691"/>
                <a:gd name="connsiteY9218" fmla="*/ 781566 h 4860733"/>
                <a:gd name="connsiteX9219" fmla="*/ 3459546 w 4853691"/>
                <a:gd name="connsiteY9219" fmla="*/ 774525 h 4860733"/>
                <a:gd name="connsiteX9220" fmla="*/ 3480670 w 4853691"/>
                <a:gd name="connsiteY9220" fmla="*/ 776872 h 4860733"/>
                <a:gd name="connsiteX9221" fmla="*/ 3511182 w 4853691"/>
                <a:gd name="connsiteY9221" fmla="*/ 781566 h 4860733"/>
                <a:gd name="connsiteX9222" fmla="*/ 3644963 w 4853691"/>
                <a:gd name="connsiteY9222" fmla="*/ 795649 h 4860733"/>
                <a:gd name="connsiteX9223" fmla="*/ 3649657 w 4853691"/>
                <a:gd name="connsiteY9223" fmla="*/ 779219 h 4860733"/>
                <a:gd name="connsiteX9224" fmla="*/ 3652004 w 4853691"/>
                <a:gd name="connsiteY9224" fmla="*/ 769831 h 4860733"/>
                <a:gd name="connsiteX9225" fmla="*/ 3656698 w 4853691"/>
                <a:gd name="connsiteY9225" fmla="*/ 753402 h 4860733"/>
                <a:gd name="connsiteX9226" fmla="*/ 3659045 w 4853691"/>
                <a:gd name="connsiteY9226" fmla="*/ 744014 h 4860733"/>
                <a:gd name="connsiteX9227" fmla="*/ 3663740 w 4853691"/>
                <a:gd name="connsiteY9227" fmla="*/ 729931 h 4860733"/>
                <a:gd name="connsiteX9228" fmla="*/ 3666086 w 4853691"/>
                <a:gd name="connsiteY9228" fmla="*/ 720543 h 4860733"/>
                <a:gd name="connsiteX9229" fmla="*/ 3670781 w 4853691"/>
                <a:gd name="connsiteY9229" fmla="*/ 706461 h 4860733"/>
                <a:gd name="connsiteX9230" fmla="*/ 3673128 w 4853691"/>
                <a:gd name="connsiteY9230" fmla="*/ 697073 h 4860733"/>
                <a:gd name="connsiteX9231" fmla="*/ 3677822 w 4853691"/>
                <a:gd name="connsiteY9231" fmla="*/ 682991 h 4860733"/>
                <a:gd name="connsiteX9232" fmla="*/ 3680169 w 4853691"/>
                <a:gd name="connsiteY9232" fmla="*/ 673602 h 4860733"/>
                <a:gd name="connsiteX9233" fmla="*/ 3684863 w 4853691"/>
                <a:gd name="connsiteY9233" fmla="*/ 659520 h 4860733"/>
                <a:gd name="connsiteX9234" fmla="*/ 3687210 w 4853691"/>
                <a:gd name="connsiteY9234" fmla="*/ 652479 h 4860733"/>
                <a:gd name="connsiteX9235" fmla="*/ 3691904 w 4853691"/>
                <a:gd name="connsiteY9235" fmla="*/ 640744 h 4860733"/>
                <a:gd name="connsiteX9236" fmla="*/ 3694251 w 4853691"/>
                <a:gd name="connsiteY9236" fmla="*/ 633703 h 4860733"/>
                <a:gd name="connsiteX9237" fmla="*/ 3698945 w 4853691"/>
                <a:gd name="connsiteY9237" fmla="*/ 621967 h 4860733"/>
                <a:gd name="connsiteX9238" fmla="*/ 3701292 w 4853691"/>
                <a:gd name="connsiteY9238" fmla="*/ 614926 h 4860733"/>
                <a:gd name="connsiteX9239" fmla="*/ 3705986 w 4853691"/>
                <a:gd name="connsiteY9239" fmla="*/ 603191 h 4860733"/>
                <a:gd name="connsiteX9240" fmla="*/ 3705986 w 4853691"/>
                <a:gd name="connsiteY9240" fmla="*/ 603191 h 4860733"/>
                <a:gd name="connsiteX9241" fmla="*/ 3713027 w 4853691"/>
                <a:gd name="connsiteY9241" fmla="*/ 605538 h 4860733"/>
                <a:gd name="connsiteX9242" fmla="*/ 3724763 w 4853691"/>
                <a:gd name="connsiteY9242" fmla="*/ 600844 h 4860733"/>
                <a:gd name="connsiteX9243" fmla="*/ 3727110 w 4853691"/>
                <a:gd name="connsiteY9243" fmla="*/ 603191 h 4860733"/>
                <a:gd name="connsiteX9244" fmla="*/ 3771704 w 4853691"/>
                <a:gd name="connsiteY9244" fmla="*/ 652479 h 4860733"/>
                <a:gd name="connsiteX9245" fmla="*/ 3785786 w 4853691"/>
                <a:gd name="connsiteY9245" fmla="*/ 668908 h 4860733"/>
                <a:gd name="connsiteX9246" fmla="*/ 3830380 w 4853691"/>
                <a:gd name="connsiteY9246" fmla="*/ 720543 h 4860733"/>
                <a:gd name="connsiteX9247" fmla="*/ 3842115 w 4853691"/>
                <a:gd name="connsiteY9247" fmla="*/ 734626 h 4860733"/>
                <a:gd name="connsiteX9248" fmla="*/ 3903138 w 4853691"/>
                <a:gd name="connsiteY9248" fmla="*/ 812078 h 4860733"/>
                <a:gd name="connsiteX9249" fmla="*/ 3940691 w 4853691"/>
                <a:gd name="connsiteY9249" fmla="*/ 861366 h 4860733"/>
                <a:gd name="connsiteX9250" fmla="*/ 3957120 w 4853691"/>
                <a:gd name="connsiteY9250" fmla="*/ 884836 h 4860733"/>
                <a:gd name="connsiteX9251" fmla="*/ 3987632 w 4853691"/>
                <a:gd name="connsiteY9251" fmla="*/ 927083 h 4860733"/>
                <a:gd name="connsiteX9252" fmla="*/ 3973550 w 4853691"/>
                <a:gd name="connsiteY9252" fmla="*/ 920042 h 4860733"/>
                <a:gd name="connsiteX9253" fmla="*/ 3968856 w 4853691"/>
                <a:gd name="connsiteY9253" fmla="*/ 917695 h 4860733"/>
                <a:gd name="connsiteX9254" fmla="*/ 3921915 w 4853691"/>
                <a:gd name="connsiteY9254" fmla="*/ 898919 h 4860733"/>
                <a:gd name="connsiteX9255" fmla="*/ 3914874 w 4853691"/>
                <a:gd name="connsiteY9255" fmla="*/ 896572 h 4860733"/>
                <a:gd name="connsiteX9256" fmla="*/ 3870279 w 4853691"/>
                <a:gd name="connsiteY9256" fmla="*/ 880142 h 4860733"/>
                <a:gd name="connsiteX9257" fmla="*/ 3858544 w 4853691"/>
                <a:gd name="connsiteY9257" fmla="*/ 875448 h 4860733"/>
                <a:gd name="connsiteX9258" fmla="*/ 3816298 w 4853691"/>
                <a:gd name="connsiteY9258" fmla="*/ 861366 h 4860733"/>
                <a:gd name="connsiteX9259" fmla="*/ 3802215 w 4853691"/>
                <a:gd name="connsiteY9259" fmla="*/ 856672 h 4860733"/>
                <a:gd name="connsiteX9260" fmla="*/ 3764662 w 4853691"/>
                <a:gd name="connsiteY9260" fmla="*/ 844937 h 4860733"/>
                <a:gd name="connsiteX9261" fmla="*/ 3743539 w 4853691"/>
                <a:gd name="connsiteY9261" fmla="*/ 837896 h 4860733"/>
                <a:gd name="connsiteX9262" fmla="*/ 3710681 w 4853691"/>
                <a:gd name="connsiteY9262" fmla="*/ 828507 h 4860733"/>
                <a:gd name="connsiteX9263" fmla="*/ 3684863 w 4853691"/>
                <a:gd name="connsiteY9263" fmla="*/ 821466 h 4860733"/>
                <a:gd name="connsiteX9264" fmla="*/ 3654351 w 4853691"/>
                <a:gd name="connsiteY9264" fmla="*/ 814425 h 4860733"/>
                <a:gd name="connsiteX9265" fmla="*/ 3637922 w 4853691"/>
                <a:gd name="connsiteY9265" fmla="*/ 809731 h 4860733"/>
                <a:gd name="connsiteX9266" fmla="*/ 3637922 w 4853691"/>
                <a:gd name="connsiteY9266" fmla="*/ 809731 h 4860733"/>
                <a:gd name="connsiteX9267" fmla="*/ 3644963 w 4853691"/>
                <a:gd name="connsiteY9267" fmla="*/ 795649 h 4860733"/>
                <a:gd name="connsiteX9268" fmla="*/ 4022837 w 4853691"/>
                <a:gd name="connsiteY9268" fmla="*/ 943513 h 4860733"/>
                <a:gd name="connsiteX9269" fmla="*/ 4051002 w 4853691"/>
                <a:gd name="connsiteY9269" fmla="*/ 957595 h 4860733"/>
                <a:gd name="connsiteX9270" fmla="*/ 4072126 w 4853691"/>
                <a:gd name="connsiteY9270" fmla="*/ 969330 h 4860733"/>
                <a:gd name="connsiteX9271" fmla="*/ 4100290 w 4853691"/>
                <a:gd name="connsiteY9271" fmla="*/ 985760 h 4860733"/>
                <a:gd name="connsiteX9272" fmla="*/ 4121414 w 4853691"/>
                <a:gd name="connsiteY9272" fmla="*/ 997495 h 4860733"/>
                <a:gd name="connsiteX9273" fmla="*/ 4149578 w 4853691"/>
                <a:gd name="connsiteY9273" fmla="*/ 1013924 h 4860733"/>
                <a:gd name="connsiteX9274" fmla="*/ 4168355 w 4853691"/>
                <a:gd name="connsiteY9274" fmla="*/ 1025659 h 4860733"/>
                <a:gd name="connsiteX9275" fmla="*/ 4196519 w 4853691"/>
                <a:gd name="connsiteY9275" fmla="*/ 1044436 h 4860733"/>
                <a:gd name="connsiteX9276" fmla="*/ 4212948 w 4853691"/>
                <a:gd name="connsiteY9276" fmla="*/ 1056171 h 4860733"/>
                <a:gd name="connsiteX9277" fmla="*/ 4215296 w 4853691"/>
                <a:gd name="connsiteY9277" fmla="*/ 1058518 h 4860733"/>
                <a:gd name="connsiteX9278" fmla="*/ 4248154 w 4853691"/>
                <a:gd name="connsiteY9278" fmla="*/ 1138318 h 4860733"/>
                <a:gd name="connsiteX9279" fmla="*/ 4229378 w 4853691"/>
                <a:gd name="connsiteY9279" fmla="*/ 1124235 h 4860733"/>
                <a:gd name="connsiteX9280" fmla="*/ 4201213 w 4853691"/>
                <a:gd name="connsiteY9280" fmla="*/ 1103112 h 4860733"/>
                <a:gd name="connsiteX9281" fmla="*/ 4177743 w 4853691"/>
                <a:gd name="connsiteY9281" fmla="*/ 1086683 h 4860733"/>
                <a:gd name="connsiteX9282" fmla="*/ 4147231 w 4853691"/>
                <a:gd name="connsiteY9282" fmla="*/ 1067906 h 4860733"/>
                <a:gd name="connsiteX9283" fmla="*/ 4121414 w 4853691"/>
                <a:gd name="connsiteY9283" fmla="*/ 1051477 h 4860733"/>
                <a:gd name="connsiteX9284" fmla="*/ 4090902 w 4853691"/>
                <a:gd name="connsiteY9284" fmla="*/ 1032700 h 4860733"/>
                <a:gd name="connsiteX9285" fmla="*/ 4065084 w 4853691"/>
                <a:gd name="connsiteY9285" fmla="*/ 1016271 h 4860733"/>
                <a:gd name="connsiteX9286" fmla="*/ 4041614 w 4853691"/>
                <a:gd name="connsiteY9286" fmla="*/ 1002189 h 4860733"/>
                <a:gd name="connsiteX9287" fmla="*/ 4004061 w 4853691"/>
                <a:gd name="connsiteY9287" fmla="*/ 948207 h 4860733"/>
                <a:gd name="connsiteX9288" fmla="*/ 3992326 w 4853691"/>
                <a:gd name="connsiteY9288" fmla="*/ 931777 h 4860733"/>
                <a:gd name="connsiteX9289" fmla="*/ 3992326 w 4853691"/>
                <a:gd name="connsiteY9289" fmla="*/ 931777 h 4860733"/>
                <a:gd name="connsiteX9290" fmla="*/ 3999367 w 4853691"/>
                <a:gd name="connsiteY9290" fmla="*/ 934125 h 4860733"/>
                <a:gd name="connsiteX9291" fmla="*/ 4022837 w 4853691"/>
                <a:gd name="connsiteY9291" fmla="*/ 943513 h 4860733"/>
                <a:gd name="connsiteX9292" fmla="*/ 4356118 w 4853691"/>
                <a:gd name="connsiteY9292" fmla="*/ 1199341 h 4860733"/>
                <a:gd name="connsiteX9293" fmla="*/ 4381936 w 4853691"/>
                <a:gd name="connsiteY9293" fmla="*/ 1239241 h 4860733"/>
                <a:gd name="connsiteX9294" fmla="*/ 4381936 w 4853691"/>
                <a:gd name="connsiteY9294" fmla="*/ 1241588 h 4860733"/>
                <a:gd name="connsiteX9295" fmla="*/ 4351424 w 4853691"/>
                <a:gd name="connsiteY9295" fmla="*/ 1215770 h 4860733"/>
                <a:gd name="connsiteX9296" fmla="*/ 4334995 w 4853691"/>
                <a:gd name="connsiteY9296" fmla="*/ 1201688 h 4860733"/>
                <a:gd name="connsiteX9297" fmla="*/ 4304483 w 4853691"/>
                <a:gd name="connsiteY9297" fmla="*/ 1175870 h 4860733"/>
                <a:gd name="connsiteX9298" fmla="*/ 4283360 w 4853691"/>
                <a:gd name="connsiteY9298" fmla="*/ 1159441 h 4860733"/>
                <a:gd name="connsiteX9299" fmla="*/ 4252848 w 4853691"/>
                <a:gd name="connsiteY9299" fmla="*/ 1135970 h 4860733"/>
                <a:gd name="connsiteX9300" fmla="*/ 4252848 w 4853691"/>
                <a:gd name="connsiteY9300" fmla="*/ 1135970 h 4860733"/>
                <a:gd name="connsiteX9301" fmla="*/ 4236419 w 4853691"/>
                <a:gd name="connsiteY9301" fmla="*/ 1093724 h 4860733"/>
                <a:gd name="connsiteX9302" fmla="*/ 4227031 w 4853691"/>
                <a:gd name="connsiteY9302" fmla="*/ 1070253 h 4860733"/>
                <a:gd name="connsiteX9303" fmla="*/ 4222337 w 4853691"/>
                <a:gd name="connsiteY9303" fmla="*/ 1056171 h 4860733"/>
                <a:gd name="connsiteX9304" fmla="*/ 4248154 w 4853691"/>
                <a:gd name="connsiteY9304" fmla="*/ 1074947 h 4860733"/>
                <a:gd name="connsiteX9305" fmla="*/ 4262237 w 4853691"/>
                <a:gd name="connsiteY9305" fmla="*/ 1084335 h 4860733"/>
                <a:gd name="connsiteX9306" fmla="*/ 4290401 w 4853691"/>
                <a:gd name="connsiteY9306" fmla="*/ 1105459 h 4860733"/>
                <a:gd name="connsiteX9307" fmla="*/ 4285707 w 4853691"/>
                <a:gd name="connsiteY9307" fmla="*/ 1117194 h 4860733"/>
                <a:gd name="connsiteX9308" fmla="*/ 4306830 w 4853691"/>
                <a:gd name="connsiteY9308" fmla="*/ 1138318 h 4860733"/>
                <a:gd name="connsiteX9309" fmla="*/ 4313872 w 4853691"/>
                <a:gd name="connsiteY9309" fmla="*/ 1135970 h 4860733"/>
                <a:gd name="connsiteX9310" fmla="*/ 4318566 w 4853691"/>
                <a:gd name="connsiteY9310" fmla="*/ 1140665 h 4860733"/>
                <a:gd name="connsiteX9311" fmla="*/ 4356118 w 4853691"/>
                <a:gd name="connsiteY9311" fmla="*/ 1199341 h 4860733"/>
                <a:gd name="connsiteX9312" fmla="*/ 4471124 w 4853691"/>
                <a:gd name="connsiteY9312" fmla="*/ 1328428 h 4860733"/>
                <a:gd name="connsiteX9313" fmla="*/ 4478165 w 4853691"/>
                <a:gd name="connsiteY9313" fmla="*/ 1337817 h 4860733"/>
                <a:gd name="connsiteX9314" fmla="*/ 4508676 w 4853691"/>
                <a:gd name="connsiteY9314" fmla="*/ 1370675 h 4860733"/>
                <a:gd name="connsiteX9315" fmla="*/ 4513371 w 4853691"/>
                <a:gd name="connsiteY9315" fmla="*/ 1375369 h 4860733"/>
                <a:gd name="connsiteX9316" fmla="*/ 4607252 w 4853691"/>
                <a:gd name="connsiteY9316" fmla="*/ 1497416 h 4860733"/>
                <a:gd name="connsiteX9317" fmla="*/ 4611946 w 4853691"/>
                <a:gd name="connsiteY9317" fmla="*/ 1504457 h 4860733"/>
                <a:gd name="connsiteX9318" fmla="*/ 4633070 w 4853691"/>
                <a:gd name="connsiteY9318" fmla="*/ 1549051 h 4860733"/>
                <a:gd name="connsiteX9319" fmla="*/ 4637764 w 4853691"/>
                <a:gd name="connsiteY9319" fmla="*/ 1558439 h 4860733"/>
                <a:gd name="connsiteX9320" fmla="*/ 4637764 w 4853691"/>
                <a:gd name="connsiteY9320" fmla="*/ 1560786 h 4860733"/>
                <a:gd name="connsiteX9321" fmla="*/ 4442959 w 4853691"/>
                <a:gd name="connsiteY9321" fmla="*/ 1340164 h 4860733"/>
                <a:gd name="connsiteX9322" fmla="*/ 4417141 w 4853691"/>
                <a:gd name="connsiteY9322" fmla="*/ 1295570 h 4860733"/>
                <a:gd name="connsiteX9323" fmla="*/ 4405406 w 4853691"/>
                <a:gd name="connsiteY9323" fmla="*/ 1274446 h 4860733"/>
                <a:gd name="connsiteX9324" fmla="*/ 4412447 w 4853691"/>
                <a:gd name="connsiteY9324" fmla="*/ 1269752 h 4860733"/>
                <a:gd name="connsiteX9325" fmla="*/ 4433571 w 4853691"/>
                <a:gd name="connsiteY9325" fmla="*/ 1290876 h 4860733"/>
                <a:gd name="connsiteX9326" fmla="*/ 4442959 w 4853691"/>
                <a:gd name="connsiteY9326" fmla="*/ 1300264 h 4860733"/>
                <a:gd name="connsiteX9327" fmla="*/ 4471124 w 4853691"/>
                <a:gd name="connsiteY9327" fmla="*/ 1328428 h 4860733"/>
                <a:gd name="connsiteX9328" fmla="*/ 4675317 w 4853691"/>
                <a:gd name="connsiteY9328" fmla="*/ 1619462 h 4860733"/>
                <a:gd name="connsiteX9329" fmla="*/ 4663581 w 4853691"/>
                <a:gd name="connsiteY9329" fmla="*/ 1598339 h 4860733"/>
                <a:gd name="connsiteX9330" fmla="*/ 4654193 w 4853691"/>
                <a:gd name="connsiteY9330" fmla="*/ 1574868 h 4860733"/>
                <a:gd name="connsiteX9331" fmla="*/ 4649499 w 4853691"/>
                <a:gd name="connsiteY9331" fmla="*/ 1558439 h 4860733"/>
                <a:gd name="connsiteX9332" fmla="*/ 4668275 w 4853691"/>
                <a:gd name="connsiteY9332" fmla="*/ 1588950 h 4860733"/>
                <a:gd name="connsiteX9333" fmla="*/ 4675317 w 4853691"/>
                <a:gd name="connsiteY9333" fmla="*/ 1614768 h 4860733"/>
                <a:gd name="connsiteX9334" fmla="*/ 4675317 w 4853691"/>
                <a:gd name="connsiteY9334" fmla="*/ 1619462 h 4860733"/>
                <a:gd name="connsiteX9335" fmla="*/ 4670623 w 4853691"/>
                <a:gd name="connsiteY9335" fmla="*/ 1624156 h 4860733"/>
                <a:gd name="connsiteX9336" fmla="*/ 4682358 w 4853691"/>
                <a:gd name="connsiteY9336" fmla="*/ 1654668 h 4860733"/>
                <a:gd name="connsiteX9337" fmla="*/ 4691746 w 4853691"/>
                <a:gd name="connsiteY9337" fmla="*/ 1678138 h 4860733"/>
                <a:gd name="connsiteX9338" fmla="*/ 4691746 w 4853691"/>
                <a:gd name="connsiteY9338" fmla="*/ 1680485 h 4860733"/>
                <a:gd name="connsiteX9339" fmla="*/ 4689399 w 4853691"/>
                <a:gd name="connsiteY9339" fmla="*/ 1675791 h 4860733"/>
                <a:gd name="connsiteX9340" fmla="*/ 4680011 w 4853691"/>
                <a:gd name="connsiteY9340" fmla="*/ 1654668 h 4860733"/>
                <a:gd name="connsiteX9341" fmla="*/ 4665929 w 4853691"/>
                <a:gd name="connsiteY9341" fmla="*/ 1621809 h 4860733"/>
                <a:gd name="connsiteX9342" fmla="*/ 4656540 w 4853691"/>
                <a:gd name="connsiteY9342" fmla="*/ 1598339 h 4860733"/>
                <a:gd name="connsiteX9343" fmla="*/ 4647152 w 4853691"/>
                <a:gd name="connsiteY9343" fmla="*/ 1574868 h 4860733"/>
                <a:gd name="connsiteX9344" fmla="*/ 4661234 w 4853691"/>
                <a:gd name="connsiteY9344" fmla="*/ 1595992 h 4860733"/>
                <a:gd name="connsiteX9345" fmla="*/ 4661234 w 4853691"/>
                <a:gd name="connsiteY9345" fmla="*/ 1598339 h 4860733"/>
                <a:gd name="connsiteX9346" fmla="*/ 4670623 w 4853691"/>
                <a:gd name="connsiteY9346" fmla="*/ 1624156 h 4860733"/>
                <a:gd name="connsiteX9347" fmla="*/ 4618988 w 4853691"/>
                <a:gd name="connsiteY9347" fmla="*/ 1516192 h 4860733"/>
                <a:gd name="connsiteX9348" fmla="*/ 4614294 w 4853691"/>
                <a:gd name="connsiteY9348" fmla="*/ 1509151 h 4860733"/>
                <a:gd name="connsiteX9349" fmla="*/ 4640111 w 4853691"/>
                <a:gd name="connsiteY9349" fmla="*/ 1549051 h 4860733"/>
                <a:gd name="connsiteX9350" fmla="*/ 4647152 w 4853691"/>
                <a:gd name="connsiteY9350" fmla="*/ 1567827 h 4860733"/>
                <a:gd name="connsiteX9351" fmla="*/ 4654193 w 4853691"/>
                <a:gd name="connsiteY9351" fmla="*/ 1588950 h 4860733"/>
                <a:gd name="connsiteX9352" fmla="*/ 4649499 w 4853691"/>
                <a:gd name="connsiteY9352" fmla="*/ 1581909 h 4860733"/>
                <a:gd name="connsiteX9353" fmla="*/ 4640111 w 4853691"/>
                <a:gd name="connsiteY9353" fmla="*/ 1567827 h 4860733"/>
                <a:gd name="connsiteX9354" fmla="*/ 4630723 w 4853691"/>
                <a:gd name="connsiteY9354" fmla="*/ 1544357 h 4860733"/>
                <a:gd name="connsiteX9355" fmla="*/ 4618988 w 4853691"/>
                <a:gd name="connsiteY9355" fmla="*/ 1516192 h 4860733"/>
                <a:gd name="connsiteX9356" fmla="*/ 4156619 w 4853691"/>
                <a:gd name="connsiteY9356" fmla="*/ 1173523 h 4860733"/>
                <a:gd name="connsiteX9357" fmla="*/ 4187131 w 4853691"/>
                <a:gd name="connsiteY9357" fmla="*/ 1220464 h 4860733"/>
                <a:gd name="connsiteX9358" fmla="*/ 4203560 w 4853691"/>
                <a:gd name="connsiteY9358" fmla="*/ 1246282 h 4860733"/>
                <a:gd name="connsiteX9359" fmla="*/ 4231725 w 4853691"/>
                <a:gd name="connsiteY9359" fmla="*/ 1290876 h 4860733"/>
                <a:gd name="connsiteX9360" fmla="*/ 4248154 w 4853691"/>
                <a:gd name="connsiteY9360" fmla="*/ 1319040 h 4860733"/>
                <a:gd name="connsiteX9361" fmla="*/ 4273972 w 4853691"/>
                <a:gd name="connsiteY9361" fmla="*/ 1363634 h 4860733"/>
                <a:gd name="connsiteX9362" fmla="*/ 4290401 w 4853691"/>
                <a:gd name="connsiteY9362" fmla="*/ 1389451 h 4860733"/>
                <a:gd name="connsiteX9363" fmla="*/ 4316218 w 4853691"/>
                <a:gd name="connsiteY9363" fmla="*/ 1434045 h 4860733"/>
                <a:gd name="connsiteX9364" fmla="*/ 4330301 w 4853691"/>
                <a:gd name="connsiteY9364" fmla="*/ 1459863 h 4860733"/>
                <a:gd name="connsiteX9365" fmla="*/ 4353771 w 4853691"/>
                <a:gd name="connsiteY9365" fmla="*/ 1502110 h 4860733"/>
                <a:gd name="connsiteX9366" fmla="*/ 4370201 w 4853691"/>
                <a:gd name="connsiteY9366" fmla="*/ 1530274 h 4860733"/>
                <a:gd name="connsiteX9367" fmla="*/ 4391324 w 4853691"/>
                <a:gd name="connsiteY9367" fmla="*/ 1570174 h 4860733"/>
                <a:gd name="connsiteX9368" fmla="*/ 4407753 w 4853691"/>
                <a:gd name="connsiteY9368" fmla="*/ 1598339 h 4860733"/>
                <a:gd name="connsiteX9369" fmla="*/ 4428877 w 4853691"/>
                <a:gd name="connsiteY9369" fmla="*/ 1635891 h 4860733"/>
                <a:gd name="connsiteX9370" fmla="*/ 4445306 w 4853691"/>
                <a:gd name="connsiteY9370" fmla="*/ 1666403 h 4860733"/>
                <a:gd name="connsiteX9371" fmla="*/ 4454694 w 4853691"/>
                <a:gd name="connsiteY9371" fmla="*/ 1682832 h 4860733"/>
                <a:gd name="connsiteX9372" fmla="*/ 4450000 w 4853691"/>
                <a:gd name="connsiteY9372" fmla="*/ 1687526 h 4860733"/>
                <a:gd name="connsiteX9373" fmla="*/ 4440612 w 4853691"/>
                <a:gd name="connsiteY9373" fmla="*/ 1680485 h 4860733"/>
                <a:gd name="connsiteX9374" fmla="*/ 4426530 w 4853691"/>
                <a:gd name="connsiteY9374" fmla="*/ 1671097 h 4860733"/>
                <a:gd name="connsiteX9375" fmla="*/ 4414795 w 4853691"/>
                <a:gd name="connsiteY9375" fmla="*/ 1664056 h 4860733"/>
                <a:gd name="connsiteX9376" fmla="*/ 4398365 w 4853691"/>
                <a:gd name="connsiteY9376" fmla="*/ 1654668 h 4860733"/>
                <a:gd name="connsiteX9377" fmla="*/ 4386630 w 4853691"/>
                <a:gd name="connsiteY9377" fmla="*/ 1647627 h 4860733"/>
                <a:gd name="connsiteX9378" fmla="*/ 4370201 w 4853691"/>
                <a:gd name="connsiteY9378" fmla="*/ 1638238 h 4860733"/>
                <a:gd name="connsiteX9379" fmla="*/ 4358465 w 4853691"/>
                <a:gd name="connsiteY9379" fmla="*/ 1631197 h 4860733"/>
                <a:gd name="connsiteX9380" fmla="*/ 4342036 w 4853691"/>
                <a:gd name="connsiteY9380" fmla="*/ 1624156 h 4860733"/>
                <a:gd name="connsiteX9381" fmla="*/ 4330301 w 4853691"/>
                <a:gd name="connsiteY9381" fmla="*/ 1619462 h 4860733"/>
                <a:gd name="connsiteX9382" fmla="*/ 4311524 w 4853691"/>
                <a:gd name="connsiteY9382" fmla="*/ 1612421 h 4860733"/>
                <a:gd name="connsiteX9383" fmla="*/ 4299789 w 4853691"/>
                <a:gd name="connsiteY9383" fmla="*/ 1607727 h 4860733"/>
                <a:gd name="connsiteX9384" fmla="*/ 4281013 w 4853691"/>
                <a:gd name="connsiteY9384" fmla="*/ 1600686 h 4860733"/>
                <a:gd name="connsiteX9385" fmla="*/ 4269277 w 4853691"/>
                <a:gd name="connsiteY9385" fmla="*/ 1595992 h 4860733"/>
                <a:gd name="connsiteX9386" fmla="*/ 4250501 w 4853691"/>
                <a:gd name="connsiteY9386" fmla="*/ 1588950 h 4860733"/>
                <a:gd name="connsiteX9387" fmla="*/ 4238766 w 4853691"/>
                <a:gd name="connsiteY9387" fmla="*/ 1584256 h 4860733"/>
                <a:gd name="connsiteX9388" fmla="*/ 4219990 w 4853691"/>
                <a:gd name="connsiteY9388" fmla="*/ 1579562 h 4860733"/>
                <a:gd name="connsiteX9389" fmla="*/ 4208254 w 4853691"/>
                <a:gd name="connsiteY9389" fmla="*/ 1574868 h 4860733"/>
                <a:gd name="connsiteX9390" fmla="*/ 4187131 w 4853691"/>
                <a:gd name="connsiteY9390" fmla="*/ 1570174 h 4860733"/>
                <a:gd name="connsiteX9391" fmla="*/ 4173049 w 4853691"/>
                <a:gd name="connsiteY9391" fmla="*/ 1567827 h 4860733"/>
                <a:gd name="connsiteX9392" fmla="*/ 4151925 w 4853691"/>
                <a:gd name="connsiteY9392" fmla="*/ 1563133 h 4860733"/>
                <a:gd name="connsiteX9393" fmla="*/ 4137843 w 4853691"/>
                <a:gd name="connsiteY9393" fmla="*/ 1560786 h 4860733"/>
                <a:gd name="connsiteX9394" fmla="*/ 4116719 w 4853691"/>
                <a:gd name="connsiteY9394" fmla="*/ 1558439 h 4860733"/>
                <a:gd name="connsiteX9395" fmla="*/ 4102637 w 4853691"/>
                <a:gd name="connsiteY9395" fmla="*/ 1556092 h 4860733"/>
                <a:gd name="connsiteX9396" fmla="*/ 4081514 w 4853691"/>
                <a:gd name="connsiteY9396" fmla="*/ 1553745 h 4860733"/>
                <a:gd name="connsiteX9397" fmla="*/ 4067432 w 4853691"/>
                <a:gd name="connsiteY9397" fmla="*/ 1551398 h 4860733"/>
                <a:gd name="connsiteX9398" fmla="*/ 4043961 w 4853691"/>
                <a:gd name="connsiteY9398" fmla="*/ 1549051 h 4860733"/>
                <a:gd name="connsiteX9399" fmla="*/ 4029879 w 4853691"/>
                <a:gd name="connsiteY9399" fmla="*/ 1549051 h 4860733"/>
                <a:gd name="connsiteX9400" fmla="*/ 4006408 w 4853691"/>
                <a:gd name="connsiteY9400" fmla="*/ 1546704 h 4860733"/>
                <a:gd name="connsiteX9401" fmla="*/ 3994673 w 4853691"/>
                <a:gd name="connsiteY9401" fmla="*/ 1546704 h 4860733"/>
                <a:gd name="connsiteX9402" fmla="*/ 3957120 w 4853691"/>
                <a:gd name="connsiteY9402" fmla="*/ 1546704 h 4860733"/>
                <a:gd name="connsiteX9403" fmla="*/ 3905485 w 4853691"/>
                <a:gd name="connsiteY9403" fmla="*/ 1546704 h 4860733"/>
                <a:gd name="connsiteX9404" fmla="*/ 3884362 w 4853691"/>
                <a:gd name="connsiteY9404" fmla="*/ 1549051 h 4860733"/>
                <a:gd name="connsiteX9405" fmla="*/ 3853850 w 4853691"/>
                <a:gd name="connsiteY9405" fmla="*/ 1551398 h 4860733"/>
                <a:gd name="connsiteX9406" fmla="*/ 3828033 w 4853691"/>
                <a:gd name="connsiteY9406" fmla="*/ 1553745 h 4860733"/>
                <a:gd name="connsiteX9407" fmla="*/ 3802215 w 4853691"/>
                <a:gd name="connsiteY9407" fmla="*/ 1556092 h 4860733"/>
                <a:gd name="connsiteX9408" fmla="*/ 3774051 w 4853691"/>
                <a:gd name="connsiteY9408" fmla="*/ 1560786 h 4860733"/>
                <a:gd name="connsiteX9409" fmla="*/ 3750580 w 4853691"/>
                <a:gd name="connsiteY9409" fmla="*/ 1563133 h 4860733"/>
                <a:gd name="connsiteX9410" fmla="*/ 3720069 w 4853691"/>
                <a:gd name="connsiteY9410" fmla="*/ 1567827 h 4860733"/>
                <a:gd name="connsiteX9411" fmla="*/ 3698945 w 4853691"/>
                <a:gd name="connsiteY9411" fmla="*/ 1572521 h 4860733"/>
                <a:gd name="connsiteX9412" fmla="*/ 3666086 w 4853691"/>
                <a:gd name="connsiteY9412" fmla="*/ 1579562 h 4860733"/>
                <a:gd name="connsiteX9413" fmla="*/ 3644963 w 4853691"/>
                <a:gd name="connsiteY9413" fmla="*/ 1584256 h 4860733"/>
                <a:gd name="connsiteX9414" fmla="*/ 3609758 w 4853691"/>
                <a:gd name="connsiteY9414" fmla="*/ 1593645 h 4860733"/>
                <a:gd name="connsiteX9415" fmla="*/ 3593328 w 4853691"/>
                <a:gd name="connsiteY9415" fmla="*/ 1598339 h 4860733"/>
                <a:gd name="connsiteX9416" fmla="*/ 3558123 w 4853691"/>
                <a:gd name="connsiteY9416" fmla="*/ 1607727 h 4860733"/>
                <a:gd name="connsiteX9417" fmla="*/ 3541693 w 4853691"/>
                <a:gd name="connsiteY9417" fmla="*/ 1593645 h 4860733"/>
                <a:gd name="connsiteX9418" fmla="*/ 3546387 w 4853691"/>
                <a:gd name="connsiteY9418" fmla="*/ 1523233 h 4860733"/>
                <a:gd name="connsiteX9419" fmla="*/ 3548734 w 4853691"/>
                <a:gd name="connsiteY9419" fmla="*/ 1495069 h 4860733"/>
                <a:gd name="connsiteX9420" fmla="*/ 3553428 w 4853691"/>
                <a:gd name="connsiteY9420" fmla="*/ 1438740 h 4860733"/>
                <a:gd name="connsiteX9421" fmla="*/ 3558123 w 4853691"/>
                <a:gd name="connsiteY9421" fmla="*/ 1394146 h 4860733"/>
                <a:gd name="connsiteX9422" fmla="*/ 3562817 w 4853691"/>
                <a:gd name="connsiteY9422" fmla="*/ 1356593 h 4860733"/>
                <a:gd name="connsiteX9423" fmla="*/ 3567511 w 4853691"/>
                <a:gd name="connsiteY9423" fmla="*/ 1307305 h 4860733"/>
                <a:gd name="connsiteX9424" fmla="*/ 3569858 w 4853691"/>
                <a:gd name="connsiteY9424" fmla="*/ 1279140 h 4860733"/>
                <a:gd name="connsiteX9425" fmla="*/ 3576899 w 4853691"/>
                <a:gd name="connsiteY9425" fmla="*/ 1229852 h 4860733"/>
                <a:gd name="connsiteX9426" fmla="*/ 3579246 w 4853691"/>
                <a:gd name="connsiteY9426" fmla="*/ 1204035 h 4860733"/>
                <a:gd name="connsiteX9427" fmla="*/ 3583940 w 4853691"/>
                <a:gd name="connsiteY9427" fmla="*/ 1161788 h 4860733"/>
                <a:gd name="connsiteX9428" fmla="*/ 3588634 w 4853691"/>
                <a:gd name="connsiteY9428" fmla="*/ 1131276 h 4860733"/>
                <a:gd name="connsiteX9429" fmla="*/ 3593328 w 4853691"/>
                <a:gd name="connsiteY9429" fmla="*/ 1100765 h 4860733"/>
                <a:gd name="connsiteX9430" fmla="*/ 3600369 w 4853691"/>
                <a:gd name="connsiteY9430" fmla="*/ 1058518 h 4860733"/>
                <a:gd name="connsiteX9431" fmla="*/ 3607410 w 4853691"/>
                <a:gd name="connsiteY9431" fmla="*/ 1009230 h 4860733"/>
                <a:gd name="connsiteX9432" fmla="*/ 3609758 w 4853691"/>
                <a:gd name="connsiteY9432" fmla="*/ 1009230 h 4860733"/>
                <a:gd name="connsiteX9433" fmla="*/ 3630881 w 4853691"/>
                <a:gd name="connsiteY9433" fmla="*/ 988107 h 4860733"/>
                <a:gd name="connsiteX9434" fmla="*/ 3614452 w 4853691"/>
                <a:gd name="connsiteY9434" fmla="*/ 969330 h 4860733"/>
                <a:gd name="connsiteX9435" fmla="*/ 3616799 w 4853691"/>
                <a:gd name="connsiteY9435" fmla="*/ 955248 h 4860733"/>
                <a:gd name="connsiteX9436" fmla="*/ 3619146 w 4853691"/>
                <a:gd name="connsiteY9436" fmla="*/ 945860 h 4860733"/>
                <a:gd name="connsiteX9437" fmla="*/ 4133149 w 4853691"/>
                <a:gd name="connsiteY9437" fmla="*/ 1124235 h 4860733"/>
                <a:gd name="connsiteX9438" fmla="*/ 4147231 w 4853691"/>
                <a:gd name="connsiteY9438" fmla="*/ 1147706 h 4860733"/>
                <a:gd name="connsiteX9439" fmla="*/ 4156619 w 4853691"/>
                <a:gd name="connsiteY9439" fmla="*/ 1173523 h 4860733"/>
                <a:gd name="connsiteX9440" fmla="*/ 3612104 w 4853691"/>
                <a:gd name="connsiteY9440" fmla="*/ 1649974 h 4860733"/>
                <a:gd name="connsiteX9441" fmla="*/ 3642616 w 4853691"/>
                <a:gd name="connsiteY9441" fmla="*/ 1661709 h 4860733"/>
                <a:gd name="connsiteX9442" fmla="*/ 3689557 w 4853691"/>
                <a:gd name="connsiteY9442" fmla="*/ 1680485 h 4860733"/>
                <a:gd name="connsiteX9443" fmla="*/ 3752927 w 4853691"/>
                <a:gd name="connsiteY9443" fmla="*/ 1708650 h 4860733"/>
                <a:gd name="connsiteX9444" fmla="*/ 3767010 w 4853691"/>
                <a:gd name="connsiteY9444" fmla="*/ 1713344 h 4860733"/>
                <a:gd name="connsiteX9445" fmla="*/ 3842115 w 4853691"/>
                <a:gd name="connsiteY9445" fmla="*/ 1746203 h 4860733"/>
                <a:gd name="connsiteX9446" fmla="*/ 3863239 w 4853691"/>
                <a:gd name="connsiteY9446" fmla="*/ 1755591 h 4860733"/>
                <a:gd name="connsiteX9447" fmla="*/ 3917220 w 4853691"/>
                <a:gd name="connsiteY9447" fmla="*/ 1781408 h 4860733"/>
                <a:gd name="connsiteX9448" fmla="*/ 3945385 w 4853691"/>
                <a:gd name="connsiteY9448" fmla="*/ 1795491 h 4860733"/>
                <a:gd name="connsiteX9449" fmla="*/ 3989979 w 4853691"/>
                <a:gd name="connsiteY9449" fmla="*/ 1816614 h 4860733"/>
                <a:gd name="connsiteX9450" fmla="*/ 4022837 w 4853691"/>
                <a:gd name="connsiteY9450" fmla="*/ 1833043 h 4860733"/>
                <a:gd name="connsiteX9451" fmla="*/ 4060390 w 4853691"/>
                <a:gd name="connsiteY9451" fmla="*/ 1851820 h 4860733"/>
                <a:gd name="connsiteX9452" fmla="*/ 4095596 w 4853691"/>
                <a:gd name="connsiteY9452" fmla="*/ 1870596 h 4860733"/>
                <a:gd name="connsiteX9453" fmla="*/ 4112025 w 4853691"/>
                <a:gd name="connsiteY9453" fmla="*/ 1879984 h 4860733"/>
                <a:gd name="connsiteX9454" fmla="*/ 4109678 w 4853691"/>
                <a:gd name="connsiteY9454" fmla="*/ 1889372 h 4860733"/>
                <a:gd name="connsiteX9455" fmla="*/ 4114372 w 4853691"/>
                <a:gd name="connsiteY9455" fmla="*/ 1901108 h 4860733"/>
                <a:gd name="connsiteX9456" fmla="*/ 4104984 w 4853691"/>
                <a:gd name="connsiteY9456" fmla="*/ 1908149 h 4860733"/>
                <a:gd name="connsiteX9457" fmla="*/ 4093249 w 4853691"/>
                <a:gd name="connsiteY9457" fmla="*/ 1917537 h 4860733"/>
                <a:gd name="connsiteX9458" fmla="*/ 4072126 w 4853691"/>
                <a:gd name="connsiteY9458" fmla="*/ 1933966 h 4860733"/>
                <a:gd name="connsiteX9459" fmla="*/ 4055696 w 4853691"/>
                <a:gd name="connsiteY9459" fmla="*/ 1945702 h 4860733"/>
                <a:gd name="connsiteX9460" fmla="*/ 4039267 w 4853691"/>
                <a:gd name="connsiteY9460" fmla="*/ 1959784 h 4860733"/>
                <a:gd name="connsiteX9461" fmla="*/ 4020491 w 4853691"/>
                <a:gd name="connsiteY9461" fmla="*/ 1976213 h 4860733"/>
                <a:gd name="connsiteX9462" fmla="*/ 4006408 w 4853691"/>
                <a:gd name="connsiteY9462" fmla="*/ 1990295 h 4860733"/>
                <a:gd name="connsiteX9463" fmla="*/ 3982938 w 4853691"/>
                <a:gd name="connsiteY9463" fmla="*/ 2011419 h 4860733"/>
                <a:gd name="connsiteX9464" fmla="*/ 3971203 w 4853691"/>
                <a:gd name="connsiteY9464" fmla="*/ 2023154 h 4860733"/>
                <a:gd name="connsiteX9465" fmla="*/ 3945385 w 4853691"/>
                <a:gd name="connsiteY9465" fmla="*/ 2048971 h 4860733"/>
                <a:gd name="connsiteX9466" fmla="*/ 3938344 w 4853691"/>
                <a:gd name="connsiteY9466" fmla="*/ 2056013 h 4860733"/>
                <a:gd name="connsiteX9467" fmla="*/ 3907832 w 4853691"/>
                <a:gd name="connsiteY9467" fmla="*/ 2086524 h 4860733"/>
                <a:gd name="connsiteX9468" fmla="*/ 3907832 w 4853691"/>
                <a:gd name="connsiteY9468" fmla="*/ 2086524 h 4860733"/>
                <a:gd name="connsiteX9469" fmla="*/ 3830380 w 4853691"/>
                <a:gd name="connsiteY9469" fmla="*/ 2173365 h 4860733"/>
                <a:gd name="connsiteX9470" fmla="*/ 3795174 w 4853691"/>
                <a:gd name="connsiteY9470" fmla="*/ 2213265 h 4860733"/>
                <a:gd name="connsiteX9471" fmla="*/ 3792827 w 4853691"/>
                <a:gd name="connsiteY9471" fmla="*/ 2217959 h 4860733"/>
                <a:gd name="connsiteX9472" fmla="*/ 3762316 w 4853691"/>
                <a:gd name="connsiteY9472" fmla="*/ 2257859 h 4860733"/>
                <a:gd name="connsiteX9473" fmla="*/ 3755274 w 4853691"/>
                <a:gd name="connsiteY9473" fmla="*/ 2267247 h 4860733"/>
                <a:gd name="connsiteX9474" fmla="*/ 3727110 w 4853691"/>
                <a:gd name="connsiteY9474" fmla="*/ 2304800 h 4860733"/>
                <a:gd name="connsiteX9475" fmla="*/ 3717721 w 4853691"/>
                <a:gd name="connsiteY9475" fmla="*/ 2316535 h 4860733"/>
                <a:gd name="connsiteX9476" fmla="*/ 3691904 w 4853691"/>
                <a:gd name="connsiteY9476" fmla="*/ 2351741 h 4860733"/>
                <a:gd name="connsiteX9477" fmla="*/ 3675475 w 4853691"/>
                <a:gd name="connsiteY9477" fmla="*/ 2375211 h 4860733"/>
                <a:gd name="connsiteX9478" fmla="*/ 3656698 w 4853691"/>
                <a:gd name="connsiteY9478" fmla="*/ 2401028 h 4860733"/>
                <a:gd name="connsiteX9479" fmla="*/ 3630881 w 4853691"/>
                <a:gd name="connsiteY9479" fmla="*/ 2438581 h 4860733"/>
                <a:gd name="connsiteX9480" fmla="*/ 3619146 w 4853691"/>
                <a:gd name="connsiteY9480" fmla="*/ 2455011 h 4860733"/>
                <a:gd name="connsiteX9481" fmla="*/ 3581593 w 4853691"/>
                <a:gd name="connsiteY9481" fmla="*/ 2508993 h 4860733"/>
                <a:gd name="connsiteX9482" fmla="*/ 3581593 w 4853691"/>
                <a:gd name="connsiteY9482" fmla="*/ 2508993 h 4860733"/>
                <a:gd name="connsiteX9483" fmla="*/ 3551081 w 4853691"/>
                <a:gd name="connsiteY9483" fmla="*/ 2553587 h 4860733"/>
                <a:gd name="connsiteX9484" fmla="*/ 3541693 w 4853691"/>
                <a:gd name="connsiteY9484" fmla="*/ 2551240 h 4860733"/>
                <a:gd name="connsiteX9485" fmla="*/ 3541693 w 4853691"/>
                <a:gd name="connsiteY9485" fmla="*/ 2548892 h 4860733"/>
                <a:gd name="connsiteX9486" fmla="*/ 3539346 w 4853691"/>
                <a:gd name="connsiteY9486" fmla="*/ 2447969 h 4860733"/>
                <a:gd name="connsiteX9487" fmla="*/ 3539346 w 4853691"/>
                <a:gd name="connsiteY9487" fmla="*/ 2410417 h 4860733"/>
                <a:gd name="connsiteX9488" fmla="*/ 3536999 w 4853691"/>
                <a:gd name="connsiteY9488" fmla="*/ 2328270 h 4860733"/>
                <a:gd name="connsiteX9489" fmla="*/ 3536999 w 4853691"/>
                <a:gd name="connsiteY9489" fmla="*/ 2274288 h 4860733"/>
                <a:gd name="connsiteX9490" fmla="*/ 3536999 w 4853691"/>
                <a:gd name="connsiteY9490" fmla="*/ 2208571 h 4860733"/>
                <a:gd name="connsiteX9491" fmla="*/ 3536999 w 4853691"/>
                <a:gd name="connsiteY9491" fmla="*/ 2142853 h 4860733"/>
                <a:gd name="connsiteX9492" fmla="*/ 3536999 w 4853691"/>
                <a:gd name="connsiteY9492" fmla="*/ 2088871 h 4860733"/>
                <a:gd name="connsiteX9493" fmla="*/ 3536999 w 4853691"/>
                <a:gd name="connsiteY9493" fmla="*/ 2006725 h 4860733"/>
                <a:gd name="connsiteX9494" fmla="*/ 3536999 w 4853691"/>
                <a:gd name="connsiteY9494" fmla="*/ 1971519 h 4860733"/>
                <a:gd name="connsiteX9495" fmla="*/ 3539346 w 4853691"/>
                <a:gd name="connsiteY9495" fmla="*/ 1854167 h 4860733"/>
                <a:gd name="connsiteX9496" fmla="*/ 3541693 w 4853691"/>
                <a:gd name="connsiteY9496" fmla="*/ 1800185 h 4860733"/>
                <a:gd name="connsiteX9497" fmla="*/ 3544040 w 4853691"/>
                <a:gd name="connsiteY9497" fmla="*/ 1736814 h 4860733"/>
                <a:gd name="connsiteX9498" fmla="*/ 3546387 w 4853691"/>
                <a:gd name="connsiteY9498" fmla="*/ 1673444 h 4860733"/>
                <a:gd name="connsiteX9499" fmla="*/ 3548734 w 4853691"/>
                <a:gd name="connsiteY9499" fmla="*/ 1642933 h 4860733"/>
                <a:gd name="connsiteX9500" fmla="*/ 3548734 w 4853691"/>
                <a:gd name="connsiteY9500" fmla="*/ 1642933 h 4860733"/>
                <a:gd name="connsiteX9501" fmla="*/ 3567511 w 4853691"/>
                <a:gd name="connsiteY9501" fmla="*/ 1631197 h 4860733"/>
                <a:gd name="connsiteX9502" fmla="*/ 3572205 w 4853691"/>
                <a:gd name="connsiteY9502" fmla="*/ 1633544 h 4860733"/>
                <a:gd name="connsiteX9503" fmla="*/ 3612104 w 4853691"/>
                <a:gd name="connsiteY9503" fmla="*/ 1649974 h 4860733"/>
                <a:gd name="connsiteX9504" fmla="*/ 4156619 w 4853691"/>
                <a:gd name="connsiteY9504" fmla="*/ 1936313 h 4860733"/>
                <a:gd name="connsiteX9505" fmla="*/ 4180090 w 4853691"/>
                <a:gd name="connsiteY9505" fmla="*/ 1976213 h 4860733"/>
                <a:gd name="connsiteX9506" fmla="*/ 4184784 w 4853691"/>
                <a:gd name="connsiteY9506" fmla="*/ 1985601 h 4860733"/>
                <a:gd name="connsiteX9507" fmla="*/ 4210601 w 4853691"/>
                <a:gd name="connsiteY9507" fmla="*/ 2030195 h 4860733"/>
                <a:gd name="connsiteX9508" fmla="*/ 4212948 w 4853691"/>
                <a:gd name="connsiteY9508" fmla="*/ 2032542 h 4860733"/>
                <a:gd name="connsiteX9509" fmla="*/ 4445306 w 4853691"/>
                <a:gd name="connsiteY9509" fmla="*/ 2365823 h 4860733"/>
                <a:gd name="connsiteX9510" fmla="*/ 4447653 w 4853691"/>
                <a:gd name="connsiteY9510" fmla="*/ 2370517 h 4860733"/>
                <a:gd name="connsiteX9511" fmla="*/ 4473471 w 4853691"/>
                <a:gd name="connsiteY9511" fmla="*/ 2398681 h 4860733"/>
                <a:gd name="connsiteX9512" fmla="*/ 4480512 w 4853691"/>
                <a:gd name="connsiteY9512" fmla="*/ 2405723 h 4860733"/>
                <a:gd name="connsiteX9513" fmla="*/ 4501635 w 4853691"/>
                <a:gd name="connsiteY9513" fmla="*/ 2429193 h 4860733"/>
                <a:gd name="connsiteX9514" fmla="*/ 4513371 w 4853691"/>
                <a:gd name="connsiteY9514" fmla="*/ 2438581 h 4860733"/>
                <a:gd name="connsiteX9515" fmla="*/ 4532147 w 4853691"/>
                <a:gd name="connsiteY9515" fmla="*/ 2457358 h 4860733"/>
                <a:gd name="connsiteX9516" fmla="*/ 4543882 w 4853691"/>
                <a:gd name="connsiteY9516" fmla="*/ 2466746 h 4860733"/>
                <a:gd name="connsiteX9517" fmla="*/ 4560311 w 4853691"/>
                <a:gd name="connsiteY9517" fmla="*/ 2480828 h 4860733"/>
                <a:gd name="connsiteX9518" fmla="*/ 4574393 w 4853691"/>
                <a:gd name="connsiteY9518" fmla="*/ 2490216 h 4860733"/>
                <a:gd name="connsiteX9519" fmla="*/ 4576741 w 4853691"/>
                <a:gd name="connsiteY9519" fmla="*/ 2490216 h 4860733"/>
                <a:gd name="connsiteX9520" fmla="*/ 4572047 w 4853691"/>
                <a:gd name="connsiteY9520" fmla="*/ 2501952 h 4860733"/>
                <a:gd name="connsiteX9521" fmla="*/ 4574393 w 4853691"/>
                <a:gd name="connsiteY9521" fmla="*/ 2511340 h 4860733"/>
                <a:gd name="connsiteX9522" fmla="*/ 4534494 w 4853691"/>
                <a:gd name="connsiteY9522" fmla="*/ 2532463 h 4860733"/>
                <a:gd name="connsiteX9523" fmla="*/ 4534494 w 4853691"/>
                <a:gd name="connsiteY9523" fmla="*/ 2532463 h 4860733"/>
                <a:gd name="connsiteX9524" fmla="*/ 4337342 w 4853691"/>
                <a:gd name="connsiteY9524" fmla="*/ 2647468 h 4860733"/>
                <a:gd name="connsiteX9525" fmla="*/ 4292748 w 4853691"/>
                <a:gd name="connsiteY9525" fmla="*/ 2675633 h 4860733"/>
                <a:gd name="connsiteX9526" fmla="*/ 4285707 w 4853691"/>
                <a:gd name="connsiteY9526" fmla="*/ 2680327 h 4860733"/>
                <a:gd name="connsiteX9527" fmla="*/ 4227031 w 4853691"/>
                <a:gd name="connsiteY9527" fmla="*/ 2717880 h 4860733"/>
                <a:gd name="connsiteX9528" fmla="*/ 4208254 w 4853691"/>
                <a:gd name="connsiteY9528" fmla="*/ 2729615 h 4860733"/>
                <a:gd name="connsiteX9529" fmla="*/ 4158966 w 4853691"/>
                <a:gd name="connsiteY9529" fmla="*/ 2760127 h 4860733"/>
                <a:gd name="connsiteX9530" fmla="*/ 4112025 w 4853691"/>
                <a:gd name="connsiteY9530" fmla="*/ 2790638 h 4860733"/>
                <a:gd name="connsiteX9531" fmla="*/ 4104984 w 4853691"/>
                <a:gd name="connsiteY9531" fmla="*/ 2795332 h 4860733"/>
                <a:gd name="connsiteX9532" fmla="*/ 4088555 w 4853691"/>
                <a:gd name="connsiteY9532" fmla="*/ 2785944 h 4860733"/>
                <a:gd name="connsiteX9533" fmla="*/ 4088555 w 4853691"/>
                <a:gd name="connsiteY9533" fmla="*/ 2750738 h 4860733"/>
                <a:gd name="connsiteX9534" fmla="*/ 4088555 w 4853691"/>
                <a:gd name="connsiteY9534" fmla="*/ 2685021 h 4860733"/>
                <a:gd name="connsiteX9535" fmla="*/ 4088555 w 4853691"/>
                <a:gd name="connsiteY9535" fmla="*/ 2623998 h 4860733"/>
                <a:gd name="connsiteX9536" fmla="*/ 4088555 w 4853691"/>
                <a:gd name="connsiteY9536" fmla="*/ 2565322 h 4860733"/>
                <a:gd name="connsiteX9537" fmla="*/ 4090902 w 4853691"/>
                <a:gd name="connsiteY9537" fmla="*/ 2490216 h 4860733"/>
                <a:gd name="connsiteX9538" fmla="*/ 4093249 w 4853691"/>
                <a:gd name="connsiteY9538" fmla="*/ 2401028 h 4860733"/>
                <a:gd name="connsiteX9539" fmla="*/ 4095596 w 4853691"/>
                <a:gd name="connsiteY9539" fmla="*/ 2332964 h 4860733"/>
                <a:gd name="connsiteX9540" fmla="*/ 4097943 w 4853691"/>
                <a:gd name="connsiteY9540" fmla="*/ 2286023 h 4860733"/>
                <a:gd name="connsiteX9541" fmla="*/ 4100290 w 4853691"/>
                <a:gd name="connsiteY9541" fmla="*/ 2217959 h 4860733"/>
                <a:gd name="connsiteX9542" fmla="*/ 4102637 w 4853691"/>
                <a:gd name="connsiteY9542" fmla="*/ 2173365 h 4860733"/>
                <a:gd name="connsiteX9543" fmla="*/ 4107331 w 4853691"/>
                <a:gd name="connsiteY9543" fmla="*/ 2105301 h 4860733"/>
                <a:gd name="connsiteX9544" fmla="*/ 4109678 w 4853691"/>
                <a:gd name="connsiteY9544" fmla="*/ 2065401 h 4860733"/>
                <a:gd name="connsiteX9545" fmla="*/ 4114372 w 4853691"/>
                <a:gd name="connsiteY9545" fmla="*/ 1994990 h 4860733"/>
                <a:gd name="connsiteX9546" fmla="*/ 4116719 w 4853691"/>
                <a:gd name="connsiteY9546" fmla="*/ 1962131 h 4860733"/>
                <a:gd name="connsiteX9547" fmla="*/ 4121414 w 4853691"/>
                <a:gd name="connsiteY9547" fmla="*/ 1905802 h 4860733"/>
                <a:gd name="connsiteX9548" fmla="*/ 4121414 w 4853691"/>
                <a:gd name="connsiteY9548" fmla="*/ 1905802 h 4860733"/>
                <a:gd name="connsiteX9549" fmla="*/ 4130802 w 4853691"/>
                <a:gd name="connsiteY9549" fmla="*/ 1903455 h 4860733"/>
                <a:gd name="connsiteX9550" fmla="*/ 4142537 w 4853691"/>
                <a:gd name="connsiteY9550" fmla="*/ 1924578 h 4860733"/>
                <a:gd name="connsiteX9551" fmla="*/ 4156619 w 4853691"/>
                <a:gd name="connsiteY9551" fmla="*/ 1936313 h 4860733"/>
                <a:gd name="connsiteX9552" fmla="*/ 4642458 w 4853691"/>
                <a:gd name="connsiteY9552" fmla="*/ 2487869 h 4860733"/>
                <a:gd name="connsiteX9553" fmla="*/ 4682358 w 4853691"/>
                <a:gd name="connsiteY9553" fmla="*/ 2473787 h 4860733"/>
                <a:gd name="connsiteX9554" fmla="*/ 4689399 w 4853691"/>
                <a:gd name="connsiteY9554" fmla="*/ 2471440 h 4860733"/>
                <a:gd name="connsiteX9555" fmla="*/ 4689399 w 4853691"/>
                <a:gd name="connsiteY9555" fmla="*/ 2476134 h 4860733"/>
                <a:gd name="connsiteX9556" fmla="*/ 4689399 w 4853691"/>
                <a:gd name="connsiteY9556" fmla="*/ 2480828 h 4860733"/>
                <a:gd name="connsiteX9557" fmla="*/ 4684705 w 4853691"/>
                <a:gd name="connsiteY9557" fmla="*/ 2483175 h 4860733"/>
                <a:gd name="connsiteX9558" fmla="*/ 4677664 w 4853691"/>
                <a:gd name="connsiteY9558" fmla="*/ 2485522 h 4860733"/>
                <a:gd name="connsiteX9559" fmla="*/ 4661234 w 4853691"/>
                <a:gd name="connsiteY9559" fmla="*/ 2490216 h 4860733"/>
                <a:gd name="connsiteX9560" fmla="*/ 4649499 w 4853691"/>
                <a:gd name="connsiteY9560" fmla="*/ 2492563 h 4860733"/>
                <a:gd name="connsiteX9561" fmla="*/ 4633070 w 4853691"/>
                <a:gd name="connsiteY9561" fmla="*/ 2497258 h 4860733"/>
                <a:gd name="connsiteX9562" fmla="*/ 4621334 w 4853691"/>
                <a:gd name="connsiteY9562" fmla="*/ 2499605 h 4860733"/>
                <a:gd name="connsiteX9563" fmla="*/ 4618988 w 4853691"/>
                <a:gd name="connsiteY9563" fmla="*/ 2499605 h 4860733"/>
                <a:gd name="connsiteX9564" fmla="*/ 4618988 w 4853691"/>
                <a:gd name="connsiteY9564" fmla="*/ 2499605 h 4860733"/>
                <a:gd name="connsiteX9565" fmla="*/ 4640111 w 4853691"/>
                <a:gd name="connsiteY9565" fmla="*/ 2492563 h 4860733"/>
                <a:gd name="connsiteX9566" fmla="*/ 4642458 w 4853691"/>
                <a:gd name="connsiteY9566" fmla="*/ 2487869 h 4860733"/>
                <a:gd name="connsiteX9567" fmla="*/ 4623682 w 4853691"/>
                <a:gd name="connsiteY9567" fmla="*/ 2523075 h 4860733"/>
                <a:gd name="connsiteX9568" fmla="*/ 4630723 w 4853691"/>
                <a:gd name="connsiteY9568" fmla="*/ 2527769 h 4860733"/>
                <a:gd name="connsiteX9569" fmla="*/ 4637764 w 4853691"/>
                <a:gd name="connsiteY9569" fmla="*/ 2530116 h 4860733"/>
                <a:gd name="connsiteX9570" fmla="*/ 4644805 w 4853691"/>
                <a:gd name="connsiteY9570" fmla="*/ 2532463 h 4860733"/>
                <a:gd name="connsiteX9571" fmla="*/ 4651846 w 4853691"/>
                <a:gd name="connsiteY9571" fmla="*/ 2534810 h 4860733"/>
                <a:gd name="connsiteX9572" fmla="*/ 4658887 w 4853691"/>
                <a:gd name="connsiteY9572" fmla="*/ 2537157 h 4860733"/>
                <a:gd name="connsiteX9573" fmla="*/ 4665929 w 4853691"/>
                <a:gd name="connsiteY9573" fmla="*/ 2539504 h 4860733"/>
                <a:gd name="connsiteX9574" fmla="*/ 4672970 w 4853691"/>
                <a:gd name="connsiteY9574" fmla="*/ 2541851 h 4860733"/>
                <a:gd name="connsiteX9575" fmla="*/ 4677664 w 4853691"/>
                <a:gd name="connsiteY9575" fmla="*/ 2544198 h 4860733"/>
                <a:gd name="connsiteX9576" fmla="*/ 4687052 w 4853691"/>
                <a:gd name="connsiteY9576" fmla="*/ 2546545 h 4860733"/>
                <a:gd name="connsiteX9577" fmla="*/ 4691746 w 4853691"/>
                <a:gd name="connsiteY9577" fmla="*/ 2546545 h 4860733"/>
                <a:gd name="connsiteX9578" fmla="*/ 4703481 w 4853691"/>
                <a:gd name="connsiteY9578" fmla="*/ 2546545 h 4860733"/>
                <a:gd name="connsiteX9579" fmla="*/ 4703481 w 4853691"/>
                <a:gd name="connsiteY9579" fmla="*/ 2546545 h 4860733"/>
                <a:gd name="connsiteX9580" fmla="*/ 4703481 w 4853691"/>
                <a:gd name="connsiteY9580" fmla="*/ 2546545 h 4860733"/>
                <a:gd name="connsiteX9581" fmla="*/ 4703481 w 4853691"/>
                <a:gd name="connsiteY9581" fmla="*/ 2546545 h 4860733"/>
                <a:gd name="connsiteX9582" fmla="*/ 4722257 w 4853691"/>
                <a:gd name="connsiteY9582" fmla="*/ 2544198 h 4860733"/>
                <a:gd name="connsiteX9583" fmla="*/ 4726952 w 4853691"/>
                <a:gd name="connsiteY9583" fmla="*/ 2541851 h 4860733"/>
                <a:gd name="connsiteX9584" fmla="*/ 4738687 w 4853691"/>
                <a:gd name="connsiteY9584" fmla="*/ 2539504 h 4860733"/>
                <a:gd name="connsiteX9585" fmla="*/ 4745728 w 4853691"/>
                <a:gd name="connsiteY9585" fmla="*/ 2537157 h 4860733"/>
                <a:gd name="connsiteX9586" fmla="*/ 4755116 w 4853691"/>
                <a:gd name="connsiteY9586" fmla="*/ 2532463 h 4860733"/>
                <a:gd name="connsiteX9587" fmla="*/ 4759810 w 4853691"/>
                <a:gd name="connsiteY9587" fmla="*/ 2534810 h 4860733"/>
                <a:gd name="connsiteX9588" fmla="*/ 4757463 w 4853691"/>
                <a:gd name="connsiteY9588" fmla="*/ 2539504 h 4860733"/>
                <a:gd name="connsiteX9589" fmla="*/ 4748075 w 4853691"/>
                <a:gd name="connsiteY9589" fmla="*/ 2555934 h 4860733"/>
                <a:gd name="connsiteX9590" fmla="*/ 4736340 w 4853691"/>
                <a:gd name="connsiteY9590" fmla="*/ 2577057 h 4860733"/>
                <a:gd name="connsiteX9591" fmla="*/ 4726952 w 4853691"/>
                <a:gd name="connsiteY9591" fmla="*/ 2593486 h 4860733"/>
                <a:gd name="connsiteX9592" fmla="*/ 4712869 w 4853691"/>
                <a:gd name="connsiteY9592" fmla="*/ 2614610 h 4860733"/>
                <a:gd name="connsiteX9593" fmla="*/ 4701134 w 4853691"/>
                <a:gd name="connsiteY9593" fmla="*/ 2631039 h 4860733"/>
                <a:gd name="connsiteX9594" fmla="*/ 4684705 w 4853691"/>
                <a:gd name="connsiteY9594" fmla="*/ 2654510 h 4860733"/>
                <a:gd name="connsiteX9595" fmla="*/ 4675317 w 4853691"/>
                <a:gd name="connsiteY9595" fmla="*/ 2670939 h 4860733"/>
                <a:gd name="connsiteX9596" fmla="*/ 4656540 w 4853691"/>
                <a:gd name="connsiteY9596" fmla="*/ 2699103 h 4860733"/>
                <a:gd name="connsiteX9597" fmla="*/ 4647152 w 4853691"/>
                <a:gd name="connsiteY9597" fmla="*/ 2710839 h 4860733"/>
                <a:gd name="connsiteX9598" fmla="*/ 4583782 w 4853691"/>
                <a:gd name="connsiteY9598" fmla="*/ 2792985 h 4860733"/>
                <a:gd name="connsiteX9599" fmla="*/ 4579088 w 4853691"/>
                <a:gd name="connsiteY9599" fmla="*/ 2800026 h 4860733"/>
                <a:gd name="connsiteX9600" fmla="*/ 4560311 w 4853691"/>
                <a:gd name="connsiteY9600" fmla="*/ 2821150 h 4860733"/>
                <a:gd name="connsiteX9601" fmla="*/ 4550923 w 4853691"/>
                <a:gd name="connsiteY9601" fmla="*/ 2816456 h 4860733"/>
                <a:gd name="connsiteX9602" fmla="*/ 4553270 w 4853691"/>
                <a:gd name="connsiteY9602" fmla="*/ 2785944 h 4860733"/>
                <a:gd name="connsiteX9603" fmla="*/ 4553270 w 4853691"/>
                <a:gd name="connsiteY9603" fmla="*/ 2783597 h 4860733"/>
                <a:gd name="connsiteX9604" fmla="*/ 4557964 w 4853691"/>
                <a:gd name="connsiteY9604" fmla="*/ 2741350 h 4860733"/>
                <a:gd name="connsiteX9605" fmla="*/ 4557964 w 4853691"/>
                <a:gd name="connsiteY9605" fmla="*/ 2739003 h 4860733"/>
                <a:gd name="connsiteX9606" fmla="*/ 4581435 w 4853691"/>
                <a:gd name="connsiteY9606" fmla="*/ 2579404 h 4860733"/>
                <a:gd name="connsiteX9607" fmla="*/ 4581435 w 4853691"/>
                <a:gd name="connsiteY9607" fmla="*/ 2574710 h 4860733"/>
                <a:gd name="connsiteX9608" fmla="*/ 4586129 w 4853691"/>
                <a:gd name="connsiteY9608" fmla="*/ 2555934 h 4860733"/>
                <a:gd name="connsiteX9609" fmla="*/ 4588476 w 4853691"/>
                <a:gd name="connsiteY9609" fmla="*/ 2537157 h 4860733"/>
                <a:gd name="connsiteX9610" fmla="*/ 4590823 w 4853691"/>
                <a:gd name="connsiteY9610" fmla="*/ 2523075 h 4860733"/>
                <a:gd name="connsiteX9611" fmla="*/ 4590823 w 4853691"/>
                <a:gd name="connsiteY9611" fmla="*/ 2518381 h 4860733"/>
                <a:gd name="connsiteX9612" fmla="*/ 4593170 w 4853691"/>
                <a:gd name="connsiteY9612" fmla="*/ 2518381 h 4860733"/>
                <a:gd name="connsiteX9613" fmla="*/ 4609599 w 4853691"/>
                <a:gd name="connsiteY9613" fmla="*/ 2511340 h 4860733"/>
                <a:gd name="connsiteX9614" fmla="*/ 4614294 w 4853691"/>
                <a:gd name="connsiteY9614" fmla="*/ 2513687 h 4860733"/>
                <a:gd name="connsiteX9615" fmla="*/ 4623682 w 4853691"/>
                <a:gd name="connsiteY9615" fmla="*/ 2523075 h 4860733"/>
                <a:gd name="connsiteX9616" fmla="*/ 4785628 w 4853691"/>
                <a:gd name="connsiteY9616" fmla="*/ 2497258 h 4860733"/>
                <a:gd name="connsiteX9617" fmla="*/ 4787975 w 4853691"/>
                <a:gd name="connsiteY9617" fmla="*/ 2494910 h 4860733"/>
                <a:gd name="connsiteX9618" fmla="*/ 4785628 w 4853691"/>
                <a:gd name="connsiteY9618" fmla="*/ 2497258 h 4860733"/>
                <a:gd name="connsiteX9619" fmla="*/ 4783281 w 4853691"/>
                <a:gd name="connsiteY9619" fmla="*/ 2504299 h 4860733"/>
                <a:gd name="connsiteX9620" fmla="*/ 4780934 w 4853691"/>
                <a:gd name="connsiteY9620" fmla="*/ 2504299 h 4860733"/>
                <a:gd name="connsiteX9621" fmla="*/ 4780934 w 4853691"/>
                <a:gd name="connsiteY9621" fmla="*/ 2501952 h 4860733"/>
                <a:gd name="connsiteX9622" fmla="*/ 4785628 w 4853691"/>
                <a:gd name="connsiteY9622" fmla="*/ 2497258 h 4860733"/>
                <a:gd name="connsiteX9623" fmla="*/ 4813793 w 4853691"/>
                <a:gd name="connsiteY9623" fmla="*/ 2466746 h 4860733"/>
                <a:gd name="connsiteX9624" fmla="*/ 4813793 w 4853691"/>
                <a:gd name="connsiteY9624" fmla="*/ 2466746 h 4860733"/>
                <a:gd name="connsiteX9625" fmla="*/ 4813793 w 4853691"/>
                <a:gd name="connsiteY9625" fmla="*/ 2466746 h 4860733"/>
                <a:gd name="connsiteX9626" fmla="*/ 4813793 w 4853691"/>
                <a:gd name="connsiteY9626" fmla="*/ 2466746 h 4860733"/>
                <a:gd name="connsiteX9627" fmla="*/ 4769198 w 4853691"/>
                <a:gd name="connsiteY9627" fmla="*/ 2567669 h 4860733"/>
                <a:gd name="connsiteX9628" fmla="*/ 4757463 w 4853691"/>
                <a:gd name="connsiteY9628" fmla="*/ 2614610 h 4860733"/>
                <a:gd name="connsiteX9629" fmla="*/ 4757463 w 4853691"/>
                <a:gd name="connsiteY9629" fmla="*/ 2619304 h 4860733"/>
                <a:gd name="connsiteX9630" fmla="*/ 4745728 w 4853691"/>
                <a:gd name="connsiteY9630" fmla="*/ 2668592 h 4860733"/>
                <a:gd name="connsiteX9631" fmla="*/ 4745728 w 4853691"/>
                <a:gd name="connsiteY9631" fmla="*/ 2673286 h 4860733"/>
                <a:gd name="connsiteX9632" fmla="*/ 4736340 w 4853691"/>
                <a:gd name="connsiteY9632" fmla="*/ 2724921 h 4860733"/>
                <a:gd name="connsiteX9633" fmla="*/ 4733993 w 4853691"/>
                <a:gd name="connsiteY9633" fmla="*/ 2731962 h 4860733"/>
                <a:gd name="connsiteX9634" fmla="*/ 4724605 w 4853691"/>
                <a:gd name="connsiteY9634" fmla="*/ 2783597 h 4860733"/>
                <a:gd name="connsiteX9635" fmla="*/ 4722257 w 4853691"/>
                <a:gd name="connsiteY9635" fmla="*/ 2792985 h 4860733"/>
                <a:gd name="connsiteX9636" fmla="*/ 4712869 w 4853691"/>
                <a:gd name="connsiteY9636" fmla="*/ 2846967 h 4860733"/>
                <a:gd name="connsiteX9637" fmla="*/ 4710522 w 4853691"/>
                <a:gd name="connsiteY9637" fmla="*/ 2856356 h 4860733"/>
                <a:gd name="connsiteX9638" fmla="*/ 4701134 w 4853691"/>
                <a:gd name="connsiteY9638" fmla="*/ 2912685 h 4860733"/>
                <a:gd name="connsiteX9639" fmla="*/ 4701134 w 4853691"/>
                <a:gd name="connsiteY9639" fmla="*/ 2917379 h 4860733"/>
                <a:gd name="connsiteX9640" fmla="*/ 4694093 w 4853691"/>
                <a:gd name="connsiteY9640" fmla="*/ 2959626 h 4860733"/>
                <a:gd name="connsiteX9641" fmla="*/ 4691746 w 4853691"/>
                <a:gd name="connsiteY9641" fmla="*/ 2959626 h 4860733"/>
                <a:gd name="connsiteX9642" fmla="*/ 4670623 w 4853691"/>
                <a:gd name="connsiteY9642" fmla="*/ 2980749 h 4860733"/>
                <a:gd name="connsiteX9643" fmla="*/ 4670623 w 4853691"/>
                <a:gd name="connsiteY9643" fmla="*/ 2985443 h 4860733"/>
                <a:gd name="connsiteX9644" fmla="*/ 4661234 w 4853691"/>
                <a:gd name="connsiteY9644" fmla="*/ 2985443 h 4860733"/>
                <a:gd name="connsiteX9645" fmla="*/ 4658887 w 4853691"/>
                <a:gd name="connsiteY9645" fmla="*/ 2985443 h 4860733"/>
                <a:gd name="connsiteX9646" fmla="*/ 4658887 w 4853691"/>
                <a:gd name="connsiteY9646" fmla="*/ 2983096 h 4860733"/>
                <a:gd name="connsiteX9647" fmla="*/ 4644805 w 4853691"/>
                <a:gd name="connsiteY9647" fmla="*/ 2964320 h 4860733"/>
                <a:gd name="connsiteX9648" fmla="*/ 4649499 w 4853691"/>
                <a:gd name="connsiteY9648" fmla="*/ 2947890 h 4860733"/>
                <a:gd name="connsiteX9649" fmla="*/ 4658887 w 4853691"/>
                <a:gd name="connsiteY9649" fmla="*/ 2915032 h 4860733"/>
                <a:gd name="connsiteX9650" fmla="*/ 4668275 w 4853691"/>
                <a:gd name="connsiteY9650" fmla="*/ 2884520 h 4860733"/>
                <a:gd name="connsiteX9651" fmla="*/ 4672970 w 4853691"/>
                <a:gd name="connsiteY9651" fmla="*/ 2865744 h 4860733"/>
                <a:gd name="connsiteX9652" fmla="*/ 4684705 w 4853691"/>
                <a:gd name="connsiteY9652" fmla="*/ 2821150 h 4860733"/>
                <a:gd name="connsiteX9653" fmla="*/ 4691746 w 4853691"/>
                <a:gd name="connsiteY9653" fmla="*/ 2797679 h 4860733"/>
                <a:gd name="connsiteX9654" fmla="*/ 4703481 w 4853691"/>
                <a:gd name="connsiteY9654" fmla="*/ 2757780 h 4860733"/>
                <a:gd name="connsiteX9655" fmla="*/ 4710522 w 4853691"/>
                <a:gd name="connsiteY9655" fmla="*/ 2734309 h 4860733"/>
                <a:gd name="connsiteX9656" fmla="*/ 4722257 w 4853691"/>
                <a:gd name="connsiteY9656" fmla="*/ 2699103 h 4860733"/>
                <a:gd name="connsiteX9657" fmla="*/ 4729299 w 4853691"/>
                <a:gd name="connsiteY9657" fmla="*/ 2675633 h 4860733"/>
                <a:gd name="connsiteX9658" fmla="*/ 4738687 w 4853691"/>
                <a:gd name="connsiteY9658" fmla="*/ 2642774 h 4860733"/>
                <a:gd name="connsiteX9659" fmla="*/ 4745728 w 4853691"/>
                <a:gd name="connsiteY9659" fmla="*/ 2619304 h 4860733"/>
                <a:gd name="connsiteX9660" fmla="*/ 4755116 w 4853691"/>
                <a:gd name="connsiteY9660" fmla="*/ 2588792 h 4860733"/>
                <a:gd name="connsiteX9661" fmla="*/ 4762157 w 4853691"/>
                <a:gd name="connsiteY9661" fmla="*/ 2567669 h 4860733"/>
                <a:gd name="connsiteX9662" fmla="*/ 4771546 w 4853691"/>
                <a:gd name="connsiteY9662" fmla="*/ 2537157 h 4860733"/>
                <a:gd name="connsiteX9663" fmla="*/ 4771546 w 4853691"/>
                <a:gd name="connsiteY9663" fmla="*/ 2537157 h 4860733"/>
                <a:gd name="connsiteX9664" fmla="*/ 4773892 w 4853691"/>
                <a:gd name="connsiteY9664" fmla="*/ 2537157 h 4860733"/>
                <a:gd name="connsiteX9665" fmla="*/ 4766852 w 4853691"/>
                <a:gd name="connsiteY9665" fmla="*/ 2560628 h 4860733"/>
                <a:gd name="connsiteX9666" fmla="*/ 4769198 w 4853691"/>
                <a:gd name="connsiteY9666" fmla="*/ 2567669 h 4860733"/>
                <a:gd name="connsiteX9667" fmla="*/ 4644805 w 4853691"/>
                <a:gd name="connsiteY9667" fmla="*/ 3032384 h 4860733"/>
                <a:gd name="connsiteX9668" fmla="*/ 4644805 w 4853691"/>
                <a:gd name="connsiteY9668" fmla="*/ 3041772 h 4860733"/>
                <a:gd name="connsiteX9669" fmla="*/ 4647152 w 4853691"/>
                <a:gd name="connsiteY9669" fmla="*/ 3058201 h 4860733"/>
                <a:gd name="connsiteX9670" fmla="*/ 4647152 w 4853691"/>
                <a:gd name="connsiteY9670" fmla="*/ 3067590 h 4860733"/>
                <a:gd name="connsiteX9671" fmla="*/ 4647152 w 4853691"/>
                <a:gd name="connsiteY9671" fmla="*/ 3069937 h 4860733"/>
                <a:gd name="connsiteX9672" fmla="*/ 4647152 w 4853691"/>
                <a:gd name="connsiteY9672" fmla="*/ 3074631 h 4860733"/>
                <a:gd name="connsiteX9673" fmla="*/ 4630723 w 4853691"/>
                <a:gd name="connsiteY9673" fmla="*/ 3093407 h 4860733"/>
                <a:gd name="connsiteX9674" fmla="*/ 4640111 w 4853691"/>
                <a:gd name="connsiteY9674" fmla="*/ 3109836 h 4860733"/>
                <a:gd name="connsiteX9675" fmla="*/ 4600211 w 4853691"/>
                <a:gd name="connsiteY9675" fmla="*/ 3177901 h 4860733"/>
                <a:gd name="connsiteX9676" fmla="*/ 4595517 w 4853691"/>
                <a:gd name="connsiteY9676" fmla="*/ 3182595 h 4860733"/>
                <a:gd name="connsiteX9677" fmla="*/ 4572047 w 4853691"/>
                <a:gd name="connsiteY9677" fmla="*/ 3217801 h 4860733"/>
                <a:gd name="connsiteX9678" fmla="*/ 4565005 w 4853691"/>
                <a:gd name="connsiteY9678" fmla="*/ 3227189 h 4860733"/>
                <a:gd name="connsiteX9679" fmla="*/ 4541535 w 4853691"/>
                <a:gd name="connsiteY9679" fmla="*/ 3257700 h 4860733"/>
                <a:gd name="connsiteX9680" fmla="*/ 4532147 w 4853691"/>
                <a:gd name="connsiteY9680" fmla="*/ 3269436 h 4860733"/>
                <a:gd name="connsiteX9681" fmla="*/ 4511023 w 4853691"/>
                <a:gd name="connsiteY9681" fmla="*/ 3295253 h 4860733"/>
                <a:gd name="connsiteX9682" fmla="*/ 4499288 w 4853691"/>
                <a:gd name="connsiteY9682" fmla="*/ 3306989 h 4860733"/>
                <a:gd name="connsiteX9683" fmla="*/ 4478165 w 4853691"/>
                <a:gd name="connsiteY9683" fmla="*/ 3330459 h 4860733"/>
                <a:gd name="connsiteX9684" fmla="*/ 4466430 w 4853691"/>
                <a:gd name="connsiteY9684" fmla="*/ 3342194 h 4860733"/>
                <a:gd name="connsiteX9685" fmla="*/ 4445306 w 4853691"/>
                <a:gd name="connsiteY9685" fmla="*/ 3365665 h 4860733"/>
                <a:gd name="connsiteX9686" fmla="*/ 4431224 w 4853691"/>
                <a:gd name="connsiteY9686" fmla="*/ 3377400 h 4860733"/>
                <a:gd name="connsiteX9687" fmla="*/ 4410100 w 4853691"/>
                <a:gd name="connsiteY9687" fmla="*/ 3398523 h 4860733"/>
                <a:gd name="connsiteX9688" fmla="*/ 4396018 w 4853691"/>
                <a:gd name="connsiteY9688" fmla="*/ 3410258 h 4860733"/>
                <a:gd name="connsiteX9689" fmla="*/ 4374895 w 4853691"/>
                <a:gd name="connsiteY9689" fmla="*/ 3429035 h 4860733"/>
                <a:gd name="connsiteX9690" fmla="*/ 4358465 w 4853691"/>
                <a:gd name="connsiteY9690" fmla="*/ 3440770 h 4860733"/>
                <a:gd name="connsiteX9691" fmla="*/ 4337342 w 4853691"/>
                <a:gd name="connsiteY9691" fmla="*/ 3457199 h 4860733"/>
                <a:gd name="connsiteX9692" fmla="*/ 4320913 w 4853691"/>
                <a:gd name="connsiteY9692" fmla="*/ 3468935 h 4860733"/>
                <a:gd name="connsiteX9693" fmla="*/ 4299789 w 4853691"/>
                <a:gd name="connsiteY9693" fmla="*/ 3485364 h 4860733"/>
                <a:gd name="connsiteX9694" fmla="*/ 4281013 w 4853691"/>
                <a:gd name="connsiteY9694" fmla="*/ 3497099 h 4860733"/>
                <a:gd name="connsiteX9695" fmla="*/ 4259889 w 4853691"/>
                <a:gd name="connsiteY9695" fmla="*/ 3511182 h 4860733"/>
                <a:gd name="connsiteX9696" fmla="*/ 4241113 w 4853691"/>
                <a:gd name="connsiteY9696" fmla="*/ 3522917 h 4860733"/>
                <a:gd name="connsiteX9697" fmla="*/ 4219990 w 4853691"/>
                <a:gd name="connsiteY9697" fmla="*/ 3534652 h 4860733"/>
                <a:gd name="connsiteX9698" fmla="*/ 4201213 w 4853691"/>
                <a:gd name="connsiteY9698" fmla="*/ 3544040 h 4860733"/>
                <a:gd name="connsiteX9699" fmla="*/ 4180090 w 4853691"/>
                <a:gd name="connsiteY9699" fmla="*/ 3555775 h 4860733"/>
                <a:gd name="connsiteX9700" fmla="*/ 4158966 w 4853691"/>
                <a:gd name="connsiteY9700" fmla="*/ 3565164 h 4860733"/>
                <a:gd name="connsiteX9701" fmla="*/ 4135496 w 4853691"/>
                <a:gd name="connsiteY9701" fmla="*/ 3574552 h 4860733"/>
                <a:gd name="connsiteX9702" fmla="*/ 4114372 w 4853691"/>
                <a:gd name="connsiteY9702" fmla="*/ 3581593 h 4860733"/>
                <a:gd name="connsiteX9703" fmla="*/ 4107331 w 4853691"/>
                <a:gd name="connsiteY9703" fmla="*/ 3583940 h 4860733"/>
                <a:gd name="connsiteX9704" fmla="*/ 4104984 w 4853691"/>
                <a:gd name="connsiteY9704" fmla="*/ 3581593 h 4860733"/>
                <a:gd name="connsiteX9705" fmla="*/ 4116719 w 4853691"/>
                <a:gd name="connsiteY9705" fmla="*/ 3572205 h 4860733"/>
                <a:gd name="connsiteX9706" fmla="*/ 4133149 w 4853691"/>
                <a:gd name="connsiteY9706" fmla="*/ 3558122 h 4860733"/>
                <a:gd name="connsiteX9707" fmla="*/ 4158966 w 4853691"/>
                <a:gd name="connsiteY9707" fmla="*/ 3536999 h 4860733"/>
                <a:gd name="connsiteX9708" fmla="*/ 4175395 w 4853691"/>
                <a:gd name="connsiteY9708" fmla="*/ 3522917 h 4860733"/>
                <a:gd name="connsiteX9709" fmla="*/ 4201213 w 4853691"/>
                <a:gd name="connsiteY9709" fmla="*/ 3501793 h 4860733"/>
                <a:gd name="connsiteX9710" fmla="*/ 4217643 w 4853691"/>
                <a:gd name="connsiteY9710" fmla="*/ 3487711 h 4860733"/>
                <a:gd name="connsiteX9711" fmla="*/ 4241113 w 4853691"/>
                <a:gd name="connsiteY9711" fmla="*/ 3466588 h 4860733"/>
                <a:gd name="connsiteX9712" fmla="*/ 4257542 w 4853691"/>
                <a:gd name="connsiteY9712" fmla="*/ 3452505 h 4860733"/>
                <a:gd name="connsiteX9713" fmla="*/ 4281013 w 4853691"/>
                <a:gd name="connsiteY9713" fmla="*/ 3431382 h 4860733"/>
                <a:gd name="connsiteX9714" fmla="*/ 4295095 w 4853691"/>
                <a:gd name="connsiteY9714" fmla="*/ 3417300 h 4860733"/>
                <a:gd name="connsiteX9715" fmla="*/ 4318566 w 4853691"/>
                <a:gd name="connsiteY9715" fmla="*/ 3393829 h 4860733"/>
                <a:gd name="connsiteX9716" fmla="*/ 4332648 w 4853691"/>
                <a:gd name="connsiteY9716" fmla="*/ 3379747 h 4860733"/>
                <a:gd name="connsiteX9717" fmla="*/ 4356118 w 4853691"/>
                <a:gd name="connsiteY9717" fmla="*/ 3356276 h 4860733"/>
                <a:gd name="connsiteX9718" fmla="*/ 4370201 w 4853691"/>
                <a:gd name="connsiteY9718" fmla="*/ 3342194 h 4860733"/>
                <a:gd name="connsiteX9719" fmla="*/ 4393671 w 4853691"/>
                <a:gd name="connsiteY9719" fmla="*/ 3316377 h 4860733"/>
                <a:gd name="connsiteX9720" fmla="*/ 4405406 w 4853691"/>
                <a:gd name="connsiteY9720" fmla="*/ 3302295 h 4860733"/>
                <a:gd name="connsiteX9721" fmla="*/ 4428877 w 4853691"/>
                <a:gd name="connsiteY9721" fmla="*/ 3276477 h 4860733"/>
                <a:gd name="connsiteX9722" fmla="*/ 4440612 w 4853691"/>
                <a:gd name="connsiteY9722" fmla="*/ 3262394 h 4860733"/>
                <a:gd name="connsiteX9723" fmla="*/ 4466430 w 4853691"/>
                <a:gd name="connsiteY9723" fmla="*/ 3229536 h 4860733"/>
                <a:gd name="connsiteX9724" fmla="*/ 4471124 w 4853691"/>
                <a:gd name="connsiteY9724" fmla="*/ 3222495 h 4860733"/>
                <a:gd name="connsiteX9725" fmla="*/ 4501635 w 4853691"/>
                <a:gd name="connsiteY9725" fmla="*/ 3182595 h 4860733"/>
                <a:gd name="connsiteX9726" fmla="*/ 4508676 w 4853691"/>
                <a:gd name="connsiteY9726" fmla="*/ 3173207 h 4860733"/>
                <a:gd name="connsiteX9727" fmla="*/ 4532147 w 4853691"/>
                <a:gd name="connsiteY9727" fmla="*/ 3142695 h 4860733"/>
                <a:gd name="connsiteX9728" fmla="*/ 4541535 w 4853691"/>
                <a:gd name="connsiteY9728" fmla="*/ 3128613 h 4860733"/>
                <a:gd name="connsiteX9729" fmla="*/ 4560311 w 4853691"/>
                <a:gd name="connsiteY9729" fmla="*/ 3100448 h 4860733"/>
                <a:gd name="connsiteX9730" fmla="*/ 4569699 w 4853691"/>
                <a:gd name="connsiteY9730" fmla="*/ 3084019 h 4860733"/>
                <a:gd name="connsiteX9731" fmla="*/ 4586129 w 4853691"/>
                <a:gd name="connsiteY9731" fmla="*/ 3058201 h 4860733"/>
                <a:gd name="connsiteX9732" fmla="*/ 4595517 w 4853691"/>
                <a:gd name="connsiteY9732" fmla="*/ 3041772 h 4860733"/>
                <a:gd name="connsiteX9733" fmla="*/ 4611946 w 4853691"/>
                <a:gd name="connsiteY9733" fmla="*/ 3013608 h 4860733"/>
                <a:gd name="connsiteX9734" fmla="*/ 4621334 w 4853691"/>
                <a:gd name="connsiteY9734" fmla="*/ 2997178 h 4860733"/>
                <a:gd name="connsiteX9735" fmla="*/ 4628376 w 4853691"/>
                <a:gd name="connsiteY9735" fmla="*/ 2985443 h 4860733"/>
                <a:gd name="connsiteX9736" fmla="*/ 4637764 w 4853691"/>
                <a:gd name="connsiteY9736" fmla="*/ 2987790 h 4860733"/>
                <a:gd name="connsiteX9737" fmla="*/ 4637764 w 4853691"/>
                <a:gd name="connsiteY9737" fmla="*/ 2987790 h 4860733"/>
                <a:gd name="connsiteX9738" fmla="*/ 4637764 w 4853691"/>
                <a:gd name="connsiteY9738" fmla="*/ 2999525 h 4860733"/>
                <a:gd name="connsiteX9739" fmla="*/ 4644805 w 4853691"/>
                <a:gd name="connsiteY9739" fmla="*/ 3032384 h 4860733"/>
                <a:gd name="connsiteX9740" fmla="*/ 4604905 w 4853691"/>
                <a:gd name="connsiteY9740" fmla="*/ 3203718 h 4860733"/>
                <a:gd name="connsiteX9741" fmla="*/ 4579088 w 4853691"/>
                <a:gd name="connsiteY9741" fmla="*/ 3257700 h 4860733"/>
                <a:gd name="connsiteX9742" fmla="*/ 4557964 w 4853691"/>
                <a:gd name="connsiteY9742" fmla="*/ 3304641 h 4860733"/>
                <a:gd name="connsiteX9743" fmla="*/ 4532147 w 4853691"/>
                <a:gd name="connsiteY9743" fmla="*/ 3358623 h 4860733"/>
                <a:gd name="connsiteX9744" fmla="*/ 4508676 w 4853691"/>
                <a:gd name="connsiteY9744" fmla="*/ 3403217 h 4860733"/>
                <a:gd name="connsiteX9745" fmla="*/ 4478165 w 4853691"/>
                <a:gd name="connsiteY9745" fmla="*/ 3457199 h 4860733"/>
                <a:gd name="connsiteX9746" fmla="*/ 4454694 w 4853691"/>
                <a:gd name="connsiteY9746" fmla="*/ 3499446 h 4860733"/>
                <a:gd name="connsiteX9747" fmla="*/ 4421835 w 4853691"/>
                <a:gd name="connsiteY9747" fmla="*/ 3555775 h 4860733"/>
                <a:gd name="connsiteX9748" fmla="*/ 4398365 w 4853691"/>
                <a:gd name="connsiteY9748" fmla="*/ 3595675 h 4860733"/>
                <a:gd name="connsiteX9749" fmla="*/ 4360812 w 4853691"/>
                <a:gd name="connsiteY9749" fmla="*/ 3654351 h 4860733"/>
                <a:gd name="connsiteX9750" fmla="*/ 4337342 w 4853691"/>
                <a:gd name="connsiteY9750" fmla="*/ 3689557 h 4860733"/>
                <a:gd name="connsiteX9751" fmla="*/ 4290401 w 4853691"/>
                <a:gd name="connsiteY9751" fmla="*/ 3757621 h 4860733"/>
                <a:gd name="connsiteX9752" fmla="*/ 4283360 w 4853691"/>
                <a:gd name="connsiteY9752" fmla="*/ 3767009 h 4860733"/>
                <a:gd name="connsiteX9753" fmla="*/ 4187131 w 4853691"/>
                <a:gd name="connsiteY9753" fmla="*/ 3837421 h 4860733"/>
                <a:gd name="connsiteX9754" fmla="*/ 4184784 w 4853691"/>
                <a:gd name="connsiteY9754" fmla="*/ 3832727 h 4860733"/>
                <a:gd name="connsiteX9755" fmla="*/ 4177743 w 4853691"/>
                <a:gd name="connsiteY9755" fmla="*/ 3820992 h 4860733"/>
                <a:gd name="connsiteX9756" fmla="*/ 4168355 w 4853691"/>
                <a:gd name="connsiteY9756" fmla="*/ 3804562 h 4860733"/>
                <a:gd name="connsiteX9757" fmla="*/ 4161313 w 4853691"/>
                <a:gd name="connsiteY9757" fmla="*/ 3792827 h 4860733"/>
                <a:gd name="connsiteX9758" fmla="*/ 4151925 w 4853691"/>
                <a:gd name="connsiteY9758" fmla="*/ 3774051 h 4860733"/>
                <a:gd name="connsiteX9759" fmla="*/ 4147231 w 4853691"/>
                <a:gd name="connsiteY9759" fmla="*/ 3762315 h 4860733"/>
                <a:gd name="connsiteX9760" fmla="*/ 4137843 w 4853691"/>
                <a:gd name="connsiteY9760" fmla="*/ 3738845 h 4860733"/>
                <a:gd name="connsiteX9761" fmla="*/ 4133149 w 4853691"/>
                <a:gd name="connsiteY9761" fmla="*/ 3729457 h 4860733"/>
                <a:gd name="connsiteX9762" fmla="*/ 4119067 w 4853691"/>
                <a:gd name="connsiteY9762" fmla="*/ 3691904 h 4860733"/>
                <a:gd name="connsiteX9763" fmla="*/ 4116719 w 4853691"/>
                <a:gd name="connsiteY9763" fmla="*/ 3682516 h 4860733"/>
                <a:gd name="connsiteX9764" fmla="*/ 4104984 w 4853691"/>
                <a:gd name="connsiteY9764" fmla="*/ 3652004 h 4860733"/>
                <a:gd name="connsiteX9765" fmla="*/ 4097943 w 4853691"/>
                <a:gd name="connsiteY9765" fmla="*/ 3628534 h 4860733"/>
                <a:gd name="connsiteX9766" fmla="*/ 4097943 w 4853691"/>
                <a:gd name="connsiteY9766" fmla="*/ 3626187 h 4860733"/>
                <a:gd name="connsiteX9767" fmla="*/ 4112025 w 4853691"/>
                <a:gd name="connsiteY9767" fmla="*/ 3607411 h 4860733"/>
                <a:gd name="connsiteX9768" fmla="*/ 4109678 w 4853691"/>
                <a:gd name="connsiteY9768" fmla="*/ 3600369 h 4860733"/>
                <a:gd name="connsiteX9769" fmla="*/ 4116719 w 4853691"/>
                <a:gd name="connsiteY9769" fmla="*/ 3598022 h 4860733"/>
                <a:gd name="connsiteX9770" fmla="*/ 4135496 w 4853691"/>
                <a:gd name="connsiteY9770" fmla="*/ 3590981 h 4860733"/>
                <a:gd name="connsiteX9771" fmla="*/ 4166007 w 4853691"/>
                <a:gd name="connsiteY9771" fmla="*/ 3576899 h 4860733"/>
                <a:gd name="connsiteX9772" fmla="*/ 4177743 w 4853691"/>
                <a:gd name="connsiteY9772" fmla="*/ 3572205 h 4860733"/>
                <a:gd name="connsiteX9773" fmla="*/ 4212948 w 4853691"/>
                <a:gd name="connsiteY9773" fmla="*/ 3553428 h 4860733"/>
                <a:gd name="connsiteX9774" fmla="*/ 4219990 w 4853691"/>
                <a:gd name="connsiteY9774" fmla="*/ 3548734 h 4860733"/>
                <a:gd name="connsiteX9775" fmla="*/ 4257542 w 4853691"/>
                <a:gd name="connsiteY9775" fmla="*/ 3527611 h 4860733"/>
                <a:gd name="connsiteX9776" fmla="*/ 4259889 w 4853691"/>
                <a:gd name="connsiteY9776" fmla="*/ 3525264 h 4860733"/>
                <a:gd name="connsiteX9777" fmla="*/ 4414795 w 4853691"/>
                <a:gd name="connsiteY9777" fmla="*/ 3410258 h 4860733"/>
                <a:gd name="connsiteX9778" fmla="*/ 4450000 w 4853691"/>
                <a:gd name="connsiteY9778" fmla="*/ 3377400 h 4860733"/>
                <a:gd name="connsiteX9779" fmla="*/ 4461736 w 4853691"/>
                <a:gd name="connsiteY9779" fmla="*/ 3365665 h 4860733"/>
                <a:gd name="connsiteX9780" fmla="*/ 4482859 w 4853691"/>
                <a:gd name="connsiteY9780" fmla="*/ 3342194 h 4860733"/>
                <a:gd name="connsiteX9781" fmla="*/ 4494594 w 4853691"/>
                <a:gd name="connsiteY9781" fmla="*/ 3328112 h 4860733"/>
                <a:gd name="connsiteX9782" fmla="*/ 4513371 w 4853691"/>
                <a:gd name="connsiteY9782" fmla="*/ 3306989 h 4860733"/>
                <a:gd name="connsiteX9783" fmla="*/ 4525106 w 4853691"/>
                <a:gd name="connsiteY9783" fmla="*/ 3290559 h 4860733"/>
                <a:gd name="connsiteX9784" fmla="*/ 4541535 w 4853691"/>
                <a:gd name="connsiteY9784" fmla="*/ 3269436 h 4860733"/>
                <a:gd name="connsiteX9785" fmla="*/ 4553270 w 4853691"/>
                <a:gd name="connsiteY9785" fmla="*/ 3253006 h 4860733"/>
                <a:gd name="connsiteX9786" fmla="*/ 4569699 w 4853691"/>
                <a:gd name="connsiteY9786" fmla="*/ 3231883 h 4860733"/>
                <a:gd name="connsiteX9787" fmla="*/ 4581435 w 4853691"/>
                <a:gd name="connsiteY9787" fmla="*/ 3215454 h 4860733"/>
                <a:gd name="connsiteX9788" fmla="*/ 4595517 w 4853691"/>
                <a:gd name="connsiteY9788" fmla="*/ 3191983 h 4860733"/>
                <a:gd name="connsiteX9789" fmla="*/ 4607252 w 4853691"/>
                <a:gd name="connsiteY9789" fmla="*/ 3173207 h 4860733"/>
                <a:gd name="connsiteX9790" fmla="*/ 4621334 w 4853691"/>
                <a:gd name="connsiteY9790" fmla="*/ 3149737 h 4860733"/>
                <a:gd name="connsiteX9791" fmla="*/ 4633070 w 4853691"/>
                <a:gd name="connsiteY9791" fmla="*/ 3130960 h 4860733"/>
                <a:gd name="connsiteX9792" fmla="*/ 4640111 w 4853691"/>
                <a:gd name="connsiteY9792" fmla="*/ 3119225 h 4860733"/>
                <a:gd name="connsiteX9793" fmla="*/ 4640111 w 4853691"/>
                <a:gd name="connsiteY9793" fmla="*/ 3119225 h 4860733"/>
                <a:gd name="connsiteX9794" fmla="*/ 4621334 w 4853691"/>
                <a:gd name="connsiteY9794" fmla="*/ 3161472 h 4860733"/>
                <a:gd name="connsiteX9795" fmla="*/ 4604905 w 4853691"/>
                <a:gd name="connsiteY9795" fmla="*/ 3203718 h 4860733"/>
                <a:gd name="connsiteX9796" fmla="*/ 4396018 w 4853691"/>
                <a:gd name="connsiteY9796" fmla="*/ 3689557 h 4860733"/>
                <a:gd name="connsiteX9797" fmla="*/ 4391324 w 4853691"/>
                <a:gd name="connsiteY9797" fmla="*/ 3698945 h 4860733"/>
                <a:gd name="connsiteX9798" fmla="*/ 4339689 w 4853691"/>
                <a:gd name="connsiteY9798" fmla="*/ 3792827 h 4860733"/>
                <a:gd name="connsiteX9799" fmla="*/ 4334995 w 4853691"/>
                <a:gd name="connsiteY9799" fmla="*/ 3799868 h 4860733"/>
                <a:gd name="connsiteX9800" fmla="*/ 4299789 w 4853691"/>
                <a:gd name="connsiteY9800" fmla="*/ 3856197 h 4860733"/>
                <a:gd name="connsiteX9801" fmla="*/ 4290401 w 4853691"/>
                <a:gd name="connsiteY9801" fmla="*/ 3865586 h 4860733"/>
                <a:gd name="connsiteX9802" fmla="*/ 4281013 w 4853691"/>
                <a:gd name="connsiteY9802" fmla="*/ 3874974 h 4860733"/>
                <a:gd name="connsiteX9803" fmla="*/ 4248154 w 4853691"/>
                <a:gd name="connsiteY9803" fmla="*/ 3907832 h 4860733"/>
                <a:gd name="connsiteX9804" fmla="*/ 4234072 w 4853691"/>
                <a:gd name="connsiteY9804" fmla="*/ 3903138 h 4860733"/>
                <a:gd name="connsiteX9805" fmla="*/ 4212948 w 4853691"/>
                <a:gd name="connsiteY9805" fmla="*/ 3924262 h 4860733"/>
                <a:gd name="connsiteX9806" fmla="*/ 4217643 w 4853691"/>
                <a:gd name="connsiteY9806" fmla="*/ 3935997 h 4860733"/>
                <a:gd name="connsiteX9807" fmla="*/ 4212948 w 4853691"/>
                <a:gd name="connsiteY9807" fmla="*/ 3938344 h 4860733"/>
                <a:gd name="connsiteX9808" fmla="*/ 4212948 w 4853691"/>
                <a:gd name="connsiteY9808" fmla="*/ 3933650 h 4860733"/>
                <a:gd name="connsiteX9809" fmla="*/ 4210601 w 4853691"/>
                <a:gd name="connsiteY9809" fmla="*/ 3891403 h 4860733"/>
                <a:gd name="connsiteX9810" fmla="*/ 4229378 w 4853691"/>
                <a:gd name="connsiteY9810" fmla="*/ 3872627 h 4860733"/>
                <a:gd name="connsiteX9811" fmla="*/ 4222337 w 4853691"/>
                <a:gd name="connsiteY9811" fmla="*/ 3856197 h 4860733"/>
                <a:gd name="connsiteX9812" fmla="*/ 4276319 w 4853691"/>
                <a:gd name="connsiteY9812" fmla="*/ 3783439 h 4860733"/>
                <a:gd name="connsiteX9813" fmla="*/ 4285707 w 4853691"/>
                <a:gd name="connsiteY9813" fmla="*/ 3769357 h 4860733"/>
                <a:gd name="connsiteX9814" fmla="*/ 4410100 w 4853691"/>
                <a:gd name="connsiteY9814" fmla="*/ 3661392 h 4860733"/>
                <a:gd name="connsiteX9815" fmla="*/ 4396018 w 4853691"/>
                <a:gd name="connsiteY9815" fmla="*/ 3689557 h 4860733"/>
                <a:gd name="connsiteX9816" fmla="*/ 4257542 w 4853691"/>
                <a:gd name="connsiteY9816" fmla="*/ 3900791 h 4860733"/>
                <a:gd name="connsiteX9817" fmla="*/ 4250501 w 4853691"/>
                <a:gd name="connsiteY9817" fmla="*/ 3905485 h 4860733"/>
                <a:gd name="connsiteX9818" fmla="*/ 4250501 w 4853691"/>
                <a:gd name="connsiteY9818" fmla="*/ 3905485 h 4860733"/>
                <a:gd name="connsiteX9819" fmla="*/ 4273972 w 4853691"/>
                <a:gd name="connsiteY9819" fmla="*/ 3882015 h 4860733"/>
                <a:gd name="connsiteX9820" fmla="*/ 4290401 w 4853691"/>
                <a:gd name="connsiteY9820" fmla="*/ 3865586 h 4860733"/>
                <a:gd name="connsiteX9821" fmla="*/ 4295095 w 4853691"/>
                <a:gd name="connsiteY9821" fmla="*/ 3860891 h 4860733"/>
                <a:gd name="connsiteX9822" fmla="*/ 4285707 w 4853691"/>
                <a:gd name="connsiteY9822" fmla="*/ 3877321 h 4860733"/>
                <a:gd name="connsiteX9823" fmla="*/ 4283360 w 4853691"/>
                <a:gd name="connsiteY9823" fmla="*/ 3879668 h 4860733"/>
                <a:gd name="connsiteX9824" fmla="*/ 4257542 w 4853691"/>
                <a:gd name="connsiteY9824" fmla="*/ 3900791 h 4860733"/>
                <a:gd name="connsiteX9825" fmla="*/ 4215296 w 4853691"/>
                <a:gd name="connsiteY9825" fmla="*/ 3943038 h 4860733"/>
                <a:gd name="connsiteX9826" fmla="*/ 4215296 w 4853691"/>
                <a:gd name="connsiteY9826" fmla="*/ 3940691 h 4860733"/>
                <a:gd name="connsiteX9827" fmla="*/ 4222337 w 4853691"/>
                <a:gd name="connsiteY9827" fmla="*/ 3935997 h 4860733"/>
                <a:gd name="connsiteX9828" fmla="*/ 4222337 w 4853691"/>
                <a:gd name="connsiteY9828" fmla="*/ 3935997 h 4860733"/>
                <a:gd name="connsiteX9829" fmla="*/ 4215296 w 4853691"/>
                <a:gd name="connsiteY9829" fmla="*/ 3943038 h 4860733"/>
                <a:gd name="connsiteX9830" fmla="*/ 4215296 w 4853691"/>
                <a:gd name="connsiteY9830" fmla="*/ 3943038 h 4860733"/>
                <a:gd name="connsiteX9831" fmla="*/ 4144884 w 4853691"/>
                <a:gd name="connsiteY9831" fmla="*/ 3987632 h 4860733"/>
                <a:gd name="connsiteX9832" fmla="*/ 4107331 w 4853691"/>
                <a:gd name="connsiteY9832" fmla="*/ 4013449 h 4860733"/>
                <a:gd name="connsiteX9833" fmla="*/ 4074473 w 4853691"/>
                <a:gd name="connsiteY9833" fmla="*/ 4034573 h 4860733"/>
                <a:gd name="connsiteX9834" fmla="*/ 4034573 w 4853691"/>
                <a:gd name="connsiteY9834" fmla="*/ 4058043 h 4860733"/>
                <a:gd name="connsiteX9835" fmla="*/ 3999367 w 4853691"/>
                <a:gd name="connsiteY9835" fmla="*/ 4079167 h 4860733"/>
                <a:gd name="connsiteX9836" fmla="*/ 3959467 w 4853691"/>
                <a:gd name="connsiteY9836" fmla="*/ 4102637 h 4860733"/>
                <a:gd name="connsiteX9837" fmla="*/ 3921915 w 4853691"/>
                <a:gd name="connsiteY9837" fmla="*/ 4121414 h 4860733"/>
                <a:gd name="connsiteX9838" fmla="*/ 3879668 w 4853691"/>
                <a:gd name="connsiteY9838" fmla="*/ 4142537 h 4860733"/>
                <a:gd name="connsiteX9839" fmla="*/ 3842115 w 4853691"/>
                <a:gd name="connsiteY9839" fmla="*/ 4161313 h 4860733"/>
                <a:gd name="connsiteX9840" fmla="*/ 3797521 w 4853691"/>
                <a:gd name="connsiteY9840" fmla="*/ 4180090 h 4860733"/>
                <a:gd name="connsiteX9841" fmla="*/ 3757622 w 4853691"/>
                <a:gd name="connsiteY9841" fmla="*/ 4196519 h 4860733"/>
                <a:gd name="connsiteX9842" fmla="*/ 3710681 w 4853691"/>
                <a:gd name="connsiteY9842" fmla="*/ 4215296 h 4860733"/>
                <a:gd name="connsiteX9843" fmla="*/ 3670781 w 4853691"/>
                <a:gd name="connsiteY9843" fmla="*/ 4229378 h 4860733"/>
                <a:gd name="connsiteX9844" fmla="*/ 3623840 w 4853691"/>
                <a:gd name="connsiteY9844" fmla="*/ 4245807 h 4860733"/>
                <a:gd name="connsiteX9845" fmla="*/ 3583940 w 4853691"/>
                <a:gd name="connsiteY9845" fmla="*/ 4259889 h 4860733"/>
                <a:gd name="connsiteX9846" fmla="*/ 3534652 w 4853691"/>
                <a:gd name="connsiteY9846" fmla="*/ 4273972 h 4860733"/>
                <a:gd name="connsiteX9847" fmla="*/ 3494752 w 4853691"/>
                <a:gd name="connsiteY9847" fmla="*/ 4285707 h 4860733"/>
                <a:gd name="connsiteX9848" fmla="*/ 3443117 w 4853691"/>
                <a:gd name="connsiteY9848" fmla="*/ 4297442 h 4860733"/>
                <a:gd name="connsiteX9849" fmla="*/ 3400870 w 4853691"/>
                <a:gd name="connsiteY9849" fmla="*/ 4306830 h 4860733"/>
                <a:gd name="connsiteX9850" fmla="*/ 3346888 w 4853691"/>
                <a:gd name="connsiteY9850" fmla="*/ 4318565 h 4860733"/>
                <a:gd name="connsiteX9851" fmla="*/ 3332806 w 4853691"/>
                <a:gd name="connsiteY9851" fmla="*/ 4320913 h 4860733"/>
                <a:gd name="connsiteX9852" fmla="*/ 3360970 w 4853691"/>
                <a:gd name="connsiteY9852" fmla="*/ 4313871 h 4860733"/>
                <a:gd name="connsiteX9853" fmla="*/ 3400870 w 4853691"/>
                <a:gd name="connsiteY9853" fmla="*/ 4304483 h 4860733"/>
                <a:gd name="connsiteX9854" fmla="*/ 3438423 w 4853691"/>
                <a:gd name="connsiteY9854" fmla="*/ 4295095 h 4860733"/>
                <a:gd name="connsiteX9855" fmla="*/ 3478323 w 4853691"/>
                <a:gd name="connsiteY9855" fmla="*/ 4283360 h 4860733"/>
                <a:gd name="connsiteX9856" fmla="*/ 3513528 w 4853691"/>
                <a:gd name="connsiteY9856" fmla="*/ 4271625 h 4860733"/>
                <a:gd name="connsiteX9857" fmla="*/ 3551081 w 4853691"/>
                <a:gd name="connsiteY9857" fmla="*/ 4259889 h 4860733"/>
                <a:gd name="connsiteX9858" fmla="*/ 3586287 w 4853691"/>
                <a:gd name="connsiteY9858" fmla="*/ 4245807 h 4860733"/>
                <a:gd name="connsiteX9859" fmla="*/ 3623840 w 4853691"/>
                <a:gd name="connsiteY9859" fmla="*/ 4231725 h 4860733"/>
                <a:gd name="connsiteX9860" fmla="*/ 3659045 w 4853691"/>
                <a:gd name="connsiteY9860" fmla="*/ 4217643 h 4860733"/>
                <a:gd name="connsiteX9861" fmla="*/ 3696598 w 4853691"/>
                <a:gd name="connsiteY9861" fmla="*/ 4201213 h 4860733"/>
                <a:gd name="connsiteX9862" fmla="*/ 3731804 w 4853691"/>
                <a:gd name="connsiteY9862" fmla="*/ 4184784 h 4860733"/>
                <a:gd name="connsiteX9863" fmla="*/ 3767010 w 4853691"/>
                <a:gd name="connsiteY9863" fmla="*/ 4168354 h 4860733"/>
                <a:gd name="connsiteX9864" fmla="*/ 3781092 w 4853691"/>
                <a:gd name="connsiteY9864" fmla="*/ 4161313 h 4860733"/>
                <a:gd name="connsiteX9865" fmla="*/ 3792827 w 4853691"/>
                <a:gd name="connsiteY9865" fmla="*/ 4156619 h 4860733"/>
                <a:gd name="connsiteX9866" fmla="*/ 3830380 w 4853691"/>
                <a:gd name="connsiteY9866" fmla="*/ 4142537 h 4860733"/>
                <a:gd name="connsiteX9867" fmla="*/ 3863239 w 4853691"/>
                <a:gd name="connsiteY9867" fmla="*/ 4130802 h 4860733"/>
                <a:gd name="connsiteX9868" fmla="*/ 3900791 w 4853691"/>
                <a:gd name="connsiteY9868" fmla="*/ 4114372 h 4860733"/>
                <a:gd name="connsiteX9869" fmla="*/ 3931303 w 4853691"/>
                <a:gd name="connsiteY9869" fmla="*/ 4100290 h 4860733"/>
                <a:gd name="connsiteX9870" fmla="*/ 3966509 w 4853691"/>
                <a:gd name="connsiteY9870" fmla="*/ 4083861 h 4860733"/>
                <a:gd name="connsiteX9871" fmla="*/ 3997020 w 4853691"/>
                <a:gd name="connsiteY9871" fmla="*/ 4069779 h 4860733"/>
                <a:gd name="connsiteX9872" fmla="*/ 4032226 w 4853691"/>
                <a:gd name="connsiteY9872" fmla="*/ 4051002 h 4860733"/>
                <a:gd name="connsiteX9873" fmla="*/ 4060390 w 4853691"/>
                <a:gd name="connsiteY9873" fmla="*/ 4034573 h 4860733"/>
                <a:gd name="connsiteX9874" fmla="*/ 4095596 w 4853691"/>
                <a:gd name="connsiteY9874" fmla="*/ 4013449 h 4860733"/>
                <a:gd name="connsiteX9875" fmla="*/ 4123761 w 4853691"/>
                <a:gd name="connsiteY9875" fmla="*/ 3997020 h 4860733"/>
                <a:gd name="connsiteX9876" fmla="*/ 4156619 w 4853691"/>
                <a:gd name="connsiteY9876" fmla="*/ 3975897 h 4860733"/>
                <a:gd name="connsiteX9877" fmla="*/ 4182437 w 4853691"/>
                <a:gd name="connsiteY9877" fmla="*/ 3959468 h 4860733"/>
                <a:gd name="connsiteX9878" fmla="*/ 4177743 w 4853691"/>
                <a:gd name="connsiteY9878" fmla="*/ 3964162 h 4860733"/>
                <a:gd name="connsiteX9879" fmla="*/ 4144884 w 4853691"/>
                <a:gd name="connsiteY9879" fmla="*/ 3987632 h 4860733"/>
                <a:gd name="connsiteX9880" fmla="*/ 3123919 w 4853691"/>
                <a:gd name="connsiteY9880" fmla="*/ 4356118 h 4860733"/>
                <a:gd name="connsiteX9881" fmla="*/ 3102795 w 4853691"/>
                <a:gd name="connsiteY9881" fmla="*/ 4358466 h 4860733"/>
                <a:gd name="connsiteX9882" fmla="*/ 3102795 w 4853691"/>
                <a:gd name="connsiteY9882" fmla="*/ 4358466 h 4860733"/>
                <a:gd name="connsiteX9883" fmla="*/ 3114531 w 4853691"/>
                <a:gd name="connsiteY9883" fmla="*/ 4356118 h 4860733"/>
                <a:gd name="connsiteX9884" fmla="*/ 3161472 w 4853691"/>
                <a:gd name="connsiteY9884" fmla="*/ 4351424 h 4860733"/>
                <a:gd name="connsiteX9885" fmla="*/ 3177901 w 4853691"/>
                <a:gd name="connsiteY9885" fmla="*/ 4349077 h 4860733"/>
                <a:gd name="connsiteX9886" fmla="*/ 3166166 w 4853691"/>
                <a:gd name="connsiteY9886" fmla="*/ 4351424 h 4860733"/>
                <a:gd name="connsiteX9887" fmla="*/ 3123919 w 4853691"/>
                <a:gd name="connsiteY9887" fmla="*/ 4356118 h 4860733"/>
                <a:gd name="connsiteX9888" fmla="*/ 3062896 w 4853691"/>
                <a:gd name="connsiteY9888" fmla="*/ 4407753 h 4860733"/>
                <a:gd name="connsiteX9889" fmla="*/ 3053508 w 4853691"/>
                <a:gd name="connsiteY9889" fmla="*/ 4426530 h 4860733"/>
                <a:gd name="connsiteX9890" fmla="*/ 3044119 w 4853691"/>
                <a:gd name="connsiteY9890" fmla="*/ 4445306 h 4860733"/>
                <a:gd name="connsiteX9891" fmla="*/ 3034731 w 4853691"/>
                <a:gd name="connsiteY9891" fmla="*/ 4464083 h 4860733"/>
                <a:gd name="connsiteX9892" fmla="*/ 3025343 w 4853691"/>
                <a:gd name="connsiteY9892" fmla="*/ 4482859 h 4860733"/>
                <a:gd name="connsiteX9893" fmla="*/ 3015955 w 4853691"/>
                <a:gd name="connsiteY9893" fmla="*/ 4501635 h 4860733"/>
                <a:gd name="connsiteX9894" fmla="*/ 3006567 w 4853691"/>
                <a:gd name="connsiteY9894" fmla="*/ 4518064 h 4860733"/>
                <a:gd name="connsiteX9895" fmla="*/ 2997178 w 4853691"/>
                <a:gd name="connsiteY9895" fmla="*/ 4536841 h 4860733"/>
                <a:gd name="connsiteX9896" fmla="*/ 2997178 w 4853691"/>
                <a:gd name="connsiteY9896" fmla="*/ 4539188 h 4860733"/>
                <a:gd name="connsiteX9897" fmla="*/ 2983096 w 4853691"/>
                <a:gd name="connsiteY9897" fmla="*/ 4541535 h 4860733"/>
                <a:gd name="connsiteX9898" fmla="*/ 2957279 w 4853691"/>
                <a:gd name="connsiteY9898" fmla="*/ 4546229 h 4860733"/>
                <a:gd name="connsiteX9899" fmla="*/ 2959626 w 4853691"/>
                <a:gd name="connsiteY9899" fmla="*/ 4543882 h 4860733"/>
                <a:gd name="connsiteX9900" fmla="*/ 2973708 w 4853691"/>
                <a:gd name="connsiteY9900" fmla="*/ 4525106 h 4860733"/>
                <a:gd name="connsiteX9901" fmla="*/ 2985443 w 4853691"/>
                <a:gd name="connsiteY9901" fmla="*/ 4508676 h 4860733"/>
                <a:gd name="connsiteX9902" fmla="*/ 2999525 w 4853691"/>
                <a:gd name="connsiteY9902" fmla="*/ 4489900 h 4860733"/>
                <a:gd name="connsiteX9903" fmla="*/ 3011261 w 4853691"/>
                <a:gd name="connsiteY9903" fmla="*/ 4471123 h 4860733"/>
                <a:gd name="connsiteX9904" fmla="*/ 3025343 w 4853691"/>
                <a:gd name="connsiteY9904" fmla="*/ 4450000 h 4860733"/>
                <a:gd name="connsiteX9905" fmla="*/ 3037078 w 4853691"/>
                <a:gd name="connsiteY9905" fmla="*/ 4431224 h 4860733"/>
                <a:gd name="connsiteX9906" fmla="*/ 3051160 w 4853691"/>
                <a:gd name="connsiteY9906" fmla="*/ 4410100 h 4860733"/>
                <a:gd name="connsiteX9907" fmla="*/ 3062896 w 4853691"/>
                <a:gd name="connsiteY9907" fmla="*/ 4391324 h 4860733"/>
                <a:gd name="connsiteX9908" fmla="*/ 3069937 w 4853691"/>
                <a:gd name="connsiteY9908" fmla="*/ 4379589 h 4860733"/>
                <a:gd name="connsiteX9909" fmla="*/ 3069937 w 4853691"/>
                <a:gd name="connsiteY9909" fmla="*/ 4379589 h 4860733"/>
                <a:gd name="connsiteX9910" fmla="*/ 3067590 w 4853691"/>
                <a:gd name="connsiteY9910" fmla="*/ 4386630 h 4860733"/>
                <a:gd name="connsiteX9911" fmla="*/ 3062896 w 4853691"/>
                <a:gd name="connsiteY9911" fmla="*/ 4407753 h 4860733"/>
                <a:gd name="connsiteX9912" fmla="*/ 2924420 w 4853691"/>
                <a:gd name="connsiteY9912" fmla="*/ 4553270 h 4860733"/>
                <a:gd name="connsiteX9913" fmla="*/ 2889214 w 4853691"/>
                <a:gd name="connsiteY9913" fmla="*/ 4557964 h 4860733"/>
                <a:gd name="connsiteX9914" fmla="*/ 2863397 w 4853691"/>
                <a:gd name="connsiteY9914" fmla="*/ 4562658 h 4860733"/>
                <a:gd name="connsiteX9915" fmla="*/ 2828191 w 4853691"/>
                <a:gd name="connsiteY9915" fmla="*/ 4567352 h 4860733"/>
                <a:gd name="connsiteX9916" fmla="*/ 2804721 w 4853691"/>
                <a:gd name="connsiteY9916" fmla="*/ 4572047 h 4860733"/>
                <a:gd name="connsiteX9917" fmla="*/ 2769515 w 4853691"/>
                <a:gd name="connsiteY9917" fmla="*/ 4576741 h 4860733"/>
                <a:gd name="connsiteX9918" fmla="*/ 2746044 w 4853691"/>
                <a:gd name="connsiteY9918" fmla="*/ 4579088 h 4860733"/>
                <a:gd name="connsiteX9919" fmla="*/ 2731962 w 4853691"/>
                <a:gd name="connsiteY9919" fmla="*/ 4581435 h 4860733"/>
                <a:gd name="connsiteX9920" fmla="*/ 2764821 w 4853691"/>
                <a:gd name="connsiteY9920" fmla="*/ 4374895 h 4860733"/>
                <a:gd name="connsiteX9921" fmla="*/ 2807068 w 4853691"/>
                <a:gd name="connsiteY9921" fmla="*/ 4374895 h 4860733"/>
                <a:gd name="connsiteX9922" fmla="*/ 2807068 w 4853691"/>
                <a:gd name="connsiteY9922" fmla="*/ 4374895 h 4860733"/>
                <a:gd name="connsiteX9923" fmla="*/ 2807068 w 4853691"/>
                <a:gd name="connsiteY9923" fmla="*/ 4374895 h 4860733"/>
                <a:gd name="connsiteX9924" fmla="*/ 2807068 w 4853691"/>
                <a:gd name="connsiteY9924" fmla="*/ 4374895 h 4860733"/>
                <a:gd name="connsiteX9925" fmla="*/ 2910338 w 4853691"/>
                <a:gd name="connsiteY9925" fmla="*/ 4372548 h 4860733"/>
                <a:gd name="connsiteX9926" fmla="*/ 2950237 w 4853691"/>
                <a:gd name="connsiteY9926" fmla="*/ 4370201 h 4860733"/>
                <a:gd name="connsiteX9927" fmla="*/ 3013608 w 4853691"/>
                <a:gd name="connsiteY9927" fmla="*/ 4367854 h 4860733"/>
                <a:gd name="connsiteX9928" fmla="*/ 3058202 w 4853691"/>
                <a:gd name="connsiteY9928" fmla="*/ 4363160 h 4860733"/>
                <a:gd name="connsiteX9929" fmla="*/ 3062896 w 4853691"/>
                <a:gd name="connsiteY9929" fmla="*/ 4363160 h 4860733"/>
                <a:gd name="connsiteX9930" fmla="*/ 3062896 w 4853691"/>
                <a:gd name="connsiteY9930" fmla="*/ 4363160 h 4860733"/>
                <a:gd name="connsiteX9931" fmla="*/ 3072284 w 4853691"/>
                <a:gd name="connsiteY9931" fmla="*/ 4379589 h 4860733"/>
                <a:gd name="connsiteX9932" fmla="*/ 2957279 w 4853691"/>
                <a:gd name="connsiteY9932" fmla="*/ 4548576 h 4860733"/>
                <a:gd name="connsiteX9933" fmla="*/ 2952585 w 4853691"/>
                <a:gd name="connsiteY9933" fmla="*/ 4548576 h 4860733"/>
                <a:gd name="connsiteX9934" fmla="*/ 2924420 w 4853691"/>
                <a:gd name="connsiteY9934" fmla="*/ 4553270 h 4860733"/>
                <a:gd name="connsiteX9935" fmla="*/ 2649816 w 4853691"/>
                <a:gd name="connsiteY9935" fmla="*/ 4614293 h 4860733"/>
                <a:gd name="connsiteX9936" fmla="*/ 2595833 w 4853691"/>
                <a:gd name="connsiteY9936" fmla="*/ 4609599 h 4860733"/>
                <a:gd name="connsiteX9937" fmla="*/ 2560628 w 4853691"/>
                <a:gd name="connsiteY9937" fmla="*/ 4604905 h 4860733"/>
                <a:gd name="connsiteX9938" fmla="*/ 2525422 w 4853691"/>
                <a:gd name="connsiteY9938" fmla="*/ 4600211 h 4860733"/>
                <a:gd name="connsiteX9939" fmla="*/ 2525422 w 4853691"/>
                <a:gd name="connsiteY9939" fmla="*/ 4597864 h 4860733"/>
                <a:gd name="connsiteX9940" fmla="*/ 2541851 w 4853691"/>
                <a:gd name="connsiteY9940" fmla="*/ 4597864 h 4860733"/>
                <a:gd name="connsiteX9941" fmla="*/ 2570016 w 4853691"/>
                <a:gd name="connsiteY9941" fmla="*/ 4597864 h 4860733"/>
                <a:gd name="connsiteX9942" fmla="*/ 2602875 w 4853691"/>
                <a:gd name="connsiteY9942" fmla="*/ 4595517 h 4860733"/>
                <a:gd name="connsiteX9943" fmla="*/ 2631039 w 4853691"/>
                <a:gd name="connsiteY9943" fmla="*/ 4593170 h 4860733"/>
                <a:gd name="connsiteX9944" fmla="*/ 2663898 w 4853691"/>
                <a:gd name="connsiteY9944" fmla="*/ 4590823 h 4860733"/>
                <a:gd name="connsiteX9945" fmla="*/ 2692062 w 4853691"/>
                <a:gd name="connsiteY9945" fmla="*/ 4588476 h 4860733"/>
                <a:gd name="connsiteX9946" fmla="*/ 2724921 w 4853691"/>
                <a:gd name="connsiteY9946" fmla="*/ 4586129 h 4860733"/>
                <a:gd name="connsiteX9947" fmla="*/ 2734309 w 4853691"/>
                <a:gd name="connsiteY9947" fmla="*/ 4586129 h 4860733"/>
                <a:gd name="connsiteX9948" fmla="*/ 2734309 w 4853691"/>
                <a:gd name="connsiteY9948" fmla="*/ 4590823 h 4860733"/>
                <a:gd name="connsiteX9949" fmla="*/ 2731962 w 4853691"/>
                <a:gd name="connsiteY9949" fmla="*/ 4590823 h 4860733"/>
                <a:gd name="connsiteX9950" fmla="*/ 2710839 w 4853691"/>
                <a:gd name="connsiteY9950" fmla="*/ 4611946 h 4860733"/>
                <a:gd name="connsiteX9951" fmla="*/ 2715533 w 4853691"/>
                <a:gd name="connsiteY9951" fmla="*/ 4623681 h 4860733"/>
                <a:gd name="connsiteX9952" fmla="*/ 2687368 w 4853691"/>
                <a:gd name="connsiteY9952" fmla="*/ 4621335 h 4860733"/>
                <a:gd name="connsiteX9953" fmla="*/ 2649816 w 4853691"/>
                <a:gd name="connsiteY9953" fmla="*/ 4614293 h 4860733"/>
                <a:gd name="connsiteX9954" fmla="*/ 2422152 w 4853691"/>
                <a:gd name="connsiteY9954" fmla="*/ 4600211 h 4860733"/>
                <a:gd name="connsiteX9955" fmla="*/ 2340005 w 4853691"/>
                <a:gd name="connsiteY9955" fmla="*/ 4602558 h 4860733"/>
                <a:gd name="connsiteX9956" fmla="*/ 2236735 w 4853691"/>
                <a:gd name="connsiteY9956" fmla="*/ 4600211 h 4860733"/>
                <a:gd name="connsiteX9957" fmla="*/ 2206224 w 4853691"/>
                <a:gd name="connsiteY9957" fmla="*/ 4597864 h 4860733"/>
                <a:gd name="connsiteX9958" fmla="*/ 2133465 w 4853691"/>
                <a:gd name="connsiteY9958" fmla="*/ 4593170 h 4860733"/>
                <a:gd name="connsiteX9959" fmla="*/ 2095913 w 4853691"/>
                <a:gd name="connsiteY9959" fmla="*/ 4588476 h 4860733"/>
                <a:gd name="connsiteX9960" fmla="*/ 2032542 w 4853691"/>
                <a:gd name="connsiteY9960" fmla="*/ 4581435 h 4860733"/>
                <a:gd name="connsiteX9961" fmla="*/ 1992642 w 4853691"/>
                <a:gd name="connsiteY9961" fmla="*/ 4576741 h 4860733"/>
                <a:gd name="connsiteX9962" fmla="*/ 1931619 w 4853691"/>
                <a:gd name="connsiteY9962" fmla="*/ 4567352 h 4860733"/>
                <a:gd name="connsiteX9963" fmla="*/ 1889372 w 4853691"/>
                <a:gd name="connsiteY9963" fmla="*/ 4560311 h 4860733"/>
                <a:gd name="connsiteX9964" fmla="*/ 1830696 w 4853691"/>
                <a:gd name="connsiteY9964" fmla="*/ 4550923 h 4860733"/>
                <a:gd name="connsiteX9965" fmla="*/ 1788449 w 4853691"/>
                <a:gd name="connsiteY9965" fmla="*/ 4541535 h 4860733"/>
                <a:gd name="connsiteX9966" fmla="*/ 1732120 w 4853691"/>
                <a:gd name="connsiteY9966" fmla="*/ 4529800 h 4860733"/>
                <a:gd name="connsiteX9967" fmla="*/ 1687526 w 4853691"/>
                <a:gd name="connsiteY9967" fmla="*/ 4518064 h 4860733"/>
                <a:gd name="connsiteX9968" fmla="*/ 1633544 w 4853691"/>
                <a:gd name="connsiteY9968" fmla="*/ 4503982 h 4860733"/>
                <a:gd name="connsiteX9969" fmla="*/ 1588950 w 4853691"/>
                <a:gd name="connsiteY9969" fmla="*/ 4489900 h 4860733"/>
                <a:gd name="connsiteX9970" fmla="*/ 1556092 w 4853691"/>
                <a:gd name="connsiteY9970" fmla="*/ 4480512 h 4860733"/>
                <a:gd name="connsiteX9971" fmla="*/ 1556092 w 4853691"/>
                <a:gd name="connsiteY9971" fmla="*/ 4478165 h 4860733"/>
                <a:gd name="connsiteX9972" fmla="*/ 1570174 w 4853691"/>
                <a:gd name="connsiteY9972" fmla="*/ 4480512 h 4860733"/>
                <a:gd name="connsiteX9973" fmla="*/ 1595992 w 4853691"/>
                <a:gd name="connsiteY9973" fmla="*/ 4482859 h 4860733"/>
                <a:gd name="connsiteX9974" fmla="*/ 1631197 w 4853691"/>
                <a:gd name="connsiteY9974" fmla="*/ 4485206 h 4860733"/>
                <a:gd name="connsiteX9975" fmla="*/ 1654668 w 4853691"/>
                <a:gd name="connsiteY9975" fmla="*/ 4487553 h 4860733"/>
                <a:gd name="connsiteX9976" fmla="*/ 1694567 w 4853691"/>
                <a:gd name="connsiteY9976" fmla="*/ 4489900 h 4860733"/>
                <a:gd name="connsiteX9977" fmla="*/ 1715691 w 4853691"/>
                <a:gd name="connsiteY9977" fmla="*/ 4489900 h 4860733"/>
                <a:gd name="connsiteX9978" fmla="*/ 1776714 w 4853691"/>
                <a:gd name="connsiteY9978" fmla="*/ 4489900 h 4860733"/>
                <a:gd name="connsiteX9979" fmla="*/ 2232041 w 4853691"/>
                <a:gd name="connsiteY9979" fmla="*/ 4438265 h 4860733"/>
                <a:gd name="connsiteX9980" fmla="*/ 2257859 w 4853691"/>
                <a:gd name="connsiteY9980" fmla="*/ 4457041 h 4860733"/>
                <a:gd name="connsiteX9981" fmla="*/ 2278982 w 4853691"/>
                <a:gd name="connsiteY9981" fmla="*/ 4471123 h 4860733"/>
                <a:gd name="connsiteX9982" fmla="*/ 2321229 w 4853691"/>
                <a:gd name="connsiteY9982" fmla="*/ 4496941 h 4860733"/>
                <a:gd name="connsiteX9983" fmla="*/ 2342352 w 4853691"/>
                <a:gd name="connsiteY9983" fmla="*/ 4508676 h 4860733"/>
                <a:gd name="connsiteX9984" fmla="*/ 2382252 w 4853691"/>
                <a:gd name="connsiteY9984" fmla="*/ 4532147 h 4860733"/>
                <a:gd name="connsiteX9985" fmla="*/ 2405723 w 4853691"/>
                <a:gd name="connsiteY9985" fmla="*/ 4543882 h 4860733"/>
                <a:gd name="connsiteX9986" fmla="*/ 2443275 w 4853691"/>
                <a:gd name="connsiteY9986" fmla="*/ 4565005 h 4860733"/>
                <a:gd name="connsiteX9987" fmla="*/ 2466746 w 4853691"/>
                <a:gd name="connsiteY9987" fmla="*/ 4576741 h 4860733"/>
                <a:gd name="connsiteX9988" fmla="*/ 2485522 w 4853691"/>
                <a:gd name="connsiteY9988" fmla="*/ 4586129 h 4860733"/>
                <a:gd name="connsiteX9989" fmla="*/ 2483175 w 4853691"/>
                <a:gd name="connsiteY9989" fmla="*/ 4595517 h 4860733"/>
                <a:gd name="connsiteX9990" fmla="*/ 2483175 w 4853691"/>
                <a:gd name="connsiteY9990" fmla="*/ 4595517 h 4860733"/>
                <a:gd name="connsiteX9991" fmla="*/ 2447970 w 4853691"/>
                <a:gd name="connsiteY9991" fmla="*/ 4597864 h 4860733"/>
                <a:gd name="connsiteX9992" fmla="*/ 2422152 w 4853691"/>
                <a:gd name="connsiteY9992" fmla="*/ 4600211 h 4860733"/>
                <a:gd name="connsiteX9993" fmla="*/ 1464557 w 4853691"/>
                <a:gd name="connsiteY9993" fmla="*/ 4457041 h 4860733"/>
                <a:gd name="connsiteX9994" fmla="*/ 1429351 w 4853691"/>
                <a:gd name="connsiteY9994" fmla="*/ 4447653 h 4860733"/>
                <a:gd name="connsiteX9995" fmla="*/ 1398840 w 4853691"/>
                <a:gd name="connsiteY9995" fmla="*/ 4440612 h 4860733"/>
                <a:gd name="connsiteX9996" fmla="*/ 1363634 w 4853691"/>
                <a:gd name="connsiteY9996" fmla="*/ 4431224 h 4860733"/>
                <a:gd name="connsiteX9997" fmla="*/ 1333122 w 4853691"/>
                <a:gd name="connsiteY9997" fmla="*/ 4421836 h 4860733"/>
                <a:gd name="connsiteX9998" fmla="*/ 1297917 w 4853691"/>
                <a:gd name="connsiteY9998" fmla="*/ 4410100 h 4860733"/>
                <a:gd name="connsiteX9999" fmla="*/ 1267405 w 4853691"/>
                <a:gd name="connsiteY9999" fmla="*/ 4400712 h 4860733"/>
                <a:gd name="connsiteX10000" fmla="*/ 1229852 w 4853691"/>
                <a:gd name="connsiteY10000" fmla="*/ 4386630 h 4860733"/>
                <a:gd name="connsiteX10001" fmla="*/ 1204035 w 4853691"/>
                <a:gd name="connsiteY10001" fmla="*/ 4377242 h 4860733"/>
                <a:gd name="connsiteX10002" fmla="*/ 1159441 w 4853691"/>
                <a:gd name="connsiteY10002" fmla="*/ 4358466 h 4860733"/>
                <a:gd name="connsiteX10003" fmla="*/ 1143012 w 4853691"/>
                <a:gd name="connsiteY10003" fmla="*/ 4351424 h 4860733"/>
                <a:gd name="connsiteX10004" fmla="*/ 1081988 w 4853691"/>
                <a:gd name="connsiteY10004" fmla="*/ 4323260 h 4860733"/>
                <a:gd name="connsiteX10005" fmla="*/ 1079641 w 4853691"/>
                <a:gd name="connsiteY10005" fmla="*/ 4320913 h 4860733"/>
                <a:gd name="connsiteX10006" fmla="*/ 1070253 w 4853691"/>
                <a:gd name="connsiteY10006" fmla="*/ 4316219 h 4860733"/>
                <a:gd name="connsiteX10007" fmla="*/ 1070253 w 4853691"/>
                <a:gd name="connsiteY10007" fmla="*/ 4311525 h 4860733"/>
                <a:gd name="connsiteX10008" fmla="*/ 1072600 w 4853691"/>
                <a:gd name="connsiteY10008" fmla="*/ 4302136 h 4860733"/>
                <a:gd name="connsiteX10009" fmla="*/ 1074947 w 4853691"/>
                <a:gd name="connsiteY10009" fmla="*/ 4290401 h 4860733"/>
                <a:gd name="connsiteX10010" fmla="*/ 1077294 w 4853691"/>
                <a:gd name="connsiteY10010" fmla="*/ 4278666 h 4860733"/>
                <a:gd name="connsiteX10011" fmla="*/ 1079641 w 4853691"/>
                <a:gd name="connsiteY10011" fmla="*/ 4266930 h 4860733"/>
                <a:gd name="connsiteX10012" fmla="*/ 1081988 w 4853691"/>
                <a:gd name="connsiteY10012" fmla="*/ 4248154 h 4860733"/>
                <a:gd name="connsiteX10013" fmla="*/ 1081988 w 4853691"/>
                <a:gd name="connsiteY10013" fmla="*/ 4243460 h 4860733"/>
                <a:gd name="connsiteX10014" fmla="*/ 1081988 w 4853691"/>
                <a:gd name="connsiteY10014" fmla="*/ 4238766 h 4860733"/>
                <a:gd name="connsiteX10015" fmla="*/ 1084336 w 4853691"/>
                <a:gd name="connsiteY10015" fmla="*/ 4238766 h 4860733"/>
                <a:gd name="connsiteX10016" fmla="*/ 1105459 w 4853691"/>
                <a:gd name="connsiteY10016" fmla="*/ 4217643 h 4860733"/>
                <a:gd name="connsiteX10017" fmla="*/ 1089030 w 4853691"/>
                <a:gd name="connsiteY10017" fmla="*/ 4198866 h 4860733"/>
                <a:gd name="connsiteX10018" fmla="*/ 1096071 w 4853691"/>
                <a:gd name="connsiteY10018" fmla="*/ 4154272 h 4860733"/>
                <a:gd name="connsiteX10019" fmla="*/ 1096071 w 4853691"/>
                <a:gd name="connsiteY10019" fmla="*/ 4151925 h 4860733"/>
                <a:gd name="connsiteX10020" fmla="*/ 1100765 w 4853691"/>
                <a:gd name="connsiteY10020" fmla="*/ 4119066 h 4860733"/>
                <a:gd name="connsiteX10021" fmla="*/ 1100765 w 4853691"/>
                <a:gd name="connsiteY10021" fmla="*/ 4109678 h 4860733"/>
                <a:gd name="connsiteX10022" fmla="*/ 1103112 w 4853691"/>
                <a:gd name="connsiteY10022" fmla="*/ 4081514 h 4860733"/>
                <a:gd name="connsiteX10023" fmla="*/ 1103112 w 4853691"/>
                <a:gd name="connsiteY10023" fmla="*/ 4069779 h 4860733"/>
                <a:gd name="connsiteX10024" fmla="*/ 1105459 w 4853691"/>
                <a:gd name="connsiteY10024" fmla="*/ 4041614 h 4860733"/>
                <a:gd name="connsiteX10025" fmla="*/ 1105459 w 4853691"/>
                <a:gd name="connsiteY10025" fmla="*/ 4039267 h 4860733"/>
                <a:gd name="connsiteX10026" fmla="*/ 1119541 w 4853691"/>
                <a:gd name="connsiteY10026" fmla="*/ 4058043 h 4860733"/>
                <a:gd name="connsiteX10027" fmla="*/ 1145359 w 4853691"/>
                <a:gd name="connsiteY10027" fmla="*/ 4088555 h 4860733"/>
                <a:gd name="connsiteX10028" fmla="*/ 1272099 w 4853691"/>
                <a:gd name="connsiteY10028" fmla="*/ 4227031 h 4860733"/>
                <a:gd name="connsiteX10029" fmla="*/ 1295570 w 4853691"/>
                <a:gd name="connsiteY10029" fmla="*/ 4250501 h 4860733"/>
                <a:gd name="connsiteX10030" fmla="*/ 1323734 w 4853691"/>
                <a:gd name="connsiteY10030" fmla="*/ 4278666 h 4860733"/>
                <a:gd name="connsiteX10031" fmla="*/ 1354246 w 4853691"/>
                <a:gd name="connsiteY10031" fmla="*/ 4309177 h 4860733"/>
                <a:gd name="connsiteX10032" fmla="*/ 1380063 w 4853691"/>
                <a:gd name="connsiteY10032" fmla="*/ 4334995 h 4860733"/>
                <a:gd name="connsiteX10033" fmla="*/ 1412922 w 4853691"/>
                <a:gd name="connsiteY10033" fmla="*/ 4365506 h 4860733"/>
                <a:gd name="connsiteX10034" fmla="*/ 1436392 w 4853691"/>
                <a:gd name="connsiteY10034" fmla="*/ 4386630 h 4860733"/>
                <a:gd name="connsiteX10035" fmla="*/ 1471598 w 4853691"/>
                <a:gd name="connsiteY10035" fmla="*/ 4417142 h 4860733"/>
                <a:gd name="connsiteX10036" fmla="*/ 1495069 w 4853691"/>
                <a:gd name="connsiteY10036" fmla="*/ 4435918 h 4860733"/>
                <a:gd name="connsiteX10037" fmla="*/ 1518539 w 4853691"/>
                <a:gd name="connsiteY10037" fmla="*/ 4454694 h 4860733"/>
                <a:gd name="connsiteX10038" fmla="*/ 1516192 w 4853691"/>
                <a:gd name="connsiteY10038" fmla="*/ 4461735 h 4860733"/>
                <a:gd name="connsiteX10039" fmla="*/ 1497416 w 4853691"/>
                <a:gd name="connsiteY10039" fmla="*/ 4457041 h 4860733"/>
                <a:gd name="connsiteX10040" fmla="*/ 1464557 w 4853691"/>
                <a:gd name="connsiteY10040" fmla="*/ 4457041 h 4860733"/>
                <a:gd name="connsiteX10041" fmla="*/ 610232 w 4853691"/>
                <a:gd name="connsiteY10041" fmla="*/ 3628534 h 4860733"/>
                <a:gd name="connsiteX10042" fmla="*/ 605538 w 4853691"/>
                <a:gd name="connsiteY10042" fmla="*/ 3623840 h 4860733"/>
                <a:gd name="connsiteX10043" fmla="*/ 610232 w 4853691"/>
                <a:gd name="connsiteY10043" fmla="*/ 3623840 h 4860733"/>
                <a:gd name="connsiteX10044" fmla="*/ 626661 w 4853691"/>
                <a:gd name="connsiteY10044" fmla="*/ 3616799 h 4860733"/>
                <a:gd name="connsiteX10045" fmla="*/ 659520 w 4853691"/>
                <a:gd name="connsiteY10045" fmla="*/ 3640269 h 4860733"/>
                <a:gd name="connsiteX10046" fmla="*/ 659520 w 4853691"/>
                <a:gd name="connsiteY10046" fmla="*/ 3647310 h 4860733"/>
                <a:gd name="connsiteX10047" fmla="*/ 661867 w 4853691"/>
                <a:gd name="connsiteY10047" fmla="*/ 3659045 h 4860733"/>
                <a:gd name="connsiteX10048" fmla="*/ 664214 w 4853691"/>
                <a:gd name="connsiteY10048" fmla="*/ 3670781 h 4860733"/>
                <a:gd name="connsiteX10049" fmla="*/ 661867 w 4853691"/>
                <a:gd name="connsiteY10049" fmla="*/ 3668434 h 4860733"/>
                <a:gd name="connsiteX10050" fmla="*/ 610232 w 4853691"/>
                <a:gd name="connsiteY10050" fmla="*/ 3628534 h 4860733"/>
                <a:gd name="connsiteX10051" fmla="*/ 549209 w 4853691"/>
                <a:gd name="connsiteY10051" fmla="*/ 3576899 h 4860733"/>
                <a:gd name="connsiteX10052" fmla="*/ 502268 w 4853691"/>
                <a:gd name="connsiteY10052" fmla="*/ 3532305 h 4860733"/>
                <a:gd name="connsiteX10053" fmla="*/ 495227 w 4853691"/>
                <a:gd name="connsiteY10053" fmla="*/ 3525264 h 4860733"/>
                <a:gd name="connsiteX10054" fmla="*/ 478797 w 4853691"/>
                <a:gd name="connsiteY10054" fmla="*/ 3499446 h 4860733"/>
                <a:gd name="connsiteX10055" fmla="*/ 476450 w 4853691"/>
                <a:gd name="connsiteY10055" fmla="*/ 3497099 h 4860733"/>
                <a:gd name="connsiteX10056" fmla="*/ 593803 w 4853691"/>
                <a:gd name="connsiteY10056" fmla="*/ 3595675 h 4860733"/>
                <a:gd name="connsiteX10057" fmla="*/ 589109 w 4853691"/>
                <a:gd name="connsiteY10057" fmla="*/ 3607411 h 4860733"/>
                <a:gd name="connsiteX10058" fmla="*/ 591456 w 4853691"/>
                <a:gd name="connsiteY10058" fmla="*/ 3614451 h 4860733"/>
                <a:gd name="connsiteX10059" fmla="*/ 549209 w 4853691"/>
                <a:gd name="connsiteY10059" fmla="*/ 3576899 h 4860733"/>
                <a:gd name="connsiteX10060" fmla="*/ 549209 w 4853691"/>
                <a:gd name="connsiteY10060" fmla="*/ 3576899 h 4860733"/>
                <a:gd name="connsiteX10061" fmla="*/ 115005 w 4853691"/>
                <a:gd name="connsiteY10061" fmla="*/ 2983096 h 4860733"/>
                <a:gd name="connsiteX10062" fmla="*/ 117352 w 4853691"/>
                <a:gd name="connsiteY10062" fmla="*/ 2997178 h 4860733"/>
                <a:gd name="connsiteX10063" fmla="*/ 112658 w 4853691"/>
                <a:gd name="connsiteY10063" fmla="*/ 2992484 h 4860733"/>
                <a:gd name="connsiteX10064" fmla="*/ 103270 w 4853691"/>
                <a:gd name="connsiteY10064" fmla="*/ 2959626 h 4860733"/>
                <a:gd name="connsiteX10065" fmla="*/ 103270 w 4853691"/>
                <a:gd name="connsiteY10065" fmla="*/ 2945543 h 4860733"/>
                <a:gd name="connsiteX10066" fmla="*/ 103270 w 4853691"/>
                <a:gd name="connsiteY10066" fmla="*/ 2933808 h 4860733"/>
                <a:gd name="connsiteX10067" fmla="*/ 103270 w 4853691"/>
                <a:gd name="connsiteY10067" fmla="*/ 2931461 h 4860733"/>
                <a:gd name="connsiteX10068" fmla="*/ 105617 w 4853691"/>
                <a:gd name="connsiteY10068" fmla="*/ 2947890 h 4860733"/>
                <a:gd name="connsiteX10069" fmla="*/ 115005 w 4853691"/>
                <a:gd name="connsiteY10069" fmla="*/ 2983096 h 4860733"/>
                <a:gd name="connsiteX10070" fmla="*/ 124393 w 4853691"/>
                <a:gd name="connsiteY10070" fmla="*/ 3025343 h 4860733"/>
                <a:gd name="connsiteX10071" fmla="*/ 122046 w 4853691"/>
                <a:gd name="connsiteY10071" fmla="*/ 3018302 h 4860733"/>
                <a:gd name="connsiteX10072" fmla="*/ 119699 w 4853691"/>
                <a:gd name="connsiteY10072" fmla="*/ 3011261 h 4860733"/>
                <a:gd name="connsiteX10073" fmla="*/ 119699 w 4853691"/>
                <a:gd name="connsiteY10073" fmla="*/ 3008914 h 4860733"/>
                <a:gd name="connsiteX10074" fmla="*/ 124393 w 4853691"/>
                <a:gd name="connsiteY10074" fmla="*/ 3025343 h 4860733"/>
                <a:gd name="connsiteX10075" fmla="*/ 117352 w 4853691"/>
                <a:gd name="connsiteY10075" fmla="*/ 3015955 h 4860733"/>
                <a:gd name="connsiteX10076" fmla="*/ 117352 w 4853691"/>
                <a:gd name="connsiteY10076" fmla="*/ 3015955 h 4860733"/>
                <a:gd name="connsiteX10077" fmla="*/ 117352 w 4853691"/>
                <a:gd name="connsiteY10077" fmla="*/ 3015955 h 4860733"/>
                <a:gd name="connsiteX10078" fmla="*/ 117352 w 4853691"/>
                <a:gd name="connsiteY10078" fmla="*/ 3015955 h 4860733"/>
                <a:gd name="connsiteX10079" fmla="*/ 110311 w 4853691"/>
                <a:gd name="connsiteY10079" fmla="*/ 2985443 h 4860733"/>
                <a:gd name="connsiteX10080" fmla="*/ 110311 w 4853691"/>
                <a:gd name="connsiteY10080" fmla="*/ 2987790 h 4860733"/>
                <a:gd name="connsiteX10081" fmla="*/ 110311 w 4853691"/>
                <a:gd name="connsiteY10081" fmla="*/ 2985443 h 4860733"/>
                <a:gd name="connsiteX10082" fmla="*/ 103270 w 4853691"/>
                <a:gd name="connsiteY10082" fmla="*/ 2971361 h 4860733"/>
                <a:gd name="connsiteX10083" fmla="*/ 103270 w 4853691"/>
                <a:gd name="connsiteY10083" fmla="*/ 2964320 h 4860733"/>
                <a:gd name="connsiteX10084" fmla="*/ 110311 w 4853691"/>
                <a:gd name="connsiteY10084" fmla="*/ 2985443 h 4860733"/>
                <a:gd name="connsiteX10085" fmla="*/ 70411 w 4853691"/>
                <a:gd name="connsiteY10085" fmla="*/ 2713186 h 4860733"/>
                <a:gd name="connsiteX10086" fmla="*/ 77453 w 4853691"/>
                <a:gd name="connsiteY10086" fmla="*/ 2731962 h 4860733"/>
                <a:gd name="connsiteX10087" fmla="*/ 72758 w 4853691"/>
                <a:gd name="connsiteY10087" fmla="*/ 2734309 h 4860733"/>
                <a:gd name="connsiteX10088" fmla="*/ 70411 w 4853691"/>
                <a:gd name="connsiteY10088" fmla="*/ 2731962 h 4860733"/>
                <a:gd name="connsiteX10089" fmla="*/ 63370 w 4853691"/>
                <a:gd name="connsiteY10089" fmla="*/ 2720227 h 4860733"/>
                <a:gd name="connsiteX10090" fmla="*/ 58676 w 4853691"/>
                <a:gd name="connsiteY10090" fmla="*/ 2713186 h 4860733"/>
                <a:gd name="connsiteX10091" fmla="*/ 58676 w 4853691"/>
                <a:gd name="connsiteY10091" fmla="*/ 2710839 h 4860733"/>
                <a:gd name="connsiteX10092" fmla="*/ 49288 w 4853691"/>
                <a:gd name="connsiteY10092" fmla="*/ 2694409 h 4860733"/>
                <a:gd name="connsiteX10093" fmla="*/ 49288 w 4853691"/>
                <a:gd name="connsiteY10093" fmla="*/ 2692062 h 4860733"/>
                <a:gd name="connsiteX10094" fmla="*/ 58676 w 4853691"/>
                <a:gd name="connsiteY10094" fmla="*/ 2682674 h 4860733"/>
                <a:gd name="connsiteX10095" fmla="*/ 65717 w 4853691"/>
                <a:gd name="connsiteY10095" fmla="*/ 2708492 h 4860733"/>
                <a:gd name="connsiteX10096" fmla="*/ 70411 w 4853691"/>
                <a:gd name="connsiteY10096" fmla="*/ 2713186 h 4860733"/>
                <a:gd name="connsiteX10097" fmla="*/ 79800 w 4853691"/>
                <a:gd name="connsiteY10097" fmla="*/ 2670939 h 4860733"/>
                <a:gd name="connsiteX10098" fmla="*/ 79800 w 4853691"/>
                <a:gd name="connsiteY10098" fmla="*/ 2663898 h 4860733"/>
                <a:gd name="connsiteX10099" fmla="*/ 79800 w 4853691"/>
                <a:gd name="connsiteY10099" fmla="*/ 2654510 h 4860733"/>
                <a:gd name="connsiteX10100" fmla="*/ 79800 w 4853691"/>
                <a:gd name="connsiteY10100" fmla="*/ 2638080 h 4860733"/>
                <a:gd name="connsiteX10101" fmla="*/ 79800 w 4853691"/>
                <a:gd name="connsiteY10101" fmla="*/ 2635733 h 4860733"/>
                <a:gd name="connsiteX10102" fmla="*/ 79800 w 4853691"/>
                <a:gd name="connsiteY10102" fmla="*/ 2633386 h 4860733"/>
                <a:gd name="connsiteX10103" fmla="*/ 86841 w 4853691"/>
                <a:gd name="connsiteY10103" fmla="*/ 2631039 h 4860733"/>
                <a:gd name="connsiteX10104" fmla="*/ 91535 w 4853691"/>
                <a:gd name="connsiteY10104" fmla="*/ 2642774 h 4860733"/>
                <a:gd name="connsiteX10105" fmla="*/ 96229 w 4853691"/>
                <a:gd name="connsiteY10105" fmla="*/ 2652163 h 4860733"/>
                <a:gd name="connsiteX10106" fmla="*/ 105617 w 4853691"/>
                <a:gd name="connsiteY10106" fmla="*/ 2673286 h 4860733"/>
                <a:gd name="connsiteX10107" fmla="*/ 96229 w 4853691"/>
                <a:gd name="connsiteY10107" fmla="*/ 2689715 h 4860733"/>
                <a:gd name="connsiteX10108" fmla="*/ 107964 w 4853691"/>
                <a:gd name="connsiteY10108" fmla="*/ 2708492 h 4860733"/>
                <a:gd name="connsiteX10109" fmla="*/ 107964 w 4853691"/>
                <a:gd name="connsiteY10109" fmla="*/ 2710839 h 4860733"/>
                <a:gd name="connsiteX10110" fmla="*/ 107964 w 4853691"/>
                <a:gd name="connsiteY10110" fmla="*/ 2710839 h 4860733"/>
                <a:gd name="connsiteX10111" fmla="*/ 100923 w 4853691"/>
                <a:gd name="connsiteY10111" fmla="*/ 2724921 h 4860733"/>
                <a:gd name="connsiteX10112" fmla="*/ 100923 w 4853691"/>
                <a:gd name="connsiteY10112" fmla="*/ 2727268 h 4860733"/>
                <a:gd name="connsiteX10113" fmla="*/ 96229 w 4853691"/>
                <a:gd name="connsiteY10113" fmla="*/ 2736656 h 4860733"/>
                <a:gd name="connsiteX10114" fmla="*/ 86841 w 4853691"/>
                <a:gd name="connsiteY10114" fmla="*/ 2734309 h 4860733"/>
                <a:gd name="connsiteX10115" fmla="*/ 86841 w 4853691"/>
                <a:gd name="connsiteY10115" fmla="*/ 2706145 h 4860733"/>
                <a:gd name="connsiteX10116" fmla="*/ 79800 w 4853691"/>
                <a:gd name="connsiteY10116" fmla="*/ 2670939 h 4860733"/>
                <a:gd name="connsiteX10117" fmla="*/ 147864 w 4853691"/>
                <a:gd name="connsiteY10117" fmla="*/ 2706145 h 4860733"/>
                <a:gd name="connsiteX10118" fmla="*/ 157252 w 4853691"/>
                <a:gd name="connsiteY10118" fmla="*/ 2710839 h 4860733"/>
                <a:gd name="connsiteX10119" fmla="*/ 154905 w 4853691"/>
                <a:gd name="connsiteY10119" fmla="*/ 2717880 h 4860733"/>
                <a:gd name="connsiteX10120" fmla="*/ 159599 w 4853691"/>
                <a:gd name="connsiteY10120" fmla="*/ 2729615 h 4860733"/>
                <a:gd name="connsiteX10121" fmla="*/ 159599 w 4853691"/>
                <a:gd name="connsiteY10121" fmla="*/ 2729615 h 4860733"/>
                <a:gd name="connsiteX10122" fmla="*/ 154905 w 4853691"/>
                <a:gd name="connsiteY10122" fmla="*/ 2734309 h 4860733"/>
                <a:gd name="connsiteX10123" fmla="*/ 150211 w 4853691"/>
                <a:gd name="connsiteY10123" fmla="*/ 2736656 h 4860733"/>
                <a:gd name="connsiteX10124" fmla="*/ 145517 w 4853691"/>
                <a:gd name="connsiteY10124" fmla="*/ 2739003 h 4860733"/>
                <a:gd name="connsiteX10125" fmla="*/ 140823 w 4853691"/>
                <a:gd name="connsiteY10125" fmla="*/ 2741350 h 4860733"/>
                <a:gd name="connsiteX10126" fmla="*/ 136129 w 4853691"/>
                <a:gd name="connsiteY10126" fmla="*/ 2743697 h 4860733"/>
                <a:gd name="connsiteX10127" fmla="*/ 131435 w 4853691"/>
                <a:gd name="connsiteY10127" fmla="*/ 2746044 h 4860733"/>
                <a:gd name="connsiteX10128" fmla="*/ 126741 w 4853691"/>
                <a:gd name="connsiteY10128" fmla="*/ 2748391 h 4860733"/>
                <a:gd name="connsiteX10129" fmla="*/ 122046 w 4853691"/>
                <a:gd name="connsiteY10129" fmla="*/ 2750738 h 4860733"/>
                <a:gd name="connsiteX10130" fmla="*/ 117352 w 4853691"/>
                <a:gd name="connsiteY10130" fmla="*/ 2753085 h 4860733"/>
                <a:gd name="connsiteX10131" fmla="*/ 112658 w 4853691"/>
                <a:gd name="connsiteY10131" fmla="*/ 2755433 h 4860733"/>
                <a:gd name="connsiteX10132" fmla="*/ 110311 w 4853691"/>
                <a:gd name="connsiteY10132" fmla="*/ 2755433 h 4860733"/>
                <a:gd name="connsiteX10133" fmla="*/ 105617 w 4853691"/>
                <a:gd name="connsiteY10133" fmla="*/ 2755433 h 4860733"/>
                <a:gd name="connsiteX10134" fmla="*/ 105617 w 4853691"/>
                <a:gd name="connsiteY10134" fmla="*/ 2753085 h 4860733"/>
                <a:gd name="connsiteX10135" fmla="*/ 96229 w 4853691"/>
                <a:gd name="connsiteY10135" fmla="*/ 2736656 h 4860733"/>
                <a:gd name="connsiteX10136" fmla="*/ 100923 w 4853691"/>
                <a:gd name="connsiteY10136" fmla="*/ 2727268 h 4860733"/>
                <a:gd name="connsiteX10137" fmla="*/ 100923 w 4853691"/>
                <a:gd name="connsiteY10137" fmla="*/ 2724921 h 4860733"/>
                <a:gd name="connsiteX10138" fmla="*/ 107964 w 4853691"/>
                <a:gd name="connsiteY10138" fmla="*/ 2710839 h 4860733"/>
                <a:gd name="connsiteX10139" fmla="*/ 107964 w 4853691"/>
                <a:gd name="connsiteY10139" fmla="*/ 2708492 h 4860733"/>
                <a:gd name="connsiteX10140" fmla="*/ 107964 w 4853691"/>
                <a:gd name="connsiteY10140" fmla="*/ 2706145 h 4860733"/>
                <a:gd name="connsiteX10141" fmla="*/ 115005 w 4853691"/>
                <a:gd name="connsiteY10141" fmla="*/ 2708492 h 4860733"/>
                <a:gd name="connsiteX10142" fmla="*/ 131435 w 4853691"/>
                <a:gd name="connsiteY10142" fmla="*/ 2699103 h 4860733"/>
                <a:gd name="connsiteX10143" fmla="*/ 143170 w 4853691"/>
                <a:gd name="connsiteY10143" fmla="*/ 2706145 h 4860733"/>
                <a:gd name="connsiteX10144" fmla="*/ 147864 w 4853691"/>
                <a:gd name="connsiteY10144" fmla="*/ 2706145 h 4860733"/>
                <a:gd name="connsiteX10145" fmla="*/ 211234 w 4853691"/>
                <a:gd name="connsiteY10145" fmla="*/ 2746044 h 4860733"/>
                <a:gd name="connsiteX10146" fmla="*/ 218275 w 4853691"/>
                <a:gd name="connsiteY10146" fmla="*/ 2750738 h 4860733"/>
                <a:gd name="connsiteX10147" fmla="*/ 213581 w 4853691"/>
                <a:gd name="connsiteY10147" fmla="*/ 2762474 h 4860733"/>
                <a:gd name="connsiteX10148" fmla="*/ 213581 w 4853691"/>
                <a:gd name="connsiteY10148" fmla="*/ 2767168 h 4860733"/>
                <a:gd name="connsiteX10149" fmla="*/ 213581 w 4853691"/>
                <a:gd name="connsiteY10149" fmla="*/ 2767168 h 4860733"/>
                <a:gd name="connsiteX10150" fmla="*/ 204193 w 4853691"/>
                <a:gd name="connsiteY10150" fmla="*/ 2769515 h 4860733"/>
                <a:gd name="connsiteX10151" fmla="*/ 194805 w 4853691"/>
                <a:gd name="connsiteY10151" fmla="*/ 2771862 h 4860733"/>
                <a:gd name="connsiteX10152" fmla="*/ 183070 w 4853691"/>
                <a:gd name="connsiteY10152" fmla="*/ 2774209 h 4860733"/>
                <a:gd name="connsiteX10153" fmla="*/ 176028 w 4853691"/>
                <a:gd name="connsiteY10153" fmla="*/ 2776556 h 4860733"/>
                <a:gd name="connsiteX10154" fmla="*/ 157252 w 4853691"/>
                <a:gd name="connsiteY10154" fmla="*/ 2776556 h 4860733"/>
                <a:gd name="connsiteX10155" fmla="*/ 136129 w 4853691"/>
                <a:gd name="connsiteY10155" fmla="*/ 2774209 h 4860733"/>
                <a:gd name="connsiteX10156" fmla="*/ 129088 w 4853691"/>
                <a:gd name="connsiteY10156" fmla="*/ 2771862 h 4860733"/>
                <a:gd name="connsiteX10157" fmla="*/ 115005 w 4853691"/>
                <a:gd name="connsiteY10157" fmla="*/ 2769515 h 4860733"/>
                <a:gd name="connsiteX10158" fmla="*/ 107964 w 4853691"/>
                <a:gd name="connsiteY10158" fmla="*/ 2767168 h 4860733"/>
                <a:gd name="connsiteX10159" fmla="*/ 98576 w 4853691"/>
                <a:gd name="connsiteY10159" fmla="*/ 2762474 h 4860733"/>
                <a:gd name="connsiteX10160" fmla="*/ 98576 w 4853691"/>
                <a:gd name="connsiteY10160" fmla="*/ 2762474 h 4860733"/>
                <a:gd name="connsiteX10161" fmla="*/ 100923 w 4853691"/>
                <a:gd name="connsiteY10161" fmla="*/ 2755433 h 4860733"/>
                <a:gd name="connsiteX10162" fmla="*/ 105617 w 4853691"/>
                <a:gd name="connsiteY10162" fmla="*/ 2755433 h 4860733"/>
                <a:gd name="connsiteX10163" fmla="*/ 107964 w 4853691"/>
                <a:gd name="connsiteY10163" fmla="*/ 2755433 h 4860733"/>
                <a:gd name="connsiteX10164" fmla="*/ 115005 w 4853691"/>
                <a:gd name="connsiteY10164" fmla="*/ 2753085 h 4860733"/>
                <a:gd name="connsiteX10165" fmla="*/ 119699 w 4853691"/>
                <a:gd name="connsiteY10165" fmla="*/ 2750738 h 4860733"/>
                <a:gd name="connsiteX10166" fmla="*/ 124393 w 4853691"/>
                <a:gd name="connsiteY10166" fmla="*/ 2748391 h 4860733"/>
                <a:gd name="connsiteX10167" fmla="*/ 129088 w 4853691"/>
                <a:gd name="connsiteY10167" fmla="*/ 2746044 h 4860733"/>
                <a:gd name="connsiteX10168" fmla="*/ 133782 w 4853691"/>
                <a:gd name="connsiteY10168" fmla="*/ 2743697 h 4860733"/>
                <a:gd name="connsiteX10169" fmla="*/ 138476 w 4853691"/>
                <a:gd name="connsiteY10169" fmla="*/ 2741350 h 4860733"/>
                <a:gd name="connsiteX10170" fmla="*/ 143170 w 4853691"/>
                <a:gd name="connsiteY10170" fmla="*/ 2739003 h 4860733"/>
                <a:gd name="connsiteX10171" fmla="*/ 147864 w 4853691"/>
                <a:gd name="connsiteY10171" fmla="*/ 2736656 h 4860733"/>
                <a:gd name="connsiteX10172" fmla="*/ 152558 w 4853691"/>
                <a:gd name="connsiteY10172" fmla="*/ 2734309 h 4860733"/>
                <a:gd name="connsiteX10173" fmla="*/ 157252 w 4853691"/>
                <a:gd name="connsiteY10173" fmla="*/ 2729615 h 4860733"/>
                <a:gd name="connsiteX10174" fmla="*/ 157252 w 4853691"/>
                <a:gd name="connsiteY10174" fmla="*/ 2729615 h 4860733"/>
                <a:gd name="connsiteX10175" fmla="*/ 171334 w 4853691"/>
                <a:gd name="connsiteY10175" fmla="*/ 2736656 h 4860733"/>
                <a:gd name="connsiteX10176" fmla="*/ 185417 w 4853691"/>
                <a:gd name="connsiteY10176" fmla="*/ 2729615 h 4860733"/>
                <a:gd name="connsiteX10177" fmla="*/ 197152 w 4853691"/>
                <a:gd name="connsiteY10177" fmla="*/ 2739003 h 4860733"/>
                <a:gd name="connsiteX10178" fmla="*/ 211234 w 4853691"/>
                <a:gd name="connsiteY10178" fmla="*/ 2746044 h 4860733"/>
                <a:gd name="connsiteX10179" fmla="*/ 234705 w 4853691"/>
                <a:gd name="connsiteY10179" fmla="*/ 2670939 h 4860733"/>
                <a:gd name="connsiteX10180" fmla="*/ 234705 w 4853691"/>
                <a:gd name="connsiteY10180" fmla="*/ 2626345 h 4860733"/>
                <a:gd name="connsiteX10181" fmla="*/ 234705 w 4853691"/>
                <a:gd name="connsiteY10181" fmla="*/ 2602875 h 4860733"/>
                <a:gd name="connsiteX10182" fmla="*/ 234705 w 4853691"/>
                <a:gd name="connsiteY10182" fmla="*/ 2560628 h 4860733"/>
                <a:gd name="connsiteX10183" fmla="*/ 234705 w 4853691"/>
                <a:gd name="connsiteY10183" fmla="*/ 2544198 h 4860733"/>
                <a:gd name="connsiteX10184" fmla="*/ 234705 w 4853691"/>
                <a:gd name="connsiteY10184" fmla="*/ 2516034 h 4860733"/>
                <a:gd name="connsiteX10185" fmla="*/ 239399 w 4853691"/>
                <a:gd name="connsiteY10185" fmla="*/ 2516034 h 4860733"/>
                <a:gd name="connsiteX10186" fmla="*/ 241746 w 4853691"/>
                <a:gd name="connsiteY10186" fmla="*/ 2525422 h 4860733"/>
                <a:gd name="connsiteX10187" fmla="*/ 251134 w 4853691"/>
                <a:gd name="connsiteY10187" fmla="*/ 2551240 h 4860733"/>
                <a:gd name="connsiteX10188" fmla="*/ 255828 w 4853691"/>
                <a:gd name="connsiteY10188" fmla="*/ 2565322 h 4860733"/>
                <a:gd name="connsiteX10189" fmla="*/ 309810 w 4853691"/>
                <a:gd name="connsiteY10189" fmla="*/ 2710839 h 4860733"/>
                <a:gd name="connsiteX10190" fmla="*/ 323892 w 4853691"/>
                <a:gd name="connsiteY10190" fmla="*/ 2750738 h 4860733"/>
                <a:gd name="connsiteX10191" fmla="*/ 333281 w 4853691"/>
                <a:gd name="connsiteY10191" fmla="*/ 2776556 h 4860733"/>
                <a:gd name="connsiteX10192" fmla="*/ 321545 w 4853691"/>
                <a:gd name="connsiteY10192" fmla="*/ 2790638 h 4860733"/>
                <a:gd name="connsiteX10193" fmla="*/ 309810 w 4853691"/>
                <a:gd name="connsiteY10193" fmla="*/ 2788291 h 4860733"/>
                <a:gd name="connsiteX10194" fmla="*/ 293381 w 4853691"/>
                <a:gd name="connsiteY10194" fmla="*/ 2783597 h 4860733"/>
                <a:gd name="connsiteX10195" fmla="*/ 281646 w 4853691"/>
                <a:gd name="connsiteY10195" fmla="*/ 2781250 h 4860733"/>
                <a:gd name="connsiteX10196" fmla="*/ 262869 w 4853691"/>
                <a:gd name="connsiteY10196" fmla="*/ 2776556 h 4860733"/>
                <a:gd name="connsiteX10197" fmla="*/ 246440 w 4853691"/>
                <a:gd name="connsiteY10197" fmla="*/ 2771862 h 4860733"/>
                <a:gd name="connsiteX10198" fmla="*/ 246440 w 4853691"/>
                <a:gd name="connsiteY10198" fmla="*/ 2767168 h 4860733"/>
                <a:gd name="connsiteX10199" fmla="*/ 227664 w 4853691"/>
                <a:gd name="connsiteY10199" fmla="*/ 2746044 h 4860733"/>
                <a:gd name="connsiteX10200" fmla="*/ 227664 w 4853691"/>
                <a:gd name="connsiteY10200" fmla="*/ 2696756 h 4860733"/>
                <a:gd name="connsiteX10201" fmla="*/ 234705 w 4853691"/>
                <a:gd name="connsiteY10201" fmla="*/ 2670939 h 4860733"/>
                <a:gd name="connsiteX10202" fmla="*/ 265216 w 4853691"/>
                <a:gd name="connsiteY10202" fmla="*/ 2532463 h 4860733"/>
                <a:gd name="connsiteX10203" fmla="*/ 279299 w 4853691"/>
                <a:gd name="connsiteY10203" fmla="*/ 2551240 h 4860733"/>
                <a:gd name="connsiteX10204" fmla="*/ 291034 w 4853691"/>
                <a:gd name="connsiteY10204" fmla="*/ 2567669 h 4860733"/>
                <a:gd name="connsiteX10205" fmla="*/ 305116 w 4853691"/>
                <a:gd name="connsiteY10205" fmla="*/ 2588792 h 4860733"/>
                <a:gd name="connsiteX10206" fmla="*/ 316851 w 4853691"/>
                <a:gd name="connsiteY10206" fmla="*/ 2605222 h 4860733"/>
                <a:gd name="connsiteX10207" fmla="*/ 333281 w 4853691"/>
                <a:gd name="connsiteY10207" fmla="*/ 2628692 h 4860733"/>
                <a:gd name="connsiteX10208" fmla="*/ 345016 w 4853691"/>
                <a:gd name="connsiteY10208" fmla="*/ 2645121 h 4860733"/>
                <a:gd name="connsiteX10209" fmla="*/ 363792 w 4853691"/>
                <a:gd name="connsiteY10209" fmla="*/ 2673286 h 4860733"/>
                <a:gd name="connsiteX10210" fmla="*/ 373180 w 4853691"/>
                <a:gd name="connsiteY10210" fmla="*/ 2687368 h 4860733"/>
                <a:gd name="connsiteX10211" fmla="*/ 398998 w 4853691"/>
                <a:gd name="connsiteY10211" fmla="*/ 2724921 h 4860733"/>
                <a:gd name="connsiteX10212" fmla="*/ 401345 w 4853691"/>
                <a:gd name="connsiteY10212" fmla="*/ 2727268 h 4860733"/>
                <a:gd name="connsiteX10213" fmla="*/ 462368 w 4853691"/>
                <a:gd name="connsiteY10213" fmla="*/ 2816456 h 4860733"/>
                <a:gd name="connsiteX10214" fmla="*/ 521044 w 4853691"/>
                <a:gd name="connsiteY10214" fmla="*/ 2898602 h 4860733"/>
                <a:gd name="connsiteX10215" fmla="*/ 530433 w 4853691"/>
                <a:gd name="connsiteY10215" fmla="*/ 2912685 h 4860733"/>
                <a:gd name="connsiteX10216" fmla="*/ 542168 w 4853691"/>
                <a:gd name="connsiteY10216" fmla="*/ 2929114 h 4860733"/>
                <a:gd name="connsiteX10217" fmla="*/ 565638 w 4853691"/>
                <a:gd name="connsiteY10217" fmla="*/ 2964320 h 4860733"/>
                <a:gd name="connsiteX10218" fmla="*/ 572679 w 4853691"/>
                <a:gd name="connsiteY10218" fmla="*/ 2976055 h 4860733"/>
                <a:gd name="connsiteX10219" fmla="*/ 591456 w 4853691"/>
                <a:gd name="connsiteY10219" fmla="*/ 3001873 h 4860733"/>
                <a:gd name="connsiteX10220" fmla="*/ 589109 w 4853691"/>
                <a:gd name="connsiteY10220" fmla="*/ 3004220 h 4860733"/>
                <a:gd name="connsiteX10221" fmla="*/ 556250 w 4853691"/>
                <a:gd name="connsiteY10221" fmla="*/ 2978402 h 4860733"/>
                <a:gd name="connsiteX10222" fmla="*/ 535127 w 4853691"/>
                <a:gd name="connsiteY10222" fmla="*/ 2961973 h 4860733"/>
                <a:gd name="connsiteX10223" fmla="*/ 490533 w 4853691"/>
                <a:gd name="connsiteY10223" fmla="*/ 2924420 h 4860733"/>
                <a:gd name="connsiteX10224" fmla="*/ 469409 w 4853691"/>
                <a:gd name="connsiteY10224" fmla="*/ 2905643 h 4860733"/>
                <a:gd name="connsiteX10225" fmla="*/ 415427 w 4853691"/>
                <a:gd name="connsiteY10225" fmla="*/ 2858703 h 4860733"/>
                <a:gd name="connsiteX10226" fmla="*/ 406039 w 4853691"/>
                <a:gd name="connsiteY10226" fmla="*/ 2851662 h 4860733"/>
                <a:gd name="connsiteX10227" fmla="*/ 359098 w 4853691"/>
                <a:gd name="connsiteY10227" fmla="*/ 2809415 h 4860733"/>
                <a:gd name="connsiteX10228" fmla="*/ 363792 w 4853691"/>
                <a:gd name="connsiteY10228" fmla="*/ 2797679 h 4860733"/>
                <a:gd name="connsiteX10229" fmla="*/ 342669 w 4853691"/>
                <a:gd name="connsiteY10229" fmla="*/ 2776556 h 4860733"/>
                <a:gd name="connsiteX10230" fmla="*/ 335628 w 4853691"/>
                <a:gd name="connsiteY10230" fmla="*/ 2776556 h 4860733"/>
                <a:gd name="connsiteX10231" fmla="*/ 323892 w 4853691"/>
                <a:gd name="connsiteY10231" fmla="*/ 2746044 h 4860733"/>
                <a:gd name="connsiteX10232" fmla="*/ 309810 w 4853691"/>
                <a:gd name="connsiteY10232" fmla="*/ 2708492 h 4860733"/>
                <a:gd name="connsiteX10233" fmla="*/ 300422 w 4853691"/>
                <a:gd name="connsiteY10233" fmla="*/ 2682674 h 4860733"/>
                <a:gd name="connsiteX10234" fmla="*/ 239399 w 4853691"/>
                <a:gd name="connsiteY10234" fmla="*/ 2518381 h 4860733"/>
                <a:gd name="connsiteX10235" fmla="*/ 239399 w 4853691"/>
                <a:gd name="connsiteY10235" fmla="*/ 2518381 h 4860733"/>
                <a:gd name="connsiteX10236" fmla="*/ 241746 w 4853691"/>
                <a:gd name="connsiteY10236" fmla="*/ 2516034 h 4860733"/>
                <a:gd name="connsiteX10237" fmla="*/ 246440 w 4853691"/>
                <a:gd name="connsiteY10237" fmla="*/ 2520728 h 4860733"/>
                <a:gd name="connsiteX10238" fmla="*/ 265216 w 4853691"/>
                <a:gd name="connsiteY10238" fmla="*/ 2532463 h 4860733"/>
                <a:gd name="connsiteX10239" fmla="*/ 638397 w 4853691"/>
                <a:gd name="connsiteY10239" fmla="*/ 2978402 h 4860733"/>
                <a:gd name="connsiteX10240" fmla="*/ 654826 w 4853691"/>
                <a:gd name="connsiteY10240" fmla="*/ 2957279 h 4860733"/>
                <a:gd name="connsiteX10241" fmla="*/ 668908 w 4853691"/>
                <a:gd name="connsiteY10241" fmla="*/ 2940849 h 4860733"/>
                <a:gd name="connsiteX10242" fmla="*/ 685338 w 4853691"/>
                <a:gd name="connsiteY10242" fmla="*/ 2919726 h 4860733"/>
                <a:gd name="connsiteX10243" fmla="*/ 699420 w 4853691"/>
                <a:gd name="connsiteY10243" fmla="*/ 2903296 h 4860733"/>
                <a:gd name="connsiteX10244" fmla="*/ 718196 w 4853691"/>
                <a:gd name="connsiteY10244" fmla="*/ 2882173 h 4860733"/>
                <a:gd name="connsiteX10245" fmla="*/ 732279 w 4853691"/>
                <a:gd name="connsiteY10245" fmla="*/ 2865744 h 4860733"/>
                <a:gd name="connsiteX10246" fmla="*/ 751055 w 4853691"/>
                <a:gd name="connsiteY10246" fmla="*/ 2842273 h 4860733"/>
                <a:gd name="connsiteX10247" fmla="*/ 765137 w 4853691"/>
                <a:gd name="connsiteY10247" fmla="*/ 2823497 h 4860733"/>
                <a:gd name="connsiteX10248" fmla="*/ 781566 w 4853691"/>
                <a:gd name="connsiteY10248" fmla="*/ 2800026 h 4860733"/>
                <a:gd name="connsiteX10249" fmla="*/ 795649 w 4853691"/>
                <a:gd name="connsiteY10249" fmla="*/ 2781250 h 4860733"/>
                <a:gd name="connsiteX10250" fmla="*/ 812078 w 4853691"/>
                <a:gd name="connsiteY10250" fmla="*/ 2757780 h 4860733"/>
                <a:gd name="connsiteX10251" fmla="*/ 826160 w 4853691"/>
                <a:gd name="connsiteY10251" fmla="*/ 2739003 h 4860733"/>
                <a:gd name="connsiteX10252" fmla="*/ 842590 w 4853691"/>
                <a:gd name="connsiteY10252" fmla="*/ 2715533 h 4860733"/>
                <a:gd name="connsiteX10253" fmla="*/ 856672 w 4853691"/>
                <a:gd name="connsiteY10253" fmla="*/ 2694409 h 4860733"/>
                <a:gd name="connsiteX10254" fmla="*/ 873101 w 4853691"/>
                <a:gd name="connsiteY10254" fmla="*/ 2673286 h 4860733"/>
                <a:gd name="connsiteX10255" fmla="*/ 889531 w 4853691"/>
                <a:gd name="connsiteY10255" fmla="*/ 2649816 h 4860733"/>
                <a:gd name="connsiteX10256" fmla="*/ 903613 w 4853691"/>
                <a:gd name="connsiteY10256" fmla="*/ 2628692 h 4860733"/>
                <a:gd name="connsiteX10257" fmla="*/ 922389 w 4853691"/>
                <a:gd name="connsiteY10257" fmla="*/ 2602875 h 4860733"/>
                <a:gd name="connsiteX10258" fmla="*/ 936472 w 4853691"/>
                <a:gd name="connsiteY10258" fmla="*/ 2584098 h 4860733"/>
                <a:gd name="connsiteX10259" fmla="*/ 955248 w 4853691"/>
                <a:gd name="connsiteY10259" fmla="*/ 2555934 h 4860733"/>
                <a:gd name="connsiteX10260" fmla="*/ 964636 w 4853691"/>
                <a:gd name="connsiteY10260" fmla="*/ 2541851 h 4860733"/>
                <a:gd name="connsiteX10261" fmla="*/ 988107 w 4853691"/>
                <a:gd name="connsiteY10261" fmla="*/ 2506646 h 4860733"/>
                <a:gd name="connsiteX10262" fmla="*/ 990454 w 4853691"/>
                <a:gd name="connsiteY10262" fmla="*/ 2501952 h 4860733"/>
                <a:gd name="connsiteX10263" fmla="*/ 1124235 w 4853691"/>
                <a:gd name="connsiteY10263" fmla="*/ 2304800 h 4860733"/>
                <a:gd name="connsiteX10264" fmla="*/ 1204035 w 4853691"/>
                <a:gd name="connsiteY10264" fmla="*/ 2185100 h 4860733"/>
                <a:gd name="connsiteX10265" fmla="*/ 1208729 w 4853691"/>
                <a:gd name="connsiteY10265" fmla="*/ 2178059 h 4860733"/>
                <a:gd name="connsiteX10266" fmla="*/ 1276793 w 4853691"/>
                <a:gd name="connsiteY10266" fmla="*/ 2077136 h 4860733"/>
                <a:gd name="connsiteX10267" fmla="*/ 1295570 w 4853691"/>
                <a:gd name="connsiteY10267" fmla="*/ 2079483 h 4860733"/>
                <a:gd name="connsiteX10268" fmla="*/ 1300264 w 4853691"/>
                <a:gd name="connsiteY10268" fmla="*/ 2079483 h 4860733"/>
                <a:gd name="connsiteX10269" fmla="*/ 1323734 w 4853691"/>
                <a:gd name="connsiteY10269" fmla="*/ 2168671 h 4860733"/>
                <a:gd name="connsiteX10270" fmla="*/ 1377716 w 4853691"/>
                <a:gd name="connsiteY10270" fmla="*/ 2365823 h 4860733"/>
                <a:gd name="connsiteX10271" fmla="*/ 1363634 w 4853691"/>
                <a:gd name="connsiteY10271" fmla="*/ 2384599 h 4860733"/>
                <a:gd name="connsiteX10272" fmla="*/ 1368328 w 4853691"/>
                <a:gd name="connsiteY10272" fmla="*/ 2396334 h 4860733"/>
                <a:gd name="connsiteX10273" fmla="*/ 1368328 w 4853691"/>
                <a:gd name="connsiteY10273" fmla="*/ 2396334 h 4860733"/>
                <a:gd name="connsiteX10274" fmla="*/ 1265058 w 4853691"/>
                <a:gd name="connsiteY10274" fmla="*/ 2492563 h 4860733"/>
                <a:gd name="connsiteX10275" fmla="*/ 1253323 w 4853691"/>
                <a:gd name="connsiteY10275" fmla="*/ 2501952 h 4860733"/>
                <a:gd name="connsiteX10276" fmla="*/ 1213423 w 4853691"/>
                <a:gd name="connsiteY10276" fmla="*/ 2537157 h 4860733"/>
                <a:gd name="connsiteX10277" fmla="*/ 1194647 w 4853691"/>
                <a:gd name="connsiteY10277" fmla="*/ 2553587 h 4860733"/>
                <a:gd name="connsiteX10278" fmla="*/ 1161788 w 4853691"/>
                <a:gd name="connsiteY10278" fmla="*/ 2581751 h 4860733"/>
                <a:gd name="connsiteX10279" fmla="*/ 1140665 w 4853691"/>
                <a:gd name="connsiteY10279" fmla="*/ 2600527 h 4860733"/>
                <a:gd name="connsiteX10280" fmla="*/ 1112500 w 4853691"/>
                <a:gd name="connsiteY10280" fmla="*/ 2623998 h 4860733"/>
                <a:gd name="connsiteX10281" fmla="*/ 1086683 w 4853691"/>
                <a:gd name="connsiteY10281" fmla="*/ 2645121 h 4860733"/>
                <a:gd name="connsiteX10282" fmla="*/ 1063212 w 4853691"/>
                <a:gd name="connsiteY10282" fmla="*/ 2666245 h 4860733"/>
                <a:gd name="connsiteX10283" fmla="*/ 1039742 w 4853691"/>
                <a:gd name="connsiteY10283" fmla="*/ 2687368 h 4860733"/>
                <a:gd name="connsiteX10284" fmla="*/ 1016271 w 4853691"/>
                <a:gd name="connsiteY10284" fmla="*/ 2708492 h 4860733"/>
                <a:gd name="connsiteX10285" fmla="*/ 992801 w 4853691"/>
                <a:gd name="connsiteY10285" fmla="*/ 2729615 h 4860733"/>
                <a:gd name="connsiteX10286" fmla="*/ 969330 w 4853691"/>
                <a:gd name="connsiteY10286" fmla="*/ 2748391 h 4860733"/>
                <a:gd name="connsiteX10287" fmla="*/ 945860 w 4853691"/>
                <a:gd name="connsiteY10287" fmla="*/ 2767168 h 4860733"/>
                <a:gd name="connsiteX10288" fmla="*/ 922389 w 4853691"/>
                <a:gd name="connsiteY10288" fmla="*/ 2785944 h 4860733"/>
                <a:gd name="connsiteX10289" fmla="*/ 898919 w 4853691"/>
                <a:gd name="connsiteY10289" fmla="*/ 2804721 h 4860733"/>
                <a:gd name="connsiteX10290" fmla="*/ 875448 w 4853691"/>
                <a:gd name="connsiteY10290" fmla="*/ 2823497 h 4860733"/>
                <a:gd name="connsiteX10291" fmla="*/ 851978 w 4853691"/>
                <a:gd name="connsiteY10291" fmla="*/ 2842273 h 4860733"/>
                <a:gd name="connsiteX10292" fmla="*/ 828507 w 4853691"/>
                <a:gd name="connsiteY10292" fmla="*/ 2858703 h 4860733"/>
                <a:gd name="connsiteX10293" fmla="*/ 805037 w 4853691"/>
                <a:gd name="connsiteY10293" fmla="*/ 2875132 h 4860733"/>
                <a:gd name="connsiteX10294" fmla="*/ 781566 w 4853691"/>
                <a:gd name="connsiteY10294" fmla="*/ 2891561 h 4860733"/>
                <a:gd name="connsiteX10295" fmla="*/ 758096 w 4853691"/>
                <a:gd name="connsiteY10295" fmla="*/ 2907991 h 4860733"/>
                <a:gd name="connsiteX10296" fmla="*/ 734626 w 4853691"/>
                <a:gd name="connsiteY10296" fmla="*/ 2924420 h 4860733"/>
                <a:gd name="connsiteX10297" fmla="*/ 711155 w 4853691"/>
                <a:gd name="connsiteY10297" fmla="*/ 2938502 h 4860733"/>
                <a:gd name="connsiteX10298" fmla="*/ 687685 w 4853691"/>
                <a:gd name="connsiteY10298" fmla="*/ 2952584 h 4860733"/>
                <a:gd name="connsiteX10299" fmla="*/ 666561 w 4853691"/>
                <a:gd name="connsiteY10299" fmla="*/ 2966667 h 4860733"/>
                <a:gd name="connsiteX10300" fmla="*/ 643091 w 4853691"/>
                <a:gd name="connsiteY10300" fmla="*/ 2980749 h 4860733"/>
                <a:gd name="connsiteX10301" fmla="*/ 621967 w 4853691"/>
                <a:gd name="connsiteY10301" fmla="*/ 2992484 h 4860733"/>
                <a:gd name="connsiteX10302" fmla="*/ 614926 w 4853691"/>
                <a:gd name="connsiteY10302" fmla="*/ 2997178 h 4860733"/>
                <a:gd name="connsiteX10303" fmla="*/ 612579 w 4853691"/>
                <a:gd name="connsiteY10303" fmla="*/ 2992484 h 4860733"/>
                <a:gd name="connsiteX10304" fmla="*/ 617273 w 4853691"/>
                <a:gd name="connsiteY10304" fmla="*/ 2987790 h 4860733"/>
                <a:gd name="connsiteX10305" fmla="*/ 638397 w 4853691"/>
                <a:gd name="connsiteY10305" fmla="*/ 2978402 h 4860733"/>
                <a:gd name="connsiteX10306" fmla="*/ 452980 w 4853691"/>
                <a:gd name="connsiteY10306" fmla="*/ 1701609 h 4860733"/>
                <a:gd name="connsiteX10307" fmla="*/ 436551 w 4853691"/>
                <a:gd name="connsiteY10307" fmla="*/ 1710997 h 4860733"/>
                <a:gd name="connsiteX10308" fmla="*/ 431857 w 4853691"/>
                <a:gd name="connsiteY10308" fmla="*/ 1708650 h 4860733"/>
                <a:gd name="connsiteX10309" fmla="*/ 509309 w 4853691"/>
                <a:gd name="connsiteY10309" fmla="*/ 1638238 h 4860733"/>
                <a:gd name="connsiteX10310" fmla="*/ 464715 w 4853691"/>
                <a:gd name="connsiteY10310" fmla="*/ 1706303 h 4860733"/>
                <a:gd name="connsiteX10311" fmla="*/ 452980 w 4853691"/>
                <a:gd name="connsiteY10311" fmla="*/ 1701609 h 4860733"/>
                <a:gd name="connsiteX10312" fmla="*/ 521044 w 4853691"/>
                <a:gd name="connsiteY10312" fmla="*/ 1621809 h 4860733"/>
                <a:gd name="connsiteX10313" fmla="*/ 542168 w 4853691"/>
                <a:gd name="connsiteY10313" fmla="*/ 1588950 h 4860733"/>
                <a:gd name="connsiteX10314" fmla="*/ 558597 w 4853691"/>
                <a:gd name="connsiteY10314" fmla="*/ 1565480 h 4860733"/>
                <a:gd name="connsiteX10315" fmla="*/ 586762 w 4853691"/>
                <a:gd name="connsiteY10315" fmla="*/ 1525580 h 4860733"/>
                <a:gd name="connsiteX10316" fmla="*/ 593803 w 4853691"/>
                <a:gd name="connsiteY10316" fmla="*/ 1516192 h 4860733"/>
                <a:gd name="connsiteX10317" fmla="*/ 626661 w 4853691"/>
                <a:gd name="connsiteY10317" fmla="*/ 1469251 h 4860733"/>
                <a:gd name="connsiteX10318" fmla="*/ 661867 w 4853691"/>
                <a:gd name="connsiteY10318" fmla="*/ 1434045 h 4860733"/>
                <a:gd name="connsiteX10319" fmla="*/ 687685 w 4853691"/>
                <a:gd name="connsiteY10319" fmla="*/ 1408228 h 4860733"/>
                <a:gd name="connsiteX10320" fmla="*/ 748708 w 4853691"/>
                <a:gd name="connsiteY10320" fmla="*/ 1351899 h 4860733"/>
                <a:gd name="connsiteX10321" fmla="*/ 765137 w 4853691"/>
                <a:gd name="connsiteY10321" fmla="*/ 1337817 h 4860733"/>
                <a:gd name="connsiteX10322" fmla="*/ 830854 w 4853691"/>
                <a:gd name="connsiteY10322" fmla="*/ 1281487 h 4860733"/>
                <a:gd name="connsiteX10323" fmla="*/ 844937 w 4853691"/>
                <a:gd name="connsiteY10323" fmla="*/ 1288529 h 4860733"/>
                <a:gd name="connsiteX10324" fmla="*/ 866060 w 4853691"/>
                <a:gd name="connsiteY10324" fmla="*/ 1267405 h 4860733"/>
                <a:gd name="connsiteX10325" fmla="*/ 863713 w 4853691"/>
                <a:gd name="connsiteY10325" fmla="*/ 1258017 h 4860733"/>
                <a:gd name="connsiteX10326" fmla="*/ 1192300 w 4853691"/>
                <a:gd name="connsiteY10326" fmla="*/ 1091377 h 4860733"/>
                <a:gd name="connsiteX10327" fmla="*/ 1204035 w 4853691"/>
                <a:gd name="connsiteY10327" fmla="*/ 1201688 h 4860733"/>
                <a:gd name="connsiteX10328" fmla="*/ 816772 w 4853691"/>
                <a:gd name="connsiteY10328" fmla="*/ 1408228 h 4860733"/>
                <a:gd name="connsiteX10329" fmla="*/ 518697 w 4853691"/>
                <a:gd name="connsiteY10329" fmla="*/ 1628850 h 4860733"/>
                <a:gd name="connsiteX10330" fmla="*/ 521044 w 4853691"/>
                <a:gd name="connsiteY10330" fmla="*/ 1621809 h 4860733"/>
                <a:gd name="connsiteX10331" fmla="*/ 584415 w 4853691"/>
                <a:gd name="connsiteY10331" fmla="*/ 1509151 h 4860733"/>
                <a:gd name="connsiteX10332" fmla="*/ 539821 w 4853691"/>
                <a:gd name="connsiteY10332" fmla="*/ 1553745 h 4860733"/>
                <a:gd name="connsiteX10333" fmla="*/ 511656 w 4853691"/>
                <a:gd name="connsiteY10333" fmla="*/ 1584256 h 4860733"/>
                <a:gd name="connsiteX10334" fmla="*/ 474103 w 4853691"/>
                <a:gd name="connsiteY10334" fmla="*/ 1626503 h 4860733"/>
                <a:gd name="connsiteX10335" fmla="*/ 445939 w 4853691"/>
                <a:gd name="connsiteY10335" fmla="*/ 1659362 h 4860733"/>
                <a:gd name="connsiteX10336" fmla="*/ 415427 w 4853691"/>
                <a:gd name="connsiteY10336" fmla="*/ 1696915 h 4860733"/>
                <a:gd name="connsiteX10337" fmla="*/ 394304 w 4853691"/>
                <a:gd name="connsiteY10337" fmla="*/ 1685179 h 4860733"/>
                <a:gd name="connsiteX10338" fmla="*/ 384916 w 4853691"/>
                <a:gd name="connsiteY10338" fmla="*/ 1680485 h 4860733"/>
                <a:gd name="connsiteX10339" fmla="*/ 366139 w 4853691"/>
                <a:gd name="connsiteY10339" fmla="*/ 1671097 h 4860733"/>
                <a:gd name="connsiteX10340" fmla="*/ 359098 w 4853691"/>
                <a:gd name="connsiteY10340" fmla="*/ 1668750 h 4860733"/>
                <a:gd name="connsiteX10341" fmla="*/ 382569 w 4853691"/>
                <a:gd name="connsiteY10341" fmla="*/ 1603033 h 4860733"/>
                <a:gd name="connsiteX10342" fmla="*/ 450633 w 4853691"/>
                <a:gd name="connsiteY10342" fmla="*/ 1511498 h 4860733"/>
                <a:gd name="connsiteX10343" fmla="*/ 469409 w 4853691"/>
                <a:gd name="connsiteY10343" fmla="*/ 1488027 h 4860733"/>
                <a:gd name="connsiteX10344" fmla="*/ 492880 w 4853691"/>
                <a:gd name="connsiteY10344" fmla="*/ 1457516 h 4860733"/>
                <a:gd name="connsiteX10345" fmla="*/ 514003 w 4853691"/>
                <a:gd name="connsiteY10345" fmla="*/ 1431698 h 4860733"/>
                <a:gd name="connsiteX10346" fmla="*/ 537474 w 4853691"/>
                <a:gd name="connsiteY10346" fmla="*/ 1403534 h 4860733"/>
                <a:gd name="connsiteX10347" fmla="*/ 560944 w 4853691"/>
                <a:gd name="connsiteY10347" fmla="*/ 1375369 h 4860733"/>
                <a:gd name="connsiteX10348" fmla="*/ 584415 w 4853691"/>
                <a:gd name="connsiteY10348" fmla="*/ 1347205 h 4860733"/>
                <a:gd name="connsiteX10349" fmla="*/ 607885 w 4853691"/>
                <a:gd name="connsiteY10349" fmla="*/ 1319040 h 4860733"/>
                <a:gd name="connsiteX10350" fmla="*/ 631355 w 4853691"/>
                <a:gd name="connsiteY10350" fmla="*/ 1293223 h 4860733"/>
                <a:gd name="connsiteX10351" fmla="*/ 657173 w 4853691"/>
                <a:gd name="connsiteY10351" fmla="*/ 1265058 h 4860733"/>
                <a:gd name="connsiteX10352" fmla="*/ 682991 w 4853691"/>
                <a:gd name="connsiteY10352" fmla="*/ 1239241 h 4860733"/>
                <a:gd name="connsiteX10353" fmla="*/ 708808 w 4853691"/>
                <a:gd name="connsiteY10353" fmla="*/ 1211076 h 4860733"/>
                <a:gd name="connsiteX10354" fmla="*/ 718196 w 4853691"/>
                <a:gd name="connsiteY10354" fmla="*/ 1201688 h 4860733"/>
                <a:gd name="connsiteX10355" fmla="*/ 734626 w 4853691"/>
                <a:gd name="connsiteY10355" fmla="*/ 1208729 h 4860733"/>
                <a:gd name="connsiteX10356" fmla="*/ 748708 w 4853691"/>
                <a:gd name="connsiteY10356" fmla="*/ 1213423 h 4860733"/>
                <a:gd name="connsiteX10357" fmla="*/ 767484 w 4853691"/>
                <a:gd name="connsiteY10357" fmla="*/ 1220464 h 4860733"/>
                <a:gd name="connsiteX10358" fmla="*/ 779219 w 4853691"/>
                <a:gd name="connsiteY10358" fmla="*/ 1225158 h 4860733"/>
                <a:gd name="connsiteX10359" fmla="*/ 793302 w 4853691"/>
                <a:gd name="connsiteY10359" fmla="*/ 1232199 h 4860733"/>
                <a:gd name="connsiteX10360" fmla="*/ 769831 w 4853691"/>
                <a:gd name="connsiteY10360" fmla="*/ 1262711 h 4860733"/>
                <a:gd name="connsiteX10361" fmla="*/ 755749 w 4853691"/>
                <a:gd name="connsiteY10361" fmla="*/ 1279140 h 4860733"/>
                <a:gd name="connsiteX10362" fmla="*/ 725237 w 4853691"/>
                <a:gd name="connsiteY10362" fmla="*/ 1319040 h 4860733"/>
                <a:gd name="connsiteX10363" fmla="*/ 711155 w 4853691"/>
                <a:gd name="connsiteY10363" fmla="*/ 1335469 h 4860733"/>
                <a:gd name="connsiteX10364" fmla="*/ 680643 w 4853691"/>
                <a:gd name="connsiteY10364" fmla="*/ 1375369 h 4860733"/>
                <a:gd name="connsiteX10365" fmla="*/ 666561 w 4853691"/>
                <a:gd name="connsiteY10365" fmla="*/ 1394146 h 4860733"/>
                <a:gd name="connsiteX10366" fmla="*/ 636050 w 4853691"/>
                <a:gd name="connsiteY10366" fmla="*/ 1434045 h 4860733"/>
                <a:gd name="connsiteX10367" fmla="*/ 621967 w 4853691"/>
                <a:gd name="connsiteY10367" fmla="*/ 1455169 h 4860733"/>
                <a:gd name="connsiteX10368" fmla="*/ 619620 w 4853691"/>
                <a:gd name="connsiteY10368" fmla="*/ 1457516 h 4860733"/>
                <a:gd name="connsiteX10369" fmla="*/ 605538 w 4853691"/>
                <a:gd name="connsiteY10369" fmla="*/ 1471598 h 4860733"/>
                <a:gd name="connsiteX10370" fmla="*/ 584415 w 4853691"/>
                <a:gd name="connsiteY10370" fmla="*/ 1509151 h 4860733"/>
                <a:gd name="connsiteX10371" fmla="*/ 467062 w 4853691"/>
                <a:gd name="connsiteY10371" fmla="*/ 1380063 h 4860733"/>
                <a:gd name="connsiteX10372" fmla="*/ 481145 w 4853691"/>
                <a:gd name="connsiteY10372" fmla="*/ 1351899 h 4860733"/>
                <a:gd name="connsiteX10373" fmla="*/ 495227 w 4853691"/>
                <a:gd name="connsiteY10373" fmla="*/ 1323734 h 4860733"/>
                <a:gd name="connsiteX10374" fmla="*/ 509309 w 4853691"/>
                <a:gd name="connsiteY10374" fmla="*/ 1295570 h 4860733"/>
                <a:gd name="connsiteX10375" fmla="*/ 523391 w 4853691"/>
                <a:gd name="connsiteY10375" fmla="*/ 1267405 h 4860733"/>
                <a:gd name="connsiteX10376" fmla="*/ 537474 w 4853691"/>
                <a:gd name="connsiteY10376" fmla="*/ 1241588 h 4860733"/>
                <a:gd name="connsiteX10377" fmla="*/ 551556 w 4853691"/>
                <a:gd name="connsiteY10377" fmla="*/ 1213423 h 4860733"/>
                <a:gd name="connsiteX10378" fmla="*/ 563291 w 4853691"/>
                <a:gd name="connsiteY10378" fmla="*/ 1189953 h 4860733"/>
                <a:gd name="connsiteX10379" fmla="*/ 567985 w 4853691"/>
                <a:gd name="connsiteY10379" fmla="*/ 1189953 h 4860733"/>
                <a:gd name="connsiteX10380" fmla="*/ 600844 w 4853691"/>
                <a:gd name="connsiteY10380" fmla="*/ 1187606 h 4860733"/>
                <a:gd name="connsiteX10381" fmla="*/ 629008 w 4853691"/>
                <a:gd name="connsiteY10381" fmla="*/ 1189953 h 4860733"/>
                <a:gd name="connsiteX10382" fmla="*/ 640744 w 4853691"/>
                <a:gd name="connsiteY10382" fmla="*/ 1192300 h 4860733"/>
                <a:gd name="connsiteX10383" fmla="*/ 657173 w 4853691"/>
                <a:gd name="connsiteY10383" fmla="*/ 1194647 h 4860733"/>
                <a:gd name="connsiteX10384" fmla="*/ 671255 w 4853691"/>
                <a:gd name="connsiteY10384" fmla="*/ 1196994 h 4860733"/>
                <a:gd name="connsiteX10385" fmla="*/ 687685 w 4853691"/>
                <a:gd name="connsiteY10385" fmla="*/ 1199341 h 4860733"/>
                <a:gd name="connsiteX10386" fmla="*/ 704114 w 4853691"/>
                <a:gd name="connsiteY10386" fmla="*/ 1204035 h 4860733"/>
                <a:gd name="connsiteX10387" fmla="*/ 718196 w 4853691"/>
                <a:gd name="connsiteY10387" fmla="*/ 1208729 h 4860733"/>
                <a:gd name="connsiteX10388" fmla="*/ 711155 w 4853691"/>
                <a:gd name="connsiteY10388" fmla="*/ 1215770 h 4860733"/>
                <a:gd name="connsiteX10389" fmla="*/ 692379 w 4853691"/>
                <a:gd name="connsiteY10389" fmla="*/ 1234546 h 4860733"/>
                <a:gd name="connsiteX10390" fmla="*/ 659520 w 4853691"/>
                <a:gd name="connsiteY10390" fmla="*/ 1267405 h 4860733"/>
                <a:gd name="connsiteX10391" fmla="*/ 640744 w 4853691"/>
                <a:gd name="connsiteY10391" fmla="*/ 1288529 h 4860733"/>
                <a:gd name="connsiteX10392" fmla="*/ 610232 w 4853691"/>
                <a:gd name="connsiteY10392" fmla="*/ 1321387 h 4860733"/>
                <a:gd name="connsiteX10393" fmla="*/ 589109 w 4853691"/>
                <a:gd name="connsiteY10393" fmla="*/ 1344858 h 4860733"/>
                <a:gd name="connsiteX10394" fmla="*/ 560944 w 4853691"/>
                <a:gd name="connsiteY10394" fmla="*/ 1377716 h 4860733"/>
                <a:gd name="connsiteX10395" fmla="*/ 539821 w 4853691"/>
                <a:gd name="connsiteY10395" fmla="*/ 1401187 h 4860733"/>
                <a:gd name="connsiteX10396" fmla="*/ 511656 w 4853691"/>
                <a:gd name="connsiteY10396" fmla="*/ 1434045 h 4860733"/>
                <a:gd name="connsiteX10397" fmla="*/ 490533 w 4853691"/>
                <a:gd name="connsiteY10397" fmla="*/ 1459863 h 4860733"/>
                <a:gd name="connsiteX10398" fmla="*/ 464715 w 4853691"/>
                <a:gd name="connsiteY10398" fmla="*/ 1490375 h 4860733"/>
                <a:gd name="connsiteX10399" fmla="*/ 443592 w 4853691"/>
                <a:gd name="connsiteY10399" fmla="*/ 1516192 h 4860733"/>
                <a:gd name="connsiteX10400" fmla="*/ 420121 w 4853691"/>
                <a:gd name="connsiteY10400" fmla="*/ 1546704 h 4860733"/>
                <a:gd name="connsiteX10401" fmla="*/ 398998 w 4853691"/>
                <a:gd name="connsiteY10401" fmla="*/ 1574868 h 4860733"/>
                <a:gd name="connsiteX10402" fmla="*/ 380222 w 4853691"/>
                <a:gd name="connsiteY10402" fmla="*/ 1600686 h 4860733"/>
                <a:gd name="connsiteX10403" fmla="*/ 445939 w 4853691"/>
                <a:gd name="connsiteY10403" fmla="*/ 1417616 h 4860733"/>
                <a:gd name="connsiteX10404" fmla="*/ 448286 w 4853691"/>
                <a:gd name="connsiteY10404" fmla="*/ 1410575 h 4860733"/>
                <a:gd name="connsiteX10405" fmla="*/ 467062 w 4853691"/>
                <a:gd name="connsiteY10405" fmla="*/ 1380063 h 4860733"/>
                <a:gd name="connsiteX10406" fmla="*/ 765137 w 4853691"/>
                <a:gd name="connsiteY10406" fmla="*/ 1164135 h 4860733"/>
                <a:gd name="connsiteX10407" fmla="*/ 790955 w 4853691"/>
                <a:gd name="connsiteY10407" fmla="*/ 1138318 h 4860733"/>
                <a:gd name="connsiteX10408" fmla="*/ 819119 w 4853691"/>
                <a:gd name="connsiteY10408" fmla="*/ 1112500 h 4860733"/>
                <a:gd name="connsiteX10409" fmla="*/ 847284 w 4853691"/>
                <a:gd name="connsiteY10409" fmla="*/ 1086683 h 4860733"/>
                <a:gd name="connsiteX10410" fmla="*/ 849631 w 4853691"/>
                <a:gd name="connsiteY10410" fmla="*/ 1084335 h 4860733"/>
                <a:gd name="connsiteX10411" fmla="*/ 847284 w 4853691"/>
                <a:gd name="connsiteY10411" fmla="*/ 1175870 h 4860733"/>
                <a:gd name="connsiteX10412" fmla="*/ 819119 w 4853691"/>
                <a:gd name="connsiteY10412" fmla="*/ 1211076 h 4860733"/>
                <a:gd name="connsiteX10413" fmla="*/ 805037 w 4853691"/>
                <a:gd name="connsiteY10413" fmla="*/ 1227505 h 4860733"/>
                <a:gd name="connsiteX10414" fmla="*/ 797996 w 4853691"/>
                <a:gd name="connsiteY10414" fmla="*/ 1234546 h 4860733"/>
                <a:gd name="connsiteX10415" fmla="*/ 797996 w 4853691"/>
                <a:gd name="connsiteY10415" fmla="*/ 1234546 h 4860733"/>
                <a:gd name="connsiteX10416" fmla="*/ 783914 w 4853691"/>
                <a:gd name="connsiteY10416" fmla="*/ 1227505 h 4860733"/>
                <a:gd name="connsiteX10417" fmla="*/ 767484 w 4853691"/>
                <a:gd name="connsiteY10417" fmla="*/ 1220464 h 4860733"/>
                <a:gd name="connsiteX10418" fmla="*/ 753402 w 4853691"/>
                <a:gd name="connsiteY10418" fmla="*/ 1213423 h 4860733"/>
                <a:gd name="connsiteX10419" fmla="*/ 736973 w 4853691"/>
                <a:gd name="connsiteY10419" fmla="*/ 1206382 h 4860733"/>
                <a:gd name="connsiteX10420" fmla="*/ 725237 w 4853691"/>
                <a:gd name="connsiteY10420" fmla="*/ 1201688 h 4860733"/>
                <a:gd name="connsiteX10421" fmla="*/ 739320 w 4853691"/>
                <a:gd name="connsiteY10421" fmla="*/ 1187606 h 4860733"/>
                <a:gd name="connsiteX10422" fmla="*/ 765137 w 4853691"/>
                <a:gd name="connsiteY10422" fmla="*/ 1164135 h 4860733"/>
                <a:gd name="connsiteX10423" fmla="*/ 884837 w 4853691"/>
                <a:gd name="connsiteY10423" fmla="*/ 1133623 h 4860733"/>
                <a:gd name="connsiteX10424" fmla="*/ 896572 w 4853691"/>
                <a:gd name="connsiteY10424" fmla="*/ 1119541 h 4860733"/>
                <a:gd name="connsiteX10425" fmla="*/ 924736 w 4853691"/>
                <a:gd name="connsiteY10425" fmla="*/ 1086683 h 4860733"/>
                <a:gd name="connsiteX10426" fmla="*/ 941166 w 4853691"/>
                <a:gd name="connsiteY10426" fmla="*/ 1065559 h 4860733"/>
                <a:gd name="connsiteX10427" fmla="*/ 964636 w 4853691"/>
                <a:gd name="connsiteY10427" fmla="*/ 1039742 h 4860733"/>
                <a:gd name="connsiteX10428" fmla="*/ 964636 w 4853691"/>
                <a:gd name="connsiteY10428" fmla="*/ 1039742 h 4860733"/>
                <a:gd name="connsiteX10429" fmla="*/ 941166 w 4853691"/>
                <a:gd name="connsiteY10429" fmla="*/ 1081988 h 4860733"/>
                <a:gd name="connsiteX10430" fmla="*/ 917695 w 4853691"/>
                <a:gd name="connsiteY10430" fmla="*/ 1124235 h 4860733"/>
                <a:gd name="connsiteX10431" fmla="*/ 891878 w 4853691"/>
                <a:gd name="connsiteY10431" fmla="*/ 1173523 h 4860733"/>
                <a:gd name="connsiteX10432" fmla="*/ 870754 w 4853691"/>
                <a:gd name="connsiteY10432" fmla="*/ 1213423 h 4860733"/>
                <a:gd name="connsiteX10433" fmla="*/ 854325 w 4853691"/>
                <a:gd name="connsiteY10433" fmla="*/ 1246282 h 4860733"/>
                <a:gd name="connsiteX10434" fmla="*/ 847284 w 4853691"/>
                <a:gd name="connsiteY10434" fmla="*/ 1243935 h 4860733"/>
                <a:gd name="connsiteX10435" fmla="*/ 847284 w 4853691"/>
                <a:gd name="connsiteY10435" fmla="*/ 1206382 h 4860733"/>
                <a:gd name="connsiteX10436" fmla="*/ 847284 w 4853691"/>
                <a:gd name="connsiteY10436" fmla="*/ 1194647 h 4860733"/>
                <a:gd name="connsiteX10437" fmla="*/ 847284 w 4853691"/>
                <a:gd name="connsiteY10437" fmla="*/ 1178217 h 4860733"/>
                <a:gd name="connsiteX10438" fmla="*/ 849631 w 4853691"/>
                <a:gd name="connsiteY10438" fmla="*/ 1175870 h 4860733"/>
                <a:gd name="connsiteX10439" fmla="*/ 884837 w 4853691"/>
                <a:gd name="connsiteY10439" fmla="*/ 1133623 h 4860733"/>
                <a:gd name="connsiteX10440" fmla="*/ 1020965 w 4853691"/>
                <a:gd name="connsiteY10440" fmla="*/ 941166 h 4860733"/>
                <a:gd name="connsiteX10441" fmla="*/ 1025659 w 4853691"/>
                <a:gd name="connsiteY10441" fmla="*/ 931777 h 4860733"/>
                <a:gd name="connsiteX10442" fmla="*/ 1044436 w 4853691"/>
                <a:gd name="connsiteY10442" fmla="*/ 917695 h 4860733"/>
                <a:gd name="connsiteX10443" fmla="*/ 1074947 w 4853691"/>
                <a:gd name="connsiteY10443" fmla="*/ 894225 h 4860733"/>
                <a:gd name="connsiteX10444" fmla="*/ 1105459 w 4853691"/>
                <a:gd name="connsiteY10444" fmla="*/ 870754 h 4860733"/>
                <a:gd name="connsiteX10445" fmla="*/ 1135971 w 4853691"/>
                <a:gd name="connsiteY10445" fmla="*/ 847284 h 4860733"/>
                <a:gd name="connsiteX10446" fmla="*/ 1154747 w 4853691"/>
                <a:gd name="connsiteY10446" fmla="*/ 833202 h 4860733"/>
                <a:gd name="connsiteX10447" fmla="*/ 1154747 w 4853691"/>
                <a:gd name="connsiteY10447" fmla="*/ 833202 h 4860733"/>
                <a:gd name="connsiteX10448" fmla="*/ 1138318 w 4853691"/>
                <a:gd name="connsiteY10448" fmla="*/ 849631 h 4860733"/>
                <a:gd name="connsiteX10449" fmla="*/ 1119541 w 4853691"/>
                <a:gd name="connsiteY10449" fmla="*/ 868407 h 4860733"/>
                <a:gd name="connsiteX10450" fmla="*/ 1091377 w 4853691"/>
                <a:gd name="connsiteY10450" fmla="*/ 896572 h 4860733"/>
                <a:gd name="connsiteX10451" fmla="*/ 1072600 w 4853691"/>
                <a:gd name="connsiteY10451" fmla="*/ 915348 h 4860733"/>
                <a:gd name="connsiteX10452" fmla="*/ 1044436 w 4853691"/>
                <a:gd name="connsiteY10452" fmla="*/ 945860 h 4860733"/>
                <a:gd name="connsiteX10453" fmla="*/ 1028006 w 4853691"/>
                <a:gd name="connsiteY10453" fmla="*/ 964636 h 4860733"/>
                <a:gd name="connsiteX10454" fmla="*/ 999842 w 4853691"/>
                <a:gd name="connsiteY10454" fmla="*/ 997495 h 4860733"/>
                <a:gd name="connsiteX10455" fmla="*/ 983412 w 4853691"/>
                <a:gd name="connsiteY10455" fmla="*/ 1016271 h 4860733"/>
                <a:gd name="connsiteX10456" fmla="*/ 974024 w 4853691"/>
                <a:gd name="connsiteY10456" fmla="*/ 1025659 h 4860733"/>
                <a:gd name="connsiteX10457" fmla="*/ 992801 w 4853691"/>
                <a:gd name="connsiteY10457" fmla="*/ 990454 h 4860733"/>
                <a:gd name="connsiteX10458" fmla="*/ 1020965 w 4853691"/>
                <a:gd name="connsiteY10458" fmla="*/ 941166 h 4860733"/>
                <a:gd name="connsiteX10459" fmla="*/ 1222811 w 4853691"/>
                <a:gd name="connsiteY10459" fmla="*/ 797996 h 4860733"/>
                <a:gd name="connsiteX10460" fmla="*/ 1276793 w 4853691"/>
                <a:gd name="connsiteY10460" fmla="*/ 776872 h 4860733"/>
                <a:gd name="connsiteX10461" fmla="*/ 1323734 w 4853691"/>
                <a:gd name="connsiteY10461" fmla="*/ 760443 h 4860733"/>
                <a:gd name="connsiteX10462" fmla="*/ 1330775 w 4853691"/>
                <a:gd name="connsiteY10462" fmla="*/ 758096 h 4860733"/>
                <a:gd name="connsiteX10463" fmla="*/ 1368328 w 4853691"/>
                <a:gd name="connsiteY10463" fmla="*/ 746361 h 4860733"/>
                <a:gd name="connsiteX10464" fmla="*/ 1384757 w 4853691"/>
                <a:gd name="connsiteY10464" fmla="*/ 758096 h 4860733"/>
                <a:gd name="connsiteX10465" fmla="*/ 1380063 w 4853691"/>
                <a:gd name="connsiteY10465" fmla="*/ 783914 h 4860733"/>
                <a:gd name="connsiteX10466" fmla="*/ 1377716 w 4853691"/>
                <a:gd name="connsiteY10466" fmla="*/ 802690 h 4860733"/>
                <a:gd name="connsiteX10467" fmla="*/ 1370675 w 4853691"/>
                <a:gd name="connsiteY10467" fmla="*/ 859019 h 4860733"/>
                <a:gd name="connsiteX10468" fmla="*/ 1368328 w 4853691"/>
                <a:gd name="connsiteY10468" fmla="*/ 870754 h 4860733"/>
                <a:gd name="connsiteX10469" fmla="*/ 1368328 w 4853691"/>
                <a:gd name="connsiteY10469" fmla="*/ 875448 h 4860733"/>
                <a:gd name="connsiteX10470" fmla="*/ 1361287 w 4853691"/>
                <a:gd name="connsiteY10470" fmla="*/ 882489 h 4860733"/>
                <a:gd name="connsiteX10471" fmla="*/ 1311999 w 4853691"/>
                <a:gd name="connsiteY10471" fmla="*/ 913001 h 4860733"/>
                <a:gd name="connsiteX10472" fmla="*/ 1265058 w 4853691"/>
                <a:gd name="connsiteY10472" fmla="*/ 945860 h 4860733"/>
                <a:gd name="connsiteX10473" fmla="*/ 1218117 w 4853691"/>
                <a:gd name="connsiteY10473" fmla="*/ 978718 h 4860733"/>
                <a:gd name="connsiteX10474" fmla="*/ 1187605 w 4853691"/>
                <a:gd name="connsiteY10474" fmla="*/ 999842 h 4860733"/>
                <a:gd name="connsiteX10475" fmla="*/ 1185258 w 4853691"/>
                <a:gd name="connsiteY10475" fmla="*/ 985760 h 4860733"/>
                <a:gd name="connsiteX10476" fmla="*/ 1175870 w 4853691"/>
                <a:gd name="connsiteY10476" fmla="*/ 875448 h 4860733"/>
                <a:gd name="connsiteX10477" fmla="*/ 1171176 w 4853691"/>
                <a:gd name="connsiteY10477" fmla="*/ 837896 h 4860733"/>
                <a:gd name="connsiteX10478" fmla="*/ 1187605 w 4853691"/>
                <a:gd name="connsiteY10478" fmla="*/ 819119 h 4860733"/>
                <a:gd name="connsiteX10479" fmla="*/ 1185258 w 4853691"/>
                <a:gd name="connsiteY10479" fmla="*/ 812078 h 4860733"/>
                <a:gd name="connsiteX10480" fmla="*/ 1192300 w 4853691"/>
                <a:gd name="connsiteY10480" fmla="*/ 809731 h 4860733"/>
                <a:gd name="connsiteX10481" fmla="*/ 1222811 w 4853691"/>
                <a:gd name="connsiteY10481" fmla="*/ 797996 h 4860733"/>
                <a:gd name="connsiteX10482" fmla="*/ 1466904 w 4853691"/>
                <a:gd name="connsiteY10482" fmla="*/ 720543 h 4860733"/>
                <a:gd name="connsiteX10483" fmla="*/ 1530274 w 4853691"/>
                <a:gd name="connsiteY10483" fmla="*/ 706461 h 4860733"/>
                <a:gd name="connsiteX10484" fmla="*/ 1546704 w 4853691"/>
                <a:gd name="connsiteY10484" fmla="*/ 704114 h 4860733"/>
                <a:gd name="connsiteX10485" fmla="*/ 1607727 w 4853691"/>
                <a:gd name="connsiteY10485" fmla="*/ 694726 h 4860733"/>
                <a:gd name="connsiteX10486" fmla="*/ 1628850 w 4853691"/>
                <a:gd name="connsiteY10486" fmla="*/ 690032 h 4860733"/>
                <a:gd name="connsiteX10487" fmla="*/ 1685179 w 4853691"/>
                <a:gd name="connsiteY10487" fmla="*/ 682991 h 4860733"/>
                <a:gd name="connsiteX10488" fmla="*/ 1710997 w 4853691"/>
                <a:gd name="connsiteY10488" fmla="*/ 678296 h 4860733"/>
                <a:gd name="connsiteX10489" fmla="*/ 1732120 w 4853691"/>
                <a:gd name="connsiteY10489" fmla="*/ 675949 h 4860733"/>
                <a:gd name="connsiteX10490" fmla="*/ 1710997 w 4853691"/>
                <a:gd name="connsiteY10490" fmla="*/ 685338 h 4860733"/>
                <a:gd name="connsiteX10491" fmla="*/ 1605380 w 4853691"/>
                <a:gd name="connsiteY10491" fmla="*/ 739320 h 4860733"/>
                <a:gd name="connsiteX10492" fmla="*/ 1506804 w 4853691"/>
                <a:gd name="connsiteY10492" fmla="*/ 793302 h 4860733"/>
                <a:gd name="connsiteX10493" fmla="*/ 1469251 w 4853691"/>
                <a:gd name="connsiteY10493" fmla="*/ 816772 h 4860733"/>
                <a:gd name="connsiteX10494" fmla="*/ 1441087 w 4853691"/>
                <a:gd name="connsiteY10494" fmla="*/ 833202 h 4860733"/>
                <a:gd name="connsiteX10495" fmla="*/ 1441087 w 4853691"/>
                <a:gd name="connsiteY10495" fmla="*/ 833202 h 4860733"/>
                <a:gd name="connsiteX10496" fmla="*/ 1441087 w 4853691"/>
                <a:gd name="connsiteY10496" fmla="*/ 830854 h 4860733"/>
                <a:gd name="connsiteX10497" fmla="*/ 1415269 w 4853691"/>
                <a:gd name="connsiteY10497" fmla="*/ 783914 h 4860733"/>
                <a:gd name="connsiteX10498" fmla="*/ 1415269 w 4853691"/>
                <a:gd name="connsiteY10498" fmla="*/ 781566 h 4860733"/>
                <a:gd name="connsiteX10499" fmla="*/ 1398840 w 4853691"/>
                <a:gd name="connsiteY10499" fmla="*/ 753402 h 4860733"/>
                <a:gd name="connsiteX10500" fmla="*/ 1408228 w 4853691"/>
                <a:gd name="connsiteY10500" fmla="*/ 736973 h 4860733"/>
                <a:gd name="connsiteX10501" fmla="*/ 1408228 w 4853691"/>
                <a:gd name="connsiteY10501" fmla="*/ 732279 h 4860733"/>
                <a:gd name="connsiteX10502" fmla="*/ 1459863 w 4853691"/>
                <a:gd name="connsiteY10502" fmla="*/ 720543 h 4860733"/>
                <a:gd name="connsiteX10503" fmla="*/ 1466904 w 4853691"/>
                <a:gd name="connsiteY10503" fmla="*/ 720543 h 4860733"/>
                <a:gd name="connsiteX10504" fmla="*/ 1840084 w 4853691"/>
                <a:gd name="connsiteY10504" fmla="*/ 626661 h 4860733"/>
                <a:gd name="connsiteX10505" fmla="*/ 1894066 w 4853691"/>
                <a:gd name="connsiteY10505" fmla="*/ 603191 h 4860733"/>
                <a:gd name="connsiteX10506" fmla="*/ 1943355 w 4853691"/>
                <a:gd name="connsiteY10506" fmla="*/ 582068 h 4860733"/>
                <a:gd name="connsiteX10507" fmla="*/ 1999684 w 4853691"/>
                <a:gd name="connsiteY10507" fmla="*/ 560944 h 4860733"/>
                <a:gd name="connsiteX10508" fmla="*/ 2046624 w 4853691"/>
                <a:gd name="connsiteY10508" fmla="*/ 542168 h 4860733"/>
                <a:gd name="connsiteX10509" fmla="*/ 2079483 w 4853691"/>
                <a:gd name="connsiteY10509" fmla="*/ 530433 h 4860733"/>
                <a:gd name="connsiteX10510" fmla="*/ 2079483 w 4853691"/>
                <a:gd name="connsiteY10510" fmla="*/ 530433 h 4860733"/>
                <a:gd name="connsiteX10511" fmla="*/ 2102954 w 4853691"/>
                <a:gd name="connsiteY10511" fmla="*/ 551556 h 4860733"/>
                <a:gd name="connsiteX10512" fmla="*/ 2114689 w 4853691"/>
                <a:gd name="connsiteY10512" fmla="*/ 563291 h 4860733"/>
                <a:gd name="connsiteX10513" fmla="*/ 2138159 w 4853691"/>
                <a:gd name="connsiteY10513" fmla="*/ 584415 h 4860733"/>
                <a:gd name="connsiteX10514" fmla="*/ 2152242 w 4853691"/>
                <a:gd name="connsiteY10514" fmla="*/ 598497 h 4860733"/>
                <a:gd name="connsiteX10515" fmla="*/ 2173365 w 4853691"/>
                <a:gd name="connsiteY10515" fmla="*/ 619620 h 4860733"/>
                <a:gd name="connsiteX10516" fmla="*/ 2187447 w 4853691"/>
                <a:gd name="connsiteY10516" fmla="*/ 633703 h 4860733"/>
                <a:gd name="connsiteX10517" fmla="*/ 2196835 w 4853691"/>
                <a:gd name="connsiteY10517" fmla="*/ 643091 h 4860733"/>
                <a:gd name="connsiteX10518" fmla="*/ 2192141 w 4853691"/>
                <a:gd name="connsiteY10518" fmla="*/ 654826 h 4860733"/>
                <a:gd name="connsiteX10519" fmla="*/ 2147548 w 4853691"/>
                <a:gd name="connsiteY10519" fmla="*/ 652479 h 4860733"/>
                <a:gd name="connsiteX10520" fmla="*/ 2128771 w 4853691"/>
                <a:gd name="connsiteY10520" fmla="*/ 652479 h 4860733"/>
                <a:gd name="connsiteX10521" fmla="*/ 2046624 w 4853691"/>
                <a:gd name="connsiteY10521" fmla="*/ 652479 h 4860733"/>
                <a:gd name="connsiteX10522" fmla="*/ 1959784 w 4853691"/>
                <a:gd name="connsiteY10522" fmla="*/ 654826 h 4860733"/>
                <a:gd name="connsiteX10523" fmla="*/ 1936313 w 4853691"/>
                <a:gd name="connsiteY10523" fmla="*/ 654826 h 4860733"/>
                <a:gd name="connsiteX10524" fmla="*/ 1872943 w 4853691"/>
                <a:gd name="connsiteY10524" fmla="*/ 657173 h 4860733"/>
                <a:gd name="connsiteX10525" fmla="*/ 1840084 w 4853691"/>
                <a:gd name="connsiteY10525" fmla="*/ 659520 h 4860733"/>
                <a:gd name="connsiteX10526" fmla="*/ 1788449 w 4853691"/>
                <a:gd name="connsiteY10526" fmla="*/ 664214 h 4860733"/>
                <a:gd name="connsiteX10527" fmla="*/ 1755591 w 4853691"/>
                <a:gd name="connsiteY10527" fmla="*/ 668908 h 4860733"/>
                <a:gd name="connsiteX10528" fmla="*/ 1734467 w 4853691"/>
                <a:gd name="connsiteY10528" fmla="*/ 671255 h 4860733"/>
                <a:gd name="connsiteX10529" fmla="*/ 1786102 w 4853691"/>
                <a:gd name="connsiteY10529" fmla="*/ 647785 h 4860733"/>
                <a:gd name="connsiteX10530" fmla="*/ 1840084 w 4853691"/>
                <a:gd name="connsiteY10530" fmla="*/ 626661 h 4860733"/>
                <a:gd name="connsiteX10531" fmla="*/ 2234388 w 4853691"/>
                <a:gd name="connsiteY10531" fmla="*/ 598497 h 4860733"/>
                <a:gd name="connsiteX10532" fmla="*/ 2243776 w 4853691"/>
                <a:gd name="connsiteY10532" fmla="*/ 567985 h 4860733"/>
                <a:gd name="connsiteX10533" fmla="*/ 2253165 w 4853691"/>
                <a:gd name="connsiteY10533" fmla="*/ 542168 h 4860733"/>
                <a:gd name="connsiteX10534" fmla="*/ 2264900 w 4853691"/>
                <a:gd name="connsiteY10534" fmla="*/ 511656 h 4860733"/>
                <a:gd name="connsiteX10535" fmla="*/ 2274288 w 4853691"/>
                <a:gd name="connsiteY10535" fmla="*/ 488186 h 4860733"/>
                <a:gd name="connsiteX10536" fmla="*/ 2281329 w 4853691"/>
                <a:gd name="connsiteY10536" fmla="*/ 469409 h 4860733"/>
                <a:gd name="connsiteX10537" fmla="*/ 2321229 w 4853691"/>
                <a:gd name="connsiteY10537" fmla="*/ 457674 h 4860733"/>
                <a:gd name="connsiteX10538" fmla="*/ 2361129 w 4853691"/>
                <a:gd name="connsiteY10538" fmla="*/ 445939 h 4860733"/>
                <a:gd name="connsiteX10539" fmla="*/ 2436234 w 4853691"/>
                <a:gd name="connsiteY10539" fmla="*/ 427162 h 4860733"/>
                <a:gd name="connsiteX10540" fmla="*/ 2403376 w 4853691"/>
                <a:gd name="connsiteY10540" fmla="*/ 455327 h 4860733"/>
                <a:gd name="connsiteX10541" fmla="*/ 2393987 w 4853691"/>
                <a:gd name="connsiteY10541" fmla="*/ 464715 h 4860733"/>
                <a:gd name="connsiteX10542" fmla="*/ 2377558 w 4853691"/>
                <a:gd name="connsiteY10542" fmla="*/ 481145 h 4860733"/>
                <a:gd name="connsiteX10543" fmla="*/ 2365823 w 4853691"/>
                <a:gd name="connsiteY10543" fmla="*/ 492880 h 4860733"/>
                <a:gd name="connsiteX10544" fmla="*/ 2349394 w 4853691"/>
                <a:gd name="connsiteY10544" fmla="*/ 509309 h 4860733"/>
                <a:gd name="connsiteX10545" fmla="*/ 2335311 w 4853691"/>
                <a:gd name="connsiteY10545" fmla="*/ 523391 h 4860733"/>
                <a:gd name="connsiteX10546" fmla="*/ 2321229 w 4853691"/>
                <a:gd name="connsiteY10546" fmla="*/ 537474 h 4860733"/>
                <a:gd name="connsiteX10547" fmla="*/ 2304800 w 4853691"/>
                <a:gd name="connsiteY10547" fmla="*/ 553903 h 4860733"/>
                <a:gd name="connsiteX10548" fmla="*/ 2293064 w 4853691"/>
                <a:gd name="connsiteY10548" fmla="*/ 567985 h 4860733"/>
                <a:gd name="connsiteX10549" fmla="*/ 2276635 w 4853691"/>
                <a:gd name="connsiteY10549" fmla="*/ 586762 h 4860733"/>
                <a:gd name="connsiteX10550" fmla="*/ 2264900 w 4853691"/>
                <a:gd name="connsiteY10550" fmla="*/ 600844 h 4860733"/>
                <a:gd name="connsiteX10551" fmla="*/ 2246123 w 4853691"/>
                <a:gd name="connsiteY10551" fmla="*/ 621967 h 4860733"/>
                <a:gd name="connsiteX10552" fmla="*/ 2234388 w 4853691"/>
                <a:gd name="connsiteY10552" fmla="*/ 636050 h 4860733"/>
                <a:gd name="connsiteX10553" fmla="*/ 2227347 w 4853691"/>
                <a:gd name="connsiteY10553" fmla="*/ 645438 h 4860733"/>
                <a:gd name="connsiteX10554" fmla="*/ 2222653 w 4853691"/>
                <a:gd name="connsiteY10554" fmla="*/ 643091 h 4860733"/>
                <a:gd name="connsiteX10555" fmla="*/ 2227347 w 4853691"/>
                <a:gd name="connsiteY10555" fmla="*/ 629008 h 4860733"/>
                <a:gd name="connsiteX10556" fmla="*/ 2234388 w 4853691"/>
                <a:gd name="connsiteY10556" fmla="*/ 598497 h 4860733"/>
                <a:gd name="connsiteX10557" fmla="*/ 2633386 w 4853691"/>
                <a:gd name="connsiteY10557" fmla="*/ 474103 h 4860733"/>
                <a:gd name="connsiteX10558" fmla="*/ 2652163 w 4853691"/>
                <a:gd name="connsiteY10558" fmla="*/ 467062 h 4860733"/>
                <a:gd name="connsiteX10559" fmla="*/ 2668592 w 4853691"/>
                <a:gd name="connsiteY10559" fmla="*/ 462368 h 4860733"/>
                <a:gd name="connsiteX10560" fmla="*/ 2687368 w 4853691"/>
                <a:gd name="connsiteY10560" fmla="*/ 467062 h 4860733"/>
                <a:gd name="connsiteX10561" fmla="*/ 2713186 w 4853691"/>
                <a:gd name="connsiteY10561" fmla="*/ 474103 h 4860733"/>
                <a:gd name="connsiteX10562" fmla="*/ 2748391 w 4853691"/>
                <a:gd name="connsiteY10562" fmla="*/ 483492 h 4860733"/>
                <a:gd name="connsiteX10563" fmla="*/ 2774209 w 4853691"/>
                <a:gd name="connsiteY10563" fmla="*/ 490533 h 4860733"/>
                <a:gd name="connsiteX10564" fmla="*/ 2809415 w 4853691"/>
                <a:gd name="connsiteY10564" fmla="*/ 502268 h 4860733"/>
                <a:gd name="connsiteX10565" fmla="*/ 2835232 w 4853691"/>
                <a:gd name="connsiteY10565" fmla="*/ 509309 h 4860733"/>
                <a:gd name="connsiteX10566" fmla="*/ 2870438 w 4853691"/>
                <a:gd name="connsiteY10566" fmla="*/ 521044 h 4860733"/>
                <a:gd name="connsiteX10567" fmla="*/ 2896255 w 4853691"/>
                <a:gd name="connsiteY10567" fmla="*/ 530433 h 4860733"/>
                <a:gd name="connsiteX10568" fmla="*/ 2931461 w 4853691"/>
                <a:gd name="connsiteY10568" fmla="*/ 542168 h 4860733"/>
                <a:gd name="connsiteX10569" fmla="*/ 2954932 w 4853691"/>
                <a:gd name="connsiteY10569" fmla="*/ 551556 h 4860733"/>
                <a:gd name="connsiteX10570" fmla="*/ 2969014 w 4853691"/>
                <a:gd name="connsiteY10570" fmla="*/ 556250 h 4860733"/>
                <a:gd name="connsiteX10571" fmla="*/ 2969014 w 4853691"/>
                <a:gd name="connsiteY10571" fmla="*/ 563291 h 4860733"/>
                <a:gd name="connsiteX10572" fmla="*/ 2969014 w 4853691"/>
                <a:gd name="connsiteY10572" fmla="*/ 565638 h 4860733"/>
                <a:gd name="connsiteX10573" fmla="*/ 2961973 w 4853691"/>
                <a:gd name="connsiteY10573" fmla="*/ 718196 h 4860733"/>
                <a:gd name="connsiteX10574" fmla="*/ 2950237 w 4853691"/>
                <a:gd name="connsiteY10574" fmla="*/ 708808 h 4860733"/>
                <a:gd name="connsiteX10575" fmla="*/ 2931461 w 4853691"/>
                <a:gd name="connsiteY10575" fmla="*/ 694726 h 4860733"/>
                <a:gd name="connsiteX10576" fmla="*/ 2905644 w 4853691"/>
                <a:gd name="connsiteY10576" fmla="*/ 675949 h 4860733"/>
                <a:gd name="connsiteX10577" fmla="*/ 2884520 w 4853691"/>
                <a:gd name="connsiteY10577" fmla="*/ 661867 h 4860733"/>
                <a:gd name="connsiteX10578" fmla="*/ 2861050 w 4853691"/>
                <a:gd name="connsiteY10578" fmla="*/ 645438 h 4860733"/>
                <a:gd name="connsiteX10579" fmla="*/ 2839926 w 4853691"/>
                <a:gd name="connsiteY10579" fmla="*/ 631355 h 4860733"/>
                <a:gd name="connsiteX10580" fmla="*/ 2816456 w 4853691"/>
                <a:gd name="connsiteY10580" fmla="*/ 614926 h 4860733"/>
                <a:gd name="connsiteX10581" fmla="*/ 2795332 w 4853691"/>
                <a:gd name="connsiteY10581" fmla="*/ 600844 h 4860733"/>
                <a:gd name="connsiteX10582" fmla="*/ 2771862 w 4853691"/>
                <a:gd name="connsiteY10582" fmla="*/ 586762 h 4860733"/>
                <a:gd name="connsiteX10583" fmla="*/ 2750738 w 4853691"/>
                <a:gd name="connsiteY10583" fmla="*/ 572679 h 4860733"/>
                <a:gd name="connsiteX10584" fmla="*/ 2727268 w 4853691"/>
                <a:gd name="connsiteY10584" fmla="*/ 558597 h 4860733"/>
                <a:gd name="connsiteX10585" fmla="*/ 2706145 w 4853691"/>
                <a:gd name="connsiteY10585" fmla="*/ 546862 h 4860733"/>
                <a:gd name="connsiteX10586" fmla="*/ 2682674 w 4853691"/>
                <a:gd name="connsiteY10586" fmla="*/ 532780 h 4860733"/>
                <a:gd name="connsiteX10587" fmla="*/ 2661551 w 4853691"/>
                <a:gd name="connsiteY10587" fmla="*/ 521044 h 4860733"/>
                <a:gd name="connsiteX10588" fmla="*/ 2638080 w 4853691"/>
                <a:gd name="connsiteY10588" fmla="*/ 506962 h 4860733"/>
                <a:gd name="connsiteX10589" fmla="*/ 2616957 w 4853691"/>
                <a:gd name="connsiteY10589" fmla="*/ 495227 h 4860733"/>
                <a:gd name="connsiteX10590" fmla="*/ 2598180 w 4853691"/>
                <a:gd name="connsiteY10590" fmla="*/ 483492 h 4860733"/>
                <a:gd name="connsiteX10591" fmla="*/ 2600528 w 4853691"/>
                <a:gd name="connsiteY10591" fmla="*/ 483492 h 4860733"/>
                <a:gd name="connsiteX10592" fmla="*/ 2633386 w 4853691"/>
                <a:gd name="connsiteY10592" fmla="*/ 474103 h 4860733"/>
                <a:gd name="connsiteX10593" fmla="*/ 3015955 w 4853691"/>
                <a:gd name="connsiteY10593" fmla="*/ 575026 h 4860733"/>
                <a:gd name="connsiteX10594" fmla="*/ 3051160 w 4853691"/>
                <a:gd name="connsiteY10594" fmla="*/ 589109 h 4860733"/>
                <a:gd name="connsiteX10595" fmla="*/ 3076978 w 4853691"/>
                <a:gd name="connsiteY10595" fmla="*/ 598497 h 4860733"/>
                <a:gd name="connsiteX10596" fmla="*/ 3093407 w 4853691"/>
                <a:gd name="connsiteY10596" fmla="*/ 605538 h 4860733"/>
                <a:gd name="connsiteX10597" fmla="*/ 3102795 w 4853691"/>
                <a:gd name="connsiteY10597" fmla="*/ 624314 h 4860733"/>
                <a:gd name="connsiteX10598" fmla="*/ 3116878 w 4853691"/>
                <a:gd name="connsiteY10598" fmla="*/ 654826 h 4860733"/>
                <a:gd name="connsiteX10599" fmla="*/ 3126266 w 4853691"/>
                <a:gd name="connsiteY10599" fmla="*/ 675949 h 4860733"/>
                <a:gd name="connsiteX10600" fmla="*/ 3142695 w 4853691"/>
                <a:gd name="connsiteY10600" fmla="*/ 711155 h 4860733"/>
                <a:gd name="connsiteX10601" fmla="*/ 3149736 w 4853691"/>
                <a:gd name="connsiteY10601" fmla="*/ 727584 h 4860733"/>
                <a:gd name="connsiteX10602" fmla="*/ 3168513 w 4853691"/>
                <a:gd name="connsiteY10602" fmla="*/ 767484 h 4860733"/>
                <a:gd name="connsiteX10603" fmla="*/ 3175554 w 4853691"/>
                <a:gd name="connsiteY10603" fmla="*/ 781566 h 4860733"/>
                <a:gd name="connsiteX10604" fmla="*/ 3194330 w 4853691"/>
                <a:gd name="connsiteY10604" fmla="*/ 826160 h 4860733"/>
                <a:gd name="connsiteX10605" fmla="*/ 3196677 w 4853691"/>
                <a:gd name="connsiteY10605" fmla="*/ 833202 h 4860733"/>
                <a:gd name="connsiteX10606" fmla="*/ 3213106 w 4853691"/>
                <a:gd name="connsiteY10606" fmla="*/ 870754 h 4860733"/>
                <a:gd name="connsiteX10607" fmla="*/ 3189636 w 4853691"/>
                <a:gd name="connsiteY10607" fmla="*/ 882489 h 4860733"/>
                <a:gd name="connsiteX10608" fmla="*/ 3173207 w 4853691"/>
                <a:gd name="connsiteY10608" fmla="*/ 873101 h 4860733"/>
                <a:gd name="connsiteX10609" fmla="*/ 3159125 w 4853691"/>
                <a:gd name="connsiteY10609" fmla="*/ 880142 h 4860733"/>
                <a:gd name="connsiteX10610" fmla="*/ 3084019 w 4853691"/>
                <a:gd name="connsiteY10610" fmla="*/ 819119 h 4860733"/>
                <a:gd name="connsiteX10611" fmla="*/ 3076978 w 4853691"/>
                <a:gd name="connsiteY10611" fmla="*/ 814425 h 4860733"/>
                <a:gd name="connsiteX10612" fmla="*/ 3039425 w 4853691"/>
                <a:gd name="connsiteY10612" fmla="*/ 783914 h 4860733"/>
                <a:gd name="connsiteX10613" fmla="*/ 3025343 w 4853691"/>
                <a:gd name="connsiteY10613" fmla="*/ 772178 h 4860733"/>
                <a:gd name="connsiteX10614" fmla="*/ 2994831 w 4853691"/>
                <a:gd name="connsiteY10614" fmla="*/ 748708 h 4860733"/>
                <a:gd name="connsiteX10615" fmla="*/ 2976055 w 4853691"/>
                <a:gd name="connsiteY10615" fmla="*/ 734626 h 4860733"/>
                <a:gd name="connsiteX10616" fmla="*/ 2961973 w 4853691"/>
                <a:gd name="connsiteY10616" fmla="*/ 725237 h 4860733"/>
                <a:gd name="connsiteX10617" fmla="*/ 2964320 w 4853691"/>
                <a:gd name="connsiteY10617" fmla="*/ 685338 h 4860733"/>
                <a:gd name="connsiteX10618" fmla="*/ 2964320 w 4853691"/>
                <a:gd name="connsiteY10618" fmla="*/ 685338 h 4860733"/>
                <a:gd name="connsiteX10619" fmla="*/ 2971361 w 4853691"/>
                <a:gd name="connsiteY10619" fmla="*/ 565638 h 4860733"/>
                <a:gd name="connsiteX10620" fmla="*/ 2992484 w 4853691"/>
                <a:gd name="connsiteY10620" fmla="*/ 572679 h 4860733"/>
                <a:gd name="connsiteX10621" fmla="*/ 3015955 w 4853691"/>
                <a:gd name="connsiteY10621" fmla="*/ 575026 h 4860733"/>
                <a:gd name="connsiteX10622" fmla="*/ 3281171 w 4853691"/>
                <a:gd name="connsiteY10622" fmla="*/ 835549 h 4860733"/>
                <a:gd name="connsiteX10623" fmla="*/ 3311683 w 4853691"/>
                <a:gd name="connsiteY10623" fmla="*/ 821466 h 4860733"/>
                <a:gd name="connsiteX10624" fmla="*/ 3351582 w 4853691"/>
                <a:gd name="connsiteY10624" fmla="*/ 805037 h 4860733"/>
                <a:gd name="connsiteX10625" fmla="*/ 3377400 w 4853691"/>
                <a:gd name="connsiteY10625" fmla="*/ 793302 h 4860733"/>
                <a:gd name="connsiteX10626" fmla="*/ 3421994 w 4853691"/>
                <a:gd name="connsiteY10626" fmla="*/ 776872 h 4860733"/>
                <a:gd name="connsiteX10627" fmla="*/ 3440770 w 4853691"/>
                <a:gd name="connsiteY10627" fmla="*/ 788608 h 4860733"/>
                <a:gd name="connsiteX10628" fmla="*/ 3459546 w 4853691"/>
                <a:gd name="connsiteY10628" fmla="*/ 774525 h 4860733"/>
                <a:gd name="connsiteX10629" fmla="*/ 3581593 w 4853691"/>
                <a:gd name="connsiteY10629" fmla="*/ 807384 h 4860733"/>
                <a:gd name="connsiteX10630" fmla="*/ 3590981 w 4853691"/>
                <a:gd name="connsiteY10630" fmla="*/ 809731 h 4860733"/>
                <a:gd name="connsiteX10631" fmla="*/ 3633228 w 4853691"/>
                <a:gd name="connsiteY10631" fmla="*/ 823813 h 4860733"/>
                <a:gd name="connsiteX10632" fmla="*/ 3609758 w 4853691"/>
                <a:gd name="connsiteY10632" fmla="*/ 943513 h 4860733"/>
                <a:gd name="connsiteX10633" fmla="*/ 3227189 w 4853691"/>
                <a:gd name="connsiteY10633" fmla="*/ 889531 h 4860733"/>
                <a:gd name="connsiteX10634" fmla="*/ 3215454 w 4853691"/>
                <a:gd name="connsiteY10634" fmla="*/ 866060 h 4860733"/>
                <a:gd name="connsiteX10635" fmla="*/ 3241271 w 4853691"/>
                <a:gd name="connsiteY10635" fmla="*/ 851978 h 4860733"/>
                <a:gd name="connsiteX10636" fmla="*/ 3281171 w 4853691"/>
                <a:gd name="connsiteY10636" fmla="*/ 835549 h 4860733"/>
                <a:gd name="connsiteX10637" fmla="*/ 3691904 w 4853691"/>
                <a:gd name="connsiteY10637" fmla="*/ 821466 h 4860733"/>
                <a:gd name="connsiteX10638" fmla="*/ 3722416 w 4853691"/>
                <a:gd name="connsiteY10638" fmla="*/ 830854 h 4860733"/>
                <a:gd name="connsiteX10639" fmla="*/ 3748233 w 4853691"/>
                <a:gd name="connsiteY10639" fmla="*/ 837896 h 4860733"/>
                <a:gd name="connsiteX10640" fmla="*/ 3778745 w 4853691"/>
                <a:gd name="connsiteY10640" fmla="*/ 847284 h 4860733"/>
                <a:gd name="connsiteX10641" fmla="*/ 3804562 w 4853691"/>
                <a:gd name="connsiteY10641" fmla="*/ 856672 h 4860733"/>
                <a:gd name="connsiteX10642" fmla="*/ 3835074 w 4853691"/>
                <a:gd name="connsiteY10642" fmla="*/ 868407 h 4860733"/>
                <a:gd name="connsiteX10643" fmla="*/ 3860891 w 4853691"/>
                <a:gd name="connsiteY10643" fmla="*/ 877795 h 4860733"/>
                <a:gd name="connsiteX10644" fmla="*/ 3891403 w 4853691"/>
                <a:gd name="connsiteY10644" fmla="*/ 889531 h 4860733"/>
                <a:gd name="connsiteX10645" fmla="*/ 3914874 w 4853691"/>
                <a:gd name="connsiteY10645" fmla="*/ 898919 h 4860733"/>
                <a:gd name="connsiteX10646" fmla="*/ 3945385 w 4853691"/>
                <a:gd name="connsiteY10646" fmla="*/ 910654 h 4860733"/>
                <a:gd name="connsiteX10647" fmla="*/ 3968856 w 4853691"/>
                <a:gd name="connsiteY10647" fmla="*/ 920042 h 4860733"/>
                <a:gd name="connsiteX10648" fmla="*/ 3987632 w 4853691"/>
                <a:gd name="connsiteY10648" fmla="*/ 929430 h 4860733"/>
                <a:gd name="connsiteX10649" fmla="*/ 3989979 w 4853691"/>
                <a:gd name="connsiteY10649" fmla="*/ 931777 h 4860733"/>
                <a:gd name="connsiteX10650" fmla="*/ 4006408 w 4853691"/>
                <a:gd name="connsiteY10650" fmla="*/ 955248 h 4860733"/>
                <a:gd name="connsiteX10651" fmla="*/ 4036920 w 4853691"/>
                <a:gd name="connsiteY10651" fmla="*/ 997495 h 4860733"/>
                <a:gd name="connsiteX10652" fmla="*/ 4032226 w 4853691"/>
                <a:gd name="connsiteY10652" fmla="*/ 995148 h 4860733"/>
                <a:gd name="connsiteX10653" fmla="*/ 4004061 w 4853691"/>
                <a:gd name="connsiteY10653" fmla="*/ 981065 h 4860733"/>
                <a:gd name="connsiteX10654" fmla="*/ 3973550 w 4853691"/>
                <a:gd name="connsiteY10654" fmla="*/ 964636 h 4860733"/>
                <a:gd name="connsiteX10655" fmla="*/ 3945385 w 4853691"/>
                <a:gd name="connsiteY10655" fmla="*/ 950554 h 4860733"/>
                <a:gd name="connsiteX10656" fmla="*/ 3912526 w 4853691"/>
                <a:gd name="connsiteY10656" fmla="*/ 934125 h 4860733"/>
                <a:gd name="connsiteX10657" fmla="*/ 3882015 w 4853691"/>
                <a:gd name="connsiteY10657" fmla="*/ 920042 h 4860733"/>
                <a:gd name="connsiteX10658" fmla="*/ 3849156 w 4853691"/>
                <a:gd name="connsiteY10658" fmla="*/ 905960 h 4860733"/>
                <a:gd name="connsiteX10659" fmla="*/ 3818645 w 4853691"/>
                <a:gd name="connsiteY10659" fmla="*/ 894225 h 4860733"/>
                <a:gd name="connsiteX10660" fmla="*/ 3785786 w 4853691"/>
                <a:gd name="connsiteY10660" fmla="*/ 880142 h 4860733"/>
                <a:gd name="connsiteX10661" fmla="*/ 3755274 w 4853691"/>
                <a:gd name="connsiteY10661" fmla="*/ 868407 h 4860733"/>
                <a:gd name="connsiteX10662" fmla="*/ 3720069 w 4853691"/>
                <a:gd name="connsiteY10662" fmla="*/ 854325 h 4860733"/>
                <a:gd name="connsiteX10663" fmla="*/ 3689557 w 4853691"/>
                <a:gd name="connsiteY10663" fmla="*/ 842590 h 4860733"/>
                <a:gd name="connsiteX10664" fmla="*/ 3654351 w 4853691"/>
                <a:gd name="connsiteY10664" fmla="*/ 830854 h 4860733"/>
                <a:gd name="connsiteX10665" fmla="*/ 3633228 w 4853691"/>
                <a:gd name="connsiteY10665" fmla="*/ 823813 h 4860733"/>
                <a:gd name="connsiteX10666" fmla="*/ 3633228 w 4853691"/>
                <a:gd name="connsiteY10666" fmla="*/ 819119 h 4860733"/>
                <a:gd name="connsiteX10667" fmla="*/ 3635575 w 4853691"/>
                <a:gd name="connsiteY10667" fmla="*/ 807384 h 4860733"/>
                <a:gd name="connsiteX10668" fmla="*/ 3659045 w 4853691"/>
                <a:gd name="connsiteY10668" fmla="*/ 814425 h 4860733"/>
                <a:gd name="connsiteX10669" fmla="*/ 3691904 w 4853691"/>
                <a:gd name="connsiteY10669" fmla="*/ 821466 h 4860733"/>
                <a:gd name="connsiteX10670" fmla="*/ 4060390 w 4853691"/>
                <a:gd name="connsiteY10670" fmla="*/ 1025659 h 4860733"/>
                <a:gd name="connsiteX10671" fmla="*/ 4093249 w 4853691"/>
                <a:gd name="connsiteY10671" fmla="*/ 1074947 h 4860733"/>
                <a:gd name="connsiteX10672" fmla="*/ 4109678 w 4853691"/>
                <a:gd name="connsiteY10672" fmla="*/ 1100765 h 4860733"/>
                <a:gd name="connsiteX10673" fmla="*/ 4123761 w 4853691"/>
                <a:gd name="connsiteY10673" fmla="*/ 1121888 h 4860733"/>
                <a:gd name="connsiteX10674" fmla="*/ 3612104 w 4853691"/>
                <a:gd name="connsiteY10674" fmla="*/ 945860 h 4860733"/>
                <a:gd name="connsiteX10675" fmla="*/ 3612104 w 4853691"/>
                <a:gd name="connsiteY10675" fmla="*/ 943513 h 4860733"/>
                <a:gd name="connsiteX10676" fmla="*/ 3614452 w 4853691"/>
                <a:gd name="connsiteY10676" fmla="*/ 924736 h 4860733"/>
                <a:gd name="connsiteX10677" fmla="*/ 3619146 w 4853691"/>
                <a:gd name="connsiteY10677" fmla="*/ 896572 h 4860733"/>
                <a:gd name="connsiteX10678" fmla="*/ 3619146 w 4853691"/>
                <a:gd name="connsiteY10678" fmla="*/ 891878 h 4860733"/>
                <a:gd name="connsiteX10679" fmla="*/ 3623840 w 4853691"/>
                <a:gd name="connsiteY10679" fmla="*/ 873101 h 4860733"/>
                <a:gd name="connsiteX10680" fmla="*/ 3626187 w 4853691"/>
                <a:gd name="connsiteY10680" fmla="*/ 861366 h 4860733"/>
                <a:gd name="connsiteX10681" fmla="*/ 3628534 w 4853691"/>
                <a:gd name="connsiteY10681" fmla="*/ 847284 h 4860733"/>
                <a:gd name="connsiteX10682" fmla="*/ 3630881 w 4853691"/>
                <a:gd name="connsiteY10682" fmla="*/ 833202 h 4860733"/>
                <a:gd name="connsiteX10683" fmla="*/ 3633228 w 4853691"/>
                <a:gd name="connsiteY10683" fmla="*/ 823813 h 4860733"/>
                <a:gd name="connsiteX10684" fmla="*/ 3647310 w 4853691"/>
                <a:gd name="connsiteY10684" fmla="*/ 828507 h 4860733"/>
                <a:gd name="connsiteX10685" fmla="*/ 3656698 w 4853691"/>
                <a:gd name="connsiteY10685" fmla="*/ 830854 h 4860733"/>
                <a:gd name="connsiteX10686" fmla="*/ 3715375 w 4853691"/>
                <a:gd name="connsiteY10686" fmla="*/ 851978 h 4860733"/>
                <a:gd name="connsiteX10687" fmla="*/ 3734151 w 4853691"/>
                <a:gd name="connsiteY10687" fmla="*/ 859019 h 4860733"/>
                <a:gd name="connsiteX10688" fmla="*/ 3783439 w 4853691"/>
                <a:gd name="connsiteY10688" fmla="*/ 877795 h 4860733"/>
                <a:gd name="connsiteX10689" fmla="*/ 3809256 w 4853691"/>
                <a:gd name="connsiteY10689" fmla="*/ 887184 h 4860733"/>
                <a:gd name="connsiteX10690" fmla="*/ 3849156 w 4853691"/>
                <a:gd name="connsiteY10690" fmla="*/ 903613 h 4860733"/>
                <a:gd name="connsiteX10691" fmla="*/ 3872627 w 4853691"/>
                <a:gd name="connsiteY10691" fmla="*/ 913001 h 4860733"/>
                <a:gd name="connsiteX10692" fmla="*/ 3912526 w 4853691"/>
                <a:gd name="connsiteY10692" fmla="*/ 931777 h 4860733"/>
                <a:gd name="connsiteX10693" fmla="*/ 3940691 w 4853691"/>
                <a:gd name="connsiteY10693" fmla="*/ 945860 h 4860733"/>
                <a:gd name="connsiteX10694" fmla="*/ 3973550 w 4853691"/>
                <a:gd name="connsiteY10694" fmla="*/ 962289 h 4860733"/>
                <a:gd name="connsiteX10695" fmla="*/ 3992326 w 4853691"/>
                <a:gd name="connsiteY10695" fmla="*/ 971677 h 4860733"/>
                <a:gd name="connsiteX10696" fmla="*/ 4032226 w 4853691"/>
                <a:gd name="connsiteY10696" fmla="*/ 992801 h 4860733"/>
                <a:gd name="connsiteX10697" fmla="*/ 4043961 w 4853691"/>
                <a:gd name="connsiteY10697" fmla="*/ 999842 h 4860733"/>
                <a:gd name="connsiteX10698" fmla="*/ 4043961 w 4853691"/>
                <a:gd name="connsiteY10698" fmla="*/ 1002189 h 4860733"/>
                <a:gd name="connsiteX10699" fmla="*/ 4060390 w 4853691"/>
                <a:gd name="connsiteY10699" fmla="*/ 1025659 h 4860733"/>
                <a:gd name="connsiteX10700" fmla="*/ 3586287 w 4853691"/>
                <a:gd name="connsiteY10700" fmla="*/ 1098418 h 4860733"/>
                <a:gd name="connsiteX10701" fmla="*/ 3581593 w 4853691"/>
                <a:gd name="connsiteY10701" fmla="*/ 1131276 h 4860733"/>
                <a:gd name="connsiteX10702" fmla="*/ 3576899 w 4853691"/>
                <a:gd name="connsiteY10702" fmla="*/ 1173523 h 4860733"/>
                <a:gd name="connsiteX10703" fmla="*/ 3572205 w 4853691"/>
                <a:gd name="connsiteY10703" fmla="*/ 1204035 h 4860733"/>
                <a:gd name="connsiteX10704" fmla="*/ 3567511 w 4853691"/>
                <a:gd name="connsiteY10704" fmla="*/ 1246282 h 4860733"/>
                <a:gd name="connsiteX10705" fmla="*/ 3562817 w 4853691"/>
                <a:gd name="connsiteY10705" fmla="*/ 1281487 h 4860733"/>
                <a:gd name="connsiteX10706" fmla="*/ 3558123 w 4853691"/>
                <a:gd name="connsiteY10706" fmla="*/ 1321387 h 4860733"/>
                <a:gd name="connsiteX10707" fmla="*/ 3553428 w 4853691"/>
                <a:gd name="connsiteY10707" fmla="*/ 1358940 h 4860733"/>
                <a:gd name="connsiteX10708" fmla="*/ 3548734 w 4853691"/>
                <a:gd name="connsiteY10708" fmla="*/ 1398840 h 4860733"/>
                <a:gd name="connsiteX10709" fmla="*/ 3544040 w 4853691"/>
                <a:gd name="connsiteY10709" fmla="*/ 1441087 h 4860733"/>
                <a:gd name="connsiteX10710" fmla="*/ 3539346 w 4853691"/>
                <a:gd name="connsiteY10710" fmla="*/ 1483333 h 4860733"/>
                <a:gd name="connsiteX10711" fmla="*/ 3534652 w 4853691"/>
                <a:gd name="connsiteY10711" fmla="*/ 1525580 h 4860733"/>
                <a:gd name="connsiteX10712" fmla="*/ 3529958 w 4853691"/>
                <a:gd name="connsiteY10712" fmla="*/ 1574868 h 4860733"/>
                <a:gd name="connsiteX10713" fmla="*/ 3527611 w 4853691"/>
                <a:gd name="connsiteY10713" fmla="*/ 1595992 h 4860733"/>
                <a:gd name="connsiteX10714" fmla="*/ 3527611 w 4853691"/>
                <a:gd name="connsiteY10714" fmla="*/ 1595992 h 4860733"/>
                <a:gd name="connsiteX10715" fmla="*/ 3520570 w 4853691"/>
                <a:gd name="connsiteY10715" fmla="*/ 1598339 h 4860733"/>
                <a:gd name="connsiteX10716" fmla="*/ 3513528 w 4853691"/>
                <a:gd name="connsiteY10716" fmla="*/ 1581909 h 4860733"/>
                <a:gd name="connsiteX10717" fmla="*/ 3492405 w 4853691"/>
                <a:gd name="connsiteY10717" fmla="*/ 1534968 h 4860733"/>
                <a:gd name="connsiteX10718" fmla="*/ 3464241 w 4853691"/>
                <a:gd name="connsiteY10718" fmla="*/ 1466904 h 4860733"/>
                <a:gd name="connsiteX10719" fmla="*/ 3459546 w 4853691"/>
                <a:gd name="connsiteY10719" fmla="*/ 1457516 h 4860733"/>
                <a:gd name="connsiteX10720" fmla="*/ 3393829 w 4853691"/>
                <a:gd name="connsiteY10720" fmla="*/ 1300264 h 4860733"/>
                <a:gd name="connsiteX10721" fmla="*/ 3222495 w 4853691"/>
                <a:gd name="connsiteY10721" fmla="*/ 894225 h 4860733"/>
                <a:gd name="connsiteX10722" fmla="*/ 3602716 w 4853691"/>
                <a:gd name="connsiteY10722" fmla="*/ 948207 h 4860733"/>
                <a:gd name="connsiteX10723" fmla="*/ 3598022 w 4853691"/>
                <a:gd name="connsiteY10723" fmla="*/ 971677 h 4860733"/>
                <a:gd name="connsiteX10724" fmla="*/ 3595675 w 4853691"/>
                <a:gd name="connsiteY10724" fmla="*/ 971677 h 4860733"/>
                <a:gd name="connsiteX10725" fmla="*/ 3574552 w 4853691"/>
                <a:gd name="connsiteY10725" fmla="*/ 992801 h 4860733"/>
                <a:gd name="connsiteX10726" fmla="*/ 3590981 w 4853691"/>
                <a:gd name="connsiteY10726" fmla="*/ 1011577 h 4860733"/>
                <a:gd name="connsiteX10727" fmla="*/ 3583940 w 4853691"/>
                <a:gd name="connsiteY10727" fmla="*/ 1060865 h 4860733"/>
                <a:gd name="connsiteX10728" fmla="*/ 3586287 w 4853691"/>
                <a:gd name="connsiteY10728" fmla="*/ 1098418 h 4860733"/>
                <a:gd name="connsiteX10729" fmla="*/ 3520570 w 4853691"/>
                <a:gd name="connsiteY10729" fmla="*/ 2365823 h 4860733"/>
                <a:gd name="connsiteX10730" fmla="*/ 3522917 w 4853691"/>
                <a:gd name="connsiteY10730" fmla="*/ 2443275 h 4860733"/>
                <a:gd name="connsiteX10731" fmla="*/ 3525264 w 4853691"/>
                <a:gd name="connsiteY10731" fmla="*/ 2501952 h 4860733"/>
                <a:gd name="connsiteX10732" fmla="*/ 3527611 w 4853691"/>
                <a:gd name="connsiteY10732" fmla="*/ 2546545 h 4860733"/>
                <a:gd name="connsiteX10733" fmla="*/ 3515876 w 4853691"/>
                <a:gd name="connsiteY10733" fmla="*/ 2551240 h 4860733"/>
                <a:gd name="connsiteX10734" fmla="*/ 3487711 w 4853691"/>
                <a:gd name="connsiteY10734" fmla="*/ 2518381 h 4860733"/>
                <a:gd name="connsiteX10735" fmla="*/ 3457200 w 4853691"/>
                <a:gd name="connsiteY10735" fmla="*/ 2483175 h 4860733"/>
                <a:gd name="connsiteX10736" fmla="*/ 3417300 w 4853691"/>
                <a:gd name="connsiteY10736" fmla="*/ 2433887 h 4860733"/>
                <a:gd name="connsiteX10737" fmla="*/ 3386788 w 4853691"/>
                <a:gd name="connsiteY10737" fmla="*/ 2398681 h 4860733"/>
                <a:gd name="connsiteX10738" fmla="*/ 3344541 w 4853691"/>
                <a:gd name="connsiteY10738" fmla="*/ 2347047 h 4860733"/>
                <a:gd name="connsiteX10739" fmla="*/ 3316377 w 4853691"/>
                <a:gd name="connsiteY10739" fmla="*/ 2311841 h 4860733"/>
                <a:gd name="connsiteX10740" fmla="*/ 3269436 w 4853691"/>
                <a:gd name="connsiteY10740" fmla="*/ 2250818 h 4860733"/>
                <a:gd name="connsiteX10741" fmla="*/ 3248312 w 4853691"/>
                <a:gd name="connsiteY10741" fmla="*/ 2222653 h 4860733"/>
                <a:gd name="connsiteX10742" fmla="*/ 3180248 w 4853691"/>
                <a:gd name="connsiteY10742" fmla="*/ 2133465 h 4860733"/>
                <a:gd name="connsiteX10743" fmla="*/ 3180248 w 4853691"/>
                <a:gd name="connsiteY10743" fmla="*/ 2131118 h 4860733"/>
                <a:gd name="connsiteX10744" fmla="*/ 2992484 w 4853691"/>
                <a:gd name="connsiteY10744" fmla="*/ 1877637 h 4860733"/>
                <a:gd name="connsiteX10745" fmla="*/ 2999525 w 4853691"/>
                <a:gd name="connsiteY10745" fmla="*/ 1861208 h 4860733"/>
                <a:gd name="connsiteX10746" fmla="*/ 2997178 w 4853691"/>
                <a:gd name="connsiteY10746" fmla="*/ 1851820 h 4860733"/>
                <a:gd name="connsiteX10747" fmla="*/ 3041772 w 4853691"/>
                <a:gd name="connsiteY10747" fmla="*/ 1828349 h 4860733"/>
                <a:gd name="connsiteX10748" fmla="*/ 3055854 w 4853691"/>
                <a:gd name="connsiteY10748" fmla="*/ 1821308 h 4860733"/>
                <a:gd name="connsiteX10749" fmla="*/ 3119225 w 4853691"/>
                <a:gd name="connsiteY10749" fmla="*/ 1788449 h 4860733"/>
                <a:gd name="connsiteX10750" fmla="*/ 3128613 w 4853691"/>
                <a:gd name="connsiteY10750" fmla="*/ 1783755 h 4860733"/>
                <a:gd name="connsiteX10751" fmla="*/ 3269436 w 4853691"/>
                <a:gd name="connsiteY10751" fmla="*/ 1715691 h 4860733"/>
                <a:gd name="connsiteX10752" fmla="*/ 3288212 w 4853691"/>
                <a:gd name="connsiteY10752" fmla="*/ 1706303 h 4860733"/>
                <a:gd name="connsiteX10753" fmla="*/ 3337500 w 4853691"/>
                <a:gd name="connsiteY10753" fmla="*/ 1685179 h 4860733"/>
                <a:gd name="connsiteX10754" fmla="*/ 3363318 w 4853691"/>
                <a:gd name="connsiteY10754" fmla="*/ 1673444 h 4860733"/>
                <a:gd name="connsiteX10755" fmla="*/ 3403217 w 4853691"/>
                <a:gd name="connsiteY10755" fmla="*/ 1657015 h 4860733"/>
                <a:gd name="connsiteX10756" fmla="*/ 3436076 w 4853691"/>
                <a:gd name="connsiteY10756" fmla="*/ 1645280 h 4860733"/>
                <a:gd name="connsiteX10757" fmla="*/ 3468935 w 4853691"/>
                <a:gd name="connsiteY10757" fmla="*/ 1633544 h 4860733"/>
                <a:gd name="connsiteX10758" fmla="*/ 3501793 w 4853691"/>
                <a:gd name="connsiteY10758" fmla="*/ 1621809 h 4860733"/>
                <a:gd name="connsiteX10759" fmla="*/ 3513528 w 4853691"/>
                <a:gd name="connsiteY10759" fmla="*/ 1617115 h 4860733"/>
                <a:gd name="connsiteX10760" fmla="*/ 3529958 w 4853691"/>
                <a:gd name="connsiteY10760" fmla="*/ 1628850 h 4860733"/>
                <a:gd name="connsiteX10761" fmla="*/ 3518223 w 4853691"/>
                <a:gd name="connsiteY10761" fmla="*/ 2196836 h 4860733"/>
                <a:gd name="connsiteX10762" fmla="*/ 3518223 w 4853691"/>
                <a:gd name="connsiteY10762" fmla="*/ 2220306 h 4860733"/>
                <a:gd name="connsiteX10763" fmla="*/ 3518223 w 4853691"/>
                <a:gd name="connsiteY10763" fmla="*/ 2316535 h 4860733"/>
                <a:gd name="connsiteX10764" fmla="*/ 3520570 w 4853691"/>
                <a:gd name="connsiteY10764" fmla="*/ 2365823 h 4860733"/>
                <a:gd name="connsiteX10765" fmla="*/ 3844462 w 4853691"/>
                <a:gd name="connsiteY10765" fmla="*/ 2149895 h 4860733"/>
                <a:gd name="connsiteX10766" fmla="*/ 3879668 w 4853691"/>
                <a:gd name="connsiteY10766" fmla="*/ 2112342 h 4860733"/>
                <a:gd name="connsiteX10767" fmla="*/ 3889056 w 4853691"/>
                <a:gd name="connsiteY10767" fmla="*/ 2100607 h 4860733"/>
                <a:gd name="connsiteX10768" fmla="*/ 3919568 w 4853691"/>
                <a:gd name="connsiteY10768" fmla="*/ 2070095 h 4860733"/>
                <a:gd name="connsiteX10769" fmla="*/ 3933650 w 4853691"/>
                <a:gd name="connsiteY10769" fmla="*/ 2056013 h 4860733"/>
                <a:gd name="connsiteX10770" fmla="*/ 3959467 w 4853691"/>
                <a:gd name="connsiteY10770" fmla="*/ 2030195 h 4860733"/>
                <a:gd name="connsiteX10771" fmla="*/ 3975897 w 4853691"/>
                <a:gd name="connsiteY10771" fmla="*/ 2013766 h 4860733"/>
                <a:gd name="connsiteX10772" fmla="*/ 3999367 w 4853691"/>
                <a:gd name="connsiteY10772" fmla="*/ 1990295 h 4860733"/>
                <a:gd name="connsiteX10773" fmla="*/ 4018143 w 4853691"/>
                <a:gd name="connsiteY10773" fmla="*/ 1973866 h 4860733"/>
                <a:gd name="connsiteX10774" fmla="*/ 4041614 w 4853691"/>
                <a:gd name="connsiteY10774" fmla="*/ 1952743 h 4860733"/>
                <a:gd name="connsiteX10775" fmla="*/ 4062738 w 4853691"/>
                <a:gd name="connsiteY10775" fmla="*/ 1936313 h 4860733"/>
                <a:gd name="connsiteX10776" fmla="*/ 4083861 w 4853691"/>
                <a:gd name="connsiteY10776" fmla="*/ 1917537 h 4860733"/>
                <a:gd name="connsiteX10777" fmla="*/ 4104984 w 4853691"/>
                <a:gd name="connsiteY10777" fmla="*/ 1901108 h 4860733"/>
                <a:gd name="connsiteX10778" fmla="*/ 4112025 w 4853691"/>
                <a:gd name="connsiteY10778" fmla="*/ 1896413 h 4860733"/>
                <a:gd name="connsiteX10779" fmla="*/ 4123761 w 4853691"/>
                <a:gd name="connsiteY10779" fmla="*/ 1903455 h 4860733"/>
                <a:gd name="connsiteX10780" fmla="*/ 4119067 w 4853691"/>
                <a:gd name="connsiteY10780" fmla="*/ 1952743 h 4860733"/>
                <a:gd name="connsiteX10781" fmla="*/ 4114372 w 4853691"/>
                <a:gd name="connsiteY10781" fmla="*/ 1992643 h 4860733"/>
                <a:gd name="connsiteX10782" fmla="*/ 4109678 w 4853691"/>
                <a:gd name="connsiteY10782" fmla="*/ 2053666 h 4860733"/>
                <a:gd name="connsiteX10783" fmla="*/ 4104984 w 4853691"/>
                <a:gd name="connsiteY10783" fmla="*/ 2102954 h 4860733"/>
                <a:gd name="connsiteX10784" fmla="*/ 4100290 w 4853691"/>
                <a:gd name="connsiteY10784" fmla="*/ 2166324 h 4860733"/>
                <a:gd name="connsiteX10785" fmla="*/ 4097943 w 4853691"/>
                <a:gd name="connsiteY10785" fmla="*/ 2215612 h 4860733"/>
                <a:gd name="connsiteX10786" fmla="*/ 4095596 w 4853691"/>
                <a:gd name="connsiteY10786" fmla="*/ 2288370 h 4860733"/>
                <a:gd name="connsiteX10787" fmla="*/ 4093249 w 4853691"/>
                <a:gd name="connsiteY10787" fmla="*/ 2330617 h 4860733"/>
                <a:gd name="connsiteX10788" fmla="*/ 4088555 w 4853691"/>
                <a:gd name="connsiteY10788" fmla="*/ 2783597 h 4860733"/>
                <a:gd name="connsiteX10789" fmla="*/ 4069778 w 4853691"/>
                <a:gd name="connsiteY10789" fmla="*/ 2797679 h 4860733"/>
                <a:gd name="connsiteX10790" fmla="*/ 4039267 w 4853691"/>
                <a:gd name="connsiteY10790" fmla="*/ 2788291 h 4860733"/>
                <a:gd name="connsiteX10791" fmla="*/ 4027532 w 4853691"/>
                <a:gd name="connsiteY10791" fmla="*/ 2785944 h 4860733"/>
                <a:gd name="connsiteX10792" fmla="*/ 3980591 w 4853691"/>
                <a:gd name="connsiteY10792" fmla="*/ 2771862 h 4860733"/>
                <a:gd name="connsiteX10793" fmla="*/ 3961814 w 4853691"/>
                <a:gd name="connsiteY10793" fmla="*/ 2767168 h 4860733"/>
                <a:gd name="connsiteX10794" fmla="*/ 3917220 w 4853691"/>
                <a:gd name="connsiteY10794" fmla="*/ 2750738 h 4860733"/>
                <a:gd name="connsiteX10795" fmla="*/ 3893750 w 4853691"/>
                <a:gd name="connsiteY10795" fmla="*/ 2741350 h 4860733"/>
                <a:gd name="connsiteX10796" fmla="*/ 3849156 w 4853691"/>
                <a:gd name="connsiteY10796" fmla="*/ 2722574 h 4860733"/>
                <a:gd name="connsiteX10797" fmla="*/ 3825686 w 4853691"/>
                <a:gd name="connsiteY10797" fmla="*/ 2713186 h 4860733"/>
                <a:gd name="connsiteX10798" fmla="*/ 3757622 w 4853691"/>
                <a:gd name="connsiteY10798" fmla="*/ 2682674 h 4860733"/>
                <a:gd name="connsiteX10799" fmla="*/ 3752927 w 4853691"/>
                <a:gd name="connsiteY10799" fmla="*/ 2680327 h 4860733"/>
                <a:gd name="connsiteX10800" fmla="*/ 3677822 w 4853691"/>
                <a:gd name="connsiteY10800" fmla="*/ 2645121 h 4860733"/>
                <a:gd name="connsiteX10801" fmla="*/ 3663740 w 4853691"/>
                <a:gd name="connsiteY10801" fmla="*/ 2638080 h 4860733"/>
                <a:gd name="connsiteX10802" fmla="*/ 3600369 w 4853691"/>
                <a:gd name="connsiteY10802" fmla="*/ 2605222 h 4860733"/>
                <a:gd name="connsiteX10803" fmla="*/ 3574552 w 4853691"/>
                <a:gd name="connsiteY10803" fmla="*/ 2591139 h 4860733"/>
                <a:gd name="connsiteX10804" fmla="*/ 3539346 w 4853691"/>
                <a:gd name="connsiteY10804" fmla="*/ 2572363 h 4860733"/>
                <a:gd name="connsiteX10805" fmla="*/ 3541693 w 4853691"/>
                <a:gd name="connsiteY10805" fmla="*/ 2562975 h 4860733"/>
                <a:gd name="connsiteX10806" fmla="*/ 3532305 w 4853691"/>
                <a:gd name="connsiteY10806" fmla="*/ 2546545 h 4860733"/>
                <a:gd name="connsiteX10807" fmla="*/ 3832727 w 4853691"/>
                <a:gd name="connsiteY10807" fmla="*/ 2152242 h 4860733"/>
                <a:gd name="connsiteX10808" fmla="*/ 3844462 w 4853691"/>
                <a:gd name="connsiteY10808" fmla="*/ 2149895 h 4860733"/>
                <a:gd name="connsiteX10809" fmla="*/ 4431224 w 4853691"/>
                <a:gd name="connsiteY10809" fmla="*/ 2595833 h 4860733"/>
                <a:gd name="connsiteX10810" fmla="*/ 4482859 w 4853691"/>
                <a:gd name="connsiteY10810" fmla="*/ 2565322 h 4860733"/>
                <a:gd name="connsiteX10811" fmla="*/ 4499288 w 4853691"/>
                <a:gd name="connsiteY10811" fmla="*/ 2555934 h 4860733"/>
                <a:gd name="connsiteX10812" fmla="*/ 4539188 w 4853691"/>
                <a:gd name="connsiteY10812" fmla="*/ 2532463 h 4860733"/>
                <a:gd name="connsiteX10813" fmla="*/ 4560311 w 4853691"/>
                <a:gd name="connsiteY10813" fmla="*/ 2520728 h 4860733"/>
                <a:gd name="connsiteX10814" fmla="*/ 4579088 w 4853691"/>
                <a:gd name="connsiteY10814" fmla="*/ 2511340 h 4860733"/>
                <a:gd name="connsiteX10815" fmla="*/ 4590823 w 4853691"/>
                <a:gd name="connsiteY10815" fmla="*/ 2520728 h 4860733"/>
                <a:gd name="connsiteX10816" fmla="*/ 4588476 w 4853691"/>
                <a:gd name="connsiteY10816" fmla="*/ 2530116 h 4860733"/>
                <a:gd name="connsiteX10817" fmla="*/ 4586129 w 4853691"/>
                <a:gd name="connsiteY10817" fmla="*/ 2537157 h 4860733"/>
                <a:gd name="connsiteX10818" fmla="*/ 4581435 w 4853691"/>
                <a:gd name="connsiteY10818" fmla="*/ 2565322 h 4860733"/>
                <a:gd name="connsiteX10819" fmla="*/ 4579088 w 4853691"/>
                <a:gd name="connsiteY10819" fmla="*/ 2574710 h 4860733"/>
                <a:gd name="connsiteX10820" fmla="*/ 4574393 w 4853691"/>
                <a:gd name="connsiteY10820" fmla="*/ 2605222 h 4860733"/>
                <a:gd name="connsiteX10821" fmla="*/ 4572047 w 4853691"/>
                <a:gd name="connsiteY10821" fmla="*/ 2614610 h 4860733"/>
                <a:gd name="connsiteX10822" fmla="*/ 4567353 w 4853691"/>
                <a:gd name="connsiteY10822" fmla="*/ 2647468 h 4860733"/>
                <a:gd name="connsiteX10823" fmla="*/ 4565005 w 4853691"/>
                <a:gd name="connsiteY10823" fmla="*/ 2656857 h 4860733"/>
                <a:gd name="connsiteX10824" fmla="*/ 4553270 w 4853691"/>
                <a:gd name="connsiteY10824" fmla="*/ 2741350 h 4860733"/>
                <a:gd name="connsiteX10825" fmla="*/ 4553270 w 4853691"/>
                <a:gd name="connsiteY10825" fmla="*/ 2743697 h 4860733"/>
                <a:gd name="connsiteX10826" fmla="*/ 4548576 w 4853691"/>
                <a:gd name="connsiteY10826" fmla="*/ 2776556 h 4860733"/>
                <a:gd name="connsiteX10827" fmla="*/ 4543882 w 4853691"/>
                <a:gd name="connsiteY10827" fmla="*/ 2816456 h 4860733"/>
                <a:gd name="connsiteX10828" fmla="*/ 4541535 w 4853691"/>
                <a:gd name="connsiteY10828" fmla="*/ 2816456 h 4860733"/>
                <a:gd name="connsiteX10829" fmla="*/ 4520412 w 4853691"/>
                <a:gd name="connsiteY10829" fmla="*/ 2837579 h 4860733"/>
                <a:gd name="connsiteX10830" fmla="*/ 4522759 w 4853691"/>
                <a:gd name="connsiteY10830" fmla="*/ 2844620 h 4860733"/>
                <a:gd name="connsiteX10831" fmla="*/ 4518065 w 4853691"/>
                <a:gd name="connsiteY10831" fmla="*/ 2846967 h 4860733"/>
                <a:gd name="connsiteX10832" fmla="*/ 4503982 w 4853691"/>
                <a:gd name="connsiteY10832" fmla="*/ 2851662 h 4860733"/>
                <a:gd name="connsiteX10833" fmla="*/ 4475818 w 4853691"/>
                <a:gd name="connsiteY10833" fmla="*/ 2858703 h 4860733"/>
                <a:gd name="connsiteX10834" fmla="*/ 4464082 w 4853691"/>
                <a:gd name="connsiteY10834" fmla="*/ 2861050 h 4860733"/>
                <a:gd name="connsiteX10835" fmla="*/ 4433571 w 4853691"/>
                <a:gd name="connsiteY10835" fmla="*/ 2865744 h 4860733"/>
                <a:gd name="connsiteX10836" fmla="*/ 4421835 w 4853691"/>
                <a:gd name="connsiteY10836" fmla="*/ 2868091 h 4860733"/>
                <a:gd name="connsiteX10837" fmla="*/ 4381936 w 4853691"/>
                <a:gd name="connsiteY10837" fmla="*/ 2870438 h 4860733"/>
                <a:gd name="connsiteX10838" fmla="*/ 4377242 w 4853691"/>
                <a:gd name="connsiteY10838" fmla="*/ 2870438 h 4860733"/>
                <a:gd name="connsiteX10839" fmla="*/ 4344383 w 4853691"/>
                <a:gd name="connsiteY10839" fmla="*/ 2870438 h 4860733"/>
                <a:gd name="connsiteX10840" fmla="*/ 4337342 w 4853691"/>
                <a:gd name="connsiteY10840" fmla="*/ 2870438 h 4860733"/>
                <a:gd name="connsiteX10841" fmla="*/ 4309178 w 4853691"/>
                <a:gd name="connsiteY10841" fmla="*/ 2868091 h 4860733"/>
                <a:gd name="connsiteX10842" fmla="*/ 4297442 w 4853691"/>
                <a:gd name="connsiteY10842" fmla="*/ 2865744 h 4860733"/>
                <a:gd name="connsiteX10843" fmla="*/ 4273972 w 4853691"/>
                <a:gd name="connsiteY10843" fmla="*/ 2863397 h 4860733"/>
                <a:gd name="connsiteX10844" fmla="*/ 4259889 w 4853691"/>
                <a:gd name="connsiteY10844" fmla="*/ 2861050 h 4860733"/>
                <a:gd name="connsiteX10845" fmla="*/ 4238766 w 4853691"/>
                <a:gd name="connsiteY10845" fmla="*/ 2856356 h 4860733"/>
                <a:gd name="connsiteX10846" fmla="*/ 4222337 w 4853691"/>
                <a:gd name="connsiteY10846" fmla="*/ 2851662 h 4860733"/>
                <a:gd name="connsiteX10847" fmla="*/ 4203560 w 4853691"/>
                <a:gd name="connsiteY10847" fmla="*/ 2846967 h 4860733"/>
                <a:gd name="connsiteX10848" fmla="*/ 4184784 w 4853691"/>
                <a:gd name="connsiteY10848" fmla="*/ 2842273 h 4860733"/>
                <a:gd name="connsiteX10849" fmla="*/ 4166007 w 4853691"/>
                <a:gd name="connsiteY10849" fmla="*/ 2837579 h 4860733"/>
                <a:gd name="connsiteX10850" fmla="*/ 4147231 w 4853691"/>
                <a:gd name="connsiteY10850" fmla="*/ 2830538 h 4860733"/>
                <a:gd name="connsiteX10851" fmla="*/ 4128455 w 4853691"/>
                <a:gd name="connsiteY10851" fmla="*/ 2823497 h 4860733"/>
                <a:gd name="connsiteX10852" fmla="*/ 4109678 w 4853691"/>
                <a:gd name="connsiteY10852" fmla="*/ 2816456 h 4860733"/>
                <a:gd name="connsiteX10853" fmla="*/ 4107331 w 4853691"/>
                <a:gd name="connsiteY10853" fmla="*/ 2816456 h 4860733"/>
                <a:gd name="connsiteX10854" fmla="*/ 4109678 w 4853691"/>
                <a:gd name="connsiteY10854" fmla="*/ 2809415 h 4860733"/>
                <a:gd name="connsiteX10855" fmla="*/ 4107331 w 4853691"/>
                <a:gd name="connsiteY10855" fmla="*/ 2800026 h 4860733"/>
                <a:gd name="connsiteX10856" fmla="*/ 4419489 w 4853691"/>
                <a:gd name="connsiteY10856" fmla="*/ 2605222 h 4860733"/>
                <a:gd name="connsiteX10857" fmla="*/ 4431224 w 4853691"/>
                <a:gd name="connsiteY10857" fmla="*/ 2595833 h 4860733"/>
                <a:gd name="connsiteX10858" fmla="*/ 4593170 w 4853691"/>
                <a:gd name="connsiteY10858" fmla="*/ 2785944 h 4860733"/>
                <a:gd name="connsiteX10859" fmla="*/ 4616640 w 4853691"/>
                <a:gd name="connsiteY10859" fmla="*/ 2757780 h 4860733"/>
                <a:gd name="connsiteX10860" fmla="*/ 4628376 w 4853691"/>
                <a:gd name="connsiteY10860" fmla="*/ 2743697 h 4860733"/>
                <a:gd name="connsiteX10861" fmla="*/ 4647152 w 4853691"/>
                <a:gd name="connsiteY10861" fmla="*/ 2717880 h 4860733"/>
                <a:gd name="connsiteX10862" fmla="*/ 4658887 w 4853691"/>
                <a:gd name="connsiteY10862" fmla="*/ 2701451 h 4860733"/>
                <a:gd name="connsiteX10863" fmla="*/ 4675317 w 4853691"/>
                <a:gd name="connsiteY10863" fmla="*/ 2677980 h 4860733"/>
                <a:gd name="connsiteX10864" fmla="*/ 4687052 w 4853691"/>
                <a:gd name="connsiteY10864" fmla="*/ 2661551 h 4860733"/>
                <a:gd name="connsiteX10865" fmla="*/ 4703481 w 4853691"/>
                <a:gd name="connsiteY10865" fmla="*/ 2638080 h 4860733"/>
                <a:gd name="connsiteX10866" fmla="*/ 4712869 w 4853691"/>
                <a:gd name="connsiteY10866" fmla="*/ 2621651 h 4860733"/>
                <a:gd name="connsiteX10867" fmla="*/ 4726952 w 4853691"/>
                <a:gd name="connsiteY10867" fmla="*/ 2600527 h 4860733"/>
                <a:gd name="connsiteX10868" fmla="*/ 4736340 w 4853691"/>
                <a:gd name="connsiteY10868" fmla="*/ 2584098 h 4860733"/>
                <a:gd name="connsiteX10869" fmla="*/ 4748075 w 4853691"/>
                <a:gd name="connsiteY10869" fmla="*/ 2562975 h 4860733"/>
                <a:gd name="connsiteX10870" fmla="*/ 4757463 w 4853691"/>
                <a:gd name="connsiteY10870" fmla="*/ 2546545 h 4860733"/>
                <a:gd name="connsiteX10871" fmla="*/ 4764504 w 4853691"/>
                <a:gd name="connsiteY10871" fmla="*/ 2537157 h 4860733"/>
                <a:gd name="connsiteX10872" fmla="*/ 4759810 w 4853691"/>
                <a:gd name="connsiteY10872" fmla="*/ 2546545 h 4860733"/>
                <a:gd name="connsiteX10873" fmla="*/ 4750422 w 4853691"/>
                <a:gd name="connsiteY10873" fmla="*/ 2567669 h 4860733"/>
                <a:gd name="connsiteX10874" fmla="*/ 4743381 w 4853691"/>
                <a:gd name="connsiteY10874" fmla="*/ 2586445 h 4860733"/>
                <a:gd name="connsiteX10875" fmla="*/ 4733993 w 4853691"/>
                <a:gd name="connsiteY10875" fmla="*/ 2607569 h 4860733"/>
                <a:gd name="connsiteX10876" fmla="*/ 4726952 w 4853691"/>
                <a:gd name="connsiteY10876" fmla="*/ 2626345 h 4860733"/>
                <a:gd name="connsiteX10877" fmla="*/ 4717563 w 4853691"/>
                <a:gd name="connsiteY10877" fmla="*/ 2649816 h 4860733"/>
                <a:gd name="connsiteX10878" fmla="*/ 4710522 w 4853691"/>
                <a:gd name="connsiteY10878" fmla="*/ 2668592 h 4860733"/>
                <a:gd name="connsiteX10879" fmla="*/ 4701134 w 4853691"/>
                <a:gd name="connsiteY10879" fmla="*/ 2692062 h 4860733"/>
                <a:gd name="connsiteX10880" fmla="*/ 4691746 w 4853691"/>
                <a:gd name="connsiteY10880" fmla="*/ 2713186 h 4860733"/>
                <a:gd name="connsiteX10881" fmla="*/ 4682358 w 4853691"/>
                <a:gd name="connsiteY10881" fmla="*/ 2736656 h 4860733"/>
                <a:gd name="connsiteX10882" fmla="*/ 4672970 w 4853691"/>
                <a:gd name="connsiteY10882" fmla="*/ 2760127 h 4860733"/>
                <a:gd name="connsiteX10883" fmla="*/ 4663581 w 4853691"/>
                <a:gd name="connsiteY10883" fmla="*/ 2783597 h 4860733"/>
                <a:gd name="connsiteX10884" fmla="*/ 4623682 w 4853691"/>
                <a:gd name="connsiteY10884" fmla="*/ 2882173 h 4860733"/>
                <a:gd name="connsiteX10885" fmla="*/ 4597864 w 4853691"/>
                <a:gd name="connsiteY10885" fmla="*/ 2945543 h 4860733"/>
                <a:gd name="connsiteX10886" fmla="*/ 4586129 w 4853691"/>
                <a:gd name="connsiteY10886" fmla="*/ 2976055 h 4860733"/>
                <a:gd name="connsiteX10887" fmla="*/ 4579088 w 4853691"/>
                <a:gd name="connsiteY10887" fmla="*/ 2973708 h 4860733"/>
                <a:gd name="connsiteX10888" fmla="*/ 4576741 w 4853691"/>
                <a:gd name="connsiteY10888" fmla="*/ 2973708 h 4860733"/>
                <a:gd name="connsiteX10889" fmla="*/ 4576741 w 4853691"/>
                <a:gd name="connsiteY10889" fmla="*/ 2969014 h 4860733"/>
                <a:gd name="connsiteX10890" fmla="*/ 4574393 w 4853691"/>
                <a:gd name="connsiteY10890" fmla="*/ 2954932 h 4860733"/>
                <a:gd name="connsiteX10891" fmla="*/ 4569699 w 4853691"/>
                <a:gd name="connsiteY10891" fmla="*/ 2931461 h 4860733"/>
                <a:gd name="connsiteX10892" fmla="*/ 4567353 w 4853691"/>
                <a:gd name="connsiteY10892" fmla="*/ 2917379 h 4860733"/>
                <a:gd name="connsiteX10893" fmla="*/ 4562658 w 4853691"/>
                <a:gd name="connsiteY10893" fmla="*/ 2884520 h 4860733"/>
                <a:gd name="connsiteX10894" fmla="*/ 4562658 w 4853691"/>
                <a:gd name="connsiteY10894" fmla="*/ 2877479 h 4860733"/>
                <a:gd name="connsiteX10895" fmla="*/ 4560311 w 4853691"/>
                <a:gd name="connsiteY10895" fmla="*/ 2856356 h 4860733"/>
                <a:gd name="connsiteX10896" fmla="*/ 4576741 w 4853691"/>
                <a:gd name="connsiteY10896" fmla="*/ 2837579 h 4860733"/>
                <a:gd name="connsiteX10897" fmla="*/ 4569699 w 4853691"/>
                <a:gd name="connsiteY10897" fmla="*/ 2823497 h 4860733"/>
                <a:gd name="connsiteX10898" fmla="*/ 4590823 w 4853691"/>
                <a:gd name="connsiteY10898" fmla="*/ 2797679 h 4860733"/>
                <a:gd name="connsiteX10899" fmla="*/ 4593170 w 4853691"/>
                <a:gd name="connsiteY10899" fmla="*/ 2785944 h 4860733"/>
                <a:gd name="connsiteX10900" fmla="*/ 4764504 w 4853691"/>
                <a:gd name="connsiteY10900" fmla="*/ 2570016 h 4860733"/>
                <a:gd name="connsiteX10901" fmla="*/ 4757463 w 4853691"/>
                <a:gd name="connsiteY10901" fmla="*/ 2591139 h 4860733"/>
                <a:gd name="connsiteX10902" fmla="*/ 4748075 w 4853691"/>
                <a:gd name="connsiteY10902" fmla="*/ 2619304 h 4860733"/>
                <a:gd name="connsiteX10903" fmla="*/ 4741034 w 4853691"/>
                <a:gd name="connsiteY10903" fmla="*/ 2642774 h 4860733"/>
                <a:gd name="connsiteX10904" fmla="*/ 4731646 w 4853691"/>
                <a:gd name="connsiteY10904" fmla="*/ 2673286 h 4860733"/>
                <a:gd name="connsiteX10905" fmla="*/ 4724605 w 4853691"/>
                <a:gd name="connsiteY10905" fmla="*/ 2699103 h 4860733"/>
                <a:gd name="connsiteX10906" fmla="*/ 4715216 w 4853691"/>
                <a:gd name="connsiteY10906" fmla="*/ 2729615 h 4860733"/>
                <a:gd name="connsiteX10907" fmla="*/ 4705828 w 4853691"/>
                <a:gd name="connsiteY10907" fmla="*/ 2757780 h 4860733"/>
                <a:gd name="connsiteX10908" fmla="*/ 4696440 w 4853691"/>
                <a:gd name="connsiteY10908" fmla="*/ 2788291 h 4860733"/>
                <a:gd name="connsiteX10909" fmla="*/ 4687052 w 4853691"/>
                <a:gd name="connsiteY10909" fmla="*/ 2818803 h 4860733"/>
                <a:gd name="connsiteX10910" fmla="*/ 4677664 w 4853691"/>
                <a:gd name="connsiteY10910" fmla="*/ 2846967 h 4860733"/>
                <a:gd name="connsiteX10911" fmla="*/ 4649499 w 4853691"/>
                <a:gd name="connsiteY10911" fmla="*/ 2943196 h 4860733"/>
                <a:gd name="connsiteX10912" fmla="*/ 4644805 w 4853691"/>
                <a:gd name="connsiteY10912" fmla="*/ 2959626 h 4860733"/>
                <a:gd name="connsiteX10913" fmla="*/ 4640111 w 4853691"/>
                <a:gd name="connsiteY10913" fmla="*/ 2959626 h 4860733"/>
                <a:gd name="connsiteX10914" fmla="*/ 4618988 w 4853691"/>
                <a:gd name="connsiteY10914" fmla="*/ 2980749 h 4860733"/>
                <a:gd name="connsiteX10915" fmla="*/ 4621334 w 4853691"/>
                <a:gd name="connsiteY10915" fmla="*/ 2987790 h 4860733"/>
                <a:gd name="connsiteX10916" fmla="*/ 4604905 w 4853691"/>
                <a:gd name="connsiteY10916" fmla="*/ 2992484 h 4860733"/>
                <a:gd name="connsiteX10917" fmla="*/ 4604905 w 4853691"/>
                <a:gd name="connsiteY10917" fmla="*/ 2992484 h 4860733"/>
                <a:gd name="connsiteX10918" fmla="*/ 4590823 w 4853691"/>
                <a:gd name="connsiteY10918" fmla="*/ 2994831 h 4860733"/>
                <a:gd name="connsiteX10919" fmla="*/ 4579088 w 4853691"/>
                <a:gd name="connsiteY10919" fmla="*/ 2978402 h 4860733"/>
                <a:gd name="connsiteX10920" fmla="*/ 4602558 w 4853691"/>
                <a:gd name="connsiteY10920" fmla="*/ 2929114 h 4860733"/>
                <a:gd name="connsiteX10921" fmla="*/ 4611946 w 4853691"/>
                <a:gd name="connsiteY10921" fmla="*/ 2910338 h 4860733"/>
                <a:gd name="connsiteX10922" fmla="*/ 4633070 w 4853691"/>
                <a:gd name="connsiteY10922" fmla="*/ 2863397 h 4860733"/>
                <a:gd name="connsiteX10923" fmla="*/ 4642458 w 4853691"/>
                <a:gd name="connsiteY10923" fmla="*/ 2839926 h 4860733"/>
                <a:gd name="connsiteX10924" fmla="*/ 4661234 w 4853691"/>
                <a:gd name="connsiteY10924" fmla="*/ 2797679 h 4860733"/>
                <a:gd name="connsiteX10925" fmla="*/ 4672970 w 4853691"/>
                <a:gd name="connsiteY10925" fmla="*/ 2774209 h 4860733"/>
                <a:gd name="connsiteX10926" fmla="*/ 4689399 w 4853691"/>
                <a:gd name="connsiteY10926" fmla="*/ 2734309 h 4860733"/>
                <a:gd name="connsiteX10927" fmla="*/ 4701134 w 4853691"/>
                <a:gd name="connsiteY10927" fmla="*/ 2710839 h 4860733"/>
                <a:gd name="connsiteX10928" fmla="*/ 4717563 w 4853691"/>
                <a:gd name="connsiteY10928" fmla="*/ 2673286 h 4860733"/>
                <a:gd name="connsiteX10929" fmla="*/ 4726952 w 4853691"/>
                <a:gd name="connsiteY10929" fmla="*/ 2649816 h 4860733"/>
                <a:gd name="connsiteX10930" fmla="*/ 4743381 w 4853691"/>
                <a:gd name="connsiteY10930" fmla="*/ 2612263 h 4860733"/>
                <a:gd name="connsiteX10931" fmla="*/ 4752769 w 4853691"/>
                <a:gd name="connsiteY10931" fmla="*/ 2588792 h 4860733"/>
                <a:gd name="connsiteX10932" fmla="*/ 4769198 w 4853691"/>
                <a:gd name="connsiteY10932" fmla="*/ 2551240 h 4860733"/>
                <a:gd name="connsiteX10933" fmla="*/ 4773892 w 4853691"/>
                <a:gd name="connsiteY10933" fmla="*/ 2541851 h 4860733"/>
                <a:gd name="connsiteX10934" fmla="*/ 4776240 w 4853691"/>
                <a:gd name="connsiteY10934" fmla="*/ 2541851 h 4860733"/>
                <a:gd name="connsiteX10935" fmla="*/ 4776240 w 4853691"/>
                <a:gd name="connsiteY10935" fmla="*/ 2541851 h 4860733"/>
                <a:gd name="connsiteX10936" fmla="*/ 4764504 w 4853691"/>
                <a:gd name="connsiteY10936" fmla="*/ 2570016 h 4860733"/>
                <a:gd name="connsiteX10937" fmla="*/ 4616640 w 4853691"/>
                <a:gd name="connsiteY10937" fmla="*/ 3025343 h 4860733"/>
                <a:gd name="connsiteX10938" fmla="*/ 4595517 w 4853691"/>
                <a:gd name="connsiteY10938" fmla="*/ 3060549 h 4860733"/>
                <a:gd name="connsiteX10939" fmla="*/ 4590823 w 4853691"/>
                <a:gd name="connsiteY10939" fmla="*/ 3067590 h 4860733"/>
                <a:gd name="connsiteX10940" fmla="*/ 4506329 w 4853691"/>
                <a:gd name="connsiteY10940" fmla="*/ 3194330 h 4860733"/>
                <a:gd name="connsiteX10941" fmla="*/ 4496941 w 4853691"/>
                <a:gd name="connsiteY10941" fmla="*/ 3206065 h 4860733"/>
                <a:gd name="connsiteX10942" fmla="*/ 4473471 w 4853691"/>
                <a:gd name="connsiteY10942" fmla="*/ 3236577 h 4860733"/>
                <a:gd name="connsiteX10943" fmla="*/ 4461736 w 4853691"/>
                <a:gd name="connsiteY10943" fmla="*/ 3250659 h 4860733"/>
                <a:gd name="connsiteX10944" fmla="*/ 4440612 w 4853691"/>
                <a:gd name="connsiteY10944" fmla="*/ 3276477 h 4860733"/>
                <a:gd name="connsiteX10945" fmla="*/ 4426530 w 4853691"/>
                <a:gd name="connsiteY10945" fmla="*/ 3292906 h 4860733"/>
                <a:gd name="connsiteX10946" fmla="*/ 4405406 w 4853691"/>
                <a:gd name="connsiteY10946" fmla="*/ 3316377 h 4860733"/>
                <a:gd name="connsiteX10947" fmla="*/ 4391324 w 4853691"/>
                <a:gd name="connsiteY10947" fmla="*/ 3332806 h 4860733"/>
                <a:gd name="connsiteX10948" fmla="*/ 4370201 w 4853691"/>
                <a:gd name="connsiteY10948" fmla="*/ 3353929 h 4860733"/>
                <a:gd name="connsiteX10949" fmla="*/ 4353771 w 4853691"/>
                <a:gd name="connsiteY10949" fmla="*/ 3370359 h 4860733"/>
                <a:gd name="connsiteX10950" fmla="*/ 4332648 w 4853691"/>
                <a:gd name="connsiteY10950" fmla="*/ 3391482 h 4860733"/>
                <a:gd name="connsiteX10951" fmla="*/ 4316218 w 4853691"/>
                <a:gd name="connsiteY10951" fmla="*/ 3407912 h 4860733"/>
                <a:gd name="connsiteX10952" fmla="*/ 4295095 w 4853691"/>
                <a:gd name="connsiteY10952" fmla="*/ 3429035 h 4860733"/>
                <a:gd name="connsiteX10953" fmla="*/ 4278666 w 4853691"/>
                <a:gd name="connsiteY10953" fmla="*/ 3445464 h 4860733"/>
                <a:gd name="connsiteX10954" fmla="*/ 4257542 w 4853691"/>
                <a:gd name="connsiteY10954" fmla="*/ 3464241 h 4860733"/>
                <a:gd name="connsiteX10955" fmla="*/ 4238766 w 4853691"/>
                <a:gd name="connsiteY10955" fmla="*/ 3480670 h 4860733"/>
                <a:gd name="connsiteX10956" fmla="*/ 4217643 w 4853691"/>
                <a:gd name="connsiteY10956" fmla="*/ 3499446 h 4860733"/>
                <a:gd name="connsiteX10957" fmla="*/ 4198866 w 4853691"/>
                <a:gd name="connsiteY10957" fmla="*/ 3515876 h 4860733"/>
                <a:gd name="connsiteX10958" fmla="*/ 4177743 w 4853691"/>
                <a:gd name="connsiteY10958" fmla="*/ 3534652 h 4860733"/>
                <a:gd name="connsiteX10959" fmla="*/ 4158966 w 4853691"/>
                <a:gd name="connsiteY10959" fmla="*/ 3551081 h 4860733"/>
                <a:gd name="connsiteX10960" fmla="*/ 4135496 w 4853691"/>
                <a:gd name="connsiteY10960" fmla="*/ 3569858 h 4860733"/>
                <a:gd name="connsiteX10961" fmla="*/ 4114372 w 4853691"/>
                <a:gd name="connsiteY10961" fmla="*/ 3583940 h 4860733"/>
                <a:gd name="connsiteX10962" fmla="*/ 4102637 w 4853691"/>
                <a:gd name="connsiteY10962" fmla="*/ 3590981 h 4860733"/>
                <a:gd name="connsiteX10963" fmla="*/ 4102637 w 4853691"/>
                <a:gd name="connsiteY10963" fmla="*/ 3588634 h 4860733"/>
                <a:gd name="connsiteX10964" fmla="*/ 4128455 w 4853691"/>
                <a:gd name="connsiteY10964" fmla="*/ 3560470 h 4860733"/>
                <a:gd name="connsiteX10965" fmla="*/ 4161313 w 4853691"/>
                <a:gd name="connsiteY10965" fmla="*/ 3525264 h 4860733"/>
                <a:gd name="connsiteX10966" fmla="*/ 4196519 w 4853691"/>
                <a:gd name="connsiteY10966" fmla="*/ 3485364 h 4860733"/>
                <a:gd name="connsiteX10967" fmla="*/ 4227031 w 4853691"/>
                <a:gd name="connsiteY10967" fmla="*/ 3450158 h 4860733"/>
                <a:gd name="connsiteX10968" fmla="*/ 4262237 w 4853691"/>
                <a:gd name="connsiteY10968" fmla="*/ 3407912 h 4860733"/>
                <a:gd name="connsiteX10969" fmla="*/ 4290401 w 4853691"/>
                <a:gd name="connsiteY10969" fmla="*/ 3375053 h 4860733"/>
                <a:gd name="connsiteX10970" fmla="*/ 4325607 w 4853691"/>
                <a:gd name="connsiteY10970" fmla="*/ 3330459 h 4860733"/>
                <a:gd name="connsiteX10971" fmla="*/ 4351424 w 4853691"/>
                <a:gd name="connsiteY10971" fmla="*/ 3299947 h 4860733"/>
                <a:gd name="connsiteX10972" fmla="*/ 4386630 w 4853691"/>
                <a:gd name="connsiteY10972" fmla="*/ 3253006 h 4860733"/>
                <a:gd name="connsiteX10973" fmla="*/ 4410100 w 4853691"/>
                <a:gd name="connsiteY10973" fmla="*/ 3222495 h 4860733"/>
                <a:gd name="connsiteX10974" fmla="*/ 4447653 w 4853691"/>
                <a:gd name="connsiteY10974" fmla="*/ 3170860 h 4860733"/>
                <a:gd name="connsiteX10975" fmla="*/ 4464082 w 4853691"/>
                <a:gd name="connsiteY10975" fmla="*/ 3147389 h 4860733"/>
                <a:gd name="connsiteX10976" fmla="*/ 4508676 w 4853691"/>
                <a:gd name="connsiteY10976" fmla="*/ 3079325 h 4860733"/>
                <a:gd name="connsiteX10977" fmla="*/ 4515717 w 4853691"/>
                <a:gd name="connsiteY10977" fmla="*/ 3069937 h 4860733"/>
                <a:gd name="connsiteX10978" fmla="*/ 4553270 w 4853691"/>
                <a:gd name="connsiteY10978" fmla="*/ 3008914 h 4860733"/>
                <a:gd name="connsiteX10979" fmla="*/ 4562658 w 4853691"/>
                <a:gd name="connsiteY10979" fmla="*/ 3011261 h 4860733"/>
                <a:gd name="connsiteX10980" fmla="*/ 4583782 w 4853691"/>
                <a:gd name="connsiteY10980" fmla="*/ 2992484 h 4860733"/>
                <a:gd name="connsiteX10981" fmla="*/ 4586129 w 4853691"/>
                <a:gd name="connsiteY10981" fmla="*/ 2992484 h 4860733"/>
                <a:gd name="connsiteX10982" fmla="*/ 4595517 w 4853691"/>
                <a:gd name="connsiteY10982" fmla="*/ 2990137 h 4860733"/>
                <a:gd name="connsiteX10983" fmla="*/ 4602558 w 4853691"/>
                <a:gd name="connsiteY10983" fmla="*/ 2987790 h 4860733"/>
                <a:gd name="connsiteX10984" fmla="*/ 4611946 w 4853691"/>
                <a:gd name="connsiteY10984" fmla="*/ 2985443 h 4860733"/>
                <a:gd name="connsiteX10985" fmla="*/ 4616640 w 4853691"/>
                <a:gd name="connsiteY10985" fmla="*/ 2985443 h 4860733"/>
                <a:gd name="connsiteX10986" fmla="*/ 4623682 w 4853691"/>
                <a:gd name="connsiteY10986" fmla="*/ 2994831 h 4860733"/>
                <a:gd name="connsiteX10987" fmla="*/ 4614294 w 4853691"/>
                <a:gd name="connsiteY10987" fmla="*/ 3011261 h 4860733"/>
                <a:gd name="connsiteX10988" fmla="*/ 4616640 w 4853691"/>
                <a:gd name="connsiteY10988" fmla="*/ 3025343 h 4860733"/>
                <a:gd name="connsiteX10989" fmla="*/ 4107331 w 4853691"/>
                <a:gd name="connsiteY10989" fmla="*/ 3659045 h 4860733"/>
                <a:gd name="connsiteX10990" fmla="*/ 4116719 w 4853691"/>
                <a:gd name="connsiteY10990" fmla="*/ 3687210 h 4860733"/>
                <a:gd name="connsiteX10991" fmla="*/ 4121414 w 4853691"/>
                <a:gd name="connsiteY10991" fmla="*/ 3701292 h 4860733"/>
                <a:gd name="connsiteX10992" fmla="*/ 4130802 w 4853691"/>
                <a:gd name="connsiteY10992" fmla="*/ 3727110 h 4860733"/>
                <a:gd name="connsiteX10993" fmla="*/ 4135496 w 4853691"/>
                <a:gd name="connsiteY10993" fmla="*/ 3736498 h 4860733"/>
                <a:gd name="connsiteX10994" fmla="*/ 4151925 w 4853691"/>
                <a:gd name="connsiteY10994" fmla="*/ 3774051 h 4860733"/>
                <a:gd name="connsiteX10995" fmla="*/ 4161313 w 4853691"/>
                <a:gd name="connsiteY10995" fmla="*/ 3790480 h 4860733"/>
                <a:gd name="connsiteX10996" fmla="*/ 4166007 w 4853691"/>
                <a:gd name="connsiteY10996" fmla="*/ 3802215 h 4860733"/>
                <a:gd name="connsiteX10997" fmla="*/ 4175395 w 4853691"/>
                <a:gd name="connsiteY10997" fmla="*/ 3818645 h 4860733"/>
                <a:gd name="connsiteX10998" fmla="*/ 4180090 w 4853691"/>
                <a:gd name="connsiteY10998" fmla="*/ 3828033 h 4860733"/>
                <a:gd name="connsiteX10999" fmla="*/ 4184784 w 4853691"/>
                <a:gd name="connsiteY10999" fmla="*/ 3835074 h 4860733"/>
                <a:gd name="connsiteX11000" fmla="*/ 3731804 w 4853691"/>
                <a:gd name="connsiteY11000" fmla="*/ 4053349 h 4860733"/>
                <a:gd name="connsiteX11001" fmla="*/ 3713027 w 4853691"/>
                <a:gd name="connsiteY11001" fmla="*/ 4041614 h 4860733"/>
                <a:gd name="connsiteX11002" fmla="*/ 3691904 w 4853691"/>
                <a:gd name="connsiteY11002" fmla="*/ 4062737 h 4860733"/>
                <a:gd name="connsiteX11003" fmla="*/ 3691904 w 4853691"/>
                <a:gd name="connsiteY11003" fmla="*/ 4067431 h 4860733"/>
                <a:gd name="connsiteX11004" fmla="*/ 3480670 w 4853691"/>
                <a:gd name="connsiteY11004" fmla="*/ 4123761 h 4860733"/>
                <a:gd name="connsiteX11005" fmla="*/ 3487711 w 4853691"/>
                <a:gd name="connsiteY11005" fmla="*/ 4119066 h 4860733"/>
                <a:gd name="connsiteX11006" fmla="*/ 3520570 w 4853691"/>
                <a:gd name="connsiteY11006" fmla="*/ 4095596 h 4860733"/>
                <a:gd name="connsiteX11007" fmla="*/ 3553428 w 4853691"/>
                <a:gd name="connsiteY11007" fmla="*/ 4072125 h 4860733"/>
                <a:gd name="connsiteX11008" fmla="*/ 3619146 w 4853691"/>
                <a:gd name="connsiteY11008" fmla="*/ 4022838 h 4860733"/>
                <a:gd name="connsiteX11009" fmla="*/ 3680169 w 4853691"/>
                <a:gd name="connsiteY11009" fmla="*/ 3975897 h 4860733"/>
                <a:gd name="connsiteX11010" fmla="*/ 3684863 w 4853691"/>
                <a:gd name="connsiteY11010" fmla="*/ 3973550 h 4860733"/>
                <a:gd name="connsiteX11011" fmla="*/ 3741192 w 4853691"/>
                <a:gd name="connsiteY11011" fmla="*/ 3926609 h 4860733"/>
                <a:gd name="connsiteX11012" fmla="*/ 3752927 w 4853691"/>
                <a:gd name="connsiteY11012" fmla="*/ 3917221 h 4860733"/>
                <a:gd name="connsiteX11013" fmla="*/ 3799868 w 4853691"/>
                <a:gd name="connsiteY11013" fmla="*/ 3877321 h 4860733"/>
                <a:gd name="connsiteX11014" fmla="*/ 3809256 w 4853691"/>
                <a:gd name="connsiteY11014" fmla="*/ 3867932 h 4860733"/>
                <a:gd name="connsiteX11015" fmla="*/ 3858544 w 4853691"/>
                <a:gd name="connsiteY11015" fmla="*/ 3823339 h 4860733"/>
                <a:gd name="connsiteX11016" fmla="*/ 3874974 w 4853691"/>
                <a:gd name="connsiteY11016" fmla="*/ 3809256 h 4860733"/>
                <a:gd name="connsiteX11017" fmla="*/ 3917220 w 4853691"/>
                <a:gd name="connsiteY11017" fmla="*/ 3769357 h 4860733"/>
                <a:gd name="connsiteX11018" fmla="*/ 3938344 w 4853691"/>
                <a:gd name="connsiteY11018" fmla="*/ 3748233 h 4860733"/>
                <a:gd name="connsiteX11019" fmla="*/ 3975897 w 4853691"/>
                <a:gd name="connsiteY11019" fmla="*/ 3713028 h 4860733"/>
                <a:gd name="connsiteX11020" fmla="*/ 4001714 w 4853691"/>
                <a:gd name="connsiteY11020" fmla="*/ 3687210 h 4860733"/>
                <a:gd name="connsiteX11021" fmla="*/ 4032226 w 4853691"/>
                <a:gd name="connsiteY11021" fmla="*/ 3656698 h 4860733"/>
                <a:gd name="connsiteX11022" fmla="*/ 4060390 w 4853691"/>
                <a:gd name="connsiteY11022" fmla="*/ 3626187 h 4860733"/>
                <a:gd name="connsiteX11023" fmla="*/ 4074473 w 4853691"/>
                <a:gd name="connsiteY11023" fmla="*/ 3612105 h 4860733"/>
                <a:gd name="connsiteX11024" fmla="*/ 4088555 w 4853691"/>
                <a:gd name="connsiteY11024" fmla="*/ 3616799 h 4860733"/>
                <a:gd name="connsiteX11025" fmla="*/ 4093249 w 4853691"/>
                <a:gd name="connsiteY11025" fmla="*/ 3616799 h 4860733"/>
                <a:gd name="connsiteX11026" fmla="*/ 4102637 w 4853691"/>
                <a:gd name="connsiteY11026" fmla="*/ 3644963 h 4860733"/>
                <a:gd name="connsiteX11027" fmla="*/ 4107331 w 4853691"/>
                <a:gd name="connsiteY11027" fmla="*/ 3659045 h 4860733"/>
                <a:gd name="connsiteX11028" fmla="*/ 4276319 w 4853691"/>
                <a:gd name="connsiteY11028" fmla="*/ 3776398 h 4860733"/>
                <a:gd name="connsiteX11029" fmla="*/ 4219990 w 4853691"/>
                <a:gd name="connsiteY11029" fmla="*/ 3849156 h 4860733"/>
                <a:gd name="connsiteX11030" fmla="*/ 4208254 w 4853691"/>
                <a:gd name="connsiteY11030" fmla="*/ 3844462 h 4860733"/>
                <a:gd name="connsiteX11031" fmla="*/ 4196519 w 4853691"/>
                <a:gd name="connsiteY11031" fmla="*/ 3849156 h 4860733"/>
                <a:gd name="connsiteX11032" fmla="*/ 4191825 w 4853691"/>
                <a:gd name="connsiteY11032" fmla="*/ 3842115 h 4860733"/>
                <a:gd name="connsiteX11033" fmla="*/ 4187131 w 4853691"/>
                <a:gd name="connsiteY11033" fmla="*/ 3835074 h 4860733"/>
                <a:gd name="connsiteX11034" fmla="*/ 4278666 w 4853691"/>
                <a:gd name="connsiteY11034" fmla="*/ 3769357 h 4860733"/>
                <a:gd name="connsiteX11035" fmla="*/ 4276319 w 4853691"/>
                <a:gd name="connsiteY11035" fmla="*/ 3776398 h 4860733"/>
                <a:gd name="connsiteX11036" fmla="*/ 4210601 w 4853691"/>
                <a:gd name="connsiteY11036" fmla="*/ 3900791 h 4860733"/>
                <a:gd name="connsiteX11037" fmla="*/ 4212948 w 4853691"/>
                <a:gd name="connsiteY11037" fmla="*/ 3935997 h 4860733"/>
                <a:gd name="connsiteX11038" fmla="*/ 3795174 w 4853691"/>
                <a:gd name="connsiteY11038" fmla="*/ 4156619 h 4860733"/>
                <a:gd name="connsiteX11039" fmla="*/ 3804562 w 4853691"/>
                <a:gd name="connsiteY11039" fmla="*/ 4151925 h 4860733"/>
                <a:gd name="connsiteX11040" fmla="*/ 3839768 w 4853691"/>
                <a:gd name="connsiteY11040" fmla="*/ 4133149 h 4860733"/>
                <a:gd name="connsiteX11041" fmla="*/ 3874974 w 4853691"/>
                <a:gd name="connsiteY11041" fmla="*/ 4114372 h 4860733"/>
                <a:gd name="connsiteX11042" fmla="*/ 3907832 w 4853691"/>
                <a:gd name="connsiteY11042" fmla="*/ 4095596 h 4860733"/>
                <a:gd name="connsiteX11043" fmla="*/ 3943038 w 4853691"/>
                <a:gd name="connsiteY11043" fmla="*/ 4074473 h 4860733"/>
                <a:gd name="connsiteX11044" fmla="*/ 3973550 w 4853691"/>
                <a:gd name="connsiteY11044" fmla="*/ 4055696 h 4860733"/>
                <a:gd name="connsiteX11045" fmla="*/ 4006408 w 4853691"/>
                <a:gd name="connsiteY11045" fmla="*/ 4032226 h 4860733"/>
                <a:gd name="connsiteX11046" fmla="*/ 4060390 w 4853691"/>
                <a:gd name="connsiteY11046" fmla="*/ 3992326 h 4860733"/>
                <a:gd name="connsiteX11047" fmla="*/ 4095596 w 4853691"/>
                <a:gd name="connsiteY11047" fmla="*/ 3966508 h 4860733"/>
                <a:gd name="connsiteX11048" fmla="*/ 4123761 w 4853691"/>
                <a:gd name="connsiteY11048" fmla="*/ 3943038 h 4860733"/>
                <a:gd name="connsiteX11049" fmla="*/ 4154272 w 4853691"/>
                <a:gd name="connsiteY11049" fmla="*/ 3919567 h 4860733"/>
                <a:gd name="connsiteX11050" fmla="*/ 4182437 w 4853691"/>
                <a:gd name="connsiteY11050" fmla="*/ 3893750 h 4860733"/>
                <a:gd name="connsiteX11051" fmla="*/ 4196519 w 4853691"/>
                <a:gd name="connsiteY11051" fmla="*/ 3882015 h 4860733"/>
                <a:gd name="connsiteX11052" fmla="*/ 4210601 w 4853691"/>
                <a:gd name="connsiteY11052" fmla="*/ 3889056 h 4860733"/>
                <a:gd name="connsiteX11053" fmla="*/ 4210601 w 4853691"/>
                <a:gd name="connsiteY11053" fmla="*/ 3889056 h 4860733"/>
                <a:gd name="connsiteX11054" fmla="*/ 4210601 w 4853691"/>
                <a:gd name="connsiteY11054" fmla="*/ 3896097 h 4860733"/>
                <a:gd name="connsiteX11055" fmla="*/ 4210601 w 4853691"/>
                <a:gd name="connsiteY11055" fmla="*/ 3900791 h 4860733"/>
                <a:gd name="connsiteX11056" fmla="*/ 3729457 w 4853691"/>
                <a:gd name="connsiteY11056" fmla="*/ 4187131 h 4860733"/>
                <a:gd name="connsiteX11057" fmla="*/ 3696598 w 4853691"/>
                <a:gd name="connsiteY11057" fmla="*/ 4201213 h 4860733"/>
                <a:gd name="connsiteX11058" fmla="*/ 3659045 w 4853691"/>
                <a:gd name="connsiteY11058" fmla="*/ 4217643 h 4860733"/>
                <a:gd name="connsiteX11059" fmla="*/ 3623840 w 4853691"/>
                <a:gd name="connsiteY11059" fmla="*/ 4231725 h 4860733"/>
                <a:gd name="connsiteX11060" fmla="*/ 3583940 w 4853691"/>
                <a:gd name="connsiteY11060" fmla="*/ 4245807 h 4860733"/>
                <a:gd name="connsiteX11061" fmla="*/ 3548734 w 4853691"/>
                <a:gd name="connsiteY11061" fmla="*/ 4257542 h 4860733"/>
                <a:gd name="connsiteX11062" fmla="*/ 3508834 w 4853691"/>
                <a:gd name="connsiteY11062" fmla="*/ 4271625 h 4860733"/>
                <a:gd name="connsiteX11063" fmla="*/ 3473629 w 4853691"/>
                <a:gd name="connsiteY11063" fmla="*/ 4283360 h 4860733"/>
                <a:gd name="connsiteX11064" fmla="*/ 3433729 w 4853691"/>
                <a:gd name="connsiteY11064" fmla="*/ 4295095 h 4860733"/>
                <a:gd name="connsiteX11065" fmla="*/ 3398523 w 4853691"/>
                <a:gd name="connsiteY11065" fmla="*/ 4304483 h 4860733"/>
                <a:gd name="connsiteX11066" fmla="*/ 3358624 w 4853691"/>
                <a:gd name="connsiteY11066" fmla="*/ 4313871 h 4860733"/>
                <a:gd name="connsiteX11067" fmla="*/ 3321071 w 4853691"/>
                <a:gd name="connsiteY11067" fmla="*/ 4323260 h 4860733"/>
                <a:gd name="connsiteX11068" fmla="*/ 3281171 w 4853691"/>
                <a:gd name="connsiteY11068" fmla="*/ 4332648 h 4860733"/>
                <a:gd name="connsiteX11069" fmla="*/ 3267089 w 4853691"/>
                <a:gd name="connsiteY11069" fmla="*/ 4334995 h 4860733"/>
                <a:gd name="connsiteX11070" fmla="*/ 3250659 w 4853691"/>
                <a:gd name="connsiteY11070" fmla="*/ 4337342 h 4860733"/>
                <a:gd name="connsiteX11071" fmla="*/ 3210760 w 4853691"/>
                <a:gd name="connsiteY11071" fmla="*/ 4344383 h 4860733"/>
                <a:gd name="connsiteX11072" fmla="*/ 3152083 w 4853691"/>
                <a:gd name="connsiteY11072" fmla="*/ 4351424 h 4860733"/>
                <a:gd name="connsiteX11073" fmla="*/ 3112184 w 4853691"/>
                <a:gd name="connsiteY11073" fmla="*/ 4356118 h 4860733"/>
                <a:gd name="connsiteX11074" fmla="*/ 3102795 w 4853691"/>
                <a:gd name="connsiteY11074" fmla="*/ 4356118 h 4860733"/>
                <a:gd name="connsiteX11075" fmla="*/ 3102795 w 4853691"/>
                <a:gd name="connsiteY11075" fmla="*/ 4353771 h 4860733"/>
                <a:gd name="connsiteX11076" fmla="*/ 3123919 w 4853691"/>
                <a:gd name="connsiteY11076" fmla="*/ 4342036 h 4860733"/>
                <a:gd name="connsiteX11077" fmla="*/ 3154430 w 4853691"/>
                <a:gd name="connsiteY11077" fmla="*/ 4325607 h 4860733"/>
                <a:gd name="connsiteX11078" fmla="*/ 3191983 w 4853691"/>
                <a:gd name="connsiteY11078" fmla="*/ 4304483 h 4860733"/>
                <a:gd name="connsiteX11079" fmla="*/ 3222495 w 4853691"/>
                <a:gd name="connsiteY11079" fmla="*/ 4288054 h 4860733"/>
                <a:gd name="connsiteX11080" fmla="*/ 3250659 w 4853691"/>
                <a:gd name="connsiteY11080" fmla="*/ 4271625 h 4860733"/>
                <a:gd name="connsiteX11081" fmla="*/ 3288212 w 4853691"/>
                <a:gd name="connsiteY11081" fmla="*/ 4269278 h 4860733"/>
                <a:gd name="connsiteX11082" fmla="*/ 3325765 w 4853691"/>
                <a:gd name="connsiteY11082" fmla="*/ 4264584 h 4860733"/>
                <a:gd name="connsiteX11083" fmla="*/ 3370359 w 4853691"/>
                <a:gd name="connsiteY11083" fmla="*/ 4259889 h 4860733"/>
                <a:gd name="connsiteX11084" fmla="*/ 3407911 w 4853691"/>
                <a:gd name="connsiteY11084" fmla="*/ 4255195 h 4860733"/>
                <a:gd name="connsiteX11085" fmla="*/ 3450158 w 4853691"/>
                <a:gd name="connsiteY11085" fmla="*/ 4248154 h 4860733"/>
                <a:gd name="connsiteX11086" fmla="*/ 3487711 w 4853691"/>
                <a:gd name="connsiteY11086" fmla="*/ 4241113 h 4860733"/>
                <a:gd name="connsiteX11087" fmla="*/ 3529958 w 4853691"/>
                <a:gd name="connsiteY11087" fmla="*/ 4234072 h 4860733"/>
                <a:gd name="connsiteX11088" fmla="*/ 3567511 w 4853691"/>
                <a:gd name="connsiteY11088" fmla="*/ 4227031 h 4860733"/>
                <a:gd name="connsiteX11089" fmla="*/ 3607410 w 4853691"/>
                <a:gd name="connsiteY11089" fmla="*/ 4217643 h 4860733"/>
                <a:gd name="connsiteX11090" fmla="*/ 3642616 w 4853691"/>
                <a:gd name="connsiteY11090" fmla="*/ 4208254 h 4860733"/>
                <a:gd name="connsiteX11091" fmla="*/ 3682516 w 4853691"/>
                <a:gd name="connsiteY11091" fmla="*/ 4196519 h 4860733"/>
                <a:gd name="connsiteX11092" fmla="*/ 3717721 w 4853691"/>
                <a:gd name="connsiteY11092" fmla="*/ 4184784 h 4860733"/>
                <a:gd name="connsiteX11093" fmla="*/ 3757622 w 4853691"/>
                <a:gd name="connsiteY11093" fmla="*/ 4173049 h 4860733"/>
                <a:gd name="connsiteX11094" fmla="*/ 3769357 w 4853691"/>
                <a:gd name="connsiteY11094" fmla="*/ 4168354 h 4860733"/>
                <a:gd name="connsiteX11095" fmla="*/ 3767010 w 4853691"/>
                <a:gd name="connsiteY11095" fmla="*/ 4170702 h 4860733"/>
                <a:gd name="connsiteX11096" fmla="*/ 3729457 w 4853691"/>
                <a:gd name="connsiteY11096" fmla="*/ 4187131 h 4860733"/>
                <a:gd name="connsiteX11097" fmla="*/ 3013608 w 4853691"/>
                <a:gd name="connsiteY11097" fmla="*/ 4365506 h 4860733"/>
                <a:gd name="connsiteX11098" fmla="*/ 2943196 w 4853691"/>
                <a:gd name="connsiteY11098" fmla="*/ 4370201 h 4860733"/>
                <a:gd name="connsiteX11099" fmla="*/ 2912685 w 4853691"/>
                <a:gd name="connsiteY11099" fmla="*/ 4372548 h 4860733"/>
                <a:gd name="connsiteX11100" fmla="*/ 2809415 w 4853691"/>
                <a:gd name="connsiteY11100" fmla="*/ 4374895 h 4860733"/>
                <a:gd name="connsiteX11101" fmla="*/ 2767168 w 4853691"/>
                <a:gd name="connsiteY11101" fmla="*/ 4374895 h 4860733"/>
                <a:gd name="connsiteX11102" fmla="*/ 2769515 w 4853691"/>
                <a:gd name="connsiteY11102" fmla="*/ 4358466 h 4860733"/>
                <a:gd name="connsiteX11103" fmla="*/ 2781250 w 4853691"/>
                <a:gd name="connsiteY11103" fmla="*/ 4273972 h 4860733"/>
                <a:gd name="connsiteX11104" fmla="*/ 2783597 w 4853691"/>
                <a:gd name="connsiteY11104" fmla="*/ 4273972 h 4860733"/>
                <a:gd name="connsiteX11105" fmla="*/ 2788291 w 4853691"/>
                <a:gd name="connsiteY11105" fmla="*/ 4273972 h 4860733"/>
                <a:gd name="connsiteX11106" fmla="*/ 2830538 w 4853691"/>
                <a:gd name="connsiteY11106" fmla="*/ 4276319 h 4860733"/>
                <a:gd name="connsiteX11107" fmla="*/ 2858703 w 4853691"/>
                <a:gd name="connsiteY11107" fmla="*/ 4288054 h 4860733"/>
                <a:gd name="connsiteX11108" fmla="*/ 2858703 w 4853691"/>
                <a:gd name="connsiteY11108" fmla="*/ 4288054 h 4860733"/>
                <a:gd name="connsiteX11109" fmla="*/ 2933808 w 4853691"/>
                <a:gd name="connsiteY11109" fmla="*/ 4316219 h 4860733"/>
                <a:gd name="connsiteX11110" fmla="*/ 2933808 w 4853691"/>
                <a:gd name="connsiteY11110" fmla="*/ 4316219 h 4860733"/>
                <a:gd name="connsiteX11111" fmla="*/ 3006567 w 4853691"/>
                <a:gd name="connsiteY11111" fmla="*/ 4342036 h 4860733"/>
                <a:gd name="connsiteX11112" fmla="*/ 3008914 w 4853691"/>
                <a:gd name="connsiteY11112" fmla="*/ 4342036 h 4860733"/>
                <a:gd name="connsiteX11113" fmla="*/ 3065243 w 4853691"/>
                <a:gd name="connsiteY11113" fmla="*/ 4358466 h 4860733"/>
                <a:gd name="connsiteX11114" fmla="*/ 3065243 w 4853691"/>
                <a:gd name="connsiteY11114" fmla="*/ 4360812 h 4860733"/>
                <a:gd name="connsiteX11115" fmla="*/ 3051160 w 4853691"/>
                <a:gd name="connsiteY11115" fmla="*/ 4363160 h 4860733"/>
                <a:gd name="connsiteX11116" fmla="*/ 3013608 w 4853691"/>
                <a:gd name="connsiteY11116" fmla="*/ 4365506 h 4860733"/>
                <a:gd name="connsiteX11117" fmla="*/ 2685021 w 4853691"/>
                <a:gd name="connsiteY11117" fmla="*/ 4586129 h 4860733"/>
                <a:gd name="connsiteX11118" fmla="*/ 2642774 w 4853691"/>
                <a:gd name="connsiteY11118" fmla="*/ 4588476 h 4860733"/>
                <a:gd name="connsiteX11119" fmla="*/ 2623998 w 4853691"/>
                <a:gd name="connsiteY11119" fmla="*/ 4590823 h 4860733"/>
                <a:gd name="connsiteX11120" fmla="*/ 2570016 w 4853691"/>
                <a:gd name="connsiteY11120" fmla="*/ 4593170 h 4860733"/>
                <a:gd name="connsiteX11121" fmla="*/ 2562975 w 4853691"/>
                <a:gd name="connsiteY11121" fmla="*/ 4593170 h 4860733"/>
                <a:gd name="connsiteX11122" fmla="*/ 2523075 w 4853691"/>
                <a:gd name="connsiteY11122" fmla="*/ 4595517 h 4860733"/>
                <a:gd name="connsiteX11123" fmla="*/ 2501952 w 4853691"/>
                <a:gd name="connsiteY11123" fmla="*/ 4576741 h 4860733"/>
                <a:gd name="connsiteX11124" fmla="*/ 2485522 w 4853691"/>
                <a:gd name="connsiteY11124" fmla="*/ 4586129 h 4860733"/>
                <a:gd name="connsiteX11125" fmla="*/ 2443275 w 4853691"/>
                <a:gd name="connsiteY11125" fmla="*/ 4565005 h 4860733"/>
                <a:gd name="connsiteX11126" fmla="*/ 2436234 w 4853691"/>
                <a:gd name="connsiteY11126" fmla="*/ 4560311 h 4860733"/>
                <a:gd name="connsiteX11127" fmla="*/ 2382252 w 4853691"/>
                <a:gd name="connsiteY11127" fmla="*/ 4529800 h 4860733"/>
                <a:gd name="connsiteX11128" fmla="*/ 2361129 w 4853691"/>
                <a:gd name="connsiteY11128" fmla="*/ 4518064 h 4860733"/>
                <a:gd name="connsiteX11129" fmla="*/ 2321229 w 4853691"/>
                <a:gd name="connsiteY11129" fmla="*/ 4494594 h 4860733"/>
                <a:gd name="connsiteX11130" fmla="*/ 2297759 w 4853691"/>
                <a:gd name="connsiteY11130" fmla="*/ 4480512 h 4860733"/>
                <a:gd name="connsiteX11131" fmla="*/ 2257859 w 4853691"/>
                <a:gd name="connsiteY11131" fmla="*/ 4454694 h 4860733"/>
                <a:gd name="connsiteX11132" fmla="*/ 2234388 w 4853691"/>
                <a:gd name="connsiteY11132" fmla="*/ 4438265 h 4860733"/>
                <a:gd name="connsiteX11133" fmla="*/ 2232041 w 4853691"/>
                <a:gd name="connsiteY11133" fmla="*/ 4438265 h 4860733"/>
                <a:gd name="connsiteX11134" fmla="*/ 2281329 w 4853691"/>
                <a:gd name="connsiteY11134" fmla="*/ 4426530 h 4860733"/>
                <a:gd name="connsiteX11135" fmla="*/ 2342352 w 4853691"/>
                <a:gd name="connsiteY11135" fmla="*/ 4410100 h 4860733"/>
                <a:gd name="connsiteX11136" fmla="*/ 2356435 w 4853691"/>
                <a:gd name="connsiteY11136" fmla="*/ 4405406 h 4860733"/>
                <a:gd name="connsiteX11137" fmla="*/ 2405723 w 4853691"/>
                <a:gd name="connsiteY11137" fmla="*/ 4391324 h 4860733"/>
                <a:gd name="connsiteX11138" fmla="*/ 2417458 w 4853691"/>
                <a:gd name="connsiteY11138" fmla="*/ 4386630 h 4860733"/>
                <a:gd name="connsiteX11139" fmla="*/ 2469093 w 4853691"/>
                <a:gd name="connsiteY11139" fmla="*/ 4370201 h 4860733"/>
                <a:gd name="connsiteX11140" fmla="*/ 2476134 w 4853691"/>
                <a:gd name="connsiteY11140" fmla="*/ 4367854 h 4860733"/>
                <a:gd name="connsiteX11141" fmla="*/ 2511340 w 4853691"/>
                <a:gd name="connsiteY11141" fmla="*/ 4356118 h 4860733"/>
                <a:gd name="connsiteX11142" fmla="*/ 2586445 w 4853691"/>
                <a:gd name="connsiteY11142" fmla="*/ 4363160 h 4860733"/>
                <a:gd name="connsiteX11143" fmla="*/ 2602875 w 4853691"/>
                <a:gd name="connsiteY11143" fmla="*/ 4365506 h 4860733"/>
                <a:gd name="connsiteX11144" fmla="*/ 2694409 w 4853691"/>
                <a:gd name="connsiteY11144" fmla="*/ 4370201 h 4860733"/>
                <a:gd name="connsiteX11145" fmla="*/ 2703797 w 4853691"/>
                <a:gd name="connsiteY11145" fmla="*/ 4370201 h 4860733"/>
                <a:gd name="connsiteX11146" fmla="*/ 2762474 w 4853691"/>
                <a:gd name="connsiteY11146" fmla="*/ 4370201 h 4860733"/>
                <a:gd name="connsiteX11147" fmla="*/ 2757780 w 4853691"/>
                <a:gd name="connsiteY11147" fmla="*/ 4400712 h 4860733"/>
                <a:gd name="connsiteX11148" fmla="*/ 2757780 w 4853691"/>
                <a:gd name="connsiteY11148" fmla="*/ 4403059 h 4860733"/>
                <a:gd name="connsiteX11149" fmla="*/ 2750738 w 4853691"/>
                <a:gd name="connsiteY11149" fmla="*/ 4445306 h 4860733"/>
                <a:gd name="connsiteX11150" fmla="*/ 2727268 w 4853691"/>
                <a:gd name="connsiteY11150" fmla="*/ 4579088 h 4860733"/>
                <a:gd name="connsiteX11151" fmla="*/ 2703797 w 4853691"/>
                <a:gd name="connsiteY11151" fmla="*/ 4581435 h 4860733"/>
                <a:gd name="connsiteX11152" fmla="*/ 2685021 w 4853691"/>
                <a:gd name="connsiteY11152" fmla="*/ 4586129 h 4860733"/>
                <a:gd name="connsiteX11153" fmla="*/ 2171018 w 4853691"/>
                <a:gd name="connsiteY11153" fmla="*/ 4450000 h 4860733"/>
                <a:gd name="connsiteX11154" fmla="*/ 2142854 w 4853691"/>
                <a:gd name="connsiteY11154" fmla="*/ 4454694 h 4860733"/>
                <a:gd name="connsiteX11155" fmla="*/ 2107648 w 4853691"/>
                <a:gd name="connsiteY11155" fmla="*/ 4461735 h 4860733"/>
                <a:gd name="connsiteX11156" fmla="*/ 2079483 w 4853691"/>
                <a:gd name="connsiteY11156" fmla="*/ 4466429 h 4860733"/>
                <a:gd name="connsiteX11157" fmla="*/ 2044277 w 4853691"/>
                <a:gd name="connsiteY11157" fmla="*/ 4471123 h 4860733"/>
                <a:gd name="connsiteX11158" fmla="*/ 2018460 w 4853691"/>
                <a:gd name="connsiteY11158" fmla="*/ 4475818 h 4860733"/>
                <a:gd name="connsiteX11159" fmla="*/ 1983254 w 4853691"/>
                <a:gd name="connsiteY11159" fmla="*/ 4480512 h 4860733"/>
                <a:gd name="connsiteX11160" fmla="*/ 1957437 w 4853691"/>
                <a:gd name="connsiteY11160" fmla="*/ 4482859 h 4860733"/>
                <a:gd name="connsiteX11161" fmla="*/ 1922231 w 4853691"/>
                <a:gd name="connsiteY11161" fmla="*/ 4485206 h 4860733"/>
                <a:gd name="connsiteX11162" fmla="*/ 1896414 w 4853691"/>
                <a:gd name="connsiteY11162" fmla="*/ 4487553 h 4860733"/>
                <a:gd name="connsiteX11163" fmla="*/ 1856514 w 4853691"/>
                <a:gd name="connsiteY11163" fmla="*/ 4489900 h 4860733"/>
                <a:gd name="connsiteX11164" fmla="*/ 1835390 w 4853691"/>
                <a:gd name="connsiteY11164" fmla="*/ 4489900 h 4860733"/>
                <a:gd name="connsiteX11165" fmla="*/ 1776714 w 4853691"/>
                <a:gd name="connsiteY11165" fmla="*/ 4489900 h 4860733"/>
                <a:gd name="connsiteX11166" fmla="*/ 1715691 w 4853691"/>
                <a:gd name="connsiteY11166" fmla="*/ 4489900 h 4860733"/>
                <a:gd name="connsiteX11167" fmla="*/ 1699262 w 4853691"/>
                <a:gd name="connsiteY11167" fmla="*/ 4489900 h 4860733"/>
                <a:gd name="connsiteX11168" fmla="*/ 1654668 w 4853691"/>
                <a:gd name="connsiteY11168" fmla="*/ 4487553 h 4860733"/>
                <a:gd name="connsiteX11169" fmla="*/ 1633544 w 4853691"/>
                <a:gd name="connsiteY11169" fmla="*/ 4485206 h 4860733"/>
                <a:gd name="connsiteX11170" fmla="*/ 1595992 w 4853691"/>
                <a:gd name="connsiteY11170" fmla="*/ 4482859 h 4860733"/>
                <a:gd name="connsiteX11171" fmla="*/ 1565480 w 4853691"/>
                <a:gd name="connsiteY11171" fmla="*/ 4478165 h 4860733"/>
                <a:gd name="connsiteX11172" fmla="*/ 1556092 w 4853691"/>
                <a:gd name="connsiteY11172" fmla="*/ 4478165 h 4860733"/>
                <a:gd name="connsiteX11173" fmla="*/ 1556092 w 4853691"/>
                <a:gd name="connsiteY11173" fmla="*/ 4475818 h 4860733"/>
                <a:gd name="connsiteX11174" fmla="*/ 1567827 w 4853691"/>
                <a:gd name="connsiteY11174" fmla="*/ 4473471 h 4860733"/>
                <a:gd name="connsiteX11175" fmla="*/ 1593645 w 4853691"/>
                <a:gd name="connsiteY11175" fmla="*/ 4468777 h 4860733"/>
                <a:gd name="connsiteX11176" fmla="*/ 1624156 w 4853691"/>
                <a:gd name="connsiteY11176" fmla="*/ 4459388 h 4860733"/>
                <a:gd name="connsiteX11177" fmla="*/ 1649974 w 4853691"/>
                <a:gd name="connsiteY11177" fmla="*/ 4452347 h 4860733"/>
                <a:gd name="connsiteX11178" fmla="*/ 1680485 w 4853691"/>
                <a:gd name="connsiteY11178" fmla="*/ 4440612 h 4860733"/>
                <a:gd name="connsiteX11179" fmla="*/ 1706303 w 4853691"/>
                <a:gd name="connsiteY11179" fmla="*/ 4431224 h 4860733"/>
                <a:gd name="connsiteX11180" fmla="*/ 1739161 w 4853691"/>
                <a:gd name="connsiteY11180" fmla="*/ 4417142 h 4860733"/>
                <a:gd name="connsiteX11181" fmla="*/ 1762632 w 4853691"/>
                <a:gd name="connsiteY11181" fmla="*/ 4407753 h 4860733"/>
                <a:gd name="connsiteX11182" fmla="*/ 1800185 w 4853691"/>
                <a:gd name="connsiteY11182" fmla="*/ 4388977 h 4860733"/>
                <a:gd name="connsiteX11183" fmla="*/ 1821308 w 4853691"/>
                <a:gd name="connsiteY11183" fmla="*/ 4379589 h 4860733"/>
                <a:gd name="connsiteX11184" fmla="*/ 1865902 w 4853691"/>
                <a:gd name="connsiteY11184" fmla="*/ 4353771 h 4860733"/>
                <a:gd name="connsiteX11185" fmla="*/ 1877637 w 4853691"/>
                <a:gd name="connsiteY11185" fmla="*/ 4346730 h 4860733"/>
                <a:gd name="connsiteX11186" fmla="*/ 1978560 w 4853691"/>
                <a:gd name="connsiteY11186" fmla="*/ 4281013 h 4860733"/>
                <a:gd name="connsiteX11187" fmla="*/ 1994989 w 4853691"/>
                <a:gd name="connsiteY11187" fmla="*/ 4290401 h 4860733"/>
                <a:gd name="connsiteX11188" fmla="*/ 2009072 w 4853691"/>
                <a:gd name="connsiteY11188" fmla="*/ 4283360 h 4860733"/>
                <a:gd name="connsiteX11189" fmla="*/ 2013766 w 4853691"/>
                <a:gd name="connsiteY11189" fmla="*/ 4288054 h 4860733"/>
                <a:gd name="connsiteX11190" fmla="*/ 2084177 w 4853691"/>
                <a:gd name="connsiteY11190" fmla="*/ 4342036 h 4860733"/>
                <a:gd name="connsiteX11191" fmla="*/ 2124077 w 4853691"/>
                <a:gd name="connsiteY11191" fmla="*/ 4372548 h 4860733"/>
                <a:gd name="connsiteX11192" fmla="*/ 2147548 w 4853691"/>
                <a:gd name="connsiteY11192" fmla="*/ 4388977 h 4860733"/>
                <a:gd name="connsiteX11193" fmla="*/ 2189794 w 4853691"/>
                <a:gd name="connsiteY11193" fmla="*/ 4419489 h 4860733"/>
                <a:gd name="connsiteX11194" fmla="*/ 2213265 w 4853691"/>
                <a:gd name="connsiteY11194" fmla="*/ 4433571 h 4860733"/>
                <a:gd name="connsiteX11195" fmla="*/ 2225000 w 4853691"/>
                <a:gd name="connsiteY11195" fmla="*/ 4442959 h 4860733"/>
                <a:gd name="connsiteX11196" fmla="*/ 2201530 w 4853691"/>
                <a:gd name="connsiteY11196" fmla="*/ 4447653 h 4860733"/>
                <a:gd name="connsiteX11197" fmla="*/ 2171018 w 4853691"/>
                <a:gd name="connsiteY11197" fmla="*/ 4450000 h 4860733"/>
                <a:gd name="connsiteX11198" fmla="*/ 1469251 w 4853691"/>
                <a:gd name="connsiteY11198" fmla="*/ 4417142 h 4860733"/>
                <a:gd name="connsiteX11199" fmla="*/ 1438739 w 4853691"/>
                <a:gd name="connsiteY11199" fmla="*/ 4388977 h 4860733"/>
                <a:gd name="connsiteX11200" fmla="*/ 1410575 w 4853691"/>
                <a:gd name="connsiteY11200" fmla="*/ 4365506 h 4860733"/>
                <a:gd name="connsiteX11201" fmla="*/ 1380063 w 4853691"/>
                <a:gd name="connsiteY11201" fmla="*/ 4334995 h 4860733"/>
                <a:gd name="connsiteX11202" fmla="*/ 1354246 w 4853691"/>
                <a:gd name="connsiteY11202" fmla="*/ 4309177 h 4860733"/>
                <a:gd name="connsiteX11203" fmla="*/ 1321387 w 4853691"/>
                <a:gd name="connsiteY11203" fmla="*/ 4276319 h 4860733"/>
                <a:gd name="connsiteX11204" fmla="*/ 1295570 w 4853691"/>
                <a:gd name="connsiteY11204" fmla="*/ 4250501 h 4860733"/>
                <a:gd name="connsiteX11205" fmla="*/ 1262711 w 4853691"/>
                <a:gd name="connsiteY11205" fmla="*/ 4215296 h 4860733"/>
                <a:gd name="connsiteX11206" fmla="*/ 1236894 w 4853691"/>
                <a:gd name="connsiteY11206" fmla="*/ 4189478 h 4860733"/>
                <a:gd name="connsiteX11207" fmla="*/ 1201688 w 4853691"/>
                <a:gd name="connsiteY11207" fmla="*/ 4151925 h 4860733"/>
                <a:gd name="connsiteX11208" fmla="*/ 1178217 w 4853691"/>
                <a:gd name="connsiteY11208" fmla="*/ 4126108 h 4860733"/>
                <a:gd name="connsiteX11209" fmla="*/ 1138318 w 4853691"/>
                <a:gd name="connsiteY11209" fmla="*/ 4079167 h 4860733"/>
                <a:gd name="connsiteX11210" fmla="*/ 1119541 w 4853691"/>
                <a:gd name="connsiteY11210" fmla="*/ 4058043 h 4860733"/>
                <a:gd name="connsiteX11211" fmla="*/ 1105459 w 4853691"/>
                <a:gd name="connsiteY11211" fmla="*/ 4039267 h 4860733"/>
                <a:gd name="connsiteX11212" fmla="*/ 1105459 w 4853691"/>
                <a:gd name="connsiteY11212" fmla="*/ 4027532 h 4860733"/>
                <a:gd name="connsiteX11213" fmla="*/ 1107806 w 4853691"/>
                <a:gd name="connsiteY11213" fmla="*/ 4001714 h 4860733"/>
                <a:gd name="connsiteX11214" fmla="*/ 1110153 w 4853691"/>
                <a:gd name="connsiteY11214" fmla="*/ 3980591 h 4860733"/>
                <a:gd name="connsiteX11215" fmla="*/ 1112500 w 4853691"/>
                <a:gd name="connsiteY11215" fmla="*/ 3959468 h 4860733"/>
                <a:gd name="connsiteX11216" fmla="*/ 1114847 w 4853691"/>
                <a:gd name="connsiteY11216" fmla="*/ 3938344 h 4860733"/>
                <a:gd name="connsiteX11217" fmla="*/ 1154747 w 4853691"/>
                <a:gd name="connsiteY11217" fmla="*/ 3999367 h 4860733"/>
                <a:gd name="connsiteX11218" fmla="*/ 1154747 w 4853691"/>
                <a:gd name="connsiteY11218" fmla="*/ 3999367 h 4860733"/>
                <a:gd name="connsiteX11219" fmla="*/ 1206382 w 4853691"/>
                <a:gd name="connsiteY11219" fmla="*/ 4074473 h 4860733"/>
                <a:gd name="connsiteX11220" fmla="*/ 1208729 w 4853691"/>
                <a:gd name="connsiteY11220" fmla="*/ 4076820 h 4860733"/>
                <a:gd name="connsiteX11221" fmla="*/ 1258017 w 4853691"/>
                <a:gd name="connsiteY11221" fmla="*/ 4144884 h 4860733"/>
                <a:gd name="connsiteX11222" fmla="*/ 1262711 w 4853691"/>
                <a:gd name="connsiteY11222" fmla="*/ 4149578 h 4860733"/>
                <a:gd name="connsiteX11223" fmla="*/ 1309652 w 4853691"/>
                <a:gd name="connsiteY11223" fmla="*/ 4212948 h 4860733"/>
                <a:gd name="connsiteX11224" fmla="*/ 1314346 w 4853691"/>
                <a:gd name="connsiteY11224" fmla="*/ 4217643 h 4860733"/>
                <a:gd name="connsiteX11225" fmla="*/ 1361287 w 4853691"/>
                <a:gd name="connsiteY11225" fmla="*/ 4276319 h 4860733"/>
                <a:gd name="connsiteX11226" fmla="*/ 1365981 w 4853691"/>
                <a:gd name="connsiteY11226" fmla="*/ 4283360 h 4860733"/>
                <a:gd name="connsiteX11227" fmla="*/ 1412922 w 4853691"/>
                <a:gd name="connsiteY11227" fmla="*/ 4339689 h 4860733"/>
                <a:gd name="connsiteX11228" fmla="*/ 1417616 w 4853691"/>
                <a:gd name="connsiteY11228" fmla="*/ 4346730 h 4860733"/>
                <a:gd name="connsiteX11229" fmla="*/ 1464557 w 4853691"/>
                <a:gd name="connsiteY11229" fmla="*/ 4398365 h 4860733"/>
                <a:gd name="connsiteX11230" fmla="*/ 1471598 w 4853691"/>
                <a:gd name="connsiteY11230" fmla="*/ 4405406 h 4860733"/>
                <a:gd name="connsiteX11231" fmla="*/ 1518539 w 4853691"/>
                <a:gd name="connsiteY11231" fmla="*/ 4454694 h 4860733"/>
                <a:gd name="connsiteX11232" fmla="*/ 1520886 w 4853691"/>
                <a:gd name="connsiteY11232" fmla="*/ 4457041 h 4860733"/>
                <a:gd name="connsiteX11233" fmla="*/ 1520886 w 4853691"/>
                <a:gd name="connsiteY11233" fmla="*/ 4457041 h 4860733"/>
                <a:gd name="connsiteX11234" fmla="*/ 1497416 w 4853691"/>
                <a:gd name="connsiteY11234" fmla="*/ 4438265 h 4860733"/>
                <a:gd name="connsiteX11235" fmla="*/ 1469251 w 4853691"/>
                <a:gd name="connsiteY11235" fmla="*/ 4417142 h 4860733"/>
                <a:gd name="connsiteX11236" fmla="*/ 1072600 w 4853691"/>
                <a:gd name="connsiteY11236" fmla="*/ 3973550 h 4860733"/>
                <a:gd name="connsiteX11237" fmla="*/ 1084336 w 4853691"/>
                <a:gd name="connsiteY11237" fmla="*/ 3957120 h 4860733"/>
                <a:gd name="connsiteX11238" fmla="*/ 1089030 w 4853691"/>
                <a:gd name="connsiteY11238" fmla="*/ 3950079 h 4860733"/>
                <a:gd name="connsiteX11239" fmla="*/ 1096071 w 4853691"/>
                <a:gd name="connsiteY11239" fmla="*/ 3938344 h 4860733"/>
                <a:gd name="connsiteX11240" fmla="*/ 1105459 w 4853691"/>
                <a:gd name="connsiteY11240" fmla="*/ 3940691 h 4860733"/>
                <a:gd name="connsiteX11241" fmla="*/ 1114847 w 4853691"/>
                <a:gd name="connsiteY11241" fmla="*/ 3938344 h 4860733"/>
                <a:gd name="connsiteX11242" fmla="*/ 1114847 w 4853691"/>
                <a:gd name="connsiteY11242" fmla="*/ 3938344 h 4860733"/>
                <a:gd name="connsiteX11243" fmla="*/ 1105459 w 4853691"/>
                <a:gd name="connsiteY11243" fmla="*/ 4041614 h 4860733"/>
                <a:gd name="connsiteX11244" fmla="*/ 1074947 w 4853691"/>
                <a:gd name="connsiteY11244" fmla="*/ 4006408 h 4860733"/>
                <a:gd name="connsiteX11245" fmla="*/ 1081988 w 4853691"/>
                <a:gd name="connsiteY11245" fmla="*/ 3992326 h 4860733"/>
                <a:gd name="connsiteX11246" fmla="*/ 1072600 w 4853691"/>
                <a:gd name="connsiteY11246" fmla="*/ 3973550 h 4860733"/>
                <a:gd name="connsiteX11247" fmla="*/ 755749 w 4853691"/>
                <a:gd name="connsiteY11247" fmla="*/ 3851503 h 4860733"/>
                <a:gd name="connsiteX11248" fmla="*/ 751055 w 4853691"/>
                <a:gd name="connsiteY11248" fmla="*/ 3849156 h 4860733"/>
                <a:gd name="connsiteX11249" fmla="*/ 715849 w 4853691"/>
                <a:gd name="connsiteY11249" fmla="*/ 3832727 h 4860733"/>
                <a:gd name="connsiteX11250" fmla="*/ 722890 w 4853691"/>
                <a:gd name="connsiteY11250" fmla="*/ 3832727 h 4860733"/>
                <a:gd name="connsiteX11251" fmla="*/ 732279 w 4853691"/>
                <a:gd name="connsiteY11251" fmla="*/ 3832727 h 4860733"/>
                <a:gd name="connsiteX11252" fmla="*/ 744014 w 4853691"/>
                <a:gd name="connsiteY11252" fmla="*/ 3830380 h 4860733"/>
                <a:gd name="connsiteX11253" fmla="*/ 753402 w 4853691"/>
                <a:gd name="connsiteY11253" fmla="*/ 3828033 h 4860733"/>
                <a:gd name="connsiteX11254" fmla="*/ 765137 w 4853691"/>
                <a:gd name="connsiteY11254" fmla="*/ 3825686 h 4860733"/>
                <a:gd name="connsiteX11255" fmla="*/ 774525 w 4853691"/>
                <a:gd name="connsiteY11255" fmla="*/ 3823339 h 4860733"/>
                <a:gd name="connsiteX11256" fmla="*/ 786261 w 4853691"/>
                <a:gd name="connsiteY11256" fmla="*/ 3820992 h 4860733"/>
                <a:gd name="connsiteX11257" fmla="*/ 795649 w 4853691"/>
                <a:gd name="connsiteY11257" fmla="*/ 3818645 h 4860733"/>
                <a:gd name="connsiteX11258" fmla="*/ 809731 w 4853691"/>
                <a:gd name="connsiteY11258" fmla="*/ 3813950 h 4860733"/>
                <a:gd name="connsiteX11259" fmla="*/ 819119 w 4853691"/>
                <a:gd name="connsiteY11259" fmla="*/ 3811604 h 4860733"/>
                <a:gd name="connsiteX11260" fmla="*/ 833201 w 4853691"/>
                <a:gd name="connsiteY11260" fmla="*/ 3806909 h 4860733"/>
                <a:gd name="connsiteX11261" fmla="*/ 842590 w 4853691"/>
                <a:gd name="connsiteY11261" fmla="*/ 3804562 h 4860733"/>
                <a:gd name="connsiteX11262" fmla="*/ 856672 w 4853691"/>
                <a:gd name="connsiteY11262" fmla="*/ 3799868 h 4860733"/>
                <a:gd name="connsiteX11263" fmla="*/ 861366 w 4853691"/>
                <a:gd name="connsiteY11263" fmla="*/ 3797521 h 4860733"/>
                <a:gd name="connsiteX11264" fmla="*/ 870754 w 4853691"/>
                <a:gd name="connsiteY11264" fmla="*/ 3802215 h 4860733"/>
                <a:gd name="connsiteX11265" fmla="*/ 903613 w 4853691"/>
                <a:gd name="connsiteY11265" fmla="*/ 3818645 h 4860733"/>
                <a:gd name="connsiteX11266" fmla="*/ 913001 w 4853691"/>
                <a:gd name="connsiteY11266" fmla="*/ 3823339 h 4860733"/>
                <a:gd name="connsiteX11267" fmla="*/ 945860 w 4853691"/>
                <a:gd name="connsiteY11267" fmla="*/ 3839768 h 4860733"/>
                <a:gd name="connsiteX11268" fmla="*/ 957595 w 4853691"/>
                <a:gd name="connsiteY11268" fmla="*/ 3844462 h 4860733"/>
                <a:gd name="connsiteX11269" fmla="*/ 990454 w 4853691"/>
                <a:gd name="connsiteY11269" fmla="*/ 3858544 h 4860733"/>
                <a:gd name="connsiteX11270" fmla="*/ 1002189 w 4853691"/>
                <a:gd name="connsiteY11270" fmla="*/ 3863238 h 4860733"/>
                <a:gd name="connsiteX11271" fmla="*/ 1032700 w 4853691"/>
                <a:gd name="connsiteY11271" fmla="*/ 3877321 h 4860733"/>
                <a:gd name="connsiteX11272" fmla="*/ 1044436 w 4853691"/>
                <a:gd name="connsiteY11272" fmla="*/ 3882015 h 4860733"/>
                <a:gd name="connsiteX11273" fmla="*/ 1060865 w 4853691"/>
                <a:gd name="connsiteY11273" fmla="*/ 3889056 h 4860733"/>
                <a:gd name="connsiteX11274" fmla="*/ 1060865 w 4853691"/>
                <a:gd name="connsiteY11274" fmla="*/ 3896097 h 4860733"/>
                <a:gd name="connsiteX11275" fmla="*/ 1060865 w 4853691"/>
                <a:gd name="connsiteY11275" fmla="*/ 3910179 h 4860733"/>
                <a:gd name="connsiteX11276" fmla="*/ 772178 w 4853691"/>
                <a:gd name="connsiteY11276" fmla="*/ 3851503 h 4860733"/>
                <a:gd name="connsiteX11277" fmla="*/ 755749 w 4853691"/>
                <a:gd name="connsiteY11277" fmla="*/ 3851503 h 4860733"/>
                <a:gd name="connsiteX11278" fmla="*/ 837896 w 4853691"/>
                <a:gd name="connsiteY11278" fmla="*/ 3785786 h 4860733"/>
                <a:gd name="connsiteX11279" fmla="*/ 788608 w 4853691"/>
                <a:gd name="connsiteY11279" fmla="*/ 3757621 h 4860733"/>
                <a:gd name="connsiteX11280" fmla="*/ 779219 w 4853691"/>
                <a:gd name="connsiteY11280" fmla="*/ 3750580 h 4860733"/>
                <a:gd name="connsiteX11281" fmla="*/ 725237 w 4853691"/>
                <a:gd name="connsiteY11281" fmla="*/ 3715374 h 4860733"/>
                <a:gd name="connsiteX11282" fmla="*/ 713502 w 4853691"/>
                <a:gd name="connsiteY11282" fmla="*/ 3708333 h 4860733"/>
                <a:gd name="connsiteX11283" fmla="*/ 666561 w 4853691"/>
                <a:gd name="connsiteY11283" fmla="*/ 3673128 h 4860733"/>
                <a:gd name="connsiteX11284" fmla="*/ 664214 w 4853691"/>
                <a:gd name="connsiteY11284" fmla="*/ 3673128 h 4860733"/>
                <a:gd name="connsiteX11285" fmla="*/ 659520 w 4853691"/>
                <a:gd name="connsiteY11285" fmla="*/ 3642616 h 4860733"/>
                <a:gd name="connsiteX11286" fmla="*/ 908307 w 4853691"/>
                <a:gd name="connsiteY11286" fmla="*/ 3774051 h 4860733"/>
                <a:gd name="connsiteX11287" fmla="*/ 856672 w 4853691"/>
                <a:gd name="connsiteY11287" fmla="*/ 3797521 h 4860733"/>
                <a:gd name="connsiteX11288" fmla="*/ 847284 w 4853691"/>
                <a:gd name="connsiteY11288" fmla="*/ 3792827 h 4860733"/>
                <a:gd name="connsiteX11289" fmla="*/ 837896 w 4853691"/>
                <a:gd name="connsiteY11289" fmla="*/ 3785786 h 4860733"/>
                <a:gd name="connsiteX11290" fmla="*/ 610232 w 4853691"/>
                <a:gd name="connsiteY11290" fmla="*/ 3583940 h 4860733"/>
                <a:gd name="connsiteX11291" fmla="*/ 593803 w 4853691"/>
                <a:gd name="connsiteY11291" fmla="*/ 3590981 h 4860733"/>
                <a:gd name="connsiteX11292" fmla="*/ 474103 w 4853691"/>
                <a:gd name="connsiteY11292" fmla="*/ 3490058 h 4860733"/>
                <a:gd name="connsiteX11293" fmla="*/ 431857 w 4853691"/>
                <a:gd name="connsiteY11293" fmla="*/ 3414952 h 4860733"/>
                <a:gd name="connsiteX11294" fmla="*/ 413080 w 4853691"/>
                <a:gd name="connsiteY11294" fmla="*/ 3382094 h 4860733"/>
                <a:gd name="connsiteX11295" fmla="*/ 389610 w 4853691"/>
                <a:gd name="connsiteY11295" fmla="*/ 3337500 h 4860733"/>
                <a:gd name="connsiteX11296" fmla="*/ 368486 w 4853691"/>
                <a:gd name="connsiteY11296" fmla="*/ 3299947 h 4860733"/>
                <a:gd name="connsiteX11297" fmla="*/ 347363 w 4853691"/>
                <a:gd name="connsiteY11297" fmla="*/ 3257700 h 4860733"/>
                <a:gd name="connsiteX11298" fmla="*/ 333281 w 4853691"/>
                <a:gd name="connsiteY11298" fmla="*/ 3231883 h 4860733"/>
                <a:gd name="connsiteX11299" fmla="*/ 340322 w 4853691"/>
                <a:gd name="connsiteY11299" fmla="*/ 3224842 h 4860733"/>
                <a:gd name="connsiteX11300" fmla="*/ 349710 w 4853691"/>
                <a:gd name="connsiteY11300" fmla="*/ 3229536 h 4860733"/>
                <a:gd name="connsiteX11301" fmla="*/ 363792 w 4853691"/>
                <a:gd name="connsiteY11301" fmla="*/ 3234230 h 4860733"/>
                <a:gd name="connsiteX11302" fmla="*/ 377874 w 4853691"/>
                <a:gd name="connsiteY11302" fmla="*/ 3238924 h 4860733"/>
                <a:gd name="connsiteX11303" fmla="*/ 391957 w 4853691"/>
                <a:gd name="connsiteY11303" fmla="*/ 3243618 h 4860733"/>
                <a:gd name="connsiteX11304" fmla="*/ 406039 w 4853691"/>
                <a:gd name="connsiteY11304" fmla="*/ 3248312 h 4860733"/>
                <a:gd name="connsiteX11305" fmla="*/ 422468 w 4853691"/>
                <a:gd name="connsiteY11305" fmla="*/ 3253006 h 4860733"/>
                <a:gd name="connsiteX11306" fmla="*/ 436551 w 4853691"/>
                <a:gd name="connsiteY11306" fmla="*/ 3255354 h 4860733"/>
                <a:gd name="connsiteX11307" fmla="*/ 455327 w 4853691"/>
                <a:gd name="connsiteY11307" fmla="*/ 3257700 h 4860733"/>
                <a:gd name="connsiteX11308" fmla="*/ 469409 w 4853691"/>
                <a:gd name="connsiteY11308" fmla="*/ 3260048 h 4860733"/>
                <a:gd name="connsiteX11309" fmla="*/ 488186 w 4853691"/>
                <a:gd name="connsiteY11309" fmla="*/ 3262394 h 4860733"/>
                <a:gd name="connsiteX11310" fmla="*/ 499921 w 4853691"/>
                <a:gd name="connsiteY11310" fmla="*/ 3264742 h 4860733"/>
                <a:gd name="connsiteX11311" fmla="*/ 523391 w 4853691"/>
                <a:gd name="connsiteY11311" fmla="*/ 3267089 h 4860733"/>
                <a:gd name="connsiteX11312" fmla="*/ 535127 w 4853691"/>
                <a:gd name="connsiteY11312" fmla="*/ 3267089 h 4860733"/>
                <a:gd name="connsiteX11313" fmla="*/ 570332 w 4853691"/>
                <a:gd name="connsiteY11313" fmla="*/ 3267089 h 4860733"/>
                <a:gd name="connsiteX11314" fmla="*/ 570332 w 4853691"/>
                <a:gd name="connsiteY11314" fmla="*/ 3267089 h 4860733"/>
                <a:gd name="connsiteX11315" fmla="*/ 570332 w 4853691"/>
                <a:gd name="connsiteY11315" fmla="*/ 3267089 h 4860733"/>
                <a:gd name="connsiteX11316" fmla="*/ 596150 w 4853691"/>
                <a:gd name="connsiteY11316" fmla="*/ 3267089 h 4860733"/>
                <a:gd name="connsiteX11317" fmla="*/ 617273 w 4853691"/>
                <a:gd name="connsiteY11317" fmla="*/ 3285865 h 4860733"/>
                <a:gd name="connsiteX11318" fmla="*/ 617273 w 4853691"/>
                <a:gd name="connsiteY11318" fmla="*/ 3285865 h 4860733"/>
                <a:gd name="connsiteX11319" fmla="*/ 640744 w 4853691"/>
                <a:gd name="connsiteY11319" fmla="*/ 3504140 h 4860733"/>
                <a:gd name="connsiteX11320" fmla="*/ 640744 w 4853691"/>
                <a:gd name="connsiteY11320" fmla="*/ 3511182 h 4860733"/>
                <a:gd name="connsiteX11321" fmla="*/ 647785 w 4853691"/>
                <a:gd name="connsiteY11321" fmla="*/ 3574552 h 4860733"/>
                <a:gd name="connsiteX11322" fmla="*/ 650132 w 4853691"/>
                <a:gd name="connsiteY11322" fmla="*/ 3586287 h 4860733"/>
                <a:gd name="connsiteX11323" fmla="*/ 657173 w 4853691"/>
                <a:gd name="connsiteY11323" fmla="*/ 3635575 h 4860733"/>
                <a:gd name="connsiteX11324" fmla="*/ 626661 w 4853691"/>
                <a:gd name="connsiteY11324" fmla="*/ 3614451 h 4860733"/>
                <a:gd name="connsiteX11325" fmla="*/ 629008 w 4853691"/>
                <a:gd name="connsiteY11325" fmla="*/ 3602716 h 4860733"/>
                <a:gd name="connsiteX11326" fmla="*/ 610232 w 4853691"/>
                <a:gd name="connsiteY11326" fmla="*/ 3583940 h 4860733"/>
                <a:gd name="connsiteX11327" fmla="*/ 281646 w 4853691"/>
                <a:gd name="connsiteY11327" fmla="*/ 3196677 h 4860733"/>
                <a:gd name="connsiteX11328" fmla="*/ 267563 w 4853691"/>
                <a:gd name="connsiteY11328" fmla="*/ 3189636 h 4860733"/>
                <a:gd name="connsiteX11329" fmla="*/ 253481 w 4853691"/>
                <a:gd name="connsiteY11329" fmla="*/ 3180248 h 4860733"/>
                <a:gd name="connsiteX11330" fmla="*/ 241746 w 4853691"/>
                <a:gd name="connsiteY11330" fmla="*/ 3173207 h 4860733"/>
                <a:gd name="connsiteX11331" fmla="*/ 227664 w 4853691"/>
                <a:gd name="connsiteY11331" fmla="*/ 3161472 h 4860733"/>
                <a:gd name="connsiteX11332" fmla="*/ 215928 w 4853691"/>
                <a:gd name="connsiteY11332" fmla="*/ 3152083 h 4860733"/>
                <a:gd name="connsiteX11333" fmla="*/ 211234 w 4853691"/>
                <a:gd name="connsiteY11333" fmla="*/ 3149737 h 4860733"/>
                <a:gd name="connsiteX11334" fmla="*/ 107964 w 4853691"/>
                <a:gd name="connsiteY11334" fmla="*/ 2917379 h 4860733"/>
                <a:gd name="connsiteX11335" fmla="*/ 119699 w 4853691"/>
                <a:gd name="connsiteY11335" fmla="*/ 2903296 h 4860733"/>
                <a:gd name="connsiteX11336" fmla="*/ 124393 w 4853691"/>
                <a:gd name="connsiteY11336" fmla="*/ 2910338 h 4860733"/>
                <a:gd name="connsiteX11337" fmla="*/ 138476 w 4853691"/>
                <a:gd name="connsiteY11337" fmla="*/ 2938502 h 4860733"/>
                <a:gd name="connsiteX11338" fmla="*/ 150211 w 4853691"/>
                <a:gd name="connsiteY11338" fmla="*/ 2959626 h 4860733"/>
                <a:gd name="connsiteX11339" fmla="*/ 166640 w 4853691"/>
                <a:gd name="connsiteY11339" fmla="*/ 2987790 h 4860733"/>
                <a:gd name="connsiteX11340" fmla="*/ 178376 w 4853691"/>
                <a:gd name="connsiteY11340" fmla="*/ 3008914 h 4860733"/>
                <a:gd name="connsiteX11341" fmla="*/ 197152 w 4853691"/>
                <a:gd name="connsiteY11341" fmla="*/ 3039425 h 4860733"/>
                <a:gd name="connsiteX11342" fmla="*/ 211234 w 4853691"/>
                <a:gd name="connsiteY11342" fmla="*/ 3060549 h 4860733"/>
                <a:gd name="connsiteX11343" fmla="*/ 232358 w 4853691"/>
                <a:gd name="connsiteY11343" fmla="*/ 3093407 h 4860733"/>
                <a:gd name="connsiteX11344" fmla="*/ 244093 w 4853691"/>
                <a:gd name="connsiteY11344" fmla="*/ 3112184 h 4860733"/>
                <a:gd name="connsiteX11345" fmla="*/ 281646 w 4853691"/>
                <a:gd name="connsiteY11345" fmla="*/ 3163819 h 4860733"/>
                <a:gd name="connsiteX11346" fmla="*/ 298075 w 4853691"/>
                <a:gd name="connsiteY11346" fmla="*/ 3184942 h 4860733"/>
                <a:gd name="connsiteX11347" fmla="*/ 309810 w 4853691"/>
                <a:gd name="connsiteY11347" fmla="*/ 3199024 h 4860733"/>
                <a:gd name="connsiteX11348" fmla="*/ 305116 w 4853691"/>
                <a:gd name="connsiteY11348" fmla="*/ 3206065 h 4860733"/>
                <a:gd name="connsiteX11349" fmla="*/ 293381 w 4853691"/>
                <a:gd name="connsiteY11349" fmla="*/ 3201371 h 4860733"/>
                <a:gd name="connsiteX11350" fmla="*/ 281646 w 4853691"/>
                <a:gd name="connsiteY11350" fmla="*/ 3196677 h 4860733"/>
                <a:gd name="connsiteX11351" fmla="*/ 56329 w 4853691"/>
                <a:gd name="connsiteY11351" fmla="*/ 2774209 h 4860733"/>
                <a:gd name="connsiteX11352" fmla="*/ 46941 w 4853691"/>
                <a:gd name="connsiteY11352" fmla="*/ 2731962 h 4860733"/>
                <a:gd name="connsiteX11353" fmla="*/ 49288 w 4853691"/>
                <a:gd name="connsiteY11353" fmla="*/ 2731962 h 4860733"/>
                <a:gd name="connsiteX11354" fmla="*/ 51635 w 4853691"/>
                <a:gd name="connsiteY11354" fmla="*/ 2741350 h 4860733"/>
                <a:gd name="connsiteX11355" fmla="*/ 56329 w 4853691"/>
                <a:gd name="connsiteY11355" fmla="*/ 2753085 h 4860733"/>
                <a:gd name="connsiteX11356" fmla="*/ 63370 w 4853691"/>
                <a:gd name="connsiteY11356" fmla="*/ 2774209 h 4860733"/>
                <a:gd name="connsiteX11357" fmla="*/ 68064 w 4853691"/>
                <a:gd name="connsiteY11357" fmla="*/ 2783597 h 4860733"/>
                <a:gd name="connsiteX11358" fmla="*/ 72758 w 4853691"/>
                <a:gd name="connsiteY11358" fmla="*/ 2792985 h 4860733"/>
                <a:gd name="connsiteX11359" fmla="*/ 63370 w 4853691"/>
                <a:gd name="connsiteY11359" fmla="*/ 2804721 h 4860733"/>
                <a:gd name="connsiteX11360" fmla="*/ 61023 w 4853691"/>
                <a:gd name="connsiteY11360" fmla="*/ 2790638 h 4860733"/>
                <a:gd name="connsiteX11361" fmla="*/ 56329 w 4853691"/>
                <a:gd name="connsiteY11361" fmla="*/ 2774209 h 4860733"/>
                <a:gd name="connsiteX11362" fmla="*/ 68064 w 4853691"/>
                <a:gd name="connsiteY11362" fmla="*/ 2731962 h 4860733"/>
                <a:gd name="connsiteX11363" fmla="*/ 70411 w 4853691"/>
                <a:gd name="connsiteY11363" fmla="*/ 2736656 h 4860733"/>
                <a:gd name="connsiteX11364" fmla="*/ 63370 w 4853691"/>
                <a:gd name="connsiteY11364" fmla="*/ 2748391 h 4860733"/>
                <a:gd name="connsiteX11365" fmla="*/ 61023 w 4853691"/>
                <a:gd name="connsiteY11365" fmla="*/ 2741350 h 4860733"/>
                <a:gd name="connsiteX11366" fmla="*/ 56329 w 4853691"/>
                <a:gd name="connsiteY11366" fmla="*/ 2722574 h 4860733"/>
                <a:gd name="connsiteX11367" fmla="*/ 58676 w 4853691"/>
                <a:gd name="connsiteY11367" fmla="*/ 2715533 h 4860733"/>
                <a:gd name="connsiteX11368" fmla="*/ 58676 w 4853691"/>
                <a:gd name="connsiteY11368" fmla="*/ 2717880 h 4860733"/>
                <a:gd name="connsiteX11369" fmla="*/ 68064 w 4853691"/>
                <a:gd name="connsiteY11369" fmla="*/ 2731962 h 4860733"/>
                <a:gd name="connsiteX11370" fmla="*/ 110311 w 4853691"/>
                <a:gd name="connsiteY11370" fmla="*/ 2769515 h 4860733"/>
                <a:gd name="connsiteX11371" fmla="*/ 117352 w 4853691"/>
                <a:gd name="connsiteY11371" fmla="*/ 2771862 h 4860733"/>
                <a:gd name="connsiteX11372" fmla="*/ 131435 w 4853691"/>
                <a:gd name="connsiteY11372" fmla="*/ 2774209 h 4860733"/>
                <a:gd name="connsiteX11373" fmla="*/ 138476 w 4853691"/>
                <a:gd name="connsiteY11373" fmla="*/ 2776556 h 4860733"/>
                <a:gd name="connsiteX11374" fmla="*/ 159599 w 4853691"/>
                <a:gd name="connsiteY11374" fmla="*/ 2778903 h 4860733"/>
                <a:gd name="connsiteX11375" fmla="*/ 159599 w 4853691"/>
                <a:gd name="connsiteY11375" fmla="*/ 2778903 h 4860733"/>
                <a:gd name="connsiteX11376" fmla="*/ 159599 w 4853691"/>
                <a:gd name="connsiteY11376" fmla="*/ 2778903 h 4860733"/>
                <a:gd name="connsiteX11377" fmla="*/ 176028 w 4853691"/>
                <a:gd name="connsiteY11377" fmla="*/ 2778903 h 4860733"/>
                <a:gd name="connsiteX11378" fmla="*/ 183070 w 4853691"/>
                <a:gd name="connsiteY11378" fmla="*/ 2778903 h 4860733"/>
                <a:gd name="connsiteX11379" fmla="*/ 194805 w 4853691"/>
                <a:gd name="connsiteY11379" fmla="*/ 2776556 h 4860733"/>
                <a:gd name="connsiteX11380" fmla="*/ 201846 w 4853691"/>
                <a:gd name="connsiteY11380" fmla="*/ 2774209 h 4860733"/>
                <a:gd name="connsiteX11381" fmla="*/ 213581 w 4853691"/>
                <a:gd name="connsiteY11381" fmla="*/ 2771862 h 4860733"/>
                <a:gd name="connsiteX11382" fmla="*/ 213581 w 4853691"/>
                <a:gd name="connsiteY11382" fmla="*/ 2771862 h 4860733"/>
                <a:gd name="connsiteX11383" fmla="*/ 232358 w 4853691"/>
                <a:gd name="connsiteY11383" fmla="*/ 2783597 h 4860733"/>
                <a:gd name="connsiteX11384" fmla="*/ 234705 w 4853691"/>
                <a:gd name="connsiteY11384" fmla="*/ 2783597 h 4860733"/>
                <a:gd name="connsiteX11385" fmla="*/ 265216 w 4853691"/>
                <a:gd name="connsiteY11385" fmla="*/ 2947890 h 4860733"/>
                <a:gd name="connsiteX11386" fmla="*/ 267563 w 4853691"/>
                <a:gd name="connsiteY11386" fmla="*/ 2957279 h 4860733"/>
                <a:gd name="connsiteX11387" fmla="*/ 276951 w 4853691"/>
                <a:gd name="connsiteY11387" fmla="*/ 3004220 h 4860733"/>
                <a:gd name="connsiteX11388" fmla="*/ 279299 w 4853691"/>
                <a:gd name="connsiteY11388" fmla="*/ 3020649 h 4860733"/>
                <a:gd name="connsiteX11389" fmla="*/ 286340 w 4853691"/>
                <a:gd name="connsiteY11389" fmla="*/ 3060549 h 4860733"/>
                <a:gd name="connsiteX11390" fmla="*/ 291034 w 4853691"/>
                <a:gd name="connsiteY11390" fmla="*/ 3076978 h 4860733"/>
                <a:gd name="connsiteX11391" fmla="*/ 298075 w 4853691"/>
                <a:gd name="connsiteY11391" fmla="*/ 3112184 h 4860733"/>
                <a:gd name="connsiteX11392" fmla="*/ 302769 w 4853691"/>
                <a:gd name="connsiteY11392" fmla="*/ 3128613 h 4860733"/>
                <a:gd name="connsiteX11393" fmla="*/ 309810 w 4853691"/>
                <a:gd name="connsiteY11393" fmla="*/ 3163819 h 4860733"/>
                <a:gd name="connsiteX11394" fmla="*/ 314504 w 4853691"/>
                <a:gd name="connsiteY11394" fmla="*/ 3180248 h 4860733"/>
                <a:gd name="connsiteX11395" fmla="*/ 319198 w 4853691"/>
                <a:gd name="connsiteY11395" fmla="*/ 3196677 h 4860733"/>
                <a:gd name="connsiteX11396" fmla="*/ 314504 w 4853691"/>
                <a:gd name="connsiteY11396" fmla="*/ 3199024 h 4860733"/>
                <a:gd name="connsiteX11397" fmla="*/ 300422 w 4853691"/>
                <a:gd name="connsiteY11397" fmla="*/ 3175554 h 4860733"/>
                <a:gd name="connsiteX11398" fmla="*/ 286340 w 4853691"/>
                <a:gd name="connsiteY11398" fmla="*/ 3152083 h 4860733"/>
                <a:gd name="connsiteX11399" fmla="*/ 262869 w 4853691"/>
                <a:gd name="connsiteY11399" fmla="*/ 3114531 h 4860733"/>
                <a:gd name="connsiteX11400" fmla="*/ 248787 w 4853691"/>
                <a:gd name="connsiteY11400" fmla="*/ 3091060 h 4860733"/>
                <a:gd name="connsiteX11401" fmla="*/ 225316 w 4853691"/>
                <a:gd name="connsiteY11401" fmla="*/ 3048813 h 4860733"/>
                <a:gd name="connsiteX11402" fmla="*/ 215928 w 4853691"/>
                <a:gd name="connsiteY11402" fmla="*/ 3030037 h 4860733"/>
                <a:gd name="connsiteX11403" fmla="*/ 185417 w 4853691"/>
                <a:gd name="connsiteY11403" fmla="*/ 2973708 h 4860733"/>
                <a:gd name="connsiteX11404" fmla="*/ 185417 w 4853691"/>
                <a:gd name="connsiteY11404" fmla="*/ 2971361 h 4860733"/>
                <a:gd name="connsiteX11405" fmla="*/ 157252 w 4853691"/>
                <a:gd name="connsiteY11405" fmla="*/ 2915032 h 4860733"/>
                <a:gd name="connsiteX11406" fmla="*/ 147864 w 4853691"/>
                <a:gd name="connsiteY11406" fmla="*/ 2896255 h 4860733"/>
                <a:gd name="connsiteX11407" fmla="*/ 129088 w 4853691"/>
                <a:gd name="connsiteY11407" fmla="*/ 2858703 h 4860733"/>
                <a:gd name="connsiteX11408" fmla="*/ 119699 w 4853691"/>
                <a:gd name="connsiteY11408" fmla="*/ 2835232 h 4860733"/>
                <a:gd name="connsiteX11409" fmla="*/ 105617 w 4853691"/>
                <a:gd name="connsiteY11409" fmla="*/ 2804721 h 4860733"/>
                <a:gd name="connsiteX11410" fmla="*/ 96229 w 4853691"/>
                <a:gd name="connsiteY11410" fmla="*/ 2778903 h 4860733"/>
                <a:gd name="connsiteX11411" fmla="*/ 91535 w 4853691"/>
                <a:gd name="connsiteY11411" fmla="*/ 2767168 h 4860733"/>
                <a:gd name="connsiteX11412" fmla="*/ 98576 w 4853691"/>
                <a:gd name="connsiteY11412" fmla="*/ 2760127 h 4860733"/>
                <a:gd name="connsiteX11413" fmla="*/ 98576 w 4853691"/>
                <a:gd name="connsiteY11413" fmla="*/ 2760127 h 4860733"/>
                <a:gd name="connsiteX11414" fmla="*/ 110311 w 4853691"/>
                <a:gd name="connsiteY11414" fmla="*/ 2769515 h 4860733"/>
                <a:gd name="connsiteX11415" fmla="*/ 276951 w 4853691"/>
                <a:gd name="connsiteY11415" fmla="*/ 2776556 h 4860733"/>
                <a:gd name="connsiteX11416" fmla="*/ 286340 w 4853691"/>
                <a:gd name="connsiteY11416" fmla="*/ 2778903 h 4860733"/>
                <a:gd name="connsiteX11417" fmla="*/ 314504 w 4853691"/>
                <a:gd name="connsiteY11417" fmla="*/ 2785944 h 4860733"/>
                <a:gd name="connsiteX11418" fmla="*/ 323892 w 4853691"/>
                <a:gd name="connsiteY11418" fmla="*/ 2788291 h 4860733"/>
                <a:gd name="connsiteX11419" fmla="*/ 326239 w 4853691"/>
                <a:gd name="connsiteY11419" fmla="*/ 2788291 h 4860733"/>
                <a:gd name="connsiteX11420" fmla="*/ 326239 w 4853691"/>
                <a:gd name="connsiteY11420" fmla="*/ 2790638 h 4860733"/>
                <a:gd name="connsiteX11421" fmla="*/ 345016 w 4853691"/>
                <a:gd name="connsiteY11421" fmla="*/ 2809415 h 4860733"/>
                <a:gd name="connsiteX11422" fmla="*/ 335628 w 4853691"/>
                <a:gd name="connsiteY11422" fmla="*/ 2997178 h 4860733"/>
                <a:gd name="connsiteX11423" fmla="*/ 333281 w 4853691"/>
                <a:gd name="connsiteY11423" fmla="*/ 3020649 h 4860733"/>
                <a:gd name="connsiteX11424" fmla="*/ 328587 w 4853691"/>
                <a:gd name="connsiteY11424" fmla="*/ 3102796 h 4860733"/>
                <a:gd name="connsiteX11425" fmla="*/ 326239 w 4853691"/>
                <a:gd name="connsiteY11425" fmla="*/ 3152083 h 4860733"/>
                <a:gd name="connsiteX11426" fmla="*/ 323892 w 4853691"/>
                <a:gd name="connsiteY11426" fmla="*/ 3194330 h 4860733"/>
                <a:gd name="connsiteX11427" fmla="*/ 323892 w 4853691"/>
                <a:gd name="connsiteY11427" fmla="*/ 3194330 h 4860733"/>
                <a:gd name="connsiteX11428" fmla="*/ 319198 w 4853691"/>
                <a:gd name="connsiteY11428" fmla="*/ 3194330 h 4860733"/>
                <a:gd name="connsiteX11429" fmla="*/ 312157 w 4853691"/>
                <a:gd name="connsiteY11429" fmla="*/ 3159125 h 4860733"/>
                <a:gd name="connsiteX11430" fmla="*/ 307463 w 4853691"/>
                <a:gd name="connsiteY11430" fmla="*/ 3142695 h 4860733"/>
                <a:gd name="connsiteX11431" fmla="*/ 300422 w 4853691"/>
                <a:gd name="connsiteY11431" fmla="*/ 3107490 h 4860733"/>
                <a:gd name="connsiteX11432" fmla="*/ 295728 w 4853691"/>
                <a:gd name="connsiteY11432" fmla="*/ 3086366 h 4860733"/>
                <a:gd name="connsiteX11433" fmla="*/ 288687 w 4853691"/>
                <a:gd name="connsiteY11433" fmla="*/ 3053507 h 4860733"/>
                <a:gd name="connsiteX11434" fmla="*/ 283993 w 4853691"/>
                <a:gd name="connsiteY11434" fmla="*/ 3030037 h 4860733"/>
                <a:gd name="connsiteX11435" fmla="*/ 276951 w 4853691"/>
                <a:gd name="connsiteY11435" fmla="*/ 2999525 h 4860733"/>
                <a:gd name="connsiteX11436" fmla="*/ 269910 w 4853691"/>
                <a:gd name="connsiteY11436" fmla="*/ 2969014 h 4860733"/>
                <a:gd name="connsiteX11437" fmla="*/ 265216 w 4853691"/>
                <a:gd name="connsiteY11437" fmla="*/ 2943196 h 4860733"/>
                <a:gd name="connsiteX11438" fmla="*/ 258175 w 4853691"/>
                <a:gd name="connsiteY11438" fmla="*/ 2910338 h 4860733"/>
                <a:gd name="connsiteX11439" fmla="*/ 253481 w 4853691"/>
                <a:gd name="connsiteY11439" fmla="*/ 2884520 h 4860733"/>
                <a:gd name="connsiteX11440" fmla="*/ 251134 w 4853691"/>
                <a:gd name="connsiteY11440" fmla="*/ 2872785 h 4860733"/>
                <a:gd name="connsiteX11441" fmla="*/ 232358 w 4853691"/>
                <a:gd name="connsiteY11441" fmla="*/ 2778903 h 4860733"/>
                <a:gd name="connsiteX11442" fmla="*/ 246440 w 4853691"/>
                <a:gd name="connsiteY11442" fmla="*/ 2767168 h 4860733"/>
                <a:gd name="connsiteX11443" fmla="*/ 253481 w 4853691"/>
                <a:gd name="connsiteY11443" fmla="*/ 2769515 h 4860733"/>
                <a:gd name="connsiteX11444" fmla="*/ 276951 w 4853691"/>
                <a:gd name="connsiteY11444" fmla="*/ 2776556 h 4860733"/>
                <a:gd name="connsiteX11445" fmla="*/ 410733 w 4853691"/>
                <a:gd name="connsiteY11445" fmla="*/ 2849314 h 4860733"/>
                <a:gd name="connsiteX11446" fmla="*/ 450633 w 4853691"/>
                <a:gd name="connsiteY11446" fmla="*/ 2884520 h 4860733"/>
                <a:gd name="connsiteX11447" fmla="*/ 474103 w 4853691"/>
                <a:gd name="connsiteY11447" fmla="*/ 2903296 h 4860733"/>
                <a:gd name="connsiteX11448" fmla="*/ 530433 w 4853691"/>
                <a:gd name="connsiteY11448" fmla="*/ 2950237 h 4860733"/>
                <a:gd name="connsiteX11449" fmla="*/ 539821 w 4853691"/>
                <a:gd name="connsiteY11449" fmla="*/ 2957279 h 4860733"/>
                <a:gd name="connsiteX11450" fmla="*/ 591456 w 4853691"/>
                <a:gd name="connsiteY11450" fmla="*/ 2999525 h 4860733"/>
                <a:gd name="connsiteX11451" fmla="*/ 586762 w 4853691"/>
                <a:gd name="connsiteY11451" fmla="*/ 3011261 h 4860733"/>
                <a:gd name="connsiteX11452" fmla="*/ 607885 w 4853691"/>
                <a:gd name="connsiteY11452" fmla="*/ 3032384 h 4860733"/>
                <a:gd name="connsiteX11453" fmla="*/ 612579 w 4853691"/>
                <a:gd name="connsiteY11453" fmla="*/ 3126266 h 4860733"/>
                <a:gd name="connsiteX11454" fmla="*/ 612579 w 4853691"/>
                <a:gd name="connsiteY11454" fmla="*/ 3140348 h 4860733"/>
                <a:gd name="connsiteX11455" fmla="*/ 612579 w 4853691"/>
                <a:gd name="connsiteY11455" fmla="*/ 3159125 h 4860733"/>
                <a:gd name="connsiteX11456" fmla="*/ 614926 w 4853691"/>
                <a:gd name="connsiteY11456" fmla="*/ 3203718 h 4860733"/>
                <a:gd name="connsiteX11457" fmla="*/ 614926 w 4853691"/>
                <a:gd name="connsiteY11457" fmla="*/ 3206065 h 4860733"/>
                <a:gd name="connsiteX11458" fmla="*/ 617273 w 4853691"/>
                <a:gd name="connsiteY11458" fmla="*/ 3243618 h 4860733"/>
                <a:gd name="connsiteX11459" fmla="*/ 610232 w 4853691"/>
                <a:gd name="connsiteY11459" fmla="*/ 3245965 h 4860733"/>
                <a:gd name="connsiteX11460" fmla="*/ 575026 w 4853691"/>
                <a:gd name="connsiteY11460" fmla="*/ 3187289 h 4860733"/>
                <a:gd name="connsiteX11461" fmla="*/ 549209 w 4853691"/>
                <a:gd name="connsiteY11461" fmla="*/ 3142695 h 4860733"/>
                <a:gd name="connsiteX11462" fmla="*/ 511656 w 4853691"/>
                <a:gd name="connsiteY11462" fmla="*/ 3076978 h 4860733"/>
                <a:gd name="connsiteX11463" fmla="*/ 431857 w 4853691"/>
                <a:gd name="connsiteY11463" fmla="*/ 2933808 h 4860733"/>
                <a:gd name="connsiteX11464" fmla="*/ 417774 w 4853691"/>
                <a:gd name="connsiteY11464" fmla="*/ 2907991 h 4860733"/>
                <a:gd name="connsiteX11465" fmla="*/ 361445 w 4853691"/>
                <a:gd name="connsiteY11465" fmla="*/ 2804721 h 4860733"/>
                <a:gd name="connsiteX11466" fmla="*/ 366139 w 4853691"/>
                <a:gd name="connsiteY11466" fmla="*/ 2802374 h 4860733"/>
                <a:gd name="connsiteX11467" fmla="*/ 380222 w 4853691"/>
                <a:gd name="connsiteY11467" fmla="*/ 2814109 h 4860733"/>
                <a:gd name="connsiteX11468" fmla="*/ 410733 w 4853691"/>
                <a:gd name="connsiteY11468" fmla="*/ 2849314 h 4860733"/>
                <a:gd name="connsiteX11469" fmla="*/ 652479 w 4853691"/>
                <a:gd name="connsiteY11469" fmla="*/ 2990137 h 4860733"/>
                <a:gd name="connsiteX11470" fmla="*/ 675949 w 4853691"/>
                <a:gd name="connsiteY11470" fmla="*/ 2976055 h 4860733"/>
                <a:gd name="connsiteX11471" fmla="*/ 697073 w 4853691"/>
                <a:gd name="connsiteY11471" fmla="*/ 2964320 h 4860733"/>
                <a:gd name="connsiteX11472" fmla="*/ 722890 w 4853691"/>
                <a:gd name="connsiteY11472" fmla="*/ 2947890 h 4860733"/>
                <a:gd name="connsiteX11473" fmla="*/ 744014 w 4853691"/>
                <a:gd name="connsiteY11473" fmla="*/ 2933808 h 4860733"/>
                <a:gd name="connsiteX11474" fmla="*/ 769831 w 4853691"/>
                <a:gd name="connsiteY11474" fmla="*/ 2915032 h 4860733"/>
                <a:gd name="connsiteX11475" fmla="*/ 788608 w 4853691"/>
                <a:gd name="connsiteY11475" fmla="*/ 2900949 h 4860733"/>
                <a:gd name="connsiteX11476" fmla="*/ 814425 w 4853691"/>
                <a:gd name="connsiteY11476" fmla="*/ 2882173 h 4860733"/>
                <a:gd name="connsiteX11477" fmla="*/ 835549 w 4853691"/>
                <a:gd name="connsiteY11477" fmla="*/ 2868091 h 4860733"/>
                <a:gd name="connsiteX11478" fmla="*/ 861366 w 4853691"/>
                <a:gd name="connsiteY11478" fmla="*/ 2849314 h 4860733"/>
                <a:gd name="connsiteX11479" fmla="*/ 882489 w 4853691"/>
                <a:gd name="connsiteY11479" fmla="*/ 2832885 h 4860733"/>
                <a:gd name="connsiteX11480" fmla="*/ 908307 w 4853691"/>
                <a:gd name="connsiteY11480" fmla="*/ 2811762 h 4860733"/>
                <a:gd name="connsiteX11481" fmla="*/ 929430 w 4853691"/>
                <a:gd name="connsiteY11481" fmla="*/ 2795332 h 4860733"/>
                <a:gd name="connsiteX11482" fmla="*/ 957595 w 4853691"/>
                <a:gd name="connsiteY11482" fmla="*/ 2774209 h 4860733"/>
                <a:gd name="connsiteX11483" fmla="*/ 976371 w 4853691"/>
                <a:gd name="connsiteY11483" fmla="*/ 2757780 h 4860733"/>
                <a:gd name="connsiteX11484" fmla="*/ 1004536 w 4853691"/>
                <a:gd name="connsiteY11484" fmla="*/ 2734309 h 4860733"/>
                <a:gd name="connsiteX11485" fmla="*/ 1023312 w 4853691"/>
                <a:gd name="connsiteY11485" fmla="*/ 2717880 h 4860733"/>
                <a:gd name="connsiteX11486" fmla="*/ 1056171 w 4853691"/>
                <a:gd name="connsiteY11486" fmla="*/ 2689715 h 4860733"/>
                <a:gd name="connsiteX11487" fmla="*/ 1070253 w 4853691"/>
                <a:gd name="connsiteY11487" fmla="*/ 2677980 h 4860733"/>
                <a:gd name="connsiteX11488" fmla="*/ 1107806 w 4853691"/>
                <a:gd name="connsiteY11488" fmla="*/ 2645121 h 4860733"/>
                <a:gd name="connsiteX11489" fmla="*/ 1119541 w 4853691"/>
                <a:gd name="connsiteY11489" fmla="*/ 2635733 h 4860733"/>
                <a:gd name="connsiteX11490" fmla="*/ 1159441 w 4853691"/>
                <a:gd name="connsiteY11490" fmla="*/ 2600527 h 4860733"/>
                <a:gd name="connsiteX11491" fmla="*/ 1168829 w 4853691"/>
                <a:gd name="connsiteY11491" fmla="*/ 2591139 h 4860733"/>
                <a:gd name="connsiteX11492" fmla="*/ 1373022 w 4853691"/>
                <a:gd name="connsiteY11492" fmla="*/ 2403376 h 4860733"/>
                <a:gd name="connsiteX11493" fmla="*/ 1373022 w 4853691"/>
                <a:gd name="connsiteY11493" fmla="*/ 2403376 h 4860733"/>
                <a:gd name="connsiteX11494" fmla="*/ 1387104 w 4853691"/>
                <a:gd name="connsiteY11494" fmla="*/ 2410417 h 4860733"/>
                <a:gd name="connsiteX11495" fmla="*/ 1391799 w 4853691"/>
                <a:gd name="connsiteY11495" fmla="*/ 2410417 h 4860733"/>
                <a:gd name="connsiteX11496" fmla="*/ 1424657 w 4853691"/>
                <a:gd name="connsiteY11496" fmla="*/ 2513687 h 4860733"/>
                <a:gd name="connsiteX11497" fmla="*/ 1424657 w 4853691"/>
                <a:gd name="connsiteY11497" fmla="*/ 2516034 h 4860733"/>
                <a:gd name="connsiteX11498" fmla="*/ 1483333 w 4853691"/>
                <a:gd name="connsiteY11498" fmla="*/ 2692062 h 4860733"/>
                <a:gd name="connsiteX11499" fmla="*/ 1485680 w 4853691"/>
                <a:gd name="connsiteY11499" fmla="*/ 2699103 h 4860733"/>
                <a:gd name="connsiteX11500" fmla="*/ 1495069 w 4853691"/>
                <a:gd name="connsiteY11500" fmla="*/ 2727268 h 4860733"/>
                <a:gd name="connsiteX11501" fmla="*/ 1502110 w 4853691"/>
                <a:gd name="connsiteY11501" fmla="*/ 2748391 h 4860733"/>
                <a:gd name="connsiteX11502" fmla="*/ 1504457 w 4853691"/>
                <a:gd name="connsiteY11502" fmla="*/ 2755433 h 4860733"/>
                <a:gd name="connsiteX11503" fmla="*/ 1638239 w 4853691"/>
                <a:gd name="connsiteY11503" fmla="*/ 3128613 h 4860733"/>
                <a:gd name="connsiteX11504" fmla="*/ 1626503 w 4853691"/>
                <a:gd name="connsiteY11504" fmla="*/ 3145042 h 4860733"/>
                <a:gd name="connsiteX11505" fmla="*/ 1572521 w 4853691"/>
                <a:gd name="connsiteY11505" fmla="*/ 3145042 h 4860733"/>
                <a:gd name="connsiteX11506" fmla="*/ 1567827 w 4853691"/>
                <a:gd name="connsiteY11506" fmla="*/ 3145042 h 4860733"/>
                <a:gd name="connsiteX11507" fmla="*/ 1072600 w 4853691"/>
                <a:gd name="connsiteY11507" fmla="*/ 3114531 h 4860733"/>
                <a:gd name="connsiteX11508" fmla="*/ 1072600 w 4853691"/>
                <a:gd name="connsiteY11508" fmla="*/ 3114531 h 4860733"/>
                <a:gd name="connsiteX11509" fmla="*/ 1009230 w 4853691"/>
                <a:gd name="connsiteY11509" fmla="*/ 3107490 h 4860733"/>
                <a:gd name="connsiteX11510" fmla="*/ 1004536 w 4853691"/>
                <a:gd name="connsiteY11510" fmla="*/ 3107490 h 4860733"/>
                <a:gd name="connsiteX11511" fmla="*/ 948207 w 4853691"/>
                <a:gd name="connsiteY11511" fmla="*/ 3100448 h 4860733"/>
                <a:gd name="connsiteX11512" fmla="*/ 938819 w 4853691"/>
                <a:gd name="connsiteY11512" fmla="*/ 3098101 h 4860733"/>
                <a:gd name="connsiteX11513" fmla="*/ 887184 w 4853691"/>
                <a:gd name="connsiteY11513" fmla="*/ 3088713 h 4860733"/>
                <a:gd name="connsiteX11514" fmla="*/ 875448 w 4853691"/>
                <a:gd name="connsiteY11514" fmla="*/ 3086366 h 4860733"/>
                <a:gd name="connsiteX11515" fmla="*/ 828507 w 4853691"/>
                <a:gd name="connsiteY11515" fmla="*/ 3076978 h 4860733"/>
                <a:gd name="connsiteX11516" fmla="*/ 814425 w 4853691"/>
                <a:gd name="connsiteY11516" fmla="*/ 3074631 h 4860733"/>
                <a:gd name="connsiteX11517" fmla="*/ 772178 w 4853691"/>
                <a:gd name="connsiteY11517" fmla="*/ 3065243 h 4860733"/>
                <a:gd name="connsiteX11518" fmla="*/ 755749 w 4853691"/>
                <a:gd name="connsiteY11518" fmla="*/ 3060549 h 4860733"/>
                <a:gd name="connsiteX11519" fmla="*/ 715849 w 4853691"/>
                <a:gd name="connsiteY11519" fmla="*/ 3051160 h 4860733"/>
                <a:gd name="connsiteX11520" fmla="*/ 699420 w 4853691"/>
                <a:gd name="connsiteY11520" fmla="*/ 3046466 h 4860733"/>
                <a:gd name="connsiteX11521" fmla="*/ 661867 w 4853691"/>
                <a:gd name="connsiteY11521" fmla="*/ 3037078 h 4860733"/>
                <a:gd name="connsiteX11522" fmla="*/ 643091 w 4853691"/>
                <a:gd name="connsiteY11522" fmla="*/ 3032384 h 4860733"/>
                <a:gd name="connsiteX11523" fmla="*/ 626661 w 4853691"/>
                <a:gd name="connsiteY11523" fmla="*/ 3027690 h 4860733"/>
                <a:gd name="connsiteX11524" fmla="*/ 626661 w 4853691"/>
                <a:gd name="connsiteY11524" fmla="*/ 3022996 h 4860733"/>
                <a:gd name="connsiteX11525" fmla="*/ 624314 w 4853691"/>
                <a:gd name="connsiteY11525" fmla="*/ 3013608 h 4860733"/>
                <a:gd name="connsiteX11526" fmla="*/ 633703 w 4853691"/>
                <a:gd name="connsiteY11526" fmla="*/ 3008914 h 4860733"/>
                <a:gd name="connsiteX11527" fmla="*/ 652479 w 4853691"/>
                <a:gd name="connsiteY11527" fmla="*/ 2990137 h 4860733"/>
                <a:gd name="connsiteX11528" fmla="*/ 1286181 w 4853691"/>
                <a:gd name="connsiteY11528" fmla="*/ 1971519 h 4860733"/>
                <a:gd name="connsiteX11529" fmla="*/ 1281487 w 4853691"/>
                <a:gd name="connsiteY11529" fmla="*/ 1933966 h 4860733"/>
                <a:gd name="connsiteX11530" fmla="*/ 1276793 w 4853691"/>
                <a:gd name="connsiteY11530" fmla="*/ 1887025 h 4860733"/>
                <a:gd name="connsiteX11531" fmla="*/ 1274446 w 4853691"/>
                <a:gd name="connsiteY11531" fmla="*/ 1856514 h 4860733"/>
                <a:gd name="connsiteX11532" fmla="*/ 1267405 w 4853691"/>
                <a:gd name="connsiteY11532" fmla="*/ 1802532 h 4860733"/>
                <a:gd name="connsiteX11533" fmla="*/ 1265058 w 4853691"/>
                <a:gd name="connsiteY11533" fmla="*/ 1779061 h 4860733"/>
                <a:gd name="connsiteX11534" fmla="*/ 1258017 w 4853691"/>
                <a:gd name="connsiteY11534" fmla="*/ 1718038 h 4860733"/>
                <a:gd name="connsiteX11535" fmla="*/ 1255670 w 4853691"/>
                <a:gd name="connsiteY11535" fmla="*/ 1701609 h 4860733"/>
                <a:gd name="connsiteX11536" fmla="*/ 1248629 w 4853691"/>
                <a:gd name="connsiteY11536" fmla="*/ 1631197 h 4860733"/>
                <a:gd name="connsiteX11537" fmla="*/ 1248629 w 4853691"/>
                <a:gd name="connsiteY11537" fmla="*/ 1621809 h 4860733"/>
                <a:gd name="connsiteX11538" fmla="*/ 1241588 w 4853691"/>
                <a:gd name="connsiteY11538" fmla="*/ 1544357 h 4860733"/>
                <a:gd name="connsiteX11539" fmla="*/ 1241588 w 4853691"/>
                <a:gd name="connsiteY11539" fmla="*/ 1537315 h 4860733"/>
                <a:gd name="connsiteX11540" fmla="*/ 1225158 w 4853691"/>
                <a:gd name="connsiteY11540" fmla="*/ 1382410 h 4860733"/>
                <a:gd name="connsiteX11541" fmla="*/ 1241588 w 4853691"/>
                <a:gd name="connsiteY11541" fmla="*/ 1363634 h 4860733"/>
                <a:gd name="connsiteX11542" fmla="*/ 1220464 w 4853691"/>
                <a:gd name="connsiteY11542" fmla="*/ 1342511 h 4860733"/>
                <a:gd name="connsiteX11543" fmla="*/ 1220464 w 4853691"/>
                <a:gd name="connsiteY11543" fmla="*/ 1342511 h 4860733"/>
                <a:gd name="connsiteX11544" fmla="*/ 1213423 w 4853691"/>
                <a:gd name="connsiteY11544" fmla="*/ 1262711 h 4860733"/>
                <a:gd name="connsiteX11545" fmla="*/ 1206382 w 4853691"/>
                <a:gd name="connsiteY11545" fmla="*/ 1199341 h 4860733"/>
                <a:gd name="connsiteX11546" fmla="*/ 1342511 w 4853691"/>
                <a:gd name="connsiteY11546" fmla="*/ 1140665 h 4860733"/>
                <a:gd name="connsiteX11547" fmla="*/ 1328428 w 4853691"/>
                <a:gd name="connsiteY11547" fmla="*/ 1314346 h 4860733"/>
                <a:gd name="connsiteX11548" fmla="*/ 1328428 w 4853691"/>
                <a:gd name="connsiteY11548" fmla="*/ 1314346 h 4860733"/>
                <a:gd name="connsiteX11549" fmla="*/ 1307305 w 4853691"/>
                <a:gd name="connsiteY11549" fmla="*/ 1335469 h 4860733"/>
                <a:gd name="connsiteX11550" fmla="*/ 1326081 w 4853691"/>
                <a:gd name="connsiteY11550" fmla="*/ 1354246 h 4860733"/>
                <a:gd name="connsiteX11551" fmla="*/ 1321387 w 4853691"/>
                <a:gd name="connsiteY11551" fmla="*/ 1417616 h 4860733"/>
                <a:gd name="connsiteX11552" fmla="*/ 1319040 w 4853691"/>
                <a:gd name="connsiteY11552" fmla="*/ 1443434 h 4860733"/>
                <a:gd name="connsiteX11553" fmla="*/ 1314346 w 4853691"/>
                <a:gd name="connsiteY11553" fmla="*/ 1502110 h 4860733"/>
                <a:gd name="connsiteX11554" fmla="*/ 1311999 w 4853691"/>
                <a:gd name="connsiteY11554" fmla="*/ 1537315 h 4860733"/>
                <a:gd name="connsiteX11555" fmla="*/ 1309652 w 4853691"/>
                <a:gd name="connsiteY11555" fmla="*/ 1588950 h 4860733"/>
                <a:gd name="connsiteX11556" fmla="*/ 1307305 w 4853691"/>
                <a:gd name="connsiteY11556" fmla="*/ 1626503 h 4860733"/>
                <a:gd name="connsiteX11557" fmla="*/ 1304958 w 4853691"/>
                <a:gd name="connsiteY11557" fmla="*/ 1675791 h 4860733"/>
                <a:gd name="connsiteX11558" fmla="*/ 1302611 w 4853691"/>
                <a:gd name="connsiteY11558" fmla="*/ 1718038 h 4860733"/>
                <a:gd name="connsiteX11559" fmla="*/ 1300264 w 4853691"/>
                <a:gd name="connsiteY11559" fmla="*/ 1767326 h 4860733"/>
                <a:gd name="connsiteX11560" fmla="*/ 1297917 w 4853691"/>
                <a:gd name="connsiteY11560" fmla="*/ 1807226 h 4860733"/>
                <a:gd name="connsiteX11561" fmla="*/ 1295570 w 4853691"/>
                <a:gd name="connsiteY11561" fmla="*/ 1858861 h 4860733"/>
                <a:gd name="connsiteX11562" fmla="*/ 1293223 w 4853691"/>
                <a:gd name="connsiteY11562" fmla="*/ 1896413 h 4860733"/>
                <a:gd name="connsiteX11563" fmla="*/ 1290876 w 4853691"/>
                <a:gd name="connsiteY11563" fmla="*/ 1952743 h 4860733"/>
                <a:gd name="connsiteX11564" fmla="*/ 1290876 w 4853691"/>
                <a:gd name="connsiteY11564" fmla="*/ 1985601 h 4860733"/>
                <a:gd name="connsiteX11565" fmla="*/ 1288529 w 4853691"/>
                <a:gd name="connsiteY11565" fmla="*/ 2030195 h 4860733"/>
                <a:gd name="connsiteX11566" fmla="*/ 1288529 w 4853691"/>
                <a:gd name="connsiteY11566" fmla="*/ 2030195 h 4860733"/>
                <a:gd name="connsiteX11567" fmla="*/ 1290876 w 4853691"/>
                <a:gd name="connsiteY11567" fmla="*/ 2009072 h 4860733"/>
                <a:gd name="connsiteX11568" fmla="*/ 1286181 w 4853691"/>
                <a:gd name="connsiteY11568" fmla="*/ 1971519 h 4860733"/>
                <a:gd name="connsiteX11569" fmla="*/ 1124235 w 4853691"/>
                <a:gd name="connsiteY11569" fmla="*/ 1117194 h 4860733"/>
                <a:gd name="connsiteX11570" fmla="*/ 1086683 w 4853691"/>
                <a:gd name="connsiteY11570" fmla="*/ 1135970 h 4860733"/>
                <a:gd name="connsiteX11571" fmla="*/ 1030353 w 4853691"/>
                <a:gd name="connsiteY11571" fmla="*/ 1161788 h 4860733"/>
                <a:gd name="connsiteX11572" fmla="*/ 990454 w 4853691"/>
                <a:gd name="connsiteY11572" fmla="*/ 1182911 h 4860733"/>
                <a:gd name="connsiteX11573" fmla="*/ 938819 w 4853691"/>
                <a:gd name="connsiteY11573" fmla="*/ 1211076 h 4860733"/>
                <a:gd name="connsiteX11574" fmla="*/ 898919 w 4853691"/>
                <a:gd name="connsiteY11574" fmla="*/ 1234546 h 4860733"/>
                <a:gd name="connsiteX11575" fmla="*/ 863713 w 4853691"/>
                <a:gd name="connsiteY11575" fmla="*/ 1255670 h 4860733"/>
                <a:gd name="connsiteX11576" fmla="*/ 863713 w 4853691"/>
                <a:gd name="connsiteY11576" fmla="*/ 1253323 h 4860733"/>
                <a:gd name="connsiteX11577" fmla="*/ 898919 w 4853691"/>
                <a:gd name="connsiteY11577" fmla="*/ 1222811 h 4860733"/>
                <a:gd name="connsiteX11578" fmla="*/ 945860 w 4853691"/>
                <a:gd name="connsiteY11578" fmla="*/ 1182911 h 4860733"/>
                <a:gd name="connsiteX11579" fmla="*/ 992801 w 4853691"/>
                <a:gd name="connsiteY11579" fmla="*/ 1145359 h 4860733"/>
                <a:gd name="connsiteX11580" fmla="*/ 1039742 w 4853691"/>
                <a:gd name="connsiteY11580" fmla="*/ 1107806 h 4860733"/>
                <a:gd name="connsiteX11581" fmla="*/ 1089030 w 4853691"/>
                <a:gd name="connsiteY11581" fmla="*/ 1072600 h 4860733"/>
                <a:gd name="connsiteX11582" fmla="*/ 1135971 w 4853691"/>
                <a:gd name="connsiteY11582" fmla="*/ 1037394 h 4860733"/>
                <a:gd name="connsiteX11583" fmla="*/ 1185258 w 4853691"/>
                <a:gd name="connsiteY11583" fmla="*/ 1002189 h 4860733"/>
                <a:gd name="connsiteX11584" fmla="*/ 1192300 w 4853691"/>
                <a:gd name="connsiteY11584" fmla="*/ 1086683 h 4860733"/>
                <a:gd name="connsiteX11585" fmla="*/ 1182911 w 4853691"/>
                <a:gd name="connsiteY11585" fmla="*/ 1091377 h 4860733"/>
                <a:gd name="connsiteX11586" fmla="*/ 1124235 w 4853691"/>
                <a:gd name="connsiteY11586" fmla="*/ 1117194 h 4860733"/>
                <a:gd name="connsiteX11587" fmla="*/ 762790 w 4853691"/>
                <a:gd name="connsiteY11587" fmla="*/ 1337817 h 4860733"/>
                <a:gd name="connsiteX11588" fmla="*/ 685338 w 4853691"/>
                <a:gd name="connsiteY11588" fmla="*/ 1410575 h 4860733"/>
                <a:gd name="connsiteX11589" fmla="*/ 664214 w 4853691"/>
                <a:gd name="connsiteY11589" fmla="*/ 1431698 h 4860733"/>
                <a:gd name="connsiteX11590" fmla="*/ 633703 w 4853691"/>
                <a:gd name="connsiteY11590" fmla="*/ 1462210 h 4860733"/>
                <a:gd name="connsiteX11591" fmla="*/ 797996 w 4853691"/>
                <a:gd name="connsiteY11591" fmla="*/ 1241588 h 4860733"/>
                <a:gd name="connsiteX11592" fmla="*/ 800343 w 4853691"/>
                <a:gd name="connsiteY11592" fmla="*/ 1243935 h 4860733"/>
                <a:gd name="connsiteX11593" fmla="*/ 812078 w 4853691"/>
                <a:gd name="connsiteY11593" fmla="*/ 1250976 h 4860733"/>
                <a:gd name="connsiteX11594" fmla="*/ 826160 w 4853691"/>
                <a:gd name="connsiteY11594" fmla="*/ 1260364 h 4860733"/>
                <a:gd name="connsiteX11595" fmla="*/ 823813 w 4853691"/>
                <a:gd name="connsiteY11595" fmla="*/ 1269752 h 4860733"/>
                <a:gd name="connsiteX11596" fmla="*/ 828507 w 4853691"/>
                <a:gd name="connsiteY11596" fmla="*/ 1281487 h 4860733"/>
                <a:gd name="connsiteX11597" fmla="*/ 769831 w 4853691"/>
                <a:gd name="connsiteY11597" fmla="*/ 1333122 h 4860733"/>
                <a:gd name="connsiteX11598" fmla="*/ 762790 w 4853691"/>
                <a:gd name="connsiteY11598" fmla="*/ 1337817 h 4860733"/>
                <a:gd name="connsiteX11599" fmla="*/ 894225 w 4853691"/>
                <a:gd name="connsiteY11599" fmla="*/ 1175870 h 4860733"/>
                <a:gd name="connsiteX11600" fmla="*/ 917695 w 4853691"/>
                <a:gd name="connsiteY11600" fmla="*/ 1131276 h 4860733"/>
                <a:gd name="connsiteX11601" fmla="*/ 943513 w 4853691"/>
                <a:gd name="connsiteY11601" fmla="*/ 1084335 h 4860733"/>
                <a:gd name="connsiteX11602" fmla="*/ 969330 w 4853691"/>
                <a:gd name="connsiteY11602" fmla="*/ 1037394 h 4860733"/>
                <a:gd name="connsiteX11603" fmla="*/ 971677 w 4853691"/>
                <a:gd name="connsiteY11603" fmla="*/ 1035047 h 4860733"/>
                <a:gd name="connsiteX11604" fmla="*/ 988107 w 4853691"/>
                <a:gd name="connsiteY11604" fmla="*/ 1016271 h 4860733"/>
                <a:gd name="connsiteX11605" fmla="*/ 1009230 w 4853691"/>
                <a:gd name="connsiteY11605" fmla="*/ 992801 h 4860733"/>
                <a:gd name="connsiteX11606" fmla="*/ 1032700 w 4853691"/>
                <a:gd name="connsiteY11606" fmla="*/ 966983 h 4860733"/>
                <a:gd name="connsiteX11607" fmla="*/ 1053824 w 4853691"/>
                <a:gd name="connsiteY11607" fmla="*/ 943513 h 4860733"/>
                <a:gd name="connsiteX11608" fmla="*/ 1077294 w 4853691"/>
                <a:gd name="connsiteY11608" fmla="*/ 917695 h 4860733"/>
                <a:gd name="connsiteX11609" fmla="*/ 1098418 w 4853691"/>
                <a:gd name="connsiteY11609" fmla="*/ 894225 h 4860733"/>
                <a:gd name="connsiteX11610" fmla="*/ 1121888 w 4853691"/>
                <a:gd name="connsiteY11610" fmla="*/ 870754 h 4860733"/>
                <a:gd name="connsiteX11611" fmla="*/ 1145359 w 4853691"/>
                <a:gd name="connsiteY11611" fmla="*/ 847284 h 4860733"/>
                <a:gd name="connsiteX11612" fmla="*/ 1154747 w 4853691"/>
                <a:gd name="connsiteY11612" fmla="*/ 837896 h 4860733"/>
                <a:gd name="connsiteX11613" fmla="*/ 1168829 w 4853691"/>
                <a:gd name="connsiteY11613" fmla="*/ 842590 h 4860733"/>
                <a:gd name="connsiteX11614" fmla="*/ 1168829 w 4853691"/>
                <a:gd name="connsiteY11614" fmla="*/ 842590 h 4860733"/>
                <a:gd name="connsiteX11615" fmla="*/ 1182911 w 4853691"/>
                <a:gd name="connsiteY11615" fmla="*/ 990454 h 4860733"/>
                <a:gd name="connsiteX11616" fmla="*/ 1185258 w 4853691"/>
                <a:gd name="connsiteY11616" fmla="*/ 1004536 h 4860733"/>
                <a:gd name="connsiteX11617" fmla="*/ 1168829 w 4853691"/>
                <a:gd name="connsiteY11617" fmla="*/ 1016271 h 4860733"/>
                <a:gd name="connsiteX11618" fmla="*/ 1121888 w 4853691"/>
                <a:gd name="connsiteY11618" fmla="*/ 1049130 h 4860733"/>
                <a:gd name="connsiteX11619" fmla="*/ 1077294 w 4853691"/>
                <a:gd name="connsiteY11619" fmla="*/ 1081988 h 4860733"/>
                <a:gd name="connsiteX11620" fmla="*/ 1028006 w 4853691"/>
                <a:gd name="connsiteY11620" fmla="*/ 1119541 h 4860733"/>
                <a:gd name="connsiteX11621" fmla="*/ 988107 w 4853691"/>
                <a:gd name="connsiteY11621" fmla="*/ 1152400 h 4860733"/>
                <a:gd name="connsiteX11622" fmla="*/ 936472 w 4853691"/>
                <a:gd name="connsiteY11622" fmla="*/ 1192300 h 4860733"/>
                <a:gd name="connsiteX11623" fmla="*/ 901266 w 4853691"/>
                <a:gd name="connsiteY11623" fmla="*/ 1222811 h 4860733"/>
                <a:gd name="connsiteX11624" fmla="*/ 861366 w 4853691"/>
                <a:gd name="connsiteY11624" fmla="*/ 1255670 h 4860733"/>
                <a:gd name="connsiteX11625" fmla="*/ 856672 w 4853691"/>
                <a:gd name="connsiteY11625" fmla="*/ 1250976 h 4860733"/>
                <a:gd name="connsiteX11626" fmla="*/ 868407 w 4853691"/>
                <a:gd name="connsiteY11626" fmla="*/ 1229852 h 4860733"/>
                <a:gd name="connsiteX11627" fmla="*/ 894225 w 4853691"/>
                <a:gd name="connsiteY11627" fmla="*/ 1175870 h 4860733"/>
                <a:gd name="connsiteX11628" fmla="*/ 1283834 w 4853691"/>
                <a:gd name="connsiteY11628" fmla="*/ 934125 h 4860733"/>
                <a:gd name="connsiteX11629" fmla="*/ 1333122 w 4853691"/>
                <a:gd name="connsiteY11629" fmla="*/ 901266 h 4860733"/>
                <a:gd name="connsiteX11630" fmla="*/ 1368328 w 4853691"/>
                <a:gd name="connsiteY11630" fmla="*/ 877795 h 4860733"/>
                <a:gd name="connsiteX11631" fmla="*/ 1361287 w 4853691"/>
                <a:gd name="connsiteY11631" fmla="*/ 931777 h 4860733"/>
                <a:gd name="connsiteX11632" fmla="*/ 1361287 w 4853691"/>
                <a:gd name="connsiteY11632" fmla="*/ 941166 h 4860733"/>
                <a:gd name="connsiteX11633" fmla="*/ 1351899 w 4853691"/>
                <a:gd name="connsiteY11633" fmla="*/ 1023312 h 4860733"/>
                <a:gd name="connsiteX11634" fmla="*/ 1321387 w 4853691"/>
                <a:gd name="connsiteY11634" fmla="*/ 1035047 h 4860733"/>
                <a:gd name="connsiteX11635" fmla="*/ 1283834 w 4853691"/>
                <a:gd name="connsiteY11635" fmla="*/ 1049130 h 4860733"/>
                <a:gd name="connsiteX11636" fmla="*/ 1220464 w 4853691"/>
                <a:gd name="connsiteY11636" fmla="*/ 1072600 h 4860733"/>
                <a:gd name="connsiteX11637" fmla="*/ 1192300 w 4853691"/>
                <a:gd name="connsiteY11637" fmla="*/ 1084335 h 4860733"/>
                <a:gd name="connsiteX11638" fmla="*/ 1185258 w 4853691"/>
                <a:gd name="connsiteY11638" fmla="*/ 997495 h 4860733"/>
                <a:gd name="connsiteX11639" fmla="*/ 1232199 w 4853691"/>
                <a:gd name="connsiteY11639" fmla="*/ 964636 h 4860733"/>
                <a:gd name="connsiteX11640" fmla="*/ 1283834 w 4853691"/>
                <a:gd name="connsiteY11640" fmla="*/ 934125 h 4860733"/>
                <a:gd name="connsiteX11641" fmla="*/ 1373022 w 4853691"/>
                <a:gd name="connsiteY11641" fmla="*/ 861366 h 4860733"/>
                <a:gd name="connsiteX11642" fmla="*/ 1380063 w 4853691"/>
                <a:gd name="connsiteY11642" fmla="*/ 805037 h 4860733"/>
                <a:gd name="connsiteX11643" fmla="*/ 1382410 w 4853691"/>
                <a:gd name="connsiteY11643" fmla="*/ 788608 h 4860733"/>
                <a:gd name="connsiteX11644" fmla="*/ 1387104 w 4853691"/>
                <a:gd name="connsiteY11644" fmla="*/ 758096 h 4860733"/>
                <a:gd name="connsiteX11645" fmla="*/ 1389452 w 4853691"/>
                <a:gd name="connsiteY11645" fmla="*/ 758096 h 4860733"/>
                <a:gd name="connsiteX11646" fmla="*/ 1398840 w 4853691"/>
                <a:gd name="connsiteY11646" fmla="*/ 755749 h 4860733"/>
                <a:gd name="connsiteX11647" fmla="*/ 1401187 w 4853691"/>
                <a:gd name="connsiteY11647" fmla="*/ 760443 h 4860733"/>
                <a:gd name="connsiteX11648" fmla="*/ 1415269 w 4853691"/>
                <a:gd name="connsiteY11648" fmla="*/ 788608 h 4860733"/>
                <a:gd name="connsiteX11649" fmla="*/ 1427004 w 4853691"/>
                <a:gd name="connsiteY11649" fmla="*/ 809731 h 4860733"/>
                <a:gd name="connsiteX11650" fmla="*/ 1441087 w 4853691"/>
                <a:gd name="connsiteY11650" fmla="*/ 835549 h 4860733"/>
                <a:gd name="connsiteX11651" fmla="*/ 1410575 w 4853691"/>
                <a:gd name="connsiteY11651" fmla="*/ 854325 h 4860733"/>
                <a:gd name="connsiteX11652" fmla="*/ 1373022 w 4853691"/>
                <a:gd name="connsiteY11652" fmla="*/ 877795 h 4860733"/>
                <a:gd name="connsiteX11653" fmla="*/ 1373022 w 4853691"/>
                <a:gd name="connsiteY11653" fmla="*/ 873101 h 4860733"/>
                <a:gd name="connsiteX11654" fmla="*/ 1373022 w 4853691"/>
                <a:gd name="connsiteY11654" fmla="*/ 861366 h 4860733"/>
                <a:gd name="connsiteX11655" fmla="*/ 1532621 w 4853691"/>
                <a:gd name="connsiteY11655" fmla="*/ 781566 h 4860733"/>
                <a:gd name="connsiteX11656" fmla="*/ 1586603 w 4853691"/>
                <a:gd name="connsiteY11656" fmla="*/ 753402 h 4860733"/>
                <a:gd name="connsiteX11657" fmla="*/ 1635891 w 4853691"/>
                <a:gd name="connsiteY11657" fmla="*/ 727584 h 4860733"/>
                <a:gd name="connsiteX11658" fmla="*/ 1689873 w 4853691"/>
                <a:gd name="connsiteY11658" fmla="*/ 699420 h 4860733"/>
                <a:gd name="connsiteX11659" fmla="*/ 1736814 w 4853691"/>
                <a:gd name="connsiteY11659" fmla="*/ 675949 h 4860733"/>
                <a:gd name="connsiteX11660" fmla="*/ 1767326 w 4853691"/>
                <a:gd name="connsiteY11660" fmla="*/ 673602 h 4860733"/>
                <a:gd name="connsiteX11661" fmla="*/ 1795491 w 4853691"/>
                <a:gd name="connsiteY11661" fmla="*/ 671255 h 4860733"/>
                <a:gd name="connsiteX11662" fmla="*/ 1849473 w 4853691"/>
                <a:gd name="connsiteY11662" fmla="*/ 666561 h 4860733"/>
                <a:gd name="connsiteX11663" fmla="*/ 1879984 w 4853691"/>
                <a:gd name="connsiteY11663" fmla="*/ 664214 h 4860733"/>
                <a:gd name="connsiteX11664" fmla="*/ 1938660 w 4853691"/>
                <a:gd name="connsiteY11664" fmla="*/ 661867 h 4860733"/>
                <a:gd name="connsiteX11665" fmla="*/ 1966825 w 4853691"/>
                <a:gd name="connsiteY11665" fmla="*/ 659520 h 4860733"/>
                <a:gd name="connsiteX11666" fmla="*/ 2053666 w 4853691"/>
                <a:gd name="connsiteY11666" fmla="*/ 657173 h 4860733"/>
                <a:gd name="connsiteX11667" fmla="*/ 2135812 w 4853691"/>
                <a:gd name="connsiteY11667" fmla="*/ 657173 h 4860733"/>
                <a:gd name="connsiteX11668" fmla="*/ 2180406 w 4853691"/>
                <a:gd name="connsiteY11668" fmla="*/ 659520 h 4860733"/>
                <a:gd name="connsiteX11669" fmla="*/ 2196835 w 4853691"/>
                <a:gd name="connsiteY11669" fmla="*/ 659520 h 4860733"/>
                <a:gd name="connsiteX11670" fmla="*/ 2206224 w 4853691"/>
                <a:gd name="connsiteY11670" fmla="*/ 675949 h 4860733"/>
                <a:gd name="connsiteX11671" fmla="*/ 2203877 w 4853691"/>
                <a:gd name="connsiteY11671" fmla="*/ 680643 h 4860733"/>
                <a:gd name="connsiteX11672" fmla="*/ 2189794 w 4853691"/>
                <a:gd name="connsiteY11672" fmla="*/ 708808 h 4860733"/>
                <a:gd name="connsiteX11673" fmla="*/ 2178059 w 4853691"/>
                <a:gd name="connsiteY11673" fmla="*/ 732279 h 4860733"/>
                <a:gd name="connsiteX11674" fmla="*/ 2163977 w 4853691"/>
                <a:gd name="connsiteY11674" fmla="*/ 760443 h 4860733"/>
                <a:gd name="connsiteX11675" fmla="*/ 2152242 w 4853691"/>
                <a:gd name="connsiteY11675" fmla="*/ 781566 h 4860733"/>
                <a:gd name="connsiteX11676" fmla="*/ 2135812 w 4853691"/>
                <a:gd name="connsiteY11676" fmla="*/ 812078 h 4860733"/>
                <a:gd name="connsiteX11677" fmla="*/ 2124077 w 4853691"/>
                <a:gd name="connsiteY11677" fmla="*/ 835549 h 4860733"/>
                <a:gd name="connsiteX11678" fmla="*/ 2119383 w 4853691"/>
                <a:gd name="connsiteY11678" fmla="*/ 847284 h 4860733"/>
                <a:gd name="connsiteX11679" fmla="*/ 1638239 w 4853691"/>
                <a:gd name="connsiteY11679" fmla="*/ 934125 h 4860733"/>
                <a:gd name="connsiteX11680" fmla="*/ 1530274 w 4853691"/>
                <a:gd name="connsiteY11680" fmla="*/ 964636 h 4860733"/>
                <a:gd name="connsiteX11681" fmla="*/ 1509151 w 4853691"/>
                <a:gd name="connsiteY11681" fmla="*/ 971677 h 4860733"/>
                <a:gd name="connsiteX11682" fmla="*/ 1466904 w 4853691"/>
                <a:gd name="connsiteY11682" fmla="*/ 882489 h 4860733"/>
                <a:gd name="connsiteX11683" fmla="*/ 1464557 w 4853691"/>
                <a:gd name="connsiteY11683" fmla="*/ 877795 h 4860733"/>
                <a:gd name="connsiteX11684" fmla="*/ 1441087 w 4853691"/>
                <a:gd name="connsiteY11684" fmla="*/ 833202 h 4860733"/>
                <a:gd name="connsiteX11685" fmla="*/ 1485680 w 4853691"/>
                <a:gd name="connsiteY11685" fmla="*/ 807384 h 4860733"/>
                <a:gd name="connsiteX11686" fmla="*/ 1532621 w 4853691"/>
                <a:gd name="connsiteY11686" fmla="*/ 781566 h 4860733"/>
                <a:gd name="connsiteX11687" fmla="*/ 2246123 w 4853691"/>
                <a:gd name="connsiteY11687" fmla="*/ 624314 h 4860733"/>
                <a:gd name="connsiteX11688" fmla="*/ 2260206 w 4853691"/>
                <a:gd name="connsiteY11688" fmla="*/ 607885 h 4860733"/>
                <a:gd name="connsiteX11689" fmla="*/ 2276635 w 4853691"/>
                <a:gd name="connsiteY11689" fmla="*/ 589109 h 4860733"/>
                <a:gd name="connsiteX11690" fmla="*/ 2290717 w 4853691"/>
                <a:gd name="connsiteY11690" fmla="*/ 575026 h 4860733"/>
                <a:gd name="connsiteX11691" fmla="*/ 2307147 w 4853691"/>
                <a:gd name="connsiteY11691" fmla="*/ 556250 h 4860733"/>
                <a:gd name="connsiteX11692" fmla="*/ 2321229 w 4853691"/>
                <a:gd name="connsiteY11692" fmla="*/ 542168 h 4860733"/>
                <a:gd name="connsiteX11693" fmla="*/ 2337658 w 4853691"/>
                <a:gd name="connsiteY11693" fmla="*/ 525738 h 4860733"/>
                <a:gd name="connsiteX11694" fmla="*/ 2351741 w 4853691"/>
                <a:gd name="connsiteY11694" fmla="*/ 511656 h 4860733"/>
                <a:gd name="connsiteX11695" fmla="*/ 2368170 w 4853691"/>
                <a:gd name="connsiteY11695" fmla="*/ 495227 h 4860733"/>
                <a:gd name="connsiteX11696" fmla="*/ 2382252 w 4853691"/>
                <a:gd name="connsiteY11696" fmla="*/ 481145 h 4860733"/>
                <a:gd name="connsiteX11697" fmla="*/ 2398681 w 4853691"/>
                <a:gd name="connsiteY11697" fmla="*/ 464715 h 4860733"/>
                <a:gd name="connsiteX11698" fmla="*/ 2412764 w 4853691"/>
                <a:gd name="connsiteY11698" fmla="*/ 450633 h 4860733"/>
                <a:gd name="connsiteX11699" fmla="*/ 2429193 w 4853691"/>
                <a:gd name="connsiteY11699" fmla="*/ 436551 h 4860733"/>
                <a:gd name="connsiteX11700" fmla="*/ 2440928 w 4853691"/>
                <a:gd name="connsiteY11700" fmla="*/ 424815 h 4860733"/>
                <a:gd name="connsiteX11701" fmla="*/ 2447970 w 4853691"/>
                <a:gd name="connsiteY11701" fmla="*/ 422468 h 4860733"/>
                <a:gd name="connsiteX11702" fmla="*/ 2466746 w 4853691"/>
                <a:gd name="connsiteY11702" fmla="*/ 436551 h 4860733"/>
                <a:gd name="connsiteX11703" fmla="*/ 2485522 w 4853691"/>
                <a:gd name="connsiteY11703" fmla="*/ 424815 h 4860733"/>
                <a:gd name="connsiteX11704" fmla="*/ 2598180 w 4853691"/>
                <a:gd name="connsiteY11704" fmla="*/ 481145 h 4860733"/>
                <a:gd name="connsiteX11705" fmla="*/ 2586445 w 4853691"/>
                <a:gd name="connsiteY11705" fmla="*/ 485839 h 4860733"/>
                <a:gd name="connsiteX11706" fmla="*/ 2555934 w 4853691"/>
                <a:gd name="connsiteY11706" fmla="*/ 497574 h 4860733"/>
                <a:gd name="connsiteX11707" fmla="*/ 2537157 w 4853691"/>
                <a:gd name="connsiteY11707" fmla="*/ 504615 h 4860733"/>
                <a:gd name="connsiteX11708" fmla="*/ 2508993 w 4853691"/>
                <a:gd name="connsiteY11708" fmla="*/ 516350 h 4860733"/>
                <a:gd name="connsiteX11709" fmla="*/ 2487869 w 4853691"/>
                <a:gd name="connsiteY11709" fmla="*/ 525738 h 4860733"/>
                <a:gd name="connsiteX11710" fmla="*/ 2459705 w 4853691"/>
                <a:gd name="connsiteY11710" fmla="*/ 537474 h 4860733"/>
                <a:gd name="connsiteX11711" fmla="*/ 2438581 w 4853691"/>
                <a:gd name="connsiteY11711" fmla="*/ 546862 h 4860733"/>
                <a:gd name="connsiteX11712" fmla="*/ 2410417 w 4853691"/>
                <a:gd name="connsiteY11712" fmla="*/ 558597 h 4860733"/>
                <a:gd name="connsiteX11713" fmla="*/ 2389293 w 4853691"/>
                <a:gd name="connsiteY11713" fmla="*/ 567985 h 4860733"/>
                <a:gd name="connsiteX11714" fmla="*/ 2361129 w 4853691"/>
                <a:gd name="connsiteY11714" fmla="*/ 579720 h 4860733"/>
                <a:gd name="connsiteX11715" fmla="*/ 2340005 w 4853691"/>
                <a:gd name="connsiteY11715" fmla="*/ 591456 h 4860733"/>
                <a:gd name="connsiteX11716" fmla="*/ 2311841 w 4853691"/>
                <a:gd name="connsiteY11716" fmla="*/ 605538 h 4860733"/>
                <a:gd name="connsiteX11717" fmla="*/ 2290717 w 4853691"/>
                <a:gd name="connsiteY11717" fmla="*/ 617273 h 4860733"/>
                <a:gd name="connsiteX11718" fmla="*/ 2262553 w 4853691"/>
                <a:gd name="connsiteY11718" fmla="*/ 631355 h 4860733"/>
                <a:gd name="connsiteX11719" fmla="*/ 2241429 w 4853691"/>
                <a:gd name="connsiteY11719" fmla="*/ 643091 h 4860733"/>
                <a:gd name="connsiteX11720" fmla="*/ 2229694 w 4853691"/>
                <a:gd name="connsiteY11720" fmla="*/ 650132 h 4860733"/>
                <a:gd name="connsiteX11721" fmla="*/ 2227347 w 4853691"/>
                <a:gd name="connsiteY11721" fmla="*/ 645438 h 4860733"/>
                <a:gd name="connsiteX11722" fmla="*/ 2229694 w 4853691"/>
                <a:gd name="connsiteY11722" fmla="*/ 643091 h 4860733"/>
                <a:gd name="connsiteX11723" fmla="*/ 2246123 w 4853691"/>
                <a:gd name="connsiteY11723" fmla="*/ 624314 h 4860733"/>
                <a:gd name="connsiteX11724" fmla="*/ 2447970 w 4853691"/>
                <a:gd name="connsiteY11724" fmla="*/ 422468 h 4860733"/>
                <a:gd name="connsiteX11725" fmla="*/ 2445622 w 4853691"/>
                <a:gd name="connsiteY11725" fmla="*/ 422468 h 4860733"/>
                <a:gd name="connsiteX11726" fmla="*/ 2447970 w 4853691"/>
                <a:gd name="connsiteY11726" fmla="*/ 422468 h 4860733"/>
                <a:gd name="connsiteX11727" fmla="*/ 2447970 w 4853691"/>
                <a:gd name="connsiteY11727" fmla="*/ 422468 h 4860733"/>
                <a:gd name="connsiteX11728" fmla="*/ 2682674 w 4853691"/>
                <a:gd name="connsiteY11728" fmla="*/ 532780 h 4860733"/>
                <a:gd name="connsiteX11729" fmla="*/ 2710839 w 4853691"/>
                <a:gd name="connsiteY11729" fmla="*/ 549209 h 4860733"/>
                <a:gd name="connsiteX11730" fmla="*/ 2727268 w 4853691"/>
                <a:gd name="connsiteY11730" fmla="*/ 558597 h 4860733"/>
                <a:gd name="connsiteX11731" fmla="*/ 2750738 w 4853691"/>
                <a:gd name="connsiteY11731" fmla="*/ 572679 h 4860733"/>
                <a:gd name="connsiteX11732" fmla="*/ 2771862 w 4853691"/>
                <a:gd name="connsiteY11732" fmla="*/ 584415 h 4860733"/>
                <a:gd name="connsiteX11733" fmla="*/ 2792985 w 4853691"/>
                <a:gd name="connsiteY11733" fmla="*/ 598497 h 4860733"/>
                <a:gd name="connsiteX11734" fmla="*/ 2816456 w 4853691"/>
                <a:gd name="connsiteY11734" fmla="*/ 612579 h 4860733"/>
                <a:gd name="connsiteX11735" fmla="*/ 2835232 w 4853691"/>
                <a:gd name="connsiteY11735" fmla="*/ 626661 h 4860733"/>
                <a:gd name="connsiteX11736" fmla="*/ 2861050 w 4853691"/>
                <a:gd name="connsiteY11736" fmla="*/ 643091 h 4860733"/>
                <a:gd name="connsiteX11737" fmla="*/ 2879826 w 4853691"/>
                <a:gd name="connsiteY11737" fmla="*/ 654826 h 4860733"/>
                <a:gd name="connsiteX11738" fmla="*/ 2905644 w 4853691"/>
                <a:gd name="connsiteY11738" fmla="*/ 673602 h 4860733"/>
                <a:gd name="connsiteX11739" fmla="*/ 2922073 w 4853691"/>
                <a:gd name="connsiteY11739" fmla="*/ 685338 h 4860733"/>
                <a:gd name="connsiteX11740" fmla="*/ 2950237 w 4853691"/>
                <a:gd name="connsiteY11740" fmla="*/ 704114 h 4860733"/>
                <a:gd name="connsiteX11741" fmla="*/ 2964320 w 4853691"/>
                <a:gd name="connsiteY11741" fmla="*/ 713502 h 4860733"/>
                <a:gd name="connsiteX11742" fmla="*/ 2959626 w 4853691"/>
                <a:gd name="connsiteY11742" fmla="*/ 849631 h 4860733"/>
                <a:gd name="connsiteX11743" fmla="*/ 2931461 w 4853691"/>
                <a:gd name="connsiteY11743" fmla="*/ 847284 h 4860733"/>
                <a:gd name="connsiteX11744" fmla="*/ 2882173 w 4853691"/>
                <a:gd name="connsiteY11744" fmla="*/ 842590 h 4860733"/>
                <a:gd name="connsiteX11745" fmla="*/ 2849314 w 4853691"/>
                <a:gd name="connsiteY11745" fmla="*/ 840243 h 4860733"/>
                <a:gd name="connsiteX11746" fmla="*/ 2800027 w 4853691"/>
                <a:gd name="connsiteY11746" fmla="*/ 835549 h 4860733"/>
                <a:gd name="connsiteX11747" fmla="*/ 2767168 w 4853691"/>
                <a:gd name="connsiteY11747" fmla="*/ 833202 h 4860733"/>
                <a:gd name="connsiteX11748" fmla="*/ 2717880 w 4853691"/>
                <a:gd name="connsiteY11748" fmla="*/ 830854 h 4860733"/>
                <a:gd name="connsiteX11749" fmla="*/ 2685021 w 4853691"/>
                <a:gd name="connsiteY11749" fmla="*/ 828507 h 4860733"/>
                <a:gd name="connsiteX11750" fmla="*/ 2631039 w 4853691"/>
                <a:gd name="connsiteY11750" fmla="*/ 826160 h 4860733"/>
                <a:gd name="connsiteX11751" fmla="*/ 2602875 w 4853691"/>
                <a:gd name="connsiteY11751" fmla="*/ 826160 h 4860733"/>
                <a:gd name="connsiteX11752" fmla="*/ 2520728 w 4853691"/>
                <a:gd name="connsiteY11752" fmla="*/ 826160 h 4860733"/>
                <a:gd name="connsiteX11753" fmla="*/ 2344699 w 4853691"/>
                <a:gd name="connsiteY11753" fmla="*/ 830854 h 4860733"/>
                <a:gd name="connsiteX11754" fmla="*/ 2332964 w 4853691"/>
                <a:gd name="connsiteY11754" fmla="*/ 814425 h 4860733"/>
                <a:gd name="connsiteX11755" fmla="*/ 2316535 w 4853691"/>
                <a:gd name="connsiteY11755" fmla="*/ 793302 h 4860733"/>
                <a:gd name="connsiteX11756" fmla="*/ 2293064 w 4853691"/>
                <a:gd name="connsiteY11756" fmla="*/ 760443 h 4860733"/>
                <a:gd name="connsiteX11757" fmla="*/ 2271941 w 4853691"/>
                <a:gd name="connsiteY11757" fmla="*/ 732279 h 4860733"/>
                <a:gd name="connsiteX11758" fmla="*/ 2255512 w 4853691"/>
                <a:gd name="connsiteY11758" fmla="*/ 708808 h 4860733"/>
                <a:gd name="connsiteX11759" fmla="*/ 2229694 w 4853691"/>
                <a:gd name="connsiteY11759" fmla="*/ 673602 h 4860733"/>
                <a:gd name="connsiteX11760" fmla="*/ 2229694 w 4853691"/>
                <a:gd name="connsiteY11760" fmla="*/ 671255 h 4860733"/>
                <a:gd name="connsiteX11761" fmla="*/ 2236735 w 4853691"/>
                <a:gd name="connsiteY11761" fmla="*/ 654826 h 4860733"/>
                <a:gd name="connsiteX11762" fmla="*/ 2234388 w 4853691"/>
                <a:gd name="connsiteY11762" fmla="*/ 645438 h 4860733"/>
                <a:gd name="connsiteX11763" fmla="*/ 2267247 w 4853691"/>
                <a:gd name="connsiteY11763" fmla="*/ 626661 h 4860733"/>
                <a:gd name="connsiteX11764" fmla="*/ 2278982 w 4853691"/>
                <a:gd name="connsiteY11764" fmla="*/ 619620 h 4860733"/>
                <a:gd name="connsiteX11765" fmla="*/ 2314188 w 4853691"/>
                <a:gd name="connsiteY11765" fmla="*/ 600844 h 4860733"/>
                <a:gd name="connsiteX11766" fmla="*/ 2330617 w 4853691"/>
                <a:gd name="connsiteY11766" fmla="*/ 591456 h 4860733"/>
                <a:gd name="connsiteX11767" fmla="*/ 2363476 w 4853691"/>
                <a:gd name="connsiteY11767" fmla="*/ 575026 h 4860733"/>
                <a:gd name="connsiteX11768" fmla="*/ 2379905 w 4853691"/>
                <a:gd name="connsiteY11768" fmla="*/ 567985 h 4860733"/>
                <a:gd name="connsiteX11769" fmla="*/ 2412764 w 4853691"/>
                <a:gd name="connsiteY11769" fmla="*/ 553903 h 4860733"/>
                <a:gd name="connsiteX11770" fmla="*/ 2431540 w 4853691"/>
                <a:gd name="connsiteY11770" fmla="*/ 546862 h 4860733"/>
                <a:gd name="connsiteX11771" fmla="*/ 2462052 w 4853691"/>
                <a:gd name="connsiteY11771" fmla="*/ 532780 h 4860733"/>
                <a:gd name="connsiteX11772" fmla="*/ 2473787 w 4853691"/>
                <a:gd name="connsiteY11772" fmla="*/ 528085 h 4860733"/>
                <a:gd name="connsiteX11773" fmla="*/ 2508993 w 4853691"/>
                <a:gd name="connsiteY11773" fmla="*/ 514003 h 4860733"/>
                <a:gd name="connsiteX11774" fmla="*/ 2525422 w 4853691"/>
                <a:gd name="connsiteY11774" fmla="*/ 506962 h 4860733"/>
                <a:gd name="connsiteX11775" fmla="*/ 2581751 w 4853691"/>
                <a:gd name="connsiteY11775" fmla="*/ 485839 h 4860733"/>
                <a:gd name="connsiteX11776" fmla="*/ 2600528 w 4853691"/>
                <a:gd name="connsiteY11776" fmla="*/ 478797 h 4860733"/>
                <a:gd name="connsiteX11777" fmla="*/ 2673286 w 4853691"/>
                <a:gd name="connsiteY11777" fmla="*/ 518697 h 4860733"/>
                <a:gd name="connsiteX11778" fmla="*/ 2682674 w 4853691"/>
                <a:gd name="connsiteY11778" fmla="*/ 532780 h 4860733"/>
                <a:gd name="connsiteX11779" fmla="*/ 2992484 w 4853691"/>
                <a:gd name="connsiteY11779" fmla="*/ 744014 h 4860733"/>
                <a:gd name="connsiteX11780" fmla="*/ 3008914 w 4853691"/>
                <a:gd name="connsiteY11780" fmla="*/ 755749 h 4860733"/>
                <a:gd name="connsiteX11781" fmla="*/ 3037078 w 4853691"/>
                <a:gd name="connsiteY11781" fmla="*/ 779219 h 4860733"/>
                <a:gd name="connsiteX11782" fmla="*/ 3053508 w 4853691"/>
                <a:gd name="connsiteY11782" fmla="*/ 790955 h 4860733"/>
                <a:gd name="connsiteX11783" fmla="*/ 3084019 w 4853691"/>
                <a:gd name="connsiteY11783" fmla="*/ 814425 h 4860733"/>
                <a:gd name="connsiteX11784" fmla="*/ 3098101 w 4853691"/>
                <a:gd name="connsiteY11784" fmla="*/ 826160 h 4860733"/>
                <a:gd name="connsiteX11785" fmla="*/ 3128613 w 4853691"/>
                <a:gd name="connsiteY11785" fmla="*/ 851978 h 4860733"/>
                <a:gd name="connsiteX11786" fmla="*/ 3145042 w 4853691"/>
                <a:gd name="connsiteY11786" fmla="*/ 863713 h 4860733"/>
                <a:gd name="connsiteX11787" fmla="*/ 3161472 w 4853691"/>
                <a:gd name="connsiteY11787" fmla="*/ 877795 h 4860733"/>
                <a:gd name="connsiteX11788" fmla="*/ 3156778 w 4853691"/>
                <a:gd name="connsiteY11788" fmla="*/ 884836 h 4860733"/>
                <a:gd name="connsiteX11789" fmla="*/ 3133307 w 4853691"/>
                <a:gd name="connsiteY11789" fmla="*/ 880142 h 4860733"/>
                <a:gd name="connsiteX11790" fmla="*/ 3093407 w 4853691"/>
                <a:gd name="connsiteY11790" fmla="*/ 873101 h 4860733"/>
                <a:gd name="connsiteX11791" fmla="*/ 3048813 w 4853691"/>
                <a:gd name="connsiteY11791" fmla="*/ 866060 h 4860733"/>
                <a:gd name="connsiteX11792" fmla="*/ 3013608 w 4853691"/>
                <a:gd name="connsiteY11792" fmla="*/ 861366 h 4860733"/>
                <a:gd name="connsiteX11793" fmla="*/ 2966667 w 4853691"/>
                <a:gd name="connsiteY11793" fmla="*/ 856672 h 4860733"/>
                <a:gd name="connsiteX11794" fmla="*/ 2961973 w 4853691"/>
                <a:gd name="connsiteY11794" fmla="*/ 856672 h 4860733"/>
                <a:gd name="connsiteX11795" fmla="*/ 2961973 w 4853691"/>
                <a:gd name="connsiteY11795" fmla="*/ 842590 h 4860733"/>
                <a:gd name="connsiteX11796" fmla="*/ 2961973 w 4853691"/>
                <a:gd name="connsiteY11796" fmla="*/ 816772 h 4860733"/>
                <a:gd name="connsiteX11797" fmla="*/ 2961973 w 4853691"/>
                <a:gd name="connsiteY11797" fmla="*/ 800343 h 4860733"/>
                <a:gd name="connsiteX11798" fmla="*/ 2961973 w 4853691"/>
                <a:gd name="connsiteY11798" fmla="*/ 762790 h 4860733"/>
                <a:gd name="connsiteX11799" fmla="*/ 2961973 w 4853691"/>
                <a:gd name="connsiteY11799" fmla="*/ 758096 h 4860733"/>
                <a:gd name="connsiteX11800" fmla="*/ 2964320 w 4853691"/>
                <a:gd name="connsiteY11800" fmla="*/ 722890 h 4860733"/>
                <a:gd name="connsiteX11801" fmla="*/ 2964320 w 4853691"/>
                <a:gd name="connsiteY11801" fmla="*/ 722890 h 4860733"/>
                <a:gd name="connsiteX11802" fmla="*/ 2992484 w 4853691"/>
                <a:gd name="connsiteY11802" fmla="*/ 744014 h 4860733"/>
                <a:gd name="connsiteX11803" fmla="*/ 3497099 w 4853691"/>
                <a:gd name="connsiteY11803" fmla="*/ 1537315 h 4860733"/>
                <a:gd name="connsiteX11804" fmla="*/ 3522917 w 4853691"/>
                <a:gd name="connsiteY11804" fmla="*/ 1598339 h 4860733"/>
                <a:gd name="connsiteX11805" fmla="*/ 3511182 w 4853691"/>
                <a:gd name="connsiteY11805" fmla="*/ 1617115 h 4860733"/>
                <a:gd name="connsiteX11806" fmla="*/ 3511182 w 4853691"/>
                <a:gd name="connsiteY11806" fmla="*/ 1621809 h 4860733"/>
                <a:gd name="connsiteX11807" fmla="*/ 3508834 w 4853691"/>
                <a:gd name="connsiteY11807" fmla="*/ 1621809 h 4860733"/>
                <a:gd name="connsiteX11808" fmla="*/ 3466588 w 4853691"/>
                <a:gd name="connsiteY11808" fmla="*/ 1635891 h 4860733"/>
                <a:gd name="connsiteX11809" fmla="*/ 3433729 w 4853691"/>
                <a:gd name="connsiteY11809" fmla="*/ 1647627 h 4860733"/>
                <a:gd name="connsiteX11810" fmla="*/ 3403217 w 4853691"/>
                <a:gd name="connsiteY11810" fmla="*/ 1659362 h 4860733"/>
                <a:gd name="connsiteX11811" fmla="*/ 3344541 w 4853691"/>
                <a:gd name="connsiteY11811" fmla="*/ 1682832 h 4860733"/>
                <a:gd name="connsiteX11812" fmla="*/ 3335153 w 4853691"/>
                <a:gd name="connsiteY11812" fmla="*/ 1685179 h 4860733"/>
                <a:gd name="connsiteX11813" fmla="*/ 3126266 w 4853691"/>
                <a:gd name="connsiteY11813" fmla="*/ 1781408 h 4860733"/>
                <a:gd name="connsiteX11814" fmla="*/ 3116878 w 4853691"/>
                <a:gd name="connsiteY11814" fmla="*/ 1786102 h 4860733"/>
                <a:gd name="connsiteX11815" fmla="*/ 3053508 w 4853691"/>
                <a:gd name="connsiteY11815" fmla="*/ 1818961 h 4860733"/>
                <a:gd name="connsiteX11816" fmla="*/ 3037078 w 4853691"/>
                <a:gd name="connsiteY11816" fmla="*/ 1828349 h 4860733"/>
                <a:gd name="connsiteX11817" fmla="*/ 2994831 w 4853691"/>
                <a:gd name="connsiteY11817" fmla="*/ 1851820 h 4860733"/>
                <a:gd name="connsiteX11818" fmla="*/ 2978402 w 4853691"/>
                <a:gd name="connsiteY11818" fmla="*/ 1842432 h 4860733"/>
                <a:gd name="connsiteX11819" fmla="*/ 2978402 w 4853691"/>
                <a:gd name="connsiteY11819" fmla="*/ 1842432 h 4860733"/>
                <a:gd name="connsiteX11820" fmla="*/ 2969014 w 4853691"/>
                <a:gd name="connsiteY11820" fmla="*/ 1649974 h 4860733"/>
                <a:gd name="connsiteX11821" fmla="*/ 2969014 w 4853691"/>
                <a:gd name="connsiteY11821" fmla="*/ 1645280 h 4860733"/>
                <a:gd name="connsiteX11822" fmla="*/ 2966667 w 4853691"/>
                <a:gd name="connsiteY11822" fmla="*/ 1558439 h 4860733"/>
                <a:gd name="connsiteX11823" fmla="*/ 2966667 w 4853691"/>
                <a:gd name="connsiteY11823" fmla="*/ 1539662 h 4860733"/>
                <a:gd name="connsiteX11824" fmla="*/ 2964320 w 4853691"/>
                <a:gd name="connsiteY11824" fmla="*/ 1445781 h 4860733"/>
                <a:gd name="connsiteX11825" fmla="*/ 2964320 w 4853691"/>
                <a:gd name="connsiteY11825" fmla="*/ 1434045 h 4860733"/>
                <a:gd name="connsiteX11826" fmla="*/ 2959626 w 4853691"/>
                <a:gd name="connsiteY11826" fmla="*/ 1234546 h 4860733"/>
                <a:gd name="connsiteX11827" fmla="*/ 2959626 w 4853691"/>
                <a:gd name="connsiteY11827" fmla="*/ 1225158 h 4860733"/>
                <a:gd name="connsiteX11828" fmla="*/ 2959626 w 4853691"/>
                <a:gd name="connsiteY11828" fmla="*/ 1042089 h 4860733"/>
                <a:gd name="connsiteX11829" fmla="*/ 2978402 w 4853691"/>
                <a:gd name="connsiteY11829" fmla="*/ 1020965 h 4860733"/>
                <a:gd name="connsiteX11830" fmla="*/ 2959626 w 4853691"/>
                <a:gd name="connsiteY11830" fmla="*/ 999842 h 4860733"/>
                <a:gd name="connsiteX11831" fmla="*/ 2959626 w 4853691"/>
                <a:gd name="connsiteY11831" fmla="*/ 974024 h 4860733"/>
                <a:gd name="connsiteX11832" fmla="*/ 2959626 w 4853691"/>
                <a:gd name="connsiteY11832" fmla="*/ 962289 h 4860733"/>
                <a:gd name="connsiteX11833" fmla="*/ 2959626 w 4853691"/>
                <a:gd name="connsiteY11833" fmla="*/ 927083 h 4860733"/>
                <a:gd name="connsiteX11834" fmla="*/ 2959626 w 4853691"/>
                <a:gd name="connsiteY11834" fmla="*/ 908307 h 4860733"/>
                <a:gd name="connsiteX11835" fmla="*/ 2959626 w 4853691"/>
                <a:gd name="connsiteY11835" fmla="*/ 882489 h 4860733"/>
                <a:gd name="connsiteX11836" fmla="*/ 2959626 w 4853691"/>
                <a:gd name="connsiteY11836" fmla="*/ 870754 h 4860733"/>
                <a:gd name="connsiteX11837" fmla="*/ 3154430 w 4853691"/>
                <a:gd name="connsiteY11837" fmla="*/ 884836 h 4860733"/>
                <a:gd name="connsiteX11838" fmla="*/ 3154430 w 4853691"/>
                <a:gd name="connsiteY11838" fmla="*/ 884836 h 4860733"/>
                <a:gd name="connsiteX11839" fmla="*/ 3175554 w 4853691"/>
                <a:gd name="connsiteY11839" fmla="*/ 905960 h 4860733"/>
                <a:gd name="connsiteX11840" fmla="*/ 3194330 w 4853691"/>
                <a:gd name="connsiteY11840" fmla="*/ 887184 h 4860733"/>
                <a:gd name="connsiteX11841" fmla="*/ 3227189 w 4853691"/>
                <a:gd name="connsiteY11841" fmla="*/ 889531 h 4860733"/>
                <a:gd name="connsiteX11842" fmla="*/ 3398523 w 4853691"/>
                <a:gd name="connsiteY11842" fmla="*/ 1295570 h 4860733"/>
                <a:gd name="connsiteX11843" fmla="*/ 3497099 w 4853691"/>
                <a:gd name="connsiteY11843" fmla="*/ 1537315 h 4860733"/>
                <a:gd name="connsiteX11844" fmla="*/ 3464241 w 4853691"/>
                <a:gd name="connsiteY11844" fmla="*/ 2492563 h 4860733"/>
                <a:gd name="connsiteX11845" fmla="*/ 3515876 w 4853691"/>
                <a:gd name="connsiteY11845" fmla="*/ 2551240 h 4860733"/>
                <a:gd name="connsiteX11846" fmla="*/ 3508834 w 4853691"/>
                <a:gd name="connsiteY11846" fmla="*/ 2562975 h 4860733"/>
                <a:gd name="connsiteX11847" fmla="*/ 3201371 w 4853691"/>
                <a:gd name="connsiteY11847" fmla="*/ 2530116 h 4860733"/>
                <a:gd name="connsiteX11848" fmla="*/ 3194330 w 4853691"/>
                <a:gd name="connsiteY11848" fmla="*/ 2530116 h 4860733"/>
                <a:gd name="connsiteX11849" fmla="*/ 3189636 w 4853691"/>
                <a:gd name="connsiteY11849" fmla="*/ 2530116 h 4860733"/>
                <a:gd name="connsiteX11850" fmla="*/ 3091060 w 4853691"/>
                <a:gd name="connsiteY11850" fmla="*/ 2518381 h 4860733"/>
                <a:gd name="connsiteX11851" fmla="*/ 3091060 w 4853691"/>
                <a:gd name="connsiteY11851" fmla="*/ 2516034 h 4860733"/>
                <a:gd name="connsiteX11852" fmla="*/ 3069937 w 4853691"/>
                <a:gd name="connsiteY11852" fmla="*/ 2494910 h 4860733"/>
                <a:gd name="connsiteX11853" fmla="*/ 3067590 w 4853691"/>
                <a:gd name="connsiteY11853" fmla="*/ 2494910 h 4860733"/>
                <a:gd name="connsiteX11854" fmla="*/ 2980749 w 4853691"/>
                <a:gd name="connsiteY11854" fmla="*/ 1879984 h 4860733"/>
                <a:gd name="connsiteX11855" fmla="*/ 2987790 w 4853691"/>
                <a:gd name="connsiteY11855" fmla="*/ 1877637 h 4860733"/>
                <a:gd name="connsiteX11856" fmla="*/ 3452505 w 4853691"/>
                <a:gd name="connsiteY11856" fmla="*/ 2483175 h 4860733"/>
                <a:gd name="connsiteX11857" fmla="*/ 3464241 w 4853691"/>
                <a:gd name="connsiteY11857" fmla="*/ 2492563 h 4860733"/>
                <a:gd name="connsiteX11858" fmla="*/ 3607410 w 4853691"/>
                <a:gd name="connsiteY11858" fmla="*/ 2612263 h 4860733"/>
                <a:gd name="connsiteX11859" fmla="*/ 3757622 w 4853691"/>
                <a:gd name="connsiteY11859" fmla="*/ 2687368 h 4860733"/>
                <a:gd name="connsiteX11860" fmla="*/ 3776398 w 4853691"/>
                <a:gd name="connsiteY11860" fmla="*/ 2696756 h 4860733"/>
                <a:gd name="connsiteX11861" fmla="*/ 3828033 w 4853691"/>
                <a:gd name="connsiteY11861" fmla="*/ 2720227 h 4860733"/>
                <a:gd name="connsiteX11862" fmla="*/ 3851503 w 4853691"/>
                <a:gd name="connsiteY11862" fmla="*/ 2729615 h 4860733"/>
                <a:gd name="connsiteX11863" fmla="*/ 3896097 w 4853691"/>
                <a:gd name="connsiteY11863" fmla="*/ 2748391 h 4860733"/>
                <a:gd name="connsiteX11864" fmla="*/ 3924262 w 4853691"/>
                <a:gd name="connsiteY11864" fmla="*/ 2757780 h 4860733"/>
                <a:gd name="connsiteX11865" fmla="*/ 3964161 w 4853691"/>
                <a:gd name="connsiteY11865" fmla="*/ 2771862 h 4860733"/>
                <a:gd name="connsiteX11866" fmla="*/ 3992326 w 4853691"/>
                <a:gd name="connsiteY11866" fmla="*/ 2781250 h 4860733"/>
                <a:gd name="connsiteX11867" fmla="*/ 4027532 w 4853691"/>
                <a:gd name="connsiteY11867" fmla="*/ 2792985 h 4860733"/>
                <a:gd name="connsiteX11868" fmla="*/ 4058043 w 4853691"/>
                <a:gd name="connsiteY11868" fmla="*/ 2800026 h 4860733"/>
                <a:gd name="connsiteX11869" fmla="*/ 4072126 w 4853691"/>
                <a:gd name="connsiteY11869" fmla="*/ 2804721 h 4860733"/>
                <a:gd name="connsiteX11870" fmla="*/ 4072126 w 4853691"/>
                <a:gd name="connsiteY11870" fmla="*/ 2809415 h 4860733"/>
                <a:gd name="connsiteX11871" fmla="*/ 4074473 w 4853691"/>
                <a:gd name="connsiteY11871" fmla="*/ 2818803 h 4860733"/>
                <a:gd name="connsiteX11872" fmla="*/ 3989979 w 4853691"/>
                <a:gd name="connsiteY11872" fmla="*/ 2870438 h 4860733"/>
                <a:gd name="connsiteX11873" fmla="*/ 3846809 w 4853691"/>
                <a:gd name="connsiteY11873" fmla="*/ 2959626 h 4860733"/>
                <a:gd name="connsiteX11874" fmla="*/ 3778745 w 4853691"/>
                <a:gd name="connsiteY11874" fmla="*/ 3001873 h 4860733"/>
                <a:gd name="connsiteX11875" fmla="*/ 3764662 w 4853691"/>
                <a:gd name="connsiteY11875" fmla="*/ 3011261 h 4860733"/>
                <a:gd name="connsiteX11876" fmla="*/ 3673128 w 4853691"/>
                <a:gd name="connsiteY11876" fmla="*/ 3067590 h 4860733"/>
                <a:gd name="connsiteX11877" fmla="*/ 3654351 w 4853691"/>
                <a:gd name="connsiteY11877" fmla="*/ 3079325 h 4860733"/>
                <a:gd name="connsiteX11878" fmla="*/ 3565163 w 4853691"/>
                <a:gd name="connsiteY11878" fmla="*/ 3133307 h 4860733"/>
                <a:gd name="connsiteX11879" fmla="*/ 3548734 w 4853691"/>
                <a:gd name="connsiteY11879" fmla="*/ 3142695 h 4860733"/>
                <a:gd name="connsiteX11880" fmla="*/ 3454852 w 4853691"/>
                <a:gd name="connsiteY11880" fmla="*/ 3199024 h 4860733"/>
                <a:gd name="connsiteX11881" fmla="*/ 3436076 w 4853691"/>
                <a:gd name="connsiteY11881" fmla="*/ 3208413 h 4860733"/>
                <a:gd name="connsiteX11882" fmla="*/ 3342194 w 4853691"/>
                <a:gd name="connsiteY11882" fmla="*/ 3262394 h 4860733"/>
                <a:gd name="connsiteX11883" fmla="*/ 3330459 w 4853691"/>
                <a:gd name="connsiteY11883" fmla="*/ 3269436 h 4860733"/>
                <a:gd name="connsiteX11884" fmla="*/ 3227189 w 4853691"/>
                <a:gd name="connsiteY11884" fmla="*/ 3328112 h 4860733"/>
                <a:gd name="connsiteX11885" fmla="*/ 3210760 w 4853691"/>
                <a:gd name="connsiteY11885" fmla="*/ 3337500 h 4860733"/>
                <a:gd name="connsiteX11886" fmla="*/ 3126266 w 4853691"/>
                <a:gd name="connsiteY11886" fmla="*/ 3384441 h 4860733"/>
                <a:gd name="connsiteX11887" fmla="*/ 3119225 w 4853691"/>
                <a:gd name="connsiteY11887" fmla="*/ 3377400 h 4860733"/>
                <a:gd name="connsiteX11888" fmla="*/ 3208412 w 4853691"/>
                <a:gd name="connsiteY11888" fmla="*/ 3194330 h 4860733"/>
                <a:gd name="connsiteX11889" fmla="*/ 3236577 w 4853691"/>
                <a:gd name="connsiteY11889" fmla="*/ 3138001 h 4860733"/>
                <a:gd name="connsiteX11890" fmla="*/ 3260047 w 4853691"/>
                <a:gd name="connsiteY11890" fmla="*/ 3091060 h 4860733"/>
                <a:gd name="connsiteX11891" fmla="*/ 3297600 w 4853691"/>
                <a:gd name="connsiteY11891" fmla="*/ 3015955 h 4860733"/>
                <a:gd name="connsiteX11892" fmla="*/ 3311683 w 4853691"/>
                <a:gd name="connsiteY11892" fmla="*/ 2987790 h 4860733"/>
                <a:gd name="connsiteX11893" fmla="*/ 3363318 w 4853691"/>
                <a:gd name="connsiteY11893" fmla="*/ 2886867 h 4860733"/>
                <a:gd name="connsiteX11894" fmla="*/ 3365664 w 4853691"/>
                <a:gd name="connsiteY11894" fmla="*/ 2882173 h 4860733"/>
                <a:gd name="connsiteX11895" fmla="*/ 3473629 w 4853691"/>
                <a:gd name="connsiteY11895" fmla="*/ 2675633 h 4860733"/>
                <a:gd name="connsiteX11896" fmla="*/ 3518223 w 4853691"/>
                <a:gd name="connsiteY11896" fmla="*/ 2593486 h 4860733"/>
                <a:gd name="connsiteX11897" fmla="*/ 3520570 w 4853691"/>
                <a:gd name="connsiteY11897" fmla="*/ 2588792 h 4860733"/>
                <a:gd name="connsiteX11898" fmla="*/ 3529958 w 4853691"/>
                <a:gd name="connsiteY11898" fmla="*/ 2591139 h 4860733"/>
                <a:gd name="connsiteX11899" fmla="*/ 3546387 w 4853691"/>
                <a:gd name="connsiteY11899" fmla="*/ 2581751 h 4860733"/>
                <a:gd name="connsiteX11900" fmla="*/ 3602716 w 4853691"/>
                <a:gd name="connsiteY11900" fmla="*/ 2612263 h 4860733"/>
                <a:gd name="connsiteX11901" fmla="*/ 3607410 w 4853691"/>
                <a:gd name="connsiteY11901" fmla="*/ 2612263 h 4860733"/>
                <a:gd name="connsiteX11902" fmla="*/ 4130802 w 4853691"/>
                <a:gd name="connsiteY11902" fmla="*/ 2823497 h 4860733"/>
                <a:gd name="connsiteX11903" fmla="*/ 4151925 w 4853691"/>
                <a:gd name="connsiteY11903" fmla="*/ 2830538 h 4860733"/>
                <a:gd name="connsiteX11904" fmla="*/ 4168355 w 4853691"/>
                <a:gd name="connsiteY11904" fmla="*/ 2835232 h 4860733"/>
                <a:gd name="connsiteX11905" fmla="*/ 4191825 w 4853691"/>
                <a:gd name="connsiteY11905" fmla="*/ 2842273 h 4860733"/>
                <a:gd name="connsiteX11906" fmla="*/ 4205907 w 4853691"/>
                <a:gd name="connsiteY11906" fmla="*/ 2846967 h 4860733"/>
                <a:gd name="connsiteX11907" fmla="*/ 4229378 w 4853691"/>
                <a:gd name="connsiteY11907" fmla="*/ 2851662 h 4860733"/>
                <a:gd name="connsiteX11908" fmla="*/ 4241113 w 4853691"/>
                <a:gd name="connsiteY11908" fmla="*/ 2854009 h 4860733"/>
                <a:gd name="connsiteX11909" fmla="*/ 4264583 w 4853691"/>
                <a:gd name="connsiteY11909" fmla="*/ 2858703 h 4860733"/>
                <a:gd name="connsiteX11910" fmla="*/ 4276319 w 4853691"/>
                <a:gd name="connsiteY11910" fmla="*/ 2861050 h 4860733"/>
                <a:gd name="connsiteX11911" fmla="*/ 4299789 w 4853691"/>
                <a:gd name="connsiteY11911" fmla="*/ 2863397 h 4860733"/>
                <a:gd name="connsiteX11912" fmla="*/ 4311524 w 4853691"/>
                <a:gd name="connsiteY11912" fmla="*/ 2865744 h 4860733"/>
                <a:gd name="connsiteX11913" fmla="*/ 4334995 w 4853691"/>
                <a:gd name="connsiteY11913" fmla="*/ 2868091 h 4860733"/>
                <a:gd name="connsiteX11914" fmla="*/ 4344383 w 4853691"/>
                <a:gd name="connsiteY11914" fmla="*/ 2868091 h 4860733"/>
                <a:gd name="connsiteX11915" fmla="*/ 4377242 w 4853691"/>
                <a:gd name="connsiteY11915" fmla="*/ 2868091 h 4860733"/>
                <a:gd name="connsiteX11916" fmla="*/ 4377242 w 4853691"/>
                <a:gd name="connsiteY11916" fmla="*/ 2868091 h 4860733"/>
                <a:gd name="connsiteX11917" fmla="*/ 4421835 w 4853691"/>
                <a:gd name="connsiteY11917" fmla="*/ 2865744 h 4860733"/>
                <a:gd name="connsiteX11918" fmla="*/ 4435918 w 4853691"/>
                <a:gd name="connsiteY11918" fmla="*/ 2863397 h 4860733"/>
                <a:gd name="connsiteX11919" fmla="*/ 4464082 w 4853691"/>
                <a:gd name="connsiteY11919" fmla="*/ 2858703 h 4860733"/>
                <a:gd name="connsiteX11920" fmla="*/ 4480512 w 4853691"/>
                <a:gd name="connsiteY11920" fmla="*/ 2854009 h 4860733"/>
                <a:gd name="connsiteX11921" fmla="*/ 4503982 w 4853691"/>
                <a:gd name="connsiteY11921" fmla="*/ 2849314 h 4860733"/>
                <a:gd name="connsiteX11922" fmla="*/ 4520412 w 4853691"/>
                <a:gd name="connsiteY11922" fmla="*/ 2842273 h 4860733"/>
                <a:gd name="connsiteX11923" fmla="*/ 4522759 w 4853691"/>
                <a:gd name="connsiteY11923" fmla="*/ 2842273 h 4860733"/>
                <a:gd name="connsiteX11924" fmla="*/ 4529800 w 4853691"/>
                <a:gd name="connsiteY11924" fmla="*/ 2851662 h 4860733"/>
                <a:gd name="connsiteX11925" fmla="*/ 4520412 w 4853691"/>
                <a:gd name="connsiteY11925" fmla="*/ 2870438 h 4860733"/>
                <a:gd name="connsiteX11926" fmla="*/ 4452347 w 4853691"/>
                <a:gd name="connsiteY11926" fmla="*/ 2985443 h 4860733"/>
                <a:gd name="connsiteX11927" fmla="*/ 4323260 w 4853691"/>
                <a:gd name="connsiteY11927" fmla="*/ 3206065 h 4860733"/>
                <a:gd name="connsiteX11928" fmla="*/ 4295095 w 4853691"/>
                <a:gd name="connsiteY11928" fmla="*/ 3253006 h 4860733"/>
                <a:gd name="connsiteX11929" fmla="*/ 4276319 w 4853691"/>
                <a:gd name="connsiteY11929" fmla="*/ 3283518 h 4860733"/>
                <a:gd name="connsiteX11930" fmla="*/ 4248154 w 4853691"/>
                <a:gd name="connsiteY11930" fmla="*/ 3332806 h 4860733"/>
                <a:gd name="connsiteX11931" fmla="*/ 4229378 w 4853691"/>
                <a:gd name="connsiteY11931" fmla="*/ 3363318 h 4860733"/>
                <a:gd name="connsiteX11932" fmla="*/ 4201213 w 4853691"/>
                <a:gd name="connsiteY11932" fmla="*/ 3410258 h 4860733"/>
                <a:gd name="connsiteX11933" fmla="*/ 4182437 w 4853691"/>
                <a:gd name="connsiteY11933" fmla="*/ 3440770 h 4860733"/>
                <a:gd name="connsiteX11934" fmla="*/ 4151925 w 4853691"/>
                <a:gd name="connsiteY11934" fmla="*/ 3490058 h 4860733"/>
                <a:gd name="connsiteX11935" fmla="*/ 4133149 w 4853691"/>
                <a:gd name="connsiteY11935" fmla="*/ 3520570 h 4860733"/>
                <a:gd name="connsiteX11936" fmla="*/ 4102637 w 4853691"/>
                <a:gd name="connsiteY11936" fmla="*/ 3567510 h 4860733"/>
                <a:gd name="connsiteX11937" fmla="*/ 4090902 w 4853691"/>
                <a:gd name="connsiteY11937" fmla="*/ 3586287 h 4860733"/>
                <a:gd name="connsiteX11938" fmla="*/ 4081514 w 4853691"/>
                <a:gd name="connsiteY11938" fmla="*/ 3583940 h 4860733"/>
                <a:gd name="connsiteX11939" fmla="*/ 4081514 w 4853691"/>
                <a:gd name="connsiteY11939" fmla="*/ 3583940 h 4860733"/>
                <a:gd name="connsiteX11940" fmla="*/ 4079167 w 4853691"/>
                <a:gd name="connsiteY11940" fmla="*/ 3555775 h 4860733"/>
                <a:gd name="connsiteX11941" fmla="*/ 4076820 w 4853691"/>
                <a:gd name="connsiteY11941" fmla="*/ 3511182 h 4860733"/>
                <a:gd name="connsiteX11942" fmla="*/ 4074473 w 4853691"/>
                <a:gd name="connsiteY11942" fmla="*/ 3454853 h 4860733"/>
                <a:gd name="connsiteX11943" fmla="*/ 4074473 w 4853691"/>
                <a:gd name="connsiteY11943" fmla="*/ 3417300 h 4860733"/>
                <a:gd name="connsiteX11944" fmla="*/ 4074473 w 4853691"/>
                <a:gd name="connsiteY11944" fmla="*/ 3356276 h 4860733"/>
                <a:gd name="connsiteX11945" fmla="*/ 4074473 w 4853691"/>
                <a:gd name="connsiteY11945" fmla="*/ 3321071 h 4860733"/>
                <a:gd name="connsiteX11946" fmla="*/ 4074473 w 4853691"/>
                <a:gd name="connsiteY11946" fmla="*/ 3257700 h 4860733"/>
                <a:gd name="connsiteX11947" fmla="*/ 4074473 w 4853691"/>
                <a:gd name="connsiteY11947" fmla="*/ 3224842 h 4860733"/>
                <a:gd name="connsiteX11948" fmla="*/ 4074473 w 4853691"/>
                <a:gd name="connsiteY11948" fmla="*/ 3168513 h 4860733"/>
                <a:gd name="connsiteX11949" fmla="*/ 4074473 w 4853691"/>
                <a:gd name="connsiteY11949" fmla="*/ 3123919 h 4860733"/>
                <a:gd name="connsiteX11950" fmla="*/ 4074473 w 4853691"/>
                <a:gd name="connsiteY11950" fmla="*/ 3119225 h 4860733"/>
                <a:gd name="connsiteX11951" fmla="*/ 4083861 w 4853691"/>
                <a:gd name="connsiteY11951" fmla="*/ 2832885 h 4860733"/>
                <a:gd name="connsiteX11952" fmla="*/ 4083861 w 4853691"/>
                <a:gd name="connsiteY11952" fmla="*/ 2832885 h 4860733"/>
                <a:gd name="connsiteX11953" fmla="*/ 4102637 w 4853691"/>
                <a:gd name="connsiteY11953" fmla="*/ 2821150 h 4860733"/>
                <a:gd name="connsiteX11954" fmla="*/ 4102637 w 4853691"/>
                <a:gd name="connsiteY11954" fmla="*/ 2821150 h 4860733"/>
                <a:gd name="connsiteX11955" fmla="*/ 4130802 w 4853691"/>
                <a:gd name="connsiteY11955" fmla="*/ 2823497 h 4860733"/>
                <a:gd name="connsiteX11956" fmla="*/ 4553270 w 4853691"/>
                <a:gd name="connsiteY11956" fmla="*/ 2879826 h 4860733"/>
                <a:gd name="connsiteX11957" fmla="*/ 4557964 w 4853691"/>
                <a:gd name="connsiteY11957" fmla="*/ 2907991 h 4860733"/>
                <a:gd name="connsiteX11958" fmla="*/ 4560311 w 4853691"/>
                <a:gd name="connsiteY11958" fmla="*/ 2919726 h 4860733"/>
                <a:gd name="connsiteX11959" fmla="*/ 4569699 w 4853691"/>
                <a:gd name="connsiteY11959" fmla="*/ 2976055 h 4860733"/>
                <a:gd name="connsiteX11960" fmla="*/ 4553270 w 4853691"/>
                <a:gd name="connsiteY11960" fmla="*/ 2994831 h 4860733"/>
                <a:gd name="connsiteX11961" fmla="*/ 4562658 w 4853691"/>
                <a:gd name="connsiteY11961" fmla="*/ 3011261 h 4860733"/>
                <a:gd name="connsiteX11962" fmla="*/ 4525106 w 4853691"/>
                <a:gd name="connsiteY11962" fmla="*/ 3072284 h 4860733"/>
                <a:gd name="connsiteX11963" fmla="*/ 4513371 w 4853691"/>
                <a:gd name="connsiteY11963" fmla="*/ 3088713 h 4860733"/>
                <a:gd name="connsiteX11964" fmla="*/ 4471124 w 4853691"/>
                <a:gd name="connsiteY11964" fmla="*/ 3149737 h 4860733"/>
                <a:gd name="connsiteX11965" fmla="*/ 4452347 w 4853691"/>
                <a:gd name="connsiteY11965" fmla="*/ 3175554 h 4860733"/>
                <a:gd name="connsiteX11966" fmla="*/ 4414795 w 4853691"/>
                <a:gd name="connsiteY11966" fmla="*/ 3227189 h 4860733"/>
                <a:gd name="connsiteX11967" fmla="*/ 4391324 w 4853691"/>
                <a:gd name="connsiteY11967" fmla="*/ 3257700 h 4860733"/>
                <a:gd name="connsiteX11968" fmla="*/ 4356118 w 4853691"/>
                <a:gd name="connsiteY11968" fmla="*/ 3304641 h 4860733"/>
                <a:gd name="connsiteX11969" fmla="*/ 4330301 w 4853691"/>
                <a:gd name="connsiteY11969" fmla="*/ 3337500 h 4860733"/>
                <a:gd name="connsiteX11970" fmla="*/ 4295095 w 4853691"/>
                <a:gd name="connsiteY11970" fmla="*/ 3382094 h 4860733"/>
                <a:gd name="connsiteX11971" fmla="*/ 4266931 w 4853691"/>
                <a:gd name="connsiteY11971" fmla="*/ 3414952 h 4860733"/>
                <a:gd name="connsiteX11972" fmla="*/ 4231725 w 4853691"/>
                <a:gd name="connsiteY11972" fmla="*/ 3454853 h 4860733"/>
                <a:gd name="connsiteX11973" fmla="*/ 4198866 w 4853691"/>
                <a:gd name="connsiteY11973" fmla="*/ 3490058 h 4860733"/>
                <a:gd name="connsiteX11974" fmla="*/ 4163660 w 4853691"/>
                <a:gd name="connsiteY11974" fmla="*/ 3527611 h 4860733"/>
                <a:gd name="connsiteX11975" fmla="*/ 4128455 w 4853691"/>
                <a:gd name="connsiteY11975" fmla="*/ 3562816 h 4860733"/>
                <a:gd name="connsiteX11976" fmla="*/ 4104984 w 4853691"/>
                <a:gd name="connsiteY11976" fmla="*/ 3588634 h 4860733"/>
                <a:gd name="connsiteX11977" fmla="*/ 4102637 w 4853691"/>
                <a:gd name="connsiteY11977" fmla="*/ 3586287 h 4860733"/>
                <a:gd name="connsiteX11978" fmla="*/ 4119067 w 4853691"/>
                <a:gd name="connsiteY11978" fmla="*/ 3562816 h 4860733"/>
                <a:gd name="connsiteX11979" fmla="*/ 4144884 w 4853691"/>
                <a:gd name="connsiteY11979" fmla="*/ 3520570 h 4860733"/>
                <a:gd name="connsiteX11980" fmla="*/ 4170701 w 4853691"/>
                <a:gd name="connsiteY11980" fmla="*/ 3480670 h 4860733"/>
                <a:gd name="connsiteX11981" fmla="*/ 4194172 w 4853691"/>
                <a:gd name="connsiteY11981" fmla="*/ 3440770 h 4860733"/>
                <a:gd name="connsiteX11982" fmla="*/ 4222337 w 4853691"/>
                <a:gd name="connsiteY11982" fmla="*/ 3396176 h 4860733"/>
                <a:gd name="connsiteX11983" fmla="*/ 4243460 w 4853691"/>
                <a:gd name="connsiteY11983" fmla="*/ 3363318 h 4860733"/>
                <a:gd name="connsiteX11984" fmla="*/ 4273972 w 4853691"/>
                <a:gd name="connsiteY11984" fmla="*/ 3314030 h 4860733"/>
                <a:gd name="connsiteX11985" fmla="*/ 4290401 w 4853691"/>
                <a:gd name="connsiteY11985" fmla="*/ 3285865 h 4860733"/>
                <a:gd name="connsiteX11986" fmla="*/ 4323260 w 4853691"/>
                <a:gd name="connsiteY11986" fmla="*/ 3231883 h 4860733"/>
                <a:gd name="connsiteX11987" fmla="*/ 4334995 w 4853691"/>
                <a:gd name="connsiteY11987" fmla="*/ 3210759 h 4860733"/>
                <a:gd name="connsiteX11988" fmla="*/ 4372548 w 4853691"/>
                <a:gd name="connsiteY11988" fmla="*/ 3147389 h 4860733"/>
                <a:gd name="connsiteX11989" fmla="*/ 4379589 w 4853691"/>
                <a:gd name="connsiteY11989" fmla="*/ 3135654 h 4860733"/>
                <a:gd name="connsiteX11990" fmla="*/ 4421835 w 4853691"/>
                <a:gd name="connsiteY11990" fmla="*/ 3062896 h 4860733"/>
                <a:gd name="connsiteX11991" fmla="*/ 4421835 w 4853691"/>
                <a:gd name="connsiteY11991" fmla="*/ 3062896 h 4860733"/>
                <a:gd name="connsiteX11992" fmla="*/ 4464082 w 4853691"/>
                <a:gd name="connsiteY11992" fmla="*/ 2992484 h 4860733"/>
                <a:gd name="connsiteX11993" fmla="*/ 4511023 w 4853691"/>
                <a:gd name="connsiteY11993" fmla="*/ 2910338 h 4860733"/>
                <a:gd name="connsiteX11994" fmla="*/ 4541535 w 4853691"/>
                <a:gd name="connsiteY11994" fmla="*/ 2861050 h 4860733"/>
                <a:gd name="connsiteX11995" fmla="*/ 4550923 w 4853691"/>
                <a:gd name="connsiteY11995" fmla="*/ 2863397 h 4860733"/>
                <a:gd name="connsiteX11996" fmla="*/ 4553270 w 4853691"/>
                <a:gd name="connsiteY11996" fmla="*/ 2863397 h 4860733"/>
                <a:gd name="connsiteX11997" fmla="*/ 4553270 w 4853691"/>
                <a:gd name="connsiteY11997" fmla="*/ 2863397 h 4860733"/>
                <a:gd name="connsiteX11998" fmla="*/ 4553270 w 4853691"/>
                <a:gd name="connsiteY11998" fmla="*/ 2879826 h 4860733"/>
                <a:gd name="connsiteX11999" fmla="*/ 4029879 w 4853691"/>
                <a:gd name="connsiteY11999" fmla="*/ 3661392 h 4860733"/>
                <a:gd name="connsiteX12000" fmla="*/ 3997020 w 4853691"/>
                <a:gd name="connsiteY12000" fmla="*/ 3694251 h 4860733"/>
                <a:gd name="connsiteX12001" fmla="*/ 3971203 w 4853691"/>
                <a:gd name="connsiteY12001" fmla="*/ 3720068 h 4860733"/>
                <a:gd name="connsiteX12002" fmla="*/ 3938344 w 4853691"/>
                <a:gd name="connsiteY12002" fmla="*/ 3750580 h 4860733"/>
                <a:gd name="connsiteX12003" fmla="*/ 3910180 w 4853691"/>
                <a:gd name="connsiteY12003" fmla="*/ 3776398 h 4860733"/>
                <a:gd name="connsiteX12004" fmla="*/ 3879668 w 4853691"/>
                <a:gd name="connsiteY12004" fmla="*/ 3804562 h 4860733"/>
                <a:gd name="connsiteX12005" fmla="*/ 3851503 w 4853691"/>
                <a:gd name="connsiteY12005" fmla="*/ 3830380 h 4860733"/>
                <a:gd name="connsiteX12006" fmla="*/ 3820992 w 4853691"/>
                <a:gd name="connsiteY12006" fmla="*/ 3856197 h 4860733"/>
                <a:gd name="connsiteX12007" fmla="*/ 3790480 w 4853691"/>
                <a:gd name="connsiteY12007" fmla="*/ 3882015 h 4860733"/>
                <a:gd name="connsiteX12008" fmla="*/ 3759968 w 4853691"/>
                <a:gd name="connsiteY12008" fmla="*/ 3907832 h 4860733"/>
                <a:gd name="connsiteX12009" fmla="*/ 3727110 w 4853691"/>
                <a:gd name="connsiteY12009" fmla="*/ 3933650 h 4860733"/>
                <a:gd name="connsiteX12010" fmla="*/ 3698945 w 4853691"/>
                <a:gd name="connsiteY12010" fmla="*/ 3957120 h 4860733"/>
                <a:gd name="connsiteX12011" fmla="*/ 3666086 w 4853691"/>
                <a:gd name="connsiteY12011" fmla="*/ 3982938 h 4860733"/>
                <a:gd name="connsiteX12012" fmla="*/ 3637922 w 4853691"/>
                <a:gd name="connsiteY12012" fmla="*/ 4006408 h 4860733"/>
                <a:gd name="connsiteX12013" fmla="*/ 3605064 w 4853691"/>
                <a:gd name="connsiteY12013" fmla="*/ 4032226 h 4860733"/>
                <a:gd name="connsiteX12014" fmla="*/ 3579246 w 4853691"/>
                <a:gd name="connsiteY12014" fmla="*/ 4051002 h 4860733"/>
                <a:gd name="connsiteX12015" fmla="*/ 3541693 w 4853691"/>
                <a:gd name="connsiteY12015" fmla="*/ 4079167 h 4860733"/>
                <a:gd name="connsiteX12016" fmla="*/ 3518223 w 4853691"/>
                <a:gd name="connsiteY12016" fmla="*/ 4095596 h 4860733"/>
                <a:gd name="connsiteX12017" fmla="*/ 3480670 w 4853691"/>
                <a:gd name="connsiteY12017" fmla="*/ 4121414 h 4860733"/>
                <a:gd name="connsiteX12018" fmla="*/ 3084019 w 4853691"/>
                <a:gd name="connsiteY12018" fmla="*/ 4177743 h 4860733"/>
                <a:gd name="connsiteX12019" fmla="*/ 3095754 w 4853691"/>
                <a:gd name="connsiteY12019" fmla="*/ 3689557 h 4860733"/>
                <a:gd name="connsiteX12020" fmla="*/ 3098101 w 4853691"/>
                <a:gd name="connsiteY12020" fmla="*/ 3649657 h 4860733"/>
                <a:gd name="connsiteX12021" fmla="*/ 3100449 w 4853691"/>
                <a:gd name="connsiteY12021" fmla="*/ 3595675 h 4860733"/>
                <a:gd name="connsiteX12022" fmla="*/ 3105143 w 4853691"/>
                <a:gd name="connsiteY12022" fmla="*/ 3520570 h 4860733"/>
                <a:gd name="connsiteX12023" fmla="*/ 3107489 w 4853691"/>
                <a:gd name="connsiteY12023" fmla="*/ 3494752 h 4860733"/>
                <a:gd name="connsiteX12024" fmla="*/ 3112184 w 4853691"/>
                <a:gd name="connsiteY12024" fmla="*/ 3407912 h 4860733"/>
                <a:gd name="connsiteX12025" fmla="*/ 3112184 w 4853691"/>
                <a:gd name="connsiteY12025" fmla="*/ 3407912 h 4860733"/>
                <a:gd name="connsiteX12026" fmla="*/ 3128613 w 4853691"/>
                <a:gd name="connsiteY12026" fmla="*/ 3398523 h 4860733"/>
                <a:gd name="connsiteX12027" fmla="*/ 3149736 w 4853691"/>
                <a:gd name="connsiteY12027" fmla="*/ 3410258 h 4860733"/>
                <a:gd name="connsiteX12028" fmla="*/ 3163819 w 4853691"/>
                <a:gd name="connsiteY12028" fmla="*/ 3417300 h 4860733"/>
                <a:gd name="connsiteX12029" fmla="*/ 3201371 w 4853691"/>
                <a:gd name="connsiteY12029" fmla="*/ 3436076 h 4860733"/>
                <a:gd name="connsiteX12030" fmla="*/ 3215454 w 4853691"/>
                <a:gd name="connsiteY12030" fmla="*/ 3443117 h 4860733"/>
                <a:gd name="connsiteX12031" fmla="*/ 3255353 w 4853691"/>
                <a:gd name="connsiteY12031" fmla="*/ 3461893 h 4860733"/>
                <a:gd name="connsiteX12032" fmla="*/ 3267089 w 4853691"/>
                <a:gd name="connsiteY12032" fmla="*/ 3468935 h 4860733"/>
                <a:gd name="connsiteX12033" fmla="*/ 3306988 w 4853691"/>
                <a:gd name="connsiteY12033" fmla="*/ 3485364 h 4860733"/>
                <a:gd name="connsiteX12034" fmla="*/ 3318724 w 4853691"/>
                <a:gd name="connsiteY12034" fmla="*/ 3490058 h 4860733"/>
                <a:gd name="connsiteX12035" fmla="*/ 3356276 w 4853691"/>
                <a:gd name="connsiteY12035" fmla="*/ 3506487 h 4860733"/>
                <a:gd name="connsiteX12036" fmla="*/ 3370359 w 4853691"/>
                <a:gd name="connsiteY12036" fmla="*/ 3511182 h 4860733"/>
                <a:gd name="connsiteX12037" fmla="*/ 3407911 w 4853691"/>
                <a:gd name="connsiteY12037" fmla="*/ 3525264 h 4860733"/>
                <a:gd name="connsiteX12038" fmla="*/ 3419647 w 4853691"/>
                <a:gd name="connsiteY12038" fmla="*/ 3529958 h 4860733"/>
                <a:gd name="connsiteX12039" fmla="*/ 3457200 w 4853691"/>
                <a:gd name="connsiteY12039" fmla="*/ 3544040 h 4860733"/>
                <a:gd name="connsiteX12040" fmla="*/ 3468935 w 4853691"/>
                <a:gd name="connsiteY12040" fmla="*/ 3548734 h 4860733"/>
                <a:gd name="connsiteX12041" fmla="*/ 3506487 w 4853691"/>
                <a:gd name="connsiteY12041" fmla="*/ 3560470 h 4860733"/>
                <a:gd name="connsiteX12042" fmla="*/ 3518223 w 4853691"/>
                <a:gd name="connsiteY12042" fmla="*/ 3565164 h 4860733"/>
                <a:gd name="connsiteX12043" fmla="*/ 3553428 w 4853691"/>
                <a:gd name="connsiteY12043" fmla="*/ 3574552 h 4860733"/>
                <a:gd name="connsiteX12044" fmla="*/ 3565163 w 4853691"/>
                <a:gd name="connsiteY12044" fmla="*/ 3576899 h 4860733"/>
                <a:gd name="connsiteX12045" fmla="*/ 3600369 w 4853691"/>
                <a:gd name="connsiteY12045" fmla="*/ 3586287 h 4860733"/>
                <a:gd name="connsiteX12046" fmla="*/ 3612104 w 4853691"/>
                <a:gd name="connsiteY12046" fmla="*/ 3588634 h 4860733"/>
                <a:gd name="connsiteX12047" fmla="*/ 3644963 w 4853691"/>
                <a:gd name="connsiteY12047" fmla="*/ 3595675 h 4860733"/>
                <a:gd name="connsiteX12048" fmla="*/ 3659045 w 4853691"/>
                <a:gd name="connsiteY12048" fmla="*/ 3598022 h 4860733"/>
                <a:gd name="connsiteX12049" fmla="*/ 3689557 w 4853691"/>
                <a:gd name="connsiteY12049" fmla="*/ 3602716 h 4860733"/>
                <a:gd name="connsiteX12050" fmla="*/ 3705986 w 4853691"/>
                <a:gd name="connsiteY12050" fmla="*/ 3605063 h 4860733"/>
                <a:gd name="connsiteX12051" fmla="*/ 3738845 w 4853691"/>
                <a:gd name="connsiteY12051" fmla="*/ 3609757 h 4860733"/>
                <a:gd name="connsiteX12052" fmla="*/ 3752927 w 4853691"/>
                <a:gd name="connsiteY12052" fmla="*/ 3612105 h 4860733"/>
                <a:gd name="connsiteX12053" fmla="*/ 3781092 w 4853691"/>
                <a:gd name="connsiteY12053" fmla="*/ 3614451 h 4860733"/>
                <a:gd name="connsiteX12054" fmla="*/ 3797521 w 4853691"/>
                <a:gd name="connsiteY12054" fmla="*/ 3616799 h 4860733"/>
                <a:gd name="connsiteX12055" fmla="*/ 3823339 w 4853691"/>
                <a:gd name="connsiteY12055" fmla="*/ 3619146 h 4860733"/>
                <a:gd name="connsiteX12056" fmla="*/ 3842115 w 4853691"/>
                <a:gd name="connsiteY12056" fmla="*/ 3621493 h 4860733"/>
                <a:gd name="connsiteX12057" fmla="*/ 3886709 w 4853691"/>
                <a:gd name="connsiteY12057" fmla="*/ 3621493 h 4860733"/>
                <a:gd name="connsiteX12058" fmla="*/ 3886709 w 4853691"/>
                <a:gd name="connsiteY12058" fmla="*/ 3621493 h 4860733"/>
                <a:gd name="connsiteX12059" fmla="*/ 3886709 w 4853691"/>
                <a:gd name="connsiteY12059" fmla="*/ 3621493 h 4860733"/>
                <a:gd name="connsiteX12060" fmla="*/ 3938344 w 4853691"/>
                <a:gd name="connsiteY12060" fmla="*/ 3619146 h 4860733"/>
                <a:gd name="connsiteX12061" fmla="*/ 3954773 w 4853691"/>
                <a:gd name="connsiteY12061" fmla="*/ 3616799 h 4860733"/>
                <a:gd name="connsiteX12062" fmla="*/ 3989979 w 4853691"/>
                <a:gd name="connsiteY12062" fmla="*/ 3614451 h 4860733"/>
                <a:gd name="connsiteX12063" fmla="*/ 4008755 w 4853691"/>
                <a:gd name="connsiteY12063" fmla="*/ 3612105 h 4860733"/>
                <a:gd name="connsiteX12064" fmla="*/ 4039267 w 4853691"/>
                <a:gd name="connsiteY12064" fmla="*/ 3607411 h 4860733"/>
                <a:gd name="connsiteX12065" fmla="*/ 4058043 w 4853691"/>
                <a:gd name="connsiteY12065" fmla="*/ 3602716 h 4860733"/>
                <a:gd name="connsiteX12066" fmla="*/ 4069778 w 4853691"/>
                <a:gd name="connsiteY12066" fmla="*/ 3600369 h 4860733"/>
                <a:gd name="connsiteX12067" fmla="*/ 4074473 w 4853691"/>
                <a:gd name="connsiteY12067" fmla="*/ 3609757 h 4860733"/>
                <a:gd name="connsiteX12068" fmla="*/ 4053349 w 4853691"/>
                <a:gd name="connsiteY12068" fmla="*/ 3630881 h 4860733"/>
                <a:gd name="connsiteX12069" fmla="*/ 4029879 w 4853691"/>
                <a:gd name="connsiteY12069" fmla="*/ 3661392 h 4860733"/>
                <a:gd name="connsiteX12070" fmla="*/ 3715375 w 4853691"/>
                <a:gd name="connsiteY12070" fmla="*/ 4081514 h 4860733"/>
                <a:gd name="connsiteX12071" fmla="*/ 3736498 w 4853691"/>
                <a:gd name="connsiteY12071" fmla="*/ 4060390 h 4860733"/>
                <a:gd name="connsiteX12072" fmla="*/ 3736498 w 4853691"/>
                <a:gd name="connsiteY12072" fmla="*/ 4055696 h 4860733"/>
                <a:gd name="connsiteX12073" fmla="*/ 4189478 w 4853691"/>
                <a:gd name="connsiteY12073" fmla="*/ 3837421 h 4860733"/>
                <a:gd name="connsiteX12074" fmla="*/ 4194172 w 4853691"/>
                <a:gd name="connsiteY12074" fmla="*/ 3844462 h 4860733"/>
                <a:gd name="connsiteX12075" fmla="*/ 4198866 w 4853691"/>
                <a:gd name="connsiteY12075" fmla="*/ 3851503 h 4860733"/>
                <a:gd name="connsiteX12076" fmla="*/ 4191825 w 4853691"/>
                <a:gd name="connsiteY12076" fmla="*/ 3867932 h 4860733"/>
                <a:gd name="connsiteX12077" fmla="*/ 4196519 w 4853691"/>
                <a:gd name="connsiteY12077" fmla="*/ 3879668 h 4860733"/>
                <a:gd name="connsiteX12078" fmla="*/ 4173049 w 4853691"/>
                <a:gd name="connsiteY12078" fmla="*/ 3900791 h 4860733"/>
                <a:gd name="connsiteX12079" fmla="*/ 4154272 w 4853691"/>
                <a:gd name="connsiteY12079" fmla="*/ 3917221 h 4860733"/>
                <a:gd name="connsiteX12080" fmla="*/ 4109678 w 4853691"/>
                <a:gd name="connsiteY12080" fmla="*/ 3954773 h 4860733"/>
                <a:gd name="connsiteX12081" fmla="*/ 4095596 w 4853691"/>
                <a:gd name="connsiteY12081" fmla="*/ 3966508 h 4860733"/>
                <a:gd name="connsiteX12082" fmla="*/ 4034573 w 4853691"/>
                <a:gd name="connsiteY12082" fmla="*/ 4011102 h 4860733"/>
                <a:gd name="connsiteX12083" fmla="*/ 4011102 w 4853691"/>
                <a:gd name="connsiteY12083" fmla="*/ 4027532 h 4860733"/>
                <a:gd name="connsiteX12084" fmla="*/ 3971203 w 4853691"/>
                <a:gd name="connsiteY12084" fmla="*/ 4053349 h 4860733"/>
                <a:gd name="connsiteX12085" fmla="*/ 3940691 w 4853691"/>
                <a:gd name="connsiteY12085" fmla="*/ 4072125 h 4860733"/>
                <a:gd name="connsiteX12086" fmla="*/ 3905485 w 4853691"/>
                <a:gd name="connsiteY12086" fmla="*/ 4093249 h 4860733"/>
                <a:gd name="connsiteX12087" fmla="*/ 3870279 w 4853691"/>
                <a:gd name="connsiteY12087" fmla="*/ 4112026 h 4860733"/>
                <a:gd name="connsiteX12088" fmla="*/ 3837421 w 4853691"/>
                <a:gd name="connsiteY12088" fmla="*/ 4130802 h 4860733"/>
                <a:gd name="connsiteX12089" fmla="*/ 3799868 w 4853691"/>
                <a:gd name="connsiteY12089" fmla="*/ 4149578 h 4860733"/>
                <a:gd name="connsiteX12090" fmla="*/ 3781092 w 4853691"/>
                <a:gd name="connsiteY12090" fmla="*/ 4158966 h 4860733"/>
                <a:gd name="connsiteX12091" fmla="*/ 3253007 w 4853691"/>
                <a:gd name="connsiteY12091" fmla="*/ 4266930 h 4860733"/>
                <a:gd name="connsiteX12092" fmla="*/ 3257701 w 4853691"/>
                <a:gd name="connsiteY12092" fmla="*/ 4264584 h 4860733"/>
                <a:gd name="connsiteX12093" fmla="*/ 3288212 w 4853691"/>
                <a:gd name="connsiteY12093" fmla="*/ 4245807 h 4860733"/>
                <a:gd name="connsiteX12094" fmla="*/ 3325765 w 4853691"/>
                <a:gd name="connsiteY12094" fmla="*/ 4222337 h 4860733"/>
                <a:gd name="connsiteX12095" fmla="*/ 3356276 w 4853691"/>
                <a:gd name="connsiteY12095" fmla="*/ 4203560 h 4860733"/>
                <a:gd name="connsiteX12096" fmla="*/ 3391482 w 4853691"/>
                <a:gd name="connsiteY12096" fmla="*/ 4180090 h 4860733"/>
                <a:gd name="connsiteX12097" fmla="*/ 3424341 w 4853691"/>
                <a:gd name="connsiteY12097" fmla="*/ 4158966 h 4860733"/>
                <a:gd name="connsiteX12098" fmla="*/ 3457200 w 4853691"/>
                <a:gd name="connsiteY12098" fmla="*/ 4135496 h 4860733"/>
                <a:gd name="connsiteX12099" fmla="*/ 3480670 w 4853691"/>
                <a:gd name="connsiteY12099" fmla="*/ 4119066 h 4860733"/>
                <a:gd name="connsiteX12100" fmla="*/ 3696598 w 4853691"/>
                <a:gd name="connsiteY12100" fmla="*/ 4060390 h 4860733"/>
                <a:gd name="connsiteX12101" fmla="*/ 3715375 w 4853691"/>
                <a:gd name="connsiteY12101" fmla="*/ 4081514 h 4860733"/>
                <a:gd name="connsiteX12102" fmla="*/ 3191983 w 4853691"/>
                <a:gd name="connsiteY12102" fmla="*/ 4304483 h 4860733"/>
                <a:gd name="connsiteX12103" fmla="*/ 3152083 w 4853691"/>
                <a:gd name="connsiteY12103" fmla="*/ 4327954 h 4860733"/>
                <a:gd name="connsiteX12104" fmla="*/ 3128613 w 4853691"/>
                <a:gd name="connsiteY12104" fmla="*/ 4339689 h 4860733"/>
                <a:gd name="connsiteX12105" fmla="*/ 3102795 w 4853691"/>
                <a:gd name="connsiteY12105" fmla="*/ 4353771 h 4860733"/>
                <a:gd name="connsiteX12106" fmla="*/ 3086366 w 4853691"/>
                <a:gd name="connsiteY12106" fmla="*/ 4344383 h 4860733"/>
                <a:gd name="connsiteX12107" fmla="*/ 3086366 w 4853691"/>
                <a:gd name="connsiteY12107" fmla="*/ 4283360 h 4860733"/>
                <a:gd name="connsiteX12108" fmla="*/ 3121572 w 4853691"/>
                <a:gd name="connsiteY12108" fmla="*/ 4283360 h 4860733"/>
                <a:gd name="connsiteX12109" fmla="*/ 3152083 w 4853691"/>
                <a:gd name="connsiteY12109" fmla="*/ 4281013 h 4860733"/>
                <a:gd name="connsiteX12110" fmla="*/ 3206066 w 4853691"/>
                <a:gd name="connsiteY12110" fmla="*/ 4278666 h 4860733"/>
                <a:gd name="connsiteX12111" fmla="*/ 3243618 w 4853691"/>
                <a:gd name="connsiteY12111" fmla="*/ 4276319 h 4860733"/>
                <a:gd name="connsiteX12112" fmla="*/ 3250659 w 4853691"/>
                <a:gd name="connsiteY12112" fmla="*/ 4276319 h 4860733"/>
                <a:gd name="connsiteX12113" fmla="*/ 3222495 w 4853691"/>
                <a:gd name="connsiteY12113" fmla="*/ 4292748 h 4860733"/>
                <a:gd name="connsiteX12114" fmla="*/ 3191983 w 4853691"/>
                <a:gd name="connsiteY12114" fmla="*/ 4304483 h 4860733"/>
                <a:gd name="connsiteX12115" fmla="*/ 3030037 w 4853691"/>
                <a:gd name="connsiteY12115" fmla="*/ 4346730 h 4860733"/>
                <a:gd name="connsiteX12116" fmla="*/ 3011261 w 4853691"/>
                <a:gd name="connsiteY12116" fmla="*/ 4339689 h 4860733"/>
                <a:gd name="connsiteX12117" fmla="*/ 2994831 w 4853691"/>
                <a:gd name="connsiteY12117" fmla="*/ 4334995 h 4860733"/>
                <a:gd name="connsiteX12118" fmla="*/ 2973708 w 4853691"/>
                <a:gd name="connsiteY12118" fmla="*/ 4327954 h 4860733"/>
                <a:gd name="connsiteX12119" fmla="*/ 2961973 w 4853691"/>
                <a:gd name="connsiteY12119" fmla="*/ 4323260 h 4860733"/>
                <a:gd name="connsiteX12120" fmla="*/ 2837579 w 4853691"/>
                <a:gd name="connsiteY12120" fmla="*/ 4273972 h 4860733"/>
                <a:gd name="connsiteX12121" fmla="*/ 3032384 w 4853691"/>
                <a:gd name="connsiteY12121" fmla="*/ 4281013 h 4860733"/>
                <a:gd name="connsiteX12122" fmla="*/ 3032384 w 4853691"/>
                <a:gd name="connsiteY12122" fmla="*/ 4281013 h 4860733"/>
                <a:gd name="connsiteX12123" fmla="*/ 3034731 w 4853691"/>
                <a:gd name="connsiteY12123" fmla="*/ 4281013 h 4860733"/>
                <a:gd name="connsiteX12124" fmla="*/ 3084019 w 4853691"/>
                <a:gd name="connsiteY12124" fmla="*/ 4281013 h 4860733"/>
                <a:gd name="connsiteX12125" fmla="*/ 3084019 w 4853691"/>
                <a:gd name="connsiteY12125" fmla="*/ 4342036 h 4860733"/>
                <a:gd name="connsiteX12126" fmla="*/ 3065243 w 4853691"/>
                <a:gd name="connsiteY12126" fmla="*/ 4356118 h 4860733"/>
                <a:gd name="connsiteX12127" fmla="*/ 3046466 w 4853691"/>
                <a:gd name="connsiteY12127" fmla="*/ 4351424 h 4860733"/>
                <a:gd name="connsiteX12128" fmla="*/ 3030037 w 4853691"/>
                <a:gd name="connsiteY12128" fmla="*/ 4346730 h 4860733"/>
                <a:gd name="connsiteX12129" fmla="*/ 2767168 w 4853691"/>
                <a:gd name="connsiteY12129" fmla="*/ 4356118 h 4860733"/>
                <a:gd name="connsiteX12130" fmla="*/ 2767168 w 4853691"/>
                <a:gd name="connsiteY12130" fmla="*/ 4363160 h 4860733"/>
                <a:gd name="connsiteX12131" fmla="*/ 2764821 w 4853691"/>
                <a:gd name="connsiteY12131" fmla="*/ 4372548 h 4860733"/>
                <a:gd name="connsiteX12132" fmla="*/ 2518381 w 4853691"/>
                <a:gd name="connsiteY12132" fmla="*/ 4358466 h 4860733"/>
                <a:gd name="connsiteX12133" fmla="*/ 2532463 w 4853691"/>
                <a:gd name="connsiteY12133" fmla="*/ 4353771 h 4860733"/>
                <a:gd name="connsiteX12134" fmla="*/ 2541851 w 4853691"/>
                <a:gd name="connsiteY12134" fmla="*/ 4351424 h 4860733"/>
                <a:gd name="connsiteX12135" fmla="*/ 2595833 w 4853691"/>
                <a:gd name="connsiteY12135" fmla="*/ 4332648 h 4860733"/>
                <a:gd name="connsiteX12136" fmla="*/ 2605222 w 4853691"/>
                <a:gd name="connsiteY12136" fmla="*/ 4327954 h 4860733"/>
                <a:gd name="connsiteX12137" fmla="*/ 2659204 w 4853691"/>
                <a:gd name="connsiteY12137" fmla="*/ 4306830 h 4860733"/>
                <a:gd name="connsiteX12138" fmla="*/ 2670939 w 4853691"/>
                <a:gd name="connsiteY12138" fmla="*/ 4302136 h 4860733"/>
                <a:gd name="connsiteX12139" fmla="*/ 2722574 w 4853691"/>
                <a:gd name="connsiteY12139" fmla="*/ 4281013 h 4860733"/>
                <a:gd name="connsiteX12140" fmla="*/ 2739003 w 4853691"/>
                <a:gd name="connsiteY12140" fmla="*/ 4273972 h 4860733"/>
                <a:gd name="connsiteX12141" fmla="*/ 2750738 w 4853691"/>
                <a:gd name="connsiteY12141" fmla="*/ 4269278 h 4860733"/>
                <a:gd name="connsiteX12142" fmla="*/ 2776556 w 4853691"/>
                <a:gd name="connsiteY12142" fmla="*/ 4271625 h 4860733"/>
                <a:gd name="connsiteX12143" fmla="*/ 2781250 w 4853691"/>
                <a:gd name="connsiteY12143" fmla="*/ 4273972 h 4860733"/>
                <a:gd name="connsiteX12144" fmla="*/ 2771862 w 4853691"/>
                <a:gd name="connsiteY12144" fmla="*/ 4337342 h 4860733"/>
                <a:gd name="connsiteX12145" fmla="*/ 2767168 w 4853691"/>
                <a:gd name="connsiteY12145" fmla="*/ 4356118 h 4860733"/>
                <a:gd name="connsiteX12146" fmla="*/ 2459705 w 4853691"/>
                <a:gd name="connsiteY12146" fmla="*/ 4374895 h 4860733"/>
                <a:gd name="connsiteX12147" fmla="*/ 2429193 w 4853691"/>
                <a:gd name="connsiteY12147" fmla="*/ 4384283 h 4860733"/>
                <a:gd name="connsiteX12148" fmla="*/ 2396334 w 4853691"/>
                <a:gd name="connsiteY12148" fmla="*/ 4393671 h 4860733"/>
                <a:gd name="connsiteX12149" fmla="*/ 2363476 w 4853691"/>
                <a:gd name="connsiteY12149" fmla="*/ 4403059 h 4860733"/>
                <a:gd name="connsiteX12150" fmla="*/ 2332964 w 4853691"/>
                <a:gd name="connsiteY12150" fmla="*/ 4412447 h 4860733"/>
                <a:gd name="connsiteX12151" fmla="*/ 2300106 w 4853691"/>
                <a:gd name="connsiteY12151" fmla="*/ 4421836 h 4860733"/>
                <a:gd name="connsiteX12152" fmla="*/ 2269594 w 4853691"/>
                <a:gd name="connsiteY12152" fmla="*/ 4428877 h 4860733"/>
                <a:gd name="connsiteX12153" fmla="*/ 2236735 w 4853691"/>
                <a:gd name="connsiteY12153" fmla="*/ 4435918 h 4860733"/>
                <a:gd name="connsiteX12154" fmla="*/ 2234388 w 4853691"/>
                <a:gd name="connsiteY12154" fmla="*/ 4435918 h 4860733"/>
                <a:gd name="connsiteX12155" fmla="*/ 2199183 w 4853691"/>
                <a:gd name="connsiteY12155" fmla="*/ 4412447 h 4860733"/>
                <a:gd name="connsiteX12156" fmla="*/ 2173365 w 4853691"/>
                <a:gd name="connsiteY12156" fmla="*/ 4393671 h 4860733"/>
                <a:gd name="connsiteX12157" fmla="*/ 2135812 w 4853691"/>
                <a:gd name="connsiteY12157" fmla="*/ 4365506 h 4860733"/>
                <a:gd name="connsiteX12158" fmla="*/ 2109995 w 4853691"/>
                <a:gd name="connsiteY12158" fmla="*/ 4346730 h 4860733"/>
                <a:gd name="connsiteX12159" fmla="*/ 2072442 w 4853691"/>
                <a:gd name="connsiteY12159" fmla="*/ 4318565 h 4860733"/>
                <a:gd name="connsiteX12160" fmla="*/ 2044277 w 4853691"/>
                <a:gd name="connsiteY12160" fmla="*/ 4297442 h 4860733"/>
                <a:gd name="connsiteX12161" fmla="*/ 2020807 w 4853691"/>
                <a:gd name="connsiteY12161" fmla="*/ 4278666 h 4860733"/>
                <a:gd name="connsiteX12162" fmla="*/ 2023154 w 4853691"/>
                <a:gd name="connsiteY12162" fmla="*/ 4271625 h 4860733"/>
                <a:gd name="connsiteX12163" fmla="*/ 2063054 w 4853691"/>
                <a:gd name="connsiteY12163" fmla="*/ 4281013 h 4860733"/>
                <a:gd name="connsiteX12164" fmla="*/ 2105301 w 4853691"/>
                <a:gd name="connsiteY12164" fmla="*/ 4292748 h 4860733"/>
                <a:gd name="connsiteX12165" fmla="*/ 2168671 w 4853691"/>
                <a:gd name="connsiteY12165" fmla="*/ 4306830 h 4860733"/>
                <a:gd name="connsiteX12166" fmla="*/ 2206224 w 4853691"/>
                <a:gd name="connsiteY12166" fmla="*/ 4313871 h 4860733"/>
                <a:gd name="connsiteX12167" fmla="*/ 2274288 w 4853691"/>
                <a:gd name="connsiteY12167" fmla="*/ 4325607 h 4860733"/>
                <a:gd name="connsiteX12168" fmla="*/ 2307147 w 4853691"/>
                <a:gd name="connsiteY12168" fmla="*/ 4332648 h 4860733"/>
                <a:gd name="connsiteX12169" fmla="*/ 2379905 w 4853691"/>
                <a:gd name="connsiteY12169" fmla="*/ 4344383 h 4860733"/>
                <a:gd name="connsiteX12170" fmla="*/ 2408070 w 4853691"/>
                <a:gd name="connsiteY12170" fmla="*/ 4349077 h 4860733"/>
                <a:gd name="connsiteX12171" fmla="*/ 2487869 w 4853691"/>
                <a:gd name="connsiteY12171" fmla="*/ 4358466 h 4860733"/>
                <a:gd name="connsiteX12172" fmla="*/ 2508993 w 4853691"/>
                <a:gd name="connsiteY12172" fmla="*/ 4360812 h 4860733"/>
                <a:gd name="connsiteX12173" fmla="*/ 2513687 w 4853691"/>
                <a:gd name="connsiteY12173" fmla="*/ 4360812 h 4860733"/>
                <a:gd name="connsiteX12174" fmla="*/ 2497258 w 4853691"/>
                <a:gd name="connsiteY12174" fmla="*/ 4365506 h 4860733"/>
                <a:gd name="connsiteX12175" fmla="*/ 2459705 w 4853691"/>
                <a:gd name="connsiteY12175" fmla="*/ 4374895 h 4860733"/>
                <a:gd name="connsiteX12176" fmla="*/ 1938660 w 4853691"/>
                <a:gd name="connsiteY12176" fmla="*/ 4304483 h 4860733"/>
                <a:gd name="connsiteX12177" fmla="*/ 1884678 w 4853691"/>
                <a:gd name="connsiteY12177" fmla="*/ 4337342 h 4860733"/>
                <a:gd name="connsiteX12178" fmla="*/ 1879984 w 4853691"/>
                <a:gd name="connsiteY12178" fmla="*/ 4339689 h 4860733"/>
                <a:gd name="connsiteX12179" fmla="*/ 1821308 w 4853691"/>
                <a:gd name="connsiteY12179" fmla="*/ 4372548 h 4860733"/>
                <a:gd name="connsiteX12180" fmla="*/ 1802532 w 4853691"/>
                <a:gd name="connsiteY12180" fmla="*/ 4381936 h 4860733"/>
                <a:gd name="connsiteX12181" fmla="*/ 1762632 w 4853691"/>
                <a:gd name="connsiteY12181" fmla="*/ 4400712 h 4860733"/>
                <a:gd name="connsiteX12182" fmla="*/ 1741508 w 4853691"/>
                <a:gd name="connsiteY12182" fmla="*/ 4410100 h 4860733"/>
                <a:gd name="connsiteX12183" fmla="*/ 1706303 w 4853691"/>
                <a:gd name="connsiteY12183" fmla="*/ 4424183 h 4860733"/>
                <a:gd name="connsiteX12184" fmla="*/ 1682832 w 4853691"/>
                <a:gd name="connsiteY12184" fmla="*/ 4431224 h 4860733"/>
                <a:gd name="connsiteX12185" fmla="*/ 1647627 w 4853691"/>
                <a:gd name="connsiteY12185" fmla="*/ 4442959 h 4860733"/>
                <a:gd name="connsiteX12186" fmla="*/ 1624156 w 4853691"/>
                <a:gd name="connsiteY12186" fmla="*/ 4450000 h 4860733"/>
                <a:gd name="connsiteX12187" fmla="*/ 1591298 w 4853691"/>
                <a:gd name="connsiteY12187" fmla="*/ 4459388 h 4860733"/>
                <a:gd name="connsiteX12188" fmla="*/ 1567827 w 4853691"/>
                <a:gd name="connsiteY12188" fmla="*/ 4464083 h 4860733"/>
                <a:gd name="connsiteX12189" fmla="*/ 1551398 w 4853691"/>
                <a:gd name="connsiteY12189" fmla="*/ 4466429 h 4860733"/>
                <a:gd name="connsiteX12190" fmla="*/ 1549051 w 4853691"/>
                <a:gd name="connsiteY12190" fmla="*/ 4461735 h 4860733"/>
                <a:gd name="connsiteX12191" fmla="*/ 1551398 w 4853691"/>
                <a:gd name="connsiteY12191" fmla="*/ 4459388 h 4860733"/>
                <a:gd name="connsiteX12192" fmla="*/ 1565480 w 4853691"/>
                <a:gd name="connsiteY12192" fmla="*/ 4450000 h 4860733"/>
                <a:gd name="connsiteX12193" fmla="*/ 1584256 w 4853691"/>
                <a:gd name="connsiteY12193" fmla="*/ 4438265 h 4860733"/>
                <a:gd name="connsiteX12194" fmla="*/ 1598339 w 4853691"/>
                <a:gd name="connsiteY12194" fmla="*/ 4428877 h 4860733"/>
                <a:gd name="connsiteX12195" fmla="*/ 1617115 w 4853691"/>
                <a:gd name="connsiteY12195" fmla="*/ 4414794 h 4860733"/>
                <a:gd name="connsiteX12196" fmla="*/ 1631197 w 4853691"/>
                <a:gd name="connsiteY12196" fmla="*/ 4403059 h 4860733"/>
                <a:gd name="connsiteX12197" fmla="*/ 1649974 w 4853691"/>
                <a:gd name="connsiteY12197" fmla="*/ 4386630 h 4860733"/>
                <a:gd name="connsiteX12198" fmla="*/ 1664056 w 4853691"/>
                <a:gd name="connsiteY12198" fmla="*/ 4374895 h 4860733"/>
                <a:gd name="connsiteX12199" fmla="*/ 1685179 w 4853691"/>
                <a:gd name="connsiteY12199" fmla="*/ 4353771 h 4860733"/>
                <a:gd name="connsiteX12200" fmla="*/ 1696915 w 4853691"/>
                <a:gd name="connsiteY12200" fmla="*/ 4342036 h 4860733"/>
                <a:gd name="connsiteX12201" fmla="*/ 1720385 w 4853691"/>
                <a:gd name="connsiteY12201" fmla="*/ 4318565 h 4860733"/>
                <a:gd name="connsiteX12202" fmla="*/ 1729773 w 4853691"/>
                <a:gd name="connsiteY12202" fmla="*/ 4309177 h 4860733"/>
                <a:gd name="connsiteX12203" fmla="*/ 1760285 w 4853691"/>
                <a:gd name="connsiteY12203" fmla="*/ 4276319 h 4860733"/>
                <a:gd name="connsiteX12204" fmla="*/ 1762632 w 4853691"/>
                <a:gd name="connsiteY12204" fmla="*/ 4273972 h 4860733"/>
                <a:gd name="connsiteX12205" fmla="*/ 1783755 w 4853691"/>
                <a:gd name="connsiteY12205" fmla="*/ 4250501 h 4860733"/>
                <a:gd name="connsiteX12206" fmla="*/ 1795491 w 4853691"/>
                <a:gd name="connsiteY12206" fmla="*/ 4255195 h 4860733"/>
                <a:gd name="connsiteX12207" fmla="*/ 1814267 w 4853691"/>
                <a:gd name="connsiteY12207" fmla="*/ 4238766 h 4860733"/>
                <a:gd name="connsiteX12208" fmla="*/ 1891719 w 4853691"/>
                <a:gd name="connsiteY12208" fmla="*/ 4250501 h 4860733"/>
                <a:gd name="connsiteX12209" fmla="*/ 1919884 w 4853691"/>
                <a:gd name="connsiteY12209" fmla="*/ 4255195 h 4860733"/>
                <a:gd name="connsiteX12210" fmla="*/ 1973866 w 4853691"/>
                <a:gd name="connsiteY12210" fmla="*/ 4262236 h 4860733"/>
                <a:gd name="connsiteX12211" fmla="*/ 1973866 w 4853691"/>
                <a:gd name="connsiteY12211" fmla="*/ 4264584 h 4860733"/>
                <a:gd name="connsiteX12212" fmla="*/ 1976213 w 4853691"/>
                <a:gd name="connsiteY12212" fmla="*/ 4273972 h 4860733"/>
                <a:gd name="connsiteX12213" fmla="*/ 1950396 w 4853691"/>
                <a:gd name="connsiteY12213" fmla="*/ 4292748 h 4860733"/>
                <a:gd name="connsiteX12214" fmla="*/ 1938660 w 4853691"/>
                <a:gd name="connsiteY12214" fmla="*/ 4304483 h 4860733"/>
                <a:gd name="connsiteX12215" fmla="*/ 1495069 w 4853691"/>
                <a:gd name="connsiteY12215" fmla="*/ 4433571 h 4860733"/>
                <a:gd name="connsiteX12216" fmla="*/ 1478639 w 4853691"/>
                <a:gd name="connsiteY12216" fmla="*/ 4417142 h 4860733"/>
                <a:gd name="connsiteX12217" fmla="*/ 1471598 w 4853691"/>
                <a:gd name="connsiteY12217" fmla="*/ 4407753 h 4860733"/>
                <a:gd name="connsiteX12218" fmla="*/ 1452822 w 4853691"/>
                <a:gd name="connsiteY12218" fmla="*/ 4386630 h 4860733"/>
                <a:gd name="connsiteX12219" fmla="*/ 1450475 w 4853691"/>
                <a:gd name="connsiteY12219" fmla="*/ 4381936 h 4860733"/>
                <a:gd name="connsiteX12220" fmla="*/ 1380063 w 4853691"/>
                <a:gd name="connsiteY12220" fmla="*/ 4299789 h 4860733"/>
                <a:gd name="connsiteX12221" fmla="*/ 1375369 w 4853691"/>
                <a:gd name="connsiteY12221" fmla="*/ 4292748 h 4860733"/>
                <a:gd name="connsiteX12222" fmla="*/ 1354246 w 4853691"/>
                <a:gd name="connsiteY12222" fmla="*/ 4266930 h 4860733"/>
                <a:gd name="connsiteX12223" fmla="*/ 1347205 w 4853691"/>
                <a:gd name="connsiteY12223" fmla="*/ 4259889 h 4860733"/>
                <a:gd name="connsiteX12224" fmla="*/ 1328428 w 4853691"/>
                <a:gd name="connsiteY12224" fmla="*/ 4236419 h 4860733"/>
                <a:gd name="connsiteX12225" fmla="*/ 1321387 w 4853691"/>
                <a:gd name="connsiteY12225" fmla="*/ 4227031 h 4860733"/>
                <a:gd name="connsiteX12226" fmla="*/ 1304958 w 4853691"/>
                <a:gd name="connsiteY12226" fmla="*/ 4205908 h 4860733"/>
                <a:gd name="connsiteX12227" fmla="*/ 1295570 w 4853691"/>
                <a:gd name="connsiteY12227" fmla="*/ 4194172 h 4860733"/>
                <a:gd name="connsiteX12228" fmla="*/ 1279140 w 4853691"/>
                <a:gd name="connsiteY12228" fmla="*/ 4173049 h 4860733"/>
                <a:gd name="connsiteX12229" fmla="*/ 1269752 w 4853691"/>
                <a:gd name="connsiteY12229" fmla="*/ 4158966 h 4860733"/>
                <a:gd name="connsiteX12230" fmla="*/ 1253323 w 4853691"/>
                <a:gd name="connsiteY12230" fmla="*/ 4135496 h 4860733"/>
                <a:gd name="connsiteX12231" fmla="*/ 1243935 w 4853691"/>
                <a:gd name="connsiteY12231" fmla="*/ 4121414 h 4860733"/>
                <a:gd name="connsiteX12232" fmla="*/ 1225158 w 4853691"/>
                <a:gd name="connsiteY12232" fmla="*/ 4095596 h 4860733"/>
                <a:gd name="connsiteX12233" fmla="*/ 1215770 w 4853691"/>
                <a:gd name="connsiteY12233" fmla="*/ 4083861 h 4860733"/>
                <a:gd name="connsiteX12234" fmla="*/ 1196994 w 4853691"/>
                <a:gd name="connsiteY12234" fmla="*/ 4058043 h 4860733"/>
                <a:gd name="connsiteX12235" fmla="*/ 1187605 w 4853691"/>
                <a:gd name="connsiteY12235" fmla="*/ 4043961 h 4860733"/>
                <a:gd name="connsiteX12236" fmla="*/ 1168829 w 4853691"/>
                <a:gd name="connsiteY12236" fmla="*/ 4015796 h 4860733"/>
                <a:gd name="connsiteX12237" fmla="*/ 1159441 w 4853691"/>
                <a:gd name="connsiteY12237" fmla="*/ 4004061 h 4860733"/>
                <a:gd name="connsiteX12238" fmla="*/ 1140665 w 4853691"/>
                <a:gd name="connsiteY12238" fmla="*/ 3975897 h 4860733"/>
                <a:gd name="connsiteX12239" fmla="*/ 1131276 w 4853691"/>
                <a:gd name="connsiteY12239" fmla="*/ 3964162 h 4860733"/>
                <a:gd name="connsiteX12240" fmla="*/ 1114847 w 4853691"/>
                <a:gd name="connsiteY12240" fmla="*/ 3938344 h 4860733"/>
                <a:gd name="connsiteX12241" fmla="*/ 1114847 w 4853691"/>
                <a:gd name="connsiteY12241" fmla="*/ 3935997 h 4860733"/>
                <a:gd name="connsiteX12242" fmla="*/ 1114847 w 4853691"/>
                <a:gd name="connsiteY12242" fmla="*/ 3935997 h 4860733"/>
                <a:gd name="connsiteX12243" fmla="*/ 1114847 w 4853691"/>
                <a:gd name="connsiteY12243" fmla="*/ 3935997 h 4860733"/>
                <a:gd name="connsiteX12244" fmla="*/ 1124235 w 4853691"/>
                <a:gd name="connsiteY12244" fmla="*/ 3933650 h 4860733"/>
                <a:gd name="connsiteX12245" fmla="*/ 1143012 w 4853691"/>
                <a:gd name="connsiteY12245" fmla="*/ 3961814 h 4860733"/>
                <a:gd name="connsiteX12246" fmla="*/ 1152400 w 4853691"/>
                <a:gd name="connsiteY12246" fmla="*/ 3975897 h 4860733"/>
                <a:gd name="connsiteX12247" fmla="*/ 1171176 w 4853691"/>
                <a:gd name="connsiteY12247" fmla="*/ 4004061 h 4860733"/>
                <a:gd name="connsiteX12248" fmla="*/ 1185258 w 4853691"/>
                <a:gd name="connsiteY12248" fmla="*/ 4025185 h 4860733"/>
                <a:gd name="connsiteX12249" fmla="*/ 1199341 w 4853691"/>
                <a:gd name="connsiteY12249" fmla="*/ 4046308 h 4860733"/>
                <a:gd name="connsiteX12250" fmla="*/ 1215770 w 4853691"/>
                <a:gd name="connsiteY12250" fmla="*/ 4069779 h 4860733"/>
                <a:gd name="connsiteX12251" fmla="*/ 1227505 w 4853691"/>
                <a:gd name="connsiteY12251" fmla="*/ 4086208 h 4860733"/>
                <a:gd name="connsiteX12252" fmla="*/ 1243935 w 4853691"/>
                <a:gd name="connsiteY12252" fmla="*/ 4109678 h 4860733"/>
                <a:gd name="connsiteX12253" fmla="*/ 1255670 w 4853691"/>
                <a:gd name="connsiteY12253" fmla="*/ 4126108 h 4860733"/>
                <a:gd name="connsiteX12254" fmla="*/ 1274446 w 4853691"/>
                <a:gd name="connsiteY12254" fmla="*/ 4151925 h 4860733"/>
                <a:gd name="connsiteX12255" fmla="*/ 1283834 w 4853691"/>
                <a:gd name="connsiteY12255" fmla="*/ 4163660 h 4860733"/>
                <a:gd name="connsiteX12256" fmla="*/ 1297917 w 4853691"/>
                <a:gd name="connsiteY12256" fmla="*/ 4184784 h 4860733"/>
                <a:gd name="connsiteX12257" fmla="*/ 1361287 w 4853691"/>
                <a:gd name="connsiteY12257" fmla="*/ 4269278 h 4860733"/>
                <a:gd name="connsiteX12258" fmla="*/ 1361287 w 4853691"/>
                <a:gd name="connsiteY12258" fmla="*/ 4269278 h 4860733"/>
                <a:gd name="connsiteX12259" fmla="*/ 1410575 w 4853691"/>
                <a:gd name="connsiteY12259" fmla="*/ 4332648 h 4860733"/>
                <a:gd name="connsiteX12260" fmla="*/ 1410575 w 4853691"/>
                <a:gd name="connsiteY12260" fmla="*/ 4332648 h 4860733"/>
                <a:gd name="connsiteX12261" fmla="*/ 1434045 w 4853691"/>
                <a:gd name="connsiteY12261" fmla="*/ 4360812 h 4860733"/>
                <a:gd name="connsiteX12262" fmla="*/ 1436392 w 4853691"/>
                <a:gd name="connsiteY12262" fmla="*/ 4363160 h 4860733"/>
                <a:gd name="connsiteX12263" fmla="*/ 1457516 w 4853691"/>
                <a:gd name="connsiteY12263" fmla="*/ 4388977 h 4860733"/>
                <a:gd name="connsiteX12264" fmla="*/ 1462210 w 4853691"/>
                <a:gd name="connsiteY12264" fmla="*/ 4393671 h 4860733"/>
                <a:gd name="connsiteX12265" fmla="*/ 1480986 w 4853691"/>
                <a:gd name="connsiteY12265" fmla="*/ 4417142 h 4860733"/>
                <a:gd name="connsiteX12266" fmla="*/ 1485680 w 4853691"/>
                <a:gd name="connsiteY12266" fmla="*/ 4421836 h 4860733"/>
                <a:gd name="connsiteX12267" fmla="*/ 1504457 w 4853691"/>
                <a:gd name="connsiteY12267" fmla="*/ 4442959 h 4860733"/>
                <a:gd name="connsiteX12268" fmla="*/ 1509151 w 4853691"/>
                <a:gd name="connsiteY12268" fmla="*/ 4447653 h 4860733"/>
                <a:gd name="connsiteX12269" fmla="*/ 1509151 w 4853691"/>
                <a:gd name="connsiteY12269" fmla="*/ 4447653 h 4860733"/>
                <a:gd name="connsiteX12270" fmla="*/ 1495069 w 4853691"/>
                <a:gd name="connsiteY12270" fmla="*/ 4433571 h 4860733"/>
                <a:gd name="connsiteX12271" fmla="*/ 1039742 w 4853691"/>
                <a:gd name="connsiteY12271" fmla="*/ 3884362 h 4860733"/>
                <a:gd name="connsiteX12272" fmla="*/ 978718 w 4853691"/>
                <a:gd name="connsiteY12272" fmla="*/ 3858544 h 4860733"/>
                <a:gd name="connsiteX12273" fmla="*/ 971677 w 4853691"/>
                <a:gd name="connsiteY12273" fmla="*/ 3853850 h 4860733"/>
                <a:gd name="connsiteX12274" fmla="*/ 917695 w 4853691"/>
                <a:gd name="connsiteY12274" fmla="*/ 3828033 h 4860733"/>
                <a:gd name="connsiteX12275" fmla="*/ 905960 w 4853691"/>
                <a:gd name="connsiteY12275" fmla="*/ 3820992 h 4860733"/>
                <a:gd name="connsiteX12276" fmla="*/ 861366 w 4853691"/>
                <a:gd name="connsiteY12276" fmla="*/ 3795174 h 4860733"/>
                <a:gd name="connsiteX12277" fmla="*/ 861366 w 4853691"/>
                <a:gd name="connsiteY12277" fmla="*/ 3795174 h 4860733"/>
                <a:gd name="connsiteX12278" fmla="*/ 875448 w 4853691"/>
                <a:gd name="connsiteY12278" fmla="*/ 3788133 h 4860733"/>
                <a:gd name="connsiteX12279" fmla="*/ 882489 w 4853691"/>
                <a:gd name="connsiteY12279" fmla="*/ 3785786 h 4860733"/>
                <a:gd name="connsiteX12280" fmla="*/ 898919 w 4853691"/>
                <a:gd name="connsiteY12280" fmla="*/ 3778745 h 4860733"/>
                <a:gd name="connsiteX12281" fmla="*/ 905960 w 4853691"/>
                <a:gd name="connsiteY12281" fmla="*/ 3776398 h 4860733"/>
                <a:gd name="connsiteX12282" fmla="*/ 910654 w 4853691"/>
                <a:gd name="connsiteY12282" fmla="*/ 3774051 h 4860733"/>
                <a:gd name="connsiteX12283" fmla="*/ 1051477 w 4853691"/>
                <a:gd name="connsiteY12283" fmla="*/ 3825686 h 4860733"/>
                <a:gd name="connsiteX12284" fmla="*/ 1053824 w 4853691"/>
                <a:gd name="connsiteY12284" fmla="*/ 3891403 h 4860733"/>
                <a:gd name="connsiteX12285" fmla="*/ 1051477 w 4853691"/>
                <a:gd name="connsiteY12285" fmla="*/ 3891403 h 4860733"/>
                <a:gd name="connsiteX12286" fmla="*/ 1039742 w 4853691"/>
                <a:gd name="connsiteY12286" fmla="*/ 3884362 h 4860733"/>
                <a:gd name="connsiteX12287" fmla="*/ 633703 w 4853691"/>
                <a:gd name="connsiteY12287" fmla="*/ 3429035 h 4860733"/>
                <a:gd name="connsiteX12288" fmla="*/ 631355 w 4853691"/>
                <a:gd name="connsiteY12288" fmla="*/ 3405564 h 4860733"/>
                <a:gd name="connsiteX12289" fmla="*/ 626661 w 4853691"/>
                <a:gd name="connsiteY12289" fmla="*/ 3351582 h 4860733"/>
                <a:gd name="connsiteX12290" fmla="*/ 621967 w 4853691"/>
                <a:gd name="connsiteY12290" fmla="*/ 3297600 h 4860733"/>
                <a:gd name="connsiteX12291" fmla="*/ 621967 w 4853691"/>
                <a:gd name="connsiteY12291" fmla="*/ 3285865 h 4860733"/>
                <a:gd name="connsiteX12292" fmla="*/ 631355 w 4853691"/>
                <a:gd name="connsiteY12292" fmla="*/ 3281171 h 4860733"/>
                <a:gd name="connsiteX12293" fmla="*/ 661867 w 4853691"/>
                <a:gd name="connsiteY12293" fmla="*/ 3314030 h 4860733"/>
                <a:gd name="connsiteX12294" fmla="*/ 671255 w 4853691"/>
                <a:gd name="connsiteY12294" fmla="*/ 3323418 h 4860733"/>
                <a:gd name="connsiteX12295" fmla="*/ 715849 w 4853691"/>
                <a:gd name="connsiteY12295" fmla="*/ 3370359 h 4860733"/>
                <a:gd name="connsiteX12296" fmla="*/ 725237 w 4853691"/>
                <a:gd name="connsiteY12296" fmla="*/ 3379747 h 4860733"/>
                <a:gd name="connsiteX12297" fmla="*/ 769831 w 4853691"/>
                <a:gd name="connsiteY12297" fmla="*/ 3426688 h 4860733"/>
                <a:gd name="connsiteX12298" fmla="*/ 776872 w 4853691"/>
                <a:gd name="connsiteY12298" fmla="*/ 3433729 h 4860733"/>
                <a:gd name="connsiteX12299" fmla="*/ 823813 w 4853691"/>
                <a:gd name="connsiteY12299" fmla="*/ 3480670 h 4860733"/>
                <a:gd name="connsiteX12300" fmla="*/ 830854 w 4853691"/>
                <a:gd name="connsiteY12300" fmla="*/ 3487711 h 4860733"/>
                <a:gd name="connsiteX12301" fmla="*/ 877795 w 4853691"/>
                <a:gd name="connsiteY12301" fmla="*/ 3532305 h 4860733"/>
                <a:gd name="connsiteX12302" fmla="*/ 884837 w 4853691"/>
                <a:gd name="connsiteY12302" fmla="*/ 3539346 h 4860733"/>
                <a:gd name="connsiteX12303" fmla="*/ 936472 w 4853691"/>
                <a:gd name="connsiteY12303" fmla="*/ 3588634 h 4860733"/>
                <a:gd name="connsiteX12304" fmla="*/ 1032700 w 4853691"/>
                <a:gd name="connsiteY12304" fmla="*/ 3675475 h 4860733"/>
                <a:gd name="connsiteX12305" fmla="*/ 1028006 w 4853691"/>
                <a:gd name="connsiteY12305" fmla="*/ 3687210 h 4860733"/>
                <a:gd name="connsiteX12306" fmla="*/ 1032700 w 4853691"/>
                <a:gd name="connsiteY12306" fmla="*/ 3698945 h 4860733"/>
                <a:gd name="connsiteX12307" fmla="*/ 1025659 w 4853691"/>
                <a:gd name="connsiteY12307" fmla="*/ 3703639 h 4860733"/>
                <a:gd name="connsiteX12308" fmla="*/ 1023312 w 4853691"/>
                <a:gd name="connsiteY12308" fmla="*/ 3705986 h 4860733"/>
                <a:gd name="connsiteX12309" fmla="*/ 999842 w 4853691"/>
                <a:gd name="connsiteY12309" fmla="*/ 3722416 h 4860733"/>
                <a:gd name="connsiteX12310" fmla="*/ 999842 w 4853691"/>
                <a:gd name="connsiteY12310" fmla="*/ 3722416 h 4860733"/>
                <a:gd name="connsiteX12311" fmla="*/ 910654 w 4853691"/>
                <a:gd name="connsiteY12311" fmla="*/ 3774051 h 4860733"/>
                <a:gd name="connsiteX12312" fmla="*/ 659520 w 4853691"/>
                <a:gd name="connsiteY12312" fmla="*/ 3640269 h 4860733"/>
                <a:gd name="connsiteX12313" fmla="*/ 633703 w 4853691"/>
                <a:gd name="connsiteY12313" fmla="*/ 3429035 h 4860733"/>
                <a:gd name="connsiteX12314" fmla="*/ 535127 w 4853691"/>
                <a:gd name="connsiteY12314" fmla="*/ 3267089 h 4860733"/>
                <a:gd name="connsiteX12315" fmla="*/ 521044 w 4853691"/>
                <a:gd name="connsiteY12315" fmla="*/ 3267089 h 4860733"/>
                <a:gd name="connsiteX12316" fmla="*/ 502268 w 4853691"/>
                <a:gd name="connsiteY12316" fmla="*/ 3264742 h 4860733"/>
                <a:gd name="connsiteX12317" fmla="*/ 485839 w 4853691"/>
                <a:gd name="connsiteY12317" fmla="*/ 3262394 h 4860733"/>
                <a:gd name="connsiteX12318" fmla="*/ 469409 w 4853691"/>
                <a:gd name="connsiteY12318" fmla="*/ 3260048 h 4860733"/>
                <a:gd name="connsiteX12319" fmla="*/ 455327 w 4853691"/>
                <a:gd name="connsiteY12319" fmla="*/ 3257700 h 4860733"/>
                <a:gd name="connsiteX12320" fmla="*/ 438898 w 4853691"/>
                <a:gd name="connsiteY12320" fmla="*/ 3255354 h 4860733"/>
                <a:gd name="connsiteX12321" fmla="*/ 424815 w 4853691"/>
                <a:gd name="connsiteY12321" fmla="*/ 3253006 h 4860733"/>
                <a:gd name="connsiteX12322" fmla="*/ 408386 w 4853691"/>
                <a:gd name="connsiteY12322" fmla="*/ 3248312 h 4860733"/>
                <a:gd name="connsiteX12323" fmla="*/ 396651 w 4853691"/>
                <a:gd name="connsiteY12323" fmla="*/ 3243618 h 4860733"/>
                <a:gd name="connsiteX12324" fmla="*/ 380222 w 4853691"/>
                <a:gd name="connsiteY12324" fmla="*/ 3238924 h 4860733"/>
                <a:gd name="connsiteX12325" fmla="*/ 368486 w 4853691"/>
                <a:gd name="connsiteY12325" fmla="*/ 3234230 h 4860733"/>
                <a:gd name="connsiteX12326" fmla="*/ 352057 w 4853691"/>
                <a:gd name="connsiteY12326" fmla="*/ 3227189 h 4860733"/>
                <a:gd name="connsiteX12327" fmla="*/ 342669 w 4853691"/>
                <a:gd name="connsiteY12327" fmla="*/ 3222495 h 4860733"/>
                <a:gd name="connsiteX12328" fmla="*/ 345016 w 4853691"/>
                <a:gd name="connsiteY12328" fmla="*/ 3215454 h 4860733"/>
                <a:gd name="connsiteX12329" fmla="*/ 326239 w 4853691"/>
                <a:gd name="connsiteY12329" fmla="*/ 3196677 h 4860733"/>
                <a:gd name="connsiteX12330" fmla="*/ 330934 w 4853691"/>
                <a:gd name="connsiteY12330" fmla="*/ 3114531 h 4860733"/>
                <a:gd name="connsiteX12331" fmla="*/ 330934 w 4853691"/>
                <a:gd name="connsiteY12331" fmla="*/ 3107490 h 4860733"/>
                <a:gd name="connsiteX12332" fmla="*/ 330934 w 4853691"/>
                <a:gd name="connsiteY12332" fmla="*/ 3100448 h 4860733"/>
                <a:gd name="connsiteX12333" fmla="*/ 347363 w 4853691"/>
                <a:gd name="connsiteY12333" fmla="*/ 2814109 h 4860733"/>
                <a:gd name="connsiteX12334" fmla="*/ 347363 w 4853691"/>
                <a:gd name="connsiteY12334" fmla="*/ 2814109 h 4860733"/>
                <a:gd name="connsiteX12335" fmla="*/ 356751 w 4853691"/>
                <a:gd name="connsiteY12335" fmla="*/ 2811762 h 4860733"/>
                <a:gd name="connsiteX12336" fmla="*/ 605538 w 4853691"/>
                <a:gd name="connsiteY12336" fmla="*/ 3250659 h 4860733"/>
                <a:gd name="connsiteX12337" fmla="*/ 596150 w 4853691"/>
                <a:gd name="connsiteY12337" fmla="*/ 3267089 h 4860733"/>
                <a:gd name="connsiteX12338" fmla="*/ 570332 w 4853691"/>
                <a:gd name="connsiteY12338" fmla="*/ 3267089 h 4860733"/>
                <a:gd name="connsiteX12339" fmla="*/ 535127 w 4853691"/>
                <a:gd name="connsiteY12339" fmla="*/ 3267089 h 4860733"/>
                <a:gd name="connsiteX12340" fmla="*/ 281646 w 4853691"/>
                <a:gd name="connsiteY12340" fmla="*/ 3156777 h 4860733"/>
                <a:gd name="connsiteX12341" fmla="*/ 260522 w 4853691"/>
                <a:gd name="connsiteY12341" fmla="*/ 3128613 h 4860733"/>
                <a:gd name="connsiteX12342" fmla="*/ 244093 w 4853691"/>
                <a:gd name="connsiteY12342" fmla="*/ 3105142 h 4860733"/>
                <a:gd name="connsiteX12343" fmla="*/ 225316 w 4853691"/>
                <a:gd name="connsiteY12343" fmla="*/ 3076978 h 4860733"/>
                <a:gd name="connsiteX12344" fmla="*/ 211234 w 4853691"/>
                <a:gd name="connsiteY12344" fmla="*/ 3053507 h 4860733"/>
                <a:gd name="connsiteX12345" fmla="*/ 192458 w 4853691"/>
                <a:gd name="connsiteY12345" fmla="*/ 3025343 h 4860733"/>
                <a:gd name="connsiteX12346" fmla="*/ 178376 w 4853691"/>
                <a:gd name="connsiteY12346" fmla="*/ 3004220 h 4860733"/>
                <a:gd name="connsiteX12347" fmla="*/ 161946 w 4853691"/>
                <a:gd name="connsiteY12347" fmla="*/ 2976055 h 4860733"/>
                <a:gd name="connsiteX12348" fmla="*/ 150211 w 4853691"/>
                <a:gd name="connsiteY12348" fmla="*/ 2954932 h 4860733"/>
                <a:gd name="connsiteX12349" fmla="*/ 133782 w 4853691"/>
                <a:gd name="connsiteY12349" fmla="*/ 2924420 h 4860733"/>
                <a:gd name="connsiteX12350" fmla="*/ 124393 w 4853691"/>
                <a:gd name="connsiteY12350" fmla="*/ 2905643 h 4860733"/>
                <a:gd name="connsiteX12351" fmla="*/ 122046 w 4853691"/>
                <a:gd name="connsiteY12351" fmla="*/ 2900949 h 4860733"/>
                <a:gd name="connsiteX12352" fmla="*/ 122046 w 4853691"/>
                <a:gd name="connsiteY12352" fmla="*/ 2898602 h 4860733"/>
                <a:gd name="connsiteX12353" fmla="*/ 112658 w 4853691"/>
                <a:gd name="connsiteY12353" fmla="*/ 2882173 h 4860733"/>
                <a:gd name="connsiteX12354" fmla="*/ 107964 w 4853691"/>
                <a:gd name="connsiteY12354" fmla="*/ 2872785 h 4860733"/>
                <a:gd name="connsiteX12355" fmla="*/ 100923 w 4853691"/>
                <a:gd name="connsiteY12355" fmla="*/ 2856356 h 4860733"/>
                <a:gd name="connsiteX12356" fmla="*/ 89188 w 4853691"/>
                <a:gd name="connsiteY12356" fmla="*/ 2825844 h 4860733"/>
                <a:gd name="connsiteX12357" fmla="*/ 100923 w 4853691"/>
                <a:gd name="connsiteY12357" fmla="*/ 2807068 h 4860733"/>
                <a:gd name="connsiteX12358" fmla="*/ 82147 w 4853691"/>
                <a:gd name="connsiteY12358" fmla="*/ 2785944 h 4860733"/>
                <a:gd name="connsiteX12359" fmla="*/ 82147 w 4853691"/>
                <a:gd name="connsiteY12359" fmla="*/ 2771862 h 4860733"/>
                <a:gd name="connsiteX12360" fmla="*/ 89188 w 4853691"/>
                <a:gd name="connsiteY12360" fmla="*/ 2769515 h 4860733"/>
                <a:gd name="connsiteX12361" fmla="*/ 96229 w 4853691"/>
                <a:gd name="connsiteY12361" fmla="*/ 2783597 h 4860733"/>
                <a:gd name="connsiteX12362" fmla="*/ 105617 w 4853691"/>
                <a:gd name="connsiteY12362" fmla="*/ 2804721 h 4860733"/>
                <a:gd name="connsiteX12363" fmla="*/ 124393 w 4853691"/>
                <a:gd name="connsiteY12363" fmla="*/ 2849314 h 4860733"/>
                <a:gd name="connsiteX12364" fmla="*/ 131435 w 4853691"/>
                <a:gd name="connsiteY12364" fmla="*/ 2863397 h 4860733"/>
                <a:gd name="connsiteX12365" fmla="*/ 154905 w 4853691"/>
                <a:gd name="connsiteY12365" fmla="*/ 2912685 h 4860733"/>
                <a:gd name="connsiteX12366" fmla="*/ 164293 w 4853691"/>
                <a:gd name="connsiteY12366" fmla="*/ 2931461 h 4860733"/>
                <a:gd name="connsiteX12367" fmla="*/ 183070 w 4853691"/>
                <a:gd name="connsiteY12367" fmla="*/ 2969014 h 4860733"/>
                <a:gd name="connsiteX12368" fmla="*/ 194805 w 4853691"/>
                <a:gd name="connsiteY12368" fmla="*/ 2990137 h 4860733"/>
                <a:gd name="connsiteX12369" fmla="*/ 213581 w 4853691"/>
                <a:gd name="connsiteY12369" fmla="*/ 3025343 h 4860733"/>
                <a:gd name="connsiteX12370" fmla="*/ 227664 w 4853691"/>
                <a:gd name="connsiteY12370" fmla="*/ 3048813 h 4860733"/>
                <a:gd name="connsiteX12371" fmla="*/ 248787 w 4853691"/>
                <a:gd name="connsiteY12371" fmla="*/ 3084019 h 4860733"/>
                <a:gd name="connsiteX12372" fmla="*/ 262869 w 4853691"/>
                <a:gd name="connsiteY12372" fmla="*/ 3107490 h 4860733"/>
                <a:gd name="connsiteX12373" fmla="*/ 283993 w 4853691"/>
                <a:gd name="connsiteY12373" fmla="*/ 3142695 h 4860733"/>
                <a:gd name="connsiteX12374" fmla="*/ 300422 w 4853691"/>
                <a:gd name="connsiteY12374" fmla="*/ 3168513 h 4860733"/>
                <a:gd name="connsiteX12375" fmla="*/ 316851 w 4853691"/>
                <a:gd name="connsiteY12375" fmla="*/ 3194330 h 4860733"/>
                <a:gd name="connsiteX12376" fmla="*/ 316851 w 4853691"/>
                <a:gd name="connsiteY12376" fmla="*/ 3194330 h 4860733"/>
                <a:gd name="connsiteX12377" fmla="*/ 302769 w 4853691"/>
                <a:gd name="connsiteY12377" fmla="*/ 3175554 h 4860733"/>
                <a:gd name="connsiteX12378" fmla="*/ 281646 w 4853691"/>
                <a:gd name="connsiteY12378" fmla="*/ 3156777 h 4860733"/>
                <a:gd name="connsiteX12379" fmla="*/ 103270 w 4853691"/>
                <a:gd name="connsiteY12379" fmla="*/ 2877479 h 4860733"/>
                <a:gd name="connsiteX12380" fmla="*/ 96229 w 4853691"/>
                <a:gd name="connsiteY12380" fmla="*/ 2879826 h 4860733"/>
                <a:gd name="connsiteX12381" fmla="*/ 93882 w 4853691"/>
                <a:gd name="connsiteY12381" fmla="*/ 2872785 h 4860733"/>
                <a:gd name="connsiteX12382" fmla="*/ 86841 w 4853691"/>
                <a:gd name="connsiteY12382" fmla="*/ 2837579 h 4860733"/>
                <a:gd name="connsiteX12383" fmla="*/ 84494 w 4853691"/>
                <a:gd name="connsiteY12383" fmla="*/ 2825844 h 4860733"/>
                <a:gd name="connsiteX12384" fmla="*/ 86841 w 4853691"/>
                <a:gd name="connsiteY12384" fmla="*/ 2825844 h 4860733"/>
                <a:gd name="connsiteX12385" fmla="*/ 91535 w 4853691"/>
                <a:gd name="connsiteY12385" fmla="*/ 2837579 h 4860733"/>
                <a:gd name="connsiteX12386" fmla="*/ 100923 w 4853691"/>
                <a:gd name="connsiteY12386" fmla="*/ 2858703 h 4860733"/>
                <a:gd name="connsiteX12387" fmla="*/ 110311 w 4853691"/>
                <a:gd name="connsiteY12387" fmla="*/ 2877479 h 4860733"/>
                <a:gd name="connsiteX12388" fmla="*/ 103270 w 4853691"/>
                <a:gd name="connsiteY12388" fmla="*/ 2877479 h 4860733"/>
                <a:gd name="connsiteX12389" fmla="*/ 65717 w 4853691"/>
                <a:gd name="connsiteY12389" fmla="*/ 2771862 h 4860733"/>
                <a:gd name="connsiteX12390" fmla="*/ 58676 w 4853691"/>
                <a:gd name="connsiteY12390" fmla="*/ 2753085 h 4860733"/>
                <a:gd name="connsiteX12391" fmla="*/ 53982 w 4853691"/>
                <a:gd name="connsiteY12391" fmla="*/ 2741350 h 4860733"/>
                <a:gd name="connsiteX12392" fmla="*/ 49288 w 4853691"/>
                <a:gd name="connsiteY12392" fmla="*/ 2729615 h 4860733"/>
                <a:gd name="connsiteX12393" fmla="*/ 53982 w 4853691"/>
                <a:gd name="connsiteY12393" fmla="*/ 2727268 h 4860733"/>
                <a:gd name="connsiteX12394" fmla="*/ 53982 w 4853691"/>
                <a:gd name="connsiteY12394" fmla="*/ 2729615 h 4860733"/>
                <a:gd name="connsiteX12395" fmla="*/ 56329 w 4853691"/>
                <a:gd name="connsiteY12395" fmla="*/ 2736656 h 4860733"/>
                <a:gd name="connsiteX12396" fmla="*/ 61023 w 4853691"/>
                <a:gd name="connsiteY12396" fmla="*/ 2753085 h 4860733"/>
                <a:gd name="connsiteX12397" fmla="*/ 63370 w 4853691"/>
                <a:gd name="connsiteY12397" fmla="*/ 2762474 h 4860733"/>
                <a:gd name="connsiteX12398" fmla="*/ 72758 w 4853691"/>
                <a:gd name="connsiteY12398" fmla="*/ 2788291 h 4860733"/>
                <a:gd name="connsiteX12399" fmla="*/ 72758 w 4853691"/>
                <a:gd name="connsiteY12399" fmla="*/ 2788291 h 4860733"/>
                <a:gd name="connsiteX12400" fmla="*/ 70411 w 4853691"/>
                <a:gd name="connsiteY12400" fmla="*/ 2783597 h 4860733"/>
                <a:gd name="connsiteX12401" fmla="*/ 65717 w 4853691"/>
                <a:gd name="connsiteY12401" fmla="*/ 2771862 h 4860733"/>
                <a:gd name="connsiteX12402" fmla="*/ 49288 w 4853691"/>
                <a:gd name="connsiteY12402" fmla="*/ 2694409 h 4860733"/>
                <a:gd name="connsiteX12403" fmla="*/ 49288 w 4853691"/>
                <a:gd name="connsiteY12403" fmla="*/ 2694409 h 4860733"/>
                <a:gd name="connsiteX12404" fmla="*/ 49288 w 4853691"/>
                <a:gd name="connsiteY12404" fmla="*/ 2694409 h 4860733"/>
                <a:gd name="connsiteX12405" fmla="*/ 49288 w 4853691"/>
                <a:gd name="connsiteY12405" fmla="*/ 2694409 h 4860733"/>
                <a:gd name="connsiteX12406" fmla="*/ 49288 w 4853691"/>
                <a:gd name="connsiteY12406" fmla="*/ 2694409 h 4860733"/>
                <a:gd name="connsiteX12407" fmla="*/ 49288 w 4853691"/>
                <a:gd name="connsiteY12407" fmla="*/ 2694409 h 4860733"/>
                <a:gd name="connsiteX12408" fmla="*/ 39900 w 4853691"/>
                <a:gd name="connsiteY12408" fmla="*/ 2647468 h 4860733"/>
                <a:gd name="connsiteX12409" fmla="*/ 35206 w 4853691"/>
                <a:gd name="connsiteY12409" fmla="*/ 2645121 h 4860733"/>
                <a:gd name="connsiteX12410" fmla="*/ 39900 w 4853691"/>
                <a:gd name="connsiteY12410" fmla="*/ 2642774 h 4860733"/>
                <a:gd name="connsiteX12411" fmla="*/ 39900 w 4853691"/>
                <a:gd name="connsiteY12411" fmla="*/ 2647468 h 4860733"/>
                <a:gd name="connsiteX12412" fmla="*/ 46941 w 4853691"/>
                <a:gd name="connsiteY12412" fmla="*/ 2654510 h 4860733"/>
                <a:gd name="connsiteX12413" fmla="*/ 39900 w 4853691"/>
                <a:gd name="connsiteY12413" fmla="*/ 2647468 h 4860733"/>
                <a:gd name="connsiteX12414" fmla="*/ 39900 w 4853691"/>
                <a:gd name="connsiteY12414" fmla="*/ 2640427 h 4860733"/>
                <a:gd name="connsiteX12415" fmla="*/ 44594 w 4853691"/>
                <a:gd name="connsiteY12415" fmla="*/ 2633386 h 4860733"/>
                <a:gd name="connsiteX12416" fmla="*/ 51635 w 4853691"/>
                <a:gd name="connsiteY12416" fmla="*/ 2654510 h 4860733"/>
                <a:gd name="connsiteX12417" fmla="*/ 46941 w 4853691"/>
                <a:gd name="connsiteY12417" fmla="*/ 2654510 h 4860733"/>
                <a:gd name="connsiteX12418" fmla="*/ 79800 w 4853691"/>
                <a:gd name="connsiteY12418" fmla="*/ 2785944 h 4860733"/>
                <a:gd name="connsiteX12419" fmla="*/ 75105 w 4853691"/>
                <a:gd name="connsiteY12419" fmla="*/ 2785944 h 4860733"/>
                <a:gd name="connsiteX12420" fmla="*/ 68064 w 4853691"/>
                <a:gd name="connsiteY12420" fmla="*/ 2764821 h 4860733"/>
                <a:gd name="connsiteX12421" fmla="*/ 79800 w 4853691"/>
                <a:gd name="connsiteY12421" fmla="*/ 2769515 h 4860733"/>
                <a:gd name="connsiteX12422" fmla="*/ 79800 w 4853691"/>
                <a:gd name="connsiteY12422" fmla="*/ 2785944 h 4860733"/>
                <a:gd name="connsiteX12423" fmla="*/ 607885 w 4853691"/>
                <a:gd name="connsiteY12423" fmla="*/ 3046466 h 4860733"/>
                <a:gd name="connsiteX12424" fmla="*/ 607885 w 4853691"/>
                <a:gd name="connsiteY12424" fmla="*/ 3034731 h 4860733"/>
                <a:gd name="connsiteX12425" fmla="*/ 614926 w 4853691"/>
                <a:gd name="connsiteY12425" fmla="*/ 3032384 h 4860733"/>
                <a:gd name="connsiteX12426" fmla="*/ 619620 w 4853691"/>
                <a:gd name="connsiteY12426" fmla="*/ 3041772 h 4860733"/>
                <a:gd name="connsiteX12427" fmla="*/ 652479 w 4853691"/>
                <a:gd name="connsiteY12427" fmla="*/ 3093407 h 4860733"/>
                <a:gd name="connsiteX12428" fmla="*/ 680643 w 4853691"/>
                <a:gd name="connsiteY12428" fmla="*/ 3138001 h 4860733"/>
                <a:gd name="connsiteX12429" fmla="*/ 701767 w 4853691"/>
                <a:gd name="connsiteY12429" fmla="*/ 3170860 h 4860733"/>
                <a:gd name="connsiteX12430" fmla="*/ 807384 w 4853691"/>
                <a:gd name="connsiteY12430" fmla="*/ 3335153 h 4860733"/>
                <a:gd name="connsiteX12431" fmla="*/ 823813 w 4853691"/>
                <a:gd name="connsiteY12431" fmla="*/ 3358623 h 4860733"/>
                <a:gd name="connsiteX12432" fmla="*/ 863713 w 4853691"/>
                <a:gd name="connsiteY12432" fmla="*/ 3419647 h 4860733"/>
                <a:gd name="connsiteX12433" fmla="*/ 887184 w 4853691"/>
                <a:gd name="connsiteY12433" fmla="*/ 3452505 h 4860733"/>
                <a:gd name="connsiteX12434" fmla="*/ 922389 w 4853691"/>
                <a:gd name="connsiteY12434" fmla="*/ 3506487 h 4860733"/>
                <a:gd name="connsiteX12435" fmla="*/ 948207 w 4853691"/>
                <a:gd name="connsiteY12435" fmla="*/ 3544040 h 4860733"/>
                <a:gd name="connsiteX12436" fmla="*/ 981065 w 4853691"/>
                <a:gd name="connsiteY12436" fmla="*/ 3593328 h 4860733"/>
                <a:gd name="connsiteX12437" fmla="*/ 1013924 w 4853691"/>
                <a:gd name="connsiteY12437" fmla="*/ 3637922 h 4860733"/>
                <a:gd name="connsiteX12438" fmla="*/ 1035047 w 4853691"/>
                <a:gd name="connsiteY12438" fmla="*/ 3668434 h 4860733"/>
                <a:gd name="connsiteX12439" fmla="*/ 1032700 w 4853691"/>
                <a:gd name="connsiteY12439" fmla="*/ 3670781 h 4860733"/>
                <a:gd name="connsiteX12440" fmla="*/ 1016271 w 4853691"/>
                <a:gd name="connsiteY12440" fmla="*/ 3656698 h 4860733"/>
                <a:gd name="connsiteX12441" fmla="*/ 990454 w 4853691"/>
                <a:gd name="connsiteY12441" fmla="*/ 3633228 h 4860733"/>
                <a:gd name="connsiteX12442" fmla="*/ 964636 w 4853691"/>
                <a:gd name="connsiteY12442" fmla="*/ 3609757 h 4860733"/>
                <a:gd name="connsiteX12443" fmla="*/ 936472 w 4853691"/>
                <a:gd name="connsiteY12443" fmla="*/ 3583940 h 4860733"/>
                <a:gd name="connsiteX12444" fmla="*/ 910654 w 4853691"/>
                <a:gd name="connsiteY12444" fmla="*/ 3560470 h 4860733"/>
                <a:gd name="connsiteX12445" fmla="*/ 882489 w 4853691"/>
                <a:gd name="connsiteY12445" fmla="*/ 3534652 h 4860733"/>
                <a:gd name="connsiteX12446" fmla="*/ 856672 w 4853691"/>
                <a:gd name="connsiteY12446" fmla="*/ 3511182 h 4860733"/>
                <a:gd name="connsiteX12447" fmla="*/ 828507 w 4853691"/>
                <a:gd name="connsiteY12447" fmla="*/ 3483017 h 4860733"/>
                <a:gd name="connsiteX12448" fmla="*/ 805037 w 4853691"/>
                <a:gd name="connsiteY12448" fmla="*/ 3459547 h 4860733"/>
                <a:gd name="connsiteX12449" fmla="*/ 774525 w 4853691"/>
                <a:gd name="connsiteY12449" fmla="*/ 3431382 h 4860733"/>
                <a:gd name="connsiteX12450" fmla="*/ 751055 w 4853691"/>
                <a:gd name="connsiteY12450" fmla="*/ 3407912 h 4860733"/>
                <a:gd name="connsiteX12451" fmla="*/ 720543 w 4853691"/>
                <a:gd name="connsiteY12451" fmla="*/ 3377400 h 4860733"/>
                <a:gd name="connsiteX12452" fmla="*/ 699420 w 4853691"/>
                <a:gd name="connsiteY12452" fmla="*/ 3356276 h 4860733"/>
                <a:gd name="connsiteX12453" fmla="*/ 629008 w 4853691"/>
                <a:gd name="connsiteY12453" fmla="*/ 3281171 h 4860733"/>
                <a:gd name="connsiteX12454" fmla="*/ 633703 w 4853691"/>
                <a:gd name="connsiteY12454" fmla="*/ 3267089 h 4860733"/>
                <a:gd name="connsiteX12455" fmla="*/ 612579 w 4853691"/>
                <a:gd name="connsiteY12455" fmla="*/ 3245965 h 4860733"/>
                <a:gd name="connsiteX12456" fmla="*/ 612579 w 4853691"/>
                <a:gd name="connsiteY12456" fmla="*/ 3245965 h 4860733"/>
                <a:gd name="connsiteX12457" fmla="*/ 605538 w 4853691"/>
                <a:gd name="connsiteY12457" fmla="*/ 3081672 h 4860733"/>
                <a:gd name="connsiteX12458" fmla="*/ 607885 w 4853691"/>
                <a:gd name="connsiteY12458" fmla="*/ 3046466 h 4860733"/>
                <a:gd name="connsiteX12459" fmla="*/ 659520 w 4853691"/>
                <a:gd name="connsiteY12459" fmla="*/ 3030037 h 4860733"/>
                <a:gd name="connsiteX12460" fmla="*/ 685338 w 4853691"/>
                <a:gd name="connsiteY12460" fmla="*/ 3037078 h 4860733"/>
                <a:gd name="connsiteX12461" fmla="*/ 713502 w 4853691"/>
                <a:gd name="connsiteY12461" fmla="*/ 3044119 h 4860733"/>
                <a:gd name="connsiteX12462" fmla="*/ 741667 w 4853691"/>
                <a:gd name="connsiteY12462" fmla="*/ 3051160 h 4860733"/>
                <a:gd name="connsiteX12463" fmla="*/ 767484 w 4853691"/>
                <a:gd name="connsiteY12463" fmla="*/ 3058201 h 4860733"/>
                <a:gd name="connsiteX12464" fmla="*/ 800343 w 4853691"/>
                <a:gd name="connsiteY12464" fmla="*/ 3065243 h 4860733"/>
                <a:gd name="connsiteX12465" fmla="*/ 826160 w 4853691"/>
                <a:gd name="connsiteY12465" fmla="*/ 3069937 h 4860733"/>
                <a:gd name="connsiteX12466" fmla="*/ 861366 w 4853691"/>
                <a:gd name="connsiteY12466" fmla="*/ 3076978 h 4860733"/>
                <a:gd name="connsiteX12467" fmla="*/ 884837 w 4853691"/>
                <a:gd name="connsiteY12467" fmla="*/ 3081672 h 4860733"/>
                <a:gd name="connsiteX12468" fmla="*/ 922389 w 4853691"/>
                <a:gd name="connsiteY12468" fmla="*/ 3088713 h 4860733"/>
                <a:gd name="connsiteX12469" fmla="*/ 945860 w 4853691"/>
                <a:gd name="connsiteY12469" fmla="*/ 3093407 h 4860733"/>
                <a:gd name="connsiteX12470" fmla="*/ 988107 w 4853691"/>
                <a:gd name="connsiteY12470" fmla="*/ 3100448 h 4860733"/>
                <a:gd name="connsiteX12471" fmla="*/ 1009230 w 4853691"/>
                <a:gd name="connsiteY12471" fmla="*/ 3102796 h 4860733"/>
                <a:gd name="connsiteX12472" fmla="*/ 1060865 w 4853691"/>
                <a:gd name="connsiteY12472" fmla="*/ 3109836 h 4860733"/>
                <a:gd name="connsiteX12473" fmla="*/ 1074947 w 4853691"/>
                <a:gd name="connsiteY12473" fmla="*/ 3112184 h 4860733"/>
                <a:gd name="connsiteX12474" fmla="*/ 1138318 w 4853691"/>
                <a:gd name="connsiteY12474" fmla="*/ 3119225 h 4860733"/>
                <a:gd name="connsiteX12475" fmla="*/ 1140665 w 4853691"/>
                <a:gd name="connsiteY12475" fmla="*/ 3119225 h 4860733"/>
                <a:gd name="connsiteX12476" fmla="*/ 1276793 w 4853691"/>
                <a:gd name="connsiteY12476" fmla="*/ 3130960 h 4860733"/>
                <a:gd name="connsiteX12477" fmla="*/ 1276793 w 4853691"/>
                <a:gd name="connsiteY12477" fmla="*/ 3130960 h 4860733"/>
                <a:gd name="connsiteX12478" fmla="*/ 1347205 w 4853691"/>
                <a:gd name="connsiteY12478" fmla="*/ 3135654 h 4860733"/>
                <a:gd name="connsiteX12479" fmla="*/ 1356593 w 4853691"/>
                <a:gd name="connsiteY12479" fmla="*/ 3135654 h 4860733"/>
                <a:gd name="connsiteX12480" fmla="*/ 1419963 w 4853691"/>
                <a:gd name="connsiteY12480" fmla="*/ 3138001 h 4860733"/>
                <a:gd name="connsiteX12481" fmla="*/ 1443434 w 4853691"/>
                <a:gd name="connsiteY12481" fmla="*/ 3138001 h 4860733"/>
                <a:gd name="connsiteX12482" fmla="*/ 1495069 w 4853691"/>
                <a:gd name="connsiteY12482" fmla="*/ 3140348 h 4860733"/>
                <a:gd name="connsiteX12483" fmla="*/ 1525580 w 4853691"/>
                <a:gd name="connsiteY12483" fmla="*/ 3140348 h 4860733"/>
                <a:gd name="connsiteX12484" fmla="*/ 1570174 w 4853691"/>
                <a:gd name="connsiteY12484" fmla="*/ 3140348 h 4860733"/>
                <a:gd name="connsiteX12485" fmla="*/ 1605380 w 4853691"/>
                <a:gd name="connsiteY12485" fmla="*/ 3140348 h 4860733"/>
                <a:gd name="connsiteX12486" fmla="*/ 1628850 w 4853691"/>
                <a:gd name="connsiteY12486" fmla="*/ 3140348 h 4860733"/>
                <a:gd name="connsiteX12487" fmla="*/ 1635891 w 4853691"/>
                <a:gd name="connsiteY12487" fmla="*/ 3154431 h 4860733"/>
                <a:gd name="connsiteX12488" fmla="*/ 1584256 w 4853691"/>
                <a:gd name="connsiteY12488" fmla="*/ 3210759 h 4860733"/>
                <a:gd name="connsiteX12489" fmla="*/ 1579562 w 4853691"/>
                <a:gd name="connsiteY12489" fmla="*/ 3215454 h 4860733"/>
                <a:gd name="connsiteX12490" fmla="*/ 1556092 w 4853691"/>
                <a:gd name="connsiteY12490" fmla="*/ 3241271 h 4860733"/>
                <a:gd name="connsiteX12491" fmla="*/ 1544357 w 4853691"/>
                <a:gd name="connsiteY12491" fmla="*/ 3253006 h 4860733"/>
                <a:gd name="connsiteX12492" fmla="*/ 1525580 w 4853691"/>
                <a:gd name="connsiteY12492" fmla="*/ 3274130 h 4860733"/>
                <a:gd name="connsiteX12493" fmla="*/ 1509151 w 4853691"/>
                <a:gd name="connsiteY12493" fmla="*/ 3292906 h 4860733"/>
                <a:gd name="connsiteX12494" fmla="*/ 1495069 w 4853691"/>
                <a:gd name="connsiteY12494" fmla="*/ 3309335 h 4860733"/>
                <a:gd name="connsiteX12495" fmla="*/ 1473945 w 4853691"/>
                <a:gd name="connsiteY12495" fmla="*/ 3330459 h 4860733"/>
                <a:gd name="connsiteX12496" fmla="*/ 1462210 w 4853691"/>
                <a:gd name="connsiteY12496" fmla="*/ 3342194 h 4860733"/>
                <a:gd name="connsiteX12497" fmla="*/ 1436392 w 4853691"/>
                <a:gd name="connsiteY12497" fmla="*/ 3368012 h 4860733"/>
                <a:gd name="connsiteX12498" fmla="*/ 1429351 w 4853691"/>
                <a:gd name="connsiteY12498" fmla="*/ 3375053 h 4860733"/>
                <a:gd name="connsiteX12499" fmla="*/ 1398840 w 4853691"/>
                <a:gd name="connsiteY12499" fmla="*/ 3405564 h 4860733"/>
                <a:gd name="connsiteX12500" fmla="*/ 1398840 w 4853691"/>
                <a:gd name="connsiteY12500" fmla="*/ 3405564 h 4860733"/>
                <a:gd name="connsiteX12501" fmla="*/ 1178217 w 4853691"/>
                <a:gd name="connsiteY12501" fmla="*/ 3600369 h 4860733"/>
                <a:gd name="connsiteX12502" fmla="*/ 1171176 w 4853691"/>
                <a:gd name="connsiteY12502" fmla="*/ 3605063 h 4860733"/>
                <a:gd name="connsiteX12503" fmla="*/ 1147706 w 4853691"/>
                <a:gd name="connsiteY12503" fmla="*/ 3621493 h 4860733"/>
                <a:gd name="connsiteX12504" fmla="*/ 1131276 w 4853691"/>
                <a:gd name="connsiteY12504" fmla="*/ 3633228 h 4860733"/>
                <a:gd name="connsiteX12505" fmla="*/ 1114847 w 4853691"/>
                <a:gd name="connsiteY12505" fmla="*/ 3644963 h 4860733"/>
                <a:gd name="connsiteX12506" fmla="*/ 1093724 w 4853691"/>
                <a:gd name="connsiteY12506" fmla="*/ 3661392 h 4860733"/>
                <a:gd name="connsiteX12507" fmla="*/ 1081988 w 4853691"/>
                <a:gd name="connsiteY12507" fmla="*/ 3668434 h 4860733"/>
                <a:gd name="connsiteX12508" fmla="*/ 1070253 w 4853691"/>
                <a:gd name="connsiteY12508" fmla="*/ 3675475 h 4860733"/>
                <a:gd name="connsiteX12509" fmla="*/ 1053824 w 4853691"/>
                <a:gd name="connsiteY12509" fmla="*/ 3666087 h 4860733"/>
                <a:gd name="connsiteX12510" fmla="*/ 1042089 w 4853691"/>
                <a:gd name="connsiteY12510" fmla="*/ 3670781 h 4860733"/>
                <a:gd name="connsiteX12511" fmla="*/ 868407 w 4853691"/>
                <a:gd name="connsiteY12511" fmla="*/ 3421994 h 4860733"/>
                <a:gd name="connsiteX12512" fmla="*/ 859019 w 4853691"/>
                <a:gd name="connsiteY12512" fmla="*/ 3407912 h 4860733"/>
                <a:gd name="connsiteX12513" fmla="*/ 812078 w 4853691"/>
                <a:gd name="connsiteY12513" fmla="*/ 3337500 h 4860733"/>
                <a:gd name="connsiteX12514" fmla="*/ 795649 w 4853691"/>
                <a:gd name="connsiteY12514" fmla="*/ 3311683 h 4860733"/>
                <a:gd name="connsiteX12515" fmla="*/ 758096 w 4853691"/>
                <a:gd name="connsiteY12515" fmla="*/ 3253006 h 4860733"/>
                <a:gd name="connsiteX12516" fmla="*/ 734626 w 4853691"/>
                <a:gd name="connsiteY12516" fmla="*/ 3217801 h 4860733"/>
                <a:gd name="connsiteX12517" fmla="*/ 706461 w 4853691"/>
                <a:gd name="connsiteY12517" fmla="*/ 3170860 h 4860733"/>
                <a:gd name="connsiteX12518" fmla="*/ 668908 w 4853691"/>
                <a:gd name="connsiteY12518" fmla="*/ 3112184 h 4860733"/>
                <a:gd name="connsiteX12519" fmla="*/ 657173 w 4853691"/>
                <a:gd name="connsiteY12519" fmla="*/ 3093407 h 4860733"/>
                <a:gd name="connsiteX12520" fmla="*/ 619620 w 4853691"/>
                <a:gd name="connsiteY12520" fmla="*/ 3032384 h 4860733"/>
                <a:gd name="connsiteX12521" fmla="*/ 626661 w 4853691"/>
                <a:gd name="connsiteY12521" fmla="*/ 3022996 h 4860733"/>
                <a:gd name="connsiteX12522" fmla="*/ 633703 w 4853691"/>
                <a:gd name="connsiteY12522" fmla="*/ 3025343 h 4860733"/>
                <a:gd name="connsiteX12523" fmla="*/ 659520 w 4853691"/>
                <a:gd name="connsiteY12523" fmla="*/ 3030037 h 4860733"/>
                <a:gd name="connsiteX12524" fmla="*/ 1621809 w 4853691"/>
                <a:gd name="connsiteY12524" fmla="*/ 3067590 h 4860733"/>
                <a:gd name="connsiteX12525" fmla="*/ 1610074 w 4853691"/>
                <a:gd name="connsiteY12525" fmla="*/ 3034731 h 4860733"/>
                <a:gd name="connsiteX12526" fmla="*/ 1603033 w 4853691"/>
                <a:gd name="connsiteY12526" fmla="*/ 3013608 h 4860733"/>
                <a:gd name="connsiteX12527" fmla="*/ 1591298 w 4853691"/>
                <a:gd name="connsiteY12527" fmla="*/ 2985443 h 4860733"/>
                <a:gd name="connsiteX12528" fmla="*/ 1581909 w 4853691"/>
                <a:gd name="connsiteY12528" fmla="*/ 2957279 h 4860733"/>
                <a:gd name="connsiteX12529" fmla="*/ 1574868 w 4853691"/>
                <a:gd name="connsiteY12529" fmla="*/ 2933808 h 4860733"/>
                <a:gd name="connsiteX12530" fmla="*/ 1560786 w 4853691"/>
                <a:gd name="connsiteY12530" fmla="*/ 2893908 h 4860733"/>
                <a:gd name="connsiteX12531" fmla="*/ 1556092 w 4853691"/>
                <a:gd name="connsiteY12531" fmla="*/ 2882173 h 4860733"/>
                <a:gd name="connsiteX12532" fmla="*/ 1523233 w 4853691"/>
                <a:gd name="connsiteY12532" fmla="*/ 2788291 h 4860733"/>
                <a:gd name="connsiteX12533" fmla="*/ 1520886 w 4853691"/>
                <a:gd name="connsiteY12533" fmla="*/ 2783597 h 4860733"/>
                <a:gd name="connsiteX12534" fmla="*/ 1391799 w 4853691"/>
                <a:gd name="connsiteY12534" fmla="*/ 2403376 h 4860733"/>
                <a:gd name="connsiteX12535" fmla="*/ 1405881 w 4853691"/>
                <a:gd name="connsiteY12535" fmla="*/ 2384599 h 4860733"/>
                <a:gd name="connsiteX12536" fmla="*/ 1403534 w 4853691"/>
                <a:gd name="connsiteY12536" fmla="*/ 2377558 h 4860733"/>
                <a:gd name="connsiteX12537" fmla="*/ 1513845 w 4853691"/>
                <a:gd name="connsiteY12537" fmla="*/ 2328270 h 4860733"/>
                <a:gd name="connsiteX12538" fmla="*/ 1642933 w 4853691"/>
                <a:gd name="connsiteY12538" fmla="*/ 2271941 h 4860733"/>
                <a:gd name="connsiteX12539" fmla="*/ 2020807 w 4853691"/>
                <a:gd name="connsiteY12539" fmla="*/ 2109995 h 4860733"/>
                <a:gd name="connsiteX12540" fmla="*/ 2025501 w 4853691"/>
                <a:gd name="connsiteY12540" fmla="*/ 2107648 h 4860733"/>
                <a:gd name="connsiteX12541" fmla="*/ 2034889 w 4853691"/>
                <a:gd name="connsiteY12541" fmla="*/ 2117036 h 4860733"/>
                <a:gd name="connsiteX12542" fmla="*/ 1976213 w 4853691"/>
                <a:gd name="connsiteY12542" fmla="*/ 2262553 h 4860733"/>
                <a:gd name="connsiteX12543" fmla="*/ 1955090 w 4853691"/>
                <a:gd name="connsiteY12543" fmla="*/ 2314188 h 4860733"/>
                <a:gd name="connsiteX12544" fmla="*/ 1882331 w 4853691"/>
                <a:gd name="connsiteY12544" fmla="*/ 2499605 h 4860733"/>
                <a:gd name="connsiteX12545" fmla="*/ 1870596 w 4853691"/>
                <a:gd name="connsiteY12545" fmla="*/ 2527769 h 4860733"/>
                <a:gd name="connsiteX12546" fmla="*/ 1809573 w 4853691"/>
                <a:gd name="connsiteY12546" fmla="*/ 2687368 h 4860733"/>
                <a:gd name="connsiteX12547" fmla="*/ 1790797 w 4853691"/>
                <a:gd name="connsiteY12547" fmla="*/ 2739003 h 4860733"/>
                <a:gd name="connsiteX12548" fmla="*/ 1713344 w 4853691"/>
                <a:gd name="connsiteY12548" fmla="*/ 2947890 h 4860733"/>
                <a:gd name="connsiteX12549" fmla="*/ 1649974 w 4853691"/>
                <a:gd name="connsiteY12549" fmla="*/ 3116878 h 4860733"/>
                <a:gd name="connsiteX12550" fmla="*/ 1642933 w 4853691"/>
                <a:gd name="connsiteY12550" fmla="*/ 3114531 h 4860733"/>
                <a:gd name="connsiteX12551" fmla="*/ 1635891 w 4853691"/>
                <a:gd name="connsiteY12551" fmla="*/ 3116878 h 4860733"/>
                <a:gd name="connsiteX12552" fmla="*/ 1624156 w 4853691"/>
                <a:gd name="connsiteY12552" fmla="*/ 3084019 h 4860733"/>
                <a:gd name="connsiteX12553" fmla="*/ 1621809 w 4853691"/>
                <a:gd name="connsiteY12553" fmla="*/ 3067590 h 4860733"/>
                <a:gd name="connsiteX12554" fmla="*/ 1300264 w 4853691"/>
                <a:gd name="connsiteY12554" fmla="*/ 1962131 h 4860733"/>
                <a:gd name="connsiteX12555" fmla="*/ 1300264 w 4853691"/>
                <a:gd name="connsiteY12555" fmla="*/ 1952743 h 4860733"/>
                <a:gd name="connsiteX12556" fmla="*/ 1302611 w 4853691"/>
                <a:gd name="connsiteY12556" fmla="*/ 1868249 h 4860733"/>
                <a:gd name="connsiteX12557" fmla="*/ 1302611 w 4853691"/>
                <a:gd name="connsiteY12557" fmla="*/ 1851820 h 4860733"/>
                <a:gd name="connsiteX12558" fmla="*/ 1304958 w 4853691"/>
                <a:gd name="connsiteY12558" fmla="*/ 1776714 h 4860733"/>
                <a:gd name="connsiteX12559" fmla="*/ 1307305 w 4853691"/>
                <a:gd name="connsiteY12559" fmla="*/ 1725079 h 4860733"/>
                <a:gd name="connsiteX12560" fmla="*/ 1309652 w 4853691"/>
                <a:gd name="connsiteY12560" fmla="*/ 1685179 h 4860733"/>
                <a:gd name="connsiteX12561" fmla="*/ 1311999 w 4853691"/>
                <a:gd name="connsiteY12561" fmla="*/ 1614768 h 4860733"/>
                <a:gd name="connsiteX12562" fmla="*/ 1311999 w 4853691"/>
                <a:gd name="connsiteY12562" fmla="*/ 1595992 h 4860733"/>
                <a:gd name="connsiteX12563" fmla="*/ 1326081 w 4853691"/>
                <a:gd name="connsiteY12563" fmla="*/ 1356593 h 4860733"/>
                <a:gd name="connsiteX12564" fmla="*/ 1326081 w 4853691"/>
                <a:gd name="connsiteY12564" fmla="*/ 1356593 h 4860733"/>
                <a:gd name="connsiteX12565" fmla="*/ 1347205 w 4853691"/>
                <a:gd name="connsiteY12565" fmla="*/ 1335469 h 4860733"/>
                <a:gd name="connsiteX12566" fmla="*/ 1328428 w 4853691"/>
                <a:gd name="connsiteY12566" fmla="*/ 1316693 h 4860733"/>
                <a:gd name="connsiteX12567" fmla="*/ 1333122 w 4853691"/>
                <a:gd name="connsiteY12567" fmla="*/ 1250976 h 4860733"/>
                <a:gd name="connsiteX12568" fmla="*/ 1335469 w 4853691"/>
                <a:gd name="connsiteY12568" fmla="*/ 1225158 h 4860733"/>
                <a:gd name="connsiteX12569" fmla="*/ 1340164 w 4853691"/>
                <a:gd name="connsiteY12569" fmla="*/ 1168829 h 4860733"/>
                <a:gd name="connsiteX12570" fmla="*/ 1342511 w 4853691"/>
                <a:gd name="connsiteY12570" fmla="*/ 1145359 h 4860733"/>
                <a:gd name="connsiteX12571" fmla="*/ 1342511 w 4853691"/>
                <a:gd name="connsiteY12571" fmla="*/ 1140665 h 4860733"/>
                <a:gd name="connsiteX12572" fmla="*/ 1490375 w 4853691"/>
                <a:gd name="connsiteY12572" fmla="*/ 1084335 h 4860733"/>
                <a:gd name="connsiteX12573" fmla="*/ 1509151 w 4853691"/>
                <a:gd name="connsiteY12573" fmla="*/ 1096071 h 4860733"/>
                <a:gd name="connsiteX12574" fmla="*/ 1530274 w 4853691"/>
                <a:gd name="connsiteY12574" fmla="*/ 1074947 h 4860733"/>
                <a:gd name="connsiteX12575" fmla="*/ 1530274 w 4853691"/>
                <a:gd name="connsiteY12575" fmla="*/ 1070253 h 4860733"/>
                <a:gd name="connsiteX12576" fmla="*/ 1549051 w 4853691"/>
                <a:gd name="connsiteY12576" fmla="*/ 1063212 h 4860733"/>
                <a:gd name="connsiteX12577" fmla="*/ 1556092 w 4853691"/>
                <a:gd name="connsiteY12577" fmla="*/ 1077294 h 4860733"/>
                <a:gd name="connsiteX12578" fmla="*/ 1565480 w 4853691"/>
                <a:gd name="connsiteY12578" fmla="*/ 1098418 h 4860733"/>
                <a:gd name="connsiteX12579" fmla="*/ 1584256 w 4853691"/>
                <a:gd name="connsiteY12579" fmla="*/ 1140665 h 4860733"/>
                <a:gd name="connsiteX12580" fmla="*/ 1591298 w 4853691"/>
                <a:gd name="connsiteY12580" fmla="*/ 1157094 h 4860733"/>
                <a:gd name="connsiteX12581" fmla="*/ 1612421 w 4853691"/>
                <a:gd name="connsiteY12581" fmla="*/ 1208729 h 4860733"/>
                <a:gd name="connsiteX12582" fmla="*/ 1617115 w 4853691"/>
                <a:gd name="connsiteY12582" fmla="*/ 1218117 h 4860733"/>
                <a:gd name="connsiteX12583" fmla="*/ 1640586 w 4853691"/>
                <a:gd name="connsiteY12583" fmla="*/ 1276793 h 4860733"/>
                <a:gd name="connsiteX12584" fmla="*/ 1640586 w 4853691"/>
                <a:gd name="connsiteY12584" fmla="*/ 1279140 h 4860733"/>
                <a:gd name="connsiteX12585" fmla="*/ 1790797 w 4853691"/>
                <a:gd name="connsiteY12585" fmla="*/ 1668750 h 4860733"/>
                <a:gd name="connsiteX12586" fmla="*/ 1779061 w 4853691"/>
                <a:gd name="connsiteY12586" fmla="*/ 1687526 h 4860733"/>
                <a:gd name="connsiteX12587" fmla="*/ 1783755 w 4853691"/>
                <a:gd name="connsiteY12587" fmla="*/ 1699262 h 4860733"/>
                <a:gd name="connsiteX12588" fmla="*/ 1746203 w 4853691"/>
                <a:gd name="connsiteY12588" fmla="*/ 1725079 h 4860733"/>
                <a:gd name="connsiteX12589" fmla="*/ 1732120 w 4853691"/>
                <a:gd name="connsiteY12589" fmla="*/ 1734467 h 4860733"/>
                <a:gd name="connsiteX12590" fmla="*/ 1715691 w 4853691"/>
                <a:gd name="connsiteY12590" fmla="*/ 1746203 h 4860733"/>
                <a:gd name="connsiteX12591" fmla="*/ 1551398 w 4853691"/>
                <a:gd name="connsiteY12591" fmla="*/ 1865902 h 4860733"/>
                <a:gd name="connsiteX12592" fmla="*/ 1534968 w 4853691"/>
                <a:gd name="connsiteY12592" fmla="*/ 1877637 h 4860733"/>
                <a:gd name="connsiteX12593" fmla="*/ 1509151 w 4853691"/>
                <a:gd name="connsiteY12593" fmla="*/ 1896413 h 4860733"/>
                <a:gd name="connsiteX12594" fmla="*/ 1473945 w 4853691"/>
                <a:gd name="connsiteY12594" fmla="*/ 1922231 h 4860733"/>
                <a:gd name="connsiteX12595" fmla="*/ 1466904 w 4853691"/>
                <a:gd name="connsiteY12595" fmla="*/ 1926925 h 4860733"/>
                <a:gd name="connsiteX12596" fmla="*/ 1316693 w 4853691"/>
                <a:gd name="connsiteY12596" fmla="*/ 2039583 h 4860733"/>
                <a:gd name="connsiteX12597" fmla="*/ 1302611 w 4853691"/>
                <a:gd name="connsiteY12597" fmla="*/ 2032542 h 4860733"/>
                <a:gd name="connsiteX12598" fmla="*/ 1302611 w 4853691"/>
                <a:gd name="connsiteY12598" fmla="*/ 2030195 h 4860733"/>
                <a:gd name="connsiteX12599" fmla="*/ 1300264 w 4853691"/>
                <a:gd name="connsiteY12599" fmla="*/ 1962131 h 4860733"/>
                <a:gd name="connsiteX12600" fmla="*/ 1356593 w 4853691"/>
                <a:gd name="connsiteY12600" fmla="*/ 1004536 h 4860733"/>
                <a:gd name="connsiteX12601" fmla="*/ 1363634 w 4853691"/>
                <a:gd name="connsiteY12601" fmla="*/ 943513 h 4860733"/>
                <a:gd name="connsiteX12602" fmla="*/ 1363634 w 4853691"/>
                <a:gd name="connsiteY12602" fmla="*/ 934125 h 4860733"/>
                <a:gd name="connsiteX12603" fmla="*/ 1370675 w 4853691"/>
                <a:gd name="connsiteY12603" fmla="*/ 880142 h 4860733"/>
                <a:gd name="connsiteX12604" fmla="*/ 1382410 w 4853691"/>
                <a:gd name="connsiteY12604" fmla="*/ 873101 h 4860733"/>
                <a:gd name="connsiteX12605" fmla="*/ 1431698 w 4853691"/>
                <a:gd name="connsiteY12605" fmla="*/ 842590 h 4860733"/>
                <a:gd name="connsiteX12606" fmla="*/ 1438739 w 4853691"/>
                <a:gd name="connsiteY12606" fmla="*/ 837896 h 4860733"/>
                <a:gd name="connsiteX12607" fmla="*/ 1450475 w 4853691"/>
                <a:gd name="connsiteY12607" fmla="*/ 861366 h 4860733"/>
                <a:gd name="connsiteX12608" fmla="*/ 1464557 w 4853691"/>
                <a:gd name="connsiteY12608" fmla="*/ 889531 h 4860733"/>
                <a:gd name="connsiteX12609" fmla="*/ 1476292 w 4853691"/>
                <a:gd name="connsiteY12609" fmla="*/ 915348 h 4860733"/>
                <a:gd name="connsiteX12610" fmla="*/ 1488028 w 4853691"/>
                <a:gd name="connsiteY12610" fmla="*/ 941166 h 4860733"/>
                <a:gd name="connsiteX12611" fmla="*/ 1502110 w 4853691"/>
                <a:gd name="connsiteY12611" fmla="*/ 971677 h 4860733"/>
                <a:gd name="connsiteX12612" fmla="*/ 1504457 w 4853691"/>
                <a:gd name="connsiteY12612" fmla="*/ 978718 h 4860733"/>
                <a:gd name="connsiteX12613" fmla="*/ 1497416 w 4853691"/>
                <a:gd name="connsiteY12613" fmla="*/ 976371 h 4860733"/>
                <a:gd name="connsiteX12614" fmla="*/ 1422310 w 4853691"/>
                <a:gd name="connsiteY12614" fmla="*/ 999842 h 4860733"/>
                <a:gd name="connsiteX12615" fmla="*/ 1387104 w 4853691"/>
                <a:gd name="connsiteY12615" fmla="*/ 1011577 h 4860733"/>
                <a:gd name="connsiteX12616" fmla="*/ 1354246 w 4853691"/>
                <a:gd name="connsiteY12616" fmla="*/ 1023312 h 4860733"/>
                <a:gd name="connsiteX12617" fmla="*/ 1354246 w 4853691"/>
                <a:gd name="connsiteY12617" fmla="*/ 1016271 h 4860733"/>
                <a:gd name="connsiteX12618" fmla="*/ 1356593 w 4853691"/>
                <a:gd name="connsiteY12618" fmla="*/ 1004536 h 4860733"/>
                <a:gd name="connsiteX12619" fmla="*/ 2135812 w 4853691"/>
                <a:gd name="connsiteY12619" fmla="*/ 819119 h 4860733"/>
                <a:gd name="connsiteX12620" fmla="*/ 2152242 w 4853691"/>
                <a:gd name="connsiteY12620" fmla="*/ 783914 h 4860733"/>
                <a:gd name="connsiteX12621" fmla="*/ 2161630 w 4853691"/>
                <a:gd name="connsiteY12621" fmla="*/ 765137 h 4860733"/>
                <a:gd name="connsiteX12622" fmla="*/ 2178059 w 4853691"/>
                <a:gd name="connsiteY12622" fmla="*/ 732279 h 4860733"/>
                <a:gd name="connsiteX12623" fmla="*/ 2187447 w 4853691"/>
                <a:gd name="connsiteY12623" fmla="*/ 713502 h 4860733"/>
                <a:gd name="connsiteX12624" fmla="*/ 2203877 w 4853691"/>
                <a:gd name="connsiteY12624" fmla="*/ 680643 h 4860733"/>
                <a:gd name="connsiteX12625" fmla="*/ 2203877 w 4853691"/>
                <a:gd name="connsiteY12625" fmla="*/ 680643 h 4860733"/>
                <a:gd name="connsiteX12626" fmla="*/ 2213265 w 4853691"/>
                <a:gd name="connsiteY12626" fmla="*/ 682991 h 4860733"/>
                <a:gd name="connsiteX12627" fmla="*/ 2225000 w 4853691"/>
                <a:gd name="connsiteY12627" fmla="*/ 678296 h 4860733"/>
                <a:gd name="connsiteX12628" fmla="*/ 2246123 w 4853691"/>
                <a:gd name="connsiteY12628" fmla="*/ 704114 h 4860733"/>
                <a:gd name="connsiteX12629" fmla="*/ 2253165 w 4853691"/>
                <a:gd name="connsiteY12629" fmla="*/ 713502 h 4860733"/>
                <a:gd name="connsiteX12630" fmla="*/ 2278982 w 4853691"/>
                <a:gd name="connsiteY12630" fmla="*/ 748708 h 4860733"/>
                <a:gd name="connsiteX12631" fmla="*/ 2290717 w 4853691"/>
                <a:gd name="connsiteY12631" fmla="*/ 765137 h 4860733"/>
                <a:gd name="connsiteX12632" fmla="*/ 2311841 w 4853691"/>
                <a:gd name="connsiteY12632" fmla="*/ 793302 h 4860733"/>
                <a:gd name="connsiteX12633" fmla="*/ 2330617 w 4853691"/>
                <a:gd name="connsiteY12633" fmla="*/ 819119 h 4860733"/>
                <a:gd name="connsiteX12634" fmla="*/ 2340005 w 4853691"/>
                <a:gd name="connsiteY12634" fmla="*/ 833202 h 4860733"/>
                <a:gd name="connsiteX12635" fmla="*/ 2117036 w 4853691"/>
                <a:gd name="connsiteY12635" fmla="*/ 849631 h 4860733"/>
                <a:gd name="connsiteX12636" fmla="*/ 2124077 w 4853691"/>
                <a:gd name="connsiteY12636" fmla="*/ 833202 h 4860733"/>
                <a:gd name="connsiteX12637" fmla="*/ 2135812 w 4853691"/>
                <a:gd name="connsiteY12637" fmla="*/ 819119 h 4860733"/>
                <a:gd name="connsiteX12638" fmla="*/ 2600528 w 4853691"/>
                <a:gd name="connsiteY12638" fmla="*/ 833202 h 4860733"/>
                <a:gd name="connsiteX12639" fmla="*/ 2626345 w 4853691"/>
                <a:gd name="connsiteY12639" fmla="*/ 833202 h 4860733"/>
                <a:gd name="connsiteX12640" fmla="*/ 2680327 w 4853691"/>
                <a:gd name="connsiteY12640" fmla="*/ 835549 h 4860733"/>
                <a:gd name="connsiteX12641" fmla="*/ 2713186 w 4853691"/>
                <a:gd name="connsiteY12641" fmla="*/ 837896 h 4860733"/>
                <a:gd name="connsiteX12642" fmla="*/ 2762474 w 4853691"/>
                <a:gd name="connsiteY12642" fmla="*/ 840243 h 4860733"/>
                <a:gd name="connsiteX12643" fmla="*/ 2795332 w 4853691"/>
                <a:gd name="connsiteY12643" fmla="*/ 842590 h 4860733"/>
                <a:gd name="connsiteX12644" fmla="*/ 2842273 w 4853691"/>
                <a:gd name="connsiteY12644" fmla="*/ 847284 h 4860733"/>
                <a:gd name="connsiteX12645" fmla="*/ 2877479 w 4853691"/>
                <a:gd name="connsiteY12645" fmla="*/ 849631 h 4860733"/>
                <a:gd name="connsiteX12646" fmla="*/ 2922073 w 4853691"/>
                <a:gd name="connsiteY12646" fmla="*/ 854325 h 4860733"/>
                <a:gd name="connsiteX12647" fmla="*/ 2957279 w 4853691"/>
                <a:gd name="connsiteY12647" fmla="*/ 859019 h 4860733"/>
                <a:gd name="connsiteX12648" fmla="*/ 2957279 w 4853691"/>
                <a:gd name="connsiteY12648" fmla="*/ 873101 h 4860733"/>
                <a:gd name="connsiteX12649" fmla="*/ 2783597 w 4853691"/>
                <a:gd name="connsiteY12649" fmla="*/ 868407 h 4860733"/>
                <a:gd name="connsiteX12650" fmla="*/ 2379905 w 4853691"/>
                <a:gd name="connsiteY12650" fmla="*/ 889531 h 4860733"/>
                <a:gd name="connsiteX12651" fmla="*/ 2370517 w 4853691"/>
                <a:gd name="connsiteY12651" fmla="*/ 875448 h 4860733"/>
                <a:gd name="connsiteX12652" fmla="*/ 2361129 w 4853691"/>
                <a:gd name="connsiteY12652" fmla="*/ 861366 h 4860733"/>
                <a:gd name="connsiteX12653" fmla="*/ 2344699 w 4853691"/>
                <a:gd name="connsiteY12653" fmla="*/ 837896 h 4860733"/>
                <a:gd name="connsiteX12654" fmla="*/ 2520728 w 4853691"/>
                <a:gd name="connsiteY12654" fmla="*/ 833202 h 4860733"/>
                <a:gd name="connsiteX12655" fmla="*/ 2600528 w 4853691"/>
                <a:gd name="connsiteY12655" fmla="*/ 833202 h 4860733"/>
                <a:gd name="connsiteX12656" fmla="*/ 3039425 w 4853691"/>
                <a:gd name="connsiteY12656" fmla="*/ 868407 h 4860733"/>
                <a:gd name="connsiteX12657" fmla="*/ 3084019 w 4853691"/>
                <a:gd name="connsiteY12657" fmla="*/ 875448 h 4860733"/>
                <a:gd name="connsiteX12658" fmla="*/ 3121572 w 4853691"/>
                <a:gd name="connsiteY12658" fmla="*/ 880142 h 4860733"/>
                <a:gd name="connsiteX12659" fmla="*/ 3149736 w 4853691"/>
                <a:gd name="connsiteY12659" fmla="*/ 884836 h 4860733"/>
                <a:gd name="connsiteX12660" fmla="*/ 2964320 w 4853691"/>
                <a:gd name="connsiteY12660" fmla="*/ 870754 h 4860733"/>
                <a:gd name="connsiteX12661" fmla="*/ 2964320 w 4853691"/>
                <a:gd name="connsiteY12661" fmla="*/ 866060 h 4860733"/>
                <a:gd name="connsiteX12662" fmla="*/ 2964320 w 4853691"/>
                <a:gd name="connsiteY12662" fmla="*/ 859019 h 4860733"/>
                <a:gd name="connsiteX12663" fmla="*/ 3006567 w 4853691"/>
                <a:gd name="connsiteY12663" fmla="*/ 863713 h 4860733"/>
                <a:gd name="connsiteX12664" fmla="*/ 3039425 w 4853691"/>
                <a:gd name="connsiteY12664" fmla="*/ 868407 h 4860733"/>
                <a:gd name="connsiteX12665" fmla="*/ 3215454 w 4853691"/>
                <a:gd name="connsiteY12665" fmla="*/ 868407 h 4860733"/>
                <a:gd name="connsiteX12666" fmla="*/ 3224842 w 4853691"/>
                <a:gd name="connsiteY12666" fmla="*/ 891878 h 4860733"/>
                <a:gd name="connsiteX12667" fmla="*/ 3191983 w 4853691"/>
                <a:gd name="connsiteY12667" fmla="*/ 889531 h 4860733"/>
                <a:gd name="connsiteX12668" fmla="*/ 3191983 w 4853691"/>
                <a:gd name="connsiteY12668" fmla="*/ 889531 h 4860733"/>
                <a:gd name="connsiteX12669" fmla="*/ 3189636 w 4853691"/>
                <a:gd name="connsiteY12669" fmla="*/ 880142 h 4860733"/>
                <a:gd name="connsiteX12670" fmla="*/ 3206066 w 4853691"/>
                <a:gd name="connsiteY12670" fmla="*/ 870754 h 4860733"/>
                <a:gd name="connsiteX12671" fmla="*/ 3215454 w 4853691"/>
                <a:gd name="connsiteY12671" fmla="*/ 868407 h 4860733"/>
                <a:gd name="connsiteX12672" fmla="*/ 2957279 w 4853691"/>
                <a:gd name="connsiteY12672" fmla="*/ 1002189 h 4860733"/>
                <a:gd name="connsiteX12673" fmla="*/ 2938502 w 4853691"/>
                <a:gd name="connsiteY12673" fmla="*/ 1023312 h 4860733"/>
                <a:gd name="connsiteX12674" fmla="*/ 2957279 w 4853691"/>
                <a:gd name="connsiteY12674" fmla="*/ 1044436 h 4860733"/>
                <a:gd name="connsiteX12675" fmla="*/ 2959626 w 4853691"/>
                <a:gd name="connsiteY12675" fmla="*/ 1330775 h 4860733"/>
                <a:gd name="connsiteX12676" fmla="*/ 2959626 w 4853691"/>
                <a:gd name="connsiteY12676" fmla="*/ 1335469 h 4860733"/>
                <a:gd name="connsiteX12677" fmla="*/ 2961973 w 4853691"/>
                <a:gd name="connsiteY12677" fmla="*/ 1436392 h 4860733"/>
                <a:gd name="connsiteX12678" fmla="*/ 2961973 w 4853691"/>
                <a:gd name="connsiteY12678" fmla="*/ 1452822 h 4860733"/>
                <a:gd name="connsiteX12679" fmla="*/ 2964320 w 4853691"/>
                <a:gd name="connsiteY12679" fmla="*/ 1542009 h 4860733"/>
                <a:gd name="connsiteX12680" fmla="*/ 2964320 w 4853691"/>
                <a:gd name="connsiteY12680" fmla="*/ 1572521 h 4860733"/>
                <a:gd name="connsiteX12681" fmla="*/ 2966667 w 4853691"/>
                <a:gd name="connsiteY12681" fmla="*/ 1647627 h 4860733"/>
                <a:gd name="connsiteX12682" fmla="*/ 2969014 w 4853691"/>
                <a:gd name="connsiteY12682" fmla="*/ 1701609 h 4860733"/>
                <a:gd name="connsiteX12683" fmla="*/ 2971361 w 4853691"/>
                <a:gd name="connsiteY12683" fmla="*/ 1755591 h 4860733"/>
                <a:gd name="connsiteX12684" fmla="*/ 2976055 w 4853691"/>
                <a:gd name="connsiteY12684" fmla="*/ 1837737 h 4860733"/>
                <a:gd name="connsiteX12685" fmla="*/ 2976055 w 4853691"/>
                <a:gd name="connsiteY12685" fmla="*/ 1847126 h 4860733"/>
                <a:gd name="connsiteX12686" fmla="*/ 2969014 w 4853691"/>
                <a:gd name="connsiteY12686" fmla="*/ 1849473 h 4860733"/>
                <a:gd name="connsiteX12687" fmla="*/ 2966667 w 4853691"/>
                <a:gd name="connsiteY12687" fmla="*/ 1844779 h 4860733"/>
                <a:gd name="connsiteX12688" fmla="*/ 2938502 w 4853691"/>
                <a:gd name="connsiteY12688" fmla="*/ 1795491 h 4860733"/>
                <a:gd name="connsiteX12689" fmla="*/ 2863397 w 4853691"/>
                <a:gd name="connsiteY12689" fmla="*/ 1671097 h 4860733"/>
                <a:gd name="connsiteX12690" fmla="*/ 2856355 w 4853691"/>
                <a:gd name="connsiteY12690" fmla="*/ 1659362 h 4860733"/>
                <a:gd name="connsiteX12691" fmla="*/ 2816456 w 4853691"/>
                <a:gd name="connsiteY12691" fmla="*/ 1593645 h 4860733"/>
                <a:gd name="connsiteX12692" fmla="*/ 2741350 w 4853691"/>
                <a:gd name="connsiteY12692" fmla="*/ 1466904 h 4860733"/>
                <a:gd name="connsiteX12693" fmla="*/ 2739003 w 4853691"/>
                <a:gd name="connsiteY12693" fmla="*/ 1462210 h 4860733"/>
                <a:gd name="connsiteX12694" fmla="*/ 2483175 w 4853691"/>
                <a:gd name="connsiteY12694" fmla="*/ 1044436 h 4860733"/>
                <a:gd name="connsiteX12695" fmla="*/ 2483175 w 4853691"/>
                <a:gd name="connsiteY12695" fmla="*/ 1044436 h 4860733"/>
                <a:gd name="connsiteX12696" fmla="*/ 2445622 w 4853691"/>
                <a:gd name="connsiteY12696" fmla="*/ 988107 h 4860733"/>
                <a:gd name="connsiteX12697" fmla="*/ 2443275 w 4853691"/>
                <a:gd name="connsiteY12697" fmla="*/ 983412 h 4860733"/>
                <a:gd name="connsiteX12698" fmla="*/ 2408070 w 4853691"/>
                <a:gd name="connsiteY12698" fmla="*/ 931777 h 4860733"/>
                <a:gd name="connsiteX12699" fmla="*/ 2398681 w 4853691"/>
                <a:gd name="connsiteY12699" fmla="*/ 917695 h 4860733"/>
                <a:gd name="connsiteX12700" fmla="*/ 2382252 w 4853691"/>
                <a:gd name="connsiteY12700" fmla="*/ 891878 h 4860733"/>
                <a:gd name="connsiteX12701" fmla="*/ 2785944 w 4853691"/>
                <a:gd name="connsiteY12701" fmla="*/ 870754 h 4860733"/>
                <a:gd name="connsiteX12702" fmla="*/ 2959626 w 4853691"/>
                <a:gd name="connsiteY12702" fmla="*/ 875448 h 4860733"/>
                <a:gd name="connsiteX12703" fmla="*/ 2957279 w 4853691"/>
                <a:gd name="connsiteY12703" fmla="*/ 971677 h 4860733"/>
                <a:gd name="connsiteX12704" fmla="*/ 2957279 w 4853691"/>
                <a:gd name="connsiteY12704" fmla="*/ 1002189 h 4860733"/>
                <a:gd name="connsiteX12705" fmla="*/ 3421994 w 4853691"/>
                <a:gd name="connsiteY12705" fmla="*/ 2558281 h 4860733"/>
                <a:gd name="connsiteX12706" fmla="*/ 3445464 w 4853691"/>
                <a:gd name="connsiteY12706" fmla="*/ 2560628 h 4860733"/>
                <a:gd name="connsiteX12707" fmla="*/ 3473629 w 4853691"/>
                <a:gd name="connsiteY12707" fmla="*/ 2562975 h 4860733"/>
                <a:gd name="connsiteX12708" fmla="*/ 3506487 w 4853691"/>
                <a:gd name="connsiteY12708" fmla="*/ 2565322 h 4860733"/>
                <a:gd name="connsiteX12709" fmla="*/ 3506487 w 4853691"/>
                <a:gd name="connsiteY12709" fmla="*/ 2565322 h 4860733"/>
                <a:gd name="connsiteX12710" fmla="*/ 3515876 w 4853691"/>
                <a:gd name="connsiteY12710" fmla="*/ 2581751 h 4860733"/>
                <a:gd name="connsiteX12711" fmla="*/ 3490058 w 4853691"/>
                <a:gd name="connsiteY12711" fmla="*/ 2628692 h 4860733"/>
                <a:gd name="connsiteX12712" fmla="*/ 3468935 w 4853691"/>
                <a:gd name="connsiteY12712" fmla="*/ 2666245 h 4860733"/>
                <a:gd name="connsiteX12713" fmla="*/ 3360970 w 4853691"/>
                <a:gd name="connsiteY12713" fmla="*/ 2875132 h 4860733"/>
                <a:gd name="connsiteX12714" fmla="*/ 3351582 w 4853691"/>
                <a:gd name="connsiteY12714" fmla="*/ 2893908 h 4860733"/>
                <a:gd name="connsiteX12715" fmla="*/ 3306988 w 4853691"/>
                <a:gd name="connsiteY12715" fmla="*/ 2980749 h 4860733"/>
                <a:gd name="connsiteX12716" fmla="*/ 3276477 w 4853691"/>
                <a:gd name="connsiteY12716" fmla="*/ 3044119 h 4860733"/>
                <a:gd name="connsiteX12717" fmla="*/ 3255353 w 4853691"/>
                <a:gd name="connsiteY12717" fmla="*/ 3084019 h 4860733"/>
                <a:gd name="connsiteX12718" fmla="*/ 3114531 w 4853691"/>
                <a:gd name="connsiteY12718" fmla="*/ 3370359 h 4860733"/>
                <a:gd name="connsiteX12719" fmla="*/ 3107489 w 4853691"/>
                <a:gd name="connsiteY12719" fmla="*/ 3368012 h 4860733"/>
                <a:gd name="connsiteX12720" fmla="*/ 3107489 w 4853691"/>
                <a:gd name="connsiteY12720" fmla="*/ 3368012 h 4860733"/>
                <a:gd name="connsiteX12721" fmla="*/ 3107489 w 4853691"/>
                <a:gd name="connsiteY12721" fmla="*/ 3353929 h 4860733"/>
                <a:gd name="connsiteX12722" fmla="*/ 3102795 w 4853691"/>
                <a:gd name="connsiteY12722" fmla="*/ 3281171 h 4860733"/>
                <a:gd name="connsiteX12723" fmla="*/ 3100449 w 4853691"/>
                <a:gd name="connsiteY12723" fmla="*/ 3238924 h 4860733"/>
                <a:gd name="connsiteX12724" fmla="*/ 3095754 w 4853691"/>
                <a:gd name="connsiteY12724" fmla="*/ 3175554 h 4860733"/>
                <a:gd name="connsiteX12725" fmla="*/ 3093407 w 4853691"/>
                <a:gd name="connsiteY12725" fmla="*/ 3123919 h 4860733"/>
                <a:gd name="connsiteX12726" fmla="*/ 3091060 w 4853691"/>
                <a:gd name="connsiteY12726" fmla="*/ 3067590 h 4860733"/>
                <a:gd name="connsiteX12727" fmla="*/ 3088713 w 4853691"/>
                <a:gd name="connsiteY12727" fmla="*/ 3001873 h 4860733"/>
                <a:gd name="connsiteX12728" fmla="*/ 3086366 w 4853691"/>
                <a:gd name="connsiteY12728" fmla="*/ 2959626 h 4860733"/>
                <a:gd name="connsiteX12729" fmla="*/ 3081672 w 4853691"/>
                <a:gd name="connsiteY12729" fmla="*/ 2865744 h 4860733"/>
                <a:gd name="connsiteX12730" fmla="*/ 3081672 w 4853691"/>
                <a:gd name="connsiteY12730" fmla="*/ 2849314 h 4860733"/>
                <a:gd name="connsiteX12731" fmla="*/ 3074631 w 4853691"/>
                <a:gd name="connsiteY12731" fmla="*/ 2532463 h 4860733"/>
                <a:gd name="connsiteX12732" fmla="*/ 3093407 w 4853691"/>
                <a:gd name="connsiteY12732" fmla="*/ 2516034 h 4860733"/>
                <a:gd name="connsiteX12733" fmla="*/ 3135654 w 4853691"/>
                <a:gd name="connsiteY12733" fmla="*/ 2520728 h 4860733"/>
                <a:gd name="connsiteX12734" fmla="*/ 3421994 w 4853691"/>
                <a:gd name="connsiteY12734" fmla="*/ 2558281 h 4860733"/>
                <a:gd name="connsiteX12735" fmla="*/ 3227189 w 4853691"/>
                <a:gd name="connsiteY12735" fmla="*/ 3325765 h 4860733"/>
                <a:gd name="connsiteX12736" fmla="*/ 3281171 w 4853691"/>
                <a:gd name="connsiteY12736" fmla="*/ 3295253 h 4860733"/>
                <a:gd name="connsiteX12737" fmla="*/ 3342194 w 4853691"/>
                <a:gd name="connsiteY12737" fmla="*/ 3260048 h 4860733"/>
                <a:gd name="connsiteX12738" fmla="*/ 3407911 w 4853691"/>
                <a:gd name="connsiteY12738" fmla="*/ 3222495 h 4860733"/>
                <a:gd name="connsiteX12739" fmla="*/ 3454852 w 4853691"/>
                <a:gd name="connsiteY12739" fmla="*/ 3194330 h 4860733"/>
                <a:gd name="connsiteX12740" fmla="*/ 3522917 w 4853691"/>
                <a:gd name="connsiteY12740" fmla="*/ 3154431 h 4860733"/>
                <a:gd name="connsiteX12741" fmla="*/ 3565163 w 4853691"/>
                <a:gd name="connsiteY12741" fmla="*/ 3128613 h 4860733"/>
                <a:gd name="connsiteX12742" fmla="*/ 3623840 w 4853691"/>
                <a:gd name="connsiteY12742" fmla="*/ 3093407 h 4860733"/>
                <a:gd name="connsiteX12743" fmla="*/ 3673128 w 4853691"/>
                <a:gd name="connsiteY12743" fmla="*/ 3062896 h 4860733"/>
                <a:gd name="connsiteX12744" fmla="*/ 3724763 w 4853691"/>
                <a:gd name="connsiteY12744" fmla="*/ 3032384 h 4860733"/>
                <a:gd name="connsiteX12745" fmla="*/ 3781092 w 4853691"/>
                <a:gd name="connsiteY12745" fmla="*/ 2997178 h 4860733"/>
                <a:gd name="connsiteX12746" fmla="*/ 3799868 w 4853691"/>
                <a:gd name="connsiteY12746" fmla="*/ 2985443 h 4860733"/>
                <a:gd name="connsiteX12747" fmla="*/ 3992326 w 4853691"/>
                <a:gd name="connsiteY12747" fmla="*/ 2868091 h 4860733"/>
                <a:gd name="connsiteX12748" fmla="*/ 4076820 w 4853691"/>
                <a:gd name="connsiteY12748" fmla="*/ 2816456 h 4860733"/>
                <a:gd name="connsiteX12749" fmla="*/ 4090902 w 4853691"/>
                <a:gd name="connsiteY12749" fmla="*/ 2825844 h 4860733"/>
                <a:gd name="connsiteX12750" fmla="*/ 4086208 w 4853691"/>
                <a:gd name="connsiteY12750" fmla="*/ 2903296 h 4860733"/>
                <a:gd name="connsiteX12751" fmla="*/ 4086208 w 4853691"/>
                <a:gd name="connsiteY12751" fmla="*/ 2912685 h 4860733"/>
                <a:gd name="connsiteX12752" fmla="*/ 4081514 w 4853691"/>
                <a:gd name="connsiteY12752" fmla="*/ 3414952 h 4860733"/>
                <a:gd name="connsiteX12753" fmla="*/ 4081514 w 4853691"/>
                <a:gd name="connsiteY12753" fmla="*/ 3419647 h 4860733"/>
                <a:gd name="connsiteX12754" fmla="*/ 4083861 w 4853691"/>
                <a:gd name="connsiteY12754" fmla="*/ 3508834 h 4860733"/>
                <a:gd name="connsiteX12755" fmla="*/ 4086208 w 4853691"/>
                <a:gd name="connsiteY12755" fmla="*/ 3546387 h 4860733"/>
                <a:gd name="connsiteX12756" fmla="*/ 4088555 w 4853691"/>
                <a:gd name="connsiteY12756" fmla="*/ 3581593 h 4860733"/>
                <a:gd name="connsiteX12757" fmla="*/ 4069778 w 4853691"/>
                <a:gd name="connsiteY12757" fmla="*/ 3600369 h 4860733"/>
                <a:gd name="connsiteX12758" fmla="*/ 4069778 w 4853691"/>
                <a:gd name="connsiteY12758" fmla="*/ 3602716 h 4860733"/>
                <a:gd name="connsiteX12759" fmla="*/ 4060390 w 4853691"/>
                <a:gd name="connsiteY12759" fmla="*/ 3605063 h 4860733"/>
                <a:gd name="connsiteX12760" fmla="*/ 4039267 w 4853691"/>
                <a:gd name="connsiteY12760" fmla="*/ 3609757 h 4860733"/>
                <a:gd name="connsiteX12761" fmla="*/ 4008755 w 4853691"/>
                <a:gd name="connsiteY12761" fmla="*/ 3614451 h 4860733"/>
                <a:gd name="connsiteX12762" fmla="*/ 3987632 w 4853691"/>
                <a:gd name="connsiteY12762" fmla="*/ 3616799 h 4860733"/>
                <a:gd name="connsiteX12763" fmla="*/ 3952426 w 4853691"/>
                <a:gd name="connsiteY12763" fmla="*/ 3619146 h 4860733"/>
                <a:gd name="connsiteX12764" fmla="*/ 3935997 w 4853691"/>
                <a:gd name="connsiteY12764" fmla="*/ 3621493 h 4860733"/>
                <a:gd name="connsiteX12765" fmla="*/ 3882015 w 4853691"/>
                <a:gd name="connsiteY12765" fmla="*/ 3623840 h 4860733"/>
                <a:gd name="connsiteX12766" fmla="*/ 3797521 w 4853691"/>
                <a:gd name="connsiteY12766" fmla="*/ 3619146 h 4860733"/>
                <a:gd name="connsiteX12767" fmla="*/ 3795174 w 4853691"/>
                <a:gd name="connsiteY12767" fmla="*/ 3619146 h 4860733"/>
                <a:gd name="connsiteX12768" fmla="*/ 3764662 w 4853691"/>
                <a:gd name="connsiteY12768" fmla="*/ 3616799 h 4860733"/>
                <a:gd name="connsiteX12769" fmla="*/ 3750580 w 4853691"/>
                <a:gd name="connsiteY12769" fmla="*/ 3614451 h 4860733"/>
                <a:gd name="connsiteX12770" fmla="*/ 3727110 w 4853691"/>
                <a:gd name="connsiteY12770" fmla="*/ 3612105 h 4860733"/>
                <a:gd name="connsiteX12771" fmla="*/ 3705986 w 4853691"/>
                <a:gd name="connsiteY12771" fmla="*/ 3609757 h 4860733"/>
                <a:gd name="connsiteX12772" fmla="*/ 3682516 w 4853691"/>
                <a:gd name="connsiteY12772" fmla="*/ 3605063 h 4860733"/>
                <a:gd name="connsiteX12773" fmla="*/ 3659045 w 4853691"/>
                <a:gd name="connsiteY12773" fmla="*/ 3600369 h 4860733"/>
                <a:gd name="connsiteX12774" fmla="*/ 3637922 w 4853691"/>
                <a:gd name="connsiteY12774" fmla="*/ 3595675 h 4860733"/>
                <a:gd name="connsiteX12775" fmla="*/ 3612104 w 4853691"/>
                <a:gd name="connsiteY12775" fmla="*/ 3590981 h 4860733"/>
                <a:gd name="connsiteX12776" fmla="*/ 3593328 w 4853691"/>
                <a:gd name="connsiteY12776" fmla="*/ 3586287 h 4860733"/>
                <a:gd name="connsiteX12777" fmla="*/ 3562817 w 4853691"/>
                <a:gd name="connsiteY12777" fmla="*/ 3579246 h 4860733"/>
                <a:gd name="connsiteX12778" fmla="*/ 3546387 w 4853691"/>
                <a:gd name="connsiteY12778" fmla="*/ 3574552 h 4860733"/>
                <a:gd name="connsiteX12779" fmla="*/ 3515876 w 4853691"/>
                <a:gd name="connsiteY12779" fmla="*/ 3565164 h 4860733"/>
                <a:gd name="connsiteX12780" fmla="*/ 3499446 w 4853691"/>
                <a:gd name="connsiteY12780" fmla="*/ 3560470 h 4860733"/>
                <a:gd name="connsiteX12781" fmla="*/ 3466588 w 4853691"/>
                <a:gd name="connsiteY12781" fmla="*/ 3551081 h 4860733"/>
                <a:gd name="connsiteX12782" fmla="*/ 3450158 w 4853691"/>
                <a:gd name="connsiteY12782" fmla="*/ 3544040 h 4860733"/>
                <a:gd name="connsiteX12783" fmla="*/ 3417300 w 4853691"/>
                <a:gd name="connsiteY12783" fmla="*/ 3532305 h 4860733"/>
                <a:gd name="connsiteX12784" fmla="*/ 3400870 w 4853691"/>
                <a:gd name="connsiteY12784" fmla="*/ 3525264 h 4860733"/>
                <a:gd name="connsiteX12785" fmla="*/ 3368012 w 4853691"/>
                <a:gd name="connsiteY12785" fmla="*/ 3513529 h 4860733"/>
                <a:gd name="connsiteX12786" fmla="*/ 3349235 w 4853691"/>
                <a:gd name="connsiteY12786" fmla="*/ 3506487 h 4860733"/>
                <a:gd name="connsiteX12787" fmla="*/ 3316377 w 4853691"/>
                <a:gd name="connsiteY12787" fmla="*/ 3492405 h 4860733"/>
                <a:gd name="connsiteX12788" fmla="*/ 3295253 w 4853691"/>
                <a:gd name="connsiteY12788" fmla="*/ 3483017 h 4860733"/>
                <a:gd name="connsiteX12789" fmla="*/ 3264742 w 4853691"/>
                <a:gd name="connsiteY12789" fmla="*/ 3468935 h 4860733"/>
                <a:gd name="connsiteX12790" fmla="*/ 3241271 w 4853691"/>
                <a:gd name="connsiteY12790" fmla="*/ 3457199 h 4860733"/>
                <a:gd name="connsiteX12791" fmla="*/ 3213106 w 4853691"/>
                <a:gd name="connsiteY12791" fmla="*/ 3443117 h 4860733"/>
                <a:gd name="connsiteX12792" fmla="*/ 3184942 w 4853691"/>
                <a:gd name="connsiteY12792" fmla="*/ 3429035 h 4860733"/>
                <a:gd name="connsiteX12793" fmla="*/ 3161472 w 4853691"/>
                <a:gd name="connsiteY12793" fmla="*/ 3417300 h 4860733"/>
                <a:gd name="connsiteX12794" fmla="*/ 3128613 w 4853691"/>
                <a:gd name="connsiteY12794" fmla="*/ 3398523 h 4860733"/>
                <a:gd name="connsiteX12795" fmla="*/ 3126266 w 4853691"/>
                <a:gd name="connsiteY12795" fmla="*/ 3398523 h 4860733"/>
                <a:gd name="connsiteX12796" fmla="*/ 3128613 w 4853691"/>
                <a:gd name="connsiteY12796" fmla="*/ 3389135 h 4860733"/>
                <a:gd name="connsiteX12797" fmla="*/ 3126266 w 4853691"/>
                <a:gd name="connsiteY12797" fmla="*/ 3379747 h 4860733"/>
                <a:gd name="connsiteX12798" fmla="*/ 3140348 w 4853691"/>
                <a:gd name="connsiteY12798" fmla="*/ 3372706 h 4860733"/>
                <a:gd name="connsiteX12799" fmla="*/ 3227189 w 4853691"/>
                <a:gd name="connsiteY12799" fmla="*/ 3325765 h 4860733"/>
                <a:gd name="connsiteX12800" fmla="*/ 3100449 w 4853691"/>
                <a:gd name="connsiteY12800" fmla="*/ 3522917 h 4860733"/>
                <a:gd name="connsiteX12801" fmla="*/ 3095754 w 4853691"/>
                <a:gd name="connsiteY12801" fmla="*/ 3626187 h 4860733"/>
                <a:gd name="connsiteX12802" fmla="*/ 3093407 w 4853691"/>
                <a:gd name="connsiteY12802" fmla="*/ 3652004 h 4860733"/>
                <a:gd name="connsiteX12803" fmla="*/ 3088713 w 4853691"/>
                <a:gd name="connsiteY12803" fmla="*/ 3750580 h 4860733"/>
                <a:gd name="connsiteX12804" fmla="*/ 3088713 w 4853691"/>
                <a:gd name="connsiteY12804" fmla="*/ 3778745 h 4860733"/>
                <a:gd name="connsiteX12805" fmla="*/ 3086366 w 4853691"/>
                <a:gd name="connsiteY12805" fmla="*/ 3874974 h 4860733"/>
                <a:gd name="connsiteX12806" fmla="*/ 3086366 w 4853691"/>
                <a:gd name="connsiteY12806" fmla="*/ 3903138 h 4860733"/>
                <a:gd name="connsiteX12807" fmla="*/ 3084019 w 4853691"/>
                <a:gd name="connsiteY12807" fmla="*/ 3999367 h 4860733"/>
                <a:gd name="connsiteX12808" fmla="*/ 3084019 w 4853691"/>
                <a:gd name="connsiteY12808" fmla="*/ 4022838 h 4860733"/>
                <a:gd name="connsiteX12809" fmla="*/ 3081672 w 4853691"/>
                <a:gd name="connsiteY12809" fmla="*/ 4180090 h 4860733"/>
                <a:gd name="connsiteX12810" fmla="*/ 2870438 w 4853691"/>
                <a:gd name="connsiteY12810" fmla="*/ 4187131 h 4860733"/>
                <a:gd name="connsiteX12811" fmla="*/ 2870438 w 4853691"/>
                <a:gd name="connsiteY12811" fmla="*/ 4187131 h 4860733"/>
                <a:gd name="connsiteX12812" fmla="*/ 2811762 w 4853691"/>
                <a:gd name="connsiteY12812" fmla="*/ 4187131 h 4860733"/>
                <a:gd name="connsiteX12813" fmla="*/ 2818803 w 4853691"/>
                <a:gd name="connsiteY12813" fmla="*/ 4170702 h 4860733"/>
                <a:gd name="connsiteX12814" fmla="*/ 3053508 w 4853691"/>
                <a:gd name="connsiteY12814" fmla="*/ 3546387 h 4860733"/>
                <a:gd name="connsiteX12815" fmla="*/ 3088713 w 4853691"/>
                <a:gd name="connsiteY12815" fmla="*/ 3450158 h 4860733"/>
                <a:gd name="connsiteX12816" fmla="*/ 3102795 w 4853691"/>
                <a:gd name="connsiteY12816" fmla="*/ 3410258 h 4860733"/>
                <a:gd name="connsiteX12817" fmla="*/ 3107489 w 4853691"/>
                <a:gd name="connsiteY12817" fmla="*/ 3410258 h 4860733"/>
                <a:gd name="connsiteX12818" fmla="*/ 3102795 w 4853691"/>
                <a:gd name="connsiteY12818" fmla="*/ 3499446 h 4860733"/>
                <a:gd name="connsiteX12819" fmla="*/ 3100449 w 4853691"/>
                <a:gd name="connsiteY12819" fmla="*/ 3522917 h 4860733"/>
                <a:gd name="connsiteX12820" fmla="*/ 3417300 w 4853691"/>
                <a:gd name="connsiteY12820" fmla="*/ 4168354 h 4860733"/>
                <a:gd name="connsiteX12821" fmla="*/ 3414953 w 4853691"/>
                <a:gd name="connsiteY12821" fmla="*/ 4170702 h 4860733"/>
                <a:gd name="connsiteX12822" fmla="*/ 3384441 w 4853691"/>
                <a:gd name="connsiteY12822" fmla="*/ 4191825 h 4860733"/>
                <a:gd name="connsiteX12823" fmla="*/ 3351582 w 4853691"/>
                <a:gd name="connsiteY12823" fmla="*/ 4212948 h 4860733"/>
                <a:gd name="connsiteX12824" fmla="*/ 3321071 w 4853691"/>
                <a:gd name="connsiteY12824" fmla="*/ 4231725 h 4860733"/>
                <a:gd name="connsiteX12825" fmla="*/ 3285865 w 4853691"/>
                <a:gd name="connsiteY12825" fmla="*/ 4252848 h 4860733"/>
                <a:gd name="connsiteX12826" fmla="*/ 3257701 w 4853691"/>
                <a:gd name="connsiteY12826" fmla="*/ 4269278 h 4860733"/>
                <a:gd name="connsiteX12827" fmla="*/ 3253007 w 4853691"/>
                <a:gd name="connsiteY12827" fmla="*/ 4271625 h 4860733"/>
                <a:gd name="connsiteX12828" fmla="*/ 3086366 w 4853691"/>
                <a:gd name="connsiteY12828" fmla="*/ 4281013 h 4860733"/>
                <a:gd name="connsiteX12829" fmla="*/ 3086366 w 4853691"/>
                <a:gd name="connsiteY12829" fmla="*/ 4184784 h 4860733"/>
                <a:gd name="connsiteX12830" fmla="*/ 3480670 w 4853691"/>
                <a:gd name="connsiteY12830" fmla="*/ 4128455 h 4860733"/>
                <a:gd name="connsiteX12831" fmla="*/ 3417300 w 4853691"/>
                <a:gd name="connsiteY12831" fmla="*/ 4168354 h 4860733"/>
                <a:gd name="connsiteX12832" fmla="*/ 2938502 w 4853691"/>
                <a:gd name="connsiteY12832" fmla="*/ 4278666 h 4860733"/>
                <a:gd name="connsiteX12833" fmla="*/ 2898602 w 4853691"/>
                <a:gd name="connsiteY12833" fmla="*/ 4276319 h 4860733"/>
                <a:gd name="connsiteX12834" fmla="*/ 2844620 w 4853691"/>
                <a:gd name="connsiteY12834" fmla="*/ 4273972 h 4860733"/>
                <a:gd name="connsiteX12835" fmla="*/ 2830538 w 4853691"/>
                <a:gd name="connsiteY12835" fmla="*/ 4273972 h 4860733"/>
                <a:gd name="connsiteX12836" fmla="*/ 2825844 w 4853691"/>
                <a:gd name="connsiteY12836" fmla="*/ 4271625 h 4860733"/>
                <a:gd name="connsiteX12837" fmla="*/ 2821150 w 4853691"/>
                <a:gd name="connsiteY12837" fmla="*/ 4269278 h 4860733"/>
                <a:gd name="connsiteX12838" fmla="*/ 2802374 w 4853691"/>
                <a:gd name="connsiteY12838" fmla="*/ 4259889 h 4860733"/>
                <a:gd name="connsiteX12839" fmla="*/ 2804721 w 4853691"/>
                <a:gd name="connsiteY12839" fmla="*/ 4252848 h 4860733"/>
                <a:gd name="connsiteX12840" fmla="*/ 2792985 w 4853691"/>
                <a:gd name="connsiteY12840" fmla="*/ 4234072 h 4860733"/>
                <a:gd name="connsiteX12841" fmla="*/ 2807068 w 4853691"/>
                <a:gd name="connsiteY12841" fmla="*/ 4198866 h 4860733"/>
                <a:gd name="connsiteX12842" fmla="*/ 2811762 w 4853691"/>
                <a:gd name="connsiteY12842" fmla="*/ 4187131 h 4860733"/>
                <a:gd name="connsiteX12843" fmla="*/ 2872785 w 4853691"/>
                <a:gd name="connsiteY12843" fmla="*/ 4187131 h 4860733"/>
                <a:gd name="connsiteX12844" fmla="*/ 2872785 w 4853691"/>
                <a:gd name="connsiteY12844" fmla="*/ 4187131 h 4860733"/>
                <a:gd name="connsiteX12845" fmla="*/ 3084019 w 4853691"/>
                <a:gd name="connsiteY12845" fmla="*/ 4180090 h 4860733"/>
                <a:gd name="connsiteX12846" fmla="*/ 3084019 w 4853691"/>
                <a:gd name="connsiteY12846" fmla="*/ 4276319 h 4860733"/>
                <a:gd name="connsiteX12847" fmla="*/ 3032384 w 4853691"/>
                <a:gd name="connsiteY12847" fmla="*/ 4276319 h 4860733"/>
                <a:gd name="connsiteX12848" fmla="*/ 2938502 w 4853691"/>
                <a:gd name="connsiteY12848" fmla="*/ 4278666 h 4860733"/>
                <a:gd name="connsiteX12849" fmla="*/ 2692062 w 4853691"/>
                <a:gd name="connsiteY12849" fmla="*/ 4290401 h 4860733"/>
                <a:gd name="connsiteX12850" fmla="*/ 2654510 w 4853691"/>
                <a:gd name="connsiteY12850" fmla="*/ 4306830 h 4860733"/>
                <a:gd name="connsiteX12851" fmla="*/ 2626345 w 4853691"/>
                <a:gd name="connsiteY12851" fmla="*/ 4316219 h 4860733"/>
                <a:gd name="connsiteX12852" fmla="*/ 2588792 w 4853691"/>
                <a:gd name="connsiteY12852" fmla="*/ 4330301 h 4860733"/>
                <a:gd name="connsiteX12853" fmla="*/ 2560628 w 4853691"/>
                <a:gd name="connsiteY12853" fmla="*/ 4339689 h 4860733"/>
                <a:gd name="connsiteX12854" fmla="*/ 2525422 w 4853691"/>
                <a:gd name="connsiteY12854" fmla="*/ 4351424 h 4860733"/>
                <a:gd name="connsiteX12855" fmla="*/ 2516034 w 4853691"/>
                <a:gd name="connsiteY12855" fmla="*/ 4353771 h 4860733"/>
                <a:gd name="connsiteX12856" fmla="*/ 2318882 w 4853691"/>
                <a:gd name="connsiteY12856" fmla="*/ 4327954 h 4860733"/>
                <a:gd name="connsiteX12857" fmla="*/ 2304800 w 4853691"/>
                <a:gd name="connsiteY12857" fmla="*/ 4325607 h 4860733"/>
                <a:gd name="connsiteX12858" fmla="*/ 2269594 w 4853691"/>
                <a:gd name="connsiteY12858" fmla="*/ 4318565 h 4860733"/>
                <a:gd name="connsiteX12859" fmla="*/ 2023154 w 4853691"/>
                <a:gd name="connsiteY12859" fmla="*/ 4264584 h 4860733"/>
                <a:gd name="connsiteX12860" fmla="*/ 2023154 w 4853691"/>
                <a:gd name="connsiteY12860" fmla="*/ 4259889 h 4860733"/>
                <a:gd name="connsiteX12861" fmla="*/ 2002031 w 4853691"/>
                <a:gd name="connsiteY12861" fmla="*/ 4238766 h 4860733"/>
                <a:gd name="connsiteX12862" fmla="*/ 1985601 w 4853691"/>
                <a:gd name="connsiteY12862" fmla="*/ 4248154 h 4860733"/>
                <a:gd name="connsiteX12863" fmla="*/ 1952743 w 4853691"/>
                <a:gd name="connsiteY12863" fmla="*/ 4227031 h 4860733"/>
                <a:gd name="connsiteX12864" fmla="*/ 1943355 w 4853691"/>
                <a:gd name="connsiteY12864" fmla="*/ 4219990 h 4860733"/>
                <a:gd name="connsiteX12865" fmla="*/ 1910496 w 4853691"/>
                <a:gd name="connsiteY12865" fmla="*/ 4198866 h 4860733"/>
                <a:gd name="connsiteX12866" fmla="*/ 1882331 w 4853691"/>
                <a:gd name="connsiteY12866" fmla="*/ 4180090 h 4860733"/>
                <a:gd name="connsiteX12867" fmla="*/ 1854167 w 4853691"/>
                <a:gd name="connsiteY12867" fmla="*/ 4161313 h 4860733"/>
                <a:gd name="connsiteX12868" fmla="*/ 1821308 w 4853691"/>
                <a:gd name="connsiteY12868" fmla="*/ 4140190 h 4860733"/>
                <a:gd name="connsiteX12869" fmla="*/ 1795491 w 4853691"/>
                <a:gd name="connsiteY12869" fmla="*/ 4121414 h 4860733"/>
                <a:gd name="connsiteX12870" fmla="*/ 1783755 w 4853691"/>
                <a:gd name="connsiteY12870" fmla="*/ 4112026 h 4860733"/>
                <a:gd name="connsiteX12871" fmla="*/ 1809573 w 4853691"/>
                <a:gd name="connsiteY12871" fmla="*/ 4065085 h 4860733"/>
                <a:gd name="connsiteX12872" fmla="*/ 1814267 w 4853691"/>
                <a:gd name="connsiteY12872" fmla="*/ 4058043 h 4860733"/>
                <a:gd name="connsiteX12873" fmla="*/ 1821308 w 4853691"/>
                <a:gd name="connsiteY12873" fmla="*/ 4043961 h 4860733"/>
                <a:gd name="connsiteX12874" fmla="*/ 1830696 w 4853691"/>
                <a:gd name="connsiteY12874" fmla="*/ 4046308 h 4860733"/>
                <a:gd name="connsiteX12875" fmla="*/ 1833043 w 4853691"/>
                <a:gd name="connsiteY12875" fmla="*/ 4046308 h 4860733"/>
                <a:gd name="connsiteX12876" fmla="*/ 1854167 w 4853691"/>
                <a:gd name="connsiteY12876" fmla="*/ 4053349 h 4860733"/>
                <a:gd name="connsiteX12877" fmla="*/ 1884678 w 4853691"/>
                <a:gd name="connsiteY12877" fmla="*/ 4065085 h 4860733"/>
                <a:gd name="connsiteX12878" fmla="*/ 1955090 w 4853691"/>
                <a:gd name="connsiteY12878" fmla="*/ 4088555 h 4860733"/>
                <a:gd name="connsiteX12879" fmla="*/ 1978560 w 4853691"/>
                <a:gd name="connsiteY12879" fmla="*/ 4095596 h 4860733"/>
                <a:gd name="connsiteX12880" fmla="*/ 2063054 w 4853691"/>
                <a:gd name="connsiteY12880" fmla="*/ 4121414 h 4860733"/>
                <a:gd name="connsiteX12881" fmla="*/ 2074789 w 4853691"/>
                <a:gd name="connsiteY12881" fmla="*/ 4123761 h 4860733"/>
                <a:gd name="connsiteX12882" fmla="*/ 2267247 w 4853691"/>
                <a:gd name="connsiteY12882" fmla="*/ 4175396 h 4860733"/>
                <a:gd name="connsiteX12883" fmla="*/ 2748391 w 4853691"/>
                <a:gd name="connsiteY12883" fmla="*/ 4257542 h 4860733"/>
                <a:gd name="connsiteX12884" fmla="*/ 2720227 w 4853691"/>
                <a:gd name="connsiteY12884" fmla="*/ 4269278 h 4860733"/>
                <a:gd name="connsiteX12885" fmla="*/ 2692062 w 4853691"/>
                <a:gd name="connsiteY12885" fmla="*/ 4290401 h 4860733"/>
                <a:gd name="connsiteX12886" fmla="*/ 1898761 w 4853691"/>
                <a:gd name="connsiteY12886" fmla="*/ 4250501 h 4860733"/>
                <a:gd name="connsiteX12887" fmla="*/ 1821308 w 4853691"/>
                <a:gd name="connsiteY12887" fmla="*/ 4238766 h 4860733"/>
                <a:gd name="connsiteX12888" fmla="*/ 1821308 w 4853691"/>
                <a:gd name="connsiteY12888" fmla="*/ 4236419 h 4860733"/>
                <a:gd name="connsiteX12889" fmla="*/ 1800185 w 4853691"/>
                <a:gd name="connsiteY12889" fmla="*/ 4215296 h 4860733"/>
                <a:gd name="connsiteX12890" fmla="*/ 1786102 w 4853691"/>
                <a:gd name="connsiteY12890" fmla="*/ 4219990 h 4860733"/>
                <a:gd name="connsiteX12891" fmla="*/ 1764979 w 4853691"/>
                <a:gd name="connsiteY12891" fmla="*/ 4198866 h 4860733"/>
                <a:gd name="connsiteX12892" fmla="*/ 1755591 w 4853691"/>
                <a:gd name="connsiteY12892" fmla="*/ 4189478 h 4860733"/>
                <a:gd name="connsiteX12893" fmla="*/ 1746203 w 4853691"/>
                <a:gd name="connsiteY12893" fmla="*/ 4180090 h 4860733"/>
                <a:gd name="connsiteX12894" fmla="*/ 1779061 w 4853691"/>
                <a:gd name="connsiteY12894" fmla="*/ 4121414 h 4860733"/>
                <a:gd name="connsiteX12895" fmla="*/ 1800185 w 4853691"/>
                <a:gd name="connsiteY12895" fmla="*/ 4135496 h 4860733"/>
                <a:gd name="connsiteX12896" fmla="*/ 1816614 w 4853691"/>
                <a:gd name="connsiteY12896" fmla="*/ 4147231 h 4860733"/>
                <a:gd name="connsiteX12897" fmla="*/ 1875290 w 4853691"/>
                <a:gd name="connsiteY12897" fmla="*/ 4187131 h 4860733"/>
                <a:gd name="connsiteX12898" fmla="*/ 1901108 w 4853691"/>
                <a:gd name="connsiteY12898" fmla="*/ 4203560 h 4860733"/>
                <a:gd name="connsiteX12899" fmla="*/ 1933966 w 4853691"/>
                <a:gd name="connsiteY12899" fmla="*/ 4224684 h 4860733"/>
                <a:gd name="connsiteX12900" fmla="*/ 1964478 w 4853691"/>
                <a:gd name="connsiteY12900" fmla="*/ 4243460 h 4860733"/>
                <a:gd name="connsiteX12901" fmla="*/ 1978560 w 4853691"/>
                <a:gd name="connsiteY12901" fmla="*/ 4252848 h 4860733"/>
                <a:gd name="connsiteX12902" fmla="*/ 1976213 w 4853691"/>
                <a:gd name="connsiteY12902" fmla="*/ 4259889 h 4860733"/>
                <a:gd name="connsiteX12903" fmla="*/ 1926925 w 4853691"/>
                <a:gd name="connsiteY12903" fmla="*/ 4252848 h 4860733"/>
                <a:gd name="connsiteX12904" fmla="*/ 1898761 w 4853691"/>
                <a:gd name="connsiteY12904" fmla="*/ 4250501 h 4860733"/>
                <a:gd name="connsiteX12905" fmla="*/ 1767326 w 4853691"/>
                <a:gd name="connsiteY12905" fmla="*/ 4276319 h 4860733"/>
                <a:gd name="connsiteX12906" fmla="*/ 1743856 w 4853691"/>
                <a:gd name="connsiteY12906" fmla="*/ 4304483 h 4860733"/>
                <a:gd name="connsiteX12907" fmla="*/ 1734467 w 4853691"/>
                <a:gd name="connsiteY12907" fmla="*/ 4313871 h 4860733"/>
                <a:gd name="connsiteX12908" fmla="*/ 1668750 w 4853691"/>
                <a:gd name="connsiteY12908" fmla="*/ 4379589 h 4860733"/>
                <a:gd name="connsiteX12909" fmla="*/ 1659362 w 4853691"/>
                <a:gd name="connsiteY12909" fmla="*/ 4386630 h 4860733"/>
                <a:gd name="connsiteX12910" fmla="*/ 1633544 w 4853691"/>
                <a:gd name="connsiteY12910" fmla="*/ 4407753 h 4860733"/>
                <a:gd name="connsiteX12911" fmla="*/ 1621809 w 4853691"/>
                <a:gd name="connsiteY12911" fmla="*/ 4417142 h 4860733"/>
                <a:gd name="connsiteX12912" fmla="*/ 1600686 w 4853691"/>
                <a:gd name="connsiteY12912" fmla="*/ 4433571 h 4860733"/>
                <a:gd name="connsiteX12913" fmla="*/ 1584256 w 4853691"/>
                <a:gd name="connsiteY12913" fmla="*/ 4445306 h 4860733"/>
                <a:gd name="connsiteX12914" fmla="*/ 1565480 w 4853691"/>
                <a:gd name="connsiteY12914" fmla="*/ 4457041 h 4860733"/>
                <a:gd name="connsiteX12915" fmla="*/ 1549051 w 4853691"/>
                <a:gd name="connsiteY12915" fmla="*/ 4466429 h 4860733"/>
                <a:gd name="connsiteX12916" fmla="*/ 1549051 w 4853691"/>
                <a:gd name="connsiteY12916" fmla="*/ 4466429 h 4860733"/>
                <a:gd name="connsiteX12917" fmla="*/ 1544357 w 4853691"/>
                <a:gd name="connsiteY12917" fmla="*/ 4461735 h 4860733"/>
                <a:gd name="connsiteX12918" fmla="*/ 1544357 w 4853691"/>
                <a:gd name="connsiteY12918" fmla="*/ 4461735 h 4860733"/>
                <a:gd name="connsiteX12919" fmla="*/ 1549051 w 4853691"/>
                <a:gd name="connsiteY12919" fmla="*/ 4457041 h 4860733"/>
                <a:gd name="connsiteX12920" fmla="*/ 1558439 w 4853691"/>
                <a:gd name="connsiteY12920" fmla="*/ 4447653 h 4860733"/>
                <a:gd name="connsiteX12921" fmla="*/ 1567827 w 4853691"/>
                <a:gd name="connsiteY12921" fmla="*/ 4438265 h 4860733"/>
                <a:gd name="connsiteX12922" fmla="*/ 1577215 w 4853691"/>
                <a:gd name="connsiteY12922" fmla="*/ 4428877 h 4860733"/>
                <a:gd name="connsiteX12923" fmla="*/ 1584256 w 4853691"/>
                <a:gd name="connsiteY12923" fmla="*/ 4419489 h 4860733"/>
                <a:gd name="connsiteX12924" fmla="*/ 1593645 w 4853691"/>
                <a:gd name="connsiteY12924" fmla="*/ 4407753 h 4860733"/>
                <a:gd name="connsiteX12925" fmla="*/ 1600686 w 4853691"/>
                <a:gd name="connsiteY12925" fmla="*/ 4400712 h 4860733"/>
                <a:gd name="connsiteX12926" fmla="*/ 1612421 w 4853691"/>
                <a:gd name="connsiteY12926" fmla="*/ 4386630 h 4860733"/>
                <a:gd name="connsiteX12927" fmla="*/ 1617115 w 4853691"/>
                <a:gd name="connsiteY12927" fmla="*/ 4379589 h 4860733"/>
                <a:gd name="connsiteX12928" fmla="*/ 1631197 w 4853691"/>
                <a:gd name="connsiteY12928" fmla="*/ 4363160 h 4860733"/>
                <a:gd name="connsiteX12929" fmla="*/ 1635891 w 4853691"/>
                <a:gd name="connsiteY12929" fmla="*/ 4356118 h 4860733"/>
                <a:gd name="connsiteX12930" fmla="*/ 1649974 w 4853691"/>
                <a:gd name="connsiteY12930" fmla="*/ 4337342 h 4860733"/>
                <a:gd name="connsiteX12931" fmla="*/ 1654668 w 4853691"/>
                <a:gd name="connsiteY12931" fmla="*/ 4332648 h 4860733"/>
                <a:gd name="connsiteX12932" fmla="*/ 1671097 w 4853691"/>
                <a:gd name="connsiteY12932" fmla="*/ 4311525 h 4860733"/>
                <a:gd name="connsiteX12933" fmla="*/ 1673444 w 4853691"/>
                <a:gd name="connsiteY12933" fmla="*/ 4306830 h 4860733"/>
                <a:gd name="connsiteX12934" fmla="*/ 1689873 w 4853691"/>
                <a:gd name="connsiteY12934" fmla="*/ 4281013 h 4860733"/>
                <a:gd name="connsiteX12935" fmla="*/ 1692220 w 4853691"/>
                <a:gd name="connsiteY12935" fmla="*/ 4278666 h 4860733"/>
                <a:gd name="connsiteX12936" fmla="*/ 1739161 w 4853691"/>
                <a:gd name="connsiteY12936" fmla="*/ 4201213 h 4860733"/>
                <a:gd name="connsiteX12937" fmla="*/ 1783755 w 4853691"/>
                <a:gd name="connsiteY12937" fmla="*/ 4227031 h 4860733"/>
                <a:gd name="connsiteX12938" fmla="*/ 1781408 w 4853691"/>
                <a:gd name="connsiteY12938" fmla="*/ 4236419 h 4860733"/>
                <a:gd name="connsiteX12939" fmla="*/ 1788449 w 4853691"/>
                <a:gd name="connsiteY12939" fmla="*/ 4250501 h 4860733"/>
                <a:gd name="connsiteX12940" fmla="*/ 1783755 w 4853691"/>
                <a:gd name="connsiteY12940" fmla="*/ 4255195 h 4860733"/>
                <a:gd name="connsiteX12941" fmla="*/ 1767326 w 4853691"/>
                <a:gd name="connsiteY12941" fmla="*/ 4276319 h 4860733"/>
                <a:gd name="connsiteX12942" fmla="*/ 1499763 w 4853691"/>
                <a:gd name="connsiteY12942" fmla="*/ 4433571 h 4860733"/>
                <a:gd name="connsiteX12943" fmla="*/ 1485680 w 4853691"/>
                <a:gd name="connsiteY12943" fmla="*/ 4419489 h 4860733"/>
                <a:gd name="connsiteX12944" fmla="*/ 1476292 w 4853691"/>
                <a:gd name="connsiteY12944" fmla="*/ 4407753 h 4860733"/>
                <a:gd name="connsiteX12945" fmla="*/ 1462210 w 4853691"/>
                <a:gd name="connsiteY12945" fmla="*/ 4391324 h 4860733"/>
                <a:gd name="connsiteX12946" fmla="*/ 1452822 w 4853691"/>
                <a:gd name="connsiteY12946" fmla="*/ 4381936 h 4860733"/>
                <a:gd name="connsiteX12947" fmla="*/ 1436392 w 4853691"/>
                <a:gd name="connsiteY12947" fmla="*/ 4363160 h 4860733"/>
                <a:gd name="connsiteX12948" fmla="*/ 1429351 w 4853691"/>
                <a:gd name="connsiteY12948" fmla="*/ 4353771 h 4860733"/>
                <a:gd name="connsiteX12949" fmla="*/ 1410575 w 4853691"/>
                <a:gd name="connsiteY12949" fmla="*/ 4332648 h 4860733"/>
                <a:gd name="connsiteX12950" fmla="*/ 1403534 w 4853691"/>
                <a:gd name="connsiteY12950" fmla="*/ 4325607 h 4860733"/>
                <a:gd name="connsiteX12951" fmla="*/ 1384757 w 4853691"/>
                <a:gd name="connsiteY12951" fmla="*/ 4302136 h 4860733"/>
                <a:gd name="connsiteX12952" fmla="*/ 1380063 w 4853691"/>
                <a:gd name="connsiteY12952" fmla="*/ 4295095 h 4860733"/>
                <a:gd name="connsiteX12953" fmla="*/ 1358940 w 4853691"/>
                <a:gd name="connsiteY12953" fmla="*/ 4269278 h 4860733"/>
                <a:gd name="connsiteX12954" fmla="*/ 1356593 w 4853691"/>
                <a:gd name="connsiteY12954" fmla="*/ 4266930 h 4860733"/>
                <a:gd name="connsiteX12955" fmla="*/ 1262711 w 4853691"/>
                <a:gd name="connsiteY12955" fmla="*/ 4140190 h 4860733"/>
                <a:gd name="connsiteX12956" fmla="*/ 1253323 w 4853691"/>
                <a:gd name="connsiteY12956" fmla="*/ 4126108 h 4860733"/>
                <a:gd name="connsiteX12957" fmla="*/ 1243935 w 4853691"/>
                <a:gd name="connsiteY12957" fmla="*/ 4112026 h 4860733"/>
                <a:gd name="connsiteX12958" fmla="*/ 1227505 w 4853691"/>
                <a:gd name="connsiteY12958" fmla="*/ 4088555 h 4860733"/>
                <a:gd name="connsiteX12959" fmla="*/ 1220464 w 4853691"/>
                <a:gd name="connsiteY12959" fmla="*/ 4079167 h 4860733"/>
                <a:gd name="connsiteX12960" fmla="*/ 1199341 w 4853691"/>
                <a:gd name="connsiteY12960" fmla="*/ 4048655 h 4860733"/>
                <a:gd name="connsiteX12961" fmla="*/ 1194647 w 4853691"/>
                <a:gd name="connsiteY12961" fmla="*/ 4039267 h 4860733"/>
                <a:gd name="connsiteX12962" fmla="*/ 1171176 w 4853691"/>
                <a:gd name="connsiteY12962" fmla="*/ 4006408 h 4860733"/>
                <a:gd name="connsiteX12963" fmla="*/ 1168829 w 4853691"/>
                <a:gd name="connsiteY12963" fmla="*/ 4001714 h 4860733"/>
                <a:gd name="connsiteX12964" fmla="*/ 1143012 w 4853691"/>
                <a:gd name="connsiteY12964" fmla="*/ 3964162 h 4860733"/>
                <a:gd name="connsiteX12965" fmla="*/ 1143012 w 4853691"/>
                <a:gd name="connsiteY12965" fmla="*/ 3961814 h 4860733"/>
                <a:gd name="connsiteX12966" fmla="*/ 1126582 w 4853691"/>
                <a:gd name="connsiteY12966" fmla="*/ 3935997 h 4860733"/>
                <a:gd name="connsiteX12967" fmla="*/ 1128929 w 4853691"/>
                <a:gd name="connsiteY12967" fmla="*/ 3933650 h 4860733"/>
                <a:gd name="connsiteX12968" fmla="*/ 1143012 w 4853691"/>
                <a:gd name="connsiteY12968" fmla="*/ 3938344 h 4860733"/>
                <a:gd name="connsiteX12969" fmla="*/ 1185258 w 4853691"/>
                <a:gd name="connsiteY12969" fmla="*/ 3950079 h 4860733"/>
                <a:gd name="connsiteX12970" fmla="*/ 1199341 w 4853691"/>
                <a:gd name="connsiteY12970" fmla="*/ 3954773 h 4860733"/>
                <a:gd name="connsiteX12971" fmla="*/ 1204035 w 4853691"/>
                <a:gd name="connsiteY12971" fmla="*/ 3957120 h 4860733"/>
                <a:gd name="connsiteX12972" fmla="*/ 1253323 w 4853691"/>
                <a:gd name="connsiteY12972" fmla="*/ 3973550 h 4860733"/>
                <a:gd name="connsiteX12973" fmla="*/ 1297917 w 4853691"/>
                <a:gd name="connsiteY12973" fmla="*/ 3987632 h 4860733"/>
                <a:gd name="connsiteX12974" fmla="*/ 1356593 w 4853691"/>
                <a:gd name="connsiteY12974" fmla="*/ 4004061 h 4860733"/>
                <a:gd name="connsiteX12975" fmla="*/ 1394146 w 4853691"/>
                <a:gd name="connsiteY12975" fmla="*/ 4015796 h 4860733"/>
                <a:gd name="connsiteX12976" fmla="*/ 1473945 w 4853691"/>
                <a:gd name="connsiteY12976" fmla="*/ 4036920 h 4860733"/>
                <a:gd name="connsiteX12977" fmla="*/ 1473945 w 4853691"/>
                <a:gd name="connsiteY12977" fmla="*/ 4041614 h 4860733"/>
                <a:gd name="connsiteX12978" fmla="*/ 1495069 w 4853691"/>
                <a:gd name="connsiteY12978" fmla="*/ 4062737 h 4860733"/>
                <a:gd name="connsiteX12979" fmla="*/ 1495069 w 4853691"/>
                <a:gd name="connsiteY12979" fmla="*/ 4062737 h 4860733"/>
                <a:gd name="connsiteX12980" fmla="*/ 1497416 w 4853691"/>
                <a:gd name="connsiteY12980" fmla="*/ 4100290 h 4860733"/>
                <a:gd name="connsiteX12981" fmla="*/ 1497416 w 4853691"/>
                <a:gd name="connsiteY12981" fmla="*/ 4100290 h 4860733"/>
                <a:gd name="connsiteX12982" fmla="*/ 1511498 w 4853691"/>
                <a:gd name="connsiteY12982" fmla="*/ 4259889 h 4860733"/>
                <a:gd name="connsiteX12983" fmla="*/ 1525580 w 4853691"/>
                <a:gd name="connsiteY12983" fmla="*/ 4424183 h 4860733"/>
                <a:gd name="connsiteX12984" fmla="*/ 1525580 w 4853691"/>
                <a:gd name="connsiteY12984" fmla="*/ 4428877 h 4860733"/>
                <a:gd name="connsiteX12985" fmla="*/ 1527927 w 4853691"/>
                <a:gd name="connsiteY12985" fmla="*/ 4454694 h 4860733"/>
                <a:gd name="connsiteX12986" fmla="*/ 1527927 w 4853691"/>
                <a:gd name="connsiteY12986" fmla="*/ 4459388 h 4860733"/>
                <a:gd name="connsiteX12987" fmla="*/ 1516192 w 4853691"/>
                <a:gd name="connsiteY12987" fmla="*/ 4464083 h 4860733"/>
                <a:gd name="connsiteX12988" fmla="*/ 1506804 w 4853691"/>
                <a:gd name="connsiteY12988" fmla="*/ 4452347 h 4860733"/>
                <a:gd name="connsiteX12989" fmla="*/ 1499763 w 4853691"/>
                <a:gd name="connsiteY12989" fmla="*/ 4433571 h 4860733"/>
                <a:gd name="connsiteX12990" fmla="*/ 922389 w 4853691"/>
                <a:gd name="connsiteY12990" fmla="*/ 3767009 h 4860733"/>
                <a:gd name="connsiteX12991" fmla="*/ 927083 w 4853691"/>
                <a:gd name="connsiteY12991" fmla="*/ 3764663 h 4860733"/>
                <a:gd name="connsiteX12992" fmla="*/ 950554 w 4853691"/>
                <a:gd name="connsiteY12992" fmla="*/ 3750580 h 4860733"/>
                <a:gd name="connsiteX12993" fmla="*/ 957595 w 4853691"/>
                <a:gd name="connsiteY12993" fmla="*/ 3745886 h 4860733"/>
                <a:gd name="connsiteX12994" fmla="*/ 974024 w 4853691"/>
                <a:gd name="connsiteY12994" fmla="*/ 3736498 h 4860733"/>
                <a:gd name="connsiteX12995" fmla="*/ 988107 w 4853691"/>
                <a:gd name="connsiteY12995" fmla="*/ 3727110 h 4860733"/>
                <a:gd name="connsiteX12996" fmla="*/ 999842 w 4853691"/>
                <a:gd name="connsiteY12996" fmla="*/ 3720068 h 4860733"/>
                <a:gd name="connsiteX12997" fmla="*/ 1013924 w 4853691"/>
                <a:gd name="connsiteY12997" fmla="*/ 3710680 h 4860733"/>
                <a:gd name="connsiteX12998" fmla="*/ 1023312 w 4853691"/>
                <a:gd name="connsiteY12998" fmla="*/ 3703639 h 4860733"/>
                <a:gd name="connsiteX12999" fmla="*/ 1032700 w 4853691"/>
                <a:gd name="connsiteY12999" fmla="*/ 3696598 h 4860733"/>
                <a:gd name="connsiteX13000" fmla="*/ 1049130 w 4853691"/>
                <a:gd name="connsiteY13000" fmla="*/ 3703639 h 4860733"/>
                <a:gd name="connsiteX13001" fmla="*/ 1049130 w 4853691"/>
                <a:gd name="connsiteY13001" fmla="*/ 3727110 h 4860733"/>
                <a:gd name="connsiteX13002" fmla="*/ 1051477 w 4853691"/>
                <a:gd name="connsiteY13002" fmla="*/ 3820992 h 4860733"/>
                <a:gd name="connsiteX13003" fmla="*/ 910654 w 4853691"/>
                <a:gd name="connsiteY13003" fmla="*/ 3769357 h 4860733"/>
                <a:gd name="connsiteX13004" fmla="*/ 922389 w 4853691"/>
                <a:gd name="connsiteY13004" fmla="*/ 3767009 h 4860733"/>
                <a:gd name="connsiteX13005" fmla="*/ 1089030 w 4853691"/>
                <a:gd name="connsiteY13005" fmla="*/ 3661392 h 4860733"/>
                <a:gd name="connsiteX13006" fmla="*/ 1112500 w 4853691"/>
                <a:gd name="connsiteY13006" fmla="*/ 3644963 h 4860733"/>
                <a:gd name="connsiteX13007" fmla="*/ 1128929 w 4853691"/>
                <a:gd name="connsiteY13007" fmla="*/ 3633228 h 4860733"/>
                <a:gd name="connsiteX13008" fmla="*/ 1152400 w 4853691"/>
                <a:gd name="connsiteY13008" fmla="*/ 3614451 h 4860733"/>
                <a:gd name="connsiteX13009" fmla="*/ 1187605 w 4853691"/>
                <a:gd name="connsiteY13009" fmla="*/ 3586287 h 4860733"/>
                <a:gd name="connsiteX13010" fmla="*/ 1204035 w 4853691"/>
                <a:gd name="connsiteY13010" fmla="*/ 3572205 h 4860733"/>
                <a:gd name="connsiteX13011" fmla="*/ 1225158 w 4853691"/>
                <a:gd name="connsiteY13011" fmla="*/ 3555775 h 4860733"/>
                <a:gd name="connsiteX13012" fmla="*/ 1241588 w 4853691"/>
                <a:gd name="connsiteY13012" fmla="*/ 3541693 h 4860733"/>
                <a:gd name="connsiteX13013" fmla="*/ 1262711 w 4853691"/>
                <a:gd name="connsiteY13013" fmla="*/ 3522917 h 4860733"/>
                <a:gd name="connsiteX13014" fmla="*/ 1279140 w 4853691"/>
                <a:gd name="connsiteY13014" fmla="*/ 3508834 h 4860733"/>
                <a:gd name="connsiteX13015" fmla="*/ 1300264 w 4853691"/>
                <a:gd name="connsiteY13015" fmla="*/ 3490058 h 4860733"/>
                <a:gd name="connsiteX13016" fmla="*/ 1316693 w 4853691"/>
                <a:gd name="connsiteY13016" fmla="*/ 3475976 h 4860733"/>
                <a:gd name="connsiteX13017" fmla="*/ 1337816 w 4853691"/>
                <a:gd name="connsiteY13017" fmla="*/ 3454853 h 4860733"/>
                <a:gd name="connsiteX13018" fmla="*/ 1354246 w 4853691"/>
                <a:gd name="connsiteY13018" fmla="*/ 3440770 h 4860733"/>
                <a:gd name="connsiteX13019" fmla="*/ 1375369 w 4853691"/>
                <a:gd name="connsiteY13019" fmla="*/ 3419647 h 4860733"/>
                <a:gd name="connsiteX13020" fmla="*/ 1391799 w 4853691"/>
                <a:gd name="connsiteY13020" fmla="*/ 3405564 h 4860733"/>
                <a:gd name="connsiteX13021" fmla="*/ 1412922 w 4853691"/>
                <a:gd name="connsiteY13021" fmla="*/ 3384441 h 4860733"/>
                <a:gd name="connsiteX13022" fmla="*/ 1427004 w 4853691"/>
                <a:gd name="connsiteY13022" fmla="*/ 3370359 h 4860733"/>
                <a:gd name="connsiteX13023" fmla="*/ 1448128 w 4853691"/>
                <a:gd name="connsiteY13023" fmla="*/ 3346888 h 4860733"/>
                <a:gd name="connsiteX13024" fmla="*/ 1462210 w 4853691"/>
                <a:gd name="connsiteY13024" fmla="*/ 3332806 h 4860733"/>
                <a:gd name="connsiteX13025" fmla="*/ 1483333 w 4853691"/>
                <a:gd name="connsiteY13025" fmla="*/ 3309335 h 4860733"/>
                <a:gd name="connsiteX13026" fmla="*/ 1497416 w 4853691"/>
                <a:gd name="connsiteY13026" fmla="*/ 3295253 h 4860733"/>
                <a:gd name="connsiteX13027" fmla="*/ 1518539 w 4853691"/>
                <a:gd name="connsiteY13027" fmla="*/ 3271783 h 4860733"/>
                <a:gd name="connsiteX13028" fmla="*/ 1532621 w 4853691"/>
                <a:gd name="connsiteY13028" fmla="*/ 3257700 h 4860733"/>
                <a:gd name="connsiteX13029" fmla="*/ 1553745 w 4853691"/>
                <a:gd name="connsiteY13029" fmla="*/ 3234230 h 4860733"/>
                <a:gd name="connsiteX13030" fmla="*/ 1567827 w 4853691"/>
                <a:gd name="connsiteY13030" fmla="*/ 3220148 h 4860733"/>
                <a:gd name="connsiteX13031" fmla="*/ 1591298 w 4853691"/>
                <a:gd name="connsiteY13031" fmla="*/ 3194330 h 4860733"/>
                <a:gd name="connsiteX13032" fmla="*/ 1603033 w 4853691"/>
                <a:gd name="connsiteY13032" fmla="*/ 3180248 h 4860733"/>
                <a:gd name="connsiteX13033" fmla="*/ 1626503 w 4853691"/>
                <a:gd name="connsiteY13033" fmla="*/ 3152083 h 4860733"/>
                <a:gd name="connsiteX13034" fmla="*/ 1626503 w 4853691"/>
                <a:gd name="connsiteY13034" fmla="*/ 3152083 h 4860733"/>
                <a:gd name="connsiteX13035" fmla="*/ 1628850 w 4853691"/>
                <a:gd name="connsiteY13035" fmla="*/ 3154431 h 4860733"/>
                <a:gd name="connsiteX13036" fmla="*/ 1621809 w 4853691"/>
                <a:gd name="connsiteY13036" fmla="*/ 3166166 h 4860733"/>
                <a:gd name="connsiteX13037" fmla="*/ 1607727 w 4853691"/>
                <a:gd name="connsiteY13037" fmla="*/ 3189636 h 4860733"/>
                <a:gd name="connsiteX13038" fmla="*/ 1593645 w 4853691"/>
                <a:gd name="connsiteY13038" fmla="*/ 3213107 h 4860733"/>
                <a:gd name="connsiteX13039" fmla="*/ 1579562 w 4853691"/>
                <a:gd name="connsiteY13039" fmla="*/ 3236577 h 4860733"/>
                <a:gd name="connsiteX13040" fmla="*/ 1567827 w 4853691"/>
                <a:gd name="connsiteY13040" fmla="*/ 3257700 h 4860733"/>
                <a:gd name="connsiteX13041" fmla="*/ 1553745 w 4853691"/>
                <a:gd name="connsiteY13041" fmla="*/ 3283518 h 4860733"/>
                <a:gd name="connsiteX13042" fmla="*/ 1542009 w 4853691"/>
                <a:gd name="connsiteY13042" fmla="*/ 3302295 h 4860733"/>
                <a:gd name="connsiteX13043" fmla="*/ 1527927 w 4853691"/>
                <a:gd name="connsiteY13043" fmla="*/ 3328112 h 4860733"/>
                <a:gd name="connsiteX13044" fmla="*/ 1516192 w 4853691"/>
                <a:gd name="connsiteY13044" fmla="*/ 3346888 h 4860733"/>
                <a:gd name="connsiteX13045" fmla="*/ 1502110 w 4853691"/>
                <a:gd name="connsiteY13045" fmla="*/ 3372706 h 4860733"/>
                <a:gd name="connsiteX13046" fmla="*/ 1492722 w 4853691"/>
                <a:gd name="connsiteY13046" fmla="*/ 3391482 h 4860733"/>
                <a:gd name="connsiteX13047" fmla="*/ 1478639 w 4853691"/>
                <a:gd name="connsiteY13047" fmla="*/ 3417300 h 4860733"/>
                <a:gd name="connsiteX13048" fmla="*/ 1469251 w 4853691"/>
                <a:gd name="connsiteY13048" fmla="*/ 3433729 h 4860733"/>
                <a:gd name="connsiteX13049" fmla="*/ 1455169 w 4853691"/>
                <a:gd name="connsiteY13049" fmla="*/ 3457199 h 4860733"/>
                <a:gd name="connsiteX13050" fmla="*/ 1445781 w 4853691"/>
                <a:gd name="connsiteY13050" fmla="*/ 3473629 h 4860733"/>
                <a:gd name="connsiteX13051" fmla="*/ 1431698 w 4853691"/>
                <a:gd name="connsiteY13051" fmla="*/ 3499446 h 4860733"/>
                <a:gd name="connsiteX13052" fmla="*/ 1422310 w 4853691"/>
                <a:gd name="connsiteY13052" fmla="*/ 3513529 h 4860733"/>
                <a:gd name="connsiteX13053" fmla="*/ 1405881 w 4853691"/>
                <a:gd name="connsiteY13053" fmla="*/ 3539346 h 4860733"/>
                <a:gd name="connsiteX13054" fmla="*/ 1398840 w 4853691"/>
                <a:gd name="connsiteY13054" fmla="*/ 3551081 h 4860733"/>
                <a:gd name="connsiteX13055" fmla="*/ 1382410 w 4853691"/>
                <a:gd name="connsiteY13055" fmla="*/ 3579246 h 4860733"/>
                <a:gd name="connsiteX13056" fmla="*/ 1375369 w 4853691"/>
                <a:gd name="connsiteY13056" fmla="*/ 3588634 h 4860733"/>
                <a:gd name="connsiteX13057" fmla="*/ 1356593 w 4853691"/>
                <a:gd name="connsiteY13057" fmla="*/ 3616799 h 4860733"/>
                <a:gd name="connsiteX13058" fmla="*/ 1351899 w 4853691"/>
                <a:gd name="connsiteY13058" fmla="*/ 3623840 h 4860733"/>
                <a:gd name="connsiteX13059" fmla="*/ 1246282 w 4853691"/>
                <a:gd name="connsiteY13059" fmla="*/ 3774051 h 4860733"/>
                <a:gd name="connsiteX13060" fmla="*/ 1234546 w 4853691"/>
                <a:gd name="connsiteY13060" fmla="*/ 3769357 h 4860733"/>
                <a:gd name="connsiteX13061" fmla="*/ 1215770 w 4853691"/>
                <a:gd name="connsiteY13061" fmla="*/ 3781092 h 4860733"/>
                <a:gd name="connsiteX13062" fmla="*/ 1206382 w 4853691"/>
                <a:gd name="connsiteY13062" fmla="*/ 3776398 h 4860733"/>
                <a:gd name="connsiteX13063" fmla="*/ 1091377 w 4853691"/>
                <a:gd name="connsiteY13063" fmla="*/ 3717722 h 4860733"/>
                <a:gd name="connsiteX13064" fmla="*/ 1086683 w 4853691"/>
                <a:gd name="connsiteY13064" fmla="*/ 3715374 h 4860733"/>
                <a:gd name="connsiteX13065" fmla="*/ 1056171 w 4853691"/>
                <a:gd name="connsiteY13065" fmla="*/ 3698945 h 4860733"/>
                <a:gd name="connsiteX13066" fmla="*/ 1058518 w 4853691"/>
                <a:gd name="connsiteY13066" fmla="*/ 3689557 h 4860733"/>
                <a:gd name="connsiteX13067" fmla="*/ 1056171 w 4853691"/>
                <a:gd name="connsiteY13067" fmla="*/ 3680169 h 4860733"/>
                <a:gd name="connsiteX13068" fmla="*/ 1063212 w 4853691"/>
                <a:gd name="connsiteY13068" fmla="*/ 3675475 h 4860733"/>
                <a:gd name="connsiteX13069" fmla="*/ 1089030 w 4853691"/>
                <a:gd name="connsiteY13069" fmla="*/ 3661392 h 4860733"/>
                <a:gd name="connsiteX13070" fmla="*/ 1795491 w 4853691"/>
                <a:gd name="connsiteY13070" fmla="*/ 2741350 h 4860733"/>
                <a:gd name="connsiteX13071" fmla="*/ 1936313 w 4853691"/>
                <a:gd name="connsiteY13071" fmla="*/ 2375211 h 4860733"/>
                <a:gd name="connsiteX13072" fmla="*/ 1957437 w 4853691"/>
                <a:gd name="connsiteY13072" fmla="*/ 2318882 h 4860733"/>
                <a:gd name="connsiteX13073" fmla="*/ 1997336 w 4853691"/>
                <a:gd name="connsiteY13073" fmla="*/ 2220306 h 4860733"/>
                <a:gd name="connsiteX13074" fmla="*/ 2037236 w 4853691"/>
                <a:gd name="connsiteY13074" fmla="*/ 2121730 h 4860733"/>
                <a:gd name="connsiteX13075" fmla="*/ 2044277 w 4853691"/>
                <a:gd name="connsiteY13075" fmla="*/ 2124077 h 4860733"/>
                <a:gd name="connsiteX13076" fmla="*/ 2053666 w 4853691"/>
                <a:gd name="connsiteY13076" fmla="*/ 2121730 h 4860733"/>
                <a:gd name="connsiteX13077" fmla="*/ 2548892 w 4853691"/>
                <a:gd name="connsiteY13077" fmla="*/ 2929114 h 4860733"/>
                <a:gd name="connsiteX13078" fmla="*/ 2551239 w 4853691"/>
                <a:gd name="connsiteY13078" fmla="*/ 2933808 h 4860733"/>
                <a:gd name="connsiteX13079" fmla="*/ 2612263 w 4853691"/>
                <a:gd name="connsiteY13079" fmla="*/ 3022996 h 4860733"/>
                <a:gd name="connsiteX13080" fmla="*/ 2602875 w 4853691"/>
                <a:gd name="connsiteY13080" fmla="*/ 3039425 h 4860733"/>
                <a:gd name="connsiteX13081" fmla="*/ 2602875 w 4853691"/>
                <a:gd name="connsiteY13081" fmla="*/ 3041772 h 4860733"/>
                <a:gd name="connsiteX13082" fmla="*/ 2490216 w 4853691"/>
                <a:gd name="connsiteY13082" fmla="*/ 3058201 h 4860733"/>
                <a:gd name="connsiteX13083" fmla="*/ 2485522 w 4853691"/>
                <a:gd name="connsiteY13083" fmla="*/ 3058201 h 4860733"/>
                <a:gd name="connsiteX13084" fmla="*/ 2361129 w 4853691"/>
                <a:gd name="connsiteY13084" fmla="*/ 3074631 h 4860733"/>
                <a:gd name="connsiteX13085" fmla="*/ 2344699 w 4853691"/>
                <a:gd name="connsiteY13085" fmla="*/ 3076978 h 4860733"/>
                <a:gd name="connsiteX13086" fmla="*/ 2121730 w 4853691"/>
                <a:gd name="connsiteY13086" fmla="*/ 3102796 h 4860733"/>
                <a:gd name="connsiteX13087" fmla="*/ 2112342 w 4853691"/>
                <a:gd name="connsiteY13087" fmla="*/ 3102796 h 4860733"/>
                <a:gd name="connsiteX13088" fmla="*/ 2084177 w 4853691"/>
                <a:gd name="connsiteY13088" fmla="*/ 3105142 h 4860733"/>
                <a:gd name="connsiteX13089" fmla="*/ 1992642 w 4853691"/>
                <a:gd name="connsiteY13089" fmla="*/ 3114531 h 4860733"/>
                <a:gd name="connsiteX13090" fmla="*/ 1959784 w 4853691"/>
                <a:gd name="connsiteY13090" fmla="*/ 3116878 h 4860733"/>
                <a:gd name="connsiteX13091" fmla="*/ 1875290 w 4853691"/>
                <a:gd name="connsiteY13091" fmla="*/ 3123919 h 4860733"/>
                <a:gd name="connsiteX13092" fmla="*/ 1840084 w 4853691"/>
                <a:gd name="connsiteY13092" fmla="*/ 3126266 h 4860733"/>
                <a:gd name="connsiteX13093" fmla="*/ 1760285 w 4853691"/>
                <a:gd name="connsiteY13093" fmla="*/ 3130960 h 4860733"/>
                <a:gd name="connsiteX13094" fmla="*/ 1718038 w 4853691"/>
                <a:gd name="connsiteY13094" fmla="*/ 3133307 h 4860733"/>
                <a:gd name="connsiteX13095" fmla="*/ 1666403 w 4853691"/>
                <a:gd name="connsiteY13095" fmla="*/ 3135654 h 4860733"/>
                <a:gd name="connsiteX13096" fmla="*/ 1654668 w 4853691"/>
                <a:gd name="connsiteY13096" fmla="*/ 3119225 h 4860733"/>
                <a:gd name="connsiteX13097" fmla="*/ 1718038 w 4853691"/>
                <a:gd name="connsiteY13097" fmla="*/ 2950237 h 4860733"/>
                <a:gd name="connsiteX13098" fmla="*/ 1795491 w 4853691"/>
                <a:gd name="connsiteY13098" fmla="*/ 2741350 h 4860733"/>
                <a:gd name="connsiteX13099" fmla="*/ 1905802 w 4853691"/>
                <a:gd name="connsiteY13099" fmla="*/ 2159283 h 4860733"/>
                <a:gd name="connsiteX13100" fmla="*/ 1816614 w 4853691"/>
                <a:gd name="connsiteY13100" fmla="*/ 2196836 h 4860733"/>
                <a:gd name="connsiteX13101" fmla="*/ 1774367 w 4853691"/>
                <a:gd name="connsiteY13101" fmla="*/ 2215612 h 4860733"/>
                <a:gd name="connsiteX13102" fmla="*/ 1671097 w 4853691"/>
                <a:gd name="connsiteY13102" fmla="*/ 2260206 h 4860733"/>
                <a:gd name="connsiteX13103" fmla="*/ 1645280 w 4853691"/>
                <a:gd name="connsiteY13103" fmla="*/ 2271941 h 4860733"/>
                <a:gd name="connsiteX13104" fmla="*/ 1516192 w 4853691"/>
                <a:gd name="connsiteY13104" fmla="*/ 2328270 h 4860733"/>
                <a:gd name="connsiteX13105" fmla="*/ 1405881 w 4853691"/>
                <a:gd name="connsiteY13105" fmla="*/ 2377558 h 4860733"/>
                <a:gd name="connsiteX13106" fmla="*/ 1389452 w 4853691"/>
                <a:gd name="connsiteY13106" fmla="*/ 2365823 h 4860733"/>
                <a:gd name="connsiteX13107" fmla="*/ 1389452 w 4853691"/>
                <a:gd name="connsiteY13107" fmla="*/ 2318882 h 4860733"/>
                <a:gd name="connsiteX13108" fmla="*/ 1389452 w 4853691"/>
                <a:gd name="connsiteY13108" fmla="*/ 2288370 h 4860733"/>
                <a:gd name="connsiteX13109" fmla="*/ 1389452 w 4853691"/>
                <a:gd name="connsiteY13109" fmla="*/ 2264900 h 4860733"/>
                <a:gd name="connsiteX13110" fmla="*/ 1408228 w 4853691"/>
                <a:gd name="connsiteY13110" fmla="*/ 2243776 h 4860733"/>
                <a:gd name="connsiteX13111" fmla="*/ 1408228 w 4853691"/>
                <a:gd name="connsiteY13111" fmla="*/ 2241429 h 4860733"/>
                <a:gd name="connsiteX13112" fmla="*/ 1560786 w 4853691"/>
                <a:gd name="connsiteY13112" fmla="*/ 2206224 h 4860733"/>
                <a:gd name="connsiteX13113" fmla="*/ 1567827 w 4853691"/>
                <a:gd name="connsiteY13113" fmla="*/ 2203877 h 4860733"/>
                <a:gd name="connsiteX13114" fmla="*/ 1612421 w 4853691"/>
                <a:gd name="connsiteY13114" fmla="*/ 2194489 h 4860733"/>
                <a:gd name="connsiteX13115" fmla="*/ 1654668 w 4853691"/>
                <a:gd name="connsiteY13115" fmla="*/ 2185100 h 4860733"/>
                <a:gd name="connsiteX13116" fmla="*/ 1685179 w 4853691"/>
                <a:gd name="connsiteY13116" fmla="*/ 2178059 h 4860733"/>
                <a:gd name="connsiteX13117" fmla="*/ 1736814 w 4853691"/>
                <a:gd name="connsiteY13117" fmla="*/ 2166324 h 4860733"/>
                <a:gd name="connsiteX13118" fmla="*/ 1762632 w 4853691"/>
                <a:gd name="connsiteY13118" fmla="*/ 2161630 h 4860733"/>
                <a:gd name="connsiteX13119" fmla="*/ 1816614 w 4853691"/>
                <a:gd name="connsiteY13119" fmla="*/ 2149895 h 4860733"/>
                <a:gd name="connsiteX13120" fmla="*/ 1840084 w 4853691"/>
                <a:gd name="connsiteY13120" fmla="*/ 2145201 h 4860733"/>
                <a:gd name="connsiteX13121" fmla="*/ 1894066 w 4853691"/>
                <a:gd name="connsiteY13121" fmla="*/ 2133465 h 4860733"/>
                <a:gd name="connsiteX13122" fmla="*/ 1917537 w 4853691"/>
                <a:gd name="connsiteY13122" fmla="*/ 2128771 h 4860733"/>
                <a:gd name="connsiteX13123" fmla="*/ 1971519 w 4853691"/>
                <a:gd name="connsiteY13123" fmla="*/ 2117036 h 4860733"/>
                <a:gd name="connsiteX13124" fmla="*/ 1992642 w 4853691"/>
                <a:gd name="connsiteY13124" fmla="*/ 2112342 h 4860733"/>
                <a:gd name="connsiteX13125" fmla="*/ 2027848 w 4853691"/>
                <a:gd name="connsiteY13125" fmla="*/ 2105301 h 4860733"/>
                <a:gd name="connsiteX13126" fmla="*/ 2027848 w 4853691"/>
                <a:gd name="connsiteY13126" fmla="*/ 2107648 h 4860733"/>
                <a:gd name="connsiteX13127" fmla="*/ 1962131 w 4853691"/>
                <a:gd name="connsiteY13127" fmla="*/ 2135812 h 4860733"/>
                <a:gd name="connsiteX13128" fmla="*/ 1905802 w 4853691"/>
                <a:gd name="connsiteY13128" fmla="*/ 2159283 h 4860733"/>
                <a:gd name="connsiteX13129" fmla="*/ 1316693 w 4853691"/>
                <a:gd name="connsiteY13129" fmla="*/ 2060707 h 4860733"/>
                <a:gd name="connsiteX13130" fmla="*/ 1311999 w 4853691"/>
                <a:gd name="connsiteY13130" fmla="*/ 2048971 h 4860733"/>
                <a:gd name="connsiteX13131" fmla="*/ 1384757 w 4853691"/>
                <a:gd name="connsiteY13131" fmla="*/ 1994990 h 4860733"/>
                <a:gd name="connsiteX13132" fmla="*/ 1410575 w 4853691"/>
                <a:gd name="connsiteY13132" fmla="*/ 1976213 h 4860733"/>
                <a:gd name="connsiteX13133" fmla="*/ 1427004 w 4853691"/>
                <a:gd name="connsiteY13133" fmla="*/ 1964478 h 4860733"/>
                <a:gd name="connsiteX13134" fmla="*/ 1469251 w 4853691"/>
                <a:gd name="connsiteY13134" fmla="*/ 1931619 h 4860733"/>
                <a:gd name="connsiteX13135" fmla="*/ 1490375 w 4853691"/>
                <a:gd name="connsiteY13135" fmla="*/ 1915190 h 4860733"/>
                <a:gd name="connsiteX13136" fmla="*/ 1530274 w 4853691"/>
                <a:gd name="connsiteY13136" fmla="*/ 1884678 h 4860733"/>
                <a:gd name="connsiteX13137" fmla="*/ 1563133 w 4853691"/>
                <a:gd name="connsiteY13137" fmla="*/ 1861208 h 4860733"/>
                <a:gd name="connsiteX13138" fmla="*/ 1593645 w 4853691"/>
                <a:gd name="connsiteY13138" fmla="*/ 1837737 h 4860733"/>
                <a:gd name="connsiteX13139" fmla="*/ 1633544 w 4853691"/>
                <a:gd name="connsiteY13139" fmla="*/ 1809573 h 4860733"/>
                <a:gd name="connsiteX13140" fmla="*/ 1659362 w 4853691"/>
                <a:gd name="connsiteY13140" fmla="*/ 1790796 h 4860733"/>
                <a:gd name="connsiteX13141" fmla="*/ 1701609 w 4853691"/>
                <a:gd name="connsiteY13141" fmla="*/ 1762632 h 4860733"/>
                <a:gd name="connsiteX13142" fmla="*/ 1727426 w 4853691"/>
                <a:gd name="connsiteY13142" fmla="*/ 1743855 h 4860733"/>
                <a:gd name="connsiteX13143" fmla="*/ 1769673 w 4853691"/>
                <a:gd name="connsiteY13143" fmla="*/ 1713344 h 4860733"/>
                <a:gd name="connsiteX13144" fmla="*/ 1781408 w 4853691"/>
                <a:gd name="connsiteY13144" fmla="*/ 1703956 h 4860733"/>
                <a:gd name="connsiteX13145" fmla="*/ 1783755 w 4853691"/>
                <a:gd name="connsiteY13145" fmla="*/ 1706303 h 4860733"/>
                <a:gd name="connsiteX13146" fmla="*/ 1764979 w 4853691"/>
                <a:gd name="connsiteY13146" fmla="*/ 1729773 h 4860733"/>
                <a:gd name="connsiteX13147" fmla="*/ 1739161 w 4853691"/>
                <a:gd name="connsiteY13147" fmla="*/ 1762632 h 4860733"/>
                <a:gd name="connsiteX13148" fmla="*/ 1710997 w 4853691"/>
                <a:gd name="connsiteY13148" fmla="*/ 1800185 h 4860733"/>
                <a:gd name="connsiteX13149" fmla="*/ 1687526 w 4853691"/>
                <a:gd name="connsiteY13149" fmla="*/ 1830696 h 4860733"/>
                <a:gd name="connsiteX13150" fmla="*/ 1654668 w 4853691"/>
                <a:gd name="connsiteY13150" fmla="*/ 1875290 h 4860733"/>
                <a:gd name="connsiteX13151" fmla="*/ 1635891 w 4853691"/>
                <a:gd name="connsiteY13151" fmla="*/ 1898761 h 4860733"/>
                <a:gd name="connsiteX13152" fmla="*/ 1593645 w 4853691"/>
                <a:gd name="connsiteY13152" fmla="*/ 1955090 h 4860733"/>
                <a:gd name="connsiteX13153" fmla="*/ 1584256 w 4853691"/>
                <a:gd name="connsiteY13153" fmla="*/ 1969172 h 4860733"/>
                <a:gd name="connsiteX13154" fmla="*/ 1434045 w 4853691"/>
                <a:gd name="connsiteY13154" fmla="*/ 2173365 h 4860733"/>
                <a:gd name="connsiteX13155" fmla="*/ 1396493 w 4853691"/>
                <a:gd name="connsiteY13155" fmla="*/ 2225000 h 4860733"/>
                <a:gd name="connsiteX13156" fmla="*/ 1384757 w 4853691"/>
                <a:gd name="connsiteY13156" fmla="*/ 2220306 h 4860733"/>
                <a:gd name="connsiteX13157" fmla="*/ 1377716 w 4853691"/>
                <a:gd name="connsiteY13157" fmla="*/ 2222653 h 4860733"/>
                <a:gd name="connsiteX13158" fmla="*/ 1363634 w 4853691"/>
                <a:gd name="connsiteY13158" fmla="*/ 2196836 h 4860733"/>
                <a:gd name="connsiteX13159" fmla="*/ 1304958 w 4853691"/>
                <a:gd name="connsiteY13159" fmla="*/ 2077136 h 4860733"/>
                <a:gd name="connsiteX13160" fmla="*/ 1316693 w 4853691"/>
                <a:gd name="connsiteY13160" fmla="*/ 2060707 h 4860733"/>
                <a:gd name="connsiteX13161" fmla="*/ 1706303 w 4853691"/>
                <a:gd name="connsiteY13161" fmla="*/ 1455169 h 4860733"/>
                <a:gd name="connsiteX13162" fmla="*/ 1664056 w 4853691"/>
                <a:gd name="connsiteY13162" fmla="*/ 1344858 h 4860733"/>
                <a:gd name="connsiteX13163" fmla="*/ 1661709 w 4853691"/>
                <a:gd name="connsiteY13163" fmla="*/ 1337817 h 4860733"/>
                <a:gd name="connsiteX13164" fmla="*/ 1614768 w 4853691"/>
                <a:gd name="connsiteY13164" fmla="*/ 1220464 h 4860733"/>
                <a:gd name="connsiteX13165" fmla="*/ 1610074 w 4853691"/>
                <a:gd name="connsiteY13165" fmla="*/ 1211076 h 4860733"/>
                <a:gd name="connsiteX13166" fmla="*/ 1588950 w 4853691"/>
                <a:gd name="connsiteY13166" fmla="*/ 1159441 h 4860733"/>
                <a:gd name="connsiteX13167" fmla="*/ 1586603 w 4853691"/>
                <a:gd name="connsiteY13167" fmla="*/ 1154747 h 4860733"/>
                <a:gd name="connsiteX13168" fmla="*/ 1549051 w 4853691"/>
                <a:gd name="connsiteY13168" fmla="*/ 1065559 h 4860733"/>
                <a:gd name="connsiteX13169" fmla="*/ 2079483 w 4853691"/>
                <a:gd name="connsiteY13169" fmla="*/ 929430 h 4860733"/>
                <a:gd name="connsiteX13170" fmla="*/ 2067748 w 4853691"/>
                <a:gd name="connsiteY13170" fmla="*/ 955248 h 4860733"/>
                <a:gd name="connsiteX13171" fmla="*/ 2056013 w 4853691"/>
                <a:gd name="connsiteY13171" fmla="*/ 983412 h 4860733"/>
                <a:gd name="connsiteX13172" fmla="*/ 2041930 w 4853691"/>
                <a:gd name="connsiteY13172" fmla="*/ 1018618 h 4860733"/>
                <a:gd name="connsiteX13173" fmla="*/ 2030195 w 4853691"/>
                <a:gd name="connsiteY13173" fmla="*/ 1044436 h 4860733"/>
                <a:gd name="connsiteX13174" fmla="*/ 1978560 w 4853691"/>
                <a:gd name="connsiteY13174" fmla="*/ 1171176 h 4860733"/>
                <a:gd name="connsiteX13175" fmla="*/ 1978560 w 4853691"/>
                <a:gd name="connsiteY13175" fmla="*/ 1173523 h 4860733"/>
                <a:gd name="connsiteX13176" fmla="*/ 1952743 w 4853691"/>
                <a:gd name="connsiteY13176" fmla="*/ 1236893 h 4860733"/>
                <a:gd name="connsiteX13177" fmla="*/ 1950396 w 4853691"/>
                <a:gd name="connsiteY13177" fmla="*/ 1246282 h 4860733"/>
                <a:gd name="connsiteX13178" fmla="*/ 1926925 w 4853691"/>
                <a:gd name="connsiteY13178" fmla="*/ 1304958 h 4860733"/>
                <a:gd name="connsiteX13179" fmla="*/ 1924578 w 4853691"/>
                <a:gd name="connsiteY13179" fmla="*/ 1311999 h 4860733"/>
                <a:gd name="connsiteX13180" fmla="*/ 1901108 w 4853691"/>
                <a:gd name="connsiteY13180" fmla="*/ 1375369 h 4860733"/>
                <a:gd name="connsiteX13181" fmla="*/ 1898761 w 4853691"/>
                <a:gd name="connsiteY13181" fmla="*/ 1380063 h 4860733"/>
                <a:gd name="connsiteX13182" fmla="*/ 1802532 w 4853691"/>
                <a:gd name="connsiteY13182" fmla="*/ 1666403 h 4860733"/>
                <a:gd name="connsiteX13183" fmla="*/ 1797838 w 4853691"/>
                <a:gd name="connsiteY13183" fmla="*/ 1666403 h 4860733"/>
                <a:gd name="connsiteX13184" fmla="*/ 1790797 w 4853691"/>
                <a:gd name="connsiteY13184" fmla="*/ 1668750 h 4860733"/>
                <a:gd name="connsiteX13185" fmla="*/ 1750897 w 4853691"/>
                <a:gd name="connsiteY13185" fmla="*/ 1563133 h 4860733"/>
                <a:gd name="connsiteX13186" fmla="*/ 1706303 w 4853691"/>
                <a:gd name="connsiteY13186" fmla="*/ 1455169 h 4860733"/>
                <a:gd name="connsiteX13187" fmla="*/ 1511498 w 4853691"/>
                <a:gd name="connsiteY13187" fmla="*/ 1060865 h 4860733"/>
                <a:gd name="connsiteX13188" fmla="*/ 1490375 w 4853691"/>
                <a:gd name="connsiteY13188" fmla="*/ 1081988 h 4860733"/>
                <a:gd name="connsiteX13189" fmla="*/ 1490375 w 4853691"/>
                <a:gd name="connsiteY13189" fmla="*/ 1089030 h 4860733"/>
                <a:gd name="connsiteX13190" fmla="*/ 1342511 w 4853691"/>
                <a:gd name="connsiteY13190" fmla="*/ 1143012 h 4860733"/>
                <a:gd name="connsiteX13191" fmla="*/ 1347205 w 4853691"/>
                <a:gd name="connsiteY13191" fmla="*/ 1093724 h 4860733"/>
                <a:gd name="connsiteX13192" fmla="*/ 1349552 w 4853691"/>
                <a:gd name="connsiteY13192" fmla="*/ 1077294 h 4860733"/>
                <a:gd name="connsiteX13193" fmla="*/ 1354246 w 4853691"/>
                <a:gd name="connsiteY13193" fmla="*/ 1028006 h 4860733"/>
                <a:gd name="connsiteX13194" fmla="*/ 1506804 w 4853691"/>
                <a:gd name="connsiteY13194" fmla="*/ 978718 h 4860733"/>
                <a:gd name="connsiteX13195" fmla="*/ 1513845 w 4853691"/>
                <a:gd name="connsiteY13195" fmla="*/ 995148 h 4860733"/>
                <a:gd name="connsiteX13196" fmla="*/ 1527927 w 4853691"/>
                <a:gd name="connsiteY13196" fmla="*/ 1028006 h 4860733"/>
                <a:gd name="connsiteX13197" fmla="*/ 1537315 w 4853691"/>
                <a:gd name="connsiteY13197" fmla="*/ 1049130 h 4860733"/>
                <a:gd name="connsiteX13198" fmla="*/ 1546704 w 4853691"/>
                <a:gd name="connsiteY13198" fmla="*/ 1070253 h 4860733"/>
                <a:gd name="connsiteX13199" fmla="*/ 1530274 w 4853691"/>
                <a:gd name="connsiteY13199" fmla="*/ 1074947 h 4860733"/>
                <a:gd name="connsiteX13200" fmla="*/ 1511498 w 4853691"/>
                <a:gd name="connsiteY13200" fmla="*/ 1060865 h 4860733"/>
                <a:gd name="connsiteX13201" fmla="*/ 2100607 w 4853691"/>
                <a:gd name="connsiteY13201" fmla="*/ 891878 h 4860733"/>
                <a:gd name="connsiteX13202" fmla="*/ 2109995 w 4853691"/>
                <a:gd name="connsiteY13202" fmla="*/ 873101 h 4860733"/>
                <a:gd name="connsiteX13203" fmla="*/ 2119383 w 4853691"/>
                <a:gd name="connsiteY13203" fmla="*/ 854325 h 4860733"/>
                <a:gd name="connsiteX13204" fmla="*/ 2344699 w 4853691"/>
                <a:gd name="connsiteY13204" fmla="*/ 835549 h 4860733"/>
                <a:gd name="connsiteX13205" fmla="*/ 2349394 w 4853691"/>
                <a:gd name="connsiteY13205" fmla="*/ 840243 h 4860733"/>
                <a:gd name="connsiteX13206" fmla="*/ 2372864 w 4853691"/>
                <a:gd name="connsiteY13206" fmla="*/ 873101 h 4860733"/>
                <a:gd name="connsiteX13207" fmla="*/ 2382252 w 4853691"/>
                <a:gd name="connsiteY13207" fmla="*/ 884836 h 4860733"/>
                <a:gd name="connsiteX13208" fmla="*/ 2382252 w 4853691"/>
                <a:gd name="connsiteY13208" fmla="*/ 884836 h 4860733"/>
                <a:gd name="connsiteX13209" fmla="*/ 2142854 w 4853691"/>
                <a:gd name="connsiteY13209" fmla="*/ 917695 h 4860733"/>
                <a:gd name="connsiteX13210" fmla="*/ 2084177 w 4853691"/>
                <a:gd name="connsiteY13210" fmla="*/ 927083 h 4860733"/>
                <a:gd name="connsiteX13211" fmla="*/ 2084177 w 4853691"/>
                <a:gd name="connsiteY13211" fmla="*/ 924736 h 4860733"/>
                <a:gd name="connsiteX13212" fmla="*/ 2100607 w 4853691"/>
                <a:gd name="connsiteY13212" fmla="*/ 891878 h 4860733"/>
                <a:gd name="connsiteX13213" fmla="*/ 2408070 w 4853691"/>
                <a:gd name="connsiteY13213" fmla="*/ 931777 h 4860733"/>
                <a:gd name="connsiteX13214" fmla="*/ 2816456 w 4853691"/>
                <a:gd name="connsiteY13214" fmla="*/ 1593645 h 4860733"/>
                <a:gd name="connsiteX13215" fmla="*/ 2964320 w 4853691"/>
                <a:gd name="connsiteY13215" fmla="*/ 1842432 h 4860733"/>
                <a:gd name="connsiteX13216" fmla="*/ 2966667 w 4853691"/>
                <a:gd name="connsiteY13216" fmla="*/ 1847126 h 4860733"/>
                <a:gd name="connsiteX13217" fmla="*/ 2957279 w 4853691"/>
                <a:gd name="connsiteY13217" fmla="*/ 1858861 h 4860733"/>
                <a:gd name="connsiteX13218" fmla="*/ 2863397 w 4853691"/>
                <a:gd name="connsiteY13218" fmla="*/ 1840084 h 4860733"/>
                <a:gd name="connsiteX13219" fmla="*/ 2814109 w 4853691"/>
                <a:gd name="connsiteY13219" fmla="*/ 1830696 h 4860733"/>
                <a:gd name="connsiteX13220" fmla="*/ 2710839 w 4853691"/>
                <a:gd name="connsiteY13220" fmla="*/ 1811920 h 4860733"/>
                <a:gd name="connsiteX13221" fmla="*/ 2656857 w 4853691"/>
                <a:gd name="connsiteY13221" fmla="*/ 1802532 h 4860733"/>
                <a:gd name="connsiteX13222" fmla="*/ 2572363 w 4853691"/>
                <a:gd name="connsiteY13222" fmla="*/ 1788449 h 4860733"/>
                <a:gd name="connsiteX13223" fmla="*/ 2504299 w 4853691"/>
                <a:gd name="connsiteY13223" fmla="*/ 1776714 h 4860733"/>
                <a:gd name="connsiteX13224" fmla="*/ 2438581 w 4853691"/>
                <a:gd name="connsiteY13224" fmla="*/ 1767326 h 4860733"/>
                <a:gd name="connsiteX13225" fmla="*/ 2354088 w 4853691"/>
                <a:gd name="connsiteY13225" fmla="*/ 1755591 h 4860733"/>
                <a:gd name="connsiteX13226" fmla="*/ 2347047 w 4853691"/>
                <a:gd name="connsiteY13226" fmla="*/ 1755591 h 4860733"/>
                <a:gd name="connsiteX13227" fmla="*/ 2084177 w 4853691"/>
                <a:gd name="connsiteY13227" fmla="*/ 1722732 h 4860733"/>
                <a:gd name="connsiteX13228" fmla="*/ 2065401 w 4853691"/>
                <a:gd name="connsiteY13228" fmla="*/ 1720385 h 4860733"/>
                <a:gd name="connsiteX13229" fmla="*/ 1980907 w 4853691"/>
                <a:gd name="connsiteY13229" fmla="*/ 1710997 h 4860733"/>
                <a:gd name="connsiteX13230" fmla="*/ 1926925 w 4853691"/>
                <a:gd name="connsiteY13230" fmla="*/ 1706303 h 4860733"/>
                <a:gd name="connsiteX13231" fmla="*/ 1858861 w 4853691"/>
                <a:gd name="connsiteY13231" fmla="*/ 1701609 h 4860733"/>
                <a:gd name="connsiteX13232" fmla="*/ 1809573 w 4853691"/>
                <a:gd name="connsiteY13232" fmla="*/ 1696915 h 4860733"/>
                <a:gd name="connsiteX13233" fmla="*/ 1809573 w 4853691"/>
                <a:gd name="connsiteY13233" fmla="*/ 1696915 h 4860733"/>
                <a:gd name="connsiteX13234" fmla="*/ 1795491 w 4853691"/>
                <a:gd name="connsiteY13234" fmla="*/ 1678138 h 4860733"/>
                <a:gd name="connsiteX13235" fmla="*/ 1804879 w 4853691"/>
                <a:gd name="connsiteY13235" fmla="*/ 1649974 h 4860733"/>
                <a:gd name="connsiteX13236" fmla="*/ 1816614 w 4853691"/>
                <a:gd name="connsiteY13236" fmla="*/ 1614768 h 4860733"/>
                <a:gd name="connsiteX13237" fmla="*/ 1833043 w 4853691"/>
                <a:gd name="connsiteY13237" fmla="*/ 1567827 h 4860733"/>
                <a:gd name="connsiteX13238" fmla="*/ 1844778 w 4853691"/>
                <a:gd name="connsiteY13238" fmla="*/ 1534968 h 4860733"/>
                <a:gd name="connsiteX13239" fmla="*/ 1863555 w 4853691"/>
                <a:gd name="connsiteY13239" fmla="*/ 1480986 h 4860733"/>
                <a:gd name="connsiteX13240" fmla="*/ 1870596 w 4853691"/>
                <a:gd name="connsiteY13240" fmla="*/ 1457516 h 4860733"/>
                <a:gd name="connsiteX13241" fmla="*/ 1889372 w 4853691"/>
                <a:gd name="connsiteY13241" fmla="*/ 1405881 h 4860733"/>
                <a:gd name="connsiteX13242" fmla="*/ 1896414 w 4853691"/>
                <a:gd name="connsiteY13242" fmla="*/ 1384757 h 4860733"/>
                <a:gd name="connsiteX13243" fmla="*/ 1948049 w 4853691"/>
                <a:gd name="connsiteY13243" fmla="*/ 1243935 h 4860733"/>
                <a:gd name="connsiteX13244" fmla="*/ 1959784 w 4853691"/>
                <a:gd name="connsiteY13244" fmla="*/ 1213423 h 4860733"/>
                <a:gd name="connsiteX13245" fmla="*/ 1973866 w 4853691"/>
                <a:gd name="connsiteY13245" fmla="*/ 1175870 h 4860733"/>
                <a:gd name="connsiteX13246" fmla="*/ 1987948 w 4853691"/>
                <a:gd name="connsiteY13246" fmla="*/ 1140665 h 4860733"/>
                <a:gd name="connsiteX13247" fmla="*/ 1999684 w 4853691"/>
                <a:gd name="connsiteY13247" fmla="*/ 1110153 h 4860733"/>
                <a:gd name="connsiteX13248" fmla="*/ 2016113 w 4853691"/>
                <a:gd name="connsiteY13248" fmla="*/ 1070253 h 4860733"/>
                <a:gd name="connsiteX13249" fmla="*/ 2025501 w 4853691"/>
                <a:gd name="connsiteY13249" fmla="*/ 1049130 h 4860733"/>
                <a:gd name="connsiteX13250" fmla="*/ 2044277 w 4853691"/>
                <a:gd name="connsiteY13250" fmla="*/ 1006883 h 4860733"/>
                <a:gd name="connsiteX13251" fmla="*/ 2051319 w 4853691"/>
                <a:gd name="connsiteY13251" fmla="*/ 988107 h 4860733"/>
                <a:gd name="connsiteX13252" fmla="*/ 2070095 w 4853691"/>
                <a:gd name="connsiteY13252" fmla="*/ 948207 h 4860733"/>
                <a:gd name="connsiteX13253" fmla="*/ 2077136 w 4853691"/>
                <a:gd name="connsiteY13253" fmla="*/ 934125 h 4860733"/>
                <a:gd name="connsiteX13254" fmla="*/ 2375211 w 4853691"/>
                <a:gd name="connsiteY13254" fmla="*/ 891878 h 4860733"/>
                <a:gd name="connsiteX13255" fmla="*/ 2408070 w 4853691"/>
                <a:gd name="connsiteY13255" fmla="*/ 931777 h 4860733"/>
                <a:gd name="connsiteX13256" fmla="*/ 2408070 w 4853691"/>
                <a:gd name="connsiteY13256" fmla="*/ 931777 h 4860733"/>
                <a:gd name="connsiteX13257" fmla="*/ 3044119 w 4853691"/>
                <a:gd name="connsiteY13257" fmla="*/ 2358782 h 4860733"/>
                <a:gd name="connsiteX13258" fmla="*/ 3051160 w 4853691"/>
                <a:gd name="connsiteY13258" fmla="*/ 2398681 h 4860733"/>
                <a:gd name="connsiteX13259" fmla="*/ 3058202 w 4853691"/>
                <a:gd name="connsiteY13259" fmla="*/ 2438581 h 4860733"/>
                <a:gd name="connsiteX13260" fmla="*/ 3060548 w 4853691"/>
                <a:gd name="connsiteY13260" fmla="*/ 2455011 h 4860733"/>
                <a:gd name="connsiteX13261" fmla="*/ 3067590 w 4853691"/>
                <a:gd name="connsiteY13261" fmla="*/ 2497258 h 4860733"/>
                <a:gd name="connsiteX13262" fmla="*/ 3053508 w 4853691"/>
                <a:gd name="connsiteY13262" fmla="*/ 2508993 h 4860733"/>
                <a:gd name="connsiteX13263" fmla="*/ 3030037 w 4853691"/>
                <a:gd name="connsiteY13263" fmla="*/ 2499605 h 4860733"/>
                <a:gd name="connsiteX13264" fmla="*/ 2983096 w 4853691"/>
                <a:gd name="connsiteY13264" fmla="*/ 2480828 h 4860733"/>
                <a:gd name="connsiteX13265" fmla="*/ 2933808 w 4853691"/>
                <a:gd name="connsiteY13265" fmla="*/ 2462052 h 4860733"/>
                <a:gd name="connsiteX13266" fmla="*/ 2893908 w 4853691"/>
                <a:gd name="connsiteY13266" fmla="*/ 2445622 h 4860733"/>
                <a:gd name="connsiteX13267" fmla="*/ 2832885 w 4853691"/>
                <a:gd name="connsiteY13267" fmla="*/ 2422152 h 4860733"/>
                <a:gd name="connsiteX13268" fmla="*/ 2802374 w 4853691"/>
                <a:gd name="connsiteY13268" fmla="*/ 2410417 h 4860733"/>
                <a:gd name="connsiteX13269" fmla="*/ 2734309 w 4853691"/>
                <a:gd name="connsiteY13269" fmla="*/ 2382252 h 4860733"/>
                <a:gd name="connsiteX13270" fmla="*/ 2713186 w 4853691"/>
                <a:gd name="connsiteY13270" fmla="*/ 2375211 h 4860733"/>
                <a:gd name="connsiteX13271" fmla="*/ 2626345 w 4853691"/>
                <a:gd name="connsiteY13271" fmla="*/ 2340005 h 4860733"/>
                <a:gd name="connsiteX13272" fmla="*/ 2623998 w 4853691"/>
                <a:gd name="connsiteY13272" fmla="*/ 2340005 h 4860733"/>
                <a:gd name="connsiteX13273" fmla="*/ 2358782 w 4853691"/>
                <a:gd name="connsiteY13273" fmla="*/ 2229694 h 4860733"/>
                <a:gd name="connsiteX13274" fmla="*/ 2255512 w 4853691"/>
                <a:gd name="connsiteY13274" fmla="*/ 2187447 h 4860733"/>
                <a:gd name="connsiteX13275" fmla="*/ 2086524 w 4853691"/>
                <a:gd name="connsiteY13275" fmla="*/ 2119383 h 4860733"/>
                <a:gd name="connsiteX13276" fmla="*/ 2063054 w 4853691"/>
                <a:gd name="connsiteY13276" fmla="*/ 2109995 h 4860733"/>
                <a:gd name="connsiteX13277" fmla="*/ 2065401 w 4853691"/>
                <a:gd name="connsiteY13277" fmla="*/ 2102954 h 4860733"/>
                <a:gd name="connsiteX13278" fmla="*/ 2065401 w 4853691"/>
                <a:gd name="connsiteY13278" fmla="*/ 2098260 h 4860733"/>
                <a:gd name="connsiteX13279" fmla="*/ 2180406 w 4853691"/>
                <a:gd name="connsiteY13279" fmla="*/ 2063054 h 4860733"/>
                <a:gd name="connsiteX13280" fmla="*/ 2182753 w 4853691"/>
                <a:gd name="connsiteY13280" fmla="*/ 2063054 h 4860733"/>
                <a:gd name="connsiteX13281" fmla="*/ 2243776 w 4853691"/>
                <a:gd name="connsiteY13281" fmla="*/ 2044277 h 4860733"/>
                <a:gd name="connsiteX13282" fmla="*/ 2246123 w 4853691"/>
                <a:gd name="connsiteY13282" fmla="*/ 2044277 h 4860733"/>
                <a:gd name="connsiteX13283" fmla="*/ 2917379 w 4853691"/>
                <a:gd name="connsiteY13283" fmla="*/ 1877637 h 4860733"/>
                <a:gd name="connsiteX13284" fmla="*/ 2926767 w 4853691"/>
                <a:gd name="connsiteY13284" fmla="*/ 1875290 h 4860733"/>
                <a:gd name="connsiteX13285" fmla="*/ 2959626 w 4853691"/>
                <a:gd name="connsiteY13285" fmla="*/ 1868249 h 4860733"/>
                <a:gd name="connsiteX13286" fmla="*/ 2959626 w 4853691"/>
                <a:gd name="connsiteY13286" fmla="*/ 1868249 h 4860733"/>
                <a:gd name="connsiteX13287" fmla="*/ 2978402 w 4853691"/>
                <a:gd name="connsiteY13287" fmla="*/ 1884678 h 4860733"/>
                <a:gd name="connsiteX13288" fmla="*/ 2980749 w 4853691"/>
                <a:gd name="connsiteY13288" fmla="*/ 1884678 h 4860733"/>
                <a:gd name="connsiteX13289" fmla="*/ 3044119 w 4853691"/>
                <a:gd name="connsiteY13289" fmla="*/ 2347047 h 4860733"/>
                <a:gd name="connsiteX13290" fmla="*/ 3044119 w 4853691"/>
                <a:gd name="connsiteY13290" fmla="*/ 2358782 h 4860733"/>
                <a:gd name="connsiteX13291" fmla="*/ 3072284 w 4853691"/>
                <a:gd name="connsiteY13291" fmla="*/ 2631039 h 4860733"/>
                <a:gd name="connsiteX13292" fmla="*/ 3074631 w 4853691"/>
                <a:gd name="connsiteY13292" fmla="*/ 2727268 h 4860733"/>
                <a:gd name="connsiteX13293" fmla="*/ 3074631 w 4853691"/>
                <a:gd name="connsiteY13293" fmla="*/ 2743697 h 4860733"/>
                <a:gd name="connsiteX13294" fmla="*/ 3076978 w 4853691"/>
                <a:gd name="connsiteY13294" fmla="*/ 2849314 h 4860733"/>
                <a:gd name="connsiteX13295" fmla="*/ 3076978 w 4853691"/>
                <a:gd name="connsiteY13295" fmla="*/ 2854009 h 4860733"/>
                <a:gd name="connsiteX13296" fmla="*/ 3105143 w 4853691"/>
                <a:gd name="connsiteY13296" fmla="*/ 3370359 h 4860733"/>
                <a:gd name="connsiteX13297" fmla="*/ 3091060 w 4853691"/>
                <a:gd name="connsiteY13297" fmla="*/ 3379747 h 4860733"/>
                <a:gd name="connsiteX13298" fmla="*/ 3074631 w 4853691"/>
                <a:gd name="connsiteY13298" fmla="*/ 3370359 h 4860733"/>
                <a:gd name="connsiteX13299" fmla="*/ 3048813 w 4853691"/>
                <a:gd name="connsiteY13299" fmla="*/ 3353929 h 4860733"/>
                <a:gd name="connsiteX13300" fmla="*/ 3015955 w 4853691"/>
                <a:gd name="connsiteY13300" fmla="*/ 3332806 h 4860733"/>
                <a:gd name="connsiteX13301" fmla="*/ 2990137 w 4853691"/>
                <a:gd name="connsiteY13301" fmla="*/ 3316377 h 4860733"/>
                <a:gd name="connsiteX13302" fmla="*/ 2957279 w 4853691"/>
                <a:gd name="connsiteY13302" fmla="*/ 3295253 h 4860733"/>
                <a:gd name="connsiteX13303" fmla="*/ 2931461 w 4853691"/>
                <a:gd name="connsiteY13303" fmla="*/ 3276477 h 4860733"/>
                <a:gd name="connsiteX13304" fmla="*/ 2903296 w 4853691"/>
                <a:gd name="connsiteY13304" fmla="*/ 3257700 h 4860733"/>
                <a:gd name="connsiteX13305" fmla="*/ 2870438 w 4853691"/>
                <a:gd name="connsiteY13305" fmla="*/ 3234230 h 4860733"/>
                <a:gd name="connsiteX13306" fmla="*/ 2856355 w 4853691"/>
                <a:gd name="connsiteY13306" fmla="*/ 3224842 h 4860733"/>
                <a:gd name="connsiteX13307" fmla="*/ 2635733 w 4853691"/>
                <a:gd name="connsiteY13307" fmla="*/ 3051160 h 4860733"/>
                <a:gd name="connsiteX13308" fmla="*/ 2640427 w 4853691"/>
                <a:gd name="connsiteY13308" fmla="*/ 3039425 h 4860733"/>
                <a:gd name="connsiteX13309" fmla="*/ 2633386 w 4853691"/>
                <a:gd name="connsiteY13309" fmla="*/ 3025343 h 4860733"/>
                <a:gd name="connsiteX13310" fmla="*/ 2952585 w 4853691"/>
                <a:gd name="connsiteY13310" fmla="*/ 2649816 h 4860733"/>
                <a:gd name="connsiteX13311" fmla="*/ 2978402 w 4853691"/>
                <a:gd name="connsiteY13311" fmla="*/ 2621651 h 4860733"/>
                <a:gd name="connsiteX13312" fmla="*/ 3053508 w 4853691"/>
                <a:gd name="connsiteY13312" fmla="*/ 2534810 h 4860733"/>
                <a:gd name="connsiteX13313" fmla="*/ 3065243 w 4853691"/>
                <a:gd name="connsiteY13313" fmla="*/ 2539504 h 4860733"/>
                <a:gd name="connsiteX13314" fmla="*/ 3067590 w 4853691"/>
                <a:gd name="connsiteY13314" fmla="*/ 2621651 h 4860733"/>
                <a:gd name="connsiteX13315" fmla="*/ 3072284 w 4853691"/>
                <a:gd name="connsiteY13315" fmla="*/ 2631039 h 4860733"/>
                <a:gd name="connsiteX13316" fmla="*/ 3051160 w 4853691"/>
                <a:gd name="connsiteY13316" fmla="*/ 3544040 h 4860733"/>
                <a:gd name="connsiteX13317" fmla="*/ 2917379 w 4853691"/>
                <a:gd name="connsiteY13317" fmla="*/ 3910179 h 4860733"/>
                <a:gd name="connsiteX13318" fmla="*/ 2912685 w 4853691"/>
                <a:gd name="connsiteY13318" fmla="*/ 3921915 h 4860733"/>
                <a:gd name="connsiteX13319" fmla="*/ 2884520 w 4853691"/>
                <a:gd name="connsiteY13319" fmla="*/ 3997020 h 4860733"/>
                <a:gd name="connsiteX13320" fmla="*/ 2877479 w 4853691"/>
                <a:gd name="connsiteY13320" fmla="*/ 4018144 h 4860733"/>
                <a:gd name="connsiteX13321" fmla="*/ 2851661 w 4853691"/>
                <a:gd name="connsiteY13321" fmla="*/ 4083861 h 4860733"/>
                <a:gd name="connsiteX13322" fmla="*/ 2842273 w 4853691"/>
                <a:gd name="connsiteY13322" fmla="*/ 4104984 h 4860733"/>
                <a:gd name="connsiteX13323" fmla="*/ 2816456 w 4853691"/>
                <a:gd name="connsiteY13323" fmla="*/ 4168354 h 4860733"/>
                <a:gd name="connsiteX13324" fmla="*/ 2809415 w 4853691"/>
                <a:gd name="connsiteY13324" fmla="*/ 4187131 h 4860733"/>
                <a:gd name="connsiteX13325" fmla="*/ 2769515 w 4853691"/>
                <a:gd name="connsiteY13325" fmla="*/ 4187131 h 4860733"/>
                <a:gd name="connsiteX13326" fmla="*/ 2762474 w 4853691"/>
                <a:gd name="connsiteY13326" fmla="*/ 4156619 h 4860733"/>
                <a:gd name="connsiteX13327" fmla="*/ 2757780 w 4853691"/>
                <a:gd name="connsiteY13327" fmla="*/ 4130802 h 4860733"/>
                <a:gd name="connsiteX13328" fmla="*/ 2750738 w 4853691"/>
                <a:gd name="connsiteY13328" fmla="*/ 4095596 h 4860733"/>
                <a:gd name="connsiteX13329" fmla="*/ 2746044 w 4853691"/>
                <a:gd name="connsiteY13329" fmla="*/ 4067431 h 4860733"/>
                <a:gd name="connsiteX13330" fmla="*/ 2739003 w 4853691"/>
                <a:gd name="connsiteY13330" fmla="*/ 4032226 h 4860733"/>
                <a:gd name="connsiteX13331" fmla="*/ 2734309 w 4853691"/>
                <a:gd name="connsiteY13331" fmla="*/ 4001714 h 4860733"/>
                <a:gd name="connsiteX13332" fmla="*/ 2727268 w 4853691"/>
                <a:gd name="connsiteY13332" fmla="*/ 3964162 h 4860733"/>
                <a:gd name="connsiteX13333" fmla="*/ 2722574 w 4853691"/>
                <a:gd name="connsiteY13333" fmla="*/ 3933650 h 4860733"/>
                <a:gd name="connsiteX13334" fmla="*/ 2715533 w 4853691"/>
                <a:gd name="connsiteY13334" fmla="*/ 3893750 h 4860733"/>
                <a:gd name="connsiteX13335" fmla="*/ 2710839 w 4853691"/>
                <a:gd name="connsiteY13335" fmla="*/ 3863238 h 4860733"/>
                <a:gd name="connsiteX13336" fmla="*/ 2703797 w 4853691"/>
                <a:gd name="connsiteY13336" fmla="*/ 3818645 h 4860733"/>
                <a:gd name="connsiteX13337" fmla="*/ 2699103 w 4853691"/>
                <a:gd name="connsiteY13337" fmla="*/ 3790480 h 4860733"/>
                <a:gd name="connsiteX13338" fmla="*/ 2692062 w 4853691"/>
                <a:gd name="connsiteY13338" fmla="*/ 3736498 h 4860733"/>
                <a:gd name="connsiteX13339" fmla="*/ 2689715 w 4853691"/>
                <a:gd name="connsiteY13339" fmla="*/ 3717722 h 4860733"/>
                <a:gd name="connsiteX13340" fmla="*/ 2680327 w 4853691"/>
                <a:gd name="connsiteY13340" fmla="*/ 3647310 h 4860733"/>
                <a:gd name="connsiteX13341" fmla="*/ 2680327 w 4853691"/>
                <a:gd name="connsiteY13341" fmla="*/ 3642616 h 4860733"/>
                <a:gd name="connsiteX13342" fmla="*/ 2645121 w 4853691"/>
                <a:gd name="connsiteY13342" fmla="*/ 3314030 h 4860733"/>
                <a:gd name="connsiteX13343" fmla="*/ 2642774 w 4853691"/>
                <a:gd name="connsiteY13343" fmla="*/ 3295253 h 4860733"/>
                <a:gd name="connsiteX13344" fmla="*/ 2635733 w 4853691"/>
                <a:gd name="connsiteY13344" fmla="*/ 3227189 h 4860733"/>
                <a:gd name="connsiteX13345" fmla="*/ 2631039 w 4853691"/>
                <a:gd name="connsiteY13345" fmla="*/ 3166166 h 4860733"/>
                <a:gd name="connsiteX13346" fmla="*/ 2628692 w 4853691"/>
                <a:gd name="connsiteY13346" fmla="*/ 3138001 h 4860733"/>
                <a:gd name="connsiteX13347" fmla="*/ 2623998 w 4853691"/>
                <a:gd name="connsiteY13347" fmla="*/ 3062896 h 4860733"/>
                <a:gd name="connsiteX13348" fmla="*/ 2635733 w 4853691"/>
                <a:gd name="connsiteY13348" fmla="*/ 3055855 h 4860733"/>
                <a:gd name="connsiteX13349" fmla="*/ 2652163 w 4853691"/>
                <a:gd name="connsiteY13349" fmla="*/ 3069937 h 4860733"/>
                <a:gd name="connsiteX13350" fmla="*/ 2685021 w 4853691"/>
                <a:gd name="connsiteY13350" fmla="*/ 3095754 h 4860733"/>
                <a:gd name="connsiteX13351" fmla="*/ 2717880 w 4853691"/>
                <a:gd name="connsiteY13351" fmla="*/ 3121572 h 4860733"/>
                <a:gd name="connsiteX13352" fmla="*/ 2748391 w 4853691"/>
                <a:gd name="connsiteY13352" fmla="*/ 3147389 h 4860733"/>
                <a:gd name="connsiteX13353" fmla="*/ 2776556 w 4853691"/>
                <a:gd name="connsiteY13353" fmla="*/ 3170860 h 4860733"/>
                <a:gd name="connsiteX13354" fmla="*/ 2809415 w 4853691"/>
                <a:gd name="connsiteY13354" fmla="*/ 3196677 h 4860733"/>
                <a:gd name="connsiteX13355" fmla="*/ 2835232 w 4853691"/>
                <a:gd name="connsiteY13355" fmla="*/ 3215454 h 4860733"/>
                <a:gd name="connsiteX13356" fmla="*/ 2870438 w 4853691"/>
                <a:gd name="connsiteY13356" fmla="*/ 3241271 h 4860733"/>
                <a:gd name="connsiteX13357" fmla="*/ 2893908 w 4853691"/>
                <a:gd name="connsiteY13357" fmla="*/ 3257700 h 4860733"/>
                <a:gd name="connsiteX13358" fmla="*/ 2947890 w 4853691"/>
                <a:gd name="connsiteY13358" fmla="*/ 3295253 h 4860733"/>
                <a:gd name="connsiteX13359" fmla="*/ 2990137 w 4853691"/>
                <a:gd name="connsiteY13359" fmla="*/ 3325765 h 4860733"/>
                <a:gd name="connsiteX13360" fmla="*/ 2999525 w 4853691"/>
                <a:gd name="connsiteY13360" fmla="*/ 3330459 h 4860733"/>
                <a:gd name="connsiteX13361" fmla="*/ 3048813 w 4853691"/>
                <a:gd name="connsiteY13361" fmla="*/ 3363318 h 4860733"/>
                <a:gd name="connsiteX13362" fmla="*/ 3053508 w 4853691"/>
                <a:gd name="connsiteY13362" fmla="*/ 3365665 h 4860733"/>
                <a:gd name="connsiteX13363" fmla="*/ 3088713 w 4853691"/>
                <a:gd name="connsiteY13363" fmla="*/ 3389135 h 4860733"/>
                <a:gd name="connsiteX13364" fmla="*/ 3086366 w 4853691"/>
                <a:gd name="connsiteY13364" fmla="*/ 3398523 h 4860733"/>
                <a:gd name="connsiteX13365" fmla="*/ 3098101 w 4853691"/>
                <a:gd name="connsiteY13365" fmla="*/ 3417300 h 4860733"/>
                <a:gd name="connsiteX13366" fmla="*/ 3079325 w 4853691"/>
                <a:gd name="connsiteY13366" fmla="*/ 3468935 h 4860733"/>
                <a:gd name="connsiteX13367" fmla="*/ 3051160 w 4853691"/>
                <a:gd name="connsiteY13367" fmla="*/ 3544040 h 4860733"/>
                <a:gd name="connsiteX13368" fmla="*/ 2227347 w 4853691"/>
                <a:gd name="connsiteY13368" fmla="*/ 4175396 h 4860733"/>
                <a:gd name="connsiteX13369" fmla="*/ 2178059 w 4853691"/>
                <a:gd name="connsiteY13369" fmla="*/ 4163660 h 4860733"/>
                <a:gd name="connsiteX13370" fmla="*/ 2131118 w 4853691"/>
                <a:gd name="connsiteY13370" fmla="*/ 4149578 h 4860733"/>
                <a:gd name="connsiteX13371" fmla="*/ 2081830 w 4853691"/>
                <a:gd name="connsiteY13371" fmla="*/ 4135496 h 4860733"/>
                <a:gd name="connsiteX13372" fmla="*/ 2034889 w 4853691"/>
                <a:gd name="connsiteY13372" fmla="*/ 4121414 h 4860733"/>
                <a:gd name="connsiteX13373" fmla="*/ 1985601 w 4853691"/>
                <a:gd name="connsiteY13373" fmla="*/ 4107331 h 4860733"/>
                <a:gd name="connsiteX13374" fmla="*/ 1938660 w 4853691"/>
                <a:gd name="connsiteY13374" fmla="*/ 4090902 h 4860733"/>
                <a:gd name="connsiteX13375" fmla="*/ 1889372 w 4853691"/>
                <a:gd name="connsiteY13375" fmla="*/ 4074473 h 4860733"/>
                <a:gd name="connsiteX13376" fmla="*/ 1842431 w 4853691"/>
                <a:gd name="connsiteY13376" fmla="*/ 4058043 h 4860733"/>
                <a:gd name="connsiteX13377" fmla="*/ 1828349 w 4853691"/>
                <a:gd name="connsiteY13377" fmla="*/ 4053349 h 4860733"/>
                <a:gd name="connsiteX13378" fmla="*/ 1840084 w 4853691"/>
                <a:gd name="connsiteY13378" fmla="*/ 4041614 h 4860733"/>
                <a:gd name="connsiteX13379" fmla="*/ 1844778 w 4853691"/>
                <a:gd name="connsiteY13379" fmla="*/ 4043961 h 4860733"/>
                <a:gd name="connsiteX13380" fmla="*/ 1882331 w 4853691"/>
                <a:gd name="connsiteY13380" fmla="*/ 4058043 h 4860733"/>
                <a:gd name="connsiteX13381" fmla="*/ 1896414 w 4853691"/>
                <a:gd name="connsiteY13381" fmla="*/ 4062737 h 4860733"/>
                <a:gd name="connsiteX13382" fmla="*/ 2046624 w 4853691"/>
                <a:gd name="connsiteY13382" fmla="*/ 4114372 h 4860733"/>
                <a:gd name="connsiteX13383" fmla="*/ 2063054 w 4853691"/>
                <a:gd name="connsiteY13383" fmla="*/ 4119066 h 4860733"/>
                <a:gd name="connsiteX13384" fmla="*/ 2098260 w 4853691"/>
                <a:gd name="connsiteY13384" fmla="*/ 4128455 h 4860733"/>
                <a:gd name="connsiteX13385" fmla="*/ 2124077 w 4853691"/>
                <a:gd name="connsiteY13385" fmla="*/ 4135496 h 4860733"/>
                <a:gd name="connsiteX13386" fmla="*/ 2156936 w 4853691"/>
                <a:gd name="connsiteY13386" fmla="*/ 4144884 h 4860733"/>
                <a:gd name="connsiteX13387" fmla="*/ 2185100 w 4853691"/>
                <a:gd name="connsiteY13387" fmla="*/ 4151925 h 4860733"/>
                <a:gd name="connsiteX13388" fmla="*/ 2215612 w 4853691"/>
                <a:gd name="connsiteY13388" fmla="*/ 4158966 h 4860733"/>
                <a:gd name="connsiteX13389" fmla="*/ 2246123 w 4853691"/>
                <a:gd name="connsiteY13389" fmla="*/ 4166007 h 4860733"/>
                <a:gd name="connsiteX13390" fmla="*/ 2274288 w 4853691"/>
                <a:gd name="connsiteY13390" fmla="*/ 4173049 h 4860733"/>
                <a:gd name="connsiteX13391" fmla="*/ 2307147 w 4853691"/>
                <a:gd name="connsiteY13391" fmla="*/ 4180090 h 4860733"/>
                <a:gd name="connsiteX13392" fmla="*/ 2332964 w 4853691"/>
                <a:gd name="connsiteY13392" fmla="*/ 4184784 h 4860733"/>
                <a:gd name="connsiteX13393" fmla="*/ 2365823 w 4853691"/>
                <a:gd name="connsiteY13393" fmla="*/ 4191825 h 4860733"/>
                <a:gd name="connsiteX13394" fmla="*/ 2391640 w 4853691"/>
                <a:gd name="connsiteY13394" fmla="*/ 4196519 h 4860733"/>
                <a:gd name="connsiteX13395" fmla="*/ 2424499 w 4853691"/>
                <a:gd name="connsiteY13395" fmla="*/ 4203560 h 4860733"/>
                <a:gd name="connsiteX13396" fmla="*/ 2450317 w 4853691"/>
                <a:gd name="connsiteY13396" fmla="*/ 4208254 h 4860733"/>
                <a:gd name="connsiteX13397" fmla="*/ 2483175 w 4853691"/>
                <a:gd name="connsiteY13397" fmla="*/ 4212948 h 4860733"/>
                <a:gd name="connsiteX13398" fmla="*/ 2508993 w 4853691"/>
                <a:gd name="connsiteY13398" fmla="*/ 4217643 h 4860733"/>
                <a:gd name="connsiteX13399" fmla="*/ 2541851 w 4853691"/>
                <a:gd name="connsiteY13399" fmla="*/ 4222337 h 4860733"/>
                <a:gd name="connsiteX13400" fmla="*/ 2567669 w 4853691"/>
                <a:gd name="connsiteY13400" fmla="*/ 4224684 h 4860733"/>
                <a:gd name="connsiteX13401" fmla="*/ 2600528 w 4853691"/>
                <a:gd name="connsiteY13401" fmla="*/ 4229378 h 4860733"/>
                <a:gd name="connsiteX13402" fmla="*/ 2626345 w 4853691"/>
                <a:gd name="connsiteY13402" fmla="*/ 4231725 h 4860733"/>
                <a:gd name="connsiteX13403" fmla="*/ 2659204 w 4853691"/>
                <a:gd name="connsiteY13403" fmla="*/ 4236419 h 4860733"/>
                <a:gd name="connsiteX13404" fmla="*/ 2685021 w 4853691"/>
                <a:gd name="connsiteY13404" fmla="*/ 4238766 h 4860733"/>
                <a:gd name="connsiteX13405" fmla="*/ 2717880 w 4853691"/>
                <a:gd name="connsiteY13405" fmla="*/ 4241113 h 4860733"/>
                <a:gd name="connsiteX13406" fmla="*/ 2743697 w 4853691"/>
                <a:gd name="connsiteY13406" fmla="*/ 4243460 h 4860733"/>
                <a:gd name="connsiteX13407" fmla="*/ 2757780 w 4853691"/>
                <a:gd name="connsiteY13407" fmla="*/ 4243460 h 4860733"/>
                <a:gd name="connsiteX13408" fmla="*/ 2757780 w 4853691"/>
                <a:gd name="connsiteY13408" fmla="*/ 4243460 h 4860733"/>
                <a:gd name="connsiteX13409" fmla="*/ 2760127 w 4853691"/>
                <a:gd name="connsiteY13409" fmla="*/ 4250501 h 4860733"/>
                <a:gd name="connsiteX13410" fmla="*/ 2753086 w 4853691"/>
                <a:gd name="connsiteY13410" fmla="*/ 4252848 h 4860733"/>
                <a:gd name="connsiteX13411" fmla="*/ 2746044 w 4853691"/>
                <a:gd name="connsiteY13411" fmla="*/ 4255195 h 4860733"/>
                <a:gd name="connsiteX13412" fmla="*/ 2701450 w 4853691"/>
                <a:gd name="connsiteY13412" fmla="*/ 4250501 h 4860733"/>
                <a:gd name="connsiteX13413" fmla="*/ 2654510 w 4853691"/>
                <a:gd name="connsiteY13413" fmla="*/ 4245807 h 4860733"/>
                <a:gd name="connsiteX13414" fmla="*/ 2607569 w 4853691"/>
                <a:gd name="connsiteY13414" fmla="*/ 4238766 h 4860733"/>
                <a:gd name="connsiteX13415" fmla="*/ 2560628 w 4853691"/>
                <a:gd name="connsiteY13415" fmla="*/ 4231725 h 4860733"/>
                <a:gd name="connsiteX13416" fmla="*/ 2511340 w 4853691"/>
                <a:gd name="connsiteY13416" fmla="*/ 4224684 h 4860733"/>
                <a:gd name="connsiteX13417" fmla="*/ 2464399 w 4853691"/>
                <a:gd name="connsiteY13417" fmla="*/ 4217643 h 4860733"/>
                <a:gd name="connsiteX13418" fmla="*/ 2417458 w 4853691"/>
                <a:gd name="connsiteY13418" fmla="*/ 4208254 h 4860733"/>
                <a:gd name="connsiteX13419" fmla="*/ 2370517 w 4853691"/>
                <a:gd name="connsiteY13419" fmla="*/ 4198866 h 4860733"/>
                <a:gd name="connsiteX13420" fmla="*/ 2323576 w 4853691"/>
                <a:gd name="connsiteY13420" fmla="*/ 4187131 h 4860733"/>
                <a:gd name="connsiteX13421" fmla="*/ 2276635 w 4853691"/>
                <a:gd name="connsiteY13421" fmla="*/ 4175396 h 4860733"/>
                <a:gd name="connsiteX13422" fmla="*/ 2227347 w 4853691"/>
                <a:gd name="connsiteY13422" fmla="*/ 4175396 h 4860733"/>
                <a:gd name="connsiteX13423" fmla="*/ 1807226 w 4853691"/>
                <a:gd name="connsiteY13423" fmla="*/ 4074473 h 4860733"/>
                <a:gd name="connsiteX13424" fmla="*/ 1790797 w 4853691"/>
                <a:gd name="connsiteY13424" fmla="*/ 4102637 h 4860733"/>
                <a:gd name="connsiteX13425" fmla="*/ 1786102 w 4853691"/>
                <a:gd name="connsiteY13425" fmla="*/ 4112026 h 4860733"/>
                <a:gd name="connsiteX13426" fmla="*/ 1781408 w 4853691"/>
                <a:gd name="connsiteY13426" fmla="*/ 4121414 h 4860733"/>
                <a:gd name="connsiteX13427" fmla="*/ 1760285 w 4853691"/>
                <a:gd name="connsiteY13427" fmla="*/ 4107331 h 4860733"/>
                <a:gd name="connsiteX13428" fmla="*/ 1734467 w 4853691"/>
                <a:gd name="connsiteY13428" fmla="*/ 4088555 h 4860733"/>
                <a:gd name="connsiteX13429" fmla="*/ 1699262 w 4853691"/>
                <a:gd name="connsiteY13429" fmla="*/ 4062737 h 4860733"/>
                <a:gd name="connsiteX13430" fmla="*/ 1673444 w 4853691"/>
                <a:gd name="connsiteY13430" fmla="*/ 4043961 h 4860733"/>
                <a:gd name="connsiteX13431" fmla="*/ 1652321 w 4853691"/>
                <a:gd name="connsiteY13431" fmla="*/ 4027532 h 4860733"/>
                <a:gd name="connsiteX13432" fmla="*/ 1666403 w 4853691"/>
                <a:gd name="connsiteY13432" fmla="*/ 4027532 h 4860733"/>
                <a:gd name="connsiteX13433" fmla="*/ 1729773 w 4853691"/>
                <a:gd name="connsiteY13433" fmla="*/ 4032226 h 4860733"/>
                <a:gd name="connsiteX13434" fmla="*/ 1762632 w 4853691"/>
                <a:gd name="connsiteY13434" fmla="*/ 4032226 h 4860733"/>
                <a:gd name="connsiteX13435" fmla="*/ 1774367 w 4853691"/>
                <a:gd name="connsiteY13435" fmla="*/ 4032226 h 4860733"/>
                <a:gd name="connsiteX13436" fmla="*/ 1786102 w 4853691"/>
                <a:gd name="connsiteY13436" fmla="*/ 4036920 h 4860733"/>
                <a:gd name="connsiteX13437" fmla="*/ 1811920 w 4853691"/>
                <a:gd name="connsiteY13437" fmla="*/ 4046308 h 4860733"/>
                <a:gd name="connsiteX13438" fmla="*/ 1816614 w 4853691"/>
                <a:gd name="connsiteY13438" fmla="*/ 4051002 h 4860733"/>
                <a:gd name="connsiteX13439" fmla="*/ 1807226 w 4853691"/>
                <a:gd name="connsiteY13439" fmla="*/ 4067431 h 4860733"/>
                <a:gd name="connsiteX13440" fmla="*/ 1807226 w 4853691"/>
                <a:gd name="connsiteY13440" fmla="*/ 4074473 h 4860733"/>
                <a:gd name="connsiteX13441" fmla="*/ 1779061 w 4853691"/>
                <a:gd name="connsiteY13441" fmla="*/ 4215296 h 4860733"/>
                <a:gd name="connsiteX13442" fmla="*/ 1786102 w 4853691"/>
                <a:gd name="connsiteY13442" fmla="*/ 4222337 h 4860733"/>
                <a:gd name="connsiteX13443" fmla="*/ 1783755 w 4853691"/>
                <a:gd name="connsiteY13443" fmla="*/ 4224684 h 4860733"/>
                <a:gd name="connsiteX13444" fmla="*/ 1757938 w 4853691"/>
                <a:gd name="connsiteY13444" fmla="*/ 4208254 h 4860733"/>
                <a:gd name="connsiteX13445" fmla="*/ 1739161 w 4853691"/>
                <a:gd name="connsiteY13445" fmla="*/ 4196519 h 4860733"/>
                <a:gd name="connsiteX13446" fmla="*/ 1748550 w 4853691"/>
                <a:gd name="connsiteY13446" fmla="*/ 4182437 h 4860733"/>
                <a:gd name="connsiteX13447" fmla="*/ 1764979 w 4853691"/>
                <a:gd name="connsiteY13447" fmla="*/ 4198866 h 4860733"/>
                <a:gd name="connsiteX13448" fmla="*/ 1779061 w 4853691"/>
                <a:gd name="connsiteY13448" fmla="*/ 4215296 h 4860733"/>
                <a:gd name="connsiteX13449" fmla="*/ 1722732 w 4853691"/>
                <a:gd name="connsiteY13449" fmla="*/ 4222337 h 4860733"/>
                <a:gd name="connsiteX13450" fmla="*/ 1659362 w 4853691"/>
                <a:gd name="connsiteY13450" fmla="*/ 4320913 h 4860733"/>
                <a:gd name="connsiteX13451" fmla="*/ 1654668 w 4853691"/>
                <a:gd name="connsiteY13451" fmla="*/ 4327954 h 4860733"/>
                <a:gd name="connsiteX13452" fmla="*/ 1645280 w 4853691"/>
                <a:gd name="connsiteY13452" fmla="*/ 4342036 h 4860733"/>
                <a:gd name="connsiteX13453" fmla="*/ 1638239 w 4853691"/>
                <a:gd name="connsiteY13453" fmla="*/ 4351424 h 4860733"/>
                <a:gd name="connsiteX13454" fmla="*/ 1628850 w 4853691"/>
                <a:gd name="connsiteY13454" fmla="*/ 4363160 h 4860733"/>
                <a:gd name="connsiteX13455" fmla="*/ 1619462 w 4853691"/>
                <a:gd name="connsiteY13455" fmla="*/ 4374895 h 4860733"/>
                <a:gd name="connsiteX13456" fmla="*/ 1612421 w 4853691"/>
                <a:gd name="connsiteY13456" fmla="*/ 4384283 h 4860733"/>
                <a:gd name="connsiteX13457" fmla="*/ 1603033 w 4853691"/>
                <a:gd name="connsiteY13457" fmla="*/ 4396018 h 4860733"/>
                <a:gd name="connsiteX13458" fmla="*/ 1595992 w 4853691"/>
                <a:gd name="connsiteY13458" fmla="*/ 4405406 h 4860733"/>
                <a:gd name="connsiteX13459" fmla="*/ 1586603 w 4853691"/>
                <a:gd name="connsiteY13459" fmla="*/ 4417142 h 4860733"/>
                <a:gd name="connsiteX13460" fmla="*/ 1579562 w 4853691"/>
                <a:gd name="connsiteY13460" fmla="*/ 4424183 h 4860733"/>
                <a:gd name="connsiteX13461" fmla="*/ 1567827 w 4853691"/>
                <a:gd name="connsiteY13461" fmla="*/ 4435918 h 4860733"/>
                <a:gd name="connsiteX13462" fmla="*/ 1560786 w 4853691"/>
                <a:gd name="connsiteY13462" fmla="*/ 4442959 h 4860733"/>
                <a:gd name="connsiteX13463" fmla="*/ 1549051 w 4853691"/>
                <a:gd name="connsiteY13463" fmla="*/ 4454694 h 4860733"/>
                <a:gd name="connsiteX13464" fmla="*/ 1546704 w 4853691"/>
                <a:gd name="connsiteY13464" fmla="*/ 4457041 h 4860733"/>
                <a:gd name="connsiteX13465" fmla="*/ 1532621 w 4853691"/>
                <a:gd name="connsiteY13465" fmla="*/ 4452347 h 4860733"/>
                <a:gd name="connsiteX13466" fmla="*/ 1525580 w 4853691"/>
                <a:gd name="connsiteY13466" fmla="*/ 4367854 h 4860733"/>
                <a:gd name="connsiteX13467" fmla="*/ 1516192 w 4853691"/>
                <a:gd name="connsiteY13467" fmla="*/ 4252848 h 4860733"/>
                <a:gd name="connsiteX13468" fmla="*/ 1497416 w 4853691"/>
                <a:gd name="connsiteY13468" fmla="*/ 4055696 h 4860733"/>
                <a:gd name="connsiteX13469" fmla="*/ 1511498 w 4853691"/>
                <a:gd name="connsiteY13469" fmla="*/ 4048655 h 4860733"/>
                <a:gd name="connsiteX13470" fmla="*/ 1549051 w 4853691"/>
                <a:gd name="connsiteY13470" fmla="*/ 4074473 h 4860733"/>
                <a:gd name="connsiteX13471" fmla="*/ 1572521 w 4853691"/>
                <a:gd name="connsiteY13471" fmla="*/ 4090902 h 4860733"/>
                <a:gd name="connsiteX13472" fmla="*/ 1736814 w 4853691"/>
                <a:gd name="connsiteY13472" fmla="*/ 4196519 h 4860733"/>
                <a:gd name="connsiteX13473" fmla="*/ 1727426 w 4853691"/>
                <a:gd name="connsiteY13473" fmla="*/ 4212948 h 4860733"/>
                <a:gd name="connsiteX13474" fmla="*/ 1722732 w 4853691"/>
                <a:gd name="connsiteY13474" fmla="*/ 4222337 h 4860733"/>
                <a:gd name="connsiteX13475" fmla="*/ 1375369 w 4853691"/>
                <a:gd name="connsiteY13475" fmla="*/ 4004061 h 4860733"/>
                <a:gd name="connsiteX13476" fmla="*/ 1302611 w 4853691"/>
                <a:gd name="connsiteY13476" fmla="*/ 3982938 h 4860733"/>
                <a:gd name="connsiteX13477" fmla="*/ 1269752 w 4853691"/>
                <a:gd name="connsiteY13477" fmla="*/ 3971203 h 4860733"/>
                <a:gd name="connsiteX13478" fmla="*/ 1220464 w 4853691"/>
                <a:gd name="connsiteY13478" fmla="*/ 3954773 h 4860733"/>
                <a:gd name="connsiteX13479" fmla="*/ 1225158 w 4853691"/>
                <a:gd name="connsiteY13479" fmla="*/ 3957120 h 4860733"/>
                <a:gd name="connsiteX13480" fmla="*/ 1272099 w 4853691"/>
                <a:gd name="connsiteY13480" fmla="*/ 3968856 h 4860733"/>
                <a:gd name="connsiteX13481" fmla="*/ 1307305 w 4853691"/>
                <a:gd name="connsiteY13481" fmla="*/ 3975897 h 4860733"/>
                <a:gd name="connsiteX13482" fmla="*/ 1358940 w 4853691"/>
                <a:gd name="connsiteY13482" fmla="*/ 3987632 h 4860733"/>
                <a:gd name="connsiteX13483" fmla="*/ 1394146 w 4853691"/>
                <a:gd name="connsiteY13483" fmla="*/ 3994673 h 4860733"/>
                <a:gd name="connsiteX13484" fmla="*/ 1450475 w 4853691"/>
                <a:gd name="connsiteY13484" fmla="*/ 4004061 h 4860733"/>
                <a:gd name="connsiteX13485" fmla="*/ 1488028 w 4853691"/>
                <a:gd name="connsiteY13485" fmla="*/ 4008755 h 4860733"/>
                <a:gd name="connsiteX13486" fmla="*/ 1497416 w 4853691"/>
                <a:gd name="connsiteY13486" fmla="*/ 4011102 h 4860733"/>
                <a:gd name="connsiteX13487" fmla="*/ 1497416 w 4853691"/>
                <a:gd name="connsiteY13487" fmla="*/ 4018144 h 4860733"/>
                <a:gd name="connsiteX13488" fmla="*/ 1495069 w 4853691"/>
                <a:gd name="connsiteY13488" fmla="*/ 4018144 h 4860733"/>
                <a:gd name="connsiteX13489" fmla="*/ 1476292 w 4853691"/>
                <a:gd name="connsiteY13489" fmla="*/ 4032226 h 4860733"/>
                <a:gd name="connsiteX13490" fmla="*/ 1396493 w 4853691"/>
                <a:gd name="connsiteY13490" fmla="*/ 4011102 h 4860733"/>
                <a:gd name="connsiteX13491" fmla="*/ 1375369 w 4853691"/>
                <a:gd name="connsiteY13491" fmla="*/ 4004061 h 4860733"/>
                <a:gd name="connsiteX13492" fmla="*/ 1154747 w 4853691"/>
                <a:gd name="connsiteY13492" fmla="*/ 3935997 h 4860733"/>
                <a:gd name="connsiteX13493" fmla="*/ 1131276 w 4853691"/>
                <a:gd name="connsiteY13493" fmla="*/ 3928956 h 4860733"/>
                <a:gd name="connsiteX13494" fmla="*/ 1133623 w 4853691"/>
                <a:gd name="connsiteY13494" fmla="*/ 3924262 h 4860733"/>
                <a:gd name="connsiteX13495" fmla="*/ 1166482 w 4853691"/>
                <a:gd name="connsiteY13495" fmla="*/ 3935997 h 4860733"/>
                <a:gd name="connsiteX13496" fmla="*/ 1187605 w 4853691"/>
                <a:gd name="connsiteY13496" fmla="*/ 3945385 h 4860733"/>
                <a:gd name="connsiteX13497" fmla="*/ 1185258 w 4853691"/>
                <a:gd name="connsiteY13497" fmla="*/ 3945385 h 4860733"/>
                <a:gd name="connsiteX13498" fmla="*/ 1154747 w 4853691"/>
                <a:gd name="connsiteY13498" fmla="*/ 3935997 h 4860733"/>
                <a:gd name="connsiteX13499" fmla="*/ 1053824 w 4853691"/>
                <a:gd name="connsiteY13499" fmla="*/ 3804562 h 4860733"/>
                <a:gd name="connsiteX13500" fmla="*/ 1051477 w 4853691"/>
                <a:gd name="connsiteY13500" fmla="*/ 3769357 h 4860733"/>
                <a:gd name="connsiteX13501" fmla="*/ 1049130 w 4853691"/>
                <a:gd name="connsiteY13501" fmla="*/ 3722416 h 4860733"/>
                <a:gd name="connsiteX13502" fmla="*/ 1049130 w 4853691"/>
                <a:gd name="connsiteY13502" fmla="*/ 3705986 h 4860733"/>
                <a:gd name="connsiteX13503" fmla="*/ 1051477 w 4853691"/>
                <a:gd name="connsiteY13503" fmla="*/ 3705986 h 4860733"/>
                <a:gd name="connsiteX13504" fmla="*/ 1053824 w 4853691"/>
                <a:gd name="connsiteY13504" fmla="*/ 3720068 h 4860733"/>
                <a:gd name="connsiteX13505" fmla="*/ 1060865 w 4853691"/>
                <a:gd name="connsiteY13505" fmla="*/ 3750580 h 4860733"/>
                <a:gd name="connsiteX13506" fmla="*/ 1067906 w 4853691"/>
                <a:gd name="connsiteY13506" fmla="*/ 3781092 h 4860733"/>
                <a:gd name="connsiteX13507" fmla="*/ 1074947 w 4853691"/>
                <a:gd name="connsiteY13507" fmla="*/ 3806909 h 4860733"/>
                <a:gd name="connsiteX13508" fmla="*/ 1081988 w 4853691"/>
                <a:gd name="connsiteY13508" fmla="*/ 3832727 h 4860733"/>
                <a:gd name="connsiteX13509" fmla="*/ 1056171 w 4853691"/>
                <a:gd name="connsiteY13509" fmla="*/ 3823339 h 4860733"/>
                <a:gd name="connsiteX13510" fmla="*/ 1053824 w 4853691"/>
                <a:gd name="connsiteY13510" fmla="*/ 3804562 h 4860733"/>
                <a:gd name="connsiteX13511" fmla="*/ 1093724 w 4853691"/>
                <a:gd name="connsiteY13511" fmla="*/ 3713028 h 4860733"/>
                <a:gd name="connsiteX13512" fmla="*/ 1138318 w 4853691"/>
                <a:gd name="connsiteY13512" fmla="*/ 3736498 h 4860733"/>
                <a:gd name="connsiteX13513" fmla="*/ 1143012 w 4853691"/>
                <a:gd name="connsiteY13513" fmla="*/ 3738845 h 4860733"/>
                <a:gd name="connsiteX13514" fmla="*/ 1225158 w 4853691"/>
                <a:gd name="connsiteY13514" fmla="*/ 3778745 h 4860733"/>
                <a:gd name="connsiteX13515" fmla="*/ 1222811 w 4853691"/>
                <a:gd name="connsiteY13515" fmla="*/ 3785786 h 4860733"/>
                <a:gd name="connsiteX13516" fmla="*/ 1227505 w 4853691"/>
                <a:gd name="connsiteY13516" fmla="*/ 3799868 h 4860733"/>
                <a:gd name="connsiteX13517" fmla="*/ 1208729 w 4853691"/>
                <a:gd name="connsiteY13517" fmla="*/ 3818645 h 4860733"/>
                <a:gd name="connsiteX13518" fmla="*/ 1204035 w 4853691"/>
                <a:gd name="connsiteY13518" fmla="*/ 3823339 h 4860733"/>
                <a:gd name="connsiteX13519" fmla="*/ 1168829 w 4853691"/>
                <a:gd name="connsiteY13519" fmla="*/ 3858544 h 4860733"/>
                <a:gd name="connsiteX13520" fmla="*/ 1079641 w 4853691"/>
                <a:gd name="connsiteY13520" fmla="*/ 3835074 h 4860733"/>
                <a:gd name="connsiteX13521" fmla="*/ 1051477 w 4853691"/>
                <a:gd name="connsiteY13521" fmla="*/ 3705986 h 4860733"/>
                <a:gd name="connsiteX13522" fmla="*/ 1063212 w 4853691"/>
                <a:gd name="connsiteY13522" fmla="*/ 3696598 h 4860733"/>
                <a:gd name="connsiteX13523" fmla="*/ 1072600 w 4853691"/>
                <a:gd name="connsiteY13523" fmla="*/ 3701292 h 4860733"/>
                <a:gd name="connsiteX13524" fmla="*/ 1093724 w 4853691"/>
                <a:gd name="connsiteY13524" fmla="*/ 3713028 h 4860733"/>
                <a:gd name="connsiteX13525" fmla="*/ 1269752 w 4853691"/>
                <a:gd name="connsiteY13525" fmla="*/ 3752927 h 4860733"/>
                <a:gd name="connsiteX13526" fmla="*/ 1286181 w 4853691"/>
                <a:gd name="connsiteY13526" fmla="*/ 3729457 h 4860733"/>
                <a:gd name="connsiteX13527" fmla="*/ 1293223 w 4853691"/>
                <a:gd name="connsiteY13527" fmla="*/ 3720068 h 4860733"/>
                <a:gd name="connsiteX13528" fmla="*/ 1314346 w 4853691"/>
                <a:gd name="connsiteY13528" fmla="*/ 3691904 h 4860733"/>
                <a:gd name="connsiteX13529" fmla="*/ 1319040 w 4853691"/>
                <a:gd name="connsiteY13529" fmla="*/ 3687210 h 4860733"/>
                <a:gd name="connsiteX13530" fmla="*/ 1638239 w 4853691"/>
                <a:gd name="connsiteY13530" fmla="*/ 3156777 h 4860733"/>
                <a:gd name="connsiteX13531" fmla="*/ 1647627 w 4853691"/>
                <a:gd name="connsiteY13531" fmla="*/ 3159125 h 4860733"/>
                <a:gd name="connsiteX13532" fmla="*/ 1654668 w 4853691"/>
                <a:gd name="connsiteY13532" fmla="*/ 3156777 h 4860733"/>
                <a:gd name="connsiteX13533" fmla="*/ 1678138 w 4853691"/>
                <a:gd name="connsiteY13533" fmla="*/ 3208413 h 4860733"/>
                <a:gd name="connsiteX13534" fmla="*/ 1685179 w 4853691"/>
                <a:gd name="connsiteY13534" fmla="*/ 3222495 h 4860733"/>
                <a:gd name="connsiteX13535" fmla="*/ 1710997 w 4853691"/>
                <a:gd name="connsiteY13535" fmla="*/ 3278824 h 4860733"/>
                <a:gd name="connsiteX13536" fmla="*/ 1720385 w 4853691"/>
                <a:gd name="connsiteY13536" fmla="*/ 3299947 h 4860733"/>
                <a:gd name="connsiteX13537" fmla="*/ 1746203 w 4853691"/>
                <a:gd name="connsiteY13537" fmla="*/ 3351582 h 4860733"/>
                <a:gd name="connsiteX13538" fmla="*/ 1757938 w 4853691"/>
                <a:gd name="connsiteY13538" fmla="*/ 3375053 h 4860733"/>
                <a:gd name="connsiteX13539" fmla="*/ 1790797 w 4853691"/>
                <a:gd name="connsiteY13539" fmla="*/ 3440770 h 4860733"/>
                <a:gd name="connsiteX13540" fmla="*/ 1795491 w 4853691"/>
                <a:gd name="connsiteY13540" fmla="*/ 3447811 h 4860733"/>
                <a:gd name="connsiteX13541" fmla="*/ 1830696 w 4853691"/>
                <a:gd name="connsiteY13541" fmla="*/ 3518223 h 4860733"/>
                <a:gd name="connsiteX13542" fmla="*/ 1830696 w 4853691"/>
                <a:gd name="connsiteY13542" fmla="*/ 3518223 h 4860733"/>
                <a:gd name="connsiteX13543" fmla="*/ 1865902 w 4853691"/>
                <a:gd name="connsiteY13543" fmla="*/ 3586287 h 4860733"/>
                <a:gd name="connsiteX13544" fmla="*/ 1872943 w 4853691"/>
                <a:gd name="connsiteY13544" fmla="*/ 3598022 h 4860733"/>
                <a:gd name="connsiteX13545" fmla="*/ 1901108 w 4853691"/>
                <a:gd name="connsiteY13545" fmla="*/ 3652004 h 4860733"/>
                <a:gd name="connsiteX13546" fmla="*/ 1919884 w 4853691"/>
                <a:gd name="connsiteY13546" fmla="*/ 3687210 h 4860733"/>
                <a:gd name="connsiteX13547" fmla="*/ 1926925 w 4853691"/>
                <a:gd name="connsiteY13547" fmla="*/ 3698945 h 4860733"/>
                <a:gd name="connsiteX13548" fmla="*/ 1917537 w 4853691"/>
                <a:gd name="connsiteY13548" fmla="*/ 3715374 h 4860733"/>
                <a:gd name="connsiteX13549" fmla="*/ 1917537 w 4853691"/>
                <a:gd name="connsiteY13549" fmla="*/ 3717722 h 4860733"/>
                <a:gd name="connsiteX13550" fmla="*/ 1908149 w 4853691"/>
                <a:gd name="connsiteY13550" fmla="*/ 3720068 h 4860733"/>
                <a:gd name="connsiteX13551" fmla="*/ 1856514 w 4853691"/>
                <a:gd name="connsiteY13551" fmla="*/ 3729457 h 4860733"/>
                <a:gd name="connsiteX13552" fmla="*/ 1811920 w 4853691"/>
                <a:gd name="connsiteY13552" fmla="*/ 3736498 h 4860733"/>
                <a:gd name="connsiteX13553" fmla="*/ 1779061 w 4853691"/>
                <a:gd name="connsiteY13553" fmla="*/ 3743539 h 4860733"/>
                <a:gd name="connsiteX13554" fmla="*/ 1725079 w 4853691"/>
                <a:gd name="connsiteY13554" fmla="*/ 3752927 h 4860733"/>
                <a:gd name="connsiteX13555" fmla="*/ 1703956 w 4853691"/>
                <a:gd name="connsiteY13555" fmla="*/ 3755274 h 4860733"/>
                <a:gd name="connsiteX13556" fmla="*/ 1645280 w 4853691"/>
                <a:gd name="connsiteY13556" fmla="*/ 3762315 h 4860733"/>
                <a:gd name="connsiteX13557" fmla="*/ 1628850 w 4853691"/>
                <a:gd name="connsiteY13557" fmla="*/ 3764663 h 4860733"/>
                <a:gd name="connsiteX13558" fmla="*/ 1565480 w 4853691"/>
                <a:gd name="connsiteY13558" fmla="*/ 3771704 h 4860733"/>
                <a:gd name="connsiteX13559" fmla="*/ 1553745 w 4853691"/>
                <a:gd name="connsiteY13559" fmla="*/ 3771704 h 4860733"/>
                <a:gd name="connsiteX13560" fmla="*/ 1490375 w 4853691"/>
                <a:gd name="connsiteY13560" fmla="*/ 3776398 h 4860733"/>
                <a:gd name="connsiteX13561" fmla="*/ 1483333 w 4853691"/>
                <a:gd name="connsiteY13561" fmla="*/ 3776398 h 4860733"/>
                <a:gd name="connsiteX13562" fmla="*/ 1422310 w 4853691"/>
                <a:gd name="connsiteY13562" fmla="*/ 3778745 h 4860733"/>
                <a:gd name="connsiteX13563" fmla="*/ 1412922 w 4853691"/>
                <a:gd name="connsiteY13563" fmla="*/ 3778745 h 4860733"/>
                <a:gd name="connsiteX13564" fmla="*/ 1344858 w 4853691"/>
                <a:gd name="connsiteY13564" fmla="*/ 3778745 h 4860733"/>
                <a:gd name="connsiteX13565" fmla="*/ 1295570 w 4853691"/>
                <a:gd name="connsiteY13565" fmla="*/ 3778745 h 4860733"/>
                <a:gd name="connsiteX13566" fmla="*/ 1265058 w 4853691"/>
                <a:gd name="connsiteY13566" fmla="*/ 3778745 h 4860733"/>
                <a:gd name="connsiteX13567" fmla="*/ 1258017 w 4853691"/>
                <a:gd name="connsiteY13567" fmla="*/ 3762315 h 4860733"/>
                <a:gd name="connsiteX13568" fmla="*/ 1260364 w 4853691"/>
                <a:gd name="connsiteY13568" fmla="*/ 3757621 h 4860733"/>
                <a:gd name="connsiteX13569" fmla="*/ 1269752 w 4853691"/>
                <a:gd name="connsiteY13569" fmla="*/ 3752927 h 4860733"/>
                <a:gd name="connsiteX13570" fmla="*/ 1816614 w 4853691"/>
                <a:gd name="connsiteY13570" fmla="*/ 3128613 h 4860733"/>
                <a:gd name="connsiteX13571" fmla="*/ 1875290 w 4853691"/>
                <a:gd name="connsiteY13571" fmla="*/ 3123919 h 4860733"/>
                <a:gd name="connsiteX13572" fmla="*/ 2236735 w 4853691"/>
                <a:gd name="connsiteY13572" fmla="*/ 3091060 h 4860733"/>
                <a:gd name="connsiteX13573" fmla="*/ 2257859 w 4853691"/>
                <a:gd name="connsiteY13573" fmla="*/ 3088713 h 4860733"/>
                <a:gd name="connsiteX13574" fmla="*/ 2361129 w 4853691"/>
                <a:gd name="connsiteY13574" fmla="*/ 3076978 h 4860733"/>
                <a:gd name="connsiteX13575" fmla="*/ 2398681 w 4853691"/>
                <a:gd name="connsiteY13575" fmla="*/ 3072284 h 4860733"/>
                <a:gd name="connsiteX13576" fmla="*/ 2490216 w 4853691"/>
                <a:gd name="connsiteY13576" fmla="*/ 3060549 h 4860733"/>
                <a:gd name="connsiteX13577" fmla="*/ 2534810 w 4853691"/>
                <a:gd name="connsiteY13577" fmla="*/ 3053507 h 4860733"/>
                <a:gd name="connsiteX13578" fmla="*/ 2602875 w 4853691"/>
                <a:gd name="connsiteY13578" fmla="*/ 3044119 h 4860733"/>
                <a:gd name="connsiteX13579" fmla="*/ 2607569 w 4853691"/>
                <a:gd name="connsiteY13579" fmla="*/ 3053507 h 4860733"/>
                <a:gd name="connsiteX13580" fmla="*/ 2537157 w 4853691"/>
                <a:gd name="connsiteY13580" fmla="*/ 3128613 h 4860733"/>
                <a:gd name="connsiteX13581" fmla="*/ 2490216 w 4853691"/>
                <a:gd name="connsiteY13581" fmla="*/ 3177901 h 4860733"/>
                <a:gd name="connsiteX13582" fmla="*/ 2452664 w 4853691"/>
                <a:gd name="connsiteY13582" fmla="*/ 3217801 h 4860733"/>
                <a:gd name="connsiteX13583" fmla="*/ 2389293 w 4853691"/>
                <a:gd name="connsiteY13583" fmla="*/ 3283518 h 4860733"/>
                <a:gd name="connsiteX13584" fmla="*/ 2368170 w 4853691"/>
                <a:gd name="connsiteY13584" fmla="*/ 3304641 h 4860733"/>
                <a:gd name="connsiteX13585" fmla="*/ 2293064 w 4853691"/>
                <a:gd name="connsiteY13585" fmla="*/ 3382094 h 4860733"/>
                <a:gd name="connsiteX13586" fmla="*/ 2283676 w 4853691"/>
                <a:gd name="connsiteY13586" fmla="*/ 3391482 h 4860733"/>
                <a:gd name="connsiteX13587" fmla="*/ 2023154 w 4853691"/>
                <a:gd name="connsiteY13587" fmla="*/ 3642616 h 4860733"/>
                <a:gd name="connsiteX13588" fmla="*/ 2020807 w 4853691"/>
                <a:gd name="connsiteY13588" fmla="*/ 3644963 h 4860733"/>
                <a:gd name="connsiteX13589" fmla="*/ 1952743 w 4853691"/>
                <a:gd name="connsiteY13589" fmla="*/ 3705986 h 4860733"/>
                <a:gd name="connsiteX13590" fmla="*/ 1938660 w 4853691"/>
                <a:gd name="connsiteY13590" fmla="*/ 3698945 h 4860733"/>
                <a:gd name="connsiteX13591" fmla="*/ 1929272 w 4853691"/>
                <a:gd name="connsiteY13591" fmla="*/ 3701292 h 4860733"/>
                <a:gd name="connsiteX13592" fmla="*/ 1657015 w 4853691"/>
                <a:gd name="connsiteY13592" fmla="*/ 3152083 h 4860733"/>
                <a:gd name="connsiteX13593" fmla="*/ 1668750 w 4853691"/>
                <a:gd name="connsiteY13593" fmla="*/ 3133307 h 4860733"/>
                <a:gd name="connsiteX13594" fmla="*/ 1668750 w 4853691"/>
                <a:gd name="connsiteY13594" fmla="*/ 3133307 h 4860733"/>
                <a:gd name="connsiteX13595" fmla="*/ 1762632 w 4853691"/>
                <a:gd name="connsiteY13595" fmla="*/ 3128613 h 4860733"/>
                <a:gd name="connsiteX13596" fmla="*/ 1816614 w 4853691"/>
                <a:gd name="connsiteY13596" fmla="*/ 3128613 h 4860733"/>
                <a:gd name="connsiteX13597" fmla="*/ 2480828 w 4853691"/>
                <a:gd name="connsiteY13597" fmla="*/ 2823497 h 4860733"/>
                <a:gd name="connsiteX13598" fmla="*/ 2473787 w 4853691"/>
                <a:gd name="connsiteY13598" fmla="*/ 2814109 h 4860733"/>
                <a:gd name="connsiteX13599" fmla="*/ 2053666 w 4853691"/>
                <a:gd name="connsiteY13599" fmla="*/ 2119383 h 4860733"/>
                <a:gd name="connsiteX13600" fmla="*/ 2060707 w 4853691"/>
                <a:gd name="connsiteY13600" fmla="*/ 2109995 h 4860733"/>
                <a:gd name="connsiteX13601" fmla="*/ 2121730 w 4853691"/>
                <a:gd name="connsiteY13601" fmla="*/ 2135812 h 4860733"/>
                <a:gd name="connsiteX13602" fmla="*/ 2356435 w 4853691"/>
                <a:gd name="connsiteY13602" fmla="*/ 2232041 h 4860733"/>
                <a:gd name="connsiteX13603" fmla="*/ 2598180 w 4853691"/>
                <a:gd name="connsiteY13603" fmla="*/ 2332964 h 4860733"/>
                <a:gd name="connsiteX13604" fmla="*/ 2621651 w 4853691"/>
                <a:gd name="connsiteY13604" fmla="*/ 2342352 h 4860733"/>
                <a:gd name="connsiteX13605" fmla="*/ 2652163 w 4853691"/>
                <a:gd name="connsiteY13605" fmla="*/ 2354088 h 4860733"/>
                <a:gd name="connsiteX13606" fmla="*/ 2710839 w 4853691"/>
                <a:gd name="connsiteY13606" fmla="*/ 2377558 h 4860733"/>
                <a:gd name="connsiteX13607" fmla="*/ 2729615 w 4853691"/>
                <a:gd name="connsiteY13607" fmla="*/ 2384599 h 4860733"/>
                <a:gd name="connsiteX13608" fmla="*/ 2800027 w 4853691"/>
                <a:gd name="connsiteY13608" fmla="*/ 2412764 h 4860733"/>
                <a:gd name="connsiteX13609" fmla="*/ 2807068 w 4853691"/>
                <a:gd name="connsiteY13609" fmla="*/ 2415111 h 4860733"/>
                <a:gd name="connsiteX13610" fmla="*/ 3051160 w 4853691"/>
                <a:gd name="connsiteY13610" fmla="*/ 2508993 h 4860733"/>
                <a:gd name="connsiteX13611" fmla="*/ 3048813 w 4853691"/>
                <a:gd name="connsiteY13611" fmla="*/ 2516034 h 4860733"/>
                <a:gd name="connsiteX13612" fmla="*/ 3055854 w 4853691"/>
                <a:gd name="connsiteY13612" fmla="*/ 2530116 h 4860733"/>
                <a:gd name="connsiteX13613" fmla="*/ 2635733 w 4853691"/>
                <a:gd name="connsiteY13613" fmla="*/ 3020649 h 4860733"/>
                <a:gd name="connsiteX13614" fmla="*/ 2623998 w 4853691"/>
                <a:gd name="connsiteY13614" fmla="*/ 3015955 h 4860733"/>
                <a:gd name="connsiteX13615" fmla="*/ 2614610 w 4853691"/>
                <a:gd name="connsiteY13615" fmla="*/ 3018302 h 4860733"/>
                <a:gd name="connsiteX13616" fmla="*/ 2548892 w 4853691"/>
                <a:gd name="connsiteY13616" fmla="*/ 2922073 h 4860733"/>
                <a:gd name="connsiteX13617" fmla="*/ 2480828 w 4853691"/>
                <a:gd name="connsiteY13617" fmla="*/ 2823497 h 4860733"/>
                <a:gd name="connsiteX13618" fmla="*/ 1933966 w 4853691"/>
                <a:gd name="connsiteY13618" fmla="*/ 1703956 h 4860733"/>
                <a:gd name="connsiteX13619" fmla="*/ 2006725 w 4853691"/>
                <a:gd name="connsiteY13619" fmla="*/ 1710997 h 4860733"/>
                <a:gd name="connsiteX13620" fmla="*/ 2072442 w 4853691"/>
                <a:gd name="connsiteY13620" fmla="*/ 1718038 h 4860733"/>
                <a:gd name="connsiteX13621" fmla="*/ 2215612 w 4853691"/>
                <a:gd name="connsiteY13621" fmla="*/ 1734467 h 4860733"/>
                <a:gd name="connsiteX13622" fmla="*/ 2236735 w 4853691"/>
                <a:gd name="connsiteY13622" fmla="*/ 1736814 h 4860733"/>
                <a:gd name="connsiteX13623" fmla="*/ 2361129 w 4853691"/>
                <a:gd name="connsiteY13623" fmla="*/ 1753244 h 4860733"/>
                <a:gd name="connsiteX13624" fmla="*/ 2408070 w 4853691"/>
                <a:gd name="connsiteY13624" fmla="*/ 1760285 h 4860733"/>
                <a:gd name="connsiteX13625" fmla="*/ 2511340 w 4853691"/>
                <a:gd name="connsiteY13625" fmla="*/ 1776714 h 4860733"/>
                <a:gd name="connsiteX13626" fmla="*/ 2562975 w 4853691"/>
                <a:gd name="connsiteY13626" fmla="*/ 1786102 h 4860733"/>
                <a:gd name="connsiteX13627" fmla="*/ 2663898 w 4853691"/>
                <a:gd name="connsiteY13627" fmla="*/ 1802532 h 4860733"/>
                <a:gd name="connsiteX13628" fmla="*/ 2720227 w 4853691"/>
                <a:gd name="connsiteY13628" fmla="*/ 1811920 h 4860733"/>
                <a:gd name="connsiteX13629" fmla="*/ 2821150 w 4853691"/>
                <a:gd name="connsiteY13629" fmla="*/ 1830696 h 4860733"/>
                <a:gd name="connsiteX13630" fmla="*/ 2875132 w 4853691"/>
                <a:gd name="connsiteY13630" fmla="*/ 1842432 h 4860733"/>
                <a:gd name="connsiteX13631" fmla="*/ 2964320 w 4853691"/>
                <a:gd name="connsiteY13631" fmla="*/ 1861208 h 4860733"/>
                <a:gd name="connsiteX13632" fmla="*/ 2964320 w 4853691"/>
                <a:gd name="connsiteY13632" fmla="*/ 1863555 h 4860733"/>
                <a:gd name="connsiteX13633" fmla="*/ 2964320 w 4853691"/>
                <a:gd name="connsiteY13633" fmla="*/ 1865902 h 4860733"/>
                <a:gd name="connsiteX13634" fmla="*/ 2957279 w 4853691"/>
                <a:gd name="connsiteY13634" fmla="*/ 1868249 h 4860733"/>
                <a:gd name="connsiteX13635" fmla="*/ 2931461 w 4853691"/>
                <a:gd name="connsiteY13635" fmla="*/ 1872943 h 4860733"/>
                <a:gd name="connsiteX13636" fmla="*/ 2905644 w 4853691"/>
                <a:gd name="connsiteY13636" fmla="*/ 1877637 h 4860733"/>
                <a:gd name="connsiteX13637" fmla="*/ 2877479 w 4853691"/>
                <a:gd name="connsiteY13637" fmla="*/ 1882331 h 4860733"/>
                <a:gd name="connsiteX13638" fmla="*/ 2854008 w 4853691"/>
                <a:gd name="connsiteY13638" fmla="*/ 1887025 h 4860733"/>
                <a:gd name="connsiteX13639" fmla="*/ 2825844 w 4853691"/>
                <a:gd name="connsiteY13639" fmla="*/ 1894066 h 4860733"/>
                <a:gd name="connsiteX13640" fmla="*/ 2802374 w 4853691"/>
                <a:gd name="connsiteY13640" fmla="*/ 1898761 h 4860733"/>
                <a:gd name="connsiteX13641" fmla="*/ 2771862 w 4853691"/>
                <a:gd name="connsiteY13641" fmla="*/ 1905802 h 4860733"/>
                <a:gd name="connsiteX13642" fmla="*/ 2748391 w 4853691"/>
                <a:gd name="connsiteY13642" fmla="*/ 1910496 h 4860733"/>
                <a:gd name="connsiteX13643" fmla="*/ 2717880 w 4853691"/>
                <a:gd name="connsiteY13643" fmla="*/ 1917537 h 4860733"/>
                <a:gd name="connsiteX13644" fmla="*/ 2692062 w 4853691"/>
                <a:gd name="connsiteY13644" fmla="*/ 1922231 h 4860733"/>
                <a:gd name="connsiteX13645" fmla="*/ 2661551 w 4853691"/>
                <a:gd name="connsiteY13645" fmla="*/ 1929272 h 4860733"/>
                <a:gd name="connsiteX13646" fmla="*/ 2633386 w 4853691"/>
                <a:gd name="connsiteY13646" fmla="*/ 1936313 h 4860733"/>
                <a:gd name="connsiteX13647" fmla="*/ 2605222 w 4853691"/>
                <a:gd name="connsiteY13647" fmla="*/ 1943354 h 4860733"/>
                <a:gd name="connsiteX13648" fmla="*/ 2574710 w 4853691"/>
                <a:gd name="connsiteY13648" fmla="*/ 1950396 h 4860733"/>
                <a:gd name="connsiteX13649" fmla="*/ 2546545 w 4853691"/>
                <a:gd name="connsiteY13649" fmla="*/ 1957437 h 4860733"/>
                <a:gd name="connsiteX13650" fmla="*/ 2513687 w 4853691"/>
                <a:gd name="connsiteY13650" fmla="*/ 1966825 h 4860733"/>
                <a:gd name="connsiteX13651" fmla="*/ 2487869 w 4853691"/>
                <a:gd name="connsiteY13651" fmla="*/ 1973866 h 4860733"/>
                <a:gd name="connsiteX13652" fmla="*/ 2452664 w 4853691"/>
                <a:gd name="connsiteY13652" fmla="*/ 1983254 h 4860733"/>
                <a:gd name="connsiteX13653" fmla="*/ 2429193 w 4853691"/>
                <a:gd name="connsiteY13653" fmla="*/ 1990295 h 4860733"/>
                <a:gd name="connsiteX13654" fmla="*/ 2379905 w 4853691"/>
                <a:gd name="connsiteY13654" fmla="*/ 2004378 h 4860733"/>
                <a:gd name="connsiteX13655" fmla="*/ 2368170 w 4853691"/>
                <a:gd name="connsiteY13655" fmla="*/ 2006725 h 4860733"/>
                <a:gd name="connsiteX13656" fmla="*/ 2314188 w 4853691"/>
                <a:gd name="connsiteY13656" fmla="*/ 2020807 h 4860733"/>
                <a:gd name="connsiteX13657" fmla="*/ 2304800 w 4853691"/>
                <a:gd name="connsiteY13657" fmla="*/ 2023154 h 4860733"/>
                <a:gd name="connsiteX13658" fmla="*/ 2063054 w 4853691"/>
                <a:gd name="connsiteY13658" fmla="*/ 2093565 h 4860733"/>
                <a:gd name="connsiteX13659" fmla="*/ 2044277 w 4853691"/>
                <a:gd name="connsiteY13659" fmla="*/ 2079483 h 4860733"/>
                <a:gd name="connsiteX13660" fmla="*/ 2034889 w 4853691"/>
                <a:gd name="connsiteY13660" fmla="*/ 2081830 h 4860733"/>
                <a:gd name="connsiteX13661" fmla="*/ 2030195 w 4853691"/>
                <a:gd name="connsiteY13661" fmla="*/ 2072442 h 4860733"/>
                <a:gd name="connsiteX13662" fmla="*/ 2004378 w 4853691"/>
                <a:gd name="connsiteY13662" fmla="*/ 2030195 h 4860733"/>
                <a:gd name="connsiteX13663" fmla="*/ 1807226 w 4853691"/>
                <a:gd name="connsiteY13663" fmla="*/ 1706303 h 4860733"/>
                <a:gd name="connsiteX13664" fmla="*/ 1816614 w 4853691"/>
                <a:gd name="connsiteY13664" fmla="*/ 1692221 h 4860733"/>
                <a:gd name="connsiteX13665" fmla="*/ 1849473 w 4853691"/>
                <a:gd name="connsiteY13665" fmla="*/ 1694568 h 4860733"/>
                <a:gd name="connsiteX13666" fmla="*/ 1933966 w 4853691"/>
                <a:gd name="connsiteY13666" fmla="*/ 1703956 h 4860733"/>
                <a:gd name="connsiteX13667" fmla="*/ 1403534 w 4853691"/>
                <a:gd name="connsiteY13667" fmla="*/ 2236735 h 4860733"/>
                <a:gd name="connsiteX13668" fmla="*/ 1396493 w 4853691"/>
                <a:gd name="connsiteY13668" fmla="*/ 2227347 h 4860733"/>
                <a:gd name="connsiteX13669" fmla="*/ 1783755 w 4853691"/>
                <a:gd name="connsiteY13669" fmla="*/ 1708650 h 4860733"/>
                <a:gd name="connsiteX13670" fmla="*/ 1795491 w 4853691"/>
                <a:gd name="connsiteY13670" fmla="*/ 1713344 h 4860733"/>
                <a:gd name="connsiteX13671" fmla="*/ 1804879 w 4853691"/>
                <a:gd name="connsiteY13671" fmla="*/ 1710997 h 4860733"/>
                <a:gd name="connsiteX13672" fmla="*/ 1875290 w 4853691"/>
                <a:gd name="connsiteY13672" fmla="*/ 1826002 h 4860733"/>
                <a:gd name="connsiteX13673" fmla="*/ 2002031 w 4853691"/>
                <a:gd name="connsiteY13673" fmla="*/ 2034889 h 4860733"/>
                <a:gd name="connsiteX13674" fmla="*/ 2032542 w 4853691"/>
                <a:gd name="connsiteY13674" fmla="*/ 2086524 h 4860733"/>
                <a:gd name="connsiteX13675" fmla="*/ 2023154 w 4853691"/>
                <a:gd name="connsiteY13675" fmla="*/ 2102954 h 4860733"/>
                <a:gd name="connsiteX13676" fmla="*/ 2023154 w 4853691"/>
                <a:gd name="connsiteY13676" fmla="*/ 2105301 h 4860733"/>
                <a:gd name="connsiteX13677" fmla="*/ 1872943 w 4853691"/>
                <a:gd name="connsiteY13677" fmla="*/ 2135812 h 4860733"/>
                <a:gd name="connsiteX13678" fmla="*/ 1403534 w 4853691"/>
                <a:gd name="connsiteY13678" fmla="*/ 2236735 h 4860733"/>
                <a:gd name="connsiteX13679" fmla="*/ 2631039 w 4853691"/>
                <a:gd name="connsiteY13679" fmla="*/ 3130960 h 4860733"/>
                <a:gd name="connsiteX13680" fmla="*/ 2638080 w 4853691"/>
                <a:gd name="connsiteY13680" fmla="*/ 3217801 h 4860733"/>
                <a:gd name="connsiteX13681" fmla="*/ 2638080 w 4853691"/>
                <a:gd name="connsiteY13681" fmla="*/ 3220148 h 4860733"/>
                <a:gd name="connsiteX13682" fmla="*/ 2734309 w 4853691"/>
                <a:gd name="connsiteY13682" fmla="*/ 3999367 h 4860733"/>
                <a:gd name="connsiteX13683" fmla="*/ 2736656 w 4853691"/>
                <a:gd name="connsiteY13683" fmla="*/ 4018144 h 4860733"/>
                <a:gd name="connsiteX13684" fmla="*/ 2746044 w 4853691"/>
                <a:gd name="connsiteY13684" fmla="*/ 4065085 h 4860733"/>
                <a:gd name="connsiteX13685" fmla="*/ 2753086 w 4853691"/>
                <a:gd name="connsiteY13685" fmla="*/ 4100290 h 4860733"/>
                <a:gd name="connsiteX13686" fmla="*/ 2757780 w 4853691"/>
                <a:gd name="connsiteY13686" fmla="*/ 4128455 h 4860733"/>
                <a:gd name="connsiteX13687" fmla="*/ 2767168 w 4853691"/>
                <a:gd name="connsiteY13687" fmla="*/ 4177743 h 4860733"/>
                <a:gd name="connsiteX13688" fmla="*/ 2769515 w 4853691"/>
                <a:gd name="connsiteY13688" fmla="*/ 4187131 h 4860733"/>
                <a:gd name="connsiteX13689" fmla="*/ 2619304 w 4853691"/>
                <a:gd name="connsiteY13689" fmla="*/ 4180090 h 4860733"/>
                <a:gd name="connsiteX13690" fmla="*/ 2616957 w 4853691"/>
                <a:gd name="connsiteY13690" fmla="*/ 4180090 h 4860733"/>
                <a:gd name="connsiteX13691" fmla="*/ 2579404 w 4853691"/>
                <a:gd name="connsiteY13691" fmla="*/ 4161313 h 4860733"/>
                <a:gd name="connsiteX13692" fmla="*/ 2567669 w 4853691"/>
                <a:gd name="connsiteY13692" fmla="*/ 4154272 h 4860733"/>
                <a:gd name="connsiteX13693" fmla="*/ 2530116 w 4853691"/>
                <a:gd name="connsiteY13693" fmla="*/ 4133149 h 4860733"/>
                <a:gd name="connsiteX13694" fmla="*/ 2516034 w 4853691"/>
                <a:gd name="connsiteY13694" fmla="*/ 4126108 h 4860733"/>
                <a:gd name="connsiteX13695" fmla="*/ 2478481 w 4853691"/>
                <a:gd name="connsiteY13695" fmla="*/ 4104984 h 4860733"/>
                <a:gd name="connsiteX13696" fmla="*/ 2464399 w 4853691"/>
                <a:gd name="connsiteY13696" fmla="*/ 4095596 h 4860733"/>
                <a:gd name="connsiteX13697" fmla="*/ 2426846 w 4853691"/>
                <a:gd name="connsiteY13697" fmla="*/ 4074473 h 4860733"/>
                <a:gd name="connsiteX13698" fmla="*/ 2415111 w 4853691"/>
                <a:gd name="connsiteY13698" fmla="*/ 4067431 h 4860733"/>
                <a:gd name="connsiteX13699" fmla="*/ 2375211 w 4853691"/>
                <a:gd name="connsiteY13699" fmla="*/ 4043961 h 4860733"/>
                <a:gd name="connsiteX13700" fmla="*/ 2354088 w 4853691"/>
                <a:gd name="connsiteY13700" fmla="*/ 4029879 h 4860733"/>
                <a:gd name="connsiteX13701" fmla="*/ 2321229 w 4853691"/>
                <a:gd name="connsiteY13701" fmla="*/ 4008755 h 4860733"/>
                <a:gd name="connsiteX13702" fmla="*/ 2288370 w 4853691"/>
                <a:gd name="connsiteY13702" fmla="*/ 3987632 h 4860733"/>
                <a:gd name="connsiteX13703" fmla="*/ 2267247 w 4853691"/>
                <a:gd name="connsiteY13703" fmla="*/ 3973550 h 4860733"/>
                <a:gd name="connsiteX13704" fmla="*/ 2159283 w 4853691"/>
                <a:gd name="connsiteY13704" fmla="*/ 3896097 h 4860733"/>
                <a:gd name="connsiteX13705" fmla="*/ 2159283 w 4853691"/>
                <a:gd name="connsiteY13705" fmla="*/ 3896097 h 4860733"/>
                <a:gd name="connsiteX13706" fmla="*/ 1955090 w 4853691"/>
                <a:gd name="connsiteY13706" fmla="*/ 3734151 h 4860733"/>
                <a:gd name="connsiteX13707" fmla="*/ 1959784 w 4853691"/>
                <a:gd name="connsiteY13707" fmla="*/ 3722416 h 4860733"/>
                <a:gd name="connsiteX13708" fmla="*/ 1955090 w 4853691"/>
                <a:gd name="connsiteY13708" fmla="*/ 3710680 h 4860733"/>
                <a:gd name="connsiteX13709" fmla="*/ 1992642 w 4853691"/>
                <a:gd name="connsiteY13709" fmla="*/ 3677822 h 4860733"/>
                <a:gd name="connsiteX13710" fmla="*/ 2027848 w 4853691"/>
                <a:gd name="connsiteY13710" fmla="*/ 3644963 h 4860733"/>
                <a:gd name="connsiteX13711" fmla="*/ 2084177 w 4853691"/>
                <a:gd name="connsiteY13711" fmla="*/ 3593328 h 4860733"/>
                <a:gd name="connsiteX13712" fmla="*/ 2114689 w 4853691"/>
                <a:gd name="connsiteY13712" fmla="*/ 3565164 h 4860733"/>
                <a:gd name="connsiteX13713" fmla="*/ 2288370 w 4853691"/>
                <a:gd name="connsiteY13713" fmla="*/ 3396176 h 4860733"/>
                <a:gd name="connsiteX13714" fmla="*/ 2318882 w 4853691"/>
                <a:gd name="connsiteY13714" fmla="*/ 3365665 h 4860733"/>
                <a:gd name="connsiteX13715" fmla="*/ 2372864 w 4853691"/>
                <a:gd name="connsiteY13715" fmla="*/ 3309335 h 4860733"/>
                <a:gd name="connsiteX13716" fmla="*/ 2415111 w 4853691"/>
                <a:gd name="connsiteY13716" fmla="*/ 3267089 h 4860733"/>
                <a:gd name="connsiteX13717" fmla="*/ 2459705 w 4853691"/>
                <a:gd name="connsiteY13717" fmla="*/ 3222495 h 4860733"/>
                <a:gd name="connsiteX13718" fmla="*/ 2501952 w 4853691"/>
                <a:gd name="connsiteY13718" fmla="*/ 3177901 h 4860733"/>
                <a:gd name="connsiteX13719" fmla="*/ 2544198 w 4853691"/>
                <a:gd name="connsiteY13719" fmla="*/ 3133307 h 4860733"/>
                <a:gd name="connsiteX13720" fmla="*/ 2586445 w 4853691"/>
                <a:gd name="connsiteY13720" fmla="*/ 3088713 h 4860733"/>
                <a:gd name="connsiteX13721" fmla="*/ 2614610 w 4853691"/>
                <a:gd name="connsiteY13721" fmla="*/ 3058201 h 4860733"/>
                <a:gd name="connsiteX13722" fmla="*/ 2628692 w 4853691"/>
                <a:gd name="connsiteY13722" fmla="*/ 3062896 h 4860733"/>
                <a:gd name="connsiteX13723" fmla="*/ 2628692 w 4853691"/>
                <a:gd name="connsiteY13723" fmla="*/ 3062896 h 4860733"/>
                <a:gd name="connsiteX13724" fmla="*/ 2633386 w 4853691"/>
                <a:gd name="connsiteY13724" fmla="*/ 3109836 h 4860733"/>
                <a:gd name="connsiteX13725" fmla="*/ 2631039 w 4853691"/>
                <a:gd name="connsiteY13725" fmla="*/ 3130960 h 4860733"/>
                <a:gd name="connsiteX13726" fmla="*/ 2724921 w 4853691"/>
                <a:gd name="connsiteY13726" fmla="*/ 4248154 h 4860733"/>
                <a:gd name="connsiteX13727" fmla="*/ 2689715 w 4853691"/>
                <a:gd name="connsiteY13727" fmla="*/ 4245807 h 4860733"/>
                <a:gd name="connsiteX13728" fmla="*/ 2666245 w 4853691"/>
                <a:gd name="connsiteY13728" fmla="*/ 4243460 h 4860733"/>
                <a:gd name="connsiteX13729" fmla="*/ 2631039 w 4853691"/>
                <a:gd name="connsiteY13729" fmla="*/ 4238766 h 4860733"/>
                <a:gd name="connsiteX13730" fmla="*/ 2607569 w 4853691"/>
                <a:gd name="connsiteY13730" fmla="*/ 4236419 h 4860733"/>
                <a:gd name="connsiteX13731" fmla="*/ 2572363 w 4853691"/>
                <a:gd name="connsiteY13731" fmla="*/ 4231725 h 4860733"/>
                <a:gd name="connsiteX13732" fmla="*/ 2548892 w 4853691"/>
                <a:gd name="connsiteY13732" fmla="*/ 4229378 h 4860733"/>
                <a:gd name="connsiteX13733" fmla="*/ 2511340 w 4853691"/>
                <a:gd name="connsiteY13733" fmla="*/ 4224684 h 4860733"/>
                <a:gd name="connsiteX13734" fmla="*/ 2490216 w 4853691"/>
                <a:gd name="connsiteY13734" fmla="*/ 4222337 h 4860733"/>
                <a:gd name="connsiteX13735" fmla="*/ 2452664 w 4853691"/>
                <a:gd name="connsiteY13735" fmla="*/ 4215296 h 4860733"/>
                <a:gd name="connsiteX13736" fmla="*/ 2431540 w 4853691"/>
                <a:gd name="connsiteY13736" fmla="*/ 4210602 h 4860733"/>
                <a:gd name="connsiteX13737" fmla="*/ 2393987 w 4853691"/>
                <a:gd name="connsiteY13737" fmla="*/ 4203560 h 4860733"/>
                <a:gd name="connsiteX13738" fmla="*/ 2372864 w 4853691"/>
                <a:gd name="connsiteY13738" fmla="*/ 4198866 h 4860733"/>
                <a:gd name="connsiteX13739" fmla="*/ 2335311 w 4853691"/>
                <a:gd name="connsiteY13739" fmla="*/ 4189478 h 4860733"/>
                <a:gd name="connsiteX13740" fmla="*/ 2314188 w 4853691"/>
                <a:gd name="connsiteY13740" fmla="*/ 4184784 h 4860733"/>
                <a:gd name="connsiteX13741" fmla="*/ 2274288 w 4853691"/>
                <a:gd name="connsiteY13741" fmla="*/ 4175396 h 4860733"/>
                <a:gd name="connsiteX13742" fmla="*/ 2253165 w 4853691"/>
                <a:gd name="connsiteY13742" fmla="*/ 4170702 h 4860733"/>
                <a:gd name="connsiteX13743" fmla="*/ 2213265 w 4853691"/>
                <a:gd name="connsiteY13743" fmla="*/ 4161313 h 4860733"/>
                <a:gd name="connsiteX13744" fmla="*/ 2192141 w 4853691"/>
                <a:gd name="connsiteY13744" fmla="*/ 4156619 h 4860733"/>
                <a:gd name="connsiteX13745" fmla="*/ 2152242 w 4853691"/>
                <a:gd name="connsiteY13745" fmla="*/ 4144884 h 4860733"/>
                <a:gd name="connsiteX13746" fmla="*/ 2131118 w 4853691"/>
                <a:gd name="connsiteY13746" fmla="*/ 4140190 h 4860733"/>
                <a:gd name="connsiteX13747" fmla="*/ 2091218 w 4853691"/>
                <a:gd name="connsiteY13747" fmla="*/ 4128455 h 4860733"/>
                <a:gd name="connsiteX13748" fmla="*/ 2070095 w 4853691"/>
                <a:gd name="connsiteY13748" fmla="*/ 4121414 h 4860733"/>
                <a:gd name="connsiteX13749" fmla="*/ 2030195 w 4853691"/>
                <a:gd name="connsiteY13749" fmla="*/ 4107331 h 4860733"/>
                <a:gd name="connsiteX13750" fmla="*/ 2009072 w 4853691"/>
                <a:gd name="connsiteY13750" fmla="*/ 4100290 h 4860733"/>
                <a:gd name="connsiteX13751" fmla="*/ 1950396 w 4853691"/>
                <a:gd name="connsiteY13751" fmla="*/ 4081514 h 4860733"/>
                <a:gd name="connsiteX13752" fmla="*/ 1948049 w 4853691"/>
                <a:gd name="connsiteY13752" fmla="*/ 4081514 h 4860733"/>
                <a:gd name="connsiteX13753" fmla="*/ 1887025 w 4853691"/>
                <a:gd name="connsiteY13753" fmla="*/ 4060390 h 4860733"/>
                <a:gd name="connsiteX13754" fmla="*/ 1865902 w 4853691"/>
                <a:gd name="connsiteY13754" fmla="*/ 4051002 h 4860733"/>
                <a:gd name="connsiteX13755" fmla="*/ 1844778 w 4853691"/>
                <a:gd name="connsiteY13755" fmla="*/ 4043961 h 4860733"/>
                <a:gd name="connsiteX13756" fmla="*/ 1844778 w 4853691"/>
                <a:gd name="connsiteY13756" fmla="*/ 4039267 h 4860733"/>
                <a:gd name="connsiteX13757" fmla="*/ 2614610 w 4853691"/>
                <a:gd name="connsiteY13757" fmla="*/ 4184784 h 4860733"/>
                <a:gd name="connsiteX13758" fmla="*/ 2626345 w 4853691"/>
                <a:gd name="connsiteY13758" fmla="*/ 4189478 h 4860733"/>
                <a:gd name="connsiteX13759" fmla="*/ 2647469 w 4853691"/>
                <a:gd name="connsiteY13759" fmla="*/ 4198866 h 4860733"/>
                <a:gd name="connsiteX13760" fmla="*/ 2675633 w 4853691"/>
                <a:gd name="connsiteY13760" fmla="*/ 4212948 h 4860733"/>
                <a:gd name="connsiteX13761" fmla="*/ 2699103 w 4853691"/>
                <a:gd name="connsiteY13761" fmla="*/ 4222337 h 4860733"/>
                <a:gd name="connsiteX13762" fmla="*/ 2727268 w 4853691"/>
                <a:gd name="connsiteY13762" fmla="*/ 4234072 h 4860733"/>
                <a:gd name="connsiteX13763" fmla="*/ 2750738 w 4853691"/>
                <a:gd name="connsiteY13763" fmla="*/ 4243460 h 4860733"/>
                <a:gd name="connsiteX13764" fmla="*/ 2760127 w 4853691"/>
                <a:gd name="connsiteY13764" fmla="*/ 4248154 h 4860733"/>
                <a:gd name="connsiteX13765" fmla="*/ 2760127 w 4853691"/>
                <a:gd name="connsiteY13765" fmla="*/ 4252848 h 4860733"/>
                <a:gd name="connsiteX13766" fmla="*/ 2743697 w 4853691"/>
                <a:gd name="connsiteY13766" fmla="*/ 4252848 h 4860733"/>
                <a:gd name="connsiteX13767" fmla="*/ 2724921 w 4853691"/>
                <a:gd name="connsiteY13767" fmla="*/ 4248154 h 4860733"/>
                <a:gd name="connsiteX13768" fmla="*/ 1729773 w 4853691"/>
                <a:gd name="connsiteY13768" fmla="*/ 4029879 h 4860733"/>
                <a:gd name="connsiteX13769" fmla="*/ 1673444 w 4853691"/>
                <a:gd name="connsiteY13769" fmla="*/ 4025185 h 4860733"/>
                <a:gd name="connsiteX13770" fmla="*/ 1649974 w 4853691"/>
                <a:gd name="connsiteY13770" fmla="*/ 4022838 h 4860733"/>
                <a:gd name="connsiteX13771" fmla="*/ 1638239 w 4853691"/>
                <a:gd name="connsiteY13771" fmla="*/ 4013449 h 4860733"/>
                <a:gd name="connsiteX13772" fmla="*/ 1610074 w 4853691"/>
                <a:gd name="connsiteY13772" fmla="*/ 3992326 h 4860733"/>
                <a:gd name="connsiteX13773" fmla="*/ 1574868 w 4853691"/>
                <a:gd name="connsiteY13773" fmla="*/ 3964162 h 4860733"/>
                <a:gd name="connsiteX13774" fmla="*/ 1544357 w 4853691"/>
                <a:gd name="connsiteY13774" fmla="*/ 3940691 h 4860733"/>
                <a:gd name="connsiteX13775" fmla="*/ 1523233 w 4853691"/>
                <a:gd name="connsiteY13775" fmla="*/ 3924262 h 4860733"/>
                <a:gd name="connsiteX13776" fmla="*/ 1525580 w 4853691"/>
                <a:gd name="connsiteY13776" fmla="*/ 3921915 h 4860733"/>
                <a:gd name="connsiteX13777" fmla="*/ 1565480 w 4853691"/>
                <a:gd name="connsiteY13777" fmla="*/ 3940691 h 4860733"/>
                <a:gd name="connsiteX13778" fmla="*/ 1603033 w 4853691"/>
                <a:gd name="connsiteY13778" fmla="*/ 3957120 h 4860733"/>
                <a:gd name="connsiteX13779" fmla="*/ 1659362 w 4853691"/>
                <a:gd name="connsiteY13779" fmla="*/ 3980591 h 4860733"/>
                <a:gd name="connsiteX13780" fmla="*/ 1694567 w 4853691"/>
                <a:gd name="connsiteY13780" fmla="*/ 3997020 h 4860733"/>
                <a:gd name="connsiteX13781" fmla="*/ 1753244 w 4853691"/>
                <a:gd name="connsiteY13781" fmla="*/ 4020490 h 4860733"/>
                <a:gd name="connsiteX13782" fmla="*/ 1772020 w 4853691"/>
                <a:gd name="connsiteY13782" fmla="*/ 4027532 h 4860733"/>
                <a:gd name="connsiteX13783" fmla="*/ 1769673 w 4853691"/>
                <a:gd name="connsiteY13783" fmla="*/ 4027532 h 4860733"/>
                <a:gd name="connsiteX13784" fmla="*/ 1729773 w 4853691"/>
                <a:gd name="connsiteY13784" fmla="*/ 4029879 h 4860733"/>
                <a:gd name="connsiteX13785" fmla="*/ 1699262 w 4853691"/>
                <a:gd name="connsiteY13785" fmla="*/ 4062737 h 4860733"/>
                <a:gd name="connsiteX13786" fmla="*/ 1739161 w 4853691"/>
                <a:gd name="connsiteY13786" fmla="*/ 4090902 h 4860733"/>
                <a:gd name="connsiteX13787" fmla="*/ 1760285 w 4853691"/>
                <a:gd name="connsiteY13787" fmla="*/ 4107331 h 4860733"/>
                <a:gd name="connsiteX13788" fmla="*/ 1781408 w 4853691"/>
                <a:gd name="connsiteY13788" fmla="*/ 4121414 h 4860733"/>
                <a:gd name="connsiteX13789" fmla="*/ 1774367 w 4853691"/>
                <a:gd name="connsiteY13789" fmla="*/ 4135496 h 4860733"/>
                <a:gd name="connsiteX13790" fmla="*/ 1767326 w 4853691"/>
                <a:gd name="connsiteY13790" fmla="*/ 4149578 h 4860733"/>
                <a:gd name="connsiteX13791" fmla="*/ 1757938 w 4853691"/>
                <a:gd name="connsiteY13791" fmla="*/ 4168354 h 4860733"/>
                <a:gd name="connsiteX13792" fmla="*/ 1750897 w 4853691"/>
                <a:gd name="connsiteY13792" fmla="*/ 4182437 h 4860733"/>
                <a:gd name="connsiteX13793" fmla="*/ 1734467 w 4853691"/>
                <a:gd name="connsiteY13793" fmla="*/ 4166007 h 4860733"/>
                <a:gd name="connsiteX13794" fmla="*/ 1722732 w 4853691"/>
                <a:gd name="connsiteY13794" fmla="*/ 4151925 h 4860733"/>
                <a:gd name="connsiteX13795" fmla="*/ 1699262 w 4853691"/>
                <a:gd name="connsiteY13795" fmla="*/ 4128455 h 4860733"/>
                <a:gd name="connsiteX13796" fmla="*/ 1685179 w 4853691"/>
                <a:gd name="connsiteY13796" fmla="*/ 4112026 h 4860733"/>
                <a:gd name="connsiteX13797" fmla="*/ 1664056 w 4853691"/>
                <a:gd name="connsiteY13797" fmla="*/ 4088555 h 4860733"/>
                <a:gd name="connsiteX13798" fmla="*/ 1649974 w 4853691"/>
                <a:gd name="connsiteY13798" fmla="*/ 4072125 h 4860733"/>
                <a:gd name="connsiteX13799" fmla="*/ 1628850 w 4853691"/>
                <a:gd name="connsiteY13799" fmla="*/ 4048655 h 4860733"/>
                <a:gd name="connsiteX13800" fmla="*/ 1614768 w 4853691"/>
                <a:gd name="connsiteY13800" fmla="*/ 4032226 h 4860733"/>
                <a:gd name="connsiteX13801" fmla="*/ 1605380 w 4853691"/>
                <a:gd name="connsiteY13801" fmla="*/ 4020490 h 4860733"/>
                <a:gd name="connsiteX13802" fmla="*/ 1638239 w 4853691"/>
                <a:gd name="connsiteY13802" fmla="*/ 4022838 h 4860733"/>
                <a:gd name="connsiteX13803" fmla="*/ 1652321 w 4853691"/>
                <a:gd name="connsiteY13803" fmla="*/ 4022838 h 4860733"/>
                <a:gd name="connsiteX13804" fmla="*/ 1678138 w 4853691"/>
                <a:gd name="connsiteY13804" fmla="*/ 4041614 h 4860733"/>
                <a:gd name="connsiteX13805" fmla="*/ 1699262 w 4853691"/>
                <a:gd name="connsiteY13805" fmla="*/ 4062737 h 4860733"/>
                <a:gd name="connsiteX13806" fmla="*/ 1680485 w 4853691"/>
                <a:gd name="connsiteY13806" fmla="*/ 4161313 h 4860733"/>
                <a:gd name="connsiteX13807" fmla="*/ 1647627 w 4853691"/>
                <a:gd name="connsiteY13807" fmla="*/ 4140190 h 4860733"/>
                <a:gd name="connsiteX13808" fmla="*/ 1595992 w 4853691"/>
                <a:gd name="connsiteY13808" fmla="*/ 4104984 h 4860733"/>
                <a:gd name="connsiteX13809" fmla="*/ 1572521 w 4853691"/>
                <a:gd name="connsiteY13809" fmla="*/ 4088555 h 4860733"/>
                <a:gd name="connsiteX13810" fmla="*/ 1511498 w 4853691"/>
                <a:gd name="connsiteY13810" fmla="*/ 4046308 h 4860733"/>
                <a:gd name="connsiteX13811" fmla="*/ 1513845 w 4853691"/>
                <a:gd name="connsiteY13811" fmla="*/ 4034573 h 4860733"/>
                <a:gd name="connsiteX13812" fmla="*/ 1497416 w 4853691"/>
                <a:gd name="connsiteY13812" fmla="*/ 4015796 h 4860733"/>
                <a:gd name="connsiteX13813" fmla="*/ 1497416 w 4853691"/>
                <a:gd name="connsiteY13813" fmla="*/ 4008755 h 4860733"/>
                <a:gd name="connsiteX13814" fmla="*/ 1565480 w 4853691"/>
                <a:gd name="connsiteY13814" fmla="*/ 4018144 h 4860733"/>
                <a:gd name="connsiteX13815" fmla="*/ 1598339 w 4853691"/>
                <a:gd name="connsiteY13815" fmla="*/ 4020490 h 4860733"/>
                <a:gd name="connsiteX13816" fmla="*/ 1621809 w 4853691"/>
                <a:gd name="connsiteY13816" fmla="*/ 4046308 h 4860733"/>
                <a:gd name="connsiteX13817" fmla="*/ 1628850 w 4853691"/>
                <a:gd name="connsiteY13817" fmla="*/ 4055696 h 4860733"/>
                <a:gd name="connsiteX13818" fmla="*/ 1657015 w 4853691"/>
                <a:gd name="connsiteY13818" fmla="*/ 4086208 h 4860733"/>
                <a:gd name="connsiteX13819" fmla="*/ 1668750 w 4853691"/>
                <a:gd name="connsiteY13819" fmla="*/ 4097943 h 4860733"/>
                <a:gd name="connsiteX13820" fmla="*/ 1692220 w 4853691"/>
                <a:gd name="connsiteY13820" fmla="*/ 4123761 h 4860733"/>
                <a:gd name="connsiteX13821" fmla="*/ 1706303 w 4853691"/>
                <a:gd name="connsiteY13821" fmla="*/ 4137843 h 4860733"/>
                <a:gd name="connsiteX13822" fmla="*/ 1727426 w 4853691"/>
                <a:gd name="connsiteY13822" fmla="*/ 4161313 h 4860733"/>
                <a:gd name="connsiteX13823" fmla="*/ 1741508 w 4853691"/>
                <a:gd name="connsiteY13823" fmla="*/ 4175396 h 4860733"/>
                <a:gd name="connsiteX13824" fmla="*/ 1743856 w 4853691"/>
                <a:gd name="connsiteY13824" fmla="*/ 4177743 h 4860733"/>
                <a:gd name="connsiteX13825" fmla="*/ 1743856 w 4853691"/>
                <a:gd name="connsiteY13825" fmla="*/ 4177743 h 4860733"/>
                <a:gd name="connsiteX13826" fmla="*/ 1736814 w 4853691"/>
                <a:gd name="connsiteY13826" fmla="*/ 4189478 h 4860733"/>
                <a:gd name="connsiteX13827" fmla="*/ 1736814 w 4853691"/>
                <a:gd name="connsiteY13827" fmla="*/ 4191825 h 4860733"/>
                <a:gd name="connsiteX13828" fmla="*/ 1722732 w 4853691"/>
                <a:gd name="connsiteY13828" fmla="*/ 4182437 h 4860733"/>
                <a:gd name="connsiteX13829" fmla="*/ 1680485 w 4853691"/>
                <a:gd name="connsiteY13829" fmla="*/ 4161313 h 4860733"/>
                <a:gd name="connsiteX13830" fmla="*/ 1448128 w 4853691"/>
                <a:gd name="connsiteY13830" fmla="*/ 4001714 h 4860733"/>
                <a:gd name="connsiteX13831" fmla="*/ 1391799 w 4853691"/>
                <a:gd name="connsiteY13831" fmla="*/ 3992326 h 4860733"/>
                <a:gd name="connsiteX13832" fmla="*/ 1358940 w 4853691"/>
                <a:gd name="connsiteY13832" fmla="*/ 3987632 h 4860733"/>
                <a:gd name="connsiteX13833" fmla="*/ 1290876 w 4853691"/>
                <a:gd name="connsiteY13833" fmla="*/ 3973550 h 4860733"/>
                <a:gd name="connsiteX13834" fmla="*/ 1262711 w 4853691"/>
                <a:gd name="connsiteY13834" fmla="*/ 3966508 h 4860733"/>
                <a:gd name="connsiteX13835" fmla="*/ 1204035 w 4853691"/>
                <a:gd name="connsiteY13835" fmla="*/ 3950079 h 4860733"/>
                <a:gd name="connsiteX13836" fmla="*/ 1175870 w 4853691"/>
                <a:gd name="connsiteY13836" fmla="*/ 3938344 h 4860733"/>
                <a:gd name="connsiteX13837" fmla="*/ 1135971 w 4853691"/>
                <a:gd name="connsiteY13837" fmla="*/ 3921915 h 4860733"/>
                <a:gd name="connsiteX13838" fmla="*/ 1135971 w 4853691"/>
                <a:gd name="connsiteY13838" fmla="*/ 3919567 h 4860733"/>
                <a:gd name="connsiteX13839" fmla="*/ 1145359 w 4853691"/>
                <a:gd name="connsiteY13839" fmla="*/ 3921915 h 4860733"/>
                <a:gd name="connsiteX13840" fmla="*/ 1164135 w 4853691"/>
                <a:gd name="connsiteY13840" fmla="*/ 3924262 h 4860733"/>
                <a:gd name="connsiteX13841" fmla="*/ 1192300 w 4853691"/>
                <a:gd name="connsiteY13841" fmla="*/ 3926609 h 4860733"/>
                <a:gd name="connsiteX13842" fmla="*/ 1211076 w 4853691"/>
                <a:gd name="connsiteY13842" fmla="*/ 3928956 h 4860733"/>
                <a:gd name="connsiteX13843" fmla="*/ 1241588 w 4853691"/>
                <a:gd name="connsiteY13843" fmla="*/ 3931303 h 4860733"/>
                <a:gd name="connsiteX13844" fmla="*/ 1258017 w 4853691"/>
                <a:gd name="connsiteY13844" fmla="*/ 3931303 h 4860733"/>
                <a:gd name="connsiteX13845" fmla="*/ 1304958 w 4853691"/>
                <a:gd name="connsiteY13845" fmla="*/ 3931303 h 4860733"/>
                <a:gd name="connsiteX13846" fmla="*/ 1304958 w 4853691"/>
                <a:gd name="connsiteY13846" fmla="*/ 3931303 h 4860733"/>
                <a:gd name="connsiteX13847" fmla="*/ 1307305 w 4853691"/>
                <a:gd name="connsiteY13847" fmla="*/ 3931303 h 4860733"/>
                <a:gd name="connsiteX13848" fmla="*/ 1354246 w 4853691"/>
                <a:gd name="connsiteY13848" fmla="*/ 3931303 h 4860733"/>
                <a:gd name="connsiteX13849" fmla="*/ 1370675 w 4853691"/>
                <a:gd name="connsiteY13849" fmla="*/ 3931303 h 4860733"/>
                <a:gd name="connsiteX13850" fmla="*/ 1403534 w 4853691"/>
                <a:gd name="connsiteY13850" fmla="*/ 3928956 h 4860733"/>
                <a:gd name="connsiteX13851" fmla="*/ 1424657 w 4853691"/>
                <a:gd name="connsiteY13851" fmla="*/ 3926609 h 4860733"/>
                <a:gd name="connsiteX13852" fmla="*/ 1455169 w 4853691"/>
                <a:gd name="connsiteY13852" fmla="*/ 3924262 h 4860733"/>
                <a:gd name="connsiteX13853" fmla="*/ 1483333 w 4853691"/>
                <a:gd name="connsiteY13853" fmla="*/ 3921915 h 4860733"/>
                <a:gd name="connsiteX13854" fmla="*/ 1488028 w 4853691"/>
                <a:gd name="connsiteY13854" fmla="*/ 3921915 h 4860733"/>
                <a:gd name="connsiteX13855" fmla="*/ 1504457 w 4853691"/>
                <a:gd name="connsiteY13855" fmla="*/ 3938344 h 4860733"/>
                <a:gd name="connsiteX13856" fmla="*/ 1502110 w 4853691"/>
                <a:gd name="connsiteY13856" fmla="*/ 3964162 h 4860733"/>
                <a:gd name="connsiteX13857" fmla="*/ 1497416 w 4853691"/>
                <a:gd name="connsiteY13857" fmla="*/ 4011102 h 4860733"/>
                <a:gd name="connsiteX13858" fmla="*/ 1483333 w 4853691"/>
                <a:gd name="connsiteY13858" fmla="*/ 4008755 h 4860733"/>
                <a:gd name="connsiteX13859" fmla="*/ 1448128 w 4853691"/>
                <a:gd name="connsiteY13859" fmla="*/ 4001714 h 4860733"/>
                <a:gd name="connsiteX13860" fmla="*/ 1293223 w 4853691"/>
                <a:gd name="connsiteY13860" fmla="*/ 3790480 h 4860733"/>
                <a:gd name="connsiteX13861" fmla="*/ 1342511 w 4853691"/>
                <a:gd name="connsiteY13861" fmla="*/ 3790480 h 4860733"/>
                <a:gd name="connsiteX13862" fmla="*/ 1410575 w 4853691"/>
                <a:gd name="connsiteY13862" fmla="*/ 3790480 h 4860733"/>
                <a:gd name="connsiteX13863" fmla="*/ 1424657 w 4853691"/>
                <a:gd name="connsiteY13863" fmla="*/ 3790480 h 4860733"/>
                <a:gd name="connsiteX13864" fmla="*/ 1480986 w 4853691"/>
                <a:gd name="connsiteY13864" fmla="*/ 3788133 h 4860733"/>
                <a:gd name="connsiteX13865" fmla="*/ 1499763 w 4853691"/>
                <a:gd name="connsiteY13865" fmla="*/ 3785786 h 4860733"/>
                <a:gd name="connsiteX13866" fmla="*/ 1551398 w 4853691"/>
                <a:gd name="connsiteY13866" fmla="*/ 3781092 h 4860733"/>
                <a:gd name="connsiteX13867" fmla="*/ 1574868 w 4853691"/>
                <a:gd name="connsiteY13867" fmla="*/ 3778745 h 4860733"/>
                <a:gd name="connsiteX13868" fmla="*/ 1624156 w 4853691"/>
                <a:gd name="connsiteY13868" fmla="*/ 3774051 h 4860733"/>
                <a:gd name="connsiteX13869" fmla="*/ 1647627 w 4853691"/>
                <a:gd name="connsiteY13869" fmla="*/ 3771704 h 4860733"/>
                <a:gd name="connsiteX13870" fmla="*/ 1699262 w 4853691"/>
                <a:gd name="connsiteY13870" fmla="*/ 3764663 h 4860733"/>
                <a:gd name="connsiteX13871" fmla="*/ 1725079 w 4853691"/>
                <a:gd name="connsiteY13871" fmla="*/ 3759969 h 4860733"/>
                <a:gd name="connsiteX13872" fmla="*/ 1774367 w 4853691"/>
                <a:gd name="connsiteY13872" fmla="*/ 3752927 h 4860733"/>
                <a:gd name="connsiteX13873" fmla="*/ 1807226 w 4853691"/>
                <a:gd name="connsiteY13873" fmla="*/ 3748233 h 4860733"/>
                <a:gd name="connsiteX13874" fmla="*/ 1851820 w 4853691"/>
                <a:gd name="connsiteY13874" fmla="*/ 3741192 h 4860733"/>
                <a:gd name="connsiteX13875" fmla="*/ 1891719 w 4853691"/>
                <a:gd name="connsiteY13875" fmla="*/ 3734151 h 4860733"/>
                <a:gd name="connsiteX13876" fmla="*/ 1912843 w 4853691"/>
                <a:gd name="connsiteY13876" fmla="*/ 3729457 h 4860733"/>
                <a:gd name="connsiteX13877" fmla="*/ 1924578 w 4853691"/>
                <a:gd name="connsiteY13877" fmla="*/ 3743539 h 4860733"/>
                <a:gd name="connsiteX13878" fmla="*/ 1828349 w 4853691"/>
                <a:gd name="connsiteY13878" fmla="*/ 4018144 h 4860733"/>
                <a:gd name="connsiteX13879" fmla="*/ 1821308 w 4853691"/>
                <a:gd name="connsiteY13879" fmla="*/ 4018144 h 4860733"/>
                <a:gd name="connsiteX13880" fmla="*/ 1804879 w 4853691"/>
                <a:gd name="connsiteY13880" fmla="*/ 4027532 h 4860733"/>
                <a:gd name="connsiteX13881" fmla="*/ 1595992 w 4853691"/>
                <a:gd name="connsiteY13881" fmla="*/ 3957120 h 4860733"/>
                <a:gd name="connsiteX13882" fmla="*/ 1525580 w 4853691"/>
                <a:gd name="connsiteY13882" fmla="*/ 3928956 h 4860733"/>
                <a:gd name="connsiteX13883" fmla="*/ 1518539 w 4853691"/>
                <a:gd name="connsiteY13883" fmla="*/ 3926609 h 4860733"/>
                <a:gd name="connsiteX13884" fmla="*/ 1518539 w 4853691"/>
                <a:gd name="connsiteY13884" fmla="*/ 3921915 h 4860733"/>
                <a:gd name="connsiteX13885" fmla="*/ 1497416 w 4853691"/>
                <a:gd name="connsiteY13885" fmla="*/ 3900791 h 4860733"/>
                <a:gd name="connsiteX13886" fmla="*/ 1480986 w 4853691"/>
                <a:gd name="connsiteY13886" fmla="*/ 3910179 h 4860733"/>
                <a:gd name="connsiteX13887" fmla="*/ 1450475 w 4853691"/>
                <a:gd name="connsiteY13887" fmla="*/ 3896097 h 4860733"/>
                <a:gd name="connsiteX13888" fmla="*/ 1427004 w 4853691"/>
                <a:gd name="connsiteY13888" fmla="*/ 3886709 h 4860733"/>
                <a:gd name="connsiteX13889" fmla="*/ 1377716 w 4853691"/>
                <a:gd name="connsiteY13889" fmla="*/ 3863238 h 4860733"/>
                <a:gd name="connsiteX13890" fmla="*/ 1349552 w 4853691"/>
                <a:gd name="connsiteY13890" fmla="*/ 3849156 h 4860733"/>
                <a:gd name="connsiteX13891" fmla="*/ 1304958 w 4853691"/>
                <a:gd name="connsiteY13891" fmla="*/ 3828033 h 4860733"/>
                <a:gd name="connsiteX13892" fmla="*/ 1274446 w 4853691"/>
                <a:gd name="connsiteY13892" fmla="*/ 3811604 h 4860733"/>
                <a:gd name="connsiteX13893" fmla="*/ 1250976 w 4853691"/>
                <a:gd name="connsiteY13893" fmla="*/ 3799868 h 4860733"/>
                <a:gd name="connsiteX13894" fmla="*/ 1253323 w 4853691"/>
                <a:gd name="connsiteY13894" fmla="*/ 3792827 h 4860733"/>
                <a:gd name="connsiteX13895" fmla="*/ 1267405 w 4853691"/>
                <a:gd name="connsiteY13895" fmla="*/ 3792827 h 4860733"/>
                <a:gd name="connsiteX13896" fmla="*/ 1293223 w 4853691"/>
                <a:gd name="connsiteY13896" fmla="*/ 3790480 h 4860733"/>
                <a:gd name="connsiteX13897" fmla="*/ 1992642 w 4853691"/>
                <a:gd name="connsiteY13897" fmla="*/ 3769357 h 4860733"/>
                <a:gd name="connsiteX13898" fmla="*/ 2102954 w 4853691"/>
                <a:gd name="connsiteY13898" fmla="*/ 3856197 h 4860733"/>
                <a:gd name="connsiteX13899" fmla="*/ 2107648 w 4853691"/>
                <a:gd name="connsiteY13899" fmla="*/ 3858544 h 4860733"/>
                <a:gd name="connsiteX13900" fmla="*/ 2156936 w 4853691"/>
                <a:gd name="connsiteY13900" fmla="*/ 3896097 h 4860733"/>
                <a:gd name="connsiteX13901" fmla="*/ 2171018 w 4853691"/>
                <a:gd name="connsiteY13901" fmla="*/ 3905485 h 4860733"/>
                <a:gd name="connsiteX13902" fmla="*/ 2210918 w 4853691"/>
                <a:gd name="connsiteY13902" fmla="*/ 3933650 h 4860733"/>
                <a:gd name="connsiteX13903" fmla="*/ 2229694 w 4853691"/>
                <a:gd name="connsiteY13903" fmla="*/ 3945385 h 4860733"/>
                <a:gd name="connsiteX13904" fmla="*/ 2264900 w 4853691"/>
                <a:gd name="connsiteY13904" fmla="*/ 3971203 h 4860733"/>
                <a:gd name="connsiteX13905" fmla="*/ 2283676 w 4853691"/>
                <a:gd name="connsiteY13905" fmla="*/ 3982938 h 4860733"/>
                <a:gd name="connsiteX13906" fmla="*/ 2318882 w 4853691"/>
                <a:gd name="connsiteY13906" fmla="*/ 4006408 h 4860733"/>
                <a:gd name="connsiteX13907" fmla="*/ 2337658 w 4853691"/>
                <a:gd name="connsiteY13907" fmla="*/ 4018144 h 4860733"/>
                <a:gd name="connsiteX13908" fmla="*/ 2370517 w 4853691"/>
                <a:gd name="connsiteY13908" fmla="*/ 4039267 h 4860733"/>
                <a:gd name="connsiteX13909" fmla="*/ 2389293 w 4853691"/>
                <a:gd name="connsiteY13909" fmla="*/ 4051002 h 4860733"/>
                <a:gd name="connsiteX13910" fmla="*/ 2422152 w 4853691"/>
                <a:gd name="connsiteY13910" fmla="*/ 4072125 h 4860733"/>
                <a:gd name="connsiteX13911" fmla="*/ 2440928 w 4853691"/>
                <a:gd name="connsiteY13911" fmla="*/ 4083861 h 4860733"/>
                <a:gd name="connsiteX13912" fmla="*/ 2473787 w 4853691"/>
                <a:gd name="connsiteY13912" fmla="*/ 4102637 h 4860733"/>
                <a:gd name="connsiteX13913" fmla="*/ 2492563 w 4853691"/>
                <a:gd name="connsiteY13913" fmla="*/ 4114372 h 4860733"/>
                <a:gd name="connsiteX13914" fmla="*/ 2525422 w 4853691"/>
                <a:gd name="connsiteY13914" fmla="*/ 4133149 h 4860733"/>
                <a:gd name="connsiteX13915" fmla="*/ 2546545 w 4853691"/>
                <a:gd name="connsiteY13915" fmla="*/ 4142537 h 4860733"/>
                <a:gd name="connsiteX13916" fmla="*/ 2577057 w 4853691"/>
                <a:gd name="connsiteY13916" fmla="*/ 4158966 h 4860733"/>
                <a:gd name="connsiteX13917" fmla="*/ 2598180 w 4853691"/>
                <a:gd name="connsiteY13917" fmla="*/ 4168354 h 4860733"/>
                <a:gd name="connsiteX13918" fmla="*/ 2612263 w 4853691"/>
                <a:gd name="connsiteY13918" fmla="*/ 4175396 h 4860733"/>
                <a:gd name="connsiteX13919" fmla="*/ 1847125 w 4853691"/>
                <a:gd name="connsiteY13919" fmla="*/ 4029879 h 4860733"/>
                <a:gd name="connsiteX13920" fmla="*/ 1847125 w 4853691"/>
                <a:gd name="connsiteY13920" fmla="*/ 4029879 h 4860733"/>
                <a:gd name="connsiteX13921" fmla="*/ 1835390 w 4853691"/>
                <a:gd name="connsiteY13921" fmla="*/ 4011102 h 4860733"/>
                <a:gd name="connsiteX13922" fmla="*/ 1863555 w 4853691"/>
                <a:gd name="connsiteY13922" fmla="*/ 3931303 h 4860733"/>
                <a:gd name="connsiteX13923" fmla="*/ 1929272 w 4853691"/>
                <a:gd name="connsiteY13923" fmla="*/ 3736498 h 4860733"/>
                <a:gd name="connsiteX13924" fmla="*/ 1933966 w 4853691"/>
                <a:gd name="connsiteY13924" fmla="*/ 3736498 h 4860733"/>
                <a:gd name="connsiteX13925" fmla="*/ 1948049 w 4853691"/>
                <a:gd name="connsiteY13925" fmla="*/ 3729457 h 4860733"/>
                <a:gd name="connsiteX13926" fmla="*/ 1978560 w 4853691"/>
                <a:gd name="connsiteY13926" fmla="*/ 3755274 h 4860733"/>
                <a:gd name="connsiteX13927" fmla="*/ 1992642 w 4853691"/>
                <a:gd name="connsiteY13927" fmla="*/ 3769357 h 4860733"/>
                <a:gd name="connsiteX13928" fmla="*/ 1703956 w 4853691"/>
                <a:gd name="connsiteY13928" fmla="*/ 4001714 h 4860733"/>
                <a:gd name="connsiteX13929" fmla="*/ 1659362 w 4853691"/>
                <a:gd name="connsiteY13929" fmla="*/ 3982938 h 4860733"/>
                <a:gd name="connsiteX13930" fmla="*/ 1612421 w 4853691"/>
                <a:gd name="connsiteY13930" fmla="*/ 3961814 h 4860733"/>
                <a:gd name="connsiteX13931" fmla="*/ 1567827 w 4853691"/>
                <a:gd name="connsiteY13931" fmla="*/ 3940691 h 4860733"/>
                <a:gd name="connsiteX13932" fmla="*/ 1537315 w 4853691"/>
                <a:gd name="connsiteY13932" fmla="*/ 3926609 h 4860733"/>
                <a:gd name="connsiteX13933" fmla="*/ 1603033 w 4853691"/>
                <a:gd name="connsiteY13933" fmla="*/ 3952426 h 4860733"/>
                <a:gd name="connsiteX13934" fmla="*/ 1605380 w 4853691"/>
                <a:gd name="connsiteY13934" fmla="*/ 3954773 h 4860733"/>
                <a:gd name="connsiteX13935" fmla="*/ 1635891 w 4853691"/>
                <a:gd name="connsiteY13935" fmla="*/ 3966508 h 4860733"/>
                <a:gd name="connsiteX13936" fmla="*/ 1678138 w 4853691"/>
                <a:gd name="connsiteY13936" fmla="*/ 3982938 h 4860733"/>
                <a:gd name="connsiteX13937" fmla="*/ 1708650 w 4853691"/>
                <a:gd name="connsiteY13937" fmla="*/ 3994673 h 4860733"/>
                <a:gd name="connsiteX13938" fmla="*/ 1750897 w 4853691"/>
                <a:gd name="connsiteY13938" fmla="*/ 4011102 h 4860733"/>
                <a:gd name="connsiteX13939" fmla="*/ 1781408 w 4853691"/>
                <a:gd name="connsiteY13939" fmla="*/ 4020490 h 4860733"/>
                <a:gd name="connsiteX13940" fmla="*/ 1809573 w 4853691"/>
                <a:gd name="connsiteY13940" fmla="*/ 4029879 h 4860733"/>
                <a:gd name="connsiteX13941" fmla="*/ 1809573 w 4853691"/>
                <a:gd name="connsiteY13941" fmla="*/ 4034573 h 4860733"/>
                <a:gd name="connsiteX13942" fmla="*/ 1779061 w 4853691"/>
                <a:gd name="connsiteY13942" fmla="*/ 4034573 h 4860733"/>
                <a:gd name="connsiteX13943" fmla="*/ 1755591 w 4853691"/>
                <a:gd name="connsiteY13943" fmla="*/ 4025185 h 4860733"/>
                <a:gd name="connsiteX13944" fmla="*/ 1703956 w 4853691"/>
                <a:gd name="connsiteY13944" fmla="*/ 4001714 h 4860733"/>
                <a:gd name="connsiteX13945" fmla="*/ 1572521 w 4853691"/>
                <a:gd name="connsiteY13945" fmla="*/ 3968856 h 4860733"/>
                <a:gd name="connsiteX13946" fmla="*/ 1610074 w 4853691"/>
                <a:gd name="connsiteY13946" fmla="*/ 3997020 h 4860733"/>
                <a:gd name="connsiteX13947" fmla="*/ 1635891 w 4853691"/>
                <a:gd name="connsiteY13947" fmla="*/ 4015796 h 4860733"/>
                <a:gd name="connsiteX13948" fmla="*/ 1645280 w 4853691"/>
                <a:gd name="connsiteY13948" fmla="*/ 4022838 h 4860733"/>
                <a:gd name="connsiteX13949" fmla="*/ 1633544 w 4853691"/>
                <a:gd name="connsiteY13949" fmla="*/ 4022838 h 4860733"/>
                <a:gd name="connsiteX13950" fmla="*/ 1598339 w 4853691"/>
                <a:gd name="connsiteY13950" fmla="*/ 4020490 h 4860733"/>
                <a:gd name="connsiteX13951" fmla="*/ 1586603 w 4853691"/>
                <a:gd name="connsiteY13951" fmla="*/ 4006408 h 4860733"/>
                <a:gd name="connsiteX13952" fmla="*/ 1572521 w 4853691"/>
                <a:gd name="connsiteY13952" fmla="*/ 3989979 h 4860733"/>
                <a:gd name="connsiteX13953" fmla="*/ 1546704 w 4853691"/>
                <a:gd name="connsiteY13953" fmla="*/ 3961814 h 4860733"/>
                <a:gd name="connsiteX13954" fmla="*/ 1532621 w 4853691"/>
                <a:gd name="connsiteY13954" fmla="*/ 3947732 h 4860733"/>
                <a:gd name="connsiteX13955" fmla="*/ 1518539 w 4853691"/>
                <a:gd name="connsiteY13955" fmla="*/ 3928956 h 4860733"/>
                <a:gd name="connsiteX13956" fmla="*/ 1520886 w 4853691"/>
                <a:gd name="connsiteY13956" fmla="*/ 3926609 h 4860733"/>
                <a:gd name="connsiteX13957" fmla="*/ 1546704 w 4853691"/>
                <a:gd name="connsiteY13957" fmla="*/ 3945385 h 4860733"/>
                <a:gd name="connsiteX13958" fmla="*/ 1572521 w 4853691"/>
                <a:gd name="connsiteY13958" fmla="*/ 3968856 h 4860733"/>
                <a:gd name="connsiteX13959" fmla="*/ 1539662 w 4853691"/>
                <a:gd name="connsiteY13959" fmla="*/ 4013449 h 4860733"/>
                <a:gd name="connsiteX13960" fmla="*/ 1499763 w 4853691"/>
                <a:gd name="connsiteY13960" fmla="*/ 4008755 h 4860733"/>
                <a:gd name="connsiteX13961" fmla="*/ 1504457 w 4853691"/>
                <a:gd name="connsiteY13961" fmla="*/ 3950079 h 4860733"/>
                <a:gd name="connsiteX13962" fmla="*/ 1506804 w 4853691"/>
                <a:gd name="connsiteY13962" fmla="*/ 3935997 h 4860733"/>
                <a:gd name="connsiteX13963" fmla="*/ 1506804 w 4853691"/>
                <a:gd name="connsiteY13963" fmla="*/ 3935997 h 4860733"/>
                <a:gd name="connsiteX13964" fmla="*/ 1518539 w 4853691"/>
                <a:gd name="connsiteY13964" fmla="*/ 3931303 h 4860733"/>
                <a:gd name="connsiteX13965" fmla="*/ 1595992 w 4853691"/>
                <a:gd name="connsiteY13965" fmla="*/ 4020490 h 4860733"/>
                <a:gd name="connsiteX13966" fmla="*/ 1577215 w 4853691"/>
                <a:gd name="connsiteY13966" fmla="*/ 4018144 h 4860733"/>
                <a:gd name="connsiteX13967" fmla="*/ 1539662 w 4853691"/>
                <a:gd name="connsiteY13967" fmla="*/ 4013449 h 4860733"/>
                <a:gd name="connsiteX13968" fmla="*/ 1450475 w 4853691"/>
                <a:gd name="connsiteY13968" fmla="*/ 3919567 h 4860733"/>
                <a:gd name="connsiteX13969" fmla="*/ 1422310 w 4853691"/>
                <a:gd name="connsiteY13969" fmla="*/ 3921915 h 4860733"/>
                <a:gd name="connsiteX13970" fmla="*/ 1401187 w 4853691"/>
                <a:gd name="connsiteY13970" fmla="*/ 3924262 h 4860733"/>
                <a:gd name="connsiteX13971" fmla="*/ 1368328 w 4853691"/>
                <a:gd name="connsiteY13971" fmla="*/ 3926609 h 4860733"/>
                <a:gd name="connsiteX13972" fmla="*/ 1349552 w 4853691"/>
                <a:gd name="connsiteY13972" fmla="*/ 3926609 h 4860733"/>
                <a:gd name="connsiteX13973" fmla="*/ 1300264 w 4853691"/>
                <a:gd name="connsiteY13973" fmla="*/ 3926609 h 4860733"/>
                <a:gd name="connsiteX13974" fmla="*/ 1133623 w 4853691"/>
                <a:gd name="connsiteY13974" fmla="*/ 3917221 h 4860733"/>
                <a:gd name="connsiteX13975" fmla="*/ 1133623 w 4853691"/>
                <a:gd name="connsiteY13975" fmla="*/ 3914873 h 4860733"/>
                <a:gd name="connsiteX13976" fmla="*/ 1126582 w 4853691"/>
                <a:gd name="connsiteY13976" fmla="*/ 3898444 h 4860733"/>
                <a:gd name="connsiteX13977" fmla="*/ 1135971 w 4853691"/>
                <a:gd name="connsiteY13977" fmla="*/ 3889056 h 4860733"/>
                <a:gd name="connsiteX13978" fmla="*/ 1159441 w 4853691"/>
                <a:gd name="connsiteY13978" fmla="*/ 3867932 h 4860733"/>
                <a:gd name="connsiteX13979" fmla="*/ 1171176 w 4853691"/>
                <a:gd name="connsiteY13979" fmla="*/ 3858544 h 4860733"/>
                <a:gd name="connsiteX13980" fmla="*/ 1488028 w 4853691"/>
                <a:gd name="connsiteY13980" fmla="*/ 3912527 h 4860733"/>
                <a:gd name="connsiteX13981" fmla="*/ 1488028 w 4853691"/>
                <a:gd name="connsiteY13981" fmla="*/ 3912527 h 4860733"/>
                <a:gd name="connsiteX13982" fmla="*/ 1488028 w 4853691"/>
                <a:gd name="connsiteY13982" fmla="*/ 3914873 h 4860733"/>
                <a:gd name="connsiteX13983" fmla="*/ 1476292 w 4853691"/>
                <a:gd name="connsiteY13983" fmla="*/ 3917221 h 4860733"/>
                <a:gd name="connsiteX13984" fmla="*/ 1450475 w 4853691"/>
                <a:gd name="connsiteY13984" fmla="*/ 3919567 h 4860733"/>
                <a:gd name="connsiteX13985" fmla="*/ 1243935 w 4853691"/>
                <a:gd name="connsiteY13985" fmla="*/ 3806909 h 4860733"/>
                <a:gd name="connsiteX13986" fmla="*/ 1260364 w 4853691"/>
                <a:gd name="connsiteY13986" fmla="*/ 3797521 h 4860733"/>
                <a:gd name="connsiteX13987" fmla="*/ 1314346 w 4853691"/>
                <a:gd name="connsiteY13987" fmla="*/ 3825686 h 4860733"/>
                <a:gd name="connsiteX13988" fmla="*/ 1316693 w 4853691"/>
                <a:gd name="connsiteY13988" fmla="*/ 3828033 h 4860733"/>
                <a:gd name="connsiteX13989" fmla="*/ 1384757 w 4853691"/>
                <a:gd name="connsiteY13989" fmla="*/ 3860891 h 4860733"/>
                <a:gd name="connsiteX13990" fmla="*/ 1405881 w 4853691"/>
                <a:gd name="connsiteY13990" fmla="*/ 3870280 h 4860733"/>
                <a:gd name="connsiteX13991" fmla="*/ 1455169 w 4853691"/>
                <a:gd name="connsiteY13991" fmla="*/ 3893750 h 4860733"/>
                <a:gd name="connsiteX13992" fmla="*/ 1483333 w 4853691"/>
                <a:gd name="connsiteY13992" fmla="*/ 3905485 h 4860733"/>
                <a:gd name="connsiteX13993" fmla="*/ 1488028 w 4853691"/>
                <a:gd name="connsiteY13993" fmla="*/ 3907832 h 4860733"/>
                <a:gd name="connsiteX13994" fmla="*/ 1485680 w 4853691"/>
                <a:gd name="connsiteY13994" fmla="*/ 3914873 h 4860733"/>
                <a:gd name="connsiteX13995" fmla="*/ 1171176 w 4853691"/>
                <a:gd name="connsiteY13995" fmla="*/ 3860891 h 4860733"/>
                <a:gd name="connsiteX13996" fmla="*/ 1227505 w 4853691"/>
                <a:gd name="connsiteY13996" fmla="*/ 3804562 h 4860733"/>
                <a:gd name="connsiteX13997" fmla="*/ 1243935 w 4853691"/>
                <a:gd name="connsiteY13997" fmla="*/ 3806909 h 4860733"/>
                <a:gd name="connsiteX13998" fmla="*/ 1809573 w 4853691"/>
                <a:gd name="connsiteY13998" fmla="*/ 4025185 h 4860733"/>
                <a:gd name="connsiteX13999" fmla="*/ 1678138 w 4853691"/>
                <a:gd name="connsiteY13999" fmla="*/ 3978244 h 4860733"/>
                <a:gd name="connsiteX14000" fmla="*/ 1811920 w 4853691"/>
                <a:gd name="connsiteY14000" fmla="*/ 4022838 h 4860733"/>
                <a:gd name="connsiteX14001" fmla="*/ 1809573 w 4853691"/>
                <a:gd name="connsiteY14001" fmla="*/ 4025185 h 4860733"/>
                <a:gd name="connsiteX14002" fmla="*/ 1135971 w 4853691"/>
                <a:gd name="connsiteY14002" fmla="*/ 3889056 h 4860733"/>
                <a:gd name="connsiteX14003" fmla="*/ 1126582 w 4853691"/>
                <a:gd name="connsiteY14003" fmla="*/ 3898444 h 4860733"/>
                <a:gd name="connsiteX14004" fmla="*/ 1114847 w 4853691"/>
                <a:gd name="connsiteY14004" fmla="*/ 3896097 h 4860733"/>
                <a:gd name="connsiteX14005" fmla="*/ 1103112 w 4853691"/>
                <a:gd name="connsiteY14005" fmla="*/ 3900791 h 4860733"/>
                <a:gd name="connsiteX14006" fmla="*/ 1103112 w 4853691"/>
                <a:gd name="connsiteY14006" fmla="*/ 3900791 h 4860733"/>
                <a:gd name="connsiteX14007" fmla="*/ 1098418 w 4853691"/>
                <a:gd name="connsiteY14007" fmla="*/ 3900791 h 4860733"/>
                <a:gd name="connsiteX14008" fmla="*/ 1081988 w 4853691"/>
                <a:gd name="connsiteY14008" fmla="*/ 3837421 h 4860733"/>
                <a:gd name="connsiteX14009" fmla="*/ 1168829 w 4853691"/>
                <a:gd name="connsiteY14009" fmla="*/ 3860891 h 4860733"/>
                <a:gd name="connsiteX14010" fmla="*/ 1135971 w 4853691"/>
                <a:gd name="connsiteY14010" fmla="*/ 3889056 h 4860733"/>
                <a:gd name="connsiteX14011" fmla="*/ 1781408 w 4853691"/>
                <a:gd name="connsiteY14011" fmla="*/ 4032226 h 4860733"/>
                <a:gd name="connsiteX14012" fmla="*/ 1807226 w 4853691"/>
                <a:gd name="connsiteY14012" fmla="*/ 4032226 h 4860733"/>
                <a:gd name="connsiteX14013" fmla="*/ 1811920 w 4853691"/>
                <a:gd name="connsiteY14013" fmla="*/ 4041614 h 4860733"/>
                <a:gd name="connsiteX14014" fmla="*/ 1800185 w 4853691"/>
                <a:gd name="connsiteY14014" fmla="*/ 4036920 h 4860733"/>
                <a:gd name="connsiteX14015" fmla="*/ 1781408 w 4853691"/>
                <a:gd name="connsiteY14015" fmla="*/ 4032226 h 4860733"/>
                <a:gd name="connsiteX14016" fmla="*/ 2764821 w 4853691"/>
                <a:gd name="connsiteY14016" fmla="*/ 4262236 h 4860733"/>
                <a:gd name="connsiteX14017" fmla="*/ 2771862 w 4853691"/>
                <a:gd name="connsiteY14017" fmla="*/ 4269278 h 4860733"/>
                <a:gd name="connsiteX14018" fmla="*/ 2753086 w 4853691"/>
                <a:gd name="connsiteY14018" fmla="*/ 4266930 h 4860733"/>
                <a:gd name="connsiteX14019" fmla="*/ 2764821 w 4853691"/>
                <a:gd name="connsiteY14019" fmla="*/ 4262236 h 4860733"/>
                <a:gd name="connsiteX14020" fmla="*/ 2778903 w 4853691"/>
                <a:gd name="connsiteY14020" fmla="*/ 4234072 h 4860733"/>
                <a:gd name="connsiteX14021" fmla="*/ 2764821 w 4853691"/>
                <a:gd name="connsiteY14021" fmla="*/ 4245807 h 4860733"/>
                <a:gd name="connsiteX14022" fmla="*/ 2731962 w 4853691"/>
                <a:gd name="connsiteY14022" fmla="*/ 4231725 h 4860733"/>
                <a:gd name="connsiteX14023" fmla="*/ 2720227 w 4853691"/>
                <a:gd name="connsiteY14023" fmla="*/ 4227031 h 4860733"/>
                <a:gd name="connsiteX14024" fmla="*/ 2682674 w 4853691"/>
                <a:gd name="connsiteY14024" fmla="*/ 4210602 h 4860733"/>
                <a:gd name="connsiteX14025" fmla="*/ 2668592 w 4853691"/>
                <a:gd name="connsiteY14025" fmla="*/ 4203560 h 4860733"/>
                <a:gd name="connsiteX14026" fmla="*/ 2631039 w 4853691"/>
                <a:gd name="connsiteY14026" fmla="*/ 4187131 h 4860733"/>
                <a:gd name="connsiteX14027" fmla="*/ 2623998 w 4853691"/>
                <a:gd name="connsiteY14027" fmla="*/ 4182437 h 4860733"/>
                <a:gd name="connsiteX14028" fmla="*/ 2769515 w 4853691"/>
                <a:gd name="connsiteY14028" fmla="*/ 4189478 h 4860733"/>
                <a:gd name="connsiteX14029" fmla="*/ 2769515 w 4853691"/>
                <a:gd name="connsiteY14029" fmla="*/ 4191825 h 4860733"/>
                <a:gd name="connsiteX14030" fmla="*/ 2778903 w 4853691"/>
                <a:gd name="connsiteY14030" fmla="*/ 4234072 h 4860733"/>
                <a:gd name="connsiteX14031" fmla="*/ 2790638 w 4853691"/>
                <a:gd name="connsiteY14031" fmla="*/ 4234072 h 4860733"/>
                <a:gd name="connsiteX14032" fmla="*/ 2783597 w 4853691"/>
                <a:gd name="connsiteY14032" fmla="*/ 4231725 h 4860733"/>
                <a:gd name="connsiteX14033" fmla="*/ 2781250 w 4853691"/>
                <a:gd name="connsiteY14033" fmla="*/ 4231725 h 4860733"/>
                <a:gd name="connsiteX14034" fmla="*/ 2776556 w 4853691"/>
                <a:gd name="connsiteY14034" fmla="*/ 4215296 h 4860733"/>
                <a:gd name="connsiteX14035" fmla="*/ 2771862 w 4853691"/>
                <a:gd name="connsiteY14035" fmla="*/ 4189478 h 4860733"/>
                <a:gd name="connsiteX14036" fmla="*/ 2771862 w 4853691"/>
                <a:gd name="connsiteY14036" fmla="*/ 4187131 h 4860733"/>
                <a:gd name="connsiteX14037" fmla="*/ 2809415 w 4853691"/>
                <a:gd name="connsiteY14037" fmla="*/ 4187131 h 4860733"/>
                <a:gd name="connsiteX14038" fmla="*/ 2809415 w 4853691"/>
                <a:gd name="connsiteY14038" fmla="*/ 4187131 h 4860733"/>
                <a:gd name="connsiteX14039" fmla="*/ 2790638 w 4853691"/>
                <a:gd name="connsiteY14039" fmla="*/ 4234072 h 4860733"/>
                <a:gd name="connsiteX14040" fmla="*/ 1056171 w 4853691"/>
                <a:gd name="connsiteY14040" fmla="*/ 3884362 h 4860733"/>
                <a:gd name="connsiteX14041" fmla="*/ 1053824 w 4853691"/>
                <a:gd name="connsiteY14041" fmla="*/ 3846809 h 4860733"/>
                <a:gd name="connsiteX14042" fmla="*/ 1053824 w 4853691"/>
                <a:gd name="connsiteY14042" fmla="*/ 3828033 h 4860733"/>
                <a:gd name="connsiteX14043" fmla="*/ 1079641 w 4853691"/>
                <a:gd name="connsiteY14043" fmla="*/ 3837421 h 4860733"/>
                <a:gd name="connsiteX14044" fmla="*/ 1079641 w 4853691"/>
                <a:gd name="connsiteY14044" fmla="*/ 3839768 h 4860733"/>
                <a:gd name="connsiteX14045" fmla="*/ 1086683 w 4853691"/>
                <a:gd name="connsiteY14045" fmla="*/ 3865586 h 4860733"/>
                <a:gd name="connsiteX14046" fmla="*/ 1096071 w 4853691"/>
                <a:gd name="connsiteY14046" fmla="*/ 3900791 h 4860733"/>
                <a:gd name="connsiteX14047" fmla="*/ 1089030 w 4853691"/>
                <a:gd name="connsiteY14047" fmla="*/ 3905485 h 4860733"/>
                <a:gd name="connsiteX14048" fmla="*/ 1056171 w 4853691"/>
                <a:gd name="connsiteY14048" fmla="*/ 3893750 h 4860733"/>
                <a:gd name="connsiteX14049" fmla="*/ 1056171 w 4853691"/>
                <a:gd name="connsiteY14049" fmla="*/ 3884362 h 4860733"/>
                <a:gd name="connsiteX14050" fmla="*/ 2792985 w 4853691"/>
                <a:gd name="connsiteY14050" fmla="*/ 4269278 h 4860733"/>
                <a:gd name="connsiteX14051" fmla="*/ 2802374 w 4853691"/>
                <a:gd name="connsiteY14051" fmla="*/ 4259889 h 4860733"/>
                <a:gd name="connsiteX14052" fmla="*/ 2825844 w 4853691"/>
                <a:gd name="connsiteY14052" fmla="*/ 4271625 h 4860733"/>
                <a:gd name="connsiteX14053" fmla="*/ 2800027 w 4853691"/>
                <a:gd name="connsiteY14053" fmla="*/ 4269278 h 4860733"/>
                <a:gd name="connsiteX14054" fmla="*/ 2792985 w 4853691"/>
                <a:gd name="connsiteY14054" fmla="*/ 4269278 h 4860733"/>
                <a:gd name="connsiteX14055" fmla="*/ 2107648 w 4853691"/>
                <a:gd name="connsiteY14055" fmla="*/ 873101 h 4860733"/>
                <a:gd name="connsiteX14056" fmla="*/ 2095913 w 4853691"/>
                <a:gd name="connsiteY14056" fmla="*/ 901266 h 4860733"/>
                <a:gd name="connsiteX14057" fmla="*/ 2081830 w 4853691"/>
                <a:gd name="connsiteY14057" fmla="*/ 929430 h 4860733"/>
                <a:gd name="connsiteX14058" fmla="*/ 2079483 w 4853691"/>
                <a:gd name="connsiteY14058" fmla="*/ 931777 h 4860733"/>
                <a:gd name="connsiteX14059" fmla="*/ 1549051 w 4853691"/>
                <a:gd name="connsiteY14059" fmla="*/ 1067906 h 4860733"/>
                <a:gd name="connsiteX14060" fmla="*/ 1539662 w 4853691"/>
                <a:gd name="connsiteY14060" fmla="*/ 1046783 h 4860733"/>
                <a:gd name="connsiteX14061" fmla="*/ 1537315 w 4853691"/>
                <a:gd name="connsiteY14061" fmla="*/ 1042089 h 4860733"/>
                <a:gd name="connsiteX14062" fmla="*/ 1513845 w 4853691"/>
                <a:gd name="connsiteY14062" fmla="*/ 992801 h 4860733"/>
                <a:gd name="connsiteX14063" fmla="*/ 1513845 w 4853691"/>
                <a:gd name="connsiteY14063" fmla="*/ 992801 h 4860733"/>
                <a:gd name="connsiteX14064" fmla="*/ 1506804 w 4853691"/>
                <a:gd name="connsiteY14064" fmla="*/ 978718 h 4860733"/>
                <a:gd name="connsiteX14065" fmla="*/ 2114689 w 4853691"/>
                <a:gd name="connsiteY14065" fmla="*/ 856672 h 4860733"/>
                <a:gd name="connsiteX14066" fmla="*/ 2107648 w 4853691"/>
                <a:gd name="connsiteY14066" fmla="*/ 873101 h 4860733"/>
                <a:gd name="connsiteX14067" fmla="*/ 1342511 w 4853691"/>
                <a:gd name="connsiteY14067" fmla="*/ 1143012 h 4860733"/>
                <a:gd name="connsiteX14068" fmla="*/ 1204035 w 4853691"/>
                <a:gd name="connsiteY14068" fmla="*/ 1201688 h 4860733"/>
                <a:gd name="connsiteX14069" fmla="*/ 1192300 w 4853691"/>
                <a:gd name="connsiteY14069" fmla="*/ 1091377 h 4860733"/>
                <a:gd name="connsiteX14070" fmla="*/ 1351899 w 4853691"/>
                <a:gd name="connsiteY14070" fmla="*/ 1030353 h 4860733"/>
                <a:gd name="connsiteX14071" fmla="*/ 1342511 w 4853691"/>
                <a:gd name="connsiteY14071" fmla="*/ 1143012 h 4860733"/>
                <a:gd name="connsiteX14072" fmla="*/ 847284 w 4853691"/>
                <a:gd name="connsiteY14072" fmla="*/ 1180564 h 4860733"/>
                <a:gd name="connsiteX14073" fmla="*/ 844937 w 4853691"/>
                <a:gd name="connsiteY14073" fmla="*/ 1246282 h 4860733"/>
                <a:gd name="connsiteX14074" fmla="*/ 828507 w 4853691"/>
                <a:gd name="connsiteY14074" fmla="*/ 1255670 h 4860733"/>
                <a:gd name="connsiteX14075" fmla="*/ 828507 w 4853691"/>
                <a:gd name="connsiteY14075" fmla="*/ 1255670 h 4860733"/>
                <a:gd name="connsiteX14076" fmla="*/ 814425 w 4853691"/>
                <a:gd name="connsiteY14076" fmla="*/ 1246282 h 4860733"/>
                <a:gd name="connsiteX14077" fmla="*/ 800343 w 4853691"/>
                <a:gd name="connsiteY14077" fmla="*/ 1239241 h 4860733"/>
                <a:gd name="connsiteX14078" fmla="*/ 847284 w 4853691"/>
                <a:gd name="connsiteY14078" fmla="*/ 1180564 h 4860733"/>
                <a:gd name="connsiteX14079" fmla="*/ 847284 w 4853691"/>
                <a:gd name="connsiteY14079" fmla="*/ 1180564 h 4860733"/>
                <a:gd name="connsiteX14080" fmla="*/ 1302611 w 4853691"/>
                <a:gd name="connsiteY14080" fmla="*/ 2079483 h 4860733"/>
                <a:gd name="connsiteX14081" fmla="*/ 1302611 w 4853691"/>
                <a:gd name="connsiteY14081" fmla="*/ 2079483 h 4860733"/>
                <a:gd name="connsiteX14082" fmla="*/ 1319040 w 4853691"/>
                <a:gd name="connsiteY14082" fmla="*/ 2109995 h 4860733"/>
                <a:gd name="connsiteX14083" fmla="*/ 1363634 w 4853691"/>
                <a:gd name="connsiteY14083" fmla="*/ 2199183 h 4860733"/>
                <a:gd name="connsiteX14084" fmla="*/ 1377716 w 4853691"/>
                <a:gd name="connsiteY14084" fmla="*/ 2227347 h 4860733"/>
                <a:gd name="connsiteX14085" fmla="*/ 1365981 w 4853691"/>
                <a:gd name="connsiteY14085" fmla="*/ 2243776 h 4860733"/>
                <a:gd name="connsiteX14086" fmla="*/ 1384757 w 4853691"/>
                <a:gd name="connsiteY14086" fmla="*/ 2264900 h 4860733"/>
                <a:gd name="connsiteX14087" fmla="*/ 1384757 w 4853691"/>
                <a:gd name="connsiteY14087" fmla="*/ 2278982 h 4860733"/>
                <a:gd name="connsiteX14088" fmla="*/ 1384757 w 4853691"/>
                <a:gd name="connsiteY14088" fmla="*/ 2283676 h 4860733"/>
                <a:gd name="connsiteX14089" fmla="*/ 1384757 w 4853691"/>
                <a:gd name="connsiteY14089" fmla="*/ 2309494 h 4860733"/>
                <a:gd name="connsiteX14090" fmla="*/ 1384757 w 4853691"/>
                <a:gd name="connsiteY14090" fmla="*/ 2323576 h 4860733"/>
                <a:gd name="connsiteX14091" fmla="*/ 1384757 w 4853691"/>
                <a:gd name="connsiteY14091" fmla="*/ 2344700 h 4860733"/>
                <a:gd name="connsiteX14092" fmla="*/ 1384757 w 4853691"/>
                <a:gd name="connsiteY14092" fmla="*/ 2354088 h 4860733"/>
                <a:gd name="connsiteX14093" fmla="*/ 1384757 w 4853691"/>
                <a:gd name="connsiteY14093" fmla="*/ 2368170 h 4860733"/>
                <a:gd name="connsiteX14094" fmla="*/ 1380063 w 4853691"/>
                <a:gd name="connsiteY14094" fmla="*/ 2368170 h 4860733"/>
                <a:gd name="connsiteX14095" fmla="*/ 1356593 w 4853691"/>
                <a:gd name="connsiteY14095" fmla="*/ 2286023 h 4860733"/>
                <a:gd name="connsiteX14096" fmla="*/ 1302611 w 4853691"/>
                <a:gd name="connsiteY14096" fmla="*/ 2079483 h 4860733"/>
                <a:gd name="connsiteX14097" fmla="*/ 65717 w 4853691"/>
                <a:gd name="connsiteY14097" fmla="*/ 2821150 h 4860733"/>
                <a:gd name="connsiteX14098" fmla="*/ 79800 w 4853691"/>
                <a:gd name="connsiteY14098" fmla="*/ 2828191 h 4860733"/>
                <a:gd name="connsiteX14099" fmla="*/ 82147 w 4853691"/>
                <a:gd name="connsiteY14099" fmla="*/ 2828191 h 4860733"/>
                <a:gd name="connsiteX14100" fmla="*/ 89188 w 4853691"/>
                <a:gd name="connsiteY14100" fmla="*/ 2868091 h 4860733"/>
                <a:gd name="connsiteX14101" fmla="*/ 91535 w 4853691"/>
                <a:gd name="connsiteY14101" fmla="*/ 2882173 h 4860733"/>
                <a:gd name="connsiteX14102" fmla="*/ 86841 w 4853691"/>
                <a:gd name="connsiteY14102" fmla="*/ 2884520 h 4860733"/>
                <a:gd name="connsiteX14103" fmla="*/ 72758 w 4853691"/>
                <a:gd name="connsiteY14103" fmla="*/ 2858703 h 4860733"/>
                <a:gd name="connsiteX14104" fmla="*/ 65717 w 4853691"/>
                <a:gd name="connsiteY14104" fmla="*/ 2821150 h 4860733"/>
                <a:gd name="connsiteX14105" fmla="*/ 1058518 w 4853691"/>
                <a:gd name="connsiteY14105" fmla="*/ 3914873 h 4860733"/>
                <a:gd name="connsiteX14106" fmla="*/ 1058518 w 4853691"/>
                <a:gd name="connsiteY14106" fmla="*/ 3893750 h 4860733"/>
                <a:gd name="connsiteX14107" fmla="*/ 1072600 w 4853691"/>
                <a:gd name="connsiteY14107" fmla="*/ 3898444 h 4860733"/>
                <a:gd name="connsiteX14108" fmla="*/ 1086683 w 4853691"/>
                <a:gd name="connsiteY14108" fmla="*/ 3903138 h 4860733"/>
                <a:gd name="connsiteX14109" fmla="*/ 1091377 w 4853691"/>
                <a:gd name="connsiteY14109" fmla="*/ 3905485 h 4860733"/>
                <a:gd name="connsiteX14110" fmla="*/ 1086683 w 4853691"/>
                <a:gd name="connsiteY14110" fmla="*/ 3914873 h 4860733"/>
                <a:gd name="connsiteX14111" fmla="*/ 1081988 w 4853691"/>
                <a:gd name="connsiteY14111" fmla="*/ 3914873 h 4860733"/>
                <a:gd name="connsiteX14112" fmla="*/ 1058518 w 4853691"/>
                <a:gd name="connsiteY14112" fmla="*/ 3914873 h 4860733"/>
                <a:gd name="connsiteX14113" fmla="*/ 4769198 w 4853691"/>
                <a:gd name="connsiteY14113" fmla="*/ 2539504 h 4860733"/>
                <a:gd name="connsiteX14114" fmla="*/ 4755116 w 4853691"/>
                <a:gd name="connsiteY14114" fmla="*/ 2577057 h 4860733"/>
                <a:gd name="connsiteX14115" fmla="*/ 4745728 w 4853691"/>
                <a:gd name="connsiteY14115" fmla="*/ 2598180 h 4860733"/>
                <a:gd name="connsiteX14116" fmla="*/ 4719911 w 4853691"/>
                <a:gd name="connsiteY14116" fmla="*/ 2656857 h 4860733"/>
                <a:gd name="connsiteX14117" fmla="*/ 4715216 w 4853691"/>
                <a:gd name="connsiteY14117" fmla="*/ 2666245 h 4860733"/>
                <a:gd name="connsiteX14118" fmla="*/ 4691746 w 4853691"/>
                <a:gd name="connsiteY14118" fmla="*/ 2717880 h 4860733"/>
                <a:gd name="connsiteX14119" fmla="*/ 4682358 w 4853691"/>
                <a:gd name="connsiteY14119" fmla="*/ 2739003 h 4860733"/>
                <a:gd name="connsiteX14120" fmla="*/ 4663581 w 4853691"/>
                <a:gd name="connsiteY14120" fmla="*/ 2778903 h 4860733"/>
                <a:gd name="connsiteX14121" fmla="*/ 4651846 w 4853691"/>
                <a:gd name="connsiteY14121" fmla="*/ 2804721 h 4860733"/>
                <a:gd name="connsiteX14122" fmla="*/ 4635417 w 4853691"/>
                <a:gd name="connsiteY14122" fmla="*/ 2844620 h 4860733"/>
                <a:gd name="connsiteX14123" fmla="*/ 4623682 w 4853691"/>
                <a:gd name="connsiteY14123" fmla="*/ 2872785 h 4860733"/>
                <a:gd name="connsiteX14124" fmla="*/ 4607252 w 4853691"/>
                <a:gd name="connsiteY14124" fmla="*/ 2910338 h 4860733"/>
                <a:gd name="connsiteX14125" fmla="*/ 4593170 w 4853691"/>
                <a:gd name="connsiteY14125" fmla="*/ 2938502 h 4860733"/>
                <a:gd name="connsiteX14126" fmla="*/ 4583782 w 4853691"/>
                <a:gd name="connsiteY14126" fmla="*/ 2957279 h 4860733"/>
                <a:gd name="connsiteX14127" fmla="*/ 4590823 w 4853691"/>
                <a:gd name="connsiteY14127" fmla="*/ 2943196 h 4860733"/>
                <a:gd name="connsiteX14128" fmla="*/ 4602558 w 4853691"/>
                <a:gd name="connsiteY14128" fmla="*/ 2912685 h 4860733"/>
                <a:gd name="connsiteX14129" fmla="*/ 4614294 w 4853691"/>
                <a:gd name="connsiteY14129" fmla="*/ 2884520 h 4860733"/>
                <a:gd name="connsiteX14130" fmla="*/ 4682358 w 4853691"/>
                <a:gd name="connsiteY14130" fmla="*/ 2717880 h 4860733"/>
                <a:gd name="connsiteX14131" fmla="*/ 4759810 w 4853691"/>
                <a:gd name="connsiteY14131" fmla="*/ 2537157 h 4860733"/>
                <a:gd name="connsiteX14132" fmla="*/ 4769198 w 4853691"/>
                <a:gd name="connsiteY14132" fmla="*/ 2539504 h 4860733"/>
                <a:gd name="connsiteX14133" fmla="*/ 4769198 w 4853691"/>
                <a:gd name="connsiteY14133" fmla="*/ 2539504 h 4860733"/>
                <a:gd name="connsiteX14134" fmla="*/ 377874 w 4853691"/>
                <a:gd name="connsiteY14134" fmla="*/ 1610074 h 4860733"/>
                <a:gd name="connsiteX14135" fmla="*/ 356751 w 4853691"/>
                <a:gd name="connsiteY14135" fmla="*/ 1671097 h 4860733"/>
                <a:gd name="connsiteX14136" fmla="*/ 356751 w 4853691"/>
                <a:gd name="connsiteY14136" fmla="*/ 1671097 h 4860733"/>
                <a:gd name="connsiteX14137" fmla="*/ 356751 w 4853691"/>
                <a:gd name="connsiteY14137" fmla="*/ 1666403 h 4860733"/>
                <a:gd name="connsiteX14138" fmla="*/ 349710 w 4853691"/>
                <a:gd name="connsiteY14138" fmla="*/ 1649974 h 4860733"/>
                <a:gd name="connsiteX14139" fmla="*/ 354404 w 4853691"/>
                <a:gd name="connsiteY14139" fmla="*/ 1642933 h 4860733"/>
                <a:gd name="connsiteX14140" fmla="*/ 377874 w 4853691"/>
                <a:gd name="connsiteY14140" fmla="*/ 1610074 h 4860733"/>
                <a:gd name="connsiteX14141" fmla="*/ 337975 w 4853691"/>
                <a:gd name="connsiteY14141" fmla="*/ 1685179 h 4860733"/>
                <a:gd name="connsiteX14142" fmla="*/ 356751 w 4853691"/>
                <a:gd name="connsiteY14142" fmla="*/ 1671097 h 4860733"/>
                <a:gd name="connsiteX14143" fmla="*/ 356751 w 4853691"/>
                <a:gd name="connsiteY14143" fmla="*/ 1671097 h 4860733"/>
                <a:gd name="connsiteX14144" fmla="*/ 321545 w 4853691"/>
                <a:gd name="connsiteY14144" fmla="*/ 1772020 h 4860733"/>
                <a:gd name="connsiteX14145" fmla="*/ 337975 w 4853691"/>
                <a:gd name="connsiteY14145" fmla="*/ 1685179 h 4860733"/>
                <a:gd name="connsiteX14146" fmla="*/ 337975 w 4853691"/>
                <a:gd name="connsiteY14146" fmla="*/ 1685179 h 4860733"/>
                <a:gd name="connsiteX14147" fmla="*/ 44594 w 4853691"/>
                <a:gd name="connsiteY14147" fmla="*/ 2731962 h 4860733"/>
                <a:gd name="connsiteX14148" fmla="*/ 49288 w 4853691"/>
                <a:gd name="connsiteY14148" fmla="*/ 2760127 h 4860733"/>
                <a:gd name="connsiteX14149" fmla="*/ 51635 w 4853691"/>
                <a:gd name="connsiteY14149" fmla="*/ 2774209 h 4860733"/>
                <a:gd name="connsiteX14150" fmla="*/ 58676 w 4853691"/>
                <a:gd name="connsiteY14150" fmla="*/ 2802374 h 4860733"/>
                <a:gd name="connsiteX14151" fmla="*/ 58676 w 4853691"/>
                <a:gd name="connsiteY14151" fmla="*/ 2804721 h 4860733"/>
                <a:gd name="connsiteX14152" fmla="*/ 58676 w 4853691"/>
                <a:gd name="connsiteY14152" fmla="*/ 2807068 h 4860733"/>
                <a:gd name="connsiteX14153" fmla="*/ 61023 w 4853691"/>
                <a:gd name="connsiteY14153" fmla="*/ 2816456 h 4860733"/>
                <a:gd name="connsiteX14154" fmla="*/ 61023 w 4853691"/>
                <a:gd name="connsiteY14154" fmla="*/ 2818803 h 4860733"/>
                <a:gd name="connsiteX14155" fmla="*/ 68064 w 4853691"/>
                <a:gd name="connsiteY14155" fmla="*/ 2844620 h 4860733"/>
                <a:gd name="connsiteX14156" fmla="*/ 44594 w 4853691"/>
                <a:gd name="connsiteY14156" fmla="*/ 2731962 h 4860733"/>
                <a:gd name="connsiteX14157" fmla="*/ 44594 w 4853691"/>
                <a:gd name="connsiteY14157" fmla="*/ 2731962 h 4860733"/>
                <a:gd name="connsiteX14158" fmla="*/ 77453 w 4853691"/>
                <a:gd name="connsiteY14158" fmla="*/ 2863397 h 4860733"/>
                <a:gd name="connsiteX14159" fmla="*/ 89188 w 4853691"/>
                <a:gd name="connsiteY14159" fmla="*/ 2882173 h 4860733"/>
                <a:gd name="connsiteX14160" fmla="*/ 89188 w 4853691"/>
                <a:gd name="connsiteY14160" fmla="*/ 2882173 h 4860733"/>
                <a:gd name="connsiteX14161" fmla="*/ 84494 w 4853691"/>
                <a:gd name="connsiteY14161" fmla="*/ 2879826 h 4860733"/>
                <a:gd name="connsiteX14162" fmla="*/ 84494 w 4853691"/>
                <a:gd name="connsiteY14162" fmla="*/ 2879826 h 4860733"/>
                <a:gd name="connsiteX14163" fmla="*/ 82147 w 4853691"/>
                <a:gd name="connsiteY14163" fmla="*/ 2875132 h 4860733"/>
                <a:gd name="connsiteX14164" fmla="*/ 77453 w 4853691"/>
                <a:gd name="connsiteY14164" fmla="*/ 2863397 h 4860733"/>
                <a:gd name="connsiteX14165" fmla="*/ 77453 w 4853691"/>
                <a:gd name="connsiteY14165" fmla="*/ 2863397 h 4860733"/>
                <a:gd name="connsiteX14166" fmla="*/ 82147 w 4853691"/>
                <a:gd name="connsiteY14166" fmla="*/ 2882173 h 4860733"/>
                <a:gd name="connsiteX14167" fmla="*/ 86841 w 4853691"/>
                <a:gd name="connsiteY14167" fmla="*/ 2886867 h 4860733"/>
                <a:gd name="connsiteX14168" fmla="*/ 84494 w 4853691"/>
                <a:gd name="connsiteY14168" fmla="*/ 2891561 h 4860733"/>
                <a:gd name="connsiteX14169" fmla="*/ 82147 w 4853691"/>
                <a:gd name="connsiteY14169" fmla="*/ 2882173 h 4860733"/>
                <a:gd name="connsiteX14170" fmla="*/ 82147 w 4853691"/>
                <a:gd name="connsiteY14170" fmla="*/ 2882173 h 4860733"/>
                <a:gd name="connsiteX14171" fmla="*/ 218275 w 4853691"/>
                <a:gd name="connsiteY14171" fmla="*/ 3156777 h 4860733"/>
                <a:gd name="connsiteX14172" fmla="*/ 232358 w 4853691"/>
                <a:gd name="connsiteY14172" fmla="*/ 3168513 h 4860733"/>
                <a:gd name="connsiteX14173" fmla="*/ 244093 w 4853691"/>
                <a:gd name="connsiteY14173" fmla="*/ 3175554 h 4860733"/>
                <a:gd name="connsiteX14174" fmla="*/ 260522 w 4853691"/>
                <a:gd name="connsiteY14174" fmla="*/ 3184942 h 4860733"/>
                <a:gd name="connsiteX14175" fmla="*/ 269910 w 4853691"/>
                <a:gd name="connsiteY14175" fmla="*/ 3191983 h 4860733"/>
                <a:gd name="connsiteX14176" fmla="*/ 291034 w 4853691"/>
                <a:gd name="connsiteY14176" fmla="*/ 3201371 h 4860733"/>
                <a:gd name="connsiteX14177" fmla="*/ 298075 w 4853691"/>
                <a:gd name="connsiteY14177" fmla="*/ 3203718 h 4860733"/>
                <a:gd name="connsiteX14178" fmla="*/ 307463 w 4853691"/>
                <a:gd name="connsiteY14178" fmla="*/ 3206065 h 4860733"/>
                <a:gd name="connsiteX14179" fmla="*/ 307463 w 4853691"/>
                <a:gd name="connsiteY14179" fmla="*/ 3210759 h 4860733"/>
                <a:gd name="connsiteX14180" fmla="*/ 328587 w 4853691"/>
                <a:gd name="connsiteY14180" fmla="*/ 3231883 h 4860733"/>
                <a:gd name="connsiteX14181" fmla="*/ 337975 w 4853691"/>
                <a:gd name="connsiteY14181" fmla="*/ 3229536 h 4860733"/>
                <a:gd name="connsiteX14182" fmla="*/ 373180 w 4853691"/>
                <a:gd name="connsiteY14182" fmla="*/ 3295253 h 4860733"/>
                <a:gd name="connsiteX14183" fmla="*/ 384916 w 4853691"/>
                <a:gd name="connsiteY14183" fmla="*/ 3316377 h 4860733"/>
                <a:gd name="connsiteX14184" fmla="*/ 417774 w 4853691"/>
                <a:gd name="connsiteY14184" fmla="*/ 3377400 h 4860733"/>
                <a:gd name="connsiteX14185" fmla="*/ 434204 w 4853691"/>
                <a:gd name="connsiteY14185" fmla="*/ 3407912 h 4860733"/>
                <a:gd name="connsiteX14186" fmla="*/ 462368 w 4853691"/>
                <a:gd name="connsiteY14186" fmla="*/ 3457199 h 4860733"/>
                <a:gd name="connsiteX14187" fmla="*/ 476450 w 4853691"/>
                <a:gd name="connsiteY14187" fmla="*/ 3483017 h 4860733"/>
                <a:gd name="connsiteX14188" fmla="*/ 220622 w 4853691"/>
                <a:gd name="connsiteY14188" fmla="*/ 3152083 h 4860733"/>
                <a:gd name="connsiteX14189" fmla="*/ 218275 w 4853691"/>
                <a:gd name="connsiteY14189" fmla="*/ 3156777 h 4860733"/>
                <a:gd name="connsiteX14190" fmla="*/ 664214 w 4853691"/>
                <a:gd name="connsiteY14190" fmla="*/ 3673128 h 4860733"/>
                <a:gd name="connsiteX14191" fmla="*/ 666561 w 4853691"/>
                <a:gd name="connsiteY14191" fmla="*/ 3675475 h 4860733"/>
                <a:gd name="connsiteX14192" fmla="*/ 697073 w 4853691"/>
                <a:gd name="connsiteY14192" fmla="*/ 3696598 h 4860733"/>
                <a:gd name="connsiteX14193" fmla="*/ 706461 w 4853691"/>
                <a:gd name="connsiteY14193" fmla="*/ 3703639 h 4860733"/>
                <a:gd name="connsiteX14194" fmla="*/ 736973 w 4853691"/>
                <a:gd name="connsiteY14194" fmla="*/ 3724763 h 4860733"/>
                <a:gd name="connsiteX14195" fmla="*/ 746361 w 4853691"/>
                <a:gd name="connsiteY14195" fmla="*/ 3731804 h 4860733"/>
                <a:gd name="connsiteX14196" fmla="*/ 776872 w 4853691"/>
                <a:gd name="connsiteY14196" fmla="*/ 3750580 h 4860733"/>
                <a:gd name="connsiteX14197" fmla="*/ 786261 w 4853691"/>
                <a:gd name="connsiteY14197" fmla="*/ 3755274 h 4860733"/>
                <a:gd name="connsiteX14198" fmla="*/ 816772 w 4853691"/>
                <a:gd name="connsiteY14198" fmla="*/ 3774051 h 4860733"/>
                <a:gd name="connsiteX14199" fmla="*/ 826160 w 4853691"/>
                <a:gd name="connsiteY14199" fmla="*/ 3778745 h 4860733"/>
                <a:gd name="connsiteX14200" fmla="*/ 856672 w 4853691"/>
                <a:gd name="connsiteY14200" fmla="*/ 3797521 h 4860733"/>
                <a:gd name="connsiteX14201" fmla="*/ 837896 w 4853691"/>
                <a:gd name="connsiteY14201" fmla="*/ 3804562 h 4860733"/>
                <a:gd name="connsiteX14202" fmla="*/ 833201 w 4853691"/>
                <a:gd name="connsiteY14202" fmla="*/ 3806909 h 4860733"/>
                <a:gd name="connsiteX14203" fmla="*/ 816772 w 4853691"/>
                <a:gd name="connsiteY14203" fmla="*/ 3811604 h 4860733"/>
                <a:gd name="connsiteX14204" fmla="*/ 807384 w 4853691"/>
                <a:gd name="connsiteY14204" fmla="*/ 3813950 h 4860733"/>
                <a:gd name="connsiteX14205" fmla="*/ 793302 w 4853691"/>
                <a:gd name="connsiteY14205" fmla="*/ 3818645 h 4860733"/>
                <a:gd name="connsiteX14206" fmla="*/ 783914 w 4853691"/>
                <a:gd name="connsiteY14206" fmla="*/ 3820992 h 4860733"/>
                <a:gd name="connsiteX14207" fmla="*/ 772178 w 4853691"/>
                <a:gd name="connsiteY14207" fmla="*/ 3823339 h 4860733"/>
                <a:gd name="connsiteX14208" fmla="*/ 762790 w 4853691"/>
                <a:gd name="connsiteY14208" fmla="*/ 3825686 h 4860733"/>
                <a:gd name="connsiteX14209" fmla="*/ 751055 w 4853691"/>
                <a:gd name="connsiteY14209" fmla="*/ 3828033 h 4860733"/>
                <a:gd name="connsiteX14210" fmla="*/ 741667 w 4853691"/>
                <a:gd name="connsiteY14210" fmla="*/ 3830380 h 4860733"/>
                <a:gd name="connsiteX14211" fmla="*/ 729931 w 4853691"/>
                <a:gd name="connsiteY14211" fmla="*/ 3832727 h 4860733"/>
                <a:gd name="connsiteX14212" fmla="*/ 720543 w 4853691"/>
                <a:gd name="connsiteY14212" fmla="*/ 3832727 h 4860733"/>
                <a:gd name="connsiteX14213" fmla="*/ 711155 w 4853691"/>
                <a:gd name="connsiteY14213" fmla="*/ 3832727 h 4860733"/>
                <a:gd name="connsiteX14214" fmla="*/ 706461 w 4853691"/>
                <a:gd name="connsiteY14214" fmla="*/ 3830380 h 4860733"/>
                <a:gd name="connsiteX14215" fmla="*/ 687685 w 4853691"/>
                <a:gd name="connsiteY14215" fmla="*/ 3813950 h 4860733"/>
                <a:gd name="connsiteX14216" fmla="*/ 685338 w 4853691"/>
                <a:gd name="connsiteY14216" fmla="*/ 3813950 h 4860733"/>
                <a:gd name="connsiteX14217" fmla="*/ 680643 w 4853691"/>
                <a:gd name="connsiteY14217" fmla="*/ 3781092 h 4860733"/>
                <a:gd name="connsiteX14218" fmla="*/ 664214 w 4853691"/>
                <a:gd name="connsiteY14218" fmla="*/ 3673128 h 4860733"/>
                <a:gd name="connsiteX14219" fmla="*/ 675949 w 4853691"/>
                <a:gd name="connsiteY14219" fmla="*/ 3816298 h 4860733"/>
                <a:gd name="connsiteX14220" fmla="*/ 675949 w 4853691"/>
                <a:gd name="connsiteY14220" fmla="*/ 3816298 h 4860733"/>
                <a:gd name="connsiteX14221" fmla="*/ 675949 w 4853691"/>
                <a:gd name="connsiteY14221" fmla="*/ 3816298 h 4860733"/>
                <a:gd name="connsiteX14222" fmla="*/ 666561 w 4853691"/>
                <a:gd name="connsiteY14222" fmla="*/ 3811604 h 4860733"/>
                <a:gd name="connsiteX14223" fmla="*/ 675949 w 4853691"/>
                <a:gd name="connsiteY14223" fmla="*/ 3816298 h 4860733"/>
                <a:gd name="connsiteX14224" fmla="*/ 1058518 w 4853691"/>
                <a:gd name="connsiteY14224" fmla="*/ 3917221 h 4860733"/>
                <a:gd name="connsiteX14225" fmla="*/ 1079641 w 4853691"/>
                <a:gd name="connsiteY14225" fmla="*/ 3917221 h 4860733"/>
                <a:gd name="connsiteX14226" fmla="*/ 1079641 w 4853691"/>
                <a:gd name="connsiteY14226" fmla="*/ 3917221 h 4860733"/>
                <a:gd name="connsiteX14227" fmla="*/ 1081988 w 4853691"/>
                <a:gd name="connsiteY14227" fmla="*/ 3917221 h 4860733"/>
                <a:gd name="connsiteX14228" fmla="*/ 1081988 w 4853691"/>
                <a:gd name="connsiteY14228" fmla="*/ 3919567 h 4860733"/>
                <a:gd name="connsiteX14229" fmla="*/ 1091377 w 4853691"/>
                <a:gd name="connsiteY14229" fmla="*/ 3935997 h 4860733"/>
                <a:gd name="connsiteX14230" fmla="*/ 1081988 w 4853691"/>
                <a:gd name="connsiteY14230" fmla="*/ 3952426 h 4860733"/>
                <a:gd name="connsiteX14231" fmla="*/ 1077294 w 4853691"/>
                <a:gd name="connsiteY14231" fmla="*/ 3959468 h 4860733"/>
                <a:gd name="connsiteX14232" fmla="*/ 1070253 w 4853691"/>
                <a:gd name="connsiteY14232" fmla="*/ 3971203 h 4860733"/>
                <a:gd name="connsiteX14233" fmla="*/ 1060865 w 4853691"/>
                <a:gd name="connsiteY14233" fmla="*/ 3968856 h 4860733"/>
                <a:gd name="connsiteX14234" fmla="*/ 1060865 w 4853691"/>
                <a:gd name="connsiteY14234" fmla="*/ 3968856 h 4860733"/>
                <a:gd name="connsiteX14235" fmla="*/ 1060865 w 4853691"/>
                <a:gd name="connsiteY14235" fmla="*/ 3945385 h 4860733"/>
                <a:gd name="connsiteX14236" fmla="*/ 1058518 w 4853691"/>
                <a:gd name="connsiteY14236" fmla="*/ 3917221 h 4860733"/>
                <a:gd name="connsiteX14237" fmla="*/ 4112025 w 4853691"/>
                <a:gd name="connsiteY14237" fmla="*/ 1103112 h 4860733"/>
                <a:gd name="connsiteX14238" fmla="*/ 4093249 w 4853691"/>
                <a:gd name="connsiteY14238" fmla="*/ 1074947 h 4860733"/>
                <a:gd name="connsiteX14239" fmla="*/ 4062738 w 4853691"/>
                <a:gd name="connsiteY14239" fmla="*/ 1030353 h 4860733"/>
                <a:gd name="connsiteX14240" fmla="*/ 4046308 w 4853691"/>
                <a:gd name="connsiteY14240" fmla="*/ 1004536 h 4860733"/>
                <a:gd name="connsiteX14241" fmla="*/ 4048655 w 4853691"/>
                <a:gd name="connsiteY14241" fmla="*/ 1006883 h 4860733"/>
                <a:gd name="connsiteX14242" fmla="*/ 4088555 w 4853691"/>
                <a:gd name="connsiteY14242" fmla="*/ 1030353 h 4860733"/>
                <a:gd name="connsiteX14243" fmla="*/ 4107331 w 4853691"/>
                <a:gd name="connsiteY14243" fmla="*/ 1042089 h 4860733"/>
                <a:gd name="connsiteX14244" fmla="*/ 4144884 w 4853691"/>
                <a:gd name="connsiteY14244" fmla="*/ 1065559 h 4860733"/>
                <a:gd name="connsiteX14245" fmla="*/ 4173049 w 4853691"/>
                <a:gd name="connsiteY14245" fmla="*/ 1084335 h 4860733"/>
                <a:gd name="connsiteX14246" fmla="*/ 4198866 w 4853691"/>
                <a:gd name="connsiteY14246" fmla="*/ 1100765 h 4860733"/>
                <a:gd name="connsiteX14247" fmla="*/ 4243460 w 4853691"/>
                <a:gd name="connsiteY14247" fmla="*/ 1133623 h 4860733"/>
                <a:gd name="connsiteX14248" fmla="*/ 4250501 w 4853691"/>
                <a:gd name="connsiteY14248" fmla="*/ 1138318 h 4860733"/>
                <a:gd name="connsiteX14249" fmla="*/ 4250501 w 4853691"/>
                <a:gd name="connsiteY14249" fmla="*/ 1138318 h 4860733"/>
                <a:gd name="connsiteX14250" fmla="*/ 4281013 w 4853691"/>
                <a:gd name="connsiteY14250" fmla="*/ 1215770 h 4860733"/>
                <a:gd name="connsiteX14251" fmla="*/ 4123761 w 4853691"/>
                <a:gd name="connsiteY14251" fmla="*/ 1124235 h 4860733"/>
                <a:gd name="connsiteX14252" fmla="*/ 4112025 w 4853691"/>
                <a:gd name="connsiteY14252" fmla="*/ 1103112 h 4860733"/>
                <a:gd name="connsiteX14253" fmla="*/ 563291 w 4853691"/>
                <a:gd name="connsiteY14253" fmla="*/ 1189953 h 4860733"/>
                <a:gd name="connsiteX14254" fmla="*/ 537474 w 4853691"/>
                <a:gd name="connsiteY14254" fmla="*/ 1241588 h 4860733"/>
                <a:gd name="connsiteX14255" fmla="*/ 537474 w 4853691"/>
                <a:gd name="connsiteY14255" fmla="*/ 1243935 h 4860733"/>
                <a:gd name="connsiteX14256" fmla="*/ 509309 w 4853691"/>
                <a:gd name="connsiteY14256" fmla="*/ 1297917 h 4860733"/>
                <a:gd name="connsiteX14257" fmla="*/ 504615 w 4853691"/>
                <a:gd name="connsiteY14257" fmla="*/ 1309652 h 4860733"/>
                <a:gd name="connsiteX14258" fmla="*/ 481145 w 4853691"/>
                <a:gd name="connsiteY14258" fmla="*/ 1354246 h 4860733"/>
                <a:gd name="connsiteX14259" fmla="*/ 474103 w 4853691"/>
                <a:gd name="connsiteY14259" fmla="*/ 1370675 h 4860733"/>
                <a:gd name="connsiteX14260" fmla="*/ 460021 w 4853691"/>
                <a:gd name="connsiteY14260" fmla="*/ 1401187 h 4860733"/>
                <a:gd name="connsiteX14261" fmla="*/ 532780 w 4853691"/>
                <a:gd name="connsiteY14261" fmla="*/ 1213423 h 4860733"/>
                <a:gd name="connsiteX14262" fmla="*/ 539821 w 4853691"/>
                <a:gd name="connsiteY14262" fmla="*/ 1215770 h 4860733"/>
                <a:gd name="connsiteX14263" fmla="*/ 560944 w 4853691"/>
                <a:gd name="connsiteY14263" fmla="*/ 1194647 h 4860733"/>
                <a:gd name="connsiteX14264" fmla="*/ 560944 w 4853691"/>
                <a:gd name="connsiteY14264" fmla="*/ 1192300 h 4860733"/>
                <a:gd name="connsiteX14265" fmla="*/ 565638 w 4853691"/>
                <a:gd name="connsiteY14265" fmla="*/ 1192300 h 4860733"/>
                <a:gd name="connsiteX14266" fmla="*/ 563291 w 4853691"/>
                <a:gd name="connsiteY14266" fmla="*/ 1189953 h 4860733"/>
                <a:gd name="connsiteX14267" fmla="*/ 316851 w 4853691"/>
                <a:gd name="connsiteY14267" fmla="*/ 1793144 h 4860733"/>
                <a:gd name="connsiteX14268" fmla="*/ 316851 w 4853691"/>
                <a:gd name="connsiteY14268" fmla="*/ 1795491 h 4860733"/>
                <a:gd name="connsiteX14269" fmla="*/ 312157 w 4853691"/>
                <a:gd name="connsiteY14269" fmla="*/ 1833043 h 4860733"/>
                <a:gd name="connsiteX14270" fmla="*/ 305116 w 4853691"/>
                <a:gd name="connsiteY14270" fmla="*/ 1842432 h 4860733"/>
                <a:gd name="connsiteX14271" fmla="*/ 300422 w 4853691"/>
                <a:gd name="connsiteY14271" fmla="*/ 1840084 h 4860733"/>
                <a:gd name="connsiteX14272" fmla="*/ 302769 w 4853691"/>
                <a:gd name="connsiteY14272" fmla="*/ 1835390 h 4860733"/>
                <a:gd name="connsiteX14273" fmla="*/ 316851 w 4853691"/>
                <a:gd name="connsiteY14273" fmla="*/ 1793144 h 4860733"/>
                <a:gd name="connsiteX14274" fmla="*/ 417774 w 4853691"/>
                <a:gd name="connsiteY14274" fmla="*/ 1699262 h 4860733"/>
                <a:gd name="connsiteX14275" fmla="*/ 452980 w 4853691"/>
                <a:gd name="connsiteY14275" fmla="*/ 1659362 h 4860733"/>
                <a:gd name="connsiteX14276" fmla="*/ 481145 w 4853691"/>
                <a:gd name="connsiteY14276" fmla="*/ 1626503 h 4860733"/>
                <a:gd name="connsiteX14277" fmla="*/ 518697 w 4853691"/>
                <a:gd name="connsiteY14277" fmla="*/ 1586603 h 4860733"/>
                <a:gd name="connsiteX14278" fmla="*/ 546862 w 4853691"/>
                <a:gd name="connsiteY14278" fmla="*/ 1553745 h 4860733"/>
                <a:gd name="connsiteX14279" fmla="*/ 586762 w 4853691"/>
                <a:gd name="connsiteY14279" fmla="*/ 1511498 h 4860733"/>
                <a:gd name="connsiteX14280" fmla="*/ 614926 w 4853691"/>
                <a:gd name="connsiteY14280" fmla="*/ 1480986 h 4860733"/>
                <a:gd name="connsiteX14281" fmla="*/ 619620 w 4853691"/>
                <a:gd name="connsiteY14281" fmla="*/ 1476292 h 4860733"/>
                <a:gd name="connsiteX14282" fmla="*/ 600844 w 4853691"/>
                <a:gd name="connsiteY14282" fmla="*/ 1504457 h 4860733"/>
                <a:gd name="connsiteX14283" fmla="*/ 584415 w 4853691"/>
                <a:gd name="connsiteY14283" fmla="*/ 1527927 h 4860733"/>
                <a:gd name="connsiteX14284" fmla="*/ 560944 w 4853691"/>
                <a:gd name="connsiteY14284" fmla="*/ 1563133 h 4860733"/>
                <a:gd name="connsiteX14285" fmla="*/ 542168 w 4853691"/>
                <a:gd name="connsiteY14285" fmla="*/ 1591297 h 4860733"/>
                <a:gd name="connsiteX14286" fmla="*/ 530433 w 4853691"/>
                <a:gd name="connsiteY14286" fmla="*/ 1610074 h 4860733"/>
                <a:gd name="connsiteX14287" fmla="*/ 514003 w 4853691"/>
                <a:gd name="connsiteY14287" fmla="*/ 1633544 h 4860733"/>
                <a:gd name="connsiteX14288" fmla="*/ 431857 w 4853691"/>
                <a:gd name="connsiteY14288" fmla="*/ 1708650 h 4860733"/>
                <a:gd name="connsiteX14289" fmla="*/ 422468 w 4853691"/>
                <a:gd name="connsiteY14289" fmla="*/ 1701609 h 4860733"/>
                <a:gd name="connsiteX14290" fmla="*/ 417774 w 4853691"/>
                <a:gd name="connsiteY14290" fmla="*/ 1699262 h 4860733"/>
                <a:gd name="connsiteX14291" fmla="*/ 30512 w 4853691"/>
                <a:gd name="connsiteY14291" fmla="*/ 2508993 h 4860733"/>
                <a:gd name="connsiteX14292" fmla="*/ 25818 w 4853691"/>
                <a:gd name="connsiteY14292" fmla="*/ 2508993 h 4860733"/>
                <a:gd name="connsiteX14293" fmla="*/ 25818 w 4853691"/>
                <a:gd name="connsiteY14293" fmla="*/ 2504299 h 4860733"/>
                <a:gd name="connsiteX14294" fmla="*/ 30512 w 4853691"/>
                <a:gd name="connsiteY14294" fmla="*/ 2504299 h 4860733"/>
                <a:gd name="connsiteX14295" fmla="*/ 30512 w 4853691"/>
                <a:gd name="connsiteY14295" fmla="*/ 2504299 h 4860733"/>
                <a:gd name="connsiteX14296" fmla="*/ 30512 w 4853691"/>
                <a:gd name="connsiteY14296" fmla="*/ 2508993 h 4860733"/>
                <a:gd name="connsiteX14297" fmla="*/ 126741 w 4853691"/>
                <a:gd name="connsiteY14297" fmla="*/ 3025343 h 4860733"/>
                <a:gd name="connsiteX14298" fmla="*/ 117352 w 4853691"/>
                <a:gd name="connsiteY14298" fmla="*/ 2987790 h 4860733"/>
                <a:gd name="connsiteX14299" fmla="*/ 115005 w 4853691"/>
                <a:gd name="connsiteY14299" fmla="*/ 2971361 h 4860733"/>
                <a:gd name="connsiteX14300" fmla="*/ 105617 w 4853691"/>
                <a:gd name="connsiteY14300" fmla="*/ 2931461 h 4860733"/>
                <a:gd name="connsiteX14301" fmla="*/ 103270 w 4853691"/>
                <a:gd name="connsiteY14301" fmla="*/ 2922073 h 4860733"/>
                <a:gd name="connsiteX14302" fmla="*/ 103270 w 4853691"/>
                <a:gd name="connsiteY14302" fmla="*/ 2919726 h 4860733"/>
                <a:gd name="connsiteX14303" fmla="*/ 107964 w 4853691"/>
                <a:gd name="connsiteY14303" fmla="*/ 2919726 h 4860733"/>
                <a:gd name="connsiteX14304" fmla="*/ 117352 w 4853691"/>
                <a:gd name="connsiteY14304" fmla="*/ 2952584 h 4860733"/>
                <a:gd name="connsiteX14305" fmla="*/ 124393 w 4853691"/>
                <a:gd name="connsiteY14305" fmla="*/ 2978402 h 4860733"/>
                <a:gd name="connsiteX14306" fmla="*/ 138476 w 4853691"/>
                <a:gd name="connsiteY14306" fmla="*/ 3030037 h 4860733"/>
                <a:gd name="connsiteX14307" fmla="*/ 129088 w 4853691"/>
                <a:gd name="connsiteY14307" fmla="*/ 3027690 h 4860733"/>
                <a:gd name="connsiteX14308" fmla="*/ 126741 w 4853691"/>
                <a:gd name="connsiteY14308" fmla="*/ 3025343 h 4860733"/>
                <a:gd name="connsiteX14309" fmla="*/ 1030353 w 4853691"/>
                <a:gd name="connsiteY14309" fmla="*/ 4304483 h 4860733"/>
                <a:gd name="connsiteX14310" fmla="*/ 1032700 w 4853691"/>
                <a:gd name="connsiteY14310" fmla="*/ 4302136 h 4860733"/>
                <a:gd name="connsiteX14311" fmla="*/ 1051477 w 4853691"/>
                <a:gd name="connsiteY14311" fmla="*/ 4311525 h 4860733"/>
                <a:gd name="connsiteX14312" fmla="*/ 1060865 w 4853691"/>
                <a:gd name="connsiteY14312" fmla="*/ 4316219 h 4860733"/>
                <a:gd name="connsiteX14313" fmla="*/ 1060865 w 4853691"/>
                <a:gd name="connsiteY14313" fmla="*/ 4318565 h 4860733"/>
                <a:gd name="connsiteX14314" fmla="*/ 1058518 w 4853691"/>
                <a:gd name="connsiteY14314" fmla="*/ 4327954 h 4860733"/>
                <a:gd name="connsiteX14315" fmla="*/ 1058518 w 4853691"/>
                <a:gd name="connsiteY14315" fmla="*/ 4330301 h 4860733"/>
                <a:gd name="connsiteX14316" fmla="*/ 1053824 w 4853691"/>
                <a:gd name="connsiteY14316" fmla="*/ 4325607 h 4860733"/>
                <a:gd name="connsiteX14317" fmla="*/ 1030353 w 4853691"/>
                <a:gd name="connsiteY14317" fmla="*/ 4304483 h 4860733"/>
                <a:gd name="connsiteX14318" fmla="*/ 4215296 w 4853691"/>
                <a:gd name="connsiteY14318" fmla="*/ 3945385 h 4860733"/>
                <a:gd name="connsiteX14319" fmla="*/ 4222337 w 4853691"/>
                <a:gd name="connsiteY14319" fmla="*/ 3935997 h 4860733"/>
                <a:gd name="connsiteX14320" fmla="*/ 4229378 w 4853691"/>
                <a:gd name="connsiteY14320" fmla="*/ 3938344 h 4860733"/>
                <a:gd name="connsiteX14321" fmla="*/ 4227031 w 4853691"/>
                <a:gd name="connsiteY14321" fmla="*/ 3947732 h 4860733"/>
                <a:gd name="connsiteX14322" fmla="*/ 4224684 w 4853691"/>
                <a:gd name="connsiteY14322" fmla="*/ 3957120 h 4860733"/>
                <a:gd name="connsiteX14323" fmla="*/ 4222337 w 4853691"/>
                <a:gd name="connsiteY14323" fmla="*/ 3964162 h 4860733"/>
                <a:gd name="connsiteX14324" fmla="*/ 4215296 w 4853691"/>
                <a:gd name="connsiteY14324" fmla="*/ 3961814 h 4860733"/>
                <a:gd name="connsiteX14325" fmla="*/ 4215296 w 4853691"/>
                <a:gd name="connsiteY14325" fmla="*/ 3961814 h 4860733"/>
                <a:gd name="connsiteX14326" fmla="*/ 4215296 w 4853691"/>
                <a:gd name="connsiteY14326" fmla="*/ 3954773 h 4860733"/>
                <a:gd name="connsiteX14327" fmla="*/ 4215296 w 4853691"/>
                <a:gd name="connsiteY14327" fmla="*/ 3945385 h 4860733"/>
                <a:gd name="connsiteX14328" fmla="*/ 4227031 w 4853691"/>
                <a:gd name="connsiteY14328" fmla="*/ 3966508 h 4860733"/>
                <a:gd name="connsiteX14329" fmla="*/ 4229378 w 4853691"/>
                <a:gd name="connsiteY14329" fmla="*/ 3959468 h 4860733"/>
                <a:gd name="connsiteX14330" fmla="*/ 4231725 w 4853691"/>
                <a:gd name="connsiteY14330" fmla="*/ 3947732 h 4860733"/>
                <a:gd name="connsiteX14331" fmla="*/ 4234072 w 4853691"/>
                <a:gd name="connsiteY14331" fmla="*/ 3940691 h 4860733"/>
                <a:gd name="connsiteX14332" fmla="*/ 4236419 w 4853691"/>
                <a:gd name="connsiteY14332" fmla="*/ 3940691 h 4860733"/>
                <a:gd name="connsiteX14333" fmla="*/ 4257542 w 4853691"/>
                <a:gd name="connsiteY14333" fmla="*/ 3919567 h 4860733"/>
                <a:gd name="connsiteX14334" fmla="*/ 4255195 w 4853691"/>
                <a:gd name="connsiteY14334" fmla="*/ 3912527 h 4860733"/>
                <a:gd name="connsiteX14335" fmla="*/ 4271625 w 4853691"/>
                <a:gd name="connsiteY14335" fmla="*/ 3905485 h 4860733"/>
                <a:gd name="connsiteX14336" fmla="*/ 4227031 w 4853691"/>
                <a:gd name="connsiteY14336" fmla="*/ 3966508 h 4860733"/>
                <a:gd name="connsiteX14337" fmla="*/ 4227031 w 4853691"/>
                <a:gd name="connsiteY14337" fmla="*/ 3966508 h 4860733"/>
                <a:gd name="connsiteX14338" fmla="*/ 4642458 w 4853691"/>
                <a:gd name="connsiteY14338" fmla="*/ 3429035 h 4860733"/>
                <a:gd name="connsiteX14339" fmla="*/ 4640111 w 4853691"/>
                <a:gd name="connsiteY14339" fmla="*/ 3433729 h 4860733"/>
                <a:gd name="connsiteX14340" fmla="*/ 4640111 w 4853691"/>
                <a:gd name="connsiteY14340" fmla="*/ 3436076 h 4860733"/>
                <a:gd name="connsiteX14341" fmla="*/ 4647152 w 4853691"/>
                <a:gd name="connsiteY14341" fmla="*/ 3414952 h 4860733"/>
                <a:gd name="connsiteX14342" fmla="*/ 4647152 w 4853691"/>
                <a:gd name="connsiteY14342" fmla="*/ 3412606 h 4860733"/>
                <a:gd name="connsiteX14343" fmla="*/ 4642458 w 4853691"/>
                <a:gd name="connsiteY14343" fmla="*/ 3429035 h 4860733"/>
                <a:gd name="connsiteX14344" fmla="*/ 4663581 w 4853691"/>
                <a:gd name="connsiteY14344" fmla="*/ 3346888 h 4860733"/>
                <a:gd name="connsiteX14345" fmla="*/ 4665929 w 4853691"/>
                <a:gd name="connsiteY14345" fmla="*/ 3339847 h 4860733"/>
                <a:gd name="connsiteX14346" fmla="*/ 4665929 w 4853691"/>
                <a:gd name="connsiteY14346" fmla="*/ 3342194 h 4860733"/>
                <a:gd name="connsiteX14347" fmla="*/ 4665929 w 4853691"/>
                <a:gd name="connsiteY14347" fmla="*/ 3344541 h 4860733"/>
                <a:gd name="connsiteX14348" fmla="*/ 4654193 w 4853691"/>
                <a:gd name="connsiteY14348" fmla="*/ 3365665 h 4860733"/>
                <a:gd name="connsiteX14349" fmla="*/ 4663581 w 4853691"/>
                <a:gd name="connsiteY14349" fmla="*/ 3346888 h 4860733"/>
                <a:gd name="connsiteX14350" fmla="*/ 4565005 w 4853691"/>
                <a:gd name="connsiteY14350" fmla="*/ 3548734 h 4860733"/>
                <a:gd name="connsiteX14351" fmla="*/ 4567353 w 4853691"/>
                <a:gd name="connsiteY14351" fmla="*/ 3544040 h 4860733"/>
                <a:gd name="connsiteX14352" fmla="*/ 4567353 w 4853691"/>
                <a:gd name="connsiteY14352" fmla="*/ 3544040 h 4860733"/>
                <a:gd name="connsiteX14353" fmla="*/ 4565005 w 4853691"/>
                <a:gd name="connsiteY14353" fmla="*/ 3546387 h 4860733"/>
                <a:gd name="connsiteX14354" fmla="*/ 4565005 w 4853691"/>
                <a:gd name="connsiteY14354" fmla="*/ 3548734 h 4860733"/>
                <a:gd name="connsiteX14355" fmla="*/ 4780934 w 4853691"/>
                <a:gd name="connsiteY14355" fmla="*/ 2487869 h 4860733"/>
                <a:gd name="connsiteX14356" fmla="*/ 4787975 w 4853691"/>
                <a:gd name="connsiteY14356" fmla="*/ 2492563 h 4860733"/>
                <a:gd name="connsiteX14357" fmla="*/ 4785628 w 4853691"/>
                <a:gd name="connsiteY14357" fmla="*/ 2497258 h 4860733"/>
                <a:gd name="connsiteX14358" fmla="*/ 4783281 w 4853691"/>
                <a:gd name="connsiteY14358" fmla="*/ 2501952 h 4860733"/>
                <a:gd name="connsiteX14359" fmla="*/ 4778587 w 4853691"/>
                <a:gd name="connsiteY14359" fmla="*/ 2499605 h 4860733"/>
                <a:gd name="connsiteX14360" fmla="*/ 4778587 w 4853691"/>
                <a:gd name="connsiteY14360" fmla="*/ 2494910 h 4860733"/>
                <a:gd name="connsiteX14361" fmla="*/ 4780934 w 4853691"/>
                <a:gd name="connsiteY14361" fmla="*/ 2487869 h 4860733"/>
                <a:gd name="connsiteX14362" fmla="*/ 4410100 w 4853691"/>
                <a:gd name="connsiteY14362" fmla="*/ 1556092 h 4860733"/>
                <a:gd name="connsiteX14363" fmla="*/ 4454694 w 4853691"/>
                <a:gd name="connsiteY14363" fmla="*/ 1680485 h 4860733"/>
                <a:gd name="connsiteX14364" fmla="*/ 4454694 w 4853691"/>
                <a:gd name="connsiteY14364" fmla="*/ 1680485 h 4860733"/>
                <a:gd name="connsiteX14365" fmla="*/ 4440612 w 4853691"/>
                <a:gd name="connsiteY14365" fmla="*/ 1652321 h 4860733"/>
                <a:gd name="connsiteX14366" fmla="*/ 4428877 w 4853691"/>
                <a:gd name="connsiteY14366" fmla="*/ 1631197 h 4860733"/>
                <a:gd name="connsiteX14367" fmla="*/ 4405406 w 4853691"/>
                <a:gd name="connsiteY14367" fmla="*/ 1588950 h 4860733"/>
                <a:gd name="connsiteX14368" fmla="*/ 4391324 w 4853691"/>
                <a:gd name="connsiteY14368" fmla="*/ 1563133 h 4860733"/>
                <a:gd name="connsiteX14369" fmla="*/ 4367854 w 4853691"/>
                <a:gd name="connsiteY14369" fmla="*/ 1523233 h 4860733"/>
                <a:gd name="connsiteX14370" fmla="*/ 4353771 w 4853691"/>
                <a:gd name="connsiteY14370" fmla="*/ 1495069 h 4860733"/>
                <a:gd name="connsiteX14371" fmla="*/ 4330301 w 4853691"/>
                <a:gd name="connsiteY14371" fmla="*/ 1455169 h 4860733"/>
                <a:gd name="connsiteX14372" fmla="*/ 4313872 w 4853691"/>
                <a:gd name="connsiteY14372" fmla="*/ 1427004 h 4860733"/>
                <a:gd name="connsiteX14373" fmla="*/ 4290401 w 4853691"/>
                <a:gd name="connsiteY14373" fmla="*/ 1387104 h 4860733"/>
                <a:gd name="connsiteX14374" fmla="*/ 4271625 w 4853691"/>
                <a:gd name="connsiteY14374" fmla="*/ 1356593 h 4860733"/>
                <a:gd name="connsiteX14375" fmla="*/ 4248154 w 4853691"/>
                <a:gd name="connsiteY14375" fmla="*/ 1316693 h 4860733"/>
                <a:gd name="connsiteX14376" fmla="*/ 4229378 w 4853691"/>
                <a:gd name="connsiteY14376" fmla="*/ 1283834 h 4860733"/>
                <a:gd name="connsiteX14377" fmla="*/ 4203560 w 4853691"/>
                <a:gd name="connsiteY14377" fmla="*/ 1243935 h 4860733"/>
                <a:gd name="connsiteX14378" fmla="*/ 4184784 w 4853691"/>
                <a:gd name="connsiteY14378" fmla="*/ 1213423 h 4860733"/>
                <a:gd name="connsiteX14379" fmla="*/ 4158966 w 4853691"/>
                <a:gd name="connsiteY14379" fmla="*/ 1171176 h 4860733"/>
                <a:gd name="connsiteX14380" fmla="*/ 4140190 w 4853691"/>
                <a:gd name="connsiteY14380" fmla="*/ 1140665 h 4860733"/>
                <a:gd name="connsiteX14381" fmla="*/ 4128455 w 4853691"/>
                <a:gd name="connsiteY14381" fmla="*/ 1121888 h 4860733"/>
                <a:gd name="connsiteX14382" fmla="*/ 4283360 w 4853691"/>
                <a:gd name="connsiteY14382" fmla="*/ 1213423 h 4860733"/>
                <a:gd name="connsiteX14383" fmla="*/ 4295095 w 4853691"/>
                <a:gd name="connsiteY14383" fmla="*/ 1241588 h 4860733"/>
                <a:gd name="connsiteX14384" fmla="*/ 4410100 w 4853691"/>
                <a:gd name="connsiteY14384" fmla="*/ 1556092 h 4860733"/>
                <a:gd name="connsiteX14385" fmla="*/ 4675317 w 4853691"/>
                <a:gd name="connsiteY14385" fmla="*/ 1607727 h 4860733"/>
                <a:gd name="connsiteX14386" fmla="*/ 4672970 w 4853691"/>
                <a:gd name="connsiteY14386" fmla="*/ 1595992 h 4860733"/>
                <a:gd name="connsiteX14387" fmla="*/ 4712869 w 4853691"/>
                <a:gd name="connsiteY14387" fmla="*/ 1673444 h 4860733"/>
                <a:gd name="connsiteX14388" fmla="*/ 4719911 w 4853691"/>
                <a:gd name="connsiteY14388" fmla="*/ 1694568 h 4860733"/>
                <a:gd name="connsiteX14389" fmla="*/ 4680011 w 4853691"/>
                <a:gd name="connsiteY14389" fmla="*/ 1624156 h 4860733"/>
                <a:gd name="connsiteX14390" fmla="*/ 4675317 w 4853691"/>
                <a:gd name="connsiteY14390" fmla="*/ 1607727 h 4860733"/>
                <a:gd name="connsiteX14391" fmla="*/ 4719911 w 4853691"/>
                <a:gd name="connsiteY14391" fmla="*/ 1687526 h 4860733"/>
                <a:gd name="connsiteX14392" fmla="*/ 4757463 w 4853691"/>
                <a:gd name="connsiteY14392" fmla="*/ 1774367 h 4860733"/>
                <a:gd name="connsiteX14393" fmla="*/ 4757463 w 4853691"/>
                <a:gd name="connsiteY14393" fmla="*/ 1774367 h 4860733"/>
                <a:gd name="connsiteX14394" fmla="*/ 4726952 w 4853691"/>
                <a:gd name="connsiteY14394" fmla="*/ 1703956 h 4860733"/>
                <a:gd name="connsiteX14395" fmla="*/ 4719911 w 4853691"/>
                <a:gd name="connsiteY14395" fmla="*/ 1687526 h 4860733"/>
                <a:gd name="connsiteX14396" fmla="*/ 2433887 w 4853691"/>
                <a:gd name="connsiteY14396" fmla="*/ 251134 h 4860733"/>
                <a:gd name="connsiteX14397" fmla="*/ 2436234 w 4853691"/>
                <a:gd name="connsiteY14397" fmla="*/ 262869 h 4860733"/>
                <a:gd name="connsiteX14398" fmla="*/ 2438581 w 4853691"/>
                <a:gd name="connsiteY14398" fmla="*/ 279299 h 4860733"/>
                <a:gd name="connsiteX14399" fmla="*/ 2440928 w 4853691"/>
                <a:gd name="connsiteY14399" fmla="*/ 291034 h 4860733"/>
                <a:gd name="connsiteX14400" fmla="*/ 2443275 w 4853691"/>
                <a:gd name="connsiteY14400" fmla="*/ 309810 h 4860733"/>
                <a:gd name="connsiteX14401" fmla="*/ 2445622 w 4853691"/>
                <a:gd name="connsiteY14401" fmla="*/ 321545 h 4860733"/>
                <a:gd name="connsiteX14402" fmla="*/ 2447970 w 4853691"/>
                <a:gd name="connsiteY14402" fmla="*/ 340322 h 4860733"/>
                <a:gd name="connsiteX14403" fmla="*/ 2450317 w 4853691"/>
                <a:gd name="connsiteY14403" fmla="*/ 352057 h 4860733"/>
                <a:gd name="connsiteX14404" fmla="*/ 2455011 w 4853691"/>
                <a:gd name="connsiteY14404" fmla="*/ 373180 h 4860733"/>
                <a:gd name="connsiteX14405" fmla="*/ 2457358 w 4853691"/>
                <a:gd name="connsiteY14405" fmla="*/ 382569 h 4860733"/>
                <a:gd name="connsiteX14406" fmla="*/ 2459705 w 4853691"/>
                <a:gd name="connsiteY14406" fmla="*/ 398998 h 4860733"/>
                <a:gd name="connsiteX14407" fmla="*/ 2455011 w 4853691"/>
                <a:gd name="connsiteY14407" fmla="*/ 401345 h 4860733"/>
                <a:gd name="connsiteX14408" fmla="*/ 2452664 w 4853691"/>
                <a:gd name="connsiteY14408" fmla="*/ 396651 h 4860733"/>
                <a:gd name="connsiteX14409" fmla="*/ 2443275 w 4853691"/>
                <a:gd name="connsiteY14409" fmla="*/ 380222 h 4860733"/>
                <a:gd name="connsiteX14410" fmla="*/ 2431540 w 4853691"/>
                <a:gd name="connsiteY14410" fmla="*/ 361445 h 4860733"/>
                <a:gd name="connsiteX14411" fmla="*/ 2422152 w 4853691"/>
                <a:gd name="connsiteY14411" fmla="*/ 347363 h 4860733"/>
                <a:gd name="connsiteX14412" fmla="*/ 2410417 w 4853691"/>
                <a:gd name="connsiteY14412" fmla="*/ 328586 h 4860733"/>
                <a:gd name="connsiteX14413" fmla="*/ 2401029 w 4853691"/>
                <a:gd name="connsiteY14413" fmla="*/ 314504 h 4860733"/>
                <a:gd name="connsiteX14414" fmla="*/ 2386946 w 4853691"/>
                <a:gd name="connsiteY14414" fmla="*/ 295728 h 4860733"/>
                <a:gd name="connsiteX14415" fmla="*/ 2379905 w 4853691"/>
                <a:gd name="connsiteY14415" fmla="*/ 283993 h 4860733"/>
                <a:gd name="connsiteX14416" fmla="*/ 2372864 w 4853691"/>
                <a:gd name="connsiteY14416" fmla="*/ 274604 h 4860733"/>
                <a:gd name="connsiteX14417" fmla="*/ 2372864 w 4853691"/>
                <a:gd name="connsiteY14417" fmla="*/ 274604 h 4860733"/>
                <a:gd name="connsiteX14418" fmla="*/ 2393987 w 4853691"/>
                <a:gd name="connsiteY14418" fmla="*/ 253481 h 4860733"/>
                <a:gd name="connsiteX14419" fmla="*/ 2393987 w 4853691"/>
                <a:gd name="connsiteY14419" fmla="*/ 253481 h 4860733"/>
                <a:gd name="connsiteX14420" fmla="*/ 2417458 w 4853691"/>
                <a:gd name="connsiteY14420" fmla="*/ 251134 h 4860733"/>
                <a:gd name="connsiteX14421" fmla="*/ 2433887 w 4853691"/>
                <a:gd name="connsiteY14421" fmla="*/ 251134 h 4860733"/>
                <a:gd name="connsiteX14422" fmla="*/ 603191 w 4853691"/>
                <a:gd name="connsiteY14422" fmla="*/ 1114847 h 4860733"/>
                <a:gd name="connsiteX14423" fmla="*/ 603191 w 4853691"/>
                <a:gd name="connsiteY14423" fmla="*/ 1114847 h 4860733"/>
                <a:gd name="connsiteX14424" fmla="*/ 591456 w 4853691"/>
                <a:gd name="connsiteY14424" fmla="*/ 1135970 h 4860733"/>
                <a:gd name="connsiteX14425" fmla="*/ 567985 w 4853691"/>
                <a:gd name="connsiteY14425" fmla="*/ 1178217 h 4860733"/>
                <a:gd name="connsiteX14426" fmla="*/ 563291 w 4853691"/>
                <a:gd name="connsiteY14426" fmla="*/ 1187606 h 4860733"/>
                <a:gd name="connsiteX14427" fmla="*/ 563291 w 4853691"/>
                <a:gd name="connsiteY14427" fmla="*/ 1189953 h 4860733"/>
                <a:gd name="connsiteX14428" fmla="*/ 558597 w 4853691"/>
                <a:gd name="connsiteY14428" fmla="*/ 1189953 h 4860733"/>
                <a:gd name="connsiteX14429" fmla="*/ 556250 w 4853691"/>
                <a:gd name="connsiteY14429" fmla="*/ 1189953 h 4860733"/>
                <a:gd name="connsiteX14430" fmla="*/ 551556 w 4853691"/>
                <a:gd name="connsiteY14430" fmla="*/ 1180564 h 4860733"/>
                <a:gd name="connsiteX14431" fmla="*/ 586762 w 4853691"/>
                <a:gd name="connsiteY14431" fmla="*/ 1138318 h 4860733"/>
                <a:gd name="connsiteX14432" fmla="*/ 603191 w 4853691"/>
                <a:gd name="connsiteY14432" fmla="*/ 1114847 h 4860733"/>
                <a:gd name="connsiteX14433" fmla="*/ 312157 w 4853691"/>
                <a:gd name="connsiteY14433" fmla="*/ 1833043 h 4860733"/>
                <a:gd name="connsiteX14434" fmla="*/ 330934 w 4853691"/>
                <a:gd name="connsiteY14434" fmla="*/ 1807226 h 4860733"/>
                <a:gd name="connsiteX14435" fmla="*/ 356751 w 4853691"/>
                <a:gd name="connsiteY14435" fmla="*/ 1772020 h 4860733"/>
                <a:gd name="connsiteX14436" fmla="*/ 389610 w 4853691"/>
                <a:gd name="connsiteY14436" fmla="*/ 1732120 h 4860733"/>
                <a:gd name="connsiteX14437" fmla="*/ 415427 w 4853691"/>
                <a:gd name="connsiteY14437" fmla="*/ 1699262 h 4860733"/>
                <a:gd name="connsiteX14438" fmla="*/ 422468 w 4853691"/>
                <a:gd name="connsiteY14438" fmla="*/ 1701609 h 4860733"/>
                <a:gd name="connsiteX14439" fmla="*/ 422468 w 4853691"/>
                <a:gd name="connsiteY14439" fmla="*/ 1701609 h 4860733"/>
                <a:gd name="connsiteX14440" fmla="*/ 429509 w 4853691"/>
                <a:gd name="connsiteY14440" fmla="*/ 1706303 h 4860733"/>
                <a:gd name="connsiteX14441" fmla="*/ 312157 w 4853691"/>
                <a:gd name="connsiteY14441" fmla="*/ 1833043 h 4860733"/>
                <a:gd name="connsiteX14442" fmla="*/ 312157 w 4853691"/>
                <a:gd name="connsiteY14442" fmla="*/ 1833043 h 4860733"/>
                <a:gd name="connsiteX14443" fmla="*/ 53982 w 4853691"/>
                <a:gd name="connsiteY14443" fmla="*/ 2804721 h 4860733"/>
                <a:gd name="connsiteX14444" fmla="*/ 53982 w 4853691"/>
                <a:gd name="connsiteY14444" fmla="*/ 2804721 h 4860733"/>
                <a:gd name="connsiteX14445" fmla="*/ 53982 w 4853691"/>
                <a:gd name="connsiteY14445" fmla="*/ 2804721 h 4860733"/>
                <a:gd name="connsiteX14446" fmla="*/ 53982 w 4853691"/>
                <a:gd name="connsiteY14446" fmla="*/ 2804721 h 4860733"/>
                <a:gd name="connsiteX14447" fmla="*/ 53982 w 4853691"/>
                <a:gd name="connsiteY14447" fmla="*/ 2811762 h 4860733"/>
                <a:gd name="connsiteX14448" fmla="*/ 56329 w 4853691"/>
                <a:gd name="connsiteY14448" fmla="*/ 2821150 h 4860733"/>
                <a:gd name="connsiteX14449" fmla="*/ 63370 w 4853691"/>
                <a:gd name="connsiteY14449" fmla="*/ 2849314 h 4860733"/>
                <a:gd name="connsiteX14450" fmla="*/ 63370 w 4853691"/>
                <a:gd name="connsiteY14450" fmla="*/ 2849314 h 4860733"/>
                <a:gd name="connsiteX14451" fmla="*/ 63370 w 4853691"/>
                <a:gd name="connsiteY14451" fmla="*/ 2846967 h 4860733"/>
                <a:gd name="connsiteX14452" fmla="*/ 58676 w 4853691"/>
                <a:gd name="connsiteY14452" fmla="*/ 2823497 h 4860733"/>
                <a:gd name="connsiteX14453" fmla="*/ 53982 w 4853691"/>
                <a:gd name="connsiteY14453" fmla="*/ 2811762 h 4860733"/>
                <a:gd name="connsiteX14454" fmla="*/ 117352 w 4853691"/>
                <a:gd name="connsiteY14454" fmla="*/ 3018302 h 4860733"/>
                <a:gd name="connsiteX14455" fmla="*/ 117352 w 4853691"/>
                <a:gd name="connsiteY14455" fmla="*/ 3018302 h 4860733"/>
                <a:gd name="connsiteX14456" fmla="*/ 117352 w 4853691"/>
                <a:gd name="connsiteY14456" fmla="*/ 3018302 h 4860733"/>
                <a:gd name="connsiteX14457" fmla="*/ 117352 w 4853691"/>
                <a:gd name="connsiteY14457" fmla="*/ 3018302 h 4860733"/>
                <a:gd name="connsiteX14458" fmla="*/ 4630723 w 4853691"/>
                <a:gd name="connsiteY14458" fmla="*/ 3457199 h 4860733"/>
                <a:gd name="connsiteX14459" fmla="*/ 4628376 w 4853691"/>
                <a:gd name="connsiteY14459" fmla="*/ 3461893 h 4860733"/>
                <a:gd name="connsiteX14460" fmla="*/ 4628376 w 4853691"/>
                <a:gd name="connsiteY14460" fmla="*/ 3461893 h 4860733"/>
                <a:gd name="connsiteX14461" fmla="*/ 4630723 w 4853691"/>
                <a:gd name="connsiteY14461" fmla="*/ 3457199 h 4860733"/>
                <a:gd name="connsiteX14462" fmla="*/ 4668275 w 4853691"/>
                <a:gd name="connsiteY14462" fmla="*/ 3375053 h 4860733"/>
                <a:gd name="connsiteX14463" fmla="*/ 4677664 w 4853691"/>
                <a:gd name="connsiteY14463" fmla="*/ 3349235 h 4860733"/>
                <a:gd name="connsiteX14464" fmla="*/ 4680011 w 4853691"/>
                <a:gd name="connsiteY14464" fmla="*/ 3349235 h 4860733"/>
                <a:gd name="connsiteX14465" fmla="*/ 4665929 w 4853691"/>
                <a:gd name="connsiteY14465" fmla="*/ 3382094 h 4860733"/>
                <a:gd name="connsiteX14466" fmla="*/ 4668275 w 4853691"/>
                <a:gd name="connsiteY14466" fmla="*/ 3375053 h 4860733"/>
                <a:gd name="connsiteX14467" fmla="*/ 4764504 w 4853691"/>
                <a:gd name="connsiteY14467" fmla="*/ 1959784 h 4860733"/>
                <a:gd name="connsiteX14468" fmla="*/ 4755116 w 4853691"/>
                <a:gd name="connsiteY14468" fmla="*/ 1917537 h 4860733"/>
                <a:gd name="connsiteX14469" fmla="*/ 4750422 w 4853691"/>
                <a:gd name="connsiteY14469" fmla="*/ 1898761 h 4860733"/>
                <a:gd name="connsiteX14470" fmla="*/ 4741034 w 4853691"/>
                <a:gd name="connsiteY14470" fmla="*/ 1856514 h 4860733"/>
                <a:gd name="connsiteX14471" fmla="*/ 4736340 w 4853691"/>
                <a:gd name="connsiteY14471" fmla="*/ 1833043 h 4860733"/>
                <a:gd name="connsiteX14472" fmla="*/ 4726952 w 4853691"/>
                <a:gd name="connsiteY14472" fmla="*/ 1795491 h 4860733"/>
                <a:gd name="connsiteX14473" fmla="*/ 4719911 w 4853691"/>
                <a:gd name="connsiteY14473" fmla="*/ 1769673 h 4860733"/>
                <a:gd name="connsiteX14474" fmla="*/ 4712869 w 4853691"/>
                <a:gd name="connsiteY14474" fmla="*/ 1746203 h 4860733"/>
                <a:gd name="connsiteX14475" fmla="*/ 4712869 w 4853691"/>
                <a:gd name="connsiteY14475" fmla="*/ 1746203 h 4860733"/>
                <a:gd name="connsiteX14476" fmla="*/ 4719911 w 4853691"/>
                <a:gd name="connsiteY14476" fmla="*/ 1762632 h 4860733"/>
                <a:gd name="connsiteX14477" fmla="*/ 4726952 w 4853691"/>
                <a:gd name="connsiteY14477" fmla="*/ 1781408 h 4860733"/>
                <a:gd name="connsiteX14478" fmla="*/ 4736340 w 4853691"/>
                <a:gd name="connsiteY14478" fmla="*/ 1811920 h 4860733"/>
                <a:gd name="connsiteX14479" fmla="*/ 4741034 w 4853691"/>
                <a:gd name="connsiteY14479" fmla="*/ 1828349 h 4860733"/>
                <a:gd name="connsiteX14480" fmla="*/ 4752769 w 4853691"/>
                <a:gd name="connsiteY14480" fmla="*/ 1868249 h 4860733"/>
                <a:gd name="connsiteX14481" fmla="*/ 4755116 w 4853691"/>
                <a:gd name="connsiteY14481" fmla="*/ 1875290 h 4860733"/>
                <a:gd name="connsiteX14482" fmla="*/ 4766852 w 4853691"/>
                <a:gd name="connsiteY14482" fmla="*/ 1922231 h 4860733"/>
                <a:gd name="connsiteX14483" fmla="*/ 4771546 w 4853691"/>
                <a:gd name="connsiteY14483" fmla="*/ 1936313 h 4860733"/>
                <a:gd name="connsiteX14484" fmla="*/ 4776240 w 4853691"/>
                <a:gd name="connsiteY14484" fmla="*/ 1962131 h 4860733"/>
                <a:gd name="connsiteX14485" fmla="*/ 4764504 w 4853691"/>
                <a:gd name="connsiteY14485" fmla="*/ 1957437 h 4860733"/>
                <a:gd name="connsiteX14486" fmla="*/ 4764504 w 4853691"/>
                <a:gd name="connsiteY14486" fmla="*/ 1959784 h 4860733"/>
                <a:gd name="connsiteX14487" fmla="*/ 4755116 w 4853691"/>
                <a:gd name="connsiteY14487" fmla="*/ 1821308 h 4860733"/>
                <a:gd name="connsiteX14488" fmla="*/ 4752769 w 4853691"/>
                <a:gd name="connsiteY14488" fmla="*/ 1811920 h 4860733"/>
                <a:gd name="connsiteX14489" fmla="*/ 4729299 w 4853691"/>
                <a:gd name="connsiteY14489" fmla="*/ 1727426 h 4860733"/>
                <a:gd name="connsiteX14490" fmla="*/ 4726952 w 4853691"/>
                <a:gd name="connsiteY14490" fmla="*/ 1718038 h 4860733"/>
                <a:gd name="connsiteX14491" fmla="*/ 4752769 w 4853691"/>
                <a:gd name="connsiteY14491" fmla="*/ 1779061 h 4860733"/>
                <a:gd name="connsiteX14492" fmla="*/ 4748075 w 4853691"/>
                <a:gd name="connsiteY14492" fmla="*/ 1790796 h 4860733"/>
                <a:gd name="connsiteX14493" fmla="*/ 4764504 w 4853691"/>
                <a:gd name="connsiteY14493" fmla="*/ 1809573 h 4860733"/>
                <a:gd name="connsiteX14494" fmla="*/ 4769198 w 4853691"/>
                <a:gd name="connsiteY14494" fmla="*/ 1821308 h 4860733"/>
                <a:gd name="connsiteX14495" fmla="*/ 4769198 w 4853691"/>
                <a:gd name="connsiteY14495" fmla="*/ 1823655 h 4860733"/>
                <a:gd name="connsiteX14496" fmla="*/ 4762157 w 4853691"/>
                <a:gd name="connsiteY14496" fmla="*/ 1840084 h 4860733"/>
                <a:gd name="connsiteX14497" fmla="*/ 4766852 w 4853691"/>
                <a:gd name="connsiteY14497" fmla="*/ 1851820 h 4860733"/>
                <a:gd name="connsiteX14498" fmla="*/ 4762157 w 4853691"/>
                <a:gd name="connsiteY14498" fmla="*/ 1858861 h 4860733"/>
                <a:gd name="connsiteX14499" fmla="*/ 4755116 w 4853691"/>
                <a:gd name="connsiteY14499" fmla="*/ 1821308 h 4860733"/>
                <a:gd name="connsiteX14500" fmla="*/ 4745728 w 4853691"/>
                <a:gd name="connsiteY14500" fmla="*/ 1727426 h 4860733"/>
                <a:gd name="connsiteX14501" fmla="*/ 4738687 w 4853691"/>
                <a:gd name="connsiteY14501" fmla="*/ 1706303 h 4860733"/>
                <a:gd name="connsiteX14502" fmla="*/ 4726952 w 4853691"/>
                <a:gd name="connsiteY14502" fmla="*/ 1668750 h 4860733"/>
                <a:gd name="connsiteX14503" fmla="*/ 4764504 w 4853691"/>
                <a:gd name="connsiteY14503" fmla="*/ 1772020 h 4860733"/>
                <a:gd name="connsiteX14504" fmla="*/ 4759810 w 4853691"/>
                <a:gd name="connsiteY14504" fmla="*/ 1774367 h 4860733"/>
                <a:gd name="connsiteX14505" fmla="*/ 4745728 w 4853691"/>
                <a:gd name="connsiteY14505" fmla="*/ 1727426 h 4860733"/>
                <a:gd name="connsiteX14506" fmla="*/ 4635417 w 4853691"/>
                <a:gd name="connsiteY14506" fmla="*/ 1492722 h 4860733"/>
                <a:gd name="connsiteX14507" fmla="*/ 4644805 w 4853691"/>
                <a:gd name="connsiteY14507" fmla="*/ 1518539 h 4860733"/>
                <a:gd name="connsiteX14508" fmla="*/ 4651846 w 4853691"/>
                <a:gd name="connsiteY14508" fmla="*/ 1539662 h 4860733"/>
                <a:gd name="connsiteX14509" fmla="*/ 4661234 w 4853691"/>
                <a:gd name="connsiteY14509" fmla="*/ 1565480 h 4860733"/>
                <a:gd name="connsiteX14510" fmla="*/ 4665929 w 4853691"/>
                <a:gd name="connsiteY14510" fmla="*/ 1581909 h 4860733"/>
                <a:gd name="connsiteX14511" fmla="*/ 4644805 w 4853691"/>
                <a:gd name="connsiteY14511" fmla="*/ 1546704 h 4860733"/>
                <a:gd name="connsiteX14512" fmla="*/ 4633070 w 4853691"/>
                <a:gd name="connsiteY14512" fmla="*/ 1518539 h 4860733"/>
                <a:gd name="connsiteX14513" fmla="*/ 4623682 w 4853691"/>
                <a:gd name="connsiteY14513" fmla="*/ 1495069 h 4860733"/>
                <a:gd name="connsiteX14514" fmla="*/ 4609599 w 4853691"/>
                <a:gd name="connsiteY14514" fmla="*/ 1464557 h 4860733"/>
                <a:gd name="connsiteX14515" fmla="*/ 4600211 w 4853691"/>
                <a:gd name="connsiteY14515" fmla="*/ 1443434 h 4860733"/>
                <a:gd name="connsiteX14516" fmla="*/ 4586129 w 4853691"/>
                <a:gd name="connsiteY14516" fmla="*/ 1410575 h 4860733"/>
                <a:gd name="connsiteX14517" fmla="*/ 4581435 w 4853691"/>
                <a:gd name="connsiteY14517" fmla="*/ 1401187 h 4860733"/>
                <a:gd name="connsiteX14518" fmla="*/ 4630723 w 4853691"/>
                <a:gd name="connsiteY14518" fmla="*/ 1476292 h 4860733"/>
                <a:gd name="connsiteX14519" fmla="*/ 4635417 w 4853691"/>
                <a:gd name="connsiteY14519" fmla="*/ 1492722 h 4860733"/>
                <a:gd name="connsiteX14520" fmla="*/ 4574393 w 4853691"/>
                <a:gd name="connsiteY14520" fmla="*/ 1391799 h 4860733"/>
                <a:gd name="connsiteX14521" fmla="*/ 4581435 w 4853691"/>
                <a:gd name="connsiteY14521" fmla="*/ 1405881 h 4860733"/>
                <a:gd name="connsiteX14522" fmla="*/ 4595517 w 4853691"/>
                <a:gd name="connsiteY14522" fmla="*/ 1434045 h 4860733"/>
                <a:gd name="connsiteX14523" fmla="*/ 4607252 w 4853691"/>
                <a:gd name="connsiteY14523" fmla="*/ 1457516 h 4860733"/>
                <a:gd name="connsiteX14524" fmla="*/ 4618988 w 4853691"/>
                <a:gd name="connsiteY14524" fmla="*/ 1488027 h 4860733"/>
                <a:gd name="connsiteX14525" fmla="*/ 4628376 w 4853691"/>
                <a:gd name="connsiteY14525" fmla="*/ 1511498 h 4860733"/>
                <a:gd name="connsiteX14526" fmla="*/ 4637764 w 4853691"/>
                <a:gd name="connsiteY14526" fmla="*/ 1537315 h 4860733"/>
                <a:gd name="connsiteX14527" fmla="*/ 4609599 w 4853691"/>
                <a:gd name="connsiteY14527" fmla="*/ 1495069 h 4860733"/>
                <a:gd name="connsiteX14528" fmla="*/ 4607252 w 4853691"/>
                <a:gd name="connsiteY14528" fmla="*/ 1492722 h 4860733"/>
                <a:gd name="connsiteX14529" fmla="*/ 4590823 w 4853691"/>
                <a:gd name="connsiteY14529" fmla="*/ 1462210 h 4860733"/>
                <a:gd name="connsiteX14530" fmla="*/ 4579088 w 4853691"/>
                <a:gd name="connsiteY14530" fmla="*/ 1441087 h 4860733"/>
                <a:gd name="connsiteX14531" fmla="*/ 4562658 w 4853691"/>
                <a:gd name="connsiteY14531" fmla="*/ 1410575 h 4860733"/>
                <a:gd name="connsiteX14532" fmla="*/ 4550923 w 4853691"/>
                <a:gd name="connsiteY14532" fmla="*/ 1389451 h 4860733"/>
                <a:gd name="connsiteX14533" fmla="*/ 4532147 w 4853691"/>
                <a:gd name="connsiteY14533" fmla="*/ 1356593 h 4860733"/>
                <a:gd name="connsiteX14534" fmla="*/ 4522759 w 4853691"/>
                <a:gd name="connsiteY14534" fmla="*/ 1340164 h 4860733"/>
                <a:gd name="connsiteX14535" fmla="*/ 4492247 w 4853691"/>
                <a:gd name="connsiteY14535" fmla="*/ 1293223 h 4860733"/>
                <a:gd name="connsiteX14536" fmla="*/ 4478165 w 4853691"/>
                <a:gd name="connsiteY14536" fmla="*/ 1274446 h 4860733"/>
                <a:gd name="connsiteX14537" fmla="*/ 4574393 w 4853691"/>
                <a:gd name="connsiteY14537" fmla="*/ 1391799 h 4860733"/>
                <a:gd name="connsiteX14538" fmla="*/ 3020649 w 4853691"/>
                <a:gd name="connsiteY14538" fmla="*/ 373180 h 4860733"/>
                <a:gd name="connsiteX14539" fmla="*/ 3008914 w 4853691"/>
                <a:gd name="connsiteY14539" fmla="*/ 377874 h 4860733"/>
                <a:gd name="connsiteX14540" fmla="*/ 2999525 w 4853691"/>
                <a:gd name="connsiteY14540" fmla="*/ 382569 h 4860733"/>
                <a:gd name="connsiteX14541" fmla="*/ 2985443 w 4853691"/>
                <a:gd name="connsiteY14541" fmla="*/ 373180 h 4860733"/>
                <a:gd name="connsiteX14542" fmla="*/ 2985443 w 4853691"/>
                <a:gd name="connsiteY14542" fmla="*/ 373180 h 4860733"/>
                <a:gd name="connsiteX14543" fmla="*/ 3011261 w 4853691"/>
                <a:gd name="connsiteY14543" fmla="*/ 373180 h 4860733"/>
                <a:gd name="connsiteX14544" fmla="*/ 3020649 w 4853691"/>
                <a:gd name="connsiteY14544" fmla="*/ 373180 h 4860733"/>
                <a:gd name="connsiteX14545" fmla="*/ 2980749 w 4853691"/>
                <a:gd name="connsiteY14545" fmla="*/ 373180 h 4860733"/>
                <a:gd name="connsiteX14546" fmla="*/ 2966667 w 4853691"/>
                <a:gd name="connsiteY14546" fmla="*/ 382569 h 4860733"/>
                <a:gd name="connsiteX14547" fmla="*/ 2961973 w 4853691"/>
                <a:gd name="connsiteY14547" fmla="*/ 380222 h 4860733"/>
                <a:gd name="connsiteX14548" fmla="*/ 2952585 w 4853691"/>
                <a:gd name="connsiteY14548" fmla="*/ 373180 h 4860733"/>
                <a:gd name="connsiteX14549" fmla="*/ 2952585 w 4853691"/>
                <a:gd name="connsiteY14549" fmla="*/ 373180 h 4860733"/>
                <a:gd name="connsiteX14550" fmla="*/ 2980749 w 4853691"/>
                <a:gd name="connsiteY14550" fmla="*/ 373180 h 4860733"/>
                <a:gd name="connsiteX14551" fmla="*/ 2408070 w 4853691"/>
                <a:gd name="connsiteY14551" fmla="*/ 234705 h 4860733"/>
                <a:gd name="connsiteX14552" fmla="*/ 2424499 w 4853691"/>
                <a:gd name="connsiteY14552" fmla="*/ 244093 h 4860733"/>
                <a:gd name="connsiteX14553" fmla="*/ 2433887 w 4853691"/>
                <a:gd name="connsiteY14553" fmla="*/ 241746 h 4860733"/>
                <a:gd name="connsiteX14554" fmla="*/ 2436234 w 4853691"/>
                <a:gd name="connsiteY14554" fmla="*/ 248787 h 4860733"/>
                <a:gd name="connsiteX14555" fmla="*/ 2412764 w 4853691"/>
                <a:gd name="connsiteY14555" fmla="*/ 251134 h 4860733"/>
                <a:gd name="connsiteX14556" fmla="*/ 2396334 w 4853691"/>
                <a:gd name="connsiteY14556" fmla="*/ 253481 h 4860733"/>
                <a:gd name="connsiteX14557" fmla="*/ 2393987 w 4853691"/>
                <a:gd name="connsiteY14557" fmla="*/ 246440 h 4860733"/>
                <a:gd name="connsiteX14558" fmla="*/ 2401029 w 4853691"/>
                <a:gd name="connsiteY14558" fmla="*/ 241746 h 4860733"/>
                <a:gd name="connsiteX14559" fmla="*/ 2408070 w 4853691"/>
                <a:gd name="connsiteY14559" fmla="*/ 234705 h 4860733"/>
                <a:gd name="connsiteX14560" fmla="*/ 943513 w 4853691"/>
                <a:gd name="connsiteY14560" fmla="*/ 781566 h 4860733"/>
                <a:gd name="connsiteX14561" fmla="*/ 927083 w 4853691"/>
                <a:gd name="connsiteY14561" fmla="*/ 795649 h 4860733"/>
                <a:gd name="connsiteX14562" fmla="*/ 903613 w 4853691"/>
                <a:gd name="connsiteY14562" fmla="*/ 816772 h 4860733"/>
                <a:gd name="connsiteX14563" fmla="*/ 880142 w 4853691"/>
                <a:gd name="connsiteY14563" fmla="*/ 837896 h 4860733"/>
                <a:gd name="connsiteX14564" fmla="*/ 866060 w 4853691"/>
                <a:gd name="connsiteY14564" fmla="*/ 849631 h 4860733"/>
                <a:gd name="connsiteX14565" fmla="*/ 861366 w 4853691"/>
                <a:gd name="connsiteY14565" fmla="*/ 847284 h 4860733"/>
                <a:gd name="connsiteX14566" fmla="*/ 863713 w 4853691"/>
                <a:gd name="connsiteY14566" fmla="*/ 840243 h 4860733"/>
                <a:gd name="connsiteX14567" fmla="*/ 870754 w 4853691"/>
                <a:gd name="connsiteY14567" fmla="*/ 826160 h 4860733"/>
                <a:gd name="connsiteX14568" fmla="*/ 882489 w 4853691"/>
                <a:gd name="connsiteY14568" fmla="*/ 802690 h 4860733"/>
                <a:gd name="connsiteX14569" fmla="*/ 889531 w 4853691"/>
                <a:gd name="connsiteY14569" fmla="*/ 788608 h 4860733"/>
                <a:gd name="connsiteX14570" fmla="*/ 891878 w 4853691"/>
                <a:gd name="connsiteY14570" fmla="*/ 781566 h 4860733"/>
                <a:gd name="connsiteX14571" fmla="*/ 908307 w 4853691"/>
                <a:gd name="connsiteY14571" fmla="*/ 779219 h 4860733"/>
                <a:gd name="connsiteX14572" fmla="*/ 943513 w 4853691"/>
                <a:gd name="connsiteY14572" fmla="*/ 781566 h 4860733"/>
                <a:gd name="connsiteX14573" fmla="*/ 788608 w 4853691"/>
                <a:gd name="connsiteY14573" fmla="*/ 816772 h 4860733"/>
                <a:gd name="connsiteX14574" fmla="*/ 788608 w 4853691"/>
                <a:gd name="connsiteY14574" fmla="*/ 816772 h 4860733"/>
                <a:gd name="connsiteX14575" fmla="*/ 781566 w 4853691"/>
                <a:gd name="connsiteY14575" fmla="*/ 828507 h 4860733"/>
                <a:gd name="connsiteX14576" fmla="*/ 776872 w 4853691"/>
                <a:gd name="connsiteY14576" fmla="*/ 835549 h 4860733"/>
                <a:gd name="connsiteX14577" fmla="*/ 788608 w 4853691"/>
                <a:gd name="connsiteY14577" fmla="*/ 816772 h 4860733"/>
                <a:gd name="connsiteX14578" fmla="*/ 788608 w 4853691"/>
                <a:gd name="connsiteY14578" fmla="*/ 816772 h 4860733"/>
                <a:gd name="connsiteX14579" fmla="*/ 422468 w 4853691"/>
                <a:gd name="connsiteY14579" fmla="*/ 1232199 h 4860733"/>
                <a:gd name="connsiteX14580" fmla="*/ 410733 w 4853691"/>
                <a:gd name="connsiteY14580" fmla="*/ 1239241 h 4860733"/>
                <a:gd name="connsiteX14581" fmla="*/ 406039 w 4853691"/>
                <a:gd name="connsiteY14581" fmla="*/ 1241588 h 4860733"/>
                <a:gd name="connsiteX14582" fmla="*/ 427162 w 4853691"/>
                <a:gd name="connsiteY14582" fmla="*/ 1208729 h 4860733"/>
                <a:gd name="connsiteX14583" fmla="*/ 436551 w 4853691"/>
                <a:gd name="connsiteY14583" fmla="*/ 1194647 h 4860733"/>
                <a:gd name="connsiteX14584" fmla="*/ 452980 w 4853691"/>
                <a:gd name="connsiteY14584" fmla="*/ 1171176 h 4860733"/>
                <a:gd name="connsiteX14585" fmla="*/ 457674 w 4853691"/>
                <a:gd name="connsiteY14585" fmla="*/ 1173523 h 4860733"/>
                <a:gd name="connsiteX14586" fmla="*/ 455327 w 4853691"/>
                <a:gd name="connsiteY14586" fmla="*/ 1182911 h 4860733"/>
                <a:gd name="connsiteX14587" fmla="*/ 450633 w 4853691"/>
                <a:gd name="connsiteY14587" fmla="*/ 1194647 h 4860733"/>
                <a:gd name="connsiteX14588" fmla="*/ 445939 w 4853691"/>
                <a:gd name="connsiteY14588" fmla="*/ 1208729 h 4860733"/>
                <a:gd name="connsiteX14589" fmla="*/ 443592 w 4853691"/>
                <a:gd name="connsiteY14589" fmla="*/ 1220464 h 4860733"/>
                <a:gd name="connsiteX14590" fmla="*/ 441245 w 4853691"/>
                <a:gd name="connsiteY14590" fmla="*/ 1222811 h 4860733"/>
                <a:gd name="connsiteX14591" fmla="*/ 422468 w 4853691"/>
                <a:gd name="connsiteY14591" fmla="*/ 1232199 h 4860733"/>
                <a:gd name="connsiteX14592" fmla="*/ 253481 w 4853691"/>
                <a:gd name="connsiteY14592" fmla="*/ 1718038 h 4860733"/>
                <a:gd name="connsiteX14593" fmla="*/ 253481 w 4853691"/>
                <a:gd name="connsiteY14593" fmla="*/ 1718038 h 4860733"/>
                <a:gd name="connsiteX14594" fmla="*/ 265216 w 4853691"/>
                <a:gd name="connsiteY14594" fmla="*/ 1708650 h 4860733"/>
                <a:gd name="connsiteX14595" fmla="*/ 276951 w 4853691"/>
                <a:gd name="connsiteY14595" fmla="*/ 1701609 h 4860733"/>
                <a:gd name="connsiteX14596" fmla="*/ 288687 w 4853691"/>
                <a:gd name="connsiteY14596" fmla="*/ 1694568 h 4860733"/>
                <a:gd name="connsiteX14597" fmla="*/ 300422 w 4853691"/>
                <a:gd name="connsiteY14597" fmla="*/ 1687526 h 4860733"/>
                <a:gd name="connsiteX14598" fmla="*/ 312157 w 4853691"/>
                <a:gd name="connsiteY14598" fmla="*/ 1680485 h 4860733"/>
                <a:gd name="connsiteX14599" fmla="*/ 319198 w 4853691"/>
                <a:gd name="connsiteY14599" fmla="*/ 1675791 h 4860733"/>
                <a:gd name="connsiteX14600" fmla="*/ 323892 w 4853691"/>
                <a:gd name="connsiteY14600" fmla="*/ 1680485 h 4860733"/>
                <a:gd name="connsiteX14601" fmla="*/ 312157 w 4853691"/>
                <a:gd name="connsiteY14601" fmla="*/ 1694568 h 4860733"/>
                <a:gd name="connsiteX14602" fmla="*/ 302769 w 4853691"/>
                <a:gd name="connsiteY14602" fmla="*/ 1706303 h 4860733"/>
                <a:gd name="connsiteX14603" fmla="*/ 272257 w 4853691"/>
                <a:gd name="connsiteY14603" fmla="*/ 1743855 h 4860733"/>
                <a:gd name="connsiteX14604" fmla="*/ 265216 w 4853691"/>
                <a:gd name="connsiteY14604" fmla="*/ 1753244 h 4860733"/>
                <a:gd name="connsiteX14605" fmla="*/ 265216 w 4853691"/>
                <a:gd name="connsiteY14605" fmla="*/ 1750897 h 4860733"/>
                <a:gd name="connsiteX14606" fmla="*/ 253481 w 4853691"/>
                <a:gd name="connsiteY14606" fmla="*/ 1718038 h 4860733"/>
                <a:gd name="connsiteX14607" fmla="*/ 93882 w 4853691"/>
                <a:gd name="connsiteY14607" fmla="*/ 2952584 h 4860733"/>
                <a:gd name="connsiteX14608" fmla="*/ 93882 w 4853691"/>
                <a:gd name="connsiteY14608" fmla="*/ 2954932 h 4860733"/>
                <a:gd name="connsiteX14609" fmla="*/ 93882 w 4853691"/>
                <a:gd name="connsiteY14609" fmla="*/ 2957279 h 4860733"/>
                <a:gd name="connsiteX14610" fmla="*/ 93882 w 4853691"/>
                <a:gd name="connsiteY14610" fmla="*/ 2957279 h 4860733"/>
                <a:gd name="connsiteX14611" fmla="*/ 93882 w 4853691"/>
                <a:gd name="connsiteY14611" fmla="*/ 2952584 h 4860733"/>
                <a:gd name="connsiteX14612" fmla="*/ 1232199 w 4853691"/>
                <a:gd name="connsiteY14612" fmla="*/ 4499288 h 4860733"/>
                <a:gd name="connsiteX14613" fmla="*/ 1236894 w 4853691"/>
                <a:gd name="connsiteY14613" fmla="*/ 4499288 h 4860733"/>
                <a:gd name="connsiteX14614" fmla="*/ 1236894 w 4853691"/>
                <a:gd name="connsiteY14614" fmla="*/ 4501635 h 4860733"/>
                <a:gd name="connsiteX14615" fmla="*/ 1236894 w 4853691"/>
                <a:gd name="connsiteY14615" fmla="*/ 4503982 h 4860733"/>
                <a:gd name="connsiteX14616" fmla="*/ 1227505 w 4853691"/>
                <a:gd name="connsiteY14616" fmla="*/ 4496941 h 4860733"/>
                <a:gd name="connsiteX14617" fmla="*/ 1232199 w 4853691"/>
                <a:gd name="connsiteY14617" fmla="*/ 4499288 h 4860733"/>
                <a:gd name="connsiteX14618" fmla="*/ 1938660 w 4853691"/>
                <a:gd name="connsiteY14618" fmla="*/ 4790322 h 4860733"/>
                <a:gd name="connsiteX14619" fmla="*/ 1931619 w 4853691"/>
                <a:gd name="connsiteY14619" fmla="*/ 4776239 h 4860733"/>
                <a:gd name="connsiteX14620" fmla="*/ 1969172 w 4853691"/>
                <a:gd name="connsiteY14620" fmla="*/ 4783281 h 4860733"/>
                <a:gd name="connsiteX14621" fmla="*/ 2006725 w 4853691"/>
                <a:gd name="connsiteY14621" fmla="*/ 4790322 h 4860733"/>
                <a:gd name="connsiteX14622" fmla="*/ 1997336 w 4853691"/>
                <a:gd name="connsiteY14622" fmla="*/ 4790322 h 4860733"/>
                <a:gd name="connsiteX14623" fmla="*/ 1964478 w 4853691"/>
                <a:gd name="connsiteY14623" fmla="*/ 4790322 h 4860733"/>
                <a:gd name="connsiteX14624" fmla="*/ 1938660 w 4853691"/>
                <a:gd name="connsiteY14624" fmla="*/ 4790322 h 4860733"/>
                <a:gd name="connsiteX14625" fmla="*/ 4604905 w 4853691"/>
                <a:gd name="connsiteY14625" fmla="*/ 3504140 h 4860733"/>
                <a:gd name="connsiteX14626" fmla="*/ 4609599 w 4853691"/>
                <a:gd name="connsiteY14626" fmla="*/ 3497099 h 4860733"/>
                <a:gd name="connsiteX14627" fmla="*/ 4614294 w 4853691"/>
                <a:gd name="connsiteY14627" fmla="*/ 3499446 h 4860733"/>
                <a:gd name="connsiteX14628" fmla="*/ 4607252 w 4853691"/>
                <a:gd name="connsiteY14628" fmla="*/ 3513529 h 4860733"/>
                <a:gd name="connsiteX14629" fmla="*/ 4600211 w 4853691"/>
                <a:gd name="connsiteY14629" fmla="*/ 3511182 h 4860733"/>
                <a:gd name="connsiteX14630" fmla="*/ 4604905 w 4853691"/>
                <a:gd name="connsiteY14630" fmla="*/ 3504140 h 4860733"/>
                <a:gd name="connsiteX14631" fmla="*/ 4640111 w 4853691"/>
                <a:gd name="connsiteY14631" fmla="*/ 3440770 h 4860733"/>
                <a:gd name="connsiteX14632" fmla="*/ 4642458 w 4853691"/>
                <a:gd name="connsiteY14632" fmla="*/ 3433729 h 4860733"/>
                <a:gd name="connsiteX14633" fmla="*/ 4647152 w 4853691"/>
                <a:gd name="connsiteY14633" fmla="*/ 3426688 h 4860733"/>
                <a:gd name="connsiteX14634" fmla="*/ 4640111 w 4853691"/>
                <a:gd name="connsiteY14634" fmla="*/ 3443117 h 4860733"/>
                <a:gd name="connsiteX14635" fmla="*/ 4640111 w 4853691"/>
                <a:gd name="connsiteY14635" fmla="*/ 3440770 h 4860733"/>
                <a:gd name="connsiteX14636" fmla="*/ 4795016 w 4853691"/>
                <a:gd name="connsiteY14636" fmla="*/ 1959784 h 4860733"/>
                <a:gd name="connsiteX14637" fmla="*/ 4795016 w 4853691"/>
                <a:gd name="connsiteY14637" fmla="*/ 1955090 h 4860733"/>
                <a:gd name="connsiteX14638" fmla="*/ 4792669 w 4853691"/>
                <a:gd name="connsiteY14638" fmla="*/ 1924578 h 4860733"/>
                <a:gd name="connsiteX14639" fmla="*/ 4792669 w 4853691"/>
                <a:gd name="connsiteY14639" fmla="*/ 1919884 h 4860733"/>
                <a:gd name="connsiteX14640" fmla="*/ 4790322 w 4853691"/>
                <a:gd name="connsiteY14640" fmla="*/ 1896413 h 4860733"/>
                <a:gd name="connsiteX14641" fmla="*/ 4790322 w 4853691"/>
                <a:gd name="connsiteY14641" fmla="*/ 1889372 h 4860733"/>
                <a:gd name="connsiteX14642" fmla="*/ 4790322 w 4853691"/>
                <a:gd name="connsiteY14642" fmla="*/ 1884678 h 4860733"/>
                <a:gd name="connsiteX14643" fmla="*/ 4792669 w 4853691"/>
                <a:gd name="connsiteY14643" fmla="*/ 1884678 h 4860733"/>
                <a:gd name="connsiteX14644" fmla="*/ 4795016 w 4853691"/>
                <a:gd name="connsiteY14644" fmla="*/ 1894066 h 4860733"/>
                <a:gd name="connsiteX14645" fmla="*/ 4799710 w 4853691"/>
                <a:gd name="connsiteY14645" fmla="*/ 1910496 h 4860733"/>
                <a:gd name="connsiteX14646" fmla="*/ 4802057 w 4853691"/>
                <a:gd name="connsiteY14646" fmla="*/ 1919884 h 4860733"/>
                <a:gd name="connsiteX14647" fmla="*/ 4806751 w 4853691"/>
                <a:gd name="connsiteY14647" fmla="*/ 1938660 h 4860733"/>
                <a:gd name="connsiteX14648" fmla="*/ 4809098 w 4853691"/>
                <a:gd name="connsiteY14648" fmla="*/ 1948049 h 4860733"/>
                <a:gd name="connsiteX14649" fmla="*/ 4811445 w 4853691"/>
                <a:gd name="connsiteY14649" fmla="*/ 1957437 h 4860733"/>
                <a:gd name="connsiteX14650" fmla="*/ 4799710 w 4853691"/>
                <a:gd name="connsiteY14650" fmla="*/ 1966825 h 4860733"/>
                <a:gd name="connsiteX14651" fmla="*/ 4795016 w 4853691"/>
                <a:gd name="connsiteY14651" fmla="*/ 1959784 h 4860733"/>
                <a:gd name="connsiteX14652" fmla="*/ 4778587 w 4853691"/>
                <a:gd name="connsiteY14652" fmla="*/ 1821308 h 4860733"/>
                <a:gd name="connsiteX14653" fmla="*/ 4776240 w 4853691"/>
                <a:gd name="connsiteY14653" fmla="*/ 1821308 h 4860733"/>
                <a:gd name="connsiteX14654" fmla="*/ 4771546 w 4853691"/>
                <a:gd name="connsiteY14654" fmla="*/ 1809573 h 4860733"/>
                <a:gd name="connsiteX14655" fmla="*/ 4771546 w 4853691"/>
                <a:gd name="connsiteY14655" fmla="*/ 1809573 h 4860733"/>
                <a:gd name="connsiteX14656" fmla="*/ 4776240 w 4853691"/>
                <a:gd name="connsiteY14656" fmla="*/ 1809573 h 4860733"/>
                <a:gd name="connsiteX14657" fmla="*/ 4778587 w 4853691"/>
                <a:gd name="connsiteY14657" fmla="*/ 1821308 h 4860733"/>
                <a:gd name="connsiteX14658" fmla="*/ 4607252 w 4853691"/>
                <a:gd name="connsiteY14658" fmla="*/ 1401187 h 4860733"/>
                <a:gd name="connsiteX14659" fmla="*/ 4600211 w 4853691"/>
                <a:gd name="connsiteY14659" fmla="*/ 1389451 h 4860733"/>
                <a:gd name="connsiteX14660" fmla="*/ 4595517 w 4853691"/>
                <a:gd name="connsiteY14660" fmla="*/ 1375369 h 4860733"/>
                <a:gd name="connsiteX14661" fmla="*/ 4590823 w 4853691"/>
                <a:gd name="connsiteY14661" fmla="*/ 1365981 h 4860733"/>
                <a:gd name="connsiteX14662" fmla="*/ 4593170 w 4853691"/>
                <a:gd name="connsiteY14662" fmla="*/ 1370675 h 4860733"/>
                <a:gd name="connsiteX14663" fmla="*/ 4607252 w 4853691"/>
                <a:gd name="connsiteY14663" fmla="*/ 1401187 h 4860733"/>
                <a:gd name="connsiteX14664" fmla="*/ 309810 w 4853691"/>
                <a:gd name="connsiteY14664" fmla="*/ 1354246 h 4860733"/>
                <a:gd name="connsiteX14665" fmla="*/ 305116 w 4853691"/>
                <a:gd name="connsiteY14665" fmla="*/ 1361287 h 4860733"/>
                <a:gd name="connsiteX14666" fmla="*/ 302769 w 4853691"/>
                <a:gd name="connsiteY14666" fmla="*/ 1363634 h 4860733"/>
                <a:gd name="connsiteX14667" fmla="*/ 305116 w 4853691"/>
                <a:gd name="connsiteY14667" fmla="*/ 1354246 h 4860733"/>
                <a:gd name="connsiteX14668" fmla="*/ 309810 w 4853691"/>
                <a:gd name="connsiteY14668" fmla="*/ 1354246 h 4860733"/>
                <a:gd name="connsiteX14669" fmla="*/ 93882 w 4853691"/>
                <a:gd name="connsiteY14669" fmla="*/ 1966825 h 4860733"/>
                <a:gd name="connsiteX14670" fmla="*/ 100923 w 4853691"/>
                <a:gd name="connsiteY14670" fmla="*/ 1945702 h 4860733"/>
                <a:gd name="connsiteX14671" fmla="*/ 110311 w 4853691"/>
                <a:gd name="connsiteY14671" fmla="*/ 1919884 h 4860733"/>
                <a:gd name="connsiteX14672" fmla="*/ 117352 w 4853691"/>
                <a:gd name="connsiteY14672" fmla="*/ 1901108 h 4860733"/>
                <a:gd name="connsiteX14673" fmla="*/ 124393 w 4853691"/>
                <a:gd name="connsiteY14673" fmla="*/ 1882331 h 4860733"/>
                <a:gd name="connsiteX14674" fmla="*/ 131435 w 4853691"/>
                <a:gd name="connsiteY14674" fmla="*/ 1868249 h 4860733"/>
                <a:gd name="connsiteX14675" fmla="*/ 138476 w 4853691"/>
                <a:gd name="connsiteY14675" fmla="*/ 1856514 h 4860733"/>
                <a:gd name="connsiteX14676" fmla="*/ 147864 w 4853691"/>
                <a:gd name="connsiteY14676" fmla="*/ 1840084 h 4860733"/>
                <a:gd name="connsiteX14677" fmla="*/ 154905 w 4853691"/>
                <a:gd name="connsiteY14677" fmla="*/ 1828349 h 4860733"/>
                <a:gd name="connsiteX14678" fmla="*/ 164293 w 4853691"/>
                <a:gd name="connsiteY14678" fmla="*/ 1814267 h 4860733"/>
                <a:gd name="connsiteX14679" fmla="*/ 173681 w 4853691"/>
                <a:gd name="connsiteY14679" fmla="*/ 1802532 h 4860733"/>
                <a:gd name="connsiteX14680" fmla="*/ 183070 w 4853691"/>
                <a:gd name="connsiteY14680" fmla="*/ 1788449 h 4860733"/>
                <a:gd name="connsiteX14681" fmla="*/ 192458 w 4853691"/>
                <a:gd name="connsiteY14681" fmla="*/ 1776714 h 4860733"/>
                <a:gd name="connsiteX14682" fmla="*/ 201846 w 4853691"/>
                <a:gd name="connsiteY14682" fmla="*/ 1764979 h 4860733"/>
                <a:gd name="connsiteX14683" fmla="*/ 211234 w 4853691"/>
                <a:gd name="connsiteY14683" fmla="*/ 1755591 h 4860733"/>
                <a:gd name="connsiteX14684" fmla="*/ 222969 w 4853691"/>
                <a:gd name="connsiteY14684" fmla="*/ 1743855 h 4860733"/>
                <a:gd name="connsiteX14685" fmla="*/ 232358 w 4853691"/>
                <a:gd name="connsiteY14685" fmla="*/ 1734467 h 4860733"/>
                <a:gd name="connsiteX14686" fmla="*/ 244093 w 4853691"/>
                <a:gd name="connsiteY14686" fmla="*/ 1725079 h 4860733"/>
                <a:gd name="connsiteX14687" fmla="*/ 253481 w 4853691"/>
                <a:gd name="connsiteY14687" fmla="*/ 1718038 h 4860733"/>
                <a:gd name="connsiteX14688" fmla="*/ 255828 w 4853691"/>
                <a:gd name="connsiteY14688" fmla="*/ 1727426 h 4860733"/>
                <a:gd name="connsiteX14689" fmla="*/ 258175 w 4853691"/>
                <a:gd name="connsiteY14689" fmla="*/ 1732120 h 4860733"/>
                <a:gd name="connsiteX14690" fmla="*/ 265216 w 4853691"/>
                <a:gd name="connsiteY14690" fmla="*/ 1750897 h 4860733"/>
                <a:gd name="connsiteX14691" fmla="*/ 265216 w 4853691"/>
                <a:gd name="connsiteY14691" fmla="*/ 1753244 h 4860733"/>
                <a:gd name="connsiteX14692" fmla="*/ 265216 w 4853691"/>
                <a:gd name="connsiteY14692" fmla="*/ 1755591 h 4860733"/>
                <a:gd name="connsiteX14693" fmla="*/ 262869 w 4853691"/>
                <a:gd name="connsiteY14693" fmla="*/ 1760285 h 4860733"/>
                <a:gd name="connsiteX14694" fmla="*/ 244093 w 4853691"/>
                <a:gd name="connsiteY14694" fmla="*/ 1783755 h 4860733"/>
                <a:gd name="connsiteX14695" fmla="*/ 232358 w 4853691"/>
                <a:gd name="connsiteY14695" fmla="*/ 1800185 h 4860733"/>
                <a:gd name="connsiteX14696" fmla="*/ 215928 w 4853691"/>
                <a:gd name="connsiteY14696" fmla="*/ 1823655 h 4860733"/>
                <a:gd name="connsiteX14697" fmla="*/ 204193 w 4853691"/>
                <a:gd name="connsiteY14697" fmla="*/ 1840084 h 4860733"/>
                <a:gd name="connsiteX14698" fmla="*/ 199499 w 4853691"/>
                <a:gd name="connsiteY14698" fmla="*/ 1847126 h 4860733"/>
                <a:gd name="connsiteX14699" fmla="*/ 86841 w 4853691"/>
                <a:gd name="connsiteY14699" fmla="*/ 1976213 h 4860733"/>
                <a:gd name="connsiteX14700" fmla="*/ 93882 w 4853691"/>
                <a:gd name="connsiteY14700" fmla="*/ 1966825 h 4860733"/>
                <a:gd name="connsiteX14701" fmla="*/ 1718038 w 4853691"/>
                <a:gd name="connsiteY14701" fmla="*/ 4726952 h 4860733"/>
                <a:gd name="connsiteX14702" fmla="*/ 1732120 w 4853691"/>
                <a:gd name="connsiteY14702" fmla="*/ 4733993 h 4860733"/>
                <a:gd name="connsiteX14703" fmla="*/ 1739161 w 4853691"/>
                <a:gd name="connsiteY14703" fmla="*/ 4738687 h 4860733"/>
                <a:gd name="connsiteX14704" fmla="*/ 1715691 w 4853691"/>
                <a:gd name="connsiteY14704" fmla="*/ 4731646 h 4860733"/>
                <a:gd name="connsiteX14705" fmla="*/ 1718038 w 4853691"/>
                <a:gd name="connsiteY14705" fmla="*/ 4726952 h 4860733"/>
                <a:gd name="connsiteX14706" fmla="*/ 2800027 w 4853691"/>
                <a:gd name="connsiteY14706" fmla="*/ 4813792 h 4860733"/>
                <a:gd name="connsiteX14707" fmla="*/ 2797679 w 4853691"/>
                <a:gd name="connsiteY14707" fmla="*/ 4806751 h 4860733"/>
                <a:gd name="connsiteX14708" fmla="*/ 2797679 w 4853691"/>
                <a:gd name="connsiteY14708" fmla="*/ 4806751 h 4860733"/>
                <a:gd name="connsiteX14709" fmla="*/ 2800027 w 4853691"/>
                <a:gd name="connsiteY14709" fmla="*/ 4804404 h 4860733"/>
                <a:gd name="connsiteX14710" fmla="*/ 2811762 w 4853691"/>
                <a:gd name="connsiteY14710" fmla="*/ 4811445 h 4860733"/>
                <a:gd name="connsiteX14711" fmla="*/ 2800027 w 4853691"/>
                <a:gd name="connsiteY14711" fmla="*/ 4813792 h 4860733"/>
                <a:gd name="connsiteX14712" fmla="*/ 4696440 w 4853691"/>
                <a:gd name="connsiteY14712" fmla="*/ 3314030 h 4860733"/>
                <a:gd name="connsiteX14713" fmla="*/ 4696440 w 4853691"/>
                <a:gd name="connsiteY14713" fmla="*/ 3311683 h 4860733"/>
                <a:gd name="connsiteX14714" fmla="*/ 4696440 w 4853691"/>
                <a:gd name="connsiteY14714" fmla="*/ 3309335 h 4860733"/>
                <a:gd name="connsiteX14715" fmla="*/ 4698787 w 4853691"/>
                <a:gd name="connsiteY14715" fmla="*/ 3302295 h 4860733"/>
                <a:gd name="connsiteX14716" fmla="*/ 4705828 w 4853691"/>
                <a:gd name="connsiteY14716" fmla="*/ 3285865 h 4860733"/>
                <a:gd name="connsiteX14717" fmla="*/ 4703481 w 4853691"/>
                <a:gd name="connsiteY14717" fmla="*/ 3290559 h 4860733"/>
                <a:gd name="connsiteX14718" fmla="*/ 4698787 w 4853691"/>
                <a:gd name="connsiteY14718" fmla="*/ 3299947 h 4860733"/>
                <a:gd name="connsiteX14719" fmla="*/ 4696440 w 4853691"/>
                <a:gd name="connsiteY14719" fmla="*/ 3314030 h 4860733"/>
                <a:gd name="connsiteX14720" fmla="*/ 4715216 w 4853691"/>
                <a:gd name="connsiteY14720" fmla="*/ 3257700 h 4860733"/>
                <a:gd name="connsiteX14721" fmla="*/ 4712869 w 4853691"/>
                <a:gd name="connsiteY14721" fmla="*/ 3264742 h 4860733"/>
                <a:gd name="connsiteX14722" fmla="*/ 4705828 w 4853691"/>
                <a:gd name="connsiteY14722" fmla="*/ 3281171 h 4860733"/>
                <a:gd name="connsiteX14723" fmla="*/ 4701134 w 4853691"/>
                <a:gd name="connsiteY14723" fmla="*/ 3290559 h 4860733"/>
                <a:gd name="connsiteX14724" fmla="*/ 4694093 w 4853691"/>
                <a:gd name="connsiteY14724" fmla="*/ 3304641 h 4860733"/>
                <a:gd name="connsiteX14725" fmla="*/ 4691746 w 4853691"/>
                <a:gd name="connsiteY14725" fmla="*/ 3309335 h 4860733"/>
                <a:gd name="connsiteX14726" fmla="*/ 4691746 w 4853691"/>
                <a:gd name="connsiteY14726" fmla="*/ 3306989 h 4860733"/>
                <a:gd name="connsiteX14727" fmla="*/ 4694093 w 4853691"/>
                <a:gd name="connsiteY14727" fmla="*/ 3297600 h 4860733"/>
                <a:gd name="connsiteX14728" fmla="*/ 4701134 w 4853691"/>
                <a:gd name="connsiteY14728" fmla="*/ 3274130 h 4860733"/>
                <a:gd name="connsiteX14729" fmla="*/ 4705828 w 4853691"/>
                <a:gd name="connsiteY14729" fmla="*/ 3257700 h 4860733"/>
                <a:gd name="connsiteX14730" fmla="*/ 4710522 w 4853691"/>
                <a:gd name="connsiteY14730" fmla="*/ 3248312 h 4860733"/>
                <a:gd name="connsiteX14731" fmla="*/ 4715216 w 4853691"/>
                <a:gd name="connsiteY14731" fmla="*/ 3250659 h 4860733"/>
                <a:gd name="connsiteX14732" fmla="*/ 4715216 w 4853691"/>
                <a:gd name="connsiteY14732" fmla="*/ 3257700 h 4860733"/>
                <a:gd name="connsiteX14733" fmla="*/ 4712869 w 4853691"/>
                <a:gd name="connsiteY14733" fmla="*/ 3243618 h 4860733"/>
                <a:gd name="connsiteX14734" fmla="*/ 4710522 w 4853691"/>
                <a:gd name="connsiteY14734" fmla="*/ 3250659 h 4860733"/>
                <a:gd name="connsiteX14735" fmla="*/ 4689399 w 4853691"/>
                <a:gd name="connsiteY14735" fmla="*/ 3299947 h 4860733"/>
                <a:gd name="connsiteX14736" fmla="*/ 4684705 w 4853691"/>
                <a:gd name="connsiteY14736" fmla="*/ 3297600 h 4860733"/>
                <a:gd name="connsiteX14737" fmla="*/ 4687052 w 4853691"/>
                <a:gd name="connsiteY14737" fmla="*/ 3292906 h 4860733"/>
                <a:gd name="connsiteX14738" fmla="*/ 4712869 w 4853691"/>
                <a:gd name="connsiteY14738" fmla="*/ 3241271 h 4860733"/>
                <a:gd name="connsiteX14739" fmla="*/ 4712869 w 4853691"/>
                <a:gd name="connsiteY14739" fmla="*/ 3243618 h 4860733"/>
                <a:gd name="connsiteX14740" fmla="*/ 4785628 w 4853691"/>
                <a:gd name="connsiteY14740" fmla="*/ 2060707 h 4860733"/>
                <a:gd name="connsiteX14741" fmla="*/ 4785628 w 4853691"/>
                <a:gd name="connsiteY14741" fmla="*/ 2058360 h 4860733"/>
                <a:gd name="connsiteX14742" fmla="*/ 4773892 w 4853691"/>
                <a:gd name="connsiteY14742" fmla="*/ 2002031 h 4860733"/>
                <a:gd name="connsiteX14743" fmla="*/ 4773892 w 4853691"/>
                <a:gd name="connsiteY14743" fmla="*/ 1999684 h 4860733"/>
                <a:gd name="connsiteX14744" fmla="*/ 4773892 w 4853691"/>
                <a:gd name="connsiteY14744" fmla="*/ 1999684 h 4860733"/>
                <a:gd name="connsiteX14745" fmla="*/ 4776240 w 4853691"/>
                <a:gd name="connsiteY14745" fmla="*/ 2006725 h 4860733"/>
                <a:gd name="connsiteX14746" fmla="*/ 4780934 w 4853691"/>
                <a:gd name="connsiteY14746" fmla="*/ 2020807 h 4860733"/>
                <a:gd name="connsiteX14747" fmla="*/ 4787975 w 4853691"/>
                <a:gd name="connsiteY14747" fmla="*/ 2041930 h 4860733"/>
                <a:gd name="connsiteX14748" fmla="*/ 4792669 w 4853691"/>
                <a:gd name="connsiteY14748" fmla="*/ 2056013 h 4860733"/>
                <a:gd name="connsiteX14749" fmla="*/ 4799710 w 4853691"/>
                <a:gd name="connsiteY14749" fmla="*/ 2081830 h 4860733"/>
                <a:gd name="connsiteX14750" fmla="*/ 4802057 w 4853691"/>
                <a:gd name="connsiteY14750" fmla="*/ 2093565 h 4860733"/>
                <a:gd name="connsiteX14751" fmla="*/ 4806751 w 4853691"/>
                <a:gd name="connsiteY14751" fmla="*/ 2112342 h 4860733"/>
                <a:gd name="connsiteX14752" fmla="*/ 4799710 w 4853691"/>
                <a:gd name="connsiteY14752" fmla="*/ 2114689 h 4860733"/>
                <a:gd name="connsiteX14753" fmla="*/ 4785628 w 4853691"/>
                <a:gd name="connsiteY14753" fmla="*/ 2060707 h 4860733"/>
                <a:gd name="connsiteX14754" fmla="*/ 4593170 w 4853691"/>
                <a:gd name="connsiteY14754" fmla="*/ 1377716 h 4860733"/>
                <a:gd name="connsiteX14755" fmla="*/ 4581435 w 4853691"/>
                <a:gd name="connsiteY14755" fmla="*/ 1358940 h 4860733"/>
                <a:gd name="connsiteX14756" fmla="*/ 4583782 w 4853691"/>
                <a:gd name="connsiteY14756" fmla="*/ 1358940 h 4860733"/>
                <a:gd name="connsiteX14757" fmla="*/ 4593170 w 4853691"/>
                <a:gd name="connsiteY14757" fmla="*/ 1377716 h 4860733"/>
                <a:gd name="connsiteX14758" fmla="*/ 3630881 w 4853691"/>
                <a:gd name="connsiteY14758" fmla="*/ 467062 h 4860733"/>
                <a:gd name="connsiteX14759" fmla="*/ 3628534 w 4853691"/>
                <a:gd name="connsiteY14759" fmla="*/ 462368 h 4860733"/>
                <a:gd name="connsiteX14760" fmla="*/ 3630881 w 4853691"/>
                <a:gd name="connsiteY14760" fmla="*/ 467062 h 4860733"/>
                <a:gd name="connsiteX14761" fmla="*/ 3630881 w 4853691"/>
                <a:gd name="connsiteY14761" fmla="*/ 467062 h 4860733"/>
                <a:gd name="connsiteX14762" fmla="*/ 281646 w 4853691"/>
                <a:gd name="connsiteY14762" fmla="*/ 3443117 h 4860733"/>
                <a:gd name="connsiteX14763" fmla="*/ 281646 w 4853691"/>
                <a:gd name="connsiteY14763" fmla="*/ 3443117 h 4860733"/>
                <a:gd name="connsiteX14764" fmla="*/ 305116 w 4853691"/>
                <a:gd name="connsiteY14764" fmla="*/ 3480670 h 4860733"/>
                <a:gd name="connsiteX14765" fmla="*/ 300422 w 4853691"/>
                <a:gd name="connsiteY14765" fmla="*/ 3485364 h 4860733"/>
                <a:gd name="connsiteX14766" fmla="*/ 293381 w 4853691"/>
                <a:gd name="connsiteY14766" fmla="*/ 3466588 h 4860733"/>
                <a:gd name="connsiteX14767" fmla="*/ 281646 w 4853691"/>
                <a:gd name="connsiteY14767" fmla="*/ 3443117 h 4860733"/>
                <a:gd name="connsiteX14768" fmla="*/ 964636 w 4853691"/>
                <a:gd name="connsiteY14768" fmla="*/ 4339689 h 4860733"/>
                <a:gd name="connsiteX14769" fmla="*/ 964636 w 4853691"/>
                <a:gd name="connsiteY14769" fmla="*/ 4339689 h 4860733"/>
                <a:gd name="connsiteX14770" fmla="*/ 969330 w 4853691"/>
                <a:gd name="connsiteY14770" fmla="*/ 4342036 h 4860733"/>
                <a:gd name="connsiteX14771" fmla="*/ 964636 w 4853691"/>
                <a:gd name="connsiteY14771" fmla="*/ 4344383 h 4860733"/>
                <a:gd name="connsiteX14772" fmla="*/ 964636 w 4853691"/>
                <a:gd name="connsiteY14772" fmla="*/ 4339689 h 4860733"/>
                <a:gd name="connsiteX14773" fmla="*/ 964636 w 4853691"/>
                <a:gd name="connsiteY14773" fmla="*/ 4339689 h 4860733"/>
                <a:gd name="connsiteX14774" fmla="*/ 1009230 w 4853691"/>
                <a:gd name="connsiteY14774" fmla="*/ 4381936 h 4860733"/>
                <a:gd name="connsiteX14775" fmla="*/ 992801 w 4853691"/>
                <a:gd name="connsiteY14775" fmla="*/ 4370201 h 4860733"/>
                <a:gd name="connsiteX14776" fmla="*/ 995148 w 4853691"/>
                <a:gd name="connsiteY14776" fmla="*/ 4360812 h 4860733"/>
                <a:gd name="connsiteX14777" fmla="*/ 992801 w 4853691"/>
                <a:gd name="connsiteY14777" fmla="*/ 4353771 h 4860733"/>
                <a:gd name="connsiteX14778" fmla="*/ 995148 w 4853691"/>
                <a:gd name="connsiteY14778" fmla="*/ 4356118 h 4860733"/>
                <a:gd name="connsiteX14779" fmla="*/ 1004536 w 4853691"/>
                <a:gd name="connsiteY14779" fmla="*/ 4360812 h 4860733"/>
                <a:gd name="connsiteX14780" fmla="*/ 1018618 w 4853691"/>
                <a:gd name="connsiteY14780" fmla="*/ 4367854 h 4860733"/>
                <a:gd name="connsiteX14781" fmla="*/ 1016271 w 4853691"/>
                <a:gd name="connsiteY14781" fmla="*/ 4374895 h 4860733"/>
                <a:gd name="connsiteX14782" fmla="*/ 1018618 w 4853691"/>
                <a:gd name="connsiteY14782" fmla="*/ 4381936 h 4860733"/>
                <a:gd name="connsiteX14783" fmla="*/ 1013924 w 4853691"/>
                <a:gd name="connsiteY14783" fmla="*/ 4381936 h 4860733"/>
                <a:gd name="connsiteX14784" fmla="*/ 1009230 w 4853691"/>
                <a:gd name="connsiteY14784" fmla="*/ 4381936 h 4860733"/>
                <a:gd name="connsiteX14785" fmla="*/ 1760285 w 4853691"/>
                <a:gd name="connsiteY14785" fmla="*/ 4745728 h 4860733"/>
                <a:gd name="connsiteX14786" fmla="*/ 1788449 w 4853691"/>
                <a:gd name="connsiteY14786" fmla="*/ 4755116 h 4860733"/>
                <a:gd name="connsiteX14787" fmla="*/ 1814267 w 4853691"/>
                <a:gd name="connsiteY14787" fmla="*/ 4762157 h 4860733"/>
                <a:gd name="connsiteX14788" fmla="*/ 1821308 w 4853691"/>
                <a:gd name="connsiteY14788" fmla="*/ 4764504 h 4860733"/>
                <a:gd name="connsiteX14789" fmla="*/ 1818961 w 4853691"/>
                <a:gd name="connsiteY14789" fmla="*/ 4766851 h 4860733"/>
                <a:gd name="connsiteX14790" fmla="*/ 1814267 w 4853691"/>
                <a:gd name="connsiteY14790" fmla="*/ 4766851 h 4860733"/>
                <a:gd name="connsiteX14791" fmla="*/ 1788449 w 4853691"/>
                <a:gd name="connsiteY14791" fmla="*/ 4759810 h 4860733"/>
                <a:gd name="connsiteX14792" fmla="*/ 1769673 w 4853691"/>
                <a:gd name="connsiteY14792" fmla="*/ 4750422 h 4860733"/>
                <a:gd name="connsiteX14793" fmla="*/ 1760285 w 4853691"/>
                <a:gd name="connsiteY14793" fmla="*/ 4745728 h 4860733"/>
                <a:gd name="connsiteX14794" fmla="*/ 1854167 w 4853691"/>
                <a:gd name="connsiteY14794" fmla="*/ 4780934 h 4860733"/>
                <a:gd name="connsiteX14795" fmla="*/ 1854167 w 4853691"/>
                <a:gd name="connsiteY14795" fmla="*/ 4778587 h 4860733"/>
                <a:gd name="connsiteX14796" fmla="*/ 1854167 w 4853691"/>
                <a:gd name="connsiteY14796" fmla="*/ 4776239 h 4860733"/>
                <a:gd name="connsiteX14797" fmla="*/ 1854167 w 4853691"/>
                <a:gd name="connsiteY14797" fmla="*/ 4776239 h 4860733"/>
                <a:gd name="connsiteX14798" fmla="*/ 1894066 w 4853691"/>
                <a:gd name="connsiteY14798" fmla="*/ 4785628 h 4860733"/>
                <a:gd name="connsiteX14799" fmla="*/ 1898761 w 4853691"/>
                <a:gd name="connsiteY14799" fmla="*/ 4785628 h 4860733"/>
                <a:gd name="connsiteX14800" fmla="*/ 1898761 w 4853691"/>
                <a:gd name="connsiteY14800" fmla="*/ 4787975 h 4860733"/>
                <a:gd name="connsiteX14801" fmla="*/ 1898761 w 4853691"/>
                <a:gd name="connsiteY14801" fmla="*/ 4790322 h 4860733"/>
                <a:gd name="connsiteX14802" fmla="*/ 1896414 w 4853691"/>
                <a:gd name="connsiteY14802" fmla="*/ 4790322 h 4860733"/>
                <a:gd name="connsiteX14803" fmla="*/ 1894066 w 4853691"/>
                <a:gd name="connsiteY14803" fmla="*/ 4790322 h 4860733"/>
                <a:gd name="connsiteX14804" fmla="*/ 1854167 w 4853691"/>
                <a:gd name="connsiteY14804" fmla="*/ 4780934 h 4860733"/>
                <a:gd name="connsiteX14805" fmla="*/ 1936313 w 4853691"/>
                <a:gd name="connsiteY14805" fmla="*/ 4795016 h 4860733"/>
                <a:gd name="connsiteX14806" fmla="*/ 2027848 w 4853691"/>
                <a:gd name="connsiteY14806" fmla="*/ 4813792 h 4860733"/>
                <a:gd name="connsiteX14807" fmla="*/ 1936313 w 4853691"/>
                <a:gd name="connsiteY14807" fmla="*/ 4797363 h 4860733"/>
                <a:gd name="connsiteX14808" fmla="*/ 1936313 w 4853691"/>
                <a:gd name="connsiteY14808" fmla="*/ 4795016 h 4860733"/>
                <a:gd name="connsiteX14809" fmla="*/ 4651846 w 4853691"/>
                <a:gd name="connsiteY14809" fmla="*/ 3419647 h 4860733"/>
                <a:gd name="connsiteX14810" fmla="*/ 4658887 w 4853691"/>
                <a:gd name="connsiteY14810" fmla="*/ 3405564 h 4860733"/>
                <a:gd name="connsiteX14811" fmla="*/ 4665929 w 4853691"/>
                <a:gd name="connsiteY14811" fmla="*/ 3393829 h 4860733"/>
                <a:gd name="connsiteX14812" fmla="*/ 4658887 w 4853691"/>
                <a:gd name="connsiteY14812" fmla="*/ 3412606 h 4860733"/>
                <a:gd name="connsiteX14813" fmla="*/ 4651846 w 4853691"/>
                <a:gd name="connsiteY14813" fmla="*/ 3419647 h 4860733"/>
                <a:gd name="connsiteX14814" fmla="*/ 4811445 w 4853691"/>
                <a:gd name="connsiteY14814" fmla="*/ 2706145 h 4860733"/>
                <a:gd name="connsiteX14815" fmla="*/ 4811445 w 4853691"/>
                <a:gd name="connsiteY14815" fmla="*/ 2701451 h 4860733"/>
                <a:gd name="connsiteX14816" fmla="*/ 4811445 w 4853691"/>
                <a:gd name="connsiteY14816" fmla="*/ 2706145 h 4860733"/>
                <a:gd name="connsiteX14817" fmla="*/ 4811445 w 4853691"/>
                <a:gd name="connsiteY14817" fmla="*/ 2706145 h 4860733"/>
                <a:gd name="connsiteX14818" fmla="*/ 4818487 w 4853691"/>
                <a:gd name="connsiteY14818" fmla="*/ 2626345 h 4860733"/>
                <a:gd name="connsiteX14819" fmla="*/ 4818487 w 4853691"/>
                <a:gd name="connsiteY14819" fmla="*/ 2614610 h 4860733"/>
                <a:gd name="connsiteX14820" fmla="*/ 4818487 w 4853691"/>
                <a:gd name="connsiteY14820" fmla="*/ 2619304 h 4860733"/>
                <a:gd name="connsiteX14821" fmla="*/ 4818487 w 4853691"/>
                <a:gd name="connsiteY14821" fmla="*/ 2628692 h 4860733"/>
                <a:gd name="connsiteX14822" fmla="*/ 4818487 w 4853691"/>
                <a:gd name="connsiteY14822" fmla="*/ 2628692 h 4860733"/>
                <a:gd name="connsiteX14823" fmla="*/ 4818487 w 4853691"/>
                <a:gd name="connsiteY14823" fmla="*/ 2626345 h 4860733"/>
                <a:gd name="connsiteX14824" fmla="*/ 302769 w 4853691"/>
                <a:gd name="connsiteY14824" fmla="*/ 1354246 h 4860733"/>
                <a:gd name="connsiteX14825" fmla="*/ 302769 w 4853691"/>
                <a:gd name="connsiteY14825" fmla="*/ 1354246 h 4860733"/>
                <a:gd name="connsiteX14826" fmla="*/ 302769 w 4853691"/>
                <a:gd name="connsiteY14826" fmla="*/ 1363634 h 4860733"/>
                <a:gd name="connsiteX14827" fmla="*/ 300422 w 4853691"/>
                <a:gd name="connsiteY14827" fmla="*/ 1370675 h 4860733"/>
                <a:gd name="connsiteX14828" fmla="*/ 288687 w 4853691"/>
                <a:gd name="connsiteY14828" fmla="*/ 1389451 h 4860733"/>
                <a:gd name="connsiteX14829" fmla="*/ 276951 w 4853691"/>
                <a:gd name="connsiteY14829" fmla="*/ 1408228 h 4860733"/>
                <a:gd name="connsiteX14830" fmla="*/ 281646 w 4853691"/>
                <a:gd name="connsiteY14830" fmla="*/ 1396493 h 4860733"/>
                <a:gd name="connsiteX14831" fmla="*/ 302769 w 4853691"/>
                <a:gd name="connsiteY14831" fmla="*/ 1354246 h 4860733"/>
                <a:gd name="connsiteX14832" fmla="*/ 37553 w 4853691"/>
                <a:gd name="connsiteY14832" fmla="*/ 2731962 h 4860733"/>
                <a:gd name="connsiteX14833" fmla="*/ 37553 w 4853691"/>
                <a:gd name="connsiteY14833" fmla="*/ 2731962 h 4860733"/>
                <a:gd name="connsiteX14834" fmla="*/ 44594 w 4853691"/>
                <a:gd name="connsiteY14834" fmla="*/ 2785944 h 4860733"/>
                <a:gd name="connsiteX14835" fmla="*/ 37553 w 4853691"/>
                <a:gd name="connsiteY14835" fmla="*/ 2731962 h 4860733"/>
                <a:gd name="connsiteX14836" fmla="*/ 37553 w 4853691"/>
                <a:gd name="connsiteY14836" fmla="*/ 2731962 h 4860733"/>
                <a:gd name="connsiteX14837" fmla="*/ 93882 w 4853691"/>
                <a:gd name="connsiteY14837" fmla="*/ 2987790 h 4860733"/>
                <a:gd name="connsiteX14838" fmla="*/ 86841 w 4853691"/>
                <a:gd name="connsiteY14838" fmla="*/ 2992484 h 4860733"/>
                <a:gd name="connsiteX14839" fmla="*/ 51635 w 4853691"/>
                <a:gd name="connsiteY14839" fmla="*/ 2825844 h 4860733"/>
                <a:gd name="connsiteX14840" fmla="*/ 93882 w 4853691"/>
                <a:gd name="connsiteY14840" fmla="*/ 2987790 h 4860733"/>
                <a:gd name="connsiteX14841" fmla="*/ 992801 w 4853691"/>
                <a:gd name="connsiteY14841" fmla="*/ 4372548 h 4860733"/>
                <a:gd name="connsiteX14842" fmla="*/ 999842 w 4853691"/>
                <a:gd name="connsiteY14842" fmla="*/ 4377242 h 4860733"/>
                <a:gd name="connsiteX14843" fmla="*/ 1002189 w 4853691"/>
                <a:gd name="connsiteY14843" fmla="*/ 4379589 h 4860733"/>
                <a:gd name="connsiteX14844" fmla="*/ 995148 w 4853691"/>
                <a:gd name="connsiteY14844" fmla="*/ 4377242 h 4860733"/>
                <a:gd name="connsiteX14845" fmla="*/ 992801 w 4853691"/>
                <a:gd name="connsiteY14845" fmla="*/ 4372548 h 4860733"/>
                <a:gd name="connsiteX14846" fmla="*/ 992801 w 4853691"/>
                <a:gd name="connsiteY14846" fmla="*/ 4372548 h 4860733"/>
                <a:gd name="connsiteX14847" fmla="*/ 1013924 w 4853691"/>
                <a:gd name="connsiteY14847" fmla="*/ 4384283 h 4860733"/>
                <a:gd name="connsiteX14848" fmla="*/ 1018618 w 4853691"/>
                <a:gd name="connsiteY14848" fmla="*/ 4384283 h 4860733"/>
                <a:gd name="connsiteX14849" fmla="*/ 1023312 w 4853691"/>
                <a:gd name="connsiteY14849" fmla="*/ 4384283 h 4860733"/>
                <a:gd name="connsiteX14850" fmla="*/ 1035047 w 4853691"/>
                <a:gd name="connsiteY14850" fmla="*/ 4393671 h 4860733"/>
                <a:gd name="connsiteX14851" fmla="*/ 1032700 w 4853691"/>
                <a:gd name="connsiteY14851" fmla="*/ 4396018 h 4860733"/>
                <a:gd name="connsiteX14852" fmla="*/ 1020965 w 4853691"/>
                <a:gd name="connsiteY14852" fmla="*/ 4388977 h 4860733"/>
                <a:gd name="connsiteX14853" fmla="*/ 1013924 w 4853691"/>
                <a:gd name="connsiteY14853" fmla="*/ 4384283 h 4860733"/>
                <a:gd name="connsiteX14854" fmla="*/ 1797838 w 4853691"/>
                <a:gd name="connsiteY14854" fmla="*/ 4764504 h 4860733"/>
                <a:gd name="connsiteX14855" fmla="*/ 1816614 w 4853691"/>
                <a:gd name="connsiteY14855" fmla="*/ 4769199 h 4860733"/>
                <a:gd name="connsiteX14856" fmla="*/ 1814267 w 4853691"/>
                <a:gd name="connsiteY14856" fmla="*/ 4771545 h 4860733"/>
                <a:gd name="connsiteX14857" fmla="*/ 1800185 w 4853691"/>
                <a:gd name="connsiteY14857" fmla="*/ 4766851 h 4860733"/>
                <a:gd name="connsiteX14858" fmla="*/ 1797838 w 4853691"/>
                <a:gd name="connsiteY14858" fmla="*/ 4764504 h 4860733"/>
                <a:gd name="connsiteX14859" fmla="*/ 2800027 w 4853691"/>
                <a:gd name="connsiteY14859" fmla="*/ 4816140 h 4860733"/>
                <a:gd name="connsiteX14860" fmla="*/ 2800027 w 4853691"/>
                <a:gd name="connsiteY14860" fmla="*/ 4816140 h 4860733"/>
                <a:gd name="connsiteX14861" fmla="*/ 2861050 w 4853691"/>
                <a:gd name="connsiteY14861" fmla="*/ 4806751 h 4860733"/>
                <a:gd name="connsiteX14862" fmla="*/ 2861050 w 4853691"/>
                <a:gd name="connsiteY14862" fmla="*/ 4806751 h 4860733"/>
                <a:gd name="connsiteX14863" fmla="*/ 2872785 w 4853691"/>
                <a:gd name="connsiteY14863" fmla="*/ 4804404 h 4860733"/>
                <a:gd name="connsiteX14864" fmla="*/ 2879826 w 4853691"/>
                <a:gd name="connsiteY14864" fmla="*/ 4804404 h 4860733"/>
                <a:gd name="connsiteX14865" fmla="*/ 2884520 w 4853691"/>
                <a:gd name="connsiteY14865" fmla="*/ 4804404 h 4860733"/>
                <a:gd name="connsiteX14866" fmla="*/ 2907991 w 4853691"/>
                <a:gd name="connsiteY14866" fmla="*/ 4804404 h 4860733"/>
                <a:gd name="connsiteX14867" fmla="*/ 2931461 w 4853691"/>
                <a:gd name="connsiteY14867" fmla="*/ 4804404 h 4860733"/>
                <a:gd name="connsiteX14868" fmla="*/ 2816456 w 4853691"/>
                <a:gd name="connsiteY14868" fmla="*/ 4813792 h 4860733"/>
                <a:gd name="connsiteX14869" fmla="*/ 2800027 w 4853691"/>
                <a:gd name="connsiteY14869" fmla="*/ 4816140 h 4860733"/>
                <a:gd name="connsiteX14870" fmla="*/ 2983096 w 4853691"/>
                <a:gd name="connsiteY14870" fmla="*/ 4783281 h 4860733"/>
                <a:gd name="connsiteX14871" fmla="*/ 2978402 w 4853691"/>
                <a:gd name="connsiteY14871" fmla="*/ 4780934 h 4860733"/>
                <a:gd name="connsiteX14872" fmla="*/ 3032384 w 4853691"/>
                <a:gd name="connsiteY14872" fmla="*/ 4773893 h 4860733"/>
                <a:gd name="connsiteX14873" fmla="*/ 3018302 w 4853691"/>
                <a:gd name="connsiteY14873" fmla="*/ 4776239 h 4860733"/>
                <a:gd name="connsiteX14874" fmla="*/ 2983096 w 4853691"/>
                <a:gd name="connsiteY14874" fmla="*/ 4783281 h 4860733"/>
                <a:gd name="connsiteX14875" fmla="*/ 3473629 w 4853691"/>
                <a:gd name="connsiteY14875" fmla="*/ 4623681 h 4860733"/>
                <a:gd name="connsiteX14876" fmla="*/ 3522917 w 4853691"/>
                <a:gd name="connsiteY14876" fmla="*/ 4597864 h 4860733"/>
                <a:gd name="connsiteX14877" fmla="*/ 3536999 w 4853691"/>
                <a:gd name="connsiteY14877" fmla="*/ 4590823 h 4860733"/>
                <a:gd name="connsiteX14878" fmla="*/ 3532305 w 4853691"/>
                <a:gd name="connsiteY14878" fmla="*/ 4593170 h 4860733"/>
                <a:gd name="connsiteX14879" fmla="*/ 3518223 w 4853691"/>
                <a:gd name="connsiteY14879" fmla="*/ 4602558 h 4860733"/>
                <a:gd name="connsiteX14880" fmla="*/ 3515876 w 4853691"/>
                <a:gd name="connsiteY14880" fmla="*/ 4604905 h 4860733"/>
                <a:gd name="connsiteX14881" fmla="*/ 3475976 w 4853691"/>
                <a:gd name="connsiteY14881" fmla="*/ 4626029 h 4860733"/>
                <a:gd name="connsiteX14882" fmla="*/ 3473629 w 4853691"/>
                <a:gd name="connsiteY14882" fmla="*/ 4623681 h 4860733"/>
                <a:gd name="connsiteX14883" fmla="*/ 3656698 w 4853691"/>
                <a:gd name="connsiteY14883" fmla="*/ 4515718 h 4860733"/>
                <a:gd name="connsiteX14884" fmla="*/ 3661392 w 4853691"/>
                <a:gd name="connsiteY14884" fmla="*/ 4513370 h 4860733"/>
                <a:gd name="connsiteX14885" fmla="*/ 3677822 w 4853691"/>
                <a:gd name="connsiteY14885" fmla="*/ 4501635 h 4860733"/>
                <a:gd name="connsiteX14886" fmla="*/ 3661392 w 4853691"/>
                <a:gd name="connsiteY14886" fmla="*/ 4513370 h 4860733"/>
                <a:gd name="connsiteX14887" fmla="*/ 3656698 w 4853691"/>
                <a:gd name="connsiteY14887" fmla="*/ 4515718 h 4860733"/>
                <a:gd name="connsiteX14888" fmla="*/ 4818487 w 4853691"/>
                <a:gd name="connsiteY14888" fmla="*/ 2616957 h 4860733"/>
                <a:gd name="connsiteX14889" fmla="*/ 4818487 w 4853691"/>
                <a:gd name="connsiteY14889" fmla="*/ 2562975 h 4860733"/>
                <a:gd name="connsiteX14890" fmla="*/ 4818487 w 4853691"/>
                <a:gd name="connsiteY14890" fmla="*/ 2562975 h 4860733"/>
                <a:gd name="connsiteX14891" fmla="*/ 4820833 w 4853691"/>
                <a:gd name="connsiteY14891" fmla="*/ 2628692 h 4860733"/>
                <a:gd name="connsiteX14892" fmla="*/ 4816139 w 4853691"/>
                <a:gd name="connsiteY14892" fmla="*/ 2628692 h 4860733"/>
                <a:gd name="connsiteX14893" fmla="*/ 4818487 w 4853691"/>
                <a:gd name="connsiteY14893" fmla="*/ 2616957 h 4860733"/>
                <a:gd name="connsiteX14894" fmla="*/ 4816139 w 4853691"/>
                <a:gd name="connsiteY14894" fmla="*/ 2253165 h 4860733"/>
                <a:gd name="connsiteX14895" fmla="*/ 4816139 w 4853691"/>
                <a:gd name="connsiteY14895" fmla="*/ 2234388 h 4860733"/>
                <a:gd name="connsiteX14896" fmla="*/ 4816139 w 4853691"/>
                <a:gd name="connsiteY14896" fmla="*/ 2215612 h 4860733"/>
                <a:gd name="connsiteX14897" fmla="*/ 4813793 w 4853691"/>
                <a:gd name="connsiteY14897" fmla="*/ 2152242 h 4860733"/>
                <a:gd name="connsiteX14898" fmla="*/ 4818487 w 4853691"/>
                <a:gd name="connsiteY14898" fmla="*/ 2152242 h 4860733"/>
                <a:gd name="connsiteX14899" fmla="*/ 4818487 w 4853691"/>
                <a:gd name="connsiteY14899" fmla="*/ 2201530 h 4860733"/>
                <a:gd name="connsiteX14900" fmla="*/ 4816139 w 4853691"/>
                <a:gd name="connsiteY14900" fmla="*/ 2253165 h 4860733"/>
                <a:gd name="connsiteX14901" fmla="*/ 4816139 w 4853691"/>
                <a:gd name="connsiteY14901" fmla="*/ 1999684 h 4860733"/>
                <a:gd name="connsiteX14902" fmla="*/ 4816139 w 4853691"/>
                <a:gd name="connsiteY14902" fmla="*/ 1994990 h 4860733"/>
                <a:gd name="connsiteX14903" fmla="*/ 4818487 w 4853691"/>
                <a:gd name="connsiteY14903" fmla="*/ 1994990 h 4860733"/>
                <a:gd name="connsiteX14904" fmla="*/ 4820833 w 4853691"/>
                <a:gd name="connsiteY14904" fmla="*/ 2006725 h 4860733"/>
                <a:gd name="connsiteX14905" fmla="*/ 4820833 w 4853691"/>
                <a:gd name="connsiteY14905" fmla="*/ 2011419 h 4860733"/>
                <a:gd name="connsiteX14906" fmla="*/ 4820833 w 4853691"/>
                <a:gd name="connsiteY14906" fmla="*/ 2013766 h 4860733"/>
                <a:gd name="connsiteX14907" fmla="*/ 4816139 w 4853691"/>
                <a:gd name="connsiteY14907" fmla="*/ 2016113 h 4860733"/>
                <a:gd name="connsiteX14908" fmla="*/ 4816139 w 4853691"/>
                <a:gd name="connsiteY14908" fmla="*/ 1999684 h 4860733"/>
                <a:gd name="connsiteX14909" fmla="*/ 3468935 w 4853691"/>
                <a:gd name="connsiteY14909" fmla="*/ 298075 h 4860733"/>
                <a:gd name="connsiteX14910" fmla="*/ 3464241 w 4853691"/>
                <a:gd name="connsiteY14910" fmla="*/ 293381 h 4860733"/>
                <a:gd name="connsiteX14911" fmla="*/ 3468935 w 4853691"/>
                <a:gd name="connsiteY14911" fmla="*/ 298075 h 4860733"/>
                <a:gd name="connsiteX14912" fmla="*/ 3468935 w 4853691"/>
                <a:gd name="connsiteY14912" fmla="*/ 298075 h 4860733"/>
                <a:gd name="connsiteX14913" fmla="*/ 1002189 w 4853691"/>
                <a:gd name="connsiteY14913" fmla="*/ 4381936 h 4860733"/>
                <a:gd name="connsiteX14914" fmla="*/ 1004536 w 4853691"/>
                <a:gd name="connsiteY14914" fmla="*/ 4381936 h 4860733"/>
                <a:gd name="connsiteX14915" fmla="*/ 1006883 w 4853691"/>
                <a:gd name="connsiteY14915" fmla="*/ 4381936 h 4860733"/>
                <a:gd name="connsiteX14916" fmla="*/ 1006883 w 4853691"/>
                <a:gd name="connsiteY14916" fmla="*/ 4381936 h 4860733"/>
                <a:gd name="connsiteX14917" fmla="*/ 1011577 w 4853691"/>
                <a:gd name="connsiteY14917" fmla="*/ 4384283 h 4860733"/>
                <a:gd name="connsiteX14918" fmla="*/ 1028006 w 4853691"/>
                <a:gd name="connsiteY14918" fmla="*/ 4393671 h 4860733"/>
                <a:gd name="connsiteX14919" fmla="*/ 1023312 w 4853691"/>
                <a:gd name="connsiteY14919" fmla="*/ 4396018 h 4860733"/>
                <a:gd name="connsiteX14920" fmla="*/ 1002189 w 4853691"/>
                <a:gd name="connsiteY14920" fmla="*/ 4379589 h 4860733"/>
                <a:gd name="connsiteX14921" fmla="*/ 1002189 w 4853691"/>
                <a:gd name="connsiteY14921" fmla="*/ 4381936 h 4860733"/>
                <a:gd name="connsiteX14922" fmla="*/ 2729615 w 4853691"/>
                <a:gd name="connsiteY14922" fmla="*/ 4839610 h 4860733"/>
                <a:gd name="connsiteX14923" fmla="*/ 2736656 w 4853691"/>
                <a:gd name="connsiteY14923" fmla="*/ 4837263 h 4860733"/>
                <a:gd name="connsiteX14924" fmla="*/ 2741350 w 4853691"/>
                <a:gd name="connsiteY14924" fmla="*/ 4834916 h 4860733"/>
                <a:gd name="connsiteX14925" fmla="*/ 2760127 w 4853691"/>
                <a:gd name="connsiteY14925" fmla="*/ 4827875 h 4860733"/>
                <a:gd name="connsiteX14926" fmla="*/ 2764821 w 4853691"/>
                <a:gd name="connsiteY14926" fmla="*/ 4825528 h 4860733"/>
                <a:gd name="connsiteX14927" fmla="*/ 2764821 w 4853691"/>
                <a:gd name="connsiteY14927" fmla="*/ 4825528 h 4860733"/>
                <a:gd name="connsiteX14928" fmla="*/ 2774209 w 4853691"/>
                <a:gd name="connsiteY14928" fmla="*/ 4832569 h 4860733"/>
                <a:gd name="connsiteX14929" fmla="*/ 2739003 w 4853691"/>
                <a:gd name="connsiteY14929" fmla="*/ 4837263 h 4860733"/>
                <a:gd name="connsiteX14930" fmla="*/ 2729615 w 4853691"/>
                <a:gd name="connsiteY14930" fmla="*/ 4839610 h 4860733"/>
                <a:gd name="connsiteX14931" fmla="*/ 4752769 w 4853691"/>
                <a:gd name="connsiteY14931" fmla="*/ 3147389 h 4860733"/>
                <a:gd name="connsiteX14932" fmla="*/ 4757463 w 4853691"/>
                <a:gd name="connsiteY14932" fmla="*/ 3128613 h 4860733"/>
                <a:gd name="connsiteX14933" fmla="*/ 4762157 w 4853691"/>
                <a:gd name="connsiteY14933" fmla="*/ 3114531 h 4860733"/>
                <a:gd name="connsiteX14934" fmla="*/ 4755116 w 4853691"/>
                <a:gd name="connsiteY14934" fmla="*/ 3138001 h 4860733"/>
                <a:gd name="connsiteX14935" fmla="*/ 4752769 w 4853691"/>
                <a:gd name="connsiteY14935" fmla="*/ 3147389 h 4860733"/>
                <a:gd name="connsiteX14936" fmla="*/ 4827875 w 4853691"/>
                <a:gd name="connsiteY14936" fmla="*/ 2788291 h 4860733"/>
                <a:gd name="connsiteX14937" fmla="*/ 4811445 w 4853691"/>
                <a:gd name="connsiteY14937" fmla="*/ 2797679 h 4860733"/>
                <a:gd name="connsiteX14938" fmla="*/ 4813793 w 4853691"/>
                <a:gd name="connsiteY14938" fmla="*/ 2781250 h 4860733"/>
                <a:gd name="connsiteX14939" fmla="*/ 4818487 w 4853691"/>
                <a:gd name="connsiteY14939" fmla="*/ 2710839 h 4860733"/>
                <a:gd name="connsiteX14940" fmla="*/ 4818487 w 4853691"/>
                <a:gd name="connsiteY14940" fmla="*/ 2708492 h 4860733"/>
                <a:gd name="connsiteX14941" fmla="*/ 4820833 w 4853691"/>
                <a:gd name="connsiteY14941" fmla="*/ 2666245 h 4860733"/>
                <a:gd name="connsiteX14942" fmla="*/ 4827875 w 4853691"/>
                <a:gd name="connsiteY14942" fmla="*/ 2668592 h 4860733"/>
                <a:gd name="connsiteX14943" fmla="*/ 4827875 w 4853691"/>
                <a:gd name="connsiteY14943" fmla="*/ 2788291 h 4860733"/>
                <a:gd name="connsiteX14944" fmla="*/ 4802057 w 4853691"/>
                <a:gd name="connsiteY14944" fmla="*/ 2398681 h 4860733"/>
                <a:gd name="connsiteX14945" fmla="*/ 4795016 w 4853691"/>
                <a:gd name="connsiteY14945" fmla="*/ 2401028 h 4860733"/>
                <a:gd name="connsiteX14946" fmla="*/ 4804404 w 4853691"/>
                <a:gd name="connsiteY14946" fmla="*/ 2335311 h 4860733"/>
                <a:gd name="connsiteX14947" fmla="*/ 4806751 w 4853691"/>
                <a:gd name="connsiteY14947" fmla="*/ 2335311 h 4860733"/>
                <a:gd name="connsiteX14948" fmla="*/ 4802057 w 4853691"/>
                <a:gd name="connsiteY14948" fmla="*/ 2398681 h 4860733"/>
                <a:gd name="connsiteX14949" fmla="*/ 4818487 w 4853691"/>
                <a:gd name="connsiteY14949" fmla="*/ 2166324 h 4860733"/>
                <a:gd name="connsiteX14950" fmla="*/ 4818487 w 4853691"/>
                <a:gd name="connsiteY14950" fmla="*/ 2159283 h 4860733"/>
                <a:gd name="connsiteX14951" fmla="*/ 4818487 w 4853691"/>
                <a:gd name="connsiteY14951" fmla="*/ 2147548 h 4860733"/>
                <a:gd name="connsiteX14952" fmla="*/ 4818487 w 4853691"/>
                <a:gd name="connsiteY14952" fmla="*/ 2147548 h 4860733"/>
                <a:gd name="connsiteX14953" fmla="*/ 4818487 w 4853691"/>
                <a:gd name="connsiteY14953" fmla="*/ 2166324 h 4860733"/>
                <a:gd name="connsiteX14954" fmla="*/ 4818487 w 4853691"/>
                <a:gd name="connsiteY14954" fmla="*/ 2114689 h 4860733"/>
                <a:gd name="connsiteX14955" fmla="*/ 4818487 w 4853691"/>
                <a:gd name="connsiteY14955" fmla="*/ 2114689 h 4860733"/>
                <a:gd name="connsiteX14956" fmla="*/ 4816139 w 4853691"/>
                <a:gd name="connsiteY14956" fmla="*/ 2109995 h 4860733"/>
                <a:gd name="connsiteX14957" fmla="*/ 4816139 w 4853691"/>
                <a:gd name="connsiteY14957" fmla="*/ 2098260 h 4860733"/>
                <a:gd name="connsiteX14958" fmla="*/ 4816139 w 4853691"/>
                <a:gd name="connsiteY14958" fmla="*/ 2081830 h 4860733"/>
                <a:gd name="connsiteX14959" fmla="*/ 4816139 w 4853691"/>
                <a:gd name="connsiteY14959" fmla="*/ 2070095 h 4860733"/>
                <a:gd name="connsiteX14960" fmla="*/ 4816139 w 4853691"/>
                <a:gd name="connsiteY14960" fmla="*/ 2053666 h 4860733"/>
                <a:gd name="connsiteX14961" fmla="*/ 4816139 w 4853691"/>
                <a:gd name="connsiteY14961" fmla="*/ 2048971 h 4860733"/>
                <a:gd name="connsiteX14962" fmla="*/ 4820833 w 4853691"/>
                <a:gd name="connsiteY14962" fmla="*/ 2051319 h 4860733"/>
                <a:gd name="connsiteX14963" fmla="*/ 4818487 w 4853691"/>
                <a:gd name="connsiteY14963" fmla="*/ 2114689 h 4860733"/>
                <a:gd name="connsiteX14964" fmla="*/ 3551081 w 4853691"/>
                <a:gd name="connsiteY14964" fmla="*/ 291034 h 4860733"/>
                <a:gd name="connsiteX14965" fmla="*/ 3546387 w 4853691"/>
                <a:gd name="connsiteY14965" fmla="*/ 302769 h 4860733"/>
                <a:gd name="connsiteX14966" fmla="*/ 3567511 w 4853691"/>
                <a:gd name="connsiteY14966" fmla="*/ 323892 h 4860733"/>
                <a:gd name="connsiteX14967" fmla="*/ 3579246 w 4853691"/>
                <a:gd name="connsiteY14967" fmla="*/ 319198 h 4860733"/>
                <a:gd name="connsiteX14968" fmla="*/ 3579246 w 4853691"/>
                <a:gd name="connsiteY14968" fmla="*/ 321545 h 4860733"/>
                <a:gd name="connsiteX14969" fmla="*/ 3586287 w 4853691"/>
                <a:gd name="connsiteY14969" fmla="*/ 330934 h 4860733"/>
                <a:gd name="connsiteX14970" fmla="*/ 3588634 w 4853691"/>
                <a:gd name="connsiteY14970" fmla="*/ 335628 h 4860733"/>
                <a:gd name="connsiteX14971" fmla="*/ 3595675 w 4853691"/>
                <a:gd name="connsiteY14971" fmla="*/ 347363 h 4860733"/>
                <a:gd name="connsiteX14972" fmla="*/ 3598022 w 4853691"/>
                <a:gd name="connsiteY14972" fmla="*/ 352057 h 4860733"/>
                <a:gd name="connsiteX14973" fmla="*/ 3602716 w 4853691"/>
                <a:gd name="connsiteY14973" fmla="*/ 363792 h 4860733"/>
                <a:gd name="connsiteX14974" fmla="*/ 3598022 w 4853691"/>
                <a:gd name="connsiteY14974" fmla="*/ 361445 h 4860733"/>
                <a:gd name="connsiteX14975" fmla="*/ 3569858 w 4853691"/>
                <a:gd name="connsiteY14975" fmla="*/ 345016 h 4860733"/>
                <a:gd name="connsiteX14976" fmla="*/ 3544040 w 4853691"/>
                <a:gd name="connsiteY14976" fmla="*/ 330934 h 4860733"/>
                <a:gd name="connsiteX14977" fmla="*/ 3506487 w 4853691"/>
                <a:gd name="connsiteY14977" fmla="*/ 312157 h 4860733"/>
                <a:gd name="connsiteX14978" fmla="*/ 3508834 w 4853691"/>
                <a:gd name="connsiteY14978" fmla="*/ 302769 h 4860733"/>
                <a:gd name="connsiteX14979" fmla="*/ 3504140 w 4853691"/>
                <a:gd name="connsiteY14979" fmla="*/ 291034 h 4860733"/>
                <a:gd name="connsiteX14980" fmla="*/ 3508834 w 4853691"/>
                <a:gd name="connsiteY14980" fmla="*/ 288687 h 4860733"/>
                <a:gd name="connsiteX14981" fmla="*/ 3515876 w 4853691"/>
                <a:gd name="connsiteY14981" fmla="*/ 286340 h 4860733"/>
                <a:gd name="connsiteX14982" fmla="*/ 3520570 w 4853691"/>
                <a:gd name="connsiteY14982" fmla="*/ 283993 h 4860733"/>
                <a:gd name="connsiteX14983" fmla="*/ 3532305 w 4853691"/>
                <a:gd name="connsiteY14983" fmla="*/ 281646 h 4860733"/>
                <a:gd name="connsiteX14984" fmla="*/ 3551081 w 4853691"/>
                <a:gd name="connsiteY14984" fmla="*/ 291034 h 4860733"/>
                <a:gd name="connsiteX14985" fmla="*/ 51635 w 4853691"/>
                <a:gd name="connsiteY14985" fmla="*/ 2027848 h 4860733"/>
                <a:gd name="connsiteX14986" fmla="*/ 56329 w 4853691"/>
                <a:gd name="connsiteY14986" fmla="*/ 2027848 h 4860733"/>
                <a:gd name="connsiteX14987" fmla="*/ 56329 w 4853691"/>
                <a:gd name="connsiteY14987" fmla="*/ 2030195 h 4860733"/>
                <a:gd name="connsiteX14988" fmla="*/ 53982 w 4853691"/>
                <a:gd name="connsiteY14988" fmla="*/ 2037236 h 4860733"/>
                <a:gd name="connsiteX14989" fmla="*/ 53982 w 4853691"/>
                <a:gd name="connsiteY14989" fmla="*/ 2037236 h 4860733"/>
                <a:gd name="connsiteX14990" fmla="*/ 46941 w 4853691"/>
                <a:gd name="connsiteY14990" fmla="*/ 2039583 h 4860733"/>
                <a:gd name="connsiteX14991" fmla="*/ 51635 w 4853691"/>
                <a:gd name="connsiteY14991" fmla="*/ 2027848 h 4860733"/>
                <a:gd name="connsiteX14992" fmla="*/ 25818 w 4853691"/>
                <a:gd name="connsiteY14992" fmla="*/ 2255512 h 4860733"/>
                <a:gd name="connsiteX14993" fmla="*/ 39900 w 4853691"/>
                <a:gd name="connsiteY14993" fmla="*/ 2065401 h 4860733"/>
                <a:gd name="connsiteX14994" fmla="*/ 44594 w 4853691"/>
                <a:gd name="connsiteY14994" fmla="*/ 2072442 h 4860733"/>
                <a:gd name="connsiteX14995" fmla="*/ 44594 w 4853691"/>
                <a:gd name="connsiteY14995" fmla="*/ 2077136 h 4860733"/>
                <a:gd name="connsiteX14996" fmla="*/ 44594 w 4853691"/>
                <a:gd name="connsiteY14996" fmla="*/ 2084177 h 4860733"/>
                <a:gd name="connsiteX14997" fmla="*/ 42247 w 4853691"/>
                <a:gd name="connsiteY14997" fmla="*/ 2093565 h 4860733"/>
                <a:gd name="connsiteX14998" fmla="*/ 42247 w 4853691"/>
                <a:gd name="connsiteY14998" fmla="*/ 2102954 h 4860733"/>
                <a:gd name="connsiteX14999" fmla="*/ 42247 w 4853691"/>
                <a:gd name="connsiteY14999" fmla="*/ 2112342 h 4860733"/>
                <a:gd name="connsiteX15000" fmla="*/ 39900 w 4853691"/>
                <a:gd name="connsiteY15000" fmla="*/ 2128771 h 4860733"/>
                <a:gd name="connsiteX15001" fmla="*/ 39900 w 4853691"/>
                <a:gd name="connsiteY15001" fmla="*/ 2133465 h 4860733"/>
                <a:gd name="connsiteX15002" fmla="*/ 37553 w 4853691"/>
                <a:gd name="connsiteY15002" fmla="*/ 2147548 h 4860733"/>
                <a:gd name="connsiteX15003" fmla="*/ 37553 w 4853691"/>
                <a:gd name="connsiteY15003" fmla="*/ 2152242 h 4860733"/>
                <a:gd name="connsiteX15004" fmla="*/ 35206 w 4853691"/>
                <a:gd name="connsiteY15004" fmla="*/ 2166324 h 4860733"/>
                <a:gd name="connsiteX15005" fmla="*/ 35206 w 4853691"/>
                <a:gd name="connsiteY15005" fmla="*/ 2171018 h 4860733"/>
                <a:gd name="connsiteX15006" fmla="*/ 35206 w 4853691"/>
                <a:gd name="connsiteY15006" fmla="*/ 2187447 h 4860733"/>
                <a:gd name="connsiteX15007" fmla="*/ 35206 w 4853691"/>
                <a:gd name="connsiteY15007" fmla="*/ 2192142 h 4860733"/>
                <a:gd name="connsiteX15008" fmla="*/ 35206 w 4853691"/>
                <a:gd name="connsiteY15008" fmla="*/ 2208571 h 4860733"/>
                <a:gd name="connsiteX15009" fmla="*/ 35206 w 4853691"/>
                <a:gd name="connsiteY15009" fmla="*/ 2213265 h 4860733"/>
                <a:gd name="connsiteX15010" fmla="*/ 35206 w 4853691"/>
                <a:gd name="connsiteY15010" fmla="*/ 2229694 h 4860733"/>
                <a:gd name="connsiteX15011" fmla="*/ 35206 w 4853691"/>
                <a:gd name="connsiteY15011" fmla="*/ 2234388 h 4860733"/>
                <a:gd name="connsiteX15012" fmla="*/ 35206 w 4853691"/>
                <a:gd name="connsiteY15012" fmla="*/ 2250818 h 4860733"/>
                <a:gd name="connsiteX15013" fmla="*/ 25818 w 4853691"/>
                <a:gd name="connsiteY15013" fmla="*/ 2255512 h 4860733"/>
                <a:gd name="connsiteX15014" fmla="*/ 25818 w 4853691"/>
                <a:gd name="connsiteY15014" fmla="*/ 2271941 h 4860733"/>
                <a:gd name="connsiteX15015" fmla="*/ 25818 w 4853691"/>
                <a:gd name="connsiteY15015" fmla="*/ 2276635 h 4860733"/>
                <a:gd name="connsiteX15016" fmla="*/ 25818 w 4853691"/>
                <a:gd name="connsiteY15016" fmla="*/ 2276635 h 4860733"/>
                <a:gd name="connsiteX15017" fmla="*/ 25818 w 4853691"/>
                <a:gd name="connsiteY15017" fmla="*/ 2276635 h 4860733"/>
                <a:gd name="connsiteX15018" fmla="*/ 25818 w 4853691"/>
                <a:gd name="connsiteY15018" fmla="*/ 2276635 h 4860733"/>
                <a:gd name="connsiteX15019" fmla="*/ 25818 w 4853691"/>
                <a:gd name="connsiteY15019" fmla="*/ 2255512 h 486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</a:cxnLst>
              <a:rect l="l" t="t" r="r" b="b"/>
              <a:pathLst>
                <a:path w="4853691" h="4860733">
                  <a:moveTo>
                    <a:pt x="4827875" y="2788291"/>
                  </a:moveTo>
                  <a:cubicBezTo>
                    <a:pt x="4827875" y="2753085"/>
                    <a:pt x="4827875" y="2715533"/>
                    <a:pt x="4825528" y="2668592"/>
                  </a:cubicBezTo>
                  <a:cubicBezTo>
                    <a:pt x="4834916" y="2668592"/>
                    <a:pt x="4844304" y="2659204"/>
                    <a:pt x="4844304" y="2647468"/>
                  </a:cubicBezTo>
                  <a:cubicBezTo>
                    <a:pt x="4844304" y="2635733"/>
                    <a:pt x="4834916" y="2626345"/>
                    <a:pt x="4823181" y="2626345"/>
                  </a:cubicBezTo>
                  <a:cubicBezTo>
                    <a:pt x="4823181" y="2602875"/>
                    <a:pt x="4820833" y="2581751"/>
                    <a:pt x="4820833" y="2560628"/>
                  </a:cubicBezTo>
                  <a:cubicBezTo>
                    <a:pt x="4830222" y="2560628"/>
                    <a:pt x="4839610" y="2551240"/>
                    <a:pt x="4839610" y="2541851"/>
                  </a:cubicBezTo>
                  <a:cubicBezTo>
                    <a:pt x="4839610" y="2530116"/>
                    <a:pt x="4830222" y="2520728"/>
                    <a:pt x="4818487" y="2520728"/>
                  </a:cubicBezTo>
                  <a:cubicBezTo>
                    <a:pt x="4818487" y="2501952"/>
                    <a:pt x="4816139" y="2483175"/>
                    <a:pt x="4816139" y="2464399"/>
                  </a:cubicBezTo>
                  <a:cubicBezTo>
                    <a:pt x="4825528" y="2462052"/>
                    <a:pt x="4832569" y="2455011"/>
                    <a:pt x="4832569" y="2445622"/>
                  </a:cubicBezTo>
                  <a:cubicBezTo>
                    <a:pt x="4832569" y="2440928"/>
                    <a:pt x="4830222" y="2438581"/>
                    <a:pt x="4830222" y="2436234"/>
                  </a:cubicBezTo>
                  <a:cubicBezTo>
                    <a:pt x="4832569" y="2433887"/>
                    <a:pt x="4832569" y="2429193"/>
                    <a:pt x="4832569" y="2424499"/>
                  </a:cubicBezTo>
                  <a:cubicBezTo>
                    <a:pt x="4832569" y="2415111"/>
                    <a:pt x="4825528" y="2405723"/>
                    <a:pt x="4813793" y="2405723"/>
                  </a:cubicBezTo>
                  <a:cubicBezTo>
                    <a:pt x="4809098" y="2401028"/>
                    <a:pt x="4804404" y="2398681"/>
                    <a:pt x="4799710" y="2398681"/>
                  </a:cubicBezTo>
                  <a:cubicBezTo>
                    <a:pt x="4799710" y="2398681"/>
                    <a:pt x="4799710" y="2398681"/>
                    <a:pt x="4799710" y="2398681"/>
                  </a:cubicBezTo>
                  <a:cubicBezTo>
                    <a:pt x="4797363" y="2377558"/>
                    <a:pt x="4797363" y="2351741"/>
                    <a:pt x="4802057" y="2337658"/>
                  </a:cubicBezTo>
                  <a:cubicBezTo>
                    <a:pt x="4804404" y="2340005"/>
                    <a:pt x="4809098" y="2340005"/>
                    <a:pt x="4811445" y="2340005"/>
                  </a:cubicBezTo>
                  <a:cubicBezTo>
                    <a:pt x="4823181" y="2340005"/>
                    <a:pt x="4832569" y="2330617"/>
                    <a:pt x="4832569" y="2318882"/>
                  </a:cubicBezTo>
                  <a:cubicBezTo>
                    <a:pt x="4832569" y="2311841"/>
                    <a:pt x="4830222" y="2307147"/>
                    <a:pt x="4825528" y="2302453"/>
                  </a:cubicBezTo>
                  <a:cubicBezTo>
                    <a:pt x="4825528" y="2300106"/>
                    <a:pt x="4825528" y="2297759"/>
                    <a:pt x="4825528" y="2297759"/>
                  </a:cubicBezTo>
                  <a:cubicBezTo>
                    <a:pt x="4825528" y="2288370"/>
                    <a:pt x="4820833" y="2281329"/>
                    <a:pt x="4813793" y="2278982"/>
                  </a:cubicBezTo>
                  <a:cubicBezTo>
                    <a:pt x="4813793" y="2229694"/>
                    <a:pt x="4816139" y="2185100"/>
                    <a:pt x="4816139" y="2147548"/>
                  </a:cubicBezTo>
                  <a:cubicBezTo>
                    <a:pt x="4820833" y="2142853"/>
                    <a:pt x="4825528" y="2138159"/>
                    <a:pt x="4825528" y="2131118"/>
                  </a:cubicBezTo>
                  <a:cubicBezTo>
                    <a:pt x="4825528" y="2124077"/>
                    <a:pt x="4823181" y="2119383"/>
                    <a:pt x="4818487" y="2114689"/>
                  </a:cubicBezTo>
                  <a:cubicBezTo>
                    <a:pt x="4818487" y="2088871"/>
                    <a:pt x="4820833" y="2067748"/>
                    <a:pt x="4823181" y="2048971"/>
                  </a:cubicBezTo>
                  <a:cubicBezTo>
                    <a:pt x="4823181" y="2048971"/>
                    <a:pt x="4823181" y="2048971"/>
                    <a:pt x="4823181" y="2048971"/>
                  </a:cubicBezTo>
                  <a:cubicBezTo>
                    <a:pt x="4834916" y="2048971"/>
                    <a:pt x="4844304" y="2039583"/>
                    <a:pt x="4844304" y="2027848"/>
                  </a:cubicBezTo>
                  <a:cubicBezTo>
                    <a:pt x="4844304" y="2016113"/>
                    <a:pt x="4834916" y="2006725"/>
                    <a:pt x="4823181" y="2006725"/>
                  </a:cubicBezTo>
                  <a:cubicBezTo>
                    <a:pt x="4823181" y="2006725"/>
                    <a:pt x="4820833" y="2006725"/>
                    <a:pt x="4820833" y="2006725"/>
                  </a:cubicBezTo>
                  <a:cubicBezTo>
                    <a:pt x="4820833" y="2004378"/>
                    <a:pt x="4820833" y="2004378"/>
                    <a:pt x="4820833" y="2002031"/>
                  </a:cubicBezTo>
                  <a:cubicBezTo>
                    <a:pt x="4820833" y="1997337"/>
                    <a:pt x="4818487" y="1992643"/>
                    <a:pt x="4818487" y="1987948"/>
                  </a:cubicBezTo>
                  <a:cubicBezTo>
                    <a:pt x="4825528" y="1985601"/>
                    <a:pt x="4832569" y="1978560"/>
                    <a:pt x="4832569" y="1969172"/>
                  </a:cubicBezTo>
                  <a:cubicBezTo>
                    <a:pt x="4832569" y="1957437"/>
                    <a:pt x="4823181" y="1948049"/>
                    <a:pt x="4811445" y="1948049"/>
                  </a:cubicBezTo>
                  <a:cubicBezTo>
                    <a:pt x="4811445" y="1948049"/>
                    <a:pt x="4811445" y="1948049"/>
                    <a:pt x="4809098" y="1948049"/>
                  </a:cubicBezTo>
                  <a:cubicBezTo>
                    <a:pt x="4806751" y="1941007"/>
                    <a:pt x="4806751" y="1933966"/>
                    <a:pt x="4804404" y="1926925"/>
                  </a:cubicBezTo>
                  <a:cubicBezTo>
                    <a:pt x="4802057" y="1919884"/>
                    <a:pt x="4802057" y="1912843"/>
                    <a:pt x="4799710" y="1905802"/>
                  </a:cubicBezTo>
                  <a:cubicBezTo>
                    <a:pt x="4797363" y="1898761"/>
                    <a:pt x="4797363" y="1891719"/>
                    <a:pt x="4795016" y="1882331"/>
                  </a:cubicBezTo>
                  <a:cubicBezTo>
                    <a:pt x="4795016" y="1877637"/>
                    <a:pt x="4792669" y="1875290"/>
                    <a:pt x="4792669" y="1870596"/>
                  </a:cubicBezTo>
                  <a:cubicBezTo>
                    <a:pt x="4797363" y="1865902"/>
                    <a:pt x="4799710" y="1861208"/>
                    <a:pt x="4799710" y="1854167"/>
                  </a:cubicBezTo>
                  <a:cubicBezTo>
                    <a:pt x="4799710" y="1849473"/>
                    <a:pt x="4797363" y="1847126"/>
                    <a:pt x="4795016" y="1842432"/>
                  </a:cubicBezTo>
                  <a:cubicBezTo>
                    <a:pt x="4797363" y="1837737"/>
                    <a:pt x="4799710" y="1835390"/>
                    <a:pt x="4799710" y="1828349"/>
                  </a:cubicBezTo>
                  <a:cubicBezTo>
                    <a:pt x="4799710" y="1816614"/>
                    <a:pt x="4790322" y="1807226"/>
                    <a:pt x="4778587" y="1807226"/>
                  </a:cubicBezTo>
                  <a:cubicBezTo>
                    <a:pt x="4776240" y="1807226"/>
                    <a:pt x="4776240" y="1807226"/>
                    <a:pt x="4776240" y="1807226"/>
                  </a:cubicBezTo>
                  <a:cubicBezTo>
                    <a:pt x="4776240" y="1807226"/>
                    <a:pt x="4776240" y="1804879"/>
                    <a:pt x="4776240" y="1804879"/>
                  </a:cubicBezTo>
                  <a:cubicBezTo>
                    <a:pt x="4776240" y="1802532"/>
                    <a:pt x="4776240" y="1802532"/>
                    <a:pt x="4776240" y="1800185"/>
                  </a:cubicBezTo>
                  <a:cubicBezTo>
                    <a:pt x="4776240" y="1797838"/>
                    <a:pt x="4776240" y="1797838"/>
                    <a:pt x="4776240" y="1795491"/>
                  </a:cubicBezTo>
                  <a:cubicBezTo>
                    <a:pt x="4776240" y="1795491"/>
                    <a:pt x="4776240" y="1793144"/>
                    <a:pt x="4776240" y="1793144"/>
                  </a:cubicBezTo>
                  <a:cubicBezTo>
                    <a:pt x="4783281" y="1790796"/>
                    <a:pt x="4790322" y="1783755"/>
                    <a:pt x="4790322" y="1774367"/>
                  </a:cubicBezTo>
                  <a:cubicBezTo>
                    <a:pt x="4790322" y="1762632"/>
                    <a:pt x="4780934" y="1753244"/>
                    <a:pt x="4769198" y="1753244"/>
                  </a:cubicBezTo>
                  <a:cubicBezTo>
                    <a:pt x="4766852" y="1753244"/>
                    <a:pt x="4766852" y="1753244"/>
                    <a:pt x="4764504" y="1753244"/>
                  </a:cubicBezTo>
                  <a:cubicBezTo>
                    <a:pt x="4762157" y="1748550"/>
                    <a:pt x="4762157" y="1741508"/>
                    <a:pt x="4759810" y="1736814"/>
                  </a:cubicBezTo>
                  <a:cubicBezTo>
                    <a:pt x="4750422" y="1706303"/>
                    <a:pt x="4743381" y="1678138"/>
                    <a:pt x="4733993" y="1652321"/>
                  </a:cubicBezTo>
                  <a:cubicBezTo>
                    <a:pt x="4698787" y="1549051"/>
                    <a:pt x="4661234" y="1459863"/>
                    <a:pt x="4618988" y="1387104"/>
                  </a:cubicBezTo>
                  <a:cubicBezTo>
                    <a:pt x="4609599" y="1370675"/>
                    <a:pt x="4597864" y="1354246"/>
                    <a:pt x="4588476" y="1337817"/>
                  </a:cubicBezTo>
                  <a:cubicBezTo>
                    <a:pt x="4593170" y="1333122"/>
                    <a:pt x="4597864" y="1328428"/>
                    <a:pt x="4597864" y="1321387"/>
                  </a:cubicBezTo>
                  <a:cubicBezTo>
                    <a:pt x="4597864" y="1309652"/>
                    <a:pt x="4588476" y="1300264"/>
                    <a:pt x="4576741" y="1300264"/>
                  </a:cubicBezTo>
                  <a:cubicBezTo>
                    <a:pt x="4574393" y="1300264"/>
                    <a:pt x="4572047" y="1300264"/>
                    <a:pt x="4569699" y="1302611"/>
                  </a:cubicBezTo>
                  <a:cubicBezTo>
                    <a:pt x="4560311" y="1283834"/>
                    <a:pt x="4550923" y="1265058"/>
                    <a:pt x="4541535" y="1246282"/>
                  </a:cubicBezTo>
                  <a:cubicBezTo>
                    <a:pt x="4541535" y="1243935"/>
                    <a:pt x="4539188" y="1241588"/>
                    <a:pt x="4539188" y="1239241"/>
                  </a:cubicBezTo>
                  <a:cubicBezTo>
                    <a:pt x="4527453" y="1215770"/>
                    <a:pt x="4513371" y="1192300"/>
                    <a:pt x="4501635" y="1168829"/>
                  </a:cubicBezTo>
                  <a:cubicBezTo>
                    <a:pt x="4499288" y="1166482"/>
                    <a:pt x="4499288" y="1164135"/>
                    <a:pt x="4499288" y="1161788"/>
                  </a:cubicBezTo>
                  <a:cubicBezTo>
                    <a:pt x="4485206" y="1138318"/>
                    <a:pt x="4471124" y="1114847"/>
                    <a:pt x="4457041" y="1091377"/>
                  </a:cubicBezTo>
                  <a:cubicBezTo>
                    <a:pt x="4457041" y="1089030"/>
                    <a:pt x="4454694" y="1089030"/>
                    <a:pt x="4454694" y="1086683"/>
                  </a:cubicBezTo>
                  <a:cubicBezTo>
                    <a:pt x="4440612" y="1063212"/>
                    <a:pt x="4424183" y="1042089"/>
                    <a:pt x="4410100" y="1018618"/>
                  </a:cubicBezTo>
                  <a:cubicBezTo>
                    <a:pt x="4410100" y="1018618"/>
                    <a:pt x="4407753" y="1016271"/>
                    <a:pt x="4407753" y="1016271"/>
                  </a:cubicBezTo>
                  <a:cubicBezTo>
                    <a:pt x="4391324" y="992801"/>
                    <a:pt x="4374895" y="971677"/>
                    <a:pt x="4358465" y="950554"/>
                  </a:cubicBezTo>
                  <a:cubicBezTo>
                    <a:pt x="4358465" y="950554"/>
                    <a:pt x="4358465" y="950554"/>
                    <a:pt x="4358465" y="950554"/>
                  </a:cubicBezTo>
                  <a:cubicBezTo>
                    <a:pt x="4325607" y="908307"/>
                    <a:pt x="4290401" y="866060"/>
                    <a:pt x="4252848" y="828507"/>
                  </a:cubicBezTo>
                  <a:cubicBezTo>
                    <a:pt x="4252848" y="828507"/>
                    <a:pt x="4250501" y="826160"/>
                    <a:pt x="4250501" y="826160"/>
                  </a:cubicBezTo>
                  <a:cubicBezTo>
                    <a:pt x="4234072" y="807384"/>
                    <a:pt x="4215296" y="790955"/>
                    <a:pt x="4198866" y="774525"/>
                  </a:cubicBezTo>
                  <a:cubicBezTo>
                    <a:pt x="4196519" y="772178"/>
                    <a:pt x="4196519" y="772178"/>
                    <a:pt x="4194172" y="769831"/>
                  </a:cubicBezTo>
                  <a:cubicBezTo>
                    <a:pt x="4191825" y="767484"/>
                    <a:pt x="4191825" y="767484"/>
                    <a:pt x="4189478" y="765137"/>
                  </a:cubicBezTo>
                  <a:cubicBezTo>
                    <a:pt x="4184784" y="760443"/>
                    <a:pt x="4180090" y="755749"/>
                    <a:pt x="4175395" y="751055"/>
                  </a:cubicBezTo>
                  <a:cubicBezTo>
                    <a:pt x="4170701" y="746361"/>
                    <a:pt x="4163660" y="741667"/>
                    <a:pt x="4158966" y="736973"/>
                  </a:cubicBezTo>
                  <a:cubicBezTo>
                    <a:pt x="4156619" y="734626"/>
                    <a:pt x="4154272" y="734626"/>
                    <a:pt x="4154272" y="732279"/>
                  </a:cubicBezTo>
                  <a:cubicBezTo>
                    <a:pt x="4151925" y="729931"/>
                    <a:pt x="4151925" y="729931"/>
                    <a:pt x="4149578" y="727584"/>
                  </a:cubicBezTo>
                  <a:cubicBezTo>
                    <a:pt x="4142537" y="720543"/>
                    <a:pt x="4135496" y="711155"/>
                    <a:pt x="4130802" y="704114"/>
                  </a:cubicBezTo>
                  <a:cubicBezTo>
                    <a:pt x="4128455" y="701767"/>
                    <a:pt x="4126108" y="697073"/>
                    <a:pt x="4121414" y="694726"/>
                  </a:cubicBezTo>
                  <a:cubicBezTo>
                    <a:pt x="4116719" y="687685"/>
                    <a:pt x="4109678" y="682991"/>
                    <a:pt x="4104984" y="675949"/>
                  </a:cubicBezTo>
                  <a:cubicBezTo>
                    <a:pt x="4100290" y="671255"/>
                    <a:pt x="4097943" y="668908"/>
                    <a:pt x="4093249" y="664214"/>
                  </a:cubicBezTo>
                  <a:cubicBezTo>
                    <a:pt x="4088555" y="659520"/>
                    <a:pt x="4083861" y="654826"/>
                    <a:pt x="4079167" y="650132"/>
                  </a:cubicBezTo>
                  <a:cubicBezTo>
                    <a:pt x="4074473" y="645438"/>
                    <a:pt x="4069778" y="640744"/>
                    <a:pt x="4065084" y="636050"/>
                  </a:cubicBezTo>
                  <a:cubicBezTo>
                    <a:pt x="4062738" y="633703"/>
                    <a:pt x="4060390" y="631355"/>
                    <a:pt x="4058043" y="629008"/>
                  </a:cubicBezTo>
                  <a:cubicBezTo>
                    <a:pt x="4055696" y="626661"/>
                    <a:pt x="4053349" y="624314"/>
                    <a:pt x="4051002" y="624314"/>
                  </a:cubicBezTo>
                  <a:cubicBezTo>
                    <a:pt x="4046308" y="619620"/>
                    <a:pt x="4041614" y="614926"/>
                    <a:pt x="4036920" y="610232"/>
                  </a:cubicBezTo>
                  <a:cubicBezTo>
                    <a:pt x="4032226" y="605538"/>
                    <a:pt x="4027532" y="600844"/>
                    <a:pt x="4022837" y="598497"/>
                  </a:cubicBezTo>
                  <a:cubicBezTo>
                    <a:pt x="4018143" y="596150"/>
                    <a:pt x="4013449" y="591456"/>
                    <a:pt x="4011102" y="589109"/>
                  </a:cubicBezTo>
                  <a:cubicBezTo>
                    <a:pt x="4006408" y="584415"/>
                    <a:pt x="3999367" y="579720"/>
                    <a:pt x="3994673" y="575026"/>
                  </a:cubicBezTo>
                  <a:cubicBezTo>
                    <a:pt x="3992326" y="572679"/>
                    <a:pt x="3987632" y="570332"/>
                    <a:pt x="3985285" y="567985"/>
                  </a:cubicBezTo>
                  <a:cubicBezTo>
                    <a:pt x="3978244" y="563291"/>
                    <a:pt x="3971203" y="558597"/>
                    <a:pt x="3964161" y="553903"/>
                  </a:cubicBezTo>
                  <a:cubicBezTo>
                    <a:pt x="3961814" y="551556"/>
                    <a:pt x="3959467" y="551556"/>
                    <a:pt x="3957120" y="549209"/>
                  </a:cubicBezTo>
                  <a:cubicBezTo>
                    <a:pt x="3950079" y="544515"/>
                    <a:pt x="3943038" y="539821"/>
                    <a:pt x="3933650" y="535127"/>
                  </a:cubicBezTo>
                  <a:cubicBezTo>
                    <a:pt x="3931303" y="535127"/>
                    <a:pt x="3928956" y="532780"/>
                    <a:pt x="3928956" y="532780"/>
                  </a:cubicBezTo>
                  <a:cubicBezTo>
                    <a:pt x="3921915" y="528085"/>
                    <a:pt x="3912526" y="523391"/>
                    <a:pt x="3905485" y="518697"/>
                  </a:cubicBezTo>
                  <a:cubicBezTo>
                    <a:pt x="3903138" y="518697"/>
                    <a:pt x="3903138" y="516350"/>
                    <a:pt x="3900791" y="516350"/>
                  </a:cubicBezTo>
                  <a:cubicBezTo>
                    <a:pt x="3893750" y="511656"/>
                    <a:pt x="3884362" y="509309"/>
                    <a:pt x="3877321" y="504615"/>
                  </a:cubicBezTo>
                  <a:cubicBezTo>
                    <a:pt x="3874974" y="504615"/>
                    <a:pt x="3874974" y="502268"/>
                    <a:pt x="3872627" y="502268"/>
                  </a:cubicBezTo>
                  <a:cubicBezTo>
                    <a:pt x="3865585" y="499921"/>
                    <a:pt x="3856197" y="495227"/>
                    <a:pt x="3849156" y="492880"/>
                  </a:cubicBezTo>
                  <a:cubicBezTo>
                    <a:pt x="3846809" y="492880"/>
                    <a:pt x="3844462" y="490533"/>
                    <a:pt x="3842115" y="490533"/>
                  </a:cubicBezTo>
                  <a:cubicBezTo>
                    <a:pt x="3837421" y="488186"/>
                    <a:pt x="3832727" y="488186"/>
                    <a:pt x="3828033" y="485839"/>
                  </a:cubicBezTo>
                  <a:cubicBezTo>
                    <a:pt x="3823339" y="481145"/>
                    <a:pt x="3816298" y="478797"/>
                    <a:pt x="3811603" y="474103"/>
                  </a:cubicBezTo>
                  <a:cubicBezTo>
                    <a:pt x="3811603" y="474103"/>
                    <a:pt x="3809256" y="471756"/>
                    <a:pt x="3809256" y="471756"/>
                  </a:cubicBezTo>
                  <a:cubicBezTo>
                    <a:pt x="3792827" y="462368"/>
                    <a:pt x="3778745" y="450633"/>
                    <a:pt x="3762316" y="441245"/>
                  </a:cubicBezTo>
                  <a:cubicBezTo>
                    <a:pt x="3759968" y="438898"/>
                    <a:pt x="3757622" y="438898"/>
                    <a:pt x="3755274" y="436551"/>
                  </a:cubicBezTo>
                  <a:cubicBezTo>
                    <a:pt x="3741192" y="427162"/>
                    <a:pt x="3727110" y="417774"/>
                    <a:pt x="3713027" y="410733"/>
                  </a:cubicBezTo>
                  <a:cubicBezTo>
                    <a:pt x="3708333" y="408386"/>
                    <a:pt x="3703639" y="406039"/>
                    <a:pt x="3698945" y="403692"/>
                  </a:cubicBezTo>
                  <a:cubicBezTo>
                    <a:pt x="3687210" y="396651"/>
                    <a:pt x="3673128" y="387263"/>
                    <a:pt x="3661392" y="380222"/>
                  </a:cubicBezTo>
                  <a:cubicBezTo>
                    <a:pt x="3656698" y="377874"/>
                    <a:pt x="3649657" y="373180"/>
                    <a:pt x="3644963" y="370833"/>
                  </a:cubicBezTo>
                  <a:cubicBezTo>
                    <a:pt x="3635575" y="366139"/>
                    <a:pt x="3626187" y="359098"/>
                    <a:pt x="3616799" y="354404"/>
                  </a:cubicBezTo>
                  <a:cubicBezTo>
                    <a:pt x="3614452" y="349710"/>
                    <a:pt x="3612104" y="345016"/>
                    <a:pt x="3609758" y="340322"/>
                  </a:cubicBezTo>
                  <a:cubicBezTo>
                    <a:pt x="3609758" y="340322"/>
                    <a:pt x="3609758" y="337975"/>
                    <a:pt x="3607410" y="337975"/>
                  </a:cubicBezTo>
                  <a:cubicBezTo>
                    <a:pt x="3605064" y="333281"/>
                    <a:pt x="3602716" y="328586"/>
                    <a:pt x="3600369" y="323892"/>
                  </a:cubicBezTo>
                  <a:cubicBezTo>
                    <a:pt x="3600369" y="323892"/>
                    <a:pt x="3600369" y="321545"/>
                    <a:pt x="3598022" y="321545"/>
                  </a:cubicBezTo>
                  <a:cubicBezTo>
                    <a:pt x="3595675" y="316851"/>
                    <a:pt x="3593328" y="312157"/>
                    <a:pt x="3590981" y="309810"/>
                  </a:cubicBezTo>
                  <a:cubicBezTo>
                    <a:pt x="3595675" y="305116"/>
                    <a:pt x="3598022" y="300422"/>
                    <a:pt x="3598022" y="295728"/>
                  </a:cubicBezTo>
                  <a:cubicBezTo>
                    <a:pt x="3598022" y="283993"/>
                    <a:pt x="3588634" y="274604"/>
                    <a:pt x="3576899" y="274604"/>
                  </a:cubicBezTo>
                  <a:cubicBezTo>
                    <a:pt x="3569858" y="274604"/>
                    <a:pt x="3565163" y="276951"/>
                    <a:pt x="3560469" y="281646"/>
                  </a:cubicBezTo>
                  <a:cubicBezTo>
                    <a:pt x="3553428" y="279299"/>
                    <a:pt x="3546387" y="276951"/>
                    <a:pt x="3536999" y="276951"/>
                  </a:cubicBezTo>
                  <a:cubicBezTo>
                    <a:pt x="3532305" y="276951"/>
                    <a:pt x="3529958" y="276951"/>
                    <a:pt x="3525264" y="279299"/>
                  </a:cubicBezTo>
                  <a:cubicBezTo>
                    <a:pt x="3525264" y="279299"/>
                    <a:pt x="3522917" y="279299"/>
                    <a:pt x="3522917" y="279299"/>
                  </a:cubicBezTo>
                  <a:cubicBezTo>
                    <a:pt x="3520570" y="279299"/>
                    <a:pt x="3518223" y="281646"/>
                    <a:pt x="3515876" y="281646"/>
                  </a:cubicBezTo>
                  <a:cubicBezTo>
                    <a:pt x="3513528" y="281646"/>
                    <a:pt x="3513528" y="283993"/>
                    <a:pt x="3511182" y="283993"/>
                  </a:cubicBezTo>
                  <a:cubicBezTo>
                    <a:pt x="3506487" y="279299"/>
                    <a:pt x="3501793" y="276951"/>
                    <a:pt x="3497099" y="276951"/>
                  </a:cubicBezTo>
                  <a:cubicBezTo>
                    <a:pt x="3490058" y="276951"/>
                    <a:pt x="3483017" y="281646"/>
                    <a:pt x="3480670" y="286340"/>
                  </a:cubicBezTo>
                  <a:cubicBezTo>
                    <a:pt x="3475976" y="283993"/>
                    <a:pt x="3471282" y="281646"/>
                    <a:pt x="3466588" y="279299"/>
                  </a:cubicBezTo>
                  <a:cubicBezTo>
                    <a:pt x="3461894" y="274604"/>
                    <a:pt x="3457200" y="272257"/>
                    <a:pt x="3452505" y="267563"/>
                  </a:cubicBezTo>
                  <a:cubicBezTo>
                    <a:pt x="3447811" y="265216"/>
                    <a:pt x="3445464" y="260522"/>
                    <a:pt x="3440770" y="258175"/>
                  </a:cubicBezTo>
                  <a:cubicBezTo>
                    <a:pt x="3431382" y="251134"/>
                    <a:pt x="3421994" y="244093"/>
                    <a:pt x="3412605" y="237052"/>
                  </a:cubicBezTo>
                  <a:cubicBezTo>
                    <a:pt x="3407911" y="234705"/>
                    <a:pt x="3405565" y="232358"/>
                    <a:pt x="3400870" y="230011"/>
                  </a:cubicBezTo>
                  <a:cubicBezTo>
                    <a:pt x="3393829" y="225316"/>
                    <a:pt x="3389135" y="220622"/>
                    <a:pt x="3382094" y="218275"/>
                  </a:cubicBezTo>
                  <a:cubicBezTo>
                    <a:pt x="3377400" y="215928"/>
                    <a:pt x="3372706" y="213581"/>
                    <a:pt x="3368012" y="208887"/>
                  </a:cubicBezTo>
                  <a:cubicBezTo>
                    <a:pt x="3363318" y="206540"/>
                    <a:pt x="3356276" y="201846"/>
                    <a:pt x="3351582" y="199499"/>
                  </a:cubicBezTo>
                  <a:cubicBezTo>
                    <a:pt x="3346888" y="197152"/>
                    <a:pt x="3342194" y="194805"/>
                    <a:pt x="3337500" y="192458"/>
                  </a:cubicBezTo>
                  <a:cubicBezTo>
                    <a:pt x="3332806" y="190111"/>
                    <a:pt x="3328112" y="187764"/>
                    <a:pt x="3323418" y="183070"/>
                  </a:cubicBezTo>
                  <a:cubicBezTo>
                    <a:pt x="3318724" y="180723"/>
                    <a:pt x="3314030" y="178376"/>
                    <a:pt x="3309336" y="176028"/>
                  </a:cubicBezTo>
                  <a:cubicBezTo>
                    <a:pt x="3304641" y="173681"/>
                    <a:pt x="3299947" y="171334"/>
                    <a:pt x="3295253" y="168987"/>
                  </a:cubicBezTo>
                  <a:cubicBezTo>
                    <a:pt x="3290559" y="166640"/>
                    <a:pt x="3283518" y="164293"/>
                    <a:pt x="3278824" y="161946"/>
                  </a:cubicBezTo>
                  <a:cubicBezTo>
                    <a:pt x="3276477" y="159599"/>
                    <a:pt x="3274130" y="159599"/>
                    <a:pt x="3271783" y="159599"/>
                  </a:cubicBezTo>
                  <a:cubicBezTo>
                    <a:pt x="3257701" y="154905"/>
                    <a:pt x="3245965" y="147864"/>
                    <a:pt x="3231883" y="143170"/>
                  </a:cubicBezTo>
                  <a:cubicBezTo>
                    <a:pt x="3229536" y="143170"/>
                    <a:pt x="3227189" y="140823"/>
                    <a:pt x="3224842" y="140823"/>
                  </a:cubicBezTo>
                  <a:cubicBezTo>
                    <a:pt x="3217801" y="138476"/>
                    <a:pt x="3213106" y="136129"/>
                    <a:pt x="3206066" y="133782"/>
                  </a:cubicBezTo>
                  <a:cubicBezTo>
                    <a:pt x="3203718" y="133782"/>
                    <a:pt x="3199024" y="131435"/>
                    <a:pt x="3196677" y="131435"/>
                  </a:cubicBezTo>
                  <a:cubicBezTo>
                    <a:pt x="3189636" y="129088"/>
                    <a:pt x="3184942" y="129088"/>
                    <a:pt x="3177901" y="126741"/>
                  </a:cubicBezTo>
                  <a:cubicBezTo>
                    <a:pt x="3173207" y="126741"/>
                    <a:pt x="3170860" y="124393"/>
                    <a:pt x="3166166" y="124393"/>
                  </a:cubicBezTo>
                  <a:cubicBezTo>
                    <a:pt x="3161472" y="124393"/>
                    <a:pt x="3159125" y="122046"/>
                    <a:pt x="3156778" y="122046"/>
                  </a:cubicBezTo>
                  <a:cubicBezTo>
                    <a:pt x="3154430" y="122046"/>
                    <a:pt x="3154430" y="122046"/>
                    <a:pt x="3152083" y="119699"/>
                  </a:cubicBezTo>
                  <a:cubicBezTo>
                    <a:pt x="3149736" y="119699"/>
                    <a:pt x="3149736" y="117352"/>
                    <a:pt x="3147389" y="117352"/>
                  </a:cubicBezTo>
                  <a:cubicBezTo>
                    <a:pt x="3142695" y="115005"/>
                    <a:pt x="3135654" y="112658"/>
                    <a:pt x="3130960" y="112658"/>
                  </a:cubicBezTo>
                  <a:cubicBezTo>
                    <a:pt x="3130960" y="112658"/>
                    <a:pt x="3128613" y="112658"/>
                    <a:pt x="3128613" y="112658"/>
                  </a:cubicBezTo>
                  <a:cubicBezTo>
                    <a:pt x="3121572" y="110311"/>
                    <a:pt x="3116878" y="110311"/>
                    <a:pt x="3109837" y="110311"/>
                  </a:cubicBezTo>
                  <a:cubicBezTo>
                    <a:pt x="3107489" y="110311"/>
                    <a:pt x="3105143" y="110311"/>
                    <a:pt x="3105143" y="110311"/>
                  </a:cubicBezTo>
                  <a:cubicBezTo>
                    <a:pt x="3100449" y="110311"/>
                    <a:pt x="3095754" y="110311"/>
                    <a:pt x="3088713" y="110311"/>
                  </a:cubicBezTo>
                  <a:cubicBezTo>
                    <a:pt x="3088713" y="110311"/>
                    <a:pt x="3086366" y="110311"/>
                    <a:pt x="3086366" y="110311"/>
                  </a:cubicBezTo>
                  <a:cubicBezTo>
                    <a:pt x="3086366" y="110311"/>
                    <a:pt x="3086366" y="110311"/>
                    <a:pt x="3086366" y="110311"/>
                  </a:cubicBezTo>
                  <a:cubicBezTo>
                    <a:pt x="3081672" y="110311"/>
                    <a:pt x="3074631" y="110311"/>
                    <a:pt x="3069937" y="110311"/>
                  </a:cubicBezTo>
                  <a:cubicBezTo>
                    <a:pt x="3069937" y="110311"/>
                    <a:pt x="3067590" y="110311"/>
                    <a:pt x="3067590" y="110311"/>
                  </a:cubicBezTo>
                  <a:cubicBezTo>
                    <a:pt x="3065243" y="100923"/>
                    <a:pt x="3058202" y="93882"/>
                    <a:pt x="3048813" y="93882"/>
                  </a:cubicBezTo>
                  <a:cubicBezTo>
                    <a:pt x="3039425" y="93882"/>
                    <a:pt x="3032384" y="98576"/>
                    <a:pt x="3030037" y="105617"/>
                  </a:cubicBezTo>
                  <a:cubicBezTo>
                    <a:pt x="3018302" y="100923"/>
                    <a:pt x="3008914" y="96229"/>
                    <a:pt x="2997178" y="93882"/>
                  </a:cubicBezTo>
                  <a:cubicBezTo>
                    <a:pt x="2992484" y="91535"/>
                    <a:pt x="2990137" y="91535"/>
                    <a:pt x="2985443" y="89188"/>
                  </a:cubicBezTo>
                  <a:cubicBezTo>
                    <a:pt x="2973708" y="84494"/>
                    <a:pt x="2959626" y="79800"/>
                    <a:pt x="2947890" y="77453"/>
                  </a:cubicBezTo>
                  <a:cubicBezTo>
                    <a:pt x="2938502" y="75105"/>
                    <a:pt x="2931461" y="72758"/>
                    <a:pt x="2924420" y="70411"/>
                  </a:cubicBezTo>
                  <a:cubicBezTo>
                    <a:pt x="2915032" y="68064"/>
                    <a:pt x="2905644" y="65717"/>
                    <a:pt x="2893908" y="63370"/>
                  </a:cubicBezTo>
                  <a:cubicBezTo>
                    <a:pt x="2882173" y="61023"/>
                    <a:pt x="2870438" y="56329"/>
                    <a:pt x="2858703" y="53982"/>
                  </a:cubicBezTo>
                  <a:cubicBezTo>
                    <a:pt x="2849314" y="51635"/>
                    <a:pt x="2842273" y="49288"/>
                    <a:pt x="2832885" y="49288"/>
                  </a:cubicBezTo>
                  <a:cubicBezTo>
                    <a:pt x="2821150" y="46941"/>
                    <a:pt x="2807068" y="42247"/>
                    <a:pt x="2792985" y="39900"/>
                  </a:cubicBezTo>
                  <a:cubicBezTo>
                    <a:pt x="2783597" y="37553"/>
                    <a:pt x="2776556" y="37553"/>
                    <a:pt x="2767168" y="35206"/>
                  </a:cubicBezTo>
                  <a:cubicBezTo>
                    <a:pt x="2753086" y="32859"/>
                    <a:pt x="2741350" y="30512"/>
                    <a:pt x="2727268" y="28165"/>
                  </a:cubicBezTo>
                  <a:cubicBezTo>
                    <a:pt x="2715533" y="25818"/>
                    <a:pt x="2706145" y="25818"/>
                    <a:pt x="2694409" y="23470"/>
                  </a:cubicBezTo>
                  <a:cubicBezTo>
                    <a:pt x="2682674" y="21123"/>
                    <a:pt x="2673286" y="21123"/>
                    <a:pt x="2661551" y="18776"/>
                  </a:cubicBezTo>
                  <a:cubicBezTo>
                    <a:pt x="2649816" y="18776"/>
                    <a:pt x="2640427" y="16429"/>
                    <a:pt x="2628692" y="16429"/>
                  </a:cubicBezTo>
                  <a:cubicBezTo>
                    <a:pt x="2616957" y="16429"/>
                    <a:pt x="2607569" y="14082"/>
                    <a:pt x="2595833" y="14082"/>
                  </a:cubicBezTo>
                  <a:cubicBezTo>
                    <a:pt x="2574710" y="14082"/>
                    <a:pt x="2551239" y="11735"/>
                    <a:pt x="2530116" y="11735"/>
                  </a:cubicBezTo>
                  <a:cubicBezTo>
                    <a:pt x="2513687" y="11735"/>
                    <a:pt x="2494910" y="11735"/>
                    <a:pt x="2478481" y="11735"/>
                  </a:cubicBezTo>
                  <a:cubicBezTo>
                    <a:pt x="2473787" y="11735"/>
                    <a:pt x="2466746" y="11735"/>
                    <a:pt x="2462052" y="11735"/>
                  </a:cubicBezTo>
                  <a:cubicBezTo>
                    <a:pt x="2450317" y="11735"/>
                    <a:pt x="2438581" y="14082"/>
                    <a:pt x="2426846" y="14082"/>
                  </a:cubicBezTo>
                  <a:cubicBezTo>
                    <a:pt x="2424499" y="14082"/>
                    <a:pt x="2419805" y="14082"/>
                    <a:pt x="2417458" y="14082"/>
                  </a:cubicBezTo>
                  <a:cubicBezTo>
                    <a:pt x="2417458" y="14082"/>
                    <a:pt x="2417458" y="14082"/>
                    <a:pt x="2417458" y="14082"/>
                  </a:cubicBezTo>
                  <a:cubicBezTo>
                    <a:pt x="2415111" y="14082"/>
                    <a:pt x="2412764" y="14082"/>
                    <a:pt x="2410417" y="11735"/>
                  </a:cubicBezTo>
                  <a:cubicBezTo>
                    <a:pt x="2408070" y="11735"/>
                    <a:pt x="2405723" y="9388"/>
                    <a:pt x="2403376" y="9388"/>
                  </a:cubicBezTo>
                  <a:cubicBezTo>
                    <a:pt x="2398681" y="9388"/>
                    <a:pt x="2393987" y="9388"/>
                    <a:pt x="2391640" y="9388"/>
                  </a:cubicBezTo>
                  <a:cubicBezTo>
                    <a:pt x="2389293" y="9388"/>
                    <a:pt x="2384599" y="9388"/>
                    <a:pt x="2382252" y="9388"/>
                  </a:cubicBezTo>
                  <a:cubicBezTo>
                    <a:pt x="2382252" y="9388"/>
                    <a:pt x="2379905" y="9388"/>
                    <a:pt x="2379905" y="9388"/>
                  </a:cubicBezTo>
                  <a:cubicBezTo>
                    <a:pt x="2377558" y="9388"/>
                    <a:pt x="2375211" y="9388"/>
                    <a:pt x="2372864" y="11735"/>
                  </a:cubicBezTo>
                  <a:lnTo>
                    <a:pt x="2372864" y="11735"/>
                  </a:lnTo>
                  <a:cubicBezTo>
                    <a:pt x="2368170" y="4694"/>
                    <a:pt x="2363476" y="0"/>
                    <a:pt x="2356435" y="0"/>
                  </a:cubicBezTo>
                  <a:cubicBezTo>
                    <a:pt x="2347047" y="0"/>
                    <a:pt x="2340005" y="7041"/>
                    <a:pt x="2337658" y="16429"/>
                  </a:cubicBezTo>
                  <a:cubicBezTo>
                    <a:pt x="2335311" y="16429"/>
                    <a:pt x="2332964" y="16429"/>
                    <a:pt x="2332964" y="16429"/>
                  </a:cubicBezTo>
                  <a:cubicBezTo>
                    <a:pt x="2330617" y="16429"/>
                    <a:pt x="2328270" y="16429"/>
                    <a:pt x="2323576" y="16429"/>
                  </a:cubicBezTo>
                  <a:cubicBezTo>
                    <a:pt x="2314188" y="16429"/>
                    <a:pt x="2304800" y="14082"/>
                    <a:pt x="2293064" y="14082"/>
                  </a:cubicBezTo>
                  <a:cubicBezTo>
                    <a:pt x="2286023" y="14082"/>
                    <a:pt x="2278982" y="14082"/>
                    <a:pt x="2271941" y="14082"/>
                  </a:cubicBezTo>
                  <a:cubicBezTo>
                    <a:pt x="2271941" y="14082"/>
                    <a:pt x="2271941" y="14082"/>
                    <a:pt x="2269594" y="14082"/>
                  </a:cubicBezTo>
                  <a:cubicBezTo>
                    <a:pt x="2262553" y="14082"/>
                    <a:pt x="2255512" y="14082"/>
                    <a:pt x="2250818" y="16429"/>
                  </a:cubicBezTo>
                  <a:cubicBezTo>
                    <a:pt x="2250818" y="16429"/>
                    <a:pt x="2248471" y="16429"/>
                    <a:pt x="2248471" y="16429"/>
                  </a:cubicBezTo>
                  <a:cubicBezTo>
                    <a:pt x="2241429" y="16429"/>
                    <a:pt x="2236735" y="18776"/>
                    <a:pt x="2229694" y="18776"/>
                  </a:cubicBezTo>
                  <a:cubicBezTo>
                    <a:pt x="2229694" y="18776"/>
                    <a:pt x="2227347" y="18776"/>
                    <a:pt x="2227347" y="18776"/>
                  </a:cubicBezTo>
                  <a:cubicBezTo>
                    <a:pt x="2220306" y="21123"/>
                    <a:pt x="2215612" y="21123"/>
                    <a:pt x="2208571" y="23470"/>
                  </a:cubicBezTo>
                  <a:cubicBezTo>
                    <a:pt x="2208571" y="23470"/>
                    <a:pt x="2206224" y="23470"/>
                    <a:pt x="2206224" y="23470"/>
                  </a:cubicBezTo>
                  <a:cubicBezTo>
                    <a:pt x="2199183" y="25818"/>
                    <a:pt x="2194488" y="25818"/>
                    <a:pt x="2187447" y="28165"/>
                  </a:cubicBezTo>
                  <a:cubicBezTo>
                    <a:pt x="2187447" y="28165"/>
                    <a:pt x="2185100" y="28165"/>
                    <a:pt x="2185100" y="28165"/>
                  </a:cubicBezTo>
                  <a:cubicBezTo>
                    <a:pt x="2180406" y="30512"/>
                    <a:pt x="2173365" y="32859"/>
                    <a:pt x="2168671" y="35206"/>
                  </a:cubicBezTo>
                  <a:cubicBezTo>
                    <a:pt x="2166324" y="35206"/>
                    <a:pt x="2166324" y="35206"/>
                    <a:pt x="2163977" y="37553"/>
                  </a:cubicBezTo>
                  <a:cubicBezTo>
                    <a:pt x="2159283" y="39900"/>
                    <a:pt x="2152242" y="42247"/>
                    <a:pt x="2147548" y="44594"/>
                  </a:cubicBezTo>
                  <a:cubicBezTo>
                    <a:pt x="2147548" y="44594"/>
                    <a:pt x="2147548" y="44594"/>
                    <a:pt x="2145201" y="44594"/>
                  </a:cubicBezTo>
                  <a:cubicBezTo>
                    <a:pt x="2140506" y="37553"/>
                    <a:pt x="2135812" y="32859"/>
                    <a:pt x="2128771" y="32859"/>
                  </a:cubicBezTo>
                  <a:cubicBezTo>
                    <a:pt x="2119383" y="32859"/>
                    <a:pt x="2112342" y="39900"/>
                    <a:pt x="2109995" y="46941"/>
                  </a:cubicBezTo>
                  <a:cubicBezTo>
                    <a:pt x="2107648" y="46941"/>
                    <a:pt x="2107648" y="46941"/>
                    <a:pt x="2105301" y="46941"/>
                  </a:cubicBezTo>
                  <a:cubicBezTo>
                    <a:pt x="2095913" y="61023"/>
                    <a:pt x="2091218" y="61023"/>
                    <a:pt x="2086524" y="61023"/>
                  </a:cubicBezTo>
                  <a:cubicBezTo>
                    <a:pt x="2084177" y="61023"/>
                    <a:pt x="2081830" y="61023"/>
                    <a:pt x="2079483" y="61023"/>
                  </a:cubicBezTo>
                  <a:cubicBezTo>
                    <a:pt x="2074789" y="61023"/>
                    <a:pt x="2072442" y="61023"/>
                    <a:pt x="2067748" y="61023"/>
                  </a:cubicBezTo>
                  <a:cubicBezTo>
                    <a:pt x="2060707" y="61023"/>
                    <a:pt x="2056013" y="61023"/>
                    <a:pt x="2048972" y="61023"/>
                  </a:cubicBezTo>
                  <a:cubicBezTo>
                    <a:pt x="2041930" y="61023"/>
                    <a:pt x="2032542" y="61023"/>
                    <a:pt x="2025501" y="61023"/>
                  </a:cubicBezTo>
                  <a:cubicBezTo>
                    <a:pt x="2023154" y="61023"/>
                    <a:pt x="2023154" y="61023"/>
                    <a:pt x="2020807" y="61023"/>
                  </a:cubicBezTo>
                  <a:cubicBezTo>
                    <a:pt x="2016113" y="61023"/>
                    <a:pt x="2009072" y="61023"/>
                    <a:pt x="2002031" y="61023"/>
                  </a:cubicBezTo>
                  <a:cubicBezTo>
                    <a:pt x="2002031" y="61023"/>
                    <a:pt x="1999684" y="61023"/>
                    <a:pt x="1999684" y="61023"/>
                  </a:cubicBezTo>
                  <a:cubicBezTo>
                    <a:pt x="1992642" y="61023"/>
                    <a:pt x="1985601" y="63370"/>
                    <a:pt x="1978560" y="65717"/>
                  </a:cubicBezTo>
                  <a:cubicBezTo>
                    <a:pt x="1978560" y="65717"/>
                    <a:pt x="1976213" y="65717"/>
                    <a:pt x="1976213" y="65717"/>
                  </a:cubicBezTo>
                  <a:cubicBezTo>
                    <a:pt x="1969172" y="68064"/>
                    <a:pt x="1959784" y="70411"/>
                    <a:pt x="1952743" y="72758"/>
                  </a:cubicBezTo>
                  <a:cubicBezTo>
                    <a:pt x="1952743" y="72758"/>
                    <a:pt x="1952743" y="72758"/>
                    <a:pt x="1952743" y="72758"/>
                  </a:cubicBezTo>
                  <a:cubicBezTo>
                    <a:pt x="1929272" y="79800"/>
                    <a:pt x="1903455" y="89188"/>
                    <a:pt x="1879984" y="103270"/>
                  </a:cubicBezTo>
                  <a:cubicBezTo>
                    <a:pt x="1868249" y="105617"/>
                    <a:pt x="1858861" y="107964"/>
                    <a:pt x="1847125" y="110311"/>
                  </a:cubicBezTo>
                  <a:cubicBezTo>
                    <a:pt x="1840084" y="112658"/>
                    <a:pt x="1835390" y="112658"/>
                    <a:pt x="1830696" y="115005"/>
                  </a:cubicBezTo>
                  <a:cubicBezTo>
                    <a:pt x="1816614" y="117352"/>
                    <a:pt x="1800185" y="122046"/>
                    <a:pt x="1786102" y="126741"/>
                  </a:cubicBezTo>
                  <a:cubicBezTo>
                    <a:pt x="1781408" y="129088"/>
                    <a:pt x="1776714" y="129088"/>
                    <a:pt x="1772020" y="131435"/>
                  </a:cubicBezTo>
                  <a:cubicBezTo>
                    <a:pt x="1755591" y="136129"/>
                    <a:pt x="1741508" y="140823"/>
                    <a:pt x="1725079" y="143170"/>
                  </a:cubicBezTo>
                  <a:cubicBezTo>
                    <a:pt x="1722732" y="143170"/>
                    <a:pt x="1718038" y="145517"/>
                    <a:pt x="1715691" y="145517"/>
                  </a:cubicBezTo>
                  <a:cubicBezTo>
                    <a:pt x="1645280" y="166640"/>
                    <a:pt x="1577215" y="190111"/>
                    <a:pt x="1509151" y="215928"/>
                  </a:cubicBezTo>
                  <a:cubicBezTo>
                    <a:pt x="1504457" y="218275"/>
                    <a:pt x="1499763" y="218275"/>
                    <a:pt x="1495069" y="220622"/>
                  </a:cubicBezTo>
                  <a:cubicBezTo>
                    <a:pt x="1478639" y="225316"/>
                    <a:pt x="1466904" y="230011"/>
                    <a:pt x="1452822" y="234705"/>
                  </a:cubicBezTo>
                  <a:cubicBezTo>
                    <a:pt x="1445781" y="237052"/>
                    <a:pt x="1438739" y="241746"/>
                    <a:pt x="1431698" y="244093"/>
                  </a:cubicBezTo>
                  <a:cubicBezTo>
                    <a:pt x="1419963" y="248787"/>
                    <a:pt x="1408228" y="253481"/>
                    <a:pt x="1398840" y="258175"/>
                  </a:cubicBezTo>
                  <a:cubicBezTo>
                    <a:pt x="1389452" y="262869"/>
                    <a:pt x="1380063" y="267563"/>
                    <a:pt x="1370675" y="272257"/>
                  </a:cubicBezTo>
                  <a:cubicBezTo>
                    <a:pt x="1363634" y="274604"/>
                    <a:pt x="1356593" y="279299"/>
                    <a:pt x="1351899" y="281646"/>
                  </a:cubicBezTo>
                  <a:cubicBezTo>
                    <a:pt x="1347205" y="283993"/>
                    <a:pt x="1342511" y="283993"/>
                    <a:pt x="1340164" y="286340"/>
                  </a:cubicBezTo>
                  <a:cubicBezTo>
                    <a:pt x="1337816" y="286340"/>
                    <a:pt x="1335469" y="288687"/>
                    <a:pt x="1333122" y="288687"/>
                  </a:cubicBezTo>
                  <a:cubicBezTo>
                    <a:pt x="1323734" y="293381"/>
                    <a:pt x="1314346" y="295728"/>
                    <a:pt x="1307305" y="300422"/>
                  </a:cubicBezTo>
                  <a:cubicBezTo>
                    <a:pt x="1304958" y="302769"/>
                    <a:pt x="1302611" y="302769"/>
                    <a:pt x="1300264" y="305116"/>
                  </a:cubicBezTo>
                  <a:cubicBezTo>
                    <a:pt x="1290876" y="309810"/>
                    <a:pt x="1283834" y="314504"/>
                    <a:pt x="1274446" y="319198"/>
                  </a:cubicBezTo>
                  <a:cubicBezTo>
                    <a:pt x="1272099" y="321545"/>
                    <a:pt x="1269752" y="321545"/>
                    <a:pt x="1267405" y="323892"/>
                  </a:cubicBezTo>
                  <a:cubicBezTo>
                    <a:pt x="1262711" y="326239"/>
                    <a:pt x="1258017" y="330934"/>
                    <a:pt x="1253323" y="333281"/>
                  </a:cubicBezTo>
                  <a:cubicBezTo>
                    <a:pt x="1248629" y="328586"/>
                    <a:pt x="1243935" y="323892"/>
                    <a:pt x="1236894" y="323892"/>
                  </a:cubicBezTo>
                  <a:cubicBezTo>
                    <a:pt x="1225158" y="323892"/>
                    <a:pt x="1215770" y="333281"/>
                    <a:pt x="1215770" y="345016"/>
                  </a:cubicBezTo>
                  <a:cubicBezTo>
                    <a:pt x="1215770" y="347363"/>
                    <a:pt x="1215770" y="349710"/>
                    <a:pt x="1218117" y="352057"/>
                  </a:cubicBezTo>
                  <a:cubicBezTo>
                    <a:pt x="1213423" y="354404"/>
                    <a:pt x="1208729" y="356751"/>
                    <a:pt x="1201688" y="359098"/>
                  </a:cubicBezTo>
                  <a:cubicBezTo>
                    <a:pt x="1199341" y="361445"/>
                    <a:pt x="1196994" y="361445"/>
                    <a:pt x="1194647" y="363792"/>
                  </a:cubicBezTo>
                  <a:cubicBezTo>
                    <a:pt x="1185258" y="368486"/>
                    <a:pt x="1175870" y="375527"/>
                    <a:pt x="1166482" y="380222"/>
                  </a:cubicBezTo>
                  <a:cubicBezTo>
                    <a:pt x="1164135" y="382569"/>
                    <a:pt x="1161788" y="382569"/>
                    <a:pt x="1161788" y="384916"/>
                  </a:cubicBezTo>
                  <a:cubicBezTo>
                    <a:pt x="1138318" y="398998"/>
                    <a:pt x="1114847" y="417774"/>
                    <a:pt x="1091377" y="436551"/>
                  </a:cubicBezTo>
                  <a:cubicBezTo>
                    <a:pt x="1091377" y="436551"/>
                    <a:pt x="1091377" y="436551"/>
                    <a:pt x="1091377" y="436551"/>
                  </a:cubicBezTo>
                  <a:cubicBezTo>
                    <a:pt x="1079641" y="443592"/>
                    <a:pt x="1067906" y="452980"/>
                    <a:pt x="1056171" y="462368"/>
                  </a:cubicBezTo>
                  <a:cubicBezTo>
                    <a:pt x="1046783" y="469409"/>
                    <a:pt x="1035047" y="476450"/>
                    <a:pt x="1025659" y="483492"/>
                  </a:cubicBezTo>
                  <a:cubicBezTo>
                    <a:pt x="1004536" y="499921"/>
                    <a:pt x="983412" y="516350"/>
                    <a:pt x="962289" y="532780"/>
                  </a:cubicBezTo>
                  <a:cubicBezTo>
                    <a:pt x="952901" y="539821"/>
                    <a:pt x="945860" y="546862"/>
                    <a:pt x="938819" y="553903"/>
                  </a:cubicBezTo>
                  <a:cubicBezTo>
                    <a:pt x="924736" y="565638"/>
                    <a:pt x="913001" y="575026"/>
                    <a:pt x="898919" y="586762"/>
                  </a:cubicBezTo>
                  <a:cubicBezTo>
                    <a:pt x="891878" y="593803"/>
                    <a:pt x="882489" y="600844"/>
                    <a:pt x="875448" y="607885"/>
                  </a:cubicBezTo>
                  <a:cubicBezTo>
                    <a:pt x="861366" y="619620"/>
                    <a:pt x="849631" y="631355"/>
                    <a:pt x="837896" y="643091"/>
                  </a:cubicBezTo>
                  <a:cubicBezTo>
                    <a:pt x="830854" y="650132"/>
                    <a:pt x="823813" y="657173"/>
                    <a:pt x="814425" y="664214"/>
                  </a:cubicBezTo>
                  <a:cubicBezTo>
                    <a:pt x="802690" y="675949"/>
                    <a:pt x="788608" y="687685"/>
                    <a:pt x="776872" y="701767"/>
                  </a:cubicBezTo>
                  <a:cubicBezTo>
                    <a:pt x="769831" y="708808"/>
                    <a:pt x="762790" y="718196"/>
                    <a:pt x="753402" y="725237"/>
                  </a:cubicBezTo>
                  <a:cubicBezTo>
                    <a:pt x="741667" y="736973"/>
                    <a:pt x="729931" y="751055"/>
                    <a:pt x="718196" y="762790"/>
                  </a:cubicBezTo>
                  <a:cubicBezTo>
                    <a:pt x="715849" y="765137"/>
                    <a:pt x="713502" y="767484"/>
                    <a:pt x="711155" y="769831"/>
                  </a:cubicBezTo>
                  <a:cubicBezTo>
                    <a:pt x="704114" y="776872"/>
                    <a:pt x="699420" y="783914"/>
                    <a:pt x="694726" y="788608"/>
                  </a:cubicBezTo>
                  <a:cubicBezTo>
                    <a:pt x="682991" y="800343"/>
                    <a:pt x="673602" y="812078"/>
                    <a:pt x="664214" y="823813"/>
                  </a:cubicBezTo>
                  <a:cubicBezTo>
                    <a:pt x="654826" y="833202"/>
                    <a:pt x="647785" y="844937"/>
                    <a:pt x="638397" y="854325"/>
                  </a:cubicBezTo>
                  <a:cubicBezTo>
                    <a:pt x="631355" y="861366"/>
                    <a:pt x="626661" y="868407"/>
                    <a:pt x="619620" y="875448"/>
                  </a:cubicBezTo>
                  <a:cubicBezTo>
                    <a:pt x="617273" y="877795"/>
                    <a:pt x="614926" y="880142"/>
                    <a:pt x="612579" y="880142"/>
                  </a:cubicBezTo>
                  <a:cubicBezTo>
                    <a:pt x="607885" y="882489"/>
                    <a:pt x="605538" y="887184"/>
                    <a:pt x="600844" y="889531"/>
                  </a:cubicBezTo>
                  <a:cubicBezTo>
                    <a:pt x="593803" y="894225"/>
                    <a:pt x="589109" y="898919"/>
                    <a:pt x="584415" y="905960"/>
                  </a:cubicBezTo>
                  <a:cubicBezTo>
                    <a:pt x="582068" y="908307"/>
                    <a:pt x="579721" y="908307"/>
                    <a:pt x="579721" y="910654"/>
                  </a:cubicBezTo>
                  <a:cubicBezTo>
                    <a:pt x="577373" y="913001"/>
                    <a:pt x="577373" y="913001"/>
                    <a:pt x="575026" y="915348"/>
                  </a:cubicBezTo>
                  <a:cubicBezTo>
                    <a:pt x="570332" y="920042"/>
                    <a:pt x="565638" y="927083"/>
                    <a:pt x="558597" y="931777"/>
                  </a:cubicBezTo>
                  <a:cubicBezTo>
                    <a:pt x="556250" y="934125"/>
                    <a:pt x="553903" y="938819"/>
                    <a:pt x="549209" y="941166"/>
                  </a:cubicBezTo>
                  <a:cubicBezTo>
                    <a:pt x="542168" y="948207"/>
                    <a:pt x="537474" y="955248"/>
                    <a:pt x="532780" y="959942"/>
                  </a:cubicBezTo>
                  <a:cubicBezTo>
                    <a:pt x="530433" y="962289"/>
                    <a:pt x="528085" y="964636"/>
                    <a:pt x="525738" y="966983"/>
                  </a:cubicBezTo>
                  <a:cubicBezTo>
                    <a:pt x="518697" y="976371"/>
                    <a:pt x="511656" y="983412"/>
                    <a:pt x="504615" y="992801"/>
                  </a:cubicBezTo>
                  <a:cubicBezTo>
                    <a:pt x="504615" y="995148"/>
                    <a:pt x="502268" y="995148"/>
                    <a:pt x="502268" y="995148"/>
                  </a:cubicBezTo>
                  <a:cubicBezTo>
                    <a:pt x="485839" y="1016271"/>
                    <a:pt x="469409" y="1039742"/>
                    <a:pt x="455327" y="1060865"/>
                  </a:cubicBezTo>
                  <a:cubicBezTo>
                    <a:pt x="452980" y="1063212"/>
                    <a:pt x="452980" y="1065559"/>
                    <a:pt x="450633" y="1067906"/>
                  </a:cubicBezTo>
                  <a:cubicBezTo>
                    <a:pt x="443592" y="1077294"/>
                    <a:pt x="438898" y="1086683"/>
                    <a:pt x="434204" y="1096071"/>
                  </a:cubicBezTo>
                  <a:cubicBezTo>
                    <a:pt x="431857" y="1098418"/>
                    <a:pt x="429509" y="1103112"/>
                    <a:pt x="429509" y="1105459"/>
                  </a:cubicBezTo>
                  <a:cubicBezTo>
                    <a:pt x="422468" y="1114847"/>
                    <a:pt x="417774" y="1126582"/>
                    <a:pt x="413080" y="1135970"/>
                  </a:cubicBezTo>
                  <a:cubicBezTo>
                    <a:pt x="410733" y="1138318"/>
                    <a:pt x="410733" y="1140665"/>
                    <a:pt x="408386" y="1143012"/>
                  </a:cubicBezTo>
                  <a:cubicBezTo>
                    <a:pt x="401345" y="1157094"/>
                    <a:pt x="394304" y="1168829"/>
                    <a:pt x="387263" y="1182911"/>
                  </a:cubicBezTo>
                  <a:cubicBezTo>
                    <a:pt x="387263" y="1182911"/>
                    <a:pt x="387263" y="1182911"/>
                    <a:pt x="387263" y="1185259"/>
                  </a:cubicBezTo>
                  <a:cubicBezTo>
                    <a:pt x="387263" y="1185259"/>
                    <a:pt x="384916" y="1187606"/>
                    <a:pt x="384916" y="1187606"/>
                  </a:cubicBezTo>
                  <a:cubicBezTo>
                    <a:pt x="382569" y="1189953"/>
                    <a:pt x="382569" y="1192300"/>
                    <a:pt x="380222" y="1194647"/>
                  </a:cubicBezTo>
                  <a:cubicBezTo>
                    <a:pt x="377874" y="1196994"/>
                    <a:pt x="377874" y="1199341"/>
                    <a:pt x="375527" y="1201688"/>
                  </a:cubicBezTo>
                  <a:cubicBezTo>
                    <a:pt x="373180" y="1204035"/>
                    <a:pt x="373180" y="1206382"/>
                    <a:pt x="370833" y="1208729"/>
                  </a:cubicBezTo>
                  <a:cubicBezTo>
                    <a:pt x="368486" y="1211076"/>
                    <a:pt x="366139" y="1215770"/>
                    <a:pt x="366139" y="1218117"/>
                  </a:cubicBezTo>
                  <a:cubicBezTo>
                    <a:pt x="366139" y="1220464"/>
                    <a:pt x="363792" y="1220464"/>
                    <a:pt x="363792" y="1222811"/>
                  </a:cubicBezTo>
                  <a:cubicBezTo>
                    <a:pt x="361445" y="1227505"/>
                    <a:pt x="359098" y="1229852"/>
                    <a:pt x="356751" y="1234546"/>
                  </a:cubicBezTo>
                  <a:cubicBezTo>
                    <a:pt x="356751" y="1236893"/>
                    <a:pt x="354404" y="1236893"/>
                    <a:pt x="354404" y="1239241"/>
                  </a:cubicBezTo>
                  <a:cubicBezTo>
                    <a:pt x="352057" y="1243935"/>
                    <a:pt x="349710" y="1248629"/>
                    <a:pt x="347363" y="1250976"/>
                  </a:cubicBezTo>
                  <a:cubicBezTo>
                    <a:pt x="347363" y="1253323"/>
                    <a:pt x="345016" y="1253323"/>
                    <a:pt x="345016" y="1255670"/>
                  </a:cubicBezTo>
                  <a:cubicBezTo>
                    <a:pt x="342669" y="1260364"/>
                    <a:pt x="340322" y="1265058"/>
                    <a:pt x="337975" y="1269752"/>
                  </a:cubicBezTo>
                  <a:cubicBezTo>
                    <a:pt x="337975" y="1272099"/>
                    <a:pt x="335628" y="1272099"/>
                    <a:pt x="335628" y="1274446"/>
                  </a:cubicBezTo>
                  <a:cubicBezTo>
                    <a:pt x="333281" y="1279140"/>
                    <a:pt x="330934" y="1283834"/>
                    <a:pt x="330934" y="1288529"/>
                  </a:cubicBezTo>
                  <a:cubicBezTo>
                    <a:pt x="330934" y="1290876"/>
                    <a:pt x="328587" y="1293223"/>
                    <a:pt x="328587" y="1295570"/>
                  </a:cubicBezTo>
                  <a:cubicBezTo>
                    <a:pt x="326239" y="1300264"/>
                    <a:pt x="326239" y="1304958"/>
                    <a:pt x="323892" y="1307305"/>
                  </a:cubicBezTo>
                  <a:cubicBezTo>
                    <a:pt x="323892" y="1307305"/>
                    <a:pt x="323892" y="1307305"/>
                    <a:pt x="323892" y="1309652"/>
                  </a:cubicBezTo>
                  <a:cubicBezTo>
                    <a:pt x="321545" y="1309652"/>
                    <a:pt x="321545" y="1309652"/>
                    <a:pt x="319198" y="1309652"/>
                  </a:cubicBezTo>
                  <a:cubicBezTo>
                    <a:pt x="307463" y="1309652"/>
                    <a:pt x="298075" y="1319040"/>
                    <a:pt x="298075" y="1330775"/>
                  </a:cubicBezTo>
                  <a:cubicBezTo>
                    <a:pt x="298075" y="1337817"/>
                    <a:pt x="300422" y="1342511"/>
                    <a:pt x="307463" y="1347205"/>
                  </a:cubicBezTo>
                  <a:cubicBezTo>
                    <a:pt x="295728" y="1363634"/>
                    <a:pt x="286340" y="1377716"/>
                    <a:pt x="276951" y="1394146"/>
                  </a:cubicBezTo>
                  <a:cubicBezTo>
                    <a:pt x="276951" y="1394146"/>
                    <a:pt x="274604" y="1396493"/>
                    <a:pt x="274604" y="1398840"/>
                  </a:cubicBezTo>
                  <a:cubicBezTo>
                    <a:pt x="267563" y="1408228"/>
                    <a:pt x="262869" y="1419963"/>
                    <a:pt x="255828" y="1429351"/>
                  </a:cubicBezTo>
                  <a:cubicBezTo>
                    <a:pt x="255828" y="1431698"/>
                    <a:pt x="253481" y="1434045"/>
                    <a:pt x="253481" y="1436392"/>
                  </a:cubicBezTo>
                  <a:cubicBezTo>
                    <a:pt x="248787" y="1445781"/>
                    <a:pt x="241746" y="1455169"/>
                    <a:pt x="237052" y="1466904"/>
                  </a:cubicBezTo>
                  <a:cubicBezTo>
                    <a:pt x="237052" y="1469251"/>
                    <a:pt x="234705" y="1471598"/>
                    <a:pt x="234705" y="1473945"/>
                  </a:cubicBezTo>
                  <a:cubicBezTo>
                    <a:pt x="230011" y="1483333"/>
                    <a:pt x="225316" y="1495069"/>
                    <a:pt x="220622" y="1504457"/>
                  </a:cubicBezTo>
                  <a:cubicBezTo>
                    <a:pt x="218275" y="1506804"/>
                    <a:pt x="218275" y="1509151"/>
                    <a:pt x="215928" y="1511498"/>
                  </a:cubicBezTo>
                  <a:cubicBezTo>
                    <a:pt x="211234" y="1520886"/>
                    <a:pt x="206540" y="1532621"/>
                    <a:pt x="201846" y="1542009"/>
                  </a:cubicBezTo>
                  <a:cubicBezTo>
                    <a:pt x="199499" y="1544357"/>
                    <a:pt x="199499" y="1549051"/>
                    <a:pt x="197152" y="1551398"/>
                  </a:cubicBezTo>
                  <a:cubicBezTo>
                    <a:pt x="192458" y="1560786"/>
                    <a:pt x="187764" y="1570174"/>
                    <a:pt x="185417" y="1581909"/>
                  </a:cubicBezTo>
                  <a:cubicBezTo>
                    <a:pt x="183070" y="1584256"/>
                    <a:pt x="183070" y="1588950"/>
                    <a:pt x="180723" y="1591297"/>
                  </a:cubicBezTo>
                  <a:cubicBezTo>
                    <a:pt x="176028" y="1600686"/>
                    <a:pt x="171334" y="1612421"/>
                    <a:pt x="168987" y="1624156"/>
                  </a:cubicBezTo>
                  <a:cubicBezTo>
                    <a:pt x="166640" y="1628850"/>
                    <a:pt x="166640" y="1631197"/>
                    <a:pt x="164293" y="1635891"/>
                  </a:cubicBezTo>
                  <a:cubicBezTo>
                    <a:pt x="159599" y="1647627"/>
                    <a:pt x="157252" y="1657015"/>
                    <a:pt x="152558" y="1668750"/>
                  </a:cubicBezTo>
                  <a:cubicBezTo>
                    <a:pt x="143170" y="1673444"/>
                    <a:pt x="140823" y="1678138"/>
                    <a:pt x="140823" y="1680485"/>
                  </a:cubicBezTo>
                  <a:cubicBezTo>
                    <a:pt x="136129" y="1692221"/>
                    <a:pt x="133782" y="1701609"/>
                    <a:pt x="129088" y="1713344"/>
                  </a:cubicBezTo>
                  <a:cubicBezTo>
                    <a:pt x="129088" y="1715691"/>
                    <a:pt x="126741" y="1718038"/>
                    <a:pt x="126741" y="1722732"/>
                  </a:cubicBezTo>
                  <a:cubicBezTo>
                    <a:pt x="122046" y="1734467"/>
                    <a:pt x="119699" y="1746203"/>
                    <a:pt x="115005" y="1760285"/>
                  </a:cubicBezTo>
                  <a:cubicBezTo>
                    <a:pt x="115005" y="1762632"/>
                    <a:pt x="112658" y="1764979"/>
                    <a:pt x="112658" y="1767326"/>
                  </a:cubicBezTo>
                  <a:cubicBezTo>
                    <a:pt x="107964" y="1781408"/>
                    <a:pt x="105617" y="1793144"/>
                    <a:pt x="100923" y="1807226"/>
                  </a:cubicBezTo>
                  <a:cubicBezTo>
                    <a:pt x="100923" y="1809573"/>
                    <a:pt x="98576" y="1811920"/>
                    <a:pt x="98576" y="1814267"/>
                  </a:cubicBezTo>
                  <a:cubicBezTo>
                    <a:pt x="93882" y="1828349"/>
                    <a:pt x="91535" y="1842432"/>
                    <a:pt x="89188" y="1856514"/>
                  </a:cubicBezTo>
                  <a:cubicBezTo>
                    <a:pt x="89188" y="1858861"/>
                    <a:pt x="89188" y="1858861"/>
                    <a:pt x="89188" y="1861208"/>
                  </a:cubicBezTo>
                  <a:cubicBezTo>
                    <a:pt x="84494" y="1875290"/>
                    <a:pt x="82147" y="1891719"/>
                    <a:pt x="79800" y="1905802"/>
                  </a:cubicBezTo>
                  <a:cubicBezTo>
                    <a:pt x="79800" y="1908149"/>
                    <a:pt x="79800" y="1910496"/>
                    <a:pt x="79800" y="1910496"/>
                  </a:cubicBezTo>
                  <a:cubicBezTo>
                    <a:pt x="77453" y="1924578"/>
                    <a:pt x="72758" y="1941007"/>
                    <a:pt x="70411" y="1957437"/>
                  </a:cubicBezTo>
                  <a:cubicBezTo>
                    <a:pt x="70411" y="1957437"/>
                    <a:pt x="70411" y="1959784"/>
                    <a:pt x="70411" y="1959784"/>
                  </a:cubicBezTo>
                  <a:cubicBezTo>
                    <a:pt x="68064" y="1969172"/>
                    <a:pt x="65717" y="1980907"/>
                    <a:pt x="63370" y="1990295"/>
                  </a:cubicBezTo>
                  <a:cubicBezTo>
                    <a:pt x="63370" y="1990295"/>
                    <a:pt x="61023" y="1990295"/>
                    <a:pt x="61023" y="1990295"/>
                  </a:cubicBezTo>
                  <a:cubicBezTo>
                    <a:pt x="49288" y="1990295"/>
                    <a:pt x="39900" y="1999684"/>
                    <a:pt x="39900" y="2011419"/>
                  </a:cubicBezTo>
                  <a:cubicBezTo>
                    <a:pt x="39900" y="2018460"/>
                    <a:pt x="44594" y="2025501"/>
                    <a:pt x="51635" y="2030195"/>
                  </a:cubicBezTo>
                  <a:cubicBezTo>
                    <a:pt x="49288" y="2034889"/>
                    <a:pt x="46941" y="2039583"/>
                    <a:pt x="44594" y="2044277"/>
                  </a:cubicBezTo>
                  <a:cubicBezTo>
                    <a:pt x="39900" y="2048971"/>
                    <a:pt x="37553" y="2053666"/>
                    <a:pt x="37553" y="2058360"/>
                  </a:cubicBezTo>
                  <a:cubicBezTo>
                    <a:pt x="37553" y="2060707"/>
                    <a:pt x="37553" y="2063054"/>
                    <a:pt x="39900" y="2065401"/>
                  </a:cubicBezTo>
                  <a:cubicBezTo>
                    <a:pt x="30512" y="2112342"/>
                    <a:pt x="28165" y="2185100"/>
                    <a:pt x="25818" y="2257859"/>
                  </a:cubicBezTo>
                  <a:cubicBezTo>
                    <a:pt x="25818" y="2264900"/>
                    <a:pt x="25818" y="2274288"/>
                    <a:pt x="25818" y="2281329"/>
                  </a:cubicBezTo>
                  <a:cubicBezTo>
                    <a:pt x="16429" y="2283676"/>
                    <a:pt x="7041" y="2290717"/>
                    <a:pt x="7041" y="2300106"/>
                  </a:cubicBezTo>
                  <a:cubicBezTo>
                    <a:pt x="7041" y="2309494"/>
                    <a:pt x="14082" y="2318882"/>
                    <a:pt x="23470" y="2318882"/>
                  </a:cubicBezTo>
                  <a:cubicBezTo>
                    <a:pt x="23470" y="2321229"/>
                    <a:pt x="23470" y="2323576"/>
                    <a:pt x="23470" y="2323576"/>
                  </a:cubicBezTo>
                  <a:cubicBezTo>
                    <a:pt x="11735" y="2323576"/>
                    <a:pt x="2347" y="2332964"/>
                    <a:pt x="2347" y="2344700"/>
                  </a:cubicBezTo>
                  <a:cubicBezTo>
                    <a:pt x="2347" y="2354088"/>
                    <a:pt x="11735" y="2363476"/>
                    <a:pt x="21123" y="2363476"/>
                  </a:cubicBezTo>
                  <a:cubicBezTo>
                    <a:pt x="21123" y="2391640"/>
                    <a:pt x="18776" y="2415111"/>
                    <a:pt x="18776" y="2433887"/>
                  </a:cubicBezTo>
                  <a:cubicBezTo>
                    <a:pt x="11735" y="2436234"/>
                    <a:pt x="4694" y="2443275"/>
                    <a:pt x="4694" y="2452664"/>
                  </a:cubicBezTo>
                  <a:cubicBezTo>
                    <a:pt x="4694" y="2455011"/>
                    <a:pt x="4694" y="2457358"/>
                    <a:pt x="7041" y="2459705"/>
                  </a:cubicBezTo>
                  <a:cubicBezTo>
                    <a:pt x="2347" y="2464399"/>
                    <a:pt x="0" y="2469093"/>
                    <a:pt x="0" y="2473787"/>
                  </a:cubicBezTo>
                  <a:cubicBezTo>
                    <a:pt x="0" y="2476134"/>
                    <a:pt x="0" y="2476134"/>
                    <a:pt x="0" y="2478481"/>
                  </a:cubicBezTo>
                  <a:cubicBezTo>
                    <a:pt x="0" y="2478481"/>
                    <a:pt x="0" y="2478481"/>
                    <a:pt x="0" y="2480828"/>
                  </a:cubicBezTo>
                  <a:cubicBezTo>
                    <a:pt x="0" y="2480828"/>
                    <a:pt x="0" y="2480828"/>
                    <a:pt x="0" y="2480828"/>
                  </a:cubicBezTo>
                  <a:cubicBezTo>
                    <a:pt x="0" y="2480828"/>
                    <a:pt x="0" y="2483175"/>
                    <a:pt x="0" y="2483175"/>
                  </a:cubicBezTo>
                  <a:cubicBezTo>
                    <a:pt x="0" y="2494910"/>
                    <a:pt x="9388" y="2504299"/>
                    <a:pt x="21123" y="2504299"/>
                  </a:cubicBezTo>
                  <a:cubicBezTo>
                    <a:pt x="21123" y="2504299"/>
                    <a:pt x="23470" y="2504299"/>
                    <a:pt x="23470" y="2504299"/>
                  </a:cubicBezTo>
                  <a:cubicBezTo>
                    <a:pt x="23470" y="2506646"/>
                    <a:pt x="23470" y="2506646"/>
                    <a:pt x="23470" y="2508993"/>
                  </a:cubicBezTo>
                  <a:cubicBezTo>
                    <a:pt x="14082" y="2508993"/>
                    <a:pt x="4694" y="2518381"/>
                    <a:pt x="4694" y="2527769"/>
                  </a:cubicBezTo>
                  <a:cubicBezTo>
                    <a:pt x="4694" y="2534810"/>
                    <a:pt x="9388" y="2541851"/>
                    <a:pt x="16429" y="2546545"/>
                  </a:cubicBezTo>
                  <a:cubicBezTo>
                    <a:pt x="9388" y="2548892"/>
                    <a:pt x="4694" y="2555934"/>
                    <a:pt x="4694" y="2565322"/>
                  </a:cubicBezTo>
                  <a:cubicBezTo>
                    <a:pt x="4694" y="2570016"/>
                    <a:pt x="7041" y="2572363"/>
                    <a:pt x="7041" y="2574710"/>
                  </a:cubicBezTo>
                  <a:cubicBezTo>
                    <a:pt x="7041" y="2574710"/>
                    <a:pt x="7041" y="2577057"/>
                    <a:pt x="7041" y="2577057"/>
                  </a:cubicBezTo>
                  <a:cubicBezTo>
                    <a:pt x="7041" y="2584098"/>
                    <a:pt x="11735" y="2591139"/>
                    <a:pt x="16429" y="2593486"/>
                  </a:cubicBezTo>
                  <a:cubicBezTo>
                    <a:pt x="16429" y="2593486"/>
                    <a:pt x="16429" y="2593486"/>
                    <a:pt x="16429" y="2595833"/>
                  </a:cubicBezTo>
                  <a:cubicBezTo>
                    <a:pt x="16429" y="2600527"/>
                    <a:pt x="18776" y="2605222"/>
                    <a:pt x="21123" y="2609916"/>
                  </a:cubicBezTo>
                  <a:cubicBezTo>
                    <a:pt x="11735" y="2612263"/>
                    <a:pt x="7041" y="2619304"/>
                    <a:pt x="7041" y="2628692"/>
                  </a:cubicBezTo>
                  <a:cubicBezTo>
                    <a:pt x="7041" y="2638080"/>
                    <a:pt x="14082" y="2645121"/>
                    <a:pt x="23470" y="2647468"/>
                  </a:cubicBezTo>
                  <a:cubicBezTo>
                    <a:pt x="16429" y="2649816"/>
                    <a:pt x="9388" y="2656857"/>
                    <a:pt x="9388" y="2666245"/>
                  </a:cubicBezTo>
                  <a:cubicBezTo>
                    <a:pt x="9388" y="2668592"/>
                    <a:pt x="9388" y="2670939"/>
                    <a:pt x="11735" y="2673286"/>
                  </a:cubicBezTo>
                  <a:cubicBezTo>
                    <a:pt x="11735" y="2675633"/>
                    <a:pt x="14082" y="2680327"/>
                    <a:pt x="16429" y="2682674"/>
                  </a:cubicBezTo>
                  <a:cubicBezTo>
                    <a:pt x="18776" y="2687368"/>
                    <a:pt x="23470" y="2692062"/>
                    <a:pt x="28165" y="2694409"/>
                  </a:cubicBezTo>
                  <a:cubicBezTo>
                    <a:pt x="28165" y="2694409"/>
                    <a:pt x="28165" y="2694409"/>
                    <a:pt x="28165" y="2694409"/>
                  </a:cubicBezTo>
                  <a:cubicBezTo>
                    <a:pt x="23470" y="2696756"/>
                    <a:pt x="18776" y="2703798"/>
                    <a:pt x="18776" y="2710839"/>
                  </a:cubicBezTo>
                  <a:cubicBezTo>
                    <a:pt x="18776" y="2720227"/>
                    <a:pt x="23470" y="2727268"/>
                    <a:pt x="32859" y="2729615"/>
                  </a:cubicBezTo>
                  <a:cubicBezTo>
                    <a:pt x="35206" y="2746044"/>
                    <a:pt x="37553" y="2762474"/>
                    <a:pt x="39900" y="2778903"/>
                  </a:cubicBezTo>
                  <a:cubicBezTo>
                    <a:pt x="39900" y="2781250"/>
                    <a:pt x="39900" y="2781250"/>
                    <a:pt x="39900" y="2783597"/>
                  </a:cubicBezTo>
                  <a:cubicBezTo>
                    <a:pt x="42247" y="2790638"/>
                    <a:pt x="42247" y="2795332"/>
                    <a:pt x="44594" y="2802374"/>
                  </a:cubicBezTo>
                  <a:cubicBezTo>
                    <a:pt x="44594" y="2802374"/>
                    <a:pt x="44594" y="2804721"/>
                    <a:pt x="44594" y="2804721"/>
                  </a:cubicBezTo>
                  <a:cubicBezTo>
                    <a:pt x="44594" y="2809415"/>
                    <a:pt x="46941" y="2811762"/>
                    <a:pt x="46941" y="2816456"/>
                  </a:cubicBezTo>
                  <a:cubicBezTo>
                    <a:pt x="51635" y="2839926"/>
                    <a:pt x="53982" y="2863397"/>
                    <a:pt x="58676" y="2884520"/>
                  </a:cubicBezTo>
                  <a:cubicBezTo>
                    <a:pt x="58676" y="2889214"/>
                    <a:pt x="61023" y="2893908"/>
                    <a:pt x="61023" y="2900949"/>
                  </a:cubicBezTo>
                  <a:cubicBezTo>
                    <a:pt x="63370" y="2910338"/>
                    <a:pt x="65717" y="2919726"/>
                    <a:pt x="65717" y="2929114"/>
                  </a:cubicBezTo>
                  <a:cubicBezTo>
                    <a:pt x="68064" y="2940849"/>
                    <a:pt x="70411" y="2950237"/>
                    <a:pt x="72758" y="2961973"/>
                  </a:cubicBezTo>
                  <a:cubicBezTo>
                    <a:pt x="72758" y="2966667"/>
                    <a:pt x="75105" y="2971361"/>
                    <a:pt x="75105" y="2976055"/>
                  </a:cubicBezTo>
                  <a:cubicBezTo>
                    <a:pt x="77453" y="2980749"/>
                    <a:pt x="77453" y="2987790"/>
                    <a:pt x="79800" y="2992484"/>
                  </a:cubicBezTo>
                  <a:cubicBezTo>
                    <a:pt x="77453" y="2994831"/>
                    <a:pt x="75105" y="2999525"/>
                    <a:pt x="75105" y="3004220"/>
                  </a:cubicBezTo>
                  <a:cubicBezTo>
                    <a:pt x="75105" y="3013608"/>
                    <a:pt x="79800" y="3020649"/>
                    <a:pt x="86841" y="3022996"/>
                  </a:cubicBezTo>
                  <a:cubicBezTo>
                    <a:pt x="89188" y="3030037"/>
                    <a:pt x="89188" y="3034731"/>
                    <a:pt x="91535" y="3041772"/>
                  </a:cubicBezTo>
                  <a:cubicBezTo>
                    <a:pt x="93882" y="3048813"/>
                    <a:pt x="96229" y="3055855"/>
                    <a:pt x="98576" y="3062896"/>
                  </a:cubicBezTo>
                  <a:cubicBezTo>
                    <a:pt x="105617" y="3084019"/>
                    <a:pt x="110311" y="3107490"/>
                    <a:pt x="117352" y="3128613"/>
                  </a:cubicBezTo>
                  <a:cubicBezTo>
                    <a:pt x="119699" y="3135654"/>
                    <a:pt x="122046" y="3140348"/>
                    <a:pt x="122046" y="3147389"/>
                  </a:cubicBezTo>
                  <a:cubicBezTo>
                    <a:pt x="126741" y="3166166"/>
                    <a:pt x="133782" y="3182595"/>
                    <a:pt x="140823" y="3201371"/>
                  </a:cubicBezTo>
                  <a:cubicBezTo>
                    <a:pt x="143170" y="3208413"/>
                    <a:pt x="145517" y="3217801"/>
                    <a:pt x="147864" y="3224842"/>
                  </a:cubicBezTo>
                  <a:cubicBezTo>
                    <a:pt x="154905" y="3245965"/>
                    <a:pt x="164293" y="3267089"/>
                    <a:pt x="171334" y="3288212"/>
                  </a:cubicBezTo>
                  <a:cubicBezTo>
                    <a:pt x="173681" y="3295253"/>
                    <a:pt x="178376" y="3302295"/>
                    <a:pt x="180723" y="3311683"/>
                  </a:cubicBezTo>
                  <a:cubicBezTo>
                    <a:pt x="183070" y="3318724"/>
                    <a:pt x="185417" y="3325765"/>
                    <a:pt x="190111" y="3332806"/>
                  </a:cubicBezTo>
                  <a:cubicBezTo>
                    <a:pt x="190111" y="3335153"/>
                    <a:pt x="192458" y="3337500"/>
                    <a:pt x="192458" y="3339847"/>
                  </a:cubicBezTo>
                  <a:cubicBezTo>
                    <a:pt x="194805" y="3346888"/>
                    <a:pt x="197152" y="3351582"/>
                    <a:pt x="199499" y="3358623"/>
                  </a:cubicBezTo>
                  <a:cubicBezTo>
                    <a:pt x="204193" y="3370359"/>
                    <a:pt x="208887" y="3379747"/>
                    <a:pt x="211234" y="3391482"/>
                  </a:cubicBezTo>
                  <a:cubicBezTo>
                    <a:pt x="213581" y="3396176"/>
                    <a:pt x="215928" y="3403217"/>
                    <a:pt x="218275" y="3407912"/>
                  </a:cubicBezTo>
                  <a:cubicBezTo>
                    <a:pt x="222969" y="3419647"/>
                    <a:pt x="227664" y="3431382"/>
                    <a:pt x="232358" y="3440770"/>
                  </a:cubicBezTo>
                  <a:cubicBezTo>
                    <a:pt x="232358" y="3443117"/>
                    <a:pt x="234705" y="3443117"/>
                    <a:pt x="234705" y="3445464"/>
                  </a:cubicBezTo>
                  <a:cubicBezTo>
                    <a:pt x="237052" y="3447811"/>
                    <a:pt x="237052" y="3450158"/>
                    <a:pt x="237052" y="3452505"/>
                  </a:cubicBezTo>
                  <a:cubicBezTo>
                    <a:pt x="241746" y="3466588"/>
                    <a:pt x="248787" y="3480670"/>
                    <a:pt x="255828" y="3492405"/>
                  </a:cubicBezTo>
                  <a:cubicBezTo>
                    <a:pt x="258175" y="3494752"/>
                    <a:pt x="258175" y="3499446"/>
                    <a:pt x="260522" y="3501793"/>
                  </a:cubicBezTo>
                  <a:cubicBezTo>
                    <a:pt x="267563" y="3515876"/>
                    <a:pt x="274604" y="3532305"/>
                    <a:pt x="281646" y="3546387"/>
                  </a:cubicBezTo>
                  <a:cubicBezTo>
                    <a:pt x="281646" y="3546387"/>
                    <a:pt x="281646" y="3548734"/>
                    <a:pt x="283993" y="3551081"/>
                  </a:cubicBezTo>
                  <a:cubicBezTo>
                    <a:pt x="333281" y="3649657"/>
                    <a:pt x="387263" y="3741192"/>
                    <a:pt x="445939" y="3820992"/>
                  </a:cubicBezTo>
                  <a:cubicBezTo>
                    <a:pt x="445939" y="3820992"/>
                    <a:pt x="445939" y="3820992"/>
                    <a:pt x="445939" y="3823339"/>
                  </a:cubicBezTo>
                  <a:cubicBezTo>
                    <a:pt x="460021" y="3849156"/>
                    <a:pt x="476450" y="3872627"/>
                    <a:pt x="492880" y="3893750"/>
                  </a:cubicBezTo>
                  <a:cubicBezTo>
                    <a:pt x="492880" y="3893750"/>
                    <a:pt x="495227" y="3896097"/>
                    <a:pt x="495227" y="3896097"/>
                  </a:cubicBezTo>
                  <a:cubicBezTo>
                    <a:pt x="499921" y="3900791"/>
                    <a:pt x="504615" y="3907832"/>
                    <a:pt x="506962" y="3912527"/>
                  </a:cubicBezTo>
                  <a:cubicBezTo>
                    <a:pt x="509309" y="3914873"/>
                    <a:pt x="509309" y="3917221"/>
                    <a:pt x="511656" y="3917221"/>
                  </a:cubicBezTo>
                  <a:cubicBezTo>
                    <a:pt x="516350" y="3921915"/>
                    <a:pt x="518697" y="3926609"/>
                    <a:pt x="523391" y="3928956"/>
                  </a:cubicBezTo>
                  <a:cubicBezTo>
                    <a:pt x="525738" y="3931303"/>
                    <a:pt x="528085" y="3933650"/>
                    <a:pt x="530433" y="3935997"/>
                  </a:cubicBezTo>
                  <a:cubicBezTo>
                    <a:pt x="532780" y="3938344"/>
                    <a:pt x="537474" y="3943038"/>
                    <a:pt x="539821" y="3945385"/>
                  </a:cubicBezTo>
                  <a:cubicBezTo>
                    <a:pt x="542168" y="3947732"/>
                    <a:pt x="546862" y="3952426"/>
                    <a:pt x="549209" y="3954773"/>
                  </a:cubicBezTo>
                  <a:cubicBezTo>
                    <a:pt x="551556" y="3957120"/>
                    <a:pt x="553903" y="3959468"/>
                    <a:pt x="556250" y="3961814"/>
                  </a:cubicBezTo>
                  <a:cubicBezTo>
                    <a:pt x="556250" y="3961814"/>
                    <a:pt x="558597" y="3964162"/>
                    <a:pt x="558597" y="3964162"/>
                  </a:cubicBezTo>
                  <a:cubicBezTo>
                    <a:pt x="556250" y="3966508"/>
                    <a:pt x="553903" y="3971203"/>
                    <a:pt x="553903" y="3975897"/>
                  </a:cubicBezTo>
                  <a:cubicBezTo>
                    <a:pt x="553903" y="3987632"/>
                    <a:pt x="563291" y="3997020"/>
                    <a:pt x="575026" y="3997020"/>
                  </a:cubicBezTo>
                  <a:cubicBezTo>
                    <a:pt x="579721" y="3997020"/>
                    <a:pt x="582068" y="3994673"/>
                    <a:pt x="586762" y="3992326"/>
                  </a:cubicBezTo>
                  <a:cubicBezTo>
                    <a:pt x="593803" y="4001714"/>
                    <a:pt x="600844" y="4011102"/>
                    <a:pt x="607885" y="4020490"/>
                  </a:cubicBezTo>
                  <a:cubicBezTo>
                    <a:pt x="610232" y="4025185"/>
                    <a:pt x="612579" y="4027532"/>
                    <a:pt x="617273" y="4032226"/>
                  </a:cubicBezTo>
                  <a:cubicBezTo>
                    <a:pt x="626661" y="4043961"/>
                    <a:pt x="636050" y="4055696"/>
                    <a:pt x="645438" y="4067431"/>
                  </a:cubicBezTo>
                  <a:cubicBezTo>
                    <a:pt x="647785" y="4069779"/>
                    <a:pt x="650132" y="4072125"/>
                    <a:pt x="652479" y="4074473"/>
                  </a:cubicBezTo>
                  <a:cubicBezTo>
                    <a:pt x="675949" y="4102637"/>
                    <a:pt x="699420" y="4128455"/>
                    <a:pt x="722890" y="4154272"/>
                  </a:cubicBezTo>
                  <a:cubicBezTo>
                    <a:pt x="725237" y="4156619"/>
                    <a:pt x="727584" y="4158966"/>
                    <a:pt x="727584" y="4158966"/>
                  </a:cubicBezTo>
                  <a:cubicBezTo>
                    <a:pt x="739320" y="4170702"/>
                    <a:pt x="751055" y="4182437"/>
                    <a:pt x="760443" y="4191825"/>
                  </a:cubicBezTo>
                  <a:cubicBezTo>
                    <a:pt x="760443" y="4191825"/>
                    <a:pt x="762790" y="4194172"/>
                    <a:pt x="762790" y="4194172"/>
                  </a:cubicBezTo>
                  <a:cubicBezTo>
                    <a:pt x="774525" y="4205908"/>
                    <a:pt x="788608" y="4217643"/>
                    <a:pt x="800343" y="4229378"/>
                  </a:cubicBezTo>
                  <a:cubicBezTo>
                    <a:pt x="800343" y="4229378"/>
                    <a:pt x="802690" y="4229378"/>
                    <a:pt x="802690" y="4231725"/>
                  </a:cubicBezTo>
                  <a:cubicBezTo>
                    <a:pt x="814425" y="4241113"/>
                    <a:pt x="826160" y="4250501"/>
                    <a:pt x="835549" y="4259889"/>
                  </a:cubicBezTo>
                  <a:cubicBezTo>
                    <a:pt x="837896" y="4262236"/>
                    <a:pt x="840243" y="4264584"/>
                    <a:pt x="842590" y="4266930"/>
                  </a:cubicBezTo>
                  <a:cubicBezTo>
                    <a:pt x="854325" y="4276319"/>
                    <a:pt x="863713" y="4283360"/>
                    <a:pt x="875448" y="4290401"/>
                  </a:cubicBezTo>
                  <a:cubicBezTo>
                    <a:pt x="877795" y="4290401"/>
                    <a:pt x="877795" y="4292748"/>
                    <a:pt x="880142" y="4292748"/>
                  </a:cubicBezTo>
                  <a:cubicBezTo>
                    <a:pt x="887184" y="4299789"/>
                    <a:pt x="894225" y="4304483"/>
                    <a:pt x="901266" y="4311525"/>
                  </a:cubicBezTo>
                  <a:cubicBezTo>
                    <a:pt x="905960" y="4316219"/>
                    <a:pt x="910654" y="4320913"/>
                    <a:pt x="917695" y="4325607"/>
                  </a:cubicBezTo>
                  <a:cubicBezTo>
                    <a:pt x="922389" y="4330301"/>
                    <a:pt x="927083" y="4332648"/>
                    <a:pt x="931777" y="4337342"/>
                  </a:cubicBezTo>
                  <a:cubicBezTo>
                    <a:pt x="931777" y="4337342"/>
                    <a:pt x="931777" y="4337342"/>
                    <a:pt x="931777" y="4337342"/>
                  </a:cubicBezTo>
                  <a:cubicBezTo>
                    <a:pt x="936472" y="4342036"/>
                    <a:pt x="943513" y="4346730"/>
                    <a:pt x="948207" y="4351424"/>
                  </a:cubicBezTo>
                  <a:cubicBezTo>
                    <a:pt x="945860" y="4353771"/>
                    <a:pt x="943513" y="4358466"/>
                    <a:pt x="943513" y="4363160"/>
                  </a:cubicBezTo>
                  <a:cubicBezTo>
                    <a:pt x="943513" y="4374895"/>
                    <a:pt x="952901" y="4384283"/>
                    <a:pt x="964636" y="4384283"/>
                  </a:cubicBezTo>
                  <a:cubicBezTo>
                    <a:pt x="969330" y="4384283"/>
                    <a:pt x="976371" y="4381936"/>
                    <a:pt x="978718" y="4377242"/>
                  </a:cubicBezTo>
                  <a:cubicBezTo>
                    <a:pt x="981065" y="4377242"/>
                    <a:pt x="981065" y="4379589"/>
                    <a:pt x="983412" y="4379589"/>
                  </a:cubicBezTo>
                  <a:cubicBezTo>
                    <a:pt x="985760" y="4381936"/>
                    <a:pt x="990454" y="4384283"/>
                    <a:pt x="992801" y="4386630"/>
                  </a:cubicBezTo>
                  <a:cubicBezTo>
                    <a:pt x="995148" y="4388977"/>
                    <a:pt x="997495" y="4391324"/>
                    <a:pt x="999842" y="4393671"/>
                  </a:cubicBezTo>
                  <a:cubicBezTo>
                    <a:pt x="1004536" y="4398365"/>
                    <a:pt x="1009230" y="4400712"/>
                    <a:pt x="1013924" y="4405406"/>
                  </a:cubicBezTo>
                  <a:cubicBezTo>
                    <a:pt x="1011577" y="4407753"/>
                    <a:pt x="1009230" y="4412447"/>
                    <a:pt x="1009230" y="4417142"/>
                  </a:cubicBezTo>
                  <a:cubicBezTo>
                    <a:pt x="1009230" y="4428877"/>
                    <a:pt x="1018618" y="4438265"/>
                    <a:pt x="1030353" y="4438265"/>
                  </a:cubicBezTo>
                  <a:cubicBezTo>
                    <a:pt x="1037395" y="4438265"/>
                    <a:pt x="1042089" y="4435918"/>
                    <a:pt x="1046783" y="4431224"/>
                  </a:cubicBezTo>
                  <a:cubicBezTo>
                    <a:pt x="1051477" y="4435918"/>
                    <a:pt x="1056171" y="4438265"/>
                    <a:pt x="1063212" y="4442959"/>
                  </a:cubicBezTo>
                  <a:lnTo>
                    <a:pt x="1063212" y="4442959"/>
                  </a:lnTo>
                  <a:cubicBezTo>
                    <a:pt x="1065559" y="4442959"/>
                    <a:pt x="1065559" y="4445306"/>
                    <a:pt x="1067906" y="4445306"/>
                  </a:cubicBezTo>
                  <a:cubicBezTo>
                    <a:pt x="1093724" y="4461735"/>
                    <a:pt x="1119541" y="4478165"/>
                    <a:pt x="1145359" y="4494594"/>
                  </a:cubicBezTo>
                  <a:cubicBezTo>
                    <a:pt x="1150053" y="4496941"/>
                    <a:pt x="1154747" y="4499288"/>
                    <a:pt x="1157094" y="4501635"/>
                  </a:cubicBezTo>
                  <a:cubicBezTo>
                    <a:pt x="1182911" y="4518064"/>
                    <a:pt x="1208729" y="4532147"/>
                    <a:pt x="1234546" y="4548576"/>
                  </a:cubicBezTo>
                  <a:cubicBezTo>
                    <a:pt x="1239241" y="4550923"/>
                    <a:pt x="1243935" y="4553270"/>
                    <a:pt x="1248629" y="4555617"/>
                  </a:cubicBezTo>
                  <a:cubicBezTo>
                    <a:pt x="1274446" y="4569700"/>
                    <a:pt x="1302611" y="4583782"/>
                    <a:pt x="1328428" y="4597864"/>
                  </a:cubicBezTo>
                  <a:cubicBezTo>
                    <a:pt x="1333122" y="4600211"/>
                    <a:pt x="1337816" y="4602558"/>
                    <a:pt x="1342511" y="4604905"/>
                  </a:cubicBezTo>
                  <a:cubicBezTo>
                    <a:pt x="1365981" y="4616641"/>
                    <a:pt x="1389452" y="4628376"/>
                    <a:pt x="1412922" y="4637764"/>
                  </a:cubicBezTo>
                  <a:cubicBezTo>
                    <a:pt x="1417616" y="4640111"/>
                    <a:pt x="1419963" y="4642458"/>
                    <a:pt x="1424657" y="4642458"/>
                  </a:cubicBezTo>
                  <a:cubicBezTo>
                    <a:pt x="1427004" y="4642458"/>
                    <a:pt x="1429351" y="4644805"/>
                    <a:pt x="1429351" y="4644805"/>
                  </a:cubicBezTo>
                  <a:cubicBezTo>
                    <a:pt x="1436392" y="4647152"/>
                    <a:pt x="1441087" y="4649499"/>
                    <a:pt x="1448128" y="4651846"/>
                  </a:cubicBezTo>
                  <a:cubicBezTo>
                    <a:pt x="1455169" y="4654193"/>
                    <a:pt x="1462210" y="4658887"/>
                    <a:pt x="1469251" y="4661234"/>
                  </a:cubicBezTo>
                  <a:cubicBezTo>
                    <a:pt x="1478639" y="4665928"/>
                    <a:pt x="1488028" y="4668276"/>
                    <a:pt x="1497416" y="4672970"/>
                  </a:cubicBezTo>
                  <a:cubicBezTo>
                    <a:pt x="1504457" y="4675317"/>
                    <a:pt x="1511498" y="4680011"/>
                    <a:pt x="1518539" y="4682358"/>
                  </a:cubicBezTo>
                  <a:cubicBezTo>
                    <a:pt x="1527927" y="4687052"/>
                    <a:pt x="1537315" y="4689399"/>
                    <a:pt x="1546704" y="4694093"/>
                  </a:cubicBezTo>
                  <a:cubicBezTo>
                    <a:pt x="1553745" y="4696440"/>
                    <a:pt x="1560786" y="4698787"/>
                    <a:pt x="1567827" y="4703481"/>
                  </a:cubicBezTo>
                  <a:cubicBezTo>
                    <a:pt x="1577215" y="4705828"/>
                    <a:pt x="1586603" y="4710522"/>
                    <a:pt x="1595992" y="4712869"/>
                  </a:cubicBezTo>
                  <a:cubicBezTo>
                    <a:pt x="1603033" y="4715216"/>
                    <a:pt x="1610074" y="4717563"/>
                    <a:pt x="1619462" y="4719911"/>
                  </a:cubicBezTo>
                  <a:cubicBezTo>
                    <a:pt x="1628850" y="4722258"/>
                    <a:pt x="1638239" y="4726952"/>
                    <a:pt x="1647627" y="4729299"/>
                  </a:cubicBezTo>
                  <a:cubicBezTo>
                    <a:pt x="1654668" y="4731646"/>
                    <a:pt x="1661709" y="4733993"/>
                    <a:pt x="1668750" y="4736340"/>
                  </a:cubicBezTo>
                  <a:cubicBezTo>
                    <a:pt x="1678138" y="4738687"/>
                    <a:pt x="1689873" y="4743381"/>
                    <a:pt x="1699262" y="4745728"/>
                  </a:cubicBezTo>
                  <a:cubicBezTo>
                    <a:pt x="1706303" y="4748075"/>
                    <a:pt x="1713344" y="4750422"/>
                    <a:pt x="1718038" y="4752769"/>
                  </a:cubicBezTo>
                  <a:cubicBezTo>
                    <a:pt x="1732120" y="4757463"/>
                    <a:pt x="1743856" y="4759810"/>
                    <a:pt x="1757938" y="4764504"/>
                  </a:cubicBezTo>
                  <a:cubicBezTo>
                    <a:pt x="1762632" y="4764504"/>
                    <a:pt x="1764979" y="4766851"/>
                    <a:pt x="1769673" y="4766851"/>
                  </a:cubicBezTo>
                  <a:cubicBezTo>
                    <a:pt x="1781408" y="4769199"/>
                    <a:pt x="1790797" y="4771545"/>
                    <a:pt x="1802532" y="4776239"/>
                  </a:cubicBezTo>
                  <a:cubicBezTo>
                    <a:pt x="1802532" y="4778587"/>
                    <a:pt x="1802532" y="4778587"/>
                    <a:pt x="1802532" y="4780934"/>
                  </a:cubicBezTo>
                  <a:cubicBezTo>
                    <a:pt x="1802532" y="4792669"/>
                    <a:pt x="1811920" y="4802057"/>
                    <a:pt x="1823655" y="4802057"/>
                  </a:cubicBezTo>
                  <a:cubicBezTo>
                    <a:pt x="1833043" y="4802057"/>
                    <a:pt x="1840084" y="4797363"/>
                    <a:pt x="1842431" y="4790322"/>
                  </a:cubicBezTo>
                  <a:cubicBezTo>
                    <a:pt x="1844778" y="4790322"/>
                    <a:pt x="1849473" y="4792669"/>
                    <a:pt x="1851820" y="4792669"/>
                  </a:cubicBezTo>
                  <a:cubicBezTo>
                    <a:pt x="1854167" y="4792669"/>
                    <a:pt x="1856514" y="4792669"/>
                    <a:pt x="1856514" y="4792669"/>
                  </a:cubicBezTo>
                  <a:cubicBezTo>
                    <a:pt x="1858861" y="4792669"/>
                    <a:pt x="1863555" y="4792669"/>
                    <a:pt x="1865902" y="4795016"/>
                  </a:cubicBezTo>
                  <a:cubicBezTo>
                    <a:pt x="1868249" y="4795016"/>
                    <a:pt x="1870596" y="4795016"/>
                    <a:pt x="1872943" y="4795016"/>
                  </a:cubicBezTo>
                  <a:cubicBezTo>
                    <a:pt x="1875290" y="4795016"/>
                    <a:pt x="1877637" y="4795016"/>
                    <a:pt x="1877637" y="4795016"/>
                  </a:cubicBezTo>
                  <a:cubicBezTo>
                    <a:pt x="1882331" y="4795016"/>
                    <a:pt x="1884678" y="4797363"/>
                    <a:pt x="1889372" y="4797363"/>
                  </a:cubicBezTo>
                  <a:lnTo>
                    <a:pt x="1889372" y="4797363"/>
                  </a:lnTo>
                  <a:cubicBezTo>
                    <a:pt x="1891719" y="4806751"/>
                    <a:pt x="1898761" y="4811445"/>
                    <a:pt x="1908149" y="4811445"/>
                  </a:cubicBezTo>
                  <a:cubicBezTo>
                    <a:pt x="1915190" y="4811445"/>
                    <a:pt x="1919884" y="4809098"/>
                    <a:pt x="1922231" y="4804404"/>
                  </a:cubicBezTo>
                  <a:cubicBezTo>
                    <a:pt x="1933966" y="4806751"/>
                    <a:pt x="1948049" y="4809098"/>
                    <a:pt x="1959784" y="4811445"/>
                  </a:cubicBezTo>
                  <a:cubicBezTo>
                    <a:pt x="1971519" y="4813792"/>
                    <a:pt x="1980907" y="4816140"/>
                    <a:pt x="1992642" y="4818486"/>
                  </a:cubicBezTo>
                  <a:cubicBezTo>
                    <a:pt x="2006725" y="4820834"/>
                    <a:pt x="2018460" y="4823180"/>
                    <a:pt x="2032542" y="4825528"/>
                  </a:cubicBezTo>
                  <a:cubicBezTo>
                    <a:pt x="2044277" y="4827875"/>
                    <a:pt x="2056013" y="4830222"/>
                    <a:pt x="2067748" y="4830222"/>
                  </a:cubicBezTo>
                  <a:cubicBezTo>
                    <a:pt x="2081830" y="4832569"/>
                    <a:pt x="2093565" y="4834916"/>
                    <a:pt x="2107648" y="4834916"/>
                  </a:cubicBezTo>
                  <a:cubicBezTo>
                    <a:pt x="2119383" y="4837263"/>
                    <a:pt x="2131118" y="4837263"/>
                    <a:pt x="2142854" y="4839610"/>
                  </a:cubicBezTo>
                  <a:cubicBezTo>
                    <a:pt x="2156936" y="4841957"/>
                    <a:pt x="2168671" y="4841957"/>
                    <a:pt x="2182753" y="4844304"/>
                  </a:cubicBezTo>
                  <a:cubicBezTo>
                    <a:pt x="2194488" y="4846651"/>
                    <a:pt x="2206224" y="4846651"/>
                    <a:pt x="2215612" y="4846651"/>
                  </a:cubicBezTo>
                  <a:cubicBezTo>
                    <a:pt x="2229694" y="4848998"/>
                    <a:pt x="2243776" y="4848998"/>
                    <a:pt x="2257859" y="4848998"/>
                  </a:cubicBezTo>
                  <a:cubicBezTo>
                    <a:pt x="2269594" y="4848998"/>
                    <a:pt x="2278982" y="4851345"/>
                    <a:pt x="2290717" y="4851345"/>
                  </a:cubicBezTo>
                  <a:cubicBezTo>
                    <a:pt x="2307147" y="4851345"/>
                    <a:pt x="2321229" y="4853692"/>
                    <a:pt x="2337658" y="4853692"/>
                  </a:cubicBezTo>
                  <a:cubicBezTo>
                    <a:pt x="2347047" y="4853692"/>
                    <a:pt x="2354088" y="4853692"/>
                    <a:pt x="2363476" y="4856039"/>
                  </a:cubicBezTo>
                  <a:cubicBezTo>
                    <a:pt x="2389293" y="4856039"/>
                    <a:pt x="2412764" y="4856039"/>
                    <a:pt x="2438581" y="4856039"/>
                  </a:cubicBezTo>
                  <a:cubicBezTo>
                    <a:pt x="2459705" y="4856039"/>
                    <a:pt x="2480828" y="4856039"/>
                    <a:pt x="2501952" y="4856039"/>
                  </a:cubicBezTo>
                  <a:cubicBezTo>
                    <a:pt x="2508993" y="4856039"/>
                    <a:pt x="2516034" y="4856039"/>
                    <a:pt x="2523075" y="4856039"/>
                  </a:cubicBezTo>
                  <a:cubicBezTo>
                    <a:pt x="2537157" y="4856039"/>
                    <a:pt x="2551239" y="4856039"/>
                    <a:pt x="2565322" y="4853692"/>
                  </a:cubicBezTo>
                  <a:cubicBezTo>
                    <a:pt x="2572363" y="4853692"/>
                    <a:pt x="2579404" y="4853692"/>
                    <a:pt x="2586445" y="4851345"/>
                  </a:cubicBezTo>
                  <a:cubicBezTo>
                    <a:pt x="2600528" y="4851345"/>
                    <a:pt x="2614610" y="4848998"/>
                    <a:pt x="2628692" y="4848998"/>
                  </a:cubicBezTo>
                  <a:cubicBezTo>
                    <a:pt x="2635733" y="4848998"/>
                    <a:pt x="2642774" y="4846651"/>
                    <a:pt x="2649816" y="4846651"/>
                  </a:cubicBezTo>
                  <a:cubicBezTo>
                    <a:pt x="2656857" y="4846651"/>
                    <a:pt x="2663898" y="4844304"/>
                    <a:pt x="2670939" y="4844304"/>
                  </a:cubicBezTo>
                  <a:cubicBezTo>
                    <a:pt x="2673286" y="4853692"/>
                    <a:pt x="2680327" y="4860733"/>
                    <a:pt x="2689715" y="4860733"/>
                  </a:cubicBezTo>
                  <a:cubicBezTo>
                    <a:pt x="2701450" y="4860733"/>
                    <a:pt x="2710839" y="4851345"/>
                    <a:pt x="2710839" y="4839610"/>
                  </a:cubicBezTo>
                  <a:cubicBezTo>
                    <a:pt x="2710839" y="4839610"/>
                    <a:pt x="2710839" y="4839610"/>
                    <a:pt x="2710839" y="4837263"/>
                  </a:cubicBezTo>
                  <a:cubicBezTo>
                    <a:pt x="2720227" y="4837263"/>
                    <a:pt x="2727268" y="4834916"/>
                    <a:pt x="2736656" y="4834916"/>
                  </a:cubicBezTo>
                  <a:cubicBezTo>
                    <a:pt x="2746044" y="4834916"/>
                    <a:pt x="2755433" y="4832569"/>
                    <a:pt x="2764821" y="4830222"/>
                  </a:cubicBezTo>
                  <a:cubicBezTo>
                    <a:pt x="2767168" y="4830222"/>
                    <a:pt x="2769515" y="4830222"/>
                    <a:pt x="2771862" y="4830222"/>
                  </a:cubicBezTo>
                  <a:cubicBezTo>
                    <a:pt x="2771862" y="4830222"/>
                    <a:pt x="2774209" y="4830222"/>
                    <a:pt x="2774209" y="4830222"/>
                  </a:cubicBezTo>
                  <a:cubicBezTo>
                    <a:pt x="2776556" y="4830222"/>
                    <a:pt x="2781250" y="4830222"/>
                    <a:pt x="2783597" y="4827875"/>
                  </a:cubicBezTo>
                  <a:cubicBezTo>
                    <a:pt x="2790638" y="4827875"/>
                    <a:pt x="2797679" y="4825528"/>
                    <a:pt x="2804721" y="4825528"/>
                  </a:cubicBezTo>
                  <a:cubicBezTo>
                    <a:pt x="2814109" y="4823180"/>
                    <a:pt x="2823497" y="4823180"/>
                    <a:pt x="2832885" y="4820834"/>
                  </a:cubicBezTo>
                  <a:cubicBezTo>
                    <a:pt x="2846967" y="4818486"/>
                    <a:pt x="2858703" y="4816140"/>
                    <a:pt x="2872785" y="4813792"/>
                  </a:cubicBezTo>
                  <a:cubicBezTo>
                    <a:pt x="2882173" y="4811445"/>
                    <a:pt x="2891561" y="4811445"/>
                    <a:pt x="2900949" y="4809098"/>
                  </a:cubicBezTo>
                  <a:cubicBezTo>
                    <a:pt x="2915032" y="4806751"/>
                    <a:pt x="2929114" y="4804404"/>
                    <a:pt x="2940849" y="4799710"/>
                  </a:cubicBezTo>
                  <a:cubicBezTo>
                    <a:pt x="2943196" y="4799710"/>
                    <a:pt x="2945543" y="4799710"/>
                    <a:pt x="2947890" y="4797363"/>
                  </a:cubicBezTo>
                  <a:cubicBezTo>
                    <a:pt x="2950237" y="4806751"/>
                    <a:pt x="2957279" y="4813792"/>
                    <a:pt x="2966667" y="4813792"/>
                  </a:cubicBezTo>
                  <a:cubicBezTo>
                    <a:pt x="2978402" y="4813792"/>
                    <a:pt x="2987790" y="4804404"/>
                    <a:pt x="2987790" y="4792669"/>
                  </a:cubicBezTo>
                  <a:cubicBezTo>
                    <a:pt x="2987790" y="4790322"/>
                    <a:pt x="2987790" y="4790322"/>
                    <a:pt x="2987790" y="4787975"/>
                  </a:cubicBezTo>
                  <a:cubicBezTo>
                    <a:pt x="3001872" y="4785628"/>
                    <a:pt x="3015955" y="4780934"/>
                    <a:pt x="3032384" y="4776239"/>
                  </a:cubicBezTo>
                  <a:cubicBezTo>
                    <a:pt x="3039425" y="4773893"/>
                    <a:pt x="3044119" y="4773893"/>
                    <a:pt x="3051160" y="4771545"/>
                  </a:cubicBezTo>
                  <a:cubicBezTo>
                    <a:pt x="3065243" y="4766851"/>
                    <a:pt x="3081672" y="4764504"/>
                    <a:pt x="3095754" y="4759810"/>
                  </a:cubicBezTo>
                  <a:cubicBezTo>
                    <a:pt x="3102795" y="4757463"/>
                    <a:pt x="3109837" y="4755116"/>
                    <a:pt x="3119225" y="4752769"/>
                  </a:cubicBezTo>
                  <a:cubicBezTo>
                    <a:pt x="3133307" y="4748075"/>
                    <a:pt x="3145042" y="4745728"/>
                    <a:pt x="3159125" y="4741034"/>
                  </a:cubicBezTo>
                  <a:cubicBezTo>
                    <a:pt x="3166166" y="4738687"/>
                    <a:pt x="3175554" y="4736340"/>
                    <a:pt x="3182595" y="4733993"/>
                  </a:cubicBezTo>
                  <a:cubicBezTo>
                    <a:pt x="3196677" y="4729299"/>
                    <a:pt x="3208412" y="4724605"/>
                    <a:pt x="3222495" y="4719911"/>
                  </a:cubicBezTo>
                  <a:cubicBezTo>
                    <a:pt x="3227189" y="4717563"/>
                    <a:pt x="3234230" y="4715216"/>
                    <a:pt x="3238924" y="4715216"/>
                  </a:cubicBezTo>
                  <a:cubicBezTo>
                    <a:pt x="3248312" y="4712869"/>
                    <a:pt x="3255353" y="4708175"/>
                    <a:pt x="3264742" y="4705828"/>
                  </a:cubicBezTo>
                  <a:cubicBezTo>
                    <a:pt x="3267089" y="4705828"/>
                    <a:pt x="3269436" y="4703481"/>
                    <a:pt x="3271783" y="4703481"/>
                  </a:cubicBezTo>
                  <a:cubicBezTo>
                    <a:pt x="3292906" y="4696440"/>
                    <a:pt x="3316377" y="4687052"/>
                    <a:pt x="3337500" y="4677664"/>
                  </a:cubicBezTo>
                  <a:cubicBezTo>
                    <a:pt x="3342194" y="4675317"/>
                    <a:pt x="3344541" y="4675317"/>
                    <a:pt x="3349235" y="4672970"/>
                  </a:cubicBezTo>
                  <a:cubicBezTo>
                    <a:pt x="3365664" y="4665928"/>
                    <a:pt x="3379747" y="4658887"/>
                    <a:pt x="3396176" y="4651846"/>
                  </a:cubicBezTo>
                  <a:cubicBezTo>
                    <a:pt x="3398523" y="4658887"/>
                    <a:pt x="3405565" y="4663582"/>
                    <a:pt x="3414953" y="4663582"/>
                  </a:cubicBezTo>
                  <a:cubicBezTo>
                    <a:pt x="3426688" y="4663582"/>
                    <a:pt x="3436076" y="4654193"/>
                    <a:pt x="3436076" y="4642458"/>
                  </a:cubicBezTo>
                  <a:cubicBezTo>
                    <a:pt x="3436076" y="4640111"/>
                    <a:pt x="3436076" y="4637764"/>
                    <a:pt x="3433729" y="4635417"/>
                  </a:cubicBezTo>
                  <a:cubicBezTo>
                    <a:pt x="3438423" y="4633070"/>
                    <a:pt x="3443117" y="4630723"/>
                    <a:pt x="3450158" y="4628376"/>
                  </a:cubicBezTo>
                  <a:cubicBezTo>
                    <a:pt x="3452505" y="4626029"/>
                    <a:pt x="3457200" y="4626029"/>
                    <a:pt x="3459546" y="4623681"/>
                  </a:cubicBezTo>
                  <a:cubicBezTo>
                    <a:pt x="3471282" y="4618987"/>
                    <a:pt x="3480670" y="4614293"/>
                    <a:pt x="3492405" y="4607252"/>
                  </a:cubicBezTo>
                  <a:cubicBezTo>
                    <a:pt x="3494752" y="4604905"/>
                    <a:pt x="3499446" y="4604905"/>
                    <a:pt x="3501793" y="4602558"/>
                  </a:cubicBezTo>
                  <a:cubicBezTo>
                    <a:pt x="3506487" y="4600211"/>
                    <a:pt x="3511182" y="4597864"/>
                    <a:pt x="3515876" y="4595517"/>
                  </a:cubicBezTo>
                  <a:cubicBezTo>
                    <a:pt x="3515876" y="4595517"/>
                    <a:pt x="3515876" y="4595517"/>
                    <a:pt x="3518223" y="4595517"/>
                  </a:cubicBezTo>
                  <a:cubicBezTo>
                    <a:pt x="3539346" y="4586129"/>
                    <a:pt x="3558123" y="4574394"/>
                    <a:pt x="3579246" y="4565005"/>
                  </a:cubicBezTo>
                  <a:cubicBezTo>
                    <a:pt x="3586287" y="4562658"/>
                    <a:pt x="3590981" y="4557964"/>
                    <a:pt x="3598022" y="4555617"/>
                  </a:cubicBezTo>
                  <a:cubicBezTo>
                    <a:pt x="3612104" y="4548576"/>
                    <a:pt x="3628534" y="4539188"/>
                    <a:pt x="3642616" y="4529800"/>
                  </a:cubicBezTo>
                  <a:cubicBezTo>
                    <a:pt x="3649657" y="4525106"/>
                    <a:pt x="3654351" y="4522759"/>
                    <a:pt x="3661392" y="4518064"/>
                  </a:cubicBezTo>
                  <a:cubicBezTo>
                    <a:pt x="3680169" y="4506329"/>
                    <a:pt x="3698945" y="4494594"/>
                    <a:pt x="3720069" y="4482859"/>
                  </a:cubicBezTo>
                  <a:cubicBezTo>
                    <a:pt x="3724763" y="4480512"/>
                    <a:pt x="3729457" y="4475818"/>
                    <a:pt x="3734151" y="4473471"/>
                  </a:cubicBezTo>
                  <a:cubicBezTo>
                    <a:pt x="3748233" y="4464083"/>
                    <a:pt x="3764662" y="4454694"/>
                    <a:pt x="3778745" y="4445306"/>
                  </a:cubicBezTo>
                  <a:cubicBezTo>
                    <a:pt x="3785786" y="4440612"/>
                    <a:pt x="3792827" y="4435918"/>
                    <a:pt x="3797521" y="4431224"/>
                  </a:cubicBezTo>
                  <a:cubicBezTo>
                    <a:pt x="3802215" y="4428877"/>
                    <a:pt x="3806909" y="4424183"/>
                    <a:pt x="3811603" y="4421836"/>
                  </a:cubicBezTo>
                  <a:cubicBezTo>
                    <a:pt x="3820992" y="4414794"/>
                    <a:pt x="3832727" y="4407753"/>
                    <a:pt x="3842115" y="4400712"/>
                  </a:cubicBezTo>
                  <a:cubicBezTo>
                    <a:pt x="3846809" y="4398365"/>
                    <a:pt x="3851503" y="4393671"/>
                    <a:pt x="3856197" y="4391324"/>
                  </a:cubicBezTo>
                  <a:cubicBezTo>
                    <a:pt x="3874974" y="4377242"/>
                    <a:pt x="3891403" y="4365506"/>
                    <a:pt x="3910180" y="4351424"/>
                  </a:cubicBezTo>
                  <a:cubicBezTo>
                    <a:pt x="3917220" y="4346730"/>
                    <a:pt x="3921915" y="4342036"/>
                    <a:pt x="3928956" y="4337342"/>
                  </a:cubicBezTo>
                  <a:cubicBezTo>
                    <a:pt x="3943038" y="4327954"/>
                    <a:pt x="3954773" y="4316219"/>
                    <a:pt x="3968856" y="4306830"/>
                  </a:cubicBezTo>
                  <a:cubicBezTo>
                    <a:pt x="3973550" y="4302136"/>
                    <a:pt x="3980591" y="4297442"/>
                    <a:pt x="3985285" y="4292748"/>
                  </a:cubicBezTo>
                  <a:cubicBezTo>
                    <a:pt x="4001714" y="4278666"/>
                    <a:pt x="4020491" y="4264584"/>
                    <a:pt x="4036920" y="4248154"/>
                  </a:cubicBezTo>
                  <a:cubicBezTo>
                    <a:pt x="4036920" y="4248154"/>
                    <a:pt x="4039267" y="4245807"/>
                    <a:pt x="4039267" y="4245807"/>
                  </a:cubicBezTo>
                  <a:cubicBezTo>
                    <a:pt x="4043961" y="4243460"/>
                    <a:pt x="4046308" y="4238766"/>
                    <a:pt x="4051002" y="4236419"/>
                  </a:cubicBezTo>
                  <a:cubicBezTo>
                    <a:pt x="4055696" y="4234072"/>
                    <a:pt x="4058043" y="4229378"/>
                    <a:pt x="4062738" y="4227031"/>
                  </a:cubicBezTo>
                  <a:cubicBezTo>
                    <a:pt x="4067432" y="4222337"/>
                    <a:pt x="4072126" y="4217643"/>
                    <a:pt x="4076820" y="4212948"/>
                  </a:cubicBezTo>
                  <a:cubicBezTo>
                    <a:pt x="4081514" y="4208254"/>
                    <a:pt x="4086208" y="4203560"/>
                    <a:pt x="4090902" y="4198866"/>
                  </a:cubicBezTo>
                  <a:cubicBezTo>
                    <a:pt x="4095596" y="4194172"/>
                    <a:pt x="4097943" y="4191825"/>
                    <a:pt x="4102637" y="4187131"/>
                  </a:cubicBezTo>
                  <a:cubicBezTo>
                    <a:pt x="4109678" y="4180090"/>
                    <a:pt x="4114372" y="4175396"/>
                    <a:pt x="4121414" y="4168354"/>
                  </a:cubicBezTo>
                  <a:cubicBezTo>
                    <a:pt x="4123761" y="4166007"/>
                    <a:pt x="4126108" y="4163660"/>
                    <a:pt x="4128455" y="4161313"/>
                  </a:cubicBezTo>
                  <a:cubicBezTo>
                    <a:pt x="4133149" y="4156619"/>
                    <a:pt x="4137843" y="4151925"/>
                    <a:pt x="4142537" y="4147231"/>
                  </a:cubicBezTo>
                  <a:cubicBezTo>
                    <a:pt x="4147231" y="4149578"/>
                    <a:pt x="4149578" y="4151925"/>
                    <a:pt x="4156619" y="4151925"/>
                  </a:cubicBezTo>
                  <a:cubicBezTo>
                    <a:pt x="4168355" y="4151925"/>
                    <a:pt x="4177743" y="4142537"/>
                    <a:pt x="4177743" y="4130802"/>
                  </a:cubicBezTo>
                  <a:cubicBezTo>
                    <a:pt x="4177743" y="4126108"/>
                    <a:pt x="4175395" y="4121414"/>
                    <a:pt x="4173049" y="4119066"/>
                  </a:cubicBezTo>
                  <a:cubicBezTo>
                    <a:pt x="4175395" y="4116720"/>
                    <a:pt x="4177743" y="4114372"/>
                    <a:pt x="4180090" y="4112026"/>
                  </a:cubicBezTo>
                  <a:cubicBezTo>
                    <a:pt x="4180090" y="4112026"/>
                    <a:pt x="4180090" y="4112026"/>
                    <a:pt x="4180090" y="4109678"/>
                  </a:cubicBezTo>
                  <a:cubicBezTo>
                    <a:pt x="4184784" y="4104984"/>
                    <a:pt x="4189478" y="4100290"/>
                    <a:pt x="4194172" y="4095596"/>
                  </a:cubicBezTo>
                  <a:cubicBezTo>
                    <a:pt x="4201213" y="4088555"/>
                    <a:pt x="4210601" y="4079167"/>
                    <a:pt x="4217643" y="4072125"/>
                  </a:cubicBezTo>
                  <a:cubicBezTo>
                    <a:pt x="4227031" y="4062737"/>
                    <a:pt x="4234072" y="4053349"/>
                    <a:pt x="4243460" y="4043961"/>
                  </a:cubicBezTo>
                  <a:cubicBezTo>
                    <a:pt x="4250501" y="4036920"/>
                    <a:pt x="4257542" y="4027532"/>
                    <a:pt x="4264583" y="4020490"/>
                  </a:cubicBezTo>
                  <a:cubicBezTo>
                    <a:pt x="4273972" y="4011102"/>
                    <a:pt x="4281013" y="4001714"/>
                    <a:pt x="4290401" y="3992326"/>
                  </a:cubicBezTo>
                  <a:cubicBezTo>
                    <a:pt x="4297442" y="3982938"/>
                    <a:pt x="4304483" y="3975897"/>
                    <a:pt x="4311524" y="3966508"/>
                  </a:cubicBezTo>
                  <a:cubicBezTo>
                    <a:pt x="4318566" y="3957120"/>
                    <a:pt x="4327954" y="3947732"/>
                    <a:pt x="4334995" y="3935997"/>
                  </a:cubicBezTo>
                  <a:cubicBezTo>
                    <a:pt x="4337342" y="3933650"/>
                    <a:pt x="4339689" y="3931303"/>
                    <a:pt x="4339689" y="3928956"/>
                  </a:cubicBezTo>
                  <a:cubicBezTo>
                    <a:pt x="4346730" y="3919567"/>
                    <a:pt x="4353771" y="3912527"/>
                    <a:pt x="4360812" y="3903138"/>
                  </a:cubicBezTo>
                  <a:cubicBezTo>
                    <a:pt x="4372548" y="3889056"/>
                    <a:pt x="4381936" y="3874974"/>
                    <a:pt x="4393671" y="3860891"/>
                  </a:cubicBezTo>
                  <a:cubicBezTo>
                    <a:pt x="4400712" y="3851503"/>
                    <a:pt x="4405406" y="3844462"/>
                    <a:pt x="4412447" y="3835074"/>
                  </a:cubicBezTo>
                  <a:cubicBezTo>
                    <a:pt x="4426530" y="3816298"/>
                    <a:pt x="4438265" y="3797521"/>
                    <a:pt x="4450000" y="3778745"/>
                  </a:cubicBezTo>
                  <a:cubicBezTo>
                    <a:pt x="4457041" y="3769357"/>
                    <a:pt x="4461736" y="3759969"/>
                    <a:pt x="4468776" y="3752927"/>
                  </a:cubicBezTo>
                  <a:cubicBezTo>
                    <a:pt x="4482859" y="3734151"/>
                    <a:pt x="4494594" y="3713028"/>
                    <a:pt x="4506329" y="3694251"/>
                  </a:cubicBezTo>
                  <a:cubicBezTo>
                    <a:pt x="4511023" y="3687210"/>
                    <a:pt x="4513371" y="3680169"/>
                    <a:pt x="4518065" y="3673128"/>
                  </a:cubicBezTo>
                  <a:cubicBezTo>
                    <a:pt x="4518065" y="3673128"/>
                    <a:pt x="4520412" y="3670781"/>
                    <a:pt x="4520412" y="3670781"/>
                  </a:cubicBezTo>
                  <a:cubicBezTo>
                    <a:pt x="4522759" y="3670781"/>
                    <a:pt x="4525106" y="3673128"/>
                    <a:pt x="4527453" y="3673128"/>
                  </a:cubicBezTo>
                  <a:cubicBezTo>
                    <a:pt x="4539188" y="3673128"/>
                    <a:pt x="4548576" y="3663740"/>
                    <a:pt x="4548576" y="3652004"/>
                  </a:cubicBezTo>
                  <a:cubicBezTo>
                    <a:pt x="4548576" y="3644963"/>
                    <a:pt x="4546229" y="3640269"/>
                    <a:pt x="4541535" y="3637922"/>
                  </a:cubicBezTo>
                  <a:cubicBezTo>
                    <a:pt x="4546229" y="3628534"/>
                    <a:pt x="4550923" y="3621493"/>
                    <a:pt x="4555617" y="3612105"/>
                  </a:cubicBezTo>
                  <a:cubicBezTo>
                    <a:pt x="4557964" y="3609757"/>
                    <a:pt x="4557964" y="3607411"/>
                    <a:pt x="4560311" y="3602716"/>
                  </a:cubicBezTo>
                  <a:cubicBezTo>
                    <a:pt x="4569699" y="3586287"/>
                    <a:pt x="4576741" y="3569858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6129" y="3555775"/>
                    <a:pt x="4586129" y="3555775"/>
                    <a:pt x="4586129" y="3555775"/>
                  </a:cubicBezTo>
                  <a:cubicBezTo>
                    <a:pt x="4588476" y="3551081"/>
                    <a:pt x="4590823" y="3544040"/>
                    <a:pt x="4595517" y="3539346"/>
                  </a:cubicBezTo>
                  <a:cubicBezTo>
                    <a:pt x="4597864" y="3539346"/>
                    <a:pt x="4600211" y="3541693"/>
                    <a:pt x="4604905" y="3541693"/>
                  </a:cubicBezTo>
                  <a:cubicBezTo>
                    <a:pt x="4616640" y="3541693"/>
                    <a:pt x="4626029" y="3532305"/>
                    <a:pt x="4626029" y="3520570"/>
                  </a:cubicBezTo>
                  <a:cubicBezTo>
                    <a:pt x="4626029" y="3513529"/>
                    <a:pt x="4621334" y="3506487"/>
                    <a:pt x="4614294" y="3504140"/>
                  </a:cubicBezTo>
                  <a:cubicBezTo>
                    <a:pt x="4616640" y="3499446"/>
                    <a:pt x="4618988" y="3494752"/>
                    <a:pt x="4621334" y="3490058"/>
                  </a:cubicBezTo>
                  <a:cubicBezTo>
                    <a:pt x="4623682" y="3490058"/>
                    <a:pt x="4626029" y="3492405"/>
                    <a:pt x="4628376" y="3492405"/>
                  </a:cubicBezTo>
                  <a:cubicBezTo>
                    <a:pt x="4640111" y="3492405"/>
                    <a:pt x="4649499" y="3483017"/>
                    <a:pt x="4649499" y="3471282"/>
                  </a:cubicBezTo>
                  <a:cubicBezTo>
                    <a:pt x="4649499" y="3464241"/>
                    <a:pt x="4644805" y="3457199"/>
                    <a:pt x="4640111" y="3454853"/>
                  </a:cubicBezTo>
                  <a:cubicBezTo>
                    <a:pt x="4642458" y="3450158"/>
                    <a:pt x="4644805" y="3445464"/>
                    <a:pt x="4647152" y="3440770"/>
                  </a:cubicBezTo>
                  <a:cubicBezTo>
                    <a:pt x="4651846" y="3431382"/>
                    <a:pt x="4654193" y="3424341"/>
                    <a:pt x="4658887" y="3414952"/>
                  </a:cubicBezTo>
                  <a:cubicBezTo>
                    <a:pt x="4658887" y="3412606"/>
                    <a:pt x="4661234" y="3410258"/>
                    <a:pt x="4661234" y="3407912"/>
                  </a:cubicBezTo>
                  <a:cubicBezTo>
                    <a:pt x="4665929" y="3393829"/>
                    <a:pt x="4672970" y="3382094"/>
                    <a:pt x="4677664" y="3368012"/>
                  </a:cubicBezTo>
                  <a:cubicBezTo>
                    <a:pt x="4680011" y="3363318"/>
                    <a:pt x="4682358" y="3356276"/>
                    <a:pt x="4684705" y="3351582"/>
                  </a:cubicBezTo>
                  <a:cubicBezTo>
                    <a:pt x="4684705" y="3349235"/>
                    <a:pt x="4687052" y="3346888"/>
                    <a:pt x="4687052" y="3344541"/>
                  </a:cubicBezTo>
                  <a:lnTo>
                    <a:pt x="4687052" y="3344541"/>
                  </a:lnTo>
                  <a:cubicBezTo>
                    <a:pt x="4687052" y="3344541"/>
                    <a:pt x="4687052" y="3342194"/>
                    <a:pt x="4687052" y="3342194"/>
                  </a:cubicBezTo>
                  <a:cubicBezTo>
                    <a:pt x="4687052" y="3342194"/>
                    <a:pt x="4687052" y="3342194"/>
                    <a:pt x="4687052" y="3342194"/>
                  </a:cubicBezTo>
                  <a:cubicBezTo>
                    <a:pt x="4698787" y="3342194"/>
                    <a:pt x="4708175" y="3332806"/>
                    <a:pt x="4708175" y="3321071"/>
                  </a:cubicBezTo>
                  <a:cubicBezTo>
                    <a:pt x="4708175" y="3314030"/>
                    <a:pt x="4705828" y="3309335"/>
                    <a:pt x="4701134" y="3306989"/>
                  </a:cubicBezTo>
                  <a:cubicBezTo>
                    <a:pt x="4701134" y="3304641"/>
                    <a:pt x="4701134" y="3304641"/>
                    <a:pt x="4703481" y="3302295"/>
                  </a:cubicBezTo>
                  <a:cubicBezTo>
                    <a:pt x="4703481" y="3299947"/>
                    <a:pt x="4705828" y="3297600"/>
                    <a:pt x="4705828" y="3297600"/>
                  </a:cubicBezTo>
                  <a:cubicBezTo>
                    <a:pt x="4708175" y="3290559"/>
                    <a:pt x="4710522" y="3285865"/>
                    <a:pt x="4712869" y="3278824"/>
                  </a:cubicBezTo>
                  <a:cubicBezTo>
                    <a:pt x="4712869" y="3276477"/>
                    <a:pt x="4715216" y="3276477"/>
                    <a:pt x="4715216" y="3274130"/>
                  </a:cubicBezTo>
                  <a:cubicBezTo>
                    <a:pt x="4715216" y="3271783"/>
                    <a:pt x="4717563" y="3271783"/>
                    <a:pt x="4717563" y="3269436"/>
                  </a:cubicBezTo>
                  <a:lnTo>
                    <a:pt x="4717563" y="3269436"/>
                  </a:lnTo>
                  <a:cubicBezTo>
                    <a:pt x="4719911" y="3260048"/>
                    <a:pt x="4724605" y="3253006"/>
                    <a:pt x="4726952" y="3243618"/>
                  </a:cubicBezTo>
                  <a:cubicBezTo>
                    <a:pt x="4729299" y="3243618"/>
                    <a:pt x="4731646" y="3245965"/>
                    <a:pt x="4731646" y="3245965"/>
                  </a:cubicBezTo>
                  <a:cubicBezTo>
                    <a:pt x="4743381" y="3245965"/>
                    <a:pt x="4752769" y="3236577"/>
                    <a:pt x="4752769" y="3224842"/>
                  </a:cubicBezTo>
                  <a:cubicBezTo>
                    <a:pt x="4752769" y="3215454"/>
                    <a:pt x="4748075" y="3208413"/>
                    <a:pt x="4738687" y="3206065"/>
                  </a:cubicBezTo>
                  <a:cubicBezTo>
                    <a:pt x="4741034" y="3194330"/>
                    <a:pt x="4745728" y="3184942"/>
                    <a:pt x="4748075" y="3173207"/>
                  </a:cubicBezTo>
                  <a:cubicBezTo>
                    <a:pt x="4750422" y="3166166"/>
                    <a:pt x="4752769" y="3159125"/>
                    <a:pt x="4755116" y="3152083"/>
                  </a:cubicBezTo>
                  <a:cubicBezTo>
                    <a:pt x="4757463" y="3142695"/>
                    <a:pt x="4762157" y="3130960"/>
                    <a:pt x="4764504" y="3121572"/>
                  </a:cubicBezTo>
                  <a:cubicBezTo>
                    <a:pt x="4766852" y="3114531"/>
                    <a:pt x="4769198" y="3107490"/>
                    <a:pt x="4771546" y="3098101"/>
                  </a:cubicBezTo>
                  <a:cubicBezTo>
                    <a:pt x="4773892" y="3088713"/>
                    <a:pt x="4776240" y="3079325"/>
                    <a:pt x="4778587" y="3069937"/>
                  </a:cubicBezTo>
                  <a:cubicBezTo>
                    <a:pt x="4780934" y="3062896"/>
                    <a:pt x="4783281" y="3055855"/>
                    <a:pt x="4785628" y="3048813"/>
                  </a:cubicBezTo>
                  <a:cubicBezTo>
                    <a:pt x="4787975" y="3044119"/>
                    <a:pt x="4787975" y="3039425"/>
                    <a:pt x="4790322" y="3032384"/>
                  </a:cubicBezTo>
                  <a:cubicBezTo>
                    <a:pt x="4795016" y="3013608"/>
                    <a:pt x="4799710" y="2992484"/>
                    <a:pt x="4804404" y="2973708"/>
                  </a:cubicBezTo>
                  <a:cubicBezTo>
                    <a:pt x="4804404" y="2973708"/>
                    <a:pt x="4804404" y="2973708"/>
                    <a:pt x="4804404" y="2971361"/>
                  </a:cubicBezTo>
                  <a:lnTo>
                    <a:pt x="4804404" y="2971361"/>
                  </a:lnTo>
                  <a:cubicBezTo>
                    <a:pt x="4816139" y="2922073"/>
                    <a:pt x="4825528" y="2870438"/>
                    <a:pt x="4830222" y="2818803"/>
                  </a:cubicBezTo>
                  <a:cubicBezTo>
                    <a:pt x="4830222" y="2818803"/>
                    <a:pt x="4830222" y="2818803"/>
                    <a:pt x="4832569" y="2818803"/>
                  </a:cubicBezTo>
                  <a:cubicBezTo>
                    <a:pt x="4844304" y="2818803"/>
                    <a:pt x="4853692" y="2809415"/>
                    <a:pt x="4853692" y="2797679"/>
                  </a:cubicBezTo>
                  <a:cubicBezTo>
                    <a:pt x="4846651" y="2797679"/>
                    <a:pt x="4839610" y="2788291"/>
                    <a:pt x="4827875" y="2788291"/>
                  </a:cubicBezTo>
                  <a:close/>
                  <a:moveTo>
                    <a:pt x="4494594" y="3715374"/>
                  </a:moveTo>
                  <a:cubicBezTo>
                    <a:pt x="4480512" y="3738845"/>
                    <a:pt x="4466430" y="3759969"/>
                    <a:pt x="4452347" y="3781092"/>
                  </a:cubicBezTo>
                  <a:cubicBezTo>
                    <a:pt x="4459388" y="3771704"/>
                    <a:pt x="4466430" y="3759969"/>
                    <a:pt x="4471124" y="3750580"/>
                  </a:cubicBezTo>
                  <a:cubicBezTo>
                    <a:pt x="4475818" y="3743539"/>
                    <a:pt x="4480512" y="3734151"/>
                    <a:pt x="4485206" y="3727110"/>
                  </a:cubicBezTo>
                  <a:cubicBezTo>
                    <a:pt x="4492247" y="3717722"/>
                    <a:pt x="4496941" y="3708333"/>
                    <a:pt x="4503982" y="3696598"/>
                  </a:cubicBezTo>
                  <a:cubicBezTo>
                    <a:pt x="4506329" y="3691904"/>
                    <a:pt x="4511023" y="3687210"/>
                    <a:pt x="4513371" y="3682516"/>
                  </a:cubicBezTo>
                  <a:cubicBezTo>
                    <a:pt x="4513371" y="3682516"/>
                    <a:pt x="4513371" y="3682516"/>
                    <a:pt x="4513371" y="3682516"/>
                  </a:cubicBezTo>
                  <a:cubicBezTo>
                    <a:pt x="4508676" y="3689557"/>
                    <a:pt x="4506329" y="3694251"/>
                    <a:pt x="4501635" y="3701292"/>
                  </a:cubicBezTo>
                  <a:cubicBezTo>
                    <a:pt x="4501635" y="3705986"/>
                    <a:pt x="4499288" y="3710680"/>
                    <a:pt x="4494594" y="3715374"/>
                  </a:cubicBezTo>
                  <a:close/>
                  <a:moveTo>
                    <a:pt x="3917220" y="4353771"/>
                  </a:moveTo>
                  <a:cubicBezTo>
                    <a:pt x="3809256" y="4438265"/>
                    <a:pt x="3691904" y="4511024"/>
                    <a:pt x="3572205" y="4576741"/>
                  </a:cubicBezTo>
                  <a:cubicBezTo>
                    <a:pt x="3567511" y="4579088"/>
                    <a:pt x="3562817" y="4581435"/>
                    <a:pt x="3560469" y="4583782"/>
                  </a:cubicBezTo>
                  <a:cubicBezTo>
                    <a:pt x="3553428" y="4588476"/>
                    <a:pt x="3546387" y="4590823"/>
                    <a:pt x="3539346" y="4595517"/>
                  </a:cubicBezTo>
                  <a:cubicBezTo>
                    <a:pt x="3546387" y="4590823"/>
                    <a:pt x="3555775" y="4586129"/>
                    <a:pt x="3562817" y="4579088"/>
                  </a:cubicBezTo>
                  <a:cubicBezTo>
                    <a:pt x="3567511" y="4576741"/>
                    <a:pt x="3574552" y="4572047"/>
                    <a:pt x="3579246" y="4569700"/>
                  </a:cubicBezTo>
                  <a:cubicBezTo>
                    <a:pt x="3586287" y="4565005"/>
                    <a:pt x="3593328" y="4560311"/>
                    <a:pt x="3600369" y="4555617"/>
                  </a:cubicBezTo>
                  <a:cubicBezTo>
                    <a:pt x="3609758" y="4548576"/>
                    <a:pt x="3621493" y="4543882"/>
                    <a:pt x="3630881" y="4536841"/>
                  </a:cubicBezTo>
                  <a:cubicBezTo>
                    <a:pt x="3637922" y="4532147"/>
                    <a:pt x="3644963" y="4527453"/>
                    <a:pt x="3654351" y="4522759"/>
                  </a:cubicBezTo>
                  <a:cubicBezTo>
                    <a:pt x="3663740" y="4515718"/>
                    <a:pt x="3673128" y="4511024"/>
                    <a:pt x="3682516" y="4503982"/>
                  </a:cubicBezTo>
                  <a:cubicBezTo>
                    <a:pt x="3689557" y="4499288"/>
                    <a:pt x="3698945" y="4494594"/>
                    <a:pt x="3705986" y="4487553"/>
                  </a:cubicBezTo>
                  <a:cubicBezTo>
                    <a:pt x="3715375" y="4480512"/>
                    <a:pt x="3724763" y="4475818"/>
                    <a:pt x="3734151" y="4468777"/>
                  </a:cubicBezTo>
                  <a:cubicBezTo>
                    <a:pt x="3741192" y="4464083"/>
                    <a:pt x="3750580" y="4457041"/>
                    <a:pt x="3757622" y="4452347"/>
                  </a:cubicBezTo>
                  <a:cubicBezTo>
                    <a:pt x="3767010" y="4445306"/>
                    <a:pt x="3776398" y="4438265"/>
                    <a:pt x="3785786" y="4431224"/>
                  </a:cubicBezTo>
                  <a:cubicBezTo>
                    <a:pt x="3792827" y="4426530"/>
                    <a:pt x="3799868" y="4419489"/>
                    <a:pt x="3809256" y="4414794"/>
                  </a:cubicBezTo>
                  <a:cubicBezTo>
                    <a:pt x="3818645" y="4407753"/>
                    <a:pt x="3828033" y="4400712"/>
                    <a:pt x="3835074" y="4393671"/>
                  </a:cubicBezTo>
                  <a:cubicBezTo>
                    <a:pt x="3837421" y="4391324"/>
                    <a:pt x="3839768" y="4388977"/>
                    <a:pt x="3842115" y="4386630"/>
                  </a:cubicBezTo>
                  <a:cubicBezTo>
                    <a:pt x="3867933" y="4372548"/>
                    <a:pt x="3893750" y="4358466"/>
                    <a:pt x="3919568" y="4342036"/>
                  </a:cubicBezTo>
                  <a:cubicBezTo>
                    <a:pt x="3921915" y="4342036"/>
                    <a:pt x="3921915" y="4339689"/>
                    <a:pt x="3924262" y="4339689"/>
                  </a:cubicBezTo>
                  <a:cubicBezTo>
                    <a:pt x="3933650" y="4334995"/>
                    <a:pt x="3940691" y="4330301"/>
                    <a:pt x="3950079" y="4323260"/>
                  </a:cubicBezTo>
                  <a:cubicBezTo>
                    <a:pt x="3950079" y="4323260"/>
                    <a:pt x="3952426" y="4320913"/>
                    <a:pt x="3952426" y="4320913"/>
                  </a:cubicBezTo>
                  <a:cubicBezTo>
                    <a:pt x="3968856" y="4309177"/>
                    <a:pt x="3987632" y="4297442"/>
                    <a:pt x="4004061" y="4285707"/>
                  </a:cubicBezTo>
                  <a:cubicBezTo>
                    <a:pt x="3978244" y="4309177"/>
                    <a:pt x="3950079" y="4330301"/>
                    <a:pt x="3924262" y="4351424"/>
                  </a:cubicBezTo>
                  <a:cubicBezTo>
                    <a:pt x="3919568" y="4351424"/>
                    <a:pt x="3917220" y="4351424"/>
                    <a:pt x="3917220" y="4353771"/>
                  </a:cubicBezTo>
                  <a:close/>
                  <a:moveTo>
                    <a:pt x="3149736" y="4750422"/>
                  </a:moveTo>
                  <a:cubicBezTo>
                    <a:pt x="3123919" y="4757463"/>
                    <a:pt x="3098101" y="4766851"/>
                    <a:pt x="3069937" y="4773893"/>
                  </a:cubicBezTo>
                  <a:cubicBezTo>
                    <a:pt x="3065243" y="4776239"/>
                    <a:pt x="3060548" y="4776239"/>
                    <a:pt x="3055854" y="4778587"/>
                  </a:cubicBezTo>
                  <a:cubicBezTo>
                    <a:pt x="3034731" y="4783281"/>
                    <a:pt x="3013608" y="4790322"/>
                    <a:pt x="2992484" y="4795016"/>
                  </a:cubicBezTo>
                  <a:cubicBezTo>
                    <a:pt x="2992484" y="4792669"/>
                    <a:pt x="2990137" y="4787975"/>
                    <a:pt x="2987790" y="4785628"/>
                  </a:cubicBezTo>
                  <a:cubicBezTo>
                    <a:pt x="2997178" y="4783281"/>
                    <a:pt x="3004219" y="4783281"/>
                    <a:pt x="3013608" y="4780934"/>
                  </a:cubicBezTo>
                  <a:cubicBezTo>
                    <a:pt x="3022996" y="4778587"/>
                    <a:pt x="3032384" y="4776239"/>
                    <a:pt x="3041772" y="4773893"/>
                  </a:cubicBezTo>
                  <a:cubicBezTo>
                    <a:pt x="3053508" y="4771545"/>
                    <a:pt x="3062896" y="4769199"/>
                    <a:pt x="3074631" y="4766851"/>
                  </a:cubicBezTo>
                  <a:cubicBezTo>
                    <a:pt x="3091060" y="4764504"/>
                    <a:pt x="3107489" y="4759810"/>
                    <a:pt x="3121572" y="4757463"/>
                  </a:cubicBezTo>
                  <a:cubicBezTo>
                    <a:pt x="3121572" y="4757463"/>
                    <a:pt x="3121572" y="4757463"/>
                    <a:pt x="3123919" y="4757463"/>
                  </a:cubicBezTo>
                  <a:cubicBezTo>
                    <a:pt x="3145042" y="4752769"/>
                    <a:pt x="3163819" y="4748075"/>
                    <a:pt x="3184942" y="4741034"/>
                  </a:cubicBezTo>
                  <a:cubicBezTo>
                    <a:pt x="3177901" y="4743381"/>
                    <a:pt x="3173207" y="4745728"/>
                    <a:pt x="3166166" y="4748075"/>
                  </a:cubicBezTo>
                  <a:cubicBezTo>
                    <a:pt x="3159125" y="4748075"/>
                    <a:pt x="3154430" y="4750422"/>
                    <a:pt x="3149736" y="4750422"/>
                  </a:cubicBezTo>
                  <a:close/>
                  <a:moveTo>
                    <a:pt x="2907991" y="4811445"/>
                  </a:moveTo>
                  <a:cubicBezTo>
                    <a:pt x="2879826" y="4816140"/>
                    <a:pt x="2851661" y="4820834"/>
                    <a:pt x="2825844" y="4825528"/>
                  </a:cubicBezTo>
                  <a:cubicBezTo>
                    <a:pt x="2823497" y="4825528"/>
                    <a:pt x="2821150" y="4825528"/>
                    <a:pt x="2818803" y="4825528"/>
                  </a:cubicBezTo>
                  <a:cubicBezTo>
                    <a:pt x="2809415" y="4827875"/>
                    <a:pt x="2802374" y="4827875"/>
                    <a:pt x="2792985" y="4830222"/>
                  </a:cubicBezTo>
                  <a:cubicBezTo>
                    <a:pt x="2797679" y="4827875"/>
                    <a:pt x="2800027" y="4820834"/>
                    <a:pt x="2800027" y="4816140"/>
                  </a:cubicBezTo>
                  <a:cubicBezTo>
                    <a:pt x="2804721" y="4816140"/>
                    <a:pt x="2809415" y="4816140"/>
                    <a:pt x="2814109" y="4816140"/>
                  </a:cubicBezTo>
                  <a:cubicBezTo>
                    <a:pt x="2830538" y="4816140"/>
                    <a:pt x="2844620" y="4816140"/>
                    <a:pt x="2861050" y="4813792"/>
                  </a:cubicBezTo>
                  <a:cubicBezTo>
                    <a:pt x="2865744" y="4813792"/>
                    <a:pt x="2870438" y="4813792"/>
                    <a:pt x="2875132" y="4813792"/>
                  </a:cubicBezTo>
                  <a:cubicBezTo>
                    <a:pt x="2886867" y="4813792"/>
                    <a:pt x="2896255" y="4813792"/>
                    <a:pt x="2907991" y="4811445"/>
                  </a:cubicBezTo>
                  <a:cubicBezTo>
                    <a:pt x="2910338" y="4811445"/>
                    <a:pt x="2912685" y="4809098"/>
                    <a:pt x="2915032" y="4809098"/>
                  </a:cubicBezTo>
                  <a:cubicBezTo>
                    <a:pt x="2912685" y="4811445"/>
                    <a:pt x="2910338" y="4811445"/>
                    <a:pt x="2907991" y="4811445"/>
                  </a:cubicBezTo>
                  <a:close/>
                  <a:moveTo>
                    <a:pt x="2443275" y="4858386"/>
                  </a:moveTo>
                  <a:cubicBezTo>
                    <a:pt x="2278982" y="4858386"/>
                    <a:pt x="2117036" y="4841957"/>
                    <a:pt x="1957437" y="4806751"/>
                  </a:cubicBezTo>
                  <a:cubicBezTo>
                    <a:pt x="1950396" y="4804404"/>
                    <a:pt x="1941007" y="4802057"/>
                    <a:pt x="1933966" y="4802057"/>
                  </a:cubicBezTo>
                  <a:cubicBezTo>
                    <a:pt x="1933966" y="4802057"/>
                    <a:pt x="1933966" y="4802057"/>
                    <a:pt x="1933966" y="4802057"/>
                  </a:cubicBezTo>
                  <a:cubicBezTo>
                    <a:pt x="1941007" y="4804404"/>
                    <a:pt x="1945702" y="4804404"/>
                    <a:pt x="1952743" y="4806751"/>
                  </a:cubicBezTo>
                  <a:cubicBezTo>
                    <a:pt x="1959784" y="4809098"/>
                    <a:pt x="1966825" y="4809098"/>
                    <a:pt x="1971519" y="4809098"/>
                  </a:cubicBezTo>
                  <a:cubicBezTo>
                    <a:pt x="1985601" y="4811445"/>
                    <a:pt x="1997336" y="4813792"/>
                    <a:pt x="2011419" y="4816140"/>
                  </a:cubicBezTo>
                  <a:cubicBezTo>
                    <a:pt x="2018460" y="4816140"/>
                    <a:pt x="2025501" y="4818486"/>
                    <a:pt x="2034889" y="4818486"/>
                  </a:cubicBezTo>
                  <a:cubicBezTo>
                    <a:pt x="2044277" y="4818486"/>
                    <a:pt x="2051319" y="4820834"/>
                    <a:pt x="2060707" y="4820834"/>
                  </a:cubicBezTo>
                  <a:cubicBezTo>
                    <a:pt x="2171018" y="4841957"/>
                    <a:pt x="2283676" y="4853692"/>
                    <a:pt x="2396334" y="4856039"/>
                  </a:cubicBezTo>
                  <a:cubicBezTo>
                    <a:pt x="2396334" y="4856039"/>
                    <a:pt x="2398681" y="4856039"/>
                    <a:pt x="2398681" y="4856039"/>
                  </a:cubicBezTo>
                  <a:cubicBezTo>
                    <a:pt x="2422152" y="4856039"/>
                    <a:pt x="2445622" y="4856039"/>
                    <a:pt x="2469093" y="4856039"/>
                  </a:cubicBezTo>
                  <a:cubicBezTo>
                    <a:pt x="2469093" y="4856039"/>
                    <a:pt x="2471440" y="4856039"/>
                    <a:pt x="2471440" y="4856039"/>
                  </a:cubicBezTo>
                  <a:cubicBezTo>
                    <a:pt x="2462052" y="4858386"/>
                    <a:pt x="2452664" y="4858386"/>
                    <a:pt x="2443275" y="4858386"/>
                  </a:cubicBezTo>
                  <a:close/>
                  <a:moveTo>
                    <a:pt x="1870596" y="4787975"/>
                  </a:moveTo>
                  <a:cubicBezTo>
                    <a:pt x="1868249" y="4787975"/>
                    <a:pt x="1865902" y="4787975"/>
                    <a:pt x="1863555" y="4785628"/>
                  </a:cubicBezTo>
                  <a:cubicBezTo>
                    <a:pt x="1861208" y="4785628"/>
                    <a:pt x="1858861" y="4783281"/>
                    <a:pt x="1856514" y="4783281"/>
                  </a:cubicBezTo>
                  <a:cubicBezTo>
                    <a:pt x="1856514" y="4783281"/>
                    <a:pt x="1854167" y="4783281"/>
                    <a:pt x="1854167" y="4783281"/>
                  </a:cubicBezTo>
                  <a:cubicBezTo>
                    <a:pt x="1854167" y="4783281"/>
                    <a:pt x="1854167" y="4783281"/>
                    <a:pt x="1854167" y="4783281"/>
                  </a:cubicBezTo>
                  <a:cubicBezTo>
                    <a:pt x="1861208" y="4785628"/>
                    <a:pt x="1868249" y="4787975"/>
                    <a:pt x="1875290" y="4787975"/>
                  </a:cubicBezTo>
                  <a:cubicBezTo>
                    <a:pt x="1872943" y="4790322"/>
                    <a:pt x="1870596" y="4790322"/>
                    <a:pt x="1870596" y="4787975"/>
                  </a:cubicBezTo>
                  <a:close/>
                  <a:moveTo>
                    <a:pt x="1757938" y="4757463"/>
                  </a:moveTo>
                  <a:cubicBezTo>
                    <a:pt x="1748550" y="4755116"/>
                    <a:pt x="1741508" y="4752769"/>
                    <a:pt x="1732120" y="4750422"/>
                  </a:cubicBezTo>
                  <a:cubicBezTo>
                    <a:pt x="1718038" y="4745728"/>
                    <a:pt x="1706303" y="4743381"/>
                    <a:pt x="1692220" y="4738687"/>
                  </a:cubicBezTo>
                  <a:cubicBezTo>
                    <a:pt x="1671097" y="4731646"/>
                    <a:pt x="1647627" y="4724605"/>
                    <a:pt x="1626503" y="4717563"/>
                  </a:cubicBezTo>
                  <a:cubicBezTo>
                    <a:pt x="1624156" y="4717563"/>
                    <a:pt x="1624156" y="4717563"/>
                    <a:pt x="1621809" y="4715216"/>
                  </a:cubicBezTo>
                  <a:cubicBezTo>
                    <a:pt x="1553745" y="4691746"/>
                    <a:pt x="1485680" y="4663582"/>
                    <a:pt x="1419963" y="4633070"/>
                  </a:cubicBezTo>
                  <a:cubicBezTo>
                    <a:pt x="1424657" y="4635417"/>
                    <a:pt x="1431698" y="4637764"/>
                    <a:pt x="1436392" y="4640111"/>
                  </a:cubicBezTo>
                  <a:cubicBezTo>
                    <a:pt x="1448128" y="4644805"/>
                    <a:pt x="1459863" y="4649499"/>
                    <a:pt x="1469251" y="4654193"/>
                  </a:cubicBezTo>
                  <a:cubicBezTo>
                    <a:pt x="1478639" y="4658887"/>
                    <a:pt x="1485680" y="4661234"/>
                    <a:pt x="1495069" y="4663582"/>
                  </a:cubicBezTo>
                  <a:cubicBezTo>
                    <a:pt x="1506804" y="4668276"/>
                    <a:pt x="1516192" y="4672970"/>
                    <a:pt x="1527927" y="4677664"/>
                  </a:cubicBezTo>
                  <a:cubicBezTo>
                    <a:pt x="1537315" y="4680011"/>
                    <a:pt x="1544357" y="4684705"/>
                    <a:pt x="1553745" y="4687052"/>
                  </a:cubicBezTo>
                  <a:cubicBezTo>
                    <a:pt x="1565480" y="4691746"/>
                    <a:pt x="1574868" y="4696440"/>
                    <a:pt x="1586603" y="4698787"/>
                  </a:cubicBezTo>
                  <a:cubicBezTo>
                    <a:pt x="1595992" y="4701134"/>
                    <a:pt x="1603033" y="4705828"/>
                    <a:pt x="1612421" y="4708175"/>
                  </a:cubicBezTo>
                  <a:cubicBezTo>
                    <a:pt x="1624156" y="4712869"/>
                    <a:pt x="1633544" y="4715216"/>
                    <a:pt x="1645280" y="4719911"/>
                  </a:cubicBezTo>
                  <a:cubicBezTo>
                    <a:pt x="1654668" y="4722258"/>
                    <a:pt x="1661709" y="4724605"/>
                    <a:pt x="1671097" y="4729299"/>
                  </a:cubicBezTo>
                  <a:cubicBezTo>
                    <a:pt x="1682832" y="4733993"/>
                    <a:pt x="1694567" y="4736340"/>
                    <a:pt x="1703956" y="4738687"/>
                  </a:cubicBezTo>
                  <a:cubicBezTo>
                    <a:pt x="1713344" y="4741034"/>
                    <a:pt x="1720385" y="4743381"/>
                    <a:pt x="1729773" y="4745728"/>
                  </a:cubicBezTo>
                  <a:cubicBezTo>
                    <a:pt x="1741508" y="4748075"/>
                    <a:pt x="1753244" y="4752769"/>
                    <a:pt x="1764979" y="4755116"/>
                  </a:cubicBezTo>
                  <a:cubicBezTo>
                    <a:pt x="1772020" y="4757463"/>
                    <a:pt x="1776714" y="4757463"/>
                    <a:pt x="1783755" y="4759810"/>
                  </a:cubicBezTo>
                  <a:cubicBezTo>
                    <a:pt x="1786102" y="4759810"/>
                    <a:pt x="1788449" y="4762157"/>
                    <a:pt x="1790797" y="4762157"/>
                  </a:cubicBezTo>
                  <a:cubicBezTo>
                    <a:pt x="1795491" y="4764504"/>
                    <a:pt x="1797838" y="4764504"/>
                    <a:pt x="1802532" y="4766851"/>
                  </a:cubicBezTo>
                  <a:cubicBezTo>
                    <a:pt x="1804879" y="4766851"/>
                    <a:pt x="1807226" y="4769199"/>
                    <a:pt x="1809573" y="4769199"/>
                  </a:cubicBezTo>
                  <a:cubicBezTo>
                    <a:pt x="1809573" y="4769199"/>
                    <a:pt x="1809573" y="4769199"/>
                    <a:pt x="1809573" y="4769199"/>
                  </a:cubicBezTo>
                  <a:cubicBezTo>
                    <a:pt x="1807226" y="4769199"/>
                    <a:pt x="1802532" y="4766851"/>
                    <a:pt x="1800185" y="4766851"/>
                  </a:cubicBezTo>
                  <a:cubicBezTo>
                    <a:pt x="1788449" y="4766851"/>
                    <a:pt x="1774367" y="4762157"/>
                    <a:pt x="1757938" y="4757463"/>
                  </a:cubicBezTo>
                  <a:close/>
                  <a:moveTo>
                    <a:pt x="917695" y="4311525"/>
                  </a:moveTo>
                  <a:cubicBezTo>
                    <a:pt x="913001" y="4309177"/>
                    <a:pt x="910654" y="4304483"/>
                    <a:pt x="905960" y="4299789"/>
                  </a:cubicBezTo>
                  <a:cubicBezTo>
                    <a:pt x="908307" y="4302136"/>
                    <a:pt x="910654" y="4302136"/>
                    <a:pt x="910654" y="4302136"/>
                  </a:cubicBezTo>
                  <a:cubicBezTo>
                    <a:pt x="917695" y="4306830"/>
                    <a:pt x="924736" y="4311525"/>
                    <a:pt x="931777" y="4316219"/>
                  </a:cubicBezTo>
                  <a:cubicBezTo>
                    <a:pt x="934124" y="4316219"/>
                    <a:pt x="934124" y="4318565"/>
                    <a:pt x="936472" y="4318565"/>
                  </a:cubicBezTo>
                  <a:cubicBezTo>
                    <a:pt x="936472" y="4320913"/>
                    <a:pt x="936472" y="4323260"/>
                    <a:pt x="938819" y="4325607"/>
                  </a:cubicBezTo>
                  <a:cubicBezTo>
                    <a:pt x="936472" y="4323260"/>
                    <a:pt x="934124" y="4320913"/>
                    <a:pt x="931777" y="4320913"/>
                  </a:cubicBezTo>
                  <a:cubicBezTo>
                    <a:pt x="927083" y="4320913"/>
                    <a:pt x="922389" y="4316219"/>
                    <a:pt x="917695" y="4311525"/>
                  </a:cubicBezTo>
                  <a:close/>
                  <a:moveTo>
                    <a:pt x="844937" y="4255195"/>
                  </a:moveTo>
                  <a:cubicBezTo>
                    <a:pt x="842590" y="4252848"/>
                    <a:pt x="840243" y="4252848"/>
                    <a:pt x="837896" y="4250501"/>
                  </a:cubicBezTo>
                  <a:cubicBezTo>
                    <a:pt x="814425" y="4231725"/>
                    <a:pt x="793302" y="4212948"/>
                    <a:pt x="772178" y="4191825"/>
                  </a:cubicBezTo>
                  <a:cubicBezTo>
                    <a:pt x="772178" y="4191825"/>
                    <a:pt x="769831" y="4189478"/>
                    <a:pt x="769831" y="4189478"/>
                  </a:cubicBezTo>
                  <a:cubicBezTo>
                    <a:pt x="760443" y="4180090"/>
                    <a:pt x="751055" y="4170702"/>
                    <a:pt x="739320" y="4158966"/>
                  </a:cubicBezTo>
                  <a:cubicBezTo>
                    <a:pt x="736973" y="4156619"/>
                    <a:pt x="734626" y="4154272"/>
                    <a:pt x="732279" y="4151925"/>
                  </a:cubicBezTo>
                  <a:cubicBezTo>
                    <a:pt x="722890" y="4142537"/>
                    <a:pt x="713502" y="4133149"/>
                    <a:pt x="706461" y="4123761"/>
                  </a:cubicBezTo>
                  <a:cubicBezTo>
                    <a:pt x="704114" y="4121414"/>
                    <a:pt x="701767" y="4119066"/>
                    <a:pt x="699420" y="4116720"/>
                  </a:cubicBezTo>
                  <a:cubicBezTo>
                    <a:pt x="690032" y="4104984"/>
                    <a:pt x="680643" y="4095596"/>
                    <a:pt x="671255" y="4083861"/>
                  </a:cubicBezTo>
                  <a:cubicBezTo>
                    <a:pt x="671255" y="4081514"/>
                    <a:pt x="668908" y="4081514"/>
                    <a:pt x="668908" y="4081514"/>
                  </a:cubicBezTo>
                  <a:cubicBezTo>
                    <a:pt x="657173" y="4069779"/>
                    <a:pt x="647785" y="4055696"/>
                    <a:pt x="636050" y="4041614"/>
                  </a:cubicBezTo>
                  <a:cubicBezTo>
                    <a:pt x="636050" y="4039267"/>
                    <a:pt x="633703" y="4039267"/>
                    <a:pt x="633703" y="4036920"/>
                  </a:cubicBezTo>
                  <a:cubicBezTo>
                    <a:pt x="624314" y="4025185"/>
                    <a:pt x="614926" y="4013449"/>
                    <a:pt x="607885" y="4001714"/>
                  </a:cubicBezTo>
                  <a:cubicBezTo>
                    <a:pt x="607885" y="4001714"/>
                    <a:pt x="605538" y="3999367"/>
                    <a:pt x="605538" y="3999367"/>
                  </a:cubicBezTo>
                  <a:cubicBezTo>
                    <a:pt x="607885" y="4001714"/>
                    <a:pt x="610232" y="4006408"/>
                    <a:pt x="612579" y="4008755"/>
                  </a:cubicBezTo>
                  <a:cubicBezTo>
                    <a:pt x="629008" y="4027532"/>
                    <a:pt x="643091" y="4046308"/>
                    <a:pt x="659520" y="4065085"/>
                  </a:cubicBezTo>
                  <a:cubicBezTo>
                    <a:pt x="661867" y="4069779"/>
                    <a:pt x="666561" y="4072125"/>
                    <a:pt x="668908" y="4076820"/>
                  </a:cubicBezTo>
                  <a:cubicBezTo>
                    <a:pt x="687685" y="4097943"/>
                    <a:pt x="708808" y="4119066"/>
                    <a:pt x="727584" y="4140190"/>
                  </a:cubicBezTo>
                  <a:cubicBezTo>
                    <a:pt x="732279" y="4144884"/>
                    <a:pt x="736973" y="4149578"/>
                    <a:pt x="741667" y="4154272"/>
                  </a:cubicBezTo>
                  <a:cubicBezTo>
                    <a:pt x="758096" y="4170702"/>
                    <a:pt x="774525" y="4187131"/>
                    <a:pt x="790955" y="4203560"/>
                  </a:cubicBezTo>
                  <a:cubicBezTo>
                    <a:pt x="795649" y="4208254"/>
                    <a:pt x="800343" y="4212948"/>
                    <a:pt x="807384" y="4219990"/>
                  </a:cubicBezTo>
                  <a:cubicBezTo>
                    <a:pt x="828507" y="4238766"/>
                    <a:pt x="849631" y="4259889"/>
                    <a:pt x="870754" y="4278666"/>
                  </a:cubicBezTo>
                  <a:cubicBezTo>
                    <a:pt x="870754" y="4278666"/>
                    <a:pt x="870754" y="4278666"/>
                    <a:pt x="870754" y="4278666"/>
                  </a:cubicBezTo>
                  <a:cubicBezTo>
                    <a:pt x="870754" y="4278666"/>
                    <a:pt x="868407" y="4276319"/>
                    <a:pt x="868407" y="4276319"/>
                  </a:cubicBezTo>
                  <a:cubicBezTo>
                    <a:pt x="861366" y="4266930"/>
                    <a:pt x="851978" y="4259889"/>
                    <a:pt x="844937" y="4255195"/>
                  </a:cubicBezTo>
                  <a:close/>
                  <a:moveTo>
                    <a:pt x="563291" y="3954773"/>
                  </a:moveTo>
                  <a:cubicBezTo>
                    <a:pt x="558597" y="3950079"/>
                    <a:pt x="551556" y="3945385"/>
                    <a:pt x="546862" y="3940691"/>
                  </a:cubicBezTo>
                  <a:cubicBezTo>
                    <a:pt x="544515" y="3938344"/>
                    <a:pt x="542168" y="3935997"/>
                    <a:pt x="539821" y="3933650"/>
                  </a:cubicBezTo>
                  <a:cubicBezTo>
                    <a:pt x="537474" y="3931303"/>
                    <a:pt x="532780" y="3926609"/>
                    <a:pt x="530433" y="3924262"/>
                  </a:cubicBezTo>
                  <a:cubicBezTo>
                    <a:pt x="528085" y="3921915"/>
                    <a:pt x="523391" y="3917221"/>
                    <a:pt x="521044" y="3914873"/>
                  </a:cubicBezTo>
                  <a:cubicBezTo>
                    <a:pt x="518697" y="3912527"/>
                    <a:pt x="516350" y="3910179"/>
                    <a:pt x="516350" y="3907832"/>
                  </a:cubicBezTo>
                  <a:cubicBezTo>
                    <a:pt x="499921" y="3886709"/>
                    <a:pt x="481145" y="3863238"/>
                    <a:pt x="464715" y="3837421"/>
                  </a:cubicBezTo>
                  <a:cubicBezTo>
                    <a:pt x="464715" y="3837421"/>
                    <a:pt x="464715" y="3837421"/>
                    <a:pt x="464715" y="3835074"/>
                  </a:cubicBezTo>
                  <a:cubicBezTo>
                    <a:pt x="464715" y="3835074"/>
                    <a:pt x="464715" y="3835074"/>
                    <a:pt x="464715" y="3835074"/>
                  </a:cubicBezTo>
                  <a:cubicBezTo>
                    <a:pt x="471756" y="3844462"/>
                    <a:pt x="478797" y="3853850"/>
                    <a:pt x="485839" y="3863238"/>
                  </a:cubicBezTo>
                  <a:cubicBezTo>
                    <a:pt x="488186" y="3865586"/>
                    <a:pt x="490533" y="3867932"/>
                    <a:pt x="490533" y="3870280"/>
                  </a:cubicBezTo>
                  <a:cubicBezTo>
                    <a:pt x="497574" y="3879668"/>
                    <a:pt x="504615" y="3886709"/>
                    <a:pt x="511656" y="3893750"/>
                  </a:cubicBezTo>
                  <a:cubicBezTo>
                    <a:pt x="514003" y="3896097"/>
                    <a:pt x="516350" y="3900791"/>
                    <a:pt x="521044" y="3903138"/>
                  </a:cubicBezTo>
                  <a:cubicBezTo>
                    <a:pt x="525738" y="3910179"/>
                    <a:pt x="532780" y="3917221"/>
                    <a:pt x="539821" y="3921915"/>
                  </a:cubicBezTo>
                  <a:cubicBezTo>
                    <a:pt x="544515" y="3926609"/>
                    <a:pt x="546862" y="3931303"/>
                    <a:pt x="551556" y="3935997"/>
                  </a:cubicBezTo>
                  <a:cubicBezTo>
                    <a:pt x="556250" y="3943038"/>
                    <a:pt x="560944" y="3947732"/>
                    <a:pt x="563291" y="3954773"/>
                  </a:cubicBezTo>
                  <a:cubicBezTo>
                    <a:pt x="565638" y="3954773"/>
                    <a:pt x="567985" y="3957120"/>
                    <a:pt x="570332" y="3957120"/>
                  </a:cubicBezTo>
                  <a:cubicBezTo>
                    <a:pt x="570332" y="3957120"/>
                    <a:pt x="570332" y="3957120"/>
                    <a:pt x="570332" y="3959468"/>
                  </a:cubicBezTo>
                  <a:cubicBezTo>
                    <a:pt x="570332" y="3959468"/>
                    <a:pt x="570332" y="3959468"/>
                    <a:pt x="570332" y="3959468"/>
                  </a:cubicBezTo>
                  <a:cubicBezTo>
                    <a:pt x="567985" y="3957120"/>
                    <a:pt x="565638" y="3957120"/>
                    <a:pt x="563291" y="3954773"/>
                  </a:cubicBezTo>
                  <a:close/>
                  <a:moveTo>
                    <a:pt x="161946" y="3238924"/>
                  </a:moveTo>
                  <a:cubicBezTo>
                    <a:pt x="159599" y="3229536"/>
                    <a:pt x="154905" y="3220148"/>
                    <a:pt x="152558" y="3210759"/>
                  </a:cubicBezTo>
                  <a:cubicBezTo>
                    <a:pt x="136129" y="3161472"/>
                    <a:pt x="119699" y="3112184"/>
                    <a:pt x="105617" y="3065243"/>
                  </a:cubicBezTo>
                  <a:cubicBezTo>
                    <a:pt x="105617" y="3060549"/>
                    <a:pt x="103270" y="3058201"/>
                    <a:pt x="103270" y="3053507"/>
                  </a:cubicBezTo>
                  <a:cubicBezTo>
                    <a:pt x="100923" y="3044119"/>
                    <a:pt x="98576" y="3034731"/>
                    <a:pt x="96229" y="3025343"/>
                  </a:cubicBezTo>
                  <a:cubicBezTo>
                    <a:pt x="98576" y="3025343"/>
                    <a:pt x="98576" y="3025343"/>
                    <a:pt x="100923" y="3025343"/>
                  </a:cubicBezTo>
                  <a:cubicBezTo>
                    <a:pt x="103270" y="3025343"/>
                    <a:pt x="103270" y="3025343"/>
                    <a:pt x="105617" y="3025343"/>
                  </a:cubicBezTo>
                  <a:cubicBezTo>
                    <a:pt x="107964" y="3032384"/>
                    <a:pt x="107964" y="3037078"/>
                    <a:pt x="110311" y="3044119"/>
                  </a:cubicBezTo>
                  <a:cubicBezTo>
                    <a:pt x="110311" y="3044119"/>
                    <a:pt x="110311" y="3044119"/>
                    <a:pt x="110311" y="3044119"/>
                  </a:cubicBezTo>
                  <a:cubicBezTo>
                    <a:pt x="110311" y="3046466"/>
                    <a:pt x="110311" y="3051160"/>
                    <a:pt x="112658" y="3053507"/>
                  </a:cubicBezTo>
                  <a:cubicBezTo>
                    <a:pt x="115005" y="3060549"/>
                    <a:pt x="115005" y="3065243"/>
                    <a:pt x="117352" y="3072284"/>
                  </a:cubicBezTo>
                  <a:cubicBezTo>
                    <a:pt x="119699" y="3079325"/>
                    <a:pt x="122046" y="3086366"/>
                    <a:pt x="122046" y="3093407"/>
                  </a:cubicBezTo>
                  <a:cubicBezTo>
                    <a:pt x="126741" y="3109836"/>
                    <a:pt x="131435" y="3123919"/>
                    <a:pt x="136129" y="3140348"/>
                  </a:cubicBezTo>
                  <a:cubicBezTo>
                    <a:pt x="138476" y="3147389"/>
                    <a:pt x="140823" y="3154431"/>
                    <a:pt x="143170" y="3161472"/>
                  </a:cubicBezTo>
                  <a:cubicBezTo>
                    <a:pt x="147864" y="3177901"/>
                    <a:pt x="152558" y="3191983"/>
                    <a:pt x="157252" y="3208413"/>
                  </a:cubicBezTo>
                  <a:cubicBezTo>
                    <a:pt x="159599" y="3215454"/>
                    <a:pt x="161946" y="3220148"/>
                    <a:pt x="161946" y="3227189"/>
                  </a:cubicBezTo>
                  <a:cubicBezTo>
                    <a:pt x="168987" y="3245965"/>
                    <a:pt x="173681" y="3267089"/>
                    <a:pt x="180723" y="3285865"/>
                  </a:cubicBezTo>
                  <a:cubicBezTo>
                    <a:pt x="178376" y="3281171"/>
                    <a:pt x="176028" y="3276477"/>
                    <a:pt x="176028" y="3271783"/>
                  </a:cubicBezTo>
                  <a:cubicBezTo>
                    <a:pt x="171334" y="3260048"/>
                    <a:pt x="166640" y="3248312"/>
                    <a:pt x="161946" y="3238924"/>
                  </a:cubicBezTo>
                  <a:close/>
                  <a:moveTo>
                    <a:pt x="32859" y="2192142"/>
                  </a:moveTo>
                  <a:cubicBezTo>
                    <a:pt x="32859" y="2187447"/>
                    <a:pt x="32859" y="2182753"/>
                    <a:pt x="32859" y="2178059"/>
                  </a:cubicBezTo>
                  <a:cubicBezTo>
                    <a:pt x="32859" y="2175712"/>
                    <a:pt x="32859" y="2171018"/>
                    <a:pt x="32859" y="2168671"/>
                  </a:cubicBezTo>
                  <a:cubicBezTo>
                    <a:pt x="32859" y="2163977"/>
                    <a:pt x="32859" y="2159283"/>
                    <a:pt x="32859" y="2154589"/>
                  </a:cubicBezTo>
                  <a:cubicBezTo>
                    <a:pt x="32859" y="2152242"/>
                    <a:pt x="32859" y="2149895"/>
                    <a:pt x="32859" y="2147548"/>
                  </a:cubicBezTo>
                  <a:cubicBezTo>
                    <a:pt x="32859" y="2142853"/>
                    <a:pt x="32859" y="2138159"/>
                    <a:pt x="35206" y="2133465"/>
                  </a:cubicBezTo>
                  <a:cubicBezTo>
                    <a:pt x="35206" y="2131118"/>
                    <a:pt x="35206" y="2128771"/>
                    <a:pt x="35206" y="2126424"/>
                  </a:cubicBezTo>
                  <a:cubicBezTo>
                    <a:pt x="35206" y="2121730"/>
                    <a:pt x="35206" y="2117036"/>
                    <a:pt x="37553" y="2112342"/>
                  </a:cubicBezTo>
                  <a:cubicBezTo>
                    <a:pt x="37553" y="2109995"/>
                    <a:pt x="37553" y="2109995"/>
                    <a:pt x="37553" y="2107648"/>
                  </a:cubicBezTo>
                  <a:cubicBezTo>
                    <a:pt x="37553" y="2102954"/>
                    <a:pt x="39900" y="2098260"/>
                    <a:pt x="39900" y="2093565"/>
                  </a:cubicBezTo>
                  <a:cubicBezTo>
                    <a:pt x="39900" y="2091218"/>
                    <a:pt x="39900" y="2091218"/>
                    <a:pt x="39900" y="2088871"/>
                  </a:cubicBezTo>
                  <a:cubicBezTo>
                    <a:pt x="39900" y="2084177"/>
                    <a:pt x="42247" y="2079483"/>
                    <a:pt x="42247" y="2074789"/>
                  </a:cubicBezTo>
                  <a:cubicBezTo>
                    <a:pt x="42247" y="2074789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2442"/>
                    <a:pt x="42247" y="2072442"/>
                  </a:cubicBezTo>
                  <a:cubicBezTo>
                    <a:pt x="42247" y="2072442"/>
                    <a:pt x="42247" y="2074789"/>
                    <a:pt x="42247" y="2074789"/>
                  </a:cubicBezTo>
                  <a:cubicBezTo>
                    <a:pt x="42247" y="2079483"/>
                    <a:pt x="39900" y="2084177"/>
                    <a:pt x="39900" y="2088871"/>
                  </a:cubicBezTo>
                  <a:cubicBezTo>
                    <a:pt x="39900" y="2095912"/>
                    <a:pt x="37553" y="2102954"/>
                    <a:pt x="37553" y="2109995"/>
                  </a:cubicBezTo>
                  <a:cubicBezTo>
                    <a:pt x="37553" y="2114689"/>
                    <a:pt x="35206" y="2119383"/>
                    <a:pt x="35206" y="2126424"/>
                  </a:cubicBezTo>
                  <a:cubicBezTo>
                    <a:pt x="35206" y="2133465"/>
                    <a:pt x="32859" y="2140506"/>
                    <a:pt x="32859" y="2147548"/>
                  </a:cubicBezTo>
                  <a:cubicBezTo>
                    <a:pt x="32859" y="2152242"/>
                    <a:pt x="32859" y="2159283"/>
                    <a:pt x="30512" y="2163977"/>
                  </a:cubicBezTo>
                  <a:cubicBezTo>
                    <a:pt x="30512" y="2171018"/>
                    <a:pt x="28165" y="2178059"/>
                    <a:pt x="28165" y="2185100"/>
                  </a:cubicBezTo>
                  <a:cubicBezTo>
                    <a:pt x="28165" y="2187447"/>
                    <a:pt x="28165" y="2189794"/>
                    <a:pt x="28165" y="2192142"/>
                  </a:cubicBezTo>
                  <a:cubicBezTo>
                    <a:pt x="32859" y="2194489"/>
                    <a:pt x="32859" y="2192142"/>
                    <a:pt x="32859" y="2192142"/>
                  </a:cubicBezTo>
                  <a:close/>
                  <a:moveTo>
                    <a:pt x="91535" y="1856514"/>
                  </a:moveTo>
                  <a:cubicBezTo>
                    <a:pt x="96229" y="1833043"/>
                    <a:pt x="103270" y="1809573"/>
                    <a:pt x="110311" y="1788449"/>
                  </a:cubicBezTo>
                  <a:cubicBezTo>
                    <a:pt x="110311" y="1783755"/>
                    <a:pt x="112658" y="1779061"/>
                    <a:pt x="115005" y="1776714"/>
                  </a:cubicBezTo>
                  <a:cubicBezTo>
                    <a:pt x="122046" y="1753244"/>
                    <a:pt x="129088" y="1732120"/>
                    <a:pt x="136129" y="1708650"/>
                  </a:cubicBezTo>
                  <a:cubicBezTo>
                    <a:pt x="136129" y="1706303"/>
                    <a:pt x="136129" y="1706303"/>
                    <a:pt x="138476" y="1703956"/>
                  </a:cubicBezTo>
                  <a:cubicBezTo>
                    <a:pt x="145517" y="1682832"/>
                    <a:pt x="152558" y="1661709"/>
                    <a:pt x="159599" y="1642933"/>
                  </a:cubicBezTo>
                  <a:cubicBezTo>
                    <a:pt x="161946" y="1640586"/>
                    <a:pt x="161946" y="1635891"/>
                    <a:pt x="164293" y="1633544"/>
                  </a:cubicBezTo>
                  <a:cubicBezTo>
                    <a:pt x="171334" y="1612421"/>
                    <a:pt x="178376" y="1593645"/>
                    <a:pt x="187764" y="1574868"/>
                  </a:cubicBezTo>
                  <a:cubicBezTo>
                    <a:pt x="183070" y="1570174"/>
                    <a:pt x="185417" y="1565480"/>
                    <a:pt x="187764" y="1563133"/>
                  </a:cubicBezTo>
                  <a:cubicBezTo>
                    <a:pt x="194805" y="1544357"/>
                    <a:pt x="204193" y="1525580"/>
                    <a:pt x="213581" y="1506804"/>
                  </a:cubicBezTo>
                  <a:cubicBezTo>
                    <a:pt x="215928" y="1504457"/>
                    <a:pt x="215928" y="1502110"/>
                    <a:pt x="218275" y="1499763"/>
                  </a:cubicBezTo>
                  <a:cubicBezTo>
                    <a:pt x="227664" y="1483333"/>
                    <a:pt x="234705" y="1464557"/>
                    <a:pt x="244093" y="1450475"/>
                  </a:cubicBezTo>
                  <a:cubicBezTo>
                    <a:pt x="244093" y="1448128"/>
                    <a:pt x="246440" y="1445781"/>
                    <a:pt x="246440" y="1443434"/>
                  </a:cubicBezTo>
                  <a:cubicBezTo>
                    <a:pt x="255828" y="1427004"/>
                    <a:pt x="265216" y="1410575"/>
                    <a:pt x="274604" y="1394146"/>
                  </a:cubicBezTo>
                  <a:cubicBezTo>
                    <a:pt x="276951" y="1391799"/>
                    <a:pt x="279299" y="1387104"/>
                    <a:pt x="281646" y="1384757"/>
                  </a:cubicBezTo>
                  <a:cubicBezTo>
                    <a:pt x="288687" y="1373022"/>
                    <a:pt x="295728" y="1363634"/>
                    <a:pt x="302769" y="1351899"/>
                  </a:cubicBezTo>
                  <a:cubicBezTo>
                    <a:pt x="302769" y="1351899"/>
                    <a:pt x="302769" y="1351899"/>
                    <a:pt x="302769" y="1351899"/>
                  </a:cubicBezTo>
                  <a:cubicBezTo>
                    <a:pt x="298075" y="1361287"/>
                    <a:pt x="293381" y="1370675"/>
                    <a:pt x="288687" y="1382410"/>
                  </a:cubicBezTo>
                  <a:cubicBezTo>
                    <a:pt x="283993" y="1394146"/>
                    <a:pt x="276951" y="1405881"/>
                    <a:pt x="272257" y="1419963"/>
                  </a:cubicBezTo>
                  <a:cubicBezTo>
                    <a:pt x="272257" y="1422310"/>
                    <a:pt x="269910" y="1422310"/>
                    <a:pt x="269910" y="1424657"/>
                  </a:cubicBezTo>
                  <a:cubicBezTo>
                    <a:pt x="267563" y="1429351"/>
                    <a:pt x="262869" y="1436392"/>
                    <a:pt x="260522" y="1441087"/>
                  </a:cubicBezTo>
                  <a:cubicBezTo>
                    <a:pt x="253481" y="1450475"/>
                    <a:pt x="248787" y="1462210"/>
                    <a:pt x="244093" y="1473945"/>
                  </a:cubicBezTo>
                  <a:cubicBezTo>
                    <a:pt x="239399" y="1480986"/>
                    <a:pt x="237052" y="1488027"/>
                    <a:pt x="232358" y="1495069"/>
                  </a:cubicBezTo>
                  <a:cubicBezTo>
                    <a:pt x="222969" y="1513845"/>
                    <a:pt x="213581" y="1530274"/>
                    <a:pt x="206540" y="1549051"/>
                  </a:cubicBezTo>
                  <a:cubicBezTo>
                    <a:pt x="194805" y="1572521"/>
                    <a:pt x="185417" y="1593645"/>
                    <a:pt x="176028" y="1617115"/>
                  </a:cubicBezTo>
                  <a:cubicBezTo>
                    <a:pt x="173681" y="1624156"/>
                    <a:pt x="171334" y="1628850"/>
                    <a:pt x="168987" y="1635891"/>
                  </a:cubicBezTo>
                  <a:cubicBezTo>
                    <a:pt x="161946" y="1654668"/>
                    <a:pt x="154905" y="1673444"/>
                    <a:pt x="147864" y="1692221"/>
                  </a:cubicBezTo>
                  <a:cubicBezTo>
                    <a:pt x="145517" y="1696915"/>
                    <a:pt x="143170" y="1701609"/>
                    <a:pt x="140823" y="1708650"/>
                  </a:cubicBezTo>
                  <a:cubicBezTo>
                    <a:pt x="131435" y="1732120"/>
                    <a:pt x="124393" y="1755591"/>
                    <a:pt x="117352" y="1779061"/>
                  </a:cubicBezTo>
                  <a:cubicBezTo>
                    <a:pt x="115005" y="1783755"/>
                    <a:pt x="115005" y="1790796"/>
                    <a:pt x="112658" y="1795491"/>
                  </a:cubicBezTo>
                  <a:cubicBezTo>
                    <a:pt x="107964" y="1814267"/>
                    <a:pt x="100923" y="1833043"/>
                    <a:pt x="96229" y="1854167"/>
                  </a:cubicBezTo>
                  <a:cubicBezTo>
                    <a:pt x="96229" y="1856514"/>
                    <a:pt x="93882" y="1861208"/>
                    <a:pt x="93882" y="1863555"/>
                  </a:cubicBezTo>
                  <a:cubicBezTo>
                    <a:pt x="91535" y="1858861"/>
                    <a:pt x="91535" y="1858861"/>
                    <a:pt x="91535" y="1856514"/>
                  </a:cubicBezTo>
                  <a:close/>
                  <a:moveTo>
                    <a:pt x="330934" y="1283834"/>
                  </a:moveTo>
                  <a:cubicBezTo>
                    <a:pt x="335628" y="1274446"/>
                    <a:pt x="337975" y="1265058"/>
                    <a:pt x="342669" y="1258017"/>
                  </a:cubicBezTo>
                  <a:cubicBezTo>
                    <a:pt x="342669" y="1255670"/>
                    <a:pt x="345016" y="1255670"/>
                    <a:pt x="345016" y="1253323"/>
                  </a:cubicBezTo>
                  <a:cubicBezTo>
                    <a:pt x="354404" y="1234546"/>
                    <a:pt x="363792" y="1218117"/>
                    <a:pt x="373180" y="1204035"/>
                  </a:cubicBezTo>
                  <a:cubicBezTo>
                    <a:pt x="373180" y="1206382"/>
                    <a:pt x="370833" y="1206382"/>
                    <a:pt x="370833" y="1208729"/>
                  </a:cubicBezTo>
                  <a:cubicBezTo>
                    <a:pt x="361445" y="1225158"/>
                    <a:pt x="354404" y="1241588"/>
                    <a:pt x="347363" y="1258017"/>
                  </a:cubicBezTo>
                  <a:cubicBezTo>
                    <a:pt x="347363" y="1260364"/>
                    <a:pt x="345016" y="1262711"/>
                    <a:pt x="345016" y="1265058"/>
                  </a:cubicBezTo>
                  <a:cubicBezTo>
                    <a:pt x="335628" y="1283834"/>
                    <a:pt x="328587" y="1300264"/>
                    <a:pt x="321545" y="1319040"/>
                  </a:cubicBezTo>
                  <a:cubicBezTo>
                    <a:pt x="321545" y="1319040"/>
                    <a:pt x="321545" y="1319040"/>
                    <a:pt x="321545" y="1319040"/>
                  </a:cubicBezTo>
                  <a:cubicBezTo>
                    <a:pt x="323892" y="1309652"/>
                    <a:pt x="328587" y="1300264"/>
                    <a:pt x="330934" y="1290876"/>
                  </a:cubicBezTo>
                  <a:cubicBezTo>
                    <a:pt x="328587" y="1286181"/>
                    <a:pt x="328587" y="1286181"/>
                    <a:pt x="330934" y="1283834"/>
                  </a:cubicBezTo>
                  <a:close/>
                  <a:moveTo>
                    <a:pt x="406039" y="1143012"/>
                  </a:moveTo>
                  <a:cubicBezTo>
                    <a:pt x="406039" y="1143012"/>
                    <a:pt x="406039" y="1140665"/>
                    <a:pt x="408386" y="1140665"/>
                  </a:cubicBezTo>
                  <a:cubicBezTo>
                    <a:pt x="415427" y="1128929"/>
                    <a:pt x="420121" y="1119541"/>
                    <a:pt x="427162" y="1107806"/>
                  </a:cubicBezTo>
                  <a:cubicBezTo>
                    <a:pt x="429509" y="1105459"/>
                    <a:pt x="429509" y="1103112"/>
                    <a:pt x="431857" y="1098418"/>
                  </a:cubicBezTo>
                  <a:cubicBezTo>
                    <a:pt x="436551" y="1089030"/>
                    <a:pt x="443592" y="1079641"/>
                    <a:pt x="448286" y="1070253"/>
                  </a:cubicBezTo>
                  <a:cubicBezTo>
                    <a:pt x="450633" y="1067906"/>
                    <a:pt x="450633" y="1065559"/>
                    <a:pt x="452980" y="1063212"/>
                  </a:cubicBezTo>
                  <a:cubicBezTo>
                    <a:pt x="467062" y="1039742"/>
                    <a:pt x="483492" y="1018618"/>
                    <a:pt x="497574" y="999842"/>
                  </a:cubicBezTo>
                  <a:cubicBezTo>
                    <a:pt x="497574" y="997495"/>
                    <a:pt x="499921" y="997495"/>
                    <a:pt x="499921" y="995148"/>
                  </a:cubicBezTo>
                  <a:cubicBezTo>
                    <a:pt x="506962" y="985760"/>
                    <a:pt x="514003" y="978718"/>
                    <a:pt x="518697" y="969330"/>
                  </a:cubicBezTo>
                  <a:cubicBezTo>
                    <a:pt x="521044" y="966983"/>
                    <a:pt x="523391" y="964636"/>
                    <a:pt x="523391" y="962289"/>
                  </a:cubicBezTo>
                  <a:cubicBezTo>
                    <a:pt x="528085" y="955248"/>
                    <a:pt x="535127" y="948207"/>
                    <a:pt x="539821" y="943513"/>
                  </a:cubicBezTo>
                  <a:cubicBezTo>
                    <a:pt x="542168" y="941166"/>
                    <a:pt x="544515" y="938819"/>
                    <a:pt x="546862" y="936472"/>
                  </a:cubicBezTo>
                  <a:cubicBezTo>
                    <a:pt x="551556" y="931777"/>
                    <a:pt x="558597" y="924736"/>
                    <a:pt x="563291" y="920042"/>
                  </a:cubicBezTo>
                  <a:cubicBezTo>
                    <a:pt x="565638" y="917695"/>
                    <a:pt x="567985" y="915348"/>
                    <a:pt x="570332" y="913001"/>
                  </a:cubicBezTo>
                  <a:cubicBezTo>
                    <a:pt x="577373" y="905960"/>
                    <a:pt x="582068" y="901266"/>
                    <a:pt x="589109" y="896572"/>
                  </a:cubicBezTo>
                  <a:cubicBezTo>
                    <a:pt x="591456" y="894225"/>
                    <a:pt x="593803" y="891878"/>
                    <a:pt x="596150" y="889531"/>
                  </a:cubicBezTo>
                  <a:cubicBezTo>
                    <a:pt x="596150" y="889531"/>
                    <a:pt x="598497" y="887184"/>
                    <a:pt x="598497" y="887184"/>
                  </a:cubicBezTo>
                  <a:cubicBezTo>
                    <a:pt x="596150" y="889531"/>
                    <a:pt x="593803" y="891878"/>
                    <a:pt x="591456" y="894225"/>
                  </a:cubicBezTo>
                  <a:cubicBezTo>
                    <a:pt x="586762" y="901266"/>
                    <a:pt x="582068" y="908307"/>
                    <a:pt x="575026" y="913001"/>
                  </a:cubicBezTo>
                  <a:cubicBezTo>
                    <a:pt x="563291" y="927083"/>
                    <a:pt x="553903" y="941166"/>
                    <a:pt x="542168" y="955248"/>
                  </a:cubicBezTo>
                  <a:cubicBezTo>
                    <a:pt x="537474" y="962289"/>
                    <a:pt x="530433" y="969330"/>
                    <a:pt x="525738" y="978718"/>
                  </a:cubicBezTo>
                  <a:cubicBezTo>
                    <a:pt x="514003" y="995148"/>
                    <a:pt x="502268" y="1011577"/>
                    <a:pt x="490533" y="1028006"/>
                  </a:cubicBezTo>
                  <a:cubicBezTo>
                    <a:pt x="485839" y="1035047"/>
                    <a:pt x="481145" y="1042089"/>
                    <a:pt x="476450" y="1049130"/>
                  </a:cubicBezTo>
                  <a:cubicBezTo>
                    <a:pt x="464715" y="1065559"/>
                    <a:pt x="452980" y="1084335"/>
                    <a:pt x="441245" y="1100765"/>
                  </a:cubicBezTo>
                  <a:cubicBezTo>
                    <a:pt x="436551" y="1107806"/>
                    <a:pt x="431857" y="1117194"/>
                    <a:pt x="424815" y="1124235"/>
                  </a:cubicBezTo>
                  <a:cubicBezTo>
                    <a:pt x="417774" y="1133623"/>
                    <a:pt x="413080" y="1143012"/>
                    <a:pt x="406039" y="1152400"/>
                  </a:cubicBezTo>
                  <a:cubicBezTo>
                    <a:pt x="406039" y="1152400"/>
                    <a:pt x="406039" y="1152400"/>
                    <a:pt x="403692" y="1152400"/>
                  </a:cubicBezTo>
                  <a:cubicBezTo>
                    <a:pt x="396651" y="1157094"/>
                    <a:pt x="391957" y="1161788"/>
                    <a:pt x="384916" y="1168829"/>
                  </a:cubicBezTo>
                  <a:cubicBezTo>
                    <a:pt x="384916" y="1168829"/>
                    <a:pt x="382569" y="1171176"/>
                    <a:pt x="382569" y="1171176"/>
                  </a:cubicBezTo>
                  <a:cubicBezTo>
                    <a:pt x="380222" y="1173523"/>
                    <a:pt x="380222" y="1173523"/>
                    <a:pt x="377874" y="1175870"/>
                  </a:cubicBezTo>
                  <a:cubicBezTo>
                    <a:pt x="377874" y="1178217"/>
                    <a:pt x="375527" y="1178217"/>
                    <a:pt x="375527" y="1178217"/>
                  </a:cubicBezTo>
                  <a:cubicBezTo>
                    <a:pt x="375527" y="1178217"/>
                    <a:pt x="375527" y="1175870"/>
                    <a:pt x="377874" y="1175870"/>
                  </a:cubicBezTo>
                  <a:cubicBezTo>
                    <a:pt x="391957" y="1168829"/>
                    <a:pt x="398998" y="1154747"/>
                    <a:pt x="406039" y="1143012"/>
                  </a:cubicBezTo>
                  <a:close/>
                  <a:moveTo>
                    <a:pt x="1105459" y="424815"/>
                  </a:moveTo>
                  <a:cubicBezTo>
                    <a:pt x="1112500" y="417774"/>
                    <a:pt x="1121888" y="413080"/>
                    <a:pt x="1128929" y="406039"/>
                  </a:cubicBezTo>
                  <a:cubicBezTo>
                    <a:pt x="1131276" y="403692"/>
                    <a:pt x="1133623" y="403692"/>
                    <a:pt x="1133623" y="401345"/>
                  </a:cubicBezTo>
                  <a:cubicBezTo>
                    <a:pt x="1140665" y="396651"/>
                    <a:pt x="1147706" y="391957"/>
                    <a:pt x="1154747" y="387263"/>
                  </a:cubicBezTo>
                  <a:cubicBezTo>
                    <a:pt x="1157094" y="384916"/>
                    <a:pt x="1159441" y="384916"/>
                    <a:pt x="1161788" y="382569"/>
                  </a:cubicBezTo>
                  <a:cubicBezTo>
                    <a:pt x="1168829" y="377874"/>
                    <a:pt x="1175870" y="375527"/>
                    <a:pt x="1180564" y="370833"/>
                  </a:cubicBezTo>
                  <a:cubicBezTo>
                    <a:pt x="1182911" y="368486"/>
                    <a:pt x="1187605" y="366139"/>
                    <a:pt x="1189953" y="366139"/>
                  </a:cubicBezTo>
                  <a:cubicBezTo>
                    <a:pt x="1194647" y="363792"/>
                    <a:pt x="1201688" y="359098"/>
                    <a:pt x="1206382" y="356751"/>
                  </a:cubicBezTo>
                  <a:cubicBezTo>
                    <a:pt x="1206382" y="356751"/>
                    <a:pt x="1208729" y="356751"/>
                    <a:pt x="1208729" y="354404"/>
                  </a:cubicBezTo>
                  <a:lnTo>
                    <a:pt x="1208729" y="354404"/>
                  </a:lnTo>
                  <a:cubicBezTo>
                    <a:pt x="1192300" y="363792"/>
                    <a:pt x="1178217" y="373180"/>
                    <a:pt x="1161788" y="384916"/>
                  </a:cubicBezTo>
                  <a:cubicBezTo>
                    <a:pt x="1159441" y="387263"/>
                    <a:pt x="1157094" y="387263"/>
                    <a:pt x="1152400" y="389610"/>
                  </a:cubicBezTo>
                  <a:cubicBezTo>
                    <a:pt x="1133623" y="401345"/>
                    <a:pt x="1114847" y="413080"/>
                    <a:pt x="1096071" y="427162"/>
                  </a:cubicBezTo>
                  <a:cubicBezTo>
                    <a:pt x="1103112" y="427162"/>
                    <a:pt x="1105459" y="424815"/>
                    <a:pt x="1105459" y="424815"/>
                  </a:cubicBezTo>
                  <a:close/>
                  <a:moveTo>
                    <a:pt x="1279140" y="316851"/>
                  </a:moveTo>
                  <a:cubicBezTo>
                    <a:pt x="1283834" y="314504"/>
                    <a:pt x="1290876" y="309810"/>
                    <a:pt x="1295570" y="307463"/>
                  </a:cubicBezTo>
                  <a:cubicBezTo>
                    <a:pt x="1302611" y="305116"/>
                    <a:pt x="1309652" y="300422"/>
                    <a:pt x="1316693" y="298075"/>
                  </a:cubicBezTo>
                  <a:cubicBezTo>
                    <a:pt x="1321387" y="295728"/>
                    <a:pt x="1323734" y="293381"/>
                    <a:pt x="1328428" y="293381"/>
                  </a:cubicBezTo>
                  <a:cubicBezTo>
                    <a:pt x="1326081" y="293381"/>
                    <a:pt x="1326081" y="295728"/>
                    <a:pt x="1323734" y="295728"/>
                  </a:cubicBezTo>
                  <a:cubicBezTo>
                    <a:pt x="1302611" y="307463"/>
                    <a:pt x="1281487" y="316851"/>
                    <a:pt x="1260364" y="328586"/>
                  </a:cubicBezTo>
                  <a:cubicBezTo>
                    <a:pt x="1258017" y="328586"/>
                    <a:pt x="1255670" y="330934"/>
                    <a:pt x="1253323" y="330934"/>
                  </a:cubicBezTo>
                  <a:cubicBezTo>
                    <a:pt x="1253323" y="330934"/>
                    <a:pt x="1255670" y="328586"/>
                    <a:pt x="1255670" y="328586"/>
                  </a:cubicBezTo>
                  <a:cubicBezTo>
                    <a:pt x="1262711" y="326239"/>
                    <a:pt x="1272099" y="321545"/>
                    <a:pt x="1279140" y="316851"/>
                  </a:cubicBezTo>
                  <a:close/>
                  <a:moveTo>
                    <a:pt x="1377716" y="272257"/>
                  </a:moveTo>
                  <a:cubicBezTo>
                    <a:pt x="1387104" y="267563"/>
                    <a:pt x="1394146" y="265216"/>
                    <a:pt x="1403534" y="260522"/>
                  </a:cubicBezTo>
                  <a:cubicBezTo>
                    <a:pt x="1415269" y="255828"/>
                    <a:pt x="1427004" y="251134"/>
                    <a:pt x="1436392" y="246440"/>
                  </a:cubicBezTo>
                  <a:cubicBezTo>
                    <a:pt x="1441087" y="244093"/>
                    <a:pt x="1448128" y="241746"/>
                    <a:pt x="1452822" y="239399"/>
                  </a:cubicBezTo>
                  <a:cubicBezTo>
                    <a:pt x="1518539" y="211234"/>
                    <a:pt x="1586603" y="185417"/>
                    <a:pt x="1654668" y="164293"/>
                  </a:cubicBezTo>
                  <a:cubicBezTo>
                    <a:pt x="1654668" y="164293"/>
                    <a:pt x="1657015" y="164293"/>
                    <a:pt x="1657015" y="164293"/>
                  </a:cubicBezTo>
                  <a:cubicBezTo>
                    <a:pt x="1673444" y="159599"/>
                    <a:pt x="1689873" y="154905"/>
                    <a:pt x="1706303" y="150211"/>
                  </a:cubicBezTo>
                  <a:cubicBezTo>
                    <a:pt x="1708650" y="150211"/>
                    <a:pt x="1713344" y="147864"/>
                    <a:pt x="1715691" y="147864"/>
                  </a:cubicBezTo>
                  <a:cubicBezTo>
                    <a:pt x="1732120" y="143170"/>
                    <a:pt x="1746203" y="138476"/>
                    <a:pt x="1762632" y="136129"/>
                  </a:cubicBezTo>
                  <a:cubicBezTo>
                    <a:pt x="1767326" y="136129"/>
                    <a:pt x="1772020" y="133782"/>
                    <a:pt x="1774367" y="133782"/>
                  </a:cubicBezTo>
                  <a:cubicBezTo>
                    <a:pt x="1788449" y="129088"/>
                    <a:pt x="1804879" y="126741"/>
                    <a:pt x="1818961" y="122046"/>
                  </a:cubicBezTo>
                  <a:cubicBezTo>
                    <a:pt x="1823655" y="122046"/>
                    <a:pt x="1828349" y="119699"/>
                    <a:pt x="1833043" y="119699"/>
                  </a:cubicBezTo>
                  <a:cubicBezTo>
                    <a:pt x="1844778" y="117352"/>
                    <a:pt x="1856514" y="115005"/>
                    <a:pt x="1868249" y="112658"/>
                  </a:cubicBezTo>
                  <a:cubicBezTo>
                    <a:pt x="1865902" y="115005"/>
                    <a:pt x="1863555" y="115005"/>
                    <a:pt x="1858861" y="117352"/>
                  </a:cubicBezTo>
                  <a:cubicBezTo>
                    <a:pt x="1854167" y="119699"/>
                    <a:pt x="1849473" y="122046"/>
                    <a:pt x="1847125" y="124393"/>
                  </a:cubicBezTo>
                  <a:cubicBezTo>
                    <a:pt x="1847125" y="124393"/>
                    <a:pt x="1844778" y="124393"/>
                    <a:pt x="1844778" y="126741"/>
                  </a:cubicBezTo>
                  <a:cubicBezTo>
                    <a:pt x="1840084" y="129088"/>
                    <a:pt x="1837737" y="131435"/>
                    <a:pt x="1835390" y="133782"/>
                  </a:cubicBezTo>
                  <a:cubicBezTo>
                    <a:pt x="1830696" y="136129"/>
                    <a:pt x="1826002" y="140823"/>
                    <a:pt x="1821308" y="143170"/>
                  </a:cubicBezTo>
                  <a:cubicBezTo>
                    <a:pt x="1816614" y="145517"/>
                    <a:pt x="1814267" y="147864"/>
                    <a:pt x="1809573" y="152558"/>
                  </a:cubicBezTo>
                  <a:cubicBezTo>
                    <a:pt x="1807226" y="147864"/>
                    <a:pt x="1802532" y="150211"/>
                    <a:pt x="1797838" y="154905"/>
                  </a:cubicBezTo>
                  <a:cubicBezTo>
                    <a:pt x="1793144" y="157252"/>
                    <a:pt x="1788449" y="161946"/>
                    <a:pt x="1783755" y="164293"/>
                  </a:cubicBezTo>
                  <a:cubicBezTo>
                    <a:pt x="1779061" y="166640"/>
                    <a:pt x="1776714" y="171334"/>
                    <a:pt x="1772020" y="173681"/>
                  </a:cubicBezTo>
                  <a:cubicBezTo>
                    <a:pt x="1767326" y="178376"/>
                    <a:pt x="1762632" y="180723"/>
                    <a:pt x="1757938" y="185417"/>
                  </a:cubicBezTo>
                  <a:cubicBezTo>
                    <a:pt x="1755591" y="187764"/>
                    <a:pt x="1750897" y="192458"/>
                    <a:pt x="1748550" y="194805"/>
                  </a:cubicBezTo>
                  <a:cubicBezTo>
                    <a:pt x="1746203" y="197152"/>
                    <a:pt x="1741508" y="201846"/>
                    <a:pt x="1736814" y="206540"/>
                  </a:cubicBezTo>
                  <a:cubicBezTo>
                    <a:pt x="1732120" y="211234"/>
                    <a:pt x="1729773" y="213581"/>
                    <a:pt x="1725079" y="218275"/>
                  </a:cubicBezTo>
                  <a:cubicBezTo>
                    <a:pt x="1720385" y="220622"/>
                    <a:pt x="1718038" y="225316"/>
                    <a:pt x="1713344" y="230011"/>
                  </a:cubicBezTo>
                  <a:cubicBezTo>
                    <a:pt x="1710997" y="232358"/>
                    <a:pt x="1708650" y="234705"/>
                    <a:pt x="1708650" y="234705"/>
                  </a:cubicBezTo>
                  <a:cubicBezTo>
                    <a:pt x="1701609" y="239399"/>
                    <a:pt x="1692220" y="244093"/>
                    <a:pt x="1685179" y="246440"/>
                  </a:cubicBezTo>
                  <a:cubicBezTo>
                    <a:pt x="1671097" y="253481"/>
                    <a:pt x="1659362" y="262869"/>
                    <a:pt x="1645280" y="269910"/>
                  </a:cubicBezTo>
                  <a:cubicBezTo>
                    <a:pt x="1640586" y="269910"/>
                    <a:pt x="1638239" y="267563"/>
                    <a:pt x="1633544" y="265216"/>
                  </a:cubicBezTo>
                  <a:cubicBezTo>
                    <a:pt x="1626503" y="262869"/>
                    <a:pt x="1617115" y="260522"/>
                    <a:pt x="1610074" y="260522"/>
                  </a:cubicBezTo>
                  <a:cubicBezTo>
                    <a:pt x="1605380" y="260522"/>
                    <a:pt x="1600686" y="258175"/>
                    <a:pt x="1595992" y="258175"/>
                  </a:cubicBezTo>
                  <a:cubicBezTo>
                    <a:pt x="1586603" y="255828"/>
                    <a:pt x="1577215" y="255828"/>
                    <a:pt x="1570174" y="253481"/>
                  </a:cubicBezTo>
                  <a:cubicBezTo>
                    <a:pt x="1565480" y="253481"/>
                    <a:pt x="1563133" y="251134"/>
                    <a:pt x="1558439" y="251134"/>
                  </a:cubicBezTo>
                  <a:cubicBezTo>
                    <a:pt x="1544357" y="251134"/>
                    <a:pt x="1532621" y="248787"/>
                    <a:pt x="1518539" y="248787"/>
                  </a:cubicBezTo>
                  <a:cubicBezTo>
                    <a:pt x="1506804" y="248787"/>
                    <a:pt x="1492722" y="248787"/>
                    <a:pt x="1480986" y="251134"/>
                  </a:cubicBezTo>
                  <a:cubicBezTo>
                    <a:pt x="1443434" y="253481"/>
                    <a:pt x="1408228" y="260522"/>
                    <a:pt x="1370675" y="272257"/>
                  </a:cubicBezTo>
                  <a:cubicBezTo>
                    <a:pt x="1370675" y="272257"/>
                    <a:pt x="1370675" y="272257"/>
                    <a:pt x="1368328" y="272257"/>
                  </a:cubicBezTo>
                  <a:cubicBezTo>
                    <a:pt x="1368328" y="272257"/>
                    <a:pt x="1365981" y="272257"/>
                    <a:pt x="1365981" y="272257"/>
                  </a:cubicBezTo>
                  <a:cubicBezTo>
                    <a:pt x="1370675" y="274604"/>
                    <a:pt x="1373022" y="272257"/>
                    <a:pt x="1377716" y="272257"/>
                  </a:cubicBezTo>
                  <a:close/>
                  <a:moveTo>
                    <a:pt x="2004378" y="63370"/>
                  </a:moveTo>
                  <a:cubicBezTo>
                    <a:pt x="2011419" y="63370"/>
                    <a:pt x="2018460" y="61023"/>
                    <a:pt x="2025501" y="61023"/>
                  </a:cubicBezTo>
                  <a:cubicBezTo>
                    <a:pt x="2027848" y="61023"/>
                    <a:pt x="2027848" y="61023"/>
                    <a:pt x="2030195" y="61023"/>
                  </a:cubicBezTo>
                  <a:cubicBezTo>
                    <a:pt x="2037236" y="61023"/>
                    <a:pt x="2044277" y="61023"/>
                    <a:pt x="2053666" y="61023"/>
                  </a:cubicBezTo>
                  <a:cubicBezTo>
                    <a:pt x="2065401" y="61023"/>
                    <a:pt x="2074789" y="61023"/>
                    <a:pt x="2086524" y="63370"/>
                  </a:cubicBezTo>
                  <a:cubicBezTo>
                    <a:pt x="2086524" y="63370"/>
                    <a:pt x="2088871" y="63370"/>
                    <a:pt x="2088871" y="63370"/>
                  </a:cubicBezTo>
                  <a:cubicBezTo>
                    <a:pt x="2095913" y="63370"/>
                    <a:pt x="2100607" y="65717"/>
                    <a:pt x="2105301" y="65717"/>
                  </a:cubicBezTo>
                  <a:cubicBezTo>
                    <a:pt x="2105301" y="65717"/>
                    <a:pt x="2105301" y="68064"/>
                    <a:pt x="2105301" y="68064"/>
                  </a:cubicBezTo>
                  <a:cubicBezTo>
                    <a:pt x="2105301" y="68064"/>
                    <a:pt x="2105301" y="68064"/>
                    <a:pt x="2105301" y="70411"/>
                  </a:cubicBezTo>
                  <a:cubicBezTo>
                    <a:pt x="2100607" y="70411"/>
                    <a:pt x="2098260" y="70411"/>
                    <a:pt x="2093565" y="72758"/>
                  </a:cubicBezTo>
                  <a:cubicBezTo>
                    <a:pt x="2084177" y="72758"/>
                    <a:pt x="2074789" y="75105"/>
                    <a:pt x="2065401" y="75105"/>
                  </a:cubicBezTo>
                  <a:cubicBezTo>
                    <a:pt x="2053666" y="77453"/>
                    <a:pt x="2039583" y="77453"/>
                    <a:pt x="2027848" y="79800"/>
                  </a:cubicBezTo>
                  <a:cubicBezTo>
                    <a:pt x="2020807" y="79800"/>
                    <a:pt x="2013766" y="82147"/>
                    <a:pt x="2006725" y="82147"/>
                  </a:cubicBezTo>
                  <a:cubicBezTo>
                    <a:pt x="1987948" y="84494"/>
                    <a:pt x="1971519" y="86841"/>
                    <a:pt x="1952743" y="91535"/>
                  </a:cubicBezTo>
                  <a:cubicBezTo>
                    <a:pt x="1952743" y="91535"/>
                    <a:pt x="1950396" y="91535"/>
                    <a:pt x="1950396" y="91535"/>
                  </a:cubicBezTo>
                  <a:cubicBezTo>
                    <a:pt x="1929272" y="96229"/>
                    <a:pt x="1908149" y="98576"/>
                    <a:pt x="1889372" y="103270"/>
                  </a:cubicBezTo>
                  <a:cubicBezTo>
                    <a:pt x="1924578" y="82147"/>
                    <a:pt x="1964478" y="70411"/>
                    <a:pt x="2004378" y="63370"/>
                  </a:cubicBezTo>
                  <a:cubicBezTo>
                    <a:pt x="2002031" y="63370"/>
                    <a:pt x="2002031" y="63370"/>
                    <a:pt x="2004378" y="63370"/>
                  </a:cubicBezTo>
                  <a:close/>
                  <a:moveTo>
                    <a:pt x="2154589" y="53982"/>
                  </a:moveTo>
                  <a:cubicBezTo>
                    <a:pt x="2156936" y="51635"/>
                    <a:pt x="2159283" y="51635"/>
                    <a:pt x="2163977" y="51635"/>
                  </a:cubicBezTo>
                  <a:cubicBezTo>
                    <a:pt x="2168671" y="49288"/>
                    <a:pt x="2171018" y="49288"/>
                    <a:pt x="2175712" y="46941"/>
                  </a:cubicBezTo>
                  <a:cubicBezTo>
                    <a:pt x="2178059" y="46941"/>
                    <a:pt x="2180406" y="44594"/>
                    <a:pt x="2185100" y="44594"/>
                  </a:cubicBezTo>
                  <a:cubicBezTo>
                    <a:pt x="2189794" y="44594"/>
                    <a:pt x="2192141" y="42247"/>
                    <a:pt x="2196835" y="42247"/>
                  </a:cubicBezTo>
                  <a:cubicBezTo>
                    <a:pt x="2199183" y="42247"/>
                    <a:pt x="2201530" y="39900"/>
                    <a:pt x="2206224" y="39900"/>
                  </a:cubicBezTo>
                  <a:cubicBezTo>
                    <a:pt x="2210918" y="39900"/>
                    <a:pt x="2213265" y="37553"/>
                    <a:pt x="2217959" y="37553"/>
                  </a:cubicBezTo>
                  <a:cubicBezTo>
                    <a:pt x="2220306" y="37553"/>
                    <a:pt x="2222653" y="35206"/>
                    <a:pt x="2227347" y="35206"/>
                  </a:cubicBezTo>
                  <a:cubicBezTo>
                    <a:pt x="2232041" y="35206"/>
                    <a:pt x="2236735" y="32859"/>
                    <a:pt x="2239082" y="32859"/>
                  </a:cubicBezTo>
                  <a:cubicBezTo>
                    <a:pt x="2241429" y="32859"/>
                    <a:pt x="2243776" y="32859"/>
                    <a:pt x="2246123" y="32859"/>
                  </a:cubicBezTo>
                  <a:cubicBezTo>
                    <a:pt x="2250818" y="32859"/>
                    <a:pt x="2255512" y="32859"/>
                    <a:pt x="2260206" y="30512"/>
                  </a:cubicBezTo>
                  <a:cubicBezTo>
                    <a:pt x="2262553" y="30512"/>
                    <a:pt x="2264900" y="30512"/>
                    <a:pt x="2267247" y="30512"/>
                  </a:cubicBezTo>
                  <a:cubicBezTo>
                    <a:pt x="2274288" y="30512"/>
                    <a:pt x="2281329" y="30512"/>
                    <a:pt x="2288370" y="30512"/>
                  </a:cubicBezTo>
                  <a:cubicBezTo>
                    <a:pt x="2297759" y="30512"/>
                    <a:pt x="2307147" y="30512"/>
                    <a:pt x="2316535" y="32859"/>
                  </a:cubicBezTo>
                  <a:cubicBezTo>
                    <a:pt x="2318882" y="32859"/>
                    <a:pt x="2321229" y="32859"/>
                    <a:pt x="2325923" y="32859"/>
                  </a:cubicBezTo>
                  <a:cubicBezTo>
                    <a:pt x="2328270" y="32859"/>
                    <a:pt x="2330617" y="32859"/>
                    <a:pt x="2332964" y="32859"/>
                  </a:cubicBezTo>
                  <a:cubicBezTo>
                    <a:pt x="2332964" y="32859"/>
                    <a:pt x="2332964" y="35206"/>
                    <a:pt x="2332964" y="35206"/>
                  </a:cubicBezTo>
                  <a:cubicBezTo>
                    <a:pt x="2332964" y="35206"/>
                    <a:pt x="2332964" y="35206"/>
                    <a:pt x="2332964" y="37553"/>
                  </a:cubicBezTo>
                  <a:cubicBezTo>
                    <a:pt x="2321229" y="39900"/>
                    <a:pt x="2309494" y="39900"/>
                    <a:pt x="2295412" y="42247"/>
                  </a:cubicBezTo>
                  <a:lnTo>
                    <a:pt x="2295412" y="42247"/>
                  </a:lnTo>
                  <a:cubicBezTo>
                    <a:pt x="2276635" y="44594"/>
                    <a:pt x="2257859" y="46941"/>
                    <a:pt x="2239082" y="49288"/>
                  </a:cubicBezTo>
                  <a:cubicBezTo>
                    <a:pt x="2232041" y="49288"/>
                    <a:pt x="2227347" y="51635"/>
                    <a:pt x="2220306" y="51635"/>
                  </a:cubicBezTo>
                  <a:cubicBezTo>
                    <a:pt x="2208571" y="53982"/>
                    <a:pt x="2194488" y="56329"/>
                    <a:pt x="2182753" y="58676"/>
                  </a:cubicBezTo>
                  <a:cubicBezTo>
                    <a:pt x="2173365" y="56329"/>
                    <a:pt x="2166324" y="58676"/>
                    <a:pt x="2159283" y="61023"/>
                  </a:cubicBezTo>
                  <a:cubicBezTo>
                    <a:pt x="2154589" y="61023"/>
                    <a:pt x="2147548" y="63370"/>
                    <a:pt x="2140506" y="63370"/>
                  </a:cubicBezTo>
                  <a:cubicBezTo>
                    <a:pt x="2140506" y="63370"/>
                    <a:pt x="2140506" y="61023"/>
                    <a:pt x="2140506" y="61023"/>
                  </a:cubicBezTo>
                  <a:cubicBezTo>
                    <a:pt x="2140506" y="61023"/>
                    <a:pt x="2142854" y="61023"/>
                    <a:pt x="2142854" y="58676"/>
                  </a:cubicBezTo>
                  <a:cubicBezTo>
                    <a:pt x="2147548" y="56329"/>
                    <a:pt x="2152242" y="56329"/>
                    <a:pt x="2154589" y="53982"/>
                  </a:cubicBezTo>
                  <a:close/>
                  <a:moveTo>
                    <a:pt x="2372864" y="25818"/>
                  </a:moveTo>
                  <a:cubicBezTo>
                    <a:pt x="2375211" y="25818"/>
                    <a:pt x="2375211" y="25818"/>
                    <a:pt x="2377558" y="25818"/>
                  </a:cubicBezTo>
                  <a:cubicBezTo>
                    <a:pt x="2379905" y="25818"/>
                    <a:pt x="2382252" y="25818"/>
                    <a:pt x="2386946" y="25818"/>
                  </a:cubicBezTo>
                  <a:cubicBezTo>
                    <a:pt x="2391640" y="25818"/>
                    <a:pt x="2393987" y="25818"/>
                    <a:pt x="2398681" y="25818"/>
                  </a:cubicBezTo>
                  <a:cubicBezTo>
                    <a:pt x="2398681" y="25818"/>
                    <a:pt x="2401029" y="25818"/>
                    <a:pt x="2401029" y="25818"/>
                  </a:cubicBezTo>
                  <a:cubicBezTo>
                    <a:pt x="2403376" y="25818"/>
                    <a:pt x="2405723" y="25818"/>
                    <a:pt x="2408070" y="28165"/>
                  </a:cubicBezTo>
                  <a:cubicBezTo>
                    <a:pt x="2405723" y="28165"/>
                    <a:pt x="2403376" y="28165"/>
                    <a:pt x="2401029" y="28165"/>
                  </a:cubicBezTo>
                  <a:cubicBezTo>
                    <a:pt x="2389293" y="28165"/>
                    <a:pt x="2379905" y="30512"/>
                    <a:pt x="2368170" y="32859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68170" y="28165"/>
                    <a:pt x="2368170" y="28165"/>
                    <a:pt x="2368170" y="28165"/>
                  </a:cubicBezTo>
                  <a:cubicBezTo>
                    <a:pt x="2370517" y="25818"/>
                    <a:pt x="2370517" y="25818"/>
                    <a:pt x="2372864" y="25818"/>
                  </a:cubicBezTo>
                  <a:close/>
                  <a:moveTo>
                    <a:pt x="2426846" y="28165"/>
                  </a:moveTo>
                  <a:cubicBezTo>
                    <a:pt x="2438581" y="28165"/>
                    <a:pt x="2450317" y="25818"/>
                    <a:pt x="2462052" y="25818"/>
                  </a:cubicBezTo>
                  <a:cubicBezTo>
                    <a:pt x="2466746" y="25818"/>
                    <a:pt x="2471440" y="25818"/>
                    <a:pt x="2476134" y="25818"/>
                  </a:cubicBezTo>
                  <a:cubicBezTo>
                    <a:pt x="2492563" y="25818"/>
                    <a:pt x="2508993" y="25818"/>
                    <a:pt x="2525422" y="25818"/>
                  </a:cubicBezTo>
                  <a:cubicBezTo>
                    <a:pt x="2546545" y="25818"/>
                    <a:pt x="2567669" y="25818"/>
                    <a:pt x="2591139" y="28165"/>
                  </a:cubicBezTo>
                  <a:cubicBezTo>
                    <a:pt x="2598180" y="28165"/>
                    <a:pt x="2605222" y="28165"/>
                    <a:pt x="2612263" y="30512"/>
                  </a:cubicBezTo>
                  <a:cubicBezTo>
                    <a:pt x="2626345" y="30512"/>
                    <a:pt x="2640427" y="32859"/>
                    <a:pt x="2656857" y="32859"/>
                  </a:cubicBezTo>
                  <a:cubicBezTo>
                    <a:pt x="2666245" y="32859"/>
                    <a:pt x="2673286" y="35206"/>
                    <a:pt x="2682674" y="35206"/>
                  </a:cubicBezTo>
                  <a:cubicBezTo>
                    <a:pt x="2696756" y="37553"/>
                    <a:pt x="2708492" y="37553"/>
                    <a:pt x="2722574" y="39900"/>
                  </a:cubicBezTo>
                  <a:cubicBezTo>
                    <a:pt x="2731962" y="42247"/>
                    <a:pt x="2741350" y="42247"/>
                    <a:pt x="2748391" y="44594"/>
                  </a:cubicBezTo>
                  <a:cubicBezTo>
                    <a:pt x="2760127" y="46941"/>
                    <a:pt x="2774209" y="49288"/>
                    <a:pt x="2785944" y="51635"/>
                  </a:cubicBezTo>
                  <a:cubicBezTo>
                    <a:pt x="2795332" y="53982"/>
                    <a:pt x="2804721" y="56329"/>
                    <a:pt x="2814109" y="56329"/>
                  </a:cubicBezTo>
                  <a:cubicBezTo>
                    <a:pt x="2825844" y="58676"/>
                    <a:pt x="2837579" y="61023"/>
                    <a:pt x="2851661" y="63370"/>
                  </a:cubicBezTo>
                  <a:cubicBezTo>
                    <a:pt x="2861050" y="65717"/>
                    <a:pt x="2870438" y="68064"/>
                    <a:pt x="2879826" y="70411"/>
                  </a:cubicBezTo>
                  <a:cubicBezTo>
                    <a:pt x="2891561" y="72758"/>
                    <a:pt x="2903296" y="77453"/>
                    <a:pt x="2915032" y="79800"/>
                  </a:cubicBezTo>
                  <a:cubicBezTo>
                    <a:pt x="2924420" y="82147"/>
                    <a:pt x="2933808" y="84494"/>
                    <a:pt x="2943196" y="89188"/>
                  </a:cubicBezTo>
                  <a:cubicBezTo>
                    <a:pt x="2954932" y="93882"/>
                    <a:pt x="2966667" y="96229"/>
                    <a:pt x="2978402" y="100923"/>
                  </a:cubicBezTo>
                  <a:cubicBezTo>
                    <a:pt x="2987790" y="103270"/>
                    <a:pt x="2997178" y="107964"/>
                    <a:pt x="3006567" y="110311"/>
                  </a:cubicBezTo>
                  <a:cubicBezTo>
                    <a:pt x="3013608" y="112658"/>
                    <a:pt x="3020649" y="115005"/>
                    <a:pt x="3025343" y="117352"/>
                  </a:cubicBezTo>
                  <a:cubicBezTo>
                    <a:pt x="3025343" y="117352"/>
                    <a:pt x="3025343" y="117352"/>
                    <a:pt x="3025343" y="119699"/>
                  </a:cubicBezTo>
                  <a:cubicBezTo>
                    <a:pt x="3020649" y="119699"/>
                    <a:pt x="3015955" y="117352"/>
                    <a:pt x="3011261" y="117352"/>
                  </a:cubicBezTo>
                  <a:cubicBezTo>
                    <a:pt x="3004219" y="115005"/>
                    <a:pt x="2994831" y="115005"/>
                    <a:pt x="2987790" y="112658"/>
                  </a:cubicBezTo>
                  <a:cubicBezTo>
                    <a:pt x="2978402" y="110311"/>
                    <a:pt x="2969014" y="110311"/>
                    <a:pt x="2959626" y="107964"/>
                  </a:cubicBezTo>
                  <a:cubicBezTo>
                    <a:pt x="2952585" y="105617"/>
                    <a:pt x="2943196" y="105617"/>
                    <a:pt x="2936155" y="103270"/>
                  </a:cubicBezTo>
                  <a:cubicBezTo>
                    <a:pt x="2926767" y="100923"/>
                    <a:pt x="2917379" y="100923"/>
                    <a:pt x="2907991" y="98576"/>
                  </a:cubicBezTo>
                  <a:cubicBezTo>
                    <a:pt x="2900949" y="98576"/>
                    <a:pt x="2893908" y="96229"/>
                    <a:pt x="2884520" y="96229"/>
                  </a:cubicBezTo>
                  <a:cubicBezTo>
                    <a:pt x="2875132" y="93882"/>
                    <a:pt x="2865744" y="93882"/>
                    <a:pt x="2854008" y="93882"/>
                  </a:cubicBezTo>
                  <a:cubicBezTo>
                    <a:pt x="2846967" y="93882"/>
                    <a:pt x="2839926" y="91535"/>
                    <a:pt x="2830538" y="91535"/>
                  </a:cubicBezTo>
                  <a:cubicBezTo>
                    <a:pt x="2821150" y="91535"/>
                    <a:pt x="2809415" y="89188"/>
                    <a:pt x="2800027" y="89188"/>
                  </a:cubicBezTo>
                  <a:cubicBezTo>
                    <a:pt x="2792985" y="89188"/>
                    <a:pt x="2785944" y="86841"/>
                    <a:pt x="2778903" y="86841"/>
                  </a:cubicBezTo>
                  <a:cubicBezTo>
                    <a:pt x="2767168" y="86841"/>
                    <a:pt x="2757780" y="84494"/>
                    <a:pt x="2746044" y="84494"/>
                  </a:cubicBezTo>
                  <a:cubicBezTo>
                    <a:pt x="2739003" y="84494"/>
                    <a:pt x="2731962" y="84494"/>
                    <a:pt x="2724921" y="82147"/>
                  </a:cubicBezTo>
                  <a:cubicBezTo>
                    <a:pt x="2713186" y="82147"/>
                    <a:pt x="2701450" y="82147"/>
                    <a:pt x="2689715" y="79800"/>
                  </a:cubicBezTo>
                  <a:cubicBezTo>
                    <a:pt x="2685021" y="79800"/>
                    <a:pt x="2677980" y="79800"/>
                    <a:pt x="2673286" y="79800"/>
                  </a:cubicBezTo>
                  <a:cubicBezTo>
                    <a:pt x="2670939" y="79800"/>
                    <a:pt x="2668592" y="77453"/>
                    <a:pt x="2666245" y="77453"/>
                  </a:cubicBezTo>
                  <a:cubicBezTo>
                    <a:pt x="2652163" y="75105"/>
                    <a:pt x="2640427" y="70411"/>
                    <a:pt x="2626345" y="68064"/>
                  </a:cubicBezTo>
                  <a:cubicBezTo>
                    <a:pt x="2616957" y="65717"/>
                    <a:pt x="2607569" y="63370"/>
                    <a:pt x="2595833" y="63370"/>
                  </a:cubicBezTo>
                  <a:cubicBezTo>
                    <a:pt x="2584098" y="61023"/>
                    <a:pt x="2570016" y="58676"/>
                    <a:pt x="2558281" y="56329"/>
                  </a:cubicBezTo>
                  <a:cubicBezTo>
                    <a:pt x="2548892" y="53982"/>
                    <a:pt x="2539504" y="53982"/>
                    <a:pt x="2527769" y="51635"/>
                  </a:cubicBezTo>
                  <a:cubicBezTo>
                    <a:pt x="2516034" y="49288"/>
                    <a:pt x="2501952" y="46941"/>
                    <a:pt x="2490216" y="46941"/>
                  </a:cubicBezTo>
                  <a:cubicBezTo>
                    <a:pt x="2480828" y="44594"/>
                    <a:pt x="2471440" y="44594"/>
                    <a:pt x="2459705" y="44594"/>
                  </a:cubicBezTo>
                  <a:cubicBezTo>
                    <a:pt x="2452664" y="44594"/>
                    <a:pt x="2445622" y="42247"/>
                    <a:pt x="2438581" y="42247"/>
                  </a:cubicBezTo>
                  <a:cubicBezTo>
                    <a:pt x="2438581" y="42247"/>
                    <a:pt x="2436234" y="39900"/>
                    <a:pt x="2436234" y="39900"/>
                  </a:cubicBezTo>
                  <a:cubicBezTo>
                    <a:pt x="2433887" y="39900"/>
                    <a:pt x="2431540" y="37553"/>
                    <a:pt x="2431540" y="37553"/>
                  </a:cubicBezTo>
                  <a:cubicBezTo>
                    <a:pt x="2429193" y="35206"/>
                    <a:pt x="2424499" y="32859"/>
                    <a:pt x="2419805" y="32859"/>
                  </a:cubicBezTo>
                  <a:cubicBezTo>
                    <a:pt x="2419805" y="32859"/>
                    <a:pt x="2417458" y="32859"/>
                    <a:pt x="2417458" y="30512"/>
                  </a:cubicBezTo>
                  <a:cubicBezTo>
                    <a:pt x="2419805" y="28165"/>
                    <a:pt x="2422152" y="28165"/>
                    <a:pt x="2426846" y="28165"/>
                  </a:cubicBezTo>
                  <a:close/>
                  <a:moveTo>
                    <a:pt x="3074631" y="117352"/>
                  </a:moveTo>
                  <a:cubicBezTo>
                    <a:pt x="3079325" y="117352"/>
                    <a:pt x="3084019" y="117352"/>
                    <a:pt x="3088713" y="117352"/>
                  </a:cubicBezTo>
                  <a:cubicBezTo>
                    <a:pt x="3091060" y="117352"/>
                    <a:pt x="3095754" y="117352"/>
                    <a:pt x="3098101" y="117352"/>
                  </a:cubicBezTo>
                  <a:cubicBezTo>
                    <a:pt x="3102795" y="117352"/>
                    <a:pt x="3107489" y="117352"/>
                    <a:pt x="3112184" y="119699"/>
                  </a:cubicBezTo>
                  <a:cubicBezTo>
                    <a:pt x="3114531" y="119699"/>
                    <a:pt x="3116878" y="119699"/>
                    <a:pt x="3121572" y="122046"/>
                  </a:cubicBezTo>
                  <a:cubicBezTo>
                    <a:pt x="3126266" y="122046"/>
                    <a:pt x="3130960" y="124393"/>
                    <a:pt x="3135654" y="126741"/>
                  </a:cubicBezTo>
                  <a:cubicBezTo>
                    <a:pt x="3138001" y="126741"/>
                    <a:pt x="3140348" y="126741"/>
                    <a:pt x="3140348" y="129088"/>
                  </a:cubicBezTo>
                  <a:cubicBezTo>
                    <a:pt x="3138001" y="129088"/>
                    <a:pt x="3138001" y="129088"/>
                    <a:pt x="3135654" y="129088"/>
                  </a:cubicBezTo>
                  <a:cubicBezTo>
                    <a:pt x="3126266" y="126741"/>
                    <a:pt x="3116878" y="126741"/>
                    <a:pt x="3105143" y="124393"/>
                  </a:cubicBezTo>
                  <a:cubicBezTo>
                    <a:pt x="3102795" y="124393"/>
                    <a:pt x="3098101" y="124393"/>
                    <a:pt x="3095754" y="124393"/>
                  </a:cubicBezTo>
                  <a:cubicBezTo>
                    <a:pt x="3084019" y="124393"/>
                    <a:pt x="3072284" y="122046"/>
                    <a:pt x="3060548" y="122046"/>
                  </a:cubicBezTo>
                  <a:cubicBezTo>
                    <a:pt x="3060548" y="122046"/>
                    <a:pt x="3060548" y="122046"/>
                    <a:pt x="3058202" y="122046"/>
                  </a:cubicBezTo>
                  <a:cubicBezTo>
                    <a:pt x="3058202" y="122046"/>
                    <a:pt x="3058202" y="122046"/>
                    <a:pt x="3058202" y="119699"/>
                  </a:cubicBezTo>
                  <a:cubicBezTo>
                    <a:pt x="3060548" y="119699"/>
                    <a:pt x="3062896" y="119699"/>
                    <a:pt x="3065243" y="119699"/>
                  </a:cubicBezTo>
                  <a:cubicBezTo>
                    <a:pt x="3069937" y="117352"/>
                    <a:pt x="3072284" y="117352"/>
                    <a:pt x="3074631" y="117352"/>
                  </a:cubicBezTo>
                  <a:close/>
                  <a:moveTo>
                    <a:pt x="3170860" y="136129"/>
                  </a:moveTo>
                  <a:cubicBezTo>
                    <a:pt x="3175554" y="136129"/>
                    <a:pt x="3180248" y="138476"/>
                    <a:pt x="3182595" y="138476"/>
                  </a:cubicBezTo>
                  <a:cubicBezTo>
                    <a:pt x="3187289" y="140823"/>
                    <a:pt x="3191983" y="140823"/>
                    <a:pt x="3196677" y="143170"/>
                  </a:cubicBezTo>
                  <a:cubicBezTo>
                    <a:pt x="3201371" y="145517"/>
                    <a:pt x="3206066" y="145517"/>
                    <a:pt x="3208412" y="147864"/>
                  </a:cubicBezTo>
                  <a:cubicBezTo>
                    <a:pt x="3213106" y="150211"/>
                    <a:pt x="3217801" y="150211"/>
                    <a:pt x="3222495" y="152558"/>
                  </a:cubicBezTo>
                  <a:cubicBezTo>
                    <a:pt x="3227189" y="154905"/>
                    <a:pt x="3231883" y="154905"/>
                    <a:pt x="3236577" y="157252"/>
                  </a:cubicBezTo>
                  <a:cubicBezTo>
                    <a:pt x="3243618" y="159599"/>
                    <a:pt x="3250659" y="161946"/>
                    <a:pt x="3257701" y="166640"/>
                  </a:cubicBezTo>
                  <a:cubicBezTo>
                    <a:pt x="3264742" y="168987"/>
                    <a:pt x="3269436" y="171334"/>
                    <a:pt x="3276477" y="173681"/>
                  </a:cubicBezTo>
                  <a:cubicBezTo>
                    <a:pt x="3281171" y="176028"/>
                    <a:pt x="3285865" y="178376"/>
                    <a:pt x="3288212" y="180723"/>
                  </a:cubicBezTo>
                  <a:cubicBezTo>
                    <a:pt x="3292906" y="183070"/>
                    <a:pt x="3297600" y="185417"/>
                    <a:pt x="3304641" y="187764"/>
                  </a:cubicBezTo>
                  <a:cubicBezTo>
                    <a:pt x="3309336" y="190111"/>
                    <a:pt x="3314030" y="192458"/>
                    <a:pt x="3316377" y="194805"/>
                  </a:cubicBezTo>
                  <a:cubicBezTo>
                    <a:pt x="3321071" y="197152"/>
                    <a:pt x="3328112" y="201846"/>
                    <a:pt x="3332806" y="204193"/>
                  </a:cubicBezTo>
                  <a:cubicBezTo>
                    <a:pt x="3337500" y="206540"/>
                    <a:pt x="3339847" y="208887"/>
                    <a:pt x="3344541" y="211234"/>
                  </a:cubicBezTo>
                  <a:cubicBezTo>
                    <a:pt x="3351582" y="215928"/>
                    <a:pt x="3358624" y="218275"/>
                    <a:pt x="3363318" y="222969"/>
                  </a:cubicBezTo>
                  <a:cubicBezTo>
                    <a:pt x="3365664" y="225316"/>
                    <a:pt x="3368012" y="225316"/>
                    <a:pt x="3372706" y="227664"/>
                  </a:cubicBezTo>
                  <a:cubicBezTo>
                    <a:pt x="3382094" y="234705"/>
                    <a:pt x="3391482" y="239399"/>
                    <a:pt x="3400870" y="246440"/>
                  </a:cubicBezTo>
                  <a:cubicBezTo>
                    <a:pt x="3403217" y="248787"/>
                    <a:pt x="3407911" y="251134"/>
                    <a:pt x="3410259" y="253481"/>
                  </a:cubicBezTo>
                  <a:cubicBezTo>
                    <a:pt x="3414953" y="258175"/>
                    <a:pt x="3421994" y="262869"/>
                    <a:pt x="3426688" y="267563"/>
                  </a:cubicBezTo>
                  <a:cubicBezTo>
                    <a:pt x="3431382" y="269910"/>
                    <a:pt x="3433729" y="274604"/>
                    <a:pt x="3438423" y="276951"/>
                  </a:cubicBezTo>
                  <a:cubicBezTo>
                    <a:pt x="3440770" y="279299"/>
                    <a:pt x="3443117" y="281646"/>
                    <a:pt x="3445464" y="281646"/>
                  </a:cubicBezTo>
                  <a:cubicBezTo>
                    <a:pt x="3443117" y="279299"/>
                    <a:pt x="3440770" y="279299"/>
                    <a:pt x="3438423" y="276951"/>
                  </a:cubicBezTo>
                  <a:cubicBezTo>
                    <a:pt x="3431382" y="272257"/>
                    <a:pt x="3424341" y="269910"/>
                    <a:pt x="3417300" y="267563"/>
                  </a:cubicBezTo>
                  <a:cubicBezTo>
                    <a:pt x="3407911" y="262869"/>
                    <a:pt x="3396176" y="258175"/>
                    <a:pt x="3386788" y="251134"/>
                  </a:cubicBezTo>
                  <a:cubicBezTo>
                    <a:pt x="3379747" y="248787"/>
                    <a:pt x="3372706" y="244093"/>
                    <a:pt x="3365664" y="241746"/>
                  </a:cubicBezTo>
                  <a:cubicBezTo>
                    <a:pt x="3356276" y="237052"/>
                    <a:pt x="3344541" y="232358"/>
                    <a:pt x="3335153" y="227664"/>
                  </a:cubicBezTo>
                  <a:cubicBezTo>
                    <a:pt x="3328112" y="225316"/>
                    <a:pt x="3321071" y="220622"/>
                    <a:pt x="3311683" y="218275"/>
                  </a:cubicBezTo>
                  <a:cubicBezTo>
                    <a:pt x="3302294" y="213581"/>
                    <a:pt x="3290559" y="208887"/>
                    <a:pt x="3281171" y="204193"/>
                  </a:cubicBezTo>
                  <a:cubicBezTo>
                    <a:pt x="3274130" y="201846"/>
                    <a:pt x="3267089" y="197152"/>
                    <a:pt x="3257701" y="194805"/>
                  </a:cubicBezTo>
                  <a:cubicBezTo>
                    <a:pt x="3255353" y="192458"/>
                    <a:pt x="3250659" y="192458"/>
                    <a:pt x="3248312" y="190111"/>
                  </a:cubicBezTo>
                  <a:cubicBezTo>
                    <a:pt x="3243618" y="185417"/>
                    <a:pt x="3241271" y="183070"/>
                    <a:pt x="3236577" y="180723"/>
                  </a:cubicBezTo>
                  <a:cubicBezTo>
                    <a:pt x="3234230" y="178376"/>
                    <a:pt x="3231883" y="176028"/>
                    <a:pt x="3229536" y="173681"/>
                  </a:cubicBezTo>
                  <a:cubicBezTo>
                    <a:pt x="3222495" y="168987"/>
                    <a:pt x="3217801" y="164293"/>
                    <a:pt x="3210760" y="159599"/>
                  </a:cubicBezTo>
                  <a:cubicBezTo>
                    <a:pt x="3208412" y="159599"/>
                    <a:pt x="3208412" y="157252"/>
                    <a:pt x="3206066" y="157252"/>
                  </a:cubicBezTo>
                  <a:cubicBezTo>
                    <a:pt x="3201371" y="152558"/>
                    <a:pt x="3194330" y="150211"/>
                    <a:pt x="3189636" y="145517"/>
                  </a:cubicBezTo>
                  <a:cubicBezTo>
                    <a:pt x="3187289" y="143170"/>
                    <a:pt x="3184942" y="143170"/>
                    <a:pt x="3182595" y="140823"/>
                  </a:cubicBezTo>
                  <a:cubicBezTo>
                    <a:pt x="3177901" y="138476"/>
                    <a:pt x="3173207" y="136129"/>
                    <a:pt x="3168513" y="133782"/>
                  </a:cubicBezTo>
                  <a:cubicBezTo>
                    <a:pt x="3166166" y="133782"/>
                    <a:pt x="3163819" y="131435"/>
                    <a:pt x="3161472" y="131435"/>
                  </a:cubicBezTo>
                  <a:cubicBezTo>
                    <a:pt x="3161472" y="131435"/>
                    <a:pt x="3159125" y="131435"/>
                    <a:pt x="3159125" y="129088"/>
                  </a:cubicBezTo>
                  <a:cubicBezTo>
                    <a:pt x="3163819" y="133782"/>
                    <a:pt x="3166166" y="136129"/>
                    <a:pt x="3170860" y="136129"/>
                  </a:cubicBezTo>
                  <a:close/>
                  <a:moveTo>
                    <a:pt x="3560469" y="342669"/>
                  </a:moveTo>
                  <a:cubicBezTo>
                    <a:pt x="3574552" y="349710"/>
                    <a:pt x="3586287" y="356751"/>
                    <a:pt x="3600369" y="363792"/>
                  </a:cubicBezTo>
                  <a:cubicBezTo>
                    <a:pt x="3602716" y="363792"/>
                    <a:pt x="3602716" y="366139"/>
                    <a:pt x="3605064" y="366139"/>
                  </a:cubicBezTo>
                  <a:cubicBezTo>
                    <a:pt x="3616799" y="391957"/>
                    <a:pt x="3626187" y="422468"/>
                    <a:pt x="3637922" y="462368"/>
                  </a:cubicBezTo>
                  <a:cubicBezTo>
                    <a:pt x="3635575" y="462368"/>
                    <a:pt x="3633228" y="464715"/>
                    <a:pt x="3633228" y="464715"/>
                  </a:cubicBezTo>
                  <a:cubicBezTo>
                    <a:pt x="3623840" y="452980"/>
                    <a:pt x="3614452" y="441245"/>
                    <a:pt x="3605064" y="431857"/>
                  </a:cubicBezTo>
                  <a:cubicBezTo>
                    <a:pt x="3602716" y="429510"/>
                    <a:pt x="3600369" y="427162"/>
                    <a:pt x="3598022" y="424815"/>
                  </a:cubicBezTo>
                  <a:cubicBezTo>
                    <a:pt x="3595675" y="420121"/>
                    <a:pt x="3590981" y="417774"/>
                    <a:pt x="3588634" y="413080"/>
                  </a:cubicBezTo>
                  <a:cubicBezTo>
                    <a:pt x="3583940" y="406039"/>
                    <a:pt x="3576899" y="398998"/>
                    <a:pt x="3572205" y="391957"/>
                  </a:cubicBezTo>
                  <a:cubicBezTo>
                    <a:pt x="3567511" y="387263"/>
                    <a:pt x="3565163" y="382569"/>
                    <a:pt x="3560469" y="380222"/>
                  </a:cubicBezTo>
                  <a:cubicBezTo>
                    <a:pt x="3555775" y="373180"/>
                    <a:pt x="3548734" y="368486"/>
                    <a:pt x="3544040" y="361445"/>
                  </a:cubicBezTo>
                  <a:cubicBezTo>
                    <a:pt x="3539346" y="356751"/>
                    <a:pt x="3536999" y="352057"/>
                    <a:pt x="3532305" y="349710"/>
                  </a:cubicBezTo>
                  <a:cubicBezTo>
                    <a:pt x="3527611" y="345016"/>
                    <a:pt x="3522917" y="337975"/>
                    <a:pt x="3515876" y="333281"/>
                  </a:cubicBezTo>
                  <a:cubicBezTo>
                    <a:pt x="3511182" y="328586"/>
                    <a:pt x="3508834" y="326239"/>
                    <a:pt x="3504140" y="321545"/>
                  </a:cubicBezTo>
                  <a:cubicBezTo>
                    <a:pt x="3504140" y="321545"/>
                    <a:pt x="3501793" y="319198"/>
                    <a:pt x="3501793" y="319198"/>
                  </a:cubicBezTo>
                  <a:cubicBezTo>
                    <a:pt x="3501793" y="319198"/>
                    <a:pt x="3504140" y="316851"/>
                    <a:pt x="3504140" y="314504"/>
                  </a:cubicBezTo>
                  <a:cubicBezTo>
                    <a:pt x="3518223" y="321545"/>
                    <a:pt x="3529958" y="328586"/>
                    <a:pt x="3544040" y="335628"/>
                  </a:cubicBezTo>
                  <a:cubicBezTo>
                    <a:pt x="3551081" y="337975"/>
                    <a:pt x="3555775" y="340322"/>
                    <a:pt x="3560469" y="342669"/>
                  </a:cubicBezTo>
                  <a:close/>
                  <a:moveTo>
                    <a:pt x="3652004" y="394304"/>
                  </a:moveTo>
                  <a:cubicBezTo>
                    <a:pt x="3666086" y="401345"/>
                    <a:pt x="3677822" y="410733"/>
                    <a:pt x="3691904" y="417774"/>
                  </a:cubicBezTo>
                  <a:cubicBezTo>
                    <a:pt x="3696598" y="420121"/>
                    <a:pt x="3698945" y="422468"/>
                    <a:pt x="3703639" y="424815"/>
                  </a:cubicBezTo>
                  <a:cubicBezTo>
                    <a:pt x="3717721" y="434204"/>
                    <a:pt x="3731804" y="443592"/>
                    <a:pt x="3745886" y="452980"/>
                  </a:cubicBezTo>
                  <a:cubicBezTo>
                    <a:pt x="3748233" y="455327"/>
                    <a:pt x="3750580" y="455327"/>
                    <a:pt x="3750580" y="457674"/>
                  </a:cubicBezTo>
                  <a:cubicBezTo>
                    <a:pt x="3767010" y="467062"/>
                    <a:pt x="3781092" y="478797"/>
                    <a:pt x="3797521" y="488186"/>
                  </a:cubicBezTo>
                  <a:cubicBezTo>
                    <a:pt x="3797521" y="488186"/>
                    <a:pt x="3797521" y="488186"/>
                    <a:pt x="3799868" y="488186"/>
                  </a:cubicBezTo>
                  <a:cubicBezTo>
                    <a:pt x="3804562" y="490533"/>
                    <a:pt x="3809256" y="495227"/>
                    <a:pt x="3813950" y="497574"/>
                  </a:cubicBezTo>
                  <a:cubicBezTo>
                    <a:pt x="3811603" y="497574"/>
                    <a:pt x="3811603" y="497574"/>
                    <a:pt x="3809256" y="495227"/>
                  </a:cubicBezTo>
                  <a:cubicBezTo>
                    <a:pt x="3806909" y="495227"/>
                    <a:pt x="3804562" y="492880"/>
                    <a:pt x="3802215" y="492880"/>
                  </a:cubicBezTo>
                  <a:cubicBezTo>
                    <a:pt x="3795174" y="490533"/>
                    <a:pt x="3788133" y="488186"/>
                    <a:pt x="3778745" y="485839"/>
                  </a:cubicBezTo>
                  <a:cubicBezTo>
                    <a:pt x="3776398" y="485839"/>
                    <a:pt x="3771704" y="483492"/>
                    <a:pt x="3769357" y="483492"/>
                  </a:cubicBezTo>
                  <a:cubicBezTo>
                    <a:pt x="3762316" y="481145"/>
                    <a:pt x="3755274" y="481145"/>
                    <a:pt x="3750580" y="478797"/>
                  </a:cubicBezTo>
                  <a:cubicBezTo>
                    <a:pt x="3745886" y="478797"/>
                    <a:pt x="3741192" y="476450"/>
                    <a:pt x="3736498" y="476450"/>
                  </a:cubicBezTo>
                  <a:cubicBezTo>
                    <a:pt x="3731804" y="476450"/>
                    <a:pt x="3727110" y="474103"/>
                    <a:pt x="3722416" y="474103"/>
                  </a:cubicBezTo>
                  <a:cubicBezTo>
                    <a:pt x="3713027" y="474103"/>
                    <a:pt x="3703639" y="471756"/>
                    <a:pt x="3691904" y="471756"/>
                  </a:cubicBezTo>
                  <a:cubicBezTo>
                    <a:pt x="3684863" y="471756"/>
                    <a:pt x="3675475" y="471756"/>
                    <a:pt x="3668434" y="471756"/>
                  </a:cubicBezTo>
                  <a:cubicBezTo>
                    <a:pt x="3666086" y="471756"/>
                    <a:pt x="3666086" y="471756"/>
                    <a:pt x="3663740" y="471756"/>
                  </a:cubicBezTo>
                  <a:cubicBezTo>
                    <a:pt x="3661392" y="462368"/>
                    <a:pt x="3654351" y="455327"/>
                    <a:pt x="3644963" y="455327"/>
                  </a:cubicBezTo>
                  <a:cubicBezTo>
                    <a:pt x="3642616" y="455327"/>
                    <a:pt x="3642616" y="455327"/>
                    <a:pt x="3640269" y="455327"/>
                  </a:cubicBezTo>
                  <a:cubicBezTo>
                    <a:pt x="3628534" y="417774"/>
                    <a:pt x="3619146" y="387263"/>
                    <a:pt x="3607410" y="361445"/>
                  </a:cubicBezTo>
                  <a:cubicBezTo>
                    <a:pt x="3616799" y="366139"/>
                    <a:pt x="3626187" y="373180"/>
                    <a:pt x="3635575" y="377874"/>
                  </a:cubicBezTo>
                  <a:cubicBezTo>
                    <a:pt x="3642616" y="387263"/>
                    <a:pt x="3647310" y="389610"/>
                    <a:pt x="3652004" y="394304"/>
                  </a:cubicBezTo>
                  <a:close/>
                  <a:moveTo>
                    <a:pt x="3832727" y="504615"/>
                  </a:moveTo>
                  <a:cubicBezTo>
                    <a:pt x="3832727" y="504615"/>
                    <a:pt x="3835074" y="504615"/>
                    <a:pt x="3835074" y="506962"/>
                  </a:cubicBezTo>
                  <a:cubicBezTo>
                    <a:pt x="3844462" y="509309"/>
                    <a:pt x="3851503" y="514003"/>
                    <a:pt x="3860891" y="516350"/>
                  </a:cubicBezTo>
                  <a:cubicBezTo>
                    <a:pt x="3860891" y="516350"/>
                    <a:pt x="3863239" y="516350"/>
                    <a:pt x="3863239" y="516350"/>
                  </a:cubicBezTo>
                  <a:cubicBezTo>
                    <a:pt x="3872627" y="521044"/>
                    <a:pt x="3882015" y="525738"/>
                    <a:pt x="3891403" y="530433"/>
                  </a:cubicBezTo>
                  <a:cubicBezTo>
                    <a:pt x="3891403" y="530433"/>
                    <a:pt x="3891403" y="530433"/>
                    <a:pt x="3891403" y="530433"/>
                  </a:cubicBezTo>
                  <a:cubicBezTo>
                    <a:pt x="3978244" y="575026"/>
                    <a:pt x="4062738" y="645438"/>
                    <a:pt x="4142537" y="739320"/>
                  </a:cubicBezTo>
                  <a:cubicBezTo>
                    <a:pt x="4140190" y="739320"/>
                    <a:pt x="4140190" y="736973"/>
                    <a:pt x="4137843" y="736973"/>
                  </a:cubicBezTo>
                  <a:cubicBezTo>
                    <a:pt x="4121414" y="722890"/>
                    <a:pt x="4104984" y="711155"/>
                    <a:pt x="4088555" y="697073"/>
                  </a:cubicBezTo>
                  <a:cubicBezTo>
                    <a:pt x="4083861" y="694726"/>
                    <a:pt x="4081514" y="690032"/>
                    <a:pt x="4076820" y="687685"/>
                  </a:cubicBezTo>
                  <a:cubicBezTo>
                    <a:pt x="4060390" y="675949"/>
                    <a:pt x="4046308" y="664214"/>
                    <a:pt x="4029879" y="652479"/>
                  </a:cubicBezTo>
                  <a:cubicBezTo>
                    <a:pt x="4025185" y="650132"/>
                    <a:pt x="4020491" y="645438"/>
                    <a:pt x="4015797" y="643091"/>
                  </a:cubicBezTo>
                  <a:cubicBezTo>
                    <a:pt x="4001714" y="633703"/>
                    <a:pt x="3987632" y="624314"/>
                    <a:pt x="3973550" y="614926"/>
                  </a:cubicBezTo>
                  <a:cubicBezTo>
                    <a:pt x="3971203" y="614926"/>
                    <a:pt x="3971203" y="612579"/>
                    <a:pt x="3968856" y="612579"/>
                  </a:cubicBezTo>
                  <a:cubicBezTo>
                    <a:pt x="3947732" y="593803"/>
                    <a:pt x="3924262" y="577373"/>
                    <a:pt x="3903138" y="560944"/>
                  </a:cubicBezTo>
                  <a:cubicBezTo>
                    <a:pt x="3900791" y="560944"/>
                    <a:pt x="3900791" y="558597"/>
                    <a:pt x="3898444" y="558597"/>
                  </a:cubicBezTo>
                  <a:cubicBezTo>
                    <a:pt x="3884362" y="546862"/>
                    <a:pt x="3870279" y="537474"/>
                    <a:pt x="3856197" y="525738"/>
                  </a:cubicBezTo>
                  <a:cubicBezTo>
                    <a:pt x="3853850" y="523391"/>
                    <a:pt x="3851503" y="521044"/>
                    <a:pt x="3846809" y="518697"/>
                  </a:cubicBezTo>
                  <a:cubicBezTo>
                    <a:pt x="3839768" y="514003"/>
                    <a:pt x="3832727" y="506962"/>
                    <a:pt x="3825686" y="502268"/>
                  </a:cubicBezTo>
                  <a:cubicBezTo>
                    <a:pt x="3828033" y="504615"/>
                    <a:pt x="3830380" y="504615"/>
                    <a:pt x="3832727" y="504615"/>
                  </a:cubicBezTo>
                  <a:close/>
                  <a:moveTo>
                    <a:pt x="4325607" y="929430"/>
                  </a:moveTo>
                  <a:cubicBezTo>
                    <a:pt x="4332648" y="936472"/>
                    <a:pt x="4339689" y="945860"/>
                    <a:pt x="4344383" y="952901"/>
                  </a:cubicBezTo>
                  <a:cubicBezTo>
                    <a:pt x="4346730" y="957595"/>
                    <a:pt x="4351424" y="959942"/>
                    <a:pt x="4353771" y="964636"/>
                  </a:cubicBezTo>
                  <a:cubicBezTo>
                    <a:pt x="4358465" y="971677"/>
                    <a:pt x="4363159" y="978718"/>
                    <a:pt x="4370201" y="985760"/>
                  </a:cubicBezTo>
                  <a:cubicBezTo>
                    <a:pt x="4374895" y="990454"/>
                    <a:pt x="4377242" y="997495"/>
                    <a:pt x="4381936" y="1002189"/>
                  </a:cubicBezTo>
                  <a:cubicBezTo>
                    <a:pt x="4386630" y="1006883"/>
                    <a:pt x="4388977" y="1013924"/>
                    <a:pt x="4393671" y="1018618"/>
                  </a:cubicBezTo>
                  <a:cubicBezTo>
                    <a:pt x="4398365" y="1025659"/>
                    <a:pt x="4403059" y="1032700"/>
                    <a:pt x="4407753" y="1039742"/>
                  </a:cubicBezTo>
                  <a:cubicBezTo>
                    <a:pt x="4410100" y="1044436"/>
                    <a:pt x="4414795" y="1049130"/>
                    <a:pt x="4417141" y="1053824"/>
                  </a:cubicBezTo>
                  <a:cubicBezTo>
                    <a:pt x="4421835" y="1060865"/>
                    <a:pt x="4426530" y="1067906"/>
                    <a:pt x="4433571" y="1077294"/>
                  </a:cubicBezTo>
                  <a:cubicBezTo>
                    <a:pt x="4435918" y="1081988"/>
                    <a:pt x="4438265" y="1086683"/>
                    <a:pt x="4442959" y="1089030"/>
                  </a:cubicBezTo>
                  <a:cubicBezTo>
                    <a:pt x="4447653" y="1098418"/>
                    <a:pt x="4454694" y="1105459"/>
                    <a:pt x="4459388" y="1114847"/>
                  </a:cubicBezTo>
                  <a:cubicBezTo>
                    <a:pt x="4461736" y="1119541"/>
                    <a:pt x="4464082" y="1121888"/>
                    <a:pt x="4466430" y="1126582"/>
                  </a:cubicBezTo>
                  <a:cubicBezTo>
                    <a:pt x="4471124" y="1135970"/>
                    <a:pt x="4475818" y="1143012"/>
                    <a:pt x="4482859" y="1152400"/>
                  </a:cubicBezTo>
                  <a:cubicBezTo>
                    <a:pt x="4485206" y="1157094"/>
                    <a:pt x="4487553" y="1161788"/>
                    <a:pt x="4489900" y="1164135"/>
                  </a:cubicBezTo>
                  <a:cubicBezTo>
                    <a:pt x="4494594" y="1173523"/>
                    <a:pt x="4499288" y="1180564"/>
                    <a:pt x="4503982" y="1189953"/>
                  </a:cubicBezTo>
                  <a:cubicBezTo>
                    <a:pt x="4506329" y="1194647"/>
                    <a:pt x="4508676" y="1199341"/>
                    <a:pt x="4511023" y="1204035"/>
                  </a:cubicBezTo>
                  <a:cubicBezTo>
                    <a:pt x="4515717" y="1213423"/>
                    <a:pt x="4520412" y="1220464"/>
                    <a:pt x="4525106" y="1229852"/>
                  </a:cubicBezTo>
                  <a:cubicBezTo>
                    <a:pt x="4527453" y="1234546"/>
                    <a:pt x="4529800" y="1239241"/>
                    <a:pt x="4532147" y="1246282"/>
                  </a:cubicBezTo>
                  <a:cubicBezTo>
                    <a:pt x="4536841" y="1253323"/>
                    <a:pt x="4541535" y="1262711"/>
                    <a:pt x="4543882" y="1269752"/>
                  </a:cubicBezTo>
                  <a:cubicBezTo>
                    <a:pt x="4546229" y="1274446"/>
                    <a:pt x="4548576" y="1281487"/>
                    <a:pt x="4553270" y="1286181"/>
                  </a:cubicBezTo>
                  <a:cubicBezTo>
                    <a:pt x="4557964" y="1293223"/>
                    <a:pt x="4560311" y="1302611"/>
                    <a:pt x="4565005" y="1309652"/>
                  </a:cubicBezTo>
                  <a:cubicBezTo>
                    <a:pt x="4565005" y="1311999"/>
                    <a:pt x="4567353" y="1314346"/>
                    <a:pt x="4567353" y="1316693"/>
                  </a:cubicBezTo>
                  <a:cubicBezTo>
                    <a:pt x="4562658" y="1309652"/>
                    <a:pt x="4560311" y="1302611"/>
                    <a:pt x="4555617" y="1295570"/>
                  </a:cubicBezTo>
                  <a:cubicBezTo>
                    <a:pt x="4550923" y="1286181"/>
                    <a:pt x="4546229" y="1276793"/>
                    <a:pt x="4539188" y="1267405"/>
                  </a:cubicBezTo>
                  <a:cubicBezTo>
                    <a:pt x="4532147" y="1255670"/>
                    <a:pt x="4525106" y="1246282"/>
                    <a:pt x="4520412" y="1234546"/>
                  </a:cubicBezTo>
                  <a:cubicBezTo>
                    <a:pt x="4515717" y="1225158"/>
                    <a:pt x="4508676" y="1215770"/>
                    <a:pt x="4503982" y="1208729"/>
                  </a:cubicBezTo>
                  <a:cubicBezTo>
                    <a:pt x="4496941" y="1196994"/>
                    <a:pt x="4489900" y="1187606"/>
                    <a:pt x="4482859" y="1178217"/>
                  </a:cubicBezTo>
                  <a:cubicBezTo>
                    <a:pt x="4478165" y="1168829"/>
                    <a:pt x="4471124" y="1161788"/>
                    <a:pt x="4466430" y="1152400"/>
                  </a:cubicBezTo>
                  <a:cubicBezTo>
                    <a:pt x="4459388" y="1143012"/>
                    <a:pt x="4452347" y="1131276"/>
                    <a:pt x="4445306" y="1121888"/>
                  </a:cubicBezTo>
                  <a:cubicBezTo>
                    <a:pt x="4438265" y="1112500"/>
                    <a:pt x="4433571" y="1105459"/>
                    <a:pt x="4426530" y="1096071"/>
                  </a:cubicBezTo>
                  <a:cubicBezTo>
                    <a:pt x="4419489" y="1086683"/>
                    <a:pt x="4410100" y="1074947"/>
                    <a:pt x="4403059" y="1065559"/>
                  </a:cubicBezTo>
                  <a:cubicBezTo>
                    <a:pt x="4396018" y="1058518"/>
                    <a:pt x="4391324" y="1049130"/>
                    <a:pt x="4384283" y="1042089"/>
                  </a:cubicBezTo>
                  <a:cubicBezTo>
                    <a:pt x="4377242" y="1032700"/>
                    <a:pt x="4367854" y="1020965"/>
                    <a:pt x="4358465" y="1011577"/>
                  </a:cubicBezTo>
                  <a:cubicBezTo>
                    <a:pt x="4351424" y="1004536"/>
                    <a:pt x="4346730" y="997495"/>
                    <a:pt x="4342036" y="990454"/>
                  </a:cubicBezTo>
                  <a:cubicBezTo>
                    <a:pt x="4332648" y="978718"/>
                    <a:pt x="4323260" y="969330"/>
                    <a:pt x="4313872" y="957595"/>
                  </a:cubicBezTo>
                  <a:cubicBezTo>
                    <a:pt x="4309178" y="950554"/>
                    <a:pt x="4302136" y="945860"/>
                    <a:pt x="4297442" y="938819"/>
                  </a:cubicBezTo>
                  <a:cubicBezTo>
                    <a:pt x="4288054" y="927083"/>
                    <a:pt x="4276319" y="915348"/>
                    <a:pt x="4264583" y="905960"/>
                  </a:cubicBezTo>
                  <a:cubicBezTo>
                    <a:pt x="4269277" y="901266"/>
                    <a:pt x="4269277" y="896572"/>
                    <a:pt x="4269277" y="891878"/>
                  </a:cubicBezTo>
                  <a:cubicBezTo>
                    <a:pt x="4269277" y="880142"/>
                    <a:pt x="4259889" y="870754"/>
                    <a:pt x="4248154" y="870754"/>
                  </a:cubicBezTo>
                  <a:cubicBezTo>
                    <a:pt x="4243460" y="870754"/>
                    <a:pt x="4241113" y="873101"/>
                    <a:pt x="4238766" y="873101"/>
                  </a:cubicBezTo>
                  <a:cubicBezTo>
                    <a:pt x="4212948" y="830854"/>
                    <a:pt x="4184784" y="793302"/>
                    <a:pt x="4156619" y="758096"/>
                  </a:cubicBezTo>
                  <a:cubicBezTo>
                    <a:pt x="4212948" y="807384"/>
                    <a:pt x="4266931" y="863713"/>
                    <a:pt x="4316218" y="924736"/>
                  </a:cubicBezTo>
                  <a:cubicBezTo>
                    <a:pt x="4320913" y="924736"/>
                    <a:pt x="4323260" y="927083"/>
                    <a:pt x="4325607" y="929430"/>
                  </a:cubicBezTo>
                  <a:close/>
                  <a:moveTo>
                    <a:pt x="4602558" y="1375369"/>
                  </a:moveTo>
                  <a:cubicBezTo>
                    <a:pt x="4602558" y="1377716"/>
                    <a:pt x="4604905" y="1377716"/>
                    <a:pt x="4604905" y="1380063"/>
                  </a:cubicBezTo>
                  <a:cubicBezTo>
                    <a:pt x="4611946" y="1389451"/>
                    <a:pt x="4616640" y="1401187"/>
                    <a:pt x="4623682" y="1412922"/>
                  </a:cubicBezTo>
                  <a:cubicBezTo>
                    <a:pt x="4626029" y="1417616"/>
                    <a:pt x="4628376" y="1422310"/>
                    <a:pt x="4630723" y="1424657"/>
                  </a:cubicBezTo>
                  <a:cubicBezTo>
                    <a:pt x="4635417" y="1434045"/>
                    <a:pt x="4640111" y="1443434"/>
                    <a:pt x="4644805" y="1452822"/>
                  </a:cubicBezTo>
                  <a:cubicBezTo>
                    <a:pt x="4647152" y="1457516"/>
                    <a:pt x="4649499" y="1462210"/>
                    <a:pt x="4651846" y="1466904"/>
                  </a:cubicBezTo>
                  <a:cubicBezTo>
                    <a:pt x="4656540" y="1478639"/>
                    <a:pt x="4663581" y="1490375"/>
                    <a:pt x="4668275" y="1502110"/>
                  </a:cubicBezTo>
                  <a:cubicBezTo>
                    <a:pt x="4670623" y="1504457"/>
                    <a:pt x="4670623" y="1506804"/>
                    <a:pt x="4672970" y="1509151"/>
                  </a:cubicBezTo>
                  <a:cubicBezTo>
                    <a:pt x="4680011" y="1523233"/>
                    <a:pt x="4687052" y="1539662"/>
                    <a:pt x="4691746" y="1553745"/>
                  </a:cubicBezTo>
                  <a:cubicBezTo>
                    <a:pt x="4694093" y="1558439"/>
                    <a:pt x="4694093" y="1563133"/>
                    <a:pt x="4696440" y="1565480"/>
                  </a:cubicBezTo>
                  <a:cubicBezTo>
                    <a:pt x="4701134" y="1577215"/>
                    <a:pt x="4705828" y="1588950"/>
                    <a:pt x="4710522" y="1600686"/>
                  </a:cubicBezTo>
                  <a:cubicBezTo>
                    <a:pt x="4712869" y="1605380"/>
                    <a:pt x="4715216" y="1612421"/>
                    <a:pt x="4717563" y="1617115"/>
                  </a:cubicBezTo>
                  <a:cubicBezTo>
                    <a:pt x="4722257" y="1628850"/>
                    <a:pt x="4726952" y="1642933"/>
                    <a:pt x="4731646" y="1654668"/>
                  </a:cubicBezTo>
                  <a:cubicBezTo>
                    <a:pt x="4733993" y="1659362"/>
                    <a:pt x="4733993" y="1664056"/>
                    <a:pt x="4736340" y="1668750"/>
                  </a:cubicBezTo>
                  <a:cubicBezTo>
                    <a:pt x="4736340" y="1668750"/>
                    <a:pt x="4736340" y="1671097"/>
                    <a:pt x="4736340" y="1671097"/>
                  </a:cubicBezTo>
                  <a:cubicBezTo>
                    <a:pt x="4731646" y="1657015"/>
                    <a:pt x="4726952" y="1645280"/>
                    <a:pt x="4722257" y="1631197"/>
                  </a:cubicBezTo>
                  <a:cubicBezTo>
                    <a:pt x="4722257" y="1628850"/>
                    <a:pt x="4722257" y="1628850"/>
                    <a:pt x="4719911" y="1626503"/>
                  </a:cubicBezTo>
                  <a:cubicBezTo>
                    <a:pt x="4712869" y="1607727"/>
                    <a:pt x="4705828" y="1591297"/>
                    <a:pt x="4698787" y="1572521"/>
                  </a:cubicBezTo>
                  <a:cubicBezTo>
                    <a:pt x="4696440" y="1567827"/>
                    <a:pt x="4696440" y="1565480"/>
                    <a:pt x="4694093" y="1560786"/>
                  </a:cubicBezTo>
                  <a:cubicBezTo>
                    <a:pt x="4687052" y="1542009"/>
                    <a:pt x="4680011" y="1525580"/>
                    <a:pt x="4670623" y="1506804"/>
                  </a:cubicBezTo>
                  <a:cubicBezTo>
                    <a:pt x="4668275" y="1502110"/>
                    <a:pt x="4668275" y="1499763"/>
                    <a:pt x="4665929" y="1497416"/>
                  </a:cubicBezTo>
                  <a:cubicBezTo>
                    <a:pt x="4658887" y="1480986"/>
                    <a:pt x="4649499" y="1464557"/>
                    <a:pt x="4642458" y="1448128"/>
                  </a:cubicBezTo>
                  <a:cubicBezTo>
                    <a:pt x="4642458" y="1445781"/>
                    <a:pt x="4640111" y="1445781"/>
                    <a:pt x="4640111" y="1443434"/>
                  </a:cubicBezTo>
                  <a:cubicBezTo>
                    <a:pt x="4630723" y="1427004"/>
                    <a:pt x="4623682" y="1410575"/>
                    <a:pt x="4614294" y="1394146"/>
                  </a:cubicBezTo>
                  <a:cubicBezTo>
                    <a:pt x="4611946" y="1389451"/>
                    <a:pt x="4609599" y="1387104"/>
                    <a:pt x="4607252" y="1382410"/>
                  </a:cubicBezTo>
                  <a:cubicBezTo>
                    <a:pt x="4604905" y="1382410"/>
                    <a:pt x="4602558" y="1380063"/>
                    <a:pt x="4602558" y="1375369"/>
                  </a:cubicBezTo>
                  <a:cubicBezTo>
                    <a:pt x="4602558" y="1375369"/>
                    <a:pt x="4602558" y="1375369"/>
                    <a:pt x="4602558" y="1375369"/>
                  </a:cubicBezTo>
                  <a:close/>
                  <a:moveTo>
                    <a:pt x="4799710" y="2342352"/>
                  </a:moveTo>
                  <a:cubicBezTo>
                    <a:pt x="4799710" y="2344700"/>
                    <a:pt x="4797363" y="2349394"/>
                    <a:pt x="4797363" y="2351741"/>
                  </a:cubicBezTo>
                  <a:cubicBezTo>
                    <a:pt x="4797363" y="2351741"/>
                    <a:pt x="4797363" y="2354088"/>
                    <a:pt x="4797363" y="2354088"/>
                  </a:cubicBezTo>
                  <a:cubicBezTo>
                    <a:pt x="4797363" y="2356435"/>
                    <a:pt x="4797363" y="2361129"/>
                    <a:pt x="4795016" y="2363476"/>
                  </a:cubicBezTo>
                  <a:cubicBezTo>
                    <a:pt x="4795016" y="2363476"/>
                    <a:pt x="4795016" y="2365823"/>
                    <a:pt x="4795016" y="2365823"/>
                  </a:cubicBezTo>
                  <a:cubicBezTo>
                    <a:pt x="4795016" y="2370517"/>
                    <a:pt x="4795016" y="2372864"/>
                    <a:pt x="4795016" y="2377558"/>
                  </a:cubicBezTo>
                  <a:cubicBezTo>
                    <a:pt x="4795016" y="2379905"/>
                    <a:pt x="4795016" y="2379905"/>
                    <a:pt x="4795016" y="2382252"/>
                  </a:cubicBezTo>
                  <a:cubicBezTo>
                    <a:pt x="4795016" y="2386946"/>
                    <a:pt x="4795016" y="2389293"/>
                    <a:pt x="4795016" y="2393987"/>
                  </a:cubicBezTo>
                  <a:cubicBezTo>
                    <a:pt x="4795016" y="2396334"/>
                    <a:pt x="4795016" y="2396334"/>
                    <a:pt x="4795016" y="2398681"/>
                  </a:cubicBezTo>
                  <a:cubicBezTo>
                    <a:pt x="4795016" y="2398681"/>
                    <a:pt x="4795016" y="2398681"/>
                    <a:pt x="4795016" y="2401028"/>
                  </a:cubicBezTo>
                  <a:cubicBezTo>
                    <a:pt x="4795016" y="2401028"/>
                    <a:pt x="4795016" y="2401028"/>
                    <a:pt x="4795016" y="2401028"/>
                  </a:cubicBezTo>
                  <a:cubicBezTo>
                    <a:pt x="4795016" y="2401028"/>
                    <a:pt x="4795016" y="2398681"/>
                    <a:pt x="4795016" y="2398681"/>
                  </a:cubicBezTo>
                  <a:cubicBezTo>
                    <a:pt x="4795016" y="2393987"/>
                    <a:pt x="4795016" y="2389293"/>
                    <a:pt x="4795016" y="2384599"/>
                  </a:cubicBezTo>
                  <a:cubicBezTo>
                    <a:pt x="4795016" y="2382252"/>
                    <a:pt x="4795016" y="2379905"/>
                    <a:pt x="4795016" y="2379905"/>
                  </a:cubicBezTo>
                  <a:cubicBezTo>
                    <a:pt x="4795016" y="2372864"/>
                    <a:pt x="4795016" y="2368170"/>
                    <a:pt x="4795016" y="2361129"/>
                  </a:cubicBezTo>
                  <a:cubicBezTo>
                    <a:pt x="4795016" y="2358782"/>
                    <a:pt x="4795016" y="2358782"/>
                    <a:pt x="4795016" y="2356435"/>
                  </a:cubicBezTo>
                  <a:cubicBezTo>
                    <a:pt x="4795016" y="2351741"/>
                    <a:pt x="4795016" y="2347047"/>
                    <a:pt x="4797363" y="2342352"/>
                  </a:cubicBezTo>
                  <a:cubicBezTo>
                    <a:pt x="4797363" y="2340005"/>
                    <a:pt x="4797363" y="2337658"/>
                    <a:pt x="4797363" y="2337658"/>
                  </a:cubicBezTo>
                  <a:cubicBezTo>
                    <a:pt x="4797363" y="2332964"/>
                    <a:pt x="4799710" y="2330617"/>
                    <a:pt x="4799710" y="2328270"/>
                  </a:cubicBezTo>
                  <a:cubicBezTo>
                    <a:pt x="4799710" y="2328270"/>
                    <a:pt x="4799710" y="2328270"/>
                    <a:pt x="4799710" y="2328270"/>
                  </a:cubicBezTo>
                  <a:cubicBezTo>
                    <a:pt x="4799710" y="2330617"/>
                    <a:pt x="4802057" y="2332964"/>
                    <a:pt x="4804404" y="2335311"/>
                  </a:cubicBezTo>
                  <a:cubicBezTo>
                    <a:pt x="4802057" y="2335311"/>
                    <a:pt x="4799710" y="2337658"/>
                    <a:pt x="4799710" y="2342352"/>
                  </a:cubicBezTo>
                  <a:cubicBezTo>
                    <a:pt x="4799710" y="2340005"/>
                    <a:pt x="4799710" y="2342352"/>
                    <a:pt x="4799710" y="2342352"/>
                  </a:cubicBezTo>
                  <a:close/>
                  <a:moveTo>
                    <a:pt x="4816139" y="2703798"/>
                  </a:moveTo>
                  <a:cubicBezTo>
                    <a:pt x="4816139" y="2729615"/>
                    <a:pt x="4813793" y="2753085"/>
                    <a:pt x="4811445" y="2776556"/>
                  </a:cubicBezTo>
                  <a:cubicBezTo>
                    <a:pt x="4811445" y="2781250"/>
                    <a:pt x="4811445" y="2785944"/>
                    <a:pt x="4809098" y="2792985"/>
                  </a:cubicBezTo>
                  <a:cubicBezTo>
                    <a:pt x="4809098" y="2795332"/>
                    <a:pt x="4809098" y="2797679"/>
                    <a:pt x="4809098" y="2800026"/>
                  </a:cubicBezTo>
                  <a:cubicBezTo>
                    <a:pt x="4809098" y="2802374"/>
                    <a:pt x="4806751" y="2804721"/>
                    <a:pt x="4806751" y="2809415"/>
                  </a:cubicBezTo>
                  <a:cubicBezTo>
                    <a:pt x="4806751" y="2811762"/>
                    <a:pt x="4806751" y="2811762"/>
                    <a:pt x="4806751" y="2814109"/>
                  </a:cubicBezTo>
                  <a:cubicBezTo>
                    <a:pt x="4804404" y="2832885"/>
                    <a:pt x="4804404" y="2849314"/>
                    <a:pt x="4802057" y="2865744"/>
                  </a:cubicBezTo>
                  <a:cubicBezTo>
                    <a:pt x="4802057" y="2865744"/>
                    <a:pt x="4802057" y="2865744"/>
                    <a:pt x="4802057" y="2868091"/>
                  </a:cubicBezTo>
                  <a:cubicBezTo>
                    <a:pt x="4799710" y="2891561"/>
                    <a:pt x="4797363" y="2915032"/>
                    <a:pt x="4792669" y="2938502"/>
                  </a:cubicBezTo>
                  <a:cubicBezTo>
                    <a:pt x="4792669" y="2943196"/>
                    <a:pt x="4790322" y="2947890"/>
                    <a:pt x="4790322" y="2952584"/>
                  </a:cubicBezTo>
                  <a:cubicBezTo>
                    <a:pt x="4787975" y="2976055"/>
                    <a:pt x="4783281" y="2997178"/>
                    <a:pt x="4778587" y="3018302"/>
                  </a:cubicBezTo>
                  <a:cubicBezTo>
                    <a:pt x="4778587" y="3022996"/>
                    <a:pt x="4776240" y="3025343"/>
                    <a:pt x="4776240" y="3030037"/>
                  </a:cubicBezTo>
                  <a:cubicBezTo>
                    <a:pt x="4771546" y="3048813"/>
                    <a:pt x="4769198" y="3069937"/>
                    <a:pt x="4764504" y="3088713"/>
                  </a:cubicBezTo>
                  <a:cubicBezTo>
                    <a:pt x="4764504" y="3093407"/>
                    <a:pt x="4762157" y="3095754"/>
                    <a:pt x="4762157" y="3100448"/>
                  </a:cubicBezTo>
                  <a:cubicBezTo>
                    <a:pt x="4762157" y="3105142"/>
                    <a:pt x="4759810" y="3107490"/>
                    <a:pt x="4759810" y="3112184"/>
                  </a:cubicBezTo>
                  <a:cubicBezTo>
                    <a:pt x="4750422" y="3140348"/>
                    <a:pt x="4738687" y="3168513"/>
                    <a:pt x="4726952" y="3196677"/>
                  </a:cubicBezTo>
                  <a:cubicBezTo>
                    <a:pt x="4726952" y="3194330"/>
                    <a:pt x="4726952" y="3194330"/>
                    <a:pt x="4729299" y="3191983"/>
                  </a:cubicBezTo>
                  <a:cubicBezTo>
                    <a:pt x="4731646" y="3182595"/>
                    <a:pt x="4733993" y="3175554"/>
                    <a:pt x="4736340" y="3166166"/>
                  </a:cubicBezTo>
                  <a:cubicBezTo>
                    <a:pt x="4738687" y="3156777"/>
                    <a:pt x="4741034" y="3147389"/>
                    <a:pt x="4743381" y="3138001"/>
                  </a:cubicBezTo>
                  <a:cubicBezTo>
                    <a:pt x="4745728" y="3128613"/>
                    <a:pt x="4748075" y="3121572"/>
                    <a:pt x="4750422" y="3112184"/>
                  </a:cubicBezTo>
                  <a:cubicBezTo>
                    <a:pt x="4752769" y="3102796"/>
                    <a:pt x="4755116" y="3093407"/>
                    <a:pt x="4757463" y="3081672"/>
                  </a:cubicBezTo>
                  <a:cubicBezTo>
                    <a:pt x="4759810" y="3072284"/>
                    <a:pt x="4762157" y="3065243"/>
                    <a:pt x="4764504" y="3055855"/>
                  </a:cubicBezTo>
                  <a:cubicBezTo>
                    <a:pt x="4766852" y="3046466"/>
                    <a:pt x="4769198" y="3034731"/>
                    <a:pt x="4771546" y="3025343"/>
                  </a:cubicBezTo>
                  <a:cubicBezTo>
                    <a:pt x="4773892" y="3018302"/>
                    <a:pt x="4773892" y="3008914"/>
                    <a:pt x="4776240" y="3001873"/>
                  </a:cubicBezTo>
                  <a:cubicBezTo>
                    <a:pt x="4778587" y="2990137"/>
                    <a:pt x="4780934" y="2978402"/>
                    <a:pt x="4783281" y="2966667"/>
                  </a:cubicBezTo>
                  <a:cubicBezTo>
                    <a:pt x="4785628" y="2959626"/>
                    <a:pt x="4785628" y="2952584"/>
                    <a:pt x="4787975" y="2945543"/>
                  </a:cubicBezTo>
                  <a:cubicBezTo>
                    <a:pt x="4790322" y="2929114"/>
                    <a:pt x="4792669" y="2915032"/>
                    <a:pt x="4795016" y="2898602"/>
                  </a:cubicBezTo>
                  <a:cubicBezTo>
                    <a:pt x="4795016" y="2896255"/>
                    <a:pt x="4795016" y="2891561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9214"/>
                  </a:cubicBezTo>
                  <a:cubicBezTo>
                    <a:pt x="4797363" y="2889214"/>
                    <a:pt x="4797363" y="2889214"/>
                    <a:pt x="4797363" y="2886867"/>
                  </a:cubicBezTo>
                  <a:cubicBezTo>
                    <a:pt x="4799710" y="2865744"/>
                    <a:pt x="4802057" y="2844620"/>
                    <a:pt x="4804404" y="2825844"/>
                  </a:cubicBezTo>
                  <a:cubicBezTo>
                    <a:pt x="4804404" y="2818803"/>
                    <a:pt x="4806751" y="2811762"/>
                    <a:pt x="4806751" y="2804721"/>
                  </a:cubicBezTo>
                  <a:cubicBezTo>
                    <a:pt x="4809098" y="2790638"/>
                    <a:pt x="4809098" y="2776556"/>
                    <a:pt x="4811445" y="2760127"/>
                  </a:cubicBezTo>
                  <a:cubicBezTo>
                    <a:pt x="4811445" y="2753085"/>
                    <a:pt x="4813793" y="2743697"/>
                    <a:pt x="4813793" y="2736656"/>
                  </a:cubicBezTo>
                  <a:cubicBezTo>
                    <a:pt x="4813793" y="2722574"/>
                    <a:pt x="4816139" y="2708492"/>
                    <a:pt x="4816139" y="2694409"/>
                  </a:cubicBezTo>
                  <a:cubicBezTo>
                    <a:pt x="4816139" y="2687368"/>
                    <a:pt x="4816139" y="2677980"/>
                    <a:pt x="4818487" y="2670939"/>
                  </a:cubicBezTo>
                  <a:cubicBezTo>
                    <a:pt x="4818487" y="2668592"/>
                    <a:pt x="4818487" y="2666245"/>
                    <a:pt x="4818487" y="2666245"/>
                  </a:cubicBezTo>
                  <a:cubicBezTo>
                    <a:pt x="4818487" y="2666245"/>
                    <a:pt x="4818487" y="2666245"/>
                    <a:pt x="4818487" y="2666245"/>
                  </a:cubicBezTo>
                  <a:cubicBezTo>
                    <a:pt x="4818487" y="2673286"/>
                    <a:pt x="4818487" y="2682674"/>
                    <a:pt x="4818487" y="2689715"/>
                  </a:cubicBezTo>
                  <a:cubicBezTo>
                    <a:pt x="4816139" y="2694409"/>
                    <a:pt x="4816139" y="2699103"/>
                    <a:pt x="4816139" y="2703798"/>
                  </a:cubicBezTo>
                  <a:close/>
                  <a:moveTo>
                    <a:pt x="4816139" y="2882173"/>
                  </a:moveTo>
                  <a:cubicBezTo>
                    <a:pt x="4816139" y="2889214"/>
                    <a:pt x="4813793" y="2896255"/>
                    <a:pt x="4811445" y="2903296"/>
                  </a:cubicBezTo>
                  <a:cubicBezTo>
                    <a:pt x="4806751" y="2926767"/>
                    <a:pt x="4802057" y="2947890"/>
                    <a:pt x="4797363" y="2971361"/>
                  </a:cubicBezTo>
                  <a:cubicBezTo>
                    <a:pt x="4797363" y="2973708"/>
                    <a:pt x="4797363" y="2976055"/>
                    <a:pt x="4795016" y="2978402"/>
                  </a:cubicBezTo>
                  <a:cubicBezTo>
                    <a:pt x="4790322" y="2994831"/>
                    <a:pt x="4785628" y="3013608"/>
                    <a:pt x="4783281" y="3030037"/>
                  </a:cubicBezTo>
                  <a:cubicBezTo>
                    <a:pt x="4778587" y="3048813"/>
                    <a:pt x="4771546" y="3067590"/>
                    <a:pt x="4766852" y="3086366"/>
                  </a:cubicBezTo>
                  <a:cubicBezTo>
                    <a:pt x="4766852" y="3084019"/>
                    <a:pt x="4769198" y="3079325"/>
                    <a:pt x="4769198" y="3076978"/>
                  </a:cubicBezTo>
                  <a:cubicBezTo>
                    <a:pt x="4773892" y="3058201"/>
                    <a:pt x="4776240" y="3039425"/>
                    <a:pt x="4780934" y="3020649"/>
                  </a:cubicBezTo>
                  <a:cubicBezTo>
                    <a:pt x="4780934" y="3018302"/>
                    <a:pt x="4780934" y="3015955"/>
                    <a:pt x="4783281" y="3013608"/>
                  </a:cubicBezTo>
                  <a:cubicBezTo>
                    <a:pt x="4787975" y="2992484"/>
                    <a:pt x="4790322" y="2971361"/>
                    <a:pt x="4795016" y="2950237"/>
                  </a:cubicBezTo>
                  <a:cubicBezTo>
                    <a:pt x="4795016" y="2945543"/>
                    <a:pt x="4797363" y="2940849"/>
                    <a:pt x="4797363" y="2933808"/>
                  </a:cubicBezTo>
                  <a:cubicBezTo>
                    <a:pt x="4799710" y="2912685"/>
                    <a:pt x="4802057" y="2891561"/>
                    <a:pt x="4804404" y="2870438"/>
                  </a:cubicBezTo>
                  <a:cubicBezTo>
                    <a:pt x="4804404" y="2868091"/>
                    <a:pt x="4804404" y="2865744"/>
                    <a:pt x="4804404" y="2865744"/>
                  </a:cubicBezTo>
                  <a:cubicBezTo>
                    <a:pt x="4806751" y="2849314"/>
                    <a:pt x="4806751" y="2832885"/>
                    <a:pt x="4809098" y="2816456"/>
                  </a:cubicBezTo>
                  <a:cubicBezTo>
                    <a:pt x="4811445" y="2821150"/>
                    <a:pt x="4816139" y="2825844"/>
                    <a:pt x="4823181" y="2825844"/>
                  </a:cubicBezTo>
                  <a:cubicBezTo>
                    <a:pt x="4820833" y="2846967"/>
                    <a:pt x="4818487" y="2863397"/>
                    <a:pt x="4816139" y="2882173"/>
                  </a:cubicBezTo>
                  <a:close/>
                  <a:moveTo>
                    <a:pt x="4743381" y="3170860"/>
                  </a:moveTo>
                  <a:cubicBezTo>
                    <a:pt x="4738687" y="3184942"/>
                    <a:pt x="4736340" y="3196677"/>
                    <a:pt x="4731646" y="3210759"/>
                  </a:cubicBezTo>
                  <a:cubicBezTo>
                    <a:pt x="4729299" y="3210759"/>
                    <a:pt x="4729299" y="3210759"/>
                    <a:pt x="4726952" y="3210759"/>
                  </a:cubicBezTo>
                  <a:cubicBezTo>
                    <a:pt x="4731646" y="3199024"/>
                    <a:pt x="4736340" y="3189636"/>
                    <a:pt x="4738687" y="3177901"/>
                  </a:cubicBezTo>
                  <a:cubicBezTo>
                    <a:pt x="4741034" y="3173207"/>
                    <a:pt x="4741034" y="3170860"/>
                    <a:pt x="4743381" y="3166166"/>
                  </a:cubicBezTo>
                  <a:cubicBezTo>
                    <a:pt x="4745728" y="3161472"/>
                    <a:pt x="4745728" y="3156777"/>
                    <a:pt x="4748075" y="3154431"/>
                  </a:cubicBezTo>
                  <a:cubicBezTo>
                    <a:pt x="4748075" y="3154431"/>
                    <a:pt x="4748075" y="3156777"/>
                    <a:pt x="4748075" y="3156777"/>
                  </a:cubicBezTo>
                  <a:cubicBezTo>
                    <a:pt x="4748075" y="3161472"/>
                    <a:pt x="4745728" y="3166166"/>
                    <a:pt x="4743381" y="3170860"/>
                  </a:cubicBezTo>
                  <a:close/>
                  <a:moveTo>
                    <a:pt x="4391324" y="3867932"/>
                  </a:moveTo>
                  <a:cubicBezTo>
                    <a:pt x="4386630" y="3872627"/>
                    <a:pt x="4384283" y="3879668"/>
                    <a:pt x="4379589" y="3884362"/>
                  </a:cubicBezTo>
                  <a:cubicBezTo>
                    <a:pt x="4367854" y="3898444"/>
                    <a:pt x="4358465" y="3912527"/>
                    <a:pt x="4346730" y="3928956"/>
                  </a:cubicBezTo>
                  <a:cubicBezTo>
                    <a:pt x="4342036" y="3935997"/>
                    <a:pt x="4337342" y="3940691"/>
                    <a:pt x="4332648" y="3947732"/>
                  </a:cubicBezTo>
                  <a:cubicBezTo>
                    <a:pt x="4323260" y="3961814"/>
                    <a:pt x="4311524" y="3973550"/>
                    <a:pt x="4299789" y="3987632"/>
                  </a:cubicBezTo>
                  <a:cubicBezTo>
                    <a:pt x="4295095" y="3994673"/>
                    <a:pt x="4290401" y="3999367"/>
                    <a:pt x="4283360" y="4006408"/>
                  </a:cubicBezTo>
                  <a:cubicBezTo>
                    <a:pt x="4273972" y="4018144"/>
                    <a:pt x="4262237" y="4029879"/>
                    <a:pt x="4252848" y="4041614"/>
                  </a:cubicBezTo>
                  <a:cubicBezTo>
                    <a:pt x="4245807" y="4048655"/>
                    <a:pt x="4238766" y="4058043"/>
                    <a:pt x="4231725" y="4065085"/>
                  </a:cubicBezTo>
                  <a:cubicBezTo>
                    <a:pt x="4222337" y="4074473"/>
                    <a:pt x="4212948" y="4083861"/>
                    <a:pt x="4205907" y="4093249"/>
                  </a:cubicBezTo>
                  <a:cubicBezTo>
                    <a:pt x="4198866" y="4102637"/>
                    <a:pt x="4189478" y="4109678"/>
                    <a:pt x="4182437" y="4119066"/>
                  </a:cubicBezTo>
                  <a:cubicBezTo>
                    <a:pt x="4182437" y="4119066"/>
                    <a:pt x="4182437" y="4119066"/>
                    <a:pt x="4182437" y="4116720"/>
                  </a:cubicBezTo>
                  <a:cubicBezTo>
                    <a:pt x="4184784" y="4114372"/>
                    <a:pt x="4184784" y="4112026"/>
                    <a:pt x="4187131" y="4107331"/>
                  </a:cubicBezTo>
                  <a:cubicBezTo>
                    <a:pt x="4187131" y="4104984"/>
                    <a:pt x="4189478" y="4102637"/>
                    <a:pt x="4189478" y="4100290"/>
                  </a:cubicBezTo>
                  <a:cubicBezTo>
                    <a:pt x="4191825" y="4097943"/>
                    <a:pt x="4191825" y="4095596"/>
                    <a:pt x="4194172" y="4090902"/>
                  </a:cubicBezTo>
                  <a:cubicBezTo>
                    <a:pt x="4196519" y="4086208"/>
                    <a:pt x="4198866" y="4081514"/>
                    <a:pt x="4198866" y="4076820"/>
                  </a:cubicBezTo>
                  <a:cubicBezTo>
                    <a:pt x="4198866" y="4074473"/>
                    <a:pt x="4201213" y="4072125"/>
                    <a:pt x="4201213" y="4072125"/>
                  </a:cubicBezTo>
                  <a:cubicBezTo>
                    <a:pt x="4205907" y="4060390"/>
                    <a:pt x="4208254" y="4046308"/>
                    <a:pt x="4212948" y="4029879"/>
                  </a:cubicBezTo>
                  <a:cubicBezTo>
                    <a:pt x="4224684" y="4029879"/>
                    <a:pt x="4231725" y="4020490"/>
                    <a:pt x="4231725" y="4008755"/>
                  </a:cubicBezTo>
                  <a:cubicBezTo>
                    <a:pt x="4231725" y="4006408"/>
                    <a:pt x="4231725" y="4004061"/>
                    <a:pt x="4229378" y="4001714"/>
                  </a:cubicBezTo>
                  <a:cubicBezTo>
                    <a:pt x="4231725" y="3999367"/>
                    <a:pt x="4234072" y="3997020"/>
                    <a:pt x="4234072" y="3994673"/>
                  </a:cubicBezTo>
                  <a:cubicBezTo>
                    <a:pt x="4238766" y="3989979"/>
                    <a:pt x="4243460" y="3987632"/>
                    <a:pt x="4248154" y="3982938"/>
                  </a:cubicBezTo>
                  <a:cubicBezTo>
                    <a:pt x="4250501" y="3980591"/>
                    <a:pt x="4252848" y="3978244"/>
                    <a:pt x="4257542" y="3975897"/>
                  </a:cubicBezTo>
                  <a:cubicBezTo>
                    <a:pt x="4269277" y="3966508"/>
                    <a:pt x="4281013" y="3957120"/>
                    <a:pt x="4292748" y="3945385"/>
                  </a:cubicBezTo>
                  <a:cubicBezTo>
                    <a:pt x="4295095" y="3943038"/>
                    <a:pt x="4297442" y="3940691"/>
                    <a:pt x="4299789" y="3940691"/>
                  </a:cubicBezTo>
                  <a:cubicBezTo>
                    <a:pt x="4311524" y="3931303"/>
                    <a:pt x="4320913" y="3921915"/>
                    <a:pt x="4332648" y="3910179"/>
                  </a:cubicBezTo>
                  <a:cubicBezTo>
                    <a:pt x="4334995" y="3907832"/>
                    <a:pt x="4337342" y="3905485"/>
                    <a:pt x="4339689" y="3903138"/>
                  </a:cubicBezTo>
                  <a:cubicBezTo>
                    <a:pt x="4351424" y="3891403"/>
                    <a:pt x="4363159" y="3879668"/>
                    <a:pt x="4374895" y="3867932"/>
                  </a:cubicBezTo>
                  <a:cubicBezTo>
                    <a:pt x="4377242" y="3865586"/>
                    <a:pt x="4379589" y="3863238"/>
                    <a:pt x="4381936" y="3858544"/>
                  </a:cubicBezTo>
                  <a:cubicBezTo>
                    <a:pt x="4393671" y="3846809"/>
                    <a:pt x="4403059" y="3835074"/>
                    <a:pt x="4414795" y="3820992"/>
                  </a:cubicBezTo>
                  <a:cubicBezTo>
                    <a:pt x="4414795" y="3818645"/>
                    <a:pt x="4417141" y="3818645"/>
                    <a:pt x="4417141" y="3816298"/>
                  </a:cubicBezTo>
                  <a:cubicBezTo>
                    <a:pt x="4428877" y="3802215"/>
                    <a:pt x="4440612" y="3788133"/>
                    <a:pt x="4450000" y="3774051"/>
                  </a:cubicBezTo>
                  <a:cubicBezTo>
                    <a:pt x="4452347" y="3771704"/>
                    <a:pt x="4454694" y="3767009"/>
                    <a:pt x="4457041" y="3764663"/>
                  </a:cubicBezTo>
                  <a:cubicBezTo>
                    <a:pt x="4464082" y="3752927"/>
                    <a:pt x="4473471" y="3741192"/>
                    <a:pt x="4480512" y="3729457"/>
                  </a:cubicBezTo>
                  <a:cubicBezTo>
                    <a:pt x="4478165" y="3731804"/>
                    <a:pt x="4475818" y="3736498"/>
                    <a:pt x="4473471" y="3738845"/>
                  </a:cubicBezTo>
                  <a:cubicBezTo>
                    <a:pt x="4450000" y="3783439"/>
                    <a:pt x="4421835" y="3828033"/>
                    <a:pt x="4391324" y="3867932"/>
                  </a:cubicBezTo>
                  <a:close/>
                  <a:moveTo>
                    <a:pt x="4065084" y="4229378"/>
                  </a:moveTo>
                  <a:cubicBezTo>
                    <a:pt x="4051002" y="4241113"/>
                    <a:pt x="4036920" y="4252848"/>
                    <a:pt x="4025185" y="4264584"/>
                  </a:cubicBezTo>
                  <a:cubicBezTo>
                    <a:pt x="4018143" y="4269278"/>
                    <a:pt x="4011102" y="4276319"/>
                    <a:pt x="4004061" y="4281013"/>
                  </a:cubicBezTo>
                  <a:cubicBezTo>
                    <a:pt x="3997020" y="4285707"/>
                    <a:pt x="3989979" y="4292748"/>
                    <a:pt x="3982938" y="4297442"/>
                  </a:cubicBezTo>
                  <a:cubicBezTo>
                    <a:pt x="3978244" y="4299789"/>
                    <a:pt x="3975897" y="4302136"/>
                    <a:pt x="3971203" y="4304483"/>
                  </a:cubicBezTo>
                  <a:cubicBezTo>
                    <a:pt x="3964161" y="4309177"/>
                    <a:pt x="3957120" y="4313871"/>
                    <a:pt x="3950079" y="4318565"/>
                  </a:cubicBezTo>
                  <a:cubicBezTo>
                    <a:pt x="3947732" y="4320913"/>
                    <a:pt x="3945385" y="4320913"/>
                    <a:pt x="3943038" y="4323260"/>
                  </a:cubicBezTo>
                  <a:cubicBezTo>
                    <a:pt x="3928956" y="4332648"/>
                    <a:pt x="3914874" y="4342036"/>
                    <a:pt x="3900791" y="4351424"/>
                  </a:cubicBezTo>
                  <a:cubicBezTo>
                    <a:pt x="3898444" y="4353771"/>
                    <a:pt x="3896097" y="4353771"/>
                    <a:pt x="3891403" y="4356118"/>
                  </a:cubicBezTo>
                  <a:cubicBezTo>
                    <a:pt x="3884362" y="4360812"/>
                    <a:pt x="3877321" y="4365506"/>
                    <a:pt x="3870279" y="4367854"/>
                  </a:cubicBezTo>
                  <a:cubicBezTo>
                    <a:pt x="3865585" y="4370201"/>
                    <a:pt x="3860891" y="4372548"/>
                    <a:pt x="3858544" y="4374895"/>
                  </a:cubicBezTo>
                  <a:cubicBezTo>
                    <a:pt x="3853850" y="4377242"/>
                    <a:pt x="3849156" y="4379589"/>
                    <a:pt x="3846809" y="4381936"/>
                  </a:cubicBezTo>
                  <a:cubicBezTo>
                    <a:pt x="3849156" y="4379589"/>
                    <a:pt x="3851503" y="4377242"/>
                    <a:pt x="3853850" y="4374895"/>
                  </a:cubicBezTo>
                  <a:cubicBezTo>
                    <a:pt x="3863239" y="4367854"/>
                    <a:pt x="3872627" y="4360812"/>
                    <a:pt x="3879668" y="4353771"/>
                  </a:cubicBezTo>
                  <a:cubicBezTo>
                    <a:pt x="3886709" y="4346730"/>
                    <a:pt x="3893750" y="4342036"/>
                    <a:pt x="3900791" y="4334995"/>
                  </a:cubicBezTo>
                  <a:cubicBezTo>
                    <a:pt x="3910180" y="4327954"/>
                    <a:pt x="3919568" y="4318565"/>
                    <a:pt x="3926609" y="4311525"/>
                  </a:cubicBezTo>
                  <a:cubicBezTo>
                    <a:pt x="3933650" y="4304483"/>
                    <a:pt x="3940691" y="4299789"/>
                    <a:pt x="3947732" y="4292748"/>
                  </a:cubicBezTo>
                  <a:cubicBezTo>
                    <a:pt x="3957120" y="4285707"/>
                    <a:pt x="3966509" y="4276319"/>
                    <a:pt x="3973550" y="4266930"/>
                  </a:cubicBezTo>
                  <a:cubicBezTo>
                    <a:pt x="3980591" y="4259889"/>
                    <a:pt x="3987632" y="4255195"/>
                    <a:pt x="3992326" y="4248154"/>
                  </a:cubicBezTo>
                  <a:cubicBezTo>
                    <a:pt x="4001714" y="4238766"/>
                    <a:pt x="4011102" y="4229378"/>
                    <a:pt x="4020491" y="4222337"/>
                  </a:cubicBezTo>
                  <a:cubicBezTo>
                    <a:pt x="4027532" y="4215296"/>
                    <a:pt x="4032226" y="4210602"/>
                    <a:pt x="4039267" y="4203560"/>
                  </a:cubicBezTo>
                  <a:cubicBezTo>
                    <a:pt x="4048655" y="4194172"/>
                    <a:pt x="4058043" y="4184784"/>
                    <a:pt x="4067432" y="4173049"/>
                  </a:cubicBezTo>
                  <a:cubicBezTo>
                    <a:pt x="4072126" y="4168354"/>
                    <a:pt x="4079167" y="4161313"/>
                    <a:pt x="4083861" y="4156619"/>
                  </a:cubicBezTo>
                  <a:cubicBezTo>
                    <a:pt x="4095596" y="4144884"/>
                    <a:pt x="4104984" y="4133149"/>
                    <a:pt x="4116719" y="4121414"/>
                  </a:cubicBezTo>
                  <a:cubicBezTo>
                    <a:pt x="4121414" y="4116720"/>
                    <a:pt x="4123761" y="4114372"/>
                    <a:pt x="4128455" y="4109678"/>
                  </a:cubicBezTo>
                  <a:cubicBezTo>
                    <a:pt x="4154272" y="4081514"/>
                    <a:pt x="4177743" y="4053349"/>
                    <a:pt x="4201213" y="4022838"/>
                  </a:cubicBezTo>
                  <a:cubicBezTo>
                    <a:pt x="4203560" y="4025185"/>
                    <a:pt x="4203560" y="4025185"/>
                    <a:pt x="4205907" y="4025185"/>
                  </a:cubicBezTo>
                  <a:cubicBezTo>
                    <a:pt x="4205907" y="4025185"/>
                    <a:pt x="4205907" y="4027532"/>
                    <a:pt x="4205907" y="4027532"/>
                  </a:cubicBezTo>
                  <a:cubicBezTo>
                    <a:pt x="4205907" y="4029879"/>
                    <a:pt x="4203560" y="4034573"/>
                    <a:pt x="4203560" y="4036920"/>
                  </a:cubicBezTo>
                  <a:cubicBezTo>
                    <a:pt x="4203560" y="4039267"/>
                    <a:pt x="4201213" y="4043961"/>
                    <a:pt x="4201213" y="4046308"/>
                  </a:cubicBezTo>
                  <a:cubicBezTo>
                    <a:pt x="4198866" y="4048655"/>
                    <a:pt x="4198866" y="4053349"/>
                    <a:pt x="4196519" y="4055696"/>
                  </a:cubicBezTo>
                  <a:cubicBezTo>
                    <a:pt x="4196519" y="4058043"/>
                    <a:pt x="4194172" y="4062737"/>
                    <a:pt x="4194172" y="4065085"/>
                  </a:cubicBezTo>
                  <a:cubicBezTo>
                    <a:pt x="4191825" y="4067431"/>
                    <a:pt x="4191825" y="4072125"/>
                    <a:pt x="4189478" y="4074473"/>
                  </a:cubicBezTo>
                  <a:cubicBezTo>
                    <a:pt x="4189478" y="4076820"/>
                    <a:pt x="4187131" y="4079167"/>
                    <a:pt x="4187131" y="4081514"/>
                  </a:cubicBezTo>
                  <a:cubicBezTo>
                    <a:pt x="4184784" y="4086208"/>
                    <a:pt x="4184784" y="4088555"/>
                    <a:pt x="4182437" y="4093249"/>
                  </a:cubicBezTo>
                  <a:cubicBezTo>
                    <a:pt x="4182437" y="4095596"/>
                    <a:pt x="4180090" y="4097943"/>
                    <a:pt x="4180090" y="4100290"/>
                  </a:cubicBezTo>
                  <a:cubicBezTo>
                    <a:pt x="4177743" y="4104984"/>
                    <a:pt x="4175395" y="4109678"/>
                    <a:pt x="4173049" y="4112026"/>
                  </a:cubicBezTo>
                  <a:cubicBezTo>
                    <a:pt x="4173049" y="4112026"/>
                    <a:pt x="4173049" y="4114372"/>
                    <a:pt x="4170701" y="4116720"/>
                  </a:cubicBezTo>
                  <a:cubicBezTo>
                    <a:pt x="4168355" y="4121414"/>
                    <a:pt x="4166007" y="4123761"/>
                    <a:pt x="4163660" y="4128455"/>
                  </a:cubicBezTo>
                  <a:cubicBezTo>
                    <a:pt x="4161313" y="4126108"/>
                    <a:pt x="4156619" y="4126108"/>
                    <a:pt x="4154272" y="4126108"/>
                  </a:cubicBezTo>
                  <a:cubicBezTo>
                    <a:pt x="4142537" y="4126108"/>
                    <a:pt x="4133149" y="4135496"/>
                    <a:pt x="4133149" y="4147231"/>
                  </a:cubicBezTo>
                  <a:cubicBezTo>
                    <a:pt x="4133149" y="4151925"/>
                    <a:pt x="4135496" y="4156619"/>
                    <a:pt x="4137843" y="4161313"/>
                  </a:cubicBezTo>
                  <a:cubicBezTo>
                    <a:pt x="4119067" y="4180090"/>
                    <a:pt x="4102637" y="4196519"/>
                    <a:pt x="4083861" y="4212948"/>
                  </a:cubicBezTo>
                  <a:cubicBezTo>
                    <a:pt x="4079167" y="4217643"/>
                    <a:pt x="4072126" y="4222337"/>
                    <a:pt x="4065084" y="4229378"/>
                  </a:cubicBezTo>
                  <a:close/>
                  <a:moveTo>
                    <a:pt x="3797521" y="4417142"/>
                  </a:moveTo>
                  <a:cubicBezTo>
                    <a:pt x="3776398" y="4433571"/>
                    <a:pt x="3752927" y="4450000"/>
                    <a:pt x="3731804" y="4466429"/>
                  </a:cubicBezTo>
                  <a:cubicBezTo>
                    <a:pt x="3727110" y="4468777"/>
                    <a:pt x="3722416" y="4473471"/>
                    <a:pt x="3717721" y="4475818"/>
                  </a:cubicBezTo>
                  <a:cubicBezTo>
                    <a:pt x="3708333" y="4482859"/>
                    <a:pt x="3698945" y="4487553"/>
                    <a:pt x="3689557" y="4494594"/>
                  </a:cubicBezTo>
                  <a:cubicBezTo>
                    <a:pt x="3698945" y="4487553"/>
                    <a:pt x="3708333" y="4480512"/>
                    <a:pt x="3717721" y="4475818"/>
                  </a:cubicBezTo>
                  <a:cubicBezTo>
                    <a:pt x="3722416" y="4471123"/>
                    <a:pt x="3727110" y="4468777"/>
                    <a:pt x="3731804" y="4464083"/>
                  </a:cubicBezTo>
                  <a:cubicBezTo>
                    <a:pt x="3755274" y="4447653"/>
                    <a:pt x="3776398" y="4431224"/>
                    <a:pt x="3797521" y="4414794"/>
                  </a:cubicBezTo>
                  <a:cubicBezTo>
                    <a:pt x="3802215" y="4410100"/>
                    <a:pt x="3806909" y="4407753"/>
                    <a:pt x="3811603" y="4403059"/>
                  </a:cubicBezTo>
                  <a:cubicBezTo>
                    <a:pt x="3813950" y="4400712"/>
                    <a:pt x="3816298" y="4398365"/>
                    <a:pt x="3820992" y="4396018"/>
                  </a:cubicBezTo>
                  <a:cubicBezTo>
                    <a:pt x="3823339" y="4393671"/>
                    <a:pt x="3825686" y="4393671"/>
                    <a:pt x="3828033" y="4391324"/>
                  </a:cubicBezTo>
                  <a:cubicBezTo>
                    <a:pt x="3823339" y="4396018"/>
                    <a:pt x="3816298" y="4400712"/>
                    <a:pt x="3811603" y="4405406"/>
                  </a:cubicBezTo>
                  <a:cubicBezTo>
                    <a:pt x="3806909" y="4407753"/>
                    <a:pt x="3802215" y="4412447"/>
                    <a:pt x="3797521" y="4417142"/>
                  </a:cubicBezTo>
                  <a:close/>
                  <a:moveTo>
                    <a:pt x="3278824" y="4705828"/>
                  </a:moveTo>
                  <a:cubicBezTo>
                    <a:pt x="3269436" y="4710522"/>
                    <a:pt x="3260047" y="4712869"/>
                    <a:pt x="3250659" y="4717563"/>
                  </a:cubicBezTo>
                  <a:cubicBezTo>
                    <a:pt x="3234230" y="4722258"/>
                    <a:pt x="3217801" y="4729299"/>
                    <a:pt x="3201371" y="4733993"/>
                  </a:cubicBezTo>
                  <a:cubicBezTo>
                    <a:pt x="3199024" y="4733993"/>
                    <a:pt x="3199024" y="4733993"/>
                    <a:pt x="3196677" y="4733993"/>
                  </a:cubicBezTo>
                  <a:cubicBezTo>
                    <a:pt x="3170860" y="4741034"/>
                    <a:pt x="3142695" y="4748075"/>
                    <a:pt x="3116878" y="4755116"/>
                  </a:cubicBezTo>
                  <a:cubicBezTo>
                    <a:pt x="3133307" y="4750422"/>
                    <a:pt x="3147389" y="4745728"/>
                    <a:pt x="3163819" y="4743381"/>
                  </a:cubicBezTo>
                  <a:cubicBezTo>
                    <a:pt x="3173207" y="4741034"/>
                    <a:pt x="3182595" y="4738687"/>
                    <a:pt x="3191983" y="4736340"/>
                  </a:cubicBezTo>
                  <a:cubicBezTo>
                    <a:pt x="3208412" y="4731646"/>
                    <a:pt x="3224842" y="4724605"/>
                    <a:pt x="3243618" y="4719911"/>
                  </a:cubicBezTo>
                  <a:cubicBezTo>
                    <a:pt x="3250659" y="4717563"/>
                    <a:pt x="3257701" y="4715216"/>
                    <a:pt x="3267089" y="4712869"/>
                  </a:cubicBezTo>
                  <a:cubicBezTo>
                    <a:pt x="3290559" y="4705828"/>
                    <a:pt x="3314030" y="4696440"/>
                    <a:pt x="3335153" y="4687052"/>
                  </a:cubicBezTo>
                  <a:cubicBezTo>
                    <a:pt x="3335153" y="4687052"/>
                    <a:pt x="3335153" y="4687052"/>
                    <a:pt x="3332806" y="4687052"/>
                  </a:cubicBezTo>
                  <a:cubicBezTo>
                    <a:pt x="3314030" y="4694093"/>
                    <a:pt x="3297600" y="4698787"/>
                    <a:pt x="3278824" y="4705828"/>
                  </a:cubicBezTo>
                  <a:close/>
                  <a:moveTo>
                    <a:pt x="2753086" y="4830222"/>
                  </a:moveTo>
                  <a:cubicBezTo>
                    <a:pt x="2748391" y="4832569"/>
                    <a:pt x="2746044" y="4832569"/>
                    <a:pt x="2741350" y="4834916"/>
                  </a:cubicBezTo>
                  <a:cubicBezTo>
                    <a:pt x="2739003" y="4834916"/>
                    <a:pt x="2736656" y="4837263"/>
                    <a:pt x="2734309" y="4837263"/>
                  </a:cubicBezTo>
                  <a:cubicBezTo>
                    <a:pt x="2731962" y="4837263"/>
                    <a:pt x="2729615" y="4837263"/>
                    <a:pt x="2727268" y="4839610"/>
                  </a:cubicBezTo>
                  <a:cubicBezTo>
                    <a:pt x="2731962" y="4837263"/>
                    <a:pt x="2736656" y="4837263"/>
                    <a:pt x="2739003" y="4834916"/>
                  </a:cubicBezTo>
                  <a:cubicBezTo>
                    <a:pt x="2739003" y="4834916"/>
                    <a:pt x="2739003" y="4834916"/>
                    <a:pt x="2741350" y="4834916"/>
                  </a:cubicBezTo>
                  <a:cubicBezTo>
                    <a:pt x="2748391" y="4832569"/>
                    <a:pt x="2755433" y="4830222"/>
                    <a:pt x="2762474" y="4825528"/>
                  </a:cubicBezTo>
                  <a:cubicBezTo>
                    <a:pt x="2762474" y="4825528"/>
                    <a:pt x="2762474" y="4825528"/>
                    <a:pt x="2762474" y="4825528"/>
                  </a:cubicBezTo>
                  <a:cubicBezTo>
                    <a:pt x="2762474" y="4825528"/>
                    <a:pt x="2760127" y="4825528"/>
                    <a:pt x="2760127" y="4827875"/>
                  </a:cubicBezTo>
                  <a:cubicBezTo>
                    <a:pt x="2757780" y="4827875"/>
                    <a:pt x="2755433" y="4827875"/>
                    <a:pt x="2753086" y="4830222"/>
                  </a:cubicBezTo>
                  <a:close/>
                  <a:moveTo>
                    <a:pt x="2401029" y="4853692"/>
                  </a:moveTo>
                  <a:cubicBezTo>
                    <a:pt x="2393987" y="4853692"/>
                    <a:pt x="2386946" y="4853692"/>
                    <a:pt x="2379905" y="4853692"/>
                  </a:cubicBezTo>
                  <a:cubicBezTo>
                    <a:pt x="2365823" y="4853692"/>
                    <a:pt x="2349394" y="4853692"/>
                    <a:pt x="2335311" y="4851345"/>
                  </a:cubicBezTo>
                  <a:cubicBezTo>
                    <a:pt x="2325923" y="4851345"/>
                    <a:pt x="2316535" y="4848998"/>
                    <a:pt x="2309494" y="4848998"/>
                  </a:cubicBezTo>
                  <a:cubicBezTo>
                    <a:pt x="2295412" y="4848998"/>
                    <a:pt x="2283676" y="4846651"/>
                    <a:pt x="2269594" y="4846651"/>
                  </a:cubicBezTo>
                  <a:cubicBezTo>
                    <a:pt x="2260206" y="4846651"/>
                    <a:pt x="2250818" y="4844304"/>
                    <a:pt x="2241429" y="4844304"/>
                  </a:cubicBezTo>
                  <a:cubicBezTo>
                    <a:pt x="2229694" y="4841957"/>
                    <a:pt x="2215612" y="4841957"/>
                    <a:pt x="2203877" y="4839610"/>
                  </a:cubicBezTo>
                  <a:cubicBezTo>
                    <a:pt x="2194488" y="4837263"/>
                    <a:pt x="2185100" y="4837263"/>
                    <a:pt x="2175712" y="4834916"/>
                  </a:cubicBezTo>
                  <a:cubicBezTo>
                    <a:pt x="2163977" y="4832569"/>
                    <a:pt x="2149895" y="4832569"/>
                    <a:pt x="2138159" y="4830222"/>
                  </a:cubicBezTo>
                  <a:cubicBezTo>
                    <a:pt x="2128771" y="4827875"/>
                    <a:pt x="2119383" y="4827875"/>
                    <a:pt x="2107648" y="4825528"/>
                  </a:cubicBezTo>
                  <a:cubicBezTo>
                    <a:pt x="2105301" y="4825528"/>
                    <a:pt x="2100607" y="4825528"/>
                    <a:pt x="2098260" y="4823180"/>
                  </a:cubicBezTo>
                  <a:cubicBezTo>
                    <a:pt x="2098260" y="4823180"/>
                    <a:pt x="2098260" y="4823180"/>
                    <a:pt x="2100607" y="4823180"/>
                  </a:cubicBezTo>
                  <a:cubicBezTo>
                    <a:pt x="2112342" y="4825528"/>
                    <a:pt x="2124077" y="4825528"/>
                    <a:pt x="2135812" y="4827875"/>
                  </a:cubicBezTo>
                  <a:cubicBezTo>
                    <a:pt x="2142854" y="4827875"/>
                    <a:pt x="2152242" y="4830222"/>
                    <a:pt x="2159283" y="4830222"/>
                  </a:cubicBezTo>
                  <a:cubicBezTo>
                    <a:pt x="2171018" y="4830222"/>
                    <a:pt x="2185100" y="4832569"/>
                    <a:pt x="2196835" y="4832569"/>
                  </a:cubicBezTo>
                  <a:cubicBezTo>
                    <a:pt x="2203877" y="4832569"/>
                    <a:pt x="2213265" y="4832569"/>
                    <a:pt x="2220306" y="4834916"/>
                  </a:cubicBezTo>
                  <a:cubicBezTo>
                    <a:pt x="2234388" y="4834916"/>
                    <a:pt x="2246123" y="4837263"/>
                    <a:pt x="2260206" y="4837263"/>
                  </a:cubicBezTo>
                  <a:cubicBezTo>
                    <a:pt x="2267247" y="4837263"/>
                    <a:pt x="2274288" y="4837263"/>
                    <a:pt x="2278982" y="4837263"/>
                  </a:cubicBezTo>
                  <a:cubicBezTo>
                    <a:pt x="2300106" y="4837263"/>
                    <a:pt x="2318882" y="4837263"/>
                    <a:pt x="2340005" y="4837263"/>
                  </a:cubicBezTo>
                  <a:cubicBezTo>
                    <a:pt x="2368170" y="4837263"/>
                    <a:pt x="2396334" y="4837263"/>
                    <a:pt x="2426846" y="4834916"/>
                  </a:cubicBezTo>
                  <a:cubicBezTo>
                    <a:pt x="2431540" y="4834916"/>
                    <a:pt x="2436234" y="4834916"/>
                    <a:pt x="2443275" y="4834916"/>
                  </a:cubicBezTo>
                  <a:cubicBezTo>
                    <a:pt x="2466746" y="4832569"/>
                    <a:pt x="2490216" y="4832569"/>
                    <a:pt x="2513687" y="4830222"/>
                  </a:cubicBezTo>
                  <a:cubicBezTo>
                    <a:pt x="2520728" y="4830222"/>
                    <a:pt x="2525422" y="4827875"/>
                    <a:pt x="2532463" y="4827875"/>
                  </a:cubicBezTo>
                  <a:cubicBezTo>
                    <a:pt x="2534810" y="4827875"/>
                    <a:pt x="2537157" y="4827875"/>
                    <a:pt x="2539504" y="4827875"/>
                  </a:cubicBezTo>
                  <a:cubicBezTo>
                    <a:pt x="2539504" y="4827875"/>
                    <a:pt x="2541851" y="4827875"/>
                    <a:pt x="2541851" y="4827875"/>
                  </a:cubicBezTo>
                  <a:cubicBezTo>
                    <a:pt x="2551239" y="4827875"/>
                    <a:pt x="2558281" y="4825528"/>
                    <a:pt x="2567669" y="4825528"/>
                  </a:cubicBezTo>
                  <a:cubicBezTo>
                    <a:pt x="2577057" y="4825528"/>
                    <a:pt x="2588792" y="4823180"/>
                    <a:pt x="2598180" y="4823180"/>
                  </a:cubicBezTo>
                  <a:cubicBezTo>
                    <a:pt x="2607569" y="4823180"/>
                    <a:pt x="2614610" y="4820834"/>
                    <a:pt x="2623998" y="4820834"/>
                  </a:cubicBezTo>
                  <a:cubicBezTo>
                    <a:pt x="2633386" y="4820834"/>
                    <a:pt x="2642774" y="4818486"/>
                    <a:pt x="2652163" y="4818486"/>
                  </a:cubicBezTo>
                  <a:cubicBezTo>
                    <a:pt x="2656857" y="4818486"/>
                    <a:pt x="2659204" y="4818486"/>
                    <a:pt x="2663898" y="4816140"/>
                  </a:cubicBezTo>
                  <a:cubicBezTo>
                    <a:pt x="2666245" y="4823180"/>
                    <a:pt x="2673286" y="4830222"/>
                    <a:pt x="2682674" y="4830222"/>
                  </a:cubicBezTo>
                  <a:cubicBezTo>
                    <a:pt x="2685021" y="4830222"/>
                    <a:pt x="2685021" y="4830222"/>
                    <a:pt x="2687368" y="4830222"/>
                  </a:cubicBezTo>
                  <a:cubicBezTo>
                    <a:pt x="2687368" y="4830222"/>
                    <a:pt x="2687368" y="4830222"/>
                    <a:pt x="2687368" y="4830222"/>
                  </a:cubicBezTo>
                  <a:cubicBezTo>
                    <a:pt x="2682674" y="4834916"/>
                    <a:pt x="2680327" y="4839610"/>
                    <a:pt x="2680327" y="4844304"/>
                  </a:cubicBezTo>
                  <a:cubicBezTo>
                    <a:pt x="2680327" y="4844304"/>
                    <a:pt x="2680327" y="4844304"/>
                    <a:pt x="2680327" y="4844304"/>
                  </a:cubicBezTo>
                  <a:cubicBezTo>
                    <a:pt x="2612263" y="4851345"/>
                    <a:pt x="2541851" y="4853692"/>
                    <a:pt x="2471440" y="4853692"/>
                  </a:cubicBezTo>
                  <a:cubicBezTo>
                    <a:pt x="2445622" y="4856039"/>
                    <a:pt x="2422152" y="4856039"/>
                    <a:pt x="2401029" y="4853692"/>
                  </a:cubicBezTo>
                  <a:close/>
                  <a:moveTo>
                    <a:pt x="1898761" y="4792669"/>
                  </a:moveTo>
                  <a:lnTo>
                    <a:pt x="1898761" y="4792669"/>
                  </a:lnTo>
                  <a:cubicBezTo>
                    <a:pt x="1898761" y="4792669"/>
                    <a:pt x="1896414" y="4792669"/>
                    <a:pt x="1896414" y="4792669"/>
                  </a:cubicBezTo>
                  <a:cubicBezTo>
                    <a:pt x="1896414" y="4792669"/>
                    <a:pt x="1896414" y="4792669"/>
                    <a:pt x="1898761" y="4792669"/>
                  </a:cubicBezTo>
                  <a:close/>
                  <a:moveTo>
                    <a:pt x="1729773" y="4743381"/>
                  </a:moveTo>
                  <a:cubicBezTo>
                    <a:pt x="1720385" y="4741034"/>
                    <a:pt x="1713344" y="4738687"/>
                    <a:pt x="1703956" y="4736340"/>
                  </a:cubicBezTo>
                  <a:cubicBezTo>
                    <a:pt x="1708650" y="4736340"/>
                    <a:pt x="1710997" y="4733993"/>
                    <a:pt x="1715691" y="4731646"/>
                  </a:cubicBezTo>
                  <a:cubicBezTo>
                    <a:pt x="1722732" y="4733993"/>
                    <a:pt x="1727426" y="4736340"/>
                    <a:pt x="1734467" y="4738687"/>
                  </a:cubicBezTo>
                  <a:cubicBezTo>
                    <a:pt x="1739161" y="4741034"/>
                    <a:pt x="1746203" y="4743381"/>
                    <a:pt x="1750897" y="4743381"/>
                  </a:cubicBezTo>
                  <a:cubicBezTo>
                    <a:pt x="1755591" y="4745728"/>
                    <a:pt x="1760285" y="4748075"/>
                    <a:pt x="1764979" y="4750422"/>
                  </a:cubicBezTo>
                  <a:cubicBezTo>
                    <a:pt x="1769673" y="4752769"/>
                    <a:pt x="1772020" y="4752769"/>
                    <a:pt x="1776714" y="4755116"/>
                  </a:cubicBezTo>
                  <a:cubicBezTo>
                    <a:pt x="1776714" y="4755116"/>
                    <a:pt x="1779061" y="4755116"/>
                    <a:pt x="1779061" y="4755116"/>
                  </a:cubicBezTo>
                  <a:cubicBezTo>
                    <a:pt x="1772020" y="4752769"/>
                    <a:pt x="1764979" y="4750422"/>
                    <a:pt x="1757938" y="4750422"/>
                  </a:cubicBezTo>
                  <a:cubicBezTo>
                    <a:pt x="1746203" y="4748075"/>
                    <a:pt x="1739161" y="4745728"/>
                    <a:pt x="1729773" y="4743381"/>
                  </a:cubicBezTo>
                  <a:close/>
                  <a:moveTo>
                    <a:pt x="1645280" y="4717563"/>
                  </a:moveTo>
                  <a:cubicBezTo>
                    <a:pt x="1635891" y="4715216"/>
                    <a:pt x="1626503" y="4710522"/>
                    <a:pt x="1619462" y="4708175"/>
                  </a:cubicBezTo>
                  <a:cubicBezTo>
                    <a:pt x="1610074" y="4705828"/>
                    <a:pt x="1600686" y="4701134"/>
                    <a:pt x="1591298" y="4698787"/>
                  </a:cubicBezTo>
                  <a:cubicBezTo>
                    <a:pt x="1581909" y="4696440"/>
                    <a:pt x="1574868" y="4691746"/>
                    <a:pt x="1565480" y="4689399"/>
                  </a:cubicBezTo>
                  <a:cubicBezTo>
                    <a:pt x="1556092" y="4684705"/>
                    <a:pt x="1546704" y="4682358"/>
                    <a:pt x="1537315" y="4677664"/>
                  </a:cubicBezTo>
                  <a:cubicBezTo>
                    <a:pt x="1527927" y="4675317"/>
                    <a:pt x="1520886" y="4670622"/>
                    <a:pt x="1511498" y="4668276"/>
                  </a:cubicBezTo>
                  <a:cubicBezTo>
                    <a:pt x="1502110" y="4663582"/>
                    <a:pt x="1492722" y="4661234"/>
                    <a:pt x="1483333" y="4656540"/>
                  </a:cubicBezTo>
                  <a:cubicBezTo>
                    <a:pt x="1473945" y="4654193"/>
                    <a:pt x="1466904" y="4649499"/>
                    <a:pt x="1457516" y="4644805"/>
                  </a:cubicBezTo>
                  <a:cubicBezTo>
                    <a:pt x="1448128" y="4640111"/>
                    <a:pt x="1438739" y="4635417"/>
                    <a:pt x="1429351" y="4633070"/>
                  </a:cubicBezTo>
                  <a:cubicBezTo>
                    <a:pt x="1419963" y="4628376"/>
                    <a:pt x="1412922" y="4626029"/>
                    <a:pt x="1403534" y="4621335"/>
                  </a:cubicBezTo>
                  <a:cubicBezTo>
                    <a:pt x="1394146" y="4616641"/>
                    <a:pt x="1384757" y="4611946"/>
                    <a:pt x="1375369" y="4607252"/>
                  </a:cubicBezTo>
                  <a:cubicBezTo>
                    <a:pt x="1368328" y="4602558"/>
                    <a:pt x="1358940" y="4600211"/>
                    <a:pt x="1351899" y="4595517"/>
                  </a:cubicBezTo>
                  <a:cubicBezTo>
                    <a:pt x="1342511" y="4590823"/>
                    <a:pt x="1333122" y="4586129"/>
                    <a:pt x="1323734" y="4581435"/>
                  </a:cubicBezTo>
                  <a:cubicBezTo>
                    <a:pt x="1316693" y="4576741"/>
                    <a:pt x="1307305" y="4574394"/>
                    <a:pt x="1300264" y="4569700"/>
                  </a:cubicBezTo>
                  <a:cubicBezTo>
                    <a:pt x="1297917" y="4569700"/>
                    <a:pt x="1297917" y="4567352"/>
                    <a:pt x="1295570" y="4567352"/>
                  </a:cubicBezTo>
                  <a:cubicBezTo>
                    <a:pt x="1319040" y="4579088"/>
                    <a:pt x="1344858" y="4590823"/>
                    <a:pt x="1370675" y="4602558"/>
                  </a:cubicBezTo>
                  <a:cubicBezTo>
                    <a:pt x="1370675" y="4602558"/>
                    <a:pt x="1370675" y="4602558"/>
                    <a:pt x="1370675" y="4602558"/>
                  </a:cubicBezTo>
                  <a:cubicBezTo>
                    <a:pt x="1373022" y="4602558"/>
                    <a:pt x="1373022" y="4604905"/>
                    <a:pt x="1375369" y="4604905"/>
                  </a:cubicBezTo>
                  <a:cubicBezTo>
                    <a:pt x="1401187" y="4616641"/>
                    <a:pt x="1424657" y="4626029"/>
                    <a:pt x="1450475" y="4637764"/>
                  </a:cubicBezTo>
                  <a:cubicBezTo>
                    <a:pt x="1452822" y="4637764"/>
                    <a:pt x="1452822" y="4637764"/>
                    <a:pt x="1455169" y="4640111"/>
                  </a:cubicBezTo>
                  <a:cubicBezTo>
                    <a:pt x="1466904" y="4644805"/>
                    <a:pt x="1478639" y="4649499"/>
                    <a:pt x="1490375" y="4654193"/>
                  </a:cubicBezTo>
                  <a:cubicBezTo>
                    <a:pt x="1495069" y="4656540"/>
                    <a:pt x="1499763" y="4658887"/>
                    <a:pt x="1506804" y="4658887"/>
                  </a:cubicBezTo>
                  <a:cubicBezTo>
                    <a:pt x="1518539" y="4663582"/>
                    <a:pt x="1527927" y="4665928"/>
                    <a:pt x="1539662" y="4670622"/>
                  </a:cubicBezTo>
                  <a:cubicBezTo>
                    <a:pt x="1553745" y="4675317"/>
                    <a:pt x="1567827" y="4680011"/>
                    <a:pt x="1584256" y="4684705"/>
                  </a:cubicBezTo>
                  <a:cubicBezTo>
                    <a:pt x="1591298" y="4687052"/>
                    <a:pt x="1598339" y="4689399"/>
                    <a:pt x="1605380" y="4691746"/>
                  </a:cubicBezTo>
                  <a:cubicBezTo>
                    <a:pt x="1607727" y="4691746"/>
                    <a:pt x="1607727" y="4691746"/>
                    <a:pt x="1610074" y="4694093"/>
                  </a:cubicBezTo>
                  <a:cubicBezTo>
                    <a:pt x="1617115" y="4696440"/>
                    <a:pt x="1624156" y="4698787"/>
                    <a:pt x="1631197" y="4701134"/>
                  </a:cubicBezTo>
                  <a:cubicBezTo>
                    <a:pt x="1638239" y="4703481"/>
                    <a:pt x="1647627" y="4708175"/>
                    <a:pt x="1654668" y="4710522"/>
                  </a:cubicBezTo>
                  <a:cubicBezTo>
                    <a:pt x="1664056" y="4715216"/>
                    <a:pt x="1675791" y="4717563"/>
                    <a:pt x="1685179" y="4722258"/>
                  </a:cubicBezTo>
                  <a:cubicBezTo>
                    <a:pt x="1687526" y="4722258"/>
                    <a:pt x="1689873" y="4724605"/>
                    <a:pt x="1689873" y="4724605"/>
                  </a:cubicBezTo>
                  <a:cubicBezTo>
                    <a:pt x="1689873" y="4729299"/>
                    <a:pt x="1694567" y="4733993"/>
                    <a:pt x="1696915" y="4736340"/>
                  </a:cubicBezTo>
                  <a:cubicBezTo>
                    <a:pt x="1692220" y="4733993"/>
                    <a:pt x="1685179" y="4733993"/>
                    <a:pt x="1680485" y="4731646"/>
                  </a:cubicBezTo>
                  <a:cubicBezTo>
                    <a:pt x="1664056" y="4722258"/>
                    <a:pt x="1654668" y="4719911"/>
                    <a:pt x="1645280" y="4717563"/>
                  </a:cubicBezTo>
                  <a:close/>
                  <a:moveTo>
                    <a:pt x="959942" y="4349077"/>
                  </a:moveTo>
                  <a:cubicBezTo>
                    <a:pt x="957595" y="4346730"/>
                    <a:pt x="952901" y="4344383"/>
                    <a:pt x="950554" y="4342036"/>
                  </a:cubicBezTo>
                  <a:cubicBezTo>
                    <a:pt x="952901" y="4342036"/>
                    <a:pt x="952901" y="4342036"/>
                    <a:pt x="955248" y="4342036"/>
                  </a:cubicBezTo>
                  <a:cubicBezTo>
                    <a:pt x="957595" y="4342036"/>
                    <a:pt x="959942" y="4342036"/>
                    <a:pt x="962289" y="4339689"/>
                  </a:cubicBezTo>
                  <a:cubicBezTo>
                    <a:pt x="962289" y="4342036"/>
                    <a:pt x="962289" y="4342036"/>
                    <a:pt x="964636" y="4342036"/>
                  </a:cubicBezTo>
                  <a:cubicBezTo>
                    <a:pt x="964636" y="4342036"/>
                    <a:pt x="964636" y="4342036"/>
                    <a:pt x="964636" y="4344383"/>
                  </a:cubicBezTo>
                  <a:cubicBezTo>
                    <a:pt x="964636" y="4344383"/>
                    <a:pt x="962289" y="4346730"/>
                    <a:pt x="959942" y="4349077"/>
                  </a:cubicBezTo>
                  <a:close/>
                  <a:moveTo>
                    <a:pt x="924736" y="4311525"/>
                  </a:moveTo>
                  <a:cubicBezTo>
                    <a:pt x="913001" y="4304483"/>
                    <a:pt x="901266" y="4297442"/>
                    <a:pt x="891878" y="4288054"/>
                  </a:cubicBezTo>
                  <a:cubicBezTo>
                    <a:pt x="889531" y="4285707"/>
                    <a:pt x="887184" y="4283360"/>
                    <a:pt x="884837" y="4281013"/>
                  </a:cubicBezTo>
                  <a:cubicBezTo>
                    <a:pt x="877795" y="4276319"/>
                    <a:pt x="873101" y="4271625"/>
                    <a:pt x="866060" y="4264584"/>
                  </a:cubicBezTo>
                  <a:cubicBezTo>
                    <a:pt x="856672" y="4257542"/>
                    <a:pt x="849631" y="4248154"/>
                    <a:pt x="840243" y="4241113"/>
                  </a:cubicBezTo>
                  <a:cubicBezTo>
                    <a:pt x="833201" y="4236419"/>
                    <a:pt x="828507" y="4229378"/>
                    <a:pt x="821466" y="4224684"/>
                  </a:cubicBezTo>
                  <a:cubicBezTo>
                    <a:pt x="814425" y="4217643"/>
                    <a:pt x="805037" y="4210602"/>
                    <a:pt x="797996" y="4201213"/>
                  </a:cubicBezTo>
                  <a:cubicBezTo>
                    <a:pt x="790955" y="4194172"/>
                    <a:pt x="786261" y="4189478"/>
                    <a:pt x="779219" y="4182437"/>
                  </a:cubicBezTo>
                  <a:cubicBezTo>
                    <a:pt x="772178" y="4175396"/>
                    <a:pt x="762790" y="4166007"/>
                    <a:pt x="755749" y="4158966"/>
                  </a:cubicBezTo>
                  <a:cubicBezTo>
                    <a:pt x="748708" y="4151925"/>
                    <a:pt x="744014" y="4147231"/>
                    <a:pt x="736973" y="4140190"/>
                  </a:cubicBezTo>
                  <a:cubicBezTo>
                    <a:pt x="729931" y="4130802"/>
                    <a:pt x="720543" y="4123761"/>
                    <a:pt x="713502" y="4114372"/>
                  </a:cubicBezTo>
                  <a:cubicBezTo>
                    <a:pt x="708808" y="4109678"/>
                    <a:pt x="701767" y="4102637"/>
                    <a:pt x="697073" y="4095596"/>
                  </a:cubicBezTo>
                  <a:cubicBezTo>
                    <a:pt x="687685" y="4083861"/>
                    <a:pt x="675949" y="4074473"/>
                    <a:pt x="666561" y="4062737"/>
                  </a:cubicBezTo>
                  <a:cubicBezTo>
                    <a:pt x="664214" y="4058043"/>
                    <a:pt x="659520" y="4055696"/>
                    <a:pt x="657173" y="4051002"/>
                  </a:cubicBezTo>
                  <a:cubicBezTo>
                    <a:pt x="643091" y="4036920"/>
                    <a:pt x="631355" y="4020490"/>
                    <a:pt x="619620" y="4006408"/>
                  </a:cubicBezTo>
                  <a:cubicBezTo>
                    <a:pt x="619620" y="4006408"/>
                    <a:pt x="619620" y="4006408"/>
                    <a:pt x="619620" y="4004061"/>
                  </a:cubicBezTo>
                  <a:cubicBezTo>
                    <a:pt x="621967" y="4006408"/>
                    <a:pt x="621967" y="4006408"/>
                    <a:pt x="624314" y="4008755"/>
                  </a:cubicBezTo>
                  <a:cubicBezTo>
                    <a:pt x="629008" y="4015796"/>
                    <a:pt x="636050" y="4020490"/>
                    <a:pt x="640744" y="4027532"/>
                  </a:cubicBezTo>
                  <a:cubicBezTo>
                    <a:pt x="647785" y="4036920"/>
                    <a:pt x="657173" y="4046308"/>
                    <a:pt x="666561" y="4053349"/>
                  </a:cubicBezTo>
                  <a:cubicBezTo>
                    <a:pt x="673602" y="4060390"/>
                    <a:pt x="678296" y="4065085"/>
                    <a:pt x="685338" y="4072125"/>
                  </a:cubicBezTo>
                  <a:cubicBezTo>
                    <a:pt x="694726" y="4081514"/>
                    <a:pt x="701767" y="4088555"/>
                    <a:pt x="711155" y="4097943"/>
                  </a:cubicBezTo>
                  <a:cubicBezTo>
                    <a:pt x="718196" y="4104984"/>
                    <a:pt x="722890" y="4109678"/>
                    <a:pt x="729931" y="4116720"/>
                  </a:cubicBezTo>
                  <a:cubicBezTo>
                    <a:pt x="739320" y="4126108"/>
                    <a:pt x="746361" y="4133149"/>
                    <a:pt x="755749" y="4142537"/>
                  </a:cubicBezTo>
                  <a:cubicBezTo>
                    <a:pt x="762790" y="4147231"/>
                    <a:pt x="767484" y="4154272"/>
                    <a:pt x="774525" y="4158966"/>
                  </a:cubicBezTo>
                  <a:cubicBezTo>
                    <a:pt x="783914" y="4168354"/>
                    <a:pt x="793302" y="4175396"/>
                    <a:pt x="802690" y="4184784"/>
                  </a:cubicBezTo>
                  <a:cubicBezTo>
                    <a:pt x="809731" y="4189478"/>
                    <a:pt x="814425" y="4196519"/>
                    <a:pt x="821466" y="4201213"/>
                  </a:cubicBezTo>
                  <a:cubicBezTo>
                    <a:pt x="830854" y="4210602"/>
                    <a:pt x="840243" y="4217643"/>
                    <a:pt x="849631" y="4227031"/>
                  </a:cubicBezTo>
                  <a:cubicBezTo>
                    <a:pt x="854325" y="4231725"/>
                    <a:pt x="861366" y="4236419"/>
                    <a:pt x="866060" y="4241113"/>
                  </a:cubicBezTo>
                  <a:cubicBezTo>
                    <a:pt x="877795" y="4250501"/>
                    <a:pt x="887184" y="4259889"/>
                    <a:pt x="898919" y="4266930"/>
                  </a:cubicBezTo>
                  <a:cubicBezTo>
                    <a:pt x="903613" y="4271625"/>
                    <a:pt x="908307" y="4273972"/>
                    <a:pt x="913001" y="4278666"/>
                  </a:cubicBezTo>
                  <a:cubicBezTo>
                    <a:pt x="924736" y="4288054"/>
                    <a:pt x="934124" y="4295095"/>
                    <a:pt x="945860" y="4304483"/>
                  </a:cubicBezTo>
                  <a:cubicBezTo>
                    <a:pt x="943513" y="4306830"/>
                    <a:pt x="941166" y="4311525"/>
                    <a:pt x="941166" y="4313871"/>
                  </a:cubicBezTo>
                  <a:cubicBezTo>
                    <a:pt x="941166" y="4313871"/>
                    <a:pt x="938819" y="4311525"/>
                    <a:pt x="938819" y="4311525"/>
                  </a:cubicBezTo>
                  <a:cubicBezTo>
                    <a:pt x="929430" y="4316219"/>
                    <a:pt x="927083" y="4313871"/>
                    <a:pt x="924736" y="4311525"/>
                  </a:cubicBezTo>
                  <a:close/>
                  <a:moveTo>
                    <a:pt x="549209" y="3933650"/>
                  </a:moveTo>
                  <a:cubicBezTo>
                    <a:pt x="528085" y="3910179"/>
                    <a:pt x="506962" y="3886709"/>
                    <a:pt x="488186" y="3860891"/>
                  </a:cubicBezTo>
                  <a:cubicBezTo>
                    <a:pt x="488186" y="3858544"/>
                    <a:pt x="485839" y="3858544"/>
                    <a:pt x="485839" y="3856197"/>
                  </a:cubicBezTo>
                  <a:cubicBezTo>
                    <a:pt x="476450" y="3844462"/>
                    <a:pt x="467062" y="3832727"/>
                    <a:pt x="457674" y="3820992"/>
                  </a:cubicBezTo>
                  <a:cubicBezTo>
                    <a:pt x="457674" y="3820992"/>
                    <a:pt x="455327" y="3818645"/>
                    <a:pt x="455327" y="3818645"/>
                  </a:cubicBezTo>
                  <a:cubicBezTo>
                    <a:pt x="448286" y="3806909"/>
                    <a:pt x="441245" y="3795174"/>
                    <a:pt x="436551" y="3783439"/>
                  </a:cubicBezTo>
                  <a:cubicBezTo>
                    <a:pt x="436551" y="3781092"/>
                    <a:pt x="434204" y="3778745"/>
                    <a:pt x="434204" y="3778745"/>
                  </a:cubicBezTo>
                  <a:cubicBezTo>
                    <a:pt x="429509" y="3769357"/>
                    <a:pt x="424815" y="3759969"/>
                    <a:pt x="420121" y="3748233"/>
                  </a:cubicBezTo>
                  <a:cubicBezTo>
                    <a:pt x="417774" y="3745886"/>
                    <a:pt x="417774" y="3741192"/>
                    <a:pt x="415427" y="3738845"/>
                  </a:cubicBezTo>
                  <a:cubicBezTo>
                    <a:pt x="415427" y="3738845"/>
                    <a:pt x="415427" y="3738845"/>
                    <a:pt x="415427" y="3738845"/>
                  </a:cubicBezTo>
                  <a:cubicBezTo>
                    <a:pt x="417774" y="3743539"/>
                    <a:pt x="422468" y="3750580"/>
                    <a:pt x="424815" y="3755274"/>
                  </a:cubicBezTo>
                  <a:cubicBezTo>
                    <a:pt x="429509" y="3762315"/>
                    <a:pt x="434204" y="3769357"/>
                    <a:pt x="438898" y="3776398"/>
                  </a:cubicBezTo>
                  <a:cubicBezTo>
                    <a:pt x="450633" y="3792827"/>
                    <a:pt x="462368" y="3809256"/>
                    <a:pt x="474103" y="3828033"/>
                  </a:cubicBezTo>
                  <a:cubicBezTo>
                    <a:pt x="481145" y="3837421"/>
                    <a:pt x="488186" y="3846809"/>
                    <a:pt x="492880" y="3856197"/>
                  </a:cubicBezTo>
                  <a:cubicBezTo>
                    <a:pt x="502268" y="3870280"/>
                    <a:pt x="514003" y="3884362"/>
                    <a:pt x="525738" y="3898444"/>
                  </a:cubicBezTo>
                  <a:cubicBezTo>
                    <a:pt x="532780" y="3910179"/>
                    <a:pt x="542168" y="3919567"/>
                    <a:pt x="549209" y="3928956"/>
                  </a:cubicBezTo>
                  <a:cubicBezTo>
                    <a:pt x="556250" y="3938344"/>
                    <a:pt x="563291" y="3947732"/>
                    <a:pt x="570332" y="3957120"/>
                  </a:cubicBezTo>
                  <a:cubicBezTo>
                    <a:pt x="565638" y="3952426"/>
                    <a:pt x="560944" y="3947732"/>
                    <a:pt x="556250" y="3943038"/>
                  </a:cubicBezTo>
                  <a:cubicBezTo>
                    <a:pt x="553903" y="3940691"/>
                    <a:pt x="551556" y="3935997"/>
                    <a:pt x="549209" y="3933650"/>
                  </a:cubicBezTo>
                  <a:close/>
                  <a:moveTo>
                    <a:pt x="410733" y="3741192"/>
                  </a:moveTo>
                  <a:cubicBezTo>
                    <a:pt x="415427" y="3750580"/>
                    <a:pt x="420121" y="3759969"/>
                    <a:pt x="424815" y="3769357"/>
                  </a:cubicBezTo>
                  <a:cubicBezTo>
                    <a:pt x="424815" y="3771704"/>
                    <a:pt x="427162" y="3774051"/>
                    <a:pt x="427162" y="3776398"/>
                  </a:cubicBezTo>
                  <a:cubicBezTo>
                    <a:pt x="431857" y="3785786"/>
                    <a:pt x="436551" y="3797521"/>
                    <a:pt x="443592" y="3806909"/>
                  </a:cubicBezTo>
                  <a:cubicBezTo>
                    <a:pt x="443592" y="3806909"/>
                    <a:pt x="443592" y="3809256"/>
                    <a:pt x="445939" y="3809256"/>
                  </a:cubicBezTo>
                  <a:cubicBezTo>
                    <a:pt x="356751" y="3687210"/>
                    <a:pt x="279299" y="3541693"/>
                    <a:pt x="215928" y="3377400"/>
                  </a:cubicBezTo>
                  <a:cubicBezTo>
                    <a:pt x="222969" y="3393829"/>
                    <a:pt x="230011" y="3407912"/>
                    <a:pt x="237052" y="3424341"/>
                  </a:cubicBezTo>
                  <a:cubicBezTo>
                    <a:pt x="241746" y="3433729"/>
                    <a:pt x="244093" y="3443117"/>
                    <a:pt x="248787" y="3450158"/>
                  </a:cubicBezTo>
                  <a:cubicBezTo>
                    <a:pt x="255828" y="3461893"/>
                    <a:pt x="260522" y="3475976"/>
                    <a:pt x="267563" y="3487711"/>
                  </a:cubicBezTo>
                  <a:cubicBezTo>
                    <a:pt x="274604" y="3501793"/>
                    <a:pt x="281646" y="3515876"/>
                    <a:pt x="288687" y="3527611"/>
                  </a:cubicBezTo>
                  <a:cubicBezTo>
                    <a:pt x="293381" y="3536999"/>
                    <a:pt x="298075" y="3544040"/>
                    <a:pt x="302769" y="3553428"/>
                  </a:cubicBezTo>
                  <a:cubicBezTo>
                    <a:pt x="312157" y="3569858"/>
                    <a:pt x="321545" y="3588634"/>
                    <a:pt x="330934" y="3605063"/>
                  </a:cubicBezTo>
                  <a:cubicBezTo>
                    <a:pt x="333281" y="3612105"/>
                    <a:pt x="337975" y="3616799"/>
                    <a:pt x="342669" y="3623840"/>
                  </a:cubicBezTo>
                  <a:cubicBezTo>
                    <a:pt x="354404" y="3642616"/>
                    <a:pt x="366139" y="3661392"/>
                    <a:pt x="375527" y="3680169"/>
                  </a:cubicBezTo>
                  <a:cubicBezTo>
                    <a:pt x="380222" y="3684863"/>
                    <a:pt x="382569" y="3691904"/>
                    <a:pt x="387263" y="3696598"/>
                  </a:cubicBezTo>
                  <a:cubicBezTo>
                    <a:pt x="391957" y="3705986"/>
                    <a:pt x="398998" y="3715374"/>
                    <a:pt x="406039" y="3724763"/>
                  </a:cubicBezTo>
                  <a:cubicBezTo>
                    <a:pt x="406039" y="3727110"/>
                    <a:pt x="408386" y="3727110"/>
                    <a:pt x="408386" y="3729457"/>
                  </a:cubicBezTo>
                  <a:cubicBezTo>
                    <a:pt x="408386" y="3734151"/>
                    <a:pt x="410733" y="3736498"/>
                    <a:pt x="410733" y="3741192"/>
                  </a:cubicBezTo>
                  <a:close/>
                  <a:moveTo>
                    <a:pt x="173681" y="3262394"/>
                  </a:moveTo>
                  <a:cubicBezTo>
                    <a:pt x="171334" y="3253006"/>
                    <a:pt x="166640" y="3241271"/>
                    <a:pt x="164293" y="3231883"/>
                  </a:cubicBezTo>
                  <a:cubicBezTo>
                    <a:pt x="159599" y="3217801"/>
                    <a:pt x="154905" y="3203718"/>
                    <a:pt x="150211" y="3187289"/>
                  </a:cubicBezTo>
                  <a:cubicBezTo>
                    <a:pt x="147864" y="3180248"/>
                    <a:pt x="145517" y="3170860"/>
                    <a:pt x="143170" y="3163819"/>
                  </a:cubicBezTo>
                  <a:cubicBezTo>
                    <a:pt x="136129" y="3140348"/>
                    <a:pt x="129088" y="3119225"/>
                    <a:pt x="124393" y="3095754"/>
                  </a:cubicBezTo>
                  <a:cubicBezTo>
                    <a:pt x="122046" y="3088713"/>
                    <a:pt x="122046" y="3084019"/>
                    <a:pt x="119699" y="3076978"/>
                  </a:cubicBezTo>
                  <a:cubicBezTo>
                    <a:pt x="117352" y="3072284"/>
                    <a:pt x="117352" y="3065243"/>
                    <a:pt x="115005" y="3060549"/>
                  </a:cubicBezTo>
                  <a:cubicBezTo>
                    <a:pt x="115005" y="3060549"/>
                    <a:pt x="115005" y="3060549"/>
                    <a:pt x="115005" y="3060549"/>
                  </a:cubicBezTo>
                  <a:cubicBezTo>
                    <a:pt x="115005" y="3060549"/>
                    <a:pt x="115005" y="3062896"/>
                    <a:pt x="115005" y="3062896"/>
                  </a:cubicBezTo>
                  <a:cubicBezTo>
                    <a:pt x="117352" y="3072284"/>
                    <a:pt x="122046" y="3081672"/>
                    <a:pt x="124393" y="3091060"/>
                  </a:cubicBezTo>
                  <a:cubicBezTo>
                    <a:pt x="129088" y="3102796"/>
                    <a:pt x="131435" y="3114531"/>
                    <a:pt x="136129" y="3126266"/>
                  </a:cubicBezTo>
                  <a:cubicBezTo>
                    <a:pt x="138476" y="3135654"/>
                    <a:pt x="143170" y="3145042"/>
                    <a:pt x="145517" y="3154431"/>
                  </a:cubicBezTo>
                  <a:cubicBezTo>
                    <a:pt x="150211" y="3166166"/>
                    <a:pt x="154905" y="3177901"/>
                    <a:pt x="157252" y="3189636"/>
                  </a:cubicBezTo>
                  <a:cubicBezTo>
                    <a:pt x="159599" y="3199024"/>
                    <a:pt x="164293" y="3208413"/>
                    <a:pt x="166640" y="3215454"/>
                  </a:cubicBezTo>
                  <a:cubicBezTo>
                    <a:pt x="171334" y="3227189"/>
                    <a:pt x="176028" y="3238924"/>
                    <a:pt x="180723" y="3250659"/>
                  </a:cubicBezTo>
                  <a:cubicBezTo>
                    <a:pt x="185417" y="3260048"/>
                    <a:pt x="187764" y="3267089"/>
                    <a:pt x="192458" y="3276477"/>
                  </a:cubicBezTo>
                  <a:cubicBezTo>
                    <a:pt x="197152" y="3288212"/>
                    <a:pt x="201846" y="3299947"/>
                    <a:pt x="208887" y="3309335"/>
                  </a:cubicBezTo>
                  <a:cubicBezTo>
                    <a:pt x="213581" y="3316377"/>
                    <a:pt x="215928" y="3325765"/>
                    <a:pt x="220622" y="3332806"/>
                  </a:cubicBezTo>
                  <a:cubicBezTo>
                    <a:pt x="225316" y="3344541"/>
                    <a:pt x="232358" y="3356276"/>
                    <a:pt x="237052" y="3368012"/>
                  </a:cubicBezTo>
                  <a:cubicBezTo>
                    <a:pt x="241746" y="3375053"/>
                    <a:pt x="244093" y="3382094"/>
                    <a:pt x="248787" y="3389135"/>
                  </a:cubicBezTo>
                  <a:cubicBezTo>
                    <a:pt x="255828" y="3400870"/>
                    <a:pt x="262869" y="3412606"/>
                    <a:pt x="269910" y="3424341"/>
                  </a:cubicBezTo>
                  <a:cubicBezTo>
                    <a:pt x="269910" y="3424341"/>
                    <a:pt x="269910" y="3424341"/>
                    <a:pt x="269910" y="3424341"/>
                  </a:cubicBezTo>
                  <a:cubicBezTo>
                    <a:pt x="272257" y="3431382"/>
                    <a:pt x="276951" y="3440770"/>
                    <a:pt x="279299" y="3447811"/>
                  </a:cubicBezTo>
                  <a:cubicBezTo>
                    <a:pt x="283993" y="3459547"/>
                    <a:pt x="288687" y="3471282"/>
                    <a:pt x="293381" y="3480670"/>
                  </a:cubicBezTo>
                  <a:cubicBezTo>
                    <a:pt x="293381" y="3480670"/>
                    <a:pt x="293381" y="3483017"/>
                    <a:pt x="295728" y="3483017"/>
                  </a:cubicBezTo>
                  <a:cubicBezTo>
                    <a:pt x="293381" y="3485364"/>
                    <a:pt x="291034" y="3490058"/>
                    <a:pt x="291034" y="3494752"/>
                  </a:cubicBezTo>
                  <a:cubicBezTo>
                    <a:pt x="291034" y="3506487"/>
                    <a:pt x="298075" y="3513529"/>
                    <a:pt x="309810" y="3515876"/>
                  </a:cubicBezTo>
                  <a:cubicBezTo>
                    <a:pt x="314504" y="3522917"/>
                    <a:pt x="316851" y="3532305"/>
                    <a:pt x="321545" y="3539346"/>
                  </a:cubicBezTo>
                  <a:cubicBezTo>
                    <a:pt x="326239" y="3548734"/>
                    <a:pt x="330934" y="3555775"/>
                    <a:pt x="333281" y="3565164"/>
                  </a:cubicBezTo>
                  <a:cubicBezTo>
                    <a:pt x="335628" y="3569858"/>
                    <a:pt x="337975" y="3574552"/>
                    <a:pt x="340322" y="3581593"/>
                  </a:cubicBezTo>
                  <a:cubicBezTo>
                    <a:pt x="356751" y="3623840"/>
                    <a:pt x="373180" y="3668434"/>
                    <a:pt x="391957" y="3710680"/>
                  </a:cubicBezTo>
                  <a:cubicBezTo>
                    <a:pt x="391957" y="3713028"/>
                    <a:pt x="394304" y="3715374"/>
                    <a:pt x="394304" y="3715374"/>
                  </a:cubicBezTo>
                  <a:cubicBezTo>
                    <a:pt x="394304" y="3715374"/>
                    <a:pt x="394304" y="3715374"/>
                    <a:pt x="394304" y="3713028"/>
                  </a:cubicBezTo>
                  <a:cubicBezTo>
                    <a:pt x="384916" y="3698945"/>
                    <a:pt x="377874" y="3687210"/>
                    <a:pt x="368486" y="3673128"/>
                  </a:cubicBezTo>
                  <a:cubicBezTo>
                    <a:pt x="361445" y="3661392"/>
                    <a:pt x="354404" y="3649657"/>
                    <a:pt x="347363" y="3637922"/>
                  </a:cubicBezTo>
                  <a:cubicBezTo>
                    <a:pt x="340322" y="3623840"/>
                    <a:pt x="330934" y="3612105"/>
                    <a:pt x="323892" y="3598022"/>
                  </a:cubicBezTo>
                  <a:cubicBezTo>
                    <a:pt x="316851" y="3586287"/>
                    <a:pt x="312157" y="3574552"/>
                    <a:pt x="305116" y="3562816"/>
                  </a:cubicBezTo>
                  <a:cubicBezTo>
                    <a:pt x="298075" y="3548734"/>
                    <a:pt x="288687" y="3532305"/>
                    <a:pt x="281646" y="3518223"/>
                  </a:cubicBezTo>
                  <a:cubicBezTo>
                    <a:pt x="276951" y="3508834"/>
                    <a:pt x="272257" y="3497099"/>
                    <a:pt x="265216" y="3487711"/>
                  </a:cubicBezTo>
                  <a:cubicBezTo>
                    <a:pt x="255828" y="3468935"/>
                    <a:pt x="246440" y="3452505"/>
                    <a:pt x="239399" y="3433729"/>
                  </a:cubicBezTo>
                  <a:cubicBezTo>
                    <a:pt x="234705" y="3426688"/>
                    <a:pt x="232358" y="3419647"/>
                    <a:pt x="227664" y="3410258"/>
                  </a:cubicBezTo>
                  <a:cubicBezTo>
                    <a:pt x="215928" y="3386788"/>
                    <a:pt x="206540" y="3360971"/>
                    <a:pt x="194805" y="3335153"/>
                  </a:cubicBezTo>
                  <a:cubicBezTo>
                    <a:pt x="192458" y="3328112"/>
                    <a:pt x="187764" y="3318724"/>
                    <a:pt x="185417" y="3311683"/>
                  </a:cubicBezTo>
                  <a:cubicBezTo>
                    <a:pt x="185417" y="3295253"/>
                    <a:pt x="180723" y="3278824"/>
                    <a:pt x="173681" y="3262394"/>
                  </a:cubicBezTo>
                  <a:close/>
                  <a:moveTo>
                    <a:pt x="37553" y="2178059"/>
                  </a:moveTo>
                  <a:cubicBezTo>
                    <a:pt x="37553" y="2175712"/>
                    <a:pt x="37553" y="2171018"/>
                    <a:pt x="37553" y="2168671"/>
                  </a:cubicBezTo>
                  <a:cubicBezTo>
                    <a:pt x="39900" y="2154589"/>
                    <a:pt x="39900" y="2140506"/>
                    <a:pt x="42247" y="2126424"/>
                  </a:cubicBezTo>
                  <a:cubicBezTo>
                    <a:pt x="42247" y="2126424"/>
                    <a:pt x="42247" y="2124077"/>
                    <a:pt x="42247" y="2124077"/>
                  </a:cubicBezTo>
                  <a:cubicBezTo>
                    <a:pt x="44594" y="2107648"/>
                    <a:pt x="46941" y="2091218"/>
                    <a:pt x="49288" y="2079483"/>
                  </a:cubicBezTo>
                  <a:cubicBezTo>
                    <a:pt x="49288" y="2077136"/>
                    <a:pt x="49288" y="2077136"/>
                    <a:pt x="49288" y="2074789"/>
                  </a:cubicBezTo>
                  <a:cubicBezTo>
                    <a:pt x="49288" y="2074789"/>
                    <a:pt x="51635" y="2074789"/>
                    <a:pt x="53982" y="2074789"/>
                  </a:cubicBezTo>
                  <a:cubicBezTo>
                    <a:pt x="51635" y="2086524"/>
                    <a:pt x="49288" y="2100607"/>
                    <a:pt x="49288" y="2112342"/>
                  </a:cubicBezTo>
                  <a:cubicBezTo>
                    <a:pt x="49288" y="2117036"/>
                    <a:pt x="46941" y="2121730"/>
                    <a:pt x="46941" y="2126424"/>
                  </a:cubicBezTo>
                  <a:cubicBezTo>
                    <a:pt x="42247" y="2145201"/>
                    <a:pt x="39900" y="2161630"/>
                    <a:pt x="37553" y="2178059"/>
                  </a:cubicBezTo>
                  <a:cubicBezTo>
                    <a:pt x="37553" y="2180406"/>
                    <a:pt x="37553" y="2182753"/>
                    <a:pt x="37553" y="2185100"/>
                  </a:cubicBezTo>
                  <a:cubicBezTo>
                    <a:pt x="35206" y="2199183"/>
                    <a:pt x="35206" y="2213265"/>
                    <a:pt x="32859" y="2227347"/>
                  </a:cubicBezTo>
                  <a:cubicBezTo>
                    <a:pt x="32859" y="2227347"/>
                    <a:pt x="32859" y="2227347"/>
                    <a:pt x="32859" y="2225000"/>
                  </a:cubicBezTo>
                  <a:cubicBezTo>
                    <a:pt x="32859" y="2208571"/>
                    <a:pt x="35206" y="2192142"/>
                    <a:pt x="37553" y="2178059"/>
                  </a:cubicBezTo>
                  <a:close/>
                  <a:moveTo>
                    <a:pt x="77453" y="1924578"/>
                  </a:moveTo>
                  <a:cubicBezTo>
                    <a:pt x="79800" y="1912843"/>
                    <a:pt x="82147" y="1901108"/>
                    <a:pt x="86841" y="1887025"/>
                  </a:cubicBezTo>
                  <a:cubicBezTo>
                    <a:pt x="89188" y="1877637"/>
                    <a:pt x="91535" y="1868249"/>
                    <a:pt x="93882" y="1861208"/>
                  </a:cubicBezTo>
                  <a:cubicBezTo>
                    <a:pt x="96229" y="1849473"/>
                    <a:pt x="98576" y="1840084"/>
                    <a:pt x="103270" y="1828349"/>
                  </a:cubicBezTo>
                  <a:cubicBezTo>
                    <a:pt x="105617" y="1818961"/>
                    <a:pt x="107964" y="1809573"/>
                    <a:pt x="112658" y="1800185"/>
                  </a:cubicBezTo>
                  <a:cubicBezTo>
                    <a:pt x="115005" y="1790796"/>
                    <a:pt x="119699" y="1779061"/>
                    <a:pt x="122046" y="1769673"/>
                  </a:cubicBezTo>
                  <a:cubicBezTo>
                    <a:pt x="124393" y="1760285"/>
                    <a:pt x="129088" y="1750897"/>
                    <a:pt x="131435" y="1741508"/>
                  </a:cubicBezTo>
                  <a:cubicBezTo>
                    <a:pt x="133782" y="1732120"/>
                    <a:pt x="138476" y="1722732"/>
                    <a:pt x="140823" y="1713344"/>
                  </a:cubicBezTo>
                  <a:cubicBezTo>
                    <a:pt x="140823" y="1703956"/>
                    <a:pt x="143170" y="1694568"/>
                    <a:pt x="147864" y="1685179"/>
                  </a:cubicBezTo>
                  <a:cubicBezTo>
                    <a:pt x="152558" y="1675791"/>
                    <a:pt x="154905" y="1666403"/>
                    <a:pt x="159599" y="1657015"/>
                  </a:cubicBezTo>
                  <a:cubicBezTo>
                    <a:pt x="164293" y="1647627"/>
                    <a:pt x="166640" y="1638238"/>
                    <a:pt x="171334" y="1628850"/>
                  </a:cubicBezTo>
                  <a:cubicBezTo>
                    <a:pt x="176028" y="1619462"/>
                    <a:pt x="178376" y="1610074"/>
                    <a:pt x="183070" y="1600686"/>
                  </a:cubicBezTo>
                  <a:cubicBezTo>
                    <a:pt x="187764" y="1591297"/>
                    <a:pt x="190111" y="1581909"/>
                    <a:pt x="194805" y="1574868"/>
                  </a:cubicBezTo>
                  <a:cubicBezTo>
                    <a:pt x="199499" y="1565480"/>
                    <a:pt x="201846" y="1556092"/>
                    <a:pt x="206540" y="1546704"/>
                  </a:cubicBezTo>
                  <a:cubicBezTo>
                    <a:pt x="211234" y="1537315"/>
                    <a:pt x="215928" y="1530274"/>
                    <a:pt x="218275" y="1520886"/>
                  </a:cubicBezTo>
                  <a:cubicBezTo>
                    <a:pt x="222969" y="1511498"/>
                    <a:pt x="227664" y="1502110"/>
                    <a:pt x="232358" y="1495069"/>
                  </a:cubicBezTo>
                  <a:cubicBezTo>
                    <a:pt x="237052" y="1485680"/>
                    <a:pt x="241746" y="1478639"/>
                    <a:pt x="246440" y="1469251"/>
                  </a:cubicBezTo>
                  <a:cubicBezTo>
                    <a:pt x="251134" y="1459863"/>
                    <a:pt x="255828" y="1450475"/>
                    <a:pt x="260522" y="1443434"/>
                  </a:cubicBezTo>
                  <a:cubicBezTo>
                    <a:pt x="262869" y="1441087"/>
                    <a:pt x="265216" y="1436392"/>
                    <a:pt x="265216" y="1434045"/>
                  </a:cubicBezTo>
                  <a:cubicBezTo>
                    <a:pt x="260522" y="1443434"/>
                    <a:pt x="255828" y="1455169"/>
                    <a:pt x="253481" y="1464557"/>
                  </a:cubicBezTo>
                  <a:cubicBezTo>
                    <a:pt x="248787" y="1476292"/>
                    <a:pt x="244093" y="1488027"/>
                    <a:pt x="239399" y="1499763"/>
                  </a:cubicBezTo>
                  <a:cubicBezTo>
                    <a:pt x="232358" y="1516192"/>
                    <a:pt x="227664" y="1532621"/>
                    <a:pt x="220622" y="1546704"/>
                  </a:cubicBezTo>
                  <a:cubicBezTo>
                    <a:pt x="215928" y="1558439"/>
                    <a:pt x="211234" y="1570174"/>
                    <a:pt x="206540" y="1579562"/>
                  </a:cubicBezTo>
                  <a:cubicBezTo>
                    <a:pt x="199499" y="1595992"/>
                    <a:pt x="194805" y="1614768"/>
                    <a:pt x="187764" y="1631197"/>
                  </a:cubicBezTo>
                  <a:cubicBezTo>
                    <a:pt x="183070" y="1640586"/>
                    <a:pt x="180723" y="1652321"/>
                    <a:pt x="176028" y="1661709"/>
                  </a:cubicBezTo>
                  <a:cubicBezTo>
                    <a:pt x="168987" y="1682832"/>
                    <a:pt x="161946" y="1701609"/>
                    <a:pt x="157252" y="1722732"/>
                  </a:cubicBezTo>
                  <a:cubicBezTo>
                    <a:pt x="154905" y="1727426"/>
                    <a:pt x="154905" y="1732120"/>
                    <a:pt x="152558" y="1736814"/>
                  </a:cubicBezTo>
                  <a:cubicBezTo>
                    <a:pt x="147864" y="1748550"/>
                    <a:pt x="143170" y="1760285"/>
                    <a:pt x="138476" y="1772020"/>
                  </a:cubicBezTo>
                  <a:cubicBezTo>
                    <a:pt x="136129" y="1779061"/>
                    <a:pt x="133782" y="1788449"/>
                    <a:pt x="131435" y="1795491"/>
                  </a:cubicBezTo>
                  <a:cubicBezTo>
                    <a:pt x="126741" y="1807226"/>
                    <a:pt x="124393" y="1816614"/>
                    <a:pt x="119699" y="1828349"/>
                  </a:cubicBezTo>
                  <a:cubicBezTo>
                    <a:pt x="117352" y="1835390"/>
                    <a:pt x="115005" y="1844779"/>
                    <a:pt x="112658" y="1851820"/>
                  </a:cubicBezTo>
                  <a:cubicBezTo>
                    <a:pt x="110311" y="1863555"/>
                    <a:pt x="105617" y="1872943"/>
                    <a:pt x="103270" y="1884678"/>
                  </a:cubicBezTo>
                  <a:cubicBezTo>
                    <a:pt x="100923" y="1891719"/>
                    <a:pt x="98576" y="1901108"/>
                    <a:pt x="96229" y="1908149"/>
                  </a:cubicBezTo>
                  <a:cubicBezTo>
                    <a:pt x="93882" y="1917537"/>
                    <a:pt x="89188" y="1929272"/>
                    <a:pt x="86841" y="1938660"/>
                  </a:cubicBezTo>
                  <a:cubicBezTo>
                    <a:pt x="84494" y="1948049"/>
                    <a:pt x="82147" y="1955090"/>
                    <a:pt x="79800" y="1962131"/>
                  </a:cubicBezTo>
                  <a:cubicBezTo>
                    <a:pt x="75105" y="1971519"/>
                    <a:pt x="72758" y="1978560"/>
                    <a:pt x="70411" y="1985601"/>
                  </a:cubicBezTo>
                  <a:cubicBezTo>
                    <a:pt x="70411" y="1985601"/>
                    <a:pt x="70411" y="1985601"/>
                    <a:pt x="70411" y="1985601"/>
                  </a:cubicBezTo>
                  <a:cubicBezTo>
                    <a:pt x="68064" y="1985601"/>
                    <a:pt x="68064" y="1985601"/>
                    <a:pt x="65717" y="1987948"/>
                  </a:cubicBezTo>
                  <a:cubicBezTo>
                    <a:pt x="65717" y="1987948"/>
                    <a:pt x="65717" y="1987948"/>
                    <a:pt x="65717" y="1990295"/>
                  </a:cubicBezTo>
                  <a:cubicBezTo>
                    <a:pt x="65717" y="1990295"/>
                    <a:pt x="65717" y="1990295"/>
                    <a:pt x="65717" y="1992643"/>
                  </a:cubicBezTo>
                  <a:cubicBezTo>
                    <a:pt x="65717" y="1992643"/>
                    <a:pt x="65717" y="1992643"/>
                    <a:pt x="63370" y="1992643"/>
                  </a:cubicBezTo>
                  <a:cubicBezTo>
                    <a:pt x="65717" y="1976213"/>
                    <a:pt x="68064" y="1962131"/>
                    <a:pt x="70411" y="1948049"/>
                  </a:cubicBezTo>
                  <a:cubicBezTo>
                    <a:pt x="72758" y="1941007"/>
                    <a:pt x="75105" y="1931619"/>
                    <a:pt x="77453" y="1924578"/>
                  </a:cubicBezTo>
                  <a:close/>
                  <a:moveTo>
                    <a:pt x="330934" y="1293223"/>
                  </a:moveTo>
                  <a:cubicBezTo>
                    <a:pt x="335628" y="1283834"/>
                    <a:pt x="340322" y="1274446"/>
                    <a:pt x="345016" y="1265058"/>
                  </a:cubicBezTo>
                  <a:cubicBezTo>
                    <a:pt x="345016" y="1262711"/>
                    <a:pt x="347363" y="1262711"/>
                    <a:pt x="347363" y="1260364"/>
                  </a:cubicBezTo>
                  <a:cubicBezTo>
                    <a:pt x="352057" y="1248629"/>
                    <a:pt x="356751" y="1239241"/>
                    <a:pt x="363792" y="1227505"/>
                  </a:cubicBezTo>
                  <a:cubicBezTo>
                    <a:pt x="366139" y="1225158"/>
                    <a:pt x="366139" y="1220464"/>
                    <a:pt x="368486" y="1218117"/>
                  </a:cubicBezTo>
                  <a:cubicBezTo>
                    <a:pt x="373180" y="1211076"/>
                    <a:pt x="375527" y="1204035"/>
                    <a:pt x="380222" y="1196994"/>
                  </a:cubicBezTo>
                  <a:cubicBezTo>
                    <a:pt x="380222" y="1194647"/>
                    <a:pt x="382569" y="1194647"/>
                    <a:pt x="382569" y="1192300"/>
                  </a:cubicBezTo>
                  <a:cubicBezTo>
                    <a:pt x="394304" y="1178217"/>
                    <a:pt x="403692" y="1166482"/>
                    <a:pt x="415427" y="1159441"/>
                  </a:cubicBezTo>
                  <a:cubicBezTo>
                    <a:pt x="413080" y="1164135"/>
                    <a:pt x="410733" y="1166482"/>
                    <a:pt x="408386" y="1171176"/>
                  </a:cubicBezTo>
                  <a:cubicBezTo>
                    <a:pt x="403692" y="1178217"/>
                    <a:pt x="398998" y="1187606"/>
                    <a:pt x="394304" y="1194647"/>
                  </a:cubicBezTo>
                  <a:cubicBezTo>
                    <a:pt x="382569" y="1215770"/>
                    <a:pt x="368486" y="1236893"/>
                    <a:pt x="356751" y="1258017"/>
                  </a:cubicBezTo>
                  <a:cubicBezTo>
                    <a:pt x="352057" y="1258017"/>
                    <a:pt x="352057" y="1258017"/>
                    <a:pt x="352057" y="1260364"/>
                  </a:cubicBezTo>
                  <a:cubicBezTo>
                    <a:pt x="342669" y="1279140"/>
                    <a:pt x="330934" y="1295570"/>
                    <a:pt x="321545" y="1314346"/>
                  </a:cubicBezTo>
                  <a:cubicBezTo>
                    <a:pt x="323892" y="1311999"/>
                    <a:pt x="323892" y="1307305"/>
                    <a:pt x="326239" y="1304958"/>
                  </a:cubicBezTo>
                  <a:cubicBezTo>
                    <a:pt x="326239" y="1300264"/>
                    <a:pt x="328587" y="1297917"/>
                    <a:pt x="330934" y="1293223"/>
                  </a:cubicBezTo>
                  <a:close/>
                  <a:moveTo>
                    <a:pt x="621967" y="875448"/>
                  </a:moveTo>
                  <a:cubicBezTo>
                    <a:pt x="624314" y="873101"/>
                    <a:pt x="629008" y="870754"/>
                    <a:pt x="631355" y="868407"/>
                  </a:cubicBezTo>
                  <a:cubicBezTo>
                    <a:pt x="638397" y="863713"/>
                    <a:pt x="643091" y="859019"/>
                    <a:pt x="650132" y="856672"/>
                  </a:cubicBezTo>
                  <a:cubicBezTo>
                    <a:pt x="652479" y="854325"/>
                    <a:pt x="654826" y="854325"/>
                    <a:pt x="657173" y="851978"/>
                  </a:cubicBezTo>
                  <a:cubicBezTo>
                    <a:pt x="666561" y="847284"/>
                    <a:pt x="673602" y="842590"/>
                    <a:pt x="682991" y="837896"/>
                  </a:cubicBezTo>
                  <a:cubicBezTo>
                    <a:pt x="685338" y="837896"/>
                    <a:pt x="687685" y="835549"/>
                    <a:pt x="690032" y="835549"/>
                  </a:cubicBezTo>
                  <a:cubicBezTo>
                    <a:pt x="697073" y="833202"/>
                    <a:pt x="704114" y="828507"/>
                    <a:pt x="708808" y="826160"/>
                  </a:cubicBezTo>
                  <a:cubicBezTo>
                    <a:pt x="711155" y="823813"/>
                    <a:pt x="715849" y="823813"/>
                    <a:pt x="718196" y="821466"/>
                  </a:cubicBezTo>
                  <a:cubicBezTo>
                    <a:pt x="722890" y="819119"/>
                    <a:pt x="729931" y="816772"/>
                    <a:pt x="734626" y="816772"/>
                  </a:cubicBezTo>
                  <a:cubicBezTo>
                    <a:pt x="736973" y="816772"/>
                    <a:pt x="741667" y="814425"/>
                    <a:pt x="744014" y="814425"/>
                  </a:cubicBezTo>
                  <a:cubicBezTo>
                    <a:pt x="748708" y="812078"/>
                    <a:pt x="755749" y="812078"/>
                    <a:pt x="760443" y="809731"/>
                  </a:cubicBezTo>
                  <a:cubicBezTo>
                    <a:pt x="762790" y="809731"/>
                    <a:pt x="767484" y="807384"/>
                    <a:pt x="769831" y="807384"/>
                  </a:cubicBezTo>
                  <a:cubicBezTo>
                    <a:pt x="772178" y="807384"/>
                    <a:pt x="774525" y="807384"/>
                    <a:pt x="776872" y="807384"/>
                  </a:cubicBezTo>
                  <a:cubicBezTo>
                    <a:pt x="776872" y="812078"/>
                    <a:pt x="779219" y="814425"/>
                    <a:pt x="781566" y="816772"/>
                  </a:cubicBezTo>
                  <a:cubicBezTo>
                    <a:pt x="776872" y="821466"/>
                    <a:pt x="772178" y="823813"/>
                    <a:pt x="767484" y="828507"/>
                  </a:cubicBezTo>
                  <a:cubicBezTo>
                    <a:pt x="760443" y="833202"/>
                    <a:pt x="755749" y="840243"/>
                    <a:pt x="748708" y="844937"/>
                  </a:cubicBezTo>
                  <a:cubicBezTo>
                    <a:pt x="739320" y="854325"/>
                    <a:pt x="729931" y="861366"/>
                    <a:pt x="720543" y="870754"/>
                  </a:cubicBezTo>
                  <a:cubicBezTo>
                    <a:pt x="713502" y="875448"/>
                    <a:pt x="708808" y="882489"/>
                    <a:pt x="701767" y="887184"/>
                  </a:cubicBezTo>
                  <a:cubicBezTo>
                    <a:pt x="692379" y="896572"/>
                    <a:pt x="682991" y="905960"/>
                    <a:pt x="673602" y="915348"/>
                  </a:cubicBezTo>
                  <a:cubicBezTo>
                    <a:pt x="668908" y="920042"/>
                    <a:pt x="664214" y="924736"/>
                    <a:pt x="657173" y="929430"/>
                  </a:cubicBezTo>
                  <a:cubicBezTo>
                    <a:pt x="645438" y="941166"/>
                    <a:pt x="636050" y="950554"/>
                    <a:pt x="624314" y="962289"/>
                  </a:cubicBezTo>
                  <a:cubicBezTo>
                    <a:pt x="621967" y="964636"/>
                    <a:pt x="617273" y="969330"/>
                    <a:pt x="614926" y="971677"/>
                  </a:cubicBezTo>
                  <a:cubicBezTo>
                    <a:pt x="572679" y="1013924"/>
                    <a:pt x="532780" y="1060865"/>
                    <a:pt x="495227" y="1105459"/>
                  </a:cubicBezTo>
                  <a:cubicBezTo>
                    <a:pt x="495227" y="1105459"/>
                    <a:pt x="492880" y="1107806"/>
                    <a:pt x="492880" y="1107806"/>
                  </a:cubicBezTo>
                  <a:cubicBezTo>
                    <a:pt x="488186" y="1112500"/>
                    <a:pt x="483492" y="1114847"/>
                    <a:pt x="481145" y="1119541"/>
                  </a:cubicBezTo>
                  <a:cubicBezTo>
                    <a:pt x="476450" y="1121888"/>
                    <a:pt x="474103" y="1126582"/>
                    <a:pt x="469409" y="1131276"/>
                  </a:cubicBezTo>
                  <a:cubicBezTo>
                    <a:pt x="467062" y="1133623"/>
                    <a:pt x="464715" y="1135970"/>
                    <a:pt x="462368" y="1138318"/>
                  </a:cubicBezTo>
                  <a:cubicBezTo>
                    <a:pt x="460021" y="1138318"/>
                    <a:pt x="457674" y="1135970"/>
                    <a:pt x="455327" y="1135970"/>
                  </a:cubicBezTo>
                  <a:cubicBezTo>
                    <a:pt x="448286" y="1135970"/>
                    <a:pt x="441245" y="1140665"/>
                    <a:pt x="438898" y="1145359"/>
                  </a:cubicBezTo>
                  <a:cubicBezTo>
                    <a:pt x="436551" y="1145359"/>
                    <a:pt x="436551" y="1145359"/>
                    <a:pt x="434204" y="1145359"/>
                  </a:cubicBezTo>
                  <a:cubicBezTo>
                    <a:pt x="431857" y="1145359"/>
                    <a:pt x="429509" y="1145359"/>
                    <a:pt x="427162" y="1145359"/>
                  </a:cubicBezTo>
                  <a:cubicBezTo>
                    <a:pt x="427162" y="1145359"/>
                    <a:pt x="424815" y="1145359"/>
                    <a:pt x="424815" y="1145359"/>
                  </a:cubicBezTo>
                  <a:cubicBezTo>
                    <a:pt x="422468" y="1145359"/>
                    <a:pt x="422468" y="1145359"/>
                    <a:pt x="420121" y="1147706"/>
                  </a:cubicBezTo>
                  <a:cubicBezTo>
                    <a:pt x="417774" y="1147706"/>
                    <a:pt x="417774" y="1150053"/>
                    <a:pt x="415427" y="1150053"/>
                  </a:cubicBezTo>
                  <a:cubicBezTo>
                    <a:pt x="415427" y="1150053"/>
                    <a:pt x="413080" y="1150053"/>
                    <a:pt x="413080" y="1152400"/>
                  </a:cubicBezTo>
                  <a:cubicBezTo>
                    <a:pt x="413080" y="1152400"/>
                    <a:pt x="410733" y="1152400"/>
                    <a:pt x="410733" y="1152400"/>
                  </a:cubicBezTo>
                  <a:cubicBezTo>
                    <a:pt x="469409" y="1058518"/>
                    <a:pt x="535127" y="966983"/>
                    <a:pt x="607885" y="880142"/>
                  </a:cubicBezTo>
                  <a:cubicBezTo>
                    <a:pt x="617273" y="877795"/>
                    <a:pt x="619620" y="875448"/>
                    <a:pt x="621967" y="875448"/>
                  </a:cubicBezTo>
                  <a:close/>
                  <a:moveTo>
                    <a:pt x="767484" y="805037"/>
                  </a:moveTo>
                  <a:cubicBezTo>
                    <a:pt x="760443" y="805037"/>
                    <a:pt x="755749" y="807384"/>
                    <a:pt x="748708" y="809731"/>
                  </a:cubicBezTo>
                  <a:cubicBezTo>
                    <a:pt x="746361" y="809731"/>
                    <a:pt x="741667" y="812078"/>
                    <a:pt x="739320" y="812078"/>
                  </a:cubicBezTo>
                  <a:cubicBezTo>
                    <a:pt x="732279" y="814425"/>
                    <a:pt x="727584" y="816772"/>
                    <a:pt x="720543" y="819119"/>
                  </a:cubicBezTo>
                  <a:cubicBezTo>
                    <a:pt x="718196" y="819119"/>
                    <a:pt x="715849" y="821466"/>
                    <a:pt x="711155" y="821466"/>
                  </a:cubicBezTo>
                  <a:cubicBezTo>
                    <a:pt x="701767" y="823813"/>
                    <a:pt x="694726" y="828507"/>
                    <a:pt x="685338" y="833202"/>
                  </a:cubicBezTo>
                  <a:cubicBezTo>
                    <a:pt x="685338" y="833202"/>
                    <a:pt x="682991" y="835549"/>
                    <a:pt x="682991" y="835549"/>
                  </a:cubicBezTo>
                  <a:cubicBezTo>
                    <a:pt x="675949" y="840243"/>
                    <a:pt x="666561" y="842590"/>
                    <a:pt x="659520" y="847284"/>
                  </a:cubicBezTo>
                  <a:cubicBezTo>
                    <a:pt x="657173" y="849631"/>
                    <a:pt x="654826" y="851978"/>
                    <a:pt x="650132" y="851978"/>
                  </a:cubicBezTo>
                  <a:cubicBezTo>
                    <a:pt x="643091" y="856672"/>
                    <a:pt x="638397" y="859019"/>
                    <a:pt x="631355" y="863713"/>
                  </a:cubicBezTo>
                  <a:cubicBezTo>
                    <a:pt x="629008" y="866060"/>
                    <a:pt x="624314" y="868407"/>
                    <a:pt x="621967" y="870754"/>
                  </a:cubicBezTo>
                  <a:cubicBezTo>
                    <a:pt x="621967" y="870754"/>
                    <a:pt x="619620" y="873101"/>
                    <a:pt x="617273" y="873101"/>
                  </a:cubicBezTo>
                  <a:cubicBezTo>
                    <a:pt x="751055" y="713502"/>
                    <a:pt x="903613" y="570332"/>
                    <a:pt x="1067906" y="452980"/>
                  </a:cubicBezTo>
                  <a:cubicBezTo>
                    <a:pt x="1046783" y="471756"/>
                    <a:pt x="1025659" y="492880"/>
                    <a:pt x="1002189" y="516350"/>
                  </a:cubicBezTo>
                  <a:cubicBezTo>
                    <a:pt x="999842" y="518697"/>
                    <a:pt x="997495" y="521044"/>
                    <a:pt x="995148" y="525738"/>
                  </a:cubicBezTo>
                  <a:cubicBezTo>
                    <a:pt x="988107" y="535127"/>
                    <a:pt x="978718" y="542168"/>
                    <a:pt x="971677" y="551556"/>
                  </a:cubicBezTo>
                  <a:cubicBezTo>
                    <a:pt x="969330" y="556250"/>
                    <a:pt x="964636" y="558597"/>
                    <a:pt x="962289" y="563291"/>
                  </a:cubicBezTo>
                  <a:cubicBezTo>
                    <a:pt x="955248" y="572679"/>
                    <a:pt x="948207" y="582068"/>
                    <a:pt x="941166" y="589109"/>
                  </a:cubicBezTo>
                  <a:cubicBezTo>
                    <a:pt x="938819" y="593803"/>
                    <a:pt x="934124" y="596150"/>
                    <a:pt x="931777" y="600844"/>
                  </a:cubicBezTo>
                  <a:cubicBezTo>
                    <a:pt x="922389" y="612579"/>
                    <a:pt x="913001" y="626661"/>
                    <a:pt x="903613" y="638397"/>
                  </a:cubicBezTo>
                  <a:cubicBezTo>
                    <a:pt x="898919" y="643091"/>
                    <a:pt x="896572" y="650132"/>
                    <a:pt x="891878" y="654826"/>
                  </a:cubicBezTo>
                  <a:cubicBezTo>
                    <a:pt x="884837" y="664214"/>
                    <a:pt x="880142" y="673602"/>
                    <a:pt x="873101" y="680643"/>
                  </a:cubicBezTo>
                  <a:cubicBezTo>
                    <a:pt x="868407" y="687685"/>
                    <a:pt x="863713" y="692379"/>
                    <a:pt x="861366" y="699420"/>
                  </a:cubicBezTo>
                  <a:cubicBezTo>
                    <a:pt x="854325" y="708808"/>
                    <a:pt x="849631" y="718196"/>
                    <a:pt x="842590" y="729931"/>
                  </a:cubicBezTo>
                  <a:cubicBezTo>
                    <a:pt x="837896" y="736973"/>
                    <a:pt x="835549" y="741667"/>
                    <a:pt x="830854" y="748708"/>
                  </a:cubicBezTo>
                  <a:cubicBezTo>
                    <a:pt x="826160" y="755749"/>
                    <a:pt x="821466" y="762790"/>
                    <a:pt x="816772" y="769831"/>
                  </a:cubicBezTo>
                  <a:cubicBezTo>
                    <a:pt x="814425" y="772178"/>
                    <a:pt x="812078" y="776872"/>
                    <a:pt x="809731" y="779219"/>
                  </a:cubicBezTo>
                  <a:cubicBezTo>
                    <a:pt x="807384" y="776872"/>
                    <a:pt x="805037" y="776872"/>
                    <a:pt x="800343" y="776872"/>
                  </a:cubicBezTo>
                  <a:cubicBezTo>
                    <a:pt x="788608" y="776872"/>
                    <a:pt x="779219" y="786261"/>
                    <a:pt x="779219" y="797996"/>
                  </a:cubicBezTo>
                  <a:cubicBezTo>
                    <a:pt x="779219" y="797996"/>
                    <a:pt x="779219" y="797996"/>
                    <a:pt x="779219" y="797996"/>
                  </a:cubicBezTo>
                  <a:cubicBezTo>
                    <a:pt x="776872" y="797996"/>
                    <a:pt x="774525" y="797996"/>
                    <a:pt x="772178" y="797996"/>
                  </a:cubicBezTo>
                  <a:cubicBezTo>
                    <a:pt x="772178" y="805037"/>
                    <a:pt x="769831" y="805037"/>
                    <a:pt x="767484" y="805037"/>
                  </a:cubicBezTo>
                  <a:close/>
                  <a:moveTo>
                    <a:pt x="1084336" y="443592"/>
                  </a:moveTo>
                  <a:cubicBezTo>
                    <a:pt x="1084336" y="443592"/>
                    <a:pt x="1084336" y="443592"/>
                    <a:pt x="1084336" y="443592"/>
                  </a:cubicBezTo>
                  <a:cubicBezTo>
                    <a:pt x="1093724" y="436551"/>
                    <a:pt x="1105459" y="429510"/>
                    <a:pt x="1114847" y="422468"/>
                  </a:cubicBezTo>
                  <a:cubicBezTo>
                    <a:pt x="1126582" y="415427"/>
                    <a:pt x="1135971" y="408386"/>
                    <a:pt x="1147706" y="398998"/>
                  </a:cubicBezTo>
                  <a:cubicBezTo>
                    <a:pt x="1159441" y="391957"/>
                    <a:pt x="1168829" y="384916"/>
                    <a:pt x="1180564" y="377874"/>
                  </a:cubicBezTo>
                  <a:cubicBezTo>
                    <a:pt x="1187605" y="373180"/>
                    <a:pt x="1194647" y="368486"/>
                    <a:pt x="1201688" y="363792"/>
                  </a:cubicBezTo>
                  <a:cubicBezTo>
                    <a:pt x="1201688" y="363792"/>
                    <a:pt x="1199341" y="366139"/>
                    <a:pt x="1199341" y="366139"/>
                  </a:cubicBezTo>
                  <a:cubicBezTo>
                    <a:pt x="1194647" y="370833"/>
                    <a:pt x="1189953" y="373180"/>
                    <a:pt x="1185258" y="377874"/>
                  </a:cubicBezTo>
                  <a:cubicBezTo>
                    <a:pt x="1178217" y="382569"/>
                    <a:pt x="1171176" y="387263"/>
                    <a:pt x="1164135" y="394304"/>
                  </a:cubicBezTo>
                  <a:cubicBezTo>
                    <a:pt x="1159441" y="398998"/>
                    <a:pt x="1154747" y="401345"/>
                    <a:pt x="1150053" y="406039"/>
                  </a:cubicBezTo>
                  <a:cubicBezTo>
                    <a:pt x="1143012" y="410733"/>
                    <a:pt x="1135971" y="417774"/>
                    <a:pt x="1128929" y="422468"/>
                  </a:cubicBezTo>
                  <a:cubicBezTo>
                    <a:pt x="1124235" y="427162"/>
                    <a:pt x="1119541" y="431857"/>
                    <a:pt x="1114847" y="434204"/>
                  </a:cubicBezTo>
                  <a:cubicBezTo>
                    <a:pt x="1107806" y="441245"/>
                    <a:pt x="1100765" y="445939"/>
                    <a:pt x="1093724" y="452980"/>
                  </a:cubicBezTo>
                  <a:cubicBezTo>
                    <a:pt x="1089030" y="457674"/>
                    <a:pt x="1084336" y="462368"/>
                    <a:pt x="1079641" y="467062"/>
                  </a:cubicBezTo>
                  <a:cubicBezTo>
                    <a:pt x="1072600" y="474103"/>
                    <a:pt x="1065559" y="481145"/>
                    <a:pt x="1058518" y="488186"/>
                  </a:cubicBezTo>
                  <a:cubicBezTo>
                    <a:pt x="1053824" y="492880"/>
                    <a:pt x="1049130" y="497574"/>
                    <a:pt x="1044436" y="502268"/>
                  </a:cubicBezTo>
                  <a:cubicBezTo>
                    <a:pt x="1037395" y="509309"/>
                    <a:pt x="1030353" y="516350"/>
                    <a:pt x="1023312" y="525738"/>
                  </a:cubicBezTo>
                  <a:cubicBezTo>
                    <a:pt x="1018618" y="530433"/>
                    <a:pt x="1013924" y="535127"/>
                    <a:pt x="1011577" y="539821"/>
                  </a:cubicBezTo>
                  <a:cubicBezTo>
                    <a:pt x="1004536" y="549209"/>
                    <a:pt x="995148" y="556250"/>
                    <a:pt x="988107" y="565638"/>
                  </a:cubicBezTo>
                  <a:cubicBezTo>
                    <a:pt x="983412" y="570332"/>
                    <a:pt x="981065" y="572679"/>
                    <a:pt x="976371" y="577373"/>
                  </a:cubicBezTo>
                  <a:cubicBezTo>
                    <a:pt x="964636" y="591456"/>
                    <a:pt x="952901" y="603191"/>
                    <a:pt x="941166" y="617273"/>
                  </a:cubicBezTo>
                  <a:cubicBezTo>
                    <a:pt x="905960" y="659520"/>
                    <a:pt x="868407" y="706461"/>
                    <a:pt x="833201" y="758096"/>
                  </a:cubicBezTo>
                  <a:cubicBezTo>
                    <a:pt x="833201" y="755749"/>
                    <a:pt x="835549" y="753402"/>
                    <a:pt x="835549" y="753402"/>
                  </a:cubicBezTo>
                  <a:cubicBezTo>
                    <a:pt x="837896" y="748708"/>
                    <a:pt x="842590" y="744014"/>
                    <a:pt x="844937" y="739320"/>
                  </a:cubicBezTo>
                  <a:cubicBezTo>
                    <a:pt x="851978" y="727584"/>
                    <a:pt x="859019" y="715849"/>
                    <a:pt x="866060" y="706461"/>
                  </a:cubicBezTo>
                  <a:cubicBezTo>
                    <a:pt x="870754" y="701767"/>
                    <a:pt x="873101" y="694726"/>
                    <a:pt x="877795" y="690032"/>
                  </a:cubicBezTo>
                  <a:cubicBezTo>
                    <a:pt x="884837" y="678296"/>
                    <a:pt x="894225" y="666561"/>
                    <a:pt x="901266" y="657173"/>
                  </a:cubicBezTo>
                  <a:cubicBezTo>
                    <a:pt x="903613" y="652479"/>
                    <a:pt x="905960" y="650132"/>
                    <a:pt x="910654" y="645438"/>
                  </a:cubicBezTo>
                  <a:cubicBezTo>
                    <a:pt x="920042" y="631355"/>
                    <a:pt x="931777" y="617273"/>
                    <a:pt x="941166" y="605538"/>
                  </a:cubicBezTo>
                  <a:cubicBezTo>
                    <a:pt x="945860" y="600844"/>
                    <a:pt x="948207" y="596150"/>
                    <a:pt x="952901" y="591456"/>
                  </a:cubicBezTo>
                  <a:cubicBezTo>
                    <a:pt x="959942" y="582068"/>
                    <a:pt x="966983" y="572679"/>
                    <a:pt x="976371" y="563291"/>
                  </a:cubicBezTo>
                  <a:cubicBezTo>
                    <a:pt x="978718" y="558597"/>
                    <a:pt x="983412" y="556250"/>
                    <a:pt x="985760" y="551556"/>
                  </a:cubicBezTo>
                  <a:cubicBezTo>
                    <a:pt x="1006883" y="525738"/>
                    <a:pt x="1030353" y="502268"/>
                    <a:pt x="1051477" y="481145"/>
                  </a:cubicBezTo>
                  <a:cubicBezTo>
                    <a:pt x="1053824" y="478797"/>
                    <a:pt x="1053824" y="478797"/>
                    <a:pt x="1056171" y="476450"/>
                  </a:cubicBezTo>
                  <a:cubicBezTo>
                    <a:pt x="1063212" y="462368"/>
                    <a:pt x="1072600" y="452980"/>
                    <a:pt x="1084336" y="443592"/>
                  </a:cubicBezTo>
                  <a:close/>
                  <a:moveTo>
                    <a:pt x="1307305" y="305116"/>
                  </a:moveTo>
                  <a:cubicBezTo>
                    <a:pt x="1319040" y="298075"/>
                    <a:pt x="1330775" y="293381"/>
                    <a:pt x="1342511" y="288687"/>
                  </a:cubicBezTo>
                  <a:cubicBezTo>
                    <a:pt x="1344858" y="288687"/>
                    <a:pt x="1347205" y="286340"/>
                    <a:pt x="1347205" y="286340"/>
                  </a:cubicBezTo>
                  <a:cubicBezTo>
                    <a:pt x="1351899" y="283993"/>
                    <a:pt x="1356593" y="281646"/>
                    <a:pt x="1361287" y="281646"/>
                  </a:cubicBezTo>
                  <a:cubicBezTo>
                    <a:pt x="1365981" y="279299"/>
                    <a:pt x="1370675" y="279299"/>
                    <a:pt x="1375369" y="276951"/>
                  </a:cubicBezTo>
                  <a:cubicBezTo>
                    <a:pt x="1382410" y="274604"/>
                    <a:pt x="1391799" y="272257"/>
                    <a:pt x="1398840" y="269910"/>
                  </a:cubicBezTo>
                  <a:cubicBezTo>
                    <a:pt x="1403534" y="267563"/>
                    <a:pt x="1408228" y="267563"/>
                    <a:pt x="1415269" y="265216"/>
                  </a:cubicBezTo>
                  <a:cubicBezTo>
                    <a:pt x="1422310" y="262869"/>
                    <a:pt x="1429351" y="262869"/>
                    <a:pt x="1438739" y="260522"/>
                  </a:cubicBezTo>
                  <a:cubicBezTo>
                    <a:pt x="1445781" y="260522"/>
                    <a:pt x="1452822" y="258175"/>
                    <a:pt x="1457516" y="258175"/>
                  </a:cubicBezTo>
                  <a:cubicBezTo>
                    <a:pt x="1464557" y="258175"/>
                    <a:pt x="1469251" y="255828"/>
                    <a:pt x="1476292" y="255828"/>
                  </a:cubicBezTo>
                  <a:cubicBezTo>
                    <a:pt x="1490375" y="255828"/>
                    <a:pt x="1502110" y="253481"/>
                    <a:pt x="1516192" y="253481"/>
                  </a:cubicBezTo>
                  <a:cubicBezTo>
                    <a:pt x="1530274" y="253481"/>
                    <a:pt x="1542009" y="253481"/>
                    <a:pt x="1556092" y="255828"/>
                  </a:cubicBezTo>
                  <a:cubicBezTo>
                    <a:pt x="1560786" y="255828"/>
                    <a:pt x="1565480" y="255828"/>
                    <a:pt x="1567827" y="258175"/>
                  </a:cubicBezTo>
                  <a:cubicBezTo>
                    <a:pt x="1577215" y="258175"/>
                    <a:pt x="1584256" y="260522"/>
                    <a:pt x="1593645" y="260522"/>
                  </a:cubicBezTo>
                  <a:cubicBezTo>
                    <a:pt x="1598339" y="260522"/>
                    <a:pt x="1603033" y="262869"/>
                    <a:pt x="1610074" y="262869"/>
                  </a:cubicBezTo>
                  <a:cubicBezTo>
                    <a:pt x="1617115" y="265216"/>
                    <a:pt x="1624156" y="265216"/>
                    <a:pt x="1631197" y="267563"/>
                  </a:cubicBezTo>
                  <a:cubicBezTo>
                    <a:pt x="1633544" y="267563"/>
                    <a:pt x="1638239" y="269910"/>
                    <a:pt x="1640586" y="269910"/>
                  </a:cubicBezTo>
                  <a:cubicBezTo>
                    <a:pt x="1638239" y="272257"/>
                    <a:pt x="1633544" y="272257"/>
                    <a:pt x="1631197" y="274604"/>
                  </a:cubicBezTo>
                  <a:cubicBezTo>
                    <a:pt x="1626503" y="276951"/>
                    <a:pt x="1624156" y="279299"/>
                    <a:pt x="1619462" y="281646"/>
                  </a:cubicBezTo>
                  <a:cubicBezTo>
                    <a:pt x="1605380" y="288687"/>
                    <a:pt x="1593645" y="298075"/>
                    <a:pt x="1579562" y="307463"/>
                  </a:cubicBezTo>
                  <a:cubicBezTo>
                    <a:pt x="1574868" y="309810"/>
                    <a:pt x="1572521" y="312157"/>
                    <a:pt x="1567827" y="314504"/>
                  </a:cubicBezTo>
                  <a:cubicBezTo>
                    <a:pt x="1565480" y="316851"/>
                    <a:pt x="1563133" y="316851"/>
                    <a:pt x="1563133" y="319198"/>
                  </a:cubicBezTo>
                  <a:cubicBezTo>
                    <a:pt x="1558439" y="321545"/>
                    <a:pt x="1553745" y="323892"/>
                    <a:pt x="1549051" y="323892"/>
                  </a:cubicBezTo>
                  <a:cubicBezTo>
                    <a:pt x="1534968" y="328586"/>
                    <a:pt x="1523233" y="335628"/>
                    <a:pt x="1509151" y="340322"/>
                  </a:cubicBezTo>
                  <a:cubicBezTo>
                    <a:pt x="1502110" y="342669"/>
                    <a:pt x="1495069" y="345016"/>
                    <a:pt x="1490375" y="349710"/>
                  </a:cubicBezTo>
                  <a:cubicBezTo>
                    <a:pt x="1476292" y="356751"/>
                    <a:pt x="1462210" y="361445"/>
                    <a:pt x="1450475" y="368486"/>
                  </a:cubicBezTo>
                  <a:cubicBezTo>
                    <a:pt x="1445781" y="370833"/>
                    <a:pt x="1438739" y="373180"/>
                    <a:pt x="1434045" y="375527"/>
                  </a:cubicBezTo>
                  <a:cubicBezTo>
                    <a:pt x="1419963" y="382569"/>
                    <a:pt x="1405881" y="389610"/>
                    <a:pt x="1391799" y="396651"/>
                  </a:cubicBezTo>
                  <a:cubicBezTo>
                    <a:pt x="1387104" y="398998"/>
                    <a:pt x="1382410" y="401345"/>
                    <a:pt x="1375369" y="403692"/>
                  </a:cubicBezTo>
                  <a:cubicBezTo>
                    <a:pt x="1361287" y="410733"/>
                    <a:pt x="1347205" y="417774"/>
                    <a:pt x="1333122" y="424815"/>
                  </a:cubicBezTo>
                  <a:cubicBezTo>
                    <a:pt x="1328428" y="427162"/>
                    <a:pt x="1323734" y="429510"/>
                    <a:pt x="1319040" y="431857"/>
                  </a:cubicBezTo>
                  <a:cubicBezTo>
                    <a:pt x="1302611" y="441245"/>
                    <a:pt x="1286181" y="450633"/>
                    <a:pt x="1269752" y="457674"/>
                  </a:cubicBezTo>
                  <a:cubicBezTo>
                    <a:pt x="1269752" y="457674"/>
                    <a:pt x="1267405" y="457674"/>
                    <a:pt x="1267405" y="460021"/>
                  </a:cubicBezTo>
                  <a:cubicBezTo>
                    <a:pt x="1267405" y="460021"/>
                    <a:pt x="1267405" y="457674"/>
                    <a:pt x="1267405" y="457674"/>
                  </a:cubicBezTo>
                  <a:cubicBezTo>
                    <a:pt x="1267405" y="457674"/>
                    <a:pt x="1267405" y="457674"/>
                    <a:pt x="1267405" y="457674"/>
                  </a:cubicBezTo>
                  <a:cubicBezTo>
                    <a:pt x="1267405" y="452980"/>
                    <a:pt x="1267405" y="448286"/>
                    <a:pt x="1265058" y="443592"/>
                  </a:cubicBezTo>
                  <a:cubicBezTo>
                    <a:pt x="1265058" y="443592"/>
                    <a:pt x="1265058" y="443592"/>
                    <a:pt x="1265058" y="441245"/>
                  </a:cubicBezTo>
                  <a:cubicBezTo>
                    <a:pt x="1265058" y="436551"/>
                    <a:pt x="1265058" y="434204"/>
                    <a:pt x="1262711" y="429510"/>
                  </a:cubicBezTo>
                  <a:cubicBezTo>
                    <a:pt x="1262711" y="429510"/>
                    <a:pt x="1262711" y="427162"/>
                    <a:pt x="1262711" y="427162"/>
                  </a:cubicBezTo>
                  <a:cubicBezTo>
                    <a:pt x="1262711" y="424815"/>
                    <a:pt x="1262711" y="420121"/>
                    <a:pt x="1260364" y="417774"/>
                  </a:cubicBezTo>
                  <a:cubicBezTo>
                    <a:pt x="1260364" y="415427"/>
                    <a:pt x="1260364" y="415427"/>
                    <a:pt x="1260364" y="413080"/>
                  </a:cubicBezTo>
                  <a:cubicBezTo>
                    <a:pt x="1260364" y="410733"/>
                    <a:pt x="1260364" y="408386"/>
                    <a:pt x="1258017" y="403692"/>
                  </a:cubicBezTo>
                  <a:cubicBezTo>
                    <a:pt x="1258017" y="401345"/>
                    <a:pt x="1258017" y="401345"/>
                    <a:pt x="1258017" y="398998"/>
                  </a:cubicBezTo>
                  <a:cubicBezTo>
                    <a:pt x="1258017" y="396651"/>
                    <a:pt x="1258017" y="394304"/>
                    <a:pt x="1255670" y="391957"/>
                  </a:cubicBezTo>
                  <a:cubicBezTo>
                    <a:pt x="1255670" y="389610"/>
                    <a:pt x="1255670" y="389610"/>
                    <a:pt x="1255670" y="387263"/>
                  </a:cubicBezTo>
                  <a:cubicBezTo>
                    <a:pt x="1255670" y="384916"/>
                    <a:pt x="1255670" y="382569"/>
                    <a:pt x="1253323" y="380222"/>
                  </a:cubicBezTo>
                  <a:cubicBezTo>
                    <a:pt x="1253323" y="377874"/>
                    <a:pt x="1253323" y="377874"/>
                    <a:pt x="1253323" y="375527"/>
                  </a:cubicBezTo>
                  <a:cubicBezTo>
                    <a:pt x="1253323" y="373180"/>
                    <a:pt x="1253323" y="370833"/>
                    <a:pt x="1250976" y="370833"/>
                  </a:cubicBezTo>
                  <a:cubicBezTo>
                    <a:pt x="1250976" y="368486"/>
                    <a:pt x="1250976" y="368486"/>
                    <a:pt x="1250976" y="366139"/>
                  </a:cubicBezTo>
                  <a:cubicBezTo>
                    <a:pt x="1250976" y="363792"/>
                    <a:pt x="1250976" y="363792"/>
                    <a:pt x="1248629" y="361445"/>
                  </a:cubicBezTo>
                  <a:cubicBezTo>
                    <a:pt x="1248629" y="361445"/>
                    <a:pt x="1248629" y="359098"/>
                    <a:pt x="1246282" y="359098"/>
                  </a:cubicBezTo>
                  <a:cubicBezTo>
                    <a:pt x="1246282" y="356751"/>
                    <a:pt x="1246282" y="356751"/>
                    <a:pt x="1243935" y="354404"/>
                  </a:cubicBezTo>
                  <a:cubicBezTo>
                    <a:pt x="1243935" y="354404"/>
                    <a:pt x="1243935" y="352057"/>
                    <a:pt x="1241588" y="352057"/>
                  </a:cubicBezTo>
                  <a:cubicBezTo>
                    <a:pt x="1241588" y="352057"/>
                    <a:pt x="1241588" y="352057"/>
                    <a:pt x="1241588" y="349710"/>
                  </a:cubicBezTo>
                  <a:cubicBezTo>
                    <a:pt x="1246282" y="345016"/>
                    <a:pt x="1248629" y="340322"/>
                    <a:pt x="1248629" y="335628"/>
                  </a:cubicBezTo>
                  <a:cubicBezTo>
                    <a:pt x="1248629" y="333281"/>
                    <a:pt x="1248629" y="328586"/>
                    <a:pt x="1246282" y="326239"/>
                  </a:cubicBezTo>
                  <a:cubicBezTo>
                    <a:pt x="1258017" y="319198"/>
                    <a:pt x="1272099" y="312157"/>
                    <a:pt x="1283834" y="305116"/>
                  </a:cubicBezTo>
                  <a:cubicBezTo>
                    <a:pt x="1293223" y="312157"/>
                    <a:pt x="1300264" y="309810"/>
                    <a:pt x="1307305" y="305116"/>
                  </a:cubicBezTo>
                  <a:close/>
                  <a:moveTo>
                    <a:pt x="1699262" y="241746"/>
                  </a:moveTo>
                  <a:cubicBezTo>
                    <a:pt x="1701609" y="241746"/>
                    <a:pt x="1703956" y="239399"/>
                    <a:pt x="1703956" y="239399"/>
                  </a:cubicBezTo>
                  <a:cubicBezTo>
                    <a:pt x="1703956" y="239399"/>
                    <a:pt x="1701609" y="241746"/>
                    <a:pt x="1699262" y="241746"/>
                  </a:cubicBezTo>
                  <a:cubicBezTo>
                    <a:pt x="1696915" y="246440"/>
                    <a:pt x="1694567" y="251134"/>
                    <a:pt x="1692220" y="253481"/>
                  </a:cubicBezTo>
                  <a:cubicBezTo>
                    <a:pt x="1689873" y="258175"/>
                    <a:pt x="1685179" y="260522"/>
                    <a:pt x="1682832" y="265216"/>
                  </a:cubicBezTo>
                  <a:cubicBezTo>
                    <a:pt x="1680485" y="262869"/>
                    <a:pt x="1675791" y="260522"/>
                    <a:pt x="1671097" y="260522"/>
                  </a:cubicBezTo>
                  <a:cubicBezTo>
                    <a:pt x="1668750" y="260522"/>
                    <a:pt x="1668750" y="260522"/>
                    <a:pt x="1666403" y="260522"/>
                  </a:cubicBezTo>
                  <a:cubicBezTo>
                    <a:pt x="1668750" y="258175"/>
                    <a:pt x="1673444" y="255828"/>
                    <a:pt x="1678138" y="253481"/>
                  </a:cubicBezTo>
                  <a:cubicBezTo>
                    <a:pt x="1682832" y="251134"/>
                    <a:pt x="1692220" y="246440"/>
                    <a:pt x="1699262" y="241746"/>
                  </a:cubicBezTo>
                  <a:close/>
                  <a:moveTo>
                    <a:pt x="1739161" y="204193"/>
                  </a:moveTo>
                  <a:cubicBezTo>
                    <a:pt x="1743856" y="199499"/>
                    <a:pt x="1748550" y="194805"/>
                    <a:pt x="1753244" y="190111"/>
                  </a:cubicBezTo>
                  <a:cubicBezTo>
                    <a:pt x="1755591" y="187764"/>
                    <a:pt x="1760285" y="185417"/>
                    <a:pt x="1762632" y="183070"/>
                  </a:cubicBezTo>
                  <a:cubicBezTo>
                    <a:pt x="1767326" y="178376"/>
                    <a:pt x="1774367" y="173681"/>
                    <a:pt x="1779061" y="168987"/>
                  </a:cubicBezTo>
                  <a:cubicBezTo>
                    <a:pt x="1781408" y="166640"/>
                    <a:pt x="1783755" y="164293"/>
                    <a:pt x="1786102" y="164293"/>
                  </a:cubicBezTo>
                  <a:cubicBezTo>
                    <a:pt x="1793144" y="159599"/>
                    <a:pt x="1800185" y="154905"/>
                    <a:pt x="1807226" y="150211"/>
                  </a:cubicBezTo>
                  <a:cubicBezTo>
                    <a:pt x="1809573" y="150211"/>
                    <a:pt x="1809573" y="147864"/>
                    <a:pt x="1811920" y="147864"/>
                  </a:cubicBezTo>
                  <a:cubicBezTo>
                    <a:pt x="1818961" y="143170"/>
                    <a:pt x="1826002" y="138476"/>
                    <a:pt x="1833043" y="133782"/>
                  </a:cubicBezTo>
                  <a:cubicBezTo>
                    <a:pt x="1833043" y="133782"/>
                    <a:pt x="1833043" y="133782"/>
                    <a:pt x="1833043" y="133782"/>
                  </a:cubicBezTo>
                  <a:cubicBezTo>
                    <a:pt x="1849473" y="124393"/>
                    <a:pt x="1863555" y="115005"/>
                    <a:pt x="1879984" y="105617"/>
                  </a:cubicBezTo>
                  <a:cubicBezTo>
                    <a:pt x="1912843" y="98576"/>
                    <a:pt x="1948049" y="91535"/>
                    <a:pt x="1980907" y="86841"/>
                  </a:cubicBezTo>
                  <a:cubicBezTo>
                    <a:pt x="1987948" y="86841"/>
                    <a:pt x="1992642" y="84494"/>
                    <a:pt x="1999684" y="84494"/>
                  </a:cubicBezTo>
                  <a:cubicBezTo>
                    <a:pt x="2006725" y="82147"/>
                    <a:pt x="2016113" y="82147"/>
                    <a:pt x="2023154" y="82147"/>
                  </a:cubicBezTo>
                  <a:cubicBezTo>
                    <a:pt x="2034889" y="79800"/>
                    <a:pt x="2046624" y="79800"/>
                    <a:pt x="2060707" y="77453"/>
                  </a:cubicBezTo>
                  <a:cubicBezTo>
                    <a:pt x="2067748" y="77453"/>
                    <a:pt x="2074789" y="75105"/>
                    <a:pt x="2084177" y="75105"/>
                  </a:cubicBezTo>
                  <a:cubicBezTo>
                    <a:pt x="2091218" y="75105"/>
                    <a:pt x="2098260" y="72758"/>
                    <a:pt x="2105301" y="72758"/>
                  </a:cubicBezTo>
                  <a:cubicBezTo>
                    <a:pt x="2105301" y="72758"/>
                    <a:pt x="2105301" y="72758"/>
                    <a:pt x="2105301" y="75105"/>
                  </a:cubicBezTo>
                  <a:cubicBezTo>
                    <a:pt x="2100607" y="77453"/>
                    <a:pt x="2095913" y="77453"/>
                    <a:pt x="2091218" y="79800"/>
                  </a:cubicBezTo>
                  <a:cubicBezTo>
                    <a:pt x="2084177" y="82147"/>
                    <a:pt x="2074789" y="84494"/>
                    <a:pt x="2067748" y="86841"/>
                  </a:cubicBezTo>
                  <a:cubicBezTo>
                    <a:pt x="2058360" y="89188"/>
                    <a:pt x="2048972" y="93882"/>
                    <a:pt x="2039583" y="96229"/>
                  </a:cubicBezTo>
                  <a:cubicBezTo>
                    <a:pt x="2032542" y="98576"/>
                    <a:pt x="2023154" y="100923"/>
                    <a:pt x="2013766" y="103270"/>
                  </a:cubicBezTo>
                  <a:cubicBezTo>
                    <a:pt x="2004378" y="105617"/>
                    <a:pt x="1994989" y="110311"/>
                    <a:pt x="1985601" y="112658"/>
                  </a:cubicBezTo>
                  <a:cubicBezTo>
                    <a:pt x="1976213" y="115005"/>
                    <a:pt x="1969172" y="117352"/>
                    <a:pt x="1959784" y="122046"/>
                  </a:cubicBezTo>
                  <a:cubicBezTo>
                    <a:pt x="1950396" y="126741"/>
                    <a:pt x="1941007" y="129088"/>
                    <a:pt x="1929272" y="133782"/>
                  </a:cubicBezTo>
                  <a:cubicBezTo>
                    <a:pt x="1922231" y="136129"/>
                    <a:pt x="1912843" y="140823"/>
                    <a:pt x="1905802" y="143170"/>
                  </a:cubicBezTo>
                  <a:cubicBezTo>
                    <a:pt x="1896414" y="147864"/>
                    <a:pt x="1884678" y="152558"/>
                    <a:pt x="1875290" y="157252"/>
                  </a:cubicBezTo>
                  <a:cubicBezTo>
                    <a:pt x="1868249" y="159599"/>
                    <a:pt x="1858861" y="164293"/>
                    <a:pt x="1851820" y="166640"/>
                  </a:cubicBezTo>
                  <a:cubicBezTo>
                    <a:pt x="1840084" y="171334"/>
                    <a:pt x="1830696" y="176028"/>
                    <a:pt x="1818961" y="180723"/>
                  </a:cubicBezTo>
                  <a:cubicBezTo>
                    <a:pt x="1811920" y="183070"/>
                    <a:pt x="1804879" y="187764"/>
                    <a:pt x="1797838" y="190111"/>
                  </a:cubicBezTo>
                  <a:cubicBezTo>
                    <a:pt x="1786102" y="197152"/>
                    <a:pt x="1774367" y="201846"/>
                    <a:pt x="1762632" y="208887"/>
                  </a:cubicBezTo>
                  <a:cubicBezTo>
                    <a:pt x="1755591" y="211234"/>
                    <a:pt x="1750897" y="215928"/>
                    <a:pt x="1743856" y="218275"/>
                  </a:cubicBezTo>
                  <a:cubicBezTo>
                    <a:pt x="1734467" y="222969"/>
                    <a:pt x="1727426" y="227664"/>
                    <a:pt x="1718038" y="232358"/>
                  </a:cubicBezTo>
                  <a:cubicBezTo>
                    <a:pt x="1720385" y="230011"/>
                    <a:pt x="1720385" y="230011"/>
                    <a:pt x="1722732" y="227664"/>
                  </a:cubicBezTo>
                  <a:cubicBezTo>
                    <a:pt x="1727426" y="222969"/>
                    <a:pt x="1729773" y="220622"/>
                    <a:pt x="1734467" y="215928"/>
                  </a:cubicBezTo>
                  <a:cubicBezTo>
                    <a:pt x="1732120" y="213581"/>
                    <a:pt x="1736814" y="208887"/>
                    <a:pt x="1739161" y="204193"/>
                  </a:cubicBezTo>
                  <a:close/>
                  <a:moveTo>
                    <a:pt x="2180406" y="58676"/>
                  </a:moveTo>
                  <a:cubicBezTo>
                    <a:pt x="2192141" y="56329"/>
                    <a:pt x="2206224" y="53982"/>
                    <a:pt x="2217959" y="51635"/>
                  </a:cubicBezTo>
                  <a:cubicBezTo>
                    <a:pt x="2225000" y="51635"/>
                    <a:pt x="2229694" y="49288"/>
                    <a:pt x="2236735" y="49288"/>
                  </a:cubicBezTo>
                  <a:cubicBezTo>
                    <a:pt x="2255512" y="46941"/>
                    <a:pt x="2271941" y="44594"/>
                    <a:pt x="2290717" y="42247"/>
                  </a:cubicBezTo>
                  <a:cubicBezTo>
                    <a:pt x="2290717" y="42247"/>
                    <a:pt x="2293064" y="42247"/>
                    <a:pt x="2293064" y="42247"/>
                  </a:cubicBezTo>
                  <a:cubicBezTo>
                    <a:pt x="2304800" y="39900"/>
                    <a:pt x="2316535" y="39900"/>
                    <a:pt x="2330617" y="37553"/>
                  </a:cubicBezTo>
                  <a:cubicBezTo>
                    <a:pt x="2332964" y="46941"/>
                    <a:pt x="2340005" y="53982"/>
                    <a:pt x="2349394" y="53982"/>
                  </a:cubicBezTo>
                  <a:cubicBezTo>
                    <a:pt x="2354088" y="53982"/>
                    <a:pt x="2358782" y="51635"/>
                    <a:pt x="2361129" y="49288"/>
                  </a:cubicBezTo>
                  <a:cubicBezTo>
                    <a:pt x="2363476" y="51635"/>
                    <a:pt x="2365823" y="53982"/>
                    <a:pt x="2368170" y="58676"/>
                  </a:cubicBezTo>
                  <a:cubicBezTo>
                    <a:pt x="2368170" y="58676"/>
                    <a:pt x="2368170" y="61023"/>
                    <a:pt x="2370517" y="61023"/>
                  </a:cubicBezTo>
                  <a:cubicBezTo>
                    <a:pt x="2372864" y="65717"/>
                    <a:pt x="2377558" y="70411"/>
                    <a:pt x="2379905" y="77453"/>
                  </a:cubicBezTo>
                  <a:cubicBezTo>
                    <a:pt x="2379905" y="79800"/>
                    <a:pt x="2382252" y="79800"/>
                    <a:pt x="2382252" y="82147"/>
                  </a:cubicBezTo>
                  <a:cubicBezTo>
                    <a:pt x="2384599" y="84494"/>
                    <a:pt x="2384599" y="89188"/>
                    <a:pt x="2386946" y="91535"/>
                  </a:cubicBezTo>
                  <a:cubicBezTo>
                    <a:pt x="2384599" y="91535"/>
                    <a:pt x="2382252" y="91535"/>
                    <a:pt x="2379905" y="91535"/>
                  </a:cubicBezTo>
                  <a:cubicBezTo>
                    <a:pt x="2368170" y="93882"/>
                    <a:pt x="2356435" y="93882"/>
                    <a:pt x="2344699" y="96229"/>
                  </a:cubicBezTo>
                  <a:cubicBezTo>
                    <a:pt x="2340005" y="96229"/>
                    <a:pt x="2335311" y="98576"/>
                    <a:pt x="2328270" y="98576"/>
                  </a:cubicBezTo>
                  <a:cubicBezTo>
                    <a:pt x="2316535" y="100923"/>
                    <a:pt x="2304800" y="100923"/>
                    <a:pt x="2293064" y="103270"/>
                  </a:cubicBezTo>
                  <a:cubicBezTo>
                    <a:pt x="2288370" y="103270"/>
                    <a:pt x="2283676" y="105617"/>
                    <a:pt x="2278982" y="105617"/>
                  </a:cubicBezTo>
                  <a:cubicBezTo>
                    <a:pt x="2267247" y="107964"/>
                    <a:pt x="2255512" y="110311"/>
                    <a:pt x="2243776" y="110311"/>
                  </a:cubicBezTo>
                  <a:cubicBezTo>
                    <a:pt x="2239082" y="110311"/>
                    <a:pt x="2234388" y="112658"/>
                    <a:pt x="2227347" y="112658"/>
                  </a:cubicBezTo>
                  <a:cubicBezTo>
                    <a:pt x="2222653" y="112658"/>
                    <a:pt x="2220306" y="115005"/>
                    <a:pt x="2215612" y="115005"/>
                  </a:cubicBezTo>
                  <a:cubicBezTo>
                    <a:pt x="2213265" y="115005"/>
                    <a:pt x="2213265" y="112658"/>
                    <a:pt x="2210918" y="112658"/>
                  </a:cubicBezTo>
                  <a:cubicBezTo>
                    <a:pt x="2206224" y="107964"/>
                    <a:pt x="2203877" y="107964"/>
                    <a:pt x="2199183" y="105617"/>
                  </a:cubicBezTo>
                  <a:cubicBezTo>
                    <a:pt x="2194488" y="103270"/>
                    <a:pt x="2192141" y="100923"/>
                    <a:pt x="2187447" y="98576"/>
                  </a:cubicBezTo>
                  <a:cubicBezTo>
                    <a:pt x="2185100" y="96229"/>
                    <a:pt x="2180406" y="93882"/>
                    <a:pt x="2178059" y="93882"/>
                  </a:cubicBezTo>
                  <a:cubicBezTo>
                    <a:pt x="2173365" y="91535"/>
                    <a:pt x="2171018" y="89188"/>
                    <a:pt x="2166324" y="86841"/>
                  </a:cubicBezTo>
                  <a:cubicBezTo>
                    <a:pt x="2163977" y="84494"/>
                    <a:pt x="2159283" y="82147"/>
                    <a:pt x="2156936" y="79800"/>
                  </a:cubicBezTo>
                  <a:cubicBezTo>
                    <a:pt x="2152242" y="77453"/>
                    <a:pt x="2149895" y="77453"/>
                    <a:pt x="2145201" y="75105"/>
                  </a:cubicBezTo>
                  <a:cubicBezTo>
                    <a:pt x="2142854" y="75105"/>
                    <a:pt x="2142854" y="75105"/>
                    <a:pt x="2140506" y="72758"/>
                  </a:cubicBezTo>
                  <a:cubicBezTo>
                    <a:pt x="2140506" y="70411"/>
                    <a:pt x="2142854" y="68064"/>
                    <a:pt x="2142854" y="65717"/>
                  </a:cubicBezTo>
                  <a:cubicBezTo>
                    <a:pt x="2142854" y="65717"/>
                    <a:pt x="2142854" y="63370"/>
                    <a:pt x="2142854" y="63370"/>
                  </a:cubicBezTo>
                  <a:cubicBezTo>
                    <a:pt x="2147548" y="63370"/>
                    <a:pt x="2152242" y="61023"/>
                    <a:pt x="2156936" y="61023"/>
                  </a:cubicBezTo>
                  <a:cubicBezTo>
                    <a:pt x="2163977" y="61023"/>
                    <a:pt x="2171018" y="58676"/>
                    <a:pt x="2180406" y="58676"/>
                  </a:cubicBezTo>
                  <a:close/>
                  <a:moveTo>
                    <a:pt x="2412764" y="28165"/>
                  </a:moveTo>
                  <a:cubicBezTo>
                    <a:pt x="2412764" y="28165"/>
                    <a:pt x="2415111" y="28165"/>
                    <a:pt x="2415111" y="28165"/>
                  </a:cubicBezTo>
                  <a:cubicBezTo>
                    <a:pt x="2419805" y="30512"/>
                    <a:pt x="2424499" y="32859"/>
                    <a:pt x="2426846" y="32859"/>
                  </a:cubicBezTo>
                  <a:cubicBezTo>
                    <a:pt x="2429193" y="32859"/>
                    <a:pt x="2429193" y="35206"/>
                    <a:pt x="2431540" y="35206"/>
                  </a:cubicBezTo>
                  <a:cubicBezTo>
                    <a:pt x="2431540" y="35206"/>
                    <a:pt x="2433887" y="35206"/>
                    <a:pt x="2433887" y="37553"/>
                  </a:cubicBezTo>
                  <a:cubicBezTo>
                    <a:pt x="2429193" y="37553"/>
                    <a:pt x="2424499" y="37553"/>
                    <a:pt x="2419805" y="35206"/>
                  </a:cubicBezTo>
                  <a:cubicBezTo>
                    <a:pt x="2410417" y="35206"/>
                    <a:pt x="2401029" y="32859"/>
                    <a:pt x="2389293" y="32859"/>
                  </a:cubicBezTo>
                  <a:cubicBezTo>
                    <a:pt x="2382252" y="32859"/>
                    <a:pt x="2375211" y="32859"/>
                    <a:pt x="2368170" y="30512"/>
                  </a:cubicBezTo>
                  <a:cubicBezTo>
                    <a:pt x="2368170" y="30512"/>
                    <a:pt x="2368170" y="30512"/>
                    <a:pt x="2368170" y="30512"/>
                  </a:cubicBezTo>
                  <a:cubicBezTo>
                    <a:pt x="2368170" y="30512"/>
                    <a:pt x="2368170" y="30512"/>
                    <a:pt x="2368170" y="28165"/>
                  </a:cubicBezTo>
                  <a:cubicBezTo>
                    <a:pt x="2379905" y="25818"/>
                    <a:pt x="2393987" y="25818"/>
                    <a:pt x="2405723" y="23470"/>
                  </a:cubicBezTo>
                  <a:cubicBezTo>
                    <a:pt x="2410417" y="28165"/>
                    <a:pt x="2410417" y="28165"/>
                    <a:pt x="2412764" y="28165"/>
                  </a:cubicBezTo>
                  <a:close/>
                  <a:moveTo>
                    <a:pt x="2483175" y="46941"/>
                  </a:moveTo>
                  <a:cubicBezTo>
                    <a:pt x="2494910" y="49288"/>
                    <a:pt x="2506646" y="49288"/>
                    <a:pt x="2520728" y="51635"/>
                  </a:cubicBezTo>
                  <a:cubicBezTo>
                    <a:pt x="2530116" y="53982"/>
                    <a:pt x="2541851" y="53982"/>
                    <a:pt x="2551239" y="56329"/>
                  </a:cubicBezTo>
                  <a:cubicBezTo>
                    <a:pt x="2565322" y="58676"/>
                    <a:pt x="2579404" y="61023"/>
                    <a:pt x="2591139" y="63370"/>
                  </a:cubicBezTo>
                  <a:cubicBezTo>
                    <a:pt x="2600528" y="65717"/>
                    <a:pt x="2607569" y="65717"/>
                    <a:pt x="2616957" y="68064"/>
                  </a:cubicBezTo>
                  <a:cubicBezTo>
                    <a:pt x="2633386" y="70411"/>
                    <a:pt x="2647469" y="75105"/>
                    <a:pt x="2663898" y="77453"/>
                  </a:cubicBezTo>
                  <a:cubicBezTo>
                    <a:pt x="2647469" y="77453"/>
                    <a:pt x="2633386" y="77453"/>
                    <a:pt x="2616957" y="77453"/>
                  </a:cubicBezTo>
                  <a:cubicBezTo>
                    <a:pt x="2593486" y="77453"/>
                    <a:pt x="2572363" y="77453"/>
                    <a:pt x="2548892" y="77453"/>
                  </a:cubicBezTo>
                  <a:cubicBezTo>
                    <a:pt x="2544198" y="77453"/>
                    <a:pt x="2539504" y="77453"/>
                    <a:pt x="2534810" y="77453"/>
                  </a:cubicBezTo>
                  <a:cubicBezTo>
                    <a:pt x="2523075" y="77453"/>
                    <a:pt x="2511340" y="77453"/>
                    <a:pt x="2499605" y="79800"/>
                  </a:cubicBezTo>
                  <a:cubicBezTo>
                    <a:pt x="2499605" y="70411"/>
                    <a:pt x="2490216" y="61023"/>
                    <a:pt x="2480828" y="61023"/>
                  </a:cubicBezTo>
                  <a:cubicBezTo>
                    <a:pt x="2476134" y="61023"/>
                    <a:pt x="2473787" y="63370"/>
                    <a:pt x="2469093" y="65717"/>
                  </a:cubicBezTo>
                  <a:cubicBezTo>
                    <a:pt x="2469093" y="65717"/>
                    <a:pt x="2469093" y="65717"/>
                    <a:pt x="2469093" y="65717"/>
                  </a:cubicBezTo>
                  <a:cubicBezTo>
                    <a:pt x="2466746" y="63370"/>
                    <a:pt x="2466746" y="63370"/>
                    <a:pt x="2464399" y="61023"/>
                  </a:cubicBezTo>
                  <a:cubicBezTo>
                    <a:pt x="2462052" y="58676"/>
                    <a:pt x="2457358" y="53982"/>
                    <a:pt x="2455011" y="51635"/>
                  </a:cubicBezTo>
                  <a:cubicBezTo>
                    <a:pt x="2452664" y="49288"/>
                    <a:pt x="2452664" y="49288"/>
                    <a:pt x="2450317" y="46941"/>
                  </a:cubicBezTo>
                  <a:cubicBezTo>
                    <a:pt x="2447970" y="44594"/>
                    <a:pt x="2445622" y="42247"/>
                    <a:pt x="2443275" y="42247"/>
                  </a:cubicBezTo>
                  <a:cubicBezTo>
                    <a:pt x="2445622" y="42247"/>
                    <a:pt x="2450317" y="42247"/>
                    <a:pt x="2452664" y="42247"/>
                  </a:cubicBezTo>
                  <a:cubicBezTo>
                    <a:pt x="2462052" y="44594"/>
                    <a:pt x="2471440" y="44594"/>
                    <a:pt x="2483175" y="46941"/>
                  </a:cubicBezTo>
                  <a:close/>
                  <a:moveTo>
                    <a:pt x="2722574" y="82147"/>
                  </a:moveTo>
                  <a:cubicBezTo>
                    <a:pt x="2729615" y="82147"/>
                    <a:pt x="2736656" y="82147"/>
                    <a:pt x="2741350" y="84494"/>
                  </a:cubicBezTo>
                  <a:cubicBezTo>
                    <a:pt x="2753086" y="84494"/>
                    <a:pt x="2762474" y="86841"/>
                    <a:pt x="2774209" y="86841"/>
                  </a:cubicBezTo>
                  <a:cubicBezTo>
                    <a:pt x="2781250" y="86841"/>
                    <a:pt x="2788291" y="89188"/>
                    <a:pt x="2795332" y="89188"/>
                  </a:cubicBezTo>
                  <a:cubicBezTo>
                    <a:pt x="2807068" y="89188"/>
                    <a:pt x="2816456" y="91535"/>
                    <a:pt x="2828191" y="91535"/>
                  </a:cubicBezTo>
                  <a:cubicBezTo>
                    <a:pt x="2835232" y="91535"/>
                    <a:pt x="2842273" y="93882"/>
                    <a:pt x="2849314" y="93882"/>
                  </a:cubicBezTo>
                  <a:cubicBezTo>
                    <a:pt x="2858703" y="93882"/>
                    <a:pt x="2870438" y="96229"/>
                    <a:pt x="2879826" y="96229"/>
                  </a:cubicBezTo>
                  <a:cubicBezTo>
                    <a:pt x="2886867" y="96229"/>
                    <a:pt x="2893908" y="98576"/>
                    <a:pt x="2903296" y="98576"/>
                  </a:cubicBezTo>
                  <a:cubicBezTo>
                    <a:pt x="2912685" y="100923"/>
                    <a:pt x="2922073" y="100923"/>
                    <a:pt x="2933808" y="103270"/>
                  </a:cubicBezTo>
                  <a:cubicBezTo>
                    <a:pt x="2940849" y="103270"/>
                    <a:pt x="2950237" y="105617"/>
                    <a:pt x="2957279" y="107964"/>
                  </a:cubicBezTo>
                  <a:cubicBezTo>
                    <a:pt x="2966667" y="110311"/>
                    <a:pt x="2976055" y="110311"/>
                    <a:pt x="2985443" y="112658"/>
                  </a:cubicBezTo>
                  <a:cubicBezTo>
                    <a:pt x="2992484" y="115005"/>
                    <a:pt x="3001872" y="115005"/>
                    <a:pt x="3008914" y="117352"/>
                  </a:cubicBezTo>
                  <a:cubicBezTo>
                    <a:pt x="3013608" y="117352"/>
                    <a:pt x="3015955" y="119699"/>
                    <a:pt x="3020649" y="119699"/>
                  </a:cubicBezTo>
                  <a:cubicBezTo>
                    <a:pt x="3020649" y="119699"/>
                    <a:pt x="3020649" y="122046"/>
                    <a:pt x="3020649" y="122046"/>
                  </a:cubicBezTo>
                  <a:cubicBezTo>
                    <a:pt x="3020649" y="122046"/>
                    <a:pt x="3020649" y="122046"/>
                    <a:pt x="3020649" y="122046"/>
                  </a:cubicBezTo>
                  <a:cubicBezTo>
                    <a:pt x="3018302" y="122046"/>
                    <a:pt x="3015955" y="122046"/>
                    <a:pt x="3015955" y="122046"/>
                  </a:cubicBezTo>
                  <a:cubicBezTo>
                    <a:pt x="3008914" y="122046"/>
                    <a:pt x="3001872" y="122046"/>
                    <a:pt x="2994831" y="124393"/>
                  </a:cubicBezTo>
                  <a:cubicBezTo>
                    <a:pt x="2987790" y="124393"/>
                    <a:pt x="2980749" y="126741"/>
                    <a:pt x="2973708" y="126741"/>
                  </a:cubicBezTo>
                  <a:cubicBezTo>
                    <a:pt x="2966667" y="126741"/>
                    <a:pt x="2959626" y="129088"/>
                    <a:pt x="2952585" y="129088"/>
                  </a:cubicBezTo>
                  <a:cubicBezTo>
                    <a:pt x="2945543" y="131435"/>
                    <a:pt x="2938502" y="131435"/>
                    <a:pt x="2929114" y="133782"/>
                  </a:cubicBezTo>
                  <a:cubicBezTo>
                    <a:pt x="2922073" y="136129"/>
                    <a:pt x="2915032" y="136129"/>
                    <a:pt x="2910338" y="138476"/>
                  </a:cubicBezTo>
                  <a:cubicBezTo>
                    <a:pt x="2905644" y="140823"/>
                    <a:pt x="2898602" y="140823"/>
                    <a:pt x="2893908" y="143170"/>
                  </a:cubicBezTo>
                  <a:cubicBezTo>
                    <a:pt x="2872785" y="136129"/>
                    <a:pt x="2851661" y="129088"/>
                    <a:pt x="2830538" y="122046"/>
                  </a:cubicBezTo>
                  <a:cubicBezTo>
                    <a:pt x="2821150" y="119699"/>
                    <a:pt x="2814109" y="117352"/>
                    <a:pt x="2804721" y="115005"/>
                  </a:cubicBezTo>
                  <a:cubicBezTo>
                    <a:pt x="2790638" y="110311"/>
                    <a:pt x="2776556" y="105617"/>
                    <a:pt x="2760127" y="100923"/>
                  </a:cubicBezTo>
                  <a:cubicBezTo>
                    <a:pt x="2750738" y="98576"/>
                    <a:pt x="2741350" y="96229"/>
                    <a:pt x="2731962" y="93882"/>
                  </a:cubicBezTo>
                  <a:cubicBezTo>
                    <a:pt x="2717880" y="89188"/>
                    <a:pt x="2706145" y="86841"/>
                    <a:pt x="2692062" y="82147"/>
                  </a:cubicBezTo>
                  <a:cubicBezTo>
                    <a:pt x="2687368" y="82147"/>
                    <a:pt x="2685021" y="79800"/>
                    <a:pt x="2680327" y="79800"/>
                  </a:cubicBezTo>
                  <a:cubicBezTo>
                    <a:pt x="2682674" y="79800"/>
                    <a:pt x="2685021" y="79800"/>
                    <a:pt x="2687368" y="79800"/>
                  </a:cubicBezTo>
                  <a:cubicBezTo>
                    <a:pt x="2699103" y="82147"/>
                    <a:pt x="2710839" y="82147"/>
                    <a:pt x="2722574" y="82147"/>
                  </a:cubicBezTo>
                  <a:close/>
                  <a:moveTo>
                    <a:pt x="3072284" y="122046"/>
                  </a:moveTo>
                  <a:cubicBezTo>
                    <a:pt x="3076978" y="122046"/>
                    <a:pt x="3084019" y="122046"/>
                    <a:pt x="3088713" y="122046"/>
                  </a:cubicBezTo>
                  <a:cubicBezTo>
                    <a:pt x="3091060" y="122046"/>
                    <a:pt x="3095754" y="122046"/>
                    <a:pt x="3098101" y="122046"/>
                  </a:cubicBezTo>
                  <a:cubicBezTo>
                    <a:pt x="3102795" y="122046"/>
                    <a:pt x="3107489" y="122046"/>
                    <a:pt x="3112184" y="124393"/>
                  </a:cubicBezTo>
                  <a:cubicBezTo>
                    <a:pt x="3116878" y="124393"/>
                    <a:pt x="3119225" y="124393"/>
                    <a:pt x="3123919" y="126741"/>
                  </a:cubicBezTo>
                  <a:cubicBezTo>
                    <a:pt x="3128613" y="126741"/>
                    <a:pt x="3133307" y="129088"/>
                    <a:pt x="3135654" y="129088"/>
                  </a:cubicBezTo>
                  <a:cubicBezTo>
                    <a:pt x="3138001" y="129088"/>
                    <a:pt x="3142695" y="131435"/>
                    <a:pt x="3145042" y="131435"/>
                  </a:cubicBezTo>
                  <a:cubicBezTo>
                    <a:pt x="3147389" y="133782"/>
                    <a:pt x="3152083" y="133782"/>
                    <a:pt x="3154430" y="136129"/>
                  </a:cubicBezTo>
                  <a:cubicBezTo>
                    <a:pt x="3156778" y="136129"/>
                    <a:pt x="3159125" y="138476"/>
                    <a:pt x="3161472" y="138476"/>
                  </a:cubicBezTo>
                  <a:cubicBezTo>
                    <a:pt x="3168513" y="140823"/>
                    <a:pt x="3173207" y="145517"/>
                    <a:pt x="3180248" y="147864"/>
                  </a:cubicBezTo>
                  <a:cubicBezTo>
                    <a:pt x="3182595" y="150211"/>
                    <a:pt x="3184942" y="152558"/>
                    <a:pt x="3189636" y="152558"/>
                  </a:cubicBezTo>
                  <a:cubicBezTo>
                    <a:pt x="3194330" y="154905"/>
                    <a:pt x="3196677" y="157252"/>
                    <a:pt x="3201371" y="159599"/>
                  </a:cubicBezTo>
                  <a:cubicBezTo>
                    <a:pt x="3203718" y="161946"/>
                    <a:pt x="3208412" y="164293"/>
                    <a:pt x="3210760" y="166640"/>
                  </a:cubicBezTo>
                  <a:cubicBezTo>
                    <a:pt x="3213106" y="168987"/>
                    <a:pt x="3217801" y="171334"/>
                    <a:pt x="3220148" y="173681"/>
                  </a:cubicBezTo>
                  <a:cubicBezTo>
                    <a:pt x="3222495" y="176028"/>
                    <a:pt x="3227189" y="178376"/>
                    <a:pt x="3229536" y="180723"/>
                  </a:cubicBezTo>
                  <a:cubicBezTo>
                    <a:pt x="3231883" y="183070"/>
                    <a:pt x="3236577" y="185417"/>
                    <a:pt x="3238924" y="187764"/>
                  </a:cubicBezTo>
                  <a:cubicBezTo>
                    <a:pt x="3238924" y="187764"/>
                    <a:pt x="3238924" y="187764"/>
                    <a:pt x="3238924" y="187764"/>
                  </a:cubicBezTo>
                  <a:cubicBezTo>
                    <a:pt x="3231883" y="185417"/>
                    <a:pt x="3227189" y="183070"/>
                    <a:pt x="3220148" y="180723"/>
                  </a:cubicBezTo>
                  <a:cubicBezTo>
                    <a:pt x="3213106" y="178376"/>
                    <a:pt x="3206066" y="176028"/>
                    <a:pt x="3199024" y="171334"/>
                  </a:cubicBezTo>
                  <a:cubicBezTo>
                    <a:pt x="3187289" y="166640"/>
                    <a:pt x="3175554" y="161946"/>
                    <a:pt x="3163819" y="159599"/>
                  </a:cubicBezTo>
                  <a:cubicBezTo>
                    <a:pt x="3156778" y="157252"/>
                    <a:pt x="3149736" y="154905"/>
                    <a:pt x="3145042" y="152558"/>
                  </a:cubicBezTo>
                  <a:cubicBezTo>
                    <a:pt x="3128613" y="147864"/>
                    <a:pt x="3112184" y="140823"/>
                    <a:pt x="3098101" y="136129"/>
                  </a:cubicBezTo>
                  <a:cubicBezTo>
                    <a:pt x="3095754" y="136129"/>
                    <a:pt x="3093407" y="133782"/>
                    <a:pt x="3091060" y="133782"/>
                  </a:cubicBezTo>
                  <a:cubicBezTo>
                    <a:pt x="3079325" y="129088"/>
                    <a:pt x="3065243" y="126741"/>
                    <a:pt x="3053508" y="122046"/>
                  </a:cubicBezTo>
                  <a:cubicBezTo>
                    <a:pt x="3053508" y="119699"/>
                    <a:pt x="3053508" y="119699"/>
                    <a:pt x="3053508" y="117352"/>
                  </a:cubicBezTo>
                  <a:cubicBezTo>
                    <a:pt x="3055854" y="117352"/>
                    <a:pt x="3055854" y="117352"/>
                    <a:pt x="3058202" y="117352"/>
                  </a:cubicBezTo>
                  <a:cubicBezTo>
                    <a:pt x="3067590" y="122046"/>
                    <a:pt x="3069937" y="122046"/>
                    <a:pt x="3072284" y="122046"/>
                  </a:cubicBezTo>
                  <a:close/>
                  <a:moveTo>
                    <a:pt x="3283518" y="208887"/>
                  </a:moveTo>
                  <a:cubicBezTo>
                    <a:pt x="3292906" y="213581"/>
                    <a:pt x="3304641" y="218275"/>
                    <a:pt x="3314030" y="222969"/>
                  </a:cubicBezTo>
                  <a:cubicBezTo>
                    <a:pt x="3321071" y="225316"/>
                    <a:pt x="3330459" y="230011"/>
                    <a:pt x="3337500" y="232358"/>
                  </a:cubicBezTo>
                  <a:cubicBezTo>
                    <a:pt x="3346888" y="237052"/>
                    <a:pt x="3358624" y="241746"/>
                    <a:pt x="3368012" y="246440"/>
                  </a:cubicBezTo>
                  <a:cubicBezTo>
                    <a:pt x="3375053" y="248787"/>
                    <a:pt x="3384441" y="253481"/>
                    <a:pt x="3391482" y="258175"/>
                  </a:cubicBezTo>
                  <a:cubicBezTo>
                    <a:pt x="3400870" y="262869"/>
                    <a:pt x="3412605" y="267563"/>
                    <a:pt x="3421994" y="272257"/>
                  </a:cubicBezTo>
                  <a:cubicBezTo>
                    <a:pt x="3429035" y="276951"/>
                    <a:pt x="3438423" y="279299"/>
                    <a:pt x="3445464" y="283993"/>
                  </a:cubicBezTo>
                  <a:cubicBezTo>
                    <a:pt x="3450158" y="286340"/>
                    <a:pt x="3454852" y="288687"/>
                    <a:pt x="3459546" y="291034"/>
                  </a:cubicBezTo>
                  <a:cubicBezTo>
                    <a:pt x="3459546" y="291034"/>
                    <a:pt x="3461894" y="293381"/>
                    <a:pt x="3461894" y="293381"/>
                  </a:cubicBezTo>
                  <a:cubicBezTo>
                    <a:pt x="3464241" y="295728"/>
                    <a:pt x="3468935" y="298075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71282" y="302769"/>
                    <a:pt x="3471282" y="302769"/>
                    <a:pt x="3471282" y="302769"/>
                  </a:cubicBezTo>
                  <a:cubicBezTo>
                    <a:pt x="3466588" y="302769"/>
                    <a:pt x="3464241" y="300422"/>
                    <a:pt x="3459546" y="300422"/>
                  </a:cubicBezTo>
                  <a:cubicBezTo>
                    <a:pt x="3452505" y="300422"/>
                    <a:pt x="3447811" y="298075"/>
                    <a:pt x="3440770" y="298075"/>
                  </a:cubicBezTo>
                  <a:cubicBezTo>
                    <a:pt x="3436076" y="298075"/>
                    <a:pt x="3433729" y="298075"/>
                    <a:pt x="3429035" y="295728"/>
                  </a:cubicBezTo>
                  <a:cubicBezTo>
                    <a:pt x="3421994" y="295728"/>
                    <a:pt x="3414953" y="295728"/>
                    <a:pt x="3407911" y="293381"/>
                  </a:cubicBezTo>
                  <a:cubicBezTo>
                    <a:pt x="3405565" y="293381"/>
                    <a:pt x="3400870" y="293381"/>
                    <a:pt x="3398523" y="293381"/>
                  </a:cubicBezTo>
                  <a:cubicBezTo>
                    <a:pt x="3389135" y="293381"/>
                    <a:pt x="3377400" y="293381"/>
                    <a:pt x="3368012" y="293381"/>
                  </a:cubicBezTo>
                  <a:cubicBezTo>
                    <a:pt x="3360970" y="293381"/>
                    <a:pt x="3353929" y="293381"/>
                    <a:pt x="3346888" y="293381"/>
                  </a:cubicBezTo>
                  <a:cubicBezTo>
                    <a:pt x="3344541" y="291034"/>
                    <a:pt x="3344541" y="288687"/>
                    <a:pt x="3342194" y="286340"/>
                  </a:cubicBezTo>
                  <a:cubicBezTo>
                    <a:pt x="3337500" y="281646"/>
                    <a:pt x="3335153" y="276951"/>
                    <a:pt x="3330459" y="269910"/>
                  </a:cubicBezTo>
                  <a:cubicBezTo>
                    <a:pt x="3328112" y="267563"/>
                    <a:pt x="3325765" y="262869"/>
                    <a:pt x="3323418" y="260522"/>
                  </a:cubicBezTo>
                  <a:cubicBezTo>
                    <a:pt x="3318724" y="255828"/>
                    <a:pt x="3316377" y="251134"/>
                    <a:pt x="3311683" y="246440"/>
                  </a:cubicBezTo>
                  <a:cubicBezTo>
                    <a:pt x="3309336" y="244093"/>
                    <a:pt x="3306988" y="241746"/>
                    <a:pt x="3304641" y="237052"/>
                  </a:cubicBezTo>
                  <a:cubicBezTo>
                    <a:pt x="3297600" y="230011"/>
                    <a:pt x="3292906" y="222969"/>
                    <a:pt x="3285865" y="218275"/>
                  </a:cubicBezTo>
                  <a:cubicBezTo>
                    <a:pt x="3283518" y="215928"/>
                    <a:pt x="3281171" y="213581"/>
                    <a:pt x="3278824" y="211234"/>
                  </a:cubicBezTo>
                  <a:cubicBezTo>
                    <a:pt x="3274130" y="206540"/>
                    <a:pt x="3269436" y="201846"/>
                    <a:pt x="3264742" y="199499"/>
                  </a:cubicBezTo>
                  <a:cubicBezTo>
                    <a:pt x="3262395" y="199499"/>
                    <a:pt x="3262395" y="197152"/>
                    <a:pt x="3260047" y="194805"/>
                  </a:cubicBezTo>
                  <a:cubicBezTo>
                    <a:pt x="3262395" y="194805"/>
                    <a:pt x="3262395" y="194805"/>
                    <a:pt x="3264742" y="197152"/>
                  </a:cubicBezTo>
                  <a:cubicBezTo>
                    <a:pt x="3267089" y="201846"/>
                    <a:pt x="3274130" y="204193"/>
                    <a:pt x="3283518" y="208887"/>
                  </a:cubicBezTo>
                  <a:close/>
                  <a:moveTo>
                    <a:pt x="3544040" y="363792"/>
                  </a:moveTo>
                  <a:cubicBezTo>
                    <a:pt x="3553428" y="373180"/>
                    <a:pt x="3560469" y="382569"/>
                    <a:pt x="3569858" y="391957"/>
                  </a:cubicBezTo>
                  <a:cubicBezTo>
                    <a:pt x="3572205" y="394304"/>
                    <a:pt x="3574552" y="396651"/>
                    <a:pt x="3574552" y="398998"/>
                  </a:cubicBezTo>
                  <a:cubicBezTo>
                    <a:pt x="3567511" y="391957"/>
                    <a:pt x="3560469" y="384916"/>
                    <a:pt x="3555775" y="377874"/>
                  </a:cubicBezTo>
                  <a:cubicBezTo>
                    <a:pt x="3555775" y="377874"/>
                    <a:pt x="3555775" y="377874"/>
                    <a:pt x="3555775" y="377874"/>
                  </a:cubicBezTo>
                  <a:cubicBezTo>
                    <a:pt x="3541693" y="363792"/>
                    <a:pt x="3527611" y="349710"/>
                    <a:pt x="3515876" y="337975"/>
                  </a:cubicBezTo>
                  <a:cubicBezTo>
                    <a:pt x="3513528" y="335628"/>
                    <a:pt x="3511182" y="333281"/>
                    <a:pt x="3508834" y="330934"/>
                  </a:cubicBezTo>
                  <a:cubicBezTo>
                    <a:pt x="3506487" y="328586"/>
                    <a:pt x="3504140" y="326239"/>
                    <a:pt x="3499446" y="323892"/>
                  </a:cubicBezTo>
                  <a:cubicBezTo>
                    <a:pt x="3501793" y="323892"/>
                    <a:pt x="3501793" y="321545"/>
                    <a:pt x="3504140" y="321545"/>
                  </a:cubicBezTo>
                  <a:cubicBezTo>
                    <a:pt x="3518223" y="335628"/>
                    <a:pt x="3529958" y="347363"/>
                    <a:pt x="3544040" y="363792"/>
                  </a:cubicBezTo>
                  <a:cubicBezTo>
                    <a:pt x="3544040" y="361445"/>
                    <a:pt x="3544040" y="363792"/>
                    <a:pt x="3544040" y="363792"/>
                  </a:cubicBezTo>
                  <a:close/>
                  <a:moveTo>
                    <a:pt x="3691904" y="478797"/>
                  </a:moveTo>
                  <a:cubicBezTo>
                    <a:pt x="3701292" y="478797"/>
                    <a:pt x="3710681" y="478797"/>
                    <a:pt x="3722416" y="481145"/>
                  </a:cubicBezTo>
                  <a:cubicBezTo>
                    <a:pt x="3727110" y="481145"/>
                    <a:pt x="3729457" y="481145"/>
                    <a:pt x="3734151" y="483492"/>
                  </a:cubicBezTo>
                  <a:cubicBezTo>
                    <a:pt x="3741192" y="483492"/>
                    <a:pt x="3745886" y="485839"/>
                    <a:pt x="3752927" y="485839"/>
                  </a:cubicBezTo>
                  <a:cubicBezTo>
                    <a:pt x="3757622" y="485839"/>
                    <a:pt x="3764662" y="488186"/>
                    <a:pt x="3769357" y="488186"/>
                  </a:cubicBezTo>
                  <a:cubicBezTo>
                    <a:pt x="3774051" y="488186"/>
                    <a:pt x="3778745" y="490533"/>
                    <a:pt x="3783439" y="490533"/>
                  </a:cubicBezTo>
                  <a:cubicBezTo>
                    <a:pt x="3790480" y="492880"/>
                    <a:pt x="3795174" y="492880"/>
                    <a:pt x="3802215" y="495227"/>
                  </a:cubicBezTo>
                  <a:cubicBezTo>
                    <a:pt x="3806909" y="495227"/>
                    <a:pt x="3809256" y="497574"/>
                    <a:pt x="3813950" y="497574"/>
                  </a:cubicBezTo>
                  <a:cubicBezTo>
                    <a:pt x="3816298" y="497574"/>
                    <a:pt x="3820992" y="499921"/>
                    <a:pt x="3823339" y="499921"/>
                  </a:cubicBezTo>
                  <a:cubicBezTo>
                    <a:pt x="3830380" y="504615"/>
                    <a:pt x="3837421" y="509309"/>
                    <a:pt x="3844462" y="516350"/>
                  </a:cubicBezTo>
                  <a:cubicBezTo>
                    <a:pt x="3849156" y="518697"/>
                    <a:pt x="3853850" y="523391"/>
                    <a:pt x="3858544" y="525738"/>
                  </a:cubicBezTo>
                  <a:cubicBezTo>
                    <a:pt x="3872627" y="535127"/>
                    <a:pt x="3884362" y="544515"/>
                    <a:pt x="3898444" y="553903"/>
                  </a:cubicBezTo>
                  <a:cubicBezTo>
                    <a:pt x="3900791" y="556250"/>
                    <a:pt x="3903138" y="556250"/>
                    <a:pt x="3905485" y="558597"/>
                  </a:cubicBezTo>
                  <a:cubicBezTo>
                    <a:pt x="3926609" y="575026"/>
                    <a:pt x="3945385" y="589109"/>
                    <a:pt x="3964161" y="605538"/>
                  </a:cubicBezTo>
                  <a:cubicBezTo>
                    <a:pt x="3961814" y="605538"/>
                    <a:pt x="3961814" y="603191"/>
                    <a:pt x="3959467" y="603191"/>
                  </a:cubicBezTo>
                  <a:cubicBezTo>
                    <a:pt x="3952426" y="598497"/>
                    <a:pt x="3947732" y="596150"/>
                    <a:pt x="3940691" y="591456"/>
                  </a:cubicBezTo>
                  <a:cubicBezTo>
                    <a:pt x="3933650" y="589109"/>
                    <a:pt x="3928956" y="584415"/>
                    <a:pt x="3921915" y="582068"/>
                  </a:cubicBezTo>
                  <a:cubicBezTo>
                    <a:pt x="3914874" y="577373"/>
                    <a:pt x="3907832" y="575026"/>
                    <a:pt x="3900791" y="570332"/>
                  </a:cubicBezTo>
                  <a:cubicBezTo>
                    <a:pt x="3886709" y="563291"/>
                    <a:pt x="3872627" y="556250"/>
                    <a:pt x="3858544" y="549209"/>
                  </a:cubicBezTo>
                  <a:cubicBezTo>
                    <a:pt x="3851503" y="546862"/>
                    <a:pt x="3844462" y="542168"/>
                    <a:pt x="3837421" y="539821"/>
                  </a:cubicBezTo>
                  <a:cubicBezTo>
                    <a:pt x="3820992" y="532780"/>
                    <a:pt x="3806909" y="525738"/>
                    <a:pt x="3790480" y="521044"/>
                  </a:cubicBezTo>
                  <a:cubicBezTo>
                    <a:pt x="3785786" y="518697"/>
                    <a:pt x="3778745" y="516350"/>
                    <a:pt x="3774051" y="514003"/>
                  </a:cubicBezTo>
                  <a:cubicBezTo>
                    <a:pt x="3757622" y="506962"/>
                    <a:pt x="3738845" y="502268"/>
                    <a:pt x="3722416" y="497574"/>
                  </a:cubicBezTo>
                  <a:cubicBezTo>
                    <a:pt x="3720069" y="497574"/>
                    <a:pt x="3717721" y="495227"/>
                    <a:pt x="3715375" y="495227"/>
                  </a:cubicBezTo>
                  <a:cubicBezTo>
                    <a:pt x="3701292" y="490533"/>
                    <a:pt x="3684863" y="485839"/>
                    <a:pt x="3670781" y="483492"/>
                  </a:cubicBezTo>
                  <a:cubicBezTo>
                    <a:pt x="3670781" y="481145"/>
                    <a:pt x="3670781" y="481145"/>
                    <a:pt x="3670781" y="478797"/>
                  </a:cubicBezTo>
                  <a:cubicBezTo>
                    <a:pt x="3670781" y="478797"/>
                    <a:pt x="3670781" y="478797"/>
                    <a:pt x="3670781" y="478797"/>
                  </a:cubicBezTo>
                  <a:cubicBezTo>
                    <a:pt x="3673128" y="478797"/>
                    <a:pt x="3673128" y="478797"/>
                    <a:pt x="3675475" y="478797"/>
                  </a:cubicBezTo>
                  <a:cubicBezTo>
                    <a:pt x="3677822" y="478797"/>
                    <a:pt x="3684863" y="478797"/>
                    <a:pt x="3691904" y="478797"/>
                  </a:cubicBezTo>
                  <a:close/>
                  <a:moveTo>
                    <a:pt x="4234072" y="863713"/>
                  </a:moveTo>
                  <a:cubicBezTo>
                    <a:pt x="4236419" y="866060"/>
                    <a:pt x="4238766" y="870754"/>
                    <a:pt x="4241113" y="873101"/>
                  </a:cubicBezTo>
                  <a:cubicBezTo>
                    <a:pt x="4241113" y="873101"/>
                    <a:pt x="4241113" y="873101"/>
                    <a:pt x="4241113" y="873101"/>
                  </a:cubicBezTo>
                  <a:cubicBezTo>
                    <a:pt x="4238766" y="870754"/>
                    <a:pt x="4236419" y="868407"/>
                    <a:pt x="4234072" y="866060"/>
                  </a:cubicBezTo>
                  <a:cubicBezTo>
                    <a:pt x="4224684" y="856672"/>
                    <a:pt x="4215296" y="844937"/>
                    <a:pt x="4205907" y="835549"/>
                  </a:cubicBezTo>
                  <a:cubicBezTo>
                    <a:pt x="4198866" y="828507"/>
                    <a:pt x="4191825" y="821466"/>
                    <a:pt x="4184784" y="814425"/>
                  </a:cubicBezTo>
                  <a:cubicBezTo>
                    <a:pt x="4177743" y="805037"/>
                    <a:pt x="4168355" y="797996"/>
                    <a:pt x="4161313" y="788608"/>
                  </a:cubicBezTo>
                  <a:cubicBezTo>
                    <a:pt x="4154272" y="779219"/>
                    <a:pt x="4144884" y="772178"/>
                    <a:pt x="4137843" y="765137"/>
                  </a:cubicBezTo>
                  <a:cubicBezTo>
                    <a:pt x="4130802" y="758096"/>
                    <a:pt x="4123761" y="751055"/>
                    <a:pt x="4119067" y="746361"/>
                  </a:cubicBezTo>
                  <a:cubicBezTo>
                    <a:pt x="4109678" y="736973"/>
                    <a:pt x="4100290" y="727584"/>
                    <a:pt x="4090902" y="718196"/>
                  </a:cubicBezTo>
                  <a:cubicBezTo>
                    <a:pt x="4086208" y="713502"/>
                    <a:pt x="4081514" y="711155"/>
                    <a:pt x="4076820" y="706461"/>
                  </a:cubicBezTo>
                  <a:cubicBezTo>
                    <a:pt x="4046308" y="678296"/>
                    <a:pt x="4015797" y="652479"/>
                    <a:pt x="3985285" y="624314"/>
                  </a:cubicBezTo>
                  <a:cubicBezTo>
                    <a:pt x="4043961" y="661867"/>
                    <a:pt x="4100290" y="701767"/>
                    <a:pt x="4154272" y="748708"/>
                  </a:cubicBezTo>
                  <a:cubicBezTo>
                    <a:pt x="4180090" y="779219"/>
                    <a:pt x="4205907" y="814425"/>
                    <a:pt x="4229378" y="849631"/>
                  </a:cubicBezTo>
                  <a:cubicBezTo>
                    <a:pt x="4229378" y="854325"/>
                    <a:pt x="4231725" y="859019"/>
                    <a:pt x="4234072" y="863713"/>
                  </a:cubicBezTo>
                  <a:close/>
                  <a:moveTo>
                    <a:pt x="4304483" y="948207"/>
                  </a:moveTo>
                  <a:cubicBezTo>
                    <a:pt x="4311524" y="957595"/>
                    <a:pt x="4320913" y="966983"/>
                    <a:pt x="4327954" y="976371"/>
                  </a:cubicBezTo>
                  <a:cubicBezTo>
                    <a:pt x="4334995" y="983412"/>
                    <a:pt x="4342036" y="992801"/>
                    <a:pt x="4349077" y="999842"/>
                  </a:cubicBezTo>
                  <a:cubicBezTo>
                    <a:pt x="4356118" y="1009230"/>
                    <a:pt x="4365507" y="1018618"/>
                    <a:pt x="4372548" y="1028006"/>
                  </a:cubicBezTo>
                  <a:cubicBezTo>
                    <a:pt x="4379589" y="1035047"/>
                    <a:pt x="4384283" y="1044436"/>
                    <a:pt x="4391324" y="1051477"/>
                  </a:cubicBezTo>
                  <a:cubicBezTo>
                    <a:pt x="4398365" y="1060865"/>
                    <a:pt x="4407753" y="1072600"/>
                    <a:pt x="4414795" y="1081988"/>
                  </a:cubicBezTo>
                  <a:cubicBezTo>
                    <a:pt x="4419489" y="1089030"/>
                    <a:pt x="4426530" y="1098418"/>
                    <a:pt x="4433571" y="1105459"/>
                  </a:cubicBezTo>
                  <a:cubicBezTo>
                    <a:pt x="4440612" y="1117194"/>
                    <a:pt x="4450000" y="1126582"/>
                    <a:pt x="4457041" y="1138318"/>
                  </a:cubicBezTo>
                  <a:cubicBezTo>
                    <a:pt x="4461736" y="1145359"/>
                    <a:pt x="4468776" y="1154747"/>
                    <a:pt x="4473471" y="1161788"/>
                  </a:cubicBezTo>
                  <a:cubicBezTo>
                    <a:pt x="4480512" y="1173523"/>
                    <a:pt x="4489900" y="1185259"/>
                    <a:pt x="4496941" y="1196994"/>
                  </a:cubicBezTo>
                  <a:cubicBezTo>
                    <a:pt x="4501635" y="1204035"/>
                    <a:pt x="4506329" y="1211076"/>
                    <a:pt x="4511023" y="1218117"/>
                  </a:cubicBezTo>
                  <a:cubicBezTo>
                    <a:pt x="4520412" y="1232199"/>
                    <a:pt x="4527453" y="1246282"/>
                    <a:pt x="4536841" y="1260364"/>
                  </a:cubicBezTo>
                  <a:cubicBezTo>
                    <a:pt x="4539188" y="1265058"/>
                    <a:pt x="4543882" y="1272099"/>
                    <a:pt x="4546229" y="1276793"/>
                  </a:cubicBezTo>
                  <a:cubicBezTo>
                    <a:pt x="4555617" y="1290876"/>
                    <a:pt x="4562658" y="1304958"/>
                    <a:pt x="4569699" y="1321387"/>
                  </a:cubicBezTo>
                  <a:cubicBezTo>
                    <a:pt x="4567353" y="1323734"/>
                    <a:pt x="4565005" y="1323734"/>
                    <a:pt x="4565005" y="1326081"/>
                  </a:cubicBezTo>
                  <a:cubicBezTo>
                    <a:pt x="4532147" y="1272099"/>
                    <a:pt x="4496941" y="1220464"/>
                    <a:pt x="4457041" y="1168829"/>
                  </a:cubicBezTo>
                  <a:cubicBezTo>
                    <a:pt x="4454694" y="1166482"/>
                    <a:pt x="4454694" y="1164135"/>
                    <a:pt x="4452347" y="1161788"/>
                  </a:cubicBezTo>
                  <a:cubicBezTo>
                    <a:pt x="4447653" y="1152400"/>
                    <a:pt x="4440612" y="1143012"/>
                    <a:pt x="4433571" y="1133623"/>
                  </a:cubicBezTo>
                  <a:cubicBezTo>
                    <a:pt x="4428877" y="1126582"/>
                    <a:pt x="4424183" y="1119541"/>
                    <a:pt x="4419489" y="1110153"/>
                  </a:cubicBezTo>
                  <a:cubicBezTo>
                    <a:pt x="4412447" y="1100765"/>
                    <a:pt x="4407753" y="1091377"/>
                    <a:pt x="4400712" y="1084335"/>
                  </a:cubicBezTo>
                  <a:cubicBezTo>
                    <a:pt x="4396018" y="1077294"/>
                    <a:pt x="4391324" y="1070253"/>
                    <a:pt x="4384283" y="1060865"/>
                  </a:cubicBezTo>
                  <a:cubicBezTo>
                    <a:pt x="4379589" y="1051477"/>
                    <a:pt x="4372548" y="1044436"/>
                    <a:pt x="4367854" y="1035047"/>
                  </a:cubicBezTo>
                  <a:cubicBezTo>
                    <a:pt x="4363159" y="1028006"/>
                    <a:pt x="4356118" y="1018618"/>
                    <a:pt x="4351424" y="1011577"/>
                  </a:cubicBezTo>
                  <a:cubicBezTo>
                    <a:pt x="4344383" y="1004536"/>
                    <a:pt x="4339689" y="995148"/>
                    <a:pt x="4332648" y="988107"/>
                  </a:cubicBezTo>
                  <a:cubicBezTo>
                    <a:pt x="4327954" y="981065"/>
                    <a:pt x="4320913" y="971677"/>
                    <a:pt x="4313872" y="964636"/>
                  </a:cubicBezTo>
                  <a:cubicBezTo>
                    <a:pt x="4306830" y="957595"/>
                    <a:pt x="4302136" y="948207"/>
                    <a:pt x="4295095" y="941166"/>
                  </a:cubicBezTo>
                  <a:cubicBezTo>
                    <a:pt x="4288054" y="934125"/>
                    <a:pt x="4283360" y="924736"/>
                    <a:pt x="4276319" y="917695"/>
                  </a:cubicBezTo>
                  <a:cubicBezTo>
                    <a:pt x="4273972" y="913001"/>
                    <a:pt x="4269277" y="910654"/>
                    <a:pt x="4266931" y="905960"/>
                  </a:cubicBezTo>
                  <a:cubicBezTo>
                    <a:pt x="4271625" y="910654"/>
                    <a:pt x="4276319" y="915348"/>
                    <a:pt x="4281013" y="920042"/>
                  </a:cubicBezTo>
                  <a:cubicBezTo>
                    <a:pt x="4290401" y="931777"/>
                    <a:pt x="4297442" y="941166"/>
                    <a:pt x="4304483" y="948207"/>
                  </a:cubicBezTo>
                  <a:close/>
                  <a:moveTo>
                    <a:pt x="4602558" y="1382410"/>
                  </a:moveTo>
                  <a:cubicBezTo>
                    <a:pt x="4607252" y="1389451"/>
                    <a:pt x="4611946" y="1398840"/>
                    <a:pt x="4616640" y="1405881"/>
                  </a:cubicBezTo>
                  <a:cubicBezTo>
                    <a:pt x="4621334" y="1415269"/>
                    <a:pt x="4628376" y="1424657"/>
                    <a:pt x="4633070" y="1434045"/>
                  </a:cubicBezTo>
                  <a:cubicBezTo>
                    <a:pt x="4637764" y="1441087"/>
                    <a:pt x="4642458" y="1450475"/>
                    <a:pt x="4644805" y="1459863"/>
                  </a:cubicBezTo>
                  <a:cubicBezTo>
                    <a:pt x="4649499" y="1469251"/>
                    <a:pt x="4654193" y="1480986"/>
                    <a:pt x="4658887" y="1490375"/>
                  </a:cubicBezTo>
                  <a:cubicBezTo>
                    <a:pt x="4663581" y="1499763"/>
                    <a:pt x="4665929" y="1506804"/>
                    <a:pt x="4670623" y="1516192"/>
                  </a:cubicBezTo>
                  <a:cubicBezTo>
                    <a:pt x="4675317" y="1527927"/>
                    <a:pt x="4680011" y="1537315"/>
                    <a:pt x="4684705" y="1549051"/>
                  </a:cubicBezTo>
                  <a:cubicBezTo>
                    <a:pt x="4689399" y="1558439"/>
                    <a:pt x="4691746" y="1565480"/>
                    <a:pt x="4696440" y="1574868"/>
                  </a:cubicBezTo>
                  <a:cubicBezTo>
                    <a:pt x="4701134" y="1586603"/>
                    <a:pt x="4705828" y="1598339"/>
                    <a:pt x="4710522" y="1610074"/>
                  </a:cubicBezTo>
                  <a:cubicBezTo>
                    <a:pt x="4712869" y="1619462"/>
                    <a:pt x="4717563" y="1626503"/>
                    <a:pt x="4719911" y="1635891"/>
                  </a:cubicBezTo>
                  <a:cubicBezTo>
                    <a:pt x="4724605" y="1647627"/>
                    <a:pt x="4729299" y="1659362"/>
                    <a:pt x="4731646" y="1671097"/>
                  </a:cubicBezTo>
                  <a:cubicBezTo>
                    <a:pt x="4726952" y="1661709"/>
                    <a:pt x="4724605" y="1649974"/>
                    <a:pt x="4719911" y="1640586"/>
                  </a:cubicBezTo>
                  <a:cubicBezTo>
                    <a:pt x="4719911" y="1640586"/>
                    <a:pt x="4719911" y="1640586"/>
                    <a:pt x="4719911" y="1640586"/>
                  </a:cubicBezTo>
                  <a:cubicBezTo>
                    <a:pt x="4710522" y="1617115"/>
                    <a:pt x="4701134" y="1593645"/>
                    <a:pt x="4689399" y="1567827"/>
                  </a:cubicBezTo>
                  <a:cubicBezTo>
                    <a:pt x="4687052" y="1563133"/>
                    <a:pt x="4684705" y="1558439"/>
                    <a:pt x="4684705" y="1556092"/>
                  </a:cubicBezTo>
                  <a:cubicBezTo>
                    <a:pt x="4682358" y="1553745"/>
                    <a:pt x="4682358" y="1551398"/>
                    <a:pt x="4680011" y="1549051"/>
                  </a:cubicBezTo>
                  <a:cubicBezTo>
                    <a:pt x="4677664" y="1544357"/>
                    <a:pt x="4675317" y="1537315"/>
                    <a:pt x="4672970" y="1532621"/>
                  </a:cubicBezTo>
                  <a:cubicBezTo>
                    <a:pt x="4668275" y="1523233"/>
                    <a:pt x="4665929" y="1513845"/>
                    <a:pt x="4661234" y="1506804"/>
                  </a:cubicBezTo>
                  <a:cubicBezTo>
                    <a:pt x="4656540" y="1495069"/>
                    <a:pt x="4651846" y="1483333"/>
                    <a:pt x="4644805" y="1471598"/>
                  </a:cubicBezTo>
                  <a:cubicBezTo>
                    <a:pt x="4640111" y="1462210"/>
                    <a:pt x="4635417" y="1452822"/>
                    <a:pt x="4633070" y="1445781"/>
                  </a:cubicBezTo>
                  <a:cubicBezTo>
                    <a:pt x="4628376" y="1434045"/>
                    <a:pt x="4621334" y="1424657"/>
                    <a:pt x="4616640" y="1412922"/>
                  </a:cubicBezTo>
                  <a:cubicBezTo>
                    <a:pt x="4611946" y="1403534"/>
                    <a:pt x="4607252" y="1394146"/>
                    <a:pt x="4602558" y="1387104"/>
                  </a:cubicBezTo>
                  <a:cubicBezTo>
                    <a:pt x="4600211" y="1384757"/>
                    <a:pt x="4600211" y="1382410"/>
                    <a:pt x="4597864" y="1377716"/>
                  </a:cubicBezTo>
                  <a:cubicBezTo>
                    <a:pt x="4602558" y="1380063"/>
                    <a:pt x="4602558" y="1382410"/>
                    <a:pt x="4602558" y="1382410"/>
                  </a:cubicBezTo>
                  <a:close/>
                  <a:moveTo>
                    <a:pt x="4813793" y="2013766"/>
                  </a:moveTo>
                  <a:cubicBezTo>
                    <a:pt x="4813793" y="2013766"/>
                    <a:pt x="4813793" y="2013766"/>
                    <a:pt x="4813793" y="2013766"/>
                  </a:cubicBezTo>
                  <a:cubicBezTo>
                    <a:pt x="4813793" y="2016113"/>
                    <a:pt x="4811445" y="2018460"/>
                    <a:pt x="4811445" y="2018460"/>
                  </a:cubicBezTo>
                  <a:cubicBezTo>
                    <a:pt x="4811445" y="2016113"/>
                    <a:pt x="4811445" y="2011419"/>
                    <a:pt x="4811445" y="2009072"/>
                  </a:cubicBezTo>
                  <a:cubicBezTo>
                    <a:pt x="4811445" y="2006725"/>
                    <a:pt x="4811445" y="2004378"/>
                    <a:pt x="4811445" y="2002031"/>
                  </a:cubicBezTo>
                  <a:cubicBezTo>
                    <a:pt x="4811445" y="1999684"/>
                    <a:pt x="4811445" y="1997337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4990"/>
                    <a:pt x="4811445" y="1994990"/>
                    <a:pt x="4811445" y="1994990"/>
                  </a:cubicBezTo>
                  <a:cubicBezTo>
                    <a:pt x="4811445" y="1997337"/>
                    <a:pt x="4811445" y="1999684"/>
                    <a:pt x="4811445" y="2002031"/>
                  </a:cubicBezTo>
                  <a:cubicBezTo>
                    <a:pt x="4813793" y="2006725"/>
                    <a:pt x="4813793" y="2009072"/>
                    <a:pt x="4813793" y="2013766"/>
                  </a:cubicBezTo>
                  <a:close/>
                  <a:moveTo>
                    <a:pt x="4816139" y="2063054"/>
                  </a:moveTo>
                  <a:cubicBezTo>
                    <a:pt x="4816139" y="2067748"/>
                    <a:pt x="4816139" y="2074789"/>
                    <a:pt x="4816139" y="2079483"/>
                  </a:cubicBezTo>
                  <a:cubicBezTo>
                    <a:pt x="4816139" y="2084177"/>
                    <a:pt x="4816139" y="2086524"/>
                    <a:pt x="4816139" y="2091218"/>
                  </a:cubicBezTo>
                  <a:cubicBezTo>
                    <a:pt x="4816139" y="2098260"/>
                    <a:pt x="4816139" y="2102954"/>
                    <a:pt x="4816139" y="2109995"/>
                  </a:cubicBezTo>
                  <a:cubicBezTo>
                    <a:pt x="4816139" y="2112342"/>
                    <a:pt x="4816139" y="2114689"/>
                    <a:pt x="4816139" y="2114689"/>
                  </a:cubicBezTo>
                  <a:cubicBezTo>
                    <a:pt x="4813793" y="2114689"/>
                    <a:pt x="4811445" y="2112342"/>
                    <a:pt x="4809098" y="2112342"/>
                  </a:cubicBezTo>
                  <a:cubicBezTo>
                    <a:pt x="4809098" y="2112342"/>
                    <a:pt x="4809098" y="2109995"/>
                    <a:pt x="4809098" y="2109995"/>
                  </a:cubicBezTo>
                  <a:cubicBezTo>
                    <a:pt x="4809098" y="2109995"/>
                    <a:pt x="4809098" y="2109995"/>
                    <a:pt x="4809098" y="2109995"/>
                  </a:cubicBezTo>
                  <a:cubicBezTo>
                    <a:pt x="4809098" y="2102954"/>
                    <a:pt x="4809098" y="2095912"/>
                    <a:pt x="4809098" y="2088871"/>
                  </a:cubicBezTo>
                  <a:cubicBezTo>
                    <a:pt x="4809098" y="2086524"/>
                    <a:pt x="4809098" y="2086524"/>
                    <a:pt x="4809098" y="2084177"/>
                  </a:cubicBezTo>
                  <a:cubicBezTo>
                    <a:pt x="4809098" y="2079483"/>
                    <a:pt x="4809098" y="2072442"/>
                    <a:pt x="4809098" y="2067748"/>
                  </a:cubicBezTo>
                  <a:cubicBezTo>
                    <a:pt x="4809098" y="2065401"/>
                    <a:pt x="4809098" y="2063054"/>
                    <a:pt x="4809098" y="2060707"/>
                  </a:cubicBezTo>
                  <a:cubicBezTo>
                    <a:pt x="4809098" y="2056013"/>
                    <a:pt x="4809098" y="2051319"/>
                    <a:pt x="4809098" y="2046624"/>
                  </a:cubicBezTo>
                  <a:cubicBezTo>
                    <a:pt x="4809098" y="2046624"/>
                    <a:pt x="4809098" y="2046624"/>
                    <a:pt x="4809098" y="2046624"/>
                  </a:cubicBezTo>
                  <a:cubicBezTo>
                    <a:pt x="4811445" y="2048971"/>
                    <a:pt x="4811445" y="2048971"/>
                    <a:pt x="4813793" y="2051319"/>
                  </a:cubicBezTo>
                  <a:cubicBezTo>
                    <a:pt x="4813793" y="2051319"/>
                    <a:pt x="4813793" y="2053666"/>
                    <a:pt x="4813793" y="2053666"/>
                  </a:cubicBezTo>
                  <a:cubicBezTo>
                    <a:pt x="4816139" y="2056013"/>
                    <a:pt x="4816139" y="2060707"/>
                    <a:pt x="4816139" y="2063054"/>
                  </a:cubicBezTo>
                  <a:close/>
                  <a:moveTo>
                    <a:pt x="4813793" y="2239082"/>
                  </a:moveTo>
                  <a:cubicBezTo>
                    <a:pt x="4813793" y="2246123"/>
                    <a:pt x="4813793" y="2250818"/>
                    <a:pt x="4813793" y="2257859"/>
                  </a:cubicBezTo>
                  <a:cubicBezTo>
                    <a:pt x="4813793" y="2257859"/>
                    <a:pt x="4813793" y="2255512"/>
                    <a:pt x="4813793" y="2255512"/>
                  </a:cubicBezTo>
                  <a:cubicBezTo>
                    <a:pt x="4811445" y="2236735"/>
                    <a:pt x="4811445" y="2217959"/>
                    <a:pt x="4809098" y="2199183"/>
                  </a:cubicBezTo>
                  <a:cubicBezTo>
                    <a:pt x="4809098" y="2196836"/>
                    <a:pt x="4809098" y="2194489"/>
                    <a:pt x="4809098" y="2192142"/>
                  </a:cubicBezTo>
                  <a:cubicBezTo>
                    <a:pt x="4806751" y="2178059"/>
                    <a:pt x="4806751" y="2163977"/>
                    <a:pt x="4804404" y="2152242"/>
                  </a:cubicBezTo>
                  <a:cubicBezTo>
                    <a:pt x="4806751" y="2152242"/>
                    <a:pt x="4809098" y="2154589"/>
                    <a:pt x="4811445" y="2154589"/>
                  </a:cubicBezTo>
                  <a:cubicBezTo>
                    <a:pt x="4811445" y="2154589"/>
                    <a:pt x="4811445" y="2154589"/>
                    <a:pt x="4811445" y="2154589"/>
                  </a:cubicBezTo>
                  <a:cubicBezTo>
                    <a:pt x="4813793" y="2175712"/>
                    <a:pt x="4813793" y="2196836"/>
                    <a:pt x="4816139" y="2217959"/>
                  </a:cubicBezTo>
                  <a:cubicBezTo>
                    <a:pt x="4811445" y="2222653"/>
                    <a:pt x="4811445" y="2229694"/>
                    <a:pt x="4813793" y="2239082"/>
                  </a:cubicBezTo>
                  <a:close/>
                  <a:moveTo>
                    <a:pt x="4792669" y="2340005"/>
                  </a:moveTo>
                  <a:cubicBezTo>
                    <a:pt x="4792669" y="2340005"/>
                    <a:pt x="4792669" y="2340005"/>
                    <a:pt x="4792669" y="2340005"/>
                  </a:cubicBezTo>
                  <a:cubicBezTo>
                    <a:pt x="4792669" y="2347047"/>
                    <a:pt x="4790322" y="2351741"/>
                    <a:pt x="4790322" y="2358782"/>
                  </a:cubicBezTo>
                  <a:cubicBezTo>
                    <a:pt x="4790322" y="2361129"/>
                    <a:pt x="4790322" y="2363476"/>
                    <a:pt x="4790322" y="2365823"/>
                  </a:cubicBezTo>
                  <a:cubicBezTo>
                    <a:pt x="4790322" y="2370517"/>
                    <a:pt x="4790322" y="2375211"/>
                    <a:pt x="4790322" y="2379905"/>
                  </a:cubicBezTo>
                  <a:cubicBezTo>
                    <a:pt x="4790322" y="2382252"/>
                    <a:pt x="4790322" y="2386946"/>
                    <a:pt x="4790322" y="2389293"/>
                  </a:cubicBezTo>
                  <a:cubicBezTo>
                    <a:pt x="4790322" y="2393987"/>
                    <a:pt x="4790322" y="2398681"/>
                    <a:pt x="4790322" y="2401028"/>
                  </a:cubicBezTo>
                  <a:cubicBezTo>
                    <a:pt x="4790322" y="2401028"/>
                    <a:pt x="4790322" y="2401028"/>
                    <a:pt x="4790322" y="2403376"/>
                  </a:cubicBezTo>
                  <a:cubicBezTo>
                    <a:pt x="4785628" y="2408070"/>
                    <a:pt x="4783281" y="2412764"/>
                    <a:pt x="4783281" y="2419805"/>
                  </a:cubicBezTo>
                  <a:cubicBezTo>
                    <a:pt x="4783281" y="2424499"/>
                    <a:pt x="4785628" y="2426846"/>
                    <a:pt x="4785628" y="2431540"/>
                  </a:cubicBezTo>
                  <a:cubicBezTo>
                    <a:pt x="4780934" y="2433887"/>
                    <a:pt x="4778587" y="2436234"/>
                    <a:pt x="4776240" y="2438581"/>
                  </a:cubicBezTo>
                  <a:cubicBezTo>
                    <a:pt x="4776240" y="2438581"/>
                    <a:pt x="4776240" y="2438581"/>
                    <a:pt x="4776240" y="2438581"/>
                  </a:cubicBezTo>
                  <a:cubicBezTo>
                    <a:pt x="4776240" y="2438581"/>
                    <a:pt x="4773892" y="2436234"/>
                    <a:pt x="4773892" y="2436234"/>
                  </a:cubicBezTo>
                  <a:cubicBezTo>
                    <a:pt x="4773892" y="2436234"/>
                    <a:pt x="4771546" y="2433887"/>
                    <a:pt x="4771546" y="2433887"/>
                  </a:cubicBezTo>
                  <a:cubicBezTo>
                    <a:pt x="4771546" y="2431540"/>
                    <a:pt x="4769198" y="2431540"/>
                    <a:pt x="4769198" y="2429193"/>
                  </a:cubicBezTo>
                  <a:cubicBezTo>
                    <a:pt x="4769198" y="2426846"/>
                    <a:pt x="4766852" y="2426846"/>
                    <a:pt x="4766852" y="2426846"/>
                  </a:cubicBezTo>
                  <a:cubicBezTo>
                    <a:pt x="4766852" y="2424499"/>
                    <a:pt x="4764504" y="2424499"/>
                    <a:pt x="4764504" y="2422152"/>
                  </a:cubicBezTo>
                  <a:cubicBezTo>
                    <a:pt x="4764504" y="2419805"/>
                    <a:pt x="4762157" y="2419805"/>
                    <a:pt x="4762157" y="2417458"/>
                  </a:cubicBezTo>
                  <a:cubicBezTo>
                    <a:pt x="4762157" y="2415111"/>
                    <a:pt x="4759810" y="2412764"/>
                    <a:pt x="4759810" y="2410417"/>
                  </a:cubicBezTo>
                  <a:cubicBezTo>
                    <a:pt x="4759810" y="2408070"/>
                    <a:pt x="4759810" y="2408070"/>
                    <a:pt x="4757463" y="2405723"/>
                  </a:cubicBezTo>
                  <a:cubicBezTo>
                    <a:pt x="4757463" y="2403376"/>
                    <a:pt x="4755116" y="2401028"/>
                    <a:pt x="4755116" y="2398681"/>
                  </a:cubicBezTo>
                  <a:cubicBezTo>
                    <a:pt x="4755116" y="2396334"/>
                    <a:pt x="4755116" y="2396334"/>
                    <a:pt x="4752769" y="2393987"/>
                  </a:cubicBezTo>
                  <a:cubicBezTo>
                    <a:pt x="4752769" y="2391640"/>
                    <a:pt x="4750422" y="2389293"/>
                    <a:pt x="4750422" y="2384599"/>
                  </a:cubicBezTo>
                  <a:cubicBezTo>
                    <a:pt x="4750422" y="2382252"/>
                    <a:pt x="4750422" y="2382252"/>
                    <a:pt x="4748075" y="2379905"/>
                  </a:cubicBezTo>
                  <a:cubicBezTo>
                    <a:pt x="4748075" y="2377558"/>
                    <a:pt x="4745728" y="2372864"/>
                    <a:pt x="4745728" y="2370517"/>
                  </a:cubicBezTo>
                  <a:cubicBezTo>
                    <a:pt x="4745728" y="2370517"/>
                    <a:pt x="4745728" y="2368170"/>
                    <a:pt x="4745728" y="2368170"/>
                  </a:cubicBezTo>
                  <a:cubicBezTo>
                    <a:pt x="4745728" y="2365823"/>
                    <a:pt x="4743381" y="2361129"/>
                    <a:pt x="4743381" y="2356435"/>
                  </a:cubicBezTo>
                  <a:cubicBezTo>
                    <a:pt x="4743381" y="2356435"/>
                    <a:pt x="4743381" y="2354088"/>
                    <a:pt x="4743381" y="2354088"/>
                  </a:cubicBezTo>
                  <a:cubicBezTo>
                    <a:pt x="4741034" y="2349394"/>
                    <a:pt x="4741034" y="2344700"/>
                    <a:pt x="4738687" y="2340005"/>
                  </a:cubicBezTo>
                  <a:cubicBezTo>
                    <a:pt x="4738687" y="2340005"/>
                    <a:pt x="4738687" y="2340005"/>
                    <a:pt x="4738687" y="2340005"/>
                  </a:cubicBezTo>
                  <a:cubicBezTo>
                    <a:pt x="4736340" y="2325923"/>
                    <a:pt x="4731646" y="2311841"/>
                    <a:pt x="4729299" y="2297759"/>
                  </a:cubicBezTo>
                  <a:cubicBezTo>
                    <a:pt x="4738687" y="2295411"/>
                    <a:pt x="4743381" y="2288370"/>
                    <a:pt x="4743381" y="2278982"/>
                  </a:cubicBezTo>
                  <a:cubicBezTo>
                    <a:pt x="4743381" y="2267247"/>
                    <a:pt x="4733993" y="2257859"/>
                    <a:pt x="4722257" y="2257859"/>
                  </a:cubicBezTo>
                  <a:cubicBezTo>
                    <a:pt x="4722257" y="2257859"/>
                    <a:pt x="4719911" y="2257859"/>
                    <a:pt x="4719911" y="2257859"/>
                  </a:cubicBezTo>
                  <a:cubicBezTo>
                    <a:pt x="4717563" y="2250818"/>
                    <a:pt x="4717563" y="2243776"/>
                    <a:pt x="4715216" y="2236735"/>
                  </a:cubicBezTo>
                  <a:cubicBezTo>
                    <a:pt x="4712869" y="2227347"/>
                    <a:pt x="4712869" y="2217959"/>
                    <a:pt x="4710522" y="2208571"/>
                  </a:cubicBezTo>
                  <a:cubicBezTo>
                    <a:pt x="4710522" y="2203877"/>
                    <a:pt x="4708175" y="2199183"/>
                    <a:pt x="4708175" y="2194489"/>
                  </a:cubicBezTo>
                  <a:cubicBezTo>
                    <a:pt x="4705828" y="2185100"/>
                    <a:pt x="4705828" y="2175712"/>
                    <a:pt x="4703481" y="2166324"/>
                  </a:cubicBezTo>
                  <a:cubicBezTo>
                    <a:pt x="4703481" y="2161630"/>
                    <a:pt x="4701134" y="2154589"/>
                    <a:pt x="4701134" y="2149895"/>
                  </a:cubicBezTo>
                  <a:cubicBezTo>
                    <a:pt x="4698787" y="2140506"/>
                    <a:pt x="4698787" y="2133465"/>
                    <a:pt x="4696440" y="2124077"/>
                  </a:cubicBezTo>
                  <a:cubicBezTo>
                    <a:pt x="4696440" y="2117036"/>
                    <a:pt x="4694093" y="2109995"/>
                    <a:pt x="4694093" y="2102954"/>
                  </a:cubicBezTo>
                  <a:cubicBezTo>
                    <a:pt x="4694093" y="2095912"/>
                    <a:pt x="4691746" y="2088871"/>
                    <a:pt x="4691746" y="2079483"/>
                  </a:cubicBezTo>
                  <a:cubicBezTo>
                    <a:pt x="4689399" y="2070095"/>
                    <a:pt x="4689399" y="2060707"/>
                    <a:pt x="4689399" y="2051319"/>
                  </a:cubicBezTo>
                  <a:cubicBezTo>
                    <a:pt x="4689399" y="2044277"/>
                    <a:pt x="4687052" y="2037236"/>
                    <a:pt x="4687052" y="2030195"/>
                  </a:cubicBezTo>
                  <a:cubicBezTo>
                    <a:pt x="4687052" y="2020807"/>
                    <a:pt x="4684705" y="2009072"/>
                    <a:pt x="4682358" y="1999684"/>
                  </a:cubicBezTo>
                  <a:cubicBezTo>
                    <a:pt x="4682358" y="1992643"/>
                    <a:pt x="4680011" y="1985601"/>
                    <a:pt x="4680011" y="1980907"/>
                  </a:cubicBezTo>
                  <a:cubicBezTo>
                    <a:pt x="4677664" y="1969172"/>
                    <a:pt x="4677664" y="1957437"/>
                    <a:pt x="4675317" y="1945702"/>
                  </a:cubicBezTo>
                  <a:cubicBezTo>
                    <a:pt x="4675317" y="1938660"/>
                    <a:pt x="4675317" y="1933966"/>
                    <a:pt x="4672970" y="1926925"/>
                  </a:cubicBezTo>
                  <a:cubicBezTo>
                    <a:pt x="4672970" y="1919884"/>
                    <a:pt x="4672970" y="1915190"/>
                    <a:pt x="4670623" y="1908149"/>
                  </a:cubicBezTo>
                  <a:cubicBezTo>
                    <a:pt x="4672970" y="1908149"/>
                    <a:pt x="4677664" y="1905802"/>
                    <a:pt x="4680011" y="1905802"/>
                  </a:cubicBezTo>
                  <a:cubicBezTo>
                    <a:pt x="4680011" y="1905802"/>
                    <a:pt x="4682358" y="1908149"/>
                    <a:pt x="4682358" y="1908149"/>
                  </a:cubicBezTo>
                  <a:cubicBezTo>
                    <a:pt x="4684705" y="1910496"/>
                    <a:pt x="4687052" y="1912843"/>
                    <a:pt x="4689399" y="1917537"/>
                  </a:cubicBezTo>
                  <a:cubicBezTo>
                    <a:pt x="4691746" y="1919884"/>
                    <a:pt x="4694093" y="1924578"/>
                    <a:pt x="4696440" y="1926925"/>
                  </a:cubicBezTo>
                  <a:cubicBezTo>
                    <a:pt x="4698787" y="1929272"/>
                    <a:pt x="4701134" y="1933966"/>
                    <a:pt x="4701134" y="1936313"/>
                  </a:cubicBezTo>
                  <a:cubicBezTo>
                    <a:pt x="4703481" y="1941007"/>
                    <a:pt x="4705828" y="1943354"/>
                    <a:pt x="4708175" y="1948049"/>
                  </a:cubicBezTo>
                  <a:cubicBezTo>
                    <a:pt x="4710522" y="1950396"/>
                    <a:pt x="4712869" y="1955090"/>
                    <a:pt x="4712869" y="1957437"/>
                  </a:cubicBezTo>
                  <a:cubicBezTo>
                    <a:pt x="4715216" y="1962131"/>
                    <a:pt x="4717563" y="1964478"/>
                    <a:pt x="4719911" y="1969172"/>
                  </a:cubicBezTo>
                  <a:cubicBezTo>
                    <a:pt x="4722257" y="1971519"/>
                    <a:pt x="4722257" y="1976213"/>
                    <a:pt x="4724605" y="1978560"/>
                  </a:cubicBezTo>
                  <a:cubicBezTo>
                    <a:pt x="4726952" y="1983254"/>
                    <a:pt x="4729299" y="1985601"/>
                    <a:pt x="4731646" y="1990295"/>
                  </a:cubicBezTo>
                  <a:cubicBezTo>
                    <a:pt x="4733993" y="1994990"/>
                    <a:pt x="4733993" y="1997337"/>
                    <a:pt x="4736340" y="2002031"/>
                  </a:cubicBezTo>
                  <a:cubicBezTo>
                    <a:pt x="4738687" y="2006725"/>
                    <a:pt x="4741034" y="2009072"/>
                    <a:pt x="4741034" y="2013766"/>
                  </a:cubicBezTo>
                  <a:cubicBezTo>
                    <a:pt x="4743381" y="2018460"/>
                    <a:pt x="4743381" y="2020807"/>
                    <a:pt x="4745728" y="2025501"/>
                  </a:cubicBezTo>
                  <a:cubicBezTo>
                    <a:pt x="4748075" y="2030195"/>
                    <a:pt x="4748075" y="2032542"/>
                    <a:pt x="4750422" y="2037236"/>
                  </a:cubicBezTo>
                  <a:cubicBezTo>
                    <a:pt x="4752769" y="2041930"/>
                    <a:pt x="4752769" y="2046624"/>
                    <a:pt x="4755116" y="2048971"/>
                  </a:cubicBezTo>
                  <a:cubicBezTo>
                    <a:pt x="4757463" y="2053666"/>
                    <a:pt x="4757463" y="2058360"/>
                    <a:pt x="4759810" y="2060707"/>
                  </a:cubicBezTo>
                  <a:cubicBezTo>
                    <a:pt x="4762157" y="2065401"/>
                    <a:pt x="4762157" y="2070095"/>
                    <a:pt x="4764504" y="2074789"/>
                  </a:cubicBezTo>
                  <a:cubicBezTo>
                    <a:pt x="4766852" y="2079483"/>
                    <a:pt x="4766852" y="2081830"/>
                    <a:pt x="4769198" y="2086524"/>
                  </a:cubicBezTo>
                  <a:cubicBezTo>
                    <a:pt x="4771546" y="2091218"/>
                    <a:pt x="4771546" y="2098260"/>
                    <a:pt x="4773892" y="2102954"/>
                  </a:cubicBezTo>
                  <a:cubicBezTo>
                    <a:pt x="4773892" y="2107648"/>
                    <a:pt x="4776240" y="2109995"/>
                    <a:pt x="4776240" y="2114689"/>
                  </a:cubicBezTo>
                  <a:cubicBezTo>
                    <a:pt x="4778587" y="2121730"/>
                    <a:pt x="4778587" y="2126424"/>
                    <a:pt x="4780934" y="2133465"/>
                  </a:cubicBezTo>
                  <a:cubicBezTo>
                    <a:pt x="4780934" y="2135812"/>
                    <a:pt x="4783281" y="2140506"/>
                    <a:pt x="4783281" y="2142853"/>
                  </a:cubicBezTo>
                  <a:cubicBezTo>
                    <a:pt x="4785628" y="2149895"/>
                    <a:pt x="4785628" y="2156936"/>
                    <a:pt x="4787975" y="2163977"/>
                  </a:cubicBezTo>
                  <a:cubicBezTo>
                    <a:pt x="4787975" y="2166324"/>
                    <a:pt x="4787975" y="2168671"/>
                    <a:pt x="4790322" y="2171018"/>
                  </a:cubicBezTo>
                  <a:cubicBezTo>
                    <a:pt x="4792669" y="2180406"/>
                    <a:pt x="4795016" y="2189794"/>
                    <a:pt x="4795016" y="2199183"/>
                  </a:cubicBezTo>
                  <a:cubicBezTo>
                    <a:pt x="4795016" y="2199183"/>
                    <a:pt x="4795016" y="2201530"/>
                    <a:pt x="4795016" y="2201530"/>
                  </a:cubicBezTo>
                  <a:cubicBezTo>
                    <a:pt x="4799710" y="2220306"/>
                    <a:pt x="4802057" y="2241429"/>
                    <a:pt x="4804404" y="2262553"/>
                  </a:cubicBezTo>
                  <a:cubicBezTo>
                    <a:pt x="4804404" y="2267247"/>
                    <a:pt x="4806751" y="2271941"/>
                    <a:pt x="4806751" y="2278982"/>
                  </a:cubicBezTo>
                  <a:cubicBezTo>
                    <a:pt x="4797363" y="2281329"/>
                    <a:pt x="4790322" y="2288370"/>
                    <a:pt x="4790322" y="2297759"/>
                  </a:cubicBezTo>
                  <a:cubicBezTo>
                    <a:pt x="4790322" y="2304800"/>
                    <a:pt x="4792669" y="2309494"/>
                    <a:pt x="4797363" y="2314188"/>
                  </a:cubicBezTo>
                  <a:cubicBezTo>
                    <a:pt x="4797363" y="2316535"/>
                    <a:pt x="4795016" y="2318882"/>
                    <a:pt x="4795016" y="2318882"/>
                  </a:cubicBezTo>
                  <a:cubicBezTo>
                    <a:pt x="4795016" y="2321229"/>
                    <a:pt x="4795016" y="2321229"/>
                    <a:pt x="4795016" y="2323576"/>
                  </a:cubicBezTo>
                  <a:cubicBezTo>
                    <a:pt x="4795016" y="2323576"/>
                    <a:pt x="4795016" y="2323576"/>
                    <a:pt x="4795016" y="2323576"/>
                  </a:cubicBezTo>
                  <a:cubicBezTo>
                    <a:pt x="4795016" y="2328270"/>
                    <a:pt x="4792669" y="2335311"/>
                    <a:pt x="4792669" y="2340005"/>
                  </a:cubicBezTo>
                  <a:close/>
                  <a:moveTo>
                    <a:pt x="4804404" y="2781250"/>
                  </a:moveTo>
                  <a:cubicBezTo>
                    <a:pt x="4802057" y="2804721"/>
                    <a:pt x="4799710" y="2828191"/>
                    <a:pt x="4797363" y="2851662"/>
                  </a:cubicBezTo>
                  <a:cubicBezTo>
                    <a:pt x="4797363" y="2858703"/>
                    <a:pt x="4795016" y="2865744"/>
                    <a:pt x="4795016" y="2872785"/>
                  </a:cubicBezTo>
                  <a:cubicBezTo>
                    <a:pt x="4792669" y="2891561"/>
                    <a:pt x="4790322" y="2912685"/>
                    <a:pt x="4785628" y="2931461"/>
                  </a:cubicBezTo>
                  <a:cubicBezTo>
                    <a:pt x="4785628" y="2936155"/>
                    <a:pt x="4783281" y="2940849"/>
                    <a:pt x="4783281" y="2945543"/>
                  </a:cubicBezTo>
                  <a:cubicBezTo>
                    <a:pt x="4778587" y="2969014"/>
                    <a:pt x="4773892" y="2992484"/>
                    <a:pt x="4769198" y="3015955"/>
                  </a:cubicBezTo>
                  <a:cubicBezTo>
                    <a:pt x="4766852" y="3022996"/>
                    <a:pt x="4766852" y="3027690"/>
                    <a:pt x="4764504" y="3034731"/>
                  </a:cubicBezTo>
                  <a:cubicBezTo>
                    <a:pt x="4759810" y="3053507"/>
                    <a:pt x="4757463" y="3072284"/>
                    <a:pt x="4752769" y="3088713"/>
                  </a:cubicBezTo>
                  <a:cubicBezTo>
                    <a:pt x="4750422" y="3095754"/>
                    <a:pt x="4750422" y="3100448"/>
                    <a:pt x="4748075" y="3107490"/>
                  </a:cubicBezTo>
                  <a:cubicBezTo>
                    <a:pt x="4743381" y="3130960"/>
                    <a:pt x="4736340" y="3152083"/>
                    <a:pt x="4729299" y="3175554"/>
                  </a:cubicBezTo>
                  <a:cubicBezTo>
                    <a:pt x="4726952" y="3180248"/>
                    <a:pt x="4726952" y="3184942"/>
                    <a:pt x="4724605" y="3189636"/>
                  </a:cubicBezTo>
                  <a:cubicBezTo>
                    <a:pt x="4722257" y="3196677"/>
                    <a:pt x="4719911" y="3206065"/>
                    <a:pt x="4717563" y="3213107"/>
                  </a:cubicBezTo>
                  <a:cubicBezTo>
                    <a:pt x="4717563" y="3213107"/>
                    <a:pt x="4717563" y="3213107"/>
                    <a:pt x="4717563" y="3213107"/>
                  </a:cubicBezTo>
                  <a:cubicBezTo>
                    <a:pt x="4712869" y="3215454"/>
                    <a:pt x="4708175" y="3217801"/>
                    <a:pt x="4705828" y="3224842"/>
                  </a:cubicBezTo>
                  <a:cubicBezTo>
                    <a:pt x="4741034" y="3114531"/>
                    <a:pt x="4769198" y="3001873"/>
                    <a:pt x="4787975" y="2886867"/>
                  </a:cubicBezTo>
                  <a:cubicBezTo>
                    <a:pt x="4787975" y="2884520"/>
                    <a:pt x="4787975" y="2882173"/>
                    <a:pt x="4790322" y="2879826"/>
                  </a:cubicBezTo>
                  <a:lnTo>
                    <a:pt x="4790322" y="2879826"/>
                  </a:lnTo>
                  <a:cubicBezTo>
                    <a:pt x="4790322" y="2879826"/>
                    <a:pt x="4790322" y="2879826"/>
                    <a:pt x="4790322" y="2879826"/>
                  </a:cubicBezTo>
                  <a:cubicBezTo>
                    <a:pt x="4795016" y="2851662"/>
                    <a:pt x="4797363" y="2825844"/>
                    <a:pt x="4802057" y="2797679"/>
                  </a:cubicBezTo>
                  <a:cubicBezTo>
                    <a:pt x="4802057" y="2790638"/>
                    <a:pt x="4804404" y="2783597"/>
                    <a:pt x="4804404" y="2781250"/>
                  </a:cubicBezTo>
                  <a:cubicBezTo>
                    <a:pt x="4806751" y="2755433"/>
                    <a:pt x="4809098" y="2734309"/>
                    <a:pt x="4811445" y="2710839"/>
                  </a:cubicBezTo>
                  <a:cubicBezTo>
                    <a:pt x="4809098" y="2734309"/>
                    <a:pt x="4809098" y="2755433"/>
                    <a:pt x="4806751" y="2778903"/>
                  </a:cubicBezTo>
                  <a:cubicBezTo>
                    <a:pt x="4804404" y="2778903"/>
                    <a:pt x="4804404" y="2778903"/>
                    <a:pt x="4804404" y="2781250"/>
                  </a:cubicBezTo>
                  <a:close/>
                  <a:moveTo>
                    <a:pt x="4755116" y="3130960"/>
                  </a:moveTo>
                  <a:cubicBezTo>
                    <a:pt x="4752769" y="3135654"/>
                    <a:pt x="4752769" y="3140348"/>
                    <a:pt x="4750422" y="3145042"/>
                  </a:cubicBezTo>
                  <a:cubicBezTo>
                    <a:pt x="4748075" y="3152083"/>
                    <a:pt x="4745728" y="3156777"/>
                    <a:pt x="4743381" y="3163819"/>
                  </a:cubicBezTo>
                  <a:cubicBezTo>
                    <a:pt x="4738687" y="3180248"/>
                    <a:pt x="4731646" y="3194330"/>
                    <a:pt x="4724605" y="3210759"/>
                  </a:cubicBezTo>
                  <a:cubicBezTo>
                    <a:pt x="4724605" y="3210759"/>
                    <a:pt x="4722257" y="3210759"/>
                    <a:pt x="4722257" y="3210759"/>
                  </a:cubicBezTo>
                  <a:cubicBezTo>
                    <a:pt x="4722257" y="3208413"/>
                    <a:pt x="4722257" y="3208413"/>
                    <a:pt x="4724605" y="3206065"/>
                  </a:cubicBezTo>
                  <a:cubicBezTo>
                    <a:pt x="4736340" y="3180248"/>
                    <a:pt x="4745728" y="3154431"/>
                    <a:pt x="4755116" y="3130960"/>
                  </a:cubicBezTo>
                  <a:cubicBezTo>
                    <a:pt x="4755116" y="3128613"/>
                    <a:pt x="4755116" y="3128613"/>
                    <a:pt x="4755116" y="3130960"/>
                  </a:cubicBezTo>
                  <a:close/>
                  <a:moveTo>
                    <a:pt x="4478165" y="3734151"/>
                  </a:moveTo>
                  <a:cubicBezTo>
                    <a:pt x="4473471" y="3741192"/>
                    <a:pt x="4471124" y="3745886"/>
                    <a:pt x="4466430" y="3752927"/>
                  </a:cubicBezTo>
                  <a:cubicBezTo>
                    <a:pt x="4461736" y="3757621"/>
                    <a:pt x="4459388" y="3762315"/>
                    <a:pt x="4454694" y="3767009"/>
                  </a:cubicBezTo>
                  <a:cubicBezTo>
                    <a:pt x="4450000" y="3771704"/>
                    <a:pt x="4447653" y="3778745"/>
                    <a:pt x="4442959" y="3783439"/>
                  </a:cubicBezTo>
                  <a:cubicBezTo>
                    <a:pt x="4438265" y="3788133"/>
                    <a:pt x="4435918" y="3792827"/>
                    <a:pt x="4431224" y="3797521"/>
                  </a:cubicBezTo>
                  <a:cubicBezTo>
                    <a:pt x="4426530" y="3802215"/>
                    <a:pt x="4424183" y="3806909"/>
                    <a:pt x="4419489" y="3813950"/>
                  </a:cubicBezTo>
                  <a:cubicBezTo>
                    <a:pt x="4414795" y="3818645"/>
                    <a:pt x="4412447" y="3823339"/>
                    <a:pt x="4407753" y="3828033"/>
                  </a:cubicBezTo>
                  <a:cubicBezTo>
                    <a:pt x="4403059" y="3832727"/>
                    <a:pt x="4398365" y="3837421"/>
                    <a:pt x="4396018" y="3842115"/>
                  </a:cubicBezTo>
                  <a:cubicBezTo>
                    <a:pt x="4391324" y="3846809"/>
                    <a:pt x="4388977" y="3851503"/>
                    <a:pt x="4384283" y="3856197"/>
                  </a:cubicBezTo>
                  <a:cubicBezTo>
                    <a:pt x="4379589" y="3860891"/>
                    <a:pt x="4374895" y="3865586"/>
                    <a:pt x="4372548" y="3870280"/>
                  </a:cubicBezTo>
                  <a:cubicBezTo>
                    <a:pt x="4367854" y="3874974"/>
                    <a:pt x="4365507" y="3879668"/>
                    <a:pt x="4360812" y="3882015"/>
                  </a:cubicBezTo>
                  <a:cubicBezTo>
                    <a:pt x="4356118" y="3886709"/>
                    <a:pt x="4351424" y="3891403"/>
                    <a:pt x="4349077" y="3896097"/>
                  </a:cubicBezTo>
                  <a:cubicBezTo>
                    <a:pt x="4344383" y="3900791"/>
                    <a:pt x="4342036" y="3903138"/>
                    <a:pt x="4337342" y="3907832"/>
                  </a:cubicBezTo>
                  <a:cubicBezTo>
                    <a:pt x="4332648" y="3912527"/>
                    <a:pt x="4327954" y="3917221"/>
                    <a:pt x="4325607" y="3919567"/>
                  </a:cubicBezTo>
                  <a:cubicBezTo>
                    <a:pt x="4320913" y="3924262"/>
                    <a:pt x="4316218" y="3926609"/>
                    <a:pt x="4313872" y="3931303"/>
                  </a:cubicBezTo>
                  <a:cubicBezTo>
                    <a:pt x="4309178" y="3935997"/>
                    <a:pt x="4304483" y="3938344"/>
                    <a:pt x="4299789" y="3943038"/>
                  </a:cubicBezTo>
                  <a:cubicBezTo>
                    <a:pt x="4295095" y="3947732"/>
                    <a:pt x="4290401" y="3950079"/>
                    <a:pt x="4288054" y="3954773"/>
                  </a:cubicBezTo>
                  <a:cubicBezTo>
                    <a:pt x="4283360" y="3959468"/>
                    <a:pt x="4278666" y="3961814"/>
                    <a:pt x="4273972" y="3966508"/>
                  </a:cubicBezTo>
                  <a:cubicBezTo>
                    <a:pt x="4269277" y="3968856"/>
                    <a:pt x="4264583" y="3973550"/>
                    <a:pt x="4262237" y="3975897"/>
                  </a:cubicBezTo>
                  <a:cubicBezTo>
                    <a:pt x="4257542" y="3978244"/>
                    <a:pt x="4252848" y="3982938"/>
                    <a:pt x="4248154" y="3985285"/>
                  </a:cubicBezTo>
                  <a:cubicBezTo>
                    <a:pt x="4245807" y="3987632"/>
                    <a:pt x="4243460" y="3987632"/>
                    <a:pt x="4241113" y="3989979"/>
                  </a:cubicBezTo>
                  <a:cubicBezTo>
                    <a:pt x="4241113" y="3987632"/>
                    <a:pt x="4241113" y="3987632"/>
                    <a:pt x="4241113" y="3985285"/>
                  </a:cubicBezTo>
                  <a:cubicBezTo>
                    <a:pt x="4241113" y="3985285"/>
                    <a:pt x="4241113" y="3985285"/>
                    <a:pt x="4241113" y="3985285"/>
                  </a:cubicBezTo>
                  <a:cubicBezTo>
                    <a:pt x="4245807" y="3980591"/>
                    <a:pt x="4250501" y="3975897"/>
                    <a:pt x="4255195" y="3971203"/>
                  </a:cubicBezTo>
                  <a:cubicBezTo>
                    <a:pt x="4262237" y="3964162"/>
                    <a:pt x="4266931" y="3959468"/>
                    <a:pt x="4273972" y="3952426"/>
                  </a:cubicBezTo>
                  <a:cubicBezTo>
                    <a:pt x="4278666" y="3947732"/>
                    <a:pt x="4285707" y="3940691"/>
                    <a:pt x="4290401" y="3933650"/>
                  </a:cubicBezTo>
                  <a:cubicBezTo>
                    <a:pt x="4295095" y="3926609"/>
                    <a:pt x="4302136" y="3921915"/>
                    <a:pt x="4306830" y="3914873"/>
                  </a:cubicBezTo>
                  <a:cubicBezTo>
                    <a:pt x="4311524" y="3907832"/>
                    <a:pt x="4318566" y="3903138"/>
                    <a:pt x="4323260" y="3896097"/>
                  </a:cubicBezTo>
                  <a:cubicBezTo>
                    <a:pt x="4330301" y="3889056"/>
                    <a:pt x="4334995" y="3882015"/>
                    <a:pt x="4339689" y="3877321"/>
                  </a:cubicBezTo>
                  <a:cubicBezTo>
                    <a:pt x="4344383" y="3870280"/>
                    <a:pt x="4351424" y="3865586"/>
                    <a:pt x="4356118" y="3858544"/>
                  </a:cubicBezTo>
                  <a:cubicBezTo>
                    <a:pt x="4360812" y="3851503"/>
                    <a:pt x="4367854" y="3844462"/>
                    <a:pt x="4372548" y="3837421"/>
                  </a:cubicBezTo>
                  <a:cubicBezTo>
                    <a:pt x="4372548" y="3837421"/>
                    <a:pt x="4372548" y="3837421"/>
                    <a:pt x="4372548" y="3837421"/>
                  </a:cubicBezTo>
                  <a:cubicBezTo>
                    <a:pt x="4377242" y="3832727"/>
                    <a:pt x="4381936" y="3830380"/>
                    <a:pt x="4386630" y="3825686"/>
                  </a:cubicBezTo>
                  <a:cubicBezTo>
                    <a:pt x="4391324" y="3820992"/>
                    <a:pt x="4396018" y="3816298"/>
                    <a:pt x="4403059" y="3811604"/>
                  </a:cubicBezTo>
                  <a:cubicBezTo>
                    <a:pt x="4410100" y="3804562"/>
                    <a:pt x="4417141" y="3799868"/>
                    <a:pt x="4421835" y="3792827"/>
                  </a:cubicBezTo>
                  <a:cubicBezTo>
                    <a:pt x="4426530" y="3788133"/>
                    <a:pt x="4431224" y="3783439"/>
                    <a:pt x="4435918" y="3776398"/>
                  </a:cubicBezTo>
                  <a:cubicBezTo>
                    <a:pt x="4442959" y="3769357"/>
                    <a:pt x="4447653" y="3762315"/>
                    <a:pt x="4454694" y="3755274"/>
                  </a:cubicBezTo>
                  <a:cubicBezTo>
                    <a:pt x="4459388" y="3750580"/>
                    <a:pt x="4464082" y="3743539"/>
                    <a:pt x="4468776" y="3738845"/>
                  </a:cubicBezTo>
                  <a:cubicBezTo>
                    <a:pt x="4475818" y="3731804"/>
                    <a:pt x="4480512" y="3724763"/>
                    <a:pt x="4487553" y="3717722"/>
                  </a:cubicBezTo>
                  <a:cubicBezTo>
                    <a:pt x="4492247" y="3710680"/>
                    <a:pt x="4496941" y="3705986"/>
                    <a:pt x="4501635" y="3698945"/>
                  </a:cubicBezTo>
                  <a:cubicBezTo>
                    <a:pt x="4503982" y="3694251"/>
                    <a:pt x="4506329" y="3691904"/>
                    <a:pt x="4508676" y="3689557"/>
                  </a:cubicBezTo>
                  <a:cubicBezTo>
                    <a:pt x="4506329" y="3694251"/>
                    <a:pt x="4503982" y="3696598"/>
                    <a:pt x="4501635" y="3701292"/>
                  </a:cubicBezTo>
                  <a:cubicBezTo>
                    <a:pt x="4496941" y="3708333"/>
                    <a:pt x="4494594" y="3713028"/>
                    <a:pt x="4489900" y="3720068"/>
                  </a:cubicBezTo>
                  <a:cubicBezTo>
                    <a:pt x="4485206" y="3722416"/>
                    <a:pt x="4482859" y="3727110"/>
                    <a:pt x="4478165" y="3734151"/>
                  </a:cubicBezTo>
                  <a:close/>
                  <a:moveTo>
                    <a:pt x="4205907" y="4051002"/>
                  </a:moveTo>
                  <a:cubicBezTo>
                    <a:pt x="4205907" y="4055696"/>
                    <a:pt x="4203560" y="4058043"/>
                    <a:pt x="4203560" y="4060390"/>
                  </a:cubicBezTo>
                  <a:cubicBezTo>
                    <a:pt x="4203560" y="4062737"/>
                    <a:pt x="4201213" y="4067431"/>
                    <a:pt x="4201213" y="4069779"/>
                  </a:cubicBezTo>
                  <a:cubicBezTo>
                    <a:pt x="4198866" y="4074473"/>
                    <a:pt x="4196519" y="4081514"/>
                    <a:pt x="4196519" y="4086208"/>
                  </a:cubicBezTo>
                  <a:cubicBezTo>
                    <a:pt x="4196519" y="4088555"/>
                    <a:pt x="4194172" y="4090902"/>
                    <a:pt x="4194172" y="4093249"/>
                  </a:cubicBezTo>
                  <a:cubicBezTo>
                    <a:pt x="4191825" y="4097943"/>
                    <a:pt x="4189478" y="4102637"/>
                    <a:pt x="4189478" y="4107331"/>
                  </a:cubicBezTo>
                  <a:cubicBezTo>
                    <a:pt x="4189478" y="4107331"/>
                    <a:pt x="4189478" y="4109678"/>
                    <a:pt x="4187131" y="4109678"/>
                  </a:cubicBezTo>
                  <a:cubicBezTo>
                    <a:pt x="4184784" y="4114372"/>
                    <a:pt x="4182437" y="4119066"/>
                    <a:pt x="4180090" y="4123761"/>
                  </a:cubicBezTo>
                  <a:cubicBezTo>
                    <a:pt x="4177743" y="4126108"/>
                    <a:pt x="4173049" y="4130802"/>
                    <a:pt x="4170701" y="4133149"/>
                  </a:cubicBezTo>
                  <a:cubicBezTo>
                    <a:pt x="4170701" y="4133149"/>
                    <a:pt x="4168355" y="4133149"/>
                    <a:pt x="4168355" y="4130802"/>
                  </a:cubicBezTo>
                  <a:cubicBezTo>
                    <a:pt x="4168355" y="4130802"/>
                    <a:pt x="4168355" y="4130802"/>
                    <a:pt x="4168355" y="4130802"/>
                  </a:cubicBezTo>
                  <a:cubicBezTo>
                    <a:pt x="4170701" y="4128455"/>
                    <a:pt x="4170701" y="4126108"/>
                    <a:pt x="4173049" y="4123761"/>
                  </a:cubicBezTo>
                  <a:cubicBezTo>
                    <a:pt x="4173049" y="4121414"/>
                    <a:pt x="4175395" y="4119066"/>
                    <a:pt x="4177743" y="4116720"/>
                  </a:cubicBezTo>
                  <a:cubicBezTo>
                    <a:pt x="4180090" y="4114372"/>
                    <a:pt x="4180090" y="4112026"/>
                    <a:pt x="4182437" y="4107331"/>
                  </a:cubicBezTo>
                  <a:cubicBezTo>
                    <a:pt x="4184784" y="4104984"/>
                    <a:pt x="4184784" y="4102637"/>
                    <a:pt x="4184784" y="4100290"/>
                  </a:cubicBezTo>
                  <a:cubicBezTo>
                    <a:pt x="4187131" y="4097943"/>
                    <a:pt x="4187131" y="4093249"/>
                    <a:pt x="4189478" y="4090902"/>
                  </a:cubicBezTo>
                  <a:cubicBezTo>
                    <a:pt x="4189478" y="4088555"/>
                    <a:pt x="4191825" y="4086208"/>
                    <a:pt x="4191825" y="4083861"/>
                  </a:cubicBezTo>
                  <a:cubicBezTo>
                    <a:pt x="4194172" y="4081514"/>
                    <a:pt x="4194172" y="4076820"/>
                    <a:pt x="4196519" y="4074473"/>
                  </a:cubicBezTo>
                  <a:cubicBezTo>
                    <a:pt x="4196519" y="4072125"/>
                    <a:pt x="4198866" y="4069779"/>
                    <a:pt x="4198866" y="4067431"/>
                  </a:cubicBezTo>
                  <a:cubicBezTo>
                    <a:pt x="4201213" y="4062737"/>
                    <a:pt x="4201213" y="4060390"/>
                    <a:pt x="4203560" y="4055696"/>
                  </a:cubicBezTo>
                  <a:cubicBezTo>
                    <a:pt x="4203560" y="4053349"/>
                    <a:pt x="4205907" y="4051002"/>
                    <a:pt x="4205907" y="4048655"/>
                  </a:cubicBezTo>
                  <a:cubicBezTo>
                    <a:pt x="4208254" y="4043961"/>
                    <a:pt x="4208254" y="4039267"/>
                    <a:pt x="4210601" y="4034573"/>
                  </a:cubicBezTo>
                  <a:cubicBezTo>
                    <a:pt x="4210601" y="4032226"/>
                    <a:pt x="4210601" y="4032226"/>
                    <a:pt x="4212948" y="4029879"/>
                  </a:cubicBezTo>
                  <a:cubicBezTo>
                    <a:pt x="4212948" y="4029879"/>
                    <a:pt x="4212948" y="4029879"/>
                    <a:pt x="4212948" y="4029879"/>
                  </a:cubicBezTo>
                  <a:cubicBezTo>
                    <a:pt x="4215296" y="4029879"/>
                    <a:pt x="4215296" y="4029879"/>
                    <a:pt x="4217643" y="4029879"/>
                  </a:cubicBezTo>
                  <a:cubicBezTo>
                    <a:pt x="4217643" y="4032226"/>
                    <a:pt x="4217643" y="4034573"/>
                    <a:pt x="4215296" y="4036920"/>
                  </a:cubicBezTo>
                  <a:cubicBezTo>
                    <a:pt x="4208254" y="4039267"/>
                    <a:pt x="4208254" y="4043961"/>
                    <a:pt x="4205907" y="4051002"/>
                  </a:cubicBezTo>
                  <a:close/>
                  <a:moveTo>
                    <a:pt x="4142537" y="4090902"/>
                  </a:moveTo>
                  <a:cubicBezTo>
                    <a:pt x="4126108" y="4109678"/>
                    <a:pt x="4107331" y="4130802"/>
                    <a:pt x="4090902" y="4149578"/>
                  </a:cubicBezTo>
                  <a:cubicBezTo>
                    <a:pt x="4088555" y="4151925"/>
                    <a:pt x="4086208" y="4154272"/>
                    <a:pt x="4083861" y="4156619"/>
                  </a:cubicBezTo>
                  <a:cubicBezTo>
                    <a:pt x="4065084" y="4177743"/>
                    <a:pt x="4043961" y="4198866"/>
                    <a:pt x="4025185" y="4217643"/>
                  </a:cubicBezTo>
                  <a:cubicBezTo>
                    <a:pt x="4020491" y="4222337"/>
                    <a:pt x="4015797" y="4227031"/>
                    <a:pt x="4008755" y="4231725"/>
                  </a:cubicBezTo>
                  <a:cubicBezTo>
                    <a:pt x="3992326" y="4248154"/>
                    <a:pt x="3973550" y="4264584"/>
                    <a:pt x="3957120" y="4281013"/>
                  </a:cubicBezTo>
                  <a:cubicBezTo>
                    <a:pt x="3952426" y="4283360"/>
                    <a:pt x="3950079" y="4288054"/>
                    <a:pt x="3945385" y="4292748"/>
                  </a:cubicBezTo>
                  <a:cubicBezTo>
                    <a:pt x="3924262" y="4311525"/>
                    <a:pt x="3903138" y="4330301"/>
                    <a:pt x="3882015" y="4349077"/>
                  </a:cubicBezTo>
                  <a:cubicBezTo>
                    <a:pt x="3877321" y="4353771"/>
                    <a:pt x="3872627" y="4358466"/>
                    <a:pt x="3867933" y="4360812"/>
                  </a:cubicBezTo>
                  <a:cubicBezTo>
                    <a:pt x="3858544" y="4370201"/>
                    <a:pt x="3846809" y="4377242"/>
                    <a:pt x="3837421" y="4384283"/>
                  </a:cubicBezTo>
                  <a:cubicBezTo>
                    <a:pt x="3835074" y="4384283"/>
                    <a:pt x="3832727" y="4386630"/>
                    <a:pt x="3830380" y="4386630"/>
                  </a:cubicBezTo>
                  <a:cubicBezTo>
                    <a:pt x="3830380" y="4386630"/>
                    <a:pt x="3828033" y="4386630"/>
                    <a:pt x="3828033" y="4386630"/>
                  </a:cubicBezTo>
                  <a:cubicBezTo>
                    <a:pt x="3842115" y="4374895"/>
                    <a:pt x="3853850" y="4365506"/>
                    <a:pt x="3867933" y="4353771"/>
                  </a:cubicBezTo>
                  <a:cubicBezTo>
                    <a:pt x="3872627" y="4349077"/>
                    <a:pt x="3879668" y="4344383"/>
                    <a:pt x="3884362" y="4339689"/>
                  </a:cubicBezTo>
                  <a:cubicBezTo>
                    <a:pt x="3905485" y="4320913"/>
                    <a:pt x="3926609" y="4302136"/>
                    <a:pt x="3947732" y="4283360"/>
                  </a:cubicBezTo>
                  <a:cubicBezTo>
                    <a:pt x="3950079" y="4281013"/>
                    <a:pt x="3954773" y="4276319"/>
                    <a:pt x="3957120" y="4273972"/>
                  </a:cubicBezTo>
                  <a:cubicBezTo>
                    <a:pt x="3975897" y="4257542"/>
                    <a:pt x="3992326" y="4238766"/>
                    <a:pt x="4011102" y="4222337"/>
                  </a:cubicBezTo>
                  <a:cubicBezTo>
                    <a:pt x="4015797" y="4217643"/>
                    <a:pt x="4022837" y="4210602"/>
                    <a:pt x="4027532" y="4205908"/>
                  </a:cubicBezTo>
                  <a:cubicBezTo>
                    <a:pt x="4048655" y="4184784"/>
                    <a:pt x="4067432" y="4163660"/>
                    <a:pt x="4088555" y="4142537"/>
                  </a:cubicBezTo>
                  <a:cubicBezTo>
                    <a:pt x="4088555" y="4140190"/>
                    <a:pt x="4090902" y="4140190"/>
                    <a:pt x="4090902" y="4137843"/>
                  </a:cubicBezTo>
                  <a:cubicBezTo>
                    <a:pt x="4109678" y="4116720"/>
                    <a:pt x="4128455" y="4095596"/>
                    <a:pt x="4147231" y="4074473"/>
                  </a:cubicBezTo>
                  <a:cubicBezTo>
                    <a:pt x="4151925" y="4067431"/>
                    <a:pt x="4156619" y="4062737"/>
                    <a:pt x="4161313" y="4055696"/>
                  </a:cubicBezTo>
                  <a:cubicBezTo>
                    <a:pt x="4173049" y="4041614"/>
                    <a:pt x="4184784" y="4027532"/>
                    <a:pt x="4196519" y="4013449"/>
                  </a:cubicBezTo>
                  <a:cubicBezTo>
                    <a:pt x="4196519" y="4015796"/>
                    <a:pt x="4198866" y="4018144"/>
                    <a:pt x="4201213" y="4020490"/>
                  </a:cubicBezTo>
                  <a:cubicBezTo>
                    <a:pt x="4187131" y="4039267"/>
                    <a:pt x="4173049" y="4055696"/>
                    <a:pt x="4158966" y="4072125"/>
                  </a:cubicBezTo>
                  <a:cubicBezTo>
                    <a:pt x="4151925" y="4079167"/>
                    <a:pt x="4147231" y="4086208"/>
                    <a:pt x="4142537" y="4090902"/>
                  </a:cubicBezTo>
                  <a:close/>
                  <a:moveTo>
                    <a:pt x="3790480" y="4419489"/>
                  </a:moveTo>
                  <a:cubicBezTo>
                    <a:pt x="3778745" y="4428877"/>
                    <a:pt x="3767010" y="4438265"/>
                    <a:pt x="3755274" y="4445306"/>
                  </a:cubicBezTo>
                  <a:cubicBezTo>
                    <a:pt x="3750580" y="4450000"/>
                    <a:pt x="3743539" y="4454694"/>
                    <a:pt x="3738845" y="4457041"/>
                  </a:cubicBezTo>
                  <a:cubicBezTo>
                    <a:pt x="3727110" y="4466429"/>
                    <a:pt x="3713027" y="4475818"/>
                    <a:pt x="3698945" y="4485206"/>
                  </a:cubicBezTo>
                  <a:cubicBezTo>
                    <a:pt x="3694251" y="4487553"/>
                    <a:pt x="3689557" y="4492247"/>
                    <a:pt x="3684863" y="4494594"/>
                  </a:cubicBezTo>
                  <a:cubicBezTo>
                    <a:pt x="3670781" y="4503982"/>
                    <a:pt x="3656698" y="4513370"/>
                    <a:pt x="3642616" y="4522759"/>
                  </a:cubicBezTo>
                  <a:cubicBezTo>
                    <a:pt x="3640269" y="4525106"/>
                    <a:pt x="3635575" y="4527453"/>
                    <a:pt x="3633228" y="4529800"/>
                  </a:cubicBezTo>
                  <a:cubicBezTo>
                    <a:pt x="3616799" y="4539188"/>
                    <a:pt x="3600369" y="4548576"/>
                    <a:pt x="3586287" y="4560311"/>
                  </a:cubicBezTo>
                  <a:cubicBezTo>
                    <a:pt x="3593328" y="4555617"/>
                    <a:pt x="3600369" y="4550923"/>
                    <a:pt x="3607410" y="4543882"/>
                  </a:cubicBezTo>
                  <a:cubicBezTo>
                    <a:pt x="3612104" y="4541535"/>
                    <a:pt x="3614452" y="4539188"/>
                    <a:pt x="3619146" y="4534494"/>
                  </a:cubicBezTo>
                  <a:cubicBezTo>
                    <a:pt x="3626187" y="4527453"/>
                    <a:pt x="3635575" y="4520412"/>
                    <a:pt x="3642616" y="4513370"/>
                  </a:cubicBezTo>
                  <a:cubicBezTo>
                    <a:pt x="3644963" y="4511024"/>
                    <a:pt x="3649657" y="4508676"/>
                    <a:pt x="3652004" y="4503982"/>
                  </a:cubicBezTo>
                  <a:cubicBezTo>
                    <a:pt x="3661392" y="4494594"/>
                    <a:pt x="3673128" y="4485206"/>
                    <a:pt x="3682516" y="4473471"/>
                  </a:cubicBezTo>
                  <a:cubicBezTo>
                    <a:pt x="3684863" y="4471123"/>
                    <a:pt x="3687210" y="4468777"/>
                    <a:pt x="3689557" y="4466429"/>
                  </a:cubicBezTo>
                  <a:cubicBezTo>
                    <a:pt x="3696598" y="4459388"/>
                    <a:pt x="3703639" y="4452347"/>
                    <a:pt x="3708333" y="4447653"/>
                  </a:cubicBezTo>
                  <a:cubicBezTo>
                    <a:pt x="3713027" y="4450000"/>
                    <a:pt x="3715375" y="4452347"/>
                    <a:pt x="3722416" y="4452347"/>
                  </a:cubicBezTo>
                  <a:cubicBezTo>
                    <a:pt x="3734151" y="4452347"/>
                    <a:pt x="3743539" y="4442959"/>
                    <a:pt x="3743539" y="4431224"/>
                  </a:cubicBezTo>
                  <a:cubicBezTo>
                    <a:pt x="3743539" y="4428877"/>
                    <a:pt x="3743539" y="4426530"/>
                    <a:pt x="3743539" y="4426530"/>
                  </a:cubicBezTo>
                  <a:cubicBezTo>
                    <a:pt x="3748233" y="4424183"/>
                    <a:pt x="3752927" y="4424183"/>
                    <a:pt x="3757622" y="4421836"/>
                  </a:cubicBezTo>
                  <a:cubicBezTo>
                    <a:pt x="3762316" y="4419489"/>
                    <a:pt x="3764662" y="4419489"/>
                    <a:pt x="3769357" y="4417142"/>
                  </a:cubicBezTo>
                  <a:cubicBezTo>
                    <a:pt x="3776398" y="4414794"/>
                    <a:pt x="3781092" y="4412447"/>
                    <a:pt x="3788133" y="4410100"/>
                  </a:cubicBezTo>
                  <a:cubicBezTo>
                    <a:pt x="3792827" y="4407753"/>
                    <a:pt x="3799868" y="4405406"/>
                    <a:pt x="3804562" y="4403059"/>
                  </a:cubicBezTo>
                  <a:cubicBezTo>
                    <a:pt x="3809256" y="4400712"/>
                    <a:pt x="3813950" y="4398365"/>
                    <a:pt x="3816298" y="4398365"/>
                  </a:cubicBezTo>
                  <a:cubicBezTo>
                    <a:pt x="3813950" y="4400712"/>
                    <a:pt x="3811603" y="4403059"/>
                    <a:pt x="3809256" y="4405406"/>
                  </a:cubicBezTo>
                  <a:cubicBezTo>
                    <a:pt x="3802215" y="4407753"/>
                    <a:pt x="3795174" y="4414794"/>
                    <a:pt x="3790480" y="4419489"/>
                  </a:cubicBezTo>
                  <a:close/>
                  <a:moveTo>
                    <a:pt x="3332806" y="4684705"/>
                  </a:moveTo>
                  <a:cubicBezTo>
                    <a:pt x="3318724" y="4689399"/>
                    <a:pt x="3304641" y="4694093"/>
                    <a:pt x="3288212" y="4701134"/>
                  </a:cubicBezTo>
                  <a:cubicBezTo>
                    <a:pt x="3276477" y="4705828"/>
                    <a:pt x="3267089" y="4708175"/>
                    <a:pt x="3255353" y="4712869"/>
                  </a:cubicBezTo>
                  <a:cubicBezTo>
                    <a:pt x="3241271" y="4717563"/>
                    <a:pt x="3224842" y="4722258"/>
                    <a:pt x="3208412" y="4726952"/>
                  </a:cubicBezTo>
                  <a:cubicBezTo>
                    <a:pt x="3199024" y="4729299"/>
                    <a:pt x="3187289" y="4733993"/>
                    <a:pt x="3177901" y="4736340"/>
                  </a:cubicBezTo>
                  <a:cubicBezTo>
                    <a:pt x="3161472" y="4741034"/>
                    <a:pt x="3145042" y="4745728"/>
                    <a:pt x="3128613" y="4750422"/>
                  </a:cubicBezTo>
                  <a:cubicBezTo>
                    <a:pt x="3119225" y="4752769"/>
                    <a:pt x="3109837" y="4755116"/>
                    <a:pt x="3100449" y="4757463"/>
                  </a:cubicBezTo>
                  <a:cubicBezTo>
                    <a:pt x="3093407" y="4759810"/>
                    <a:pt x="3084019" y="4762157"/>
                    <a:pt x="3076978" y="4762157"/>
                  </a:cubicBezTo>
                  <a:cubicBezTo>
                    <a:pt x="3069937" y="4764504"/>
                    <a:pt x="3062896" y="4764504"/>
                    <a:pt x="3055854" y="4766851"/>
                  </a:cubicBezTo>
                  <a:cubicBezTo>
                    <a:pt x="3053508" y="4766851"/>
                    <a:pt x="3051160" y="4766851"/>
                    <a:pt x="3051160" y="4766851"/>
                  </a:cubicBezTo>
                  <a:cubicBezTo>
                    <a:pt x="3027690" y="4771545"/>
                    <a:pt x="3001872" y="4773893"/>
                    <a:pt x="2978402" y="4778587"/>
                  </a:cubicBezTo>
                  <a:cubicBezTo>
                    <a:pt x="2976055" y="4778587"/>
                    <a:pt x="2976055" y="4778587"/>
                    <a:pt x="2973708" y="4778587"/>
                  </a:cubicBezTo>
                  <a:cubicBezTo>
                    <a:pt x="2971361" y="4778587"/>
                    <a:pt x="2966667" y="4778587"/>
                    <a:pt x="2964320" y="4780934"/>
                  </a:cubicBezTo>
                  <a:cubicBezTo>
                    <a:pt x="2945543" y="4783281"/>
                    <a:pt x="2926767" y="4785628"/>
                    <a:pt x="2907991" y="4785628"/>
                  </a:cubicBezTo>
                  <a:cubicBezTo>
                    <a:pt x="2903296" y="4785628"/>
                    <a:pt x="2898602" y="4785628"/>
                    <a:pt x="2893908" y="4785628"/>
                  </a:cubicBezTo>
                  <a:cubicBezTo>
                    <a:pt x="2875132" y="4787975"/>
                    <a:pt x="2856355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7975"/>
                  </a:cubicBezTo>
                  <a:cubicBezTo>
                    <a:pt x="2837579" y="4787975"/>
                    <a:pt x="2837579" y="4787975"/>
                    <a:pt x="2837579" y="4785628"/>
                  </a:cubicBezTo>
                  <a:cubicBezTo>
                    <a:pt x="2844620" y="4783281"/>
                    <a:pt x="2849314" y="4783281"/>
                    <a:pt x="2856355" y="4780934"/>
                  </a:cubicBezTo>
                  <a:cubicBezTo>
                    <a:pt x="2863397" y="4778587"/>
                    <a:pt x="2872785" y="4778587"/>
                    <a:pt x="2879826" y="4776239"/>
                  </a:cubicBezTo>
                  <a:cubicBezTo>
                    <a:pt x="2891561" y="4773893"/>
                    <a:pt x="2903296" y="4771545"/>
                    <a:pt x="2912685" y="4769199"/>
                  </a:cubicBezTo>
                  <a:cubicBezTo>
                    <a:pt x="2922073" y="4766851"/>
                    <a:pt x="2929114" y="4764504"/>
                    <a:pt x="2938502" y="4764504"/>
                  </a:cubicBezTo>
                  <a:cubicBezTo>
                    <a:pt x="2950237" y="4762157"/>
                    <a:pt x="2959626" y="4759810"/>
                    <a:pt x="2971361" y="4757463"/>
                  </a:cubicBezTo>
                  <a:cubicBezTo>
                    <a:pt x="2980749" y="4755116"/>
                    <a:pt x="2987790" y="4752769"/>
                    <a:pt x="2997178" y="4750422"/>
                  </a:cubicBezTo>
                  <a:cubicBezTo>
                    <a:pt x="3008914" y="4748075"/>
                    <a:pt x="3018302" y="4745728"/>
                    <a:pt x="3030037" y="4741034"/>
                  </a:cubicBezTo>
                  <a:cubicBezTo>
                    <a:pt x="3039425" y="4738687"/>
                    <a:pt x="3046466" y="4736340"/>
                    <a:pt x="3055854" y="4733993"/>
                  </a:cubicBezTo>
                  <a:cubicBezTo>
                    <a:pt x="3067590" y="4731646"/>
                    <a:pt x="3076978" y="4726952"/>
                    <a:pt x="3088713" y="4724605"/>
                  </a:cubicBezTo>
                  <a:cubicBezTo>
                    <a:pt x="3098101" y="4722258"/>
                    <a:pt x="3107489" y="4719911"/>
                    <a:pt x="3114531" y="4717563"/>
                  </a:cubicBezTo>
                  <a:cubicBezTo>
                    <a:pt x="3126266" y="4715216"/>
                    <a:pt x="3135654" y="4710522"/>
                    <a:pt x="3147389" y="4708175"/>
                  </a:cubicBezTo>
                  <a:cubicBezTo>
                    <a:pt x="3156778" y="4705828"/>
                    <a:pt x="3163819" y="4703481"/>
                    <a:pt x="3173207" y="4698787"/>
                  </a:cubicBezTo>
                  <a:cubicBezTo>
                    <a:pt x="3184942" y="4694093"/>
                    <a:pt x="3196677" y="4691746"/>
                    <a:pt x="3206066" y="4687052"/>
                  </a:cubicBezTo>
                  <a:cubicBezTo>
                    <a:pt x="3213106" y="4684705"/>
                    <a:pt x="3222495" y="4682358"/>
                    <a:pt x="3229536" y="4677664"/>
                  </a:cubicBezTo>
                  <a:cubicBezTo>
                    <a:pt x="3248312" y="4670622"/>
                    <a:pt x="3267089" y="4663582"/>
                    <a:pt x="3285865" y="4656540"/>
                  </a:cubicBezTo>
                  <a:cubicBezTo>
                    <a:pt x="3297600" y="4651846"/>
                    <a:pt x="3309336" y="4647152"/>
                    <a:pt x="3321071" y="4642458"/>
                  </a:cubicBezTo>
                  <a:cubicBezTo>
                    <a:pt x="3342194" y="4651846"/>
                    <a:pt x="3363318" y="4656540"/>
                    <a:pt x="3382094" y="4656540"/>
                  </a:cubicBezTo>
                  <a:cubicBezTo>
                    <a:pt x="3386788" y="4656540"/>
                    <a:pt x="3389135" y="4656540"/>
                    <a:pt x="3393829" y="4656540"/>
                  </a:cubicBezTo>
                  <a:cubicBezTo>
                    <a:pt x="3393829" y="4656540"/>
                    <a:pt x="3393829" y="4658887"/>
                    <a:pt x="3393829" y="4658887"/>
                  </a:cubicBezTo>
                  <a:cubicBezTo>
                    <a:pt x="3384441" y="4663582"/>
                    <a:pt x="3375053" y="4665928"/>
                    <a:pt x="3365664" y="4670622"/>
                  </a:cubicBezTo>
                  <a:cubicBezTo>
                    <a:pt x="3356276" y="4675317"/>
                    <a:pt x="3344541" y="4680011"/>
                    <a:pt x="3332806" y="4684705"/>
                  </a:cubicBezTo>
                  <a:close/>
                  <a:moveTo>
                    <a:pt x="2954932" y="4790322"/>
                  </a:moveTo>
                  <a:cubicBezTo>
                    <a:pt x="2950237" y="4790322"/>
                    <a:pt x="2945543" y="4792669"/>
                    <a:pt x="2943196" y="4792669"/>
                  </a:cubicBezTo>
                  <a:cubicBezTo>
                    <a:pt x="2938502" y="4792669"/>
                    <a:pt x="2933808" y="4795016"/>
                    <a:pt x="2929114" y="4795016"/>
                  </a:cubicBezTo>
                  <a:cubicBezTo>
                    <a:pt x="2910338" y="4797363"/>
                    <a:pt x="2891561" y="4802057"/>
                    <a:pt x="2872785" y="4804404"/>
                  </a:cubicBezTo>
                  <a:cubicBezTo>
                    <a:pt x="2870438" y="4804404"/>
                    <a:pt x="2865744" y="4804404"/>
                    <a:pt x="2863397" y="4804404"/>
                  </a:cubicBezTo>
                  <a:cubicBezTo>
                    <a:pt x="2861050" y="4804404"/>
                    <a:pt x="2856355" y="4804404"/>
                    <a:pt x="2854008" y="4802057"/>
                  </a:cubicBezTo>
                  <a:cubicBezTo>
                    <a:pt x="2849314" y="4802057"/>
                    <a:pt x="2844620" y="4799710"/>
                    <a:pt x="2839926" y="4799710"/>
                  </a:cubicBezTo>
                  <a:cubicBezTo>
                    <a:pt x="2837579" y="4799710"/>
                    <a:pt x="2835232" y="4799710"/>
                    <a:pt x="2835232" y="4797363"/>
                  </a:cubicBezTo>
                  <a:cubicBezTo>
                    <a:pt x="2835232" y="4795016"/>
                    <a:pt x="2835232" y="4795016"/>
                    <a:pt x="2835232" y="4792669"/>
                  </a:cubicBezTo>
                  <a:cubicBezTo>
                    <a:pt x="2851661" y="4792669"/>
                    <a:pt x="2868091" y="4792669"/>
                    <a:pt x="2886867" y="4790322"/>
                  </a:cubicBezTo>
                  <a:cubicBezTo>
                    <a:pt x="2891561" y="4790322"/>
                    <a:pt x="2893908" y="4790322"/>
                    <a:pt x="2898602" y="4790322"/>
                  </a:cubicBezTo>
                  <a:cubicBezTo>
                    <a:pt x="2919726" y="4787975"/>
                    <a:pt x="2940849" y="4787975"/>
                    <a:pt x="2959626" y="4785628"/>
                  </a:cubicBezTo>
                  <a:cubicBezTo>
                    <a:pt x="2957279" y="4785628"/>
                    <a:pt x="2954932" y="4787975"/>
                    <a:pt x="2954932" y="4790322"/>
                  </a:cubicBezTo>
                  <a:close/>
                  <a:moveTo>
                    <a:pt x="2947890" y="4802057"/>
                  </a:moveTo>
                  <a:cubicBezTo>
                    <a:pt x="2945543" y="4802057"/>
                    <a:pt x="2940849" y="4802057"/>
                    <a:pt x="2938502" y="4804404"/>
                  </a:cubicBezTo>
                  <a:cubicBezTo>
                    <a:pt x="2929114" y="4806751"/>
                    <a:pt x="2917379" y="4806751"/>
                    <a:pt x="2907991" y="4806751"/>
                  </a:cubicBezTo>
                  <a:cubicBezTo>
                    <a:pt x="2900949" y="4806751"/>
                    <a:pt x="2893908" y="4806751"/>
                    <a:pt x="2884520" y="4806751"/>
                  </a:cubicBezTo>
                  <a:cubicBezTo>
                    <a:pt x="2882173" y="4806751"/>
                    <a:pt x="2879826" y="4806751"/>
                    <a:pt x="2877479" y="4806751"/>
                  </a:cubicBezTo>
                  <a:cubicBezTo>
                    <a:pt x="2896255" y="4804404"/>
                    <a:pt x="2915032" y="4802057"/>
                    <a:pt x="2936155" y="4797363"/>
                  </a:cubicBezTo>
                  <a:cubicBezTo>
                    <a:pt x="2940849" y="4797363"/>
                    <a:pt x="2947890" y="4795016"/>
                    <a:pt x="2952585" y="4795016"/>
                  </a:cubicBezTo>
                  <a:cubicBezTo>
                    <a:pt x="2952585" y="4797363"/>
                    <a:pt x="2950237" y="4799710"/>
                    <a:pt x="2950237" y="4802057"/>
                  </a:cubicBezTo>
                  <a:cubicBezTo>
                    <a:pt x="2950237" y="4802057"/>
                    <a:pt x="2950237" y="4804404"/>
                    <a:pt x="2950237" y="4804404"/>
                  </a:cubicBezTo>
                  <a:cubicBezTo>
                    <a:pt x="2950237" y="4802057"/>
                    <a:pt x="2950237" y="4802057"/>
                    <a:pt x="2947890" y="4802057"/>
                  </a:cubicBezTo>
                  <a:close/>
                  <a:moveTo>
                    <a:pt x="2832885" y="4809098"/>
                  </a:moveTo>
                  <a:cubicBezTo>
                    <a:pt x="2830538" y="4809098"/>
                    <a:pt x="2828191" y="4809098"/>
                    <a:pt x="2825844" y="4809098"/>
                  </a:cubicBezTo>
                  <a:cubicBezTo>
                    <a:pt x="2830538" y="4806751"/>
                    <a:pt x="2832885" y="4802057"/>
                    <a:pt x="2835232" y="4797363"/>
                  </a:cubicBezTo>
                  <a:cubicBezTo>
                    <a:pt x="2837579" y="4797363"/>
                    <a:pt x="2837579" y="4797363"/>
                    <a:pt x="2839926" y="4797363"/>
                  </a:cubicBezTo>
                  <a:cubicBezTo>
                    <a:pt x="2844620" y="4799710"/>
                    <a:pt x="2851661" y="4799710"/>
                    <a:pt x="2856355" y="4799710"/>
                  </a:cubicBezTo>
                  <a:cubicBezTo>
                    <a:pt x="2858703" y="4799710"/>
                    <a:pt x="2861050" y="4799710"/>
                    <a:pt x="2861050" y="4802057"/>
                  </a:cubicBezTo>
                  <a:cubicBezTo>
                    <a:pt x="2863397" y="4802057"/>
                    <a:pt x="2863397" y="4802057"/>
                    <a:pt x="2865744" y="4802057"/>
                  </a:cubicBezTo>
                  <a:cubicBezTo>
                    <a:pt x="2863397" y="4802057"/>
                    <a:pt x="2863397" y="4802057"/>
                    <a:pt x="2861050" y="4802057"/>
                  </a:cubicBezTo>
                  <a:cubicBezTo>
                    <a:pt x="2851661" y="4806751"/>
                    <a:pt x="2842273" y="4806751"/>
                    <a:pt x="2832885" y="4809098"/>
                  </a:cubicBezTo>
                  <a:close/>
                  <a:moveTo>
                    <a:pt x="2753086" y="4827875"/>
                  </a:moveTo>
                  <a:cubicBezTo>
                    <a:pt x="2743697" y="4832569"/>
                    <a:pt x="2734309" y="4834916"/>
                    <a:pt x="2724921" y="4837263"/>
                  </a:cubicBezTo>
                  <a:cubicBezTo>
                    <a:pt x="2724921" y="4837263"/>
                    <a:pt x="2724921" y="4837263"/>
                    <a:pt x="2724921" y="4837263"/>
                  </a:cubicBezTo>
                  <a:cubicBezTo>
                    <a:pt x="2722574" y="4837263"/>
                    <a:pt x="2720227" y="4839610"/>
                    <a:pt x="2715533" y="4839610"/>
                  </a:cubicBezTo>
                  <a:cubicBezTo>
                    <a:pt x="2713186" y="4830222"/>
                    <a:pt x="2706145" y="4825528"/>
                    <a:pt x="2696756" y="4825528"/>
                  </a:cubicBezTo>
                  <a:cubicBezTo>
                    <a:pt x="2694409" y="4825528"/>
                    <a:pt x="2692062" y="4825528"/>
                    <a:pt x="2689715" y="4827875"/>
                  </a:cubicBezTo>
                  <a:cubicBezTo>
                    <a:pt x="2694409" y="4825528"/>
                    <a:pt x="2696756" y="4820834"/>
                    <a:pt x="2696756" y="4813792"/>
                  </a:cubicBezTo>
                  <a:cubicBezTo>
                    <a:pt x="2706145" y="4813792"/>
                    <a:pt x="2717880" y="4816140"/>
                    <a:pt x="2727268" y="4816140"/>
                  </a:cubicBezTo>
                  <a:cubicBezTo>
                    <a:pt x="2729615" y="4816140"/>
                    <a:pt x="2734309" y="4816140"/>
                    <a:pt x="2736656" y="4816140"/>
                  </a:cubicBezTo>
                  <a:cubicBezTo>
                    <a:pt x="2743697" y="4816140"/>
                    <a:pt x="2750738" y="4816140"/>
                    <a:pt x="2757780" y="4816140"/>
                  </a:cubicBezTo>
                  <a:cubicBezTo>
                    <a:pt x="2757780" y="4818486"/>
                    <a:pt x="2757780" y="4820834"/>
                    <a:pt x="2760127" y="4823180"/>
                  </a:cubicBezTo>
                  <a:cubicBezTo>
                    <a:pt x="2757780" y="4825528"/>
                    <a:pt x="2757780" y="4825528"/>
                    <a:pt x="2753086" y="4827875"/>
                  </a:cubicBezTo>
                  <a:cubicBezTo>
                    <a:pt x="2753086" y="4827875"/>
                    <a:pt x="2753086" y="4827875"/>
                    <a:pt x="2753086" y="4827875"/>
                  </a:cubicBezTo>
                  <a:close/>
                  <a:moveTo>
                    <a:pt x="2619304" y="4820834"/>
                  </a:moveTo>
                  <a:cubicBezTo>
                    <a:pt x="2616957" y="4820834"/>
                    <a:pt x="2614610" y="4820834"/>
                    <a:pt x="2612263" y="4820834"/>
                  </a:cubicBezTo>
                  <a:cubicBezTo>
                    <a:pt x="2626345" y="4818486"/>
                    <a:pt x="2642774" y="4816140"/>
                    <a:pt x="2656857" y="4813792"/>
                  </a:cubicBezTo>
                  <a:cubicBezTo>
                    <a:pt x="2656857" y="4813792"/>
                    <a:pt x="2656857" y="4813792"/>
                    <a:pt x="2656857" y="4816140"/>
                  </a:cubicBezTo>
                  <a:cubicBezTo>
                    <a:pt x="2654510" y="4816140"/>
                    <a:pt x="2649816" y="4816140"/>
                    <a:pt x="2647469" y="4818486"/>
                  </a:cubicBezTo>
                  <a:cubicBezTo>
                    <a:pt x="2638080" y="4818486"/>
                    <a:pt x="2628692" y="4818486"/>
                    <a:pt x="2619304" y="4820834"/>
                  </a:cubicBezTo>
                  <a:close/>
                  <a:moveTo>
                    <a:pt x="2417458" y="4834916"/>
                  </a:moveTo>
                  <a:cubicBezTo>
                    <a:pt x="2389293" y="4834916"/>
                    <a:pt x="2363476" y="4837263"/>
                    <a:pt x="2335311" y="4837263"/>
                  </a:cubicBezTo>
                  <a:cubicBezTo>
                    <a:pt x="2314188" y="4837263"/>
                    <a:pt x="2293064" y="4837263"/>
                    <a:pt x="2271941" y="4837263"/>
                  </a:cubicBezTo>
                  <a:cubicBezTo>
                    <a:pt x="2248471" y="4837263"/>
                    <a:pt x="2225000" y="4834916"/>
                    <a:pt x="2201530" y="4834916"/>
                  </a:cubicBezTo>
                  <a:cubicBezTo>
                    <a:pt x="2152242" y="4832569"/>
                    <a:pt x="2105301" y="4827875"/>
                    <a:pt x="2058360" y="4820834"/>
                  </a:cubicBezTo>
                  <a:cubicBezTo>
                    <a:pt x="2051319" y="4818486"/>
                    <a:pt x="2044277" y="4818486"/>
                    <a:pt x="2037236" y="4816140"/>
                  </a:cubicBezTo>
                  <a:cubicBezTo>
                    <a:pt x="2025501" y="4813792"/>
                    <a:pt x="2013766" y="4811445"/>
                    <a:pt x="1999684" y="4809098"/>
                  </a:cubicBezTo>
                  <a:cubicBezTo>
                    <a:pt x="1990295" y="4806751"/>
                    <a:pt x="1980907" y="4804404"/>
                    <a:pt x="1971519" y="4802057"/>
                  </a:cubicBezTo>
                  <a:cubicBezTo>
                    <a:pt x="1966825" y="4802057"/>
                    <a:pt x="1964478" y="4799710"/>
                    <a:pt x="1959784" y="4799710"/>
                  </a:cubicBezTo>
                  <a:cubicBezTo>
                    <a:pt x="1962131" y="4799710"/>
                    <a:pt x="1962131" y="4799710"/>
                    <a:pt x="1964478" y="4799710"/>
                  </a:cubicBezTo>
                  <a:cubicBezTo>
                    <a:pt x="1971519" y="4802057"/>
                    <a:pt x="1978560" y="4802057"/>
                    <a:pt x="1987948" y="4804404"/>
                  </a:cubicBezTo>
                  <a:cubicBezTo>
                    <a:pt x="1997336" y="4806751"/>
                    <a:pt x="2009072" y="4806751"/>
                    <a:pt x="2018460" y="4809098"/>
                  </a:cubicBezTo>
                  <a:cubicBezTo>
                    <a:pt x="2025501" y="4809098"/>
                    <a:pt x="2034889" y="4811445"/>
                    <a:pt x="2041930" y="4811445"/>
                  </a:cubicBezTo>
                  <a:cubicBezTo>
                    <a:pt x="2051319" y="4813792"/>
                    <a:pt x="2063054" y="4813792"/>
                    <a:pt x="2072442" y="4816140"/>
                  </a:cubicBezTo>
                  <a:cubicBezTo>
                    <a:pt x="2079483" y="4816140"/>
                    <a:pt x="2088871" y="4818486"/>
                    <a:pt x="2095913" y="4818486"/>
                  </a:cubicBezTo>
                  <a:cubicBezTo>
                    <a:pt x="2105301" y="4818486"/>
                    <a:pt x="2117036" y="4820834"/>
                    <a:pt x="2126424" y="4820834"/>
                  </a:cubicBezTo>
                  <a:cubicBezTo>
                    <a:pt x="2133465" y="4820834"/>
                    <a:pt x="2142854" y="4823180"/>
                    <a:pt x="2149895" y="4823180"/>
                  </a:cubicBezTo>
                  <a:cubicBezTo>
                    <a:pt x="2159283" y="4823180"/>
                    <a:pt x="2171018" y="4825528"/>
                    <a:pt x="2180406" y="4825528"/>
                  </a:cubicBezTo>
                  <a:cubicBezTo>
                    <a:pt x="2187447" y="4825528"/>
                    <a:pt x="2196835" y="4827875"/>
                    <a:pt x="2203877" y="4827875"/>
                  </a:cubicBezTo>
                  <a:cubicBezTo>
                    <a:pt x="2215612" y="4827875"/>
                    <a:pt x="2225000" y="4830222"/>
                    <a:pt x="2236735" y="4830222"/>
                  </a:cubicBezTo>
                  <a:cubicBezTo>
                    <a:pt x="2243776" y="4830222"/>
                    <a:pt x="2250818" y="4830222"/>
                    <a:pt x="2257859" y="4830222"/>
                  </a:cubicBezTo>
                  <a:cubicBezTo>
                    <a:pt x="2269594" y="4830222"/>
                    <a:pt x="2281329" y="4830222"/>
                    <a:pt x="2295412" y="4832569"/>
                  </a:cubicBezTo>
                  <a:cubicBezTo>
                    <a:pt x="2302453" y="4832569"/>
                    <a:pt x="2307147" y="4832569"/>
                    <a:pt x="2314188" y="4832569"/>
                  </a:cubicBezTo>
                  <a:cubicBezTo>
                    <a:pt x="2332964" y="4832569"/>
                    <a:pt x="2351741" y="4832569"/>
                    <a:pt x="2368170" y="4832569"/>
                  </a:cubicBezTo>
                  <a:cubicBezTo>
                    <a:pt x="2386946" y="4832569"/>
                    <a:pt x="2405723" y="4832569"/>
                    <a:pt x="2424499" y="4832569"/>
                  </a:cubicBezTo>
                  <a:cubicBezTo>
                    <a:pt x="2431540" y="4832569"/>
                    <a:pt x="2438581" y="4832569"/>
                    <a:pt x="2445622" y="4832569"/>
                  </a:cubicBezTo>
                  <a:cubicBezTo>
                    <a:pt x="2447970" y="4832569"/>
                    <a:pt x="2450317" y="4832569"/>
                    <a:pt x="2452664" y="4832569"/>
                  </a:cubicBezTo>
                  <a:cubicBezTo>
                    <a:pt x="2450317" y="4832569"/>
                    <a:pt x="2445622" y="4832569"/>
                    <a:pt x="2443275" y="4832569"/>
                  </a:cubicBezTo>
                  <a:cubicBezTo>
                    <a:pt x="2436234" y="4834916"/>
                    <a:pt x="2426846" y="4834916"/>
                    <a:pt x="2417458" y="4834916"/>
                  </a:cubicBezTo>
                  <a:close/>
                  <a:moveTo>
                    <a:pt x="1628850" y="4698787"/>
                  </a:moveTo>
                  <a:cubicBezTo>
                    <a:pt x="1626503" y="4698787"/>
                    <a:pt x="1624156" y="4696440"/>
                    <a:pt x="1621809" y="4696440"/>
                  </a:cubicBezTo>
                  <a:cubicBezTo>
                    <a:pt x="1624156" y="4696440"/>
                    <a:pt x="1626503" y="4696440"/>
                    <a:pt x="1628850" y="4698787"/>
                  </a:cubicBezTo>
                  <a:cubicBezTo>
                    <a:pt x="1638239" y="4701134"/>
                    <a:pt x="1642933" y="4701134"/>
                    <a:pt x="1649974" y="4703481"/>
                  </a:cubicBezTo>
                  <a:cubicBezTo>
                    <a:pt x="1661709" y="4705828"/>
                    <a:pt x="1673444" y="4708175"/>
                    <a:pt x="1682832" y="4712869"/>
                  </a:cubicBezTo>
                  <a:cubicBezTo>
                    <a:pt x="1682832" y="4715216"/>
                    <a:pt x="1682832" y="4715216"/>
                    <a:pt x="1682832" y="4717563"/>
                  </a:cubicBezTo>
                  <a:cubicBezTo>
                    <a:pt x="1682832" y="4717563"/>
                    <a:pt x="1682832" y="4719911"/>
                    <a:pt x="1682832" y="4719911"/>
                  </a:cubicBezTo>
                  <a:cubicBezTo>
                    <a:pt x="1673444" y="4715216"/>
                    <a:pt x="1661709" y="4712869"/>
                    <a:pt x="1652321" y="4708175"/>
                  </a:cubicBezTo>
                  <a:cubicBezTo>
                    <a:pt x="1642933" y="4703481"/>
                    <a:pt x="1635891" y="4701134"/>
                    <a:pt x="1628850" y="4698787"/>
                  </a:cubicBezTo>
                  <a:close/>
                  <a:moveTo>
                    <a:pt x="1534968" y="4665928"/>
                  </a:moveTo>
                  <a:cubicBezTo>
                    <a:pt x="1511498" y="4658887"/>
                    <a:pt x="1490375" y="4649499"/>
                    <a:pt x="1466904" y="4642458"/>
                  </a:cubicBezTo>
                  <a:cubicBezTo>
                    <a:pt x="1462210" y="4640111"/>
                    <a:pt x="1459863" y="4640111"/>
                    <a:pt x="1455169" y="4637764"/>
                  </a:cubicBezTo>
                  <a:cubicBezTo>
                    <a:pt x="1429351" y="4628376"/>
                    <a:pt x="1403534" y="4616641"/>
                    <a:pt x="1377716" y="4604905"/>
                  </a:cubicBezTo>
                  <a:cubicBezTo>
                    <a:pt x="1377716" y="4604905"/>
                    <a:pt x="1375369" y="4604905"/>
                    <a:pt x="1375369" y="4604905"/>
                  </a:cubicBezTo>
                  <a:cubicBezTo>
                    <a:pt x="1349552" y="4593170"/>
                    <a:pt x="1326081" y="4581435"/>
                    <a:pt x="1300264" y="4569700"/>
                  </a:cubicBezTo>
                  <a:cubicBezTo>
                    <a:pt x="1293223" y="4567352"/>
                    <a:pt x="1286181" y="4562658"/>
                    <a:pt x="1281487" y="4560311"/>
                  </a:cubicBezTo>
                  <a:cubicBezTo>
                    <a:pt x="1262711" y="4550923"/>
                    <a:pt x="1243935" y="4541535"/>
                    <a:pt x="1227505" y="4532147"/>
                  </a:cubicBezTo>
                  <a:cubicBezTo>
                    <a:pt x="1218117" y="4527453"/>
                    <a:pt x="1208729" y="4522759"/>
                    <a:pt x="1201688" y="4515718"/>
                  </a:cubicBezTo>
                  <a:cubicBezTo>
                    <a:pt x="1185258" y="4506329"/>
                    <a:pt x="1171176" y="4496941"/>
                    <a:pt x="1154747" y="4487553"/>
                  </a:cubicBezTo>
                  <a:cubicBezTo>
                    <a:pt x="1145359" y="4480512"/>
                    <a:pt x="1133623" y="4473471"/>
                    <a:pt x="1124235" y="4468777"/>
                  </a:cubicBezTo>
                  <a:cubicBezTo>
                    <a:pt x="1114847" y="4461735"/>
                    <a:pt x="1105459" y="4457041"/>
                    <a:pt x="1096071" y="4450000"/>
                  </a:cubicBezTo>
                  <a:cubicBezTo>
                    <a:pt x="1096071" y="4450000"/>
                    <a:pt x="1098418" y="4450000"/>
                    <a:pt x="1098418" y="4452347"/>
                  </a:cubicBezTo>
                  <a:cubicBezTo>
                    <a:pt x="1105459" y="4454694"/>
                    <a:pt x="1110153" y="4459388"/>
                    <a:pt x="1117194" y="4461735"/>
                  </a:cubicBezTo>
                  <a:cubicBezTo>
                    <a:pt x="1119541" y="4464083"/>
                    <a:pt x="1121888" y="4464083"/>
                    <a:pt x="1126582" y="4466429"/>
                  </a:cubicBezTo>
                  <a:cubicBezTo>
                    <a:pt x="1131276" y="4468777"/>
                    <a:pt x="1138318" y="4471123"/>
                    <a:pt x="1143012" y="4473471"/>
                  </a:cubicBezTo>
                  <a:cubicBezTo>
                    <a:pt x="1145359" y="4473471"/>
                    <a:pt x="1147706" y="4475818"/>
                    <a:pt x="1150053" y="4475818"/>
                  </a:cubicBezTo>
                  <a:cubicBezTo>
                    <a:pt x="1157094" y="4478165"/>
                    <a:pt x="1166482" y="4482859"/>
                    <a:pt x="1173523" y="4485206"/>
                  </a:cubicBezTo>
                  <a:cubicBezTo>
                    <a:pt x="1175870" y="4485206"/>
                    <a:pt x="1175870" y="4485206"/>
                    <a:pt x="1178217" y="4487553"/>
                  </a:cubicBezTo>
                  <a:cubicBezTo>
                    <a:pt x="1185258" y="4489900"/>
                    <a:pt x="1189953" y="4492247"/>
                    <a:pt x="1196994" y="4494594"/>
                  </a:cubicBezTo>
                  <a:cubicBezTo>
                    <a:pt x="1199341" y="4494594"/>
                    <a:pt x="1201688" y="4496941"/>
                    <a:pt x="1204035" y="4496941"/>
                  </a:cubicBezTo>
                  <a:cubicBezTo>
                    <a:pt x="1208729" y="4499288"/>
                    <a:pt x="1213423" y="4499288"/>
                    <a:pt x="1218117" y="4499288"/>
                  </a:cubicBezTo>
                  <a:cubicBezTo>
                    <a:pt x="1218117" y="4499288"/>
                    <a:pt x="1218117" y="4499288"/>
                    <a:pt x="1220464" y="4499288"/>
                  </a:cubicBezTo>
                  <a:cubicBezTo>
                    <a:pt x="1225158" y="4501635"/>
                    <a:pt x="1229852" y="4503982"/>
                    <a:pt x="1234546" y="4508676"/>
                  </a:cubicBezTo>
                  <a:cubicBezTo>
                    <a:pt x="1236894" y="4518064"/>
                    <a:pt x="1243935" y="4525106"/>
                    <a:pt x="1253323" y="4525106"/>
                  </a:cubicBezTo>
                  <a:cubicBezTo>
                    <a:pt x="1255670" y="4525106"/>
                    <a:pt x="1258017" y="4525106"/>
                    <a:pt x="1258017" y="4525106"/>
                  </a:cubicBezTo>
                  <a:cubicBezTo>
                    <a:pt x="1262711" y="4527453"/>
                    <a:pt x="1267405" y="4529800"/>
                    <a:pt x="1272099" y="4532147"/>
                  </a:cubicBezTo>
                  <a:cubicBezTo>
                    <a:pt x="1279140" y="4536841"/>
                    <a:pt x="1288529" y="4541535"/>
                    <a:pt x="1295570" y="4546229"/>
                  </a:cubicBezTo>
                  <a:cubicBezTo>
                    <a:pt x="1304958" y="4550923"/>
                    <a:pt x="1314346" y="4555617"/>
                    <a:pt x="1323734" y="4562658"/>
                  </a:cubicBezTo>
                  <a:cubicBezTo>
                    <a:pt x="1333122" y="4567352"/>
                    <a:pt x="1340164" y="4572047"/>
                    <a:pt x="1349552" y="4576741"/>
                  </a:cubicBezTo>
                  <a:cubicBezTo>
                    <a:pt x="1358940" y="4581435"/>
                    <a:pt x="1368328" y="4586129"/>
                    <a:pt x="1377716" y="4590823"/>
                  </a:cubicBezTo>
                  <a:cubicBezTo>
                    <a:pt x="1387104" y="4595517"/>
                    <a:pt x="1396493" y="4600211"/>
                    <a:pt x="1403534" y="4604905"/>
                  </a:cubicBezTo>
                  <a:cubicBezTo>
                    <a:pt x="1422310" y="4614293"/>
                    <a:pt x="1438739" y="4623681"/>
                    <a:pt x="1457516" y="4630723"/>
                  </a:cubicBezTo>
                  <a:cubicBezTo>
                    <a:pt x="1476292" y="4640111"/>
                    <a:pt x="1492722" y="4647152"/>
                    <a:pt x="1511498" y="4654193"/>
                  </a:cubicBezTo>
                  <a:cubicBezTo>
                    <a:pt x="1518539" y="4656540"/>
                    <a:pt x="1523233" y="4658887"/>
                    <a:pt x="1530274" y="4661234"/>
                  </a:cubicBezTo>
                  <a:cubicBezTo>
                    <a:pt x="1542009" y="4665928"/>
                    <a:pt x="1553745" y="4670622"/>
                    <a:pt x="1565480" y="4675317"/>
                  </a:cubicBezTo>
                  <a:cubicBezTo>
                    <a:pt x="1570174" y="4677664"/>
                    <a:pt x="1572521" y="4677664"/>
                    <a:pt x="1577215" y="4680011"/>
                  </a:cubicBezTo>
                  <a:cubicBezTo>
                    <a:pt x="1572521" y="4677664"/>
                    <a:pt x="1565480" y="4677664"/>
                    <a:pt x="1560786" y="4675317"/>
                  </a:cubicBezTo>
                  <a:cubicBezTo>
                    <a:pt x="1553745" y="4672970"/>
                    <a:pt x="1544357" y="4670622"/>
                    <a:pt x="1534968" y="4665928"/>
                  </a:cubicBezTo>
                  <a:close/>
                  <a:moveTo>
                    <a:pt x="889531" y="4266930"/>
                  </a:moveTo>
                  <a:cubicBezTo>
                    <a:pt x="880142" y="4259889"/>
                    <a:pt x="868407" y="4250501"/>
                    <a:pt x="859019" y="4243460"/>
                  </a:cubicBezTo>
                  <a:cubicBezTo>
                    <a:pt x="851978" y="4238766"/>
                    <a:pt x="847284" y="4231725"/>
                    <a:pt x="840243" y="4227031"/>
                  </a:cubicBezTo>
                  <a:cubicBezTo>
                    <a:pt x="830854" y="4219990"/>
                    <a:pt x="821466" y="4210602"/>
                    <a:pt x="812078" y="4203560"/>
                  </a:cubicBezTo>
                  <a:cubicBezTo>
                    <a:pt x="805037" y="4198866"/>
                    <a:pt x="797996" y="4191825"/>
                    <a:pt x="793302" y="4184784"/>
                  </a:cubicBezTo>
                  <a:cubicBezTo>
                    <a:pt x="783914" y="4177743"/>
                    <a:pt x="776872" y="4168354"/>
                    <a:pt x="767484" y="4161313"/>
                  </a:cubicBezTo>
                  <a:cubicBezTo>
                    <a:pt x="760443" y="4154272"/>
                    <a:pt x="753402" y="4149578"/>
                    <a:pt x="748708" y="4142537"/>
                  </a:cubicBezTo>
                  <a:cubicBezTo>
                    <a:pt x="739320" y="4135496"/>
                    <a:pt x="732279" y="4126108"/>
                    <a:pt x="722890" y="4119066"/>
                  </a:cubicBezTo>
                  <a:cubicBezTo>
                    <a:pt x="715849" y="4112026"/>
                    <a:pt x="708808" y="4107331"/>
                    <a:pt x="704114" y="4100290"/>
                  </a:cubicBezTo>
                  <a:cubicBezTo>
                    <a:pt x="697073" y="4093249"/>
                    <a:pt x="687685" y="4083861"/>
                    <a:pt x="680643" y="4076820"/>
                  </a:cubicBezTo>
                  <a:cubicBezTo>
                    <a:pt x="673602" y="4069779"/>
                    <a:pt x="668908" y="4062737"/>
                    <a:pt x="661867" y="4058043"/>
                  </a:cubicBezTo>
                  <a:cubicBezTo>
                    <a:pt x="654826" y="4048655"/>
                    <a:pt x="645438" y="4041614"/>
                    <a:pt x="638397" y="4032226"/>
                  </a:cubicBezTo>
                  <a:cubicBezTo>
                    <a:pt x="631355" y="4025185"/>
                    <a:pt x="626661" y="4018144"/>
                    <a:pt x="619620" y="4011102"/>
                  </a:cubicBezTo>
                  <a:cubicBezTo>
                    <a:pt x="617273" y="4008755"/>
                    <a:pt x="614926" y="4006408"/>
                    <a:pt x="612579" y="4001714"/>
                  </a:cubicBezTo>
                  <a:cubicBezTo>
                    <a:pt x="617273" y="4006408"/>
                    <a:pt x="619620" y="4008755"/>
                    <a:pt x="624314" y="4011102"/>
                  </a:cubicBezTo>
                  <a:cubicBezTo>
                    <a:pt x="631355" y="4018144"/>
                    <a:pt x="638397" y="4025185"/>
                    <a:pt x="645438" y="4032226"/>
                  </a:cubicBezTo>
                  <a:cubicBezTo>
                    <a:pt x="654826" y="4041614"/>
                    <a:pt x="664214" y="4048655"/>
                    <a:pt x="673602" y="4058043"/>
                  </a:cubicBezTo>
                  <a:cubicBezTo>
                    <a:pt x="680643" y="4065085"/>
                    <a:pt x="687685" y="4072125"/>
                    <a:pt x="694726" y="4076820"/>
                  </a:cubicBezTo>
                  <a:cubicBezTo>
                    <a:pt x="704114" y="4083861"/>
                    <a:pt x="713502" y="4093249"/>
                    <a:pt x="722890" y="4100290"/>
                  </a:cubicBezTo>
                  <a:cubicBezTo>
                    <a:pt x="729931" y="4107331"/>
                    <a:pt x="736973" y="4112026"/>
                    <a:pt x="744014" y="4119066"/>
                  </a:cubicBezTo>
                  <a:cubicBezTo>
                    <a:pt x="753402" y="4126108"/>
                    <a:pt x="762790" y="4135496"/>
                    <a:pt x="774525" y="4142537"/>
                  </a:cubicBezTo>
                  <a:cubicBezTo>
                    <a:pt x="781566" y="4147231"/>
                    <a:pt x="788608" y="4154272"/>
                    <a:pt x="797996" y="4158966"/>
                  </a:cubicBezTo>
                  <a:cubicBezTo>
                    <a:pt x="800343" y="4161313"/>
                    <a:pt x="802690" y="4163660"/>
                    <a:pt x="807384" y="4166007"/>
                  </a:cubicBezTo>
                  <a:cubicBezTo>
                    <a:pt x="814425" y="4173049"/>
                    <a:pt x="823813" y="4182437"/>
                    <a:pt x="830854" y="4189478"/>
                  </a:cubicBezTo>
                  <a:cubicBezTo>
                    <a:pt x="837896" y="4194172"/>
                    <a:pt x="842590" y="4201213"/>
                    <a:pt x="849631" y="4205908"/>
                  </a:cubicBezTo>
                  <a:cubicBezTo>
                    <a:pt x="861366" y="4215296"/>
                    <a:pt x="870754" y="4227031"/>
                    <a:pt x="882489" y="4236419"/>
                  </a:cubicBezTo>
                  <a:cubicBezTo>
                    <a:pt x="889531" y="4243460"/>
                    <a:pt x="896572" y="4248154"/>
                    <a:pt x="903613" y="4255195"/>
                  </a:cubicBezTo>
                  <a:cubicBezTo>
                    <a:pt x="915348" y="4264584"/>
                    <a:pt x="924736" y="4273972"/>
                    <a:pt x="936472" y="4283360"/>
                  </a:cubicBezTo>
                  <a:cubicBezTo>
                    <a:pt x="943513" y="4288054"/>
                    <a:pt x="948207" y="4295095"/>
                    <a:pt x="955248" y="4299789"/>
                  </a:cubicBezTo>
                  <a:cubicBezTo>
                    <a:pt x="952901" y="4302136"/>
                    <a:pt x="948207" y="4302136"/>
                    <a:pt x="945860" y="4306830"/>
                  </a:cubicBezTo>
                  <a:cubicBezTo>
                    <a:pt x="934124" y="4297442"/>
                    <a:pt x="924736" y="4290401"/>
                    <a:pt x="913001" y="4281013"/>
                  </a:cubicBezTo>
                  <a:cubicBezTo>
                    <a:pt x="901266" y="4278666"/>
                    <a:pt x="896572" y="4273972"/>
                    <a:pt x="889531" y="4266930"/>
                  </a:cubicBezTo>
                  <a:close/>
                  <a:moveTo>
                    <a:pt x="521044" y="3889056"/>
                  </a:moveTo>
                  <a:cubicBezTo>
                    <a:pt x="509309" y="3874974"/>
                    <a:pt x="497574" y="3858544"/>
                    <a:pt x="488186" y="3844462"/>
                  </a:cubicBezTo>
                  <a:cubicBezTo>
                    <a:pt x="481145" y="3835074"/>
                    <a:pt x="474103" y="3825686"/>
                    <a:pt x="469409" y="3816298"/>
                  </a:cubicBezTo>
                  <a:cubicBezTo>
                    <a:pt x="452980" y="3792827"/>
                    <a:pt x="436551" y="3769357"/>
                    <a:pt x="422468" y="3745886"/>
                  </a:cubicBezTo>
                  <a:cubicBezTo>
                    <a:pt x="417774" y="3738845"/>
                    <a:pt x="413080" y="3731804"/>
                    <a:pt x="408386" y="3724763"/>
                  </a:cubicBezTo>
                  <a:cubicBezTo>
                    <a:pt x="406039" y="3720068"/>
                    <a:pt x="403692" y="3717722"/>
                    <a:pt x="403692" y="3713028"/>
                  </a:cubicBezTo>
                  <a:cubicBezTo>
                    <a:pt x="401345" y="3708333"/>
                    <a:pt x="398998" y="3703639"/>
                    <a:pt x="396651" y="3698945"/>
                  </a:cubicBezTo>
                  <a:cubicBezTo>
                    <a:pt x="394304" y="3696598"/>
                    <a:pt x="394304" y="3691904"/>
                    <a:pt x="391957" y="3689557"/>
                  </a:cubicBezTo>
                  <a:cubicBezTo>
                    <a:pt x="377874" y="3659045"/>
                    <a:pt x="366139" y="3628534"/>
                    <a:pt x="354404" y="3595675"/>
                  </a:cubicBezTo>
                  <a:cubicBezTo>
                    <a:pt x="354404" y="3595675"/>
                    <a:pt x="354404" y="3595675"/>
                    <a:pt x="354404" y="3595675"/>
                  </a:cubicBezTo>
                  <a:cubicBezTo>
                    <a:pt x="359098" y="3605063"/>
                    <a:pt x="363792" y="3612105"/>
                    <a:pt x="368486" y="3621493"/>
                  </a:cubicBezTo>
                  <a:cubicBezTo>
                    <a:pt x="373180" y="3630881"/>
                    <a:pt x="380222" y="3642616"/>
                    <a:pt x="384916" y="3652004"/>
                  </a:cubicBezTo>
                  <a:cubicBezTo>
                    <a:pt x="389610" y="3659045"/>
                    <a:pt x="394304" y="3668434"/>
                    <a:pt x="398998" y="3675475"/>
                  </a:cubicBezTo>
                  <a:cubicBezTo>
                    <a:pt x="403692" y="3684863"/>
                    <a:pt x="410733" y="3696598"/>
                    <a:pt x="415427" y="3705986"/>
                  </a:cubicBezTo>
                  <a:cubicBezTo>
                    <a:pt x="420121" y="3713028"/>
                    <a:pt x="424815" y="3722416"/>
                    <a:pt x="429509" y="3729457"/>
                  </a:cubicBezTo>
                  <a:cubicBezTo>
                    <a:pt x="434204" y="3738845"/>
                    <a:pt x="441245" y="3748233"/>
                    <a:pt x="445939" y="3757621"/>
                  </a:cubicBezTo>
                  <a:cubicBezTo>
                    <a:pt x="450633" y="3764663"/>
                    <a:pt x="455327" y="3774051"/>
                    <a:pt x="460021" y="3781092"/>
                  </a:cubicBezTo>
                  <a:cubicBezTo>
                    <a:pt x="464715" y="3790480"/>
                    <a:pt x="471756" y="3799868"/>
                    <a:pt x="476450" y="3809256"/>
                  </a:cubicBezTo>
                  <a:cubicBezTo>
                    <a:pt x="481145" y="3816298"/>
                    <a:pt x="485839" y="3825686"/>
                    <a:pt x="490533" y="3832727"/>
                  </a:cubicBezTo>
                  <a:cubicBezTo>
                    <a:pt x="497574" y="3842115"/>
                    <a:pt x="502268" y="3851503"/>
                    <a:pt x="509309" y="3860891"/>
                  </a:cubicBezTo>
                  <a:cubicBezTo>
                    <a:pt x="514003" y="3867932"/>
                    <a:pt x="518697" y="3877321"/>
                    <a:pt x="525738" y="3884362"/>
                  </a:cubicBezTo>
                  <a:cubicBezTo>
                    <a:pt x="532780" y="3893750"/>
                    <a:pt x="537474" y="3903138"/>
                    <a:pt x="544515" y="3910179"/>
                  </a:cubicBezTo>
                  <a:cubicBezTo>
                    <a:pt x="549209" y="3917221"/>
                    <a:pt x="556250" y="3924262"/>
                    <a:pt x="560944" y="3933650"/>
                  </a:cubicBezTo>
                  <a:cubicBezTo>
                    <a:pt x="563291" y="3935997"/>
                    <a:pt x="563291" y="3938344"/>
                    <a:pt x="565638" y="3938344"/>
                  </a:cubicBezTo>
                  <a:cubicBezTo>
                    <a:pt x="558597" y="3931303"/>
                    <a:pt x="553903" y="3921915"/>
                    <a:pt x="546862" y="3914873"/>
                  </a:cubicBezTo>
                  <a:cubicBezTo>
                    <a:pt x="535127" y="3907832"/>
                    <a:pt x="528085" y="3898444"/>
                    <a:pt x="521044" y="3889056"/>
                  </a:cubicBezTo>
                  <a:close/>
                  <a:moveTo>
                    <a:pt x="319198" y="3525264"/>
                  </a:moveTo>
                  <a:cubicBezTo>
                    <a:pt x="316851" y="3522917"/>
                    <a:pt x="316851" y="3520570"/>
                    <a:pt x="314504" y="3518223"/>
                  </a:cubicBezTo>
                  <a:cubicBezTo>
                    <a:pt x="316851" y="3518223"/>
                    <a:pt x="319198" y="3518223"/>
                    <a:pt x="319198" y="3518223"/>
                  </a:cubicBezTo>
                  <a:cubicBezTo>
                    <a:pt x="326239" y="3534652"/>
                    <a:pt x="330934" y="3551081"/>
                    <a:pt x="337975" y="3567510"/>
                  </a:cubicBezTo>
                  <a:cubicBezTo>
                    <a:pt x="335628" y="3562816"/>
                    <a:pt x="333281" y="3558122"/>
                    <a:pt x="330934" y="3553428"/>
                  </a:cubicBezTo>
                  <a:cubicBezTo>
                    <a:pt x="326239" y="3541693"/>
                    <a:pt x="323892" y="3534652"/>
                    <a:pt x="319198" y="3525264"/>
                  </a:cubicBezTo>
                  <a:close/>
                  <a:moveTo>
                    <a:pt x="246440" y="3379747"/>
                  </a:moveTo>
                  <a:cubicBezTo>
                    <a:pt x="241746" y="3370359"/>
                    <a:pt x="234705" y="3358623"/>
                    <a:pt x="230011" y="3349235"/>
                  </a:cubicBezTo>
                  <a:cubicBezTo>
                    <a:pt x="225316" y="3339847"/>
                    <a:pt x="220622" y="3330459"/>
                    <a:pt x="215928" y="3323418"/>
                  </a:cubicBezTo>
                  <a:cubicBezTo>
                    <a:pt x="211234" y="3311683"/>
                    <a:pt x="206540" y="3302295"/>
                    <a:pt x="201846" y="3290559"/>
                  </a:cubicBezTo>
                  <a:cubicBezTo>
                    <a:pt x="197152" y="3281171"/>
                    <a:pt x="192458" y="3271783"/>
                    <a:pt x="190111" y="3262394"/>
                  </a:cubicBezTo>
                  <a:cubicBezTo>
                    <a:pt x="185417" y="3250659"/>
                    <a:pt x="180723" y="3238924"/>
                    <a:pt x="176028" y="3227189"/>
                  </a:cubicBezTo>
                  <a:cubicBezTo>
                    <a:pt x="171334" y="3217801"/>
                    <a:pt x="168987" y="3208413"/>
                    <a:pt x="164293" y="3201371"/>
                  </a:cubicBezTo>
                  <a:cubicBezTo>
                    <a:pt x="159599" y="3189636"/>
                    <a:pt x="154905" y="3175554"/>
                    <a:pt x="150211" y="3163819"/>
                  </a:cubicBezTo>
                  <a:cubicBezTo>
                    <a:pt x="147864" y="3154431"/>
                    <a:pt x="143170" y="3147389"/>
                    <a:pt x="140823" y="3138001"/>
                  </a:cubicBezTo>
                  <a:cubicBezTo>
                    <a:pt x="136129" y="3123919"/>
                    <a:pt x="131435" y="3109836"/>
                    <a:pt x="126741" y="3095754"/>
                  </a:cubicBezTo>
                  <a:cubicBezTo>
                    <a:pt x="124393" y="3088713"/>
                    <a:pt x="122046" y="3081672"/>
                    <a:pt x="119699" y="3072284"/>
                  </a:cubicBezTo>
                  <a:cubicBezTo>
                    <a:pt x="119699" y="3069937"/>
                    <a:pt x="117352" y="3065243"/>
                    <a:pt x="117352" y="3060549"/>
                  </a:cubicBezTo>
                  <a:cubicBezTo>
                    <a:pt x="119699" y="3062896"/>
                    <a:pt x="124393" y="3065243"/>
                    <a:pt x="129088" y="3065243"/>
                  </a:cubicBezTo>
                  <a:cubicBezTo>
                    <a:pt x="131435" y="3065243"/>
                    <a:pt x="133782" y="3065243"/>
                    <a:pt x="133782" y="3065243"/>
                  </a:cubicBezTo>
                  <a:cubicBezTo>
                    <a:pt x="138476" y="3081672"/>
                    <a:pt x="143170" y="3095754"/>
                    <a:pt x="150211" y="3112184"/>
                  </a:cubicBezTo>
                  <a:cubicBezTo>
                    <a:pt x="152558" y="3119225"/>
                    <a:pt x="154905" y="3126266"/>
                    <a:pt x="157252" y="3133307"/>
                  </a:cubicBezTo>
                  <a:cubicBezTo>
                    <a:pt x="161946" y="3147389"/>
                    <a:pt x="166640" y="3163819"/>
                    <a:pt x="173681" y="3177901"/>
                  </a:cubicBezTo>
                  <a:cubicBezTo>
                    <a:pt x="176028" y="3184942"/>
                    <a:pt x="178376" y="3194330"/>
                    <a:pt x="183070" y="3201371"/>
                  </a:cubicBezTo>
                  <a:cubicBezTo>
                    <a:pt x="187764" y="3215454"/>
                    <a:pt x="192458" y="3227189"/>
                    <a:pt x="197152" y="3241271"/>
                  </a:cubicBezTo>
                  <a:cubicBezTo>
                    <a:pt x="199499" y="3250659"/>
                    <a:pt x="204193" y="3257700"/>
                    <a:pt x="206540" y="3267089"/>
                  </a:cubicBezTo>
                  <a:cubicBezTo>
                    <a:pt x="211234" y="3278824"/>
                    <a:pt x="215928" y="3292906"/>
                    <a:pt x="220622" y="3304641"/>
                  </a:cubicBezTo>
                  <a:cubicBezTo>
                    <a:pt x="222969" y="3314030"/>
                    <a:pt x="227664" y="3321071"/>
                    <a:pt x="230011" y="3330459"/>
                  </a:cubicBezTo>
                  <a:cubicBezTo>
                    <a:pt x="234705" y="3342194"/>
                    <a:pt x="239399" y="3353929"/>
                    <a:pt x="244093" y="3365665"/>
                  </a:cubicBezTo>
                  <a:cubicBezTo>
                    <a:pt x="248787" y="3375053"/>
                    <a:pt x="251134" y="3382094"/>
                    <a:pt x="255828" y="3391482"/>
                  </a:cubicBezTo>
                  <a:cubicBezTo>
                    <a:pt x="258175" y="3398523"/>
                    <a:pt x="260522" y="3405564"/>
                    <a:pt x="265216" y="3412606"/>
                  </a:cubicBezTo>
                  <a:cubicBezTo>
                    <a:pt x="265216" y="3412606"/>
                    <a:pt x="262869" y="3410258"/>
                    <a:pt x="262869" y="3410258"/>
                  </a:cubicBezTo>
                  <a:cubicBezTo>
                    <a:pt x="258175" y="3398523"/>
                    <a:pt x="253481" y="3389135"/>
                    <a:pt x="246440" y="3379747"/>
                  </a:cubicBezTo>
                  <a:close/>
                  <a:moveTo>
                    <a:pt x="82147" y="2947890"/>
                  </a:moveTo>
                  <a:cubicBezTo>
                    <a:pt x="77453" y="2933808"/>
                    <a:pt x="75105" y="2922073"/>
                    <a:pt x="70411" y="2907991"/>
                  </a:cubicBezTo>
                  <a:cubicBezTo>
                    <a:pt x="70411" y="2903296"/>
                    <a:pt x="68064" y="2900949"/>
                    <a:pt x="68064" y="2896255"/>
                  </a:cubicBezTo>
                  <a:cubicBezTo>
                    <a:pt x="65717" y="2891561"/>
                    <a:pt x="65717" y="2884520"/>
                    <a:pt x="63370" y="2879826"/>
                  </a:cubicBezTo>
                  <a:cubicBezTo>
                    <a:pt x="63370" y="2879826"/>
                    <a:pt x="63370" y="2882173"/>
                    <a:pt x="63370" y="2882173"/>
                  </a:cubicBezTo>
                  <a:cubicBezTo>
                    <a:pt x="65717" y="2893908"/>
                    <a:pt x="70411" y="2905643"/>
                    <a:pt x="72758" y="2917379"/>
                  </a:cubicBezTo>
                  <a:cubicBezTo>
                    <a:pt x="72758" y="2922073"/>
                    <a:pt x="75105" y="2924420"/>
                    <a:pt x="75105" y="2929114"/>
                  </a:cubicBezTo>
                  <a:cubicBezTo>
                    <a:pt x="79800" y="2943196"/>
                    <a:pt x="84494" y="2954932"/>
                    <a:pt x="89188" y="2966667"/>
                  </a:cubicBezTo>
                  <a:cubicBezTo>
                    <a:pt x="89188" y="2969014"/>
                    <a:pt x="89188" y="2969014"/>
                    <a:pt x="91535" y="2971361"/>
                  </a:cubicBezTo>
                  <a:cubicBezTo>
                    <a:pt x="93882" y="2976055"/>
                    <a:pt x="96229" y="2983096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8576" y="2987790"/>
                    <a:pt x="98576" y="2987790"/>
                    <a:pt x="98576" y="2987790"/>
                  </a:cubicBezTo>
                  <a:cubicBezTo>
                    <a:pt x="96229" y="2987790"/>
                    <a:pt x="93882" y="2987790"/>
                    <a:pt x="93882" y="2987790"/>
                  </a:cubicBezTo>
                  <a:cubicBezTo>
                    <a:pt x="91535" y="2978402"/>
                    <a:pt x="86841" y="2969014"/>
                    <a:pt x="84494" y="2957279"/>
                  </a:cubicBezTo>
                  <a:cubicBezTo>
                    <a:pt x="84494" y="2954932"/>
                    <a:pt x="84494" y="2950237"/>
                    <a:pt x="82147" y="2947890"/>
                  </a:cubicBezTo>
                  <a:close/>
                  <a:moveTo>
                    <a:pt x="21123" y="2405723"/>
                  </a:moveTo>
                  <a:cubicBezTo>
                    <a:pt x="21123" y="2393987"/>
                    <a:pt x="21123" y="2382252"/>
                    <a:pt x="23470" y="2370517"/>
                  </a:cubicBezTo>
                  <a:cubicBezTo>
                    <a:pt x="23470" y="2370517"/>
                    <a:pt x="23470" y="2370517"/>
                    <a:pt x="23470" y="2368170"/>
                  </a:cubicBezTo>
                  <a:cubicBezTo>
                    <a:pt x="23470" y="2365823"/>
                    <a:pt x="23470" y="2365823"/>
                    <a:pt x="23470" y="2363476"/>
                  </a:cubicBezTo>
                  <a:cubicBezTo>
                    <a:pt x="23470" y="2363476"/>
                    <a:pt x="25818" y="2363476"/>
                    <a:pt x="25818" y="2363476"/>
                  </a:cubicBezTo>
                  <a:cubicBezTo>
                    <a:pt x="25818" y="2365823"/>
                    <a:pt x="25818" y="2368170"/>
                    <a:pt x="25818" y="2370517"/>
                  </a:cubicBezTo>
                  <a:cubicBezTo>
                    <a:pt x="25818" y="2377558"/>
                    <a:pt x="25818" y="2382252"/>
                    <a:pt x="25818" y="2389293"/>
                  </a:cubicBezTo>
                  <a:cubicBezTo>
                    <a:pt x="25818" y="2393987"/>
                    <a:pt x="25818" y="2398681"/>
                    <a:pt x="25818" y="2403376"/>
                  </a:cubicBezTo>
                  <a:cubicBezTo>
                    <a:pt x="25818" y="2410417"/>
                    <a:pt x="25818" y="2417458"/>
                    <a:pt x="25818" y="2424499"/>
                  </a:cubicBezTo>
                  <a:cubicBezTo>
                    <a:pt x="25818" y="2426846"/>
                    <a:pt x="25818" y="2429193"/>
                    <a:pt x="25818" y="2431540"/>
                  </a:cubicBezTo>
                  <a:cubicBezTo>
                    <a:pt x="25818" y="2431540"/>
                    <a:pt x="23470" y="2431540"/>
                    <a:pt x="23470" y="2431540"/>
                  </a:cubicBezTo>
                  <a:cubicBezTo>
                    <a:pt x="21123" y="2431540"/>
                    <a:pt x="21123" y="2431540"/>
                    <a:pt x="18776" y="2431540"/>
                  </a:cubicBezTo>
                  <a:cubicBezTo>
                    <a:pt x="18776" y="2424499"/>
                    <a:pt x="18776" y="2417458"/>
                    <a:pt x="18776" y="2408070"/>
                  </a:cubicBezTo>
                  <a:cubicBezTo>
                    <a:pt x="21123" y="2408070"/>
                    <a:pt x="21123" y="2408070"/>
                    <a:pt x="21123" y="2405723"/>
                  </a:cubicBezTo>
                  <a:close/>
                  <a:moveTo>
                    <a:pt x="32859" y="2229694"/>
                  </a:moveTo>
                  <a:cubicBezTo>
                    <a:pt x="35206" y="2217959"/>
                    <a:pt x="35206" y="2206224"/>
                    <a:pt x="37553" y="2196836"/>
                  </a:cubicBezTo>
                  <a:cubicBezTo>
                    <a:pt x="37553" y="2189794"/>
                    <a:pt x="39900" y="2182753"/>
                    <a:pt x="39900" y="2175712"/>
                  </a:cubicBezTo>
                  <a:cubicBezTo>
                    <a:pt x="42247" y="2163977"/>
                    <a:pt x="42247" y="2149895"/>
                    <a:pt x="44594" y="2135812"/>
                  </a:cubicBezTo>
                  <a:cubicBezTo>
                    <a:pt x="46941" y="2128771"/>
                    <a:pt x="46941" y="2121730"/>
                    <a:pt x="46941" y="2117036"/>
                  </a:cubicBezTo>
                  <a:cubicBezTo>
                    <a:pt x="49288" y="2102954"/>
                    <a:pt x="51635" y="2091218"/>
                    <a:pt x="53982" y="2077136"/>
                  </a:cubicBezTo>
                  <a:cubicBezTo>
                    <a:pt x="53982" y="2077136"/>
                    <a:pt x="56329" y="2077136"/>
                    <a:pt x="56329" y="2077136"/>
                  </a:cubicBezTo>
                  <a:cubicBezTo>
                    <a:pt x="68064" y="2077136"/>
                    <a:pt x="77453" y="2067748"/>
                    <a:pt x="77453" y="2056013"/>
                  </a:cubicBezTo>
                  <a:cubicBezTo>
                    <a:pt x="77453" y="2046624"/>
                    <a:pt x="70411" y="2039583"/>
                    <a:pt x="63370" y="2037236"/>
                  </a:cubicBezTo>
                  <a:cubicBezTo>
                    <a:pt x="63370" y="2034889"/>
                    <a:pt x="65717" y="2030195"/>
                    <a:pt x="65717" y="2027848"/>
                  </a:cubicBezTo>
                  <a:cubicBezTo>
                    <a:pt x="70411" y="2025501"/>
                    <a:pt x="72758" y="2025501"/>
                    <a:pt x="75105" y="2020807"/>
                  </a:cubicBezTo>
                  <a:cubicBezTo>
                    <a:pt x="77453" y="2020807"/>
                    <a:pt x="79800" y="2023154"/>
                    <a:pt x="82147" y="2023154"/>
                  </a:cubicBezTo>
                  <a:cubicBezTo>
                    <a:pt x="93882" y="2023154"/>
                    <a:pt x="103270" y="2013766"/>
                    <a:pt x="103270" y="2002031"/>
                  </a:cubicBezTo>
                  <a:cubicBezTo>
                    <a:pt x="103270" y="1992643"/>
                    <a:pt x="98576" y="1985601"/>
                    <a:pt x="91535" y="1983254"/>
                  </a:cubicBezTo>
                  <a:cubicBezTo>
                    <a:pt x="105617" y="1945702"/>
                    <a:pt x="129088" y="1910496"/>
                    <a:pt x="152558" y="1887025"/>
                  </a:cubicBezTo>
                  <a:cubicBezTo>
                    <a:pt x="168987" y="1872943"/>
                    <a:pt x="185417" y="1861208"/>
                    <a:pt x="201846" y="1851820"/>
                  </a:cubicBezTo>
                  <a:cubicBezTo>
                    <a:pt x="199499" y="1856514"/>
                    <a:pt x="197152" y="1858861"/>
                    <a:pt x="194805" y="1863555"/>
                  </a:cubicBezTo>
                  <a:cubicBezTo>
                    <a:pt x="190111" y="1870596"/>
                    <a:pt x="187764" y="1875290"/>
                    <a:pt x="183070" y="1882331"/>
                  </a:cubicBezTo>
                  <a:cubicBezTo>
                    <a:pt x="178376" y="1889372"/>
                    <a:pt x="173681" y="1896413"/>
                    <a:pt x="171334" y="1903455"/>
                  </a:cubicBezTo>
                  <a:cubicBezTo>
                    <a:pt x="164293" y="1910496"/>
                    <a:pt x="161946" y="1915190"/>
                    <a:pt x="157252" y="1922231"/>
                  </a:cubicBezTo>
                  <a:cubicBezTo>
                    <a:pt x="152558" y="1929272"/>
                    <a:pt x="150211" y="1936313"/>
                    <a:pt x="145517" y="1943354"/>
                  </a:cubicBezTo>
                  <a:cubicBezTo>
                    <a:pt x="143170" y="1948049"/>
                    <a:pt x="140823" y="1955090"/>
                    <a:pt x="136129" y="1962131"/>
                  </a:cubicBezTo>
                  <a:cubicBezTo>
                    <a:pt x="131435" y="1969172"/>
                    <a:pt x="129088" y="1976213"/>
                    <a:pt x="124393" y="1983254"/>
                  </a:cubicBezTo>
                  <a:cubicBezTo>
                    <a:pt x="122046" y="1990295"/>
                    <a:pt x="117352" y="1994990"/>
                    <a:pt x="115005" y="2002031"/>
                  </a:cubicBezTo>
                  <a:cubicBezTo>
                    <a:pt x="112658" y="2009072"/>
                    <a:pt x="107964" y="2016113"/>
                    <a:pt x="105617" y="2023154"/>
                  </a:cubicBezTo>
                  <a:cubicBezTo>
                    <a:pt x="103270" y="2030195"/>
                    <a:pt x="100923" y="2034889"/>
                    <a:pt x="98576" y="2041930"/>
                  </a:cubicBezTo>
                  <a:cubicBezTo>
                    <a:pt x="96229" y="2048971"/>
                    <a:pt x="91535" y="2056013"/>
                    <a:pt x="89188" y="2063054"/>
                  </a:cubicBezTo>
                  <a:cubicBezTo>
                    <a:pt x="86841" y="2070095"/>
                    <a:pt x="84494" y="2074789"/>
                    <a:pt x="82147" y="2081830"/>
                  </a:cubicBezTo>
                  <a:cubicBezTo>
                    <a:pt x="79800" y="2088871"/>
                    <a:pt x="77453" y="2095912"/>
                    <a:pt x="75105" y="2102954"/>
                  </a:cubicBezTo>
                  <a:cubicBezTo>
                    <a:pt x="72758" y="2102954"/>
                    <a:pt x="70411" y="2109995"/>
                    <a:pt x="68064" y="2114689"/>
                  </a:cubicBezTo>
                  <a:cubicBezTo>
                    <a:pt x="65717" y="2121730"/>
                    <a:pt x="63370" y="2128771"/>
                    <a:pt x="61023" y="2135812"/>
                  </a:cubicBezTo>
                  <a:cubicBezTo>
                    <a:pt x="58676" y="2140506"/>
                    <a:pt x="56329" y="2147548"/>
                    <a:pt x="56329" y="2152242"/>
                  </a:cubicBezTo>
                  <a:cubicBezTo>
                    <a:pt x="53982" y="2159283"/>
                    <a:pt x="51635" y="2166324"/>
                    <a:pt x="49288" y="2173365"/>
                  </a:cubicBezTo>
                  <a:cubicBezTo>
                    <a:pt x="49288" y="2178059"/>
                    <a:pt x="46941" y="2185100"/>
                    <a:pt x="46941" y="2189794"/>
                  </a:cubicBezTo>
                  <a:cubicBezTo>
                    <a:pt x="44594" y="2196836"/>
                    <a:pt x="44594" y="2203877"/>
                    <a:pt x="42247" y="2210918"/>
                  </a:cubicBezTo>
                  <a:cubicBezTo>
                    <a:pt x="39900" y="2215612"/>
                    <a:pt x="39900" y="2222653"/>
                    <a:pt x="37553" y="2227347"/>
                  </a:cubicBezTo>
                  <a:cubicBezTo>
                    <a:pt x="35206" y="2234388"/>
                    <a:pt x="35206" y="2241429"/>
                    <a:pt x="32859" y="2248470"/>
                  </a:cubicBezTo>
                  <a:cubicBezTo>
                    <a:pt x="32859" y="2253165"/>
                    <a:pt x="30512" y="2257859"/>
                    <a:pt x="30512" y="2264900"/>
                  </a:cubicBezTo>
                  <a:cubicBezTo>
                    <a:pt x="30512" y="2264900"/>
                    <a:pt x="30512" y="2264900"/>
                    <a:pt x="30512" y="2264900"/>
                  </a:cubicBezTo>
                  <a:cubicBezTo>
                    <a:pt x="30512" y="2260206"/>
                    <a:pt x="30512" y="2257859"/>
                    <a:pt x="30512" y="2253165"/>
                  </a:cubicBezTo>
                  <a:cubicBezTo>
                    <a:pt x="32859" y="2243776"/>
                    <a:pt x="32859" y="2236735"/>
                    <a:pt x="32859" y="2229694"/>
                  </a:cubicBezTo>
                  <a:close/>
                  <a:moveTo>
                    <a:pt x="56329" y="2027848"/>
                  </a:move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30195"/>
                    <a:pt x="56329" y="2030195"/>
                    <a:pt x="56329" y="2032542"/>
                  </a:cubicBezTo>
                  <a:cubicBezTo>
                    <a:pt x="56329" y="2032542"/>
                    <a:pt x="56329" y="2034889"/>
                    <a:pt x="56329" y="2034889"/>
                  </a:cubicBezTo>
                  <a:cubicBezTo>
                    <a:pt x="56329" y="2034889"/>
                    <a:pt x="56329" y="2034889"/>
                    <a:pt x="56329" y="2034889"/>
                  </a:cubicBezTo>
                  <a:cubicBezTo>
                    <a:pt x="53982" y="2032542"/>
                    <a:pt x="56329" y="2030195"/>
                    <a:pt x="56329" y="2027848"/>
                  </a:cubicBezTo>
                  <a:close/>
                  <a:moveTo>
                    <a:pt x="82147" y="1952743"/>
                  </a:moveTo>
                  <a:cubicBezTo>
                    <a:pt x="84494" y="1943354"/>
                    <a:pt x="86841" y="1936313"/>
                    <a:pt x="89188" y="1926925"/>
                  </a:cubicBezTo>
                  <a:cubicBezTo>
                    <a:pt x="91535" y="1917537"/>
                    <a:pt x="93882" y="1908149"/>
                    <a:pt x="98576" y="1898761"/>
                  </a:cubicBezTo>
                  <a:cubicBezTo>
                    <a:pt x="100923" y="1889372"/>
                    <a:pt x="103270" y="1882331"/>
                    <a:pt x="105617" y="1872943"/>
                  </a:cubicBezTo>
                  <a:cubicBezTo>
                    <a:pt x="107964" y="1863555"/>
                    <a:pt x="112658" y="1854167"/>
                    <a:pt x="115005" y="1842432"/>
                  </a:cubicBezTo>
                  <a:cubicBezTo>
                    <a:pt x="117352" y="1833043"/>
                    <a:pt x="119699" y="1826002"/>
                    <a:pt x="124393" y="1816614"/>
                  </a:cubicBezTo>
                  <a:cubicBezTo>
                    <a:pt x="126741" y="1807226"/>
                    <a:pt x="131435" y="1797838"/>
                    <a:pt x="133782" y="1786102"/>
                  </a:cubicBezTo>
                  <a:cubicBezTo>
                    <a:pt x="136129" y="1776714"/>
                    <a:pt x="140823" y="1769673"/>
                    <a:pt x="143170" y="1760285"/>
                  </a:cubicBezTo>
                  <a:cubicBezTo>
                    <a:pt x="143170" y="1757938"/>
                    <a:pt x="145517" y="1755591"/>
                    <a:pt x="145517" y="1753244"/>
                  </a:cubicBezTo>
                  <a:cubicBezTo>
                    <a:pt x="138476" y="1779061"/>
                    <a:pt x="131435" y="1802532"/>
                    <a:pt x="124393" y="1828349"/>
                  </a:cubicBezTo>
                  <a:cubicBezTo>
                    <a:pt x="124393" y="1830696"/>
                    <a:pt x="124393" y="1830696"/>
                    <a:pt x="124393" y="1833043"/>
                  </a:cubicBezTo>
                  <a:cubicBezTo>
                    <a:pt x="117352" y="1858861"/>
                    <a:pt x="110311" y="1887025"/>
                    <a:pt x="103270" y="1915190"/>
                  </a:cubicBezTo>
                  <a:cubicBezTo>
                    <a:pt x="100923" y="1919884"/>
                    <a:pt x="100923" y="1924578"/>
                    <a:pt x="100923" y="1929272"/>
                  </a:cubicBezTo>
                  <a:cubicBezTo>
                    <a:pt x="100923" y="1929272"/>
                    <a:pt x="100923" y="1929272"/>
                    <a:pt x="100923" y="1929272"/>
                  </a:cubicBezTo>
                  <a:cubicBezTo>
                    <a:pt x="98576" y="1936313"/>
                    <a:pt x="96229" y="1943354"/>
                    <a:pt x="91535" y="1950396"/>
                  </a:cubicBezTo>
                  <a:cubicBezTo>
                    <a:pt x="89188" y="1952743"/>
                    <a:pt x="89188" y="1955090"/>
                    <a:pt x="86841" y="1959784"/>
                  </a:cubicBezTo>
                  <a:cubicBezTo>
                    <a:pt x="84494" y="1966825"/>
                    <a:pt x="82147" y="1976213"/>
                    <a:pt x="77453" y="1983254"/>
                  </a:cubicBezTo>
                  <a:cubicBezTo>
                    <a:pt x="77453" y="1983254"/>
                    <a:pt x="75105" y="1983254"/>
                    <a:pt x="75105" y="1983254"/>
                  </a:cubicBezTo>
                  <a:cubicBezTo>
                    <a:pt x="75105" y="1983254"/>
                    <a:pt x="75105" y="1983254"/>
                    <a:pt x="75105" y="1980907"/>
                  </a:cubicBezTo>
                  <a:cubicBezTo>
                    <a:pt x="77453" y="1973866"/>
                    <a:pt x="79800" y="1964478"/>
                    <a:pt x="82147" y="1952743"/>
                  </a:cubicBezTo>
                  <a:close/>
                  <a:moveTo>
                    <a:pt x="178376" y="1657015"/>
                  </a:moveTo>
                  <a:cubicBezTo>
                    <a:pt x="185417" y="1638238"/>
                    <a:pt x="190111" y="1621809"/>
                    <a:pt x="197152" y="1603033"/>
                  </a:cubicBezTo>
                  <a:cubicBezTo>
                    <a:pt x="199499" y="1593645"/>
                    <a:pt x="204193" y="1584256"/>
                    <a:pt x="206540" y="1577215"/>
                  </a:cubicBezTo>
                  <a:cubicBezTo>
                    <a:pt x="227664" y="1523233"/>
                    <a:pt x="248787" y="1471598"/>
                    <a:pt x="272257" y="1419963"/>
                  </a:cubicBezTo>
                  <a:cubicBezTo>
                    <a:pt x="272257" y="1419963"/>
                    <a:pt x="272257" y="1419963"/>
                    <a:pt x="272257" y="1419963"/>
                  </a:cubicBezTo>
                  <a:cubicBezTo>
                    <a:pt x="276951" y="1410575"/>
                    <a:pt x="281646" y="1403534"/>
                    <a:pt x="286340" y="1394146"/>
                  </a:cubicBezTo>
                  <a:cubicBezTo>
                    <a:pt x="291034" y="1387104"/>
                    <a:pt x="293381" y="1382410"/>
                    <a:pt x="298075" y="1375369"/>
                  </a:cubicBezTo>
                  <a:cubicBezTo>
                    <a:pt x="298075" y="1377716"/>
                    <a:pt x="298075" y="1377716"/>
                    <a:pt x="295728" y="1380063"/>
                  </a:cubicBezTo>
                  <a:cubicBezTo>
                    <a:pt x="293381" y="1387104"/>
                    <a:pt x="291034" y="1396493"/>
                    <a:pt x="291034" y="1403534"/>
                  </a:cubicBezTo>
                  <a:cubicBezTo>
                    <a:pt x="288687" y="1410575"/>
                    <a:pt x="288687" y="1415269"/>
                    <a:pt x="286340" y="1422310"/>
                  </a:cubicBezTo>
                  <a:cubicBezTo>
                    <a:pt x="283993" y="1429351"/>
                    <a:pt x="281646" y="1438740"/>
                    <a:pt x="281646" y="1445781"/>
                  </a:cubicBezTo>
                  <a:cubicBezTo>
                    <a:pt x="276951" y="1452822"/>
                    <a:pt x="274604" y="1459863"/>
                    <a:pt x="269910" y="1466904"/>
                  </a:cubicBezTo>
                  <a:cubicBezTo>
                    <a:pt x="265216" y="1476292"/>
                    <a:pt x="260522" y="1483333"/>
                    <a:pt x="255828" y="1492722"/>
                  </a:cubicBezTo>
                  <a:cubicBezTo>
                    <a:pt x="251134" y="1502110"/>
                    <a:pt x="246440" y="1513845"/>
                    <a:pt x="239399" y="1523233"/>
                  </a:cubicBezTo>
                  <a:cubicBezTo>
                    <a:pt x="234705" y="1532621"/>
                    <a:pt x="232358" y="1539662"/>
                    <a:pt x="227664" y="1549051"/>
                  </a:cubicBezTo>
                  <a:cubicBezTo>
                    <a:pt x="222969" y="1560786"/>
                    <a:pt x="218275" y="1570174"/>
                    <a:pt x="211234" y="1581909"/>
                  </a:cubicBezTo>
                  <a:cubicBezTo>
                    <a:pt x="206540" y="1588950"/>
                    <a:pt x="204193" y="1598339"/>
                    <a:pt x="199499" y="1605380"/>
                  </a:cubicBezTo>
                  <a:cubicBezTo>
                    <a:pt x="192458" y="1619462"/>
                    <a:pt x="187764" y="1631197"/>
                    <a:pt x="183070" y="1645280"/>
                  </a:cubicBezTo>
                  <a:cubicBezTo>
                    <a:pt x="185417" y="1647627"/>
                    <a:pt x="183070" y="1654668"/>
                    <a:pt x="178376" y="1657015"/>
                  </a:cubicBezTo>
                  <a:cubicBezTo>
                    <a:pt x="176028" y="1671097"/>
                    <a:pt x="171334" y="1685179"/>
                    <a:pt x="164293" y="1696915"/>
                  </a:cubicBezTo>
                  <a:cubicBezTo>
                    <a:pt x="164293" y="1694568"/>
                    <a:pt x="166640" y="1692221"/>
                    <a:pt x="166640" y="1689873"/>
                  </a:cubicBezTo>
                  <a:cubicBezTo>
                    <a:pt x="171334" y="1680485"/>
                    <a:pt x="173681" y="1668750"/>
                    <a:pt x="178376" y="1657015"/>
                  </a:cubicBezTo>
                  <a:close/>
                  <a:moveTo>
                    <a:pt x="354404" y="1255670"/>
                  </a:moveTo>
                  <a:cubicBezTo>
                    <a:pt x="359098" y="1248629"/>
                    <a:pt x="361445" y="1241588"/>
                    <a:pt x="366139" y="1234546"/>
                  </a:cubicBezTo>
                  <a:cubicBezTo>
                    <a:pt x="375527" y="1215770"/>
                    <a:pt x="387263" y="1199341"/>
                    <a:pt x="396651" y="1180564"/>
                  </a:cubicBezTo>
                  <a:cubicBezTo>
                    <a:pt x="398998" y="1175870"/>
                    <a:pt x="401345" y="1173523"/>
                    <a:pt x="403692" y="1168829"/>
                  </a:cubicBezTo>
                  <a:cubicBezTo>
                    <a:pt x="406039" y="1164135"/>
                    <a:pt x="410733" y="1159441"/>
                    <a:pt x="413080" y="1154747"/>
                  </a:cubicBezTo>
                  <a:cubicBezTo>
                    <a:pt x="415427" y="1154747"/>
                    <a:pt x="415427" y="1152400"/>
                    <a:pt x="417774" y="1152400"/>
                  </a:cubicBezTo>
                  <a:cubicBezTo>
                    <a:pt x="417774" y="1152400"/>
                    <a:pt x="417774" y="1152400"/>
                    <a:pt x="417774" y="1152400"/>
                  </a:cubicBezTo>
                  <a:cubicBezTo>
                    <a:pt x="420121" y="1150053"/>
                    <a:pt x="422468" y="1150053"/>
                    <a:pt x="424815" y="1150053"/>
                  </a:cubicBezTo>
                  <a:cubicBezTo>
                    <a:pt x="424815" y="1150053"/>
                    <a:pt x="427162" y="1150053"/>
                    <a:pt x="427162" y="1150053"/>
                  </a:cubicBezTo>
                  <a:cubicBezTo>
                    <a:pt x="429509" y="1150053"/>
                    <a:pt x="429509" y="1150053"/>
                    <a:pt x="431857" y="1147706"/>
                  </a:cubicBezTo>
                  <a:cubicBezTo>
                    <a:pt x="434204" y="1147706"/>
                    <a:pt x="436551" y="1147706"/>
                    <a:pt x="438898" y="1147706"/>
                  </a:cubicBezTo>
                  <a:cubicBezTo>
                    <a:pt x="438898" y="1147706"/>
                    <a:pt x="441245" y="1147706"/>
                    <a:pt x="441245" y="1147706"/>
                  </a:cubicBezTo>
                  <a:cubicBezTo>
                    <a:pt x="441245" y="1150053"/>
                    <a:pt x="438898" y="1152400"/>
                    <a:pt x="438898" y="1154747"/>
                  </a:cubicBezTo>
                  <a:cubicBezTo>
                    <a:pt x="438898" y="1157094"/>
                    <a:pt x="438898" y="1159441"/>
                    <a:pt x="441245" y="1161788"/>
                  </a:cubicBezTo>
                  <a:cubicBezTo>
                    <a:pt x="441245" y="1161788"/>
                    <a:pt x="438898" y="1164135"/>
                    <a:pt x="438898" y="1164135"/>
                  </a:cubicBezTo>
                  <a:cubicBezTo>
                    <a:pt x="434204" y="1168829"/>
                    <a:pt x="431857" y="1171176"/>
                    <a:pt x="427162" y="1175870"/>
                  </a:cubicBezTo>
                  <a:cubicBezTo>
                    <a:pt x="422468" y="1180564"/>
                    <a:pt x="420121" y="1185259"/>
                    <a:pt x="415427" y="1189953"/>
                  </a:cubicBezTo>
                  <a:cubicBezTo>
                    <a:pt x="413080" y="1194647"/>
                    <a:pt x="408386" y="1196994"/>
                    <a:pt x="406039" y="1201688"/>
                  </a:cubicBezTo>
                  <a:cubicBezTo>
                    <a:pt x="401345" y="1206382"/>
                    <a:pt x="398998" y="1211076"/>
                    <a:pt x="394304" y="1215770"/>
                  </a:cubicBezTo>
                  <a:cubicBezTo>
                    <a:pt x="391957" y="1220464"/>
                    <a:pt x="387263" y="1225158"/>
                    <a:pt x="384916" y="1227505"/>
                  </a:cubicBezTo>
                  <a:cubicBezTo>
                    <a:pt x="380222" y="1232199"/>
                    <a:pt x="377874" y="1236893"/>
                    <a:pt x="373180" y="1241588"/>
                  </a:cubicBezTo>
                  <a:cubicBezTo>
                    <a:pt x="370833" y="1246282"/>
                    <a:pt x="366139" y="1250976"/>
                    <a:pt x="363792" y="1255670"/>
                  </a:cubicBezTo>
                  <a:cubicBezTo>
                    <a:pt x="359098" y="1260364"/>
                    <a:pt x="356751" y="1265058"/>
                    <a:pt x="352057" y="1269752"/>
                  </a:cubicBezTo>
                  <a:cubicBezTo>
                    <a:pt x="349710" y="1274446"/>
                    <a:pt x="345016" y="1279140"/>
                    <a:pt x="342669" y="1283834"/>
                  </a:cubicBezTo>
                  <a:cubicBezTo>
                    <a:pt x="337975" y="1288529"/>
                    <a:pt x="335628" y="1293223"/>
                    <a:pt x="333281" y="1297917"/>
                  </a:cubicBezTo>
                  <a:cubicBezTo>
                    <a:pt x="330934" y="1302611"/>
                    <a:pt x="326239" y="1307305"/>
                    <a:pt x="323892" y="1311999"/>
                  </a:cubicBezTo>
                  <a:cubicBezTo>
                    <a:pt x="321545" y="1314346"/>
                    <a:pt x="321545" y="1316693"/>
                    <a:pt x="319198" y="1319040"/>
                  </a:cubicBezTo>
                  <a:cubicBezTo>
                    <a:pt x="321545" y="1314346"/>
                    <a:pt x="323892" y="1309652"/>
                    <a:pt x="326239" y="1304958"/>
                  </a:cubicBezTo>
                  <a:cubicBezTo>
                    <a:pt x="337975" y="1288529"/>
                    <a:pt x="347363" y="1272099"/>
                    <a:pt x="354404" y="1255670"/>
                  </a:cubicBezTo>
                  <a:close/>
                  <a:moveTo>
                    <a:pt x="488186" y="1121888"/>
                  </a:moveTo>
                  <a:cubicBezTo>
                    <a:pt x="490533" y="1119541"/>
                    <a:pt x="492880" y="1117194"/>
                    <a:pt x="495227" y="1114847"/>
                  </a:cubicBezTo>
                  <a:cubicBezTo>
                    <a:pt x="488186" y="1121888"/>
                    <a:pt x="481145" y="1131276"/>
                    <a:pt x="476450" y="1140665"/>
                  </a:cubicBezTo>
                  <a:cubicBezTo>
                    <a:pt x="476450" y="1140665"/>
                    <a:pt x="474103" y="1138318"/>
                    <a:pt x="474103" y="1138318"/>
                  </a:cubicBezTo>
                  <a:cubicBezTo>
                    <a:pt x="476450" y="1135970"/>
                    <a:pt x="478797" y="1133623"/>
                    <a:pt x="481145" y="1131276"/>
                  </a:cubicBezTo>
                  <a:cubicBezTo>
                    <a:pt x="481145" y="1126582"/>
                    <a:pt x="483492" y="1124235"/>
                    <a:pt x="488186" y="1121888"/>
                  </a:cubicBezTo>
                  <a:close/>
                  <a:moveTo>
                    <a:pt x="539821" y="1063212"/>
                  </a:moveTo>
                  <a:cubicBezTo>
                    <a:pt x="546862" y="1053824"/>
                    <a:pt x="556250" y="1046783"/>
                    <a:pt x="563291" y="1037394"/>
                  </a:cubicBezTo>
                  <a:cubicBezTo>
                    <a:pt x="567985" y="1030353"/>
                    <a:pt x="575026" y="1025659"/>
                    <a:pt x="579721" y="1018618"/>
                  </a:cubicBezTo>
                  <a:cubicBezTo>
                    <a:pt x="586762" y="1011577"/>
                    <a:pt x="593803" y="1002189"/>
                    <a:pt x="603191" y="995148"/>
                  </a:cubicBezTo>
                  <a:cubicBezTo>
                    <a:pt x="610232" y="988107"/>
                    <a:pt x="614926" y="981065"/>
                    <a:pt x="621967" y="974024"/>
                  </a:cubicBezTo>
                  <a:cubicBezTo>
                    <a:pt x="629008" y="966983"/>
                    <a:pt x="636050" y="959942"/>
                    <a:pt x="643091" y="950554"/>
                  </a:cubicBezTo>
                  <a:cubicBezTo>
                    <a:pt x="650132" y="943513"/>
                    <a:pt x="657173" y="936472"/>
                    <a:pt x="664214" y="929430"/>
                  </a:cubicBezTo>
                  <a:cubicBezTo>
                    <a:pt x="671255" y="922389"/>
                    <a:pt x="678296" y="915348"/>
                    <a:pt x="685338" y="908307"/>
                  </a:cubicBezTo>
                  <a:cubicBezTo>
                    <a:pt x="692379" y="901266"/>
                    <a:pt x="699420" y="894225"/>
                    <a:pt x="708808" y="887184"/>
                  </a:cubicBezTo>
                  <a:cubicBezTo>
                    <a:pt x="715849" y="880142"/>
                    <a:pt x="722890" y="875448"/>
                    <a:pt x="729931" y="868407"/>
                  </a:cubicBezTo>
                  <a:cubicBezTo>
                    <a:pt x="739320" y="861366"/>
                    <a:pt x="746361" y="851978"/>
                    <a:pt x="755749" y="844937"/>
                  </a:cubicBezTo>
                  <a:cubicBezTo>
                    <a:pt x="762790" y="840243"/>
                    <a:pt x="767484" y="833202"/>
                    <a:pt x="774525" y="828507"/>
                  </a:cubicBezTo>
                  <a:cubicBezTo>
                    <a:pt x="779219" y="823813"/>
                    <a:pt x="783914" y="819119"/>
                    <a:pt x="788608" y="816772"/>
                  </a:cubicBez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58096" y="861366"/>
                    <a:pt x="727584" y="908307"/>
                    <a:pt x="697073" y="959942"/>
                  </a:cubicBezTo>
                  <a:cubicBezTo>
                    <a:pt x="694726" y="957595"/>
                    <a:pt x="690032" y="957595"/>
                    <a:pt x="687685" y="957595"/>
                  </a:cubicBezTo>
                  <a:cubicBezTo>
                    <a:pt x="675949" y="957595"/>
                    <a:pt x="666561" y="966983"/>
                    <a:pt x="666561" y="978718"/>
                  </a:cubicBezTo>
                  <a:cubicBezTo>
                    <a:pt x="666561" y="981065"/>
                    <a:pt x="666561" y="985760"/>
                    <a:pt x="668908" y="988107"/>
                  </a:cubicBezTo>
                  <a:cubicBezTo>
                    <a:pt x="666561" y="990454"/>
                    <a:pt x="664214" y="990454"/>
                    <a:pt x="659520" y="992801"/>
                  </a:cubicBezTo>
                  <a:cubicBezTo>
                    <a:pt x="657173" y="992801"/>
                    <a:pt x="654826" y="995148"/>
                    <a:pt x="654826" y="995148"/>
                  </a:cubicBezTo>
                  <a:cubicBezTo>
                    <a:pt x="647785" y="999842"/>
                    <a:pt x="640744" y="1002189"/>
                    <a:pt x="636050" y="1006883"/>
                  </a:cubicBezTo>
                  <a:cubicBezTo>
                    <a:pt x="633703" y="1009230"/>
                    <a:pt x="629008" y="1011577"/>
                    <a:pt x="626661" y="1013924"/>
                  </a:cubicBezTo>
                  <a:cubicBezTo>
                    <a:pt x="621967" y="1016271"/>
                    <a:pt x="614926" y="1020965"/>
                    <a:pt x="610232" y="1023312"/>
                  </a:cubicBezTo>
                  <a:cubicBezTo>
                    <a:pt x="607885" y="1025659"/>
                    <a:pt x="603191" y="1028006"/>
                    <a:pt x="600844" y="1030353"/>
                  </a:cubicBezTo>
                  <a:cubicBezTo>
                    <a:pt x="596150" y="1032700"/>
                    <a:pt x="591456" y="1037394"/>
                    <a:pt x="586762" y="1039742"/>
                  </a:cubicBezTo>
                  <a:cubicBezTo>
                    <a:pt x="582068" y="1042089"/>
                    <a:pt x="579721" y="1044436"/>
                    <a:pt x="575026" y="1046783"/>
                  </a:cubicBezTo>
                  <a:cubicBezTo>
                    <a:pt x="570332" y="1049130"/>
                    <a:pt x="565638" y="1053824"/>
                    <a:pt x="560944" y="1056171"/>
                  </a:cubicBezTo>
                  <a:cubicBezTo>
                    <a:pt x="556250" y="1058518"/>
                    <a:pt x="553903" y="1063212"/>
                    <a:pt x="549209" y="1065559"/>
                  </a:cubicBezTo>
                  <a:cubicBezTo>
                    <a:pt x="544515" y="1067906"/>
                    <a:pt x="539821" y="1072600"/>
                    <a:pt x="535127" y="1077294"/>
                  </a:cubicBezTo>
                  <a:cubicBezTo>
                    <a:pt x="530433" y="1079641"/>
                    <a:pt x="528085" y="1084335"/>
                    <a:pt x="523391" y="1086683"/>
                  </a:cubicBezTo>
                  <a:cubicBezTo>
                    <a:pt x="518697" y="1089030"/>
                    <a:pt x="516350" y="1093724"/>
                    <a:pt x="511656" y="1096071"/>
                  </a:cubicBezTo>
                  <a:cubicBezTo>
                    <a:pt x="516350" y="1091377"/>
                    <a:pt x="521044" y="1084335"/>
                    <a:pt x="525738" y="1079641"/>
                  </a:cubicBezTo>
                  <a:cubicBezTo>
                    <a:pt x="530433" y="1072600"/>
                    <a:pt x="535127" y="1067906"/>
                    <a:pt x="539821" y="1063212"/>
                  </a:cubicBezTo>
                  <a:close/>
                  <a:moveTo>
                    <a:pt x="835549" y="751055"/>
                  </a:moveTo>
                  <a:cubicBezTo>
                    <a:pt x="842590" y="741667"/>
                    <a:pt x="847284" y="734626"/>
                    <a:pt x="854325" y="725237"/>
                  </a:cubicBezTo>
                  <a:cubicBezTo>
                    <a:pt x="859019" y="718196"/>
                    <a:pt x="863713" y="711155"/>
                    <a:pt x="868407" y="706461"/>
                  </a:cubicBezTo>
                  <a:cubicBezTo>
                    <a:pt x="875448" y="699420"/>
                    <a:pt x="880142" y="690032"/>
                    <a:pt x="887184" y="682991"/>
                  </a:cubicBezTo>
                  <a:cubicBezTo>
                    <a:pt x="891878" y="675949"/>
                    <a:pt x="896572" y="671255"/>
                    <a:pt x="901266" y="664214"/>
                  </a:cubicBezTo>
                  <a:cubicBezTo>
                    <a:pt x="908307" y="657173"/>
                    <a:pt x="913001" y="650132"/>
                    <a:pt x="920042" y="643091"/>
                  </a:cubicBezTo>
                  <a:cubicBezTo>
                    <a:pt x="924736" y="636050"/>
                    <a:pt x="929430" y="631355"/>
                    <a:pt x="934124" y="624314"/>
                  </a:cubicBezTo>
                  <a:cubicBezTo>
                    <a:pt x="938819" y="617273"/>
                    <a:pt x="945860" y="610232"/>
                    <a:pt x="950554" y="603191"/>
                  </a:cubicBezTo>
                  <a:cubicBezTo>
                    <a:pt x="955248" y="596150"/>
                    <a:pt x="959942" y="591456"/>
                    <a:pt x="966983" y="584415"/>
                  </a:cubicBezTo>
                  <a:cubicBezTo>
                    <a:pt x="971677" y="577373"/>
                    <a:pt x="978718" y="570332"/>
                    <a:pt x="983412" y="565638"/>
                  </a:cubicBezTo>
                  <a:cubicBezTo>
                    <a:pt x="988107" y="560944"/>
                    <a:pt x="992801" y="553903"/>
                    <a:pt x="999842" y="549209"/>
                  </a:cubicBezTo>
                  <a:cubicBezTo>
                    <a:pt x="1004536" y="542168"/>
                    <a:pt x="1011577" y="537474"/>
                    <a:pt x="1016271" y="530433"/>
                  </a:cubicBezTo>
                  <a:cubicBezTo>
                    <a:pt x="1020965" y="525738"/>
                    <a:pt x="1025659" y="518697"/>
                    <a:pt x="1032700" y="514003"/>
                  </a:cubicBezTo>
                  <a:cubicBezTo>
                    <a:pt x="1037395" y="506962"/>
                    <a:pt x="1044436" y="502268"/>
                    <a:pt x="1049130" y="497574"/>
                  </a:cubicBezTo>
                  <a:cubicBezTo>
                    <a:pt x="1053824" y="492880"/>
                    <a:pt x="1058518" y="488186"/>
                    <a:pt x="1065559" y="483492"/>
                  </a:cubicBezTo>
                  <a:cubicBezTo>
                    <a:pt x="1070253" y="478797"/>
                    <a:pt x="1077294" y="471756"/>
                    <a:pt x="1081988" y="467062"/>
                  </a:cubicBezTo>
                  <a:cubicBezTo>
                    <a:pt x="1086683" y="462368"/>
                    <a:pt x="1091377" y="457674"/>
                    <a:pt x="1098418" y="452980"/>
                  </a:cubicBezTo>
                  <a:cubicBezTo>
                    <a:pt x="1105459" y="448286"/>
                    <a:pt x="1110153" y="443592"/>
                    <a:pt x="1117194" y="436551"/>
                  </a:cubicBezTo>
                  <a:cubicBezTo>
                    <a:pt x="1121888" y="431857"/>
                    <a:pt x="1126582" y="427162"/>
                    <a:pt x="1133623" y="422468"/>
                  </a:cubicBezTo>
                  <a:cubicBezTo>
                    <a:pt x="1140665" y="417774"/>
                    <a:pt x="1145359" y="413080"/>
                    <a:pt x="1152400" y="408386"/>
                  </a:cubicBezTo>
                  <a:cubicBezTo>
                    <a:pt x="1157094" y="403692"/>
                    <a:pt x="1161788" y="398998"/>
                    <a:pt x="1168829" y="396651"/>
                  </a:cubicBezTo>
                  <a:cubicBezTo>
                    <a:pt x="1175870" y="391957"/>
                    <a:pt x="1180564" y="387263"/>
                    <a:pt x="1187605" y="382569"/>
                  </a:cubicBezTo>
                  <a:cubicBezTo>
                    <a:pt x="1192300" y="377874"/>
                    <a:pt x="1196994" y="375527"/>
                    <a:pt x="1204035" y="370833"/>
                  </a:cubicBezTo>
                  <a:cubicBezTo>
                    <a:pt x="1204035" y="370833"/>
                    <a:pt x="1206382" y="370833"/>
                    <a:pt x="1206382" y="368486"/>
                  </a:cubicBezTo>
                  <a:cubicBezTo>
                    <a:pt x="1199341" y="375527"/>
                    <a:pt x="1192300" y="380222"/>
                    <a:pt x="1185258" y="387263"/>
                  </a:cubicBezTo>
                  <a:cubicBezTo>
                    <a:pt x="1178217" y="387263"/>
                    <a:pt x="1175870" y="389610"/>
                    <a:pt x="1173523" y="389610"/>
                  </a:cubicBezTo>
                  <a:cubicBezTo>
                    <a:pt x="1166482" y="394304"/>
                    <a:pt x="1161788" y="401345"/>
                    <a:pt x="1154747" y="406039"/>
                  </a:cubicBezTo>
                  <a:cubicBezTo>
                    <a:pt x="1152400" y="408386"/>
                    <a:pt x="1147706" y="413080"/>
                    <a:pt x="1145359" y="415427"/>
                  </a:cubicBezTo>
                  <a:cubicBezTo>
                    <a:pt x="1140665" y="420121"/>
                    <a:pt x="1135971" y="424815"/>
                    <a:pt x="1131276" y="429510"/>
                  </a:cubicBezTo>
                  <a:cubicBezTo>
                    <a:pt x="1128929" y="431857"/>
                    <a:pt x="1124235" y="436551"/>
                    <a:pt x="1121888" y="438898"/>
                  </a:cubicBezTo>
                  <a:cubicBezTo>
                    <a:pt x="1117194" y="443592"/>
                    <a:pt x="1112500" y="448286"/>
                    <a:pt x="1107806" y="455327"/>
                  </a:cubicBezTo>
                  <a:cubicBezTo>
                    <a:pt x="1105459" y="460021"/>
                    <a:pt x="1100765" y="462368"/>
                    <a:pt x="1098418" y="467062"/>
                  </a:cubicBezTo>
                  <a:cubicBezTo>
                    <a:pt x="1093724" y="471756"/>
                    <a:pt x="1089030" y="478797"/>
                    <a:pt x="1084336" y="483492"/>
                  </a:cubicBezTo>
                  <a:cubicBezTo>
                    <a:pt x="1081988" y="488186"/>
                    <a:pt x="1077294" y="490533"/>
                    <a:pt x="1074947" y="495227"/>
                  </a:cubicBezTo>
                  <a:cubicBezTo>
                    <a:pt x="1070253" y="502268"/>
                    <a:pt x="1065559" y="509309"/>
                    <a:pt x="1058518" y="516350"/>
                  </a:cubicBezTo>
                  <a:cubicBezTo>
                    <a:pt x="1056171" y="518697"/>
                    <a:pt x="1053824" y="523391"/>
                    <a:pt x="1051477" y="525738"/>
                  </a:cubicBezTo>
                  <a:cubicBezTo>
                    <a:pt x="1044436" y="535127"/>
                    <a:pt x="1035047" y="546862"/>
                    <a:pt x="1028006" y="558597"/>
                  </a:cubicBezTo>
                  <a:cubicBezTo>
                    <a:pt x="1004536" y="591456"/>
                    <a:pt x="981065" y="629008"/>
                    <a:pt x="955248" y="671255"/>
                  </a:cubicBezTo>
                  <a:cubicBezTo>
                    <a:pt x="952901" y="673602"/>
                    <a:pt x="950554" y="675949"/>
                    <a:pt x="948207" y="678296"/>
                  </a:cubicBezTo>
                  <a:cubicBezTo>
                    <a:pt x="941166" y="682991"/>
                    <a:pt x="934124" y="690032"/>
                    <a:pt x="924736" y="697073"/>
                  </a:cubicBezTo>
                  <a:cubicBezTo>
                    <a:pt x="915348" y="704114"/>
                    <a:pt x="905960" y="711155"/>
                    <a:pt x="896572" y="718196"/>
                  </a:cubicBezTo>
                  <a:cubicBezTo>
                    <a:pt x="889531" y="725237"/>
                    <a:pt x="880142" y="732279"/>
                    <a:pt x="873101" y="736973"/>
                  </a:cubicBezTo>
                  <a:cubicBezTo>
                    <a:pt x="863713" y="744014"/>
                    <a:pt x="856672" y="751055"/>
                    <a:pt x="847284" y="758096"/>
                  </a:cubicBezTo>
                  <a:cubicBezTo>
                    <a:pt x="840243" y="765137"/>
                    <a:pt x="830854" y="772178"/>
                    <a:pt x="823813" y="779219"/>
                  </a:cubicBezTo>
                  <a:cubicBezTo>
                    <a:pt x="821466" y="781566"/>
                    <a:pt x="816772" y="786261"/>
                    <a:pt x="814425" y="788608"/>
                  </a:cubicBezTo>
                  <a:cubicBezTo>
                    <a:pt x="814425" y="788608"/>
                    <a:pt x="812078" y="786261"/>
                    <a:pt x="809731" y="786261"/>
                  </a:cubicBezTo>
                  <a:cubicBezTo>
                    <a:pt x="812078" y="781566"/>
                    <a:pt x="814425" y="776872"/>
                    <a:pt x="816772" y="772178"/>
                  </a:cubicBezTo>
                  <a:cubicBezTo>
                    <a:pt x="816772" y="772178"/>
                    <a:pt x="816772" y="772178"/>
                    <a:pt x="816772" y="769831"/>
                  </a:cubicBezTo>
                  <a:cubicBezTo>
                    <a:pt x="826160" y="765137"/>
                    <a:pt x="830854" y="758096"/>
                    <a:pt x="835549" y="751055"/>
                  </a:cubicBezTo>
                  <a:close/>
                  <a:moveTo>
                    <a:pt x="1246282" y="363792"/>
                  </a:moveTo>
                  <a:cubicBezTo>
                    <a:pt x="1246282" y="366139"/>
                    <a:pt x="1246282" y="366139"/>
                    <a:pt x="1248629" y="368486"/>
                  </a:cubicBezTo>
                  <a:cubicBezTo>
                    <a:pt x="1248629" y="368486"/>
                    <a:pt x="1248629" y="370833"/>
                    <a:pt x="1250976" y="370833"/>
                  </a:cubicBezTo>
                  <a:cubicBezTo>
                    <a:pt x="1250976" y="373180"/>
                    <a:pt x="1250976" y="373180"/>
                    <a:pt x="1253323" y="375527"/>
                  </a:cubicBezTo>
                  <a:cubicBezTo>
                    <a:pt x="1253323" y="377874"/>
                    <a:pt x="1253323" y="377874"/>
                    <a:pt x="1255670" y="380222"/>
                  </a:cubicBezTo>
                  <a:cubicBezTo>
                    <a:pt x="1255670" y="382569"/>
                    <a:pt x="1255670" y="382569"/>
                    <a:pt x="1255670" y="384916"/>
                  </a:cubicBezTo>
                  <a:cubicBezTo>
                    <a:pt x="1255670" y="387263"/>
                    <a:pt x="1255670" y="387263"/>
                    <a:pt x="1258017" y="389610"/>
                  </a:cubicBezTo>
                  <a:cubicBezTo>
                    <a:pt x="1258017" y="391957"/>
                    <a:pt x="1258017" y="391957"/>
                    <a:pt x="1258017" y="394304"/>
                  </a:cubicBezTo>
                  <a:cubicBezTo>
                    <a:pt x="1258017" y="396651"/>
                    <a:pt x="1258017" y="398998"/>
                    <a:pt x="1260364" y="398998"/>
                  </a:cubicBezTo>
                  <a:cubicBezTo>
                    <a:pt x="1260364" y="401345"/>
                    <a:pt x="1260364" y="401345"/>
                    <a:pt x="1260364" y="403692"/>
                  </a:cubicBezTo>
                  <a:cubicBezTo>
                    <a:pt x="1260364" y="406039"/>
                    <a:pt x="1260364" y="408386"/>
                    <a:pt x="1262711" y="410733"/>
                  </a:cubicBezTo>
                  <a:cubicBezTo>
                    <a:pt x="1262711" y="413080"/>
                    <a:pt x="1262711" y="413080"/>
                    <a:pt x="1262711" y="415427"/>
                  </a:cubicBezTo>
                  <a:cubicBezTo>
                    <a:pt x="1262711" y="417774"/>
                    <a:pt x="1262711" y="420121"/>
                    <a:pt x="1265058" y="422468"/>
                  </a:cubicBezTo>
                  <a:cubicBezTo>
                    <a:pt x="1265058" y="422468"/>
                    <a:pt x="1265058" y="424815"/>
                    <a:pt x="1265058" y="427162"/>
                  </a:cubicBezTo>
                  <a:cubicBezTo>
                    <a:pt x="1265058" y="429510"/>
                    <a:pt x="1265058" y="434204"/>
                    <a:pt x="1267405" y="436551"/>
                  </a:cubicBezTo>
                  <a:cubicBezTo>
                    <a:pt x="1267405" y="436551"/>
                    <a:pt x="1267405" y="438898"/>
                    <a:pt x="1267405" y="438898"/>
                  </a:cubicBezTo>
                  <a:cubicBezTo>
                    <a:pt x="1267405" y="441245"/>
                    <a:pt x="1267405" y="445939"/>
                    <a:pt x="1269752" y="450633"/>
                  </a:cubicBezTo>
                  <a:cubicBezTo>
                    <a:pt x="1269752" y="450633"/>
                    <a:pt x="1269752" y="450633"/>
                    <a:pt x="1269752" y="450633"/>
                  </a:cubicBezTo>
                  <a:cubicBezTo>
                    <a:pt x="1269752" y="455327"/>
                    <a:pt x="1272099" y="462368"/>
                    <a:pt x="1272099" y="467062"/>
                  </a:cubicBezTo>
                  <a:cubicBezTo>
                    <a:pt x="1272099" y="467062"/>
                    <a:pt x="1269752" y="467062"/>
                    <a:pt x="1269752" y="469409"/>
                  </a:cubicBezTo>
                  <a:cubicBezTo>
                    <a:pt x="1250976" y="481145"/>
                    <a:pt x="1232199" y="490533"/>
                    <a:pt x="1213423" y="502268"/>
                  </a:cubicBezTo>
                  <a:cubicBezTo>
                    <a:pt x="1194647" y="514003"/>
                    <a:pt x="1178217" y="523391"/>
                    <a:pt x="1159441" y="535127"/>
                  </a:cubicBezTo>
                  <a:cubicBezTo>
                    <a:pt x="1154747" y="537474"/>
                    <a:pt x="1152400" y="539821"/>
                    <a:pt x="1147706" y="542168"/>
                  </a:cubicBezTo>
                  <a:cubicBezTo>
                    <a:pt x="1133623" y="551556"/>
                    <a:pt x="1119541" y="560944"/>
                    <a:pt x="1105459" y="570332"/>
                  </a:cubicBezTo>
                  <a:cubicBezTo>
                    <a:pt x="1100765" y="575026"/>
                    <a:pt x="1096071" y="577373"/>
                    <a:pt x="1089030" y="582068"/>
                  </a:cubicBezTo>
                  <a:cubicBezTo>
                    <a:pt x="1077294" y="591456"/>
                    <a:pt x="1065559" y="598497"/>
                    <a:pt x="1053824" y="607885"/>
                  </a:cubicBezTo>
                  <a:cubicBezTo>
                    <a:pt x="1046783" y="612579"/>
                    <a:pt x="1042089" y="617273"/>
                    <a:pt x="1035047" y="621967"/>
                  </a:cubicBezTo>
                  <a:cubicBezTo>
                    <a:pt x="1023312" y="629008"/>
                    <a:pt x="1013924" y="638397"/>
                    <a:pt x="1002189" y="645438"/>
                  </a:cubicBezTo>
                  <a:cubicBezTo>
                    <a:pt x="995148" y="650132"/>
                    <a:pt x="988107" y="654826"/>
                    <a:pt x="981065" y="661867"/>
                  </a:cubicBezTo>
                  <a:cubicBezTo>
                    <a:pt x="974024" y="666561"/>
                    <a:pt x="969330" y="671255"/>
                    <a:pt x="962289" y="675949"/>
                  </a:cubicBezTo>
                  <a:cubicBezTo>
                    <a:pt x="964636" y="671255"/>
                    <a:pt x="966983" y="668908"/>
                    <a:pt x="969330" y="664214"/>
                  </a:cubicBezTo>
                  <a:cubicBezTo>
                    <a:pt x="971677" y="659520"/>
                    <a:pt x="974024" y="654826"/>
                    <a:pt x="976371" y="652479"/>
                  </a:cubicBezTo>
                  <a:cubicBezTo>
                    <a:pt x="981065" y="645438"/>
                    <a:pt x="985760" y="638397"/>
                    <a:pt x="990454" y="629008"/>
                  </a:cubicBezTo>
                  <a:cubicBezTo>
                    <a:pt x="992801" y="624314"/>
                    <a:pt x="995148" y="619620"/>
                    <a:pt x="997495" y="617273"/>
                  </a:cubicBezTo>
                  <a:cubicBezTo>
                    <a:pt x="1002189" y="610232"/>
                    <a:pt x="1006883" y="603191"/>
                    <a:pt x="1011577" y="596150"/>
                  </a:cubicBezTo>
                  <a:cubicBezTo>
                    <a:pt x="1013924" y="591456"/>
                    <a:pt x="1016271" y="586762"/>
                    <a:pt x="1020965" y="584415"/>
                  </a:cubicBezTo>
                  <a:cubicBezTo>
                    <a:pt x="1025659" y="577373"/>
                    <a:pt x="1030353" y="570332"/>
                    <a:pt x="1037395" y="563291"/>
                  </a:cubicBezTo>
                  <a:cubicBezTo>
                    <a:pt x="1039742" y="558597"/>
                    <a:pt x="1042089" y="556250"/>
                    <a:pt x="1046783" y="551556"/>
                  </a:cubicBezTo>
                  <a:cubicBezTo>
                    <a:pt x="1051477" y="544515"/>
                    <a:pt x="1058518" y="537474"/>
                    <a:pt x="1063212" y="530433"/>
                  </a:cubicBezTo>
                  <a:cubicBezTo>
                    <a:pt x="1065559" y="525738"/>
                    <a:pt x="1067906" y="523391"/>
                    <a:pt x="1072600" y="518697"/>
                  </a:cubicBezTo>
                  <a:cubicBezTo>
                    <a:pt x="1077294" y="511656"/>
                    <a:pt x="1084336" y="504615"/>
                    <a:pt x="1089030" y="497574"/>
                  </a:cubicBezTo>
                  <a:cubicBezTo>
                    <a:pt x="1091377" y="495227"/>
                    <a:pt x="1093724" y="490533"/>
                    <a:pt x="1098418" y="485839"/>
                  </a:cubicBezTo>
                  <a:cubicBezTo>
                    <a:pt x="1103112" y="478797"/>
                    <a:pt x="1110153" y="471756"/>
                    <a:pt x="1114847" y="464715"/>
                  </a:cubicBezTo>
                  <a:cubicBezTo>
                    <a:pt x="1117194" y="462368"/>
                    <a:pt x="1119541" y="457674"/>
                    <a:pt x="1124235" y="455327"/>
                  </a:cubicBezTo>
                  <a:cubicBezTo>
                    <a:pt x="1131276" y="448286"/>
                    <a:pt x="1138318" y="441245"/>
                    <a:pt x="1145359" y="434204"/>
                  </a:cubicBezTo>
                  <a:cubicBezTo>
                    <a:pt x="1147706" y="431857"/>
                    <a:pt x="1150053" y="429510"/>
                    <a:pt x="1152400" y="427162"/>
                  </a:cubicBezTo>
                  <a:cubicBezTo>
                    <a:pt x="1171176" y="408386"/>
                    <a:pt x="1189953" y="391957"/>
                    <a:pt x="1208729" y="375527"/>
                  </a:cubicBezTo>
                  <a:cubicBezTo>
                    <a:pt x="1208729" y="375527"/>
                    <a:pt x="1211076" y="373180"/>
                    <a:pt x="1211076" y="373180"/>
                  </a:cubicBezTo>
                  <a:cubicBezTo>
                    <a:pt x="1213423" y="370833"/>
                    <a:pt x="1218117" y="368486"/>
                    <a:pt x="1220464" y="366139"/>
                  </a:cubicBezTo>
                  <a:cubicBezTo>
                    <a:pt x="1225158" y="370833"/>
                    <a:pt x="1229852" y="373180"/>
                    <a:pt x="1236894" y="373180"/>
                  </a:cubicBezTo>
                  <a:cubicBezTo>
                    <a:pt x="1241588" y="373180"/>
                    <a:pt x="1246282" y="370833"/>
                    <a:pt x="1250976" y="368486"/>
                  </a:cubicBezTo>
                  <a:cubicBezTo>
                    <a:pt x="1250976" y="368486"/>
                    <a:pt x="1250976" y="368486"/>
                    <a:pt x="1250976" y="368486"/>
                  </a:cubicBezTo>
                  <a:cubicBezTo>
                    <a:pt x="1246282" y="363792"/>
                    <a:pt x="1246282" y="363792"/>
                    <a:pt x="1246282" y="363792"/>
                  </a:cubicBezTo>
                  <a:close/>
                  <a:moveTo>
                    <a:pt x="1321387" y="436551"/>
                  </a:moveTo>
                  <a:cubicBezTo>
                    <a:pt x="1330775" y="431857"/>
                    <a:pt x="1340164" y="427162"/>
                    <a:pt x="1351899" y="420121"/>
                  </a:cubicBezTo>
                  <a:cubicBezTo>
                    <a:pt x="1361287" y="415427"/>
                    <a:pt x="1370675" y="410733"/>
                    <a:pt x="1377716" y="406039"/>
                  </a:cubicBezTo>
                  <a:cubicBezTo>
                    <a:pt x="1387104" y="401345"/>
                    <a:pt x="1396493" y="396651"/>
                    <a:pt x="1405881" y="391957"/>
                  </a:cubicBezTo>
                  <a:cubicBezTo>
                    <a:pt x="1415269" y="387263"/>
                    <a:pt x="1424657" y="382569"/>
                    <a:pt x="1434045" y="377874"/>
                  </a:cubicBezTo>
                  <a:cubicBezTo>
                    <a:pt x="1443434" y="373180"/>
                    <a:pt x="1452822" y="368486"/>
                    <a:pt x="1462210" y="363792"/>
                  </a:cubicBezTo>
                  <a:cubicBezTo>
                    <a:pt x="1471598" y="359098"/>
                    <a:pt x="1480986" y="354404"/>
                    <a:pt x="1490375" y="349710"/>
                  </a:cubicBezTo>
                  <a:cubicBezTo>
                    <a:pt x="1499763" y="345016"/>
                    <a:pt x="1509151" y="340322"/>
                    <a:pt x="1518539" y="337975"/>
                  </a:cubicBezTo>
                  <a:cubicBezTo>
                    <a:pt x="1527927" y="333281"/>
                    <a:pt x="1537315" y="328586"/>
                    <a:pt x="1546704" y="326239"/>
                  </a:cubicBezTo>
                  <a:cubicBezTo>
                    <a:pt x="1549051" y="326239"/>
                    <a:pt x="1551398" y="323892"/>
                    <a:pt x="1553745" y="323892"/>
                  </a:cubicBezTo>
                  <a:cubicBezTo>
                    <a:pt x="1544357" y="328586"/>
                    <a:pt x="1537315" y="335628"/>
                    <a:pt x="1527927" y="340322"/>
                  </a:cubicBezTo>
                  <a:cubicBezTo>
                    <a:pt x="1523233" y="342669"/>
                    <a:pt x="1518539" y="345016"/>
                    <a:pt x="1516192" y="349710"/>
                  </a:cubicBezTo>
                  <a:cubicBezTo>
                    <a:pt x="1502110" y="359098"/>
                    <a:pt x="1490375" y="366139"/>
                    <a:pt x="1476292" y="375527"/>
                  </a:cubicBezTo>
                  <a:cubicBezTo>
                    <a:pt x="1471598" y="377874"/>
                    <a:pt x="1466904" y="382569"/>
                    <a:pt x="1462210" y="387263"/>
                  </a:cubicBezTo>
                  <a:cubicBezTo>
                    <a:pt x="1450475" y="396651"/>
                    <a:pt x="1438739" y="403692"/>
                    <a:pt x="1427004" y="413080"/>
                  </a:cubicBezTo>
                  <a:cubicBezTo>
                    <a:pt x="1419963" y="417774"/>
                    <a:pt x="1415269" y="422468"/>
                    <a:pt x="1410575" y="427162"/>
                  </a:cubicBezTo>
                  <a:cubicBezTo>
                    <a:pt x="1398840" y="436551"/>
                    <a:pt x="1389452" y="443592"/>
                    <a:pt x="1377716" y="452980"/>
                  </a:cubicBezTo>
                  <a:cubicBezTo>
                    <a:pt x="1370675" y="457674"/>
                    <a:pt x="1363634" y="462368"/>
                    <a:pt x="1358940" y="469409"/>
                  </a:cubicBezTo>
                  <a:cubicBezTo>
                    <a:pt x="1349552" y="476450"/>
                    <a:pt x="1337816" y="485839"/>
                    <a:pt x="1328428" y="495227"/>
                  </a:cubicBezTo>
                  <a:cubicBezTo>
                    <a:pt x="1321387" y="502268"/>
                    <a:pt x="1314346" y="506962"/>
                    <a:pt x="1307305" y="514003"/>
                  </a:cubicBezTo>
                  <a:cubicBezTo>
                    <a:pt x="1302611" y="518697"/>
                    <a:pt x="1297917" y="521044"/>
                    <a:pt x="1293223" y="525738"/>
                  </a:cubicBezTo>
                  <a:cubicBezTo>
                    <a:pt x="1288529" y="521044"/>
                    <a:pt x="1283834" y="518697"/>
                    <a:pt x="1279140" y="518697"/>
                  </a:cubicBezTo>
                  <a:cubicBezTo>
                    <a:pt x="1279140" y="518697"/>
                    <a:pt x="1279140" y="518697"/>
                    <a:pt x="1276793" y="518697"/>
                  </a:cubicBezTo>
                  <a:cubicBezTo>
                    <a:pt x="1276793" y="516350"/>
                    <a:pt x="1276793" y="514003"/>
                    <a:pt x="1276793" y="511656"/>
                  </a:cubicBezTo>
                  <a:cubicBezTo>
                    <a:pt x="1274446" y="499921"/>
                    <a:pt x="1274446" y="490533"/>
                    <a:pt x="1272099" y="481145"/>
                  </a:cubicBezTo>
                  <a:cubicBezTo>
                    <a:pt x="1272099" y="481145"/>
                    <a:pt x="1272099" y="481145"/>
                    <a:pt x="1272099" y="481145"/>
                  </a:cubicBezTo>
                  <a:cubicBezTo>
                    <a:pt x="1272099" y="478797"/>
                    <a:pt x="1272099" y="476450"/>
                    <a:pt x="1272099" y="471756"/>
                  </a:cubicBezTo>
                  <a:cubicBezTo>
                    <a:pt x="1281487" y="467062"/>
                    <a:pt x="1290876" y="460021"/>
                    <a:pt x="1300264" y="455327"/>
                  </a:cubicBezTo>
                  <a:cubicBezTo>
                    <a:pt x="1304958" y="445939"/>
                    <a:pt x="1314346" y="441245"/>
                    <a:pt x="1321387" y="436551"/>
                  </a:cubicBezTo>
                  <a:close/>
                  <a:moveTo>
                    <a:pt x="1621809" y="286340"/>
                  </a:moveTo>
                  <a:cubicBezTo>
                    <a:pt x="1628850" y="281646"/>
                    <a:pt x="1635891" y="276951"/>
                    <a:pt x="1642933" y="272257"/>
                  </a:cubicBezTo>
                  <a:cubicBezTo>
                    <a:pt x="1645280" y="272257"/>
                    <a:pt x="1645280" y="272257"/>
                    <a:pt x="1647627" y="274604"/>
                  </a:cubicBezTo>
                  <a:cubicBezTo>
                    <a:pt x="1647627" y="274604"/>
                    <a:pt x="1649974" y="274604"/>
                    <a:pt x="1649974" y="274604"/>
                  </a:cubicBezTo>
                  <a:cubicBezTo>
                    <a:pt x="1649974" y="276951"/>
                    <a:pt x="1649974" y="276951"/>
                    <a:pt x="1649974" y="279299"/>
                  </a:cubicBezTo>
                  <a:cubicBezTo>
                    <a:pt x="1649974" y="281646"/>
                    <a:pt x="1649974" y="283993"/>
                    <a:pt x="1652321" y="286340"/>
                  </a:cubicBezTo>
                  <a:cubicBezTo>
                    <a:pt x="1645280" y="288687"/>
                    <a:pt x="1640586" y="291034"/>
                    <a:pt x="1633544" y="293381"/>
                  </a:cubicBezTo>
                  <a:cubicBezTo>
                    <a:pt x="1626503" y="295728"/>
                    <a:pt x="1619462" y="298075"/>
                    <a:pt x="1610074" y="302769"/>
                  </a:cubicBezTo>
                  <a:cubicBezTo>
                    <a:pt x="1598339" y="307463"/>
                    <a:pt x="1584256" y="312157"/>
                    <a:pt x="1572521" y="316851"/>
                  </a:cubicBezTo>
                  <a:cubicBezTo>
                    <a:pt x="1579562" y="312157"/>
                    <a:pt x="1586603" y="307463"/>
                    <a:pt x="1593645" y="302769"/>
                  </a:cubicBezTo>
                  <a:cubicBezTo>
                    <a:pt x="1603033" y="298075"/>
                    <a:pt x="1612421" y="291034"/>
                    <a:pt x="1621809" y="286340"/>
                  </a:cubicBezTo>
                  <a:close/>
                  <a:moveTo>
                    <a:pt x="1654668" y="267563"/>
                  </a:moveTo>
                  <a:cubicBezTo>
                    <a:pt x="1652321" y="269910"/>
                    <a:pt x="1652321" y="272257"/>
                    <a:pt x="1649974" y="274604"/>
                  </a:cubicBezTo>
                  <a:cubicBezTo>
                    <a:pt x="1649974" y="274604"/>
                    <a:pt x="1649974" y="274604"/>
                    <a:pt x="1647627" y="274604"/>
                  </a:cubicBezTo>
                  <a:cubicBezTo>
                    <a:pt x="1647627" y="274604"/>
                    <a:pt x="1645280" y="274604"/>
                    <a:pt x="1645280" y="274604"/>
                  </a:cubicBezTo>
                  <a:cubicBezTo>
                    <a:pt x="1645280" y="274604"/>
                    <a:pt x="1645280" y="274604"/>
                    <a:pt x="1645280" y="274604"/>
                  </a:cubicBezTo>
                  <a:cubicBezTo>
                    <a:pt x="1649974" y="269910"/>
                    <a:pt x="1652321" y="267563"/>
                    <a:pt x="1654668" y="267563"/>
                  </a:cubicBezTo>
                  <a:close/>
                  <a:moveTo>
                    <a:pt x="1699262" y="248787"/>
                  </a:moveTo>
                  <a:cubicBezTo>
                    <a:pt x="1703956" y="244093"/>
                    <a:pt x="1706303" y="239399"/>
                    <a:pt x="1710997" y="237052"/>
                  </a:cubicBezTo>
                  <a:cubicBezTo>
                    <a:pt x="1718038" y="232358"/>
                    <a:pt x="1722732" y="230011"/>
                    <a:pt x="1729773" y="227664"/>
                  </a:cubicBezTo>
                  <a:cubicBezTo>
                    <a:pt x="1736814" y="222969"/>
                    <a:pt x="1746203" y="218275"/>
                    <a:pt x="1753244" y="215928"/>
                  </a:cubicBezTo>
                  <a:cubicBezTo>
                    <a:pt x="1762632" y="206540"/>
                    <a:pt x="1772020" y="201846"/>
                    <a:pt x="1783755" y="197152"/>
                  </a:cubicBezTo>
                  <a:cubicBezTo>
                    <a:pt x="1790797" y="192458"/>
                    <a:pt x="1797838" y="190111"/>
                    <a:pt x="1807226" y="185417"/>
                  </a:cubicBezTo>
                  <a:cubicBezTo>
                    <a:pt x="1816614" y="180723"/>
                    <a:pt x="1828349" y="176028"/>
                    <a:pt x="1837737" y="171334"/>
                  </a:cubicBezTo>
                  <a:cubicBezTo>
                    <a:pt x="1844778" y="168987"/>
                    <a:pt x="1851820" y="164293"/>
                    <a:pt x="1861208" y="161946"/>
                  </a:cubicBezTo>
                  <a:cubicBezTo>
                    <a:pt x="1870596" y="157252"/>
                    <a:pt x="1879984" y="152558"/>
                    <a:pt x="1891719" y="150211"/>
                  </a:cubicBezTo>
                  <a:cubicBezTo>
                    <a:pt x="1898761" y="147864"/>
                    <a:pt x="1908149" y="143170"/>
                    <a:pt x="1915190" y="140823"/>
                  </a:cubicBezTo>
                  <a:cubicBezTo>
                    <a:pt x="1924578" y="136129"/>
                    <a:pt x="1936313" y="133782"/>
                    <a:pt x="1945702" y="129088"/>
                  </a:cubicBezTo>
                  <a:cubicBezTo>
                    <a:pt x="1952743" y="126741"/>
                    <a:pt x="1959784" y="124393"/>
                    <a:pt x="1966825" y="119699"/>
                  </a:cubicBezTo>
                  <a:cubicBezTo>
                    <a:pt x="1978560" y="115005"/>
                    <a:pt x="1990295" y="112658"/>
                    <a:pt x="2002031" y="107964"/>
                  </a:cubicBezTo>
                  <a:cubicBezTo>
                    <a:pt x="2009072" y="105617"/>
                    <a:pt x="2013766" y="103270"/>
                    <a:pt x="2020807" y="100923"/>
                  </a:cubicBezTo>
                  <a:cubicBezTo>
                    <a:pt x="2034889" y="96229"/>
                    <a:pt x="2048972" y="91535"/>
                    <a:pt x="2063054" y="86841"/>
                  </a:cubicBezTo>
                  <a:cubicBezTo>
                    <a:pt x="2065401" y="84494"/>
                    <a:pt x="2072442" y="82147"/>
                    <a:pt x="2079483" y="82147"/>
                  </a:cubicBezTo>
                  <a:cubicBezTo>
                    <a:pt x="2086524" y="79800"/>
                    <a:pt x="2095913" y="77453"/>
                    <a:pt x="2102954" y="75105"/>
                  </a:cubicBezTo>
                  <a:cubicBezTo>
                    <a:pt x="2105301" y="82147"/>
                    <a:pt x="2112342" y="89188"/>
                    <a:pt x="2121730" y="89188"/>
                  </a:cubicBezTo>
                  <a:cubicBezTo>
                    <a:pt x="2131118" y="89188"/>
                    <a:pt x="2138159" y="84494"/>
                    <a:pt x="2140506" y="77453"/>
                  </a:cubicBezTo>
                  <a:cubicBezTo>
                    <a:pt x="2163977" y="86841"/>
                    <a:pt x="2187447" y="100923"/>
                    <a:pt x="2210918" y="115005"/>
                  </a:cubicBezTo>
                  <a:cubicBezTo>
                    <a:pt x="2203877" y="117352"/>
                    <a:pt x="2194488" y="117352"/>
                    <a:pt x="2187447" y="119699"/>
                  </a:cubicBezTo>
                  <a:cubicBezTo>
                    <a:pt x="2182753" y="119699"/>
                    <a:pt x="2178059" y="122046"/>
                    <a:pt x="2173365" y="122046"/>
                  </a:cubicBezTo>
                  <a:cubicBezTo>
                    <a:pt x="2156936" y="124393"/>
                    <a:pt x="2140506" y="129088"/>
                    <a:pt x="2124077" y="131435"/>
                  </a:cubicBezTo>
                  <a:cubicBezTo>
                    <a:pt x="2124077" y="131435"/>
                    <a:pt x="2121730" y="131435"/>
                    <a:pt x="2121730" y="131435"/>
                  </a:cubicBezTo>
                  <a:cubicBezTo>
                    <a:pt x="2105301" y="136129"/>
                    <a:pt x="2088871" y="138476"/>
                    <a:pt x="2070095" y="143170"/>
                  </a:cubicBezTo>
                  <a:cubicBezTo>
                    <a:pt x="2065401" y="145517"/>
                    <a:pt x="2058360" y="145517"/>
                    <a:pt x="2053666" y="147864"/>
                  </a:cubicBezTo>
                  <a:cubicBezTo>
                    <a:pt x="2041930" y="150211"/>
                    <a:pt x="2030195" y="152558"/>
                    <a:pt x="2018460" y="157252"/>
                  </a:cubicBezTo>
                  <a:cubicBezTo>
                    <a:pt x="2011419" y="159599"/>
                    <a:pt x="2004378" y="161946"/>
                    <a:pt x="1997336" y="164293"/>
                  </a:cubicBezTo>
                  <a:cubicBezTo>
                    <a:pt x="1987948" y="166640"/>
                    <a:pt x="1978560" y="168987"/>
                    <a:pt x="1969172" y="171334"/>
                  </a:cubicBezTo>
                  <a:cubicBezTo>
                    <a:pt x="1962131" y="173681"/>
                    <a:pt x="1952743" y="176028"/>
                    <a:pt x="1945702" y="178376"/>
                  </a:cubicBezTo>
                  <a:cubicBezTo>
                    <a:pt x="1936313" y="180723"/>
                    <a:pt x="1926925" y="183070"/>
                    <a:pt x="1919884" y="185417"/>
                  </a:cubicBezTo>
                  <a:cubicBezTo>
                    <a:pt x="1912843" y="187764"/>
                    <a:pt x="1903455" y="190111"/>
                    <a:pt x="1896414" y="192458"/>
                  </a:cubicBezTo>
                  <a:cubicBezTo>
                    <a:pt x="1887025" y="194805"/>
                    <a:pt x="1877637" y="197152"/>
                    <a:pt x="1870596" y="201846"/>
                  </a:cubicBezTo>
                  <a:cubicBezTo>
                    <a:pt x="1863555" y="204193"/>
                    <a:pt x="1854167" y="206540"/>
                    <a:pt x="1847125" y="211234"/>
                  </a:cubicBezTo>
                  <a:cubicBezTo>
                    <a:pt x="1837737" y="213581"/>
                    <a:pt x="1830696" y="218275"/>
                    <a:pt x="1821308" y="220622"/>
                  </a:cubicBezTo>
                  <a:cubicBezTo>
                    <a:pt x="1811920" y="222969"/>
                    <a:pt x="1804879" y="227664"/>
                    <a:pt x="1795491" y="230011"/>
                  </a:cubicBezTo>
                  <a:cubicBezTo>
                    <a:pt x="1786102" y="232358"/>
                    <a:pt x="1779061" y="237052"/>
                    <a:pt x="1769673" y="239399"/>
                  </a:cubicBezTo>
                  <a:cubicBezTo>
                    <a:pt x="1762632" y="241746"/>
                    <a:pt x="1753244" y="246440"/>
                    <a:pt x="1746203" y="248787"/>
                  </a:cubicBezTo>
                  <a:cubicBezTo>
                    <a:pt x="1736814" y="251134"/>
                    <a:pt x="1729773" y="255828"/>
                    <a:pt x="1720385" y="258175"/>
                  </a:cubicBezTo>
                  <a:cubicBezTo>
                    <a:pt x="1713344" y="260522"/>
                    <a:pt x="1703956" y="265216"/>
                    <a:pt x="1696915" y="267563"/>
                  </a:cubicBezTo>
                  <a:cubicBezTo>
                    <a:pt x="1694567" y="269910"/>
                    <a:pt x="1689873" y="269910"/>
                    <a:pt x="1687526" y="272257"/>
                  </a:cubicBezTo>
                  <a:cubicBezTo>
                    <a:pt x="1687526" y="269910"/>
                    <a:pt x="1685179" y="267563"/>
                    <a:pt x="1682832" y="265216"/>
                  </a:cubicBezTo>
                  <a:cubicBezTo>
                    <a:pt x="1685179" y="260522"/>
                    <a:pt x="1689873" y="258175"/>
                    <a:pt x="1692220" y="253481"/>
                  </a:cubicBezTo>
                  <a:cubicBezTo>
                    <a:pt x="1694567" y="251134"/>
                    <a:pt x="1696915" y="248787"/>
                    <a:pt x="1699262" y="248787"/>
                  </a:cubicBezTo>
                  <a:close/>
                  <a:moveTo>
                    <a:pt x="2246123" y="110311"/>
                  </a:moveTo>
                  <a:cubicBezTo>
                    <a:pt x="2283676" y="103270"/>
                    <a:pt x="2323576" y="98576"/>
                    <a:pt x="2361129" y="93882"/>
                  </a:cubicBezTo>
                  <a:cubicBezTo>
                    <a:pt x="2368170" y="93882"/>
                    <a:pt x="2372864" y="91535"/>
                    <a:pt x="2377558" y="91535"/>
                  </a:cubicBezTo>
                  <a:cubicBezTo>
                    <a:pt x="2379905" y="91535"/>
                    <a:pt x="2382252" y="91535"/>
                    <a:pt x="2386946" y="91535"/>
                  </a:cubicBezTo>
                  <a:cubicBezTo>
                    <a:pt x="2386946" y="91535"/>
                    <a:pt x="2386946" y="93882"/>
                    <a:pt x="2389293" y="93882"/>
                  </a:cubicBezTo>
                  <a:cubicBezTo>
                    <a:pt x="2389293" y="96229"/>
                    <a:pt x="2391640" y="98576"/>
                    <a:pt x="2391640" y="100923"/>
                  </a:cubicBezTo>
                  <a:cubicBezTo>
                    <a:pt x="2393987" y="105617"/>
                    <a:pt x="2396334" y="107964"/>
                    <a:pt x="2396334" y="112658"/>
                  </a:cubicBezTo>
                  <a:cubicBezTo>
                    <a:pt x="2398681" y="115005"/>
                    <a:pt x="2398681" y="119699"/>
                    <a:pt x="2398681" y="122046"/>
                  </a:cubicBezTo>
                  <a:cubicBezTo>
                    <a:pt x="2401029" y="126741"/>
                    <a:pt x="2401029" y="129088"/>
                    <a:pt x="2403376" y="133782"/>
                  </a:cubicBezTo>
                  <a:cubicBezTo>
                    <a:pt x="2403376" y="136129"/>
                    <a:pt x="2405723" y="140823"/>
                    <a:pt x="2405723" y="145517"/>
                  </a:cubicBezTo>
                  <a:cubicBezTo>
                    <a:pt x="2408070" y="150211"/>
                    <a:pt x="2408070" y="152558"/>
                    <a:pt x="2410417" y="157252"/>
                  </a:cubicBezTo>
                  <a:cubicBezTo>
                    <a:pt x="2410417" y="161946"/>
                    <a:pt x="2412764" y="164293"/>
                    <a:pt x="2415111" y="168987"/>
                  </a:cubicBezTo>
                  <a:cubicBezTo>
                    <a:pt x="2415111" y="168987"/>
                    <a:pt x="2415111" y="171334"/>
                    <a:pt x="2415111" y="171334"/>
                  </a:cubicBezTo>
                  <a:cubicBezTo>
                    <a:pt x="2415111" y="173681"/>
                    <a:pt x="2412764" y="176028"/>
                    <a:pt x="2412764" y="176028"/>
                  </a:cubicBezTo>
                  <a:cubicBezTo>
                    <a:pt x="2410417" y="180723"/>
                    <a:pt x="2408070" y="185417"/>
                    <a:pt x="2405723" y="190111"/>
                  </a:cubicBezTo>
                  <a:cubicBezTo>
                    <a:pt x="2403376" y="192458"/>
                    <a:pt x="2401029" y="197152"/>
                    <a:pt x="2401029" y="199499"/>
                  </a:cubicBezTo>
                  <a:cubicBezTo>
                    <a:pt x="2398681" y="204193"/>
                    <a:pt x="2393987" y="211234"/>
                    <a:pt x="2391640" y="215928"/>
                  </a:cubicBezTo>
                  <a:cubicBezTo>
                    <a:pt x="2389293" y="220622"/>
                    <a:pt x="2386946" y="227664"/>
                    <a:pt x="2382252" y="234705"/>
                  </a:cubicBezTo>
                  <a:cubicBezTo>
                    <a:pt x="2379905" y="234705"/>
                    <a:pt x="2377558" y="232358"/>
                    <a:pt x="2375211" y="232358"/>
                  </a:cubicBezTo>
                  <a:cubicBezTo>
                    <a:pt x="2365823" y="232358"/>
                    <a:pt x="2358782" y="239399"/>
                    <a:pt x="2356435" y="248787"/>
                  </a:cubicBezTo>
                  <a:cubicBezTo>
                    <a:pt x="2351741" y="244093"/>
                    <a:pt x="2349394" y="239399"/>
                    <a:pt x="2344699" y="234705"/>
                  </a:cubicBezTo>
                  <a:cubicBezTo>
                    <a:pt x="2342352" y="232358"/>
                    <a:pt x="2342352" y="232358"/>
                    <a:pt x="2340005" y="230011"/>
                  </a:cubicBezTo>
                  <a:cubicBezTo>
                    <a:pt x="2332964" y="220622"/>
                    <a:pt x="2325923" y="213581"/>
                    <a:pt x="2318882" y="204193"/>
                  </a:cubicBezTo>
                  <a:cubicBezTo>
                    <a:pt x="2318882" y="204193"/>
                    <a:pt x="2318882" y="204193"/>
                    <a:pt x="2318882" y="204193"/>
                  </a:cubicBezTo>
                  <a:cubicBezTo>
                    <a:pt x="2311841" y="197152"/>
                    <a:pt x="2304800" y="187764"/>
                    <a:pt x="2297759" y="180723"/>
                  </a:cubicBezTo>
                  <a:cubicBezTo>
                    <a:pt x="2295412" y="178376"/>
                    <a:pt x="2293064" y="176028"/>
                    <a:pt x="2290717" y="173681"/>
                  </a:cubicBezTo>
                  <a:cubicBezTo>
                    <a:pt x="2286023" y="168987"/>
                    <a:pt x="2281329" y="164293"/>
                    <a:pt x="2276635" y="159599"/>
                  </a:cubicBezTo>
                  <a:cubicBezTo>
                    <a:pt x="2274288" y="157252"/>
                    <a:pt x="2271941" y="154905"/>
                    <a:pt x="2267247" y="152558"/>
                  </a:cubicBezTo>
                  <a:cubicBezTo>
                    <a:pt x="2262553" y="147864"/>
                    <a:pt x="2257859" y="145517"/>
                    <a:pt x="2255512" y="140823"/>
                  </a:cubicBezTo>
                  <a:cubicBezTo>
                    <a:pt x="2253165" y="138476"/>
                    <a:pt x="2248471" y="136129"/>
                    <a:pt x="2246123" y="133782"/>
                  </a:cubicBezTo>
                  <a:cubicBezTo>
                    <a:pt x="2241429" y="131435"/>
                    <a:pt x="2239082" y="126741"/>
                    <a:pt x="2234388" y="124393"/>
                  </a:cubicBezTo>
                  <a:cubicBezTo>
                    <a:pt x="2232041" y="122046"/>
                    <a:pt x="2227347" y="119699"/>
                    <a:pt x="2225000" y="117352"/>
                  </a:cubicBezTo>
                  <a:cubicBezTo>
                    <a:pt x="2222653" y="115005"/>
                    <a:pt x="2220306" y="115005"/>
                    <a:pt x="2220306" y="112658"/>
                  </a:cubicBezTo>
                  <a:cubicBezTo>
                    <a:pt x="2222653" y="112658"/>
                    <a:pt x="2227347" y="110311"/>
                    <a:pt x="2229694" y="110311"/>
                  </a:cubicBezTo>
                  <a:cubicBezTo>
                    <a:pt x="2232041" y="112658"/>
                    <a:pt x="2239082" y="110311"/>
                    <a:pt x="2246123" y="110311"/>
                  </a:cubicBezTo>
                  <a:close/>
                  <a:moveTo>
                    <a:pt x="2379905" y="77453"/>
                  </a:moveTo>
                  <a:cubicBezTo>
                    <a:pt x="2377558" y="75105"/>
                    <a:pt x="2377558" y="72758"/>
                    <a:pt x="2375211" y="70411"/>
                  </a:cubicBezTo>
                  <a:cubicBezTo>
                    <a:pt x="2372864" y="68064"/>
                    <a:pt x="2372864" y="65717"/>
                    <a:pt x="2370517" y="61023"/>
                  </a:cubicBezTo>
                  <a:cubicBezTo>
                    <a:pt x="2368170" y="58676"/>
                    <a:pt x="2368170" y="56329"/>
                    <a:pt x="2365823" y="53982"/>
                  </a:cubicBezTo>
                  <a:cubicBezTo>
                    <a:pt x="2363476" y="51635"/>
                    <a:pt x="2363476" y="51635"/>
                    <a:pt x="2361129" y="49288"/>
                  </a:cubicBezTo>
                  <a:cubicBezTo>
                    <a:pt x="2363476" y="46941"/>
                    <a:pt x="2365823" y="42247"/>
                    <a:pt x="2365823" y="37553"/>
                  </a:cubicBezTo>
                  <a:cubicBezTo>
                    <a:pt x="2370517" y="37553"/>
                    <a:pt x="2375211" y="39900"/>
                    <a:pt x="2379905" y="39900"/>
                  </a:cubicBezTo>
                  <a:cubicBezTo>
                    <a:pt x="2379905" y="39900"/>
                    <a:pt x="2379905" y="39900"/>
                    <a:pt x="2382252" y="39900"/>
                  </a:cubicBezTo>
                  <a:cubicBezTo>
                    <a:pt x="2391640" y="42247"/>
                    <a:pt x="2401029" y="46941"/>
                    <a:pt x="2410417" y="49288"/>
                  </a:cubicBezTo>
                  <a:cubicBezTo>
                    <a:pt x="2412764" y="49288"/>
                    <a:pt x="2417458" y="51635"/>
                    <a:pt x="2419805" y="51635"/>
                  </a:cubicBezTo>
                  <a:cubicBezTo>
                    <a:pt x="2426846" y="53982"/>
                    <a:pt x="2433887" y="58676"/>
                    <a:pt x="2440928" y="61023"/>
                  </a:cubicBezTo>
                  <a:cubicBezTo>
                    <a:pt x="2443275" y="63370"/>
                    <a:pt x="2445622" y="63370"/>
                    <a:pt x="2447970" y="65717"/>
                  </a:cubicBezTo>
                  <a:cubicBezTo>
                    <a:pt x="2452664" y="68064"/>
                    <a:pt x="2455011" y="70411"/>
                    <a:pt x="2459705" y="72758"/>
                  </a:cubicBezTo>
                  <a:cubicBezTo>
                    <a:pt x="2457358" y="75105"/>
                    <a:pt x="2457358" y="77453"/>
                    <a:pt x="2457358" y="82147"/>
                  </a:cubicBezTo>
                  <a:cubicBezTo>
                    <a:pt x="2457358" y="82147"/>
                    <a:pt x="2457358" y="82147"/>
                    <a:pt x="2457358" y="82147"/>
                  </a:cubicBezTo>
                  <a:cubicBezTo>
                    <a:pt x="2452664" y="82147"/>
                    <a:pt x="2447970" y="82147"/>
                    <a:pt x="2440928" y="82147"/>
                  </a:cubicBezTo>
                  <a:cubicBezTo>
                    <a:pt x="2436234" y="82147"/>
                    <a:pt x="2429193" y="82147"/>
                    <a:pt x="2424499" y="82147"/>
                  </a:cubicBezTo>
                  <a:cubicBezTo>
                    <a:pt x="2412764" y="82147"/>
                    <a:pt x="2401029" y="84494"/>
                    <a:pt x="2389293" y="84494"/>
                  </a:cubicBezTo>
                  <a:cubicBezTo>
                    <a:pt x="2386946" y="84494"/>
                    <a:pt x="2384599" y="84494"/>
                    <a:pt x="2382252" y="84494"/>
                  </a:cubicBezTo>
                  <a:cubicBezTo>
                    <a:pt x="2382252" y="82147"/>
                    <a:pt x="2379905" y="82147"/>
                    <a:pt x="2379905" y="79800"/>
                  </a:cubicBezTo>
                  <a:cubicBezTo>
                    <a:pt x="2384599" y="82147"/>
                    <a:pt x="2382252" y="79800"/>
                    <a:pt x="2379905" y="77453"/>
                  </a:cubicBezTo>
                  <a:close/>
                  <a:moveTo>
                    <a:pt x="2417458" y="39900"/>
                  </a:moveTo>
                  <a:cubicBezTo>
                    <a:pt x="2424499" y="39900"/>
                    <a:pt x="2431540" y="42247"/>
                    <a:pt x="2438581" y="42247"/>
                  </a:cubicBezTo>
                  <a:cubicBezTo>
                    <a:pt x="2440928" y="44594"/>
                    <a:pt x="2445622" y="46941"/>
                    <a:pt x="2447970" y="49288"/>
                  </a:cubicBezTo>
                  <a:cubicBezTo>
                    <a:pt x="2450317" y="51635"/>
                    <a:pt x="2450317" y="51635"/>
                    <a:pt x="2452664" y="53982"/>
                  </a:cubicBezTo>
                  <a:cubicBezTo>
                    <a:pt x="2457358" y="56329"/>
                    <a:pt x="2459705" y="61023"/>
                    <a:pt x="2464399" y="63370"/>
                  </a:cubicBezTo>
                  <a:cubicBezTo>
                    <a:pt x="2466746" y="65717"/>
                    <a:pt x="2466746" y="65717"/>
                    <a:pt x="2469093" y="68064"/>
                  </a:cubicBezTo>
                  <a:cubicBezTo>
                    <a:pt x="2469093" y="68064"/>
                    <a:pt x="2469093" y="70411"/>
                    <a:pt x="2471440" y="70411"/>
                  </a:cubicBezTo>
                  <a:cubicBezTo>
                    <a:pt x="2469093" y="72758"/>
                    <a:pt x="2469093" y="72758"/>
                    <a:pt x="2466746" y="75105"/>
                  </a:cubicBezTo>
                  <a:cubicBezTo>
                    <a:pt x="2462052" y="72758"/>
                    <a:pt x="2459705" y="70411"/>
                    <a:pt x="2455011" y="68064"/>
                  </a:cubicBezTo>
                  <a:cubicBezTo>
                    <a:pt x="2452664" y="65717"/>
                    <a:pt x="2447970" y="65717"/>
                    <a:pt x="2445622" y="63370"/>
                  </a:cubicBezTo>
                  <a:cubicBezTo>
                    <a:pt x="2438581" y="61023"/>
                    <a:pt x="2431540" y="56329"/>
                    <a:pt x="2426846" y="53982"/>
                  </a:cubicBezTo>
                  <a:cubicBezTo>
                    <a:pt x="2424499" y="53982"/>
                    <a:pt x="2422152" y="51635"/>
                    <a:pt x="2417458" y="51635"/>
                  </a:cubicBezTo>
                  <a:cubicBezTo>
                    <a:pt x="2408070" y="49288"/>
                    <a:pt x="2398681" y="44594"/>
                    <a:pt x="2389293" y="42247"/>
                  </a:cubicBezTo>
                  <a:cubicBezTo>
                    <a:pt x="2389293" y="42247"/>
                    <a:pt x="2386946" y="42247"/>
                    <a:pt x="2386946" y="42247"/>
                  </a:cubicBezTo>
                  <a:cubicBezTo>
                    <a:pt x="2377558" y="37553"/>
                    <a:pt x="2372864" y="37553"/>
                    <a:pt x="2370517" y="37553"/>
                  </a:cubicBezTo>
                  <a:cubicBezTo>
                    <a:pt x="2375211" y="37553"/>
                    <a:pt x="2379905" y="37553"/>
                    <a:pt x="2384599" y="37553"/>
                  </a:cubicBezTo>
                  <a:cubicBezTo>
                    <a:pt x="2396334" y="37553"/>
                    <a:pt x="2405723" y="37553"/>
                    <a:pt x="2417458" y="39900"/>
                  </a:cubicBezTo>
                  <a:close/>
                  <a:moveTo>
                    <a:pt x="2548892" y="82147"/>
                  </a:moveTo>
                  <a:cubicBezTo>
                    <a:pt x="2572363" y="82147"/>
                    <a:pt x="2593486" y="82147"/>
                    <a:pt x="2616957" y="82147"/>
                  </a:cubicBezTo>
                  <a:cubicBezTo>
                    <a:pt x="2635733" y="82147"/>
                    <a:pt x="2652163" y="82147"/>
                    <a:pt x="2670939" y="82147"/>
                  </a:cubicBezTo>
                  <a:cubicBezTo>
                    <a:pt x="2670939" y="82147"/>
                    <a:pt x="2673286" y="82147"/>
                    <a:pt x="2673286" y="82147"/>
                  </a:cubicBezTo>
                  <a:cubicBezTo>
                    <a:pt x="2677980" y="82147"/>
                    <a:pt x="2680327" y="84494"/>
                    <a:pt x="2685021" y="84494"/>
                  </a:cubicBezTo>
                  <a:cubicBezTo>
                    <a:pt x="2729615" y="96229"/>
                    <a:pt x="2774209" y="107964"/>
                    <a:pt x="2818803" y="122046"/>
                  </a:cubicBezTo>
                  <a:cubicBezTo>
                    <a:pt x="2821150" y="122046"/>
                    <a:pt x="2825844" y="124393"/>
                    <a:pt x="2828191" y="124393"/>
                  </a:cubicBezTo>
                  <a:cubicBezTo>
                    <a:pt x="2846967" y="131435"/>
                    <a:pt x="2868091" y="136129"/>
                    <a:pt x="2886867" y="143170"/>
                  </a:cubicBezTo>
                  <a:cubicBezTo>
                    <a:pt x="2889214" y="143170"/>
                    <a:pt x="2889214" y="145517"/>
                    <a:pt x="2891561" y="145517"/>
                  </a:cubicBezTo>
                  <a:cubicBezTo>
                    <a:pt x="2889214" y="145517"/>
                    <a:pt x="2889214" y="145517"/>
                    <a:pt x="2886867" y="147864"/>
                  </a:cubicBezTo>
                  <a:cubicBezTo>
                    <a:pt x="2879826" y="150211"/>
                    <a:pt x="2875132" y="152558"/>
                    <a:pt x="2868091" y="154905"/>
                  </a:cubicBezTo>
                  <a:cubicBezTo>
                    <a:pt x="2858703" y="157252"/>
                    <a:pt x="2851661" y="161946"/>
                    <a:pt x="2842273" y="164293"/>
                  </a:cubicBezTo>
                  <a:cubicBezTo>
                    <a:pt x="2835232" y="166640"/>
                    <a:pt x="2830538" y="168987"/>
                    <a:pt x="2823497" y="171334"/>
                  </a:cubicBezTo>
                  <a:cubicBezTo>
                    <a:pt x="2814109" y="176028"/>
                    <a:pt x="2804721" y="180723"/>
                    <a:pt x="2795332" y="183070"/>
                  </a:cubicBezTo>
                  <a:cubicBezTo>
                    <a:pt x="2790638" y="185417"/>
                    <a:pt x="2785944" y="187764"/>
                    <a:pt x="2778903" y="190111"/>
                  </a:cubicBezTo>
                  <a:cubicBezTo>
                    <a:pt x="2767168" y="194805"/>
                    <a:pt x="2755433" y="201846"/>
                    <a:pt x="2743697" y="208887"/>
                  </a:cubicBezTo>
                  <a:cubicBezTo>
                    <a:pt x="2741350" y="211234"/>
                    <a:pt x="2739003" y="211234"/>
                    <a:pt x="2736656" y="213581"/>
                  </a:cubicBezTo>
                  <a:cubicBezTo>
                    <a:pt x="2727268" y="218275"/>
                    <a:pt x="2720227" y="222969"/>
                    <a:pt x="2710839" y="230011"/>
                  </a:cubicBezTo>
                  <a:cubicBezTo>
                    <a:pt x="2706145" y="225316"/>
                    <a:pt x="2701450" y="220622"/>
                    <a:pt x="2694409" y="220622"/>
                  </a:cubicBezTo>
                  <a:cubicBezTo>
                    <a:pt x="2689715" y="220622"/>
                    <a:pt x="2682674" y="222969"/>
                    <a:pt x="2680327" y="227664"/>
                  </a:cubicBezTo>
                  <a:cubicBezTo>
                    <a:pt x="2668592" y="215928"/>
                    <a:pt x="2656857" y="206540"/>
                    <a:pt x="2645121" y="197152"/>
                  </a:cubicBezTo>
                  <a:cubicBezTo>
                    <a:pt x="2642774" y="197152"/>
                    <a:pt x="2642774" y="194805"/>
                    <a:pt x="2640427" y="192458"/>
                  </a:cubicBezTo>
                  <a:cubicBezTo>
                    <a:pt x="2635733" y="187764"/>
                    <a:pt x="2631039" y="183070"/>
                    <a:pt x="2623998" y="180723"/>
                  </a:cubicBezTo>
                  <a:cubicBezTo>
                    <a:pt x="2619304" y="178376"/>
                    <a:pt x="2616957" y="173681"/>
                    <a:pt x="2612263" y="171334"/>
                  </a:cubicBezTo>
                  <a:cubicBezTo>
                    <a:pt x="2607569" y="168987"/>
                    <a:pt x="2602875" y="164293"/>
                    <a:pt x="2598180" y="161946"/>
                  </a:cubicBezTo>
                  <a:cubicBezTo>
                    <a:pt x="2593486" y="159599"/>
                    <a:pt x="2588792" y="154905"/>
                    <a:pt x="2584098" y="152558"/>
                  </a:cubicBezTo>
                  <a:cubicBezTo>
                    <a:pt x="2579404" y="150211"/>
                    <a:pt x="2574710" y="147864"/>
                    <a:pt x="2572363" y="143170"/>
                  </a:cubicBezTo>
                  <a:cubicBezTo>
                    <a:pt x="2567669" y="140823"/>
                    <a:pt x="2562975" y="136129"/>
                    <a:pt x="2558281" y="133782"/>
                  </a:cubicBezTo>
                  <a:cubicBezTo>
                    <a:pt x="2553587" y="131435"/>
                    <a:pt x="2548892" y="129088"/>
                    <a:pt x="2546545" y="126741"/>
                  </a:cubicBezTo>
                  <a:cubicBezTo>
                    <a:pt x="2541851" y="124393"/>
                    <a:pt x="2537157" y="119699"/>
                    <a:pt x="2532463" y="117352"/>
                  </a:cubicBezTo>
                  <a:cubicBezTo>
                    <a:pt x="2527769" y="115005"/>
                    <a:pt x="2523075" y="112658"/>
                    <a:pt x="2520728" y="110311"/>
                  </a:cubicBezTo>
                  <a:cubicBezTo>
                    <a:pt x="2516034" y="107964"/>
                    <a:pt x="2511340" y="105617"/>
                    <a:pt x="2506646" y="100923"/>
                  </a:cubicBezTo>
                  <a:cubicBezTo>
                    <a:pt x="2504299" y="98576"/>
                    <a:pt x="2499605" y="96229"/>
                    <a:pt x="2497258" y="96229"/>
                  </a:cubicBezTo>
                  <a:cubicBezTo>
                    <a:pt x="2497258" y="93882"/>
                    <a:pt x="2499605" y="91535"/>
                    <a:pt x="2499605" y="86841"/>
                  </a:cubicBezTo>
                  <a:cubicBezTo>
                    <a:pt x="2499605" y="86841"/>
                    <a:pt x="2499605" y="86841"/>
                    <a:pt x="2499605" y="86841"/>
                  </a:cubicBezTo>
                  <a:cubicBezTo>
                    <a:pt x="2506646" y="86841"/>
                    <a:pt x="2513687" y="86841"/>
                    <a:pt x="2518381" y="86841"/>
                  </a:cubicBezTo>
                  <a:cubicBezTo>
                    <a:pt x="2530116" y="82147"/>
                    <a:pt x="2539504" y="82147"/>
                    <a:pt x="2548892" y="82147"/>
                  </a:cubicBezTo>
                  <a:close/>
                  <a:moveTo>
                    <a:pt x="2929114" y="138476"/>
                  </a:moveTo>
                  <a:cubicBezTo>
                    <a:pt x="2938502" y="136129"/>
                    <a:pt x="2945543" y="133782"/>
                    <a:pt x="2954932" y="131435"/>
                  </a:cubicBezTo>
                  <a:cubicBezTo>
                    <a:pt x="2961973" y="129088"/>
                    <a:pt x="2966667" y="129088"/>
                    <a:pt x="2973708" y="129088"/>
                  </a:cubicBezTo>
                  <a:cubicBezTo>
                    <a:pt x="2980749" y="126741"/>
                    <a:pt x="2990137" y="126741"/>
                    <a:pt x="2997178" y="124393"/>
                  </a:cubicBezTo>
                  <a:cubicBezTo>
                    <a:pt x="3004219" y="124393"/>
                    <a:pt x="3011261" y="124393"/>
                    <a:pt x="3015955" y="122046"/>
                  </a:cubicBezTo>
                  <a:cubicBezTo>
                    <a:pt x="3015955" y="122046"/>
                    <a:pt x="3018302" y="122046"/>
                    <a:pt x="3018302" y="122046"/>
                  </a:cubicBezTo>
                  <a:cubicBezTo>
                    <a:pt x="3018302" y="129088"/>
                    <a:pt x="3022996" y="133782"/>
                    <a:pt x="3027690" y="138476"/>
                  </a:cubicBezTo>
                  <a:cubicBezTo>
                    <a:pt x="3027690" y="138476"/>
                    <a:pt x="3027690" y="138476"/>
                    <a:pt x="3027690" y="138476"/>
                  </a:cubicBezTo>
                  <a:cubicBezTo>
                    <a:pt x="3027690" y="140823"/>
                    <a:pt x="3025343" y="143170"/>
                    <a:pt x="3025343" y="143170"/>
                  </a:cubicBezTo>
                  <a:cubicBezTo>
                    <a:pt x="3025343" y="145517"/>
                    <a:pt x="3022996" y="147864"/>
                    <a:pt x="3022996" y="150211"/>
                  </a:cubicBezTo>
                  <a:cubicBezTo>
                    <a:pt x="3022996" y="152558"/>
                    <a:pt x="3020649" y="154905"/>
                    <a:pt x="3020649" y="154905"/>
                  </a:cubicBezTo>
                  <a:cubicBezTo>
                    <a:pt x="3020649" y="157252"/>
                    <a:pt x="3018302" y="159599"/>
                    <a:pt x="3018302" y="164293"/>
                  </a:cubicBezTo>
                  <a:cubicBezTo>
                    <a:pt x="3018302" y="166640"/>
                    <a:pt x="3015955" y="168987"/>
                    <a:pt x="3015955" y="168987"/>
                  </a:cubicBezTo>
                  <a:cubicBezTo>
                    <a:pt x="3015955" y="171334"/>
                    <a:pt x="3013608" y="176028"/>
                    <a:pt x="3013608" y="178376"/>
                  </a:cubicBezTo>
                  <a:cubicBezTo>
                    <a:pt x="3013608" y="180723"/>
                    <a:pt x="3013608" y="180723"/>
                    <a:pt x="3011261" y="183070"/>
                  </a:cubicBezTo>
                  <a:cubicBezTo>
                    <a:pt x="3011261" y="185417"/>
                    <a:pt x="3011261" y="187764"/>
                    <a:pt x="3008914" y="190111"/>
                  </a:cubicBezTo>
                  <a:cubicBezTo>
                    <a:pt x="2999525" y="185417"/>
                    <a:pt x="2990137" y="180723"/>
                    <a:pt x="2980749" y="178376"/>
                  </a:cubicBezTo>
                  <a:cubicBezTo>
                    <a:pt x="2973708" y="176028"/>
                    <a:pt x="2969014" y="173681"/>
                    <a:pt x="2961973" y="171334"/>
                  </a:cubicBezTo>
                  <a:cubicBezTo>
                    <a:pt x="2940849" y="161946"/>
                    <a:pt x="2917379" y="152558"/>
                    <a:pt x="2896255" y="145517"/>
                  </a:cubicBezTo>
                  <a:cubicBezTo>
                    <a:pt x="2896255" y="145517"/>
                    <a:pt x="2893908" y="145517"/>
                    <a:pt x="2893908" y="145517"/>
                  </a:cubicBezTo>
                  <a:cubicBezTo>
                    <a:pt x="2898602" y="143170"/>
                    <a:pt x="2905644" y="143170"/>
                    <a:pt x="2910338" y="140823"/>
                  </a:cubicBezTo>
                  <a:cubicBezTo>
                    <a:pt x="2917379" y="140823"/>
                    <a:pt x="2924420" y="138476"/>
                    <a:pt x="2929114" y="138476"/>
                  </a:cubicBezTo>
                  <a:close/>
                  <a:moveTo>
                    <a:pt x="3114531" y="145517"/>
                  </a:moveTo>
                  <a:cubicBezTo>
                    <a:pt x="3126266" y="150211"/>
                    <a:pt x="3138001" y="152558"/>
                    <a:pt x="3152083" y="157252"/>
                  </a:cubicBezTo>
                  <a:cubicBezTo>
                    <a:pt x="3159125" y="159599"/>
                    <a:pt x="3166166" y="161946"/>
                    <a:pt x="3173207" y="164293"/>
                  </a:cubicBezTo>
                  <a:cubicBezTo>
                    <a:pt x="3184942" y="168987"/>
                    <a:pt x="3194330" y="171334"/>
                    <a:pt x="3206066" y="176028"/>
                  </a:cubicBezTo>
                  <a:cubicBezTo>
                    <a:pt x="3213106" y="178376"/>
                    <a:pt x="3220148" y="180723"/>
                    <a:pt x="3229536" y="185417"/>
                  </a:cubicBezTo>
                  <a:cubicBezTo>
                    <a:pt x="3236577" y="187764"/>
                    <a:pt x="3243618" y="192458"/>
                    <a:pt x="3253007" y="194805"/>
                  </a:cubicBezTo>
                  <a:cubicBezTo>
                    <a:pt x="3255353" y="197152"/>
                    <a:pt x="3257701" y="197152"/>
                    <a:pt x="3260047" y="199499"/>
                  </a:cubicBezTo>
                  <a:cubicBezTo>
                    <a:pt x="3264742" y="204193"/>
                    <a:pt x="3267089" y="206540"/>
                    <a:pt x="3271783" y="211234"/>
                  </a:cubicBezTo>
                  <a:cubicBezTo>
                    <a:pt x="3276477" y="215928"/>
                    <a:pt x="3283518" y="220622"/>
                    <a:pt x="3288212" y="227664"/>
                  </a:cubicBezTo>
                  <a:cubicBezTo>
                    <a:pt x="3290559" y="230011"/>
                    <a:pt x="3295253" y="234705"/>
                    <a:pt x="3297600" y="237052"/>
                  </a:cubicBezTo>
                  <a:cubicBezTo>
                    <a:pt x="3299947" y="241746"/>
                    <a:pt x="3304641" y="244093"/>
                    <a:pt x="3306988" y="248787"/>
                  </a:cubicBezTo>
                  <a:cubicBezTo>
                    <a:pt x="3309336" y="253481"/>
                    <a:pt x="3314030" y="255828"/>
                    <a:pt x="3316377" y="260522"/>
                  </a:cubicBezTo>
                  <a:cubicBezTo>
                    <a:pt x="3318724" y="265216"/>
                    <a:pt x="3323418" y="267563"/>
                    <a:pt x="3325765" y="272257"/>
                  </a:cubicBezTo>
                  <a:cubicBezTo>
                    <a:pt x="3328112" y="276951"/>
                    <a:pt x="3332806" y="281646"/>
                    <a:pt x="3335153" y="286340"/>
                  </a:cubicBezTo>
                  <a:cubicBezTo>
                    <a:pt x="3337500" y="288687"/>
                    <a:pt x="3339847" y="293381"/>
                    <a:pt x="3342194" y="295728"/>
                  </a:cubicBezTo>
                  <a:cubicBezTo>
                    <a:pt x="3335153" y="295728"/>
                    <a:pt x="3325765" y="295728"/>
                    <a:pt x="3318724" y="295728"/>
                  </a:cubicBezTo>
                  <a:cubicBezTo>
                    <a:pt x="3314030" y="295728"/>
                    <a:pt x="3306988" y="295728"/>
                    <a:pt x="3302294" y="298075"/>
                  </a:cubicBezTo>
                  <a:cubicBezTo>
                    <a:pt x="3292906" y="298075"/>
                    <a:pt x="3281171" y="300422"/>
                    <a:pt x="3271783" y="300422"/>
                  </a:cubicBezTo>
                  <a:cubicBezTo>
                    <a:pt x="3264742" y="300422"/>
                    <a:pt x="3257701" y="302769"/>
                    <a:pt x="3253007" y="302769"/>
                  </a:cubicBezTo>
                  <a:cubicBezTo>
                    <a:pt x="3248312" y="302769"/>
                    <a:pt x="3243618" y="305116"/>
                    <a:pt x="3238924" y="305116"/>
                  </a:cubicBezTo>
                  <a:cubicBezTo>
                    <a:pt x="3236577" y="302769"/>
                    <a:pt x="3234230" y="302769"/>
                    <a:pt x="3231883" y="300422"/>
                  </a:cubicBezTo>
                  <a:cubicBezTo>
                    <a:pt x="3217801" y="293381"/>
                    <a:pt x="3206066" y="286340"/>
                    <a:pt x="3191983" y="279299"/>
                  </a:cubicBezTo>
                  <a:cubicBezTo>
                    <a:pt x="3182595" y="274604"/>
                    <a:pt x="3175554" y="269910"/>
                    <a:pt x="3166166" y="265216"/>
                  </a:cubicBezTo>
                  <a:cubicBezTo>
                    <a:pt x="3152083" y="258175"/>
                    <a:pt x="3138001" y="251134"/>
                    <a:pt x="3126266" y="244093"/>
                  </a:cubicBezTo>
                  <a:cubicBezTo>
                    <a:pt x="3116878" y="239399"/>
                    <a:pt x="3109837" y="234705"/>
                    <a:pt x="3100449" y="232358"/>
                  </a:cubicBezTo>
                  <a:cubicBezTo>
                    <a:pt x="3086366" y="225316"/>
                    <a:pt x="3072284" y="218275"/>
                    <a:pt x="3058202" y="211234"/>
                  </a:cubicBezTo>
                  <a:cubicBezTo>
                    <a:pt x="3051160" y="208887"/>
                    <a:pt x="3044119" y="204193"/>
                    <a:pt x="3034731" y="201846"/>
                  </a:cubicBezTo>
                  <a:cubicBezTo>
                    <a:pt x="3030037" y="199499"/>
                    <a:pt x="3022996" y="197152"/>
                    <a:pt x="3018302" y="194805"/>
                  </a:cubicBezTo>
                  <a:cubicBezTo>
                    <a:pt x="3018302" y="192458"/>
                    <a:pt x="3018302" y="190111"/>
                    <a:pt x="3020649" y="187764"/>
                  </a:cubicBezTo>
                  <a:cubicBezTo>
                    <a:pt x="3020649" y="185417"/>
                    <a:pt x="3022996" y="183070"/>
                    <a:pt x="3022996" y="180723"/>
                  </a:cubicBezTo>
                  <a:cubicBezTo>
                    <a:pt x="3022996" y="178376"/>
                    <a:pt x="3025343" y="176028"/>
                    <a:pt x="3025343" y="171334"/>
                  </a:cubicBezTo>
                  <a:cubicBezTo>
                    <a:pt x="3025343" y="168987"/>
                    <a:pt x="3027690" y="166640"/>
                    <a:pt x="3027690" y="164293"/>
                  </a:cubicBezTo>
                  <a:cubicBezTo>
                    <a:pt x="3027690" y="161946"/>
                    <a:pt x="3030037" y="159599"/>
                    <a:pt x="3030037" y="157252"/>
                  </a:cubicBezTo>
                  <a:cubicBezTo>
                    <a:pt x="3030037" y="154905"/>
                    <a:pt x="3032384" y="152558"/>
                    <a:pt x="3032384" y="152558"/>
                  </a:cubicBezTo>
                  <a:cubicBezTo>
                    <a:pt x="3032384" y="150211"/>
                    <a:pt x="3034731" y="147864"/>
                    <a:pt x="3034731" y="145517"/>
                  </a:cubicBezTo>
                  <a:cubicBezTo>
                    <a:pt x="3034731" y="143170"/>
                    <a:pt x="3037078" y="143170"/>
                    <a:pt x="3037078" y="140823"/>
                  </a:cubicBezTo>
                  <a:cubicBezTo>
                    <a:pt x="3039425" y="140823"/>
                    <a:pt x="3041772" y="143170"/>
                    <a:pt x="3044119" y="143170"/>
                  </a:cubicBezTo>
                  <a:cubicBezTo>
                    <a:pt x="3053508" y="143170"/>
                    <a:pt x="3060548" y="138476"/>
                    <a:pt x="3062896" y="129088"/>
                  </a:cubicBezTo>
                  <a:cubicBezTo>
                    <a:pt x="3074631" y="133782"/>
                    <a:pt x="3086366" y="136129"/>
                    <a:pt x="3100449" y="140823"/>
                  </a:cubicBezTo>
                  <a:cubicBezTo>
                    <a:pt x="3102795" y="140823"/>
                    <a:pt x="3107489" y="143170"/>
                    <a:pt x="3114531" y="145517"/>
                  </a:cubicBezTo>
                  <a:close/>
                  <a:moveTo>
                    <a:pt x="3396176" y="295728"/>
                  </a:moveTo>
                  <a:cubicBezTo>
                    <a:pt x="3403217" y="295728"/>
                    <a:pt x="3407911" y="295728"/>
                    <a:pt x="3414953" y="298075"/>
                  </a:cubicBezTo>
                  <a:cubicBezTo>
                    <a:pt x="3419647" y="298075"/>
                    <a:pt x="3424341" y="298075"/>
                    <a:pt x="3429035" y="298075"/>
                  </a:cubicBezTo>
                  <a:cubicBezTo>
                    <a:pt x="3433729" y="298075"/>
                    <a:pt x="3438423" y="298075"/>
                    <a:pt x="3440770" y="300422"/>
                  </a:cubicBezTo>
                  <a:cubicBezTo>
                    <a:pt x="3447811" y="300422"/>
                    <a:pt x="3452505" y="302769"/>
                    <a:pt x="3459546" y="302769"/>
                  </a:cubicBezTo>
                  <a:cubicBezTo>
                    <a:pt x="3461894" y="302769"/>
                    <a:pt x="3461894" y="302769"/>
                    <a:pt x="3464241" y="302769"/>
                  </a:cubicBezTo>
                  <a:cubicBezTo>
                    <a:pt x="3466588" y="302769"/>
                    <a:pt x="3468935" y="302769"/>
                    <a:pt x="3471282" y="302769"/>
                  </a:cubicBezTo>
                  <a:cubicBezTo>
                    <a:pt x="3471282" y="302769"/>
                    <a:pt x="3471282" y="305116"/>
                    <a:pt x="3471282" y="305116"/>
                  </a:cubicBezTo>
                  <a:cubicBezTo>
                    <a:pt x="3471282" y="316851"/>
                    <a:pt x="3480670" y="326239"/>
                    <a:pt x="3492405" y="326239"/>
                  </a:cubicBezTo>
                  <a:cubicBezTo>
                    <a:pt x="3494752" y="326239"/>
                    <a:pt x="3497099" y="326239"/>
                    <a:pt x="3499446" y="323892"/>
                  </a:cubicBezTo>
                  <a:cubicBezTo>
                    <a:pt x="3501793" y="326239"/>
                    <a:pt x="3504140" y="328586"/>
                    <a:pt x="3506487" y="328586"/>
                  </a:cubicBezTo>
                  <a:cubicBezTo>
                    <a:pt x="3508834" y="330934"/>
                    <a:pt x="3511182" y="333281"/>
                    <a:pt x="3513528" y="335628"/>
                  </a:cubicBezTo>
                  <a:cubicBezTo>
                    <a:pt x="3527611" y="349710"/>
                    <a:pt x="3541693" y="361445"/>
                    <a:pt x="3555775" y="375527"/>
                  </a:cubicBezTo>
                  <a:cubicBezTo>
                    <a:pt x="3555775" y="375527"/>
                    <a:pt x="3558123" y="377874"/>
                    <a:pt x="3558123" y="377874"/>
                  </a:cubicBezTo>
                  <a:cubicBezTo>
                    <a:pt x="3572205" y="391957"/>
                    <a:pt x="3586287" y="408386"/>
                    <a:pt x="3600369" y="422468"/>
                  </a:cubicBezTo>
                  <a:cubicBezTo>
                    <a:pt x="3602716" y="424815"/>
                    <a:pt x="3602716" y="424815"/>
                    <a:pt x="3605064" y="427162"/>
                  </a:cubicBezTo>
                  <a:cubicBezTo>
                    <a:pt x="3609758" y="431857"/>
                    <a:pt x="3612104" y="436551"/>
                    <a:pt x="3616799" y="441245"/>
                  </a:cubicBezTo>
                  <a:cubicBezTo>
                    <a:pt x="3621493" y="448286"/>
                    <a:pt x="3626187" y="452980"/>
                    <a:pt x="3630881" y="460021"/>
                  </a:cubicBezTo>
                  <a:cubicBezTo>
                    <a:pt x="3633228" y="462368"/>
                    <a:pt x="3633228" y="464715"/>
                    <a:pt x="3635575" y="467062"/>
                  </a:cubicBezTo>
                  <a:cubicBezTo>
                    <a:pt x="3633228" y="469409"/>
                    <a:pt x="3633228" y="471756"/>
                    <a:pt x="3630881" y="474103"/>
                  </a:cubicBezTo>
                  <a:cubicBezTo>
                    <a:pt x="3623840" y="471756"/>
                    <a:pt x="3619146" y="469409"/>
                    <a:pt x="3612104" y="467062"/>
                  </a:cubicBezTo>
                  <a:cubicBezTo>
                    <a:pt x="3607410" y="464715"/>
                    <a:pt x="3600369" y="462368"/>
                    <a:pt x="3595675" y="462368"/>
                  </a:cubicBezTo>
                  <a:cubicBezTo>
                    <a:pt x="3583940" y="457674"/>
                    <a:pt x="3569858" y="455327"/>
                    <a:pt x="3558123" y="450633"/>
                  </a:cubicBezTo>
                  <a:cubicBezTo>
                    <a:pt x="3553428" y="448286"/>
                    <a:pt x="3546387" y="448286"/>
                    <a:pt x="3541693" y="445939"/>
                  </a:cubicBezTo>
                  <a:cubicBezTo>
                    <a:pt x="3525264" y="441245"/>
                    <a:pt x="3511182" y="438898"/>
                    <a:pt x="3494752" y="434204"/>
                  </a:cubicBezTo>
                  <a:cubicBezTo>
                    <a:pt x="3492405" y="434204"/>
                    <a:pt x="3490058" y="431857"/>
                    <a:pt x="3485364" y="431857"/>
                  </a:cubicBezTo>
                  <a:cubicBezTo>
                    <a:pt x="3473629" y="429510"/>
                    <a:pt x="3459546" y="427162"/>
                    <a:pt x="3447811" y="424815"/>
                  </a:cubicBezTo>
                  <a:cubicBezTo>
                    <a:pt x="3447811" y="424815"/>
                    <a:pt x="3447811" y="422468"/>
                    <a:pt x="3447811" y="422468"/>
                  </a:cubicBezTo>
                  <a:cubicBezTo>
                    <a:pt x="3447811" y="410733"/>
                    <a:pt x="3438423" y="401345"/>
                    <a:pt x="3426688" y="401345"/>
                  </a:cubicBezTo>
                  <a:cubicBezTo>
                    <a:pt x="3424341" y="401345"/>
                    <a:pt x="3419647" y="401345"/>
                    <a:pt x="3417300" y="403692"/>
                  </a:cubicBezTo>
                  <a:cubicBezTo>
                    <a:pt x="3414953" y="398998"/>
                    <a:pt x="3412605" y="394304"/>
                    <a:pt x="3410259" y="389610"/>
                  </a:cubicBezTo>
                  <a:cubicBezTo>
                    <a:pt x="3407911" y="387263"/>
                    <a:pt x="3405565" y="382569"/>
                    <a:pt x="3405565" y="380222"/>
                  </a:cubicBezTo>
                  <a:cubicBezTo>
                    <a:pt x="3400870" y="373180"/>
                    <a:pt x="3396176" y="366139"/>
                    <a:pt x="3393829" y="359098"/>
                  </a:cubicBezTo>
                  <a:cubicBezTo>
                    <a:pt x="3391482" y="356751"/>
                    <a:pt x="3389135" y="352057"/>
                    <a:pt x="3386788" y="349710"/>
                  </a:cubicBezTo>
                  <a:cubicBezTo>
                    <a:pt x="3382094" y="342669"/>
                    <a:pt x="3377400" y="335628"/>
                    <a:pt x="3372706" y="328586"/>
                  </a:cubicBezTo>
                  <a:cubicBezTo>
                    <a:pt x="3370359" y="326239"/>
                    <a:pt x="3370359" y="323892"/>
                    <a:pt x="3368012" y="321545"/>
                  </a:cubicBezTo>
                  <a:cubicBezTo>
                    <a:pt x="3360970" y="312157"/>
                    <a:pt x="3356276" y="305116"/>
                    <a:pt x="3349235" y="295728"/>
                  </a:cubicBezTo>
                  <a:cubicBezTo>
                    <a:pt x="3349235" y="295728"/>
                    <a:pt x="3349235" y="295728"/>
                    <a:pt x="3349235" y="293381"/>
                  </a:cubicBezTo>
                  <a:cubicBezTo>
                    <a:pt x="3356276" y="293381"/>
                    <a:pt x="3363318" y="293381"/>
                    <a:pt x="3370359" y="293381"/>
                  </a:cubicBezTo>
                  <a:cubicBezTo>
                    <a:pt x="3375053" y="295728"/>
                    <a:pt x="3386788" y="295728"/>
                    <a:pt x="3396176" y="295728"/>
                  </a:cubicBezTo>
                  <a:close/>
                  <a:moveTo>
                    <a:pt x="3694251" y="495227"/>
                  </a:moveTo>
                  <a:cubicBezTo>
                    <a:pt x="3703639" y="497574"/>
                    <a:pt x="3713027" y="499921"/>
                    <a:pt x="3722416" y="502268"/>
                  </a:cubicBezTo>
                  <a:cubicBezTo>
                    <a:pt x="3722416" y="502268"/>
                    <a:pt x="3724763" y="502268"/>
                    <a:pt x="3724763" y="502268"/>
                  </a:cubicBezTo>
                  <a:cubicBezTo>
                    <a:pt x="3809256" y="528085"/>
                    <a:pt x="3893750" y="567985"/>
                    <a:pt x="3973550" y="617273"/>
                  </a:cubicBezTo>
                  <a:cubicBezTo>
                    <a:pt x="3989979" y="631355"/>
                    <a:pt x="4008755" y="645438"/>
                    <a:pt x="4025185" y="661867"/>
                  </a:cubicBezTo>
                  <a:cubicBezTo>
                    <a:pt x="4029879" y="664214"/>
                    <a:pt x="4032226" y="668908"/>
                    <a:pt x="4036920" y="671255"/>
                  </a:cubicBezTo>
                  <a:cubicBezTo>
                    <a:pt x="4048655" y="680643"/>
                    <a:pt x="4058043" y="690032"/>
                    <a:pt x="4069778" y="699420"/>
                  </a:cubicBezTo>
                  <a:cubicBezTo>
                    <a:pt x="4076820" y="704114"/>
                    <a:pt x="4081514" y="711155"/>
                    <a:pt x="4088555" y="715849"/>
                  </a:cubicBezTo>
                  <a:cubicBezTo>
                    <a:pt x="4097943" y="725237"/>
                    <a:pt x="4107331" y="734626"/>
                    <a:pt x="4116719" y="741667"/>
                  </a:cubicBezTo>
                  <a:cubicBezTo>
                    <a:pt x="4123761" y="748708"/>
                    <a:pt x="4130802" y="755749"/>
                    <a:pt x="4140190" y="762790"/>
                  </a:cubicBezTo>
                  <a:cubicBezTo>
                    <a:pt x="4147231" y="769831"/>
                    <a:pt x="4156619" y="779219"/>
                    <a:pt x="4163660" y="786261"/>
                  </a:cubicBezTo>
                  <a:cubicBezTo>
                    <a:pt x="4177743" y="800343"/>
                    <a:pt x="4191825" y="816772"/>
                    <a:pt x="4205907" y="833202"/>
                  </a:cubicBezTo>
                  <a:cubicBezTo>
                    <a:pt x="4210601" y="837896"/>
                    <a:pt x="4212948" y="842590"/>
                    <a:pt x="4217643" y="844937"/>
                  </a:cubicBezTo>
                  <a:cubicBezTo>
                    <a:pt x="4227031" y="854325"/>
                    <a:pt x="4234072" y="863713"/>
                    <a:pt x="4243460" y="873101"/>
                  </a:cubicBezTo>
                  <a:cubicBezTo>
                    <a:pt x="4243460" y="873101"/>
                    <a:pt x="4243460" y="873101"/>
                    <a:pt x="4243460" y="873101"/>
                  </a:cubicBezTo>
                  <a:cubicBezTo>
                    <a:pt x="4241113" y="870754"/>
                    <a:pt x="4238766" y="870754"/>
                    <a:pt x="4236419" y="868407"/>
                  </a:cubicBezTo>
                  <a:cubicBezTo>
                    <a:pt x="4231725" y="863713"/>
                    <a:pt x="4224684" y="859019"/>
                    <a:pt x="4219990" y="854325"/>
                  </a:cubicBezTo>
                  <a:cubicBezTo>
                    <a:pt x="4215296" y="849631"/>
                    <a:pt x="4210601" y="844937"/>
                    <a:pt x="4205907" y="842590"/>
                  </a:cubicBezTo>
                  <a:cubicBezTo>
                    <a:pt x="4201213" y="837896"/>
                    <a:pt x="4194172" y="833202"/>
                    <a:pt x="4189478" y="828507"/>
                  </a:cubicBezTo>
                  <a:cubicBezTo>
                    <a:pt x="4184784" y="823813"/>
                    <a:pt x="4180090" y="819119"/>
                    <a:pt x="4175395" y="816772"/>
                  </a:cubicBezTo>
                  <a:cubicBezTo>
                    <a:pt x="4170701" y="812078"/>
                    <a:pt x="4163660" y="807384"/>
                    <a:pt x="4158966" y="805037"/>
                  </a:cubicBezTo>
                  <a:cubicBezTo>
                    <a:pt x="4154272" y="800343"/>
                    <a:pt x="4149578" y="797996"/>
                    <a:pt x="4142537" y="793302"/>
                  </a:cubicBezTo>
                  <a:cubicBezTo>
                    <a:pt x="4137843" y="788608"/>
                    <a:pt x="4130802" y="786261"/>
                    <a:pt x="4126108" y="781566"/>
                  </a:cubicBezTo>
                  <a:cubicBezTo>
                    <a:pt x="4121414" y="776872"/>
                    <a:pt x="4114372" y="774525"/>
                    <a:pt x="4109678" y="769831"/>
                  </a:cubicBezTo>
                  <a:cubicBezTo>
                    <a:pt x="4104984" y="765137"/>
                    <a:pt x="4097943" y="762790"/>
                    <a:pt x="4093249" y="758096"/>
                  </a:cubicBezTo>
                  <a:cubicBezTo>
                    <a:pt x="4088555" y="753402"/>
                    <a:pt x="4081514" y="751055"/>
                    <a:pt x="4076820" y="746361"/>
                  </a:cubicBezTo>
                  <a:cubicBezTo>
                    <a:pt x="4072126" y="744014"/>
                    <a:pt x="4067432" y="739320"/>
                    <a:pt x="4060390" y="736973"/>
                  </a:cubicBezTo>
                  <a:cubicBezTo>
                    <a:pt x="4055696" y="732279"/>
                    <a:pt x="4048655" y="729931"/>
                    <a:pt x="4043961" y="725237"/>
                  </a:cubicBezTo>
                  <a:cubicBezTo>
                    <a:pt x="4039267" y="722890"/>
                    <a:pt x="4034573" y="718196"/>
                    <a:pt x="4027532" y="715849"/>
                  </a:cubicBezTo>
                  <a:cubicBezTo>
                    <a:pt x="4020491" y="711155"/>
                    <a:pt x="4015797" y="708808"/>
                    <a:pt x="4008755" y="706461"/>
                  </a:cubicBezTo>
                  <a:cubicBezTo>
                    <a:pt x="4004061" y="704114"/>
                    <a:pt x="3999367" y="699420"/>
                    <a:pt x="3992326" y="697073"/>
                  </a:cubicBezTo>
                  <a:cubicBezTo>
                    <a:pt x="3985285" y="694726"/>
                    <a:pt x="3980591" y="690032"/>
                    <a:pt x="3973550" y="687685"/>
                  </a:cubicBezTo>
                  <a:cubicBezTo>
                    <a:pt x="3968856" y="685338"/>
                    <a:pt x="3964161" y="682991"/>
                    <a:pt x="3957120" y="678296"/>
                  </a:cubicBezTo>
                  <a:cubicBezTo>
                    <a:pt x="3952426" y="675949"/>
                    <a:pt x="3947732" y="673602"/>
                    <a:pt x="3943038" y="671255"/>
                  </a:cubicBezTo>
                  <a:cubicBezTo>
                    <a:pt x="3943038" y="671255"/>
                    <a:pt x="3943038" y="671255"/>
                    <a:pt x="3940691" y="668908"/>
                  </a:cubicBezTo>
                  <a:cubicBezTo>
                    <a:pt x="3933650" y="664214"/>
                    <a:pt x="3924262" y="657173"/>
                    <a:pt x="3917220" y="652479"/>
                  </a:cubicBezTo>
                  <a:cubicBezTo>
                    <a:pt x="3910180" y="647785"/>
                    <a:pt x="3900791" y="640744"/>
                    <a:pt x="3893750" y="636050"/>
                  </a:cubicBezTo>
                  <a:cubicBezTo>
                    <a:pt x="3886709" y="631355"/>
                    <a:pt x="3877321" y="624314"/>
                    <a:pt x="3870279" y="619620"/>
                  </a:cubicBezTo>
                  <a:cubicBezTo>
                    <a:pt x="3863239" y="614926"/>
                    <a:pt x="3853850" y="607885"/>
                    <a:pt x="3846809" y="603191"/>
                  </a:cubicBezTo>
                  <a:cubicBezTo>
                    <a:pt x="3839768" y="598497"/>
                    <a:pt x="3830380" y="593803"/>
                    <a:pt x="3823339" y="586762"/>
                  </a:cubicBezTo>
                  <a:cubicBezTo>
                    <a:pt x="3816298" y="582068"/>
                    <a:pt x="3806909" y="575026"/>
                    <a:pt x="3799868" y="570332"/>
                  </a:cubicBezTo>
                  <a:cubicBezTo>
                    <a:pt x="3792827" y="565638"/>
                    <a:pt x="3783439" y="560944"/>
                    <a:pt x="3776398" y="556250"/>
                  </a:cubicBezTo>
                  <a:cubicBezTo>
                    <a:pt x="3767010" y="551556"/>
                    <a:pt x="3759968" y="546862"/>
                    <a:pt x="3750580" y="539821"/>
                  </a:cubicBezTo>
                  <a:cubicBezTo>
                    <a:pt x="3743539" y="535127"/>
                    <a:pt x="3734151" y="530433"/>
                    <a:pt x="3724763" y="525738"/>
                  </a:cubicBezTo>
                  <a:cubicBezTo>
                    <a:pt x="3715375" y="521044"/>
                    <a:pt x="3708333" y="516350"/>
                    <a:pt x="3698945" y="511656"/>
                  </a:cubicBezTo>
                  <a:cubicBezTo>
                    <a:pt x="3691904" y="506962"/>
                    <a:pt x="3682516" y="502268"/>
                    <a:pt x="3673128" y="497574"/>
                  </a:cubicBezTo>
                  <a:cubicBezTo>
                    <a:pt x="3668434" y="495227"/>
                    <a:pt x="3666086" y="492880"/>
                    <a:pt x="3661392" y="490533"/>
                  </a:cubicBezTo>
                  <a:cubicBezTo>
                    <a:pt x="3661392" y="490533"/>
                    <a:pt x="3661392" y="488186"/>
                    <a:pt x="3663740" y="488186"/>
                  </a:cubicBezTo>
                  <a:cubicBezTo>
                    <a:pt x="3670781" y="490533"/>
                    <a:pt x="3677822" y="490533"/>
                    <a:pt x="3682516" y="492880"/>
                  </a:cubicBezTo>
                  <a:cubicBezTo>
                    <a:pt x="3687210" y="492880"/>
                    <a:pt x="3689557" y="492880"/>
                    <a:pt x="3694251" y="495227"/>
                  </a:cubicBezTo>
                  <a:close/>
                  <a:moveTo>
                    <a:pt x="4299789" y="952901"/>
                  </a:moveTo>
                  <a:cubicBezTo>
                    <a:pt x="4306830" y="962289"/>
                    <a:pt x="4316218" y="971677"/>
                    <a:pt x="4323260" y="983412"/>
                  </a:cubicBezTo>
                  <a:cubicBezTo>
                    <a:pt x="4327954" y="990454"/>
                    <a:pt x="4332648" y="995148"/>
                    <a:pt x="4337342" y="1002189"/>
                  </a:cubicBezTo>
                  <a:cubicBezTo>
                    <a:pt x="4344383" y="1011577"/>
                    <a:pt x="4351424" y="1020965"/>
                    <a:pt x="4358465" y="1030353"/>
                  </a:cubicBezTo>
                  <a:cubicBezTo>
                    <a:pt x="4363159" y="1037394"/>
                    <a:pt x="4367854" y="1044436"/>
                    <a:pt x="4372548" y="1051477"/>
                  </a:cubicBezTo>
                  <a:cubicBezTo>
                    <a:pt x="4379589" y="1060865"/>
                    <a:pt x="4384283" y="1070253"/>
                    <a:pt x="4391324" y="1079641"/>
                  </a:cubicBezTo>
                  <a:cubicBezTo>
                    <a:pt x="4396018" y="1086683"/>
                    <a:pt x="4400712" y="1093724"/>
                    <a:pt x="4405406" y="1100765"/>
                  </a:cubicBezTo>
                  <a:cubicBezTo>
                    <a:pt x="4412447" y="1110153"/>
                    <a:pt x="4417141" y="1119541"/>
                    <a:pt x="4424183" y="1128929"/>
                  </a:cubicBezTo>
                  <a:cubicBezTo>
                    <a:pt x="4428877" y="1135970"/>
                    <a:pt x="4433571" y="1143012"/>
                    <a:pt x="4438265" y="1150053"/>
                  </a:cubicBezTo>
                  <a:cubicBezTo>
                    <a:pt x="4438265" y="1152400"/>
                    <a:pt x="4440612" y="1154747"/>
                    <a:pt x="4440612" y="1154747"/>
                  </a:cubicBezTo>
                  <a:cubicBezTo>
                    <a:pt x="4414795" y="1119541"/>
                    <a:pt x="4386630" y="1086683"/>
                    <a:pt x="4358465" y="1053824"/>
                  </a:cubicBezTo>
                  <a:cubicBezTo>
                    <a:pt x="4346730" y="1039742"/>
                    <a:pt x="4334995" y="1025659"/>
                    <a:pt x="4320913" y="1011577"/>
                  </a:cubicBezTo>
                  <a:cubicBezTo>
                    <a:pt x="4318566" y="1009230"/>
                    <a:pt x="4313872" y="1004536"/>
                    <a:pt x="4311524" y="1002189"/>
                  </a:cubicBezTo>
                  <a:cubicBezTo>
                    <a:pt x="4302136" y="992801"/>
                    <a:pt x="4292748" y="981065"/>
                    <a:pt x="4283360" y="971677"/>
                  </a:cubicBezTo>
                  <a:cubicBezTo>
                    <a:pt x="4278666" y="966983"/>
                    <a:pt x="4273972" y="962289"/>
                    <a:pt x="4269277" y="957595"/>
                  </a:cubicBezTo>
                  <a:cubicBezTo>
                    <a:pt x="4259889" y="948207"/>
                    <a:pt x="4252848" y="938819"/>
                    <a:pt x="4243460" y="931777"/>
                  </a:cubicBezTo>
                  <a:cubicBezTo>
                    <a:pt x="4238766" y="927083"/>
                    <a:pt x="4234072" y="922389"/>
                    <a:pt x="4227031" y="917695"/>
                  </a:cubicBezTo>
                  <a:cubicBezTo>
                    <a:pt x="4222337" y="913001"/>
                    <a:pt x="4219990" y="910654"/>
                    <a:pt x="4215296" y="905960"/>
                  </a:cubicBezTo>
                  <a:cubicBezTo>
                    <a:pt x="4217643" y="905960"/>
                    <a:pt x="4217643" y="903613"/>
                    <a:pt x="4219990" y="903613"/>
                  </a:cubicBezTo>
                  <a:cubicBezTo>
                    <a:pt x="4219990" y="903613"/>
                    <a:pt x="4222337" y="903613"/>
                    <a:pt x="4222337" y="901266"/>
                  </a:cubicBezTo>
                  <a:cubicBezTo>
                    <a:pt x="4224684" y="901266"/>
                    <a:pt x="4227031" y="898919"/>
                    <a:pt x="4229378" y="898919"/>
                  </a:cubicBezTo>
                  <a:cubicBezTo>
                    <a:pt x="4229378" y="898919"/>
                    <a:pt x="4229378" y="898919"/>
                    <a:pt x="4229378" y="898919"/>
                  </a:cubicBezTo>
                  <a:cubicBezTo>
                    <a:pt x="4231725" y="908307"/>
                    <a:pt x="4238766" y="913001"/>
                    <a:pt x="4248154" y="913001"/>
                  </a:cubicBezTo>
                  <a:cubicBezTo>
                    <a:pt x="4252848" y="913001"/>
                    <a:pt x="4257542" y="910654"/>
                    <a:pt x="4259889" y="908307"/>
                  </a:cubicBezTo>
                  <a:cubicBezTo>
                    <a:pt x="4266931" y="917695"/>
                    <a:pt x="4276319" y="927083"/>
                    <a:pt x="4283360" y="938819"/>
                  </a:cubicBezTo>
                  <a:cubicBezTo>
                    <a:pt x="4292748" y="941166"/>
                    <a:pt x="4295095" y="945860"/>
                    <a:pt x="4299789" y="952901"/>
                  </a:cubicBezTo>
                  <a:close/>
                  <a:moveTo>
                    <a:pt x="4487553" y="1218117"/>
                  </a:moveTo>
                  <a:cubicBezTo>
                    <a:pt x="4492247" y="1225158"/>
                    <a:pt x="4496941" y="1229852"/>
                    <a:pt x="4499288" y="1236893"/>
                  </a:cubicBezTo>
                  <a:cubicBezTo>
                    <a:pt x="4506329" y="1246282"/>
                    <a:pt x="4511023" y="1253323"/>
                    <a:pt x="4518065" y="1262711"/>
                  </a:cubicBezTo>
                  <a:cubicBezTo>
                    <a:pt x="4522759" y="1267405"/>
                    <a:pt x="4525106" y="1274446"/>
                    <a:pt x="4529800" y="1279140"/>
                  </a:cubicBezTo>
                  <a:cubicBezTo>
                    <a:pt x="4534494" y="1288529"/>
                    <a:pt x="4541535" y="1297917"/>
                    <a:pt x="4546229" y="1304958"/>
                  </a:cubicBezTo>
                  <a:cubicBezTo>
                    <a:pt x="4550923" y="1309652"/>
                    <a:pt x="4553270" y="1316693"/>
                    <a:pt x="4557964" y="1321387"/>
                  </a:cubicBezTo>
                  <a:cubicBezTo>
                    <a:pt x="4557964" y="1323734"/>
                    <a:pt x="4560311" y="1326081"/>
                    <a:pt x="4560311" y="1326081"/>
                  </a:cubicBezTo>
                  <a:cubicBezTo>
                    <a:pt x="4557964" y="1328428"/>
                    <a:pt x="4557964" y="1333122"/>
                    <a:pt x="4557964" y="1335469"/>
                  </a:cubicBezTo>
                  <a:cubicBezTo>
                    <a:pt x="4557964" y="1347205"/>
                    <a:pt x="4567353" y="1356593"/>
                    <a:pt x="4579088" y="1356593"/>
                  </a:cubicBezTo>
                  <a:cubicBezTo>
                    <a:pt x="4579088" y="1356593"/>
                    <a:pt x="4579088" y="1356593"/>
                    <a:pt x="4581435" y="1356593"/>
                  </a:cubicBezTo>
                  <a:cubicBezTo>
                    <a:pt x="4583782" y="1358940"/>
                    <a:pt x="4586129" y="1361287"/>
                    <a:pt x="4586129" y="1365981"/>
                  </a:cubicBezTo>
                  <a:cubicBezTo>
                    <a:pt x="4590823" y="1373022"/>
                    <a:pt x="4595517" y="1382410"/>
                    <a:pt x="4600211" y="1389451"/>
                  </a:cubicBezTo>
                  <a:cubicBezTo>
                    <a:pt x="4600211" y="1391799"/>
                    <a:pt x="4602558" y="1394146"/>
                    <a:pt x="4602558" y="1396493"/>
                  </a:cubicBezTo>
                  <a:cubicBezTo>
                    <a:pt x="4607252" y="1405881"/>
                    <a:pt x="4609599" y="1415269"/>
                    <a:pt x="4614294" y="1424657"/>
                  </a:cubicBezTo>
                  <a:cubicBezTo>
                    <a:pt x="4616640" y="1431698"/>
                    <a:pt x="4618988" y="1436392"/>
                    <a:pt x="4621334" y="1443434"/>
                  </a:cubicBezTo>
                  <a:cubicBezTo>
                    <a:pt x="4623682" y="1450475"/>
                    <a:pt x="4626029" y="1459863"/>
                    <a:pt x="4630723" y="1466904"/>
                  </a:cubicBezTo>
                  <a:cubicBezTo>
                    <a:pt x="4630723" y="1466904"/>
                    <a:pt x="4630723" y="1466904"/>
                    <a:pt x="4630723" y="1466904"/>
                  </a:cubicBezTo>
                  <a:cubicBezTo>
                    <a:pt x="4628376" y="1462210"/>
                    <a:pt x="4623682" y="1457516"/>
                    <a:pt x="4621334" y="1450475"/>
                  </a:cubicBezTo>
                  <a:cubicBezTo>
                    <a:pt x="4616640" y="1441087"/>
                    <a:pt x="4609599" y="1434045"/>
                    <a:pt x="4604905" y="1424657"/>
                  </a:cubicBezTo>
                  <a:cubicBezTo>
                    <a:pt x="4602558" y="1419963"/>
                    <a:pt x="4597864" y="1415269"/>
                    <a:pt x="4595517" y="1410575"/>
                  </a:cubicBezTo>
                  <a:cubicBezTo>
                    <a:pt x="4590823" y="1403534"/>
                    <a:pt x="4586129" y="1398840"/>
                    <a:pt x="4581435" y="1391799"/>
                  </a:cubicBezTo>
                  <a:cubicBezTo>
                    <a:pt x="4581435" y="1391799"/>
                    <a:pt x="4581435" y="1389451"/>
                    <a:pt x="4581435" y="1389451"/>
                  </a:cubicBezTo>
                  <a:cubicBezTo>
                    <a:pt x="4576741" y="1377716"/>
                    <a:pt x="4569699" y="1365981"/>
                    <a:pt x="4565005" y="1354246"/>
                  </a:cubicBezTo>
                  <a:cubicBezTo>
                    <a:pt x="4562658" y="1349552"/>
                    <a:pt x="4560311" y="1342511"/>
                    <a:pt x="4555617" y="1337817"/>
                  </a:cubicBezTo>
                  <a:cubicBezTo>
                    <a:pt x="4546229" y="1321387"/>
                    <a:pt x="4536841" y="1302611"/>
                    <a:pt x="4527453" y="1286181"/>
                  </a:cubicBezTo>
                  <a:cubicBezTo>
                    <a:pt x="4518065" y="1269752"/>
                    <a:pt x="4508676" y="1250976"/>
                    <a:pt x="4499288" y="1234546"/>
                  </a:cubicBezTo>
                  <a:cubicBezTo>
                    <a:pt x="4494594" y="1227505"/>
                    <a:pt x="4492247" y="1222811"/>
                    <a:pt x="4487553" y="1215770"/>
                  </a:cubicBezTo>
                  <a:cubicBezTo>
                    <a:pt x="4482859" y="1206382"/>
                    <a:pt x="4478165" y="1199341"/>
                    <a:pt x="4471124" y="1189953"/>
                  </a:cubicBezTo>
                  <a:cubicBezTo>
                    <a:pt x="4471124" y="1189953"/>
                    <a:pt x="4471124" y="1192300"/>
                    <a:pt x="4473471" y="1192300"/>
                  </a:cubicBezTo>
                  <a:cubicBezTo>
                    <a:pt x="4475818" y="1201688"/>
                    <a:pt x="4480512" y="1211076"/>
                    <a:pt x="4487553" y="1218117"/>
                  </a:cubicBezTo>
                  <a:close/>
                  <a:moveTo>
                    <a:pt x="4616640" y="1412922"/>
                  </a:moveTo>
                  <a:cubicBezTo>
                    <a:pt x="4621334" y="1424657"/>
                    <a:pt x="4628376" y="1434045"/>
                    <a:pt x="4633070" y="1445781"/>
                  </a:cubicBezTo>
                  <a:cubicBezTo>
                    <a:pt x="4637764" y="1455169"/>
                    <a:pt x="4642458" y="1464557"/>
                    <a:pt x="4647152" y="1473945"/>
                  </a:cubicBezTo>
                  <a:cubicBezTo>
                    <a:pt x="4651846" y="1483333"/>
                    <a:pt x="4656540" y="1492722"/>
                    <a:pt x="4658887" y="1502110"/>
                  </a:cubicBezTo>
                  <a:cubicBezTo>
                    <a:pt x="4656540" y="1499763"/>
                    <a:pt x="4656540" y="1495069"/>
                    <a:pt x="4654193" y="1492722"/>
                  </a:cubicBezTo>
                  <a:cubicBezTo>
                    <a:pt x="4651846" y="1488027"/>
                    <a:pt x="4649499" y="1483333"/>
                    <a:pt x="4647152" y="1478639"/>
                  </a:cubicBezTo>
                  <a:cubicBezTo>
                    <a:pt x="4637764" y="1462210"/>
                    <a:pt x="4628376" y="1443434"/>
                    <a:pt x="4618988" y="1427004"/>
                  </a:cubicBezTo>
                  <a:cubicBezTo>
                    <a:pt x="4611946" y="1408228"/>
                    <a:pt x="4602558" y="1391799"/>
                    <a:pt x="4593170" y="1373022"/>
                  </a:cubicBezTo>
                  <a:cubicBezTo>
                    <a:pt x="4593170" y="1373022"/>
                    <a:pt x="4593170" y="1373022"/>
                    <a:pt x="4593170" y="1370675"/>
                  </a:cubicBezTo>
                  <a:cubicBezTo>
                    <a:pt x="4595517" y="1375369"/>
                    <a:pt x="4597864" y="1380063"/>
                    <a:pt x="4600211" y="1384757"/>
                  </a:cubicBezTo>
                  <a:cubicBezTo>
                    <a:pt x="4607252" y="1394146"/>
                    <a:pt x="4611946" y="1403534"/>
                    <a:pt x="4616640" y="1412922"/>
                  </a:cubicBezTo>
                  <a:close/>
                  <a:moveTo>
                    <a:pt x="4719911" y="1640586"/>
                  </a:moveTo>
                  <a:cubicBezTo>
                    <a:pt x="4722257" y="1647627"/>
                    <a:pt x="4724605" y="1652321"/>
                    <a:pt x="4726952" y="1659362"/>
                  </a:cubicBezTo>
                  <a:cubicBezTo>
                    <a:pt x="4729299" y="1664056"/>
                    <a:pt x="4731646" y="1668750"/>
                    <a:pt x="4731646" y="1673444"/>
                  </a:cubicBezTo>
                  <a:cubicBezTo>
                    <a:pt x="4729299" y="1666403"/>
                    <a:pt x="4726952" y="1661709"/>
                    <a:pt x="4724605" y="1654668"/>
                  </a:cubicBezTo>
                  <a:cubicBezTo>
                    <a:pt x="4722257" y="1649974"/>
                    <a:pt x="4719911" y="1645280"/>
                    <a:pt x="4719911" y="1640586"/>
                  </a:cubicBezTo>
                  <a:cubicBezTo>
                    <a:pt x="4717563" y="1640586"/>
                    <a:pt x="4717563" y="1638238"/>
                    <a:pt x="4717563" y="1635891"/>
                  </a:cubicBezTo>
                  <a:cubicBezTo>
                    <a:pt x="4712869" y="1626503"/>
                    <a:pt x="4710522" y="1614768"/>
                    <a:pt x="4705828" y="1605380"/>
                  </a:cubicBezTo>
                  <a:cubicBezTo>
                    <a:pt x="4705828" y="1607727"/>
                    <a:pt x="4708175" y="1610074"/>
                    <a:pt x="4708175" y="1612421"/>
                  </a:cubicBezTo>
                  <a:cubicBezTo>
                    <a:pt x="4710522" y="1621809"/>
                    <a:pt x="4715216" y="1631197"/>
                    <a:pt x="4719911" y="1640586"/>
                  </a:cubicBezTo>
                  <a:close/>
                  <a:moveTo>
                    <a:pt x="4809098" y="2060707"/>
                  </a:moveTo>
                  <a:cubicBezTo>
                    <a:pt x="4809098" y="2063054"/>
                    <a:pt x="4809098" y="2063054"/>
                    <a:pt x="4809098" y="2060707"/>
                  </a:cubicBezTo>
                  <a:cubicBezTo>
                    <a:pt x="4809098" y="2077136"/>
                    <a:pt x="4809098" y="2088871"/>
                    <a:pt x="4809098" y="2102954"/>
                  </a:cubicBezTo>
                  <a:cubicBezTo>
                    <a:pt x="4809098" y="2100607"/>
                    <a:pt x="4809098" y="2098260"/>
                    <a:pt x="4809098" y="2098260"/>
                  </a:cubicBezTo>
                  <a:cubicBezTo>
                    <a:pt x="4809098" y="2093565"/>
                    <a:pt x="4809098" y="2086524"/>
                    <a:pt x="4809098" y="2081830"/>
                  </a:cubicBezTo>
                  <a:cubicBezTo>
                    <a:pt x="4809098" y="2074789"/>
                    <a:pt x="4809098" y="2067748"/>
                    <a:pt x="4806751" y="2063054"/>
                  </a:cubicBezTo>
                  <a:cubicBezTo>
                    <a:pt x="4806751" y="2058360"/>
                    <a:pt x="4806751" y="2053666"/>
                    <a:pt x="4806751" y="2046624"/>
                  </a:cubicBezTo>
                  <a:cubicBezTo>
                    <a:pt x="4806751" y="2039583"/>
                    <a:pt x="4806751" y="2034889"/>
                    <a:pt x="4804404" y="2027848"/>
                  </a:cubicBezTo>
                  <a:cubicBezTo>
                    <a:pt x="4804404" y="2023154"/>
                    <a:pt x="4804404" y="2018460"/>
                    <a:pt x="4802057" y="2013766"/>
                  </a:cubicBezTo>
                  <a:cubicBezTo>
                    <a:pt x="4802057" y="2006725"/>
                    <a:pt x="4802057" y="1999684"/>
                    <a:pt x="4799710" y="1994990"/>
                  </a:cubicBezTo>
                  <a:cubicBezTo>
                    <a:pt x="4799710" y="1992643"/>
                    <a:pt x="4799710" y="1990295"/>
                    <a:pt x="4799710" y="1985601"/>
                  </a:cubicBezTo>
                  <a:cubicBezTo>
                    <a:pt x="4802057" y="1990295"/>
                    <a:pt x="4806751" y="1992643"/>
                    <a:pt x="4811445" y="1992643"/>
                  </a:cubicBezTo>
                  <a:cubicBezTo>
                    <a:pt x="4811445" y="1994990"/>
                    <a:pt x="4811445" y="1997337"/>
                    <a:pt x="4811445" y="1999684"/>
                  </a:cubicBezTo>
                  <a:cubicBezTo>
                    <a:pt x="4811445" y="2002031"/>
                    <a:pt x="4811445" y="2004378"/>
                    <a:pt x="4811445" y="2004378"/>
                  </a:cubicBezTo>
                  <a:cubicBezTo>
                    <a:pt x="4811445" y="2009072"/>
                    <a:pt x="4811445" y="2011419"/>
                    <a:pt x="4811445" y="2016113"/>
                  </a:cubicBezTo>
                  <a:cubicBezTo>
                    <a:pt x="4811445" y="2016113"/>
                    <a:pt x="4811445" y="2016113"/>
                    <a:pt x="4811445" y="2016113"/>
                  </a:cubicBezTo>
                  <a:cubicBezTo>
                    <a:pt x="4809098" y="2018460"/>
                    <a:pt x="4806751" y="2023154"/>
                    <a:pt x="4806751" y="2027848"/>
                  </a:cubicBezTo>
                  <a:cubicBezTo>
                    <a:pt x="4806751" y="2032542"/>
                    <a:pt x="4809098" y="2034889"/>
                    <a:pt x="4809098" y="2037236"/>
                  </a:cubicBezTo>
                  <a:cubicBezTo>
                    <a:pt x="4809098" y="2037236"/>
                    <a:pt x="4809098" y="2039583"/>
                    <a:pt x="4809098" y="2039583"/>
                  </a:cubicBezTo>
                  <a:cubicBezTo>
                    <a:pt x="4809098" y="2048971"/>
                    <a:pt x="4809098" y="2056013"/>
                    <a:pt x="4809098" y="2060707"/>
                  </a:cubicBezTo>
                  <a:close/>
                  <a:moveTo>
                    <a:pt x="4802057" y="2161630"/>
                  </a:moveTo>
                  <a:cubicBezTo>
                    <a:pt x="4804404" y="2185100"/>
                    <a:pt x="4809098" y="2208571"/>
                    <a:pt x="4809098" y="2232041"/>
                  </a:cubicBezTo>
                  <a:cubicBezTo>
                    <a:pt x="4809098" y="2232041"/>
                    <a:pt x="4809098" y="2232041"/>
                    <a:pt x="4809098" y="2232041"/>
                  </a:cubicBezTo>
                  <a:cubicBezTo>
                    <a:pt x="4811445" y="2246123"/>
                    <a:pt x="4811445" y="2262553"/>
                    <a:pt x="4811445" y="2276635"/>
                  </a:cubicBezTo>
                  <a:cubicBezTo>
                    <a:pt x="4811445" y="2276635"/>
                    <a:pt x="4809098" y="2276635"/>
                    <a:pt x="4809098" y="2276635"/>
                  </a:cubicBezTo>
                  <a:cubicBezTo>
                    <a:pt x="4809098" y="2276635"/>
                    <a:pt x="4809098" y="2276635"/>
                    <a:pt x="4809098" y="2276635"/>
                  </a:cubicBezTo>
                  <a:cubicBezTo>
                    <a:pt x="4806751" y="2257859"/>
                    <a:pt x="4806751" y="2239082"/>
                    <a:pt x="4804404" y="2220306"/>
                  </a:cubicBezTo>
                  <a:cubicBezTo>
                    <a:pt x="4804404" y="2213265"/>
                    <a:pt x="4802057" y="2206224"/>
                    <a:pt x="4802057" y="2196836"/>
                  </a:cubicBezTo>
                  <a:cubicBezTo>
                    <a:pt x="4799710" y="2180406"/>
                    <a:pt x="4797363" y="2161630"/>
                    <a:pt x="4795016" y="2145201"/>
                  </a:cubicBezTo>
                  <a:cubicBezTo>
                    <a:pt x="4797363" y="2147548"/>
                    <a:pt x="4799710" y="2147548"/>
                    <a:pt x="4799710" y="2149895"/>
                  </a:cubicBezTo>
                  <a:cubicBezTo>
                    <a:pt x="4799710" y="2149895"/>
                    <a:pt x="4799710" y="2152242"/>
                    <a:pt x="4799710" y="2152242"/>
                  </a:cubicBezTo>
                  <a:cubicBezTo>
                    <a:pt x="4799710" y="2156936"/>
                    <a:pt x="4802057" y="2159283"/>
                    <a:pt x="4802057" y="2161630"/>
                  </a:cubicBezTo>
                  <a:close/>
                  <a:moveTo>
                    <a:pt x="4785628" y="2145201"/>
                  </a:moveTo>
                  <a:cubicBezTo>
                    <a:pt x="4783281" y="2131118"/>
                    <a:pt x="4778587" y="2119383"/>
                    <a:pt x="4776240" y="2105301"/>
                  </a:cubicBezTo>
                  <a:cubicBezTo>
                    <a:pt x="4776240" y="2102954"/>
                    <a:pt x="4773892" y="2100607"/>
                    <a:pt x="4773892" y="2098260"/>
                  </a:cubicBezTo>
                  <a:cubicBezTo>
                    <a:pt x="4769198" y="2084177"/>
                    <a:pt x="4766852" y="2072442"/>
                    <a:pt x="4762157" y="2060707"/>
                  </a:cubicBezTo>
                  <a:cubicBezTo>
                    <a:pt x="4762157" y="2060707"/>
                    <a:pt x="4762157" y="2060707"/>
                    <a:pt x="4762157" y="2060707"/>
                  </a:cubicBezTo>
                  <a:cubicBezTo>
                    <a:pt x="4757463" y="2048971"/>
                    <a:pt x="4752769" y="2037236"/>
                    <a:pt x="4748075" y="2025501"/>
                  </a:cubicBezTo>
                  <a:cubicBezTo>
                    <a:pt x="4748075" y="2023154"/>
                    <a:pt x="4745728" y="2020807"/>
                    <a:pt x="4745728" y="2018460"/>
                  </a:cubicBezTo>
                  <a:cubicBezTo>
                    <a:pt x="4741034" y="2006725"/>
                    <a:pt x="4736340" y="1997337"/>
                    <a:pt x="4731646" y="1985601"/>
                  </a:cubicBezTo>
                  <a:cubicBezTo>
                    <a:pt x="4731646" y="1983254"/>
                    <a:pt x="4729299" y="1980907"/>
                    <a:pt x="4729299" y="1980907"/>
                  </a:cubicBezTo>
                  <a:cubicBezTo>
                    <a:pt x="4724605" y="1971519"/>
                    <a:pt x="4719911" y="1962131"/>
                    <a:pt x="4715216" y="1952743"/>
                  </a:cubicBezTo>
                  <a:cubicBezTo>
                    <a:pt x="4715216" y="1950396"/>
                    <a:pt x="4712869" y="1950396"/>
                    <a:pt x="4712869" y="1948049"/>
                  </a:cubicBezTo>
                  <a:cubicBezTo>
                    <a:pt x="4708175" y="1938660"/>
                    <a:pt x="4701134" y="1929272"/>
                    <a:pt x="4696440" y="1919884"/>
                  </a:cubicBezTo>
                  <a:cubicBezTo>
                    <a:pt x="4694093" y="1917537"/>
                    <a:pt x="4694093" y="1915190"/>
                    <a:pt x="4691746" y="1915190"/>
                  </a:cubicBezTo>
                  <a:cubicBezTo>
                    <a:pt x="4689399" y="1912843"/>
                    <a:pt x="4687052" y="1908149"/>
                    <a:pt x="4684705" y="1905802"/>
                  </a:cubicBezTo>
                  <a:cubicBezTo>
                    <a:pt x="4689399" y="1901108"/>
                    <a:pt x="4691746" y="1896413"/>
                    <a:pt x="4691746" y="1889372"/>
                  </a:cubicBezTo>
                  <a:cubicBezTo>
                    <a:pt x="4691746" y="1877637"/>
                    <a:pt x="4682358" y="1868249"/>
                    <a:pt x="4670623" y="1868249"/>
                  </a:cubicBezTo>
                  <a:cubicBezTo>
                    <a:pt x="4670623" y="1868249"/>
                    <a:pt x="4668275" y="1868249"/>
                    <a:pt x="4668275" y="1868249"/>
                  </a:cubicBezTo>
                  <a:cubicBezTo>
                    <a:pt x="4665929" y="1856514"/>
                    <a:pt x="4665929" y="1847126"/>
                    <a:pt x="4663581" y="1837737"/>
                  </a:cubicBezTo>
                  <a:cubicBezTo>
                    <a:pt x="4663581" y="1835390"/>
                    <a:pt x="4663581" y="1833043"/>
                    <a:pt x="4663581" y="1830696"/>
                  </a:cubicBezTo>
                  <a:cubicBezTo>
                    <a:pt x="4663581" y="1826002"/>
                    <a:pt x="4661234" y="1821308"/>
                    <a:pt x="4661234" y="1816614"/>
                  </a:cubicBezTo>
                  <a:cubicBezTo>
                    <a:pt x="4661234" y="1811920"/>
                    <a:pt x="4658887" y="1807226"/>
                    <a:pt x="4658887" y="1802532"/>
                  </a:cubicBezTo>
                  <a:cubicBezTo>
                    <a:pt x="4658887" y="1800185"/>
                    <a:pt x="4658887" y="1797838"/>
                    <a:pt x="4658887" y="1795491"/>
                  </a:cubicBezTo>
                  <a:cubicBezTo>
                    <a:pt x="4658887" y="1795491"/>
                    <a:pt x="4658887" y="1795491"/>
                    <a:pt x="4658887" y="1795491"/>
                  </a:cubicBezTo>
                  <a:cubicBezTo>
                    <a:pt x="4661234" y="1795491"/>
                    <a:pt x="4663581" y="1795491"/>
                    <a:pt x="4663581" y="1793144"/>
                  </a:cubicBezTo>
                  <a:cubicBezTo>
                    <a:pt x="4670623" y="1804879"/>
                    <a:pt x="4675317" y="1816614"/>
                    <a:pt x="4682358" y="1828349"/>
                  </a:cubicBezTo>
                  <a:cubicBezTo>
                    <a:pt x="4684705" y="1833043"/>
                    <a:pt x="4687052" y="1837737"/>
                    <a:pt x="4689399" y="1842432"/>
                  </a:cubicBezTo>
                  <a:cubicBezTo>
                    <a:pt x="4696440" y="1854167"/>
                    <a:pt x="4701134" y="1868249"/>
                    <a:pt x="4708175" y="1882331"/>
                  </a:cubicBezTo>
                  <a:cubicBezTo>
                    <a:pt x="4710522" y="1889372"/>
                    <a:pt x="4712869" y="1896413"/>
                    <a:pt x="4717563" y="1901108"/>
                  </a:cubicBezTo>
                  <a:cubicBezTo>
                    <a:pt x="4722257" y="1912843"/>
                    <a:pt x="4726952" y="1926925"/>
                    <a:pt x="4731646" y="1938660"/>
                  </a:cubicBezTo>
                  <a:cubicBezTo>
                    <a:pt x="4733993" y="1945702"/>
                    <a:pt x="4736340" y="1952743"/>
                    <a:pt x="4738687" y="1959784"/>
                  </a:cubicBezTo>
                  <a:cubicBezTo>
                    <a:pt x="4743381" y="1973866"/>
                    <a:pt x="4748075" y="1987948"/>
                    <a:pt x="4752769" y="2002031"/>
                  </a:cubicBezTo>
                  <a:cubicBezTo>
                    <a:pt x="4755116" y="2006725"/>
                    <a:pt x="4757463" y="2013766"/>
                    <a:pt x="4757463" y="2018460"/>
                  </a:cubicBezTo>
                  <a:cubicBezTo>
                    <a:pt x="4764504" y="2039583"/>
                    <a:pt x="4769198" y="2058360"/>
                    <a:pt x="4773892" y="2079483"/>
                  </a:cubicBezTo>
                  <a:cubicBezTo>
                    <a:pt x="4773892" y="2081830"/>
                    <a:pt x="4776240" y="2086524"/>
                    <a:pt x="4776240" y="2088871"/>
                  </a:cubicBezTo>
                  <a:cubicBezTo>
                    <a:pt x="4778587" y="2107648"/>
                    <a:pt x="4783281" y="2126424"/>
                    <a:pt x="4785628" y="2145201"/>
                  </a:cubicBezTo>
                  <a:cubicBezTo>
                    <a:pt x="4787975" y="2152242"/>
                    <a:pt x="4790322" y="2159283"/>
                    <a:pt x="4790322" y="2166324"/>
                  </a:cubicBezTo>
                  <a:cubicBezTo>
                    <a:pt x="4790322" y="2171018"/>
                    <a:pt x="4792669" y="2175712"/>
                    <a:pt x="4792669" y="2180406"/>
                  </a:cubicBezTo>
                  <a:cubicBezTo>
                    <a:pt x="4790322" y="2168671"/>
                    <a:pt x="4787975" y="2159283"/>
                    <a:pt x="4785628" y="2149895"/>
                  </a:cubicBezTo>
                  <a:cubicBezTo>
                    <a:pt x="4785628" y="2147548"/>
                    <a:pt x="4785628" y="2147548"/>
                    <a:pt x="4785628" y="2145201"/>
                  </a:cubicBezTo>
                  <a:close/>
                  <a:moveTo>
                    <a:pt x="4672970" y="1950396"/>
                  </a:moveTo>
                  <a:cubicBezTo>
                    <a:pt x="4672970" y="1959784"/>
                    <a:pt x="4675317" y="1969172"/>
                    <a:pt x="4675317" y="1978560"/>
                  </a:cubicBezTo>
                  <a:cubicBezTo>
                    <a:pt x="4675317" y="1987948"/>
                    <a:pt x="4677664" y="1994990"/>
                    <a:pt x="4677664" y="2004378"/>
                  </a:cubicBezTo>
                  <a:cubicBezTo>
                    <a:pt x="4677664" y="2013766"/>
                    <a:pt x="4680011" y="2020807"/>
                    <a:pt x="4680011" y="2030195"/>
                  </a:cubicBezTo>
                  <a:cubicBezTo>
                    <a:pt x="4680011" y="2039583"/>
                    <a:pt x="4682358" y="2046624"/>
                    <a:pt x="4682358" y="2056013"/>
                  </a:cubicBezTo>
                  <a:cubicBezTo>
                    <a:pt x="4682358" y="2065401"/>
                    <a:pt x="4684705" y="2072442"/>
                    <a:pt x="4684705" y="2081830"/>
                  </a:cubicBezTo>
                  <a:cubicBezTo>
                    <a:pt x="4684705" y="2088871"/>
                    <a:pt x="4687052" y="2098260"/>
                    <a:pt x="4687052" y="2105301"/>
                  </a:cubicBezTo>
                  <a:cubicBezTo>
                    <a:pt x="4689399" y="2114689"/>
                    <a:pt x="4689399" y="2121730"/>
                    <a:pt x="4691746" y="2128771"/>
                  </a:cubicBezTo>
                  <a:cubicBezTo>
                    <a:pt x="4691746" y="2135812"/>
                    <a:pt x="4694093" y="2142853"/>
                    <a:pt x="4694093" y="2149895"/>
                  </a:cubicBezTo>
                  <a:cubicBezTo>
                    <a:pt x="4696440" y="2159283"/>
                    <a:pt x="4696440" y="2166324"/>
                    <a:pt x="4698787" y="2175712"/>
                  </a:cubicBezTo>
                  <a:cubicBezTo>
                    <a:pt x="4698787" y="2182753"/>
                    <a:pt x="4701134" y="2189794"/>
                    <a:pt x="4701134" y="2194489"/>
                  </a:cubicBezTo>
                  <a:cubicBezTo>
                    <a:pt x="4703481" y="2203877"/>
                    <a:pt x="4703481" y="2213265"/>
                    <a:pt x="4705828" y="2220306"/>
                  </a:cubicBezTo>
                  <a:cubicBezTo>
                    <a:pt x="4705828" y="2225000"/>
                    <a:pt x="4708175" y="2232041"/>
                    <a:pt x="4708175" y="2236735"/>
                  </a:cubicBezTo>
                  <a:cubicBezTo>
                    <a:pt x="4710522" y="2243776"/>
                    <a:pt x="4710522" y="2250818"/>
                    <a:pt x="4712869" y="2257859"/>
                  </a:cubicBezTo>
                  <a:cubicBezTo>
                    <a:pt x="4703481" y="2260206"/>
                    <a:pt x="4696440" y="2267247"/>
                    <a:pt x="4696440" y="2276635"/>
                  </a:cubicBezTo>
                  <a:cubicBezTo>
                    <a:pt x="4696440" y="2288370"/>
                    <a:pt x="4705828" y="2297759"/>
                    <a:pt x="4717563" y="2297759"/>
                  </a:cubicBezTo>
                  <a:cubicBezTo>
                    <a:pt x="4719911" y="2297759"/>
                    <a:pt x="4719911" y="2297759"/>
                    <a:pt x="4722257" y="2297759"/>
                  </a:cubicBezTo>
                  <a:cubicBezTo>
                    <a:pt x="4722257" y="2302453"/>
                    <a:pt x="4724605" y="2304800"/>
                    <a:pt x="4724605" y="2309494"/>
                  </a:cubicBezTo>
                  <a:cubicBezTo>
                    <a:pt x="4724605" y="2309494"/>
                    <a:pt x="4724605" y="2311841"/>
                    <a:pt x="4724605" y="2311841"/>
                  </a:cubicBezTo>
                  <a:cubicBezTo>
                    <a:pt x="4724605" y="2316535"/>
                    <a:pt x="4726952" y="2318882"/>
                    <a:pt x="4726952" y="2323576"/>
                  </a:cubicBezTo>
                  <a:cubicBezTo>
                    <a:pt x="4726952" y="2325923"/>
                    <a:pt x="4726952" y="2325923"/>
                    <a:pt x="4726952" y="2328270"/>
                  </a:cubicBezTo>
                  <a:cubicBezTo>
                    <a:pt x="4726952" y="2332964"/>
                    <a:pt x="4729299" y="2335311"/>
                    <a:pt x="4729299" y="2340005"/>
                  </a:cubicBezTo>
                  <a:cubicBezTo>
                    <a:pt x="4729299" y="2342352"/>
                    <a:pt x="4729299" y="2342352"/>
                    <a:pt x="4731646" y="2344700"/>
                  </a:cubicBezTo>
                  <a:cubicBezTo>
                    <a:pt x="4731646" y="2347047"/>
                    <a:pt x="4733993" y="2351741"/>
                    <a:pt x="4733993" y="2354088"/>
                  </a:cubicBezTo>
                  <a:cubicBezTo>
                    <a:pt x="4733993" y="2356435"/>
                    <a:pt x="4733993" y="2356435"/>
                    <a:pt x="4736340" y="2358782"/>
                  </a:cubicBezTo>
                  <a:cubicBezTo>
                    <a:pt x="4736340" y="2361129"/>
                    <a:pt x="4738687" y="2363476"/>
                    <a:pt x="4738687" y="2368170"/>
                  </a:cubicBezTo>
                  <a:cubicBezTo>
                    <a:pt x="4738687" y="2370517"/>
                    <a:pt x="4738687" y="2370517"/>
                    <a:pt x="4741034" y="2372864"/>
                  </a:cubicBezTo>
                  <a:cubicBezTo>
                    <a:pt x="4741034" y="2375211"/>
                    <a:pt x="4743381" y="2377558"/>
                    <a:pt x="4743381" y="2379905"/>
                  </a:cubicBezTo>
                  <a:cubicBezTo>
                    <a:pt x="4743381" y="2382252"/>
                    <a:pt x="4743381" y="2382252"/>
                    <a:pt x="4745728" y="2384599"/>
                  </a:cubicBezTo>
                  <a:cubicBezTo>
                    <a:pt x="4745728" y="2386946"/>
                    <a:pt x="4748075" y="2389293"/>
                    <a:pt x="4748075" y="2391640"/>
                  </a:cubicBezTo>
                  <a:cubicBezTo>
                    <a:pt x="4748075" y="2393987"/>
                    <a:pt x="4750422" y="2393987"/>
                    <a:pt x="4750422" y="2396334"/>
                  </a:cubicBezTo>
                  <a:cubicBezTo>
                    <a:pt x="4750422" y="2398681"/>
                    <a:pt x="4752769" y="2401028"/>
                    <a:pt x="4752769" y="2403376"/>
                  </a:cubicBezTo>
                  <a:cubicBezTo>
                    <a:pt x="4752769" y="2405723"/>
                    <a:pt x="4755116" y="2405723"/>
                    <a:pt x="4755116" y="2408070"/>
                  </a:cubicBezTo>
                  <a:cubicBezTo>
                    <a:pt x="4755116" y="2410417"/>
                    <a:pt x="4757463" y="2412764"/>
                    <a:pt x="4757463" y="2412764"/>
                  </a:cubicBezTo>
                  <a:cubicBezTo>
                    <a:pt x="4757463" y="2415111"/>
                    <a:pt x="4759810" y="2415111"/>
                    <a:pt x="4759810" y="2417458"/>
                  </a:cubicBezTo>
                  <a:cubicBezTo>
                    <a:pt x="4759810" y="2419805"/>
                    <a:pt x="4762157" y="2419805"/>
                    <a:pt x="4762157" y="2422152"/>
                  </a:cubicBezTo>
                  <a:cubicBezTo>
                    <a:pt x="4762157" y="2422152"/>
                    <a:pt x="4764504" y="2424499"/>
                    <a:pt x="4764504" y="2424499"/>
                  </a:cubicBezTo>
                  <a:cubicBezTo>
                    <a:pt x="4764504" y="2426846"/>
                    <a:pt x="4766852" y="2426846"/>
                    <a:pt x="4766852" y="2429193"/>
                  </a:cubicBezTo>
                  <a:cubicBezTo>
                    <a:pt x="4766852" y="2429193"/>
                    <a:pt x="4769198" y="2431540"/>
                    <a:pt x="4769198" y="2431540"/>
                  </a:cubicBezTo>
                  <a:cubicBezTo>
                    <a:pt x="4769198" y="2431540"/>
                    <a:pt x="4771546" y="2433887"/>
                    <a:pt x="4771546" y="2433887"/>
                  </a:cubicBezTo>
                  <a:cubicBezTo>
                    <a:pt x="4771546" y="2433887"/>
                    <a:pt x="4771546" y="2433887"/>
                    <a:pt x="4771546" y="2433887"/>
                  </a:cubicBezTo>
                  <a:cubicBezTo>
                    <a:pt x="4769198" y="2436234"/>
                    <a:pt x="4769198" y="2438581"/>
                    <a:pt x="4769198" y="2443275"/>
                  </a:cubicBezTo>
                  <a:cubicBezTo>
                    <a:pt x="4769198" y="2445622"/>
                    <a:pt x="4769198" y="2450317"/>
                    <a:pt x="4771546" y="2452664"/>
                  </a:cubicBezTo>
                  <a:cubicBezTo>
                    <a:pt x="4771546" y="2452664"/>
                    <a:pt x="4769198" y="2452664"/>
                    <a:pt x="4769198" y="2452664"/>
                  </a:cubicBezTo>
                  <a:cubicBezTo>
                    <a:pt x="4766852" y="2452664"/>
                    <a:pt x="4766852" y="2455011"/>
                    <a:pt x="4764504" y="2455011"/>
                  </a:cubicBezTo>
                  <a:cubicBezTo>
                    <a:pt x="4762157" y="2455011"/>
                    <a:pt x="4757463" y="2457358"/>
                    <a:pt x="4755116" y="2457358"/>
                  </a:cubicBezTo>
                  <a:cubicBezTo>
                    <a:pt x="4752769" y="2457358"/>
                    <a:pt x="4752769" y="2457358"/>
                    <a:pt x="4750422" y="2457358"/>
                  </a:cubicBezTo>
                  <a:cubicBezTo>
                    <a:pt x="4745728" y="2457358"/>
                    <a:pt x="4741034" y="2457358"/>
                    <a:pt x="4736340" y="2457358"/>
                  </a:cubicBezTo>
                  <a:cubicBezTo>
                    <a:pt x="4733993" y="2457358"/>
                    <a:pt x="4731646" y="2457358"/>
                    <a:pt x="4729299" y="2457358"/>
                  </a:cubicBezTo>
                  <a:cubicBezTo>
                    <a:pt x="4729299" y="2457358"/>
                    <a:pt x="4729299" y="2457358"/>
                    <a:pt x="4729299" y="2455011"/>
                  </a:cubicBezTo>
                  <a:cubicBezTo>
                    <a:pt x="4729299" y="2443275"/>
                    <a:pt x="4719911" y="2433887"/>
                    <a:pt x="4708175" y="2433887"/>
                  </a:cubicBezTo>
                  <a:cubicBezTo>
                    <a:pt x="4705828" y="2433887"/>
                    <a:pt x="4705828" y="2433887"/>
                    <a:pt x="4703481" y="2433887"/>
                  </a:cubicBezTo>
                  <a:cubicBezTo>
                    <a:pt x="4701134" y="2419805"/>
                    <a:pt x="4696440" y="2408070"/>
                    <a:pt x="4694093" y="2393987"/>
                  </a:cubicBezTo>
                  <a:cubicBezTo>
                    <a:pt x="4694093" y="2391640"/>
                    <a:pt x="4694093" y="2389293"/>
                    <a:pt x="4691746" y="2384599"/>
                  </a:cubicBezTo>
                  <a:cubicBezTo>
                    <a:pt x="4689399" y="2377558"/>
                    <a:pt x="4689399" y="2370517"/>
                    <a:pt x="4687052" y="2361129"/>
                  </a:cubicBezTo>
                  <a:cubicBezTo>
                    <a:pt x="4687052" y="2356435"/>
                    <a:pt x="4684705" y="2354088"/>
                    <a:pt x="4684705" y="2349394"/>
                  </a:cubicBezTo>
                  <a:cubicBezTo>
                    <a:pt x="4684705" y="2342352"/>
                    <a:pt x="4682358" y="2335311"/>
                    <a:pt x="4682358" y="2328270"/>
                  </a:cubicBezTo>
                  <a:cubicBezTo>
                    <a:pt x="4682358" y="2323576"/>
                    <a:pt x="4680011" y="2318882"/>
                    <a:pt x="4680011" y="2314188"/>
                  </a:cubicBezTo>
                  <a:cubicBezTo>
                    <a:pt x="4680011" y="2307147"/>
                    <a:pt x="4677664" y="2300106"/>
                    <a:pt x="4677664" y="2293064"/>
                  </a:cubicBezTo>
                  <a:cubicBezTo>
                    <a:pt x="4677664" y="2288370"/>
                    <a:pt x="4675317" y="2283676"/>
                    <a:pt x="4675317" y="2278982"/>
                  </a:cubicBezTo>
                  <a:cubicBezTo>
                    <a:pt x="4675317" y="2271941"/>
                    <a:pt x="4672970" y="2264900"/>
                    <a:pt x="4672970" y="2260206"/>
                  </a:cubicBezTo>
                  <a:cubicBezTo>
                    <a:pt x="4672970" y="2255512"/>
                    <a:pt x="4672970" y="2250818"/>
                    <a:pt x="4670623" y="2246123"/>
                  </a:cubicBezTo>
                  <a:cubicBezTo>
                    <a:pt x="4670623" y="2239082"/>
                    <a:pt x="4668275" y="2232041"/>
                    <a:pt x="4668275" y="2227347"/>
                  </a:cubicBezTo>
                  <a:cubicBezTo>
                    <a:pt x="4668275" y="2222653"/>
                    <a:pt x="4668275" y="2215612"/>
                    <a:pt x="4665929" y="2210918"/>
                  </a:cubicBezTo>
                  <a:cubicBezTo>
                    <a:pt x="4665929" y="2203877"/>
                    <a:pt x="4663581" y="2196836"/>
                    <a:pt x="4663581" y="2192142"/>
                  </a:cubicBezTo>
                  <a:cubicBezTo>
                    <a:pt x="4663581" y="2187447"/>
                    <a:pt x="4663581" y="2180406"/>
                    <a:pt x="4661234" y="2175712"/>
                  </a:cubicBezTo>
                  <a:cubicBezTo>
                    <a:pt x="4661234" y="2168671"/>
                    <a:pt x="4661234" y="2161630"/>
                    <a:pt x="4658887" y="2154589"/>
                  </a:cubicBezTo>
                  <a:cubicBezTo>
                    <a:pt x="4658887" y="2149895"/>
                    <a:pt x="4658887" y="2142853"/>
                    <a:pt x="4658887" y="2138159"/>
                  </a:cubicBezTo>
                  <a:cubicBezTo>
                    <a:pt x="4658887" y="2131118"/>
                    <a:pt x="4658887" y="2124077"/>
                    <a:pt x="4658887" y="2117036"/>
                  </a:cubicBezTo>
                  <a:cubicBezTo>
                    <a:pt x="4658887" y="2112342"/>
                    <a:pt x="4658887" y="2105301"/>
                    <a:pt x="4658887" y="2100607"/>
                  </a:cubicBezTo>
                  <a:cubicBezTo>
                    <a:pt x="4658887" y="2093565"/>
                    <a:pt x="4658887" y="2086524"/>
                    <a:pt x="4658887" y="2079483"/>
                  </a:cubicBezTo>
                  <a:cubicBezTo>
                    <a:pt x="4658887" y="2074789"/>
                    <a:pt x="4658887" y="2067748"/>
                    <a:pt x="4658887" y="2063054"/>
                  </a:cubicBezTo>
                  <a:cubicBezTo>
                    <a:pt x="4658887" y="2056013"/>
                    <a:pt x="4658887" y="2048971"/>
                    <a:pt x="4658887" y="2041930"/>
                  </a:cubicBezTo>
                  <a:cubicBezTo>
                    <a:pt x="4658887" y="2034889"/>
                    <a:pt x="4658887" y="2030195"/>
                    <a:pt x="4658887" y="2023154"/>
                  </a:cubicBezTo>
                  <a:cubicBezTo>
                    <a:pt x="4658887" y="2016113"/>
                    <a:pt x="4658887" y="2009072"/>
                    <a:pt x="4658887" y="2002031"/>
                  </a:cubicBezTo>
                  <a:cubicBezTo>
                    <a:pt x="4658887" y="1994990"/>
                    <a:pt x="4658887" y="1990295"/>
                    <a:pt x="4658887" y="1983254"/>
                  </a:cubicBezTo>
                  <a:cubicBezTo>
                    <a:pt x="4658887" y="1976213"/>
                    <a:pt x="4658887" y="1969172"/>
                    <a:pt x="4658887" y="1962131"/>
                  </a:cubicBezTo>
                  <a:cubicBezTo>
                    <a:pt x="4658887" y="1955090"/>
                    <a:pt x="4658887" y="1950396"/>
                    <a:pt x="4658887" y="1943354"/>
                  </a:cubicBezTo>
                  <a:cubicBezTo>
                    <a:pt x="4658887" y="1936313"/>
                    <a:pt x="4658887" y="1929272"/>
                    <a:pt x="4658887" y="1922231"/>
                  </a:cubicBezTo>
                  <a:cubicBezTo>
                    <a:pt x="4658887" y="1915190"/>
                    <a:pt x="4658887" y="1910496"/>
                    <a:pt x="4658887" y="1903455"/>
                  </a:cubicBezTo>
                  <a:cubicBezTo>
                    <a:pt x="4658887" y="1901108"/>
                    <a:pt x="4658887" y="1898761"/>
                    <a:pt x="4658887" y="1894066"/>
                  </a:cubicBezTo>
                  <a:cubicBezTo>
                    <a:pt x="4658887" y="1894066"/>
                    <a:pt x="4658887" y="1894066"/>
                    <a:pt x="4658887" y="1894066"/>
                  </a:cubicBezTo>
                  <a:cubicBezTo>
                    <a:pt x="4658887" y="1901108"/>
                    <a:pt x="4658887" y="1905802"/>
                    <a:pt x="4661234" y="1912843"/>
                  </a:cubicBezTo>
                  <a:cubicBezTo>
                    <a:pt x="4670623" y="1933966"/>
                    <a:pt x="4670623" y="1943354"/>
                    <a:pt x="4672970" y="1950396"/>
                  </a:cubicBezTo>
                  <a:close/>
                  <a:moveTo>
                    <a:pt x="4809098" y="2710839"/>
                  </a:moveTo>
                  <a:cubicBezTo>
                    <a:pt x="4809098" y="2724921"/>
                    <a:pt x="4806751" y="2739003"/>
                    <a:pt x="4804404" y="2750738"/>
                  </a:cubicBezTo>
                  <a:cubicBezTo>
                    <a:pt x="4804404" y="2755433"/>
                    <a:pt x="4804404" y="2760127"/>
                    <a:pt x="4802057" y="2764821"/>
                  </a:cubicBezTo>
                  <a:cubicBezTo>
                    <a:pt x="4799710" y="2783597"/>
                    <a:pt x="4797363" y="2800026"/>
                    <a:pt x="4795016" y="2818803"/>
                  </a:cubicBezTo>
                  <a:cubicBezTo>
                    <a:pt x="4795016" y="2823497"/>
                    <a:pt x="4792669" y="2828191"/>
                    <a:pt x="4792669" y="2832885"/>
                  </a:cubicBezTo>
                  <a:cubicBezTo>
                    <a:pt x="4790322" y="2846967"/>
                    <a:pt x="4787975" y="2861050"/>
                    <a:pt x="4785628" y="2872785"/>
                  </a:cubicBezTo>
                  <a:cubicBezTo>
                    <a:pt x="4785628" y="2879826"/>
                    <a:pt x="4783281" y="2884520"/>
                    <a:pt x="4783281" y="2891561"/>
                  </a:cubicBezTo>
                  <a:cubicBezTo>
                    <a:pt x="4780934" y="2903296"/>
                    <a:pt x="4778587" y="2915032"/>
                    <a:pt x="4776240" y="2926767"/>
                  </a:cubicBezTo>
                  <a:cubicBezTo>
                    <a:pt x="4773892" y="2933808"/>
                    <a:pt x="4773892" y="2940849"/>
                    <a:pt x="4771546" y="2947890"/>
                  </a:cubicBezTo>
                  <a:cubicBezTo>
                    <a:pt x="4769198" y="2959626"/>
                    <a:pt x="4766852" y="2969014"/>
                    <a:pt x="4764504" y="2980749"/>
                  </a:cubicBezTo>
                  <a:cubicBezTo>
                    <a:pt x="4762157" y="2987790"/>
                    <a:pt x="4762157" y="2994831"/>
                    <a:pt x="4759810" y="3001873"/>
                  </a:cubicBezTo>
                  <a:cubicBezTo>
                    <a:pt x="4757463" y="3011261"/>
                    <a:pt x="4755116" y="3022996"/>
                    <a:pt x="4752769" y="3032384"/>
                  </a:cubicBezTo>
                  <a:cubicBezTo>
                    <a:pt x="4750422" y="3039425"/>
                    <a:pt x="4750422" y="3046466"/>
                    <a:pt x="4748075" y="3053507"/>
                  </a:cubicBezTo>
                  <a:cubicBezTo>
                    <a:pt x="4745728" y="3062896"/>
                    <a:pt x="4743381" y="3074631"/>
                    <a:pt x="4741034" y="3084019"/>
                  </a:cubicBezTo>
                  <a:cubicBezTo>
                    <a:pt x="4738687" y="3091060"/>
                    <a:pt x="4736340" y="3098101"/>
                    <a:pt x="4736340" y="3105142"/>
                  </a:cubicBezTo>
                  <a:cubicBezTo>
                    <a:pt x="4733993" y="3114531"/>
                    <a:pt x="4731646" y="3126266"/>
                    <a:pt x="4726952" y="3135654"/>
                  </a:cubicBezTo>
                  <a:cubicBezTo>
                    <a:pt x="4724605" y="3142695"/>
                    <a:pt x="4722257" y="3149737"/>
                    <a:pt x="4719911" y="3156777"/>
                  </a:cubicBezTo>
                  <a:cubicBezTo>
                    <a:pt x="4717563" y="3168513"/>
                    <a:pt x="4712869" y="3177901"/>
                    <a:pt x="4710522" y="3187289"/>
                  </a:cubicBezTo>
                  <a:cubicBezTo>
                    <a:pt x="4708175" y="3194330"/>
                    <a:pt x="4705828" y="3201371"/>
                    <a:pt x="4703481" y="3208413"/>
                  </a:cubicBezTo>
                  <a:cubicBezTo>
                    <a:pt x="4698787" y="3220148"/>
                    <a:pt x="4696440" y="3231883"/>
                    <a:pt x="4691746" y="3243618"/>
                  </a:cubicBezTo>
                  <a:cubicBezTo>
                    <a:pt x="4689399" y="3248312"/>
                    <a:pt x="4687052" y="3255354"/>
                    <a:pt x="4687052" y="3260048"/>
                  </a:cubicBezTo>
                  <a:cubicBezTo>
                    <a:pt x="4687052" y="3260048"/>
                    <a:pt x="4687052" y="3260048"/>
                    <a:pt x="4687052" y="3260048"/>
                  </a:cubicBezTo>
                  <a:cubicBezTo>
                    <a:pt x="4689399" y="3250659"/>
                    <a:pt x="4691746" y="3241271"/>
                    <a:pt x="4694093" y="3231883"/>
                  </a:cubicBezTo>
                  <a:cubicBezTo>
                    <a:pt x="4698787" y="3217801"/>
                    <a:pt x="4703481" y="3203718"/>
                    <a:pt x="4705828" y="3187289"/>
                  </a:cubicBezTo>
                  <a:cubicBezTo>
                    <a:pt x="4710522" y="3168513"/>
                    <a:pt x="4715216" y="3149737"/>
                    <a:pt x="4719911" y="3130960"/>
                  </a:cubicBezTo>
                  <a:cubicBezTo>
                    <a:pt x="4724605" y="3116878"/>
                    <a:pt x="4726952" y="3100448"/>
                    <a:pt x="4731646" y="3086366"/>
                  </a:cubicBezTo>
                  <a:cubicBezTo>
                    <a:pt x="4736340" y="3067590"/>
                    <a:pt x="4741034" y="3046466"/>
                    <a:pt x="4743381" y="3027690"/>
                  </a:cubicBezTo>
                  <a:cubicBezTo>
                    <a:pt x="4745728" y="3013608"/>
                    <a:pt x="4750422" y="2999525"/>
                    <a:pt x="4752769" y="2983096"/>
                  </a:cubicBezTo>
                  <a:cubicBezTo>
                    <a:pt x="4757463" y="2961973"/>
                    <a:pt x="4759810" y="2943196"/>
                    <a:pt x="4764504" y="2922073"/>
                  </a:cubicBezTo>
                  <a:cubicBezTo>
                    <a:pt x="4766852" y="2907991"/>
                    <a:pt x="4769198" y="2893908"/>
                    <a:pt x="4771546" y="2879826"/>
                  </a:cubicBezTo>
                  <a:cubicBezTo>
                    <a:pt x="4773892" y="2856356"/>
                    <a:pt x="4778587" y="2835232"/>
                    <a:pt x="4780934" y="2811762"/>
                  </a:cubicBezTo>
                  <a:cubicBezTo>
                    <a:pt x="4783281" y="2800026"/>
                    <a:pt x="4785628" y="2785944"/>
                    <a:pt x="4785628" y="2774209"/>
                  </a:cubicBezTo>
                  <a:cubicBezTo>
                    <a:pt x="4787975" y="2746044"/>
                    <a:pt x="4792669" y="2717880"/>
                    <a:pt x="4795016" y="2687368"/>
                  </a:cubicBezTo>
                  <a:cubicBezTo>
                    <a:pt x="4795016" y="2680327"/>
                    <a:pt x="4797363" y="2673286"/>
                    <a:pt x="4797363" y="2666245"/>
                  </a:cubicBezTo>
                  <a:cubicBezTo>
                    <a:pt x="4797363" y="2661551"/>
                    <a:pt x="4797363" y="2654510"/>
                    <a:pt x="4799710" y="2649816"/>
                  </a:cubicBezTo>
                  <a:cubicBezTo>
                    <a:pt x="4802057" y="2652163"/>
                    <a:pt x="4802057" y="2654510"/>
                    <a:pt x="4804404" y="2656857"/>
                  </a:cubicBezTo>
                  <a:cubicBezTo>
                    <a:pt x="4804404" y="2666245"/>
                    <a:pt x="4802057" y="2675633"/>
                    <a:pt x="4802057" y="2685021"/>
                  </a:cubicBezTo>
                  <a:cubicBezTo>
                    <a:pt x="4809098" y="2699103"/>
                    <a:pt x="4809098" y="2706145"/>
                    <a:pt x="4809098" y="2710839"/>
                  </a:cubicBezTo>
                  <a:close/>
                  <a:moveTo>
                    <a:pt x="4696440" y="3262394"/>
                  </a:moveTo>
                  <a:cubicBezTo>
                    <a:pt x="4698787" y="3253006"/>
                    <a:pt x="4701134" y="3245965"/>
                    <a:pt x="4705828" y="3236577"/>
                  </a:cubicBezTo>
                  <a:cubicBezTo>
                    <a:pt x="4708175" y="3231883"/>
                    <a:pt x="4708175" y="3227189"/>
                    <a:pt x="4710522" y="3222495"/>
                  </a:cubicBezTo>
                  <a:cubicBezTo>
                    <a:pt x="4710522" y="3224842"/>
                    <a:pt x="4708175" y="3227189"/>
                    <a:pt x="4708175" y="3229536"/>
                  </a:cubicBezTo>
                  <a:cubicBezTo>
                    <a:pt x="4708175" y="3231883"/>
                    <a:pt x="4708175" y="3234230"/>
                    <a:pt x="4710522" y="3238924"/>
                  </a:cubicBezTo>
                  <a:cubicBezTo>
                    <a:pt x="4703481" y="3253006"/>
                    <a:pt x="4698787" y="3264742"/>
                    <a:pt x="4691746" y="3278824"/>
                  </a:cubicBezTo>
                  <a:cubicBezTo>
                    <a:pt x="4691746" y="3276477"/>
                    <a:pt x="4691746" y="3276477"/>
                    <a:pt x="4694093" y="3274130"/>
                  </a:cubicBezTo>
                  <a:cubicBezTo>
                    <a:pt x="4691746" y="3271783"/>
                    <a:pt x="4694093" y="3267089"/>
                    <a:pt x="4696440" y="3262394"/>
                  </a:cubicBezTo>
                  <a:close/>
                  <a:moveTo>
                    <a:pt x="4480512" y="3722416"/>
                  </a:moveTo>
                  <a:cubicBezTo>
                    <a:pt x="4473471" y="3731804"/>
                    <a:pt x="4466430" y="3741192"/>
                    <a:pt x="4459388" y="3748233"/>
                  </a:cubicBezTo>
                  <a:cubicBezTo>
                    <a:pt x="4454694" y="3752927"/>
                    <a:pt x="4450000" y="3757621"/>
                    <a:pt x="4445306" y="3762315"/>
                  </a:cubicBezTo>
                  <a:cubicBezTo>
                    <a:pt x="4438265" y="3769357"/>
                    <a:pt x="4431224" y="3776398"/>
                    <a:pt x="4424183" y="3783439"/>
                  </a:cubicBezTo>
                  <a:cubicBezTo>
                    <a:pt x="4419489" y="3788133"/>
                    <a:pt x="4414795" y="3792827"/>
                    <a:pt x="4410100" y="3797521"/>
                  </a:cubicBezTo>
                  <a:cubicBezTo>
                    <a:pt x="4403059" y="3804562"/>
                    <a:pt x="4396018" y="3811604"/>
                    <a:pt x="4388977" y="3816298"/>
                  </a:cubicBezTo>
                  <a:cubicBezTo>
                    <a:pt x="4384283" y="3820992"/>
                    <a:pt x="4381936" y="3823339"/>
                    <a:pt x="4377242" y="3825686"/>
                  </a:cubicBezTo>
                  <a:cubicBezTo>
                    <a:pt x="4379589" y="3820992"/>
                    <a:pt x="4384283" y="3818645"/>
                    <a:pt x="4386630" y="3813950"/>
                  </a:cubicBezTo>
                  <a:cubicBezTo>
                    <a:pt x="4391324" y="3806909"/>
                    <a:pt x="4398365" y="3799868"/>
                    <a:pt x="4403059" y="3792827"/>
                  </a:cubicBezTo>
                  <a:cubicBezTo>
                    <a:pt x="4407753" y="3785786"/>
                    <a:pt x="4412447" y="3781092"/>
                    <a:pt x="4417141" y="3774051"/>
                  </a:cubicBezTo>
                  <a:cubicBezTo>
                    <a:pt x="4424183" y="3764663"/>
                    <a:pt x="4431224" y="3755274"/>
                    <a:pt x="4438265" y="3743539"/>
                  </a:cubicBezTo>
                  <a:cubicBezTo>
                    <a:pt x="4445306" y="3734151"/>
                    <a:pt x="4450000" y="3727110"/>
                    <a:pt x="4457041" y="3717722"/>
                  </a:cubicBezTo>
                  <a:cubicBezTo>
                    <a:pt x="4464082" y="3708333"/>
                    <a:pt x="4471124" y="3698945"/>
                    <a:pt x="4475818" y="3689557"/>
                  </a:cubicBezTo>
                  <a:cubicBezTo>
                    <a:pt x="4480512" y="3682516"/>
                    <a:pt x="4482859" y="3677822"/>
                    <a:pt x="4487553" y="3670781"/>
                  </a:cubicBezTo>
                  <a:cubicBezTo>
                    <a:pt x="4487553" y="3668434"/>
                    <a:pt x="4489900" y="3668434"/>
                    <a:pt x="4489900" y="3666087"/>
                  </a:cubicBezTo>
                  <a:cubicBezTo>
                    <a:pt x="4489900" y="3666087"/>
                    <a:pt x="4489900" y="3666087"/>
                    <a:pt x="4489900" y="3666087"/>
                  </a:cubicBezTo>
                  <a:cubicBezTo>
                    <a:pt x="4494594" y="3659045"/>
                    <a:pt x="4499288" y="3654351"/>
                    <a:pt x="4503982" y="3647310"/>
                  </a:cubicBezTo>
                  <a:cubicBezTo>
                    <a:pt x="4508676" y="3642616"/>
                    <a:pt x="4511023" y="3637922"/>
                    <a:pt x="4513371" y="3633228"/>
                  </a:cubicBezTo>
                  <a:cubicBezTo>
                    <a:pt x="4515717" y="3630881"/>
                    <a:pt x="4515717" y="3628534"/>
                    <a:pt x="4518065" y="3626187"/>
                  </a:cubicBezTo>
                  <a:cubicBezTo>
                    <a:pt x="4520412" y="3621493"/>
                    <a:pt x="4522759" y="3619146"/>
                    <a:pt x="4527453" y="3614451"/>
                  </a:cubicBezTo>
                  <a:cubicBezTo>
                    <a:pt x="4536841" y="3602716"/>
                    <a:pt x="4543882" y="3590981"/>
                    <a:pt x="4553270" y="3576899"/>
                  </a:cubicBezTo>
                  <a:cubicBezTo>
                    <a:pt x="4555617" y="3574552"/>
                    <a:pt x="4555617" y="3572205"/>
                    <a:pt x="4557964" y="3569858"/>
                  </a:cubicBezTo>
                  <a:cubicBezTo>
                    <a:pt x="4565005" y="3560470"/>
                    <a:pt x="4572047" y="3548734"/>
                    <a:pt x="4579088" y="3536999"/>
                  </a:cubicBezTo>
                  <a:cubicBezTo>
                    <a:pt x="4581435" y="3539346"/>
                    <a:pt x="4581435" y="3541693"/>
                    <a:pt x="4586129" y="3544040"/>
                  </a:cubicBezTo>
                  <a:cubicBezTo>
                    <a:pt x="4583782" y="3551081"/>
                    <a:pt x="4579088" y="3555775"/>
                    <a:pt x="4576741" y="3562816"/>
                  </a:cubicBezTo>
                  <a:cubicBezTo>
                    <a:pt x="4572047" y="3569858"/>
                    <a:pt x="4567353" y="3579246"/>
                    <a:pt x="4562658" y="3586287"/>
                  </a:cubicBezTo>
                  <a:cubicBezTo>
                    <a:pt x="4553270" y="3605063"/>
                    <a:pt x="4541535" y="3623840"/>
                    <a:pt x="4529800" y="3642616"/>
                  </a:cubicBezTo>
                  <a:cubicBezTo>
                    <a:pt x="4527453" y="3640269"/>
                    <a:pt x="4522759" y="3640269"/>
                    <a:pt x="4520412" y="3640269"/>
                  </a:cubicBezTo>
                  <a:cubicBezTo>
                    <a:pt x="4508676" y="3640269"/>
                    <a:pt x="4499288" y="3649657"/>
                    <a:pt x="4499288" y="3661392"/>
                  </a:cubicBezTo>
                  <a:cubicBezTo>
                    <a:pt x="4499288" y="3668434"/>
                    <a:pt x="4501635" y="3673128"/>
                    <a:pt x="4506329" y="3677822"/>
                  </a:cubicBezTo>
                  <a:cubicBezTo>
                    <a:pt x="4499288" y="3687210"/>
                    <a:pt x="4494594" y="3696598"/>
                    <a:pt x="4487553" y="3703639"/>
                  </a:cubicBezTo>
                  <a:cubicBezTo>
                    <a:pt x="4487553" y="3713028"/>
                    <a:pt x="4485206" y="3717722"/>
                    <a:pt x="4480512" y="3722416"/>
                  </a:cubicBezTo>
                  <a:close/>
                  <a:moveTo>
                    <a:pt x="4316218" y="3898444"/>
                  </a:moveTo>
                  <a:cubicBezTo>
                    <a:pt x="4313872" y="3900791"/>
                    <a:pt x="4311524" y="3903138"/>
                    <a:pt x="4309178" y="3905485"/>
                  </a:cubicBezTo>
                  <a:cubicBezTo>
                    <a:pt x="4297442" y="3919567"/>
                    <a:pt x="4283360" y="3931303"/>
                    <a:pt x="4271625" y="3945385"/>
                  </a:cubicBezTo>
                  <a:cubicBezTo>
                    <a:pt x="4266931" y="3950079"/>
                    <a:pt x="4262237" y="3954773"/>
                    <a:pt x="4259889" y="3959468"/>
                  </a:cubicBezTo>
                  <a:cubicBezTo>
                    <a:pt x="4252848" y="3966508"/>
                    <a:pt x="4245807" y="3973550"/>
                    <a:pt x="4238766" y="3980591"/>
                  </a:cubicBezTo>
                  <a:cubicBezTo>
                    <a:pt x="4238766" y="3975897"/>
                    <a:pt x="4236419" y="3973550"/>
                    <a:pt x="4234072" y="3971203"/>
                  </a:cubicBezTo>
                  <a:cubicBezTo>
                    <a:pt x="4243460" y="3961814"/>
                    <a:pt x="4255195" y="3952426"/>
                    <a:pt x="4264583" y="3943038"/>
                  </a:cubicBezTo>
                  <a:cubicBezTo>
                    <a:pt x="4269277" y="3938344"/>
                    <a:pt x="4271625" y="3935997"/>
                    <a:pt x="4276319" y="3931303"/>
                  </a:cubicBezTo>
                  <a:cubicBezTo>
                    <a:pt x="4288054" y="3919567"/>
                    <a:pt x="4299789" y="3907832"/>
                    <a:pt x="4311524" y="3893750"/>
                  </a:cubicBezTo>
                  <a:cubicBezTo>
                    <a:pt x="4313872" y="3891403"/>
                    <a:pt x="4316218" y="3889056"/>
                    <a:pt x="4320913" y="3884362"/>
                  </a:cubicBezTo>
                  <a:cubicBezTo>
                    <a:pt x="4327954" y="3874974"/>
                    <a:pt x="4337342" y="3867932"/>
                    <a:pt x="4344383" y="3858544"/>
                  </a:cubicBezTo>
                  <a:cubicBezTo>
                    <a:pt x="4346730" y="3856197"/>
                    <a:pt x="4349077" y="3856197"/>
                    <a:pt x="4351424" y="3853850"/>
                  </a:cubicBezTo>
                  <a:cubicBezTo>
                    <a:pt x="4356118" y="3849156"/>
                    <a:pt x="4360812" y="3846809"/>
                    <a:pt x="4367854" y="3842115"/>
                  </a:cubicBezTo>
                  <a:cubicBezTo>
                    <a:pt x="4367854" y="3842115"/>
                    <a:pt x="4367854" y="3842115"/>
                    <a:pt x="4367854" y="3842115"/>
                  </a:cubicBezTo>
                  <a:cubicBezTo>
                    <a:pt x="4365507" y="3844462"/>
                    <a:pt x="4363159" y="3849156"/>
                    <a:pt x="4360812" y="3851503"/>
                  </a:cubicBezTo>
                  <a:cubicBezTo>
                    <a:pt x="4344383" y="3865586"/>
                    <a:pt x="4330301" y="3882015"/>
                    <a:pt x="4316218" y="3898444"/>
                  </a:cubicBezTo>
                  <a:close/>
                  <a:moveTo>
                    <a:pt x="4170701" y="4041614"/>
                  </a:moveTo>
                  <a:cubicBezTo>
                    <a:pt x="4163660" y="4051002"/>
                    <a:pt x="4154272" y="4060390"/>
                    <a:pt x="4147231" y="4069779"/>
                  </a:cubicBezTo>
                  <a:cubicBezTo>
                    <a:pt x="4140190" y="4076820"/>
                    <a:pt x="4133149" y="4086208"/>
                    <a:pt x="4126108" y="4093249"/>
                  </a:cubicBezTo>
                  <a:cubicBezTo>
                    <a:pt x="4119067" y="4102637"/>
                    <a:pt x="4109678" y="4112026"/>
                    <a:pt x="4100290" y="4121414"/>
                  </a:cubicBezTo>
                  <a:cubicBezTo>
                    <a:pt x="4093249" y="4128455"/>
                    <a:pt x="4086208" y="4137843"/>
                    <a:pt x="4079167" y="4144884"/>
                  </a:cubicBezTo>
                  <a:cubicBezTo>
                    <a:pt x="4069778" y="4154272"/>
                    <a:pt x="4062738" y="4163660"/>
                    <a:pt x="4053349" y="4173049"/>
                  </a:cubicBezTo>
                  <a:cubicBezTo>
                    <a:pt x="4046308" y="4180090"/>
                    <a:pt x="4039267" y="4187131"/>
                    <a:pt x="4032226" y="4194172"/>
                  </a:cubicBezTo>
                  <a:cubicBezTo>
                    <a:pt x="4022837" y="4203560"/>
                    <a:pt x="4013449" y="4212948"/>
                    <a:pt x="4004061" y="4222337"/>
                  </a:cubicBezTo>
                  <a:cubicBezTo>
                    <a:pt x="3997020" y="4229378"/>
                    <a:pt x="3989979" y="4236419"/>
                    <a:pt x="3982938" y="4243460"/>
                  </a:cubicBezTo>
                  <a:cubicBezTo>
                    <a:pt x="3973550" y="4252848"/>
                    <a:pt x="3964161" y="4262236"/>
                    <a:pt x="3954773" y="4271625"/>
                  </a:cubicBezTo>
                  <a:cubicBezTo>
                    <a:pt x="3947732" y="4278666"/>
                    <a:pt x="3940691" y="4283360"/>
                    <a:pt x="3935997" y="4290401"/>
                  </a:cubicBezTo>
                  <a:cubicBezTo>
                    <a:pt x="3926609" y="4299789"/>
                    <a:pt x="3917220" y="4309177"/>
                    <a:pt x="3905485" y="4316219"/>
                  </a:cubicBezTo>
                  <a:cubicBezTo>
                    <a:pt x="3898444" y="4323260"/>
                    <a:pt x="3891403" y="4327954"/>
                    <a:pt x="3886709" y="4334995"/>
                  </a:cubicBezTo>
                  <a:cubicBezTo>
                    <a:pt x="3877321" y="4344383"/>
                    <a:pt x="3865585" y="4353771"/>
                    <a:pt x="3856197" y="4360812"/>
                  </a:cubicBezTo>
                  <a:cubicBezTo>
                    <a:pt x="3849156" y="4365506"/>
                    <a:pt x="3844462" y="4372548"/>
                    <a:pt x="3837421" y="4377242"/>
                  </a:cubicBezTo>
                  <a:cubicBezTo>
                    <a:pt x="3830380" y="4381936"/>
                    <a:pt x="3825686" y="4386630"/>
                    <a:pt x="3818645" y="4393671"/>
                  </a:cubicBezTo>
                  <a:cubicBezTo>
                    <a:pt x="3813950" y="4396018"/>
                    <a:pt x="3809256" y="4398365"/>
                    <a:pt x="3804562" y="4400712"/>
                  </a:cubicBezTo>
                  <a:cubicBezTo>
                    <a:pt x="3799868" y="4403059"/>
                    <a:pt x="3795174" y="4405406"/>
                    <a:pt x="3790480" y="4407753"/>
                  </a:cubicBezTo>
                  <a:cubicBezTo>
                    <a:pt x="3783439" y="4410100"/>
                    <a:pt x="3774051" y="4414794"/>
                    <a:pt x="3767010" y="4417142"/>
                  </a:cubicBezTo>
                  <a:cubicBezTo>
                    <a:pt x="3762316" y="4419489"/>
                    <a:pt x="3759968" y="4419489"/>
                    <a:pt x="3755274" y="4421836"/>
                  </a:cubicBezTo>
                  <a:cubicBezTo>
                    <a:pt x="3748233" y="4424183"/>
                    <a:pt x="3743539" y="4426530"/>
                    <a:pt x="3736498" y="4428877"/>
                  </a:cubicBezTo>
                  <a:cubicBezTo>
                    <a:pt x="3736498" y="4426530"/>
                    <a:pt x="3734151" y="4426530"/>
                    <a:pt x="3734151" y="4424183"/>
                  </a:cubicBezTo>
                  <a:cubicBezTo>
                    <a:pt x="3741192" y="4419489"/>
                    <a:pt x="3748233" y="4412447"/>
                    <a:pt x="3755274" y="4405406"/>
                  </a:cubicBezTo>
                  <a:cubicBezTo>
                    <a:pt x="3767010" y="4396018"/>
                    <a:pt x="3776398" y="4388977"/>
                    <a:pt x="3788133" y="4379589"/>
                  </a:cubicBezTo>
                  <a:cubicBezTo>
                    <a:pt x="3799868" y="4370201"/>
                    <a:pt x="3813950" y="4358466"/>
                    <a:pt x="3825686" y="4349077"/>
                  </a:cubicBezTo>
                  <a:cubicBezTo>
                    <a:pt x="3835074" y="4339689"/>
                    <a:pt x="3844462" y="4332648"/>
                    <a:pt x="3856197" y="4323260"/>
                  </a:cubicBezTo>
                  <a:cubicBezTo>
                    <a:pt x="3870279" y="4311525"/>
                    <a:pt x="3882015" y="4299789"/>
                    <a:pt x="3896097" y="4288054"/>
                  </a:cubicBezTo>
                  <a:cubicBezTo>
                    <a:pt x="3905485" y="4281013"/>
                    <a:pt x="3912526" y="4271625"/>
                    <a:pt x="3921915" y="4264584"/>
                  </a:cubicBezTo>
                  <a:cubicBezTo>
                    <a:pt x="3935997" y="4250501"/>
                    <a:pt x="3952426" y="4236419"/>
                    <a:pt x="3966509" y="4219990"/>
                  </a:cubicBezTo>
                  <a:cubicBezTo>
                    <a:pt x="3973550" y="4212948"/>
                    <a:pt x="3980591" y="4208254"/>
                    <a:pt x="3985285" y="4201213"/>
                  </a:cubicBezTo>
                  <a:cubicBezTo>
                    <a:pt x="4022837" y="4163660"/>
                    <a:pt x="4060390" y="4123761"/>
                    <a:pt x="4097943" y="4081514"/>
                  </a:cubicBezTo>
                  <a:cubicBezTo>
                    <a:pt x="4100290" y="4079167"/>
                    <a:pt x="4104984" y="4076820"/>
                    <a:pt x="4107331" y="4074473"/>
                  </a:cubicBezTo>
                  <a:cubicBezTo>
                    <a:pt x="4114372" y="4067431"/>
                    <a:pt x="4123761" y="4062737"/>
                    <a:pt x="4130802" y="4055696"/>
                  </a:cubicBezTo>
                  <a:cubicBezTo>
                    <a:pt x="4140190" y="4048655"/>
                    <a:pt x="4149578" y="4039267"/>
                    <a:pt x="4158966" y="4032226"/>
                  </a:cubicBezTo>
                  <a:cubicBezTo>
                    <a:pt x="4166007" y="4025185"/>
                    <a:pt x="4175395" y="4018144"/>
                    <a:pt x="4182437" y="4013449"/>
                  </a:cubicBezTo>
                  <a:cubicBezTo>
                    <a:pt x="4184784" y="4011102"/>
                    <a:pt x="4187131" y="4011102"/>
                    <a:pt x="4187131" y="4008755"/>
                  </a:cubicBezTo>
                  <a:lnTo>
                    <a:pt x="4187131" y="4008755"/>
                  </a:lnTo>
                  <a:cubicBezTo>
                    <a:pt x="4187131" y="4011102"/>
                    <a:pt x="4187131" y="4013449"/>
                    <a:pt x="4189478" y="4015796"/>
                  </a:cubicBezTo>
                  <a:cubicBezTo>
                    <a:pt x="4189478" y="4015796"/>
                    <a:pt x="4187131" y="4018144"/>
                    <a:pt x="4187131" y="4018144"/>
                  </a:cubicBezTo>
                  <a:cubicBezTo>
                    <a:pt x="4184784" y="4025185"/>
                    <a:pt x="4177743" y="4034573"/>
                    <a:pt x="4170701" y="4041614"/>
                  </a:cubicBezTo>
                  <a:close/>
                  <a:moveTo>
                    <a:pt x="3675475" y="4480512"/>
                  </a:moveTo>
                  <a:cubicBezTo>
                    <a:pt x="3666086" y="4489900"/>
                    <a:pt x="3654351" y="4499288"/>
                    <a:pt x="3644963" y="4508676"/>
                  </a:cubicBezTo>
                  <a:cubicBezTo>
                    <a:pt x="3642616" y="4511024"/>
                    <a:pt x="3637922" y="4513370"/>
                    <a:pt x="3635575" y="4518064"/>
                  </a:cubicBezTo>
                  <a:cubicBezTo>
                    <a:pt x="3628534" y="4525106"/>
                    <a:pt x="3621493" y="4529800"/>
                    <a:pt x="3612104" y="4536841"/>
                  </a:cubicBezTo>
                  <a:cubicBezTo>
                    <a:pt x="3607410" y="4541535"/>
                    <a:pt x="3602716" y="4543882"/>
                    <a:pt x="3598022" y="4548576"/>
                  </a:cubicBezTo>
                  <a:cubicBezTo>
                    <a:pt x="3590981" y="4553270"/>
                    <a:pt x="3583940" y="4560311"/>
                    <a:pt x="3576899" y="4565005"/>
                  </a:cubicBezTo>
                  <a:cubicBezTo>
                    <a:pt x="3574552" y="4567352"/>
                    <a:pt x="3572205" y="4569700"/>
                    <a:pt x="3569858" y="4569700"/>
                  </a:cubicBezTo>
                  <a:cubicBezTo>
                    <a:pt x="3525264" y="4595517"/>
                    <a:pt x="3478323" y="4621335"/>
                    <a:pt x="3431382" y="4642458"/>
                  </a:cubicBezTo>
                  <a:cubicBezTo>
                    <a:pt x="3429035" y="4635417"/>
                    <a:pt x="3421994" y="4630723"/>
                    <a:pt x="3414953" y="4630723"/>
                  </a:cubicBezTo>
                  <a:cubicBezTo>
                    <a:pt x="3403217" y="4630723"/>
                    <a:pt x="3393829" y="4640111"/>
                    <a:pt x="3393829" y="4651846"/>
                  </a:cubicBezTo>
                  <a:cubicBezTo>
                    <a:pt x="3393829" y="4651846"/>
                    <a:pt x="3393829" y="4654193"/>
                    <a:pt x="3393829" y="4654193"/>
                  </a:cubicBezTo>
                  <a:cubicBezTo>
                    <a:pt x="3389135" y="4654193"/>
                    <a:pt x="3386788" y="4654193"/>
                    <a:pt x="3382094" y="4654193"/>
                  </a:cubicBezTo>
                  <a:cubicBezTo>
                    <a:pt x="3363318" y="4654193"/>
                    <a:pt x="3342194" y="4649499"/>
                    <a:pt x="3323418" y="4640111"/>
                  </a:cubicBezTo>
                  <a:cubicBezTo>
                    <a:pt x="3330459" y="4637764"/>
                    <a:pt x="3337500" y="4635417"/>
                    <a:pt x="3342194" y="4633070"/>
                  </a:cubicBezTo>
                  <a:cubicBezTo>
                    <a:pt x="3349235" y="4630723"/>
                    <a:pt x="3356276" y="4628376"/>
                    <a:pt x="3363318" y="4623681"/>
                  </a:cubicBezTo>
                  <a:cubicBezTo>
                    <a:pt x="3375053" y="4618987"/>
                    <a:pt x="3386788" y="4614293"/>
                    <a:pt x="3398523" y="4607252"/>
                  </a:cubicBezTo>
                  <a:cubicBezTo>
                    <a:pt x="3407911" y="4602558"/>
                    <a:pt x="3414953" y="4600211"/>
                    <a:pt x="3424341" y="4595517"/>
                  </a:cubicBezTo>
                  <a:cubicBezTo>
                    <a:pt x="3433729" y="4590823"/>
                    <a:pt x="3445464" y="4586129"/>
                    <a:pt x="3454852" y="4581435"/>
                  </a:cubicBezTo>
                  <a:cubicBezTo>
                    <a:pt x="3464241" y="4576741"/>
                    <a:pt x="3471282" y="4572047"/>
                    <a:pt x="3480670" y="4569700"/>
                  </a:cubicBezTo>
                  <a:cubicBezTo>
                    <a:pt x="3490058" y="4565005"/>
                    <a:pt x="3499446" y="4560311"/>
                    <a:pt x="3508834" y="4555617"/>
                  </a:cubicBezTo>
                  <a:cubicBezTo>
                    <a:pt x="3518223" y="4550923"/>
                    <a:pt x="3527611" y="4546229"/>
                    <a:pt x="3534652" y="4541535"/>
                  </a:cubicBezTo>
                  <a:cubicBezTo>
                    <a:pt x="3544040" y="4536841"/>
                    <a:pt x="3553428" y="4532147"/>
                    <a:pt x="3562817" y="4527453"/>
                  </a:cubicBezTo>
                  <a:cubicBezTo>
                    <a:pt x="3572205" y="4522759"/>
                    <a:pt x="3581593" y="4518064"/>
                    <a:pt x="3588634" y="4513370"/>
                  </a:cubicBezTo>
                  <a:cubicBezTo>
                    <a:pt x="3598022" y="4508676"/>
                    <a:pt x="3607410" y="4503982"/>
                    <a:pt x="3614452" y="4499288"/>
                  </a:cubicBezTo>
                  <a:cubicBezTo>
                    <a:pt x="3623840" y="4494594"/>
                    <a:pt x="3630881" y="4489900"/>
                    <a:pt x="3640269" y="4482859"/>
                  </a:cubicBezTo>
                  <a:cubicBezTo>
                    <a:pt x="3649657" y="4478165"/>
                    <a:pt x="3659045" y="4473471"/>
                    <a:pt x="3666086" y="4466429"/>
                  </a:cubicBezTo>
                  <a:cubicBezTo>
                    <a:pt x="3675475" y="4461735"/>
                    <a:pt x="3682516" y="4457041"/>
                    <a:pt x="3691904" y="4450000"/>
                  </a:cubicBezTo>
                  <a:cubicBezTo>
                    <a:pt x="3696598" y="4447653"/>
                    <a:pt x="3701292" y="4445306"/>
                    <a:pt x="3703639" y="4442959"/>
                  </a:cubicBezTo>
                  <a:cubicBezTo>
                    <a:pt x="3703639" y="4442959"/>
                    <a:pt x="3703639" y="4445306"/>
                    <a:pt x="3705986" y="4445306"/>
                  </a:cubicBezTo>
                  <a:cubicBezTo>
                    <a:pt x="3698945" y="4452347"/>
                    <a:pt x="3691904" y="4459388"/>
                    <a:pt x="3684863" y="4466429"/>
                  </a:cubicBezTo>
                  <a:cubicBezTo>
                    <a:pt x="3682516" y="4473471"/>
                    <a:pt x="3677822" y="4478165"/>
                    <a:pt x="3675475" y="4480512"/>
                  </a:cubicBezTo>
                  <a:close/>
                  <a:moveTo>
                    <a:pt x="3278824" y="4656540"/>
                  </a:moveTo>
                  <a:cubicBezTo>
                    <a:pt x="3269436" y="4661234"/>
                    <a:pt x="3257701" y="4663582"/>
                    <a:pt x="3248312" y="4668276"/>
                  </a:cubicBezTo>
                  <a:cubicBezTo>
                    <a:pt x="3238924" y="4670622"/>
                    <a:pt x="3231883" y="4675317"/>
                    <a:pt x="3222495" y="4677664"/>
                  </a:cubicBezTo>
                  <a:cubicBezTo>
                    <a:pt x="3210760" y="4682358"/>
                    <a:pt x="3201371" y="4684705"/>
                    <a:pt x="3189636" y="4689399"/>
                  </a:cubicBezTo>
                  <a:cubicBezTo>
                    <a:pt x="3180248" y="4691746"/>
                    <a:pt x="3173207" y="4696440"/>
                    <a:pt x="3163819" y="4698787"/>
                  </a:cubicBezTo>
                  <a:cubicBezTo>
                    <a:pt x="3152083" y="4703481"/>
                    <a:pt x="3142695" y="4705828"/>
                    <a:pt x="3130960" y="4710522"/>
                  </a:cubicBezTo>
                  <a:cubicBezTo>
                    <a:pt x="3121572" y="4712869"/>
                    <a:pt x="3114531" y="4715216"/>
                    <a:pt x="3105143" y="4717563"/>
                  </a:cubicBezTo>
                  <a:cubicBezTo>
                    <a:pt x="3093407" y="4722258"/>
                    <a:pt x="3084019" y="4724605"/>
                    <a:pt x="3072284" y="4726952"/>
                  </a:cubicBezTo>
                  <a:cubicBezTo>
                    <a:pt x="3062896" y="4729299"/>
                    <a:pt x="3055854" y="4731646"/>
                    <a:pt x="3046466" y="4733993"/>
                  </a:cubicBezTo>
                  <a:cubicBezTo>
                    <a:pt x="3034731" y="4736340"/>
                    <a:pt x="3022996" y="4741034"/>
                    <a:pt x="3011261" y="4743381"/>
                  </a:cubicBezTo>
                  <a:cubicBezTo>
                    <a:pt x="3004219" y="4745728"/>
                    <a:pt x="2994831" y="4748075"/>
                    <a:pt x="2987790" y="4750422"/>
                  </a:cubicBezTo>
                  <a:cubicBezTo>
                    <a:pt x="2976055" y="4752769"/>
                    <a:pt x="2964320" y="4755116"/>
                    <a:pt x="2952585" y="4759810"/>
                  </a:cubicBezTo>
                  <a:cubicBezTo>
                    <a:pt x="2945543" y="4762157"/>
                    <a:pt x="2936155" y="4764504"/>
                    <a:pt x="2929114" y="4766851"/>
                  </a:cubicBezTo>
                  <a:cubicBezTo>
                    <a:pt x="2917379" y="4769199"/>
                    <a:pt x="2905644" y="4771545"/>
                    <a:pt x="2893908" y="4773893"/>
                  </a:cubicBezTo>
                  <a:cubicBezTo>
                    <a:pt x="2886867" y="4776239"/>
                    <a:pt x="2877479" y="4776239"/>
                    <a:pt x="2870438" y="4778587"/>
                  </a:cubicBezTo>
                  <a:cubicBezTo>
                    <a:pt x="2856355" y="4780934"/>
                    <a:pt x="2844620" y="4783281"/>
                    <a:pt x="2830538" y="4785628"/>
                  </a:cubicBezTo>
                  <a:cubicBezTo>
                    <a:pt x="2830538" y="4783281"/>
                    <a:pt x="2828191" y="4778587"/>
                    <a:pt x="2825844" y="4776239"/>
                  </a:cubicBezTo>
                  <a:cubicBezTo>
                    <a:pt x="2828191" y="4773893"/>
                    <a:pt x="2828191" y="4773893"/>
                    <a:pt x="2830538" y="4771545"/>
                  </a:cubicBezTo>
                  <a:cubicBezTo>
                    <a:pt x="2832885" y="4769199"/>
                    <a:pt x="2837579" y="4766851"/>
                    <a:pt x="2839926" y="4762157"/>
                  </a:cubicBezTo>
                  <a:cubicBezTo>
                    <a:pt x="2844620" y="4757463"/>
                    <a:pt x="2846967" y="4755116"/>
                    <a:pt x="2851661" y="4750422"/>
                  </a:cubicBezTo>
                  <a:cubicBezTo>
                    <a:pt x="2854008" y="4748075"/>
                    <a:pt x="2856355" y="4745728"/>
                    <a:pt x="2861050" y="4741034"/>
                  </a:cubicBezTo>
                  <a:cubicBezTo>
                    <a:pt x="2865744" y="4736340"/>
                    <a:pt x="2868091" y="4731646"/>
                    <a:pt x="2872785" y="4729299"/>
                  </a:cubicBezTo>
                  <a:cubicBezTo>
                    <a:pt x="2875132" y="4726952"/>
                    <a:pt x="2877479" y="4722258"/>
                    <a:pt x="2879826" y="4719911"/>
                  </a:cubicBezTo>
                  <a:cubicBezTo>
                    <a:pt x="2884520" y="4715216"/>
                    <a:pt x="2886867" y="4710522"/>
                    <a:pt x="2891561" y="4705828"/>
                  </a:cubicBezTo>
                  <a:cubicBezTo>
                    <a:pt x="2893908" y="4703481"/>
                    <a:pt x="2896255" y="4698787"/>
                    <a:pt x="2898602" y="4696440"/>
                  </a:cubicBezTo>
                  <a:cubicBezTo>
                    <a:pt x="2903296" y="4691746"/>
                    <a:pt x="2905644" y="4684705"/>
                    <a:pt x="2910338" y="4680011"/>
                  </a:cubicBezTo>
                  <a:cubicBezTo>
                    <a:pt x="2912685" y="4677664"/>
                    <a:pt x="2915032" y="4672970"/>
                    <a:pt x="2917379" y="4670622"/>
                  </a:cubicBezTo>
                  <a:cubicBezTo>
                    <a:pt x="2922073" y="4665928"/>
                    <a:pt x="2924420" y="4658887"/>
                    <a:pt x="2929114" y="4651846"/>
                  </a:cubicBezTo>
                  <a:cubicBezTo>
                    <a:pt x="2931461" y="4649499"/>
                    <a:pt x="2933808" y="4644805"/>
                    <a:pt x="2936155" y="4642458"/>
                  </a:cubicBezTo>
                  <a:cubicBezTo>
                    <a:pt x="2940849" y="4635417"/>
                    <a:pt x="2945543" y="4628376"/>
                    <a:pt x="2947890" y="4623681"/>
                  </a:cubicBezTo>
                  <a:cubicBezTo>
                    <a:pt x="2947890" y="4621335"/>
                    <a:pt x="2950237" y="4621335"/>
                    <a:pt x="2950237" y="4621335"/>
                  </a:cubicBezTo>
                  <a:cubicBezTo>
                    <a:pt x="2954932" y="4621335"/>
                    <a:pt x="2961973" y="4621335"/>
                    <a:pt x="2966667" y="4621335"/>
                  </a:cubicBezTo>
                  <a:cubicBezTo>
                    <a:pt x="2973708" y="4621335"/>
                    <a:pt x="2983096" y="4621335"/>
                    <a:pt x="2990137" y="4618987"/>
                  </a:cubicBezTo>
                  <a:cubicBezTo>
                    <a:pt x="3001872" y="4618987"/>
                    <a:pt x="3013608" y="4616641"/>
                    <a:pt x="3022996" y="4616641"/>
                  </a:cubicBezTo>
                  <a:cubicBezTo>
                    <a:pt x="3032384" y="4616641"/>
                    <a:pt x="3039425" y="4614293"/>
                    <a:pt x="3048813" y="4614293"/>
                  </a:cubicBezTo>
                  <a:cubicBezTo>
                    <a:pt x="3060548" y="4614293"/>
                    <a:pt x="3069937" y="4611946"/>
                    <a:pt x="3081672" y="4611946"/>
                  </a:cubicBezTo>
                  <a:cubicBezTo>
                    <a:pt x="3091060" y="4611946"/>
                    <a:pt x="3098101" y="4609599"/>
                    <a:pt x="3107489" y="4609599"/>
                  </a:cubicBezTo>
                  <a:cubicBezTo>
                    <a:pt x="3116878" y="4607252"/>
                    <a:pt x="3128613" y="4607252"/>
                    <a:pt x="3138001" y="4604905"/>
                  </a:cubicBezTo>
                  <a:cubicBezTo>
                    <a:pt x="3147389" y="4604905"/>
                    <a:pt x="3154430" y="4602558"/>
                    <a:pt x="3163819" y="4600211"/>
                  </a:cubicBezTo>
                  <a:cubicBezTo>
                    <a:pt x="3173207" y="4597864"/>
                    <a:pt x="3184942" y="4597864"/>
                    <a:pt x="3194330" y="4595517"/>
                  </a:cubicBezTo>
                  <a:cubicBezTo>
                    <a:pt x="3203718" y="4593170"/>
                    <a:pt x="3210760" y="4593170"/>
                    <a:pt x="3217801" y="4590823"/>
                  </a:cubicBezTo>
                  <a:cubicBezTo>
                    <a:pt x="3224842" y="4588476"/>
                    <a:pt x="3231883" y="4588476"/>
                    <a:pt x="3238924" y="4588476"/>
                  </a:cubicBezTo>
                  <a:cubicBezTo>
                    <a:pt x="3264742" y="4611946"/>
                    <a:pt x="3290559" y="4628376"/>
                    <a:pt x="3316377" y="4640111"/>
                  </a:cubicBezTo>
                  <a:cubicBezTo>
                    <a:pt x="3311683" y="4642458"/>
                    <a:pt x="3306988" y="4642458"/>
                    <a:pt x="3304641" y="4644805"/>
                  </a:cubicBezTo>
                  <a:cubicBezTo>
                    <a:pt x="3295253" y="4649499"/>
                    <a:pt x="3288212" y="4654193"/>
                    <a:pt x="3278824" y="4656540"/>
                  </a:cubicBezTo>
                  <a:close/>
                  <a:moveTo>
                    <a:pt x="2713186" y="4813792"/>
                  </a:moveTo>
                  <a:cubicBezTo>
                    <a:pt x="2708492" y="4813792"/>
                    <a:pt x="2703797" y="4813792"/>
                    <a:pt x="2701450" y="4813792"/>
                  </a:cubicBezTo>
                  <a:cubicBezTo>
                    <a:pt x="2701450" y="4813792"/>
                    <a:pt x="2703797" y="4813792"/>
                    <a:pt x="2703797" y="4813792"/>
                  </a:cubicBezTo>
                  <a:cubicBezTo>
                    <a:pt x="2713186" y="4811445"/>
                    <a:pt x="2720227" y="4811445"/>
                    <a:pt x="2729615" y="4809098"/>
                  </a:cubicBezTo>
                  <a:cubicBezTo>
                    <a:pt x="2739003" y="4806751"/>
                    <a:pt x="2748391" y="4806751"/>
                    <a:pt x="2757780" y="4804404"/>
                  </a:cubicBezTo>
                  <a:cubicBezTo>
                    <a:pt x="2760127" y="4804404"/>
                    <a:pt x="2762474" y="4804404"/>
                    <a:pt x="2764821" y="4804404"/>
                  </a:cubicBezTo>
                  <a:cubicBezTo>
                    <a:pt x="2762474" y="4806751"/>
                    <a:pt x="2760127" y="4811445"/>
                    <a:pt x="2760127" y="4818486"/>
                  </a:cubicBezTo>
                  <a:cubicBezTo>
                    <a:pt x="2750738" y="4818486"/>
                    <a:pt x="2739003" y="4818486"/>
                    <a:pt x="2729615" y="4818486"/>
                  </a:cubicBezTo>
                  <a:cubicBezTo>
                    <a:pt x="2724921" y="4813792"/>
                    <a:pt x="2717880" y="4813792"/>
                    <a:pt x="2713186" y="4813792"/>
                  </a:cubicBezTo>
                  <a:close/>
                  <a:moveTo>
                    <a:pt x="2480828" y="4830222"/>
                  </a:moveTo>
                  <a:cubicBezTo>
                    <a:pt x="2469093" y="4830222"/>
                    <a:pt x="2455011" y="4830222"/>
                    <a:pt x="2443275" y="4832569"/>
                  </a:cubicBezTo>
                  <a:cubicBezTo>
                    <a:pt x="2438581" y="4832569"/>
                    <a:pt x="2431540" y="4832569"/>
                    <a:pt x="2426846" y="4832569"/>
                  </a:cubicBezTo>
                  <a:cubicBezTo>
                    <a:pt x="2408070" y="4832569"/>
                    <a:pt x="2389293" y="4832569"/>
                    <a:pt x="2370517" y="4832569"/>
                  </a:cubicBezTo>
                  <a:cubicBezTo>
                    <a:pt x="2351741" y="4832569"/>
                    <a:pt x="2332964" y="4832569"/>
                    <a:pt x="2314188" y="4832569"/>
                  </a:cubicBezTo>
                  <a:cubicBezTo>
                    <a:pt x="2307147" y="4832569"/>
                    <a:pt x="2302453" y="4832569"/>
                    <a:pt x="2297759" y="4832569"/>
                  </a:cubicBezTo>
                  <a:cubicBezTo>
                    <a:pt x="2283676" y="4832569"/>
                    <a:pt x="2271941" y="4832569"/>
                    <a:pt x="2257859" y="4830222"/>
                  </a:cubicBezTo>
                  <a:cubicBezTo>
                    <a:pt x="2250818" y="4830222"/>
                    <a:pt x="2243776" y="4830222"/>
                    <a:pt x="2236735" y="4827875"/>
                  </a:cubicBezTo>
                  <a:cubicBezTo>
                    <a:pt x="2225000" y="4827875"/>
                    <a:pt x="2213265" y="4825528"/>
                    <a:pt x="2201530" y="4825528"/>
                  </a:cubicBezTo>
                  <a:cubicBezTo>
                    <a:pt x="2194488" y="4825528"/>
                    <a:pt x="2187447" y="4823180"/>
                    <a:pt x="2180406" y="4823180"/>
                  </a:cubicBezTo>
                  <a:cubicBezTo>
                    <a:pt x="2168671" y="4823180"/>
                    <a:pt x="2156936" y="4820834"/>
                    <a:pt x="2147548" y="4820834"/>
                  </a:cubicBezTo>
                  <a:cubicBezTo>
                    <a:pt x="2140506" y="4820834"/>
                    <a:pt x="2131118" y="4818486"/>
                    <a:pt x="2124077" y="4818486"/>
                  </a:cubicBezTo>
                  <a:cubicBezTo>
                    <a:pt x="2112342" y="4818486"/>
                    <a:pt x="2102954" y="4816140"/>
                    <a:pt x="2091218" y="4813792"/>
                  </a:cubicBezTo>
                  <a:cubicBezTo>
                    <a:pt x="2084177" y="4813792"/>
                    <a:pt x="2074789" y="4811445"/>
                    <a:pt x="2067748" y="4811445"/>
                  </a:cubicBezTo>
                  <a:cubicBezTo>
                    <a:pt x="2056013" y="4809098"/>
                    <a:pt x="2046624" y="4809098"/>
                    <a:pt x="2034889" y="4806751"/>
                  </a:cubicBezTo>
                  <a:cubicBezTo>
                    <a:pt x="2027848" y="4804404"/>
                    <a:pt x="2018460" y="4804404"/>
                    <a:pt x="2011419" y="4802057"/>
                  </a:cubicBezTo>
                  <a:cubicBezTo>
                    <a:pt x="2002031" y="4799710"/>
                    <a:pt x="1990295" y="4799710"/>
                    <a:pt x="1980907" y="4797363"/>
                  </a:cubicBezTo>
                  <a:cubicBezTo>
                    <a:pt x="1973866" y="4795016"/>
                    <a:pt x="1964478" y="4795016"/>
                    <a:pt x="1957437" y="4792669"/>
                  </a:cubicBezTo>
                  <a:cubicBezTo>
                    <a:pt x="1952743" y="4792669"/>
                    <a:pt x="1945702" y="4790322"/>
                    <a:pt x="1941007" y="4790322"/>
                  </a:cubicBezTo>
                  <a:cubicBezTo>
                    <a:pt x="1941007" y="4790322"/>
                    <a:pt x="1941007" y="4790322"/>
                    <a:pt x="1941007" y="4790322"/>
                  </a:cubicBezTo>
                  <a:cubicBezTo>
                    <a:pt x="1950396" y="4790322"/>
                    <a:pt x="1957437" y="4790322"/>
                    <a:pt x="1966825" y="4790322"/>
                  </a:cubicBezTo>
                  <a:cubicBezTo>
                    <a:pt x="1983254" y="4790322"/>
                    <a:pt x="1999684" y="4790322"/>
                    <a:pt x="2016113" y="4787975"/>
                  </a:cubicBezTo>
                  <a:cubicBezTo>
                    <a:pt x="2018460" y="4787975"/>
                    <a:pt x="2018460" y="4787975"/>
                    <a:pt x="2020807" y="4787975"/>
                  </a:cubicBezTo>
                  <a:cubicBezTo>
                    <a:pt x="2034889" y="4790322"/>
                    <a:pt x="2048972" y="4792669"/>
                    <a:pt x="2063054" y="4795016"/>
                  </a:cubicBezTo>
                  <a:cubicBezTo>
                    <a:pt x="2079483" y="4797363"/>
                    <a:pt x="2095913" y="4799710"/>
                    <a:pt x="2112342" y="4802057"/>
                  </a:cubicBezTo>
                  <a:cubicBezTo>
                    <a:pt x="2126424" y="4804404"/>
                    <a:pt x="2140506" y="4806751"/>
                    <a:pt x="2152242" y="4806751"/>
                  </a:cubicBezTo>
                  <a:cubicBezTo>
                    <a:pt x="2168671" y="4809098"/>
                    <a:pt x="2187447" y="4809098"/>
                    <a:pt x="2203877" y="4811445"/>
                  </a:cubicBezTo>
                  <a:cubicBezTo>
                    <a:pt x="2215612" y="4811445"/>
                    <a:pt x="2229694" y="4813792"/>
                    <a:pt x="2241429" y="4816140"/>
                  </a:cubicBezTo>
                  <a:cubicBezTo>
                    <a:pt x="2260206" y="4818486"/>
                    <a:pt x="2281329" y="4818486"/>
                    <a:pt x="2300106" y="4818486"/>
                  </a:cubicBezTo>
                  <a:cubicBezTo>
                    <a:pt x="2309494" y="4818486"/>
                    <a:pt x="2321229" y="4820834"/>
                    <a:pt x="2330617" y="4820834"/>
                  </a:cubicBezTo>
                  <a:cubicBezTo>
                    <a:pt x="2361129" y="4820834"/>
                    <a:pt x="2391640" y="4823180"/>
                    <a:pt x="2422152" y="4823180"/>
                  </a:cubicBezTo>
                  <a:lnTo>
                    <a:pt x="2422152" y="4823180"/>
                  </a:lnTo>
                  <a:cubicBezTo>
                    <a:pt x="2443275" y="4823180"/>
                    <a:pt x="2462052" y="4823180"/>
                    <a:pt x="2483175" y="4823180"/>
                  </a:cubicBezTo>
                  <a:cubicBezTo>
                    <a:pt x="2490216" y="4823180"/>
                    <a:pt x="2497258" y="4823180"/>
                    <a:pt x="2501952" y="4823180"/>
                  </a:cubicBezTo>
                  <a:cubicBezTo>
                    <a:pt x="2516034" y="4823180"/>
                    <a:pt x="2530116" y="4823180"/>
                    <a:pt x="2541851" y="4820834"/>
                  </a:cubicBezTo>
                  <a:cubicBezTo>
                    <a:pt x="2548892" y="4820834"/>
                    <a:pt x="2558281" y="4820834"/>
                    <a:pt x="2565322" y="4818486"/>
                  </a:cubicBezTo>
                  <a:cubicBezTo>
                    <a:pt x="2577057" y="4818486"/>
                    <a:pt x="2588792" y="4816140"/>
                    <a:pt x="2602875" y="4816140"/>
                  </a:cubicBezTo>
                  <a:cubicBezTo>
                    <a:pt x="2609916" y="4816140"/>
                    <a:pt x="2619304" y="4813792"/>
                    <a:pt x="2626345" y="4813792"/>
                  </a:cubicBezTo>
                  <a:cubicBezTo>
                    <a:pt x="2628692" y="4813792"/>
                    <a:pt x="2633386" y="4813792"/>
                    <a:pt x="2635733" y="4813792"/>
                  </a:cubicBezTo>
                  <a:cubicBezTo>
                    <a:pt x="2628692" y="4813792"/>
                    <a:pt x="2621651" y="4816140"/>
                    <a:pt x="2612263" y="4816140"/>
                  </a:cubicBezTo>
                  <a:cubicBezTo>
                    <a:pt x="2600528" y="4818486"/>
                    <a:pt x="2591139" y="4818486"/>
                    <a:pt x="2579404" y="4820834"/>
                  </a:cubicBezTo>
                  <a:cubicBezTo>
                    <a:pt x="2562975" y="4823180"/>
                    <a:pt x="2548892" y="4823180"/>
                    <a:pt x="2532463" y="4825528"/>
                  </a:cubicBezTo>
                  <a:cubicBezTo>
                    <a:pt x="2523075" y="4825528"/>
                    <a:pt x="2513687" y="4825528"/>
                    <a:pt x="2501952" y="4827875"/>
                  </a:cubicBezTo>
                  <a:cubicBezTo>
                    <a:pt x="2497258" y="4830222"/>
                    <a:pt x="2487869" y="4830222"/>
                    <a:pt x="2480828" y="4830222"/>
                  </a:cubicBezTo>
                  <a:close/>
                  <a:moveTo>
                    <a:pt x="1854167" y="4773893"/>
                  </a:moveTo>
                  <a:cubicBezTo>
                    <a:pt x="1854167" y="4773893"/>
                    <a:pt x="1854167" y="4773893"/>
                    <a:pt x="1854167" y="4773893"/>
                  </a:cubicBezTo>
                  <a:cubicBezTo>
                    <a:pt x="1858861" y="4773893"/>
                    <a:pt x="1863555" y="4776239"/>
                    <a:pt x="1870596" y="4776239"/>
                  </a:cubicBezTo>
                  <a:cubicBezTo>
                    <a:pt x="1872943" y="4776239"/>
                    <a:pt x="1875290" y="4778587"/>
                    <a:pt x="1877637" y="4778587"/>
                  </a:cubicBezTo>
                  <a:cubicBezTo>
                    <a:pt x="1875290" y="4778587"/>
                    <a:pt x="1872943" y="4778587"/>
                    <a:pt x="1870596" y="4776239"/>
                  </a:cubicBezTo>
                  <a:cubicBezTo>
                    <a:pt x="1863555" y="4778587"/>
                    <a:pt x="1858861" y="4776239"/>
                    <a:pt x="1854167" y="4773893"/>
                  </a:cubicBezTo>
                  <a:close/>
                  <a:moveTo>
                    <a:pt x="1767326" y="4745728"/>
                  </a:moveTo>
                  <a:cubicBezTo>
                    <a:pt x="1762632" y="4743381"/>
                    <a:pt x="1755591" y="4743381"/>
                    <a:pt x="1750897" y="4741034"/>
                  </a:cubicBezTo>
                  <a:cubicBezTo>
                    <a:pt x="1746203" y="4738687"/>
                    <a:pt x="1741508" y="4736340"/>
                    <a:pt x="1736814" y="4733993"/>
                  </a:cubicBezTo>
                  <a:cubicBezTo>
                    <a:pt x="1732120" y="4731646"/>
                    <a:pt x="1727426" y="4729299"/>
                    <a:pt x="1722732" y="4726952"/>
                  </a:cubicBezTo>
                  <a:cubicBezTo>
                    <a:pt x="1722732" y="4726952"/>
                    <a:pt x="1720385" y="4724605"/>
                    <a:pt x="1720385" y="4724605"/>
                  </a:cubicBezTo>
                  <a:cubicBezTo>
                    <a:pt x="1720385" y="4724605"/>
                    <a:pt x="1720385" y="4722258"/>
                    <a:pt x="1720385" y="4722258"/>
                  </a:cubicBezTo>
                  <a:cubicBezTo>
                    <a:pt x="1729773" y="4724605"/>
                    <a:pt x="1741508" y="4729299"/>
                    <a:pt x="1750897" y="4731646"/>
                  </a:cubicBezTo>
                  <a:cubicBezTo>
                    <a:pt x="1764979" y="4736340"/>
                    <a:pt x="1776714" y="4738687"/>
                    <a:pt x="1790797" y="4743381"/>
                  </a:cubicBezTo>
                  <a:cubicBezTo>
                    <a:pt x="1807226" y="4748075"/>
                    <a:pt x="1821308" y="4750422"/>
                    <a:pt x="1837737" y="4755116"/>
                  </a:cubicBezTo>
                  <a:cubicBezTo>
                    <a:pt x="1842431" y="4755116"/>
                    <a:pt x="1844778" y="4757463"/>
                    <a:pt x="1849473" y="4757463"/>
                  </a:cubicBezTo>
                  <a:cubicBezTo>
                    <a:pt x="1851820" y="4757463"/>
                    <a:pt x="1851820" y="4759810"/>
                    <a:pt x="1854167" y="4759810"/>
                  </a:cubicBezTo>
                  <a:cubicBezTo>
                    <a:pt x="1858861" y="4762157"/>
                    <a:pt x="1861208" y="4764504"/>
                    <a:pt x="1865902" y="4766851"/>
                  </a:cubicBezTo>
                  <a:cubicBezTo>
                    <a:pt x="1870596" y="4769199"/>
                    <a:pt x="1872943" y="4771545"/>
                    <a:pt x="1877637" y="4771545"/>
                  </a:cubicBezTo>
                  <a:cubicBezTo>
                    <a:pt x="1882331" y="4773893"/>
                    <a:pt x="1884678" y="4776239"/>
                    <a:pt x="1889372" y="4778587"/>
                  </a:cubicBezTo>
                  <a:cubicBezTo>
                    <a:pt x="1891719" y="4780934"/>
                    <a:pt x="1894066" y="4780934"/>
                    <a:pt x="1898761" y="4783281"/>
                  </a:cubicBezTo>
                  <a:cubicBezTo>
                    <a:pt x="1898761" y="4783281"/>
                    <a:pt x="1898761" y="4785628"/>
                    <a:pt x="1898761" y="4785628"/>
                  </a:cubicBezTo>
                  <a:cubicBezTo>
                    <a:pt x="1894066" y="4783281"/>
                    <a:pt x="1887025" y="4783281"/>
                    <a:pt x="1882331" y="4780934"/>
                  </a:cubicBezTo>
                  <a:cubicBezTo>
                    <a:pt x="1872943" y="4778587"/>
                    <a:pt x="1863555" y="4776239"/>
                    <a:pt x="1856514" y="4773893"/>
                  </a:cubicBezTo>
                  <a:cubicBezTo>
                    <a:pt x="1856514" y="4773893"/>
                    <a:pt x="1854167" y="4773893"/>
                    <a:pt x="1854167" y="4773893"/>
                  </a:cubicBezTo>
                  <a:cubicBezTo>
                    <a:pt x="1851820" y="4766851"/>
                    <a:pt x="1844778" y="4759810"/>
                    <a:pt x="1835390" y="4759810"/>
                  </a:cubicBezTo>
                  <a:cubicBezTo>
                    <a:pt x="1830696" y="4759810"/>
                    <a:pt x="1826002" y="4762157"/>
                    <a:pt x="1823655" y="4764504"/>
                  </a:cubicBezTo>
                  <a:cubicBezTo>
                    <a:pt x="1816614" y="4762157"/>
                    <a:pt x="1807226" y="4759810"/>
                    <a:pt x="1800185" y="4757463"/>
                  </a:cubicBezTo>
                  <a:cubicBezTo>
                    <a:pt x="1788449" y="4752769"/>
                    <a:pt x="1776714" y="4750422"/>
                    <a:pt x="1767326" y="4745728"/>
                  </a:cubicBezTo>
                  <a:close/>
                  <a:moveTo>
                    <a:pt x="1614768" y="4691746"/>
                  </a:moveTo>
                  <a:cubicBezTo>
                    <a:pt x="1610074" y="4691746"/>
                    <a:pt x="1607727" y="4689399"/>
                    <a:pt x="1603033" y="4687052"/>
                  </a:cubicBezTo>
                  <a:cubicBezTo>
                    <a:pt x="1600686" y="4684705"/>
                    <a:pt x="1595992" y="4684705"/>
                    <a:pt x="1593645" y="4682358"/>
                  </a:cubicBezTo>
                  <a:cubicBezTo>
                    <a:pt x="1586603" y="4680011"/>
                    <a:pt x="1579562" y="4677664"/>
                    <a:pt x="1572521" y="4672970"/>
                  </a:cubicBezTo>
                  <a:cubicBezTo>
                    <a:pt x="1560786" y="4668276"/>
                    <a:pt x="1546704" y="4661234"/>
                    <a:pt x="1534968" y="4656540"/>
                  </a:cubicBezTo>
                  <a:cubicBezTo>
                    <a:pt x="1530274" y="4654193"/>
                    <a:pt x="1523233" y="4651846"/>
                    <a:pt x="1518539" y="4649499"/>
                  </a:cubicBezTo>
                  <a:cubicBezTo>
                    <a:pt x="1502110" y="4642458"/>
                    <a:pt x="1485680" y="4633070"/>
                    <a:pt x="1466904" y="4626029"/>
                  </a:cubicBezTo>
                  <a:cubicBezTo>
                    <a:pt x="1464557" y="4626029"/>
                    <a:pt x="1464557" y="4623681"/>
                    <a:pt x="1462210" y="4623681"/>
                  </a:cubicBezTo>
                  <a:cubicBezTo>
                    <a:pt x="1443434" y="4614293"/>
                    <a:pt x="1424657" y="4607252"/>
                    <a:pt x="1408228" y="4597864"/>
                  </a:cubicBezTo>
                  <a:cubicBezTo>
                    <a:pt x="1403534" y="4595517"/>
                    <a:pt x="1398840" y="4593170"/>
                    <a:pt x="1396493" y="4590823"/>
                  </a:cubicBezTo>
                  <a:cubicBezTo>
                    <a:pt x="1382410" y="4583782"/>
                    <a:pt x="1368328" y="4576741"/>
                    <a:pt x="1354246" y="4569700"/>
                  </a:cubicBezTo>
                  <a:cubicBezTo>
                    <a:pt x="1347205" y="4567352"/>
                    <a:pt x="1342511" y="4562658"/>
                    <a:pt x="1335469" y="4557964"/>
                  </a:cubicBezTo>
                  <a:cubicBezTo>
                    <a:pt x="1323734" y="4550923"/>
                    <a:pt x="1311999" y="4546229"/>
                    <a:pt x="1302611" y="4539188"/>
                  </a:cubicBezTo>
                  <a:cubicBezTo>
                    <a:pt x="1295570" y="4534494"/>
                    <a:pt x="1288529" y="4529800"/>
                    <a:pt x="1279140" y="4525106"/>
                  </a:cubicBezTo>
                  <a:cubicBezTo>
                    <a:pt x="1274446" y="4522759"/>
                    <a:pt x="1269752" y="4520412"/>
                    <a:pt x="1265058" y="4515718"/>
                  </a:cubicBezTo>
                  <a:cubicBezTo>
                    <a:pt x="1269752" y="4513370"/>
                    <a:pt x="1272099" y="4511024"/>
                    <a:pt x="1274446" y="4508676"/>
                  </a:cubicBezTo>
                  <a:cubicBezTo>
                    <a:pt x="1286181" y="4515718"/>
                    <a:pt x="1297917" y="4522759"/>
                    <a:pt x="1309652" y="4529800"/>
                  </a:cubicBezTo>
                  <a:cubicBezTo>
                    <a:pt x="1314346" y="4532147"/>
                    <a:pt x="1316693" y="4534494"/>
                    <a:pt x="1321387" y="4536841"/>
                  </a:cubicBezTo>
                  <a:cubicBezTo>
                    <a:pt x="1335469" y="4543882"/>
                    <a:pt x="1349552" y="4553270"/>
                    <a:pt x="1363634" y="4560311"/>
                  </a:cubicBezTo>
                  <a:cubicBezTo>
                    <a:pt x="1370675" y="4562658"/>
                    <a:pt x="1375369" y="4567352"/>
                    <a:pt x="1382410" y="4569700"/>
                  </a:cubicBezTo>
                  <a:cubicBezTo>
                    <a:pt x="1394146" y="4576741"/>
                    <a:pt x="1405881" y="4581435"/>
                    <a:pt x="1417616" y="4588476"/>
                  </a:cubicBezTo>
                  <a:cubicBezTo>
                    <a:pt x="1424657" y="4593170"/>
                    <a:pt x="1431698" y="4595517"/>
                    <a:pt x="1438739" y="4600211"/>
                  </a:cubicBezTo>
                  <a:cubicBezTo>
                    <a:pt x="1450475" y="4604905"/>
                    <a:pt x="1459863" y="4611946"/>
                    <a:pt x="1471598" y="4616641"/>
                  </a:cubicBezTo>
                  <a:cubicBezTo>
                    <a:pt x="1478639" y="4621335"/>
                    <a:pt x="1488028" y="4623681"/>
                    <a:pt x="1495069" y="4628376"/>
                  </a:cubicBezTo>
                  <a:cubicBezTo>
                    <a:pt x="1506804" y="4633070"/>
                    <a:pt x="1516192" y="4637764"/>
                    <a:pt x="1527927" y="4642458"/>
                  </a:cubicBezTo>
                  <a:cubicBezTo>
                    <a:pt x="1534968" y="4647152"/>
                    <a:pt x="1544357" y="4649499"/>
                    <a:pt x="1551398" y="4654193"/>
                  </a:cubicBezTo>
                  <a:cubicBezTo>
                    <a:pt x="1560786" y="4658887"/>
                    <a:pt x="1572521" y="4663582"/>
                    <a:pt x="1581909" y="4668276"/>
                  </a:cubicBezTo>
                  <a:cubicBezTo>
                    <a:pt x="1591298" y="4670622"/>
                    <a:pt x="1598339" y="4675317"/>
                    <a:pt x="1607727" y="4677664"/>
                  </a:cubicBezTo>
                  <a:cubicBezTo>
                    <a:pt x="1617115" y="4682358"/>
                    <a:pt x="1628850" y="4687052"/>
                    <a:pt x="1638239" y="4689399"/>
                  </a:cubicBezTo>
                  <a:cubicBezTo>
                    <a:pt x="1647627" y="4691746"/>
                    <a:pt x="1654668" y="4696440"/>
                    <a:pt x="1664056" y="4698787"/>
                  </a:cubicBezTo>
                  <a:cubicBezTo>
                    <a:pt x="1671097" y="4701134"/>
                    <a:pt x="1675791" y="4703481"/>
                    <a:pt x="1682832" y="4705828"/>
                  </a:cubicBezTo>
                  <a:cubicBezTo>
                    <a:pt x="1682832" y="4705828"/>
                    <a:pt x="1682832" y="4705828"/>
                    <a:pt x="1682832" y="4705828"/>
                  </a:cubicBezTo>
                  <a:cubicBezTo>
                    <a:pt x="1671097" y="4703481"/>
                    <a:pt x="1659362" y="4698787"/>
                    <a:pt x="1647627" y="4696440"/>
                  </a:cubicBezTo>
                  <a:cubicBezTo>
                    <a:pt x="1635891" y="4696440"/>
                    <a:pt x="1626503" y="4694093"/>
                    <a:pt x="1614768" y="4691746"/>
                  </a:cubicBezTo>
                  <a:close/>
                  <a:moveTo>
                    <a:pt x="1201688" y="4492247"/>
                  </a:moveTo>
                  <a:cubicBezTo>
                    <a:pt x="1196994" y="4489900"/>
                    <a:pt x="1192300" y="4489900"/>
                    <a:pt x="1187605" y="4487553"/>
                  </a:cubicBezTo>
                  <a:cubicBezTo>
                    <a:pt x="1182911" y="4485206"/>
                    <a:pt x="1180564" y="4485206"/>
                    <a:pt x="1175870" y="4482859"/>
                  </a:cubicBezTo>
                  <a:cubicBezTo>
                    <a:pt x="1171176" y="4480512"/>
                    <a:pt x="1166482" y="4480512"/>
                    <a:pt x="1161788" y="4478165"/>
                  </a:cubicBezTo>
                  <a:cubicBezTo>
                    <a:pt x="1157094" y="4475818"/>
                    <a:pt x="1154747" y="4475818"/>
                    <a:pt x="1150053" y="4473471"/>
                  </a:cubicBezTo>
                  <a:cubicBezTo>
                    <a:pt x="1145359" y="4471123"/>
                    <a:pt x="1140665" y="4468777"/>
                    <a:pt x="1135971" y="4466429"/>
                  </a:cubicBezTo>
                  <a:cubicBezTo>
                    <a:pt x="1131276" y="4464083"/>
                    <a:pt x="1126582" y="4461735"/>
                    <a:pt x="1124235" y="4461735"/>
                  </a:cubicBezTo>
                  <a:cubicBezTo>
                    <a:pt x="1119541" y="4459388"/>
                    <a:pt x="1114847" y="4457041"/>
                    <a:pt x="1110153" y="4454694"/>
                  </a:cubicBezTo>
                  <a:cubicBezTo>
                    <a:pt x="1105459" y="4452347"/>
                    <a:pt x="1100765" y="4450000"/>
                    <a:pt x="1098418" y="4447653"/>
                  </a:cubicBezTo>
                  <a:cubicBezTo>
                    <a:pt x="1093724" y="4445306"/>
                    <a:pt x="1089030" y="4442959"/>
                    <a:pt x="1086683" y="4440612"/>
                  </a:cubicBezTo>
                  <a:cubicBezTo>
                    <a:pt x="1081988" y="4438265"/>
                    <a:pt x="1077294" y="4435918"/>
                    <a:pt x="1074947" y="4433571"/>
                  </a:cubicBezTo>
                  <a:cubicBezTo>
                    <a:pt x="1070253" y="4431224"/>
                    <a:pt x="1065559" y="4428877"/>
                    <a:pt x="1063212" y="4426530"/>
                  </a:cubicBezTo>
                  <a:cubicBezTo>
                    <a:pt x="1063212" y="4426530"/>
                    <a:pt x="1063212" y="4426530"/>
                    <a:pt x="1063212" y="4426530"/>
                  </a:cubicBezTo>
                  <a:cubicBezTo>
                    <a:pt x="1065559" y="4424183"/>
                    <a:pt x="1065559" y="4421836"/>
                    <a:pt x="1065559" y="4419489"/>
                  </a:cubicBezTo>
                  <a:cubicBezTo>
                    <a:pt x="1067906" y="4419489"/>
                    <a:pt x="1070253" y="4421836"/>
                    <a:pt x="1070253" y="4421836"/>
                  </a:cubicBezTo>
                  <a:cubicBezTo>
                    <a:pt x="1074947" y="4424183"/>
                    <a:pt x="1079641" y="4426530"/>
                    <a:pt x="1081988" y="4428877"/>
                  </a:cubicBezTo>
                  <a:cubicBezTo>
                    <a:pt x="1089030" y="4433571"/>
                    <a:pt x="1098418" y="4438265"/>
                    <a:pt x="1105459" y="4440612"/>
                  </a:cubicBezTo>
                  <a:cubicBezTo>
                    <a:pt x="1107806" y="4442959"/>
                    <a:pt x="1112500" y="4445306"/>
                    <a:pt x="1114847" y="4445306"/>
                  </a:cubicBezTo>
                  <a:cubicBezTo>
                    <a:pt x="1126582" y="4450000"/>
                    <a:pt x="1138318" y="4457041"/>
                    <a:pt x="1147706" y="4461735"/>
                  </a:cubicBezTo>
                  <a:cubicBezTo>
                    <a:pt x="1150053" y="4461735"/>
                    <a:pt x="1152400" y="4464083"/>
                    <a:pt x="1154747" y="4464083"/>
                  </a:cubicBezTo>
                  <a:cubicBezTo>
                    <a:pt x="1164135" y="4468777"/>
                    <a:pt x="1173523" y="4473471"/>
                    <a:pt x="1182911" y="4475818"/>
                  </a:cubicBezTo>
                  <a:cubicBezTo>
                    <a:pt x="1185258" y="4478165"/>
                    <a:pt x="1189953" y="4478165"/>
                    <a:pt x="1192300" y="4480512"/>
                  </a:cubicBezTo>
                  <a:cubicBezTo>
                    <a:pt x="1192300" y="4480512"/>
                    <a:pt x="1192300" y="4480512"/>
                    <a:pt x="1194647" y="4480512"/>
                  </a:cubicBezTo>
                  <a:cubicBezTo>
                    <a:pt x="1201688" y="4485206"/>
                    <a:pt x="1208729" y="4489900"/>
                    <a:pt x="1218117" y="4494594"/>
                  </a:cubicBezTo>
                  <a:cubicBezTo>
                    <a:pt x="1218117" y="4494594"/>
                    <a:pt x="1215770" y="4494594"/>
                    <a:pt x="1215770" y="4494594"/>
                  </a:cubicBezTo>
                  <a:cubicBezTo>
                    <a:pt x="1208729" y="4494594"/>
                    <a:pt x="1204035" y="4492247"/>
                    <a:pt x="1201688" y="4492247"/>
                  </a:cubicBezTo>
                  <a:close/>
                  <a:moveTo>
                    <a:pt x="999842" y="4356118"/>
                  </a:moveTo>
                  <a:cubicBezTo>
                    <a:pt x="997495" y="4356118"/>
                    <a:pt x="995148" y="4353771"/>
                    <a:pt x="995148" y="4353771"/>
                  </a:cubicBezTo>
                  <a:cubicBezTo>
                    <a:pt x="992801" y="4346730"/>
                    <a:pt x="985760" y="4342036"/>
                    <a:pt x="976371" y="4342036"/>
                  </a:cubicBezTo>
                  <a:cubicBezTo>
                    <a:pt x="976371" y="4342036"/>
                    <a:pt x="974024" y="4342036"/>
                    <a:pt x="974024" y="4342036"/>
                  </a:cubicBezTo>
                  <a:cubicBezTo>
                    <a:pt x="971677" y="4342036"/>
                    <a:pt x="971677" y="4339689"/>
                    <a:pt x="969330" y="4339689"/>
                  </a:cubicBezTo>
                  <a:cubicBezTo>
                    <a:pt x="969330" y="4339689"/>
                    <a:pt x="966983" y="4339689"/>
                    <a:pt x="966983" y="4337342"/>
                  </a:cubicBezTo>
                  <a:cubicBezTo>
                    <a:pt x="969330" y="4334995"/>
                    <a:pt x="971677" y="4334995"/>
                    <a:pt x="971677" y="4332648"/>
                  </a:cubicBezTo>
                  <a:cubicBezTo>
                    <a:pt x="985760" y="4342036"/>
                    <a:pt x="999842" y="4353771"/>
                    <a:pt x="1016271" y="4363160"/>
                  </a:cubicBezTo>
                  <a:cubicBezTo>
                    <a:pt x="1011577" y="4360812"/>
                    <a:pt x="1009230" y="4360812"/>
                    <a:pt x="1004536" y="4358466"/>
                  </a:cubicBezTo>
                  <a:cubicBezTo>
                    <a:pt x="1002189" y="4358466"/>
                    <a:pt x="1002189" y="4356118"/>
                    <a:pt x="999842" y="4356118"/>
                  </a:cubicBezTo>
                  <a:close/>
                  <a:moveTo>
                    <a:pt x="910654" y="4266930"/>
                  </a:moveTo>
                  <a:cubicBezTo>
                    <a:pt x="901266" y="4257542"/>
                    <a:pt x="889531" y="4248154"/>
                    <a:pt x="880142" y="4238766"/>
                  </a:cubicBezTo>
                  <a:cubicBezTo>
                    <a:pt x="873101" y="4231725"/>
                    <a:pt x="866060" y="4224684"/>
                    <a:pt x="856672" y="4217643"/>
                  </a:cubicBezTo>
                  <a:cubicBezTo>
                    <a:pt x="847284" y="4208254"/>
                    <a:pt x="837896" y="4198866"/>
                    <a:pt x="828507" y="4189478"/>
                  </a:cubicBezTo>
                  <a:cubicBezTo>
                    <a:pt x="821466" y="4182437"/>
                    <a:pt x="816772" y="4177743"/>
                    <a:pt x="809731" y="4170702"/>
                  </a:cubicBezTo>
                  <a:cubicBezTo>
                    <a:pt x="814425" y="4173049"/>
                    <a:pt x="819119" y="4177743"/>
                    <a:pt x="823813" y="4180090"/>
                  </a:cubicBezTo>
                  <a:cubicBezTo>
                    <a:pt x="830854" y="4184784"/>
                    <a:pt x="837896" y="4189478"/>
                    <a:pt x="844937" y="4196519"/>
                  </a:cubicBezTo>
                  <a:cubicBezTo>
                    <a:pt x="856672" y="4203560"/>
                    <a:pt x="868407" y="4210602"/>
                    <a:pt x="877795" y="4217643"/>
                  </a:cubicBezTo>
                  <a:cubicBezTo>
                    <a:pt x="884837" y="4222337"/>
                    <a:pt x="891878" y="4227031"/>
                    <a:pt x="898919" y="4231725"/>
                  </a:cubicBezTo>
                  <a:cubicBezTo>
                    <a:pt x="913001" y="4238766"/>
                    <a:pt x="924736" y="4248154"/>
                    <a:pt x="938819" y="4255195"/>
                  </a:cubicBezTo>
                  <a:cubicBezTo>
                    <a:pt x="943513" y="4257542"/>
                    <a:pt x="948207" y="4262236"/>
                    <a:pt x="955248" y="4264584"/>
                  </a:cubicBezTo>
                  <a:cubicBezTo>
                    <a:pt x="969330" y="4271625"/>
                    <a:pt x="981065" y="4278666"/>
                    <a:pt x="995148" y="4285707"/>
                  </a:cubicBezTo>
                  <a:cubicBezTo>
                    <a:pt x="992801" y="4288054"/>
                    <a:pt x="992801" y="4290401"/>
                    <a:pt x="992801" y="4295095"/>
                  </a:cubicBezTo>
                  <a:cubicBezTo>
                    <a:pt x="992801" y="4299789"/>
                    <a:pt x="995148" y="4302136"/>
                    <a:pt x="997495" y="4306830"/>
                  </a:cubicBezTo>
                  <a:cubicBezTo>
                    <a:pt x="995148" y="4309177"/>
                    <a:pt x="990454" y="4311525"/>
                    <a:pt x="988107" y="4311525"/>
                  </a:cubicBezTo>
                  <a:cubicBezTo>
                    <a:pt x="985760" y="4311525"/>
                    <a:pt x="985760" y="4313871"/>
                    <a:pt x="983412" y="4313871"/>
                  </a:cubicBezTo>
                  <a:cubicBezTo>
                    <a:pt x="981065" y="4316219"/>
                    <a:pt x="976371" y="4316219"/>
                    <a:pt x="974024" y="4318565"/>
                  </a:cubicBezTo>
                  <a:cubicBezTo>
                    <a:pt x="971677" y="4309177"/>
                    <a:pt x="964636" y="4304483"/>
                    <a:pt x="955248" y="4304483"/>
                  </a:cubicBezTo>
                  <a:cubicBezTo>
                    <a:pt x="952901" y="4304483"/>
                    <a:pt x="952901" y="4304483"/>
                    <a:pt x="950554" y="4304483"/>
                  </a:cubicBezTo>
                  <a:cubicBezTo>
                    <a:pt x="943513" y="4299789"/>
                    <a:pt x="938819" y="4295095"/>
                    <a:pt x="931777" y="4288054"/>
                  </a:cubicBezTo>
                  <a:cubicBezTo>
                    <a:pt x="927083" y="4278666"/>
                    <a:pt x="920042" y="4271625"/>
                    <a:pt x="910654" y="4266930"/>
                  </a:cubicBezTo>
                  <a:close/>
                  <a:moveTo>
                    <a:pt x="739320" y="4116720"/>
                  </a:moveTo>
                  <a:cubicBezTo>
                    <a:pt x="736973" y="4116720"/>
                    <a:pt x="736973" y="4114372"/>
                    <a:pt x="734626" y="4114372"/>
                  </a:cubicBezTo>
                  <a:cubicBezTo>
                    <a:pt x="718196" y="4100290"/>
                    <a:pt x="699420" y="4086208"/>
                    <a:pt x="682991" y="4069779"/>
                  </a:cubicBezTo>
                  <a:cubicBezTo>
                    <a:pt x="678296" y="4065085"/>
                    <a:pt x="675949" y="4062737"/>
                    <a:pt x="671255" y="4058043"/>
                  </a:cubicBezTo>
                  <a:cubicBezTo>
                    <a:pt x="659520" y="4046308"/>
                    <a:pt x="645438" y="4034573"/>
                    <a:pt x="633703" y="4022838"/>
                  </a:cubicBezTo>
                  <a:cubicBezTo>
                    <a:pt x="626661" y="4015796"/>
                    <a:pt x="621967" y="4011102"/>
                    <a:pt x="614926" y="4004061"/>
                  </a:cubicBezTo>
                  <a:cubicBezTo>
                    <a:pt x="610232" y="3999367"/>
                    <a:pt x="603191" y="3992326"/>
                    <a:pt x="598497" y="3987632"/>
                  </a:cubicBezTo>
                  <a:cubicBezTo>
                    <a:pt x="600844" y="3982938"/>
                    <a:pt x="603191" y="3978244"/>
                    <a:pt x="603191" y="3973550"/>
                  </a:cubicBezTo>
                  <a:cubicBezTo>
                    <a:pt x="603191" y="3973550"/>
                    <a:pt x="603191" y="3971203"/>
                    <a:pt x="603191" y="3971203"/>
                  </a:cubicBezTo>
                  <a:cubicBezTo>
                    <a:pt x="603191" y="3971203"/>
                    <a:pt x="605538" y="3971203"/>
                    <a:pt x="605538" y="3971203"/>
                  </a:cubicBezTo>
                  <a:cubicBezTo>
                    <a:pt x="605538" y="3971203"/>
                    <a:pt x="607885" y="3971203"/>
                    <a:pt x="607885" y="3971203"/>
                  </a:cubicBezTo>
                  <a:cubicBezTo>
                    <a:pt x="610232" y="3971203"/>
                    <a:pt x="610232" y="3968856"/>
                    <a:pt x="612579" y="3968856"/>
                  </a:cubicBezTo>
                  <a:cubicBezTo>
                    <a:pt x="612579" y="3968856"/>
                    <a:pt x="614926" y="3968856"/>
                    <a:pt x="614926" y="3966508"/>
                  </a:cubicBezTo>
                  <a:cubicBezTo>
                    <a:pt x="614926" y="3966508"/>
                    <a:pt x="617273" y="3964162"/>
                    <a:pt x="617273" y="3964162"/>
                  </a:cubicBezTo>
                  <a:cubicBezTo>
                    <a:pt x="621967" y="3971203"/>
                    <a:pt x="629008" y="3978244"/>
                    <a:pt x="633703" y="3985285"/>
                  </a:cubicBezTo>
                  <a:cubicBezTo>
                    <a:pt x="643091" y="3997020"/>
                    <a:pt x="652479" y="4008755"/>
                    <a:pt x="664214" y="4020490"/>
                  </a:cubicBezTo>
                  <a:cubicBezTo>
                    <a:pt x="668908" y="4027532"/>
                    <a:pt x="675949" y="4032226"/>
                    <a:pt x="680643" y="4039267"/>
                  </a:cubicBezTo>
                  <a:cubicBezTo>
                    <a:pt x="694726" y="4055696"/>
                    <a:pt x="708808" y="4069779"/>
                    <a:pt x="722890" y="4086208"/>
                  </a:cubicBezTo>
                  <a:cubicBezTo>
                    <a:pt x="725237" y="4088555"/>
                    <a:pt x="725237" y="4090902"/>
                    <a:pt x="727584" y="4093249"/>
                  </a:cubicBezTo>
                  <a:cubicBezTo>
                    <a:pt x="744014" y="4109678"/>
                    <a:pt x="760443" y="4128455"/>
                    <a:pt x="776872" y="4144884"/>
                  </a:cubicBezTo>
                  <a:cubicBezTo>
                    <a:pt x="781566" y="4149578"/>
                    <a:pt x="783914" y="4151925"/>
                    <a:pt x="788608" y="4156619"/>
                  </a:cubicBezTo>
                  <a:cubicBezTo>
                    <a:pt x="790955" y="4158966"/>
                    <a:pt x="793302" y="4161313"/>
                    <a:pt x="795649" y="4163660"/>
                  </a:cubicBezTo>
                  <a:cubicBezTo>
                    <a:pt x="793302" y="4161313"/>
                    <a:pt x="790955" y="4161313"/>
                    <a:pt x="788608" y="4158966"/>
                  </a:cubicBezTo>
                  <a:cubicBezTo>
                    <a:pt x="772178" y="4140190"/>
                    <a:pt x="755749" y="4128455"/>
                    <a:pt x="739320" y="4116720"/>
                  </a:cubicBezTo>
                  <a:close/>
                  <a:moveTo>
                    <a:pt x="539821" y="3907832"/>
                  </a:moveTo>
                  <a:cubicBezTo>
                    <a:pt x="532780" y="3896097"/>
                    <a:pt x="525738" y="3886709"/>
                    <a:pt x="518697" y="3874974"/>
                  </a:cubicBezTo>
                  <a:cubicBezTo>
                    <a:pt x="514003" y="3867932"/>
                    <a:pt x="509309" y="3860891"/>
                    <a:pt x="504615" y="3853850"/>
                  </a:cubicBezTo>
                  <a:cubicBezTo>
                    <a:pt x="497574" y="3844462"/>
                    <a:pt x="490533" y="3832727"/>
                    <a:pt x="485839" y="3823339"/>
                  </a:cubicBezTo>
                  <a:cubicBezTo>
                    <a:pt x="481145" y="3816298"/>
                    <a:pt x="476450" y="3809256"/>
                    <a:pt x="471756" y="3802215"/>
                  </a:cubicBezTo>
                  <a:cubicBezTo>
                    <a:pt x="464715" y="3792827"/>
                    <a:pt x="460021" y="3783439"/>
                    <a:pt x="452980" y="3771704"/>
                  </a:cubicBezTo>
                  <a:cubicBezTo>
                    <a:pt x="448286" y="3764663"/>
                    <a:pt x="443592" y="3755274"/>
                    <a:pt x="438898" y="3748233"/>
                  </a:cubicBezTo>
                  <a:cubicBezTo>
                    <a:pt x="434204" y="3738845"/>
                    <a:pt x="427162" y="3729457"/>
                    <a:pt x="422468" y="3717722"/>
                  </a:cubicBezTo>
                  <a:cubicBezTo>
                    <a:pt x="417774" y="3710680"/>
                    <a:pt x="413080" y="3701292"/>
                    <a:pt x="408386" y="3694251"/>
                  </a:cubicBezTo>
                  <a:cubicBezTo>
                    <a:pt x="403692" y="3684863"/>
                    <a:pt x="396651" y="3675475"/>
                    <a:pt x="391957" y="3663740"/>
                  </a:cubicBezTo>
                  <a:cubicBezTo>
                    <a:pt x="387263" y="3654351"/>
                    <a:pt x="382569" y="3647310"/>
                    <a:pt x="377874" y="3637922"/>
                  </a:cubicBezTo>
                  <a:cubicBezTo>
                    <a:pt x="373180" y="3628534"/>
                    <a:pt x="366139" y="3616799"/>
                    <a:pt x="361445" y="3607411"/>
                  </a:cubicBezTo>
                  <a:cubicBezTo>
                    <a:pt x="356751" y="3598022"/>
                    <a:pt x="352057" y="3590981"/>
                    <a:pt x="347363" y="3581593"/>
                  </a:cubicBezTo>
                  <a:cubicBezTo>
                    <a:pt x="347363" y="3581593"/>
                    <a:pt x="347363" y="3579246"/>
                    <a:pt x="347363" y="3579246"/>
                  </a:cubicBezTo>
                  <a:cubicBezTo>
                    <a:pt x="345016" y="3569858"/>
                    <a:pt x="340322" y="3560470"/>
                    <a:pt x="335628" y="3551081"/>
                  </a:cubicBezTo>
                  <a:cubicBezTo>
                    <a:pt x="335628" y="3548734"/>
                    <a:pt x="335628" y="3548734"/>
                    <a:pt x="333281" y="3546387"/>
                  </a:cubicBezTo>
                  <a:cubicBezTo>
                    <a:pt x="328587" y="3536999"/>
                    <a:pt x="326239" y="3525264"/>
                    <a:pt x="321545" y="3513529"/>
                  </a:cubicBezTo>
                  <a:cubicBezTo>
                    <a:pt x="321545" y="3513529"/>
                    <a:pt x="321545" y="3513529"/>
                    <a:pt x="321545" y="3513529"/>
                  </a:cubicBezTo>
                  <a:cubicBezTo>
                    <a:pt x="326239" y="3520570"/>
                    <a:pt x="328587" y="3527611"/>
                    <a:pt x="333281" y="3534652"/>
                  </a:cubicBezTo>
                  <a:cubicBezTo>
                    <a:pt x="337975" y="3544040"/>
                    <a:pt x="345016" y="3553428"/>
                    <a:pt x="349710" y="3565164"/>
                  </a:cubicBezTo>
                  <a:cubicBezTo>
                    <a:pt x="356751" y="3576899"/>
                    <a:pt x="361445" y="3586287"/>
                    <a:pt x="368486" y="3598022"/>
                  </a:cubicBezTo>
                  <a:cubicBezTo>
                    <a:pt x="373180" y="3607411"/>
                    <a:pt x="380222" y="3616799"/>
                    <a:pt x="384916" y="3626187"/>
                  </a:cubicBezTo>
                  <a:cubicBezTo>
                    <a:pt x="391957" y="3637922"/>
                    <a:pt x="398998" y="3647310"/>
                    <a:pt x="406039" y="3659045"/>
                  </a:cubicBezTo>
                  <a:cubicBezTo>
                    <a:pt x="413080" y="3668434"/>
                    <a:pt x="417774" y="3677822"/>
                    <a:pt x="422468" y="3687210"/>
                  </a:cubicBezTo>
                  <a:cubicBezTo>
                    <a:pt x="429509" y="3698945"/>
                    <a:pt x="436551" y="3708333"/>
                    <a:pt x="443592" y="3720068"/>
                  </a:cubicBezTo>
                  <a:cubicBezTo>
                    <a:pt x="450633" y="3729457"/>
                    <a:pt x="455327" y="3738845"/>
                    <a:pt x="462368" y="3748233"/>
                  </a:cubicBezTo>
                  <a:cubicBezTo>
                    <a:pt x="469409" y="3759969"/>
                    <a:pt x="476450" y="3769357"/>
                    <a:pt x="485839" y="3781092"/>
                  </a:cubicBezTo>
                  <a:cubicBezTo>
                    <a:pt x="492880" y="3790480"/>
                    <a:pt x="497574" y="3799868"/>
                    <a:pt x="504615" y="3806909"/>
                  </a:cubicBezTo>
                  <a:cubicBezTo>
                    <a:pt x="511656" y="3818645"/>
                    <a:pt x="521044" y="3828033"/>
                    <a:pt x="528085" y="3839768"/>
                  </a:cubicBezTo>
                  <a:cubicBezTo>
                    <a:pt x="535127" y="3849156"/>
                    <a:pt x="539821" y="3856197"/>
                    <a:pt x="546862" y="3865586"/>
                  </a:cubicBezTo>
                  <a:cubicBezTo>
                    <a:pt x="553903" y="3877321"/>
                    <a:pt x="563291" y="3886709"/>
                    <a:pt x="572679" y="3898444"/>
                  </a:cubicBezTo>
                  <a:cubicBezTo>
                    <a:pt x="579721" y="3905485"/>
                    <a:pt x="584415" y="3914873"/>
                    <a:pt x="591456" y="3921915"/>
                  </a:cubicBezTo>
                  <a:cubicBezTo>
                    <a:pt x="600844" y="3933650"/>
                    <a:pt x="610232" y="3943038"/>
                    <a:pt x="617273" y="3954773"/>
                  </a:cubicBezTo>
                  <a:cubicBezTo>
                    <a:pt x="617273" y="3954773"/>
                    <a:pt x="617273" y="3954773"/>
                    <a:pt x="617273" y="3954773"/>
                  </a:cubicBezTo>
                  <a:cubicBezTo>
                    <a:pt x="617273" y="3954773"/>
                    <a:pt x="614926" y="3954773"/>
                    <a:pt x="614926" y="3957120"/>
                  </a:cubicBezTo>
                  <a:cubicBezTo>
                    <a:pt x="612579" y="3957120"/>
                    <a:pt x="612579" y="3959468"/>
                    <a:pt x="610232" y="3959468"/>
                  </a:cubicBezTo>
                  <a:cubicBezTo>
                    <a:pt x="610232" y="3959468"/>
                    <a:pt x="607885" y="3959468"/>
                    <a:pt x="607885" y="3961814"/>
                  </a:cubicBezTo>
                  <a:cubicBezTo>
                    <a:pt x="605538" y="3961814"/>
                    <a:pt x="605538" y="3964162"/>
                    <a:pt x="603191" y="3964162"/>
                  </a:cubicBezTo>
                  <a:cubicBezTo>
                    <a:pt x="603191" y="3964162"/>
                    <a:pt x="603191" y="3964162"/>
                    <a:pt x="603191" y="3964162"/>
                  </a:cubicBezTo>
                  <a:cubicBezTo>
                    <a:pt x="600844" y="3954773"/>
                    <a:pt x="593803" y="3947732"/>
                    <a:pt x="584415" y="3947732"/>
                  </a:cubicBezTo>
                  <a:cubicBezTo>
                    <a:pt x="579721" y="3947732"/>
                    <a:pt x="577373" y="3950079"/>
                    <a:pt x="572679" y="3952426"/>
                  </a:cubicBezTo>
                  <a:cubicBezTo>
                    <a:pt x="565638" y="3940691"/>
                    <a:pt x="556250" y="3931303"/>
                    <a:pt x="549209" y="3919567"/>
                  </a:cubicBezTo>
                  <a:cubicBezTo>
                    <a:pt x="546862" y="3917221"/>
                    <a:pt x="542168" y="3912527"/>
                    <a:pt x="539821" y="3907832"/>
                  </a:cubicBezTo>
                  <a:close/>
                  <a:moveTo>
                    <a:pt x="279299" y="3436076"/>
                  </a:moveTo>
                  <a:cubicBezTo>
                    <a:pt x="276951" y="3433729"/>
                    <a:pt x="274604" y="3429035"/>
                    <a:pt x="272257" y="3424341"/>
                  </a:cubicBezTo>
                  <a:cubicBezTo>
                    <a:pt x="269910" y="3417300"/>
                    <a:pt x="267563" y="3410258"/>
                    <a:pt x="262869" y="3403217"/>
                  </a:cubicBezTo>
                  <a:cubicBezTo>
                    <a:pt x="258175" y="3393829"/>
                    <a:pt x="253481" y="3382094"/>
                    <a:pt x="248787" y="3372706"/>
                  </a:cubicBezTo>
                  <a:cubicBezTo>
                    <a:pt x="244093" y="3363318"/>
                    <a:pt x="239399" y="3351582"/>
                    <a:pt x="237052" y="3342194"/>
                  </a:cubicBezTo>
                  <a:cubicBezTo>
                    <a:pt x="232358" y="3332806"/>
                    <a:pt x="227664" y="3321071"/>
                    <a:pt x="225316" y="3311683"/>
                  </a:cubicBezTo>
                  <a:cubicBezTo>
                    <a:pt x="220622" y="3302295"/>
                    <a:pt x="218275" y="3290559"/>
                    <a:pt x="213581" y="3281171"/>
                  </a:cubicBezTo>
                  <a:cubicBezTo>
                    <a:pt x="208887" y="3271783"/>
                    <a:pt x="206540" y="3260048"/>
                    <a:pt x="201846" y="3250659"/>
                  </a:cubicBezTo>
                  <a:cubicBezTo>
                    <a:pt x="197152" y="3238924"/>
                    <a:pt x="194805" y="3229536"/>
                    <a:pt x="190111" y="3217801"/>
                  </a:cubicBezTo>
                  <a:cubicBezTo>
                    <a:pt x="185417" y="3208413"/>
                    <a:pt x="183070" y="3196677"/>
                    <a:pt x="178376" y="3187289"/>
                  </a:cubicBezTo>
                  <a:cubicBezTo>
                    <a:pt x="173681" y="3175554"/>
                    <a:pt x="171334" y="3163819"/>
                    <a:pt x="166640" y="3154431"/>
                  </a:cubicBezTo>
                  <a:cubicBezTo>
                    <a:pt x="161946" y="3145042"/>
                    <a:pt x="159599" y="3133307"/>
                    <a:pt x="154905" y="3123919"/>
                  </a:cubicBezTo>
                  <a:cubicBezTo>
                    <a:pt x="150211" y="3112184"/>
                    <a:pt x="147864" y="3100448"/>
                    <a:pt x="143170" y="3088713"/>
                  </a:cubicBezTo>
                  <a:cubicBezTo>
                    <a:pt x="140823" y="3081672"/>
                    <a:pt x="138476" y="3074631"/>
                    <a:pt x="136129" y="3069937"/>
                  </a:cubicBezTo>
                  <a:cubicBezTo>
                    <a:pt x="138476" y="3074631"/>
                    <a:pt x="140823" y="3079325"/>
                    <a:pt x="143170" y="3084019"/>
                  </a:cubicBezTo>
                  <a:cubicBezTo>
                    <a:pt x="147864" y="3093407"/>
                    <a:pt x="150211" y="3100448"/>
                    <a:pt x="154905" y="3109836"/>
                  </a:cubicBezTo>
                  <a:cubicBezTo>
                    <a:pt x="159599" y="3119225"/>
                    <a:pt x="161946" y="3128613"/>
                    <a:pt x="166640" y="3135654"/>
                  </a:cubicBezTo>
                  <a:cubicBezTo>
                    <a:pt x="171334" y="3142695"/>
                    <a:pt x="173681" y="3152083"/>
                    <a:pt x="178376" y="3159125"/>
                  </a:cubicBezTo>
                  <a:cubicBezTo>
                    <a:pt x="180723" y="3163819"/>
                    <a:pt x="183070" y="3168513"/>
                    <a:pt x="185417" y="3173207"/>
                  </a:cubicBezTo>
                  <a:cubicBezTo>
                    <a:pt x="187764" y="3182595"/>
                    <a:pt x="192458" y="3191983"/>
                    <a:pt x="194805" y="3201371"/>
                  </a:cubicBezTo>
                  <a:cubicBezTo>
                    <a:pt x="197152" y="3208413"/>
                    <a:pt x="199499" y="3215454"/>
                    <a:pt x="201846" y="3222495"/>
                  </a:cubicBezTo>
                  <a:cubicBezTo>
                    <a:pt x="208887" y="3241271"/>
                    <a:pt x="213581" y="3257700"/>
                    <a:pt x="220622" y="3276477"/>
                  </a:cubicBezTo>
                  <a:cubicBezTo>
                    <a:pt x="222969" y="3285865"/>
                    <a:pt x="227664" y="3292906"/>
                    <a:pt x="230011" y="3302295"/>
                  </a:cubicBezTo>
                  <a:cubicBezTo>
                    <a:pt x="237052" y="3318724"/>
                    <a:pt x="241746" y="3335153"/>
                    <a:pt x="248787" y="3349235"/>
                  </a:cubicBezTo>
                  <a:cubicBezTo>
                    <a:pt x="253481" y="3358623"/>
                    <a:pt x="255828" y="3368012"/>
                    <a:pt x="260522" y="3377400"/>
                  </a:cubicBezTo>
                  <a:cubicBezTo>
                    <a:pt x="267563" y="3391482"/>
                    <a:pt x="272257" y="3407912"/>
                    <a:pt x="279299" y="3421994"/>
                  </a:cubicBezTo>
                  <a:cubicBezTo>
                    <a:pt x="283993" y="3431382"/>
                    <a:pt x="288687" y="3440770"/>
                    <a:pt x="291034" y="3450158"/>
                  </a:cubicBezTo>
                  <a:cubicBezTo>
                    <a:pt x="295728" y="3459547"/>
                    <a:pt x="300422" y="3468935"/>
                    <a:pt x="305116" y="3480670"/>
                  </a:cubicBezTo>
                  <a:cubicBezTo>
                    <a:pt x="305116" y="3480670"/>
                    <a:pt x="305116" y="3480670"/>
                    <a:pt x="305116" y="3480670"/>
                  </a:cubicBezTo>
                  <a:cubicBezTo>
                    <a:pt x="300422" y="3475976"/>
                    <a:pt x="298075" y="3468935"/>
                    <a:pt x="295728" y="3464241"/>
                  </a:cubicBezTo>
                  <a:cubicBezTo>
                    <a:pt x="288687" y="3452505"/>
                    <a:pt x="283993" y="3445464"/>
                    <a:pt x="279299" y="3436076"/>
                  </a:cubicBezTo>
                  <a:close/>
                  <a:moveTo>
                    <a:pt x="110311" y="3037078"/>
                  </a:moveTo>
                  <a:cubicBezTo>
                    <a:pt x="107964" y="3032384"/>
                    <a:pt x="107964" y="3027690"/>
                    <a:pt x="105617" y="3025343"/>
                  </a:cubicBezTo>
                  <a:cubicBezTo>
                    <a:pt x="107964" y="3025343"/>
                    <a:pt x="112658" y="3022996"/>
                    <a:pt x="115005" y="3020649"/>
                  </a:cubicBezTo>
                  <a:cubicBezTo>
                    <a:pt x="117352" y="3022996"/>
                    <a:pt x="117352" y="3025343"/>
                    <a:pt x="119699" y="3030037"/>
                  </a:cubicBezTo>
                  <a:cubicBezTo>
                    <a:pt x="115005" y="3030037"/>
                    <a:pt x="112658" y="3034731"/>
                    <a:pt x="110311" y="3037078"/>
                  </a:cubicBezTo>
                  <a:close/>
                  <a:moveTo>
                    <a:pt x="89188" y="2947890"/>
                  </a:moveTo>
                  <a:cubicBezTo>
                    <a:pt x="86841" y="2943196"/>
                    <a:pt x="86841" y="2938502"/>
                    <a:pt x="84494" y="2936155"/>
                  </a:cubicBezTo>
                  <a:cubicBezTo>
                    <a:pt x="82147" y="2926767"/>
                    <a:pt x="79800" y="2919726"/>
                    <a:pt x="77453" y="2910338"/>
                  </a:cubicBezTo>
                  <a:cubicBezTo>
                    <a:pt x="77453" y="2907991"/>
                    <a:pt x="75105" y="2903296"/>
                    <a:pt x="75105" y="2898602"/>
                  </a:cubicBezTo>
                  <a:cubicBezTo>
                    <a:pt x="70411" y="2886867"/>
                    <a:pt x="68064" y="2872785"/>
                    <a:pt x="65717" y="2861050"/>
                  </a:cubicBezTo>
                  <a:cubicBezTo>
                    <a:pt x="65717" y="2858703"/>
                    <a:pt x="65717" y="2856356"/>
                    <a:pt x="63370" y="2854009"/>
                  </a:cubicBezTo>
                  <a:cubicBezTo>
                    <a:pt x="61023" y="2849314"/>
                    <a:pt x="61023" y="2842273"/>
                    <a:pt x="58676" y="2837579"/>
                  </a:cubicBezTo>
                  <a:cubicBezTo>
                    <a:pt x="58676" y="2839926"/>
                    <a:pt x="61023" y="2839926"/>
                    <a:pt x="61023" y="2842273"/>
                  </a:cubicBezTo>
                  <a:cubicBezTo>
                    <a:pt x="61023" y="2844620"/>
                    <a:pt x="63370" y="2844620"/>
                    <a:pt x="63370" y="2846967"/>
                  </a:cubicBezTo>
                  <a:cubicBezTo>
                    <a:pt x="65717" y="2858703"/>
                    <a:pt x="68064" y="2868091"/>
                    <a:pt x="72758" y="2879826"/>
                  </a:cubicBezTo>
                  <a:cubicBezTo>
                    <a:pt x="75105" y="2884520"/>
                    <a:pt x="75105" y="2891561"/>
                    <a:pt x="77453" y="2896255"/>
                  </a:cubicBezTo>
                  <a:cubicBezTo>
                    <a:pt x="82147" y="2917379"/>
                    <a:pt x="89188" y="2936155"/>
                    <a:pt x="96229" y="2954932"/>
                  </a:cubicBezTo>
                  <a:cubicBezTo>
                    <a:pt x="96229" y="2954932"/>
                    <a:pt x="96229" y="2954932"/>
                    <a:pt x="96229" y="2954932"/>
                  </a:cubicBezTo>
                  <a:cubicBezTo>
                    <a:pt x="98576" y="2961973"/>
                    <a:pt x="100923" y="2969014"/>
                    <a:pt x="103270" y="2976055"/>
                  </a:cubicBezTo>
                  <a:cubicBezTo>
                    <a:pt x="103270" y="2978402"/>
                    <a:pt x="103270" y="2978402"/>
                    <a:pt x="103270" y="2980749"/>
                  </a:cubicBezTo>
                  <a:cubicBezTo>
                    <a:pt x="100923" y="2976055"/>
                    <a:pt x="100923" y="2973708"/>
                    <a:pt x="98576" y="2969014"/>
                  </a:cubicBezTo>
                  <a:cubicBezTo>
                    <a:pt x="93882" y="2961973"/>
                    <a:pt x="91535" y="2954932"/>
                    <a:pt x="89188" y="2947890"/>
                  </a:cubicBezTo>
                  <a:close/>
                  <a:moveTo>
                    <a:pt x="32859" y="2255512"/>
                  </a:moveTo>
                  <a:cubicBezTo>
                    <a:pt x="35206" y="2248470"/>
                    <a:pt x="35206" y="2241429"/>
                    <a:pt x="37553" y="2236735"/>
                  </a:cubicBezTo>
                  <a:cubicBezTo>
                    <a:pt x="39900" y="2232041"/>
                    <a:pt x="39900" y="2225000"/>
                    <a:pt x="42247" y="2220306"/>
                  </a:cubicBezTo>
                  <a:cubicBezTo>
                    <a:pt x="44594" y="2213265"/>
                    <a:pt x="44594" y="2206224"/>
                    <a:pt x="46941" y="2201530"/>
                  </a:cubicBezTo>
                  <a:cubicBezTo>
                    <a:pt x="49288" y="2194489"/>
                    <a:pt x="49288" y="2189794"/>
                    <a:pt x="51635" y="2182753"/>
                  </a:cubicBezTo>
                  <a:cubicBezTo>
                    <a:pt x="53982" y="2175712"/>
                    <a:pt x="56329" y="2168671"/>
                    <a:pt x="56329" y="2163977"/>
                  </a:cubicBezTo>
                  <a:cubicBezTo>
                    <a:pt x="58676" y="2156936"/>
                    <a:pt x="58676" y="2152242"/>
                    <a:pt x="61023" y="2145201"/>
                  </a:cubicBezTo>
                  <a:cubicBezTo>
                    <a:pt x="63370" y="2138159"/>
                    <a:pt x="65717" y="2131118"/>
                    <a:pt x="68064" y="2124077"/>
                  </a:cubicBezTo>
                  <a:cubicBezTo>
                    <a:pt x="70411" y="2117036"/>
                    <a:pt x="72758" y="2112342"/>
                    <a:pt x="75105" y="2105301"/>
                  </a:cubicBezTo>
                  <a:cubicBezTo>
                    <a:pt x="77453" y="2098260"/>
                    <a:pt x="79800" y="2091218"/>
                    <a:pt x="82147" y="2084177"/>
                  </a:cubicBezTo>
                  <a:cubicBezTo>
                    <a:pt x="84494" y="2077136"/>
                    <a:pt x="86841" y="2072442"/>
                    <a:pt x="89188" y="2065401"/>
                  </a:cubicBezTo>
                  <a:cubicBezTo>
                    <a:pt x="91535" y="2058360"/>
                    <a:pt x="93882" y="2051319"/>
                    <a:pt x="98576" y="2044277"/>
                  </a:cubicBezTo>
                  <a:cubicBezTo>
                    <a:pt x="100923" y="2037236"/>
                    <a:pt x="103270" y="2032542"/>
                    <a:pt x="105617" y="2025501"/>
                  </a:cubicBezTo>
                  <a:cubicBezTo>
                    <a:pt x="107964" y="2018460"/>
                    <a:pt x="112658" y="2011419"/>
                    <a:pt x="115005" y="2004378"/>
                  </a:cubicBezTo>
                  <a:cubicBezTo>
                    <a:pt x="117352" y="1997337"/>
                    <a:pt x="119699" y="1992643"/>
                    <a:pt x="124393" y="1985601"/>
                  </a:cubicBezTo>
                  <a:cubicBezTo>
                    <a:pt x="129088" y="1978560"/>
                    <a:pt x="131435" y="1971519"/>
                    <a:pt x="136129" y="1964478"/>
                  </a:cubicBezTo>
                  <a:cubicBezTo>
                    <a:pt x="138476" y="1957437"/>
                    <a:pt x="143170" y="1952743"/>
                    <a:pt x="145517" y="1945702"/>
                  </a:cubicBezTo>
                  <a:cubicBezTo>
                    <a:pt x="150211" y="1938660"/>
                    <a:pt x="152558" y="1931619"/>
                    <a:pt x="157252" y="1924578"/>
                  </a:cubicBezTo>
                  <a:cubicBezTo>
                    <a:pt x="161946" y="1919884"/>
                    <a:pt x="164293" y="1915190"/>
                    <a:pt x="166640" y="1908149"/>
                  </a:cubicBezTo>
                  <a:cubicBezTo>
                    <a:pt x="171334" y="1901108"/>
                    <a:pt x="176028" y="1891719"/>
                    <a:pt x="180723" y="1884678"/>
                  </a:cubicBezTo>
                  <a:cubicBezTo>
                    <a:pt x="185417" y="1879984"/>
                    <a:pt x="187764" y="1875290"/>
                    <a:pt x="192458" y="1868249"/>
                  </a:cubicBezTo>
                  <a:cubicBezTo>
                    <a:pt x="194805" y="1863555"/>
                    <a:pt x="199499" y="1856514"/>
                    <a:pt x="204193" y="1851820"/>
                  </a:cubicBezTo>
                  <a:cubicBezTo>
                    <a:pt x="218275" y="1844779"/>
                    <a:pt x="232358" y="1842432"/>
                    <a:pt x="246440" y="1842432"/>
                  </a:cubicBezTo>
                  <a:cubicBezTo>
                    <a:pt x="258175" y="1842432"/>
                    <a:pt x="267563" y="1844779"/>
                    <a:pt x="276951" y="1847126"/>
                  </a:cubicBezTo>
                  <a:cubicBezTo>
                    <a:pt x="276951" y="1849473"/>
                    <a:pt x="274604" y="1851820"/>
                    <a:pt x="274604" y="1854167"/>
                  </a:cubicBezTo>
                  <a:cubicBezTo>
                    <a:pt x="274604" y="1865902"/>
                    <a:pt x="283993" y="1875290"/>
                    <a:pt x="295728" y="1875290"/>
                  </a:cubicBezTo>
                  <a:cubicBezTo>
                    <a:pt x="300422" y="1875290"/>
                    <a:pt x="305116" y="1872943"/>
                    <a:pt x="307463" y="1870596"/>
                  </a:cubicBezTo>
                  <a:cubicBezTo>
                    <a:pt x="286340" y="2027848"/>
                    <a:pt x="269910" y="2180406"/>
                    <a:pt x="255828" y="2311841"/>
                  </a:cubicBezTo>
                  <a:cubicBezTo>
                    <a:pt x="255828" y="2314188"/>
                    <a:pt x="255828" y="2316535"/>
                    <a:pt x="255828" y="2318882"/>
                  </a:cubicBezTo>
                  <a:cubicBezTo>
                    <a:pt x="253481" y="2332964"/>
                    <a:pt x="253481" y="2347047"/>
                    <a:pt x="251134" y="2361129"/>
                  </a:cubicBezTo>
                  <a:cubicBezTo>
                    <a:pt x="251134" y="2363476"/>
                    <a:pt x="251134" y="2363476"/>
                    <a:pt x="251134" y="2365823"/>
                  </a:cubicBezTo>
                  <a:cubicBezTo>
                    <a:pt x="248787" y="2379905"/>
                    <a:pt x="248787" y="2393987"/>
                    <a:pt x="246440" y="2408070"/>
                  </a:cubicBezTo>
                  <a:cubicBezTo>
                    <a:pt x="246440" y="2408070"/>
                    <a:pt x="246440" y="2408070"/>
                    <a:pt x="246440" y="2408070"/>
                  </a:cubicBezTo>
                  <a:cubicBezTo>
                    <a:pt x="244093" y="2422152"/>
                    <a:pt x="244093" y="2436234"/>
                    <a:pt x="241746" y="2450317"/>
                  </a:cubicBezTo>
                  <a:cubicBezTo>
                    <a:pt x="241746" y="2450317"/>
                    <a:pt x="241746" y="2450317"/>
                    <a:pt x="241746" y="2450317"/>
                  </a:cubicBezTo>
                  <a:cubicBezTo>
                    <a:pt x="241746" y="2457358"/>
                    <a:pt x="239399" y="2466746"/>
                    <a:pt x="239399" y="2473787"/>
                  </a:cubicBezTo>
                  <a:cubicBezTo>
                    <a:pt x="239399" y="2473787"/>
                    <a:pt x="239399" y="2473787"/>
                    <a:pt x="239399" y="2473787"/>
                  </a:cubicBezTo>
                  <a:cubicBezTo>
                    <a:pt x="237052" y="2473787"/>
                    <a:pt x="232358" y="2473787"/>
                    <a:pt x="230011" y="2476134"/>
                  </a:cubicBezTo>
                  <a:cubicBezTo>
                    <a:pt x="225316" y="2469093"/>
                    <a:pt x="222969" y="2462052"/>
                    <a:pt x="218275" y="2455011"/>
                  </a:cubicBezTo>
                  <a:cubicBezTo>
                    <a:pt x="215928" y="2447969"/>
                    <a:pt x="211234" y="2443275"/>
                    <a:pt x="208887" y="2436234"/>
                  </a:cubicBezTo>
                  <a:cubicBezTo>
                    <a:pt x="206540" y="2431540"/>
                    <a:pt x="201846" y="2424499"/>
                    <a:pt x="199499" y="2419805"/>
                  </a:cubicBezTo>
                  <a:cubicBezTo>
                    <a:pt x="194805" y="2412764"/>
                    <a:pt x="192458" y="2408070"/>
                    <a:pt x="190111" y="2401028"/>
                  </a:cubicBezTo>
                  <a:cubicBezTo>
                    <a:pt x="187764" y="2396334"/>
                    <a:pt x="185417" y="2391640"/>
                    <a:pt x="180723" y="2386946"/>
                  </a:cubicBezTo>
                  <a:cubicBezTo>
                    <a:pt x="178376" y="2379905"/>
                    <a:pt x="173681" y="2375211"/>
                    <a:pt x="171334" y="2370517"/>
                  </a:cubicBezTo>
                  <a:cubicBezTo>
                    <a:pt x="168987" y="2365823"/>
                    <a:pt x="166640" y="2361129"/>
                    <a:pt x="164293" y="2356435"/>
                  </a:cubicBezTo>
                  <a:cubicBezTo>
                    <a:pt x="161946" y="2351741"/>
                    <a:pt x="157252" y="2347047"/>
                    <a:pt x="154905" y="2340005"/>
                  </a:cubicBezTo>
                  <a:cubicBezTo>
                    <a:pt x="152558" y="2335311"/>
                    <a:pt x="150211" y="2332964"/>
                    <a:pt x="147864" y="2328270"/>
                  </a:cubicBezTo>
                  <a:cubicBezTo>
                    <a:pt x="145517" y="2323576"/>
                    <a:pt x="140823" y="2318882"/>
                    <a:pt x="138476" y="2314188"/>
                  </a:cubicBezTo>
                  <a:cubicBezTo>
                    <a:pt x="136129" y="2311841"/>
                    <a:pt x="133782" y="2307147"/>
                    <a:pt x="131435" y="2304800"/>
                  </a:cubicBezTo>
                  <a:cubicBezTo>
                    <a:pt x="126741" y="2300106"/>
                    <a:pt x="124393" y="2295411"/>
                    <a:pt x="119699" y="2290717"/>
                  </a:cubicBezTo>
                  <a:cubicBezTo>
                    <a:pt x="117352" y="2288370"/>
                    <a:pt x="115005" y="2286023"/>
                    <a:pt x="112658" y="2283676"/>
                  </a:cubicBezTo>
                  <a:cubicBezTo>
                    <a:pt x="112658" y="2283676"/>
                    <a:pt x="110311" y="2281329"/>
                    <a:pt x="110311" y="2281329"/>
                  </a:cubicBezTo>
                  <a:cubicBezTo>
                    <a:pt x="115005" y="2276635"/>
                    <a:pt x="115005" y="2271941"/>
                    <a:pt x="115005" y="2267247"/>
                  </a:cubicBezTo>
                  <a:cubicBezTo>
                    <a:pt x="115005" y="2255512"/>
                    <a:pt x="105617" y="2246123"/>
                    <a:pt x="93882" y="2246123"/>
                  </a:cubicBezTo>
                  <a:cubicBezTo>
                    <a:pt x="86841" y="2246123"/>
                    <a:pt x="82147" y="2250818"/>
                    <a:pt x="77453" y="2255512"/>
                  </a:cubicBezTo>
                  <a:cubicBezTo>
                    <a:pt x="72758" y="2253165"/>
                    <a:pt x="70411" y="2253165"/>
                    <a:pt x="65717" y="2253165"/>
                  </a:cubicBezTo>
                  <a:cubicBezTo>
                    <a:pt x="63370" y="2253165"/>
                    <a:pt x="58676" y="2253165"/>
                    <a:pt x="56329" y="2255512"/>
                  </a:cubicBezTo>
                  <a:cubicBezTo>
                    <a:pt x="56329" y="2255512"/>
                    <a:pt x="53982" y="2255512"/>
                    <a:pt x="53982" y="2255512"/>
                  </a:cubicBezTo>
                  <a:cubicBezTo>
                    <a:pt x="51635" y="2257859"/>
                    <a:pt x="49288" y="2257859"/>
                    <a:pt x="44594" y="2260206"/>
                  </a:cubicBezTo>
                  <a:cubicBezTo>
                    <a:pt x="44594" y="2260206"/>
                    <a:pt x="44594" y="2260206"/>
                    <a:pt x="42247" y="2262553"/>
                  </a:cubicBezTo>
                  <a:cubicBezTo>
                    <a:pt x="39900" y="2264900"/>
                    <a:pt x="37553" y="2267247"/>
                    <a:pt x="35206" y="2269594"/>
                  </a:cubicBezTo>
                  <a:cubicBezTo>
                    <a:pt x="35206" y="2269594"/>
                    <a:pt x="35206" y="2269594"/>
                    <a:pt x="35206" y="2269594"/>
                  </a:cubicBezTo>
                  <a:cubicBezTo>
                    <a:pt x="35206" y="2271941"/>
                    <a:pt x="32859" y="2271941"/>
                    <a:pt x="32859" y="2274288"/>
                  </a:cubicBezTo>
                  <a:cubicBezTo>
                    <a:pt x="32859" y="2274288"/>
                    <a:pt x="32859" y="2274288"/>
                    <a:pt x="30512" y="2274288"/>
                  </a:cubicBezTo>
                  <a:cubicBezTo>
                    <a:pt x="30512" y="2271941"/>
                    <a:pt x="30512" y="2269594"/>
                    <a:pt x="30512" y="2267247"/>
                  </a:cubicBezTo>
                  <a:cubicBezTo>
                    <a:pt x="30512" y="2267247"/>
                    <a:pt x="32859" y="2260206"/>
                    <a:pt x="32859" y="2255512"/>
                  </a:cubicBezTo>
                  <a:close/>
                  <a:moveTo>
                    <a:pt x="89188" y="1957437"/>
                  </a:moveTo>
                  <a:cubicBezTo>
                    <a:pt x="91535" y="1952743"/>
                    <a:pt x="91535" y="1950396"/>
                    <a:pt x="93882" y="1945702"/>
                  </a:cubicBezTo>
                  <a:cubicBezTo>
                    <a:pt x="93882" y="1943354"/>
                    <a:pt x="93882" y="1943354"/>
                    <a:pt x="96229" y="1941007"/>
                  </a:cubicBezTo>
                  <a:cubicBezTo>
                    <a:pt x="96229" y="1943354"/>
                    <a:pt x="96229" y="1945702"/>
                    <a:pt x="93882" y="1948049"/>
                  </a:cubicBezTo>
                  <a:cubicBezTo>
                    <a:pt x="91535" y="1959784"/>
                    <a:pt x="89188" y="1971519"/>
                    <a:pt x="86841" y="1983254"/>
                  </a:cubicBezTo>
                  <a:cubicBezTo>
                    <a:pt x="86841" y="1983254"/>
                    <a:pt x="84494" y="1983254"/>
                    <a:pt x="82147" y="1983254"/>
                  </a:cubicBezTo>
                  <a:cubicBezTo>
                    <a:pt x="82147" y="1983254"/>
                    <a:pt x="79800" y="1983254"/>
                    <a:pt x="79800" y="1983254"/>
                  </a:cubicBezTo>
                  <a:cubicBezTo>
                    <a:pt x="79800" y="1980907"/>
                    <a:pt x="82147" y="1980907"/>
                    <a:pt x="82147" y="1978560"/>
                  </a:cubicBezTo>
                  <a:cubicBezTo>
                    <a:pt x="82147" y="1971519"/>
                    <a:pt x="84494" y="1964478"/>
                    <a:pt x="89188" y="1957437"/>
                  </a:cubicBezTo>
                  <a:close/>
                  <a:moveTo>
                    <a:pt x="117352" y="1861208"/>
                  </a:moveTo>
                  <a:cubicBezTo>
                    <a:pt x="119699" y="1849473"/>
                    <a:pt x="124393" y="1835390"/>
                    <a:pt x="126741" y="1823655"/>
                  </a:cubicBezTo>
                  <a:cubicBezTo>
                    <a:pt x="131435" y="1807226"/>
                    <a:pt x="136129" y="1793144"/>
                    <a:pt x="140823" y="1776714"/>
                  </a:cubicBezTo>
                  <a:cubicBezTo>
                    <a:pt x="145517" y="1764979"/>
                    <a:pt x="147864" y="1753244"/>
                    <a:pt x="152558" y="1739161"/>
                  </a:cubicBezTo>
                  <a:cubicBezTo>
                    <a:pt x="154905" y="1734467"/>
                    <a:pt x="154905" y="1729773"/>
                    <a:pt x="157252" y="1725079"/>
                  </a:cubicBezTo>
                  <a:cubicBezTo>
                    <a:pt x="159599" y="1718038"/>
                    <a:pt x="161946" y="1710997"/>
                    <a:pt x="164293" y="1706303"/>
                  </a:cubicBezTo>
                  <a:cubicBezTo>
                    <a:pt x="168987" y="1696915"/>
                    <a:pt x="171334" y="1685179"/>
                    <a:pt x="176028" y="1675791"/>
                  </a:cubicBezTo>
                  <a:cubicBezTo>
                    <a:pt x="178376" y="1666403"/>
                    <a:pt x="183070" y="1659362"/>
                    <a:pt x="187764" y="1649974"/>
                  </a:cubicBezTo>
                  <a:cubicBezTo>
                    <a:pt x="192458" y="1640586"/>
                    <a:pt x="197152" y="1628850"/>
                    <a:pt x="201846" y="1619462"/>
                  </a:cubicBezTo>
                  <a:cubicBezTo>
                    <a:pt x="206540" y="1610074"/>
                    <a:pt x="208887" y="1603033"/>
                    <a:pt x="213581" y="1593645"/>
                  </a:cubicBezTo>
                  <a:cubicBezTo>
                    <a:pt x="218275" y="1584256"/>
                    <a:pt x="222969" y="1572521"/>
                    <a:pt x="227664" y="1563133"/>
                  </a:cubicBezTo>
                  <a:cubicBezTo>
                    <a:pt x="232358" y="1553745"/>
                    <a:pt x="234705" y="1546704"/>
                    <a:pt x="239399" y="1537315"/>
                  </a:cubicBezTo>
                  <a:cubicBezTo>
                    <a:pt x="244093" y="1527927"/>
                    <a:pt x="248787" y="1516192"/>
                    <a:pt x="255828" y="1506804"/>
                  </a:cubicBezTo>
                  <a:cubicBezTo>
                    <a:pt x="260522" y="1499763"/>
                    <a:pt x="262869" y="1490375"/>
                    <a:pt x="267563" y="1483333"/>
                  </a:cubicBezTo>
                  <a:cubicBezTo>
                    <a:pt x="272257" y="1471598"/>
                    <a:pt x="279299" y="1462210"/>
                    <a:pt x="283993" y="1450475"/>
                  </a:cubicBezTo>
                  <a:cubicBezTo>
                    <a:pt x="283993" y="1450475"/>
                    <a:pt x="283993" y="1450475"/>
                    <a:pt x="283993" y="1450475"/>
                  </a:cubicBezTo>
                  <a:cubicBezTo>
                    <a:pt x="283993" y="1455169"/>
                    <a:pt x="281646" y="1457516"/>
                    <a:pt x="281646" y="1462210"/>
                  </a:cubicBezTo>
                  <a:cubicBezTo>
                    <a:pt x="279299" y="1471598"/>
                    <a:pt x="276951" y="1478639"/>
                    <a:pt x="276951" y="1488027"/>
                  </a:cubicBezTo>
                  <a:cubicBezTo>
                    <a:pt x="274604" y="1495069"/>
                    <a:pt x="274604" y="1499763"/>
                    <a:pt x="272257" y="1506804"/>
                  </a:cubicBezTo>
                  <a:cubicBezTo>
                    <a:pt x="269910" y="1516192"/>
                    <a:pt x="267563" y="1525580"/>
                    <a:pt x="267563" y="1534968"/>
                  </a:cubicBezTo>
                  <a:cubicBezTo>
                    <a:pt x="267563" y="1539662"/>
                    <a:pt x="265216" y="1546704"/>
                    <a:pt x="265216" y="1551398"/>
                  </a:cubicBezTo>
                  <a:cubicBezTo>
                    <a:pt x="262869" y="1563133"/>
                    <a:pt x="260522" y="1572521"/>
                    <a:pt x="258175" y="1584256"/>
                  </a:cubicBezTo>
                  <a:cubicBezTo>
                    <a:pt x="258175" y="1588950"/>
                    <a:pt x="255828" y="1591297"/>
                    <a:pt x="255828" y="1595992"/>
                  </a:cubicBezTo>
                  <a:cubicBezTo>
                    <a:pt x="251134" y="1619462"/>
                    <a:pt x="246440" y="1642933"/>
                    <a:pt x="241746" y="1664056"/>
                  </a:cubicBezTo>
                  <a:cubicBezTo>
                    <a:pt x="241746" y="1664056"/>
                    <a:pt x="239399" y="1664056"/>
                    <a:pt x="239399" y="1664056"/>
                  </a:cubicBezTo>
                  <a:cubicBezTo>
                    <a:pt x="227664" y="1664056"/>
                    <a:pt x="218275" y="1673444"/>
                    <a:pt x="218275" y="1685179"/>
                  </a:cubicBezTo>
                  <a:cubicBezTo>
                    <a:pt x="218275" y="1692221"/>
                    <a:pt x="220622" y="1696915"/>
                    <a:pt x="225316" y="1699262"/>
                  </a:cubicBezTo>
                  <a:cubicBezTo>
                    <a:pt x="220622" y="1703956"/>
                    <a:pt x="218275" y="1708650"/>
                    <a:pt x="213581" y="1713344"/>
                  </a:cubicBezTo>
                  <a:cubicBezTo>
                    <a:pt x="211234" y="1718038"/>
                    <a:pt x="208887" y="1720385"/>
                    <a:pt x="206540" y="1725079"/>
                  </a:cubicBezTo>
                  <a:cubicBezTo>
                    <a:pt x="201846" y="1732120"/>
                    <a:pt x="197152" y="1739161"/>
                    <a:pt x="192458" y="1746203"/>
                  </a:cubicBezTo>
                  <a:cubicBezTo>
                    <a:pt x="190111" y="1750897"/>
                    <a:pt x="187764" y="1755591"/>
                    <a:pt x="183070" y="1760285"/>
                  </a:cubicBezTo>
                  <a:cubicBezTo>
                    <a:pt x="178376" y="1767326"/>
                    <a:pt x="173681" y="1774367"/>
                    <a:pt x="171334" y="1781408"/>
                  </a:cubicBezTo>
                  <a:cubicBezTo>
                    <a:pt x="168987" y="1786102"/>
                    <a:pt x="166640" y="1790796"/>
                    <a:pt x="161946" y="1797838"/>
                  </a:cubicBezTo>
                  <a:cubicBezTo>
                    <a:pt x="157252" y="1804879"/>
                    <a:pt x="154905" y="1811920"/>
                    <a:pt x="150211" y="1818961"/>
                  </a:cubicBezTo>
                  <a:cubicBezTo>
                    <a:pt x="145517" y="1821308"/>
                    <a:pt x="143170" y="1828349"/>
                    <a:pt x="140823" y="1833043"/>
                  </a:cubicBezTo>
                  <a:cubicBezTo>
                    <a:pt x="138476" y="1840084"/>
                    <a:pt x="133782" y="1847126"/>
                    <a:pt x="131435" y="1856514"/>
                  </a:cubicBezTo>
                  <a:cubicBezTo>
                    <a:pt x="129088" y="1863555"/>
                    <a:pt x="126741" y="1868249"/>
                    <a:pt x="124393" y="1875290"/>
                  </a:cubicBezTo>
                  <a:cubicBezTo>
                    <a:pt x="124393" y="1877637"/>
                    <a:pt x="124393" y="1877637"/>
                    <a:pt x="122046" y="1879984"/>
                  </a:cubicBezTo>
                  <a:cubicBezTo>
                    <a:pt x="119699" y="1884678"/>
                    <a:pt x="117352" y="1887025"/>
                    <a:pt x="115005" y="1891719"/>
                  </a:cubicBezTo>
                  <a:cubicBezTo>
                    <a:pt x="112658" y="1894066"/>
                    <a:pt x="112658" y="1898761"/>
                    <a:pt x="110311" y="1901108"/>
                  </a:cubicBezTo>
                  <a:cubicBezTo>
                    <a:pt x="107964" y="1905802"/>
                    <a:pt x="105617" y="1912843"/>
                    <a:pt x="100923" y="1919884"/>
                  </a:cubicBezTo>
                  <a:cubicBezTo>
                    <a:pt x="100923" y="1919884"/>
                    <a:pt x="100923" y="1919884"/>
                    <a:pt x="100923" y="1919884"/>
                  </a:cubicBezTo>
                  <a:cubicBezTo>
                    <a:pt x="103270" y="1915190"/>
                    <a:pt x="103270" y="1910496"/>
                    <a:pt x="105617" y="1903455"/>
                  </a:cubicBezTo>
                  <a:cubicBezTo>
                    <a:pt x="107964" y="1889372"/>
                    <a:pt x="112658" y="1875290"/>
                    <a:pt x="117352" y="1861208"/>
                  </a:cubicBezTo>
                  <a:close/>
                  <a:moveTo>
                    <a:pt x="291034" y="1417616"/>
                  </a:moveTo>
                  <a:cubicBezTo>
                    <a:pt x="293381" y="1408228"/>
                    <a:pt x="295728" y="1396493"/>
                    <a:pt x="298075" y="1387104"/>
                  </a:cubicBezTo>
                  <a:cubicBezTo>
                    <a:pt x="298075" y="1382410"/>
                    <a:pt x="300422" y="1380063"/>
                    <a:pt x="300422" y="1375369"/>
                  </a:cubicBezTo>
                  <a:cubicBezTo>
                    <a:pt x="300422" y="1373022"/>
                    <a:pt x="300422" y="1370675"/>
                    <a:pt x="302769" y="1368328"/>
                  </a:cubicBezTo>
                  <a:cubicBezTo>
                    <a:pt x="302769" y="1368328"/>
                    <a:pt x="302769" y="1368328"/>
                    <a:pt x="302769" y="1368328"/>
                  </a:cubicBezTo>
                  <a:cubicBezTo>
                    <a:pt x="305116" y="1363634"/>
                    <a:pt x="307463" y="1358940"/>
                    <a:pt x="312157" y="1354246"/>
                  </a:cubicBezTo>
                  <a:cubicBezTo>
                    <a:pt x="323892" y="1354246"/>
                    <a:pt x="330934" y="1344858"/>
                    <a:pt x="330934" y="1333122"/>
                  </a:cubicBezTo>
                  <a:cubicBezTo>
                    <a:pt x="330934" y="1330775"/>
                    <a:pt x="330934" y="1328428"/>
                    <a:pt x="328587" y="1326081"/>
                  </a:cubicBezTo>
                  <a:cubicBezTo>
                    <a:pt x="330934" y="1323734"/>
                    <a:pt x="330934" y="1321387"/>
                    <a:pt x="333281" y="1319040"/>
                  </a:cubicBezTo>
                  <a:cubicBezTo>
                    <a:pt x="337975" y="1311999"/>
                    <a:pt x="345016" y="1302611"/>
                    <a:pt x="349710" y="1295570"/>
                  </a:cubicBezTo>
                  <a:cubicBezTo>
                    <a:pt x="354404" y="1288529"/>
                    <a:pt x="359098" y="1283834"/>
                    <a:pt x="363792" y="1276793"/>
                  </a:cubicBezTo>
                  <a:cubicBezTo>
                    <a:pt x="366139" y="1274446"/>
                    <a:pt x="370833" y="1269752"/>
                    <a:pt x="375527" y="1267405"/>
                  </a:cubicBezTo>
                  <a:cubicBezTo>
                    <a:pt x="380222" y="1262711"/>
                    <a:pt x="384916" y="1258017"/>
                    <a:pt x="389610" y="1255670"/>
                  </a:cubicBezTo>
                  <a:cubicBezTo>
                    <a:pt x="391957" y="1253323"/>
                    <a:pt x="394304" y="1253323"/>
                    <a:pt x="396651" y="1250976"/>
                  </a:cubicBezTo>
                  <a:cubicBezTo>
                    <a:pt x="391957" y="1258017"/>
                    <a:pt x="389610" y="1262711"/>
                    <a:pt x="384916" y="1269752"/>
                  </a:cubicBezTo>
                  <a:cubicBezTo>
                    <a:pt x="377874" y="1279140"/>
                    <a:pt x="373180" y="1288529"/>
                    <a:pt x="366139" y="1300264"/>
                  </a:cubicBezTo>
                  <a:cubicBezTo>
                    <a:pt x="361445" y="1309652"/>
                    <a:pt x="354404" y="1316693"/>
                    <a:pt x="349710" y="1326081"/>
                  </a:cubicBezTo>
                  <a:cubicBezTo>
                    <a:pt x="342669" y="1335469"/>
                    <a:pt x="337975" y="1344858"/>
                    <a:pt x="333281" y="1356593"/>
                  </a:cubicBezTo>
                  <a:cubicBezTo>
                    <a:pt x="328587" y="1365981"/>
                    <a:pt x="323892" y="1373022"/>
                    <a:pt x="319198" y="1382410"/>
                  </a:cubicBezTo>
                  <a:cubicBezTo>
                    <a:pt x="314504" y="1391799"/>
                    <a:pt x="307463" y="1403534"/>
                    <a:pt x="302769" y="1412922"/>
                  </a:cubicBezTo>
                  <a:cubicBezTo>
                    <a:pt x="298075" y="1422310"/>
                    <a:pt x="293381" y="1429351"/>
                    <a:pt x="288687" y="1438740"/>
                  </a:cubicBezTo>
                  <a:cubicBezTo>
                    <a:pt x="288687" y="1438740"/>
                    <a:pt x="286340" y="1441087"/>
                    <a:pt x="286340" y="1441087"/>
                  </a:cubicBezTo>
                  <a:cubicBezTo>
                    <a:pt x="286340" y="1438740"/>
                    <a:pt x="286340" y="1438740"/>
                    <a:pt x="286340" y="1436392"/>
                  </a:cubicBezTo>
                  <a:cubicBezTo>
                    <a:pt x="288687" y="1427004"/>
                    <a:pt x="291034" y="1422310"/>
                    <a:pt x="291034" y="1417616"/>
                  </a:cubicBezTo>
                  <a:close/>
                  <a:moveTo>
                    <a:pt x="335628" y="1297917"/>
                  </a:moveTo>
                  <a:cubicBezTo>
                    <a:pt x="337975" y="1293223"/>
                    <a:pt x="342669" y="1288529"/>
                    <a:pt x="345016" y="1283834"/>
                  </a:cubicBezTo>
                  <a:cubicBezTo>
                    <a:pt x="347363" y="1279140"/>
                    <a:pt x="352057" y="1274446"/>
                    <a:pt x="354404" y="1269752"/>
                  </a:cubicBezTo>
                  <a:cubicBezTo>
                    <a:pt x="356751" y="1265058"/>
                    <a:pt x="361445" y="1260364"/>
                    <a:pt x="363792" y="1255670"/>
                  </a:cubicBezTo>
                  <a:cubicBezTo>
                    <a:pt x="366139" y="1250976"/>
                    <a:pt x="370833" y="1246282"/>
                    <a:pt x="373180" y="1241588"/>
                  </a:cubicBezTo>
                  <a:cubicBezTo>
                    <a:pt x="377874" y="1236893"/>
                    <a:pt x="380222" y="1232199"/>
                    <a:pt x="384916" y="1227505"/>
                  </a:cubicBezTo>
                  <a:cubicBezTo>
                    <a:pt x="387263" y="1222811"/>
                    <a:pt x="391957" y="1220464"/>
                    <a:pt x="394304" y="1215770"/>
                  </a:cubicBezTo>
                  <a:cubicBezTo>
                    <a:pt x="398998" y="1211076"/>
                    <a:pt x="401345" y="1206382"/>
                    <a:pt x="406039" y="1201688"/>
                  </a:cubicBezTo>
                  <a:cubicBezTo>
                    <a:pt x="408386" y="1196994"/>
                    <a:pt x="413080" y="1194647"/>
                    <a:pt x="415427" y="1189953"/>
                  </a:cubicBezTo>
                  <a:cubicBezTo>
                    <a:pt x="420121" y="1185259"/>
                    <a:pt x="424815" y="1180564"/>
                    <a:pt x="427162" y="1175870"/>
                  </a:cubicBezTo>
                  <a:cubicBezTo>
                    <a:pt x="429509" y="1171176"/>
                    <a:pt x="434204" y="1168829"/>
                    <a:pt x="436551" y="1164135"/>
                  </a:cubicBezTo>
                  <a:cubicBezTo>
                    <a:pt x="436551" y="1161788"/>
                    <a:pt x="438898" y="1161788"/>
                    <a:pt x="438898" y="1161788"/>
                  </a:cubicBezTo>
                  <a:cubicBezTo>
                    <a:pt x="438898" y="1164135"/>
                    <a:pt x="441245" y="1166482"/>
                    <a:pt x="443592" y="1168829"/>
                  </a:cubicBezTo>
                  <a:cubicBezTo>
                    <a:pt x="438898" y="1173523"/>
                    <a:pt x="436551" y="1178217"/>
                    <a:pt x="431857" y="1182911"/>
                  </a:cubicBezTo>
                  <a:cubicBezTo>
                    <a:pt x="427162" y="1187606"/>
                    <a:pt x="422468" y="1192300"/>
                    <a:pt x="420121" y="1196994"/>
                  </a:cubicBezTo>
                  <a:cubicBezTo>
                    <a:pt x="413080" y="1206382"/>
                    <a:pt x="406039" y="1215770"/>
                    <a:pt x="398998" y="1225158"/>
                  </a:cubicBezTo>
                  <a:cubicBezTo>
                    <a:pt x="394304" y="1229852"/>
                    <a:pt x="389610" y="1236893"/>
                    <a:pt x="384916" y="1241588"/>
                  </a:cubicBezTo>
                  <a:cubicBezTo>
                    <a:pt x="377874" y="1248629"/>
                    <a:pt x="373180" y="1258017"/>
                    <a:pt x="366139" y="1267405"/>
                  </a:cubicBezTo>
                  <a:cubicBezTo>
                    <a:pt x="363792" y="1269752"/>
                    <a:pt x="361445" y="1272099"/>
                    <a:pt x="361445" y="1274446"/>
                  </a:cubicBezTo>
                  <a:cubicBezTo>
                    <a:pt x="359098" y="1276793"/>
                    <a:pt x="354404" y="1281487"/>
                    <a:pt x="352057" y="1283834"/>
                  </a:cubicBezTo>
                  <a:cubicBezTo>
                    <a:pt x="347363" y="1288529"/>
                    <a:pt x="342669" y="1293223"/>
                    <a:pt x="337975" y="1297917"/>
                  </a:cubicBezTo>
                  <a:cubicBezTo>
                    <a:pt x="333281" y="1302611"/>
                    <a:pt x="330934" y="1307305"/>
                    <a:pt x="326239" y="1311999"/>
                  </a:cubicBezTo>
                  <a:cubicBezTo>
                    <a:pt x="323892" y="1314346"/>
                    <a:pt x="321545" y="1316693"/>
                    <a:pt x="319198" y="1319040"/>
                  </a:cubicBezTo>
                  <a:cubicBezTo>
                    <a:pt x="319198" y="1319040"/>
                    <a:pt x="319198" y="1319040"/>
                    <a:pt x="319198" y="1319040"/>
                  </a:cubicBezTo>
                  <a:cubicBezTo>
                    <a:pt x="319198" y="1316693"/>
                    <a:pt x="321545" y="1316693"/>
                    <a:pt x="321545" y="1314346"/>
                  </a:cubicBezTo>
                  <a:cubicBezTo>
                    <a:pt x="330934" y="1309652"/>
                    <a:pt x="333281" y="1302611"/>
                    <a:pt x="335628" y="1297917"/>
                  </a:cubicBezTo>
                  <a:close/>
                  <a:moveTo>
                    <a:pt x="525738" y="1086683"/>
                  </a:moveTo>
                  <a:cubicBezTo>
                    <a:pt x="528085" y="1084335"/>
                    <a:pt x="530433" y="1081988"/>
                    <a:pt x="532780" y="1079641"/>
                  </a:cubicBezTo>
                  <a:cubicBezTo>
                    <a:pt x="537474" y="1074947"/>
                    <a:pt x="544515" y="1070253"/>
                    <a:pt x="551556" y="1065559"/>
                  </a:cubicBezTo>
                  <a:cubicBezTo>
                    <a:pt x="553903" y="1063212"/>
                    <a:pt x="556250" y="1063212"/>
                    <a:pt x="558597" y="1060865"/>
                  </a:cubicBezTo>
                  <a:cubicBezTo>
                    <a:pt x="565638" y="1053824"/>
                    <a:pt x="575026" y="1049130"/>
                    <a:pt x="582068" y="1044436"/>
                  </a:cubicBezTo>
                  <a:cubicBezTo>
                    <a:pt x="582068" y="1044436"/>
                    <a:pt x="582068" y="1044436"/>
                    <a:pt x="582068" y="1044436"/>
                  </a:cubicBezTo>
                  <a:cubicBezTo>
                    <a:pt x="598497" y="1032700"/>
                    <a:pt x="614926" y="1020965"/>
                    <a:pt x="633703" y="1011577"/>
                  </a:cubicBezTo>
                  <a:cubicBezTo>
                    <a:pt x="636050" y="1011577"/>
                    <a:pt x="636050" y="1009230"/>
                    <a:pt x="638397" y="1009230"/>
                  </a:cubicBezTo>
                  <a:cubicBezTo>
                    <a:pt x="645438" y="1004536"/>
                    <a:pt x="652479" y="1002189"/>
                    <a:pt x="659520" y="997495"/>
                  </a:cubicBezTo>
                  <a:cubicBezTo>
                    <a:pt x="661867" y="995148"/>
                    <a:pt x="664214" y="995148"/>
                    <a:pt x="666561" y="992801"/>
                  </a:cubicBezTo>
                  <a:cubicBezTo>
                    <a:pt x="666561" y="992801"/>
                    <a:pt x="668908" y="992801"/>
                    <a:pt x="668908" y="992801"/>
                  </a:cubicBezTo>
                  <a:cubicBezTo>
                    <a:pt x="671255" y="995148"/>
                    <a:pt x="671255" y="997495"/>
                    <a:pt x="673602" y="997495"/>
                  </a:cubicBezTo>
                  <a:cubicBezTo>
                    <a:pt x="668908" y="1002189"/>
                    <a:pt x="666561" y="1006883"/>
                    <a:pt x="661867" y="1011577"/>
                  </a:cubicBezTo>
                  <a:cubicBezTo>
                    <a:pt x="657173" y="1018618"/>
                    <a:pt x="650132" y="1025659"/>
                    <a:pt x="645438" y="1035047"/>
                  </a:cubicBezTo>
                  <a:cubicBezTo>
                    <a:pt x="638397" y="1044436"/>
                    <a:pt x="631355" y="1053824"/>
                    <a:pt x="624314" y="1065559"/>
                  </a:cubicBezTo>
                  <a:cubicBezTo>
                    <a:pt x="619620" y="1072600"/>
                    <a:pt x="612579" y="1081988"/>
                    <a:pt x="607885" y="1089030"/>
                  </a:cubicBezTo>
                  <a:cubicBezTo>
                    <a:pt x="600844" y="1098418"/>
                    <a:pt x="596150" y="1105459"/>
                    <a:pt x="589109" y="1114847"/>
                  </a:cubicBezTo>
                  <a:cubicBezTo>
                    <a:pt x="575026" y="1135970"/>
                    <a:pt x="558597" y="1159441"/>
                    <a:pt x="544515" y="1182911"/>
                  </a:cubicBezTo>
                  <a:cubicBezTo>
                    <a:pt x="542168" y="1180564"/>
                    <a:pt x="537474" y="1180564"/>
                    <a:pt x="535127" y="1180564"/>
                  </a:cubicBezTo>
                  <a:cubicBezTo>
                    <a:pt x="523391" y="1180564"/>
                    <a:pt x="514003" y="1189953"/>
                    <a:pt x="514003" y="1201688"/>
                  </a:cubicBezTo>
                  <a:cubicBezTo>
                    <a:pt x="514003" y="1201688"/>
                    <a:pt x="514003" y="1204035"/>
                    <a:pt x="514003" y="1204035"/>
                  </a:cubicBezTo>
                  <a:cubicBezTo>
                    <a:pt x="511656" y="1204035"/>
                    <a:pt x="506962" y="1204035"/>
                    <a:pt x="504615" y="1206382"/>
                  </a:cubicBezTo>
                  <a:cubicBezTo>
                    <a:pt x="502268" y="1206382"/>
                    <a:pt x="497574" y="1208729"/>
                    <a:pt x="495227" y="1208729"/>
                  </a:cubicBezTo>
                  <a:cubicBezTo>
                    <a:pt x="488186" y="1211076"/>
                    <a:pt x="483492" y="1211076"/>
                    <a:pt x="476450" y="1213423"/>
                  </a:cubicBezTo>
                  <a:cubicBezTo>
                    <a:pt x="471756" y="1215770"/>
                    <a:pt x="469409" y="1215770"/>
                    <a:pt x="464715" y="1218117"/>
                  </a:cubicBezTo>
                  <a:cubicBezTo>
                    <a:pt x="460021" y="1220464"/>
                    <a:pt x="452980" y="1222811"/>
                    <a:pt x="448286" y="1225158"/>
                  </a:cubicBezTo>
                  <a:cubicBezTo>
                    <a:pt x="445939" y="1225158"/>
                    <a:pt x="443592" y="1227505"/>
                    <a:pt x="441245" y="1227505"/>
                  </a:cubicBezTo>
                  <a:cubicBezTo>
                    <a:pt x="445939" y="1211076"/>
                    <a:pt x="450633" y="1196994"/>
                    <a:pt x="455327" y="1182911"/>
                  </a:cubicBezTo>
                  <a:cubicBezTo>
                    <a:pt x="457674" y="1182911"/>
                    <a:pt x="457674" y="1182911"/>
                    <a:pt x="460021" y="1182911"/>
                  </a:cubicBezTo>
                  <a:cubicBezTo>
                    <a:pt x="471756" y="1182911"/>
                    <a:pt x="481145" y="1173523"/>
                    <a:pt x="481145" y="1161788"/>
                  </a:cubicBezTo>
                  <a:cubicBezTo>
                    <a:pt x="481145" y="1154747"/>
                    <a:pt x="478797" y="1150053"/>
                    <a:pt x="474103" y="1147706"/>
                  </a:cubicBezTo>
                  <a:cubicBezTo>
                    <a:pt x="483492" y="1135970"/>
                    <a:pt x="492880" y="1124235"/>
                    <a:pt x="502268" y="1114847"/>
                  </a:cubicBezTo>
                  <a:cubicBezTo>
                    <a:pt x="504615" y="1112500"/>
                    <a:pt x="506962" y="1110153"/>
                    <a:pt x="509309" y="1107806"/>
                  </a:cubicBezTo>
                  <a:cubicBezTo>
                    <a:pt x="516350" y="1093724"/>
                    <a:pt x="521044" y="1091377"/>
                    <a:pt x="525738" y="1086683"/>
                  </a:cubicBezTo>
                  <a:close/>
                  <a:moveTo>
                    <a:pt x="851978" y="760443"/>
                  </a:moveTo>
                  <a:cubicBezTo>
                    <a:pt x="859019" y="753402"/>
                    <a:pt x="866060" y="748708"/>
                    <a:pt x="873101" y="741667"/>
                  </a:cubicBezTo>
                  <a:cubicBezTo>
                    <a:pt x="882489" y="734626"/>
                    <a:pt x="891878" y="727584"/>
                    <a:pt x="901266" y="718196"/>
                  </a:cubicBezTo>
                  <a:cubicBezTo>
                    <a:pt x="908307" y="713502"/>
                    <a:pt x="915348" y="706461"/>
                    <a:pt x="922389" y="701767"/>
                  </a:cubicBezTo>
                  <a:cubicBezTo>
                    <a:pt x="931777" y="694726"/>
                    <a:pt x="941166" y="685338"/>
                    <a:pt x="952901" y="678296"/>
                  </a:cubicBezTo>
                  <a:cubicBezTo>
                    <a:pt x="955248" y="678296"/>
                    <a:pt x="955248" y="675949"/>
                    <a:pt x="957595" y="675949"/>
                  </a:cubicBezTo>
                  <a:cubicBezTo>
                    <a:pt x="938819" y="706461"/>
                    <a:pt x="920042" y="739320"/>
                    <a:pt x="901266" y="774525"/>
                  </a:cubicBezTo>
                  <a:cubicBezTo>
                    <a:pt x="901266" y="776872"/>
                    <a:pt x="898919" y="779219"/>
                    <a:pt x="898919" y="781566"/>
                  </a:cubicBezTo>
                  <a:cubicBezTo>
                    <a:pt x="898919" y="781566"/>
                    <a:pt x="898919" y="783914"/>
                    <a:pt x="896572" y="783914"/>
                  </a:cubicBezTo>
                  <a:cubicBezTo>
                    <a:pt x="889531" y="783914"/>
                    <a:pt x="884837" y="783914"/>
                    <a:pt x="877795" y="786261"/>
                  </a:cubicBezTo>
                  <a:cubicBezTo>
                    <a:pt x="873101" y="786261"/>
                    <a:pt x="868407" y="788608"/>
                    <a:pt x="863713" y="788608"/>
                  </a:cubicBezTo>
                  <a:cubicBezTo>
                    <a:pt x="856672" y="790955"/>
                    <a:pt x="847284" y="790955"/>
                    <a:pt x="840243" y="793302"/>
                  </a:cubicBezTo>
                  <a:cubicBezTo>
                    <a:pt x="835549" y="793302"/>
                    <a:pt x="830854" y="795649"/>
                    <a:pt x="826160" y="795649"/>
                  </a:cubicBezTo>
                  <a:cubicBezTo>
                    <a:pt x="826160" y="795649"/>
                    <a:pt x="823813" y="795649"/>
                    <a:pt x="823813" y="795649"/>
                  </a:cubicBezTo>
                  <a:cubicBezTo>
                    <a:pt x="823813" y="793302"/>
                    <a:pt x="821466" y="790955"/>
                    <a:pt x="819119" y="788608"/>
                  </a:cubicBezTo>
                  <a:cubicBezTo>
                    <a:pt x="821466" y="786261"/>
                    <a:pt x="823813" y="783914"/>
                    <a:pt x="828507" y="781566"/>
                  </a:cubicBezTo>
                  <a:cubicBezTo>
                    <a:pt x="833201" y="774525"/>
                    <a:pt x="842590" y="767484"/>
                    <a:pt x="851978" y="760443"/>
                  </a:cubicBezTo>
                  <a:close/>
                  <a:moveTo>
                    <a:pt x="999842" y="640744"/>
                  </a:moveTo>
                  <a:cubicBezTo>
                    <a:pt x="1004536" y="636050"/>
                    <a:pt x="1011577" y="633703"/>
                    <a:pt x="1016271" y="629008"/>
                  </a:cubicBezTo>
                  <a:cubicBezTo>
                    <a:pt x="1028006" y="619620"/>
                    <a:pt x="1039742" y="612579"/>
                    <a:pt x="1051477" y="603191"/>
                  </a:cubicBezTo>
                  <a:cubicBezTo>
                    <a:pt x="1053824" y="600844"/>
                    <a:pt x="1058518" y="598497"/>
                    <a:pt x="1060865" y="596150"/>
                  </a:cubicBezTo>
                  <a:cubicBezTo>
                    <a:pt x="1105459" y="565638"/>
                    <a:pt x="1150053" y="535127"/>
                    <a:pt x="1196994" y="506962"/>
                  </a:cubicBezTo>
                  <a:cubicBezTo>
                    <a:pt x="1201688" y="504615"/>
                    <a:pt x="1206382" y="499921"/>
                    <a:pt x="1211076" y="497574"/>
                  </a:cubicBezTo>
                  <a:cubicBezTo>
                    <a:pt x="1222811" y="490533"/>
                    <a:pt x="1232199" y="483492"/>
                    <a:pt x="1243935" y="478797"/>
                  </a:cubicBezTo>
                  <a:cubicBezTo>
                    <a:pt x="1250976" y="474103"/>
                    <a:pt x="1258017" y="469409"/>
                    <a:pt x="1265058" y="467062"/>
                  </a:cubicBezTo>
                  <a:cubicBezTo>
                    <a:pt x="1265058" y="467062"/>
                    <a:pt x="1265058" y="467062"/>
                    <a:pt x="1265058" y="467062"/>
                  </a:cubicBezTo>
                  <a:cubicBezTo>
                    <a:pt x="1267405" y="478797"/>
                    <a:pt x="1267405" y="492880"/>
                    <a:pt x="1269752" y="506962"/>
                  </a:cubicBezTo>
                  <a:cubicBezTo>
                    <a:pt x="1269752" y="509309"/>
                    <a:pt x="1269752" y="511656"/>
                    <a:pt x="1269752" y="514003"/>
                  </a:cubicBezTo>
                  <a:cubicBezTo>
                    <a:pt x="1260364" y="516350"/>
                    <a:pt x="1253323" y="523391"/>
                    <a:pt x="1253323" y="532780"/>
                  </a:cubicBezTo>
                  <a:cubicBezTo>
                    <a:pt x="1253323" y="537474"/>
                    <a:pt x="1255670" y="539821"/>
                    <a:pt x="1255670" y="542168"/>
                  </a:cubicBezTo>
                  <a:cubicBezTo>
                    <a:pt x="1225158" y="563291"/>
                    <a:pt x="1192300" y="584415"/>
                    <a:pt x="1161788" y="605538"/>
                  </a:cubicBezTo>
                  <a:cubicBezTo>
                    <a:pt x="1152400" y="612579"/>
                    <a:pt x="1145359" y="617273"/>
                    <a:pt x="1135971" y="624314"/>
                  </a:cubicBezTo>
                  <a:cubicBezTo>
                    <a:pt x="1126582" y="631355"/>
                    <a:pt x="1117194" y="638397"/>
                    <a:pt x="1107806" y="645438"/>
                  </a:cubicBezTo>
                  <a:cubicBezTo>
                    <a:pt x="1098418" y="652479"/>
                    <a:pt x="1086683" y="661867"/>
                    <a:pt x="1077294" y="668908"/>
                  </a:cubicBezTo>
                  <a:cubicBezTo>
                    <a:pt x="1070253" y="673602"/>
                    <a:pt x="1063212" y="680643"/>
                    <a:pt x="1053824" y="685338"/>
                  </a:cubicBezTo>
                  <a:cubicBezTo>
                    <a:pt x="1044436" y="692379"/>
                    <a:pt x="1032700" y="701767"/>
                    <a:pt x="1023312" y="711155"/>
                  </a:cubicBezTo>
                  <a:cubicBezTo>
                    <a:pt x="1016271" y="715849"/>
                    <a:pt x="1009230" y="722890"/>
                    <a:pt x="1002189" y="727584"/>
                  </a:cubicBezTo>
                  <a:cubicBezTo>
                    <a:pt x="992801" y="734626"/>
                    <a:pt x="981065" y="744014"/>
                    <a:pt x="971677" y="753402"/>
                  </a:cubicBezTo>
                  <a:cubicBezTo>
                    <a:pt x="964636" y="760443"/>
                    <a:pt x="957595" y="765137"/>
                    <a:pt x="950554" y="772178"/>
                  </a:cubicBezTo>
                  <a:cubicBezTo>
                    <a:pt x="948207" y="774525"/>
                    <a:pt x="945860" y="776872"/>
                    <a:pt x="941166" y="779219"/>
                  </a:cubicBezTo>
                  <a:cubicBezTo>
                    <a:pt x="929430" y="779219"/>
                    <a:pt x="920042" y="779219"/>
                    <a:pt x="908307" y="779219"/>
                  </a:cubicBezTo>
                  <a:cubicBezTo>
                    <a:pt x="903613" y="779219"/>
                    <a:pt x="901266" y="779219"/>
                    <a:pt x="896572" y="779219"/>
                  </a:cubicBezTo>
                  <a:cubicBezTo>
                    <a:pt x="894225" y="779219"/>
                    <a:pt x="894225" y="779219"/>
                    <a:pt x="891878" y="779219"/>
                  </a:cubicBezTo>
                  <a:cubicBezTo>
                    <a:pt x="894225" y="774525"/>
                    <a:pt x="896572" y="769831"/>
                    <a:pt x="901266" y="762790"/>
                  </a:cubicBezTo>
                  <a:cubicBezTo>
                    <a:pt x="903613" y="758096"/>
                    <a:pt x="905960" y="753402"/>
                    <a:pt x="908307" y="748708"/>
                  </a:cubicBezTo>
                  <a:cubicBezTo>
                    <a:pt x="913001" y="741667"/>
                    <a:pt x="917695" y="732279"/>
                    <a:pt x="922389" y="725237"/>
                  </a:cubicBezTo>
                  <a:cubicBezTo>
                    <a:pt x="924736" y="720543"/>
                    <a:pt x="927083" y="715849"/>
                    <a:pt x="929430" y="711155"/>
                  </a:cubicBezTo>
                  <a:cubicBezTo>
                    <a:pt x="934124" y="704114"/>
                    <a:pt x="938819" y="694726"/>
                    <a:pt x="943513" y="687685"/>
                  </a:cubicBezTo>
                  <a:cubicBezTo>
                    <a:pt x="945860" y="682991"/>
                    <a:pt x="948207" y="678296"/>
                    <a:pt x="950554" y="673602"/>
                  </a:cubicBezTo>
                  <a:cubicBezTo>
                    <a:pt x="952901" y="671255"/>
                    <a:pt x="952901" y="668908"/>
                    <a:pt x="955248" y="666561"/>
                  </a:cubicBezTo>
                  <a:cubicBezTo>
                    <a:pt x="959942" y="664214"/>
                    <a:pt x="962289" y="661867"/>
                    <a:pt x="966983" y="657173"/>
                  </a:cubicBezTo>
                  <a:cubicBezTo>
                    <a:pt x="978718" y="657173"/>
                    <a:pt x="990454" y="650132"/>
                    <a:pt x="999842" y="640744"/>
                  </a:cubicBezTo>
                  <a:close/>
                  <a:moveTo>
                    <a:pt x="1330775" y="492880"/>
                  </a:moveTo>
                  <a:cubicBezTo>
                    <a:pt x="1340164" y="485839"/>
                    <a:pt x="1349552" y="478797"/>
                    <a:pt x="1358940" y="471756"/>
                  </a:cubicBezTo>
                  <a:cubicBezTo>
                    <a:pt x="1368328" y="464715"/>
                    <a:pt x="1375369" y="457674"/>
                    <a:pt x="1384757" y="452980"/>
                  </a:cubicBezTo>
                  <a:cubicBezTo>
                    <a:pt x="1394146" y="445939"/>
                    <a:pt x="1403534" y="438898"/>
                    <a:pt x="1412922" y="431857"/>
                  </a:cubicBezTo>
                  <a:cubicBezTo>
                    <a:pt x="1419963" y="424815"/>
                    <a:pt x="1429351" y="420121"/>
                    <a:pt x="1436392" y="413080"/>
                  </a:cubicBezTo>
                  <a:cubicBezTo>
                    <a:pt x="1445781" y="406039"/>
                    <a:pt x="1455169" y="398998"/>
                    <a:pt x="1464557" y="391957"/>
                  </a:cubicBezTo>
                  <a:cubicBezTo>
                    <a:pt x="1471598" y="387263"/>
                    <a:pt x="1480986" y="380222"/>
                    <a:pt x="1488028" y="375527"/>
                  </a:cubicBezTo>
                  <a:cubicBezTo>
                    <a:pt x="1497416" y="368486"/>
                    <a:pt x="1506804" y="363792"/>
                    <a:pt x="1516192" y="356751"/>
                  </a:cubicBezTo>
                  <a:cubicBezTo>
                    <a:pt x="1523233" y="352057"/>
                    <a:pt x="1532621" y="345016"/>
                    <a:pt x="1539662" y="340322"/>
                  </a:cubicBezTo>
                  <a:cubicBezTo>
                    <a:pt x="1546704" y="335628"/>
                    <a:pt x="1556092" y="330934"/>
                    <a:pt x="1563133" y="326239"/>
                  </a:cubicBezTo>
                  <a:cubicBezTo>
                    <a:pt x="1567827" y="323892"/>
                    <a:pt x="1572521" y="321545"/>
                    <a:pt x="1579562" y="319198"/>
                  </a:cubicBezTo>
                  <a:cubicBezTo>
                    <a:pt x="1588950" y="314504"/>
                    <a:pt x="1598339" y="312157"/>
                    <a:pt x="1607727" y="307463"/>
                  </a:cubicBezTo>
                  <a:cubicBezTo>
                    <a:pt x="1617115" y="302769"/>
                    <a:pt x="1626503" y="300422"/>
                    <a:pt x="1638239" y="295728"/>
                  </a:cubicBezTo>
                  <a:cubicBezTo>
                    <a:pt x="1642933" y="293381"/>
                    <a:pt x="1647627" y="293381"/>
                    <a:pt x="1649974" y="291034"/>
                  </a:cubicBezTo>
                  <a:cubicBezTo>
                    <a:pt x="1649974" y="293381"/>
                    <a:pt x="1652321" y="293381"/>
                    <a:pt x="1652321" y="295728"/>
                  </a:cubicBezTo>
                  <a:cubicBezTo>
                    <a:pt x="1652321" y="295728"/>
                    <a:pt x="1649974" y="298075"/>
                    <a:pt x="1649974" y="298075"/>
                  </a:cubicBezTo>
                  <a:cubicBezTo>
                    <a:pt x="1645280" y="302769"/>
                    <a:pt x="1638239" y="307463"/>
                    <a:pt x="1633544" y="309810"/>
                  </a:cubicBezTo>
                  <a:cubicBezTo>
                    <a:pt x="1628850" y="314504"/>
                    <a:pt x="1621809" y="319198"/>
                    <a:pt x="1617115" y="323892"/>
                  </a:cubicBezTo>
                  <a:cubicBezTo>
                    <a:pt x="1612421" y="328586"/>
                    <a:pt x="1607727" y="333281"/>
                    <a:pt x="1600686" y="337975"/>
                  </a:cubicBezTo>
                  <a:cubicBezTo>
                    <a:pt x="1595992" y="342669"/>
                    <a:pt x="1588950" y="347363"/>
                    <a:pt x="1584256" y="352057"/>
                  </a:cubicBezTo>
                  <a:cubicBezTo>
                    <a:pt x="1579562" y="356751"/>
                    <a:pt x="1574868" y="361445"/>
                    <a:pt x="1570174" y="366139"/>
                  </a:cubicBezTo>
                  <a:cubicBezTo>
                    <a:pt x="1565480" y="370833"/>
                    <a:pt x="1558439" y="375527"/>
                    <a:pt x="1553745" y="380222"/>
                  </a:cubicBezTo>
                  <a:cubicBezTo>
                    <a:pt x="1549051" y="384916"/>
                    <a:pt x="1544357" y="389610"/>
                    <a:pt x="1539662" y="394304"/>
                  </a:cubicBezTo>
                  <a:cubicBezTo>
                    <a:pt x="1534968" y="398998"/>
                    <a:pt x="1527927" y="406039"/>
                    <a:pt x="1523233" y="410733"/>
                  </a:cubicBezTo>
                  <a:cubicBezTo>
                    <a:pt x="1518539" y="415427"/>
                    <a:pt x="1513845" y="420121"/>
                    <a:pt x="1509151" y="424815"/>
                  </a:cubicBezTo>
                  <a:cubicBezTo>
                    <a:pt x="1502110" y="429510"/>
                    <a:pt x="1497416" y="436551"/>
                    <a:pt x="1490375" y="441245"/>
                  </a:cubicBezTo>
                  <a:cubicBezTo>
                    <a:pt x="1485680" y="445939"/>
                    <a:pt x="1480986" y="450633"/>
                    <a:pt x="1476292" y="455327"/>
                  </a:cubicBezTo>
                  <a:cubicBezTo>
                    <a:pt x="1469251" y="462368"/>
                    <a:pt x="1464557" y="467062"/>
                    <a:pt x="1457516" y="474103"/>
                  </a:cubicBezTo>
                  <a:cubicBezTo>
                    <a:pt x="1455169" y="476450"/>
                    <a:pt x="1450475" y="481145"/>
                    <a:pt x="1448128" y="483492"/>
                  </a:cubicBezTo>
                  <a:cubicBezTo>
                    <a:pt x="1445781" y="483492"/>
                    <a:pt x="1443434" y="485839"/>
                    <a:pt x="1441087" y="485839"/>
                  </a:cubicBezTo>
                  <a:cubicBezTo>
                    <a:pt x="1434045" y="488186"/>
                    <a:pt x="1424657" y="490533"/>
                    <a:pt x="1417616" y="492880"/>
                  </a:cubicBezTo>
                  <a:cubicBezTo>
                    <a:pt x="1410575" y="495227"/>
                    <a:pt x="1401187" y="497574"/>
                    <a:pt x="1394146" y="499921"/>
                  </a:cubicBezTo>
                  <a:cubicBezTo>
                    <a:pt x="1387104" y="502268"/>
                    <a:pt x="1377716" y="504615"/>
                    <a:pt x="1370675" y="506962"/>
                  </a:cubicBezTo>
                  <a:cubicBezTo>
                    <a:pt x="1363634" y="509309"/>
                    <a:pt x="1354246" y="511656"/>
                    <a:pt x="1347205" y="514003"/>
                  </a:cubicBezTo>
                  <a:cubicBezTo>
                    <a:pt x="1340164" y="516350"/>
                    <a:pt x="1330775" y="518697"/>
                    <a:pt x="1323734" y="523391"/>
                  </a:cubicBezTo>
                  <a:cubicBezTo>
                    <a:pt x="1316693" y="525738"/>
                    <a:pt x="1307305" y="528085"/>
                    <a:pt x="1300264" y="532780"/>
                  </a:cubicBezTo>
                  <a:cubicBezTo>
                    <a:pt x="1297917" y="532780"/>
                    <a:pt x="1295570" y="535127"/>
                    <a:pt x="1293223" y="535127"/>
                  </a:cubicBezTo>
                  <a:cubicBezTo>
                    <a:pt x="1293223" y="532780"/>
                    <a:pt x="1290876" y="532780"/>
                    <a:pt x="1290876" y="530433"/>
                  </a:cubicBezTo>
                  <a:cubicBezTo>
                    <a:pt x="1295570" y="525738"/>
                    <a:pt x="1300264" y="523391"/>
                    <a:pt x="1304958" y="518697"/>
                  </a:cubicBezTo>
                  <a:cubicBezTo>
                    <a:pt x="1314346" y="506962"/>
                    <a:pt x="1321387" y="499921"/>
                    <a:pt x="1330775" y="492880"/>
                  </a:cubicBezTo>
                  <a:close/>
                  <a:moveTo>
                    <a:pt x="1722732" y="258175"/>
                  </a:moveTo>
                  <a:cubicBezTo>
                    <a:pt x="1732120" y="253481"/>
                    <a:pt x="1741508" y="251134"/>
                    <a:pt x="1750897" y="246440"/>
                  </a:cubicBezTo>
                  <a:cubicBezTo>
                    <a:pt x="1757938" y="244093"/>
                    <a:pt x="1764979" y="241746"/>
                    <a:pt x="1772020" y="237052"/>
                  </a:cubicBezTo>
                  <a:cubicBezTo>
                    <a:pt x="1781408" y="234705"/>
                    <a:pt x="1790797" y="230011"/>
                    <a:pt x="1800185" y="227664"/>
                  </a:cubicBezTo>
                  <a:cubicBezTo>
                    <a:pt x="1807226" y="225316"/>
                    <a:pt x="1814267" y="222969"/>
                    <a:pt x="1823655" y="218275"/>
                  </a:cubicBezTo>
                  <a:cubicBezTo>
                    <a:pt x="1833043" y="215928"/>
                    <a:pt x="1842431" y="211234"/>
                    <a:pt x="1849473" y="208887"/>
                  </a:cubicBezTo>
                  <a:cubicBezTo>
                    <a:pt x="1856514" y="206540"/>
                    <a:pt x="1865902" y="204193"/>
                    <a:pt x="1872943" y="201846"/>
                  </a:cubicBezTo>
                  <a:cubicBezTo>
                    <a:pt x="1882331" y="199499"/>
                    <a:pt x="1891719" y="197152"/>
                    <a:pt x="1898761" y="192458"/>
                  </a:cubicBezTo>
                  <a:cubicBezTo>
                    <a:pt x="1905802" y="190111"/>
                    <a:pt x="1915190" y="187764"/>
                    <a:pt x="1922231" y="185417"/>
                  </a:cubicBezTo>
                  <a:cubicBezTo>
                    <a:pt x="1931619" y="183070"/>
                    <a:pt x="1941007" y="180723"/>
                    <a:pt x="1948049" y="178376"/>
                  </a:cubicBezTo>
                  <a:cubicBezTo>
                    <a:pt x="1955090" y="176028"/>
                    <a:pt x="1964478" y="173681"/>
                    <a:pt x="1971519" y="171334"/>
                  </a:cubicBezTo>
                  <a:cubicBezTo>
                    <a:pt x="1980907" y="168987"/>
                    <a:pt x="1987948" y="166640"/>
                    <a:pt x="1997336" y="164293"/>
                  </a:cubicBezTo>
                  <a:cubicBezTo>
                    <a:pt x="2004378" y="161946"/>
                    <a:pt x="2013766" y="159599"/>
                    <a:pt x="2023154" y="157252"/>
                  </a:cubicBezTo>
                  <a:cubicBezTo>
                    <a:pt x="2032542" y="154905"/>
                    <a:pt x="2039583" y="152558"/>
                    <a:pt x="2048972" y="150211"/>
                  </a:cubicBezTo>
                  <a:cubicBezTo>
                    <a:pt x="2058360" y="147864"/>
                    <a:pt x="2065401" y="145517"/>
                    <a:pt x="2074789" y="143170"/>
                  </a:cubicBezTo>
                  <a:cubicBezTo>
                    <a:pt x="2084177" y="140823"/>
                    <a:pt x="2091218" y="138476"/>
                    <a:pt x="2100607" y="138476"/>
                  </a:cubicBezTo>
                  <a:cubicBezTo>
                    <a:pt x="2109995" y="136129"/>
                    <a:pt x="2117036" y="133782"/>
                    <a:pt x="2126424" y="131435"/>
                  </a:cubicBezTo>
                  <a:cubicBezTo>
                    <a:pt x="2133465" y="129088"/>
                    <a:pt x="2142854" y="129088"/>
                    <a:pt x="2149895" y="126741"/>
                  </a:cubicBezTo>
                  <a:cubicBezTo>
                    <a:pt x="2159283" y="124393"/>
                    <a:pt x="2168671" y="122046"/>
                    <a:pt x="2175712" y="122046"/>
                  </a:cubicBezTo>
                  <a:cubicBezTo>
                    <a:pt x="2182753" y="119699"/>
                    <a:pt x="2189794" y="119699"/>
                    <a:pt x="2199183" y="117352"/>
                  </a:cubicBezTo>
                  <a:cubicBezTo>
                    <a:pt x="2203877" y="117352"/>
                    <a:pt x="2208571" y="115005"/>
                    <a:pt x="2215612" y="115005"/>
                  </a:cubicBezTo>
                  <a:cubicBezTo>
                    <a:pt x="2234388" y="129088"/>
                    <a:pt x="2253165" y="143170"/>
                    <a:pt x="2271941" y="159599"/>
                  </a:cubicBezTo>
                  <a:cubicBezTo>
                    <a:pt x="2271941" y="159599"/>
                    <a:pt x="2274288" y="161946"/>
                    <a:pt x="2274288" y="161946"/>
                  </a:cubicBezTo>
                  <a:cubicBezTo>
                    <a:pt x="2278982" y="166640"/>
                    <a:pt x="2286023" y="173681"/>
                    <a:pt x="2290717" y="178376"/>
                  </a:cubicBezTo>
                  <a:cubicBezTo>
                    <a:pt x="2293064" y="180723"/>
                    <a:pt x="2293064" y="180723"/>
                    <a:pt x="2295412" y="183070"/>
                  </a:cubicBezTo>
                  <a:cubicBezTo>
                    <a:pt x="2300106" y="187764"/>
                    <a:pt x="2304800" y="194805"/>
                    <a:pt x="2311841" y="199499"/>
                  </a:cubicBezTo>
                  <a:cubicBezTo>
                    <a:pt x="2314188" y="201846"/>
                    <a:pt x="2316535" y="204193"/>
                    <a:pt x="2316535" y="206540"/>
                  </a:cubicBezTo>
                  <a:cubicBezTo>
                    <a:pt x="2321229" y="211234"/>
                    <a:pt x="2325923" y="215928"/>
                    <a:pt x="2330617" y="222969"/>
                  </a:cubicBezTo>
                  <a:cubicBezTo>
                    <a:pt x="2332964" y="225316"/>
                    <a:pt x="2335311" y="227664"/>
                    <a:pt x="2337658" y="232358"/>
                  </a:cubicBezTo>
                  <a:cubicBezTo>
                    <a:pt x="2342352" y="237052"/>
                    <a:pt x="2344699" y="241746"/>
                    <a:pt x="2349394" y="246440"/>
                  </a:cubicBezTo>
                  <a:cubicBezTo>
                    <a:pt x="2351741" y="248787"/>
                    <a:pt x="2351741" y="251134"/>
                    <a:pt x="2354088" y="251134"/>
                  </a:cubicBezTo>
                  <a:cubicBezTo>
                    <a:pt x="2351741" y="251134"/>
                    <a:pt x="2347047" y="251134"/>
                    <a:pt x="2344699" y="251134"/>
                  </a:cubicBezTo>
                  <a:cubicBezTo>
                    <a:pt x="2330617" y="248787"/>
                    <a:pt x="2316535" y="248787"/>
                    <a:pt x="2304800" y="246440"/>
                  </a:cubicBezTo>
                  <a:cubicBezTo>
                    <a:pt x="2297759" y="246440"/>
                    <a:pt x="2290717" y="246440"/>
                    <a:pt x="2283676" y="244093"/>
                  </a:cubicBezTo>
                  <a:cubicBezTo>
                    <a:pt x="2267247" y="241746"/>
                    <a:pt x="2250818" y="241746"/>
                    <a:pt x="2234388" y="239399"/>
                  </a:cubicBezTo>
                  <a:cubicBezTo>
                    <a:pt x="2227347" y="239399"/>
                    <a:pt x="2220306" y="239399"/>
                    <a:pt x="2210918" y="239399"/>
                  </a:cubicBezTo>
                  <a:cubicBezTo>
                    <a:pt x="2194488" y="239399"/>
                    <a:pt x="2178059" y="237052"/>
                    <a:pt x="2163977" y="237052"/>
                  </a:cubicBezTo>
                  <a:cubicBezTo>
                    <a:pt x="2140506" y="237052"/>
                    <a:pt x="2117036" y="237052"/>
                    <a:pt x="2093565" y="237052"/>
                  </a:cubicBezTo>
                  <a:cubicBezTo>
                    <a:pt x="2074789" y="237052"/>
                    <a:pt x="2058360" y="237052"/>
                    <a:pt x="2039583" y="237052"/>
                  </a:cubicBezTo>
                  <a:cubicBezTo>
                    <a:pt x="2032542" y="237052"/>
                    <a:pt x="2027848" y="237052"/>
                    <a:pt x="2020807" y="237052"/>
                  </a:cubicBezTo>
                  <a:cubicBezTo>
                    <a:pt x="2009072" y="237052"/>
                    <a:pt x="1997336" y="237052"/>
                    <a:pt x="1985601" y="239399"/>
                  </a:cubicBezTo>
                  <a:cubicBezTo>
                    <a:pt x="1978560" y="239399"/>
                    <a:pt x="1971519" y="239399"/>
                    <a:pt x="1964478" y="241746"/>
                  </a:cubicBezTo>
                  <a:cubicBezTo>
                    <a:pt x="1955090" y="241746"/>
                    <a:pt x="1943355" y="241746"/>
                    <a:pt x="1933966" y="244093"/>
                  </a:cubicBezTo>
                  <a:cubicBezTo>
                    <a:pt x="1926925" y="244093"/>
                    <a:pt x="1917537" y="246440"/>
                    <a:pt x="1910496" y="246440"/>
                  </a:cubicBezTo>
                  <a:cubicBezTo>
                    <a:pt x="1901108" y="246440"/>
                    <a:pt x="1891719" y="248787"/>
                    <a:pt x="1882331" y="248787"/>
                  </a:cubicBezTo>
                  <a:cubicBezTo>
                    <a:pt x="1875290" y="248787"/>
                    <a:pt x="1865902" y="251134"/>
                    <a:pt x="1858861" y="251134"/>
                  </a:cubicBezTo>
                  <a:cubicBezTo>
                    <a:pt x="1849473" y="251134"/>
                    <a:pt x="1840084" y="253481"/>
                    <a:pt x="1830696" y="253481"/>
                  </a:cubicBezTo>
                  <a:cubicBezTo>
                    <a:pt x="1823655" y="253481"/>
                    <a:pt x="1814267" y="255828"/>
                    <a:pt x="1807226" y="255828"/>
                  </a:cubicBezTo>
                  <a:cubicBezTo>
                    <a:pt x="1797838" y="258175"/>
                    <a:pt x="1788449" y="258175"/>
                    <a:pt x="1779061" y="260522"/>
                  </a:cubicBezTo>
                  <a:cubicBezTo>
                    <a:pt x="1772020" y="262869"/>
                    <a:pt x="1762632" y="262869"/>
                    <a:pt x="1755591" y="265216"/>
                  </a:cubicBezTo>
                  <a:cubicBezTo>
                    <a:pt x="1746203" y="267563"/>
                    <a:pt x="1736814" y="267563"/>
                    <a:pt x="1729773" y="269910"/>
                  </a:cubicBezTo>
                  <a:cubicBezTo>
                    <a:pt x="1722732" y="272257"/>
                    <a:pt x="1713344" y="272257"/>
                    <a:pt x="1706303" y="274604"/>
                  </a:cubicBezTo>
                  <a:cubicBezTo>
                    <a:pt x="1701609" y="274604"/>
                    <a:pt x="1699262" y="276951"/>
                    <a:pt x="1694567" y="276951"/>
                  </a:cubicBezTo>
                  <a:cubicBezTo>
                    <a:pt x="1694567" y="276951"/>
                    <a:pt x="1694567" y="274604"/>
                    <a:pt x="1694567" y="274604"/>
                  </a:cubicBezTo>
                  <a:cubicBezTo>
                    <a:pt x="1699262" y="272257"/>
                    <a:pt x="1703956" y="269910"/>
                    <a:pt x="1708650" y="269910"/>
                  </a:cubicBezTo>
                  <a:cubicBezTo>
                    <a:pt x="1708650" y="265216"/>
                    <a:pt x="1715691" y="260522"/>
                    <a:pt x="1722732" y="258175"/>
                  </a:cubicBezTo>
                  <a:close/>
                  <a:moveTo>
                    <a:pt x="2386946" y="227664"/>
                  </a:moveTo>
                  <a:cubicBezTo>
                    <a:pt x="2391640" y="218275"/>
                    <a:pt x="2396334" y="211234"/>
                    <a:pt x="2398681" y="201846"/>
                  </a:cubicBezTo>
                  <a:cubicBezTo>
                    <a:pt x="2398681" y="199499"/>
                    <a:pt x="2401029" y="199499"/>
                    <a:pt x="2401029" y="197152"/>
                  </a:cubicBezTo>
                  <a:cubicBezTo>
                    <a:pt x="2403376" y="190111"/>
                    <a:pt x="2408070" y="183070"/>
                    <a:pt x="2412764" y="178376"/>
                  </a:cubicBezTo>
                  <a:cubicBezTo>
                    <a:pt x="2412764" y="176028"/>
                    <a:pt x="2415111" y="176028"/>
                    <a:pt x="2415111" y="173681"/>
                  </a:cubicBezTo>
                  <a:cubicBezTo>
                    <a:pt x="2415111" y="176028"/>
                    <a:pt x="2417458" y="178376"/>
                    <a:pt x="2417458" y="180723"/>
                  </a:cubicBezTo>
                  <a:cubicBezTo>
                    <a:pt x="2419805" y="185417"/>
                    <a:pt x="2419805" y="190111"/>
                    <a:pt x="2422152" y="194805"/>
                  </a:cubicBezTo>
                  <a:cubicBezTo>
                    <a:pt x="2422152" y="197152"/>
                    <a:pt x="2424499" y="201846"/>
                    <a:pt x="2424499" y="204193"/>
                  </a:cubicBezTo>
                  <a:cubicBezTo>
                    <a:pt x="2412764" y="204193"/>
                    <a:pt x="2405723" y="213581"/>
                    <a:pt x="2405723" y="225316"/>
                  </a:cubicBezTo>
                  <a:cubicBezTo>
                    <a:pt x="2405723" y="227664"/>
                    <a:pt x="2405723" y="232358"/>
                    <a:pt x="2408070" y="234705"/>
                  </a:cubicBezTo>
                  <a:cubicBezTo>
                    <a:pt x="2405723" y="237052"/>
                    <a:pt x="2401029" y="239399"/>
                    <a:pt x="2398681" y="239399"/>
                  </a:cubicBezTo>
                  <a:cubicBezTo>
                    <a:pt x="2396334" y="241746"/>
                    <a:pt x="2393987" y="241746"/>
                    <a:pt x="2393987" y="244093"/>
                  </a:cubicBezTo>
                  <a:cubicBezTo>
                    <a:pt x="2393987" y="244093"/>
                    <a:pt x="2391640" y="244093"/>
                    <a:pt x="2391640" y="246440"/>
                  </a:cubicBezTo>
                  <a:cubicBezTo>
                    <a:pt x="2389293" y="244093"/>
                    <a:pt x="2386946" y="241746"/>
                    <a:pt x="2384599" y="239399"/>
                  </a:cubicBezTo>
                  <a:cubicBezTo>
                    <a:pt x="2384599" y="239399"/>
                    <a:pt x="2384599" y="237052"/>
                    <a:pt x="2386946" y="237052"/>
                  </a:cubicBezTo>
                  <a:cubicBezTo>
                    <a:pt x="2384599" y="232358"/>
                    <a:pt x="2386946" y="230011"/>
                    <a:pt x="2386946" y="227664"/>
                  </a:cubicBezTo>
                  <a:close/>
                  <a:moveTo>
                    <a:pt x="2412764" y="157252"/>
                  </a:moveTo>
                  <a:cubicBezTo>
                    <a:pt x="2410417" y="152558"/>
                    <a:pt x="2410417" y="150211"/>
                    <a:pt x="2408070" y="145517"/>
                  </a:cubicBezTo>
                  <a:cubicBezTo>
                    <a:pt x="2408070" y="140823"/>
                    <a:pt x="2405723" y="138476"/>
                    <a:pt x="2403376" y="133782"/>
                  </a:cubicBezTo>
                  <a:cubicBezTo>
                    <a:pt x="2401029" y="129088"/>
                    <a:pt x="2401029" y="126741"/>
                    <a:pt x="2398681" y="122046"/>
                  </a:cubicBezTo>
                  <a:cubicBezTo>
                    <a:pt x="2396334" y="117352"/>
                    <a:pt x="2396334" y="115005"/>
                    <a:pt x="2393987" y="110311"/>
                  </a:cubicBezTo>
                  <a:cubicBezTo>
                    <a:pt x="2391640" y="107964"/>
                    <a:pt x="2391640" y="103270"/>
                    <a:pt x="2389293" y="100923"/>
                  </a:cubicBezTo>
                  <a:cubicBezTo>
                    <a:pt x="2386946" y="98576"/>
                    <a:pt x="2386946" y="93882"/>
                    <a:pt x="2384599" y="91535"/>
                  </a:cubicBezTo>
                  <a:cubicBezTo>
                    <a:pt x="2384599" y="91535"/>
                    <a:pt x="2384599" y="89188"/>
                    <a:pt x="2382252" y="89188"/>
                  </a:cubicBezTo>
                  <a:cubicBezTo>
                    <a:pt x="2389293" y="89188"/>
                    <a:pt x="2393987" y="89188"/>
                    <a:pt x="2401029" y="86841"/>
                  </a:cubicBezTo>
                  <a:cubicBezTo>
                    <a:pt x="2408070" y="86841"/>
                    <a:pt x="2415111" y="84494"/>
                    <a:pt x="2422152" y="84494"/>
                  </a:cubicBezTo>
                  <a:cubicBezTo>
                    <a:pt x="2431540" y="84494"/>
                    <a:pt x="2440928" y="82147"/>
                    <a:pt x="2450317" y="82147"/>
                  </a:cubicBezTo>
                  <a:cubicBezTo>
                    <a:pt x="2450317" y="82147"/>
                    <a:pt x="2452664" y="82147"/>
                    <a:pt x="2455011" y="82147"/>
                  </a:cubicBezTo>
                  <a:cubicBezTo>
                    <a:pt x="2455011" y="86841"/>
                    <a:pt x="2457358" y="91535"/>
                    <a:pt x="2459705" y="93882"/>
                  </a:cubicBezTo>
                  <a:cubicBezTo>
                    <a:pt x="2459705" y="93882"/>
                    <a:pt x="2459705" y="93882"/>
                    <a:pt x="2457358" y="96229"/>
                  </a:cubicBezTo>
                  <a:cubicBezTo>
                    <a:pt x="2455011" y="98576"/>
                    <a:pt x="2452664" y="103270"/>
                    <a:pt x="2450317" y="105617"/>
                  </a:cubicBezTo>
                  <a:cubicBezTo>
                    <a:pt x="2447970" y="107964"/>
                    <a:pt x="2445622" y="110311"/>
                    <a:pt x="2443275" y="112658"/>
                  </a:cubicBezTo>
                  <a:cubicBezTo>
                    <a:pt x="2440928" y="115005"/>
                    <a:pt x="2438581" y="119699"/>
                    <a:pt x="2436234" y="122046"/>
                  </a:cubicBezTo>
                  <a:cubicBezTo>
                    <a:pt x="2433887" y="124393"/>
                    <a:pt x="2431540" y="126741"/>
                    <a:pt x="2429193" y="131435"/>
                  </a:cubicBezTo>
                  <a:cubicBezTo>
                    <a:pt x="2426846" y="133782"/>
                    <a:pt x="2424499" y="138476"/>
                    <a:pt x="2422152" y="143170"/>
                  </a:cubicBezTo>
                  <a:cubicBezTo>
                    <a:pt x="2419805" y="145517"/>
                    <a:pt x="2417458" y="150211"/>
                    <a:pt x="2415111" y="152558"/>
                  </a:cubicBezTo>
                  <a:cubicBezTo>
                    <a:pt x="2412764" y="157252"/>
                    <a:pt x="2410417" y="159599"/>
                    <a:pt x="2408070" y="164293"/>
                  </a:cubicBezTo>
                  <a:cubicBezTo>
                    <a:pt x="2408070" y="164293"/>
                    <a:pt x="2408070" y="166640"/>
                    <a:pt x="2405723" y="166640"/>
                  </a:cubicBezTo>
                  <a:cubicBezTo>
                    <a:pt x="2405723" y="166640"/>
                    <a:pt x="2405723" y="166640"/>
                    <a:pt x="2405723" y="166640"/>
                  </a:cubicBezTo>
                  <a:cubicBezTo>
                    <a:pt x="2415111" y="166640"/>
                    <a:pt x="2415111" y="161946"/>
                    <a:pt x="2412764" y="157252"/>
                  </a:cubicBezTo>
                  <a:close/>
                  <a:moveTo>
                    <a:pt x="2518381" y="103270"/>
                  </a:moveTo>
                  <a:cubicBezTo>
                    <a:pt x="2539504" y="115005"/>
                    <a:pt x="2560628" y="129088"/>
                    <a:pt x="2579404" y="143170"/>
                  </a:cubicBezTo>
                  <a:cubicBezTo>
                    <a:pt x="2581751" y="145517"/>
                    <a:pt x="2584098" y="147864"/>
                    <a:pt x="2586445" y="147864"/>
                  </a:cubicBezTo>
                  <a:cubicBezTo>
                    <a:pt x="2593486" y="152558"/>
                    <a:pt x="2598180" y="157252"/>
                    <a:pt x="2605222" y="161946"/>
                  </a:cubicBezTo>
                  <a:cubicBezTo>
                    <a:pt x="2607569" y="164293"/>
                    <a:pt x="2612263" y="166640"/>
                    <a:pt x="2614610" y="168987"/>
                  </a:cubicBezTo>
                  <a:cubicBezTo>
                    <a:pt x="2621651" y="173681"/>
                    <a:pt x="2626345" y="178376"/>
                    <a:pt x="2633386" y="183070"/>
                  </a:cubicBezTo>
                  <a:cubicBezTo>
                    <a:pt x="2635733" y="185417"/>
                    <a:pt x="2640427" y="187764"/>
                    <a:pt x="2642774" y="190111"/>
                  </a:cubicBezTo>
                  <a:cubicBezTo>
                    <a:pt x="2649816" y="194805"/>
                    <a:pt x="2654510" y="199499"/>
                    <a:pt x="2661551" y="204193"/>
                  </a:cubicBezTo>
                  <a:cubicBezTo>
                    <a:pt x="2663898" y="206540"/>
                    <a:pt x="2668592" y="208887"/>
                    <a:pt x="2670939" y="213581"/>
                  </a:cubicBezTo>
                  <a:cubicBezTo>
                    <a:pt x="2675633" y="218275"/>
                    <a:pt x="2680327" y="222969"/>
                    <a:pt x="2685021" y="225316"/>
                  </a:cubicBezTo>
                  <a:cubicBezTo>
                    <a:pt x="2682674" y="227664"/>
                    <a:pt x="2680327" y="232358"/>
                    <a:pt x="2680327" y="234705"/>
                  </a:cubicBezTo>
                  <a:cubicBezTo>
                    <a:pt x="2675633" y="234705"/>
                    <a:pt x="2673286" y="234705"/>
                    <a:pt x="2668592" y="234705"/>
                  </a:cubicBezTo>
                  <a:cubicBezTo>
                    <a:pt x="2656857" y="232358"/>
                    <a:pt x="2642774" y="232358"/>
                    <a:pt x="2631039" y="230011"/>
                  </a:cubicBezTo>
                  <a:cubicBezTo>
                    <a:pt x="2616957" y="227664"/>
                    <a:pt x="2602875" y="227664"/>
                    <a:pt x="2588792" y="227664"/>
                  </a:cubicBezTo>
                  <a:cubicBezTo>
                    <a:pt x="2579404" y="227664"/>
                    <a:pt x="2572363" y="225316"/>
                    <a:pt x="2562975" y="225316"/>
                  </a:cubicBezTo>
                  <a:cubicBezTo>
                    <a:pt x="2539504" y="222969"/>
                    <a:pt x="2518381" y="222969"/>
                    <a:pt x="2494910" y="222969"/>
                  </a:cubicBezTo>
                  <a:cubicBezTo>
                    <a:pt x="2490216" y="222969"/>
                    <a:pt x="2485522" y="222969"/>
                    <a:pt x="2480828" y="222969"/>
                  </a:cubicBezTo>
                  <a:cubicBezTo>
                    <a:pt x="2469093" y="222969"/>
                    <a:pt x="2457358" y="222969"/>
                    <a:pt x="2447970" y="222969"/>
                  </a:cubicBezTo>
                  <a:cubicBezTo>
                    <a:pt x="2447970" y="213581"/>
                    <a:pt x="2443275" y="206540"/>
                    <a:pt x="2433887" y="204193"/>
                  </a:cubicBezTo>
                  <a:cubicBezTo>
                    <a:pt x="2433887" y="204193"/>
                    <a:pt x="2433887" y="201846"/>
                    <a:pt x="2433887" y="201846"/>
                  </a:cubicBezTo>
                  <a:cubicBezTo>
                    <a:pt x="2436234" y="197152"/>
                    <a:pt x="2436234" y="192458"/>
                    <a:pt x="2438581" y="187764"/>
                  </a:cubicBezTo>
                  <a:cubicBezTo>
                    <a:pt x="2438581" y="185417"/>
                    <a:pt x="2440928" y="183070"/>
                    <a:pt x="2440928" y="180723"/>
                  </a:cubicBezTo>
                  <a:cubicBezTo>
                    <a:pt x="2443275" y="176028"/>
                    <a:pt x="2443275" y="171334"/>
                    <a:pt x="2445622" y="166640"/>
                  </a:cubicBezTo>
                  <a:cubicBezTo>
                    <a:pt x="2445622" y="164293"/>
                    <a:pt x="2447970" y="164293"/>
                    <a:pt x="2447970" y="161946"/>
                  </a:cubicBezTo>
                  <a:cubicBezTo>
                    <a:pt x="2450317" y="154905"/>
                    <a:pt x="2452664" y="150211"/>
                    <a:pt x="2455011" y="143170"/>
                  </a:cubicBezTo>
                  <a:cubicBezTo>
                    <a:pt x="2455011" y="140823"/>
                    <a:pt x="2457358" y="138476"/>
                    <a:pt x="2457358" y="136129"/>
                  </a:cubicBezTo>
                  <a:cubicBezTo>
                    <a:pt x="2459705" y="131435"/>
                    <a:pt x="2459705" y="129088"/>
                    <a:pt x="2462052" y="126741"/>
                  </a:cubicBezTo>
                  <a:cubicBezTo>
                    <a:pt x="2464399" y="124393"/>
                    <a:pt x="2464399" y="119699"/>
                    <a:pt x="2466746" y="117352"/>
                  </a:cubicBezTo>
                  <a:cubicBezTo>
                    <a:pt x="2466746" y="115005"/>
                    <a:pt x="2469093" y="112658"/>
                    <a:pt x="2469093" y="112658"/>
                  </a:cubicBezTo>
                  <a:cubicBezTo>
                    <a:pt x="2471440" y="110311"/>
                    <a:pt x="2471440" y="105617"/>
                    <a:pt x="2473787" y="103270"/>
                  </a:cubicBezTo>
                  <a:cubicBezTo>
                    <a:pt x="2473787" y="103270"/>
                    <a:pt x="2473787" y="103270"/>
                    <a:pt x="2473787" y="103270"/>
                  </a:cubicBezTo>
                  <a:cubicBezTo>
                    <a:pt x="2476134" y="105617"/>
                    <a:pt x="2478481" y="105617"/>
                    <a:pt x="2483175" y="105617"/>
                  </a:cubicBezTo>
                  <a:cubicBezTo>
                    <a:pt x="2490216" y="105617"/>
                    <a:pt x="2497258" y="100923"/>
                    <a:pt x="2499605" y="96229"/>
                  </a:cubicBezTo>
                  <a:cubicBezTo>
                    <a:pt x="2501952" y="98576"/>
                    <a:pt x="2506646" y="98576"/>
                    <a:pt x="2508993" y="100923"/>
                  </a:cubicBezTo>
                  <a:cubicBezTo>
                    <a:pt x="2511340" y="100923"/>
                    <a:pt x="2513687" y="103270"/>
                    <a:pt x="2518381" y="103270"/>
                  </a:cubicBezTo>
                  <a:close/>
                  <a:moveTo>
                    <a:pt x="2743697" y="213581"/>
                  </a:moveTo>
                  <a:cubicBezTo>
                    <a:pt x="2753086" y="208887"/>
                    <a:pt x="2762474" y="204193"/>
                    <a:pt x="2771862" y="197152"/>
                  </a:cubicBezTo>
                  <a:cubicBezTo>
                    <a:pt x="2776556" y="194805"/>
                    <a:pt x="2781250" y="192458"/>
                    <a:pt x="2785944" y="190111"/>
                  </a:cubicBezTo>
                  <a:cubicBezTo>
                    <a:pt x="2795332" y="185417"/>
                    <a:pt x="2807068" y="180723"/>
                    <a:pt x="2818803" y="176028"/>
                  </a:cubicBezTo>
                  <a:cubicBezTo>
                    <a:pt x="2823497" y="173681"/>
                    <a:pt x="2825844" y="173681"/>
                    <a:pt x="2830538" y="171334"/>
                  </a:cubicBezTo>
                  <a:cubicBezTo>
                    <a:pt x="2844620" y="164293"/>
                    <a:pt x="2858703" y="159599"/>
                    <a:pt x="2872785" y="154905"/>
                  </a:cubicBezTo>
                  <a:cubicBezTo>
                    <a:pt x="2875132" y="154905"/>
                    <a:pt x="2877479" y="152558"/>
                    <a:pt x="2882173" y="152558"/>
                  </a:cubicBezTo>
                  <a:cubicBezTo>
                    <a:pt x="2886867" y="150211"/>
                    <a:pt x="2891561" y="150211"/>
                    <a:pt x="2898602" y="147864"/>
                  </a:cubicBezTo>
                  <a:cubicBezTo>
                    <a:pt x="2900949" y="147864"/>
                    <a:pt x="2905644" y="150211"/>
                    <a:pt x="2907991" y="150211"/>
                  </a:cubicBezTo>
                  <a:cubicBezTo>
                    <a:pt x="2924420" y="157252"/>
                    <a:pt x="2940849" y="161946"/>
                    <a:pt x="2959626" y="168987"/>
                  </a:cubicBezTo>
                  <a:cubicBezTo>
                    <a:pt x="2966667" y="171334"/>
                    <a:pt x="2973708" y="173681"/>
                    <a:pt x="2978402" y="178376"/>
                  </a:cubicBezTo>
                  <a:cubicBezTo>
                    <a:pt x="2992484" y="183070"/>
                    <a:pt x="3004219" y="190111"/>
                    <a:pt x="3018302" y="194805"/>
                  </a:cubicBezTo>
                  <a:cubicBezTo>
                    <a:pt x="3018302" y="194805"/>
                    <a:pt x="3018302" y="197152"/>
                    <a:pt x="3018302" y="197152"/>
                  </a:cubicBezTo>
                  <a:cubicBezTo>
                    <a:pt x="3018302" y="199499"/>
                    <a:pt x="3018302" y="199499"/>
                    <a:pt x="3015955" y="201846"/>
                  </a:cubicBezTo>
                  <a:cubicBezTo>
                    <a:pt x="3015955" y="206540"/>
                    <a:pt x="3013608" y="208887"/>
                    <a:pt x="3013608" y="213581"/>
                  </a:cubicBezTo>
                  <a:cubicBezTo>
                    <a:pt x="3013608" y="215928"/>
                    <a:pt x="3013608" y="215928"/>
                    <a:pt x="3013608" y="218275"/>
                  </a:cubicBezTo>
                  <a:cubicBezTo>
                    <a:pt x="3013608" y="222969"/>
                    <a:pt x="3011261" y="227664"/>
                    <a:pt x="3011261" y="234705"/>
                  </a:cubicBezTo>
                  <a:cubicBezTo>
                    <a:pt x="3011261" y="234705"/>
                    <a:pt x="3011261" y="237052"/>
                    <a:pt x="3011261" y="237052"/>
                  </a:cubicBezTo>
                  <a:cubicBezTo>
                    <a:pt x="3006567" y="267563"/>
                    <a:pt x="3001872" y="298075"/>
                    <a:pt x="2997178" y="330934"/>
                  </a:cubicBezTo>
                  <a:cubicBezTo>
                    <a:pt x="2997178" y="330934"/>
                    <a:pt x="2997178" y="333281"/>
                    <a:pt x="2997178" y="333281"/>
                  </a:cubicBezTo>
                  <a:cubicBezTo>
                    <a:pt x="2997178" y="337975"/>
                    <a:pt x="2994831" y="345016"/>
                    <a:pt x="2994831" y="349710"/>
                  </a:cubicBezTo>
                  <a:cubicBezTo>
                    <a:pt x="2994831" y="354404"/>
                    <a:pt x="2994831" y="356751"/>
                    <a:pt x="2992484" y="361445"/>
                  </a:cubicBezTo>
                  <a:cubicBezTo>
                    <a:pt x="2992484" y="363792"/>
                    <a:pt x="2992484" y="366139"/>
                    <a:pt x="2992484" y="370833"/>
                  </a:cubicBezTo>
                  <a:cubicBezTo>
                    <a:pt x="2980749" y="370833"/>
                    <a:pt x="2971361" y="370833"/>
                    <a:pt x="2959626" y="370833"/>
                  </a:cubicBezTo>
                  <a:cubicBezTo>
                    <a:pt x="2959626" y="370833"/>
                    <a:pt x="2957279" y="370833"/>
                    <a:pt x="2957279" y="370833"/>
                  </a:cubicBezTo>
                  <a:cubicBezTo>
                    <a:pt x="2945543" y="363792"/>
                    <a:pt x="2933808" y="356751"/>
                    <a:pt x="2922073" y="349710"/>
                  </a:cubicBezTo>
                  <a:cubicBezTo>
                    <a:pt x="2907991" y="342669"/>
                    <a:pt x="2893908" y="333281"/>
                    <a:pt x="2882173" y="326239"/>
                  </a:cubicBezTo>
                  <a:cubicBezTo>
                    <a:pt x="2865744" y="316851"/>
                    <a:pt x="2849314" y="307463"/>
                    <a:pt x="2832885" y="298075"/>
                  </a:cubicBezTo>
                  <a:cubicBezTo>
                    <a:pt x="2816456" y="288687"/>
                    <a:pt x="2800027" y="281646"/>
                    <a:pt x="2783597" y="272257"/>
                  </a:cubicBezTo>
                  <a:cubicBezTo>
                    <a:pt x="2776556" y="267563"/>
                    <a:pt x="2769515" y="265216"/>
                    <a:pt x="2762474" y="262869"/>
                  </a:cubicBezTo>
                  <a:cubicBezTo>
                    <a:pt x="2753086" y="258175"/>
                    <a:pt x="2741350" y="253481"/>
                    <a:pt x="2731962" y="248787"/>
                  </a:cubicBezTo>
                  <a:cubicBezTo>
                    <a:pt x="2731962" y="246440"/>
                    <a:pt x="2734309" y="244093"/>
                    <a:pt x="2734309" y="241746"/>
                  </a:cubicBezTo>
                  <a:cubicBezTo>
                    <a:pt x="2734309" y="237052"/>
                    <a:pt x="2731962" y="234705"/>
                    <a:pt x="2731962" y="232358"/>
                  </a:cubicBezTo>
                  <a:cubicBezTo>
                    <a:pt x="2734309" y="230011"/>
                    <a:pt x="2739003" y="227664"/>
                    <a:pt x="2741350" y="225316"/>
                  </a:cubicBezTo>
                  <a:cubicBezTo>
                    <a:pt x="2731962" y="220622"/>
                    <a:pt x="2736656" y="218275"/>
                    <a:pt x="2743697" y="213581"/>
                  </a:cubicBezTo>
                  <a:close/>
                  <a:moveTo>
                    <a:pt x="3041772" y="208887"/>
                  </a:moveTo>
                  <a:cubicBezTo>
                    <a:pt x="3058202" y="215928"/>
                    <a:pt x="3072284" y="222969"/>
                    <a:pt x="3088713" y="230011"/>
                  </a:cubicBezTo>
                  <a:cubicBezTo>
                    <a:pt x="3095754" y="234705"/>
                    <a:pt x="3105143" y="237052"/>
                    <a:pt x="3112184" y="241746"/>
                  </a:cubicBezTo>
                  <a:cubicBezTo>
                    <a:pt x="3126266" y="248787"/>
                    <a:pt x="3140348" y="255828"/>
                    <a:pt x="3156778" y="262869"/>
                  </a:cubicBezTo>
                  <a:cubicBezTo>
                    <a:pt x="3163819" y="267563"/>
                    <a:pt x="3173207" y="272257"/>
                    <a:pt x="3180248" y="276951"/>
                  </a:cubicBezTo>
                  <a:cubicBezTo>
                    <a:pt x="3194330" y="283993"/>
                    <a:pt x="3208412" y="291034"/>
                    <a:pt x="3222495" y="300422"/>
                  </a:cubicBezTo>
                  <a:cubicBezTo>
                    <a:pt x="3227189" y="302769"/>
                    <a:pt x="3229536" y="305116"/>
                    <a:pt x="3234230" y="307463"/>
                  </a:cubicBezTo>
                  <a:cubicBezTo>
                    <a:pt x="3229536" y="307463"/>
                    <a:pt x="3224842" y="309810"/>
                    <a:pt x="3222495" y="309810"/>
                  </a:cubicBezTo>
                  <a:cubicBezTo>
                    <a:pt x="3215454" y="312157"/>
                    <a:pt x="3208412" y="312157"/>
                    <a:pt x="3201371" y="314504"/>
                  </a:cubicBezTo>
                  <a:cubicBezTo>
                    <a:pt x="3191983" y="316851"/>
                    <a:pt x="3182595" y="319198"/>
                    <a:pt x="3173207" y="321545"/>
                  </a:cubicBezTo>
                  <a:cubicBezTo>
                    <a:pt x="3166166" y="323892"/>
                    <a:pt x="3159125" y="326239"/>
                    <a:pt x="3152083" y="328586"/>
                  </a:cubicBezTo>
                  <a:cubicBezTo>
                    <a:pt x="3142695" y="330934"/>
                    <a:pt x="3133307" y="333281"/>
                    <a:pt x="3126266" y="335628"/>
                  </a:cubicBezTo>
                  <a:cubicBezTo>
                    <a:pt x="3119225" y="337975"/>
                    <a:pt x="3112184" y="340322"/>
                    <a:pt x="3105143" y="342669"/>
                  </a:cubicBezTo>
                  <a:cubicBezTo>
                    <a:pt x="3095754" y="345016"/>
                    <a:pt x="3088713" y="349710"/>
                    <a:pt x="3079325" y="352057"/>
                  </a:cubicBezTo>
                  <a:cubicBezTo>
                    <a:pt x="3072284" y="354404"/>
                    <a:pt x="3065243" y="359098"/>
                    <a:pt x="3058202" y="361445"/>
                  </a:cubicBezTo>
                  <a:cubicBezTo>
                    <a:pt x="3048813" y="366139"/>
                    <a:pt x="3041772" y="368486"/>
                    <a:pt x="3032384" y="373180"/>
                  </a:cubicBezTo>
                  <a:cubicBezTo>
                    <a:pt x="3030037" y="373180"/>
                    <a:pt x="3027690" y="375527"/>
                    <a:pt x="3025343" y="375527"/>
                  </a:cubicBezTo>
                  <a:cubicBezTo>
                    <a:pt x="3020649" y="375527"/>
                    <a:pt x="3018302" y="375527"/>
                    <a:pt x="3013608" y="375527"/>
                  </a:cubicBezTo>
                  <a:cubicBezTo>
                    <a:pt x="3004219" y="375527"/>
                    <a:pt x="2997178" y="375527"/>
                    <a:pt x="2987790" y="375527"/>
                  </a:cubicBezTo>
                  <a:cubicBezTo>
                    <a:pt x="2994831" y="314504"/>
                    <a:pt x="3004219" y="255828"/>
                    <a:pt x="3013608" y="206540"/>
                  </a:cubicBezTo>
                  <a:cubicBezTo>
                    <a:pt x="3013608" y="204193"/>
                    <a:pt x="3013608" y="201846"/>
                    <a:pt x="3015955" y="199499"/>
                  </a:cubicBezTo>
                  <a:cubicBezTo>
                    <a:pt x="3015955" y="199499"/>
                    <a:pt x="3015955" y="199499"/>
                    <a:pt x="3015955" y="199499"/>
                  </a:cubicBezTo>
                  <a:cubicBezTo>
                    <a:pt x="3018302" y="199499"/>
                    <a:pt x="3020649" y="201846"/>
                    <a:pt x="3022996" y="201846"/>
                  </a:cubicBezTo>
                  <a:cubicBezTo>
                    <a:pt x="3027690" y="201846"/>
                    <a:pt x="3034731" y="204193"/>
                    <a:pt x="3041772" y="208887"/>
                  </a:cubicBezTo>
                  <a:close/>
                  <a:moveTo>
                    <a:pt x="3269436" y="300422"/>
                  </a:moveTo>
                  <a:cubicBezTo>
                    <a:pt x="3281171" y="298075"/>
                    <a:pt x="3290559" y="298075"/>
                    <a:pt x="3302294" y="298075"/>
                  </a:cubicBezTo>
                  <a:cubicBezTo>
                    <a:pt x="3306988" y="298075"/>
                    <a:pt x="3311683" y="298075"/>
                    <a:pt x="3316377" y="295728"/>
                  </a:cubicBezTo>
                  <a:cubicBezTo>
                    <a:pt x="3323418" y="295728"/>
                    <a:pt x="3332806" y="295728"/>
                    <a:pt x="3339847" y="295728"/>
                  </a:cubicBezTo>
                  <a:cubicBezTo>
                    <a:pt x="3339847" y="295728"/>
                    <a:pt x="3339847" y="295728"/>
                    <a:pt x="3339847" y="295728"/>
                  </a:cubicBezTo>
                  <a:cubicBezTo>
                    <a:pt x="3344541" y="302769"/>
                    <a:pt x="3351582" y="312157"/>
                    <a:pt x="3356276" y="319198"/>
                  </a:cubicBezTo>
                  <a:cubicBezTo>
                    <a:pt x="3358624" y="321545"/>
                    <a:pt x="3360970" y="326239"/>
                    <a:pt x="3363318" y="328586"/>
                  </a:cubicBezTo>
                  <a:cubicBezTo>
                    <a:pt x="3368012" y="335628"/>
                    <a:pt x="3370359" y="340322"/>
                    <a:pt x="3375053" y="347363"/>
                  </a:cubicBezTo>
                  <a:cubicBezTo>
                    <a:pt x="3377400" y="352057"/>
                    <a:pt x="3379747" y="354404"/>
                    <a:pt x="3382094" y="359098"/>
                  </a:cubicBezTo>
                  <a:cubicBezTo>
                    <a:pt x="3386788" y="366139"/>
                    <a:pt x="3389135" y="370833"/>
                    <a:pt x="3393829" y="377874"/>
                  </a:cubicBezTo>
                  <a:cubicBezTo>
                    <a:pt x="3396176" y="382569"/>
                    <a:pt x="3398523" y="384916"/>
                    <a:pt x="3400870" y="389610"/>
                  </a:cubicBezTo>
                  <a:cubicBezTo>
                    <a:pt x="3403217" y="394304"/>
                    <a:pt x="3405565" y="398998"/>
                    <a:pt x="3410259" y="406039"/>
                  </a:cubicBezTo>
                  <a:cubicBezTo>
                    <a:pt x="3407911" y="408386"/>
                    <a:pt x="3405565" y="408386"/>
                    <a:pt x="3405565" y="410733"/>
                  </a:cubicBezTo>
                  <a:cubicBezTo>
                    <a:pt x="3396176" y="403692"/>
                    <a:pt x="3386788" y="398998"/>
                    <a:pt x="3377400" y="391957"/>
                  </a:cubicBezTo>
                  <a:cubicBezTo>
                    <a:pt x="3370359" y="387263"/>
                    <a:pt x="3363318" y="382569"/>
                    <a:pt x="3356276" y="377874"/>
                  </a:cubicBezTo>
                  <a:cubicBezTo>
                    <a:pt x="3342194" y="368486"/>
                    <a:pt x="3328112" y="361445"/>
                    <a:pt x="3314030" y="352057"/>
                  </a:cubicBezTo>
                  <a:cubicBezTo>
                    <a:pt x="3306988" y="347363"/>
                    <a:pt x="3297600" y="342669"/>
                    <a:pt x="3290559" y="337975"/>
                  </a:cubicBezTo>
                  <a:cubicBezTo>
                    <a:pt x="3276477" y="330934"/>
                    <a:pt x="3264742" y="321545"/>
                    <a:pt x="3250659" y="314504"/>
                  </a:cubicBezTo>
                  <a:cubicBezTo>
                    <a:pt x="3245965" y="312157"/>
                    <a:pt x="3241271" y="307463"/>
                    <a:pt x="3234230" y="305116"/>
                  </a:cubicBezTo>
                  <a:cubicBezTo>
                    <a:pt x="3238924" y="305116"/>
                    <a:pt x="3243618" y="302769"/>
                    <a:pt x="3248312" y="302769"/>
                  </a:cubicBezTo>
                  <a:cubicBezTo>
                    <a:pt x="3257701" y="302769"/>
                    <a:pt x="3262395" y="302769"/>
                    <a:pt x="3269436" y="300422"/>
                  </a:cubicBezTo>
                  <a:close/>
                  <a:moveTo>
                    <a:pt x="3480670" y="436551"/>
                  </a:moveTo>
                  <a:cubicBezTo>
                    <a:pt x="3492405" y="438898"/>
                    <a:pt x="3504140" y="441245"/>
                    <a:pt x="3515876" y="445939"/>
                  </a:cubicBezTo>
                  <a:cubicBezTo>
                    <a:pt x="3532305" y="450633"/>
                    <a:pt x="3548734" y="455327"/>
                    <a:pt x="3562817" y="457674"/>
                  </a:cubicBezTo>
                  <a:cubicBezTo>
                    <a:pt x="3572205" y="460021"/>
                    <a:pt x="3581593" y="462368"/>
                    <a:pt x="3590981" y="464715"/>
                  </a:cubicBezTo>
                  <a:cubicBezTo>
                    <a:pt x="3600369" y="467062"/>
                    <a:pt x="3607410" y="469409"/>
                    <a:pt x="3616799" y="471756"/>
                  </a:cubicBezTo>
                  <a:cubicBezTo>
                    <a:pt x="3621493" y="471756"/>
                    <a:pt x="3623840" y="474103"/>
                    <a:pt x="3628534" y="474103"/>
                  </a:cubicBezTo>
                  <a:cubicBezTo>
                    <a:pt x="3628534" y="476450"/>
                    <a:pt x="3628534" y="476450"/>
                    <a:pt x="3628534" y="478797"/>
                  </a:cubicBezTo>
                  <a:cubicBezTo>
                    <a:pt x="3628534" y="483492"/>
                    <a:pt x="3630881" y="488186"/>
                    <a:pt x="3633228" y="490533"/>
                  </a:cubicBezTo>
                  <a:cubicBezTo>
                    <a:pt x="3633228" y="490533"/>
                    <a:pt x="3630881" y="492880"/>
                    <a:pt x="3630881" y="492880"/>
                  </a:cubicBezTo>
                  <a:cubicBezTo>
                    <a:pt x="3628534" y="495227"/>
                    <a:pt x="3626187" y="497574"/>
                    <a:pt x="3623840" y="497574"/>
                  </a:cubicBezTo>
                  <a:cubicBezTo>
                    <a:pt x="3621493" y="499921"/>
                    <a:pt x="3619146" y="502268"/>
                    <a:pt x="3616799" y="504615"/>
                  </a:cubicBezTo>
                  <a:cubicBezTo>
                    <a:pt x="3614452" y="506962"/>
                    <a:pt x="3612104" y="509309"/>
                    <a:pt x="3612104" y="511656"/>
                  </a:cubicBezTo>
                  <a:cubicBezTo>
                    <a:pt x="3609758" y="514003"/>
                    <a:pt x="3607410" y="516350"/>
                    <a:pt x="3605064" y="518697"/>
                  </a:cubicBezTo>
                  <a:cubicBezTo>
                    <a:pt x="3602716" y="521044"/>
                    <a:pt x="3602716" y="523391"/>
                    <a:pt x="3600369" y="523391"/>
                  </a:cubicBezTo>
                  <a:cubicBezTo>
                    <a:pt x="3600369" y="523391"/>
                    <a:pt x="3598022" y="525738"/>
                    <a:pt x="3598022" y="525738"/>
                  </a:cubicBezTo>
                  <a:cubicBezTo>
                    <a:pt x="3590981" y="523391"/>
                    <a:pt x="3586287" y="521044"/>
                    <a:pt x="3579246" y="518697"/>
                  </a:cubicBezTo>
                  <a:cubicBezTo>
                    <a:pt x="3567511" y="514003"/>
                    <a:pt x="3555775" y="509309"/>
                    <a:pt x="3541693" y="504615"/>
                  </a:cubicBezTo>
                  <a:cubicBezTo>
                    <a:pt x="3522917" y="497574"/>
                    <a:pt x="3504140" y="490533"/>
                    <a:pt x="3483017" y="485839"/>
                  </a:cubicBezTo>
                  <a:cubicBezTo>
                    <a:pt x="3471282" y="483492"/>
                    <a:pt x="3461894" y="478797"/>
                    <a:pt x="3450158" y="474103"/>
                  </a:cubicBezTo>
                  <a:cubicBezTo>
                    <a:pt x="3443117" y="471756"/>
                    <a:pt x="3436076" y="469409"/>
                    <a:pt x="3429035" y="467062"/>
                  </a:cubicBezTo>
                  <a:cubicBezTo>
                    <a:pt x="3429035" y="462368"/>
                    <a:pt x="3429035" y="457674"/>
                    <a:pt x="3429035" y="452980"/>
                  </a:cubicBezTo>
                  <a:cubicBezTo>
                    <a:pt x="3429035" y="452980"/>
                    <a:pt x="3429035" y="452980"/>
                    <a:pt x="3429035" y="452980"/>
                  </a:cubicBezTo>
                  <a:cubicBezTo>
                    <a:pt x="3429035" y="448286"/>
                    <a:pt x="3429035" y="443592"/>
                    <a:pt x="3426688" y="436551"/>
                  </a:cubicBezTo>
                  <a:cubicBezTo>
                    <a:pt x="3433729" y="436551"/>
                    <a:pt x="3440770" y="429510"/>
                    <a:pt x="3443117" y="422468"/>
                  </a:cubicBezTo>
                  <a:cubicBezTo>
                    <a:pt x="3447811" y="422468"/>
                    <a:pt x="3450158" y="424815"/>
                    <a:pt x="3454852" y="424815"/>
                  </a:cubicBezTo>
                  <a:cubicBezTo>
                    <a:pt x="3461894" y="431857"/>
                    <a:pt x="3471282" y="434204"/>
                    <a:pt x="3480670" y="436551"/>
                  </a:cubicBezTo>
                  <a:close/>
                  <a:moveTo>
                    <a:pt x="3705986" y="516350"/>
                  </a:moveTo>
                  <a:cubicBezTo>
                    <a:pt x="3720069" y="523391"/>
                    <a:pt x="3731804" y="530433"/>
                    <a:pt x="3745886" y="539821"/>
                  </a:cubicBezTo>
                  <a:cubicBezTo>
                    <a:pt x="3750580" y="542168"/>
                    <a:pt x="3755274" y="546862"/>
                    <a:pt x="3762316" y="549209"/>
                  </a:cubicBezTo>
                  <a:cubicBezTo>
                    <a:pt x="3774051" y="556250"/>
                    <a:pt x="3783439" y="563291"/>
                    <a:pt x="3795174" y="570332"/>
                  </a:cubicBezTo>
                  <a:cubicBezTo>
                    <a:pt x="3802215" y="575026"/>
                    <a:pt x="3806909" y="577373"/>
                    <a:pt x="3813950" y="582068"/>
                  </a:cubicBezTo>
                  <a:cubicBezTo>
                    <a:pt x="3823339" y="589109"/>
                    <a:pt x="3835074" y="596150"/>
                    <a:pt x="3844462" y="600844"/>
                  </a:cubicBezTo>
                  <a:cubicBezTo>
                    <a:pt x="3851503" y="605538"/>
                    <a:pt x="3856197" y="607885"/>
                    <a:pt x="3863239" y="612579"/>
                  </a:cubicBezTo>
                  <a:cubicBezTo>
                    <a:pt x="3872627" y="619620"/>
                    <a:pt x="3882015" y="626661"/>
                    <a:pt x="3891403" y="631355"/>
                  </a:cubicBezTo>
                  <a:cubicBezTo>
                    <a:pt x="3898444" y="636050"/>
                    <a:pt x="3903138" y="640744"/>
                    <a:pt x="3910180" y="645438"/>
                  </a:cubicBezTo>
                  <a:cubicBezTo>
                    <a:pt x="3919568" y="652479"/>
                    <a:pt x="3928956" y="659520"/>
                    <a:pt x="3938344" y="664214"/>
                  </a:cubicBezTo>
                  <a:cubicBezTo>
                    <a:pt x="3938344" y="664214"/>
                    <a:pt x="3938344" y="664214"/>
                    <a:pt x="3938344" y="664214"/>
                  </a:cubicBezTo>
                  <a:cubicBezTo>
                    <a:pt x="3935997" y="661867"/>
                    <a:pt x="3931303" y="661867"/>
                    <a:pt x="3928956" y="659520"/>
                  </a:cubicBezTo>
                  <a:cubicBezTo>
                    <a:pt x="3921915" y="657173"/>
                    <a:pt x="3914874" y="652479"/>
                    <a:pt x="3910180" y="650132"/>
                  </a:cubicBezTo>
                  <a:cubicBezTo>
                    <a:pt x="3905485" y="647785"/>
                    <a:pt x="3900791" y="645438"/>
                    <a:pt x="3896097" y="643091"/>
                  </a:cubicBezTo>
                  <a:cubicBezTo>
                    <a:pt x="3889056" y="640744"/>
                    <a:pt x="3882015" y="636050"/>
                    <a:pt x="3874974" y="633703"/>
                  </a:cubicBezTo>
                  <a:cubicBezTo>
                    <a:pt x="3870279" y="631355"/>
                    <a:pt x="3865585" y="629008"/>
                    <a:pt x="3860891" y="626661"/>
                  </a:cubicBezTo>
                  <a:cubicBezTo>
                    <a:pt x="3853850" y="624314"/>
                    <a:pt x="3846809" y="621967"/>
                    <a:pt x="3839768" y="617273"/>
                  </a:cubicBezTo>
                  <a:cubicBezTo>
                    <a:pt x="3835074" y="614926"/>
                    <a:pt x="3830380" y="614926"/>
                    <a:pt x="3825686" y="612579"/>
                  </a:cubicBezTo>
                  <a:cubicBezTo>
                    <a:pt x="3818645" y="610232"/>
                    <a:pt x="3809256" y="607885"/>
                    <a:pt x="3799868" y="603191"/>
                  </a:cubicBezTo>
                  <a:cubicBezTo>
                    <a:pt x="3797521" y="600844"/>
                    <a:pt x="3792827" y="600844"/>
                    <a:pt x="3790480" y="598497"/>
                  </a:cubicBezTo>
                  <a:cubicBezTo>
                    <a:pt x="3778745" y="596150"/>
                    <a:pt x="3769357" y="591456"/>
                    <a:pt x="3757622" y="589109"/>
                  </a:cubicBezTo>
                  <a:cubicBezTo>
                    <a:pt x="3757622" y="589109"/>
                    <a:pt x="3755274" y="589109"/>
                    <a:pt x="3752927" y="589109"/>
                  </a:cubicBezTo>
                  <a:cubicBezTo>
                    <a:pt x="3748233" y="586762"/>
                    <a:pt x="3741192" y="586762"/>
                    <a:pt x="3736498" y="584415"/>
                  </a:cubicBezTo>
                  <a:cubicBezTo>
                    <a:pt x="3736498" y="582068"/>
                    <a:pt x="3736498" y="582068"/>
                    <a:pt x="3736498" y="579720"/>
                  </a:cubicBezTo>
                  <a:cubicBezTo>
                    <a:pt x="3736498" y="567985"/>
                    <a:pt x="3727110" y="558597"/>
                    <a:pt x="3715375" y="558597"/>
                  </a:cubicBezTo>
                  <a:cubicBezTo>
                    <a:pt x="3710681" y="558597"/>
                    <a:pt x="3708333" y="560944"/>
                    <a:pt x="3705986" y="560944"/>
                  </a:cubicBezTo>
                  <a:cubicBezTo>
                    <a:pt x="3698945" y="551556"/>
                    <a:pt x="3694251" y="542168"/>
                    <a:pt x="3687210" y="535127"/>
                  </a:cubicBezTo>
                  <a:cubicBezTo>
                    <a:pt x="3687210" y="535127"/>
                    <a:pt x="3687210" y="535127"/>
                    <a:pt x="3687210" y="535127"/>
                  </a:cubicBezTo>
                  <a:cubicBezTo>
                    <a:pt x="3677822" y="521044"/>
                    <a:pt x="3668434" y="509309"/>
                    <a:pt x="3659045" y="495227"/>
                  </a:cubicBezTo>
                  <a:cubicBezTo>
                    <a:pt x="3659045" y="495227"/>
                    <a:pt x="3659045" y="495227"/>
                    <a:pt x="3659045" y="495227"/>
                  </a:cubicBezTo>
                  <a:cubicBezTo>
                    <a:pt x="3661392" y="492880"/>
                    <a:pt x="3663740" y="490533"/>
                    <a:pt x="3666086" y="488186"/>
                  </a:cubicBezTo>
                  <a:cubicBezTo>
                    <a:pt x="3677822" y="495227"/>
                    <a:pt x="3687210" y="499921"/>
                    <a:pt x="3698945" y="506962"/>
                  </a:cubicBezTo>
                  <a:cubicBezTo>
                    <a:pt x="3698945" y="511656"/>
                    <a:pt x="3701292" y="514003"/>
                    <a:pt x="3705986" y="516350"/>
                  </a:cubicBezTo>
                  <a:close/>
                  <a:moveTo>
                    <a:pt x="3980591" y="692379"/>
                  </a:moveTo>
                  <a:cubicBezTo>
                    <a:pt x="3985285" y="694726"/>
                    <a:pt x="3989979" y="697073"/>
                    <a:pt x="3994673" y="701767"/>
                  </a:cubicBezTo>
                  <a:cubicBezTo>
                    <a:pt x="4001714" y="706461"/>
                    <a:pt x="4006408" y="708808"/>
                    <a:pt x="4013449" y="713502"/>
                  </a:cubicBezTo>
                  <a:cubicBezTo>
                    <a:pt x="4018143" y="715849"/>
                    <a:pt x="4022837" y="718196"/>
                    <a:pt x="4027532" y="722890"/>
                  </a:cubicBezTo>
                  <a:cubicBezTo>
                    <a:pt x="4034573" y="727584"/>
                    <a:pt x="4039267" y="729931"/>
                    <a:pt x="4046308" y="734626"/>
                  </a:cubicBezTo>
                  <a:cubicBezTo>
                    <a:pt x="4051002" y="736973"/>
                    <a:pt x="4055696" y="741667"/>
                    <a:pt x="4060390" y="744014"/>
                  </a:cubicBezTo>
                  <a:cubicBezTo>
                    <a:pt x="4067432" y="748708"/>
                    <a:pt x="4072126" y="753402"/>
                    <a:pt x="4079167" y="755749"/>
                  </a:cubicBezTo>
                  <a:cubicBezTo>
                    <a:pt x="4083861" y="758096"/>
                    <a:pt x="4088555" y="762790"/>
                    <a:pt x="4093249" y="765137"/>
                  </a:cubicBezTo>
                  <a:cubicBezTo>
                    <a:pt x="4100290" y="769831"/>
                    <a:pt x="4104984" y="774525"/>
                    <a:pt x="4112025" y="779219"/>
                  </a:cubicBezTo>
                  <a:cubicBezTo>
                    <a:pt x="4116719" y="781566"/>
                    <a:pt x="4121414" y="786261"/>
                    <a:pt x="4126108" y="788608"/>
                  </a:cubicBezTo>
                  <a:cubicBezTo>
                    <a:pt x="4137843" y="795649"/>
                    <a:pt x="4147231" y="805037"/>
                    <a:pt x="4156619" y="812078"/>
                  </a:cubicBezTo>
                  <a:cubicBezTo>
                    <a:pt x="4161313" y="816772"/>
                    <a:pt x="4166007" y="819119"/>
                    <a:pt x="4170701" y="823813"/>
                  </a:cubicBezTo>
                  <a:cubicBezTo>
                    <a:pt x="4175395" y="828507"/>
                    <a:pt x="4182437" y="833202"/>
                    <a:pt x="4187131" y="837896"/>
                  </a:cubicBezTo>
                  <a:cubicBezTo>
                    <a:pt x="4191825" y="842590"/>
                    <a:pt x="4196519" y="847284"/>
                    <a:pt x="4203560" y="851978"/>
                  </a:cubicBezTo>
                  <a:cubicBezTo>
                    <a:pt x="4208254" y="856672"/>
                    <a:pt x="4212948" y="861366"/>
                    <a:pt x="4217643" y="866060"/>
                  </a:cubicBezTo>
                  <a:cubicBezTo>
                    <a:pt x="4222337" y="870754"/>
                    <a:pt x="4227031" y="875448"/>
                    <a:pt x="4231725" y="880142"/>
                  </a:cubicBezTo>
                  <a:cubicBezTo>
                    <a:pt x="4231725" y="880142"/>
                    <a:pt x="4231725" y="880142"/>
                    <a:pt x="4231725" y="880142"/>
                  </a:cubicBezTo>
                  <a:cubicBezTo>
                    <a:pt x="4229378" y="884836"/>
                    <a:pt x="4227031" y="887184"/>
                    <a:pt x="4227031" y="891878"/>
                  </a:cubicBezTo>
                  <a:cubicBezTo>
                    <a:pt x="4227031" y="894225"/>
                    <a:pt x="4227031" y="894225"/>
                    <a:pt x="4227031" y="896572"/>
                  </a:cubicBezTo>
                  <a:cubicBezTo>
                    <a:pt x="4227031" y="896572"/>
                    <a:pt x="4227031" y="896572"/>
                    <a:pt x="4227031" y="896572"/>
                  </a:cubicBezTo>
                  <a:cubicBezTo>
                    <a:pt x="4224684" y="896572"/>
                    <a:pt x="4222337" y="898919"/>
                    <a:pt x="4222337" y="898919"/>
                  </a:cubicBezTo>
                  <a:cubicBezTo>
                    <a:pt x="4219990" y="898919"/>
                    <a:pt x="4219990" y="901266"/>
                    <a:pt x="4217643" y="901266"/>
                  </a:cubicBezTo>
                  <a:cubicBezTo>
                    <a:pt x="4215296" y="901266"/>
                    <a:pt x="4215296" y="903613"/>
                    <a:pt x="4212948" y="903613"/>
                  </a:cubicBezTo>
                  <a:cubicBezTo>
                    <a:pt x="4208254" y="898919"/>
                    <a:pt x="4203560" y="894225"/>
                    <a:pt x="4201213" y="891878"/>
                  </a:cubicBezTo>
                  <a:cubicBezTo>
                    <a:pt x="4196519" y="887184"/>
                    <a:pt x="4189478" y="882489"/>
                    <a:pt x="4184784" y="875448"/>
                  </a:cubicBezTo>
                  <a:cubicBezTo>
                    <a:pt x="4175395" y="868407"/>
                    <a:pt x="4168355" y="859019"/>
                    <a:pt x="4158966" y="851978"/>
                  </a:cubicBezTo>
                  <a:cubicBezTo>
                    <a:pt x="4151925" y="847284"/>
                    <a:pt x="4147231" y="840243"/>
                    <a:pt x="4140190" y="835549"/>
                  </a:cubicBezTo>
                  <a:cubicBezTo>
                    <a:pt x="4133149" y="828507"/>
                    <a:pt x="4123761" y="821466"/>
                    <a:pt x="4116719" y="814425"/>
                  </a:cubicBezTo>
                  <a:cubicBezTo>
                    <a:pt x="4109678" y="809731"/>
                    <a:pt x="4102637" y="802690"/>
                    <a:pt x="4097943" y="797996"/>
                  </a:cubicBezTo>
                  <a:cubicBezTo>
                    <a:pt x="4090902" y="790955"/>
                    <a:pt x="4081514" y="783914"/>
                    <a:pt x="4074473" y="776872"/>
                  </a:cubicBezTo>
                  <a:cubicBezTo>
                    <a:pt x="4067432" y="772178"/>
                    <a:pt x="4060390" y="765137"/>
                    <a:pt x="4053349" y="760443"/>
                  </a:cubicBezTo>
                  <a:cubicBezTo>
                    <a:pt x="4046308" y="753402"/>
                    <a:pt x="4036920" y="746361"/>
                    <a:pt x="4029879" y="741667"/>
                  </a:cubicBezTo>
                  <a:cubicBezTo>
                    <a:pt x="4022837" y="736973"/>
                    <a:pt x="4015797" y="729931"/>
                    <a:pt x="4008755" y="725237"/>
                  </a:cubicBezTo>
                  <a:cubicBezTo>
                    <a:pt x="4001714" y="718196"/>
                    <a:pt x="3992326" y="713502"/>
                    <a:pt x="3985285" y="706461"/>
                  </a:cubicBezTo>
                  <a:cubicBezTo>
                    <a:pt x="3978244" y="701767"/>
                    <a:pt x="3971203" y="694726"/>
                    <a:pt x="3961814" y="690032"/>
                  </a:cubicBezTo>
                  <a:cubicBezTo>
                    <a:pt x="3957120" y="687685"/>
                    <a:pt x="3952426" y="682991"/>
                    <a:pt x="3947732" y="680643"/>
                  </a:cubicBezTo>
                  <a:cubicBezTo>
                    <a:pt x="3950079" y="682991"/>
                    <a:pt x="3954773" y="682991"/>
                    <a:pt x="3957120" y="685338"/>
                  </a:cubicBezTo>
                  <a:cubicBezTo>
                    <a:pt x="3966509" y="685338"/>
                    <a:pt x="3973550" y="687685"/>
                    <a:pt x="3980591" y="692379"/>
                  </a:cubicBezTo>
                  <a:close/>
                  <a:moveTo>
                    <a:pt x="4292748" y="981065"/>
                  </a:moveTo>
                  <a:cubicBezTo>
                    <a:pt x="4302136" y="990454"/>
                    <a:pt x="4311524" y="999842"/>
                    <a:pt x="4320913" y="1011577"/>
                  </a:cubicBezTo>
                  <a:cubicBezTo>
                    <a:pt x="4325607" y="1016271"/>
                    <a:pt x="4327954" y="1020965"/>
                    <a:pt x="4332648" y="1025659"/>
                  </a:cubicBezTo>
                  <a:cubicBezTo>
                    <a:pt x="4339689" y="1035047"/>
                    <a:pt x="4349077" y="1044436"/>
                    <a:pt x="4356118" y="1051477"/>
                  </a:cubicBezTo>
                  <a:cubicBezTo>
                    <a:pt x="4360812" y="1056171"/>
                    <a:pt x="4365507" y="1060865"/>
                    <a:pt x="4370201" y="1067906"/>
                  </a:cubicBezTo>
                  <a:cubicBezTo>
                    <a:pt x="4377242" y="1077294"/>
                    <a:pt x="4384283" y="1084335"/>
                    <a:pt x="4391324" y="1093724"/>
                  </a:cubicBezTo>
                  <a:cubicBezTo>
                    <a:pt x="4396018" y="1098418"/>
                    <a:pt x="4400712" y="1105459"/>
                    <a:pt x="4405406" y="1110153"/>
                  </a:cubicBezTo>
                  <a:cubicBezTo>
                    <a:pt x="4412447" y="1119541"/>
                    <a:pt x="4419489" y="1126582"/>
                    <a:pt x="4426530" y="1135970"/>
                  </a:cubicBezTo>
                  <a:cubicBezTo>
                    <a:pt x="4431224" y="1140665"/>
                    <a:pt x="4435918" y="1147706"/>
                    <a:pt x="4440612" y="1152400"/>
                  </a:cubicBezTo>
                  <a:cubicBezTo>
                    <a:pt x="4447653" y="1159441"/>
                    <a:pt x="4452347" y="1168829"/>
                    <a:pt x="4459388" y="1175870"/>
                  </a:cubicBezTo>
                  <a:cubicBezTo>
                    <a:pt x="4459388" y="1175870"/>
                    <a:pt x="4459388" y="1175870"/>
                    <a:pt x="4459388" y="1178217"/>
                  </a:cubicBezTo>
                  <a:cubicBezTo>
                    <a:pt x="4464082" y="1185259"/>
                    <a:pt x="4468776" y="1192300"/>
                    <a:pt x="4473471" y="1201688"/>
                  </a:cubicBezTo>
                  <a:cubicBezTo>
                    <a:pt x="4478165" y="1211076"/>
                    <a:pt x="4485206" y="1220464"/>
                    <a:pt x="4489900" y="1229852"/>
                  </a:cubicBezTo>
                  <a:cubicBezTo>
                    <a:pt x="4494594" y="1236893"/>
                    <a:pt x="4499288" y="1246282"/>
                    <a:pt x="4503982" y="1253323"/>
                  </a:cubicBezTo>
                  <a:cubicBezTo>
                    <a:pt x="4508676" y="1262711"/>
                    <a:pt x="4513371" y="1272099"/>
                    <a:pt x="4520412" y="1281487"/>
                  </a:cubicBezTo>
                  <a:cubicBezTo>
                    <a:pt x="4525106" y="1288529"/>
                    <a:pt x="4529800" y="1297917"/>
                    <a:pt x="4532147" y="1304958"/>
                  </a:cubicBezTo>
                  <a:cubicBezTo>
                    <a:pt x="4536841" y="1314346"/>
                    <a:pt x="4541535" y="1323734"/>
                    <a:pt x="4546229" y="1333122"/>
                  </a:cubicBezTo>
                  <a:cubicBezTo>
                    <a:pt x="4550923" y="1340164"/>
                    <a:pt x="4555617" y="1349552"/>
                    <a:pt x="4557964" y="1356593"/>
                  </a:cubicBezTo>
                  <a:cubicBezTo>
                    <a:pt x="4562658" y="1365981"/>
                    <a:pt x="4567353" y="1375369"/>
                    <a:pt x="4572047" y="1384757"/>
                  </a:cubicBezTo>
                  <a:cubicBezTo>
                    <a:pt x="4572047" y="1384757"/>
                    <a:pt x="4572047" y="1384757"/>
                    <a:pt x="4572047" y="1387104"/>
                  </a:cubicBezTo>
                  <a:cubicBezTo>
                    <a:pt x="4569699" y="1382410"/>
                    <a:pt x="4567353" y="1380063"/>
                    <a:pt x="4565005" y="1375369"/>
                  </a:cubicBezTo>
                  <a:cubicBezTo>
                    <a:pt x="4546229" y="1349552"/>
                    <a:pt x="4525106" y="1323734"/>
                    <a:pt x="4503982" y="1300264"/>
                  </a:cubicBezTo>
                  <a:cubicBezTo>
                    <a:pt x="4501635" y="1295570"/>
                    <a:pt x="4496941" y="1293223"/>
                    <a:pt x="4492247" y="1288529"/>
                  </a:cubicBezTo>
                  <a:cubicBezTo>
                    <a:pt x="4485206" y="1281487"/>
                    <a:pt x="4480512" y="1274446"/>
                    <a:pt x="4473471" y="1267405"/>
                  </a:cubicBezTo>
                  <a:cubicBezTo>
                    <a:pt x="4433571" y="1211076"/>
                    <a:pt x="4391324" y="1159441"/>
                    <a:pt x="4346730" y="1107806"/>
                  </a:cubicBezTo>
                  <a:cubicBezTo>
                    <a:pt x="4346730" y="1107806"/>
                    <a:pt x="4344383" y="1105459"/>
                    <a:pt x="4344383" y="1105459"/>
                  </a:cubicBezTo>
                  <a:cubicBezTo>
                    <a:pt x="4332648" y="1091377"/>
                    <a:pt x="4318566" y="1077294"/>
                    <a:pt x="4306830" y="1063212"/>
                  </a:cubicBezTo>
                  <a:cubicBezTo>
                    <a:pt x="4304483" y="1060865"/>
                    <a:pt x="4302136" y="1058518"/>
                    <a:pt x="4299789" y="1056171"/>
                  </a:cubicBezTo>
                  <a:cubicBezTo>
                    <a:pt x="4288054" y="1044436"/>
                    <a:pt x="4276319" y="1032700"/>
                    <a:pt x="4264583" y="1020965"/>
                  </a:cubicBezTo>
                  <a:cubicBezTo>
                    <a:pt x="4259889" y="1016271"/>
                    <a:pt x="4255195" y="1011577"/>
                    <a:pt x="4250501" y="1006883"/>
                  </a:cubicBezTo>
                  <a:cubicBezTo>
                    <a:pt x="4241113" y="997495"/>
                    <a:pt x="4231725" y="988107"/>
                    <a:pt x="4222337" y="981065"/>
                  </a:cubicBezTo>
                  <a:cubicBezTo>
                    <a:pt x="4215296" y="974024"/>
                    <a:pt x="4208254" y="969330"/>
                    <a:pt x="4201213" y="964636"/>
                  </a:cubicBezTo>
                  <a:cubicBezTo>
                    <a:pt x="4198866" y="962289"/>
                    <a:pt x="4194172" y="959942"/>
                    <a:pt x="4191825" y="957595"/>
                  </a:cubicBezTo>
                  <a:cubicBezTo>
                    <a:pt x="4194172" y="955248"/>
                    <a:pt x="4196519" y="950554"/>
                    <a:pt x="4196519" y="945860"/>
                  </a:cubicBezTo>
                  <a:cubicBezTo>
                    <a:pt x="4196519" y="941166"/>
                    <a:pt x="4194172" y="934125"/>
                    <a:pt x="4189478" y="931777"/>
                  </a:cubicBezTo>
                  <a:cubicBezTo>
                    <a:pt x="4189478" y="931777"/>
                    <a:pt x="4191825" y="929430"/>
                    <a:pt x="4191825" y="929430"/>
                  </a:cubicBezTo>
                  <a:cubicBezTo>
                    <a:pt x="4194172" y="927083"/>
                    <a:pt x="4194172" y="927083"/>
                    <a:pt x="4196519" y="924736"/>
                  </a:cubicBezTo>
                  <a:cubicBezTo>
                    <a:pt x="4198866" y="922389"/>
                    <a:pt x="4201213" y="920042"/>
                    <a:pt x="4203560" y="920042"/>
                  </a:cubicBezTo>
                  <a:cubicBezTo>
                    <a:pt x="4203560" y="920042"/>
                    <a:pt x="4205907" y="917695"/>
                    <a:pt x="4208254" y="917695"/>
                  </a:cubicBezTo>
                  <a:cubicBezTo>
                    <a:pt x="4210601" y="915348"/>
                    <a:pt x="4212948" y="913001"/>
                    <a:pt x="4215296" y="913001"/>
                  </a:cubicBezTo>
                  <a:cubicBezTo>
                    <a:pt x="4215296" y="913001"/>
                    <a:pt x="4217643" y="910654"/>
                    <a:pt x="4217643" y="910654"/>
                  </a:cubicBezTo>
                  <a:cubicBezTo>
                    <a:pt x="4219990" y="910654"/>
                    <a:pt x="4219990" y="908307"/>
                    <a:pt x="4222337" y="908307"/>
                  </a:cubicBezTo>
                  <a:cubicBezTo>
                    <a:pt x="4245807" y="929430"/>
                    <a:pt x="4266931" y="952901"/>
                    <a:pt x="4288054" y="976371"/>
                  </a:cubicBezTo>
                  <a:cubicBezTo>
                    <a:pt x="4285707" y="974024"/>
                    <a:pt x="4288054" y="978718"/>
                    <a:pt x="4292748" y="981065"/>
                  </a:cubicBezTo>
                  <a:close/>
                  <a:moveTo>
                    <a:pt x="4618988" y="1438740"/>
                  </a:moveTo>
                  <a:cubicBezTo>
                    <a:pt x="4616640" y="1431698"/>
                    <a:pt x="4614294" y="1424657"/>
                    <a:pt x="4611946" y="1419963"/>
                  </a:cubicBezTo>
                  <a:cubicBezTo>
                    <a:pt x="4609599" y="1415269"/>
                    <a:pt x="4607252" y="1408228"/>
                    <a:pt x="4604905" y="1403534"/>
                  </a:cubicBezTo>
                  <a:cubicBezTo>
                    <a:pt x="4607252" y="1408228"/>
                    <a:pt x="4609599" y="1410575"/>
                    <a:pt x="4611946" y="1415269"/>
                  </a:cubicBezTo>
                  <a:cubicBezTo>
                    <a:pt x="4614294" y="1419963"/>
                    <a:pt x="4616640" y="1424657"/>
                    <a:pt x="4618988" y="1429351"/>
                  </a:cubicBezTo>
                  <a:cubicBezTo>
                    <a:pt x="4621334" y="1434045"/>
                    <a:pt x="4623682" y="1441087"/>
                    <a:pt x="4626029" y="1445781"/>
                  </a:cubicBezTo>
                  <a:cubicBezTo>
                    <a:pt x="4628376" y="1450475"/>
                    <a:pt x="4628376" y="1452822"/>
                    <a:pt x="4630723" y="1457516"/>
                  </a:cubicBezTo>
                  <a:cubicBezTo>
                    <a:pt x="4640111" y="1478639"/>
                    <a:pt x="4649499" y="1499763"/>
                    <a:pt x="4656540" y="1520886"/>
                  </a:cubicBezTo>
                  <a:cubicBezTo>
                    <a:pt x="4654193" y="1518539"/>
                    <a:pt x="4654193" y="1516192"/>
                    <a:pt x="4651846" y="1513845"/>
                  </a:cubicBezTo>
                  <a:cubicBezTo>
                    <a:pt x="4649499" y="1509151"/>
                    <a:pt x="4644805" y="1504457"/>
                    <a:pt x="4642458" y="1497416"/>
                  </a:cubicBezTo>
                  <a:cubicBezTo>
                    <a:pt x="4637764" y="1490375"/>
                    <a:pt x="4635417" y="1483333"/>
                    <a:pt x="4630723" y="1478639"/>
                  </a:cubicBezTo>
                  <a:cubicBezTo>
                    <a:pt x="4628376" y="1473945"/>
                    <a:pt x="4628376" y="1471598"/>
                    <a:pt x="4626029" y="1466904"/>
                  </a:cubicBezTo>
                  <a:cubicBezTo>
                    <a:pt x="4623682" y="1455169"/>
                    <a:pt x="4621334" y="1445781"/>
                    <a:pt x="4618988" y="1438740"/>
                  </a:cubicBezTo>
                  <a:close/>
                  <a:moveTo>
                    <a:pt x="4635417" y="1457516"/>
                  </a:moveTo>
                  <a:cubicBezTo>
                    <a:pt x="4642458" y="1471598"/>
                    <a:pt x="4651846" y="1488027"/>
                    <a:pt x="4658887" y="1502110"/>
                  </a:cubicBezTo>
                  <a:cubicBezTo>
                    <a:pt x="4658887" y="1504457"/>
                    <a:pt x="4661234" y="1506804"/>
                    <a:pt x="4661234" y="1509151"/>
                  </a:cubicBezTo>
                  <a:cubicBezTo>
                    <a:pt x="4668275" y="1523233"/>
                    <a:pt x="4672970" y="1534968"/>
                    <a:pt x="4680011" y="1549051"/>
                  </a:cubicBezTo>
                  <a:cubicBezTo>
                    <a:pt x="4680011" y="1549051"/>
                    <a:pt x="4680011" y="1551398"/>
                    <a:pt x="4680011" y="1551398"/>
                  </a:cubicBezTo>
                  <a:cubicBezTo>
                    <a:pt x="4682358" y="1558439"/>
                    <a:pt x="4684705" y="1563133"/>
                    <a:pt x="4687052" y="1570174"/>
                  </a:cubicBezTo>
                  <a:cubicBezTo>
                    <a:pt x="4691746" y="1579562"/>
                    <a:pt x="4694093" y="1588950"/>
                    <a:pt x="4698787" y="1598339"/>
                  </a:cubicBezTo>
                  <a:cubicBezTo>
                    <a:pt x="4701134" y="1603033"/>
                    <a:pt x="4703481" y="1610074"/>
                    <a:pt x="4705828" y="1614768"/>
                  </a:cubicBezTo>
                  <a:cubicBezTo>
                    <a:pt x="4696440" y="1593645"/>
                    <a:pt x="4687052" y="1574868"/>
                    <a:pt x="4675317" y="1553745"/>
                  </a:cubicBezTo>
                  <a:cubicBezTo>
                    <a:pt x="4672970" y="1549051"/>
                    <a:pt x="4670623" y="1544357"/>
                    <a:pt x="4668275" y="1539662"/>
                  </a:cubicBezTo>
                  <a:cubicBezTo>
                    <a:pt x="4665929" y="1537315"/>
                    <a:pt x="4665929" y="1534968"/>
                    <a:pt x="4663581" y="1532621"/>
                  </a:cubicBezTo>
                  <a:cubicBezTo>
                    <a:pt x="4654193" y="1509151"/>
                    <a:pt x="4644805" y="1483333"/>
                    <a:pt x="4633070" y="1459863"/>
                  </a:cubicBezTo>
                  <a:cubicBezTo>
                    <a:pt x="4630723" y="1455169"/>
                    <a:pt x="4628376" y="1450475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28376" y="1445781"/>
                    <a:pt x="4628376" y="1445781"/>
                    <a:pt x="4628376" y="1445781"/>
                  </a:cubicBezTo>
                  <a:cubicBezTo>
                    <a:pt x="4630723" y="1450475"/>
                    <a:pt x="4633070" y="1455169"/>
                    <a:pt x="4635417" y="1457516"/>
                  </a:cubicBezTo>
                  <a:close/>
                  <a:moveTo>
                    <a:pt x="4799710" y="2011419"/>
                  </a:moveTo>
                  <a:cubicBezTo>
                    <a:pt x="4799710" y="2016113"/>
                    <a:pt x="4799710" y="2020807"/>
                    <a:pt x="4799710" y="2025501"/>
                  </a:cubicBezTo>
                  <a:cubicBezTo>
                    <a:pt x="4799710" y="2032542"/>
                    <a:pt x="4799710" y="2039583"/>
                    <a:pt x="4802057" y="2046624"/>
                  </a:cubicBezTo>
                  <a:cubicBezTo>
                    <a:pt x="4802057" y="2051319"/>
                    <a:pt x="4802057" y="2053666"/>
                    <a:pt x="4802057" y="2058360"/>
                  </a:cubicBezTo>
                  <a:cubicBezTo>
                    <a:pt x="4802057" y="2067748"/>
                    <a:pt x="4804404" y="2077136"/>
                    <a:pt x="4804404" y="2086524"/>
                  </a:cubicBezTo>
                  <a:cubicBezTo>
                    <a:pt x="4804404" y="2088871"/>
                    <a:pt x="4804404" y="2091218"/>
                    <a:pt x="4804404" y="2093565"/>
                  </a:cubicBezTo>
                  <a:cubicBezTo>
                    <a:pt x="4804404" y="2093565"/>
                    <a:pt x="4804404" y="2093565"/>
                    <a:pt x="4804404" y="2093565"/>
                  </a:cubicBezTo>
                  <a:cubicBezTo>
                    <a:pt x="4804404" y="2091218"/>
                    <a:pt x="4804404" y="2091218"/>
                    <a:pt x="4804404" y="2088871"/>
                  </a:cubicBezTo>
                  <a:cubicBezTo>
                    <a:pt x="4802057" y="2060707"/>
                    <a:pt x="4797363" y="2034889"/>
                    <a:pt x="4792669" y="2006725"/>
                  </a:cubicBezTo>
                  <a:cubicBezTo>
                    <a:pt x="4792669" y="2002031"/>
                    <a:pt x="4790322" y="1997337"/>
                    <a:pt x="4790322" y="1992643"/>
                  </a:cubicBezTo>
                  <a:cubicBezTo>
                    <a:pt x="4785628" y="1966825"/>
                    <a:pt x="4780934" y="1938660"/>
                    <a:pt x="4776240" y="1912843"/>
                  </a:cubicBezTo>
                  <a:cubicBezTo>
                    <a:pt x="4776240" y="1908149"/>
                    <a:pt x="4773892" y="1903455"/>
                    <a:pt x="4773892" y="1901108"/>
                  </a:cubicBezTo>
                  <a:cubicBezTo>
                    <a:pt x="4771546" y="1894066"/>
                    <a:pt x="4771546" y="1884678"/>
                    <a:pt x="4769198" y="1877637"/>
                  </a:cubicBezTo>
                  <a:cubicBezTo>
                    <a:pt x="4773892" y="1879984"/>
                    <a:pt x="4778587" y="1882331"/>
                    <a:pt x="4783281" y="1882331"/>
                  </a:cubicBezTo>
                  <a:cubicBezTo>
                    <a:pt x="4783281" y="1882331"/>
                    <a:pt x="4785628" y="1882331"/>
                    <a:pt x="4785628" y="1882331"/>
                  </a:cubicBezTo>
                  <a:cubicBezTo>
                    <a:pt x="4785628" y="1884678"/>
                    <a:pt x="4785628" y="1887025"/>
                    <a:pt x="4785628" y="1889372"/>
                  </a:cubicBezTo>
                  <a:cubicBezTo>
                    <a:pt x="4785628" y="1891719"/>
                    <a:pt x="4785628" y="1896413"/>
                    <a:pt x="4787975" y="1898761"/>
                  </a:cubicBezTo>
                  <a:cubicBezTo>
                    <a:pt x="4787975" y="1903455"/>
                    <a:pt x="4790322" y="1910496"/>
                    <a:pt x="4790322" y="1917537"/>
                  </a:cubicBezTo>
                  <a:cubicBezTo>
                    <a:pt x="4790322" y="1922231"/>
                    <a:pt x="4790322" y="1926925"/>
                    <a:pt x="4792669" y="1929272"/>
                  </a:cubicBezTo>
                  <a:cubicBezTo>
                    <a:pt x="4792669" y="1933966"/>
                    <a:pt x="4795016" y="1941007"/>
                    <a:pt x="4795016" y="1945702"/>
                  </a:cubicBezTo>
                  <a:cubicBezTo>
                    <a:pt x="4795016" y="1950396"/>
                    <a:pt x="4795016" y="1955090"/>
                    <a:pt x="4797363" y="1959784"/>
                  </a:cubicBezTo>
                  <a:cubicBezTo>
                    <a:pt x="4797363" y="1962131"/>
                    <a:pt x="4797363" y="1964478"/>
                    <a:pt x="4797363" y="1964478"/>
                  </a:cubicBezTo>
                  <a:cubicBezTo>
                    <a:pt x="4797363" y="1966825"/>
                    <a:pt x="4795016" y="1969172"/>
                    <a:pt x="4795016" y="1971519"/>
                  </a:cubicBezTo>
                  <a:cubicBezTo>
                    <a:pt x="4795016" y="1976213"/>
                    <a:pt x="4797363" y="1978560"/>
                    <a:pt x="4797363" y="1980907"/>
                  </a:cubicBezTo>
                  <a:cubicBezTo>
                    <a:pt x="4797363" y="1983254"/>
                    <a:pt x="4797363" y="1985601"/>
                    <a:pt x="4797363" y="1990295"/>
                  </a:cubicBezTo>
                  <a:cubicBezTo>
                    <a:pt x="4797363" y="1999684"/>
                    <a:pt x="4797363" y="2006725"/>
                    <a:pt x="4799710" y="2011419"/>
                  </a:cubicBezTo>
                  <a:close/>
                  <a:moveTo>
                    <a:pt x="4799710" y="2084177"/>
                  </a:moveTo>
                  <a:cubicBezTo>
                    <a:pt x="4797363" y="2077136"/>
                    <a:pt x="4795016" y="2067748"/>
                    <a:pt x="4795016" y="2060707"/>
                  </a:cubicBezTo>
                  <a:cubicBezTo>
                    <a:pt x="4795016" y="2056013"/>
                    <a:pt x="4792669" y="2051319"/>
                    <a:pt x="4792669" y="2048971"/>
                  </a:cubicBezTo>
                  <a:cubicBezTo>
                    <a:pt x="4790322" y="2041930"/>
                    <a:pt x="4787975" y="2032542"/>
                    <a:pt x="4785628" y="2025501"/>
                  </a:cubicBezTo>
                  <a:cubicBezTo>
                    <a:pt x="4785628" y="2020807"/>
                    <a:pt x="4783281" y="2018460"/>
                    <a:pt x="4783281" y="2013766"/>
                  </a:cubicBezTo>
                  <a:cubicBezTo>
                    <a:pt x="4780934" y="2009072"/>
                    <a:pt x="4780934" y="2004378"/>
                    <a:pt x="4778587" y="1999684"/>
                  </a:cubicBezTo>
                  <a:cubicBezTo>
                    <a:pt x="4783281" y="1997337"/>
                    <a:pt x="4785628" y="1994990"/>
                    <a:pt x="4787975" y="1990295"/>
                  </a:cubicBezTo>
                  <a:cubicBezTo>
                    <a:pt x="4787975" y="1990295"/>
                    <a:pt x="4787975" y="1990295"/>
                    <a:pt x="4787975" y="1990295"/>
                  </a:cubicBezTo>
                  <a:cubicBezTo>
                    <a:pt x="4790322" y="1999684"/>
                    <a:pt x="4792669" y="2011419"/>
                    <a:pt x="4795016" y="2020807"/>
                  </a:cubicBezTo>
                  <a:cubicBezTo>
                    <a:pt x="4797363" y="2027848"/>
                    <a:pt x="4797363" y="2034889"/>
                    <a:pt x="4799710" y="2041930"/>
                  </a:cubicBezTo>
                  <a:cubicBezTo>
                    <a:pt x="4802057" y="2051319"/>
                    <a:pt x="4802057" y="2060707"/>
                    <a:pt x="4804404" y="2072442"/>
                  </a:cubicBezTo>
                  <a:cubicBezTo>
                    <a:pt x="4804404" y="2079483"/>
                    <a:pt x="4806751" y="2086524"/>
                    <a:pt x="4806751" y="2093565"/>
                  </a:cubicBezTo>
                  <a:cubicBezTo>
                    <a:pt x="4806751" y="2098260"/>
                    <a:pt x="4806751" y="2100607"/>
                    <a:pt x="4809098" y="2105301"/>
                  </a:cubicBezTo>
                  <a:cubicBezTo>
                    <a:pt x="4809098" y="2102954"/>
                    <a:pt x="4809098" y="2102954"/>
                    <a:pt x="4809098" y="2100607"/>
                  </a:cubicBezTo>
                  <a:cubicBezTo>
                    <a:pt x="4799710" y="2091218"/>
                    <a:pt x="4799710" y="2088871"/>
                    <a:pt x="4799710" y="2084177"/>
                  </a:cubicBezTo>
                  <a:close/>
                  <a:moveTo>
                    <a:pt x="4787975" y="2074789"/>
                  </a:moveTo>
                  <a:cubicBezTo>
                    <a:pt x="4787975" y="2079483"/>
                    <a:pt x="4790322" y="2081830"/>
                    <a:pt x="4790322" y="2086524"/>
                  </a:cubicBezTo>
                  <a:cubicBezTo>
                    <a:pt x="4792669" y="2095912"/>
                    <a:pt x="4792669" y="2107648"/>
                    <a:pt x="4795016" y="2117036"/>
                  </a:cubicBezTo>
                  <a:cubicBezTo>
                    <a:pt x="4792669" y="2119383"/>
                    <a:pt x="4792669" y="2119383"/>
                    <a:pt x="4790322" y="2121730"/>
                  </a:cubicBezTo>
                  <a:cubicBezTo>
                    <a:pt x="4790322" y="2119383"/>
                    <a:pt x="4790322" y="2119383"/>
                    <a:pt x="4790322" y="2117036"/>
                  </a:cubicBezTo>
                  <a:cubicBezTo>
                    <a:pt x="4787975" y="2100607"/>
                    <a:pt x="4785628" y="2084177"/>
                    <a:pt x="4783281" y="2067748"/>
                  </a:cubicBezTo>
                  <a:cubicBezTo>
                    <a:pt x="4780934" y="2058360"/>
                    <a:pt x="4780934" y="2048971"/>
                    <a:pt x="4778587" y="2037236"/>
                  </a:cubicBezTo>
                  <a:cubicBezTo>
                    <a:pt x="4776240" y="2027848"/>
                    <a:pt x="4776240" y="2016113"/>
                    <a:pt x="4773892" y="2006725"/>
                  </a:cubicBezTo>
                  <a:cubicBezTo>
                    <a:pt x="4773892" y="2006725"/>
                    <a:pt x="4773892" y="2009072"/>
                    <a:pt x="4773892" y="2009072"/>
                  </a:cubicBezTo>
                  <a:cubicBezTo>
                    <a:pt x="4778587" y="2032542"/>
                    <a:pt x="4783281" y="2053666"/>
                    <a:pt x="4787975" y="2074789"/>
                  </a:cubicBezTo>
                  <a:close/>
                  <a:moveTo>
                    <a:pt x="4799710" y="2203877"/>
                  </a:moveTo>
                  <a:cubicBezTo>
                    <a:pt x="4799710" y="2210918"/>
                    <a:pt x="4802057" y="2217959"/>
                    <a:pt x="4802057" y="2225000"/>
                  </a:cubicBezTo>
                  <a:cubicBezTo>
                    <a:pt x="4802057" y="2227347"/>
                    <a:pt x="4802057" y="2227347"/>
                    <a:pt x="4802057" y="2229694"/>
                  </a:cubicBezTo>
                  <a:cubicBezTo>
                    <a:pt x="4802057" y="2229694"/>
                    <a:pt x="4802057" y="2227347"/>
                    <a:pt x="4802057" y="2227347"/>
                  </a:cubicBezTo>
                  <a:cubicBezTo>
                    <a:pt x="4799710" y="2220306"/>
                    <a:pt x="4799710" y="2213265"/>
                    <a:pt x="4799710" y="2203877"/>
                  </a:cubicBezTo>
                  <a:cubicBezTo>
                    <a:pt x="4797363" y="2189794"/>
                    <a:pt x="4792669" y="2173365"/>
                    <a:pt x="4790322" y="2159283"/>
                  </a:cubicBezTo>
                  <a:cubicBezTo>
                    <a:pt x="4787975" y="2149895"/>
                    <a:pt x="4787975" y="2142853"/>
                    <a:pt x="4785628" y="2133465"/>
                  </a:cubicBezTo>
                  <a:cubicBezTo>
                    <a:pt x="4783281" y="2119383"/>
                    <a:pt x="4780934" y="2105301"/>
                    <a:pt x="4776240" y="2093565"/>
                  </a:cubicBezTo>
                  <a:cubicBezTo>
                    <a:pt x="4773892" y="2084177"/>
                    <a:pt x="4771546" y="2077136"/>
                    <a:pt x="4769198" y="2067748"/>
                  </a:cubicBezTo>
                  <a:cubicBezTo>
                    <a:pt x="4766852" y="2056013"/>
                    <a:pt x="4762157" y="2041930"/>
                    <a:pt x="4759810" y="2030195"/>
                  </a:cubicBezTo>
                  <a:cubicBezTo>
                    <a:pt x="4757463" y="2020807"/>
                    <a:pt x="4755116" y="2013766"/>
                    <a:pt x="4752769" y="2004378"/>
                  </a:cubicBezTo>
                  <a:cubicBezTo>
                    <a:pt x="4748075" y="1992643"/>
                    <a:pt x="4745728" y="1978560"/>
                    <a:pt x="4741034" y="1966825"/>
                  </a:cubicBezTo>
                  <a:cubicBezTo>
                    <a:pt x="4738687" y="1959784"/>
                    <a:pt x="4736340" y="1950396"/>
                    <a:pt x="4731646" y="1943354"/>
                  </a:cubicBezTo>
                  <a:cubicBezTo>
                    <a:pt x="4726952" y="1931619"/>
                    <a:pt x="4722257" y="1917537"/>
                    <a:pt x="4717563" y="1905802"/>
                  </a:cubicBezTo>
                  <a:cubicBezTo>
                    <a:pt x="4715216" y="1898761"/>
                    <a:pt x="4712869" y="1891719"/>
                    <a:pt x="4708175" y="1884678"/>
                  </a:cubicBezTo>
                  <a:cubicBezTo>
                    <a:pt x="4701134" y="1868249"/>
                    <a:pt x="4694093" y="1851820"/>
                    <a:pt x="4684705" y="1837737"/>
                  </a:cubicBezTo>
                  <a:cubicBezTo>
                    <a:pt x="4684705" y="1835390"/>
                    <a:pt x="4682358" y="1833043"/>
                    <a:pt x="4682358" y="1830696"/>
                  </a:cubicBezTo>
                  <a:cubicBezTo>
                    <a:pt x="4675317" y="1818961"/>
                    <a:pt x="4668275" y="1804879"/>
                    <a:pt x="4661234" y="1793144"/>
                  </a:cubicBezTo>
                  <a:cubicBezTo>
                    <a:pt x="4661234" y="1793144"/>
                    <a:pt x="4663581" y="1793144"/>
                    <a:pt x="4663581" y="1790796"/>
                  </a:cubicBezTo>
                  <a:cubicBezTo>
                    <a:pt x="4665929" y="1793144"/>
                    <a:pt x="4665929" y="1795491"/>
                    <a:pt x="4668275" y="1795491"/>
                  </a:cubicBezTo>
                  <a:cubicBezTo>
                    <a:pt x="4670623" y="1797838"/>
                    <a:pt x="4672970" y="1802532"/>
                    <a:pt x="4677664" y="1804879"/>
                  </a:cubicBezTo>
                  <a:cubicBezTo>
                    <a:pt x="4680011" y="1807226"/>
                    <a:pt x="4682358" y="1811920"/>
                    <a:pt x="4684705" y="1814267"/>
                  </a:cubicBezTo>
                  <a:cubicBezTo>
                    <a:pt x="4687052" y="1818961"/>
                    <a:pt x="4689399" y="1821308"/>
                    <a:pt x="4691746" y="1826002"/>
                  </a:cubicBezTo>
                  <a:cubicBezTo>
                    <a:pt x="4694093" y="1828349"/>
                    <a:pt x="4696440" y="1833043"/>
                    <a:pt x="4698787" y="1835390"/>
                  </a:cubicBezTo>
                  <a:cubicBezTo>
                    <a:pt x="4701134" y="1840084"/>
                    <a:pt x="4703481" y="1844779"/>
                    <a:pt x="4705828" y="1849473"/>
                  </a:cubicBezTo>
                  <a:cubicBezTo>
                    <a:pt x="4708175" y="1854167"/>
                    <a:pt x="4710522" y="1856514"/>
                    <a:pt x="4712869" y="1861208"/>
                  </a:cubicBezTo>
                  <a:cubicBezTo>
                    <a:pt x="4715216" y="1865902"/>
                    <a:pt x="4717563" y="1872943"/>
                    <a:pt x="4722257" y="1877637"/>
                  </a:cubicBezTo>
                  <a:cubicBezTo>
                    <a:pt x="4724605" y="1879984"/>
                    <a:pt x="4726952" y="1884678"/>
                    <a:pt x="4726952" y="1887025"/>
                  </a:cubicBezTo>
                  <a:cubicBezTo>
                    <a:pt x="4729299" y="1894066"/>
                    <a:pt x="4733993" y="1898761"/>
                    <a:pt x="4736340" y="1905802"/>
                  </a:cubicBezTo>
                  <a:cubicBezTo>
                    <a:pt x="4738687" y="1908149"/>
                    <a:pt x="4738687" y="1912843"/>
                    <a:pt x="4741034" y="1915190"/>
                  </a:cubicBezTo>
                  <a:cubicBezTo>
                    <a:pt x="4743381" y="1922231"/>
                    <a:pt x="4748075" y="1931619"/>
                    <a:pt x="4750422" y="1938660"/>
                  </a:cubicBezTo>
                  <a:cubicBezTo>
                    <a:pt x="4750422" y="1941007"/>
                    <a:pt x="4752769" y="1943354"/>
                    <a:pt x="4752769" y="1945702"/>
                  </a:cubicBezTo>
                  <a:cubicBezTo>
                    <a:pt x="4755116" y="1950396"/>
                    <a:pt x="4755116" y="1955090"/>
                    <a:pt x="4757463" y="1959784"/>
                  </a:cubicBezTo>
                  <a:cubicBezTo>
                    <a:pt x="4750422" y="1962131"/>
                    <a:pt x="4745728" y="1969172"/>
                    <a:pt x="4745728" y="1978560"/>
                  </a:cubicBezTo>
                  <a:cubicBezTo>
                    <a:pt x="4745728" y="1990295"/>
                    <a:pt x="4755116" y="1999684"/>
                    <a:pt x="4766852" y="1999684"/>
                  </a:cubicBezTo>
                  <a:cubicBezTo>
                    <a:pt x="4766852" y="1999684"/>
                    <a:pt x="4769198" y="1999684"/>
                    <a:pt x="4769198" y="1999684"/>
                  </a:cubicBezTo>
                  <a:cubicBezTo>
                    <a:pt x="4771546" y="2018460"/>
                    <a:pt x="4776240" y="2034889"/>
                    <a:pt x="4778587" y="2053666"/>
                  </a:cubicBezTo>
                  <a:cubicBezTo>
                    <a:pt x="4780934" y="2060707"/>
                    <a:pt x="4780934" y="2070095"/>
                    <a:pt x="4783281" y="2077136"/>
                  </a:cubicBezTo>
                  <a:cubicBezTo>
                    <a:pt x="4785628" y="2093565"/>
                    <a:pt x="4787975" y="2109995"/>
                    <a:pt x="4790322" y="2126424"/>
                  </a:cubicBezTo>
                  <a:cubicBezTo>
                    <a:pt x="4790322" y="2128771"/>
                    <a:pt x="4787975" y="2131118"/>
                    <a:pt x="4787975" y="2133465"/>
                  </a:cubicBezTo>
                  <a:cubicBezTo>
                    <a:pt x="4787975" y="2138159"/>
                    <a:pt x="4790322" y="2142853"/>
                    <a:pt x="4792669" y="2145201"/>
                  </a:cubicBezTo>
                  <a:cubicBezTo>
                    <a:pt x="4792669" y="2147548"/>
                    <a:pt x="4792669" y="2149895"/>
                    <a:pt x="4792669" y="2152242"/>
                  </a:cubicBezTo>
                  <a:cubicBezTo>
                    <a:pt x="4795016" y="2168671"/>
                    <a:pt x="4797363" y="2187447"/>
                    <a:pt x="4799710" y="2203877"/>
                  </a:cubicBezTo>
                  <a:close/>
                  <a:moveTo>
                    <a:pt x="4656540" y="1816614"/>
                  </a:moveTo>
                  <a:cubicBezTo>
                    <a:pt x="4656540" y="1818961"/>
                    <a:pt x="4656540" y="1823655"/>
                    <a:pt x="4658887" y="1826002"/>
                  </a:cubicBezTo>
                  <a:cubicBezTo>
                    <a:pt x="4658887" y="1833043"/>
                    <a:pt x="4661234" y="1840084"/>
                    <a:pt x="4661234" y="1847126"/>
                  </a:cubicBezTo>
                  <a:cubicBezTo>
                    <a:pt x="4661234" y="1849473"/>
                    <a:pt x="4661234" y="1851820"/>
                    <a:pt x="4661234" y="1854167"/>
                  </a:cubicBezTo>
                  <a:cubicBezTo>
                    <a:pt x="4661234" y="1858861"/>
                    <a:pt x="4663581" y="1863555"/>
                    <a:pt x="4663581" y="1868249"/>
                  </a:cubicBezTo>
                  <a:cubicBezTo>
                    <a:pt x="4661234" y="1868249"/>
                    <a:pt x="4658887" y="1870596"/>
                    <a:pt x="4656540" y="1870596"/>
                  </a:cubicBezTo>
                  <a:cubicBezTo>
                    <a:pt x="4656540" y="1870596"/>
                    <a:pt x="4654193" y="1868249"/>
                    <a:pt x="4654193" y="1868249"/>
                  </a:cubicBezTo>
                  <a:cubicBezTo>
                    <a:pt x="4651846" y="1863555"/>
                    <a:pt x="4647152" y="1858861"/>
                    <a:pt x="4644805" y="1854167"/>
                  </a:cubicBezTo>
                  <a:cubicBezTo>
                    <a:pt x="4640111" y="1849473"/>
                    <a:pt x="4635417" y="1842432"/>
                    <a:pt x="4630723" y="1837737"/>
                  </a:cubicBezTo>
                  <a:cubicBezTo>
                    <a:pt x="4628376" y="1833043"/>
                    <a:pt x="4623682" y="1830696"/>
                    <a:pt x="4621334" y="1826002"/>
                  </a:cubicBezTo>
                  <a:cubicBezTo>
                    <a:pt x="4616640" y="1818961"/>
                    <a:pt x="4611946" y="1814267"/>
                    <a:pt x="4604905" y="1809573"/>
                  </a:cubicBezTo>
                  <a:cubicBezTo>
                    <a:pt x="4602558" y="1807226"/>
                    <a:pt x="4600211" y="1802532"/>
                    <a:pt x="4595517" y="1800185"/>
                  </a:cubicBezTo>
                  <a:cubicBezTo>
                    <a:pt x="4588476" y="1793144"/>
                    <a:pt x="4581435" y="1786102"/>
                    <a:pt x="4574393" y="1779061"/>
                  </a:cubicBezTo>
                  <a:cubicBezTo>
                    <a:pt x="4572047" y="1776714"/>
                    <a:pt x="4572047" y="1776714"/>
                    <a:pt x="4569699" y="1774367"/>
                  </a:cubicBezTo>
                  <a:cubicBezTo>
                    <a:pt x="4560311" y="1767326"/>
                    <a:pt x="4553270" y="1760285"/>
                    <a:pt x="4543882" y="1753244"/>
                  </a:cubicBezTo>
                  <a:cubicBezTo>
                    <a:pt x="4541535" y="1750897"/>
                    <a:pt x="4539188" y="1750897"/>
                    <a:pt x="4536841" y="1748550"/>
                  </a:cubicBezTo>
                  <a:cubicBezTo>
                    <a:pt x="4529800" y="1743855"/>
                    <a:pt x="4522759" y="1739161"/>
                    <a:pt x="4515717" y="1734467"/>
                  </a:cubicBezTo>
                  <a:cubicBezTo>
                    <a:pt x="4511023" y="1732120"/>
                    <a:pt x="4508676" y="1729773"/>
                    <a:pt x="4503982" y="1727426"/>
                  </a:cubicBezTo>
                  <a:cubicBezTo>
                    <a:pt x="4499288" y="1722732"/>
                    <a:pt x="4492247" y="1720385"/>
                    <a:pt x="4487553" y="1715691"/>
                  </a:cubicBezTo>
                  <a:cubicBezTo>
                    <a:pt x="4482859" y="1713344"/>
                    <a:pt x="4480512" y="1710997"/>
                    <a:pt x="4475818" y="1708650"/>
                  </a:cubicBezTo>
                  <a:cubicBezTo>
                    <a:pt x="4478165" y="1706303"/>
                    <a:pt x="4478165" y="1703956"/>
                    <a:pt x="4478165" y="1699262"/>
                  </a:cubicBezTo>
                  <a:cubicBezTo>
                    <a:pt x="4478165" y="1699262"/>
                    <a:pt x="4478165" y="1699262"/>
                    <a:pt x="4478165" y="1699262"/>
                  </a:cubicBezTo>
                  <a:cubicBezTo>
                    <a:pt x="4480512" y="1699262"/>
                    <a:pt x="4482859" y="1699262"/>
                    <a:pt x="4487553" y="1699262"/>
                  </a:cubicBezTo>
                  <a:cubicBezTo>
                    <a:pt x="4494594" y="1699262"/>
                    <a:pt x="4501635" y="1699262"/>
                    <a:pt x="4508676" y="1701609"/>
                  </a:cubicBezTo>
                  <a:cubicBezTo>
                    <a:pt x="4511023" y="1701609"/>
                    <a:pt x="4513371" y="1701609"/>
                    <a:pt x="4513371" y="1701609"/>
                  </a:cubicBezTo>
                  <a:cubicBezTo>
                    <a:pt x="4518065" y="1701609"/>
                    <a:pt x="4522759" y="1703956"/>
                    <a:pt x="4529800" y="1703956"/>
                  </a:cubicBezTo>
                  <a:cubicBezTo>
                    <a:pt x="4532147" y="1703956"/>
                    <a:pt x="4534494" y="1706303"/>
                    <a:pt x="4536841" y="1706303"/>
                  </a:cubicBezTo>
                  <a:cubicBezTo>
                    <a:pt x="4541535" y="1708650"/>
                    <a:pt x="4546229" y="1708650"/>
                    <a:pt x="4550923" y="1710997"/>
                  </a:cubicBezTo>
                  <a:cubicBezTo>
                    <a:pt x="4553270" y="1710997"/>
                    <a:pt x="4555617" y="1713344"/>
                    <a:pt x="4557964" y="1713344"/>
                  </a:cubicBezTo>
                  <a:cubicBezTo>
                    <a:pt x="4562658" y="1715691"/>
                    <a:pt x="4567353" y="1718038"/>
                    <a:pt x="4572047" y="1720385"/>
                  </a:cubicBezTo>
                  <a:cubicBezTo>
                    <a:pt x="4574393" y="1720385"/>
                    <a:pt x="4574393" y="1722732"/>
                    <a:pt x="4576741" y="1722732"/>
                  </a:cubicBezTo>
                  <a:cubicBezTo>
                    <a:pt x="4581435" y="1725079"/>
                    <a:pt x="4586129" y="1727426"/>
                    <a:pt x="4590823" y="1729773"/>
                  </a:cubicBezTo>
                  <a:cubicBezTo>
                    <a:pt x="4593170" y="1729773"/>
                    <a:pt x="4595517" y="1732120"/>
                    <a:pt x="4595517" y="1734467"/>
                  </a:cubicBezTo>
                  <a:cubicBezTo>
                    <a:pt x="4600211" y="1736814"/>
                    <a:pt x="4604905" y="1741508"/>
                    <a:pt x="4609599" y="1743855"/>
                  </a:cubicBezTo>
                  <a:cubicBezTo>
                    <a:pt x="4611946" y="1746203"/>
                    <a:pt x="4614294" y="1746203"/>
                    <a:pt x="4616640" y="1748550"/>
                  </a:cubicBezTo>
                  <a:cubicBezTo>
                    <a:pt x="4621334" y="1750897"/>
                    <a:pt x="4626029" y="1755591"/>
                    <a:pt x="4628376" y="1757938"/>
                  </a:cubicBezTo>
                  <a:cubicBezTo>
                    <a:pt x="4628376" y="1757938"/>
                    <a:pt x="4630723" y="1760285"/>
                    <a:pt x="4630723" y="1760285"/>
                  </a:cubicBezTo>
                  <a:cubicBezTo>
                    <a:pt x="4628376" y="1764979"/>
                    <a:pt x="4626029" y="1769673"/>
                    <a:pt x="4626029" y="1774367"/>
                  </a:cubicBezTo>
                  <a:cubicBezTo>
                    <a:pt x="4626029" y="1786102"/>
                    <a:pt x="4635417" y="1795491"/>
                    <a:pt x="4647152" y="1795491"/>
                  </a:cubicBezTo>
                  <a:cubicBezTo>
                    <a:pt x="4647152" y="1795491"/>
                    <a:pt x="4649499" y="1795491"/>
                    <a:pt x="4649499" y="1795491"/>
                  </a:cubicBezTo>
                  <a:cubicBezTo>
                    <a:pt x="4649499" y="1797838"/>
                    <a:pt x="4649499" y="1800185"/>
                    <a:pt x="4649499" y="1802532"/>
                  </a:cubicBezTo>
                  <a:cubicBezTo>
                    <a:pt x="4654193" y="1804879"/>
                    <a:pt x="4656540" y="1811920"/>
                    <a:pt x="4656540" y="1816614"/>
                  </a:cubicBezTo>
                  <a:close/>
                  <a:moveTo>
                    <a:pt x="4668275" y="2100607"/>
                  </a:moveTo>
                  <a:cubicBezTo>
                    <a:pt x="4668275" y="2107648"/>
                    <a:pt x="4668275" y="2114689"/>
                    <a:pt x="4668275" y="2121730"/>
                  </a:cubicBezTo>
                  <a:cubicBezTo>
                    <a:pt x="4668275" y="2126424"/>
                    <a:pt x="4668275" y="2131118"/>
                    <a:pt x="4668275" y="2135812"/>
                  </a:cubicBezTo>
                  <a:cubicBezTo>
                    <a:pt x="4668275" y="2142853"/>
                    <a:pt x="4668275" y="2149895"/>
                    <a:pt x="4670623" y="2156936"/>
                  </a:cubicBezTo>
                  <a:cubicBezTo>
                    <a:pt x="4670623" y="2161630"/>
                    <a:pt x="4670623" y="2166324"/>
                    <a:pt x="4670623" y="2171018"/>
                  </a:cubicBezTo>
                  <a:cubicBezTo>
                    <a:pt x="4670623" y="2178059"/>
                    <a:pt x="4670623" y="2185100"/>
                    <a:pt x="4672970" y="2192142"/>
                  </a:cubicBezTo>
                  <a:cubicBezTo>
                    <a:pt x="4672970" y="2196836"/>
                    <a:pt x="4672970" y="2201530"/>
                    <a:pt x="4675317" y="2206224"/>
                  </a:cubicBezTo>
                  <a:cubicBezTo>
                    <a:pt x="4675317" y="2213265"/>
                    <a:pt x="4677664" y="2220306"/>
                    <a:pt x="4677664" y="2227347"/>
                  </a:cubicBezTo>
                  <a:cubicBezTo>
                    <a:pt x="4677664" y="2232041"/>
                    <a:pt x="4677664" y="2236735"/>
                    <a:pt x="4680011" y="2241429"/>
                  </a:cubicBezTo>
                  <a:cubicBezTo>
                    <a:pt x="4680011" y="2248470"/>
                    <a:pt x="4682358" y="2255512"/>
                    <a:pt x="4682358" y="2262553"/>
                  </a:cubicBezTo>
                  <a:cubicBezTo>
                    <a:pt x="4682358" y="2267247"/>
                    <a:pt x="4684705" y="2271941"/>
                    <a:pt x="4684705" y="2278982"/>
                  </a:cubicBezTo>
                  <a:cubicBezTo>
                    <a:pt x="4684705" y="2286023"/>
                    <a:pt x="4687052" y="2290717"/>
                    <a:pt x="4687052" y="2297759"/>
                  </a:cubicBezTo>
                  <a:cubicBezTo>
                    <a:pt x="4687052" y="2302453"/>
                    <a:pt x="4689399" y="2307147"/>
                    <a:pt x="4689399" y="2311841"/>
                  </a:cubicBezTo>
                  <a:cubicBezTo>
                    <a:pt x="4689399" y="2318882"/>
                    <a:pt x="4691746" y="2323576"/>
                    <a:pt x="4691746" y="2330617"/>
                  </a:cubicBezTo>
                  <a:cubicBezTo>
                    <a:pt x="4691746" y="2335311"/>
                    <a:pt x="4694093" y="2340005"/>
                    <a:pt x="4694093" y="2344700"/>
                  </a:cubicBezTo>
                  <a:cubicBezTo>
                    <a:pt x="4694093" y="2349394"/>
                    <a:pt x="4696440" y="2356435"/>
                    <a:pt x="4696440" y="2361129"/>
                  </a:cubicBezTo>
                  <a:cubicBezTo>
                    <a:pt x="4696440" y="2365823"/>
                    <a:pt x="4698787" y="2370517"/>
                    <a:pt x="4698787" y="2375211"/>
                  </a:cubicBezTo>
                  <a:cubicBezTo>
                    <a:pt x="4698787" y="2379905"/>
                    <a:pt x="4701134" y="2386946"/>
                    <a:pt x="4701134" y="2391640"/>
                  </a:cubicBezTo>
                  <a:cubicBezTo>
                    <a:pt x="4701134" y="2396334"/>
                    <a:pt x="4703481" y="2401028"/>
                    <a:pt x="4703481" y="2405723"/>
                  </a:cubicBezTo>
                  <a:cubicBezTo>
                    <a:pt x="4703481" y="2410417"/>
                    <a:pt x="4705828" y="2415111"/>
                    <a:pt x="4705828" y="2419805"/>
                  </a:cubicBezTo>
                  <a:cubicBezTo>
                    <a:pt x="4705828" y="2424499"/>
                    <a:pt x="4708175" y="2426846"/>
                    <a:pt x="4708175" y="2431540"/>
                  </a:cubicBezTo>
                  <a:cubicBezTo>
                    <a:pt x="4705828" y="2431540"/>
                    <a:pt x="4703481" y="2433887"/>
                    <a:pt x="4701134" y="2433887"/>
                  </a:cubicBezTo>
                  <a:cubicBezTo>
                    <a:pt x="4698787" y="2431540"/>
                    <a:pt x="4698787" y="2429193"/>
                    <a:pt x="4696440" y="2426846"/>
                  </a:cubicBezTo>
                  <a:cubicBezTo>
                    <a:pt x="4694093" y="2424499"/>
                    <a:pt x="4694093" y="2422152"/>
                    <a:pt x="4691746" y="2422152"/>
                  </a:cubicBezTo>
                  <a:cubicBezTo>
                    <a:pt x="4689399" y="2419805"/>
                    <a:pt x="4687052" y="2417458"/>
                    <a:pt x="4687052" y="2412764"/>
                  </a:cubicBezTo>
                  <a:cubicBezTo>
                    <a:pt x="4684705" y="2410417"/>
                    <a:pt x="4684705" y="2408070"/>
                    <a:pt x="4682358" y="2408070"/>
                  </a:cubicBezTo>
                  <a:cubicBezTo>
                    <a:pt x="4680011" y="2405723"/>
                    <a:pt x="4677664" y="2401028"/>
                    <a:pt x="4677664" y="2398681"/>
                  </a:cubicBezTo>
                  <a:cubicBezTo>
                    <a:pt x="4677664" y="2396334"/>
                    <a:pt x="4675317" y="2393987"/>
                    <a:pt x="4675317" y="2391640"/>
                  </a:cubicBezTo>
                  <a:cubicBezTo>
                    <a:pt x="4672970" y="2389293"/>
                    <a:pt x="4670623" y="2384599"/>
                    <a:pt x="4670623" y="2382252"/>
                  </a:cubicBezTo>
                  <a:cubicBezTo>
                    <a:pt x="4670623" y="2379905"/>
                    <a:pt x="4668275" y="2377558"/>
                    <a:pt x="4668275" y="2375211"/>
                  </a:cubicBezTo>
                  <a:cubicBezTo>
                    <a:pt x="4665929" y="2372864"/>
                    <a:pt x="4665929" y="2368170"/>
                    <a:pt x="4663581" y="2365823"/>
                  </a:cubicBezTo>
                  <a:cubicBezTo>
                    <a:pt x="4663581" y="2363476"/>
                    <a:pt x="4661234" y="2361129"/>
                    <a:pt x="4661234" y="2358782"/>
                  </a:cubicBezTo>
                  <a:cubicBezTo>
                    <a:pt x="4658887" y="2354088"/>
                    <a:pt x="4658887" y="2351741"/>
                    <a:pt x="4656540" y="2347047"/>
                  </a:cubicBezTo>
                  <a:cubicBezTo>
                    <a:pt x="4656540" y="2344700"/>
                    <a:pt x="4654193" y="2342352"/>
                    <a:pt x="4654193" y="2340005"/>
                  </a:cubicBezTo>
                  <a:cubicBezTo>
                    <a:pt x="4651846" y="2335311"/>
                    <a:pt x="4651846" y="2332964"/>
                    <a:pt x="4649499" y="2328270"/>
                  </a:cubicBezTo>
                  <a:cubicBezTo>
                    <a:pt x="4649499" y="2325923"/>
                    <a:pt x="4647152" y="2323576"/>
                    <a:pt x="4647152" y="2321229"/>
                  </a:cubicBezTo>
                  <a:cubicBezTo>
                    <a:pt x="4644805" y="2316535"/>
                    <a:pt x="4644805" y="2314188"/>
                    <a:pt x="4642458" y="2309494"/>
                  </a:cubicBezTo>
                  <a:cubicBezTo>
                    <a:pt x="4642458" y="2307147"/>
                    <a:pt x="4640111" y="2304800"/>
                    <a:pt x="4640111" y="2302453"/>
                  </a:cubicBezTo>
                  <a:cubicBezTo>
                    <a:pt x="4637764" y="2297759"/>
                    <a:pt x="4637764" y="2295411"/>
                    <a:pt x="4635417" y="2290717"/>
                  </a:cubicBezTo>
                  <a:cubicBezTo>
                    <a:pt x="4635417" y="2288370"/>
                    <a:pt x="4633070" y="2286023"/>
                    <a:pt x="4633070" y="2283676"/>
                  </a:cubicBezTo>
                  <a:cubicBezTo>
                    <a:pt x="4630723" y="2278982"/>
                    <a:pt x="4630723" y="2276635"/>
                    <a:pt x="4628376" y="2271941"/>
                  </a:cubicBezTo>
                  <a:cubicBezTo>
                    <a:pt x="4628376" y="2269594"/>
                    <a:pt x="4626029" y="2267247"/>
                    <a:pt x="4626029" y="2264900"/>
                  </a:cubicBezTo>
                  <a:cubicBezTo>
                    <a:pt x="4623682" y="2262553"/>
                    <a:pt x="4623682" y="2257859"/>
                    <a:pt x="4621334" y="2255512"/>
                  </a:cubicBezTo>
                  <a:cubicBezTo>
                    <a:pt x="4621334" y="2253165"/>
                    <a:pt x="4618988" y="2248470"/>
                    <a:pt x="4618988" y="2246123"/>
                  </a:cubicBezTo>
                  <a:cubicBezTo>
                    <a:pt x="4618988" y="2243776"/>
                    <a:pt x="4616640" y="2239082"/>
                    <a:pt x="4616640" y="2236735"/>
                  </a:cubicBezTo>
                  <a:cubicBezTo>
                    <a:pt x="4616640" y="2234388"/>
                    <a:pt x="4614294" y="2229694"/>
                    <a:pt x="4611946" y="2227347"/>
                  </a:cubicBezTo>
                  <a:cubicBezTo>
                    <a:pt x="4611946" y="2225000"/>
                    <a:pt x="4609599" y="2220306"/>
                    <a:pt x="4609599" y="2217959"/>
                  </a:cubicBezTo>
                  <a:cubicBezTo>
                    <a:pt x="4607252" y="2215612"/>
                    <a:pt x="4607252" y="2210918"/>
                    <a:pt x="4604905" y="2208571"/>
                  </a:cubicBezTo>
                  <a:cubicBezTo>
                    <a:pt x="4604905" y="2206224"/>
                    <a:pt x="4602558" y="2203877"/>
                    <a:pt x="4602558" y="2201530"/>
                  </a:cubicBezTo>
                  <a:cubicBezTo>
                    <a:pt x="4600211" y="2196836"/>
                    <a:pt x="4600211" y="2194489"/>
                    <a:pt x="4597864" y="2189794"/>
                  </a:cubicBezTo>
                  <a:cubicBezTo>
                    <a:pt x="4604905" y="2187447"/>
                    <a:pt x="4611946" y="2180406"/>
                    <a:pt x="4611946" y="2171018"/>
                  </a:cubicBezTo>
                  <a:cubicBezTo>
                    <a:pt x="4611946" y="2159283"/>
                    <a:pt x="4602558" y="2149895"/>
                    <a:pt x="4590823" y="2149895"/>
                  </a:cubicBezTo>
                  <a:cubicBezTo>
                    <a:pt x="4588476" y="2149895"/>
                    <a:pt x="4588476" y="2149895"/>
                    <a:pt x="4586129" y="2149895"/>
                  </a:cubicBezTo>
                  <a:cubicBezTo>
                    <a:pt x="4583782" y="2140506"/>
                    <a:pt x="4579088" y="2131118"/>
                    <a:pt x="4576741" y="2119383"/>
                  </a:cubicBezTo>
                  <a:cubicBezTo>
                    <a:pt x="4576741" y="2117036"/>
                    <a:pt x="4574393" y="2112342"/>
                    <a:pt x="4574393" y="2109995"/>
                  </a:cubicBezTo>
                  <a:cubicBezTo>
                    <a:pt x="4572047" y="2105301"/>
                    <a:pt x="4572047" y="2100607"/>
                    <a:pt x="4569699" y="2093565"/>
                  </a:cubicBezTo>
                  <a:cubicBezTo>
                    <a:pt x="4569699" y="2091218"/>
                    <a:pt x="4567353" y="2086524"/>
                    <a:pt x="4567353" y="2084177"/>
                  </a:cubicBezTo>
                  <a:cubicBezTo>
                    <a:pt x="4565005" y="2079483"/>
                    <a:pt x="4565005" y="2072442"/>
                    <a:pt x="4562658" y="2067748"/>
                  </a:cubicBezTo>
                  <a:cubicBezTo>
                    <a:pt x="4562658" y="2065401"/>
                    <a:pt x="4562658" y="2063054"/>
                    <a:pt x="4560311" y="2060707"/>
                  </a:cubicBezTo>
                  <a:cubicBezTo>
                    <a:pt x="4532147" y="1959784"/>
                    <a:pt x="4503982" y="1844779"/>
                    <a:pt x="4471124" y="1706303"/>
                  </a:cubicBezTo>
                  <a:cubicBezTo>
                    <a:pt x="4475818" y="1703956"/>
                    <a:pt x="4480512" y="1701609"/>
                    <a:pt x="4482859" y="1696915"/>
                  </a:cubicBezTo>
                  <a:cubicBezTo>
                    <a:pt x="4487553" y="1699262"/>
                    <a:pt x="4489900" y="1701609"/>
                    <a:pt x="4494594" y="1703956"/>
                  </a:cubicBezTo>
                  <a:cubicBezTo>
                    <a:pt x="4499288" y="1706303"/>
                    <a:pt x="4503982" y="1710997"/>
                    <a:pt x="4508676" y="1713344"/>
                  </a:cubicBezTo>
                  <a:cubicBezTo>
                    <a:pt x="4513371" y="1715691"/>
                    <a:pt x="4518065" y="1718038"/>
                    <a:pt x="4522759" y="1722732"/>
                  </a:cubicBezTo>
                  <a:cubicBezTo>
                    <a:pt x="4527453" y="1725079"/>
                    <a:pt x="4532147" y="1729773"/>
                    <a:pt x="4536841" y="1734467"/>
                  </a:cubicBezTo>
                  <a:cubicBezTo>
                    <a:pt x="4541535" y="1736814"/>
                    <a:pt x="4543882" y="1739161"/>
                    <a:pt x="4548576" y="1743855"/>
                  </a:cubicBezTo>
                  <a:cubicBezTo>
                    <a:pt x="4553270" y="1748550"/>
                    <a:pt x="4557964" y="1753244"/>
                    <a:pt x="4565005" y="1757938"/>
                  </a:cubicBezTo>
                  <a:cubicBezTo>
                    <a:pt x="4569699" y="1760285"/>
                    <a:pt x="4572047" y="1764979"/>
                    <a:pt x="4576741" y="1767326"/>
                  </a:cubicBezTo>
                  <a:cubicBezTo>
                    <a:pt x="4581435" y="1772020"/>
                    <a:pt x="4588476" y="1776714"/>
                    <a:pt x="4593170" y="1783755"/>
                  </a:cubicBezTo>
                  <a:cubicBezTo>
                    <a:pt x="4595517" y="1786102"/>
                    <a:pt x="4600211" y="1788449"/>
                    <a:pt x="4602558" y="1793144"/>
                  </a:cubicBezTo>
                  <a:cubicBezTo>
                    <a:pt x="4609599" y="1800185"/>
                    <a:pt x="4614294" y="1807226"/>
                    <a:pt x="4618988" y="1811920"/>
                  </a:cubicBezTo>
                  <a:cubicBezTo>
                    <a:pt x="4621334" y="1814267"/>
                    <a:pt x="4623682" y="1816614"/>
                    <a:pt x="4626029" y="1818961"/>
                  </a:cubicBezTo>
                  <a:cubicBezTo>
                    <a:pt x="4637764" y="1833043"/>
                    <a:pt x="4649499" y="1847126"/>
                    <a:pt x="4658887" y="1863555"/>
                  </a:cubicBezTo>
                  <a:cubicBezTo>
                    <a:pt x="4654193" y="1868249"/>
                    <a:pt x="4649499" y="1872943"/>
                    <a:pt x="4649499" y="1879984"/>
                  </a:cubicBezTo>
                  <a:cubicBezTo>
                    <a:pt x="4649499" y="1891719"/>
                    <a:pt x="4658887" y="1898761"/>
                    <a:pt x="4668275" y="1898761"/>
                  </a:cubicBezTo>
                  <a:cubicBezTo>
                    <a:pt x="4668275" y="1929272"/>
                    <a:pt x="4665929" y="1959784"/>
                    <a:pt x="4668275" y="1990295"/>
                  </a:cubicBezTo>
                  <a:cubicBezTo>
                    <a:pt x="4668275" y="1992643"/>
                    <a:pt x="4668275" y="1994990"/>
                    <a:pt x="4668275" y="1999684"/>
                  </a:cubicBezTo>
                  <a:cubicBezTo>
                    <a:pt x="4668275" y="2006725"/>
                    <a:pt x="4668275" y="2013766"/>
                    <a:pt x="4668275" y="2023154"/>
                  </a:cubicBezTo>
                  <a:cubicBezTo>
                    <a:pt x="4668275" y="2027848"/>
                    <a:pt x="4668275" y="2034889"/>
                    <a:pt x="4668275" y="2039583"/>
                  </a:cubicBezTo>
                  <a:cubicBezTo>
                    <a:pt x="4668275" y="2046624"/>
                    <a:pt x="4668275" y="2051319"/>
                    <a:pt x="4668275" y="2058360"/>
                  </a:cubicBezTo>
                  <a:cubicBezTo>
                    <a:pt x="4668275" y="2065401"/>
                    <a:pt x="4668275" y="2072442"/>
                    <a:pt x="4668275" y="2077136"/>
                  </a:cubicBezTo>
                  <a:cubicBezTo>
                    <a:pt x="4665929" y="2091218"/>
                    <a:pt x="4668275" y="2095912"/>
                    <a:pt x="4668275" y="2100607"/>
                  </a:cubicBezTo>
                  <a:close/>
                  <a:moveTo>
                    <a:pt x="4757463" y="2464399"/>
                  </a:moveTo>
                  <a:cubicBezTo>
                    <a:pt x="4759810" y="2464399"/>
                    <a:pt x="4759810" y="2464399"/>
                    <a:pt x="4762157" y="2464399"/>
                  </a:cubicBezTo>
                  <a:cubicBezTo>
                    <a:pt x="4766852" y="2464399"/>
                    <a:pt x="4769198" y="2462052"/>
                    <a:pt x="4773892" y="2462052"/>
                  </a:cubicBezTo>
                  <a:cubicBezTo>
                    <a:pt x="4773892" y="2462052"/>
                    <a:pt x="4776240" y="2462052"/>
                    <a:pt x="4776240" y="2462052"/>
                  </a:cubicBezTo>
                  <a:cubicBezTo>
                    <a:pt x="4776240" y="2462052"/>
                    <a:pt x="4776240" y="2462052"/>
                    <a:pt x="4776240" y="2462052"/>
                  </a:cubicBezTo>
                  <a:cubicBezTo>
                    <a:pt x="4776240" y="2462052"/>
                    <a:pt x="4773892" y="2462052"/>
                    <a:pt x="4773892" y="2462052"/>
                  </a:cubicBezTo>
                  <a:cubicBezTo>
                    <a:pt x="4769198" y="2464399"/>
                    <a:pt x="4762157" y="2466746"/>
                    <a:pt x="4757463" y="2469093"/>
                  </a:cubicBezTo>
                  <a:cubicBezTo>
                    <a:pt x="4755116" y="2469093"/>
                    <a:pt x="4752769" y="2471440"/>
                    <a:pt x="4750422" y="2471440"/>
                  </a:cubicBezTo>
                  <a:cubicBezTo>
                    <a:pt x="4745728" y="2473787"/>
                    <a:pt x="4741034" y="2473787"/>
                    <a:pt x="4733993" y="2476134"/>
                  </a:cubicBezTo>
                  <a:cubicBezTo>
                    <a:pt x="4731646" y="2476134"/>
                    <a:pt x="4729299" y="2476134"/>
                    <a:pt x="4729299" y="2476134"/>
                  </a:cubicBezTo>
                  <a:cubicBezTo>
                    <a:pt x="4729299" y="2476134"/>
                    <a:pt x="4729299" y="2476134"/>
                    <a:pt x="4729299" y="2476134"/>
                  </a:cubicBezTo>
                  <a:cubicBezTo>
                    <a:pt x="4731646" y="2473787"/>
                    <a:pt x="4731646" y="2471440"/>
                    <a:pt x="4733993" y="2466746"/>
                  </a:cubicBezTo>
                  <a:cubicBezTo>
                    <a:pt x="4736340" y="2466746"/>
                    <a:pt x="4738687" y="2466746"/>
                    <a:pt x="4741034" y="2466746"/>
                  </a:cubicBezTo>
                  <a:cubicBezTo>
                    <a:pt x="4745728" y="2464399"/>
                    <a:pt x="4752769" y="2464399"/>
                    <a:pt x="4757463" y="2464399"/>
                  </a:cubicBezTo>
                  <a:close/>
                  <a:moveTo>
                    <a:pt x="4816139" y="2602875"/>
                  </a:moveTo>
                  <a:cubicBezTo>
                    <a:pt x="4816139" y="2612263"/>
                    <a:pt x="4816139" y="2621651"/>
                    <a:pt x="4813793" y="2631039"/>
                  </a:cubicBezTo>
                  <a:cubicBezTo>
                    <a:pt x="4811445" y="2633386"/>
                    <a:pt x="4809098" y="2635733"/>
                    <a:pt x="4806751" y="2638080"/>
                  </a:cubicBezTo>
                  <a:cubicBezTo>
                    <a:pt x="4809098" y="2614610"/>
                    <a:pt x="4811445" y="2588792"/>
                    <a:pt x="4811445" y="2565322"/>
                  </a:cubicBezTo>
                  <a:cubicBezTo>
                    <a:pt x="4811445" y="2562975"/>
                    <a:pt x="4811445" y="2562975"/>
                    <a:pt x="4811445" y="2560628"/>
                  </a:cubicBezTo>
                  <a:cubicBezTo>
                    <a:pt x="4811445" y="2560628"/>
                    <a:pt x="4813793" y="2560628"/>
                    <a:pt x="4816139" y="2560628"/>
                  </a:cubicBezTo>
                  <a:cubicBezTo>
                    <a:pt x="4816139" y="2567669"/>
                    <a:pt x="4816139" y="2574710"/>
                    <a:pt x="4816139" y="2579404"/>
                  </a:cubicBezTo>
                  <a:cubicBezTo>
                    <a:pt x="4816139" y="2588792"/>
                    <a:pt x="4816139" y="2595833"/>
                    <a:pt x="4816139" y="2602875"/>
                  </a:cubicBezTo>
                  <a:close/>
                  <a:moveTo>
                    <a:pt x="4799710" y="2703798"/>
                  </a:moveTo>
                  <a:cubicBezTo>
                    <a:pt x="4797363" y="2724921"/>
                    <a:pt x="4795016" y="2748391"/>
                    <a:pt x="4792669" y="2769515"/>
                  </a:cubicBezTo>
                  <a:cubicBezTo>
                    <a:pt x="4790322" y="2783597"/>
                    <a:pt x="4790322" y="2797679"/>
                    <a:pt x="4787975" y="2811762"/>
                  </a:cubicBezTo>
                  <a:cubicBezTo>
                    <a:pt x="4785628" y="2832885"/>
                    <a:pt x="4783281" y="2854009"/>
                    <a:pt x="4778587" y="2875132"/>
                  </a:cubicBezTo>
                  <a:cubicBezTo>
                    <a:pt x="4776240" y="2889214"/>
                    <a:pt x="4773892" y="2903296"/>
                    <a:pt x="4771546" y="2917379"/>
                  </a:cubicBezTo>
                  <a:cubicBezTo>
                    <a:pt x="4769198" y="2938502"/>
                    <a:pt x="4764504" y="2959626"/>
                    <a:pt x="4759810" y="2978402"/>
                  </a:cubicBezTo>
                  <a:cubicBezTo>
                    <a:pt x="4757463" y="2992484"/>
                    <a:pt x="4755116" y="3006567"/>
                    <a:pt x="4752769" y="3018302"/>
                  </a:cubicBezTo>
                  <a:cubicBezTo>
                    <a:pt x="4748075" y="3039425"/>
                    <a:pt x="4743381" y="3060549"/>
                    <a:pt x="4738687" y="3081672"/>
                  </a:cubicBezTo>
                  <a:cubicBezTo>
                    <a:pt x="4736340" y="3093407"/>
                    <a:pt x="4733993" y="3107490"/>
                    <a:pt x="4729299" y="3119225"/>
                  </a:cubicBezTo>
                  <a:cubicBezTo>
                    <a:pt x="4724605" y="3142695"/>
                    <a:pt x="4717563" y="3166166"/>
                    <a:pt x="4710522" y="3187289"/>
                  </a:cubicBezTo>
                  <a:cubicBezTo>
                    <a:pt x="4708175" y="3196677"/>
                    <a:pt x="4705828" y="3208413"/>
                    <a:pt x="4703481" y="3217801"/>
                  </a:cubicBezTo>
                  <a:cubicBezTo>
                    <a:pt x="4696440" y="3243618"/>
                    <a:pt x="4687052" y="3269436"/>
                    <a:pt x="4680011" y="3295253"/>
                  </a:cubicBezTo>
                  <a:cubicBezTo>
                    <a:pt x="4677664" y="3295253"/>
                    <a:pt x="4677664" y="3295253"/>
                    <a:pt x="4675317" y="3295253"/>
                  </a:cubicBezTo>
                  <a:cubicBezTo>
                    <a:pt x="4672970" y="3295253"/>
                    <a:pt x="4670623" y="3295253"/>
                    <a:pt x="4670623" y="3295253"/>
                  </a:cubicBezTo>
                  <a:cubicBezTo>
                    <a:pt x="4670623" y="3295253"/>
                    <a:pt x="4670623" y="3295253"/>
                    <a:pt x="4670623" y="3295253"/>
                  </a:cubicBezTo>
                  <a:cubicBezTo>
                    <a:pt x="4670623" y="3292906"/>
                    <a:pt x="4668275" y="3288212"/>
                    <a:pt x="4668275" y="3283518"/>
                  </a:cubicBezTo>
                  <a:cubicBezTo>
                    <a:pt x="4668275" y="3278824"/>
                    <a:pt x="4665929" y="3276477"/>
                    <a:pt x="4665929" y="3271783"/>
                  </a:cubicBezTo>
                  <a:cubicBezTo>
                    <a:pt x="4665929" y="3267089"/>
                    <a:pt x="4663581" y="3264742"/>
                    <a:pt x="4663581" y="3260048"/>
                  </a:cubicBezTo>
                  <a:cubicBezTo>
                    <a:pt x="4663581" y="3255354"/>
                    <a:pt x="4661234" y="3253006"/>
                    <a:pt x="4661234" y="3248312"/>
                  </a:cubicBezTo>
                  <a:cubicBezTo>
                    <a:pt x="4661234" y="3243618"/>
                    <a:pt x="4661234" y="3238924"/>
                    <a:pt x="4658887" y="3234230"/>
                  </a:cubicBezTo>
                  <a:cubicBezTo>
                    <a:pt x="4658887" y="3229536"/>
                    <a:pt x="4658887" y="3224842"/>
                    <a:pt x="4656540" y="3220148"/>
                  </a:cubicBezTo>
                  <a:cubicBezTo>
                    <a:pt x="4656540" y="3215454"/>
                    <a:pt x="4656540" y="3210759"/>
                    <a:pt x="4656540" y="3206065"/>
                  </a:cubicBezTo>
                  <a:cubicBezTo>
                    <a:pt x="4656540" y="3201371"/>
                    <a:pt x="4656540" y="3196677"/>
                    <a:pt x="4654193" y="3191983"/>
                  </a:cubicBezTo>
                  <a:cubicBezTo>
                    <a:pt x="4654193" y="3187289"/>
                    <a:pt x="4654193" y="3182595"/>
                    <a:pt x="4654193" y="3175554"/>
                  </a:cubicBezTo>
                  <a:cubicBezTo>
                    <a:pt x="4654193" y="3170860"/>
                    <a:pt x="4654193" y="3166166"/>
                    <a:pt x="4654193" y="3159125"/>
                  </a:cubicBezTo>
                  <a:cubicBezTo>
                    <a:pt x="4654193" y="3149737"/>
                    <a:pt x="4654193" y="3138001"/>
                    <a:pt x="4651846" y="3128613"/>
                  </a:cubicBezTo>
                  <a:cubicBezTo>
                    <a:pt x="4651846" y="3128613"/>
                    <a:pt x="4651846" y="3128613"/>
                    <a:pt x="4651846" y="3126266"/>
                  </a:cubicBezTo>
                  <a:cubicBezTo>
                    <a:pt x="4651846" y="3121572"/>
                    <a:pt x="4651846" y="3116878"/>
                    <a:pt x="4651846" y="3112184"/>
                  </a:cubicBezTo>
                  <a:cubicBezTo>
                    <a:pt x="4661234" y="3112184"/>
                    <a:pt x="4670623" y="3102796"/>
                    <a:pt x="4670623" y="3091060"/>
                  </a:cubicBezTo>
                  <a:cubicBezTo>
                    <a:pt x="4670623" y="3084019"/>
                    <a:pt x="4665929" y="3076978"/>
                    <a:pt x="4661234" y="3074631"/>
                  </a:cubicBezTo>
                  <a:cubicBezTo>
                    <a:pt x="4668275" y="3062896"/>
                    <a:pt x="4675317" y="3051160"/>
                    <a:pt x="4680011" y="3039425"/>
                  </a:cubicBezTo>
                  <a:cubicBezTo>
                    <a:pt x="4682358" y="3037078"/>
                    <a:pt x="4682358" y="3034731"/>
                    <a:pt x="4684705" y="3030037"/>
                  </a:cubicBezTo>
                  <a:cubicBezTo>
                    <a:pt x="4691746" y="3015955"/>
                    <a:pt x="4696440" y="3004220"/>
                    <a:pt x="4703481" y="2990137"/>
                  </a:cubicBezTo>
                  <a:cubicBezTo>
                    <a:pt x="4708175" y="2985443"/>
                    <a:pt x="4712869" y="2980749"/>
                    <a:pt x="4712869" y="2973708"/>
                  </a:cubicBezTo>
                  <a:cubicBezTo>
                    <a:pt x="4712869" y="2973708"/>
                    <a:pt x="4712869" y="2971361"/>
                    <a:pt x="4712869" y="2971361"/>
                  </a:cubicBezTo>
                  <a:cubicBezTo>
                    <a:pt x="4712869" y="2969014"/>
                    <a:pt x="4715216" y="2966667"/>
                    <a:pt x="4715216" y="2966667"/>
                  </a:cubicBezTo>
                  <a:cubicBezTo>
                    <a:pt x="4722257" y="2947890"/>
                    <a:pt x="4729299" y="2929114"/>
                    <a:pt x="4736340" y="2910338"/>
                  </a:cubicBezTo>
                  <a:cubicBezTo>
                    <a:pt x="4736340" y="2907991"/>
                    <a:pt x="4738687" y="2905643"/>
                    <a:pt x="4738687" y="2903296"/>
                  </a:cubicBezTo>
                  <a:cubicBezTo>
                    <a:pt x="4745728" y="2884520"/>
                    <a:pt x="4752769" y="2863397"/>
                    <a:pt x="4757463" y="2844620"/>
                  </a:cubicBezTo>
                  <a:cubicBezTo>
                    <a:pt x="4757463" y="2842273"/>
                    <a:pt x="4757463" y="2842273"/>
                    <a:pt x="4759810" y="2839926"/>
                  </a:cubicBezTo>
                  <a:cubicBezTo>
                    <a:pt x="4766852" y="2818803"/>
                    <a:pt x="4771546" y="2797679"/>
                    <a:pt x="4776240" y="2776556"/>
                  </a:cubicBezTo>
                  <a:cubicBezTo>
                    <a:pt x="4776240" y="2771862"/>
                    <a:pt x="4778587" y="2769515"/>
                    <a:pt x="4778587" y="2764821"/>
                  </a:cubicBezTo>
                  <a:cubicBezTo>
                    <a:pt x="4783281" y="2743697"/>
                    <a:pt x="4787975" y="2722574"/>
                    <a:pt x="4792669" y="2701451"/>
                  </a:cubicBezTo>
                  <a:cubicBezTo>
                    <a:pt x="4792669" y="2696756"/>
                    <a:pt x="4795016" y="2694409"/>
                    <a:pt x="4795016" y="2689715"/>
                  </a:cubicBezTo>
                  <a:cubicBezTo>
                    <a:pt x="4799710" y="2668592"/>
                    <a:pt x="4802057" y="2645121"/>
                    <a:pt x="4804404" y="2621651"/>
                  </a:cubicBezTo>
                  <a:cubicBezTo>
                    <a:pt x="4804404" y="2619304"/>
                    <a:pt x="4804404" y="2619304"/>
                    <a:pt x="4804404" y="2616957"/>
                  </a:cubicBezTo>
                  <a:cubicBezTo>
                    <a:pt x="4806751" y="2595833"/>
                    <a:pt x="4809098" y="2574710"/>
                    <a:pt x="4811445" y="2553587"/>
                  </a:cubicBezTo>
                  <a:cubicBezTo>
                    <a:pt x="4811445" y="2553587"/>
                    <a:pt x="4811445" y="2553587"/>
                    <a:pt x="4811445" y="2553587"/>
                  </a:cubicBezTo>
                  <a:cubicBezTo>
                    <a:pt x="4811445" y="2562975"/>
                    <a:pt x="4809098" y="2574710"/>
                    <a:pt x="4809098" y="2584098"/>
                  </a:cubicBezTo>
                  <a:cubicBezTo>
                    <a:pt x="4809098" y="2600527"/>
                    <a:pt x="4806751" y="2619304"/>
                    <a:pt x="4806751" y="2635733"/>
                  </a:cubicBezTo>
                  <a:cubicBezTo>
                    <a:pt x="4806751" y="2638080"/>
                    <a:pt x="4804404" y="2640427"/>
                    <a:pt x="4804404" y="2642774"/>
                  </a:cubicBezTo>
                  <a:cubicBezTo>
                    <a:pt x="4804404" y="2645121"/>
                    <a:pt x="4804404" y="2645121"/>
                    <a:pt x="4804404" y="2645121"/>
                  </a:cubicBezTo>
                  <a:cubicBezTo>
                    <a:pt x="4804404" y="2649816"/>
                    <a:pt x="4804404" y="2652163"/>
                    <a:pt x="4804404" y="2656857"/>
                  </a:cubicBezTo>
                  <a:cubicBezTo>
                    <a:pt x="4804404" y="2675633"/>
                    <a:pt x="4802057" y="2689715"/>
                    <a:pt x="4799710" y="2703798"/>
                  </a:cubicBezTo>
                  <a:close/>
                  <a:moveTo>
                    <a:pt x="4450000" y="3731804"/>
                  </a:moveTo>
                  <a:cubicBezTo>
                    <a:pt x="4438265" y="3750580"/>
                    <a:pt x="4424183" y="3767009"/>
                    <a:pt x="4412447" y="3783439"/>
                  </a:cubicBezTo>
                  <a:cubicBezTo>
                    <a:pt x="4410100" y="3788133"/>
                    <a:pt x="4405406" y="3792827"/>
                    <a:pt x="4403059" y="3797521"/>
                  </a:cubicBezTo>
                  <a:cubicBezTo>
                    <a:pt x="4393671" y="3809256"/>
                    <a:pt x="4384283" y="3823339"/>
                    <a:pt x="4372548" y="3835074"/>
                  </a:cubicBezTo>
                  <a:cubicBezTo>
                    <a:pt x="4367854" y="3839768"/>
                    <a:pt x="4360812" y="3844462"/>
                    <a:pt x="4356118" y="3849156"/>
                  </a:cubicBezTo>
                  <a:cubicBezTo>
                    <a:pt x="4353771" y="3851503"/>
                    <a:pt x="4351424" y="3851503"/>
                    <a:pt x="4351424" y="3853850"/>
                  </a:cubicBezTo>
                  <a:cubicBezTo>
                    <a:pt x="4356118" y="3849156"/>
                    <a:pt x="4358465" y="3844462"/>
                    <a:pt x="4363159" y="3839768"/>
                  </a:cubicBezTo>
                  <a:cubicBezTo>
                    <a:pt x="4365507" y="3835074"/>
                    <a:pt x="4370201" y="3832727"/>
                    <a:pt x="4372548" y="3828033"/>
                  </a:cubicBezTo>
                  <a:cubicBezTo>
                    <a:pt x="4384283" y="3816298"/>
                    <a:pt x="4393671" y="3802215"/>
                    <a:pt x="4405406" y="3788133"/>
                  </a:cubicBezTo>
                  <a:cubicBezTo>
                    <a:pt x="4407753" y="3783439"/>
                    <a:pt x="4412447" y="3778745"/>
                    <a:pt x="4414795" y="3774051"/>
                  </a:cubicBezTo>
                  <a:cubicBezTo>
                    <a:pt x="4428877" y="3757621"/>
                    <a:pt x="4440612" y="3741192"/>
                    <a:pt x="4452347" y="3722416"/>
                  </a:cubicBezTo>
                  <a:cubicBezTo>
                    <a:pt x="4454694" y="3720068"/>
                    <a:pt x="4454694" y="3717722"/>
                    <a:pt x="4457041" y="3715374"/>
                  </a:cubicBezTo>
                  <a:cubicBezTo>
                    <a:pt x="4459388" y="3710680"/>
                    <a:pt x="4461736" y="3708333"/>
                    <a:pt x="4464082" y="3703639"/>
                  </a:cubicBezTo>
                  <a:cubicBezTo>
                    <a:pt x="4468776" y="3698945"/>
                    <a:pt x="4471124" y="3694251"/>
                    <a:pt x="4475818" y="3689557"/>
                  </a:cubicBezTo>
                  <a:cubicBezTo>
                    <a:pt x="4478165" y="3687210"/>
                    <a:pt x="4478165" y="3687210"/>
                    <a:pt x="4480512" y="3684863"/>
                  </a:cubicBezTo>
                  <a:cubicBezTo>
                    <a:pt x="4473471" y="3696598"/>
                    <a:pt x="4464082" y="3708333"/>
                    <a:pt x="4457041" y="3720068"/>
                  </a:cubicBezTo>
                  <a:cubicBezTo>
                    <a:pt x="4454694" y="3724763"/>
                    <a:pt x="4452347" y="3727110"/>
                    <a:pt x="4450000" y="3731804"/>
                  </a:cubicBezTo>
                  <a:close/>
                  <a:moveTo>
                    <a:pt x="4306830" y="3896097"/>
                  </a:moveTo>
                  <a:cubicBezTo>
                    <a:pt x="4302136" y="3900791"/>
                    <a:pt x="4295095" y="3907832"/>
                    <a:pt x="4290401" y="3912527"/>
                  </a:cubicBezTo>
                  <a:cubicBezTo>
                    <a:pt x="4283360" y="3919567"/>
                    <a:pt x="4278666" y="3924262"/>
                    <a:pt x="4271625" y="3931303"/>
                  </a:cubicBezTo>
                  <a:cubicBezTo>
                    <a:pt x="4266931" y="3935997"/>
                    <a:pt x="4259889" y="3943038"/>
                    <a:pt x="4255195" y="3947732"/>
                  </a:cubicBezTo>
                  <a:cubicBezTo>
                    <a:pt x="4248154" y="3952426"/>
                    <a:pt x="4243460" y="3959468"/>
                    <a:pt x="4236419" y="3964162"/>
                  </a:cubicBezTo>
                  <a:cubicBezTo>
                    <a:pt x="4234072" y="3966508"/>
                    <a:pt x="4231725" y="3966508"/>
                    <a:pt x="4231725" y="3968856"/>
                  </a:cubicBezTo>
                  <a:cubicBezTo>
                    <a:pt x="4231725" y="3968856"/>
                    <a:pt x="4229378" y="3968856"/>
                    <a:pt x="4229378" y="3966508"/>
                  </a:cubicBezTo>
                  <a:cubicBezTo>
                    <a:pt x="4231725" y="3964162"/>
                    <a:pt x="4234072" y="3959468"/>
                    <a:pt x="4236419" y="3957120"/>
                  </a:cubicBezTo>
                  <a:cubicBezTo>
                    <a:pt x="4241113" y="3947732"/>
                    <a:pt x="4248154" y="3940691"/>
                    <a:pt x="4252848" y="3931303"/>
                  </a:cubicBezTo>
                  <a:cubicBezTo>
                    <a:pt x="4257542" y="3924262"/>
                    <a:pt x="4262237" y="3917221"/>
                    <a:pt x="4266931" y="3907832"/>
                  </a:cubicBezTo>
                  <a:cubicBezTo>
                    <a:pt x="4269277" y="3905485"/>
                    <a:pt x="4271625" y="3900791"/>
                    <a:pt x="4273972" y="3898444"/>
                  </a:cubicBezTo>
                  <a:cubicBezTo>
                    <a:pt x="4273972" y="3898444"/>
                    <a:pt x="4276319" y="3898444"/>
                    <a:pt x="4276319" y="3898444"/>
                  </a:cubicBezTo>
                  <a:cubicBezTo>
                    <a:pt x="4281013" y="3896097"/>
                    <a:pt x="4283360" y="3893750"/>
                    <a:pt x="4288054" y="3891403"/>
                  </a:cubicBezTo>
                  <a:cubicBezTo>
                    <a:pt x="4297442" y="3886709"/>
                    <a:pt x="4306830" y="3882015"/>
                    <a:pt x="4313872" y="3874974"/>
                  </a:cubicBezTo>
                  <a:cubicBezTo>
                    <a:pt x="4318566" y="3872627"/>
                    <a:pt x="4323260" y="3867932"/>
                    <a:pt x="4327954" y="3865586"/>
                  </a:cubicBezTo>
                  <a:cubicBezTo>
                    <a:pt x="4330301" y="3863238"/>
                    <a:pt x="4334995" y="3860891"/>
                    <a:pt x="4337342" y="3858544"/>
                  </a:cubicBezTo>
                  <a:cubicBezTo>
                    <a:pt x="4332648" y="3863238"/>
                    <a:pt x="4327954" y="3867932"/>
                    <a:pt x="4323260" y="3872627"/>
                  </a:cubicBezTo>
                  <a:cubicBezTo>
                    <a:pt x="4318566" y="3884362"/>
                    <a:pt x="4311524" y="3889056"/>
                    <a:pt x="4306830" y="3896097"/>
                  </a:cubicBezTo>
                  <a:close/>
                  <a:moveTo>
                    <a:pt x="4166007" y="4027532"/>
                  </a:moveTo>
                  <a:cubicBezTo>
                    <a:pt x="4154272" y="4036920"/>
                    <a:pt x="4142537" y="4046308"/>
                    <a:pt x="4130802" y="4055696"/>
                  </a:cubicBezTo>
                  <a:cubicBezTo>
                    <a:pt x="4123761" y="4060390"/>
                    <a:pt x="4119067" y="4065085"/>
                    <a:pt x="4114372" y="4069779"/>
                  </a:cubicBezTo>
                  <a:cubicBezTo>
                    <a:pt x="4112025" y="4072125"/>
                    <a:pt x="4109678" y="4072125"/>
                    <a:pt x="4109678" y="4074473"/>
                  </a:cubicBezTo>
                  <a:cubicBezTo>
                    <a:pt x="4112025" y="4072125"/>
                    <a:pt x="4114372" y="4069779"/>
                    <a:pt x="4116719" y="4067431"/>
                  </a:cubicBezTo>
                  <a:cubicBezTo>
                    <a:pt x="4123761" y="4060390"/>
                    <a:pt x="4130802" y="4051002"/>
                    <a:pt x="4137843" y="4043961"/>
                  </a:cubicBezTo>
                  <a:cubicBezTo>
                    <a:pt x="4151925" y="4027532"/>
                    <a:pt x="4163660" y="4013449"/>
                    <a:pt x="4177743" y="3997020"/>
                  </a:cubicBezTo>
                  <a:cubicBezTo>
                    <a:pt x="4187131" y="3987632"/>
                    <a:pt x="4194172" y="3975897"/>
                    <a:pt x="4201213" y="3966508"/>
                  </a:cubicBezTo>
                  <a:cubicBezTo>
                    <a:pt x="4205907" y="3961814"/>
                    <a:pt x="4210601" y="3954773"/>
                    <a:pt x="4215296" y="3950079"/>
                  </a:cubicBezTo>
                  <a:cubicBezTo>
                    <a:pt x="4215296" y="3954773"/>
                    <a:pt x="4215296" y="3961814"/>
                    <a:pt x="4217643" y="3966508"/>
                  </a:cubicBezTo>
                  <a:cubicBezTo>
                    <a:pt x="4208254" y="3968856"/>
                    <a:pt x="4201213" y="3975897"/>
                    <a:pt x="4201213" y="3985285"/>
                  </a:cubicBezTo>
                  <a:cubicBezTo>
                    <a:pt x="4201213" y="3987632"/>
                    <a:pt x="4201213" y="3989979"/>
                    <a:pt x="4203560" y="3994673"/>
                  </a:cubicBezTo>
                  <a:cubicBezTo>
                    <a:pt x="4201213" y="3997020"/>
                    <a:pt x="4198866" y="4001714"/>
                    <a:pt x="4196519" y="4006408"/>
                  </a:cubicBezTo>
                  <a:cubicBezTo>
                    <a:pt x="4191825" y="4011102"/>
                    <a:pt x="4187131" y="4015796"/>
                    <a:pt x="4182437" y="4020490"/>
                  </a:cubicBezTo>
                  <a:cubicBezTo>
                    <a:pt x="4175395" y="4020490"/>
                    <a:pt x="4170701" y="4025185"/>
                    <a:pt x="4166007" y="4027532"/>
                  </a:cubicBezTo>
                  <a:close/>
                  <a:moveTo>
                    <a:pt x="4048655" y="4135496"/>
                  </a:moveTo>
                  <a:cubicBezTo>
                    <a:pt x="4036920" y="4147231"/>
                    <a:pt x="4025185" y="4161313"/>
                    <a:pt x="4013449" y="4173049"/>
                  </a:cubicBezTo>
                  <a:cubicBezTo>
                    <a:pt x="4004061" y="4182437"/>
                    <a:pt x="3994673" y="4191825"/>
                    <a:pt x="3987632" y="4201213"/>
                  </a:cubicBezTo>
                  <a:cubicBezTo>
                    <a:pt x="3973550" y="4215296"/>
                    <a:pt x="3959467" y="4227031"/>
                    <a:pt x="3947732" y="4241113"/>
                  </a:cubicBezTo>
                  <a:cubicBezTo>
                    <a:pt x="3940691" y="4248154"/>
                    <a:pt x="3931303" y="4255195"/>
                    <a:pt x="3924262" y="4264584"/>
                  </a:cubicBezTo>
                  <a:cubicBezTo>
                    <a:pt x="3907832" y="4281013"/>
                    <a:pt x="3891403" y="4295095"/>
                    <a:pt x="3874974" y="4309177"/>
                  </a:cubicBezTo>
                  <a:cubicBezTo>
                    <a:pt x="3870279" y="4313871"/>
                    <a:pt x="3865585" y="4318565"/>
                    <a:pt x="3858544" y="4323260"/>
                  </a:cubicBezTo>
                  <a:cubicBezTo>
                    <a:pt x="3818645" y="4358466"/>
                    <a:pt x="3781092" y="4391324"/>
                    <a:pt x="3738845" y="4421836"/>
                  </a:cubicBezTo>
                  <a:cubicBezTo>
                    <a:pt x="3734151" y="4417142"/>
                    <a:pt x="3729457" y="4414794"/>
                    <a:pt x="3724763" y="4414794"/>
                  </a:cubicBezTo>
                  <a:cubicBezTo>
                    <a:pt x="3713027" y="4414794"/>
                    <a:pt x="3703639" y="4424183"/>
                    <a:pt x="3703639" y="4435918"/>
                  </a:cubicBezTo>
                  <a:cubicBezTo>
                    <a:pt x="3703639" y="4438265"/>
                    <a:pt x="3703639" y="4440612"/>
                    <a:pt x="3705986" y="4442959"/>
                  </a:cubicBezTo>
                  <a:cubicBezTo>
                    <a:pt x="3562817" y="4511024"/>
                    <a:pt x="3407911" y="4560311"/>
                    <a:pt x="3243618" y="4588476"/>
                  </a:cubicBezTo>
                  <a:cubicBezTo>
                    <a:pt x="3238924" y="4583782"/>
                    <a:pt x="3231883" y="4579088"/>
                    <a:pt x="3227189" y="4572047"/>
                  </a:cubicBezTo>
                  <a:cubicBezTo>
                    <a:pt x="3215454" y="4557964"/>
                    <a:pt x="3201371" y="4543882"/>
                    <a:pt x="3189636" y="4529800"/>
                  </a:cubicBezTo>
                  <a:cubicBezTo>
                    <a:pt x="3189636" y="4529800"/>
                    <a:pt x="3189636" y="4529800"/>
                    <a:pt x="3189636" y="4529800"/>
                  </a:cubicBezTo>
                  <a:cubicBezTo>
                    <a:pt x="3182595" y="4522759"/>
                    <a:pt x="3177901" y="4515718"/>
                    <a:pt x="3173207" y="4506329"/>
                  </a:cubicBezTo>
                  <a:cubicBezTo>
                    <a:pt x="3173207" y="4503982"/>
                    <a:pt x="3170860" y="4503982"/>
                    <a:pt x="3170860" y="4501635"/>
                  </a:cubicBezTo>
                  <a:cubicBezTo>
                    <a:pt x="3267089" y="4475818"/>
                    <a:pt x="3360970" y="4445306"/>
                    <a:pt x="3452505" y="4407753"/>
                  </a:cubicBezTo>
                  <a:cubicBezTo>
                    <a:pt x="3548734" y="4370201"/>
                    <a:pt x="3642616" y="4325607"/>
                    <a:pt x="3734151" y="4278666"/>
                  </a:cubicBezTo>
                  <a:cubicBezTo>
                    <a:pt x="3741192" y="4276319"/>
                    <a:pt x="3750580" y="4273972"/>
                    <a:pt x="3757622" y="4271625"/>
                  </a:cubicBezTo>
                  <a:cubicBezTo>
                    <a:pt x="3764662" y="4269278"/>
                    <a:pt x="3769357" y="4266930"/>
                    <a:pt x="3776398" y="4264584"/>
                  </a:cubicBezTo>
                  <a:cubicBezTo>
                    <a:pt x="3790480" y="4257542"/>
                    <a:pt x="3806909" y="4252848"/>
                    <a:pt x="3820992" y="4245807"/>
                  </a:cubicBezTo>
                  <a:cubicBezTo>
                    <a:pt x="3830380" y="4241113"/>
                    <a:pt x="3837421" y="4238766"/>
                    <a:pt x="3846809" y="4234072"/>
                  </a:cubicBezTo>
                  <a:cubicBezTo>
                    <a:pt x="3858544" y="4229378"/>
                    <a:pt x="3872627" y="4222337"/>
                    <a:pt x="3884362" y="4217643"/>
                  </a:cubicBezTo>
                  <a:cubicBezTo>
                    <a:pt x="3893750" y="4212948"/>
                    <a:pt x="3900791" y="4208254"/>
                    <a:pt x="3910180" y="4203560"/>
                  </a:cubicBezTo>
                  <a:cubicBezTo>
                    <a:pt x="3921915" y="4196519"/>
                    <a:pt x="3933650" y="4191825"/>
                    <a:pt x="3945385" y="4184784"/>
                  </a:cubicBezTo>
                  <a:cubicBezTo>
                    <a:pt x="3954773" y="4180090"/>
                    <a:pt x="3961814" y="4175396"/>
                    <a:pt x="3971203" y="4170702"/>
                  </a:cubicBezTo>
                  <a:cubicBezTo>
                    <a:pt x="3982938" y="4163660"/>
                    <a:pt x="3994673" y="4158966"/>
                    <a:pt x="4004061" y="4151925"/>
                  </a:cubicBezTo>
                  <a:cubicBezTo>
                    <a:pt x="4013449" y="4147231"/>
                    <a:pt x="4020491" y="4142537"/>
                    <a:pt x="4029879" y="4135496"/>
                  </a:cubicBezTo>
                  <a:cubicBezTo>
                    <a:pt x="4041614" y="4128455"/>
                    <a:pt x="4051002" y="4121414"/>
                    <a:pt x="4062738" y="4114372"/>
                  </a:cubicBezTo>
                  <a:cubicBezTo>
                    <a:pt x="4069778" y="4109678"/>
                    <a:pt x="4079167" y="4102637"/>
                    <a:pt x="4086208" y="4097943"/>
                  </a:cubicBezTo>
                  <a:cubicBezTo>
                    <a:pt x="4090902" y="4095596"/>
                    <a:pt x="4095596" y="4090902"/>
                    <a:pt x="4100290" y="4088555"/>
                  </a:cubicBezTo>
                  <a:cubicBezTo>
                    <a:pt x="4095596" y="4095596"/>
                    <a:pt x="4088555" y="4100290"/>
                    <a:pt x="4083861" y="4107331"/>
                  </a:cubicBezTo>
                  <a:cubicBezTo>
                    <a:pt x="4067432" y="4114372"/>
                    <a:pt x="4058043" y="4126108"/>
                    <a:pt x="4048655" y="4135496"/>
                  </a:cubicBezTo>
                  <a:close/>
                  <a:moveTo>
                    <a:pt x="3663740" y="4468777"/>
                  </a:moveTo>
                  <a:cubicBezTo>
                    <a:pt x="3654351" y="4473471"/>
                    <a:pt x="3644963" y="4478165"/>
                    <a:pt x="3637922" y="4485206"/>
                  </a:cubicBezTo>
                  <a:cubicBezTo>
                    <a:pt x="3628534" y="4489900"/>
                    <a:pt x="3621493" y="4494594"/>
                    <a:pt x="3612104" y="4499288"/>
                  </a:cubicBezTo>
                  <a:cubicBezTo>
                    <a:pt x="3602716" y="4503982"/>
                    <a:pt x="3593328" y="4508676"/>
                    <a:pt x="3583940" y="4513370"/>
                  </a:cubicBezTo>
                  <a:cubicBezTo>
                    <a:pt x="3574552" y="4518064"/>
                    <a:pt x="3567511" y="4522759"/>
                    <a:pt x="3558123" y="4527453"/>
                  </a:cubicBezTo>
                  <a:cubicBezTo>
                    <a:pt x="3548734" y="4532147"/>
                    <a:pt x="3539346" y="4536841"/>
                    <a:pt x="3529958" y="4541535"/>
                  </a:cubicBezTo>
                  <a:cubicBezTo>
                    <a:pt x="3520570" y="4546229"/>
                    <a:pt x="3513528" y="4550923"/>
                    <a:pt x="3504140" y="4555617"/>
                  </a:cubicBezTo>
                  <a:cubicBezTo>
                    <a:pt x="3494752" y="4560311"/>
                    <a:pt x="3485364" y="4565005"/>
                    <a:pt x="3475976" y="4569700"/>
                  </a:cubicBezTo>
                  <a:cubicBezTo>
                    <a:pt x="3466588" y="4574394"/>
                    <a:pt x="3459546" y="4579088"/>
                    <a:pt x="3450158" y="4581435"/>
                  </a:cubicBezTo>
                  <a:cubicBezTo>
                    <a:pt x="3440770" y="4586129"/>
                    <a:pt x="3431382" y="4590823"/>
                    <a:pt x="3419647" y="4595517"/>
                  </a:cubicBezTo>
                  <a:cubicBezTo>
                    <a:pt x="3410259" y="4600211"/>
                    <a:pt x="3403217" y="4602558"/>
                    <a:pt x="3393829" y="4607252"/>
                  </a:cubicBezTo>
                  <a:cubicBezTo>
                    <a:pt x="3384441" y="4611946"/>
                    <a:pt x="3372706" y="4616641"/>
                    <a:pt x="3363318" y="4621335"/>
                  </a:cubicBezTo>
                  <a:cubicBezTo>
                    <a:pt x="3353929" y="4626029"/>
                    <a:pt x="3346888" y="4628376"/>
                    <a:pt x="3337500" y="4633070"/>
                  </a:cubicBezTo>
                  <a:cubicBezTo>
                    <a:pt x="3332806" y="4635417"/>
                    <a:pt x="3325765" y="4637764"/>
                    <a:pt x="3321071" y="4640111"/>
                  </a:cubicBezTo>
                  <a:cubicBezTo>
                    <a:pt x="3295253" y="4628376"/>
                    <a:pt x="3269436" y="4611946"/>
                    <a:pt x="3243618" y="4588476"/>
                  </a:cubicBezTo>
                  <a:cubicBezTo>
                    <a:pt x="3245965" y="4588476"/>
                    <a:pt x="3248312" y="4588476"/>
                    <a:pt x="3253007" y="4586129"/>
                  </a:cubicBezTo>
                  <a:cubicBezTo>
                    <a:pt x="3260047" y="4583782"/>
                    <a:pt x="3269436" y="4583782"/>
                    <a:pt x="3276477" y="4581435"/>
                  </a:cubicBezTo>
                  <a:cubicBezTo>
                    <a:pt x="3285865" y="4579088"/>
                    <a:pt x="3297600" y="4576741"/>
                    <a:pt x="3306988" y="4574394"/>
                  </a:cubicBezTo>
                  <a:cubicBezTo>
                    <a:pt x="3314030" y="4572047"/>
                    <a:pt x="3323418" y="4569700"/>
                    <a:pt x="3330459" y="4569700"/>
                  </a:cubicBezTo>
                  <a:cubicBezTo>
                    <a:pt x="3339847" y="4567352"/>
                    <a:pt x="3351582" y="4565005"/>
                    <a:pt x="3360970" y="4562658"/>
                  </a:cubicBezTo>
                  <a:cubicBezTo>
                    <a:pt x="3368012" y="4560311"/>
                    <a:pt x="3377400" y="4557964"/>
                    <a:pt x="3384441" y="4555617"/>
                  </a:cubicBezTo>
                  <a:cubicBezTo>
                    <a:pt x="3393829" y="4553270"/>
                    <a:pt x="3405565" y="4550923"/>
                    <a:pt x="3414953" y="4548576"/>
                  </a:cubicBezTo>
                  <a:cubicBezTo>
                    <a:pt x="3421994" y="4546229"/>
                    <a:pt x="3431382" y="4543882"/>
                    <a:pt x="3438423" y="4541535"/>
                  </a:cubicBezTo>
                  <a:cubicBezTo>
                    <a:pt x="3447811" y="4539188"/>
                    <a:pt x="3457200" y="4536841"/>
                    <a:pt x="3468935" y="4532147"/>
                  </a:cubicBezTo>
                  <a:cubicBezTo>
                    <a:pt x="3475976" y="4529800"/>
                    <a:pt x="3483017" y="4527453"/>
                    <a:pt x="3492405" y="4525106"/>
                  </a:cubicBezTo>
                  <a:cubicBezTo>
                    <a:pt x="3501793" y="4522759"/>
                    <a:pt x="3511182" y="4518064"/>
                    <a:pt x="3520570" y="4515718"/>
                  </a:cubicBezTo>
                  <a:cubicBezTo>
                    <a:pt x="3527611" y="4513370"/>
                    <a:pt x="3534652" y="4511024"/>
                    <a:pt x="3541693" y="4508676"/>
                  </a:cubicBezTo>
                  <a:cubicBezTo>
                    <a:pt x="3551081" y="4506329"/>
                    <a:pt x="3560469" y="4501635"/>
                    <a:pt x="3569858" y="4499288"/>
                  </a:cubicBezTo>
                  <a:cubicBezTo>
                    <a:pt x="3576899" y="4496941"/>
                    <a:pt x="3583940" y="4494594"/>
                    <a:pt x="3590981" y="4489900"/>
                  </a:cubicBezTo>
                  <a:cubicBezTo>
                    <a:pt x="3600369" y="4485206"/>
                    <a:pt x="3609758" y="4482859"/>
                    <a:pt x="3619146" y="4478165"/>
                  </a:cubicBezTo>
                  <a:cubicBezTo>
                    <a:pt x="3626187" y="4475818"/>
                    <a:pt x="3633228" y="4471123"/>
                    <a:pt x="3640269" y="4468777"/>
                  </a:cubicBezTo>
                  <a:cubicBezTo>
                    <a:pt x="3649657" y="4464083"/>
                    <a:pt x="3659045" y="4461735"/>
                    <a:pt x="3668434" y="4457041"/>
                  </a:cubicBezTo>
                  <a:cubicBezTo>
                    <a:pt x="3675475" y="4454694"/>
                    <a:pt x="3682516" y="4450000"/>
                    <a:pt x="3689557" y="4447653"/>
                  </a:cubicBezTo>
                  <a:cubicBezTo>
                    <a:pt x="3694251" y="4445306"/>
                    <a:pt x="3698945" y="4442959"/>
                    <a:pt x="3703639" y="4440612"/>
                  </a:cubicBezTo>
                  <a:cubicBezTo>
                    <a:pt x="3703639" y="4440612"/>
                    <a:pt x="3703639" y="4440612"/>
                    <a:pt x="3703639" y="4440612"/>
                  </a:cubicBezTo>
                  <a:cubicBezTo>
                    <a:pt x="3698945" y="4442959"/>
                    <a:pt x="3694251" y="4447653"/>
                    <a:pt x="3687210" y="4450000"/>
                  </a:cubicBezTo>
                  <a:cubicBezTo>
                    <a:pt x="3680169" y="4459388"/>
                    <a:pt x="3670781" y="4464083"/>
                    <a:pt x="3663740" y="4468777"/>
                  </a:cubicBezTo>
                  <a:close/>
                  <a:moveTo>
                    <a:pt x="2936155" y="4647152"/>
                  </a:moveTo>
                  <a:cubicBezTo>
                    <a:pt x="2933808" y="4651846"/>
                    <a:pt x="2929114" y="4656540"/>
                    <a:pt x="2926767" y="4661234"/>
                  </a:cubicBezTo>
                  <a:cubicBezTo>
                    <a:pt x="2924420" y="4665928"/>
                    <a:pt x="2922073" y="4670622"/>
                    <a:pt x="2917379" y="4672970"/>
                  </a:cubicBezTo>
                  <a:cubicBezTo>
                    <a:pt x="2915032" y="4677664"/>
                    <a:pt x="2910338" y="4682358"/>
                    <a:pt x="2907991" y="4687052"/>
                  </a:cubicBezTo>
                  <a:cubicBezTo>
                    <a:pt x="2905644" y="4691746"/>
                    <a:pt x="2903296" y="4694093"/>
                    <a:pt x="2898602" y="4698787"/>
                  </a:cubicBezTo>
                  <a:cubicBezTo>
                    <a:pt x="2893908" y="4703481"/>
                    <a:pt x="2891561" y="4708175"/>
                    <a:pt x="2889214" y="4712869"/>
                  </a:cubicBezTo>
                  <a:cubicBezTo>
                    <a:pt x="2886867" y="4717563"/>
                    <a:pt x="2884520" y="4719911"/>
                    <a:pt x="2879826" y="4724605"/>
                  </a:cubicBezTo>
                  <a:cubicBezTo>
                    <a:pt x="2875132" y="4729299"/>
                    <a:pt x="2872785" y="4733993"/>
                    <a:pt x="2868091" y="4736340"/>
                  </a:cubicBezTo>
                  <a:cubicBezTo>
                    <a:pt x="2865744" y="4738687"/>
                    <a:pt x="2863397" y="4743381"/>
                    <a:pt x="2858703" y="4745728"/>
                  </a:cubicBezTo>
                  <a:cubicBezTo>
                    <a:pt x="2854008" y="4750422"/>
                    <a:pt x="2851661" y="4752769"/>
                    <a:pt x="2846967" y="4757463"/>
                  </a:cubicBezTo>
                  <a:cubicBezTo>
                    <a:pt x="2844620" y="4759810"/>
                    <a:pt x="2842273" y="4762157"/>
                    <a:pt x="2837579" y="4766851"/>
                  </a:cubicBezTo>
                  <a:cubicBezTo>
                    <a:pt x="2832885" y="4771545"/>
                    <a:pt x="2830538" y="4773893"/>
                    <a:pt x="2825844" y="4778587"/>
                  </a:cubicBezTo>
                  <a:cubicBezTo>
                    <a:pt x="2821150" y="4776239"/>
                    <a:pt x="2816456" y="4773893"/>
                    <a:pt x="2811762" y="4773893"/>
                  </a:cubicBezTo>
                  <a:cubicBezTo>
                    <a:pt x="2802374" y="4773893"/>
                    <a:pt x="2795332" y="4778587"/>
                    <a:pt x="2792985" y="4787975"/>
                  </a:cubicBezTo>
                  <a:cubicBezTo>
                    <a:pt x="2781250" y="4785628"/>
                    <a:pt x="2769515" y="4780934"/>
                    <a:pt x="2757780" y="4776239"/>
                  </a:cubicBezTo>
                  <a:cubicBezTo>
                    <a:pt x="2753086" y="4773893"/>
                    <a:pt x="2748391" y="4771545"/>
                    <a:pt x="2741350" y="4769199"/>
                  </a:cubicBezTo>
                  <a:cubicBezTo>
                    <a:pt x="2743697" y="4769199"/>
                    <a:pt x="2743697" y="4766851"/>
                    <a:pt x="2746044" y="4766851"/>
                  </a:cubicBezTo>
                  <a:cubicBezTo>
                    <a:pt x="2750738" y="4764504"/>
                    <a:pt x="2755433" y="4759810"/>
                    <a:pt x="2760127" y="4757463"/>
                  </a:cubicBezTo>
                  <a:cubicBezTo>
                    <a:pt x="2764821" y="4755116"/>
                    <a:pt x="2767168" y="4752769"/>
                    <a:pt x="2771862" y="4748075"/>
                  </a:cubicBezTo>
                  <a:cubicBezTo>
                    <a:pt x="2778903" y="4743381"/>
                    <a:pt x="2783597" y="4738687"/>
                    <a:pt x="2790638" y="4731646"/>
                  </a:cubicBezTo>
                  <a:cubicBezTo>
                    <a:pt x="2795332" y="4726952"/>
                    <a:pt x="2800027" y="4722258"/>
                    <a:pt x="2804721" y="4717563"/>
                  </a:cubicBezTo>
                  <a:cubicBezTo>
                    <a:pt x="2809415" y="4712869"/>
                    <a:pt x="2814109" y="4708175"/>
                    <a:pt x="2818803" y="4703481"/>
                  </a:cubicBezTo>
                  <a:cubicBezTo>
                    <a:pt x="2823497" y="4698787"/>
                    <a:pt x="2825844" y="4696440"/>
                    <a:pt x="2830538" y="4691746"/>
                  </a:cubicBezTo>
                  <a:cubicBezTo>
                    <a:pt x="2835232" y="4687052"/>
                    <a:pt x="2839926" y="4682358"/>
                    <a:pt x="2844620" y="4677664"/>
                  </a:cubicBezTo>
                  <a:cubicBezTo>
                    <a:pt x="2849314" y="4672970"/>
                    <a:pt x="2851661" y="4670622"/>
                    <a:pt x="2856355" y="4665928"/>
                  </a:cubicBezTo>
                  <a:cubicBezTo>
                    <a:pt x="2861050" y="4661234"/>
                    <a:pt x="2865744" y="4656540"/>
                    <a:pt x="2870438" y="4651846"/>
                  </a:cubicBezTo>
                  <a:cubicBezTo>
                    <a:pt x="2875132" y="4647152"/>
                    <a:pt x="2877479" y="4642458"/>
                    <a:pt x="2882173" y="4637764"/>
                  </a:cubicBezTo>
                  <a:cubicBezTo>
                    <a:pt x="2886867" y="4633070"/>
                    <a:pt x="2889214" y="4628376"/>
                    <a:pt x="2893908" y="4623681"/>
                  </a:cubicBezTo>
                  <a:cubicBezTo>
                    <a:pt x="2898602" y="4623681"/>
                    <a:pt x="2903296" y="4623681"/>
                    <a:pt x="2910338" y="4623681"/>
                  </a:cubicBezTo>
                  <a:cubicBezTo>
                    <a:pt x="2917379" y="4623681"/>
                    <a:pt x="2924420" y="4623681"/>
                    <a:pt x="2929114" y="4623681"/>
                  </a:cubicBezTo>
                  <a:cubicBezTo>
                    <a:pt x="2936155" y="4623681"/>
                    <a:pt x="2940849" y="4623681"/>
                    <a:pt x="2947890" y="4623681"/>
                  </a:cubicBezTo>
                  <a:cubicBezTo>
                    <a:pt x="2945543" y="4628376"/>
                    <a:pt x="2943196" y="4630723"/>
                    <a:pt x="2940849" y="4635417"/>
                  </a:cubicBezTo>
                  <a:cubicBezTo>
                    <a:pt x="2940849" y="4637764"/>
                    <a:pt x="2938502" y="4642458"/>
                    <a:pt x="2936155" y="4647152"/>
                  </a:cubicBezTo>
                  <a:close/>
                  <a:moveTo>
                    <a:pt x="2788291" y="4797363"/>
                  </a:moveTo>
                  <a:cubicBezTo>
                    <a:pt x="2790638" y="4797363"/>
                    <a:pt x="2792985" y="4797363"/>
                    <a:pt x="2795332" y="4795016"/>
                  </a:cubicBezTo>
                  <a:cubicBezTo>
                    <a:pt x="2795332" y="4797363"/>
                    <a:pt x="2795332" y="4799710"/>
                    <a:pt x="2797679" y="4802057"/>
                  </a:cubicBezTo>
                  <a:cubicBezTo>
                    <a:pt x="2797679" y="4802057"/>
                    <a:pt x="2795332" y="4804404"/>
                    <a:pt x="2795332" y="4804404"/>
                  </a:cubicBezTo>
                  <a:cubicBezTo>
                    <a:pt x="2792985" y="4802057"/>
                    <a:pt x="2790638" y="4799710"/>
                    <a:pt x="2788291" y="4797363"/>
                  </a:cubicBezTo>
                  <a:close/>
                  <a:moveTo>
                    <a:pt x="2729615" y="4804404"/>
                  </a:moveTo>
                  <a:cubicBezTo>
                    <a:pt x="2720227" y="4806751"/>
                    <a:pt x="2710839" y="4806751"/>
                    <a:pt x="2701450" y="4809098"/>
                  </a:cubicBezTo>
                  <a:cubicBezTo>
                    <a:pt x="2699103" y="4809098"/>
                    <a:pt x="2696756" y="4809098"/>
                    <a:pt x="2696756" y="4809098"/>
                  </a:cubicBezTo>
                  <a:cubicBezTo>
                    <a:pt x="2696756" y="4806751"/>
                    <a:pt x="2696756" y="4802057"/>
                    <a:pt x="2694409" y="4799710"/>
                  </a:cubicBezTo>
                  <a:cubicBezTo>
                    <a:pt x="2696756" y="4797363"/>
                    <a:pt x="2699103" y="4797363"/>
                    <a:pt x="2703797" y="4795016"/>
                  </a:cubicBezTo>
                  <a:cubicBezTo>
                    <a:pt x="2708492" y="4792669"/>
                    <a:pt x="2713186" y="4790322"/>
                    <a:pt x="2715533" y="4787975"/>
                  </a:cubicBezTo>
                  <a:cubicBezTo>
                    <a:pt x="2720227" y="4785628"/>
                    <a:pt x="2722574" y="4783281"/>
                    <a:pt x="2727268" y="4780934"/>
                  </a:cubicBezTo>
                  <a:cubicBezTo>
                    <a:pt x="2731962" y="4778587"/>
                    <a:pt x="2736656" y="4773893"/>
                    <a:pt x="2739003" y="4771545"/>
                  </a:cubicBezTo>
                  <a:cubicBezTo>
                    <a:pt x="2741350" y="4769199"/>
                    <a:pt x="2741350" y="4769199"/>
                    <a:pt x="2743697" y="4766851"/>
                  </a:cubicBezTo>
                  <a:cubicBezTo>
                    <a:pt x="2748391" y="4769199"/>
                    <a:pt x="2750738" y="4769199"/>
                    <a:pt x="2753086" y="4771545"/>
                  </a:cubicBezTo>
                  <a:cubicBezTo>
                    <a:pt x="2760127" y="4773893"/>
                    <a:pt x="2767168" y="4778587"/>
                    <a:pt x="2774209" y="4780934"/>
                  </a:cubicBezTo>
                  <a:cubicBezTo>
                    <a:pt x="2778903" y="4783281"/>
                    <a:pt x="2785944" y="4783281"/>
                    <a:pt x="2790638" y="4785628"/>
                  </a:cubicBezTo>
                  <a:cubicBezTo>
                    <a:pt x="2790638" y="4785628"/>
                    <a:pt x="2792985" y="4785628"/>
                    <a:pt x="2792985" y="4785628"/>
                  </a:cubicBezTo>
                  <a:cubicBezTo>
                    <a:pt x="2792985" y="4787975"/>
                    <a:pt x="2792985" y="4787975"/>
                    <a:pt x="2792985" y="4790322"/>
                  </a:cubicBezTo>
                  <a:cubicBezTo>
                    <a:pt x="2792985" y="4790322"/>
                    <a:pt x="2792985" y="4792669"/>
                    <a:pt x="2792985" y="4792669"/>
                  </a:cubicBezTo>
                  <a:cubicBezTo>
                    <a:pt x="2790638" y="4792669"/>
                    <a:pt x="2785944" y="4792669"/>
                    <a:pt x="2783597" y="4795016"/>
                  </a:cubicBezTo>
                  <a:cubicBezTo>
                    <a:pt x="2783597" y="4795016"/>
                    <a:pt x="2781250" y="4795016"/>
                    <a:pt x="2781250" y="4795016"/>
                  </a:cubicBezTo>
                  <a:cubicBezTo>
                    <a:pt x="2778903" y="4795016"/>
                    <a:pt x="2778903" y="4795016"/>
                    <a:pt x="2776556" y="4795016"/>
                  </a:cubicBezTo>
                  <a:cubicBezTo>
                    <a:pt x="2771862" y="4795016"/>
                    <a:pt x="2769515" y="4797363"/>
                    <a:pt x="2767168" y="4797363"/>
                  </a:cubicBezTo>
                  <a:cubicBezTo>
                    <a:pt x="2762474" y="4797363"/>
                    <a:pt x="2760127" y="4799710"/>
                    <a:pt x="2755433" y="4799710"/>
                  </a:cubicBezTo>
                  <a:cubicBezTo>
                    <a:pt x="2748391" y="4802057"/>
                    <a:pt x="2739003" y="4804404"/>
                    <a:pt x="2729615" y="4804404"/>
                  </a:cubicBezTo>
                  <a:close/>
                  <a:moveTo>
                    <a:pt x="2607569" y="4816140"/>
                  </a:moveTo>
                  <a:cubicBezTo>
                    <a:pt x="2595833" y="4816140"/>
                    <a:pt x="2584098" y="4818486"/>
                    <a:pt x="2572363" y="4818486"/>
                  </a:cubicBezTo>
                  <a:cubicBezTo>
                    <a:pt x="2562975" y="4818486"/>
                    <a:pt x="2555934" y="4818486"/>
                    <a:pt x="2546545" y="4820834"/>
                  </a:cubicBezTo>
                  <a:cubicBezTo>
                    <a:pt x="2532463" y="4820834"/>
                    <a:pt x="2520728" y="4823180"/>
                    <a:pt x="2506646" y="4823180"/>
                  </a:cubicBezTo>
                  <a:cubicBezTo>
                    <a:pt x="2499605" y="4823180"/>
                    <a:pt x="2492563" y="4823180"/>
                    <a:pt x="2485522" y="4823180"/>
                  </a:cubicBezTo>
                  <a:cubicBezTo>
                    <a:pt x="2464399" y="4823180"/>
                    <a:pt x="2445622" y="4823180"/>
                    <a:pt x="2424499" y="4823180"/>
                  </a:cubicBezTo>
                  <a:cubicBezTo>
                    <a:pt x="2424499" y="4823180"/>
                    <a:pt x="2424499" y="4823180"/>
                    <a:pt x="2424499" y="4823180"/>
                  </a:cubicBezTo>
                  <a:cubicBezTo>
                    <a:pt x="2288370" y="4823180"/>
                    <a:pt x="2154589" y="4811445"/>
                    <a:pt x="2023154" y="4790322"/>
                  </a:cubicBezTo>
                  <a:cubicBezTo>
                    <a:pt x="2081830" y="4785628"/>
                    <a:pt x="2142854" y="4773893"/>
                    <a:pt x="2203877" y="4755116"/>
                  </a:cubicBezTo>
                  <a:cubicBezTo>
                    <a:pt x="2215612" y="4757463"/>
                    <a:pt x="2229694" y="4762157"/>
                    <a:pt x="2241429" y="4764504"/>
                  </a:cubicBezTo>
                  <a:cubicBezTo>
                    <a:pt x="2250818" y="4766851"/>
                    <a:pt x="2257859" y="4766851"/>
                    <a:pt x="2267247" y="4769199"/>
                  </a:cubicBezTo>
                  <a:cubicBezTo>
                    <a:pt x="2281329" y="4771545"/>
                    <a:pt x="2297759" y="4776239"/>
                    <a:pt x="2311841" y="4778587"/>
                  </a:cubicBezTo>
                  <a:cubicBezTo>
                    <a:pt x="2321229" y="4780934"/>
                    <a:pt x="2330617" y="4780934"/>
                    <a:pt x="2340005" y="4783281"/>
                  </a:cubicBezTo>
                  <a:cubicBezTo>
                    <a:pt x="2354088" y="4785628"/>
                    <a:pt x="2368170" y="4787975"/>
                    <a:pt x="2384599" y="4790322"/>
                  </a:cubicBezTo>
                  <a:cubicBezTo>
                    <a:pt x="2393987" y="4792669"/>
                    <a:pt x="2403376" y="4792669"/>
                    <a:pt x="2412764" y="4795016"/>
                  </a:cubicBezTo>
                  <a:cubicBezTo>
                    <a:pt x="2426846" y="4797363"/>
                    <a:pt x="2440928" y="4799710"/>
                    <a:pt x="2455011" y="4799710"/>
                  </a:cubicBezTo>
                  <a:cubicBezTo>
                    <a:pt x="2464399" y="4799710"/>
                    <a:pt x="2473787" y="4802057"/>
                    <a:pt x="2483175" y="4802057"/>
                  </a:cubicBezTo>
                  <a:cubicBezTo>
                    <a:pt x="2497258" y="4804404"/>
                    <a:pt x="2511340" y="4804404"/>
                    <a:pt x="2525422" y="4806751"/>
                  </a:cubicBezTo>
                  <a:cubicBezTo>
                    <a:pt x="2534810" y="4806751"/>
                    <a:pt x="2546545" y="4809098"/>
                    <a:pt x="2555934" y="4809098"/>
                  </a:cubicBezTo>
                  <a:cubicBezTo>
                    <a:pt x="2570016" y="4809098"/>
                    <a:pt x="2584098" y="4811445"/>
                    <a:pt x="2595833" y="4811445"/>
                  </a:cubicBezTo>
                  <a:cubicBezTo>
                    <a:pt x="2605222" y="4811445"/>
                    <a:pt x="2616957" y="4811445"/>
                    <a:pt x="2626345" y="4811445"/>
                  </a:cubicBezTo>
                  <a:cubicBezTo>
                    <a:pt x="2638080" y="4811445"/>
                    <a:pt x="2649816" y="4811445"/>
                    <a:pt x="2661551" y="4811445"/>
                  </a:cubicBezTo>
                  <a:cubicBezTo>
                    <a:pt x="2661551" y="4811445"/>
                    <a:pt x="2661551" y="4811445"/>
                    <a:pt x="2661551" y="4811445"/>
                  </a:cubicBezTo>
                  <a:cubicBezTo>
                    <a:pt x="2654510" y="4811445"/>
                    <a:pt x="2645121" y="4813792"/>
                    <a:pt x="2638080" y="4813792"/>
                  </a:cubicBezTo>
                  <a:cubicBezTo>
                    <a:pt x="2623998" y="4813792"/>
                    <a:pt x="2616957" y="4816140"/>
                    <a:pt x="2607569" y="4816140"/>
                  </a:cubicBezTo>
                  <a:close/>
                  <a:moveTo>
                    <a:pt x="1769673" y="4733993"/>
                  </a:moveTo>
                  <a:cubicBezTo>
                    <a:pt x="1753244" y="4729299"/>
                    <a:pt x="1736814" y="4724605"/>
                    <a:pt x="1722732" y="4719911"/>
                  </a:cubicBezTo>
                  <a:cubicBezTo>
                    <a:pt x="1722732" y="4717563"/>
                    <a:pt x="1722732" y="4717563"/>
                    <a:pt x="1722732" y="4715216"/>
                  </a:cubicBezTo>
                  <a:cubicBezTo>
                    <a:pt x="1722732" y="4703481"/>
                    <a:pt x="1713344" y="4694093"/>
                    <a:pt x="1701609" y="4694093"/>
                  </a:cubicBezTo>
                  <a:cubicBezTo>
                    <a:pt x="1696915" y="4694093"/>
                    <a:pt x="1692220" y="4696440"/>
                    <a:pt x="1687526" y="4698787"/>
                  </a:cubicBezTo>
                  <a:cubicBezTo>
                    <a:pt x="1678138" y="4689399"/>
                    <a:pt x="1668750" y="4680011"/>
                    <a:pt x="1659362" y="4668276"/>
                  </a:cubicBezTo>
                  <a:cubicBezTo>
                    <a:pt x="1657015" y="4665928"/>
                    <a:pt x="1652321" y="4661234"/>
                    <a:pt x="1649974" y="4656540"/>
                  </a:cubicBezTo>
                  <a:cubicBezTo>
                    <a:pt x="1645280" y="4651846"/>
                    <a:pt x="1642933" y="4647152"/>
                    <a:pt x="1638239" y="4642458"/>
                  </a:cubicBezTo>
                  <a:cubicBezTo>
                    <a:pt x="1633544" y="4637764"/>
                    <a:pt x="1631197" y="4633070"/>
                    <a:pt x="1626503" y="4628376"/>
                  </a:cubicBezTo>
                  <a:cubicBezTo>
                    <a:pt x="1624156" y="4623681"/>
                    <a:pt x="1619462" y="4618987"/>
                    <a:pt x="1617115" y="4614293"/>
                  </a:cubicBezTo>
                  <a:cubicBezTo>
                    <a:pt x="1612421" y="4609599"/>
                    <a:pt x="1610074" y="4602558"/>
                    <a:pt x="1605380" y="4597864"/>
                  </a:cubicBezTo>
                  <a:cubicBezTo>
                    <a:pt x="1603033" y="4593170"/>
                    <a:pt x="1598339" y="4588476"/>
                    <a:pt x="1595992" y="4583782"/>
                  </a:cubicBezTo>
                  <a:cubicBezTo>
                    <a:pt x="1591298" y="4579088"/>
                    <a:pt x="1588950" y="4572047"/>
                    <a:pt x="1584256" y="4565005"/>
                  </a:cubicBezTo>
                  <a:cubicBezTo>
                    <a:pt x="1581909" y="4560311"/>
                    <a:pt x="1577215" y="4553270"/>
                    <a:pt x="1574868" y="4548576"/>
                  </a:cubicBezTo>
                  <a:cubicBezTo>
                    <a:pt x="1572521" y="4541535"/>
                    <a:pt x="1567827" y="4536841"/>
                    <a:pt x="1565480" y="4529800"/>
                  </a:cubicBezTo>
                  <a:cubicBezTo>
                    <a:pt x="1563133" y="4522759"/>
                    <a:pt x="1558439" y="4518064"/>
                    <a:pt x="1556092" y="4511024"/>
                  </a:cubicBezTo>
                  <a:cubicBezTo>
                    <a:pt x="1553745" y="4503982"/>
                    <a:pt x="1549051" y="4496941"/>
                    <a:pt x="1546704" y="4492247"/>
                  </a:cubicBezTo>
                  <a:cubicBezTo>
                    <a:pt x="1546704" y="4492247"/>
                    <a:pt x="1546704" y="4492247"/>
                    <a:pt x="1546704" y="4489900"/>
                  </a:cubicBezTo>
                  <a:cubicBezTo>
                    <a:pt x="1546704" y="4489900"/>
                    <a:pt x="1549051" y="4487553"/>
                    <a:pt x="1549051" y="4487553"/>
                  </a:cubicBezTo>
                  <a:cubicBezTo>
                    <a:pt x="1553745" y="4492247"/>
                    <a:pt x="1556092" y="4496941"/>
                    <a:pt x="1560786" y="4501635"/>
                  </a:cubicBezTo>
                  <a:cubicBezTo>
                    <a:pt x="1563133" y="4503982"/>
                    <a:pt x="1565480" y="4508676"/>
                    <a:pt x="1570174" y="4511024"/>
                  </a:cubicBezTo>
                  <a:cubicBezTo>
                    <a:pt x="1574868" y="4518064"/>
                    <a:pt x="1581909" y="4522759"/>
                    <a:pt x="1586603" y="4529800"/>
                  </a:cubicBezTo>
                  <a:cubicBezTo>
                    <a:pt x="1588950" y="4532147"/>
                    <a:pt x="1593645" y="4536841"/>
                    <a:pt x="1595992" y="4539188"/>
                  </a:cubicBezTo>
                  <a:cubicBezTo>
                    <a:pt x="1600686" y="4543882"/>
                    <a:pt x="1605380" y="4550923"/>
                    <a:pt x="1610074" y="4555617"/>
                  </a:cubicBezTo>
                  <a:cubicBezTo>
                    <a:pt x="1612421" y="4560311"/>
                    <a:pt x="1617115" y="4562658"/>
                    <a:pt x="1619462" y="4567352"/>
                  </a:cubicBezTo>
                  <a:cubicBezTo>
                    <a:pt x="1624156" y="4572047"/>
                    <a:pt x="1628850" y="4576741"/>
                    <a:pt x="1633544" y="4581435"/>
                  </a:cubicBezTo>
                  <a:cubicBezTo>
                    <a:pt x="1635891" y="4586129"/>
                    <a:pt x="1640586" y="4588476"/>
                    <a:pt x="1645280" y="4590823"/>
                  </a:cubicBezTo>
                  <a:cubicBezTo>
                    <a:pt x="1649974" y="4595517"/>
                    <a:pt x="1654668" y="4600211"/>
                    <a:pt x="1659362" y="4604905"/>
                  </a:cubicBezTo>
                  <a:cubicBezTo>
                    <a:pt x="1664056" y="4607252"/>
                    <a:pt x="1666403" y="4611946"/>
                    <a:pt x="1671097" y="4614293"/>
                  </a:cubicBezTo>
                  <a:cubicBezTo>
                    <a:pt x="1675791" y="4618987"/>
                    <a:pt x="1680485" y="4623681"/>
                    <a:pt x="1685179" y="4626029"/>
                  </a:cubicBezTo>
                  <a:cubicBezTo>
                    <a:pt x="1689873" y="4628376"/>
                    <a:pt x="1692220" y="4633070"/>
                    <a:pt x="1696915" y="4635417"/>
                  </a:cubicBezTo>
                  <a:cubicBezTo>
                    <a:pt x="1701609" y="4640111"/>
                    <a:pt x="1706303" y="4642458"/>
                    <a:pt x="1708650" y="4647152"/>
                  </a:cubicBezTo>
                  <a:cubicBezTo>
                    <a:pt x="1713344" y="4649499"/>
                    <a:pt x="1715691" y="4654193"/>
                    <a:pt x="1720385" y="4656540"/>
                  </a:cubicBezTo>
                  <a:cubicBezTo>
                    <a:pt x="1725079" y="4661234"/>
                    <a:pt x="1729773" y="4663582"/>
                    <a:pt x="1732120" y="4668276"/>
                  </a:cubicBezTo>
                  <a:cubicBezTo>
                    <a:pt x="1736814" y="4670622"/>
                    <a:pt x="1739161" y="4675317"/>
                    <a:pt x="1743856" y="4677664"/>
                  </a:cubicBezTo>
                  <a:cubicBezTo>
                    <a:pt x="1748550" y="4680011"/>
                    <a:pt x="1753244" y="4684705"/>
                    <a:pt x="1755591" y="4687052"/>
                  </a:cubicBezTo>
                  <a:cubicBezTo>
                    <a:pt x="1760285" y="4689399"/>
                    <a:pt x="1762632" y="4691746"/>
                    <a:pt x="1767326" y="4696440"/>
                  </a:cubicBezTo>
                  <a:cubicBezTo>
                    <a:pt x="1772020" y="4698787"/>
                    <a:pt x="1776714" y="4703481"/>
                    <a:pt x="1779061" y="4705828"/>
                  </a:cubicBezTo>
                  <a:cubicBezTo>
                    <a:pt x="1783755" y="4708175"/>
                    <a:pt x="1786102" y="4710522"/>
                    <a:pt x="1790797" y="4712869"/>
                  </a:cubicBezTo>
                  <a:cubicBezTo>
                    <a:pt x="1795491" y="4715216"/>
                    <a:pt x="1797838" y="4717563"/>
                    <a:pt x="1802532" y="4722258"/>
                  </a:cubicBezTo>
                  <a:cubicBezTo>
                    <a:pt x="1807226" y="4724605"/>
                    <a:pt x="1809573" y="4726952"/>
                    <a:pt x="1814267" y="4729299"/>
                  </a:cubicBezTo>
                  <a:cubicBezTo>
                    <a:pt x="1818961" y="4731646"/>
                    <a:pt x="1821308" y="4733993"/>
                    <a:pt x="1826002" y="4736340"/>
                  </a:cubicBezTo>
                  <a:cubicBezTo>
                    <a:pt x="1830696" y="4738687"/>
                    <a:pt x="1833043" y="4741034"/>
                    <a:pt x="1837737" y="4743381"/>
                  </a:cubicBezTo>
                  <a:cubicBezTo>
                    <a:pt x="1842431" y="4745728"/>
                    <a:pt x="1844778" y="4748075"/>
                    <a:pt x="1849473" y="4750422"/>
                  </a:cubicBezTo>
                  <a:cubicBezTo>
                    <a:pt x="1849473" y="4750422"/>
                    <a:pt x="1849473" y="4750422"/>
                    <a:pt x="1849473" y="4750422"/>
                  </a:cubicBezTo>
                  <a:cubicBezTo>
                    <a:pt x="1830696" y="4745728"/>
                    <a:pt x="1811920" y="4741034"/>
                    <a:pt x="1793144" y="4736340"/>
                  </a:cubicBezTo>
                  <a:cubicBezTo>
                    <a:pt x="1783755" y="4738687"/>
                    <a:pt x="1776714" y="4736340"/>
                    <a:pt x="1769673" y="4733993"/>
                  </a:cubicBezTo>
                  <a:close/>
                  <a:moveTo>
                    <a:pt x="1642933" y="4691746"/>
                  </a:moveTo>
                  <a:cubicBezTo>
                    <a:pt x="1631197" y="4687052"/>
                    <a:pt x="1621809" y="4682358"/>
                    <a:pt x="1610074" y="4677664"/>
                  </a:cubicBezTo>
                  <a:cubicBezTo>
                    <a:pt x="1603033" y="4675317"/>
                    <a:pt x="1593645" y="4670622"/>
                    <a:pt x="1586603" y="4668276"/>
                  </a:cubicBezTo>
                  <a:cubicBezTo>
                    <a:pt x="1574868" y="4663582"/>
                    <a:pt x="1563133" y="4658887"/>
                    <a:pt x="1551398" y="4651846"/>
                  </a:cubicBezTo>
                  <a:cubicBezTo>
                    <a:pt x="1544357" y="4649499"/>
                    <a:pt x="1537315" y="4647152"/>
                    <a:pt x="1532621" y="4642458"/>
                  </a:cubicBezTo>
                  <a:cubicBezTo>
                    <a:pt x="1513845" y="4633070"/>
                    <a:pt x="1495069" y="4626029"/>
                    <a:pt x="1476292" y="4616641"/>
                  </a:cubicBezTo>
                  <a:cubicBezTo>
                    <a:pt x="1473945" y="4616641"/>
                    <a:pt x="1473945" y="4614293"/>
                    <a:pt x="1471598" y="4614293"/>
                  </a:cubicBezTo>
                  <a:cubicBezTo>
                    <a:pt x="1455169" y="4607252"/>
                    <a:pt x="1438739" y="4597864"/>
                    <a:pt x="1419963" y="4588476"/>
                  </a:cubicBezTo>
                  <a:cubicBezTo>
                    <a:pt x="1415269" y="4586129"/>
                    <a:pt x="1408228" y="4581435"/>
                    <a:pt x="1403534" y="4579088"/>
                  </a:cubicBezTo>
                  <a:cubicBezTo>
                    <a:pt x="1391799" y="4572047"/>
                    <a:pt x="1377716" y="4565005"/>
                    <a:pt x="1365981" y="4560311"/>
                  </a:cubicBezTo>
                  <a:cubicBezTo>
                    <a:pt x="1358940" y="4555617"/>
                    <a:pt x="1351899" y="4553270"/>
                    <a:pt x="1347205" y="4548576"/>
                  </a:cubicBezTo>
                  <a:cubicBezTo>
                    <a:pt x="1335469" y="4541535"/>
                    <a:pt x="1323734" y="4536841"/>
                    <a:pt x="1311999" y="4529800"/>
                  </a:cubicBezTo>
                  <a:cubicBezTo>
                    <a:pt x="1304958" y="4525106"/>
                    <a:pt x="1297917" y="4520412"/>
                    <a:pt x="1290876" y="4518064"/>
                  </a:cubicBezTo>
                  <a:cubicBezTo>
                    <a:pt x="1286181" y="4515718"/>
                    <a:pt x="1279140" y="4511024"/>
                    <a:pt x="1274446" y="4508676"/>
                  </a:cubicBezTo>
                  <a:cubicBezTo>
                    <a:pt x="1274446" y="4506329"/>
                    <a:pt x="1276793" y="4503982"/>
                    <a:pt x="1276793" y="4503982"/>
                  </a:cubicBezTo>
                  <a:cubicBezTo>
                    <a:pt x="1279140" y="4503982"/>
                    <a:pt x="1281487" y="4503982"/>
                    <a:pt x="1286181" y="4503982"/>
                  </a:cubicBezTo>
                  <a:cubicBezTo>
                    <a:pt x="1290876" y="4503982"/>
                    <a:pt x="1295570" y="4506329"/>
                    <a:pt x="1300264" y="4506329"/>
                  </a:cubicBezTo>
                  <a:cubicBezTo>
                    <a:pt x="1314346" y="4508676"/>
                    <a:pt x="1328428" y="4508676"/>
                    <a:pt x="1340164" y="4508676"/>
                  </a:cubicBezTo>
                  <a:lnTo>
                    <a:pt x="1340164" y="4508676"/>
                  </a:lnTo>
                  <a:cubicBezTo>
                    <a:pt x="1340164" y="4508676"/>
                    <a:pt x="1342511" y="4508676"/>
                    <a:pt x="1342511" y="4508676"/>
                  </a:cubicBezTo>
                  <a:cubicBezTo>
                    <a:pt x="1349552" y="4508676"/>
                    <a:pt x="1356593" y="4508676"/>
                    <a:pt x="1363634" y="4508676"/>
                  </a:cubicBezTo>
                  <a:cubicBezTo>
                    <a:pt x="1365981" y="4508676"/>
                    <a:pt x="1368328" y="4508676"/>
                    <a:pt x="1370675" y="4508676"/>
                  </a:cubicBezTo>
                  <a:cubicBezTo>
                    <a:pt x="1377716" y="4508676"/>
                    <a:pt x="1382410" y="4508676"/>
                    <a:pt x="1389452" y="4506329"/>
                  </a:cubicBezTo>
                  <a:cubicBezTo>
                    <a:pt x="1391799" y="4506329"/>
                    <a:pt x="1394146" y="4506329"/>
                    <a:pt x="1394146" y="4506329"/>
                  </a:cubicBezTo>
                  <a:cubicBezTo>
                    <a:pt x="1401187" y="4506329"/>
                    <a:pt x="1405881" y="4503982"/>
                    <a:pt x="1412922" y="4503982"/>
                  </a:cubicBezTo>
                  <a:cubicBezTo>
                    <a:pt x="1415269" y="4503982"/>
                    <a:pt x="1415269" y="4503982"/>
                    <a:pt x="1417616" y="4503982"/>
                  </a:cubicBezTo>
                  <a:cubicBezTo>
                    <a:pt x="1424657" y="4503982"/>
                    <a:pt x="1431698" y="4501635"/>
                    <a:pt x="1438739" y="4501635"/>
                  </a:cubicBezTo>
                  <a:cubicBezTo>
                    <a:pt x="1438739" y="4501635"/>
                    <a:pt x="1441087" y="4501635"/>
                    <a:pt x="1441087" y="4501635"/>
                  </a:cubicBezTo>
                  <a:cubicBezTo>
                    <a:pt x="1448128" y="4499288"/>
                    <a:pt x="1455169" y="4499288"/>
                    <a:pt x="1462210" y="4496941"/>
                  </a:cubicBezTo>
                  <a:cubicBezTo>
                    <a:pt x="1462210" y="4496941"/>
                    <a:pt x="1464557" y="4496941"/>
                    <a:pt x="1464557" y="4496941"/>
                  </a:cubicBezTo>
                  <a:cubicBezTo>
                    <a:pt x="1471598" y="4494594"/>
                    <a:pt x="1478639" y="4492247"/>
                    <a:pt x="1488028" y="4489900"/>
                  </a:cubicBezTo>
                  <a:cubicBezTo>
                    <a:pt x="1488028" y="4489900"/>
                    <a:pt x="1488028" y="4489900"/>
                    <a:pt x="1490375" y="4489900"/>
                  </a:cubicBezTo>
                  <a:cubicBezTo>
                    <a:pt x="1497416" y="4487553"/>
                    <a:pt x="1506804" y="4485206"/>
                    <a:pt x="1513845" y="4482859"/>
                  </a:cubicBezTo>
                  <a:cubicBezTo>
                    <a:pt x="1513845" y="4482859"/>
                    <a:pt x="1516192" y="4482859"/>
                    <a:pt x="1516192" y="4482859"/>
                  </a:cubicBezTo>
                  <a:cubicBezTo>
                    <a:pt x="1516192" y="4482859"/>
                    <a:pt x="1518539" y="4482859"/>
                    <a:pt x="1518539" y="4480512"/>
                  </a:cubicBezTo>
                  <a:cubicBezTo>
                    <a:pt x="1520886" y="4482859"/>
                    <a:pt x="1520886" y="4485206"/>
                    <a:pt x="1523233" y="4487553"/>
                  </a:cubicBezTo>
                  <a:cubicBezTo>
                    <a:pt x="1527927" y="4492247"/>
                    <a:pt x="1532621" y="4494594"/>
                    <a:pt x="1537315" y="4494594"/>
                  </a:cubicBezTo>
                  <a:cubicBezTo>
                    <a:pt x="1539662" y="4494594"/>
                    <a:pt x="1542009" y="4494594"/>
                    <a:pt x="1544357" y="4492247"/>
                  </a:cubicBezTo>
                  <a:cubicBezTo>
                    <a:pt x="1553745" y="4513370"/>
                    <a:pt x="1565480" y="4532147"/>
                    <a:pt x="1574868" y="4548576"/>
                  </a:cubicBezTo>
                  <a:cubicBezTo>
                    <a:pt x="1577215" y="4550923"/>
                    <a:pt x="1577215" y="4555617"/>
                    <a:pt x="1579562" y="4557964"/>
                  </a:cubicBezTo>
                  <a:cubicBezTo>
                    <a:pt x="1584256" y="4567352"/>
                    <a:pt x="1588950" y="4574394"/>
                    <a:pt x="1595992" y="4583782"/>
                  </a:cubicBezTo>
                  <a:cubicBezTo>
                    <a:pt x="1598339" y="4588476"/>
                    <a:pt x="1600686" y="4590823"/>
                    <a:pt x="1603033" y="4595517"/>
                  </a:cubicBezTo>
                  <a:cubicBezTo>
                    <a:pt x="1607727" y="4602558"/>
                    <a:pt x="1612421" y="4609599"/>
                    <a:pt x="1617115" y="4616641"/>
                  </a:cubicBezTo>
                  <a:cubicBezTo>
                    <a:pt x="1619462" y="4621335"/>
                    <a:pt x="1621809" y="4623681"/>
                    <a:pt x="1626503" y="4628376"/>
                  </a:cubicBezTo>
                  <a:cubicBezTo>
                    <a:pt x="1631197" y="4635417"/>
                    <a:pt x="1635891" y="4640111"/>
                    <a:pt x="1638239" y="4644805"/>
                  </a:cubicBezTo>
                  <a:cubicBezTo>
                    <a:pt x="1640586" y="4649499"/>
                    <a:pt x="1645280" y="4651846"/>
                    <a:pt x="1647627" y="4656540"/>
                  </a:cubicBezTo>
                  <a:cubicBezTo>
                    <a:pt x="1652321" y="4661234"/>
                    <a:pt x="1654668" y="4665928"/>
                    <a:pt x="1659362" y="4670622"/>
                  </a:cubicBezTo>
                  <a:cubicBezTo>
                    <a:pt x="1661709" y="4675317"/>
                    <a:pt x="1666403" y="4677664"/>
                    <a:pt x="1668750" y="4682358"/>
                  </a:cubicBezTo>
                  <a:cubicBezTo>
                    <a:pt x="1673444" y="4687052"/>
                    <a:pt x="1675791" y="4691746"/>
                    <a:pt x="1680485" y="4694093"/>
                  </a:cubicBezTo>
                  <a:cubicBezTo>
                    <a:pt x="1682832" y="4696440"/>
                    <a:pt x="1685179" y="4698787"/>
                    <a:pt x="1689873" y="4703481"/>
                  </a:cubicBezTo>
                  <a:cubicBezTo>
                    <a:pt x="1687526" y="4705828"/>
                    <a:pt x="1687526" y="4705828"/>
                    <a:pt x="1685179" y="4708175"/>
                  </a:cubicBezTo>
                  <a:cubicBezTo>
                    <a:pt x="1680485" y="4705828"/>
                    <a:pt x="1675791" y="4705828"/>
                    <a:pt x="1671097" y="4703481"/>
                  </a:cubicBezTo>
                  <a:cubicBezTo>
                    <a:pt x="1661709" y="4698787"/>
                    <a:pt x="1652321" y="4696440"/>
                    <a:pt x="1642933" y="4691746"/>
                  </a:cubicBezTo>
                  <a:close/>
                  <a:moveTo>
                    <a:pt x="1161788" y="4466429"/>
                  </a:moveTo>
                  <a:cubicBezTo>
                    <a:pt x="1157094" y="4464083"/>
                    <a:pt x="1150053" y="4461735"/>
                    <a:pt x="1145359" y="4459388"/>
                  </a:cubicBezTo>
                  <a:cubicBezTo>
                    <a:pt x="1138318" y="4457041"/>
                    <a:pt x="1133623" y="4452347"/>
                    <a:pt x="1126582" y="4450000"/>
                  </a:cubicBezTo>
                  <a:cubicBezTo>
                    <a:pt x="1121888" y="4447653"/>
                    <a:pt x="1117194" y="4445306"/>
                    <a:pt x="1110153" y="4442959"/>
                  </a:cubicBezTo>
                  <a:cubicBezTo>
                    <a:pt x="1103112" y="4440612"/>
                    <a:pt x="1098418" y="4435918"/>
                    <a:pt x="1091377" y="4433571"/>
                  </a:cubicBezTo>
                  <a:cubicBezTo>
                    <a:pt x="1086683" y="4431224"/>
                    <a:pt x="1081988" y="4428877"/>
                    <a:pt x="1077294" y="4426530"/>
                  </a:cubicBezTo>
                  <a:cubicBezTo>
                    <a:pt x="1072600" y="4424183"/>
                    <a:pt x="1067906" y="4421836"/>
                    <a:pt x="1063212" y="4417142"/>
                  </a:cubicBezTo>
                  <a:cubicBezTo>
                    <a:pt x="1063212" y="4417142"/>
                    <a:pt x="1063212" y="4417142"/>
                    <a:pt x="1063212" y="4417142"/>
                  </a:cubicBezTo>
                  <a:cubicBezTo>
                    <a:pt x="1063212" y="4407753"/>
                    <a:pt x="1056171" y="4400712"/>
                    <a:pt x="1049130" y="4398365"/>
                  </a:cubicBezTo>
                  <a:cubicBezTo>
                    <a:pt x="1051477" y="4398365"/>
                    <a:pt x="1056171" y="4396018"/>
                    <a:pt x="1056171" y="4393671"/>
                  </a:cubicBezTo>
                  <a:cubicBezTo>
                    <a:pt x="1063212" y="4398365"/>
                    <a:pt x="1072600" y="4403059"/>
                    <a:pt x="1079641" y="4410100"/>
                  </a:cubicBezTo>
                  <a:cubicBezTo>
                    <a:pt x="1084336" y="4412447"/>
                    <a:pt x="1086683" y="4414794"/>
                    <a:pt x="1091377" y="4417142"/>
                  </a:cubicBezTo>
                  <a:cubicBezTo>
                    <a:pt x="1100765" y="4424183"/>
                    <a:pt x="1112500" y="4431224"/>
                    <a:pt x="1121888" y="4438265"/>
                  </a:cubicBezTo>
                  <a:cubicBezTo>
                    <a:pt x="1128929" y="4442959"/>
                    <a:pt x="1135971" y="4447653"/>
                    <a:pt x="1140665" y="4452347"/>
                  </a:cubicBezTo>
                  <a:cubicBezTo>
                    <a:pt x="1150053" y="4459388"/>
                    <a:pt x="1161788" y="4466429"/>
                    <a:pt x="1171176" y="4471123"/>
                  </a:cubicBezTo>
                  <a:cubicBezTo>
                    <a:pt x="1175870" y="4473471"/>
                    <a:pt x="1178217" y="4475818"/>
                    <a:pt x="1182911" y="4478165"/>
                  </a:cubicBezTo>
                  <a:cubicBezTo>
                    <a:pt x="1180564" y="4478165"/>
                    <a:pt x="1180564" y="4478165"/>
                    <a:pt x="1178217" y="4475818"/>
                  </a:cubicBezTo>
                  <a:cubicBezTo>
                    <a:pt x="1173523" y="4471123"/>
                    <a:pt x="1166482" y="4468777"/>
                    <a:pt x="1161788" y="4466429"/>
                  </a:cubicBezTo>
                  <a:close/>
                  <a:moveTo>
                    <a:pt x="985760" y="4311525"/>
                  </a:moveTo>
                  <a:cubicBezTo>
                    <a:pt x="990454" y="4309177"/>
                    <a:pt x="995148" y="4306830"/>
                    <a:pt x="999842" y="4304483"/>
                  </a:cubicBezTo>
                  <a:cubicBezTo>
                    <a:pt x="999842" y="4304483"/>
                    <a:pt x="999842" y="4304483"/>
                    <a:pt x="999842" y="4304483"/>
                  </a:cubicBezTo>
                  <a:cubicBezTo>
                    <a:pt x="1004536" y="4309177"/>
                    <a:pt x="1009230" y="4311525"/>
                    <a:pt x="1016271" y="4311525"/>
                  </a:cubicBezTo>
                  <a:cubicBezTo>
                    <a:pt x="1020965" y="4311525"/>
                    <a:pt x="1025659" y="4309177"/>
                    <a:pt x="1030353" y="4306830"/>
                  </a:cubicBezTo>
                  <a:cubicBezTo>
                    <a:pt x="1039742" y="4316219"/>
                    <a:pt x="1049130" y="4325607"/>
                    <a:pt x="1058518" y="4334995"/>
                  </a:cubicBezTo>
                  <a:cubicBezTo>
                    <a:pt x="1058518" y="4337342"/>
                    <a:pt x="1058518" y="4337342"/>
                    <a:pt x="1056171" y="4339689"/>
                  </a:cubicBezTo>
                  <a:cubicBezTo>
                    <a:pt x="1056171" y="4342036"/>
                    <a:pt x="1053824" y="4346730"/>
                    <a:pt x="1053824" y="4349077"/>
                  </a:cubicBezTo>
                  <a:cubicBezTo>
                    <a:pt x="1053824" y="4351424"/>
                    <a:pt x="1051477" y="4353771"/>
                    <a:pt x="1051477" y="4356118"/>
                  </a:cubicBezTo>
                  <a:cubicBezTo>
                    <a:pt x="1051477" y="4356118"/>
                    <a:pt x="1051477" y="4358466"/>
                    <a:pt x="1049130" y="4358466"/>
                  </a:cubicBezTo>
                  <a:cubicBezTo>
                    <a:pt x="1046783" y="4358466"/>
                    <a:pt x="1044436" y="4356118"/>
                    <a:pt x="1042089" y="4356118"/>
                  </a:cubicBezTo>
                  <a:cubicBezTo>
                    <a:pt x="1035047" y="4356118"/>
                    <a:pt x="1030353" y="4358466"/>
                    <a:pt x="1028006" y="4363160"/>
                  </a:cubicBezTo>
                  <a:cubicBezTo>
                    <a:pt x="1023312" y="4358466"/>
                    <a:pt x="1016271" y="4353771"/>
                    <a:pt x="1011577" y="4349077"/>
                  </a:cubicBezTo>
                  <a:cubicBezTo>
                    <a:pt x="999842" y="4339689"/>
                    <a:pt x="988107" y="4330301"/>
                    <a:pt x="978718" y="4320913"/>
                  </a:cubicBezTo>
                  <a:cubicBezTo>
                    <a:pt x="978718" y="4320913"/>
                    <a:pt x="978718" y="4320913"/>
                    <a:pt x="978718" y="4318565"/>
                  </a:cubicBezTo>
                  <a:cubicBezTo>
                    <a:pt x="978718" y="4316219"/>
                    <a:pt x="978718" y="4316219"/>
                    <a:pt x="978718" y="4313871"/>
                  </a:cubicBezTo>
                  <a:cubicBezTo>
                    <a:pt x="981065" y="4313871"/>
                    <a:pt x="983412" y="4311525"/>
                    <a:pt x="983412" y="4311525"/>
                  </a:cubicBezTo>
                  <a:cubicBezTo>
                    <a:pt x="983412" y="4313871"/>
                    <a:pt x="985760" y="4313871"/>
                    <a:pt x="985760" y="4311525"/>
                  </a:cubicBezTo>
                  <a:close/>
                  <a:moveTo>
                    <a:pt x="955248" y="4259889"/>
                  </a:moveTo>
                  <a:cubicBezTo>
                    <a:pt x="943513" y="4252848"/>
                    <a:pt x="931777" y="4248154"/>
                    <a:pt x="922389" y="4241113"/>
                  </a:cubicBezTo>
                  <a:cubicBezTo>
                    <a:pt x="915348" y="4236419"/>
                    <a:pt x="905960" y="4231725"/>
                    <a:pt x="898919" y="4227031"/>
                  </a:cubicBezTo>
                  <a:cubicBezTo>
                    <a:pt x="887184" y="4219990"/>
                    <a:pt x="875448" y="4212948"/>
                    <a:pt x="863713" y="4205908"/>
                  </a:cubicBezTo>
                  <a:cubicBezTo>
                    <a:pt x="856672" y="4201213"/>
                    <a:pt x="849631" y="4196519"/>
                    <a:pt x="842590" y="4191825"/>
                  </a:cubicBezTo>
                  <a:cubicBezTo>
                    <a:pt x="830854" y="4182437"/>
                    <a:pt x="816772" y="4175396"/>
                    <a:pt x="805037" y="4166007"/>
                  </a:cubicBezTo>
                  <a:cubicBezTo>
                    <a:pt x="805037" y="4166007"/>
                    <a:pt x="802690" y="4166007"/>
                    <a:pt x="802690" y="4163660"/>
                  </a:cubicBezTo>
                  <a:cubicBezTo>
                    <a:pt x="795649" y="4156619"/>
                    <a:pt x="786261" y="4147231"/>
                    <a:pt x="779219" y="4140190"/>
                  </a:cubicBezTo>
                  <a:cubicBezTo>
                    <a:pt x="772178" y="4133149"/>
                    <a:pt x="765137" y="4123761"/>
                    <a:pt x="755749" y="4116720"/>
                  </a:cubicBezTo>
                  <a:cubicBezTo>
                    <a:pt x="746361" y="4107331"/>
                    <a:pt x="736973" y="4097943"/>
                    <a:pt x="729931" y="4088555"/>
                  </a:cubicBezTo>
                  <a:cubicBezTo>
                    <a:pt x="722890" y="4081514"/>
                    <a:pt x="715849" y="4072125"/>
                    <a:pt x="706461" y="4062737"/>
                  </a:cubicBezTo>
                  <a:cubicBezTo>
                    <a:pt x="697073" y="4053349"/>
                    <a:pt x="690032" y="4043961"/>
                    <a:pt x="680643" y="4034573"/>
                  </a:cubicBezTo>
                  <a:cubicBezTo>
                    <a:pt x="673602" y="4025185"/>
                    <a:pt x="666561" y="4018144"/>
                    <a:pt x="659520" y="4008755"/>
                  </a:cubicBezTo>
                  <a:cubicBezTo>
                    <a:pt x="652479" y="3999367"/>
                    <a:pt x="643091" y="3989979"/>
                    <a:pt x="636050" y="3980591"/>
                  </a:cubicBezTo>
                  <a:cubicBezTo>
                    <a:pt x="629008" y="3973550"/>
                    <a:pt x="624314" y="3966508"/>
                    <a:pt x="619620" y="3959468"/>
                  </a:cubicBezTo>
                  <a:cubicBezTo>
                    <a:pt x="619620" y="3959468"/>
                    <a:pt x="619620" y="3959468"/>
                    <a:pt x="621967" y="3957120"/>
                  </a:cubicBezTo>
                  <a:cubicBezTo>
                    <a:pt x="624314" y="3954773"/>
                    <a:pt x="624314" y="3954773"/>
                    <a:pt x="626661" y="3952426"/>
                  </a:cubicBezTo>
                  <a:cubicBezTo>
                    <a:pt x="626661" y="3952426"/>
                    <a:pt x="629008" y="3950079"/>
                    <a:pt x="629008" y="3950079"/>
                  </a:cubicBezTo>
                  <a:cubicBezTo>
                    <a:pt x="631355" y="3947732"/>
                    <a:pt x="631355" y="3947732"/>
                    <a:pt x="633703" y="3945385"/>
                  </a:cubicBezTo>
                  <a:cubicBezTo>
                    <a:pt x="633703" y="3945385"/>
                    <a:pt x="636050" y="3943038"/>
                    <a:pt x="636050" y="3943038"/>
                  </a:cubicBezTo>
                  <a:cubicBezTo>
                    <a:pt x="638397" y="3940691"/>
                    <a:pt x="638397" y="3938344"/>
                    <a:pt x="640744" y="3938344"/>
                  </a:cubicBezTo>
                  <a:cubicBezTo>
                    <a:pt x="640744" y="3938344"/>
                    <a:pt x="643091" y="3935997"/>
                    <a:pt x="643091" y="3935997"/>
                  </a:cubicBezTo>
                  <a:cubicBezTo>
                    <a:pt x="645438" y="3933650"/>
                    <a:pt x="645438" y="3931303"/>
                    <a:pt x="647785" y="3928956"/>
                  </a:cubicBezTo>
                  <a:cubicBezTo>
                    <a:pt x="647785" y="3928956"/>
                    <a:pt x="650132" y="3926609"/>
                    <a:pt x="650132" y="3926609"/>
                  </a:cubicBezTo>
                  <a:cubicBezTo>
                    <a:pt x="652479" y="3924262"/>
                    <a:pt x="652479" y="3921915"/>
                    <a:pt x="654826" y="3919567"/>
                  </a:cubicBezTo>
                  <a:cubicBezTo>
                    <a:pt x="654826" y="3917221"/>
                    <a:pt x="657173" y="3917221"/>
                    <a:pt x="657173" y="3914873"/>
                  </a:cubicBezTo>
                  <a:cubicBezTo>
                    <a:pt x="659520" y="3912527"/>
                    <a:pt x="659520" y="3910179"/>
                    <a:pt x="661867" y="3907832"/>
                  </a:cubicBezTo>
                  <a:cubicBezTo>
                    <a:pt x="661867" y="3905485"/>
                    <a:pt x="664214" y="3905485"/>
                    <a:pt x="664214" y="3903138"/>
                  </a:cubicBezTo>
                  <a:cubicBezTo>
                    <a:pt x="666561" y="3900791"/>
                    <a:pt x="666561" y="3898444"/>
                    <a:pt x="668908" y="3896097"/>
                  </a:cubicBezTo>
                  <a:cubicBezTo>
                    <a:pt x="668908" y="3893750"/>
                    <a:pt x="671255" y="3893750"/>
                    <a:pt x="671255" y="3891403"/>
                  </a:cubicBezTo>
                  <a:cubicBezTo>
                    <a:pt x="673602" y="3889056"/>
                    <a:pt x="673602" y="3886709"/>
                    <a:pt x="675949" y="3882015"/>
                  </a:cubicBezTo>
                  <a:cubicBezTo>
                    <a:pt x="675949" y="3879668"/>
                    <a:pt x="678296" y="3877321"/>
                    <a:pt x="678296" y="3877321"/>
                  </a:cubicBezTo>
                  <a:cubicBezTo>
                    <a:pt x="680643" y="3874974"/>
                    <a:pt x="680643" y="3872627"/>
                    <a:pt x="682991" y="3867932"/>
                  </a:cubicBezTo>
                  <a:cubicBezTo>
                    <a:pt x="682991" y="3865586"/>
                    <a:pt x="685338" y="3863238"/>
                    <a:pt x="685338" y="3860891"/>
                  </a:cubicBezTo>
                  <a:cubicBezTo>
                    <a:pt x="685338" y="3858544"/>
                    <a:pt x="687685" y="3856197"/>
                    <a:pt x="687685" y="3853850"/>
                  </a:cubicBezTo>
                  <a:cubicBezTo>
                    <a:pt x="690032" y="3853850"/>
                    <a:pt x="692379" y="3856197"/>
                    <a:pt x="694726" y="3856197"/>
                  </a:cubicBezTo>
                  <a:cubicBezTo>
                    <a:pt x="699420" y="3856197"/>
                    <a:pt x="701767" y="3856197"/>
                    <a:pt x="704114" y="3853850"/>
                  </a:cubicBezTo>
                  <a:cubicBezTo>
                    <a:pt x="706461" y="3856197"/>
                    <a:pt x="706461" y="3858544"/>
                    <a:pt x="708808" y="3860891"/>
                  </a:cubicBezTo>
                  <a:cubicBezTo>
                    <a:pt x="718196" y="3874974"/>
                    <a:pt x="727584" y="3889056"/>
                    <a:pt x="734626" y="3903138"/>
                  </a:cubicBezTo>
                  <a:cubicBezTo>
                    <a:pt x="746361" y="3921915"/>
                    <a:pt x="758096" y="3940691"/>
                    <a:pt x="769831" y="3959468"/>
                  </a:cubicBezTo>
                  <a:cubicBezTo>
                    <a:pt x="772178" y="3961814"/>
                    <a:pt x="774525" y="3964162"/>
                    <a:pt x="774525" y="3968856"/>
                  </a:cubicBezTo>
                  <a:cubicBezTo>
                    <a:pt x="788608" y="3989979"/>
                    <a:pt x="800343" y="4008755"/>
                    <a:pt x="814425" y="4027532"/>
                  </a:cubicBezTo>
                  <a:cubicBezTo>
                    <a:pt x="816772" y="4032226"/>
                    <a:pt x="821466" y="4036920"/>
                    <a:pt x="823813" y="4041614"/>
                  </a:cubicBezTo>
                  <a:cubicBezTo>
                    <a:pt x="833201" y="4055696"/>
                    <a:pt x="844937" y="4069779"/>
                    <a:pt x="854325" y="4086208"/>
                  </a:cubicBezTo>
                  <a:cubicBezTo>
                    <a:pt x="859019" y="4093249"/>
                    <a:pt x="863713" y="4097943"/>
                    <a:pt x="868407" y="4104984"/>
                  </a:cubicBezTo>
                  <a:cubicBezTo>
                    <a:pt x="877795" y="4116720"/>
                    <a:pt x="887184" y="4130802"/>
                    <a:pt x="896572" y="4142537"/>
                  </a:cubicBezTo>
                  <a:cubicBezTo>
                    <a:pt x="901266" y="4149578"/>
                    <a:pt x="905960" y="4154272"/>
                    <a:pt x="910654" y="4161313"/>
                  </a:cubicBezTo>
                  <a:cubicBezTo>
                    <a:pt x="920042" y="4173049"/>
                    <a:pt x="929430" y="4184784"/>
                    <a:pt x="936472" y="4196519"/>
                  </a:cubicBezTo>
                  <a:cubicBezTo>
                    <a:pt x="941166" y="4203560"/>
                    <a:pt x="945860" y="4208254"/>
                    <a:pt x="950554" y="4215296"/>
                  </a:cubicBezTo>
                  <a:cubicBezTo>
                    <a:pt x="959942" y="4227031"/>
                    <a:pt x="969330" y="4236419"/>
                    <a:pt x="976371" y="4248154"/>
                  </a:cubicBezTo>
                  <a:cubicBezTo>
                    <a:pt x="981065" y="4252848"/>
                    <a:pt x="985760" y="4259889"/>
                    <a:pt x="990454" y="4264584"/>
                  </a:cubicBezTo>
                  <a:cubicBezTo>
                    <a:pt x="995148" y="4269278"/>
                    <a:pt x="999842" y="4276319"/>
                    <a:pt x="1004536" y="4281013"/>
                  </a:cubicBezTo>
                  <a:cubicBezTo>
                    <a:pt x="1002189" y="4283360"/>
                    <a:pt x="1002189" y="4283360"/>
                    <a:pt x="999842" y="4285707"/>
                  </a:cubicBezTo>
                  <a:cubicBezTo>
                    <a:pt x="992801" y="4283360"/>
                    <a:pt x="988107" y="4278666"/>
                    <a:pt x="983412" y="4276319"/>
                  </a:cubicBezTo>
                  <a:cubicBezTo>
                    <a:pt x="971677" y="4269278"/>
                    <a:pt x="964636" y="4264584"/>
                    <a:pt x="955248" y="4259889"/>
                  </a:cubicBezTo>
                  <a:close/>
                  <a:moveTo>
                    <a:pt x="591456" y="3924262"/>
                  </a:moveTo>
                  <a:cubicBezTo>
                    <a:pt x="584415" y="3914873"/>
                    <a:pt x="577373" y="3905485"/>
                    <a:pt x="570332" y="3896097"/>
                  </a:cubicBezTo>
                  <a:cubicBezTo>
                    <a:pt x="563291" y="3886709"/>
                    <a:pt x="556250" y="3877321"/>
                    <a:pt x="546862" y="3867932"/>
                  </a:cubicBezTo>
                  <a:cubicBezTo>
                    <a:pt x="539821" y="3858544"/>
                    <a:pt x="532780" y="3849156"/>
                    <a:pt x="525738" y="3839768"/>
                  </a:cubicBezTo>
                  <a:cubicBezTo>
                    <a:pt x="518697" y="3830380"/>
                    <a:pt x="511656" y="3820992"/>
                    <a:pt x="504615" y="3809256"/>
                  </a:cubicBezTo>
                  <a:cubicBezTo>
                    <a:pt x="497574" y="3799868"/>
                    <a:pt x="490533" y="3790480"/>
                    <a:pt x="483492" y="3778745"/>
                  </a:cubicBezTo>
                  <a:cubicBezTo>
                    <a:pt x="476450" y="3769357"/>
                    <a:pt x="469409" y="3757621"/>
                    <a:pt x="462368" y="3748233"/>
                  </a:cubicBezTo>
                  <a:cubicBezTo>
                    <a:pt x="455327" y="3738845"/>
                    <a:pt x="448286" y="3727110"/>
                    <a:pt x="443592" y="3717722"/>
                  </a:cubicBezTo>
                  <a:cubicBezTo>
                    <a:pt x="436551" y="3708333"/>
                    <a:pt x="429509" y="3696598"/>
                    <a:pt x="424815" y="3687210"/>
                  </a:cubicBezTo>
                  <a:cubicBezTo>
                    <a:pt x="417774" y="3677822"/>
                    <a:pt x="413080" y="3666087"/>
                    <a:pt x="406039" y="3656698"/>
                  </a:cubicBezTo>
                  <a:cubicBezTo>
                    <a:pt x="398998" y="3647310"/>
                    <a:pt x="394304" y="3635575"/>
                    <a:pt x="387263" y="3626187"/>
                  </a:cubicBezTo>
                  <a:cubicBezTo>
                    <a:pt x="380222" y="3616799"/>
                    <a:pt x="375527" y="3605063"/>
                    <a:pt x="368486" y="3595675"/>
                  </a:cubicBezTo>
                  <a:cubicBezTo>
                    <a:pt x="361445" y="3586287"/>
                    <a:pt x="356751" y="3574552"/>
                    <a:pt x="349710" y="3565164"/>
                  </a:cubicBezTo>
                  <a:cubicBezTo>
                    <a:pt x="342669" y="3553428"/>
                    <a:pt x="337975" y="3544040"/>
                    <a:pt x="333281" y="3532305"/>
                  </a:cubicBezTo>
                  <a:cubicBezTo>
                    <a:pt x="328587" y="3525264"/>
                    <a:pt x="326239" y="3518223"/>
                    <a:pt x="321545" y="3511182"/>
                  </a:cubicBezTo>
                  <a:cubicBezTo>
                    <a:pt x="321545" y="3511182"/>
                    <a:pt x="321545" y="3511182"/>
                    <a:pt x="321545" y="3511182"/>
                  </a:cubicBezTo>
                  <a:cubicBezTo>
                    <a:pt x="323892" y="3515876"/>
                    <a:pt x="328587" y="3520570"/>
                    <a:pt x="330934" y="3525264"/>
                  </a:cubicBezTo>
                  <a:cubicBezTo>
                    <a:pt x="335628" y="3532305"/>
                    <a:pt x="340322" y="3539346"/>
                    <a:pt x="347363" y="3546387"/>
                  </a:cubicBezTo>
                  <a:cubicBezTo>
                    <a:pt x="354404" y="3553428"/>
                    <a:pt x="359098" y="3562816"/>
                    <a:pt x="366139" y="3569858"/>
                  </a:cubicBezTo>
                  <a:cubicBezTo>
                    <a:pt x="370833" y="3576899"/>
                    <a:pt x="377874" y="3583940"/>
                    <a:pt x="382569" y="3588634"/>
                  </a:cubicBezTo>
                  <a:cubicBezTo>
                    <a:pt x="389610" y="3595675"/>
                    <a:pt x="396651" y="3602716"/>
                    <a:pt x="403692" y="3612105"/>
                  </a:cubicBezTo>
                  <a:cubicBezTo>
                    <a:pt x="408386" y="3619146"/>
                    <a:pt x="415427" y="3623840"/>
                    <a:pt x="420121" y="3630881"/>
                  </a:cubicBezTo>
                  <a:cubicBezTo>
                    <a:pt x="427162" y="3637922"/>
                    <a:pt x="434204" y="3644963"/>
                    <a:pt x="443592" y="3652004"/>
                  </a:cubicBezTo>
                  <a:cubicBezTo>
                    <a:pt x="450633" y="3656698"/>
                    <a:pt x="455327" y="3663740"/>
                    <a:pt x="462368" y="3668434"/>
                  </a:cubicBezTo>
                  <a:cubicBezTo>
                    <a:pt x="469409" y="3675475"/>
                    <a:pt x="478797" y="3682516"/>
                    <a:pt x="485839" y="3689557"/>
                  </a:cubicBezTo>
                  <a:cubicBezTo>
                    <a:pt x="492880" y="3694251"/>
                    <a:pt x="497574" y="3698945"/>
                    <a:pt x="504615" y="3705986"/>
                  </a:cubicBezTo>
                  <a:cubicBezTo>
                    <a:pt x="514003" y="3713028"/>
                    <a:pt x="523391" y="3720068"/>
                    <a:pt x="530433" y="3727110"/>
                  </a:cubicBezTo>
                  <a:cubicBezTo>
                    <a:pt x="537474" y="3731804"/>
                    <a:pt x="542168" y="3736498"/>
                    <a:pt x="549209" y="3741192"/>
                  </a:cubicBezTo>
                  <a:cubicBezTo>
                    <a:pt x="558597" y="3748233"/>
                    <a:pt x="570332" y="3755274"/>
                    <a:pt x="582068" y="3762315"/>
                  </a:cubicBezTo>
                  <a:cubicBezTo>
                    <a:pt x="586762" y="3764663"/>
                    <a:pt x="591456" y="3769357"/>
                    <a:pt x="596150" y="3771704"/>
                  </a:cubicBezTo>
                  <a:cubicBezTo>
                    <a:pt x="612579" y="3781092"/>
                    <a:pt x="626661" y="3790480"/>
                    <a:pt x="643091" y="3799868"/>
                  </a:cubicBezTo>
                  <a:cubicBezTo>
                    <a:pt x="647785" y="3802215"/>
                    <a:pt x="652479" y="3804562"/>
                    <a:pt x="657173" y="3806909"/>
                  </a:cubicBezTo>
                  <a:cubicBezTo>
                    <a:pt x="661867" y="3811604"/>
                    <a:pt x="664214" y="3813950"/>
                    <a:pt x="668908" y="3818645"/>
                  </a:cubicBezTo>
                  <a:cubicBezTo>
                    <a:pt x="666561" y="3823339"/>
                    <a:pt x="664214" y="3825686"/>
                    <a:pt x="664214" y="3832727"/>
                  </a:cubicBezTo>
                  <a:cubicBezTo>
                    <a:pt x="664214" y="3842115"/>
                    <a:pt x="668908" y="3849156"/>
                    <a:pt x="675949" y="3851503"/>
                  </a:cubicBezTo>
                  <a:cubicBezTo>
                    <a:pt x="675949" y="3853850"/>
                    <a:pt x="673602" y="3856197"/>
                    <a:pt x="673602" y="3858544"/>
                  </a:cubicBezTo>
                  <a:cubicBezTo>
                    <a:pt x="673602" y="3860891"/>
                    <a:pt x="671255" y="3863238"/>
                    <a:pt x="671255" y="3865586"/>
                  </a:cubicBezTo>
                  <a:cubicBezTo>
                    <a:pt x="668908" y="3867932"/>
                    <a:pt x="668908" y="3870280"/>
                    <a:pt x="666561" y="3872627"/>
                  </a:cubicBezTo>
                  <a:cubicBezTo>
                    <a:pt x="666561" y="3874974"/>
                    <a:pt x="664214" y="3877321"/>
                    <a:pt x="664214" y="3879668"/>
                  </a:cubicBezTo>
                  <a:cubicBezTo>
                    <a:pt x="664214" y="3882015"/>
                    <a:pt x="661867" y="3884362"/>
                    <a:pt x="661867" y="3886709"/>
                  </a:cubicBezTo>
                  <a:cubicBezTo>
                    <a:pt x="661867" y="3889056"/>
                    <a:pt x="659520" y="3891403"/>
                    <a:pt x="659520" y="3893750"/>
                  </a:cubicBezTo>
                  <a:cubicBezTo>
                    <a:pt x="659520" y="3896097"/>
                    <a:pt x="657173" y="3898444"/>
                    <a:pt x="657173" y="3900791"/>
                  </a:cubicBezTo>
                  <a:cubicBezTo>
                    <a:pt x="657173" y="3903138"/>
                    <a:pt x="654826" y="3905485"/>
                    <a:pt x="654826" y="3907832"/>
                  </a:cubicBezTo>
                  <a:cubicBezTo>
                    <a:pt x="654826" y="3910179"/>
                    <a:pt x="652479" y="3912527"/>
                    <a:pt x="652479" y="3912527"/>
                  </a:cubicBezTo>
                  <a:cubicBezTo>
                    <a:pt x="652479" y="3914873"/>
                    <a:pt x="650132" y="3917221"/>
                    <a:pt x="650132" y="3919567"/>
                  </a:cubicBezTo>
                  <a:cubicBezTo>
                    <a:pt x="650132" y="3921915"/>
                    <a:pt x="647785" y="3921915"/>
                    <a:pt x="647785" y="3924262"/>
                  </a:cubicBezTo>
                  <a:cubicBezTo>
                    <a:pt x="645438" y="3926609"/>
                    <a:pt x="645438" y="3928956"/>
                    <a:pt x="645438" y="3928956"/>
                  </a:cubicBezTo>
                  <a:cubicBezTo>
                    <a:pt x="645438" y="3931303"/>
                    <a:pt x="643091" y="3931303"/>
                    <a:pt x="643091" y="3933650"/>
                  </a:cubicBezTo>
                  <a:cubicBezTo>
                    <a:pt x="640744" y="3935997"/>
                    <a:pt x="640744" y="3935997"/>
                    <a:pt x="638397" y="3938344"/>
                  </a:cubicBezTo>
                  <a:cubicBezTo>
                    <a:pt x="638397" y="3940691"/>
                    <a:pt x="636050" y="3940691"/>
                    <a:pt x="636050" y="3940691"/>
                  </a:cubicBezTo>
                  <a:cubicBezTo>
                    <a:pt x="633703" y="3943038"/>
                    <a:pt x="633703" y="3943038"/>
                    <a:pt x="631355" y="3945385"/>
                  </a:cubicBezTo>
                  <a:cubicBezTo>
                    <a:pt x="631355" y="3945385"/>
                    <a:pt x="629008" y="3947732"/>
                    <a:pt x="629008" y="3947732"/>
                  </a:cubicBezTo>
                  <a:cubicBezTo>
                    <a:pt x="626661" y="3950079"/>
                    <a:pt x="626661" y="3950079"/>
                    <a:pt x="624314" y="3952426"/>
                  </a:cubicBezTo>
                  <a:cubicBezTo>
                    <a:pt x="624314" y="3952426"/>
                    <a:pt x="621967" y="3954773"/>
                    <a:pt x="621967" y="3954773"/>
                  </a:cubicBezTo>
                  <a:cubicBezTo>
                    <a:pt x="621967" y="3954773"/>
                    <a:pt x="619620" y="3957120"/>
                    <a:pt x="619620" y="3957120"/>
                  </a:cubicBezTo>
                  <a:cubicBezTo>
                    <a:pt x="619620" y="3954773"/>
                    <a:pt x="617273" y="3954773"/>
                    <a:pt x="617273" y="3952426"/>
                  </a:cubicBezTo>
                  <a:cubicBezTo>
                    <a:pt x="607885" y="3943038"/>
                    <a:pt x="598497" y="3933650"/>
                    <a:pt x="591456" y="3924262"/>
                  </a:cubicBezTo>
                  <a:close/>
                  <a:moveTo>
                    <a:pt x="274604" y="3400870"/>
                  </a:moveTo>
                  <a:cubicBezTo>
                    <a:pt x="267563" y="3384441"/>
                    <a:pt x="260522" y="3370359"/>
                    <a:pt x="255828" y="3353929"/>
                  </a:cubicBezTo>
                  <a:cubicBezTo>
                    <a:pt x="251134" y="3344541"/>
                    <a:pt x="248787" y="3335153"/>
                    <a:pt x="244093" y="3323418"/>
                  </a:cubicBezTo>
                  <a:cubicBezTo>
                    <a:pt x="239399" y="3309335"/>
                    <a:pt x="232358" y="3295253"/>
                    <a:pt x="227664" y="3281171"/>
                  </a:cubicBezTo>
                  <a:cubicBezTo>
                    <a:pt x="222969" y="3269436"/>
                    <a:pt x="220622" y="3260048"/>
                    <a:pt x="215928" y="3248312"/>
                  </a:cubicBezTo>
                  <a:cubicBezTo>
                    <a:pt x="211234" y="3234230"/>
                    <a:pt x="206540" y="3220148"/>
                    <a:pt x="201846" y="3208413"/>
                  </a:cubicBezTo>
                  <a:cubicBezTo>
                    <a:pt x="199499" y="3201371"/>
                    <a:pt x="197152" y="3191983"/>
                    <a:pt x="192458" y="3184942"/>
                  </a:cubicBezTo>
                  <a:cubicBezTo>
                    <a:pt x="192458" y="3184942"/>
                    <a:pt x="192458" y="3187289"/>
                    <a:pt x="192458" y="3187289"/>
                  </a:cubicBezTo>
                  <a:cubicBezTo>
                    <a:pt x="197152" y="3194330"/>
                    <a:pt x="199499" y="3203718"/>
                    <a:pt x="204193" y="3210759"/>
                  </a:cubicBezTo>
                  <a:cubicBezTo>
                    <a:pt x="208887" y="3220148"/>
                    <a:pt x="213581" y="3229536"/>
                    <a:pt x="218275" y="3236577"/>
                  </a:cubicBezTo>
                  <a:cubicBezTo>
                    <a:pt x="222969" y="3243618"/>
                    <a:pt x="227664" y="3253006"/>
                    <a:pt x="232358" y="3260048"/>
                  </a:cubicBezTo>
                  <a:cubicBezTo>
                    <a:pt x="237052" y="3269436"/>
                    <a:pt x="241746" y="3278824"/>
                    <a:pt x="248787" y="3288212"/>
                  </a:cubicBezTo>
                  <a:cubicBezTo>
                    <a:pt x="253481" y="3295253"/>
                    <a:pt x="258175" y="3304641"/>
                    <a:pt x="262869" y="3311683"/>
                  </a:cubicBezTo>
                  <a:cubicBezTo>
                    <a:pt x="267563" y="3321071"/>
                    <a:pt x="274604" y="3330459"/>
                    <a:pt x="279299" y="3339847"/>
                  </a:cubicBezTo>
                  <a:cubicBezTo>
                    <a:pt x="283993" y="3346888"/>
                    <a:pt x="288687" y="3356276"/>
                    <a:pt x="293381" y="3363318"/>
                  </a:cubicBezTo>
                  <a:cubicBezTo>
                    <a:pt x="298075" y="3372706"/>
                    <a:pt x="305116" y="3382094"/>
                    <a:pt x="312157" y="3391482"/>
                  </a:cubicBezTo>
                  <a:cubicBezTo>
                    <a:pt x="316851" y="3398523"/>
                    <a:pt x="321545" y="3405564"/>
                    <a:pt x="326239" y="3412606"/>
                  </a:cubicBezTo>
                  <a:cubicBezTo>
                    <a:pt x="333281" y="3421994"/>
                    <a:pt x="337975" y="3431382"/>
                    <a:pt x="345016" y="3440770"/>
                  </a:cubicBezTo>
                  <a:cubicBezTo>
                    <a:pt x="349710" y="3447811"/>
                    <a:pt x="354404" y="3454853"/>
                    <a:pt x="359098" y="3461893"/>
                  </a:cubicBezTo>
                  <a:cubicBezTo>
                    <a:pt x="366139" y="3471282"/>
                    <a:pt x="373180" y="3480670"/>
                    <a:pt x="380222" y="3490058"/>
                  </a:cubicBezTo>
                  <a:cubicBezTo>
                    <a:pt x="384916" y="3497099"/>
                    <a:pt x="389610" y="3504140"/>
                    <a:pt x="396651" y="3511182"/>
                  </a:cubicBezTo>
                  <a:cubicBezTo>
                    <a:pt x="403692" y="3520570"/>
                    <a:pt x="410733" y="3529958"/>
                    <a:pt x="417774" y="3539346"/>
                  </a:cubicBezTo>
                  <a:cubicBezTo>
                    <a:pt x="422468" y="3546387"/>
                    <a:pt x="427162" y="3553428"/>
                    <a:pt x="434204" y="3560470"/>
                  </a:cubicBezTo>
                  <a:cubicBezTo>
                    <a:pt x="441245" y="3569858"/>
                    <a:pt x="450633" y="3579246"/>
                    <a:pt x="457674" y="3588634"/>
                  </a:cubicBezTo>
                  <a:cubicBezTo>
                    <a:pt x="462368" y="3595675"/>
                    <a:pt x="469409" y="3602716"/>
                    <a:pt x="474103" y="3607411"/>
                  </a:cubicBezTo>
                  <a:cubicBezTo>
                    <a:pt x="481145" y="3616799"/>
                    <a:pt x="490533" y="3626187"/>
                    <a:pt x="497574" y="3635575"/>
                  </a:cubicBezTo>
                  <a:cubicBezTo>
                    <a:pt x="502268" y="3642616"/>
                    <a:pt x="509309" y="3647310"/>
                    <a:pt x="514003" y="3654351"/>
                  </a:cubicBezTo>
                  <a:cubicBezTo>
                    <a:pt x="523391" y="3663740"/>
                    <a:pt x="532780" y="3673128"/>
                    <a:pt x="539821" y="3682516"/>
                  </a:cubicBezTo>
                  <a:cubicBezTo>
                    <a:pt x="544515" y="3687210"/>
                    <a:pt x="549209" y="3694251"/>
                    <a:pt x="556250" y="3698945"/>
                  </a:cubicBezTo>
                  <a:cubicBezTo>
                    <a:pt x="565638" y="3708333"/>
                    <a:pt x="575026" y="3720068"/>
                    <a:pt x="586762" y="3729457"/>
                  </a:cubicBezTo>
                  <a:cubicBezTo>
                    <a:pt x="591456" y="3734151"/>
                    <a:pt x="596150" y="3738845"/>
                    <a:pt x="600844" y="3743539"/>
                  </a:cubicBezTo>
                  <a:cubicBezTo>
                    <a:pt x="612579" y="3755274"/>
                    <a:pt x="626661" y="3769357"/>
                    <a:pt x="638397" y="3781092"/>
                  </a:cubicBezTo>
                  <a:cubicBezTo>
                    <a:pt x="640744" y="3783439"/>
                    <a:pt x="643091" y="3785786"/>
                    <a:pt x="645438" y="3788133"/>
                  </a:cubicBezTo>
                  <a:cubicBezTo>
                    <a:pt x="650132" y="3792827"/>
                    <a:pt x="654826" y="3797521"/>
                    <a:pt x="659520" y="3802215"/>
                  </a:cubicBezTo>
                  <a:cubicBezTo>
                    <a:pt x="532780" y="3731804"/>
                    <a:pt x="417774" y="3633228"/>
                    <a:pt x="330934" y="3511182"/>
                  </a:cubicBezTo>
                  <a:cubicBezTo>
                    <a:pt x="335628" y="3506487"/>
                    <a:pt x="337975" y="3501793"/>
                    <a:pt x="337975" y="3494752"/>
                  </a:cubicBezTo>
                  <a:cubicBezTo>
                    <a:pt x="337975" y="3483017"/>
                    <a:pt x="328587" y="3473629"/>
                    <a:pt x="316851" y="3473629"/>
                  </a:cubicBezTo>
                  <a:cubicBezTo>
                    <a:pt x="314504" y="3473629"/>
                    <a:pt x="312157" y="3473629"/>
                    <a:pt x="309810" y="3475976"/>
                  </a:cubicBezTo>
                  <a:cubicBezTo>
                    <a:pt x="302769" y="3459547"/>
                    <a:pt x="293381" y="3440770"/>
                    <a:pt x="286340" y="3424341"/>
                  </a:cubicBezTo>
                  <a:cubicBezTo>
                    <a:pt x="279299" y="3417300"/>
                    <a:pt x="276951" y="3410258"/>
                    <a:pt x="274604" y="3400870"/>
                  </a:cubicBezTo>
                  <a:close/>
                  <a:moveTo>
                    <a:pt x="166640" y="3130960"/>
                  </a:moveTo>
                  <a:cubicBezTo>
                    <a:pt x="161946" y="3121572"/>
                    <a:pt x="157252" y="3112184"/>
                    <a:pt x="154905" y="3102796"/>
                  </a:cubicBezTo>
                  <a:cubicBezTo>
                    <a:pt x="152558" y="3095754"/>
                    <a:pt x="147864" y="3086366"/>
                    <a:pt x="145517" y="3079325"/>
                  </a:cubicBezTo>
                  <a:cubicBezTo>
                    <a:pt x="143170" y="3074631"/>
                    <a:pt x="140823" y="3069937"/>
                    <a:pt x="138476" y="3065243"/>
                  </a:cubicBezTo>
                  <a:cubicBezTo>
                    <a:pt x="138476" y="3065243"/>
                    <a:pt x="138476" y="3065243"/>
                    <a:pt x="138476" y="3065243"/>
                  </a:cubicBezTo>
                  <a:cubicBezTo>
                    <a:pt x="138476" y="3067590"/>
                    <a:pt x="140823" y="3067590"/>
                    <a:pt x="140823" y="3069937"/>
                  </a:cubicBezTo>
                  <a:cubicBezTo>
                    <a:pt x="143170" y="3074631"/>
                    <a:pt x="145517" y="3079325"/>
                    <a:pt x="150211" y="3084019"/>
                  </a:cubicBezTo>
                  <a:cubicBezTo>
                    <a:pt x="152558" y="3088713"/>
                    <a:pt x="154905" y="3091060"/>
                    <a:pt x="157252" y="3095754"/>
                  </a:cubicBezTo>
                  <a:cubicBezTo>
                    <a:pt x="161946" y="3107490"/>
                    <a:pt x="164293" y="3119225"/>
                    <a:pt x="168987" y="3130960"/>
                  </a:cubicBezTo>
                  <a:cubicBezTo>
                    <a:pt x="168987" y="3130960"/>
                    <a:pt x="168987" y="3130960"/>
                    <a:pt x="168987" y="3133307"/>
                  </a:cubicBezTo>
                  <a:cubicBezTo>
                    <a:pt x="171334" y="3142695"/>
                    <a:pt x="176028" y="3154431"/>
                    <a:pt x="178376" y="3163819"/>
                  </a:cubicBezTo>
                  <a:cubicBezTo>
                    <a:pt x="178376" y="3161472"/>
                    <a:pt x="176028" y="3161472"/>
                    <a:pt x="176028" y="3159125"/>
                  </a:cubicBezTo>
                  <a:cubicBezTo>
                    <a:pt x="173681" y="3147389"/>
                    <a:pt x="171334" y="3138001"/>
                    <a:pt x="166640" y="3130960"/>
                  </a:cubicBezTo>
                  <a:close/>
                  <a:moveTo>
                    <a:pt x="82147" y="2912685"/>
                  </a:moveTo>
                  <a:cubicBezTo>
                    <a:pt x="79800" y="2907991"/>
                    <a:pt x="79800" y="2900949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3397"/>
                    <a:pt x="68064" y="2858703"/>
                    <a:pt x="68064" y="2856356"/>
                  </a:cubicBezTo>
                  <a:cubicBezTo>
                    <a:pt x="68064" y="2856356"/>
                    <a:pt x="68064" y="2856356"/>
                    <a:pt x="68064" y="2856356"/>
                  </a:cubicBezTo>
                  <a:cubicBezTo>
                    <a:pt x="68064" y="2858703"/>
                    <a:pt x="70411" y="2861050"/>
                    <a:pt x="70411" y="2865744"/>
                  </a:cubicBezTo>
                  <a:cubicBezTo>
                    <a:pt x="72758" y="2875132"/>
                    <a:pt x="75105" y="2884520"/>
                    <a:pt x="77453" y="2893908"/>
                  </a:cubicBezTo>
                  <a:cubicBezTo>
                    <a:pt x="79800" y="2900949"/>
                    <a:pt x="79800" y="2905643"/>
                    <a:pt x="82147" y="2912685"/>
                  </a:cubicBezTo>
                  <a:cubicBezTo>
                    <a:pt x="84494" y="2922073"/>
                    <a:pt x="86841" y="2931461"/>
                    <a:pt x="91535" y="2940849"/>
                  </a:cubicBezTo>
                  <a:cubicBezTo>
                    <a:pt x="91535" y="2945543"/>
                    <a:pt x="93882" y="2947890"/>
                    <a:pt x="93882" y="2950237"/>
                  </a:cubicBezTo>
                  <a:cubicBezTo>
                    <a:pt x="93882" y="2947890"/>
                    <a:pt x="91535" y="2945543"/>
                    <a:pt x="91535" y="2943196"/>
                  </a:cubicBezTo>
                  <a:cubicBezTo>
                    <a:pt x="86841" y="2933808"/>
                    <a:pt x="84494" y="2924420"/>
                    <a:pt x="82147" y="2912685"/>
                  </a:cubicBezTo>
                  <a:close/>
                  <a:moveTo>
                    <a:pt x="44594" y="2774209"/>
                  </a:moveTo>
                  <a:cubicBezTo>
                    <a:pt x="44594" y="2774209"/>
                    <a:pt x="44594" y="2774209"/>
                    <a:pt x="44594" y="2774209"/>
                  </a:cubicBezTo>
                  <a:cubicBezTo>
                    <a:pt x="46941" y="2788291"/>
                    <a:pt x="49288" y="2802374"/>
                    <a:pt x="53982" y="2818803"/>
                  </a:cubicBezTo>
                  <a:cubicBezTo>
                    <a:pt x="53982" y="2823497"/>
                    <a:pt x="56329" y="2825844"/>
                    <a:pt x="56329" y="2830538"/>
                  </a:cubicBezTo>
                  <a:cubicBezTo>
                    <a:pt x="56329" y="2832885"/>
                    <a:pt x="58676" y="2835232"/>
                    <a:pt x="58676" y="2837579"/>
                  </a:cubicBezTo>
                  <a:cubicBezTo>
                    <a:pt x="56329" y="2832885"/>
                    <a:pt x="56329" y="2828191"/>
                    <a:pt x="53982" y="2825844"/>
                  </a:cubicBezTo>
                  <a:cubicBezTo>
                    <a:pt x="53982" y="2825844"/>
                    <a:pt x="53982" y="2823497"/>
                    <a:pt x="53982" y="2823497"/>
                  </a:cubicBezTo>
                  <a:cubicBezTo>
                    <a:pt x="53982" y="2818803"/>
                    <a:pt x="51635" y="2814109"/>
                    <a:pt x="51635" y="2809415"/>
                  </a:cubicBezTo>
                  <a:cubicBezTo>
                    <a:pt x="51635" y="2807068"/>
                    <a:pt x="51635" y="2802374"/>
                    <a:pt x="49288" y="2800026"/>
                  </a:cubicBezTo>
                  <a:cubicBezTo>
                    <a:pt x="46941" y="2790638"/>
                    <a:pt x="46941" y="2783597"/>
                    <a:pt x="44594" y="2774209"/>
                  </a:cubicBezTo>
                  <a:close/>
                  <a:moveTo>
                    <a:pt x="25818" y="2323576"/>
                  </a:moveTo>
                  <a:cubicBezTo>
                    <a:pt x="25818" y="2321229"/>
                    <a:pt x="25818" y="2318882"/>
                    <a:pt x="25818" y="2316535"/>
                  </a:cubicBezTo>
                  <a:cubicBezTo>
                    <a:pt x="30512" y="2316535"/>
                    <a:pt x="35206" y="2314188"/>
                    <a:pt x="37553" y="2311841"/>
                  </a:cubicBezTo>
                  <a:lnTo>
                    <a:pt x="37553" y="2311841"/>
                  </a:lnTo>
                  <a:cubicBezTo>
                    <a:pt x="37553" y="2314188"/>
                    <a:pt x="39900" y="2316535"/>
                    <a:pt x="39900" y="2318882"/>
                  </a:cubicBezTo>
                  <a:cubicBezTo>
                    <a:pt x="39900" y="2321229"/>
                    <a:pt x="42247" y="2321229"/>
                    <a:pt x="42247" y="2323576"/>
                  </a:cubicBezTo>
                  <a:cubicBezTo>
                    <a:pt x="42247" y="2325923"/>
                    <a:pt x="44594" y="2330617"/>
                    <a:pt x="44594" y="2332964"/>
                  </a:cubicBezTo>
                  <a:cubicBezTo>
                    <a:pt x="46941" y="2337658"/>
                    <a:pt x="46941" y="2340005"/>
                    <a:pt x="46941" y="2342352"/>
                  </a:cubicBezTo>
                  <a:cubicBezTo>
                    <a:pt x="46941" y="2347047"/>
                    <a:pt x="49288" y="2351741"/>
                    <a:pt x="49288" y="2354088"/>
                  </a:cubicBezTo>
                  <a:cubicBezTo>
                    <a:pt x="49288" y="2356435"/>
                    <a:pt x="49288" y="2358782"/>
                    <a:pt x="49288" y="2361129"/>
                  </a:cubicBezTo>
                  <a:cubicBezTo>
                    <a:pt x="49288" y="2365823"/>
                    <a:pt x="51635" y="2372864"/>
                    <a:pt x="51635" y="2377558"/>
                  </a:cubicBezTo>
                  <a:cubicBezTo>
                    <a:pt x="51635" y="2379905"/>
                    <a:pt x="51635" y="2382252"/>
                    <a:pt x="51635" y="2384599"/>
                  </a:cubicBezTo>
                  <a:cubicBezTo>
                    <a:pt x="51635" y="2391640"/>
                    <a:pt x="53982" y="2398681"/>
                    <a:pt x="53982" y="2405723"/>
                  </a:cubicBezTo>
                  <a:cubicBezTo>
                    <a:pt x="53982" y="2405723"/>
                    <a:pt x="53982" y="2408070"/>
                    <a:pt x="53982" y="2408070"/>
                  </a:cubicBezTo>
                  <a:cubicBezTo>
                    <a:pt x="53982" y="2417458"/>
                    <a:pt x="56329" y="2426846"/>
                    <a:pt x="56329" y="2436234"/>
                  </a:cubicBezTo>
                  <a:cubicBezTo>
                    <a:pt x="56329" y="2447969"/>
                    <a:pt x="58676" y="2459705"/>
                    <a:pt x="58676" y="2471440"/>
                  </a:cubicBezTo>
                  <a:cubicBezTo>
                    <a:pt x="58676" y="2473787"/>
                    <a:pt x="58676" y="2473787"/>
                    <a:pt x="58676" y="2476134"/>
                  </a:cubicBezTo>
                  <a:cubicBezTo>
                    <a:pt x="58676" y="2487869"/>
                    <a:pt x="61023" y="2501952"/>
                    <a:pt x="63370" y="2516034"/>
                  </a:cubicBezTo>
                  <a:cubicBezTo>
                    <a:pt x="63370" y="2516034"/>
                    <a:pt x="63370" y="2518381"/>
                    <a:pt x="63370" y="2518381"/>
                  </a:cubicBezTo>
                  <a:cubicBezTo>
                    <a:pt x="65717" y="2532463"/>
                    <a:pt x="65717" y="2546545"/>
                    <a:pt x="68064" y="2562975"/>
                  </a:cubicBezTo>
                  <a:cubicBezTo>
                    <a:pt x="68064" y="2562975"/>
                    <a:pt x="68064" y="2562975"/>
                    <a:pt x="68064" y="2562975"/>
                  </a:cubicBezTo>
                  <a:cubicBezTo>
                    <a:pt x="70411" y="2572363"/>
                    <a:pt x="70411" y="2581751"/>
                    <a:pt x="72758" y="2591139"/>
                  </a:cubicBezTo>
                  <a:cubicBezTo>
                    <a:pt x="63370" y="2593486"/>
                    <a:pt x="58676" y="2600527"/>
                    <a:pt x="56329" y="2607569"/>
                  </a:cubicBezTo>
                  <a:cubicBezTo>
                    <a:pt x="53982" y="2607569"/>
                    <a:pt x="51635" y="2605222"/>
                    <a:pt x="49288" y="2605222"/>
                  </a:cubicBezTo>
                  <a:cubicBezTo>
                    <a:pt x="51635" y="2602875"/>
                    <a:pt x="53982" y="2598180"/>
                    <a:pt x="53982" y="2593486"/>
                  </a:cubicBezTo>
                  <a:cubicBezTo>
                    <a:pt x="53982" y="2586445"/>
                    <a:pt x="49288" y="2579404"/>
                    <a:pt x="44594" y="2577057"/>
                  </a:cubicBezTo>
                  <a:cubicBezTo>
                    <a:pt x="44594" y="2577057"/>
                    <a:pt x="44594" y="2577057"/>
                    <a:pt x="44594" y="2574710"/>
                  </a:cubicBezTo>
                  <a:cubicBezTo>
                    <a:pt x="44594" y="2570016"/>
                    <a:pt x="42247" y="2567669"/>
                    <a:pt x="42247" y="2565322"/>
                  </a:cubicBezTo>
                  <a:cubicBezTo>
                    <a:pt x="42247" y="2565322"/>
                    <a:pt x="42247" y="2562975"/>
                    <a:pt x="42247" y="2562975"/>
                  </a:cubicBezTo>
                  <a:cubicBezTo>
                    <a:pt x="42247" y="2555934"/>
                    <a:pt x="37553" y="2548892"/>
                    <a:pt x="32859" y="2546545"/>
                  </a:cubicBezTo>
                  <a:cubicBezTo>
                    <a:pt x="32859" y="2546545"/>
                    <a:pt x="32859" y="2544198"/>
                    <a:pt x="32859" y="2544198"/>
                  </a:cubicBezTo>
                  <a:cubicBezTo>
                    <a:pt x="39900" y="2541851"/>
                    <a:pt x="42247" y="2534810"/>
                    <a:pt x="42247" y="2527769"/>
                  </a:cubicBezTo>
                  <a:cubicBezTo>
                    <a:pt x="42247" y="2518381"/>
                    <a:pt x="37553" y="2511340"/>
                    <a:pt x="30512" y="2508993"/>
                  </a:cubicBezTo>
                  <a:cubicBezTo>
                    <a:pt x="30512" y="2506646"/>
                    <a:pt x="30512" y="2504299"/>
                    <a:pt x="30512" y="2501952"/>
                  </a:cubicBezTo>
                  <a:cubicBezTo>
                    <a:pt x="37553" y="2499605"/>
                    <a:pt x="42247" y="2492563"/>
                    <a:pt x="42247" y="2483175"/>
                  </a:cubicBezTo>
                  <a:cubicBezTo>
                    <a:pt x="42247" y="2478481"/>
                    <a:pt x="39900" y="2473787"/>
                    <a:pt x="37553" y="2469093"/>
                  </a:cubicBezTo>
                  <a:cubicBezTo>
                    <a:pt x="37553" y="2469093"/>
                    <a:pt x="37553" y="2466746"/>
                    <a:pt x="37553" y="2466746"/>
                  </a:cubicBezTo>
                  <a:cubicBezTo>
                    <a:pt x="42247" y="2462052"/>
                    <a:pt x="44594" y="2457358"/>
                    <a:pt x="44594" y="2452664"/>
                  </a:cubicBezTo>
                  <a:cubicBezTo>
                    <a:pt x="44594" y="2443275"/>
                    <a:pt x="37553" y="2433887"/>
                    <a:pt x="28165" y="2433887"/>
                  </a:cubicBezTo>
                  <a:cubicBezTo>
                    <a:pt x="28165" y="2408070"/>
                    <a:pt x="25818" y="2384599"/>
                    <a:pt x="25818" y="2363476"/>
                  </a:cubicBezTo>
                  <a:cubicBezTo>
                    <a:pt x="35206" y="2361129"/>
                    <a:pt x="39900" y="2354088"/>
                    <a:pt x="39900" y="2344700"/>
                  </a:cubicBezTo>
                  <a:cubicBezTo>
                    <a:pt x="42247" y="2332964"/>
                    <a:pt x="35206" y="2325923"/>
                    <a:pt x="25818" y="2323576"/>
                  </a:cubicBezTo>
                  <a:close/>
                  <a:moveTo>
                    <a:pt x="35206" y="2274288"/>
                  </a:moveTo>
                  <a:cubicBezTo>
                    <a:pt x="35206" y="2274288"/>
                    <a:pt x="37553" y="2271941"/>
                    <a:pt x="37553" y="2271941"/>
                  </a:cubicBezTo>
                  <a:cubicBezTo>
                    <a:pt x="37553" y="2271941"/>
                    <a:pt x="39900" y="2269594"/>
                    <a:pt x="39900" y="2269594"/>
                  </a:cubicBezTo>
                  <a:cubicBezTo>
                    <a:pt x="39900" y="2269594"/>
                    <a:pt x="42247" y="2267247"/>
                    <a:pt x="42247" y="2267247"/>
                  </a:cubicBezTo>
                  <a:cubicBezTo>
                    <a:pt x="42247" y="2267247"/>
                    <a:pt x="44594" y="2264900"/>
                    <a:pt x="44594" y="2264900"/>
                  </a:cubicBezTo>
                  <a:cubicBezTo>
                    <a:pt x="44594" y="2264900"/>
                    <a:pt x="46941" y="2262553"/>
                    <a:pt x="46941" y="2262553"/>
                  </a:cubicBezTo>
                  <a:cubicBezTo>
                    <a:pt x="46941" y="2262553"/>
                    <a:pt x="49288" y="2262553"/>
                    <a:pt x="49288" y="2260206"/>
                  </a:cubicBezTo>
                  <a:cubicBezTo>
                    <a:pt x="51635" y="2260206"/>
                    <a:pt x="51635" y="2260206"/>
                    <a:pt x="53982" y="2257859"/>
                  </a:cubicBezTo>
                  <a:cubicBezTo>
                    <a:pt x="53982" y="2257859"/>
                    <a:pt x="56329" y="2257859"/>
                    <a:pt x="56329" y="2257859"/>
                  </a:cubicBezTo>
                  <a:cubicBezTo>
                    <a:pt x="58676" y="2257859"/>
                    <a:pt x="61023" y="2257859"/>
                    <a:pt x="63370" y="2257859"/>
                  </a:cubicBezTo>
                  <a:cubicBezTo>
                    <a:pt x="68064" y="2257859"/>
                    <a:pt x="70411" y="2257859"/>
                    <a:pt x="75105" y="2260206"/>
                  </a:cubicBezTo>
                  <a:cubicBezTo>
                    <a:pt x="72758" y="2262553"/>
                    <a:pt x="70411" y="2267247"/>
                    <a:pt x="70411" y="2269594"/>
                  </a:cubicBezTo>
                  <a:cubicBezTo>
                    <a:pt x="70411" y="2281329"/>
                    <a:pt x="79800" y="2290717"/>
                    <a:pt x="91535" y="2290717"/>
                  </a:cubicBezTo>
                  <a:cubicBezTo>
                    <a:pt x="96229" y="2290717"/>
                    <a:pt x="100923" y="2288370"/>
                    <a:pt x="105617" y="2286023"/>
                  </a:cubicBezTo>
                  <a:cubicBezTo>
                    <a:pt x="105617" y="2288370"/>
                    <a:pt x="107964" y="2288370"/>
                    <a:pt x="107964" y="2288370"/>
                  </a:cubicBezTo>
                  <a:cubicBezTo>
                    <a:pt x="107964" y="2288370"/>
                    <a:pt x="110311" y="2290717"/>
                    <a:pt x="110311" y="2290717"/>
                  </a:cubicBezTo>
                  <a:cubicBezTo>
                    <a:pt x="115005" y="2295411"/>
                    <a:pt x="119699" y="2302453"/>
                    <a:pt x="124393" y="2309494"/>
                  </a:cubicBezTo>
                  <a:cubicBezTo>
                    <a:pt x="124393" y="2309494"/>
                    <a:pt x="126741" y="2311841"/>
                    <a:pt x="126741" y="2314188"/>
                  </a:cubicBezTo>
                  <a:cubicBezTo>
                    <a:pt x="131435" y="2321229"/>
                    <a:pt x="136129" y="2328270"/>
                    <a:pt x="140823" y="2335311"/>
                  </a:cubicBezTo>
                  <a:cubicBezTo>
                    <a:pt x="140823" y="2335311"/>
                    <a:pt x="143170" y="2337658"/>
                    <a:pt x="143170" y="2337658"/>
                  </a:cubicBezTo>
                  <a:cubicBezTo>
                    <a:pt x="147864" y="2344700"/>
                    <a:pt x="152558" y="2354088"/>
                    <a:pt x="159599" y="2361129"/>
                  </a:cubicBezTo>
                  <a:cubicBezTo>
                    <a:pt x="161946" y="2363476"/>
                    <a:pt x="161946" y="2365823"/>
                    <a:pt x="164293" y="2368170"/>
                  </a:cubicBezTo>
                  <a:cubicBezTo>
                    <a:pt x="168987" y="2375211"/>
                    <a:pt x="173681" y="2382252"/>
                    <a:pt x="178376" y="2389293"/>
                  </a:cubicBezTo>
                  <a:cubicBezTo>
                    <a:pt x="180723" y="2393987"/>
                    <a:pt x="183070" y="2398681"/>
                    <a:pt x="185417" y="2401028"/>
                  </a:cubicBezTo>
                  <a:cubicBezTo>
                    <a:pt x="190111" y="2408070"/>
                    <a:pt x="192458" y="2415111"/>
                    <a:pt x="197152" y="2419805"/>
                  </a:cubicBezTo>
                  <a:cubicBezTo>
                    <a:pt x="206540" y="2436234"/>
                    <a:pt x="215928" y="2455011"/>
                    <a:pt x="227664" y="2473787"/>
                  </a:cubicBezTo>
                  <a:cubicBezTo>
                    <a:pt x="222969" y="2478481"/>
                    <a:pt x="218275" y="2483175"/>
                    <a:pt x="218275" y="2490216"/>
                  </a:cubicBezTo>
                  <a:cubicBezTo>
                    <a:pt x="218275" y="2494910"/>
                    <a:pt x="220622" y="2499605"/>
                    <a:pt x="222969" y="2504299"/>
                  </a:cubicBezTo>
                  <a:cubicBezTo>
                    <a:pt x="199499" y="2527769"/>
                    <a:pt x="178376" y="2546545"/>
                    <a:pt x="159599" y="2562975"/>
                  </a:cubicBezTo>
                  <a:cubicBezTo>
                    <a:pt x="157252" y="2565322"/>
                    <a:pt x="154905" y="2567669"/>
                    <a:pt x="152558" y="2570016"/>
                  </a:cubicBezTo>
                  <a:cubicBezTo>
                    <a:pt x="150211" y="2572363"/>
                    <a:pt x="145517" y="2574710"/>
                    <a:pt x="143170" y="2577057"/>
                  </a:cubicBezTo>
                  <a:cubicBezTo>
                    <a:pt x="140823" y="2579404"/>
                    <a:pt x="136129" y="2581751"/>
                    <a:pt x="133782" y="2584098"/>
                  </a:cubicBezTo>
                  <a:cubicBezTo>
                    <a:pt x="131435" y="2586445"/>
                    <a:pt x="129088" y="2586445"/>
                    <a:pt x="124393" y="2588792"/>
                  </a:cubicBezTo>
                  <a:cubicBezTo>
                    <a:pt x="122046" y="2591139"/>
                    <a:pt x="117352" y="2593486"/>
                    <a:pt x="115005" y="2593486"/>
                  </a:cubicBezTo>
                  <a:cubicBezTo>
                    <a:pt x="112658" y="2595833"/>
                    <a:pt x="110311" y="2595833"/>
                    <a:pt x="107964" y="2595833"/>
                  </a:cubicBezTo>
                  <a:cubicBezTo>
                    <a:pt x="105617" y="2595833"/>
                    <a:pt x="103270" y="2598180"/>
                    <a:pt x="100923" y="2598180"/>
                  </a:cubicBezTo>
                  <a:cubicBezTo>
                    <a:pt x="98576" y="2591139"/>
                    <a:pt x="91535" y="2584098"/>
                    <a:pt x="82147" y="2584098"/>
                  </a:cubicBezTo>
                  <a:cubicBezTo>
                    <a:pt x="82147" y="2584098"/>
                    <a:pt x="79800" y="2584098"/>
                    <a:pt x="79800" y="2584098"/>
                  </a:cubicBezTo>
                  <a:cubicBezTo>
                    <a:pt x="77453" y="2574710"/>
                    <a:pt x="77453" y="2565322"/>
                    <a:pt x="75105" y="2555934"/>
                  </a:cubicBezTo>
                  <a:cubicBezTo>
                    <a:pt x="75105" y="2555934"/>
                    <a:pt x="75105" y="2555934"/>
                    <a:pt x="75105" y="2553587"/>
                  </a:cubicBezTo>
                  <a:cubicBezTo>
                    <a:pt x="72758" y="2539504"/>
                    <a:pt x="70411" y="2523075"/>
                    <a:pt x="70411" y="2508993"/>
                  </a:cubicBezTo>
                  <a:cubicBezTo>
                    <a:pt x="70411" y="2508993"/>
                    <a:pt x="70411" y="2508993"/>
                    <a:pt x="70411" y="2506646"/>
                  </a:cubicBezTo>
                  <a:cubicBezTo>
                    <a:pt x="68064" y="2492563"/>
                    <a:pt x="68064" y="2478481"/>
                    <a:pt x="65717" y="2466746"/>
                  </a:cubicBezTo>
                  <a:cubicBezTo>
                    <a:pt x="65717" y="2466746"/>
                    <a:pt x="65717" y="2466746"/>
                    <a:pt x="65717" y="2466746"/>
                  </a:cubicBezTo>
                  <a:cubicBezTo>
                    <a:pt x="65717" y="2452664"/>
                    <a:pt x="63370" y="2440928"/>
                    <a:pt x="63370" y="2429193"/>
                  </a:cubicBezTo>
                  <a:cubicBezTo>
                    <a:pt x="61023" y="2412764"/>
                    <a:pt x="61023" y="2398681"/>
                    <a:pt x="58676" y="2384599"/>
                  </a:cubicBezTo>
                  <a:cubicBezTo>
                    <a:pt x="58676" y="2382252"/>
                    <a:pt x="58676" y="2377558"/>
                    <a:pt x="58676" y="2375211"/>
                  </a:cubicBezTo>
                  <a:cubicBezTo>
                    <a:pt x="58676" y="2370517"/>
                    <a:pt x="58676" y="2368170"/>
                    <a:pt x="56329" y="2363476"/>
                  </a:cubicBezTo>
                  <a:cubicBezTo>
                    <a:pt x="56329" y="2358782"/>
                    <a:pt x="56329" y="2356435"/>
                    <a:pt x="53982" y="2351741"/>
                  </a:cubicBezTo>
                  <a:cubicBezTo>
                    <a:pt x="53982" y="2349394"/>
                    <a:pt x="53982" y="2344700"/>
                    <a:pt x="51635" y="2342352"/>
                  </a:cubicBezTo>
                  <a:cubicBezTo>
                    <a:pt x="51635" y="2340005"/>
                    <a:pt x="51635" y="2335311"/>
                    <a:pt x="49288" y="2332964"/>
                  </a:cubicBezTo>
                  <a:cubicBezTo>
                    <a:pt x="49288" y="2337658"/>
                    <a:pt x="46941" y="2335311"/>
                    <a:pt x="46941" y="2332964"/>
                  </a:cubicBezTo>
                  <a:cubicBezTo>
                    <a:pt x="46941" y="2330617"/>
                    <a:pt x="44594" y="2325923"/>
                    <a:pt x="44594" y="2323576"/>
                  </a:cubicBezTo>
                  <a:cubicBezTo>
                    <a:pt x="44594" y="2321229"/>
                    <a:pt x="42247" y="2318882"/>
                    <a:pt x="42247" y="2316535"/>
                  </a:cubicBezTo>
                  <a:cubicBezTo>
                    <a:pt x="42247" y="2314188"/>
                    <a:pt x="39900" y="2311841"/>
                    <a:pt x="39900" y="2309494"/>
                  </a:cubicBezTo>
                  <a:cubicBezTo>
                    <a:pt x="44594" y="2307147"/>
                    <a:pt x="46941" y="2302453"/>
                    <a:pt x="46941" y="2297759"/>
                  </a:cubicBezTo>
                  <a:cubicBezTo>
                    <a:pt x="46941" y="2288370"/>
                    <a:pt x="42247" y="2281329"/>
                    <a:pt x="32859" y="2278982"/>
                  </a:cubicBezTo>
                  <a:cubicBezTo>
                    <a:pt x="32859" y="2278982"/>
                    <a:pt x="32859" y="2278982"/>
                    <a:pt x="32859" y="2278982"/>
                  </a:cubicBezTo>
                  <a:cubicBezTo>
                    <a:pt x="35206" y="2276635"/>
                    <a:pt x="35206" y="2276635"/>
                    <a:pt x="35206" y="2274288"/>
                  </a:cubicBezTo>
                  <a:close/>
                  <a:moveTo>
                    <a:pt x="241746" y="2443275"/>
                  </a:moveTo>
                  <a:cubicBezTo>
                    <a:pt x="241746" y="2431540"/>
                    <a:pt x="244093" y="2417458"/>
                    <a:pt x="246440" y="2405723"/>
                  </a:cubicBezTo>
                  <a:cubicBezTo>
                    <a:pt x="246440" y="2403376"/>
                    <a:pt x="246440" y="2401028"/>
                    <a:pt x="246440" y="2398681"/>
                  </a:cubicBezTo>
                  <a:cubicBezTo>
                    <a:pt x="246440" y="2386946"/>
                    <a:pt x="248787" y="2375211"/>
                    <a:pt x="251134" y="2361129"/>
                  </a:cubicBezTo>
                  <a:cubicBezTo>
                    <a:pt x="251134" y="2356435"/>
                    <a:pt x="251134" y="2354088"/>
                    <a:pt x="251134" y="2349394"/>
                  </a:cubicBezTo>
                  <a:cubicBezTo>
                    <a:pt x="251134" y="2337658"/>
                    <a:pt x="253481" y="2325923"/>
                    <a:pt x="253481" y="2314188"/>
                  </a:cubicBezTo>
                  <a:cubicBezTo>
                    <a:pt x="253481" y="2309494"/>
                    <a:pt x="253481" y="2304800"/>
                    <a:pt x="255828" y="2300106"/>
                  </a:cubicBezTo>
                  <a:cubicBezTo>
                    <a:pt x="258175" y="2290717"/>
                    <a:pt x="258175" y="2278982"/>
                    <a:pt x="260522" y="2267247"/>
                  </a:cubicBezTo>
                  <a:cubicBezTo>
                    <a:pt x="260522" y="2260206"/>
                    <a:pt x="262869" y="2255512"/>
                    <a:pt x="262869" y="2248470"/>
                  </a:cubicBezTo>
                  <a:cubicBezTo>
                    <a:pt x="262869" y="2239082"/>
                    <a:pt x="265216" y="2227347"/>
                    <a:pt x="265216" y="2217959"/>
                  </a:cubicBezTo>
                  <a:cubicBezTo>
                    <a:pt x="265216" y="2210918"/>
                    <a:pt x="267563" y="2201530"/>
                    <a:pt x="267563" y="2194489"/>
                  </a:cubicBezTo>
                  <a:cubicBezTo>
                    <a:pt x="267563" y="2185100"/>
                    <a:pt x="269910" y="2175712"/>
                    <a:pt x="269910" y="2166324"/>
                  </a:cubicBezTo>
                  <a:cubicBezTo>
                    <a:pt x="269910" y="2156936"/>
                    <a:pt x="272257" y="2147548"/>
                    <a:pt x="272257" y="2138159"/>
                  </a:cubicBezTo>
                  <a:cubicBezTo>
                    <a:pt x="272257" y="2131118"/>
                    <a:pt x="274604" y="2121730"/>
                    <a:pt x="274604" y="2114689"/>
                  </a:cubicBezTo>
                  <a:cubicBezTo>
                    <a:pt x="276951" y="2102954"/>
                    <a:pt x="276951" y="2091218"/>
                    <a:pt x="279299" y="2081830"/>
                  </a:cubicBezTo>
                  <a:cubicBezTo>
                    <a:pt x="279299" y="2074789"/>
                    <a:pt x="281646" y="2070095"/>
                    <a:pt x="281646" y="2063054"/>
                  </a:cubicBezTo>
                  <a:cubicBezTo>
                    <a:pt x="283993" y="2048971"/>
                    <a:pt x="283993" y="2037236"/>
                    <a:pt x="286340" y="2023154"/>
                  </a:cubicBezTo>
                  <a:cubicBezTo>
                    <a:pt x="286340" y="2018460"/>
                    <a:pt x="288687" y="2013766"/>
                    <a:pt x="288687" y="2009072"/>
                  </a:cubicBezTo>
                  <a:cubicBezTo>
                    <a:pt x="291034" y="1994990"/>
                    <a:pt x="293381" y="1978560"/>
                    <a:pt x="293381" y="1964478"/>
                  </a:cubicBezTo>
                  <a:cubicBezTo>
                    <a:pt x="293381" y="1962131"/>
                    <a:pt x="293381" y="1957437"/>
                    <a:pt x="295728" y="1955090"/>
                  </a:cubicBezTo>
                  <a:cubicBezTo>
                    <a:pt x="298075" y="1936313"/>
                    <a:pt x="300422" y="1919884"/>
                    <a:pt x="302769" y="1901108"/>
                  </a:cubicBezTo>
                  <a:cubicBezTo>
                    <a:pt x="302769" y="1901108"/>
                    <a:pt x="302769" y="1898761"/>
                    <a:pt x="302769" y="1898761"/>
                  </a:cubicBezTo>
                  <a:cubicBezTo>
                    <a:pt x="302769" y="1889372"/>
                    <a:pt x="305116" y="1882331"/>
                    <a:pt x="305116" y="1872943"/>
                  </a:cubicBezTo>
                  <a:cubicBezTo>
                    <a:pt x="309810" y="1868249"/>
                    <a:pt x="312157" y="1863555"/>
                    <a:pt x="312157" y="1858861"/>
                  </a:cubicBezTo>
                  <a:cubicBezTo>
                    <a:pt x="312157" y="1854167"/>
                    <a:pt x="309810" y="1851820"/>
                    <a:pt x="309810" y="1849473"/>
                  </a:cubicBezTo>
                  <a:cubicBezTo>
                    <a:pt x="309810" y="1847126"/>
                    <a:pt x="309810" y="1842432"/>
                    <a:pt x="312157" y="1840084"/>
                  </a:cubicBezTo>
                  <a:cubicBezTo>
                    <a:pt x="349710" y="1795491"/>
                    <a:pt x="389610" y="1753244"/>
                    <a:pt x="431857" y="1713344"/>
                  </a:cubicBezTo>
                  <a:cubicBezTo>
                    <a:pt x="434204" y="1713344"/>
                    <a:pt x="434204" y="1715691"/>
                    <a:pt x="436551" y="1715691"/>
                  </a:cubicBezTo>
                  <a:cubicBezTo>
                    <a:pt x="434204" y="1718038"/>
                    <a:pt x="434204" y="1722732"/>
                    <a:pt x="434204" y="1725079"/>
                  </a:cubicBezTo>
                  <a:cubicBezTo>
                    <a:pt x="434204" y="1734467"/>
                    <a:pt x="438898" y="1741508"/>
                    <a:pt x="448286" y="1743855"/>
                  </a:cubicBezTo>
                  <a:cubicBezTo>
                    <a:pt x="443592" y="1757938"/>
                    <a:pt x="441245" y="1772020"/>
                    <a:pt x="436551" y="1783755"/>
                  </a:cubicBezTo>
                  <a:cubicBezTo>
                    <a:pt x="434204" y="1790796"/>
                    <a:pt x="431857" y="1797838"/>
                    <a:pt x="429509" y="1802532"/>
                  </a:cubicBezTo>
                  <a:cubicBezTo>
                    <a:pt x="427162" y="1807226"/>
                    <a:pt x="427162" y="1811920"/>
                    <a:pt x="424815" y="1818961"/>
                  </a:cubicBezTo>
                  <a:cubicBezTo>
                    <a:pt x="373180" y="1997337"/>
                    <a:pt x="326239" y="2168671"/>
                    <a:pt x="283993" y="2321229"/>
                  </a:cubicBezTo>
                  <a:cubicBezTo>
                    <a:pt x="276951" y="2344700"/>
                    <a:pt x="272257" y="2365823"/>
                    <a:pt x="265216" y="2389293"/>
                  </a:cubicBezTo>
                  <a:cubicBezTo>
                    <a:pt x="262869" y="2396334"/>
                    <a:pt x="260522" y="2403376"/>
                    <a:pt x="260522" y="2410417"/>
                  </a:cubicBezTo>
                  <a:cubicBezTo>
                    <a:pt x="260522" y="2415111"/>
                    <a:pt x="258175" y="2417458"/>
                    <a:pt x="258175" y="2422152"/>
                  </a:cubicBezTo>
                  <a:cubicBezTo>
                    <a:pt x="255828" y="2431540"/>
                    <a:pt x="253481" y="2443275"/>
                    <a:pt x="248787" y="2452664"/>
                  </a:cubicBezTo>
                  <a:cubicBezTo>
                    <a:pt x="248787" y="2457358"/>
                    <a:pt x="246440" y="2459705"/>
                    <a:pt x="246440" y="2464399"/>
                  </a:cubicBezTo>
                  <a:cubicBezTo>
                    <a:pt x="244093" y="2469093"/>
                    <a:pt x="244093" y="2473787"/>
                    <a:pt x="241746" y="2478481"/>
                  </a:cubicBezTo>
                  <a:cubicBezTo>
                    <a:pt x="241746" y="2478481"/>
                    <a:pt x="241746" y="2478481"/>
                    <a:pt x="239399" y="2478481"/>
                  </a:cubicBezTo>
                  <a:cubicBezTo>
                    <a:pt x="239399" y="2469093"/>
                    <a:pt x="241746" y="2459705"/>
                    <a:pt x="241746" y="2450317"/>
                  </a:cubicBezTo>
                  <a:cubicBezTo>
                    <a:pt x="241746" y="2445622"/>
                    <a:pt x="241746" y="2443275"/>
                    <a:pt x="241746" y="2443275"/>
                  </a:cubicBezTo>
                  <a:close/>
                  <a:moveTo>
                    <a:pt x="307463" y="1842432"/>
                  </a:moveTo>
                  <a:cubicBezTo>
                    <a:pt x="307463" y="1842432"/>
                    <a:pt x="309810" y="1840084"/>
                    <a:pt x="309810" y="1840084"/>
                  </a:cubicBezTo>
                  <a:cubicBezTo>
                    <a:pt x="309810" y="1840084"/>
                    <a:pt x="309810" y="1842432"/>
                    <a:pt x="307463" y="1842432"/>
                  </a:cubicBezTo>
                  <a:cubicBezTo>
                    <a:pt x="309810" y="1842432"/>
                    <a:pt x="307463" y="1842432"/>
                    <a:pt x="307463" y="1842432"/>
                  </a:cubicBezTo>
                  <a:close/>
                  <a:moveTo>
                    <a:pt x="206540" y="1844779"/>
                  </a:moveTo>
                  <a:cubicBezTo>
                    <a:pt x="208887" y="1840084"/>
                    <a:pt x="213581" y="1835390"/>
                    <a:pt x="215928" y="1830696"/>
                  </a:cubicBezTo>
                  <a:cubicBezTo>
                    <a:pt x="222969" y="1821308"/>
                    <a:pt x="230011" y="1811920"/>
                    <a:pt x="237052" y="1802532"/>
                  </a:cubicBezTo>
                  <a:cubicBezTo>
                    <a:pt x="239399" y="1797838"/>
                    <a:pt x="241746" y="1795491"/>
                    <a:pt x="244093" y="1790796"/>
                  </a:cubicBezTo>
                  <a:cubicBezTo>
                    <a:pt x="251134" y="1781408"/>
                    <a:pt x="258175" y="1772020"/>
                    <a:pt x="265216" y="1760285"/>
                  </a:cubicBezTo>
                  <a:cubicBezTo>
                    <a:pt x="267563" y="1764979"/>
                    <a:pt x="269910" y="1772020"/>
                    <a:pt x="269910" y="1776714"/>
                  </a:cubicBezTo>
                  <a:cubicBezTo>
                    <a:pt x="269910" y="1779061"/>
                    <a:pt x="272257" y="1781408"/>
                    <a:pt x="272257" y="1783755"/>
                  </a:cubicBezTo>
                  <a:cubicBezTo>
                    <a:pt x="274604" y="1788449"/>
                    <a:pt x="274604" y="1795491"/>
                    <a:pt x="276951" y="1800185"/>
                  </a:cubicBezTo>
                  <a:cubicBezTo>
                    <a:pt x="276951" y="1802532"/>
                    <a:pt x="279299" y="1807226"/>
                    <a:pt x="279299" y="1811920"/>
                  </a:cubicBezTo>
                  <a:cubicBezTo>
                    <a:pt x="281646" y="1816614"/>
                    <a:pt x="281646" y="1821308"/>
                    <a:pt x="283993" y="1828349"/>
                  </a:cubicBezTo>
                  <a:cubicBezTo>
                    <a:pt x="283993" y="1830696"/>
                    <a:pt x="286340" y="1835390"/>
                    <a:pt x="286340" y="1840084"/>
                  </a:cubicBezTo>
                  <a:cubicBezTo>
                    <a:pt x="281646" y="1842432"/>
                    <a:pt x="276951" y="1844779"/>
                    <a:pt x="274604" y="1849473"/>
                  </a:cubicBezTo>
                  <a:cubicBezTo>
                    <a:pt x="265216" y="1844779"/>
                    <a:pt x="253481" y="1842432"/>
                    <a:pt x="241746" y="1842432"/>
                  </a:cubicBezTo>
                  <a:cubicBezTo>
                    <a:pt x="227664" y="1842432"/>
                    <a:pt x="213581" y="1844779"/>
                    <a:pt x="201846" y="1851820"/>
                  </a:cubicBezTo>
                  <a:cubicBezTo>
                    <a:pt x="204193" y="1847126"/>
                    <a:pt x="206540" y="1844779"/>
                    <a:pt x="206540" y="1844779"/>
                  </a:cubicBezTo>
                  <a:close/>
                  <a:moveTo>
                    <a:pt x="241746" y="1725079"/>
                  </a:moveTo>
                  <a:cubicBezTo>
                    <a:pt x="234705" y="1729773"/>
                    <a:pt x="230011" y="1736814"/>
                    <a:pt x="222969" y="1741508"/>
                  </a:cubicBezTo>
                  <a:cubicBezTo>
                    <a:pt x="222969" y="1741508"/>
                    <a:pt x="220622" y="1743855"/>
                    <a:pt x="218275" y="1743855"/>
                  </a:cubicBezTo>
                  <a:cubicBezTo>
                    <a:pt x="211234" y="1750897"/>
                    <a:pt x="206540" y="1757938"/>
                    <a:pt x="199499" y="1762632"/>
                  </a:cubicBezTo>
                  <a:cubicBezTo>
                    <a:pt x="199499" y="1762632"/>
                    <a:pt x="199499" y="1762632"/>
                    <a:pt x="197152" y="1764979"/>
                  </a:cubicBezTo>
                  <a:cubicBezTo>
                    <a:pt x="192458" y="1774367"/>
                    <a:pt x="187764" y="1781408"/>
                    <a:pt x="180723" y="1788449"/>
                  </a:cubicBezTo>
                  <a:cubicBezTo>
                    <a:pt x="180723" y="1788449"/>
                    <a:pt x="180723" y="1788449"/>
                    <a:pt x="178376" y="1790796"/>
                  </a:cubicBezTo>
                  <a:cubicBezTo>
                    <a:pt x="171334" y="1797838"/>
                    <a:pt x="166640" y="1807226"/>
                    <a:pt x="159599" y="1816614"/>
                  </a:cubicBezTo>
                  <a:cubicBezTo>
                    <a:pt x="154905" y="1823655"/>
                    <a:pt x="147864" y="1833043"/>
                    <a:pt x="143170" y="1840084"/>
                  </a:cubicBezTo>
                  <a:cubicBezTo>
                    <a:pt x="143170" y="1842432"/>
                    <a:pt x="140823" y="1844779"/>
                    <a:pt x="140823" y="1847126"/>
                  </a:cubicBezTo>
                  <a:cubicBezTo>
                    <a:pt x="136129" y="1851820"/>
                    <a:pt x="133782" y="1858861"/>
                    <a:pt x="131435" y="1863555"/>
                  </a:cubicBezTo>
                  <a:cubicBezTo>
                    <a:pt x="131435" y="1863555"/>
                    <a:pt x="131435" y="1863555"/>
                    <a:pt x="131435" y="1863555"/>
                  </a:cubicBezTo>
                  <a:cubicBezTo>
                    <a:pt x="131435" y="1861208"/>
                    <a:pt x="133782" y="1858861"/>
                    <a:pt x="133782" y="1856514"/>
                  </a:cubicBezTo>
                  <a:cubicBezTo>
                    <a:pt x="136129" y="1849473"/>
                    <a:pt x="140823" y="1840084"/>
                    <a:pt x="143170" y="1833043"/>
                  </a:cubicBezTo>
                  <a:cubicBezTo>
                    <a:pt x="145517" y="1828349"/>
                    <a:pt x="147864" y="1821308"/>
                    <a:pt x="150211" y="1816614"/>
                  </a:cubicBezTo>
                  <a:cubicBezTo>
                    <a:pt x="154905" y="1809573"/>
                    <a:pt x="157252" y="1802532"/>
                    <a:pt x="161946" y="1795491"/>
                  </a:cubicBezTo>
                  <a:cubicBezTo>
                    <a:pt x="164293" y="1790796"/>
                    <a:pt x="166640" y="1786102"/>
                    <a:pt x="168987" y="1779061"/>
                  </a:cubicBezTo>
                  <a:cubicBezTo>
                    <a:pt x="173681" y="1772020"/>
                    <a:pt x="178376" y="1764979"/>
                    <a:pt x="183070" y="1757938"/>
                  </a:cubicBezTo>
                  <a:cubicBezTo>
                    <a:pt x="185417" y="1755591"/>
                    <a:pt x="187764" y="1750897"/>
                    <a:pt x="190111" y="1746203"/>
                  </a:cubicBezTo>
                  <a:cubicBezTo>
                    <a:pt x="194805" y="1739161"/>
                    <a:pt x="201846" y="1729773"/>
                    <a:pt x="206540" y="1722732"/>
                  </a:cubicBezTo>
                  <a:cubicBezTo>
                    <a:pt x="208887" y="1720385"/>
                    <a:pt x="211234" y="1715691"/>
                    <a:pt x="213581" y="1713344"/>
                  </a:cubicBezTo>
                  <a:cubicBezTo>
                    <a:pt x="218275" y="1708650"/>
                    <a:pt x="220622" y="1703956"/>
                    <a:pt x="225316" y="1699262"/>
                  </a:cubicBezTo>
                  <a:cubicBezTo>
                    <a:pt x="227664" y="1701609"/>
                    <a:pt x="232358" y="1703956"/>
                    <a:pt x="234705" y="1703956"/>
                  </a:cubicBezTo>
                  <a:cubicBezTo>
                    <a:pt x="237052" y="1703956"/>
                    <a:pt x="239399" y="1703956"/>
                    <a:pt x="241746" y="1701609"/>
                  </a:cubicBezTo>
                  <a:cubicBezTo>
                    <a:pt x="244093" y="1703956"/>
                    <a:pt x="244093" y="1706303"/>
                    <a:pt x="246440" y="1710997"/>
                  </a:cubicBezTo>
                  <a:cubicBezTo>
                    <a:pt x="246440" y="1713344"/>
                    <a:pt x="248787" y="1713344"/>
                    <a:pt x="248787" y="1715691"/>
                  </a:cubicBezTo>
                  <a:cubicBezTo>
                    <a:pt x="248787" y="1715691"/>
                    <a:pt x="248787" y="1718038"/>
                    <a:pt x="248787" y="1718038"/>
                  </a:cubicBezTo>
                  <a:cubicBezTo>
                    <a:pt x="246440" y="1720385"/>
                    <a:pt x="246440" y="1720385"/>
                    <a:pt x="244093" y="1720385"/>
                  </a:cubicBezTo>
                  <a:cubicBezTo>
                    <a:pt x="246440" y="1722732"/>
                    <a:pt x="244093" y="1725079"/>
                    <a:pt x="241746" y="1725079"/>
                  </a:cubicBezTo>
                  <a:close/>
                  <a:moveTo>
                    <a:pt x="105617" y="1917537"/>
                  </a:moveTo>
                  <a:cubicBezTo>
                    <a:pt x="103270" y="1924578"/>
                    <a:pt x="100923" y="1933966"/>
                    <a:pt x="96229" y="1943354"/>
                  </a:cubicBezTo>
                  <a:cubicBezTo>
                    <a:pt x="93882" y="1950396"/>
                    <a:pt x="91535" y="1957437"/>
                    <a:pt x="89188" y="1964478"/>
                  </a:cubicBezTo>
                  <a:cubicBezTo>
                    <a:pt x="89188" y="1966825"/>
                    <a:pt x="86841" y="1969172"/>
                    <a:pt x="86841" y="1973866"/>
                  </a:cubicBezTo>
                  <a:cubicBezTo>
                    <a:pt x="91535" y="1962131"/>
                    <a:pt x="93882" y="1952743"/>
                    <a:pt x="96229" y="1943354"/>
                  </a:cubicBezTo>
                  <a:cubicBezTo>
                    <a:pt x="96229" y="1938660"/>
                    <a:pt x="98576" y="1933966"/>
                    <a:pt x="98576" y="1929272"/>
                  </a:cubicBezTo>
                  <a:cubicBezTo>
                    <a:pt x="98576" y="1926925"/>
                    <a:pt x="100923" y="1924578"/>
                    <a:pt x="100923" y="1924578"/>
                  </a:cubicBezTo>
                  <a:cubicBezTo>
                    <a:pt x="103270" y="1919884"/>
                    <a:pt x="105617" y="1917537"/>
                    <a:pt x="105617" y="1912843"/>
                  </a:cubicBezTo>
                  <a:cubicBezTo>
                    <a:pt x="107964" y="1905802"/>
                    <a:pt x="110311" y="1901108"/>
                    <a:pt x="115005" y="1894066"/>
                  </a:cubicBezTo>
                  <a:cubicBezTo>
                    <a:pt x="115005" y="1894066"/>
                    <a:pt x="115005" y="1896413"/>
                    <a:pt x="115005" y="1896413"/>
                  </a:cubicBezTo>
                  <a:cubicBezTo>
                    <a:pt x="112658" y="1905802"/>
                    <a:pt x="110311" y="1912843"/>
                    <a:pt x="105617" y="1917537"/>
                  </a:cubicBezTo>
                  <a:close/>
                  <a:moveTo>
                    <a:pt x="58676" y="2037236"/>
                  </a:moveTo>
                  <a:cubicBezTo>
                    <a:pt x="58676" y="2037236"/>
                    <a:pt x="58676" y="2034889"/>
                    <a:pt x="58676" y="2037236"/>
                  </a:cubicBezTo>
                  <a:cubicBezTo>
                    <a:pt x="56329" y="2034889"/>
                    <a:pt x="56329" y="2032542"/>
                    <a:pt x="56329" y="2030195"/>
                  </a:cubicBezTo>
                  <a:cubicBezTo>
                    <a:pt x="56329" y="2030195"/>
                    <a:pt x="56329" y="2030195"/>
                    <a:pt x="56329" y="2027848"/>
                  </a:cubicBezTo>
                  <a:cubicBezTo>
                    <a:pt x="56329" y="2027848"/>
                    <a:pt x="56329" y="2027848"/>
                    <a:pt x="56329" y="2027848"/>
                  </a:cubicBezTo>
                  <a:cubicBezTo>
                    <a:pt x="56329" y="2027848"/>
                    <a:pt x="58676" y="2027848"/>
                    <a:pt x="58676" y="2027848"/>
                  </a:cubicBezTo>
                  <a:cubicBezTo>
                    <a:pt x="61023" y="2030195"/>
                    <a:pt x="61023" y="2032542"/>
                    <a:pt x="58676" y="2037236"/>
                  </a:cubicBezTo>
                  <a:close/>
                  <a:moveTo>
                    <a:pt x="248787" y="1621809"/>
                  </a:moveTo>
                  <a:cubicBezTo>
                    <a:pt x="251134" y="1612421"/>
                    <a:pt x="253481" y="1600686"/>
                    <a:pt x="255828" y="1591297"/>
                  </a:cubicBezTo>
                  <a:cubicBezTo>
                    <a:pt x="255828" y="1586603"/>
                    <a:pt x="258175" y="1579562"/>
                    <a:pt x="258175" y="1574868"/>
                  </a:cubicBezTo>
                  <a:cubicBezTo>
                    <a:pt x="260522" y="1565480"/>
                    <a:pt x="262869" y="1556092"/>
                    <a:pt x="262869" y="1546704"/>
                  </a:cubicBezTo>
                  <a:cubicBezTo>
                    <a:pt x="265216" y="1539662"/>
                    <a:pt x="265216" y="1532621"/>
                    <a:pt x="267563" y="1527927"/>
                  </a:cubicBezTo>
                  <a:cubicBezTo>
                    <a:pt x="269910" y="1520886"/>
                    <a:pt x="269910" y="1511498"/>
                    <a:pt x="272257" y="1504457"/>
                  </a:cubicBezTo>
                  <a:cubicBezTo>
                    <a:pt x="274604" y="1497416"/>
                    <a:pt x="274604" y="1490375"/>
                    <a:pt x="276951" y="1483333"/>
                  </a:cubicBezTo>
                  <a:cubicBezTo>
                    <a:pt x="279299" y="1476292"/>
                    <a:pt x="279299" y="1469251"/>
                    <a:pt x="281646" y="1462210"/>
                  </a:cubicBezTo>
                  <a:cubicBezTo>
                    <a:pt x="281646" y="1457516"/>
                    <a:pt x="283993" y="1452822"/>
                    <a:pt x="283993" y="1448128"/>
                  </a:cubicBezTo>
                  <a:cubicBezTo>
                    <a:pt x="286340" y="1443434"/>
                    <a:pt x="288687" y="1436392"/>
                    <a:pt x="293381" y="1431698"/>
                  </a:cubicBezTo>
                  <a:cubicBezTo>
                    <a:pt x="300422" y="1419963"/>
                    <a:pt x="305116" y="1408228"/>
                    <a:pt x="312157" y="1398840"/>
                  </a:cubicBezTo>
                  <a:cubicBezTo>
                    <a:pt x="316851" y="1391799"/>
                    <a:pt x="319198" y="1384757"/>
                    <a:pt x="323892" y="1377716"/>
                  </a:cubicBezTo>
                  <a:cubicBezTo>
                    <a:pt x="330934" y="1365981"/>
                    <a:pt x="337975" y="1354246"/>
                    <a:pt x="345016" y="1340164"/>
                  </a:cubicBezTo>
                  <a:cubicBezTo>
                    <a:pt x="349710" y="1333122"/>
                    <a:pt x="352057" y="1328428"/>
                    <a:pt x="356751" y="1321387"/>
                  </a:cubicBezTo>
                  <a:cubicBezTo>
                    <a:pt x="366139" y="1304958"/>
                    <a:pt x="377874" y="1288529"/>
                    <a:pt x="387263" y="1272099"/>
                  </a:cubicBezTo>
                  <a:cubicBezTo>
                    <a:pt x="387263" y="1269752"/>
                    <a:pt x="389610" y="1269752"/>
                    <a:pt x="389610" y="1267405"/>
                  </a:cubicBezTo>
                  <a:cubicBezTo>
                    <a:pt x="394304" y="1260364"/>
                    <a:pt x="396651" y="1255670"/>
                    <a:pt x="401345" y="1250976"/>
                  </a:cubicBezTo>
                  <a:cubicBezTo>
                    <a:pt x="401345" y="1250976"/>
                    <a:pt x="403692" y="1248629"/>
                    <a:pt x="403692" y="1248629"/>
                  </a:cubicBezTo>
                  <a:cubicBezTo>
                    <a:pt x="408386" y="1246282"/>
                    <a:pt x="413080" y="1241588"/>
                    <a:pt x="417774" y="1239241"/>
                  </a:cubicBezTo>
                  <a:cubicBezTo>
                    <a:pt x="422468" y="1236893"/>
                    <a:pt x="427162" y="1234546"/>
                    <a:pt x="431857" y="1232199"/>
                  </a:cubicBezTo>
                  <a:cubicBezTo>
                    <a:pt x="434204" y="1229852"/>
                    <a:pt x="436551" y="1229852"/>
                    <a:pt x="438898" y="1227505"/>
                  </a:cubicBezTo>
                  <a:cubicBezTo>
                    <a:pt x="436551" y="1232199"/>
                    <a:pt x="436551" y="1236893"/>
                    <a:pt x="434204" y="1241588"/>
                  </a:cubicBezTo>
                  <a:cubicBezTo>
                    <a:pt x="431857" y="1246282"/>
                    <a:pt x="431857" y="1250976"/>
                    <a:pt x="429509" y="1255670"/>
                  </a:cubicBezTo>
                  <a:cubicBezTo>
                    <a:pt x="427162" y="1260364"/>
                    <a:pt x="427162" y="1265058"/>
                    <a:pt x="424815" y="1269752"/>
                  </a:cubicBezTo>
                  <a:cubicBezTo>
                    <a:pt x="422468" y="1274446"/>
                    <a:pt x="422468" y="1279140"/>
                    <a:pt x="420121" y="1283834"/>
                  </a:cubicBezTo>
                  <a:cubicBezTo>
                    <a:pt x="417774" y="1288529"/>
                    <a:pt x="417774" y="1293223"/>
                    <a:pt x="415427" y="1297917"/>
                  </a:cubicBezTo>
                  <a:cubicBezTo>
                    <a:pt x="413080" y="1302611"/>
                    <a:pt x="413080" y="1307305"/>
                    <a:pt x="410733" y="1311999"/>
                  </a:cubicBezTo>
                  <a:cubicBezTo>
                    <a:pt x="408386" y="1316693"/>
                    <a:pt x="408386" y="1321387"/>
                    <a:pt x="406039" y="1326081"/>
                  </a:cubicBezTo>
                  <a:cubicBezTo>
                    <a:pt x="403692" y="1330775"/>
                    <a:pt x="403692" y="1335469"/>
                    <a:pt x="401345" y="1342511"/>
                  </a:cubicBezTo>
                  <a:cubicBezTo>
                    <a:pt x="398998" y="1347205"/>
                    <a:pt x="398998" y="1351899"/>
                    <a:pt x="396651" y="1356593"/>
                  </a:cubicBezTo>
                  <a:cubicBezTo>
                    <a:pt x="394304" y="1361287"/>
                    <a:pt x="394304" y="1368328"/>
                    <a:pt x="391957" y="1373022"/>
                  </a:cubicBezTo>
                  <a:cubicBezTo>
                    <a:pt x="389610" y="1377716"/>
                    <a:pt x="389610" y="1382410"/>
                    <a:pt x="387263" y="1387104"/>
                  </a:cubicBezTo>
                  <a:cubicBezTo>
                    <a:pt x="387263" y="1391799"/>
                    <a:pt x="384916" y="1394146"/>
                    <a:pt x="384916" y="1398840"/>
                  </a:cubicBezTo>
                  <a:cubicBezTo>
                    <a:pt x="377874" y="1410575"/>
                    <a:pt x="368486" y="1422310"/>
                    <a:pt x="361445" y="1434045"/>
                  </a:cubicBezTo>
                  <a:cubicBezTo>
                    <a:pt x="356751" y="1441087"/>
                    <a:pt x="352057" y="1450475"/>
                    <a:pt x="347363" y="1457516"/>
                  </a:cubicBezTo>
                  <a:cubicBezTo>
                    <a:pt x="340322" y="1469251"/>
                    <a:pt x="333281" y="1480986"/>
                    <a:pt x="326239" y="1495069"/>
                  </a:cubicBezTo>
                  <a:cubicBezTo>
                    <a:pt x="321545" y="1504457"/>
                    <a:pt x="316851" y="1513845"/>
                    <a:pt x="309810" y="1523233"/>
                  </a:cubicBezTo>
                  <a:cubicBezTo>
                    <a:pt x="302769" y="1534968"/>
                    <a:pt x="298075" y="1546704"/>
                    <a:pt x="291034" y="1556092"/>
                  </a:cubicBezTo>
                  <a:cubicBezTo>
                    <a:pt x="286340" y="1565480"/>
                    <a:pt x="279299" y="1577215"/>
                    <a:pt x="274604" y="1586603"/>
                  </a:cubicBezTo>
                  <a:cubicBezTo>
                    <a:pt x="269910" y="1598339"/>
                    <a:pt x="262869" y="1607727"/>
                    <a:pt x="258175" y="1619462"/>
                  </a:cubicBezTo>
                  <a:cubicBezTo>
                    <a:pt x="253481" y="1631197"/>
                    <a:pt x="246440" y="1640586"/>
                    <a:pt x="241746" y="1652321"/>
                  </a:cubicBezTo>
                  <a:cubicBezTo>
                    <a:pt x="239399" y="1657015"/>
                    <a:pt x="237052" y="1661709"/>
                    <a:pt x="234705" y="1668750"/>
                  </a:cubicBezTo>
                  <a:cubicBezTo>
                    <a:pt x="234705" y="1668750"/>
                    <a:pt x="232358" y="1668750"/>
                    <a:pt x="230011" y="1668750"/>
                  </a:cubicBezTo>
                  <a:cubicBezTo>
                    <a:pt x="232358" y="1659362"/>
                    <a:pt x="234705" y="1649974"/>
                    <a:pt x="234705" y="1640586"/>
                  </a:cubicBezTo>
                  <a:cubicBezTo>
                    <a:pt x="246440" y="1631197"/>
                    <a:pt x="248787" y="1626503"/>
                    <a:pt x="248787" y="1621809"/>
                  </a:cubicBezTo>
                  <a:close/>
                  <a:moveTo>
                    <a:pt x="382569" y="1260364"/>
                  </a:moveTo>
                  <a:cubicBezTo>
                    <a:pt x="377874" y="1262711"/>
                    <a:pt x="375527" y="1265058"/>
                    <a:pt x="370833" y="1269752"/>
                  </a:cubicBezTo>
                  <a:cubicBezTo>
                    <a:pt x="375527" y="1262711"/>
                    <a:pt x="380222" y="1255670"/>
                    <a:pt x="384916" y="1248629"/>
                  </a:cubicBezTo>
                  <a:cubicBezTo>
                    <a:pt x="389610" y="1241588"/>
                    <a:pt x="396651" y="1234546"/>
                    <a:pt x="401345" y="1225158"/>
                  </a:cubicBezTo>
                  <a:cubicBezTo>
                    <a:pt x="408386" y="1218117"/>
                    <a:pt x="413080" y="1211076"/>
                    <a:pt x="420121" y="1201688"/>
                  </a:cubicBezTo>
                  <a:cubicBezTo>
                    <a:pt x="427162" y="1194647"/>
                    <a:pt x="431857" y="1187606"/>
                    <a:pt x="438898" y="1180564"/>
                  </a:cubicBezTo>
                  <a:cubicBezTo>
                    <a:pt x="441245" y="1175870"/>
                    <a:pt x="445939" y="1171176"/>
                    <a:pt x="450633" y="1168829"/>
                  </a:cubicBezTo>
                  <a:cubicBezTo>
                    <a:pt x="450633" y="1168829"/>
                    <a:pt x="450633" y="1168829"/>
                    <a:pt x="450633" y="1168829"/>
                  </a:cubicBezTo>
                  <a:cubicBezTo>
                    <a:pt x="445939" y="1175870"/>
                    <a:pt x="441245" y="1180564"/>
                    <a:pt x="438898" y="1187606"/>
                  </a:cubicBezTo>
                  <a:cubicBezTo>
                    <a:pt x="434204" y="1196994"/>
                    <a:pt x="427162" y="1204035"/>
                    <a:pt x="422468" y="1213423"/>
                  </a:cubicBezTo>
                  <a:cubicBezTo>
                    <a:pt x="415427" y="1222811"/>
                    <a:pt x="410733" y="1232199"/>
                    <a:pt x="403692" y="1241588"/>
                  </a:cubicBezTo>
                  <a:cubicBezTo>
                    <a:pt x="403692" y="1241588"/>
                    <a:pt x="403692" y="1243935"/>
                    <a:pt x="401345" y="1243935"/>
                  </a:cubicBezTo>
                  <a:cubicBezTo>
                    <a:pt x="398998" y="1246282"/>
                    <a:pt x="396651" y="1246282"/>
                    <a:pt x="394304" y="1248629"/>
                  </a:cubicBezTo>
                  <a:cubicBezTo>
                    <a:pt x="389610" y="1253323"/>
                    <a:pt x="384916" y="1258017"/>
                    <a:pt x="382569" y="1260364"/>
                  </a:cubicBezTo>
                  <a:close/>
                  <a:moveTo>
                    <a:pt x="337975" y="1311999"/>
                  </a:moveTo>
                  <a:cubicBezTo>
                    <a:pt x="335628" y="1316693"/>
                    <a:pt x="330934" y="1321387"/>
                    <a:pt x="328587" y="1326081"/>
                  </a:cubicBezTo>
                  <a:cubicBezTo>
                    <a:pt x="328587" y="1323734"/>
                    <a:pt x="326239" y="1321387"/>
                    <a:pt x="323892" y="1319040"/>
                  </a:cubicBezTo>
                  <a:cubicBezTo>
                    <a:pt x="326239" y="1316693"/>
                    <a:pt x="326239" y="1314346"/>
                    <a:pt x="328587" y="1311999"/>
                  </a:cubicBezTo>
                  <a:cubicBezTo>
                    <a:pt x="330934" y="1309652"/>
                    <a:pt x="333281" y="1304958"/>
                    <a:pt x="335628" y="1302611"/>
                  </a:cubicBezTo>
                  <a:cubicBezTo>
                    <a:pt x="340322" y="1297917"/>
                    <a:pt x="342669" y="1293223"/>
                    <a:pt x="347363" y="1290876"/>
                  </a:cubicBezTo>
                  <a:cubicBezTo>
                    <a:pt x="349710" y="1288529"/>
                    <a:pt x="352057" y="1283834"/>
                    <a:pt x="356751" y="1281487"/>
                  </a:cubicBezTo>
                  <a:cubicBezTo>
                    <a:pt x="354404" y="1283834"/>
                    <a:pt x="354404" y="1286181"/>
                    <a:pt x="352057" y="1288529"/>
                  </a:cubicBezTo>
                  <a:cubicBezTo>
                    <a:pt x="349710" y="1297917"/>
                    <a:pt x="345016" y="1304958"/>
                    <a:pt x="337975" y="1311999"/>
                  </a:cubicBezTo>
                  <a:close/>
                  <a:moveTo>
                    <a:pt x="462368" y="1213423"/>
                  </a:moveTo>
                  <a:cubicBezTo>
                    <a:pt x="467062" y="1211076"/>
                    <a:pt x="471756" y="1208729"/>
                    <a:pt x="476450" y="1206382"/>
                  </a:cubicBezTo>
                  <a:cubicBezTo>
                    <a:pt x="481145" y="1204035"/>
                    <a:pt x="485839" y="1204035"/>
                    <a:pt x="490533" y="1201688"/>
                  </a:cubicBezTo>
                  <a:cubicBezTo>
                    <a:pt x="495227" y="1199341"/>
                    <a:pt x="499921" y="1199341"/>
                    <a:pt x="504615" y="1196994"/>
                  </a:cubicBezTo>
                  <a:cubicBezTo>
                    <a:pt x="506962" y="1196994"/>
                    <a:pt x="511656" y="1196994"/>
                    <a:pt x="514003" y="1194647"/>
                  </a:cubicBezTo>
                  <a:cubicBezTo>
                    <a:pt x="514003" y="1199341"/>
                    <a:pt x="516350" y="1204035"/>
                    <a:pt x="521044" y="1206382"/>
                  </a:cubicBezTo>
                  <a:cubicBezTo>
                    <a:pt x="511656" y="1218117"/>
                    <a:pt x="504615" y="1229852"/>
                    <a:pt x="495227" y="1241588"/>
                  </a:cubicBezTo>
                  <a:cubicBezTo>
                    <a:pt x="492880" y="1243935"/>
                    <a:pt x="490533" y="1248629"/>
                    <a:pt x="488186" y="1250976"/>
                  </a:cubicBezTo>
                  <a:cubicBezTo>
                    <a:pt x="474103" y="1269752"/>
                    <a:pt x="460021" y="1290876"/>
                    <a:pt x="445939" y="1309652"/>
                  </a:cubicBezTo>
                  <a:cubicBezTo>
                    <a:pt x="445939" y="1309652"/>
                    <a:pt x="445939" y="1309652"/>
                    <a:pt x="445939" y="1309652"/>
                  </a:cubicBezTo>
                  <a:cubicBezTo>
                    <a:pt x="431857" y="1328428"/>
                    <a:pt x="420121" y="1349552"/>
                    <a:pt x="406039" y="1368328"/>
                  </a:cubicBezTo>
                  <a:cubicBezTo>
                    <a:pt x="401345" y="1375369"/>
                    <a:pt x="398998" y="1380063"/>
                    <a:pt x="394304" y="1387104"/>
                  </a:cubicBezTo>
                  <a:cubicBezTo>
                    <a:pt x="394304" y="1387104"/>
                    <a:pt x="394304" y="1387104"/>
                    <a:pt x="394304" y="1387104"/>
                  </a:cubicBezTo>
                  <a:cubicBezTo>
                    <a:pt x="394304" y="1382410"/>
                    <a:pt x="396651" y="1380063"/>
                    <a:pt x="396651" y="1375369"/>
                  </a:cubicBezTo>
                  <a:cubicBezTo>
                    <a:pt x="396651" y="1373022"/>
                    <a:pt x="396651" y="1370675"/>
                    <a:pt x="398998" y="1368328"/>
                  </a:cubicBezTo>
                  <a:cubicBezTo>
                    <a:pt x="401345" y="1361287"/>
                    <a:pt x="403692" y="1351899"/>
                    <a:pt x="406039" y="1344858"/>
                  </a:cubicBezTo>
                  <a:cubicBezTo>
                    <a:pt x="406039" y="1342511"/>
                    <a:pt x="406039" y="1340164"/>
                    <a:pt x="408386" y="1340164"/>
                  </a:cubicBezTo>
                  <a:cubicBezTo>
                    <a:pt x="410733" y="1333122"/>
                    <a:pt x="413080" y="1323734"/>
                    <a:pt x="415427" y="1316693"/>
                  </a:cubicBezTo>
                  <a:cubicBezTo>
                    <a:pt x="415427" y="1314346"/>
                    <a:pt x="415427" y="1314346"/>
                    <a:pt x="417774" y="1311999"/>
                  </a:cubicBezTo>
                  <a:cubicBezTo>
                    <a:pt x="420121" y="1302611"/>
                    <a:pt x="422468" y="1295570"/>
                    <a:pt x="424815" y="1288529"/>
                  </a:cubicBezTo>
                  <a:cubicBezTo>
                    <a:pt x="424815" y="1286181"/>
                    <a:pt x="424815" y="1286181"/>
                    <a:pt x="427162" y="1283834"/>
                  </a:cubicBezTo>
                  <a:cubicBezTo>
                    <a:pt x="429509" y="1276793"/>
                    <a:pt x="431857" y="1267405"/>
                    <a:pt x="434204" y="1260364"/>
                  </a:cubicBezTo>
                  <a:cubicBezTo>
                    <a:pt x="434204" y="1260364"/>
                    <a:pt x="434204" y="1258017"/>
                    <a:pt x="434204" y="1258017"/>
                  </a:cubicBezTo>
                  <a:cubicBezTo>
                    <a:pt x="436551" y="1248629"/>
                    <a:pt x="438898" y="1241588"/>
                    <a:pt x="441245" y="1232199"/>
                  </a:cubicBezTo>
                  <a:cubicBezTo>
                    <a:pt x="441245" y="1232199"/>
                    <a:pt x="441245" y="1229852"/>
                    <a:pt x="441245" y="1229852"/>
                  </a:cubicBezTo>
                  <a:cubicBezTo>
                    <a:pt x="441245" y="1227505"/>
                    <a:pt x="443592" y="1225158"/>
                    <a:pt x="443592" y="1220464"/>
                  </a:cubicBezTo>
                  <a:cubicBezTo>
                    <a:pt x="445939" y="1220464"/>
                    <a:pt x="445939" y="1218117"/>
                    <a:pt x="448286" y="1218117"/>
                  </a:cubicBezTo>
                  <a:cubicBezTo>
                    <a:pt x="452980" y="1218117"/>
                    <a:pt x="457674" y="1215770"/>
                    <a:pt x="462368" y="1213423"/>
                  </a:cubicBezTo>
                  <a:close/>
                  <a:moveTo>
                    <a:pt x="577373" y="1133623"/>
                  </a:moveTo>
                  <a:cubicBezTo>
                    <a:pt x="584415" y="1121888"/>
                    <a:pt x="591456" y="1112500"/>
                    <a:pt x="598497" y="1100765"/>
                  </a:cubicBezTo>
                  <a:cubicBezTo>
                    <a:pt x="603191" y="1093724"/>
                    <a:pt x="607885" y="1086683"/>
                    <a:pt x="612579" y="1079641"/>
                  </a:cubicBezTo>
                  <a:cubicBezTo>
                    <a:pt x="621967" y="1067906"/>
                    <a:pt x="629008" y="1056171"/>
                    <a:pt x="638397" y="1044436"/>
                  </a:cubicBezTo>
                  <a:cubicBezTo>
                    <a:pt x="643091" y="1039742"/>
                    <a:pt x="645438" y="1032700"/>
                    <a:pt x="650132" y="1028006"/>
                  </a:cubicBezTo>
                  <a:cubicBezTo>
                    <a:pt x="657173" y="1016271"/>
                    <a:pt x="666561" y="1006883"/>
                    <a:pt x="673602" y="995148"/>
                  </a:cubicBezTo>
                  <a:cubicBezTo>
                    <a:pt x="668908" y="1002189"/>
                    <a:pt x="666561" y="1006883"/>
                    <a:pt x="661867" y="1013924"/>
                  </a:cubicBezTo>
                  <a:cubicBezTo>
                    <a:pt x="657173" y="1020965"/>
                    <a:pt x="654826" y="1028006"/>
                    <a:pt x="650132" y="1032700"/>
                  </a:cubicBezTo>
                  <a:cubicBezTo>
                    <a:pt x="645438" y="1042089"/>
                    <a:pt x="638397" y="1051477"/>
                    <a:pt x="633703" y="1063212"/>
                  </a:cubicBezTo>
                  <a:cubicBezTo>
                    <a:pt x="629008" y="1070253"/>
                    <a:pt x="626661" y="1077294"/>
                    <a:pt x="621967" y="1081988"/>
                  </a:cubicBezTo>
                  <a:cubicBezTo>
                    <a:pt x="617273" y="1089030"/>
                    <a:pt x="612579" y="1096071"/>
                    <a:pt x="610232" y="1105459"/>
                  </a:cubicBezTo>
                  <a:cubicBezTo>
                    <a:pt x="603191" y="1114847"/>
                    <a:pt x="593803" y="1124235"/>
                    <a:pt x="586762" y="1133623"/>
                  </a:cubicBezTo>
                  <a:cubicBezTo>
                    <a:pt x="575026" y="1147706"/>
                    <a:pt x="560944" y="1164135"/>
                    <a:pt x="549209" y="1178217"/>
                  </a:cubicBezTo>
                  <a:cubicBezTo>
                    <a:pt x="549209" y="1178217"/>
                    <a:pt x="549209" y="1178217"/>
                    <a:pt x="549209" y="1178217"/>
                  </a:cubicBezTo>
                  <a:cubicBezTo>
                    <a:pt x="553903" y="1171176"/>
                    <a:pt x="558597" y="1164135"/>
                    <a:pt x="563291" y="1157094"/>
                  </a:cubicBezTo>
                  <a:cubicBezTo>
                    <a:pt x="565638" y="1147706"/>
                    <a:pt x="570332" y="1140665"/>
                    <a:pt x="577373" y="1133623"/>
                  </a:cubicBezTo>
                  <a:close/>
                  <a:moveTo>
                    <a:pt x="847284" y="790955"/>
                  </a:moveTo>
                  <a:cubicBezTo>
                    <a:pt x="856672" y="788608"/>
                    <a:pt x="863713" y="788608"/>
                    <a:pt x="873101" y="786261"/>
                  </a:cubicBezTo>
                  <a:cubicBezTo>
                    <a:pt x="877795" y="786261"/>
                    <a:pt x="880142" y="786261"/>
                    <a:pt x="884837" y="786261"/>
                  </a:cubicBezTo>
                  <a:cubicBezTo>
                    <a:pt x="887184" y="786261"/>
                    <a:pt x="889531" y="786261"/>
                    <a:pt x="891878" y="786261"/>
                  </a:cubicBezTo>
                  <a:cubicBezTo>
                    <a:pt x="887184" y="797996"/>
                    <a:pt x="880142" y="807384"/>
                    <a:pt x="873101" y="819119"/>
                  </a:cubicBezTo>
                  <a:cubicBezTo>
                    <a:pt x="868407" y="826160"/>
                    <a:pt x="866060" y="833202"/>
                    <a:pt x="861366" y="840243"/>
                  </a:cubicBezTo>
                  <a:cubicBezTo>
                    <a:pt x="859019" y="842590"/>
                    <a:pt x="859019" y="844937"/>
                    <a:pt x="856672" y="847284"/>
                  </a:cubicBezTo>
                  <a:cubicBezTo>
                    <a:pt x="854325" y="844937"/>
                    <a:pt x="851978" y="844937"/>
                    <a:pt x="847284" y="844937"/>
                  </a:cubicBezTo>
                  <a:cubicBezTo>
                    <a:pt x="835549" y="844937"/>
                    <a:pt x="826160" y="854325"/>
                    <a:pt x="826160" y="866060"/>
                  </a:cubicBezTo>
                  <a:cubicBezTo>
                    <a:pt x="826160" y="870754"/>
                    <a:pt x="826160" y="873101"/>
                    <a:pt x="828507" y="875448"/>
                  </a:cubicBezTo>
                  <a:cubicBezTo>
                    <a:pt x="819119" y="880142"/>
                    <a:pt x="812078" y="884836"/>
                    <a:pt x="802690" y="891878"/>
                  </a:cubicBezTo>
                  <a:cubicBezTo>
                    <a:pt x="797996" y="894225"/>
                    <a:pt x="793302" y="898919"/>
                    <a:pt x="788608" y="901266"/>
                  </a:cubicBezTo>
                  <a:cubicBezTo>
                    <a:pt x="779219" y="908307"/>
                    <a:pt x="769831" y="913001"/>
                    <a:pt x="760443" y="920042"/>
                  </a:cubicBezTo>
                  <a:cubicBezTo>
                    <a:pt x="755749" y="924736"/>
                    <a:pt x="748708" y="927083"/>
                    <a:pt x="744014" y="931777"/>
                  </a:cubicBezTo>
                  <a:cubicBezTo>
                    <a:pt x="736973" y="936472"/>
                    <a:pt x="727584" y="943513"/>
                    <a:pt x="720543" y="948207"/>
                  </a:cubicBezTo>
                  <a:cubicBezTo>
                    <a:pt x="713502" y="952901"/>
                    <a:pt x="708808" y="957595"/>
                    <a:pt x="704114" y="962289"/>
                  </a:cubicBezTo>
                  <a:cubicBezTo>
                    <a:pt x="701767" y="964636"/>
                    <a:pt x="699420" y="966983"/>
                    <a:pt x="697073" y="966983"/>
                  </a:cubicBezTo>
                  <a:cubicBezTo>
                    <a:pt x="694726" y="964636"/>
                    <a:pt x="694726" y="964636"/>
                    <a:pt x="692379" y="962289"/>
                  </a:cubicBezTo>
                  <a:lnTo>
                    <a:pt x="692379" y="962289"/>
                  </a:lnTo>
                  <a:cubicBezTo>
                    <a:pt x="692379" y="962289"/>
                    <a:pt x="692379" y="962289"/>
                    <a:pt x="692379" y="962289"/>
                  </a:cubicBezTo>
                  <a:cubicBezTo>
                    <a:pt x="697073" y="955248"/>
                    <a:pt x="701767" y="948207"/>
                    <a:pt x="706461" y="938819"/>
                  </a:cubicBezTo>
                  <a:cubicBezTo>
                    <a:pt x="711155" y="931777"/>
                    <a:pt x="715849" y="922389"/>
                    <a:pt x="722890" y="915348"/>
                  </a:cubicBezTo>
                  <a:cubicBezTo>
                    <a:pt x="727584" y="908307"/>
                    <a:pt x="732279" y="901266"/>
                    <a:pt x="736973" y="894225"/>
                  </a:cubicBezTo>
                  <a:cubicBezTo>
                    <a:pt x="741667" y="887184"/>
                    <a:pt x="746361" y="880142"/>
                    <a:pt x="751055" y="873101"/>
                  </a:cubicBezTo>
                  <a:cubicBezTo>
                    <a:pt x="762790" y="856672"/>
                    <a:pt x="774525" y="840243"/>
                    <a:pt x="786261" y="823813"/>
                  </a:cubicBezTo>
                  <a:cubicBezTo>
                    <a:pt x="788608" y="826160"/>
                    <a:pt x="793302" y="826160"/>
                    <a:pt x="797996" y="826160"/>
                  </a:cubicBezTo>
                  <a:cubicBezTo>
                    <a:pt x="809731" y="826160"/>
                    <a:pt x="819119" y="816772"/>
                    <a:pt x="819119" y="805037"/>
                  </a:cubicBezTo>
                  <a:cubicBezTo>
                    <a:pt x="819119" y="802690"/>
                    <a:pt x="819119" y="802690"/>
                    <a:pt x="819119" y="800343"/>
                  </a:cubicBezTo>
                  <a:cubicBezTo>
                    <a:pt x="823813" y="797996"/>
                    <a:pt x="830854" y="797996"/>
                    <a:pt x="835549" y="795649"/>
                  </a:cubicBezTo>
                  <a:cubicBezTo>
                    <a:pt x="840243" y="793302"/>
                    <a:pt x="844937" y="793302"/>
                    <a:pt x="847284" y="790955"/>
                  </a:cubicBezTo>
                  <a:close/>
                  <a:moveTo>
                    <a:pt x="971677" y="760443"/>
                  </a:moveTo>
                  <a:cubicBezTo>
                    <a:pt x="983412" y="751055"/>
                    <a:pt x="992801" y="741667"/>
                    <a:pt x="1004536" y="734626"/>
                  </a:cubicBezTo>
                  <a:cubicBezTo>
                    <a:pt x="1011577" y="727584"/>
                    <a:pt x="1020965" y="722890"/>
                    <a:pt x="1028006" y="715849"/>
                  </a:cubicBezTo>
                  <a:cubicBezTo>
                    <a:pt x="1037395" y="708808"/>
                    <a:pt x="1046783" y="699420"/>
                    <a:pt x="1058518" y="692379"/>
                  </a:cubicBezTo>
                  <a:cubicBezTo>
                    <a:pt x="1067906" y="685338"/>
                    <a:pt x="1074947" y="680643"/>
                    <a:pt x="1084336" y="673602"/>
                  </a:cubicBezTo>
                  <a:cubicBezTo>
                    <a:pt x="1093724" y="666561"/>
                    <a:pt x="1103112" y="659520"/>
                    <a:pt x="1112500" y="652479"/>
                  </a:cubicBezTo>
                  <a:cubicBezTo>
                    <a:pt x="1121888" y="645438"/>
                    <a:pt x="1128929" y="640744"/>
                    <a:pt x="1138318" y="633703"/>
                  </a:cubicBezTo>
                  <a:cubicBezTo>
                    <a:pt x="1147706" y="626661"/>
                    <a:pt x="1157094" y="619620"/>
                    <a:pt x="1166482" y="612579"/>
                  </a:cubicBezTo>
                  <a:cubicBezTo>
                    <a:pt x="1175870" y="605538"/>
                    <a:pt x="1182911" y="600844"/>
                    <a:pt x="1192300" y="593803"/>
                  </a:cubicBezTo>
                  <a:cubicBezTo>
                    <a:pt x="1201688" y="586762"/>
                    <a:pt x="1211076" y="579720"/>
                    <a:pt x="1220464" y="575026"/>
                  </a:cubicBezTo>
                  <a:cubicBezTo>
                    <a:pt x="1229852" y="570332"/>
                    <a:pt x="1236894" y="563291"/>
                    <a:pt x="1246282" y="558597"/>
                  </a:cubicBezTo>
                  <a:cubicBezTo>
                    <a:pt x="1250976" y="556250"/>
                    <a:pt x="1255670" y="551556"/>
                    <a:pt x="1262711" y="549209"/>
                  </a:cubicBezTo>
                  <a:cubicBezTo>
                    <a:pt x="1262711" y="551556"/>
                    <a:pt x="1265058" y="551556"/>
                    <a:pt x="1267405" y="553903"/>
                  </a:cubicBezTo>
                  <a:cubicBezTo>
                    <a:pt x="1260364" y="563291"/>
                    <a:pt x="1253323" y="575026"/>
                    <a:pt x="1243935" y="586762"/>
                  </a:cubicBezTo>
                  <a:cubicBezTo>
                    <a:pt x="1234546" y="600844"/>
                    <a:pt x="1225158" y="612579"/>
                    <a:pt x="1215770" y="626661"/>
                  </a:cubicBezTo>
                  <a:cubicBezTo>
                    <a:pt x="1204035" y="643091"/>
                    <a:pt x="1194647" y="659520"/>
                    <a:pt x="1182911" y="675949"/>
                  </a:cubicBezTo>
                  <a:cubicBezTo>
                    <a:pt x="1173523" y="690032"/>
                    <a:pt x="1166482" y="701767"/>
                    <a:pt x="1157094" y="715849"/>
                  </a:cubicBezTo>
                  <a:cubicBezTo>
                    <a:pt x="1145359" y="734626"/>
                    <a:pt x="1133623" y="753402"/>
                    <a:pt x="1121888" y="772178"/>
                  </a:cubicBezTo>
                  <a:cubicBezTo>
                    <a:pt x="1114847" y="781566"/>
                    <a:pt x="1110153" y="793302"/>
                    <a:pt x="1103112" y="802690"/>
                  </a:cubicBezTo>
                  <a:cubicBezTo>
                    <a:pt x="1103112" y="802690"/>
                    <a:pt x="1100765" y="802690"/>
                    <a:pt x="1100765" y="802690"/>
                  </a:cubicBezTo>
                  <a:cubicBezTo>
                    <a:pt x="1096071" y="802690"/>
                    <a:pt x="1091377" y="800343"/>
                    <a:pt x="1086683" y="800343"/>
                  </a:cubicBezTo>
                  <a:cubicBezTo>
                    <a:pt x="1081988" y="800343"/>
                    <a:pt x="1074947" y="797996"/>
                    <a:pt x="1070253" y="797996"/>
                  </a:cubicBezTo>
                  <a:cubicBezTo>
                    <a:pt x="1065559" y="797996"/>
                    <a:pt x="1063212" y="795649"/>
                    <a:pt x="1058518" y="795649"/>
                  </a:cubicBezTo>
                  <a:cubicBezTo>
                    <a:pt x="1051477" y="795649"/>
                    <a:pt x="1046783" y="793302"/>
                    <a:pt x="1039742" y="793302"/>
                  </a:cubicBezTo>
                  <a:cubicBezTo>
                    <a:pt x="1037395" y="793302"/>
                    <a:pt x="1035047" y="793302"/>
                    <a:pt x="1030353" y="790955"/>
                  </a:cubicBezTo>
                  <a:cubicBezTo>
                    <a:pt x="1023312" y="790955"/>
                    <a:pt x="1016271" y="788608"/>
                    <a:pt x="1009230" y="788608"/>
                  </a:cubicBezTo>
                  <a:cubicBezTo>
                    <a:pt x="1006883" y="788608"/>
                    <a:pt x="1004536" y="788608"/>
                    <a:pt x="1002189" y="788608"/>
                  </a:cubicBezTo>
                  <a:cubicBezTo>
                    <a:pt x="995148" y="788608"/>
                    <a:pt x="988107" y="788608"/>
                    <a:pt x="981065" y="786261"/>
                  </a:cubicBezTo>
                  <a:cubicBezTo>
                    <a:pt x="978718" y="786261"/>
                    <a:pt x="976371" y="786261"/>
                    <a:pt x="974024" y="786261"/>
                  </a:cubicBezTo>
                  <a:cubicBezTo>
                    <a:pt x="964636" y="786261"/>
                    <a:pt x="955248" y="786261"/>
                    <a:pt x="948207" y="786261"/>
                  </a:cubicBezTo>
                  <a:cubicBezTo>
                    <a:pt x="948207" y="786261"/>
                    <a:pt x="945860" y="786261"/>
                    <a:pt x="945860" y="786261"/>
                  </a:cubicBezTo>
                  <a:cubicBezTo>
                    <a:pt x="948207" y="783914"/>
                    <a:pt x="948207" y="783914"/>
                    <a:pt x="950554" y="781566"/>
                  </a:cubicBezTo>
                  <a:cubicBezTo>
                    <a:pt x="957595" y="772178"/>
                    <a:pt x="964636" y="765137"/>
                    <a:pt x="971677" y="760443"/>
                  </a:cubicBezTo>
                  <a:close/>
                  <a:moveTo>
                    <a:pt x="1478639" y="450633"/>
                  </a:moveTo>
                  <a:cubicBezTo>
                    <a:pt x="1483333" y="445939"/>
                    <a:pt x="1488028" y="441245"/>
                    <a:pt x="1492722" y="436551"/>
                  </a:cubicBezTo>
                  <a:cubicBezTo>
                    <a:pt x="1497416" y="431857"/>
                    <a:pt x="1504457" y="424815"/>
                    <a:pt x="1509151" y="420121"/>
                  </a:cubicBezTo>
                  <a:cubicBezTo>
                    <a:pt x="1513845" y="415427"/>
                    <a:pt x="1518539" y="410733"/>
                    <a:pt x="1523233" y="406039"/>
                  </a:cubicBezTo>
                  <a:cubicBezTo>
                    <a:pt x="1527927" y="401345"/>
                    <a:pt x="1534968" y="394304"/>
                    <a:pt x="1539662" y="389610"/>
                  </a:cubicBezTo>
                  <a:cubicBezTo>
                    <a:pt x="1544357" y="384916"/>
                    <a:pt x="1549051" y="380222"/>
                    <a:pt x="1553745" y="377874"/>
                  </a:cubicBezTo>
                  <a:cubicBezTo>
                    <a:pt x="1558439" y="373180"/>
                    <a:pt x="1565480" y="368486"/>
                    <a:pt x="1570174" y="361445"/>
                  </a:cubicBezTo>
                  <a:cubicBezTo>
                    <a:pt x="1574868" y="356751"/>
                    <a:pt x="1579562" y="354404"/>
                    <a:pt x="1584256" y="349710"/>
                  </a:cubicBezTo>
                  <a:cubicBezTo>
                    <a:pt x="1588950" y="345016"/>
                    <a:pt x="1595992" y="340322"/>
                    <a:pt x="1600686" y="335628"/>
                  </a:cubicBezTo>
                  <a:cubicBezTo>
                    <a:pt x="1605380" y="330934"/>
                    <a:pt x="1610074" y="328586"/>
                    <a:pt x="1614768" y="323892"/>
                  </a:cubicBezTo>
                  <a:cubicBezTo>
                    <a:pt x="1619462" y="319198"/>
                    <a:pt x="1626503" y="314504"/>
                    <a:pt x="1631197" y="309810"/>
                  </a:cubicBezTo>
                  <a:cubicBezTo>
                    <a:pt x="1635891" y="305116"/>
                    <a:pt x="1640586" y="302769"/>
                    <a:pt x="1645280" y="298075"/>
                  </a:cubicBezTo>
                  <a:cubicBezTo>
                    <a:pt x="1647627" y="295728"/>
                    <a:pt x="1647627" y="295728"/>
                    <a:pt x="1649974" y="293381"/>
                  </a:cubicBezTo>
                  <a:cubicBezTo>
                    <a:pt x="1649974" y="293381"/>
                    <a:pt x="1649974" y="295728"/>
                    <a:pt x="1652321" y="295728"/>
                  </a:cubicBezTo>
                  <a:cubicBezTo>
                    <a:pt x="1649974" y="300422"/>
                    <a:pt x="1647627" y="302769"/>
                    <a:pt x="1642933" y="307463"/>
                  </a:cubicBezTo>
                  <a:cubicBezTo>
                    <a:pt x="1638239" y="314504"/>
                    <a:pt x="1631197" y="321545"/>
                    <a:pt x="1626503" y="328586"/>
                  </a:cubicBezTo>
                  <a:cubicBezTo>
                    <a:pt x="1619462" y="337975"/>
                    <a:pt x="1614768" y="345016"/>
                    <a:pt x="1607727" y="354404"/>
                  </a:cubicBezTo>
                  <a:cubicBezTo>
                    <a:pt x="1603033" y="361445"/>
                    <a:pt x="1595992" y="368486"/>
                    <a:pt x="1591298" y="375527"/>
                  </a:cubicBezTo>
                  <a:cubicBezTo>
                    <a:pt x="1584256" y="384916"/>
                    <a:pt x="1579562" y="394304"/>
                    <a:pt x="1572521" y="403692"/>
                  </a:cubicBezTo>
                  <a:cubicBezTo>
                    <a:pt x="1567827" y="410733"/>
                    <a:pt x="1563133" y="417774"/>
                    <a:pt x="1556092" y="427162"/>
                  </a:cubicBezTo>
                  <a:cubicBezTo>
                    <a:pt x="1551398" y="436551"/>
                    <a:pt x="1544357" y="445939"/>
                    <a:pt x="1539662" y="455327"/>
                  </a:cubicBezTo>
                  <a:cubicBezTo>
                    <a:pt x="1539662" y="455327"/>
                    <a:pt x="1539662" y="455327"/>
                    <a:pt x="1539662" y="455327"/>
                  </a:cubicBezTo>
                  <a:cubicBezTo>
                    <a:pt x="1530274" y="457674"/>
                    <a:pt x="1523233" y="460021"/>
                    <a:pt x="1513845" y="462368"/>
                  </a:cubicBezTo>
                  <a:cubicBezTo>
                    <a:pt x="1506804" y="464715"/>
                    <a:pt x="1497416" y="467062"/>
                    <a:pt x="1490375" y="469409"/>
                  </a:cubicBezTo>
                  <a:cubicBezTo>
                    <a:pt x="1480986" y="471756"/>
                    <a:pt x="1473945" y="474103"/>
                    <a:pt x="1464557" y="476450"/>
                  </a:cubicBezTo>
                  <a:cubicBezTo>
                    <a:pt x="1459863" y="478797"/>
                    <a:pt x="1455169" y="478797"/>
                    <a:pt x="1450475" y="481145"/>
                  </a:cubicBezTo>
                  <a:cubicBezTo>
                    <a:pt x="1452822" y="478797"/>
                    <a:pt x="1455169" y="476450"/>
                    <a:pt x="1457516" y="474103"/>
                  </a:cubicBezTo>
                  <a:cubicBezTo>
                    <a:pt x="1466904" y="462368"/>
                    <a:pt x="1473945" y="455327"/>
                    <a:pt x="1478639" y="450633"/>
                  </a:cubicBezTo>
                  <a:close/>
                  <a:moveTo>
                    <a:pt x="1722732" y="269910"/>
                  </a:moveTo>
                  <a:cubicBezTo>
                    <a:pt x="1732120" y="267563"/>
                    <a:pt x="1741508" y="267563"/>
                    <a:pt x="1750897" y="265216"/>
                  </a:cubicBezTo>
                  <a:cubicBezTo>
                    <a:pt x="1757938" y="262869"/>
                    <a:pt x="1764979" y="262869"/>
                    <a:pt x="1774367" y="260522"/>
                  </a:cubicBezTo>
                  <a:cubicBezTo>
                    <a:pt x="1783755" y="258175"/>
                    <a:pt x="1793144" y="258175"/>
                    <a:pt x="1802532" y="255828"/>
                  </a:cubicBezTo>
                  <a:cubicBezTo>
                    <a:pt x="1809573" y="255828"/>
                    <a:pt x="1818961" y="253481"/>
                    <a:pt x="1826002" y="253481"/>
                  </a:cubicBezTo>
                  <a:cubicBezTo>
                    <a:pt x="1835390" y="251134"/>
                    <a:pt x="1844778" y="251134"/>
                    <a:pt x="1854167" y="251134"/>
                  </a:cubicBezTo>
                  <a:cubicBezTo>
                    <a:pt x="1861208" y="251134"/>
                    <a:pt x="1870596" y="248787"/>
                    <a:pt x="1877637" y="248787"/>
                  </a:cubicBezTo>
                  <a:cubicBezTo>
                    <a:pt x="1887025" y="248787"/>
                    <a:pt x="1896414" y="246440"/>
                    <a:pt x="1908149" y="246440"/>
                  </a:cubicBezTo>
                  <a:cubicBezTo>
                    <a:pt x="1915190" y="246440"/>
                    <a:pt x="1924578" y="244093"/>
                    <a:pt x="1931619" y="244093"/>
                  </a:cubicBezTo>
                  <a:cubicBezTo>
                    <a:pt x="1941007" y="244093"/>
                    <a:pt x="1952743" y="241746"/>
                    <a:pt x="1962131" y="241746"/>
                  </a:cubicBezTo>
                  <a:cubicBezTo>
                    <a:pt x="1969172" y="241746"/>
                    <a:pt x="1978560" y="241746"/>
                    <a:pt x="1985601" y="239399"/>
                  </a:cubicBezTo>
                  <a:cubicBezTo>
                    <a:pt x="1997336" y="239399"/>
                    <a:pt x="2006725" y="239399"/>
                    <a:pt x="2018460" y="237052"/>
                  </a:cubicBezTo>
                  <a:cubicBezTo>
                    <a:pt x="2025501" y="237052"/>
                    <a:pt x="2032542" y="237052"/>
                    <a:pt x="2039583" y="237052"/>
                  </a:cubicBezTo>
                  <a:cubicBezTo>
                    <a:pt x="2058360" y="237052"/>
                    <a:pt x="2074789" y="237052"/>
                    <a:pt x="2093565" y="237052"/>
                  </a:cubicBezTo>
                  <a:cubicBezTo>
                    <a:pt x="2117036" y="237052"/>
                    <a:pt x="2140506" y="237052"/>
                    <a:pt x="2163977" y="237052"/>
                  </a:cubicBezTo>
                  <a:cubicBezTo>
                    <a:pt x="2171018" y="237052"/>
                    <a:pt x="2175712" y="237052"/>
                    <a:pt x="2182753" y="237052"/>
                  </a:cubicBezTo>
                  <a:cubicBezTo>
                    <a:pt x="2199183" y="237052"/>
                    <a:pt x="2217959" y="239399"/>
                    <a:pt x="2234388" y="239399"/>
                  </a:cubicBezTo>
                  <a:cubicBezTo>
                    <a:pt x="2241429" y="239399"/>
                    <a:pt x="2250818" y="241746"/>
                    <a:pt x="2257859" y="241746"/>
                  </a:cubicBezTo>
                  <a:cubicBezTo>
                    <a:pt x="2274288" y="241746"/>
                    <a:pt x="2288370" y="244093"/>
                    <a:pt x="2304800" y="246440"/>
                  </a:cubicBezTo>
                  <a:cubicBezTo>
                    <a:pt x="2314188" y="246440"/>
                    <a:pt x="2323576" y="248787"/>
                    <a:pt x="2332964" y="248787"/>
                  </a:cubicBezTo>
                  <a:cubicBezTo>
                    <a:pt x="2340005" y="248787"/>
                    <a:pt x="2347047" y="251134"/>
                    <a:pt x="2354088" y="251134"/>
                  </a:cubicBezTo>
                  <a:cubicBezTo>
                    <a:pt x="2354088" y="251134"/>
                    <a:pt x="2354088" y="251134"/>
                    <a:pt x="2354088" y="253481"/>
                  </a:cubicBezTo>
                  <a:cubicBezTo>
                    <a:pt x="2354088" y="260522"/>
                    <a:pt x="2358782" y="267563"/>
                    <a:pt x="2363476" y="269910"/>
                  </a:cubicBezTo>
                  <a:cubicBezTo>
                    <a:pt x="2358782" y="276951"/>
                    <a:pt x="2356435" y="286340"/>
                    <a:pt x="2351741" y="293381"/>
                  </a:cubicBezTo>
                  <a:cubicBezTo>
                    <a:pt x="2349394" y="298075"/>
                    <a:pt x="2347047" y="302769"/>
                    <a:pt x="2344699" y="307463"/>
                  </a:cubicBezTo>
                  <a:cubicBezTo>
                    <a:pt x="2340005" y="316851"/>
                    <a:pt x="2335311" y="326239"/>
                    <a:pt x="2330617" y="335628"/>
                  </a:cubicBezTo>
                  <a:cubicBezTo>
                    <a:pt x="2328270" y="340322"/>
                    <a:pt x="2325923" y="345016"/>
                    <a:pt x="2323576" y="349710"/>
                  </a:cubicBezTo>
                  <a:cubicBezTo>
                    <a:pt x="2318882" y="359098"/>
                    <a:pt x="2314188" y="370833"/>
                    <a:pt x="2309494" y="380222"/>
                  </a:cubicBezTo>
                  <a:cubicBezTo>
                    <a:pt x="2307147" y="384916"/>
                    <a:pt x="2304800" y="389610"/>
                    <a:pt x="2304800" y="394304"/>
                  </a:cubicBezTo>
                  <a:cubicBezTo>
                    <a:pt x="2295412" y="394304"/>
                    <a:pt x="2283676" y="391957"/>
                    <a:pt x="2274288" y="391957"/>
                  </a:cubicBezTo>
                  <a:cubicBezTo>
                    <a:pt x="2255512" y="389610"/>
                    <a:pt x="2234388" y="389610"/>
                    <a:pt x="2215612" y="389610"/>
                  </a:cubicBezTo>
                  <a:cubicBezTo>
                    <a:pt x="2203877" y="389610"/>
                    <a:pt x="2192141" y="387263"/>
                    <a:pt x="2180406" y="387263"/>
                  </a:cubicBezTo>
                  <a:cubicBezTo>
                    <a:pt x="2149895" y="387263"/>
                    <a:pt x="2117036" y="384916"/>
                    <a:pt x="2086524" y="384916"/>
                  </a:cubicBezTo>
                  <a:cubicBezTo>
                    <a:pt x="2067748" y="384916"/>
                    <a:pt x="2051319" y="384916"/>
                    <a:pt x="2032542" y="384916"/>
                  </a:cubicBezTo>
                  <a:cubicBezTo>
                    <a:pt x="2025501" y="384916"/>
                    <a:pt x="2020807" y="384916"/>
                    <a:pt x="2013766" y="384916"/>
                  </a:cubicBezTo>
                  <a:cubicBezTo>
                    <a:pt x="2002031" y="384916"/>
                    <a:pt x="1990295" y="384916"/>
                    <a:pt x="1978560" y="384916"/>
                  </a:cubicBezTo>
                  <a:cubicBezTo>
                    <a:pt x="1971519" y="384916"/>
                    <a:pt x="1964478" y="384916"/>
                    <a:pt x="1957437" y="384916"/>
                  </a:cubicBezTo>
                  <a:cubicBezTo>
                    <a:pt x="1945702" y="384916"/>
                    <a:pt x="1936313" y="384916"/>
                    <a:pt x="1924578" y="387263"/>
                  </a:cubicBezTo>
                  <a:cubicBezTo>
                    <a:pt x="1919884" y="387263"/>
                    <a:pt x="1915190" y="387263"/>
                    <a:pt x="1912843" y="387263"/>
                  </a:cubicBezTo>
                  <a:cubicBezTo>
                    <a:pt x="1908149" y="384916"/>
                    <a:pt x="1903455" y="380222"/>
                    <a:pt x="1898761" y="377874"/>
                  </a:cubicBezTo>
                  <a:cubicBezTo>
                    <a:pt x="1896414" y="375527"/>
                    <a:pt x="1891719" y="373180"/>
                    <a:pt x="1889372" y="370833"/>
                  </a:cubicBezTo>
                  <a:cubicBezTo>
                    <a:pt x="1882331" y="366139"/>
                    <a:pt x="1872943" y="361445"/>
                    <a:pt x="1865902" y="356751"/>
                  </a:cubicBezTo>
                  <a:cubicBezTo>
                    <a:pt x="1861208" y="354404"/>
                    <a:pt x="1858861" y="352057"/>
                    <a:pt x="1854167" y="349710"/>
                  </a:cubicBezTo>
                  <a:cubicBezTo>
                    <a:pt x="1847125" y="345016"/>
                    <a:pt x="1840084" y="340322"/>
                    <a:pt x="1833043" y="337975"/>
                  </a:cubicBezTo>
                  <a:cubicBezTo>
                    <a:pt x="1828349" y="335628"/>
                    <a:pt x="1826002" y="333281"/>
                    <a:pt x="1821308" y="330934"/>
                  </a:cubicBezTo>
                  <a:cubicBezTo>
                    <a:pt x="1814267" y="326239"/>
                    <a:pt x="1807226" y="323892"/>
                    <a:pt x="1800185" y="319198"/>
                  </a:cubicBezTo>
                  <a:cubicBezTo>
                    <a:pt x="1795491" y="316851"/>
                    <a:pt x="1793144" y="314504"/>
                    <a:pt x="1788449" y="314504"/>
                  </a:cubicBezTo>
                  <a:cubicBezTo>
                    <a:pt x="1781408" y="312157"/>
                    <a:pt x="1774367" y="307463"/>
                    <a:pt x="1767326" y="305116"/>
                  </a:cubicBezTo>
                  <a:cubicBezTo>
                    <a:pt x="1762632" y="302769"/>
                    <a:pt x="1757938" y="300422"/>
                    <a:pt x="1753244" y="300422"/>
                  </a:cubicBezTo>
                  <a:cubicBezTo>
                    <a:pt x="1746203" y="298075"/>
                    <a:pt x="1741508" y="295728"/>
                    <a:pt x="1734467" y="293381"/>
                  </a:cubicBezTo>
                  <a:cubicBezTo>
                    <a:pt x="1729773" y="291034"/>
                    <a:pt x="1725079" y="291034"/>
                    <a:pt x="1720385" y="288687"/>
                  </a:cubicBezTo>
                  <a:cubicBezTo>
                    <a:pt x="1713344" y="286340"/>
                    <a:pt x="1708650" y="283993"/>
                    <a:pt x="1701609" y="281646"/>
                  </a:cubicBezTo>
                  <a:cubicBezTo>
                    <a:pt x="1696915" y="279299"/>
                    <a:pt x="1692220" y="279299"/>
                    <a:pt x="1687526" y="276951"/>
                  </a:cubicBezTo>
                  <a:cubicBezTo>
                    <a:pt x="1687526" y="276951"/>
                    <a:pt x="1687526" y="276951"/>
                    <a:pt x="1687526" y="276951"/>
                  </a:cubicBezTo>
                  <a:cubicBezTo>
                    <a:pt x="1687526" y="274604"/>
                    <a:pt x="1687526" y="274604"/>
                    <a:pt x="1687526" y="272257"/>
                  </a:cubicBezTo>
                  <a:cubicBezTo>
                    <a:pt x="1687526" y="272257"/>
                    <a:pt x="1687526" y="269910"/>
                    <a:pt x="1687526" y="269910"/>
                  </a:cubicBezTo>
                  <a:cubicBezTo>
                    <a:pt x="1692220" y="269910"/>
                    <a:pt x="1696915" y="267563"/>
                    <a:pt x="1699262" y="267563"/>
                  </a:cubicBezTo>
                  <a:cubicBezTo>
                    <a:pt x="1708650" y="274604"/>
                    <a:pt x="1715691" y="272257"/>
                    <a:pt x="1722732" y="269910"/>
                  </a:cubicBezTo>
                  <a:close/>
                  <a:moveTo>
                    <a:pt x="2419805" y="183070"/>
                  </a:moveTo>
                  <a:cubicBezTo>
                    <a:pt x="2419805" y="180723"/>
                    <a:pt x="2417458" y="176028"/>
                    <a:pt x="2417458" y="173681"/>
                  </a:cubicBezTo>
                  <a:cubicBezTo>
                    <a:pt x="2417458" y="173681"/>
                    <a:pt x="2417458" y="173681"/>
                    <a:pt x="2417458" y="173681"/>
                  </a:cubicBezTo>
                  <a:cubicBezTo>
                    <a:pt x="2419805" y="168987"/>
                    <a:pt x="2422152" y="164293"/>
                    <a:pt x="2426846" y="159599"/>
                  </a:cubicBezTo>
                  <a:cubicBezTo>
                    <a:pt x="2429193" y="157252"/>
                    <a:pt x="2431540" y="154905"/>
                    <a:pt x="2431540" y="150211"/>
                  </a:cubicBezTo>
                  <a:cubicBezTo>
                    <a:pt x="2433887" y="145517"/>
                    <a:pt x="2436234" y="143170"/>
                    <a:pt x="2438581" y="138476"/>
                  </a:cubicBezTo>
                  <a:cubicBezTo>
                    <a:pt x="2440928" y="136129"/>
                    <a:pt x="2443275" y="133782"/>
                    <a:pt x="2443275" y="129088"/>
                  </a:cubicBezTo>
                  <a:cubicBezTo>
                    <a:pt x="2445622" y="126741"/>
                    <a:pt x="2447970" y="122046"/>
                    <a:pt x="2450317" y="119699"/>
                  </a:cubicBezTo>
                  <a:cubicBezTo>
                    <a:pt x="2452664" y="117352"/>
                    <a:pt x="2455011" y="115005"/>
                    <a:pt x="2457358" y="112658"/>
                  </a:cubicBezTo>
                  <a:cubicBezTo>
                    <a:pt x="2459705" y="110311"/>
                    <a:pt x="2462052" y="105617"/>
                    <a:pt x="2464399" y="103270"/>
                  </a:cubicBezTo>
                  <a:cubicBezTo>
                    <a:pt x="2464399" y="103270"/>
                    <a:pt x="2466746" y="100923"/>
                    <a:pt x="2466746" y="100923"/>
                  </a:cubicBezTo>
                  <a:cubicBezTo>
                    <a:pt x="2466746" y="100923"/>
                    <a:pt x="2469093" y="100923"/>
                    <a:pt x="2469093" y="103270"/>
                  </a:cubicBezTo>
                  <a:cubicBezTo>
                    <a:pt x="2469093" y="105617"/>
                    <a:pt x="2466746" y="107964"/>
                    <a:pt x="2466746" y="110311"/>
                  </a:cubicBezTo>
                  <a:cubicBezTo>
                    <a:pt x="2466746" y="112658"/>
                    <a:pt x="2464399" y="115005"/>
                    <a:pt x="2464399" y="117352"/>
                  </a:cubicBezTo>
                  <a:cubicBezTo>
                    <a:pt x="2462052" y="119699"/>
                    <a:pt x="2462052" y="122046"/>
                    <a:pt x="2459705" y="124393"/>
                  </a:cubicBezTo>
                  <a:cubicBezTo>
                    <a:pt x="2459705" y="126741"/>
                    <a:pt x="2457358" y="129088"/>
                    <a:pt x="2457358" y="131435"/>
                  </a:cubicBezTo>
                  <a:cubicBezTo>
                    <a:pt x="2457358" y="133782"/>
                    <a:pt x="2455011" y="136129"/>
                    <a:pt x="2452664" y="140823"/>
                  </a:cubicBezTo>
                  <a:cubicBezTo>
                    <a:pt x="2452664" y="143170"/>
                    <a:pt x="2450317" y="145517"/>
                    <a:pt x="2450317" y="147864"/>
                  </a:cubicBezTo>
                  <a:cubicBezTo>
                    <a:pt x="2450317" y="150211"/>
                    <a:pt x="2447970" y="154905"/>
                    <a:pt x="2447970" y="157252"/>
                  </a:cubicBezTo>
                  <a:cubicBezTo>
                    <a:pt x="2447970" y="159599"/>
                    <a:pt x="2445622" y="161946"/>
                    <a:pt x="2445622" y="166640"/>
                  </a:cubicBezTo>
                  <a:cubicBezTo>
                    <a:pt x="2443275" y="168987"/>
                    <a:pt x="2443275" y="173681"/>
                    <a:pt x="2440928" y="176028"/>
                  </a:cubicBezTo>
                  <a:cubicBezTo>
                    <a:pt x="2440928" y="178376"/>
                    <a:pt x="2438581" y="180723"/>
                    <a:pt x="2438581" y="185417"/>
                  </a:cubicBezTo>
                  <a:cubicBezTo>
                    <a:pt x="2436234" y="190111"/>
                    <a:pt x="2436234" y="192458"/>
                    <a:pt x="2433887" y="197152"/>
                  </a:cubicBezTo>
                  <a:cubicBezTo>
                    <a:pt x="2433887" y="199499"/>
                    <a:pt x="2431540" y="204193"/>
                    <a:pt x="2431540" y="206540"/>
                  </a:cubicBezTo>
                  <a:cubicBezTo>
                    <a:pt x="2431540" y="206540"/>
                    <a:pt x="2431540" y="208887"/>
                    <a:pt x="2431540" y="208887"/>
                  </a:cubicBezTo>
                  <a:cubicBezTo>
                    <a:pt x="2429193" y="208887"/>
                    <a:pt x="2429193" y="208887"/>
                    <a:pt x="2426846" y="208887"/>
                  </a:cubicBezTo>
                  <a:cubicBezTo>
                    <a:pt x="2426846" y="204193"/>
                    <a:pt x="2424499" y="201846"/>
                    <a:pt x="2424499" y="197152"/>
                  </a:cubicBezTo>
                  <a:cubicBezTo>
                    <a:pt x="2422152" y="190111"/>
                    <a:pt x="2422152" y="185417"/>
                    <a:pt x="2419805" y="183070"/>
                  </a:cubicBezTo>
                  <a:close/>
                  <a:moveTo>
                    <a:pt x="2513687" y="227664"/>
                  </a:moveTo>
                  <a:cubicBezTo>
                    <a:pt x="2527769" y="227664"/>
                    <a:pt x="2541851" y="227664"/>
                    <a:pt x="2555934" y="230011"/>
                  </a:cubicBezTo>
                  <a:cubicBezTo>
                    <a:pt x="2565322" y="230011"/>
                    <a:pt x="2574710" y="232358"/>
                    <a:pt x="2581751" y="232358"/>
                  </a:cubicBezTo>
                  <a:cubicBezTo>
                    <a:pt x="2595833" y="232358"/>
                    <a:pt x="2607569" y="234705"/>
                    <a:pt x="2621651" y="234705"/>
                  </a:cubicBezTo>
                  <a:cubicBezTo>
                    <a:pt x="2631039" y="234705"/>
                    <a:pt x="2640427" y="237052"/>
                    <a:pt x="2647469" y="237052"/>
                  </a:cubicBezTo>
                  <a:cubicBezTo>
                    <a:pt x="2656857" y="237052"/>
                    <a:pt x="2666245" y="239399"/>
                    <a:pt x="2675633" y="239399"/>
                  </a:cubicBezTo>
                  <a:cubicBezTo>
                    <a:pt x="2666245" y="239399"/>
                    <a:pt x="2656857" y="239399"/>
                    <a:pt x="2647469" y="239399"/>
                  </a:cubicBezTo>
                  <a:cubicBezTo>
                    <a:pt x="2623998" y="239399"/>
                    <a:pt x="2602875" y="239399"/>
                    <a:pt x="2579404" y="239399"/>
                  </a:cubicBezTo>
                  <a:cubicBezTo>
                    <a:pt x="2572363" y="239399"/>
                    <a:pt x="2562975" y="239399"/>
                    <a:pt x="2555934" y="239399"/>
                  </a:cubicBezTo>
                  <a:cubicBezTo>
                    <a:pt x="2541851" y="239399"/>
                    <a:pt x="2525422" y="239399"/>
                    <a:pt x="2511340" y="241746"/>
                  </a:cubicBezTo>
                  <a:cubicBezTo>
                    <a:pt x="2501952" y="241746"/>
                    <a:pt x="2492563" y="244093"/>
                    <a:pt x="2483175" y="244093"/>
                  </a:cubicBezTo>
                  <a:cubicBezTo>
                    <a:pt x="2469093" y="244093"/>
                    <a:pt x="2457358" y="246440"/>
                    <a:pt x="2443275" y="246440"/>
                  </a:cubicBezTo>
                  <a:cubicBezTo>
                    <a:pt x="2440928" y="246440"/>
                    <a:pt x="2438581" y="246440"/>
                    <a:pt x="2433887" y="246440"/>
                  </a:cubicBezTo>
                  <a:cubicBezTo>
                    <a:pt x="2433887" y="244093"/>
                    <a:pt x="2433887" y="241746"/>
                    <a:pt x="2431540" y="239399"/>
                  </a:cubicBezTo>
                  <a:cubicBezTo>
                    <a:pt x="2431540" y="239399"/>
                    <a:pt x="2431540" y="239399"/>
                    <a:pt x="2431540" y="239399"/>
                  </a:cubicBezTo>
                  <a:cubicBezTo>
                    <a:pt x="2436234" y="237052"/>
                    <a:pt x="2440928" y="230011"/>
                    <a:pt x="2440928" y="222969"/>
                  </a:cubicBezTo>
                  <a:cubicBezTo>
                    <a:pt x="2457358" y="222969"/>
                    <a:pt x="2471440" y="222969"/>
                    <a:pt x="2487869" y="222969"/>
                  </a:cubicBezTo>
                  <a:cubicBezTo>
                    <a:pt x="2499605" y="227664"/>
                    <a:pt x="2506646" y="227664"/>
                    <a:pt x="2513687" y="227664"/>
                  </a:cubicBezTo>
                  <a:close/>
                  <a:moveTo>
                    <a:pt x="2839926" y="309810"/>
                  </a:moveTo>
                  <a:cubicBezTo>
                    <a:pt x="2854008" y="316851"/>
                    <a:pt x="2865744" y="323892"/>
                    <a:pt x="2879826" y="330934"/>
                  </a:cubicBezTo>
                  <a:cubicBezTo>
                    <a:pt x="2889214" y="335628"/>
                    <a:pt x="2900949" y="342669"/>
                    <a:pt x="2910338" y="347363"/>
                  </a:cubicBezTo>
                  <a:cubicBezTo>
                    <a:pt x="2922073" y="354404"/>
                    <a:pt x="2933808" y="361445"/>
                    <a:pt x="2945543" y="368486"/>
                  </a:cubicBezTo>
                  <a:cubicBezTo>
                    <a:pt x="2929114" y="368486"/>
                    <a:pt x="2910338" y="368486"/>
                    <a:pt x="2891561" y="368486"/>
                  </a:cubicBezTo>
                  <a:cubicBezTo>
                    <a:pt x="2884520" y="368486"/>
                    <a:pt x="2877479" y="368486"/>
                    <a:pt x="2870438" y="368486"/>
                  </a:cubicBezTo>
                  <a:cubicBezTo>
                    <a:pt x="2856355" y="368486"/>
                    <a:pt x="2844620" y="368486"/>
                    <a:pt x="2830538" y="370833"/>
                  </a:cubicBezTo>
                  <a:cubicBezTo>
                    <a:pt x="2823497" y="370833"/>
                    <a:pt x="2816456" y="370833"/>
                    <a:pt x="2809415" y="373180"/>
                  </a:cubicBezTo>
                  <a:cubicBezTo>
                    <a:pt x="2797679" y="373180"/>
                    <a:pt x="2783597" y="375527"/>
                    <a:pt x="2769515" y="375527"/>
                  </a:cubicBezTo>
                  <a:cubicBezTo>
                    <a:pt x="2762474" y="375527"/>
                    <a:pt x="2755433" y="377874"/>
                    <a:pt x="2748391" y="377874"/>
                  </a:cubicBezTo>
                  <a:cubicBezTo>
                    <a:pt x="2736656" y="377874"/>
                    <a:pt x="2722574" y="380222"/>
                    <a:pt x="2710839" y="380222"/>
                  </a:cubicBezTo>
                  <a:cubicBezTo>
                    <a:pt x="2703797" y="380222"/>
                    <a:pt x="2696756" y="382569"/>
                    <a:pt x="2689715" y="382569"/>
                  </a:cubicBezTo>
                  <a:cubicBezTo>
                    <a:pt x="2675633" y="384916"/>
                    <a:pt x="2663898" y="384916"/>
                    <a:pt x="2649816" y="387263"/>
                  </a:cubicBezTo>
                  <a:cubicBezTo>
                    <a:pt x="2642774" y="387263"/>
                    <a:pt x="2635733" y="389610"/>
                    <a:pt x="2628692" y="389610"/>
                  </a:cubicBezTo>
                  <a:cubicBezTo>
                    <a:pt x="2614610" y="391957"/>
                    <a:pt x="2602875" y="391957"/>
                    <a:pt x="2588792" y="394304"/>
                  </a:cubicBezTo>
                  <a:cubicBezTo>
                    <a:pt x="2581751" y="394304"/>
                    <a:pt x="2574710" y="396651"/>
                    <a:pt x="2570016" y="396651"/>
                  </a:cubicBezTo>
                  <a:cubicBezTo>
                    <a:pt x="2555934" y="398998"/>
                    <a:pt x="2541851" y="401345"/>
                    <a:pt x="2527769" y="403692"/>
                  </a:cubicBezTo>
                  <a:cubicBezTo>
                    <a:pt x="2520728" y="403692"/>
                    <a:pt x="2516034" y="406039"/>
                    <a:pt x="2508993" y="406039"/>
                  </a:cubicBezTo>
                  <a:cubicBezTo>
                    <a:pt x="2501952" y="408386"/>
                    <a:pt x="2492563" y="408386"/>
                    <a:pt x="2485522" y="410733"/>
                  </a:cubicBezTo>
                  <a:cubicBezTo>
                    <a:pt x="2483175" y="403692"/>
                    <a:pt x="2478481" y="396651"/>
                    <a:pt x="2471440" y="396651"/>
                  </a:cubicBezTo>
                  <a:cubicBezTo>
                    <a:pt x="2471440" y="396651"/>
                    <a:pt x="2471440" y="396651"/>
                    <a:pt x="2473787" y="396651"/>
                  </a:cubicBezTo>
                  <a:cubicBezTo>
                    <a:pt x="2478481" y="391957"/>
                    <a:pt x="2485522" y="387263"/>
                    <a:pt x="2490216" y="382569"/>
                  </a:cubicBezTo>
                  <a:cubicBezTo>
                    <a:pt x="2494910" y="377874"/>
                    <a:pt x="2499605" y="375527"/>
                    <a:pt x="2504299" y="370833"/>
                  </a:cubicBezTo>
                  <a:cubicBezTo>
                    <a:pt x="2508993" y="366139"/>
                    <a:pt x="2516034" y="361445"/>
                    <a:pt x="2520728" y="356751"/>
                  </a:cubicBezTo>
                  <a:cubicBezTo>
                    <a:pt x="2525422" y="352057"/>
                    <a:pt x="2530116" y="349710"/>
                    <a:pt x="2534810" y="347363"/>
                  </a:cubicBezTo>
                  <a:cubicBezTo>
                    <a:pt x="2539504" y="342669"/>
                    <a:pt x="2546545" y="337975"/>
                    <a:pt x="2551239" y="335628"/>
                  </a:cubicBezTo>
                  <a:cubicBezTo>
                    <a:pt x="2555934" y="333281"/>
                    <a:pt x="2560628" y="328586"/>
                    <a:pt x="2565322" y="326239"/>
                  </a:cubicBezTo>
                  <a:cubicBezTo>
                    <a:pt x="2570016" y="321545"/>
                    <a:pt x="2577057" y="319198"/>
                    <a:pt x="2581751" y="314504"/>
                  </a:cubicBezTo>
                  <a:cubicBezTo>
                    <a:pt x="2586445" y="309810"/>
                    <a:pt x="2593486" y="307463"/>
                    <a:pt x="2598180" y="302769"/>
                  </a:cubicBezTo>
                  <a:cubicBezTo>
                    <a:pt x="2602875" y="300422"/>
                    <a:pt x="2607569" y="295728"/>
                    <a:pt x="2612263" y="293381"/>
                  </a:cubicBezTo>
                  <a:cubicBezTo>
                    <a:pt x="2635733" y="276951"/>
                    <a:pt x="2661551" y="262869"/>
                    <a:pt x="2685021" y="248787"/>
                  </a:cubicBezTo>
                  <a:cubicBezTo>
                    <a:pt x="2687368" y="253481"/>
                    <a:pt x="2694409" y="258175"/>
                    <a:pt x="2701450" y="258175"/>
                  </a:cubicBezTo>
                  <a:cubicBezTo>
                    <a:pt x="2708492" y="258175"/>
                    <a:pt x="2715533" y="253481"/>
                    <a:pt x="2720227" y="246440"/>
                  </a:cubicBezTo>
                  <a:cubicBezTo>
                    <a:pt x="2753086" y="260522"/>
                    <a:pt x="2783597" y="276951"/>
                    <a:pt x="2816456" y="293381"/>
                  </a:cubicBezTo>
                  <a:cubicBezTo>
                    <a:pt x="2823497" y="302769"/>
                    <a:pt x="2830538" y="305116"/>
                    <a:pt x="2839926" y="309810"/>
                  </a:cubicBezTo>
                  <a:close/>
                  <a:moveTo>
                    <a:pt x="3055854" y="359098"/>
                  </a:moveTo>
                  <a:cubicBezTo>
                    <a:pt x="3062896" y="356751"/>
                    <a:pt x="3069937" y="352057"/>
                    <a:pt x="3076978" y="349710"/>
                  </a:cubicBezTo>
                  <a:cubicBezTo>
                    <a:pt x="3086366" y="347363"/>
                    <a:pt x="3093407" y="342669"/>
                    <a:pt x="3102795" y="340322"/>
                  </a:cubicBezTo>
                  <a:cubicBezTo>
                    <a:pt x="3109837" y="337975"/>
                    <a:pt x="3116878" y="335628"/>
                    <a:pt x="3123919" y="333281"/>
                  </a:cubicBezTo>
                  <a:cubicBezTo>
                    <a:pt x="3133307" y="330934"/>
                    <a:pt x="3142695" y="328586"/>
                    <a:pt x="3149736" y="326239"/>
                  </a:cubicBezTo>
                  <a:cubicBezTo>
                    <a:pt x="3156778" y="323892"/>
                    <a:pt x="3163819" y="321545"/>
                    <a:pt x="3170860" y="319198"/>
                  </a:cubicBezTo>
                  <a:cubicBezTo>
                    <a:pt x="3180248" y="316851"/>
                    <a:pt x="3189636" y="314504"/>
                    <a:pt x="3199024" y="312157"/>
                  </a:cubicBezTo>
                  <a:cubicBezTo>
                    <a:pt x="3206066" y="309810"/>
                    <a:pt x="3213106" y="309810"/>
                    <a:pt x="3217801" y="307463"/>
                  </a:cubicBezTo>
                  <a:cubicBezTo>
                    <a:pt x="3222495" y="307463"/>
                    <a:pt x="3227189" y="305116"/>
                    <a:pt x="3231883" y="305116"/>
                  </a:cubicBezTo>
                  <a:cubicBezTo>
                    <a:pt x="3236577" y="307463"/>
                    <a:pt x="3241271" y="309810"/>
                    <a:pt x="3243618" y="312157"/>
                  </a:cubicBezTo>
                  <a:cubicBezTo>
                    <a:pt x="3257701" y="319198"/>
                    <a:pt x="3271783" y="328586"/>
                    <a:pt x="3283518" y="335628"/>
                  </a:cubicBezTo>
                  <a:cubicBezTo>
                    <a:pt x="3292906" y="340322"/>
                    <a:pt x="3302294" y="347363"/>
                    <a:pt x="3309336" y="352057"/>
                  </a:cubicBezTo>
                  <a:cubicBezTo>
                    <a:pt x="3323418" y="359098"/>
                    <a:pt x="3335153" y="368486"/>
                    <a:pt x="3349235" y="375527"/>
                  </a:cubicBezTo>
                  <a:cubicBezTo>
                    <a:pt x="3358624" y="382569"/>
                    <a:pt x="3368012" y="387263"/>
                    <a:pt x="3377400" y="394304"/>
                  </a:cubicBezTo>
                  <a:cubicBezTo>
                    <a:pt x="3384441" y="398998"/>
                    <a:pt x="3391482" y="403692"/>
                    <a:pt x="3400870" y="408386"/>
                  </a:cubicBezTo>
                  <a:cubicBezTo>
                    <a:pt x="3400870" y="410733"/>
                    <a:pt x="3398523" y="410733"/>
                    <a:pt x="3398523" y="413080"/>
                  </a:cubicBezTo>
                  <a:cubicBezTo>
                    <a:pt x="3393829" y="413080"/>
                    <a:pt x="3389135" y="410733"/>
                    <a:pt x="3384441" y="410733"/>
                  </a:cubicBezTo>
                  <a:cubicBezTo>
                    <a:pt x="3377400" y="408386"/>
                    <a:pt x="3368012" y="408386"/>
                    <a:pt x="3360970" y="406039"/>
                  </a:cubicBezTo>
                  <a:cubicBezTo>
                    <a:pt x="3349235" y="403692"/>
                    <a:pt x="3339847" y="401345"/>
                    <a:pt x="3328112" y="398998"/>
                  </a:cubicBezTo>
                  <a:cubicBezTo>
                    <a:pt x="3321071" y="396651"/>
                    <a:pt x="3311683" y="396651"/>
                    <a:pt x="3304641" y="394304"/>
                  </a:cubicBezTo>
                  <a:cubicBezTo>
                    <a:pt x="3292906" y="391957"/>
                    <a:pt x="3281171" y="391957"/>
                    <a:pt x="3271783" y="389610"/>
                  </a:cubicBezTo>
                  <a:cubicBezTo>
                    <a:pt x="3264742" y="387263"/>
                    <a:pt x="3255353" y="387263"/>
                    <a:pt x="3248312" y="384916"/>
                  </a:cubicBezTo>
                  <a:cubicBezTo>
                    <a:pt x="3236577" y="382569"/>
                    <a:pt x="3224842" y="382569"/>
                    <a:pt x="3213106" y="380222"/>
                  </a:cubicBezTo>
                  <a:cubicBezTo>
                    <a:pt x="3206066" y="380222"/>
                    <a:pt x="3196677" y="377874"/>
                    <a:pt x="3189636" y="377874"/>
                  </a:cubicBezTo>
                  <a:cubicBezTo>
                    <a:pt x="3177901" y="375527"/>
                    <a:pt x="3166166" y="375527"/>
                    <a:pt x="3154430" y="375527"/>
                  </a:cubicBezTo>
                  <a:cubicBezTo>
                    <a:pt x="3147389" y="375527"/>
                    <a:pt x="3138001" y="373180"/>
                    <a:pt x="3130960" y="373180"/>
                  </a:cubicBezTo>
                  <a:cubicBezTo>
                    <a:pt x="3119225" y="373180"/>
                    <a:pt x="3105143" y="370833"/>
                    <a:pt x="3093407" y="370833"/>
                  </a:cubicBezTo>
                  <a:cubicBezTo>
                    <a:pt x="3086366" y="370833"/>
                    <a:pt x="3079325" y="370833"/>
                    <a:pt x="3072284" y="368486"/>
                  </a:cubicBezTo>
                  <a:cubicBezTo>
                    <a:pt x="3058202" y="368486"/>
                    <a:pt x="3046466" y="368486"/>
                    <a:pt x="3032384" y="366139"/>
                  </a:cubicBezTo>
                  <a:cubicBezTo>
                    <a:pt x="3030037" y="366139"/>
                    <a:pt x="3030037" y="366139"/>
                    <a:pt x="3027690" y="366139"/>
                  </a:cubicBezTo>
                  <a:cubicBezTo>
                    <a:pt x="3030037" y="366139"/>
                    <a:pt x="3030037" y="363792"/>
                    <a:pt x="3032384" y="363792"/>
                  </a:cubicBezTo>
                  <a:cubicBezTo>
                    <a:pt x="3039425" y="366139"/>
                    <a:pt x="3046466" y="363792"/>
                    <a:pt x="3055854" y="359098"/>
                  </a:cubicBezTo>
                  <a:close/>
                  <a:moveTo>
                    <a:pt x="3424341" y="460021"/>
                  </a:moveTo>
                  <a:cubicBezTo>
                    <a:pt x="3424341" y="464715"/>
                    <a:pt x="3424341" y="469409"/>
                    <a:pt x="3424341" y="474103"/>
                  </a:cubicBezTo>
                  <a:cubicBezTo>
                    <a:pt x="3400870" y="467062"/>
                    <a:pt x="3379747" y="460021"/>
                    <a:pt x="3356276" y="455327"/>
                  </a:cubicBezTo>
                  <a:cubicBezTo>
                    <a:pt x="3325765" y="448286"/>
                    <a:pt x="3295253" y="441245"/>
                    <a:pt x="3264742" y="434204"/>
                  </a:cubicBezTo>
                  <a:cubicBezTo>
                    <a:pt x="3255353" y="431857"/>
                    <a:pt x="3243618" y="429510"/>
                    <a:pt x="3234230" y="429510"/>
                  </a:cubicBezTo>
                  <a:cubicBezTo>
                    <a:pt x="3213106" y="424815"/>
                    <a:pt x="3191983" y="420121"/>
                    <a:pt x="3170860" y="417774"/>
                  </a:cubicBezTo>
                  <a:cubicBezTo>
                    <a:pt x="3159125" y="415427"/>
                    <a:pt x="3147389" y="415427"/>
                    <a:pt x="3135654" y="413080"/>
                  </a:cubicBezTo>
                  <a:cubicBezTo>
                    <a:pt x="3114531" y="410733"/>
                    <a:pt x="3095754" y="406039"/>
                    <a:pt x="3074631" y="403692"/>
                  </a:cubicBezTo>
                  <a:cubicBezTo>
                    <a:pt x="3062896" y="401345"/>
                    <a:pt x="3048813" y="401345"/>
                    <a:pt x="3037078" y="398998"/>
                  </a:cubicBezTo>
                  <a:cubicBezTo>
                    <a:pt x="3022996" y="396651"/>
                    <a:pt x="3011261" y="396651"/>
                    <a:pt x="2997178" y="394304"/>
                  </a:cubicBezTo>
                  <a:cubicBezTo>
                    <a:pt x="2997178" y="394304"/>
                    <a:pt x="2997178" y="394304"/>
                    <a:pt x="2997178" y="394304"/>
                  </a:cubicBezTo>
                  <a:cubicBezTo>
                    <a:pt x="2997178" y="391957"/>
                    <a:pt x="2997178" y="389610"/>
                    <a:pt x="2994831" y="387263"/>
                  </a:cubicBezTo>
                  <a:cubicBezTo>
                    <a:pt x="2997178" y="384916"/>
                    <a:pt x="2999525" y="384916"/>
                    <a:pt x="3001872" y="382569"/>
                  </a:cubicBezTo>
                  <a:cubicBezTo>
                    <a:pt x="3006567" y="380222"/>
                    <a:pt x="3011261" y="377874"/>
                    <a:pt x="3015955" y="375527"/>
                  </a:cubicBezTo>
                  <a:cubicBezTo>
                    <a:pt x="3027690" y="375527"/>
                    <a:pt x="3039425" y="375527"/>
                    <a:pt x="3051160" y="377874"/>
                  </a:cubicBezTo>
                  <a:cubicBezTo>
                    <a:pt x="3055854" y="377874"/>
                    <a:pt x="3060548" y="377874"/>
                    <a:pt x="3065243" y="377874"/>
                  </a:cubicBezTo>
                  <a:cubicBezTo>
                    <a:pt x="3081672" y="377874"/>
                    <a:pt x="3098101" y="380222"/>
                    <a:pt x="3114531" y="380222"/>
                  </a:cubicBezTo>
                  <a:cubicBezTo>
                    <a:pt x="3119225" y="380222"/>
                    <a:pt x="3121572" y="380222"/>
                    <a:pt x="3126266" y="380222"/>
                  </a:cubicBezTo>
                  <a:cubicBezTo>
                    <a:pt x="3142695" y="382569"/>
                    <a:pt x="3159125" y="382569"/>
                    <a:pt x="3175554" y="384916"/>
                  </a:cubicBezTo>
                  <a:cubicBezTo>
                    <a:pt x="3177901" y="384916"/>
                    <a:pt x="3182595" y="384916"/>
                    <a:pt x="3184942" y="384916"/>
                  </a:cubicBezTo>
                  <a:cubicBezTo>
                    <a:pt x="3199024" y="387263"/>
                    <a:pt x="3213106" y="387263"/>
                    <a:pt x="3229536" y="389610"/>
                  </a:cubicBezTo>
                  <a:cubicBezTo>
                    <a:pt x="3234230" y="389610"/>
                    <a:pt x="3238924" y="389610"/>
                    <a:pt x="3243618" y="391957"/>
                  </a:cubicBezTo>
                  <a:cubicBezTo>
                    <a:pt x="3257701" y="394304"/>
                    <a:pt x="3271783" y="396651"/>
                    <a:pt x="3283518" y="398998"/>
                  </a:cubicBezTo>
                  <a:cubicBezTo>
                    <a:pt x="3288212" y="398998"/>
                    <a:pt x="3295253" y="401345"/>
                    <a:pt x="3299947" y="401345"/>
                  </a:cubicBezTo>
                  <a:cubicBezTo>
                    <a:pt x="3311683" y="403692"/>
                    <a:pt x="3321071" y="406039"/>
                    <a:pt x="3332806" y="408386"/>
                  </a:cubicBezTo>
                  <a:cubicBezTo>
                    <a:pt x="3342194" y="410733"/>
                    <a:pt x="3349235" y="410733"/>
                    <a:pt x="3358624" y="413080"/>
                  </a:cubicBezTo>
                  <a:cubicBezTo>
                    <a:pt x="3365664" y="415427"/>
                    <a:pt x="3375053" y="415427"/>
                    <a:pt x="3382094" y="417774"/>
                  </a:cubicBezTo>
                  <a:cubicBezTo>
                    <a:pt x="3386788" y="417774"/>
                    <a:pt x="3391482" y="420121"/>
                    <a:pt x="3396176" y="420121"/>
                  </a:cubicBezTo>
                  <a:cubicBezTo>
                    <a:pt x="3396176" y="420121"/>
                    <a:pt x="3396176" y="422468"/>
                    <a:pt x="3396176" y="422468"/>
                  </a:cubicBezTo>
                  <a:cubicBezTo>
                    <a:pt x="3396176" y="434204"/>
                    <a:pt x="3405565" y="443592"/>
                    <a:pt x="3417300" y="443592"/>
                  </a:cubicBezTo>
                  <a:cubicBezTo>
                    <a:pt x="3417300" y="443592"/>
                    <a:pt x="3417300" y="443592"/>
                    <a:pt x="3417300" y="443592"/>
                  </a:cubicBezTo>
                  <a:cubicBezTo>
                    <a:pt x="3417300" y="445939"/>
                    <a:pt x="3417300" y="445939"/>
                    <a:pt x="3417300" y="448286"/>
                  </a:cubicBezTo>
                  <a:cubicBezTo>
                    <a:pt x="3424341" y="450633"/>
                    <a:pt x="3424341" y="455327"/>
                    <a:pt x="3424341" y="460021"/>
                  </a:cubicBezTo>
                  <a:close/>
                  <a:moveTo>
                    <a:pt x="3544040" y="514003"/>
                  </a:moveTo>
                  <a:cubicBezTo>
                    <a:pt x="3560469" y="521044"/>
                    <a:pt x="3576899" y="525738"/>
                    <a:pt x="3593328" y="532780"/>
                  </a:cubicBezTo>
                  <a:cubicBezTo>
                    <a:pt x="3593328" y="535127"/>
                    <a:pt x="3590981" y="535127"/>
                    <a:pt x="3590981" y="537474"/>
                  </a:cubicBezTo>
                  <a:cubicBezTo>
                    <a:pt x="3588634" y="539821"/>
                    <a:pt x="3588634" y="539821"/>
                    <a:pt x="3586287" y="542168"/>
                  </a:cubicBezTo>
                  <a:cubicBezTo>
                    <a:pt x="3583940" y="546862"/>
                    <a:pt x="3579246" y="549209"/>
                    <a:pt x="3576899" y="553903"/>
                  </a:cubicBezTo>
                  <a:cubicBezTo>
                    <a:pt x="3576899" y="553903"/>
                    <a:pt x="3574552" y="556250"/>
                    <a:pt x="3574552" y="556250"/>
                  </a:cubicBezTo>
                  <a:cubicBezTo>
                    <a:pt x="3558123" y="577373"/>
                    <a:pt x="3541693" y="600844"/>
                    <a:pt x="3525264" y="626661"/>
                  </a:cubicBezTo>
                  <a:cubicBezTo>
                    <a:pt x="3525264" y="626661"/>
                    <a:pt x="3525264" y="626661"/>
                    <a:pt x="3525264" y="626661"/>
                  </a:cubicBezTo>
                  <a:cubicBezTo>
                    <a:pt x="3520570" y="633703"/>
                    <a:pt x="3515876" y="640744"/>
                    <a:pt x="3513528" y="645438"/>
                  </a:cubicBezTo>
                  <a:cubicBezTo>
                    <a:pt x="3513528" y="645438"/>
                    <a:pt x="3511182" y="647785"/>
                    <a:pt x="3511182" y="647785"/>
                  </a:cubicBezTo>
                  <a:cubicBezTo>
                    <a:pt x="3506487" y="654826"/>
                    <a:pt x="3504140" y="659520"/>
                    <a:pt x="3499446" y="666561"/>
                  </a:cubicBezTo>
                  <a:cubicBezTo>
                    <a:pt x="3499446" y="668908"/>
                    <a:pt x="3497099" y="668908"/>
                    <a:pt x="3497099" y="671255"/>
                  </a:cubicBezTo>
                  <a:cubicBezTo>
                    <a:pt x="3494752" y="675949"/>
                    <a:pt x="3490058" y="682991"/>
                    <a:pt x="3487711" y="687685"/>
                  </a:cubicBezTo>
                  <a:cubicBezTo>
                    <a:pt x="3485364" y="690032"/>
                    <a:pt x="3485364" y="692379"/>
                    <a:pt x="3483017" y="694726"/>
                  </a:cubicBezTo>
                  <a:cubicBezTo>
                    <a:pt x="3480670" y="699420"/>
                    <a:pt x="3475976" y="706461"/>
                    <a:pt x="3473629" y="711155"/>
                  </a:cubicBezTo>
                  <a:cubicBezTo>
                    <a:pt x="3471282" y="713502"/>
                    <a:pt x="3471282" y="715849"/>
                    <a:pt x="3468935" y="720543"/>
                  </a:cubicBezTo>
                  <a:cubicBezTo>
                    <a:pt x="3466588" y="725237"/>
                    <a:pt x="3461894" y="732279"/>
                    <a:pt x="3459546" y="736973"/>
                  </a:cubicBezTo>
                  <a:cubicBezTo>
                    <a:pt x="3457200" y="739320"/>
                    <a:pt x="3454852" y="744014"/>
                    <a:pt x="3454852" y="746361"/>
                  </a:cubicBezTo>
                  <a:cubicBezTo>
                    <a:pt x="3454852" y="746361"/>
                    <a:pt x="3454852" y="746361"/>
                    <a:pt x="3454852" y="746361"/>
                  </a:cubicBezTo>
                  <a:cubicBezTo>
                    <a:pt x="3452505" y="744014"/>
                    <a:pt x="3450158" y="744014"/>
                    <a:pt x="3445464" y="744014"/>
                  </a:cubicBezTo>
                  <a:cubicBezTo>
                    <a:pt x="3445464" y="732279"/>
                    <a:pt x="3445464" y="722890"/>
                    <a:pt x="3445464" y="711155"/>
                  </a:cubicBezTo>
                  <a:cubicBezTo>
                    <a:pt x="3445464" y="706461"/>
                    <a:pt x="3445464" y="701767"/>
                    <a:pt x="3445464" y="697073"/>
                  </a:cubicBezTo>
                  <a:cubicBezTo>
                    <a:pt x="3445464" y="685338"/>
                    <a:pt x="3445464" y="675949"/>
                    <a:pt x="3445464" y="664214"/>
                  </a:cubicBezTo>
                  <a:cubicBezTo>
                    <a:pt x="3445464" y="654826"/>
                    <a:pt x="3445464" y="647785"/>
                    <a:pt x="3445464" y="638397"/>
                  </a:cubicBezTo>
                  <a:cubicBezTo>
                    <a:pt x="3445464" y="631355"/>
                    <a:pt x="3445464" y="624314"/>
                    <a:pt x="3445464" y="617273"/>
                  </a:cubicBezTo>
                  <a:cubicBezTo>
                    <a:pt x="3445464" y="605538"/>
                    <a:pt x="3445464" y="593803"/>
                    <a:pt x="3443117" y="582068"/>
                  </a:cubicBezTo>
                  <a:cubicBezTo>
                    <a:pt x="3443117" y="579720"/>
                    <a:pt x="3443117" y="577373"/>
                    <a:pt x="3443117" y="575026"/>
                  </a:cubicBezTo>
                  <a:cubicBezTo>
                    <a:pt x="3440770" y="537474"/>
                    <a:pt x="3438423" y="504615"/>
                    <a:pt x="3436076" y="471756"/>
                  </a:cubicBezTo>
                  <a:cubicBezTo>
                    <a:pt x="3473629" y="483492"/>
                    <a:pt x="3511182" y="495227"/>
                    <a:pt x="3548734" y="509309"/>
                  </a:cubicBezTo>
                  <a:cubicBezTo>
                    <a:pt x="3541693" y="511656"/>
                    <a:pt x="3541693" y="511656"/>
                    <a:pt x="3544040" y="514003"/>
                  </a:cubicBezTo>
                  <a:close/>
                  <a:moveTo>
                    <a:pt x="3600369" y="525738"/>
                  </a:moveTo>
                  <a:cubicBezTo>
                    <a:pt x="3602716" y="521044"/>
                    <a:pt x="3607410" y="518697"/>
                    <a:pt x="3609758" y="514003"/>
                  </a:cubicBezTo>
                  <a:cubicBezTo>
                    <a:pt x="3609758" y="514003"/>
                    <a:pt x="3609758" y="514003"/>
                    <a:pt x="3609758" y="514003"/>
                  </a:cubicBezTo>
                  <a:cubicBezTo>
                    <a:pt x="3614452" y="509309"/>
                    <a:pt x="3616799" y="506962"/>
                    <a:pt x="3621493" y="502268"/>
                  </a:cubicBezTo>
                  <a:cubicBezTo>
                    <a:pt x="3621493" y="502268"/>
                    <a:pt x="3621493" y="502268"/>
                    <a:pt x="3621493" y="502268"/>
                  </a:cubicBezTo>
                  <a:cubicBezTo>
                    <a:pt x="3623840" y="499921"/>
                    <a:pt x="3626187" y="497574"/>
                    <a:pt x="3628534" y="495227"/>
                  </a:cubicBezTo>
                  <a:cubicBezTo>
                    <a:pt x="3633228" y="499921"/>
                    <a:pt x="3637922" y="502268"/>
                    <a:pt x="3642616" y="502268"/>
                  </a:cubicBezTo>
                  <a:cubicBezTo>
                    <a:pt x="3644963" y="502268"/>
                    <a:pt x="3647310" y="502268"/>
                    <a:pt x="3652004" y="499921"/>
                  </a:cubicBezTo>
                  <a:cubicBezTo>
                    <a:pt x="3656698" y="506962"/>
                    <a:pt x="3661392" y="514003"/>
                    <a:pt x="3666086" y="521044"/>
                  </a:cubicBezTo>
                  <a:cubicBezTo>
                    <a:pt x="3670781" y="528085"/>
                    <a:pt x="3675475" y="532780"/>
                    <a:pt x="3680169" y="539821"/>
                  </a:cubicBezTo>
                  <a:cubicBezTo>
                    <a:pt x="3684863" y="546862"/>
                    <a:pt x="3689557" y="553903"/>
                    <a:pt x="3694251" y="563291"/>
                  </a:cubicBezTo>
                  <a:cubicBezTo>
                    <a:pt x="3694251" y="565638"/>
                    <a:pt x="3696598" y="565638"/>
                    <a:pt x="3696598" y="567985"/>
                  </a:cubicBezTo>
                  <a:cubicBezTo>
                    <a:pt x="3694251" y="570332"/>
                    <a:pt x="3691904" y="572679"/>
                    <a:pt x="3689557" y="575026"/>
                  </a:cubicBezTo>
                  <a:cubicBezTo>
                    <a:pt x="3677822" y="570332"/>
                    <a:pt x="3668434" y="565638"/>
                    <a:pt x="3656698" y="560944"/>
                  </a:cubicBezTo>
                  <a:cubicBezTo>
                    <a:pt x="3644963" y="556250"/>
                    <a:pt x="3633228" y="549209"/>
                    <a:pt x="3621493" y="544515"/>
                  </a:cubicBezTo>
                  <a:cubicBezTo>
                    <a:pt x="3612104" y="539821"/>
                    <a:pt x="3600369" y="537474"/>
                    <a:pt x="3590981" y="532780"/>
                  </a:cubicBezTo>
                  <a:cubicBezTo>
                    <a:pt x="3595675" y="530433"/>
                    <a:pt x="3598022" y="530433"/>
                    <a:pt x="3600369" y="525738"/>
                  </a:cubicBezTo>
                  <a:cubicBezTo>
                    <a:pt x="3598022" y="528085"/>
                    <a:pt x="3600369" y="528085"/>
                    <a:pt x="3600369" y="525738"/>
                  </a:cubicBezTo>
                  <a:close/>
                  <a:moveTo>
                    <a:pt x="3750580" y="593803"/>
                  </a:moveTo>
                  <a:cubicBezTo>
                    <a:pt x="3757622" y="596150"/>
                    <a:pt x="3764662" y="598497"/>
                    <a:pt x="3769357" y="600844"/>
                  </a:cubicBezTo>
                  <a:cubicBezTo>
                    <a:pt x="3774051" y="603191"/>
                    <a:pt x="3781092" y="603191"/>
                    <a:pt x="3785786" y="605538"/>
                  </a:cubicBezTo>
                  <a:cubicBezTo>
                    <a:pt x="3792827" y="607885"/>
                    <a:pt x="3799868" y="610232"/>
                    <a:pt x="3804562" y="612579"/>
                  </a:cubicBezTo>
                  <a:cubicBezTo>
                    <a:pt x="3809256" y="614926"/>
                    <a:pt x="3816298" y="617273"/>
                    <a:pt x="3820992" y="617273"/>
                  </a:cubicBezTo>
                  <a:cubicBezTo>
                    <a:pt x="3828033" y="619620"/>
                    <a:pt x="3832727" y="621967"/>
                    <a:pt x="3839768" y="624314"/>
                  </a:cubicBezTo>
                  <a:cubicBezTo>
                    <a:pt x="3844462" y="626661"/>
                    <a:pt x="3851503" y="629008"/>
                    <a:pt x="3856197" y="631355"/>
                  </a:cubicBezTo>
                  <a:cubicBezTo>
                    <a:pt x="3863239" y="633703"/>
                    <a:pt x="3867933" y="636050"/>
                    <a:pt x="3874974" y="638397"/>
                  </a:cubicBezTo>
                  <a:cubicBezTo>
                    <a:pt x="3879668" y="640744"/>
                    <a:pt x="3886709" y="643091"/>
                    <a:pt x="3891403" y="645438"/>
                  </a:cubicBezTo>
                  <a:cubicBezTo>
                    <a:pt x="3898444" y="647785"/>
                    <a:pt x="3903138" y="650132"/>
                    <a:pt x="3910180" y="654826"/>
                  </a:cubicBezTo>
                  <a:cubicBezTo>
                    <a:pt x="3914874" y="657173"/>
                    <a:pt x="3919568" y="659520"/>
                    <a:pt x="3926609" y="661867"/>
                  </a:cubicBezTo>
                  <a:cubicBezTo>
                    <a:pt x="3931303" y="664214"/>
                    <a:pt x="3935997" y="666561"/>
                    <a:pt x="3940691" y="668908"/>
                  </a:cubicBezTo>
                  <a:cubicBezTo>
                    <a:pt x="3943038" y="671255"/>
                    <a:pt x="3947732" y="673602"/>
                    <a:pt x="3950079" y="675949"/>
                  </a:cubicBezTo>
                  <a:cubicBezTo>
                    <a:pt x="3959467" y="682991"/>
                    <a:pt x="3968856" y="690032"/>
                    <a:pt x="3975897" y="697073"/>
                  </a:cubicBezTo>
                  <a:cubicBezTo>
                    <a:pt x="3982938" y="701767"/>
                    <a:pt x="3987632" y="706461"/>
                    <a:pt x="3994673" y="711155"/>
                  </a:cubicBezTo>
                  <a:cubicBezTo>
                    <a:pt x="4004061" y="718196"/>
                    <a:pt x="4013449" y="725237"/>
                    <a:pt x="4020491" y="732279"/>
                  </a:cubicBezTo>
                  <a:cubicBezTo>
                    <a:pt x="4027532" y="736973"/>
                    <a:pt x="4032226" y="741667"/>
                    <a:pt x="4036920" y="746361"/>
                  </a:cubicBezTo>
                  <a:cubicBezTo>
                    <a:pt x="4046308" y="753402"/>
                    <a:pt x="4055696" y="760443"/>
                    <a:pt x="4062738" y="767484"/>
                  </a:cubicBezTo>
                  <a:cubicBezTo>
                    <a:pt x="4067432" y="772178"/>
                    <a:pt x="4074473" y="776872"/>
                    <a:pt x="4079167" y="781566"/>
                  </a:cubicBezTo>
                  <a:cubicBezTo>
                    <a:pt x="4088555" y="788608"/>
                    <a:pt x="4097943" y="795649"/>
                    <a:pt x="4104984" y="805037"/>
                  </a:cubicBezTo>
                  <a:cubicBezTo>
                    <a:pt x="4109678" y="809731"/>
                    <a:pt x="4114372" y="814425"/>
                    <a:pt x="4121414" y="819119"/>
                  </a:cubicBezTo>
                  <a:cubicBezTo>
                    <a:pt x="4130802" y="828507"/>
                    <a:pt x="4140190" y="835549"/>
                    <a:pt x="4149578" y="844937"/>
                  </a:cubicBezTo>
                  <a:cubicBezTo>
                    <a:pt x="4154272" y="849631"/>
                    <a:pt x="4158966" y="851978"/>
                    <a:pt x="4163660" y="856672"/>
                  </a:cubicBezTo>
                  <a:cubicBezTo>
                    <a:pt x="4175395" y="866060"/>
                    <a:pt x="4184784" y="875448"/>
                    <a:pt x="4194172" y="887184"/>
                  </a:cubicBezTo>
                  <a:cubicBezTo>
                    <a:pt x="4196519" y="889531"/>
                    <a:pt x="4198866" y="891878"/>
                    <a:pt x="4203560" y="894225"/>
                  </a:cubicBezTo>
                  <a:cubicBezTo>
                    <a:pt x="4205907" y="896572"/>
                    <a:pt x="4210601" y="901266"/>
                    <a:pt x="4212948" y="903613"/>
                  </a:cubicBezTo>
                  <a:cubicBezTo>
                    <a:pt x="4210601" y="903613"/>
                    <a:pt x="4210601" y="905960"/>
                    <a:pt x="4208254" y="905960"/>
                  </a:cubicBezTo>
                  <a:cubicBezTo>
                    <a:pt x="4205907" y="908307"/>
                    <a:pt x="4203560" y="908307"/>
                    <a:pt x="4201213" y="910654"/>
                  </a:cubicBezTo>
                  <a:cubicBezTo>
                    <a:pt x="4201213" y="910654"/>
                    <a:pt x="4198866" y="913001"/>
                    <a:pt x="4198866" y="913001"/>
                  </a:cubicBezTo>
                  <a:cubicBezTo>
                    <a:pt x="4194172" y="917695"/>
                    <a:pt x="4187131" y="922389"/>
                    <a:pt x="4182437" y="927083"/>
                  </a:cubicBezTo>
                  <a:cubicBezTo>
                    <a:pt x="4177743" y="924736"/>
                    <a:pt x="4175395" y="922389"/>
                    <a:pt x="4170701" y="922389"/>
                  </a:cubicBezTo>
                  <a:cubicBezTo>
                    <a:pt x="4166007" y="922389"/>
                    <a:pt x="4161313" y="924736"/>
                    <a:pt x="4156619" y="927083"/>
                  </a:cubicBezTo>
                  <a:cubicBezTo>
                    <a:pt x="4144884" y="915348"/>
                    <a:pt x="4133149" y="903613"/>
                    <a:pt x="4121414" y="894225"/>
                  </a:cubicBezTo>
                  <a:cubicBezTo>
                    <a:pt x="4119067" y="894225"/>
                    <a:pt x="4119067" y="891878"/>
                    <a:pt x="4116719" y="891878"/>
                  </a:cubicBezTo>
                  <a:cubicBezTo>
                    <a:pt x="4100290" y="875448"/>
                    <a:pt x="4081514" y="859019"/>
                    <a:pt x="4062738" y="842590"/>
                  </a:cubicBezTo>
                  <a:cubicBezTo>
                    <a:pt x="4058043" y="837896"/>
                    <a:pt x="4051002" y="833202"/>
                    <a:pt x="4046308" y="828507"/>
                  </a:cubicBezTo>
                  <a:cubicBezTo>
                    <a:pt x="4034573" y="816772"/>
                    <a:pt x="4020491" y="807384"/>
                    <a:pt x="4008755" y="795649"/>
                  </a:cubicBezTo>
                  <a:cubicBezTo>
                    <a:pt x="4001714" y="788608"/>
                    <a:pt x="3994673" y="783914"/>
                    <a:pt x="3985285" y="776872"/>
                  </a:cubicBezTo>
                  <a:cubicBezTo>
                    <a:pt x="3973550" y="767484"/>
                    <a:pt x="3961814" y="758096"/>
                    <a:pt x="3950079" y="748708"/>
                  </a:cubicBezTo>
                  <a:cubicBezTo>
                    <a:pt x="3943038" y="741667"/>
                    <a:pt x="3933650" y="736973"/>
                    <a:pt x="3926609" y="729931"/>
                  </a:cubicBezTo>
                  <a:cubicBezTo>
                    <a:pt x="3914874" y="720543"/>
                    <a:pt x="3903138" y="713502"/>
                    <a:pt x="3893750" y="704114"/>
                  </a:cubicBezTo>
                  <a:cubicBezTo>
                    <a:pt x="3884362" y="697073"/>
                    <a:pt x="3877321" y="692379"/>
                    <a:pt x="3867933" y="685338"/>
                  </a:cubicBezTo>
                  <a:cubicBezTo>
                    <a:pt x="3856197" y="678296"/>
                    <a:pt x="3844462" y="668908"/>
                    <a:pt x="3835074" y="661867"/>
                  </a:cubicBezTo>
                  <a:cubicBezTo>
                    <a:pt x="3825686" y="654826"/>
                    <a:pt x="3816298" y="650132"/>
                    <a:pt x="3809256" y="643091"/>
                  </a:cubicBezTo>
                  <a:cubicBezTo>
                    <a:pt x="3797521" y="636050"/>
                    <a:pt x="3785786" y="629008"/>
                    <a:pt x="3774051" y="619620"/>
                  </a:cubicBezTo>
                  <a:cubicBezTo>
                    <a:pt x="3764662" y="614926"/>
                    <a:pt x="3755274" y="607885"/>
                    <a:pt x="3745886" y="603191"/>
                  </a:cubicBezTo>
                  <a:cubicBezTo>
                    <a:pt x="3738845" y="598497"/>
                    <a:pt x="3731804" y="593803"/>
                    <a:pt x="3724763" y="591456"/>
                  </a:cubicBezTo>
                  <a:cubicBezTo>
                    <a:pt x="3724763" y="591456"/>
                    <a:pt x="3724763" y="589109"/>
                    <a:pt x="3727110" y="586762"/>
                  </a:cubicBezTo>
                  <a:cubicBezTo>
                    <a:pt x="3727110" y="586762"/>
                    <a:pt x="3729457" y="586762"/>
                    <a:pt x="3729457" y="586762"/>
                  </a:cubicBezTo>
                  <a:cubicBezTo>
                    <a:pt x="3738845" y="591456"/>
                    <a:pt x="3745886" y="593803"/>
                    <a:pt x="3750580" y="593803"/>
                  </a:cubicBezTo>
                  <a:close/>
                  <a:moveTo>
                    <a:pt x="4219990" y="983412"/>
                  </a:moveTo>
                  <a:cubicBezTo>
                    <a:pt x="4227031" y="990454"/>
                    <a:pt x="4236419" y="997495"/>
                    <a:pt x="4243460" y="1004536"/>
                  </a:cubicBezTo>
                  <a:cubicBezTo>
                    <a:pt x="4250501" y="1011577"/>
                    <a:pt x="4255195" y="1016271"/>
                    <a:pt x="4262237" y="1023312"/>
                  </a:cubicBezTo>
                  <a:cubicBezTo>
                    <a:pt x="4269277" y="1030353"/>
                    <a:pt x="4276319" y="1037394"/>
                    <a:pt x="4285707" y="1046783"/>
                  </a:cubicBezTo>
                  <a:cubicBezTo>
                    <a:pt x="4292748" y="1053824"/>
                    <a:pt x="4297442" y="1058518"/>
                    <a:pt x="4304483" y="1065559"/>
                  </a:cubicBezTo>
                  <a:cubicBezTo>
                    <a:pt x="4311524" y="1072600"/>
                    <a:pt x="4318566" y="1081988"/>
                    <a:pt x="4325607" y="1089030"/>
                  </a:cubicBezTo>
                  <a:cubicBezTo>
                    <a:pt x="4332648" y="1096071"/>
                    <a:pt x="4337342" y="1100765"/>
                    <a:pt x="4344383" y="1107806"/>
                  </a:cubicBezTo>
                  <a:cubicBezTo>
                    <a:pt x="4351424" y="1114847"/>
                    <a:pt x="4358465" y="1124235"/>
                    <a:pt x="4365507" y="1133623"/>
                  </a:cubicBezTo>
                  <a:cubicBezTo>
                    <a:pt x="4370201" y="1140665"/>
                    <a:pt x="4377242" y="1145359"/>
                    <a:pt x="4381936" y="1152400"/>
                  </a:cubicBezTo>
                  <a:cubicBezTo>
                    <a:pt x="4388977" y="1161788"/>
                    <a:pt x="4396018" y="1168829"/>
                    <a:pt x="4403059" y="1178217"/>
                  </a:cubicBezTo>
                  <a:cubicBezTo>
                    <a:pt x="4407753" y="1185259"/>
                    <a:pt x="4414795" y="1192300"/>
                    <a:pt x="4419489" y="1196994"/>
                  </a:cubicBezTo>
                  <a:cubicBezTo>
                    <a:pt x="4426530" y="1206382"/>
                    <a:pt x="4433571" y="1215770"/>
                    <a:pt x="4440612" y="1225158"/>
                  </a:cubicBezTo>
                  <a:cubicBezTo>
                    <a:pt x="4445306" y="1232199"/>
                    <a:pt x="4450000" y="1239241"/>
                    <a:pt x="4454694" y="1243935"/>
                  </a:cubicBezTo>
                  <a:cubicBezTo>
                    <a:pt x="4457041" y="1246282"/>
                    <a:pt x="4459388" y="1248629"/>
                    <a:pt x="4459388" y="1250976"/>
                  </a:cubicBezTo>
                  <a:cubicBezTo>
                    <a:pt x="4457041" y="1248629"/>
                    <a:pt x="4454694" y="1246282"/>
                    <a:pt x="4452347" y="1243935"/>
                  </a:cubicBezTo>
                  <a:cubicBezTo>
                    <a:pt x="4445306" y="1236893"/>
                    <a:pt x="4438265" y="1229852"/>
                    <a:pt x="4431224" y="1222811"/>
                  </a:cubicBezTo>
                  <a:cubicBezTo>
                    <a:pt x="4426530" y="1218117"/>
                    <a:pt x="4421835" y="1213423"/>
                    <a:pt x="4417141" y="1208729"/>
                  </a:cubicBezTo>
                  <a:cubicBezTo>
                    <a:pt x="4410100" y="1201688"/>
                    <a:pt x="4403059" y="1194647"/>
                    <a:pt x="4396018" y="1187606"/>
                  </a:cubicBezTo>
                  <a:cubicBezTo>
                    <a:pt x="4391324" y="1182911"/>
                    <a:pt x="4386630" y="1178217"/>
                    <a:pt x="4381936" y="1175870"/>
                  </a:cubicBezTo>
                  <a:cubicBezTo>
                    <a:pt x="4372548" y="1168829"/>
                    <a:pt x="4365507" y="1161788"/>
                    <a:pt x="4356118" y="1154747"/>
                  </a:cubicBezTo>
                  <a:cubicBezTo>
                    <a:pt x="4351424" y="1152400"/>
                    <a:pt x="4349077" y="1147706"/>
                    <a:pt x="4344383" y="1145359"/>
                  </a:cubicBezTo>
                  <a:cubicBezTo>
                    <a:pt x="4337342" y="1138318"/>
                    <a:pt x="4330301" y="1133623"/>
                    <a:pt x="4320913" y="1126582"/>
                  </a:cubicBezTo>
                  <a:cubicBezTo>
                    <a:pt x="4323260" y="1124235"/>
                    <a:pt x="4325607" y="1119541"/>
                    <a:pt x="4325607" y="1114847"/>
                  </a:cubicBezTo>
                  <a:cubicBezTo>
                    <a:pt x="4325607" y="1103112"/>
                    <a:pt x="4316218" y="1093724"/>
                    <a:pt x="4304483" y="1093724"/>
                  </a:cubicBezTo>
                  <a:cubicBezTo>
                    <a:pt x="4299789" y="1093724"/>
                    <a:pt x="4295095" y="1096071"/>
                    <a:pt x="4290401" y="1098418"/>
                  </a:cubicBezTo>
                  <a:cubicBezTo>
                    <a:pt x="4288054" y="1096071"/>
                    <a:pt x="4285707" y="1093724"/>
                    <a:pt x="4283360" y="1089030"/>
                  </a:cubicBezTo>
                  <a:cubicBezTo>
                    <a:pt x="4271625" y="1072600"/>
                    <a:pt x="4259889" y="1056171"/>
                    <a:pt x="4248154" y="1037394"/>
                  </a:cubicBezTo>
                  <a:cubicBezTo>
                    <a:pt x="4236419" y="1020965"/>
                    <a:pt x="4224684" y="1006883"/>
                    <a:pt x="4212948" y="990454"/>
                  </a:cubicBezTo>
                  <a:cubicBezTo>
                    <a:pt x="4203560" y="978718"/>
                    <a:pt x="4194172" y="966983"/>
                    <a:pt x="4184784" y="955248"/>
                  </a:cubicBezTo>
                  <a:cubicBezTo>
                    <a:pt x="4184784" y="955248"/>
                    <a:pt x="4187131" y="955248"/>
                    <a:pt x="4187131" y="952901"/>
                  </a:cubicBezTo>
                  <a:cubicBezTo>
                    <a:pt x="4191825" y="955248"/>
                    <a:pt x="4194172" y="959942"/>
                    <a:pt x="4198866" y="962289"/>
                  </a:cubicBezTo>
                  <a:cubicBezTo>
                    <a:pt x="4205907" y="971677"/>
                    <a:pt x="4212948" y="978718"/>
                    <a:pt x="4219990" y="983412"/>
                  </a:cubicBezTo>
                  <a:close/>
                  <a:moveTo>
                    <a:pt x="4804404" y="1931619"/>
                  </a:moveTo>
                  <a:cubicBezTo>
                    <a:pt x="4802057" y="1922231"/>
                    <a:pt x="4799710" y="1912843"/>
                    <a:pt x="4797363" y="1905802"/>
                  </a:cubicBezTo>
                  <a:cubicBezTo>
                    <a:pt x="4797363" y="1903455"/>
                    <a:pt x="4795016" y="1898761"/>
                    <a:pt x="4795016" y="1896413"/>
                  </a:cubicBezTo>
                  <a:cubicBezTo>
                    <a:pt x="4792669" y="1891719"/>
                    <a:pt x="4792669" y="1889372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7363" y="1896413"/>
                    <a:pt x="4799710" y="1910496"/>
                    <a:pt x="4802057" y="1922231"/>
                  </a:cubicBezTo>
                  <a:cubicBezTo>
                    <a:pt x="4802057" y="1924578"/>
                    <a:pt x="4804404" y="1929272"/>
                    <a:pt x="4804404" y="1931619"/>
                  </a:cubicBezTo>
                  <a:cubicBezTo>
                    <a:pt x="4804404" y="1931619"/>
                    <a:pt x="4804404" y="1931619"/>
                    <a:pt x="4804404" y="1931619"/>
                  </a:cubicBezTo>
                  <a:close/>
                  <a:moveTo>
                    <a:pt x="4771546" y="1894066"/>
                  </a:moveTo>
                  <a:cubicBezTo>
                    <a:pt x="4776240" y="1919884"/>
                    <a:pt x="4783281" y="1948049"/>
                    <a:pt x="4787975" y="1973866"/>
                  </a:cubicBezTo>
                  <a:cubicBezTo>
                    <a:pt x="4787975" y="1976213"/>
                    <a:pt x="4787975" y="1976213"/>
                    <a:pt x="4787975" y="1978560"/>
                  </a:cubicBezTo>
                  <a:cubicBezTo>
                    <a:pt x="4787975" y="1978560"/>
                    <a:pt x="4787975" y="1978560"/>
                    <a:pt x="4787975" y="1978560"/>
                  </a:cubicBezTo>
                  <a:cubicBezTo>
                    <a:pt x="4787975" y="1973866"/>
                    <a:pt x="4785628" y="1966825"/>
                    <a:pt x="4780934" y="1964478"/>
                  </a:cubicBezTo>
                  <a:cubicBezTo>
                    <a:pt x="4778587" y="1952743"/>
                    <a:pt x="4776240" y="1941007"/>
                    <a:pt x="4773892" y="1929272"/>
                  </a:cubicBezTo>
                  <a:cubicBezTo>
                    <a:pt x="4771546" y="1924578"/>
                    <a:pt x="4771546" y="1917537"/>
                    <a:pt x="4769198" y="1912843"/>
                  </a:cubicBezTo>
                  <a:cubicBezTo>
                    <a:pt x="4766852" y="1903455"/>
                    <a:pt x="4764504" y="1891719"/>
                    <a:pt x="4762157" y="1882331"/>
                  </a:cubicBezTo>
                  <a:cubicBezTo>
                    <a:pt x="4759810" y="1875290"/>
                    <a:pt x="4759810" y="1870596"/>
                    <a:pt x="4757463" y="1863555"/>
                  </a:cubicBezTo>
                  <a:cubicBezTo>
                    <a:pt x="4755116" y="1854167"/>
                    <a:pt x="4752769" y="1844779"/>
                    <a:pt x="4748075" y="1835390"/>
                  </a:cubicBezTo>
                  <a:cubicBezTo>
                    <a:pt x="4745728" y="1828349"/>
                    <a:pt x="4743381" y="1823655"/>
                    <a:pt x="4743381" y="1816614"/>
                  </a:cubicBezTo>
                  <a:cubicBezTo>
                    <a:pt x="4741034" y="1807226"/>
                    <a:pt x="4736340" y="1797838"/>
                    <a:pt x="4733993" y="1786102"/>
                  </a:cubicBezTo>
                  <a:cubicBezTo>
                    <a:pt x="4731646" y="1781408"/>
                    <a:pt x="4729299" y="1774367"/>
                    <a:pt x="4729299" y="1769673"/>
                  </a:cubicBezTo>
                  <a:cubicBezTo>
                    <a:pt x="4726952" y="1760285"/>
                    <a:pt x="4722257" y="1753244"/>
                    <a:pt x="4719911" y="1743855"/>
                  </a:cubicBezTo>
                  <a:cubicBezTo>
                    <a:pt x="4726952" y="1741508"/>
                    <a:pt x="4731646" y="1734467"/>
                    <a:pt x="4731646" y="1725079"/>
                  </a:cubicBezTo>
                  <a:cubicBezTo>
                    <a:pt x="4731646" y="1713344"/>
                    <a:pt x="4722257" y="1703956"/>
                    <a:pt x="4710522" y="1703956"/>
                  </a:cubicBezTo>
                  <a:cubicBezTo>
                    <a:pt x="4708175" y="1703956"/>
                    <a:pt x="4708175" y="1703956"/>
                    <a:pt x="4705828" y="1703956"/>
                  </a:cubicBezTo>
                  <a:cubicBezTo>
                    <a:pt x="4703481" y="1694568"/>
                    <a:pt x="4701134" y="1682832"/>
                    <a:pt x="4696440" y="1673444"/>
                  </a:cubicBezTo>
                  <a:cubicBezTo>
                    <a:pt x="4694093" y="1666403"/>
                    <a:pt x="4691746" y="1659362"/>
                    <a:pt x="4691746" y="1652321"/>
                  </a:cubicBezTo>
                  <a:cubicBezTo>
                    <a:pt x="4689399" y="1642933"/>
                    <a:pt x="4687052" y="1633544"/>
                    <a:pt x="4682358" y="1621809"/>
                  </a:cubicBezTo>
                  <a:cubicBezTo>
                    <a:pt x="4696440" y="1647627"/>
                    <a:pt x="4710522" y="1673444"/>
                    <a:pt x="4724605" y="1699262"/>
                  </a:cubicBezTo>
                  <a:cubicBezTo>
                    <a:pt x="4724605" y="1701609"/>
                    <a:pt x="4726952" y="1703956"/>
                    <a:pt x="4726952" y="1706303"/>
                  </a:cubicBezTo>
                  <a:cubicBezTo>
                    <a:pt x="4733993" y="1732120"/>
                    <a:pt x="4741034" y="1757938"/>
                    <a:pt x="4748075" y="1783755"/>
                  </a:cubicBezTo>
                  <a:cubicBezTo>
                    <a:pt x="4750422" y="1788449"/>
                    <a:pt x="4750422" y="1793144"/>
                    <a:pt x="4752769" y="1797838"/>
                  </a:cubicBezTo>
                  <a:cubicBezTo>
                    <a:pt x="4757463" y="1816614"/>
                    <a:pt x="4762157" y="1835390"/>
                    <a:pt x="4766852" y="1854167"/>
                  </a:cubicBezTo>
                  <a:cubicBezTo>
                    <a:pt x="4766852" y="1854167"/>
                    <a:pt x="4766852" y="1854167"/>
                    <a:pt x="4766852" y="1856514"/>
                  </a:cubicBezTo>
                  <a:cubicBezTo>
                    <a:pt x="4766852" y="1861208"/>
                    <a:pt x="4769198" y="1863555"/>
                    <a:pt x="4769198" y="1865902"/>
                  </a:cubicBezTo>
                  <a:cubicBezTo>
                    <a:pt x="4769198" y="1868249"/>
                    <a:pt x="4771546" y="1872943"/>
                    <a:pt x="4771546" y="1875290"/>
                  </a:cubicBezTo>
                  <a:cubicBezTo>
                    <a:pt x="4769198" y="1887025"/>
                    <a:pt x="4769198" y="1891719"/>
                    <a:pt x="4771546" y="1894066"/>
                  </a:cubicBezTo>
                  <a:close/>
                  <a:moveTo>
                    <a:pt x="4799710" y="2065401"/>
                  </a:moveTo>
                  <a:cubicBezTo>
                    <a:pt x="4797363" y="2056013"/>
                    <a:pt x="4797363" y="2044277"/>
                    <a:pt x="4795016" y="2034889"/>
                  </a:cubicBezTo>
                  <a:cubicBezTo>
                    <a:pt x="4795016" y="2032542"/>
                    <a:pt x="4795016" y="2030195"/>
                    <a:pt x="4792669" y="2025501"/>
                  </a:cubicBezTo>
                  <a:cubicBezTo>
                    <a:pt x="4790322" y="2013766"/>
                    <a:pt x="4787975" y="1999684"/>
                    <a:pt x="4785628" y="1987948"/>
                  </a:cubicBezTo>
                  <a:cubicBezTo>
                    <a:pt x="4785628" y="1985601"/>
                    <a:pt x="4787975" y="1983254"/>
                    <a:pt x="4787975" y="1980907"/>
                  </a:cubicBezTo>
                  <a:cubicBezTo>
                    <a:pt x="4792669" y="2006725"/>
                    <a:pt x="4797363" y="2034889"/>
                    <a:pt x="4799710" y="2060707"/>
                  </a:cubicBezTo>
                  <a:cubicBezTo>
                    <a:pt x="4799710" y="2060707"/>
                    <a:pt x="4799710" y="2063054"/>
                    <a:pt x="4799710" y="2065401"/>
                  </a:cubicBezTo>
                  <a:close/>
                  <a:moveTo>
                    <a:pt x="4752769" y="1941007"/>
                  </a:moveTo>
                  <a:cubicBezTo>
                    <a:pt x="4750422" y="1936313"/>
                    <a:pt x="4748075" y="1929272"/>
                    <a:pt x="4745728" y="1924578"/>
                  </a:cubicBezTo>
                  <a:cubicBezTo>
                    <a:pt x="4743381" y="1919884"/>
                    <a:pt x="4741034" y="1915190"/>
                    <a:pt x="4741034" y="1910496"/>
                  </a:cubicBezTo>
                  <a:cubicBezTo>
                    <a:pt x="4738687" y="1905802"/>
                    <a:pt x="4736340" y="1898761"/>
                    <a:pt x="4733993" y="1894066"/>
                  </a:cubicBezTo>
                  <a:cubicBezTo>
                    <a:pt x="4731646" y="1889372"/>
                    <a:pt x="4729299" y="1884678"/>
                    <a:pt x="4729299" y="1882331"/>
                  </a:cubicBezTo>
                  <a:cubicBezTo>
                    <a:pt x="4726952" y="1877637"/>
                    <a:pt x="4724605" y="1872943"/>
                    <a:pt x="4722257" y="1868249"/>
                  </a:cubicBezTo>
                  <a:cubicBezTo>
                    <a:pt x="4719911" y="1863555"/>
                    <a:pt x="4717563" y="1861208"/>
                    <a:pt x="4715216" y="1856514"/>
                  </a:cubicBezTo>
                  <a:cubicBezTo>
                    <a:pt x="4712869" y="1851820"/>
                    <a:pt x="4710522" y="1847126"/>
                    <a:pt x="4705828" y="1842432"/>
                  </a:cubicBezTo>
                  <a:cubicBezTo>
                    <a:pt x="4703481" y="1840084"/>
                    <a:pt x="4701134" y="1835390"/>
                    <a:pt x="4698787" y="1833043"/>
                  </a:cubicBezTo>
                  <a:cubicBezTo>
                    <a:pt x="4696440" y="1828349"/>
                    <a:pt x="4691746" y="1823655"/>
                    <a:pt x="4689399" y="1818961"/>
                  </a:cubicBezTo>
                  <a:cubicBezTo>
                    <a:pt x="4687052" y="1816614"/>
                    <a:pt x="4684705" y="1814267"/>
                    <a:pt x="4682358" y="1809573"/>
                  </a:cubicBezTo>
                  <a:cubicBezTo>
                    <a:pt x="4677664" y="1804879"/>
                    <a:pt x="4675317" y="1800185"/>
                    <a:pt x="4670623" y="1795491"/>
                  </a:cubicBezTo>
                  <a:cubicBezTo>
                    <a:pt x="4668275" y="1793144"/>
                    <a:pt x="4668275" y="1793144"/>
                    <a:pt x="4665929" y="1790796"/>
                  </a:cubicBezTo>
                  <a:cubicBezTo>
                    <a:pt x="4665929" y="1790796"/>
                    <a:pt x="4663581" y="1788449"/>
                    <a:pt x="4663581" y="1788449"/>
                  </a:cubicBezTo>
                  <a:cubicBezTo>
                    <a:pt x="4668275" y="1783755"/>
                    <a:pt x="4668275" y="1779061"/>
                    <a:pt x="4668275" y="1774367"/>
                  </a:cubicBezTo>
                  <a:cubicBezTo>
                    <a:pt x="4668275" y="1767326"/>
                    <a:pt x="4665929" y="1762632"/>
                    <a:pt x="4658887" y="1757938"/>
                  </a:cubicBezTo>
                  <a:cubicBezTo>
                    <a:pt x="4658887" y="1757938"/>
                    <a:pt x="4658887" y="1755591"/>
                    <a:pt x="4661234" y="1755591"/>
                  </a:cubicBezTo>
                  <a:cubicBezTo>
                    <a:pt x="4661234" y="1753244"/>
                    <a:pt x="4663581" y="1753244"/>
                    <a:pt x="4663581" y="1753244"/>
                  </a:cubicBezTo>
                  <a:cubicBezTo>
                    <a:pt x="4665929" y="1750897"/>
                    <a:pt x="4665929" y="1750897"/>
                    <a:pt x="4668275" y="1748550"/>
                  </a:cubicBezTo>
                  <a:cubicBezTo>
                    <a:pt x="4668275" y="1748550"/>
                    <a:pt x="4670623" y="1746203"/>
                    <a:pt x="4670623" y="1746203"/>
                  </a:cubicBezTo>
                  <a:cubicBezTo>
                    <a:pt x="4670623" y="1746203"/>
                    <a:pt x="4672970" y="1743855"/>
                    <a:pt x="4672970" y="1743855"/>
                  </a:cubicBezTo>
                  <a:cubicBezTo>
                    <a:pt x="4672970" y="1743855"/>
                    <a:pt x="4675317" y="1741508"/>
                    <a:pt x="4677664" y="1741508"/>
                  </a:cubicBezTo>
                  <a:cubicBezTo>
                    <a:pt x="4677664" y="1741508"/>
                    <a:pt x="4680011" y="1739161"/>
                    <a:pt x="4680011" y="1739161"/>
                  </a:cubicBezTo>
                  <a:cubicBezTo>
                    <a:pt x="4682358" y="1739161"/>
                    <a:pt x="4682358" y="1736814"/>
                    <a:pt x="4684705" y="1736814"/>
                  </a:cubicBezTo>
                  <a:cubicBezTo>
                    <a:pt x="4684705" y="1736814"/>
                    <a:pt x="4684705" y="1736814"/>
                    <a:pt x="4684705" y="1736814"/>
                  </a:cubicBezTo>
                  <a:cubicBezTo>
                    <a:pt x="4687052" y="1746203"/>
                    <a:pt x="4694093" y="1753244"/>
                    <a:pt x="4703481" y="1753244"/>
                  </a:cubicBezTo>
                  <a:cubicBezTo>
                    <a:pt x="4705828" y="1753244"/>
                    <a:pt x="4705828" y="1753244"/>
                    <a:pt x="4708175" y="1753244"/>
                  </a:cubicBezTo>
                  <a:cubicBezTo>
                    <a:pt x="4712869" y="1767326"/>
                    <a:pt x="4715216" y="1779061"/>
                    <a:pt x="4719911" y="1793144"/>
                  </a:cubicBezTo>
                  <a:cubicBezTo>
                    <a:pt x="4722257" y="1800185"/>
                    <a:pt x="4722257" y="1807226"/>
                    <a:pt x="4724605" y="1811920"/>
                  </a:cubicBezTo>
                  <a:cubicBezTo>
                    <a:pt x="4726952" y="1826002"/>
                    <a:pt x="4731646" y="1837737"/>
                    <a:pt x="4733993" y="1851820"/>
                  </a:cubicBezTo>
                  <a:cubicBezTo>
                    <a:pt x="4736340" y="1861208"/>
                    <a:pt x="4738687" y="1868249"/>
                    <a:pt x="4741034" y="1877637"/>
                  </a:cubicBezTo>
                  <a:cubicBezTo>
                    <a:pt x="4743381" y="1889372"/>
                    <a:pt x="4745728" y="1901108"/>
                    <a:pt x="4748075" y="1912843"/>
                  </a:cubicBezTo>
                  <a:cubicBezTo>
                    <a:pt x="4750422" y="1922231"/>
                    <a:pt x="4752769" y="1931619"/>
                    <a:pt x="4755116" y="1943354"/>
                  </a:cubicBezTo>
                  <a:cubicBezTo>
                    <a:pt x="4757463" y="1950396"/>
                    <a:pt x="4757463" y="1957437"/>
                    <a:pt x="4759810" y="1962131"/>
                  </a:cubicBezTo>
                  <a:cubicBezTo>
                    <a:pt x="4759810" y="1962131"/>
                    <a:pt x="4759810" y="1962131"/>
                    <a:pt x="4759810" y="1962131"/>
                  </a:cubicBezTo>
                  <a:cubicBezTo>
                    <a:pt x="4759810" y="1959784"/>
                    <a:pt x="4759810" y="1959784"/>
                    <a:pt x="4757463" y="1957437"/>
                  </a:cubicBezTo>
                  <a:cubicBezTo>
                    <a:pt x="4757463" y="1950396"/>
                    <a:pt x="4755116" y="1945702"/>
                    <a:pt x="4752769" y="1941007"/>
                  </a:cubicBezTo>
                  <a:close/>
                  <a:moveTo>
                    <a:pt x="4623682" y="1746203"/>
                  </a:moveTo>
                  <a:cubicBezTo>
                    <a:pt x="4621334" y="1743855"/>
                    <a:pt x="4618988" y="1741508"/>
                    <a:pt x="4616640" y="1739161"/>
                  </a:cubicBezTo>
                  <a:cubicBezTo>
                    <a:pt x="4614294" y="1736814"/>
                    <a:pt x="4609599" y="1734467"/>
                    <a:pt x="4604905" y="1732120"/>
                  </a:cubicBezTo>
                  <a:cubicBezTo>
                    <a:pt x="4602558" y="1729773"/>
                    <a:pt x="4600211" y="1727426"/>
                    <a:pt x="4595517" y="1727426"/>
                  </a:cubicBezTo>
                  <a:cubicBezTo>
                    <a:pt x="4590823" y="1725079"/>
                    <a:pt x="4588476" y="1722732"/>
                    <a:pt x="4583782" y="1720385"/>
                  </a:cubicBezTo>
                  <a:cubicBezTo>
                    <a:pt x="4581435" y="1718038"/>
                    <a:pt x="4579088" y="1718038"/>
                    <a:pt x="4574393" y="1715691"/>
                  </a:cubicBezTo>
                  <a:cubicBezTo>
                    <a:pt x="4569699" y="1713344"/>
                    <a:pt x="4567353" y="1713344"/>
                    <a:pt x="4562658" y="1710997"/>
                  </a:cubicBezTo>
                  <a:cubicBezTo>
                    <a:pt x="4560311" y="1710997"/>
                    <a:pt x="4557964" y="1708650"/>
                    <a:pt x="4553270" y="1708650"/>
                  </a:cubicBezTo>
                  <a:cubicBezTo>
                    <a:pt x="4548576" y="1706303"/>
                    <a:pt x="4543882" y="1706303"/>
                    <a:pt x="4541535" y="1703956"/>
                  </a:cubicBezTo>
                  <a:cubicBezTo>
                    <a:pt x="4539188" y="1703956"/>
                    <a:pt x="4536841" y="1701609"/>
                    <a:pt x="4534494" y="1701609"/>
                  </a:cubicBezTo>
                  <a:cubicBezTo>
                    <a:pt x="4529800" y="1701609"/>
                    <a:pt x="4525106" y="1699262"/>
                    <a:pt x="4520412" y="1699262"/>
                  </a:cubicBezTo>
                  <a:cubicBezTo>
                    <a:pt x="4518065" y="1699262"/>
                    <a:pt x="4515717" y="1699262"/>
                    <a:pt x="4513371" y="1696915"/>
                  </a:cubicBezTo>
                  <a:cubicBezTo>
                    <a:pt x="4506329" y="1696915"/>
                    <a:pt x="4499288" y="1694568"/>
                    <a:pt x="4492247" y="1694568"/>
                  </a:cubicBezTo>
                  <a:cubicBezTo>
                    <a:pt x="4489900" y="1694568"/>
                    <a:pt x="4485206" y="1694568"/>
                    <a:pt x="4482859" y="1694568"/>
                  </a:cubicBezTo>
                  <a:cubicBezTo>
                    <a:pt x="4480512" y="1685179"/>
                    <a:pt x="4473471" y="1678138"/>
                    <a:pt x="4464082" y="1678138"/>
                  </a:cubicBezTo>
                  <a:cubicBezTo>
                    <a:pt x="4461736" y="1678138"/>
                    <a:pt x="4459388" y="1678138"/>
                    <a:pt x="4457041" y="1680485"/>
                  </a:cubicBezTo>
                  <a:cubicBezTo>
                    <a:pt x="4452347" y="1664056"/>
                    <a:pt x="4445306" y="1649974"/>
                    <a:pt x="4440612" y="1633544"/>
                  </a:cubicBezTo>
                  <a:cubicBezTo>
                    <a:pt x="4431224" y="1607727"/>
                    <a:pt x="4421835" y="1581909"/>
                    <a:pt x="4412447" y="1556092"/>
                  </a:cubicBezTo>
                  <a:cubicBezTo>
                    <a:pt x="4403059" y="1530274"/>
                    <a:pt x="4393671" y="1504457"/>
                    <a:pt x="4384283" y="1478639"/>
                  </a:cubicBezTo>
                  <a:cubicBezTo>
                    <a:pt x="4384283" y="1478639"/>
                    <a:pt x="4384283" y="1478639"/>
                    <a:pt x="4384283" y="1476292"/>
                  </a:cubicBezTo>
                  <a:cubicBezTo>
                    <a:pt x="4374895" y="1450475"/>
                    <a:pt x="4365507" y="1424657"/>
                    <a:pt x="4356118" y="1401187"/>
                  </a:cubicBezTo>
                  <a:cubicBezTo>
                    <a:pt x="4353771" y="1396493"/>
                    <a:pt x="4353771" y="1394146"/>
                    <a:pt x="4351424" y="1389451"/>
                  </a:cubicBezTo>
                  <a:cubicBezTo>
                    <a:pt x="4344383" y="1368328"/>
                    <a:pt x="4334995" y="1344858"/>
                    <a:pt x="4327954" y="1323734"/>
                  </a:cubicBezTo>
                  <a:cubicBezTo>
                    <a:pt x="4325607" y="1319040"/>
                    <a:pt x="4323260" y="1311999"/>
                    <a:pt x="4320913" y="1307305"/>
                  </a:cubicBezTo>
                  <a:cubicBezTo>
                    <a:pt x="4313872" y="1286181"/>
                    <a:pt x="4306830" y="1267405"/>
                    <a:pt x="4297442" y="1246282"/>
                  </a:cubicBezTo>
                  <a:cubicBezTo>
                    <a:pt x="4295095" y="1239241"/>
                    <a:pt x="4292748" y="1232199"/>
                    <a:pt x="4288054" y="1225158"/>
                  </a:cubicBezTo>
                  <a:cubicBezTo>
                    <a:pt x="4288054" y="1222811"/>
                    <a:pt x="4285707" y="1220464"/>
                    <a:pt x="4285707" y="1220464"/>
                  </a:cubicBezTo>
                  <a:cubicBezTo>
                    <a:pt x="4290401" y="1222811"/>
                    <a:pt x="4295095" y="1227505"/>
                    <a:pt x="4299789" y="1229852"/>
                  </a:cubicBezTo>
                  <a:cubicBezTo>
                    <a:pt x="4297442" y="1232199"/>
                    <a:pt x="4297442" y="1236893"/>
                    <a:pt x="4297442" y="1239241"/>
                  </a:cubicBezTo>
                  <a:cubicBezTo>
                    <a:pt x="4297442" y="1250976"/>
                    <a:pt x="4306830" y="1260364"/>
                    <a:pt x="4318566" y="1260364"/>
                  </a:cubicBezTo>
                  <a:cubicBezTo>
                    <a:pt x="4325607" y="1260364"/>
                    <a:pt x="4330301" y="1258017"/>
                    <a:pt x="4334995" y="1253323"/>
                  </a:cubicBezTo>
                  <a:cubicBezTo>
                    <a:pt x="4372548" y="1281487"/>
                    <a:pt x="4410100" y="1309652"/>
                    <a:pt x="4445306" y="1342511"/>
                  </a:cubicBezTo>
                  <a:cubicBezTo>
                    <a:pt x="4445306" y="1342511"/>
                    <a:pt x="4445306" y="1342511"/>
                    <a:pt x="4445306" y="1344858"/>
                  </a:cubicBezTo>
                  <a:cubicBezTo>
                    <a:pt x="4461736" y="1373022"/>
                    <a:pt x="4478165" y="1403534"/>
                    <a:pt x="4492247" y="1431698"/>
                  </a:cubicBezTo>
                  <a:cubicBezTo>
                    <a:pt x="4501635" y="1450475"/>
                    <a:pt x="4513371" y="1469251"/>
                    <a:pt x="4522759" y="1490375"/>
                  </a:cubicBezTo>
                  <a:cubicBezTo>
                    <a:pt x="4534494" y="1511498"/>
                    <a:pt x="4546229" y="1534968"/>
                    <a:pt x="4555617" y="1556092"/>
                  </a:cubicBezTo>
                  <a:cubicBezTo>
                    <a:pt x="4562658" y="1572521"/>
                    <a:pt x="4569699" y="1586603"/>
                    <a:pt x="4576741" y="1603033"/>
                  </a:cubicBezTo>
                  <a:cubicBezTo>
                    <a:pt x="4586129" y="1624156"/>
                    <a:pt x="4595517" y="1645280"/>
                    <a:pt x="4604905" y="1666403"/>
                  </a:cubicBezTo>
                  <a:cubicBezTo>
                    <a:pt x="4611946" y="1682832"/>
                    <a:pt x="4618988" y="1699262"/>
                    <a:pt x="4623682" y="1713344"/>
                  </a:cubicBezTo>
                  <a:cubicBezTo>
                    <a:pt x="4630723" y="1729773"/>
                    <a:pt x="4637764" y="1743855"/>
                    <a:pt x="4642458" y="1760285"/>
                  </a:cubicBezTo>
                  <a:cubicBezTo>
                    <a:pt x="4640111" y="1760285"/>
                    <a:pt x="4637764" y="1762632"/>
                    <a:pt x="4637764" y="1764979"/>
                  </a:cubicBezTo>
                  <a:cubicBezTo>
                    <a:pt x="4635417" y="1762632"/>
                    <a:pt x="4635417" y="1762632"/>
                    <a:pt x="4633070" y="1760285"/>
                  </a:cubicBezTo>
                  <a:cubicBezTo>
                    <a:pt x="4630723" y="1750897"/>
                    <a:pt x="4626029" y="1748550"/>
                    <a:pt x="4623682" y="1746203"/>
                  </a:cubicBezTo>
                  <a:close/>
                  <a:moveTo>
                    <a:pt x="4541535" y="2027848"/>
                  </a:moveTo>
                  <a:cubicBezTo>
                    <a:pt x="4541535" y="2032542"/>
                    <a:pt x="4543882" y="2034889"/>
                    <a:pt x="4543882" y="2039583"/>
                  </a:cubicBezTo>
                  <a:cubicBezTo>
                    <a:pt x="4546229" y="2044277"/>
                    <a:pt x="4546229" y="2051319"/>
                    <a:pt x="4548576" y="2056013"/>
                  </a:cubicBezTo>
                  <a:cubicBezTo>
                    <a:pt x="4548576" y="2058360"/>
                    <a:pt x="4548576" y="2058360"/>
                    <a:pt x="4550923" y="2060707"/>
                  </a:cubicBezTo>
                  <a:cubicBezTo>
                    <a:pt x="4560311" y="2095912"/>
                    <a:pt x="4572047" y="2131118"/>
                    <a:pt x="4581435" y="2163977"/>
                  </a:cubicBezTo>
                  <a:cubicBezTo>
                    <a:pt x="4574393" y="2166324"/>
                    <a:pt x="4567353" y="2173365"/>
                    <a:pt x="4567353" y="2182753"/>
                  </a:cubicBezTo>
                  <a:cubicBezTo>
                    <a:pt x="4567353" y="2194489"/>
                    <a:pt x="4576741" y="2203877"/>
                    <a:pt x="4588476" y="2203877"/>
                  </a:cubicBezTo>
                  <a:cubicBezTo>
                    <a:pt x="4590823" y="2203877"/>
                    <a:pt x="4593170" y="2203877"/>
                    <a:pt x="4593170" y="2203877"/>
                  </a:cubicBezTo>
                  <a:cubicBezTo>
                    <a:pt x="4597864" y="2215612"/>
                    <a:pt x="4600211" y="2227347"/>
                    <a:pt x="4604905" y="2241429"/>
                  </a:cubicBezTo>
                  <a:cubicBezTo>
                    <a:pt x="4604905" y="2241429"/>
                    <a:pt x="4604905" y="2243776"/>
                    <a:pt x="4604905" y="2243776"/>
                  </a:cubicBezTo>
                  <a:cubicBezTo>
                    <a:pt x="4607252" y="2248470"/>
                    <a:pt x="4609599" y="2255512"/>
                    <a:pt x="4609599" y="2260206"/>
                  </a:cubicBezTo>
                  <a:cubicBezTo>
                    <a:pt x="4609599" y="2260206"/>
                    <a:pt x="4609599" y="2262553"/>
                    <a:pt x="4609599" y="2262553"/>
                  </a:cubicBezTo>
                  <a:cubicBezTo>
                    <a:pt x="4611946" y="2267247"/>
                    <a:pt x="4614294" y="2271941"/>
                    <a:pt x="4614294" y="2276635"/>
                  </a:cubicBezTo>
                  <a:cubicBezTo>
                    <a:pt x="4614294" y="2278982"/>
                    <a:pt x="4614294" y="2278982"/>
                    <a:pt x="4616640" y="2281329"/>
                  </a:cubicBezTo>
                  <a:cubicBezTo>
                    <a:pt x="4618988" y="2286023"/>
                    <a:pt x="4621334" y="2290717"/>
                    <a:pt x="4621334" y="2295411"/>
                  </a:cubicBezTo>
                  <a:cubicBezTo>
                    <a:pt x="4621334" y="2297759"/>
                    <a:pt x="4623682" y="2297759"/>
                    <a:pt x="4623682" y="2300106"/>
                  </a:cubicBezTo>
                  <a:cubicBezTo>
                    <a:pt x="4626029" y="2304800"/>
                    <a:pt x="4626029" y="2309494"/>
                    <a:pt x="4628376" y="2314188"/>
                  </a:cubicBezTo>
                  <a:cubicBezTo>
                    <a:pt x="4628376" y="2316535"/>
                    <a:pt x="4630723" y="2318882"/>
                    <a:pt x="4630723" y="2321229"/>
                  </a:cubicBezTo>
                  <a:cubicBezTo>
                    <a:pt x="4633070" y="2325923"/>
                    <a:pt x="4633070" y="2328270"/>
                    <a:pt x="4635417" y="2332964"/>
                  </a:cubicBezTo>
                  <a:cubicBezTo>
                    <a:pt x="4635417" y="2335311"/>
                    <a:pt x="4637764" y="2337658"/>
                    <a:pt x="4637764" y="2340005"/>
                  </a:cubicBezTo>
                  <a:cubicBezTo>
                    <a:pt x="4640111" y="2344700"/>
                    <a:pt x="4640111" y="2347047"/>
                    <a:pt x="4642458" y="2351741"/>
                  </a:cubicBezTo>
                  <a:cubicBezTo>
                    <a:pt x="4642458" y="2354088"/>
                    <a:pt x="4644805" y="2356435"/>
                    <a:pt x="4644805" y="2358782"/>
                  </a:cubicBezTo>
                  <a:cubicBezTo>
                    <a:pt x="4647152" y="2361129"/>
                    <a:pt x="4647152" y="2365823"/>
                    <a:pt x="4649499" y="2368170"/>
                  </a:cubicBezTo>
                  <a:cubicBezTo>
                    <a:pt x="4649499" y="2370517"/>
                    <a:pt x="4651846" y="2372864"/>
                    <a:pt x="4651846" y="2375211"/>
                  </a:cubicBezTo>
                  <a:cubicBezTo>
                    <a:pt x="4654193" y="2377558"/>
                    <a:pt x="4654193" y="2382252"/>
                    <a:pt x="4656540" y="2384599"/>
                  </a:cubicBezTo>
                  <a:cubicBezTo>
                    <a:pt x="4658887" y="2386946"/>
                    <a:pt x="4658887" y="2389293"/>
                    <a:pt x="4661234" y="2391640"/>
                  </a:cubicBezTo>
                  <a:cubicBezTo>
                    <a:pt x="4663581" y="2393987"/>
                    <a:pt x="4663581" y="2396334"/>
                    <a:pt x="4665929" y="2401028"/>
                  </a:cubicBezTo>
                  <a:cubicBezTo>
                    <a:pt x="4668275" y="2403376"/>
                    <a:pt x="4668275" y="2405723"/>
                    <a:pt x="4670623" y="2408070"/>
                  </a:cubicBezTo>
                  <a:cubicBezTo>
                    <a:pt x="4672970" y="2410417"/>
                    <a:pt x="4672970" y="2412764"/>
                    <a:pt x="4675317" y="2415111"/>
                  </a:cubicBezTo>
                  <a:cubicBezTo>
                    <a:pt x="4677664" y="2417458"/>
                    <a:pt x="4677664" y="2419805"/>
                    <a:pt x="4680011" y="2422152"/>
                  </a:cubicBezTo>
                  <a:cubicBezTo>
                    <a:pt x="4682358" y="2424499"/>
                    <a:pt x="4682358" y="2426846"/>
                    <a:pt x="4684705" y="2429193"/>
                  </a:cubicBezTo>
                  <a:cubicBezTo>
                    <a:pt x="4687052" y="2431540"/>
                    <a:pt x="4687052" y="2433887"/>
                    <a:pt x="4689399" y="2436234"/>
                  </a:cubicBezTo>
                  <a:cubicBezTo>
                    <a:pt x="4691746" y="2438581"/>
                    <a:pt x="4691746" y="2440928"/>
                    <a:pt x="4694093" y="2440928"/>
                  </a:cubicBezTo>
                  <a:cubicBezTo>
                    <a:pt x="4696440" y="2443275"/>
                    <a:pt x="4696440" y="2445622"/>
                    <a:pt x="4698787" y="2445622"/>
                  </a:cubicBezTo>
                  <a:cubicBezTo>
                    <a:pt x="4696440" y="2447969"/>
                    <a:pt x="4694093" y="2450317"/>
                    <a:pt x="4691746" y="2455011"/>
                  </a:cubicBezTo>
                  <a:cubicBezTo>
                    <a:pt x="4691746" y="2455011"/>
                    <a:pt x="4691746" y="2455011"/>
                    <a:pt x="4689399" y="2455011"/>
                  </a:cubicBezTo>
                  <a:cubicBezTo>
                    <a:pt x="4687052" y="2455011"/>
                    <a:pt x="4684705" y="2452664"/>
                    <a:pt x="4684705" y="2452664"/>
                  </a:cubicBezTo>
                  <a:cubicBezTo>
                    <a:pt x="4682358" y="2452664"/>
                    <a:pt x="4680011" y="2450317"/>
                    <a:pt x="4677664" y="2450317"/>
                  </a:cubicBezTo>
                  <a:cubicBezTo>
                    <a:pt x="4675317" y="2450317"/>
                    <a:pt x="4672970" y="2447969"/>
                    <a:pt x="4672970" y="2447969"/>
                  </a:cubicBezTo>
                  <a:cubicBezTo>
                    <a:pt x="4670623" y="2447969"/>
                    <a:pt x="4668275" y="2445622"/>
                    <a:pt x="4665929" y="2445622"/>
                  </a:cubicBezTo>
                  <a:cubicBezTo>
                    <a:pt x="4663581" y="2445622"/>
                    <a:pt x="4661234" y="2443275"/>
                    <a:pt x="4661234" y="2443275"/>
                  </a:cubicBezTo>
                  <a:cubicBezTo>
                    <a:pt x="4658887" y="2440928"/>
                    <a:pt x="4656540" y="2440928"/>
                    <a:pt x="4654193" y="2438581"/>
                  </a:cubicBezTo>
                  <a:cubicBezTo>
                    <a:pt x="4651846" y="2438581"/>
                    <a:pt x="4649499" y="2436234"/>
                    <a:pt x="4649499" y="2436234"/>
                  </a:cubicBezTo>
                  <a:cubicBezTo>
                    <a:pt x="4647152" y="2433887"/>
                    <a:pt x="4644805" y="2433887"/>
                    <a:pt x="4640111" y="2431540"/>
                  </a:cubicBezTo>
                  <a:cubicBezTo>
                    <a:pt x="4637764" y="2429193"/>
                    <a:pt x="4635417" y="2429193"/>
                    <a:pt x="4635417" y="2429193"/>
                  </a:cubicBezTo>
                  <a:cubicBezTo>
                    <a:pt x="4633070" y="2426846"/>
                    <a:pt x="4630723" y="2424499"/>
                    <a:pt x="4626029" y="2424499"/>
                  </a:cubicBezTo>
                  <a:cubicBezTo>
                    <a:pt x="4623682" y="2422152"/>
                    <a:pt x="4621334" y="2422152"/>
                    <a:pt x="4618988" y="2419805"/>
                  </a:cubicBezTo>
                  <a:cubicBezTo>
                    <a:pt x="4616640" y="2417458"/>
                    <a:pt x="4614294" y="2415111"/>
                    <a:pt x="4609599" y="2415111"/>
                  </a:cubicBezTo>
                  <a:cubicBezTo>
                    <a:pt x="4607252" y="2412764"/>
                    <a:pt x="4604905" y="2412764"/>
                    <a:pt x="4602558" y="2410417"/>
                  </a:cubicBezTo>
                  <a:cubicBezTo>
                    <a:pt x="4600211" y="2408070"/>
                    <a:pt x="4597864" y="2405723"/>
                    <a:pt x="4593170" y="2403376"/>
                  </a:cubicBezTo>
                  <a:cubicBezTo>
                    <a:pt x="4590823" y="2401028"/>
                    <a:pt x="4588476" y="2401028"/>
                    <a:pt x="4586129" y="2398681"/>
                  </a:cubicBezTo>
                  <a:cubicBezTo>
                    <a:pt x="4583782" y="2396334"/>
                    <a:pt x="4579088" y="2393987"/>
                    <a:pt x="4576741" y="2391640"/>
                  </a:cubicBezTo>
                  <a:cubicBezTo>
                    <a:pt x="4574393" y="2389293"/>
                    <a:pt x="4572047" y="2389293"/>
                    <a:pt x="4569699" y="2386946"/>
                  </a:cubicBezTo>
                  <a:cubicBezTo>
                    <a:pt x="4567353" y="2384599"/>
                    <a:pt x="4562658" y="2382252"/>
                    <a:pt x="4560311" y="2379905"/>
                  </a:cubicBezTo>
                  <a:cubicBezTo>
                    <a:pt x="4557964" y="2377558"/>
                    <a:pt x="4555617" y="2375211"/>
                    <a:pt x="4553270" y="2372864"/>
                  </a:cubicBezTo>
                  <a:cubicBezTo>
                    <a:pt x="4550923" y="2370517"/>
                    <a:pt x="4546229" y="2368170"/>
                    <a:pt x="4543882" y="2365823"/>
                  </a:cubicBezTo>
                  <a:cubicBezTo>
                    <a:pt x="4541535" y="2363476"/>
                    <a:pt x="4539188" y="2361129"/>
                    <a:pt x="4536841" y="2358782"/>
                  </a:cubicBezTo>
                  <a:cubicBezTo>
                    <a:pt x="4534494" y="2356435"/>
                    <a:pt x="4529800" y="2354088"/>
                    <a:pt x="4527453" y="2349394"/>
                  </a:cubicBezTo>
                  <a:cubicBezTo>
                    <a:pt x="4525106" y="2347047"/>
                    <a:pt x="4522759" y="2344700"/>
                    <a:pt x="4520412" y="2342352"/>
                  </a:cubicBezTo>
                  <a:cubicBezTo>
                    <a:pt x="4518065" y="2340005"/>
                    <a:pt x="4513371" y="2335311"/>
                    <a:pt x="4511023" y="2332964"/>
                  </a:cubicBezTo>
                  <a:cubicBezTo>
                    <a:pt x="4508676" y="2330617"/>
                    <a:pt x="4506329" y="2328270"/>
                    <a:pt x="4503982" y="2325923"/>
                  </a:cubicBezTo>
                  <a:cubicBezTo>
                    <a:pt x="4499288" y="2323576"/>
                    <a:pt x="4496941" y="2318882"/>
                    <a:pt x="4492247" y="2314188"/>
                  </a:cubicBezTo>
                  <a:cubicBezTo>
                    <a:pt x="4489900" y="2311841"/>
                    <a:pt x="4487553" y="2309494"/>
                    <a:pt x="4485206" y="2307147"/>
                  </a:cubicBezTo>
                  <a:cubicBezTo>
                    <a:pt x="4482859" y="2304800"/>
                    <a:pt x="4482859" y="2304800"/>
                    <a:pt x="4480512" y="2302453"/>
                  </a:cubicBezTo>
                  <a:cubicBezTo>
                    <a:pt x="4482859" y="2297759"/>
                    <a:pt x="4485206" y="2293064"/>
                    <a:pt x="4485206" y="2288370"/>
                  </a:cubicBezTo>
                  <a:cubicBezTo>
                    <a:pt x="4485206" y="2276635"/>
                    <a:pt x="4475818" y="2267247"/>
                    <a:pt x="4464082" y="2267247"/>
                  </a:cubicBezTo>
                  <a:cubicBezTo>
                    <a:pt x="4459388" y="2267247"/>
                    <a:pt x="4454694" y="2269594"/>
                    <a:pt x="4450000" y="2271941"/>
                  </a:cubicBezTo>
                  <a:cubicBezTo>
                    <a:pt x="4445306" y="2267247"/>
                    <a:pt x="4440612" y="2262553"/>
                    <a:pt x="4438265" y="2257859"/>
                  </a:cubicBezTo>
                  <a:cubicBezTo>
                    <a:pt x="4435918" y="2255512"/>
                    <a:pt x="4431224" y="2250818"/>
                    <a:pt x="4428877" y="2248470"/>
                  </a:cubicBezTo>
                  <a:cubicBezTo>
                    <a:pt x="4428877" y="2248470"/>
                    <a:pt x="4426530" y="2246123"/>
                    <a:pt x="4426530" y="2246123"/>
                  </a:cubicBezTo>
                  <a:cubicBezTo>
                    <a:pt x="4421835" y="2241429"/>
                    <a:pt x="4417141" y="2234388"/>
                    <a:pt x="4410100" y="2229694"/>
                  </a:cubicBezTo>
                  <a:cubicBezTo>
                    <a:pt x="4407753" y="2227347"/>
                    <a:pt x="4405406" y="2225000"/>
                    <a:pt x="4405406" y="2222653"/>
                  </a:cubicBezTo>
                  <a:cubicBezTo>
                    <a:pt x="4400712" y="2217959"/>
                    <a:pt x="4396018" y="2213265"/>
                    <a:pt x="4393671" y="2208571"/>
                  </a:cubicBezTo>
                  <a:cubicBezTo>
                    <a:pt x="4391324" y="2206224"/>
                    <a:pt x="4391324" y="2206224"/>
                    <a:pt x="4388977" y="2203877"/>
                  </a:cubicBezTo>
                  <a:cubicBezTo>
                    <a:pt x="4372548" y="2185100"/>
                    <a:pt x="4353771" y="2163977"/>
                    <a:pt x="4334995" y="2142853"/>
                  </a:cubicBezTo>
                  <a:cubicBezTo>
                    <a:pt x="4334995" y="2142853"/>
                    <a:pt x="4334995" y="2142853"/>
                    <a:pt x="4334995" y="2142853"/>
                  </a:cubicBezTo>
                  <a:cubicBezTo>
                    <a:pt x="4309178" y="2112342"/>
                    <a:pt x="4281013" y="2079483"/>
                    <a:pt x="4250501" y="2041930"/>
                  </a:cubicBezTo>
                  <a:cubicBezTo>
                    <a:pt x="4250501" y="2041930"/>
                    <a:pt x="4250501" y="2041930"/>
                    <a:pt x="4248154" y="2039583"/>
                  </a:cubicBezTo>
                  <a:cubicBezTo>
                    <a:pt x="4234072" y="2020807"/>
                    <a:pt x="4217643" y="2002031"/>
                    <a:pt x="4203560" y="1983254"/>
                  </a:cubicBezTo>
                  <a:cubicBezTo>
                    <a:pt x="4198866" y="1978560"/>
                    <a:pt x="4194172" y="1971519"/>
                    <a:pt x="4189478" y="1964478"/>
                  </a:cubicBezTo>
                  <a:cubicBezTo>
                    <a:pt x="4187131" y="1959784"/>
                    <a:pt x="4182437" y="1955090"/>
                    <a:pt x="4180090" y="1950396"/>
                  </a:cubicBezTo>
                  <a:cubicBezTo>
                    <a:pt x="4175395" y="1943354"/>
                    <a:pt x="4168355" y="1936313"/>
                    <a:pt x="4161313" y="1926925"/>
                  </a:cubicBezTo>
                  <a:cubicBezTo>
                    <a:pt x="4158966" y="1924578"/>
                    <a:pt x="4156619" y="1919884"/>
                    <a:pt x="4154272" y="1917537"/>
                  </a:cubicBezTo>
                  <a:cubicBezTo>
                    <a:pt x="4149578" y="1910496"/>
                    <a:pt x="4144884" y="1905802"/>
                    <a:pt x="4140190" y="1898761"/>
                  </a:cubicBezTo>
                  <a:cubicBezTo>
                    <a:pt x="4144884" y="1894066"/>
                    <a:pt x="4147231" y="1889372"/>
                    <a:pt x="4147231" y="1882331"/>
                  </a:cubicBezTo>
                  <a:cubicBezTo>
                    <a:pt x="4147231" y="1877637"/>
                    <a:pt x="4144884" y="1872943"/>
                    <a:pt x="4142537" y="1868249"/>
                  </a:cubicBezTo>
                  <a:cubicBezTo>
                    <a:pt x="4151925" y="1858861"/>
                    <a:pt x="4161313" y="1849473"/>
                    <a:pt x="4173049" y="1840084"/>
                  </a:cubicBezTo>
                  <a:cubicBezTo>
                    <a:pt x="4175395" y="1837737"/>
                    <a:pt x="4175395" y="1837737"/>
                    <a:pt x="4177743" y="1835390"/>
                  </a:cubicBezTo>
                  <a:cubicBezTo>
                    <a:pt x="4182437" y="1830696"/>
                    <a:pt x="4189478" y="1823655"/>
                    <a:pt x="4194172" y="1818961"/>
                  </a:cubicBezTo>
                  <a:cubicBezTo>
                    <a:pt x="4196519" y="1816614"/>
                    <a:pt x="4198866" y="1814267"/>
                    <a:pt x="4201213" y="1811920"/>
                  </a:cubicBezTo>
                  <a:cubicBezTo>
                    <a:pt x="4205907" y="1807226"/>
                    <a:pt x="4210601" y="1804879"/>
                    <a:pt x="4215296" y="1800185"/>
                  </a:cubicBezTo>
                  <a:cubicBezTo>
                    <a:pt x="4217643" y="1797838"/>
                    <a:pt x="4219990" y="1795491"/>
                    <a:pt x="4224684" y="1793144"/>
                  </a:cubicBezTo>
                  <a:cubicBezTo>
                    <a:pt x="4229378" y="1790796"/>
                    <a:pt x="4234072" y="1786102"/>
                    <a:pt x="4238766" y="1783755"/>
                  </a:cubicBezTo>
                  <a:cubicBezTo>
                    <a:pt x="4241113" y="1781408"/>
                    <a:pt x="4245807" y="1779061"/>
                    <a:pt x="4248154" y="1776714"/>
                  </a:cubicBezTo>
                  <a:cubicBezTo>
                    <a:pt x="4252848" y="1774367"/>
                    <a:pt x="4255195" y="1769673"/>
                    <a:pt x="4259889" y="1767326"/>
                  </a:cubicBezTo>
                  <a:cubicBezTo>
                    <a:pt x="4262237" y="1764979"/>
                    <a:pt x="4266931" y="1762632"/>
                    <a:pt x="4269277" y="1760285"/>
                  </a:cubicBezTo>
                  <a:cubicBezTo>
                    <a:pt x="4273972" y="1757938"/>
                    <a:pt x="4276319" y="1755591"/>
                    <a:pt x="4281013" y="1753244"/>
                  </a:cubicBezTo>
                  <a:cubicBezTo>
                    <a:pt x="4283360" y="1750897"/>
                    <a:pt x="4288054" y="1748550"/>
                    <a:pt x="4290401" y="1746203"/>
                  </a:cubicBezTo>
                  <a:cubicBezTo>
                    <a:pt x="4295095" y="1743855"/>
                    <a:pt x="4297442" y="1741508"/>
                    <a:pt x="4302136" y="1739161"/>
                  </a:cubicBezTo>
                  <a:cubicBezTo>
                    <a:pt x="4304483" y="1736814"/>
                    <a:pt x="4309178" y="1734467"/>
                    <a:pt x="4311524" y="1734467"/>
                  </a:cubicBezTo>
                  <a:cubicBezTo>
                    <a:pt x="4316218" y="1732120"/>
                    <a:pt x="4318566" y="1729773"/>
                    <a:pt x="4323260" y="1729773"/>
                  </a:cubicBezTo>
                  <a:cubicBezTo>
                    <a:pt x="4325607" y="1727426"/>
                    <a:pt x="4330301" y="1727426"/>
                    <a:pt x="4332648" y="1725079"/>
                  </a:cubicBezTo>
                  <a:cubicBezTo>
                    <a:pt x="4334995" y="1722732"/>
                    <a:pt x="4339689" y="1722732"/>
                    <a:pt x="4344383" y="1720385"/>
                  </a:cubicBezTo>
                  <a:cubicBezTo>
                    <a:pt x="4346730" y="1718038"/>
                    <a:pt x="4351424" y="1718038"/>
                    <a:pt x="4353771" y="1715691"/>
                  </a:cubicBezTo>
                  <a:cubicBezTo>
                    <a:pt x="4356118" y="1713344"/>
                    <a:pt x="4360812" y="1713344"/>
                    <a:pt x="4363159" y="1710997"/>
                  </a:cubicBezTo>
                  <a:cubicBezTo>
                    <a:pt x="4365507" y="1708650"/>
                    <a:pt x="4370201" y="1708650"/>
                    <a:pt x="4372548" y="1708650"/>
                  </a:cubicBezTo>
                  <a:cubicBezTo>
                    <a:pt x="4374895" y="1708650"/>
                    <a:pt x="4379589" y="1706303"/>
                    <a:pt x="4381936" y="1706303"/>
                  </a:cubicBezTo>
                  <a:cubicBezTo>
                    <a:pt x="4384283" y="1706303"/>
                    <a:pt x="4388977" y="1703956"/>
                    <a:pt x="4391324" y="1703956"/>
                  </a:cubicBezTo>
                  <a:cubicBezTo>
                    <a:pt x="4393671" y="1703956"/>
                    <a:pt x="4398365" y="1701609"/>
                    <a:pt x="4400712" y="1701609"/>
                  </a:cubicBezTo>
                  <a:cubicBezTo>
                    <a:pt x="4403059" y="1701609"/>
                    <a:pt x="4407753" y="1699262"/>
                    <a:pt x="4410100" y="1699262"/>
                  </a:cubicBezTo>
                  <a:cubicBezTo>
                    <a:pt x="4412447" y="1699262"/>
                    <a:pt x="4417141" y="1699262"/>
                    <a:pt x="4419489" y="1696915"/>
                  </a:cubicBezTo>
                  <a:cubicBezTo>
                    <a:pt x="4421835" y="1696915"/>
                    <a:pt x="4426530" y="1696915"/>
                    <a:pt x="4428877" y="1694568"/>
                  </a:cubicBezTo>
                  <a:cubicBezTo>
                    <a:pt x="4431224" y="1694568"/>
                    <a:pt x="4435918" y="1694568"/>
                    <a:pt x="4438265" y="1694568"/>
                  </a:cubicBezTo>
                  <a:cubicBezTo>
                    <a:pt x="4438265" y="1694568"/>
                    <a:pt x="4440612" y="1694568"/>
                    <a:pt x="4440612" y="1694568"/>
                  </a:cubicBezTo>
                  <a:cubicBezTo>
                    <a:pt x="4440612" y="1706303"/>
                    <a:pt x="4450000" y="1713344"/>
                    <a:pt x="4461736" y="1713344"/>
                  </a:cubicBezTo>
                  <a:cubicBezTo>
                    <a:pt x="4464082" y="1713344"/>
                    <a:pt x="4464082" y="1713344"/>
                    <a:pt x="4464082" y="1713344"/>
                  </a:cubicBezTo>
                  <a:cubicBezTo>
                    <a:pt x="4489900" y="1826002"/>
                    <a:pt x="4513371" y="1924578"/>
                    <a:pt x="4536841" y="2011419"/>
                  </a:cubicBezTo>
                  <a:cubicBezTo>
                    <a:pt x="4539188" y="2020807"/>
                    <a:pt x="4541535" y="2023154"/>
                    <a:pt x="4541535" y="2027848"/>
                  </a:cubicBezTo>
                  <a:close/>
                  <a:moveTo>
                    <a:pt x="4731646" y="2476134"/>
                  </a:moveTo>
                  <a:cubicBezTo>
                    <a:pt x="4738687" y="2473787"/>
                    <a:pt x="4748075" y="2473787"/>
                    <a:pt x="4755116" y="2471440"/>
                  </a:cubicBezTo>
                  <a:cubicBezTo>
                    <a:pt x="4757463" y="2471440"/>
                    <a:pt x="4759810" y="2469093"/>
                    <a:pt x="4762157" y="2469093"/>
                  </a:cubicBezTo>
                  <a:cubicBezTo>
                    <a:pt x="4766852" y="2466746"/>
                    <a:pt x="4771546" y="2464399"/>
                    <a:pt x="4776240" y="2464399"/>
                  </a:cubicBezTo>
                  <a:cubicBezTo>
                    <a:pt x="4776240" y="2464399"/>
                    <a:pt x="4778587" y="2464399"/>
                    <a:pt x="4778587" y="2462052"/>
                  </a:cubicBezTo>
                  <a:cubicBezTo>
                    <a:pt x="4778587" y="2464399"/>
                    <a:pt x="4780934" y="2464399"/>
                    <a:pt x="4780934" y="2466746"/>
                  </a:cubicBezTo>
                  <a:cubicBezTo>
                    <a:pt x="4778587" y="2471440"/>
                    <a:pt x="4776240" y="2473787"/>
                    <a:pt x="4776240" y="2480828"/>
                  </a:cubicBezTo>
                  <a:cubicBezTo>
                    <a:pt x="4776240" y="2485522"/>
                    <a:pt x="4778587" y="2487869"/>
                    <a:pt x="4778587" y="2490216"/>
                  </a:cubicBezTo>
                  <a:cubicBezTo>
                    <a:pt x="4778587" y="2492563"/>
                    <a:pt x="4776240" y="2494910"/>
                    <a:pt x="4776240" y="2497258"/>
                  </a:cubicBezTo>
                  <a:cubicBezTo>
                    <a:pt x="4776240" y="2499605"/>
                    <a:pt x="4776240" y="2499605"/>
                    <a:pt x="4776240" y="2501952"/>
                  </a:cubicBezTo>
                  <a:cubicBezTo>
                    <a:pt x="4776240" y="2501952"/>
                    <a:pt x="4776240" y="2504299"/>
                    <a:pt x="4776240" y="2504299"/>
                  </a:cubicBezTo>
                  <a:cubicBezTo>
                    <a:pt x="4773892" y="2504299"/>
                    <a:pt x="4773892" y="2504299"/>
                    <a:pt x="4771546" y="2504299"/>
                  </a:cubicBezTo>
                  <a:cubicBezTo>
                    <a:pt x="4762157" y="2504299"/>
                    <a:pt x="4752769" y="2511340"/>
                    <a:pt x="4752769" y="2523075"/>
                  </a:cubicBezTo>
                  <a:cubicBezTo>
                    <a:pt x="4752769" y="2523075"/>
                    <a:pt x="4752769" y="2523075"/>
                    <a:pt x="4752769" y="2523075"/>
                  </a:cubicBezTo>
                  <a:cubicBezTo>
                    <a:pt x="4752769" y="2523075"/>
                    <a:pt x="4750422" y="2523075"/>
                    <a:pt x="4750422" y="2520728"/>
                  </a:cubicBezTo>
                  <a:cubicBezTo>
                    <a:pt x="4748075" y="2520728"/>
                    <a:pt x="4748075" y="2518381"/>
                    <a:pt x="4745728" y="2518381"/>
                  </a:cubicBezTo>
                  <a:cubicBezTo>
                    <a:pt x="4745728" y="2518381"/>
                    <a:pt x="4743381" y="2516034"/>
                    <a:pt x="4743381" y="2516034"/>
                  </a:cubicBezTo>
                  <a:cubicBezTo>
                    <a:pt x="4741034" y="2516034"/>
                    <a:pt x="4741034" y="2513687"/>
                    <a:pt x="4738687" y="2513687"/>
                  </a:cubicBezTo>
                  <a:cubicBezTo>
                    <a:pt x="4738687" y="2513687"/>
                    <a:pt x="4736340" y="2511340"/>
                    <a:pt x="4736340" y="2511340"/>
                  </a:cubicBezTo>
                  <a:cubicBezTo>
                    <a:pt x="4733993" y="2511340"/>
                    <a:pt x="4733993" y="2508993"/>
                    <a:pt x="4731646" y="2508993"/>
                  </a:cubicBezTo>
                  <a:cubicBezTo>
                    <a:pt x="4731646" y="2508993"/>
                    <a:pt x="4729299" y="2506646"/>
                    <a:pt x="4729299" y="2506646"/>
                  </a:cubicBezTo>
                  <a:cubicBezTo>
                    <a:pt x="4726952" y="2504299"/>
                    <a:pt x="4726952" y="2504299"/>
                    <a:pt x="4724605" y="2501952"/>
                  </a:cubicBezTo>
                  <a:cubicBezTo>
                    <a:pt x="4724605" y="2501952"/>
                    <a:pt x="4722257" y="2499605"/>
                    <a:pt x="4722257" y="2499605"/>
                  </a:cubicBezTo>
                  <a:cubicBezTo>
                    <a:pt x="4726952" y="2494910"/>
                    <a:pt x="4729299" y="2490216"/>
                    <a:pt x="4729299" y="2483175"/>
                  </a:cubicBezTo>
                  <a:cubicBezTo>
                    <a:pt x="4729299" y="2483175"/>
                    <a:pt x="4729299" y="2483175"/>
                    <a:pt x="4729299" y="2483175"/>
                  </a:cubicBezTo>
                  <a:cubicBezTo>
                    <a:pt x="4729299" y="2483175"/>
                    <a:pt x="4729299" y="2483175"/>
                    <a:pt x="4731646" y="2483175"/>
                  </a:cubicBezTo>
                  <a:cubicBezTo>
                    <a:pt x="4729299" y="2476134"/>
                    <a:pt x="4729299" y="2476134"/>
                    <a:pt x="4731646" y="2476134"/>
                  </a:cubicBezTo>
                  <a:cubicBezTo>
                    <a:pt x="4731646" y="2476134"/>
                    <a:pt x="4731646" y="2476134"/>
                    <a:pt x="4731646" y="2476134"/>
                  </a:cubicBezTo>
                  <a:close/>
                  <a:moveTo>
                    <a:pt x="4816139" y="2494910"/>
                  </a:moveTo>
                  <a:cubicBezTo>
                    <a:pt x="4816139" y="2504299"/>
                    <a:pt x="4816139" y="2513687"/>
                    <a:pt x="4816139" y="2520728"/>
                  </a:cubicBezTo>
                  <a:cubicBezTo>
                    <a:pt x="4816139" y="2520728"/>
                    <a:pt x="4813793" y="2520728"/>
                    <a:pt x="4813793" y="2520728"/>
                  </a:cubicBezTo>
                  <a:cubicBezTo>
                    <a:pt x="4813793" y="2506646"/>
                    <a:pt x="4813793" y="2492563"/>
                    <a:pt x="4816139" y="2478481"/>
                  </a:cubicBezTo>
                  <a:cubicBezTo>
                    <a:pt x="4816139" y="2476134"/>
                    <a:pt x="4816139" y="2476134"/>
                    <a:pt x="4816139" y="2476134"/>
                  </a:cubicBezTo>
                  <a:cubicBezTo>
                    <a:pt x="4816139" y="2476134"/>
                    <a:pt x="4816139" y="2473787"/>
                    <a:pt x="4816139" y="2473787"/>
                  </a:cubicBezTo>
                  <a:cubicBezTo>
                    <a:pt x="4816139" y="2471440"/>
                    <a:pt x="4816139" y="2469093"/>
                    <a:pt x="4816139" y="2466746"/>
                  </a:cubicBezTo>
                  <a:cubicBezTo>
                    <a:pt x="4816139" y="2466746"/>
                    <a:pt x="4816139" y="2466746"/>
                    <a:pt x="4816139" y="2466746"/>
                  </a:cubicBezTo>
                  <a:cubicBezTo>
                    <a:pt x="4816139" y="2469093"/>
                    <a:pt x="4816139" y="2471440"/>
                    <a:pt x="4816139" y="2473787"/>
                  </a:cubicBezTo>
                  <a:cubicBezTo>
                    <a:pt x="4816139" y="2480828"/>
                    <a:pt x="4816139" y="2487869"/>
                    <a:pt x="4816139" y="2494910"/>
                  </a:cubicBezTo>
                  <a:close/>
                  <a:moveTo>
                    <a:pt x="4785628" y="2722574"/>
                  </a:moveTo>
                  <a:cubicBezTo>
                    <a:pt x="4785628" y="2727268"/>
                    <a:pt x="4783281" y="2731962"/>
                    <a:pt x="4783281" y="2736656"/>
                  </a:cubicBezTo>
                  <a:cubicBezTo>
                    <a:pt x="4780934" y="2748391"/>
                    <a:pt x="4778587" y="2762474"/>
                    <a:pt x="4776240" y="2774209"/>
                  </a:cubicBezTo>
                  <a:cubicBezTo>
                    <a:pt x="4773892" y="2778903"/>
                    <a:pt x="4773892" y="2783597"/>
                    <a:pt x="4771546" y="2790638"/>
                  </a:cubicBezTo>
                  <a:cubicBezTo>
                    <a:pt x="4766852" y="2807068"/>
                    <a:pt x="4764504" y="2821150"/>
                    <a:pt x="4759810" y="2837579"/>
                  </a:cubicBezTo>
                  <a:cubicBezTo>
                    <a:pt x="4759810" y="2837579"/>
                    <a:pt x="4759810" y="2839926"/>
                    <a:pt x="4759810" y="2839926"/>
                  </a:cubicBezTo>
                  <a:cubicBezTo>
                    <a:pt x="4755116" y="2856356"/>
                    <a:pt x="4750422" y="2870438"/>
                    <a:pt x="4745728" y="2886867"/>
                  </a:cubicBezTo>
                  <a:cubicBezTo>
                    <a:pt x="4743381" y="2891561"/>
                    <a:pt x="4743381" y="2896255"/>
                    <a:pt x="4741034" y="2900949"/>
                  </a:cubicBezTo>
                  <a:cubicBezTo>
                    <a:pt x="4736340" y="2912685"/>
                    <a:pt x="4733993" y="2924420"/>
                    <a:pt x="4729299" y="2933808"/>
                  </a:cubicBezTo>
                  <a:cubicBezTo>
                    <a:pt x="4726952" y="2938502"/>
                    <a:pt x="4726952" y="2943196"/>
                    <a:pt x="4724605" y="2947890"/>
                  </a:cubicBezTo>
                  <a:cubicBezTo>
                    <a:pt x="4722257" y="2954932"/>
                    <a:pt x="4717563" y="2964320"/>
                    <a:pt x="4715216" y="2971361"/>
                  </a:cubicBezTo>
                  <a:cubicBezTo>
                    <a:pt x="4712869" y="2966667"/>
                    <a:pt x="4710522" y="2961973"/>
                    <a:pt x="4705828" y="2959626"/>
                  </a:cubicBezTo>
                  <a:cubicBezTo>
                    <a:pt x="4710522" y="2950237"/>
                    <a:pt x="4715216" y="2938502"/>
                    <a:pt x="4719911" y="2929114"/>
                  </a:cubicBezTo>
                  <a:cubicBezTo>
                    <a:pt x="4722257" y="2924420"/>
                    <a:pt x="4722257" y="2922073"/>
                    <a:pt x="4724605" y="2917379"/>
                  </a:cubicBezTo>
                  <a:cubicBezTo>
                    <a:pt x="4731646" y="2900949"/>
                    <a:pt x="4738687" y="2884520"/>
                    <a:pt x="4745728" y="2865744"/>
                  </a:cubicBezTo>
                  <a:cubicBezTo>
                    <a:pt x="4748075" y="2863397"/>
                    <a:pt x="4748075" y="2858703"/>
                    <a:pt x="4748075" y="2856356"/>
                  </a:cubicBezTo>
                  <a:cubicBezTo>
                    <a:pt x="4755116" y="2839926"/>
                    <a:pt x="4759810" y="2823497"/>
                    <a:pt x="4764504" y="2807068"/>
                  </a:cubicBezTo>
                  <a:cubicBezTo>
                    <a:pt x="4764504" y="2804721"/>
                    <a:pt x="4766852" y="2800026"/>
                    <a:pt x="4766852" y="2797679"/>
                  </a:cubicBezTo>
                  <a:cubicBezTo>
                    <a:pt x="4771546" y="2778903"/>
                    <a:pt x="4776240" y="2760127"/>
                    <a:pt x="4780934" y="2741350"/>
                  </a:cubicBezTo>
                  <a:cubicBezTo>
                    <a:pt x="4780934" y="2736656"/>
                    <a:pt x="4783281" y="2731962"/>
                    <a:pt x="4783281" y="2727268"/>
                  </a:cubicBezTo>
                  <a:cubicBezTo>
                    <a:pt x="4787975" y="2708492"/>
                    <a:pt x="4792669" y="2687368"/>
                    <a:pt x="4795016" y="2668592"/>
                  </a:cubicBezTo>
                  <a:cubicBezTo>
                    <a:pt x="4795016" y="2668592"/>
                    <a:pt x="4795016" y="2668592"/>
                    <a:pt x="4795016" y="2668592"/>
                  </a:cubicBezTo>
                  <a:cubicBezTo>
                    <a:pt x="4792669" y="2689715"/>
                    <a:pt x="4790322" y="2706145"/>
                    <a:pt x="4785628" y="2722574"/>
                  </a:cubicBezTo>
                  <a:close/>
                  <a:moveTo>
                    <a:pt x="4682358" y="3037078"/>
                  </a:moveTo>
                  <a:cubicBezTo>
                    <a:pt x="4680011" y="3041772"/>
                    <a:pt x="4677664" y="3046466"/>
                    <a:pt x="4675317" y="3048813"/>
                  </a:cubicBezTo>
                  <a:cubicBezTo>
                    <a:pt x="4670623" y="3058201"/>
                    <a:pt x="4663581" y="3069937"/>
                    <a:pt x="4658887" y="3079325"/>
                  </a:cubicBezTo>
                  <a:cubicBezTo>
                    <a:pt x="4658887" y="3079325"/>
                    <a:pt x="4658887" y="3079325"/>
                    <a:pt x="4656540" y="3079325"/>
                  </a:cubicBezTo>
                  <a:cubicBezTo>
                    <a:pt x="4658887" y="3072284"/>
                    <a:pt x="4661234" y="3062896"/>
                    <a:pt x="4665929" y="3055855"/>
                  </a:cubicBezTo>
                  <a:cubicBezTo>
                    <a:pt x="4668275" y="3048813"/>
                    <a:pt x="4670623" y="3044119"/>
                    <a:pt x="4672970" y="3037078"/>
                  </a:cubicBezTo>
                  <a:cubicBezTo>
                    <a:pt x="4677664" y="3025343"/>
                    <a:pt x="4682358" y="3011261"/>
                    <a:pt x="4687052" y="2999525"/>
                  </a:cubicBezTo>
                  <a:cubicBezTo>
                    <a:pt x="4689399" y="2999525"/>
                    <a:pt x="4691746" y="2999525"/>
                    <a:pt x="4691746" y="2999525"/>
                  </a:cubicBezTo>
                  <a:cubicBezTo>
                    <a:pt x="4694093" y="2999525"/>
                    <a:pt x="4698787" y="2999525"/>
                    <a:pt x="4701134" y="2997178"/>
                  </a:cubicBezTo>
                  <a:cubicBezTo>
                    <a:pt x="4701134" y="2997178"/>
                    <a:pt x="4701134" y="2997178"/>
                    <a:pt x="4701134" y="2997178"/>
                  </a:cubicBezTo>
                  <a:cubicBezTo>
                    <a:pt x="4694093" y="3011261"/>
                    <a:pt x="4689399" y="3022996"/>
                    <a:pt x="4682358" y="3037078"/>
                  </a:cubicBezTo>
                  <a:close/>
                  <a:moveTo>
                    <a:pt x="4651846" y="3145042"/>
                  </a:moveTo>
                  <a:cubicBezTo>
                    <a:pt x="4651846" y="3152083"/>
                    <a:pt x="4651846" y="3159125"/>
                    <a:pt x="4651846" y="3163819"/>
                  </a:cubicBezTo>
                  <a:cubicBezTo>
                    <a:pt x="4651846" y="3168513"/>
                    <a:pt x="4651846" y="3173207"/>
                    <a:pt x="4651846" y="3177901"/>
                  </a:cubicBezTo>
                  <a:cubicBezTo>
                    <a:pt x="4651846" y="3182595"/>
                    <a:pt x="4651846" y="3189636"/>
                    <a:pt x="4651846" y="3194330"/>
                  </a:cubicBezTo>
                  <a:cubicBezTo>
                    <a:pt x="4651846" y="3199024"/>
                    <a:pt x="4651846" y="3203718"/>
                    <a:pt x="4654193" y="3210759"/>
                  </a:cubicBezTo>
                  <a:cubicBezTo>
                    <a:pt x="4654193" y="3215454"/>
                    <a:pt x="4654193" y="3220148"/>
                    <a:pt x="4654193" y="3224842"/>
                  </a:cubicBezTo>
                  <a:cubicBezTo>
                    <a:pt x="4654193" y="3229536"/>
                    <a:pt x="4656540" y="3236577"/>
                    <a:pt x="4656540" y="3241271"/>
                  </a:cubicBezTo>
                  <a:cubicBezTo>
                    <a:pt x="4656540" y="3243618"/>
                    <a:pt x="4656540" y="3248312"/>
                    <a:pt x="4658887" y="3250659"/>
                  </a:cubicBezTo>
                  <a:cubicBezTo>
                    <a:pt x="4658887" y="3257700"/>
                    <a:pt x="4661234" y="3264742"/>
                    <a:pt x="4661234" y="3269436"/>
                  </a:cubicBezTo>
                  <a:cubicBezTo>
                    <a:pt x="4661234" y="3271783"/>
                    <a:pt x="4661234" y="3271783"/>
                    <a:pt x="4661234" y="3274130"/>
                  </a:cubicBezTo>
                  <a:cubicBezTo>
                    <a:pt x="4663581" y="3281171"/>
                    <a:pt x="4663581" y="3288212"/>
                    <a:pt x="4665929" y="3295253"/>
                  </a:cubicBezTo>
                  <a:cubicBezTo>
                    <a:pt x="4658887" y="3297600"/>
                    <a:pt x="4651846" y="3304641"/>
                    <a:pt x="4651846" y="3314030"/>
                  </a:cubicBezTo>
                  <a:cubicBezTo>
                    <a:pt x="4651846" y="3321071"/>
                    <a:pt x="4654193" y="3325765"/>
                    <a:pt x="4658887" y="3328112"/>
                  </a:cubicBezTo>
                  <a:cubicBezTo>
                    <a:pt x="4614294" y="3407912"/>
                    <a:pt x="4562658" y="3483017"/>
                    <a:pt x="4503982" y="3551081"/>
                  </a:cubicBezTo>
                  <a:cubicBezTo>
                    <a:pt x="4501635" y="3548734"/>
                    <a:pt x="4496941" y="3546387"/>
                    <a:pt x="4492247" y="3546387"/>
                  </a:cubicBezTo>
                  <a:cubicBezTo>
                    <a:pt x="4480512" y="3546387"/>
                    <a:pt x="4471124" y="3555775"/>
                    <a:pt x="4471124" y="3567510"/>
                  </a:cubicBezTo>
                  <a:cubicBezTo>
                    <a:pt x="4471124" y="3572205"/>
                    <a:pt x="4473471" y="3579246"/>
                    <a:pt x="4478165" y="3581593"/>
                  </a:cubicBezTo>
                  <a:cubicBezTo>
                    <a:pt x="4457041" y="3605063"/>
                    <a:pt x="4435918" y="3626187"/>
                    <a:pt x="4414795" y="3647310"/>
                  </a:cubicBezTo>
                  <a:cubicBezTo>
                    <a:pt x="4419489" y="3640269"/>
                    <a:pt x="4421835" y="3633228"/>
                    <a:pt x="4426530" y="3623840"/>
                  </a:cubicBezTo>
                  <a:cubicBezTo>
                    <a:pt x="4431224" y="3614451"/>
                    <a:pt x="4435918" y="3607411"/>
                    <a:pt x="4440612" y="3598022"/>
                  </a:cubicBezTo>
                  <a:cubicBezTo>
                    <a:pt x="4445306" y="3588634"/>
                    <a:pt x="4450000" y="3579246"/>
                    <a:pt x="4454694" y="3569858"/>
                  </a:cubicBezTo>
                  <a:cubicBezTo>
                    <a:pt x="4459388" y="3560470"/>
                    <a:pt x="4464082" y="3551081"/>
                    <a:pt x="4468776" y="3539346"/>
                  </a:cubicBezTo>
                  <a:cubicBezTo>
                    <a:pt x="4473471" y="3529958"/>
                    <a:pt x="4478165" y="3522917"/>
                    <a:pt x="4480512" y="3513529"/>
                  </a:cubicBezTo>
                  <a:cubicBezTo>
                    <a:pt x="4487553" y="3499446"/>
                    <a:pt x="4494594" y="3485364"/>
                    <a:pt x="4499288" y="3471282"/>
                  </a:cubicBezTo>
                  <a:cubicBezTo>
                    <a:pt x="4501635" y="3466588"/>
                    <a:pt x="4503982" y="3461893"/>
                    <a:pt x="4506329" y="3457199"/>
                  </a:cubicBezTo>
                  <a:cubicBezTo>
                    <a:pt x="4515717" y="3438423"/>
                    <a:pt x="4522759" y="3419647"/>
                    <a:pt x="4532147" y="3398523"/>
                  </a:cubicBezTo>
                  <a:cubicBezTo>
                    <a:pt x="4534494" y="3396176"/>
                    <a:pt x="4534494" y="3391482"/>
                    <a:pt x="4536841" y="3389135"/>
                  </a:cubicBezTo>
                  <a:cubicBezTo>
                    <a:pt x="4543882" y="3372706"/>
                    <a:pt x="4550923" y="3356276"/>
                    <a:pt x="4557964" y="3339847"/>
                  </a:cubicBezTo>
                  <a:cubicBezTo>
                    <a:pt x="4560311" y="3335153"/>
                    <a:pt x="4562658" y="3328112"/>
                    <a:pt x="4565005" y="3323418"/>
                  </a:cubicBezTo>
                  <a:cubicBezTo>
                    <a:pt x="4569699" y="3309335"/>
                    <a:pt x="4576741" y="3295253"/>
                    <a:pt x="4581435" y="3278824"/>
                  </a:cubicBezTo>
                  <a:cubicBezTo>
                    <a:pt x="4583782" y="3271783"/>
                    <a:pt x="4586129" y="3267089"/>
                    <a:pt x="4588476" y="3260048"/>
                  </a:cubicBezTo>
                  <a:cubicBezTo>
                    <a:pt x="4593170" y="3245965"/>
                    <a:pt x="4600211" y="3231883"/>
                    <a:pt x="4604905" y="3217801"/>
                  </a:cubicBezTo>
                  <a:cubicBezTo>
                    <a:pt x="4607252" y="3210759"/>
                    <a:pt x="4609599" y="3203718"/>
                    <a:pt x="4611946" y="3196677"/>
                  </a:cubicBezTo>
                  <a:cubicBezTo>
                    <a:pt x="4616640" y="3182595"/>
                    <a:pt x="4621334" y="3170860"/>
                    <a:pt x="4626029" y="3156777"/>
                  </a:cubicBezTo>
                  <a:cubicBezTo>
                    <a:pt x="4628376" y="3149737"/>
                    <a:pt x="4630723" y="3142695"/>
                    <a:pt x="4633070" y="3133307"/>
                  </a:cubicBezTo>
                  <a:cubicBezTo>
                    <a:pt x="4635417" y="3126266"/>
                    <a:pt x="4637764" y="3116878"/>
                    <a:pt x="4640111" y="3109836"/>
                  </a:cubicBezTo>
                  <a:cubicBezTo>
                    <a:pt x="4642458" y="3109836"/>
                    <a:pt x="4642458" y="3109836"/>
                    <a:pt x="4644805" y="3109836"/>
                  </a:cubicBezTo>
                  <a:cubicBezTo>
                    <a:pt x="4644805" y="3114531"/>
                    <a:pt x="4644805" y="3121572"/>
                    <a:pt x="4644805" y="3126266"/>
                  </a:cubicBezTo>
                  <a:cubicBezTo>
                    <a:pt x="4651846" y="3138001"/>
                    <a:pt x="4651846" y="3140348"/>
                    <a:pt x="4651846" y="3145042"/>
                  </a:cubicBezTo>
                  <a:close/>
                  <a:moveTo>
                    <a:pt x="4694093" y="3290559"/>
                  </a:moveTo>
                  <a:cubicBezTo>
                    <a:pt x="4696440" y="3285865"/>
                    <a:pt x="4698787" y="3278824"/>
                    <a:pt x="4701134" y="3274130"/>
                  </a:cubicBezTo>
                  <a:cubicBezTo>
                    <a:pt x="4698787" y="3283518"/>
                    <a:pt x="4694093" y="3295253"/>
                    <a:pt x="4691746" y="3304641"/>
                  </a:cubicBezTo>
                  <a:cubicBezTo>
                    <a:pt x="4691746" y="3304641"/>
                    <a:pt x="4689399" y="3302295"/>
                    <a:pt x="4689399" y="3302295"/>
                  </a:cubicBezTo>
                  <a:cubicBezTo>
                    <a:pt x="4689399" y="3302295"/>
                    <a:pt x="4689399" y="3299947"/>
                    <a:pt x="4691746" y="3299947"/>
                  </a:cubicBezTo>
                  <a:cubicBezTo>
                    <a:pt x="4691746" y="3295253"/>
                    <a:pt x="4694093" y="3292906"/>
                    <a:pt x="4694093" y="3290559"/>
                  </a:cubicBezTo>
                  <a:close/>
                  <a:moveTo>
                    <a:pt x="4635417" y="3452505"/>
                  </a:moveTo>
                  <a:cubicBezTo>
                    <a:pt x="4633070" y="3457199"/>
                    <a:pt x="4633070" y="3459547"/>
                    <a:pt x="4630723" y="3464241"/>
                  </a:cubicBezTo>
                  <a:lnTo>
                    <a:pt x="4630723" y="3464241"/>
                  </a:lnTo>
                  <a:lnTo>
                    <a:pt x="4630723" y="3464241"/>
                  </a:lnTo>
                  <a:cubicBezTo>
                    <a:pt x="4630723" y="3459547"/>
                    <a:pt x="4633070" y="3454853"/>
                    <a:pt x="4635417" y="3452505"/>
                  </a:cubicBezTo>
                  <a:cubicBezTo>
                    <a:pt x="4635417" y="3450158"/>
                    <a:pt x="4635417" y="3450158"/>
                    <a:pt x="4637764" y="3447811"/>
                  </a:cubicBezTo>
                  <a:cubicBezTo>
                    <a:pt x="4637764" y="3447811"/>
                    <a:pt x="4637764" y="3445464"/>
                    <a:pt x="4637764" y="3445464"/>
                  </a:cubicBezTo>
                  <a:cubicBezTo>
                    <a:pt x="4637764" y="3445464"/>
                    <a:pt x="4637764" y="3445464"/>
                    <a:pt x="4637764" y="3445464"/>
                  </a:cubicBezTo>
                  <a:cubicBezTo>
                    <a:pt x="4635417" y="3447811"/>
                    <a:pt x="4635417" y="3450158"/>
                    <a:pt x="4635417" y="3452505"/>
                  </a:cubicBezTo>
                  <a:close/>
                  <a:moveTo>
                    <a:pt x="4579088" y="3532305"/>
                  </a:moveTo>
                  <a:cubicBezTo>
                    <a:pt x="4579088" y="3534652"/>
                    <a:pt x="4579088" y="3536999"/>
                    <a:pt x="4581435" y="3539346"/>
                  </a:cubicBezTo>
                  <a:cubicBezTo>
                    <a:pt x="4557964" y="3576899"/>
                    <a:pt x="4534494" y="3612105"/>
                    <a:pt x="4508676" y="3647310"/>
                  </a:cubicBezTo>
                  <a:cubicBezTo>
                    <a:pt x="4513371" y="3640269"/>
                    <a:pt x="4515717" y="3635575"/>
                    <a:pt x="4520412" y="3628534"/>
                  </a:cubicBezTo>
                  <a:cubicBezTo>
                    <a:pt x="4525106" y="3621493"/>
                    <a:pt x="4529800" y="3612105"/>
                    <a:pt x="4534494" y="3605063"/>
                  </a:cubicBezTo>
                  <a:cubicBezTo>
                    <a:pt x="4539188" y="3598022"/>
                    <a:pt x="4541535" y="3590981"/>
                    <a:pt x="4546229" y="3583940"/>
                  </a:cubicBezTo>
                  <a:cubicBezTo>
                    <a:pt x="4550923" y="3576899"/>
                    <a:pt x="4555617" y="3567510"/>
                    <a:pt x="4560311" y="3560470"/>
                  </a:cubicBezTo>
                  <a:cubicBezTo>
                    <a:pt x="4565005" y="3553428"/>
                    <a:pt x="4567353" y="3546387"/>
                    <a:pt x="4572047" y="3539346"/>
                  </a:cubicBezTo>
                  <a:cubicBezTo>
                    <a:pt x="4576741" y="3532305"/>
                    <a:pt x="4581435" y="3522917"/>
                    <a:pt x="4586129" y="3515876"/>
                  </a:cubicBezTo>
                  <a:cubicBezTo>
                    <a:pt x="4590823" y="3508834"/>
                    <a:pt x="4593170" y="3501793"/>
                    <a:pt x="4597864" y="3494752"/>
                  </a:cubicBezTo>
                  <a:cubicBezTo>
                    <a:pt x="4600211" y="3490058"/>
                    <a:pt x="4602558" y="3483017"/>
                    <a:pt x="4607252" y="3478323"/>
                  </a:cubicBezTo>
                  <a:cubicBezTo>
                    <a:pt x="4607252" y="3480670"/>
                    <a:pt x="4604905" y="3483017"/>
                    <a:pt x="4604905" y="3485364"/>
                  </a:cubicBezTo>
                  <a:cubicBezTo>
                    <a:pt x="4604905" y="3490058"/>
                    <a:pt x="4607252" y="3494752"/>
                    <a:pt x="4609599" y="3497099"/>
                  </a:cubicBezTo>
                  <a:cubicBezTo>
                    <a:pt x="4604905" y="3504140"/>
                    <a:pt x="4602558" y="3508834"/>
                    <a:pt x="4600211" y="3515876"/>
                  </a:cubicBezTo>
                  <a:cubicBezTo>
                    <a:pt x="4586129" y="3513529"/>
                    <a:pt x="4579088" y="3522917"/>
                    <a:pt x="4579088" y="3532305"/>
                  </a:cubicBezTo>
                  <a:close/>
                  <a:moveTo>
                    <a:pt x="4433571" y="3743539"/>
                  </a:moveTo>
                  <a:cubicBezTo>
                    <a:pt x="4428877" y="3750580"/>
                    <a:pt x="4424183" y="3757621"/>
                    <a:pt x="4419489" y="3762315"/>
                  </a:cubicBezTo>
                  <a:cubicBezTo>
                    <a:pt x="4414795" y="3769357"/>
                    <a:pt x="4407753" y="3776398"/>
                    <a:pt x="4403059" y="3783439"/>
                  </a:cubicBezTo>
                  <a:cubicBezTo>
                    <a:pt x="4398365" y="3790480"/>
                    <a:pt x="4393671" y="3795174"/>
                    <a:pt x="4388977" y="3802215"/>
                  </a:cubicBezTo>
                  <a:cubicBezTo>
                    <a:pt x="4384283" y="3809256"/>
                    <a:pt x="4377242" y="3816298"/>
                    <a:pt x="4372548" y="3820992"/>
                  </a:cubicBezTo>
                  <a:cubicBezTo>
                    <a:pt x="4367854" y="3828033"/>
                    <a:pt x="4363159" y="3832727"/>
                    <a:pt x="4356118" y="3839768"/>
                  </a:cubicBezTo>
                  <a:cubicBezTo>
                    <a:pt x="4351424" y="3844462"/>
                    <a:pt x="4346730" y="3851503"/>
                    <a:pt x="4342036" y="3856197"/>
                  </a:cubicBezTo>
                  <a:cubicBezTo>
                    <a:pt x="4339689" y="3858544"/>
                    <a:pt x="4337342" y="3858544"/>
                    <a:pt x="4337342" y="3860891"/>
                  </a:cubicBezTo>
                  <a:cubicBezTo>
                    <a:pt x="4330301" y="3865586"/>
                    <a:pt x="4323260" y="3870280"/>
                    <a:pt x="4316218" y="3874974"/>
                  </a:cubicBezTo>
                  <a:cubicBezTo>
                    <a:pt x="4309178" y="3879668"/>
                    <a:pt x="4304483" y="3882015"/>
                    <a:pt x="4297442" y="3886709"/>
                  </a:cubicBezTo>
                  <a:cubicBezTo>
                    <a:pt x="4290401" y="3891403"/>
                    <a:pt x="4283360" y="3896097"/>
                    <a:pt x="4276319" y="3898444"/>
                  </a:cubicBezTo>
                  <a:cubicBezTo>
                    <a:pt x="4276319" y="3898444"/>
                    <a:pt x="4273972" y="3898444"/>
                    <a:pt x="4273972" y="3900791"/>
                  </a:cubicBezTo>
                  <a:cubicBezTo>
                    <a:pt x="4276319" y="3896097"/>
                    <a:pt x="4278666" y="3891403"/>
                    <a:pt x="4283360" y="3886709"/>
                  </a:cubicBezTo>
                  <a:cubicBezTo>
                    <a:pt x="4285707" y="3884362"/>
                    <a:pt x="4285707" y="3884362"/>
                    <a:pt x="4285707" y="3882015"/>
                  </a:cubicBezTo>
                  <a:cubicBezTo>
                    <a:pt x="4292748" y="3874974"/>
                    <a:pt x="4302136" y="3870280"/>
                    <a:pt x="4309178" y="3863238"/>
                  </a:cubicBezTo>
                  <a:cubicBezTo>
                    <a:pt x="4313872" y="3860891"/>
                    <a:pt x="4316218" y="3856197"/>
                    <a:pt x="4320913" y="3853850"/>
                  </a:cubicBezTo>
                  <a:cubicBezTo>
                    <a:pt x="4332648" y="3844462"/>
                    <a:pt x="4344383" y="3835074"/>
                    <a:pt x="4353771" y="3823339"/>
                  </a:cubicBezTo>
                  <a:cubicBezTo>
                    <a:pt x="4358465" y="3818645"/>
                    <a:pt x="4363159" y="3813950"/>
                    <a:pt x="4370201" y="3809256"/>
                  </a:cubicBezTo>
                  <a:cubicBezTo>
                    <a:pt x="4377242" y="3802215"/>
                    <a:pt x="4384283" y="3795174"/>
                    <a:pt x="4391324" y="3788133"/>
                  </a:cubicBezTo>
                  <a:cubicBezTo>
                    <a:pt x="4396018" y="3783439"/>
                    <a:pt x="4403059" y="3776398"/>
                    <a:pt x="4407753" y="3771704"/>
                  </a:cubicBezTo>
                  <a:cubicBezTo>
                    <a:pt x="4414795" y="3764663"/>
                    <a:pt x="4419489" y="3757621"/>
                    <a:pt x="4426530" y="3750580"/>
                  </a:cubicBezTo>
                  <a:cubicBezTo>
                    <a:pt x="4431224" y="3743539"/>
                    <a:pt x="4438265" y="3738845"/>
                    <a:pt x="4442959" y="3731804"/>
                  </a:cubicBezTo>
                  <a:cubicBezTo>
                    <a:pt x="4445306" y="3729457"/>
                    <a:pt x="4450000" y="3724763"/>
                    <a:pt x="4452347" y="3722416"/>
                  </a:cubicBezTo>
                  <a:cubicBezTo>
                    <a:pt x="4452347" y="3722416"/>
                    <a:pt x="4450000" y="3724763"/>
                    <a:pt x="4450000" y="3724763"/>
                  </a:cubicBezTo>
                  <a:cubicBezTo>
                    <a:pt x="4445306" y="3729457"/>
                    <a:pt x="4440612" y="3736498"/>
                    <a:pt x="4433571" y="3743539"/>
                  </a:cubicBezTo>
                  <a:close/>
                  <a:moveTo>
                    <a:pt x="4170701" y="3997020"/>
                  </a:moveTo>
                  <a:cubicBezTo>
                    <a:pt x="4158966" y="4011102"/>
                    <a:pt x="4149578" y="4022838"/>
                    <a:pt x="4137843" y="4034573"/>
                  </a:cubicBezTo>
                  <a:cubicBezTo>
                    <a:pt x="4128455" y="4046308"/>
                    <a:pt x="4119067" y="4055696"/>
                    <a:pt x="4109678" y="4067431"/>
                  </a:cubicBezTo>
                  <a:cubicBezTo>
                    <a:pt x="4107331" y="4072125"/>
                    <a:pt x="4102637" y="4074473"/>
                    <a:pt x="4100290" y="4079167"/>
                  </a:cubicBezTo>
                  <a:cubicBezTo>
                    <a:pt x="4093249" y="4083861"/>
                    <a:pt x="4086208" y="4088555"/>
                    <a:pt x="4081514" y="4093249"/>
                  </a:cubicBezTo>
                  <a:cubicBezTo>
                    <a:pt x="4074473" y="4097943"/>
                    <a:pt x="4065084" y="4104984"/>
                    <a:pt x="4058043" y="4109678"/>
                  </a:cubicBezTo>
                  <a:cubicBezTo>
                    <a:pt x="4048655" y="4116720"/>
                    <a:pt x="4039267" y="4121414"/>
                    <a:pt x="4029879" y="4128455"/>
                  </a:cubicBezTo>
                  <a:cubicBezTo>
                    <a:pt x="4020491" y="4135496"/>
                    <a:pt x="4011102" y="4140190"/>
                    <a:pt x="4001714" y="4147231"/>
                  </a:cubicBezTo>
                  <a:cubicBezTo>
                    <a:pt x="3992326" y="4151925"/>
                    <a:pt x="3982938" y="4156619"/>
                    <a:pt x="3975897" y="4163660"/>
                  </a:cubicBezTo>
                  <a:cubicBezTo>
                    <a:pt x="3964161" y="4170702"/>
                    <a:pt x="3954773" y="4175396"/>
                    <a:pt x="3943038" y="4182437"/>
                  </a:cubicBezTo>
                  <a:cubicBezTo>
                    <a:pt x="3933650" y="4187131"/>
                    <a:pt x="3926609" y="4191825"/>
                    <a:pt x="3917220" y="4196519"/>
                  </a:cubicBezTo>
                  <a:cubicBezTo>
                    <a:pt x="3905485" y="4203560"/>
                    <a:pt x="3893750" y="4208254"/>
                    <a:pt x="3882015" y="4215296"/>
                  </a:cubicBezTo>
                  <a:cubicBezTo>
                    <a:pt x="3872627" y="4219990"/>
                    <a:pt x="3863239" y="4224684"/>
                    <a:pt x="3856197" y="4227031"/>
                  </a:cubicBezTo>
                  <a:cubicBezTo>
                    <a:pt x="3844462" y="4231725"/>
                    <a:pt x="3832727" y="4238766"/>
                    <a:pt x="3820992" y="4243460"/>
                  </a:cubicBezTo>
                  <a:cubicBezTo>
                    <a:pt x="3811603" y="4248154"/>
                    <a:pt x="3802215" y="4250501"/>
                    <a:pt x="3790480" y="4255195"/>
                  </a:cubicBezTo>
                  <a:cubicBezTo>
                    <a:pt x="3778745" y="4259889"/>
                    <a:pt x="3767010" y="4264584"/>
                    <a:pt x="3755274" y="4269278"/>
                  </a:cubicBezTo>
                  <a:cubicBezTo>
                    <a:pt x="3750580" y="4271625"/>
                    <a:pt x="3748233" y="4271625"/>
                    <a:pt x="3743539" y="4273972"/>
                  </a:cubicBezTo>
                  <a:cubicBezTo>
                    <a:pt x="3785786" y="4250501"/>
                    <a:pt x="3830380" y="4227031"/>
                    <a:pt x="3870279" y="4201213"/>
                  </a:cubicBezTo>
                  <a:cubicBezTo>
                    <a:pt x="3886709" y="4191825"/>
                    <a:pt x="3903138" y="4180090"/>
                    <a:pt x="3919568" y="4170702"/>
                  </a:cubicBezTo>
                  <a:cubicBezTo>
                    <a:pt x="3924262" y="4166007"/>
                    <a:pt x="3931303" y="4163660"/>
                    <a:pt x="3935997" y="4158966"/>
                  </a:cubicBezTo>
                  <a:cubicBezTo>
                    <a:pt x="3945385" y="4151925"/>
                    <a:pt x="3957120" y="4144884"/>
                    <a:pt x="3966509" y="4137843"/>
                  </a:cubicBezTo>
                  <a:cubicBezTo>
                    <a:pt x="3973550" y="4133149"/>
                    <a:pt x="3980591" y="4128455"/>
                    <a:pt x="3985285" y="4123761"/>
                  </a:cubicBezTo>
                  <a:cubicBezTo>
                    <a:pt x="3994673" y="4116720"/>
                    <a:pt x="4004061" y="4112026"/>
                    <a:pt x="4013449" y="4104984"/>
                  </a:cubicBezTo>
                  <a:cubicBezTo>
                    <a:pt x="4020491" y="4100290"/>
                    <a:pt x="4027532" y="4095596"/>
                    <a:pt x="4034573" y="4090902"/>
                  </a:cubicBezTo>
                  <a:cubicBezTo>
                    <a:pt x="4043961" y="4083861"/>
                    <a:pt x="4051002" y="4079167"/>
                    <a:pt x="4060390" y="4072125"/>
                  </a:cubicBezTo>
                  <a:cubicBezTo>
                    <a:pt x="4067432" y="4067431"/>
                    <a:pt x="4074473" y="4062737"/>
                    <a:pt x="4081514" y="4055696"/>
                  </a:cubicBezTo>
                  <a:cubicBezTo>
                    <a:pt x="4090902" y="4048655"/>
                    <a:pt x="4097943" y="4043961"/>
                    <a:pt x="4107331" y="4036920"/>
                  </a:cubicBezTo>
                  <a:cubicBezTo>
                    <a:pt x="4114372" y="4032226"/>
                    <a:pt x="4121414" y="4025185"/>
                    <a:pt x="4126108" y="4020490"/>
                  </a:cubicBezTo>
                  <a:cubicBezTo>
                    <a:pt x="4133149" y="4013449"/>
                    <a:pt x="4142537" y="4006408"/>
                    <a:pt x="4149578" y="4001714"/>
                  </a:cubicBezTo>
                  <a:cubicBezTo>
                    <a:pt x="4156619" y="3997020"/>
                    <a:pt x="4163660" y="3989979"/>
                    <a:pt x="4168355" y="3985285"/>
                  </a:cubicBezTo>
                  <a:cubicBezTo>
                    <a:pt x="4175395" y="3978244"/>
                    <a:pt x="4184784" y="3971203"/>
                    <a:pt x="4191825" y="3966508"/>
                  </a:cubicBezTo>
                  <a:cubicBezTo>
                    <a:pt x="4198866" y="3961814"/>
                    <a:pt x="4205907" y="3954773"/>
                    <a:pt x="4210601" y="3950079"/>
                  </a:cubicBezTo>
                  <a:cubicBezTo>
                    <a:pt x="4210601" y="3950079"/>
                    <a:pt x="4212948" y="3947732"/>
                    <a:pt x="4212948" y="3947732"/>
                  </a:cubicBezTo>
                  <a:cubicBezTo>
                    <a:pt x="4212948" y="3950079"/>
                    <a:pt x="4212948" y="3950079"/>
                    <a:pt x="4212948" y="3952426"/>
                  </a:cubicBezTo>
                  <a:cubicBezTo>
                    <a:pt x="4208254" y="3959468"/>
                    <a:pt x="4203560" y="3964162"/>
                    <a:pt x="4198866" y="3971203"/>
                  </a:cubicBezTo>
                  <a:cubicBezTo>
                    <a:pt x="4189478" y="3973550"/>
                    <a:pt x="4180090" y="3985285"/>
                    <a:pt x="4170701" y="3997020"/>
                  </a:cubicBezTo>
                  <a:close/>
                  <a:moveTo>
                    <a:pt x="3680169" y="4302136"/>
                  </a:moveTo>
                  <a:cubicBezTo>
                    <a:pt x="3673128" y="4306830"/>
                    <a:pt x="3663740" y="4309177"/>
                    <a:pt x="3656698" y="4313871"/>
                  </a:cubicBezTo>
                  <a:cubicBezTo>
                    <a:pt x="3647310" y="4318565"/>
                    <a:pt x="3637922" y="4323260"/>
                    <a:pt x="3628534" y="4327954"/>
                  </a:cubicBezTo>
                  <a:cubicBezTo>
                    <a:pt x="3621493" y="4332648"/>
                    <a:pt x="3612104" y="4334995"/>
                    <a:pt x="3605064" y="4339689"/>
                  </a:cubicBezTo>
                  <a:cubicBezTo>
                    <a:pt x="3595675" y="4344383"/>
                    <a:pt x="3586287" y="4349077"/>
                    <a:pt x="3576899" y="4353771"/>
                  </a:cubicBezTo>
                  <a:cubicBezTo>
                    <a:pt x="3569858" y="4358466"/>
                    <a:pt x="3560469" y="4360812"/>
                    <a:pt x="3553428" y="4365506"/>
                  </a:cubicBezTo>
                  <a:cubicBezTo>
                    <a:pt x="3544040" y="4370201"/>
                    <a:pt x="3534652" y="4374895"/>
                    <a:pt x="3522917" y="4377242"/>
                  </a:cubicBezTo>
                  <a:cubicBezTo>
                    <a:pt x="3515876" y="4379589"/>
                    <a:pt x="3506487" y="4384283"/>
                    <a:pt x="3499446" y="4386630"/>
                  </a:cubicBezTo>
                  <a:cubicBezTo>
                    <a:pt x="3490058" y="4391324"/>
                    <a:pt x="3480670" y="4393671"/>
                    <a:pt x="3468935" y="4398365"/>
                  </a:cubicBezTo>
                  <a:cubicBezTo>
                    <a:pt x="3459546" y="4400712"/>
                    <a:pt x="3452505" y="4405406"/>
                    <a:pt x="3443117" y="4407753"/>
                  </a:cubicBezTo>
                  <a:cubicBezTo>
                    <a:pt x="3433729" y="4412447"/>
                    <a:pt x="3421994" y="4414794"/>
                    <a:pt x="3412605" y="4419489"/>
                  </a:cubicBezTo>
                  <a:cubicBezTo>
                    <a:pt x="3403217" y="4421836"/>
                    <a:pt x="3396176" y="4426530"/>
                    <a:pt x="3386788" y="4428877"/>
                  </a:cubicBezTo>
                  <a:cubicBezTo>
                    <a:pt x="3377400" y="4433571"/>
                    <a:pt x="3365664" y="4435918"/>
                    <a:pt x="3356276" y="4440612"/>
                  </a:cubicBezTo>
                  <a:cubicBezTo>
                    <a:pt x="3346888" y="4442959"/>
                    <a:pt x="3339847" y="4447653"/>
                    <a:pt x="3330459" y="4450000"/>
                  </a:cubicBezTo>
                  <a:cubicBezTo>
                    <a:pt x="3321071" y="4452347"/>
                    <a:pt x="3309336" y="4457041"/>
                    <a:pt x="3299947" y="4459388"/>
                  </a:cubicBezTo>
                  <a:cubicBezTo>
                    <a:pt x="3290559" y="4461735"/>
                    <a:pt x="3283518" y="4464083"/>
                    <a:pt x="3274130" y="4466429"/>
                  </a:cubicBezTo>
                  <a:cubicBezTo>
                    <a:pt x="3264742" y="4468777"/>
                    <a:pt x="3253007" y="4473471"/>
                    <a:pt x="3243618" y="4475818"/>
                  </a:cubicBezTo>
                  <a:cubicBezTo>
                    <a:pt x="3234230" y="4478165"/>
                    <a:pt x="3227189" y="4480512"/>
                    <a:pt x="3217801" y="4482859"/>
                  </a:cubicBezTo>
                  <a:cubicBezTo>
                    <a:pt x="3208412" y="4485206"/>
                    <a:pt x="3196677" y="4489900"/>
                    <a:pt x="3184942" y="4492247"/>
                  </a:cubicBezTo>
                  <a:cubicBezTo>
                    <a:pt x="3177901" y="4494594"/>
                    <a:pt x="3170860" y="4496941"/>
                    <a:pt x="3166166" y="4496941"/>
                  </a:cubicBezTo>
                  <a:cubicBezTo>
                    <a:pt x="3166166" y="4496941"/>
                    <a:pt x="3166166" y="4496941"/>
                    <a:pt x="3166166" y="4496941"/>
                  </a:cubicBezTo>
                  <a:cubicBezTo>
                    <a:pt x="3161472" y="4489900"/>
                    <a:pt x="3156778" y="4485206"/>
                    <a:pt x="3152083" y="4478165"/>
                  </a:cubicBezTo>
                  <a:cubicBezTo>
                    <a:pt x="3149736" y="4473471"/>
                    <a:pt x="3147389" y="4471123"/>
                    <a:pt x="3145042" y="4466429"/>
                  </a:cubicBezTo>
                  <a:cubicBezTo>
                    <a:pt x="3142695" y="4461735"/>
                    <a:pt x="3138001" y="4457041"/>
                    <a:pt x="3135654" y="4450000"/>
                  </a:cubicBezTo>
                  <a:cubicBezTo>
                    <a:pt x="3133307" y="4445306"/>
                    <a:pt x="3130960" y="4440612"/>
                    <a:pt x="3126266" y="4435918"/>
                  </a:cubicBezTo>
                  <a:cubicBezTo>
                    <a:pt x="3123919" y="4431224"/>
                    <a:pt x="3119225" y="4426530"/>
                    <a:pt x="3116878" y="4421836"/>
                  </a:cubicBezTo>
                  <a:cubicBezTo>
                    <a:pt x="3114531" y="4417142"/>
                    <a:pt x="3112184" y="4412447"/>
                    <a:pt x="3107489" y="4407753"/>
                  </a:cubicBezTo>
                  <a:cubicBezTo>
                    <a:pt x="3105143" y="4403059"/>
                    <a:pt x="3102795" y="4398365"/>
                    <a:pt x="3100449" y="4393671"/>
                  </a:cubicBezTo>
                  <a:cubicBezTo>
                    <a:pt x="3098101" y="4388977"/>
                    <a:pt x="3095754" y="4384283"/>
                    <a:pt x="3093407" y="4379589"/>
                  </a:cubicBezTo>
                  <a:cubicBezTo>
                    <a:pt x="3098101" y="4377242"/>
                    <a:pt x="3102795" y="4370201"/>
                    <a:pt x="3102795" y="4363160"/>
                  </a:cubicBezTo>
                  <a:cubicBezTo>
                    <a:pt x="3109837" y="4363160"/>
                    <a:pt x="3116878" y="4363160"/>
                    <a:pt x="3123919" y="4365506"/>
                  </a:cubicBezTo>
                  <a:cubicBezTo>
                    <a:pt x="3130960" y="4365506"/>
                    <a:pt x="3140348" y="4367854"/>
                    <a:pt x="3147389" y="4367854"/>
                  </a:cubicBezTo>
                  <a:cubicBezTo>
                    <a:pt x="3168513" y="4367854"/>
                    <a:pt x="3189636" y="4370201"/>
                    <a:pt x="3213106" y="4370201"/>
                  </a:cubicBezTo>
                  <a:lnTo>
                    <a:pt x="3213106" y="4370201"/>
                  </a:lnTo>
                  <a:cubicBezTo>
                    <a:pt x="3386788" y="4370201"/>
                    <a:pt x="3558123" y="4339689"/>
                    <a:pt x="3722416" y="4281013"/>
                  </a:cubicBezTo>
                  <a:cubicBezTo>
                    <a:pt x="3717721" y="4283360"/>
                    <a:pt x="3713027" y="4285707"/>
                    <a:pt x="3708333" y="4288054"/>
                  </a:cubicBezTo>
                  <a:cubicBezTo>
                    <a:pt x="3698945" y="4292748"/>
                    <a:pt x="3689557" y="4297442"/>
                    <a:pt x="3680169" y="4302136"/>
                  </a:cubicBezTo>
                  <a:close/>
                  <a:moveTo>
                    <a:pt x="3177901" y="4520412"/>
                  </a:moveTo>
                  <a:cubicBezTo>
                    <a:pt x="3180248" y="4522759"/>
                    <a:pt x="3182595" y="4527453"/>
                    <a:pt x="3184942" y="4529800"/>
                  </a:cubicBezTo>
                  <a:cubicBezTo>
                    <a:pt x="3189636" y="4534494"/>
                    <a:pt x="3191983" y="4539188"/>
                    <a:pt x="3196677" y="4543882"/>
                  </a:cubicBezTo>
                  <a:cubicBezTo>
                    <a:pt x="3199024" y="4546229"/>
                    <a:pt x="3201371" y="4548576"/>
                    <a:pt x="3203718" y="4553270"/>
                  </a:cubicBezTo>
                  <a:cubicBezTo>
                    <a:pt x="3210760" y="4560311"/>
                    <a:pt x="3215454" y="4567352"/>
                    <a:pt x="3222495" y="4574394"/>
                  </a:cubicBezTo>
                  <a:cubicBezTo>
                    <a:pt x="3227189" y="4579088"/>
                    <a:pt x="3231883" y="4583782"/>
                    <a:pt x="3238924" y="4588476"/>
                  </a:cubicBezTo>
                  <a:cubicBezTo>
                    <a:pt x="3145042" y="4604905"/>
                    <a:pt x="3051160" y="4616641"/>
                    <a:pt x="2952585" y="4621335"/>
                  </a:cubicBezTo>
                  <a:cubicBezTo>
                    <a:pt x="2952585" y="4618987"/>
                    <a:pt x="2954932" y="4618987"/>
                    <a:pt x="2954932" y="4616641"/>
                  </a:cubicBezTo>
                  <a:cubicBezTo>
                    <a:pt x="2959626" y="4609599"/>
                    <a:pt x="2964320" y="4602558"/>
                    <a:pt x="2969014" y="4593170"/>
                  </a:cubicBezTo>
                  <a:cubicBezTo>
                    <a:pt x="2971361" y="4590823"/>
                    <a:pt x="2971361" y="4588476"/>
                    <a:pt x="2973708" y="4583782"/>
                  </a:cubicBezTo>
                  <a:cubicBezTo>
                    <a:pt x="2978402" y="4574394"/>
                    <a:pt x="2983096" y="4565005"/>
                    <a:pt x="2987790" y="4555617"/>
                  </a:cubicBezTo>
                  <a:cubicBezTo>
                    <a:pt x="2987790" y="4553270"/>
                    <a:pt x="2990137" y="4553270"/>
                    <a:pt x="2990137" y="4550923"/>
                  </a:cubicBezTo>
                  <a:cubicBezTo>
                    <a:pt x="2992484" y="4546229"/>
                    <a:pt x="2994831" y="4543882"/>
                    <a:pt x="2994831" y="4539188"/>
                  </a:cubicBezTo>
                  <a:cubicBezTo>
                    <a:pt x="3051160" y="4527453"/>
                    <a:pt x="3105143" y="4515718"/>
                    <a:pt x="3159125" y="4499288"/>
                  </a:cubicBezTo>
                  <a:cubicBezTo>
                    <a:pt x="3161472" y="4501635"/>
                    <a:pt x="3161472" y="4503982"/>
                    <a:pt x="3163819" y="4503982"/>
                  </a:cubicBezTo>
                  <a:cubicBezTo>
                    <a:pt x="3170860" y="4511024"/>
                    <a:pt x="3175554" y="4515718"/>
                    <a:pt x="3177901" y="4520412"/>
                  </a:cubicBezTo>
                  <a:close/>
                  <a:moveTo>
                    <a:pt x="2872785" y="4649499"/>
                  </a:moveTo>
                  <a:cubicBezTo>
                    <a:pt x="2870438" y="4654193"/>
                    <a:pt x="2865744" y="4656540"/>
                    <a:pt x="2863397" y="4661234"/>
                  </a:cubicBezTo>
                  <a:cubicBezTo>
                    <a:pt x="2858703" y="4665928"/>
                    <a:pt x="2854008" y="4670622"/>
                    <a:pt x="2849314" y="4677664"/>
                  </a:cubicBezTo>
                  <a:cubicBezTo>
                    <a:pt x="2844620" y="4682358"/>
                    <a:pt x="2842273" y="4684705"/>
                    <a:pt x="2837579" y="4689399"/>
                  </a:cubicBezTo>
                  <a:cubicBezTo>
                    <a:pt x="2832885" y="4694093"/>
                    <a:pt x="2828191" y="4698787"/>
                    <a:pt x="2823497" y="4703481"/>
                  </a:cubicBezTo>
                  <a:cubicBezTo>
                    <a:pt x="2818803" y="4708175"/>
                    <a:pt x="2816456" y="4710522"/>
                    <a:pt x="2811762" y="4715216"/>
                  </a:cubicBezTo>
                  <a:cubicBezTo>
                    <a:pt x="2807068" y="4719911"/>
                    <a:pt x="2802374" y="4722258"/>
                    <a:pt x="2800027" y="4726952"/>
                  </a:cubicBezTo>
                  <a:cubicBezTo>
                    <a:pt x="2795332" y="4731646"/>
                    <a:pt x="2792985" y="4733993"/>
                    <a:pt x="2788291" y="4736340"/>
                  </a:cubicBezTo>
                  <a:cubicBezTo>
                    <a:pt x="2783597" y="4738687"/>
                    <a:pt x="2781250" y="4743381"/>
                    <a:pt x="2776556" y="4745728"/>
                  </a:cubicBezTo>
                  <a:cubicBezTo>
                    <a:pt x="2771862" y="4748075"/>
                    <a:pt x="2769515" y="4752769"/>
                    <a:pt x="2764821" y="4755116"/>
                  </a:cubicBezTo>
                  <a:cubicBezTo>
                    <a:pt x="2760127" y="4757463"/>
                    <a:pt x="2757780" y="4762157"/>
                    <a:pt x="2753086" y="4764504"/>
                  </a:cubicBezTo>
                  <a:cubicBezTo>
                    <a:pt x="2750738" y="4766851"/>
                    <a:pt x="2748391" y="4766851"/>
                    <a:pt x="2746044" y="4769199"/>
                  </a:cubicBezTo>
                  <a:cubicBezTo>
                    <a:pt x="2743697" y="4769199"/>
                    <a:pt x="2743697" y="4769199"/>
                    <a:pt x="2741350" y="4766851"/>
                  </a:cubicBezTo>
                  <a:cubicBezTo>
                    <a:pt x="2736656" y="4764504"/>
                    <a:pt x="2729615" y="4762157"/>
                    <a:pt x="2724921" y="4759810"/>
                  </a:cubicBezTo>
                  <a:cubicBezTo>
                    <a:pt x="2717880" y="4757463"/>
                    <a:pt x="2710839" y="4752769"/>
                    <a:pt x="2703797" y="4748075"/>
                  </a:cubicBezTo>
                  <a:cubicBezTo>
                    <a:pt x="2701450" y="4748075"/>
                    <a:pt x="2701450" y="4745728"/>
                    <a:pt x="2699103" y="4745728"/>
                  </a:cubicBezTo>
                  <a:cubicBezTo>
                    <a:pt x="2699103" y="4743381"/>
                    <a:pt x="2699103" y="4741034"/>
                    <a:pt x="2701450" y="4738687"/>
                  </a:cubicBezTo>
                  <a:cubicBezTo>
                    <a:pt x="2701450" y="4733993"/>
                    <a:pt x="2703797" y="4731646"/>
                    <a:pt x="2703797" y="4726952"/>
                  </a:cubicBezTo>
                  <a:cubicBezTo>
                    <a:pt x="2703797" y="4722258"/>
                    <a:pt x="2706145" y="4717563"/>
                    <a:pt x="2706145" y="4712869"/>
                  </a:cubicBezTo>
                  <a:cubicBezTo>
                    <a:pt x="2706145" y="4708175"/>
                    <a:pt x="2708492" y="4703481"/>
                    <a:pt x="2708492" y="4701134"/>
                  </a:cubicBezTo>
                  <a:cubicBezTo>
                    <a:pt x="2708492" y="4696440"/>
                    <a:pt x="2710839" y="4691746"/>
                    <a:pt x="2710839" y="4684705"/>
                  </a:cubicBezTo>
                  <a:cubicBezTo>
                    <a:pt x="2710839" y="4680011"/>
                    <a:pt x="2713186" y="4675317"/>
                    <a:pt x="2713186" y="4672970"/>
                  </a:cubicBezTo>
                  <a:cubicBezTo>
                    <a:pt x="2713186" y="4668276"/>
                    <a:pt x="2715533" y="4661234"/>
                    <a:pt x="2715533" y="4654193"/>
                  </a:cubicBezTo>
                  <a:cubicBezTo>
                    <a:pt x="2715533" y="4649499"/>
                    <a:pt x="2717880" y="4647152"/>
                    <a:pt x="2717880" y="4642458"/>
                  </a:cubicBezTo>
                  <a:cubicBezTo>
                    <a:pt x="2717880" y="4637764"/>
                    <a:pt x="2720227" y="4633070"/>
                    <a:pt x="2720227" y="4628376"/>
                  </a:cubicBezTo>
                  <a:cubicBezTo>
                    <a:pt x="2720227" y="4628376"/>
                    <a:pt x="2722574" y="4628376"/>
                    <a:pt x="2722574" y="4628376"/>
                  </a:cubicBezTo>
                  <a:cubicBezTo>
                    <a:pt x="2727268" y="4628376"/>
                    <a:pt x="2731962" y="4626029"/>
                    <a:pt x="2736656" y="4623681"/>
                  </a:cubicBezTo>
                  <a:cubicBezTo>
                    <a:pt x="2736656" y="4623681"/>
                    <a:pt x="2736656" y="4623681"/>
                    <a:pt x="2736656" y="4623681"/>
                  </a:cubicBezTo>
                  <a:cubicBezTo>
                    <a:pt x="2746044" y="4623681"/>
                    <a:pt x="2755433" y="4626029"/>
                    <a:pt x="2764821" y="4626029"/>
                  </a:cubicBezTo>
                  <a:cubicBezTo>
                    <a:pt x="2792985" y="4628376"/>
                    <a:pt x="2823497" y="4628376"/>
                    <a:pt x="2851661" y="4628376"/>
                  </a:cubicBezTo>
                  <a:cubicBezTo>
                    <a:pt x="2865744" y="4628376"/>
                    <a:pt x="2877479" y="4628376"/>
                    <a:pt x="2891561" y="4628376"/>
                  </a:cubicBezTo>
                  <a:cubicBezTo>
                    <a:pt x="2889214" y="4630723"/>
                    <a:pt x="2886867" y="4633070"/>
                    <a:pt x="2886867" y="4635417"/>
                  </a:cubicBezTo>
                  <a:cubicBezTo>
                    <a:pt x="2884520" y="4637764"/>
                    <a:pt x="2879826" y="4642458"/>
                    <a:pt x="2872785" y="4649499"/>
                  </a:cubicBezTo>
                  <a:close/>
                  <a:moveTo>
                    <a:pt x="2727268" y="4778587"/>
                  </a:moveTo>
                  <a:cubicBezTo>
                    <a:pt x="2722574" y="4780934"/>
                    <a:pt x="2717880" y="4783281"/>
                    <a:pt x="2715533" y="4785628"/>
                  </a:cubicBezTo>
                  <a:cubicBezTo>
                    <a:pt x="2710839" y="4787975"/>
                    <a:pt x="2708492" y="4790322"/>
                    <a:pt x="2703797" y="4792669"/>
                  </a:cubicBezTo>
                  <a:cubicBezTo>
                    <a:pt x="2701450" y="4795016"/>
                    <a:pt x="2699103" y="4795016"/>
                    <a:pt x="2694409" y="4797363"/>
                  </a:cubicBezTo>
                  <a:cubicBezTo>
                    <a:pt x="2692062" y="4795016"/>
                    <a:pt x="2689715" y="4790322"/>
                    <a:pt x="2685021" y="4790322"/>
                  </a:cubicBezTo>
                  <a:cubicBezTo>
                    <a:pt x="2685021" y="4790322"/>
                    <a:pt x="2685021" y="4790322"/>
                    <a:pt x="2685021" y="4790322"/>
                  </a:cubicBezTo>
                  <a:cubicBezTo>
                    <a:pt x="2685021" y="4787975"/>
                    <a:pt x="2687368" y="4783281"/>
                    <a:pt x="2687368" y="4780934"/>
                  </a:cubicBezTo>
                  <a:cubicBezTo>
                    <a:pt x="2687368" y="4776239"/>
                    <a:pt x="2689715" y="4773893"/>
                    <a:pt x="2689715" y="4771545"/>
                  </a:cubicBezTo>
                  <a:cubicBezTo>
                    <a:pt x="2689715" y="4769199"/>
                    <a:pt x="2692062" y="4764504"/>
                    <a:pt x="2692062" y="4759810"/>
                  </a:cubicBezTo>
                  <a:cubicBezTo>
                    <a:pt x="2692062" y="4755116"/>
                    <a:pt x="2694409" y="4752769"/>
                    <a:pt x="2694409" y="4748075"/>
                  </a:cubicBezTo>
                  <a:cubicBezTo>
                    <a:pt x="2694409" y="4748075"/>
                    <a:pt x="2694409" y="4745728"/>
                    <a:pt x="2694409" y="4745728"/>
                  </a:cubicBezTo>
                  <a:cubicBezTo>
                    <a:pt x="2694409" y="4745728"/>
                    <a:pt x="2696756" y="4745728"/>
                    <a:pt x="2696756" y="4748075"/>
                  </a:cubicBezTo>
                  <a:cubicBezTo>
                    <a:pt x="2701450" y="4750422"/>
                    <a:pt x="2708492" y="4752769"/>
                    <a:pt x="2713186" y="4755116"/>
                  </a:cubicBezTo>
                  <a:cubicBezTo>
                    <a:pt x="2720227" y="4759810"/>
                    <a:pt x="2727268" y="4762157"/>
                    <a:pt x="2734309" y="4766851"/>
                  </a:cubicBezTo>
                  <a:cubicBezTo>
                    <a:pt x="2736656" y="4766851"/>
                    <a:pt x="2736656" y="4769199"/>
                    <a:pt x="2739003" y="4769199"/>
                  </a:cubicBezTo>
                  <a:cubicBezTo>
                    <a:pt x="2736656" y="4769199"/>
                    <a:pt x="2736656" y="4771545"/>
                    <a:pt x="2734309" y="4771545"/>
                  </a:cubicBezTo>
                  <a:cubicBezTo>
                    <a:pt x="2734309" y="4773893"/>
                    <a:pt x="2731962" y="4776239"/>
                    <a:pt x="2727268" y="4778587"/>
                  </a:cubicBezTo>
                  <a:close/>
                  <a:moveTo>
                    <a:pt x="2572363" y="4806751"/>
                  </a:moveTo>
                  <a:cubicBezTo>
                    <a:pt x="2555934" y="4806751"/>
                    <a:pt x="2539504" y="4804404"/>
                    <a:pt x="2523075" y="4804404"/>
                  </a:cubicBezTo>
                  <a:cubicBezTo>
                    <a:pt x="2513687" y="4804404"/>
                    <a:pt x="2504299" y="4802057"/>
                    <a:pt x="2494910" y="4802057"/>
                  </a:cubicBezTo>
                  <a:cubicBezTo>
                    <a:pt x="2480828" y="4799710"/>
                    <a:pt x="2466746" y="4799710"/>
                    <a:pt x="2452664" y="4797363"/>
                  </a:cubicBezTo>
                  <a:cubicBezTo>
                    <a:pt x="2443275" y="4797363"/>
                    <a:pt x="2433887" y="4795016"/>
                    <a:pt x="2422152" y="4792669"/>
                  </a:cubicBezTo>
                  <a:cubicBezTo>
                    <a:pt x="2408070" y="4790322"/>
                    <a:pt x="2393987" y="4790322"/>
                    <a:pt x="2379905" y="4787975"/>
                  </a:cubicBezTo>
                  <a:cubicBezTo>
                    <a:pt x="2370517" y="4785628"/>
                    <a:pt x="2361129" y="4785628"/>
                    <a:pt x="2349394" y="4783281"/>
                  </a:cubicBezTo>
                  <a:cubicBezTo>
                    <a:pt x="2335311" y="4780934"/>
                    <a:pt x="2321229" y="4778587"/>
                    <a:pt x="2307147" y="4776239"/>
                  </a:cubicBezTo>
                  <a:cubicBezTo>
                    <a:pt x="2297759" y="4773893"/>
                    <a:pt x="2288370" y="4771545"/>
                    <a:pt x="2278982" y="4769199"/>
                  </a:cubicBezTo>
                  <a:cubicBezTo>
                    <a:pt x="2264900" y="4766851"/>
                    <a:pt x="2250818" y="4764504"/>
                    <a:pt x="2236735" y="4759810"/>
                  </a:cubicBezTo>
                  <a:cubicBezTo>
                    <a:pt x="2227347" y="4757463"/>
                    <a:pt x="2217959" y="4755116"/>
                    <a:pt x="2208571" y="4752769"/>
                  </a:cubicBezTo>
                  <a:cubicBezTo>
                    <a:pt x="2206224" y="4752769"/>
                    <a:pt x="2203877" y="4750422"/>
                    <a:pt x="2201530" y="4750422"/>
                  </a:cubicBezTo>
                  <a:cubicBezTo>
                    <a:pt x="2213265" y="4745728"/>
                    <a:pt x="2222653" y="4743381"/>
                    <a:pt x="2234388" y="4738687"/>
                  </a:cubicBezTo>
                  <a:cubicBezTo>
                    <a:pt x="2267247" y="4726952"/>
                    <a:pt x="2302453" y="4712869"/>
                    <a:pt x="2335311" y="4694093"/>
                  </a:cubicBezTo>
                  <a:cubicBezTo>
                    <a:pt x="2342352" y="4691746"/>
                    <a:pt x="2347047" y="4687052"/>
                    <a:pt x="2354088" y="4684705"/>
                  </a:cubicBezTo>
                  <a:cubicBezTo>
                    <a:pt x="2358782" y="4682358"/>
                    <a:pt x="2363476" y="4680011"/>
                    <a:pt x="2368170" y="4677664"/>
                  </a:cubicBezTo>
                  <a:cubicBezTo>
                    <a:pt x="2375211" y="4672970"/>
                    <a:pt x="2382252" y="4668276"/>
                    <a:pt x="2391640" y="4665928"/>
                  </a:cubicBezTo>
                  <a:cubicBezTo>
                    <a:pt x="2396334" y="4663582"/>
                    <a:pt x="2398681" y="4661234"/>
                    <a:pt x="2403376" y="4658887"/>
                  </a:cubicBezTo>
                  <a:cubicBezTo>
                    <a:pt x="2410417" y="4654193"/>
                    <a:pt x="2417458" y="4649499"/>
                    <a:pt x="2424499" y="4647152"/>
                  </a:cubicBezTo>
                  <a:cubicBezTo>
                    <a:pt x="2429193" y="4644805"/>
                    <a:pt x="2431540" y="4642458"/>
                    <a:pt x="2436234" y="4640111"/>
                  </a:cubicBezTo>
                  <a:cubicBezTo>
                    <a:pt x="2440928" y="4637764"/>
                    <a:pt x="2447970" y="4633070"/>
                    <a:pt x="2452664" y="4628376"/>
                  </a:cubicBezTo>
                  <a:cubicBezTo>
                    <a:pt x="2457358" y="4626029"/>
                    <a:pt x="2464399" y="4621335"/>
                    <a:pt x="2469093" y="4618987"/>
                  </a:cubicBezTo>
                  <a:cubicBezTo>
                    <a:pt x="2473787" y="4616641"/>
                    <a:pt x="2476134" y="4614293"/>
                    <a:pt x="2480828" y="4609599"/>
                  </a:cubicBezTo>
                  <a:cubicBezTo>
                    <a:pt x="2483175" y="4609599"/>
                    <a:pt x="2483175" y="4607252"/>
                    <a:pt x="2485522" y="4607252"/>
                  </a:cubicBezTo>
                  <a:cubicBezTo>
                    <a:pt x="2490216" y="4611946"/>
                    <a:pt x="2494910" y="4616641"/>
                    <a:pt x="2501952" y="4616641"/>
                  </a:cubicBezTo>
                  <a:cubicBezTo>
                    <a:pt x="2506646" y="4616641"/>
                    <a:pt x="2513687" y="4614293"/>
                    <a:pt x="2516034" y="4609599"/>
                  </a:cubicBezTo>
                  <a:cubicBezTo>
                    <a:pt x="2537157" y="4630723"/>
                    <a:pt x="2560628" y="4649499"/>
                    <a:pt x="2581751" y="4665928"/>
                  </a:cubicBezTo>
                  <a:cubicBezTo>
                    <a:pt x="2586445" y="4668276"/>
                    <a:pt x="2588792" y="4670622"/>
                    <a:pt x="2593486" y="4672970"/>
                  </a:cubicBezTo>
                  <a:cubicBezTo>
                    <a:pt x="2602875" y="4680011"/>
                    <a:pt x="2612263" y="4687052"/>
                    <a:pt x="2621651" y="4694093"/>
                  </a:cubicBezTo>
                  <a:cubicBezTo>
                    <a:pt x="2626345" y="4696440"/>
                    <a:pt x="2631039" y="4701134"/>
                    <a:pt x="2635733" y="4703481"/>
                  </a:cubicBezTo>
                  <a:cubicBezTo>
                    <a:pt x="2645121" y="4708175"/>
                    <a:pt x="2652163" y="4715216"/>
                    <a:pt x="2661551" y="4719911"/>
                  </a:cubicBezTo>
                  <a:cubicBezTo>
                    <a:pt x="2666245" y="4722258"/>
                    <a:pt x="2670939" y="4726952"/>
                    <a:pt x="2677980" y="4729299"/>
                  </a:cubicBezTo>
                  <a:cubicBezTo>
                    <a:pt x="2685021" y="4733993"/>
                    <a:pt x="2689715" y="4736340"/>
                    <a:pt x="2696756" y="4741034"/>
                  </a:cubicBezTo>
                  <a:cubicBezTo>
                    <a:pt x="2696756" y="4743381"/>
                    <a:pt x="2696756" y="4743381"/>
                    <a:pt x="2696756" y="4745728"/>
                  </a:cubicBezTo>
                  <a:cubicBezTo>
                    <a:pt x="2696756" y="4748075"/>
                    <a:pt x="2694409" y="4750422"/>
                    <a:pt x="2694409" y="4752769"/>
                  </a:cubicBezTo>
                  <a:cubicBezTo>
                    <a:pt x="2692062" y="4757463"/>
                    <a:pt x="2692062" y="4762157"/>
                    <a:pt x="2689715" y="4766851"/>
                  </a:cubicBezTo>
                  <a:cubicBezTo>
                    <a:pt x="2689715" y="4769199"/>
                    <a:pt x="2687368" y="4771545"/>
                    <a:pt x="2687368" y="4776239"/>
                  </a:cubicBezTo>
                  <a:cubicBezTo>
                    <a:pt x="2685021" y="4780934"/>
                    <a:pt x="2685021" y="4783281"/>
                    <a:pt x="2682674" y="4787975"/>
                  </a:cubicBezTo>
                  <a:cubicBezTo>
                    <a:pt x="2680327" y="4787975"/>
                    <a:pt x="2677980" y="4785628"/>
                    <a:pt x="2675633" y="4785628"/>
                  </a:cubicBezTo>
                  <a:cubicBezTo>
                    <a:pt x="2663898" y="4785628"/>
                    <a:pt x="2656857" y="4795016"/>
                    <a:pt x="2654510" y="4804404"/>
                  </a:cubicBezTo>
                  <a:cubicBezTo>
                    <a:pt x="2633386" y="4804404"/>
                    <a:pt x="2612263" y="4804404"/>
                    <a:pt x="2593486" y="4804404"/>
                  </a:cubicBezTo>
                  <a:cubicBezTo>
                    <a:pt x="2588792" y="4809098"/>
                    <a:pt x="2581751" y="4806751"/>
                    <a:pt x="2572363" y="4806751"/>
                  </a:cubicBezTo>
                  <a:close/>
                  <a:moveTo>
                    <a:pt x="1898761" y="4780934"/>
                  </a:moveTo>
                  <a:cubicBezTo>
                    <a:pt x="1884678" y="4773893"/>
                    <a:pt x="1870596" y="4766851"/>
                    <a:pt x="1856514" y="4759810"/>
                  </a:cubicBezTo>
                  <a:cubicBezTo>
                    <a:pt x="1863555" y="4762157"/>
                    <a:pt x="1872943" y="4764504"/>
                    <a:pt x="1879984" y="4764504"/>
                  </a:cubicBezTo>
                  <a:cubicBezTo>
                    <a:pt x="1889372" y="4766851"/>
                    <a:pt x="1901108" y="4769199"/>
                    <a:pt x="1910496" y="4771545"/>
                  </a:cubicBezTo>
                  <a:cubicBezTo>
                    <a:pt x="1905802" y="4771545"/>
                    <a:pt x="1901108" y="4776239"/>
                    <a:pt x="1898761" y="4780934"/>
                  </a:cubicBezTo>
                  <a:close/>
                  <a:moveTo>
                    <a:pt x="1847125" y="4752769"/>
                  </a:moveTo>
                  <a:cubicBezTo>
                    <a:pt x="1840084" y="4748075"/>
                    <a:pt x="1833043" y="4745728"/>
                    <a:pt x="1826002" y="4741034"/>
                  </a:cubicBezTo>
                  <a:cubicBezTo>
                    <a:pt x="1823655" y="4738687"/>
                    <a:pt x="1821308" y="4736340"/>
                    <a:pt x="1816614" y="4736340"/>
                  </a:cubicBezTo>
                  <a:cubicBezTo>
                    <a:pt x="1811920" y="4733993"/>
                    <a:pt x="1807226" y="4729299"/>
                    <a:pt x="1802532" y="4726952"/>
                  </a:cubicBezTo>
                  <a:cubicBezTo>
                    <a:pt x="1797838" y="4724605"/>
                    <a:pt x="1795491" y="4722258"/>
                    <a:pt x="1790797" y="4719911"/>
                  </a:cubicBezTo>
                  <a:cubicBezTo>
                    <a:pt x="1786102" y="4717563"/>
                    <a:pt x="1783755" y="4715216"/>
                    <a:pt x="1779061" y="4712869"/>
                  </a:cubicBezTo>
                  <a:cubicBezTo>
                    <a:pt x="1774367" y="4710522"/>
                    <a:pt x="1769673" y="4705828"/>
                    <a:pt x="1764979" y="4703481"/>
                  </a:cubicBezTo>
                  <a:cubicBezTo>
                    <a:pt x="1762632" y="4701134"/>
                    <a:pt x="1757938" y="4698787"/>
                    <a:pt x="1755591" y="4696440"/>
                  </a:cubicBezTo>
                  <a:cubicBezTo>
                    <a:pt x="1750897" y="4694093"/>
                    <a:pt x="1746203" y="4689399"/>
                    <a:pt x="1741508" y="4684705"/>
                  </a:cubicBezTo>
                  <a:cubicBezTo>
                    <a:pt x="1739161" y="4682358"/>
                    <a:pt x="1734467" y="4680011"/>
                    <a:pt x="1732120" y="4677664"/>
                  </a:cubicBezTo>
                  <a:cubicBezTo>
                    <a:pt x="1727426" y="4672970"/>
                    <a:pt x="1722732" y="4670622"/>
                    <a:pt x="1718038" y="4665928"/>
                  </a:cubicBezTo>
                  <a:cubicBezTo>
                    <a:pt x="1715691" y="4663582"/>
                    <a:pt x="1710997" y="4661234"/>
                    <a:pt x="1708650" y="4658887"/>
                  </a:cubicBezTo>
                  <a:cubicBezTo>
                    <a:pt x="1703956" y="4654193"/>
                    <a:pt x="1699262" y="4649499"/>
                    <a:pt x="1694567" y="4647152"/>
                  </a:cubicBezTo>
                  <a:cubicBezTo>
                    <a:pt x="1692220" y="4644805"/>
                    <a:pt x="1687526" y="4642458"/>
                    <a:pt x="1685179" y="4637764"/>
                  </a:cubicBezTo>
                  <a:cubicBezTo>
                    <a:pt x="1680485" y="4633070"/>
                    <a:pt x="1675791" y="4628376"/>
                    <a:pt x="1671097" y="4623681"/>
                  </a:cubicBezTo>
                  <a:cubicBezTo>
                    <a:pt x="1668750" y="4621335"/>
                    <a:pt x="1664056" y="4616641"/>
                    <a:pt x="1661709" y="4614293"/>
                  </a:cubicBezTo>
                  <a:cubicBezTo>
                    <a:pt x="1657015" y="4609599"/>
                    <a:pt x="1652321" y="4604905"/>
                    <a:pt x="1647627" y="4600211"/>
                  </a:cubicBezTo>
                  <a:cubicBezTo>
                    <a:pt x="1645280" y="4597864"/>
                    <a:pt x="1640586" y="4593170"/>
                    <a:pt x="1638239" y="4590823"/>
                  </a:cubicBezTo>
                  <a:cubicBezTo>
                    <a:pt x="1633544" y="4586129"/>
                    <a:pt x="1628850" y="4581435"/>
                    <a:pt x="1624156" y="4576741"/>
                  </a:cubicBezTo>
                  <a:cubicBezTo>
                    <a:pt x="1619462" y="4572047"/>
                    <a:pt x="1617115" y="4569700"/>
                    <a:pt x="1612421" y="4565005"/>
                  </a:cubicBezTo>
                  <a:cubicBezTo>
                    <a:pt x="1607727" y="4560311"/>
                    <a:pt x="1603033" y="4555617"/>
                    <a:pt x="1598339" y="4550923"/>
                  </a:cubicBezTo>
                  <a:cubicBezTo>
                    <a:pt x="1593645" y="4546229"/>
                    <a:pt x="1591298" y="4543882"/>
                    <a:pt x="1586603" y="4539188"/>
                  </a:cubicBezTo>
                  <a:cubicBezTo>
                    <a:pt x="1581909" y="4534494"/>
                    <a:pt x="1577215" y="4529800"/>
                    <a:pt x="1574868" y="4525106"/>
                  </a:cubicBezTo>
                  <a:cubicBezTo>
                    <a:pt x="1570174" y="4520412"/>
                    <a:pt x="1567827" y="4515718"/>
                    <a:pt x="1563133" y="4511024"/>
                  </a:cubicBezTo>
                  <a:cubicBezTo>
                    <a:pt x="1558439" y="4506329"/>
                    <a:pt x="1556092" y="4501635"/>
                    <a:pt x="1551398" y="4496941"/>
                  </a:cubicBezTo>
                  <a:cubicBezTo>
                    <a:pt x="1551398" y="4496941"/>
                    <a:pt x="1551398" y="4496941"/>
                    <a:pt x="1551398" y="4494594"/>
                  </a:cubicBezTo>
                  <a:cubicBezTo>
                    <a:pt x="1553745" y="4492247"/>
                    <a:pt x="1553745" y="4492247"/>
                    <a:pt x="1553745" y="4489900"/>
                  </a:cubicBezTo>
                  <a:cubicBezTo>
                    <a:pt x="1558439" y="4492247"/>
                    <a:pt x="1560786" y="4494594"/>
                    <a:pt x="1565480" y="4496941"/>
                  </a:cubicBezTo>
                  <a:cubicBezTo>
                    <a:pt x="1579562" y="4503982"/>
                    <a:pt x="1591298" y="4513370"/>
                    <a:pt x="1605380" y="4520412"/>
                  </a:cubicBezTo>
                  <a:cubicBezTo>
                    <a:pt x="1614768" y="4525106"/>
                    <a:pt x="1624156" y="4532147"/>
                    <a:pt x="1635891" y="4536841"/>
                  </a:cubicBezTo>
                  <a:cubicBezTo>
                    <a:pt x="1649974" y="4543882"/>
                    <a:pt x="1661709" y="4550923"/>
                    <a:pt x="1675791" y="4557964"/>
                  </a:cubicBezTo>
                  <a:cubicBezTo>
                    <a:pt x="1687526" y="4562658"/>
                    <a:pt x="1696915" y="4569700"/>
                    <a:pt x="1708650" y="4574394"/>
                  </a:cubicBezTo>
                  <a:cubicBezTo>
                    <a:pt x="1720385" y="4581435"/>
                    <a:pt x="1734467" y="4586129"/>
                    <a:pt x="1746203" y="4593170"/>
                  </a:cubicBezTo>
                  <a:cubicBezTo>
                    <a:pt x="1757938" y="4600211"/>
                    <a:pt x="1772020" y="4604905"/>
                    <a:pt x="1783755" y="4611946"/>
                  </a:cubicBezTo>
                  <a:cubicBezTo>
                    <a:pt x="1795491" y="4616641"/>
                    <a:pt x="1804879" y="4621335"/>
                    <a:pt x="1816614" y="4626029"/>
                  </a:cubicBezTo>
                  <a:cubicBezTo>
                    <a:pt x="1837737" y="4635417"/>
                    <a:pt x="1858861" y="4644805"/>
                    <a:pt x="1879984" y="4654193"/>
                  </a:cubicBezTo>
                  <a:cubicBezTo>
                    <a:pt x="1882331" y="4654193"/>
                    <a:pt x="1884678" y="4656540"/>
                    <a:pt x="1887025" y="4656540"/>
                  </a:cubicBezTo>
                  <a:cubicBezTo>
                    <a:pt x="1910496" y="4665928"/>
                    <a:pt x="1933966" y="4675317"/>
                    <a:pt x="1957437" y="4684705"/>
                  </a:cubicBezTo>
                  <a:cubicBezTo>
                    <a:pt x="1962131" y="4687052"/>
                    <a:pt x="1966825" y="4687052"/>
                    <a:pt x="1969172" y="4689399"/>
                  </a:cubicBezTo>
                  <a:cubicBezTo>
                    <a:pt x="1987948" y="4696440"/>
                    <a:pt x="2009072" y="4703481"/>
                    <a:pt x="2027848" y="4710522"/>
                  </a:cubicBezTo>
                  <a:cubicBezTo>
                    <a:pt x="2034889" y="4712869"/>
                    <a:pt x="2041930" y="4715216"/>
                    <a:pt x="2046624" y="4717563"/>
                  </a:cubicBezTo>
                  <a:cubicBezTo>
                    <a:pt x="2063054" y="4722258"/>
                    <a:pt x="2081830" y="4729299"/>
                    <a:pt x="2098260" y="4733993"/>
                  </a:cubicBezTo>
                  <a:cubicBezTo>
                    <a:pt x="2105301" y="4736340"/>
                    <a:pt x="2114689" y="4738687"/>
                    <a:pt x="2121730" y="4741034"/>
                  </a:cubicBezTo>
                  <a:cubicBezTo>
                    <a:pt x="2138159" y="4745728"/>
                    <a:pt x="2154589" y="4750422"/>
                    <a:pt x="2171018" y="4755116"/>
                  </a:cubicBezTo>
                  <a:cubicBezTo>
                    <a:pt x="2180406" y="4757463"/>
                    <a:pt x="2187447" y="4759810"/>
                    <a:pt x="2196835" y="4762157"/>
                  </a:cubicBezTo>
                  <a:cubicBezTo>
                    <a:pt x="2199183" y="4762157"/>
                    <a:pt x="2201530" y="4762157"/>
                    <a:pt x="2201530" y="4764504"/>
                  </a:cubicBezTo>
                  <a:cubicBezTo>
                    <a:pt x="2196835" y="4766851"/>
                    <a:pt x="2192141" y="4766851"/>
                    <a:pt x="2187447" y="4769199"/>
                  </a:cubicBezTo>
                  <a:cubicBezTo>
                    <a:pt x="2180406" y="4771545"/>
                    <a:pt x="2175712" y="4773893"/>
                    <a:pt x="2168671" y="4773893"/>
                  </a:cubicBezTo>
                  <a:cubicBezTo>
                    <a:pt x="2163977" y="4776239"/>
                    <a:pt x="2159283" y="4776239"/>
                    <a:pt x="2154589" y="4778587"/>
                  </a:cubicBezTo>
                  <a:cubicBezTo>
                    <a:pt x="2147548" y="4780934"/>
                    <a:pt x="2142854" y="4780934"/>
                    <a:pt x="2135812" y="4783281"/>
                  </a:cubicBezTo>
                  <a:cubicBezTo>
                    <a:pt x="2131118" y="4785628"/>
                    <a:pt x="2126424" y="4785628"/>
                    <a:pt x="2119383" y="4785628"/>
                  </a:cubicBezTo>
                  <a:cubicBezTo>
                    <a:pt x="2112342" y="4785628"/>
                    <a:pt x="2107648" y="4787975"/>
                    <a:pt x="2100607" y="4790322"/>
                  </a:cubicBezTo>
                  <a:cubicBezTo>
                    <a:pt x="2095913" y="4790322"/>
                    <a:pt x="2088871" y="4792669"/>
                    <a:pt x="2084177" y="4792669"/>
                  </a:cubicBezTo>
                  <a:cubicBezTo>
                    <a:pt x="2079483" y="4792669"/>
                    <a:pt x="2072442" y="4795016"/>
                    <a:pt x="2067748" y="4795016"/>
                  </a:cubicBezTo>
                  <a:cubicBezTo>
                    <a:pt x="2060707" y="4795016"/>
                    <a:pt x="2056013" y="4797363"/>
                    <a:pt x="2048972" y="4797363"/>
                  </a:cubicBezTo>
                  <a:cubicBezTo>
                    <a:pt x="2044277" y="4797363"/>
                    <a:pt x="2039583" y="4799710"/>
                    <a:pt x="2034889" y="4799710"/>
                  </a:cubicBezTo>
                  <a:cubicBezTo>
                    <a:pt x="2030195" y="4799710"/>
                    <a:pt x="2023154" y="4799710"/>
                    <a:pt x="2018460" y="4799710"/>
                  </a:cubicBezTo>
                  <a:cubicBezTo>
                    <a:pt x="1990295" y="4795016"/>
                    <a:pt x="1962131" y="4790322"/>
                    <a:pt x="1933966" y="4783281"/>
                  </a:cubicBezTo>
                  <a:cubicBezTo>
                    <a:pt x="1931619" y="4780934"/>
                    <a:pt x="1926925" y="4780934"/>
                    <a:pt x="1924578" y="4780934"/>
                  </a:cubicBezTo>
                  <a:cubicBezTo>
                    <a:pt x="1924578" y="4780934"/>
                    <a:pt x="1922231" y="4780934"/>
                    <a:pt x="1922231" y="4780934"/>
                  </a:cubicBezTo>
                  <a:cubicBezTo>
                    <a:pt x="1901108" y="4776239"/>
                    <a:pt x="1879984" y="4771545"/>
                    <a:pt x="1856514" y="4766851"/>
                  </a:cubicBezTo>
                  <a:cubicBezTo>
                    <a:pt x="1856514" y="4766851"/>
                    <a:pt x="1854167" y="4766851"/>
                    <a:pt x="1854167" y="4764504"/>
                  </a:cubicBezTo>
                  <a:cubicBezTo>
                    <a:pt x="1847125" y="4752769"/>
                    <a:pt x="1847125" y="4752769"/>
                    <a:pt x="1847125" y="4752769"/>
                  </a:cubicBezTo>
                  <a:close/>
                  <a:moveTo>
                    <a:pt x="1492722" y="4485206"/>
                  </a:moveTo>
                  <a:cubicBezTo>
                    <a:pt x="1490375" y="4485206"/>
                    <a:pt x="1485680" y="4487553"/>
                    <a:pt x="1483333" y="4487553"/>
                  </a:cubicBezTo>
                  <a:cubicBezTo>
                    <a:pt x="1478639" y="4489900"/>
                    <a:pt x="1473945" y="4489900"/>
                    <a:pt x="1469251" y="4492247"/>
                  </a:cubicBezTo>
                  <a:cubicBezTo>
                    <a:pt x="1466904" y="4492247"/>
                    <a:pt x="1462210" y="4494594"/>
                    <a:pt x="1459863" y="4494594"/>
                  </a:cubicBezTo>
                  <a:cubicBezTo>
                    <a:pt x="1455169" y="4494594"/>
                    <a:pt x="1450475" y="4496941"/>
                    <a:pt x="1445781" y="4496941"/>
                  </a:cubicBezTo>
                  <a:cubicBezTo>
                    <a:pt x="1443434" y="4496941"/>
                    <a:pt x="1438739" y="4499288"/>
                    <a:pt x="1436392" y="4499288"/>
                  </a:cubicBezTo>
                  <a:cubicBezTo>
                    <a:pt x="1431698" y="4499288"/>
                    <a:pt x="1427004" y="4501635"/>
                    <a:pt x="1422310" y="4501635"/>
                  </a:cubicBezTo>
                  <a:cubicBezTo>
                    <a:pt x="1419963" y="4501635"/>
                    <a:pt x="1415269" y="4503982"/>
                    <a:pt x="1412922" y="4503982"/>
                  </a:cubicBezTo>
                  <a:cubicBezTo>
                    <a:pt x="1408228" y="4503982"/>
                    <a:pt x="1403534" y="4506329"/>
                    <a:pt x="1396493" y="4506329"/>
                  </a:cubicBezTo>
                  <a:cubicBezTo>
                    <a:pt x="1394146" y="4506329"/>
                    <a:pt x="1391799" y="4506329"/>
                    <a:pt x="1387104" y="4506329"/>
                  </a:cubicBezTo>
                  <a:cubicBezTo>
                    <a:pt x="1382410" y="4506329"/>
                    <a:pt x="1375369" y="4506329"/>
                    <a:pt x="1370675" y="4506329"/>
                  </a:cubicBezTo>
                  <a:cubicBezTo>
                    <a:pt x="1368328" y="4506329"/>
                    <a:pt x="1365981" y="4506329"/>
                    <a:pt x="1363634" y="4506329"/>
                  </a:cubicBezTo>
                  <a:cubicBezTo>
                    <a:pt x="1356593" y="4506329"/>
                    <a:pt x="1347205" y="4506329"/>
                    <a:pt x="1340164" y="4506329"/>
                  </a:cubicBezTo>
                  <a:cubicBezTo>
                    <a:pt x="1326081" y="4506329"/>
                    <a:pt x="1311999" y="4506329"/>
                    <a:pt x="1297917" y="4503982"/>
                  </a:cubicBezTo>
                  <a:cubicBezTo>
                    <a:pt x="1293223" y="4503982"/>
                    <a:pt x="1288529" y="4501635"/>
                    <a:pt x="1286181" y="4501635"/>
                  </a:cubicBezTo>
                  <a:cubicBezTo>
                    <a:pt x="1283834" y="4501635"/>
                    <a:pt x="1281487" y="4501635"/>
                    <a:pt x="1276793" y="4501635"/>
                  </a:cubicBezTo>
                  <a:cubicBezTo>
                    <a:pt x="1276793" y="4501635"/>
                    <a:pt x="1276793" y="4499288"/>
                    <a:pt x="1276793" y="4499288"/>
                  </a:cubicBezTo>
                  <a:cubicBezTo>
                    <a:pt x="1276793" y="4487553"/>
                    <a:pt x="1267405" y="4478165"/>
                    <a:pt x="1255670" y="4478165"/>
                  </a:cubicBezTo>
                  <a:cubicBezTo>
                    <a:pt x="1248629" y="4478165"/>
                    <a:pt x="1243935" y="4480512"/>
                    <a:pt x="1241588" y="4485206"/>
                  </a:cubicBezTo>
                  <a:cubicBezTo>
                    <a:pt x="1227505" y="4473471"/>
                    <a:pt x="1211076" y="4461735"/>
                    <a:pt x="1196994" y="4450000"/>
                  </a:cubicBezTo>
                  <a:cubicBezTo>
                    <a:pt x="1192300" y="4445306"/>
                    <a:pt x="1187605" y="4440612"/>
                    <a:pt x="1182911" y="4438265"/>
                  </a:cubicBezTo>
                  <a:cubicBezTo>
                    <a:pt x="1175870" y="4433571"/>
                    <a:pt x="1171176" y="4426530"/>
                    <a:pt x="1164135" y="4421836"/>
                  </a:cubicBezTo>
                  <a:cubicBezTo>
                    <a:pt x="1168829" y="4424183"/>
                    <a:pt x="1173523" y="4424183"/>
                    <a:pt x="1178217" y="4426530"/>
                  </a:cubicBezTo>
                  <a:cubicBezTo>
                    <a:pt x="1185258" y="4428877"/>
                    <a:pt x="1194647" y="4431224"/>
                    <a:pt x="1201688" y="4433571"/>
                  </a:cubicBezTo>
                  <a:cubicBezTo>
                    <a:pt x="1211076" y="4435918"/>
                    <a:pt x="1220464" y="4438265"/>
                    <a:pt x="1232199" y="4440612"/>
                  </a:cubicBezTo>
                  <a:cubicBezTo>
                    <a:pt x="1239241" y="4442959"/>
                    <a:pt x="1248629" y="4445306"/>
                    <a:pt x="1255670" y="4447653"/>
                  </a:cubicBezTo>
                  <a:cubicBezTo>
                    <a:pt x="1265058" y="4450000"/>
                    <a:pt x="1276793" y="4452347"/>
                    <a:pt x="1286181" y="4454694"/>
                  </a:cubicBezTo>
                  <a:cubicBezTo>
                    <a:pt x="1293223" y="4457041"/>
                    <a:pt x="1300264" y="4457041"/>
                    <a:pt x="1309652" y="4459388"/>
                  </a:cubicBezTo>
                  <a:cubicBezTo>
                    <a:pt x="1321387" y="4461735"/>
                    <a:pt x="1333122" y="4461735"/>
                    <a:pt x="1342511" y="4464083"/>
                  </a:cubicBezTo>
                  <a:cubicBezTo>
                    <a:pt x="1349552" y="4464083"/>
                    <a:pt x="1356593" y="4466429"/>
                    <a:pt x="1363634" y="4466429"/>
                  </a:cubicBezTo>
                  <a:cubicBezTo>
                    <a:pt x="1375369" y="4468777"/>
                    <a:pt x="1389452" y="4468777"/>
                    <a:pt x="1401187" y="4468777"/>
                  </a:cubicBezTo>
                  <a:cubicBezTo>
                    <a:pt x="1405881" y="4468777"/>
                    <a:pt x="1412922" y="4468777"/>
                    <a:pt x="1417616" y="4471123"/>
                  </a:cubicBezTo>
                  <a:cubicBezTo>
                    <a:pt x="1436392" y="4471123"/>
                    <a:pt x="1455169" y="4473471"/>
                    <a:pt x="1471598" y="4473471"/>
                  </a:cubicBezTo>
                  <a:lnTo>
                    <a:pt x="1471598" y="4473471"/>
                  </a:lnTo>
                  <a:cubicBezTo>
                    <a:pt x="1471598" y="4473471"/>
                    <a:pt x="1471598" y="4473471"/>
                    <a:pt x="1473945" y="4473471"/>
                  </a:cubicBezTo>
                  <a:cubicBezTo>
                    <a:pt x="1488028" y="4473471"/>
                    <a:pt x="1502110" y="4473471"/>
                    <a:pt x="1513845" y="4471123"/>
                  </a:cubicBezTo>
                  <a:cubicBezTo>
                    <a:pt x="1513845" y="4471123"/>
                    <a:pt x="1513845" y="4473471"/>
                    <a:pt x="1513845" y="4473471"/>
                  </a:cubicBezTo>
                  <a:cubicBezTo>
                    <a:pt x="1511498" y="4473471"/>
                    <a:pt x="1509151" y="4475818"/>
                    <a:pt x="1506804" y="4475818"/>
                  </a:cubicBezTo>
                  <a:cubicBezTo>
                    <a:pt x="1502110" y="4482859"/>
                    <a:pt x="1497416" y="4485206"/>
                    <a:pt x="1492722" y="4485206"/>
                  </a:cubicBezTo>
                  <a:close/>
                  <a:moveTo>
                    <a:pt x="1220464" y="4496941"/>
                  </a:moveTo>
                  <a:cubicBezTo>
                    <a:pt x="1213423" y="4492247"/>
                    <a:pt x="1206382" y="4489900"/>
                    <a:pt x="1201688" y="4485206"/>
                  </a:cubicBezTo>
                  <a:cubicBezTo>
                    <a:pt x="1206382" y="4487553"/>
                    <a:pt x="1211076" y="4489900"/>
                    <a:pt x="1215770" y="4489900"/>
                  </a:cubicBezTo>
                  <a:cubicBezTo>
                    <a:pt x="1220464" y="4492247"/>
                    <a:pt x="1225158" y="4494594"/>
                    <a:pt x="1229852" y="4494594"/>
                  </a:cubicBezTo>
                  <a:cubicBezTo>
                    <a:pt x="1232199" y="4494594"/>
                    <a:pt x="1232199" y="4496941"/>
                    <a:pt x="1234546" y="4496941"/>
                  </a:cubicBezTo>
                  <a:cubicBezTo>
                    <a:pt x="1234546" y="4496941"/>
                    <a:pt x="1234546" y="4499288"/>
                    <a:pt x="1234546" y="4499288"/>
                  </a:cubicBezTo>
                  <a:cubicBezTo>
                    <a:pt x="1232199" y="4499288"/>
                    <a:pt x="1227505" y="4496941"/>
                    <a:pt x="1225158" y="4496941"/>
                  </a:cubicBezTo>
                  <a:cubicBezTo>
                    <a:pt x="1225158" y="4496941"/>
                    <a:pt x="1222811" y="4496941"/>
                    <a:pt x="1220464" y="4496941"/>
                  </a:cubicBezTo>
                  <a:close/>
                  <a:moveTo>
                    <a:pt x="1145359" y="4447653"/>
                  </a:moveTo>
                  <a:cubicBezTo>
                    <a:pt x="1135971" y="4442959"/>
                    <a:pt x="1128929" y="4435918"/>
                    <a:pt x="1119541" y="4431224"/>
                  </a:cubicBezTo>
                  <a:cubicBezTo>
                    <a:pt x="1114847" y="4428877"/>
                    <a:pt x="1110153" y="4424183"/>
                    <a:pt x="1105459" y="4421836"/>
                  </a:cubicBezTo>
                  <a:cubicBezTo>
                    <a:pt x="1110153" y="4424183"/>
                    <a:pt x="1117194" y="4428877"/>
                    <a:pt x="1121888" y="4431224"/>
                  </a:cubicBezTo>
                  <a:cubicBezTo>
                    <a:pt x="1138318" y="4440612"/>
                    <a:pt x="1154747" y="4450000"/>
                    <a:pt x="1171176" y="4459388"/>
                  </a:cubicBezTo>
                  <a:cubicBezTo>
                    <a:pt x="1180564" y="4464083"/>
                    <a:pt x="1192300" y="4471123"/>
                    <a:pt x="1201688" y="4475818"/>
                  </a:cubicBezTo>
                  <a:cubicBezTo>
                    <a:pt x="1213423" y="4480512"/>
                    <a:pt x="1222811" y="4487553"/>
                    <a:pt x="1234546" y="4494594"/>
                  </a:cubicBezTo>
                  <a:cubicBezTo>
                    <a:pt x="1234546" y="4494594"/>
                    <a:pt x="1234546" y="4494594"/>
                    <a:pt x="1234546" y="4494594"/>
                  </a:cubicBezTo>
                  <a:cubicBezTo>
                    <a:pt x="1232199" y="4494594"/>
                    <a:pt x="1232199" y="4492247"/>
                    <a:pt x="1229852" y="4492247"/>
                  </a:cubicBezTo>
                  <a:cubicBezTo>
                    <a:pt x="1225158" y="4489900"/>
                    <a:pt x="1218117" y="4487553"/>
                    <a:pt x="1213423" y="4485206"/>
                  </a:cubicBezTo>
                  <a:cubicBezTo>
                    <a:pt x="1206382" y="4482859"/>
                    <a:pt x="1201688" y="4480512"/>
                    <a:pt x="1194647" y="4478165"/>
                  </a:cubicBezTo>
                  <a:cubicBezTo>
                    <a:pt x="1194647" y="4478165"/>
                    <a:pt x="1192300" y="4478165"/>
                    <a:pt x="1192300" y="4475818"/>
                  </a:cubicBezTo>
                  <a:cubicBezTo>
                    <a:pt x="1185258" y="4471123"/>
                    <a:pt x="1178217" y="4466429"/>
                    <a:pt x="1171176" y="4461735"/>
                  </a:cubicBezTo>
                  <a:cubicBezTo>
                    <a:pt x="1164135" y="4459388"/>
                    <a:pt x="1154747" y="4454694"/>
                    <a:pt x="1145359" y="4447653"/>
                  </a:cubicBezTo>
                  <a:close/>
                  <a:moveTo>
                    <a:pt x="1006883" y="4349077"/>
                  </a:moveTo>
                  <a:cubicBezTo>
                    <a:pt x="1013924" y="4353771"/>
                    <a:pt x="1018618" y="4358466"/>
                    <a:pt x="1025659" y="4363160"/>
                  </a:cubicBezTo>
                  <a:cubicBezTo>
                    <a:pt x="1025659" y="4363160"/>
                    <a:pt x="1025659" y="4365506"/>
                    <a:pt x="1023312" y="4365506"/>
                  </a:cubicBezTo>
                  <a:cubicBezTo>
                    <a:pt x="1006883" y="4353771"/>
                    <a:pt x="988107" y="4342036"/>
                    <a:pt x="971677" y="4330301"/>
                  </a:cubicBezTo>
                  <a:cubicBezTo>
                    <a:pt x="974024" y="4327954"/>
                    <a:pt x="974024" y="4325607"/>
                    <a:pt x="974024" y="4323260"/>
                  </a:cubicBezTo>
                  <a:cubicBezTo>
                    <a:pt x="976371" y="4325607"/>
                    <a:pt x="978718" y="4327954"/>
                    <a:pt x="981065" y="4330301"/>
                  </a:cubicBezTo>
                  <a:cubicBezTo>
                    <a:pt x="992801" y="4337342"/>
                    <a:pt x="999842" y="4344383"/>
                    <a:pt x="1006883" y="4349077"/>
                  </a:cubicBezTo>
                  <a:close/>
                  <a:moveTo>
                    <a:pt x="1053824" y="4346730"/>
                  </a:moveTo>
                  <a:cubicBezTo>
                    <a:pt x="1053824" y="4344383"/>
                    <a:pt x="1056171" y="4339689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60865" y="4339689"/>
                    <a:pt x="1065559" y="4344383"/>
                    <a:pt x="1070253" y="4349077"/>
                  </a:cubicBezTo>
                  <a:cubicBezTo>
                    <a:pt x="1074947" y="4353771"/>
                    <a:pt x="1081988" y="4360812"/>
                    <a:pt x="1086683" y="4365506"/>
                  </a:cubicBezTo>
                  <a:cubicBezTo>
                    <a:pt x="1100765" y="4377242"/>
                    <a:pt x="1114847" y="4391324"/>
                    <a:pt x="1128929" y="4403059"/>
                  </a:cubicBezTo>
                  <a:cubicBezTo>
                    <a:pt x="1135971" y="4410100"/>
                    <a:pt x="1143012" y="4414794"/>
                    <a:pt x="1150053" y="4421836"/>
                  </a:cubicBezTo>
                  <a:cubicBezTo>
                    <a:pt x="1147706" y="4421836"/>
                    <a:pt x="1143012" y="4419489"/>
                    <a:pt x="1140665" y="4419489"/>
                  </a:cubicBezTo>
                  <a:cubicBezTo>
                    <a:pt x="1133623" y="4417142"/>
                    <a:pt x="1126582" y="4414794"/>
                    <a:pt x="1119541" y="4410100"/>
                  </a:cubicBezTo>
                  <a:cubicBezTo>
                    <a:pt x="1110153" y="4405406"/>
                    <a:pt x="1098418" y="4403059"/>
                    <a:pt x="1089030" y="4398365"/>
                  </a:cubicBezTo>
                  <a:cubicBezTo>
                    <a:pt x="1081988" y="4396018"/>
                    <a:pt x="1077294" y="4393671"/>
                    <a:pt x="1070253" y="4388977"/>
                  </a:cubicBezTo>
                  <a:cubicBezTo>
                    <a:pt x="1065559" y="4386630"/>
                    <a:pt x="1060865" y="4384283"/>
                    <a:pt x="1056171" y="4381936"/>
                  </a:cubicBezTo>
                  <a:cubicBezTo>
                    <a:pt x="1056171" y="4379589"/>
                    <a:pt x="1058518" y="4377242"/>
                    <a:pt x="1058518" y="4374895"/>
                  </a:cubicBezTo>
                  <a:cubicBezTo>
                    <a:pt x="1058518" y="4367854"/>
                    <a:pt x="1053824" y="4360812"/>
                    <a:pt x="1046783" y="4356118"/>
                  </a:cubicBezTo>
                  <a:cubicBezTo>
                    <a:pt x="1046783" y="4353771"/>
                    <a:pt x="1046783" y="4353771"/>
                    <a:pt x="1049130" y="4351424"/>
                  </a:cubicBezTo>
                  <a:cubicBezTo>
                    <a:pt x="1053824" y="4351424"/>
                    <a:pt x="1053824" y="4349077"/>
                    <a:pt x="1053824" y="4346730"/>
                  </a:cubicBezTo>
                  <a:close/>
                  <a:moveTo>
                    <a:pt x="974024" y="4241113"/>
                  </a:moveTo>
                  <a:cubicBezTo>
                    <a:pt x="966983" y="4234072"/>
                    <a:pt x="962289" y="4227031"/>
                    <a:pt x="955248" y="4219990"/>
                  </a:cubicBezTo>
                  <a:cubicBezTo>
                    <a:pt x="924736" y="4182437"/>
                    <a:pt x="896572" y="4144884"/>
                    <a:pt x="866060" y="4102637"/>
                  </a:cubicBezTo>
                  <a:cubicBezTo>
                    <a:pt x="861366" y="4095596"/>
                    <a:pt x="856672" y="4088555"/>
                    <a:pt x="849631" y="4081514"/>
                  </a:cubicBezTo>
                  <a:cubicBezTo>
                    <a:pt x="842590" y="4072125"/>
                    <a:pt x="835549" y="4060390"/>
                    <a:pt x="828507" y="4051002"/>
                  </a:cubicBezTo>
                  <a:cubicBezTo>
                    <a:pt x="821466" y="4041614"/>
                    <a:pt x="816772" y="4032226"/>
                    <a:pt x="809731" y="4022838"/>
                  </a:cubicBezTo>
                  <a:cubicBezTo>
                    <a:pt x="802690" y="4013449"/>
                    <a:pt x="795649" y="4004061"/>
                    <a:pt x="790955" y="3992326"/>
                  </a:cubicBezTo>
                  <a:cubicBezTo>
                    <a:pt x="783914" y="3982938"/>
                    <a:pt x="776872" y="3971203"/>
                    <a:pt x="769831" y="3961814"/>
                  </a:cubicBezTo>
                  <a:cubicBezTo>
                    <a:pt x="762790" y="3952426"/>
                    <a:pt x="758096" y="3943038"/>
                    <a:pt x="751055" y="3931303"/>
                  </a:cubicBezTo>
                  <a:cubicBezTo>
                    <a:pt x="744014" y="3919567"/>
                    <a:pt x="736973" y="3910179"/>
                    <a:pt x="729931" y="3898444"/>
                  </a:cubicBezTo>
                  <a:cubicBezTo>
                    <a:pt x="725237" y="3889056"/>
                    <a:pt x="718196" y="3879668"/>
                    <a:pt x="713502" y="3870280"/>
                  </a:cubicBezTo>
                  <a:cubicBezTo>
                    <a:pt x="708808" y="3863238"/>
                    <a:pt x="704114" y="3856197"/>
                    <a:pt x="699420" y="3849156"/>
                  </a:cubicBezTo>
                  <a:cubicBezTo>
                    <a:pt x="701767" y="3846809"/>
                    <a:pt x="704114" y="3846809"/>
                    <a:pt x="704114" y="3844462"/>
                  </a:cubicBezTo>
                  <a:cubicBezTo>
                    <a:pt x="706461" y="3846809"/>
                    <a:pt x="708808" y="3846809"/>
                    <a:pt x="713502" y="3849156"/>
                  </a:cubicBezTo>
                  <a:cubicBezTo>
                    <a:pt x="720543" y="3853850"/>
                    <a:pt x="725237" y="3856197"/>
                    <a:pt x="732279" y="3860891"/>
                  </a:cubicBezTo>
                  <a:cubicBezTo>
                    <a:pt x="741667" y="3865586"/>
                    <a:pt x="748708" y="3870280"/>
                    <a:pt x="758096" y="3874974"/>
                  </a:cubicBezTo>
                  <a:cubicBezTo>
                    <a:pt x="765137" y="3877321"/>
                    <a:pt x="769831" y="3882015"/>
                    <a:pt x="776872" y="3884362"/>
                  </a:cubicBezTo>
                  <a:cubicBezTo>
                    <a:pt x="786261" y="3889056"/>
                    <a:pt x="795649" y="3893750"/>
                    <a:pt x="802690" y="3898444"/>
                  </a:cubicBezTo>
                  <a:cubicBezTo>
                    <a:pt x="809731" y="3900791"/>
                    <a:pt x="814425" y="3905485"/>
                    <a:pt x="821466" y="3907832"/>
                  </a:cubicBezTo>
                  <a:cubicBezTo>
                    <a:pt x="830854" y="3912527"/>
                    <a:pt x="840243" y="3917221"/>
                    <a:pt x="849631" y="3919567"/>
                  </a:cubicBezTo>
                  <a:cubicBezTo>
                    <a:pt x="854325" y="3921915"/>
                    <a:pt x="861366" y="3924262"/>
                    <a:pt x="866060" y="3926609"/>
                  </a:cubicBezTo>
                  <a:cubicBezTo>
                    <a:pt x="875448" y="3931303"/>
                    <a:pt x="887184" y="3935997"/>
                    <a:pt x="896572" y="3938344"/>
                  </a:cubicBezTo>
                  <a:cubicBezTo>
                    <a:pt x="901266" y="3940691"/>
                    <a:pt x="905960" y="3943038"/>
                    <a:pt x="913001" y="3945385"/>
                  </a:cubicBezTo>
                  <a:cubicBezTo>
                    <a:pt x="927083" y="3950079"/>
                    <a:pt x="938819" y="3954773"/>
                    <a:pt x="952901" y="3959468"/>
                  </a:cubicBezTo>
                  <a:cubicBezTo>
                    <a:pt x="955248" y="3959468"/>
                    <a:pt x="957595" y="3961814"/>
                    <a:pt x="959942" y="3961814"/>
                  </a:cubicBezTo>
                  <a:cubicBezTo>
                    <a:pt x="976371" y="3966508"/>
                    <a:pt x="992801" y="3973550"/>
                    <a:pt x="1009230" y="3978244"/>
                  </a:cubicBezTo>
                  <a:cubicBezTo>
                    <a:pt x="1009230" y="3978244"/>
                    <a:pt x="1009230" y="3978244"/>
                    <a:pt x="1009230" y="3978244"/>
                  </a:cubicBezTo>
                  <a:cubicBezTo>
                    <a:pt x="1018618" y="3980591"/>
                    <a:pt x="1030353" y="3982938"/>
                    <a:pt x="1039742" y="3987632"/>
                  </a:cubicBezTo>
                  <a:cubicBezTo>
                    <a:pt x="1039742" y="3989979"/>
                    <a:pt x="1039742" y="3989979"/>
                    <a:pt x="1039742" y="3992326"/>
                  </a:cubicBezTo>
                  <a:cubicBezTo>
                    <a:pt x="1039742" y="4001714"/>
                    <a:pt x="1046783" y="4011102"/>
                    <a:pt x="1056171" y="4011102"/>
                  </a:cubicBezTo>
                  <a:cubicBezTo>
                    <a:pt x="1051477" y="4041614"/>
                    <a:pt x="1049130" y="4072125"/>
                    <a:pt x="1044436" y="4102637"/>
                  </a:cubicBezTo>
                  <a:cubicBezTo>
                    <a:pt x="1044436" y="4107331"/>
                    <a:pt x="1042089" y="4112026"/>
                    <a:pt x="1042089" y="4116720"/>
                  </a:cubicBezTo>
                  <a:cubicBezTo>
                    <a:pt x="1042089" y="4123761"/>
                    <a:pt x="1039742" y="4128455"/>
                    <a:pt x="1039742" y="4135496"/>
                  </a:cubicBezTo>
                  <a:cubicBezTo>
                    <a:pt x="1039742" y="4142537"/>
                    <a:pt x="1037395" y="4149578"/>
                    <a:pt x="1037395" y="4156619"/>
                  </a:cubicBezTo>
                  <a:cubicBezTo>
                    <a:pt x="1037395" y="4163660"/>
                    <a:pt x="1035047" y="4168354"/>
                    <a:pt x="1035047" y="4175396"/>
                  </a:cubicBezTo>
                  <a:cubicBezTo>
                    <a:pt x="1035047" y="4182437"/>
                    <a:pt x="1032700" y="4189478"/>
                    <a:pt x="1032700" y="4194172"/>
                  </a:cubicBezTo>
                  <a:cubicBezTo>
                    <a:pt x="1032700" y="4201213"/>
                    <a:pt x="1030353" y="4205908"/>
                    <a:pt x="1030353" y="4212948"/>
                  </a:cubicBezTo>
                  <a:cubicBezTo>
                    <a:pt x="1030353" y="4219990"/>
                    <a:pt x="1028006" y="4224684"/>
                    <a:pt x="1028006" y="4231725"/>
                  </a:cubicBezTo>
                  <a:cubicBezTo>
                    <a:pt x="1028006" y="4238766"/>
                    <a:pt x="1025659" y="4243460"/>
                    <a:pt x="1025659" y="4250501"/>
                  </a:cubicBezTo>
                  <a:cubicBezTo>
                    <a:pt x="1025659" y="4255195"/>
                    <a:pt x="1023312" y="4262236"/>
                    <a:pt x="1023312" y="4266930"/>
                  </a:cubicBezTo>
                  <a:cubicBezTo>
                    <a:pt x="1023312" y="4271625"/>
                    <a:pt x="1020965" y="4276319"/>
                    <a:pt x="1020965" y="4278666"/>
                  </a:cubicBezTo>
                  <a:cubicBezTo>
                    <a:pt x="1020965" y="4278666"/>
                    <a:pt x="1018618" y="4278666"/>
                    <a:pt x="1018618" y="4278666"/>
                  </a:cubicBezTo>
                  <a:cubicBezTo>
                    <a:pt x="1013924" y="4278666"/>
                    <a:pt x="1009230" y="4281013"/>
                    <a:pt x="1006883" y="4283360"/>
                  </a:cubicBezTo>
                  <a:cubicBezTo>
                    <a:pt x="1004536" y="4281013"/>
                    <a:pt x="1002189" y="4276319"/>
                    <a:pt x="997495" y="4273972"/>
                  </a:cubicBezTo>
                  <a:cubicBezTo>
                    <a:pt x="988107" y="4257542"/>
                    <a:pt x="981065" y="4250501"/>
                    <a:pt x="974024" y="4241113"/>
                  </a:cubicBezTo>
                  <a:close/>
                  <a:moveTo>
                    <a:pt x="640744" y="3785786"/>
                  </a:moveTo>
                  <a:cubicBezTo>
                    <a:pt x="631355" y="3776398"/>
                    <a:pt x="621967" y="3767009"/>
                    <a:pt x="614926" y="3759969"/>
                  </a:cubicBezTo>
                  <a:cubicBezTo>
                    <a:pt x="607885" y="3752927"/>
                    <a:pt x="603191" y="3748233"/>
                    <a:pt x="596150" y="3741192"/>
                  </a:cubicBezTo>
                  <a:cubicBezTo>
                    <a:pt x="586762" y="3731804"/>
                    <a:pt x="577373" y="3722416"/>
                    <a:pt x="567985" y="3713028"/>
                  </a:cubicBezTo>
                  <a:cubicBezTo>
                    <a:pt x="563291" y="3708333"/>
                    <a:pt x="556250" y="3701292"/>
                    <a:pt x="551556" y="3696598"/>
                  </a:cubicBezTo>
                  <a:cubicBezTo>
                    <a:pt x="542168" y="3684863"/>
                    <a:pt x="532780" y="3675475"/>
                    <a:pt x="523391" y="3663740"/>
                  </a:cubicBezTo>
                  <a:cubicBezTo>
                    <a:pt x="518697" y="3659045"/>
                    <a:pt x="514003" y="3654351"/>
                    <a:pt x="509309" y="3649657"/>
                  </a:cubicBezTo>
                  <a:cubicBezTo>
                    <a:pt x="497574" y="3635575"/>
                    <a:pt x="485839" y="3623840"/>
                    <a:pt x="474103" y="3609757"/>
                  </a:cubicBezTo>
                  <a:cubicBezTo>
                    <a:pt x="471756" y="3607411"/>
                    <a:pt x="469409" y="3605063"/>
                    <a:pt x="467062" y="3602716"/>
                  </a:cubicBezTo>
                  <a:cubicBezTo>
                    <a:pt x="452980" y="3586287"/>
                    <a:pt x="441245" y="3569858"/>
                    <a:pt x="427162" y="3553428"/>
                  </a:cubicBezTo>
                  <a:cubicBezTo>
                    <a:pt x="427162" y="3553428"/>
                    <a:pt x="427162" y="3551081"/>
                    <a:pt x="424815" y="3551081"/>
                  </a:cubicBezTo>
                  <a:cubicBezTo>
                    <a:pt x="413080" y="3534652"/>
                    <a:pt x="401345" y="3520570"/>
                    <a:pt x="389610" y="3504140"/>
                  </a:cubicBezTo>
                  <a:cubicBezTo>
                    <a:pt x="384916" y="3499446"/>
                    <a:pt x="382569" y="3494752"/>
                    <a:pt x="377874" y="3487711"/>
                  </a:cubicBezTo>
                  <a:cubicBezTo>
                    <a:pt x="368486" y="3475976"/>
                    <a:pt x="361445" y="3464241"/>
                    <a:pt x="354404" y="3454853"/>
                  </a:cubicBezTo>
                  <a:cubicBezTo>
                    <a:pt x="349710" y="3447811"/>
                    <a:pt x="345016" y="3443117"/>
                    <a:pt x="340322" y="3436076"/>
                  </a:cubicBezTo>
                  <a:cubicBezTo>
                    <a:pt x="333281" y="3426688"/>
                    <a:pt x="326239" y="3414952"/>
                    <a:pt x="319198" y="3405564"/>
                  </a:cubicBezTo>
                  <a:cubicBezTo>
                    <a:pt x="314504" y="3398523"/>
                    <a:pt x="309810" y="3391482"/>
                    <a:pt x="305116" y="3384441"/>
                  </a:cubicBezTo>
                  <a:cubicBezTo>
                    <a:pt x="298075" y="3375053"/>
                    <a:pt x="293381" y="3365665"/>
                    <a:pt x="286340" y="3356276"/>
                  </a:cubicBezTo>
                  <a:cubicBezTo>
                    <a:pt x="281646" y="3349235"/>
                    <a:pt x="276951" y="3342194"/>
                    <a:pt x="272257" y="3335153"/>
                  </a:cubicBezTo>
                  <a:cubicBezTo>
                    <a:pt x="267563" y="3325765"/>
                    <a:pt x="260522" y="3316377"/>
                    <a:pt x="255828" y="3306989"/>
                  </a:cubicBezTo>
                  <a:cubicBezTo>
                    <a:pt x="251134" y="3299947"/>
                    <a:pt x="246440" y="3292906"/>
                    <a:pt x="241746" y="3283518"/>
                  </a:cubicBezTo>
                  <a:cubicBezTo>
                    <a:pt x="237052" y="3274130"/>
                    <a:pt x="230011" y="3264742"/>
                    <a:pt x="225316" y="3255354"/>
                  </a:cubicBezTo>
                  <a:cubicBezTo>
                    <a:pt x="220622" y="3248312"/>
                    <a:pt x="215928" y="3238924"/>
                    <a:pt x="213581" y="3231883"/>
                  </a:cubicBezTo>
                  <a:cubicBezTo>
                    <a:pt x="208887" y="3222495"/>
                    <a:pt x="204193" y="3213107"/>
                    <a:pt x="199499" y="3203718"/>
                  </a:cubicBezTo>
                  <a:cubicBezTo>
                    <a:pt x="194805" y="3196677"/>
                    <a:pt x="192458" y="3187289"/>
                    <a:pt x="187764" y="3180248"/>
                  </a:cubicBezTo>
                  <a:cubicBezTo>
                    <a:pt x="185417" y="3175554"/>
                    <a:pt x="183070" y="3173207"/>
                    <a:pt x="183070" y="3168513"/>
                  </a:cubicBezTo>
                  <a:cubicBezTo>
                    <a:pt x="178376" y="3156777"/>
                    <a:pt x="173681" y="3145042"/>
                    <a:pt x="171334" y="3133307"/>
                  </a:cubicBezTo>
                  <a:cubicBezTo>
                    <a:pt x="166640" y="3121572"/>
                    <a:pt x="164293" y="3109836"/>
                    <a:pt x="159599" y="3098101"/>
                  </a:cubicBezTo>
                  <a:cubicBezTo>
                    <a:pt x="159599" y="3095754"/>
                    <a:pt x="159599" y="3095754"/>
                    <a:pt x="157252" y="3093407"/>
                  </a:cubicBezTo>
                  <a:cubicBezTo>
                    <a:pt x="157252" y="3093407"/>
                    <a:pt x="157252" y="3093407"/>
                    <a:pt x="157252" y="3093407"/>
                  </a:cubicBezTo>
                  <a:cubicBezTo>
                    <a:pt x="159599" y="3098101"/>
                    <a:pt x="164293" y="3102796"/>
                    <a:pt x="166640" y="3105142"/>
                  </a:cubicBezTo>
                  <a:cubicBezTo>
                    <a:pt x="171334" y="3109836"/>
                    <a:pt x="176028" y="3114531"/>
                    <a:pt x="178376" y="3119225"/>
                  </a:cubicBezTo>
                  <a:cubicBezTo>
                    <a:pt x="180723" y="3123919"/>
                    <a:pt x="185417" y="3126266"/>
                    <a:pt x="187764" y="3130960"/>
                  </a:cubicBezTo>
                  <a:cubicBezTo>
                    <a:pt x="192458" y="3135654"/>
                    <a:pt x="197152" y="3140348"/>
                    <a:pt x="201846" y="3142695"/>
                  </a:cubicBezTo>
                  <a:cubicBezTo>
                    <a:pt x="201846" y="3142695"/>
                    <a:pt x="204193" y="3145042"/>
                    <a:pt x="204193" y="3145042"/>
                  </a:cubicBezTo>
                  <a:cubicBezTo>
                    <a:pt x="204193" y="3147389"/>
                    <a:pt x="206540" y="3147389"/>
                    <a:pt x="206540" y="3149737"/>
                  </a:cubicBezTo>
                  <a:cubicBezTo>
                    <a:pt x="211234" y="3156777"/>
                    <a:pt x="213581" y="3163819"/>
                    <a:pt x="218275" y="3168513"/>
                  </a:cubicBezTo>
                  <a:cubicBezTo>
                    <a:pt x="222969" y="3175554"/>
                    <a:pt x="225316" y="3180248"/>
                    <a:pt x="230011" y="3187289"/>
                  </a:cubicBezTo>
                  <a:cubicBezTo>
                    <a:pt x="234705" y="3194330"/>
                    <a:pt x="237052" y="3201371"/>
                    <a:pt x="241746" y="3206065"/>
                  </a:cubicBezTo>
                  <a:cubicBezTo>
                    <a:pt x="246440" y="3213107"/>
                    <a:pt x="248787" y="3217801"/>
                    <a:pt x="253481" y="3224842"/>
                  </a:cubicBezTo>
                  <a:cubicBezTo>
                    <a:pt x="258175" y="3231883"/>
                    <a:pt x="260522" y="3238924"/>
                    <a:pt x="265216" y="3243618"/>
                  </a:cubicBezTo>
                  <a:cubicBezTo>
                    <a:pt x="269910" y="3250659"/>
                    <a:pt x="272257" y="3255354"/>
                    <a:pt x="276951" y="3262394"/>
                  </a:cubicBezTo>
                  <a:cubicBezTo>
                    <a:pt x="281646" y="3269436"/>
                    <a:pt x="286340" y="3274130"/>
                    <a:pt x="291034" y="3281171"/>
                  </a:cubicBezTo>
                  <a:cubicBezTo>
                    <a:pt x="295728" y="3288212"/>
                    <a:pt x="300422" y="3292906"/>
                    <a:pt x="302769" y="3299947"/>
                  </a:cubicBezTo>
                  <a:cubicBezTo>
                    <a:pt x="307463" y="3306989"/>
                    <a:pt x="312157" y="3311683"/>
                    <a:pt x="316851" y="3318724"/>
                  </a:cubicBezTo>
                  <a:cubicBezTo>
                    <a:pt x="321545" y="3325765"/>
                    <a:pt x="326239" y="3330459"/>
                    <a:pt x="328587" y="3337500"/>
                  </a:cubicBezTo>
                  <a:cubicBezTo>
                    <a:pt x="333281" y="3344541"/>
                    <a:pt x="337975" y="3349235"/>
                    <a:pt x="342669" y="3356276"/>
                  </a:cubicBezTo>
                  <a:cubicBezTo>
                    <a:pt x="347363" y="3360971"/>
                    <a:pt x="352057" y="3368012"/>
                    <a:pt x="356751" y="3372706"/>
                  </a:cubicBezTo>
                  <a:cubicBezTo>
                    <a:pt x="361445" y="3379747"/>
                    <a:pt x="366139" y="3384441"/>
                    <a:pt x="373180" y="3391482"/>
                  </a:cubicBezTo>
                  <a:cubicBezTo>
                    <a:pt x="377874" y="3396176"/>
                    <a:pt x="382569" y="3403217"/>
                    <a:pt x="387263" y="3407912"/>
                  </a:cubicBezTo>
                  <a:cubicBezTo>
                    <a:pt x="391957" y="3414952"/>
                    <a:pt x="398998" y="3421994"/>
                    <a:pt x="403692" y="3426688"/>
                  </a:cubicBezTo>
                  <a:cubicBezTo>
                    <a:pt x="408386" y="3431382"/>
                    <a:pt x="413080" y="3436076"/>
                    <a:pt x="415427" y="3440770"/>
                  </a:cubicBezTo>
                  <a:cubicBezTo>
                    <a:pt x="422468" y="3447811"/>
                    <a:pt x="429509" y="3454853"/>
                    <a:pt x="434204" y="3461893"/>
                  </a:cubicBezTo>
                  <a:cubicBezTo>
                    <a:pt x="438898" y="3466588"/>
                    <a:pt x="441245" y="3471282"/>
                    <a:pt x="445939" y="3473629"/>
                  </a:cubicBezTo>
                  <a:cubicBezTo>
                    <a:pt x="455327" y="3485364"/>
                    <a:pt x="467062" y="3494752"/>
                    <a:pt x="478797" y="3506487"/>
                  </a:cubicBezTo>
                  <a:cubicBezTo>
                    <a:pt x="481145" y="3508834"/>
                    <a:pt x="483492" y="3511182"/>
                    <a:pt x="488186" y="3513529"/>
                  </a:cubicBezTo>
                  <a:cubicBezTo>
                    <a:pt x="490533" y="3518223"/>
                    <a:pt x="495227" y="3525264"/>
                    <a:pt x="497574" y="3529958"/>
                  </a:cubicBezTo>
                  <a:cubicBezTo>
                    <a:pt x="504615" y="3541693"/>
                    <a:pt x="511656" y="3553428"/>
                    <a:pt x="518697" y="3565164"/>
                  </a:cubicBezTo>
                  <a:cubicBezTo>
                    <a:pt x="525738" y="3579246"/>
                    <a:pt x="535127" y="3593328"/>
                    <a:pt x="542168" y="3605063"/>
                  </a:cubicBezTo>
                  <a:cubicBezTo>
                    <a:pt x="549209" y="3616799"/>
                    <a:pt x="556250" y="3628534"/>
                    <a:pt x="563291" y="3640269"/>
                  </a:cubicBezTo>
                  <a:cubicBezTo>
                    <a:pt x="570332" y="3654351"/>
                    <a:pt x="579721" y="3666087"/>
                    <a:pt x="586762" y="3680169"/>
                  </a:cubicBezTo>
                  <a:cubicBezTo>
                    <a:pt x="593803" y="3691904"/>
                    <a:pt x="600844" y="3701292"/>
                    <a:pt x="607885" y="3713028"/>
                  </a:cubicBezTo>
                  <a:cubicBezTo>
                    <a:pt x="617273" y="3727110"/>
                    <a:pt x="624314" y="3738845"/>
                    <a:pt x="633703" y="3752927"/>
                  </a:cubicBezTo>
                  <a:cubicBezTo>
                    <a:pt x="640744" y="3764663"/>
                    <a:pt x="647785" y="3774051"/>
                    <a:pt x="654826" y="3783439"/>
                  </a:cubicBezTo>
                  <a:cubicBezTo>
                    <a:pt x="659520" y="3790480"/>
                    <a:pt x="664214" y="3797521"/>
                    <a:pt x="668908" y="3804562"/>
                  </a:cubicBezTo>
                  <a:cubicBezTo>
                    <a:pt x="664214" y="3802215"/>
                    <a:pt x="661867" y="3799868"/>
                    <a:pt x="657173" y="3797521"/>
                  </a:cubicBezTo>
                  <a:cubicBezTo>
                    <a:pt x="657173" y="3797521"/>
                    <a:pt x="657173" y="3797521"/>
                    <a:pt x="654826" y="3795174"/>
                  </a:cubicBezTo>
                  <a:cubicBezTo>
                    <a:pt x="652479" y="3799868"/>
                    <a:pt x="645438" y="3792827"/>
                    <a:pt x="640744" y="3785786"/>
                  </a:cubicBezTo>
                  <a:close/>
                  <a:moveTo>
                    <a:pt x="147864" y="3076978"/>
                  </a:moveTo>
                  <a:cubicBezTo>
                    <a:pt x="145517" y="3072284"/>
                    <a:pt x="143170" y="3067590"/>
                    <a:pt x="138476" y="3062896"/>
                  </a:cubicBezTo>
                  <a:cubicBezTo>
                    <a:pt x="140823" y="3060549"/>
                    <a:pt x="143170" y="3058201"/>
                    <a:pt x="145517" y="3055855"/>
                  </a:cubicBezTo>
                  <a:cubicBezTo>
                    <a:pt x="147864" y="3065243"/>
                    <a:pt x="152558" y="3076978"/>
                    <a:pt x="154905" y="3086366"/>
                  </a:cubicBezTo>
                  <a:cubicBezTo>
                    <a:pt x="154905" y="3086366"/>
                    <a:pt x="154905" y="3086366"/>
                    <a:pt x="154905" y="3086366"/>
                  </a:cubicBezTo>
                  <a:cubicBezTo>
                    <a:pt x="152558" y="3081672"/>
                    <a:pt x="150211" y="3079325"/>
                    <a:pt x="147864" y="3076978"/>
                  </a:cubicBezTo>
                  <a:close/>
                  <a:moveTo>
                    <a:pt x="103270" y="2983096"/>
                  </a:moveTo>
                  <a:cubicBezTo>
                    <a:pt x="103270" y="2983096"/>
                    <a:pt x="103270" y="2980749"/>
                    <a:pt x="103270" y="2980749"/>
                  </a:cubicBezTo>
                  <a:cubicBezTo>
                    <a:pt x="103270" y="2983096"/>
                    <a:pt x="105617" y="2985443"/>
                    <a:pt x="105617" y="2987790"/>
                  </a:cubicBezTo>
                  <a:cubicBezTo>
                    <a:pt x="105617" y="2987790"/>
                    <a:pt x="103270" y="2987790"/>
                    <a:pt x="103270" y="2987790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ubicBezTo>
                    <a:pt x="103270" y="2985443"/>
                    <a:pt x="103270" y="2985443"/>
                    <a:pt x="103270" y="2983096"/>
                  </a:cubicBezTo>
                  <a:close/>
                  <a:moveTo>
                    <a:pt x="91535" y="2943196"/>
                  </a:moveTo>
                  <a:cubicBezTo>
                    <a:pt x="89188" y="2933808"/>
                    <a:pt x="86841" y="2924420"/>
                    <a:pt x="82147" y="2915032"/>
                  </a:cubicBezTo>
                  <a:cubicBezTo>
                    <a:pt x="79800" y="2907991"/>
                    <a:pt x="77453" y="2903296"/>
                    <a:pt x="77453" y="2896255"/>
                  </a:cubicBezTo>
                  <a:cubicBezTo>
                    <a:pt x="75105" y="2886867"/>
                    <a:pt x="72758" y="2877479"/>
                    <a:pt x="70411" y="2868091"/>
                  </a:cubicBezTo>
                  <a:cubicBezTo>
                    <a:pt x="70411" y="2865744"/>
                    <a:pt x="70411" y="2863397"/>
                    <a:pt x="68064" y="2861050"/>
                  </a:cubicBezTo>
                  <a:cubicBezTo>
                    <a:pt x="68064" y="2861050"/>
                    <a:pt x="70411" y="2863397"/>
                    <a:pt x="70411" y="2863397"/>
                  </a:cubicBezTo>
                  <a:cubicBezTo>
                    <a:pt x="72758" y="2865744"/>
                    <a:pt x="75105" y="2870438"/>
                    <a:pt x="77453" y="2872785"/>
                  </a:cubicBezTo>
                  <a:cubicBezTo>
                    <a:pt x="77453" y="2872785"/>
                    <a:pt x="77453" y="2872785"/>
                    <a:pt x="77453" y="2875132"/>
                  </a:cubicBezTo>
                  <a:cubicBezTo>
                    <a:pt x="79800" y="2879826"/>
                    <a:pt x="79800" y="2884520"/>
                    <a:pt x="82147" y="2891561"/>
                  </a:cubicBezTo>
                  <a:cubicBezTo>
                    <a:pt x="82147" y="2891561"/>
                    <a:pt x="82147" y="2893908"/>
                    <a:pt x="82147" y="2893908"/>
                  </a:cubicBezTo>
                  <a:cubicBezTo>
                    <a:pt x="82147" y="2893908"/>
                    <a:pt x="82147" y="2896255"/>
                    <a:pt x="82147" y="2896255"/>
                  </a:cubicBezTo>
                  <a:cubicBezTo>
                    <a:pt x="82147" y="2900949"/>
                    <a:pt x="84494" y="2905643"/>
                    <a:pt x="86841" y="2910338"/>
                  </a:cubicBezTo>
                  <a:cubicBezTo>
                    <a:pt x="86841" y="2910338"/>
                    <a:pt x="86841" y="2910338"/>
                    <a:pt x="86841" y="2910338"/>
                  </a:cubicBezTo>
                  <a:cubicBezTo>
                    <a:pt x="89188" y="2919726"/>
                    <a:pt x="91535" y="2929114"/>
                    <a:pt x="93882" y="2936155"/>
                  </a:cubicBezTo>
                  <a:cubicBezTo>
                    <a:pt x="96229" y="2943196"/>
                    <a:pt x="98576" y="2950237"/>
                    <a:pt x="98576" y="2957279"/>
                  </a:cubicBezTo>
                  <a:cubicBezTo>
                    <a:pt x="98576" y="2959626"/>
                    <a:pt x="98576" y="2961973"/>
                    <a:pt x="98576" y="2964320"/>
                  </a:cubicBezTo>
                  <a:cubicBezTo>
                    <a:pt x="98576" y="2964320"/>
                    <a:pt x="98576" y="2964320"/>
                    <a:pt x="98576" y="2964320"/>
                  </a:cubicBezTo>
                  <a:cubicBezTo>
                    <a:pt x="98576" y="2961973"/>
                    <a:pt x="96229" y="2959626"/>
                    <a:pt x="96229" y="2959626"/>
                  </a:cubicBezTo>
                  <a:cubicBezTo>
                    <a:pt x="96229" y="2954932"/>
                    <a:pt x="93882" y="2947890"/>
                    <a:pt x="91535" y="2943196"/>
                  </a:cubicBezTo>
                  <a:close/>
                  <a:moveTo>
                    <a:pt x="112658" y="2600527"/>
                  </a:moveTo>
                  <a:cubicBezTo>
                    <a:pt x="117352" y="2598180"/>
                    <a:pt x="122046" y="2595833"/>
                    <a:pt x="126741" y="2591139"/>
                  </a:cubicBezTo>
                  <a:cubicBezTo>
                    <a:pt x="126741" y="2591139"/>
                    <a:pt x="129088" y="2591139"/>
                    <a:pt x="129088" y="2588792"/>
                  </a:cubicBezTo>
                  <a:cubicBezTo>
                    <a:pt x="140823" y="2581751"/>
                    <a:pt x="154905" y="2570016"/>
                    <a:pt x="168987" y="2558281"/>
                  </a:cubicBezTo>
                  <a:cubicBezTo>
                    <a:pt x="171334" y="2555934"/>
                    <a:pt x="171334" y="2555934"/>
                    <a:pt x="173681" y="2553587"/>
                  </a:cubicBezTo>
                  <a:cubicBezTo>
                    <a:pt x="178376" y="2548892"/>
                    <a:pt x="185417" y="2544198"/>
                    <a:pt x="190111" y="2539504"/>
                  </a:cubicBezTo>
                  <a:cubicBezTo>
                    <a:pt x="192458" y="2537157"/>
                    <a:pt x="194805" y="2534810"/>
                    <a:pt x="199499" y="2532463"/>
                  </a:cubicBezTo>
                  <a:cubicBezTo>
                    <a:pt x="204193" y="2527769"/>
                    <a:pt x="208887" y="2523075"/>
                    <a:pt x="213581" y="2518381"/>
                  </a:cubicBezTo>
                  <a:cubicBezTo>
                    <a:pt x="215928" y="2516034"/>
                    <a:pt x="220622" y="2511340"/>
                    <a:pt x="222969" y="2508993"/>
                  </a:cubicBezTo>
                  <a:cubicBezTo>
                    <a:pt x="225316" y="2511340"/>
                    <a:pt x="227664" y="2511340"/>
                    <a:pt x="230011" y="2513687"/>
                  </a:cubicBezTo>
                  <a:cubicBezTo>
                    <a:pt x="230011" y="2518381"/>
                    <a:pt x="227664" y="2523075"/>
                    <a:pt x="227664" y="2527769"/>
                  </a:cubicBezTo>
                  <a:cubicBezTo>
                    <a:pt x="225316" y="2537157"/>
                    <a:pt x="222969" y="2544198"/>
                    <a:pt x="220622" y="2553587"/>
                  </a:cubicBezTo>
                  <a:cubicBezTo>
                    <a:pt x="220622" y="2555934"/>
                    <a:pt x="220622" y="2555934"/>
                    <a:pt x="220622" y="2558281"/>
                  </a:cubicBezTo>
                  <a:cubicBezTo>
                    <a:pt x="208887" y="2605222"/>
                    <a:pt x="194805" y="2649816"/>
                    <a:pt x="183070" y="2692062"/>
                  </a:cubicBezTo>
                  <a:cubicBezTo>
                    <a:pt x="183070" y="2694409"/>
                    <a:pt x="183070" y="2696756"/>
                    <a:pt x="180723" y="2696756"/>
                  </a:cubicBezTo>
                  <a:cubicBezTo>
                    <a:pt x="178376" y="2696756"/>
                    <a:pt x="178376" y="2696756"/>
                    <a:pt x="176028" y="2696756"/>
                  </a:cubicBezTo>
                  <a:cubicBezTo>
                    <a:pt x="171334" y="2696756"/>
                    <a:pt x="166640" y="2699103"/>
                    <a:pt x="161946" y="2701451"/>
                  </a:cubicBezTo>
                  <a:cubicBezTo>
                    <a:pt x="159599" y="2699103"/>
                    <a:pt x="154905" y="2694409"/>
                    <a:pt x="152558" y="2692062"/>
                  </a:cubicBezTo>
                  <a:cubicBezTo>
                    <a:pt x="150211" y="2689715"/>
                    <a:pt x="147864" y="2689715"/>
                    <a:pt x="147864" y="2687368"/>
                  </a:cubicBezTo>
                  <a:cubicBezTo>
                    <a:pt x="138476" y="2677980"/>
                    <a:pt x="131435" y="2668592"/>
                    <a:pt x="122046" y="2661551"/>
                  </a:cubicBezTo>
                  <a:cubicBezTo>
                    <a:pt x="119699" y="2659204"/>
                    <a:pt x="117352" y="2656857"/>
                    <a:pt x="115005" y="2654510"/>
                  </a:cubicBezTo>
                  <a:cubicBezTo>
                    <a:pt x="110311" y="2647468"/>
                    <a:pt x="103270" y="2642774"/>
                    <a:pt x="98576" y="2635733"/>
                  </a:cubicBezTo>
                  <a:cubicBezTo>
                    <a:pt x="96229" y="2633386"/>
                    <a:pt x="93882" y="2631039"/>
                    <a:pt x="91535" y="2626345"/>
                  </a:cubicBezTo>
                  <a:cubicBezTo>
                    <a:pt x="91535" y="2626345"/>
                    <a:pt x="91535" y="2626345"/>
                    <a:pt x="91535" y="2623998"/>
                  </a:cubicBezTo>
                  <a:cubicBezTo>
                    <a:pt x="96229" y="2619304"/>
                    <a:pt x="98576" y="2614610"/>
                    <a:pt x="98576" y="2609916"/>
                  </a:cubicBezTo>
                  <a:cubicBezTo>
                    <a:pt x="98576" y="2607569"/>
                    <a:pt x="98576" y="2607569"/>
                    <a:pt x="98576" y="2605222"/>
                  </a:cubicBezTo>
                  <a:cubicBezTo>
                    <a:pt x="100923" y="2602875"/>
                    <a:pt x="105617" y="2602875"/>
                    <a:pt x="107964" y="2600527"/>
                  </a:cubicBezTo>
                  <a:cubicBezTo>
                    <a:pt x="107964" y="2602875"/>
                    <a:pt x="110311" y="2600527"/>
                    <a:pt x="112658" y="2600527"/>
                  </a:cubicBezTo>
                  <a:close/>
                  <a:moveTo>
                    <a:pt x="286340" y="2321229"/>
                  </a:moveTo>
                  <a:cubicBezTo>
                    <a:pt x="309810" y="2232041"/>
                    <a:pt x="335628" y="2135812"/>
                    <a:pt x="363792" y="2034889"/>
                  </a:cubicBezTo>
                  <a:cubicBezTo>
                    <a:pt x="384916" y="1962131"/>
                    <a:pt x="406039" y="1887025"/>
                    <a:pt x="427162" y="1809573"/>
                  </a:cubicBezTo>
                  <a:cubicBezTo>
                    <a:pt x="427162" y="1807226"/>
                    <a:pt x="429509" y="1804879"/>
                    <a:pt x="429509" y="1802532"/>
                  </a:cubicBezTo>
                  <a:cubicBezTo>
                    <a:pt x="431857" y="1790796"/>
                    <a:pt x="436551" y="1779061"/>
                    <a:pt x="441245" y="1767326"/>
                  </a:cubicBezTo>
                  <a:cubicBezTo>
                    <a:pt x="443592" y="1757938"/>
                    <a:pt x="445939" y="1750897"/>
                    <a:pt x="448286" y="1741508"/>
                  </a:cubicBezTo>
                  <a:cubicBezTo>
                    <a:pt x="450633" y="1741508"/>
                    <a:pt x="450633" y="1741508"/>
                    <a:pt x="452980" y="1741508"/>
                  </a:cubicBezTo>
                  <a:cubicBezTo>
                    <a:pt x="464715" y="1741508"/>
                    <a:pt x="471756" y="1732120"/>
                    <a:pt x="471756" y="1722732"/>
                  </a:cubicBezTo>
                  <a:cubicBezTo>
                    <a:pt x="483492" y="1722732"/>
                    <a:pt x="492880" y="1722732"/>
                    <a:pt x="504615" y="1725079"/>
                  </a:cubicBezTo>
                  <a:cubicBezTo>
                    <a:pt x="509309" y="1725079"/>
                    <a:pt x="516350" y="1727426"/>
                    <a:pt x="521044" y="1727426"/>
                  </a:cubicBezTo>
                  <a:cubicBezTo>
                    <a:pt x="532780" y="1727426"/>
                    <a:pt x="542168" y="1729773"/>
                    <a:pt x="553903" y="1732120"/>
                  </a:cubicBezTo>
                  <a:cubicBezTo>
                    <a:pt x="560944" y="1732120"/>
                    <a:pt x="567985" y="1734467"/>
                    <a:pt x="575026" y="1736814"/>
                  </a:cubicBezTo>
                  <a:cubicBezTo>
                    <a:pt x="584415" y="1739161"/>
                    <a:pt x="593803" y="1739161"/>
                    <a:pt x="605538" y="1741508"/>
                  </a:cubicBezTo>
                  <a:cubicBezTo>
                    <a:pt x="614926" y="1743855"/>
                    <a:pt x="621967" y="1746203"/>
                    <a:pt x="631355" y="1748550"/>
                  </a:cubicBezTo>
                  <a:cubicBezTo>
                    <a:pt x="640744" y="1750897"/>
                    <a:pt x="647785" y="1753244"/>
                    <a:pt x="657173" y="1755591"/>
                  </a:cubicBezTo>
                  <a:cubicBezTo>
                    <a:pt x="666561" y="1757938"/>
                    <a:pt x="675949" y="1760285"/>
                    <a:pt x="682991" y="1762632"/>
                  </a:cubicBezTo>
                  <a:cubicBezTo>
                    <a:pt x="690032" y="1764979"/>
                    <a:pt x="699420" y="1767326"/>
                    <a:pt x="706461" y="1769673"/>
                  </a:cubicBezTo>
                  <a:cubicBezTo>
                    <a:pt x="715849" y="1772020"/>
                    <a:pt x="725237" y="1776714"/>
                    <a:pt x="734626" y="1779061"/>
                  </a:cubicBezTo>
                  <a:cubicBezTo>
                    <a:pt x="741667" y="1781408"/>
                    <a:pt x="751055" y="1783755"/>
                    <a:pt x="758096" y="1786102"/>
                  </a:cubicBezTo>
                  <a:cubicBezTo>
                    <a:pt x="767484" y="1790796"/>
                    <a:pt x="779219" y="1793144"/>
                    <a:pt x="788608" y="1797838"/>
                  </a:cubicBezTo>
                  <a:cubicBezTo>
                    <a:pt x="795649" y="1800185"/>
                    <a:pt x="802690" y="1802532"/>
                    <a:pt x="809731" y="1804879"/>
                  </a:cubicBezTo>
                  <a:cubicBezTo>
                    <a:pt x="821466" y="1809573"/>
                    <a:pt x="833201" y="1814267"/>
                    <a:pt x="844937" y="1818961"/>
                  </a:cubicBezTo>
                  <a:cubicBezTo>
                    <a:pt x="851978" y="1821308"/>
                    <a:pt x="856672" y="1823655"/>
                    <a:pt x="863713" y="1826002"/>
                  </a:cubicBezTo>
                  <a:cubicBezTo>
                    <a:pt x="875448" y="1830696"/>
                    <a:pt x="889531" y="1837737"/>
                    <a:pt x="901266" y="1842432"/>
                  </a:cubicBezTo>
                  <a:cubicBezTo>
                    <a:pt x="905960" y="1844779"/>
                    <a:pt x="910654" y="1847126"/>
                    <a:pt x="917695" y="1849473"/>
                  </a:cubicBezTo>
                  <a:cubicBezTo>
                    <a:pt x="931777" y="1856514"/>
                    <a:pt x="943513" y="1861208"/>
                    <a:pt x="957595" y="1868249"/>
                  </a:cubicBezTo>
                  <a:cubicBezTo>
                    <a:pt x="962289" y="1870596"/>
                    <a:pt x="966983" y="1872943"/>
                    <a:pt x="971677" y="1875290"/>
                  </a:cubicBezTo>
                  <a:cubicBezTo>
                    <a:pt x="985760" y="1882331"/>
                    <a:pt x="1002189" y="1889372"/>
                    <a:pt x="1016271" y="1898761"/>
                  </a:cubicBezTo>
                  <a:cubicBezTo>
                    <a:pt x="1018618" y="1901108"/>
                    <a:pt x="1023312" y="1901108"/>
                    <a:pt x="1025659" y="1903455"/>
                  </a:cubicBezTo>
                  <a:cubicBezTo>
                    <a:pt x="1042089" y="1912843"/>
                    <a:pt x="1058518" y="1919884"/>
                    <a:pt x="1074947" y="1929272"/>
                  </a:cubicBezTo>
                  <a:cubicBezTo>
                    <a:pt x="1077294" y="1929272"/>
                    <a:pt x="1077294" y="1931619"/>
                    <a:pt x="1079641" y="1931619"/>
                  </a:cubicBezTo>
                  <a:cubicBezTo>
                    <a:pt x="1098418" y="1941007"/>
                    <a:pt x="1114847" y="1950396"/>
                    <a:pt x="1133623" y="1962131"/>
                  </a:cubicBezTo>
                  <a:cubicBezTo>
                    <a:pt x="1133623" y="1962131"/>
                    <a:pt x="1133623" y="1962131"/>
                    <a:pt x="1133623" y="1962131"/>
                  </a:cubicBezTo>
                  <a:cubicBezTo>
                    <a:pt x="1182911" y="1990295"/>
                    <a:pt x="1229852" y="2018460"/>
                    <a:pt x="1279140" y="2048971"/>
                  </a:cubicBezTo>
                  <a:cubicBezTo>
                    <a:pt x="1276793" y="2051319"/>
                    <a:pt x="1276793" y="2056013"/>
                    <a:pt x="1276793" y="2058360"/>
                  </a:cubicBezTo>
                  <a:cubicBezTo>
                    <a:pt x="1276793" y="2060707"/>
                    <a:pt x="1276793" y="2063054"/>
                    <a:pt x="1279140" y="2065401"/>
                  </a:cubicBezTo>
                  <a:cubicBezTo>
                    <a:pt x="1138318" y="2124077"/>
                    <a:pt x="1006883" y="2180406"/>
                    <a:pt x="877795" y="2236735"/>
                  </a:cubicBezTo>
                  <a:cubicBezTo>
                    <a:pt x="828507" y="2257859"/>
                    <a:pt x="781566" y="2278982"/>
                    <a:pt x="734626" y="2297759"/>
                  </a:cubicBezTo>
                  <a:cubicBezTo>
                    <a:pt x="722890" y="2302453"/>
                    <a:pt x="708808" y="2309494"/>
                    <a:pt x="697073" y="2314188"/>
                  </a:cubicBezTo>
                  <a:cubicBezTo>
                    <a:pt x="694726" y="2307147"/>
                    <a:pt x="687685" y="2302453"/>
                    <a:pt x="678296" y="2302453"/>
                  </a:cubicBezTo>
                  <a:cubicBezTo>
                    <a:pt x="666561" y="2302453"/>
                    <a:pt x="657173" y="2311841"/>
                    <a:pt x="657173" y="2323576"/>
                  </a:cubicBezTo>
                  <a:cubicBezTo>
                    <a:pt x="657173" y="2325923"/>
                    <a:pt x="657173" y="2328270"/>
                    <a:pt x="659520" y="2330617"/>
                  </a:cubicBezTo>
                  <a:cubicBezTo>
                    <a:pt x="586762" y="2361129"/>
                    <a:pt x="514003" y="2391640"/>
                    <a:pt x="445939" y="2419805"/>
                  </a:cubicBezTo>
                  <a:cubicBezTo>
                    <a:pt x="443592" y="2419805"/>
                    <a:pt x="443592" y="2419805"/>
                    <a:pt x="441245" y="2422152"/>
                  </a:cubicBezTo>
                  <a:cubicBezTo>
                    <a:pt x="424815" y="2429193"/>
                    <a:pt x="408386" y="2436234"/>
                    <a:pt x="389610" y="2440928"/>
                  </a:cubicBezTo>
                  <a:cubicBezTo>
                    <a:pt x="384916" y="2443275"/>
                    <a:pt x="380222" y="2443275"/>
                    <a:pt x="375527" y="2445622"/>
                  </a:cubicBezTo>
                  <a:cubicBezTo>
                    <a:pt x="361445" y="2450317"/>
                    <a:pt x="349710" y="2455011"/>
                    <a:pt x="335628" y="2459705"/>
                  </a:cubicBezTo>
                  <a:cubicBezTo>
                    <a:pt x="328587" y="2462052"/>
                    <a:pt x="323892" y="2464399"/>
                    <a:pt x="319198" y="2466746"/>
                  </a:cubicBezTo>
                  <a:cubicBezTo>
                    <a:pt x="307463" y="2471440"/>
                    <a:pt x="295728" y="2473787"/>
                    <a:pt x="286340" y="2478481"/>
                  </a:cubicBezTo>
                  <a:cubicBezTo>
                    <a:pt x="279299" y="2480828"/>
                    <a:pt x="272257" y="2483175"/>
                    <a:pt x="265216" y="2485522"/>
                  </a:cubicBezTo>
                  <a:cubicBezTo>
                    <a:pt x="262869" y="2485522"/>
                    <a:pt x="258175" y="2487869"/>
                    <a:pt x="255828" y="2487869"/>
                  </a:cubicBezTo>
                  <a:cubicBezTo>
                    <a:pt x="253481" y="2483175"/>
                    <a:pt x="248787" y="2478481"/>
                    <a:pt x="244093" y="2476134"/>
                  </a:cubicBezTo>
                  <a:cubicBezTo>
                    <a:pt x="253481" y="2440928"/>
                    <a:pt x="262869" y="2405723"/>
                    <a:pt x="272257" y="2370517"/>
                  </a:cubicBezTo>
                  <a:cubicBezTo>
                    <a:pt x="276951" y="2354088"/>
                    <a:pt x="281646" y="2337658"/>
                    <a:pt x="286340" y="2321229"/>
                  </a:cubicBezTo>
                  <a:close/>
                  <a:moveTo>
                    <a:pt x="283993" y="1809573"/>
                  </a:moveTo>
                  <a:cubicBezTo>
                    <a:pt x="283993" y="1804879"/>
                    <a:pt x="281646" y="1802532"/>
                    <a:pt x="281646" y="1797838"/>
                  </a:cubicBezTo>
                  <a:cubicBezTo>
                    <a:pt x="279299" y="1793144"/>
                    <a:pt x="279299" y="1788449"/>
                    <a:pt x="276951" y="1783755"/>
                  </a:cubicBezTo>
                  <a:cubicBezTo>
                    <a:pt x="276951" y="1781408"/>
                    <a:pt x="274604" y="1776714"/>
                    <a:pt x="274604" y="1774367"/>
                  </a:cubicBezTo>
                  <a:cubicBezTo>
                    <a:pt x="272257" y="1769673"/>
                    <a:pt x="272257" y="1762632"/>
                    <a:pt x="269910" y="1757938"/>
                  </a:cubicBezTo>
                  <a:cubicBezTo>
                    <a:pt x="269910" y="1757938"/>
                    <a:pt x="269910" y="1757938"/>
                    <a:pt x="269910" y="1755591"/>
                  </a:cubicBezTo>
                  <a:cubicBezTo>
                    <a:pt x="272257" y="1753244"/>
                    <a:pt x="274604" y="1748550"/>
                    <a:pt x="276951" y="1746203"/>
                  </a:cubicBezTo>
                  <a:cubicBezTo>
                    <a:pt x="279299" y="1743855"/>
                    <a:pt x="279299" y="1741508"/>
                    <a:pt x="281646" y="1741508"/>
                  </a:cubicBezTo>
                  <a:cubicBezTo>
                    <a:pt x="291034" y="1729773"/>
                    <a:pt x="298075" y="1718038"/>
                    <a:pt x="307463" y="1706303"/>
                  </a:cubicBezTo>
                  <a:cubicBezTo>
                    <a:pt x="312157" y="1701609"/>
                    <a:pt x="314504" y="1696915"/>
                    <a:pt x="319198" y="1692221"/>
                  </a:cubicBezTo>
                  <a:cubicBezTo>
                    <a:pt x="321545" y="1687526"/>
                    <a:pt x="326239" y="1685179"/>
                    <a:pt x="328587" y="1680485"/>
                  </a:cubicBezTo>
                  <a:cubicBezTo>
                    <a:pt x="330934" y="1682832"/>
                    <a:pt x="333281" y="1682832"/>
                    <a:pt x="335628" y="1682832"/>
                  </a:cubicBezTo>
                  <a:cubicBezTo>
                    <a:pt x="335628" y="1682832"/>
                    <a:pt x="335628" y="1685179"/>
                    <a:pt x="335628" y="1685179"/>
                  </a:cubicBezTo>
                  <a:cubicBezTo>
                    <a:pt x="333281" y="1696915"/>
                    <a:pt x="330934" y="1710997"/>
                    <a:pt x="328587" y="1722732"/>
                  </a:cubicBezTo>
                  <a:cubicBezTo>
                    <a:pt x="328587" y="1727426"/>
                    <a:pt x="326239" y="1734467"/>
                    <a:pt x="326239" y="1739161"/>
                  </a:cubicBezTo>
                  <a:cubicBezTo>
                    <a:pt x="323892" y="1753244"/>
                    <a:pt x="321545" y="1764979"/>
                    <a:pt x="319198" y="1779061"/>
                  </a:cubicBezTo>
                  <a:cubicBezTo>
                    <a:pt x="314504" y="1795491"/>
                    <a:pt x="307463" y="1811920"/>
                    <a:pt x="302769" y="1830696"/>
                  </a:cubicBezTo>
                  <a:lnTo>
                    <a:pt x="300422" y="1835390"/>
                  </a:lnTo>
                  <a:cubicBezTo>
                    <a:pt x="298075" y="1835390"/>
                    <a:pt x="295728" y="1835390"/>
                    <a:pt x="295728" y="1835390"/>
                  </a:cubicBezTo>
                  <a:cubicBezTo>
                    <a:pt x="293381" y="1835390"/>
                    <a:pt x="293381" y="1835390"/>
                    <a:pt x="291034" y="1835390"/>
                  </a:cubicBezTo>
                  <a:cubicBezTo>
                    <a:pt x="291034" y="1830696"/>
                    <a:pt x="288687" y="1828349"/>
                    <a:pt x="288687" y="1823655"/>
                  </a:cubicBezTo>
                  <a:cubicBezTo>
                    <a:pt x="286340" y="1821308"/>
                    <a:pt x="283993" y="1816614"/>
                    <a:pt x="283993" y="1809573"/>
                  </a:cubicBezTo>
                  <a:close/>
                  <a:moveTo>
                    <a:pt x="295728" y="1687526"/>
                  </a:moveTo>
                  <a:cubicBezTo>
                    <a:pt x="293381" y="1689873"/>
                    <a:pt x="291034" y="1689873"/>
                    <a:pt x="288687" y="1692221"/>
                  </a:cubicBezTo>
                  <a:cubicBezTo>
                    <a:pt x="283993" y="1696915"/>
                    <a:pt x="276951" y="1699262"/>
                    <a:pt x="272257" y="1703956"/>
                  </a:cubicBezTo>
                  <a:cubicBezTo>
                    <a:pt x="269910" y="1706303"/>
                    <a:pt x="267563" y="1706303"/>
                    <a:pt x="265216" y="1708650"/>
                  </a:cubicBezTo>
                  <a:cubicBezTo>
                    <a:pt x="260522" y="1710997"/>
                    <a:pt x="258175" y="1715691"/>
                    <a:pt x="253481" y="1718038"/>
                  </a:cubicBezTo>
                  <a:cubicBezTo>
                    <a:pt x="251134" y="1713344"/>
                    <a:pt x="248787" y="1706303"/>
                    <a:pt x="246440" y="1701609"/>
                  </a:cubicBezTo>
                  <a:cubicBezTo>
                    <a:pt x="253481" y="1699262"/>
                    <a:pt x="258175" y="1692221"/>
                    <a:pt x="258175" y="1685179"/>
                  </a:cubicBezTo>
                  <a:cubicBezTo>
                    <a:pt x="258175" y="1678138"/>
                    <a:pt x="253481" y="1671097"/>
                    <a:pt x="246440" y="1668750"/>
                  </a:cubicBezTo>
                  <a:cubicBezTo>
                    <a:pt x="253481" y="1654668"/>
                    <a:pt x="260522" y="1638238"/>
                    <a:pt x="269910" y="1624156"/>
                  </a:cubicBezTo>
                  <a:cubicBezTo>
                    <a:pt x="269910" y="1621809"/>
                    <a:pt x="272257" y="1621809"/>
                    <a:pt x="272257" y="1619462"/>
                  </a:cubicBezTo>
                  <a:cubicBezTo>
                    <a:pt x="281646" y="1600686"/>
                    <a:pt x="291034" y="1581909"/>
                    <a:pt x="302769" y="1563133"/>
                  </a:cubicBezTo>
                  <a:cubicBezTo>
                    <a:pt x="305116" y="1558439"/>
                    <a:pt x="307463" y="1553745"/>
                    <a:pt x="309810" y="1549051"/>
                  </a:cubicBezTo>
                  <a:cubicBezTo>
                    <a:pt x="319198" y="1532621"/>
                    <a:pt x="326239" y="1516192"/>
                    <a:pt x="335628" y="1502110"/>
                  </a:cubicBezTo>
                  <a:cubicBezTo>
                    <a:pt x="337975" y="1495069"/>
                    <a:pt x="342669" y="1490375"/>
                    <a:pt x="347363" y="1483333"/>
                  </a:cubicBezTo>
                  <a:cubicBezTo>
                    <a:pt x="356751" y="1469251"/>
                    <a:pt x="363792" y="1455169"/>
                    <a:pt x="373180" y="1441087"/>
                  </a:cubicBezTo>
                  <a:cubicBezTo>
                    <a:pt x="377874" y="1434045"/>
                    <a:pt x="382569" y="1427004"/>
                    <a:pt x="384916" y="1419963"/>
                  </a:cubicBezTo>
                  <a:cubicBezTo>
                    <a:pt x="387263" y="1415269"/>
                    <a:pt x="389610" y="1410575"/>
                    <a:pt x="394304" y="1405881"/>
                  </a:cubicBezTo>
                  <a:cubicBezTo>
                    <a:pt x="394304" y="1410575"/>
                    <a:pt x="391957" y="1415269"/>
                    <a:pt x="391957" y="1419963"/>
                  </a:cubicBezTo>
                  <a:cubicBezTo>
                    <a:pt x="389610" y="1424657"/>
                    <a:pt x="389610" y="1431698"/>
                    <a:pt x="387263" y="1436392"/>
                  </a:cubicBezTo>
                  <a:cubicBezTo>
                    <a:pt x="384916" y="1441087"/>
                    <a:pt x="384916" y="1448128"/>
                    <a:pt x="382569" y="1452822"/>
                  </a:cubicBezTo>
                  <a:cubicBezTo>
                    <a:pt x="380222" y="1457516"/>
                    <a:pt x="380222" y="1464557"/>
                    <a:pt x="377874" y="1469251"/>
                  </a:cubicBezTo>
                  <a:cubicBezTo>
                    <a:pt x="377874" y="1469251"/>
                    <a:pt x="375527" y="1476292"/>
                    <a:pt x="375527" y="1480986"/>
                  </a:cubicBezTo>
                  <a:cubicBezTo>
                    <a:pt x="375527" y="1485680"/>
                    <a:pt x="373180" y="1490375"/>
                    <a:pt x="373180" y="1495069"/>
                  </a:cubicBezTo>
                  <a:cubicBezTo>
                    <a:pt x="370833" y="1502110"/>
                    <a:pt x="370833" y="1509151"/>
                    <a:pt x="368486" y="1516192"/>
                  </a:cubicBezTo>
                  <a:cubicBezTo>
                    <a:pt x="368486" y="1518539"/>
                    <a:pt x="366139" y="1520886"/>
                    <a:pt x="366139" y="1525580"/>
                  </a:cubicBezTo>
                  <a:cubicBezTo>
                    <a:pt x="356751" y="1563133"/>
                    <a:pt x="349710" y="1605380"/>
                    <a:pt x="340322" y="1647627"/>
                  </a:cubicBezTo>
                  <a:cubicBezTo>
                    <a:pt x="340322" y="1647627"/>
                    <a:pt x="337975" y="1647627"/>
                    <a:pt x="337975" y="1647627"/>
                  </a:cubicBezTo>
                  <a:cubicBezTo>
                    <a:pt x="326239" y="1647627"/>
                    <a:pt x="316851" y="1657015"/>
                    <a:pt x="316851" y="1668750"/>
                  </a:cubicBezTo>
                  <a:cubicBezTo>
                    <a:pt x="316851" y="1671097"/>
                    <a:pt x="316851" y="1673444"/>
                    <a:pt x="319198" y="1675791"/>
                  </a:cubicBezTo>
                  <a:cubicBezTo>
                    <a:pt x="316851" y="1675791"/>
                    <a:pt x="314504" y="1678138"/>
                    <a:pt x="312157" y="1678138"/>
                  </a:cubicBezTo>
                  <a:cubicBezTo>
                    <a:pt x="305116" y="1680485"/>
                    <a:pt x="300422" y="1682832"/>
                    <a:pt x="295728" y="1687526"/>
                  </a:cubicBezTo>
                  <a:close/>
                  <a:moveTo>
                    <a:pt x="424815" y="1351899"/>
                  </a:moveTo>
                  <a:cubicBezTo>
                    <a:pt x="431857" y="1340164"/>
                    <a:pt x="441245" y="1326081"/>
                    <a:pt x="448286" y="1314346"/>
                  </a:cubicBezTo>
                  <a:cubicBezTo>
                    <a:pt x="452980" y="1304958"/>
                    <a:pt x="460021" y="1297917"/>
                    <a:pt x="464715" y="1288529"/>
                  </a:cubicBezTo>
                  <a:cubicBezTo>
                    <a:pt x="471756" y="1276793"/>
                    <a:pt x="481145" y="1265058"/>
                    <a:pt x="488186" y="1253323"/>
                  </a:cubicBezTo>
                  <a:cubicBezTo>
                    <a:pt x="495227" y="1243935"/>
                    <a:pt x="502268" y="1234546"/>
                    <a:pt x="509309" y="1225158"/>
                  </a:cubicBezTo>
                  <a:cubicBezTo>
                    <a:pt x="514003" y="1218117"/>
                    <a:pt x="518697" y="1213423"/>
                    <a:pt x="523391" y="1206382"/>
                  </a:cubicBezTo>
                  <a:cubicBezTo>
                    <a:pt x="523391" y="1206382"/>
                    <a:pt x="525738" y="1208729"/>
                    <a:pt x="525738" y="1208729"/>
                  </a:cubicBezTo>
                  <a:cubicBezTo>
                    <a:pt x="523391" y="1218117"/>
                    <a:pt x="518697" y="1225158"/>
                    <a:pt x="516350" y="1234546"/>
                  </a:cubicBezTo>
                  <a:cubicBezTo>
                    <a:pt x="511656" y="1248629"/>
                    <a:pt x="504615" y="1260364"/>
                    <a:pt x="499921" y="1274446"/>
                  </a:cubicBezTo>
                  <a:cubicBezTo>
                    <a:pt x="495227" y="1288529"/>
                    <a:pt x="490533" y="1302611"/>
                    <a:pt x="483492" y="1314346"/>
                  </a:cubicBezTo>
                  <a:cubicBezTo>
                    <a:pt x="478797" y="1328428"/>
                    <a:pt x="474103" y="1340164"/>
                    <a:pt x="469409" y="1354246"/>
                  </a:cubicBezTo>
                  <a:cubicBezTo>
                    <a:pt x="464715" y="1368328"/>
                    <a:pt x="457674" y="1382410"/>
                    <a:pt x="452980" y="1396493"/>
                  </a:cubicBezTo>
                  <a:cubicBezTo>
                    <a:pt x="450633" y="1403534"/>
                    <a:pt x="448286" y="1408228"/>
                    <a:pt x="445939" y="1415269"/>
                  </a:cubicBezTo>
                  <a:cubicBezTo>
                    <a:pt x="443592" y="1419963"/>
                    <a:pt x="441245" y="1424657"/>
                    <a:pt x="438898" y="1429351"/>
                  </a:cubicBezTo>
                  <a:cubicBezTo>
                    <a:pt x="431857" y="1443434"/>
                    <a:pt x="427162" y="1455169"/>
                    <a:pt x="420121" y="1469251"/>
                  </a:cubicBezTo>
                  <a:cubicBezTo>
                    <a:pt x="417774" y="1476292"/>
                    <a:pt x="413080" y="1483333"/>
                    <a:pt x="410733" y="1492722"/>
                  </a:cubicBezTo>
                  <a:cubicBezTo>
                    <a:pt x="403692" y="1506804"/>
                    <a:pt x="398998" y="1518539"/>
                    <a:pt x="391957" y="1532621"/>
                  </a:cubicBezTo>
                  <a:cubicBezTo>
                    <a:pt x="387263" y="1539662"/>
                    <a:pt x="384916" y="1549051"/>
                    <a:pt x="380222" y="1558439"/>
                  </a:cubicBezTo>
                  <a:cubicBezTo>
                    <a:pt x="375527" y="1570174"/>
                    <a:pt x="368486" y="1584256"/>
                    <a:pt x="363792" y="1598339"/>
                  </a:cubicBezTo>
                  <a:cubicBezTo>
                    <a:pt x="359098" y="1607727"/>
                    <a:pt x="356751" y="1617115"/>
                    <a:pt x="352057" y="1626503"/>
                  </a:cubicBezTo>
                  <a:cubicBezTo>
                    <a:pt x="349710" y="1633544"/>
                    <a:pt x="345016" y="1642933"/>
                    <a:pt x="342669" y="1649974"/>
                  </a:cubicBezTo>
                  <a:cubicBezTo>
                    <a:pt x="342669" y="1649974"/>
                    <a:pt x="340322" y="1649974"/>
                    <a:pt x="340322" y="1649974"/>
                  </a:cubicBezTo>
                  <a:cubicBezTo>
                    <a:pt x="342669" y="1640586"/>
                    <a:pt x="342669" y="1633544"/>
                    <a:pt x="345016" y="1624156"/>
                  </a:cubicBezTo>
                  <a:cubicBezTo>
                    <a:pt x="345016" y="1619462"/>
                    <a:pt x="347363" y="1617115"/>
                    <a:pt x="347363" y="1612421"/>
                  </a:cubicBezTo>
                  <a:cubicBezTo>
                    <a:pt x="349710" y="1603033"/>
                    <a:pt x="349710" y="1595992"/>
                    <a:pt x="352057" y="1586603"/>
                  </a:cubicBezTo>
                  <a:cubicBezTo>
                    <a:pt x="352057" y="1581909"/>
                    <a:pt x="354404" y="1579562"/>
                    <a:pt x="354404" y="1574868"/>
                  </a:cubicBezTo>
                  <a:cubicBezTo>
                    <a:pt x="356751" y="1565480"/>
                    <a:pt x="359098" y="1556092"/>
                    <a:pt x="359098" y="1549051"/>
                  </a:cubicBezTo>
                  <a:cubicBezTo>
                    <a:pt x="359098" y="1546704"/>
                    <a:pt x="361445" y="1544357"/>
                    <a:pt x="361445" y="1539662"/>
                  </a:cubicBezTo>
                  <a:cubicBezTo>
                    <a:pt x="363792" y="1530274"/>
                    <a:pt x="366139" y="1520886"/>
                    <a:pt x="366139" y="1513845"/>
                  </a:cubicBezTo>
                  <a:cubicBezTo>
                    <a:pt x="366139" y="1511498"/>
                    <a:pt x="368486" y="1509151"/>
                    <a:pt x="368486" y="1506804"/>
                  </a:cubicBezTo>
                  <a:cubicBezTo>
                    <a:pt x="370833" y="1497416"/>
                    <a:pt x="373180" y="1488027"/>
                    <a:pt x="373180" y="1480986"/>
                  </a:cubicBezTo>
                  <a:cubicBezTo>
                    <a:pt x="373180" y="1478639"/>
                    <a:pt x="373180" y="1476292"/>
                    <a:pt x="375527" y="1473945"/>
                  </a:cubicBezTo>
                  <a:cubicBezTo>
                    <a:pt x="377874" y="1464557"/>
                    <a:pt x="380222" y="1457516"/>
                    <a:pt x="382569" y="1448128"/>
                  </a:cubicBezTo>
                  <a:cubicBezTo>
                    <a:pt x="382569" y="1445781"/>
                    <a:pt x="382569" y="1443434"/>
                    <a:pt x="384916" y="1441087"/>
                  </a:cubicBezTo>
                  <a:cubicBezTo>
                    <a:pt x="387263" y="1431698"/>
                    <a:pt x="389610" y="1424657"/>
                    <a:pt x="391957" y="1415269"/>
                  </a:cubicBezTo>
                  <a:cubicBezTo>
                    <a:pt x="391957" y="1412922"/>
                    <a:pt x="391957" y="1410575"/>
                    <a:pt x="394304" y="1408228"/>
                  </a:cubicBezTo>
                  <a:cubicBezTo>
                    <a:pt x="394304" y="1405881"/>
                    <a:pt x="396651" y="1403534"/>
                    <a:pt x="396651" y="1398840"/>
                  </a:cubicBezTo>
                  <a:cubicBezTo>
                    <a:pt x="401345" y="1391799"/>
                    <a:pt x="406039" y="1384757"/>
                    <a:pt x="410733" y="1377716"/>
                  </a:cubicBezTo>
                  <a:cubicBezTo>
                    <a:pt x="415427" y="1365981"/>
                    <a:pt x="420121" y="1358940"/>
                    <a:pt x="424815" y="1351899"/>
                  </a:cubicBezTo>
                  <a:close/>
                  <a:moveTo>
                    <a:pt x="640744" y="1056171"/>
                  </a:moveTo>
                  <a:cubicBezTo>
                    <a:pt x="645438" y="1049130"/>
                    <a:pt x="650132" y="1042089"/>
                    <a:pt x="654826" y="1032700"/>
                  </a:cubicBezTo>
                  <a:cubicBezTo>
                    <a:pt x="659520" y="1023312"/>
                    <a:pt x="664214" y="1016271"/>
                    <a:pt x="671255" y="1006883"/>
                  </a:cubicBezTo>
                  <a:cubicBezTo>
                    <a:pt x="673602" y="1002189"/>
                    <a:pt x="675949" y="999842"/>
                    <a:pt x="678296" y="995148"/>
                  </a:cubicBezTo>
                  <a:cubicBezTo>
                    <a:pt x="680643" y="997495"/>
                    <a:pt x="685338" y="997495"/>
                    <a:pt x="687685" y="997495"/>
                  </a:cubicBezTo>
                  <a:cubicBezTo>
                    <a:pt x="699420" y="997495"/>
                    <a:pt x="708808" y="988107"/>
                    <a:pt x="708808" y="976371"/>
                  </a:cubicBezTo>
                  <a:cubicBezTo>
                    <a:pt x="708808" y="971677"/>
                    <a:pt x="706461" y="969330"/>
                    <a:pt x="704114" y="964636"/>
                  </a:cubicBezTo>
                  <a:cubicBezTo>
                    <a:pt x="711155" y="959942"/>
                    <a:pt x="718196" y="952901"/>
                    <a:pt x="727584" y="948207"/>
                  </a:cubicBezTo>
                  <a:cubicBezTo>
                    <a:pt x="732279" y="945860"/>
                    <a:pt x="734626" y="943513"/>
                    <a:pt x="739320" y="938819"/>
                  </a:cubicBezTo>
                  <a:cubicBezTo>
                    <a:pt x="748708" y="931777"/>
                    <a:pt x="758096" y="924736"/>
                    <a:pt x="767484" y="920042"/>
                  </a:cubicBezTo>
                  <a:cubicBezTo>
                    <a:pt x="772178" y="917695"/>
                    <a:pt x="776872" y="913001"/>
                    <a:pt x="783914" y="910654"/>
                  </a:cubicBezTo>
                  <a:cubicBezTo>
                    <a:pt x="793302" y="905960"/>
                    <a:pt x="800343" y="898919"/>
                    <a:pt x="809731" y="894225"/>
                  </a:cubicBezTo>
                  <a:cubicBezTo>
                    <a:pt x="814425" y="889531"/>
                    <a:pt x="821466" y="887184"/>
                    <a:pt x="826160" y="882489"/>
                  </a:cubicBezTo>
                  <a:cubicBezTo>
                    <a:pt x="830854" y="880142"/>
                    <a:pt x="833201" y="877795"/>
                    <a:pt x="837896" y="875448"/>
                  </a:cubicBezTo>
                  <a:cubicBezTo>
                    <a:pt x="837896" y="875448"/>
                    <a:pt x="837896" y="875448"/>
                    <a:pt x="837896" y="877795"/>
                  </a:cubicBezTo>
                  <a:cubicBezTo>
                    <a:pt x="821466" y="894225"/>
                    <a:pt x="802690" y="908307"/>
                    <a:pt x="786261" y="924736"/>
                  </a:cubicBezTo>
                  <a:cubicBezTo>
                    <a:pt x="779219" y="931777"/>
                    <a:pt x="772178" y="936472"/>
                    <a:pt x="767484" y="943513"/>
                  </a:cubicBezTo>
                  <a:cubicBezTo>
                    <a:pt x="741667" y="969330"/>
                    <a:pt x="713502" y="995148"/>
                    <a:pt x="687685" y="1020965"/>
                  </a:cubicBezTo>
                  <a:cubicBezTo>
                    <a:pt x="680643" y="1028006"/>
                    <a:pt x="675949" y="1035047"/>
                    <a:pt x="668908" y="1042089"/>
                  </a:cubicBezTo>
                  <a:cubicBezTo>
                    <a:pt x="650132" y="1060865"/>
                    <a:pt x="633703" y="1079641"/>
                    <a:pt x="614926" y="1100765"/>
                  </a:cubicBezTo>
                  <a:cubicBezTo>
                    <a:pt x="617273" y="1096071"/>
                    <a:pt x="621967" y="1089030"/>
                    <a:pt x="624314" y="1084335"/>
                  </a:cubicBezTo>
                  <a:cubicBezTo>
                    <a:pt x="629008" y="1072600"/>
                    <a:pt x="633703" y="1063212"/>
                    <a:pt x="640744" y="1056171"/>
                  </a:cubicBezTo>
                  <a:close/>
                  <a:moveTo>
                    <a:pt x="910654" y="812078"/>
                  </a:moveTo>
                  <a:cubicBezTo>
                    <a:pt x="922389" y="802690"/>
                    <a:pt x="934124" y="793302"/>
                    <a:pt x="945860" y="781566"/>
                  </a:cubicBezTo>
                  <a:cubicBezTo>
                    <a:pt x="948207" y="781566"/>
                    <a:pt x="948207" y="781566"/>
                    <a:pt x="950554" y="781566"/>
                  </a:cubicBezTo>
                  <a:cubicBezTo>
                    <a:pt x="959942" y="781566"/>
                    <a:pt x="969330" y="781566"/>
                    <a:pt x="976371" y="781566"/>
                  </a:cubicBezTo>
                  <a:cubicBezTo>
                    <a:pt x="978718" y="781566"/>
                    <a:pt x="983412" y="781566"/>
                    <a:pt x="985760" y="781566"/>
                  </a:cubicBezTo>
                  <a:cubicBezTo>
                    <a:pt x="992801" y="781566"/>
                    <a:pt x="997495" y="781566"/>
                    <a:pt x="1004536" y="783914"/>
                  </a:cubicBezTo>
                  <a:cubicBezTo>
                    <a:pt x="1006883" y="783914"/>
                    <a:pt x="1011577" y="783914"/>
                    <a:pt x="1013924" y="783914"/>
                  </a:cubicBezTo>
                  <a:cubicBezTo>
                    <a:pt x="1020965" y="783914"/>
                    <a:pt x="1025659" y="783914"/>
                    <a:pt x="1032700" y="786261"/>
                  </a:cubicBezTo>
                  <a:cubicBezTo>
                    <a:pt x="1035047" y="786261"/>
                    <a:pt x="1039742" y="786261"/>
                    <a:pt x="1042089" y="788608"/>
                  </a:cubicBezTo>
                  <a:cubicBezTo>
                    <a:pt x="1049130" y="788608"/>
                    <a:pt x="1053824" y="790955"/>
                    <a:pt x="1060865" y="790955"/>
                  </a:cubicBezTo>
                  <a:cubicBezTo>
                    <a:pt x="1063212" y="790955"/>
                    <a:pt x="1067906" y="793302"/>
                    <a:pt x="1070253" y="793302"/>
                  </a:cubicBezTo>
                  <a:cubicBezTo>
                    <a:pt x="1074947" y="793302"/>
                    <a:pt x="1081988" y="795649"/>
                    <a:pt x="1086683" y="795649"/>
                  </a:cubicBezTo>
                  <a:cubicBezTo>
                    <a:pt x="1091377" y="795649"/>
                    <a:pt x="1093724" y="797996"/>
                    <a:pt x="1098418" y="797996"/>
                  </a:cubicBezTo>
                  <a:cubicBezTo>
                    <a:pt x="1100765" y="797996"/>
                    <a:pt x="1100765" y="797996"/>
                    <a:pt x="1103112" y="797996"/>
                  </a:cubicBezTo>
                  <a:cubicBezTo>
                    <a:pt x="1103112" y="797996"/>
                    <a:pt x="1100765" y="800343"/>
                    <a:pt x="1100765" y="800343"/>
                  </a:cubicBezTo>
                  <a:cubicBezTo>
                    <a:pt x="1086683" y="823813"/>
                    <a:pt x="1074947" y="844937"/>
                    <a:pt x="1060865" y="868407"/>
                  </a:cubicBezTo>
                  <a:cubicBezTo>
                    <a:pt x="1056171" y="877795"/>
                    <a:pt x="1051477" y="884836"/>
                    <a:pt x="1046783" y="894225"/>
                  </a:cubicBezTo>
                  <a:cubicBezTo>
                    <a:pt x="1039742" y="905960"/>
                    <a:pt x="1035047" y="915348"/>
                    <a:pt x="1028006" y="927083"/>
                  </a:cubicBezTo>
                  <a:cubicBezTo>
                    <a:pt x="997495" y="952901"/>
                    <a:pt x="964636" y="978718"/>
                    <a:pt x="934124" y="1004536"/>
                  </a:cubicBezTo>
                  <a:cubicBezTo>
                    <a:pt x="934124" y="1004536"/>
                    <a:pt x="931777" y="1006883"/>
                    <a:pt x="931777" y="1006883"/>
                  </a:cubicBezTo>
                  <a:cubicBezTo>
                    <a:pt x="913001" y="1023312"/>
                    <a:pt x="896572" y="1037394"/>
                    <a:pt x="880142" y="1053824"/>
                  </a:cubicBezTo>
                  <a:cubicBezTo>
                    <a:pt x="875448" y="1056171"/>
                    <a:pt x="873101" y="1060865"/>
                    <a:pt x="868407" y="1063212"/>
                  </a:cubicBezTo>
                  <a:cubicBezTo>
                    <a:pt x="863713" y="1067906"/>
                    <a:pt x="856672" y="1072600"/>
                    <a:pt x="851978" y="1077294"/>
                  </a:cubicBezTo>
                  <a:cubicBezTo>
                    <a:pt x="851978" y="1077294"/>
                    <a:pt x="851978" y="1074947"/>
                    <a:pt x="851978" y="1074947"/>
                  </a:cubicBezTo>
                  <a:cubicBezTo>
                    <a:pt x="851978" y="1065559"/>
                    <a:pt x="851978" y="1056171"/>
                    <a:pt x="851978" y="1046783"/>
                  </a:cubicBezTo>
                  <a:cubicBezTo>
                    <a:pt x="851978" y="1032700"/>
                    <a:pt x="851978" y="1016271"/>
                    <a:pt x="851978" y="1002189"/>
                  </a:cubicBezTo>
                  <a:cubicBezTo>
                    <a:pt x="851978" y="999842"/>
                    <a:pt x="851978" y="999842"/>
                    <a:pt x="851978" y="997495"/>
                  </a:cubicBezTo>
                  <a:cubicBezTo>
                    <a:pt x="851978" y="957595"/>
                    <a:pt x="851978" y="917695"/>
                    <a:pt x="851978" y="880142"/>
                  </a:cubicBezTo>
                  <a:cubicBezTo>
                    <a:pt x="863713" y="880142"/>
                    <a:pt x="870754" y="870754"/>
                    <a:pt x="870754" y="859019"/>
                  </a:cubicBezTo>
                  <a:cubicBezTo>
                    <a:pt x="870754" y="854325"/>
                    <a:pt x="868407" y="849631"/>
                    <a:pt x="866060" y="847284"/>
                  </a:cubicBezTo>
                  <a:cubicBezTo>
                    <a:pt x="877795" y="835549"/>
                    <a:pt x="889531" y="826160"/>
                    <a:pt x="901266" y="814425"/>
                  </a:cubicBezTo>
                  <a:cubicBezTo>
                    <a:pt x="903613" y="816772"/>
                    <a:pt x="908307" y="814425"/>
                    <a:pt x="910654" y="812078"/>
                  </a:cubicBezTo>
                  <a:close/>
                  <a:moveTo>
                    <a:pt x="1157094" y="713502"/>
                  </a:moveTo>
                  <a:cubicBezTo>
                    <a:pt x="1173523" y="687685"/>
                    <a:pt x="1189953" y="664214"/>
                    <a:pt x="1206382" y="638397"/>
                  </a:cubicBezTo>
                  <a:cubicBezTo>
                    <a:pt x="1208729" y="633703"/>
                    <a:pt x="1213423" y="629008"/>
                    <a:pt x="1215770" y="624314"/>
                  </a:cubicBezTo>
                  <a:cubicBezTo>
                    <a:pt x="1232199" y="600844"/>
                    <a:pt x="1248629" y="577373"/>
                    <a:pt x="1265058" y="553903"/>
                  </a:cubicBezTo>
                  <a:cubicBezTo>
                    <a:pt x="1267405" y="556250"/>
                    <a:pt x="1272099" y="556250"/>
                    <a:pt x="1276793" y="556250"/>
                  </a:cubicBezTo>
                  <a:cubicBezTo>
                    <a:pt x="1288529" y="556250"/>
                    <a:pt x="1297917" y="546862"/>
                    <a:pt x="1297917" y="535127"/>
                  </a:cubicBezTo>
                  <a:cubicBezTo>
                    <a:pt x="1297917" y="532780"/>
                    <a:pt x="1297917" y="530433"/>
                    <a:pt x="1295570" y="528085"/>
                  </a:cubicBezTo>
                  <a:cubicBezTo>
                    <a:pt x="1344858" y="509309"/>
                    <a:pt x="1396493" y="492880"/>
                    <a:pt x="1448128" y="476450"/>
                  </a:cubicBezTo>
                  <a:cubicBezTo>
                    <a:pt x="1448128" y="476450"/>
                    <a:pt x="1448128" y="476450"/>
                    <a:pt x="1448128" y="476450"/>
                  </a:cubicBezTo>
                  <a:cubicBezTo>
                    <a:pt x="1441087" y="483492"/>
                    <a:pt x="1436392" y="490533"/>
                    <a:pt x="1429351" y="495227"/>
                  </a:cubicBezTo>
                  <a:cubicBezTo>
                    <a:pt x="1424657" y="499921"/>
                    <a:pt x="1419963" y="504615"/>
                    <a:pt x="1417616" y="509309"/>
                  </a:cubicBezTo>
                  <a:cubicBezTo>
                    <a:pt x="1410575" y="516350"/>
                    <a:pt x="1405881" y="523391"/>
                    <a:pt x="1398840" y="530433"/>
                  </a:cubicBezTo>
                  <a:cubicBezTo>
                    <a:pt x="1394146" y="535127"/>
                    <a:pt x="1389452" y="539821"/>
                    <a:pt x="1387104" y="544515"/>
                  </a:cubicBezTo>
                  <a:cubicBezTo>
                    <a:pt x="1380063" y="551556"/>
                    <a:pt x="1375369" y="558597"/>
                    <a:pt x="1368328" y="565638"/>
                  </a:cubicBezTo>
                  <a:cubicBezTo>
                    <a:pt x="1363634" y="570332"/>
                    <a:pt x="1361287" y="575026"/>
                    <a:pt x="1356593" y="579720"/>
                  </a:cubicBezTo>
                  <a:cubicBezTo>
                    <a:pt x="1349552" y="586762"/>
                    <a:pt x="1344858" y="593803"/>
                    <a:pt x="1337816" y="600844"/>
                  </a:cubicBezTo>
                  <a:cubicBezTo>
                    <a:pt x="1333122" y="605538"/>
                    <a:pt x="1328428" y="610232"/>
                    <a:pt x="1326081" y="614926"/>
                  </a:cubicBezTo>
                  <a:cubicBezTo>
                    <a:pt x="1319040" y="621967"/>
                    <a:pt x="1314346" y="629008"/>
                    <a:pt x="1309652" y="636050"/>
                  </a:cubicBezTo>
                  <a:cubicBezTo>
                    <a:pt x="1304958" y="640744"/>
                    <a:pt x="1300264" y="647785"/>
                    <a:pt x="1295570" y="652479"/>
                  </a:cubicBezTo>
                  <a:cubicBezTo>
                    <a:pt x="1290876" y="659520"/>
                    <a:pt x="1286181" y="664214"/>
                    <a:pt x="1281487" y="671255"/>
                  </a:cubicBezTo>
                  <a:cubicBezTo>
                    <a:pt x="1276793" y="678296"/>
                    <a:pt x="1269752" y="685338"/>
                    <a:pt x="1265058" y="690032"/>
                  </a:cubicBezTo>
                  <a:cubicBezTo>
                    <a:pt x="1262711" y="694726"/>
                    <a:pt x="1258017" y="697073"/>
                    <a:pt x="1255670" y="701767"/>
                  </a:cubicBezTo>
                  <a:cubicBezTo>
                    <a:pt x="1232199" y="732279"/>
                    <a:pt x="1206382" y="765137"/>
                    <a:pt x="1182911" y="797996"/>
                  </a:cubicBezTo>
                  <a:cubicBezTo>
                    <a:pt x="1180564" y="795649"/>
                    <a:pt x="1175870" y="793302"/>
                    <a:pt x="1171176" y="793302"/>
                  </a:cubicBezTo>
                  <a:cubicBezTo>
                    <a:pt x="1161788" y="793302"/>
                    <a:pt x="1154747" y="797996"/>
                    <a:pt x="1152400" y="807384"/>
                  </a:cubicBezTo>
                  <a:cubicBezTo>
                    <a:pt x="1150053" y="807384"/>
                    <a:pt x="1145359" y="805037"/>
                    <a:pt x="1143012" y="805037"/>
                  </a:cubicBezTo>
                  <a:cubicBezTo>
                    <a:pt x="1140665" y="805037"/>
                    <a:pt x="1135971" y="802690"/>
                    <a:pt x="1133623" y="802690"/>
                  </a:cubicBezTo>
                  <a:cubicBezTo>
                    <a:pt x="1128929" y="800343"/>
                    <a:pt x="1121888" y="800343"/>
                    <a:pt x="1117194" y="797996"/>
                  </a:cubicBezTo>
                  <a:cubicBezTo>
                    <a:pt x="1114847" y="797996"/>
                    <a:pt x="1110153" y="795649"/>
                    <a:pt x="1107806" y="795649"/>
                  </a:cubicBezTo>
                  <a:cubicBezTo>
                    <a:pt x="1119541" y="776872"/>
                    <a:pt x="1131276" y="758096"/>
                    <a:pt x="1140665" y="741667"/>
                  </a:cubicBezTo>
                  <a:cubicBezTo>
                    <a:pt x="1143012" y="734626"/>
                    <a:pt x="1150053" y="722890"/>
                    <a:pt x="1157094" y="713502"/>
                  </a:cubicBezTo>
                  <a:close/>
                  <a:moveTo>
                    <a:pt x="1633544" y="323892"/>
                  </a:moveTo>
                  <a:cubicBezTo>
                    <a:pt x="1640586" y="314504"/>
                    <a:pt x="1649974" y="305116"/>
                    <a:pt x="1657015" y="295728"/>
                  </a:cubicBezTo>
                  <a:cubicBezTo>
                    <a:pt x="1657015" y="295728"/>
                    <a:pt x="1657015" y="295728"/>
                    <a:pt x="1657015" y="295728"/>
                  </a:cubicBezTo>
                  <a:cubicBezTo>
                    <a:pt x="1659362" y="298075"/>
                    <a:pt x="1664056" y="300422"/>
                    <a:pt x="1668750" y="300422"/>
                  </a:cubicBezTo>
                  <a:cubicBezTo>
                    <a:pt x="1678138" y="300422"/>
                    <a:pt x="1685179" y="295728"/>
                    <a:pt x="1687526" y="286340"/>
                  </a:cubicBezTo>
                  <a:cubicBezTo>
                    <a:pt x="1692220" y="288687"/>
                    <a:pt x="1696915" y="288687"/>
                    <a:pt x="1699262" y="291034"/>
                  </a:cubicBezTo>
                  <a:cubicBezTo>
                    <a:pt x="1701609" y="291034"/>
                    <a:pt x="1703956" y="293381"/>
                    <a:pt x="1703956" y="293381"/>
                  </a:cubicBezTo>
                  <a:cubicBezTo>
                    <a:pt x="1713344" y="295728"/>
                    <a:pt x="1720385" y="300422"/>
                    <a:pt x="1729773" y="302769"/>
                  </a:cubicBezTo>
                  <a:cubicBezTo>
                    <a:pt x="1732120" y="302769"/>
                    <a:pt x="1734467" y="305116"/>
                    <a:pt x="1736814" y="305116"/>
                  </a:cubicBezTo>
                  <a:cubicBezTo>
                    <a:pt x="1743856" y="307463"/>
                    <a:pt x="1753244" y="312157"/>
                    <a:pt x="1760285" y="314504"/>
                  </a:cubicBezTo>
                  <a:cubicBezTo>
                    <a:pt x="1762632" y="316851"/>
                    <a:pt x="1767326" y="316851"/>
                    <a:pt x="1769673" y="319198"/>
                  </a:cubicBezTo>
                  <a:cubicBezTo>
                    <a:pt x="1776714" y="321545"/>
                    <a:pt x="1783755" y="326239"/>
                    <a:pt x="1790797" y="328586"/>
                  </a:cubicBezTo>
                  <a:cubicBezTo>
                    <a:pt x="1802532" y="333281"/>
                    <a:pt x="1811920" y="340322"/>
                    <a:pt x="1823655" y="345016"/>
                  </a:cubicBezTo>
                  <a:cubicBezTo>
                    <a:pt x="1823655" y="345016"/>
                    <a:pt x="1823655" y="345016"/>
                    <a:pt x="1826002" y="345016"/>
                  </a:cubicBezTo>
                  <a:cubicBezTo>
                    <a:pt x="1835390" y="349710"/>
                    <a:pt x="1847125" y="356751"/>
                    <a:pt x="1856514" y="363792"/>
                  </a:cubicBezTo>
                  <a:cubicBezTo>
                    <a:pt x="1858861" y="366139"/>
                    <a:pt x="1861208" y="366139"/>
                    <a:pt x="1863555" y="368486"/>
                  </a:cubicBezTo>
                  <a:cubicBezTo>
                    <a:pt x="1872943" y="373180"/>
                    <a:pt x="1879984" y="377874"/>
                    <a:pt x="1889372" y="384916"/>
                  </a:cubicBezTo>
                  <a:cubicBezTo>
                    <a:pt x="1891719" y="387263"/>
                    <a:pt x="1894066" y="389610"/>
                    <a:pt x="1898761" y="391957"/>
                  </a:cubicBezTo>
                  <a:cubicBezTo>
                    <a:pt x="1901108" y="391957"/>
                    <a:pt x="1901108" y="394304"/>
                    <a:pt x="1903455" y="394304"/>
                  </a:cubicBezTo>
                  <a:cubicBezTo>
                    <a:pt x="1901108" y="394304"/>
                    <a:pt x="1898761" y="394304"/>
                    <a:pt x="1896414" y="394304"/>
                  </a:cubicBezTo>
                  <a:cubicBezTo>
                    <a:pt x="1887025" y="394304"/>
                    <a:pt x="1875290" y="396651"/>
                    <a:pt x="1865902" y="396651"/>
                  </a:cubicBezTo>
                  <a:cubicBezTo>
                    <a:pt x="1858861" y="396651"/>
                    <a:pt x="1849473" y="398998"/>
                    <a:pt x="1842431" y="398998"/>
                  </a:cubicBezTo>
                  <a:cubicBezTo>
                    <a:pt x="1833043" y="398998"/>
                    <a:pt x="1823655" y="401345"/>
                    <a:pt x="1814267" y="401345"/>
                  </a:cubicBezTo>
                  <a:cubicBezTo>
                    <a:pt x="1807226" y="401345"/>
                    <a:pt x="1797838" y="403692"/>
                    <a:pt x="1790797" y="403692"/>
                  </a:cubicBezTo>
                  <a:cubicBezTo>
                    <a:pt x="1781408" y="403692"/>
                    <a:pt x="1772020" y="406039"/>
                    <a:pt x="1762632" y="406039"/>
                  </a:cubicBezTo>
                  <a:cubicBezTo>
                    <a:pt x="1755591" y="406039"/>
                    <a:pt x="1746203" y="408386"/>
                    <a:pt x="1739161" y="408386"/>
                  </a:cubicBezTo>
                  <a:cubicBezTo>
                    <a:pt x="1729773" y="410733"/>
                    <a:pt x="1720385" y="410733"/>
                    <a:pt x="1710997" y="413080"/>
                  </a:cubicBezTo>
                  <a:cubicBezTo>
                    <a:pt x="1703956" y="415427"/>
                    <a:pt x="1694567" y="415427"/>
                    <a:pt x="1687526" y="417774"/>
                  </a:cubicBezTo>
                  <a:cubicBezTo>
                    <a:pt x="1678138" y="420121"/>
                    <a:pt x="1668750" y="420121"/>
                    <a:pt x="1659362" y="422468"/>
                  </a:cubicBezTo>
                  <a:cubicBezTo>
                    <a:pt x="1652321" y="424815"/>
                    <a:pt x="1642933" y="424815"/>
                    <a:pt x="1635891" y="427162"/>
                  </a:cubicBezTo>
                  <a:cubicBezTo>
                    <a:pt x="1626503" y="429510"/>
                    <a:pt x="1617115" y="429510"/>
                    <a:pt x="1610074" y="431857"/>
                  </a:cubicBezTo>
                  <a:cubicBezTo>
                    <a:pt x="1603033" y="434204"/>
                    <a:pt x="1593645" y="434204"/>
                    <a:pt x="1586603" y="436551"/>
                  </a:cubicBezTo>
                  <a:cubicBezTo>
                    <a:pt x="1577215" y="438898"/>
                    <a:pt x="1570174" y="441245"/>
                    <a:pt x="1560786" y="441245"/>
                  </a:cubicBezTo>
                  <a:cubicBezTo>
                    <a:pt x="1553745" y="443592"/>
                    <a:pt x="1546704" y="443592"/>
                    <a:pt x="1539662" y="445939"/>
                  </a:cubicBezTo>
                  <a:cubicBezTo>
                    <a:pt x="1567827" y="403692"/>
                    <a:pt x="1593645" y="363792"/>
                    <a:pt x="1621809" y="326239"/>
                  </a:cubicBezTo>
                  <a:cubicBezTo>
                    <a:pt x="1631197" y="330934"/>
                    <a:pt x="1631197" y="326239"/>
                    <a:pt x="1633544" y="323892"/>
                  </a:cubicBezTo>
                  <a:close/>
                  <a:moveTo>
                    <a:pt x="1924578" y="396651"/>
                  </a:moveTo>
                  <a:cubicBezTo>
                    <a:pt x="1955090" y="394304"/>
                    <a:pt x="1985601" y="394304"/>
                    <a:pt x="2016113" y="391957"/>
                  </a:cubicBezTo>
                  <a:cubicBezTo>
                    <a:pt x="2039583" y="391957"/>
                    <a:pt x="2063054" y="391957"/>
                    <a:pt x="2086524" y="391957"/>
                  </a:cubicBezTo>
                  <a:cubicBezTo>
                    <a:pt x="2117036" y="391957"/>
                    <a:pt x="2149895" y="391957"/>
                    <a:pt x="2180406" y="394304"/>
                  </a:cubicBezTo>
                  <a:cubicBezTo>
                    <a:pt x="2192141" y="394304"/>
                    <a:pt x="2201530" y="396651"/>
                    <a:pt x="2213265" y="396651"/>
                  </a:cubicBezTo>
                  <a:cubicBezTo>
                    <a:pt x="2234388" y="396651"/>
                    <a:pt x="2255512" y="398998"/>
                    <a:pt x="2274288" y="398998"/>
                  </a:cubicBezTo>
                  <a:cubicBezTo>
                    <a:pt x="2283676" y="398998"/>
                    <a:pt x="2295412" y="401345"/>
                    <a:pt x="2304800" y="401345"/>
                  </a:cubicBezTo>
                  <a:cubicBezTo>
                    <a:pt x="2304800" y="403692"/>
                    <a:pt x="2304800" y="403692"/>
                    <a:pt x="2302453" y="406039"/>
                  </a:cubicBezTo>
                  <a:cubicBezTo>
                    <a:pt x="2297759" y="415427"/>
                    <a:pt x="2295412" y="424815"/>
                    <a:pt x="2290717" y="434204"/>
                  </a:cubicBezTo>
                  <a:cubicBezTo>
                    <a:pt x="2286023" y="443592"/>
                    <a:pt x="2283676" y="455327"/>
                    <a:pt x="2278982" y="464715"/>
                  </a:cubicBezTo>
                  <a:cubicBezTo>
                    <a:pt x="2269594" y="467062"/>
                    <a:pt x="2257859" y="469409"/>
                    <a:pt x="2248471" y="474103"/>
                  </a:cubicBezTo>
                  <a:cubicBezTo>
                    <a:pt x="2229694" y="478797"/>
                    <a:pt x="2210918" y="485839"/>
                    <a:pt x="2192141" y="492880"/>
                  </a:cubicBezTo>
                  <a:cubicBezTo>
                    <a:pt x="2175712" y="497574"/>
                    <a:pt x="2159283" y="502268"/>
                    <a:pt x="2142854" y="509309"/>
                  </a:cubicBezTo>
                  <a:cubicBezTo>
                    <a:pt x="2124077" y="516350"/>
                    <a:pt x="2105301" y="523391"/>
                    <a:pt x="2086524" y="528085"/>
                  </a:cubicBezTo>
                  <a:cubicBezTo>
                    <a:pt x="2084177" y="528085"/>
                    <a:pt x="2084177" y="528085"/>
                    <a:pt x="2081830" y="530433"/>
                  </a:cubicBezTo>
                  <a:cubicBezTo>
                    <a:pt x="2065401" y="516350"/>
                    <a:pt x="2051319" y="502268"/>
                    <a:pt x="2034889" y="490533"/>
                  </a:cubicBezTo>
                  <a:cubicBezTo>
                    <a:pt x="2034889" y="490533"/>
                    <a:pt x="2032542" y="488186"/>
                    <a:pt x="2032542" y="488186"/>
                  </a:cubicBezTo>
                  <a:cubicBezTo>
                    <a:pt x="2023154" y="478797"/>
                    <a:pt x="2011419" y="471756"/>
                    <a:pt x="2002031" y="462368"/>
                  </a:cubicBezTo>
                  <a:cubicBezTo>
                    <a:pt x="1999684" y="460021"/>
                    <a:pt x="1997336" y="460021"/>
                    <a:pt x="1994989" y="457674"/>
                  </a:cubicBezTo>
                  <a:cubicBezTo>
                    <a:pt x="1985601" y="450633"/>
                    <a:pt x="1976213" y="443592"/>
                    <a:pt x="1966825" y="436551"/>
                  </a:cubicBezTo>
                  <a:cubicBezTo>
                    <a:pt x="1964478" y="434204"/>
                    <a:pt x="1962131" y="431857"/>
                    <a:pt x="1959784" y="429510"/>
                  </a:cubicBezTo>
                  <a:cubicBezTo>
                    <a:pt x="1950396" y="422468"/>
                    <a:pt x="1943355" y="417774"/>
                    <a:pt x="1933966" y="410733"/>
                  </a:cubicBezTo>
                  <a:cubicBezTo>
                    <a:pt x="1931619" y="408386"/>
                    <a:pt x="1926925" y="406039"/>
                    <a:pt x="1924578" y="403692"/>
                  </a:cubicBezTo>
                  <a:cubicBezTo>
                    <a:pt x="1922231" y="401345"/>
                    <a:pt x="1919884" y="401345"/>
                    <a:pt x="1917537" y="398998"/>
                  </a:cubicBezTo>
                  <a:cubicBezTo>
                    <a:pt x="1919884" y="398998"/>
                    <a:pt x="1922231" y="398998"/>
                    <a:pt x="1924578" y="398998"/>
                  </a:cubicBezTo>
                  <a:cubicBezTo>
                    <a:pt x="1924578" y="396651"/>
                    <a:pt x="1924578" y="396651"/>
                    <a:pt x="1924578" y="396651"/>
                  </a:cubicBezTo>
                  <a:close/>
                  <a:moveTo>
                    <a:pt x="2314188" y="384916"/>
                  </a:moveTo>
                  <a:cubicBezTo>
                    <a:pt x="2330617" y="345016"/>
                    <a:pt x="2349394" y="307463"/>
                    <a:pt x="2365823" y="274604"/>
                  </a:cubicBezTo>
                  <a:cubicBezTo>
                    <a:pt x="2368170" y="274604"/>
                    <a:pt x="2370517" y="274604"/>
                    <a:pt x="2370517" y="276951"/>
                  </a:cubicBezTo>
                  <a:cubicBezTo>
                    <a:pt x="2372864" y="281646"/>
                    <a:pt x="2375211" y="283993"/>
                    <a:pt x="2379905" y="288687"/>
                  </a:cubicBezTo>
                  <a:cubicBezTo>
                    <a:pt x="2382252" y="293381"/>
                    <a:pt x="2386946" y="298075"/>
                    <a:pt x="2389293" y="302769"/>
                  </a:cubicBezTo>
                  <a:cubicBezTo>
                    <a:pt x="2393987" y="307463"/>
                    <a:pt x="2396334" y="314504"/>
                    <a:pt x="2401029" y="319198"/>
                  </a:cubicBezTo>
                  <a:cubicBezTo>
                    <a:pt x="2403376" y="323892"/>
                    <a:pt x="2405723" y="326239"/>
                    <a:pt x="2408070" y="330934"/>
                  </a:cubicBezTo>
                  <a:cubicBezTo>
                    <a:pt x="2412764" y="337975"/>
                    <a:pt x="2417458" y="345016"/>
                    <a:pt x="2422152" y="349710"/>
                  </a:cubicBezTo>
                  <a:cubicBezTo>
                    <a:pt x="2424499" y="354404"/>
                    <a:pt x="2426846" y="356751"/>
                    <a:pt x="2429193" y="361445"/>
                  </a:cubicBezTo>
                  <a:cubicBezTo>
                    <a:pt x="2433887" y="368486"/>
                    <a:pt x="2438581" y="375527"/>
                    <a:pt x="2443275" y="384916"/>
                  </a:cubicBezTo>
                  <a:cubicBezTo>
                    <a:pt x="2445622" y="387263"/>
                    <a:pt x="2447970" y="391957"/>
                    <a:pt x="2450317" y="394304"/>
                  </a:cubicBezTo>
                  <a:cubicBezTo>
                    <a:pt x="2452664" y="396651"/>
                    <a:pt x="2452664" y="398998"/>
                    <a:pt x="2455011" y="403692"/>
                  </a:cubicBezTo>
                  <a:cubicBezTo>
                    <a:pt x="2450317" y="406039"/>
                    <a:pt x="2447970" y="410733"/>
                    <a:pt x="2445622" y="417774"/>
                  </a:cubicBezTo>
                  <a:cubicBezTo>
                    <a:pt x="2440928" y="417774"/>
                    <a:pt x="2433887" y="415427"/>
                    <a:pt x="2429193" y="415427"/>
                  </a:cubicBezTo>
                  <a:cubicBezTo>
                    <a:pt x="2410417" y="413080"/>
                    <a:pt x="2389293" y="410733"/>
                    <a:pt x="2370517" y="408386"/>
                  </a:cubicBezTo>
                  <a:cubicBezTo>
                    <a:pt x="2356435" y="406039"/>
                    <a:pt x="2340005" y="406039"/>
                    <a:pt x="2325923" y="403692"/>
                  </a:cubicBezTo>
                  <a:cubicBezTo>
                    <a:pt x="2318882" y="403692"/>
                    <a:pt x="2314188" y="403692"/>
                    <a:pt x="2307147" y="401345"/>
                  </a:cubicBezTo>
                  <a:cubicBezTo>
                    <a:pt x="2307147" y="401345"/>
                    <a:pt x="2307147" y="401345"/>
                    <a:pt x="2307147" y="401345"/>
                  </a:cubicBezTo>
                  <a:cubicBezTo>
                    <a:pt x="2309494" y="394304"/>
                    <a:pt x="2311841" y="389610"/>
                    <a:pt x="2314188" y="384916"/>
                  </a:cubicBezTo>
                  <a:close/>
                  <a:moveTo>
                    <a:pt x="2579404" y="241746"/>
                  </a:moveTo>
                  <a:cubicBezTo>
                    <a:pt x="2581751" y="241746"/>
                    <a:pt x="2581751" y="241746"/>
                    <a:pt x="2579404" y="241746"/>
                  </a:cubicBezTo>
                  <a:cubicBezTo>
                    <a:pt x="2605222" y="241746"/>
                    <a:pt x="2626345" y="241746"/>
                    <a:pt x="2649816" y="241746"/>
                  </a:cubicBezTo>
                  <a:cubicBezTo>
                    <a:pt x="2659204" y="241746"/>
                    <a:pt x="2668592" y="241746"/>
                    <a:pt x="2677980" y="241746"/>
                  </a:cubicBezTo>
                  <a:cubicBezTo>
                    <a:pt x="2677980" y="244093"/>
                    <a:pt x="2677980" y="246440"/>
                    <a:pt x="2680327" y="251134"/>
                  </a:cubicBezTo>
                  <a:cubicBezTo>
                    <a:pt x="2675633" y="253481"/>
                    <a:pt x="2670939" y="255828"/>
                    <a:pt x="2666245" y="258175"/>
                  </a:cubicBezTo>
                  <a:cubicBezTo>
                    <a:pt x="2661551" y="260522"/>
                    <a:pt x="2656857" y="262869"/>
                    <a:pt x="2654510" y="265216"/>
                  </a:cubicBezTo>
                  <a:cubicBezTo>
                    <a:pt x="2649816" y="267563"/>
                    <a:pt x="2642774" y="272257"/>
                    <a:pt x="2638080" y="274604"/>
                  </a:cubicBezTo>
                  <a:cubicBezTo>
                    <a:pt x="2633386" y="276951"/>
                    <a:pt x="2628692" y="279299"/>
                    <a:pt x="2626345" y="281646"/>
                  </a:cubicBezTo>
                  <a:cubicBezTo>
                    <a:pt x="2619304" y="286340"/>
                    <a:pt x="2614610" y="288687"/>
                    <a:pt x="2607569" y="293381"/>
                  </a:cubicBezTo>
                  <a:cubicBezTo>
                    <a:pt x="2602875" y="295728"/>
                    <a:pt x="2600528" y="298075"/>
                    <a:pt x="2595833" y="300422"/>
                  </a:cubicBezTo>
                  <a:cubicBezTo>
                    <a:pt x="2588792" y="305116"/>
                    <a:pt x="2584098" y="307463"/>
                    <a:pt x="2577057" y="312157"/>
                  </a:cubicBezTo>
                  <a:cubicBezTo>
                    <a:pt x="2572363" y="314504"/>
                    <a:pt x="2570016" y="316851"/>
                    <a:pt x="2565322" y="321545"/>
                  </a:cubicBezTo>
                  <a:cubicBezTo>
                    <a:pt x="2558281" y="326239"/>
                    <a:pt x="2553587" y="330934"/>
                    <a:pt x="2546545" y="335628"/>
                  </a:cubicBezTo>
                  <a:cubicBezTo>
                    <a:pt x="2541851" y="337975"/>
                    <a:pt x="2539504" y="340322"/>
                    <a:pt x="2534810" y="345016"/>
                  </a:cubicBezTo>
                  <a:cubicBezTo>
                    <a:pt x="2527769" y="349710"/>
                    <a:pt x="2523075" y="354404"/>
                    <a:pt x="2516034" y="359098"/>
                  </a:cubicBezTo>
                  <a:cubicBezTo>
                    <a:pt x="2513687" y="361445"/>
                    <a:pt x="2511340" y="363792"/>
                    <a:pt x="2506646" y="366139"/>
                  </a:cubicBezTo>
                  <a:cubicBezTo>
                    <a:pt x="2499605" y="370833"/>
                    <a:pt x="2492563" y="377874"/>
                    <a:pt x="2485522" y="382569"/>
                  </a:cubicBezTo>
                  <a:cubicBezTo>
                    <a:pt x="2485522" y="382569"/>
                    <a:pt x="2485522" y="382569"/>
                    <a:pt x="2483175" y="384916"/>
                  </a:cubicBezTo>
                  <a:cubicBezTo>
                    <a:pt x="2478481" y="389610"/>
                    <a:pt x="2471440" y="394304"/>
                    <a:pt x="2466746" y="398998"/>
                  </a:cubicBezTo>
                  <a:cubicBezTo>
                    <a:pt x="2466746" y="398998"/>
                    <a:pt x="2464399" y="398998"/>
                    <a:pt x="2464399" y="398998"/>
                  </a:cubicBezTo>
                  <a:cubicBezTo>
                    <a:pt x="2464399" y="398998"/>
                    <a:pt x="2462052" y="398998"/>
                    <a:pt x="2462052" y="398998"/>
                  </a:cubicBezTo>
                  <a:cubicBezTo>
                    <a:pt x="2455011" y="352057"/>
                    <a:pt x="2445622" y="307463"/>
                    <a:pt x="2438581" y="265216"/>
                  </a:cubicBezTo>
                  <a:cubicBezTo>
                    <a:pt x="2438581" y="265216"/>
                    <a:pt x="2438581" y="265216"/>
                    <a:pt x="2438581" y="262869"/>
                  </a:cubicBezTo>
                  <a:cubicBezTo>
                    <a:pt x="2438581" y="258175"/>
                    <a:pt x="2436234" y="253481"/>
                    <a:pt x="2436234" y="248787"/>
                  </a:cubicBezTo>
                  <a:cubicBezTo>
                    <a:pt x="2438581" y="248787"/>
                    <a:pt x="2440928" y="248787"/>
                    <a:pt x="2443275" y="248787"/>
                  </a:cubicBezTo>
                  <a:cubicBezTo>
                    <a:pt x="2490216" y="246440"/>
                    <a:pt x="2534810" y="244093"/>
                    <a:pt x="2579404" y="241746"/>
                  </a:cubicBezTo>
                  <a:close/>
                  <a:moveTo>
                    <a:pt x="2530116" y="408386"/>
                  </a:moveTo>
                  <a:cubicBezTo>
                    <a:pt x="2544198" y="406039"/>
                    <a:pt x="2555934" y="403692"/>
                    <a:pt x="2570016" y="401345"/>
                  </a:cubicBezTo>
                  <a:cubicBezTo>
                    <a:pt x="2577057" y="401345"/>
                    <a:pt x="2584098" y="398998"/>
                    <a:pt x="2591139" y="398998"/>
                  </a:cubicBezTo>
                  <a:cubicBezTo>
                    <a:pt x="2605222" y="396651"/>
                    <a:pt x="2616957" y="394304"/>
                    <a:pt x="2631039" y="394304"/>
                  </a:cubicBezTo>
                  <a:cubicBezTo>
                    <a:pt x="2638080" y="394304"/>
                    <a:pt x="2645121" y="391957"/>
                    <a:pt x="2652163" y="391957"/>
                  </a:cubicBezTo>
                  <a:cubicBezTo>
                    <a:pt x="2666245" y="389610"/>
                    <a:pt x="2680327" y="389610"/>
                    <a:pt x="2692062" y="387263"/>
                  </a:cubicBezTo>
                  <a:cubicBezTo>
                    <a:pt x="2699103" y="387263"/>
                    <a:pt x="2706145" y="384916"/>
                    <a:pt x="2710839" y="384916"/>
                  </a:cubicBezTo>
                  <a:cubicBezTo>
                    <a:pt x="2724921" y="382569"/>
                    <a:pt x="2739003" y="382569"/>
                    <a:pt x="2753086" y="380222"/>
                  </a:cubicBezTo>
                  <a:cubicBezTo>
                    <a:pt x="2760127" y="380222"/>
                    <a:pt x="2764821" y="380222"/>
                    <a:pt x="2771862" y="377874"/>
                  </a:cubicBezTo>
                  <a:cubicBezTo>
                    <a:pt x="2785944" y="377874"/>
                    <a:pt x="2800027" y="375527"/>
                    <a:pt x="2814109" y="375527"/>
                  </a:cubicBezTo>
                  <a:cubicBezTo>
                    <a:pt x="2821150" y="375527"/>
                    <a:pt x="2825844" y="375527"/>
                    <a:pt x="2832885" y="375527"/>
                  </a:cubicBezTo>
                  <a:cubicBezTo>
                    <a:pt x="2846967" y="375527"/>
                    <a:pt x="2861050" y="375527"/>
                    <a:pt x="2875132" y="373180"/>
                  </a:cubicBezTo>
                  <a:cubicBezTo>
                    <a:pt x="2879826" y="373180"/>
                    <a:pt x="2886867" y="373180"/>
                    <a:pt x="2891561" y="373180"/>
                  </a:cubicBezTo>
                  <a:cubicBezTo>
                    <a:pt x="2910338" y="373180"/>
                    <a:pt x="2929114" y="373180"/>
                    <a:pt x="2947890" y="373180"/>
                  </a:cubicBezTo>
                  <a:cubicBezTo>
                    <a:pt x="2952585" y="375527"/>
                    <a:pt x="2959626" y="380222"/>
                    <a:pt x="2964320" y="382569"/>
                  </a:cubicBezTo>
                  <a:cubicBezTo>
                    <a:pt x="2961973" y="384916"/>
                    <a:pt x="2961973" y="389610"/>
                    <a:pt x="2961973" y="391957"/>
                  </a:cubicBezTo>
                  <a:cubicBezTo>
                    <a:pt x="2961973" y="391957"/>
                    <a:pt x="2961973" y="394304"/>
                    <a:pt x="2961973" y="394304"/>
                  </a:cubicBezTo>
                  <a:cubicBezTo>
                    <a:pt x="2959626" y="394304"/>
                    <a:pt x="2957279" y="394304"/>
                    <a:pt x="2952585" y="396651"/>
                  </a:cubicBezTo>
                  <a:cubicBezTo>
                    <a:pt x="2945543" y="396651"/>
                    <a:pt x="2940849" y="398998"/>
                    <a:pt x="2933808" y="398998"/>
                  </a:cubicBezTo>
                  <a:cubicBezTo>
                    <a:pt x="2924420" y="401345"/>
                    <a:pt x="2915032" y="401345"/>
                    <a:pt x="2905644" y="403692"/>
                  </a:cubicBezTo>
                  <a:cubicBezTo>
                    <a:pt x="2898602" y="403692"/>
                    <a:pt x="2893908" y="406039"/>
                    <a:pt x="2886867" y="406039"/>
                  </a:cubicBezTo>
                  <a:cubicBezTo>
                    <a:pt x="2877479" y="408386"/>
                    <a:pt x="2868091" y="410733"/>
                    <a:pt x="2856355" y="413080"/>
                  </a:cubicBezTo>
                  <a:cubicBezTo>
                    <a:pt x="2851661" y="413080"/>
                    <a:pt x="2844620" y="415427"/>
                    <a:pt x="2839926" y="415427"/>
                  </a:cubicBezTo>
                  <a:cubicBezTo>
                    <a:pt x="2830538" y="417774"/>
                    <a:pt x="2818803" y="420121"/>
                    <a:pt x="2809415" y="422468"/>
                  </a:cubicBezTo>
                  <a:cubicBezTo>
                    <a:pt x="2804721" y="424815"/>
                    <a:pt x="2797679" y="424815"/>
                    <a:pt x="2792985" y="427162"/>
                  </a:cubicBezTo>
                  <a:cubicBezTo>
                    <a:pt x="2781250" y="429510"/>
                    <a:pt x="2769515" y="431857"/>
                    <a:pt x="2757780" y="436551"/>
                  </a:cubicBezTo>
                  <a:cubicBezTo>
                    <a:pt x="2753086" y="436551"/>
                    <a:pt x="2748391" y="438898"/>
                    <a:pt x="2746044" y="438898"/>
                  </a:cubicBezTo>
                  <a:cubicBezTo>
                    <a:pt x="2731962" y="443592"/>
                    <a:pt x="2717880" y="445939"/>
                    <a:pt x="2703797" y="450633"/>
                  </a:cubicBezTo>
                  <a:cubicBezTo>
                    <a:pt x="2701450" y="450633"/>
                    <a:pt x="2701450" y="450633"/>
                    <a:pt x="2699103" y="452980"/>
                  </a:cubicBezTo>
                  <a:cubicBezTo>
                    <a:pt x="2689715" y="455327"/>
                    <a:pt x="2677980" y="460021"/>
                    <a:pt x="2668592" y="462368"/>
                  </a:cubicBezTo>
                  <a:cubicBezTo>
                    <a:pt x="2663898" y="460021"/>
                    <a:pt x="2656857" y="460021"/>
                    <a:pt x="2652163" y="457674"/>
                  </a:cubicBezTo>
                  <a:cubicBezTo>
                    <a:pt x="2642774" y="455327"/>
                    <a:pt x="2635733" y="452980"/>
                    <a:pt x="2626345" y="450633"/>
                  </a:cubicBezTo>
                  <a:cubicBezTo>
                    <a:pt x="2614610" y="448286"/>
                    <a:pt x="2602875" y="445939"/>
                    <a:pt x="2591139" y="441245"/>
                  </a:cubicBezTo>
                  <a:cubicBezTo>
                    <a:pt x="2581751" y="438898"/>
                    <a:pt x="2574710" y="436551"/>
                    <a:pt x="2565322" y="436551"/>
                  </a:cubicBezTo>
                  <a:cubicBezTo>
                    <a:pt x="2553587" y="434204"/>
                    <a:pt x="2541851" y="431857"/>
                    <a:pt x="2530116" y="429510"/>
                  </a:cubicBezTo>
                  <a:cubicBezTo>
                    <a:pt x="2523075" y="427162"/>
                    <a:pt x="2513687" y="427162"/>
                    <a:pt x="2506646" y="424815"/>
                  </a:cubicBezTo>
                  <a:cubicBezTo>
                    <a:pt x="2499605" y="422468"/>
                    <a:pt x="2494910" y="422468"/>
                    <a:pt x="2487869" y="420121"/>
                  </a:cubicBezTo>
                  <a:cubicBezTo>
                    <a:pt x="2487869" y="420121"/>
                    <a:pt x="2487869" y="417774"/>
                    <a:pt x="2487869" y="417774"/>
                  </a:cubicBezTo>
                  <a:cubicBezTo>
                    <a:pt x="2487869" y="417774"/>
                    <a:pt x="2487869" y="415427"/>
                    <a:pt x="2487869" y="415427"/>
                  </a:cubicBezTo>
                  <a:cubicBezTo>
                    <a:pt x="2494910" y="415427"/>
                    <a:pt x="2499605" y="413080"/>
                    <a:pt x="2506646" y="413080"/>
                  </a:cubicBezTo>
                  <a:cubicBezTo>
                    <a:pt x="2513687" y="410733"/>
                    <a:pt x="2520728" y="410733"/>
                    <a:pt x="2530116" y="408386"/>
                  </a:cubicBezTo>
                  <a:close/>
                  <a:moveTo>
                    <a:pt x="3079325" y="403692"/>
                  </a:moveTo>
                  <a:cubicBezTo>
                    <a:pt x="3095754" y="406039"/>
                    <a:pt x="3112184" y="408386"/>
                    <a:pt x="3128613" y="410733"/>
                  </a:cubicBezTo>
                  <a:cubicBezTo>
                    <a:pt x="3142695" y="413080"/>
                    <a:pt x="3159125" y="415427"/>
                    <a:pt x="3173207" y="417774"/>
                  </a:cubicBezTo>
                  <a:cubicBezTo>
                    <a:pt x="3191983" y="420121"/>
                    <a:pt x="3208412" y="424815"/>
                    <a:pt x="3227189" y="427162"/>
                  </a:cubicBezTo>
                  <a:cubicBezTo>
                    <a:pt x="3241271" y="429510"/>
                    <a:pt x="3255353" y="431857"/>
                    <a:pt x="3267089" y="434204"/>
                  </a:cubicBezTo>
                  <a:cubicBezTo>
                    <a:pt x="3288212" y="438898"/>
                    <a:pt x="3309336" y="443592"/>
                    <a:pt x="3330459" y="448286"/>
                  </a:cubicBezTo>
                  <a:cubicBezTo>
                    <a:pt x="3339847" y="450633"/>
                    <a:pt x="3349235" y="452980"/>
                    <a:pt x="3360970" y="455327"/>
                  </a:cubicBezTo>
                  <a:cubicBezTo>
                    <a:pt x="3382094" y="460021"/>
                    <a:pt x="3405565" y="467062"/>
                    <a:pt x="3426688" y="474103"/>
                  </a:cubicBezTo>
                  <a:cubicBezTo>
                    <a:pt x="3431382" y="544515"/>
                    <a:pt x="3436076" y="624314"/>
                    <a:pt x="3438423" y="718196"/>
                  </a:cubicBezTo>
                  <a:cubicBezTo>
                    <a:pt x="3438423" y="718196"/>
                    <a:pt x="3438423" y="720543"/>
                    <a:pt x="3438423" y="720543"/>
                  </a:cubicBezTo>
                  <a:cubicBezTo>
                    <a:pt x="3438423" y="729931"/>
                    <a:pt x="3438423" y="739320"/>
                    <a:pt x="3438423" y="748708"/>
                  </a:cubicBezTo>
                  <a:cubicBezTo>
                    <a:pt x="3431382" y="748708"/>
                    <a:pt x="3426688" y="753402"/>
                    <a:pt x="3421994" y="758096"/>
                  </a:cubicBezTo>
                  <a:cubicBezTo>
                    <a:pt x="3419647" y="755749"/>
                    <a:pt x="3417300" y="755749"/>
                    <a:pt x="3412605" y="753402"/>
                  </a:cubicBezTo>
                  <a:cubicBezTo>
                    <a:pt x="3400870" y="746361"/>
                    <a:pt x="3389135" y="741667"/>
                    <a:pt x="3377400" y="734626"/>
                  </a:cubicBezTo>
                  <a:cubicBezTo>
                    <a:pt x="3370359" y="729931"/>
                    <a:pt x="3360970" y="725237"/>
                    <a:pt x="3353929" y="722890"/>
                  </a:cubicBezTo>
                  <a:cubicBezTo>
                    <a:pt x="3342194" y="715849"/>
                    <a:pt x="3330459" y="711155"/>
                    <a:pt x="3318724" y="704114"/>
                  </a:cubicBezTo>
                  <a:cubicBezTo>
                    <a:pt x="3311683" y="701767"/>
                    <a:pt x="3306988" y="697073"/>
                    <a:pt x="3299947" y="694726"/>
                  </a:cubicBezTo>
                  <a:cubicBezTo>
                    <a:pt x="3255353" y="673602"/>
                    <a:pt x="3208412" y="652479"/>
                    <a:pt x="3163819" y="631355"/>
                  </a:cubicBezTo>
                  <a:cubicBezTo>
                    <a:pt x="3154430" y="626661"/>
                    <a:pt x="3147389" y="624314"/>
                    <a:pt x="3138001" y="619620"/>
                  </a:cubicBezTo>
                  <a:cubicBezTo>
                    <a:pt x="3126266" y="614926"/>
                    <a:pt x="3116878" y="610232"/>
                    <a:pt x="3105143" y="605538"/>
                  </a:cubicBezTo>
                  <a:cubicBezTo>
                    <a:pt x="3102795" y="603191"/>
                    <a:pt x="3098101" y="603191"/>
                    <a:pt x="3095754" y="600844"/>
                  </a:cubicBezTo>
                  <a:cubicBezTo>
                    <a:pt x="3095754" y="598497"/>
                    <a:pt x="3093407" y="596150"/>
                    <a:pt x="3093407" y="596150"/>
                  </a:cubicBezTo>
                  <a:cubicBezTo>
                    <a:pt x="3091060" y="589109"/>
                    <a:pt x="3086366" y="584415"/>
                    <a:pt x="3084019" y="577373"/>
                  </a:cubicBezTo>
                  <a:cubicBezTo>
                    <a:pt x="3079325" y="565638"/>
                    <a:pt x="3072284" y="553903"/>
                    <a:pt x="3067590" y="542168"/>
                  </a:cubicBezTo>
                  <a:cubicBezTo>
                    <a:pt x="3062896" y="535127"/>
                    <a:pt x="3058202" y="525738"/>
                    <a:pt x="3055854" y="518697"/>
                  </a:cubicBezTo>
                  <a:cubicBezTo>
                    <a:pt x="3051160" y="509309"/>
                    <a:pt x="3046466" y="499921"/>
                    <a:pt x="3041772" y="490533"/>
                  </a:cubicBezTo>
                  <a:cubicBezTo>
                    <a:pt x="3037078" y="481145"/>
                    <a:pt x="3032384" y="471756"/>
                    <a:pt x="3027690" y="462368"/>
                  </a:cubicBezTo>
                  <a:cubicBezTo>
                    <a:pt x="3022996" y="455327"/>
                    <a:pt x="3020649" y="448286"/>
                    <a:pt x="3015955" y="438898"/>
                  </a:cubicBezTo>
                  <a:cubicBezTo>
                    <a:pt x="3011261" y="429510"/>
                    <a:pt x="3004219" y="417774"/>
                    <a:pt x="2999525" y="408386"/>
                  </a:cubicBezTo>
                  <a:cubicBezTo>
                    <a:pt x="2999525" y="408386"/>
                    <a:pt x="2999525" y="406039"/>
                    <a:pt x="2997178" y="406039"/>
                  </a:cubicBezTo>
                  <a:cubicBezTo>
                    <a:pt x="3001872" y="403692"/>
                    <a:pt x="3006567" y="398998"/>
                    <a:pt x="3006567" y="391957"/>
                  </a:cubicBezTo>
                  <a:cubicBezTo>
                    <a:pt x="3015955" y="391957"/>
                    <a:pt x="3025343" y="394304"/>
                    <a:pt x="3034731" y="394304"/>
                  </a:cubicBezTo>
                  <a:cubicBezTo>
                    <a:pt x="3046466" y="398998"/>
                    <a:pt x="3062896" y="401345"/>
                    <a:pt x="3079325" y="403692"/>
                  </a:cubicBezTo>
                  <a:close/>
                  <a:moveTo>
                    <a:pt x="3574552" y="558597"/>
                  </a:moveTo>
                  <a:cubicBezTo>
                    <a:pt x="3576899" y="556250"/>
                    <a:pt x="3576899" y="556250"/>
                    <a:pt x="3579246" y="553903"/>
                  </a:cubicBezTo>
                  <a:cubicBezTo>
                    <a:pt x="3581593" y="551556"/>
                    <a:pt x="3583940" y="546862"/>
                    <a:pt x="3588634" y="544515"/>
                  </a:cubicBezTo>
                  <a:cubicBezTo>
                    <a:pt x="3588634" y="544515"/>
                    <a:pt x="3590981" y="542168"/>
                    <a:pt x="3590981" y="542168"/>
                  </a:cubicBezTo>
                  <a:cubicBezTo>
                    <a:pt x="3593328" y="539821"/>
                    <a:pt x="3595675" y="537474"/>
                    <a:pt x="3595675" y="535127"/>
                  </a:cubicBezTo>
                  <a:cubicBezTo>
                    <a:pt x="3607410" y="539821"/>
                    <a:pt x="3616799" y="542168"/>
                    <a:pt x="3628534" y="546862"/>
                  </a:cubicBezTo>
                  <a:cubicBezTo>
                    <a:pt x="3635575" y="549209"/>
                    <a:pt x="3642616" y="553903"/>
                    <a:pt x="3647310" y="556250"/>
                  </a:cubicBezTo>
                  <a:cubicBezTo>
                    <a:pt x="3663740" y="563291"/>
                    <a:pt x="3677822" y="570332"/>
                    <a:pt x="3694251" y="577373"/>
                  </a:cubicBezTo>
                  <a:cubicBezTo>
                    <a:pt x="3694251" y="579720"/>
                    <a:pt x="3691904" y="582068"/>
                    <a:pt x="3691904" y="584415"/>
                  </a:cubicBezTo>
                  <a:cubicBezTo>
                    <a:pt x="3691904" y="591456"/>
                    <a:pt x="3696598" y="598497"/>
                    <a:pt x="3703639" y="603191"/>
                  </a:cubicBezTo>
                  <a:lnTo>
                    <a:pt x="3703639" y="603191"/>
                  </a:lnTo>
                  <a:cubicBezTo>
                    <a:pt x="3703639" y="605538"/>
                    <a:pt x="3701292" y="607885"/>
                    <a:pt x="3701292" y="610232"/>
                  </a:cubicBezTo>
                  <a:cubicBezTo>
                    <a:pt x="3698945" y="614926"/>
                    <a:pt x="3698945" y="617273"/>
                    <a:pt x="3696598" y="621967"/>
                  </a:cubicBezTo>
                  <a:cubicBezTo>
                    <a:pt x="3696598" y="624314"/>
                    <a:pt x="3694251" y="626661"/>
                    <a:pt x="3694251" y="629008"/>
                  </a:cubicBezTo>
                  <a:cubicBezTo>
                    <a:pt x="3691904" y="633703"/>
                    <a:pt x="3691904" y="638397"/>
                    <a:pt x="3689557" y="640744"/>
                  </a:cubicBezTo>
                  <a:cubicBezTo>
                    <a:pt x="3689557" y="643091"/>
                    <a:pt x="3687210" y="645438"/>
                    <a:pt x="3687210" y="647785"/>
                  </a:cubicBezTo>
                  <a:cubicBezTo>
                    <a:pt x="3684863" y="652479"/>
                    <a:pt x="3684863" y="657173"/>
                    <a:pt x="3682516" y="661867"/>
                  </a:cubicBezTo>
                  <a:cubicBezTo>
                    <a:pt x="3682516" y="664214"/>
                    <a:pt x="3680169" y="666561"/>
                    <a:pt x="3680169" y="666561"/>
                  </a:cubicBezTo>
                  <a:cubicBezTo>
                    <a:pt x="3677822" y="671255"/>
                    <a:pt x="3675475" y="678296"/>
                    <a:pt x="3675475" y="682991"/>
                  </a:cubicBezTo>
                  <a:cubicBezTo>
                    <a:pt x="3675475" y="682991"/>
                    <a:pt x="3675475" y="685338"/>
                    <a:pt x="3675475" y="687685"/>
                  </a:cubicBezTo>
                  <a:cubicBezTo>
                    <a:pt x="3673128" y="694726"/>
                    <a:pt x="3670781" y="699420"/>
                    <a:pt x="3668434" y="706461"/>
                  </a:cubicBezTo>
                  <a:cubicBezTo>
                    <a:pt x="3668434" y="706461"/>
                    <a:pt x="3668434" y="708808"/>
                    <a:pt x="3668434" y="708808"/>
                  </a:cubicBezTo>
                  <a:cubicBezTo>
                    <a:pt x="3659045" y="739320"/>
                    <a:pt x="3649657" y="772178"/>
                    <a:pt x="3642616" y="807384"/>
                  </a:cubicBezTo>
                  <a:cubicBezTo>
                    <a:pt x="3637922" y="807384"/>
                    <a:pt x="3633228" y="805037"/>
                    <a:pt x="3630881" y="805037"/>
                  </a:cubicBezTo>
                  <a:cubicBezTo>
                    <a:pt x="3623840" y="802690"/>
                    <a:pt x="3614452" y="800343"/>
                    <a:pt x="3607410" y="800343"/>
                  </a:cubicBezTo>
                  <a:cubicBezTo>
                    <a:pt x="3595675" y="797996"/>
                    <a:pt x="3583940" y="795649"/>
                    <a:pt x="3569858" y="790955"/>
                  </a:cubicBezTo>
                  <a:cubicBezTo>
                    <a:pt x="3565163" y="788608"/>
                    <a:pt x="3558123" y="788608"/>
                    <a:pt x="3553428" y="788608"/>
                  </a:cubicBezTo>
                  <a:cubicBezTo>
                    <a:pt x="3539346" y="786261"/>
                    <a:pt x="3522917" y="781566"/>
                    <a:pt x="3508834" y="779219"/>
                  </a:cubicBezTo>
                  <a:cubicBezTo>
                    <a:pt x="3506487" y="779219"/>
                    <a:pt x="3501793" y="779219"/>
                    <a:pt x="3499446" y="776872"/>
                  </a:cubicBezTo>
                  <a:cubicBezTo>
                    <a:pt x="3487711" y="774525"/>
                    <a:pt x="3475976" y="772178"/>
                    <a:pt x="3464241" y="772178"/>
                  </a:cubicBezTo>
                  <a:cubicBezTo>
                    <a:pt x="3464241" y="772178"/>
                    <a:pt x="3464241" y="769831"/>
                    <a:pt x="3464241" y="769831"/>
                  </a:cubicBezTo>
                  <a:cubicBezTo>
                    <a:pt x="3464241" y="762790"/>
                    <a:pt x="3459546" y="755749"/>
                    <a:pt x="3454852" y="753402"/>
                  </a:cubicBezTo>
                  <a:cubicBezTo>
                    <a:pt x="3497099" y="675949"/>
                    <a:pt x="3534652" y="614926"/>
                    <a:pt x="3572205" y="567985"/>
                  </a:cubicBezTo>
                  <a:cubicBezTo>
                    <a:pt x="3569858" y="563291"/>
                    <a:pt x="3572205" y="560944"/>
                    <a:pt x="3574552" y="558597"/>
                  </a:cubicBezTo>
                  <a:close/>
                  <a:moveTo>
                    <a:pt x="3776398" y="624314"/>
                  </a:moveTo>
                  <a:cubicBezTo>
                    <a:pt x="3785786" y="631355"/>
                    <a:pt x="3797521" y="638397"/>
                    <a:pt x="3806909" y="645438"/>
                  </a:cubicBezTo>
                  <a:cubicBezTo>
                    <a:pt x="3816298" y="652479"/>
                    <a:pt x="3828033" y="659520"/>
                    <a:pt x="3837421" y="666561"/>
                  </a:cubicBezTo>
                  <a:cubicBezTo>
                    <a:pt x="3846809" y="673602"/>
                    <a:pt x="3856197" y="680643"/>
                    <a:pt x="3867933" y="687685"/>
                  </a:cubicBezTo>
                  <a:cubicBezTo>
                    <a:pt x="3877321" y="694726"/>
                    <a:pt x="3889056" y="701767"/>
                    <a:pt x="3898444" y="708808"/>
                  </a:cubicBezTo>
                  <a:cubicBezTo>
                    <a:pt x="3907832" y="715849"/>
                    <a:pt x="3917220" y="722890"/>
                    <a:pt x="3928956" y="729931"/>
                  </a:cubicBezTo>
                  <a:cubicBezTo>
                    <a:pt x="3938344" y="736973"/>
                    <a:pt x="3947732" y="744014"/>
                    <a:pt x="3957120" y="751055"/>
                  </a:cubicBezTo>
                  <a:cubicBezTo>
                    <a:pt x="3966509" y="758096"/>
                    <a:pt x="3975897" y="767484"/>
                    <a:pt x="3987632" y="774525"/>
                  </a:cubicBezTo>
                  <a:cubicBezTo>
                    <a:pt x="3997020" y="781566"/>
                    <a:pt x="4006408" y="788608"/>
                    <a:pt x="4013449" y="795649"/>
                  </a:cubicBezTo>
                  <a:cubicBezTo>
                    <a:pt x="4022837" y="805037"/>
                    <a:pt x="4034573" y="812078"/>
                    <a:pt x="4043961" y="821466"/>
                  </a:cubicBezTo>
                  <a:cubicBezTo>
                    <a:pt x="4053349" y="828507"/>
                    <a:pt x="4060390" y="835549"/>
                    <a:pt x="4069778" y="842590"/>
                  </a:cubicBezTo>
                  <a:cubicBezTo>
                    <a:pt x="4081514" y="851978"/>
                    <a:pt x="4093249" y="863713"/>
                    <a:pt x="4102637" y="873101"/>
                  </a:cubicBezTo>
                  <a:cubicBezTo>
                    <a:pt x="4109678" y="880142"/>
                    <a:pt x="4116719" y="884836"/>
                    <a:pt x="4123761" y="891878"/>
                  </a:cubicBezTo>
                  <a:cubicBezTo>
                    <a:pt x="4135496" y="903613"/>
                    <a:pt x="4149578" y="915348"/>
                    <a:pt x="4161313" y="929430"/>
                  </a:cubicBezTo>
                  <a:cubicBezTo>
                    <a:pt x="4158966" y="934125"/>
                    <a:pt x="4156619" y="938819"/>
                    <a:pt x="4156619" y="943513"/>
                  </a:cubicBezTo>
                  <a:cubicBezTo>
                    <a:pt x="4156619" y="955248"/>
                    <a:pt x="4166007" y="964636"/>
                    <a:pt x="4177743" y="964636"/>
                  </a:cubicBezTo>
                  <a:cubicBezTo>
                    <a:pt x="4180090" y="964636"/>
                    <a:pt x="4182437" y="964636"/>
                    <a:pt x="4184784" y="962289"/>
                  </a:cubicBezTo>
                  <a:cubicBezTo>
                    <a:pt x="4198866" y="992801"/>
                    <a:pt x="4210601" y="1020965"/>
                    <a:pt x="4222337" y="1051477"/>
                  </a:cubicBezTo>
                  <a:cubicBezTo>
                    <a:pt x="4191825" y="1032700"/>
                    <a:pt x="4161313" y="1013924"/>
                    <a:pt x="4130802" y="995148"/>
                  </a:cubicBezTo>
                  <a:cubicBezTo>
                    <a:pt x="4130802" y="995148"/>
                    <a:pt x="4128455" y="995148"/>
                    <a:pt x="4128455" y="992801"/>
                  </a:cubicBezTo>
                  <a:cubicBezTo>
                    <a:pt x="4114372" y="983412"/>
                    <a:pt x="4097943" y="976371"/>
                    <a:pt x="4081514" y="966983"/>
                  </a:cubicBezTo>
                  <a:cubicBezTo>
                    <a:pt x="4081514" y="966983"/>
                    <a:pt x="4079167" y="964636"/>
                    <a:pt x="4076820" y="964636"/>
                  </a:cubicBezTo>
                  <a:cubicBezTo>
                    <a:pt x="4060390" y="955248"/>
                    <a:pt x="4043961" y="948207"/>
                    <a:pt x="4027532" y="938819"/>
                  </a:cubicBezTo>
                  <a:cubicBezTo>
                    <a:pt x="4027532" y="938819"/>
                    <a:pt x="4027532" y="938819"/>
                    <a:pt x="4027532" y="938819"/>
                  </a:cubicBezTo>
                  <a:cubicBezTo>
                    <a:pt x="4018143" y="934125"/>
                    <a:pt x="4006408" y="929430"/>
                    <a:pt x="3997020" y="924736"/>
                  </a:cubicBezTo>
                  <a:cubicBezTo>
                    <a:pt x="3980591" y="901266"/>
                    <a:pt x="3964161" y="880142"/>
                    <a:pt x="3947732" y="856672"/>
                  </a:cubicBezTo>
                  <a:cubicBezTo>
                    <a:pt x="3943038" y="851978"/>
                    <a:pt x="3940691" y="847284"/>
                    <a:pt x="3935997" y="842590"/>
                  </a:cubicBezTo>
                  <a:cubicBezTo>
                    <a:pt x="3921915" y="823813"/>
                    <a:pt x="3907832" y="805037"/>
                    <a:pt x="3893750" y="788608"/>
                  </a:cubicBezTo>
                  <a:cubicBezTo>
                    <a:pt x="3886709" y="779219"/>
                    <a:pt x="3879668" y="772178"/>
                    <a:pt x="3872627" y="762790"/>
                  </a:cubicBezTo>
                  <a:cubicBezTo>
                    <a:pt x="3860891" y="748708"/>
                    <a:pt x="3849156" y="732279"/>
                    <a:pt x="3837421" y="718196"/>
                  </a:cubicBezTo>
                  <a:cubicBezTo>
                    <a:pt x="3830380" y="708808"/>
                    <a:pt x="3820992" y="699420"/>
                    <a:pt x="3813950" y="690032"/>
                  </a:cubicBezTo>
                  <a:cubicBezTo>
                    <a:pt x="3802215" y="675949"/>
                    <a:pt x="3790480" y="661867"/>
                    <a:pt x="3778745" y="650132"/>
                  </a:cubicBezTo>
                  <a:cubicBezTo>
                    <a:pt x="3769357" y="640744"/>
                    <a:pt x="3762316" y="631355"/>
                    <a:pt x="3752927" y="621967"/>
                  </a:cubicBezTo>
                  <a:cubicBezTo>
                    <a:pt x="3745886" y="612579"/>
                    <a:pt x="3738845" y="605538"/>
                    <a:pt x="3731804" y="596150"/>
                  </a:cubicBezTo>
                  <a:cubicBezTo>
                    <a:pt x="3731804" y="596150"/>
                    <a:pt x="3734151" y="593803"/>
                    <a:pt x="3734151" y="593803"/>
                  </a:cubicBezTo>
                  <a:cubicBezTo>
                    <a:pt x="3738845" y="598497"/>
                    <a:pt x="3745886" y="600844"/>
                    <a:pt x="3750580" y="605538"/>
                  </a:cubicBezTo>
                  <a:cubicBezTo>
                    <a:pt x="3755274" y="612579"/>
                    <a:pt x="3767010" y="617273"/>
                    <a:pt x="3776398" y="624314"/>
                  </a:cubicBezTo>
                  <a:close/>
                  <a:moveTo>
                    <a:pt x="4248154" y="1042089"/>
                  </a:moveTo>
                  <a:cubicBezTo>
                    <a:pt x="4262237" y="1060865"/>
                    <a:pt x="4276319" y="1081988"/>
                    <a:pt x="4290401" y="1100765"/>
                  </a:cubicBezTo>
                  <a:cubicBezTo>
                    <a:pt x="4290401" y="1100765"/>
                    <a:pt x="4290401" y="1103112"/>
                    <a:pt x="4292748" y="1103112"/>
                  </a:cubicBezTo>
                  <a:cubicBezTo>
                    <a:pt x="4292748" y="1103112"/>
                    <a:pt x="4292748" y="1103112"/>
                    <a:pt x="4292748" y="1103112"/>
                  </a:cubicBezTo>
                  <a:cubicBezTo>
                    <a:pt x="4269277" y="1086683"/>
                    <a:pt x="4248154" y="1070253"/>
                    <a:pt x="4222337" y="1053824"/>
                  </a:cubicBezTo>
                  <a:cubicBezTo>
                    <a:pt x="4217643" y="1042089"/>
                    <a:pt x="4212948" y="1030353"/>
                    <a:pt x="4208254" y="1018618"/>
                  </a:cubicBezTo>
                  <a:cubicBezTo>
                    <a:pt x="4205907" y="1011577"/>
                    <a:pt x="4201213" y="1002189"/>
                    <a:pt x="4198866" y="995148"/>
                  </a:cubicBezTo>
                  <a:cubicBezTo>
                    <a:pt x="4194172" y="983412"/>
                    <a:pt x="4189478" y="971677"/>
                    <a:pt x="4184784" y="962289"/>
                  </a:cubicBezTo>
                  <a:cubicBezTo>
                    <a:pt x="4184784" y="962289"/>
                    <a:pt x="4187131" y="959942"/>
                    <a:pt x="4187131" y="959942"/>
                  </a:cubicBezTo>
                  <a:cubicBezTo>
                    <a:pt x="4198866" y="974024"/>
                    <a:pt x="4210601" y="988107"/>
                    <a:pt x="4219990" y="1004536"/>
                  </a:cubicBezTo>
                  <a:cubicBezTo>
                    <a:pt x="4227031" y="1016271"/>
                    <a:pt x="4238766" y="1028006"/>
                    <a:pt x="4248154" y="1042089"/>
                  </a:cubicBezTo>
                  <a:close/>
                  <a:moveTo>
                    <a:pt x="4466430" y="1262711"/>
                  </a:moveTo>
                  <a:cubicBezTo>
                    <a:pt x="4468776" y="1267405"/>
                    <a:pt x="4471124" y="1269752"/>
                    <a:pt x="4473471" y="1274446"/>
                  </a:cubicBezTo>
                  <a:cubicBezTo>
                    <a:pt x="4478165" y="1281487"/>
                    <a:pt x="4482859" y="1288529"/>
                    <a:pt x="4487553" y="1295570"/>
                  </a:cubicBezTo>
                  <a:cubicBezTo>
                    <a:pt x="4494594" y="1304958"/>
                    <a:pt x="4501635" y="1316693"/>
                    <a:pt x="4508676" y="1326081"/>
                  </a:cubicBezTo>
                  <a:cubicBezTo>
                    <a:pt x="4513371" y="1333122"/>
                    <a:pt x="4518065" y="1340164"/>
                    <a:pt x="4522759" y="1344858"/>
                  </a:cubicBezTo>
                  <a:cubicBezTo>
                    <a:pt x="4529800" y="1356593"/>
                    <a:pt x="4536841" y="1365981"/>
                    <a:pt x="4541535" y="1377716"/>
                  </a:cubicBezTo>
                  <a:cubicBezTo>
                    <a:pt x="4546229" y="1384757"/>
                    <a:pt x="4548576" y="1389451"/>
                    <a:pt x="4553270" y="1396493"/>
                  </a:cubicBezTo>
                  <a:cubicBezTo>
                    <a:pt x="4560311" y="1408228"/>
                    <a:pt x="4567353" y="1419963"/>
                    <a:pt x="4572047" y="1431698"/>
                  </a:cubicBezTo>
                  <a:cubicBezTo>
                    <a:pt x="4574393" y="1438740"/>
                    <a:pt x="4579088" y="1443434"/>
                    <a:pt x="4581435" y="1450475"/>
                  </a:cubicBezTo>
                  <a:cubicBezTo>
                    <a:pt x="4588476" y="1462210"/>
                    <a:pt x="4593170" y="1473945"/>
                    <a:pt x="4600211" y="1485680"/>
                  </a:cubicBezTo>
                  <a:cubicBezTo>
                    <a:pt x="4588476" y="1471598"/>
                    <a:pt x="4579088" y="1455169"/>
                    <a:pt x="4567353" y="1441087"/>
                  </a:cubicBezTo>
                  <a:cubicBezTo>
                    <a:pt x="4565005" y="1438740"/>
                    <a:pt x="4565005" y="1438740"/>
                    <a:pt x="4562658" y="1436392"/>
                  </a:cubicBezTo>
                  <a:cubicBezTo>
                    <a:pt x="4555617" y="1427004"/>
                    <a:pt x="4546229" y="1417616"/>
                    <a:pt x="4539188" y="1408228"/>
                  </a:cubicBezTo>
                  <a:cubicBezTo>
                    <a:pt x="4536841" y="1403534"/>
                    <a:pt x="4532147" y="1398840"/>
                    <a:pt x="4527453" y="1394146"/>
                  </a:cubicBezTo>
                  <a:cubicBezTo>
                    <a:pt x="4520412" y="1387104"/>
                    <a:pt x="4513371" y="1377716"/>
                    <a:pt x="4506329" y="1370675"/>
                  </a:cubicBezTo>
                  <a:cubicBezTo>
                    <a:pt x="4501635" y="1363634"/>
                    <a:pt x="4496941" y="1358940"/>
                    <a:pt x="4489900" y="1351899"/>
                  </a:cubicBezTo>
                  <a:cubicBezTo>
                    <a:pt x="4482859" y="1344858"/>
                    <a:pt x="4478165" y="1337817"/>
                    <a:pt x="4471124" y="1330775"/>
                  </a:cubicBezTo>
                  <a:cubicBezTo>
                    <a:pt x="4464082" y="1323734"/>
                    <a:pt x="4457041" y="1316693"/>
                    <a:pt x="4450000" y="1307305"/>
                  </a:cubicBezTo>
                  <a:cubicBezTo>
                    <a:pt x="4445306" y="1302611"/>
                    <a:pt x="4440612" y="1297917"/>
                    <a:pt x="4435918" y="1293223"/>
                  </a:cubicBezTo>
                  <a:cubicBezTo>
                    <a:pt x="4428877" y="1286181"/>
                    <a:pt x="4419489" y="1276793"/>
                    <a:pt x="4412447" y="1269752"/>
                  </a:cubicBezTo>
                  <a:cubicBezTo>
                    <a:pt x="4414795" y="1265058"/>
                    <a:pt x="4417141" y="1262711"/>
                    <a:pt x="4417141" y="1255670"/>
                  </a:cubicBezTo>
                  <a:cubicBezTo>
                    <a:pt x="4417141" y="1243935"/>
                    <a:pt x="4407753" y="1234546"/>
                    <a:pt x="4396018" y="1234546"/>
                  </a:cubicBezTo>
                  <a:cubicBezTo>
                    <a:pt x="4391324" y="1234546"/>
                    <a:pt x="4386630" y="1236893"/>
                    <a:pt x="4381936" y="1239241"/>
                  </a:cubicBezTo>
                  <a:cubicBezTo>
                    <a:pt x="4381936" y="1239241"/>
                    <a:pt x="4381936" y="1236893"/>
                    <a:pt x="4379589" y="1236893"/>
                  </a:cubicBezTo>
                  <a:cubicBezTo>
                    <a:pt x="4370201" y="1220464"/>
                    <a:pt x="4358465" y="1206382"/>
                    <a:pt x="4349077" y="1189953"/>
                  </a:cubicBezTo>
                  <a:cubicBezTo>
                    <a:pt x="4337342" y="1171176"/>
                    <a:pt x="4325607" y="1154747"/>
                    <a:pt x="4313872" y="1135970"/>
                  </a:cubicBezTo>
                  <a:cubicBezTo>
                    <a:pt x="4311524" y="1133623"/>
                    <a:pt x="4311524" y="1131276"/>
                    <a:pt x="4309178" y="1131276"/>
                  </a:cubicBezTo>
                  <a:cubicBezTo>
                    <a:pt x="4311524" y="1128929"/>
                    <a:pt x="4313872" y="1128929"/>
                    <a:pt x="4316218" y="1126582"/>
                  </a:cubicBezTo>
                  <a:cubicBezTo>
                    <a:pt x="4365507" y="1166482"/>
                    <a:pt x="4412447" y="1208729"/>
                    <a:pt x="4457041" y="1255670"/>
                  </a:cubicBezTo>
                  <a:cubicBezTo>
                    <a:pt x="4461736" y="1258017"/>
                    <a:pt x="4464082" y="1260364"/>
                    <a:pt x="4466430" y="1262711"/>
                  </a:cubicBezTo>
                  <a:close/>
                  <a:moveTo>
                    <a:pt x="4658887" y="1558439"/>
                  </a:moveTo>
                  <a:cubicBezTo>
                    <a:pt x="4656540" y="1549051"/>
                    <a:pt x="4654193" y="1539662"/>
                    <a:pt x="4649499" y="1530274"/>
                  </a:cubicBezTo>
                  <a:cubicBezTo>
                    <a:pt x="4647152" y="1523233"/>
                    <a:pt x="4644805" y="1516192"/>
                    <a:pt x="4642458" y="1509151"/>
                  </a:cubicBezTo>
                  <a:cubicBezTo>
                    <a:pt x="4640111" y="1499763"/>
                    <a:pt x="4635417" y="1490375"/>
                    <a:pt x="4633070" y="1483333"/>
                  </a:cubicBezTo>
                  <a:cubicBezTo>
                    <a:pt x="4633070" y="1483333"/>
                    <a:pt x="4633070" y="1483333"/>
                    <a:pt x="4633070" y="1483333"/>
                  </a:cubicBezTo>
                  <a:cubicBezTo>
                    <a:pt x="4642458" y="1499763"/>
                    <a:pt x="4651846" y="1516192"/>
                    <a:pt x="4661234" y="1532621"/>
                  </a:cubicBezTo>
                  <a:cubicBezTo>
                    <a:pt x="4661234" y="1532621"/>
                    <a:pt x="4661234" y="1534968"/>
                    <a:pt x="4661234" y="1534968"/>
                  </a:cubicBezTo>
                  <a:cubicBezTo>
                    <a:pt x="4670623" y="1560786"/>
                    <a:pt x="4680011" y="1586603"/>
                    <a:pt x="4689399" y="1612421"/>
                  </a:cubicBezTo>
                  <a:cubicBezTo>
                    <a:pt x="4689399" y="1614768"/>
                    <a:pt x="4691746" y="1617115"/>
                    <a:pt x="4691746" y="1619462"/>
                  </a:cubicBezTo>
                  <a:cubicBezTo>
                    <a:pt x="4696440" y="1631197"/>
                    <a:pt x="4698787" y="1645280"/>
                    <a:pt x="4703481" y="1657015"/>
                  </a:cubicBezTo>
                  <a:cubicBezTo>
                    <a:pt x="4698787" y="1649974"/>
                    <a:pt x="4694093" y="1640586"/>
                    <a:pt x="4691746" y="1633544"/>
                  </a:cubicBezTo>
                  <a:cubicBezTo>
                    <a:pt x="4691746" y="1633544"/>
                    <a:pt x="4691746" y="1633544"/>
                    <a:pt x="4691746" y="1633544"/>
                  </a:cubicBezTo>
                  <a:cubicBezTo>
                    <a:pt x="4682358" y="1617115"/>
                    <a:pt x="4675317" y="1603033"/>
                    <a:pt x="4665929" y="1586603"/>
                  </a:cubicBezTo>
                  <a:cubicBezTo>
                    <a:pt x="4665929" y="1584256"/>
                    <a:pt x="4663581" y="1579562"/>
                    <a:pt x="4663581" y="1577215"/>
                  </a:cubicBezTo>
                  <a:cubicBezTo>
                    <a:pt x="4663581" y="1572521"/>
                    <a:pt x="4661234" y="1565480"/>
                    <a:pt x="4658887" y="1558439"/>
                  </a:cubicBezTo>
                  <a:close/>
                  <a:moveTo>
                    <a:pt x="4724605" y="1661709"/>
                  </a:moveTo>
                  <a:cubicBezTo>
                    <a:pt x="4729299" y="1675791"/>
                    <a:pt x="4733993" y="1689873"/>
                    <a:pt x="4738687" y="1701609"/>
                  </a:cubicBezTo>
                  <a:cubicBezTo>
                    <a:pt x="4741034" y="1710997"/>
                    <a:pt x="4743381" y="1718038"/>
                    <a:pt x="4745728" y="1727426"/>
                  </a:cubicBezTo>
                  <a:cubicBezTo>
                    <a:pt x="4750422" y="1741508"/>
                    <a:pt x="4755116" y="1757938"/>
                    <a:pt x="4759810" y="1774367"/>
                  </a:cubicBezTo>
                  <a:cubicBezTo>
                    <a:pt x="4759810" y="1774367"/>
                    <a:pt x="4759810" y="1774367"/>
                    <a:pt x="4759810" y="1774367"/>
                  </a:cubicBezTo>
                  <a:cubicBezTo>
                    <a:pt x="4752769" y="1755591"/>
                    <a:pt x="4745728" y="1739161"/>
                    <a:pt x="4738687" y="1720385"/>
                  </a:cubicBezTo>
                  <a:cubicBezTo>
                    <a:pt x="4738687" y="1720385"/>
                    <a:pt x="4738687" y="1720385"/>
                    <a:pt x="4738687" y="1720385"/>
                  </a:cubicBezTo>
                  <a:cubicBezTo>
                    <a:pt x="4731646" y="1706303"/>
                    <a:pt x="4726952" y="1692221"/>
                    <a:pt x="4719911" y="1680485"/>
                  </a:cubicBezTo>
                  <a:cubicBezTo>
                    <a:pt x="4719911" y="1680485"/>
                    <a:pt x="4719911" y="1678138"/>
                    <a:pt x="4719911" y="1678138"/>
                  </a:cubicBezTo>
                  <a:cubicBezTo>
                    <a:pt x="4719911" y="1678138"/>
                    <a:pt x="4719911" y="1678138"/>
                    <a:pt x="4719911" y="1678138"/>
                  </a:cubicBezTo>
                  <a:cubicBezTo>
                    <a:pt x="4715216" y="1666403"/>
                    <a:pt x="4712869" y="1654668"/>
                    <a:pt x="4708175" y="1640586"/>
                  </a:cubicBezTo>
                  <a:cubicBezTo>
                    <a:pt x="4708175" y="1638238"/>
                    <a:pt x="4705828" y="1635891"/>
                    <a:pt x="4705828" y="1631197"/>
                  </a:cubicBezTo>
                  <a:cubicBezTo>
                    <a:pt x="4696440" y="1603033"/>
                    <a:pt x="4687052" y="1577215"/>
                    <a:pt x="4677664" y="1551398"/>
                  </a:cubicBezTo>
                  <a:cubicBezTo>
                    <a:pt x="4677664" y="1549051"/>
                    <a:pt x="4675317" y="1549051"/>
                    <a:pt x="4675317" y="1546704"/>
                  </a:cubicBezTo>
                  <a:cubicBezTo>
                    <a:pt x="4691746" y="1577215"/>
                    <a:pt x="4705828" y="1607727"/>
                    <a:pt x="4719911" y="1638238"/>
                  </a:cubicBezTo>
                  <a:cubicBezTo>
                    <a:pt x="4717563" y="1645280"/>
                    <a:pt x="4719911" y="1654668"/>
                    <a:pt x="4724605" y="1661709"/>
                  </a:cubicBezTo>
                  <a:close/>
                  <a:moveTo>
                    <a:pt x="4689399" y="1664056"/>
                  </a:moveTo>
                  <a:cubicBezTo>
                    <a:pt x="4691746" y="1671097"/>
                    <a:pt x="4694093" y="1678138"/>
                    <a:pt x="4696440" y="1687526"/>
                  </a:cubicBezTo>
                  <a:cubicBezTo>
                    <a:pt x="4696440" y="1689873"/>
                    <a:pt x="4698787" y="1692221"/>
                    <a:pt x="4698787" y="1696915"/>
                  </a:cubicBezTo>
                  <a:cubicBezTo>
                    <a:pt x="4696440" y="1692221"/>
                    <a:pt x="4696440" y="1689873"/>
                    <a:pt x="4694093" y="1685179"/>
                  </a:cubicBezTo>
                  <a:cubicBezTo>
                    <a:pt x="4691746" y="1678138"/>
                    <a:pt x="4689399" y="1668750"/>
                    <a:pt x="4687052" y="1661709"/>
                  </a:cubicBezTo>
                  <a:cubicBezTo>
                    <a:pt x="4684705" y="1652321"/>
                    <a:pt x="4680011" y="1640586"/>
                    <a:pt x="4675317" y="1631197"/>
                  </a:cubicBezTo>
                  <a:cubicBezTo>
                    <a:pt x="4672970" y="1624156"/>
                    <a:pt x="4670623" y="1614768"/>
                    <a:pt x="4665929" y="1607727"/>
                  </a:cubicBezTo>
                  <a:cubicBezTo>
                    <a:pt x="4665929" y="1607727"/>
                    <a:pt x="4665929" y="1607727"/>
                    <a:pt x="4665929" y="1607727"/>
                  </a:cubicBezTo>
                  <a:cubicBezTo>
                    <a:pt x="4670623" y="1614768"/>
                    <a:pt x="4672970" y="1619462"/>
                    <a:pt x="4677664" y="1626503"/>
                  </a:cubicBezTo>
                  <a:cubicBezTo>
                    <a:pt x="4680011" y="1631197"/>
                    <a:pt x="4680011" y="1635891"/>
                    <a:pt x="4682358" y="1640586"/>
                  </a:cubicBezTo>
                  <a:cubicBezTo>
                    <a:pt x="4684705" y="1645280"/>
                    <a:pt x="4687052" y="1654668"/>
                    <a:pt x="4689399" y="1664056"/>
                  </a:cubicBezTo>
                  <a:close/>
                  <a:moveTo>
                    <a:pt x="4680011" y="1736814"/>
                  </a:moveTo>
                  <a:cubicBezTo>
                    <a:pt x="4680011" y="1739161"/>
                    <a:pt x="4680011" y="1739161"/>
                    <a:pt x="4680011" y="1736814"/>
                  </a:cubicBezTo>
                  <a:cubicBezTo>
                    <a:pt x="4672970" y="1741508"/>
                    <a:pt x="4668275" y="1746203"/>
                    <a:pt x="4663581" y="1753244"/>
                  </a:cubicBezTo>
                  <a:cubicBezTo>
                    <a:pt x="4663581" y="1753244"/>
                    <a:pt x="4663581" y="1755591"/>
                    <a:pt x="4661234" y="1755591"/>
                  </a:cubicBezTo>
                  <a:cubicBezTo>
                    <a:pt x="4661234" y="1755591"/>
                    <a:pt x="4661234" y="1757938"/>
                    <a:pt x="4658887" y="1757938"/>
                  </a:cubicBezTo>
                  <a:cubicBezTo>
                    <a:pt x="4656540" y="1755591"/>
                    <a:pt x="4651846" y="1755591"/>
                    <a:pt x="4649499" y="1755591"/>
                  </a:cubicBezTo>
                  <a:cubicBezTo>
                    <a:pt x="4647152" y="1755591"/>
                    <a:pt x="4644805" y="1755591"/>
                    <a:pt x="4642458" y="1757938"/>
                  </a:cubicBezTo>
                  <a:cubicBezTo>
                    <a:pt x="4633070" y="1736814"/>
                    <a:pt x="4626029" y="1715691"/>
                    <a:pt x="4616640" y="1694568"/>
                  </a:cubicBezTo>
                  <a:cubicBezTo>
                    <a:pt x="4611946" y="1685179"/>
                    <a:pt x="4609599" y="1673444"/>
                    <a:pt x="4604905" y="1664056"/>
                  </a:cubicBezTo>
                  <a:cubicBezTo>
                    <a:pt x="4588476" y="1626503"/>
                    <a:pt x="4572047" y="1591297"/>
                    <a:pt x="4555617" y="1556092"/>
                  </a:cubicBezTo>
                  <a:cubicBezTo>
                    <a:pt x="4550923" y="1544357"/>
                    <a:pt x="4543882" y="1532621"/>
                    <a:pt x="4539188" y="1520886"/>
                  </a:cubicBezTo>
                  <a:cubicBezTo>
                    <a:pt x="4527453" y="1497416"/>
                    <a:pt x="4515717" y="1471598"/>
                    <a:pt x="4503982" y="1448128"/>
                  </a:cubicBezTo>
                  <a:cubicBezTo>
                    <a:pt x="4496941" y="1434045"/>
                    <a:pt x="4487553" y="1419963"/>
                    <a:pt x="4480512" y="1405881"/>
                  </a:cubicBezTo>
                  <a:cubicBezTo>
                    <a:pt x="4468776" y="1387104"/>
                    <a:pt x="4459388" y="1365981"/>
                    <a:pt x="4447653" y="1347205"/>
                  </a:cubicBezTo>
                  <a:cubicBezTo>
                    <a:pt x="4522759" y="1415269"/>
                    <a:pt x="4588476" y="1490375"/>
                    <a:pt x="4642458" y="1572521"/>
                  </a:cubicBezTo>
                  <a:cubicBezTo>
                    <a:pt x="4658887" y="1607727"/>
                    <a:pt x="4672970" y="1640586"/>
                    <a:pt x="4687052" y="1675791"/>
                  </a:cubicBezTo>
                  <a:cubicBezTo>
                    <a:pt x="4689399" y="1682832"/>
                    <a:pt x="4691746" y="1687526"/>
                    <a:pt x="4694093" y="1694568"/>
                  </a:cubicBezTo>
                  <a:cubicBezTo>
                    <a:pt x="4696440" y="1701609"/>
                    <a:pt x="4698787" y="1708650"/>
                    <a:pt x="4701134" y="1715691"/>
                  </a:cubicBezTo>
                  <a:cubicBezTo>
                    <a:pt x="4694093" y="1718038"/>
                    <a:pt x="4689399" y="1725079"/>
                    <a:pt x="4689399" y="1734467"/>
                  </a:cubicBezTo>
                  <a:cubicBezTo>
                    <a:pt x="4689399" y="1734467"/>
                    <a:pt x="4689399" y="1736814"/>
                    <a:pt x="4689399" y="1736814"/>
                  </a:cubicBezTo>
                  <a:cubicBezTo>
                    <a:pt x="4689399" y="1736814"/>
                    <a:pt x="4687052" y="1736814"/>
                    <a:pt x="4687052" y="1736814"/>
                  </a:cubicBezTo>
                  <a:cubicBezTo>
                    <a:pt x="4684705" y="1734467"/>
                    <a:pt x="4682358" y="1736814"/>
                    <a:pt x="4680011" y="1736814"/>
                  </a:cubicBezTo>
                  <a:close/>
                  <a:moveTo>
                    <a:pt x="4318566" y="1218117"/>
                  </a:moveTo>
                  <a:cubicBezTo>
                    <a:pt x="4311524" y="1218117"/>
                    <a:pt x="4306830" y="1220464"/>
                    <a:pt x="4302136" y="1227505"/>
                  </a:cubicBezTo>
                  <a:cubicBezTo>
                    <a:pt x="4297442" y="1225158"/>
                    <a:pt x="4292748" y="1220464"/>
                    <a:pt x="4285707" y="1218117"/>
                  </a:cubicBezTo>
                  <a:cubicBezTo>
                    <a:pt x="4278666" y="1201688"/>
                    <a:pt x="4273972" y="1187606"/>
                    <a:pt x="4266931" y="1171176"/>
                  </a:cubicBezTo>
                  <a:cubicBezTo>
                    <a:pt x="4264583" y="1164135"/>
                    <a:pt x="4259889" y="1154747"/>
                    <a:pt x="4257542" y="1147706"/>
                  </a:cubicBezTo>
                  <a:cubicBezTo>
                    <a:pt x="4257542" y="1145359"/>
                    <a:pt x="4255195" y="1143012"/>
                    <a:pt x="4255195" y="1140665"/>
                  </a:cubicBezTo>
                  <a:cubicBezTo>
                    <a:pt x="4281013" y="1159441"/>
                    <a:pt x="4306830" y="1180564"/>
                    <a:pt x="4332648" y="1201688"/>
                  </a:cubicBezTo>
                  <a:cubicBezTo>
                    <a:pt x="4349077" y="1215770"/>
                    <a:pt x="4365507" y="1229852"/>
                    <a:pt x="4381936" y="1243935"/>
                  </a:cubicBezTo>
                  <a:cubicBezTo>
                    <a:pt x="4379589" y="1246282"/>
                    <a:pt x="4377242" y="1250976"/>
                    <a:pt x="4377242" y="1255670"/>
                  </a:cubicBezTo>
                  <a:cubicBezTo>
                    <a:pt x="4377242" y="1267405"/>
                    <a:pt x="4386630" y="1276793"/>
                    <a:pt x="4398365" y="1276793"/>
                  </a:cubicBezTo>
                  <a:cubicBezTo>
                    <a:pt x="4400712" y="1276793"/>
                    <a:pt x="4400712" y="1276793"/>
                    <a:pt x="4403059" y="1276793"/>
                  </a:cubicBezTo>
                  <a:cubicBezTo>
                    <a:pt x="4407753" y="1286181"/>
                    <a:pt x="4414795" y="1295570"/>
                    <a:pt x="4419489" y="1304958"/>
                  </a:cubicBezTo>
                  <a:cubicBezTo>
                    <a:pt x="4426530" y="1316693"/>
                    <a:pt x="4433571" y="1326081"/>
                    <a:pt x="4438265" y="1337817"/>
                  </a:cubicBezTo>
                  <a:cubicBezTo>
                    <a:pt x="4405406" y="1307305"/>
                    <a:pt x="4370201" y="1279140"/>
                    <a:pt x="4332648" y="1253323"/>
                  </a:cubicBezTo>
                  <a:cubicBezTo>
                    <a:pt x="4334995" y="1250976"/>
                    <a:pt x="4337342" y="1246282"/>
                    <a:pt x="4337342" y="1241588"/>
                  </a:cubicBezTo>
                  <a:cubicBezTo>
                    <a:pt x="4337342" y="1227505"/>
                    <a:pt x="4327954" y="1218117"/>
                    <a:pt x="4318566" y="1218117"/>
                  </a:cubicBezTo>
                  <a:close/>
                  <a:moveTo>
                    <a:pt x="4426530" y="1701609"/>
                  </a:moveTo>
                  <a:cubicBezTo>
                    <a:pt x="4424183" y="1701609"/>
                    <a:pt x="4419489" y="1701609"/>
                    <a:pt x="4417141" y="1701609"/>
                  </a:cubicBezTo>
                  <a:cubicBezTo>
                    <a:pt x="4414795" y="1701609"/>
                    <a:pt x="4412447" y="1701609"/>
                    <a:pt x="4410100" y="1703956"/>
                  </a:cubicBezTo>
                  <a:cubicBezTo>
                    <a:pt x="4405406" y="1703956"/>
                    <a:pt x="4403059" y="1706303"/>
                    <a:pt x="4398365" y="1706303"/>
                  </a:cubicBezTo>
                  <a:cubicBezTo>
                    <a:pt x="4396018" y="1706303"/>
                    <a:pt x="4393671" y="1708650"/>
                    <a:pt x="4391324" y="1708650"/>
                  </a:cubicBezTo>
                  <a:cubicBezTo>
                    <a:pt x="4386630" y="1708650"/>
                    <a:pt x="4384283" y="1710997"/>
                    <a:pt x="4379589" y="1710997"/>
                  </a:cubicBezTo>
                  <a:cubicBezTo>
                    <a:pt x="4377242" y="1710997"/>
                    <a:pt x="4374895" y="1713344"/>
                    <a:pt x="4372548" y="1713344"/>
                  </a:cubicBezTo>
                  <a:cubicBezTo>
                    <a:pt x="4367854" y="1715691"/>
                    <a:pt x="4365507" y="1715691"/>
                    <a:pt x="4360812" y="1718038"/>
                  </a:cubicBezTo>
                  <a:cubicBezTo>
                    <a:pt x="4358465" y="1718038"/>
                    <a:pt x="4356118" y="1720385"/>
                    <a:pt x="4353771" y="1720385"/>
                  </a:cubicBezTo>
                  <a:cubicBezTo>
                    <a:pt x="4349077" y="1722732"/>
                    <a:pt x="4344383" y="1722732"/>
                    <a:pt x="4342036" y="1725079"/>
                  </a:cubicBezTo>
                  <a:cubicBezTo>
                    <a:pt x="4339689" y="1725079"/>
                    <a:pt x="4337342" y="1727426"/>
                    <a:pt x="4334995" y="1729773"/>
                  </a:cubicBezTo>
                  <a:cubicBezTo>
                    <a:pt x="4330301" y="1732120"/>
                    <a:pt x="4325607" y="1734467"/>
                    <a:pt x="4323260" y="1736814"/>
                  </a:cubicBezTo>
                  <a:cubicBezTo>
                    <a:pt x="4320913" y="1739161"/>
                    <a:pt x="4318566" y="1739161"/>
                    <a:pt x="4316218" y="1741508"/>
                  </a:cubicBezTo>
                  <a:cubicBezTo>
                    <a:pt x="4311524" y="1743855"/>
                    <a:pt x="4306830" y="1746203"/>
                    <a:pt x="4304483" y="1748550"/>
                  </a:cubicBezTo>
                  <a:cubicBezTo>
                    <a:pt x="4302136" y="1750897"/>
                    <a:pt x="4299789" y="1750897"/>
                    <a:pt x="4297442" y="1753244"/>
                  </a:cubicBezTo>
                  <a:cubicBezTo>
                    <a:pt x="4292748" y="1755591"/>
                    <a:pt x="4288054" y="1757938"/>
                    <a:pt x="4283360" y="1762632"/>
                  </a:cubicBezTo>
                  <a:cubicBezTo>
                    <a:pt x="4281013" y="1764979"/>
                    <a:pt x="4278666" y="1764979"/>
                    <a:pt x="4276319" y="1767326"/>
                  </a:cubicBezTo>
                  <a:cubicBezTo>
                    <a:pt x="4271625" y="1769673"/>
                    <a:pt x="4266931" y="1774367"/>
                    <a:pt x="4262237" y="1776714"/>
                  </a:cubicBezTo>
                  <a:cubicBezTo>
                    <a:pt x="4259889" y="1779061"/>
                    <a:pt x="4257542" y="1779061"/>
                    <a:pt x="4257542" y="1781408"/>
                  </a:cubicBezTo>
                  <a:cubicBezTo>
                    <a:pt x="4252848" y="1786102"/>
                    <a:pt x="4248154" y="1788449"/>
                    <a:pt x="4241113" y="1793144"/>
                  </a:cubicBezTo>
                  <a:cubicBezTo>
                    <a:pt x="4238766" y="1793144"/>
                    <a:pt x="4238766" y="1795491"/>
                    <a:pt x="4238766" y="1795491"/>
                  </a:cubicBezTo>
                  <a:cubicBezTo>
                    <a:pt x="4231725" y="1800185"/>
                    <a:pt x="4227031" y="1804879"/>
                    <a:pt x="4219990" y="1809573"/>
                  </a:cubicBezTo>
                  <a:cubicBezTo>
                    <a:pt x="4219990" y="1809573"/>
                    <a:pt x="4217643" y="1811920"/>
                    <a:pt x="4217643" y="1811920"/>
                  </a:cubicBezTo>
                  <a:cubicBezTo>
                    <a:pt x="4210601" y="1816614"/>
                    <a:pt x="4205907" y="1821308"/>
                    <a:pt x="4198866" y="1828349"/>
                  </a:cubicBezTo>
                  <a:cubicBezTo>
                    <a:pt x="4198866" y="1828349"/>
                    <a:pt x="4196519" y="1830696"/>
                    <a:pt x="4196519" y="1830696"/>
                  </a:cubicBezTo>
                  <a:cubicBezTo>
                    <a:pt x="4180090" y="1844779"/>
                    <a:pt x="4163660" y="1861208"/>
                    <a:pt x="4147231" y="1877637"/>
                  </a:cubicBezTo>
                  <a:cubicBezTo>
                    <a:pt x="4142537" y="1875290"/>
                    <a:pt x="4140190" y="1872943"/>
                    <a:pt x="4133149" y="1872943"/>
                  </a:cubicBezTo>
                  <a:cubicBezTo>
                    <a:pt x="4126108" y="1872943"/>
                    <a:pt x="4119067" y="1877637"/>
                    <a:pt x="4116719" y="1882331"/>
                  </a:cubicBezTo>
                  <a:cubicBezTo>
                    <a:pt x="4060390" y="1851820"/>
                    <a:pt x="4001714" y="1823655"/>
                    <a:pt x="3940691" y="1793144"/>
                  </a:cubicBezTo>
                  <a:cubicBezTo>
                    <a:pt x="3933650" y="1790796"/>
                    <a:pt x="3928956" y="1786102"/>
                    <a:pt x="3921915" y="1783755"/>
                  </a:cubicBezTo>
                  <a:cubicBezTo>
                    <a:pt x="3910180" y="1779061"/>
                    <a:pt x="3896097" y="1772020"/>
                    <a:pt x="3884362" y="1767326"/>
                  </a:cubicBezTo>
                  <a:cubicBezTo>
                    <a:pt x="3872627" y="1762632"/>
                    <a:pt x="3860891" y="1755591"/>
                    <a:pt x="3846809" y="1750897"/>
                  </a:cubicBezTo>
                  <a:cubicBezTo>
                    <a:pt x="3837421" y="1746203"/>
                    <a:pt x="3825686" y="1741508"/>
                    <a:pt x="3816298" y="1736814"/>
                  </a:cubicBezTo>
                  <a:cubicBezTo>
                    <a:pt x="3802215" y="1729773"/>
                    <a:pt x="3785786" y="1722732"/>
                    <a:pt x="3771704" y="1715691"/>
                  </a:cubicBezTo>
                  <a:cubicBezTo>
                    <a:pt x="3762316" y="1710997"/>
                    <a:pt x="3752927" y="1708650"/>
                    <a:pt x="3745886" y="1703956"/>
                  </a:cubicBezTo>
                  <a:cubicBezTo>
                    <a:pt x="3729457" y="1696915"/>
                    <a:pt x="3713027" y="1689873"/>
                    <a:pt x="3696598" y="1682832"/>
                  </a:cubicBezTo>
                  <a:cubicBezTo>
                    <a:pt x="3689557" y="1680485"/>
                    <a:pt x="3680169" y="1675791"/>
                    <a:pt x="3673128" y="1673444"/>
                  </a:cubicBezTo>
                  <a:cubicBezTo>
                    <a:pt x="3654351" y="1666403"/>
                    <a:pt x="3637922" y="1659362"/>
                    <a:pt x="3619146" y="1652321"/>
                  </a:cubicBezTo>
                  <a:cubicBezTo>
                    <a:pt x="3612104" y="1649974"/>
                    <a:pt x="3605064" y="1647627"/>
                    <a:pt x="3598022" y="1642933"/>
                  </a:cubicBezTo>
                  <a:cubicBezTo>
                    <a:pt x="3583940" y="1638238"/>
                    <a:pt x="3572205" y="1633544"/>
                    <a:pt x="3558123" y="1626503"/>
                  </a:cubicBezTo>
                  <a:cubicBezTo>
                    <a:pt x="3558123" y="1624156"/>
                    <a:pt x="3560469" y="1621809"/>
                    <a:pt x="3560469" y="1619462"/>
                  </a:cubicBezTo>
                  <a:cubicBezTo>
                    <a:pt x="3560469" y="1617115"/>
                    <a:pt x="3560469" y="1617115"/>
                    <a:pt x="3560469" y="1614768"/>
                  </a:cubicBezTo>
                  <a:cubicBezTo>
                    <a:pt x="3562817" y="1614768"/>
                    <a:pt x="3567511" y="1612421"/>
                    <a:pt x="3569858" y="1612421"/>
                  </a:cubicBezTo>
                  <a:cubicBezTo>
                    <a:pt x="3579246" y="1610074"/>
                    <a:pt x="3588634" y="1607727"/>
                    <a:pt x="3595675" y="1605380"/>
                  </a:cubicBezTo>
                  <a:cubicBezTo>
                    <a:pt x="3605064" y="1603033"/>
                    <a:pt x="3614452" y="1600686"/>
                    <a:pt x="3621493" y="1598339"/>
                  </a:cubicBezTo>
                  <a:cubicBezTo>
                    <a:pt x="3630881" y="1595992"/>
                    <a:pt x="3640269" y="1593645"/>
                    <a:pt x="3647310" y="1591297"/>
                  </a:cubicBezTo>
                  <a:cubicBezTo>
                    <a:pt x="3656698" y="1588950"/>
                    <a:pt x="3666086" y="1586603"/>
                    <a:pt x="3673128" y="1584256"/>
                  </a:cubicBezTo>
                  <a:cubicBezTo>
                    <a:pt x="3682516" y="1581909"/>
                    <a:pt x="3689557" y="1579562"/>
                    <a:pt x="3698945" y="1579562"/>
                  </a:cubicBezTo>
                  <a:cubicBezTo>
                    <a:pt x="3708333" y="1577215"/>
                    <a:pt x="3717721" y="1577215"/>
                    <a:pt x="3727110" y="1574868"/>
                  </a:cubicBezTo>
                  <a:cubicBezTo>
                    <a:pt x="3736498" y="1572521"/>
                    <a:pt x="3743539" y="1572521"/>
                    <a:pt x="3752927" y="1570174"/>
                  </a:cubicBezTo>
                  <a:cubicBezTo>
                    <a:pt x="3762316" y="1567827"/>
                    <a:pt x="3771704" y="1567827"/>
                    <a:pt x="3781092" y="1565480"/>
                  </a:cubicBezTo>
                  <a:cubicBezTo>
                    <a:pt x="3788133" y="1565480"/>
                    <a:pt x="3797521" y="1563133"/>
                    <a:pt x="3804562" y="1563133"/>
                  </a:cubicBezTo>
                  <a:cubicBezTo>
                    <a:pt x="3813950" y="1560786"/>
                    <a:pt x="3825686" y="1560786"/>
                    <a:pt x="3835074" y="1560786"/>
                  </a:cubicBezTo>
                  <a:cubicBezTo>
                    <a:pt x="3842115" y="1560786"/>
                    <a:pt x="3849156" y="1558439"/>
                    <a:pt x="3856197" y="1558439"/>
                  </a:cubicBezTo>
                  <a:cubicBezTo>
                    <a:pt x="3867933" y="1558439"/>
                    <a:pt x="3879668" y="1556092"/>
                    <a:pt x="3889056" y="1556092"/>
                  </a:cubicBezTo>
                  <a:cubicBezTo>
                    <a:pt x="3893750" y="1556092"/>
                    <a:pt x="3900791" y="1556092"/>
                    <a:pt x="3907832" y="1556092"/>
                  </a:cubicBezTo>
                  <a:cubicBezTo>
                    <a:pt x="3924262" y="1556092"/>
                    <a:pt x="3943038" y="1556092"/>
                    <a:pt x="3959467" y="1556092"/>
                  </a:cubicBezTo>
                  <a:cubicBezTo>
                    <a:pt x="3971203" y="1556092"/>
                    <a:pt x="3985285" y="1556092"/>
                    <a:pt x="3997020" y="1556092"/>
                  </a:cubicBezTo>
                  <a:cubicBezTo>
                    <a:pt x="4001714" y="1556092"/>
                    <a:pt x="4004061" y="1556092"/>
                    <a:pt x="4008755" y="1556092"/>
                  </a:cubicBezTo>
                  <a:cubicBezTo>
                    <a:pt x="4018143" y="1556092"/>
                    <a:pt x="4025185" y="1556092"/>
                    <a:pt x="4034573" y="1558439"/>
                  </a:cubicBezTo>
                  <a:cubicBezTo>
                    <a:pt x="4039267" y="1558439"/>
                    <a:pt x="4043961" y="1558439"/>
                    <a:pt x="4048655" y="1558439"/>
                  </a:cubicBezTo>
                  <a:cubicBezTo>
                    <a:pt x="4055696" y="1558439"/>
                    <a:pt x="4062738" y="1558439"/>
                    <a:pt x="4072126" y="1560786"/>
                  </a:cubicBezTo>
                  <a:cubicBezTo>
                    <a:pt x="4076820" y="1560786"/>
                    <a:pt x="4081514" y="1560786"/>
                    <a:pt x="4086208" y="1563133"/>
                  </a:cubicBezTo>
                  <a:cubicBezTo>
                    <a:pt x="4093249" y="1563133"/>
                    <a:pt x="4100290" y="1565480"/>
                    <a:pt x="4107331" y="1565480"/>
                  </a:cubicBezTo>
                  <a:cubicBezTo>
                    <a:pt x="4112025" y="1565480"/>
                    <a:pt x="4116719" y="1567827"/>
                    <a:pt x="4121414" y="1567827"/>
                  </a:cubicBezTo>
                  <a:cubicBezTo>
                    <a:pt x="4128455" y="1567827"/>
                    <a:pt x="4135496" y="1570174"/>
                    <a:pt x="4140190" y="1570174"/>
                  </a:cubicBezTo>
                  <a:cubicBezTo>
                    <a:pt x="4144884" y="1570174"/>
                    <a:pt x="4149578" y="1572521"/>
                    <a:pt x="4154272" y="1572521"/>
                  </a:cubicBezTo>
                  <a:cubicBezTo>
                    <a:pt x="4161313" y="1574868"/>
                    <a:pt x="4168355" y="1574868"/>
                    <a:pt x="4173049" y="1577215"/>
                  </a:cubicBezTo>
                  <a:cubicBezTo>
                    <a:pt x="4177743" y="1577215"/>
                    <a:pt x="4182437" y="1579562"/>
                    <a:pt x="4187131" y="1579562"/>
                  </a:cubicBezTo>
                  <a:cubicBezTo>
                    <a:pt x="4194172" y="1581909"/>
                    <a:pt x="4198866" y="1581909"/>
                    <a:pt x="4205907" y="1584256"/>
                  </a:cubicBezTo>
                  <a:cubicBezTo>
                    <a:pt x="4210601" y="1586603"/>
                    <a:pt x="4215296" y="1586603"/>
                    <a:pt x="4219990" y="1588950"/>
                  </a:cubicBezTo>
                  <a:cubicBezTo>
                    <a:pt x="4224684" y="1591297"/>
                    <a:pt x="4231725" y="1591297"/>
                    <a:pt x="4236419" y="1593645"/>
                  </a:cubicBezTo>
                  <a:cubicBezTo>
                    <a:pt x="4241113" y="1595992"/>
                    <a:pt x="4245807" y="1595992"/>
                    <a:pt x="4250501" y="1598339"/>
                  </a:cubicBezTo>
                  <a:cubicBezTo>
                    <a:pt x="4255195" y="1600686"/>
                    <a:pt x="4262237" y="1600686"/>
                    <a:pt x="4266931" y="1603033"/>
                  </a:cubicBezTo>
                  <a:cubicBezTo>
                    <a:pt x="4271625" y="1605380"/>
                    <a:pt x="4276319" y="1607727"/>
                    <a:pt x="4281013" y="1607727"/>
                  </a:cubicBezTo>
                  <a:cubicBezTo>
                    <a:pt x="4285707" y="1610074"/>
                    <a:pt x="4290401" y="1612421"/>
                    <a:pt x="4297442" y="1612421"/>
                  </a:cubicBezTo>
                  <a:cubicBezTo>
                    <a:pt x="4302136" y="1614768"/>
                    <a:pt x="4306830" y="1617115"/>
                    <a:pt x="4311524" y="1619462"/>
                  </a:cubicBezTo>
                  <a:cubicBezTo>
                    <a:pt x="4316218" y="1621809"/>
                    <a:pt x="4320913" y="1624156"/>
                    <a:pt x="4325607" y="1626503"/>
                  </a:cubicBezTo>
                  <a:cubicBezTo>
                    <a:pt x="4330301" y="1628850"/>
                    <a:pt x="4334995" y="1631197"/>
                    <a:pt x="4339689" y="1633544"/>
                  </a:cubicBezTo>
                  <a:cubicBezTo>
                    <a:pt x="4344383" y="1635891"/>
                    <a:pt x="4349077" y="1638238"/>
                    <a:pt x="4353771" y="1640586"/>
                  </a:cubicBezTo>
                  <a:cubicBezTo>
                    <a:pt x="4358465" y="1642933"/>
                    <a:pt x="4363159" y="1645280"/>
                    <a:pt x="4367854" y="1647627"/>
                  </a:cubicBezTo>
                  <a:cubicBezTo>
                    <a:pt x="4372548" y="1649974"/>
                    <a:pt x="4377242" y="1652321"/>
                    <a:pt x="4381936" y="1654668"/>
                  </a:cubicBezTo>
                  <a:cubicBezTo>
                    <a:pt x="4386630" y="1657015"/>
                    <a:pt x="4391324" y="1659362"/>
                    <a:pt x="4396018" y="1664056"/>
                  </a:cubicBezTo>
                  <a:cubicBezTo>
                    <a:pt x="4400712" y="1666403"/>
                    <a:pt x="4405406" y="1668750"/>
                    <a:pt x="4407753" y="1671097"/>
                  </a:cubicBezTo>
                  <a:cubicBezTo>
                    <a:pt x="4412447" y="1673444"/>
                    <a:pt x="4417141" y="1678138"/>
                    <a:pt x="4421835" y="1680485"/>
                  </a:cubicBezTo>
                  <a:cubicBezTo>
                    <a:pt x="4426530" y="1682832"/>
                    <a:pt x="4428877" y="1685179"/>
                    <a:pt x="4433571" y="1687526"/>
                  </a:cubicBezTo>
                  <a:cubicBezTo>
                    <a:pt x="4435918" y="1689873"/>
                    <a:pt x="4440612" y="1692221"/>
                    <a:pt x="4442959" y="1694568"/>
                  </a:cubicBezTo>
                  <a:cubicBezTo>
                    <a:pt x="4440612" y="1696915"/>
                    <a:pt x="4440612" y="1701609"/>
                    <a:pt x="4440612" y="1703956"/>
                  </a:cubicBezTo>
                  <a:cubicBezTo>
                    <a:pt x="4438265" y="1703956"/>
                    <a:pt x="4435918" y="1703956"/>
                    <a:pt x="4433571" y="1703956"/>
                  </a:cubicBezTo>
                  <a:cubicBezTo>
                    <a:pt x="4433571" y="1699262"/>
                    <a:pt x="4431224" y="1701609"/>
                    <a:pt x="4426530" y="1701609"/>
                  </a:cubicBezTo>
                  <a:close/>
                  <a:moveTo>
                    <a:pt x="4154272" y="1924578"/>
                  </a:moveTo>
                  <a:cubicBezTo>
                    <a:pt x="4161313" y="1933966"/>
                    <a:pt x="4166007" y="1941007"/>
                    <a:pt x="4173049" y="1950396"/>
                  </a:cubicBezTo>
                  <a:cubicBezTo>
                    <a:pt x="4175395" y="1952743"/>
                    <a:pt x="4177743" y="1955090"/>
                    <a:pt x="4180090" y="1959784"/>
                  </a:cubicBezTo>
                  <a:cubicBezTo>
                    <a:pt x="4184784" y="1966825"/>
                    <a:pt x="4191825" y="1973866"/>
                    <a:pt x="4196519" y="1980907"/>
                  </a:cubicBezTo>
                  <a:cubicBezTo>
                    <a:pt x="4198866" y="1983254"/>
                    <a:pt x="4201213" y="1987948"/>
                    <a:pt x="4203560" y="1990295"/>
                  </a:cubicBezTo>
                  <a:cubicBezTo>
                    <a:pt x="4208254" y="1997337"/>
                    <a:pt x="4212948" y="2002031"/>
                    <a:pt x="4217643" y="2009072"/>
                  </a:cubicBezTo>
                  <a:cubicBezTo>
                    <a:pt x="4219990" y="2013766"/>
                    <a:pt x="4222337" y="2016113"/>
                    <a:pt x="4227031" y="2020807"/>
                  </a:cubicBezTo>
                  <a:cubicBezTo>
                    <a:pt x="4231725" y="2025501"/>
                    <a:pt x="4236419" y="2032542"/>
                    <a:pt x="4241113" y="2037236"/>
                  </a:cubicBezTo>
                  <a:cubicBezTo>
                    <a:pt x="4243460" y="2041930"/>
                    <a:pt x="4248154" y="2046624"/>
                    <a:pt x="4250501" y="2048971"/>
                  </a:cubicBezTo>
                  <a:cubicBezTo>
                    <a:pt x="4255195" y="2053666"/>
                    <a:pt x="4257542" y="2058360"/>
                    <a:pt x="4262237" y="2063054"/>
                  </a:cubicBezTo>
                  <a:cubicBezTo>
                    <a:pt x="4264583" y="2067748"/>
                    <a:pt x="4269277" y="2072442"/>
                    <a:pt x="4271625" y="2077136"/>
                  </a:cubicBezTo>
                  <a:cubicBezTo>
                    <a:pt x="4273972" y="2081830"/>
                    <a:pt x="4278666" y="2086524"/>
                    <a:pt x="4281013" y="2088871"/>
                  </a:cubicBezTo>
                  <a:cubicBezTo>
                    <a:pt x="4285707" y="2093565"/>
                    <a:pt x="4288054" y="2098260"/>
                    <a:pt x="4292748" y="2102954"/>
                  </a:cubicBezTo>
                  <a:cubicBezTo>
                    <a:pt x="4295095" y="2107648"/>
                    <a:pt x="4299789" y="2109995"/>
                    <a:pt x="4302136" y="2114689"/>
                  </a:cubicBezTo>
                  <a:cubicBezTo>
                    <a:pt x="4306830" y="2119383"/>
                    <a:pt x="4309178" y="2124077"/>
                    <a:pt x="4313872" y="2128771"/>
                  </a:cubicBezTo>
                  <a:cubicBezTo>
                    <a:pt x="4316218" y="2131118"/>
                    <a:pt x="4318566" y="2135812"/>
                    <a:pt x="4320913" y="2138159"/>
                  </a:cubicBezTo>
                  <a:cubicBezTo>
                    <a:pt x="4325607" y="2142853"/>
                    <a:pt x="4327954" y="2147548"/>
                    <a:pt x="4332648" y="2152242"/>
                  </a:cubicBezTo>
                  <a:cubicBezTo>
                    <a:pt x="4334995" y="2154589"/>
                    <a:pt x="4337342" y="2156936"/>
                    <a:pt x="4339689" y="2161630"/>
                  </a:cubicBezTo>
                  <a:cubicBezTo>
                    <a:pt x="4344383" y="2166324"/>
                    <a:pt x="4349077" y="2171018"/>
                    <a:pt x="4351424" y="2175712"/>
                  </a:cubicBezTo>
                  <a:cubicBezTo>
                    <a:pt x="4353771" y="2178059"/>
                    <a:pt x="4356118" y="2180406"/>
                    <a:pt x="4358465" y="2182753"/>
                  </a:cubicBezTo>
                  <a:cubicBezTo>
                    <a:pt x="4363159" y="2187447"/>
                    <a:pt x="4367854" y="2192142"/>
                    <a:pt x="4370201" y="2196836"/>
                  </a:cubicBezTo>
                  <a:cubicBezTo>
                    <a:pt x="4372548" y="2199183"/>
                    <a:pt x="4374895" y="2201530"/>
                    <a:pt x="4377242" y="2203877"/>
                  </a:cubicBezTo>
                  <a:cubicBezTo>
                    <a:pt x="4381936" y="2208571"/>
                    <a:pt x="4386630" y="2213265"/>
                    <a:pt x="4388977" y="2217959"/>
                  </a:cubicBezTo>
                  <a:cubicBezTo>
                    <a:pt x="4391324" y="2220306"/>
                    <a:pt x="4393671" y="2222653"/>
                    <a:pt x="4396018" y="2225000"/>
                  </a:cubicBezTo>
                  <a:cubicBezTo>
                    <a:pt x="4400712" y="2229694"/>
                    <a:pt x="4405406" y="2234388"/>
                    <a:pt x="4407753" y="2239082"/>
                  </a:cubicBezTo>
                  <a:cubicBezTo>
                    <a:pt x="4410100" y="2241429"/>
                    <a:pt x="4410100" y="2243776"/>
                    <a:pt x="4412447" y="2243776"/>
                  </a:cubicBezTo>
                  <a:cubicBezTo>
                    <a:pt x="4417141" y="2248470"/>
                    <a:pt x="4421835" y="2253165"/>
                    <a:pt x="4424183" y="2257859"/>
                  </a:cubicBezTo>
                  <a:cubicBezTo>
                    <a:pt x="4426530" y="2260206"/>
                    <a:pt x="4426530" y="2260206"/>
                    <a:pt x="4428877" y="2262553"/>
                  </a:cubicBezTo>
                  <a:cubicBezTo>
                    <a:pt x="4433571" y="2267247"/>
                    <a:pt x="4438265" y="2271941"/>
                    <a:pt x="4442959" y="2276635"/>
                  </a:cubicBezTo>
                  <a:cubicBezTo>
                    <a:pt x="4442959" y="2278982"/>
                    <a:pt x="4445306" y="2278982"/>
                    <a:pt x="4445306" y="2278982"/>
                  </a:cubicBezTo>
                  <a:cubicBezTo>
                    <a:pt x="4442959" y="2283676"/>
                    <a:pt x="4440612" y="2288370"/>
                    <a:pt x="4440612" y="2293064"/>
                  </a:cubicBezTo>
                  <a:cubicBezTo>
                    <a:pt x="4440612" y="2304800"/>
                    <a:pt x="4450000" y="2314188"/>
                    <a:pt x="4461736" y="2314188"/>
                  </a:cubicBezTo>
                  <a:cubicBezTo>
                    <a:pt x="4466430" y="2314188"/>
                    <a:pt x="4471124" y="2311841"/>
                    <a:pt x="4475818" y="2309494"/>
                  </a:cubicBezTo>
                  <a:cubicBezTo>
                    <a:pt x="4478165" y="2311841"/>
                    <a:pt x="4480512" y="2311841"/>
                    <a:pt x="4480512" y="2314188"/>
                  </a:cubicBezTo>
                  <a:cubicBezTo>
                    <a:pt x="4480512" y="2314188"/>
                    <a:pt x="4482859" y="2316535"/>
                    <a:pt x="4482859" y="2316535"/>
                  </a:cubicBezTo>
                  <a:cubicBezTo>
                    <a:pt x="4487553" y="2321229"/>
                    <a:pt x="4494594" y="2328270"/>
                    <a:pt x="4499288" y="2332964"/>
                  </a:cubicBezTo>
                  <a:cubicBezTo>
                    <a:pt x="4499288" y="2332964"/>
                    <a:pt x="4501635" y="2335311"/>
                    <a:pt x="4501635" y="2335311"/>
                  </a:cubicBezTo>
                  <a:cubicBezTo>
                    <a:pt x="4506329" y="2340005"/>
                    <a:pt x="4511023" y="2344700"/>
                    <a:pt x="4518065" y="2349394"/>
                  </a:cubicBezTo>
                  <a:cubicBezTo>
                    <a:pt x="4518065" y="2349394"/>
                    <a:pt x="4520412" y="2351741"/>
                    <a:pt x="4520412" y="2351741"/>
                  </a:cubicBezTo>
                  <a:cubicBezTo>
                    <a:pt x="4525106" y="2356435"/>
                    <a:pt x="4529800" y="2361129"/>
                    <a:pt x="4534494" y="2363476"/>
                  </a:cubicBezTo>
                  <a:cubicBezTo>
                    <a:pt x="4536841" y="2365823"/>
                    <a:pt x="4536841" y="2365823"/>
                    <a:pt x="4539188" y="2368170"/>
                  </a:cubicBezTo>
                  <a:cubicBezTo>
                    <a:pt x="4543882" y="2372864"/>
                    <a:pt x="4548576" y="2375211"/>
                    <a:pt x="4550923" y="2379905"/>
                  </a:cubicBezTo>
                  <a:cubicBezTo>
                    <a:pt x="4553270" y="2382252"/>
                    <a:pt x="4553270" y="2382252"/>
                    <a:pt x="4555617" y="2384599"/>
                  </a:cubicBezTo>
                  <a:cubicBezTo>
                    <a:pt x="4560311" y="2386946"/>
                    <a:pt x="4562658" y="2391640"/>
                    <a:pt x="4567353" y="2393987"/>
                  </a:cubicBezTo>
                  <a:cubicBezTo>
                    <a:pt x="4569699" y="2396334"/>
                    <a:pt x="4569699" y="2396334"/>
                    <a:pt x="4572047" y="2398681"/>
                  </a:cubicBezTo>
                  <a:cubicBezTo>
                    <a:pt x="4576741" y="2401028"/>
                    <a:pt x="4579088" y="2403376"/>
                    <a:pt x="4583782" y="2408070"/>
                  </a:cubicBezTo>
                  <a:cubicBezTo>
                    <a:pt x="4586129" y="2410417"/>
                    <a:pt x="4588476" y="2410417"/>
                    <a:pt x="4588476" y="2412764"/>
                  </a:cubicBezTo>
                  <a:cubicBezTo>
                    <a:pt x="4590823" y="2415111"/>
                    <a:pt x="4595517" y="2417458"/>
                    <a:pt x="4597864" y="2419805"/>
                  </a:cubicBezTo>
                  <a:cubicBezTo>
                    <a:pt x="4600211" y="2422152"/>
                    <a:pt x="4602558" y="2422152"/>
                    <a:pt x="4604905" y="2424499"/>
                  </a:cubicBezTo>
                  <a:cubicBezTo>
                    <a:pt x="4607252" y="2426846"/>
                    <a:pt x="4611946" y="2429193"/>
                    <a:pt x="4614294" y="2431540"/>
                  </a:cubicBezTo>
                  <a:cubicBezTo>
                    <a:pt x="4616640" y="2433887"/>
                    <a:pt x="4618988" y="2433887"/>
                    <a:pt x="4621334" y="2436234"/>
                  </a:cubicBezTo>
                  <a:cubicBezTo>
                    <a:pt x="4623682" y="2438581"/>
                    <a:pt x="4626029" y="2438581"/>
                    <a:pt x="4630723" y="2440928"/>
                  </a:cubicBezTo>
                  <a:cubicBezTo>
                    <a:pt x="4633070" y="2443275"/>
                    <a:pt x="4635417" y="2443275"/>
                    <a:pt x="4637764" y="2443275"/>
                  </a:cubicBezTo>
                  <a:cubicBezTo>
                    <a:pt x="4640111" y="2445622"/>
                    <a:pt x="4642458" y="2445622"/>
                    <a:pt x="4644805" y="2447969"/>
                  </a:cubicBezTo>
                  <a:cubicBezTo>
                    <a:pt x="4647152" y="2447969"/>
                    <a:pt x="4649499" y="2450317"/>
                    <a:pt x="4651846" y="2450317"/>
                  </a:cubicBezTo>
                  <a:cubicBezTo>
                    <a:pt x="4654193" y="2452664"/>
                    <a:pt x="4656540" y="2452664"/>
                    <a:pt x="4658887" y="2455011"/>
                  </a:cubicBezTo>
                  <a:cubicBezTo>
                    <a:pt x="4661234" y="2455011"/>
                    <a:pt x="4663581" y="2457358"/>
                    <a:pt x="4665929" y="2457358"/>
                  </a:cubicBezTo>
                  <a:cubicBezTo>
                    <a:pt x="4668275" y="2457358"/>
                    <a:pt x="4670623" y="2459705"/>
                    <a:pt x="4672970" y="2459705"/>
                  </a:cubicBezTo>
                  <a:cubicBezTo>
                    <a:pt x="4675317" y="2459705"/>
                    <a:pt x="4677664" y="2462052"/>
                    <a:pt x="4680011" y="2462052"/>
                  </a:cubicBezTo>
                  <a:cubicBezTo>
                    <a:pt x="4682358" y="2462052"/>
                    <a:pt x="4684705" y="2464399"/>
                    <a:pt x="4687052" y="2464399"/>
                  </a:cubicBezTo>
                  <a:cubicBezTo>
                    <a:pt x="4689399" y="2464399"/>
                    <a:pt x="4691746" y="2466746"/>
                    <a:pt x="4694093" y="2466746"/>
                  </a:cubicBezTo>
                  <a:cubicBezTo>
                    <a:pt x="4694093" y="2466746"/>
                    <a:pt x="4694093" y="2466746"/>
                    <a:pt x="4696440" y="2466746"/>
                  </a:cubicBezTo>
                  <a:cubicBezTo>
                    <a:pt x="4696440" y="2469093"/>
                    <a:pt x="4696440" y="2469093"/>
                    <a:pt x="4696440" y="2471440"/>
                  </a:cubicBezTo>
                  <a:cubicBezTo>
                    <a:pt x="4696440" y="2471440"/>
                    <a:pt x="4696440" y="2471440"/>
                    <a:pt x="4696440" y="2471440"/>
                  </a:cubicBezTo>
                  <a:cubicBezTo>
                    <a:pt x="4694093" y="2473787"/>
                    <a:pt x="4691746" y="2476134"/>
                    <a:pt x="4691746" y="2478481"/>
                  </a:cubicBezTo>
                  <a:lnTo>
                    <a:pt x="4684705" y="2480828"/>
                  </a:lnTo>
                  <a:cubicBezTo>
                    <a:pt x="4677664" y="2483175"/>
                    <a:pt x="4668275" y="2485522"/>
                    <a:pt x="4661234" y="2490216"/>
                  </a:cubicBezTo>
                  <a:cubicBezTo>
                    <a:pt x="4647152" y="2494910"/>
                    <a:pt x="4635417" y="2499605"/>
                    <a:pt x="4621334" y="2504299"/>
                  </a:cubicBezTo>
                  <a:cubicBezTo>
                    <a:pt x="4618988" y="2497258"/>
                    <a:pt x="4611946" y="2492563"/>
                    <a:pt x="4602558" y="2492563"/>
                  </a:cubicBezTo>
                  <a:cubicBezTo>
                    <a:pt x="4595517" y="2492563"/>
                    <a:pt x="4590823" y="2494910"/>
                    <a:pt x="4586129" y="2499605"/>
                  </a:cubicBezTo>
                  <a:cubicBezTo>
                    <a:pt x="4572047" y="2487869"/>
                    <a:pt x="4555617" y="2478481"/>
                    <a:pt x="4541535" y="2464399"/>
                  </a:cubicBezTo>
                  <a:cubicBezTo>
                    <a:pt x="4539188" y="2462052"/>
                    <a:pt x="4536841" y="2459705"/>
                    <a:pt x="4534494" y="2457358"/>
                  </a:cubicBezTo>
                  <a:cubicBezTo>
                    <a:pt x="4527453" y="2450317"/>
                    <a:pt x="4520412" y="2443275"/>
                    <a:pt x="4511023" y="2436234"/>
                  </a:cubicBezTo>
                  <a:cubicBezTo>
                    <a:pt x="4508676" y="2433887"/>
                    <a:pt x="4503982" y="2429193"/>
                    <a:pt x="4501635" y="2426846"/>
                  </a:cubicBezTo>
                  <a:cubicBezTo>
                    <a:pt x="4494594" y="2419805"/>
                    <a:pt x="4487553" y="2412764"/>
                    <a:pt x="4480512" y="2405723"/>
                  </a:cubicBezTo>
                  <a:cubicBezTo>
                    <a:pt x="4475818" y="2401028"/>
                    <a:pt x="4473471" y="2398681"/>
                    <a:pt x="4468776" y="2393987"/>
                  </a:cubicBezTo>
                  <a:cubicBezTo>
                    <a:pt x="4461736" y="2386946"/>
                    <a:pt x="4457041" y="2379905"/>
                    <a:pt x="4450000" y="2372864"/>
                  </a:cubicBezTo>
                  <a:cubicBezTo>
                    <a:pt x="4445306" y="2368170"/>
                    <a:pt x="4442959" y="2363476"/>
                    <a:pt x="4438265" y="2358782"/>
                  </a:cubicBezTo>
                  <a:cubicBezTo>
                    <a:pt x="4431224" y="2351741"/>
                    <a:pt x="4426530" y="2344700"/>
                    <a:pt x="4419489" y="2337658"/>
                  </a:cubicBezTo>
                  <a:cubicBezTo>
                    <a:pt x="4414795" y="2332964"/>
                    <a:pt x="4412447" y="2328270"/>
                    <a:pt x="4407753" y="2323576"/>
                  </a:cubicBezTo>
                  <a:cubicBezTo>
                    <a:pt x="4403059" y="2316535"/>
                    <a:pt x="4396018" y="2309494"/>
                    <a:pt x="4391324" y="2302453"/>
                  </a:cubicBezTo>
                  <a:cubicBezTo>
                    <a:pt x="4386630" y="2297759"/>
                    <a:pt x="4384283" y="2290717"/>
                    <a:pt x="4379589" y="2286023"/>
                  </a:cubicBezTo>
                  <a:cubicBezTo>
                    <a:pt x="4374895" y="2278982"/>
                    <a:pt x="4367854" y="2271941"/>
                    <a:pt x="4363159" y="2262553"/>
                  </a:cubicBezTo>
                  <a:cubicBezTo>
                    <a:pt x="4358465" y="2257859"/>
                    <a:pt x="4353771" y="2250818"/>
                    <a:pt x="4351424" y="2243776"/>
                  </a:cubicBezTo>
                  <a:cubicBezTo>
                    <a:pt x="4346730" y="2236735"/>
                    <a:pt x="4339689" y="2229694"/>
                    <a:pt x="4334995" y="2220306"/>
                  </a:cubicBezTo>
                  <a:cubicBezTo>
                    <a:pt x="4330301" y="2213265"/>
                    <a:pt x="4325607" y="2208571"/>
                    <a:pt x="4323260" y="2201530"/>
                  </a:cubicBezTo>
                  <a:cubicBezTo>
                    <a:pt x="4318566" y="2194489"/>
                    <a:pt x="4311524" y="2185100"/>
                    <a:pt x="4306830" y="2178059"/>
                  </a:cubicBezTo>
                  <a:cubicBezTo>
                    <a:pt x="4302136" y="2171018"/>
                    <a:pt x="4297442" y="2163977"/>
                    <a:pt x="4292748" y="2156936"/>
                  </a:cubicBezTo>
                  <a:cubicBezTo>
                    <a:pt x="4288054" y="2149895"/>
                    <a:pt x="4283360" y="2140506"/>
                    <a:pt x="4276319" y="2133465"/>
                  </a:cubicBezTo>
                  <a:cubicBezTo>
                    <a:pt x="4271625" y="2126424"/>
                    <a:pt x="4266931" y="2119383"/>
                    <a:pt x="4262237" y="2112342"/>
                  </a:cubicBezTo>
                  <a:cubicBezTo>
                    <a:pt x="4257542" y="2105301"/>
                    <a:pt x="4252848" y="2095912"/>
                    <a:pt x="4245807" y="2088871"/>
                  </a:cubicBezTo>
                  <a:cubicBezTo>
                    <a:pt x="4241113" y="2081830"/>
                    <a:pt x="4236419" y="2074789"/>
                    <a:pt x="4231725" y="2067748"/>
                  </a:cubicBezTo>
                  <a:cubicBezTo>
                    <a:pt x="4227031" y="2058360"/>
                    <a:pt x="4222337" y="2051319"/>
                    <a:pt x="4215296" y="2041930"/>
                  </a:cubicBezTo>
                  <a:cubicBezTo>
                    <a:pt x="4210601" y="2034889"/>
                    <a:pt x="4205907" y="2027848"/>
                    <a:pt x="4201213" y="2018460"/>
                  </a:cubicBezTo>
                  <a:cubicBezTo>
                    <a:pt x="4196519" y="2011419"/>
                    <a:pt x="4191825" y="2002031"/>
                    <a:pt x="4187131" y="1994990"/>
                  </a:cubicBezTo>
                  <a:cubicBezTo>
                    <a:pt x="4182437" y="1987948"/>
                    <a:pt x="4177743" y="1978560"/>
                    <a:pt x="4173049" y="1971519"/>
                  </a:cubicBezTo>
                  <a:cubicBezTo>
                    <a:pt x="4168355" y="1962131"/>
                    <a:pt x="4163660" y="1955090"/>
                    <a:pt x="4158966" y="1945702"/>
                  </a:cubicBezTo>
                  <a:cubicBezTo>
                    <a:pt x="4154272" y="1938660"/>
                    <a:pt x="4149578" y="1929272"/>
                    <a:pt x="4144884" y="1922231"/>
                  </a:cubicBezTo>
                  <a:cubicBezTo>
                    <a:pt x="4142537" y="1917537"/>
                    <a:pt x="4140190" y="1912843"/>
                    <a:pt x="4137843" y="1908149"/>
                  </a:cubicBezTo>
                  <a:cubicBezTo>
                    <a:pt x="4137843" y="1908149"/>
                    <a:pt x="4137843" y="1908149"/>
                    <a:pt x="4137843" y="1908149"/>
                  </a:cubicBezTo>
                  <a:cubicBezTo>
                    <a:pt x="4142537" y="1912843"/>
                    <a:pt x="4144884" y="1917537"/>
                    <a:pt x="4149578" y="1922231"/>
                  </a:cubicBezTo>
                  <a:cubicBezTo>
                    <a:pt x="4151925" y="1919884"/>
                    <a:pt x="4154272" y="1922231"/>
                    <a:pt x="4154272" y="1924578"/>
                  </a:cubicBezTo>
                  <a:close/>
                  <a:moveTo>
                    <a:pt x="4724605" y="2499605"/>
                  </a:moveTo>
                  <a:cubicBezTo>
                    <a:pt x="4724605" y="2499605"/>
                    <a:pt x="4726952" y="2501952"/>
                    <a:pt x="4726952" y="2501952"/>
                  </a:cubicBezTo>
                  <a:cubicBezTo>
                    <a:pt x="4729299" y="2504299"/>
                    <a:pt x="4729299" y="2504299"/>
                    <a:pt x="4731646" y="2506646"/>
                  </a:cubicBezTo>
                  <a:cubicBezTo>
                    <a:pt x="4731646" y="2506646"/>
                    <a:pt x="4733993" y="2508993"/>
                    <a:pt x="4733993" y="2508993"/>
                  </a:cubicBezTo>
                  <a:cubicBezTo>
                    <a:pt x="4736340" y="2508993"/>
                    <a:pt x="4736340" y="2511340"/>
                    <a:pt x="4738687" y="2511340"/>
                  </a:cubicBezTo>
                  <a:cubicBezTo>
                    <a:pt x="4738687" y="2511340"/>
                    <a:pt x="4741034" y="2513687"/>
                    <a:pt x="4741034" y="2513687"/>
                  </a:cubicBezTo>
                  <a:cubicBezTo>
                    <a:pt x="4743381" y="2513687"/>
                    <a:pt x="4743381" y="2516034"/>
                    <a:pt x="4745728" y="2516034"/>
                  </a:cubicBezTo>
                  <a:cubicBezTo>
                    <a:pt x="4745728" y="2516034"/>
                    <a:pt x="4748075" y="2516034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18381"/>
                    <a:pt x="4748075" y="2518381"/>
                    <a:pt x="4748075" y="2518381"/>
                  </a:cubicBezTo>
                  <a:cubicBezTo>
                    <a:pt x="4748075" y="2523075"/>
                    <a:pt x="4750422" y="2527769"/>
                    <a:pt x="4752769" y="2530116"/>
                  </a:cubicBezTo>
                  <a:cubicBezTo>
                    <a:pt x="4750422" y="2532463"/>
                    <a:pt x="4748075" y="2532463"/>
                    <a:pt x="4745728" y="2534810"/>
                  </a:cubicBezTo>
                  <a:cubicBezTo>
                    <a:pt x="4743381" y="2534810"/>
                    <a:pt x="4741034" y="2537157"/>
                    <a:pt x="4738687" y="2537157"/>
                  </a:cubicBezTo>
                  <a:cubicBezTo>
                    <a:pt x="4733993" y="2539504"/>
                    <a:pt x="4731646" y="2539504"/>
                    <a:pt x="4726952" y="2539504"/>
                  </a:cubicBezTo>
                  <a:cubicBezTo>
                    <a:pt x="4724605" y="2539504"/>
                    <a:pt x="4722257" y="2541851"/>
                    <a:pt x="4719911" y="2541851"/>
                  </a:cubicBezTo>
                  <a:cubicBezTo>
                    <a:pt x="4712869" y="2541851"/>
                    <a:pt x="4708175" y="2544198"/>
                    <a:pt x="4701134" y="2544198"/>
                  </a:cubicBezTo>
                  <a:cubicBezTo>
                    <a:pt x="4701134" y="2544198"/>
                    <a:pt x="4701134" y="2544198"/>
                    <a:pt x="4701134" y="2544198"/>
                  </a:cubicBezTo>
                  <a:cubicBezTo>
                    <a:pt x="4696440" y="2544198"/>
                    <a:pt x="4691746" y="2544198"/>
                    <a:pt x="4687052" y="2544198"/>
                  </a:cubicBezTo>
                  <a:cubicBezTo>
                    <a:pt x="4684705" y="2544198"/>
                    <a:pt x="4684705" y="2544198"/>
                    <a:pt x="4682358" y="2544198"/>
                  </a:cubicBezTo>
                  <a:cubicBezTo>
                    <a:pt x="4680011" y="2544198"/>
                    <a:pt x="4675317" y="2544198"/>
                    <a:pt x="4672970" y="2541851"/>
                  </a:cubicBezTo>
                  <a:cubicBezTo>
                    <a:pt x="4670623" y="2541851"/>
                    <a:pt x="4670623" y="2541851"/>
                    <a:pt x="4668275" y="2539504"/>
                  </a:cubicBezTo>
                  <a:cubicBezTo>
                    <a:pt x="4665929" y="2539504"/>
                    <a:pt x="4663581" y="2537157"/>
                    <a:pt x="4658887" y="2537157"/>
                  </a:cubicBezTo>
                  <a:cubicBezTo>
                    <a:pt x="4656540" y="2537157"/>
                    <a:pt x="4654193" y="2534810"/>
                    <a:pt x="4654193" y="2534810"/>
                  </a:cubicBezTo>
                  <a:cubicBezTo>
                    <a:pt x="4651846" y="2534810"/>
                    <a:pt x="4649499" y="2532463"/>
                    <a:pt x="4647152" y="2532463"/>
                  </a:cubicBezTo>
                  <a:cubicBezTo>
                    <a:pt x="4644805" y="2532463"/>
                    <a:pt x="4642458" y="2530116"/>
                    <a:pt x="4640111" y="2530116"/>
                  </a:cubicBezTo>
                  <a:cubicBezTo>
                    <a:pt x="4637764" y="2530116"/>
                    <a:pt x="4635417" y="2527769"/>
                    <a:pt x="4633070" y="2527769"/>
                  </a:cubicBezTo>
                  <a:cubicBezTo>
                    <a:pt x="4630723" y="2527769"/>
                    <a:pt x="4628376" y="2525422"/>
                    <a:pt x="4626029" y="2525422"/>
                  </a:cubicBezTo>
                  <a:cubicBezTo>
                    <a:pt x="4623682" y="2523075"/>
                    <a:pt x="4621334" y="2523075"/>
                    <a:pt x="4618988" y="2520728"/>
                  </a:cubicBezTo>
                  <a:cubicBezTo>
                    <a:pt x="4616640" y="2518381"/>
                    <a:pt x="4614294" y="2518381"/>
                    <a:pt x="4611946" y="2516034"/>
                  </a:cubicBezTo>
                  <a:cubicBezTo>
                    <a:pt x="4609599" y="2516034"/>
                    <a:pt x="4609599" y="2513687"/>
                    <a:pt x="4607252" y="2513687"/>
                  </a:cubicBezTo>
                  <a:cubicBezTo>
                    <a:pt x="4609599" y="2511340"/>
                    <a:pt x="4611946" y="2506646"/>
                    <a:pt x="4611946" y="2501952"/>
                  </a:cubicBezTo>
                  <a:cubicBezTo>
                    <a:pt x="4611946" y="2501952"/>
                    <a:pt x="4611946" y="2499605"/>
                    <a:pt x="4611946" y="2499605"/>
                  </a:cubicBezTo>
                  <a:cubicBezTo>
                    <a:pt x="4616640" y="2499605"/>
                    <a:pt x="4618988" y="2497258"/>
                    <a:pt x="4623682" y="2497258"/>
                  </a:cubicBezTo>
                  <a:cubicBezTo>
                    <a:pt x="4630723" y="2494910"/>
                    <a:pt x="4637764" y="2494910"/>
                    <a:pt x="4644805" y="2492563"/>
                  </a:cubicBezTo>
                  <a:cubicBezTo>
                    <a:pt x="4647152" y="2492563"/>
                    <a:pt x="4649499" y="2492563"/>
                    <a:pt x="4651846" y="2490216"/>
                  </a:cubicBezTo>
                  <a:cubicBezTo>
                    <a:pt x="4663581" y="2487869"/>
                    <a:pt x="4672970" y="2485522"/>
                    <a:pt x="4684705" y="2480828"/>
                  </a:cubicBezTo>
                  <a:cubicBezTo>
                    <a:pt x="4687052" y="2487869"/>
                    <a:pt x="4694093" y="2494910"/>
                    <a:pt x="4703481" y="2494910"/>
                  </a:cubicBezTo>
                  <a:cubicBezTo>
                    <a:pt x="4708175" y="2494910"/>
                    <a:pt x="4710522" y="2492563"/>
                    <a:pt x="4715216" y="2490216"/>
                  </a:cubicBezTo>
                  <a:cubicBezTo>
                    <a:pt x="4715216" y="2490216"/>
                    <a:pt x="4717563" y="2492563"/>
                    <a:pt x="4717563" y="2492563"/>
                  </a:cubicBezTo>
                  <a:cubicBezTo>
                    <a:pt x="4722257" y="2497258"/>
                    <a:pt x="4722257" y="2499605"/>
                    <a:pt x="4724605" y="2499605"/>
                  </a:cubicBezTo>
                  <a:close/>
                  <a:moveTo>
                    <a:pt x="4804404" y="2600527"/>
                  </a:moveTo>
                  <a:cubicBezTo>
                    <a:pt x="4802057" y="2614610"/>
                    <a:pt x="4799710" y="2628692"/>
                    <a:pt x="4797363" y="2642774"/>
                  </a:cubicBezTo>
                  <a:cubicBezTo>
                    <a:pt x="4795016" y="2652163"/>
                    <a:pt x="4795016" y="2661551"/>
                    <a:pt x="4792669" y="2670939"/>
                  </a:cubicBezTo>
                  <a:cubicBezTo>
                    <a:pt x="4790322" y="2685021"/>
                    <a:pt x="4787975" y="2699103"/>
                    <a:pt x="4783281" y="2715533"/>
                  </a:cubicBezTo>
                  <a:cubicBezTo>
                    <a:pt x="4780934" y="2722574"/>
                    <a:pt x="4780934" y="2731962"/>
                    <a:pt x="4778587" y="2739003"/>
                  </a:cubicBezTo>
                  <a:cubicBezTo>
                    <a:pt x="4773892" y="2757780"/>
                    <a:pt x="4769198" y="2774209"/>
                    <a:pt x="4764504" y="2790638"/>
                  </a:cubicBezTo>
                  <a:cubicBezTo>
                    <a:pt x="4764504" y="2795332"/>
                    <a:pt x="4762157" y="2800026"/>
                    <a:pt x="4762157" y="2802374"/>
                  </a:cubicBezTo>
                  <a:cubicBezTo>
                    <a:pt x="4755116" y="2823497"/>
                    <a:pt x="4748075" y="2844620"/>
                    <a:pt x="4741034" y="2863397"/>
                  </a:cubicBezTo>
                  <a:cubicBezTo>
                    <a:pt x="4738687" y="2868091"/>
                    <a:pt x="4736340" y="2872785"/>
                    <a:pt x="4733993" y="2879826"/>
                  </a:cubicBezTo>
                  <a:cubicBezTo>
                    <a:pt x="4729299" y="2893908"/>
                    <a:pt x="4722257" y="2907991"/>
                    <a:pt x="4717563" y="2922073"/>
                  </a:cubicBezTo>
                  <a:cubicBezTo>
                    <a:pt x="4715216" y="2929114"/>
                    <a:pt x="4710522" y="2936155"/>
                    <a:pt x="4705828" y="2943196"/>
                  </a:cubicBezTo>
                  <a:cubicBezTo>
                    <a:pt x="4703481" y="2947890"/>
                    <a:pt x="4701134" y="2954932"/>
                    <a:pt x="4698787" y="2959626"/>
                  </a:cubicBezTo>
                  <a:cubicBezTo>
                    <a:pt x="4696440" y="2959626"/>
                    <a:pt x="4696440" y="2959626"/>
                    <a:pt x="4694093" y="2959626"/>
                  </a:cubicBezTo>
                  <a:cubicBezTo>
                    <a:pt x="4694093" y="2954932"/>
                    <a:pt x="4696440" y="2950237"/>
                    <a:pt x="4696440" y="2945543"/>
                  </a:cubicBezTo>
                  <a:cubicBezTo>
                    <a:pt x="4696440" y="2945543"/>
                    <a:pt x="4696440" y="2943196"/>
                    <a:pt x="4696440" y="2943196"/>
                  </a:cubicBezTo>
                  <a:cubicBezTo>
                    <a:pt x="4698787" y="2933808"/>
                    <a:pt x="4698787" y="2924420"/>
                    <a:pt x="4701134" y="2917379"/>
                  </a:cubicBezTo>
                  <a:cubicBezTo>
                    <a:pt x="4701134" y="2915032"/>
                    <a:pt x="4701134" y="2910338"/>
                    <a:pt x="4703481" y="2907991"/>
                  </a:cubicBezTo>
                  <a:cubicBezTo>
                    <a:pt x="4705828" y="2900949"/>
                    <a:pt x="4705828" y="2893908"/>
                    <a:pt x="4705828" y="2886867"/>
                  </a:cubicBezTo>
                  <a:cubicBezTo>
                    <a:pt x="4705828" y="2882173"/>
                    <a:pt x="4708175" y="2877479"/>
                    <a:pt x="4708175" y="2872785"/>
                  </a:cubicBezTo>
                  <a:cubicBezTo>
                    <a:pt x="4708175" y="2868091"/>
                    <a:pt x="4710522" y="2861050"/>
                    <a:pt x="4710522" y="2856356"/>
                  </a:cubicBezTo>
                  <a:cubicBezTo>
                    <a:pt x="4710522" y="2849314"/>
                    <a:pt x="4712869" y="2844620"/>
                    <a:pt x="4712869" y="2837579"/>
                  </a:cubicBezTo>
                  <a:cubicBezTo>
                    <a:pt x="4712869" y="2832885"/>
                    <a:pt x="4715216" y="2828191"/>
                    <a:pt x="4715216" y="2823497"/>
                  </a:cubicBezTo>
                  <a:cubicBezTo>
                    <a:pt x="4717563" y="2816456"/>
                    <a:pt x="4717563" y="2809415"/>
                    <a:pt x="4719911" y="2802374"/>
                  </a:cubicBezTo>
                  <a:cubicBezTo>
                    <a:pt x="4719911" y="2800026"/>
                    <a:pt x="4719911" y="2795332"/>
                    <a:pt x="4722257" y="2792985"/>
                  </a:cubicBezTo>
                  <a:cubicBezTo>
                    <a:pt x="4724605" y="2785944"/>
                    <a:pt x="4724605" y="2776556"/>
                    <a:pt x="4726952" y="2769515"/>
                  </a:cubicBezTo>
                  <a:cubicBezTo>
                    <a:pt x="4726952" y="2767168"/>
                    <a:pt x="4726952" y="2764821"/>
                    <a:pt x="4729299" y="2762474"/>
                  </a:cubicBezTo>
                  <a:cubicBezTo>
                    <a:pt x="4731646" y="2753085"/>
                    <a:pt x="4731646" y="2746044"/>
                    <a:pt x="4733993" y="2736656"/>
                  </a:cubicBezTo>
                  <a:cubicBezTo>
                    <a:pt x="4733993" y="2734309"/>
                    <a:pt x="4733993" y="2731962"/>
                    <a:pt x="4736340" y="2729615"/>
                  </a:cubicBezTo>
                  <a:cubicBezTo>
                    <a:pt x="4738687" y="2720227"/>
                    <a:pt x="4738687" y="2713186"/>
                    <a:pt x="4741034" y="2703798"/>
                  </a:cubicBezTo>
                  <a:cubicBezTo>
                    <a:pt x="4741034" y="2703798"/>
                    <a:pt x="4741034" y="2703798"/>
                    <a:pt x="4741034" y="2701451"/>
                  </a:cubicBezTo>
                  <a:cubicBezTo>
                    <a:pt x="4750422" y="2652163"/>
                    <a:pt x="4759810" y="2605222"/>
                    <a:pt x="4771546" y="2562975"/>
                  </a:cubicBezTo>
                  <a:cubicBezTo>
                    <a:pt x="4771546" y="2560628"/>
                    <a:pt x="4773892" y="2555934"/>
                    <a:pt x="4773892" y="2553587"/>
                  </a:cubicBezTo>
                  <a:cubicBezTo>
                    <a:pt x="4776240" y="2548892"/>
                    <a:pt x="4776240" y="2544198"/>
                    <a:pt x="4778587" y="2539504"/>
                  </a:cubicBezTo>
                  <a:cubicBezTo>
                    <a:pt x="4778587" y="2537157"/>
                    <a:pt x="4778587" y="2537157"/>
                    <a:pt x="4780934" y="2534810"/>
                  </a:cubicBezTo>
                  <a:cubicBezTo>
                    <a:pt x="4787975" y="2532463"/>
                    <a:pt x="4792669" y="2525422"/>
                    <a:pt x="4792669" y="2516034"/>
                  </a:cubicBezTo>
                  <a:cubicBezTo>
                    <a:pt x="4792669" y="2511340"/>
                    <a:pt x="4790322" y="2508993"/>
                    <a:pt x="4787975" y="2504299"/>
                  </a:cubicBezTo>
                  <a:cubicBezTo>
                    <a:pt x="4787975" y="2501952"/>
                    <a:pt x="4787975" y="2499605"/>
                    <a:pt x="4790322" y="2499605"/>
                  </a:cubicBezTo>
                  <a:cubicBezTo>
                    <a:pt x="4790322" y="2497258"/>
                    <a:pt x="4792669" y="2494910"/>
                    <a:pt x="4792669" y="2492563"/>
                  </a:cubicBezTo>
                  <a:cubicBezTo>
                    <a:pt x="4795016" y="2492563"/>
                    <a:pt x="4795016" y="2492563"/>
                    <a:pt x="4797363" y="2492563"/>
                  </a:cubicBezTo>
                  <a:cubicBezTo>
                    <a:pt x="4804404" y="2492563"/>
                    <a:pt x="4811445" y="2487869"/>
                    <a:pt x="4813793" y="2483175"/>
                  </a:cubicBezTo>
                  <a:cubicBezTo>
                    <a:pt x="4813793" y="2485522"/>
                    <a:pt x="4813793" y="2487869"/>
                    <a:pt x="4813793" y="2492563"/>
                  </a:cubicBezTo>
                  <a:cubicBezTo>
                    <a:pt x="4813793" y="2501952"/>
                    <a:pt x="4813793" y="2511340"/>
                    <a:pt x="4811445" y="2520728"/>
                  </a:cubicBezTo>
                  <a:cubicBezTo>
                    <a:pt x="4804404" y="2523075"/>
                    <a:pt x="4799710" y="2530116"/>
                    <a:pt x="4799710" y="2539504"/>
                  </a:cubicBezTo>
                  <a:cubicBezTo>
                    <a:pt x="4799710" y="2546545"/>
                    <a:pt x="4802057" y="2551240"/>
                    <a:pt x="4806751" y="2555934"/>
                  </a:cubicBezTo>
                  <a:cubicBezTo>
                    <a:pt x="4806751" y="2560628"/>
                    <a:pt x="4806751" y="2562975"/>
                    <a:pt x="4804404" y="2567669"/>
                  </a:cubicBezTo>
                  <a:cubicBezTo>
                    <a:pt x="4806751" y="2579404"/>
                    <a:pt x="4806751" y="2591139"/>
                    <a:pt x="4804404" y="2600527"/>
                  </a:cubicBezTo>
                  <a:close/>
                  <a:moveTo>
                    <a:pt x="4665929" y="3051160"/>
                  </a:moveTo>
                  <a:cubicBezTo>
                    <a:pt x="4663581" y="3060549"/>
                    <a:pt x="4658887" y="3069937"/>
                    <a:pt x="4656540" y="3076978"/>
                  </a:cubicBezTo>
                  <a:cubicBezTo>
                    <a:pt x="4654193" y="3076978"/>
                    <a:pt x="4651846" y="3076978"/>
                    <a:pt x="4649499" y="3076978"/>
                  </a:cubicBezTo>
                  <a:cubicBezTo>
                    <a:pt x="4649499" y="3076978"/>
                    <a:pt x="4649499" y="3076978"/>
                    <a:pt x="4647152" y="3076978"/>
                  </a:cubicBezTo>
                  <a:cubicBezTo>
                    <a:pt x="4647152" y="3074631"/>
                    <a:pt x="4647152" y="3072284"/>
                    <a:pt x="4647152" y="3069937"/>
                  </a:cubicBezTo>
                  <a:cubicBezTo>
                    <a:pt x="4647152" y="3065243"/>
                    <a:pt x="4647152" y="3060549"/>
                    <a:pt x="4647152" y="3058201"/>
                  </a:cubicBezTo>
                  <a:cubicBezTo>
                    <a:pt x="4647152" y="3053507"/>
                    <a:pt x="4647152" y="3048813"/>
                    <a:pt x="4644805" y="3044119"/>
                  </a:cubicBezTo>
                  <a:cubicBezTo>
                    <a:pt x="4644805" y="3041772"/>
                    <a:pt x="4644805" y="3039425"/>
                    <a:pt x="4644805" y="3037078"/>
                  </a:cubicBezTo>
                  <a:cubicBezTo>
                    <a:pt x="4644805" y="3027690"/>
                    <a:pt x="4642458" y="3015955"/>
                    <a:pt x="4642458" y="3004220"/>
                  </a:cubicBezTo>
                  <a:cubicBezTo>
                    <a:pt x="4651846" y="3004220"/>
                    <a:pt x="4658887" y="2997178"/>
                    <a:pt x="4658887" y="2987790"/>
                  </a:cubicBezTo>
                  <a:cubicBezTo>
                    <a:pt x="4658887" y="2987790"/>
                    <a:pt x="4661234" y="2987790"/>
                    <a:pt x="4661234" y="2987790"/>
                  </a:cubicBezTo>
                  <a:cubicBezTo>
                    <a:pt x="4661234" y="2987790"/>
                    <a:pt x="4661234" y="2987790"/>
                    <a:pt x="4663581" y="2987790"/>
                  </a:cubicBezTo>
                  <a:cubicBezTo>
                    <a:pt x="4665929" y="2987790"/>
                    <a:pt x="4668275" y="2987790"/>
                    <a:pt x="4670623" y="2987790"/>
                  </a:cubicBezTo>
                  <a:cubicBezTo>
                    <a:pt x="4672970" y="2992484"/>
                    <a:pt x="4677664" y="2997178"/>
                    <a:pt x="4682358" y="2999525"/>
                  </a:cubicBezTo>
                  <a:cubicBezTo>
                    <a:pt x="4677664" y="3013608"/>
                    <a:pt x="4672970" y="3025343"/>
                    <a:pt x="4668275" y="3039425"/>
                  </a:cubicBezTo>
                  <a:cubicBezTo>
                    <a:pt x="4670623" y="3041772"/>
                    <a:pt x="4668275" y="3046466"/>
                    <a:pt x="4665929" y="3051160"/>
                  </a:cubicBezTo>
                  <a:close/>
                  <a:moveTo>
                    <a:pt x="4595517" y="3243618"/>
                  </a:moveTo>
                  <a:cubicBezTo>
                    <a:pt x="4593170" y="3248312"/>
                    <a:pt x="4590823" y="3253006"/>
                    <a:pt x="4590823" y="3257700"/>
                  </a:cubicBezTo>
                  <a:cubicBezTo>
                    <a:pt x="4576741" y="3292906"/>
                    <a:pt x="4565005" y="3325765"/>
                    <a:pt x="4550923" y="3358623"/>
                  </a:cubicBezTo>
                  <a:cubicBezTo>
                    <a:pt x="4548576" y="3363318"/>
                    <a:pt x="4546229" y="3368012"/>
                    <a:pt x="4543882" y="3372706"/>
                  </a:cubicBezTo>
                  <a:cubicBezTo>
                    <a:pt x="4529800" y="3405564"/>
                    <a:pt x="4515717" y="3438423"/>
                    <a:pt x="4501635" y="3471282"/>
                  </a:cubicBezTo>
                  <a:cubicBezTo>
                    <a:pt x="4499288" y="3475976"/>
                    <a:pt x="4496941" y="3480670"/>
                    <a:pt x="4496941" y="3485364"/>
                  </a:cubicBezTo>
                  <a:cubicBezTo>
                    <a:pt x="4482859" y="3518223"/>
                    <a:pt x="4466430" y="3551081"/>
                    <a:pt x="4450000" y="3581593"/>
                  </a:cubicBezTo>
                  <a:cubicBezTo>
                    <a:pt x="4447653" y="3586287"/>
                    <a:pt x="4445306" y="3588634"/>
                    <a:pt x="4445306" y="3593328"/>
                  </a:cubicBezTo>
                  <a:cubicBezTo>
                    <a:pt x="4435918" y="3614451"/>
                    <a:pt x="4424183" y="3633228"/>
                    <a:pt x="4414795" y="3652004"/>
                  </a:cubicBezTo>
                  <a:cubicBezTo>
                    <a:pt x="4374895" y="3689557"/>
                    <a:pt x="4334995" y="3724763"/>
                    <a:pt x="4290401" y="3757621"/>
                  </a:cubicBezTo>
                  <a:cubicBezTo>
                    <a:pt x="4292748" y="3752927"/>
                    <a:pt x="4297442" y="3748233"/>
                    <a:pt x="4299789" y="3743539"/>
                  </a:cubicBezTo>
                  <a:cubicBezTo>
                    <a:pt x="4313872" y="3724763"/>
                    <a:pt x="4327954" y="3705986"/>
                    <a:pt x="4339689" y="3684863"/>
                  </a:cubicBezTo>
                  <a:cubicBezTo>
                    <a:pt x="4349077" y="3673128"/>
                    <a:pt x="4356118" y="3659045"/>
                    <a:pt x="4365507" y="3647310"/>
                  </a:cubicBezTo>
                  <a:cubicBezTo>
                    <a:pt x="4377242" y="3628534"/>
                    <a:pt x="4388977" y="3612105"/>
                    <a:pt x="4400712" y="3593328"/>
                  </a:cubicBezTo>
                  <a:cubicBezTo>
                    <a:pt x="4410100" y="3579246"/>
                    <a:pt x="4417141" y="3565164"/>
                    <a:pt x="4426530" y="3551081"/>
                  </a:cubicBezTo>
                  <a:cubicBezTo>
                    <a:pt x="4435918" y="3534652"/>
                    <a:pt x="4447653" y="3515876"/>
                    <a:pt x="4457041" y="3499446"/>
                  </a:cubicBezTo>
                  <a:cubicBezTo>
                    <a:pt x="4464082" y="3485364"/>
                    <a:pt x="4473471" y="3471282"/>
                    <a:pt x="4480512" y="3457199"/>
                  </a:cubicBezTo>
                  <a:cubicBezTo>
                    <a:pt x="4489900" y="3440770"/>
                    <a:pt x="4499288" y="3421994"/>
                    <a:pt x="4508676" y="3405564"/>
                  </a:cubicBezTo>
                  <a:cubicBezTo>
                    <a:pt x="4515717" y="3391482"/>
                    <a:pt x="4522759" y="3375053"/>
                    <a:pt x="4532147" y="3360971"/>
                  </a:cubicBezTo>
                  <a:cubicBezTo>
                    <a:pt x="4541535" y="3342194"/>
                    <a:pt x="4550923" y="3325765"/>
                    <a:pt x="4557964" y="3306989"/>
                  </a:cubicBezTo>
                  <a:cubicBezTo>
                    <a:pt x="4565005" y="3292906"/>
                    <a:pt x="4572047" y="3276477"/>
                    <a:pt x="4579088" y="3262394"/>
                  </a:cubicBezTo>
                  <a:cubicBezTo>
                    <a:pt x="4586129" y="3243618"/>
                    <a:pt x="4595517" y="3227189"/>
                    <a:pt x="4602558" y="3208413"/>
                  </a:cubicBezTo>
                  <a:cubicBezTo>
                    <a:pt x="4609599" y="3191983"/>
                    <a:pt x="4616640" y="3177901"/>
                    <a:pt x="4621334" y="3161472"/>
                  </a:cubicBezTo>
                  <a:cubicBezTo>
                    <a:pt x="4626029" y="3149737"/>
                    <a:pt x="4630723" y="3138001"/>
                    <a:pt x="4635417" y="3128613"/>
                  </a:cubicBezTo>
                  <a:cubicBezTo>
                    <a:pt x="4635417" y="3130960"/>
                    <a:pt x="4635417" y="3130960"/>
                    <a:pt x="4633070" y="3133307"/>
                  </a:cubicBezTo>
                  <a:cubicBezTo>
                    <a:pt x="4623682" y="3175554"/>
                    <a:pt x="4609599" y="3210759"/>
                    <a:pt x="4595517" y="3243618"/>
                  </a:cubicBezTo>
                  <a:close/>
                  <a:moveTo>
                    <a:pt x="4494594" y="3590981"/>
                  </a:moveTo>
                  <a:cubicBezTo>
                    <a:pt x="4506329" y="3590981"/>
                    <a:pt x="4515717" y="3581593"/>
                    <a:pt x="4515717" y="3569858"/>
                  </a:cubicBezTo>
                  <a:cubicBezTo>
                    <a:pt x="4515717" y="3562816"/>
                    <a:pt x="4513371" y="3558122"/>
                    <a:pt x="4508676" y="3555775"/>
                  </a:cubicBezTo>
                  <a:cubicBezTo>
                    <a:pt x="4567353" y="3487711"/>
                    <a:pt x="4618988" y="3412606"/>
                    <a:pt x="4663581" y="3332806"/>
                  </a:cubicBezTo>
                  <a:cubicBezTo>
                    <a:pt x="4663581" y="3335153"/>
                    <a:pt x="4663581" y="3337500"/>
                    <a:pt x="4665929" y="3339847"/>
                  </a:cubicBezTo>
                  <a:cubicBezTo>
                    <a:pt x="4656540" y="3360971"/>
                    <a:pt x="4647152" y="3382094"/>
                    <a:pt x="4637764" y="3400870"/>
                  </a:cubicBezTo>
                  <a:cubicBezTo>
                    <a:pt x="4588476" y="3492405"/>
                    <a:pt x="4529800" y="3583940"/>
                    <a:pt x="4464082" y="3668434"/>
                  </a:cubicBezTo>
                  <a:cubicBezTo>
                    <a:pt x="4464082" y="3668434"/>
                    <a:pt x="4464082" y="3670781"/>
                    <a:pt x="4461736" y="3670781"/>
                  </a:cubicBezTo>
                  <a:cubicBezTo>
                    <a:pt x="4450000" y="3687210"/>
                    <a:pt x="4435918" y="3703639"/>
                    <a:pt x="4424183" y="3720068"/>
                  </a:cubicBezTo>
                  <a:cubicBezTo>
                    <a:pt x="4421835" y="3722416"/>
                    <a:pt x="4421835" y="3722416"/>
                    <a:pt x="4419489" y="3724763"/>
                  </a:cubicBezTo>
                  <a:cubicBezTo>
                    <a:pt x="4407753" y="3738845"/>
                    <a:pt x="4393671" y="3755274"/>
                    <a:pt x="4381936" y="3769357"/>
                  </a:cubicBezTo>
                  <a:cubicBezTo>
                    <a:pt x="4379589" y="3771704"/>
                    <a:pt x="4377242" y="3774051"/>
                    <a:pt x="4374895" y="3776398"/>
                  </a:cubicBezTo>
                  <a:cubicBezTo>
                    <a:pt x="4363159" y="3790480"/>
                    <a:pt x="4349077" y="3804562"/>
                    <a:pt x="4337342" y="3816298"/>
                  </a:cubicBezTo>
                  <a:cubicBezTo>
                    <a:pt x="4334995" y="3818645"/>
                    <a:pt x="4332648" y="3823339"/>
                    <a:pt x="4327954" y="3825686"/>
                  </a:cubicBezTo>
                  <a:cubicBezTo>
                    <a:pt x="4320913" y="3832727"/>
                    <a:pt x="4313872" y="3842115"/>
                    <a:pt x="4304483" y="3849156"/>
                  </a:cubicBezTo>
                  <a:cubicBezTo>
                    <a:pt x="4306830" y="3844462"/>
                    <a:pt x="4309178" y="3842115"/>
                    <a:pt x="4311524" y="3837421"/>
                  </a:cubicBezTo>
                  <a:cubicBezTo>
                    <a:pt x="4316218" y="3830380"/>
                    <a:pt x="4320913" y="3820992"/>
                    <a:pt x="4325607" y="3813950"/>
                  </a:cubicBezTo>
                  <a:cubicBezTo>
                    <a:pt x="4330301" y="3804562"/>
                    <a:pt x="4337342" y="3795174"/>
                    <a:pt x="4342036" y="3785786"/>
                  </a:cubicBezTo>
                  <a:cubicBezTo>
                    <a:pt x="4346730" y="3778745"/>
                    <a:pt x="4351424" y="3769357"/>
                    <a:pt x="4356118" y="3762315"/>
                  </a:cubicBezTo>
                  <a:cubicBezTo>
                    <a:pt x="4360812" y="3752927"/>
                    <a:pt x="4367854" y="3743539"/>
                    <a:pt x="4372548" y="3734151"/>
                  </a:cubicBezTo>
                  <a:cubicBezTo>
                    <a:pt x="4377242" y="3727110"/>
                    <a:pt x="4381936" y="3717722"/>
                    <a:pt x="4386630" y="3710680"/>
                  </a:cubicBezTo>
                  <a:cubicBezTo>
                    <a:pt x="4391324" y="3701292"/>
                    <a:pt x="4396018" y="3691904"/>
                    <a:pt x="4403059" y="3682516"/>
                  </a:cubicBezTo>
                  <a:cubicBezTo>
                    <a:pt x="4407753" y="3673128"/>
                    <a:pt x="4412447" y="3666087"/>
                    <a:pt x="4417141" y="3656698"/>
                  </a:cubicBezTo>
                  <a:cubicBezTo>
                    <a:pt x="4417141" y="3656698"/>
                    <a:pt x="4417141" y="3656698"/>
                    <a:pt x="4417141" y="3654351"/>
                  </a:cubicBezTo>
                  <a:cubicBezTo>
                    <a:pt x="4440612" y="3630881"/>
                    <a:pt x="4464082" y="3607411"/>
                    <a:pt x="4485206" y="3583940"/>
                  </a:cubicBezTo>
                  <a:cubicBezTo>
                    <a:pt x="4485206" y="3588634"/>
                    <a:pt x="4489900" y="3590981"/>
                    <a:pt x="4494594" y="3590981"/>
                  </a:cubicBezTo>
                  <a:close/>
                  <a:moveTo>
                    <a:pt x="4665929" y="3377400"/>
                  </a:moveTo>
                  <a:cubicBezTo>
                    <a:pt x="4663581" y="3386788"/>
                    <a:pt x="4658887" y="3393829"/>
                    <a:pt x="4656540" y="3403217"/>
                  </a:cubicBezTo>
                  <a:cubicBezTo>
                    <a:pt x="4654193" y="3410258"/>
                    <a:pt x="4649499" y="3417300"/>
                    <a:pt x="4647152" y="3421994"/>
                  </a:cubicBezTo>
                  <a:lnTo>
                    <a:pt x="4647152" y="3421994"/>
                  </a:lnTo>
                  <a:cubicBezTo>
                    <a:pt x="4647152" y="3419647"/>
                    <a:pt x="4649499" y="3417300"/>
                    <a:pt x="4649499" y="3414952"/>
                  </a:cubicBezTo>
                  <a:cubicBezTo>
                    <a:pt x="4651846" y="3405564"/>
                    <a:pt x="4654193" y="3398523"/>
                    <a:pt x="4658887" y="3389135"/>
                  </a:cubicBezTo>
                  <a:cubicBezTo>
                    <a:pt x="4658887" y="3389135"/>
                    <a:pt x="4658887" y="3386788"/>
                    <a:pt x="4658887" y="3386788"/>
                  </a:cubicBezTo>
                  <a:cubicBezTo>
                    <a:pt x="4661234" y="3377400"/>
                    <a:pt x="4663581" y="3368012"/>
                    <a:pt x="4665929" y="3360971"/>
                  </a:cubicBezTo>
                  <a:cubicBezTo>
                    <a:pt x="4665929" y="3358623"/>
                    <a:pt x="4668275" y="3356276"/>
                    <a:pt x="4668275" y="3351582"/>
                  </a:cubicBezTo>
                  <a:cubicBezTo>
                    <a:pt x="4668275" y="3349235"/>
                    <a:pt x="4668275" y="3346888"/>
                    <a:pt x="4670623" y="3344541"/>
                  </a:cubicBezTo>
                  <a:cubicBezTo>
                    <a:pt x="4672970" y="3346888"/>
                    <a:pt x="4675317" y="3346888"/>
                    <a:pt x="4677664" y="3349235"/>
                  </a:cubicBezTo>
                  <a:cubicBezTo>
                    <a:pt x="4675317" y="3353929"/>
                    <a:pt x="4672970" y="3360971"/>
                    <a:pt x="4670623" y="3365665"/>
                  </a:cubicBezTo>
                  <a:cubicBezTo>
                    <a:pt x="4668275" y="3370359"/>
                    <a:pt x="4668275" y="3372706"/>
                    <a:pt x="4665929" y="3377400"/>
                  </a:cubicBezTo>
                  <a:close/>
                  <a:moveTo>
                    <a:pt x="4623682" y="3461893"/>
                  </a:moveTo>
                  <a:cubicBezTo>
                    <a:pt x="4616640" y="3461893"/>
                    <a:pt x="4609599" y="3466588"/>
                    <a:pt x="4607252" y="3471282"/>
                  </a:cubicBezTo>
                  <a:cubicBezTo>
                    <a:pt x="4607252" y="3468935"/>
                    <a:pt x="4609599" y="3468935"/>
                    <a:pt x="4609599" y="3466588"/>
                  </a:cubicBezTo>
                  <a:cubicBezTo>
                    <a:pt x="4614294" y="3459547"/>
                    <a:pt x="4616640" y="3452505"/>
                    <a:pt x="4621334" y="3443117"/>
                  </a:cubicBezTo>
                  <a:cubicBezTo>
                    <a:pt x="4626029" y="3433729"/>
                    <a:pt x="4628376" y="3426688"/>
                    <a:pt x="4633070" y="3417300"/>
                  </a:cubicBezTo>
                  <a:cubicBezTo>
                    <a:pt x="4635417" y="3410258"/>
                    <a:pt x="4640111" y="3403217"/>
                    <a:pt x="4642458" y="3396176"/>
                  </a:cubicBezTo>
                  <a:cubicBezTo>
                    <a:pt x="4649499" y="3382094"/>
                    <a:pt x="4658887" y="3368012"/>
                    <a:pt x="4665929" y="3351582"/>
                  </a:cubicBezTo>
                  <a:cubicBezTo>
                    <a:pt x="4663581" y="3358623"/>
                    <a:pt x="4663581" y="3363318"/>
                    <a:pt x="4661234" y="3368012"/>
                  </a:cubicBezTo>
                  <a:cubicBezTo>
                    <a:pt x="4661234" y="3372706"/>
                    <a:pt x="4658887" y="3375053"/>
                    <a:pt x="4656540" y="3379747"/>
                  </a:cubicBezTo>
                  <a:cubicBezTo>
                    <a:pt x="4654193" y="3386788"/>
                    <a:pt x="4651846" y="3391482"/>
                    <a:pt x="4651846" y="3396176"/>
                  </a:cubicBezTo>
                  <a:cubicBezTo>
                    <a:pt x="4651846" y="3400870"/>
                    <a:pt x="4649499" y="3403217"/>
                    <a:pt x="4647152" y="3407912"/>
                  </a:cubicBezTo>
                  <a:cubicBezTo>
                    <a:pt x="4644805" y="3412606"/>
                    <a:pt x="4642458" y="3419647"/>
                    <a:pt x="4642458" y="3424341"/>
                  </a:cubicBezTo>
                  <a:cubicBezTo>
                    <a:pt x="4640111" y="3429035"/>
                    <a:pt x="4640111" y="3431382"/>
                    <a:pt x="4637764" y="3433729"/>
                  </a:cubicBezTo>
                  <a:cubicBezTo>
                    <a:pt x="4637764" y="3436076"/>
                    <a:pt x="4637764" y="3436076"/>
                    <a:pt x="4635417" y="3438423"/>
                  </a:cubicBezTo>
                  <a:cubicBezTo>
                    <a:pt x="4630723" y="3450158"/>
                    <a:pt x="4628376" y="3457199"/>
                    <a:pt x="4623682" y="3461893"/>
                  </a:cubicBezTo>
                  <a:cubicBezTo>
                    <a:pt x="4623682" y="3461893"/>
                    <a:pt x="4623682" y="3461893"/>
                    <a:pt x="4623682" y="3461893"/>
                  </a:cubicBezTo>
                  <a:close/>
                  <a:moveTo>
                    <a:pt x="4532147" y="3605063"/>
                  </a:moveTo>
                  <a:cubicBezTo>
                    <a:pt x="4520412" y="3623840"/>
                    <a:pt x="4511023" y="3640269"/>
                    <a:pt x="4499288" y="3659045"/>
                  </a:cubicBezTo>
                  <a:cubicBezTo>
                    <a:pt x="4496941" y="3661392"/>
                    <a:pt x="4496941" y="3663740"/>
                    <a:pt x="4494594" y="3666087"/>
                  </a:cubicBezTo>
                  <a:cubicBezTo>
                    <a:pt x="4489900" y="3670781"/>
                    <a:pt x="4485206" y="3677822"/>
                    <a:pt x="4482859" y="3682516"/>
                  </a:cubicBezTo>
                  <a:cubicBezTo>
                    <a:pt x="4485206" y="3677822"/>
                    <a:pt x="4487553" y="3675475"/>
                    <a:pt x="4489900" y="3670781"/>
                  </a:cubicBezTo>
                  <a:cubicBezTo>
                    <a:pt x="4492247" y="3666087"/>
                    <a:pt x="4496941" y="3661392"/>
                    <a:pt x="4499288" y="3654351"/>
                  </a:cubicBezTo>
                  <a:cubicBezTo>
                    <a:pt x="4508676" y="3637922"/>
                    <a:pt x="4520412" y="3623840"/>
                    <a:pt x="4529800" y="3607411"/>
                  </a:cubicBezTo>
                  <a:cubicBezTo>
                    <a:pt x="4532147" y="3605063"/>
                    <a:pt x="4532147" y="3602716"/>
                    <a:pt x="4534494" y="3600369"/>
                  </a:cubicBezTo>
                  <a:cubicBezTo>
                    <a:pt x="4543882" y="3586287"/>
                    <a:pt x="4550923" y="3572205"/>
                    <a:pt x="4560311" y="3558122"/>
                  </a:cubicBezTo>
                  <a:cubicBezTo>
                    <a:pt x="4550923" y="3572205"/>
                    <a:pt x="4543882" y="3588634"/>
                    <a:pt x="4534494" y="3602716"/>
                  </a:cubicBezTo>
                  <a:cubicBezTo>
                    <a:pt x="4532147" y="3602716"/>
                    <a:pt x="4532147" y="3605063"/>
                    <a:pt x="4532147" y="3605063"/>
                  </a:cubicBezTo>
                  <a:close/>
                  <a:moveTo>
                    <a:pt x="4323260" y="3846809"/>
                  </a:moveTo>
                  <a:cubicBezTo>
                    <a:pt x="4313872" y="3856197"/>
                    <a:pt x="4302136" y="3863238"/>
                    <a:pt x="4292748" y="3872627"/>
                  </a:cubicBezTo>
                  <a:cubicBezTo>
                    <a:pt x="4290401" y="3872627"/>
                    <a:pt x="4290401" y="3874974"/>
                    <a:pt x="4288054" y="3874974"/>
                  </a:cubicBezTo>
                  <a:cubicBezTo>
                    <a:pt x="4290401" y="3870280"/>
                    <a:pt x="4292748" y="3865586"/>
                    <a:pt x="4295095" y="3863238"/>
                  </a:cubicBezTo>
                  <a:cubicBezTo>
                    <a:pt x="4297442" y="3860891"/>
                    <a:pt x="4297442" y="3858544"/>
                    <a:pt x="4299789" y="3856197"/>
                  </a:cubicBezTo>
                  <a:cubicBezTo>
                    <a:pt x="4330301" y="3825686"/>
                    <a:pt x="4358465" y="3795174"/>
                    <a:pt x="4384283" y="3764663"/>
                  </a:cubicBezTo>
                  <a:cubicBezTo>
                    <a:pt x="4384283" y="3764663"/>
                    <a:pt x="4384283" y="3764663"/>
                    <a:pt x="4386630" y="3762315"/>
                  </a:cubicBezTo>
                  <a:cubicBezTo>
                    <a:pt x="4400712" y="3745886"/>
                    <a:pt x="4417141" y="3727110"/>
                    <a:pt x="4431224" y="3710680"/>
                  </a:cubicBezTo>
                  <a:cubicBezTo>
                    <a:pt x="4433571" y="3708333"/>
                    <a:pt x="4435918" y="3703639"/>
                    <a:pt x="4438265" y="3701292"/>
                  </a:cubicBezTo>
                  <a:cubicBezTo>
                    <a:pt x="4450000" y="3687210"/>
                    <a:pt x="4461736" y="3670781"/>
                    <a:pt x="4473471" y="3656698"/>
                  </a:cubicBezTo>
                  <a:cubicBezTo>
                    <a:pt x="4475818" y="3652004"/>
                    <a:pt x="4480512" y="3647310"/>
                    <a:pt x="4482859" y="3642616"/>
                  </a:cubicBezTo>
                  <a:cubicBezTo>
                    <a:pt x="4492247" y="3628534"/>
                    <a:pt x="4503982" y="3614451"/>
                    <a:pt x="4513371" y="3600369"/>
                  </a:cubicBezTo>
                  <a:cubicBezTo>
                    <a:pt x="4518065" y="3595675"/>
                    <a:pt x="4520412" y="3588634"/>
                    <a:pt x="4525106" y="3583940"/>
                  </a:cubicBezTo>
                  <a:cubicBezTo>
                    <a:pt x="4534494" y="3569858"/>
                    <a:pt x="4543882" y="3558122"/>
                    <a:pt x="4553270" y="3544040"/>
                  </a:cubicBezTo>
                  <a:cubicBezTo>
                    <a:pt x="4557964" y="3536999"/>
                    <a:pt x="4560311" y="3532305"/>
                    <a:pt x="4565005" y="3525264"/>
                  </a:cubicBezTo>
                  <a:cubicBezTo>
                    <a:pt x="4569699" y="3518223"/>
                    <a:pt x="4574393" y="3511182"/>
                    <a:pt x="4579088" y="3504140"/>
                  </a:cubicBezTo>
                  <a:cubicBezTo>
                    <a:pt x="4583782" y="3497099"/>
                    <a:pt x="4588476" y="3490058"/>
                    <a:pt x="4593170" y="3483017"/>
                  </a:cubicBezTo>
                  <a:cubicBezTo>
                    <a:pt x="4595517" y="3478323"/>
                    <a:pt x="4597864" y="3475976"/>
                    <a:pt x="4600211" y="3471282"/>
                  </a:cubicBezTo>
                  <a:cubicBezTo>
                    <a:pt x="4609599" y="3457199"/>
                    <a:pt x="4616640" y="3443117"/>
                    <a:pt x="4626029" y="3429035"/>
                  </a:cubicBezTo>
                  <a:cubicBezTo>
                    <a:pt x="4623682" y="3433729"/>
                    <a:pt x="4621334" y="3436076"/>
                    <a:pt x="4621334" y="3440770"/>
                  </a:cubicBezTo>
                  <a:cubicBezTo>
                    <a:pt x="4618988" y="3445464"/>
                    <a:pt x="4616640" y="3452505"/>
                    <a:pt x="4611946" y="3457199"/>
                  </a:cubicBezTo>
                  <a:cubicBezTo>
                    <a:pt x="4607252" y="3466588"/>
                    <a:pt x="4602558" y="3475976"/>
                    <a:pt x="4597864" y="3485364"/>
                  </a:cubicBezTo>
                  <a:cubicBezTo>
                    <a:pt x="4595517" y="3492405"/>
                    <a:pt x="4590823" y="3497099"/>
                    <a:pt x="4588476" y="3504140"/>
                  </a:cubicBezTo>
                  <a:cubicBezTo>
                    <a:pt x="4583782" y="3513529"/>
                    <a:pt x="4579088" y="3520570"/>
                    <a:pt x="4574393" y="3529958"/>
                  </a:cubicBezTo>
                  <a:cubicBezTo>
                    <a:pt x="4569699" y="3536999"/>
                    <a:pt x="4567353" y="3544040"/>
                    <a:pt x="4562658" y="3548734"/>
                  </a:cubicBezTo>
                  <a:cubicBezTo>
                    <a:pt x="4557964" y="3555775"/>
                    <a:pt x="4553270" y="3565164"/>
                    <a:pt x="4548576" y="3572205"/>
                  </a:cubicBezTo>
                  <a:cubicBezTo>
                    <a:pt x="4543882" y="3579246"/>
                    <a:pt x="4541535" y="3586287"/>
                    <a:pt x="4536841" y="3593328"/>
                  </a:cubicBezTo>
                  <a:cubicBezTo>
                    <a:pt x="4532147" y="3600369"/>
                    <a:pt x="4527453" y="3609757"/>
                    <a:pt x="4522759" y="3616799"/>
                  </a:cubicBezTo>
                  <a:cubicBezTo>
                    <a:pt x="4518065" y="3623840"/>
                    <a:pt x="4513371" y="3630881"/>
                    <a:pt x="4511023" y="3637922"/>
                  </a:cubicBezTo>
                  <a:cubicBezTo>
                    <a:pt x="4506329" y="3644963"/>
                    <a:pt x="4501635" y="3652004"/>
                    <a:pt x="4496941" y="3659045"/>
                  </a:cubicBezTo>
                  <a:cubicBezTo>
                    <a:pt x="4492247" y="3666087"/>
                    <a:pt x="4487553" y="3673128"/>
                    <a:pt x="4482859" y="3680169"/>
                  </a:cubicBezTo>
                  <a:cubicBezTo>
                    <a:pt x="4478165" y="3687210"/>
                    <a:pt x="4473471" y="3694251"/>
                    <a:pt x="4468776" y="3698945"/>
                  </a:cubicBezTo>
                  <a:cubicBezTo>
                    <a:pt x="4426530" y="3750580"/>
                    <a:pt x="4379589" y="3797521"/>
                    <a:pt x="4330301" y="3842115"/>
                  </a:cubicBezTo>
                  <a:cubicBezTo>
                    <a:pt x="4325607" y="3844462"/>
                    <a:pt x="4325607" y="3844462"/>
                    <a:pt x="4323260" y="3846809"/>
                  </a:cubicBezTo>
                  <a:close/>
                  <a:moveTo>
                    <a:pt x="4278666" y="3891403"/>
                  </a:moveTo>
                  <a:cubicBezTo>
                    <a:pt x="4276319" y="3893750"/>
                    <a:pt x="4273972" y="3898444"/>
                    <a:pt x="4271625" y="3900791"/>
                  </a:cubicBezTo>
                  <a:cubicBezTo>
                    <a:pt x="4266931" y="3903138"/>
                    <a:pt x="4262237" y="3905485"/>
                    <a:pt x="4259889" y="3907832"/>
                  </a:cubicBezTo>
                  <a:cubicBezTo>
                    <a:pt x="4257542" y="3907832"/>
                    <a:pt x="4255195" y="3910179"/>
                    <a:pt x="4252848" y="3910179"/>
                  </a:cubicBezTo>
                  <a:cubicBezTo>
                    <a:pt x="4252848" y="3910179"/>
                    <a:pt x="4252848" y="3907832"/>
                    <a:pt x="4250501" y="3907832"/>
                  </a:cubicBezTo>
                  <a:cubicBezTo>
                    <a:pt x="4255195" y="3905485"/>
                    <a:pt x="4259889" y="3900791"/>
                    <a:pt x="4264583" y="3898444"/>
                  </a:cubicBezTo>
                  <a:cubicBezTo>
                    <a:pt x="4269277" y="3893750"/>
                    <a:pt x="4273972" y="3891403"/>
                    <a:pt x="4278666" y="3886709"/>
                  </a:cubicBezTo>
                  <a:cubicBezTo>
                    <a:pt x="4278666" y="3886709"/>
                    <a:pt x="4281013" y="3884362"/>
                    <a:pt x="4281013" y="3884362"/>
                  </a:cubicBezTo>
                  <a:cubicBezTo>
                    <a:pt x="4281013" y="3886709"/>
                    <a:pt x="4278666" y="3886709"/>
                    <a:pt x="4278666" y="3889056"/>
                  </a:cubicBezTo>
                  <a:cubicBezTo>
                    <a:pt x="4278666" y="3889056"/>
                    <a:pt x="4278666" y="3891403"/>
                    <a:pt x="4278666" y="3891403"/>
                  </a:cubicBezTo>
                  <a:close/>
                  <a:moveTo>
                    <a:pt x="4182437" y="3966508"/>
                  </a:moveTo>
                  <a:cubicBezTo>
                    <a:pt x="4175395" y="3973550"/>
                    <a:pt x="4168355" y="3978244"/>
                    <a:pt x="4161313" y="3985285"/>
                  </a:cubicBezTo>
                  <a:cubicBezTo>
                    <a:pt x="4154272" y="3992326"/>
                    <a:pt x="4147231" y="3997020"/>
                    <a:pt x="4140190" y="4004061"/>
                  </a:cubicBezTo>
                  <a:cubicBezTo>
                    <a:pt x="4133149" y="4011102"/>
                    <a:pt x="4126108" y="4015796"/>
                    <a:pt x="4116719" y="4022838"/>
                  </a:cubicBezTo>
                  <a:cubicBezTo>
                    <a:pt x="4109678" y="4027532"/>
                    <a:pt x="4102637" y="4034573"/>
                    <a:pt x="4095596" y="4039267"/>
                  </a:cubicBezTo>
                  <a:cubicBezTo>
                    <a:pt x="4088555" y="4046308"/>
                    <a:pt x="4079167" y="4051002"/>
                    <a:pt x="4072126" y="4058043"/>
                  </a:cubicBezTo>
                  <a:cubicBezTo>
                    <a:pt x="4065084" y="4062737"/>
                    <a:pt x="4058043" y="4069779"/>
                    <a:pt x="4051002" y="4074473"/>
                  </a:cubicBezTo>
                  <a:cubicBezTo>
                    <a:pt x="4043961" y="4081514"/>
                    <a:pt x="4034573" y="4086208"/>
                    <a:pt x="4027532" y="4093249"/>
                  </a:cubicBezTo>
                  <a:cubicBezTo>
                    <a:pt x="4020491" y="4097943"/>
                    <a:pt x="4013449" y="4104984"/>
                    <a:pt x="4004061" y="4109678"/>
                  </a:cubicBezTo>
                  <a:cubicBezTo>
                    <a:pt x="3997020" y="4114372"/>
                    <a:pt x="3987632" y="4121414"/>
                    <a:pt x="3980591" y="4126108"/>
                  </a:cubicBezTo>
                  <a:cubicBezTo>
                    <a:pt x="3973550" y="4130802"/>
                    <a:pt x="3966509" y="4135496"/>
                    <a:pt x="3957120" y="4142537"/>
                  </a:cubicBezTo>
                  <a:cubicBezTo>
                    <a:pt x="3947732" y="4147231"/>
                    <a:pt x="3940691" y="4154272"/>
                    <a:pt x="3931303" y="4158966"/>
                  </a:cubicBezTo>
                  <a:cubicBezTo>
                    <a:pt x="3924262" y="4163660"/>
                    <a:pt x="3917220" y="4168354"/>
                    <a:pt x="3907832" y="4173049"/>
                  </a:cubicBezTo>
                  <a:cubicBezTo>
                    <a:pt x="3898444" y="4177743"/>
                    <a:pt x="3891403" y="4184784"/>
                    <a:pt x="3882015" y="4189478"/>
                  </a:cubicBezTo>
                  <a:cubicBezTo>
                    <a:pt x="3874974" y="4194172"/>
                    <a:pt x="3865585" y="4198866"/>
                    <a:pt x="3858544" y="4203560"/>
                  </a:cubicBezTo>
                  <a:cubicBezTo>
                    <a:pt x="3849156" y="4208254"/>
                    <a:pt x="3842115" y="4215296"/>
                    <a:pt x="3832727" y="4219990"/>
                  </a:cubicBezTo>
                  <a:cubicBezTo>
                    <a:pt x="3825686" y="4224684"/>
                    <a:pt x="3816298" y="4229378"/>
                    <a:pt x="3809256" y="4234072"/>
                  </a:cubicBezTo>
                  <a:cubicBezTo>
                    <a:pt x="3799868" y="4238766"/>
                    <a:pt x="3790480" y="4243460"/>
                    <a:pt x="3783439" y="4250501"/>
                  </a:cubicBezTo>
                  <a:cubicBezTo>
                    <a:pt x="3776398" y="4255195"/>
                    <a:pt x="3767010" y="4259889"/>
                    <a:pt x="3759968" y="4264584"/>
                  </a:cubicBezTo>
                  <a:cubicBezTo>
                    <a:pt x="3752927" y="4269278"/>
                    <a:pt x="3743539" y="4273972"/>
                    <a:pt x="3736498" y="4278666"/>
                  </a:cubicBezTo>
                  <a:cubicBezTo>
                    <a:pt x="3731804" y="4281013"/>
                    <a:pt x="3727110" y="4283360"/>
                    <a:pt x="3722416" y="4283360"/>
                  </a:cubicBezTo>
                  <a:cubicBezTo>
                    <a:pt x="3713027" y="4288054"/>
                    <a:pt x="3701292" y="4290401"/>
                    <a:pt x="3691904" y="4295095"/>
                  </a:cubicBezTo>
                  <a:cubicBezTo>
                    <a:pt x="3677822" y="4299789"/>
                    <a:pt x="3661392" y="4304483"/>
                    <a:pt x="3647310" y="4309177"/>
                  </a:cubicBezTo>
                  <a:cubicBezTo>
                    <a:pt x="3640269" y="4311525"/>
                    <a:pt x="3633228" y="4313871"/>
                    <a:pt x="3626187" y="4316219"/>
                  </a:cubicBezTo>
                  <a:cubicBezTo>
                    <a:pt x="3612104" y="4320913"/>
                    <a:pt x="3595675" y="4323260"/>
                    <a:pt x="3581593" y="4327954"/>
                  </a:cubicBezTo>
                  <a:cubicBezTo>
                    <a:pt x="3574552" y="4330301"/>
                    <a:pt x="3567511" y="4332648"/>
                    <a:pt x="3560469" y="4332648"/>
                  </a:cubicBezTo>
                  <a:cubicBezTo>
                    <a:pt x="3541693" y="4337342"/>
                    <a:pt x="3520570" y="4342036"/>
                    <a:pt x="3501793" y="4344383"/>
                  </a:cubicBezTo>
                  <a:cubicBezTo>
                    <a:pt x="3499446" y="4344383"/>
                    <a:pt x="3497099" y="4344383"/>
                    <a:pt x="3494752" y="4346730"/>
                  </a:cubicBezTo>
                  <a:cubicBezTo>
                    <a:pt x="3403217" y="4363160"/>
                    <a:pt x="3311683" y="4372548"/>
                    <a:pt x="3220148" y="4372548"/>
                  </a:cubicBezTo>
                  <a:cubicBezTo>
                    <a:pt x="3199024" y="4372548"/>
                    <a:pt x="3177901" y="4372548"/>
                    <a:pt x="3156778" y="4370201"/>
                  </a:cubicBezTo>
                  <a:cubicBezTo>
                    <a:pt x="3149736" y="4370201"/>
                    <a:pt x="3142695" y="4370201"/>
                    <a:pt x="3135654" y="4367854"/>
                  </a:cubicBezTo>
                  <a:cubicBezTo>
                    <a:pt x="3126266" y="4367854"/>
                    <a:pt x="3119225" y="4367854"/>
                    <a:pt x="3109837" y="4365506"/>
                  </a:cubicBezTo>
                  <a:cubicBezTo>
                    <a:pt x="3109837" y="4365506"/>
                    <a:pt x="3109837" y="4365506"/>
                    <a:pt x="3109837" y="4365506"/>
                  </a:cubicBezTo>
                  <a:cubicBezTo>
                    <a:pt x="3109837" y="4365506"/>
                    <a:pt x="3109837" y="4365506"/>
                    <a:pt x="3109837" y="4363160"/>
                  </a:cubicBezTo>
                  <a:cubicBezTo>
                    <a:pt x="3116878" y="4363160"/>
                    <a:pt x="3126266" y="4360812"/>
                    <a:pt x="3133307" y="4360812"/>
                  </a:cubicBezTo>
                  <a:cubicBezTo>
                    <a:pt x="3147389" y="4358466"/>
                    <a:pt x="3161472" y="4358466"/>
                    <a:pt x="3173207" y="4356118"/>
                  </a:cubicBezTo>
                  <a:cubicBezTo>
                    <a:pt x="3187289" y="4353771"/>
                    <a:pt x="3199024" y="4351424"/>
                    <a:pt x="3210760" y="4349077"/>
                  </a:cubicBezTo>
                  <a:cubicBezTo>
                    <a:pt x="3224842" y="4346730"/>
                    <a:pt x="3238924" y="4344383"/>
                    <a:pt x="3250659" y="4342036"/>
                  </a:cubicBezTo>
                  <a:cubicBezTo>
                    <a:pt x="3257701" y="4339689"/>
                    <a:pt x="3264742" y="4339689"/>
                    <a:pt x="3271783" y="4337342"/>
                  </a:cubicBezTo>
                  <a:cubicBezTo>
                    <a:pt x="3285865" y="4334995"/>
                    <a:pt x="3302294" y="4332648"/>
                    <a:pt x="3316377" y="4330301"/>
                  </a:cubicBezTo>
                  <a:cubicBezTo>
                    <a:pt x="3330459" y="4327954"/>
                    <a:pt x="3346888" y="4323260"/>
                    <a:pt x="3360970" y="4320913"/>
                  </a:cubicBezTo>
                  <a:cubicBezTo>
                    <a:pt x="3377400" y="4318565"/>
                    <a:pt x="3396176" y="4313871"/>
                    <a:pt x="3412605" y="4309177"/>
                  </a:cubicBezTo>
                  <a:cubicBezTo>
                    <a:pt x="3426688" y="4306830"/>
                    <a:pt x="3440770" y="4302136"/>
                    <a:pt x="3457200" y="4297442"/>
                  </a:cubicBezTo>
                  <a:cubicBezTo>
                    <a:pt x="3473629" y="4292748"/>
                    <a:pt x="3490058" y="4290401"/>
                    <a:pt x="3506487" y="4285707"/>
                  </a:cubicBezTo>
                  <a:cubicBezTo>
                    <a:pt x="3520570" y="4281013"/>
                    <a:pt x="3534652" y="4276319"/>
                    <a:pt x="3548734" y="4273972"/>
                  </a:cubicBezTo>
                  <a:cubicBezTo>
                    <a:pt x="3565163" y="4269278"/>
                    <a:pt x="3581593" y="4264584"/>
                    <a:pt x="3598022" y="4259889"/>
                  </a:cubicBezTo>
                  <a:cubicBezTo>
                    <a:pt x="3612104" y="4255195"/>
                    <a:pt x="3626187" y="4250501"/>
                    <a:pt x="3640269" y="4245807"/>
                  </a:cubicBezTo>
                  <a:cubicBezTo>
                    <a:pt x="3656698" y="4241113"/>
                    <a:pt x="3670781" y="4236419"/>
                    <a:pt x="3687210" y="4229378"/>
                  </a:cubicBezTo>
                  <a:cubicBezTo>
                    <a:pt x="3701292" y="4224684"/>
                    <a:pt x="3715375" y="4219990"/>
                    <a:pt x="3727110" y="4212948"/>
                  </a:cubicBezTo>
                  <a:cubicBezTo>
                    <a:pt x="3743539" y="4208254"/>
                    <a:pt x="3757622" y="4201213"/>
                    <a:pt x="3771704" y="4194172"/>
                  </a:cubicBezTo>
                  <a:cubicBezTo>
                    <a:pt x="3785786" y="4189478"/>
                    <a:pt x="3797521" y="4182437"/>
                    <a:pt x="3811603" y="4177743"/>
                  </a:cubicBezTo>
                  <a:cubicBezTo>
                    <a:pt x="3825686" y="4170702"/>
                    <a:pt x="3842115" y="4166007"/>
                    <a:pt x="3856197" y="4158966"/>
                  </a:cubicBezTo>
                  <a:cubicBezTo>
                    <a:pt x="3870279" y="4151925"/>
                    <a:pt x="3882015" y="4147231"/>
                    <a:pt x="3893750" y="4140190"/>
                  </a:cubicBezTo>
                  <a:cubicBezTo>
                    <a:pt x="3907832" y="4133149"/>
                    <a:pt x="3921915" y="4126108"/>
                    <a:pt x="3935997" y="4119066"/>
                  </a:cubicBezTo>
                  <a:cubicBezTo>
                    <a:pt x="3947732" y="4112026"/>
                    <a:pt x="3961814" y="4104984"/>
                    <a:pt x="3973550" y="4097943"/>
                  </a:cubicBezTo>
                  <a:cubicBezTo>
                    <a:pt x="3987632" y="4090902"/>
                    <a:pt x="4001714" y="4083861"/>
                    <a:pt x="4013449" y="4074473"/>
                  </a:cubicBezTo>
                  <a:cubicBezTo>
                    <a:pt x="4025185" y="4067431"/>
                    <a:pt x="4036920" y="4060390"/>
                    <a:pt x="4048655" y="4053349"/>
                  </a:cubicBezTo>
                  <a:cubicBezTo>
                    <a:pt x="4062738" y="4046308"/>
                    <a:pt x="4074473" y="4036920"/>
                    <a:pt x="4086208" y="4029879"/>
                  </a:cubicBezTo>
                  <a:cubicBezTo>
                    <a:pt x="4097943" y="4022838"/>
                    <a:pt x="4109678" y="4013449"/>
                    <a:pt x="4121414" y="4006408"/>
                  </a:cubicBezTo>
                  <a:cubicBezTo>
                    <a:pt x="4133149" y="3997020"/>
                    <a:pt x="4144884" y="3989979"/>
                    <a:pt x="4158966" y="3980591"/>
                  </a:cubicBezTo>
                  <a:cubicBezTo>
                    <a:pt x="4170701" y="3971203"/>
                    <a:pt x="4182437" y="3964162"/>
                    <a:pt x="4191825" y="3954773"/>
                  </a:cubicBezTo>
                  <a:cubicBezTo>
                    <a:pt x="4198866" y="3950079"/>
                    <a:pt x="4205907" y="3943038"/>
                    <a:pt x="4215296" y="3938344"/>
                  </a:cubicBezTo>
                  <a:cubicBezTo>
                    <a:pt x="4212948" y="3940691"/>
                    <a:pt x="4208254" y="3943038"/>
                    <a:pt x="4205907" y="3947732"/>
                  </a:cubicBezTo>
                  <a:cubicBezTo>
                    <a:pt x="4196519" y="3952426"/>
                    <a:pt x="4189478" y="3959468"/>
                    <a:pt x="4182437" y="3966508"/>
                  </a:cubicBezTo>
                  <a:close/>
                  <a:moveTo>
                    <a:pt x="3098101" y="4396018"/>
                  </a:moveTo>
                  <a:cubicBezTo>
                    <a:pt x="3100449" y="4403059"/>
                    <a:pt x="3105143" y="4407753"/>
                    <a:pt x="3107489" y="4412447"/>
                  </a:cubicBezTo>
                  <a:cubicBezTo>
                    <a:pt x="3109837" y="4417142"/>
                    <a:pt x="3112184" y="4421836"/>
                    <a:pt x="3114531" y="4424183"/>
                  </a:cubicBezTo>
                  <a:cubicBezTo>
                    <a:pt x="3116878" y="4428877"/>
                    <a:pt x="3121572" y="4435918"/>
                    <a:pt x="3123919" y="4440612"/>
                  </a:cubicBezTo>
                  <a:cubicBezTo>
                    <a:pt x="3126266" y="4445306"/>
                    <a:pt x="3128613" y="4447653"/>
                    <a:pt x="3130960" y="4452347"/>
                  </a:cubicBezTo>
                  <a:cubicBezTo>
                    <a:pt x="3133307" y="4457041"/>
                    <a:pt x="3138001" y="4461735"/>
                    <a:pt x="3140348" y="4468777"/>
                  </a:cubicBezTo>
                  <a:cubicBezTo>
                    <a:pt x="3142695" y="4473471"/>
                    <a:pt x="3145042" y="4475818"/>
                    <a:pt x="3147389" y="4480512"/>
                  </a:cubicBezTo>
                  <a:cubicBezTo>
                    <a:pt x="3149736" y="4485206"/>
                    <a:pt x="3154430" y="4489900"/>
                    <a:pt x="3156778" y="4494594"/>
                  </a:cubicBezTo>
                  <a:cubicBezTo>
                    <a:pt x="3156778" y="4496941"/>
                    <a:pt x="3159125" y="4496941"/>
                    <a:pt x="3159125" y="4499288"/>
                  </a:cubicBezTo>
                  <a:cubicBezTo>
                    <a:pt x="3156778" y="4499288"/>
                    <a:pt x="3156778" y="4499288"/>
                    <a:pt x="3154430" y="4499288"/>
                  </a:cubicBezTo>
                  <a:cubicBezTo>
                    <a:pt x="3142695" y="4501635"/>
                    <a:pt x="3133307" y="4503982"/>
                    <a:pt x="3121572" y="4508676"/>
                  </a:cubicBezTo>
                  <a:cubicBezTo>
                    <a:pt x="3112184" y="4511024"/>
                    <a:pt x="3105143" y="4513370"/>
                    <a:pt x="3095754" y="4515718"/>
                  </a:cubicBezTo>
                  <a:cubicBezTo>
                    <a:pt x="3084019" y="4518064"/>
                    <a:pt x="3074631" y="4520412"/>
                    <a:pt x="3062896" y="4522759"/>
                  </a:cubicBezTo>
                  <a:cubicBezTo>
                    <a:pt x="3053508" y="4525106"/>
                    <a:pt x="3046466" y="4527453"/>
                    <a:pt x="3037078" y="4529800"/>
                  </a:cubicBezTo>
                  <a:cubicBezTo>
                    <a:pt x="3025343" y="4532147"/>
                    <a:pt x="3015955" y="4534494"/>
                    <a:pt x="3004219" y="4536841"/>
                  </a:cubicBezTo>
                  <a:cubicBezTo>
                    <a:pt x="3001872" y="4536841"/>
                    <a:pt x="2997178" y="4539188"/>
                    <a:pt x="2994831" y="4539188"/>
                  </a:cubicBezTo>
                  <a:cubicBezTo>
                    <a:pt x="3004219" y="4520412"/>
                    <a:pt x="3013608" y="4501635"/>
                    <a:pt x="3025343" y="4480512"/>
                  </a:cubicBezTo>
                  <a:cubicBezTo>
                    <a:pt x="3025343" y="4480512"/>
                    <a:pt x="3025343" y="4480512"/>
                    <a:pt x="3025343" y="4480512"/>
                  </a:cubicBezTo>
                  <a:cubicBezTo>
                    <a:pt x="3030037" y="4468777"/>
                    <a:pt x="3037078" y="4457041"/>
                    <a:pt x="3044119" y="4442959"/>
                  </a:cubicBezTo>
                  <a:cubicBezTo>
                    <a:pt x="3046466" y="4435918"/>
                    <a:pt x="3048813" y="4431224"/>
                    <a:pt x="3053508" y="4424183"/>
                  </a:cubicBezTo>
                  <a:cubicBezTo>
                    <a:pt x="3055854" y="4417142"/>
                    <a:pt x="3060548" y="4410100"/>
                    <a:pt x="3062896" y="4403059"/>
                  </a:cubicBezTo>
                  <a:cubicBezTo>
                    <a:pt x="3065243" y="4396018"/>
                    <a:pt x="3069937" y="4386630"/>
                    <a:pt x="3072284" y="4379589"/>
                  </a:cubicBezTo>
                  <a:cubicBezTo>
                    <a:pt x="3074631" y="4379589"/>
                    <a:pt x="3076978" y="4381936"/>
                    <a:pt x="3079325" y="4381936"/>
                  </a:cubicBezTo>
                  <a:cubicBezTo>
                    <a:pt x="3081672" y="4381936"/>
                    <a:pt x="3084019" y="4381936"/>
                    <a:pt x="3088713" y="4379589"/>
                  </a:cubicBezTo>
                  <a:cubicBezTo>
                    <a:pt x="3088713" y="4379589"/>
                    <a:pt x="3088713" y="4379589"/>
                    <a:pt x="3088713" y="4381936"/>
                  </a:cubicBezTo>
                  <a:cubicBezTo>
                    <a:pt x="3095754" y="4386630"/>
                    <a:pt x="3095754" y="4391324"/>
                    <a:pt x="3098101" y="4396018"/>
                  </a:cubicBezTo>
                  <a:close/>
                  <a:moveTo>
                    <a:pt x="2980749" y="4572047"/>
                  </a:moveTo>
                  <a:cubicBezTo>
                    <a:pt x="2978402" y="4576741"/>
                    <a:pt x="2976055" y="4581435"/>
                    <a:pt x="2973708" y="4586129"/>
                  </a:cubicBezTo>
                  <a:cubicBezTo>
                    <a:pt x="2971361" y="4590823"/>
                    <a:pt x="2966667" y="4597864"/>
                    <a:pt x="2964320" y="4602558"/>
                  </a:cubicBezTo>
                  <a:cubicBezTo>
                    <a:pt x="2961973" y="4607252"/>
                    <a:pt x="2959626" y="4611946"/>
                    <a:pt x="2957279" y="4616641"/>
                  </a:cubicBezTo>
                  <a:cubicBezTo>
                    <a:pt x="2957279" y="4616641"/>
                    <a:pt x="2954932" y="4618987"/>
                    <a:pt x="2954932" y="4618987"/>
                  </a:cubicBezTo>
                  <a:cubicBezTo>
                    <a:pt x="2936155" y="4618987"/>
                    <a:pt x="2919726" y="4621335"/>
                    <a:pt x="2900949" y="4621335"/>
                  </a:cubicBezTo>
                  <a:cubicBezTo>
                    <a:pt x="2905644" y="4616641"/>
                    <a:pt x="2907991" y="4611946"/>
                    <a:pt x="2912685" y="4607252"/>
                  </a:cubicBezTo>
                  <a:cubicBezTo>
                    <a:pt x="2917379" y="4602558"/>
                    <a:pt x="2922073" y="4597864"/>
                    <a:pt x="2926767" y="4590823"/>
                  </a:cubicBezTo>
                  <a:cubicBezTo>
                    <a:pt x="2931461" y="4586129"/>
                    <a:pt x="2933808" y="4581435"/>
                    <a:pt x="2938502" y="4574394"/>
                  </a:cubicBezTo>
                  <a:cubicBezTo>
                    <a:pt x="2943196" y="4569700"/>
                    <a:pt x="2947890" y="4562658"/>
                    <a:pt x="2952585" y="4557964"/>
                  </a:cubicBezTo>
                  <a:cubicBezTo>
                    <a:pt x="2954932" y="4553270"/>
                    <a:pt x="2959626" y="4550923"/>
                    <a:pt x="2961973" y="4546229"/>
                  </a:cubicBezTo>
                  <a:cubicBezTo>
                    <a:pt x="2971361" y="4543882"/>
                    <a:pt x="2983096" y="4541535"/>
                    <a:pt x="2992484" y="4541535"/>
                  </a:cubicBezTo>
                  <a:cubicBezTo>
                    <a:pt x="2994831" y="4541535"/>
                    <a:pt x="2999525" y="4539188"/>
                    <a:pt x="3001872" y="4539188"/>
                  </a:cubicBezTo>
                  <a:cubicBezTo>
                    <a:pt x="2999525" y="4543882"/>
                    <a:pt x="2997178" y="4548576"/>
                    <a:pt x="2994831" y="4550923"/>
                  </a:cubicBezTo>
                  <a:cubicBezTo>
                    <a:pt x="2987790" y="4560311"/>
                    <a:pt x="2983096" y="4565005"/>
                    <a:pt x="2980749" y="4572047"/>
                  </a:cubicBezTo>
                  <a:close/>
                  <a:moveTo>
                    <a:pt x="2769515" y="4621335"/>
                  </a:moveTo>
                  <a:cubicBezTo>
                    <a:pt x="2760127" y="4621335"/>
                    <a:pt x="2750738" y="4621335"/>
                    <a:pt x="2741350" y="4618987"/>
                  </a:cubicBezTo>
                  <a:cubicBezTo>
                    <a:pt x="2743697" y="4614293"/>
                    <a:pt x="2746044" y="4611946"/>
                    <a:pt x="2746044" y="4604905"/>
                  </a:cubicBezTo>
                  <a:cubicBezTo>
                    <a:pt x="2746044" y="4595517"/>
                    <a:pt x="2739003" y="4588476"/>
                    <a:pt x="2729615" y="4586129"/>
                  </a:cubicBezTo>
                  <a:cubicBezTo>
                    <a:pt x="2729615" y="4583782"/>
                    <a:pt x="2729615" y="4583782"/>
                    <a:pt x="2729615" y="4581435"/>
                  </a:cubicBezTo>
                  <a:cubicBezTo>
                    <a:pt x="2734309" y="4581435"/>
                    <a:pt x="2741350" y="4581435"/>
                    <a:pt x="2746044" y="4579088"/>
                  </a:cubicBezTo>
                  <a:cubicBezTo>
                    <a:pt x="2757780" y="4576741"/>
                    <a:pt x="2767168" y="4576741"/>
                    <a:pt x="2778903" y="4574394"/>
                  </a:cubicBezTo>
                  <a:cubicBezTo>
                    <a:pt x="2788291" y="4574394"/>
                    <a:pt x="2797679" y="4572047"/>
                    <a:pt x="2804721" y="4572047"/>
                  </a:cubicBezTo>
                  <a:cubicBezTo>
                    <a:pt x="2816456" y="4569700"/>
                    <a:pt x="2828191" y="4569700"/>
                    <a:pt x="2839926" y="4567352"/>
                  </a:cubicBezTo>
                  <a:cubicBezTo>
                    <a:pt x="2846967" y="4565005"/>
                    <a:pt x="2856355" y="4565005"/>
                    <a:pt x="2863397" y="4562658"/>
                  </a:cubicBezTo>
                  <a:cubicBezTo>
                    <a:pt x="2877479" y="4560311"/>
                    <a:pt x="2889214" y="4557964"/>
                    <a:pt x="2903296" y="4555617"/>
                  </a:cubicBezTo>
                  <a:cubicBezTo>
                    <a:pt x="2910338" y="4555617"/>
                    <a:pt x="2917379" y="4553270"/>
                    <a:pt x="2922073" y="4553270"/>
                  </a:cubicBezTo>
                  <a:cubicBezTo>
                    <a:pt x="2931461" y="4550923"/>
                    <a:pt x="2940849" y="4550923"/>
                    <a:pt x="2947890" y="4548576"/>
                  </a:cubicBezTo>
                  <a:cubicBezTo>
                    <a:pt x="2945543" y="4550923"/>
                    <a:pt x="2943196" y="4553270"/>
                    <a:pt x="2940849" y="4555617"/>
                  </a:cubicBezTo>
                  <a:cubicBezTo>
                    <a:pt x="2940849" y="4555617"/>
                    <a:pt x="2938502" y="4557964"/>
                    <a:pt x="2938502" y="4557964"/>
                  </a:cubicBezTo>
                  <a:cubicBezTo>
                    <a:pt x="2931461" y="4567352"/>
                    <a:pt x="2924420" y="4576741"/>
                    <a:pt x="2915032" y="4586129"/>
                  </a:cubicBezTo>
                  <a:cubicBezTo>
                    <a:pt x="2912685" y="4588476"/>
                    <a:pt x="2910338" y="4590823"/>
                    <a:pt x="2907991" y="4593170"/>
                  </a:cubicBezTo>
                  <a:cubicBezTo>
                    <a:pt x="2900949" y="4600211"/>
                    <a:pt x="2896255" y="4609599"/>
                    <a:pt x="2889214" y="4616641"/>
                  </a:cubicBezTo>
                  <a:cubicBezTo>
                    <a:pt x="2889214" y="4616641"/>
                    <a:pt x="2889214" y="4616641"/>
                    <a:pt x="2886867" y="4618987"/>
                  </a:cubicBezTo>
                  <a:cubicBezTo>
                    <a:pt x="2872785" y="4618987"/>
                    <a:pt x="2858703" y="4618987"/>
                    <a:pt x="2844620" y="4618987"/>
                  </a:cubicBezTo>
                  <a:cubicBezTo>
                    <a:pt x="2825844" y="4623681"/>
                    <a:pt x="2797679" y="4621335"/>
                    <a:pt x="2769515" y="4621335"/>
                  </a:cubicBezTo>
                  <a:close/>
                  <a:moveTo>
                    <a:pt x="2720227" y="4640111"/>
                  </a:moveTo>
                  <a:cubicBezTo>
                    <a:pt x="2717880" y="4649499"/>
                    <a:pt x="2715533" y="4658887"/>
                    <a:pt x="2715533" y="4668276"/>
                  </a:cubicBezTo>
                  <a:cubicBezTo>
                    <a:pt x="2715533" y="4668276"/>
                    <a:pt x="2715533" y="4668276"/>
                    <a:pt x="2715533" y="4670622"/>
                  </a:cubicBezTo>
                  <a:cubicBezTo>
                    <a:pt x="2713186" y="4680011"/>
                    <a:pt x="2710839" y="4689399"/>
                    <a:pt x="2710839" y="4698787"/>
                  </a:cubicBezTo>
                  <a:cubicBezTo>
                    <a:pt x="2710839" y="4698787"/>
                    <a:pt x="2710839" y="4701134"/>
                    <a:pt x="2710839" y="4701134"/>
                  </a:cubicBezTo>
                  <a:cubicBezTo>
                    <a:pt x="2708492" y="4708175"/>
                    <a:pt x="2706145" y="4717563"/>
                    <a:pt x="2706145" y="4724605"/>
                  </a:cubicBezTo>
                  <a:cubicBezTo>
                    <a:pt x="2706145" y="4726952"/>
                    <a:pt x="2706145" y="4729299"/>
                    <a:pt x="2703797" y="4731646"/>
                  </a:cubicBezTo>
                  <a:cubicBezTo>
                    <a:pt x="2703797" y="4736340"/>
                    <a:pt x="2701450" y="4738687"/>
                    <a:pt x="2701450" y="4743381"/>
                  </a:cubicBezTo>
                  <a:cubicBezTo>
                    <a:pt x="2696756" y="4741034"/>
                    <a:pt x="2694409" y="4738687"/>
                    <a:pt x="2689715" y="4736340"/>
                  </a:cubicBezTo>
                  <a:cubicBezTo>
                    <a:pt x="2682674" y="4731646"/>
                    <a:pt x="2675633" y="4729299"/>
                    <a:pt x="2668592" y="4724605"/>
                  </a:cubicBezTo>
                  <a:cubicBezTo>
                    <a:pt x="2663898" y="4719911"/>
                    <a:pt x="2656857" y="4717563"/>
                    <a:pt x="2649816" y="4712869"/>
                  </a:cubicBezTo>
                  <a:cubicBezTo>
                    <a:pt x="2642774" y="4708175"/>
                    <a:pt x="2635733" y="4703481"/>
                    <a:pt x="2628692" y="4698787"/>
                  </a:cubicBezTo>
                  <a:cubicBezTo>
                    <a:pt x="2621651" y="4694093"/>
                    <a:pt x="2616957" y="4689399"/>
                    <a:pt x="2609916" y="4684705"/>
                  </a:cubicBezTo>
                  <a:cubicBezTo>
                    <a:pt x="2602875" y="4680011"/>
                    <a:pt x="2595833" y="4675317"/>
                    <a:pt x="2588792" y="4668276"/>
                  </a:cubicBezTo>
                  <a:cubicBezTo>
                    <a:pt x="2581751" y="4663582"/>
                    <a:pt x="2574710" y="4656540"/>
                    <a:pt x="2570016" y="4651846"/>
                  </a:cubicBezTo>
                  <a:cubicBezTo>
                    <a:pt x="2562975" y="4647152"/>
                    <a:pt x="2555934" y="4640111"/>
                    <a:pt x="2548892" y="4635417"/>
                  </a:cubicBezTo>
                  <a:cubicBezTo>
                    <a:pt x="2541851" y="4628376"/>
                    <a:pt x="2534810" y="4623681"/>
                    <a:pt x="2527769" y="4616641"/>
                  </a:cubicBezTo>
                  <a:cubicBezTo>
                    <a:pt x="2525422" y="4614293"/>
                    <a:pt x="2523075" y="4611946"/>
                    <a:pt x="2520728" y="4611946"/>
                  </a:cubicBezTo>
                  <a:cubicBezTo>
                    <a:pt x="2523075" y="4609599"/>
                    <a:pt x="2525422" y="4607252"/>
                    <a:pt x="2525422" y="4602558"/>
                  </a:cubicBezTo>
                  <a:cubicBezTo>
                    <a:pt x="2534810" y="4604905"/>
                    <a:pt x="2546545" y="4604905"/>
                    <a:pt x="2555934" y="4607252"/>
                  </a:cubicBezTo>
                  <a:cubicBezTo>
                    <a:pt x="2570016" y="4609599"/>
                    <a:pt x="2581751" y="4611946"/>
                    <a:pt x="2595833" y="4611946"/>
                  </a:cubicBezTo>
                  <a:cubicBezTo>
                    <a:pt x="2614610" y="4614293"/>
                    <a:pt x="2631039" y="4614293"/>
                    <a:pt x="2649816" y="4616641"/>
                  </a:cubicBezTo>
                  <a:cubicBezTo>
                    <a:pt x="2661551" y="4616641"/>
                    <a:pt x="2673286" y="4618987"/>
                    <a:pt x="2685021" y="4618987"/>
                  </a:cubicBezTo>
                  <a:cubicBezTo>
                    <a:pt x="2696756" y="4618987"/>
                    <a:pt x="2706145" y="4621335"/>
                    <a:pt x="2715533" y="4621335"/>
                  </a:cubicBezTo>
                  <a:cubicBezTo>
                    <a:pt x="2717880" y="4623681"/>
                    <a:pt x="2722574" y="4626029"/>
                    <a:pt x="2724921" y="4626029"/>
                  </a:cubicBezTo>
                  <a:cubicBezTo>
                    <a:pt x="2722574" y="4630723"/>
                    <a:pt x="2720227" y="4635417"/>
                    <a:pt x="2720227" y="4640111"/>
                  </a:cubicBezTo>
                  <a:cubicBezTo>
                    <a:pt x="2720227" y="4640111"/>
                    <a:pt x="2720227" y="4640111"/>
                    <a:pt x="2720227" y="4640111"/>
                  </a:cubicBezTo>
                  <a:close/>
                  <a:moveTo>
                    <a:pt x="2469093" y="4621335"/>
                  </a:moveTo>
                  <a:cubicBezTo>
                    <a:pt x="2462052" y="4626029"/>
                    <a:pt x="2457358" y="4628376"/>
                    <a:pt x="2450317" y="4633070"/>
                  </a:cubicBezTo>
                  <a:cubicBezTo>
                    <a:pt x="2445622" y="4635417"/>
                    <a:pt x="2440928" y="4640111"/>
                    <a:pt x="2433887" y="4642458"/>
                  </a:cubicBezTo>
                  <a:cubicBezTo>
                    <a:pt x="2426846" y="4647152"/>
                    <a:pt x="2422152" y="4649499"/>
                    <a:pt x="2415111" y="4651846"/>
                  </a:cubicBezTo>
                  <a:cubicBezTo>
                    <a:pt x="2410417" y="4654193"/>
                    <a:pt x="2403376" y="4658887"/>
                    <a:pt x="2398681" y="4661234"/>
                  </a:cubicBezTo>
                  <a:cubicBezTo>
                    <a:pt x="2393987" y="4663582"/>
                    <a:pt x="2386946" y="4668276"/>
                    <a:pt x="2382252" y="4670622"/>
                  </a:cubicBezTo>
                  <a:cubicBezTo>
                    <a:pt x="2377558" y="4672970"/>
                    <a:pt x="2370517" y="4677664"/>
                    <a:pt x="2365823" y="4680011"/>
                  </a:cubicBezTo>
                  <a:cubicBezTo>
                    <a:pt x="2361129" y="4682358"/>
                    <a:pt x="2354088" y="4684705"/>
                    <a:pt x="2349394" y="4689399"/>
                  </a:cubicBezTo>
                  <a:cubicBezTo>
                    <a:pt x="2342352" y="4691746"/>
                    <a:pt x="2337658" y="4696440"/>
                    <a:pt x="2330617" y="4698787"/>
                  </a:cubicBezTo>
                  <a:cubicBezTo>
                    <a:pt x="2325923" y="4701134"/>
                    <a:pt x="2318882" y="4703481"/>
                    <a:pt x="2314188" y="4705828"/>
                  </a:cubicBezTo>
                  <a:cubicBezTo>
                    <a:pt x="2307147" y="4708175"/>
                    <a:pt x="2302453" y="4710522"/>
                    <a:pt x="2295412" y="4715216"/>
                  </a:cubicBezTo>
                  <a:cubicBezTo>
                    <a:pt x="2290717" y="4717563"/>
                    <a:pt x="2286023" y="4719911"/>
                    <a:pt x="2278982" y="4722258"/>
                  </a:cubicBezTo>
                  <a:cubicBezTo>
                    <a:pt x="2271941" y="4724605"/>
                    <a:pt x="2267247" y="4726952"/>
                    <a:pt x="2260206" y="4729299"/>
                  </a:cubicBezTo>
                  <a:cubicBezTo>
                    <a:pt x="2255512" y="4731646"/>
                    <a:pt x="2250818" y="4733993"/>
                    <a:pt x="2246123" y="4733993"/>
                  </a:cubicBezTo>
                  <a:cubicBezTo>
                    <a:pt x="2239082" y="4736340"/>
                    <a:pt x="2234388" y="4738687"/>
                    <a:pt x="2227347" y="4741034"/>
                  </a:cubicBezTo>
                  <a:cubicBezTo>
                    <a:pt x="2222653" y="4743381"/>
                    <a:pt x="2217959" y="4743381"/>
                    <a:pt x="2210918" y="4745728"/>
                  </a:cubicBezTo>
                  <a:cubicBezTo>
                    <a:pt x="2206224" y="4748075"/>
                    <a:pt x="2201530" y="4750422"/>
                    <a:pt x="2194488" y="4750422"/>
                  </a:cubicBezTo>
                  <a:cubicBezTo>
                    <a:pt x="2182753" y="4748075"/>
                    <a:pt x="2173365" y="4745728"/>
                    <a:pt x="2161630" y="4743381"/>
                  </a:cubicBezTo>
                  <a:cubicBezTo>
                    <a:pt x="2152242" y="4741034"/>
                    <a:pt x="2140506" y="4738687"/>
                    <a:pt x="2131118" y="4733993"/>
                  </a:cubicBezTo>
                  <a:cubicBezTo>
                    <a:pt x="2117036" y="4729299"/>
                    <a:pt x="2102954" y="4726952"/>
                    <a:pt x="2088871" y="4722258"/>
                  </a:cubicBezTo>
                  <a:cubicBezTo>
                    <a:pt x="2079483" y="4719911"/>
                    <a:pt x="2067748" y="4715216"/>
                    <a:pt x="2058360" y="4712869"/>
                  </a:cubicBezTo>
                  <a:cubicBezTo>
                    <a:pt x="2044277" y="4708175"/>
                    <a:pt x="2030195" y="4703481"/>
                    <a:pt x="2016113" y="4698787"/>
                  </a:cubicBezTo>
                  <a:cubicBezTo>
                    <a:pt x="2006725" y="4696440"/>
                    <a:pt x="1994989" y="4691746"/>
                    <a:pt x="1985601" y="4689399"/>
                  </a:cubicBezTo>
                  <a:cubicBezTo>
                    <a:pt x="1971519" y="4684705"/>
                    <a:pt x="1957437" y="4680011"/>
                    <a:pt x="1943355" y="4675317"/>
                  </a:cubicBezTo>
                  <a:cubicBezTo>
                    <a:pt x="1933966" y="4670622"/>
                    <a:pt x="1922231" y="4668276"/>
                    <a:pt x="1912843" y="4663582"/>
                  </a:cubicBezTo>
                  <a:cubicBezTo>
                    <a:pt x="1898761" y="4658887"/>
                    <a:pt x="1887025" y="4654193"/>
                    <a:pt x="1872943" y="4647152"/>
                  </a:cubicBezTo>
                  <a:cubicBezTo>
                    <a:pt x="1863555" y="4642458"/>
                    <a:pt x="1851820" y="4637764"/>
                    <a:pt x="1842431" y="4633070"/>
                  </a:cubicBezTo>
                  <a:cubicBezTo>
                    <a:pt x="1828349" y="4628376"/>
                    <a:pt x="1816614" y="4621335"/>
                    <a:pt x="1802532" y="4616641"/>
                  </a:cubicBezTo>
                  <a:cubicBezTo>
                    <a:pt x="1793144" y="4611946"/>
                    <a:pt x="1781408" y="4607252"/>
                    <a:pt x="1772020" y="4602558"/>
                  </a:cubicBezTo>
                  <a:cubicBezTo>
                    <a:pt x="1757938" y="4595517"/>
                    <a:pt x="1746203" y="4590823"/>
                    <a:pt x="1732120" y="4583782"/>
                  </a:cubicBezTo>
                  <a:cubicBezTo>
                    <a:pt x="1722732" y="4579088"/>
                    <a:pt x="1710997" y="4574394"/>
                    <a:pt x="1701609" y="4567352"/>
                  </a:cubicBezTo>
                  <a:cubicBezTo>
                    <a:pt x="1689873" y="4560311"/>
                    <a:pt x="1675791" y="4555617"/>
                    <a:pt x="1664056" y="4548576"/>
                  </a:cubicBezTo>
                  <a:cubicBezTo>
                    <a:pt x="1654668" y="4543882"/>
                    <a:pt x="1642933" y="4536841"/>
                    <a:pt x="1633544" y="4532147"/>
                  </a:cubicBezTo>
                  <a:cubicBezTo>
                    <a:pt x="1621809" y="4525106"/>
                    <a:pt x="1607727" y="4518064"/>
                    <a:pt x="1595992" y="4511024"/>
                  </a:cubicBezTo>
                  <a:cubicBezTo>
                    <a:pt x="1586603" y="4506329"/>
                    <a:pt x="1574868" y="4499288"/>
                    <a:pt x="1565480" y="4492247"/>
                  </a:cubicBezTo>
                  <a:cubicBezTo>
                    <a:pt x="1558439" y="4487553"/>
                    <a:pt x="1551398" y="4485206"/>
                    <a:pt x="1546704" y="4480512"/>
                  </a:cubicBezTo>
                  <a:cubicBezTo>
                    <a:pt x="1546704" y="4480512"/>
                    <a:pt x="1546704" y="4478165"/>
                    <a:pt x="1546704" y="4478165"/>
                  </a:cubicBezTo>
                  <a:cubicBezTo>
                    <a:pt x="1558439" y="4482859"/>
                    <a:pt x="1570174" y="4485206"/>
                    <a:pt x="1581909" y="4489900"/>
                  </a:cubicBezTo>
                  <a:cubicBezTo>
                    <a:pt x="1595992" y="4494594"/>
                    <a:pt x="1610074" y="4499288"/>
                    <a:pt x="1624156" y="4503982"/>
                  </a:cubicBezTo>
                  <a:cubicBezTo>
                    <a:pt x="1642933" y="4508676"/>
                    <a:pt x="1659362" y="4513370"/>
                    <a:pt x="1678138" y="4518064"/>
                  </a:cubicBezTo>
                  <a:cubicBezTo>
                    <a:pt x="1692220" y="4522759"/>
                    <a:pt x="1706303" y="4525106"/>
                    <a:pt x="1720385" y="4529800"/>
                  </a:cubicBezTo>
                  <a:cubicBezTo>
                    <a:pt x="1739161" y="4534494"/>
                    <a:pt x="1757938" y="4539188"/>
                    <a:pt x="1776714" y="4541535"/>
                  </a:cubicBezTo>
                  <a:cubicBezTo>
                    <a:pt x="1790797" y="4543882"/>
                    <a:pt x="1804879" y="4548576"/>
                    <a:pt x="1818961" y="4550923"/>
                  </a:cubicBezTo>
                  <a:cubicBezTo>
                    <a:pt x="1837737" y="4555617"/>
                    <a:pt x="1858861" y="4557964"/>
                    <a:pt x="1877637" y="4560311"/>
                  </a:cubicBezTo>
                  <a:cubicBezTo>
                    <a:pt x="1891719" y="4562658"/>
                    <a:pt x="1905802" y="4565005"/>
                    <a:pt x="1919884" y="4567352"/>
                  </a:cubicBezTo>
                  <a:cubicBezTo>
                    <a:pt x="1941007" y="4569700"/>
                    <a:pt x="1959784" y="4572047"/>
                    <a:pt x="1980907" y="4576741"/>
                  </a:cubicBezTo>
                  <a:cubicBezTo>
                    <a:pt x="1994989" y="4579088"/>
                    <a:pt x="2009072" y="4581435"/>
                    <a:pt x="2020807" y="4581435"/>
                  </a:cubicBezTo>
                  <a:cubicBezTo>
                    <a:pt x="2041930" y="4583782"/>
                    <a:pt x="2063054" y="4586129"/>
                    <a:pt x="2084177" y="4588476"/>
                  </a:cubicBezTo>
                  <a:cubicBezTo>
                    <a:pt x="2098260" y="4588476"/>
                    <a:pt x="2109995" y="4590823"/>
                    <a:pt x="2124077" y="4593170"/>
                  </a:cubicBezTo>
                  <a:cubicBezTo>
                    <a:pt x="2147548" y="4595517"/>
                    <a:pt x="2171018" y="4595517"/>
                    <a:pt x="2194488" y="4597864"/>
                  </a:cubicBezTo>
                  <a:cubicBezTo>
                    <a:pt x="2206224" y="4597864"/>
                    <a:pt x="2217959" y="4600211"/>
                    <a:pt x="2229694" y="4600211"/>
                  </a:cubicBezTo>
                  <a:cubicBezTo>
                    <a:pt x="2264900" y="4602558"/>
                    <a:pt x="2300106" y="4602558"/>
                    <a:pt x="2332964" y="4602558"/>
                  </a:cubicBezTo>
                  <a:lnTo>
                    <a:pt x="2332964" y="4602558"/>
                  </a:lnTo>
                  <a:cubicBezTo>
                    <a:pt x="2332964" y="4602558"/>
                    <a:pt x="2332964" y="4602558"/>
                    <a:pt x="2332964" y="4602558"/>
                  </a:cubicBezTo>
                  <a:cubicBezTo>
                    <a:pt x="2358782" y="4602558"/>
                    <a:pt x="2386946" y="4602558"/>
                    <a:pt x="2412764" y="4600211"/>
                  </a:cubicBezTo>
                  <a:cubicBezTo>
                    <a:pt x="2422152" y="4600211"/>
                    <a:pt x="2429193" y="4600211"/>
                    <a:pt x="2438581" y="4597864"/>
                  </a:cubicBezTo>
                  <a:cubicBezTo>
                    <a:pt x="2450317" y="4597864"/>
                    <a:pt x="2464399" y="4597864"/>
                    <a:pt x="2476134" y="4595517"/>
                  </a:cubicBezTo>
                  <a:cubicBezTo>
                    <a:pt x="2476134" y="4597864"/>
                    <a:pt x="2478481" y="4602558"/>
                    <a:pt x="2478481" y="4604905"/>
                  </a:cubicBezTo>
                  <a:cubicBezTo>
                    <a:pt x="2478481" y="4604905"/>
                    <a:pt x="2476134" y="4607252"/>
                    <a:pt x="2476134" y="4607252"/>
                  </a:cubicBezTo>
                  <a:cubicBezTo>
                    <a:pt x="2478481" y="4614293"/>
                    <a:pt x="2473787" y="4616641"/>
                    <a:pt x="2469093" y="4621335"/>
                  </a:cubicBezTo>
                  <a:close/>
                  <a:moveTo>
                    <a:pt x="1415269" y="4475818"/>
                  </a:moveTo>
                  <a:cubicBezTo>
                    <a:pt x="1408228" y="4475818"/>
                    <a:pt x="1401187" y="4473471"/>
                    <a:pt x="1396493" y="4473471"/>
                  </a:cubicBezTo>
                  <a:cubicBezTo>
                    <a:pt x="1384757" y="4473471"/>
                    <a:pt x="1373022" y="4471123"/>
                    <a:pt x="1361287" y="4471123"/>
                  </a:cubicBezTo>
                  <a:cubicBezTo>
                    <a:pt x="1351899" y="4471123"/>
                    <a:pt x="1342511" y="4468777"/>
                    <a:pt x="1333122" y="4466429"/>
                  </a:cubicBezTo>
                  <a:cubicBezTo>
                    <a:pt x="1323734" y="4464083"/>
                    <a:pt x="1314346" y="4464083"/>
                    <a:pt x="1304958" y="4461735"/>
                  </a:cubicBezTo>
                  <a:cubicBezTo>
                    <a:pt x="1295570" y="4459388"/>
                    <a:pt x="1286181" y="4457041"/>
                    <a:pt x="1276793" y="4457041"/>
                  </a:cubicBezTo>
                  <a:cubicBezTo>
                    <a:pt x="1267405" y="4454694"/>
                    <a:pt x="1258017" y="4454694"/>
                    <a:pt x="1248629" y="4452347"/>
                  </a:cubicBezTo>
                  <a:cubicBezTo>
                    <a:pt x="1239241" y="4450000"/>
                    <a:pt x="1232199" y="4447653"/>
                    <a:pt x="1222811" y="4445306"/>
                  </a:cubicBezTo>
                  <a:cubicBezTo>
                    <a:pt x="1213423" y="4442959"/>
                    <a:pt x="1204035" y="4440612"/>
                    <a:pt x="1194647" y="4438265"/>
                  </a:cubicBezTo>
                  <a:cubicBezTo>
                    <a:pt x="1187605" y="4435918"/>
                    <a:pt x="1178217" y="4433571"/>
                    <a:pt x="1171176" y="4431224"/>
                  </a:cubicBezTo>
                  <a:cubicBezTo>
                    <a:pt x="1166482" y="4428877"/>
                    <a:pt x="1161788" y="4428877"/>
                    <a:pt x="1154747" y="4426530"/>
                  </a:cubicBezTo>
                  <a:cubicBezTo>
                    <a:pt x="1147706" y="4419489"/>
                    <a:pt x="1140665" y="4414794"/>
                    <a:pt x="1131276" y="4407753"/>
                  </a:cubicBezTo>
                  <a:cubicBezTo>
                    <a:pt x="1124235" y="4400712"/>
                    <a:pt x="1117194" y="4393671"/>
                    <a:pt x="1110153" y="4388977"/>
                  </a:cubicBezTo>
                  <a:cubicBezTo>
                    <a:pt x="1098418" y="4377242"/>
                    <a:pt x="1084336" y="4365506"/>
                    <a:pt x="1072600" y="4353771"/>
                  </a:cubicBezTo>
                  <a:cubicBezTo>
                    <a:pt x="1065559" y="4349077"/>
                    <a:pt x="1060865" y="4342036"/>
                    <a:pt x="1056171" y="4337342"/>
                  </a:cubicBezTo>
                  <a:cubicBezTo>
                    <a:pt x="1056171" y="4337342"/>
                    <a:pt x="1056171" y="4334995"/>
                    <a:pt x="1056171" y="4334995"/>
                  </a:cubicBezTo>
                  <a:cubicBezTo>
                    <a:pt x="1056171" y="4332648"/>
                    <a:pt x="1058518" y="4327954"/>
                    <a:pt x="1058518" y="4325607"/>
                  </a:cubicBezTo>
                  <a:cubicBezTo>
                    <a:pt x="1058518" y="4323260"/>
                    <a:pt x="1058518" y="4323260"/>
                    <a:pt x="1058518" y="4320913"/>
                  </a:cubicBezTo>
                  <a:cubicBezTo>
                    <a:pt x="1063212" y="4323260"/>
                    <a:pt x="1067906" y="4325607"/>
                    <a:pt x="1072600" y="4327954"/>
                  </a:cubicBezTo>
                  <a:cubicBezTo>
                    <a:pt x="1084336" y="4332648"/>
                    <a:pt x="1096071" y="4339689"/>
                    <a:pt x="1107806" y="4344383"/>
                  </a:cubicBezTo>
                  <a:cubicBezTo>
                    <a:pt x="1117194" y="4349077"/>
                    <a:pt x="1124235" y="4351424"/>
                    <a:pt x="1133623" y="4356118"/>
                  </a:cubicBezTo>
                  <a:cubicBezTo>
                    <a:pt x="1145359" y="4360812"/>
                    <a:pt x="1159441" y="4365506"/>
                    <a:pt x="1171176" y="4372548"/>
                  </a:cubicBezTo>
                  <a:cubicBezTo>
                    <a:pt x="1180564" y="4374895"/>
                    <a:pt x="1187605" y="4379589"/>
                    <a:pt x="1196994" y="4381936"/>
                  </a:cubicBezTo>
                  <a:cubicBezTo>
                    <a:pt x="1211076" y="4386630"/>
                    <a:pt x="1225158" y="4391324"/>
                    <a:pt x="1239241" y="4398365"/>
                  </a:cubicBezTo>
                  <a:cubicBezTo>
                    <a:pt x="1246282" y="4400712"/>
                    <a:pt x="1253323" y="4403059"/>
                    <a:pt x="1262711" y="4407753"/>
                  </a:cubicBezTo>
                  <a:cubicBezTo>
                    <a:pt x="1281487" y="4414794"/>
                    <a:pt x="1300264" y="4419489"/>
                    <a:pt x="1316693" y="4426530"/>
                  </a:cubicBezTo>
                  <a:cubicBezTo>
                    <a:pt x="1319040" y="4426530"/>
                    <a:pt x="1323734" y="4428877"/>
                    <a:pt x="1326081" y="4428877"/>
                  </a:cubicBezTo>
                  <a:cubicBezTo>
                    <a:pt x="1347205" y="4435918"/>
                    <a:pt x="1370675" y="4442959"/>
                    <a:pt x="1391799" y="4447653"/>
                  </a:cubicBezTo>
                  <a:cubicBezTo>
                    <a:pt x="1398840" y="4450000"/>
                    <a:pt x="1403534" y="4450000"/>
                    <a:pt x="1410575" y="4452347"/>
                  </a:cubicBezTo>
                  <a:cubicBezTo>
                    <a:pt x="1427004" y="4457041"/>
                    <a:pt x="1443434" y="4459388"/>
                    <a:pt x="1459863" y="4464083"/>
                  </a:cubicBezTo>
                  <a:cubicBezTo>
                    <a:pt x="1469251" y="4466429"/>
                    <a:pt x="1476292" y="4466429"/>
                    <a:pt x="1485680" y="4468777"/>
                  </a:cubicBezTo>
                  <a:cubicBezTo>
                    <a:pt x="1495069" y="4471123"/>
                    <a:pt x="1502110" y="4471123"/>
                    <a:pt x="1511498" y="4473471"/>
                  </a:cubicBezTo>
                  <a:cubicBezTo>
                    <a:pt x="1511498" y="4473471"/>
                    <a:pt x="1511498" y="4475818"/>
                    <a:pt x="1511498" y="4475818"/>
                  </a:cubicBezTo>
                  <a:cubicBezTo>
                    <a:pt x="1511498" y="4475818"/>
                    <a:pt x="1511498" y="4478165"/>
                    <a:pt x="1511498" y="4478165"/>
                  </a:cubicBezTo>
                  <a:cubicBezTo>
                    <a:pt x="1497416" y="4478165"/>
                    <a:pt x="1483333" y="4480512"/>
                    <a:pt x="1469251" y="4480512"/>
                  </a:cubicBezTo>
                  <a:cubicBezTo>
                    <a:pt x="1452822" y="4475818"/>
                    <a:pt x="1434045" y="4475818"/>
                    <a:pt x="1415269" y="4475818"/>
                  </a:cubicBezTo>
                  <a:close/>
                  <a:moveTo>
                    <a:pt x="1218117" y="4473471"/>
                  </a:moveTo>
                  <a:cubicBezTo>
                    <a:pt x="1225158" y="4478165"/>
                    <a:pt x="1232199" y="4485206"/>
                    <a:pt x="1239241" y="4489900"/>
                  </a:cubicBezTo>
                  <a:cubicBezTo>
                    <a:pt x="1239241" y="4489900"/>
                    <a:pt x="1239241" y="4489900"/>
                    <a:pt x="1239241" y="4492247"/>
                  </a:cubicBezTo>
                  <a:cubicBezTo>
                    <a:pt x="1227505" y="4487553"/>
                    <a:pt x="1218117" y="4480512"/>
                    <a:pt x="1206382" y="4475818"/>
                  </a:cubicBezTo>
                  <a:cubicBezTo>
                    <a:pt x="1196994" y="4471123"/>
                    <a:pt x="1185258" y="4464083"/>
                    <a:pt x="1175870" y="4459388"/>
                  </a:cubicBezTo>
                  <a:cubicBezTo>
                    <a:pt x="1159441" y="4450000"/>
                    <a:pt x="1143012" y="4440612"/>
                    <a:pt x="1126582" y="4431224"/>
                  </a:cubicBezTo>
                  <a:cubicBezTo>
                    <a:pt x="1117194" y="4426530"/>
                    <a:pt x="1110153" y="4421836"/>
                    <a:pt x="1100765" y="4417142"/>
                  </a:cubicBezTo>
                  <a:cubicBezTo>
                    <a:pt x="1093724" y="4412447"/>
                    <a:pt x="1089030" y="4407753"/>
                    <a:pt x="1081988" y="4405406"/>
                  </a:cubicBezTo>
                  <a:cubicBezTo>
                    <a:pt x="1079641" y="4403059"/>
                    <a:pt x="1074947" y="4400712"/>
                    <a:pt x="1072600" y="4398365"/>
                  </a:cubicBezTo>
                  <a:cubicBezTo>
                    <a:pt x="1067906" y="4396018"/>
                    <a:pt x="1063212" y="4391324"/>
                    <a:pt x="1060865" y="4388977"/>
                  </a:cubicBezTo>
                  <a:cubicBezTo>
                    <a:pt x="1060865" y="4388977"/>
                    <a:pt x="1060865" y="4388977"/>
                    <a:pt x="1060865" y="4386630"/>
                  </a:cubicBezTo>
                  <a:cubicBezTo>
                    <a:pt x="1065559" y="4388977"/>
                    <a:pt x="1067906" y="4388977"/>
                    <a:pt x="1072600" y="4391324"/>
                  </a:cubicBezTo>
                  <a:cubicBezTo>
                    <a:pt x="1079641" y="4396018"/>
                    <a:pt x="1089030" y="4398365"/>
                    <a:pt x="1098418" y="4403059"/>
                  </a:cubicBezTo>
                  <a:cubicBezTo>
                    <a:pt x="1107806" y="4407753"/>
                    <a:pt x="1117194" y="4410100"/>
                    <a:pt x="1124235" y="4412447"/>
                  </a:cubicBezTo>
                  <a:cubicBezTo>
                    <a:pt x="1131276" y="4414794"/>
                    <a:pt x="1140665" y="4419489"/>
                    <a:pt x="1150053" y="4421836"/>
                  </a:cubicBezTo>
                  <a:cubicBezTo>
                    <a:pt x="1152400" y="4421836"/>
                    <a:pt x="1157094" y="4424183"/>
                    <a:pt x="1159441" y="4424183"/>
                  </a:cubicBezTo>
                  <a:cubicBezTo>
                    <a:pt x="1171176" y="4433571"/>
                    <a:pt x="1182911" y="4442959"/>
                    <a:pt x="1192300" y="4452347"/>
                  </a:cubicBezTo>
                  <a:cubicBezTo>
                    <a:pt x="1199341" y="4461735"/>
                    <a:pt x="1208729" y="4468777"/>
                    <a:pt x="1218117" y="4473471"/>
                  </a:cubicBezTo>
                  <a:close/>
                  <a:moveTo>
                    <a:pt x="1039742" y="4154272"/>
                  </a:moveTo>
                  <a:cubicBezTo>
                    <a:pt x="1039742" y="4151925"/>
                    <a:pt x="1039742" y="4147231"/>
                    <a:pt x="1042089" y="4144884"/>
                  </a:cubicBezTo>
                  <a:cubicBezTo>
                    <a:pt x="1044436" y="4135496"/>
                    <a:pt x="1044436" y="4126108"/>
                    <a:pt x="1046783" y="4116720"/>
                  </a:cubicBezTo>
                  <a:cubicBezTo>
                    <a:pt x="1046783" y="4114372"/>
                    <a:pt x="1046783" y="4112026"/>
                    <a:pt x="1046783" y="4109678"/>
                  </a:cubicBezTo>
                  <a:cubicBezTo>
                    <a:pt x="1049130" y="4097943"/>
                    <a:pt x="1049130" y="4086208"/>
                    <a:pt x="1051477" y="4076820"/>
                  </a:cubicBezTo>
                  <a:cubicBezTo>
                    <a:pt x="1051477" y="4076820"/>
                    <a:pt x="1051477" y="4074473"/>
                    <a:pt x="1051477" y="4074473"/>
                  </a:cubicBezTo>
                  <a:cubicBezTo>
                    <a:pt x="1053824" y="4060390"/>
                    <a:pt x="1053824" y="4048655"/>
                    <a:pt x="1056171" y="4034573"/>
                  </a:cubicBezTo>
                  <a:cubicBezTo>
                    <a:pt x="1056171" y="4032226"/>
                    <a:pt x="1056171" y="4029879"/>
                    <a:pt x="1056171" y="4029879"/>
                  </a:cubicBezTo>
                  <a:cubicBezTo>
                    <a:pt x="1056171" y="4025185"/>
                    <a:pt x="1058518" y="4018144"/>
                    <a:pt x="1058518" y="4013449"/>
                  </a:cubicBezTo>
                  <a:cubicBezTo>
                    <a:pt x="1058518" y="4013449"/>
                    <a:pt x="1058518" y="4013449"/>
                    <a:pt x="1060865" y="4013449"/>
                  </a:cubicBezTo>
                  <a:cubicBezTo>
                    <a:pt x="1065559" y="4013449"/>
                    <a:pt x="1070253" y="4011102"/>
                    <a:pt x="1072600" y="4008755"/>
                  </a:cubicBezTo>
                  <a:cubicBezTo>
                    <a:pt x="1079641" y="4015796"/>
                    <a:pt x="1084336" y="4022838"/>
                    <a:pt x="1091377" y="4032226"/>
                  </a:cubicBezTo>
                  <a:cubicBezTo>
                    <a:pt x="1096071" y="4036920"/>
                    <a:pt x="1098418" y="4041614"/>
                    <a:pt x="1103112" y="4046308"/>
                  </a:cubicBezTo>
                  <a:cubicBezTo>
                    <a:pt x="1096071" y="4104984"/>
                    <a:pt x="1091377" y="4156619"/>
                    <a:pt x="1084336" y="4203560"/>
                  </a:cubicBezTo>
                  <a:cubicBezTo>
                    <a:pt x="1084336" y="4203560"/>
                    <a:pt x="1081988" y="4203560"/>
                    <a:pt x="1081988" y="4203560"/>
                  </a:cubicBezTo>
                  <a:cubicBezTo>
                    <a:pt x="1070253" y="4203560"/>
                    <a:pt x="1060865" y="4212948"/>
                    <a:pt x="1060865" y="4224684"/>
                  </a:cubicBezTo>
                  <a:cubicBezTo>
                    <a:pt x="1060865" y="4234072"/>
                    <a:pt x="1067906" y="4241113"/>
                    <a:pt x="1077294" y="4243460"/>
                  </a:cubicBezTo>
                  <a:cubicBezTo>
                    <a:pt x="1077294" y="4245807"/>
                    <a:pt x="1077294" y="4248154"/>
                    <a:pt x="1077294" y="4250501"/>
                  </a:cubicBezTo>
                  <a:cubicBezTo>
                    <a:pt x="1077294" y="4250501"/>
                    <a:pt x="1077294" y="4250501"/>
                    <a:pt x="1077294" y="4252848"/>
                  </a:cubicBezTo>
                  <a:cubicBezTo>
                    <a:pt x="1074947" y="4259889"/>
                    <a:pt x="1074947" y="4266930"/>
                    <a:pt x="1072600" y="4276319"/>
                  </a:cubicBezTo>
                  <a:cubicBezTo>
                    <a:pt x="1072600" y="4278666"/>
                    <a:pt x="1072600" y="4281013"/>
                    <a:pt x="1070253" y="4283360"/>
                  </a:cubicBezTo>
                  <a:cubicBezTo>
                    <a:pt x="1070253" y="4288054"/>
                    <a:pt x="1067906" y="4292748"/>
                    <a:pt x="1067906" y="4299789"/>
                  </a:cubicBezTo>
                  <a:cubicBezTo>
                    <a:pt x="1067906" y="4302136"/>
                    <a:pt x="1065559" y="4304483"/>
                    <a:pt x="1065559" y="4306830"/>
                  </a:cubicBezTo>
                  <a:cubicBezTo>
                    <a:pt x="1065559" y="4311525"/>
                    <a:pt x="1063212" y="4316219"/>
                    <a:pt x="1063212" y="4318565"/>
                  </a:cubicBezTo>
                  <a:cubicBezTo>
                    <a:pt x="1063212" y="4320913"/>
                    <a:pt x="1063212" y="4320913"/>
                    <a:pt x="1063212" y="4323260"/>
                  </a:cubicBezTo>
                  <a:cubicBezTo>
                    <a:pt x="1053824" y="4318565"/>
                    <a:pt x="1044436" y="4313871"/>
                    <a:pt x="1035047" y="4309177"/>
                  </a:cubicBezTo>
                  <a:cubicBezTo>
                    <a:pt x="1035047" y="4306830"/>
                    <a:pt x="1037395" y="4304483"/>
                    <a:pt x="1037395" y="4299789"/>
                  </a:cubicBezTo>
                  <a:cubicBezTo>
                    <a:pt x="1037395" y="4290401"/>
                    <a:pt x="1030353" y="4283360"/>
                    <a:pt x="1020965" y="4281013"/>
                  </a:cubicBezTo>
                  <a:cubicBezTo>
                    <a:pt x="1025659" y="4252848"/>
                    <a:pt x="1032700" y="4219990"/>
                    <a:pt x="1037395" y="4184784"/>
                  </a:cubicBezTo>
                  <a:cubicBezTo>
                    <a:pt x="1037395" y="4168354"/>
                    <a:pt x="1039742" y="4161313"/>
                    <a:pt x="1039742" y="4154272"/>
                  </a:cubicBezTo>
                  <a:close/>
                  <a:moveTo>
                    <a:pt x="1009230" y="3973550"/>
                  </a:moveTo>
                  <a:cubicBezTo>
                    <a:pt x="999842" y="3971203"/>
                    <a:pt x="988107" y="3966508"/>
                    <a:pt x="978718" y="3964162"/>
                  </a:cubicBezTo>
                  <a:cubicBezTo>
                    <a:pt x="971677" y="3961814"/>
                    <a:pt x="964636" y="3959468"/>
                    <a:pt x="957595" y="3957120"/>
                  </a:cubicBezTo>
                  <a:cubicBezTo>
                    <a:pt x="943513" y="3952426"/>
                    <a:pt x="927083" y="3947732"/>
                    <a:pt x="913001" y="3940691"/>
                  </a:cubicBezTo>
                  <a:cubicBezTo>
                    <a:pt x="908307" y="3938344"/>
                    <a:pt x="903613" y="3935997"/>
                    <a:pt x="898919" y="3935997"/>
                  </a:cubicBezTo>
                  <a:cubicBezTo>
                    <a:pt x="887184" y="3931303"/>
                    <a:pt x="877795" y="3926609"/>
                    <a:pt x="866060" y="3921915"/>
                  </a:cubicBezTo>
                  <a:cubicBezTo>
                    <a:pt x="861366" y="3919567"/>
                    <a:pt x="854325" y="3917221"/>
                    <a:pt x="849631" y="3914873"/>
                  </a:cubicBezTo>
                  <a:cubicBezTo>
                    <a:pt x="840243" y="3910179"/>
                    <a:pt x="830854" y="3905485"/>
                    <a:pt x="821466" y="3903138"/>
                  </a:cubicBezTo>
                  <a:cubicBezTo>
                    <a:pt x="814425" y="3900791"/>
                    <a:pt x="809731" y="3896097"/>
                    <a:pt x="802690" y="3893750"/>
                  </a:cubicBezTo>
                  <a:cubicBezTo>
                    <a:pt x="793302" y="3889056"/>
                    <a:pt x="783914" y="3884362"/>
                    <a:pt x="776872" y="3882015"/>
                  </a:cubicBezTo>
                  <a:cubicBezTo>
                    <a:pt x="769831" y="3879668"/>
                    <a:pt x="765137" y="3874974"/>
                    <a:pt x="758096" y="3872627"/>
                  </a:cubicBezTo>
                  <a:cubicBezTo>
                    <a:pt x="748708" y="3867932"/>
                    <a:pt x="741667" y="3863238"/>
                    <a:pt x="732279" y="3858544"/>
                  </a:cubicBezTo>
                  <a:cubicBezTo>
                    <a:pt x="725237" y="3853850"/>
                    <a:pt x="720543" y="3851503"/>
                    <a:pt x="713502" y="3846809"/>
                  </a:cubicBezTo>
                  <a:cubicBezTo>
                    <a:pt x="711155" y="3844462"/>
                    <a:pt x="708808" y="3844462"/>
                    <a:pt x="706461" y="3842115"/>
                  </a:cubicBezTo>
                  <a:cubicBezTo>
                    <a:pt x="708808" y="3839768"/>
                    <a:pt x="708808" y="3837421"/>
                    <a:pt x="708808" y="3832727"/>
                  </a:cubicBezTo>
                  <a:cubicBezTo>
                    <a:pt x="708808" y="3832727"/>
                    <a:pt x="708808" y="3832727"/>
                    <a:pt x="711155" y="3832727"/>
                  </a:cubicBezTo>
                  <a:cubicBezTo>
                    <a:pt x="711155" y="3832727"/>
                    <a:pt x="711155" y="3832727"/>
                    <a:pt x="711155" y="3832727"/>
                  </a:cubicBezTo>
                  <a:cubicBezTo>
                    <a:pt x="821466" y="3884362"/>
                    <a:pt x="938819" y="3912527"/>
                    <a:pt x="1056171" y="3914873"/>
                  </a:cubicBezTo>
                  <a:cubicBezTo>
                    <a:pt x="1056171" y="3914873"/>
                    <a:pt x="1056171" y="3914873"/>
                    <a:pt x="1056171" y="3917221"/>
                  </a:cubicBezTo>
                  <a:cubicBezTo>
                    <a:pt x="1056171" y="3928956"/>
                    <a:pt x="1056171" y="3940691"/>
                    <a:pt x="1058518" y="3952426"/>
                  </a:cubicBezTo>
                  <a:cubicBezTo>
                    <a:pt x="1058518" y="3957120"/>
                    <a:pt x="1058518" y="3964162"/>
                    <a:pt x="1058518" y="3968856"/>
                  </a:cubicBezTo>
                  <a:cubicBezTo>
                    <a:pt x="1051477" y="3968856"/>
                    <a:pt x="1044436" y="3975897"/>
                    <a:pt x="1042089" y="3982938"/>
                  </a:cubicBezTo>
                  <a:cubicBezTo>
                    <a:pt x="1042089" y="3982938"/>
                    <a:pt x="1042089" y="3982938"/>
                    <a:pt x="1042089" y="3982938"/>
                  </a:cubicBezTo>
                  <a:cubicBezTo>
                    <a:pt x="1030353" y="3980591"/>
                    <a:pt x="1020965" y="3978244"/>
                    <a:pt x="1009230" y="3973550"/>
                  </a:cubicBezTo>
                  <a:close/>
                  <a:moveTo>
                    <a:pt x="640744" y="3762315"/>
                  </a:moveTo>
                  <a:cubicBezTo>
                    <a:pt x="631355" y="3748233"/>
                    <a:pt x="621967" y="3734151"/>
                    <a:pt x="614926" y="3720068"/>
                  </a:cubicBezTo>
                  <a:cubicBezTo>
                    <a:pt x="607885" y="3710680"/>
                    <a:pt x="600844" y="3698945"/>
                    <a:pt x="596150" y="3689557"/>
                  </a:cubicBezTo>
                  <a:cubicBezTo>
                    <a:pt x="586762" y="3675475"/>
                    <a:pt x="579721" y="3661392"/>
                    <a:pt x="570332" y="3647310"/>
                  </a:cubicBezTo>
                  <a:cubicBezTo>
                    <a:pt x="563291" y="3635575"/>
                    <a:pt x="556250" y="3626187"/>
                    <a:pt x="549209" y="3614451"/>
                  </a:cubicBezTo>
                  <a:cubicBezTo>
                    <a:pt x="539821" y="3600369"/>
                    <a:pt x="532780" y="3586287"/>
                    <a:pt x="523391" y="3572205"/>
                  </a:cubicBezTo>
                  <a:cubicBezTo>
                    <a:pt x="516350" y="3560470"/>
                    <a:pt x="509309" y="3551081"/>
                    <a:pt x="502268" y="3539346"/>
                  </a:cubicBezTo>
                  <a:cubicBezTo>
                    <a:pt x="499921" y="3534652"/>
                    <a:pt x="497574" y="3529958"/>
                    <a:pt x="495227" y="3527611"/>
                  </a:cubicBezTo>
                  <a:cubicBezTo>
                    <a:pt x="502268" y="3534652"/>
                    <a:pt x="509309" y="3541693"/>
                    <a:pt x="516350" y="3548734"/>
                  </a:cubicBezTo>
                  <a:cubicBezTo>
                    <a:pt x="518697" y="3551081"/>
                    <a:pt x="521044" y="3553428"/>
                    <a:pt x="523391" y="3555775"/>
                  </a:cubicBezTo>
                  <a:cubicBezTo>
                    <a:pt x="532780" y="3565164"/>
                    <a:pt x="542168" y="3572205"/>
                    <a:pt x="551556" y="3581593"/>
                  </a:cubicBezTo>
                  <a:cubicBezTo>
                    <a:pt x="553903" y="3583940"/>
                    <a:pt x="556250" y="3586287"/>
                    <a:pt x="558597" y="3588634"/>
                  </a:cubicBezTo>
                  <a:cubicBezTo>
                    <a:pt x="567985" y="3598022"/>
                    <a:pt x="577373" y="3605063"/>
                    <a:pt x="586762" y="3614451"/>
                  </a:cubicBezTo>
                  <a:cubicBezTo>
                    <a:pt x="589109" y="3616799"/>
                    <a:pt x="591456" y="3619146"/>
                    <a:pt x="593803" y="3619146"/>
                  </a:cubicBezTo>
                  <a:cubicBezTo>
                    <a:pt x="596150" y="3623840"/>
                    <a:pt x="600844" y="3626187"/>
                    <a:pt x="603191" y="3628534"/>
                  </a:cubicBezTo>
                  <a:cubicBezTo>
                    <a:pt x="610232" y="3633228"/>
                    <a:pt x="614926" y="3640269"/>
                    <a:pt x="621967" y="3644963"/>
                  </a:cubicBezTo>
                  <a:cubicBezTo>
                    <a:pt x="624314" y="3647310"/>
                    <a:pt x="626661" y="3649657"/>
                    <a:pt x="629008" y="3652004"/>
                  </a:cubicBezTo>
                  <a:cubicBezTo>
                    <a:pt x="638397" y="3659045"/>
                    <a:pt x="647785" y="3668434"/>
                    <a:pt x="657173" y="3675475"/>
                  </a:cubicBezTo>
                  <a:cubicBezTo>
                    <a:pt x="657173" y="3675475"/>
                    <a:pt x="659520" y="3677822"/>
                    <a:pt x="659520" y="3677822"/>
                  </a:cubicBezTo>
                  <a:cubicBezTo>
                    <a:pt x="661867" y="3691904"/>
                    <a:pt x="664214" y="3705986"/>
                    <a:pt x="664214" y="3717722"/>
                  </a:cubicBezTo>
                  <a:cubicBezTo>
                    <a:pt x="664214" y="3722416"/>
                    <a:pt x="666561" y="3724763"/>
                    <a:pt x="666561" y="3729457"/>
                  </a:cubicBezTo>
                  <a:cubicBezTo>
                    <a:pt x="668908" y="3745886"/>
                    <a:pt x="671255" y="3762315"/>
                    <a:pt x="673602" y="3778745"/>
                  </a:cubicBezTo>
                  <a:cubicBezTo>
                    <a:pt x="673602" y="3783439"/>
                    <a:pt x="675949" y="3785786"/>
                    <a:pt x="675949" y="3790480"/>
                  </a:cubicBezTo>
                  <a:cubicBezTo>
                    <a:pt x="678296" y="3799868"/>
                    <a:pt x="678296" y="3809256"/>
                    <a:pt x="680643" y="3820992"/>
                  </a:cubicBezTo>
                  <a:cubicBezTo>
                    <a:pt x="678296" y="3820992"/>
                    <a:pt x="678296" y="3820992"/>
                    <a:pt x="675949" y="3823339"/>
                  </a:cubicBezTo>
                  <a:cubicBezTo>
                    <a:pt x="675949" y="3823339"/>
                    <a:pt x="673602" y="3823339"/>
                    <a:pt x="673602" y="3820992"/>
                  </a:cubicBezTo>
                  <a:cubicBezTo>
                    <a:pt x="668908" y="3813950"/>
                    <a:pt x="661867" y="3804562"/>
                    <a:pt x="657173" y="3797521"/>
                  </a:cubicBezTo>
                  <a:cubicBezTo>
                    <a:pt x="654826" y="3781092"/>
                    <a:pt x="647785" y="3771704"/>
                    <a:pt x="640744" y="3762315"/>
                  </a:cubicBezTo>
                  <a:close/>
                  <a:moveTo>
                    <a:pt x="441245" y="3471282"/>
                  </a:moveTo>
                  <a:cubicBezTo>
                    <a:pt x="429509" y="3457199"/>
                    <a:pt x="415427" y="3443117"/>
                    <a:pt x="403692" y="3429035"/>
                  </a:cubicBezTo>
                  <a:cubicBezTo>
                    <a:pt x="401345" y="3426688"/>
                    <a:pt x="396651" y="3421994"/>
                    <a:pt x="394304" y="3419647"/>
                  </a:cubicBezTo>
                  <a:cubicBezTo>
                    <a:pt x="380222" y="3403217"/>
                    <a:pt x="368486" y="3386788"/>
                    <a:pt x="354404" y="3372706"/>
                  </a:cubicBezTo>
                  <a:cubicBezTo>
                    <a:pt x="352057" y="3370359"/>
                    <a:pt x="349710" y="3365665"/>
                    <a:pt x="347363" y="3363318"/>
                  </a:cubicBezTo>
                  <a:cubicBezTo>
                    <a:pt x="335628" y="3349235"/>
                    <a:pt x="326239" y="3335153"/>
                    <a:pt x="314504" y="3318724"/>
                  </a:cubicBezTo>
                  <a:cubicBezTo>
                    <a:pt x="312157" y="3316377"/>
                    <a:pt x="309810" y="3311683"/>
                    <a:pt x="307463" y="3309335"/>
                  </a:cubicBezTo>
                  <a:cubicBezTo>
                    <a:pt x="295728" y="3292906"/>
                    <a:pt x="283993" y="3276477"/>
                    <a:pt x="272257" y="3257700"/>
                  </a:cubicBezTo>
                  <a:cubicBezTo>
                    <a:pt x="269910" y="3253006"/>
                    <a:pt x="267563" y="3250659"/>
                    <a:pt x="265216" y="3245965"/>
                  </a:cubicBezTo>
                  <a:cubicBezTo>
                    <a:pt x="255828" y="3229536"/>
                    <a:pt x="244093" y="3213107"/>
                    <a:pt x="234705" y="3196677"/>
                  </a:cubicBezTo>
                  <a:cubicBezTo>
                    <a:pt x="234705" y="3196677"/>
                    <a:pt x="234705" y="3194330"/>
                    <a:pt x="232358" y="3194330"/>
                  </a:cubicBezTo>
                  <a:cubicBezTo>
                    <a:pt x="298075" y="3304641"/>
                    <a:pt x="377874" y="3405564"/>
                    <a:pt x="469409" y="3492405"/>
                  </a:cubicBezTo>
                  <a:cubicBezTo>
                    <a:pt x="469409" y="3494752"/>
                    <a:pt x="471756" y="3494752"/>
                    <a:pt x="471756" y="3497099"/>
                  </a:cubicBezTo>
                  <a:cubicBezTo>
                    <a:pt x="476450" y="3506487"/>
                    <a:pt x="481145" y="3513529"/>
                    <a:pt x="485839" y="3522917"/>
                  </a:cubicBezTo>
                  <a:cubicBezTo>
                    <a:pt x="471756" y="3508834"/>
                    <a:pt x="457674" y="3494752"/>
                    <a:pt x="443592" y="3480670"/>
                  </a:cubicBezTo>
                  <a:cubicBezTo>
                    <a:pt x="445939" y="3475976"/>
                    <a:pt x="443592" y="3473629"/>
                    <a:pt x="441245" y="3471282"/>
                  </a:cubicBezTo>
                  <a:close/>
                  <a:moveTo>
                    <a:pt x="192458" y="3130960"/>
                  </a:moveTo>
                  <a:cubicBezTo>
                    <a:pt x="187764" y="3126266"/>
                    <a:pt x="183070" y="3121572"/>
                    <a:pt x="178376" y="3114531"/>
                  </a:cubicBezTo>
                  <a:cubicBezTo>
                    <a:pt x="176028" y="3112184"/>
                    <a:pt x="171334" y="3107490"/>
                    <a:pt x="168987" y="3105142"/>
                  </a:cubicBezTo>
                  <a:cubicBezTo>
                    <a:pt x="166640" y="3100448"/>
                    <a:pt x="161946" y="3095754"/>
                    <a:pt x="159599" y="3091060"/>
                  </a:cubicBezTo>
                  <a:cubicBezTo>
                    <a:pt x="157252" y="3081672"/>
                    <a:pt x="152558" y="3069937"/>
                    <a:pt x="150211" y="3060549"/>
                  </a:cubicBezTo>
                  <a:cubicBezTo>
                    <a:pt x="150211" y="3058201"/>
                    <a:pt x="147864" y="3055855"/>
                    <a:pt x="147864" y="3053507"/>
                  </a:cubicBezTo>
                  <a:cubicBezTo>
                    <a:pt x="147864" y="3051160"/>
                    <a:pt x="150211" y="3048813"/>
                    <a:pt x="150211" y="3046466"/>
                  </a:cubicBezTo>
                  <a:cubicBezTo>
                    <a:pt x="150211" y="3039425"/>
                    <a:pt x="145517" y="3034731"/>
                    <a:pt x="140823" y="3030037"/>
                  </a:cubicBezTo>
                  <a:cubicBezTo>
                    <a:pt x="140823" y="3030037"/>
                    <a:pt x="140823" y="3027690"/>
                    <a:pt x="140823" y="3027690"/>
                  </a:cubicBezTo>
                  <a:cubicBezTo>
                    <a:pt x="136129" y="3013608"/>
                    <a:pt x="133782" y="3001873"/>
                    <a:pt x="129088" y="2987790"/>
                  </a:cubicBezTo>
                  <a:cubicBezTo>
                    <a:pt x="126741" y="2976055"/>
                    <a:pt x="122046" y="2964320"/>
                    <a:pt x="119699" y="2952584"/>
                  </a:cubicBezTo>
                  <a:cubicBezTo>
                    <a:pt x="117352" y="2945543"/>
                    <a:pt x="115005" y="2936155"/>
                    <a:pt x="112658" y="2929114"/>
                  </a:cubicBezTo>
                  <a:cubicBezTo>
                    <a:pt x="112658" y="2931461"/>
                    <a:pt x="115005" y="2933808"/>
                    <a:pt x="115005" y="2933808"/>
                  </a:cubicBezTo>
                  <a:cubicBezTo>
                    <a:pt x="117352" y="2940849"/>
                    <a:pt x="119699" y="2947890"/>
                    <a:pt x="122046" y="2952584"/>
                  </a:cubicBezTo>
                  <a:cubicBezTo>
                    <a:pt x="124393" y="2959626"/>
                    <a:pt x="126741" y="2966667"/>
                    <a:pt x="129088" y="2973708"/>
                  </a:cubicBezTo>
                  <a:cubicBezTo>
                    <a:pt x="131435" y="2980749"/>
                    <a:pt x="133782" y="2987790"/>
                    <a:pt x="136129" y="2992484"/>
                  </a:cubicBezTo>
                  <a:cubicBezTo>
                    <a:pt x="138476" y="2999525"/>
                    <a:pt x="140823" y="3006567"/>
                    <a:pt x="145517" y="3013608"/>
                  </a:cubicBezTo>
                  <a:cubicBezTo>
                    <a:pt x="147864" y="3020649"/>
                    <a:pt x="150211" y="3027690"/>
                    <a:pt x="154905" y="3032384"/>
                  </a:cubicBezTo>
                  <a:cubicBezTo>
                    <a:pt x="157252" y="3039425"/>
                    <a:pt x="161946" y="3046466"/>
                    <a:pt x="164293" y="3053507"/>
                  </a:cubicBezTo>
                  <a:cubicBezTo>
                    <a:pt x="166640" y="3060549"/>
                    <a:pt x="171334" y="3067590"/>
                    <a:pt x="173681" y="3072284"/>
                  </a:cubicBezTo>
                  <a:cubicBezTo>
                    <a:pt x="176028" y="3079325"/>
                    <a:pt x="180723" y="3086366"/>
                    <a:pt x="183070" y="3093407"/>
                  </a:cubicBezTo>
                  <a:cubicBezTo>
                    <a:pt x="185417" y="3100448"/>
                    <a:pt x="190111" y="3107490"/>
                    <a:pt x="192458" y="3112184"/>
                  </a:cubicBezTo>
                  <a:cubicBezTo>
                    <a:pt x="194805" y="3119225"/>
                    <a:pt x="199499" y="3126266"/>
                    <a:pt x="201846" y="3133307"/>
                  </a:cubicBezTo>
                  <a:cubicBezTo>
                    <a:pt x="204193" y="3135654"/>
                    <a:pt x="204193" y="3140348"/>
                    <a:pt x="206540" y="3142695"/>
                  </a:cubicBezTo>
                  <a:cubicBezTo>
                    <a:pt x="204193" y="3140348"/>
                    <a:pt x="204193" y="3140348"/>
                    <a:pt x="201846" y="3138001"/>
                  </a:cubicBezTo>
                  <a:cubicBezTo>
                    <a:pt x="199499" y="3135654"/>
                    <a:pt x="194805" y="3133307"/>
                    <a:pt x="192458" y="3130960"/>
                  </a:cubicBezTo>
                  <a:close/>
                  <a:moveTo>
                    <a:pt x="96229" y="2936155"/>
                  </a:moveTo>
                  <a:cubicBezTo>
                    <a:pt x="93882" y="2929114"/>
                    <a:pt x="91535" y="2919726"/>
                    <a:pt x="89188" y="2912685"/>
                  </a:cubicBezTo>
                  <a:cubicBezTo>
                    <a:pt x="91535" y="2915032"/>
                    <a:pt x="96229" y="2917379"/>
                    <a:pt x="100923" y="2917379"/>
                  </a:cubicBezTo>
                  <a:cubicBezTo>
                    <a:pt x="100923" y="2919726"/>
                    <a:pt x="100923" y="2919726"/>
                    <a:pt x="100923" y="2922073"/>
                  </a:cubicBezTo>
                  <a:cubicBezTo>
                    <a:pt x="100923" y="2924420"/>
                    <a:pt x="100923" y="2926767"/>
                    <a:pt x="100923" y="2929114"/>
                  </a:cubicBezTo>
                  <a:cubicBezTo>
                    <a:pt x="100923" y="2931461"/>
                    <a:pt x="100923" y="2933808"/>
                    <a:pt x="100923" y="2938502"/>
                  </a:cubicBezTo>
                  <a:cubicBezTo>
                    <a:pt x="100923" y="2943196"/>
                    <a:pt x="100923" y="2947890"/>
                    <a:pt x="100923" y="2954932"/>
                  </a:cubicBezTo>
                  <a:cubicBezTo>
                    <a:pt x="100923" y="2952584"/>
                    <a:pt x="98576" y="2947890"/>
                    <a:pt x="98576" y="2945543"/>
                  </a:cubicBezTo>
                  <a:cubicBezTo>
                    <a:pt x="98576" y="2940849"/>
                    <a:pt x="98576" y="2938502"/>
                    <a:pt x="96229" y="2936155"/>
                  </a:cubicBezTo>
                  <a:close/>
                  <a:moveTo>
                    <a:pt x="58676" y="2821150"/>
                  </a:moveTo>
                  <a:cubicBezTo>
                    <a:pt x="58676" y="2816456"/>
                    <a:pt x="56329" y="2811762"/>
                    <a:pt x="53982" y="2807068"/>
                  </a:cubicBezTo>
                  <a:cubicBezTo>
                    <a:pt x="51635" y="2792985"/>
                    <a:pt x="49288" y="2781250"/>
                    <a:pt x="46941" y="2767168"/>
                  </a:cubicBezTo>
                  <a:cubicBezTo>
                    <a:pt x="46941" y="2764821"/>
                    <a:pt x="46941" y="2762474"/>
                    <a:pt x="46941" y="2762474"/>
                  </a:cubicBezTo>
                  <a:cubicBezTo>
                    <a:pt x="44594" y="2753085"/>
                    <a:pt x="44594" y="2743697"/>
                    <a:pt x="42247" y="2734309"/>
                  </a:cubicBezTo>
                  <a:cubicBezTo>
                    <a:pt x="42247" y="2734309"/>
                    <a:pt x="42247" y="2734309"/>
                    <a:pt x="44594" y="2734309"/>
                  </a:cubicBezTo>
                  <a:cubicBezTo>
                    <a:pt x="51635" y="2781250"/>
                    <a:pt x="61023" y="2825844"/>
                    <a:pt x="75105" y="2858703"/>
                  </a:cubicBezTo>
                  <a:cubicBezTo>
                    <a:pt x="75105" y="2861050"/>
                    <a:pt x="77453" y="2863397"/>
                    <a:pt x="77453" y="2868091"/>
                  </a:cubicBezTo>
                  <a:cubicBezTo>
                    <a:pt x="77453" y="2870438"/>
                    <a:pt x="77453" y="2872785"/>
                    <a:pt x="79800" y="2875132"/>
                  </a:cubicBezTo>
                  <a:cubicBezTo>
                    <a:pt x="77453" y="2870438"/>
                    <a:pt x="72758" y="2865744"/>
                    <a:pt x="70411" y="2858703"/>
                  </a:cubicBezTo>
                  <a:cubicBezTo>
                    <a:pt x="70411" y="2856356"/>
                    <a:pt x="70411" y="2856356"/>
                    <a:pt x="68064" y="2854009"/>
                  </a:cubicBezTo>
                  <a:cubicBezTo>
                    <a:pt x="63370" y="2842273"/>
                    <a:pt x="61023" y="2830538"/>
                    <a:pt x="58676" y="2821150"/>
                  </a:cubicBezTo>
                  <a:close/>
                  <a:moveTo>
                    <a:pt x="58676" y="2609916"/>
                  </a:moveTo>
                  <a:lnTo>
                    <a:pt x="58676" y="2609916"/>
                  </a:lnTo>
                  <a:cubicBezTo>
                    <a:pt x="58676" y="2612263"/>
                    <a:pt x="58676" y="2612263"/>
                    <a:pt x="58676" y="2609916"/>
                  </a:cubicBezTo>
                  <a:cubicBezTo>
                    <a:pt x="58676" y="2621651"/>
                    <a:pt x="68064" y="2631039"/>
                    <a:pt x="77453" y="2631039"/>
                  </a:cubicBezTo>
                  <a:cubicBezTo>
                    <a:pt x="77453" y="2633386"/>
                    <a:pt x="77453" y="2638080"/>
                    <a:pt x="77453" y="2640427"/>
                  </a:cubicBezTo>
                  <a:cubicBezTo>
                    <a:pt x="77453" y="2645121"/>
                    <a:pt x="77453" y="2647468"/>
                    <a:pt x="77453" y="2652163"/>
                  </a:cubicBezTo>
                  <a:cubicBezTo>
                    <a:pt x="77453" y="2652163"/>
                    <a:pt x="77453" y="2652163"/>
                    <a:pt x="77453" y="2652163"/>
                  </a:cubicBezTo>
                  <a:cubicBezTo>
                    <a:pt x="77453" y="2656857"/>
                    <a:pt x="77453" y="2663898"/>
                    <a:pt x="77453" y="2668592"/>
                  </a:cubicBezTo>
                  <a:cubicBezTo>
                    <a:pt x="77453" y="2668592"/>
                    <a:pt x="77453" y="2670939"/>
                    <a:pt x="77453" y="2670939"/>
                  </a:cubicBezTo>
                  <a:cubicBezTo>
                    <a:pt x="77453" y="2675633"/>
                    <a:pt x="77453" y="2680327"/>
                    <a:pt x="77453" y="2685021"/>
                  </a:cubicBezTo>
                  <a:cubicBezTo>
                    <a:pt x="77453" y="2685021"/>
                    <a:pt x="77453" y="2687368"/>
                    <a:pt x="77453" y="2687368"/>
                  </a:cubicBezTo>
                  <a:cubicBezTo>
                    <a:pt x="77453" y="2692062"/>
                    <a:pt x="77453" y="2696756"/>
                    <a:pt x="77453" y="2701451"/>
                  </a:cubicBezTo>
                  <a:cubicBezTo>
                    <a:pt x="77453" y="2703798"/>
                    <a:pt x="77453" y="2706145"/>
                    <a:pt x="77453" y="2708492"/>
                  </a:cubicBezTo>
                  <a:cubicBezTo>
                    <a:pt x="77453" y="2710839"/>
                    <a:pt x="77453" y="2715533"/>
                    <a:pt x="77453" y="2717880"/>
                  </a:cubicBezTo>
                  <a:cubicBezTo>
                    <a:pt x="77453" y="2720227"/>
                    <a:pt x="77453" y="2724921"/>
                    <a:pt x="77453" y="2727268"/>
                  </a:cubicBezTo>
                  <a:cubicBezTo>
                    <a:pt x="77453" y="2729615"/>
                    <a:pt x="77453" y="2729615"/>
                    <a:pt x="77453" y="2731962"/>
                  </a:cubicBezTo>
                  <a:cubicBezTo>
                    <a:pt x="75105" y="2731962"/>
                    <a:pt x="75105" y="2731962"/>
                    <a:pt x="72758" y="2731962"/>
                  </a:cubicBezTo>
                  <a:cubicBezTo>
                    <a:pt x="70411" y="2727268"/>
                    <a:pt x="70411" y="2724921"/>
                    <a:pt x="68064" y="2720227"/>
                  </a:cubicBezTo>
                  <a:cubicBezTo>
                    <a:pt x="72758" y="2717880"/>
                    <a:pt x="70411" y="2713186"/>
                    <a:pt x="70411" y="2708492"/>
                  </a:cubicBezTo>
                  <a:cubicBezTo>
                    <a:pt x="68064" y="2699103"/>
                    <a:pt x="65717" y="2689715"/>
                    <a:pt x="61023" y="2680327"/>
                  </a:cubicBezTo>
                  <a:cubicBezTo>
                    <a:pt x="61023" y="2677980"/>
                    <a:pt x="63370" y="2675633"/>
                    <a:pt x="63370" y="2673286"/>
                  </a:cubicBezTo>
                  <a:cubicBezTo>
                    <a:pt x="63370" y="2666245"/>
                    <a:pt x="61023" y="2661551"/>
                    <a:pt x="56329" y="2656857"/>
                  </a:cubicBezTo>
                  <a:cubicBezTo>
                    <a:pt x="53982" y="2647468"/>
                    <a:pt x="51635" y="2638080"/>
                    <a:pt x="49288" y="2628692"/>
                  </a:cubicBezTo>
                  <a:cubicBezTo>
                    <a:pt x="49288" y="2626345"/>
                    <a:pt x="49288" y="2626345"/>
                    <a:pt x="49288" y="2623998"/>
                  </a:cubicBezTo>
                  <a:cubicBezTo>
                    <a:pt x="49288" y="2619304"/>
                    <a:pt x="46941" y="2614610"/>
                    <a:pt x="44594" y="2609916"/>
                  </a:cubicBezTo>
                  <a:cubicBezTo>
                    <a:pt x="46941" y="2609916"/>
                    <a:pt x="51635" y="2607569"/>
                    <a:pt x="53982" y="2605222"/>
                  </a:cubicBezTo>
                  <a:cubicBezTo>
                    <a:pt x="53982" y="2605222"/>
                    <a:pt x="53982" y="2605222"/>
                    <a:pt x="53982" y="2605222"/>
                  </a:cubicBezTo>
                  <a:cubicBezTo>
                    <a:pt x="53982" y="2609916"/>
                    <a:pt x="56329" y="2609916"/>
                    <a:pt x="58676" y="2609916"/>
                  </a:cubicBezTo>
                  <a:close/>
                  <a:moveTo>
                    <a:pt x="100923" y="2640427"/>
                  </a:moveTo>
                  <a:cubicBezTo>
                    <a:pt x="105617" y="2645121"/>
                    <a:pt x="110311" y="2652163"/>
                    <a:pt x="117352" y="2656857"/>
                  </a:cubicBezTo>
                  <a:cubicBezTo>
                    <a:pt x="119699" y="2659204"/>
                    <a:pt x="122046" y="2661551"/>
                    <a:pt x="124393" y="2663898"/>
                  </a:cubicBezTo>
                  <a:cubicBezTo>
                    <a:pt x="131435" y="2673286"/>
                    <a:pt x="140823" y="2680327"/>
                    <a:pt x="147864" y="2689715"/>
                  </a:cubicBezTo>
                  <a:cubicBezTo>
                    <a:pt x="147864" y="2692062"/>
                    <a:pt x="150211" y="2692062"/>
                    <a:pt x="152558" y="2692062"/>
                  </a:cubicBezTo>
                  <a:cubicBezTo>
                    <a:pt x="157252" y="2694409"/>
                    <a:pt x="159599" y="2699103"/>
                    <a:pt x="164293" y="2701451"/>
                  </a:cubicBezTo>
                  <a:cubicBezTo>
                    <a:pt x="161946" y="2703798"/>
                    <a:pt x="161946" y="2703798"/>
                    <a:pt x="161946" y="2706145"/>
                  </a:cubicBezTo>
                  <a:cubicBezTo>
                    <a:pt x="159599" y="2706145"/>
                    <a:pt x="159599" y="2706145"/>
                    <a:pt x="157252" y="2703798"/>
                  </a:cubicBezTo>
                  <a:cubicBezTo>
                    <a:pt x="154905" y="2701451"/>
                    <a:pt x="150211" y="2701451"/>
                    <a:pt x="147864" y="2699103"/>
                  </a:cubicBezTo>
                  <a:cubicBezTo>
                    <a:pt x="145517" y="2696756"/>
                    <a:pt x="140823" y="2694409"/>
                    <a:pt x="138476" y="2694409"/>
                  </a:cubicBezTo>
                  <a:cubicBezTo>
                    <a:pt x="140823" y="2692062"/>
                    <a:pt x="140823" y="2689715"/>
                    <a:pt x="140823" y="2685021"/>
                  </a:cubicBezTo>
                  <a:cubicBezTo>
                    <a:pt x="140823" y="2673286"/>
                    <a:pt x="131435" y="2663898"/>
                    <a:pt x="119699" y="2663898"/>
                  </a:cubicBezTo>
                  <a:cubicBezTo>
                    <a:pt x="117352" y="2663898"/>
                    <a:pt x="115005" y="2663898"/>
                    <a:pt x="110311" y="2666245"/>
                  </a:cubicBezTo>
                  <a:cubicBezTo>
                    <a:pt x="107964" y="2659204"/>
                    <a:pt x="103270" y="2654510"/>
                    <a:pt x="100923" y="2647468"/>
                  </a:cubicBezTo>
                  <a:cubicBezTo>
                    <a:pt x="96229" y="2647468"/>
                    <a:pt x="93882" y="2642774"/>
                    <a:pt x="93882" y="2638080"/>
                  </a:cubicBezTo>
                  <a:cubicBezTo>
                    <a:pt x="91535" y="2635733"/>
                    <a:pt x="91535" y="2631039"/>
                    <a:pt x="89188" y="2628692"/>
                  </a:cubicBezTo>
                  <a:cubicBezTo>
                    <a:pt x="89188" y="2628692"/>
                    <a:pt x="91535" y="2628692"/>
                    <a:pt x="91535" y="2626345"/>
                  </a:cubicBezTo>
                  <a:cubicBezTo>
                    <a:pt x="91535" y="2626345"/>
                    <a:pt x="93882" y="2628692"/>
                    <a:pt x="93882" y="2628692"/>
                  </a:cubicBezTo>
                  <a:cubicBezTo>
                    <a:pt x="93882" y="2633386"/>
                    <a:pt x="96229" y="2635733"/>
                    <a:pt x="100923" y="2640427"/>
                  </a:cubicBezTo>
                  <a:close/>
                  <a:moveTo>
                    <a:pt x="199499" y="2638080"/>
                  </a:moveTo>
                  <a:cubicBezTo>
                    <a:pt x="201846" y="2628692"/>
                    <a:pt x="204193" y="2619304"/>
                    <a:pt x="206540" y="2609916"/>
                  </a:cubicBezTo>
                  <a:cubicBezTo>
                    <a:pt x="208887" y="2598180"/>
                    <a:pt x="213581" y="2586445"/>
                    <a:pt x="215928" y="2574710"/>
                  </a:cubicBezTo>
                  <a:cubicBezTo>
                    <a:pt x="218275" y="2567669"/>
                    <a:pt x="220622" y="2560628"/>
                    <a:pt x="220622" y="2553587"/>
                  </a:cubicBezTo>
                  <a:cubicBezTo>
                    <a:pt x="225316" y="2539504"/>
                    <a:pt x="227664" y="2525422"/>
                    <a:pt x="232358" y="2513687"/>
                  </a:cubicBezTo>
                  <a:cubicBezTo>
                    <a:pt x="232358" y="2513687"/>
                    <a:pt x="234705" y="2513687"/>
                    <a:pt x="234705" y="2513687"/>
                  </a:cubicBezTo>
                  <a:cubicBezTo>
                    <a:pt x="234705" y="2520728"/>
                    <a:pt x="234705" y="2527769"/>
                    <a:pt x="234705" y="2534810"/>
                  </a:cubicBezTo>
                  <a:cubicBezTo>
                    <a:pt x="234705" y="2544198"/>
                    <a:pt x="234705" y="2553587"/>
                    <a:pt x="234705" y="2560628"/>
                  </a:cubicBezTo>
                  <a:cubicBezTo>
                    <a:pt x="234705" y="2572363"/>
                    <a:pt x="234705" y="2584098"/>
                    <a:pt x="234705" y="2595833"/>
                  </a:cubicBezTo>
                  <a:cubicBezTo>
                    <a:pt x="234705" y="2605222"/>
                    <a:pt x="234705" y="2616957"/>
                    <a:pt x="234705" y="2626345"/>
                  </a:cubicBezTo>
                  <a:cubicBezTo>
                    <a:pt x="234705" y="2635733"/>
                    <a:pt x="234705" y="2645121"/>
                    <a:pt x="234705" y="2654510"/>
                  </a:cubicBezTo>
                  <a:cubicBezTo>
                    <a:pt x="234705" y="2682674"/>
                    <a:pt x="234705" y="2713186"/>
                    <a:pt x="234705" y="2743697"/>
                  </a:cubicBezTo>
                  <a:cubicBezTo>
                    <a:pt x="230011" y="2743697"/>
                    <a:pt x="222969" y="2746044"/>
                    <a:pt x="220622" y="2750738"/>
                  </a:cubicBezTo>
                  <a:cubicBezTo>
                    <a:pt x="218275" y="2748391"/>
                    <a:pt x="218275" y="2748391"/>
                    <a:pt x="215928" y="2748391"/>
                  </a:cubicBezTo>
                  <a:cubicBezTo>
                    <a:pt x="213581" y="2746044"/>
                    <a:pt x="208887" y="2743697"/>
                    <a:pt x="206540" y="2741350"/>
                  </a:cubicBezTo>
                  <a:cubicBezTo>
                    <a:pt x="201846" y="2739003"/>
                    <a:pt x="199499" y="2734309"/>
                    <a:pt x="194805" y="2731962"/>
                  </a:cubicBezTo>
                  <a:cubicBezTo>
                    <a:pt x="197152" y="2729615"/>
                    <a:pt x="199499" y="2724921"/>
                    <a:pt x="199499" y="2720227"/>
                  </a:cubicBezTo>
                  <a:cubicBezTo>
                    <a:pt x="199499" y="2710839"/>
                    <a:pt x="192458" y="2703798"/>
                    <a:pt x="185417" y="2701451"/>
                  </a:cubicBezTo>
                  <a:cubicBezTo>
                    <a:pt x="187764" y="2689715"/>
                    <a:pt x="192458" y="2680327"/>
                    <a:pt x="194805" y="2668592"/>
                  </a:cubicBezTo>
                  <a:cubicBezTo>
                    <a:pt x="194805" y="2656857"/>
                    <a:pt x="197152" y="2647468"/>
                    <a:pt x="199499" y="2638080"/>
                  </a:cubicBezTo>
                  <a:close/>
                  <a:moveTo>
                    <a:pt x="286340" y="2480828"/>
                  </a:moveTo>
                  <a:cubicBezTo>
                    <a:pt x="293381" y="2478481"/>
                    <a:pt x="300422" y="2476134"/>
                    <a:pt x="305116" y="2473787"/>
                  </a:cubicBezTo>
                  <a:cubicBezTo>
                    <a:pt x="314504" y="2469093"/>
                    <a:pt x="326239" y="2466746"/>
                    <a:pt x="335628" y="2462052"/>
                  </a:cubicBezTo>
                  <a:cubicBezTo>
                    <a:pt x="340322" y="2459705"/>
                    <a:pt x="345016" y="2457358"/>
                    <a:pt x="352057" y="2457358"/>
                  </a:cubicBezTo>
                  <a:cubicBezTo>
                    <a:pt x="363792" y="2452664"/>
                    <a:pt x="377874" y="2447969"/>
                    <a:pt x="389610" y="2443275"/>
                  </a:cubicBezTo>
                  <a:cubicBezTo>
                    <a:pt x="391957" y="2443275"/>
                    <a:pt x="396651" y="2440928"/>
                    <a:pt x="398998" y="2440928"/>
                  </a:cubicBezTo>
                  <a:cubicBezTo>
                    <a:pt x="413080" y="2436234"/>
                    <a:pt x="429509" y="2429193"/>
                    <a:pt x="443592" y="2422152"/>
                  </a:cubicBezTo>
                  <a:cubicBezTo>
                    <a:pt x="445939" y="2422152"/>
                    <a:pt x="448286" y="2419805"/>
                    <a:pt x="450633" y="2419805"/>
                  </a:cubicBezTo>
                  <a:cubicBezTo>
                    <a:pt x="467062" y="2412764"/>
                    <a:pt x="483492" y="2408070"/>
                    <a:pt x="497574" y="2401028"/>
                  </a:cubicBezTo>
                  <a:cubicBezTo>
                    <a:pt x="502268" y="2398681"/>
                    <a:pt x="509309" y="2396334"/>
                    <a:pt x="514003" y="2393987"/>
                  </a:cubicBezTo>
                  <a:cubicBezTo>
                    <a:pt x="528085" y="2389293"/>
                    <a:pt x="539821" y="2382252"/>
                    <a:pt x="553903" y="2377558"/>
                  </a:cubicBezTo>
                  <a:cubicBezTo>
                    <a:pt x="567985" y="2372864"/>
                    <a:pt x="582068" y="2365823"/>
                    <a:pt x="596150" y="2361129"/>
                  </a:cubicBezTo>
                  <a:cubicBezTo>
                    <a:pt x="600844" y="2358782"/>
                    <a:pt x="607885" y="2356435"/>
                    <a:pt x="612579" y="2354088"/>
                  </a:cubicBezTo>
                  <a:cubicBezTo>
                    <a:pt x="626661" y="2349394"/>
                    <a:pt x="640744" y="2342352"/>
                    <a:pt x="652479" y="2337658"/>
                  </a:cubicBezTo>
                  <a:cubicBezTo>
                    <a:pt x="654826" y="2344700"/>
                    <a:pt x="661867" y="2349394"/>
                    <a:pt x="671255" y="2349394"/>
                  </a:cubicBezTo>
                  <a:cubicBezTo>
                    <a:pt x="682991" y="2349394"/>
                    <a:pt x="692379" y="2340005"/>
                    <a:pt x="692379" y="2328270"/>
                  </a:cubicBezTo>
                  <a:cubicBezTo>
                    <a:pt x="692379" y="2325923"/>
                    <a:pt x="692379" y="2323576"/>
                    <a:pt x="690032" y="2321229"/>
                  </a:cubicBezTo>
                  <a:cubicBezTo>
                    <a:pt x="748708" y="2295411"/>
                    <a:pt x="807384" y="2269594"/>
                    <a:pt x="870754" y="2243776"/>
                  </a:cubicBezTo>
                  <a:cubicBezTo>
                    <a:pt x="971677" y="2201530"/>
                    <a:pt x="1074947" y="2156936"/>
                    <a:pt x="1180564" y="2109995"/>
                  </a:cubicBezTo>
                  <a:cubicBezTo>
                    <a:pt x="1189953" y="2105301"/>
                    <a:pt x="1199341" y="2102954"/>
                    <a:pt x="1208729" y="2098260"/>
                  </a:cubicBezTo>
                  <a:cubicBezTo>
                    <a:pt x="1229852" y="2088871"/>
                    <a:pt x="1248629" y="2081830"/>
                    <a:pt x="1269752" y="2072442"/>
                  </a:cubicBezTo>
                  <a:cubicBezTo>
                    <a:pt x="1272099" y="2074789"/>
                    <a:pt x="1274446" y="2077136"/>
                    <a:pt x="1276793" y="2079483"/>
                  </a:cubicBezTo>
                  <a:cubicBezTo>
                    <a:pt x="1258017" y="2105301"/>
                    <a:pt x="1241588" y="2131118"/>
                    <a:pt x="1222811" y="2156936"/>
                  </a:cubicBezTo>
                  <a:cubicBezTo>
                    <a:pt x="1215770" y="2166324"/>
                    <a:pt x="1208729" y="2178059"/>
                    <a:pt x="1201688" y="2187447"/>
                  </a:cubicBezTo>
                  <a:cubicBezTo>
                    <a:pt x="1173523" y="2227347"/>
                    <a:pt x="1147706" y="2267247"/>
                    <a:pt x="1121888" y="2307147"/>
                  </a:cubicBezTo>
                  <a:cubicBezTo>
                    <a:pt x="990454" y="2501952"/>
                    <a:pt x="873101" y="2677980"/>
                    <a:pt x="755749" y="2828191"/>
                  </a:cubicBezTo>
                  <a:cubicBezTo>
                    <a:pt x="755749" y="2828191"/>
                    <a:pt x="755749" y="2828191"/>
                    <a:pt x="755749" y="2830538"/>
                  </a:cubicBezTo>
                  <a:cubicBezTo>
                    <a:pt x="746361" y="2844620"/>
                    <a:pt x="734626" y="2856356"/>
                    <a:pt x="725237" y="2870438"/>
                  </a:cubicBezTo>
                  <a:cubicBezTo>
                    <a:pt x="722890" y="2872785"/>
                    <a:pt x="722890" y="2875132"/>
                    <a:pt x="720543" y="2877479"/>
                  </a:cubicBezTo>
                  <a:cubicBezTo>
                    <a:pt x="711155" y="2889214"/>
                    <a:pt x="701767" y="2898602"/>
                    <a:pt x="694726" y="2910338"/>
                  </a:cubicBezTo>
                  <a:cubicBezTo>
                    <a:pt x="692379" y="2912685"/>
                    <a:pt x="690032" y="2915032"/>
                    <a:pt x="687685" y="2917379"/>
                  </a:cubicBezTo>
                  <a:cubicBezTo>
                    <a:pt x="678296" y="2926767"/>
                    <a:pt x="671255" y="2938502"/>
                    <a:pt x="661867" y="2947890"/>
                  </a:cubicBezTo>
                  <a:cubicBezTo>
                    <a:pt x="659520" y="2950237"/>
                    <a:pt x="657173" y="2954932"/>
                    <a:pt x="654826" y="2957279"/>
                  </a:cubicBezTo>
                  <a:cubicBezTo>
                    <a:pt x="647785" y="2966667"/>
                    <a:pt x="638397" y="2976055"/>
                    <a:pt x="631355" y="2985443"/>
                  </a:cubicBezTo>
                  <a:cubicBezTo>
                    <a:pt x="629008" y="2990137"/>
                    <a:pt x="624314" y="2992484"/>
                    <a:pt x="621967" y="2997178"/>
                  </a:cubicBezTo>
                  <a:cubicBezTo>
                    <a:pt x="619620" y="2999525"/>
                    <a:pt x="614926" y="3004220"/>
                    <a:pt x="612579" y="3006567"/>
                  </a:cubicBezTo>
                  <a:cubicBezTo>
                    <a:pt x="610232" y="3004220"/>
                    <a:pt x="605538" y="3001873"/>
                    <a:pt x="600844" y="3001873"/>
                  </a:cubicBezTo>
                  <a:cubicBezTo>
                    <a:pt x="596150" y="3001873"/>
                    <a:pt x="593803" y="3004220"/>
                    <a:pt x="589109" y="3004220"/>
                  </a:cubicBezTo>
                  <a:cubicBezTo>
                    <a:pt x="579721" y="2992484"/>
                    <a:pt x="572679" y="2980749"/>
                    <a:pt x="563291" y="2969014"/>
                  </a:cubicBezTo>
                  <a:cubicBezTo>
                    <a:pt x="528085" y="2917379"/>
                    <a:pt x="492880" y="2868091"/>
                    <a:pt x="460021" y="2818803"/>
                  </a:cubicBezTo>
                  <a:cubicBezTo>
                    <a:pt x="417774" y="2757780"/>
                    <a:pt x="377874" y="2701451"/>
                    <a:pt x="340322" y="2647468"/>
                  </a:cubicBezTo>
                  <a:cubicBezTo>
                    <a:pt x="337975" y="2642774"/>
                    <a:pt x="335628" y="2640427"/>
                    <a:pt x="333281" y="2635733"/>
                  </a:cubicBezTo>
                  <a:cubicBezTo>
                    <a:pt x="326239" y="2626345"/>
                    <a:pt x="319198" y="2616957"/>
                    <a:pt x="312157" y="2607569"/>
                  </a:cubicBezTo>
                  <a:cubicBezTo>
                    <a:pt x="302769" y="2595833"/>
                    <a:pt x="295728" y="2584098"/>
                    <a:pt x="288687" y="2574710"/>
                  </a:cubicBezTo>
                  <a:cubicBezTo>
                    <a:pt x="288687" y="2574710"/>
                    <a:pt x="286340" y="2572363"/>
                    <a:pt x="286340" y="2572363"/>
                  </a:cubicBezTo>
                  <a:cubicBezTo>
                    <a:pt x="279299" y="2562975"/>
                    <a:pt x="272257" y="2551240"/>
                    <a:pt x="265216" y="2541851"/>
                  </a:cubicBezTo>
                  <a:cubicBezTo>
                    <a:pt x="262869" y="2539504"/>
                    <a:pt x="262869" y="2537157"/>
                    <a:pt x="260522" y="2534810"/>
                  </a:cubicBezTo>
                  <a:cubicBezTo>
                    <a:pt x="255828" y="2527769"/>
                    <a:pt x="251134" y="2520728"/>
                    <a:pt x="246440" y="2516034"/>
                  </a:cubicBezTo>
                  <a:cubicBezTo>
                    <a:pt x="251134" y="2511340"/>
                    <a:pt x="253481" y="2506646"/>
                    <a:pt x="253481" y="2499605"/>
                  </a:cubicBezTo>
                  <a:cubicBezTo>
                    <a:pt x="253481" y="2497258"/>
                    <a:pt x="253481" y="2497258"/>
                    <a:pt x="253481" y="2494910"/>
                  </a:cubicBezTo>
                  <a:cubicBezTo>
                    <a:pt x="255828" y="2494910"/>
                    <a:pt x="255828" y="2494910"/>
                    <a:pt x="258175" y="2492563"/>
                  </a:cubicBezTo>
                  <a:cubicBezTo>
                    <a:pt x="269910" y="2485522"/>
                    <a:pt x="276951" y="2483175"/>
                    <a:pt x="286340" y="2480828"/>
                  </a:cubicBezTo>
                  <a:close/>
                  <a:moveTo>
                    <a:pt x="1227505" y="2016113"/>
                  </a:moveTo>
                  <a:cubicBezTo>
                    <a:pt x="1215770" y="2009072"/>
                    <a:pt x="1201688" y="1999684"/>
                    <a:pt x="1189953" y="1992643"/>
                  </a:cubicBezTo>
                  <a:cubicBezTo>
                    <a:pt x="1182911" y="1987948"/>
                    <a:pt x="1178217" y="1985601"/>
                    <a:pt x="1171176" y="1980907"/>
                  </a:cubicBezTo>
                  <a:cubicBezTo>
                    <a:pt x="1159441" y="1973866"/>
                    <a:pt x="1147706" y="1966825"/>
                    <a:pt x="1135971" y="1959784"/>
                  </a:cubicBezTo>
                  <a:cubicBezTo>
                    <a:pt x="1128929" y="1955090"/>
                    <a:pt x="1121888" y="1952743"/>
                    <a:pt x="1114847" y="1948049"/>
                  </a:cubicBezTo>
                  <a:cubicBezTo>
                    <a:pt x="1103112" y="1941007"/>
                    <a:pt x="1091377" y="1936313"/>
                    <a:pt x="1081988" y="1929272"/>
                  </a:cubicBezTo>
                  <a:cubicBezTo>
                    <a:pt x="1074947" y="1924578"/>
                    <a:pt x="1065559" y="1919884"/>
                    <a:pt x="1058518" y="1917537"/>
                  </a:cubicBezTo>
                  <a:cubicBezTo>
                    <a:pt x="1049130" y="1912843"/>
                    <a:pt x="1037395" y="1905802"/>
                    <a:pt x="1028006" y="1901108"/>
                  </a:cubicBezTo>
                  <a:cubicBezTo>
                    <a:pt x="1020965" y="1896413"/>
                    <a:pt x="1011577" y="1891719"/>
                    <a:pt x="1004536" y="1889372"/>
                  </a:cubicBezTo>
                  <a:cubicBezTo>
                    <a:pt x="995148" y="1884678"/>
                    <a:pt x="985760" y="1879984"/>
                    <a:pt x="974024" y="1872943"/>
                  </a:cubicBezTo>
                  <a:cubicBezTo>
                    <a:pt x="966983" y="1868249"/>
                    <a:pt x="957595" y="1865902"/>
                    <a:pt x="950554" y="1861208"/>
                  </a:cubicBezTo>
                  <a:cubicBezTo>
                    <a:pt x="941166" y="1856514"/>
                    <a:pt x="931777" y="1851820"/>
                    <a:pt x="920042" y="1847126"/>
                  </a:cubicBezTo>
                  <a:cubicBezTo>
                    <a:pt x="910654" y="1842432"/>
                    <a:pt x="903613" y="1840084"/>
                    <a:pt x="894225" y="1835390"/>
                  </a:cubicBezTo>
                  <a:cubicBezTo>
                    <a:pt x="884837" y="1830696"/>
                    <a:pt x="875448" y="1826002"/>
                    <a:pt x="866060" y="1823655"/>
                  </a:cubicBezTo>
                  <a:cubicBezTo>
                    <a:pt x="856672" y="1818961"/>
                    <a:pt x="847284" y="1816614"/>
                    <a:pt x="837896" y="1811920"/>
                  </a:cubicBezTo>
                  <a:cubicBezTo>
                    <a:pt x="828507" y="1807226"/>
                    <a:pt x="821466" y="1804879"/>
                    <a:pt x="812078" y="1800185"/>
                  </a:cubicBezTo>
                  <a:cubicBezTo>
                    <a:pt x="802690" y="1795491"/>
                    <a:pt x="793302" y="1793144"/>
                    <a:pt x="783914" y="1788449"/>
                  </a:cubicBezTo>
                  <a:cubicBezTo>
                    <a:pt x="774525" y="1786102"/>
                    <a:pt x="767484" y="1781408"/>
                    <a:pt x="758096" y="1779061"/>
                  </a:cubicBezTo>
                  <a:cubicBezTo>
                    <a:pt x="748708" y="1776714"/>
                    <a:pt x="739320" y="1772020"/>
                    <a:pt x="729931" y="1769673"/>
                  </a:cubicBezTo>
                  <a:cubicBezTo>
                    <a:pt x="720543" y="1767326"/>
                    <a:pt x="713502" y="1764979"/>
                    <a:pt x="704114" y="1760285"/>
                  </a:cubicBezTo>
                  <a:cubicBezTo>
                    <a:pt x="694726" y="1757938"/>
                    <a:pt x="685338" y="1755591"/>
                    <a:pt x="675949" y="1750897"/>
                  </a:cubicBezTo>
                  <a:cubicBezTo>
                    <a:pt x="668908" y="1748550"/>
                    <a:pt x="659520" y="1746203"/>
                    <a:pt x="652479" y="1743855"/>
                  </a:cubicBezTo>
                  <a:cubicBezTo>
                    <a:pt x="643091" y="1741508"/>
                    <a:pt x="633703" y="1739161"/>
                    <a:pt x="624314" y="1736814"/>
                  </a:cubicBezTo>
                  <a:cubicBezTo>
                    <a:pt x="617273" y="1734467"/>
                    <a:pt x="610232" y="1732120"/>
                    <a:pt x="603191" y="1732120"/>
                  </a:cubicBezTo>
                  <a:cubicBezTo>
                    <a:pt x="593803" y="1729773"/>
                    <a:pt x="582068" y="1727426"/>
                    <a:pt x="572679" y="1727426"/>
                  </a:cubicBezTo>
                  <a:cubicBezTo>
                    <a:pt x="565638" y="1727426"/>
                    <a:pt x="560944" y="1725079"/>
                    <a:pt x="553903" y="1725079"/>
                  </a:cubicBezTo>
                  <a:cubicBezTo>
                    <a:pt x="542168" y="1722732"/>
                    <a:pt x="532780" y="1722732"/>
                    <a:pt x="523391" y="1720385"/>
                  </a:cubicBezTo>
                  <a:cubicBezTo>
                    <a:pt x="518697" y="1720385"/>
                    <a:pt x="511656" y="1718038"/>
                    <a:pt x="506962" y="1718038"/>
                  </a:cubicBezTo>
                  <a:cubicBezTo>
                    <a:pt x="495227" y="1718038"/>
                    <a:pt x="485839" y="1718038"/>
                    <a:pt x="474103" y="1715691"/>
                  </a:cubicBezTo>
                  <a:cubicBezTo>
                    <a:pt x="474103" y="1708650"/>
                    <a:pt x="469409" y="1703956"/>
                    <a:pt x="464715" y="1699262"/>
                  </a:cubicBezTo>
                  <a:cubicBezTo>
                    <a:pt x="469409" y="1692221"/>
                    <a:pt x="474103" y="1685179"/>
                    <a:pt x="478797" y="1675791"/>
                  </a:cubicBezTo>
                  <a:cubicBezTo>
                    <a:pt x="485839" y="1666403"/>
                    <a:pt x="490533" y="1657015"/>
                    <a:pt x="497574" y="1647627"/>
                  </a:cubicBezTo>
                  <a:cubicBezTo>
                    <a:pt x="502268" y="1640586"/>
                    <a:pt x="509309" y="1631197"/>
                    <a:pt x="514003" y="1624156"/>
                  </a:cubicBezTo>
                  <a:cubicBezTo>
                    <a:pt x="701767" y="1459863"/>
                    <a:pt x="934124" y="1314346"/>
                    <a:pt x="1204035" y="1194647"/>
                  </a:cubicBezTo>
                  <a:cubicBezTo>
                    <a:pt x="1208729" y="1241588"/>
                    <a:pt x="1213423" y="1288529"/>
                    <a:pt x="1218117" y="1335469"/>
                  </a:cubicBezTo>
                  <a:cubicBezTo>
                    <a:pt x="1208729" y="1337817"/>
                    <a:pt x="1201688" y="1344858"/>
                    <a:pt x="1201688" y="1354246"/>
                  </a:cubicBezTo>
                  <a:cubicBezTo>
                    <a:pt x="1201688" y="1365981"/>
                    <a:pt x="1211076" y="1375369"/>
                    <a:pt x="1222811" y="1375369"/>
                  </a:cubicBezTo>
                  <a:cubicBezTo>
                    <a:pt x="1222811" y="1375369"/>
                    <a:pt x="1222811" y="1375369"/>
                    <a:pt x="1222811" y="1375369"/>
                  </a:cubicBezTo>
                  <a:cubicBezTo>
                    <a:pt x="1246282" y="1610074"/>
                    <a:pt x="1269752" y="1823655"/>
                    <a:pt x="1293223" y="2032542"/>
                  </a:cubicBezTo>
                  <a:cubicBezTo>
                    <a:pt x="1288529" y="2032542"/>
                    <a:pt x="1283834" y="2037236"/>
                    <a:pt x="1279140" y="2041930"/>
                  </a:cubicBezTo>
                  <a:cubicBezTo>
                    <a:pt x="1267405" y="2034889"/>
                    <a:pt x="1253323" y="2025501"/>
                    <a:pt x="1241588" y="2018460"/>
                  </a:cubicBezTo>
                  <a:cubicBezTo>
                    <a:pt x="1236894" y="2023154"/>
                    <a:pt x="1232199" y="2020807"/>
                    <a:pt x="1227505" y="2016113"/>
                  </a:cubicBezTo>
                  <a:close/>
                  <a:moveTo>
                    <a:pt x="384916" y="1734467"/>
                  </a:moveTo>
                  <a:cubicBezTo>
                    <a:pt x="373180" y="1748550"/>
                    <a:pt x="361445" y="1762632"/>
                    <a:pt x="352057" y="1776714"/>
                  </a:cubicBezTo>
                  <a:cubicBezTo>
                    <a:pt x="342669" y="1788449"/>
                    <a:pt x="335628" y="1797838"/>
                    <a:pt x="328587" y="1809573"/>
                  </a:cubicBezTo>
                  <a:cubicBezTo>
                    <a:pt x="323892" y="1816614"/>
                    <a:pt x="319198" y="1821308"/>
                    <a:pt x="314504" y="1828349"/>
                  </a:cubicBezTo>
                  <a:cubicBezTo>
                    <a:pt x="316851" y="1814267"/>
                    <a:pt x="319198" y="1797838"/>
                    <a:pt x="321545" y="1783755"/>
                  </a:cubicBezTo>
                  <a:cubicBezTo>
                    <a:pt x="333281" y="1746203"/>
                    <a:pt x="347363" y="1710997"/>
                    <a:pt x="359098" y="1673444"/>
                  </a:cubicBezTo>
                  <a:cubicBezTo>
                    <a:pt x="361445" y="1673444"/>
                    <a:pt x="363792" y="1675791"/>
                    <a:pt x="366139" y="1675791"/>
                  </a:cubicBezTo>
                  <a:cubicBezTo>
                    <a:pt x="373180" y="1678138"/>
                    <a:pt x="380222" y="1680485"/>
                    <a:pt x="387263" y="1685179"/>
                  </a:cubicBezTo>
                  <a:cubicBezTo>
                    <a:pt x="389610" y="1685179"/>
                    <a:pt x="391957" y="1687526"/>
                    <a:pt x="394304" y="1687526"/>
                  </a:cubicBezTo>
                  <a:cubicBezTo>
                    <a:pt x="401345" y="1689873"/>
                    <a:pt x="408386" y="1694568"/>
                    <a:pt x="415427" y="1699262"/>
                  </a:cubicBezTo>
                  <a:cubicBezTo>
                    <a:pt x="415427" y="1701609"/>
                    <a:pt x="413080" y="1701609"/>
                    <a:pt x="413080" y="1703956"/>
                  </a:cubicBezTo>
                  <a:cubicBezTo>
                    <a:pt x="401345" y="1713344"/>
                    <a:pt x="394304" y="1725079"/>
                    <a:pt x="384916" y="1734467"/>
                  </a:cubicBezTo>
                  <a:close/>
                  <a:moveTo>
                    <a:pt x="368486" y="1595992"/>
                  </a:moveTo>
                  <a:cubicBezTo>
                    <a:pt x="373180" y="1584256"/>
                    <a:pt x="377874" y="1572521"/>
                    <a:pt x="382569" y="1563133"/>
                  </a:cubicBezTo>
                  <a:cubicBezTo>
                    <a:pt x="387263" y="1553745"/>
                    <a:pt x="391957" y="1542009"/>
                    <a:pt x="396651" y="1532621"/>
                  </a:cubicBezTo>
                  <a:cubicBezTo>
                    <a:pt x="401345" y="1520886"/>
                    <a:pt x="406039" y="1511498"/>
                    <a:pt x="410733" y="1499763"/>
                  </a:cubicBezTo>
                  <a:cubicBezTo>
                    <a:pt x="415427" y="1490375"/>
                    <a:pt x="420121" y="1478639"/>
                    <a:pt x="424815" y="1469251"/>
                  </a:cubicBezTo>
                  <a:cubicBezTo>
                    <a:pt x="429509" y="1459863"/>
                    <a:pt x="434204" y="1448128"/>
                    <a:pt x="438898" y="1438740"/>
                  </a:cubicBezTo>
                  <a:cubicBezTo>
                    <a:pt x="438898" y="1438740"/>
                    <a:pt x="438898" y="1436392"/>
                    <a:pt x="441245" y="1436392"/>
                  </a:cubicBezTo>
                  <a:cubicBezTo>
                    <a:pt x="436551" y="1452822"/>
                    <a:pt x="429509" y="1466904"/>
                    <a:pt x="424815" y="1483333"/>
                  </a:cubicBezTo>
                  <a:cubicBezTo>
                    <a:pt x="420121" y="1492722"/>
                    <a:pt x="417774" y="1504457"/>
                    <a:pt x="413080" y="1513845"/>
                  </a:cubicBezTo>
                  <a:cubicBezTo>
                    <a:pt x="406039" y="1534968"/>
                    <a:pt x="398998" y="1556092"/>
                    <a:pt x="391957" y="1574868"/>
                  </a:cubicBezTo>
                  <a:cubicBezTo>
                    <a:pt x="389610" y="1579562"/>
                    <a:pt x="387263" y="1586603"/>
                    <a:pt x="384916" y="1591297"/>
                  </a:cubicBezTo>
                  <a:cubicBezTo>
                    <a:pt x="384916" y="1593645"/>
                    <a:pt x="382569" y="1598339"/>
                    <a:pt x="382569" y="1600686"/>
                  </a:cubicBezTo>
                  <a:cubicBezTo>
                    <a:pt x="375527" y="1610074"/>
                    <a:pt x="368486" y="1619462"/>
                    <a:pt x="361445" y="1628850"/>
                  </a:cubicBezTo>
                  <a:cubicBezTo>
                    <a:pt x="356751" y="1633544"/>
                    <a:pt x="354404" y="1640586"/>
                    <a:pt x="349710" y="1645280"/>
                  </a:cubicBezTo>
                  <a:cubicBezTo>
                    <a:pt x="349710" y="1645280"/>
                    <a:pt x="347363" y="1645280"/>
                    <a:pt x="347363" y="1642933"/>
                  </a:cubicBezTo>
                  <a:cubicBezTo>
                    <a:pt x="349710" y="1635891"/>
                    <a:pt x="354404" y="1628850"/>
                    <a:pt x="356751" y="1621809"/>
                  </a:cubicBezTo>
                  <a:cubicBezTo>
                    <a:pt x="359098" y="1617115"/>
                    <a:pt x="363792" y="1607727"/>
                    <a:pt x="368486" y="1595992"/>
                  </a:cubicBezTo>
                  <a:close/>
                  <a:moveTo>
                    <a:pt x="582068" y="1157094"/>
                  </a:moveTo>
                  <a:cubicBezTo>
                    <a:pt x="586762" y="1147706"/>
                    <a:pt x="591456" y="1140665"/>
                    <a:pt x="596150" y="1131276"/>
                  </a:cubicBezTo>
                  <a:cubicBezTo>
                    <a:pt x="600844" y="1121888"/>
                    <a:pt x="605538" y="1114847"/>
                    <a:pt x="610232" y="1105459"/>
                  </a:cubicBezTo>
                  <a:cubicBezTo>
                    <a:pt x="629008" y="1084335"/>
                    <a:pt x="647785" y="1065559"/>
                    <a:pt x="666561" y="1044436"/>
                  </a:cubicBezTo>
                  <a:cubicBezTo>
                    <a:pt x="673602" y="1037394"/>
                    <a:pt x="680643" y="1030353"/>
                    <a:pt x="687685" y="1023312"/>
                  </a:cubicBezTo>
                  <a:cubicBezTo>
                    <a:pt x="713502" y="995148"/>
                    <a:pt x="741667" y="969330"/>
                    <a:pt x="767484" y="943513"/>
                  </a:cubicBezTo>
                  <a:cubicBezTo>
                    <a:pt x="779219" y="931777"/>
                    <a:pt x="790955" y="922389"/>
                    <a:pt x="802690" y="910654"/>
                  </a:cubicBezTo>
                  <a:cubicBezTo>
                    <a:pt x="814425" y="898919"/>
                    <a:pt x="826160" y="889531"/>
                    <a:pt x="837896" y="877795"/>
                  </a:cubicBezTo>
                  <a:cubicBezTo>
                    <a:pt x="840243" y="880142"/>
                    <a:pt x="847284" y="882489"/>
                    <a:pt x="851978" y="882489"/>
                  </a:cubicBezTo>
                  <a:cubicBezTo>
                    <a:pt x="851978" y="903613"/>
                    <a:pt x="851978" y="924736"/>
                    <a:pt x="851978" y="948207"/>
                  </a:cubicBezTo>
                  <a:cubicBezTo>
                    <a:pt x="851978" y="950554"/>
                    <a:pt x="851978" y="950554"/>
                    <a:pt x="851978" y="952901"/>
                  </a:cubicBezTo>
                  <a:cubicBezTo>
                    <a:pt x="851978" y="992801"/>
                    <a:pt x="851978" y="1037394"/>
                    <a:pt x="849631" y="1081988"/>
                  </a:cubicBezTo>
                  <a:cubicBezTo>
                    <a:pt x="840243" y="1091377"/>
                    <a:pt x="830854" y="1098418"/>
                    <a:pt x="823813" y="1105459"/>
                  </a:cubicBezTo>
                  <a:cubicBezTo>
                    <a:pt x="819119" y="1110153"/>
                    <a:pt x="814425" y="1114847"/>
                    <a:pt x="807384" y="1119541"/>
                  </a:cubicBezTo>
                  <a:cubicBezTo>
                    <a:pt x="795649" y="1131276"/>
                    <a:pt x="781566" y="1143012"/>
                    <a:pt x="769831" y="1157094"/>
                  </a:cubicBezTo>
                  <a:cubicBezTo>
                    <a:pt x="765137" y="1161788"/>
                    <a:pt x="758096" y="1168829"/>
                    <a:pt x="753402" y="1173523"/>
                  </a:cubicBezTo>
                  <a:cubicBezTo>
                    <a:pt x="744014" y="1182911"/>
                    <a:pt x="734626" y="1192300"/>
                    <a:pt x="725237" y="1201688"/>
                  </a:cubicBezTo>
                  <a:cubicBezTo>
                    <a:pt x="720543" y="1199341"/>
                    <a:pt x="713502" y="1199341"/>
                    <a:pt x="708808" y="1196994"/>
                  </a:cubicBezTo>
                  <a:cubicBezTo>
                    <a:pt x="704114" y="1194647"/>
                    <a:pt x="699420" y="1194647"/>
                    <a:pt x="694726" y="1192300"/>
                  </a:cubicBezTo>
                  <a:cubicBezTo>
                    <a:pt x="687685" y="1189953"/>
                    <a:pt x="682991" y="1189953"/>
                    <a:pt x="675949" y="1187606"/>
                  </a:cubicBezTo>
                  <a:cubicBezTo>
                    <a:pt x="671255" y="1187606"/>
                    <a:pt x="668908" y="1185259"/>
                    <a:pt x="664214" y="1185259"/>
                  </a:cubicBezTo>
                  <a:cubicBezTo>
                    <a:pt x="657173" y="1185259"/>
                    <a:pt x="650132" y="1182911"/>
                    <a:pt x="643091" y="1182911"/>
                  </a:cubicBezTo>
                  <a:cubicBezTo>
                    <a:pt x="640744" y="1182911"/>
                    <a:pt x="636050" y="1182911"/>
                    <a:pt x="633703" y="1180564"/>
                  </a:cubicBezTo>
                  <a:cubicBezTo>
                    <a:pt x="624314" y="1180564"/>
                    <a:pt x="614926" y="1178217"/>
                    <a:pt x="603191" y="1178217"/>
                  </a:cubicBezTo>
                  <a:cubicBezTo>
                    <a:pt x="591456" y="1178217"/>
                    <a:pt x="579721" y="1178217"/>
                    <a:pt x="570332" y="1180564"/>
                  </a:cubicBezTo>
                  <a:cubicBezTo>
                    <a:pt x="570332" y="1180564"/>
                    <a:pt x="567985" y="1180564"/>
                    <a:pt x="567985" y="1180564"/>
                  </a:cubicBezTo>
                  <a:cubicBezTo>
                    <a:pt x="567985" y="1180564"/>
                    <a:pt x="567985" y="1180564"/>
                    <a:pt x="567985" y="1178217"/>
                  </a:cubicBezTo>
                  <a:cubicBezTo>
                    <a:pt x="570332" y="1175870"/>
                    <a:pt x="577373" y="1166482"/>
                    <a:pt x="582068" y="1157094"/>
                  </a:cubicBezTo>
                  <a:close/>
                  <a:moveTo>
                    <a:pt x="901266" y="1037394"/>
                  </a:moveTo>
                  <a:cubicBezTo>
                    <a:pt x="910654" y="1028006"/>
                    <a:pt x="920042" y="1020965"/>
                    <a:pt x="929430" y="1011577"/>
                  </a:cubicBezTo>
                  <a:cubicBezTo>
                    <a:pt x="938819" y="1004536"/>
                    <a:pt x="948207" y="995148"/>
                    <a:pt x="957595" y="988107"/>
                  </a:cubicBezTo>
                  <a:cubicBezTo>
                    <a:pt x="966983" y="981065"/>
                    <a:pt x="976371" y="971677"/>
                    <a:pt x="985760" y="964636"/>
                  </a:cubicBezTo>
                  <a:cubicBezTo>
                    <a:pt x="995148" y="957595"/>
                    <a:pt x="1004536" y="948207"/>
                    <a:pt x="1013924" y="941166"/>
                  </a:cubicBezTo>
                  <a:cubicBezTo>
                    <a:pt x="1016271" y="938819"/>
                    <a:pt x="1018618" y="936472"/>
                    <a:pt x="1020965" y="936472"/>
                  </a:cubicBezTo>
                  <a:cubicBezTo>
                    <a:pt x="1009230" y="955248"/>
                    <a:pt x="999842" y="974024"/>
                    <a:pt x="988107" y="992801"/>
                  </a:cubicBezTo>
                  <a:cubicBezTo>
                    <a:pt x="981065" y="1006883"/>
                    <a:pt x="974024" y="1018618"/>
                    <a:pt x="966983" y="1030353"/>
                  </a:cubicBezTo>
                  <a:cubicBezTo>
                    <a:pt x="966983" y="1032700"/>
                    <a:pt x="964636" y="1032700"/>
                    <a:pt x="964636" y="1035047"/>
                  </a:cubicBezTo>
                  <a:cubicBezTo>
                    <a:pt x="959942" y="1039742"/>
                    <a:pt x="955248" y="1046783"/>
                    <a:pt x="950554" y="1051477"/>
                  </a:cubicBezTo>
                  <a:cubicBezTo>
                    <a:pt x="945860" y="1058518"/>
                    <a:pt x="941166" y="1063212"/>
                    <a:pt x="934124" y="1070253"/>
                  </a:cubicBezTo>
                  <a:cubicBezTo>
                    <a:pt x="924736" y="1081988"/>
                    <a:pt x="913001" y="1093724"/>
                    <a:pt x="903613" y="1105459"/>
                  </a:cubicBezTo>
                  <a:cubicBezTo>
                    <a:pt x="898919" y="1110153"/>
                    <a:pt x="894225" y="1117194"/>
                    <a:pt x="889531" y="1121888"/>
                  </a:cubicBezTo>
                  <a:cubicBezTo>
                    <a:pt x="880142" y="1133623"/>
                    <a:pt x="868407" y="1145359"/>
                    <a:pt x="859019" y="1159441"/>
                  </a:cubicBezTo>
                  <a:cubicBezTo>
                    <a:pt x="854325" y="1164135"/>
                    <a:pt x="849631" y="1171176"/>
                    <a:pt x="844937" y="1175870"/>
                  </a:cubicBezTo>
                  <a:cubicBezTo>
                    <a:pt x="844937" y="1175870"/>
                    <a:pt x="844937" y="1175870"/>
                    <a:pt x="844937" y="1175870"/>
                  </a:cubicBezTo>
                  <a:cubicBezTo>
                    <a:pt x="844937" y="1168829"/>
                    <a:pt x="844937" y="1161788"/>
                    <a:pt x="844937" y="1154747"/>
                  </a:cubicBezTo>
                  <a:cubicBezTo>
                    <a:pt x="844937" y="1147706"/>
                    <a:pt x="844937" y="1143012"/>
                    <a:pt x="844937" y="1135970"/>
                  </a:cubicBezTo>
                  <a:cubicBezTo>
                    <a:pt x="844937" y="1124235"/>
                    <a:pt x="844937" y="1112500"/>
                    <a:pt x="844937" y="1103112"/>
                  </a:cubicBezTo>
                  <a:cubicBezTo>
                    <a:pt x="844937" y="1096071"/>
                    <a:pt x="844937" y="1091377"/>
                    <a:pt x="844937" y="1086683"/>
                  </a:cubicBezTo>
                  <a:cubicBezTo>
                    <a:pt x="854325" y="1079641"/>
                    <a:pt x="861366" y="1072600"/>
                    <a:pt x="868407" y="1063212"/>
                  </a:cubicBezTo>
                  <a:cubicBezTo>
                    <a:pt x="884837" y="1053824"/>
                    <a:pt x="894225" y="1044436"/>
                    <a:pt x="901266" y="1037394"/>
                  </a:cubicBezTo>
                  <a:close/>
                  <a:moveTo>
                    <a:pt x="1077294" y="844937"/>
                  </a:moveTo>
                  <a:cubicBezTo>
                    <a:pt x="1084336" y="830854"/>
                    <a:pt x="1093724" y="819119"/>
                    <a:pt x="1100765" y="805037"/>
                  </a:cubicBezTo>
                  <a:cubicBezTo>
                    <a:pt x="1100765" y="805037"/>
                    <a:pt x="1100765" y="802690"/>
                    <a:pt x="1103112" y="802690"/>
                  </a:cubicBezTo>
                  <a:cubicBezTo>
                    <a:pt x="1105459" y="802690"/>
                    <a:pt x="1110153" y="805037"/>
                    <a:pt x="1112500" y="805037"/>
                  </a:cubicBezTo>
                  <a:cubicBezTo>
                    <a:pt x="1117194" y="805037"/>
                    <a:pt x="1121888" y="807384"/>
                    <a:pt x="1124235" y="807384"/>
                  </a:cubicBezTo>
                  <a:cubicBezTo>
                    <a:pt x="1128929" y="809731"/>
                    <a:pt x="1133623" y="809731"/>
                    <a:pt x="1138318" y="812078"/>
                  </a:cubicBezTo>
                  <a:cubicBezTo>
                    <a:pt x="1140665" y="812078"/>
                    <a:pt x="1145359" y="814425"/>
                    <a:pt x="1147706" y="814425"/>
                  </a:cubicBezTo>
                  <a:cubicBezTo>
                    <a:pt x="1147706" y="816772"/>
                    <a:pt x="1147706" y="816772"/>
                    <a:pt x="1147706" y="819119"/>
                  </a:cubicBezTo>
                  <a:cubicBezTo>
                    <a:pt x="1147706" y="823813"/>
                    <a:pt x="1150053" y="826160"/>
                    <a:pt x="1152400" y="830854"/>
                  </a:cubicBezTo>
                  <a:cubicBezTo>
                    <a:pt x="1138318" y="842590"/>
                    <a:pt x="1124235" y="851978"/>
                    <a:pt x="1110153" y="863713"/>
                  </a:cubicBezTo>
                  <a:cubicBezTo>
                    <a:pt x="1110153" y="863713"/>
                    <a:pt x="1110153" y="863713"/>
                    <a:pt x="1110153" y="863713"/>
                  </a:cubicBezTo>
                  <a:cubicBezTo>
                    <a:pt x="1084336" y="884836"/>
                    <a:pt x="1058518" y="903613"/>
                    <a:pt x="1032700" y="924736"/>
                  </a:cubicBezTo>
                  <a:cubicBezTo>
                    <a:pt x="1037395" y="915348"/>
                    <a:pt x="1044436" y="905960"/>
                    <a:pt x="1049130" y="896572"/>
                  </a:cubicBezTo>
                  <a:cubicBezTo>
                    <a:pt x="1056171" y="880142"/>
                    <a:pt x="1065559" y="861366"/>
                    <a:pt x="1077294" y="844937"/>
                  </a:cubicBezTo>
                  <a:close/>
                  <a:moveTo>
                    <a:pt x="1201688" y="776872"/>
                  </a:moveTo>
                  <a:cubicBezTo>
                    <a:pt x="1206382" y="772178"/>
                    <a:pt x="1208729" y="767484"/>
                    <a:pt x="1213423" y="762790"/>
                  </a:cubicBezTo>
                  <a:cubicBezTo>
                    <a:pt x="1220464" y="753402"/>
                    <a:pt x="1227505" y="746361"/>
                    <a:pt x="1232199" y="736973"/>
                  </a:cubicBezTo>
                  <a:cubicBezTo>
                    <a:pt x="1236894" y="732279"/>
                    <a:pt x="1239241" y="727584"/>
                    <a:pt x="1243935" y="722890"/>
                  </a:cubicBezTo>
                  <a:cubicBezTo>
                    <a:pt x="1255670" y="706461"/>
                    <a:pt x="1267405" y="692379"/>
                    <a:pt x="1281487" y="675949"/>
                  </a:cubicBezTo>
                  <a:cubicBezTo>
                    <a:pt x="1286181" y="671255"/>
                    <a:pt x="1290876" y="664214"/>
                    <a:pt x="1295570" y="659520"/>
                  </a:cubicBezTo>
                  <a:cubicBezTo>
                    <a:pt x="1300264" y="654826"/>
                    <a:pt x="1304958" y="650132"/>
                    <a:pt x="1307305" y="645438"/>
                  </a:cubicBezTo>
                  <a:cubicBezTo>
                    <a:pt x="1314346" y="638397"/>
                    <a:pt x="1319040" y="631355"/>
                    <a:pt x="1326081" y="621967"/>
                  </a:cubicBezTo>
                  <a:cubicBezTo>
                    <a:pt x="1330775" y="617273"/>
                    <a:pt x="1335469" y="612579"/>
                    <a:pt x="1337816" y="607885"/>
                  </a:cubicBezTo>
                  <a:cubicBezTo>
                    <a:pt x="1344858" y="600844"/>
                    <a:pt x="1349552" y="593803"/>
                    <a:pt x="1356593" y="586762"/>
                  </a:cubicBezTo>
                  <a:cubicBezTo>
                    <a:pt x="1361287" y="582068"/>
                    <a:pt x="1365981" y="577373"/>
                    <a:pt x="1368328" y="572679"/>
                  </a:cubicBezTo>
                  <a:cubicBezTo>
                    <a:pt x="1375369" y="565638"/>
                    <a:pt x="1380063" y="558597"/>
                    <a:pt x="1387104" y="551556"/>
                  </a:cubicBezTo>
                  <a:cubicBezTo>
                    <a:pt x="1391799" y="546862"/>
                    <a:pt x="1396493" y="542168"/>
                    <a:pt x="1401187" y="537474"/>
                  </a:cubicBezTo>
                  <a:cubicBezTo>
                    <a:pt x="1405881" y="530433"/>
                    <a:pt x="1412922" y="523391"/>
                    <a:pt x="1419963" y="518697"/>
                  </a:cubicBezTo>
                  <a:cubicBezTo>
                    <a:pt x="1424657" y="514003"/>
                    <a:pt x="1429351" y="509309"/>
                    <a:pt x="1434045" y="504615"/>
                  </a:cubicBezTo>
                  <a:cubicBezTo>
                    <a:pt x="1441087" y="497574"/>
                    <a:pt x="1445781" y="492880"/>
                    <a:pt x="1452822" y="485839"/>
                  </a:cubicBezTo>
                  <a:cubicBezTo>
                    <a:pt x="1452822" y="485839"/>
                    <a:pt x="1455169" y="483492"/>
                    <a:pt x="1455169" y="483492"/>
                  </a:cubicBezTo>
                  <a:cubicBezTo>
                    <a:pt x="1485680" y="474103"/>
                    <a:pt x="1513845" y="467062"/>
                    <a:pt x="1544357" y="460021"/>
                  </a:cubicBezTo>
                  <a:cubicBezTo>
                    <a:pt x="1544357" y="460021"/>
                    <a:pt x="1544357" y="460021"/>
                    <a:pt x="1544357" y="462368"/>
                  </a:cubicBezTo>
                  <a:cubicBezTo>
                    <a:pt x="1539662" y="469409"/>
                    <a:pt x="1534968" y="478797"/>
                    <a:pt x="1530274" y="485839"/>
                  </a:cubicBezTo>
                  <a:cubicBezTo>
                    <a:pt x="1523233" y="497574"/>
                    <a:pt x="1516192" y="509309"/>
                    <a:pt x="1509151" y="518697"/>
                  </a:cubicBezTo>
                  <a:cubicBezTo>
                    <a:pt x="1504457" y="528085"/>
                    <a:pt x="1499763" y="535127"/>
                    <a:pt x="1495069" y="544515"/>
                  </a:cubicBezTo>
                  <a:cubicBezTo>
                    <a:pt x="1488028" y="556250"/>
                    <a:pt x="1480986" y="567985"/>
                    <a:pt x="1473945" y="582068"/>
                  </a:cubicBezTo>
                  <a:cubicBezTo>
                    <a:pt x="1469251" y="591456"/>
                    <a:pt x="1464557" y="598497"/>
                    <a:pt x="1459863" y="607885"/>
                  </a:cubicBezTo>
                  <a:cubicBezTo>
                    <a:pt x="1452822" y="619620"/>
                    <a:pt x="1445781" y="633703"/>
                    <a:pt x="1441087" y="645438"/>
                  </a:cubicBezTo>
                  <a:cubicBezTo>
                    <a:pt x="1436392" y="654826"/>
                    <a:pt x="1431698" y="664214"/>
                    <a:pt x="1424657" y="675949"/>
                  </a:cubicBezTo>
                  <a:cubicBezTo>
                    <a:pt x="1419963" y="682991"/>
                    <a:pt x="1417616" y="690032"/>
                    <a:pt x="1412922" y="697073"/>
                  </a:cubicBezTo>
                  <a:cubicBezTo>
                    <a:pt x="1408228" y="706461"/>
                    <a:pt x="1403534" y="718196"/>
                    <a:pt x="1398840" y="727584"/>
                  </a:cubicBezTo>
                  <a:cubicBezTo>
                    <a:pt x="1396493" y="727584"/>
                    <a:pt x="1394146" y="725237"/>
                    <a:pt x="1391799" y="725237"/>
                  </a:cubicBezTo>
                  <a:cubicBezTo>
                    <a:pt x="1380063" y="725237"/>
                    <a:pt x="1370675" y="734626"/>
                    <a:pt x="1370675" y="746361"/>
                  </a:cubicBezTo>
                  <a:cubicBezTo>
                    <a:pt x="1370675" y="748708"/>
                    <a:pt x="1370675" y="751055"/>
                    <a:pt x="1370675" y="751055"/>
                  </a:cubicBezTo>
                  <a:cubicBezTo>
                    <a:pt x="1363634" y="753402"/>
                    <a:pt x="1354246" y="755749"/>
                    <a:pt x="1347205" y="758096"/>
                  </a:cubicBezTo>
                  <a:cubicBezTo>
                    <a:pt x="1342511" y="760443"/>
                    <a:pt x="1337816" y="760443"/>
                    <a:pt x="1335469" y="762790"/>
                  </a:cubicBezTo>
                  <a:cubicBezTo>
                    <a:pt x="1328428" y="765137"/>
                    <a:pt x="1319040" y="767484"/>
                    <a:pt x="1311999" y="772178"/>
                  </a:cubicBezTo>
                  <a:cubicBezTo>
                    <a:pt x="1302611" y="776872"/>
                    <a:pt x="1290876" y="779219"/>
                    <a:pt x="1281487" y="783914"/>
                  </a:cubicBezTo>
                  <a:cubicBezTo>
                    <a:pt x="1272099" y="786261"/>
                    <a:pt x="1265058" y="790955"/>
                    <a:pt x="1255670" y="793302"/>
                  </a:cubicBezTo>
                  <a:cubicBezTo>
                    <a:pt x="1246282" y="797996"/>
                    <a:pt x="1236894" y="800343"/>
                    <a:pt x="1227505" y="805037"/>
                  </a:cubicBezTo>
                  <a:cubicBezTo>
                    <a:pt x="1218117" y="809731"/>
                    <a:pt x="1208729" y="812078"/>
                    <a:pt x="1199341" y="816772"/>
                  </a:cubicBezTo>
                  <a:cubicBezTo>
                    <a:pt x="1196994" y="819119"/>
                    <a:pt x="1192300" y="819119"/>
                    <a:pt x="1189953" y="821466"/>
                  </a:cubicBezTo>
                  <a:cubicBezTo>
                    <a:pt x="1187605" y="819119"/>
                    <a:pt x="1187605" y="816772"/>
                    <a:pt x="1185258" y="814425"/>
                  </a:cubicBezTo>
                  <a:cubicBezTo>
                    <a:pt x="1185258" y="814425"/>
                    <a:pt x="1185258" y="814425"/>
                    <a:pt x="1185258" y="814425"/>
                  </a:cubicBezTo>
                  <a:cubicBezTo>
                    <a:pt x="1187605" y="795649"/>
                    <a:pt x="1194647" y="786261"/>
                    <a:pt x="1201688" y="776872"/>
                  </a:cubicBezTo>
                  <a:close/>
                  <a:moveTo>
                    <a:pt x="1938660" y="415427"/>
                  </a:moveTo>
                  <a:cubicBezTo>
                    <a:pt x="1948049" y="422468"/>
                    <a:pt x="1955090" y="427162"/>
                    <a:pt x="1964478" y="434204"/>
                  </a:cubicBezTo>
                  <a:cubicBezTo>
                    <a:pt x="1966825" y="436551"/>
                    <a:pt x="1971519" y="438898"/>
                    <a:pt x="1973866" y="441245"/>
                  </a:cubicBezTo>
                  <a:cubicBezTo>
                    <a:pt x="1980907" y="448286"/>
                    <a:pt x="1990295" y="452980"/>
                    <a:pt x="1997336" y="460021"/>
                  </a:cubicBezTo>
                  <a:cubicBezTo>
                    <a:pt x="2002031" y="462368"/>
                    <a:pt x="2004378" y="467062"/>
                    <a:pt x="2009072" y="469409"/>
                  </a:cubicBezTo>
                  <a:cubicBezTo>
                    <a:pt x="2016113" y="476450"/>
                    <a:pt x="2025501" y="481145"/>
                    <a:pt x="2032542" y="488186"/>
                  </a:cubicBezTo>
                  <a:cubicBezTo>
                    <a:pt x="2037236" y="490533"/>
                    <a:pt x="2039583" y="495227"/>
                    <a:pt x="2044277" y="497574"/>
                  </a:cubicBezTo>
                  <a:cubicBezTo>
                    <a:pt x="2051319" y="504615"/>
                    <a:pt x="2060707" y="511656"/>
                    <a:pt x="2067748" y="518697"/>
                  </a:cubicBezTo>
                  <a:cubicBezTo>
                    <a:pt x="2072442" y="521044"/>
                    <a:pt x="2074789" y="525738"/>
                    <a:pt x="2079483" y="528085"/>
                  </a:cubicBezTo>
                  <a:cubicBezTo>
                    <a:pt x="2063054" y="532780"/>
                    <a:pt x="2048972" y="539821"/>
                    <a:pt x="2032542" y="544515"/>
                  </a:cubicBezTo>
                  <a:cubicBezTo>
                    <a:pt x="2013766" y="551556"/>
                    <a:pt x="1997336" y="558597"/>
                    <a:pt x="1978560" y="565638"/>
                  </a:cubicBezTo>
                  <a:cubicBezTo>
                    <a:pt x="1959784" y="572679"/>
                    <a:pt x="1943355" y="579720"/>
                    <a:pt x="1924578" y="586762"/>
                  </a:cubicBezTo>
                  <a:cubicBezTo>
                    <a:pt x="1905802" y="593803"/>
                    <a:pt x="1889372" y="603191"/>
                    <a:pt x="1870596" y="610232"/>
                  </a:cubicBezTo>
                  <a:cubicBezTo>
                    <a:pt x="1851820" y="617273"/>
                    <a:pt x="1835390" y="626661"/>
                    <a:pt x="1816614" y="633703"/>
                  </a:cubicBezTo>
                  <a:cubicBezTo>
                    <a:pt x="1797838" y="643091"/>
                    <a:pt x="1779061" y="652479"/>
                    <a:pt x="1760285" y="659520"/>
                  </a:cubicBezTo>
                  <a:cubicBezTo>
                    <a:pt x="1753244" y="664214"/>
                    <a:pt x="1743856" y="666561"/>
                    <a:pt x="1736814" y="671255"/>
                  </a:cubicBezTo>
                  <a:cubicBezTo>
                    <a:pt x="1727426" y="671255"/>
                    <a:pt x="1718038" y="673602"/>
                    <a:pt x="1710997" y="673602"/>
                  </a:cubicBezTo>
                  <a:cubicBezTo>
                    <a:pt x="1699262" y="675949"/>
                    <a:pt x="1689873" y="675949"/>
                    <a:pt x="1678138" y="678296"/>
                  </a:cubicBezTo>
                  <a:cubicBezTo>
                    <a:pt x="1661709" y="680643"/>
                    <a:pt x="1645280" y="682991"/>
                    <a:pt x="1628850" y="685338"/>
                  </a:cubicBezTo>
                  <a:cubicBezTo>
                    <a:pt x="1617115" y="687685"/>
                    <a:pt x="1607727" y="690032"/>
                    <a:pt x="1595992" y="690032"/>
                  </a:cubicBezTo>
                  <a:cubicBezTo>
                    <a:pt x="1579562" y="692379"/>
                    <a:pt x="1563133" y="694726"/>
                    <a:pt x="1546704" y="699420"/>
                  </a:cubicBezTo>
                  <a:cubicBezTo>
                    <a:pt x="1534968" y="701767"/>
                    <a:pt x="1523233" y="704114"/>
                    <a:pt x="1511498" y="706461"/>
                  </a:cubicBezTo>
                  <a:cubicBezTo>
                    <a:pt x="1495069" y="708808"/>
                    <a:pt x="1480986" y="713502"/>
                    <a:pt x="1464557" y="715849"/>
                  </a:cubicBezTo>
                  <a:cubicBezTo>
                    <a:pt x="1452822" y="718196"/>
                    <a:pt x="1441087" y="720543"/>
                    <a:pt x="1429351" y="725237"/>
                  </a:cubicBezTo>
                  <a:cubicBezTo>
                    <a:pt x="1419963" y="727584"/>
                    <a:pt x="1412922" y="729931"/>
                    <a:pt x="1403534" y="732279"/>
                  </a:cubicBezTo>
                  <a:cubicBezTo>
                    <a:pt x="1401187" y="727584"/>
                    <a:pt x="1398840" y="722890"/>
                    <a:pt x="1394146" y="720543"/>
                  </a:cubicBezTo>
                  <a:cubicBezTo>
                    <a:pt x="1396493" y="715849"/>
                    <a:pt x="1398840" y="708808"/>
                    <a:pt x="1403534" y="704114"/>
                  </a:cubicBezTo>
                  <a:cubicBezTo>
                    <a:pt x="1410575" y="692379"/>
                    <a:pt x="1415269" y="678296"/>
                    <a:pt x="1422310" y="666561"/>
                  </a:cubicBezTo>
                  <a:cubicBezTo>
                    <a:pt x="1427004" y="654826"/>
                    <a:pt x="1434045" y="645438"/>
                    <a:pt x="1438739" y="636050"/>
                  </a:cubicBezTo>
                  <a:cubicBezTo>
                    <a:pt x="1445781" y="624314"/>
                    <a:pt x="1450475" y="612579"/>
                    <a:pt x="1457516" y="600844"/>
                  </a:cubicBezTo>
                  <a:cubicBezTo>
                    <a:pt x="1462210" y="591456"/>
                    <a:pt x="1469251" y="582068"/>
                    <a:pt x="1473945" y="572679"/>
                  </a:cubicBezTo>
                  <a:cubicBezTo>
                    <a:pt x="1480986" y="560944"/>
                    <a:pt x="1485680" y="549209"/>
                    <a:pt x="1492722" y="537474"/>
                  </a:cubicBezTo>
                  <a:cubicBezTo>
                    <a:pt x="1497416" y="528085"/>
                    <a:pt x="1502110" y="521044"/>
                    <a:pt x="1509151" y="511656"/>
                  </a:cubicBezTo>
                  <a:cubicBezTo>
                    <a:pt x="1516192" y="499921"/>
                    <a:pt x="1523233" y="488186"/>
                    <a:pt x="1527927" y="478797"/>
                  </a:cubicBezTo>
                  <a:cubicBezTo>
                    <a:pt x="1532621" y="471756"/>
                    <a:pt x="1534968" y="467062"/>
                    <a:pt x="1539662" y="460021"/>
                  </a:cubicBezTo>
                  <a:cubicBezTo>
                    <a:pt x="1542009" y="457674"/>
                    <a:pt x="1542009" y="455327"/>
                    <a:pt x="1544357" y="452980"/>
                  </a:cubicBezTo>
                  <a:cubicBezTo>
                    <a:pt x="1661709" y="424815"/>
                    <a:pt x="1786102" y="406039"/>
                    <a:pt x="1912843" y="396651"/>
                  </a:cubicBezTo>
                  <a:cubicBezTo>
                    <a:pt x="1919884" y="401345"/>
                    <a:pt x="1924578" y="403692"/>
                    <a:pt x="1931619" y="408386"/>
                  </a:cubicBezTo>
                  <a:cubicBezTo>
                    <a:pt x="1933966" y="413080"/>
                    <a:pt x="1936313" y="415427"/>
                    <a:pt x="1938660" y="415427"/>
                  </a:cubicBezTo>
                  <a:close/>
                  <a:moveTo>
                    <a:pt x="2152242" y="506962"/>
                  </a:moveTo>
                  <a:cubicBezTo>
                    <a:pt x="2171018" y="499921"/>
                    <a:pt x="2192141" y="495227"/>
                    <a:pt x="2210918" y="488186"/>
                  </a:cubicBezTo>
                  <a:cubicBezTo>
                    <a:pt x="2225000" y="483492"/>
                    <a:pt x="2241429" y="478797"/>
                    <a:pt x="2255512" y="474103"/>
                  </a:cubicBezTo>
                  <a:cubicBezTo>
                    <a:pt x="2262553" y="471756"/>
                    <a:pt x="2269594" y="469409"/>
                    <a:pt x="2278982" y="467062"/>
                  </a:cubicBezTo>
                  <a:cubicBezTo>
                    <a:pt x="2269594" y="490533"/>
                    <a:pt x="2260206" y="516350"/>
                    <a:pt x="2253165" y="542168"/>
                  </a:cubicBezTo>
                  <a:cubicBezTo>
                    <a:pt x="2253165" y="544515"/>
                    <a:pt x="2250818" y="546862"/>
                    <a:pt x="2250818" y="546862"/>
                  </a:cubicBezTo>
                  <a:cubicBezTo>
                    <a:pt x="2246123" y="563291"/>
                    <a:pt x="2239082" y="582068"/>
                    <a:pt x="2234388" y="600844"/>
                  </a:cubicBezTo>
                  <a:cubicBezTo>
                    <a:pt x="2234388" y="603191"/>
                    <a:pt x="2232041" y="607885"/>
                    <a:pt x="2232041" y="610232"/>
                  </a:cubicBezTo>
                  <a:cubicBezTo>
                    <a:pt x="2229694" y="621967"/>
                    <a:pt x="2225000" y="631355"/>
                    <a:pt x="2222653" y="643091"/>
                  </a:cubicBezTo>
                  <a:cubicBezTo>
                    <a:pt x="2220306" y="643091"/>
                    <a:pt x="2220306" y="643091"/>
                    <a:pt x="2217959" y="643091"/>
                  </a:cubicBezTo>
                  <a:cubicBezTo>
                    <a:pt x="2213265" y="643091"/>
                    <a:pt x="2208571" y="645438"/>
                    <a:pt x="2203877" y="647785"/>
                  </a:cubicBezTo>
                  <a:cubicBezTo>
                    <a:pt x="2199183" y="643091"/>
                    <a:pt x="2194488" y="638397"/>
                    <a:pt x="2189794" y="633703"/>
                  </a:cubicBezTo>
                  <a:cubicBezTo>
                    <a:pt x="2187447" y="631355"/>
                    <a:pt x="2182753" y="626661"/>
                    <a:pt x="2180406" y="624314"/>
                  </a:cubicBezTo>
                  <a:cubicBezTo>
                    <a:pt x="2168671" y="612579"/>
                    <a:pt x="2159283" y="603191"/>
                    <a:pt x="2147548" y="591456"/>
                  </a:cubicBezTo>
                  <a:cubicBezTo>
                    <a:pt x="2147548" y="591456"/>
                    <a:pt x="2145201" y="589109"/>
                    <a:pt x="2145201" y="589109"/>
                  </a:cubicBezTo>
                  <a:cubicBezTo>
                    <a:pt x="2124077" y="570332"/>
                    <a:pt x="2105301" y="551556"/>
                    <a:pt x="2086524" y="532780"/>
                  </a:cubicBezTo>
                  <a:cubicBezTo>
                    <a:pt x="2093565" y="530433"/>
                    <a:pt x="2102954" y="528085"/>
                    <a:pt x="2109995" y="525738"/>
                  </a:cubicBezTo>
                  <a:cubicBezTo>
                    <a:pt x="2121730" y="516350"/>
                    <a:pt x="2135812" y="511656"/>
                    <a:pt x="2152242" y="506962"/>
                  </a:cubicBezTo>
                  <a:close/>
                  <a:moveTo>
                    <a:pt x="2293064" y="434204"/>
                  </a:moveTo>
                  <a:cubicBezTo>
                    <a:pt x="2297759" y="422468"/>
                    <a:pt x="2302453" y="413080"/>
                    <a:pt x="2307147" y="401345"/>
                  </a:cubicBezTo>
                  <a:cubicBezTo>
                    <a:pt x="2309494" y="401345"/>
                    <a:pt x="2311841" y="401345"/>
                    <a:pt x="2314188" y="401345"/>
                  </a:cubicBezTo>
                  <a:cubicBezTo>
                    <a:pt x="2332964" y="403692"/>
                    <a:pt x="2351741" y="403692"/>
                    <a:pt x="2370517" y="406039"/>
                  </a:cubicBezTo>
                  <a:cubicBezTo>
                    <a:pt x="2384599" y="408386"/>
                    <a:pt x="2396334" y="408386"/>
                    <a:pt x="2410417" y="410733"/>
                  </a:cubicBezTo>
                  <a:cubicBezTo>
                    <a:pt x="2422152" y="413080"/>
                    <a:pt x="2433887" y="413080"/>
                    <a:pt x="2447970" y="415427"/>
                  </a:cubicBezTo>
                  <a:cubicBezTo>
                    <a:pt x="2447970" y="415427"/>
                    <a:pt x="2447970" y="415427"/>
                    <a:pt x="2447970" y="417774"/>
                  </a:cubicBezTo>
                  <a:cubicBezTo>
                    <a:pt x="2447970" y="417774"/>
                    <a:pt x="2447970" y="417774"/>
                    <a:pt x="2447970" y="417774"/>
                  </a:cubicBezTo>
                  <a:cubicBezTo>
                    <a:pt x="2445622" y="420121"/>
                    <a:pt x="2443275" y="420121"/>
                    <a:pt x="2443275" y="422468"/>
                  </a:cubicBezTo>
                  <a:cubicBezTo>
                    <a:pt x="2431540" y="424815"/>
                    <a:pt x="2417458" y="429510"/>
                    <a:pt x="2403376" y="431857"/>
                  </a:cubicBezTo>
                  <a:cubicBezTo>
                    <a:pt x="2389293" y="436551"/>
                    <a:pt x="2372864" y="438898"/>
                    <a:pt x="2358782" y="443592"/>
                  </a:cubicBezTo>
                  <a:cubicBezTo>
                    <a:pt x="2337658" y="448286"/>
                    <a:pt x="2318882" y="455327"/>
                    <a:pt x="2297759" y="460021"/>
                  </a:cubicBezTo>
                  <a:cubicBezTo>
                    <a:pt x="2293064" y="462368"/>
                    <a:pt x="2288370" y="462368"/>
                    <a:pt x="2283676" y="464715"/>
                  </a:cubicBezTo>
                  <a:cubicBezTo>
                    <a:pt x="2286023" y="460021"/>
                    <a:pt x="2286023" y="457674"/>
                    <a:pt x="2288370" y="452980"/>
                  </a:cubicBezTo>
                  <a:cubicBezTo>
                    <a:pt x="2288370" y="448286"/>
                    <a:pt x="2290717" y="441245"/>
                    <a:pt x="2293064" y="434204"/>
                  </a:cubicBezTo>
                  <a:close/>
                  <a:moveTo>
                    <a:pt x="2530116" y="431857"/>
                  </a:moveTo>
                  <a:cubicBezTo>
                    <a:pt x="2541851" y="434204"/>
                    <a:pt x="2551239" y="436551"/>
                    <a:pt x="2562975" y="438898"/>
                  </a:cubicBezTo>
                  <a:cubicBezTo>
                    <a:pt x="2572363" y="441245"/>
                    <a:pt x="2581751" y="443592"/>
                    <a:pt x="2591139" y="445939"/>
                  </a:cubicBezTo>
                  <a:cubicBezTo>
                    <a:pt x="2602875" y="448286"/>
                    <a:pt x="2614610" y="450633"/>
                    <a:pt x="2623998" y="452980"/>
                  </a:cubicBezTo>
                  <a:cubicBezTo>
                    <a:pt x="2633386" y="455327"/>
                    <a:pt x="2642774" y="457674"/>
                    <a:pt x="2649816" y="460021"/>
                  </a:cubicBezTo>
                  <a:cubicBezTo>
                    <a:pt x="2654510" y="460021"/>
                    <a:pt x="2659204" y="462368"/>
                    <a:pt x="2663898" y="464715"/>
                  </a:cubicBezTo>
                  <a:cubicBezTo>
                    <a:pt x="2659204" y="467062"/>
                    <a:pt x="2654510" y="467062"/>
                    <a:pt x="2652163" y="469409"/>
                  </a:cubicBezTo>
                  <a:cubicBezTo>
                    <a:pt x="2647469" y="471756"/>
                    <a:pt x="2642774" y="471756"/>
                    <a:pt x="2638080" y="474103"/>
                  </a:cubicBezTo>
                  <a:cubicBezTo>
                    <a:pt x="2626345" y="478797"/>
                    <a:pt x="2614610" y="481145"/>
                    <a:pt x="2602875" y="485839"/>
                  </a:cubicBezTo>
                  <a:cubicBezTo>
                    <a:pt x="2600528" y="485839"/>
                    <a:pt x="2600528" y="488186"/>
                    <a:pt x="2598180" y="488186"/>
                  </a:cubicBezTo>
                  <a:cubicBezTo>
                    <a:pt x="2598180" y="488186"/>
                    <a:pt x="2598180" y="488186"/>
                    <a:pt x="2598180" y="488186"/>
                  </a:cubicBezTo>
                  <a:cubicBezTo>
                    <a:pt x="2591139" y="483492"/>
                    <a:pt x="2584098" y="481145"/>
                    <a:pt x="2577057" y="476450"/>
                  </a:cubicBezTo>
                  <a:cubicBezTo>
                    <a:pt x="2570016" y="471756"/>
                    <a:pt x="2562975" y="469409"/>
                    <a:pt x="2555934" y="464715"/>
                  </a:cubicBezTo>
                  <a:cubicBezTo>
                    <a:pt x="2548892" y="460021"/>
                    <a:pt x="2541851" y="457674"/>
                    <a:pt x="2534810" y="455327"/>
                  </a:cubicBezTo>
                  <a:cubicBezTo>
                    <a:pt x="2527769" y="450633"/>
                    <a:pt x="2520728" y="448286"/>
                    <a:pt x="2511340" y="443592"/>
                  </a:cubicBezTo>
                  <a:cubicBezTo>
                    <a:pt x="2504299" y="441245"/>
                    <a:pt x="2497258" y="436551"/>
                    <a:pt x="2490216" y="434204"/>
                  </a:cubicBezTo>
                  <a:cubicBezTo>
                    <a:pt x="2487869" y="434204"/>
                    <a:pt x="2485522" y="431857"/>
                    <a:pt x="2483175" y="431857"/>
                  </a:cubicBezTo>
                  <a:cubicBezTo>
                    <a:pt x="2483175" y="431857"/>
                    <a:pt x="2483175" y="429510"/>
                    <a:pt x="2483175" y="429510"/>
                  </a:cubicBezTo>
                  <a:cubicBezTo>
                    <a:pt x="2487869" y="429510"/>
                    <a:pt x="2492563" y="431857"/>
                    <a:pt x="2499605" y="431857"/>
                  </a:cubicBezTo>
                  <a:cubicBezTo>
                    <a:pt x="2511340" y="427162"/>
                    <a:pt x="2520728" y="429510"/>
                    <a:pt x="2530116" y="431857"/>
                  </a:cubicBezTo>
                  <a:close/>
                  <a:moveTo>
                    <a:pt x="2699103" y="452980"/>
                  </a:moveTo>
                  <a:cubicBezTo>
                    <a:pt x="2708492" y="450633"/>
                    <a:pt x="2717880" y="448286"/>
                    <a:pt x="2727268" y="445939"/>
                  </a:cubicBezTo>
                  <a:cubicBezTo>
                    <a:pt x="2734309" y="443592"/>
                    <a:pt x="2741350" y="441245"/>
                    <a:pt x="2748391" y="441245"/>
                  </a:cubicBezTo>
                  <a:cubicBezTo>
                    <a:pt x="2757780" y="438898"/>
                    <a:pt x="2767168" y="436551"/>
                    <a:pt x="2776556" y="434204"/>
                  </a:cubicBezTo>
                  <a:cubicBezTo>
                    <a:pt x="2783597" y="431857"/>
                    <a:pt x="2790638" y="431857"/>
                    <a:pt x="2795332" y="429510"/>
                  </a:cubicBezTo>
                  <a:cubicBezTo>
                    <a:pt x="2804721" y="427162"/>
                    <a:pt x="2814109" y="424815"/>
                    <a:pt x="2825844" y="422468"/>
                  </a:cubicBezTo>
                  <a:cubicBezTo>
                    <a:pt x="2830538" y="420121"/>
                    <a:pt x="2837579" y="420121"/>
                    <a:pt x="2842273" y="417774"/>
                  </a:cubicBezTo>
                  <a:cubicBezTo>
                    <a:pt x="2851661" y="415427"/>
                    <a:pt x="2863397" y="413080"/>
                    <a:pt x="2872785" y="410733"/>
                  </a:cubicBezTo>
                  <a:cubicBezTo>
                    <a:pt x="2877479" y="410733"/>
                    <a:pt x="2884520" y="408386"/>
                    <a:pt x="2889214" y="408386"/>
                  </a:cubicBezTo>
                  <a:cubicBezTo>
                    <a:pt x="2898602" y="406039"/>
                    <a:pt x="2910338" y="403692"/>
                    <a:pt x="2919726" y="403692"/>
                  </a:cubicBezTo>
                  <a:cubicBezTo>
                    <a:pt x="2924420" y="403692"/>
                    <a:pt x="2929114" y="401345"/>
                    <a:pt x="2933808" y="401345"/>
                  </a:cubicBezTo>
                  <a:cubicBezTo>
                    <a:pt x="2943196" y="398998"/>
                    <a:pt x="2952585" y="398998"/>
                    <a:pt x="2961973" y="396651"/>
                  </a:cubicBezTo>
                  <a:cubicBezTo>
                    <a:pt x="2964320" y="406039"/>
                    <a:pt x="2971361" y="410733"/>
                    <a:pt x="2978402" y="413080"/>
                  </a:cubicBezTo>
                  <a:cubicBezTo>
                    <a:pt x="2978402" y="415427"/>
                    <a:pt x="2978402" y="417774"/>
                    <a:pt x="2978402" y="420121"/>
                  </a:cubicBezTo>
                  <a:cubicBezTo>
                    <a:pt x="2978402" y="422468"/>
                    <a:pt x="2978402" y="422468"/>
                    <a:pt x="2978402" y="424815"/>
                  </a:cubicBezTo>
                  <a:cubicBezTo>
                    <a:pt x="2978402" y="431857"/>
                    <a:pt x="2976055" y="441245"/>
                    <a:pt x="2976055" y="448286"/>
                  </a:cubicBezTo>
                  <a:cubicBezTo>
                    <a:pt x="2976055" y="450633"/>
                    <a:pt x="2976055" y="452980"/>
                    <a:pt x="2976055" y="457674"/>
                  </a:cubicBezTo>
                  <a:cubicBezTo>
                    <a:pt x="2976055" y="464715"/>
                    <a:pt x="2976055" y="471756"/>
                    <a:pt x="2973708" y="478797"/>
                  </a:cubicBezTo>
                  <a:cubicBezTo>
                    <a:pt x="2973708" y="483492"/>
                    <a:pt x="2973708" y="488186"/>
                    <a:pt x="2973708" y="492880"/>
                  </a:cubicBezTo>
                  <a:cubicBezTo>
                    <a:pt x="2973708" y="497574"/>
                    <a:pt x="2973708" y="502268"/>
                    <a:pt x="2973708" y="506962"/>
                  </a:cubicBezTo>
                  <a:cubicBezTo>
                    <a:pt x="2973708" y="514003"/>
                    <a:pt x="2973708" y="521044"/>
                    <a:pt x="2971361" y="528085"/>
                  </a:cubicBezTo>
                  <a:cubicBezTo>
                    <a:pt x="2971361" y="530433"/>
                    <a:pt x="2971361" y="532780"/>
                    <a:pt x="2971361" y="537474"/>
                  </a:cubicBezTo>
                  <a:cubicBezTo>
                    <a:pt x="2971361" y="544515"/>
                    <a:pt x="2971361" y="549209"/>
                    <a:pt x="2971361" y="556250"/>
                  </a:cubicBezTo>
                  <a:cubicBezTo>
                    <a:pt x="2966667" y="553903"/>
                    <a:pt x="2961973" y="553903"/>
                    <a:pt x="2957279" y="551556"/>
                  </a:cubicBezTo>
                  <a:cubicBezTo>
                    <a:pt x="2947890" y="549209"/>
                    <a:pt x="2938502" y="544515"/>
                    <a:pt x="2929114" y="542168"/>
                  </a:cubicBezTo>
                  <a:cubicBezTo>
                    <a:pt x="2917379" y="537474"/>
                    <a:pt x="2907991" y="535127"/>
                    <a:pt x="2896255" y="530433"/>
                  </a:cubicBezTo>
                  <a:cubicBezTo>
                    <a:pt x="2886867" y="528085"/>
                    <a:pt x="2877479" y="523391"/>
                    <a:pt x="2868091" y="521044"/>
                  </a:cubicBezTo>
                  <a:cubicBezTo>
                    <a:pt x="2856355" y="518697"/>
                    <a:pt x="2846967" y="514003"/>
                    <a:pt x="2835232" y="511656"/>
                  </a:cubicBezTo>
                  <a:cubicBezTo>
                    <a:pt x="2825844" y="509309"/>
                    <a:pt x="2816456" y="506962"/>
                    <a:pt x="2807068" y="502268"/>
                  </a:cubicBezTo>
                  <a:cubicBezTo>
                    <a:pt x="2795332" y="499921"/>
                    <a:pt x="2783597" y="495227"/>
                    <a:pt x="2774209" y="492880"/>
                  </a:cubicBezTo>
                  <a:cubicBezTo>
                    <a:pt x="2764821" y="490533"/>
                    <a:pt x="2757780" y="488186"/>
                    <a:pt x="2748391" y="485839"/>
                  </a:cubicBezTo>
                  <a:cubicBezTo>
                    <a:pt x="2736656" y="483492"/>
                    <a:pt x="2724921" y="478797"/>
                    <a:pt x="2713186" y="476450"/>
                  </a:cubicBezTo>
                  <a:cubicBezTo>
                    <a:pt x="2703797" y="474103"/>
                    <a:pt x="2696756" y="471756"/>
                    <a:pt x="2687368" y="469409"/>
                  </a:cubicBezTo>
                  <a:cubicBezTo>
                    <a:pt x="2682674" y="467062"/>
                    <a:pt x="2677980" y="467062"/>
                    <a:pt x="2673286" y="464715"/>
                  </a:cubicBezTo>
                  <a:cubicBezTo>
                    <a:pt x="2675633" y="464715"/>
                    <a:pt x="2677980" y="462368"/>
                    <a:pt x="2680327" y="462368"/>
                  </a:cubicBezTo>
                  <a:cubicBezTo>
                    <a:pt x="2687368" y="457674"/>
                    <a:pt x="2694409" y="455327"/>
                    <a:pt x="2699103" y="452980"/>
                  </a:cubicBezTo>
                  <a:close/>
                  <a:moveTo>
                    <a:pt x="3008914" y="443592"/>
                  </a:moveTo>
                  <a:cubicBezTo>
                    <a:pt x="3013608" y="452980"/>
                    <a:pt x="3020649" y="464715"/>
                    <a:pt x="3025343" y="474103"/>
                  </a:cubicBezTo>
                  <a:cubicBezTo>
                    <a:pt x="3030037" y="481145"/>
                    <a:pt x="3032384" y="488186"/>
                    <a:pt x="3037078" y="495227"/>
                  </a:cubicBezTo>
                  <a:cubicBezTo>
                    <a:pt x="3041772" y="504615"/>
                    <a:pt x="3046466" y="514003"/>
                    <a:pt x="3051160" y="523391"/>
                  </a:cubicBezTo>
                  <a:cubicBezTo>
                    <a:pt x="3055854" y="530433"/>
                    <a:pt x="3058202" y="539821"/>
                    <a:pt x="3062896" y="546862"/>
                  </a:cubicBezTo>
                  <a:cubicBezTo>
                    <a:pt x="3067590" y="556250"/>
                    <a:pt x="3072284" y="563291"/>
                    <a:pt x="3076978" y="572679"/>
                  </a:cubicBezTo>
                  <a:cubicBezTo>
                    <a:pt x="3081672" y="582068"/>
                    <a:pt x="3086366" y="591456"/>
                    <a:pt x="3091060" y="600844"/>
                  </a:cubicBezTo>
                  <a:cubicBezTo>
                    <a:pt x="3091060" y="600844"/>
                    <a:pt x="3091060" y="603191"/>
                    <a:pt x="3093407" y="603191"/>
                  </a:cubicBezTo>
                  <a:cubicBezTo>
                    <a:pt x="3088713" y="600844"/>
                    <a:pt x="3084019" y="598497"/>
                    <a:pt x="3076978" y="596150"/>
                  </a:cubicBezTo>
                  <a:cubicBezTo>
                    <a:pt x="3067590" y="591456"/>
                    <a:pt x="3055854" y="589109"/>
                    <a:pt x="3046466" y="584415"/>
                  </a:cubicBezTo>
                  <a:cubicBezTo>
                    <a:pt x="3037078" y="579720"/>
                    <a:pt x="3025343" y="577373"/>
                    <a:pt x="3015955" y="572679"/>
                  </a:cubicBezTo>
                  <a:cubicBezTo>
                    <a:pt x="3006567" y="567985"/>
                    <a:pt x="2997178" y="565638"/>
                    <a:pt x="2987790" y="560944"/>
                  </a:cubicBezTo>
                  <a:cubicBezTo>
                    <a:pt x="2983096" y="558597"/>
                    <a:pt x="2976055" y="556250"/>
                    <a:pt x="2971361" y="553903"/>
                  </a:cubicBezTo>
                  <a:cubicBezTo>
                    <a:pt x="2971361" y="544515"/>
                    <a:pt x="2971361" y="537474"/>
                    <a:pt x="2973708" y="528085"/>
                  </a:cubicBezTo>
                  <a:cubicBezTo>
                    <a:pt x="2973708" y="528085"/>
                    <a:pt x="2973708" y="528085"/>
                    <a:pt x="2973708" y="525738"/>
                  </a:cubicBezTo>
                  <a:cubicBezTo>
                    <a:pt x="2973708" y="514003"/>
                    <a:pt x="2976055" y="504615"/>
                    <a:pt x="2976055" y="492880"/>
                  </a:cubicBezTo>
                  <a:cubicBezTo>
                    <a:pt x="2976055" y="492880"/>
                    <a:pt x="2976055" y="490533"/>
                    <a:pt x="2976055" y="490533"/>
                  </a:cubicBezTo>
                  <a:cubicBezTo>
                    <a:pt x="2976055" y="481145"/>
                    <a:pt x="2978402" y="471756"/>
                    <a:pt x="2978402" y="460021"/>
                  </a:cubicBezTo>
                  <a:cubicBezTo>
                    <a:pt x="2978402" y="457674"/>
                    <a:pt x="2978402" y="457674"/>
                    <a:pt x="2978402" y="455327"/>
                  </a:cubicBezTo>
                  <a:cubicBezTo>
                    <a:pt x="2978402" y="445939"/>
                    <a:pt x="2980749" y="436551"/>
                    <a:pt x="2980749" y="429510"/>
                  </a:cubicBezTo>
                  <a:cubicBezTo>
                    <a:pt x="2980749" y="427162"/>
                    <a:pt x="2980749" y="424815"/>
                    <a:pt x="2980749" y="422468"/>
                  </a:cubicBezTo>
                  <a:cubicBezTo>
                    <a:pt x="2980749" y="417774"/>
                    <a:pt x="2980749" y="413080"/>
                    <a:pt x="2983096" y="408386"/>
                  </a:cubicBezTo>
                  <a:cubicBezTo>
                    <a:pt x="2983096" y="408386"/>
                    <a:pt x="2983096" y="408386"/>
                    <a:pt x="2983096" y="408386"/>
                  </a:cubicBezTo>
                  <a:cubicBezTo>
                    <a:pt x="2985443" y="408386"/>
                    <a:pt x="2990137" y="408386"/>
                    <a:pt x="2992484" y="406039"/>
                  </a:cubicBezTo>
                  <a:cubicBezTo>
                    <a:pt x="2994831" y="410733"/>
                    <a:pt x="2997178" y="415427"/>
                    <a:pt x="3001872" y="420121"/>
                  </a:cubicBezTo>
                  <a:cubicBezTo>
                    <a:pt x="3004219" y="431857"/>
                    <a:pt x="3006567" y="436551"/>
                    <a:pt x="3008914" y="443592"/>
                  </a:cubicBezTo>
                  <a:close/>
                  <a:moveTo>
                    <a:pt x="3138001" y="621967"/>
                  </a:moveTo>
                  <a:cubicBezTo>
                    <a:pt x="3152083" y="626661"/>
                    <a:pt x="3163819" y="633703"/>
                    <a:pt x="3175554" y="638397"/>
                  </a:cubicBezTo>
                  <a:cubicBezTo>
                    <a:pt x="3182595" y="640744"/>
                    <a:pt x="3189636" y="645438"/>
                    <a:pt x="3196677" y="647785"/>
                  </a:cubicBezTo>
                  <a:cubicBezTo>
                    <a:pt x="3217801" y="657173"/>
                    <a:pt x="3236577" y="666561"/>
                    <a:pt x="3257701" y="675949"/>
                  </a:cubicBezTo>
                  <a:cubicBezTo>
                    <a:pt x="3264742" y="678296"/>
                    <a:pt x="3271783" y="682991"/>
                    <a:pt x="3278824" y="685338"/>
                  </a:cubicBezTo>
                  <a:cubicBezTo>
                    <a:pt x="3292906" y="692379"/>
                    <a:pt x="3304641" y="697073"/>
                    <a:pt x="3318724" y="704114"/>
                  </a:cubicBezTo>
                  <a:cubicBezTo>
                    <a:pt x="3328112" y="708808"/>
                    <a:pt x="3335153" y="713502"/>
                    <a:pt x="3344541" y="718196"/>
                  </a:cubicBezTo>
                  <a:cubicBezTo>
                    <a:pt x="3356276" y="722890"/>
                    <a:pt x="3368012" y="729931"/>
                    <a:pt x="3377400" y="734626"/>
                  </a:cubicBezTo>
                  <a:cubicBezTo>
                    <a:pt x="3386788" y="739320"/>
                    <a:pt x="3396176" y="744014"/>
                    <a:pt x="3405565" y="748708"/>
                  </a:cubicBezTo>
                  <a:cubicBezTo>
                    <a:pt x="3410259" y="751055"/>
                    <a:pt x="3417300" y="753402"/>
                    <a:pt x="3421994" y="758096"/>
                  </a:cubicBezTo>
                  <a:cubicBezTo>
                    <a:pt x="3419647" y="760443"/>
                    <a:pt x="3419647" y="762790"/>
                    <a:pt x="3419647" y="767484"/>
                  </a:cubicBezTo>
                  <a:cubicBezTo>
                    <a:pt x="3419647" y="769831"/>
                    <a:pt x="3419647" y="772178"/>
                    <a:pt x="3421994" y="774525"/>
                  </a:cubicBezTo>
                  <a:cubicBezTo>
                    <a:pt x="3417300" y="776872"/>
                    <a:pt x="3412605" y="779219"/>
                    <a:pt x="3407911" y="779219"/>
                  </a:cubicBezTo>
                  <a:cubicBezTo>
                    <a:pt x="3396176" y="783914"/>
                    <a:pt x="3386788" y="786261"/>
                    <a:pt x="3375053" y="790955"/>
                  </a:cubicBezTo>
                  <a:cubicBezTo>
                    <a:pt x="3363318" y="795649"/>
                    <a:pt x="3351582" y="800343"/>
                    <a:pt x="3339847" y="807384"/>
                  </a:cubicBezTo>
                  <a:cubicBezTo>
                    <a:pt x="3330459" y="812078"/>
                    <a:pt x="3321071" y="814425"/>
                    <a:pt x="3311683" y="819119"/>
                  </a:cubicBezTo>
                  <a:cubicBezTo>
                    <a:pt x="3292906" y="828507"/>
                    <a:pt x="3271783" y="837896"/>
                    <a:pt x="3253007" y="847284"/>
                  </a:cubicBezTo>
                  <a:cubicBezTo>
                    <a:pt x="3250659" y="849631"/>
                    <a:pt x="3248312" y="849631"/>
                    <a:pt x="3243618" y="851978"/>
                  </a:cubicBezTo>
                  <a:cubicBezTo>
                    <a:pt x="3234230" y="856672"/>
                    <a:pt x="3227189" y="861366"/>
                    <a:pt x="3217801" y="866060"/>
                  </a:cubicBezTo>
                  <a:cubicBezTo>
                    <a:pt x="3201371" y="830854"/>
                    <a:pt x="3187289" y="797996"/>
                    <a:pt x="3170860" y="762790"/>
                  </a:cubicBezTo>
                  <a:cubicBezTo>
                    <a:pt x="3168513" y="760443"/>
                    <a:pt x="3168513" y="755749"/>
                    <a:pt x="3166166" y="753402"/>
                  </a:cubicBezTo>
                  <a:cubicBezTo>
                    <a:pt x="3159125" y="736973"/>
                    <a:pt x="3152083" y="722890"/>
                    <a:pt x="3145042" y="706461"/>
                  </a:cubicBezTo>
                  <a:cubicBezTo>
                    <a:pt x="3142695" y="701767"/>
                    <a:pt x="3142695" y="699420"/>
                    <a:pt x="3140348" y="694726"/>
                  </a:cubicBezTo>
                  <a:cubicBezTo>
                    <a:pt x="3133307" y="680643"/>
                    <a:pt x="3126266" y="664214"/>
                    <a:pt x="3119225" y="650132"/>
                  </a:cubicBezTo>
                  <a:cubicBezTo>
                    <a:pt x="3116878" y="645438"/>
                    <a:pt x="3114531" y="638397"/>
                    <a:pt x="3109837" y="633703"/>
                  </a:cubicBezTo>
                  <a:cubicBezTo>
                    <a:pt x="3105143" y="624314"/>
                    <a:pt x="3100449" y="614926"/>
                    <a:pt x="3095754" y="605538"/>
                  </a:cubicBezTo>
                  <a:cubicBezTo>
                    <a:pt x="3100449" y="607885"/>
                    <a:pt x="3107489" y="610232"/>
                    <a:pt x="3112184" y="612579"/>
                  </a:cubicBezTo>
                  <a:cubicBezTo>
                    <a:pt x="3121572" y="617273"/>
                    <a:pt x="3128613" y="619620"/>
                    <a:pt x="3138001" y="621967"/>
                  </a:cubicBezTo>
                  <a:close/>
                  <a:moveTo>
                    <a:pt x="3511182" y="781566"/>
                  </a:moveTo>
                  <a:cubicBezTo>
                    <a:pt x="3522917" y="783914"/>
                    <a:pt x="3532305" y="786261"/>
                    <a:pt x="3544040" y="788608"/>
                  </a:cubicBezTo>
                  <a:cubicBezTo>
                    <a:pt x="3553428" y="790955"/>
                    <a:pt x="3562817" y="793302"/>
                    <a:pt x="3572205" y="795649"/>
                  </a:cubicBezTo>
                  <a:cubicBezTo>
                    <a:pt x="3583940" y="797996"/>
                    <a:pt x="3593328" y="800343"/>
                    <a:pt x="3602716" y="802690"/>
                  </a:cubicBezTo>
                  <a:cubicBezTo>
                    <a:pt x="3612104" y="805037"/>
                    <a:pt x="3621493" y="807384"/>
                    <a:pt x="3630881" y="809731"/>
                  </a:cubicBezTo>
                  <a:cubicBezTo>
                    <a:pt x="3633228" y="809731"/>
                    <a:pt x="3635575" y="809731"/>
                    <a:pt x="3635575" y="812078"/>
                  </a:cubicBezTo>
                  <a:cubicBezTo>
                    <a:pt x="3633228" y="816772"/>
                    <a:pt x="3633228" y="821466"/>
                    <a:pt x="3633228" y="826160"/>
                  </a:cubicBezTo>
                  <a:cubicBezTo>
                    <a:pt x="3630881" y="826160"/>
                    <a:pt x="3626187" y="823813"/>
                    <a:pt x="3623840" y="823813"/>
                  </a:cubicBezTo>
                  <a:cubicBezTo>
                    <a:pt x="3612104" y="819119"/>
                    <a:pt x="3600369" y="816772"/>
                    <a:pt x="3588634" y="812078"/>
                  </a:cubicBezTo>
                  <a:cubicBezTo>
                    <a:pt x="3576899" y="809731"/>
                    <a:pt x="3567511" y="805037"/>
                    <a:pt x="3555775" y="802690"/>
                  </a:cubicBezTo>
                  <a:cubicBezTo>
                    <a:pt x="3544040" y="797996"/>
                    <a:pt x="3532305" y="795649"/>
                    <a:pt x="3518223" y="790955"/>
                  </a:cubicBezTo>
                  <a:cubicBezTo>
                    <a:pt x="3506487" y="788608"/>
                    <a:pt x="3497099" y="783914"/>
                    <a:pt x="3485364" y="781566"/>
                  </a:cubicBezTo>
                  <a:cubicBezTo>
                    <a:pt x="3475976" y="779219"/>
                    <a:pt x="3468935" y="776872"/>
                    <a:pt x="3459546" y="774525"/>
                  </a:cubicBezTo>
                  <a:cubicBezTo>
                    <a:pt x="3466588" y="774525"/>
                    <a:pt x="3473629" y="776872"/>
                    <a:pt x="3480670" y="776872"/>
                  </a:cubicBezTo>
                  <a:cubicBezTo>
                    <a:pt x="3492405" y="776872"/>
                    <a:pt x="3501793" y="779219"/>
                    <a:pt x="3511182" y="781566"/>
                  </a:cubicBezTo>
                  <a:close/>
                  <a:moveTo>
                    <a:pt x="3644963" y="795649"/>
                  </a:moveTo>
                  <a:cubicBezTo>
                    <a:pt x="3647310" y="790955"/>
                    <a:pt x="3647310" y="783914"/>
                    <a:pt x="3649657" y="779219"/>
                  </a:cubicBezTo>
                  <a:cubicBezTo>
                    <a:pt x="3649657" y="776872"/>
                    <a:pt x="3652004" y="772178"/>
                    <a:pt x="3652004" y="769831"/>
                  </a:cubicBezTo>
                  <a:cubicBezTo>
                    <a:pt x="3654351" y="765137"/>
                    <a:pt x="3654351" y="758096"/>
                    <a:pt x="3656698" y="753402"/>
                  </a:cubicBezTo>
                  <a:cubicBezTo>
                    <a:pt x="3656698" y="751055"/>
                    <a:pt x="3659045" y="746361"/>
                    <a:pt x="3659045" y="744014"/>
                  </a:cubicBezTo>
                  <a:cubicBezTo>
                    <a:pt x="3661392" y="739320"/>
                    <a:pt x="3661392" y="734626"/>
                    <a:pt x="3663740" y="729931"/>
                  </a:cubicBezTo>
                  <a:cubicBezTo>
                    <a:pt x="3663740" y="727584"/>
                    <a:pt x="3666086" y="725237"/>
                    <a:pt x="3666086" y="720543"/>
                  </a:cubicBezTo>
                  <a:cubicBezTo>
                    <a:pt x="3668434" y="715849"/>
                    <a:pt x="3668434" y="711155"/>
                    <a:pt x="3670781" y="706461"/>
                  </a:cubicBezTo>
                  <a:cubicBezTo>
                    <a:pt x="3670781" y="704114"/>
                    <a:pt x="3673128" y="701767"/>
                    <a:pt x="3673128" y="697073"/>
                  </a:cubicBezTo>
                  <a:cubicBezTo>
                    <a:pt x="3675475" y="692379"/>
                    <a:pt x="3675475" y="687685"/>
                    <a:pt x="3677822" y="682991"/>
                  </a:cubicBezTo>
                  <a:cubicBezTo>
                    <a:pt x="3677822" y="680643"/>
                    <a:pt x="3680169" y="678296"/>
                    <a:pt x="3680169" y="673602"/>
                  </a:cubicBezTo>
                  <a:cubicBezTo>
                    <a:pt x="3682516" y="668908"/>
                    <a:pt x="3682516" y="664214"/>
                    <a:pt x="3684863" y="659520"/>
                  </a:cubicBezTo>
                  <a:cubicBezTo>
                    <a:pt x="3684863" y="657173"/>
                    <a:pt x="3687210" y="654826"/>
                    <a:pt x="3687210" y="652479"/>
                  </a:cubicBezTo>
                  <a:cubicBezTo>
                    <a:pt x="3689557" y="647785"/>
                    <a:pt x="3689557" y="643091"/>
                    <a:pt x="3691904" y="640744"/>
                  </a:cubicBezTo>
                  <a:cubicBezTo>
                    <a:pt x="3691904" y="638397"/>
                    <a:pt x="3694251" y="636050"/>
                    <a:pt x="3694251" y="633703"/>
                  </a:cubicBezTo>
                  <a:cubicBezTo>
                    <a:pt x="3696598" y="629008"/>
                    <a:pt x="3696598" y="626661"/>
                    <a:pt x="3698945" y="621967"/>
                  </a:cubicBezTo>
                  <a:cubicBezTo>
                    <a:pt x="3698945" y="619620"/>
                    <a:pt x="3701292" y="617273"/>
                    <a:pt x="3701292" y="614926"/>
                  </a:cubicBezTo>
                  <a:cubicBezTo>
                    <a:pt x="3703639" y="610232"/>
                    <a:pt x="3703639" y="607885"/>
                    <a:pt x="3705986" y="603191"/>
                  </a:cubicBezTo>
                  <a:cubicBezTo>
                    <a:pt x="3705986" y="603191"/>
                    <a:pt x="3705986" y="603191"/>
                    <a:pt x="3705986" y="603191"/>
                  </a:cubicBezTo>
                  <a:cubicBezTo>
                    <a:pt x="3708333" y="603191"/>
                    <a:pt x="3710681" y="605538"/>
                    <a:pt x="3713027" y="605538"/>
                  </a:cubicBezTo>
                  <a:cubicBezTo>
                    <a:pt x="3717721" y="605538"/>
                    <a:pt x="3722416" y="603191"/>
                    <a:pt x="3724763" y="600844"/>
                  </a:cubicBezTo>
                  <a:cubicBezTo>
                    <a:pt x="3724763" y="600844"/>
                    <a:pt x="3727110" y="603191"/>
                    <a:pt x="3727110" y="603191"/>
                  </a:cubicBezTo>
                  <a:cubicBezTo>
                    <a:pt x="3741192" y="619620"/>
                    <a:pt x="3757622" y="636050"/>
                    <a:pt x="3771704" y="652479"/>
                  </a:cubicBezTo>
                  <a:cubicBezTo>
                    <a:pt x="3776398" y="657173"/>
                    <a:pt x="3781092" y="664214"/>
                    <a:pt x="3785786" y="668908"/>
                  </a:cubicBezTo>
                  <a:cubicBezTo>
                    <a:pt x="3799868" y="685338"/>
                    <a:pt x="3816298" y="704114"/>
                    <a:pt x="3830380" y="720543"/>
                  </a:cubicBezTo>
                  <a:cubicBezTo>
                    <a:pt x="3835074" y="725237"/>
                    <a:pt x="3837421" y="729931"/>
                    <a:pt x="3842115" y="734626"/>
                  </a:cubicBezTo>
                  <a:cubicBezTo>
                    <a:pt x="3863239" y="760443"/>
                    <a:pt x="3882015" y="786261"/>
                    <a:pt x="3903138" y="812078"/>
                  </a:cubicBezTo>
                  <a:cubicBezTo>
                    <a:pt x="3914874" y="828507"/>
                    <a:pt x="3928956" y="844937"/>
                    <a:pt x="3940691" y="861366"/>
                  </a:cubicBezTo>
                  <a:cubicBezTo>
                    <a:pt x="3945385" y="868407"/>
                    <a:pt x="3952426" y="877795"/>
                    <a:pt x="3957120" y="884836"/>
                  </a:cubicBezTo>
                  <a:cubicBezTo>
                    <a:pt x="3966509" y="898919"/>
                    <a:pt x="3978244" y="913001"/>
                    <a:pt x="3987632" y="927083"/>
                  </a:cubicBezTo>
                  <a:cubicBezTo>
                    <a:pt x="3982938" y="924736"/>
                    <a:pt x="3978244" y="922389"/>
                    <a:pt x="3973550" y="920042"/>
                  </a:cubicBezTo>
                  <a:cubicBezTo>
                    <a:pt x="3971203" y="920042"/>
                    <a:pt x="3971203" y="920042"/>
                    <a:pt x="3968856" y="917695"/>
                  </a:cubicBezTo>
                  <a:cubicBezTo>
                    <a:pt x="3952426" y="910654"/>
                    <a:pt x="3938344" y="903613"/>
                    <a:pt x="3921915" y="898919"/>
                  </a:cubicBezTo>
                  <a:cubicBezTo>
                    <a:pt x="3919568" y="898919"/>
                    <a:pt x="3917220" y="896572"/>
                    <a:pt x="3914874" y="896572"/>
                  </a:cubicBezTo>
                  <a:cubicBezTo>
                    <a:pt x="3900791" y="891878"/>
                    <a:pt x="3886709" y="884836"/>
                    <a:pt x="3870279" y="880142"/>
                  </a:cubicBezTo>
                  <a:cubicBezTo>
                    <a:pt x="3865585" y="877795"/>
                    <a:pt x="3863239" y="877795"/>
                    <a:pt x="3858544" y="875448"/>
                  </a:cubicBezTo>
                  <a:cubicBezTo>
                    <a:pt x="3844462" y="870754"/>
                    <a:pt x="3830380" y="866060"/>
                    <a:pt x="3816298" y="861366"/>
                  </a:cubicBezTo>
                  <a:cubicBezTo>
                    <a:pt x="3811603" y="859019"/>
                    <a:pt x="3806909" y="856672"/>
                    <a:pt x="3802215" y="856672"/>
                  </a:cubicBezTo>
                  <a:cubicBezTo>
                    <a:pt x="3790480" y="851978"/>
                    <a:pt x="3776398" y="849631"/>
                    <a:pt x="3764662" y="844937"/>
                  </a:cubicBezTo>
                  <a:cubicBezTo>
                    <a:pt x="3757622" y="842590"/>
                    <a:pt x="3750580" y="840243"/>
                    <a:pt x="3743539" y="837896"/>
                  </a:cubicBezTo>
                  <a:cubicBezTo>
                    <a:pt x="3731804" y="835549"/>
                    <a:pt x="3720069" y="830854"/>
                    <a:pt x="3710681" y="828507"/>
                  </a:cubicBezTo>
                  <a:cubicBezTo>
                    <a:pt x="3701292" y="826160"/>
                    <a:pt x="3694251" y="823813"/>
                    <a:pt x="3684863" y="821466"/>
                  </a:cubicBezTo>
                  <a:cubicBezTo>
                    <a:pt x="3675475" y="819119"/>
                    <a:pt x="3666086" y="816772"/>
                    <a:pt x="3654351" y="814425"/>
                  </a:cubicBezTo>
                  <a:cubicBezTo>
                    <a:pt x="3649657" y="812078"/>
                    <a:pt x="3642616" y="812078"/>
                    <a:pt x="3637922" y="809731"/>
                  </a:cubicBezTo>
                  <a:cubicBezTo>
                    <a:pt x="3637922" y="809731"/>
                    <a:pt x="3637922" y="809731"/>
                    <a:pt x="3637922" y="809731"/>
                  </a:cubicBezTo>
                  <a:cubicBezTo>
                    <a:pt x="3642616" y="802690"/>
                    <a:pt x="3642616" y="797996"/>
                    <a:pt x="3644963" y="795649"/>
                  </a:cubicBezTo>
                  <a:close/>
                  <a:moveTo>
                    <a:pt x="4022837" y="943513"/>
                  </a:moveTo>
                  <a:cubicBezTo>
                    <a:pt x="4032226" y="948207"/>
                    <a:pt x="4041614" y="952901"/>
                    <a:pt x="4051002" y="957595"/>
                  </a:cubicBezTo>
                  <a:cubicBezTo>
                    <a:pt x="4058043" y="962289"/>
                    <a:pt x="4065084" y="964636"/>
                    <a:pt x="4072126" y="969330"/>
                  </a:cubicBezTo>
                  <a:cubicBezTo>
                    <a:pt x="4081514" y="974024"/>
                    <a:pt x="4090902" y="978718"/>
                    <a:pt x="4100290" y="985760"/>
                  </a:cubicBezTo>
                  <a:cubicBezTo>
                    <a:pt x="4107331" y="990454"/>
                    <a:pt x="4114372" y="992801"/>
                    <a:pt x="4121414" y="997495"/>
                  </a:cubicBezTo>
                  <a:cubicBezTo>
                    <a:pt x="4130802" y="1002189"/>
                    <a:pt x="4140190" y="1009230"/>
                    <a:pt x="4149578" y="1013924"/>
                  </a:cubicBezTo>
                  <a:cubicBezTo>
                    <a:pt x="4156619" y="1018618"/>
                    <a:pt x="4161313" y="1020965"/>
                    <a:pt x="4168355" y="1025659"/>
                  </a:cubicBezTo>
                  <a:cubicBezTo>
                    <a:pt x="4177743" y="1032700"/>
                    <a:pt x="4187131" y="1037394"/>
                    <a:pt x="4196519" y="1044436"/>
                  </a:cubicBezTo>
                  <a:cubicBezTo>
                    <a:pt x="4201213" y="1049130"/>
                    <a:pt x="4208254" y="1051477"/>
                    <a:pt x="4212948" y="1056171"/>
                  </a:cubicBezTo>
                  <a:cubicBezTo>
                    <a:pt x="4212948" y="1056171"/>
                    <a:pt x="4215296" y="1056171"/>
                    <a:pt x="4215296" y="1058518"/>
                  </a:cubicBezTo>
                  <a:cubicBezTo>
                    <a:pt x="4227031" y="1084335"/>
                    <a:pt x="4236419" y="1110153"/>
                    <a:pt x="4248154" y="1138318"/>
                  </a:cubicBezTo>
                  <a:cubicBezTo>
                    <a:pt x="4241113" y="1133623"/>
                    <a:pt x="4234072" y="1128929"/>
                    <a:pt x="4229378" y="1124235"/>
                  </a:cubicBezTo>
                  <a:cubicBezTo>
                    <a:pt x="4219990" y="1117194"/>
                    <a:pt x="4210601" y="1110153"/>
                    <a:pt x="4201213" y="1103112"/>
                  </a:cubicBezTo>
                  <a:cubicBezTo>
                    <a:pt x="4194172" y="1098418"/>
                    <a:pt x="4184784" y="1091377"/>
                    <a:pt x="4177743" y="1086683"/>
                  </a:cubicBezTo>
                  <a:cubicBezTo>
                    <a:pt x="4168355" y="1079641"/>
                    <a:pt x="4158966" y="1072600"/>
                    <a:pt x="4147231" y="1067906"/>
                  </a:cubicBezTo>
                  <a:cubicBezTo>
                    <a:pt x="4137843" y="1063212"/>
                    <a:pt x="4130802" y="1056171"/>
                    <a:pt x="4121414" y="1051477"/>
                  </a:cubicBezTo>
                  <a:cubicBezTo>
                    <a:pt x="4112025" y="1044436"/>
                    <a:pt x="4102637" y="1039742"/>
                    <a:pt x="4090902" y="1032700"/>
                  </a:cubicBezTo>
                  <a:cubicBezTo>
                    <a:pt x="4081514" y="1028006"/>
                    <a:pt x="4072126" y="1023312"/>
                    <a:pt x="4065084" y="1016271"/>
                  </a:cubicBezTo>
                  <a:cubicBezTo>
                    <a:pt x="4058043" y="1011577"/>
                    <a:pt x="4051002" y="1006883"/>
                    <a:pt x="4041614" y="1002189"/>
                  </a:cubicBezTo>
                  <a:cubicBezTo>
                    <a:pt x="4029879" y="983412"/>
                    <a:pt x="4015797" y="966983"/>
                    <a:pt x="4004061" y="948207"/>
                  </a:cubicBezTo>
                  <a:cubicBezTo>
                    <a:pt x="3999367" y="943513"/>
                    <a:pt x="3997020" y="936472"/>
                    <a:pt x="3992326" y="931777"/>
                  </a:cubicBezTo>
                  <a:cubicBezTo>
                    <a:pt x="3992326" y="931777"/>
                    <a:pt x="3992326" y="931777"/>
                    <a:pt x="3992326" y="931777"/>
                  </a:cubicBezTo>
                  <a:cubicBezTo>
                    <a:pt x="3994673" y="931777"/>
                    <a:pt x="3997020" y="934125"/>
                    <a:pt x="3999367" y="934125"/>
                  </a:cubicBezTo>
                  <a:cubicBezTo>
                    <a:pt x="4008755" y="936472"/>
                    <a:pt x="4015797" y="941166"/>
                    <a:pt x="4022837" y="943513"/>
                  </a:cubicBezTo>
                  <a:close/>
                  <a:moveTo>
                    <a:pt x="4356118" y="1199341"/>
                  </a:moveTo>
                  <a:cubicBezTo>
                    <a:pt x="4365507" y="1213423"/>
                    <a:pt x="4372548" y="1225158"/>
                    <a:pt x="4381936" y="1239241"/>
                  </a:cubicBezTo>
                  <a:cubicBezTo>
                    <a:pt x="4381936" y="1239241"/>
                    <a:pt x="4381936" y="1241588"/>
                    <a:pt x="4381936" y="1241588"/>
                  </a:cubicBezTo>
                  <a:cubicBezTo>
                    <a:pt x="4372548" y="1232199"/>
                    <a:pt x="4363159" y="1222811"/>
                    <a:pt x="4351424" y="1215770"/>
                  </a:cubicBezTo>
                  <a:cubicBezTo>
                    <a:pt x="4346730" y="1211076"/>
                    <a:pt x="4339689" y="1206382"/>
                    <a:pt x="4334995" y="1201688"/>
                  </a:cubicBezTo>
                  <a:cubicBezTo>
                    <a:pt x="4325607" y="1192300"/>
                    <a:pt x="4313872" y="1185259"/>
                    <a:pt x="4304483" y="1175870"/>
                  </a:cubicBezTo>
                  <a:cubicBezTo>
                    <a:pt x="4297442" y="1171176"/>
                    <a:pt x="4290401" y="1164135"/>
                    <a:pt x="4283360" y="1159441"/>
                  </a:cubicBezTo>
                  <a:cubicBezTo>
                    <a:pt x="4273972" y="1152400"/>
                    <a:pt x="4264583" y="1145359"/>
                    <a:pt x="4252848" y="1135970"/>
                  </a:cubicBezTo>
                  <a:cubicBezTo>
                    <a:pt x="4252848" y="1135970"/>
                    <a:pt x="4252848" y="1135970"/>
                    <a:pt x="4252848" y="1135970"/>
                  </a:cubicBezTo>
                  <a:cubicBezTo>
                    <a:pt x="4248154" y="1121888"/>
                    <a:pt x="4241113" y="1107806"/>
                    <a:pt x="4236419" y="1093724"/>
                  </a:cubicBezTo>
                  <a:cubicBezTo>
                    <a:pt x="4234072" y="1084335"/>
                    <a:pt x="4229378" y="1077294"/>
                    <a:pt x="4227031" y="1070253"/>
                  </a:cubicBezTo>
                  <a:cubicBezTo>
                    <a:pt x="4224684" y="1065559"/>
                    <a:pt x="4222337" y="1060865"/>
                    <a:pt x="4222337" y="1056171"/>
                  </a:cubicBezTo>
                  <a:cubicBezTo>
                    <a:pt x="4231725" y="1063212"/>
                    <a:pt x="4238766" y="1067906"/>
                    <a:pt x="4248154" y="1074947"/>
                  </a:cubicBezTo>
                  <a:cubicBezTo>
                    <a:pt x="4252848" y="1077294"/>
                    <a:pt x="4257542" y="1081988"/>
                    <a:pt x="4262237" y="1084335"/>
                  </a:cubicBezTo>
                  <a:cubicBezTo>
                    <a:pt x="4271625" y="1091377"/>
                    <a:pt x="4281013" y="1098418"/>
                    <a:pt x="4290401" y="1105459"/>
                  </a:cubicBezTo>
                  <a:cubicBezTo>
                    <a:pt x="4288054" y="1107806"/>
                    <a:pt x="4285707" y="1112500"/>
                    <a:pt x="4285707" y="1117194"/>
                  </a:cubicBezTo>
                  <a:cubicBezTo>
                    <a:pt x="4285707" y="1128929"/>
                    <a:pt x="4295095" y="1138318"/>
                    <a:pt x="4306830" y="1138318"/>
                  </a:cubicBezTo>
                  <a:cubicBezTo>
                    <a:pt x="4309178" y="1138318"/>
                    <a:pt x="4311524" y="1138318"/>
                    <a:pt x="4313872" y="1135970"/>
                  </a:cubicBezTo>
                  <a:cubicBezTo>
                    <a:pt x="4313872" y="1138318"/>
                    <a:pt x="4316218" y="1138318"/>
                    <a:pt x="4318566" y="1140665"/>
                  </a:cubicBezTo>
                  <a:cubicBezTo>
                    <a:pt x="4330301" y="1159441"/>
                    <a:pt x="4342036" y="1178217"/>
                    <a:pt x="4356118" y="1199341"/>
                  </a:cubicBezTo>
                  <a:close/>
                  <a:moveTo>
                    <a:pt x="4471124" y="1328428"/>
                  </a:moveTo>
                  <a:cubicBezTo>
                    <a:pt x="4473471" y="1330775"/>
                    <a:pt x="4475818" y="1333122"/>
                    <a:pt x="4478165" y="1337817"/>
                  </a:cubicBezTo>
                  <a:cubicBezTo>
                    <a:pt x="4487553" y="1349552"/>
                    <a:pt x="4496941" y="1358940"/>
                    <a:pt x="4508676" y="1370675"/>
                  </a:cubicBezTo>
                  <a:cubicBezTo>
                    <a:pt x="4508676" y="1373022"/>
                    <a:pt x="4511023" y="1373022"/>
                    <a:pt x="4513371" y="1375369"/>
                  </a:cubicBezTo>
                  <a:cubicBezTo>
                    <a:pt x="4548576" y="1415269"/>
                    <a:pt x="4579088" y="1455169"/>
                    <a:pt x="4607252" y="1497416"/>
                  </a:cubicBezTo>
                  <a:cubicBezTo>
                    <a:pt x="4609599" y="1499763"/>
                    <a:pt x="4609599" y="1502110"/>
                    <a:pt x="4611946" y="1504457"/>
                  </a:cubicBezTo>
                  <a:cubicBezTo>
                    <a:pt x="4618988" y="1518539"/>
                    <a:pt x="4626029" y="1534968"/>
                    <a:pt x="4633070" y="1549051"/>
                  </a:cubicBezTo>
                  <a:cubicBezTo>
                    <a:pt x="4635417" y="1551398"/>
                    <a:pt x="4635417" y="1556092"/>
                    <a:pt x="4637764" y="1558439"/>
                  </a:cubicBezTo>
                  <a:cubicBezTo>
                    <a:pt x="4637764" y="1558439"/>
                    <a:pt x="4637764" y="1560786"/>
                    <a:pt x="4637764" y="1560786"/>
                  </a:cubicBezTo>
                  <a:cubicBezTo>
                    <a:pt x="4583782" y="1480986"/>
                    <a:pt x="4518065" y="1405881"/>
                    <a:pt x="4442959" y="1340164"/>
                  </a:cubicBezTo>
                  <a:cubicBezTo>
                    <a:pt x="4433571" y="1326081"/>
                    <a:pt x="4426530" y="1311999"/>
                    <a:pt x="4417141" y="1295570"/>
                  </a:cubicBezTo>
                  <a:cubicBezTo>
                    <a:pt x="4412447" y="1288529"/>
                    <a:pt x="4407753" y="1281487"/>
                    <a:pt x="4405406" y="1274446"/>
                  </a:cubicBezTo>
                  <a:cubicBezTo>
                    <a:pt x="4407753" y="1274446"/>
                    <a:pt x="4410100" y="1272099"/>
                    <a:pt x="4412447" y="1269752"/>
                  </a:cubicBezTo>
                  <a:cubicBezTo>
                    <a:pt x="4419489" y="1276793"/>
                    <a:pt x="4426530" y="1283834"/>
                    <a:pt x="4433571" y="1290876"/>
                  </a:cubicBezTo>
                  <a:cubicBezTo>
                    <a:pt x="4435918" y="1293223"/>
                    <a:pt x="4440612" y="1297917"/>
                    <a:pt x="4442959" y="1300264"/>
                  </a:cubicBezTo>
                  <a:cubicBezTo>
                    <a:pt x="4452347" y="1309652"/>
                    <a:pt x="4461736" y="1319040"/>
                    <a:pt x="4471124" y="1328428"/>
                  </a:cubicBezTo>
                  <a:close/>
                  <a:moveTo>
                    <a:pt x="4675317" y="1619462"/>
                  </a:moveTo>
                  <a:cubicBezTo>
                    <a:pt x="4670623" y="1612421"/>
                    <a:pt x="4668275" y="1605380"/>
                    <a:pt x="4663581" y="1598339"/>
                  </a:cubicBezTo>
                  <a:cubicBezTo>
                    <a:pt x="4661234" y="1591297"/>
                    <a:pt x="4656540" y="1581909"/>
                    <a:pt x="4654193" y="1574868"/>
                  </a:cubicBezTo>
                  <a:cubicBezTo>
                    <a:pt x="4651846" y="1570174"/>
                    <a:pt x="4649499" y="1565480"/>
                    <a:pt x="4649499" y="1558439"/>
                  </a:cubicBezTo>
                  <a:cubicBezTo>
                    <a:pt x="4656540" y="1567827"/>
                    <a:pt x="4661234" y="1579562"/>
                    <a:pt x="4668275" y="1588950"/>
                  </a:cubicBezTo>
                  <a:cubicBezTo>
                    <a:pt x="4670623" y="1598339"/>
                    <a:pt x="4672970" y="1605380"/>
                    <a:pt x="4675317" y="1614768"/>
                  </a:cubicBezTo>
                  <a:cubicBezTo>
                    <a:pt x="4675317" y="1614768"/>
                    <a:pt x="4675317" y="1617115"/>
                    <a:pt x="4675317" y="1619462"/>
                  </a:cubicBezTo>
                  <a:close/>
                  <a:moveTo>
                    <a:pt x="4670623" y="1624156"/>
                  </a:moveTo>
                  <a:cubicBezTo>
                    <a:pt x="4675317" y="1633544"/>
                    <a:pt x="4677664" y="1645280"/>
                    <a:pt x="4682358" y="1654668"/>
                  </a:cubicBezTo>
                  <a:cubicBezTo>
                    <a:pt x="4684705" y="1661709"/>
                    <a:pt x="4687052" y="1671097"/>
                    <a:pt x="4691746" y="1678138"/>
                  </a:cubicBezTo>
                  <a:cubicBezTo>
                    <a:pt x="4691746" y="1678138"/>
                    <a:pt x="4691746" y="1680485"/>
                    <a:pt x="4691746" y="1680485"/>
                  </a:cubicBezTo>
                  <a:cubicBezTo>
                    <a:pt x="4691746" y="1678138"/>
                    <a:pt x="4691746" y="1678138"/>
                    <a:pt x="4689399" y="1675791"/>
                  </a:cubicBezTo>
                  <a:cubicBezTo>
                    <a:pt x="4687052" y="1668750"/>
                    <a:pt x="4684705" y="1661709"/>
                    <a:pt x="4680011" y="1654668"/>
                  </a:cubicBezTo>
                  <a:cubicBezTo>
                    <a:pt x="4675317" y="1642933"/>
                    <a:pt x="4670623" y="1633544"/>
                    <a:pt x="4665929" y="1621809"/>
                  </a:cubicBezTo>
                  <a:cubicBezTo>
                    <a:pt x="4663581" y="1614768"/>
                    <a:pt x="4658887" y="1605380"/>
                    <a:pt x="4656540" y="1598339"/>
                  </a:cubicBezTo>
                  <a:cubicBezTo>
                    <a:pt x="4654193" y="1591297"/>
                    <a:pt x="4649499" y="1581909"/>
                    <a:pt x="4647152" y="1574868"/>
                  </a:cubicBezTo>
                  <a:cubicBezTo>
                    <a:pt x="4651846" y="1581909"/>
                    <a:pt x="4656540" y="1588950"/>
                    <a:pt x="4661234" y="1595992"/>
                  </a:cubicBezTo>
                  <a:cubicBezTo>
                    <a:pt x="4661234" y="1595992"/>
                    <a:pt x="4661234" y="1595992"/>
                    <a:pt x="4661234" y="1598339"/>
                  </a:cubicBezTo>
                  <a:cubicBezTo>
                    <a:pt x="4663581" y="1607727"/>
                    <a:pt x="4668275" y="1614768"/>
                    <a:pt x="4670623" y="1624156"/>
                  </a:cubicBezTo>
                  <a:close/>
                  <a:moveTo>
                    <a:pt x="4618988" y="1516192"/>
                  </a:moveTo>
                  <a:cubicBezTo>
                    <a:pt x="4616640" y="1513845"/>
                    <a:pt x="4616640" y="1511498"/>
                    <a:pt x="4614294" y="1509151"/>
                  </a:cubicBezTo>
                  <a:cubicBezTo>
                    <a:pt x="4623682" y="1523233"/>
                    <a:pt x="4633070" y="1534968"/>
                    <a:pt x="4640111" y="1549051"/>
                  </a:cubicBezTo>
                  <a:cubicBezTo>
                    <a:pt x="4642458" y="1556092"/>
                    <a:pt x="4644805" y="1560786"/>
                    <a:pt x="4647152" y="1567827"/>
                  </a:cubicBezTo>
                  <a:cubicBezTo>
                    <a:pt x="4649499" y="1574868"/>
                    <a:pt x="4651846" y="1581909"/>
                    <a:pt x="4654193" y="1588950"/>
                  </a:cubicBezTo>
                  <a:cubicBezTo>
                    <a:pt x="4651846" y="1586603"/>
                    <a:pt x="4651846" y="1584256"/>
                    <a:pt x="4649499" y="1581909"/>
                  </a:cubicBezTo>
                  <a:cubicBezTo>
                    <a:pt x="4647152" y="1577215"/>
                    <a:pt x="4642458" y="1572521"/>
                    <a:pt x="4640111" y="1567827"/>
                  </a:cubicBezTo>
                  <a:cubicBezTo>
                    <a:pt x="4637764" y="1560786"/>
                    <a:pt x="4633070" y="1553745"/>
                    <a:pt x="4630723" y="1544357"/>
                  </a:cubicBezTo>
                  <a:cubicBezTo>
                    <a:pt x="4628376" y="1537315"/>
                    <a:pt x="4623682" y="1525580"/>
                    <a:pt x="4618988" y="1516192"/>
                  </a:cubicBezTo>
                  <a:close/>
                  <a:moveTo>
                    <a:pt x="4156619" y="1173523"/>
                  </a:moveTo>
                  <a:cubicBezTo>
                    <a:pt x="4166007" y="1189953"/>
                    <a:pt x="4177743" y="1204035"/>
                    <a:pt x="4187131" y="1220464"/>
                  </a:cubicBezTo>
                  <a:cubicBezTo>
                    <a:pt x="4191825" y="1229852"/>
                    <a:pt x="4198866" y="1239241"/>
                    <a:pt x="4203560" y="1246282"/>
                  </a:cubicBezTo>
                  <a:cubicBezTo>
                    <a:pt x="4212948" y="1260364"/>
                    <a:pt x="4222337" y="1276793"/>
                    <a:pt x="4231725" y="1290876"/>
                  </a:cubicBezTo>
                  <a:cubicBezTo>
                    <a:pt x="4236419" y="1300264"/>
                    <a:pt x="4243460" y="1309652"/>
                    <a:pt x="4248154" y="1319040"/>
                  </a:cubicBezTo>
                  <a:cubicBezTo>
                    <a:pt x="4257542" y="1333122"/>
                    <a:pt x="4266931" y="1347205"/>
                    <a:pt x="4273972" y="1363634"/>
                  </a:cubicBezTo>
                  <a:cubicBezTo>
                    <a:pt x="4278666" y="1373022"/>
                    <a:pt x="4283360" y="1382410"/>
                    <a:pt x="4290401" y="1389451"/>
                  </a:cubicBezTo>
                  <a:cubicBezTo>
                    <a:pt x="4299789" y="1403534"/>
                    <a:pt x="4306830" y="1417616"/>
                    <a:pt x="4316218" y="1434045"/>
                  </a:cubicBezTo>
                  <a:cubicBezTo>
                    <a:pt x="4320913" y="1443434"/>
                    <a:pt x="4325607" y="1450475"/>
                    <a:pt x="4330301" y="1459863"/>
                  </a:cubicBezTo>
                  <a:cubicBezTo>
                    <a:pt x="4337342" y="1473945"/>
                    <a:pt x="4346730" y="1488027"/>
                    <a:pt x="4353771" y="1502110"/>
                  </a:cubicBezTo>
                  <a:cubicBezTo>
                    <a:pt x="4358465" y="1511498"/>
                    <a:pt x="4363159" y="1520886"/>
                    <a:pt x="4370201" y="1530274"/>
                  </a:cubicBezTo>
                  <a:cubicBezTo>
                    <a:pt x="4377242" y="1544357"/>
                    <a:pt x="4384283" y="1556092"/>
                    <a:pt x="4391324" y="1570174"/>
                  </a:cubicBezTo>
                  <a:cubicBezTo>
                    <a:pt x="4396018" y="1579562"/>
                    <a:pt x="4400712" y="1588950"/>
                    <a:pt x="4407753" y="1598339"/>
                  </a:cubicBezTo>
                  <a:cubicBezTo>
                    <a:pt x="4414795" y="1610074"/>
                    <a:pt x="4421835" y="1624156"/>
                    <a:pt x="4428877" y="1635891"/>
                  </a:cubicBezTo>
                  <a:cubicBezTo>
                    <a:pt x="4433571" y="1645280"/>
                    <a:pt x="4440612" y="1657015"/>
                    <a:pt x="4445306" y="1666403"/>
                  </a:cubicBezTo>
                  <a:cubicBezTo>
                    <a:pt x="4447653" y="1671097"/>
                    <a:pt x="4452347" y="1678138"/>
                    <a:pt x="4454694" y="1682832"/>
                  </a:cubicBezTo>
                  <a:cubicBezTo>
                    <a:pt x="4452347" y="1685179"/>
                    <a:pt x="4450000" y="1685179"/>
                    <a:pt x="4450000" y="1687526"/>
                  </a:cubicBezTo>
                  <a:cubicBezTo>
                    <a:pt x="4447653" y="1685179"/>
                    <a:pt x="4442959" y="1682832"/>
                    <a:pt x="4440612" y="1680485"/>
                  </a:cubicBezTo>
                  <a:cubicBezTo>
                    <a:pt x="4435918" y="1678138"/>
                    <a:pt x="4431224" y="1673444"/>
                    <a:pt x="4426530" y="1671097"/>
                  </a:cubicBezTo>
                  <a:cubicBezTo>
                    <a:pt x="4421835" y="1668750"/>
                    <a:pt x="4419489" y="1666403"/>
                    <a:pt x="4414795" y="1664056"/>
                  </a:cubicBezTo>
                  <a:cubicBezTo>
                    <a:pt x="4410100" y="1661709"/>
                    <a:pt x="4405406" y="1657015"/>
                    <a:pt x="4398365" y="1654668"/>
                  </a:cubicBezTo>
                  <a:cubicBezTo>
                    <a:pt x="4393671" y="1652321"/>
                    <a:pt x="4391324" y="1649974"/>
                    <a:pt x="4386630" y="1647627"/>
                  </a:cubicBezTo>
                  <a:cubicBezTo>
                    <a:pt x="4381936" y="1645280"/>
                    <a:pt x="4374895" y="1642933"/>
                    <a:pt x="4370201" y="1638238"/>
                  </a:cubicBezTo>
                  <a:cubicBezTo>
                    <a:pt x="4365507" y="1635891"/>
                    <a:pt x="4363159" y="1633544"/>
                    <a:pt x="4358465" y="1631197"/>
                  </a:cubicBezTo>
                  <a:cubicBezTo>
                    <a:pt x="4353771" y="1628850"/>
                    <a:pt x="4346730" y="1626503"/>
                    <a:pt x="4342036" y="1624156"/>
                  </a:cubicBezTo>
                  <a:cubicBezTo>
                    <a:pt x="4337342" y="1621809"/>
                    <a:pt x="4334995" y="1619462"/>
                    <a:pt x="4330301" y="1619462"/>
                  </a:cubicBezTo>
                  <a:cubicBezTo>
                    <a:pt x="4325607" y="1617115"/>
                    <a:pt x="4318566" y="1614768"/>
                    <a:pt x="4311524" y="1612421"/>
                  </a:cubicBezTo>
                  <a:cubicBezTo>
                    <a:pt x="4306830" y="1610074"/>
                    <a:pt x="4304483" y="1610074"/>
                    <a:pt x="4299789" y="1607727"/>
                  </a:cubicBezTo>
                  <a:cubicBezTo>
                    <a:pt x="4292748" y="1605380"/>
                    <a:pt x="4288054" y="1603033"/>
                    <a:pt x="4281013" y="1600686"/>
                  </a:cubicBezTo>
                  <a:cubicBezTo>
                    <a:pt x="4276319" y="1598339"/>
                    <a:pt x="4273972" y="1598339"/>
                    <a:pt x="4269277" y="1595992"/>
                  </a:cubicBezTo>
                  <a:cubicBezTo>
                    <a:pt x="4262237" y="1593645"/>
                    <a:pt x="4257542" y="1591297"/>
                    <a:pt x="4250501" y="1588950"/>
                  </a:cubicBezTo>
                  <a:cubicBezTo>
                    <a:pt x="4245807" y="1586603"/>
                    <a:pt x="4241113" y="1586603"/>
                    <a:pt x="4238766" y="1584256"/>
                  </a:cubicBezTo>
                  <a:cubicBezTo>
                    <a:pt x="4231725" y="1581909"/>
                    <a:pt x="4224684" y="1579562"/>
                    <a:pt x="4219990" y="1579562"/>
                  </a:cubicBezTo>
                  <a:cubicBezTo>
                    <a:pt x="4215296" y="1579562"/>
                    <a:pt x="4210601" y="1577215"/>
                    <a:pt x="4208254" y="1574868"/>
                  </a:cubicBezTo>
                  <a:cubicBezTo>
                    <a:pt x="4201213" y="1572521"/>
                    <a:pt x="4194172" y="1572521"/>
                    <a:pt x="4187131" y="1570174"/>
                  </a:cubicBezTo>
                  <a:cubicBezTo>
                    <a:pt x="4182437" y="1570174"/>
                    <a:pt x="4177743" y="1567827"/>
                    <a:pt x="4173049" y="1567827"/>
                  </a:cubicBezTo>
                  <a:cubicBezTo>
                    <a:pt x="4166007" y="1565480"/>
                    <a:pt x="4158966" y="1565480"/>
                    <a:pt x="4151925" y="1563133"/>
                  </a:cubicBezTo>
                  <a:cubicBezTo>
                    <a:pt x="4147231" y="1563133"/>
                    <a:pt x="4142537" y="1560786"/>
                    <a:pt x="4137843" y="1560786"/>
                  </a:cubicBezTo>
                  <a:cubicBezTo>
                    <a:pt x="4130802" y="1558439"/>
                    <a:pt x="4123761" y="1558439"/>
                    <a:pt x="4116719" y="1558439"/>
                  </a:cubicBezTo>
                  <a:cubicBezTo>
                    <a:pt x="4112025" y="1558439"/>
                    <a:pt x="4107331" y="1556092"/>
                    <a:pt x="4102637" y="1556092"/>
                  </a:cubicBezTo>
                  <a:cubicBezTo>
                    <a:pt x="4095596" y="1556092"/>
                    <a:pt x="4088555" y="1553745"/>
                    <a:pt x="4081514" y="1553745"/>
                  </a:cubicBezTo>
                  <a:cubicBezTo>
                    <a:pt x="4076820" y="1553745"/>
                    <a:pt x="4072126" y="1553745"/>
                    <a:pt x="4067432" y="1551398"/>
                  </a:cubicBezTo>
                  <a:cubicBezTo>
                    <a:pt x="4060390" y="1551398"/>
                    <a:pt x="4053349" y="1549051"/>
                    <a:pt x="4043961" y="1549051"/>
                  </a:cubicBezTo>
                  <a:cubicBezTo>
                    <a:pt x="4039267" y="1549051"/>
                    <a:pt x="4034573" y="1549051"/>
                    <a:pt x="4029879" y="1549051"/>
                  </a:cubicBezTo>
                  <a:cubicBezTo>
                    <a:pt x="4022837" y="1549051"/>
                    <a:pt x="4013449" y="1549051"/>
                    <a:pt x="4006408" y="1546704"/>
                  </a:cubicBezTo>
                  <a:cubicBezTo>
                    <a:pt x="4001714" y="1546704"/>
                    <a:pt x="3997020" y="1546704"/>
                    <a:pt x="3994673" y="1546704"/>
                  </a:cubicBezTo>
                  <a:cubicBezTo>
                    <a:pt x="3982938" y="1546704"/>
                    <a:pt x="3968856" y="1546704"/>
                    <a:pt x="3957120" y="1546704"/>
                  </a:cubicBezTo>
                  <a:cubicBezTo>
                    <a:pt x="3940691" y="1546704"/>
                    <a:pt x="3924262" y="1546704"/>
                    <a:pt x="3905485" y="1546704"/>
                  </a:cubicBezTo>
                  <a:cubicBezTo>
                    <a:pt x="3898444" y="1546704"/>
                    <a:pt x="3891403" y="1546704"/>
                    <a:pt x="3884362" y="1549051"/>
                  </a:cubicBezTo>
                  <a:cubicBezTo>
                    <a:pt x="3874974" y="1549051"/>
                    <a:pt x="3863239" y="1549051"/>
                    <a:pt x="3853850" y="1551398"/>
                  </a:cubicBezTo>
                  <a:cubicBezTo>
                    <a:pt x="3844462" y="1551398"/>
                    <a:pt x="3837421" y="1553745"/>
                    <a:pt x="3828033" y="1553745"/>
                  </a:cubicBezTo>
                  <a:cubicBezTo>
                    <a:pt x="3818645" y="1553745"/>
                    <a:pt x="3811603" y="1556092"/>
                    <a:pt x="3802215" y="1556092"/>
                  </a:cubicBezTo>
                  <a:cubicBezTo>
                    <a:pt x="3792827" y="1556092"/>
                    <a:pt x="3783439" y="1558439"/>
                    <a:pt x="3774051" y="1560786"/>
                  </a:cubicBezTo>
                  <a:cubicBezTo>
                    <a:pt x="3767010" y="1563133"/>
                    <a:pt x="3757622" y="1563133"/>
                    <a:pt x="3750580" y="1563133"/>
                  </a:cubicBezTo>
                  <a:cubicBezTo>
                    <a:pt x="3741192" y="1565480"/>
                    <a:pt x="3729457" y="1567827"/>
                    <a:pt x="3720069" y="1567827"/>
                  </a:cubicBezTo>
                  <a:cubicBezTo>
                    <a:pt x="3713027" y="1570174"/>
                    <a:pt x="3705986" y="1570174"/>
                    <a:pt x="3698945" y="1572521"/>
                  </a:cubicBezTo>
                  <a:cubicBezTo>
                    <a:pt x="3687210" y="1574868"/>
                    <a:pt x="3677822" y="1577215"/>
                    <a:pt x="3666086" y="1579562"/>
                  </a:cubicBezTo>
                  <a:cubicBezTo>
                    <a:pt x="3659045" y="1581909"/>
                    <a:pt x="3652004" y="1581909"/>
                    <a:pt x="3644963" y="1584256"/>
                  </a:cubicBezTo>
                  <a:cubicBezTo>
                    <a:pt x="3633228" y="1586603"/>
                    <a:pt x="3621493" y="1591297"/>
                    <a:pt x="3609758" y="1593645"/>
                  </a:cubicBezTo>
                  <a:cubicBezTo>
                    <a:pt x="3605064" y="1595992"/>
                    <a:pt x="3598022" y="1595992"/>
                    <a:pt x="3593328" y="1598339"/>
                  </a:cubicBezTo>
                  <a:cubicBezTo>
                    <a:pt x="3581593" y="1600686"/>
                    <a:pt x="3569858" y="1605380"/>
                    <a:pt x="3558123" y="1607727"/>
                  </a:cubicBezTo>
                  <a:cubicBezTo>
                    <a:pt x="3555775" y="1600686"/>
                    <a:pt x="3548734" y="1595992"/>
                    <a:pt x="3541693" y="1593645"/>
                  </a:cubicBezTo>
                  <a:cubicBezTo>
                    <a:pt x="3544040" y="1570174"/>
                    <a:pt x="3544040" y="1546704"/>
                    <a:pt x="3546387" y="1523233"/>
                  </a:cubicBezTo>
                  <a:cubicBezTo>
                    <a:pt x="3546387" y="1513845"/>
                    <a:pt x="3548734" y="1504457"/>
                    <a:pt x="3548734" y="1495069"/>
                  </a:cubicBezTo>
                  <a:cubicBezTo>
                    <a:pt x="3551081" y="1476292"/>
                    <a:pt x="3551081" y="1457516"/>
                    <a:pt x="3553428" y="1438740"/>
                  </a:cubicBezTo>
                  <a:cubicBezTo>
                    <a:pt x="3555775" y="1424657"/>
                    <a:pt x="3555775" y="1410575"/>
                    <a:pt x="3558123" y="1394146"/>
                  </a:cubicBezTo>
                  <a:cubicBezTo>
                    <a:pt x="3560469" y="1382410"/>
                    <a:pt x="3560469" y="1368328"/>
                    <a:pt x="3562817" y="1356593"/>
                  </a:cubicBezTo>
                  <a:cubicBezTo>
                    <a:pt x="3565163" y="1340164"/>
                    <a:pt x="3567511" y="1323734"/>
                    <a:pt x="3567511" y="1307305"/>
                  </a:cubicBezTo>
                  <a:cubicBezTo>
                    <a:pt x="3567511" y="1297917"/>
                    <a:pt x="3569858" y="1288529"/>
                    <a:pt x="3569858" y="1279140"/>
                  </a:cubicBezTo>
                  <a:cubicBezTo>
                    <a:pt x="3572205" y="1262711"/>
                    <a:pt x="3574552" y="1246282"/>
                    <a:pt x="3576899" y="1229852"/>
                  </a:cubicBezTo>
                  <a:cubicBezTo>
                    <a:pt x="3576899" y="1220464"/>
                    <a:pt x="3579246" y="1213423"/>
                    <a:pt x="3579246" y="1204035"/>
                  </a:cubicBezTo>
                  <a:cubicBezTo>
                    <a:pt x="3581593" y="1189953"/>
                    <a:pt x="3583940" y="1175870"/>
                    <a:pt x="3583940" y="1161788"/>
                  </a:cubicBezTo>
                  <a:cubicBezTo>
                    <a:pt x="3586287" y="1152400"/>
                    <a:pt x="3586287" y="1140665"/>
                    <a:pt x="3588634" y="1131276"/>
                  </a:cubicBezTo>
                  <a:cubicBezTo>
                    <a:pt x="3590981" y="1121888"/>
                    <a:pt x="3590981" y="1112500"/>
                    <a:pt x="3593328" y="1100765"/>
                  </a:cubicBezTo>
                  <a:cubicBezTo>
                    <a:pt x="3595675" y="1086683"/>
                    <a:pt x="3598022" y="1072600"/>
                    <a:pt x="3600369" y="1058518"/>
                  </a:cubicBezTo>
                  <a:cubicBezTo>
                    <a:pt x="3602716" y="1042089"/>
                    <a:pt x="3605064" y="1025659"/>
                    <a:pt x="3607410" y="1009230"/>
                  </a:cubicBezTo>
                  <a:cubicBezTo>
                    <a:pt x="3607410" y="1009230"/>
                    <a:pt x="3609758" y="1009230"/>
                    <a:pt x="3609758" y="1009230"/>
                  </a:cubicBezTo>
                  <a:cubicBezTo>
                    <a:pt x="3621493" y="1009230"/>
                    <a:pt x="3630881" y="999842"/>
                    <a:pt x="3630881" y="988107"/>
                  </a:cubicBezTo>
                  <a:cubicBezTo>
                    <a:pt x="3630881" y="978718"/>
                    <a:pt x="3623840" y="971677"/>
                    <a:pt x="3614452" y="969330"/>
                  </a:cubicBezTo>
                  <a:cubicBezTo>
                    <a:pt x="3614452" y="964636"/>
                    <a:pt x="3616799" y="959942"/>
                    <a:pt x="3616799" y="955248"/>
                  </a:cubicBezTo>
                  <a:cubicBezTo>
                    <a:pt x="3616799" y="952901"/>
                    <a:pt x="3619146" y="948207"/>
                    <a:pt x="3619146" y="945860"/>
                  </a:cubicBezTo>
                  <a:cubicBezTo>
                    <a:pt x="3806909" y="985760"/>
                    <a:pt x="3980591" y="1046783"/>
                    <a:pt x="4133149" y="1124235"/>
                  </a:cubicBezTo>
                  <a:cubicBezTo>
                    <a:pt x="4137843" y="1131276"/>
                    <a:pt x="4142537" y="1138318"/>
                    <a:pt x="4147231" y="1147706"/>
                  </a:cubicBezTo>
                  <a:cubicBezTo>
                    <a:pt x="4147231" y="1157094"/>
                    <a:pt x="4151925" y="1164135"/>
                    <a:pt x="4156619" y="1173523"/>
                  </a:cubicBezTo>
                  <a:close/>
                  <a:moveTo>
                    <a:pt x="3612104" y="1649974"/>
                  </a:moveTo>
                  <a:cubicBezTo>
                    <a:pt x="3621493" y="1654668"/>
                    <a:pt x="3630881" y="1657015"/>
                    <a:pt x="3642616" y="1661709"/>
                  </a:cubicBezTo>
                  <a:cubicBezTo>
                    <a:pt x="3659045" y="1668750"/>
                    <a:pt x="3675475" y="1675791"/>
                    <a:pt x="3689557" y="1680485"/>
                  </a:cubicBezTo>
                  <a:cubicBezTo>
                    <a:pt x="3710681" y="1689873"/>
                    <a:pt x="3731804" y="1699262"/>
                    <a:pt x="3752927" y="1708650"/>
                  </a:cubicBezTo>
                  <a:cubicBezTo>
                    <a:pt x="3757622" y="1710997"/>
                    <a:pt x="3762316" y="1713344"/>
                    <a:pt x="3767010" y="1713344"/>
                  </a:cubicBezTo>
                  <a:cubicBezTo>
                    <a:pt x="3792827" y="1725079"/>
                    <a:pt x="3816298" y="1734467"/>
                    <a:pt x="3842115" y="1746203"/>
                  </a:cubicBezTo>
                  <a:cubicBezTo>
                    <a:pt x="3849156" y="1748550"/>
                    <a:pt x="3856197" y="1753244"/>
                    <a:pt x="3863239" y="1755591"/>
                  </a:cubicBezTo>
                  <a:cubicBezTo>
                    <a:pt x="3882015" y="1762632"/>
                    <a:pt x="3898444" y="1772020"/>
                    <a:pt x="3917220" y="1781408"/>
                  </a:cubicBezTo>
                  <a:cubicBezTo>
                    <a:pt x="3926609" y="1786102"/>
                    <a:pt x="3935997" y="1790796"/>
                    <a:pt x="3945385" y="1795491"/>
                  </a:cubicBezTo>
                  <a:cubicBezTo>
                    <a:pt x="3959467" y="1802532"/>
                    <a:pt x="3975897" y="1809573"/>
                    <a:pt x="3989979" y="1816614"/>
                  </a:cubicBezTo>
                  <a:cubicBezTo>
                    <a:pt x="4001714" y="1821308"/>
                    <a:pt x="4011102" y="1828349"/>
                    <a:pt x="4022837" y="1833043"/>
                  </a:cubicBezTo>
                  <a:cubicBezTo>
                    <a:pt x="4034573" y="1840084"/>
                    <a:pt x="4048655" y="1844779"/>
                    <a:pt x="4060390" y="1851820"/>
                  </a:cubicBezTo>
                  <a:cubicBezTo>
                    <a:pt x="4072126" y="1858861"/>
                    <a:pt x="4083861" y="1863555"/>
                    <a:pt x="4095596" y="1870596"/>
                  </a:cubicBezTo>
                  <a:cubicBezTo>
                    <a:pt x="4100290" y="1872943"/>
                    <a:pt x="4107331" y="1875290"/>
                    <a:pt x="4112025" y="1879984"/>
                  </a:cubicBezTo>
                  <a:cubicBezTo>
                    <a:pt x="4109678" y="1882331"/>
                    <a:pt x="4109678" y="1884678"/>
                    <a:pt x="4109678" y="1889372"/>
                  </a:cubicBezTo>
                  <a:cubicBezTo>
                    <a:pt x="4109678" y="1894066"/>
                    <a:pt x="4112025" y="1896413"/>
                    <a:pt x="4114372" y="1901108"/>
                  </a:cubicBezTo>
                  <a:cubicBezTo>
                    <a:pt x="4112025" y="1903455"/>
                    <a:pt x="4107331" y="1905802"/>
                    <a:pt x="4104984" y="1908149"/>
                  </a:cubicBezTo>
                  <a:cubicBezTo>
                    <a:pt x="4100290" y="1910496"/>
                    <a:pt x="4095596" y="1915190"/>
                    <a:pt x="4093249" y="1917537"/>
                  </a:cubicBezTo>
                  <a:cubicBezTo>
                    <a:pt x="4086208" y="1922231"/>
                    <a:pt x="4079167" y="1929272"/>
                    <a:pt x="4072126" y="1933966"/>
                  </a:cubicBezTo>
                  <a:cubicBezTo>
                    <a:pt x="4067432" y="1938660"/>
                    <a:pt x="4060390" y="1943354"/>
                    <a:pt x="4055696" y="1945702"/>
                  </a:cubicBezTo>
                  <a:cubicBezTo>
                    <a:pt x="4051002" y="1950396"/>
                    <a:pt x="4043961" y="1955090"/>
                    <a:pt x="4039267" y="1959784"/>
                  </a:cubicBezTo>
                  <a:cubicBezTo>
                    <a:pt x="4032226" y="1964478"/>
                    <a:pt x="4025185" y="1971519"/>
                    <a:pt x="4020491" y="1976213"/>
                  </a:cubicBezTo>
                  <a:cubicBezTo>
                    <a:pt x="4015797" y="1980907"/>
                    <a:pt x="4011102" y="1985601"/>
                    <a:pt x="4006408" y="1990295"/>
                  </a:cubicBezTo>
                  <a:cubicBezTo>
                    <a:pt x="3999367" y="1997337"/>
                    <a:pt x="3989979" y="2004378"/>
                    <a:pt x="3982938" y="2011419"/>
                  </a:cubicBezTo>
                  <a:cubicBezTo>
                    <a:pt x="3978244" y="2016113"/>
                    <a:pt x="3975897" y="2018460"/>
                    <a:pt x="3971203" y="2023154"/>
                  </a:cubicBezTo>
                  <a:cubicBezTo>
                    <a:pt x="3961814" y="2032542"/>
                    <a:pt x="3952426" y="2039583"/>
                    <a:pt x="3945385" y="2048971"/>
                  </a:cubicBezTo>
                  <a:cubicBezTo>
                    <a:pt x="3943038" y="2051319"/>
                    <a:pt x="3940691" y="2053666"/>
                    <a:pt x="3938344" y="2056013"/>
                  </a:cubicBezTo>
                  <a:cubicBezTo>
                    <a:pt x="3928956" y="2065401"/>
                    <a:pt x="3917220" y="2077136"/>
                    <a:pt x="3907832" y="2086524"/>
                  </a:cubicBezTo>
                  <a:cubicBezTo>
                    <a:pt x="3907832" y="2086524"/>
                    <a:pt x="3907832" y="2086524"/>
                    <a:pt x="3907832" y="2086524"/>
                  </a:cubicBezTo>
                  <a:cubicBezTo>
                    <a:pt x="3882015" y="2112342"/>
                    <a:pt x="3856197" y="2142853"/>
                    <a:pt x="3830380" y="2173365"/>
                  </a:cubicBezTo>
                  <a:cubicBezTo>
                    <a:pt x="3818645" y="2187447"/>
                    <a:pt x="3806909" y="2199183"/>
                    <a:pt x="3795174" y="2213265"/>
                  </a:cubicBezTo>
                  <a:cubicBezTo>
                    <a:pt x="3795174" y="2215612"/>
                    <a:pt x="3792827" y="2215612"/>
                    <a:pt x="3792827" y="2217959"/>
                  </a:cubicBezTo>
                  <a:cubicBezTo>
                    <a:pt x="3783439" y="2229694"/>
                    <a:pt x="3771704" y="2243776"/>
                    <a:pt x="3762316" y="2257859"/>
                  </a:cubicBezTo>
                  <a:cubicBezTo>
                    <a:pt x="3759968" y="2260206"/>
                    <a:pt x="3757622" y="2262553"/>
                    <a:pt x="3755274" y="2267247"/>
                  </a:cubicBezTo>
                  <a:cubicBezTo>
                    <a:pt x="3745886" y="2278982"/>
                    <a:pt x="3736498" y="2290717"/>
                    <a:pt x="3727110" y="2304800"/>
                  </a:cubicBezTo>
                  <a:cubicBezTo>
                    <a:pt x="3724763" y="2309494"/>
                    <a:pt x="3720069" y="2314188"/>
                    <a:pt x="3717721" y="2316535"/>
                  </a:cubicBezTo>
                  <a:cubicBezTo>
                    <a:pt x="3708333" y="2328270"/>
                    <a:pt x="3701292" y="2340005"/>
                    <a:pt x="3691904" y="2351741"/>
                  </a:cubicBezTo>
                  <a:cubicBezTo>
                    <a:pt x="3687210" y="2358782"/>
                    <a:pt x="3680169" y="2368170"/>
                    <a:pt x="3675475" y="2375211"/>
                  </a:cubicBezTo>
                  <a:cubicBezTo>
                    <a:pt x="3668434" y="2384599"/>
                    <a:pt x="3661392" y="2391640"/>
                    <a:pt x="3656698" y="2401028"/>
                  </a:cubicBezTo>
                  <a:cubicBezTo>
                    <a:pt x="3647310" y="2412764"/>
                    <a:pt x="3637922" y="2424499"/>
                    <a:pt x="3630881" y="2438581"/>
                  </a:cubicBezTo>
                  <a:cubicBezTo>
                    <a:pt x="3626187" y="2443275"/>
                    <a:pt x="3623840" y="2447969"/>
                    <a:pt x="3619146" y="2455011"/>
                  </a:cubicBezTo>
                  <a:cubicBezTo>
                    <a:pt x="3607410" y="2473787"/>
                    <a:pt x="3593328" y="2490216"/>
                    <a:pt x="3581593" y="2508993"/>
                  </a:cubicBezTo>
                  <a:cubicBezTo>
                    <a:pt x="3581593" y="2508993"/>
                    <a:pt x="3581593" y="2508993"/>
                    <a:pt x="3581593" y="2508993"/>
                  </a:cubicBezTo>
                  <a:cubicBezTo>
                    <a:pt x="3572205" y="2523075"/>
                    <a:pt x="3560469" y="2539504"/>
                    <a:pt x="3551081" y="2553587"/>
                  </a:cubicBezTo>
                  <a:cubicBezTo>
                    <a:pt x="3548734" y="2551240"/>
                    <a:pt x="3544040" y="2551240"/>
                    <a:pt x="3541693" y="2551240"/>
                  </a:cubicBezTo>
                  <a:cubicBezTo>
                    <a:pt x="3541693" y="2551240"/>
                    <a:pt x="3541693" y="2551240"/>
                    <a:pt x="3541693" y="2548892"/>
                  </a:cubicBezTo>
                  <a:cubicBezTo>
                    <a:pt x="3541693" y="2516034"/>
                    <a:pt x="3539346" y="2480828"/>
                    <a:pt x="3539346" y="2447969"/>
                  </a:cubicBezTo>
                  <a:cubicBezTo>
                    <a:pt x="3539346" y="2436234"/>
                    <a:pt x="3539346" y="2422152"/>
                    <a:pt x="3539346" y="2410417"/>
                  </a:cubicBezTo>
                  <a:cubicBezTo>
                    <a:pt x="3539346" y="2382252"/>
                    <a:pt x="3536999" y="2356435"/>
                    <a:pt x="3536999" y="2328270"/>
                  </a:cubicBezTo>
                  <a:cubicBezTo>
                    <a:pt x="3536999" y="2309494"/>
                    <a:pt x="3536999" y="2293064"/>
                    <a:pt x="3536999" y="2274288"/>
                  </a:cubicBezTo>
                  <a:cubicBezTo>
                    <a:pt x="3536999" y="2253165"/>
                    <a:pt x="3536999" y="2229694"/>
                    <a:pt x="3536999" y="2208571"/>
                  </a:cubicBezTo>
                  <a:cubicBezTo>
                    <a:pt x="3536999" y="2187447"/>
                    <a:pt x="3536999" y="2163977"/>
                    <a:pt x="3536999" y="2142853"/>
                  </a:cubicBezTo>
                  <a:cubicBezTo>
                    <a:pt x="3536999" y="2124077"/>
                    <a:pt x="3536999" y="2107648"/>
                    <a:pt x="3536999" y="2088871"/>
                  </a:cubicBezTo>
                  <a:cubicBezTo>
                    <a:pt x="3536999" y="2060707"/>
                    <a:pt x="3536999" y="2034889"/>
                    <a:pt x="3536999" y="2006725"/>
                  </a:cubicBezTo>
                  <a:cubicBezTo>
                    <a:pt x="3536999" y="1994990"/>
                    <a:pt x="3536999" y="1983254"/>
                    <a:pt x="3536999" y="1971519"/>
                  </a:cubicBezTo>
                  <a:cubicBezTo>
                    <a:pt x="3536999" y="1931619"/>
                    <a:pt x="3539346" y="1894066"/>
                    <a:pt x="3539346" y="1854167"/>
                  </a:cubicBezTo>
                  <a:cubicBezTo>
                    <a:pt x="3539346" y="1835390"/>
                    <a:pt x="3539346" y="1818961"/>
                    <a:pt x="3541693" y="1800185"/>
                  </a:cubicBezTo>
                  <a:cubicBezTo>
                    <a:pt x="3541693" y="1779061"/>
                    <a:pt x="3544040" y="1757938"/>
                    <a:pt x="3544040" y="1736814"/>
                  </a:cubicBezTo>
                  <a:cubicBezTo>
                    <a:pt x="3544040" y="1715691"/>
                    <a:pt x="3546387" y="1694568"/>
                    <a:pt x="3546387" y="1673444"/>
                  </a:cubicBezTo>
                  <a:cubicBezTo>
                    <a:pt x="3546387" y="1664056"/>
                    <a:pt x="3546387" y="1652321"/>
                    <a:pt x="3548734" y="1642933"/>
                  </a:cubicBezTo>
                  <a:lnTo>
                    <a:pt x="3548734" y="1642933"/>
                  </a:lnTo>
                  <a:cubicBezTo>
                    <a:pt x="3558123" y="1642933"/>
                    <a:pt x="3565163" y="1638238"/>
                    <a:pt x="3567511" y="1631197"/>
                  </a:cubicBezTo>
                  <a:cubicBezTo>
                    <a:pt x="3569858" y="1631197"/>
                    <a:pt x="3569858" y="1631197"/>
                    <a:pt x="3572205" y="1633544"/>
                  </a:cubicBezTo>
                  <a:cubicBezTo>
                    <a:pt x="3574552" y="1633544"/>
                    <a:pt x="3593328" y="1640586"/>
                    <a:pt x="3612104" y="1649974"/>
                  </a:cubicBezTo>
                  <a:close/>
                  <a:moveTo>
                    <a:pt x="4156619" y="1936313"/>
                  </a:moveTo>
                  <a:cubicBezTo>
                    <a:pt x="4163660" y="1950396"/>
                    <a:pt x="4173049" y="1962131"/>
                    <a:pt x="4180090" y="1976213"/>
                  </a:cubicBezTo>
                  <a:cubicBezTo>
                    <a:pt x="4182437" y="1978560"/>
                    <a:pt x="4182437" y="1980907"/>
                    <a:pt x="4184784" y="1985601"/>
                  </a:cubicBezTo>
                  <a:cubicBezTo>
                    <a:pt x="4194172" y="1999684"/>
                    <a:pt x="4203560" y="2016113"/>
                    <a:pt x="4210601" y="2030195"/>
                  </a:cubicBezTo>
                  <a:cubicBezTo>
                    <a:pt x="4210601" y="2030195"/>
                    <a:pt x="4212948" y="2032542"/>
                    <a:pt x="4212948" y="2032542"/>
                  </a:cubicBezTo>
                  <a:cubicBezTo>
                    <a:pt x="4290401" y="2159283"/>
                    <a:pt x="4365507" y="2274288"/>
                    <a:pt x="4445306" y="2365823"/>
                  </a:cubicBezTo>
                  <a:cubicBezTo>
                    <a:pt x="4445306" y="2368170"/>
                    <a:pt x="4447653" y="2368170"/>
                    <a:pt x="4447653" y="2370517"/>
                  </a:cubicBezTo>
                  <a:cubicBezTo>
                    <a:pt x="4457041" y="2379905"/>
                    <a:pt x="4464082" y="2389293"/>
                    <a:pt x="4473471" y="2398681"/>
                  </a:cubicBezTo>
                  <a:cubicBezTo>
                    <a:pt x="4475818" y="2401028"/>
                    <a:pt x="4478165" y="2403376"/>
                    <a:pt x="4480512" y="2405723"/>
                  </a:cubicBezTo>
                  <a:cubicBezTo>
                    <a:pt x="4487553" y="2412764"/>
                    <a:pt x="4494594" y="2419805"/>
                    <a:pt x="4501635" y="2429193"/>
                  </a:cubicBezTo>
                  <a:cubicBezTo>
                    <a:pt x="4506329" y="2431540"/>
                    <a:pt x="4508676" y="2436234"/>
                    <a:pt x="4513371" y="2438581"/>
                  </a:cubicBezTo>
                  <a:cubicBezTo>
                    <a:pt x="4520412" y="2445622"/>
                    <a:pt x="4525106" y="2450317"/>
                    <a:pt x="4532147" y="2457358"/>
                  </a:cubicBezTo>
                  <a:cubicBezTo>
                    <a:pt x="4536841" y="2462052"/>
                    <a:pt x="4541535" y="2464399"/>
                    <a:pt x="4543882" y="2466746"/>
                  </a:cubicBezTo>
                  <a:cubicBezTo>
                    <a:pt x="4548576" y="2471440"/>
                    <a:pt x="4555617" y="2476134"/>
                    <a:pt x="4560311" y="2480828"/>
                  </a:cubicBezTo>
                  <a:cubicBezTo>
                    <a:pt x="4565005" y="2483175"/>
                    <a:pt x="4569699" y="2487869"/>
                    <a:pt x="4574393" y="2490216"/>
                  </a:cubicBezTo>
                  <a:cubicBezTo>
                    <a:pt x="4574393" y="2490216"/>
                    <a:pt x="4574393" y="2490216"/>
                    <a:pt x="4576741" y="2490216"/>
                  </a:cubicBezTo>
                  <a:cubicBezTo>
                    <a:pt x="4574393" y="2492563"/>
                    <a:pt x="4572047" y="2497258"/>
                    <a:pt x="4572047" y="2501952"/>
                  </a:cubicBezTo>
                  <a:cubicBezTo>
                    <a:pt x="4572047" y="2504299"/>
                    <a:pt x="4572047" y="2508993"/>
                    <a:pt x="4574393" y="2511340"/>
                  </a:cubicBezTo>
                  <a:cubicBezTo>
                    <a:pt x="4560311" y="2518381"/>
                    <a:pt x="4548576" y="2525422"/>
                    <a:pt x="4534494" y="2532463"/>
                  </a:cubicBezTo>
                  <a:cubicBezTo>
                    <a:pt x="4534494" y="2532463"/>
                    <a:pt x="4534494" y="2532463"/>
                    <a:pt x="4534494" y="2532463"/>
                  </a:cubicBezTo>
                  <a:cubicBezTo>
                    <a:pt x="4471124" y="2567669"/>
                    <a:pt x="4405406" y="2605222"/>
                    <a:pt x="4337342" y="2647468"/>
                  </a:cubicBezTo>
                  <a:cubicBezTo>
                    <a:pt x="4323260" y="2656857"/>
                    <a:pt x="4306830" y="2666245"/>
                    <a:pt x="4292748" y="2675633"/>
                  </a:cubicBezTo>
                  <a:cubicBezTo>
                    <a:pt x="4290401" y="2677980"/>
                    <a:pt x="4288054" y="2677980"/>
                    <a:pt x="4285707" y="2680327"/>
                  </a:cubicBezTo>
                  <a:cubicBezTo>
                    <a:pt x="4266931" y="2692062"/>
                    <a:pt x="4248154" y="2703798"/>
                    <a:pt x="4227031" y="2717880"/>
                  </a:cubicBezTo>
                  <a:cubicBezTo>
                    <a:pt x="4219990" y="2722574"/>
                    <a:pt x="4215296" y="2724921"/>
                    <a:pt x="4208254" y="2729615"/>
                  </a:cubicBezTo>
                  <a:cubicBezTo>
                    <a:pt x="4191825" y="2739003"/>
                    <a:pt x="4175395" y="2750738"/>
                    <a:pt x="4158966" y="2760127"/>
                  </a:cubicBezTo>
                  <a:cubicBezTo>
                    <a:pt x="4142537" y="2769515"/>
                    <a:pt x="4128455" y="2781250"/>
                    <a:pt x="4112025" y="2790638"/>
                  </a:cubicBezTo>
                  <a:cubicBezTo>
                    <a:pt x="4109678" y="2792985"/>
                    <a:pt x="4107331" y="2792985"/>
                    <a:pt x="4104984" y="2795332"/>
                  </a:cubicBezTo>
                  <a:cubicBezTo>
                    <a:pt x="4102637" y="2790638"/>
                    <a:pt x="4095596" y="2785944"/>
                    <a:pt x="4088555" y="2785944"/>
                  </a:cubicBezTo>
                  <a:cubicBezTo>
                    <a:pt x="4088555" y="2774209"/>
                    <a:pt x="4088555" y="2762474"/>
                    <a:pt x="4088555" y="2750738"/>
                  </a:cubicBezTo>
                  <a:cubicBezTo>
                    <a:pt x="4088555" y="2729615"/>
                    <a:pt x="4088555" y="2706145"/>
                    <a:pt x="4088555" y="2685021"/>
                  </a:cubicBezTo>
                  <a:cubicBezTo>
                    <a:pt x="4088555" y="2663898"/>
                    <a:pt x="4088555" y="2645121"/>
                    <a:pt x="4088555" y="2623998"/>
                  </a:cubicBezTo>
                  <a:cubicBezTo>
                    <a:pt x="4088555" y="2605222"/>
                    <a:pt x="4088555" y="2584098"/>
                    <a:pt x="4088555" y="2565322"/>
                  </a:cubicBezTo>
                  <a:cubicBezTo>
                    <a:pt x="4088555" y="2539504"/>
                    <a:pt x="4088555" y="2516034"/>
                    <a:pt x="4090902" y="2490216"/>
                  </a:cubicBezTo>
                  <a:cubicBezTo>
                    <a:pt x="4090902" y="2459705"/>
                    <a:pt x="4090902" y="2429193"/>
                    <a:pt x="4093249" y="2401028"/>
                  </a:cubicBezTo>
                  <a:cubicBezTo>
                    <a:pt x="4093249" y="2377558"/>
                    <a:pt x="4095596" y="2356435"/>
                    <a:pt x="4095596" y="2332964"/>
                  </a:cubicBezTo>
                  <a:cubicBezTo>
                    <a:pt x="4095596" y="2316535"/>
                    <a:pt x="4097943" y="2302453"/>
                    <a:pt x="4097943" y="2286023"/>
                  </a:cubicBezTo>
                  <a:cubicBezTo>
                    <a:pt x="4097943" y="2262553"/>
                    <a:pt x="4100290" y="2241429"/>
                    <a:pt x="4100290" y="2217959"/>
                  </a:cubicBezTo>
                  <a:cubicBezTo>
                    <a:pt x="4100290" y="2203877"/>
                    <a:pt x="4102637" y="2187447"/>
                    <a:pt x="4102637" y="2173365"/>
                  </a:cubicBezTo>
                  <a:cubicBezTo>
                    <a:pt x="4104984" y="2149895"/>
                    <a:pt x="4104984" y="2128771"/>
                    <a:pt x="4107331" y="2105301"/>
                  </a:cubicBezTo>
                  <a:cubicBezTo>
                    <a:pt x="4107331" y="2091218"/>
                    <a:pt x="4109678" y="2079483"/>
                    <a:pt x="4109678" y="2065401"/>
                  </a:cubicBezTo>
                  <a:cubicBezTo>
                    <a:pt x="4112025" y="2041930"/>
                    <a:pt x="4112025" y="2018460"/>
                    <a:pt x="4114372" y="1994990"/>
                  </a:cubicBezTo>
                  <a:cubicBezTo>
                    <a:pt x="4114372" y="1983254"/>
                    <a:pt x="4116719" y="1973866"/>
                    <a:pt x="4116719" y="1962131"/>
                  </a:cubicBezTo>
                  <a:cubicBezTo>
                    <a:pt x="4119067" y="1943354"/>
                    <a:pt x="4121414" y="1924578"/>
                    <a:pt x="4121414" y="1905802"/>
                  </a:cubicBezTo>
                  <a:cubicBezTo>
                    <a:pt x="4121414" y="1905802"/>
                    <a:pt x="4121414" y="1905802"/>
                    <a:pt x="4121414" y="1905802"/>
                  </a:cubicBezTo>
                  <a:cubicBezTo>
                    <a:pt x="4123761" y="1905802"/>
                    <a:pt x="4128455" y="1905802"/>
                    <a:pt x="4130802" y="1903455"/>
                  </a:cubicBezTo>
                  <a:cubicBezTo>
                    <a:pt x="4135496" y="1910496"/>
                    <a:pt x="4137843" y="1917537"/>
                    <a:pt x="4142537" y="1924578"/>
                  </a:cubicBezTo>
                  <a:cubicBezTo>
                    <a:pt x="4151925" y="1929272"/>
                    <a:pt x="4154272" y="1933966"/>
                    <a:pt x="4156619" y="1936313"/>
                  </a:cubicBezTo>
                  <a:close/>
                  <a:moveTo>
                    <a:pt x="4642458" y="2487869"/>
                  </a:moveTo>
                  <a:cubicBezTo>
                    <a:pt x="4656540" y="2483175"/>
                    <a:pt x="4668275" y="2478481"/>
                    <a:pt x="4682358" y="2473787"/>
                  </a:cubicBezTo>
                  <a:lnTo>
                    <a:pt x="4689399" y="2471440"/>
                  </a:lnTo>
                  <a:cubicBezTo>
                    <a:pt x="4689399" y="2473787"/>
                    <a:pt x="4689399" y="2473787"/>
                    <a:pt x="4689399" y="2476134"/>
                  </a:cubicBezTo>
                  <a:cubicBezTo>
                    <a:pt x="4689399" y="2478481"/>
                    <a:pt x="4689399" y="2478481"/>
                    <a:pt x="4689399" y="2480828"/>
                  </a:cubicBezTo>
                  <a:cubicBezTo>
                    <a:pt x="4687052" y="2480828"/>
                    <a:pt x="4687052" y="2480828"/>
                    <a:pt x="4684705" y="2483175"/>
                  </a:cubicBezTo>
                  <a:cubicBezTo>
                    <a:pt x="4682358" y="2483175"/>
                    <a:pt x="4680011" y="2485522"/>
                    <a:pt x="4677664" y="2485522"/>
                  </a:cubicBezTo>
                  <a:cubicBezTo>
                    <a:pt x="4672970" y="2487869"/>
                    <a:pt x="4665929" y="2487869"/>
                    <a:pt x="4661234" y="2490216"/>
                  </a:cubicBezTo>
                  <a:cubicBezTo>
                    <a:pt x="4656540" y="2490216"/>
                    <a:pt x="4654193" y="2492563"/>
                    <a:pt x="4649499" y="2492563"/>
                  </a:cubicBezTo>
                  <a:cubicBezTo>
                    <a:pt x="4644805" y="2494910"/>
                    <a:pt x="4637764" y="2494910"/>
                    <a:pt x="4633070" y="2497258"/>
                  </a:cubicBezTo>
                  <a:cubicBezTo>
                    <a:pt x="4628376" y="2497258"/>
                    <a:pt x="4623682" y="2499605"/>
                    <a:pt x="4621334" y="2499605"/>
                  </a:cubicBezTo>
                  <a:cubicBezTo>
                    <a:pt x="4621334" y="2499605"/>
                    <a:pt x="4618988" y="2499605"/>
                    <a:pt x="4618988" y="2499605"/>
                  </a:cubicBezTo>
                  <a:cubicBezTo>
                    <a:pt x="4618988" y="2499605"/>
                    <a:pt x="4618988" y="2499605"/>
                    <a:pt x="4618988" y="2499605"/>
                  </a:cubicBezTo>
                  <a:cubicBezTo>
                    <a:pt x="4626029" y="2497258"/>
                    <a:pt x="4633070" y="2494910"/>
                    <a:pt x="4640111" y="2492563"/>
                  </a:cubicBezTo>
                  <a:cubicBezTo>
                    <a:pt x="4637764" y="2490216"/>
                    <a:pt x="4640111" y="2487869"/>
                    <a:pt x="4642458" y="2487869"/>
                  </a:cubicBezTo>
                  <a:close/>
                  <a:moveTo>
                    <a:pt x="4623682" y="2523075"/>
                  </a:moveTo>
                  <a:cubicBezTo>
                    <a:pt x="4626029" y="2525422"/>
                    <a:pt x="4628376" y="2525422"/>
                    <a:pt x="4630723" y="2527769"/>
                  </a:cubicBezTo>
                  <a:cubicBezTo>
                    <a:pt x="4633070" y="2527769"/>
                    <a:pt x="4635417" y="2530116"/>
                    <a:pt x="4637764" y="2530116"/>
                  </a:cubicBezTo>
                  <a:cubicBezTo>
                    <a:pt x="4640111" y="2532463"/>
                    <a:pt x="4642458" y="2532463"/>
                    <a:pt x="4644805" y="2532463"/>
                  </a:cubicBezTo>
                  <a:cubicBezTo>
                    <a:pt x="4647152" y="2532463"/>
                    <a:pt x="4649499" y="2534810"/>
                    <a:pt x="4651846" y="2534810"/>
                  </a:cubicBezTo>
                  <a:cubicBezTo>
                    <a:pt x="4654193" y="2534810"/>
                    <a:pt x="4656540" y="2537157"/>
                    <a:pt x="4658887" y="2537157"/>
                  </a:cubicBezTo>
                  <a:cubicBezTo>
                    <a:pt x="4661234" y="2537157"/>
                    <a:pt x="4663581" y="2539504"/>
                    <a:pt x="4665929" y="2539504"/>
                  </a:cubicBezTo>
                  <a:cubicBezTo>
                    <a:pt x="4668275" y="2539504"/>
                    <a:pt x="4670623" y="2541851"/>
                    <a:pt x="4672970" y="2541851"/>
                  </a:cubicBezTo>
                  <a:cubicBezTo>
                    <a:pt x="4675317" y="2541851"/>
                    <a:pt x="4677664" y="2541851"/>
                    <a:pt x="4677664" y="2544198"/>
                  </a:cubicBezTo>
                  <a:cubicBezTo>
                    <a:pt x="4680011" y="2544198"/>
                    <a:pt x="4684705" y="2544198"/>
                    <a:pt x="4687052" y="2546545"/>
                  </a:cubicBezTo>
                  <a:cubicBezTo>
                    <a:pt x="4689399" y="2546545"/>
                    <a:pt x="4689399" y="2546545"/>
                    <a:pt x="4691746" y="2546545"/>
                  </a:cubicBezTo>
                  <a:cubicBezTo>
                    <a:pt x="4696440" y="2546545"/>
                    <a:pt x="4701134" y="2546545"/>
                    <a:pt x="4703481" y="2546545"/>
                  </a:cubicBezTo>
                  <a:cubicBezTo>
                    <a:pt x="4703481" y="2546545"/>
                    <a:pt x="4703481" y="2546545"/>
                    <a:pt x="4703481" y="2546545"/>
                  </a:cubicBezTo>
                  <a:lnTo>
                    <a:pt x="4703481" y="2546545"/>
                  </a:lnTo>
                  <a:lnTo>
                    <a:pt x="4703481" y="2546545"/>
                  </a:lnTo>
                  <a:cubicBezTo>
                    <a:pt x="4710522" y="2546545"/>
                    <a:pt x="4717563" y="2546545"/>
                    <a:pt x="4722257" y="2544198"/>
                  </a:cubicBezTo>
                  <a:cubicBezTo>
                    <a:pt x="4724605" y="2544198"/>
                    <a:pt x="4726952" y="2544198"/>
                    <a:pt x="4726952" y="2541851"/>
                  </a:cubicBezTo>
                  <a:cubicBezTo>
                    <a:pt x="4731646" y="2541851"/>
                    <a:pt x="4733993" y="2539504"/>
                    <a:pt x="4738687" y="2539504"/>
                  </a:cubicBezTo>
                  <a:cubicBezTo>
                    <a:pt x="4741034" y="2539504"/>
                    <a:pt x="4743381" y="2537157"/>
                    <a:pt x="4745728" y="2537157"/>
                  </a:cubicBezTo>
                  <a:cubicBezTo>
                    <a:pt x="4748075" y="2534810"/>
                    <a:pt x="4752769" y="2534810"/>
                    <a:pt x="4755116" y="2532463"/>
                  </a:cubicBezTo>
                  <a:cubicBezTo>
                    <a:pt x="4757463" y="2534810"/>
                    <a:pt x="4757463" y="2534810"/>
                    <a:pt x="4759810" y="2534810"/>
                  </a:cubicBezTo>
                  <a:cubicBezTo>
                    <a:pt x="4759810" y="2537157"/>
                    <a:pt x="4757463" y="2539504"/>
                    <a:pt x="4757463" y="2539504"/>
                  </a:cubicBezTo>
                  <a:cubicBezTo>
                    <a:pt x="4755116" y="2544198"/>
                    <a:pt x="4750422" y="2551240"/>
                    <a:pt x="4748075" y="2555934"/>
                  </a:cubicBezTo>
                  <a:cubicBezTo>
                    <a:pt x="4743381" y="2562975"/>
                    <a:pt x="4738687" y="2570016"/>
                    <a:pt x="4736340" y="2577057"/>
                  </a:cubicBezTo>
                  <a:cubicBezTo>
                    <a:pt x="4733993" y="2581751"/>
                    <a:pt x="4729299" y="2588792"/>
                    <a:pt x="4726952" y="2593486"/>
                  </a:cubicBezTo>
                  <a:cubicBezTo>
                    <a:pt x="4722257" y="2600527"/>
                    <a:pt x="4717563" y="2607569"/>
                    <a:pt x="4712869" y="2614610"/>
                  </a:cubicBezTo>
                  <a:cubicBezTo>
                    <a:pt x="4708175" y="2619304"/>
                    <a:pt x="4705828" y="2626345"/>
                    <a:pt x="4701134" y="2631039"/>
                  </a:cubicBezTo>
                  <a:cubicBezTo>
                    <a:pt x="4696440" y="2638080"/>
                    <a:pt x="4689399" y="2647468"/>
                    <a:pt x="4684705" y="2654510"/>
                  </a:cubicBezTo>
                  <a:cubicBezTo>
                    <a:pt x="4680011" y="2659204"/>
                    <a:pt x="4677664" y="2663898"/>
                    <a:pt x="4675317" y="2670939"/>
                  </a:cubicBezTo>
                  <a:cubicBezTo>
                    <a:pt x="4668275" y="2680327"/>
                    <a:pt x="4661234" y="2689715"/>
                    <a:pt x="4656540" y="2699103"/>
                  </a:cubicBezTo>
                  <a:cubicBezTo>
                    <a:pt x="4654193" y="2703798"/>
                    <a:pt x="4651846" y="2706145"/>
                    <a:pt x="4647152" y="2710839"/>
                  </a:cubicBezTo>
                  <a:cubicBezTo>
                    <a:pt x="4628376" y="2736656"/>
                    <a:pt x="4607252" y="2764821"/>
                    <a:pt x="4583782" y="2792985"/>
                  </a:cubicBezTo>
                  <a:cubicBezTo>
                    <a:pt x="4581435" y="2795332"/>
                    <a:pt x="4581435" y="2797679"/>
                    <a:pt x="4579088" y="2800026"/>
                  </a:cubicBezTo>
                  <a:cubicBezTo>
                    <a:pt x="4574393" y="2807068"/>
                    <a:pt x="4567353" y="2814109"/>
                    <a:pt x="4560311" y="2821150"/>
                  </a:cubicBezTo>
                  <a:cubicBezTo>
                    <a:pt x="4557964" y="2818803"/>
                    <a:pt x="4555617" y="2818803"/>
                    <a:pt x="4550923" y="2816456"/>
                  </a:cubicBezTo>
                  <a:cubicBezTo>
                    <a:pt x="4550923" y="2807068"/>
                    <a:pt x="4553270" y="2797679"/>
                    <a:pt x="4553270" y="2785944"/>
                  </a:cubicBezTo>
                  <a:cubicBezTo>
                    <a:pt x="4553270" y="2785944"/>
                    <a:pt x="4553270" y="2783597"/>
                    <a:pt x="4553270" y="2783597"/>
                  </a:cubicBezTo>
                  <a:cubicBezTo>
                    <a:pt x="4555617" y="2769515"/>
                    <a:pt x="4555617" y="2755433"/>
                    <a:pt x="4557964" y="2741350"/>
                  </a:cubicBezTo>
                  <a:cubicBezTo>
                    <a:pt x="4557964" y="2741350"/>
                    <a:pt x="4557964" y="2741350"/>
                    <a:pt x="4557964" y="2739003"/>
                  </a:cubicBezTo>
                  <a:cubicBezTo>
                    <a:pt x="4565005" y="2682674"/>
                    <a:pt x="4572047" y="2631039"/>
                    <a:pt x="4581435" y="2579404"/>
                  </a:cubicBezTo>
                  <a:cubicBezTo>
                    <a:pt x="4581435" y="2577057"/>
                    <a:pt x="4581435" y="2577057"/>
                    <a:pt x="4581435" y="2574710"/>
                  </a:cubicBezTo>
                  <a:cubicBezTo>
                    <a:pt x="4581435" y="2567669"/>
                    <a:pt x="4583782" y="2560628"/>
                    <a:pt x="4586129" y="2555934"/>
                  </a:cubicBezTo>
                  <a:cubicBezTo>
                    <a:pt x="4586129" y="2548892"/>
                    <a:pt x="4588476" y="2544198"/>
                    <a:pt x="4588476" y="2537157"/>
                  </a:cubicBezTo>
                  <a:cubicBezTo>
                    <a:pt x="4588476" y="2532463"/>
                    <a:pt x="4590823" y="2527769"/>
                    <a:pt x="4590823" y="2523075"/>
                  </a:cubicBezTo>
                  <a:cubicBezTo>
                    <a:pt x="4590823" y="2520728"/>
                    <a:pt x="4590823" y="2520728"/>
                    <a:pt x="4590823" y="2518381"/>
                  </a:cubicBezTo>
                  <a:cubicBezTo>
                    <a:pt x="4590823" y="2518381"/>
                    <a:pt x="4593170" y="2518381"/>
                    <a:pt x="4593170" y="2518381"/>
                  </a:cubicBezTo>
                  <a:cubicBezTo>
                    <a:pt x="4600211" y="2518381"/>
                    <a:pt x="4604905" y="2516034"/>
                    <a:pt x="4609599" y="2511340"/>
                  </a:cubicBezTo>
                  <a:cubicBezTo>
                    <a:pt x="4611946" y="2511340"/>
                    <a:pt x="4611946" y="2513687"/>
                    <a:pt x="4614294" y="2513687"/>
                  </a:cubicBezTo>
                  <a:cubicBezTo>
                    <a:pt x="4618988" y="2520728"/>
                    <a:pt x="4621334" y="2520728"/>
                    <a:pt x="4623682" y="2523075"/>
                  </a:cubicBezTo>
                  <a:close/>
                  <a:moveTo>
                    <a:pt x="4785628" y="2497258"/>
                  </a:moveTo>
                  <a:cubicBezTo>
                    <a:pt x="4785628" y="2497258"/>
                    <a:pt x="4785628" y="2494910"/>
                    <a:pt x="4787975" y="2494910"/>
                  </a:cubicBezTo>
                  <a:cubicBezTo>
                    <a:pt x="4787975" y="2494910"/>
                    <a:pt x="4787975" y="2494910"/>
                    <a:pt x="4785628" y="2497258"/>
                  </a:cubicBezTo>
                  <a:cubicBezTo>
                    <a:pt x="4785628" y="2497258"/>
                    <a:pt x="4785628" y="2501952"/>
                    <a:pt x="4783281" y="2504299"/>
                  </a:cubicBezTo>
                  <a:cubicBezTo>
                    <a:pt x="4783281" y="2504299"/>
                    <a:pt x="4783281" y="2504299"/>
                    <a:pt x="4780934" y="2504299"/>
                  </a:cubicBezTo>
                  <a:cubicBezTo>
                    <a:pt x="4780934" y="2504299"/>
                    <a:pt x="4780934" y="2504299"/>
                    <a:pt x="4780934" y="2501952"/>
                  </a:cubicBezTo>
                  <a:cubicBezTo>
                    <a:pt x="4785628" y="2499605"/>
                    <a:pt x="4785628" y="2499605"/>
                    <a:pt x="4785628" y="2497258"/>
                  </a:cubicBezTo>
                  <a:close/>
                  <a:moveTo>
                    <a:pt x="4813793" y="2466746"/>
                  </a:move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ubicBezTo>
                    <a:pt x="4813793" y="2466746"/>
                    <a:pt x="4813793" y="2466746"/>
                    <a:pt x="4813793" y="2466746"/>
                  </a:cubicBezTo>
                  <a:close/>
                  <a:moveTo>
                    <a:pt x="4769198" y="2567669"/>
                  </a:moveTo>
                  <a:cubicBezTo>
                    <a:pt x="4764504" y="2581751"/>
                    <a:pt x="4762157" y="2598180"/>
                    <a:pt x="4757463" y="2614610"/>
                  </a:cubicBezTo>
                  <a:cubicBezTo>
                    <a:pt x="4757463" y="2616957"/>
                    <a:pt x="4757463" y="2616957"/>
                    <a:pt x="4757463" y="2619304"/>
                  </a:cubicBezTo>
                  <a:cubicBezTo>
                    <a:pt x="4752769" y="2635733"/>
                    <a:pt x="4750422" y="2652163"/>
                    <a:pt x="4745728" y="2668592"/>
                  </a:cubicBezTo>
                  <a:cubicBezTo>
                    <a:pt x="4745728" y="2670939"/>
                    <a:pt x="4745728" y="2670939"/>
                    <a:pt x="4745728" y="2673286"/>
                  </a:cubicBezTo>
                  <a:cubicBezTo>
                    <a:pt x="4741034" y="2689715"/>
                    <a:pt x="4738687" y="2708492"/>
                    <a:pt x="4736340" y="2724921"/>
                  </a:cubicBezTo>
                  <a:cubicBezTo>
                    <a:pt x="4736340" y="2727268"/>
                    <a:pt x="4736340" y="2729615"/>
                    <a:pt x="4733993" y="2731962"/>
                  </a:cubicBezTo>
                  <a:cubicBezTo>
                    <a:pt x="4731646" y="2748391"/>
                    <a:pt x="4726952" y="2767168"/>
                    <a:pt x="4724605" y="2783597"/>
                  </a:cubicBezTo>
                  <a:cubicBezTo>
                    <a:pt x="4724605" y="2785944"/>
                    <a:pt x="4724605" y="2790638"/>
                    <a:pt x="4722257" y="2792985"/>
                  </a:cubicBezTo>
                  <a:cubicBezTo>
                    <a:pt x="4719911" y="2811762"/>
                    <a:pt x="4715216" y="2828191"/>
                    <a:pt x="4712869" y="2846967"/>
                  </a:cubicBezTo>
                  <a:cubicBezTo>
                    <a:pt x="4712869" y="2849314"/>
                    <a:pt x="4712869" y="2854009"/>
                    <a:pt x="4710522" y="2856356"/>
                  </a:cubicBezTo>
                  <a:cubicBezTo>
                    <a:pt x="4708175" y="2875132"/>
                    <a:pt x="4703481" y="2893908"/>
                    <a:pt x="4701134" y="2912685"/>
                  </a:cubicBezTo>
                  <a:cubicBezTo>
                    <a:pt x="4701134" y="2915032"/>
                    <a:pt x="4701134" y="2915032"/>
                    <a:pt x="4701134" y="2917379"/>
                  </a:cubicBezTo>
                  <a:cubicBezTo>
                    <a:pt x="4698787" y="2931461"/>
                    <a:pt x="4696440" y="2945543"/>
                    <a:pt x="4694093" y="2959626"/>
                  </a:cubicBezTo>
                  <a:cubicBezTo>
                    <a:pt x="4694093" y="2959626"/>
                    <a:pt x="4691746" y="2959626"/>
                    <a:pt x="4691746" y="2959626"/>
                  </a:cubicBezTo>
                  <a:cubicBezTo>
                    <a:pt x="4680011" y="2959626"/>
                    <a:pt x="4670623" y="2969014"/>
                    <a:pt x="4670623" y="2980749"/>
                  </a:cubicBezTo>
                  <a:cubicBezTo>
                    <a:pt x="4670623" y="2983096"/>
                    <a:pt x="4670623" y="2983096"/>
                    <a:pt x="4670623" y="2985443"/>
                  </a:cubicBezTo>
                  <a:cubicBezTo>
                    <a:pt x="4668275" y="2985443"/>
                    <a:pt x="4663581" y="2985443"/>
                    <a:pt x="4661234" y="2985443"/>
                  </a:cubicBezTo>
                  <a:cubicBezTo>
                    <a:pt x="4661234" y="2985443"/>
                    <a:pt x="4658887" y="2985443"/>
                    <a:pt x="4658887" y="2985443"/>
                  </a:cubicBezTo>
                  <a:cubicBezTo>
                    <a:pt x="4658887" y="2985443"/>
                    <a:pt x="4658887" y="2983096"/>
                    <a:pt x="4658887" y="2983096"/>
                  </a:cubicBezTo>
                  <a:cubicBezTo>
                    <a:pt x="4658887" y="2973708"/>
                    <a:pt x="4654193" y="2966667"/>
                    <a:pt x="4644805" y="2964320"/>
                  </a:cubicBezTo>
                  <a:lnTo>
                    <a:pt x="4649499" y="2947890"/>
                  </a:lnTo>
                  <a:cubicBezTo>
                    <a:pt x="4651846" y="2936155"/>
                    <a:pt x="4656540" y="2926767"/>
                    <a:pt x="4658887" y="2915032"/>
                  </a:cubicBezTo>
                  <a:cubicBezTo>
                    <a:pt x="4661234" y="2905643"/>
                    <a:pt x="4665929" y="2893908"/>
                    <a:pt x="4668275" y="2884520"/>
                  </a:cubicBezTo>
                  <a:cubicBezTo>
                    <a:pt x="4670623" y="2877479"/>
                    <a:pt x="4672970" y="2870438"/>
                    <a:pt x="4672970" y="2865744"/>
                  </a:cubicBezTo>
                  <a:cubicBezTo>
                    <a:pt x="4677664" y="2851662"/>
                    <a:pt x="4682358" y="2837579"/>
                    <a:pt x="4684705" y="2821150"/>
                  </a:cubicBezTo>
                  <a:cubicBezTo>
                    <a:pt x="4687052" y="2814109"/>
                    <a:pt x="4689399" y="2807068"/>
                    <a:pt x="4691746" y="2797679"/>
                  </a:cubicBezTo>
                  <a:cubicBezTo>
                    <a:pt x="4696440" y="2783597"/>
                    <a:pt x="4698787" y="2771862"/>
                    <a:pt x="4703481" y="2757780"/>
                  </a:cubicBezTo>
                  <a:cubicBezTo>
                    <a:pt x="4705828" y="2750738"/>
                    <a:pt x="4708175" y="2743697"/>
                    <a:pt x="4710522" y="2734309"/>
                  </a:cubicBezTo>
                  <a:cubicBezTo>
                    <a:pt x="4715216" y="2722574"/>
                    <a:pt x="4717563" y="2710839"/>
                    <a:pt x="4722257" y="2699103"/>
                  </a:cubicBezTo>
                  <a:cubicBezTo>
                    <a:pt x="4724605" y="2692062"/>
                    <a:pt x="4726952" y="2685021"/>
                    <a:pt x="4729299" y="2675633"/>
                  </a:cubicBezTo>
                  <a:cubicBezTo>
                    <a:pt x="4731646" y="2663898"/>
                    <a:pt x="4736340" y="2654510"/>
                    <a:pt x="4738687" y="2642774"/>
                  </a:cubicBezTo>
                  <a:cubicBezTo>
                    <a:pt x="4741034" y="2635733"/>
                    <a:pt x="4743381" y="2628692"/>
                    <a:pt x="4745728" y="2619304"/>
                  </a:cubicBezTo>
                  <a:cubicBezTo>
                    <a:pt x="4748075" y="2609916"/>
                    <a:pt x="4752769" y="2598180"/>
                    <a:pt x="4755116" y="2588792"/>
                  </a:cubicBezTo>
                  <a:cubicBezTo>
                    <a:pt x="4757463" y="2581751"/>
                    <a:pt x="4759810" y="2574710"/>
                    <a:pt x="4762157" y="2567669"/>
                  </a:cubicBezTo>
                  <a:cubicBezTo>
                    <a:pt x="4764504" y="2558281"/>
                    <a:pt x="4769198" y="2546545"/>
                    <a:pt x="4771546" y="2537157"/>
                  </a:cubicBezTo>
                  <a:cubicBezTo>
                    <a:pt x="4771546" y="2537157"/>
                    <a:pt x="4771546" y="2537157"/>
                    <a:pt x="4771546" y="2537157"/>
                  </a:cubicBezTo>
                  <a:cubicBezTo>
                    <a:pt x="4771546" y="2537157"/>
                    <a:pt x="4771546" y="2537157"/>
                    <a:pt x="4773892" y="2537157"/>
                  </a:cubicBezTo>
                  <a:cubicBezTo>
                    <a:pt x="4771546" y="2544198"/>
                    <a:pt x="4769198" y="2551240"/>
                    <a:pt x="4766852" y="2560628"/>
                  </a:cubicBezTo>
                  <a:cubicBezTo>
                    <a:pt x="4771546" y="2562975"/>
                    <a:pt x="4769198" y="2565322"/>
                    <a:pt x="4769198" y="2567669"/>
                  </a:cubicBezTo>
                  <a:close/>
                  <a:moveTo>
                    <a:pt x="4644805" y="3032384"/>
                  </a:moveTo>
                  <a:cubicBezTo>
                    <a:pt x="4644805" y="3034731"/>
                    <a:pt x="4644805" y="3039425"/>
                    <a:pt x="4644805" y="3041772"/>
                  </a:cubicBezTo>
                  <a:cubicBezTo>
                    <a:pt x="4644805" y="3048813"/>
                    <a:pt x="4644805" y="3053507"/>
                    <a:pt x="4647152" y="3058201"/>
                  </a:cubicBezTo>
                  <a:cubicBezTo>
                    <a:pt x="4647152" y="3060549"/>
                    <a:pt x="4647152" y="3065243"/>
                    <a:pt x="4647152" y="3067590"/>
                  </a:cubicBezTo>
                  <a:cubicBezTo>
                    <a:pt x="4647152" y="3067590"/>
                    <a:pt x="4647152" y="3069937"/>
                    <a:pt x="4647152" y="3069937"/>
                  </a:cubicBezTo>
                  <a:cubicBezTo>
                    <a:pt x="4647152" y="3072284"/>
                    <a:pt x="4647152" y="3072284"/>
                    <a:pt x="4647152" y="3074631"/>
                  </a:cubicBezTo>
                  <a:cubicBezTo>
                    <a:pt x="4637764" y="3076978"/>
                    <a:pt x="4630723" y="3084019"/>
                    <a:pt x="4630723" y="3093407"/>
                  </a:cubicBezTo>
                  <a:cubicBezTo>
                    <a:pt x="4630723" y="3100448"/>
                    <a:pt x="4635417" y="3107490"/>
                    <a:pt x="4640111" y="3109836"/>
                  </a:cubicBezTo>
                  <a:cubicBezTo>
                    <a:pt x="4628376" y="3133307"/>
                    <a:pt x="4614294" y="3156777"/>
                    <a:pt x="4600211" y="3177901"/>
                  </a:cubicBezTo>
                  <a:cubicBezTo>
                    <a:pt x="4597864" y="3180248"/>
                    <a:pt x="4597864" y="3180248"/>
                    <a:pt x="4595517" y="3182595"/>
                  </a:cubicBezTo>
                  <a:cubicBezTo>
                    <a:pt x="4588476" y="3194330"/>
                    <a:pt x="4579088" y="3206065"/>
                    <a:pt x="4572047" y="3217801"/>
                  </a:cubicBezTo>
                  <a:cubicBezTo>
                    <a:pt x="4569699" y="3220148"/>
                    <a:pt x="4567353" y="3224842"/>
                    <a:pt x="4565005" y="3227189"/>
                  </a:cubicBezTo>
                  <a:cubicBezTo>
                    <a:pt x="4557964" y="3236577"/>
                    <a:pt x="4550923" y="3248312"/>
                    <a:pt x="4541535" y="3257700"/>
                  </a:cubicBezTo>
                  <a:cubicBezTo>
                    <a:pt x="4539188" y="3262394"/>
                    <a:pt x="4534494" y="3264742"/>
                    <a:pt x="4532147" y="3269436"/>
                  </a:cubicBezTo>
                  <a:cubicBezTo>
                    <a:pt x="4525106" y="3278824"/>
                    <a:pt x="4518065" y="3288212"/>
                    <a:pt x="4511023" y="3295253"/>
                  </a:cubicBezTo>
                  <a:cubicBezTo>
                    <a:pt x="4508676" y="3299947"/>
                    <a:pt x="4503982" y="3302295"/>
                    <a:pt x="4499288" y="3306989"/>
                  </a:cubicBezTo>
                  <a:cubicBezTo>
                    <a:pt x="4492247" y="3316377"/>
                    <a:pt x="4485206" y="3323418"/>
                    <a:pt x="4478165" y="3330459"/>
                  </a:cubicBezTo>
                  <a:cubicBezTo>
                    <a:pt x="4473471" y="3335153"/>
                    <a:pt x="4471124" y="3339847"/>
                    <a:pt x="4466430" y="3342194"/>
                  </a:cubicBezTo>
                  <a:cubicBezTo>
                    <a:pt x="4459388" y="3349235"/>
                    <a:pt x="4452347" y="3356276"/>
                    <a:pt x="4445306" y="3365665"/>
                  </a:cubicBezTo>
                  <a:cubicBezTo>
                    <a:pt x="4440612" y="3370359"/>
                    <a:pt x="4435918" y="3375053"/>
                    <a:pt x="4431224" y="3377400"/>
                  </a:cubicBezTo>
                  <a:cubicBezTo>
                    <a:pt x="4424183" y="3384441"/>
                    <a:pt x="4417141" y="3391482"/>
                    <a:pt x="4410100" y="3398523"/>
                  </a:cubicBezTo>
                  <a:cubicBezTo>
                    <a:pt x="4405406" y="3403217"/>
                    <a:pt x="4400712" y="3407912"/>
                    <a:pt x="4396018" y="3410258"/>
                  </a:cubicBezTo>
                  <a:cubicBezTo>
                    <a:pt x="4388977" y="3417300"/>
                    <a:pt x="4381936" y="3421994"/>
                    <a:pt x="4374895" y="3429035"/>
                  </a:cubicBezTo>
                  <a:cubicBezTo>
                    <a:pt x="4370201" y="3433729"/>
                    <a:pt x="4365507" y="3436076"/>
                    <a:pt x="4358465" y="3440770"/>
                  </a:cubicBezTo>
                  <a:cubicBezTo>
                    <a:pt x="4351424" y="3445464"/>
                    <a:pt x="4344383" y="3452505"/>
                    <a:pt x="4337342" y="3457199"/>
                  </a:cubicBezTo>
                  <a:cubicBezTo>
                    <a:pt x="4332648" y="3461893"/>
                    <a:pt x="4325607" y="3464241"/>
                    <a:pt x="4320913" y="3468935"/>
                  </a:cubicBezTo>
                  <a:cubicBezTo>
                    <a:pt x="4313872" y="3473629"/>
                    <a:pt x="4306830" y="3480670"/>
                    <a:pt x="4299789" y="3485364"/>
                  </a:cubicBezTo>
                  <a:cubicBezTo>
                    <a:pt x="4295095" y="3490058"/>
                    <a:pt x="4288054" y="3492405"/>
                    <a:pt x="4281013" y="3497099"/>
                  </a:cubicBezTo>
                  <a:cubicBezTo>
                    <a:pt x="4273972" y="3501793"/>
                    <a:pt x="4266931" y="3506487"/>
                    <a:pt x="4259889" y="3511182"/>
                  </a:cubicBezTo>
                  <a:cubicBezTo>
                    <a:pt x="4252848" y="3515876"/>
                    <a:pt x="4248154" y="3518223"/>
                    <a:pt x="4241113" y="3522917"/>
                  </a:cubicBezTo>
                  <a:cubicBezTo>
                    <a:pt x="4234072" y="3527611"/>
                    <a:pt x="4227031" y="3532305"/>
                    <a:pt x="4219990" y="3534652"/>
                  </a:cubicBezTo>
                  <a:cubicBezTo>
                    <a:pt x="4212948" y="3536999"/>
                    <a:pt x="4208254" y="3541693"/>
                    <a:pt x="4201213" y="3544040"/>
                  </a:cubicBezTo>
                  <a:cubicBezTo>
                    <a:pt x="4194172" y="3548734"/>
                    <a:pt x="4187131" y="3551081"/>
                    <a:pt x="4180090" y="3555775"/>
                  </a:cubicBezTo>
                  <a:cubicBezTo>
                    <a:pt x="4173049" y="3558122"/>
                    <a:pt x="4166007" y="3562816"/>
                    <a:pt x="4158966" y="3565164"/>
                  </a:cubicBezTo>
                  <a:cubicBezTo>
                    <a:pt x="4151925" y="3567510"/>
                    <a:pt x="4144884" y="3572205"/>
                    <a:pt x="4135496" y="3574552"/>
                  </a:cubicBezTo>
                  <a:cubicBezTo>
                    <a:pt x="4128455" y="3576899"/>
                    <a:pt x="4121414" y="3579246"/>
                    <a:pt x="4114372" y="3581593"/>
                  </a:cubicBezTo>
                  <a:cubicBezTo>
                    <a:pt x="4112025" y="3581593"/>
                    <a:pt x="4109678" y="3583940"/>
                    <a:pt x="4107331" y="3583940"/>
                  </a:cubicBezTo>
                  <a:cubicBezTo>
                    <a:pt x="4107331" y="3583940"/>
                    <a:pt x="4104984" y="3581593"/>
                    <a:pt x="4104984" y="3581593"/>
                  </a:cubicBezTo>
                  <a:cubicBezTo>
                    <a:pt x="4109678" y="3579246"/>
                    <a:pt x="4112025" y="3574552"/>
                    <a:pt x="4116719" y="3572205"/>
                  </a:cubicBezTo>
                  <a:cubicBezTo>
                    <a:pt x="4121414" y="3567510"/>
                    <a:pt x="4128455" y="3562816"/>
                    <a:pt x="4133149" y="3558122"/>
                  </a:cubicBezTo>
                  <a:cubicBezTo>
                    <a:pt x="4142537" y="3551081"/>
                    <a:pt x="4149578" y="3544040"/>
                    <a:pt x="4158966" y="3536999"/>
                  </a:cubicBezTo>
                  <a:cubicBezTo>
                    <a:pt x="4163660" y="3532305"/>
                    <a:pt x="4170701" y="3527611"/>
                    <a:pt x="4175395" y="3522917"/>
                  </a:cubicBezTo>
                  <a:cubicBezTo>
                    <a:pt x="4184784" y="3515876"/>
                    <a:pt x="4191825" y="3508834"/>
                    <a:pt x="4201213" y="3501793"/>
                  </a:cubicBezTo>
                  <a:cubicBezTo>
                    <a:pt x="4205907" y="3497099"/>
                    <a:pt x="4212948" y="3492405"/>
                    <a:pt x="4217643" y="3487711"/>
                  </a:cubicBezTo>
                  <a:cubicBezTo>
                    <a:pt x="4227031" y="3480670"/>
                    <a:pt x="4234072" y="3473629"/>
                    <a:pt x="4241113" y="3466588"/>
                  </a:cubicBezTo>
                  <a:cubicBezTo>
                    <a:pt x="4245807" y="3461893"/>
                    <a:pt x="4250501" y="3457199"/>
                    <a:pt x="4257542" y="3452505"/>
                  </a:cubicBezTo>
                  <a:cubicBezTo>
                    <a:pt x="4264583" y="3445464"/>
                    <a:pt x="4273972" y="3438423"/>
                    <a:pt x="4281013" y="3431382"/>
                  </a:cubicBezTo>
                  <a:cubicBezTo>
                    <a:pt x="4285707" y="3426688"/>
                    <a:pt x="4290401" y="3421994"/>
                    <a:pt x="4295095" y="3417300"/>
                  </a:cubicBezTo>
                  <a:cubicBezTo>
                    <a:pt x="4302136" y="3410258"/>
                    <a:pt x="4311524" y="3400870"/>
                    <a:pt x="4318566" y="3393829"/>
                  </a:cubicBezTo>
                  <a:cubicBezTo>
                    <a:pt x="4323260" y="3389135"/>
                    <a:pt x="4327954" y="3384441"/>
                    <a:pt x="4332648" y="3379747"/>
                  </a:cubicBezTo>
                  <a:cubicBezTo>
                    <a:pt x="4339689" y="3372706"/>
                    <a:pt x="4349077" y="3363318"/>
                    <a:pt x="4356118" y="3356276"/>
                  </a:cubicBezTo>
                  <a:cubicBezTo>
                    <a:pt x="4360812" y="3351582"/>
                    <a:pt x="4365507" y="3346888"/>
                    <a:pt x="4370201" y="3342194"/>
                  </a:cubicBezTo>
                  <a:cubicBezTo>
                    <a:pt x="4377242" y="3332806"/>
                    <a:pt x="4384283" y="3325765"/>
                    <a:pt x="4393671" y="3316377"/>
                  </a:cubicBezTo>
                  <a:cubicBezTo>
                    <a:pt x="4398365" y="3311683"/>
                    <a:pt x="4403059" y="3306989"/>
                    <a:pt x="4405406" y="3302295"/>
                  </a:cubicBezTo>
                  <a:cubicBezTo>
                    <a:pt x="4412447" y="3292906"/>
                    <a:pt x="4419489" y="3285865"/>
                    <a:pt x="4428877" y="3276477"/>
                  </a:cubicBezTo>
                  <a:cubicBezTo>
                    <a:pt x="4433571" y="3271783"/>
                    <a:pt x="4435918" y="3267089"/>
                    <a:pt x="4440612" y="3262394"/>
                  </a:cubicBezTo>
                  <a:cubicBezTo>
                    <a:pt x="4450000" y="3250659"/>
                    <a:pt x="4459388" y="3241271"/>
                    <a:pt x="4466430" y="3229536"/>
                  </a:cubicBezTo>
                  <a:cubicBezTo>
                    <a:pt x="4468776" y="3227189"/>
                    <a:pt x="4471124" y="3224842"/>
                    <a:pt x="4471124" y="3222495"/>
                  </a:cubicBezTo>
                  <a:cubicBezTo>
                    <a:pt x="4482859" y="3208413"/>
                    <a:pt x="4492247" y="3194330"/>
                    <a:pt x="4501635" y="3182595"/>
                  </a:cubicBezTo>
                  <a:cubicBezTo>
                    <a:pt x="4503982" y="3180248"/>
                    <a:pt x="4506329" y="3175554"/>
                    <a:pt x="4508676" y="3173207"/>
                  </a:cubicBezTo>
                  <a:cubicBezTo>
                    <a:pt x="4515717" y="3163819"/>
                    <a:pt x="4525106" y="3152083"/>
                    <a:pt x="4532147" y="3142695"/>
                  </a:cubicBezTo>
                  <a:cubicBezTo>
                    <a:pt x="4534494" y="3138001"/>
                    <a:pt x="4539188" y="3133307"/>
                    <a:pt x="4541535" y="3128613"/>
                  </a:cubicBezTo>
                  <a:cubicBezTo>
                    <a:pt x="4548576" y="3119225"/>
                    <a:pt x="4553270" y="3109836"/>
                    <a:pt x="4560311" y="3100448"/>
                  </a:cubicBezTo>
                  <a:cubicBezTo>
                    <a:pt x="4562658" y="3095754"/>
                    <a:pt x="4567353" y="3088713"/>
                    <a:pt x="4569699" y="3084019"/>
                  </a:cubicBezTo>
                  <a:cubicBezTo>
                    <a:pt x="4574393" y="3074631"/>
                    <a:pt x="4581435" y="3065243"/>
                    <a:pt x="4586129" y="3058201"/>
                  </a:cubicBezTo>
                  <a:cubicBezTo>
                    <a:pt x="4588476" y="3053507"/>
                    <a:pt x="4593170" y="3046466"/>
                    <a:pt x="4595517" y="3041772"/>
                  </a:cubicBezTo>
                  <a:cubicBezTo>
                    <a:pt x="4600211" y="3032384"/>
                    <a:pt x="4607252" y="3022996"/>
                    <a:pt x="4611946" y="3013608"/>
                  </a:cubicBezTo>
                  <a:cubicBezTo>
                    <a:pt x="4614294" y="3008914"/>
                    <a:pt x="4618988" y="3001873"/>
                    <a:pt x="4621334" y="2997178"/>
                  </a:cubicBezTo>
                  <a:cubicBezTo>
                    <a:pt x="4623682" y="2992484"/>
                    <a:pt x="4626029" y="2990137"/>
                    <a:pt x="4628376" y="2985443"/>
                  </a:cubicBezTo>
                  <a:cubicBezTo>
                    <a:pt x="4630723" y="2987790"/>
                    <a:pt x="4633070" y="2987790"/>
                    <a:pt x="4637764" y="2987790"/>
                  </a:cubicBezTo>
                  <a:cubicBezTo>
                    <a:pt x="4637764" y="2987790"/>
                    <a:pt x="4637764" y="2987790"/>
                    <a:pt x="4637764" y="2987790"/>
                  </a:cubicBezTo>
                  <a:cubicBezTo>
                    <a:pt x="4637764" y="2992484"/>
                    <a:pt x="4637764" y="2997178"/>
                    <a:pt x="4637764" y="2999525"/>
                  </a:cubicBezTo>
                  <a:cubicBezTo>
                    <a:pt x="4642458" y="3020649"/>
                    <a:pt x="4642458" y="3027690"/>
                    <a:pt x="4644805" y="3032384"/>
                  </a:cubicBezTo>
                  <a:close/>
                  <a:moveTo>
                    <a:pt x="4604905" y="3203718"/>
                  </a:moveTo>
                  <a:cubicBezTo>
                    <a:pt x="4597864" y="3222495"/>
                    <a:pt x="4588476" y="3238924"/>
                    <a:pt x="4579088" y="3257700"/>
                  </a:cubicBezTo>
                  <a:cubicBezTo>
                    <a:pt x="4572047" y="3274130"/>
                    <a:pt x="4565005" y="3288212"/>
                    <a:pt x="4557964" y="3304641"/>
                  </a:cubicBezTo>
                  <a:cubicBezTo>
                    <a:pt x="4548576" y="3323418"/>
                    <a:pt x="4539188" y="3339847"/>
                    <a:pt x="4532147" y="3358623"/>
                  </a:cubicBezTo>
                  <a:cubicBezTo>
                    <a:pt x="4525106" y="3372706"/>
                    <a:pt x="4518065" y="3389135"/>
                    <a:pt x="4508676" y="3403217"/>
                  </a:cubicBezTo>
                  <a:cubicBezTo>
                    <a:pt x="4499288" y="3421994"/>
                    <a:pt x="4489900" y="3438423"/>
                    <a:pt x="4478165" y="3457199"/>
                  </a:cubicBezTo>
                  <a:cubicBezTo>
                    <a:pt x="4471124" y="3471282"/>
                    <a:pt x="4461736" y="3485364"/>
                    <a:pt x="4454694" y="3499446"/>
                  </a:cubicBezTo>
                  <a:cubicBezTo>
                    <a:pt x="4442959" y="3518223"/>
                    <a:pt x="4433571" y="3536999"/>
                    <a:pt x="4421835" y="3555775"/>
                  </a:cubicBezTo>
                  <a:cubicBezTo>
                    <a:pt x="4414795" y="3569858"/>
                    <a:pt x="4405406" y="3581593"/>
                    <a:pt x="4398365" y="3595675"/>
                  </a:cubicBezTo>
                  <a:cubicBezTo>
                    <a:pt x="4386630" y="3614451"/>
                    <a:pt x="4372548" y="3635575"/>
                    <a:pt x="4360812" y="3654351"/>
                  </a:cubicBezTo>
                  <a:cubicBezTo>
                    <a:pt x="4353771" y="3666087"/>
                    <a:pt x="4346730" y="3677822"/>
                    <a:pt x="4337342" y="3689557"/>
                  </a:cubicBezTo>
                  <a:cubicBezTo>
                    <a:pt x="4320913" y="3713028"/>
                    <a:pt x="4304483" y="3736498"/>
                    <a:pt x="4290401" y="3757621"/>
                  </a:cubicBezTo>
                  <a:cubicBezTo>
                    <a:pt x="4288054" y="3759969"/>
                    <a:pt x="4285707" y="3764663"/>
                    <a:pt x="4283360" y="3767009"/>
                  </a:cubicBezTo>
                  <a:cubicBezTo>
                    <a:pt x="4252848" y="3790480"/>
                    <a:pt x="4219990" y="3813950"/>
                    <a:pt x="4187131" y="3837421"/>
                  </a:cubicBezTo>
                  <a:cubicBezTo>
                    <a:pt x="4187131" y="3835074"/>
                    <a:pt x="4184784" y="3835074"/>
                    <a:pt x="4184784" y="3832727"/>
                  </a:cubicBezTo>
                  <a:cubicBezTo>
                    <a:pt x="4182437" y="3828033"/>
                    <a:pt x="4180090" y="3825686"/>
                    <a:pt x="4177743" y="3820992"/>
                  </a:cubicBezTo>
                  <a:cubicBezTo>
                    <a:pt x="4175395" y="3816298"/>
                    <a:pt x="4173049" y="3811604"/>
                    <a:pt x="4168355" y="3804562"/>
                  </a:cubicBezTo>
                  <a:cubicBezTo>
                    <a:pt x="4166007" y="3799868"/>
                    <a:pt x="4163660" y="3797521"/>
                    <a:pt x="4161313" y="3792827"/>
                  </a:cubicBezTo>
                  <a:cubicBezTo>
                    <a:pt x="4158966" y="3785786"/>
                    <a:pt x="4154272" y="3781092"/>
                    <a:pt x="4151925" y="3774051"/>
                  </a:cubicBezTo>
                  <a:cubicBezTo>
                    <a:pt x="4149578" y="3769357"/>
                    <a:pt x="4147231" y="3767009"/>
                    <a:pt x="4147231" y="3762315"/>
                  </a:cubicBezTo>
                  <a:cubicBezTo>
                    <a:pt x="4144884" y="3755274"/>
                    <a:pt x="4140190" y="3745886"/>
                    <a:pt x="4137843" y="3738845"/>
                  </a:cubicBezTo>
                  <a:cubicBezTo>
                    <a:pt x="4135496" y="3736498"/>
                    <a:pt x="4135496" y="3731804"/>
                    <a:pt x="4133149" y="3729457"/>
                  </a:cubicBezTo>
                  <a:cubicBezTo>
                    <a:pt x="4128455" y="3717722"/>
                    <a:pt x="4123761" y="3705986"/>
                    <a:pt x="4119067" y="3691904"/>
                  </a:cubicBezTo>
                  <a:cubicBezTo>
                    <a:pt x="4116719" y="3689557"/>
                    <a:pt x="4116719" y="3684863"/>
                    <a:pt x="4116719" y="3682516"/>
                  </a:cubicBezTo>
                  <a:cubicBezTo>
                    <a:pt x="4112025" y="3673128"/>
                    <a:pt x="4109678" y="3661392"/>
                    <a:pt x="4104984" y="3652004"/>
                  </a:cubicBezTo>
                  <a:cubicBezTo>
                    <a:pt x="4102637" y="3644963"/>
                    <a:pt x="4100290" y="3635575"/>
                    <a:pt x="4097943" y="3628534"/>
                  </a:cubicBezTo>
                  <a:cubicBezTo>
                    <a:pt x="4097943" y="3628534"/>
                    <a:pt x="4097943" y="3626187"/>
                    <a:pt x="4097943" y="3626187"/>
                  </a:cubicBezTo>
                  <a:cubicBezTo>
                    <a:pt x="4104984" y="3623840"/>
                    <a:pt x="4112025" y="3616799"/>
                    <a:pt x="4112025" y="3607411"/>
                  </a:cubicBezTo>
                  <a:cubicBezTo>
                    <a:pt x="4112025" y="3605063"/>
                    <a:pt x="4112025" y="3602716"/>
                    <a:pt x="4109678" y="3600369"/>
                  </a:cubicBezTo>
                  <a:cubicBezTo>
                    <a:pt x="4112025" y="3600369"/>
                    <a:pt x="4114372" y="3598022"/>
                    <a:pt x="4116719" y="3598022"/>
                  </a:cubicBezTo>
                  <a:cubicBezTo>
                    <a:pt x="4123761" y="3595675"/>
                    <a:pt x="4128455" y="3593328"/>
                    <a:pt x="4135496" y="3590981"/>
                  </a:cubicBezTo>
                  <a:cubicBezTo>
                    <a:pt x="4144884" y="3586287"/>
                    <a:pt x="4156619" y="3581593"/>
                    <a:pt x="4166007" y="3576899"/>
                  </a:cubicBezTo>
                  <a:cubicBezTo>
                    <a:pt x="4170701" y="3574552"/>
                    <a:pt x="4175395" y="3572205"/>
                    <a:pt x="4177743" y="3572205"/>
                  </a:cubicBezTo>
                  <a:cubicBezTo>
                    <a:pt x="4189478" y="3567510"/>
                    <a:pt x="4201213" y="3560470"/>
                    <a:pt x="4212948" y="3553428"/>
                  </a:cubicBezTo>
                  <a:cubicBezTo>
                    <a:pt x="4215296" y="3551081"/>
                    <a:pt x="4217643" y="3551081"/>
                    <a:pt x="4219990" y="3548734"/>
                  </a:cubicBezTo>
                  <a:cubicBezTo>
                    <a:pt x="4234072" y="3541693"/>
                    <a:pt x="4245807" y="3534652"/>
                    <a:pt x="4257542" y="3527611"/>
                  </a:cubicBezTo>
                  <a:cubicBezTo>
                    <a:pt x="4257542" y="3527611"/>
                    <a:pt x="4259889" y="3527611"/>
                    <a:pt x="4259889" y="3525264"/>
                  </a:cubicBezTo>
                  <a:cubicBezTo>
                    <a:pt x="4313872" y="3492405"/>
                    <a:pt x="4365507" y="3454853"/>
                    <a:pt x="4414795" y="3410258"/>
                  </a:cubicBezTo>
                  <a:cubicBezTo>
                    <a:pt x="4426530" y="3398523"/>
                    <a:pt x="4438265" y="3389135"/>
                    <a:pt x="4450000" y="3377400"/>
                  </a:cubicBezTo>
                  <a:cubicBezTo>
                    <a:pt x="4454694" y="3372706"/>
                    <a:pt x="4457041" y="3370359"/>
                    <a:pt x="4461736" y="3365665"/>
                  </a:cubicBezTo>
                  <a:cubicBezTo>
                    <a:pt x="4468776" y="3358623"/>
                    <a:pt x="4475818" y="3351582"/>
                    <a:pt x="4482859" y="3342194"/>
                  </a:cubicBezTo>
                  <a:cubicBezTo>
                    <a:pt x="4487553" y="3337500"/>
                    <a:pt x="4492247" y="3332806"/>
                    <a:pt x="4494594" y="3328112"/>
                  </a:cubicBezTo>
                  <a:cubicBezTo>
                    <a:pt x="4501635" y="3321071"/>
                    <a:pt x="4508676" y="3314030"/>
                    <a:pt x="4513371" y="3306989"/>
                  </a:cubicBezTo>
                  <a:cubicBezTo>
                    <a:pt x="4518065" y="3302295"/>
                    <a:pt x="4522759" y="3297600"/>
                    <a:pt x="4525106" y="3290559"/>
                  </a:cubicBezTo>
                  <a:cubicBezTo>
                    <a:pt x="4532147" y="3283518"/>
                    <a:pt x="4536841" y="3276477"/>
                    <a:pt x="4541535" y="3269436"/>
                  </a:cubicBezTo>
                  <a:cubicBezTo>
                    <a:pt x="4546229" y="3264742"/>
                    <a:pt x="4550923" y="3257700"/>
                    <a:pt x="4553270" y="3253006"/>
                  </a:cubicBezTo>
                  <a:cubicBezTo>
                    <a:pt x="4557964" y="3245965"/>
                    <a:pt x="4565005" y="3238924"/>
                    <a:pt x="4569699" y="3231883"/>
                  </a:cubicBezTo>
                  <a:cubicBezTo>
                    <a:pt x="4574393" y="3227189"/>
                    <a:pt x="4576741" y="3220148"/>
                    <a:pt x="4581435" y="3215454"/>
                  </a:cubicBezTo>
                  <a:cubicBezTo>
                    <a:pt x="4586129" y="3208413"/>
                    <a:pt x="4590823" y="3201371"/>
                    <a:pt x="4595517" y="3191983"/>
                  </a:cubicBezTo>
                  <a:cubicBezTo>
                    <a:pt x="4600211" y="3184942"/>
                    <a:pt x="4602558" y="3180248"/>
                    <a:pt x="4607252" y="3173207"/>
                  </a:cubicBezTo>
                  <a:cubicBezTo>
                    <a:pt x="4611946" y="3166166"/>
                    <a:pt x="4616640" y="3159125"/>
                    <a:pt x="4621334" y="3149737"/>
                  </a:cubicBezTo>
                  <a:cubicBezTo>
                    <a:pt x="4626029" y="3142695"/>
                    <a:pt x="4628376" y="3138001"/>
                    <a:pt x="4633070" y="3130960"/>
                  </a:cubicBezTo>
                  <a:cubicBezTo>
                    <a:pt x="4635417" y="3126266"/>
                    <a:pt x="4637764" y="3123919"/>
                    <a:pt x="4640111" y="3119225"/>
                  </a:cubicBezTo>
                  <a:cubicBezTo>
                    <a:pt x="4640111" y="3119225"/>
                    <a:pt x="4640111" y="3119225"/>
                    <a:pt x="4640111" y="3119225"/>
                  </a:cubicBezTo>
                  <a:cubicBezTo>
                    <a:pt x="4635417" y="3133307"/>
                    <a:pt x="4628376" y="3147389"/>
                    <a:pt x="4621334" y="3161472"/>
                  </a:cubicBezTo>
                  <a:cubicBezTo>
                    <a:pt x="4618988" y="3173207"/>
                    <a:pt x="4611946" y="3189636"/>
                    <a:pt x="4604905" y="3203718"/>
                  </a:cubicBezTo>
                  <a:close/>
                  <a:moveTo>
                    <a:pt x="4396018" y="3689557"/>
                  </a:moveTo>
                  <a:cubicBezTo>
                    <a:pt x="4393671" y="3691904"/>
                    <a:pt x="4393671" y="3696598"/>
                    <a:pt x="4391324" y="3698945"/>
                  </a:cubicBezTo>
                  <a:cubicBezTo>
                    <a:pt x="4374895" y="3729457"/>
                    <a:pt x="4356118" y="3762315"/>
                    <a:pt x="4339689" y="3792827"/>
                  </a:cubicBezTo>
                  <a:cubicBezTo>
                    <a:pt x="4337342" y="3795174"/>
                    <a:pt x="4337342" y="3797521"/>
                    <a:pt x="4334995" y="3799868"/>
                  </a:cubicBezTo>
                  <a:cubicBezTo>
                    <a:pt x="4323260" y="3818645"/>
                    <a:pt x="4311524" y="3837421"/>
                    <a:pt x="4299789" y="3856197"/>
                  </a:cubicBezTo>
                  <a:cubicBezTo>
                    <a:pt x="4297442" y="3858544"/>
                    <a:pt x="4292748" y="3863238"/>
                    <a:pt x="4290401" y="3865586"/>
                  </a:cubicBezTo>
                  <a:cubicBezTo>
                    <a:pt x="4288054" y="3867932"/>
                    <a:pt x="4285707" y="3872627"/>
                    <a:pt x="4281013" y="3874974"/>
                  </a:cubicBezTo>
                  <a:cubicBezTo>
                    <a:pt x="4269277" y="3886709"/>
                    <a:pt x="4259889" y="3896097"/>
                    <a:pt x="4248154" y="3907832"/>
                  </a:cubicBezTo>
                  <a:cubicBezTo>
                    <a:pt x="4243460" y="3905485"/>
                    <a:pt x="4238766" y="3903138"/>
                    <a:pt x="4234072" y="3903138"/>
                  </a:cubicBezTo>
                  <a:cubicBezTo>
                    <a:pt x="4222337" y="3903138"/>
                    <a:pt x="4212948" y="3912527"/>
                    <a:pt x="4212948" y="3924262"/>
                  </a:cubicBezTo>
                  <a:cubicBezTo>
                    <a:pt x="4212948" y="3928956"/>
                    <a:pt x="4215296" y="3931303"/>
                    <a:pt x="4217643" y="3935997"/>
                  </a:cubicBezTo>
                  <a:cubicBezTo>
                    <a:pt x="4215296" y="3935997"/>
                    <a:pt x="4215296" y="3938344"/>
                    <a:pt x="4212948" y="3938344"/>
                  </a:cubicBezTo>
                  <a:cubicBezTo>
                    <a:pt x="4212948" y="3935997"/>
                    <a:pt x="4212948" y="3935997"/>
                    <a:pt x="4212948" y="3933650"/>
                  </a:cubicBezTo>
                  <a:cubicBezTo>
                    <a:pt x="4212948" y="3919567"/>
                    <a:pt x="4210601" y="3905485"/>
                    <a:pt x="4210601" y="3891403"/>
                  </a:cubicBezTo>
                  <a:cubicBezTo>
                    <a:pt x="4219990" y="3891403"/>
                    <a:pt x="4229378" y="3882015"/>
                    <a:pt x="4229378" y="3872627"/>
                  </a:cubicBezTo>
                  <a:cubicBezTo>
                    <a:pt x="4229378" y="3865586"/>
                    <a:pt x="4227031" y="3860891"/>
                    <a:pt x="4222337" y="3856197"/>
                  </a:cubicBezTo>
                  <a:cubicBezTo>
                    <a:pt x="4241113" y="3832727"/>
                    <a:pt x="4259889" y="3809256"/>
                    <a:pt x="4276319" y="3783439"/>
                  </a:cubicBezTo>
                  <a:cubicBezTo>
                    <a:pt x="4278666" y="3778745"/>
                    <a:pt x="4283360" y="3774051"/>
                    <a:pt x="4285707" y="3769357"/>
                  </a:cubicBezTo>
                  <a:cubicBezTo>
                    <a:pt x="4330301" y="3736498"/>
                    <a:pt x="4370201" y="3698945"/>
                    <a:pt x="4410100" y="3661392"/>
                  </a:cubicBezTo>
                  <a:cubicBezTo>
                    <a:pt x="4405406" y="3670781"/>
                    <a:pt x="4400712" y="3680169"/>
                    <a:pt x="4396018" y="3689557"/>
                  </a:cubicBezTo>
                  <a:close/>
                  <a:moveTo>
                    <a:pt x="4257542" y="3900791"/>
                  </a:moveTo>
                  <a:cubicBezTo>
                    <a:pt x="4255195" y="3903138"/>
                    <a:pt x="4252848" y="3905485"/>
                    <a:pt x="4250501" y="3905485"/>
                  </a:cubicBezTo>
                  <a:cubicBezTo>
                    <a:pt x="4250501" y="3905485"/>
                    <a:pt x="4250501" y="3905485"/>
                    <a:pt x="4250501" y="3905485"/>
                  </a:cubicBezTo>
                  <a:cubicBezTo>
                    <a:pt x="4257542" y="3898444"/>
                    <a:pt x="4266931" y="3889056"/>
                    <a:pt x="4273972" y="3882015"/>
                  </a:cubicBezTo>
                  <a:cubicBezTo>
                    <a:pt x="4278666" y="3877321"/>
                    <a:pt x="4285707" y="3870280"/>
                    <a:pt x="4290401" y="3865586"/>
                  </a:cubicBezTo>
                  <a:cubicBezTo>
                    <a:pt x="4292748" y="3863238"/>
                    <a:pt x="4292748" y="3863238"/>
                    <a:pt x="4295095" y="3860891"/>
                  </a:cubicBezTo>
                  <a:cubicBezTo>
                    <a:pt x="4292748" y="3865586"/>
                    <a:pt x="4288054" y="3872627"/>
                    <a:pt x="4285707" y="3877321"/>
                  </a:cubicBezTo>
                  <a:cubicBezTo>
                    <a:pt x="4285707" y="3877321"/>
                    <a:pt x="4283360" y="3879668"/>
                    <a:pt x="4283360" y="3879668"/>
                  </a:cubicBezTo>
                  <a:cubicBezTo>
                    <a:pt x="4273972" y="3889056"/>
                    <a:pt x="4266931" y="3893750"/>
                    <a:pt x="4257542" y="3900791"/>
                  </a:cubicBezTo>
                  <a:close/>
                  <a:moveTo>
                    <a:pt x="4215296" y="3943038"/>
                  </a:moveTo>
                  <a:cubicBezTo>
                    <a:pt x="4215296" y="3943038"/>
                    <a:pt x="4215296" y="3940691"/>
                    <a:pt x="4215296" y="3940691"/>
                  </a:cubicBezTo>
                  <a:cubicBezTo>
                    <a:pt x="4217643" y="3938344"/>
                    <a:pt x="4219990" y="3935997"/>
                    <a:pt x="4222337" y="3935997"/>
                  </a:cubicBezTo>
                  <a:cubicBezTo>
                    <a:pt x="4222337" y="3935997"/>
                    <a:pt x="4222337" y="3935997"/>
                    <a:pt x="4222337" y="3935997"/>
                  </a:cubicBezTo>
                  <a:cubicBezTo>
                    <a:pt x="4219990" y="3938344"/>
                    <a:pt x="4217643" y="3940691"/>
                    <a:pt x="4215296" y="3943038"/>
                  </a:cubicBezTo>
                  <a:cubicBezTo>
                    <a:pt x="4215296" y="3943038"/>
                    <a:pt x="4215296" y="3943038"/>
                    <a:pt x="4215296" y="3943038"/>
                  </a:cubicBezTo>
                  <a:close/>
                  <a:moveTo>
                    <a:pt x="4144884" y="3987632"/>
                  </a:moveTo>
                  <a:cubicBezTo>
                    <a:pt x="4133149" y="3997020"/>
                    <a:pt x="4121414" y="4006408"/>
                    <a:pt x="4107331" y="4013449"/>
                  </a:cubicBezTo>
                  <a:cubicBezTo>
                    <a:pt x="4095596" y="4020490"/>
                    <a:pt x="4083861" y="4027532"/>
                    <a:pt x="4074473" y="4034573"/>
                  </a:cubicBezTo>
                  <a:cubicBezTo>
                    <a:pt x="4060390" y="4043961"/>
                    <a:pt x="4048655" y="4051002"/>
                    <a:pt x="4034573" y="4058043"/>
                  </a:cubicBezTo>
                  <a:cubicBezTo>
                    <a:pt x="4022837" y="4065085"/>
                    <a:pt x="4011102" y="4072125"/>
                    <a:pt x="3999367" y="4079167"/>
                  </a:cubicBezTo>
                  <a:cubicBezTo>
                    <a:pt x="3985285" y="4086208"/>
                    <a:pt x="3973550" y="4095596"/>
                    <a:pt x="3959467" y="4102637"/>
                  </a:cubicBezTo>
                  <a:cubicBezTo>
                    <a:pt x="3947732" y="4109678"/>
                    <a:pt x="3935997" y="4116720"/>
                    <a:pt x="3921915" y="4121414"/>
                  </a:cubicBezTo>
                  <a:cubicBezTo>
                    <a:pt x="3907832" y="4128455"/>
                    <a:pt x="3893750" y="4135496"/>
                    <a:pt x="3879668" y="4142537"/>
                  </a:cubicBezTo>
                  <a:cubicBezTo>
                    <a:pt x="3867933" y="4149578"/>
                    <a:pt x="3853850" y="4154272"/>
                    <a:pt x="3842115" y="4161313"/>
                  </a:cubicBezTo>
                  <a:cubicBezTo>
                    <a:pt x="3828033" y="4168354"/>
                    <a:pt x="3813950" y="4175396"/>
                    <a:pt x="3797521" y="4180090"/>
                  </a:cubicBezTo>
                  <a:cubicBezTo>
                    <a:pt x="3785786" y="4184784"/>
                    <a:pt x="3771704" y="4191825"/>
                    <a:pt x="3757622" y="4196519"/>
                  </a:cubicBezTo>
                  <a:cubicBezTo>
                    <a:pt x="3743539" y="4203560"/>
                    <a:pt x="3727110" y="4208254"/>
                    <a:pt x="3710681" y="4215296"/>
                  </a:cubicBezTo>
                  <a:cubicBezTo>
                    <a:pt x="3696598" y="4219990"/>
                    <a:pt x="3684863" y="4224684"/>
                    <a:pt x="3670781" y="4229378"/>
                  </a:cubicBezTo>
                  <a:cubicBezTo>
                    <a:pt x="3654351" y="4234072"/>
                    <a:pt x="3640269" y="4241113"/>
                    <a:pt x="3623840" y="4245807"/>
                  </a:cubicBezTo>
                  <a:cubicBezTo>
                    <a:pt x="3609758" y="4250501"/>
                    <a:pt x="3598022" y="4255195"/>
                    <a:pt x="3583940" y="4259889"/>
                  </a:cubicBezTo>
                  <a:cubicBezTo>
                    <a:pt x="3567511" y="4264584"/>
                    <a:pt x="3551081" y="4269278"/>
                    <a:pt x="3534652" y="4273972"/>
                  </a:cubicBezTo>
                  <a:cubicBezTo>
                    <a:pt x="3520570" y="4278666"/>
                    <a:pt x="3506487" y="4281013"/>
                    <a:pt x="3494752" y="4285707"/>
                  </a:cubicBezTo>
                  <a:cubicBezTo>
                    <a:pt x="3478323" y="4290401"/>
                    <a:pt x="3459546" y="4295095"/>
                    <a:pt x="3443117" y="4297442"/>
                  </a:cubicBezTo>
                  <a:cubicBezTo>
                    <a:pt x="3429035" y="4299789"/>
                    <a:pt x="3414953" y="4304483"/>
                    <a:pt x="3400870" y="4306830"/>
                  </a:cubicBezTo>
                  <a:cubicBezTo>
                    <a:pt x="3382094" y="4311525"/>
                    <a:pt x="3365664" y="4313871"/>
                    <a:pt x="3346888" y="4318565"/>
                  </a:cubicBezTo>
                  <a:cubicBezTo>
                    <a:pt x="3342194" y="4318565"/>
                    <a:pt x="3337500" y="4320913"/>
                    <a:pt x="3332806" y="4320913"/>
                  </a:cubicBezTo>
                  <a:cubicBezTo>
                    <a:pt x="3342194" y="4318565"/>
                    <a:pt x="3351582" y="4316219"/>
                    <a:pt x="3360970" y="4313871"/>
                  </a:cubicBezTo>
                  <a:cubicBezTo>
                    <a:pt x="3375053" y="4311525"/>
                    <a:pt x="3386788" y="4306830"/>
                    <a:pt x="3400870" y="4304483"/>
                  </a:cubicBezTo>
                  <a:cubicBezTo>
                    <a:pt x="3412605" y="4302136"/>
                    <a:pt x="3424341" y="4297442"/>
                    <a:pt x="3438423" y="4295095"/>
                  </a:cubicBezTo>
                  <a:cubicBezTo>
                    <a:pt x="3452505" y="4290401"/>
                    <a:pt x="3464241" y="4288054"/>
                    <a:pt x="3478323" y="4283360"/>
                  </a:cubicBezTo>
                  <a:cubicBezTo>
                    <a:pt x="3490058" y="4278666"/>
                    <a:pt x="3501793" y="4276319"/>
                    <a:pt x="3513528" y="4271625"/>
                  </a:cubicBezTo>
                  <a:cubicBezTo>
                    <a:pt x="3525264" y="4266930"/>
                    <a:pt x="3539346" y="4262236"/>
                    <a:pt x="3551081" y="4259889"/>
                  </a:cubicBezTo>
                  <a:cubicBezTo>
                    <a:pt x="3562817" y="4255195"/>
                    <a:pt x="3574552" y="4250501"/>
                    <a:pt x="3586287" y="4245807"/>
                  </a:cubicBezTo>
                  <a:cubicBezTo>
                    <a:pt x="3598022" y="4241113"/>
                    <a:pt x="3612104" y="4236419"/>
                    <a:pt x="3623840" y="4231725"/>
                  </a:cubicBezTo>
                  <a:cubicBezTo>
                    <a:pt x="3635575" y="4227031"/>
                    <a:pt x="3647310" y="4222337"/>
                    <a:pt x="3659045" y="4217643"/>
                  </a:cubicBezTo>
                  <a:cubicBezTo>
                    <a:pt x="3670781" y="4212948"/>
                    <a:pt x="3682516" y="4208254"/>
                    <a:pt x="3696598" y="4201213"/>
                  </a:cubicBezTo>
                  <a:cubicBezTo>
                    <a:pt x="3708333" y="4196519"/>
                    <a:pt x="3720069" y="4189478"/>
                    <a:pt x="3731804" y="4184784"/>
                  </a:cubicBezTo>
                  <a:cubicBezTo>
                    <a:pt x="3743539" y="4180090"/>
                    <a:pt x="3755274" y="4173049"/>
                    <a:pt x="3767010" y="4168354"/>
                  </a:cubicBezTo>
                  <a:cubicBezTo>
                    <a:pt x="3771704" y="4166007"/>
                    <a:pt x="3776398" y="4163660"/>
                    <a:pt x="3781092" y="4161313"/>
                  </a:cubicBezTo>
                  <a:cubicBezTo>
                    <a:pt x="3785786" y="4158966"/>
                    <a:pt x="3788133" y="4158966"/>
                    <a:pt x="3792827" y="4156619"/>
                  </a:cubicBezTo>
                  <a:cubicBezTo>
                    <a:pt x="3804562" y="4151925"/>
                    <a:pt x="3818645" y="4147231"/>
                    <a:pt x="3830380" y="4142537"/>
                  </a:cubicBezTo>
                  <a:cubicBezTo>
                    <a:pt x="3842115" y="4137843"/>
                    <a:pt x="3851503" y="4133149"/>
                    <a:pt x="3863239" y="4130802"/>
                  </a:cubicBezTo>
                  <a:cubicBezTo>
                    <a:pt x="3874974" y="4126108"/>
                    <a:pt x="3889056" y="4121414"/>
                    <a:pt x="3900791" y="4114372"/>
                  </a:cubicBezTo>
                  <a:cubicBezTo>
                    <a:pt x="3910180" y="4109678"/>
                    <a:pt x="3921915" y="4104984"/>
                    <a:pt x="3931303" y="4100290"/>
                  </a:cubicBezTo>
                  <a:cubicBezTo>
                    <a:pt x="3943038" y="4095596"/>
                    <a:pt x="3954773" y="4088555"/>
                    <a:pt x="3966509" y="4083861"/>
                  </a:cubicBezTo>
                  <a:cubicBezTo>
                    <a:pt x="3975897" y="4079167"/>
                    <a:pt x="3987632" y="4074473"/>
                    <a:pt x="3997020" y="4069779"/>
                  </a:cubicBezTo>
                  <a:cubicBezTo>
                    <a:pt x="4008755" y="4062737"/>
                    <a:pt x="4020491" y="4058043"/>
                    <a:pt x="4032226" y="4051002"/>
                  </a:cubicBezTo>
                  <a:cubicBezTo>
                    <a:pt x="4041614" y="4046308"/>
                    <a:pt x="4051002" y="4041614"/>
                    <a:pt x="4060390" y="4034573"/>
                  </a:cubicBezTo>
                  <a:cubicBezTo>
                    <a:pt x="4072126" y="4027532"/>
                    <a:pt x="4083861" y="4020490"/>
                    <a:pt x="4095596" y="4013449"/>
                  </a:cubicBezTo>
                  <a:cubicBezTo>
                    <a:pt x="4104984" y="4008755"/>
                    <a:pt x="4114372" y="4001714"/>
                    <a:pt x="4123761" y="3997020"/>
                  </a:cubicBezTo>
                  <a:cubicBezTo>
                    <a:pt x="4135496" y="3989979"/>
                    <a:pt x="4144884" y="3982938"/>
                    <a:pt x="4156619" y="3975897"/>
                  </a:cubicBezTo>
                  <a:cubicBezTo>
                    <a:pt x="4166007" y="3971203"/>
                    <a:pt x="4173049" y="3964162"/>
                    <a:pt x="4182437" y="3959468"/>
                  </a:cubicBezTo>
                  <a:cubicBezTo>
                    <a:pt x="4180090" y="3961814"/>
                    <a:pt x="4180090" y="3961814"/>
                    <a:pt x="4177743" y="3964162"/>
                  </a:cubicBezTo>
                  <a:cubicBezTo>
                    <a:pt x="4166007" y="3971203"/>
                    <a:pt x="4156619" y="3978244"/>
                    <a:pt x="4144884" y="3987632"/>
                  </a:cubicBezTo>
                  <a:close/>
                  <a:moveTo>
                    <a:pt x="3123919" y="4356118"/>
                  </a:moveTo>
                  <a:cubicBezTo>
                    <a:pt x="3116878" y="4356118"/>
                    <a:pt x="3109837" y="4358466"/>
                    <a:pt x="3102795" y="4358466"/>
                  </a:cubicBezTo>
                  <a:cubicBezTo>
                    <a:pt x="3102795" y="4358466"/>
                    <a:pt x="3102795" y="4358466"/>
                    <a:pt x="3102795" y="4358466"/>
                  </a:cubicBezTo>
                  <a:cubicBezTo>
                    <a:pt x="3107489" y="4358466"/>
                    <a:pt x="3112184" y="4358466"/>
                    <a:pt x="3114531" y="4356118"/>
                  </a:cubicBezTo>
                  <a:cubicBezTo>
                    <a:pt x="3130960" y="4353771"/>
                    <a:pt x="3145042" y="4351424"/>
                    <a:pt x="3161472" y="4351424"/>
                  </a:cubicBezTo>
                  <a:cubicBezTo>
                    <a:pt x="3166166" y="4351424"/>
                    <a:pt x="3173207" y="4349077"/>
                    <a:pt x="3177901" y="4349077"/>
                  </a:cubicBezTo>
                  <a:cubicBezTo>
                    <a:pt x="3173207" y="4349077"/>
                    <a:pt x="3170860" y="4351424"/>
                    <a:pt x="3166166" y="4351424"/>
                  </a:cubicBezTo>
                  <a:cubicBezTo>
                    <a:pt x="3152083" y="4353771"/>
                    <a:pt x="3138001" y="4356118"/>
                    <a:pt x="3123919" y="4356118"/>
                  </a:cubicBezTo>
                  <a:close/>
                  <a:moveTo>
                    <a:pt x="3062896" y="4407753"/>
                  </a:moveTo>
                  <a:cubicBezTo>
                    <a:pt x="3060548" y="4414794"/>
                    <a:pt x="3055854" y="4421836"/>
                    <a:pt x="3053508" y="4426530"/>
                  </a:cubicBezTo>
                  <a:cubicBezTo>
                    <a:pt x="3051160" y="4433571"/>
                    <a:pt x="3046466" y="4438265"/>
                    <a:pt x="3044119" y="4445306"/>
                  </a:cubicBezTo>
                  <a:cubicBezTo>
                    <a:pt x="3041772" y="4452347"/>
                    <a:pt x="3037078" y="4459388"/>
                    <a:pt x="3034731" y="4464083"/>
                  </a:cubicBezTo>
                  <a:cubicBezTo>
                    <a:pt x="3032384" y="4471123"/>
                    <a:pt x="3030037" y="4475818"/>
                    <a:pt x="3025343" y="4482859"/>
                  </a:cubicBezTo>
                  <a:cubicBezTo>
                    <a:pt x="3022996" y="4489900"/>
                    <a:pt x="3018302" y="4494594"/>
                    <a:pt x="3015955" y="4501635"/>
                  </a:cubicBezTo>
                  <a:cubicBezTo>
                    <a:pt x="3013608" y="4506329"/>
                    <a:pt x="3011261" y="4513370"/>
                    <a:pt x="3006567" y="4518064"/>
                  </a:cubicBezTo>
                  <a:cubicBezTo>
                    <a:pt x="3004219" y="4525106"/>
                    <a:pt x="2999525" y="4529800"/>
                    <a:pt x="2997178" y="4536841"/>
                  </a:cubicBezTo>
                  <a:cubicBezTo>
                    <a:pt x="2997178" y="4536841"/>
                    <a:pt x="2997178" y="4536841"/>
                    <a:pt x="2997178" y="4539188"/>
                  </a:cubicBezTo>
                  <a:cubicBezTo>
                    <a:pt x="2992484" y="4539188"/>
                    <a:pt x="2987790" y="4541535"/>
                    <a:pt x="2983096" y="4541535"/>
                  </a:cubicBezTo>
                  <a:cubicBezTo>
                    <a:pt x="2973708" y="4543882"/>
                    <a:pt x="2966667" y="4543882"/>
                    <a:pt x="2957279" y="4546229"/>
                  </a:cubicBezTo>
                  <a:cubicBezTo>
                    <a:pt x="2957279" y="4546229"/>
                    <a:pt x="2959626" y="4543882"/>
                    <a:pt x="2959626" y="4543882"/>
                  </a:cubicBezTo>
                  <a:cubicBezTo>
                    <a:pt x="2964320" y="4536841"/>
                    <a:pt x="2969014" y="4532147"/>
                    <a:pt x="2973708" y="4525106"/>
                  </a:cubicBezTo>
                  <a:cubicBezTo>
                    <a:pt x="2978402" y="4520412"/>
                    <a:pt x="2983096" y="4513370"/>
                    <a:pt x="2985443" y="4508676"/>
                  </a:cubicBezTo>
                  <a:cubicBezTo>
                    <a:pt x="2990137" y="4501635"/>
                    <a:pt x="2994831" y="4496941"/>
                    <a:pt x="2999525" y="4489900"/>
                  </a:cubicBezTo>
                  <a:cubicBezTo>
                    <a:pt x="3004219" y="4485206"/>
                    <a:pt x="3006567" y="4478165"/>
                    <a:pt x="3011261" y="4471123"/>
                  </a:cubicBezTo>
                  <a:cubicBezTo>
                    <a:pt x="3015955" y="4464083"/>
                    <a:pt x="3020649" y="4457041"/>
                    <a:pt x="3025343" y="4450000"/>
                  </a:cubicBezTo>
                  <a:cubicBezTo>
                    <a:pt x="3030037" y="4442959"/>
                    <a:pt x="3034731" y="4438265"/>
                    <a:pt x="3037078" y="4431224"/>
                  </a:cubicBezTo>
                  <a:cubicBezTo>
                    <a:pt x="3041772" y="4424183"/>
                    <a:pt x="3046466" y="4417142"/>
                    <a:pt x="3051160" y="4410100"/>
                  </a:cubicBezTo>
                  <a:cubicBezTo>
                    <a:pt x="3055854" y="4403059"/>
                    <a:pt x="3058202" y="4398365"/>
                    <a:pt x="3062896" y="4391324"/>
                  </a:cubicBezTo>
                  <a:cubicBezTo>
                    <a:pt x="3065243" y="4386630"/>
                    <a:pt x="3067590" y="4384283"/>
                    <a:pt x="3069937" y="4379589"/>
                  </a:cubicBezTo>
                  <a:cubicBezTo>
                    <a:pt x="3069937" y="4379589"/>
                    <a:pt x="3069937" y="4379589"/>
                    <a:pt x="3069937" y="4379589"/>
                  </a:cubicBezTo>
                  <a:cubicBezTo>
                    <a:pt x="3067590" y="4381936"/>
                    <a:pt x="3067590" y="4384283"/>
                    <a:pt x="3067590" y="4386630"/>
                  </a:cubicBezTo>
                  <a:cubicBezTo>
                    <a:pt x="3067590" y="4393671"/>
                    <a:pt x="3065243" y="4400712"/>
                    <a:pt x="3062896" y="4407753"/>
                  </a:cubicBezTo>
                  <a:close/>
                  <a:moveTo>
                    <a:pt x="2924420" y="4553270"/>
                  </a:moveTo>
                  <a:cubicBezTo>
                    <a:pt x="2912685" y="4555617"/>
                    <a:pt x="2900949" y="4557964"/>
                    <a:pt x="2889214" y="4557964"/>
                  </a:cubicBezTo>
                  <a:cubicBezTo>
                    <a:pt x="2879826" y="4560311"/>
                    <a:pt x="2872785" y="4560311"/>
                    <a:pt x="2863397" y="4562658"/>
                  </a:cubicBezTo>
                  <a:cubicBezTo>
                    <a:pt x="2851661" y="4565005"/>
                    <a:pt x="2839926" y="4565005"/>
                    <a:pt x="2828191" y="4567352"/>
                  </a:cubicBezTo>
                  <a:cubicBezTo>
                    <a:pt x="2818803" y="4567352"/>
                    <a:pt x="2811762" y="4569700"/>
                    <a:pt x="2804721" y="4572047"/>
                  </a:cubicBezTo>
                  <a:cubicBezTo>
                    <a:pt x="2792985" y="4574394"/>
                    <a:pt x="2781250" y="4574394"/>
                    <a:pt x="2769515" y="4576741"/>
                  </a:cubicBezTo>
                  <a:cubicBezTo>
                    <a:pt x="2762474" y="4576741"/>
                    <a:pt x="2753086" y="4579088"/>
                    <a:pt x="2746044" y="4579088"/>
                  </a:cubicBezTo>
                  <a:cubicBezTo>
                    <a:pt x="2741350" y="4579088"/>
                    <a:pt x="2736656" y="4579088"/>
                    <a:pt x="2731962" y="4581435"/>
                  </a:cubicBezTo>
                  <a:cubicBezTo>
                    <a:pt x="2743697" y="4520412"/>
                    <a:pt x="2753086" y="4452347"/>
                    <a:pt x="2764821" y="4374895"/>
                  </a:cubicBezTo>
                  <a:cubicBezTo>
                    <a:pt x="2778903" y="4374895"/>
                    <a:pt x="2792985" y="4374895"/>
                    <a:pt x="2807068" y="4374895"/>
                  </a:cubicBezTo>
                  <a:lnTo>
                    <a:pt x="2807068" y="4374895"/>
                  </a:ln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07068" y="4374895"/>
                    <a:pt x="2807068" y="4374895"/>
                    <a:pt x="2807068" y="4374895"/>
                  </a:cubicBezTo>
                  <a:cubicBezTo>
                    <a:pt x="2842273" y="4374895"/>
                    <a:pt x="2875132" y="4374895"/>
                    <a:pt x="2910338" y="4372548"/>
                  </a:cubicBezTo>
                  <a:cubicBezTo>
                    <a:pt x="2924420" y="4372548"/>
                    <a:pt x="2936155" y="4370201"/>
                    <a:pt x="2950237" y="4370201"/>
                  </a:cubicBezTo>
                  <a:cubicBezTo>
                    <a:pt x="2971361" y="4370201"/>
                    <a:pt x="2992484" y="4367854"/>
                    <a:pt x="3013608" y="4367854"/>
                  </a:cubicBezTo>
                  <a:cubicBezTo>
                    <a:pt x="3027690" y="4367854"/>
                    <a:pt x="3044119" y="4365506"/>
                    <a:pt x="3058202" y="4363160"/>
                  </a:cubicBezTo>
                  <a:cubicBezTo>
                    <a:pt x="3060548" y="4363160"/>
                    <a:pt x="3060548" y="4363160"/>
                    <a:pt x="3062896" y="4363160"/>
                  </a:cubicBezTo>
                  <a:cubicBezTo>
                    <a:pt x="3062896" y="4363160"/>
                    <a:pt x="3062896" y="4363160"/>
                    <a:pt x="3062896" y="4363160"/>
                  </a:cubicBezTo>
                  <a:cubicBezTo>
                    <a:pt x="3062896" y="4370201"/>
                    <a:pt x="3067590" y="4374895"/>
                    <a:pt x="3072284" y="4379589"/>
                  </a:cubicBezTo>
                  <a:cubicBezTo>
                    <a:pt x="3032384" y="4442959"/>
                    <a:pt x="2994831" y="4499288"/>
                    <a:pt x="2957279" y="4548576"/>
                  </a:cubicBezTo>
                  <a:cubicBezTo>
                    <a:pt x="2954932" y="4548576"/>
                    <a:pt x="2952585" y="4548576"/>
                    <a:pt x="2952585" y="4548576"/>
                  </a:cubicBezTo>
                  <a:cubicBezTo>
                    <a:pt x="2943196" y="4550923"/>
                    <a:pt x="2933808" y="4553270"/>
                    <a:pt x="2924420" y="4553270"/>
                  </a:cubicBezTo>
                  <a:close/>
                  <a:moveTo>
                    <a:pt x="2649816" y="4614293"/>
                  </a:moveTo>
                  <a:cubicBezTo>
                    <a:pt x="2631039" y="4611946"/>
                    <a:pt x="2614610" y="4611946"/>
                    <a:pt x="2595833" y="4609599"/>
                  </a:cubicBezTo>
                  <a:cubicBezTo>
                    <a:pt x="2584098" y="4607252"/>
                    <a:pt x="2572363" y="4607252"/>
                    <a:pt x="2560628" y="4604905"/>
                  </a:cubicBezTo>
                  <a:cubicBezTo>
                    <a:pt x="2548892" y="4602558"/>
                    <a:pt x="2537157" y="4602558"/>
                    <a:pt x="2525422" y="4600211"/>
                  </a:cubicBezTo>
                  <a:cubicBezTo>
                    <a:pt x="2525422" y="4600211"/>
                    <a:pt x="2525422" y="4600211"/>
                    <a:pt x="2525422" y="4597864"/>
                  </a:cubicBezTo>
                  <a:cubicBezTo>
                    <a:pt x="2530116" y="4597864"/>
                    <a:pt x="2537157" y="4597864"/>
                    <a:pt x="2541851" y="4597864"/>
                  </a:cubicBezTo>
                  <a:cubicBezTo>
                    <a:pt x="2551239" y="4597864"/>
                    <a:pt x="2560628" y="4597864"/>
                    <a:pt x="2570016" y="4597864"/>
                  </a:cubicBezTo>
                  <a:cubicBezTo>
                    <a:pt x="2581751" y="4597864"/>
                    <a:pt x="2591139" y="4595517"/>
                    <a:pt x="2602875" y="4595517"/>
                  </a:cubicBezTo>
                  <a:cubicBezTo>
                    <a:pt x="2612263" y="4595517"/>
                    <a:pt x="2621651" y="4595517"/>
                    <a:pt x="2631039" y="4593170"/>
                  </a:cubicBezTo>
                  <a:cubicBezTo>
                    <a:pt x="2642774" y="4593170"/>
                    <a:pt x="2652163" y="4590823"/>
                    <a:pt x="2663898" y="4590823"/>
                  </a:cubicBezTo>
                  <a:cubicBezTo>
                    <a:pt x="2673286" y="4590823"/>
                    <a:pt x="2682674" y="4588476"/>
                    <a:pt x="2692062" y="4588476"/>
                  </a:cubicBezTo>
                  <a:cubicBezTo>
                    <a:pt x="2703797" y="4588476"/>
                    <a:pt x="2713186" y="4586129"/>
                    <a:pt x="2724921" y="4586129"/>
                  </a:cubicBezTo>
                  <a:cubicBezTo>
                    <a:pt x="2727268" y="4586129"/>
                    <a:pt x="2731962" y="4586129"/>
                    <a:pt x="2734309" y="4586129"/>
                  </a:cubicBezTo>
                  <a:cubicBezTo>
                    <a:pt x="2734309" y="4586129"/>
                    <a:pt x="2734309" y="4588476"/>
                    <a:pt x="2734309" y="4590823"/>
                  </a:cubicBezTo>
                  <a:cubicBezTo>
                    <a:pt x="2734309" y="4590823"/>
                    <a:pt x="2731962" y="4590823"/>
                    <a:pt x="2731962" y="4590823"/>
                  </a:cubicBezTo>
                  <a:cubicBezTo>
                    <a:pt x="2720227" y="4590823"/>
                    <a:pt x="2710839" y="4600211"/>
                    <a:pt x="2710839" y="4611946"/>
                  </a:cubicBezTo>
                  <a:cubicBezTo>
                    <a:pt x="2710839" y="4616641"/>
                    <a:pt x="2713186" y="4621335"/>
                    <a:pt x="2715533" y="4623681"/>
                  </a:cubicBezTo>
                  <a:cubicBezTo>
                    <a:pt x="2706145" y="4623681"/>
                    <a:pt x="2696756" y="4623681"/>
                    <a:pt x="2687368" y="4621335"/>
                  </a:cubicBezTo>
                  <a:cubicBezTo>
                    <a:pt x="2670939" y="4616641"/>
                    <a:pt x="2659204" y="4614293"/>
                    <a:pt x="2649816" y="4614293"/>
                  </a:cubicBezTo>
                  <a:close/>
                  <a:moveTo>
                    <a:pt x="2422152" y="4600211"/>
                  </a:moveTo>
                  <a:cubicBezTo>
                    <a:pt x="2393987" y="4600211"/>
                    <a:pt x="2368170" y="4602558"/>
                    <a:pt x="2340005" y="4602558"/>
                  </a:cubicBezTo>
                  <a:cubicBezTo>
                    <a:pt x="2304800" y="4602558"/>
                    <a:pt x="2269594" y="4602558"/>
                    <a:pt x="2236735" y="4600211"/>
                  </a:cubicBezTo>
                  <a:cubicBezTo>
                    <a:pt x="2227347" y="4600211"/>
                    <a:pt x="2215612" y="4597864"/>
                    <a:pt x="2206224" y="4597864"/>
                  </a:cubicBezTo>
                  <a:cubicBezTo>
                    <a:pt x="2182753" y="4595517"/>
                    <a:pt x="2156936" y="4595517"/>
                    <a:pt x="2133465" y="4593170"/>
                  </a:cubicBezTo>
                  <a:cubicBezTo>
                    <a:pt x="2121730" y="4593170"/>
                    <a:pt x="2107648" y="4590823"/>
                    <a:pt x="2095913" y="4588476"/>
                  </a:cubicBezTo>
                  <a:cubicBezTo>
                    <a:pt x="2074789" y="4586129"/>
                    <a:pt x="2053666" y="4583782"/>
                    <a:pt x="2032542" y="4581435"/>
                  </a:cubicBezTo>
                  <a:cubicBezTo>
                    <a:pt x="2018460" y="4579088"/>
                    <a:pt x="2006725" y="4576741"/>
                    <a:pt x="1992642" y="4576741"/>
                  </a:cubicBezTo>
                  <a:cubicBezTo>
                    <a:pt x="1971519" y="4574394"/>
                    <a:pt x="1952743" y="4572047"/>
                    <a:pt x="1931619" y="4567352"/>
                  </a:cubicBezTo>
                  <a:cubicBezTo>
                    <a:pt x="1917537" y="4565005"/>
                    <a:pt x="1903455" y="4562658"/>
                    <a:pt x="1889372" y="4560311"/>
                  </a:cubicBezTo>
                  <a:cubicBezTo>
                    <a:pt x="1870596" y="4557964"/>
                    <a:pt x="1849473" y="4553270"/>
                    <a:pt x="1830696" y="4550923"/>
                  </a:cubicBezTo>
                  <a:cubicBezTo>
                    <a:pt x="1816614" y="4548576"/>
                    <a:pt x="1802532" y="4543882"/>
                    <a:pt x="1788449" y="4541535"/>
                  </a:cubicBezTo>
                  <a:cubicBezTo>
                    <a:pt x="1769673" y="4536841"/>
                    <a:pt x="1750897" y="4534494"/>
                    <a:pt x="1732120" y="4529800"/>
                  </a:cubicBezTo>
                  <a:cubicBezTo>
                    <a:pt x="1718038" y="4527453"/>
                    <a:pt x="1703956" y="4522759"/>
                    <a:pt x="1687526" y="4518064"/>
                  </a:cubicBezTo>
                  <a:cubicBezTo>
                    <a:pt x="1668750" y="4513370"/>
                    <a:pt x="1652321" y="4508676"/>
                    <a:pt x="1633544" y="4503982"/>
                  </a:cubicBezTo>
                  <a:cubicBezTo>
                    <a:pt x="1619462" y="4499288"/>
                    <a:pt x="1603033" y="4494594"/>
                    <a:pt x="1588950" y="4489900"/>
                  </a:cubicBezTo>
                  <a:cubicBezTo>
                    <a:pt x="1577215" y="4487553"/>
                    <a:pt x="1567827" y="4482859"/>
                    <a:pt x="1556092" y="4480512"/>
                  </a:cubicBezTo>
                  <a:cubicBezTo>
                    <a:pt x="1556092" y="4480512"/>
                    <a:pt x="1556092" y="4478165"/>
                    <a:pt x="1556092" y="4478165"/>
                  </a:cubicBezTo>
                  <a:cubicBezTo>
                    <a:pt x="1560786" y="4478165"/>
                    <a:pt x="1565480" y="4480512"/>
                    <a:pt x="1570174" y="4480512"/>
                  </a:cubicBezTo>
                  <a:cubicBezTo>
                    <a:pt x="1579562" y="4480512"/>
                    <a:pt x="1586603" y="4482859"/>
                    <a:pt x="1595992" y="4482859"/>
                  </a:cubicBezTo>
                  <a:cubicBezTo>
                    <a:pt x="1607727" y="4485206"/>
                    <a:pt x="1619462" y="4485206"/>
                    <a:pt x="1631197" y="4485206"/>
                  </a:cubicBezTo>
                  <a:cubicBezTo>
                    <a:pt x="1638239" y="4485206"/>
                    <a:pt x="1647627" y="4487553"/>
                    <a:pt x="1654668" y="4487553"/>
                  </a:cubicBezTo>
                  <a:cubicBezTo>
                    <a:pt x="1668750" y="4487553"/>
                    <a:pt x="1682832" y="4489900"/>
                    <a:pt x="1694567" y="4489900"/>
                  </a:cubicBezTo>
                  <a:cubicBezTo>
                    <a:pt x="1701609" y="4489900"/>
                    <a:pt x="1708650" y="4489900"/>
                    <a:pt x="1715691" y="4489900"/>
                  </a:cubicBezTo>
                  <a:cubicBezTo>
                    <a:pt x="1736814" y="4489900"/>
                    <a:pt x="1755591" y="4489900"/>
                    <a:pt x="1776714" y="4489900"/>
                  </a:cubicBezTo>
                  <a:cubicBezTo>
                    <a:pt x="1922231" y="4489900"/>
                    <a:pt x="2074789" y="4473471"/>
                    <a:pt x="2232041" y="4438265"/>
                  </a:cubicBezTo>
                  <a:cubicBezTo>
                    <a:pt x="2241429" y="4442959"/>
                    <a:pt x="2248471" y="4450000"/>
                    <a:pt x="2257859" y="4457041"/>
                  </a:cubicBezTo>
                  <a:cubicBezTo>
                    <a:pt x="2264900" y="4461735"/>
                    <a:pt x="2271941" y="4466429"/>
                    <a:pt x="2278982" y="4471123"/>
                  </a:cubicBezTo>
                  <a:cubicBezTo>
                    <a:pt x="2293064" y="4480512"/>
                    <a:pt x="2307147" y="4489900"/>
                    <a:pt x="2321229" y="4496941"/>
                  </a:cubicBezTo>
                  <a:cubicBezTo>
                    <a:pt x="2328270" y="4501635"/>
                    <a:pt x="2335311" y="4506329"/>
                    <a:pt x="2342352" y="4508676"/>
                  </a:cubicBezTo>
                  <a:cubicBezTo>
                    <a:pt x="2356435" y="4515718"/>
                    <a:pt x="2368170" y="4525106"/>
                    <a:pt x="2382252" y="4532147"/>
                  </a:cubicBezTo>
                  <a:cubicBezTo>
                    <a:pt x="2389293" y="4536841"/>
                    <a:pt x="2396334" y="4539188"/>
                    <a:pt x="2405723" y="4543882"/>
                  </a:cubicBezTo>
                  <a:cubicBezTo>
                    <a:pt x="2417458" y="4550923"/>
                    <a:pt x="2431540" y="4557964"/>
                    <a:pt x="2443275" y="4565005"/>
                  </a:cubicBezTo>
                  <a:cubicBezTo>
                    <a:pt x="2450317" y="4569700"/>
                    <a:pt x="2459705" y="4574394"/>
                    <a:pt x="2466746" y="4576741"/>
                  </a:cubicBezTo>
                  <a:cubicBezTo>
                    <a:pt x="2473787" y="4579088"/>
                    <a:pt x="2478481" y="4583782"/>
                    <a:pt x="2485522" y="4586129"/>
                  </a:cubicBezTo>
                  <a:cubicBezTo>
                    <a:pt x="2485522" y="4588476"/>
                    <a:pt x="2483175" y="4590823"/>
                    <a:pt x="2483175" y="4595517"/>
                  </a:cubicBezTo>
                  <a:cubicBezTo>
                    <a:pt x="2483175" y="4595517"/>
                    <a:pt x="2483175" y="4595517"/>
                    <a:pt x="2483175" y="4595517"/>
                  </a:cubicBezTo>
                  <a:cubicBezTo>
                    <a:pt x="2471440" y="4595517"/>
                    <a:pt x="2459705" y="4595517"/>
                    <a:pt x="2447970" y="4597864"/>
                  </a:cubicBezTo>
                  <a:cubicBezTo>
                    <a:pt x="2438581" y="4600211"/>
                    <a:pt x="2431540" y="4600211"/>
                    <a:pt x="2422152" y="4600211"/>
                  </a:cubicBezTo>
                  <a:close/>
                  <a:moveTo>
                    <a:pt x="1464557" y="4457041"/>
                  </a:moveTo>
                  <a:cubicBezTo>
                    <a:pt x="1452822" y="4454694"/>
                    <a:pt x="1441087" y="4452347"/>
                    <a:pt x="1429351" y="4447653"/>
                  </a:cubicBezTo>
                  <a:cubicBezTo>
                    <a:pt x="1419963" y="4445306"/>
                    <a:pt x="1408228" y="4442959"/>
                    <a:pt x="1398840" y="4440612"/>
                  </a:cubicBezTo>
                  <a:cubicBezTo>
                    <a:pt x="1387104" y="4438265"/>
                    <a:pt x="1375369" y="4433571"/>
                    <a:pt x="1363634" y="4431224"/>
                  </a:cubicBezTo>
                  <a:cubicBezTo>
                    <a:pt x="1354246" y="4428877"/>
                    <a:pt x="1342511" y="4426530"/>
                    <a:pt x="1333122" y="4421836"/>
                  </a:cubicBezTo>
                  <a:cubicBezTo>
                    <a:pt x="1321387" y="4417142"/>
                    <a:pt x="1309652" y="4414794"/>
                    <a:pt x="1297917" y="4410100"/>
                  </a:cubicBezTo>
                  <a:cubicBezTo>
                    <a:pt x="1288529" y="4407753"/>
                    <a:pt x="1279140" y="4403059"/>
                    <a:pt x="1267405" y="4400712"/>
                  </a:cubicBezTo>
                  <a:cubicBezTo>
                    <a:pt x="1255670" y="4396018"/>
                    <a:pt x="1241588" y="4391324"/>
                    <a:pt x="1229852" y="4386630"/>
                  </a:cubicBezTo>
                  <a:cubicBezTo>
                    <a:pt x="1220464" y="4384283"/>
                    <a:pt x="1211076" y="4379589"/>
                    <a:pt x="1204035" y="4377242"/>
                  </a:cubicBezTo>
                  <a:cubicBezTo>
                    <a:pt x="1187605" y="4370201"/>
                    <a:pt x="1173523" y="4365506"/>
                    <a:pt x="1159441" y="4358466"/>
                  </a:cubicBezTo>
                  <a:cubicBezTo>
                    <a:pt x="1154747" y="4356118"/>
                    <a:pt x="1147706" y="4353771"/>
                    <a:pt x="1143012" y="4351424"/>
                  </a:cubicBezTo>
                  <a:cubicBezTo>
                    <a:pt x="1121888" y="4342036"/>
                    <a:pt x="1100765" y="4332648"/>
                    <a:pt x="1081988" y="4323260"/>
                  </a:cubicBezTo>
                  <a:cubicBezTo>
                    <a:pt x="1081988" y="4323260"/>
                    <a:pt x="1079641" y="4320913"/>
                    <a:pt x="1079641" y="4320913"/>
                  </a:cubicBezTo>
                  <a:cubicBezTo>
                    <a:pt x="1077294" y="4318565"/>
                    <a:pt x="1072600" y="4318565"/>
                    <a:pt x="1070253" y="4316219"/>
                  </a:cubicBezTo>
                  <a:cubicBezTo>
                    <a:pt x="1070253" y="4313871"/>
                    <a:pt x="1070253" y="4313871"/>
                    <a:pt x="1070253" y="4311525"/>
                  </a:cubicBezTo>
                  <a:cubicBezTo>
                    <a:pt x="1070253" y="4309177"/>
                    <a:pt x="1072600" y="4304483"/>
                    <a:pt x="1072600" y="4302136"/>
                  </a:cubicBezTo>
                  <a:cubicBezTo>
                    <a:pt x="1072600" y="4297442"/>
                    <a:pt x="1074947" y="4295095"/>
                    <a:pt x="1074947" y="4290401"/>
                  </a:cubicBezTo>
                  <a:cubicBezTo>
                    <a:pt x="1074947" y="4285707"/>
                    <a:pt x="1077294" y="4283360"/>
                    <a:pt x="1077294" y="4278666"/>
                  </a:cubicBezTo>
                  <a:cubicBezTo>
                    <a:pt x="1077294" y="4273972"/>
                    <a:pt x="1079641" y="4271625"/>
                    <a:pt x="1079641" y="4266930"/>
                  </a:cubicBezTo>
                  <a:cubicBezTo>
                    <a:pt x="1079641" y="4259889"/>
                    <a:pt x="1081988" y="4255195"/>
                    <a:pt x="1081988" y="4248154"/>
                  </a:cubicBezTo>
                  <a:cubicBezTo>
                    <a:pt x="1081988" y="4245807"/>
                    <a:pt x="1081988" y="4245807"/>
                    <a:pt x="1081988" y="4243460"/>
                  </a:cubicBezTo>
                  <a:cubicBezTo>
                    <a:pt x="1081988" y="4241113"/>
                    <a:pt x="1081988" y="4238766"/>
                    <a:pt x="1081988" y="4238766"/>
                  </a:cubicBezTo>
                  <a:cubicBezTo>
                    <a:pt x="1081988" y="4238766"/>
                    <a:pt x="1084336" y="4238766"/>
                    <a:pt x="1084336" y="4238766"/>
                  </a:cubicBezTo>
                  <a:cubicBezTo>
                    <a:pt x="1096071" y="4238766"/>
                    <a:pt x="1105459" y="4229378"/>
                    <a:pt x="1105459" y="4217643"/>
                  </a:cubicBezTo>
                  <a:cubicBezTo>
                    <a:pt x="1105459" y="4208254"/>
                    <a:pt x="1098418" y="4198866"/>
                    <a:pt x="1089030" y="4198866"/>
                  </a:cubicBezTo>
                  <a:cubicBezTo>
                    <a:pt x="1091377" y="4184784"/>
                    <a:pt x="1093724" y="4170702"/>
                    <a:pt x="1096071" y="4154272"/>
                  </a:cubicBezTo>
                  <a:cubicBezTo>
                    <a:pt x="1096071" y="4154272"/>
                    <a:pt x="1096071" y="4151925"/>
                    <a:pt x="1096071" y="4151925"/>
                  </a:cubicBezTo>
                  <a:cubicBezTo>
                    <a:pt x="1098418" y="4142537"/>
                    <a:pt x="1098418" y="4130802"/>
                    <a:pt x="1100765" y="4119066"/>
                  </a:cubicBezTo>
                  <a:cubicBezTo>
                    <a:pt x="1100765" y="4116720"/>
                    <a:pt x="1100765" y="4112026"/>
                    <a:pt x="1100765" y="4109678"/>
                  </a:cubicBezTo>
                  <a:cubicBezTo>
                    <a:pt x="1100765" y="4100290"/>
                    <a:pt x="1103112" y="4090902"/>
                    <a:pt x="1103112" y="4081514"/>
                  </a:cubicBezTo>
                  <a:cubicBezTo>
                    <a:pt x="1103112" y="4079167"/>
                    <a:pt x="1103112" y="4074473"/>
                    <a:pt x="1103112" y="4069779"/>
                  </a:cubicBezTo>
                  <a:cubicBezTo>
                    <a:pt x="1103112" y="4060390"/>
                    <a:pt x="1105459" y="4051002"/>
                    <a:pt x="1105459" y="4041614"/>
                  </a:cubicBezTo>
                  <a:cubicBezTo>
                    <a:pt x="1105459" y="4041614"/>
                    <a:pt x="1105459" y="4041614"/>
                    <a:pt x="1105459" y="4039267"/>
                  </a:cubicBezTo>
                  <a:cubicBezTo>
                    <a:pt x="1110153" y="4043961"/>
                    <a:pt x="1114847" y="4051002"/>
                    <a:pt x="1119541" y="4058043"/>
                  </a:cubicBezTo>
                  <a:cubicBezTo>
                    <a:pt x="1128929" y="4067431"/>
                    <a:pt x="1135971" y="4079167"/>
                    <a:pt x="1145359" y="4088555"/>
                  </a:cubicBezTo>
                  <a:cubicBezTo>
                    <a:pt x="1187605" y="4137843"/>
                    <a:pt x="1229852" y="4184784"/>
                    <a:pt x="1272099" y="4227031"/>
                  </a:cubicBezTo>
                  <a:cubicBezTo>
                    <a:pt x="1279140" y="4234072"/>
                    <a:pt x="1288529" y="4243460"/>
                    <a:pt x="1295570" y="4250501"/>
                  </a:cubicBezTo>
                  <a:cubicBezTo>
                    <a:pt x="1304958" y="4259889"/>
                    <a:pt x="1314346" y="4269278"/>
                    <a:pt x="1323734" y="4278666"/>
                  </a:cubicBezTo>
                  <a:cubicBezTo>
                    <a:pt x="1333122" y="4288054"/>
                    <a:pt x="1342511" y="4297442"/>
                    <a:pt x="1354246" y="4309177"/>
                  </a:cubicBezTo>
                  <a:cubicBezTo>
                    <a:pt x="1363634" y="4318565"/>
                    <a:pt x="1373022" y="4325607"/>
                    <a:pt x="1380063" y="4334995"/>
                  </a:cubicBezTo>
                  <a:cubicBezTo>
                    <a:pt x="1391799" y="4344383"/>
                    <a:pt x="1401187" y="4356118"/>
                    <a:pt x="1412922" y="4365506"/>
                  </a:cubicBezTo>
                  <a:cubicBezTo>
                    <a:pt x="1419963" y="4372548"/>
                    <a:pt x="1429351" y="4379589"/>
                    <a:pt x="1436392" y="4386630"/>
                  </a:cubicBezTo>
                  <a:cubicBezTo>
                    <a:pt x="1448128" y="4396018"/>
                    <a:pt x="1459863" y="4407753"/>
                    <a:pt x="1471598" y="4417142"/>
                  </a:cubicBezTo>
                  <a:cubicBezTo>
                    <a:pt x="1478639" y="4424183"/>
                    <a:pt x="1485680" y="4428877"/>
                    <a:pt x="1495069" y="4435918"/>
                  </a:cubicBezTo>
                  <a:cubicBezTo>
                    <a:pt x="1502110" y="4442959"/>
                    <a:pt x="1509151" y="4447653"/>
                    <a:pt x="1518539" y="4454694"/>
                  </a:cubicBezTo>
                  <a:cubicBezTo>
                    <a:pt x="1516192" y="4457041"/>
                    <a:pt x="1516192" y="4459388"/>
                    <a:pt x="1516192" y="4461735"/>
                  </a:cubicBezTo>
                  <a:cubicBezTo>
                    <a:pt x="1509151" y="4459388"/>
                    <a:pt x="1504457" y="4459388"/>
                    <a:pt x="1497416" y="4457041"/>
                  </a:cubicBezTo>
                  <a:cubicBezTo>
                    <a:pt x="1485680" y="4461735"/>
                    <a:pt x="1473945" y="4461735"/>
                    <a:pt x="1464557" y="4457041"/>
                  </a:cubicBezTo>
                  <a:close/>
                  <a:moveTo>
                    <a:pt x="610232" y="3628534"/>
                  </a:moveTo>
                  <a:cubicBezTo>
                    <a:pt x="607885" y="3628534"/>
                    <a:pt x="607885" y="3626187"/>
                    <a:pt x="605538" y="3623840"/>
                  </a:cubicBezTo>
                  <a:cubicBezTo>
                    <a:pt x="607885" y="3623840"/>
                    <a:pt x="607885" y="3623840"/>
                    <a:pt x="610232" y="3623840"/>
                  </a:cubicBezTo>
                  <a:cubicBezTo>
                    <a:pt x="617273" y="3623840"/>
                    <a:pt x="621967" y="3621493"/>
                    <a:pt x="626661" y="3616799"/>
                  </a:cubicBezTo>
                  <a:cubicBezTo>
                    <a:pt x="638397" y="3623840"/>
                    <a:pt x="647785" y="3630881"/>
                    <a:pt x="659520" y="3640269"/>
                  </a:cubicBezTo>
                  <a:cubicBezTo>
                    <a:pt x="659520" y="3642616"/>
                    <a:pt x="659520" y="3644963"/>
                    <a:pt x="659520" y="3647310"/>
                  </a:cubicBezTo>
                  <a:cubicBezTo>
                    <a:pt x="659520" y="3652004"/>
                    <a:pt x="659520" y="3654351"/>
                    <a:pt x="661867" y="3659045"/>
                  </a:cubicBezTo>
                  <a:cubicBezTo>
                    <a:pt x="661867" y="3663740"/>
                    <a:pt x="661867" y="3666087"/>
                    <a:pt x="664214" y="3670781"/>
                  </a:cubicBezTo>
                  <a:cubicBezTo>
                    <a:pt x="664214" y="3670781"/>
                    <a:pt x="661867" y="3668434"/>
                    <a:pt x="661867" y="3668434"/>
                  </a:cubicBezTo>
                  <a:cubicBezTo>
                    <a:pt x="643091" y="3654351"/>
                    <a:pt x="626661" y="3642616"/>
                    <a:pt x="610232" y="3628534"/>
                  </a:cubicBezTo>
                  <a:close/>
                  <a:moveTo>
                    <a:pt x="549209" y="3576899"/>
                  </a:moveTo>
                  <a:cubicBezTo>
                    <a:pt x="532780" y="3562816"/>
                    <a:pt x="518697" y="3548734"/>
                    <a:pt x="502268" y="3532305"/>
                  </a:cubicBezTo>
                  <a:cubicBezTo>
                    <a:pt x="499921" y="3529958"/>
                    <a:pt x="497574" y="3527611"/>
                    <a:pt x="495227" y="3525264"/>
                  </a:cubicBezTo>
                  <a:cubicBezTo>
                    <a:pt x="490533" y="3515876"/>
                    <a:pt x="485839" y="3506487"/>
                    <a:pt x="478797" y="3499446"/>
                  </a:cubicBezTo>
                  <a:cubicBezTo>
                    <a:pt x="478797" y="3499446"/>
                    <a:pt x="478797" y="3497099"/>
                    <a:pt x="476450" y="3497099"/>
                  </a:cubicBezTo>
                  <a:cubicBezTo>
                    <a:pt x="514003" y="3532305"/>
                    <a:pt x="551556" y="3565164"/>
                    <a:pt x="593803" y="3595675"/>
                  </a:cubicBezTo>
                  <a:cubicBezTo>
                    <a:pt x="591456" y="3598022"/>
                    <a:pt x="589109" y="3602716"/>
                    <a:pt x="589109" y="3607411"/>
                  </a:cubicBezTo>
                  <a:cubicBezTo>
                    <a:pt x="589109" y="3609757"/>
                    <a:pt x="589109" y="3612105"/>
                    <a:pt x="591456" y="3614451"/>
                  </a:cubicBezTo>
                  <a:cubicBezTo>
                    <a:pt x="577373" y="3600369"/>
                    <a:pt x="563291" y="3588634"/>
                    <a:pt x="549209" y="3576899"/>
                  </a:cubicBezTo>
                  <a:cubicBezTo>
                    <a:pt x="549209" y="3576899"/>
                    <a:pt x="549209" y="3576899"/>
                    <a:pt x="549209" y="3576899"/>
                  </a:cubicBezTo>
                  <a:close/>
                  <a:moveTo>
                    <a:pt x="115005" y="2983096"/>
                  </a:moveTo>
                  <a:cubicBezTo>
                    <a:pt x="115005" y="2987790"/>
                    <a:pt x="117352" y="2992484"/>
                    <a:pt x="117352" y="2997178"/>
                  </a:cubicBezTo>
                  <a:cubicBezTo>
                    <a:pt x="117352" y="2994831"/>
                    <a:pt x="115005" y="2992484"/>
                    <a:pt x="112658" y="2992484"/>
                  </a:cubicBezTo>
                  <a:cubicBezTo>
                    <a:pt x="110311" y="2980749"/>
                    <a:pt x="105617" y="2971361"/>
                    <a:pt x="103270" y="2959626"/>
                  </a:cubicBezTo>
                  <a:cubicBezTo>
                    <a:pt x="103270" y="2954932"/>
                    <a:pt x="103270" y="2950237"/>
                    <a:pt x="103270" y="2945543"/>
                  </a:cubicBezTo>
                  <a:cubicBezTo>
                    <a:pt x="103270" y="2940849"/>
                    <a:pt x="103270" y="2938502"/>
                    <a:pt x="103270" y="2933808"/>
                  </a:cubicBezTo>
                  <a:cubicBezTo>
                    <a:pt x="103270" y="2933808"/>
                    <a:pt x="103270" y="2931461"/>
                    <a:pt x="103270" y="2931461"/>
                  </a:cubicBezTo>
                  <a:cubicBezTo>
                    <a:pt x="103270" y="2936155"/>
                    <a:pt x="105617" y="2943196"/>
                    <a:pt x="105617" y="2947890"/>
                  </a:cubicBezTo>
                  <a:cubicBezTo>
                    <a:pt x="110311" y="2957279"/>
                    <a:pt x="112658" y="2971361"/>
                    <a:pt x="115005" y="2983096"/>
                  </a:cubicBezTo>
                  <a:close/>
                  <a:moveTo>
                    <a:pt x="124393" y="3025343"/>
                  </a:moveTo>
                  <a:cubicBezTo>
                    <a:pt x="124393" y="3022996"/>
                    <a:pt x="122046" y="3020649"/>
                    <a:pt x="122046" y="3018302"/>
                  </a:cubicBezTo>
                  <a:cubicBezTo>
                    <a:pt x="122046" y="3015955"/>
                    <a:pt x="119699" y="3013608"/>
                    <a:pt x="119699" y="3011261"/>
                  </a:cubicBezTo>
                  <a:cubicBezTo>
                    <a:pt x="119699" y="3011261"/>
                    <a:pt x="119699" y="3008914"/>
                    <a:pt x="119699" y="3008914"/>
                  </a:cubicBezTo>
                  <a:cubicBezTo>
                    <a:pt x="122046" y="3013608"/>
                    <a:pt x="122046" y="3020649"/>
                    <a:pt x="124393" y="3025343"/>
                  </a:cubicBezTo>
                  <a:close/>
                  <a:moveTo>
                    <a:pt x="117352" y="3015955"/>
                  </a:moveTo>
                  <a:cubicBezTo>
                    <a:pt x="117352" y="3015955"/>
                    <a:pt x="117352" y="3015955"/>
                    <a:pt x="117352" y="3015955"/>
                  </a:cubicBezTo>
                  <a:cubicBezTo>
                    <a:pt x="119699" y="3015955"/>
                    <a:pt x="119699" y="3015955"/>
                    <a:pt x="117352" y="3015955"/>
                  </a:cubicBezTo>
                  <a:cubicBezTo>
                    <a:pt x="119699" y="3015955"/>
                    <a:pt x="117352" y="3015955"/>
                    <a:pt x="117352" y="3015955"/>
                  </a:cubicBezTo>
                  <a:close/>
                  <a:moveTo>
                    <a:pt x="110311" y="2985443"/>
                  </a:moveTo>
                  <a:cubicBezTo>
                    <a:pt x="110311" y="2985443"/>
                    <a:pt x="110311" y="2987790"/>
                    <a:pt x="110311" y="2987790"/>
                  </a:cubicBezTo>
                  <a:cubicBezTo>
                    <a:pt x="110311" y="2987790"/>
                    <a:pt x="107964" y="2987790"/>
                    <a:pt x="110311" y="2985443"/>
                  </a:cubicBezTo>
                  <a:cubicBezTo>
                    <a:pt x="107964" y="2980749"/>
                    <a:pt x="105617" y="2976055"/>
                    <a:pt x="103270" y="2971361"/>
                  </a:cubicBezTo>
                  <a:cubicBezTo>
                    <a:pt x="103270" y="2969014"/>
                    <a:pt x="103270" y="2966667"/>
                    <a:pt x="103270" y="2964320"/>
                  </a:cubicBezTo>
                  <a:cubicBezTo>
                    <a:pt x="105617" y="2971361"/>
                    <a:pt x="107964" y="2978402"/>
                    <a:pt x="110311" y="2985443"/>
                  </a:cubicBezTo>
                  <a:close/>
                  <a:moveTo>
                    <a:pt x="70411" y="2713186"/>
                  </a:moveTo>
                  <a:cubicBezTo>
                    <a:pt x="72758" y="2720227"/>
                    <a:pt x="75105" y="2727268"/>
                    <a:pt x="77453" y="2731962"/>
                  </a:cubicBezTo>
                  <a:cubicBezTo>
                    <a:pt x="75105" y="2731962"/>
                    <a:pt x="75105" y="2734309"/>
                    <a:pt x="72758" y="2734309"/>
                  </a:cubicBezTo>
                  <a:cubicBezTo>
                    <a:pt x="72758" y="2734309"/>
                    <a:pt x="72758" y="2731962"/>
                    <a:pt x="70411" y="2731962"/>
                  </a:cubicBezTo>
                  <a:cubicBezTo>
                    <a:pt x="68064" y="2727268"/>
                    <a:pt x="65717" y="2724921"/>
                    <a:pt x="63370" y="2720227"/>
                  </a:cubicBezTo>
                  <a:cubicBezTo>
                    <a:pt x="61023" y="2717880"/>
                    <a:pt x="61023" y="2715533"/>
                    <a:pt x="58676" y="2713186"/>
                  </a:cubicBezTo>
                  <a:cubicBezTo>
                    <a:pt x="58676" y="2713186"/>
                    <a:pt x="58676" y="2710839"/>
                    <a:pt x="58676" y="2710839"/>
                  </a:cubicBezTo>
                  <a:cubicBezTo>
                    <a:pt x="58676" y="2703798"/>
                    <a:pt x="53982" y="2696756"/>
                    <a:pt x="49288" y="2694409"/>
                  </a:cubicBezTo>
                  <a:cubicBezTo>
                    <a:pt x="49288" y="2694409"/>
                    <a:pt x="49288" y="2692062"/>
                    <a:pt x="49288" y="2692062"/>
                  </a:cubicBezTo>
                  <a:cubicBezTo>
                    <a:pt x="53982" y="2689715"/>
                    <a:pt x="56329" y="2687368"/>
                    <a:pt x="58676" y="2682674"/>
                  </a:cubicBezTo>
                  <a:cubicBezTo>
                    <a:pt x="61023" y="2692062"/>
                    <a:pt x="63370" y="2699103"/>
                    <a:pt x="65717" y="2708492"/>
                  </a:cubicBezTo>
                  <a:cubicBezTo>
                    <a:pt x="68064" y="2710839"/>
                    <a:pt x="68064" y="2713186"/>
                    <a:pt x="70411" y="2713186"/>
                  </a:cubicBezTo>
                  <a:close/>
                  <a:moveTo>
                    <a:pt x="79800" y="2670939"/>
                  </a:moveTo>
                  <a:cubicBezTo>
                    <a:pt x="79800" y="2668592"/>
                    <a:pt x="79800" y="2666245"/>
                    <a:pt x="79800" y="2663898"/>
                  </a:cubicBezTo>
                  <a:cubicBezTo>
                    <a:pt x="79800" y="2661551"/>
                    <a:pt x="79800" y="2656857"/>
                    <a:pt x="79800" y="2654510"/>
                  </a:cubicBezTo>
                  <a:cubicBezTo>
                    <a:pt x="79800" y="2649816"/>
                    <a:pt x="79800" y="2645121"/>
                    <a:pt x="79800" y="2638080"/>
                  </a:cubicBezTo>
                  <a:cubicBezTo>
                    <a:pt x="79800" y="2638080"/>
                    <a:pt x="79800" y="2635733"/>
                    <a:pt x="79800" y="2635733"/>
                  </a:cubicBezTo>
                  <a:cubicBezTo>
                    <a:pt x="79800" y="2635733"/>
                    <a:pt x="79800" y="2633386"/>
                    <a:pt x="79800" y="2633386"/>
                  </a:cubicBezTo>
                  <a:cubicBezTo>
                    <a:pt x="82147" y="2633386"/>
                    <a:pt x="84494" y="2633386"/>
                    <a:pt x="86841" y="2631039"/>
                  </a:cubicBezTo>
                  <a:cubicBezTo>
                    <a:pt x="89188" y="2635733"/>
                    <a:pt x="89188" y="2638080"/>
                    <a:pt x="91535" y="2642774"/>
                  </a:cubicBezTo>
                  <a:cubicBezTo>
                    <a:pt x="93882" y="2645121"/>
                    <a:pt x="93882" y="2649816"/>
                    <a:pt x="96229" y="2652163"/>
                  </a:cubicBezTo>
                  <a:cubicBezTo>
                    <a:pt x="98576" y="2659204"/>
                    <a:pt x="103270" y="2666245"/>
                    <a:pt x="105617" y="2673286"/>
                  </a:cubicBezTo>
                  <a:cubicBezTo>
                    <a:pt x="98576" y="2675633"/>
                    <a:pt x="96229" y="2682674"/>
                    <a:pt x="96229" y="2689715"/>
                  </a:cubicBezTo>
                  <a:cubicBezTo>
                    <a:pt x="96229" y="2696756"/>
                    <a:pt x="100923" y="2703798"/>
                    <a:pt x="107964" y="2708492"/>
                  </a:cubicBezTo>
                  <a:cubicBezTo>
                    <a:pt x="107964" y="2708492"/>
                    <a:pt x="107964" y="2710839"/>
                    <a:pt x="107964" y="2710839"/>
                  </a:cubicBezTo>
                  <a:cubicBezTo>
                    <a:pt x="107964" y="2710839"/>
                    <a:pt x="107964" y="2710839"/>
                    <a:pt x="107964" y="2710839"/>
                  </a:cubicBezTo>
                  <a:cubicBezTo>
                    <a:pt x="105617" y="2715533"/>
                    <a:pt x="103270" y="2722574"/>
                    <a:pt x="100923" y="2724921"/>
                  </a:cubicBezTo>
                  <a:cubicBezTo>
                    <a:pt x="100923" y="2724921"/>
                    <a:pt x="100923" y="2727268"/>
                    <a:pt x="100923" y="2727268"/>
                  </a:cubicBezTo>
                  <a:cubicBezTo>
                    <a:pt x="98576" y="2729615"/>
                    <a:pt x="98576" y="2734309"/>
                    <a:pt x="96229" y="2736656"/>
                  </a:cubicBezTo>
                  <a:cubicBezTo>
                    <a:pt x="93882" y="2734309"/>
                    <a:pt x="89188" y="2734309"/>
                    <a:pt x="86841" y="2734309"/>
                  </a:cubicBezTo>
                  <a:cubicBezTo>
                    <a:pt x="86841" y="2724921"/>
                    <a:pt x="86841" y="2715533"/>
                    <a:pt x="86841" y="2706145"/>
                  </a:cubicBezTo>
                  <a:cubicBezTo>
                    <a:pt x="82147" y="2694409"/>
                    <a:pt x="82147" y="2682674"/>
                    <a:pt x="79800" y="2670939"/>
                  </a:cubicBezTo>
                  <a:close/>
                  <a:moveTo>
                    <a:pt x="147864" y="2706145"/>
                  </a:moveTo>
                  <a:cubicBezTo>
                    <a:pt x="150211" y="2708492"/>
                    <a:pt x="154905" y="2708492"/>
                    <a:pt x="157252" y="2710839"/>
                  </a:cubicBezTo>
                  <a:cubicBezTo>
                    <a:pt x="157252" y="2713186"/>
                    <a:pt x="154905" y="2715533"/>
                    <a:pt x="154905" y="2717880"/>
                  </a:cubicBezTo>
                  <a:cubicBezTo>
                    <a:pt x="154905" y="2722574"/>
                    <a:pt x="157252" y="2727268"/>
                    <a:pt x="159599" y="2729615"/>
                  </a:cubicBezTo>
                  <a:cubicBezTo>
                    <a:pt x="159599" y="2729615"/>
                    <a:pt x="159599" y="2729615"/>
                    <a:pt x="159599" y="2729615"/>
                  </a:cubicBezTo>
                  <a:cubicBezTo>
                    <a:pt x="157252" y="2731962"/>
                    <a:pt x="154905" y="2731962"/>
                    <a:pt x="154905" y="2734309"/>
                  </a:cubicBezTo>
                  <a:cubicBezTo>
                    <a:pt x="152558" y="2734309"/>
                    <a:pt x="152558" y="2736656"/>
                    <a:pt x="150211" y="2736656"/>
                  </a:cubicBezTo>
                  <a:cubicBezTo>
                    <a:pt x="147864" y="2736656"/>
                    <a:pt x="145517" y="2739003"/>
                    <a:pt x="145517" y="2739003"/>
                  </a:cubicBezTo>
                  <a:cubicBezTo>
                    <a:pt x="143170" y="2739003"/>
                    <a:pt x="143170" y="2741350"/>
                    <a:pt x="140823" y="2741350"/>
                  </a:cubicBezTo>
                  <a:cubicBezTo>
                    <a:pt x="138476" y="2741350"/>
                    <a:pt x="138476" y="2743697"/>
                    <a:pt x="136129" y="2743697"/>
                  </a:cubicBezTo>
                  <a:cubicBezTo>
                    <a:pt x="133782" y="2743697"/>
                    <a:pt x="133782" y="2746044"/>
                    <a:pt x="131435" y="2746044"/>
                  </a:cubicBezTo>
                  <a:cubicBezTo>
                    <a:pt x="129088" y="2746044"/>
                    <a:pt x="129088" y="2748391"/>
                    <a:pt x="126741" y="2748391"/>
                  </a:cubicBezTo>
                  <a:cubicBezTo>
                    <a:pt x="124393" y="2748391"/>
                    <a:pt x="124393" y="2750738"/>
                    <a:pt x="122046" y="2750738"/>
                  </a:cubicBezTo>
                  <a:cubicBezTo>
                    <a:pt x="119699" y="2750738"/>
                    <a:pt x="119699" y="2750738"/>
                    <a:pt x="117352" y="2753085"/>
                  </a:cubicBezTo>
                  <a:cubicBezTo>
                    <a:pt x="115005" y="2753085"/>
                    <a:pt x="112658" y="2753085"/>
                    <a:pt x="112658" y="2755433"/>
                  </a:cubicBezTo>
                  <a:cubicBezTo>
                    <a:pt x="112658" y="2755433"/>
                    <a:pt x="110311" y="2755433"/>
                    <a:pt x="110311" y="2755433"/>
                  </a:cubicBezTo>
                  <a:cubicBezTo>
                    <a:pt x="107964" y="2755433"/>
                    <a:pt x="107964" y="2755433"/>
                    <a:pt x="105617" y="2755433"/>
                  </a:cubicBezTo>
                  <a:cubicBezTo>
                    <a:pt x="105617" y="2755433"/>
                    <a:pt x="105617" y="2755433"/>
                    <a:pt x="105617" y="2753085"/>
                  </a:cubicBezTo>
                  <a:cubicBezTo>
                    <a:pt x="105617" y="2746044"/>
                    <a:pt x="100923" y="2741350"/>
                    <a:pt x="96229" y="2736656"/>
                  </a:cubicBezTo>
                  <a:cubicBezTo>
                    <a:pt x="98576" y="2734309"/>
                    <a:pt x="98576" y="2731962"/>
                    <a:pt x="100923" y="2727268"/>
                  </a:cubicBezTo>
                  <a:cubicBezTo>
                    <a:pt x="100923" y="2727268"/>
                    <a:pt x="100923" y="2727268"/>
                    <a:pt x="100923" y="2724921"/>
                  </a:cubicBezTo>
                  <a:cubicBezTo>
                    <a:pt x="103270" y="2720227"/>
                    <a:pt x="105617" y="2715533"/>
                    <a:pt x="107964" y="2710839"/>
                  </a:cubicBezTo>
                  <a:cubicBezTo>
                    <a:pt x="107964" y="2710839"/>
                    <a:pt x="107964" y="2708492"/>
                    <a:pt x="107964" y="2708492"/>
                  </a:cubicBezTo>
                  <a:cubicBezTo>
                    <a:pt x="107964" y="2708492"/>
                    <a:pt x="107964" y="2706145"/>
                    <a:pt x="107964" y="2706145"/>
                  </a:cubicBezTo>
                  <a:cubicBezTo>
                    <a:pt x="110311" y="2706145"/>
                    <a:pt x="112658" y="2708492"/>
                    <a:pt x="115005" y="2708492"/>
                  </a:cubicBezTo>
                  <a:cubicBezTo>
                    <a:pt x="122046" y="2708492"/>
                    <a:pt x="129088" y="2703798"/>
                    <a:pt x="131435" y="2699103"/>
                  </a:cubicBezTo>
                  <a:cubicBezTo>
                    <a:pt x="136129" y="2701451"/>
                    <a:pt x="138476" y="2703798"/>
                    <a:pt x="143170" y="2706145"/>
                  </a:cubicBezTo>
                  <a:cubicBezTo>
                    <a:pt x="145517" y="2703798"/>
                    <a:pt x="147864" y="2706145"/>
                    <a:pt x="147864" y="2706145"/>
                  </a:cubicBezTo>
                  <a:close/>
                  <a:moveTo>
                    <a:pt x="211234" y="2746044"/>
                  </a:moveTo>
                  <a:cubicBezTo>
                    <a:pt x="213581" y="2748391"/>
                    <a:pt x="215928" y="2748391"/>
                    <a:pt x="218275" y="2750738"/>
                  </a:cubicBezTo>
                  <a:cubicBezTo>
                    <a:pt x="215928" y="2753085"/>
                    <a:pt x="213581" y="2757780"/>
                    <a:pt x="213581" y="2762474"/>
                  </a:cubicBezTo>
                  <a:cubicBezTo>
                    <a:pt x="213581" y="2764821"/>
                    <a:pt x="213581" y="2767168"/>
                    <a:pt x="213581" y="2767168"/>
                  </a:cubicBezTo>
                  <a:cubicBezTo>
                    <a:pt x="213581" y="2767168"/>
                    <a:pt x="213581" y="2767168"/>
                    <a:pt x="213581" y="2767168"/>
                  </a:cubicBezTo>
                  <a:cubicBezTo>
                    <a:pt x="211234" y="2767168"/>
                    <a:pt x="206540" y="2769515"/>
                    <a:pt x="204193" y="2769515"/>
                  </a:cubicBezTo>
                  <a:cubicBezTo>
                    <a:pt x="201846" y="2769515"/>
                    <a:pt x="197152" y="2771862"/>
                    <a:pt x="194805" y="2771862"/>
                  </a:cubicBezTo>
                  <a:cubicBezTo>
                    <a:pt x="190111" y="2771862"/>
                    <a:pt x="187764" y="2771862"/>
                    <a:pt x="183070" y="2774209"/>
                  </a:cubicBezTo>
                  <a:cubicBezTo>
                    <a:pt x="180723" y="2774209"/>
                    <a:pt x="178376" y="2774209"/>
                    <a:pt x="176028" y="2776556"/>
                  </a:cubicBezTo>
                  <a:cubicBezTo>
                    <a:pt x="168987" y="2776556"/>
                    <a:pt x="164293" y="2776556"/>
                    <a:pt x="157252" y="2776556"/>
                  </a:cubicBezTo>
                  <a:cubicBezTo>
                    <a:pt x="150211" y="2776556"/>
                    <a:pt x="143170" y="2776556"/>
                    <a:pt x="136129" y="2774209"/>
                  </a:cubicBezTo>
                  <a:cubicBezTo>
                    <a:pt x="133782" y="2774209"/>
                    <a:pt x="131435" y="2774209"/>
                    <a:pt x="129088" y="2771862"/>
                  </a:cubicBezTo>
                  <a:cubicBezTo>
                    <a:pt x="124393" y="2771862"/>
                    <a:pt x="119699" y="2769515"/>
                    <a:pt x="115005" y="2769515"/>
                  </a:cubicBezTo>
                  <a:cubicBezTo>
                    <a:pt x="112658" y="2769515"/>
                    <a:pt x="110311" y="2767168"/>
                    <a:pt x="107964" y="2767168"/>
                  </a:cubicBezTo>
                  <a:cubicBezTo>
                    <a:pt x="103270" y="2764821"/>
                    <a:pt x="100923" y="2764821"/>
                    <a:pt x="98576" y="2762474"/>
                  </a:cubicBezTo>
                  <a:cubicBezTo>
                    <a:pt x="98576" y="2762474"/>
                    <a:pt x="98576" y="2762474"/>
                    <a:pt x="98576" y="2762474"/>
                  </a:cubicBezTo>
                  <a:cubicBezTo>
                    <a:pt x="100923" y="2760127"/>
                    <a:pt x="100923" y="2757780"/>
                    <a:pt x="100923" y="2755433"/>
                  </a:cubicBezTo>
                  <a:cubicBezTo>
                    <a:pt x="103270" y="2755433"/>
                    <a:pt x="103270" y="2755433"/>
                    <a:pt x="105617" y="2755433"/>
                  </a:cubicBezTo>
                  <a:cubicBezTo>
                    <a:pt x="105617" y="2755433"/>
                    <a:pt x="107964" y="2755433"/>
                    <a:pt x="107964" y="2755433"/>
                  </a:cubicBezTo>
                  <a:cubicBezTo>
                    <a:pt x="110311" y="2755433"/>
                    <a:pt x="112658" y="2755433"/>
                    <a:pt x="115005" y="2753085"/>
                  </a:cubicBezTo>
                  <a:cubicBezTo>
                    <a:pt x="117352" y="2753085"/>
                    <a:pt x="117352" y="2753085"/>
                    <a:pt x="119699" y="2750738"/>
                  </a:cubicBezTo>
                  <a:cubicBezTo>
                    <a:pt x="122046" y="2750738"/>
                    <a:pt x="124393" y="2750738"/>
                    <a:pt x="124393" y="2748391"/>
                  </a:cubicBezTo>
                  <a:cubicBezTo>
                    <a:pt x="126741" y="2748391"/>
                    <a:pt x="126741" y="2746044"/>
                    <a:pt x="129088" y="2746044"/>
                  </a:cubicBezTo>
                  <a:cubicBezTo>
                    <a:pt x="131435" y="2746044"/>
                    <a:pt x="133782" y="2743697"/>
                    <a:pt x="133782" y="2743697"/>
                  </a:cubicBezTo>
                  <a:cubicBezTo>
                    <a:pt x="136129" y="2743697"/>
                    <a:pt x="136129" y="2741350"/>
                    <a:pt x="138476" y="2741350"/>
                  </a:cubicBezTo>
                  <a:cubicBezTo>
                    <a:pt x="140823" y="2741350"/>
                    <a:pt x="143170" y="2739003"/>
                    <a:pt x="143170" y="2739003"/>
                  </a:cubicBezTo>
                  <a:cubicBezTo>
                    <a:pt x="145517" y="2739003"/>
                    <a:pt x="145517" y="2736656"/>
                    <a:pt x="147864" y="2736656"/>
                  </a:cubicBezTo>
                  <a:cubicBezTo>
                    <a:pt x="150211" y="2736656"/>
                    <a:pt x="150211" y="2734309"/>
                    <a:pt x="152558" y="2734309"/>
                  </a:cubicBezTo>
                  <a:cubicBezTo>
                    <a:pt x="154905" y="2731962"/>
                    <a:pt x="157252" y="2731962"/>
                    <a:pt x="157252" y="2729615"/>
                  </a:cubicBezTo>
                  <a:cubicBezTo>
                    <a:pt x="157252" y="2729615"/>
                    <a:pt x="157252" y="2729615"/>
                    <a:pt x="157252" y="2729615"/>
                  </a:cubicBezTo>
                  <a:cubicBezTo>
                    <a:pt x="161946" y="2734309"/>
                    <a:pt x="166640" y="2736656"/>
                    <a:pt x="171334" y="2736656"/>
                  </a:cubicBezTo>
                  <a:cubicBezTo>
                    <a:pt x="178376" y="2736656"/>
                    <a:pt x="183070" y="2734309"/>
                    <a:pt x="185417" y="2729615"/>
                  </a:cubicBezTo>
                  <a:cubicBezTo>
                    <a:pt x="190111" y="2731962"/>
                    <a:pt x="192458" y="2736656"/>
                    <a:pt x="197152" y="2739003"/>
                  </a:cubicBezTo>
                  <a:cubicBezTo>
                    <a:pt x="204193" y="2741350"/>
                    <a:pt x="208887" y="2743697"/>
                    <a:pt x="211234" y="2746044"/>
                  </a:cubicBezTo>
                  <a:close/>
                  <a:moveTo>
                    <a:pt x="234705" y="2670939"/>
                  </a:moveTo>
                  <a:cubicBezTo>
                    <a:pt x="234705" y="2656857"/>
                    <a:pt x="234705" y="2640427"/>
                    <a:pt x="234705" y="2626345"/>
                  </a:cubicBezTo>
                  <a:cubicBezTo>
                    <a:pt x="234705" y="2616957"/>
                    <a:pt x="234705" y="2609916"/>
                    <a:pt x="234705" y="2602875"/>
                  </a:cubicBezTo>
                  <a:cubicBezTo>
                    <a:pt x="234705" y="2588792"/>
                    <a:pt x="234705" y="2574710"/>
                    <a:pt x="234705" y="2560628"/>
                  </a:cubicBezTo>
                  <a:cubicBezTo>
                    <a:pt x="234705" y="2555934"/>
                    <a:pt x="234705" y="2548892"/>
                    <a:pt x="234705" y="2544198"/>
                  </a:cubicBezTo>
                  <a:cubicBezTo>
                    <a:pt x="234705" y="2534810"/>
                    <a:pt x="234705" y="2525422"/>
                    <a:pt x="234705" y="2516034"/>
                  </a:cubicBezTo>
                  <a:cubicBezTo>
                    <a:pt x="237052" y="2516034"/>
                    <a:pt x="239399" y="2516034"/>
                    <a:pt x="239399" y="2516034"/>
                  </a:cubicBezTo>
                  <a:cubicBezTo>
                    <a:pt x="239399" y="2518381"/>
                    <a:pt x="241746" y="2520728"/>
                    <a:pt x="241746" y="2525422"/>
                  </a:cubicBezTo>
                  <a:cubicBezTo>
                    <a:pt x="244093" y="2534810"/>
                    <a:pt x="248787" y="2541851"/>
                    <a:pt x="251134" y="2551240"/>
                  </a:cubicBezTo>
                  <a:cubicBezTo>
                    <a:pt x="253481" y="2555934"/>
                    <a:pt x="253481" y="2560628"/>
                    <a:pt x="255828" y="2565322"/>
                  </a:cubicBezTo>
                  <a:cubicBezTo>
                    <a:pt x="272257" y="2612263"/>
                    <a:pt x="291034" y="2659204"/>
                    <a:pt x="309810" y="2710839"/>
                  </a:cubicBezTo>
                  <a:cubicBezTo>
                    <a:pt x="314504" y="2724921"/>
                    <a:pt x="319198" y="2736656"/>
                    <a:pt x="323892" y="2750738"/>
                  </a:cubicBezTo>
                  <a:cubicBezTo>
                    <a:pt x="326239" y="2760127"/>
                    <a:pt x="330934" y="2769515"/>
                    <a:pt x="333281" y="2776556"/>
                  </a:cubicBezTo>
                  <a:cubicBezTo>
                    <a:pt x="328587" y="2778903"/>
                    <a:pt x="323892" y="2783597"/>
                    <a:pt x="321545" y="2790638"/>
                  </a:cubicBezTo>
                  <a:cubicBezTo>
                    <a:pt x="316851" y="2790638"/>
                    <a:pt x="314504" y="2788291"/>
                    <a:pt x="309810" y="2788291"/>
                  </a:cubicBezTo>
                  <a:cubicBezTo>
                    <a:pt x="302769" y="2785944"/>
                    <a:pt x="298075" y="2785944"/>
                    <a:pt x="293381" y="2783597"/>
                  </a:cubicBezTo>
                  <a:cubicBezTo>
                    <a:pt x="288687" y="2783597"/>
                    <a:pt x="286340" y="2781250"/>
                    <a:pt x="281646" y="2781250"/>
                  </a:cubicBezTo>
                  <a:cubicBezTo>
                    <a:pt x="274604" y="2778903"/>
                    <a:pt x="269910" y="2778903"/>
                    <a:pt x="262869" y="2776556"/>
                  </a:cubicBezTo>
                  <a:cubicBezTo>
                    <a:pt x="255828" y="2774209"/>
                    <a:pt x="251134" y="2774209"/>
                    <a:pt x="246440" y="2771862"/>
                  </a:cubicBezTo>
                  <a:cubicBezTo>
                    <a:pt x="246440" y="2769515"/>
                    <a:pt x="246440" y="2769515"/>
                    <a:pt x="246440" y="2767168"/>
                  </a:cubicBezTo>
                  <a:cubicBezTo>
                    <a:pt x="246440" y="2755433"/>
                    <a:pt x="237052" y="2748391"/>
                    <a:pt x="227664" y="2746044"/>
                  </a:cubicBezTo>
                  <a:cubicBezTo>
                    <a:pt x="227664" y="2729615"/>
                    <a:pt x="227664" y="2713186"/>
                    <a:pt x="227664" y="2696756"/>
                  </a:cubicBezTo>
                  <a:cubicBezTo>
                    <a:pt x="234705" y="2685021"/>
                    <a:pt x="234705" y="2677980"/>
                    <a:pt x="234705" y="2670939"/>
                  </a:cubicBezTo>
                  <a:close/>
                  <a:moveTo>
                    <a:pt x="265216" y="2532463"/>
                  </a:moveTo>
                  <a:cubicBezTo>
                    <a:pt x="269910" y="2539504"/>
                    <a:pt x="274604" y="2546545"/>
                    <a:pt x="279299" y="2551240"/>
                  </a:cubicBezTo>
                  <a:cubicBezTo>
                    <a:pt x="283993" y="2555934"/>
                    <a:pt x="286340" y="2562975"/>
                    <a:pt x="291034" y="2567669"/>
                  </a:cubicBezTo>
                  <a:cubicBezTo>
                    <a:pt x="295728" y="2574710"/>
                    <a:pt x="300422" y="2581751"/>
                    <a:pt x="305116" y="2588792"/>
                  </a:cubicBezTo>
                  <a:cubicBezTo>
                    <a:pt x="309810" y="2593486"/>
                    <a:pt x="312157" y="2600527"/>
                    <a:pt x="316851" y="2605222"/>
                  </a:cubicBezTo>
                  <a:cubicBezTo>
                    <a:pt x="321545" y="2612263"/>
                    <a:pt x="328587" y="2619304"/>
                    <a:pt x="333281" y="2628692"/>
                  </a:cubicBezTo>
                  <a:cubicBezTo>
                    <a:pt x="337975" y="2633386"/>
                    <a:pt x="340322" y="2638080"/>
                    <a:pt x="345016" y="2645121"/>
                  </a:cubicBezTo>
                  <a:cubicBezTo>
                    <a:pt x="352057" y="2654510"/>
                    <a:pt x="356751" y="2663898"/>
                    <a:pt x="363792" y="2673286"/>
                  </a:cubicBezTo>
                  <a:cubicBezTo>
                    <a:pt x="366139" y="2677980"/>
                    <a:pt x="370833" y="2682674"/>
                    <a:pt x="373180" y="2687368"/>
                  </a:cubicBezTo>
                  <a:cubicBezTo>
                    <a:pt x="382569" y="2699103"/>
                    <a:pt x="391957" y="2713186"/>
                    <a:pt x="398998" y="2724921"/>
                  </a:cubicBezTo>
                  <a:cubicBezTo>
                    <a:pt x="398998" y="2724921"/>
                    <a:pt x="401345" y="2727268"/>
                    <a:pt x="401345" y="2727268"/>
                  </a:cubicBezTo>
                  <a:cubicBezTo>
                    <a:pt x="420121" y="2755433"/>
                    <a:pt x="441245" y="2785944"/>
                    <a:pt x="462368" y="2816456"/>
                  </a:cubicBezTo>
                  <a:cubicBezTo>
                    <a:pt x="481145" y="2844620"/>
                    <a:pt x="499921" y="2870438"/>
                    <a:pt x="521044" y="2898602"/>
                  </a:cubicBezTo>
                  <a:cubicBezTo>
                    <a:pt x="523391" y="2903296"/>
                    <a:pt x="528085" y="2907991"/>
                    <a:pt x="530433" y="2912685"/>
                  </a:cubicBezTo>
                  <a:cubicBezTo>
                    <a:pt x="535127" y="2917379"/>
                    <a:pt x="537474" y="2924420"/>
                    <a:pt x="542168" y="2929114"/>
                  </a:cubicBezTo>
                  <a:cubicBezTo>
                    <a:pt x="549209" y="2940849"/>
                    <a:pt x="558597" y="2952584"/>
                    <a:pt x="565638" y="2964320"/>
                  </a:cubicBezTo>
                  <a:cubicBezTo>
                    <a:pt x="567985" y="2969014"/>
                    <a:pt x="570332" y="2971361"/>
                    <a:pt x="572679" y="2976055"/>
                  </a:cubicBezTo>
                  <a:cubicBezTo>
                    <a:pt x="579721" y="2985443"/>
                    <a:pt x="584415" y="2992484"/>
                    <a:pt x="591456" y="3001873"/>
                  </a:cubicBezTo>
                  <a:cubicBezTo>
                    <a:pt x="591456" y="3001873"/>
                    <a:pt x="589109" y="3004220"/>
                    <a:pt x="589109" y="3004220"/>
                  </a:cubicBezTo>
                  <a:cubicBezTo>
                    <a:pt x="577373" y="2994831"/>
                    <a:pt x="567985" y="2985443"/>
                    <a:pt x="556250" y="2978402"/>
                  </a:cubicBezTo>
                  <a:cubicBezTo>
                    <a:pt x="549209" y="2973708"/>
                    <a:pt x="542168" y="2966667"/>
                    <a:pt x="535127" y="2961973"/>
                  </a:cubicBezTo>
                  <a:cubicBezTo>
                    <a:pt x="521044" y="2950237"/>
                    <a:pt x="506962" y="2936155"/>
                    <a:pt x="490533" y="2924420"/>
                  </a:cubicBezTo>
                  <a:cubicBezTo>
                    <a:pt x="483492" y="2917379"/>
                    <a:pt x="476450" y="2912685"/>
                    <a:pt x="469409" y="2905643"/>
                  </a:cubicBezTo>
                  <a:cubicBezTo>
                    <a:pt x="450633" y="2889214"/>
                    <a:pt x="434204" y="2875132"/>
                    <a:pt x="415427" y="2858703"/>
                  </a:cubicBezTo>
                  <a:cubicBezTo>
                    <a:pt x="413080" y="2856356"/>
                    <a:pt x="408386" y="2854009"/>
                    <a:pt x="406039" y="2851662"/>
                  </a:cubicBezTo>
                  <a:cubicBezTo>
                    <a:pt x="389610" y="2837579"/>
                    <a:pt x="375527" y="2823497"/>
                    <a:pt x="359098" y="2809415"/>
                  </a:cubicBezTo>
                  <a:cubicBezTo>
                    <a:pt x="361445" y="2807068"/>
                    <a:pt x="363792" y="2802374"/>
                    <a:pt x="363792" y="2797679"/>
                  </a:cubicBezTo>
                  <a:cubicBezTo>
                    <a:pt x="363792" y="2785944"/>
                    <a:pt x="354404" y="2776556"/>
                    <a:pt x="342669" y="2776556"/>
                  </a:cubicBezTo>
                  <a:cubicBezTo>
                    <a:pt x="340322" y="2776556"/>
                    <a:pt x="337975" y="2776556"/>
                    <a:pt x="335628" y="2776556"/>
                  </a:cubicBezTo>
                  <a:cubicBezTo>
                    <a:pt x="330934" y="2767168"/>
                    <a:pt x="328587" y="2755433"/>
                    <a:pt x="323892" y="2746044"/>
                  </a:cubicBezTo>
                  <a:cubicBezTo>
                    <a:pt x="319198" y="2734309"/>
                    <a:pt x="314504" y="2720227"/>
                    <a:pt x="309810" y="2708492"/>
                  </a:cubicBezTo>
                  <a:cubicBezTo>
                    <a:pt x="307463" y="2699103"/>
                    <a:pt x="302769" y="2692062"/>
                    <a:pt x="300422" y="2682674"/>
                  </a:cubicBezTo>
                  <a:cubicBezTo>
                    <a:pt x="279299" y="2623998"/>
                    <a:pt x="258175" y="2570016"/>
                    <a:pt x="239399" y="2518381"/>
                  </a:cubicBezTo>
                  <a:cubicBezTo>
                    <a:pt x="239399" y="2518381"/>
                    <a:pt x="239399" y="2518381"/>
                    <a:pt x="239399" y="2518381"/>
                  </a:cubicBezTo>
                  <a:cubicBezTo>
                    <a:pt x="241746" y="2518381"/>
                    <a:pt x="241746" y="2516034"/>
                    <a:pt x="241746" y="2516034"/>
                  </a:cubicBezTo>
                  <a:cubicBezTo>
                    <a:pt x="244093" y="2518381"/>
                    <a:pt x="244093" y="2518381"/>
                    <a:pt x="246440" y="2520728"/>
                  </a:cubicBezTo>
                  <a:cubicBezTo>
                    <a:pt x="255828" y="2523075"/>
                    <a:pt x="260522" y="2527769"/>
                    <a:pt x="265216" y="2532463"/>
                  </a:cubicBezTo>
                  <a:close/>
                  <a:moveTo>
                    <a:pt x="638397" y="2978402"/>
                  </a:moveTo>
                  <a:cubicBezTo>
                    <a:pt x="643091" y="2971361"/>
                    <a:pt x="650132" y="2964320"/>
                    <a:pt x="654826" y="2957279"/>
                  </a:cubicBezTo>
                  <a:cubicBezTo>
                    <a:pt x="659520" y="2952584"/>
                    <a:pt x="664214" y="2945543"/>
                    <a:pt x="668908" y="2940849"/>
                  </a:cubicBezTo>
                  <a:cubicBezTo>
                    <a:pt x="673602" y="2933808"/>
                    <a:pt x="680643" y="2926767"/>
                    <a:pt x="685338" y="2919726"/>
                  </a:cubicBezTo>
                  <a:cubicBezTo>
                    <a:pt x="690032" y="2915032"/>
                    <a:pt x="694726" y="2907991"/>
                    <a:pt x="699420" y="2903296"/>
                  </a:cubicBezTo>
                  <a:cubicBezTo>
                    <a:pt x="704114" y="2896255"/>
                    <a:pt x="711155" y="2889214"/>
                    <a:pt x="718196" y="2882173"/>
                  </a:cubicBezTo>
                  <a:cubicBezTo>
                    <a:pt x="722890" y="2877479"/>
                    <a:pt x="727584" y="2870438"/>
                    <a:pt x="732279" y="2865744"/>
                  </a:cubicBezTo>
                  <a:cubicBezTo>
                    <a:pt x="736973" y="2858703"/>
                    <a:pt x="744014" y="2851662"/>
                    <a:pt x="751055" y="2842273"/>
                  </a:cubicBezTo>
                  <a:cubicBezTo>
                    <a:pt x="755749" y="2835232"/>
                    <a:pt x="760443" y="2830538"/>
                    <a:pt x="765137" y="2823497"/>
                  </a:cubicBezTo>
                  <a:cubicBezTo>
                    <a:pt x="769831" y="2816456"/>
                    <a:pt x="776872" y="2807068"/>
                    <a:pt x="781566" y="2800026"/>
                  </a:cubicBezTo>
                  <a:cubicBezTo>
                    <a:pt x="786261" y="2792985"/>
                    <a:pt x="790955" y="2788291"/>
                    <a:pt x="795649" y="2781250"/>
                  </a:cubicBezTo>
                  <a:cubicBezTo>
                    <a:pt x="802690" y="2774209"/>
                    <a:pt x="807384" y="2764821"/>
                    <a:pt x="812078" y="2757780"/>
                  </a:cubicBezTo>
                  <a:cubicBezTo>
                    <a:pt x="816772" y="2750738"/>
                    <a:pt x="821466" y="2746044"/>
                    <a:pt x="826160" y="2739003"/>
                  </a:cubicBezTo>
                  <a:cubicBezTo>
                    <a:pt x="830854" y="2731962"/>
                    <a:pt x="837896" y="2722574"/>
                    <a:pt x="842590" y="2715533"/>
                  </a:cubicBezTo>
                  <a:cubicBezTo>
                    <a:pt x="847284" y="2708492"/>
                    <a:pt x="851978" y="2701451"/>
                    <a:pt x="856672" y="2694409"/>
                  </a:cubicBezTo>
                  <a:cubicBezTo>
                    <a:pt x="861366" y="2687368"/>
                    <a:pt x="868407" y="2680327"/>
                    <a:pt x="873101" y="2673286"/>
                  </a:cubicBezTo>
                  <a:cubicBezTo>
                    <a:pt x="877795" y="2666245"/>
                    <a:pt x="884837" y="2656857"/>
                    <a:pt x="889531" y="2649816"/>
                  </a:cubicBezTo>
                  <a:cubicBezTo>
                    <a:pt x="894225" y="2642774"/>
                    <a:pt x="898919" y="2635733"/>
                    <a:pt x="903613" y="2628692"/>
                  </a:cubicBezTo>
                  <a:cubicBezTo>
                    <a:pt x="910654" y="2619304"/>
                    <a:pt x="915348" y="2612263"/>
                    <a:pt x="922389" y="2602875"/>
                  </a:cubicBezTo>
                  <a:cubicBezTo>
                    <a:pt x="927083" y="2595833"/>
                    <a:pt x="931777" y="2588792"/>
                    <a:pt x="936472" y="2584098"/>
                  </a:cubicBezTo>
                  <a:cubicBezTo>
                    <a:pt x="943513" y="2574710"/>
                    <a:pt x="950554" y="2565322"/>
                    <a:pt x="955248" y="2555934"/>
                  </a:cubicBezTo>
                  <a:cubicBezTo>
                    <a:pt x="957595" y="2551240"/>
                    <a:pt x="962289" y="2546545"/>
                    <a:pt x="964636" y="2541851"/>
                  </a:cubicBezTo>
                  <a:cubicBezTo>
                    <a:pt x="971677" y="2530116"/>
                    <a:pt x="981065" y="2518381"/>
                    <a:pt x="988107" y="2506646"/>
                  </a:cubicBezTo>
                  <a:cubicBezTo>
                    <a:pt x="988107" y="2504299"/>
                    <a:pt x="990454" y="2504299"/>
                    <a:pt x="990454" y="2501952"/>
                  </a:cubicBezTo>
                  <a:cubicBezTo>
                    <a:pt x="1035047" y="2438581"/>
                    <a:pt x="1079641" y="2372864"/>
                    <a:pt x="1124235" y="2304800"/>
                  </a:cubicBezTo>
                  <a:cubicBezTo>
                    <a:pt x="1150053" y="2264900"/>
                    <a:pt x="1178217" y="2225000"/>
                    <a:pt x="1204035" y="2185100"/>
                  </a:cubicBezTo>
                  <a:cubicBezTo>
                    <a:pt x="1206382" y="2182753"/>
                    <a:pt x="1206382" y="2180406"/>
                    <a:pt x="1208729" y="2178059"/>
                  </a:cubicBezTo>
                  <a:cubicBezTo>
                    <a:pt x="1232199" y="2145201"/>
                    <a:pt x="1253323" y="2112342"/>
                    <a:pt x="1276793" y="2077136"/>
                  </a:cubicBezTo>
                  <a:cubicBezTo>
                    <a:pt x="1288529" y="2079483"/>
                    <a:pt x="1290876" y="2079483"/>
                    <a:pt x="1295570" y="2079483"/>
                  </a:cubicBezTo>
                  <a:cubicBezTo>
                    <a:pt x="1297917" y="2079483"/>
                    <a:pt x="1297917" y="2079483"/>
                    <a:pt x="1300264" y="2079483"/>
                  </a:cubicBezTo>
                  <a:cubicBezTo>
                    <a:pt x="1309652" y="2109995"/>
                    <a:pt x="1316693" y="2140506"/>
                    <a:pt x="1323734" y="2168671"/>
                  </a:cubicBezTo>
                  <a:cubicBezTo>
                    <a:pt x="1342511" y="2239082"/>
                    <a:pt x="1361287" y="2304800"/>
                    <a:pt x="1377716" y="2365823"/>
                  </a:cubicBezTo>
                  <a:cubicBezTo>
                    <a:pt x="1370675" y="2368170"/>
                    <a:pt x="1363634" y="2375211"/>
                    <a:pt x="1363634" y="2384599"/>
                  </a:cubicBezTo>
                  <a:cubicBezTo>
                    <a:pt x="1363634" y="2389293"/>
                    <a:pt x="1365981" y="2393987"/>
                    <a:pt x="1368328" y="2396334"/>
                  </a:cubicBezTo>
                  <a:lnTo>
                    <a:pt x="1368328" y="2396334"/>
                  </a:lnTo>
                  <a:cubicBezTo>
                    <a:pt x="1333122" y="2429193"/>
                    <a:pt x="1297917" y="2459705"/>
                    <a:pt x="1265058" y="2492563"/>
                  </a:cubicBezTo>
                  <a:cubicBezTo>
                    <a:pt x="1260364" y="2494910"/>
                    <a:pt x="1258017" y="2499605"/>
                    <a:pt x="1253323" y="2501952"/>
                  </a:cubicBezTo>
                  <a:cubicBezTo>
                    <a:pt x="1239241" y="2513687"/>
                    <a:pt x="1227505" y="2525422"/>
                    <a:pt x="1213423" y="2537157"/>
                  </a:cubicBezTo>
                  <a:cubicBezTo>
                    <a:pt x="1206382" y="2541851"/>
                    <a:pt x="1201688" y="2548892"/>
                    <a:pt x="1194647" y="2553587"/>
                  </a:cubicBezTo>
                  <a:cubicBezTo>
                    <a:pt x="1182911" y="2562975"/>
                    <a:pt x="1173523" y="2572363"/>
                    <a:pt x="1161788" y="2581751"/>
                  </a:cubicBezTo>
                  <a:cubicBezTo>
                    <a:pt x="1154747" y="2588792"/>
                    <a:pt x="1147706" y="2595833"/>
                    <a:pt x="1140665" y="2600527"/>
                  </a:cubicBezTo>
                  <a:cubicBezTo>
                    <a:pt x="1131276" y="2607569"/>
                    <a:pt x="1121888" y="2616957"/>
                    <a:pt x="1112500" y="2623998"/>
                  </a:cubicBezTo>
                  <a:cubicBezTo>
                    <a:pt x="1103112" y="2631039"/>
                    <a:pt x="1096071" y="2638080"/>
                    <a:pt x="1086683" y="2645121"/>
                  </a:cubicBezTo>
                  <a:cubicBezTo>
                    <a:pt x="1079641" y="2652163"/>
                    <a:pt x="1070253" y="2659204"/>
                    <a:pt x="1063212" y="2666245"/>
                  </a:cubicBezTo>
                  <a:cubicBezTo>
                    <a:pt x="1056171" y="2673286"/>
                    <a:pt x="1046783" y="2680327"/>
                    <a:pt x="1039742" y="2687368"/>
                  </a:cubicBezTo>
                  <a:cubicBezTo>
                    <a:pt x="1032700" y="2694409"/>
                    <a:pt x="1023312" y="2701451"/>
                    <a:pt x="1016271" y="2708492"/>
                  </a:cubicBezTo>
                  <a:cubicBezTo>
                    <a:pt x="1009230" y="2715533"/>
                    <a:pt x="999842" y="2722574"/>
                    <a:pt x="992801" y="2729615"/>
                  </a:cubicBezTo>
                  <a:cubicBezTo>
                    <a:pt x="985760" y="2736656"/>
                    <a:pt x="976371" y="2743697"/>
                    <a:pt x="969330" y="2748391"/>
                  </a:cubicBezTo>
                  <a:cubicBezTo>
                    <a:pt x="962289" y="2755433"/>
                    <a:pt x="952901" y="2762474"/>
                    <a:pt x="945860" y="2767168"/>
                  </a:cubicBezTo>
                  <a:cubicBezTo>
                    <a:pt x="938819" y="2774209"/>
                    <a:pt x="929430" y="2778903"/>
                    <a:pt x="922389" y="2785944"/>
                  </a:cubicBezTo>
                  <a:cubicBezTo>
                    <a:pt x="915348" y="2792985"/>
                    <a:pt x="905960" y="2797679"/>
                    <a:pt x="898919" y="2804721"/>
                  </a:cubicBezTo>
                  <a:cubicBezTo>
                    <a:pt x="891878" y="2811762"/>
                    <a:pt x="884837" y="2816456"/>
                    <a:pt x="875448" y="2823497"/>
                  </a:cubicBezTo>
                  <a:cubicBezTo>
                    <a:pt x="868407" y="2830538"/>
                    <a:pt x="859019" y="2835232"/>
                    <a:pt x="851978" y="2842273"/>
                  </a:cubicBezTo>
                  <a:cubicBezTo>
                    <a:pt x="844937" y="2846967"/>
                    <a:pt x="837896" y="2854009"/>
                    <a:pt x="828507" y="2858703"/>
                  </a:cubicBezTo>
                  <a:cubicBezTo>
                    <a:pt x="821466" y="2863397"/>
                    <a:pt x="812078" y="2870438"/>
                    <a:pt x="805037" y="2875132"/>
                  </a:cubicBezTo>
                  <a:cubicBezTo>
                    <a:pt x="797996" y="2879826"/>
                    <a:pt x="790955" y="2886867"/>
                    <a:pt x="781566" y="2891561"/>
                  </a:cubicBezTo>
                  <a:cubicBezTo>
                    <a:pt x="774525" y="2896255"/>
                    <a:pt x="767484" y="2903296"/>
                    <a:pt x="758096" y="2907991"/>
                  </a:cubicBezTo>
                  <a:cubicBezTo>
                    <a:pt x="751055" y="2912685"/>
                    <a:pt x="744014" y="2919726"/>
                    <a:pt x="734626" y="2924420"/>
                  </a:cubicBezTo>
                  <a:cubicBezTo>
                    <a:pt x="727584" y="2929114"/>
                    <a:pt x="720543" y="2933808"/>
                    <a:pt x="711155" y="2938502"/>
                  </a:cubicBezTo>
                  <a:cubicBezTo>
                    <a:pt x="704114" y="2943196"/>
                    <a:pt x="697073" y="2947890"/>
                    <a:pt x="687685" y="2952584"/>
                  </a:cubicBezTo>
                  <a:cubicBezTo>
                    <a:pt x="680643" y="2957279"/>
                    <a:pt x="673602" y="2961973"/>
                    <a:pt x="666561" y="2966667"/>
                  </a:cubicBezTo>
                  <a:cubicBezTo>
                    <a:pt x="659520" y="2971361"/>
                    <a:pt x="652479" y="2976055"/>
                    <a:pt x="643091" y="2980749"/>
                  </a:cubicBezTo>
                  <a:cubicBezTo>
                    <a:pt x="636050" y="2985443"/>
                    <a:pt x="629008" y="2990137"/>
                    <a:pt x="621967" y="2992484"/>
                  </a:cubicBezTo>
                  <a:cubicBezTo>
                    <a:pt x="619620" y="2994831"/>
                    <a:pt x="617273" y="2994831"/>
                    <a:pt x="614926" y="2997178"/>
                  </a:cubicBezTo>
                  <a:cubicBezTo>
                    <a:pt x="614926" y="2994831"/>
                    <a:pt x="612579" y="2994831"/>
                    <a:pt x="612579" y="2992484"/>
                  </a:cubicBezTo>
                  <a:cubicBezTo>
                    <a:pt x="614926" y="2990137"/>
                    <a:pt x="614926" y="2987790"/>
                    <a:pt x="617273" y="2987790"/>
                  </a:cubicBezTo>
                  <a:cubicBezTo>
                    <a:pt x="629008" y="2990137"/>
                    <a:pt x="633703" y="2983096"/>
                    <a:pt x="638397" y="2978402"/>
                  </a:cubicBezTo>
                  <a:close/>
                  <a:moveTo>
                    <a:pt x="452980" y="1701609"/>
                  </a:moveTo>
                  <a:cubicBezTo>
                    <a:pt x="445939" y="1701609"/>
                    <a:pt x="441245" y="1706303"/>
                    <a:pt x="436551" y="1710997"/>
                  </a:cubicBezTo>
                  <a:cubicBezTo>
                    <a:pt x="434204" y="1710997"/>
                    <a:pt x="434204" y="1708650"/>
                    <a:pt x="431857" y="1708650"/>
                  </a:cubicBezTo>
                  <a:cubicBezTo>
                    <a:pt x="457674" y="1685179"/>
                    <a:pt x="481145" y="1661709"/>
                    <a:pt x="509309" y="1638238"/>
                  </a:cubicBezTo>
                  <a:cubicBezTo>
                    <a:pt x="495227" y="1661709"/>
                    <a:pt x="478797" y="1682832"/>
                    <a:pt x="464715" y="1706303"/>
                  </a:cubicBezTo>
                  <a:cubicBezTo>
                    <a:pt x="460021" y="1703956"/>
                    <a:pt x="457674" y="1701609"/>
                    <a:pt x="452980" y="1701609"/>
                  </a:cubicBezTo>
                  <a:close/>
                  <a:moveTo>
                    <a:pt x="521044" y="1621809"/>
                  </a:moveTo>
                  <a:cubicBezTo>
                    <a:pt x="528085" y="1610074"/>
                    <a:pt x="535127" y="1600686"/>
                    <a:pt x="542168" y="1588950"/>
                  </a:cubicBezTo>
                  <a:cubicBezTo>
                    <a:pt x="546862" y="1581909"/>
                    <a:pt x="553903" y="1572521"/>
                    <a:pt x="558597" y="1565480"/>
                  </a:cubicBezTo>
                  <a:cubicBezTo>
                    <a:pt x="567985" y="1551398"/>
                    <a:pt x="577373" y="1539662"/>
                    <a:pt x="586762" y="1525580"/>
                  </a:cubicBezTo>
                  <a:cubicBezTo>
                    <a:pt x="589109" y="1520886"/>
                    <a:pt x="591456" y="1518539"/>
                    <a:pt x="593803" y="1516192"/>
                  </a:cubicBezTo>
                  <a:cubicBezTo>
                    <a:pt x="605538" y="1499763"/>
                    <a:pt x="617273" y="1483333"/>
                    <a:pt x="626661" y="1469251"/>
                  </a:cubicBezTo>
                  <a:cubicBezTo>
                    <a:pt x="638397" y="1457516"/>
                    <a:pt x="650132" y="1445781"/>
                    <a:pt x="661867" y="1434045"/>
                  </a:cubicBezTo>
                  <a:cubicBezTo>
                    <a:pt x="671255" y="1424657"/>
                    <a:pt x="678296" y="1417616"/>
                    <a:pt x="687685" y="1408228"/>
                  </a:cubicBezTo>
                  <a:cubicBezTo>
                    <a:pt x="706461" y="1389451"/>
                    <a:pt x="727584" y="1370675"/>
                    <a:pt x="748708" y="1351899"/>
                  </a:cubicBezTo>
                  <a:cubicBezTo>
                    <a:pt x="753402" y="1347205"/>
                    <a:pt x="760443" y="1342511"/>
                    <a:pt x="765137" y="1337817"/>
                  </a:cubicBezTo>
                  <a:cubicBezTo>
                    <a:pt x="786261" y="1319040"/>
                    <a:pt x="807384" y="1300264"/>
                    <a:pt x="830854" y="1281487"/>
                  </a:cubicBezTo>
                  <a:cubicBezTo>
                    <a:pt x="835549" y="1286181"/>
                    <a:pt x="840243" y="1288529"/>
                    <a:pt x="844937" y="1288529"/>
                  </a:cubicBezTo>
                  <a:cubicBezTo>
                    <a:pt x="856672" y="1288529"/>
                    <a:pt x="866060" y="1279140"/>
                    <a:pt x="866060" y="1267405"/>
                  </a:cubicBezTo>
                  <a:cubicBezTo>
                    <a:pt x="866060" y="1265058"/>
                    <a:pt x="866060" y="1260364"/>
                    <a:pt x="863713" y="1258017"/>
                  </a:cubicBezTo>
                  <a:cubicBezTo>
                    <a:pt x="966983" y="1196994"/>
                    <a:pt x="1077294" y="1140665"/>
                    <a:pt x="1192300" y="1091377"/>
                  </a:cubicBezTo>
                  <a:cubicBezTo>
                    <a:pt x="1194647" y="1126582"/>
                    <a:pt x="1199341" y="1164135"/>
                    <a:pt x="1204035" y="1201688"/>
                  </a:cubicBezTo>
                  <a:cubicBezTo>
                    <a:pt x="1065559" y="1262711"/>
                    <a:pt x="936472" y="1333122"/>
                    <a:pt x="816772" y="1408228"/>
                  </a:cubicBezTo>
                  <a:cubicBezTo>
                    <a:pt x="706461" y="1476292"/>
                    <a:pt x="607885" y="1551398"/>
                    <a:pt x="518697" y="1628850"/>
                  </a:cubicBezTo>
                  <a:cubicBezTo>
                    <a:pt x="518697" y="1626503"/>
                    <a:pt x="518697" y="1624156"/>
                    <a:pt x="521044" y="1621809"/>
                  </a:cubicBezTo>
                  <a:close/>
                  <a:moveTo>
                    <a:pt x="584415" y="1509151"/>
                  </a:moveTo>
                  <a:cubicBezTo>
                    <a:pt x="570332" y="1523233"/>
                    <a:pt x="553903" y="1539662"/>
                    <a:pt x="539821" y="1553745"/>
                  </a:cubicBezTo>
                  <a:cubicBezTo>
                    <a:pt x="530433" y="1563133"/>
                    <a:pt x="521044" y="1574868"/>
                    <a:pt x="511656" y="1584256"/>
                  </a:cubicBezTo>
                  <a:cubicBezTo>
                    <a:pt x="497574" y="1598339"/>
                    <a:pt x="485839" y="1612421"/>
                    <a:pt x="474103" y="1626503"/>
                  </a:cubicBezTo>
                  <a:cubicBezTo>
                    <a:pt x="464715" y="1638238"/>
                    <a:pt x="455327" y="1647627"/>
                    <a:pt x="445939" y="1659362"/>
                  </a:cubicBezTo>
                  <a:cubicBezTo>
                    <a:pt x="436551" y="1671097"/>
                    <a:pt x="424815" y="1682832"/>
                    <a:pt x="415427" y="1696915"/>
                  </a:cubicBezTo>
                  <a:cubicBezTo>
                    <a:pt x="408386" y="1692221"/>
                    <a:pt x="401345" y="1687526"/>
                    <a:pt x="394304" y="1685179"/>
                  </a:cubicBezTo>
                  <a:cubicBezTo>
                    <a:pt x="391957" y="1682832"/>
                    <a:pt x="389610" y="1682832"/>
                    <a:pt x="384916" y="1680485"/>
                  </a:cubicBezTo>
                  <a:cubicBezTo>
                    <a:pt x="377874" y="1678138"/>
                    <a:pt x="370833" y="1673444"/>
                    <a:pt x="366139" y="1671097"/>
                  </a:cubicBezTo>
                  <a:cubicBezTo>
                    <a:pt x="363792" y="1671097"/>
                    <a:pt x="361445" y="1668750"/>
                    <a:pt x="359098" y="1668750"/>
                  </a:cubicBezTo>
                  <a:cubicBezTo>
                    <a:pt x="366139" y="1647627"/>
                    <a:pt x="375527" y="1624156"/>
                    <a:pt x="382569" y="1603033"/>
                  </a:cubicBezTo>
                  <a:cubicBezTo>
                    <a:pt x="406039" y="1572521"/>
                    <a:pt x="427162" y="1542009"/>
                    <a:pt x="450633" y="1511498"/>
                  </a:cubicBezTo>
                  <a:cubicBezTo>
                    <a:pt x="457674" y="1504457"/>
                    <a:pt x="462368" y="1497416"/>
                    <a:pt x="469409" y="1488027"/>
                  </a:cubicBezTo>
                  <a:cubicBezTo>
                    <a:pt x="476450" y="1478639"/>
                    <a:pt x="485839" y="1469251"/>
                    <a:pt x="492880" y="1457516"/>
                  </a:cubicBezTo>
                  <a:cubicBezTo>
                    <a:pt x="499921" y="1448128"/>
                    <a:pt x="506962" y="1438740"/>
                    <a:pt x="514003" y="1431698"/>
                  </a:cubicBezTo>
                  <a:cubicBezTo>
                    <a:pt x="521044" y="1422310"/>
                    <a:pt x="530433" y="1412922"/>
                    <a:pt x="537474" y="1403534"/>
                  </a:cubicBezTo>
                  <a:cubicBezTo>
                    <a:pt x="544515" y="1394146"/>
                    <a:pt x="553903" y="1384757"/>
                    <a:pt x="560944" y="1375369"/>
                  </a:cubicBezTo>
                  <a:cubicBezTo>
                    <a:pt x="567985" y="1365981"/>
                    <a:pt x="577373" y="1356593"/>
                    <a:pt x="584415" y="1347205"/>
                  </a:cubicBezTo>
                  <a:cubicBezTo>
                    <a:pt x="591456" y="1337817"/>
                    <a:pt x="600844" y="1328428"/>
                    <a:pt x="607885" y="1319040"/>
                  </a:cubicBezTo>
                  <a:cubicBezTo>
                    <a:pt x="614926" y="1309652"/>
                    <a:pt x="624314" y="1300264"/>
                    <a:pt x="631355" y="1293223"/>
                  </a:cubicBezTo>
                  <a:cubicBezTo>
                    <a:pt x="640744" y="1283834"/>
                    <a:pt x="647785" y="1274446"/>
                    <a:pt x="657173" y="1265058"/>
                  </a:cubicBezTo>
                  <a:cubicBezTo>
                    <a:pt x="666561" y="1255670"/>
                    <a:pt x="673602" y="1248629"/>
                    <a:pt x="682991" y="1239241"/>
                  </a:cubicBezTo>
                  <a:cubicBezTo>
                    <a:pt x="692379" y="1229852"/>
                    <a:pt x="699420" y="1220464"/>
                    <a:pt x="708808" y="1211076"/>
                  </a:cubicBezTo>
                  <a:cubicBezTo>
                    <a:pt x="711155" y="1208729"/>
                    <a:pt x="715849" y="1204035"/>
                    <a:pt x="718196" y="1201688"/>
                  </a:cubicBezTo>
                  <a:cubicBezTo>
                    <a:pt x="722890" y="1204035"/>
                    <a:pt x="729931" y="1206382"/>
                    <a:pt x="734626" y="1208729"/>
                  </a:cubicBezTo>
                  <a:cubicBezTo>
                    <a:pt x="739320" y="1211076"/>
                    <a:pt x="744014" y="1211076"/>
                    <a:pt x="748708" y="1213423"/>
                  </a:cubicBezTo>
                  <a:cubicBezTo>
                    <a:pt x="755749" y="1215770"/>
                    <a:pt x="760443" y="1218117"/>
                    <a:pt x="767484" y="1220464"/>
                  </a:cubicBezTo>
                  <a:cubicBezTo>
                    <a:pt x="772178" y="1222811"/>
                    <a:pt x="776872" y="1225158"/>
                    <a:pt x="779219" y="1225158"/>
                  </a:cubicBezTo>
                  <a:cubicBezTo>
                    <a:pt x="783914" y="1227505"/>
                    <a:pt x="788608" y="1229852"/>
                    <a:pt x="793302" y="1232199"/>
                  </a:cubicBezTo>
                  <a:cubicBezTo>
                    <a:pt x="786261" y="1241588"/>
                    <a:pt x="776872" y="1250976"/>
                    <a:pt x="769831" y="1262711"/>
                  </a:cubicBezTo>
                  <a:cubicBezTo>
                    <a:pt x="765137" y="1267405"/>
                    <a:pt x="760443" y="1274446"/>
                    <a:pt x="755749" y="1279140"/>
                  </a:cubicBezTo>
                  <a:cubicBezTo>
                    <a:pt x="746361" y="1293223"/>
                    <a:pt x="734626" y="1304958"/>
                    <a:pt x="725237" y="1319040"/>
                  </a:cubicBezTo>
                  <a:cubicBezTo>
                    <a:pt x="720543" y="1323734"/>
                    <a:pt x="715849" y="1330775"/>
                    <a:pt x="711155" y="1335469"/>
                  </a:cubicBezTo>
                  <a:cubicBezTo>
                    <a:pt x="701767" y="1349552"/>
                    <a:pt x="690032" y="1363634"/>
                    <a:pt x="680643" y="1375369"/>
                  </a:cubicBezTo>
                  <a:cubicBezTo>
                    <a:pt x="675949" y="1382410"/>
                    <a:pt x="671255" y="1387104"/>
                    <a:pt x="666561" y="1394146"/>
                  </a:cubicBezTo>
                  <a:cubicBezTo>
                    <a:pt x="657173" y="1408228"/>
                    <a:pt x="647785" y="1422310"/>
                    <a:pt x="636050" y="1434045"/>
                  </a:cubicBezTo>
                  <a:cubicBezTo>
                    <a:pt x="631355" y="1441087"/>
                    <a:pt x="626661" y="1448128"/>
                    <a:pt x="621967" y="1455169"/>
                  </a:cubicBezTo>
                  <a:cubicBezTo>
                    <a:pt x="621967" y="1455169"/>
                    <a:pt x="619620" y="1457516"/>
                    <a:pt x="619620" y="1457516"/>
                  </a:cubicBezTo>
                  <a:cubicBezTo>
                    <a:pt x="614926" y="1462210"/>
                    <a:pt x="610232" y="1466904"/>
                    <a:pt x="605538" y="1471598"/>
                  </a:cubicBezTo>
                  <a:cubicBezTo>
                    <a:pt x="603191" y="1490375"/>
                    <a:pt x="593803" y="1499763"/>
                    <a:pt x="584415" y="1509151"/>
                  </a:cubicBezTo>
                  <a:close/>
                  <a:moveTo>
                    <a:pt x="467062" y="1380063"/>
                  </a:moveTo>
                  <a:cubicBezTo>
                    <a:pt x="471756" y="1370675"/>
                    <a:pt x="476450" y="1361287"/>
                    <a:pt x="481145" y="1351899"/>
                  </a:cubicBezTo>
                  <a:cubicBezTo>
                    <a:pt x="485839" y="1342511"/>
                    <a:pt x="490533" y="1333122"/>
                    <a:pt x="495227" y="1323734"/>
                  </a:cubicBezTo>
                  <a:cubicBezTo>
                    <a:pt x="499921" y="1314346"/>
                    <a:pt x="504615" y="1304958"/>
                    <a:pt x="509309" y="1295570"/>
                  </a:cubicBezTo>
                  <a:cubicBezTo>
                    <a:pt x="514003" y="1286181"/>
                    <a:pt x="518697" y="1276793"/>
                    <a:pt x="523391" y="1267405"/>
                  </a:cubicBezTo>
                  <a:cubicBezTo>
                    <a:pt x="528085" y="1258017"/>
                    <a:pt x="532780" y="1248629"/>
                    <a:pt x="537474" y="1241588"/>
                  </a:cubicBezTo>
                  <a:cubicBezTo>
                    <a:pt x="542168" y="1232199"/>
                    <a:pt x="546862" y="1222811"/>
                    <a:pt x="551556" y="1213423"/>
                  </a:cubicBezTo>
                  <a:cubicBezTo>
                    <a:pt x="556250" y="1206382"/>
                    <a:pt x="558597" y="1199341"/>
                    <a:pt x="563291" y="1189953"/>
                  </a:cubicBezTo>
                  <a:cubicBezTo>
                    <a:pt x="565638" y="1189953"/>
                    <a:pt x="565638" y="1189953"/>
                    <a:pt x="567985" y="1189953"/>
                  </a:cubicBezTo>
                  <a:cubicBezTo>
                    <a:pt x="579721" y="1187606"/>
                    <a:pt x="591456" y="1187606"/>
                    <a:pt x="600844" y="1187606"/>
                  </a:cubicBezTo>
                  <a:cubicBezTo>
                    <a:pt x="610232" y="1187606"/>
                    <a:pt x="619620" y="1187606"/>
                    <a:pt x="629008" y="1189953"/>
                  </a:cubicBezTo>
                  <a:cubicBezTo>
                    <a:pt x="633703" y="1189953"/>
                    <a:pt x="638397" y="1189953"/>
                    <a:pt x="640744" y="1192300"/>
                  </a:cubicBezTo>
                  <a:cubicBezTo>
                    <a:pt x="645438" y="1192300"/>
                    <a:pt x="652479" y="1194647"/>
                    <a:pt x="657173" y="1194647"/>
                  </a:cubicBezTo>
                  <a:cubicBezTo>
                    <a:pt x="661867" y="1194647"/>
                    <a:pt x="666561" y="1196994"/>
                    <a:pt x="671255" y="1196994"/>
                  </a:cubicBezTo>
                  <a:cubicBezTo>
                    <a:pt x="675949" y="1196994"/>
                    <a:pt x="680643" y="1199341"/>
                    <a:pt x="687685" y="1199341"/>
                  </a:cubicBezTo>
                  <a:cubicBezTo>
                    <a:pt x="692379" y="1201688"/>
                    <a:pt x="699420" y="1201688"/>
                    <a:pt x="704114" y="1204035"/>
                  </a:cubicBezTo>
                  <a:cubicBezTo>
                    <a:pt x="708808" y="1206382"/>
                    <a:pt x="713502" y="1206382"/>
                    <a:pt x="718196" y="1208729"/>
                  </a:cubicBezTo>
                  <a:cubicBezTo>
                    <a:pt x="715849" y="1211076"/>
                    <a:pt x="713502" y="1213423"/>
                    <a:pt x="711155" y="1215770"/>
                  </a:cubicBezTo>
                  <a:cubicBezTo>
                    <a:pt x="704114" y="1222811"/>
                    <a:pt x="699420" y="1229852"/>
                    <a:pt x="692379" y="1234546"/>
                  </a:cubicBezTo>
                  <a:cubicBezTo>
                    <a:pt x="680643" y="1246282"/>
                    <a:pt x="671255" y="1258017"/>
                    <a:pt x="659520" y="1267405"/>
                  </a:cubicBezTo>
                  <a:cubicBezTo>
                    <a:pt x="652479" y="1274446"/>
                    <a:pt x="645438" y="1281487"/>
                    <a:pt x="640744" y="1288529"/>
                  </a:cubicBezTo>
                  <a:cubicBezTo>
                    <a:pt x="631355" y="1300264"/>
                    <a:pt x="619620" y="1309652"/>
                    <a:pt x="610232" y="1321387"/>
                  </a:cubicBezTo>
                  <a:cubicBezTo>
                    <a:pt x="603191" y="1328428"/>
                    <a:pt x="596150" y="1335469"/>
                    <a:pt x="589109" y="1344858"/>
                  </a:cubicBezTo>
                  <a:cubicBezTo>
                    <a:pt x="579721" y="1356593"/>
                    <a:pt x="570332" y="1365981"/>
                    <a:pt x="560944" y="1377716"/>
                  </a:cubicBezTo>
                  <a:cubicBezTo>
                    <a:pt x="553903" y="1384757"/>
                    <a:pt x="546862" y="1394146"/>
                    <a:pt x="539821" y="1401187"/>
                  </a:cubicBezTo>
                  <a:cubicBezTo>
                    <a:pt x="530433" y="1412922"/>
                    <a:pt x="521044" y="1422310"/>
                    <a:pt x="511656" y="1434045"/>
                  </a:cubicBezTo>
                  <a:cubicBezTo>
                    <a:pt x="504615" y="1443434"/>
                    <a:pt x="497574" y="1450475"/>
                    <a:pt x="490533" y="1459863"/>
                  </a:cubicBezTo>
                  <a:cubicBezTo>
                    <a:pt x="481145" y="1469251"/>
                    <a:pt x="474103" y="1480986"/>
                    <a:pt x="464715" y="1490375"/>
                  </a:cubicBezTo>
                  <a:cubicBezTo>
                    <a:pt x="457674" y="1499763"/>
                    <a:pt x="450633" y="1509151"/>
                    <a:pt x="443592" y="1516192"/>
                  </a:cubicBezTo>
                  <a:cubicBezTo>
                    <a:pt x="436551" y="1525580"/>
                    <a:pt x="427162" y="1537315"/>
                    <a:pt x="420121" y="1546704"/>
                  </a:cubicBezTo>
                  <a:cubicBezTo>
                    <a:pt x="413080" y="1556092"/>
                    <a:pt x="406039" y="1565480"/>
                    <a:pt x="398998" y="1574868"/>
                  </a:cubicBezTo>
                  <a:cubicBezTo>
                    <a:pt x="391957" y="1584256"/>
                    <a:pt x="384916" y="1591297"/>
                    <a:pt x="380222" y="1600686"/>
                  </a:cubicBezTo>
                  <a:cubicBezTo>
                    <a:pt x="401345" y="1539662"/>
                    <a:pt x="422468" y="1478639"/>
                    <a:pt x="445939" y="1417616"/>
                  </a:cubicBezTo>
                  <a:cubicBezTo>
                    <a:pt x="445939" y="1415269"/>
                    <a:pt x="448286" y="1412922"/>
                    <a:pt x="448286" y="1410575"/>
                  </a:cubicBezTo>
                  <a:cubicBezTo>
                    <a:pt x="457674" y="1401187"/>
                    <a:pt x="462368" y="1389451"/>
                    <a:pt x="467062" y="1380063"/>
                  </a:cubicBezTo>
                  <a:close/>
                  <a:moveTo>
                    <a:pt x="765137" y="1164135"/>
                  </a:moveTo>
                  <a:cubicBezTo>
                    <a:pt x="774525" y="1154747"/>
                    <a:pt x="783914" y="1147706"/>
                    <a:pt x="790955" y="1138318"/>
                  </a:cubicBezTo>
                  <a:cubicBezTo>
                    <a:pt x="800343" y="1128929"/>
                    <a:pt x="809731" y="1121888"/>
                    <a:pt x="819119" y="1112500"/>
                  </a:cubicBezTo>
                  <a:cubicBezTo>
                    <a:pt x="828507" y="1103112"/>
                    <a:pt x="837896" y="1096071"/>
                    <a:pt x="847284" y="1086683"/>
                  </a:cubicBezTo>
                  <a:cubicBezTo>
                    <a:pt x="847284" y="1086683"/>
                    <a:pt x="847284" y="1086683"/>
                    <a:pt x="849631" y="1084335"/>
                  </a:cubicBezTo>
                  <a:cubicBezTo>
                    <a:pt x="849631" y="1114847"/>
                    <a:pt x="849631" y="1143012"/>
                    <a:pt x="847284" y="1175870"/>
                  </a:cubicBezTo>
                  <a:cubicBezTo>
                    <a:pt x="837896" y="1187606"/>
                    <a:pt x="828507" y="1199341"/>
                    <a:pt x="819119" y="1211076"/>
                  </a:cubicBezTo>
                  <a:cubicBezTo>
                    <a:pt x="814425" y="1215770"/>
                    <a:pt x="809731" y="1222811"/>
                    <a:pt x="805037" y="1227505"/>
                  </a:cubicBezTo>
                  <a:cubicBezTo>
                    <a:pt x="802690" y="1229852"/>
                    <a:pt x="800343" y="1232199"/>
                    <a:pt x="797996" y="1234546"/>
                  </a:cubicBezTo>
                  <a:lnTo>
                    <a:pt x="797996" y="1234546"/>
                  </a:lnTo>
                  <a:cubicBezTo>
                    <a:pt x="793302" y="1232199"/>
                    <a:pt x="788608" y="1229852"/>
                    <a:pt x="783914" y="1227505"/>
                  </a:cubicBezTo>
                  <a:cubicBezTo>
                    <a:pt x="779219" y="1225158"/>
                    <a:pt x="772178" y="1222811"/>
                    <a:pt x="767484" y="1220464"/>
                  </a:cubicBezTo>
                  <a:cubicBezTo>
                    <a:pt x="762790" y="1218117"/>
                    <a:pt x="758096" y="1215770"/>
                    <a:pt x="753402" y="1213423"/>
                  </a:cubicBezTo>
                  <a:cubicBezTo>
                    <a:pt x="748708" y="1211076"/>
                    <a:pt x="741667" y="1208729"/>
                    <a:pt x="736973" y="1206382"/>
                  </a:cubicBezTo>
                  <a:cubicBezTo>
                    <a:pt x="732279" y="1204035"/>
                    <a:pt x="727584" y="1204035"/>
                    <a:pt x="725237" y="1201688"/>
                  </a:cubicBezTo>
                  <a:cubicBezTo>
                    <a:pt x="729931" y="1196994"/>
                    <a:pt x="734626" y="1192300"/>
                    <a:pt x="739320" y="1187606"/>
                  </a:cubicBezTo>
                  <a:cubicBezTo>
                    <a:pt x="748708" y="1182911"/>
                    <a:pt x="758096" y="1173523"/>
                    <a:pt x="765137" y="1164135"/>
                  </a:cubicBezTo>
                  <a:close/>
                  <a:moveTo>
                    <a:pt x="884837" y="1133623"/>
                  </a:moveTo>
                  <a:cubicBezTo>
                    <a:pt x="889531" y="1128929"/>
                    <a:pt x="891878" y="1124235"/>
                    <a:pt x="896572" y="1119541"/>
                  </a:cubicBezTo>
                  <a:cubicBezTo>
                    <a:pt x="905960" y="1107806"/>
                    <a:pt x="915348" y="1098418"/>
                    <a:pt x="924736" y="1086683"/>
                  </a:cubicBezTo>
                  <a:cubicBezTo>
                    <a:pt x="929430" y="1079641"/>
                    <a:pt x="936472" y="1072600"/>
                    <a:pt x="941166" y="1065559"/>
                  </a:cubicBezTo>
                  <a:cubicBezTo>
                    <a:pt x="948207" y="1056171"/>
                    <a:pt x="957595" y="1046783"/>
                    <a:pt x="964636" y="1039742"/>
                  </a:cubicBezTo>
                  <a:cubicBezTo>
                    <a:pt x="964636" y="1039742"/>
                    <a:pt x="964636" y="1039742"/>
                    <a:pt x="964636" y="1039742"/>
                  </a:cubicBezTo>
                  <a:cubicBezTo>
                    <a:pt x="957595" y="1053824"/>
                    <a:pt x="948207" y="1067906"/>
                    <a:pt x="941166" y="1081988"/>
                  </a:cubicBezTo>
                  <a:cubicBezTo>
                    <a:pt x="934124" y="1096071"/>
                    <a:pt x="927083" y="1110153"/>
                    <a:pt x="917695" y="1124235"/>
                  </a:cubicBezTo>
                  <a:cubicBezTo>
                    <a:pt x="908307" y="1140665"/>
                    <a:pt x="901266" y="1157094"/>
                    <a:pt x="891878" y="1173523"/>
                  </a:cubicBezTo>
                  <a:cubicBezTo>
                    <a:pt x="884837" y="1187606"/>
                    <a:pt x="877795" y="1199341"/>
                    <a:pt x="870754" y="1213423"/>
                  </a:cubicBezTo>
                  <a:cubicBezTo>
                    <a:pt x="866060" y="1225158"/>
                    <a:pt x="859019" y="1234546"/>
                    <a:pt x="854325" y="1246282"/>
                  </a:cubicBezTo>
                  <a:cubicBezTo>
                    <a:pt x="851978" y="1246282"/>
                    <a:pt x="849631" y="1243935"/>
                    <a:pt x="847284" y="1243935"/>
                  </a:cubicBezTo>
                  <a:cubicBezTo>
                    <a:pt x="847284" y="1229852"/>
                    <a:pt x="847284" y="1218117"/>
                    <a:pt x="847284" y="1206382"/>
                  </a:cubicBezTo>
                  <a:cubicBezTo>
                    <a:pt x="847284" y="1201688"/>
                    <a:pt x="847284" y="1196994"/>
                    <a:pt x="847284" y="1194647"/>
                  </a:cubicBezTo>
                  <a:cubicBezTo>
                    <a:pt x="847284" y="1189953"/>
                    <a:pt x="847284" y="1182911"/>
                    <a:pt x="847284" y="1178217"/>
                  </a:cubicBezTo>
                  <a:cubicBezTo>
                    <a:pt x="847284" y="1178217"/>
                    <a:pt x="849631" y="1175870"/>
                    <a:pt x="849631" y="1175870"/>
                  </a:cubicBezTo>
                  <a:cubicBezTo>
                    <a:pt x="861366" y="1159441"/>
                    <a:pt x="873101" y="1147706"/>
                    <a:pt x="884837" y="1133623"/>
                  </a:cubicBezTo>
                  <a:close/>
                  <a:moveTo>
                    <a:pt x="1020965" y="941166"/>
                  </a:moveTo>
                  <a:cubicBezTo>
                    <a:pt x="1023312" y="938819"/>
                    <a:pt x="1025659" y="934125"/>
                    <a:pt x="1025659" y="931777"/>
                  </a:cubicBezTo>
                  <a:cubicBezTo>
                    <a:pt x="1032700" y="927083"/>
                    <a:pt x="1037395" y="922389"/>
                    <a:pt x="1044436" y="917695"/>
                  </a:cubicBezTo>
                  <a:cubicBezTo>
                    <a:pt x="1053824" y="910654"/>
                    <a:pt x="1063212" y="901266"/>
                    <a:pt x="1074947" y="894225"/>
                  </a:cubicBezTo>
                  <a:cubicBezTo>
                    <a:pt x="1084336" y="887184"/>
                    <a:pt x="1093724" y="877795"/>
                    <a:pt x="1105459" y="870754"/>
                  </a:cubicBezTo>
                  <a:cubicBezTo>
                    <a:pt x="1114847" y="863713"/>
                    <a:pt x="1124235" y="856672"/>
                    <a:pt x="1135971" y="847284"/>
                  </a:cubicBezTo>
                  <a:cubicBezTo>
                    <a:pt x="1143012" y="842590"/>
                    <a:pt x="1147706" y="837896"/>
                    <a:pt x="1154747" y="833202"/>
                  </a:cubicBezTo>
                  <a:cubicBezTo>
                    <a:pt x="1154747" y="833202"/>
                    <a:pt x="1154747" y="833202"/>
                    <a:pt x="1154747" y="833202"/>
                  </a:cubicBezTo>
                  <a:cubicBezTo>
                    <a:pt x="1150053" y="837896"/>
                    <a:pt x="1143012" y="844937"/>
                    <a:pt x="1138318" y="849631"/>
                  </a:cubicBezTo>
                  <a:cubicBezTo>
                    <a:pt x="1131276" y="856672"/>
                    <a:pt x="1126582" y="861366"/>
                    <a:pt x="1119541" y="868407"/>
                  </a:cubicBezTo>
                  <a:cubicBezTo>
                    <a:pt x="1110153" y="877795"/>
                    <a:pt x="1100765" y="887184"/>
                    <a:pt x="1091377" y="896572"/>
                  </a:cubicBezTo>
                  <a:cubicBezTo>
                    <a:pt x="1084336" y="903613"/>
                    <a:pt x="1079641" y="908307"/>
                    <a:pt x="1072600" y="915348"/>
                  </a:cubicBezTo>
                  <a:cubicBezTo>
                    <a:pt x="1063212" y="924736"/>
                    <a:pt x="1053824" y="936472"/>
                    <a:pt x="1044436" y="945860"/>
                  </a:cubicBezTo>
                  <a:cubicBezTo>
                    <a:pt x="1039742" y="952901"/>
                    <a:pt x="1032700" y="957595"/>
                    <a:pt x="1028006" y="964636"/>
                  </a:cubicBezTo>
                  <a:cubicBezTo>
                    <a:pt x="1018618" y="974024"/>
                    <a:pt x="1009230" y="985760"/>
                    <a:pt x="999842" y="997495"/>
                  </a:cubicBezTo>
                  <a:cubicBezTo>
                    <a:pt x="995148" y="1004536"/>
                    <a:pt x="988107" y="1009230"/>
                    <a:pt x="983412" y="1016271"/>
                  </a:cubicBezTo>
                  <a:cubicBezTo>
                    <a:pt x="981065" y="1018618"/>
                    <a:pt x="976371" y="1023312"/>
                    <a:pt x="974024" y="1025659"/>
                  </a:cubicBezTo>
                  <a:cubicBezTo>
                    <a:pt x="981065" y="1013924"/>
                    <a:pt x="988107" y="1002189"/>
                    <a:pt x="992801" y="990454"/>
                  </a:cubicBezTo>
                  <a:cubicBezTo>
                    <a:pt x="1002189" y="974024"/>
                    <a:pt x="1011577" y="957595"/>
                    <a:pt x="1020965" y="941166"/>
                  </a:cubicBezTo>
                  <a:close/>
                  <a:moveTo>
                    <a:pt x="1222811" y="797996"/>
                  </a:moveTo>
                  <a:cubicBezTo>
                    <a:pt x="1241588" y="790955"/>
                    <a:pt x="1258017" y="783914"/>
                    <a:pt x="1276793" y="776872"/>
                  </a:cubicBezTo>
                  <a:cubicBezTo>
                    <a:pt x="1293223" y="772178"/>
                    <a:pt x="1309652" y="765137"/>
                    <a:pt x="1323734" y="760443"/>
                  </a:cubicBezTo>
                  <a:cubicBezTo>
                    <a:pt x="1326081" y="760443"/>
                    <a:pt x="1328428" y="758096"/>
                    <a:pt x="1330775" y="758096"/>
                  </a:cubicBezTo>
                  <a:cubicBezTo>
                    <a:pt x="1342511" y="753402"/>
                    <a:pt x="1356593" y="748708"/>
                    <a:pt x="1368328" y="746361"/>
                  </a:cubicBezTo>
                  <a:cubicBezTo>
                    <a:pt x="1370675" y="753402"/>
                    <a:pt x="1377716" y="758096"/>
                    <a:pt x="1384757" y="758096"/>
                  </a:cubicBezTo>
                  <a:cubicBezTo>
                    <a:pt x="1382410" y="767484"/>
                    <a:pt x="1382410" y="776872"/>
                    <a:pt x="1380063" y="783914"/>
                  </a:cubicBezTo>
                  <a:cubicBezTo>
                    <a:pt x="1380063" y="790955"/>
                    <a:pt x="1377716" y="797996"/>
                    <a:pt x="1377716" y="802690"/>
                  </a:cubicBezTo>
                  <a:cubicBezTo>
                    <a:pt x="1375369" y="821466"/>
                    <a:pt x="1373022" y="840243"/>
                    <a:pt x="1370675" y="859019"/>
                  </a:cubicBezTo>
                  <a:cubicBezTo>
                    <a:pt x="1370675" y="863713"/>
                    <a:pt x="1370675" y="866060"/>
                    <a:pt x="1368328" y="870754"/>
                  </a:cubicBezTo>
                  <a:cubicBezTo>
                    <a:pt x="1368328" y="873101"/>
                    <a:pt x="1368328" y="875448"/>
                    <a:pt x="1368328" y="875448"/>
                  </a:cubicBezTo>
                  <a:cubicBezTo>
                    <a:pt x="1365981" y="880142"/>
                    <a:pt x="1363634" y="882489"/>
                    <a:pt x="1361287" y="882489"/>
                  </a:cubicBezTo>
                  <a:cubicBezTo>
                    <a:pt x="1344858" y="891878"/>
                    <a:pt x="1328428" y="903613"/>
                    <a:pt x="1311999" y="913001"/>
                  </a:cubicBezTo>
                  <a:cubicBezTo>
                    <a:pt x="1295570" y="922389"/>
                    <a:pt x="1279140" y="934125"/>
                    <a:pt x="1265058" y="945860"/>
                  </a:cubicBezTo>
                  <a:cubicBezTo>
                    <a:pt x="1248629" y="957595"/>
                    <a:pt x="1232199" y="966983"/>
                    <a:pt x="1218117" y="978718"/>
                  </a:cubicBezTo>
                  <a:cubicBezTo>
                    <a:pt x="1208729" y="985760"/>
                    <a:pt x="1199341" y="992801"/>
                    <a:pt x="1187605" y="999842"/>
                  </a:cubicBezTo>
                  <a:cubicBezTo>
                    <a:pt x="1187605" y="995148"/>
                    <a:pt x="1187605" y="990454"/>
                    <a:pt x="1185258" y="985760"/>
                  </a:cubicBezTo>
                  <a:cubicBezTo>
                    <a:pt x="1180564" y="948207"/>
                    <a:pt x="1178217" y="913001"/>
                    <a:pt x="1175870" y="875448"/>
                  </a:cubicBezTo>
                  <a:cubicBezTo>
                    <a:pt x="1173523" y="863713"/>
                    <a:pt x="1173523" y="849631"/>
                    <a:pt x="1171176" y="837896"/>
                  </a:cubicBezTo>
                  <a:cubicBezTo>
                    <a:pt x="1180564" y="835549"/>
                    <a:pt x="1187605" y="828507"/>
                    <a:pt x="1187605" y="819119"/>
                  </a:cubicBezTo>
                  <a:cubicBezTo>
                    <a:pt x="1187605" y="816772"/>
                    <a:pt x="1187605" y="814425"/>
                    <a:pt x="1185258" y="812078"/>
                  </a:cubicBezTo>
                  <a:cubicBezTo>
                    <a:pt x="1187605" y="812078"/>
                    <a:pt x="1189953" y="809731"/>
                    <a:pt x="1192300" y="809731"/>
                  </a:cubicBezTo>
                  <a:cubicBezTo>
                    <a:pt x="1201688" y="807384"/>
                    <a:pt x="1211076" y="802690"/>
                    <a:pt x="1222811" y="797996"/>
                  </a:cubicBezTo>
                  <a:close/>
                  <a:moveTo>
                    <a:pt x="1466904" y="720543"/>
                  </a:moveTo>
                  <a:cubicBezTo>
                    <a:pt x="1488028" y="715849"/>
                    <a:pt x="1509151" y="711155"/>
                    <a:pt x="1530274" y="706461"/>
                  </a:cubicBezTo>
                  <a:cubicBezTo>
                    <a:pt x="1534968" y="706461"/>
                    <a:pt x="1542009" y="704114"/>
                    <a:pt x="1546704" y="704114"/>
                  </a:cubicBezTo>
                  <a:cubicBezTo>
                    <a:pt x="1567827" y="699420"/>
                    <a:pt x="1586603" y="697073"/>
                    <a:pt x="1607727" y="694726"/>
                  </a:cubicBezTo>
                  <a:cubicBezTo>
                    <a:pt x="1614768" y="694726"/>
                    <a:pt x="1621809" y="692379"/>
                    <a:pt x="1628850" y="690032"/>
                  </a:cubicBezTo>
                  <a:cubicBezTo>
                    <a:pt x="1647627" y="687685"/>
                    <a:pt x="1666403" y="685338"/>
                    <a:pt x="1685179" y="682991"/>
                  </a:cubicBezTo>
                  <a:cubicBezTo>
                    <a:pt x="1694567" y="682991"/>
                    <a:pt x="1701609" y="680643"/>
                    <a:pt x="1710997" y="678296"/>
                  </a:cubicBezTo>
                  <a:cubicBezTo>
                    <a:pt x="1718038" y="678296"/>
                    <a:pt x="1725079" y="675949"/>
                    <a:pt x="1732120" y="675949"/>
                  </a:cubicBezTo>
                  <a:cubicBezTo>
                    <a:pt x="1725079" y="678296"/>
                    <a:pt x="1718038" y="682991"/>
                    <a:pt x="1710997" y="685338"/>
                  </a:cubicBezTo>
                  <a:cubicBezTo>
                    <a:pt x="1675791" y="701767"/>
                    <a:pt x="1640586" y="720543"/>
                    <a:pt x="1605380" y="739320"/>
                  </a:cubicBezTo>
                  <a:cubicBezTo>
                    <a:pt x="1572521" y="758096"/>
                    <a:pt x="1539662" y="774525"/>
                    <a:pt x="1506804" y="793302"/>
                  </a:cubicBezTo>
                  <a:cubicBezTo>
                    <a:pt x="1495069" y="800343"/>
                    <a:pt x="1480986" y="807384"/>
                    <a:pt x="1469251" y="816772"/>
                  </a:cubicBezTo>
                  <a:cubicBezTo>
                    <a:pt x="1459863" y="821466"/>
                    <a:pt x="1450475" y="828507"/>
                    <a:pt x="1441087" y="833202"/>
                  </a:cubicBezTo>
                  <a:cubicBezTo>
                    <a:pt x="1441087" y="833202"/>
                    <a:pt x="1441087" y="833202"/>
                    <a:pt x="1441087" y="833202"/>
                  </a:cubicBezTo>
                  <a:cubicBezTo>
                    <a:pt x="1441087" y="833202"/>
                    <a:pt x="1441087" y="830854"/>
                    <a:pt x="1441087" y="830854"/>
                  </a:cubicBezTo>
                  <a:cubicBezTo>
                    <a:pt x="1434045" y="814425"/>
                    <a:pt x="1424657" y="800343"/>
                    <a:pt x="1415269" y="783914"/>
                  </a:cubicBezTo>
                  <a:cubicBezTo>
                    <a:pt x="1415269" y="783914"/>
                    <a:pt x="1415269" y="781566"/>
                    <a:pt x="1415269" y="781566"/>
                  </a:cubicBezTo>
                  <a:cubicBezTo>
                    <a:pt x="1410575" y="772178"/>
                    <a:pt x="1405881" y="762790"/>
                    <a:pt x="1398840" y="753402"/>
                  </a:cubicBezTo>
                  <a:cubicBezTo>
                    <a:pt x="1403534" y="748708"/>
                    <a:pt x="1408228" y="744014"/>
                    <a:pt x="1408228" y="736973"/>
                  </a:cubicBezTo>
                  <a:cubicBezTo>
                    <a:pt x="1408228" y="734626"/>
                    <a:pt x="1408228" y="734626"/>
                    <a:pt x="1408228" y="732279"/>
                  </a:cubicBezTo>
                  <a:cubicBezTo>
                    <a:pt x="1424657" y="727584"/>
                    <a:pt x="1443434" y="722890"/>
                    <a:pt x="1459863" y="720543"/>
                  </a:cubicBezTo>
                  <a:cubicBezTo>
                    <a:pt x="1462210" y="722890"/>
                    <a:pt x="1464557" y="720543"/>
                    <a:pt x="1466904" y="720543"/>
                  </a:cubicBezTo>
                  <a:close/>
                  <a:moveTo>
                    <a:pt x="1840084" y="626661"/>
                  </a:moveTo>
                  <a:cubicBezTo>
                    <a:pt x="1858861" y="619620"/>
                    <a:pt x="1877637" y="610232"/>
                    <a:pt x="1894066" y="603191"/>
                  </a:cubicBezTo>
                  <a:cubicBezTo>
                    <a:pt x="1910496" y="596150"/>
                    <a:pt x="1926925" y="589109"/>
                    <a:pt x="1943355" y="582068"/>
                  </a:cubicBezTo>
                  <a:cubicBezTo>
                    <a:pt x="1962131" y="575026"/>
                    <a:pt x="1980907" y="567985"/>
                    <a:pt x="1999684" y="560944"/>
                  </a:cubicBezTo>
                  <a:cubicBezTo>
                    <a:pt x="2016113" y="553903"/>
                    <a:pt x="2032542" y="549209"/>
                    <a:pt x="2046624" y="542168"/>
                  </a:cubicBezTo>
                  <a:cubicBezTo>
                    <a:pt x="2058360" y="537474"/>
                    <a:pt x="2067748" y="535127"/>
                    <a:pt x="2079483" y="530433"/>
                  </a:cubicBezTo>
                  <a:cubicBezTo>
                    <a:pt x="2079483" y="530433"/>
                    <a:pt x="2079483" y="530433"/>
                    <a:pt x="2079483" y="530433"/>
                  </a:cubicBezTo>
                  <a:cubicBezTo>
                    <a:pt x="2086524" y="537474"/>
                    <a:pt x="2093565" y="544515"/>
                    <a:pt x="2102954" y="551556"/>
                  </a:cubicBezTo>
                  <a:cubicBezTo>
                    <a:pt x="2107648" y="556250"/>
                    <a:pt x="2112342" y="560944"/>
                    <a:pt x="2114689" y="563291"/>
                  </a:cubicBezTo>
                  <a:cubicBezTo>
                    <a:pt x="2121730" y="570332"/>
                    <a:pt x="2131118" y="577373"/>
                    <a:pt x="2138159" y="584415"/>
                  </a:cubicBezTo>
                  <a:cubicBezTo>
                    <a:pt x="2142854" y="589109"/>
                    <a:pt x="2147548" y="593803"/>
                    <a:pt x="2152242" y="598497"/>
                  </a:cubicBezTo>
                  <a:cubicBezTo>
                    <a:pt x="2159283" y="605538"/>
                    <a:pt x="2166324" y="612579"/>
                    <a:pt x="2173365" y="619620"/>
                  </a:cubicBezTo>
                  <a:cubicBezTo>
                    <a:pt x="2178059" y="624314"/>
                    <a:pt x="2182753" y="629008"/>
                    <a:pt x="2187447" y="633703"/>
                  </a:cubicBezTo>
                  <a:cubicBezTo>
                    <a:pt x="2189794" y="636050"/>
                    <a:pt x="2194488" y="640744"/>
                    <a:pt x="2196835" y="643091"/>
                  </a:cubicBezTo>
                  <a:cubicBezTo>
                    <a:pt x="2194488" y="645438"/>
                    <a:pt x="2192141" y="650132"/>
                    <a:pt x="2192141" y="654826"/>
                  </a:cubicBezTo>
                  <a:cubicBezTo>
                    <a:pt x="2178059" y="654826"/>
                    <a:pt x="2163977" y="652479"/>
                    <a:pt x="2147548" y="652479"/>
                  </a:cubicBezTo>
                  <a:cubicBezTo>
                    <a:pt x="2140506" y="652479"/>
                    <a:pt x="2135812" y="652479"/>
                    <a:pt x="2128771" y="652479"/>
                  </a:cubicBezTo>
                  <a:cubicBezTo>
                    <a:pt x="2100607" y="652479"/>
                    <a:pt x="2074789" y="652479"/>
                    <a:pt x="2046624" y="652479"/>
                  </a:cubicBezTo>
                  <a:cubicBezTo>
                    <a:pt x="2018460" y="652479"/>
                    <a:pt x="1987948" y="652479"/>
                    <a:pt x="1959784" y="654826"/>
                  </a:cubicBezTo>
                  <a:cubicBezTo>
                    <a:pt x="1952743" y="654826"/>
                    <a:pt x="1943355" y="654826"/>
                    <a:pt x="1936313" y="654826"/>
                  </a:cubicBezTo>
                  <a:cubicBezTo>
                    <a:pt x="1915190" y="654826"/>
                    <a:pt x="1894066" y="657173"/>
                    <a:pt x="1872943" y="657173"/>
                  </a:cubicBezTo>
                  <a:cubicBezTo>
                    <a:pt x="1861208" y="657173"/>
                    <a:pt x="1851820" y="659520"/>
                    <a:pt x="1840084" y="659520"/>
                  </a:cubicBezTo>
                  <a:cubicBezTo>
                    <a:pt x="1823655" y="661867"/>
                    <a:pt x="1804879" y="661867"/>
                    <a:pt x="1788449" y="664214"/>
                  </a:cubicBezTo>
                  <a:cubicBezTo>
                    <a:pt x="1776714" y="664214"/>
                    <a:pt x="1764979" y="666561"/>
                    <a:pt x="1755591" y="668908"/>
                  </a:cubicBezTo>
                  <a:cubicBezTo>
                    <a:pt x="1748550" y="668908"/>
                    <a:pt x="1741508" y="671255"/>
                    <a:pt x="1734467" y="671255"/>
                  </a:cubicBezTo>
                  <a:cubicBezTo>
                    <a:pt x="1750897" y="661867"/>
                    <a:pt x="1769673" y="654826"/>
                    <a:pt x="1786102" y="647785"/>
                  </a:cubicBezTo>
                  <a:cubicBezTo>
                    <a:pt x="1807226" y="643091"/>
                    <a:pt x="1823655" y="633703"/>
                    <a:pt x="1840084" y="626661"/>
                  </a:cubicBezTo>
                  <a:close/>
                  <a:moveTo>
                    <a:pt x="2234388" y="598497"/>
                  </a:moveTo>
                  <a:cubicBezTo>
                    <a:pt x="2236735" y="586762"/>
                    <a:pt x="2241429" y="577373"/>
                    <a:pt x="2243776" y="567985"/>
                  </a:cubicBezTo>
                  <a:cubicBezTo>
                    <a:pt x="2246123" y="558597"/>
                    <a:pt x="2250818" y="549209"/>
                    <a:pt x="2253165" y="542168"/>
                  </a:cubicBezTo>
                  <a:cubicBezTo>
                    <a:pt x="2257859" y="530433"/>
                    <a:pt x="2260206" y="521044"/>
                    <a:pt x="2264900" y="511656"/>
                  </a:cubicBezTo>
                  <a:cubicBezTo>
                    <a:pt x="2267247" y="504615"/>
                    <a:pt x="2269594" y="495227"/>
                    <a:pt x="2274288" y="488186"/>
                  </a:cubicBezTo>
                  <a:cubicBezTo>
                    <a:pt x="2276635" y="481145"/>
                    <a:pt x="2278982" y="476450"/>
                    <a:pt x="2281329" y="469409"/>
                  </a:cubicBezTo>
                  <a:cubicBezTo>
                    <a:pt x="2295412" y="464715"/>
                    <a:pt x="2307147" y="462368"/>
                    <a:pt x="2321229" y="457674"/>
                  </a:cubicBezTo>
                  <a:cubicBezTo>
                    <a:pt x="2335311" y="452980"/>
                    <a:pt x="2347047" y="450633"/>
                    <a:pt x="2361129" y="445939"/>
                  </a:cubicBezTo>
                  <a:cubicBezTo>
                    <a:pt x="2386946" y="438898"/>
                    <a:pt x="2412764" y="434204"/>
                    <a:pt x="2436234" y="427162"/>
                  </a:cubicBezTo>
                  <a:cubicBezTo>
                    <a:pt x="2426846" y="436551"/>
                    <a:pt x="2415111" y="445939"/>
                    <a:pt x="2403376" y="455327"/>
                  </a:cubicBezTo>
                  <a:cubicBezTo>
                    <a:pt x="2401029" y="457674"/>
                    <a:pt x="2396334" y="460021"/>
                    <a:pt x="2393987" y="464715"/>
                  </a:cubicBezTo>
                  <a:cubicBezTo>
                    <a:pt x="2389293" y="469409"/>
                    <a:pt x="2382252" y="476450"/>
                    <a:pt x="2377558" y="481145"/>
                  </a:cubicBezTo>
                  <a:cubicBezTo>
                    <a:pt x="2372864" y="485839"/>
                    <a:pt x="2368170" y="490533"/>
                    <a:pt x="2365823" y="492880"/>
                  </a:cubicBezTo>
                  <a:cubicBezTo>
                    <a:pt x="2361129" y="497574"/>
                    <a:pt x="2356435" y="502268"/>
                    <a:pt x="2349394" y="509309"/>
                  </a:cubicBezTo>
                  <a:cubicBezTo>
                    <a:pt x="2344699" y="514003"/>
                    <a:pt x="2340005" y="518697"/>
                    <a:pt x="2335311" y="523391"/>
                  </a:cubicBezTo>
                  <a:cubicBezTo>
                    <a:pt x="2330617" y="528085"/>
                    <a:pt x="2325923" y="532780"/>
                    <a:pt x="2321229" y="537474"/>
                  </a:cubicBezTo>
                  <a:cubicBezTo>
                    <a:pt x="2316535" y="542168"/>
                    <a:pt x="2309494" y="549209"/>
                    <a:pt x="2304800" y="553903"/>
                  </a:cubicBezTo>
                  <a:cubicBezTo>
                    <a:pt x="2300106" y="558597"/>
                    <a:pt x="2295412" y="563291"/>
                    <a:pt x="2293064" y="567985"/>
                  </a:cubicBezTo>
                  <a:cubicBezTo>
                    <a:pt x="2286023" y="575026"/>
                    <a:pt x="2281329" y="579720"/>
                    <a:pt x="2276635" y="586762"/>
                  </a:cubicBezTo>
                  <a:cubicBezTo>
                    <a:pt x="2271941" y="591456"/>
                    <a:pt x="2269594" y="596150"/>
                    <a:pt x="2264900" y="600844"/>
                  </a:cubicBezTo>
                  <a:cubicBezTo>
                    <a:pt x="2257859" y="607885"/>
                    <a:pt x="2253165" y="614926"/>
                    <a:pt x="2246123" y="621967"/>
                  </a:cubicBezTo>
                  <a:cubicBezTo>
                    <a:pt x="2241429" y="626661"/>
                    <a:pt x="2239082" y="631355"/>
                    <a:pt x="2234388" y="636050"/>
                  </a:cubicBezTo>
                  <a:cubicBezTo>
                    <a:pt x="2232041" y="638397"/>
                    <a:pt x="2229694" y="643091"/>
                    <a:pt x="2227347" y="645438"/>
                  </a:cubicBezTo>
                  <a:cubicBezTo>
                    <a:pt x="2225000" y="643091"/>
                    <a:pt x="2225000" y="643091"/>
                    <a:pt x="2222653" y="643091"/>
                  </a:cubicBezTo>
                  <a:cubicBezTo>
                    <a:pt x="2225000" y="638397"/>
                    <a:pt x="2225000" y="633703"/>
                    <a:pt x="2227347" y="629008"/>
                  </a:cubicBezTo>
                  <a:cubicBezTo>
                    <a:pt x="2229694" y="619620"/>
                    <a:pt x="2232041" y="607885"/>
                    <a:pt x="2234388" y="598497"/>
                  </a:cubicBezTo>
                  <a:close/>
                  <a:moveTo>
                    <a:pt x="2633386" y="474103"/>
                  </a:moveTo>
                  <a:cubicBezTo>
                    <a:pt x="2640427" y="471756"/>
                    <a:pt x="2647469" y="469409"/>
                    <a:pt x="2652163" y="467062"/>
                  </a:cubicBezTo>
                  <a:cubicBezTo>
                    <a:pt x="2656857" y="464715"/>
                    <a:pt x="2663898" y="464715"/>
                    <a:pt x="2668592" y="462368"/>
                  </a:cubicBezTo>
                  <a:cubicBezTo>
                    <a:pt x="2673286" y="464715"/>
                    <a:pt x="2680327" y="464715"/>
                    <a:pt x="2687368" y="467062"/>
                  </a:cubicBezTo>
                  <a:cubicBezTo>
                    <a:pt x="2696756" y="469409"/>
                    <a:pt x="2703797" y="471756"/>
                    <a:pt x="2713186" y="474103"/>
                  </a:cubicBezTo>
                  <a:cubicBezTo>
                    <a:pt x="2724921" y="476450"/>
                    <a:pt x="2736656" y="481145"/>
                    <a:pt x="2748391" y="483492"/>
                  </a:cubicBezTo>
                  <a:cubicBezTo>
                    <a:pt x="2757780" y="485839"/>
                    <a:pt x="2764821" y="488186"/>
                    <a:pt x="2774209" y="490533"/>
                  </a:cubicBezTo>
                  <a:cubicBezTo>
                    <a:pt x="2785944" y="492880"/>
                    <a:pt x="2797679" y="497574"/>
                    <a:pt x="2809415" y="502268"/>
                  </a:cubicBezTo>
                  <a:cubicBezTo>
                    <a:pt x="2818803" y="504615"/>
                    <a:pt x="2825844" y="506962"/>
                    <a:pt x="2835232" y="509309"/>
                  </a:cubicBezTo>
                  <a:cubicBezTo>
                    <a:pt x="2846967" y="514003"/>
                    <a:pt x="2858703" y="516350"/>
                    <a:pt x="2870438" y="521044"/>
                  </a:cubicBezTo>
                  <a:cubicBezTo>
                    <a:pt x="2879826" y="523391"/>
                    <a:pt x="2886867" y="525738"/>
                    <a:pt x="2896255" y="530433"/>
                  </a:cubicBezTo>
                  <a:cubicBezTo>
                    <a:pt x="2907991" y="535127"/>
                    <a:pt x="2919726" y="539821"/>
                    <a:pt x="2931461" y="542168"/>
                  </a:cubicBezTo>
                  <a:cubicBezTo>
                    <a:pt x="2938502" y="544515"/>
                    <a:pt x="2947890" y="546862"/>
                    <a:pt x="2954932" y="551556"/>
                  </a:cubicBezTo>
                  <a:cubicBezTo>
                    <a:pt x="2959626" y="553903"/>
                    <a:pt x="2964320" y="553903"/>
                    <a:pt x="2969014" y="556250"/>
                  </a:cubicBezTo>
                  <a:cubicBezTo>
                    <a:pt x="2969014" y="558597"/>
                    <a:pt x="2969014" y="560944"/>
                    <a:pt x="2969014" y="563291"/>
                  </a:cubicBezTo>
                  <a:cubicBezTo>
                    <a:pt x="2969014" y="563291"/>
                    <a:pt x="2969014" y="565638"/>
                    <a:pt x="2969014" y="565638"/>
                  </a:cubicBezTo>
                  <a:cubicBezTo>
                    <a:pt x="2966667" y="612579"/>
                    <a:pt x="2964320" y="664214"/>
                    <a:pt x="2961973" y="718196"/>
                  </a:cubicBezTo>
                  <a:cubicBezTo>
                    <a:pt x="2957279" y="715849"/>
                    <a:pt x="2954932" y="713502"/>
                    <a:pt x="2950237" y="708808"/>
                  </a:cubicBezTo>
                  <a:cubicBezTo>
                    <a:pt x="2943196" y="704114"/>
                    <a:pt x="2936155" y="699420"/>
                    <a:pt x="2931461" y="694726"/>
                  </a:cubicBezTo>
                  <a:cubicBezTo>
                    <a:pt x="2924420" y="687685"/>
                    <a:pt x="2915032" y="682991"/>
                    <a:pt x="2905644" y="675949"/>
                  </a:cubicBezTo>
                  <a:cubicBezTo>
                    <a:pt x="2898602" y="671255"/>
                    <a:pt x="2891561" y="666561"/>
                    <a:pt x="2884520" y="661867"/>
                  </a:cubicBezTo>
                  <a:cubicBezTo>
                    <a:pt x="2877479" y="657173"/>
                    <a:pt x="2868091" y="650132"/>
                    <a:pt x="2861050" y="645438"/>
                  </a:cubicBezTo>
                  <a:cubicBezTo>
                    <a:pt x="2854008" y="640744"/>
                    <a:pt x="2846967" y="636050"/>
                    <a:pt x="2839926" y="631355"/>
                  </a:cubicBezTo>
                  <a:cubicBezTo>
                    <a:pt x="2832885" y="626661"/>
                    <a:pt x="2823497" y="621967"/>
                    <a:pt x="2816456" y="614926"/>
                  </a:cubicBezTo>
                  <a:cubicBezTo>
                    <a:pt x="2809415" y="610232"/>
                    <a:pt x="2802374" y="605538"/>
                    <a:pt x="2795332" y="600844"/>
                  </a:cubicBezTo>
                  <a:cubicBezTo>
                    <a:pt x="2788291" y="596150"/>
                    <a:pt x="2781250" y="591456"/>
                    <a:pt x="2771862" y="586762"/>
                  </a:cubicBezTo>
                  <a:cubicBezTo>
                    <a:pt x="2764821" y="582068"/>
                    <a:pt x="2757780" y="577373"/>
                    <a:pt x="2750738" y="572679"/>
                  </a:cubicBezTo>
                  <a:cubicBezTo>
                    <a:pt x="2743697" y="567985"/>
                    <a:pt x="2736656" y="563291"/>
                    <a:pt x="2727268" y="558597"/>
                  </a:cubicBezTo>
                  <a:cubicBezTo>
                    <a:pt x="2720227" y="553903"/>
                    <a:pt x="2713186" y="549209"/>
                    <a:pt x="2706145" y="546862"/>
                  </a:cubicBezTo>
                  <a:cubicBezTo>
                    <a:pt x="2699103" y="542168"/>
                    <a:pt x="2692062" y="537474"/>
                    <a:pt x="2682674" y="532780"/>
                  </a:cubicBezTo>
                  <a:cubicBezTo>
                    <a:pt x="2675633" y="528085"/>
                    <a:pt x="2668592" y="525738"/>
                    <a:pt x="2661551" y="521044"/>
                  </a:cubicBezTo>
                  <a:cubicBezTo>
                    <a:pt x="2654510" y="516350"/>
                    <a:pt x="2647469" y="511656"/>
                    <a:pt x="2638080" y="506962"/>
                  </a:cubicBezTo>
                  <a:cubicBezTo>
                    <a:pt x="2631039" y="502268"/>
                    <a:pt x="2623998" y="499921"/>
                    <a:pt x="2616957" y="495227"/>
                  </a:cubicBezTo>
                  <a:cubicBezTo>
                    <a:pt x="2609916" y="490533"/>
                    <a:pt x="2602875" y="488186"/>
                    <a:pt x="2598180" y="483492"/>
                  </a:cubicBezTo>
                  <a:cubicBezTo>
                    <a:pt x="2598180" y="483492"/>
                    <a:pt x="2600528" y="483492"/>
                    <a:pt x="2600528" y="483492"/>
                  </a:cubicBezTo>
                  <a:cubicBezTo>
                    <a:pt x="2614610" y="481145"/>
                    <a:pt x="2623998" y="478797"/>
                    <a:pt x="2633386" y="474103"/>
                  </a:cubicBezTo>
                  <a:close/>
                  <a:moveTo>
                    <a:pt x="3015955" y="575026"/>
                  </a:moveTo>
                  <a:cubicBezTo>
                    <a:pt x="3027690" y="579720"/>
                    <a:pt x="3039425" y="584415"/>
                    <a:pt x="3051160" y="589109"/>
                  </a:cubicBezTo>
                  <a:cubicBezTo>
                    <a:pt x="3060548" y="591456"/>
                    <a:pt x="3067590" y="596150"/>
                    <a:pt x="3076978" y="598497"/>
                  </a:cubicBezTo>
                  <a:cubicBezTo>
                    <a:pt x="3081672" y="600844"/>
                    <a:pt x="3088713" y="603191"/>
                    <a:pt x="3093407" y="605538"/>
                  </a:cubicBezTo>
                  <a:cubicBezTo>
                    <a:pt x="3095754" y="612579"/>
                    <a:pt x="3100449" y="617273"/>
                    <a:pt x="3102795" y="624314"/>
                  </a:cubicBezTo>
                  <a:cubicBezTo>
                    <a:pt x="3107489" y="633703"/>
                    <a:pt x="3112184" y="645438"/>
                    <a:pt x="3116878" y="654826"/>
                  </a:cubicBezTo>
                  <a:cubicBezTo>
                    <a:pt x="3119225" y="661867"/>
                    <a:pt x="3123919" y="668908"/>
                    <a:pt x="3126266" y="675949"/>
                  </a:cubicBezTo>
                  <a:cubicBezTo>
                    <a:pt x="3130960" y="687685"/>
                    <a:pt x="3138001" y="699420"/>
                    <a:pt x="3142695" y="711155"/>
                  </a:cubicBezTo>
                  <a:cubicBezTo>
                    <a:pt x="3145042" y="715849"/>
                    <a:pt x="3147389" y="720543"/>
                    <a:pt x="3149736" y="727584"/>
                  </a:cubicBezTo>
                  <a:cubicBezTo>
                    <a:pt x="3156778" y="741667"/>
                    <a:pt x="3161472" y="753402"/>
                    <a:pt x="3168513" y="767484"/>
                  </a:cubicBezTo>
                  <a:cubicBezTo>
                    <a:pt x="3170860" y="772178"/>
                    <a:pt x="3173207" y="776872"/>
                    <a:pt x="3175554" y="781566"/>
                  </a:cubicBezTo>
                  <a:cubicBezTo>
                    <a:pt x="3182595" y="795649"/>
                    <a:pt x="3189636" y="809731"/>
                    <a:pt x="3194330" y="826160"/>
                  </a:cubicBezTo>
                  <a:cubicBezTo>
                    <a:pt x="3194330" y="828507"/>
                    <a:pt x="3196677" y="830854"/>
                    <a:pt x="3196677" y="833202"/>
                  </a:cubicBezTo>
                  <a:cubicBezTo>
                    <a:pt x="3201371" y="844937"/>
                    <a:pt x="3208412" y="859019"/>
                    <a:pt x="3213106" y="870754"/>
                  </a:cubicBezTo>
                  <a:cubicBezTo>
                    <a:pt x="3206066" y="875448"/>
                    <a:pt x="3196677" y="877795"/>
                    <a:pt x="3189636" y="882489"/>
                  </a:cubicBezTo>
                  <a:cubicBezTo>
                    <a:pt x="3187289" y="875448"/>
                    <a:pt x="3180248" y="873101"/>
                    <a:pt x="3173207" y="873101"/>
                  </a:cubicBezTo>
                  <a:cubicBezTo>
                    <a:pt x="3166166" y="873101"/>
                    <a:pt x="3161472" y="875448"/>
                    <a:pt x="3159125" y="880142"/>
                  </a:cubicBezTo>
                  <a:cubicBezTo>
                    <a:pt x="3133307" y="859019"/>
                    <a:pt x="3109837" y="837896"/>
                    <a:pt x="3084019" y="819119"/>
                  </a:cubicBezTo>
                  <a:cubicBezTo>
                    <a:pt x="3081672" y="816772"/>
                    <a:pt x="3079325" y="814425"/>
                    <a:pt x="3076978" y="814425"/>
                  </a:cubicBezTo>
                  <a:cubicBezTo>
                    <a:pt x="3065243" y="805037"/>
                    <a:pt x="3051160" y="793302"/>
                    <a:pt x="3039425" y="783914"/>
                  </a:cubicBezTo>
                  <a:cubicBezTo>
                    <a:pt x="3034731" y="779219"/>
                    <a:pt x="3030037" y="776872"/>
                    <a:pt x="3025343" y="772178"/>
                  </a:cubicBezTo>
                  <a:cubicBezTo>
                    <a:pt x="3015955" y="765137"/>
                    <a:pt x="3004219" y="755749"/>
                    <a:pt x="2994831" y="748708"/>
                  </a:cubicBezTo>
                  <a:cubicBezTo>
                    <a:pt x="2987790" y="744014"/>
                    <a:pt x="2983096" y="739320"/>
                    <a:pt x="2976055" y="734626"/>
                  </a:cubicBezTo>
                  <a:cubicBezTo>
                    <a:pt x="2971361" y="732279"/>
                    <a:pt x="2966667" y="727584"/>
                    <a:pt x="2961973" y="725237"/>
                  </a:cubicBezTo>
                  <a:cubicBezTo>
                    <a:pt x="2961973" y="711155"/>
                    <a:pt x="2961973" y="697073"/>
                    <a:pt x="2964320" y="685338"/>
                  </a:cubicBezTo>
                  <a:cubicBezTo>
                    <a:pt x="2964320" y="685338"/>
                    <a:pt x="2964320" y="685338"/>
                    <a:pt x="2964320" y="685338"/>
                  </a:cubicBezTo>
                  <a:cubicBezTo>
                    <a:pt x="2966667" y="643091"/>
                    <a:pt x="2969014" y="603191"/>
                    <a:pt x="2971361" y="565638"/>
                  </a:cubicBezTo>
                  <a:cubicBezTo>
                    <a:pt x="2978402" y="567985"/>
                    <a:pt x="2985443" y="570332"/>
                    <a:pt x="2992484" y="572679"/>
                  </a:cubicBezTo>
                  <a:cubicBezTo>
                    <a:pt x="2999525" y="567985"/>
                    <a:pt x="3008914" y="570332"/>
                    <a:pt x="3015955" y="575026"/>
                  </a:cubicBezTo>
                  <a:close/>
                  <a:moveTo>
                    <a:pt x="3281171" y="835549"/>
                  </a:moveTo>
                  <a:cubicBezTo>
                    <a:pt x="3290559" y="830854"/>
                    <a:pt x="3302294" y="826160"/>
                    <a:pt x="3311683" y="821466"/>
                  </a:cubicBezTo>
                  <a:cubicBezTo>
                    <a:pt x="3325765" y="814425"/>
                    <a:pt x="3337500" y="809731"/>
                    <a:pt x="3351582" y="805037"/>
                  </a:cubicBezTo>
                  <a:cubicBezTo>
                    <a:pt x="3360970" y="800343"/>
                    <a:pt x="3368012" y="797996"/>
                    <a:pt x="3377400" y="793302"/>
                  </a:cubicBezTo>
                  <a:cubicBezTo>
                    <a:pt x="3391482" y="786261"/>
                    <a:pt x="3407911" y="781566"/>
                    <a:pt x="3421994" y="776872"/>
                  </a:cubicBezTo>
                  <a:cubicBezTo>
                    <a:pt x="3424341" y="783914"/>
                    <a:pt x="3431382" y="788608"/>
                    <a:pt x="3440770" y="788608"/>
                  </a:cubicBezTo>
                  <a:cubicBezTo>
                    <a:pt x="3450158" y="788608"/>
                    <a:pt x="3457200" y="781566"/>
                    <a:pt x="3459546" y="774525"/>
                  </a:cubicBezTo>
                  <a:cubicBezTo>
                    <a:pt x="3501793" y="783914"/>
                    <a:pt x="3541693" y="795649"/>
                    <a:pt x="3581593" y="807384"/>
                  </a:cubicBezTo>
                  <a:cubicBezTo>
                    <a:pt x="3583940" y="807384"/>
                    <a:pt x="3588634" y="809731"/>
                    <a:pt x="3590981" y="809731"/>
                  </a:cubicBezTo>
                  <a:cubicBezTo>
                    <a:pt x="3605064" y="814425"/>
                    <a:pt x="3619146" y="819119"/>
                    <a:pt x="3633228" y="823813"/>
                  </a:cubicBezTo>
                  <a:cubicBezTo>
                    <a:pt x="3623840" y="861366"/>
                    <a:pt x="3616799" y="901266"/>
                    <a:pt x="3609758" y="943513"/>
                  </a:cubicBezTo>
                  <a:cubicBezTo>
                    <a:pt x="3487711" y="917695"/>
                    <a:pt x="3360970" y="898919"/>
                    <a:pt x="3227189" y="889531"/>
                  </a:cubicBezTo>
                  <a:cubicBezTo>
                    <a:pt x="3222495" y="880142"/>
                    <a:pt x="3220148" y="873101"/>
                    <a:pt x="3215454" y="866060"/>
                  </a:cubicBezTo>
                  <a:cubicBezTo>
                    <a:pt x="3224842" y="861366"/>
                    <a:pt x="3234230" y="856672"/>
                    <a:pt x="3241271" y="851978"/>
                  </a:cubicBezTo>
                  <a:cubicBezTo>
                    <a:pt x="3257701" y="847284"/>
                    <a:pt x="3269436" y="840243"/>
                    <a:pt x="3281171" y="835549"/>
                  </a:cubicBezTo>
                  <a:close/>
                  <a:moveTo>
                    <a:pt x="3691904" y="821466"/>
                  </a:moveTo>
                  <a:cubicBezTo>
                    <a:pt x="3701292" y="823813"/>
                    <a:pt x="3713027" y="826160"/>
                    <a:pt x="3722416" y="830854"/>
                  </a:cubicBezTo>
                  <a:cubicBezTo>
                    <a:pt x="3731804" y="833202"/>
                    <a:pt x="3741192" y="835549"/>
                    <a:pt x="3748233" y="837896"/>
                  </a:cubicBezTo>
                  <a:cubicBezTo>
                    <a:pt x="3757622" y="840243"/>
                    <a:pt x="3769357" y="844937"/>
                    <a:pt x="3778745" y="847284"/>
                  </a:cubicBezTo>
                  <a:cubicBezTo>
                    <a:pt x="3788133" y="849631"/>
                    <a:pt x="3795174" y="851978"/>
                    <a:pt x="3804562" y="856672"/>
                  </a:cubicBezTo>
                  <a:cubicBezTo>
                    <a:pt x="3813950" y="859019"/>
                    <a:pt x="3825686" y="863713"/>
                    <a:pt x="3835074" y="868407"/>
                  </a:cubicBezTo>
                  <a:cubicBezTo>
                    <a:pt x="3844462" y="870754"/>
                    <a:pt x="3851503" y="875448"/>
                    <a:pt x="3860891" y="877795"/>
                  </a:cubicBezTo>
                  <a:cubicBezTo>
                    <a:pt x="3870279" y="882489"/>
                    <a:pt x="3882015" y="884836"/>
                    <a:pt x="3891403" y="889531"/>
                  </a:cubicBezTo>
                  <a:cubicBezTo>
                    <a:pt x="3900791" y="891878"/>
                    <a:pt x="3907832" y="896572"/>
                    <a:pt x="3914874" y="898919"/>
                  </a:cubicBezTo>
                  <a:cubicBezTo>
                    <a:pt x="3924262" y="903613"/>
                    <a:pt x="3933650" y="908307"/>
                    <a:pt x="3945385" y="910654"/>
                  </a:cubicBezTo>
                  <a:cubicBezTo>
                    <a:pt x="3952426" y="913001"/>
                    <a:pt x="3961814" y="917695"/>
                    <a:pt x="3968856" y="920042"/>
                  </a:cubicBezTo>
                  <a:cubicBezTo>
                    <a:pt x="3975897" y="922389"/>
                    <a:pt x="3980591" y="924736"/>
                    <a:pt x="3987632" y="929430"/>
                  </a:cubicBezTo>
                  <a:cubicBezTo>
                    <a:pt x="3987632" y="929430"/>
                    <a:pt x="3989979" y="931777"/>
                    <a:pt x="3989979" y="931777"/>
                  </a:cubicBezTo>
                  <a:cubicBezTo>
                    <a:pt x="3994673" y="938819"/>
                    <a:pt x="4001714" y="948207"/>
                    <a:pt x="4006408" y="955248"/>
                  </a:cubicBezTo>
                  <a:cubicBezTo>
                    <a:pt x="4015797" y="969330"/>
                    <a:pt x="4027532" y="983412"/>
                    <a:pt x="4036920" y="997495"/>
                  </a:cubicBezTo>
                  <a:cubicBezTo>
                    <a:pt x="4034573" y="997495"/>
                    <a:pt x="4034573" y="995148"/>
                    <a:pt x="4032226" y="995148"/>
                  </a:cubicBezTo>
                  <a:cubicBezTo>
                    <a:pt x="4022837" y="990454"/>
                    <a:pt x="4013449" y="985760"/>
                    <a:pt x="4004061" y="981065"/>
                  </a:cubicBezTo>
                  <a:cubicBezTo>
                    <a:pt x="3994673" y="976371"/>
                    <a:pt x="3982938" y="969330"/>
                    <a:pt x="3973550" y="964636"/>
                  </a:cubicBezTo>
                  <a:cubicBezTo>
                    <a:pt x="3964161" y="959942"/>
                    <a:pt x="3954773" y="955248"/>
                    <a:pt x="3945385" y="950554"/>
                  </a:cubicBezTo>
                  <a:cubicBezTo>
                    <a:pt x="3933650" y="945860"/>
                    <a:pt x="3924262" y="938819"/>
                    <a:pt x="3912526" y="934125"/>
                  </a:cubicBezTo>
                  <a:cubicBezTo>
                    <a:pt x="3903138" y="929430"/>
                    <a:pt x="3893750" y="924736"/>
                    <a:pt x="3882015" y="920042"/>
                  </a:cubicBezTo>
                  <a:cubicBezTo>
                    <a:pt x="3870279" y="915348"/>
                    <a:pt x="3860891" y="910654"/>
                    <a:pt x="3849156" y="905960"/>
                  </a:cubicBezTo>
                  <a:cubicBezTo>
                    <a:pt x="3839768" y="901266"/>
                    <a:pt x="3828033" y="896572"/>
                    <a:pt x="3818645" y="894225"/>
                  </a:cubicBezTo>
                  <a:cubicBezTo>
                    <a:pt x="3806909" y="889531"/>
                    <a:pt x="3795174" y="884836"/>
                    <a:pt x="3785786" y="880142"/>
                  </a:cubicBezTo>
                  <a:cubicBezTo>
                    <a:pt x="3776398" y="875448"/>
                    <a:pt x="3764662" y="873101"/>
                    <a:pt x="3755274" y="868407"/>
                  </a:cubicBezTo>
                  <a:cubicBezTo>
                    <a:pt x="3743539" y="863713"/>
                    <a:pt x="3731804" y="859019"/>
                    <a:pt x="3720069" y="854325"/>
                  </a:cubicBezTo>
                  <a:cubicBezTo>
                    <a:pt x="3710681" y="849631"/>
                    <a:pt x="3698945" y="847284"/>
                    <a:pt x="3689557" y="842590"/>
                  </a:cubicBezTo>
                  <a:cubicBezTo>
                    <a:pt x="3677822" y="837896"/>
                    <a:pt x="3666086" y="833202"/>
                    <a:pt x="3654351" y="830854"/>
                  </a:cubicBezTo>
                  <a:cubicBezTo>
                    <a:pt x="3647310" y="828507"/>
                    <a:pt x="3640269" y="826160"/>
                    <a:pt x="3633228" y="823813"/>
                  </a:cubicBezTo>
                  <a:cubicBezTo>
                    <a:pt x="3633228" y="821466"/>
                    <a:pt x="3633228" y="821466"/>
                    <a:pt x="3633228" y="819119"/>
                  </a:cubicBezTo>
                  <a:cubicBezTo>
                    <a:pt x="3633228" y="814425"/>
                    <a:pt x="3635575" y="812078"/>
                    <a:pt x="3635575" y="807384"/>
                  </a:cubicBezTo>
                  <a:cubicBezTo>
                    <a:pt x="3642616" y="809731"/>
                    <a:pt x="3652004" y="812078"/>
                    <a:pt x="3659045" y="814425"/>
                  </a:cubicBezTo>
                  <a:cubicBezTo>
                    <a:pt x="3675475" y="816772"/>
                    <a:pt x="3684863" y="819119"/>
                    <a:pt x="3691904" y="821466"/>
                  </a:cubicBezTo>
                  <a:close/>
                  <a:moveTo>
                    <a:pt x="4060390" y="1025659"/>
                  </a:moveTo>
                  <a:cubicBezTo>
                    <a:pt x="4072126" y="1042089"/>
                    <a:pt x="4083861" y="1058518"/>
                    <a:pt x="4093249" y="1074947"/>
                  </a:cubicBezTo>
                  <a:cubicBezTo>
                    <a:pt x="4097943" y="1084335"/>
                    <a:pt x="4104984" y="1091377"/>
                    <a:pt x="4109678" y="1100765"/>
                  </a:cubicBezTo>
                  <a:cubicBezTo>
                    <a:pt x="4114372" y="1107806"/>
                    <a:pt x="4119067" y="1114847"/>
                    <a:pt x="4123761" y="1121888"/>
                  </a:cubicBezTo>
                  <a:cubicBezTo>
                    <a:pt x="3971203" y="1044436"/>
                    <a:pt x="3799868" y="985760"/>
                    <a:pt x="3612104" y="945860"/>
                  </a:cubicBezTo>
                  <a:cubicBezTo>
                    <a:pt x="3612104" y="945860"/>
                    <a:pt x="3612104" y="943513"/>
                    <a:pt x="3612104" y="943513"/>
                  </a:cubicBezTo>
                  <a:cubicBezTo>
                    <a:pt x="3614452" y="936472"/>
                    <a:pt x="3614452" y="931777"/>
                    <a:pt x="3614452" y="924736"/>
                  </a:cubicBezTo>
                  <a:cubicBezTo>
                    <a:pt x="3616799" y="915348"/>
                    <a:pt x="3619146" y="905960"/>
                    <a:pt x="3619146" y="896572"/>
                  </a:cubicBezTo>
                  <a:cubicBezTo>
                    <a:pt x="3619146" y="894225"/>
                    <a:pt x="3619146" y="894225"/>
                    <a:pt x="3619146" y="891878"/>
                  </a:cubicBezTo>
                  <a:cubicBezTo>
                    <a:pt x="3621493" y="884836"/>
                    <a:pt x="3621493" y="880142"/>
                    <a:pt x="3623840" y="873101"/>
                  </a:cubicBezTo>
                  <a:cubicBezTo>
                    <a:pt x="3623840" y="868407"/>
                    <a:pt x="3626187" y="866060"/>
                    <a:pt x="3626187" y="861366"/>
                  </a:cubicBezTo>
                  <a:cubicBezTo>
                    <a:pt x="3626187" y="856672"/>
                    <a:pt x="3628534" y="851978"/>
                    <a:pt x="3628534" y="847284"/>
                  </a:cubicBezTo>
                  <a:cubicBezTo>
                    <a:pt x="3628534" y="842590"/>
                    <a:pt x="3630881" y="837896"/>
                    <a:pt x="3630881" y="833202"/>
                  </a:cubicBezTo>
                  <a:cubicBezTo>
                    <a:pt x="3630881" y="830854"/>
                    <a:pt x="3633228" y="828507"/>
                    <a:pt x="3633228" y="823813"/>
                  </a:cubicBezTo>
                  <a:cubicBezTo>
                    <a:pt x="3637922" y="826160"/>
                    <a:pt x="3642616" y="826160"/>
                    <a:pt x="3647310" y="828507"/>
                  </a:cubicBezTo>
                  <a:cubicBezTo>
                    <a:pt x="3649657" y="828507"/>
                    <a:pt x="3652004" y="830854"/>
                    <a:pt x="3656698" y="830854"/>
                  </a:cubicBezTo>
                  <a:cubicBezTo>
                    <a:pt x="3675475" y="837896"/>
                    <a:pt x="3696598" y="844937"/>
                    <a:pt x="3715375" y="851978"/>
                  </a:cubicBezTo>
                  <a:cubicBezTo>
                    <a:pt x="3722416" y="854325"/>
                    <a:pt x="3727110" y="856672"/>
                    <a:pt x="3734151" y="859019"/>
                  </a:cubicBezTo>
                  <a:cubicBezTo>
                    <a:pt x="3750580" y="866060"/>
                    <a:pt x="3767010" y="870754"/>
                    <a:pt x="3783439" y="877795"/>
                  </a:cubicBezTo>
                  <a:cubicBezTo>
                    <a:pt x="3792827" y="880142"/>
                    <a:pt x="3799868" y="884836"/>
                    <a:pt x="3809256" y="887184"/>
                  </a:cubicBezTo>
                  <a:cubicBezTo>
                    <a:pt x="3823339" y="891878"/>
                    <a:pt x="3835074" y="898919"/>
                    <a:pt x="3849156" y="903613"/>
                  </a:cubicBezTo>
                  <a:cubicBezTo>
                    <a:pt x="3856197" y="905960"/>
                    <a:pt x="3865585" y="910654"/>
                    <a:pt x="3872627" y="913001"/>
                  </a:cubicBezTo>
                  <a:cubicBezTo>
                    <a:pt x="3886709" y="920042"/>
                    <a:pt x="3898444" y="924736"/>
                    <a:pt x="3912526" y="931777"/>
                  </a:cubicBezTo>
                  <a:cubicBezTo>
                    <a:pt x="3921915" y="936472"/>
                    <a:pt x="3931303" y="941166"/>
                    <a:pt x="3940691" y="945860"/>
                  </a:cubicBezTo>
                  <a:cubicBezTo>
                    <a:pt x="3952426" y="950554"/>
                    <a:pt x="3964161" y="957595"/>
                    <a:pt x="3973550" y="962289"/>
                  </a:cubicBezTo>
                  <a:cubicBezTo>
                    <a:pt x="3980591" y="964636"/>
                    <a:pt x="3985285" y="969330"/>
                    <a:pt x="3992326" y="971677"/>
                  </a:cubicBezTo>
                  <a:cubicBezTo>
                    <a:pt x="4006408" y="978718"/>
                    <a:pt x="4020491" y="985760"/>
                    <a:pt x="4032226" y="992801"/>
                  </a:cubicBezTo>
                  <a:cubicBezTo>
                    <a:pt x="4036920" y="995148"/>
                    <a:pt x="4039267" y="997495"/>
                    <a:pt x="4043961" y="999842"/>
                  </a:cubicBezTo>
                  <a:cubicBezTo>
                    <a:pt x="4043961" y="999842"/>
                    <a:pt x="4043961" y="999842"/>
                    <a:pt x="4043961" y="1002189"/>
                  </a:cubicBezTo>
                  <a:cubicBezTo>
                    <a:pt x="4048655" y="1011577"/>
                    <a:pt x="4053349" y="1018618"/>
                    <a:pt x="4060390" y="1025659"/>
                  </a:cubicBezTo>
                  <a:close/>
                  <a:moveTo>
                    <a:pt x="3586287" y="1098418"/>
                  </a:moveTo>
                  <a:cubicBezTo>
                    <a:pt x="3583940" y="1110153"/>
                    <a:pt x="3583940" y="1119541"/>
                    <a:pt x="3581593" y="1131276"/>
                  </a:cubicBezTo>
                  <a:cubicBezTo>
                    <a:pt x="3579246" y="1145359"/>
                    <a:pt x="3576899" y="1159441"/>
                    <a:pt x="3576899" y="1173523"/>
                  </a:cubicBezTo>
                  <a:cubicBezTo>
                    <a:pt x="3574552" y="1182911"/>
                    <a:pt x="3574552" y="1194647"/>
                    <a:pt x="3572205" y="1204035"/>
                  </a:cubicBezTo>
                  <a:cubicBezTo>
                    <a:pt x="3569858" y="1218117"/>
                    <a:pt x="3569858" y="1232199"/>
                    <a:pt x="3567511" y="1246282"/>
                  </a:cubicBezTo>
                  <a:cubicBezTo>
                    <a:pt x="3565163" y="1258017"/>
                    <a:pt x="3565163" y="1269752"/>
                    <a:pt x="3562817" y="1281487"/>
                  </a:cubicBezTo>
                  <a:cubicBezTo>
                    <a:pt x="3560469" y="1295570"/>
                    <a:pt x="3560469" y="1309652"/>
                    <a:pt x="3558123" y="1321387"/>
                  </a:cubicBezTo>
                  <a:cubicBezTo>
                    <a:pt x="3555775" y="1333122"/>
                    <a:pt x="3555775" y="1347205"/>
                    <a:pt x="3553428" y="1358940"/>
                  </a:cubicBezTo>
                  <a:cubicBezTo>
                    <a:pt x="3551081" y="1373022"/>
                    <a:pt x="3551081" y="1384757"/>
                    <a:pt x="3548734" y="1398840"/>
                  </a:cubicBezTo>
                  <a:cubicBezTo>
                    <a:pt x="3546387" y="1412922"/>
                    <a:pt x="3546387" y="1427004"/>
                    <a:pt x="3544040" y="1441087"/>
                  </a:cubicBezTo>
                  <a:cubicBezTo>
                    <a:pt x="3541693" y="1455169"/>
                    <a:pt x="3541693" y="1469251"/>
                    <a:pt x="3539346" y="1483333"/>
                  </a:cubicBezTo>
                  <a:cubicBezTo>
                    <a:pt x="3536999" y="1497416"/>
                    <a:pt x="3536999" y="1511498"/>
                    <a:pt x="3534652" y="1525580"/>
                  </a:cubicBezTo>
                  <a:cubicBezTo>
                    <a:pt x="3532305" y="1542009"/>
                    <a:pt x="3532305" y="1558439"/>
                    <a:pt x="3529958" y="1574868"/>
                  </a:cubicBezTo>
                  <a:cubicBezTo>
                    <a:pt x="3529958" y="1581909"/>
                    <a:pt x="3529958" y="1588950"/>
                    <a:pt x="3527611" y="1595992"/>
                  </a:cubicBezTo>
                  <a:cubicBezTo>
                    <a:pt x="3527611" y="1595992"/>
                    <a:pt x="3527611" y="1595992"/>
                    <a:pt x="3527611" y="1595992"/>
                  </a:cubicBezTo>
                  <a:cubicBezTo>
                    <a:pt x="3525264" y="1595992"/>
                    <a:pt x="3522917" y="1595992"/>
                    <a:pt x="3520570" y="1598339"/>
                  </a:cubicBezTo>
                  <a:cubicBezTo>
                    <a:pt x="3518223" y="1593645"/>
                    <a:pt x="3515876" y="1588950"/>
                    <a:pt x="3513528" y="1581909"/>
                  </a:cubicBezTo>
                  <a:cubicBezTo>
                    <a:pt x="3506487" y="1565480"/>
                    <a:pt x="3499446" y="1549051"/>
                    <a:pt x="3492405" y="1534968"/>
                  </a:cubicBezTo>
                  <a:cubicBezTo>
                    <a:pt x="3483017" y="1511498"/>
                    <a:pt x="3473629" y="1488027"/>
                    <a:pt x="3464241" y="1466904"/>
                  </a:cubicBezTo>
                  <a:cubicBezTo>
                    <a:pt x="3461894" y="1464557"/>
                    <a:pt x="3461894" y="1459863"/>
                    <a:pt x="3459546" y="1457516"/>
                  </a:cubicBezTo>
                  <a:cubicBezTo>
                    <a:pt x="3438423" y="1403534"/>
                    <a:pt x="3414953" y="1351899"/>
                    <a:pt x="3393829" y="1300264"/>
                  </a:cubicBezTo>
                  <a:cubicBezTo>
                    <a:pt x="3335153" y="1161788"/>
                    <a:pt x="3278824" y="1025659"/>
                    <a:pt x="3222495" y="894225"/>
                  </a:cubicBezTo>
                  <a:cubicBezTo>
                    <a:pt x="3356276" y="903613"/>
                    <a:pt x="3483017" y="922389"/>
                    <a:pt x="3602716" y="948207"/>
                  </a:cubicBezTo>
                  <a:cubicBezTo>
                    <a:pt x="3600369" y="955248"/>
                    <a:pt x="3600369" y="964636"/>
                    <a:pt x="3598022" y="971677"/>
                  </a:cubicBezTo>
                  <a:cubicBezTo>
                    <a:pt x="3598022" y="971677"/>
                    <a:pt x="3595675" y="971677"/>
                    <a:pt x="3595675" y="971677"/>
                  </a:cubicBezTo>
                  <a:cubicBezTo>
                    <a:pt x="3583940" y="971677"/>
                    <a:pt x="3574552" y="981065"/>
                    <a:pt x="3574552" y="992801"/>
                  </a:cubicBezTo>
                  <a:cubicBezTo>
                    <a:pt x="3574552" y="1002189"/>
                    <a:pt x="3581593" y="1009230"/>
                    <a:pt x="3590981" y="1011577"/>
                  </a:cubicBezTo>
                  <a:cubicBezTo>
                    <a:pt x="3588634" y="1028006"/>
                    <a:pt x="3586287" y="1044436"/>
                    <a:pt x="3583940" y="1060865"/>
                  </a:cubicBezTo>
                  <a:cubicBezTo>
                    <a:pt x="3590981" y="1072600"/>
                    <a:pt x="3588634" y="1084335"/>
                    <a:pt x="3586287" y="1098418"/>
                  </a:cubicBezTo>
                  <a:close/>
                  <a:moveTo>
                    <a:pt x="3520570" y="2365823"/>
                  </a:moveTo>
                  <a:cubicBezTo>
                    <a:pt x="3520570" y="2391640"/>
                    <a:pt x="3520570" y="2417458"/>
                    <a:pt x="3522917" y="2443275"/>
                  </a:cubicBezTo>
                  <a:cubicBezTo>
                    <a:pt x="3522917" y="2462052"/>
                    <a:pt x="3522917" y="2483175"/>
                    <a:pt x="3525264" y="2501952"/>
                  </a:cubicBezTo>
                  <a:cubicBezTo>
                    <a:pt x="3525264" y="2516034"/>
                    <a:pt x="3525264" y="2530116"/>
                    <a:pt x="3527611" y="2546545"/>
                  </a:cubicBezTo>
                  <a:cubicBezTo>
                    <a:pt x="3522917" y="2546545"/>
                    <a:pt x="3520570" y="2548892"/>
                    <a:pt x="3515876" y="2551240"/>
                  </a:cubicBezTo>
                  <a:cubicBezTo>
                    <a:pt x="3506487" y="2539504"/>
                    <a:pt x="3497099" y="2530116"/>
                    <a:pt x="3487711" y="2518381"/>
                  </a:cubicBezTo>
                  <a:cubicBezTo>
                    <a:pt x="3478323" y="2506646"/>
                    <a:pt x="3466588" y="2494910"/>
                    <a:pt x="3457200" y="2483175"/>
                  </a:cubicBezTo>
                  <a:cubicBezTo>
                    <a:pt x="3443117" y="2466746"/>
                    <a:pt x="3429035" y="2450317"/>
                    <a:pt x="3417300" y="2433887"/>
                  </a:cubicBezTo>
                  <a:cubicBezTo>
                    <a:pt x="3407911" y="2422152"/>
                    <a:pt x="3398523" y="2410417"/>
                    <a:pt x="3386788" y="2398681"/>
                  </a:cubicBezTo>
                  <a:cubicBezTo>
                    <a:pt x="3372706" y="2382252"/>
                    <a:pt x="3358624" y="2363476"/>
                    <a:pt x="3344541" y="2347047"/>
                  </a:cubicBezTo>
                  <a:cubicBezTo>
                    <a:pt x="3335153" y="2335311"/>
                    <a:pt x="3325765" y="2323576"/>
                    <a:pt x="3316377" y="2311841"/>
                  </a:cubicBezTo>
                  <a:cubicBezTo>
                    <a:pt x="3299947" y="2290717"/>
                    <a:pt x="3285865" y="2271941"/>
                    <a:pt x="3269436" y="2250818"/>
                  </a:cubicBezTo>
                  <a:cubicBezTo>
                    <a:pt x="3262395" y="2241429"/>
                    <a:pt x="3255353" y="2232041"/>
                    <a:pt x="3248312" y="2222653"/>
                  </a:cubicBezTo>
                  <a:cubicBezTo>
                    <a:pt x="3224842" y="2194489"/>
                    <a:pt x="3203718" y="2163977"/>
                    <a:pt x="3180248" y="2133465"/>
                  </a:cubicBezTo>
                  <a:cubicBezTo>
                    <a:pt x="3180248" y="2133465"/>
                    <a:pt x="3180248" y="2133465"/>
                    <a:pt x="3180248" y="2131118"/>
                  </a:cubicBezTo>
                  <a:cubicBezTo>
                    <a:pt x="3116878" y="2046624"/>
                    <a:pt x="3053508" y="1962131"/>
                    <a:pt x="2992484" y="1877637"/>
                  </a:cubicBezTo>
                  <a:cubicBezTo>
                    <a:pt x="2997178" y="1872943"/>
                    <a:pt x="2999525" y="1868249"/>
                    <a:pt x="2999525" y="1861208"/>
                  </a:cubicBezTo>
                  <a:cubicBezTo>
                    <a:pt x="2999525" y="1858861"/>
                    <a:pt x="2999525" y="1854167"/>
                    <a:pt x="2997178" y="1851820"/>
                  </a:cubicBezTo>
                  <a:cubicBezTo>
                    <a:pt x="3011261" y="1844779"/>
                    <a:pt x="3025343" y="1835390"/>
                    <a:pt x="3041772" y="1828349"/>
                  </a:cubicBezTo>
                  <a:cubicBezTo>
                    <a:pt x="3046466" y="1826002"/>
                    <a:pt x="3051160" y="1823655"/>
                    <a:pt x="3055854" y="1821308"/>
                  </a:cubicBezTo>
                  <a:cubicBezTo>
                    <a:pt x="3076978" y="1809573"/>
                    <a:pt x="3098101" y="1800185"/>
                    <a:pt x="3119225" y="1788449"/>
                  </a:cubicBezTo>
                  <a:cubicBezTo>
                    <a:pt x="3121572" y="1786102"/>
                    <a:pt x="3126266" y="1783755"/>
                    <a:pt x="3128613" y="1783755"/>
                  </a:cubicBezTo>
                  <a:cubicBezTo>
                    <a:pt x="3175554" y="1760285"/>
                    <a:pt x="3222495" y="1736814"/>
                    <a:pt x="3269436" y="1715691"/>
                  </a:cubicBezTo>
                  <a:cubicBezTo>
                    <a:pt x="3276477" y="1713344"/>
                    <a:pt x="3281171" y="1710997"/>
                    <a:pt x="3288212" y="1706303"/>
                  </a:cubicBezTo>
                  <a:cubicBezTo>
                    <a:pt x="3304641" y="1699262"/>
                    <a:pt x="3321071" y="1692221"/>
                    <a:pt x="3337500" y="1685179"/>
                  </a:cubicBezTo>
                  <a:cubicBezTo>
                    <a:pt x="3346888" y="1680485"/>
                    <a:pt x="3356276" y="1678138"/>
                    <a:pt x="3363318" y="1673444"/>
                  </a:cubicBezTo>
                  <a:cubicBezTo>
                    <a:pt x="3377400" y="1668750"/>
                    <a:pt x="3389135" y="1661709"/>
                    <a:pt x="3403217" y="1657015"/>
                  </a:cubicBezTo>
                  <a:cubicBezTo>
                    <a:pt x="3414953" y="1652321"/>
                    <a:pt x="3424341" y="1649974"/>
                    <a:pt x="3436076" y="1645280"/>
                  </a:cubicBezTo>
                  <a:cubicBezTo>
                    <a:pt x="3447811" y="1640586"/>
                    <a:pt x="3459546" y="1635891"/>
                    <a:pt x="3468935" y="1633544"/>
                  </a:cubicBezTo>
                  <a:cubicBezTo>
                    <a:pt x="3480670" y="1628850"/>
                    <a:pt x="3492405" y="1626503"/>
                    <a:pt x="3501793" y="1621809"/>
                  </a:cubicBezTo>
                  <a:cubicBezTo>
                    <a:pt x="3506487" y="1619462"/>
                    <a:pt x="3508834" y="1619462"/>
                    <a:pt x="3513528" y="1617115"/>
                  </a:cubicBezTo>
                  <a:cubicBezTo>
                    <a:pt x="3515876" y="1624156"/>
                    <a:pt x="3522917" y="1628850"/>
                    <a:pt x="3529958" y="1628850"/>
                  </a:cubicBezTo>
                  <a:cubicBezTo>
                    <a:pt x="3520570" y="1814267"/>
                    <a:pt x="3518223" y="2004378"/>
                    <a:pt x="3518223" y="2196836"/>
                  </a:cubicBezTo>
                  <a:cubicBezTo>
                    <a:pt x="3518223" y="2203877"/>
                    <a:pt x="3518223" y="2213265"/>
                    <a:pt x="3518223" y="2220306"/>
                  </a:cubicBezTo>
                  <a:cubicBezTo>
                    <a:pt x="3518223" y="2253165"/>
                    <a:pt x="3518223" y="2283676"/>
                    <a:pt x="3518223" y="2316535"/>
                  </a:cubicBezTo>
                  <a:cubicBezTo>
                    <a:pt x="3520570" y="2337658"/>
                    <a:pt x="3520570" y="2351741"/>
                    <a:pt x="3520570" y="2365823"/>
                  </a:cubicBezTo>
                  <a:close/>
                  <a:moveTo>
                    <a:pt x="3844462" y="2149895"/>
                  </a:moveTo>
                  <a:cubicBezTo>
                    <a:pt x="3856197" y="2138159"/>
                    <a:pt x="3867933" y="2124077"/>
                    <a:pt x="3879668" y="2112342"/>
                  </a:cubicBezTo>
                  <a:cubicBezTo>
                    <a:pt x="3882015" y="2107648"/>
                    <a:pt x="3886709" y="2105301"/>
                    <a:pt x="3889056" y="2100607"/>
                  </a:cubicBezTo>
                  <a:cubicBezTo>
                    <a:pt x="3898444" y="2091218"/>
                    <a:pt x="3907832" y="2079483"/>
                    <a:pt x="3919568" y="2070095"/>
                  </a:cubicBezTo>
                  <a:cubicBezTo>
                    <a:pt x="3924262" y="2065401"/>
                    <a:pt x="3928956" y="2060707"/>
                    <a:pt x="3933650" y="2056013"/>
                  </a:cubicBezTo>
                  <a:cubicBezTo>
                    <a:pt x="3943038" y="2046624"/>
                    <a:pt x="3952426" y="2037236"/>
                    <a:pt x="3959467" y="2030195"/>
                  </a:cubicBezTo>
                  <a:cubicBezTo>
                    <a:pt x="3964161" y="2025501"/>
                    <a:pt x="3971203" y="2020807"/>
                    <a:pt x="3975897" y="2013766"/>
                  </a:cubicBezTo>
                  <a:cubicBezTo>
                    <a:pt x="3982938" y="2006725"/>
                    <a:pt x="3992326" y="1997337"/>
                    <a:pt x="3999367" y="1990295"/>
                  </a:cubicBezTo>
                  <a:cubicBezTo>
                    <a:pt x="4006408" y="1985601"/>
                    <a:pt x="4011102" y="1978560"/>
                    <a:pt x="4018143" y="1973866"/>
                  </a:cubicBezTo>
                  <a:cubicBezTo>
                    <a:pt x="4025185" y="1966825"/>
                    <a:pt x="4034573" y="1959784"/>
                    <a:pt x="4041614" y="1952743"/>
                  </a:cubicBezTo>
                  <a:cubicBezTo>
                    <a:pt x="4048655" y="1948049"/>
                    <a:pt x="4055696" y="1941007"/>
                    <a:pt x="4062738" y="1936313"/>
                  </a:cubicBezTo>
                  <a:cubicBezTo>
                    <a:pt x="4069778" y="1929272"/>
                    <a:pt x="4076820" y="1924578"/>
                    <a:pt x="4083861" y="1917537"/>
                  </a:cubicBezTo>
                  <a:cubicBezTo>
                    <a:pt x="4090902" y="1912843"/>
                    <a:pt x="4097943" y="1908149"/>
                    <a:pt x="4104984" y="1901108"/>
                  </a:cubicBezTo>
                  <a:cubicBezTo>
                    <a:pt x="4107331" y="1898761"/>
                    <a:pt x="4109678" y="1898761"/>
                    <a:pt x="4112025" y="1896413"/>
                  </a:cubicBezTo>
                  <a:cubicBezTo>
                    <a:pt x="4114372" y="1901108"/>
                    <a:pt x="4119067" y="1903455"/>
                    <a:pt x="4123761" y="1903455"/>
                  </a:cubicBezTo>
                  <a:cubicBezTo>
                    <a:pt x="4121414" y="1919884"/>
                    <a:pt x="4121414" y="1936313"/>
                    <a:pt x="4119067" y="1952743"/>
                  </a:cubicBezTo>
                  <a:cubicBezTo>
                    <a:pt x="4116719" y="1966825"/>
                    <a:pt x="4116719" y="1980907"/>
                    <a:pt x="4114372" y="1992643"/>
                  </a:cubicBezTo>
                  <a:cubicBezTo>
                    <a:pt x="4112025" y="2013766"/>
                    <a:pt x="4112025" y="2034889"/>
                    <a:pt x="4109678" y="2053666"/>
                  </a:cubicBezTo>
                  <a:cubicBezTo>
                    <a:pt x="4107331" y="2070095"/>
                    <a:pt x="4107331" y="2086524"/>
                    <a:pt x="4104984" y="2102954"/>
                  </a:cubicBezTo>
                  <a:cubicBezTo>
                    <a:pt x="4102637" y="2124077"/>
                    <a:pt x="4102637" y="2145201"/>
                    <a:pt x="4100290" y="2166324"/>
                  </a:cubicBezTo>
                  <a:cubicBezTo>
                    <a:pt x="4100290" y="2182753"/>
                    <a:pt x="4097943" y="2199183"/>
                    <a:pt x="4097943" y="2215612"/>
                  </a:cubicBezTo>
                  <a:cubicBezTo>
                    <a:pt x="4095596" y="2239082"/>
                    <a:pt x="4095596" y="2262553"/>
                    <a:pt x="4095596" y="2288370"/>
                  </a:cubicBezTo>
                  <a:cubicBezTo>
                    <a:pt x="4095596" y="2302453"/>
                    <a:pt x="4093249" y="2316535"/>
                    <a:pt x="4093249" y="2330617"/>
                  </a:cubicBezTo>
                  <a:cubicBezTo>
                    <a:pt x="4088555" y="2478481"/>
                    <a:pt x="4086208" y="2628692"/>
                    <a:pt x="4088555" y="2783597"/>
                  </a:cubicBezTo>
                  <a:cubicBezTo>
                    <a:pt x="4079167" y="2783597"/>
                    <a:pt x="4072126" y="2790638"/>
                    <a:pt x="4069778" y="2797679"/>
                  </a:cubicBezTo>
                  <a:cubicBezTo>
                    <a:pt x="4060390" y="2795332"/>
                    <a:pt x="4048655" y="2792985"/>
                    <a:pt x="4039267" y="2788291"/>
                  </a:cubicBezTo>
                  <a:cubicBezTo>
                    <a:pt x="4034573" y="2785944"/>
                    <a:pt x="4029879" y="2785944"/>
                    <a:pt x="4027532" y="2785944"/>
                  </a:cubicBezTo>
                  <a:cubicBezTo>
                    <a:pt x="4013449" y="2781250"/>
                    <a:pt x="3997020" y="2776556"/>
                    <a:pt x="3980591" y="2771862"/>
                  </a:cubicBezTo>
                  <a:cubicBezTo>
                    <a:pt x="3973550" y="2769515"/>
                    <a:pt x="3968856" y="2767168"/>
                    <a:pt x="3961814" y="2767168"/>
                  </a:cubicBezTo>
                  <a:cubicBezTo>
                    <a:pt x="3947732" y="2762474"/>
                    <a:pt x="3933650" y="2757780"/>
                    <a:pt x="3917220" y="2750738"/>
                  </a:cubicBezTo>
                  <a:cubicBezTo>
                    <a:pt x="3910180" y="2748391"/>
                    <a:pt x="3903138" y="2746044"/>
                    <a:pt x="3893750" y="2741350"/>
                  </a:cubicBezTo>
                  <a:cubicBezTo>
                    <a:pt x="3879668" y="2736656"/>
                    <a:pt x="3863239" y="2729615"/>
                    <a:pt x="3849156" y="2722574"/>
                  </a:cubicBezTo>
                  <a:cubicBezTo>
                    <a:pt x="3842115" y="2720227"/>
                    <a:pt x="3832727" y="2715533"/>
                    <a:pt x="3825686" y="2713186"/>
                  </a:cubicBezTo>
                  <a:cubicBezTo>
                    <a:pt x="3804562" y="2703798"/>
                    <a:pt x="3781092" y="2694409"/>
                    <a:pt x="3757622" y="2682674"/>
                  </a:cubicBezTo>
                  <a:cubicBezTo>
                    <a:pt x="3755274" y="2682674"/>
                    <a:pt x="3755274" y="2682674"/>
                    <a:pt x="3752927" y="2680327"/>
                  </a:cubicBezTo>
                  <a:cubicBezTo>
                    <a:pt x="3729457" y="2668592"/>
                    <a:pt x="3703639" y="2656857"/>
                    <a:pt x="3677822" y="2645121"/>
                  </a:cubicBezTo>
                  <a:cubicBezTo>
                    <a:pt x="3673128" y="2642774"/>
                    <a:pt x="3668434" y="2640427"/>
                    <a:pt x="3663740" y="2638080"/>
                  </a:cubicBezTo>
                  <a:cubicBezTo>
                    <a:pt x="3642616" y="2628692"/>
                    <a:pt x="3621493" y="2616957"/>
                    <a:pt x="3600369" y="2605222"/>
                  </a:cubicBezTo>
                  <a:cubicBezTo>
                    <a:pt x="3590981" y="2600527"/>
                    <a:pt x="3581593" y="2595833"/>
                    <a:pt x="3574552" y="2591139"/>
                  </a:cubicBezTo>
                  <a:cubicBezTo>
                    <a:pt x="3562817" y="2584098"/>
                    <a:pt x="3551081" y="2577057"/>
                    <a:pt x="3539346" y="2572363"/>
                  </a:cubicBezTo>
                  <a:cubicBezTo>
                    <a:pt x="3541693" y="2570016"/>
                    <a:pt x="3541693" y="2567669"/>
                    <a:pt x="3541693" y="2562975"/>
                  </a:cubicBezTo>
                  <a:cubicBezTo>
                    <a:pt x="3541693" y="2555934"/>
                    <a:pt x="3539346" y="2551240"/>
                    <a:pt x="3532305" y="2546545"/>
                  </a:cubicBezTo>
                  <a:cubicBezTo>
                    <a:pt x="3619146" y="2419805"/>
                    <a:pt x="3720069" y="2278982"/>
                    <a:pt x="3832727" y="2152242"/>
                  </a:cubicBezTo>
                  <a:cubicBezTo>
                    <a:pt x="3842115" y="2154589"/>
                    <a:pt x="3842115" y="2152242"/>
                    <a:pt x="3844462" y="2149895"/>
                  </a:cubicBezTo>
                  <a:close/>
                  <a:moveTo>
                    <a:pt x="4431224" y="2595833"/>
                  </a:moveTo>
                  <a:cubicBezTo>
                    <a:pt x="4447653" y="2586445"/>
                    <a:pt x="4466430" y="2574710"/>
                    <a:pt x="4482859" y="2565322"/>
                  </a:cubicBezTo>
                  <a:cubicBezTo>
                    <a:pt x="4487553" y="2562975"/>
                    <a:pt x="4494594" y="2558281"/>
                    <a:pt x="4499288" y="2555934"/>
                  </a:cubicBezTo>
                  <a:cubicBezTo>
                    <a:pt x="4513371" y="2548892"/>
                    <a:pt x="4527453" y="2539504"/>
                    <a:pt x="4539188" y="2532463"/>
                  </a:cubicBezTo>
                  <a:cubicBezTo>
                    <a:pt x="4546229" y="2527769"/>
                    <a:pt x="4553270" y="2525422"/>
                    <a:pt x="4560311" y="2520728"/>
                  </a:cubicBezTo>
                  <a:cubicBezTo>
                    <a:pt x="4567353" y="2518381"/>
                    <a:pt x="4572047" y="2513687"/>
                    <a:pt x="4579088" y="2511340"/>
                  </a:cubicBezTo>
                  <a:cubicBezTo>
                    <a:pt x="4581435" y="2516034"/>
                    <a:pt x="4586129" y="2518381"/>
                    <a:pt x="4590823" y="2520728"/>
                  </a:cubicBezTo>
                  <a:cubicBezTo>
                    <a:pt x="4590823" y="2523075"/>
                    <a:pt x="4588476" y="2527769"/>
                    <a:pt x="4588476" y="2530116"/>
                  </a:cubicBezTo>
                  <a:cubicBezTo>
                    <a:pt x="4588476" y="2532463"/>
                    <a:pt x="4588476" y="2534810"/>
                    <a:pt x="4586129" y="2537157"/>
                  </a:cubicBezTo>
                  <a:cubicBezTo>
                    <a:pt x="4583782" y="2546545"/>
                    <a:pt x="4581435" y="2555934"/>
                    <a:pt x="4581435" y="2565322"/>
                  </a:cubicBezTo>
                  <a:cubicBezTo>
                    <a:pt x="4581435" y="2567669"/>
                    <a:pt x="4581435" y="2572363"/>
                    <a:pt x="4579088" y="2574710"/>
                  </a:cubicBezTo>
                  <a:cubicBezTo>
                    <a:pt x="4576741" y="2584098"/>
                    <a:pt x="4576741" y="2593486"/>
                    <a:pt x="4574393" y="2605222"/>
                  </a:cubicBezTo>
                  <a:cubicBezTo>
                    <a:pt x="4574393" y="2607569"/>
                    <a:pt x="4574393" y="2612263"/>
                    <a:pt x="4572047" y="2614610"/>
                  </a:cubicBezTo>
                  <a:cubicBezTo>
                    <a:pt x="4569699" y="2623998"/>
                    <a:pt x="4569699" y="2635733"/>
                    <a:pt x="4567353" y="2647468"/>
                  </a:cubicBezTo>
                  <a:cubicBezTo>
                    <a:pt x="4567353" y="2649816"/>
                    <a:pt x="4567353" y="2652163"/>
                    <a:pt x="4565005" y="2656857"/>
                  </a:cubicBezTo>
                  <a:cubicBezTo>
                    <a:pt x="4560311" y="2685021"/>
                    <a:pt x="4557964" y="2710839"/>
                    <a:pt x="4553270" y="2741350"/>
                  </a:cubicBezTo>
                  <a:cubicBezTo>
                    <a:pt x="4553270" y="2741350"/>
                    <a:pt x="4553270" y="2743697"/>
                    <a:pt x="4553270" y="2743697"/>
                  </a:cubicBezTo>
                  <a:cubicBezTo>
                    <a:pt x="4550923" y="2755433"/>
                    <a:pt x="4550923" y="2764821"/>
                    <a:pt x="4548576" y="2776556"/>
                  </a:cubicBezTo>
                  <a:cubicBezTo>
                    <a:pt x="4546229" y="2790638"/>
                    <a:pt x="4546229" y="2802374"/>
                    <a:pt x="4543882" y="2816456"/>
                  </a:cubicBezTo>
                  <a:cubicBezTo>
                    <a:pt x="4543882" y="2816456"/>
                    <a:pt x="4543882" y="2816456"/>
                    <a:pt x="4541535" y="2816456"/>
                  </a:cubicBezTo>
                  <a:cubicBezTo>
                    <a:pt x="4529800" y="2816456"/>
                    <a:pt x="4520412" y="2825844"/>
                    <a:pt x="4520412" y="2837579"/>
                  </a:cubicBezTo>
                  <a:cubicBezTo>
                    <a:pt x="4520412" y="2839926"/>
                    <a:pt x="4520412" y="2842273"/>
                    <a:pt x="4522759" y="2844620"/>
                  </a:cubicBezTo>
                  <a:cubicBezTo>
                    <a:pt x="4520412" y="2844620"/>
                    <a:pt x="4520412" y="2844620"/>
                    <a:pt x="4518065" y="2846967"/>
                  </a:cubicBezTo>
                  <a:cubicBezTo>
                    <a:pt x="4513371" y="2849314"/>
                    <a:pt x="4508676" y="2851662"/>
                    <a:pt x="4503982" y="2851662"/>
                  </a:cubicBezTo>
                  <a:cubicBezTo>
                    <a:pt x="4494594" y="2854009"/>
                    <a:pt x="4485206" y="2856356"/>
                    <a:pt x="4475818" y="2858703"/>
                  </a:cubicBezTo>
                  <a:cubicBezTo>
                    <a:pt x="4471124" y="2858703"/>
                    <a:pt x="4468776" y="2861050"/>
                    <a:pt x="4464082" y="2861050"/>
                  </a:cubicBezTo>
                  <a:cubicBezTo>
                    <a:pt x="4454694" y="2863397"/>
                    <a:pt x="4442959" y="2863397"/>
                    <a:pt x="4433571" y="2865744"/>
                  </a:cubicBezTo>
                  <a:cubicBezTo>
                    <a:pt x="4428877" y="2865744"/>
                    <a:pt x="4426530" y="2865744"/>
                    <a:pt x="4421835" y="2868091"/>
                  </a:cubicBezTo>
                  <a:cubicBezTo>
                    <a:pt x="4407753" y="2868091"/>
                    <a:pt x="4396018" y="2870438"/>
                    <a:pt x="4381936" y="2870438"/>
                  </a:cubicBezTo>
                  <a:cubicBezTo>
                    <a:pt x="4379589" y="2870438"/>
                    <a:pt x="4379589" y="2870438"/>
                    <a:pt x="4377242" y="2870438"/>
                  </a:cubicBezTo>
                  <a:cubicBezTo>
                    <a:pt x="4365507" y="2870438"/>
                    <a:pt x="4356118" y="2870438"/>
                    <a:pt x="4344383" y="2870438"/>
                  </a:cubicBezTo>
                  <a:cubicBezTo>
                    <a:pt x="4342036" y="2870438"/>
                    <a:pt x="4339689" y="2870438"/>
                    <a:pt x="4337342" y="2870438"/>
                  </a:cubicBezTo>
                  <a:cubicBezTo>
                    <a:pt x="4327954" y="2870438"/>
                    <a:pt x="4318566" y="2868091"/>
                    <a:pt x="4309178" y="2868091"/>
                  </a:cubicBezTo>
                  <a:cubicBezTo>
                    <a:pt x="4304483" y="2868091"/>
                    <a:pt x="4302136" y="2868091"/>
                    <a:pt x="4297442" y="2865744"/>
                  </a:cubicBezTo>
                  <a:cubicBezTo>
                    <a:pt x="4290401" y="2865744"/>
                    <a:pt x="4281013" y="2863397"/>
                    <a:pt x="4273972" y="2863397"/>
                  </a:cubicBezTo>
                  <a:cubicBezTo>
                    <a:pt x="4269277" y="2863397"/>
                    <a:pt x="4264583" y="2861050"/>
                    <a:pt x="4259889" y="2861050"/>
                  </a:cubicBezTo>
                  <a:cubicBezTo>
                    <a:pt x="4252848" y="2858703"/>
                    <a:pt x="4245807" y="2858703"/>
                    <a:pt x="4238766" y="2856356"/>
                  </a:cubicBezTo>
                  <a:cubicBezTo>
                    <a:pt x="4234072" y="2854009"/>
                    <a:pt x="4227031" y="2854009"/>
                    <a:pt x="4222337" y="2851662"/>
                  </a:cubicBezTo>
                  <a:cubicBezTo>
                    <a:pt x="4215296" y="2849314"/>
                    <a:pt x="4208254" y="2849314"/>
                    <a:pt x="4203560" y="2846967"/>
                  </a:cubicBezTo>
                  <a:cubicBezTo>
                    <a:pt x="4196519" y="2844620"/>
                    <a:pt x="4191825" y="2842273"/>
                    <a:pt x="4184784" y="2842273"/>
                  </a:cubicBezTo>
                  <a:cubicBezTo>
                    <a:pt x="4177743" y="2839926"/>
                    <a:pt x="4173049" y="2839926"/>
                    <a:pt x="4166007" y="2837579"/>
                  </a:cubicBezTo>
                  <a:cubicBezTo>
                    <a:pt x="4158966" y="2835232"/>
                    <a:pt x="4154272" y="2832885"/>
                    <a:pt x="4147231" y="2830538"/>
                  </a:cubicBezTo>
                  <a:cubicBezTo>
                    <a:pt x="4140190" y="2828191"/>
                    <a:pt x="4135496" y="2825844"/>
                    <a:pt x="4128455" y="2823497"/>
                  </a:cubicBezTo>
                  <a:cubicBezTo>
                    <a:pt x="4121414" y="2821150"/>
                    <a:pt x="4116719" y="2818803"/>
                    <a:pt x="4109678" y="2816456"/>
                  </a:cubicBezTo>
                  <a:cubicBezTo>
                    <a:pt x="4109678" y="2816456"/>
                    <a:pt x="4109678" y="2816456"/>
                    <a:pt x="4107331" y="2816456"/>
                  </a:cubicBezTo>
                  <a:cubicBezTo>
                    <a:pt x="4107331" y="2814109"/>
                    <a:pt x="4109678" y="2811762"/>
                    <a:pt x="4109678" y="2809415"/>
                  </a:cubicBezTo>
                  <a:cubicBezTo>
                    <a:pt x="4109678" y="2804721"/>
                    <a:pt x="4107331" y="2802374"/>
                    <a:pt x="4107331" y="2800026"/>
                  </a:cubicBezTo>
                  <a:cubicBezTo>
                    <a:pt x="4217643" y="2729615"/>
                    <a:pt x="4323260" y="2661551"/>
                    <a:pt x="4419489" y="2605222"/>
                  </a:cubicBezTo>
                  <a:cubicBezTo>
                    <a:pt x="4426530" y="2600527"/>
                    <a:pt x="4428877" y="2598180"/>
                    <a:pt x="4431224" y="2595833"/>
                  </a:cubicBezTo>
                  <a:close/>
                  <a:moveTo>
                    <a:pt x="4593170" y="2785944"/>
                  </a:moveTo>
                  <a:cubicBezTo>
                    <a:pt x="4600211" y="2776556"/>
                    <a:pt x="4609599" y="2767168"/>
                    <a:pt x="4616640" y="2757780"/>
                  </a:cubicBezTo>
                  <a:cubicBezTo>
                    <a:pt x="4621334" y="2753085"/>
                    <a:pt x="4623682" y="2748391"/>
                    <a:pt x="4628376" y="2743697"/>
                  </a:cubicBezTo>
                  <a:cubicBezTo>
                    <a:pt x="4635417" y="2734309"/>
                    <a:pt x="4642458" y="2727268"/>
                    <a:pt x="4647152" y="2717880"/>
                  </a:cubicBezTo>
                  <a:cubicBezTo>
                    <a:pt x="4651846" y="2713186"/>
                    <a:pt x="4654193" y="2708492"/>
                    <a:pt x="4658887" y="2701451"/>
                  </a:cubicBezTo>
                  <a:cubicBezTo>
                    <a:pt x="4663581" y="2694409"/>
                    <a:pt x="4670623" y="2685021"/>
                    <a:pt x="4675317" y="2677980"/>
                  </a:cubicBezTo>
                  <a:cubicBezTo>
                    <a:pt x="4680011" y="2673286"/>
                    <a:pt x="4682358" y="2668592"/>
                    <a:pt x="4687052" y="2661551"/>
                  </a:cubicBezTo>
                  <a:cubicBezTo>
                    <a:pt x="4691746" y="2654510"/>
                    <a:pt x="4696440" y="2647468"/>
                    <a:pt x="4703481" y="2638080"/>
                  </a:cubicBezTo>
                  <a:cubicBezTo>
                    <a:pt x="4708175" y="2633386"/>
                    <a:pt x="4710522" y="2628692"/>
                    <a:pt x="4712869" y="2621651"/>
                  </a:cubicBezTo>
                  <a:cubicBezTo>
                    <a:pt x="4717563" y="2614610"/>
                    <a:pt x="4722257" y="2607569"/>
                    <a:pt x="4726952" y="2600527"/>
                  </a:cubicBezTo>
                  <a:cubicBezTo>
                    <a:pt x="4729299" y="2595833"/>
                    <a:pt x="4733993" y="2591139"/>
                    <a:pt x="4736340" y="2584098"/>
                  </a:cubicBezTo>
                  <a:cubicBezTo>
                    <a:pt x="4741034" y="2577057"/>
                    <a:pt x="4745728" y="2570016"/>
                    <a:pt x="4748075" y="2562975"/>
                  </a:cubicBezTo>
                  <a:cubicBezTo>
                    <a:pt x="4750422" y="2558281"/>
                    <a:pt x="4755116" y="2553587"/>
                    <a:pt x="4757463" y="2546545"/>
                  </a:cubicBezTo>
                  <a:cubicBezTo>
                    <a:pt x="4759810" y="2544198"/>
                    <a:pt x="4762157" y="2539504"/>
                    <a:pt x="4764504" y="2537157"/>
                  </a:cubicBezTo>
                  <a:cubicBezTo>
                    <a:pt x="4762157" y="2539504"/>
                    <a:pt x="4762157" y="2544198"/>
                    <a:pt x="4759810" y="2546545"/>
                  </a:cubicBezTo>
                  <a:cubicBezTo>
                    <a:pt x="4757463" y="2553587"/>
                    <a:pt x="4752769" y="2560628"/>
                    <a:pt x="4750422" y="2567669"/>
                  </a:cubicBezTo>
                  <a:cubicBezTo>
                    <a:pt x="4748075" y="2572363"/>
                    <a:pt x="4745728" y="2579404"/>
                    <a:pt x="4743381" y="2586445"/>
                  </a:cubicBezTo>
                  <a:cubicBezTo>
                    <a:pt x="4741034" y="2593486"/>
                    <a:pt x="4736340" y="2600527"/>
                    <a:pt x="4733993" y="2607569"/>
                  </a:cubicBezTo>
                  <a:cubicBezTo>
                    <a:pt x="4731646" y="2614610"/>
                    <a:pt x="4729299" y="2619304"/>
                    <a:pt x="4726952" y="2626345"/>
                  </a:cubicBezTo>
                  <a:cubicBezTo>
                    <a:pt x="4724605" y="2633386"/>
                    <a:pt x="4719911" y="2642774"/>
                    <a:pt x="4717563" y="2649816"/>
                  </a:cubicBezTo>
                  <a:cubicBezTo>
                    <a:pt x="4715216" y="2656857"/>
                    <a:pt x="4712869" y="2663898"/>
                    <a:pt x="4710522" y="2668592"/>
                  </a:cubicBezTo>
                  <a:cubicBezTo>
                    <a:pt x="4708175" y="2675633"/>
                    <a:pt x="4703481" y="2685021"/>
                    <a:pt x="4701134" y="2692062"/>
                  </a:cubicBezTo>
                  <a:cubicBezTo>
                    <a:pt x="4698787" y="2699103"/>
                    <a:pt x="4696440" y="2706145"/>
                    <a:pt x="4691746" y="2713186"/>
                  </a:cubicBezTo>
                  <a:cubicBezTo>
                    <a:pt x="4689399" y="2720227"/>
                    <a:pt x="4684705" y="2729615"/>
                    <a:pt x="4682358" y="2736656"/>
                  </a:cubicBezTo>
                  <a:cubicBezTo>
                    <a:pt x="4680011" y="2743697"/>
                    <a:pt x="4675317" y="2753085"/>
                    <a:pt x="4672970" y="2760127"/>
                  </a:cubicBezTo>
                  <a:cubicBezTo>
                    <a:pt x="4670623" y="2767168"/>
                    <a:pt x="4665929" y="2774209"/>
                    <a:pt x="4663581" y="2783597"/>
                  </a:cubicBezTo>
                  <a:cubicBezTo>
                    <a:pt x="4649499" y="2814109"/>
                    <a:pt x="4637764" y="2846967"/>
                    <a:pt x="4623682" y="2882173"/>
                  </a:cubicBezTo>
                  <a:cubicBezTo>
                    <a:pt x="4614294" y="2903296"/>
                    <a:pt x="4607252" y="2924420"/>
                    <a:pt x="4597864" y="2945543"/>
                  </a:cubicBezTo>
                  <a:cubicBezTo>
                    <a:pt x="4593170" y="2954932"/>
                    <a:pt x="4590823" y="2964320"/>
                    <a:pt x="4586129" y="2976055"/>
                  </a:cubicBezTo>
                  <a:cubicBezTo>
                    <a:pt x="4583782" y="2976055"/>
                    <a:pt x="4581435" y="2973708"/>
                    <a:pt x="4579088" y="2973708"/>
                  </a:cubicBezTo>
                  <a:cubicBezTo>
                    <a:pt x="4579088" y="2973708"/>
                    <a:pt x="4576741" y="2973708"/>
                    <a:pt x="4576741" y="2973708"/>
                  </a:cubicBezTo>
                  <a:cubicBezTo>
                    <a:pt x="4576741" y="2971361"/>
                    <a:pt x="4576741" y="2971361"/>
                    <a:pt x="4576741" y="2969014"/>
                  </a:cubicBezTo>
                  <a:cubicBezTo>
                    <a:pt x="4576741" y="2964320"/>
                    <a:pt x="4574393" y="2959626"/>
                    <a:pt x="4574393" y="2954932"/>
                  </a:cubicBezTo>
                  <a:cubicBezTo>
                    <a:pt x="4572047" y="2947890"/>
                    <a:pt x="4572047" y="2938502"/>
                    <a:pt x="4569699" y="2931461"/>
                  </a:cubicBezTo>
                  <a:cubicBezTo>
                    <a:pt x="4569699" y="2926767"/>
                    <a:pt x="4567353" y="2922073"/>
                    <a:pt x="4567353" y="2917379"/>
                  </a:cubicBezTo>
                  <a:cubicBezTo>
                    <a:pt x="4565005" y="2905643"/>
                    <a:pt x="4565005" y="2896255"/>
                    <a:pt x="4562658" y="2884520"/>
                  </a:cubicBezTo>
                  <a:cubicBezTo>
                    <a:pt x="4562658" y="2882173"/>
                    <a:pt x="4562658" y="2879826"/>
                    <a:pt x="4562658" y="2877479"/>
                  </a:cubicBezTo>
                  <a:cubicBezTo>
                    <a:pt x="4562658" y="2870438"/>
                    <a:pt x="4560311" y="2863397"/>
                    <a:pt x="4560311" y="2856356"/>
                  </a:cubicBezTo>
                  <a:cubicBezTo>
                    <a:pt x="4569699" y="2854009"/>
                    <a:pt x="4576741" y="2846967"/>
                    <a:pt x="4576741" y="2837579"/>
                  </a:cubicBezTo>
                  <a:cubicBezTo>
                    <a:pt x="4576741" y="2830538"/>
                    <a:pt x="4574393" y="2825844"/>
                    <a:pt x="4569699" y="2823497"/>
                  </a:cubicBezTo>
                  <a:cubicBezTo>
                    <a:pt x="4576741" y="2814109"/>
                    <a:pt x="4583782" y="2804721"/>
                    <a:pt x="4590823" y="2797679"/>
                  </a:cubicBezTo>
                  <a:cubicBezTo>
                    <a:pt x="4586129" y="2792985"/>
                    <a:pt x="4588476" y="2788291"/>
                    <a:pt x="4593170" y="2785944"/>
                  </a:cubicBezTo>
                  <a:close/>
                  <a:moveTo>
                    <a:pt x="4764504" y="2570016"/>
                  </a:moveTo>
                  <a:cubicBezTo>
                    <a:pt x="4762157" y="2577057"/>
                    <a:pt x="4759810" y="2584098"/>
                    <a:pt x="4757463" y="2591139"/>
                  </a:cubicBezTo>
                  <a:cubicBezTo>
                    <a:pt x="4755116" y="2600527"/>
                    <a:pt x="4750422" y="2609916"/>
                    <a:pt x="4748075" y="2619304"/>
                  </a:cubicBezTo>
                  <a:cubicBezTo>
                    <a:pt x="4745728" y="2626345"/>
                    <a:pt x="4743381" y="2635733"/>
                    <a:pt x="4741034" y="2642774"/>
                  </a:cubicBezTo>
                  <a:cubicBezTo>
                    <a:pt x="4738687" y="2652163"/>
                    <a:pt x="4733993" y="2661551"/>
                    <a:pt x="4731646" y="2673286"/>
                  </a:cubicBezTo>
                  <a:cubicBezTo>
                    <a:pt x="4729299" y="2682674"/>
                    <a:pt x="4726952" y="2689715"/>
                    <a:pt x="4724605" y="2699103"/>
                  </a:cubicBezTo>
                  <a:cubicBezTo>
                    <a:pt x="4722257" y="2708492"/>
                    <a:pt x="4717563" y="2720227"/>
                    <a:pt x="4715216" y="2729615"/>
                  </a:cubicBezTo>
                  <a:cubicBezTo>
                    <a:pt x="4712869" y="2739003"/>
                    <a:pt x="4710522" y="2748391"/>
                    <a:pt x="4705828" y="2757780"/>
                  </a:cubicBezTo>
                  <a:cubicBezTo>
                    <a:pt x="4703481" y="2767168"/>
                    <a:pt x="4698787" y="2778903"/>
                    <a:pt x="4696440" y="2788291"/>
                  </a:cubicBezTo>
                  <a:cubicBezTo>
                    <a:pt x="4694093" y="2797679"/>
                    <a:pt x="4689399" y="2809415"/>
                    <a:pt x="4687052" y="2818803"/>
                  </a:cubicBezTo>
                  <a:cubicBezTo>
                    <a:pt x="4684705" y="2828191"/>
                    <a:pt x="4682358" y="2837579"/>
                    <a:pt x="4677664" y="2846967"/>
                  </a:cubicBezTo>
                  <a:cubicBezTo>
                    <a:pt x="4668275" y="2877479"/>
                    <a:pt x="4658887" y="2910338"/>
                    <a:pt x="4649499" y="2943196"/>
                  </a:cubicBezTo>
                  <a:lnTo>
                    <a:pt x="4644805" y="2959626"/>
                  </a:lnTo>
                  <a:cubicBezTo>
                    <a:pt x="4642458" y="2959626"/>
                    <a:pt x="4642458" y="2959626"/>
                    <a:pt x="4640111" y="2959626"/>
                  </a:cubicBezTo>
                  <a:cubicBezTo>
                    <a:pt x="4628376" y="2959626"/>
                    <a:pt x="4618988" y="2969014"/>
                    <a:pt x="4618988" y="2980749"/>
                  </a:cubicBezTo>
                  <a:cubicBezTo>
                    <a:pt x="4618988" y="2983096"/>
                    <a:pt x="4618988" y="2985443"/>
                    <a:pt x="4621334" y="2987790"/>
                  </a:cubicBezTo>
                  <a:cubicBezTo>
                    <a:pt x="4616640" y="2990137"/>
                    <a:pt x="4611946" y="2990137"/>
                    <a:pt x="4604905" y="2992484"/>
                  </a:cubicBezTo>
                  <a:cubicBezTo>
                    <a:pt x="4604905" y="2992484"/>
                    <a:pt x="4604905" y="2992484"/>
                    <a:pt x="4604905" y="2992484"/>
                  </a:cubicBezTo>
                  <a:cubicBezTo>
                    <a:pt x="4600211" y="2992484"/>
                    <a:pt x="4595517" y="2994831"/>
                    <a:pt x="4590823" y="2994831"/>
                  </a:cubicBezTo>
                  <a:cubicBezTo>
                    <a:pt x="4590823" y="2987790"/>
                    <a:pt x="4586129" y="2980749"/>
                    <a:pt x="4579088" y="2978402"/>
                  </a:cubicBezTo>
                  <a:cubicBezTo>
                    <a:pt x="4586129" y="2961973"/>
                    <a:pt x="4595517" y="2945543"/>
                    <a:pt x="4602558" y="2929114"/>
                  </a:cubicBezTo>
                  <a:cubicBezTo>
                    <a:pt x="4604905" y="2922073"/>
                    <a:pt x="4607252" y="2917379"/>
                    <a:pt x="4611946" y="2910338"/>
                  </a:cubicBezTo>
                  <a:cubicBezTo>
                    <a:pt x="4618988" y="2893908"/>
                    <a:pt x="4626029" y="2877479"/>
                    <a:pt x="4633070" y="2863397"/>
                  </a:cubicBezTo>
                  <a:cubicBezTo>
                    <a:pt x="4637764" y="2856356"/>
                    <a:pt x="4640111" y="2846967"/>
                    <a:pt x="4642458" y="2839926"/>
                  </a:cubicBezTo>
                  <a:cubicBezTo>
                    <a:pt x="4649499" y="2825844"/>
                    <a:pt x="4654193" y="2811762"/>
                    <a:pt x="4661234" y="2797679"/>
                  </a:cubicBezTo>
                  <a:cubicBezTo>
                    <a:pt x="4665929" y="2790638"/>
                    <a:pt x="4668275" y="2781250"/>
                    <a:pt x="4672970" y="2774209"/>
                  </a:cubicBezTo>
                  <a:cubicBezTo>
                    <a:pt x="4677664" y="2760127"/>
                    <a:pt x="4684705" y="2748391"/>
                    <a:pt x="4689399" y="2734309"/>
                  </a:cubicBezTo>
                  <a:cubicBezTo>
                    <a:pt x="4694093" y="2727268"/>
                    <a:pt x="4696440" y="2717880"/>
                    <a:pt x="4701134" y="2710839"/>
                  </a:cubicBezTo>
                  <a:cubicBezTo>
                    <a:pt x="4705828" y="2699103"/>
                    <a:pt x="4712869" y="2685021"/>
                    <a:pt x="4717563" y="2673286"/>
                  </a:cubicBezTo>
                  <a:cubicBezTo>
                    <a:pt x="4719911" y="2666245"/>
                    <a:pt x="4724605" y="2656857"/>
                    <a:pt x="4726952" y="2649816"/>
                  </a:cubicBezTo>
                  <a:cubicBezTo>
                    <a:pt x="4731646" y="2638080"/>
                    <a:pt x="4738687" y="2623998"/>
                    <a:pt x="4743381" y="2612263"/>
                  </a:cubicBezTo>
                  <a:cubicBezTo>
                    <a:pt x="4745728" y="2605222"/>
                    <a:pt x="4750422" y="2598180"/>
                    <a:pt x="4752769" y="2588792"/>
                  </a:cubicBezTo>
                  <a:cubicBezTo>
                    <a:pt x="4757463" y="2577057"/>
                    <a:pt x="4762157" y="2562975"/>
                    <a:pt x="4769198" y="2551240"/>
                  </a:cubicBezTo>
                  <a:cubicBezTo>
                    <a:pt x="4771546" y="2548892"/>
                    <a:pt x="4771546" y="2544198"/>
                    <a:pt x="4773892" y="2541851"/>
                  </a:cubicBezTo>
                  <a:cubicBezTo>
                    <a:pt x="4773892" y="2541851"/>
                    <a:pt x="4773892" y="2541851"/>
                    <a:pt x="4776240" y="2541851"/>
                  </a:cubicBezTo>
                  <a:cubicBezTo>
                    <a:pt x="4776240" y="2541851"/>
                    <a:pt x="4776240" y="2541851"/>
                    <a:pt x="4776240" y="2541851"/>
                  </a:cubicBezTo>
                  <a:cubicBezTo>
                    <a:pt x="4769198" y="2548892"/>
                    <a:pt x="4766852" y="2560628"/>
                    <a:pt x="4764504" y="2570016"/>
                  </a:cubicBezTo>
                  <a:close/>
                  <a:moveTo>
                    <a:pt x="4616640" y="3025343"/>
                  </a:moveTo>
                  <a:cubicBezTo>
                    <a:pt x="4609599" y="3037078"/>
                    <a:pt x="4602558" y="3048813"/>
                    <a:pt x="4595517" y="3060549"/>
                  </a:cubicBezTo>
                  <a:cubicBezTo>
                    <a:pt x="4593170" y="3062896"/>
                    <a:pt x="4593170" y="3065243"/>
                    <a:pt x="4590823" y="3067590"/>
                  </a:cubicBezTo>
                  <a:cubicBezTo>
                    <a:pt x="4565005" y="3109836"/>
                    <a:pt x="4536841" y="3152083"/>
                    <a:pt x="4506329" y="3194330"/>
                  </a:cubicBezTo>
                  <a:cubicBezTo>
                    <a:pt x="4503982" y="3199024"/>
                    <a:pt x="4501635" y="3201371"/>
                    <a:pt x="4496941" y="3206065"/>
                  </a:cubicBezTo>
                  <a:cubicBezTo>
                    <a:pt x="4489900" y="3215454"/>
                    <a:pt x="4482859" y="3224842"/>
                    <a:pt x="4473471" y="3236577"/>
                  </a:cubicBezTo>
                  <a:cubicBezTo>
                    <a:pt x="4468776" y="3241271"/>
                    <a:pt x="4466430" y="3245965"/>
                    <a:pt x="4461736" y="3250659"/>
                  </a:cubicBezTo>
                  <a:cubicBezTo>
                    <a:pt x="4454694" y="3260048"/>
                    <a:pt x="4447653" y="3267089"/>
                    <a:pt x="4440612" y="3276477"/>
                  </a:cubicBezTo>
                  <a:cubicBezTo>
                    <a:pt x="4435918" y="3281171"/>
                    <a:pt x="4431224" y="3285865"/>
                    <a:pt x="4426530" y="3292906"/>
                  </a:cubicBezTo>
                  <a:cubicBezTo>
                    <a:pt x="4419489" y="3299947"/>
                    <a:pt x="4412447" y="3309335"/>
                    <a:pt x="4405406" y="3316377"/>
                  </a:cubicBezTo>
                  <a:cubicBezTo>
                    <a:pt x="4400712" y="3321071"/>
                    <a:pt x="4396018" y="3328112"/>
                    <a:pt x="4391324" y="3332806"/>
                  </a:cubicBezTo>
                  <a:cubicBezTo>
                    <a:pt x="4384283" y="3339847"/>
                    <a:pt x="4377242" y="3346888"/>
                    <a:pt x="4370201" y="3353929"/>
                  </a:cubicBezTo>
                  <a:cubicBezTo>
                    <a:pt x="4365507" y="3358623"/>
                    <a:pt x="4358465" y="3365665"/>
                    <a:pt x="4353771" y="3370359"/>
                  </a:cubicBezTo>
                  <a:cubicBezTo>
                    <a:pt x="4346730" y="3377400"/>
                    <a:pt x="4339689" y="3384441"/>
                    <a:pt x="4332648" y="3391482"/>
                  </a:cubicBezTo>
                  <a:cubicBezTo>
                    <a:pt x="4327954" y="3396176"/>
                    <a:pt x="4320913" y="3403217"/>
                    <a:pt x="4316218" y="3407912"/>
                  </a:cubicBezTo>
                  <a:cubicBezTo>
                    <a:pt x="4309178" y="3414952"/>
                    <a:pt x="4302136" y="3421994"/>
                    <a:pt x="4295095" y="3429035"/>
                  </a:cubicBezTo>
                  <a:cubicBezTo>
                    <a:pt x="4290401" y="3433729"/>
                    <a:pt x="4283360" y="3440770"/>
                    <a:pt x="4278666" y="3445464"/>
                  </a:cubicBezTo>
                  <a:cubicBezTo>
                    <a:pt x="4271625" y="3452505"/>
                    <a:pt x="4264583" y="3459547"/>
                    <a:pt x="4257542" y="3464241"/>
                  </a:cubicBezTo>
                  <a:cubicBezTo>
                    <a:pt x="4250501" y="3468935"/>
                    <a:pt x="4245807" y="3475976"/>
                    <a:pt x="4238766" y="3480670"/>
                  </a:cubicBezTo>
                  <a:cubicBezTo>
                    <a:pt x="4231725" y="3487711"/>
                    <a:pt x="4224684" y="3492405"/>
                    <a:pt x="4217643" y="3499446"/>
                  </a:cubicBezTo>
                  <a:cubicBezTo>
                    <a:pt x="4210601" y="3504140"/>
                    <a:pt x="4205907" y="3508834"/>
                    <a:pt x="4198866" y="3515876"/>
                  </a:cubicBezTo>
                  <a:cubicBezTo>
                    <a:pt x="4191825" y="3522917"/>
                    <a:pt x="4184784" y="3527611"/>
                    <a:pt x="4177743" y="3534652"/>
                  </a:cubicBezTo>
                  <a:cubicBezTo>
                    <a:pt x="4170701" y="3539346"/>
                    <a:pt x="4163660" y="3544040"/>
                    <a:pt x="4158966" y="3551081"/>
                  </a:cubicBezTo>
                  <a:cubicBezTo>
                    <a:pt x="4151925" y="3555775"/>
                    <a:pt x="4144884" y="3562816"/>
                    <a:pt x="4135496" y="3569858"/>
                  </a:cubicBezTo>
                  <a:cubicBezTo>
                    <a:pt x="4128455" y="3574552"/>
                    <a:pt x="4121414" y="3579246"/>
                    <a:pt x="4114372" y="3583940"/>
                  </a:cubicBezTo>
                  <a:cubicBezTo>
                    <a:pt x="4109678" y="3586287"/>
                    <a:pt x="4107331" y="3588634"/>
                    <a:pt x="4102637" y="3590981"/>
                  </a:cubicBezTo>
                  <a:cubicBezTo>
                    <a:pt x="4102637" y="3590981"/>
                    <a:pt x="4102637" y="3590981"/>
                    <a:pt x="4102637" y="3588634"/>
                  </a:cubicBezTo>
                  <a:cubicBezTo>
                    <a:pt x="4112025" y="3579246"/>
                    <a:pt x="4119067" y="3569858"/>
                    <a:pt x="4128455" y="3560470"/>
                  </a:cubicBezTo>
                  <a:cubicBezTo>
                    <a:pt x="4140190" y="3548734"/>
                    <a:pt x="4151925" y="3536999"/>
                    <a:pt x="4161313" y="3525264"/>
                  </a:cubicBezTo>
                  <a:cubicBezTo>
                    <a:pt x="4173049" y="3511182"/>
                    <a:pt x="4184784" y="3499446"/>
                    <a:pt x="4196519" y="3485364"/>
                  </a:cubicBezTo>
                  <a:cubicBezTo>
                    <a:pt x="4205907" y="3473629"/>
                    <a:pt x="4217643" y="3461893"/>
                    <a:pt x="4227031" y="3450158"/>
                  </a:cubicBezTo>
                  <a:cubicBezTo>
                    <a:pt x="4238766" y="3436076"/>
                    <a:pt x="4250501" y="3421994"/>
                    <a:pt x="4262237" y="3407912"/>
                  </a:cubicBezTo>
                  <a:cubicBezTo>
                    <a:pt x="4271625" y="3396176"/>
                    <a:pt x="4281013" y="3386788"/>
                    <a:pt x="4290401" y="3375053"/>
                  </a:cubicBezTo>
                  <a:cubicBezTo>
                    <a:pt x="4302136" y="3360971"/>
                    <a:pt x="4313872" y="3346888"/>
                    <a:pt x="4325607" y="3330459"/>
                  </a:cubicBezTo>
                  <a:cubicBezTo>
                    <a:pt x="4334995" y="3321071"/>
                    <a:pt x="4342036" y="3309335"/>
                    <a:pt x="4351424" y="3299947"/>
                  </a:cubicBezTo>
                  <a:cubicBezTo>
                    <a:pt x="4363159" y="3283518"/>
                    <a:pt x="4374895" y="3269436"/>
                    <a:pt x="4386630" y="3253006"/>
                  </a:cubicBezTo>
                  <a:cubicBezTo>
                    <a:pt x="4393671" y="3243618"/>
                    <a:pt x="4403059" y="3234230"/>
                    <a:pt x="4410100" y="3222495"/>
                  </a:cubicBezTo>
                  <a:cubicBezTo>
                    <a:pt x="4424183" y="3206065"/>
                    <a:pt x="4435918" y="3187289"/>
                    <a:pt x="4447653" y="3170860"/>
                  </a:cubicBezTo>
                  <a:cubicBezTo>
                    <a:pt x="4452347" y="3163819"/>
                    <a:pt x="4459388" y="3154431"/>
                    <a:pt x="4464082" y="3147389"/>
                  </a:cubicBezTo>
                  <a:cubicBezTo>
                    <a:pt x="4480512" y="3123919"/>
                    <a:pt x="4494594" y="3102796"/>
                    <a:pt x="4508676" y="3079325"/>
                  </a:cubicBezTo>
                  <a:cubicBezTo>
                    <a:pt x="4511023" y="3076978"/>
                    <a:pt x="4513371" y="3072284"/>
                    <a:pt x="4515717" y="3069937"/>
                  </a:cubicBezTo>
                  <a:cubicBezTo>
                    <a:pt x="4529800" y="3048813"/>
                    <a:pt x="4541535" y="3030037"/>
                    <a:pt x="4553270" y="3008914"/>
                  </a:cubicBezTo>
                  <a:cubicBezTo>
                    <a:pt x="4555617" y="3011261"/>
                    <a:pt x="4560311" y="3011261"/>
                    <a:pt x="4562658" y="3011261"/>
                  </a:cubicBezTo>
                  <a:cubicBezTo>
                    <a:pt x="4574393" y="3011261"/>
                    <a:pt x="4581435" y="3001873"/>
                    <a:pt x="4583782" y="2992484"/>
                  </a:cubicBezTo>
                  <a:cubicBezTo>
                    <a:pt x="4583782" y="2992484"/>
                    <a:pt x="4583782" y="2992484"/>
                    <a:pt x="4586129" y="2992484"/>
                  </a:cubicBezTo>
                  <a:cubicBezTo>
                    <a:pt x="4588476" y="2992484"/>
                    <a:pt x="4593170" y="2992484"/>
                    <a:pt x="4595517" y="2990137"/>
                  </a:cubicBezTo>
                  <a:cubicBezTo>
                    <a:pt x="4597864" y="2990137"/>
                    <a:pt x="4600211" y="2990137"/>
                    <a:pt x="4602558" y="2987790"/>
                  </a:cubicBezTo>
                  <a:cubicBezTo>
                    <a:pt x="4604905" y="2987790"/>
                    <a:pt x="4609599" y="2985443"/>
                    <a:pt x="4611946" y="2985443"/>
                  </a:cubicBezTo>
                  <a:cubicBezTo>
                    <a:pt x="4614294" y="2985443"/>
                    <a:pt x="4614294" y="2985443"/>
                    <a:pt x="4616640" y="2985443"/>
                  </a:cubicBezTo>
                  <a:cubicBezTo>
                    <a:pt x="4618988" y="2990137"/>
                    <a:pt x="4621334" y="2992484"/>
                    <a:pt x="4623682" y="2994831"/>
                  </a:cubicBezTo>
                  <a:cubicBezTo>
                    <a:pt x="4621334" y="2999525"/>
                    <a:pt x="4618988" y="3004220"/>
                    <a:pt x="4614294" y="3011261"/>
                  </a:cubicBezTo>
                  <a:cubicBezTo>
                    <a:pt x="4618988" y="3018302"/>
                    <a:pt x="4618988" y="3020649"/>
                    <a:pt x="4616640" y="3025343"/>
                  </a:cubicBezTo>
                  <a:close/>
                  <a:moveTo>
                    <a:pt x="4107331" y="3659045"/>
                  </a:moveTo>
                  <a:cubicBezTo>
                    <a:pt x="4109678" y="3668434"/>
                    <a:pt x="4114372" y="3677822"/>
                    <a:pt x="4116719" y="3687210"/>
                  </a:cubicBezTo>
                  <a:cubicBezTo>
                    <a:pt x="4119067" y="3691904"/>
                    <a:pt x="4119067" y="3696598"/>
                    <a:pt x="4121414" y="3701292"/>
                  </a:cubicBezTo>
                  <a:cubicBezTo>
                    <a:pt x="4123761" y="3710680"/>
                    <a:pt x="4128455" y="3717722"/>
                    <a:pt x="4130802" y="3727110"/>
                  </a:cubicBezTo>
                  <a:cubicBezTo>
                    <a:pt x="4133149" y="3729457"/>
                    <a:pt x="4133149" y="3734151"/>
                    <a:pt x="4135496" y="3736498"/>
                  </a:cubicBezTo>
                  <a:cubicBezTo>
                    <a:pt x="4140190" y="3750580"/>
                    <a:pt x="4147231" y="3762315"/>
                    <a:pt x="4151925" y="3774051"/>
                  </a:cubicBezTo>
                  <a:cubicBezTo>
                    <a:pt x="4154272" y="3778745"/>
                    <a:pt x="4156619" y="3785786"/>
                    <a:pt x="4161313" y="3790480"/>
                  </a:cubicBezTo>
                  <a:cubicBezTo>
                    <a:pt x="4163660" y="3795174"/>
                    <a:pt x="4166007" y="3797521"/>
                    <a:pt x="4166007" y="3802215"/>
                  </a:cubicBezTo>
                  <a:cubicBezTo>
                    <a:pt x="4168355" y="3806909"/>
                    <a:pt x="4173049" y="3813950"/>
                    <a:pt x="4175395" y="3818645"/>
                  </a:cubicBezTo>
                  <a:cubicBezTo>
                    <a:pt x="4177743" y="3820992"/>
                    <a:pt x="4180090" y="3823339"/>
                    <a:pt x="4180090" y="3828033"/>
                  </a:cubicBezTo>
                  <a:cubicBezTo>
                    <a:pt x="4182437" y="3830380"/>
                    <a:pt x="4182437" y="3832727"/>
                    <a:pt x="4184784" y="3835074"/>
                  </a:cubicBezTo>
                  <a:cubicBezTo>
                    <a:pt x="4051002" y="3924262"/>
                    <a:pt x="3898444" y="3997020"/>
                    <a:pt x="3731804" y="4053349"/>
                  </a:cubicBezTo>
                  <a:cubicBezTo>
                    <a:pt x="3729457" y="4046308"/>
                    <a:pt x="3722416" y="4041614"/>
                    <a:pt x="3713027" y="4041614"/>
                  </a:cubicBezTo>
                  <a:cubicBezTo>
                    <a:pt x="3701292" y="4041614"/>
                    <a:pt x="3691904" y="4051002"/>
                    <a:pt x="3691904" y="4062737"/>
                  </a:cubicBezTo>
                  <a:cubicBezTo>
                    <a:pt x="3691904" y="4065085"/>
                    <a:pt x="3691904" y="4065085"/>
                    <a:pt x="3691904" y="4067431"/>
                  </a:cubicBezTo>
                  <a:cubicBezTo>
                    <a:pt x="3623840" y="4088555"/>
                    <a:pt x="3553428" y="4107331"/>
                    <a:pt x="3480670" y="4123761"/>
                  </a:cubicBezTo>
                  <a:cubicBezTo>
                    <a:pt x="3483017" y="4121414"/>
                    <a:pt x="3485364" y="4121414"/>
                    <a:pt x="3487711" y="4119066"/>
                  </a:cubicBezTo>
                  <a:cubicBezTo>
                    <a:pt x="3499446" y="4112026"/>
                    <a:pt x="3508834" y="4102637"/>
                    <a:pt x="3520570" y="4095596"/>
                  </a:cubicBezTo>
                  <a:cubicBezTo>
                    <a:pt x="3532305" y="4088555"/>
                    <a:pt x="3541693" y="4079167"/>
                    <a:pt x="3553428" y="4072125"/>
                  </a:cubicBezTo>
                  <a:cubicBezTo>
                    <a:pt x="3574552" y="4055696"/>
                    <a:pt x="3595675" y="4039267"/>
                    <a:pt x="3619146" y="4022838"/>
                  </a:cubicBezTo>
                  <a:cubicBezTo>
                    <a:pt x="3640269" y="4006408"/>
                    <a:pt x="3659045" y="3992326"/>
                    <a:pt x="3680169" y="3975897"/>
                  </a:cubicBezTo>
                  <a:cubicBezTo>
                    <a:pt x="3682516" y="3975897"/>
                    <a:pt x="3682516" y="3973550"/>
                    <a:pt x="3684863" y="3973550"/>
                  </a:cubicBezTo>
                  <a:cubicBezTo>
                    <a:pt x="3703639" y="3959468"/>
                    <a:pt x="3722416" y="3943038"/>
                    <a:pt x="3741192" y="3926609"/>
                  </a:cubicBezTo>
                  <a:cubicBezTo>
                    <a:pt x="3745886" y="3924262"/>
                    <a:pt x="3748233" y="3919567"/>
                    <a:pt x="3752927" y="3917221"/>
                  </a:cubicBezTo>
                  <a:cubicBezTo>
                    <a:pt x="3769357" y="3903138"/>
                    <a:pt x="3785786" y="3891403"/>
                    <a:pt x="3799868" y="3877321"/>
                  </a:cubicBezTo>
                  <a:cubicBezTo>
                    <a:pt x="3802215" y="3874974"/>
                    <a:pt x="3806909" y="3870280"/>
                    <a:pt x="3809256" y="3867932"/>
                  </a:cubicBezTo>
                  <a:cubicBezTo>
                    <a:pt x="3825686" y="3853850"/>
                    <a:pt x="3842115" y="3839768"/>
                    <a:pt x="3858544" y="3823339"/>
                  </a:cubicBezTo>
                  <a:cubicBezTo>
                    <a:pt x="3863239" y="3818645"/>
                    <a:pt x="3867933" y="3813950"/>
                    <a:pt x="3874974" y="3809256"/>
                  </a:cubicBezTo>
                  <a:cubicBezTo>
                    <a:pt x="3889056" y="3795174"/>
                    <a:pt x="3903138" y="3783439"/>
                    <a:pt x="3917220" y="3769357"/>
                  </a:cubicBezTo>
                  <a:cubicBezTo>
                    <a:pt x="3924262" y="3762315"/>
                    <a:pt x="3931303" y="3755274"/>
                    <a:pt x="3938344" y="3748233"/>
                  </a:cubicBezTo>
                  <a:cubicBezTo>
                    <a:pt x="3950079" y="3736498"/>
                    <a:pt x="3961814" y="3724763"/>
                    <a:pt x="3975897" y="3713028"/>
                  </a:cubicBezTo>
                  <a:cubicBezTo>
                    <a:pt x="3985285" y="3703639"/>
                    <a:pt x="3992326" y="3696598"/>
                    <a:pt x="4001714" y="3687210"/>
                  </a:cubicBezTo>
                  <a:cubicBezTo>
                    <a:pt x="4011102" y="3677822"/>
                    <a:pt x="4022837" y="3666087"/>
                    <a:pt x="4032226" y="3656698"/>
                  </a:cubicBezTo>
                  <a:cubicBezTo>
                    <a:pt x="4041614" y="3647310"/>
                    <a:pt x="4051002" y="3637922"/>
                    <a:pt x="4060390" y="3626187"/>
                  </a:cubicBezTo>
                  <a:cubicBezTo>
                    <a:pt x="4065084" y="3621493"/>
                    <a:pt x="4069778" y="3616799"/>
                    <a:pt x="4074473" y="3612105"/>
                  </a:cubicBezTo>
                  <a:cubicBezTo>
                    <a:pt x="4076820" y="3614451"/>
                    <a:pt x="4081514" y="3616799"/>
                    <a:pt x="4088555" y="3616799"/>
                  </a:cubicBezTo>
                  <a:cubicBezTo>
                    <a:pt x="4090902" y="3616799"/>
                    <a:pt x="4090902" y="3616799"/>
                    <a:pt x="4093249" y="3616799"/>
                  </a:cubicBezTo>
                  <a:cubicBezTo>
                    <a:pt x="4095596" y="3626187"/>
                    <a:pt x="4097943" y="3635575"/>
                    <a:pt x="4102637" y="3644963"/>
                  </a:cubicBezTo>
                  <a:cubicBezTo>
                    <a:pt x="4104984" y="3652004"/>
                    <a:pt x="4107331" y="3656698"/>
                    <a:pt x="4107331" y="3659045"/>
                  </a:cubicBezTo>
                  <a:close/>
                  <a:moveTo>
                    <a:pt x="4276319" y="3776398"/>
                  </a:moveTo>
                  <a:cubicBezTo>
                    <a:pt x="4257542" y="3799868"/>
                    <a:pt x="4238766" y="3825686"/>
                    <a:pt x="4219990" y="3849156"/>
                  </a:cubicBezTo>
                  <a:cubicBezTo>
                    <a:pt x="4217643" y="3846809"/>
                    <a:pt x="4212948" y="3844462"/>
                    <a:pt x="4208254" y="3844462"/>
                  </a:cubicBezTo>
                  <a:cubicBezTo>
                    <a:pt x="4203560" y="3844462"/>
                    <a:pt x="4201213" y="3846809"/>
                    <a:pt x="4196519" y="3849156"/>
                  </a:cubicBezTo>
                  <a:cubicBezTo>
                    <a:pt x="4194172" y="3846809"/>
                    <a:pt x="4194172" y="3844462"/>
                    <a:pt x="4191825" y="3842115"/>
                  </a:cubicBezTo>
                  <a:cubicBezTo>
                    <a:pt x="4189478" y="3839768"/>
                    <a:pt x="4189478" y="3837421"/>
                    <a:pt x="4187131" y="3835074"/>
                  </a:cubicBezTo>
                  <a:cubicBezTo>
                    <a:pt x="4219990" y="3813950"/>
                    <a:pt x="4250501" y="3792827"/>
                    <a:pt x="4278666" y="3769357"/>
                  </a:cubicBezTo>
                  <a:cubicBezTo>
                    <a:pt x="4281013" y="3771704"/>
                    <a:pt x="4278666" y="3774051"/>
                    <a:pt x="4276319" y="3776398"/>
                  </a:cubicBezTo>
                  <a:close/>
                  <a:moveTo>
                    <a:pt x="4210601" y="3900791"/>
                  </a:moveTo>
                  <a:cubicBezTo>
                    <a:pt x="4210601" y="3912527"/>
                    <a:pt x="4212948" y="3924262"/>
                    <a:pt x="4212948" y="3935997"/>
                  </a:cubicBezTo>
                  <a:cubicBezTo>
                    <a:pt x="4090902" y="4027532"/>
                    <a:pt x="3950079" y="4102637"/>
                    <a:pt x="3795174" y="4156619"/>
                  </a:cubicBezTo>
                  <a:cubicBezTo>
                    <a:pt x="3797521" y="4154272"/>
                    <a:pt x="3799868" y="4154272"/>
                    <a:pt x="3804562" y="4151925"/>
                  </a:cubicBezTo>
                  <a:cubicBezTo>
                    <a:pt x="3816298" y="4147231"/>
                    <a:pt x="3828033" y="4140190"/>
                    <a:pt x="3839768" y="4133149"/>
                  </a:cubicBezTo>
                  <a:cubicBezTo>
                    <a:pt x="3851503" y="4126108"/>
                    <a:pt x="3863239" y="4119066"/>
                    <a:pt x="3874974" y="4114372"/>
                  </a:cubicBezTo>
                  <a:cubicBezTo>
                    <a:pt x="3886709" y="4107331"/>
                    <a:pt x="3896097" y="4102637"/>
                    <a:pt x="3907832" y="4095596"/>
                  </a:cubicBezTo>
                  <a:cubicBezTo>
                    <a:pt x="3919568" y="4088555"/>
                    <a:pt x="3931303" y="4081514"/>
                    <a:pt x="3943038" y="4074473"/>
                  </a:cubicBezTo>
                  <a:cubicBezTo>
                    <a:pt x="3952426" y="4067431"/>
                    <a:pt x="3964161" y="4062737"/>
                    <a:pt x="3973550" y="4055696"/>
                  </a:cubicBezTo>
                  <a:cubicBezTo>
                    <a:pt x="3985285" y="4048655"/>
                    <a:pt x="3997020" y="4039267"/>
                    <a:pt x="4006408" y="4032226"/>
                  </a:cubicBezTo>
                  <a:cubicBezTo>
                    <a:pt x="4025185" y="4020490"/>
                    <a:pt x="4043961" y="4006408"/>
                    <a:pt x="4060390" y="3992326"/>
                  </a:cubicBezTo>
                  <a:cubicBezTo>
                    <a:pt x="4072126" y="3982938"/>
                    <a:pt x="4083861" y="3975897"/>
                    <a:pt x="4095596" y="3966508"/>
                  </a:cubicBezTo>
                  <a:cubicBezTo>
                    <a:pt x="4104984" y="3959468"/>
                    <a:pt x="4114372" y="3950079"/>
                    <a:pt x="4123761" y="3943038"/>
                  </a:cubicBezTo>
                  <a:cubicBezTo>
                    <a:pt x="4133149" y="3935997"/>
                    <a:pt x="4144884" y="3926609"/>
                    <a:pt x="4154272" y="3919567"/>
                  </a:cubicBezTo>
                  <a:cubicBezTo>
                    <a:pt x="4163660" y="3910179"/>
                    <a:pt x="4173049" y="3903138"/>
                    <a:pt x="4182437" y="3893750"/>
                  </a:cubicBezTo>
                  <a:cubicBezTo>
                    <a:pt x="4187131" y="3889056"/>
                    <a:pt x="4191825" y="3886709"/>
                    <a:pt x="4196519" y="3882015"/>
                  </a:cubicBezTo>
                  <a:cubicBezTo>
                    <a:pt x="4201213" y="3886709"/>
                    <a:pt x="4205907" y="3889056"/>
                    <a:pt x="4210601" y="3889056"/>
                  </a:cubicBezTo>
                  <a:cubicBezTo>
                    <a:pt x="4210601" y="3889056"/>
                    <a:pt x="4210601" y="3889056"/>
                    <a:pt x="4210601" y="3889056"/>
                  </a:cubicBezTo>
                  <a:cubicBezTo>
                    <a:pt x="4210601" y="3891403"/>
                    <a:pt x="4210601" y="3893750"/>
                    <a:pt x="4210601" y="3896097"/>
                  </a:cubicBezTo>
                  <a:cubicBezTo>
                    <a:pt x="4210601" y="3896097"/>
                    <a:pt x="4210601" y="3898444"/>
                    <a:pt x="4210601" y="3900791"/>
                  </a:cubicBezTo>
                  <a:close/>
                  <a:moveTo>
                    <a:pt x="3729457" y="4187131"/>
                  </a:moveTo>
                  <a:cubicBezTo>
                    <a:pt x="3717721" y="4191825"/>
                    <a:pt x="3708333" y="4196519"/>
                    <a:pt x="3696598" y="4201213"/>
                  </a:cubicBezTo>
                  <a:cubicBezTo>
                    <a:pt x="3684863" y="4205908"/>
                    <a:pt x="3670781" y="4212948"/>
                    <a:pt x="3659045" y="4217643"/>
                  </a:cubicBezTo>
                  <a:cubicBezTo>
                    <a:pt x="3647310" y="4222337"/>
                    <a:pt x="3635575" y="4227031"/>
                    <a:pt x="3623840" y="4231725"/>
                  </a:cubicBezTo>
                  <a:cubicBezTo>
                    <a:pt x="3609758" y="4236419"/>
                    <a:pt x="3598022" y="4241113"/>
                    <a:pt x="3583940" y="4245807"/>
                  </a:cubicBezTo>
                  <a:cubicBezTo>
                    <a:pt x="3572205" y="4250501"/>
                    <a:pt x="3560469" y="4255195"/>
                    <a:pt x="3548734" y="4257542"/>
                  </a:cubicBezTo>
                  <a:cubicBezTo>
                    <a:pt x="3534652" y="4262236"/>
                    <a:pt x="3522917" y="4266930"/>
                    <a:pt x="3508834" y="4271625"/>
                  </a:cubicBezTo>
                  <a:cubicBezTo>
                    <a:pt x="3497099" y="4276319"/>
                    <a:pt x="3485364" y="4278666"/>
                    <a:pt x="3473629" y="4283360"/>
                  </a:cubicBezTo>
                  <a:cubicBezTo>
                    <a:pt x="3459546" y="4288054"/>
                    <a:pt x="3445464" y="4290401"/>
                    <a:pt x="3433729" y="4295095"/>
                  </a:cubicBezTo>
                  <a:cubicBezTo>
                    <a:pt x="3421994" y="4297442"/>
                    <a:pt x="3410259" y="4302136"/>
                    <a:pt x="3398523" y="4304483"/>
                  </a:cubicBezTo>
                  <a:cubicBezTo>
                    <a:pt x="3384441" y="4306830"/>
                    <a:pt x="3370359" y="4311525"/>
                    <a:pt x="3358624" y="4313871"/>
                  </a:cubicBezTo>
                  <a:cubicBezTo>
                    <a:pt x="3346888" y="4316219"/>
                    <a:pt x="3335153" y="4320913"/>
                    <a:pt x="3321071" y="4323260"/>
                  </a:cubicBezTo>
                  <a:cubicBezTo>
                    <a:pt x="3306988" y="4325607"/>
                    <a:pt x="3292906" y="4327954"/>
                    <a:pt x="3281171" y="4332648"/>
                  </a:cubicBezTo>
                  <a:cubicBezTo>
                    <a:pt x="3276477" y="4332648"/>
                    <a:pt x="3271783" y="4334995"/>
                    <a:pt x="3267089" y="4334995"/>
                  </a:cubicBezTo>
                  <a:cubicBezTo>
                    <a:pt x="3262395" y="4334995"/>
                    <a:pt x="3257701" y="4337342"/>
                    <a:pt x="3250659" y="4337342"/>
                  </a:cubicBezTo>
                  <a:cubicBezTo>
                    <a:pt x="3236577" y="4339689"/>
                    <a:pt x="3222495" y="4342036"/>
                    <a:pt x="3210760" y="4344383"/>
                  </a:cubicBezTo>
                  <a:cubicBezTo>
                    <a:pt x="3191983" y="4346730"/>
                    <a:pt x="3170860" y="4349077"/>
                    <a:pt x="3152083" y="4351424"/>
                  </a:cubicBezTo>
                  <a:cubicBezTo>
                    <a:pt x="3138001" y="4353771"/>
                    <a:pt x="3126266" y="4353771"/>
                    <a:pt x="3112184" y="4356118"/>
                  </a:cubicBezTo>
                  <a:cubicBezTo>
                    <a:pt x="3109837" y="4356118"/>
                    <a:pt x="3105143" y="4356118"/>
                    <a:pt x="3102795" y="4356118"/>
                  </a:cubicBezTo>
                  <a:cubicBezTo>
                    <a:pt x="3102795" y="4356118"/>
                    <a:pt x="3102795" y="4353771"/>
                    <a:pt x="3102795" y="4353771"/>
                  </a:cubicBezTo>
                  <a:cubicBezTo>
                    <a:pt x="3109837" y="4349077"/>
                    <a:pt x="3116878" y="4346730"/>
                    <a:pt x="3123919" y="4342036"/>
                  </a:cubicBezTo>
                  <a:cubicBezTo>
                    <a:pt x="3133307" y="4337342"/>
                    <a:pt x="3145042" y="4332648"/>
                    <a:pt x="3154430" y="4325607"/>
                  </a:cubicBezTo>
                  <a:cubicBezTo>
                    <a:pt x="3166166" y="4318565"/>
                    <a:pt x="3180248" y="4311525"/>
                    <a:pt x="3191983" y="4304483"/>
                  </a:cubicBezTo>
                  <a:cubicBezTo>
                    <a:pt x="3201371" y="4299789"/>
                    <a:pt x="3213106" y="4292748"/>
                    <a:pt x="3222495" y="4288054"/>
                  </a:cubicBezTo>
                  <a:cubicBezTo>
                    <a:pt x="3231883" y="4283360"/>
                    <a:pt x="3241271" y="4276319"/>
                    <a:pt x="3250659" y="4271625"/>
                  </a:cubicBezTo>
                  <a:cubicBezTo>
                    <a:pt x="3262395" y="4271625"/>
                    <a:pt x="3276477" y="4269278"/>
                    <a:pt x="3288212" y="4269278"/>
                  </a:cubicBezTo>
                  <a:cubicBezTo>
                    <a:pt x="3299947" y="4266930"/>
                    <a:pt x="3314030" y="4266930"/>
                    <a:pt x="3325765" y="4264584"/>
                  </a:cubicBezTo>
                  <a:cubicBezTo>
                    <a:pt x="3339847" y="4262236"/>
                    <a:pt x="3356276" y="4262236"/>
                    <a:pt x="3370359" y="4259889"/>
                  </a:cubicBezTo>
                  <a:cubicBezTo>
                    <a:pt x="3382094" y="4257542"/>
                    <a:pt x="3396176" y="4255195"/>
                    <a:pt x="3407911" y="4255195"/>
                  </a:cubicBezTo>
                  <a:cubicBezTo>
                    <a:pt x="3421994" y="4252848"/>
                    <a:pt x="3436076" y="4250501"/>
                    <a:pt x="3450158" y="4248154"/>
                  </a:cubicBezTo>
                  <a:cubicBezTo>
                    <a:pt x="3461894" y="4245807"/>
                    <a:pt x="3475976" y="4243460"/>
                    <a:pt x="3487711" y="4241113"/>
                  </a:cubicBezTo>
                  <a:cubicBezTo>
                    <a:pt x="3501793" y="4238766"/>
                    <a:pt x="3515876" y="4236419"/>
                    <a:pt x="3529958" y="4234072"/>
                  </a:cubicBezTo>
                  <a:cubicBezTo>
                    <a:pt x="3541693" y="4231725"/>
                    <a:pt x="3553428" y="4229378"/>
                    <a:pt x="3567511" y="4227031"/>
                  </a:cubicBezTo>
                  <a:cubicBezTo>
                    <a:pt x="3581593" y="4224684"/>
                    <a:pt x="3595675" y="4219990"/>
                    <a:pt x="3607410" y="4217643"/>
                  </a:cubicBezTo>
                  <a:cubicBezTo>
                    <a:pt x="3619146" y="4215296"/>
                    <a:pt x="3630881" y="4210602"/>
                    <a:pt x="3642616" y="4208254"/>
                  </a:cubicBezTo>
                  <a:cubicBezTo>
                    <a:pt x="3656698" y="4203560"/>
                    <a:pt x="3668434" y="4201213"/>
                    <a:pt x="3682516" y="4196519"/>
                  </a:cubicBezTo>
                  <a:cubicBezTo>
                    <a:pt x="3694251" y="4194172"/>
                    <a:pt x="3705986" y="4189478"/>
                    <a:pt x="3717721" y="4184784"/>
                  </a:cubicBezTo>
                  <a:cubicBezTo>
                    <a:pt x="3731804" y="4180090"/>
                    <a:pt x="3743539" y="4177743"/>
                    <a:pt x="3757622" y="4173049"/>
                  </a:cubicBezTo>
                  <a:cubicBezTo>
                    <a:pt x="3762316" y="4170702"/>
                    <a:pt x="3764662" y="4170702"/>
                    <a:pt x="3769357" y="4168354"/>
                  </a:cubicBezTo>
                  <a:cubicBezTo>
                    <a:pt x="3769357" y="4168354"/>
                    <a:pt x="3767010" y="4168354"/>
                    <a:pt x="3767010" y="4170702"/>
                  </a:cubicBezTo>
                  <a:cubicBezTo>
                    <a:pt x="3755274" y="4175396"/>
                    <a:pt x="3743539" y="4180090"/>
                    <a:pt x="3729457" y="4187131"/>
                  </a:cubicBezTo>
                  <a:close/>
                  <a:moveTo>
                    <a:pt x="3013608" y="4365506"/>
                  </a:moveTo>
                  <a:cubicBezTo>
                    <a:pt x="2990137" y="4367854"/>
                    <a:pt x="2966667" y="4367854"/>
                    <a:pt x="2943196" y="4370201"/>
                  </a:cubicBezTo>
                  <a:cubicBezTo>
                    <a:pt x="2933808" y="4370201"/>
                    <a:pt x="2922073" y="4372548"/>
                    <a:pt x="2912685" y="4372548"/>
                  </a:cubicBezTo>
                  <a:cubicBezTo>
                    <a:pt x="2877479" y="4374895"/>
                    <a:pt x="2844620" y="4374895"/>
                    <a:pt x="2809415" y="4374895"/>
                  </a:cubicBezTo>
                  <a:cubicBezTo>
                    <a:pt x="2795332" y="4374895"/>
                    <a:pt x="2781250" y="4374895"/>
                    <a:pt x="2767168" y="4374895"/>
                  </a:cubicBezTo>
                  <a:cubicBezTo>
                    <a:pt x="2767168" y="4370201"/>
                    <a:pt x="2769515" y="4365506"/>
                    <a:pt x="2769515" y="4358466"/>
                  </a:cubicBezTo>
                  <a:cubicBezTo>
                    <a:pt x="2774209" y="4332648"/>
                    <a:pt x="2778903" y="4304483"/>
                    <a:pt x="2781250" y="4273972"/>
                  </a:cubicBezTo>
                  <a:cubicBezTo>
                    <a:pt x="2781250" y="4273972"/>
                    <a:pt x="2783597" y="4273972"/>
                    <a:pt x="2783597" y="4273972"/>
                  </a:cubicBezTo>
                  <a:cubicBezTo>
                    <a:pt x="2785944" y="4273972"/>
                    <a:pt x="2788291" y="4273972"/>
                    <a:pt x="2788291" y="4273972"/>
                  </a:cubicBezTo>
                  <a:cubicBezTo>
                    <a:pt x="2802374" y="4276319"/>
                    <a:pt x="2816456" y="4276319"/>
                    <a:pt x="2830538" y="4276319"/>
                  </a:cubicBezTo>
                  <a:cubicBezTo>
                    <a:pt x="2839926" y="4281013"/>
                    <a:pt x="2849314" y="4285707"/>
                    <a:pt x="2858703" y="4288054"/>
                  </a:cubicBezTo>
                  <a:cubicBezTo>
                    <a:pt x="2858703" y="4288054"/>
                    <a:pt x="2858703" y="4288054"/>
                    <a:pt x="2858703" y="4288054"/>
                  </a:cubicBezTo>
                  <a:cubicBezTo>
                    <a:pt x="2884520" y="4297442"/>
                    <a:pt x="2907991" y="4309177"/>
                    <a:pt x="2933808" y="4316219"/>
                  </a:cubicBezTo>
                  <a:cubicBezTo>
                    <a:pt x="2933808" y="4316219"/>
                    <a:pt x="2933808" y="4316219"/>
                    <a:pt x="2933808" y="4316219"/>
                  </a:cubicBezTo>
                  <a:cubicBezTo>
                    <a:pt x="2957279" y="4325607"/>
                    <a:pt x="2983096" y="4332648"/>
                    <a:pt x="3006567" y="4342036"/>
                  </a:cubicBezTo>
                  <a:cubicBezTo>
                    <a:pt x="3006567" y="4342036"/>
                    <a:pt x="3006567" y="4342036"/>
                    <a:pt x="3008914" y="4342036"/>
                  </a:cubicBezTo>
                  <a:cubicBezTo>
                    <a:pt x="3027690" y="4346730"/>
                    <a:pt x="3046466" y="4353771"/>
                    <a:pt x="3065243" y="4358466"/>
                  </a:cubicBezTo>
                  <a:cubicBezTo>
                    <a:pt x="3065243" y="4358466"/>
                    <a:pt x="3065243" y="4360812"/>
                    <a:pt x="3065243" y="4360812"/>
                  </a:cubicBezTo>
                  <a:cubicBezTo>
                    <a:pt x="3060548" y="4360812"/>
                    <a:pt x="3055854" y="4360812"/>
                    <a:pt x="3051160" y="4363160"/>
                  </a:cubicBezTo>
                  <a:cubicBezTo>
                    <a:pt x="3037078" y="4363160"/>
                    <a:pt x="3025343" y="4365506"/>
                    <a:pt x="3013608" y="4365506"/>
                  </a:cubicBezTo>
                  <a:close/>
                  <a:moveTo>
                    <a:pt x="2685021" y="4586129"/>
                  </a:moveTo>
                  <a:cubicBezTo>
                    <a:pt x="2670939" y="4588476"/>
                    <a:pt x="2656857" y="4588476"/>
                    <a:pt x="2642774" y="4588476"/>
                  </a:cubicBezTo>
                  <a:cubicBezTo>
                    <a:pt x="2635733" y="4588476"/>
                    <a:pt x="2631039" y="4588476"/>
                    <a:pt x="2623998" y="4590823"/>
                  </a:cubicBezTo>
                  <a:cubicBezTo>
                    <a:pt x="2605222" y="4593170"/>
                    <a:pt x="2588792" y="4593170"/>
                    <a:pt x="2570016" y="4593170"/>
                  </a:cubicBezTo>
                  <a:cubicBezTo>
                    <a:pt x="2567669" y="4593170"/>
                    <a:pt x="2565322" y="4593170"/>
                    <a:pt x="2562975" y="4593170"/>
                  </a:cubicBezTo>
                  <a:cubicBezTo>
                    <a:pt x="2548892" y="4593170"/>
                    <a:pt x="2534810" y="4593170"/>
                    <a:pt x="2523075" y="4595517"/>
                  </a:cubicBezTo>
                  <a:cubicBezTo>
                    <a:pt x="2523075" y="4586129"/>
                    <a:pt x="2513687" y="4576741"/>
                    <a:pt x="2501952" y="4576741"/>
                  </a:cubicBezTo>
                  <a:cubicBezTo>
                    <a:pt x="2494910" y="4576741"/>
                    <a:pt x="2487869" y="4581435"/>
                    <a:pt x="2485522" y="4586129"/>
                  </a:cubicBezTo>
                  <a:cubicBezTo>
                    <a:pt x="2471440" y="4579088"/>
                    <a:pt x="2457358" y="4572047"/>
                    <a:pt x="2443275" y="4565005"/>
                  </a:cubicBezTo>
                  <a:cubicBezTo>
                    <a:pt x="2440928" y="4562658"/>
                    <a:pt x="2438581" y="4562658"/>
                    <a:pt x="2436234" y="4560311"/>
                  </a:cubicBezTo>
                  <a:cubicBezTo>
                    <a:pt x="2417458" y="4550923"/>
                    <a:pt x="2401029" y="4541535"/>
                    <a:pt x="2382252" y="4529800"/>
                  </a:cubicBezTo>
                  <a:cubicBezTo>
                    <a:pt x="2375211" y="4525106"/>
                    <a:pt x="2368170" y="4520412"/>
                    <a:pt x="2361129" y="4518064"/>
                  </a:cubicBezTo>
                  <a:cubicBezTo>
                    <a:pt x="2347047" y="4511024"/>
                    <a:pt x="2335311" y="4501635"/>
                    <a:pt x="2321229" y="4494594"/>
                  </a:cubicBezTo>
                  <a:cubicBezTo>
                    <a:pt x="2314188" y="4489900"/>
                    <a:pt x="2304800" y="4485206"/>
                    <a:pt x="2297759" y="4480512"/>
                  </a:cubicBezTo>
                  <a:cubicBezTo>
                    <a:pt x="2283676" y="4473471"/>
                    <a:pt x="2271941" y="4464083"/>
                    <a:pt x="2257859" y="4454694"/>
                  </a:cubicBezTo>
                  <a:cubicBezTo>
                    <a:pt x="2250818" y="4450000"/>
                    <a:pt x="2241429" y="4442959"/>
                    <a:pt x="2234388" y="4438265"/>
                  </a:cubicBezTo>
                  <a:cubicBezTo>
                    <a:pt x="2234388" y="4438265"/>
                    <a:pt x="2234388" y="4438265"/>
                    <a:pt x="2232041" y="4438265"/>
                  </a:cubicBezTo>
                  <a:cubicBezTo>
                    <a:pt x="2248471" y="4433571"/>
                    <a:pt x="2264900" y="4431224"/>
                    <a:pt x="2281329" y="4426530"/>
                  </a:cubicBezTo>
                  <a:cubicBezTo>
                    <a:pt x="2302453" y="4421836"/>
                    <a:pt x="2323576" y="4417142"/>
                    <a:pt x="2342352" y="4410100"/>
                  </a:cubicBezTo>
                  <a:cubicBezTo>
                    <a:pt x="2347047" y="4407753"/>
                    <a:pt x="2351741" y="4407753"/>
                    <a:pt x="2356435" y="4405406"/>
                  </a:cubicBezTo>
                  <a:cubicBezTo>
                    <a:pt x="2372864" y="4400712"/>
                    <a:pt x="2389293" y="4396018"/>
                    <a:pt x="2405723" y="4391324"/>
                  </a:cubicBezTo>
                  <a:cubicBezTo>
                    <a:pt x="2410417" y="4391324"/>
                    <a:pt x="2412764" y="4388977"/>
                    <a:pt x="2417458" y="4386630"/>
                  </a:cubicBezTo>
                  <a:cubicBezTo>
                    <a:pt x="2433887" y="4381936"/>
                    <a:pt x="2450317" y="4377242"/>
                    <a:pt x="2469093" y="4370201"/>
                  </a:cubicBezTo>
                  <a:cubicBezTo>
                    <a:pt x="2471440" y="4370201"/>
                    <a:pt x="2473787" y="4367854"/>
                    <a:pt x="2476134" y="4367854"/>
                  </a:cubicBezTo>
                  <a:cubicBezTo>
                    <a:pt x="2487869" y="4363160"/>
                    <a:pt x="2499605" y="4360812"/>
                    <a:pt x="2511340" y="4356118"/>
                  </a:cubicBezTo>
                  <a:cubicBezTo>
                    <a:pt x="2537157" y="4358466"/>
                    <a:pt x="2560628" y="4360812"/>
                    <a:pt x="2586445" y="4363160"/>
                  </a:cubicBezTo>
                  <a:cubicBezTo>
                    <a:pt x="2591139" y="4363160"/>
                    <a:pt x="2598180" y="4363160"/>
                    <a:pt x="2602875" y="4365506"/>
                  </a:cubicBezTo>
                  <a:cubicBezTo>
                    <a:pt x="2633386" y="4367854"/>
                    <a:pt x="2663898" y="4370201"/>
                    <a:pt x="2694409" y="4370201"/>
                  </a:cubicBezTo>
                  <a:cubicBezTo>
                    <a:pt x="2696756" y="4370201"/>
                    <a:pt x="2701450" y="4370201"/>
                    <a:pt x="2703797" y="4370201"/>
                  </a:cubicBezTo>
                  <a:cubicBezTo>
                    <a:pt x="2722574" y="4370201"/>
                    <a:pt x="2741350" y="4370201"/>
                    <a:pt x="2762474" y="4370201"/>
                  </a:cubicBezTo>
                  <a:cubicBezTo>
                    <a:pt x="2760127" y="4379589"/>
                    <a:pt x="2760127" y="4391324"/>
                    <a:pt x="2757780" y="4400712"/>
                  </a:cubicBezTo>
                  <a:cubicBezTo>
                    <a:pt x="2757780" y="4400712"/>
                    <a:pt x="2757780" y="4403059"/>
                    <a:pt x="2757780" y="4403059"/>
                  </a:cubicBezTo>
                  <a:cubicBezTo>
                    <a:pt x="2755433" y="4417142"/>
                    <a:pt x="2753086" y="4431224"/>
                    <a:pt x="2750738" y="4445306"/>
                  </a:cubicBezTo>
                  <a:cubicBezTo>
                    <a:pt x="2743697" y="4494594"/>
                    <a:pt x="2736656" y="4536841"/>
                    <a:pt x="2727268" y="4579088"/>
                  </a:cubicBezTo>
                  <a:cubicBezTo>
                    <a:pt x="2720227" y="4579088"/>
                    <a:pt x="2713186" y="4581435"/>
                    <a:pt x="2703797" y="4581435"/>
                  </a:cubicBezTo>
                  <a:cubicBezTo>
                    <a:pt x="2701450" y="4583782"/>
                    <a:pt x="2694409" y="4586129"/>
                    <a:pt x="2685021" y="4586129"/>
                  </a:cubicBezTo>
                  <a:close/>
                  <a:moveTo>
                    <a:pt x="2171018" y="4450000"/>
                  </a:moveTo>
                  <a:cubicBezTo>
                    <a:pt x="2161630" y="4452347"/>
                    <a:pt x="2152242" y="4454694"/>
                    <a:pt x="2142854" y="4454694"/>
                  </a:cubicBezTo>
                  <a:cubicBezTo>
                    <a:pt x="2131118" y="4457041"/>
                    <a:pt x="2119383" y="4459388"/>
                    <a:pt x="2107648" y="4461735"/>
                  </a:cubicBezTo>
                  <a:cubicBezTo>
                    <a:pt x="2098260" y="4464083"/>
                    <a:pt x="2088871" y="4464083"/>
                    <a:pt x="2079483" y="4466429"/>
                  </a:cubicBezTo>
                  <a:cubicBezTo>
                    <a:pt x="2067748" y="4468777"/>
                    <a:pt x="2056013" y="4468777"/>
                    <a:pt x="2044277" y="4471123"/>
                  </a:cubicBezTo>
                  <a:cubicBezTo>
                    <a:pt x="2034889" y="4473471"/>
                    <a:pt x="2027848" y="4473471"/>
                    <a:pt x="2018460" y="4475818"/>
                  </a:cubicBezTo>
                  <a:cubicBezTo>
                    <a:pt x="2006725" y="4478165"/>
                    <a:pt x="1994989" y="4478165"/>
                    <a:pt x="1983254" y="4480512"/>
                  </a:cubicBezTo>
                  <a:cubicBezTo>
                    <a:pt x="1973866" y="4480512"/>
                    <a:pt x="1964478" y="4482859"/>
                    <a:pt x="1957437" y="4482859"/>
                  </a:cubicBezTo>
                  <a:cubicBezTo>
                    <a:pt x="1945702" y="4482859"/>
                    <a:pt x="1933966" y="4485206"/>
                    <a:pt x="1922231" y="4485206"/>
                  </a:cubicBezTo>
                  <a:cubicBezTo>
                    <a:pt x="1912843" y="4485206"/>
                    <a:pt x="1905802" y="4487553"/>
                    <a:pt x="1896414" y="4487553"/>
                  </a:cubicBezTo>
                  <a:cubicBezTo>
                    <a:pt x="1882331" y="4487553"/>
                    <a:pt x="1870596" y="4489900"/>
                    <a:pt x="1856514" y="4489900"/>
                  </a:cubicBezTo>
                  <a:cubicBezTo>
                    <a:pt x="1849473" y="4489900"/>
                    <a:pt x="1842431" y="4489900"/>
                    <a:pt x="1835390" y="4489900"/>
                  </a:cubicBezTo>
                  <a:cubicBezTo>
                    <a:pt x="1816614" y="4489900"/>
                    <a:pt x="1795491" y="4489900"/>
                    <a:pt x="1776714" y="4489900"/>
                  </a:cubicBezTo>
                  <a:cubicBezTo>
                    <a:pt x="1755591" y="4489900"/>
                    <a:pt x="1734467" y="4489900"/>
                    <a:pt x="1715691" y="4489900"/>
                  </a:cubicBezTo>
                  <a:cubicBezTo>
                    <a:pt x="1710997" y="4489900"/>
                    <a:pt x="1703956" y="4489900"/>
                    <a:pt x="1699262" y="4489900"/>
                  </a:cubicBezTo>
                  <a:cubicBezTo>
                    <a:pt x="1685179" y="4489900"/>
                    <a:pt x="1671097" y="4489900"/>
                    <a:pt x="1654668" y="4487553"/>
                  </a:cubicBezTo>
                  <a:cubicBezTo>
                    <a:pt x="1647627" y="4487553"/>
                    <a:pt x="1640586" y="4485206"/>
                    <a:pt x="1633544" y="4485206"/>
                  </a:cubicBezTo>
                  <a:cubicBezTo>
                    <a:pt x="1621809" y="4485206"/>
                    <a:pt x="1607727" y="4482859"/>
                    <a:pt x="1595992" y="4482859"/>
                  </a:cubicBezTo>
                  <a:cubicBezTo>
                    <a:pt x="1586603" y="4482859"/>
                    <a:pt x="1577215" y="4480512"/>
                    <a:pt x="1565480" y="4478165"/>
                  </a:cubicBezTo>
                  <a:cubicBezTo>
                    <a:pt x="1563133" y="4478165"/>
                    <a:pt x="1560786" y="4478165"/>
                    <a:pt x="1556092" y="4478165"/>
                  </a:cubicBezTo>
                  <a:cubicBezTo>
                    <a:pt x="1556092" y="4478165"/>
                    <a:pt x="1556092" y="4475818"/>
                    <a:pt x="1556092" y="4475818"/>
                  </a:cubicBezTo>
                  <a:cubicBezTo>
                    <a:pt x="1560786" y="4475818"/>
                    <a:pt x="1563133" y="4473471"/>
                    <a:pt x="1567827" y="4473471"/>
                  </a:cubicBezTo>
                  <a:cubicBezTo>
                    <a:pt x="1577215" y="4471123"/>
                    <a:pt x="1584256" y="4471123"/>
                    <a:pt x="1593645" y="4468777"/>
                  </a:cubicBezTo>
                  <a:cubicBezTo>
                    <a:pt x="1603033" y="4466429"/>
                    <a:pt x="1614768" y="4464083"/>
                    <a:pt x="1624156" y="4459388"/>
                  </a:cubicBezTo>
                  <a:cubicBezTo>
                    <a:pt x="1633544" y="4457041"/>
                    <a:pt x="1642933" y="4454694"/>
                    <a:pt x="1649974" y="4452347"/>
                  </a:cubicBezTo>
                  <a:cubicBezTo>
                    <a:pt x="1659362" y="4450000"/>
                    <a:pt x="1671097" y="4445306"/>
                    <a:pt x="1680485" y="4440612"/>
                  </a:cubicBezTo>
                  <a:cubicBezTo>
                    <a:pt x="1689873" y="4438265"/>
                    <a:pt x="1696915" y="4433571"/>
                    <a:pt x="1706303" y="4431224"/>
                  </a:cubicBezTo>
                  <a:cubicBezTo>
                    <a:pt x="1718038" y="4426530"/>
                    <a:pt x="1727426" y="4421836"/>
                    <a:pt x="1739161" y="4417142"/>
                  </a:cubicBezTo>
                  <a:cubicBezTo>
                    <a:pt x="1746203" y="4414794"/>
                    <a:pt x="1755591" y="4410100"/>
                    <a:pt x="1762632" y="4407753"/>
                  </a:cubicBezTo>
                  <a:cubicBezTo>
                    <a:pt x="1774367" y="4403059"/>
                    <a:pt x="1788449" y="4396018"/>
                    <a:pt x="1800185" y="4388977"/>
                  </a:cubicBezTo>
                  <a:cubicBezTo>
                    <a:pt x="1807226" y="4386630"/>
                    <a:pt x="1814267" y="4381936"/>
                    <a:pt x="1821308" y="4379589"/>
                  </a:cubicBezTo>
                  <a:cubicBezTo>
                    <a:pt x="1835390" y="4372548"/>
                    <a:pt x="1851820" y="4363160"/>
                    <a:pt x="1865902" y="4353771"/>
                  </a:cubicBezTo>
                  <a:cubicBezTo>
                    <a:pt x="1870596" y="4351424"/>
                    <a:pt x="1875290" y="4349077"/>
                    <a:pt x="1877637" y="4346730"/>
                  </a:cubicBezTo>
                  <a:cubicBezTo>
                    <a:pt x="1910496" y="4327954"/>
                    <a:pt x="1945702" y="4304483"/>
                    <a:pt x="1978560" y="4281013"/>
                  </a:cubicBezTo>
                  <a:cubicBezTo>
                    <a:pt x="1983254" y="4285707"/>
                    <a:pt x="1987948" y="4290401"/>
                    <a:pt x="1994989" y="4290401"/>
                  </a:cubicBezTo>
                  <a:cubicBezTo>
                    <a:pt x="2002031" y="4290401"/>
                    <a:pt x="2006725" y="4288054"/>
                    <a:pt x="2009072" y="4283360"/>
                  </a:cubicBezTo>
                  <a:cubicBezTo>
                    <a:pt x="2011419" y="4285707"/>
                    <a:pt x="2013766" y="4285707"/>
                    <a:pt x="2013766" y="4288054"/>
                  </a:cubicBezTo>
                  <a:cubicBezTo>
                    <a:pt x="2037236" y="4306830"/>
                    <a:pt x="2060707" y="4325607"/>
                    <a:pt x="2084177" y="4342036"/>
                  </a:cubicBezTo>
                  <a:cubicBezTo>
                    <a:pt x="2098260" y="4351424"/>
                    <a:pt x="2112342" y="4363160"/>
                    <a:pt x="2124077" y="4372548"/>
                  </a:cubicBezTo>
                  <a:cubicBezTo>
                    <a:pt x="2131118" y="4377242"/>
                    <a:pt x="2140506" y="4384283"/>
                    <a:pt x="2147548" y="4388977"/>
                  </a:cubicBezTo>
                  <a:cubicBezTo>
                    <a:pt x="2161630" y="4398365"/>
                    <a:pt x="2175712" y="4410100"/>
                    <a:pt x="2189794" y="4419489"/>
                  </a:cubicBezTo>
                  <a:cubicBezTo>
                    <a:pt x="2196835" y="4424183"/>
                    <a:pt x="2203877" y="4428877"/>
                    <a:pt x="2213265" y="4433571"/>
                  </a:cubicBezTo>
                  <a:cubicBezTo>
                    <a:pt x="2217959" y="4435918"/>
                    <a:pt x="2220306" y="4438265"/>
                    <a:pt x="2225000" y="4442959"/>
                  </a:cubicBezTo>
                  <a:cubicBezTo>
                    <a:pt x="2217959" y="4445306"/>
                    <a:pt x="2208571" y="4447653"/>
                    <a:pt x="2201530" y="4447653"/>
                  </a:cubicBezTo>
                  <a:cubicBezTo>
                    <a:pt x="2192141" y="4445306"/>
                    <a:pt x="2182753" y="4447653"/>
                    <a:pt x="2171018" y="4450000"/>
                  </a:cubicBezTo>
                  <a:close/>
                  <a:moveTo>
                    <a:pt x="1469251" y="4417142"/>
                  </a:moveTo>
                  <a:cubicBezTo>
                    <a:pt x="1459863" y="4407753"/>
                    <a:pt x="1448128" y="4398365"/>
                    <a:pt x="1438739" y="4388977"/>
                  </a:cubicBezTo>
                  <a:cubicBezTo>
                    <a:pt x="1429351" y="4381936"/>
                    <a:pt x="1419963" y="4372548"/>
                    <a:pt x="1410575" y="4365506"/>
                  </a:cubicBezTo>
                  <a:cubicBezTo>
                    <a:pt x="1401187" y="4356118"/>
                    <a:pt x="1389452" y="4346730"/>
                    <a:pt x="1380063" y="4334995"/>
                  </a:cubicBezTo>
                  <a:cubicBezTo>
                    <a:pt x="1370675" y="4325607"/>
                    <a:pt x="1361287" y="4318565"/>
                    <a:pt x="1354246" y="4309177"/>
                  </a:cubicBezTo>
                  <a:cubicBezTo>
                    <a:pt x="1342511" y="4299789"/>
                    <a:pt x="1333122" y="4288054"/>
                    <a:pt x="1321387" y="4276319"/>
                  </a:cubicBezTo>
                  <a:cubicBezTo>
                    <a:pt x="1311999" y="4266930"/>
                    <a:pt x="1304958" y="4259889"/>
                    <a:pt x="1295570" y="4250501"/>
                  </a:cubicBezTo>
                  <a:cubicBezTo>
                    <a:pt x="1283834" y="4238766"/>
                    <a:pt x="1274446" y="4227031"/>
                    <a:pt x="1262711" y="4215296"/>
                  </a:cubicBezTo>
                  <a:cubicBezTo>
                    <a:pt x="1253323" y="4205908"/>
                    <a:pt x="1246282" y="4198866"/>
                    <a:pt x="1236894" y="4189478"/>
                  </a:cubicBezTo>
                  <a:cubicBezTo>
                    <a:pt x="1225158" y="4177743"/>
                    <a:pt x="1213423" y="4163660"/>
                    <a:pt x="1201688" y="4151925"/>
                  </a:cubicBezTo>
                  <a:cubicBezTo>
                    <a:pt x="1194647" y="4142537"/>
                    <a:pt x="1185258" y="4135496"/>
                    <a:pt x="1178217" y="4126108"/>
                  </a:cubicBezTo>
                  <a:cubicBezTo>
                    <a:pt x="1164135" y="4112026"/>
                    <a:pt x="1152400" y="4095596"/>
                    <a:pt x="1138318" y="4079167"/>
                  </a:cubicBezTo>
                  <a:cubicBezTo>
                    <a:pt x="1131276" y="4072125"/>
                    <a:pt x="1126582" y="4065085"/>
                    <a:pt x="1119541" y="4058043"/>
                  </a:cubicBezTo>
                  <a:cubicBezTo>
                    <a:pt x="1114847" y="4053349"/>
                    <a:pt x="1110153" y="4046308"/>
                    <a:pt x="1105459" y="4039267"/>
                  </a:cubicBezTo>
                  <a:cubicBezTo>
                    <a:pt x="1105459" y="4034573"/>
                    <a:pt x="1105459" y="4032226"/>
                    <a:pt x="1105459" y="4027532"/>
                  </a:cubicBezTo>
                  <a:cubicBezTo>
                    <a:pt x="1105459" y="4018144"/>
                    <a:pt x="1107806" y="4011102"/>
                    <a:pt x="1107806" y="4001714"/>
                  </a:cubicBezTo>
                  <a:cubicBezTo>
                    <a:pt x="1107806" y="3994673"/>
                    <a:pt x="1110153" y="3987632"/>
                    <a:pt x="1110153" y="3980591"/>
                  </a:cubicBezTo>
                  <a:cubicBezTo>
                    <a:pt x="1110153" y="3973550"/>
                    <a:pt x="1112500" y="3966508"/>
                    <a:pt x="1112500" y="3959468"/>
                  </a:cubicBezTo>
                  <a:cubicBezTo>
                    <a:pt x="1112500" y="3952426"/>
                    <a:pt x="1112500" y="3945385"/>
                    <a:pt x="1114847" y="3938344"/>
                  </a:cubicBezTo>
                  <a:cubicBezTo>
                    <a:pt x="1128929" y="3959468"/>
                    <a:pt x="1140665" y="3980591"/>
                    <a:pt x="1154747" y="3999367"/>
                  </a:cubicBezTo>
                  <a:cubicBezTo>
                    <a:pt x="1154747" y="3999367"/>
                    <a:pt x="1154747" y="3999367"/>
                    <a:pt x="1154747" y="3999367"/>
                  </a:cubicBezTo>
                  <a:cubicBezTo>
                    <a:pt x="1171176" y="4025185"/>
                    <a:pt x="1187605" y="4048655"/>
                    <a:pt x="1206382" y="4074473"/>
                  </a:cubicBezTo>
                  <a:cubicBezTo>
                    <a:pt x="1206382" y="4076820"/>
                    <a:pt x="1208729" y="4076820"/>
                    <a:pt x="1208729" y="4076820"/>
                  </a:cubicBezTo>
                  <a:cubicBezTo>
                    <a:pt x="1225158" y="4100290"/>
                    <a:pt x="1241588" y="4123761"/>
                    <a:pt x="1258017" y="4144884"/>
                  </a:cubicBezTo>
                  <a:cubicBezTo>
                    <a:pt x="1258017" y="4147231"/>
                    <a:pt x="1260364" y="4147231"/>
                    <a:pt x="1262711" y="4149578"/>
                  </a:cubicBezTo>
                  <a:cubicBezTo>
                    <a:pt x="1279140" y="4170702"/>
                    <a:pt x="1295570" y="4191825"/>
                    <a:pt x="1309652" y="4212948"/>
                  </a:cubicBezTo>
                  <a:cubicBezTo>
                    <a:pt x="1311999" y="4215296"/>
                    <a:pt x="1311999" y="4217643"/>
                    <a:pt x="1314346" y="4217643"/>
                  </a:cubicBezTo>
                  <a:cubicBezTo>
                    <a:pt x="1330775" y="4238766"/>
                    <a:pt x="1344858" y="4257542"/>
                    <a:pt x="1361287" y="4276319"/>
                  </a:cubicBezTo>
                  <a:cubicBezTo>
                    <a:pt x="1363634" y="4278666"/>
                    <a:pt x="1363634" y="4281013"/>
                    <a:pt x="1365981" y="4283360"/>
                  </a:cubicBezTo>
                  <a:cubicBezTo>
                    <a:pt x="1382410" y="4302136"/>
                    <a:pt x="1396493" y="4320913"/>
                    <a:pt x="1412922" y="4339689"/>
                  </a:cubicBezTo>
                  <a:cubicBezTo>
                    <a:pt x="1415269" y="4342036"/>
                    <a:pt x="1417616" y="4344383"/>
                    <a:pt x="1417616" y="4346730"/>
                  </a:cubicBezTo>
                  <a:cubicBezTo>
                    <a:pt x="1434045" y="4365506"/>
                    <a:pt x="1448128" y="4381936"/>
                    <a:pt x="1464557" y="4398365"/>
                  </a:cubicBezTo>
                  <a:cubicBezTo>
                    <a:pt x="1466904" y="4400712"/>
                    <a:pt x="1469251" y="4403059"/>
                    <a:pt x="1471598" y="4405406"/>
                  </a:cubicBezTo>
                  <a:cubicBezTo>
                    <a:pt x="1488028" y="4421836"/>
                    <a:pt x="1502110" y="4438265"/>
                    <a:pt x="1518539" y="4454694"/>
                  </a:cubicBezTo>
                  <a:cubicBezTo>
                    <a:pt x="1518539" y="4454694"/>
                    <a:pt x="1518539" y="4454694"/>
                    <a:pt x="1520886" y="4457041"/>
                  </a:cubicBezTo>
                  <a:cubicBezTo>
                    <a:pt x="1520886" y="4457041"/>
                    <a:pt x="1520886" y="4457041"/>
                    <a:pt x="1520886" y="4457041"/>
                  </a:cubicBezTo>
                  <a:cubicBezTo>
                    <a:pt x="1513845" y="4450000"/>
                    <a:pt x="1506804" y="4445306"/>
                    <a:pt x="1497416" y="4438265"/>
                  </a:cubicBezTo>
                  <a:cubicBezTo>
                    <a:pt x="1485680" y="4433571"/>
                    <a:pt x="1476292" y="4424183"/>
                    <a:pt x="1469251" y="4417142"/>
                  </a:cubicBezTo>
                  <a:close/>
                  <a:moveTo>
                    <a:pt x="1072600" y="3973550"/>
                  </a:moveTo>
                  <a:cubicBezTo>
                    <a:pt x="1077294" y="3968856"/>
                    <a:pt x="1079641" y="3961814"/>
                    <a:pt x="1084336" y="3957120"/>
                  </a:cubicBezTo>
                  <a:cubicBezTo>
                    <a:pt x="1086683" y="3954773"/>
                    <a:pt x="1086683" y="3952426"/>
                    <a:pt x="1089030" y="3950079"/>
                  </a:cubicBezTo>
                  <a:cubicBezTo>
                    <a:pt x="1091377" y="3945385"/>
                    <a:pt x="1093724" y="3943038"/>
                    <a:pt x="1096071" y="3938344"/>
                  </a:cubicBezTo>
                  <a:cubicBezTo>
                    <a:pt x="1098418" y="3940691"/>
                    <a:pt x="1103112" y="3940691"/>
                    <a:pt x="1105459" y="3940691"/>
                  </a:cubicBezTo>
                  <a:cubicBezTo>
                    <a:pt x="1110153" y="3940691"/>
                    <a:pt x="1112500" y="3938344"/>
                    <a:pt x="1114847" y="3938344"/>
                  </a:cubicBezTo>
                  <a:cubicBezTo>
                    <a:pt x="1114847" y="3938344"/>
                    <a:pt x="1114847" y="3938344"/>
                    <a:pt x="1114847" y="3938344"/>
                  </a:cubicBezTo>
                  <a:cubicBezTo>
                    <a:pt x="1112500" y="3973550"/>
                    <a:pt x="1107806" y="4008755"/>
                    <a:pt x="1105459" y="4041614"/>
                  </a:cubicBezTo>
                  <a:cubicBezTo>
                    <a:pt x="1096071" y="4029879"/>
                    <a:pt x="1086683" y="4018144"/>
                    <a:pt x="1074947" y="4006408"/>
                  </a:cubicBezTo>
                  <a:cubicBezTo>
                    <a:pt x="1079641" y="4001714"/>
                    <a:pt x="1081988" y="3997020"/>
                    <a:pt x="1081988" y="3992326"/>
                  </a:cubicBezTo>
                  <a:cubicBezTo>
                    <a:pt x="1079641" y="3982938"/>
                    <a:pt x="1077294" y="3975897"/>
                    <a:pt x="1072600" y="3973550"/>
                  </a:cubicBezTo>
                  <a:close/>
                  <a:moveTo>
                    <a:pt x="755749" y="3851503"/>
                  </a:moveTo>
                  <a:cubicBezTo>
                    <a:pt x="753402" y="3851503"/>
                    <a:pt x="753402" y="3849156"/>
                    <a:pt x="751055" y="3849156"/>
                  </a:cubicBezTo>
                  <a:cubicBezTo>
                    <a:pt x="739320" y="3844462"/>
                    <a:pt x="727584" y="3839768"/>
                    <a:pt x="715849" y="3832727"/>
                  </a:cubicBezTo>
                  <a:cubicBezTo>
                    <a:pt x="718196" y="3832727"/>
                    <a:pt x="720543" y="3832727"/>
                    <a:pt x="722890" y="3832727"/>
                  </a:cubicBezTo>
                  <a:cubicBezTo>
                    <a:pt x="725237" y="3832727"/>
                    <a:pt x="729931" y="3832727"/>
                    <a:pt x="732279" y="3832727"/>
                  </a:cubicBezTo>
                  <a:cubicBezTo>
                    <a:pt x="736973" y="3832727"/>
                    <a:pt x="739320" y="3832727"/>
                    <a:pt x="744014" y="3830380"/>
                  </a:cubicBezTo>
                  <a:cubicBezTo>
                    <a:pt x="746361" y="3830380"/>
                    <a:pt x="751055" y="3830380"/>
                    <a:pt x="753402" y="3828033"/>
                  </a:cubicBezTo>
                  <a:cubicBezTo>
                    <a:pt x="758096" y="3828033"/>
                    <a:pt x="760443" y="3825686"/>
                    <a:pt x="765137" y="3825686"/>
                  </a:cubicBezTo>
                  <a:cubicBezTo>
                    <a:pt x="767484" y="3825686"/>
                    <a:pt x="772178" y="3825686"/>
                    <a:pt x="774525" y="3823339"/>
                  </a:cubicBezTo>
                  <a:cubicBezTo>
                    <a:pt x="779219" y="3823339"/>
                    <a:pt x="783914" y="3820992"/>
                    <a:pt x="786261" y="3820992"/>
                  </a:cubicBezTo>
                  <a:cubicBezTo>
                    <a:pt x="788608" y="3820992"/>
                    <a:pt x="793302" y="3818645"/>
                    <a:pt x="795649" y="3818645"/>
                  </a:cubicBezTo>
                  <a:cubicBezTo>
                    <a:pt x="800343" y="3818645"/>
                    <a:pt x="805037" y="3816298"/>
                    <a:pt x="809731" y="3813950"/>
                  </a:cubicBezTo>
                  <a:cubicBezTo>
                    <a:pt x="812078" y="3813950"/>
                    <a:pt x="814425" y="3811604"/>
                    <a:pt x="819119" y="3811604"/>
                  </a:cubicBezTo>
                  <a:cubicBezTo>
                    <a:pt x="823813" y="3809256"/>
                    <a:pt x="828507" y="3809256"/>
                    <a:pt x="833201" y="3806909"/>
                  </a:cubicBezTo>
                  <a:cubicBezTo>
                    <a:pt x="835549" y="3806909"/>
                    <a:pt x="837896" y="3804562"/>
                    <a:pt x="842590" y="3804562"/>
                  </a:cubicBezTo>
                  <a:cubicBezTo>
                    <a:pt x="847284" y="3802215"/>
                    <a:pt x="851978" y="3799868"/>
                    <a:pt x="856672" y="3799868"/>
                  </a:cubicBezTo>
                  <a:cubicBezTo>
                    <a:pt x="859019" y="3799868"/>
                    <a:pt x="861366" y="3797521"/>
                    <a:pt x="861366" y="3797521"/>
                  </a:cubicBezTo>
                  <a:cubicBezTo>
                    <a:pt x="863713" y="3799868"/>
                    <a:pt x="866060" y="3799868"/>
                    <a:pt x="870754" y="3802215"/>
                  </a:cubicBezTo>
                  <a:cubicBezTo>
                    <a:pt x="882489" y="3806909"/>
                    <a:pt x="891878" y="3813950"/>
                    <a:pt x="903613" y="3818645"/>
                  </a:cubicBezTo>
                  <a:cubicBezTo>
                    <a:pt x="905960" y="3820992"/>
                    <a:pt x="910654" y="3820992"/>
                    <a:pt x="913001" y="3823339"/>
                  </a:cubicBezTo>
                  <a:cubicBezTo>
                    <a:pt x="924736" y="3828033"/>
                    <a:pt x="934124" y="3835074"/>
                    <a:pt x="945860" y="3839768"/>
                  </a:cubicBezTo>
                  <a:cubicBezTo>
                    <a:pt x="948207" y="3842115"/>
                    <a:pt x="952901" y="3842115"/>
                    <a:pt x="957595" y="3844462"/>
                  </a:cubicBezTo>
                  <a:cubicBezTo>
                    <a:pt x="969330" y="3849156"/>
                    <a:pt x="978718" y="3853850"/>
                    <a:pt x="990454" y="3858544"/>
                  </a:cubicBezTo>
                  <a:cubicBezTo>
                    <a:pt x="995148" y="3860891"/>
                    <a:pt x="997495" y="3860891"/>
                    <a:pt x="1002189" y="3863238"/>
                  </a:cubicBezTo>
                  <a:cubicBezTo>
                    <a:pt x="1011577" y="3867932"/>
                    <a:pt x="1023312" y="3872627"/>
                    <a:pt x="1032700" y="3877321"/>
                  </a:cubicBezTo>
                  <a:cubicBezTo>
                    <a:pt x="1037395" y="3879668"/>
                    <a:pt x="1042089" y="3879668"/>
                    <a:pt x="1044436" y="3882015"/>
                  </a:cubicBezTo>
                  <a:cubicBezTo>
                    <a:pt x="1049130" y="3884362"/>
                    <a:pt x="1056171" y="3886709"/>
                    <a:pt x="1060865" y="3889056"/>
                  </a:cubicBezTo>
                  <a:cubicBezTo>
                    <a:pt x="1060865" y="3891403"/>
                    <a:pt x="1060865" y="3893750"/>
                    <a:pt x="1060865" y="3896097"/>
                  </a:cubicBezTo>
                  <a:cubicBezTo>
                    <a:pt x="1060865" y="3900791"/>
                    <a:pt x="1060865" y="3905485"/>
                    <a:pt x="1060865" y="3910179"/>
                  </a:cubicBezTo>
                  <a:cubicBezTo>
                    <a:pt x="962289" y="3907832"/>
                    <a:pt x="866060" y="3886709"/>
                    <a:pt x="772178" y="3851503"/>
                  </a:cubicBezTo>
                  <a:cubicBezTo>
                    <a:pt x="762790" y="3853850"/>
                    <a:pt x="758096" y="3851503"/>
                    <a:pt x="755749" y="3851503"/>
                  </a:cubicBezTo>
                  <a:close/>
                  <a:moveTo>
                    <a:pt x="837896" y="3785786"/>
                  </a:moveTo>
                  <a:cubicBezTo>
                    <a:pt x="821466" y="3776398"/>
                    <a:pt x="805037" y="3767009"/>
                    <a:pt x="788608" y="3757621"/>
                  </a:cubicBezTo>
                  <a:cubicBezTo>
                    <a:pt x="786261" y="3755274"/>
                    <a:pt x="781566" y="3752927"/>
                    <a:pt x="779219" y="3750580"/>
                  </a:cubicBezTo>
                  <a:cubicBezTo>
                    <a:pt x="760443" y="3738845"/>
                    <a:pt x="744014" y="3727110"/>
                    <a:pt x="725237" y="3715374"/>
                  </a:cubicBezTo>
                  <a:cubicBezTo>
                    <a:pt x="720543" y="3713028"/>
                    <a:pt x="718196" y="3710680"/>
                    <a:pt x="713502" y="3708333"/>
                  </a:cubicBezTo>
                  <a:cubicBezTo>
                    <a:pt x="697073" y="3696598"/>
                    <a:pt x="680643" y="3684863"/>
                    <a:pt x="666561" y="3673128"/>
                  </a:cubicBezTo>
                  <a:cubicBezTo>
                    <a:pt x="666561" y="3673128"/>
                    <a:pt x="666561" y="3673128"/>
                    <a:pt x="664214" y="3673128"/>
                  </a:cubicBezTo>
                  <a:cubicBezTo>
                    <a:pt x="661867" y="3663740"/>
                    <a:pt x="661867" y="3652004"/>
                    <a:pt x="659520" y="3642616"/>
                  </a:cubicBezTo>
                  <a:cubicBezTo>
                    <a:pt x="736973" y="3694251"/>
                    <a:pt x="819119" y="3736498"/>
                    <a:pt x="908307" y="3774051"/>
                  </a:cubicBezTo>
                  <a:cubicBezTo>
                    <a:pt x="891878" y="3783439"/>
                    <a:pt x="873101" y="3790480"/>
                    <a:pt x="856672" y="3797521"/>
                  </a:cubicBezTo>
                  <a:cubicBezTo>
                    <a:pt x="854325" y="3795174"/>
                    <a:pt x="849631" y="3795174"/>
                    <a:pt x="847284" y="3792827"/>
                  </a:cubicBezTo>
                  <a:cubicBezTo>
                    <a:pt x="844937" y="3790480"/>
                    <a:pt x="840243" y="3788133"/>
                    <a:pt x="837896" y="3785786"/>
                  </a:cubicBezTo>
                  <a:close/>
                  <a:moveTo>
                    <a:pt x="610232" y="3583940"/>
                  </a:moveTo>
                  <a:cubicBezTo>
                    <a:pt x="603191" y="3583940"/>
                    <a:pt x="598497" y="3586287"/>
                    <a:pt x="593803" y="3590981"/>
                  </a:cubicBezTo>
                  <a:cubicBezTo>
                    <a:pt x="551556" y="3560470"/>
                    <a:pt x="511656" y="3525264"/>
                    <a:pt x="474103" y="3490058"/>
                  </a:cubicBezTo>
                  <a:cubicBezTo>
                    <a:pt x="460021" y="3464241"/>
                    <a:pt x="445939" y="3440770"/>
                    <a:pt x="431857" y="3414952"/>
                  </a:cubicBezTo>
                  <a:cubicBezTo>
                    <a:pt x="424815" y="3403217"/>
                    <a:pt x="420121" y="3393829"/>
                    <a:pt x="413080" y="3382094"/>
                  </a:cubicBezTo>
                  <a:cubicBezTo>
                    <a:pt x="406039" y="3368012"/>
                    <a:pt x="396651" y="3353929"/>
                    <a:pt x="389610" y="3337500"/>
                  </a:cubicBezTo>
                  <a:cubicBezTo>
                    <a:pt x="382569" y="3325765"/>
                    <a:pt x="375527" y="3311683"/>
                    <a:pt x="368486" y="3299947"/>
                  </a:cubicBezTo>
                  <a:cubicBezTo>
                    <a:pt x="361445" y="3285865"/>
                    <a:pt x="354404" y="3271783"/>
                    <a:pt x="347363" y="3257700"/>
                  </a:cubicBezTo>
                  <a:cubicBezTo>
                    <a:pt x="342669" y="3248312"/>
                    <a:pt x="337975" y="3241271"/>
                    <a:pt x="333281" y="3231883"/>
                  </a:cubicBezTo>
                  <a:cubicBezTo>
                    <a:pt x="335628" y="3229536"/>
                    <a:pt x="340322" y="3227189"/>
                    <a:pt x="340322" y="3224842"/>
                  </a:cubicBezTo>
                  <a:cubicBezTo>
                    <a:pt x="342669" y="3227189"/>
                    <a:pt x="347363" y="3227189"/>
                    <a:pt x="349710" y="3229536"/>
                  </a:cubicBezTo>
                  <a:cubicBezTo>
                    <a:pt x="354404" y="3231883"/>
                    <a:pt x="359098" y="3234230"/>
                    <a:pt x="363792" y="3234230"/>
                  </a:cubicBezTo>
                  <a:cubicBezTo>
                    <a:pt x="368486" y="3236577"/>
                    <a:pt x="373180" y="3238924"/>
                    <a:pt x="377874" y="3238924"/>
                  </a:cubicBezTo>
                  <a:cubicBezTo>
                    <a:pt x="382569" y="3241271"/>
                    <a:pt x="387263" y="3241271"/>
                    <a:pt x="391957" y="3243618"/>
                  </a:cubicBezTo>
                  <a:cubicBezTo>
                    <a:pt x="396651" y="3245965"/>
                    <a:pt x="401345" y="3245965"/>
                    <a:pt x="406039" y="3248312"/>
                  </a:cubicBezTo>
                  <a:cubicBezTo>
                    <a:pt x="410733" y="3250659"/>
                    <a:pt x="417774" y="3250659"/>
                    <a:pt x="422468" y="3253006"/>
                  </a:cubicBezTo>
                  <a:cubicBezTo>
                    <a:pt x="427162" y="3253006"/>
                    <a:pt x="431857" y="3255354"/>
                    <a:pt x="436551" y="3255354"/>
                  </a:cubicBezTo>
                  <a:cubicBezTo>
                    <a:pt x="441245" y="3257700"/>
                    <a:pt x="448286" y="3257700"/>
                    <a:pt x="455327" y="3257700"/>
                  </a:cubicBezTo>
                  <a:cubicBezTo>
                    <a:pt x="460021" y="3257700"/>
                    <a:pt x="464715" y="3260048"/>
                    <a:pt x="469409" y="3260048"/>
                  </a:cubicBezTo>
                  <a:cubicBezTo>
                    <a:pt x="476450" y="3260048"/>
                    <a:pt x="483492" y="3262394"/>
                    <a:pt x="488186" y="3262394"/>
                  </a:cubicBezTo>
                  <a:cubicBezTo>
                    <a:pt x="492880" y="3262394"/>
                    <a:pt x="497574" y="3262394"/>
                    <a:pt x="499921" y="3264742"/>
                  </a:cubicBezTo>
                  <a:cubicBezTo>
                    <a:pt x="506962" y="3264742"/>
                    <a:pt x="514003" y="3264742"/>
                    <a:pt x="523391" y="3267089"/>
                  </a:cubicBezTo>
                  <a:cubicBezTo>
                    <a:pt x="528085" y="3267089"/>
                    <a:pt x="530433" y="3267089"/>
                    <a:pt x="535127" y="3267089"/>
                  </a:cubicBezTo>
                  <a:cubicBezTo>
                    <a:pt x="546862" y="3267089"/>
                    <a:pt x="558597" y="3267089"/>
                    <a:pt x="570332" y="3267089"/>
                  </a:cubicBezTo>
                  <a:lnTo>
                    <a:pt x="570332" y="3267089"/>
                  </a:lnTo>
                  <a:cubicBezTo>
                    <a:pt x="570332" y="3267089"/>
                    <a:pt x="570332" y="3267089"/>
                    <a:pt x="570332" y="3267089"/>
                  </a:cubicBezTo>
                  <a:cubicBezTo>
                    <a:pt x="579721" y="3267089"/>
                    <a:pt x="589109" y="3267089"/>
                    <a:pt x="596150" y="3267089"/>
                  </a:cubicBezTo>
                  <a:cubicBezTo>
                    <a:pt x="596150" y="3276477"/>
                    <a:pt x="605538" y="3285865"/>
                    <a:pt x="617273" y="3285865"/>
                  </a:cubicBezTo>
                  <a:cubicBezTo>
                    <a:pt x="617273" y="3285865"/>
                    <a:pt x="617273" y="3285865"/>
                    <a:pt x="617273" y="3285865"/>
                  </a:cubicBezTo>
                  <a:cubicBezTo>
                    <a:pt x="624314" y="3363318"/>
                    <a:pt x="631355" y="3436076"/>
                    <a:pt x="640744" y="3504140"/>
                  </a:cubicBezTo>
                  <a:cubicBezTo>
                    <a:pt x="640744" y="3506487"/>
                    <a:pt x="640744" y="3508834"/>
                    <a:pt x="640744" y="3511182"/>
                  </a:cubicBezTo>
                  <a:cubicBezTo>
                    <a:pt x="643091" y="3532305"/>
                    <a:pt x="645438" y="3555775"/>
                    <a:pt x="647785" y="3574552"/>
                  </a:cubicBezTo>
                  <a:cubicBezTo>
                    <a:pt x="647785" y="3579246"/>
                    <a:pt x="647785" y="3583940"/>
                    <a:pt x="650132" y="3586287"/>
                  </a:cubicBezTo>
                  <a:cubicBezTo>
                    <a:pt x="652479" y="3602716"/>
                    <a:pt x="654826" y="3619146"/>
                    <a:pt x="657173" y="3635575"/>
                  </a:cubicBezTo>
                  <a:cubicBezTo>
                    <a:pt x="645438" y="3628534"/>
                    <a:pt x="636050" y="3621493"/>
                    <a:pt x="626661" y="3614451"/>
                  </a:cubicBezTo>
                  <a:cubicBezTo>
                    <a:pt x="629008" y="3612105"/>
                    <a:pt x="629008" y="3607411"/>
                    <a:pt x="629008" y="3602716"/>
                  </a:cubicBezTo>
                  <a:cubicBezTo>
                    <a:pt x="629008" y="3593328"/>
                    <a:pt x="619620" y="3583940"/>
                    <a:pt x="610232" y="3583940"/>
                  </a:cubicBezTo>
                  <a:close/>
                  <a:moveTo>
                    <a:pt x="281646" y="3196677"/>
                  </a:moveTo>
                  <a:cubicBezTo>
                    <a:pt x="276951" y="3194330"/>
                    <a:pt x="272257" y="3191983"/>
                    <a:pt x="267563" y="3189636"/>
                  </a:cubicBezTo>
                  <a:cubicBezTo>
                    <a:pt x="262869" y="3187289"/>
                    <a:pt x="258175" y="3182595"/>
                    <a:pt x="253481" y="3180248"/>
                  </a:cubicBezTo>
                  <a:cubicBezTo>
                    <a:pt x="248787" y="3177901"/>
                    <a:pt x="244093" y="3175554"/>
                    <a:pt x="241746" y="3173207"/>
                  </a:cubicBezTo>
                  <a:cubicBezTo>
                    <a:pt x="237052" y="3170860"/>
                    <a:pt x="232358" y="3166166"/>
                    <a:pt x="227664" y="3161472"/>
                  </a:cubicBezTo>
                  <a:cubicBezTo>
                    <a:pt x="222969" y="3159125"/>
                    <a:pt x="220622" y="3156777"/>
                    <a:pt x="215928" y="3152083"/>
                  </a:cubicBezTo>
                  <a:cubicBezTo>
                    <a:pt x="213581" y="3152083"/>
                    <a:pt x="213581" y="3149737"/>
                    <a:pt x="211234" y="3149737"/>
                  </a:cubicBezTo>
                  <a:cubicBezTo>
                    <a:pt x="171334" y="3074631"/>
                    <a:pt x="136129" y="2997178"/>
                    <a:pt x="107964" y="2917379"/>
                  </a:cubicBezTo>
                  <a:cubicBezTo>
                    <a:pt x="115005" y="2915032"/>
                    <a:pt x="117352" y="2910338"/>
                    <a:pt x="119699" y="2903296"/>
                  </a:cubicBezTo>
                  <a:cubicBezTo>
                    <a:pt x="122046" y="2905643"/>
                    <a:pt x="122046" y="2907991"/>
                    <a:pt x="124393" y="2910338"/>
                  </a:cubicBezTo>
                  <a:cubicBezTo>
                    <a:pt x="129088" y="2919726"/>
                    <a:pt x="133782" y="2929114"/>
                    <a:pt x="138476" y="2938502"/>
                  </a:cubicBezTo>
                  <a:cubicBezTo>
                    <a:pt x="143170" y="2945543"/>
                    <a:pt x="145517" y="2952584"/>
                    <a:pt x="150211" y="2959626"/>
                  </a:cubicBezTo>
                  <a:cubicBezTo>
                    <a:pt x="154905" y="2969014"/>
                    <a:pt x="161946" y="2978402"/>
                    <a:pt x="166640" y="2987790"/>
                  </a:cubicBezTo>
                  <a:cubicBezTo>
                    <a:pt x="171334" y="2994831"/>
                    <a:pt x="173681" y="3001873"/>
                    <a:pt x="178376" y="3008914"/>
                  </a:cubicBezTo>
                  <a:cubicBezTo>
                    <a:pt x="185417" y="3018302"/>
                    <a:pt x="190111" y="3027690"/>
                    <a:pt x="197152" y="3039425"/>
                  </a:cubicBezTo>
                  <a:cubicBezTo>
                    <a:pt x="201846" y="3046466"/>
                    <a:pt x="206540" y="3053507"/>
                    <a:pt x="211234" y="3060549"/>
                  </a:cubicBezTo>
                  <a:cubicBezTo>
                    <a:pt x="218275" y="3072284"/>
                    <a:pt x="225316" y="3081672"/>
                    <a:pt x="232358" y="3093407"/>
                  </a:cubicBezTo>
                  <a:cubicBezTo>
                    <a:pt x="237052" y="3100448"/>
                    <a:pt x="241746" y="3105142"/>
                    <a:pt x="244093" y="3112184"/>
                  </a:cubicBezTo>
                  <a:cubicBezTo>
                    <a:pt x="255828" y="3128613"/>
                    <a:pt x="267563" y="3145042"/>
                    <a:pt x="281646" y="3163819"/>
                  </a:cubicBezTo>
                  <a:cubicBezTo>
                    <a:pt x="286340" y="3170860"/>
                    <a:pt x="293381" y="3177901"/>
                    <a:pt x="298075" y="3184942"/>
                  </a:cubicBezTo>
                  <a:cubicBezTo>
                    <a:pt x="302769" y="3189636"/>
                    <a:pt x="305116" y="3194330"/>
                    <a:pt x="309810" y="3199024"/>
                  </a:cubicBezTo>
                  <a:cubicBezTo>
                    <a:pt x="307463" y="3201371"/>
                    <a:pt x="305116" y="3203718"/>
                    <a:pt x="305116" y="3206065"/>
                  </a:cubicBezTo>
                  <a:cubicBezTo>
                    <a:pt x="300422" y="3203718"/>
                    <a:pt x="298075" y="3203718"/>
                    <a:pt x="293381" y="3201371"/>
                  </a:cubicBezTo>
                  <a:cubicBezTo>
                    <a:pt x="291034" y="3201371"/>
                    <a:pt x="286340" y="3199024"/>
                    <a:pt x="281646" y="3196677"/>
                  </a:cubicBezTo>
                  <a:close/>
                  <a:moveTo>
                    <a:pt x="56329" y="2774209"/>
                  </a:moveTo>
                  <a:cubicBezTo>
                    <a:pt x="53982" y="2760127"/>
                    <a:pt x="49288" y="2746044"/>
                    <a:pt x="46941" y="2731962"/>
                  </a:cubicBezTo>
                  <a:cubicBezTo>
                    <a:pt x="46941" y="2731962"/>
                    <a:pt x="49288" y="2731962"/>
                    <a:pt x="49288" y="2731962"/>
                  </a:cubicBezTo>
                  <a:cubicBezTo>
                    <a:pt x="49288" y="2734309"/>
                    <a:pt x="51635" y="2739003"/>
                    <a:pt x="51635" y="2741350"/>
                  </a:cubicBezTo>
                  <a:cubicBezTo>
                    <a:pt x="51635" y="2746044"/>
                    <a:pt x="53982" y="2748391"/>
                    <a:pt x="56329" y="2753085"/>
                  </a:cubicBezTo>
                  <a:cubicBezTo>
                    <a:pt x="58676" y="2760127"/>
                    <a:pt x="61023" y="2767168"/>
                    <a:pt x="63370" y="2774209"/>
                  </a:cubicBezTo>
                  <a:cubicBezTo>
                    <a:pt x="65717" y="2776556"/>
                    <a:pt x="65717" y="2781250"/>
                    <a:pt x="68064" y="2783597"/>
                  </a:cubicBezTo>
                  <a:cubicBezTo>
                    <a:pt x="70411" y="2785944"/>
                    <a:pt x="70411" y="2790638"/>
                    <a:pt x="72758" y="2792985"/>
                  </a:cubicBezTo>
                  <a:cubicBezTo>
                    <a:pt x="68064" y="2795332"/>
                    <a:pt x="65717" y="2800026"/>
                    <a:pt x="63370" y="2804721"/>
                  </a:cubicBezTo>
                  <a:cubicBezTo>
                    <a:pt x="63370" y="2800026"/>
                    <a:pt x="61023" y="2795332"/>
                    <a:pt x="61023" y="2790638"/>
                  </a:cubicBezTo>
                  <a:cubicBezTo>
                    <a:pt x="58676" y="2783597"/>
                    <a:pt x="56329" y="2778903"/>
                    <a:pt x="56329" y="2774209"/>
                  </a:cubicBezTo>
                  <a:close/>
                  <a:moveTo>
                    <a:pt x="68064" y="2731962"/>
                  </a:moveTo>
                  <a:cubicBezTo>
                    <a:pt x="68064" y="2734309"/>
                    <a:pt x="70411" y="2734309"/>
                    <a:pt x="70411" y="2736656"/>
                  </a:cubicBezTo>
                  <a:cubicBezTo>
                    <a:pt x="65717" y="2739003"/>
                    <a:pt x="63370" y="2743697"/>
                    <a:pt x="63370" y="2748391"/>
                  </a:cubicBezTo>
                  <a:cubicBezTo>
                    <a:pt x="63370" y="2746044"/>
                    <a:pt x="61023" y="2743697"/>
                    <a:pt x="61023" y="2741350"/>
                  </a:cubicBezTo>
                  <a:cubicBezTo>
                    <a:pt x="58676" y="2734309"/>
                    <a:pt x="58676" y="2729615"/>
                    <a:pt x="56329" y="2722574"/>
                  </a:cubicBezTo>
                  <a:cubicBezTo>
                    <a:pt x="58676" y="2720227"/>
                    <a:pt x="58676" y="2717880"/>
                    <a:pt x="58676" y="2715533"/>
                  </a:cubicBezTo>
                  <a:cubicBezTo>
                    <a:pt x="58676" y="2715533"/>
                    <a:pt x="58676" y="2717880"/>
                    <a:pt x="58676" y="2717880"/>
                  </a:cubicBezTo>
                  <a:cubicBezTo>
                    <a:pt x="63370" y="2724921"/>
                    <a:pt x="65717" y="2727268"/>
                    <a:pt x="68064" y="2731962"/>
                  </a:cubicBezTo>
                  <a:close/>
                  <a:moveTo>
                    <a:pt x="110311" y="2769515"/>
                  </a:moveTo>
                  <a:cubicBezTo>
                    <a:pt x="112658" y="2769515"/>
                    <a:pt x="115005" y="2771862"/>
                    <a:pt x="117352" y="2771862"/>
                  </a:cubicBezTo>
                  <a:cubicBezTo>
                    <a:pt x="122046" y="2774209"/>
                    <a:pt x="126741" y="2774209"/>
                    <a:pt x="131435" y="2774209"/>
                  </a:cubicBezTo>
                  <a:cubicBezTo>
                    <a:pt x="133782" y="2774209"/>
                    <a:pt x="136129" y="2776556"/>
                    <a:pt x="138476" y="2776556"/>
                  </a:cubicBezTo>
                  <a:cubicBezTo>
                    <a:pt x="145517" y="2776556"/>
                    <a:pt x="152558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59599" y="2778903"/>
                    <a:pt x="159599" y="2778903"/>
                    <a:pt x="159599" y="2778903"/>
                  </a:cubicBezTo>
                  <a:cubicBezTo>
                    <a:pt x="164293" y="2778903"/>
                    <a:pt x="171334" y="2778903"/>
                    <a:pt x="176028" y="2778903"/>
                  </a:cubicBezTo>
                  <a:cubicBezTo>
                    <a:pt x="178376" y="2778903"/>
                    <a:pt x="180723" y="2778903"/>
                    <a:pt x="183070" y="2778903"/>
                  </a:cubicBezTo>
                  <a:cubicBezTo>
                    <a:pt x="187764" y="2778903"/>
                    <a:pt x="190111" y="2778903"/>
                    <a:pt x="194805" y="2776556"/>
                  </a:cubicBezTo>
                  <a:cubicBezTo>
                    <a:pt x="197152" y="2776556"/>
                    <a:pt x="199499" y="2776556"/>
                    <a:pt x="201846" y="2774209"/>
                  </a:cubicBezTo>
                  <a:cubicBezTo>
                    <a:pt x="206540" y="2774209"/>
                    <a:pt x="208887" y="2771862"/>
                    <a:pt x="213581" y="2771862"/>
                  </a:cubicBezTo>
                  <a:cubicBezTo>
                    <a:pt x="213581" y="2771862"/>
                    <a:pt x="213581" y="2771862"/>
                    <a:pt x="213581" y="2771862"/>
                  </a:cubicBezTo>
                  <a:cubicBezTo>
                    <a:pt x="215928" y="2778903"/>
                    <a:pt x="222969" y="2783597"/>
                    <a:pt x="232358" y="2783597"/>
                  </a:cubicBezTo>
                  <a:cubicBezTo>
                    <a:pt x="232358" y="2783597"/>
                    <a:pt x="234705" y="2783597"/>
                    <a:pt x="234705" y="2783597"/>
                  </a:cubicBezTo>
                  <a:cubicBezTo>
                    <a:pt x="246440" y="2839926"/>
                    <a:pt x="255828" y="2896255"/>
                    <a:pt x="265216" y="2947890"/>
                  </a:cubicBezTo>
                  <a:cubicBezTo>
                    <a:pt x="265216" y="2950237"/>
                    <a:pt x="267563" y="2954932"/>
                    <a:pt x="267563" y="2957279"/>
                  </a:cubicBezTo>
                  <a:cubicBezTo>
                    <a:pt x="269910" y="2973708"/>
                    <a:pt x="274604" y="2987790"/>
                    <a:pt x="276951" y="3004220"/>
                  </a:cubicBezTo>
                  <a:cubicBezTo>
                    <a:pt x="276951" y="3008914"/>
                    <a:pt x="279299" y="3013608"/>
                    <a:pt x="279299" y="3020649"/>
                  </a:cubicBezTo>
                  <a:cubicBezTo>
                    <a:pt x="281646" y="3034731"/>
                    <a:pt x="283993" y="3046466"/>
                    <a:pt x="286340" y="3060549"/>
                  </a:cubicBezTo>
                  <a:cubicBezTo>
                    <a:pt x="288687" y="3065243"/>
                    <a:pt x="288687" y="3072284"/>
                    <a:pt x="291034" y="3076978"/>
                  </a:cubicBezTo>
                  <a:cubicBezTo>
                    <a:pt x="293381" y="3088713"/>
                    <a:pt x="295728" y="3100448"/>
                    <a:pt x="298075" y="3112184"/>
                  </a:cubicBezTo>
                  <a:cubicBezTo>
                    <a:pt x="300422" y="3116878"/>
                    <a:pt x="300422" y="3123919"/>
                    <a:pt x="302769" y="3128613"/>
                  </a:cubicBezTo>
                  <a:cubicBezTo>
                    <a:pt x="305116" y="3140348"/>
                    <a:pt x="307463" y="3152083"/>
                    <a:pt x="309810" y="3163819"/>
                  </a:cubicBezTo>
                  <a:cubicBezTo>
                    <a:pt x="309810" y="3168513"/>
                    <a:pt x="312157" y="3173207"/>
                    <a:pt x="314504" y="3180248"/>
                  </a:cubicBezTo>
                  <a:cubicBezTo>
                    <a:pt x="316851" y="3184942"/>
                    <a:pt x="316851" y="3191983"/>
                    <a:pt x="319198" y="3196677"/>
                  </a:cubicBezTo>
                  <a:cubicBezTo>
                    <a:pt x="316851" y="3196677"/>
                    <a:pt x="316851" y="3196677"/>
                    <a:pt x="314504" y="3199024"/>
                  </a:cubicBezTo>
                  <a:cubicBezTo>
                    <a:pt x="309810" y="3191983"/>
                    <a:pt x="305116" y="3184942"/>
                    <a:pt x="300422" y="3175554"/>
                  </a:cubicBezTo>
                  <a:cubicBezTo>
                    <a:pt x="295728" y="3168513"/>
                    <a:pt x="291034" y="3159125"/>
                    <a:pt x="286340" y="3152083"/>
                  </a:cubicBezTo>
                  <a:cubicBezTo>
                    <a:pt x="279299" y="3140348"/>
                    <a:pt x="272257" y="3126266"/>
                    <a:pt x="262869" y="3114531"/>
                  </a:cubicBezTo>
                  <a:cubicBezTo>
                    <a:pt x="258175" y="3107490"/>
                    <a:pt x="253481" y="3100448"/>
                    <a:pt x="248787" y="3091060"/>
                  </a:cubicBezTo>
                  <a:cubicBezTo>
                    <a:pt x="241746" y="3076978"/>
                    <a:pt x="232358" y="3062896"/>
                    <a:pt x="225316" y="3048813"/>
                  </a:cubicBezTo>
                  <a:cubicBezTo>
                    <a:pt x="222969" y="3041772"/>
                    <a:pt x="218275" y="3037078"/>
                    <a:pt x="215928" y="3030037"/>
                  </a:cubicBezTo>
                  <a:cubicBezTo>
                    <a:pt x="204193" y="3011261"/>
                    <a:pt x="194805" y="2992484"/>
                    <a:pt x="185417" y="2973708"/>
                  </a:cubicBezTo>
                  <a:cubicBezTo>
                    <a:pt x="185417" y="2973708"/>
                    <a:pt x="185417" y="2973708"/>
                    <a:pt x="185417" y="2971361"/>
                  </a:cubicBezTo>
                  <a:cubicBezTo>
                    <a:pt x="176028" y="2952584"/>
                    <a:pt x="166640" y="2933808"/>
                    <a:pt x="157252" y="2915032"/>
                  </a:cubicBezTo>
                  <a:cubicBezTo>
                    <a:pt x="154905" y="2907991"/>
                    <a:pt x="152558" y="2903296"/>
                    <a:pt x="147864" y="2896255"/>
                  </a:cubicBezTo>
                  <a:cubicBezTo>
                    <a:pt x="140823" y="2884520"/>
                    <a:pt x="136129" y="2870438"/>
                    <a:pt x="129088" y="2858703"/>
                  </a:cubicBezTo>
                  <a:cubicBezTo>
                    <a:pt x="124393" y="2851662"/>
                    <a:pt x="122046" y="2844620"/>
                    <a:pt x="119699" y="2835232"/>
                  </a:cubicBezTo>
                  <a:cubicBezTo>
                    <a:pt x="115005" y="2825844"/>
                    <a:pt x="110311" y="2814109"/>
                    <a:pt x="105617" y="2804721"/>
                  </a:cubicBezTo>
                  <a:cubicBezTo>
                    <a:pt x="100923" y="2795332"/>
                    <a:pt x="98576" y="2788291"/>
                    <a:pt x="96229" y="2778903"/>
                  </a:cubicBezTo>
                  <a:cubicBezTo>
                    <a:pt x="93882" y="2774209"/>
                    <a:pt x="93882" y="2771862"/>
                    <a:pt x="91535" y="2767168"/>
                  </a:cubicBezTo>
                  <a:cubicBezTo>
                    <a:pt x="93882" y="2764821"/>
                    <a:pt x="96229" y="2764821"/>
                    <a:pt x="98576" y="2760127"/>
                  </a:cubicBezTo>
                  <a:cubicBezTo>
                    <a:pt x="98576" y="2760127"/>
                    <a:pt x="98576" y="2760127"/>
                    <a:pt x="98576" y="2760127"/>
                  </a:cubicBezTo>
                  <a:cubicBezTo>
                    <a:pt x="100923" y="2767168"/>
                    <a:pt x="105617" y="2767168"/>
                    <a:pt x="110311" y="2769515"/>
                  </a:cubicBezTo>
                  <a:close/>
                  <a:moveTo>
                    <a:pt x="276951" y="2776556"/>
                  </a:moveTo>
                  <a:cubicBezTo>
                    <a:pt x="279299" y="2776556"/>
                    <a:pt x="283993" y="2778903"/>
                    <a:pt x="286340" y="2778903"/>
                  </a:cubicBezTo>
                  <a:cubicBezTo>
                    <a:pt x="295728" y="2781250"/>
                    <a:pt x="305116" y="2783597"/>
                    <a:pt x="314504" y="2785944"/>
                  </a:cubicBezTo>
                  <a:cubicBezTo>
                    <a:pt x="316851" y="2785944"/>
                    <a:pt x="321545" y="2788291"/>
                    <a:pt x="323892" y="2788291"/>
                  </a:cubicBezTo>
                  <a:cubicBezTo>
                    <a:pt x="323892" y="2788291"/>
                    <a:pt x="326239" y="2788291"/>
                    <a:pt x="326239" y="2788291"/>
                  </a:cubicBezTo>
                  <a:cubicBezTo>
                    <a:pt x="326239" y="2788291"/>
                    <a:pt x="326239" y="2790638"/>
                    <a:pt x="326239" y="2790638"/>
                  </a:cubicBezTo>
                  <a:cubicBezTo>
                    <a:pt x="326239" y="2800026"/>
                    <a:pt x="333281" y="2809415"/>
                    <a:pt x="345016" y="2809415"/>
                  </a:cubicBezTo>
                  <a:cubicBezTo>
                    <a:pt x="340322" y="2870438"/>
                    <a:pt x="337975" y="2933808"/>
                    <a:pt x="335628" y="2997178"/>
                  </a:cubicBezTo>
                  <a:cubicBezTo>
                    <a:pt x="335628" y="3004220"/>
                    <a:pt x="335628" y="3013608"/>
                    <a:pt x="333281" y="3020649"/>
                  </a:cubicBezTo>
                  <a:cubicBezTo>
                    <a:pt x="330934" y="3046466"/>
                    <a:pt x="330934" y="3074631"/>
                    <a:pt x="328587" y="3102796"/>
                  </a:cubicBezTo>
                  <a:cubicBezTo>
                    <a:pt x="328587" y="3119225"/>
                    <a:pt x="326239" y="3135654"/>
                    <a:pt x="326239" y="3152083"/>
                  </a:cubicBezTo>
                  <a:cubicBezTo>
                    <a:pt x="326239" y="3166166"/>
                    <a:pt x="323892" y="3180248"/>
                    <a:pt x="323892" y="3194330"/>
                  </a:cubicBezTo>
                  <a:lnTo>
                    <a:pt x="323892" y="3194330"/>
                  </a:lnTo>
                  <a:cubicBezTo>
                    <a:pt x="321545" y="3194330"/>
                    <a:pt x="321545" y="3194330"/>
                    <a:pt x="319198" y="3194330"/>
                  </a:cubicBezTo>
                  <a:cubicBezTo>
                    <a:pt x="316851" y="3182595"/>
                    <a:pt x="314504" y="3170860"/>
                    <a:pt x="312157" y="3159125"/>
                  </a:cubicBezTo>
                  <a:cubicBezTo>
                    <a:pt x="309810" y="3154431"/>
                    <a:pt x="309810" y="3147389"/>
                    <a:pt x="307463" y="3142695"/>
                  </a:cubicBezTo>
                  <a:cubicBezTo>
                    <a:pt x="305116" y="3130960"/>
                    <a:pt x="302769" y="3119225"/>
                    <a:pt x="300422" y="3107490"/>
                  </a:cubicBezTo>
                  <a:cubicBezTo>
                    <a:pt x="298075" y="3100448"/>
                    <a:pt x="298075" y="3093407"/>
                    <a:pt x="295728" y="3086366"/>
                  </a:cubicBezTo>
                  <a:cubicBezTo>
                    <a:pt x="293381" y="3074631"/>
                    <a:pt x="291034" y="3065243"/>
                    <a:pt x="288687" y="3053507"/>
                  </a:cubicBezTo>
                  <a:cubicBezTo>
                    <a:pt x="286340" y="3046466"/>
                    <a:pt x="286340" y="3037078"/>
                    <a:pt x="283993" y="3030037"/>
                  </a:cubicBezTo>
                  <a:cubicBezTo>
                    <a:pt x="281646" y="3020649"/>
                    <a:pt x="279299" y="3008914"/>
                    <a:pt x="276951" y="2999525"/>
                  </a:cubicBezTo>
                  <a:cubicBezTo>
                    <a:pt x="274604" y="2990137"/>
                    <a:pt x="272257" y="2980749"/>
                    <a:pt x="269910" y="2969014"/>
                  </a:cubicBezTo>
                  <a:cubicBezTo>
                    <a:pt x="267563" y="2959626"/>
                    <a:pt x="265216" y="2952584"/>
                    <a:pt x="265216" y="2943196"/>
                  </a:cubicBezTo>
                  <a:cubicBezTo>
                    <a:pt x="262869" y="2933808"/>
                    <a:pt x="260522" y="2922073"/>
                    <a:pt x="258175" y="2910338"/>
                  </a:cubicBezTo>
                  <a:cubicBezTo>
                    <a:pt x="255828" y="2900949"/>
                    <a:pt x="255828" y="2891561"/>
                    <a:pt x="253481" y="2884520"/>
                  </a:cubicBezTo>
                  <a:cubicBezTo>
                    <a:pt x="253481" y="2879826"/>
                    <a:pt x="251134" y="2877479"/>
                    <a:pt x="251134" y="2872785"/>
                  </a:cubicBezTo>
                  <a:cubicBezTo>
                    <a:pt x="246440" y="2842273"/>
                    <a:pt x="239399" y="2811762"/>
                    <a:pt x="232358" y="2778903"/>
                  </a:cubicBezTo>
                  <a:cubicBezTo>
                    <a:pt x="239399" y="2776556"/>
                    <a:pt x="244093" y="2771862"/>
                    <a:pt x="246440" y="2767168"/>
                  </a:cubicBezTo>
                  <a:cubicBezTo>
                    <a:pt x="248787" y="2767168"/>
                    <a:pt x="251134" y="2769515"/>
                    <a:pt x="253481" y="2769515"/>
                  </a:cubicBezTo>
                  <a:cubicBezTo>
                    <a:pt x="265216" y="2774209"/>
                    <a:pt x="272257" y="2776556"/>
                    <a:pt x="276951" y="2776556"/>
                  </a:cubicBezTo>
                  <a:close/>
                  <a:moveTo>
                    <a:pt x="410733" y="2849314"/>
                  </a:moveTo>
                  <a:cubicBezTo>
                    <a:pt x="424815" y="2861050"/>
                    <a:pt x="436551" y="2872785"/>
                    <a:pt x="450633" y="2884520"/>
                  </a:cubicBezTo>
                  <a:cubicBezTo>
                    <a:pt x="457674" y="2891561"/>
                    <a:pt x="464715" y="2898602"/>
                    <a:pt x="474103" y="2903296"/>
                  </a:cubicBezTo>
                  <a:cubicBezTo>
                    <a:pt x="492880" y="2919726"/>
                    <a:pt x="511656" y="2936155"/>
                    <a:pt x="530433" y="2950237"/>
                  </a:cubicBezTo>
                  <a:cubicBezTo>
                    <a:pt x="532780" y="2952584"/>
                    <a:pt x="535127" y="2954932"/>
                    <a:pt x="539821" y="2957279"/>
                  </a:cubicBezTo>
                  <a:cubicBezTo>
                    <a:pt x="556250" y="2971361"/>
                    <a:pt x="572679" y="2985443"/>
                    <a:pt x="591456" y="2999525"/>
                  </a:cubicBezTo>
                  <a:cubicBezTo>
                    <a:pt x="589109" y="3001873"/>
                    <a:pt x="586762" y="3006567"/>
                    <a:pt x="586762" y="3011261"/>
                  </a:cubicBezTo>
                  <a:cubicBezTo>
                    <a:pt x="586762" y="3022996"/>
                    <a:pt x="596150" y="3032384"/>
                    <a:pt x="607885" y="3032384"/>
                  </a:cubicBezTo>
                  <a:cubicBezTo>
                    <a:pt x="610232" y="3065243"/>
                    <a:pt x="610232" y="3095754"/>
                    <a:pt x="612579" y="3126266"/>
                  </a:cubicBezTo>
                  <a:cubicBezTo>
                    <a:pt x="612579" y="3130960"/>
                    <a:pt x="612579" y="3135654"/>
                    <a:pt x="612579" y="3140348"/>
                  </a:cubicBezTo>
                  <a:cubicBezTo>
                    <a:pt x="612579" y="3147389"/>
                    <a:pt x="612579" y="3152083"/>
                    <a:pt x="612579" y="3159125"/>
                  </a:cubicBezTo>
                  <a:cubicBezTo>
                    <a:pt x="612579" y="3173207"/>
                    <a:pt x="614926" y="3189636"/>
                    <a:pt x="614926" y="3203718"/>
                  </a:cubicBezTo>
                  <a:cubicBezTo>
                    <a:pt x="614926" y="3203718"/>
                    <a:pt x="614926" y="3206065"/>
                    <a:pt x="614926" y="3206065"/>
                  </a:cubicBezTo>
                  <a:cubicBezTo>
                    <a:pt x="614926" y="3217801"/>
                    <a:pt x="617273" y="3231883"/>
                    <a:pt x="617273" y="3243618"/>
                  </a:cubicBezTo>
                  <a:cubicBezTo>
                    <a:pt x="614926" y="3243618"/>
                    <a:pt x="612579" y="3243618"/>
                    <a:pt x="610232" y="3245965"/>
                  </a:cubicBezTo>
                  <a:cubicBezTo>
                    <a:pt x="598497" y="3224842"/>
                    <a:pt x="586762" y="3206065"/>
                    <a:pt x="575026" y="3187289"/>
                  </a:cubicBezTo>
                  <a:cubicBezTo>
                    <a:pt x="565638" y="3173207"/>
                    <a:pt x="558597" y="3156777"/>
                    <a:pt x="549209" y="3142695"/>
                  </a:cubicBezTo>
                  <a:cubicBezTo>
                    <a:pt x="537474" y="3121572"/>
                    <a:pt x="525738" y="3100448"/>
                    <a:pt x="511656" y="3076978"/>
                  </a:cubicBezTo>
                  <a:cubicBezTo>
                    <a:pt x="483492" y="3030037"/>
                    <a:pt x="457674" y="2980749"/>
                    <a:pt x="431857" y="2933808"/>
                  </a:cubicBezTo>
                  <a:cubicBezTo>
                    <a:pt x="427162" y="2924420"/>
                    <a:pt x="422468" y="2917379"/>
                    <a:pt x="417774" y="2907991"/>
                  </a:cubicBezTo>
                  <a:cubicBezTo>
                    <a:pt x="398998" y="2875132"/>
                    <a:pt x="380222" y="2839926"/>
                    <a:pt x="361445" y="2804721"/>
                  </a:cubicBezTo>
                  <a:cubicBezTo>
                    <a:pt x="363792" y="2804721"/>
                    <a:pt x="363792" y="2802374"/>
                    <a:pt x="366139" y="2802374"/>
                  </a:cubicBezTo>
                  <a:cubicBezTo>
                    <a:pt x="370833" y="2807068"/>
                    <a:pt x="375527" y="2809415"/>
                    <a:pt x="380222" y="2814109"/>
                  </a:cubicBezTo>
                  <a:cubicBezTo>
                    <a:pt x="387263" y="2830538"/>
                    <a:pt x="398998" y="2839926"/>
                    <a:pt x="410733" y="2849314"/>
                  </a:cubicBezTo>
                  <a:close/>
                  <a:moveTo>
                    <a:pt x="652479" y="2990137"/>
                  </a:moveTo>
                  <a:cubicBezTo>
                    <a:pt x="659520" y="2985443"/>
                    <a:pt x="668908" y="2980749"/>
                    <a:pt x="675949" y="2976055"/>
                  </a:cubicBezTo>
                  <a:cubicBezTo>
                    <a:pt x="682991" y="2971361"/>
                    <a:pt x="690032" y="2966667"/>
                    <a:pt x="697073" y="2964320"/>
                  </a:cubicBezTo>
                  <a:cubicBezTo>
                    <a:pt x="706461" y="2959626"/>
                    <a:pt x="713502" y="2952584"/>
                    <a:pt x="722890" y="2947890"/>
                  </a:cubicBezTo>
                  <a:cubicBezTo>
                    <a:pt x="729931" y="2943196"/>
                    <a:pt x="736973" y="2938502"/>
                    <a:pt x="744014" y="2933808"/>
                  </a:cubicBezTo>
                  <a:cubicBezTo>
                    <a:pt x="753402" y="2926767"/>
                    <a:pt x="760443" y="2922073"/>
                    <a:pt x="769831" y="2915032"/>
                  </a:cubicBezTo>
                  <a:cubicBezTo>
                    <a:pt x="776872" y="2910338"/>
                    <a:pt x="783914" y="2905643"/>
                    <a:pt x="788608" y="2900949"/>
                  </a:cubicBezTo>
                  <a:cubicBezTo>
                    <a:pt x="797996" y="2893908"/>
                    <a:pt x="805037" y="2889214"/>
                    <a:pt x="814425" y="2882173"/>
                  </a:cubicBezTo>
                  <a:cubicBezTo>
                    <a:pt x="821466" y="2877479"/>
                    <a:pt x="828507" y="2872785"/>
                    <a:pt x="835549" y="2868091"/>
                  </a:cubicBezTo>
                  <a:cubicBezTo>
                    <a:pt x="844937" y="2861050"/>
                    <a:pt x="851978" y="2854009"/>
                    <a:pt x="861366" y="2849314"/>
                  </a:cubicBezTo>
                  <a:cubicBezTo>
                    <a:pt x="868407" y="2844620"/>
                    <a:pt x="875448" y="2839926"/>
                    <a:pt x="882489" y="2832885"/>
                  </a:cubicBezTo>
                  <a:cubicBezTo>
                    <a:pt x="891878" y="2825844"/>
                    <a:pt x="898919" y="2818803"/>
                    <a:pt x="908307" y="2811762"/>
                  </a:cubicBezTo>
                  <a:cubicBezTo>
                    <a:pt x="915348" y="2807068"/>
                    <a:pt x="922389" y="2800026"/>
                    <a:pt x="929430" y="2795332"/>
                  </a:cubicBezTo>
                  <a:cubicBezTo>
                    <a:pt x="938819" y="2788291"/>
                    <a:pt x="948207" y="2781250"/>
                    <a:pt x="957595" y="2774209"/>
                  </a:cubicBezTo>
                  <a:cubicBezTo>
                    <a:pt x="964636" y="2769515"/>
                    <a:pt x="971677" y="2762474"/>
                    <a:pt x="976371" y="2757780"/>
                  </a:cubicBezTo>
                  <a:cubicBezTo>
                    <a:pt x="985760" y="2750738"/>
                    <a:pt x="995148" y="2741350"/>
                    <a:pt x="1004536" y="2734309"/>
                  </a:cubicBezTo>
                  <a:cubicBezTo>
                    <a:pt x="1011577" y="2729615"/>
                    <a:pt x="1016271" y="2724921"/>
                    <a:pt x="1023312" y="2717880"/>
                  </a:cubicBezTo>
                  <a:cubicBezTo>
                    <a:pt x="1035047" y="2708492"/>
                    <a:pt x="1046783" y="2699103"/>
                    <a:pt x="1056171" y="2689715"/>
                  </a:cubicBezTo>
                  <a:cubicBezTo>
                    <a:pt x="1060865" y="2685021"/>
                    <a:pt x="1065559" y="2682674"/>
                    <a:pt x="1070253" y="2677980"/>
                  </a:cubicBezTo>
                  <a:cubicBezTo>
                    <a:pt x="1081988" y="2666245"/>
                    <a:pt x="1093724" y="2656857"/>
                    <a:pt x="1107806" y="2645121"/>
                  </a:cubicBezTo>
                  <a:cubicBezTo>
                    <a:pt x="1112500" y="2642774"/>
                    <a:pt x="1114847" y="2638080"/>
                    <a:pt x="1119541" y="2635733"/>
                  </a:cubicBezTo>
                  <a:cubicBezTo>
                    <a:pt x="1133623" y="2623998"/>
                    <a:pt x="1145359" y="2612263"/>
                    <a:pt x="1159441" y="2600527"/>
                  </a:cubicBezTo>
                  <a:cubicBezTo>
                    <a:pt x="1161788" y="2598180"/>
                    <a:pt x="1166482" y="2595833"/>
                    <a:pt x="1168829" y="2591139"/>
                  </a:cubicBezTo>
                  <a:cubicBezTo>
                    <a:pt x="1234546" y="2532463"/>
                    <a:pt x="1302611" y="2469093"/>
                    <a:pt x="1373022" y="2403376"/>
                  </a:cubicBezTo>
                  <a:lnTo>
                    <a:pt x="1373022" y="2403376"/>
                  </a:lnTo>
                  <a:cubicBezTo>
                    <a:pt x="1377716" y="2408070"/>
                    <a:pt x="1382410" y="2410417"/>
                    <a:pt x="1387104" y="2410417"/>
                  </a:cubicBezTo>
                  <a:cubicBezTo>
                    <a:pt x="1389452" y="2410417"/>
                    <a:pt x="1391799" y="2410417"/>
                    <a:pt x="1391799" y="2410417"/>
                  </a:cubicBezTo>
                  <a:cubicBezTo>
                    <a:pt x="1403534" y="2443275"/>
                    <a:pt x="1412922" y="2476134"/>
                    <a:pt x="1424657" y="2513687"/>
                  </a:cubicBezTo>
                  <a:cubicBezTo>
                    <a:pt x="1424657" y="2513687"/>
                    <a:pt x="1424657" y="2516034"/>
                    <a:pt x="1424657" y="2516034"/>
                  </a:cubicBezTo>
                  <a:cubicBezTo>
                    <a:pt x="1443434" y="2572363"/>
                    <a:pt x="1462210" y="2631039"/>
                    <a:pt x="1483333" y="2692062"/>
                  </a:cubicBezTo>
                  <a:cubicBezTo>
                    <a:pt x="1483333" y="2694409"/>
                    <a:pt x="1485680" y="2696756"/>
                    <a:pt x="1485680" y="2699103"/>
                  </a:cubicBezTo>
                  <a:cubicBezTo>
                    <a:pt x="1488028" y="2708492"/>
                    <a:pt x="1492722" y="2717880"/>
                    <a:pt x="1495069" y="2727268"/>
                  </a:cubicBezTo>
                  <a:cubicBezTo>
                    <a:pt x="1497416" y="2734309"/>
                    <a:pt x="1499763" y="2741350"/>
                    <a:pt x="1502110" y="2748391"/>
                  </a:cubicBezTo>
                  <a:cubicBezTo>
                    <a:pt x="1502110" y="2750738"/>
                    <a:pt x="1504457" y="2753085"/>
                    <a:pt x="1504457" y="2755433"/>
                  </a:cubicBezTo>
                  <a:cubicBezTo>
                    <a:pt x="1546704" y="2875132"/>
                    <a:pt x="1591298" y="3001873"/>
                    <a:pt x="1638239" y="3128613"/>
                  </a:cubicBezTo>
                  <a:cubicBezTo>
                    <a:pt x="1631197" y="3130960"/>
                    <a:pt x="1626503" y="3138001"/>
                    <a:pt x="1626503" y="3145042"/>
                  </a:cubicBezTo>
                  <a:cubicBezTo>
                    <a:pt x="1607727" y="3145042"/>
                    <a:pt x="1588950" y="3145042"/>
                    <a:pt x="1572521" y="3145042"/>
                  </a:cubicBezTo>
                  <a:cubicBezTo>
                    <a:pt x="1572521" y="3145042"/>
                    <a:pt x="1570174" y="3145042"/>
                    <a:pt x="1567827" y="3145042"/>
                  </a:cubicBezTo>
                  <a:cubicBezTo>
                    <a:pt x="1387104" y="3142695"/>
                    <a:pt x="1222811" y="3130960"/>
                    <a:pt x="1072600" y="3114531"/>
                  </a:cubicBezTo>
                  <a:cubicBezTo>
                    <a:pt x="1072600" y="3114531"/>
                    <a:pt x="1072600" y="3114531"/>
                    <a:pt x="1072600" y="3114531"/>
                  </a:cubicBezTo>
                  <a:cubicBezTo>
                    <a:pt x="1051477" y="3112184"/>
                    <a:pt x="1030353" y="3109836"/>
                    <a:pt x="1009230" y="3107490"/>
                  </a:cubicBezTo>
                  <a:cubicBezTo>
                    <a:pt x="1006883" y="3107490"/>
                    <a:pt x="1006883" y="3107490"/>
                    <a:pt x="1004536" y="3107490"/>
                  </a:cubicBezTo>
                  <a:cubicBezTo>
                    <a:pt x="985760" y="3105142"/>
                    <a:pt x="966983" y="3102796"/>
                    <a:pt x="948207" y="3100448"/>
                  </a:cubicBezTo>
                  <a:cubicBezTo>
                    <a:pt x="945860" y="3100448"/>
                    <a:pt x="941166" y="3100448"/>
                    <a:pt x="938819" y="3098101"/>
                  </a:cubicBezTo>
                  <a:cubicBezTo>
                    <a:pt x="922389" y="3095754"/>
                    <a:pt x="903613" y="3093407"/>
                    <a:pt x="887184" y="3088713"/>
                  </a:cubicBezTo>
                  <a:cubicBezTo>
                    <a:pt x="882489" y="3088713"/>
                    <a:pt x="880142" y="3086366"/>
                    <a:pt x="875448" y="3086366"/>
                  </a:cubicBezTo>
                  <a:cubicBezTo>
                    <a:pt x="859019" y="3084019"/>
                    <a:pt x="842590" y="3081672"/>
                    <a:pt x="828507" y="3076978"/>
                  </a:cubicBezTo>
                  <a:cubicBezTo>
                    <a:pt x="823813" y="3076978"/>
                    <a:pt x="819119" y="3074631"/>
                    <a:pt x="814425" y="3074631"/>
                  </a:cubicBezTo>
                  <a:cubicBezTo>
                    <a:pt x="800343" y="3072284"/>
                    <a:pt x="786261" y="3069937"/>
                    <a:pt x="772178" y="3065243"/>
                  </a:cubicBezTo>
                  <a:cubicBezTo>
                    <a:pt x="767484" y="3065243"/>
                    <a:pt x="762790" y="3062896"/>
                    <a:pt x="755749" y="3060549"/>
                  </a:cubicBezTo>
                  <a:cubicBezTo>
                    <a:pt x="741667" y="3058201"/>
                    <a:pt x="729931" y="3053507"/>
                    <a:pt x="715849" y="3051160"/>
                  </a:cubicBezTo>
                  <a:cubicBezTo>
                    <a:pt x="711155" y="3048813"/>
                    <a:pt x="704114" y="3048813"/>
                    <a:pt x="699420" y="3046466"/>
                  </a:cubicBezTo>
                  <a:cubicBezTo>
                    <a:pt x="687685" y="3044119"/>
                    <a:pt x="673602" y="3039425"/>
                    <a:pt x="661867" y="3037078"/>
                  </a:cubicBezTo>
                  <a:cubicBezTo>
                    <a:pt x="654826" y="3034731"/>
                    <a:pt x="650132" y="3034731"/>
                    <a:pt x="643091" y="3032384"/>
                  </a:cubicBezTo>
                  <a:cubicBezTo>
                    <a:pt x="638397" y="3030037"/>
                    <a:pt x="631355" y="3030037"/>
                    <a:pt x="626661" y="3027690"/>
                  </a:cubicBezTo>
                  <a:cubicBezTo>
                    <a:pt x="626661" y="3025343"/>
                    <a:pt x="626661" y="3025343"/>
                    <a:pt x="626661" y="3022996"/>
                  </a:cubicBezTo>
                  <a:cubicBezTo>
                    <a:pt x="626661" y="3020649"/>
                    <a:pt x="626661" y="3015955"/>
                    <a:pt x="624314" y="3013608"/>
                  </a:cubicBezTo>
                  <a:cubicBezTo>
                    <a:pt x="626661" y="3011261"/>
                    <a:pt x="631355" y="3011261"/>
                    <a:pt x="633703" y="3008914"/>
                  </a:cubicBezTo>
                  <a:cubicBezTo>
                    <a:pt x="638397" y="2997178"/>
                    <a:pt x="645438" y="2992484"/>
                    <a:pt x="652479" y="2990137"/>
                  </a:cubicBezTo>
                  <a:close/>
                  <a:moveTo>
                    <a:pt x="1286181" y="1971519"/>
                  </a:moveTo>
                  <a:cubicBezTo>
                    <a:pt x="1283834" y="1959784"/>
                    <a:pt x="1283834" y="1945702"/>
                    <a:pt x="1281487" y="1933966"/>
                  </a:cubicBezTo>
                  <a:cubicBezTo>
                    <a:pt x="1279140" y="1917537"/>
                    <a:pt x="1279140" y="1903455"/>
                    <a:pt x="1276793" y="1887025"/>
                  </a:cubicBezTo>
                  <a:cubicBezTo>
                    <a:pt x="1276793" y="1877637"/>
                    <a:pt x="1274446" y="1865902"/>
                    <a:pt x="1274446" y="1856514"/>
                  </a:cubicBezTo>
                  <a:cubicBezTo>
                    <a:pt x="1272099" y="1837737"/>
                    <a:pt x="1269752" y="1821308"/>
                    <a:pt x="1267405" y="1802532"/>
                  </a:cubicBezTo>
                  <a:cubicBezTo>
                    <a:pt x="1267405" y="1795491"/>
                    <a:pt x="1265058" y="1786102"/>
                    <a:pt x="1265058" y="1779061"/>
                  </a:cubicBezTo>
                  <a:cubicBezTo>
                    <a:pt x="1262711" y="1757938"/>
                    <a:pt x="1260364" y="1739161"/>
                    <a:pt x="1258017" y="1718038"/>
                  </a:cubicBezTo>
                  <a:cubicBezTo>
                    <a:pt x="1258017" y="1713344"/>
                    <a:pt x="1258017" y="1706303"/>
                    <a:pt x="1255670" y="1701609"/>
                  </a:cubicBezTo>
                  <a:cubicBezTo>
                    <a:pt x="1253323" y="1678138"/>
                    <a:pt x="1250976" y="1654668"/>
                    <a:pt x="1248629" y="1631197"/>
                  </a:cubicBezTo>
                  <a:cubicBezTo>
                    <a:pt x="1248629" y="1628850"/>
                    <a:pt x="1248629" y="1624156"/>
                    <a:pt x="1248629" y="1621809"/>
                  </a:cubicBezTo>
                  <a:cubicBezTo>
                    <a:pt x="1246282" y="1595992"/>
                    <a:pt x="1243935" y="1570174"/>
                    <a:pt x="1241588" y="1544357"/>
                  </a:cubicBezTo>
                  <a:cubicBezTo>
                    <a:pt x="1241588" y="1542009"/>
                    <a:pt x="1241588" y="1539662"/>
                    <a:pt x="1241588" y="1537315"/>
                  </a:cubicBezTo>
                  <a:cubicBezTo>
                    <a:pt x="1236894" y="1485680"/>
                    <a:pt x="1232199" y="1436392"/>
                    <a:pt x="1225158" y="1382410"/>
                  </a:cubicBezTo>
                  <a:cubicBezTo>
                    <a:pt x="1234546" y="1380063"/>
                    <a:pt x="1241588" y="1373022"/>
                    <a:pt x="1241588" y="1363634"/>
                  </a:cubicBezTo>
                  <a:cubicBezTo>
                    <a:pt x="1241588" y="1351899"/>
                    <a:pt x="1232199" y="1342511"/>
                    <a:pt x="1220464" y="1342511"/>
                  </a:cubicBezTo>
                  <a:cubicBezTo>
                    <a:pt x="1220464" y="1342511"/>
                    <a:pt x="1220464" y="1342511"/>
                    <a:pt x="1220464" y="1342511"/>
                  </a:cubicBezTo>
                  <a:cubicBezTo>
                    <a:pt x="1218117" y="1316693"/>
                    <a:pt x="1215770" y="1288529"/>
                    <a:pt x="1213423" y="1262711"/>
                  </a:cubicBezTo>
                  <a:cubicBezTo>
                    <a:pt x="1211076" y="1241588"/>
                    <a:pt x="1208729" y="1220464"/>
                    <a:pt x="1206382" y="1199341"/>
                  </a:cubicBezTo>
                  <a:cubicBezTo>
                    <a:pt x="1250976" y="1180564"/>
                    <a:pt x="1297917" y="1159441"/>
                    <a:pt x="1342511" y="1140665"/>
                  </a:cubicBezTo>
                  <a:cubicBezTo>
                    <a:pt x="1337816" y="1196994"/>
                    <a:pt x="1333122" y="1255670"/>
                    <a:pt x="1328428" y="1314346"/>
                  </a:cubicBezTo>
                  <a:cubicBezTo>
                    <a:pt x="1328428" y="1314346"/>
                    <a:pt x="1328428" y="1314346"/>
                    <a:pt x="1328428" y="1314346"/>
                  </a:cubicBezTo>
                  <a:cubicBezTo>
                    <a:pt x="1316693" y="1314346"/>
                    <a:pt x="1307305" y="1323734"/>
                    <a:pt x="1307305" y="1335469"/>
                  </a:cubicBezTo>
                  <a:cubicBezTo>
                    <a:pt x="1307305" y="1344858"/>
                    <a:pt x="1314346" y="1354246"/>
                    <a:pt x="1326081" y="1354246"/>
                  </a:cubicBezTo>
                  <a:cubicBezTo>
                    <a:pt x="1323734" y="1375369"/>
                    <a:pt x="1323734" y="1396493"/>
                    <a:pt x="1321387" y="1417616"/>
                  </a:cubicBezTo>
                  <a:cubicBezTo>
                    <a:pt x="1321387" y="1427004"/>
                    <a:pt x="1321387" y="1434045"/>
                    <a:pt x="1319040" y="1443434"/>
                  </a:cubicBezTo>
                  <a:cubicBezTo>
                    <a:pt x="1316693" y="1462210"/>
                    <a:pt x="1316693" y="1483333"/>
                    <a:pt x="1314346" y="1502110"/>
                  </a:cubicBezTo>
                  <a:cubicBezTo>
                    <a:pt x="1314346" y="1513845"/>
                    <a:pt x="1311999" y="1525580"/>
                    <a:pt x="1311999" y="1537315"/>
                  </a:cubicBezTo>
                  <a:cubicBezTo>
                    <a:pt x="1311999" y="1553745"/>
                    <a:pt x="1309652" y="1572521"/>
                    <a:pt x="1309652" y="1588950"/>
                  </a:cubicBezTo>
                  <a:cubicBezTo>
                    <a:pt x="1309652" y="1600686"/>
                    <a:pt x="1307305" y="1614768"/>
                    <a:pt x="1307305" y="1626503"/>
                  </a:cubicBezTo>
                  <a:cubicBezTo>
                    <a:pt x="1307305" y="1642933"/>
                    <a:pt x="1304958" y="1659362"/>
                    <a:pt x="1304958" y="1675791"/>
                  </a:cubicBezTo>
                  <a:cubicBezTo>
                    <a:pt x="1304958" y="1689873"/>
                    <a:pt x="1302611" y="1703956"/>
                    <a:pt x="1302611" y="1718038"/>
                  </a:cubicBezTo>
                  <a:cubicBezTo>
                    <a:pt x="1302611" y="1734467"/>
                    <a:pt x="1300264" y="1750897"/>
                    <a:pt x="1300264" y="1767326"/>
                  </a:cubicBezTo>
                  <a:cubicBezTo>
                    <a:pt x="1300264" y="1781408"/>
                    <a:pt x="1300264" y="1793144"/>
                    <a:pt x="1297917" y="1807226"/>
                  </a:cubicBezTo>
                  <a:cubicBezTo>
                    <a:pt x="1297917" y="1823655"/>
                    <a:pt x="1295570" y="1842432"/>
                    <a:pt x="1295570" y="1858861"/>
                  </a:cubicBezTo>
                  <a:cubicBezTo>
                    <a:pt x="1295570" y="1870596"/>
                    <a:pt x="1295570" y="1884678"/>
                    <a:pt x="1293223" y="1896413"/>
                  </a:cubicBezTo>
                  <a:cubicBezTo>
                    <a:pt x="1293223" y="1915190"/>
                    <a:pt x="1290876" y="1933966"/>
                    <a:pt x="1290876" y="1952743"/>
                  </a:cubicBezTo>
                  <a:cubicBezTo>
                    <a:pt x="1290876" y="1964478"/>
                    <a:pt x="1290876" y="1976213"/>
                    <a:pt x="1290876" y="1985601"/>
                  </a:cubicBezTo>
                  <a:cubicBezTo>
                    <a:pt x="1290876" y="1999684"/>
                    <a:pt x="1290876" y="2016113"/>
                    <a:pt x="1288529" y="2030195"/>
                  </a:cubicBezTo>
                  <a:cubicBezTo>
                    <a:pt x="1288529" y="2030195"/>
                    <a:pt x="1288529" y="2030195"/>
                    <a:pt x="1288529" y="2030195"/>
                  </a:cubicBezTo>
                  <a:cubicBezTo>
                    <a:pt x="1293223" y="2030195"/>
                    <a:pt x="1290876" y="2018460"/>
                    <a:pt x="1290876" y="2009072"/>
                  </a:cubicBezTo>
                  <a:cubicBezTo>
                    <a:pt x="1288529" y="1994990"/>
                    <a:pt x="1288529" y="1983254"/>
                    <a:pt x="1286181" y="1971519"/>
                  </a:cubicBezTo>
                  <a:close/>
                  <a:moveTo>
                    <a:pt x="1124235" y="1117194"/>
                  </a:moveTo>
                  <a:cubicBezTo>
                    <a:pt x="1110153" y="1124235"/>
                    <a:pt x="1098418" y="1128929"/>
                    <a:pt x="1086683" y="1135970"/>
                  </a:cubicBezTo>
                  <a:cubicBezTo>
                    <a:pt x="1067906" y="1145359"/>
                    <a:pt x="1049130" y="1154747"/>
                    <a:pt x="1030353" y="1161788"/>
                  </a:cubicBezTo>
                  <a:cubicBezTo>
                    <a:pt x="1016271" y="1168829"/>
                    <a:pt x="1004536" y="1175870"/>
                    <a:pt x="990454" y="1182911"/>
                  </a:cubicBezTo>
                  <a:cubicBezTo>
                    <a:pt x="971677" y="1192300"/>
                    <a:pt x="955248" y="1201688"/>
                    <a:pt x="938819" y="1211076"/>
                  </a:cubicBezTo>
                  <a:cubicBezTo>
                    <a:pt x="924736" y="1218117"/>
                    <a:pt x="913001" y="1227505"/>
                    <a:pt x="898919" y="1234546"/>
                  </a:cubicBezTo>
                  <a:cubicBezTo>
                    <a:pt x="887184" y="1241588"/>
                    <a:pt x="875448" y="1248629"/>
                    <a:pt x="863713" y="1255670"/>
                  </a:cubicBezTo>
                  <a:cubicBezTo>
                    <a:pt x="863713" y="1255670"/>
                    <a:pt x="863713" y="1255670"/>
                    <a:pt x="863713" y="1253323"/>
                  </a:cubicBezTo>
                  <a:cubicBezTo>
                    <a:pt x="875448" y="1243935"/>
                    <a:pt x="887184" y="1234546"/>
                    <a:pt x="898919" y="1222811"/>
                  </a:cubicBezTo>
                  <a:cubicBezTo>
                    <a:pt x="915348" y="1208729"/>
                    <a:pt x="929430" y="1196994"/>
                    <a:pt x="945860" y="1182911"/>
                  </a:cubicBezTo>
                  <a:cubicBezTo>
                    <a:pt x="962289" y="1171176"/>
                    <a:pt x="976371" y="1157094"/>
                    <a:pt x="992801" y="1145359"/>
                  </a:cubicBezTo>
                  <a:cubicBezTo>
                    <a:pt x="1009230" y="1133623"/>
                    <a:pt x="1025659" y="1119541"/>
                    <a:pt x="1039742" y="1107806"/>
                  </a:cubicBezTo>
                  <a:cubicBezTo>
                    <a:pt x="1056171" y="1096071"/>
                    <a:pt x="1072600" y="1084335"/>
                    <a:pt x="1089030" y="1072600"/>
                  </a:cubicBezTo>
                  <a:cubicBezTo>
                    <a:pt x="1105459" y="1060865"/>
                    <a:pt x="1121888" y="1049130"/>
                    <a:pt x="1135971" y="1037394"/>
                  </a:cubicBezTo>
                  <a:cubicBezTo>
                    <a:pt x="1152400" y="1025659"/>
                    <a:pt x="1168829" y="1013924"/>
                    <a:pt x="1185258" y="1002189"/>
                  </a:cubicBezTo>
                  <a:cubicBezTo>
                    <a:pt x="1187605" y="1030353"/>
                    <a:pt x="1189953" y="1058518"/>
                    <a:pt x="1192300" y="1086683"/>
                  </a:cubicBezTo>
                  <a:cubicBezTo>
                    <a:pt x="1189953" y="1089030"/>
                    <a:pt x="1187605" y="1089030"/>
                    <a:pt x="1182911" y="1091377"/>
                  </a:cubicBezTo>
                  <a:cubicBezTo>
                    <a:pt x="1164135" y="1100765"/>
                    <a:pt x="1143012" y="1107806"/>
                    <a:pt x="1124235" y="1117194"/>
                  </a:cubicBezTo>
                  <a:close/>
                  <a:moveTo>
                    <a:pt x="762790" y="1337817"/>
                  </a:moveTo>
                  <a:cubicBezTo>
                    <a:pt x="736973" y="1361287"/>
                    <a:pt x="711155" y="1384757"/>
                    <a:pt x="685338" y="1410575"/>
                  </a:cubicBezTo>
                  <a:cubicBezTo>
                    <a:pt x="678296" y="1417616"/>
                    <a:pt x="671255" y="1424657"/>
                    <a:pt x="664214" y="1431698"/>
                  </a:cubicBezTo>
                  <a:cubicBezTo>
                    <a:pt x="654826" y="1441087"/>
                    <a:pt x="643091" y="1452822"/>
                    <a:pt x="633703" y="1462210"/>
                  </a:cubicBezTo>
                  <a:cubicBezTo>
                    <a:pt x="687685" y="1384757"/>
                    <a:pt x="744014" y="1311999"/>
                    <a:pt x="797996" y="1241588"/>
                  </a:cubicBezTo>
                  <a:cubicBezTo>
                    <a:pt x="797996" y="1241588"/>
                    <a:pt x="800343" y="1241588"/>
                    <a:pt x="800343" y="1243935"/>
                  </a:cubicBezTo>
                  <a:cubicBezTo>
                    <a:pt x="805037" y="1246282"/>
                    <a:pt x="807384" y="1248629"/>
                    <a:pt x="812078" y="1250976"/>
                  </a:cubicBezTo>
                  <a:cubicBezTo>
                    <a:pt x="816772" y="1253323"/>
                    <a:pt x="821466" y="1255670"/>
                    <a:pt x="826160" y="1260364"/>
                  </a:cubicBezTo>
                  <a:cubicBezTo>
                    <a:pt x="823813" y="1262711"/>
                    <a:pt x="823813" y="1267405"/>
                    <a:pt x="823813" y="1269752"/>
                  </a:cubicBezTo>
                  <a:cubicBezTo>
                    <a:pt x="823813" y="1274446"/>
                    <a:pt x="826160" y="1279140"/>
                    <a:pt x="828507" y="1281487"/>
                  </a:cubicBezTo>
                  <a:cubicBezTo>
                    <a:pt x="809731" y="1297917"/>
                    <a:pt x="788608" y="1314346"/>
                    <a:pt x="769831" y="1333122"/>
                  </a:cubicBezTo>
                  <a:cubicBezTo>
                    <a:pt x="769831" y="1330775"/>
                    <a:pt x="767484" y="1333122"/>
                    <a:pt x="762790" y="1337817"/>
                  </a:cubicBezTo>
                  <a:close/>
                  <a:moveTo>
                    <a:pt x="894225" y="1175870"/>
                  </a:moveTo>
                  <a:cubicBezTo>
                    <a:pt x="901266" y="1161788"/>
                    <a:pt x="910654" y="1145359"/>
                    <a:pt x="917695" y="1131276"/>
                  </a:cubicBezTo>
                  <a:cubicBezTo>
                    <a:pt x="927083" y="1114847"/>
                    <a:pt x="934124" y="1100765"/>
                    <a:pt x="943513" y="1084335"/>
                  </a:cubicBezTo>
                  <a:cubicBezTo>
                    <a:pt x="952901" y="1067906"/>
                    <a:pt x="959942" y="1053824"/>
                    <a:pt x="969330" y="1037394"/>
                  </a:cubicBezTo>
                  <a:cubicBezTo>
                    <a:pt x="969330" y="1037394"/>
                    <a:pt x="969330" y="1035047"/>
                    <a:pt x="971677" y="1035047"/>
                  </a:cubicBezTo>
                  <a:cubicBezTo>
                    <a:pt x="976371" y="1028006"/>
                    <a:pt x="983412" y="1023312"/>
                    <a:pt x="988107" y="1016271"/>
                  </a:cubicBezTo>
                  <a:cubicBezTo>
                    <a:pt x="995148" y="1009230"/>
                    <a:pt x="1002189" y="999842"/>
                    <a:pt x="1009230" y="992801"/>
                  </a:cubicBezTo>
                  <a:cubicBezTo>
                    <a:pt x="1016271" y="983412"/>
                    <a:pt x="1025659" y="974024"/>
                    <a:pt x="1032700" y="966983"/>
                  </a:cubicBezTo>
                  <a:cubicBezTo>
                    <a:pt x="1039742" y="959942"/>
                    <a:pt x="1046783" y="950554"/>
                    <a:pt x="1053824" y="943513"/>
                  </a:cubicBezTo>
                  <a:cubicBezTo>
                    <a:pt x="1060865" y="934125"/>
                    <a:pt x="1070253" y="927083"/>
                    <a:pt x="1077294" y="917695"/>
                  </a:cubicBezTo>
                  <a:cubicBezTo>
                    <a:pt x="1084336" y="910654"/>
                    <a:pt x="1091377" y="901266"/>
                    <a:pt x="1098418" y="894225"/>
                  </a:cubicBezTo>
                  <a:cubicBezTo>
                    <a:pt x="1105459" y="887184"/>
                    <a:pt x="1114847" y="877795"/>
                    <a:pt x="1121888" y="870754"/>
                  </a:cubicBezTo>
                  <a:cubicBezTo>
                    <a:pt x="1128929" y="861366"/>
                    <a:pt x="1138318" y="854325"/>
                    <a:pt x="1145359" y="847284"/>
                  </a:cubicBezTo>
                  <a:cubicBezTo>
                    <a:pt x="1147706" y="844937"/>
                    <a:pt x="1150053" y="840243"/>
                    <a:pt x="1154747" y="837896"/>
                  </a:cubicBezTo>
                  <a:cubicBezTo>
                    <a:pt x="1159441" y="840243"/>
                    <a:pt x="1164135" y="842590"/>
                    <a:pt x="1168829" y="842590"/>
                  </a:cubicBezTo>
                  <a:cubicBezTo>
                    <a:pt x="1168829" y="842590"/>
                    <a:pt x="1168829" y="842590"/>
                    <a:pt x="1168829" y="842590"/>
                  </a:cubicBezTo>
                  <a:cubicBezTo>
                    <a:pt x="1173523" y="889531"/>
                    <a:pt x="1178217" y="938819"/>
                    <a:pt x="1182911" y="990454"/>
                  </a:cubicBezTo>
                  <a:cubicBezTo>
                    <a:pt x="1182911" y="995148"/>
                    <a:pt x="1182911" y="999842"/>
                    <a:pt x="1185258" y="1004536"/>
                  </a:cubicBezTo>
                  <a:cubicBezTo>
                    <a:pt x="1180564" y="1009230"/>
                    <a:pt x="1175870" y="1011577"/>
                    <a:pt x="1168829" y="1016271"/>
                  </a:cubicBezTo>
                  <a:cubicBezTo>
                    <a:pt x="1152400" y="1028006"/>
                    <a:pt x="1135971" y="1039742"/>
                    <a:pt x="1121888" y="1049130"/>
                  </a:cubicBezTo>
                  <a:cubicBezTo>
                    <a:pt x="1107806" y="1060865"/>
                    <a:pt x="1093724" y="1070253"/>
                    <a:pt x="1077294" y="1081988"/>
                  </a:cubicBezTo>
                  <a:cubicBezTo>
                    <a:pt x="1060865" y="1093724"/>
                    <a:pt x="1044436" y="1105459"/>
                    <a:pt x="1028006" y="1119541"/>
                  </a:cubicBezTo>
                  <a:cubicBezTo>
                    <a:pt x="1013924" y="1128929"/>
                    <a:pt x="1002189" y="1140665"/>
                    <a:pt x="988107" y="1152400"/>
                  </a:cubicBezTo>
                  <a:cubicBezTo>
                    <a:pt x="971677" y="1166482"/>
                    <a:pt x="952901" y="1178217"/>
                    <a:pt x="936472" y="1192300"/>
                  </a:cubicBezTo>
                  <a:cubicBezTo>
                    <a:pt x="924736" y="1201688"/>
                    <a:pt x="913001" y="1213423"/>
                    <a:pt x="901266" y="1222811"/>
                  </a:cubicBezTo>
                  <a:cubicBezTo>
                    <a:pt x="887184" y="1234546"/>
                    <a:pt x="875448" y="1243935"/>
                    <a:pt x="861366" y="1255670"/>
                  </a:cubicBezTo>
                  <a:cubicBezTo>
                    <a:pt x="859019" y="1253323"/>
                    <a:pt x="859019" y="1253323"/>
                    <a:pt x="856672" y="1250976"/>
                  </a:cubicBezTo>
                  <a:cubicBezTo>
                    <a:pt x="861366" y="1243935"/>
                    <a:pt x="863713" y="1236893"/>
                    <a:pt x="868407" y="1229852"/>
                  </a:cubicBezTo>
                  <a:cubicBezTo>
                    <a:pt x="875448" y="1211076"/>
                    <a:pt x="884837" y="1192300"/>
                    <a:pt x="894225" y="1175870"/>
                  </a:cubicBezTo>
                  <a:close/>
                  <a:moveTo>
                    <a:pt x="1283834" y="934125"/>
                  </a:moveTo>
                  <a:cubicBezTo>
                    <a:pt x="1300264" y="922389"/>
                    <a:pt x="1316693" y="913001"/>
                    <a:pt x="1333122" y="901266"/>
                  </a:cubicBezTo>
                  <a:cubicBezTo>
                    <a:pt x="1344858" y="894225"/>
                    <a:pt x="1356593" y="887184"/>
                    <a:pt x="1368328" y="877795"/>
                  </a:cubicBezTo>
                  <a:cubicBezTo>
                    <a:pt x="1365981" y="896572"/>
                    <a:pt x="1363634" y="913001"/>
                    <a:pt x="1361287" y="931777"/>
                  </a:cubicBezTo>
                  <a:cubicBezTo>
                    <a:pt x="1361287" y="934125"/>
                    <a:pt x="1361287" y="938819"/>
                    <a:pt x="1361287" y="941166"/>
                  </a:cubicBezTo>
                  <a:cubicBezTo>
                    <a:pt x="1358940" y="966983"/>
                    <a:pt x="1356593" y="995148"/>
                    <a:pt x="1351899" y="1023312"/>
                  </a:cubicBezTo>
                  <a:cubicBezTo>
                    <a:pt x="1342511" y="1028006"/>
                    <a:pt x="1330775" y="1030353"/>
                    <a:pt x="1321387" y="1035047"/>
                  </a:cubicBezTo>
                  <a:cubicBezTo>
                    <a:pt x="1309652" y="1039742"/>
                    <a:pt x="1295570" y="1044436"/>
                    <a:pt x="1283834" y="1049130"/>
                  </a:cubicBezTo>
                  <a:cubicBezTo>
                    <a:pt x="1262711" y="1056171"/>
                    <a:pt x="1241588" y="1065559"/>
                    <a:pt x="1220464" y="1072600"/>
                  </a:cubicBezTo>
                  <a:cubicBezTo>
                    <a:pt x="1211076" y="1077294"/>
                    <a:pt x="1201688" y="1079641"/>
                    <a:pt x="1192300" y="1084335"/>
                  </a:cubicBezTo>
                  <a:cubicBezTo>
                    <a:pt x="1189953" y="1056171"/>
                    <a:pt x="1187605" y="1025659"/>
                    <a:pt x="1185258" y="997495"/>
                  </a:cubicBezTo>
                  <a:cubicBezTo>
                    <a:pt x="1201688" y="985760"/>
                    <a:pt x="1215770" y="974024"/>
                    <a:pt x="1232199" y="964636"/>
                  </a:cubicBezTo>
                  <a:cubicBezTo>
                    <a:pt x="1250976" y="957595"/>
                    <a:pt x="1267405" y="945860"/>
                    <a:pt x="1283834" y="934125"/>
                  </a:cubicBezTo>
                  <a:close/>
                  <a:moveTo>
                    <a:pt x="1373022" y="861366"/>
                  </a:moveTo>
                  <a:cubicBezTo>
                    <a:pt x="1375369" y="842590"/>
                    <a:pt x="1377716" y="823813"/>
                    <a:pt x="1380063" y="805037"/>
                  </a:cubicBezTo>
                  <a:cubicBezTo>
                    <a:pt x="1380063" y="800343"/>
                    <a:pt x="1382410" y="795649"/>
                    <a:pt x="1382410" y="788608"/>
                  </a:cubicBezTo>
                  <a:cubicBezTo>
                    <a:pt x="1384757" y="779219"/>
                    <a:pt x="1384757" y="767484"/>
                    <a:pt x="1387104" y="758096"/>
                  </a:cubicBezTo>
                  <a:cubicBezTo>
                    <a:pt x="1387104" y="758096"/>
                    <a:pt x="1387104" y="758096"/>
                    <a:pt x="1389452" y="758096"/>
                  </a:cubicBezTo>
                  <a:cubicBezTo>
                    <a:pt x="1391799" y="758096"/>
                    <a:pt x="1396493" y="758096"/>
                    <a:pt x="1398840" y="755749"/>
                  </a:cubicBezTo>
                  <a:cubicBezTo>
                    <a:pt x="1398840" y="758096"/>
                    <a:pt x="1401187" y="758096"/>
                    <a:pt x="1401187" y="760443"/>
                  </a:cubicBezTo>
                  <a:cubicBezTo>
                    <a:pt x="1405881" y="769831"/>
                    <a:pt x="1410575" y="779219"/>
                    <a:pt x="1415269" y="788608"/>
                  </a:cubicBezTo>
                  <a:cubicBezTo>
                    <a:pt x="1419963" y="795649"/>
                    <a:pt x="1422310" y="802690"/>
                    <a:pt x="1427004" y="809731"/>
                  </a:cubicBezTo>
                  <a:cubicBezTo>
                    <a:pt x="1431698" y="819119"/>
                    <a:pt x="1436392" y="828507"/>
                    <a:pt x="1441087" y="835549"/>
                  </a:cubicBezTo>
                  <a:cubicBezTo>
                    <a:pt x="1431698" y="842590"/>
                    <a:pt x="1419963" y="847284"/>
                    <a:pt x="1410575" y="854325"/>
                  </a:cubicBezTo>
                  <a:cubicBezTo>
                    <a:pt x="1398840" y="861366"/>
                    <a:pt x="1384757" y="870754"/>
                    <a:pt x="1373022" y="877795"/>
                  </a:cubicBezTo>
                  <a:cubicBezTo>
                    <a:pt x="1373022" y="875448"/>
                    <a:pt x="1373022" y="875448"/>
                    <a:pt x="1373022" y="873101"/>
                  </a:cubicBezTo>
                  <a:cubicBezTo>
                    <a:pt x="1370675" y="870754"/>
                    <a:pt x="1370675" y="866060"/>
                    <a:pt x="1373022" y="861366"/>
                  </a:cubicBezTo>
                  <a:close/>
                  <a:moveTo>
                    <a:pt x="1532621" y="781566"/>
                  </a:moveTo>
                  <a:cubicBezTo>
                    <a:pt x="1551398" y="772178"/>
                    <a:pt x="1567827" y="762790"/>
                    <a:pt x="1586603" y="753402"/>
                  </a:cubicBezTo>
                  <a:cubicBezTo>
                    <a:pt x="1603033" y="744014"/>
                    <a:pt x="1619462" y="734626"/>
                    <a:pt x="1635891" y="727584"/>
                  </a:cubicBezTo>
                  <a:cubicBezTo>
                    <a:pt x="1654668" y="718196"/>
                    <a:pt x="1671097" y="708808"/>
                    <a:pt x="1689873" y="699420"/>
                  </a:cubicBezTo>
                  <a:cubicBezTo>
                    <a:pt x="1706303" y="692379"/>
                    <a:pt x="1720385" y="682991"/>
                    <a:pt x="1736814" y="675949"/>
                  </a:cubicBezTo>
                  <a:cubicBezTo>
                    <a:pt x="1746203" y="673602"/>
                    <a:pt x="1757938" y="673602"/>
                    <a:pt x="1767326" y="673602"/>
                  </a:cubicBezTo>
                  <a:cubicBezTo>
                    <a:pt x="1776714" y="673602"/>
                    <a:pt x="1786102" y="671255"/>
                    <a:pt x="1795491" y="671255"/>
                  </a:cubicBezTo>
                  <a:cubicBezTo>
                    <a:pt x="1814267" y="668908"/>
                    <a:pt x="1830696" y="668908"/>
                    <a:pt x="1849473" y="666561"/>
                  </a:cubicBezTo>
                  <a:cubicBezTo>
                    <a:pt x="1858861" y="666561"/>
                    <a:pt x="1870596" y="664214"/>
                    <a:pt x="1879984" y="664214"/>
                  </a:cubicBezTo>
                  <a:cubicBezTo>
                    <a:pt x="1898761" y="664214"/>
                    <a:pt x="1919884" y="661867"/>
                    <a:pt x="1938660" y="661867"/>
                  </a:cubicBezTo>
                  <a:cubicBezTo>
                    <a:pt x="1948049" y="661867"/>
                    <a:pt x="1957437" y="661867"/>
                    <a:pt x="1966825" y="659520"/>
                  </a:cubicBezTo>
                  <a:cubicBezTo>
                    <a:pt x="1994989" y="659520"/>
                    <a:pt x="2023154" y="657173"/>
                    <a:pt x="2053666" y="657173"/>
                  </a:cubicBezTo>
                  <a:cubicBezTo>
                    <a:pt x="2079483" y="657173"/>
                    <a:pt x="2107648" y="657173"/>
                    <a:pt x="2135812" y="657173"/>
                  </a:cubicBezTo>
                  <a:cubicBezTo>
                    <a:pt x="2149895" y="657173"/>
                    <a:pt x="2166324" y="659520"/>
                    <a:pt x="2180406" y="659520"/>
                  </a:cubicBezTo>
                  <a:cubicBezTo>
                    <a:pt x="2185100" y="659520"/>
                    <a:pt x="2192141" y="659520"/>
                    <a:pt x="2196835" y="659520"/>
                  </a:cubicBezTo>
                  <a:cubicBezTo>
                    <a:pt x="2196835" y="666561"/>
                    <a:pt x="2201530" y="673602"/>
                    <a:pt x="2206224" y="675949"/>
                  </a:cubicBezTo>
                  <a:cubicBezTo>
                    <a:pt x="2206224" y="678296"/>
                    <a:pt x="2203877" y="678296"/>
                    <a:pt x="2203877" y="680643"/>
                  </a:cubicBezTo>
                  <a:cubicBezTo>
                    <a:pt x="2199183" y="690032"/>
                    <a:pt x="2194488" y="699420"/>
                    <a:pt x="2189794" y="708808"/>
                  </a:cubicBezTo>
                  <a:cubicBezTo>
                    <a:pt x="2185100" y="715849"/>
                    <a:pt x="2182753" y="722890"/>
                    <a:pt x="2178059" y="732279"/>
                  </a:cubicBezTo>
                  <a:cubicBezTo>
                    <a:pt x="2173365" y="741667"/>
                    <a:pt x="2168671" y="751055"/>
                    <a:pt x="2163977" y="760443"/>
                  </a:cubicBezTo>
                  <a:cubicBezTo>
                    <a:pt x="2159283" y="767484"/>
                    <a:pt x="2156936" y="774525"/>
                    <a:pt x="2152242" y="781566"/>
                  </a:cubicBezTo>
                  <a:cubicBezTo>
                    <a:pt x="2147548" y="790955"/>
                    <a:pt x="2142854" y="802690"/>
                    <a:pt x="2135812" y="812078"/>
                  </a:cubicBezTo>
                  <a:cubicBezTo>
                    <a:pt x="2131118" y="819119"/>
                    <a:pt x="2128771" y="826160"/>
                    <a:pt x="2124077" y="835549"/>
                  </a:cubicBezTo>
                  <a:cubicBezTo>
                    <a:pt x="2121730" y="840243"/>
                    <a:pt x="2119383" y="842590"/>
                    <a:pt x="2119383" y="847284"/>
                  </a:cubicBezTo>
                  <a:cubicBezTo>
                    <a:pt x="1955090" y="866060"/>
                    <a:pt x="1795491" y="894225"/>
                    <a:pt x="1638239" y="934125"/>
                  </a:cubicBezTo>
                  <a:cubicBezTo>
                    <a:pt x="1603033" y="943513"/>
                    <a:pt x="1565480" y="952901"/>
                    <a:pt x="1530274" y="964636"/>
                  </a:cubicBezTo>
                  <a:cubicBezTo>
                    <a:pt x="1523233" y="966983"/>
                    <a:pt x="1516192" y="969330"/>
                    <a:pt x="1509151" y="971677"/>
                  </a:cubicBezTo>
                  <a:cubicBezTo>
                    <a:pt x="1495069" y="941166"/>
                    <a:pt x="1480986" y="910654"/>
                    <a:pt x="1466904" y="882489"/>
                  </a:cubicBezTo>
                  <a:cubicBezTo>
                    <a:pt x="1466904" y="880142"/>
                    <a:pt x="1464557" y="880142"/>
                    <a:pt x="1464557" y="877795"/>
                  </a:cubicBezTo>
                  <a:cubicBezTo>
                    <a:pt x="1457516" y="863713"/>
                    <a:pt x="1450475" y="847284"/>
                    <a:pt x="1441087" y="833202"/>
                  </a:cubicBezTo>
                  <a:cubicBezTo>
                    <a:pt x="1455169" y="823813"/>
                    <a:pt x="1471598" y="816772"/>
                    <a:pt x="1485680" y="807384"/>
                  </a:cubicBezTo>
                  <a:cubicBezTo>
                    <a:pt x="1499763" y="800343"/>
                    <a:pt x="1516192" y="790955"/>
                    <a:pt x="1532621" y="781566"/>
                  </a:cubicBezTo>
                  <a:close/>
                  <a:moveTo>
                    <a:pt x="2246123" y="624314"/>
                  </a:moveTo>
                  <a:cubicBezTo>
                    <a:pt x="2250818" y="619620"/>
                    <a:pt x="2255512" y="614926"/>
                    <a:pt x="2260206" y="607885"/>
                  </a:cubicBezTo>
                  <a:cubicBezTo>
                    <a:pt x="2264900" y="600844"/>
                    <a:pt x="2271941" y="596150"/>
                    <a:pt x="2276635" y="589109"/>
                  </a:cubicBezTo>
                  <a:cubicBezTo>
                    <a:pt x="2281329" y="584415"/>
                    <a:pt x="2286023" y="579720"/>
                    <a:pt x="2290717" y="575026"/>
                  </a:cubicBezTo>
                  <a:cubicBezTo>
                    <a:pt x="2295412" y="567985"/>
                    <a:pt x="2302453" y="563291"/>
                    <a:pt x="2307147" y="556250"/>
                  </a:cubicBezTo>
                  <a:cubicBezTo>
                    <a:pt x="2311841" y="551556"/>
                    <a:pt x="2316535" y="546862"/>
                    <a:pt x="2321229" y="542168"/>
                  </a:cubicBezTo>
                  <a:cubicBezTo>
                    <a:pt x="2325923" y="535127"/>
                    <a:pt x="2332964" y="530433"/>
                    <a:pt x="2337658" y="525738"/>
                  </a:cubicBezTo>
                  <a:cubicBezTo>
                    <a:pt x="2342352" y="521044"/>
                    <a:pt x="2347047" y="516350"/>
                    <a:pt x="2351741" y="511656"/>
                  </a:cubicBezTo>
                  <a:cubicBezTo>
                    <a:pt x="2356435" y="506962"/>
                    <a:pt x="2363476" y="499921"/>
                    <a:pt x="2368170" y="495227"/>
                  </a:cubicBezTo>
                  <a:cubicBezTo>
                    <a:pt x="2372864" y="490533"/>
                    <a:pt x="2377558" y="485839"/>
                    <a:pt x="2382252" y="481145"/>
                  </a:cubicBezTo>
                  <a:cubicBezTo>
                    <a:pt x="2386946" y="476450"/>
                    <a:pt x="2393987" y="469409"/>
                    <a:pt x="2398681" y="464715"/>
                  </a:cubicBezTo>
                  <a:cubicBezTo>
                    <a:pt x="2403376" y="460021"/>
                    <a:pt x="2408070" y="455327"/>
                    <a:pt x="2412764" y="450633"/>
                  </a:cubicBezTo>
                  <a:cubicBezTo>
                    <a:pt x="2417458" y="445939"/>
                    <a:pt x="2424499" y="441245"/>
                    <a:pt x="2429193" y="436551"/>
                  </a:cubicBezTo>
                  <a:cubicBezTo>
                    <a:pt x="2433887" y="431857"/>
                    <a:pt x="2438581" y="429510"/>
                    <a:pt x="2440928" y="424815"/>
                  </a:cubicBezTo>
                  <a:cubicBezTo>
                    <a:pt x="2443275" y="424815"/>
                    <a:pt x="2445622" y="424815"/>
                    <a:pt x="2447970" y="422468"/>
                  </a:cubicBezTo>
                  <a:cubicBezTo>
                    <a:pt x="2450317" y="431857"/>
                    <a:pt x="2457358" y="436551"/>
                    <a:pt x="2466746" y="436551"/>
                  </a:cubicBezTo>
                  <a:cubicBezTo>
                    <a:pt x="2473787" y="436551"/>
                    <a:pt x="2480828" y="431857"/>
                    <a:pt x="2485522" y="424815"/>
                  </a:cubicBezTo>
                  <a:cubicBezTo>
                    <a:pt x="2523075" y="443592"/>
                    <a:pt x="2560628" y="462368"/>
                    <a:pt x="2598180" y="481145"/>
                  </a:cubicBezTo>
                  <a:cubicBezTo>
                    <a:pt x="2593486" y="483492"/>
                    <a:pt x="2591139" y="483492"/>
                    <a:pt x="2586445" y="485839"/>
                  </a:cubicBezTo>
                  <a:cubicBezTo>
                    <a:pt x="2577057" y="490533"/>
                    <a:pt x="2565322" y="492880"/>
                    <a:pt x="2555934" y="497574"/>
                  </a:cubicBezTo>
                  <a:cubicBezTo>
                    <a:pt x="2548892" y="499921"/>
                    <a:pt x="2541851" y="502268"/>
                    <a:pt x="2537157" y="504615"/>
                  </a:cubicBezTo>
                  <a:cubicBezTo>
                    <a:pt x="2527769" y="509309"/>
                    <a:pt x="2518381" y="511656"/>
                    <a:pt x="2508993" y="516350"/>
                  </a:cubicBezTo>
                  <a:cubicBezTo>
                    <a:pt x="2501952" y="518697"/>
                    <a:pt x="2494910" y="521044"/>
                    <a:pt x="2487869" y="525738"/>
                  </a:cubicBezTo>
                  <a:cubicBezTo>
                    <a:pt x="2478481" y="530433"/>
                    <a:pt x="2469093" y="532780"/>
                    <a:pt x="2459705" y="537474"/>
                  </a:cubicBezTo>
                  <a:cubicBezTo>
                    <a:pt x="2452664" y="539821"/>
                    <a:pt x="2445622" y="544515"/>
                    <a:pt x="2438581" y="546862"/>
                  </a:cubicBezTo>
                  <a:cubicBezTo>
                    <a:pt x="2429193" y="551556"/>
                    <a:pt x="2419805" y="553903"/>
                    <a:pt x="2410417" y="558597"/>
                  </a:cubicBezTo>
                  <a:cubicBezTo>
                    <a:pt x="2403376" y="560944"/>
                    <a:pt x="2396334" y="565638"/>
                    <a:pt x="2389293" y="567985"/>
                  </a:cubicBezTo>
                  <a:cubicBezTo>
                    <a:pt x="2379905" y="572679"/>
                    <a:pt x="2370517" y="577373"/>
                    <a:pt x="2361129" y="579720"/>
                  </a:cubicBezTo>
                  <a:cubicBezTo>
                    <a:pt x="2354088" y="582068"/>
                    <a:pt x="2347047" y="586762"/>
                    <a:pt x="2340005" y="591456"/>
                  </a:cubicBezTo>
                  <a:cubicBezTo>
                    <a:pt x="2330617" y="596150"/>
                    <a:pt x="2321229" y="600844"/>
                    <a:pt x="2311841" y="605538"/>
                  </a:cubicBezTo>
                  <a:cubicBezTo>
                    <a:pt x="2304800" y="610232"/>
                    <a:pt x="2297759" y="612579"/>
                    <a:pt x="2290717" y="617273"/>
                  </a:cubicBezTo>
                  <a:cubicBezTo>
                    <a:pt x="2281329" y="621967"/>
                    <a:pt x="2271941" y="626661"/>
                    <a:pt x="2262553" y="631355"/>
                  </a:cubicBezTo>
                  <a:cubicBezTo>
                    <a:pt x="2255512" y="636050"/>
                    <a:pt x="2248471" y="638397"/>
                    <a:pt x="2241429" y="643091"/>
                  </a:cubicBezTo>
                  <a:cubicBezTo>
                    <a:pt x="2236735" y="645438"/>
                    <a:pt x="2234388" y="647785"/>
                    <a:pt x="2229694" y="650132"/>
                  </a:cubicBezTo>
                  <a:cubicBezTo>
                    <a:pt x="2229694" y="647785"/>
                    <a:pt x="2227347" y="647785"/>
                    <a:pt x="2227347" y="645438"/>
                  </a:cubicBezTo>
                  <a:cubicBezTo>
                    <a:pt x="2227347" y="645438"/>
                    <a:pt x="2229694" y="643091"/>
                    <a:pt x="2229694" y="643091"/>
                  </a:cubicBezTo>
                  <a:cubicBezTo>
                    <a:pt x="2236735" y="638397"/>
                    <a:pt x="2241429" y="631355"/>
                    <a:pt x="2246123" y="624314"/>
                  </a:cubicBezTo>
                  <a:close/>
                  <a:moveTo>
                    <a:pt x="2447970" y="422468"/>
                  </a:moveTo>
                  <a:cubicBezTo>
                    <a:pt x="2447970" y="422468"/>
                    <a:pt x="2445622" y="422468"/>
                    <a:pt x="2445622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ubicBezTo>
                    <a:pt x="2445622" y="422468"/>
                    <a:pt x="2445622" y="422468"/>
                    <a:pt x="2447970" y="422468"/>
                  </a:cubicBezTo>
                  <a:close/>
                  <a:moveTo>
                    <a:pt x="2682674" y="532780"/>
                  </a:moveTo>
                  <a:cubicBezTo>
                    <a:pt x="2692062" y="537474"/>
                    <a:pt x="2701450" y="544515"/>
                    <a:pt x="2710839" y="549209"/>
                  </a:cubicBezTo>
                  <a:cubicBezTo>
                    <a:pt x="2715533" y="551556"/>
                    <a:pt x="2722574" y="556250"/>
                    <a:pt x="2727268" y="558597"/>
                  </a:cubicBezTo>
                  <a:cubicBezTo>
                    <a:pt x="2734309" y="563291"/>
                    <a:pt x="2743697" y="567985"/>
                    <a:pt x="2750738" y="572679"/>
                  </a:cubicBezTo>
                  <a:cubicBezTo>
                    <a:pt x="2757780" y="577373"/>
                    <a:pt x="2764821" y="582068"/>
                    <a:pt x="2771862" y="584415"/>
                  </a:cubicBezTo>
                  <a:cubicBezTo>
                    <a:pt x="2778903" y="589109"/>
                    <a:pt x="2785944" y="593803"/>
                    <a:pt x="2792985" y="598497"/>
                  </a:cubicBezTo>
                  <a:cubicBezTo>
                    <a:pt x="2800027" y="603191"/>
                    <a:pt x="2809415" y="607885"/>
                    <a:pt x="2816456" y="612579"/>
                  </a:cubicBezTo>
                  <a:cubicBezTo>
                    <a:pt x="2823497" y="617273"/>
                    <a:pt x="2830538" y="621967"/>
                    <a:pt x="2835232" y="626661"/>
                  </a:cubicBezTo>
                  <a:cubicBezTo>
                    <a:pt x="2844620" y="631355"/>
                    <a:pt x="2851661" y="638397"/>
                    <a:pt x="2861050" y="643091"/>
                  </a:cubicBezTo>
                  <a:cubicBezTo>
                    <a:pt x="2868091" y="647785"/>
                    <a:pt x="2872785" y="652479"/>
                    <a:pt x="2879826" y="654826"/>
                  </a:cubicBezTo>
                  <a:cubicBezTo>
                    <a:pt x="2889214" y="661867"/>
                    <a:pt x="2898602" y="666561"/>
                    <a:pt x="2905644" y="673602"/>
                  </a:cubicBezTo>
                  <a:cubicBezTo>
                    <a:pt x="2910338" y="678296"/>
                    <a:pt x="2917379" y="682991"/>
                    <a:pt x="2922073" y="685338"/>
                  </a:cubicBezTo>
                  <a:cubicBezTo>
                    <a:pt x="2931461" y="692379"/>
                    <a:pt x="2940849" y="699420"/>
                    <a:pt x="2950237" y="704114"/>
                  </a:cubicBezTo>
                  <a:cubicBezTo>
                    <a:pt x="2954932" y="706461"/>
                    <a:pt x="2959626" y="711155"/>
                    <a:pt x="2964320" y="713502"/>
                  </a:cubicBezTo>
                  <a:cubicBezTo>
                    <a:pt x="2961973" y="758096"/>
                    <a:pt x="2961973" y="802690"/>
                    <a:pt x="2959626" y="849631"/>
                  </a:cubicBezTo>
                  <a:cubicBezTo>
                    <a:pt x="2950237" y="849631"/>
                    <a:pt x="2940849" y="847284"/>
                    <a:pt x="2931461" y="847284"/>
                  </a:cubicBezTo>
                  <a:cubicBezTo>
                    <a:pt x="2915032" y="844937"/>
                    <a:pt x="2898602" y="844937"/>
                    <a:pt x="2882173" y="842590"/>
                  </a:cubicBezTo>
                  <a:cubicBezTo>
                    <a:pt x="2870438" y="842590"/>
                    <a:pt x="2861050" y="840243"/>
                    <a:pt x="2849314" y="840243"/>
                  </a:cubicBezTo>
                  <a:cubicBezTo>
                    <a:pt x="2832885" y="837896"/>
                    <a:pt x="2816456" y="837896"/>
                    <a:pt x="2800027" y="835549"/>
                  </a:cubicBezTo>
                  <a:cubicBezTo>
                    <a:pt x="2788291" y="835549"/>
                    <a:pt x="2778903" y="833202"/>
                    <a:pt x="2767168" y="833202"/>
                  </a:cubicBezTo>
                  <a:cubicBezTo>
                    <a:pt x="2750738" y="833202"/>
                    <a:pt x="2734309" y="830854"/>
                    <a:pt x="2717880" y="830854"/>
                  </a:cubicBezTo>
                  <a:cubicBezTo>
                    <a:pt x="2708492" y="830854"/>
                    <a:pt x="2696756" y="828507"/>
                    <a:pt x="2685021" y="828507"/>
                  </a:cubicBezTo>
                  <a:cubicBezTo>
                    <a:pt x="2666245" y="828507"/>
                    <a:pt x="2649816" y="826160"/>
                    <a:pt x="2631039" y="826160"/>
                  </a:cubicBezTo>
                  <a:cubicBezTo>
                    <a:pt x="2621651" y="826160"/>
                    <a:pt x="2612263" y="826160"/>
                    <a:pt x="2602875" y="826160"/>
                  </a:cubicBezTo>
                  <a:cubicBezTo>
                    <a:pt x="2574710" y="826160"/>
                    <a:pt x="2548892" y="826160"/>
                    <a:pt x="2520728" y="826160"/>
                  </a:cubicBezTo>
                  <a:cubicBezTo>
                    <a:pt x="2462052" y="826160"/>
                    <a:pt x="2403376" y="828507"/>
                    <a:pt x="2344699" y="830854"/>
                  </a:cubicBezTo>
                  <a:cubicBezTo>
                    <a:pt x="2340005" y="826160"/>
                    <a:pt x="2337658" y="821466"/>
                    <a:pt x="2332964" y="814425"/>
                  </a:cubicBezTo>
                  <a:cubicBezTo>
                    <a:pt x="2328270" y="807384"/>
                    <a:pt x="2323576" y="800343"/>
                    <a:pt x="2316535" y="793302"/>
                  </a:cubicBezTo>
                  <a:cubicBezTo>
                    <a:pt x="2309494" y="781566"/>
                    <a:pt x="2300106" y="772178"/>
                    <a:pt x="2293064" y="760443"/>
                  </a:cubicBezTo>
                  <a:cubicBezTo>
                    <a:pt x="2286023" y="751055"/>
                    <a:pt x="2278982" y="741667"/>
                    <a:pt x="2271941" y="732279"/>
                  </a:cubicBezTo>
                  <a:cubicBezTo>
                    <a:pt x="2267247" y="725237"/>
                    <a:pt x="2260206" y="715849"/>
                    <a:pt x="2255512" y="708808"/>
                  </a:cubicBezTo>
                  <a:cubicBezTo>
                    <a:pt x="2246123" y="697073"/>
                    <a:pt x="2236735" y="685338"/>
                    <a:pt x="2229694" y="673602"/>
                  </a:cubicBezTo>
                  <a:cubicBezTo>
                    <a:pt x="2229694" y="673602"/>
                    <a:pt x="2229694" y="673602"/>
                    <a:pt x="2229694" y="671255"/>
                  </a:cubicBezTo>
                  <a:cubicBezTo>
                    <a:pt x="2234388" y="666561"/>
                    <a:pt x="2236735" y="661867"/>
                    <a:pt x="2236735" y="654826"/>
                  </a:cubicBezTo>
                  <a:cubicBezTo>
                    <a:pt x="2236735" y="652479"/>
                    <a:pt x="2236735" y="647785"/>
                    <a:pt x="2234388" y="645438"/>
                  </a:cubicBezTo>
                  <a:cubicBezTo>
                    <a:pt x="2246123" y="638397"/>
                    <a:pt x="2255512" y="633703"/>
                    <a:pt x="2267247" y="626661"/>
                  </a:cubicBezTo>
                  <a:cubicBezTo>
                    <a:pt x="2271941" y="624314"/>
                    <a:pt x="2276635" y="621967"/>
                    <a:pt x="2278982" y="619620"/>
                  </a:cubicBezTo>
                  <a:cubicBezTo>
                    <a:pt x="2290717" y="612579"/>
                    <a:pt x="2302453" y="607885"/>
                    <a:pt x="2314188" y="600844"/>
                  </a:cubicBezTo>
                  <a:cubicBezTo>
                    <a:pt x="2318882" y="598497"/>
                    <a:pt x="2325923" y="596150"/>
                    <a:pt x="2330617" y="591456"/>
                  </a:cubicBezTo>
                  <a:cubicBezTo>
                    <a:pt x="2342352" y="586762"/>
                    <a:pt x="2351741" y="579720"/>
                    <a:pt x="2363476" y="575026"/>
                  </a:cubicBezTo>
                  <a:cubicBezTo>
                    <a:pt x="2368170" y="572679"/>
                    <a:pt x="2375211" y="570332"/>
                    <a:pt x="2379905" y="567985"/>
                  </a:cubicBezTo>
                  <a:cubicBezTo>
                    <a:pt x="2391640" y="563291"/>
                    <a:pt x="2401029" y="558597"/>
                    <a:pt x="2412764" y="553903"/>
                  </a:cubicBezTo>
                  <a:cubicBezTo>
                    <a:pt x="2419805" y="551556"/>
                    <a:pt x="2424499" y="549209"/>
                    <a:pt x="2431540" y="546862"/>
                  </a:cubicBezTo>
                  <a:cubicBezTo>
                    <a:pt x="2440928" y="542168"/>
                    <a:pt x="2452664" y="537474"/>
                    <a:pt x="2462052" y="532780"/>
                  </a:cubicBezTo>
                  <a:cubicBezTo>
                    <a:pt x="2466746" y="530433"/>
                    <a:pt x="2469093" y="530433"/>
                    <a:pt x="2473787" y="528085"/>
                  </a:cubicBezTo>
                  <a:cubicBezTo>
                    <a:pt x="2485522" y="523391"/>
                    <a:pt x="2497258" y="518697"/>
                    <a:pt x="2508993" y="514003"/>
                  </a:cubicBezTo>
                  <a:cubicBezTo>
                    <a:pt x="2513687" y="511656"/>
                    <a:pt x="2520728" y="509309"/>
                    <a:pt x="2525422" y="506962"/>
                  </a:cubicBezTo>
                  <a:cubicBezTo>
                    <a:pt x="2544198" y="499921"/>
                    <a:pt x="2562975" y="492880"/>
                    <a:pt x="2581751" y="485839"/>
                  </a:cubicBezTo>
                  <a:cubicBezTo>
                    <a:pt x="2588792" y="483492"/>
                    <a:pt x="2593486" y="481145"/>
                    <a:pt x="2600528" y="478797"/>
                  </a:cubicBezTo>
                  <a:cubicBezTo>
                    <a:pt x="2623998" y="492880"/>
                    <a:pt x="2649816" y="504615"/>
                    <a:pt x="2673286" y="518697"/>
                  </a:cubicBezTo>
                  <a:cubicBezTo>
                    <a:pt x="2675633" y="530433"/>
                    <a:pt x="2677980" y="530433"/>
                    <a:pt x="2682674" y="532780"/>
                  </a:cubicBezTo>
                  <a:close/>
                  <a:moveTo>
                    <a:pt x="2992484" y="744014"/>
                  </a:moveTo>
                  <a:cubicBezTo>
                    <a:pt x="2997178" y="748708"/>
                    <a:pt x="3001872" y="751055"/>
                    <a:pt x="3008914" y="755749"/>
                  </a:cubicBezTo>
                  <a:cubicBezTo>
                    <a:pt x="3018302" y="762790"/>
                    <a:pt x="3027690" y="769831"/>
                    <a:pt x="3037078" y="779219"/>
                  </a:cubicBezTo>
                  <a:cubicBezTo>
                    <a:pt x="3041772" y="783914"/>
                    <a:pt x="3046466" y="786261"/>
                    <a:pt x="3053508" y="790955"/>
                  </a:cubicBezTo>
                  <a:cubicBezTo>
                    <a:pt x="3062896" y="797996"/>
                    <a:pt x="3072284" y="807384"/>
                    <a:pt x="3084019" y="814425"/>
                  </a:cubicBezTo>
                  <a:cubicBezTo>
                    <a:pt x="3088713" y="819119"/>
                    <a:pt x="3093407" y="821466"/>
                    <a:pt x="3098101" y="826160"/>
                  </a:cubicBezTo>
                  <a:cubicBezTo>
                    <a:pt x="3107489" y="833202"/>
                    <a:pt x="3119225" y="842590"/>
                    <a:pt x="3128613" y="851978"/>
                  </a:cubicBezTo>
                  <a:cubicBezTo>
                    <a:pt x="3133307" y="856672"/>
                    <a:pt x="3138001" y="861366"/>
                    <a:pt x="3145042" y="863713"/>
                  </a:cubicBezTo>
                  <a:cubicBezTo>
                    <a:pt x="3149736" y="868407"/>
                    <a:pt x="3154430" y="873101"/>
                    <a:pt x="3161472" y="877795"/>
                  </a:cubicBezTo>
                  <a:cubicBezTo>
                    <a:pt x="3159125" y="880142"/>
                    <a:pt x="3159125" y="882489"/>
                    <a:pt x="3156778" y="884836"/>
                  </a:cubicBezTo>
                  <a:cubicBezTo>
                    <a:pt x="3149736" y="882489"/>
                    <a:pt x="3140348" y="882489"/>
                    <a:pt x="3133307" y="880142"/>
                  </a:cubicBezTo>
                  <a:cubicBezTo>
                    <a:pt x="3119225" y="877795"/>
                    <a:pt x="3107489" y="875448"/>
                    <a:pt x="3093407" y="873101"/>
                  </a:cubicBezTo>
                  <a:cubicBezTo>
                    <a:pt x="3079325" y="870754"/>
                    <a:pt x="3062896" y="868407"/>
                    <a:pt x="3048813" y="866060"/>
                  </a:cubicBezTo>
                  <a:cubicBezTo>
                    <a:pt x="3037078" y="863713"/>
                    <a:pt x="3025343" y="861366"/>
                    <a:pt x="3013608" y="861366"/>
                  </a:cubicBezTo>
                  <a:cubicBezTo>
                    <a:pt x="2997178" y="859019"/>
                    <a:pt x="2983096" y="856672"/>
                    <a:pt x="2966667" y="856672"/>
                  </a:cubicBezTo>
                  <a:cubicBezTo>
                    <a:pt x="2964320" y="856672"/>
                    <a:pt x="2964320" y="856672"/>
                    <a:pt x="2961973" y="856672"/>
                  </a:cubicBezTo>
                  <a:cubicBezTo>
                    <a:pt x="2961973" y="851978"/>
                    <a:pt x="2961973" y="847284"/>
                    <a:pt x="2961973" y="842590"/>
                  </a:cubicBezTo>
                  <a:cubicBezTo>
                    <a:pt x="2961973" y="833202"/>
                    <a:pt x="2961973" y="826160"/>
                    <a:pt x="2961973" y="816772"/>
                  </a:cubicBezTo>
                  <a:cubicBezTo>
                    <a:pt x="2961973" y="812078"/>
                    <a:pt x="2961973" y="805037"/>
                    <a:pt x="2961973" y="800343"/>
                  </a:cubicBezTo>
                  <a:cubicBezTo>
                    <a:pt x="2961973" y="788608"/>
                    <a:pt x="2961973" y="774525"/>
                    <a:pt x="2961973" y="762790"/>
                  </a:cubicBezTo>
                  <a:cubicBezTo>
                    <a:pt x="2961973" y="760443"/>
                    <a:pt x="2961973" y="760443"/>
                    <a:pt x="2961973" y="758096"/>
                  </a:cubicBezTo>
                  <a:cubicBezTo>
                    <a:pt x="2961973" y="746361"/>
                    <a:pt x="2961973" y="734626"/>
                    <a:pt x="2964320" y="722890"/>
                  </a:cubicBezTo>
                  <a:cubicBezTo>
                    <a:pt x="2964320" y="722890"/>
                    <a:pt x="2964320" y="722890"/>
                    <a:pt x="2964320" y="722890"/>
                  </a:cubicBezTo>
                  <a:cubicBezTo>
                    <a:pt x="2973708" y="727584"/>
                    <a:pt x="2983096" y="734626"/>
                    <a:pt x="2992484" y="744014"/>
                  </a:cubicBezTo>
                  <a:close/>
                  <a:moveTo>
                    <a:pt x="3497099" y="1537315"/>
                  </a:moveTo>
                  <a:cubicBezTo>
                    <a:pt x="3506487" y="1558439"/>
                    <a:pt x="3513528" y="1579562"/>
                    <a:pt x="3522917" y="1598339"/>
                  </a:cubicBezTo>
                  <a:cubicBezTo>
                    <a:pt x="3515876" y="1600686"/>
                    <a:pt x="3511182" y="1607727"/>
                    <a:pt x="3511182" y="1617115"/>
                  </a:cubicBezTo>
                  <a:cubicBezTo>
                    <a:pt x="3511182" y="1619462"/>
                    <a:pt x="3511182" y="1621809"/>
                    <a:pt x="3511182" y="1621809"/>
                  </a:cubicBezTo>
                  <a:cubicBezTo>
                    <a:pt x="3511182" y="1621809"/>
                    <a:pt x="3508834" y="1621809"/>
                    <a:pt x="3508834" y="1621809"/>
                  </a:cubicBezTo>
                  <a:cubicBezTo>
                    <a:pt x="3494752" y="1626503"/>
                    <a:pt x="3480670" y="1631197"/>
                    <a:pt x="3466588" y="1635891"/>
                  </a:cubicBezTo>
                  <a:cubicBezTo>
                    <a:pt x="3454852" y="1640586"/>
                    <a:pt x="3443117" y="1645280"/>
                    <a:pt x="3433729" y="1647627"/>
                  </a:cubicBezTo>
                  <a:cubicBezTo>
                    <a:pt x="3424341" y="1652321"/>
                    <a:pt x="3412605" y="1654668"/>
                    <a:pt x="3403217" y="1659362"/>
                  </a:cubicBezTo>
                  <a:cubicBezTo>
                    <a:pt x="3384441" y="1666403"/>
                    <a:pt x="3365664" y="1673444"/>
                    <a:pt x="3344541" y="1682832"/>
                  </a:cubicBezTo>
                  <a:cubicBezTo>
                    <a:pt x="3342194" y="1685179"/>
                    <a:pt x="3339847" y="1685179"/>
                    <a:pt x="3335153" y="1685179"/>
                  </a:cubicBezTo>
                  <a:cubicBezTo>
                    <a:pt x="3267089" y="1713344"/>
                    <a:pt x="3199024" y="1746203"/>
                    <a:pt x="3126266" y="1781408"/>
                  </a:cubicBezTo>
                  <a:cubicBezTo>
                    <a:pt x="3123919" y="1783755"/>
                    <a:pt x="3121572" y="1783755"/>
                    <a:pt x="3116878" y="1786102"/>
                  </a:cubicBezTo>
                  <a:cubicBezTo>
                    <a:pt x="3095754" y="1797838"/>
                    <a:pt x="3074631" y="1807226"/>
                    <a:pt x="3053508" y="1818961"/>
                  </a:cubicBezTo>
                  <a:cubicBezTo>
                    <a:pt x="3048813" y="1821308"/>
                    <a:pt x="3044119" y="1823655"/>
                    <a:pt x="3037078" y="1828349"/>
                  </a:cubicBezTo>
                  <a:cubicBezTo>
                    <a:pt x="3022996" y="1835390"/>
                    <a:pt x="3008914" y="1842432"/>
                    <a:pt x="2994831" y="1851820"/>
                  </a:cubicBezTo>
                  <a:cubicBezTo>
                    <a:pt x="2990137" y="1844779"/>
                    <a:pt x="2985443" y="1842432"/>
                    <a:pt x="2978402" y="1842432"/>
                  </a:cubicBezTo>
                  <a:cubicBezTo>
                    <a:pt x="2978402" y="1842432"/>
                    <a:pt x="2978402" y="1842432"/>
                    <a:pt x="2978402" y="1842432"/>
                  </a:cubicBezTo>
                  <a:cubicBezTo>
                    <a:pt x="2976055" y="1776714"/>
                    <a:pt x="2971361" y="1713344"/>
                    <a:pt x="2969014" y="1649974"/>
                  </a:cubicBezTo>
                  <a:cubicBezTo>
                    <a:pt x="2969014" y="1647627"/>
                    <a:pt x="2969014" y="1647627"/>
                    <a:pt x="2969014" y="1645280"/>
                  </a:cubicBezTo>
                  <a:cubicBezTo>
                    <a:pt x="2969014" y="1614768"/>
                    <a:pt x="2966667" y="1586603"/>
                    <a:pt x="2966667" y="1558439"/>
                  </a:cubicBezTo>
                  <a:cubicBezTo>
                    <a:pt x="2966667" y="1551398"/>
                    <a:pt x="2966667" y="1544357"/>
                    <a:pt x="2966667" y="1539662"/>
                  </a:cubicBezTo>
                  <a:cubicBezTo>
                    <a:pt x="2966667" y="1509151"/>
                    <a:pt x="2964320" y="1476292"/>
                    <a:pt x="2964320" y="1445781"/>
                  </a:cubicBezTo>
                  <a:cubicBezTo>
                    <a:pt x="2964320" y="1441087"/>
                    <a:pt x="2964320" y="1436392"/>
                    <a:pt x="2964320" y="1434045"/>
                  </a:cubicBezTo>
                  <a:cubicBezTo>
                    <a:pt x="2961973" y="1365981"/>
                    <a:pt x="2961973" y="1300264"/>
                    <a:pt x="2959626" y="1234546"/>
                  </a:cubicBezTo>
                  <a:cubicBezTo>
                    <a:pt x="2959626" y="1232199"/>
                    <a:pt x="2959626" y="1227505"/>
                    <a:pt x="2959626" y="1225158"/>
                  </a:cubicBezTo>
                  <a:cubicBezTo>
                    <a:pt x="2959626" y="1164135"/>
                    <a:pt x="2959626" y="1103112"/>
                    <a:pt x="2959626" y="1042089"/>
                  </a:cubicBezTo>
                  <a:cubicBezTo>
                    <a:pt x="2971361" y="1042089"/>
                    <a:pt x="2978402" y="1032700"/>
                    <a:pt x="2978402" y="1020965"/>
                  </a:cubicBezTo>
                  <a:cubicBezTo>
                    <a:pt x="2978402" y="1009230"/>
                    <a:pt x="2969014" y="1002189"/>
                    <a:pt x="2959626" y="999842"/>
                  </a:cubicBezTo>
                  <a:cubicBezTo>
                    <a:pt x="2959626" y="990454"/>
                    <a:pt x="2959626" y="981065"/>
                    <a:pt x="2959626" y="974024"/>
                  </a:cubicBezTo>
                  <a:cubicBezTo>
                    <a:pt x="2959626" y="969330"/>
                    <a:pt x="2959626" y="966983"/>
                    <a:pt x="2959626" y="962289"/>
                  </a:cubicBezTo>
                  <a:cubicBezTo>
                    <a:pt x="2959626" y="950554"/>
                    <a:pt x="2959626" y="938819"/>
                    <a:pt x="2959626" y="927083"/>
                  </a:cubicBezTo>
                  <a:cubicBezTo>
                    <a:pt x="2959626" y="920042"/>
                    <a:pt x="2959626" y="915348"/>
                    <a:pt x="2959626" y="908307"/>
                  </a:cubicBezTo>
                  <a:cubicBezTo>
                    <a:pt x="2959626" y="898919"/>
                    <a:pt x="2959626" y="889531"/>
                    <a:pt x="2959626" y="882489"/>
                  </a:cubicBezTo>
                  <a:cubicBezTo>
                    <a:pt x="2959626" y="877795"/>
                    <a:pt x="2959626" y="875448"/>
                    <a:pt x="2959626" y="870754"/>
                  </a:cubicBezTo>
                  <a:cubicBezTo>
                    <a:pt x="3025343" y="873101"/>
                    <a:pt x="3091060" y="877795"/>
                    <a:pt x="3154430" y="884836"/>
                  </a:cubicBezTo>
                  <a:cubicBezTo>
                    <a:pt x="3154430" y="884836"/>
                    <a:pt x="3154430" y="884836"/>
                    <a:pt x="3154430" y="884836"/>
                  </a:cubicBezTo>
                  <a:cubicBezTo>
                    <a:pt x="3154430" y="896572"/>
                    <a:pt x="3163819" y="905960"/>
                    <a:pt x="3175554" y="905960"/>
                  </a:cubicBezTo>
                  <a:cubicBezTo>
                    <a:pt x="3184942" y="905960"/>
                    <a:pt x="3194330" y="898919"/>
                    <a:pt x="3194330" y="887184"/>
                  </a:cubicBezTo>
                  <a:cubicBezTo>
                    <a:pt x="3206066" y="887184"/>
                    <a:pt x="3217801" y="889531"/>
                    <a:pt x="3227189" y="889531"/>
                  </a:cubicBezTo>
                  <a:cubicBezTo>
                    <a:pt x="3283518" y="1020965"/>
                    <a:pt x="3339847" y="1157094"/>
                    <a:pt x="3398523" y="1295570"/>
                  </a:cubicBezTo>
                  <a:cubicBezTo>
                    <a:pt x="3431382" y="1377716"/>
                    <a:pt x="3464241" y="1457516"/>
                    <a:pt x="3497099" y="1537315"/>
                  </a:cubicBezTo>
                  <a:close/>
                  <a:moveTo>
                    <a:pt x="3464241" y="2492563"/>
                  </a:moveTo>
                  <a:cubicBezTo>
                    <a:pt x="3480670" y="2511340"/>
                    <a:pt x="3497099" y="2532463"/>
                    <a:pt x="3515876" y="2551240"/>
                  </a:cubicBezTo>
                  <a:cubicBezTo>
                    <a:pt x="3513528" y="2553587"/>
                    <a:pt x="3511182" y="2558281"/>
                    <a:pt x="3508834" y="2562975"/>
                  </a:cubicBezTo>
                  <a:cubicBezTo>
                    <a:pt x="3412605" y="2553587"/>
                    <a:pt x="3311683" y="2544198"/>
                    <a:pt x="3201371" y="2530116"/>
                  </a:cubicBezTo>
                  <a:cubicBezTo>
                    <a:pt x="3199024" y="2530116"/>
                    <a:pt x="3196677" y="2530116"/>
                    <a:pt x="3194330" y="2530116"/>
                  </a:cubicBezTo>
                  <a:cubicBezTo>
                    <a:pt x="3191983" y="2530116"/>
                    <a:pt x="3189636" y="2530116"/>
                    <a:pt x="3189636" y="2530116"/>
                  </a:cubicBezTo>
                  <a:cubicBezTo>
                    <a:pt x="3156778" y="2525422"/>
                    <a:pt x="3126266" y="2523075"/>
                    <a:pt x="3091060" y="2518381"/>
                  </a:cubicBezTo>
                  <a:cubicBezTo>
                    <a:pt x="3091060" y="2518381"/>
                    <a:pt x="3091060" y="2518381"/>
                    <a:pt x="3091060" y="2516034"/>
                  </a:cubicBezTo>
                  <a:cubicBezTo>
                    <a:pt x="3091060" y="2504299"/>
                    <a:pt x="3081672" y="2494910"/>
                    <a:pt x="3069937" y="2494910"/>
                  </a:cubicBezTo>
                  <a:cubicBezTo>
                    <a:pt x="3069937" y="2494910"/>
                    <a:pt x="3067590" y="2494910"/>
                    <a:pt x="3067590" y="2494910"/>
                  </a:cubicBezTo>
                  <a:cubicBezTo>
                    <a:pt x="3037078" y="2300106"/>
                    <a:pt x="3006567" y="2093565"/>
                    <a:pt x="2980749" y="1879984"/>
                  </a:cubicBezTo>
                  <a:cubicBezTo>
                    <a:pt x="2983096" y="1879984"/>
                    <a:pt x="2985443" y="1877637"/>
                    <a:pt x="2987790" y="1877637"/>
                  </a:cubicBezTo>
                  <a:cubicBezTo>
                    <a:pt x="3135654" y="2081830"/>
                    <a:pt x="3292906" y="2293064"/>
                    <a:pt x="3452505" y="2483175"/>
                  </a:cubicBezTo>
                  <a:cubicBezTo>
                    <a:pt x="3457200" y="2487869"/>
                    <a:pt x="3461894" y="2490216"/>
                    <a:pt x="3464241" y="2492563"/>
                  </a:cubicBezTo>
                  <a:close/>
                  <a:moveTo>
                    <a:pt x="3607410" y="2612263"/>
                  </a:moveTo>
                  <a:cubicBezTo>
                    <a:pt x="3659045" y="2640427"/>
                    <a:pt x="3710681" y="2663898"/>
                    <a:pt x="3757622" y="2687368"/>
                  </a:cubicBezTo>
                  <a:cubicBezTo>
                    <a:pt x="3764662" y="2689715"/>
                    <a:pt x="3769357" y="2692062"/>
                    <a:pt x="3776398" y="2696756"/>
                  </a:cubicBezTo>
                  <a:cubicBezTo>
                    <a:pt x="3795174" y="2703798"/>
                    <a:pt x="3811603" y="2713186"/>
                    <a:pt x="3828033" y="2720227"/>
                  </a:cubicBezTo>
                  <a:cubicBezTo>
                    <a:pt x="3835074" y="2722574"/>
                    <a:pt x="3844462" y="2727268"/>
                    <a:pt x="3851503" y="2729615"/>
                  </a:cubicBezTo>
                  <a:cubicBezTo>
                    <a:pt x="3865585" y="2736656"/>
                    <a:pt x="3882015" y="2741350"/>
                    <a:pt x="3896097" y="2748391"/>
                  </a:cubicBezTo>
                  <a:cubicBezTo>
                    <a:pt x="3905485" y="2753085"/>
                    <a:pt x="3914874" y="2755433"/>
                    <a:pt x="3924262" y="2757780"/>
                  </a:cubicBezTo>
                  <a:cubicBezTo>
                    <a:pt x="3938344" y="2762474"/>
                    <a:pt x="3950079" y="2767168"/>
                    <a:pt x="3964161" y="2771862"/>
                  </a:cubicBezTo>
                  <a:cubicBezTo>
                    <a:pt x="3973550" y="2774209"/>
                    <a:pt x="3982938" y="2778903"/>
                    <a:pt x="3992326" y="2781250"/>
                  </a:cubicBezTo>
                  <a:cubicBezTo>
                    <a:pt x="4004061" y="2785944"/>
                    <a:pt x="4015797" y="2788291"/>
                    <a:pt x="4027532" y="2792985"/>
                  </a:cubicBezTo>
                  <a:cubicBezTo>
                    <a:pt x="4036920" y="2795332"/>
                    <a:pt x="4046308" y="2797679"/>
                    <a:pt x="4058043" y="2800026"/>
                  </a:cubicBezTo>
                  <a:cubicBezTo>
                    <a:pt x="4062738" y="2802374"/>
                    <a:pt x="4067432" y="2802374"/>
                    <a:pt x="4072126" y="2804721"/>
                  </a:cubicBezTo>
                  <a:cubicBezTo>
                    <a:pt x="4072126" y="2807068"/>
                    <a:pt x="4072126" y="2807068"/>
                    <a:pt x="4072126" y="2809415"/>
                  </a:cubicBezTo>
                  <a:cubicBezTo>
                    <a:pt x="4072126" y="2814109"/>
                    <a:pt x="4074473" y="2816456"/>
                    <a:pt x="4074473" y="2818803"/>
                  </a:cubicBezTo>
                  <a:cubicBezTo>
                    <a:pt x="4046308" y="2835232"/>
                    <a:pt x="4018143" y="2854009"/>
                    <a:pt x="3989979" y="2870438"/>
                  </a:cubicBezTo>
                  <a:cubicBezTo>
                    <a:pt x="3943038" y="2900949"/>
                    <a:pt x="3893750" y="2929114"/>
                    <a:pt x="3846809" y="2959626"/>
                  </a:cubicBezTo>
                  <a:cubicBezTo>
                    <a:pt x="3823339" y="2973708"/>
                    <a:pt x="3802215" y="2987790"/>
                    <a:pt x="3778745" y="3001873"/>
                  </a:cubicBezTo>
                  <a:cubicBezTo>
                    <a:pt x="3774051" y="3004220"/>
                    <a:pt x="3769357" y="3008914"/>
                    <a:pt x="3764662" y="3011261"/>
                  </a:cubicBezTo>
                  <a:cubicBezTo>
                    <a:pt x="3734151" y="3030037"/>
                    <a:pt x="3703639" y="3048813"/>
                    <a:pt x="3673128" y="3067590"/>
                  </a:cubicBezTo>
                  <a:cubicBezTo>
                    <a:pt x="3666086" y="3072284"/>
                    <a:pt x="3659045" y="3074631"/>
                    <a:pt x="3654351" y="3079325"/>
                  </a:cubicBezTo>
                  <a:cubicBezTo>
                    <a:pt x="3623840" y="3098101"/>
                    <a:pt x="3595675" y="3114531"/>
                    <a:pt x="3565163" y="3133307"/>
                  </a:cubicBezTo>
                  <a:cubicBezTo>
                    <a:pt x="3560469" y="3135654"/>
                    <a:pt x="3553428" y="3140348"/>
                    <a:pt x="3548734" y="3142695"/>
                  </a:cubicBezTo>
                  <a:cubicBezTo>
                    <a:pt x="3518223" y="3161472"/>
                    <a:pt x="3487711" y="3180248"/>
                    <a:pt x="3454852" y="3199024"/>
                  </a:cubicBezTo>
                  <a:cubicBezTo>
                    <a:pt x="3447811" y="3201371"/>
                    <a:pt x="3443117" y="3206065"/>
                    <a:pt x="3436076" y="3208413"/>
                  </a:cubicBezTo>
                  <a:cubicBezTo>
                    <a:pt x="3405565" y="3227189"/>
                    <a:pt x="3372706" y="3245965"/>
                    <a:pt x="3342194" y="3262394"/>
                  </a:cubicBezTo>
                  <a:cubicBezTo>
                    <a:pt x="3337500" y="3264742"/>
                    <a:pt x="3332806" y="3267089"/>
                    <a:pt x="3330459" y="3269436"/>
                  </a:cubicBezTo>
                  <a:cubicBezTo>
                    <a:pt x="3297600" y="3288212"/>
                    <a:pt x="3262395" y="3306989"/>
                    <a:pt x="3227189" y="3328112"/>
                  </a:cubicBezTo>
                  <a:cubicBezTo>
                    <a:pt x="3222495" y="3330459"/>
                    <a:pt x="3215454" y="3332806"/>
                    <a:pt x="3210760" y="3337500"/>
                  </a:cubicBezTo>
                  <a:cubicBezTo>
                    <a:pt x="3182595" y="3353929"/>
                    <a:pt x="3154430" y="3368012"/>
                    <a:pt x="3126266" y="3384441"/>
                  </a:cubicBezTo>
                  <a:cubicBezTo>
                    <a:pt x="3123919" y="3382094"/>
                    <a:pt x="3121572" y="3379747"/>
                    <a:pt x="3119225" y="3377400"/>
                  </a:cubicBezTo>
                  <a:cubicBezTo>
                    <a:pt x="3147389" y="3318724"/>
                    <a:pt x="3177901" y="3255354"/>
                    <a:pt x="3208412" y="3194330"/>
                  </a:cubicBezTo>
                  <a:cubicBezTo>
                    <a:pt x="3217801" y="3175554"/>
                    <a:pt x="3227189" y="3156777"/>
                    <a:pt x="3236577" y="3138001"/>
                  </a:cubicBezTo>
                  <a:cubicBezTo>
                    <a:pt x="3243618" y="3121572"/>
                    <a:pt x="3250659" y="3107490"/>
                    <a:pt x="3260047" y="3091060"/>
                  </a:cubicBezTo>
                  <a:cubicBezTo>
                    <a:pt x="3271783" y="3065243"/>
                    <a:pt x="3285865" y="3041772"/>
                    <a:pt x="3297600" y="3015955"/>
                  </a:cubicBezTo>
                  <a:cubicBezTo>
                    <a:pt x="3302294" y="3006567"/>
                    <a:pt x="3306988" y="2997178"/>
                    <a:pt x="3311683" y="2987790"/>
                  </a:cubicBezTo>
                  <a:cubicBezTo>
                    <a:pt x="3328112" y="2954932"/>
                    <a:pt x="3344541" y="2919726"/>
                    <a:pt x="3363318" y="2886867"/>
                  </a:cubicBezTo>
                  <a:cubicBezTo>
                    <a:pt x="3363318" y="2884520"/>
                    <a:pt x="3365664" y="2884520"/>
                    <a:pt x="3365664" y="2882173"/>
                  </a:cubicBezTo>
                  <a:cubicBezTo>
                    <a:pt x="3400870" y="2811762"/>
                    <a:pt x="3438423" y="2743697"/>
                    <a:pt x="3473629" y="2675633"/>
                  </a:cubicBezTo>
                  <a:cubicBezTo>
                    <a:pt x="3487711" y="2647468"/>
                    <a:pt x="3504140" y="2621651"/>
                    <a:pt x="3518223" y="2593486"/>
                  </a:cubicBezTo>
                  <a:cubicBezTo>
                    <a:pt x="3518223" y="2591139"/>
                    <a:pt x="3520570" y="2591139"/>
                    <a:pt x="3520570" y="2588792"/>
                  </a:cubicBezTo>
                  <a:cubicBezTo>
                    <a:pt x="3522917" y="2591139"/>
                    <a:pt x="3525264" y="2591139"/>
                    <a:pt x="3529958" y="2591139"/>
                  </a:cubicBezTo>
                  <a:cubicBezTo>
                    <a:pt x="3536999" y="2591139"/>
                    <a:pt x="3544040" y="2586445"/>
                    <a:pt x="3546387" y="2581751"/>
                  </a:cubicBezTo>
                  <a:cubicBezTo>
                    <a:pt x="3565163" y="2593486"/>
                    <a:pt x="3583940" y="2602875"/>
                    <a:pt x="3602716" y="2612263"/>
                  </a:cubicBezTo>
                  <a:cubicBezTo>
                    <a:pt x="3605064" y="2609916"/>
                    <a:pt x="3605064" y="2609916"/>
                    <a:pt x="3607410" y="2612263"/>
                  </a:cubicBezTo>
                  <a:close/>
                  <a:moveTo>
                    <a:pt x="4130802" y="2823497"/>
                  </a:moveTo>
                  <a:cubicBezTo>
                    <a:pt x="4137843" y="2825844"/>
                    <a:pt x="4144884" y="2828191"/>
                    <a:pt x="4151925" y="2830538"/>
                  </a:cubicBezTo>
                  <a:cubicBezTo>
                    <a:pt x="4156619" y="2832885"/>
                    <a:pt x="4163660" y="2835232"/>
                    <a:pt x="4168355" y="2835232"/>
                  </a:cubicBezTo>
                  <a:cubicBezTo>
                    <a:pt x="4175395" y="2837579"/>
                    <a:pt x="4184784" y="2839926"/>
                    <a:pt x="4191825" y="2842273"/>
                  </a:cubicBezTo>
                  <a:cubicBezTo>
                    <a:pt x="4196519" y="2844620"/>
                    <a:pt x="4201213" y="2844620"/>
                    <a:pt x="4205907" y="2846967"/>
                  </a:cubicBezTo>
                  <a:cubicBezTo>
                    <a:pt x="4212948" y="2849314"/>
                    <a:pt x="4222337" y="2851662"/>
                    <a:pt x="4229378" y="2851662"/>
                  </a:cubicBezTo>
                  <a:cubicBezTo>
                    <a:pt x="4234072" y="2851662"/>
                    <a:pt x="4238766" y="2854009"/>
                    <a:pt x="4241113" y="2854009"/>
                  </a:cubicBezTo>
                  <a:cubicBezTo>
                    <a:pt x="4248154" y="2856356"/>
                    <a:pt x="4257542" y="2856356"/>
                    <a:pt x="4264583" y="2858703"/>
                  </a:cubicBezTo>
                  <a:cubicBezTo>
                    <a:pt x="4269277" y="2858703"/>
                    <a:pt x="4271625" y="2861050"/>
                    <a:pt x="4276319" y="2861050"/>
                  </a:cubicBezTo>
                  <a:cubicBezTo>
                    <a:pt x="4283360" y="2863397"/>
                    <a:pt x="4292748" y="2863397"/>
                    <a:pt x="4299789" y="2863397"/>
                  </a:cubicBezTo>
                  <a:cubicBezTo>
                    <a:pt x="4304483" y="2863397"/>
                    <a:pt x="4306830" y="2865744"/>
                    <a:pt x="4311524" y="2865744"/>
                  </a:cubicBezTo>
                  <a:cubicBezTo>
                    <a:pt x="4318566" y="2865744"/>
                    <a:pt x="4327954" y="2868091"/>
                    <a:pt x="4334995" y="2868091"/>
                  </a:cubicBezTo>
                  <a:cubicBezTo>
                    <a:pt x="4339689" y="2868091"/>
                    <a:pt x="4342036" y="2868091"/>
                    <a:pt x="4344383" y="2868091"/>
                  </a:cubicBezTo>
                  <a:cubicBezTo>
                    <a:pt x="4356118" y="2868091"/>
                    <a:pt x="4367854" y="2868091"/>
                    <a:pt x="4377242" y="2868091"/>
                  </a:cubicBezTo>
                  <a:lnTo>
                    <a:pt x="4377242" y="2868091"/>
                  </a:lnTo>
                  <a:cubicBezTo>
                    <a:pt x="4393671" y="2868091"/>
                    <a:pt x="4407753" y="2868091"/>
                    <a:pt x="4421835" y="2865744"/>
                  </a:cubicBezTo>
                  <a:cubicBezTo>
                    <a:pt x="4426530" y="2865744"/>
                    <a:pt x="4431224" y="2863397"/>
                    <a:pt x="4435918" y="2863397"/>
                  </a:cubicBezTo>
                  <a:cubicBezTo>
                    <a:pt x="4445306" y="2863397"/>
                    <a:pt x="4454694" y="2861050"/>
                    <a:pt x="4464082" y="2858703"/>
                  </a:cubicBezTo>
                  <a:cubicBezTo>
                    <a:pt x="4468776" y="2858703"/>
                    <a:pt x="4475818" y="2856356"/>
                    <a:pt x="4480512" y="2854009"/>
                  </a:cubicBezTo>
                  <a:cubicBezTo>
                    <a:pt x="4487553" y="2851662"/>
                    <a:pt x="4496941" y="2851662"/>
                    <a:pt x="4503982" y="2849314"/>
                  </a:cubicBezTo>
                  <a:cubicBezTo>
                    <a:pt x="4508676" y="2846967"/>
                    <a:pt x="4515717" y="2844620"/>
                    <a:pt x="4520412" y="2842273"/>
                  </a:cubicBezTo>
                  <a:cubicBezTo>
                    <a:pt x="4520412" y="2842273"/>
                    <a:pt x="4522759" y="2842273"/>
                    <a:pt x="4522759" y="2842273"/>
                  </a:cubicBezTo>
                  <a:cubicBezTo>
                    <a:pt x="4525106" y="2846967"/>
                    <a:pt x="4527453" y="2849314"/>
                    <a:pt x="4529800" y="2851662"/>
                  </a:cubicBezTo>
                  <a:cubicBezTo>
                    <a:pt x="4527453" y="2858703"/>
                    <a:pt x="4522759" y="2863397"/>
                    <a:pt x="4520412" y="2870438"/>
                  </a:cubicBezTo>
                  <a:cubicBezTo>
                    <a:pt x="4499288" y="2907991"/>
                    <a:pt x="4475818" y="2945543"/>
                    <a:pt x="4452347" y="2985443"/>
                  </a:cubicBezTo>
                  <a:cubicBezTo>
                    <a:pt x="4412447" y="3055855"/>
                    <a:pt x="4367854" y="3128613"/>
                    <a:pt x="4323260" y="3206065"/>
                  </a:cubicBezTo>
                  <a:cubicBezTo>
                    <a:pt x="4313872" y="3222495"/>
                    <a:pt x="4304483" y="3236577"/>
                    <a:pt x="4295095" y="3253006"/>
                  </a:cubicBezTo>
                  <a:cubicBezTo>
                    <a:pt x="4288054" y="3262394"/>
                    <a:pt x="4283360" y="3274130"/>
                    <a:pt x="4276319" y="3283518"/>
                  </a:cubicBezTo>
                  <a:cubicBezTo>
                    <a:pt x="4266931" y="3299947"/>
                    <a:pt x="4257542" y="3316377"/>
                    <a:pt x="4248154" y="3332806"/>
                  </a:cubicBezTo>
                  <a:cubicBezTo>
                    <a:pt x="4241113" y="3342194"/>
                    <a:pt x="4236419" y="3351582"/>
                    <a:pt x="4229378" y="3363318"/>
                  </a:cubicBezTo>
                  <a:cubicBezTo>
                    <a:pt x="4219990" y="3379747"/>
                    <a:pt x="4210601" y="3393829"/>
                    <a:pt x="4201213" y="3410258"/>
                  </a:cubicBezTo>
                  <a:cubicBezTo>
                    <a:pt x="4194172" y="3419647"/>
                    <a:pt x="4189478" y="3431382"/>
                    <a:pt x="4182437" y="3440770"/>
                  </a:cubicBezTo>
                  <a:cubicBezTo>
                    <a:pt x="4173049" y="3457199"/>
                    <a:pt x="4161313" y="3473629"/>
                    <a:pt x="4151925" y="3490058"/>
                  </a:cubicBezTo>
                  <a:cubicBezTo>
                    <a:pt x="4144884" y="3499446"/>
                    <a:pt x="4140190" y="3508834"/>
                    <a:pt x="4133149" y="3520570"/>
                  </a:cubicBezTo>
                  <a:cubicBezTo>
                    <a:pt x="4123761" y="3536999"/>
                    <a:pt x="4114372" y="3551081"/>
                    <a:pt x="4102637" y="3567510"/>
                  </a:cubicBezTo>
                  <a:cubicBezTo>
                    <a:pt x="4097943" y="3574552"/>
                    <a:pt x="4095596" y="3579246"/>
                    <a:pt x="4090902" y="3586287"/>
                  </a:cubicBezTo>
                  <a:cubicBezTo>
                    <a:pt x="4088555" y="3583940"/>
                    <a:pt x="4083861" y="3583940"/>
                    <a:pt x="4081514" y="3583940"/>
                  </a:cubicBezTo>
                  <a:cubicBezTo>
                    <a:pt x="4081514" y="3583940"/>
                    <a:pt x="4081514" y="3583940"/>
                    <a:pt x="4081514" y="3583940"/>
                  </a:cubicBezTo>
                  <a:cubicBezTo>
                    <a:pt x="4081514" y="3574552"/>
                    <a:pt x="4081514" y="3565164"/>
                    <a:pt x="4079167" y="3555775"/>
                  </a:cubicBezTo>
                  <a:cubicBezTo>
                    <a:pt x="4079167" y="3541693"/>
                    <a:pt x="4076820" y="3527611"/>
                    <a:pt x="4076820" y="3511182"/>
                  </a:cubicBezTo>
                  <a:cubicBezTo>
                    <a:pt x="4076820" y="3492405"/>
                    <a:pt x="4074473" y="3473629"/>
                    <a:pt x="4074473" y="3454853"/>
                  </a:cubicBezTo>
                  <a:cubicBezTo>
                    <a:pt x="4074473" y="3443117"/>
                    <a:pt x="4074473" y="3429035"/>
                    <a:pt x="4074473" y="3417300"/>
                  </a:cubicBezTo>
                  <a:cubicBezTo>
                    <a:pt x="4074473" y="3396176"/>
                    <a:pt x="4074473" y="3375053"/>
                    <a:pt x="4074473" y="3356276"/>
                  </a:cubicBezTo>
                  <a:cubicBezTo>
                    <a:pt x="4074473" y="3344541"/>
                    <a:pt x="4074473" y="3332806"/>
                    <a:pt x="4074473" y="3321071"/>
                  </a:cubicBezTo>
                  <a:cubicBezTo>
                    <a:pt x="4074473" y="3299947"/>
                    <a:pt x="4074473" y="3278824"/>
                    <a:pt x="4074473" y="3257700"/>
                  </a:cubicBezTo>
                  <a:cubicBezTo>
                    <a:pt x="4074473" y="3245965"/>
                    <a:pt x="4074473" y="3234230"/>
                    <a:pt x="4074473" y="3224842"/>
                  </a:cubicBezTo>
                  <a:cubicBezTo>
                    <a:pt x="4074473" y="3206065"/>
                    <a:pt x="4074473" y="3187289"/>
                    <a:pt x="4074473" y="3168513"/>
                  </a:cubicBezTo>
                  <a:cubicBezTo>
                    <a:pt x="4074473" y="3154431"/>
                    <a:pt x="4074473" y="3138001"/>
                    <a:pt x="4074473" y="3123919"/>
                  </a:cubicBezTo>
                  <a:cubicBezTo>
                    <a:pt x="4074473" y="3121572"/>
                    <a:pt x="4074473" y="3119225"/>
                    <a:pt x="4074473" y="3119225"/>
                  </a:cubicBezTo>
                  <a:cubicBezTo>
                    <a:pt x="4076820" y="3025343"/>
                    <a:pt x="4079167" y="2929114"/>
                    <a:pt x="4083861" y="2832885"/>
                  </a:cubicBezTo>
                  <a:cubicBezTo>
                    <a:pt x="4083861" y="2832885"/>
                    <a:pt x="4083861" y="2832885"/>
                    <a:pt x="4083861" y="2832885"/>
                  </a:cubicBezTo>
                  <a:cubicBezTo>
                    <a:pt x="4093249" y="2832885"/>
                    <a:pt x="4100290" y="2828191"/>
                    <a:pt x="4102637" y="2821150"/>
                  </a:cubicBezTo>
                  <a:lnTo>
                    <a:pt x="4102637" y="2821150"/>
                  </a:lnTo>
                  <a:cubicBezTo>
                    <a:pt x="4119067" y="2816456"/>
                    <a:pt x="4126108" y="2821150"/>
                    <a:pt x="4130802" y="2823497"/>
                  </a:cubicBezTo>
                  <a:close/>
                  <a:moveTo>
                    <a:pt x="4553270" y="2879826"/>
                  </a:moveTo>
                  <a:cubicBezTo>
                    <a:pt x="4553270" y="2889214"/>
                    <a:pt x="4555617" y="2898602"/>
                    <a:pt x="4557964" y="2907991"/>
                  </a:cubicBezTo>
                  <a:cubicBezTo>
                    <a:pt x="4557964" y="2912685"/>
                    <a:pt x="4557964" y="2915032"/>
                    <a:pt x="4560311" y="2919726"/>
                  </a:cubicBezTo>
                  <a:cubicBezTo>
                    <a:pt x="4562658" y="2938502"/>
                    <a:pt x="4565005" y="2957279"/>
                    <a:pt x="4569699" y="2976055"/>
                  </a:cubicBezTo>
                  <a:cubicBezTo>
                    <a:pt x="4560311" y="2978402"/>
                    <a:pt x="4553270" y="2985443"/>
                    <a:pt x="4553270" y="2994831"/>
                  </a:cubicBezTo>
                  <a:cubicBezTo>
                    <a:pt x="4553270" y="3001873"/>
                    <a:pt x="4557964" y="3006567"/>
                    <a:pt x="4562658" y="3011261"/>
                  </a:cubicBezTo>
                  <a:cubicBezTo>
                    <a:pt x="4550923" y="3032384"/>
                    <a:pt x="4536841" y="3051160"/>
                    <a:pt x="4525106" y="3072284"/>
                  </a:cubicBezTo>
                  <a:cubicBezTo>
                    <a:pt x="4522759" y="3076978"/>
                    <a:pt x="4518065" y="3081672"/>
                    <a:pt x="4513371" y="3088713"/>
                  </a:cubicBezTo>
                  <a:cubicBezTo>
                    <a:pt x="4499288" y="3109836"/>
                    <a:pt x="4485206" y="3128613"/>
                    <a:pt x="4471124" y="3149737"/>
                  </a:cubicBezTo>
                  <a:cubicBezTo>
                    <a:pt x="4464082" y="3159125"/>
                    <a:pt x="4459388" y="3166166"/>
                    <a:pt x="4452347" y="3175554"/>
                  </a:cubicBezTo>
                  <a:cubicBezTo>
                    <a:pt x="4440612" y="3191983"/>
                    <a:pt x="4428877" y="3210759"/>
                    <a:pt x="4414795" y="3227189"/>
                  </a:cubicBezTo>
                  <a:cubicBezTo>
                    <a:pt x="4407753" y="3236577"/>
                    <a:pt x="4400712" y="3245965"/>
                    <a:pt x="4391324" y="3257700"/>
                  </a:cubicBezTo>
                  <a:cubicBezTo>
                    <a:pt x="4379589" y="3274130"/>
                    <a:pt x="4367854" y="3288212"/>
                    <a:pt x="4356118" y="3304641"/>
                  </a:cubicBezTo>
                  <a:cubicBezTo>
                    <a:pt x="4346730" y="3316377"/>
                    <a:pt x="4339689" y="3325765"/>
                    <a:pt x="4330301" y="3337500"/>
                  </a:cubicBezTo>
                  <a:cubicBezTo>
                    <a:pt x="4318566" y="3351582"/>
                    <a:pt x="4306830" y="3365665"/>
                    <a:pt x="4295095" y="3382094"/>
                  </a:cubicBezTo>
                  <a:cubicBezTo>
                    <a:pt x="4285707" y="3393829"/>
                    <a:pt x="4276319" y="3405564"/>
                    <a:pt x="4266931" y="3414952"/>
                  </a:cubicBezTo>
                  <a:cubicBezTo>
                    <a:pt x="4255195" y="3429035"/>
                    <a:pt x="4243460" y="3443117"/>
                    <a:pt x="4231725" y="3454853"/>
                  </a:cubicBezTo>
                  <a:cubicBezTo>
                    <a:pt x="4222337" y="3466588"/>
                    <a:pt x="4210601" y="3478323"/>
                    <a:pt x="4198866" y="3490058"/>
                  </a:cubicBezTo>
                  <a:cubicBezTo>
                    <a:pt x="4187131" y="3501793"/>
                    <a:pt x="4175395" y="3515876"/>
                    <a:pt x="4163660" y="3527611"/>
                  </a:cubicBezTo>
                  <a:cubicBezTo>
                    <a:pt x="4151925" y="3539346"/>
                    <a:pt x="4140190" y="3551081"/>
                    <a:pt x="4128455" y="3562816"/>
                  </a:cubicBezTo>
                  <a:cubicBezTo>
                    <a:pt x="4121414" y="3572205"/>
                    <a:pt x="4112025" y="3579246"/>
                    <a:pt x="4104984" y="3588634"/>
                  </a:cubicBezTo>
                  <a:cubicBezTo>
                    <a:pt x="4104984" y="3588634"/>
                    <a:pt x="4102637" y="3588634"/>
                    <a:pt x="4102637" y="3586287"/>
                  </a:cubicBezTo>
                  <a:cubicBezTo>
                    <a:pt x="4107331" y="3579246"/>
                    <a:pt x="4112025" y="3569858"/>
                    <a:pt x="4119067" y="3562816"/>
                  </a:cubicBezTo>
                  <a:cubicBezTo>
                    <a:pt x="4128455" y="3548734"/>
                    <a:pt x="4137843" y="3534652"/>
                    <a:pt x="4144884" y="3520570"/>
                  </a:cubicBezTo>
                  <a:cubicBezTo>
                    <a:pt x="4154272" y="3506487"/>
                    <a:pt x="4161313" y="3494752"/>
                    <a:pt x="4170701" y="3480670"/>
                  </a:cubicBezTo>
                  <a:cubicBezTo>
                    <a:pt x="4177743" y="3466588"/>
                    <a:pt x="4187131" y="3454853"/>
                    <a:pt x="4194172" y="3440770"/>
                  </a:cubicBezTo>
                  <a:cubicBezTo>
                    <a:pt x="4203560" y="3426688"/>
                    <a:pt x="4212948" y="3410258"/>
                    <a:pt x="4222337" y="3396176"/>
                  </a:cubicBezTo>
                  <a:cubicBezTo>
                    <a:pt x="4229378" y="3384441"/>
                    <a:pt x="4236419" y="3372706"/>
                    <a:pt x="4243460" y="3363318"/>
                  </a:cubicBezTo>
                  <a:cubicBezTo>
                    <a:pt x="4252848" y="3346888"/>
                    <a:pt x="4262237" y="3330459"/>
                    <a:pt x="4273972" y="3314030"/>
                  </a:cubicBezTo>
                  <a:cubicBezTo>
                    <a:pt x="4278666" y="3304641"/>
                    <a:pt x="4285707" y="3295253"/>
                    <a:pt x="4290401" y="3285865"/>
                  </a:cubicBezTo>
                  <a:cubicBezTo>
                    <a:pt x="4302136" y="3267089"/>
                    <a:pt x="4311524" y="3248312"/>
                    <a:pt x="4323260" y="3231883"/>
                  </a:cubicBezTo>
                  <a:cubicBezTo>
                    <a:pt x="4327954" y="3224842"/>
                    <a:pt x="4332648" y="3217801"/>
                    <a:pt x="4334995" y="3210759"/>
                  </a:cubicBezTo>
                  <a:cubicBezTo>
                    <a:pt x="4346730" y="3189636"/>
                    <a:pt x="4360812" y="3168513"/>
                    <a:pt x="4372548" y="3147389"/>
                  </a:cubicBezTo>
                  <a:cubicBezTo>
                    <a:pt x="4374895" y="3142695"/>
                    <a:pt x="4377242" y="3140348"/>
                    <a:pt x="4379589" y="3135654"/>
                  </a:cubicBezTo>
                  <a:cubicBezTo>
                    <a:pt x="4393671" y="3112184"/>
                    <a:pt x="4407753" y="3086366"/>
                    <a:pt x="4421835" y="3062896"/>
                  </a:cubicBezTo>
                  <a:cubicBezTo>
                    <a:pt x="4421835" y="3062896"/>
                    <a:pt x="4421835" y="3062896"/>
                    <a:pt x="4421835" y="3062896"/>
                  </a:cubicBezTo>
                  <a:cubicBezTo>
                    <a:pt x="4435918" y="3039425"/>
                    <a:pt x="4450000" y="3015955"/>
                    <a:pt x="4464082" y="2992484"/>
                  </a:cubicBezTo>
                  <a:cubicBezTo>
                    <a:pt x="4480512" y="2964320"/>
                    <a:pt x="4496941" y="2936155"/>
                    <a:pt x="4511023" y="2910338"/>
                  </a:cubicBezTo>
                  <a:cubicBezTo>
                    <a:pt x="4520412" y="2893908"/>
                    <a:pt x="4529800" y="2877479"/>
                    <a:pt x="4541535" y="2861050"/>
                  </a:cubicBezTo>
                  <a:cubicBezTo>
                    <a:pt x="4543882" y="2863397"/>
                    <a:pt x="4548576" y="2863397"/>
                    <a:pt x="4550923" y="2863397"/>
                  </a:cubicBezTo>
                  <a:cubicBezTo>
                    <a:pt x="4550923" y="2863397"/>
                    <a:pt x="4550923" y="2863397"/>
                    <a:pt x="4553270" y="2863397"/>
                  </a:cubicBezTo>
                  <a:cubicBezTo>
                    <a:pt x="4553270" y="2863397"/>
                    <a:pt x="4553270" y="2863397"/>
                    <a:pt x="4553270" y="2863397"/>
                  </a:cubicBezTo>
                  <a:cubicBezTo>
                    <a:pt x="4550923" y="2865744"/>
                    <a:pt x="4550923" y="2872785"/>
                    <a:pt x="4553270" y="2879826"/>
                  </a:cubicBezTo>
                  <a:close/>
                  <a:moveTo>
                    <a:pt x="4029879" y="3661392"/>
                  </a:moveTo>
                  <a:cubicBezTo>
                    <a:pt x="4018143" y="3673128"/>
                    <a:pt x="4008755" y="3682516"/>
                    <a:pt x="3997020" y="3694251"/>
                  </a:cubicBezTo>
                  <a:cubicBezTo>
                    <a:pt x="3987632" y="3703639"/>
                    <a:pt x="3980591" y="3710680"/>
                    <a:pt x="3971203" y="3720068"/>
                  </a:cubicBezTo>
                  <a:cubicBezTo>
                    <a:pt x="3961814" y="3729457"/>
                    <a:pt x="3950079" y="3741192"/>
                    <a:pt x="3938344" y="3750580"/>
                  </a:cubicBezTo>
                  <a:cubicBezTo>
                    <a:pt x="3928956" y="3759969"/>
                    <a:pt x="3919568" y="3769357"/>
                    <a:pt x="3910180" y="3776398"/>
                  </a:cubicBezTo>
                  <a:cubicBezTo>
                    <a:pt x="3900791" y="3785786"/>
                    <a:pt x="3889056" y="3795174"/>
                    <a:pt x="3879668" y="3804562"/>
                  </a:cubicBezTo>
                  <a:cubicBezTo>
                    <a:pt x="3870279" y="3813950"/>
                    <a:pt x="3860891" y="3823339"/>
                    <a:pt x="3851503" y="3830380"/>
                  </a:cubicBezTo>
                  <a:cubicBezTo>
                    <a:pt x="3842115" y="3839768"/>
                    <a:pt x="3830380" y="3849156"/>
                    <a:pt x="3820992" y="3856197"/>
                  </a:cubicBezTo>
                  <a:cubicBezTo>
                    <a:pt x="3811603" y="3865586"/>
                    <a:pt x="3799868" y="3874974"/>
                    <a:pt x="3790480" y="3882015"/>
                  </a:cubicBezTo>
                  <a:cubicBezTo>
                    <a:pt x="3781092" y="3891403"/>
                    <a:pt x="3771704" y="3898444"/>
                    <a:pt x="3759968" y="3907832"/>
                  </a:cubicBezTo>
                  <a:cubicBezTo>
                    <a:pt x="3748233" y="3917221"/>
                    <a:pt x="3738845" y="3926609"/>
                    <a:pt x="3727110" y="3933650"/>
                  </a:cubicBezTo>
                  <a:cubicBezTo>
                    <a:pt x="3717721" y="3940691"/>
                    <a:pt x="3708333" y="3950079"/>
                    <a:pt x="3698945" y="3957120"/>
                  </a:cubicBezTo>
                  <a:cubicBezTo>
                    <a:pt x="3687210" y="3966508"/>
                    <a:pt x="3677822" y="3975897"/>
                    <a:pt x="3666086" y="3982938"/>
                  </a:cubicBezTo>
                  <a:cubicBezTo>
                    <a:pt x="3656698" y="3989979"/>
                    <a:pt x="3647310" y="3997020"/>
                    <a:pt x="3637922" y="4006408"/>
                  </a:cubicBezTo>
                  <a:cubicBezTo>
                    <a:pt x="3626187" y="4015796"/>
                    <a:pt x="3614452" y="4022838"/>
                    <a:pt x="3605064" y="4032226"/>
                  </a:cubicBezTo>
                  <a:cubicBezTo>
                    <a:pt x="3595675" y="4039267"/>
                    <a:pt x="3586287" y="4046308"/>
                    <a:pt x="3579246" y="4051002"/>
                  </a:cubicBezTo>
                  <a:cubicBezTo>
                    <a:pt x="3567511" y="4060390"/>
                    <a:pt x="3555775" y="4069779"/>
                    <a:pt x="3541693" y="4079167"/>
                  </a:cubicBezTo>
                  <a:cubicBezTo>
                    <a:pt x="3534652" y="4086208"/>
                    <a:pt x="3525264" y="4090902"/>
                    <a:pt x="3518223" y="4095596"/>
                  </a:cubicBezTo>
                  <a:cubicBezTo>
                    <a:pt x="3506487" y="4104984"/>
                    <a:pt x="3492405" y="4114372"/>
                    <a:pt x="3480670" y="4121414"/>
                  </a:cubicBezTo>
                  <a:cubicBezTo>
                    <a:pt x="3353929" y="4149578"/>
                    <a:pt x="3220148" y="4168354"/>
                    <a:pt x="3084019" y="4177743"/>
                  </a:cubicBezTo>
                  <a:cubicBezTo>
                    <a:pt x="3084019" y="4022838"/>
                    <a:pt x="3088713" y="3860891"/>
                    <a:pt x="3095754" y="3689557"/>
                  </a:cubicBezTo>
                  <a:cubicBezTo>
                    <a:pt x="3095754" y="3675475"/>
                    <a:pt x="3095754" y="3663740"/>
                    <a:pt x="3098101" y="3649657"/>
                  </a:cubicBezTo>
                  <a:cubicBezTo>
                    <a:pt x="3098101" y="3630881"/>
                    <a:pt x="3100449" y="3614451"/>
                    <a:pt x="3100449" y="3595675"/>
                  </a:cubicBezTo>
                  <a:cubicBezTo>
                    <a:pt x="3102795" y="3569858"/>
                    <a:pt x="3102795" y="3546387"/>
                    <a:pt x="3105143" y="3520570"/>
                  </a:cubicBezTo>
                  <a:cubicBezTo>
                    <a:pt x="3105143" y="3511182"/>
                    <a:pt x="3105143" y="3501793"/>
                    <a:pt x="3107489" y="3494752"/>
                  </a:cubicBezTo>
                  <a:cubicBezTo>
                    <a:pt x="3109837" y="3466588"/>
                    <a:pt x="3109837" y="3438423"/>
                    <a:pt x="3112184" y="3407912"/>
                  </a:cubicBezTo>
                  <a:cubicBezTo>
                    <a:pt x="3112184" y="3407912"/>
                    <a:pt x="3112184" y="3407912"/>
                    <a:pt x="3112184" y="3407912"/>
                  </a:cubicBezTo>
                  <a:cubicBezTo>
                    <a:pt x="3119225" y="3407912"/>
                    <a:pt x="3126266" y="3403217"/>
                    <a:pt x="3128613" y="3398523"/>
                  </a:cubicBezTo>
                  <a:cubicBezTo>
                    <a:pt x="3135654" y="3403217"/>
                    <a:pt x="3142695" y="3405564"/>
                    <a:pt x="3149736" y="3410258"/>
                  </a:cubicBezTo>
                  <a:cubicBezTo>
                    <a:pt x="3154430" y="3412606"/>
                    <a:pt x="3159125" y="3414952"/>
                    <a:pt x="3163819" y="3417300"/>
                  </a:cubicBezTo>
                  <a:cubicBezTo>
                    <a:pt x="3175554" y="3424341"/>
                    <a:pt x="3189636" y="3431382"/>
                    <a:pt x="3201371" y="3436076"/>
                  </a:cubicBezTo>
                  <a:cubicBezTo>
                    <a:pt x="3206066" y="3438423"/>
                    <a:pt x="3210760" y="3440770"/>
                    <a:pt x="3215454" y="3443117"/>
                  </a:cubicBezTo>
                  <a:cubicBezTo>
                    <a:pt x="3229536" y="3450158"/>
                    <a:pt x="3241271" y="3454853"/>
                    <a:pt x="3255353" y="3461893"/>
                  </a:cubicBezTo>
                  <a:cubicBezTo>
                    <a:pt x="3260047" y="3464241"/>
                    <a:pt x="3262395" y="3466588"/>
                    <a:pt x="3267089" y="3468935"/>
                  </a:cubicBezTo>
                  <a:cubicBezTo>
                    <a:pt x="3281171" y="3475976"/>
                    <a:pt x="3292906" y="3480670"/>
                    <a:pt x="3306988" y="3485364"/>
                  </a:cubicBezTo>
                  <a:cubicBezTo>
                    <a:pt x="3311683" y="3487711"/>
                    <a:pt x="3314030" y="3490058"/>
                    <a:pt x="3318724" y="3490058"/>
                  </a:cubicBezTo>
                  <a:cubicBezTo>
                    <a:pt x="3330459" y="3494752"/>
                    <a:pt x="3344541" y="3499446"/>
                    <a:pt x="3356276" y="3506487"/>
                  </a:cubicBezTo>
                  <a:cubicBezTo>
                    <a:pt x="3360970" y="3508834"/>
                    <a:pt x="3365664" y="3511182"/>
                    <a:pt x="3370359" y="3511182"/>
                  </a:cubicBezTo>
                  <a:cubicBezTo>
                    <a:pt x="3382094" y="3515876"/>
                    <a:pt x="3396176" y="3520570"/>
                    <a:pt x="3407911" y="3525264"/>
                  </a:cubicBezTo>
                  <a:cubicBezTo>
                    <a:pt x="3412605" y="3527611"/>
                    <a:pt x="3417300" y="3527611"/>
                    <a:pt x="3419647" y="3529958"/>
                  </a:cubicBezTo>
                  <a:cubicBezTo>
                    <a:pt x="3433729" y="3534652"/>
                    <a:pt x="3445464" y="3539346"/>
                    <a:pt x="3457200" y="3544040"/>
                  </a:cubicBezTo>
                  <a:cubicBezTo>
                    <a:pt x="3461894" y="3546387"/>
                    <a:pt x="3464241" y="3546387"/>
                    <a:pt x="3468935" y="3548734"/>
                  </a:cubicBezTo>
                  <a:cubicBezTo>
                    <a:pt x="3480670" y="3553428"/>
                    <a:pt x="3494752" y="3555775"/>
                    <a:pt x="3506487" y="3560470"/>
                  </a:cubicBezTo>
                  <a:cubicBezTo>
                    <a:pt x="3511182" y="3562816"/>
                    <a:pt x="3513528" y="3562816"/>
                    <a:pt x="3518223" y="3565164"/>
                  </a:cubicBezTo>
                  <a:cubicBezTo>
                    <a:pt x="3529958" y="3569858"/>
                    <a:pt x="3541693" y="3572205"/>
                    <a:pt x="3553428" y="3574552"/>
                  </a:cubicBezTo>
                  <a:cubicBezTo>
                    <a:pt x="3558123" y="3574552"/>
                    <a:pt x="3560469" y="3576899"/>
                    <a:pt x="3565163" y="3576899"/>
                  </a:cubicBezTo>
                  <a:cubicBezTo>
                    <a:pt x="3576899" y="3579246"/>
                    <a:pt x="3588634" y="3583940"/>
                    <a:pt x="3600369" y="3586287"/>
                  </a:cubicBezTo>
                  <a:cubicBezTo>
                    <a:pt x="3605064" y="3586287"/>
                    <a:pt x="3609758" y="3588634"/>
                    <a:pt x="3612104" y="3588634"/>
                  </a:cubicBezTo>
                  <a:cubicBezTo>
                    <a:pt x="3623840" y="3590981"/>
                    <a:pt x="3633228" y="3593328"/>
                    <a:pt x="3644963" y="3595675"/>
                  </a:cubicBezTo>
                  <a:cubicBezTo>
                    <a:pt x="3649657" y="3595675"/>
                    <a:pt x="3654351" y="3598022"/>
                    <a:pt x="3659045" y="3598022"/>
                  </a:cubicBezTo>
                  <a:cubicBezTo>
                    <a:pt x="3668434" y="3600369"/>
                    <a:pt x="3680169" y="3602716"/>
                    <a:pt x="3689557" y="3602716"/>
                  </a:cubicBezTo>
                  <a:cubicBezTo>
                    <a:pt x="3694251" y="3602716"/>
                    <a:pt x="3698945" y="3605063"/>
                    <a:pt x="3705986" y="3605063"/>
                  </a:cubicBezTo>
                  <a:cubicBezTo>
                    <a:pt x="3717721" y="3607411"/>
                    <a:pt x="3727110" y="3607411"/>
                    <a:pt x="3738845" y="3609757"/>
                  </a:cubicBezTo>
                  <a:cubicBezTo>
                    <a:pt x="3743539" y="3609757"/>
                    <a:pt x="3748233" y="3612105"/>
                    <a:pt x="3752927" y="3612105"/>
                  </a:cubicBezTo>
                  <a:cubicBezTo>
                    <a:pt x="3762316" y="3612105"/>
                    <a:pt x="3771704" y="3614451"/>
                    <a:pt x="3781092" y="3614451"/>
                  </a:cubicBezTo>
                  <a:cubicBezTo>
                    <a:pt x="3785786" y="3614451"/>
                    <a:pt x="3792827" y="3616799"/>
                    <a:pt x="3797521" y="3616799"/>
                  </a:cubicBezTo>
                  <a:cubicBezTo>
                    <a:pt x="3806909" y="3616799"/>
                    <a:pt x="3813950" y="3616799"/>
                    <a:pt x="3823339" y="3619146"/>
                  </a:cubicBezTo>
                  <a:cubicBezTo>
                    <a:pt x="3830380" y="3619146"/>
                    <a:pt x="3837421" y="3619146"/>
                    <a:pt x="3842115" y="3621493"/>
                  </a:cubicBezTo>
                  <a:cubicBezTo>
                    <a:pt x="3856197" y="3621493"/>
                    <a:pt x="3870279" y="3621493"/>
                    <a:pt x="3886709" y="3621493"/>
                  </a:cubicBezTo>
                  <a:lnTo>
                    <a:pt x="3886709" y="3621493"/>
                  </a:lnTo>
                  <a:cubicBezTo>
                    <a:pt x="3886709" y="3621493"/>
                    <a:pt x="3886709" y="3621493"/>
                    <a:pt x="3886709" y="3621493"/>
                  </a:cubicBezTo>
                  <a:cubicBezTo>
                    <a:pt x="3905485" y="3621493"/>
                    <a:pt x="3921915" y="3621493"/>
                    <a:pt x="3938344" y="3619146"/>
                  </a:cubicBezTo>
                  <a:cubicBezTo>
                    <a:pt x="3943038" y="3619146"/>
                    <a:pt x="3950079" y="3619146"/>
                    <a:pt x="3954773" y="3616799"/>
                  </a:cubicBezTo>
                  <a:cubicBezTo>
                    <a:pt x="3966509" y="3616799"/>
                    <a:pt x="3978244" y="3614451"/>
                    <a:pt x="3989979" y="3614451"/>
                  </a:cubicBezTo>
                  <a:cubicBezTo>
                    <a:pt x="3997020" y="3614451"/>
                    <a:pt x="4004061" y="3612105"/>
                    <a:pt x="4008755" y="3612105"/>
                  </a:cubicBezTo>
                  <a:cubicBezTo>
                    <a:pt x="4018143" y="3609757"/>
                    <a:pt x="4029879" y="3609757"/>
                    <a:pt x="4039267" y="3607411"/>
                  </a:cubicBezTo>
                  <a:cubicBezTo>
                    <a:pt x="4046308" y="3605063"/>
                    <a:pt x="4053349" y="3605063"/>
                    <a:pt x="4058043" y="3602716"/>
                  </a:cubicBezTo>
                  <a:cubicBezTo>
                    <a:pt x="4062738" y="3602716"/>
                    <a:pt x="4065084" y="3600369"/>
                    <a:pt x="4069778" y="3600369"/>
                  </a:cubicBezTo>
                  <a:cubicBezTo>
                    <a:pt x="4069778" y="3602716"/>
                    <a:pt x="4072126" y="3607411"/>
                    <a:pt x="4074473" y="3609757"/>
                  </a:cubicBezTo>
                  <a:cubicBezTo>
                    <a:pt x="4067432" y="3616799"/>
                    <a:pt x="4060390" y="3623840"/>
                    <a:pt x="4053349" y="3630881"/>
                  </a:cubicBezTo>
                  <a:cubicBezTo>
                    <a:pt x="4046308" y="3644963"/>
                    <a:pt x="4039267" y="3652004"/>
                    <a:pt x="4029879" y="3661392"/>
                  </a:cubicBezTo>
                  <a:close/>
                  <a:moveTo>
                    <a:pt x="3715375" y="4081514"/>
                  </a:moveTo>
                  <a:cubicBezTo>
                    <a:pt x="3727110" y="4081514"/>
                    <a:pt x="3736498" y="4072125"/>
                    <a:pt x="3736498" y="4060390"/>
                  </a:cubicBezTo>
                  <a:cubicBezTo>
                    <a:pt x="3736498" y="4058043"/>
                    <a:pt x="3736498" y="4055696"/>
                    <a:pt x="3736498" y="4055696"/>
                  </a:cubicBezTo>
                  <a:cubicBezTo>
                    <a:pt x="3903138" y="3999367"/>
                    <a:pt x="4055696" y="3926609"/>
                    <a:pt x="4189478" y="3837421"/>
                  </a:cubicBezTo>
                  <a:cubicBezTo>
                    <a:pt x="4191825" y="3839768"/>
                    <a:pt x="4191825" y="3842115"/>
                    <a:pt x="4194172" y="3844462"/>
                  </a:cubicBezTo>
                  <a:cubicBezTo>
                    <a:pt x="4196519" y="3846809"/>
                    <a:pt x="4196519" y="3849156"/>
                    <a:pt x="4198866" y="3851503"/>
                  </a:cubicBezTo>
                  <a:cubicBezTo>
                    <a:pt x="4194172" y="3856197"/>
                    <a:pt x="4191825" y="3860891"/>
                    <a:pt x="4191825" y="3867932"/>
                  </a:cubicBezTo>
                  <a:cubicBezTo>
                    <a:pt x="4191825" y="3872627"/>
                    <a:pt x="4194172" y="3877321"/>
                    <a:pt x="4196519" y="3879668"/>
                  </a:cubicBezTo>
                  <a:cubicBezTo>
                    <a:pt x="4189478" y="3886709"/>
                    <a:pt x="4180090" y="3893750"/>
                    <a:pt x="4173049" y="3900791"/>
                  </a:cubicBezTo>
                  <a:cubicBezTo>
                    <a:pt x="4166007" y="3905485"/>
                    <a:pt x="4161313" y="3912527"/>
                    <a:pt x="4154272" y="3917221"/>
                  </a:cubicBezTo>
                  <a:cubicBezTo>
                    <a:pt x="4140190" y="3928956"/>
                    <a:pt x="4123761" y="3940691"/>
                    <a:pt x="4109678" y="3954773"/>
                  </a:cubicBezTo>
                  <a:cubicBezTo>
                    <a:pt x="4104984" y="3959468"/>
                    <a:pt x="4100290" y="3961814"/>
                    <a:pt x="4095596" y="3966508"/>
                  </a:cubicBezTo>
                  <a:cubicBezTo>
                    <a:pt x="4074473" y="3982938"/>
                    <a:pt x="4055696" y="3997020"/>
                    <a:pt x="4034573" y="4011102"/>
                  </a:cubicBezTo>
                  <a:cubicBezTo>
                    <a:pt x="4027532" y="4015796"/>
                    <a:pt x="4018143" y="4022838"/>
                    <a:pt x="4011102" y="4027532"/>
                  </a:cubicBezTo>
                  <a:cubicBezTo>
                    <a:pt x="3997020" y="4036920"/>
                    <a:pt x="3985285" y="4046308"/>
                    <a:pt x="3971203" y="4053349"/>
                  </a:cubicBezTo>
                  <a:cubicBezTo>
                    <a:pt x="3961814" y="4060390"/>
                    <a:pt x="3950079" y="4065085"/>
                    <a:pt x="3940691" y="4072125"/>
                  </a:cubicBezTo>
                  <a:cubicBezTo>
                    <a:pt x="3928956" y="4079167"/>
                    <a:pt x="3917220" y="4086208"/>
                    <a:pt x="3905485" y="4093249"/>
                  </a:cubicBezTo>
                  <a:cubicBezTo>
                    <a:pt x="3893750" y="4100290"/>
                    <a:pt x="3882015" y="4107331"/>
                    <a:pt x="3870279" y="4112026"/>
                  </a:cubicBezTo>
                  <a:cubicBezTo>
                    <a:pt x="3858544" y="4119066"/>
                    <a:pt x="3849156" y="4123761"/>
                    <a:pt x="3837421" y="4130802"/>
                  </a:cubicBezTo>
                  <a:cubicBezTo>
                    <a:pt x="3825686" y="4137843"/>
                    <a:pt x="3813950" y="4142537"/>
                    <a:pt x="3799868" y="4149578"/>
                  </a:cubicBezTo>
                  <a:cubicBezTo>
                    <a:pt x="3792827" y="4151925"/>
                    <a:pt x="3788133" y="4156619"/>
                    <a:pt x="3781092" y="4158966"/>
                  </a:cubicBezTo>
                  <a:cubicBezTo>
                    <a:pt x="3619146" y="4215296"/>
                    <a:pt x="3443117" y="4252848"/>
                    <a:pt x="3253007" y="4266930"/>
                  </a:cubicBezTo>
                  <a:cubicBezTo>
                    <a:pt x="3255353" y="4266930"/>
                    <a:pt x="3257701" y="4264584"/>
                    <a:pt x="3257701" y="4264584"/>
                  </a:cubicBezTo>
                  <a:cubicBezTo>
                    <a:pt x="3267089" y="4257542"/>
                    <a:pt x="3278824" y="4252848"/>
                    <a:pt x="3288212" y="4245807"/>
                  </a:cubicBezTo>
                  <a:cubicBezTo>
                    <a:pt x="3299947" y="4238766"/>
                    <a:pt x="3311683" y="4231725"/>
                    <a:pt x="3325765" y="4222337"/>
                  </a:cubicBezTo>
                  <a:cubicBezTo>
                    <a:pt x="3335153" y="4215296"/>
                    <a:pt x="3346888" y="4210602"/>
                    <a:pt x="3356276" y="4203560"/>
                  </a:cubicBezTo>
                  <a:cubicBezTo>
                    <a:pt x="3368012" y="4196519"/>
                    <a:pt x="3379747" y="4189478"/>
                    <a:pt x="3391482" y="4180090"/>
                  </a:cubicBezTo>
                  <a:cubicBezTo>
                    <a:pt x="3403217" y="4173049"/>
                    <a:pt x="3412605" y="4166007"/>
                    <a:pt x="3424341" y="4158966"/>
                  </a:cubicBezTo>
                  <a:cubicBezTo>
                    <a:pt x="3436076" y="4151925"/>
                    <a:pt x="3447811" y="4144884"/>
                    <a:pt x="3457200" y="4135496"/>
                  </a:cubicBezTo>
                  <a:cubicBezTo>
                    <a:pt x="3464241" y="4130802"/>
                    <a:pt x="3473629" y="4126108"/>
                    <a:pt x="3480670" y="4119066"/>
                  </a:cubicBezTo>
                  <a:cubicBezTo>
                    <a:pt x="3553428" y="4102637"/>
                    <a:pt x="3626187" y="4083861"/>
                    <a:pt x="3696598" y="4060390"/>
                  </a:cubicBezTo>
                  <a:cubicBezTo>
                    <a:pt x="3698945" y="4076820"/>
                    <a:pt x="3705986" y="4081514"/>
                    <a:pt x="3715375" y="4081514"/>
                  </a:cubicBezTo>
                  <a:close/>
                  <a:moveTo>
                    <a:pt x="3191983" y="4304483"/>
                  </a:moveTo>
                  <a:cubicBezTo>
                    <a:pt x="3177901" y="4311525"/>
                    <a:pt x="3166166" y="4318565"/>
                    <a:pt x="3152083" y="4327954"/>
                  </a:cubicBezTo>
                  <a:cubicBezTo>
                    <a:pt x="3145042" y="4332648"/>
                    <a:pt x="3135654" y="4337342"/>
                    <a:pt x="3128613" y="4339689"/>
                  </a:cubicBezTo>
                  <a:cubicBezTo>
                    <a:pt x="3119225" y="4344383"/>
                    <a:pt x="3112184" y="4349077"/>
                    <a:pt x="3102795" y="4353771"/>
                  </a:cubicBezTo>
                  <a:cubicBezTo>
                    <a:pt x="3100449" y="4349077"/>
                    <a:pt x="3093407" y="4344383"/>
                    <a:pt x="3086366" y="4344383"/>
                  </a:cubicBezTo>
                  <a:cubicBezTo>
                    <a:pt x="3086366" y="4323260"/>
                    <a:pt x="3086366" y="4304483"/>
                    <a:pt x="3086366" y="4283360"/>
                  </a:cubicBezTo>
                  <a:cubicBezTo>
                    <a:pt x="3098101" y="4283360"/>
                    <a:pt x="3109837" y="4283360"/>
                    <a:pt x="3121572" y="4283360"/>
                  </a:cubicBezTo>
                  <a:cubicBezTo>
                    <a:pt x="3133307" y="4283360"/>
                    <a:pt x="3142695" y="4283360"/>
                    <a:pt x="3152083" y="4281013"/>
                  </a:cubicBezTo>
                  <a:cubicBezTo>
                    <a:pt x="3170860" y="4281013"/>
                    <a:pt x="3189636" y="4278666"/>
                    <a:pt x="3206066" y="4278666"/>
                  </a:cubicBezTo>
                  <a:cubicBezTo>
                    <a:pt x="3217801" y="4278666"/>
                    <a:pt x="3229536" y="4276319"/>
                    <a:pt x="3243618" y="4276319"/>
                  </a:cubicBezTo>
                  <a:cubicBezTo>
                    <a:pt x="3245965" y="4276319"/>
                    <a:pt x="3248312" y="4276319"/>
                    <a:pt x="3250659" y="4276319"/>
                  </a:cubicBezTo>
                  <a:cubicBezTo>
                    <a:pt x="3241271" y="4281013"/>
                    <a:pt x="3231883" y="4288054"/>
                    <a:pt x="3222495" y="4292748"/>
                  </a:cubicBezTo>
                  <a:cubicBezTo>
                    <a:pt x="3208412" y="4295095"/>
                    <a:pt x="3199024" y="4299789"/>
                    <a:pt x="3191983" y="4304483"/>
                  </a:cubicBezTo>
                  <a:close/>
                  <a:moveTo>
                    <a:pt x="3030037" y="4346730"/>
                  </a:moveTo>
                  <a:cubicBezTo>
                    <a:pt x="3022996" y="4344383"/>
                    <a:pt x="3015955" y="4342036"/>
                    <a:pt x="3011261" y="4339689"/>
                  </a:cubicBezTo>
                  <a:cubicBezTo>
                    <a:pt x="3006567" y="4337342"/>
                    <a:pt x="3001872" y="4337342"/>
                    <a:pt x="2994831" y="4334995"/>
                  </a:cubicBezTo>
                  <a:cubicBezTo>
                    <a:pt x="2987790" y="4332648"/>
                    <a:pt x="2980749" y="4330301"/>
                    <a:pt x="2973708" y="4327954"/>
                  </a:cubicBezTo>
                  <a:cubicBezTo>
                    <a:pt x="2969014" y="4325607"/>
                    <a:pt x="2966667" y="4325607"/>
                    <a:pt x="2961973" y="4323260"/>
                  </a:cubicBezTo>
                  <a:cubicBezTo>
                    <a:pt x="2919726" y="4309177"/>
                    <a:pt x="2879826" y="4292748"/>
                    <a:pt x="2837579" y="4273972"/>
                  </a:cubicBezTo>
                  <a:cubicBezTo>
                    <a:pt x="2903296" y="4278666"/>
                    <a:pt x="2966667" y="4281013"/>
                    <a:pt x="3032384" y="4281013"/>
                  </a:cubicBezTo>
                  <a:cubicBezTo>
                    <a:pt x="3032384" y="4281013"/>
                    <a:pt x="3032384" y="4281013"/>
                    <a:pt x="3032384" y="4281013"/>
                  </a:cubicBezTo>
                  <a:cubicBezTo>
                    <a:pt x="3032384" y="4281013"/>
                    <a:pt x="3034731" y="4281013"/>
                    <a:pt x="3034731" y="4281013"/>
                  </a:cubicBezTo>
                  <a:cubicBezTo>
                    <a:pt x="3051160" y="4281013"/>
                    <a:pt x="3067590" y="4281013"/>
                    <a:pt x="3084019" y="4281013"/>
                  </a:cubicBezTo>
                  <a:cubicBezTo>
                    <a:pt x="3084019" y="4302136"/>
                    <a:pt x="3084019" y="4323260"/>
                    <a:pt x="3084019" y="4342036"/>
                  </a:cubicBezTo>
                  <a:cubicBezTo>
                    <a:pt x="3074631" y="4342036"/>
                    <a:pt x="3067590" y="4349077"/>
                    <a:pt x="3065243" y="4356118"/>
                  </a:cubicBezTo>
                  <a:cubicBezTo>
                    <a:pt x="3058202" y="4353771"/>
                    <a:pt x="3053508" y="4353771"/>
                    <a:pt x="3046466" y="4351424"/>
                  </a:cubicBezTo>
                  <a:cubicBezTo>
                    <a:pt x="3039425" y="4349077"/>
                    <a:pt x="3034731" y="4349077"/>
                    <a:pt x="3030037" y="4346730"/>
                  </a:cubicBezTo>
                  <a:close/>
                  <a:moveTo>
                    <a:pt x="2767168" y="4356118"/>
                  </a:moveTo>
                  <a:cubicBezTo>
                    <a:pt x="2767168" y="4358466"/>
                    <a:pt x="2767168" y="4360812"/>
                    <a:pt x="2767168" y="4363160"/>
                  </a:cubicBezTo>
                  <a:cubicBezTo>
                    <a:pt x="2767168" y="4365506"/>
                    <a:pt x="2767168" y="4370201"/>
                    <a:pt x="2764821" y="4372548"/>
                  </a:cubicBezTo>
                  <a:cubicBezTo>
                    <a:pt x="2682674" y="4372548"/>
                    <a:pt x="2600528" y="4367854"/>
                    <a:pt x="2518381" y="4358466"/>
                  </a:cubicBezTo>
                  <a:cubicBezTo>
                    <a:pt x="2523075" y="4356118"/>
                    <a:pt x="2527769" y="4356118"/>
                    <a:pt x="2532463" y="4353771"/>
                  </a:cubicBezTo>
                  <a:cubicBezTo>
                    <a:pt x="2534810" y="4353771"/>
                    <a:pt x="2539504" y="4351424"/>
                    <a:pt x="2541851" y="4351424"/>
                  </a:cubicBezTo>
                  <a:cubicBezTo>
                    <a:pt x="2560628" y="4344383"/>
                    <a:pt x="2577057" y="4339689"/>
                    <a:pt x="2595833" y="4332648"/>
                  </a:cubicBezTo>
                  <a:cubicBezTo>
                    <a:pt x="2598180" y="4330301"/>
                    <a:pt x="2602875" y="4330301"/>
                    <a:pt x="2605222" y="4327954"/>
                  </a:cubicBezTo>
                  <a:cubicBezTo>
                    <a:pt x="2623998" y="4320913"/>
                    <a:pt x="2640427" y="4313871"/>
                    <a:pt x="2659204" y="4306830"/>
                  </a:cubicBezTo>
                  <a:cubicBezTo>
                    <a:pt x="2663898" y="4304483"/>
                    <a:pt x="2668592" y="4304483"/>
                    <a:pt x="2670939" y="4302136"/>
                  </a:cubicBezTo>
                  <a:cubicBezTo>
                    <a:pt x="2687368" y="4295095"/>
                    <a:pt x="2703797" y="4288054"/>
                    <a:pt x="2722574" y="4281013"/>
                  </a:cubicBezTo>
                  <a:cubicBezTo>
                    <a:pt x="2727268" y="4278666"/>
                    <a:pt x="2734309" y="4276319"/>
                    <a:pt x="2739003" y="4273972"/>
                  </a:cubicBezTo>
                  <a:cubicBezTo>
                    <a:pt x="2743697" y="4271625"/>
                    <a:pt x="2746044" y="4269278"/>
                    <a:pt x="2750738" y="4269278"/>
                  </a:cubicBezTo>
                  <a:cubicBezTo>
                    <a:pt x="2760127" y="4269278"/>
                    <a:pt x="2767168" y="4271625"/>
                    <a:pt x="2776556" y="4271625"/>
                  </a:cubicBezTo>
                  <a:cubicBezTo>
                    <a:pt x="2778903" y="4271625"/>
                    <a:pt x="2778903" y="4271625"/>
                    <a:pt x="2781250" y="4273972"/>
                  </a:cubicBezTo>
                  <a:cubicBezTo>
                    <a:pt x="2778903" y="4295095"/>
                    <a:pt x="2774209" y="4318565"/>
                    <a:pt x="2771862" y="4337342"/>
                  </a:cubicBezTo>
                  <a:cubicBezTo>
                    <a:pt x="2769515" y="4342036"/>
                    <a:pt x="2769515" y="4349077"/>
                    <a:pt x="2767168" y="4356118"/>
                  </a:cubicBezTo>
                  <a:close/>
                  <a:moveTo>
                    <a:pt x="2459705" y="4374895"/>
                  </a:moveTo>
                  <a:cubicBezTo>
                    <a:pt x="2450317" y="4377242"/>
                    <a:pt x="2438581" y="4381936"/>
                    <a:pt x="2429193" y="4384283"/>
                  </a:cubicBezTo>
                  <a:cubicBezTo>
                    <a:pt x="2417458" y="4386630"/>
                    <a:pt x="2408070" y="4391324"/>
                    <a:pt x="2396334" y="4393671"/>
                  </a:cubicBezTo>
                  <a:cubicBezTo>
                    <a:pt x="2384599" y="4396018"/>
                    <a:pt x="2375211" y="4400712"/>
                    <a:pt x="2363476" y="4403059"/>
                  </a:cubicBezTo>
                  <a:cubicBezTo>
                    <a:pt x="2354088" y="4405406"/>
                    <a:pt x="2342352" y="4410100"/>
                    <a:pt x="2332964" y="4412447"/>
                  </a:cubicBezTo>
                  <a:cubicBezTo>
                    <a:pt x="2321229" y="4414794"/>
                    <a:pt x="2309494" y="4417142"/>
                    <a:pt x="2300106" y="4421836"/>
                  </a:cubicBezTo>
                  <a:cubicBezTo>
                    <a:pt x="2290717" y="4424183"/>
                    <a:pt x="2278982" y="4426530"/>
                    <a:pt x="2269594" y="4428877"/>
                  </a:cubicBezTo>
                  <a:cubicBezTo>
                    <a:pt x="2257859" y="4431224"/>
                    <a:pt x="2248471" y="4433571"/>
                    <a:pt x="2236735" y="4435918"/>
                  </a:cubicBezTo>
                  <a:cubicBezTo>
                    <a:pt x="2236735" y="4435918"/>
                    <a:pt x="2234388" y="4435918"/>
                    <a:pt x="2234388" y="4435918"/>
                  </a:cubicBezTo>
                  <a:cubicBezTo>
                    <a:pt x="2222653" y="4428877"/>
                    <a:pt x="2210918" y="4419489"/>
                    <a:pt x="2199183" y="4412447"/>
                  </a:cubicBezTo>
                  <a:cubicBezTo>
                    <a:pt x="2189794" y="4405406"/>
                    <a:pt x="2182753" y="4400712"/>
                    <a:pt x="2173365" y="4393671"/>
                  </a:cubicBezTo>
                  <a:cubicBezTo>
                    <a:pt x="2161630" y="4384283"/>
                    <a:pt x="2147548" y="4374895"/>
                    <a:pt x="2135812" y="4365506"/>
                  </a:cubicBezTo>
                  <a:cubicBezTo>
                    <a:pt x="2126424" y="4358466"/>
                    <a:pt x="2119383" y="4351424"/>
                    <a:pt x="2109995" y="4346730"/>
                  </a:cubicBezTo>
                  <a:cubicBezTo>
                    <a:pt x="2098260" y="4337342"/>
                    <a:pt x="2084177" y="4327954"/>
                    <a:pt x="2072442" y="4318565"/>
                  </a:cubicBezTo>
                  <a:cubicBezTo>
                    <a:pt x="2063054" y="4311525"/>
                    <a:pt x="2053666" y="4304483"/>
                    <a:pt x="2044277" y="4297442"/>
                  </a:cubicBezTo>
                  <a:cubicBezTo>
                    <a:pt x="2037236" y="4290401"/>
                    <a:pt x="2027848" y="4285707"/>
                    <a:pt x="2020807" y="4278666"/>
                  </a:cubicBezTo>
                  <a:cubicBezTo>
                    <a:pt x="2023154" y="4276319"/>
                    <a:pt x="2023154" y="4273972"/>
                    <a:pt x="2023154" y="4271625"/>
                  </a:cubicBezTo>
                  <a:cubicBezTo>
                    <a:pt x="2037236" y="4273972"/>
                    <a:pt x="2048972" y="4278666"/>
                    <a:pt x="2063054" y="4281013"/>
                  </a:cubicBezTo>
                  <a:cubicBezTo>
                    <a:pt x="2077136" y="4283360"/>
                    <a:pt x="2091218" y="4288054"/>
                    <a:pt x="2105301" y="4292748"/>
                  </a:cubicBezTo>
                  <a:cubicBezTo>
                    <a:pt x="2126424" y="4297442"/>
                    <a:pt x="2147548" y="4302136"/>
                    <a:pt x="2168671" y="4306830"/>
                  </a:cubicBezTo>
                  <a:cubicBezTo>
                    <a:pt x="2180406" y="4309177"/>
                    <a:pt x="2194488" y="4311525"/>
                    <a:pt x="2206224" y="4313871"/>
                  </a:cubicBezTo>
                  <a:cubicBezTo>
                    <a:pt x="2229694" y="4318565"/>
                    <a:pt x="2250818" y="4323260"/>
                    <a:pt x="2274288" y="4325607"/>
                  </a:cubicBezTo>
                  <a:cubicBezTo>
                    <a:pt x="2286023" y="4327954"/>
                    <a:pt x="2295412" y="4330301"/>
                    <a:pt x="2307147" y="4332648"/>
                  </a:cubicBezTo>
                  <a:cubicBezTo>
                    <a:pt x="2330617" y="4337342"/>
                    <a:pt x="2356435" y="4339689"/>
                    <a:pt x="2379905" y="4344383"/>
                  </a:cubicBezTo>
                  <a:cubicBezTo>
                    <a:pt x="2389293" y="4346730"/>
                    <a:pt x="2398681" y="4346730"/>
                    <a:pt x="2408070" y="4349077"/>
                  </a:cubicBezTo>
                  <a:cubicBezTo>
                    <a:pt x="2433887" y="4353771"/>
                    <a:pt x="2462052" y="4356118"/>
                    <a:pt x="2487869" y="4358466"/>
                  </a:cubicBezTo>
                  <a:cubicBezTo>
                    <a:pt x="2494910" y="4358466"/>
                    <a:pt x="2501952" y="4360812"/>
                    <a:pt x="2508993" y="4360812"/>
                  </a:cubicBezTo>
                  <a:cubicBezTo>
                    <a:pt x="2511340" y="4360812"/>
                    <a:pt x="2511340" y="4360812"/>
                    <a:pt x="2513687" y="4360812"/>
                  </a:cubicBezTo>
                  <a:cubicBezTo>
                    <a:pt x="2508993" y="4363160"/>
                    <a:pt x="2504299" y="4363160"/>
                    <a:pt x="2497258" y="4365506"/>
                  </a:cubicBezTo>
                  <a:cubicBezTo>
                    <a:pt x="2480828" y="4367854"/>
                    <a:pt x="2471440" y="4372548"/>
                    <a:pt x="2459705" y="4374895"/>
                  </a:cubicBezTo>
                  <a:close/>
                  <a:moveTo>
                    <a:pt x="1938660" y="4304483"/>
                  </a:moveTo>
                  <a:cubicBezTo>
                    <a:pt x="1919884" y="4316219"/>
                    <a:pt x="1901108" y="4327954"/>
                    <a:pt x="1884678" y="4337342"/>
                  </a:cubicBezTo>
                  <a:cubicBezTo>
                    <a:pt x="1882331" y="4337342"/>
                    <a:pt x="1882331" y="4339689"/>
                    <a:pt x="1879984" y="4339689"/>
                  </a:cubicBezTo>
                  <a:cubicBezTo>
                    <a:pt x="1861208" y="4351424"/>
                    <a:pt x="1840084" y="4360812"/>
                    <a:pt x="1821308" y="4372548"/>
                  </a:cubicBezTo>
                  <a:cubicBezTo>
                    <a:pt x="1814267" y="4374895"/>
                    <a:pt x="1809573" y="4379589"/>
                    <a:pt x="1802532" y="4381936"/>
                  </a:cubicBezTo>
                  <a:cubicBezTo>
                    <a:pt x="1788449" y="4388977"/>
                    <a:pt x="1776714" y="4396018"/>
                    <a:pt x="1762632" y="4400712"/>
                  </a:cubicBezTo>
                  <a:cubicBezTo>
                    <a:pt x="1755591" y="4403059"/>
                    <a:pt x="1748550" y="4407753"/>
                    <a:pt x="1741508" y="4410100"/>
                  </a:cubicBezTo>
                  <a:cubicBezTo>
                    <a:pt x="1729773" y="4414794"/>
                    <a:pt x="1718038" y="4419489"/>
                    <a:pt x="1706303" y="4424183"/>
                  </a:cubicBezTo>
                  <a:cubicBezTo>
                    <a:pt x="1699262" y="4426530"/>
                    <a:pt x="1692220" y="4428877"/>
                    <a:pt x="1682832" y="4431224"/>
                  </a:cubicBezTo>
                  <a:cubicBezTo>
                    <a:pt x="1671097" y="4435918"/>
                    <a:pt x="1659362" y="4440612"/>
                    <a:pt x="1647627" y="4442959"/>
                  </a:cubicBezTo>
                  <a:cubicBezTo>
                    <a:pt x="1640586" y="4445306"/>
                    <a:pt x="1633544" y="4447653"/>
                    <a:pt x="1624156" y="4450000"/>
                  </a:cubicBezTo>
                  <a:cubicBezTo>
                    <a:pt x="1612421" y="4452347"/>
                    <a:pt x="1600686" y="4457041"/>
                    <a:pt x="1591298" y="4459388"/>
                  </a:cubicBezTo>
                  <a:cubicBezTo>
                    <a:pt x="1584256" y="4461735"/>
                    <a:pt x="1574868" y="4461735"/>
                    <a:pt x="1567827" y="4464083"/>
                  </a:cubicBezTo>
                  <a:cubicBezTo>
                    <a:pt x="1563133" y="4466429"/>
                    <a:pt x="1558439" y="4466429"/>
                    <a:pt x="1551398" y="4466429"/>
                  </a:cubicBezTo>
                  <a:cubicBezTo>
                    <a:pt x="1551398" y="4464083"/>
                    <a:pt x="1551398" y="4464083"/>
                    <a:pt x="1549051" y="4461735"/>
                  </a:cubicBezTo>
                  <a:cubicBezTo>
                    <a:pt x="1551398" y="4461735"/>
                    <a:pt x="1551398" y="4459388"/>
                    <a:pt x="1551398" y="4459388"/>
                  </a:cubicBezTo>
                  <a:cubicBezTo>
                    <a:pt x="1556092" y="4457041"/>
                    <a:pt x="1560786" y="4454694"/>
                    <a:pt x="1565480" y="4450000"/>
                  </a:cubicBezTo>
                  <a:cubicBezTo>
                    <a:pt x="1572521" y="4445306"/>
                    <a:pt x="1577215" y="4440612"/>
                    <a:pt x="1584256" y="4438265"/>
                  </a:cubicBezTo>
                  <a:cubicBezTo>
                    <a:pt x="1588950" y="4435918"/>
                    <a:pt x="1593645" y="4431224"/>
                    <a:pt x="1598339" y="4428877"/>
                  </a:cubicBezTo>
                  <a:cubicBezTo>
                    <a:pt x="1605380" y="4424183"/>
                    <a:pt x="1610074" y="4419489"/>
                    <a:pt x="1617115" y="4414794"/>
                  </a:cubicBezTo>
                  <a:cubicBezTo>
                    <a:pt x="1621809" y="4410100"/>
                    <a:pt x="1626503" y="4407753"/>
                    <a:pt x="1631197" y="4403059"/>
                  </a:cubicBezTo>
                  <a:cubicBezTo>
                    <a:pt x="1638239" y="4398365"/>
                    <a:pt x="1645280" y="4391324"/>
                    <a:pt x="1649974" y="4386630"/>
                  </a:cubicBezTo>
                  <a:cubicBezTo>
                    <a:pt x="1654668" y="4381936"/>
                    <a:pt x="1659362" y="4379589"/>
                    <a:pt x="1664056" y="4374895"/>
                  </a:cubicBezTo>
                  <a:cubicBezTo>
                    <a:pt x="1671097" y="4367854"/>
                    <a:pt x="1678138" y="4360812"/>
                    <a:pt x="1685179" y="4353771"/>
                  </a:cubicBezTo>
                  <a:cubicBezTo>
                    <a:pt x="1689873" y="4349077"/>
                    <a:pt x="1692220" y="4346730"/>
                    <a:pt x="1696915" y="4342036"/>
                  </a:cubicBezTo>
                  <a:cubicBezTo>
                    <a:pt x="1703956" y="4334995"/>
                    <a:pt x="1713344" y="4325607"/>
                    <a:pt x="1720385" y="4318565"/>
                  </a:cubicBezTo>
                  <a:cubicBezTo>
                    <a:pt x="1722732" y="4316219"/>
                    <a:pt x="1727426" y="4311525"/>
                    <a:pt x="1729773" y="4309177"/>
                  </a:cubicBezTo>
                  <a:cubicBezTo>
                    <a:pt x="1739161" y="4297442"/>
                    <a:pt x="1750897" y="4285707"/>
                    <a:pt x="1760285" y="4276319"/>
                  </a:cubicBezTo>
                  <a:cubicBezTo>
                    <a:pt x="1760285" y="4276319"/>
                    <a:pt x="1762632" y="4273972"/>
                    <a:pt x="1762632" y="4273972"/>
                  </a:cubicBezTo>
                  <a:cubicBezTo>
                    <a:pt x="1769673" y="4266930"/>
                    <a:pt x="1776714" y="4257542"/>
                    <a:pt x="1783755" y="4250501"/>
                  </a:cubicBezTo>
                  <a:cubicBezTo>
                    <a:pt x="1786102" y="4252848"/>
                    <a:pt x="1790797" y="4255195"/>
                    <a:pt x="1795491" y="4255195"/>
                  </a:cubicBezTo>
                  <a:cubicBezTo>
                    <a:pt x="1804879" y="4255195"/>
                    <a:pt x="1811920" y="4248154"/>
                    <a:pt x="1814267" y="4238766"/>
                  </a:cubicBezTo>
                  <a:cubicBezTo>
                    <a:pt x="1840084" y="4243460"/>
                    <a:pt x="1865902" y="4248154"/>
                    <a:pt x="1891719" y="4250501"/>
                  </a:cubicBezTo>
                  <a:cubicBezTo>
                    <a:pt x="1901108" y="4252848"/>
                    <a:pt x="1910496" y="4252848"/>
                    <a:pt x="1919884" y="4255195"/>
                  </a:cubicBezTo>
                  <a:cubicBezTo>
                    <a:pt x="1938660" y="4257542"/>
                    <a:pt x="1955090" y="4259889"/>
                    <a:pt x="1973866" y="4262236"/>
                  </a:cubicBezTo>
                  <a:cubicBezTo>
                    <a:pt x="1973866" y="4262236"/>
                    <a:pt x="1973866" y="4262236"/>
                    <a:pt x="1973866" y="4264584"/>
                  </a:cubicBezTo>
                  <a:cubicBezTo>
                    <a:pt x="1973866" y="4269278"/>
                    <a:pt x="1976213" y="4271625"/>
                    <a:pt x="1976213" y="4273972"/>
                  </a:cubicBezTo>
                  <a:cubicBezTo>
                    <a:pt x="1966825" y="4281013"/>
                    <a:pt x="1959784" y="4285707"/>
                    <a:pt x="1950396" y="4292748"/>
                  </a:cubicBezTo>
                  <a:cubicBezTo>
                    <a:pt x="1950396" y="4297442"/>
                    <a:pt x="1945702" y="4302136"/>
                    <a:pt x="1938660" y="4304483"/>
                  </a:cubicBezTo>
                  <a:close/>
                  <a:moveTo>
                    <a:pt x="1495069" y="4433571"/>
                  </a:moveTo>
                  <a:cubicBezTo>
                    <a:pt x="1490375" y="4428877"/>
                    <a:pt x="1483333" y="4421836"/>
                    <a:pt x="1478639" y="4417142"/>
                  </a:cubicBezTo>
                  <a:cubicBezTo>
                    <a:pt x="1476292" y="4414794"/>
                    <a:pt x="1473945" y="4412447"/>
                    <a:pt x="1471598" y="4407753"/>
                  </a:cubicBezTo>
                  <a:cubicBezTo>
                    <a:pt x="1464557" y="4400712"/>
                    <a:pt x="1459863" y="4393671"/>
                    <a:pt x="1452822" y="4386630"/>
                  </a:cubicBezTo>
                  <a:cubicBezTo>
                    <a:pt x="1452822" y="4386630"/>
                    <a:pt x="1450475" y="4384283"/>
                    <a:pt x="1450475" y="4381936"/>
                  </a:cubicBezTo>
                  <a:cubicBezTo>
                    <a:pt x="1427004" y="4356118"/>
                    <a:pt x="1403534" y="4327954"/>
                    <a:pt x="1380063" y="4299789"/>
                  </a:cubicBezTo>
                  <a:cubicBezTo>
                    <a:pt x="1377716" y="4297442"/>
                    <a:pt x="1375369" y="4295095"/>
                    <a:pt x="1375369" y="4292748"/>
                  </a:cubicBezTo>
                  <a:cubicBezTo>
                    <a:pt x="1368328" y="4283360"/>
                    <a:pt x="1361287" y="4276319"/>
                    <a:pt x="1354246" y="4266930"/>
                  </a:cubicBezTo>
                  <a:cubicBezTo>
                    <a:pt x="1351899" y="4264584"/>
                    <a:pt x="1349552" y="4262236"/>
                    <a:pt x="1347205" y="4259889"/>
                  </a:cubicBezTo>
                  <a:cubicBezTo>
                    <a:pt x="1340164" y="4252848"/>
                    <a:pt x="1335469" y="4243460"/>
                    <a:pt x="1328428" y="4236419"/>
                  </a:cubicBezTo>
                  <a:cubicBezTo>
                    <a:pt x="1326081" y="4234072"/>
                    <a:pt x="1323734" y="4229378"/>
                    <a:pt x="1321387" y="4227031"/>
                  </a:cubicBezTo>
                  <a:cubicBezTo>
                    <a:pt x="1316693" y="4219990"/>
                    <a:pt x="1309652" y="4212948"/>
                    <a:pt x="1304958" y="4205908"/>
                  </a:cubicBezTo>
                  <a:cubicBezTo>
                    <a:pt x="1302611" y="4201213"/>
                    <a:pt x="1297917" y="4196519"/>
                    <a:pt x="1295570" y="4194172"/>
                  </a:cubicBezTo>
                  <a:cubicBezTo>
                    <a:pt x="1290876" y="4187131"/>
                    <a:pt x="1283834" y="4180090"/>
                    <a:pt x="1279140" y="4173049"/>
                  </a:cubicBezTo>
                  <a:cubicBezTo>
                    <a:pt x="1276793" y="4168354"/>
                    <a:pt x="1272099" y="4163660"/>
                    <a:pt x="1269752" y="4158966"/>
                  </a:cubicBezTo>
                  <a:cubicBezTo>
                    <a:pt x="1265058" y="4151925"/>
                    <a:pt x="1258017" y="4144884"/>
                    <a:pt x="1253323" y="4135496"/>
                  </a:cubicBezTo>
                  <a:cubicBezTo>
                    <a:pt x="1250976" y="4130802"/>
                    <a:pt x="1246282" y="4126108"/>
                    <a:pt x="1243935" y="4121414"/>
                  </a:cubicBezTo>
                  <a:cubicBezTo>
                    <a:pt x="1236894" y="4112026"/>
                    <a:pt x="1232199" y="4104984"/>
                    <a:pt x="1225158" y="4095596"/>
                  </a:cubicBezTo>
                  <a:cubicBezTo>
                    <a:pt x="1222811" y="4090902"/>
                    <a:pt x="1220464" y="4088555"/>
                    <a:pt x="1215770" y="4083861"/>
                  </a:cubicBezTo>
                  <a:cubicBezTo>
                    <a:pt x="1208729" y="4074473"/>
                    <a:pt x="1204035" y="4067431"/>
                    <a:pt x="1196994" y="4058043"/>
                  </a:cubicBezTo>
                  <a:cubicBezTo>
                    <a:pt x="1194647" y="4053349"/>
                    <a:pt x="1189953" y="4048655"/>
                    <a:pt x="1187605" y="4043961"/>
                  </a:cubicBezTo>
                  <a:cubicBezTo>
                    <a:pt x="1180564" y="4034573"/>
                    <a:pt x="1175870" y="4025185"/>
                    <a:pt x="1168829" y="4015796"/>
                  </a:cubicBezTo>
                  <a:cubicBezTo>
                    <a:pt x="1166482" y="4011102"/>
                    <a:pt x="1164135" y="4006408"/>
                    <a:pt x="1159441" y="4004061"/>
                  </a:cubicBezTo>
                  <a:cubicBezTo>
                    <a:pt x="1152400" y="3994673"/>
                    <a:pt x="1147706" y="3985285"/>
                    <a:pt x="1140665" y="3975897"/>
                  </a:cubicBezTo>
                  <a:cubicBezTo>
                    <a:pt x="1138318" y="3971203"/>
                    <a:pt x="1135971" y="3966508"/>
                    <a:pt x="1131276" y="3964162"/>
                  </a:cubicBezTo>
                  <a:cubicBezTo>
                    <a:pt x="1126582" y="3954773"/>
                    <a:pt x="1119541" y="3947732"/>
                    <a:pt x="1114847" y="3938344"/>
                  </a:cubicBezTo>
                  <a:cubicBezTo>
                    <a:pt x="1114847" y="3938344"/>
                    <a:pt x="1114847" y="3935997"/>
                    <a:pt x="1114847" y="3935997"/>
                  </a:cubicBezTo>
                  <a:lnTo>
                    <a:pt x="1114847" y="3935997"/>
                  </a:lnTo>
                  <a:cubicBezTo>
                    <a:pt x="1114847" y="3935997"/>
                    <a:pt x="1114847" y="3935997"/>
                    <a:pt x="1114847" y="3935997"/>
                  </a:cubicBezTo>
                  <a:cubicBezTo>
                    <a:pt x="1119541" y="3935997"/>
                    <a:pt x="1121888" y="3933650"/>
                    <a:pt x="1124235" y="3933650"/>
                  </a:cubicBezTo>
                  <a:cubicBezTo>
                    <a:pt x="1131276" y="3943038"/>
                    <a:pt x="1135971" y="3952426"/>
                    <a:pt x="1143012" y="3961814"/>
                  </a:cubicBezTo>
                  <a:cubicBezTo>
                    <a:pt x="1145359" y="3966508"/>
                    <a:pt x="1150053" y="3971203"/>
                    <a:pt x="1152400" y="3975897"/>
                  </a:cubicBezTo>
                  <a:cubicBezTo>
                    <a:pt x="1159441" y="3985285"/>
                    <a:pt x="1164135" y="3994673"/>
                    <a:pt x="1171176" y="4004061"/>
                  </a:cubicBezTo>
                  <a:cubicBezTo>
                    <a:pt x="1175870" y="4011102"/>
                    <a:pt x="1180564" y="4018144"/>
                    <a:pt x="1185258" y="4025185"/>
                  </a:cubicBezTo>
                  <a:cubicBezTo>
                    <a:pt x="1189953" y="4032226"/>
                    <a:pt x="1194647" y="4039267"/>
                    <a:pt x="1199341" y="4046308"/>
                  </a:cubicBezTo>
                  <a:cubicBezTo>
                    <a:pt x="1204035" y="4053349"/>
                    <a:pt x="1208729" y="4062737"/>
                    <a:pt x="1215770" y="4069779"/>
                  </a:cubicBezTo>
                  <a:cubicBezTo>
                    <a:pt x="1220464" y="4074473"/>
                    <a:pt x="1222811" y="4081514"/>
                    <a:pt x="1227505" y="4086208"/>
                  </a:cubicBezTo>
                  <a:cubicBezTo>
                    <a:pt x="1232199" y="4093249"/>
                    <a:pt x="1239241" y="4102637"/>
                    <a:pt x="1243935" y="4109678"/>
                  </a:cubicBezTo>
                  <a:cubicBezTo>
                    <a:pt x="1248629" y="4114372"/>
                    <a:pt x="1250976" y="4119066"/>
                    <a:pt x="1255670" y="4126108"/>
                  </a:cubicBezTo>
                  <a:cubicBezTo>
                    <a:pt x="1262711" y="4135496"/>
                    <a:pt x="1267405" y="4142537"/>
                    <a:pt x="1274446" y="4151925"/>
                  </a:cubicBezTo>
                  <a:cubicBezTo>
                    <a:pt x="1276793" y="4156619"/>
                    <a:pt x="1279140" y="4158966"/>
                    <a:pt x="1283834" y="4163660"/>
                  </a:cubicBezTo>
                  <a:cubicBezTo>
                    <a:pt x="1288529" y="4170702"/>
                    <a:pt x="1293223" y="4177743"/>
                    <a:pt x="1297917" y="4184784"/>
                  </a:cubicBezTo>
                  <a:cubicBezTo>
                    <a:pt x="1319040" y="4215296"/>
                    <a:pt x="1340164" y="4243460"/>
                    <a:pt x="1361287" y="4269278"/>
                  </a:cubicBezTo>
                  <a:cubicBezTo>
                    <a:pt x="1361287" y="4269278"/>
                    <a:pt x="1361287" y="4269278"/>
                    <a:pt x="1361287" y="4269278"/>
                  </a:cubicBezTo>
                  <a:cubicBezTo>
                    <a:pt x="1377716" y="4290401"/>
                    <a:pt x="1394146" y="4311525"/>
                    <a:pt x="1410575" y="4332648"/>
                  </a:cubicBezTo>
                  <a:cubicBezTo>
                    <a:pt x="1410575" y="4332648"/>
                    <a:pt x="1410575" y="4332648"/>
                    <a:pt x="1410575" y="4332648"/>
                  </a:cubicBezTo>
                  <a:cubicBezTo>
                    <a:pt x="1417616" y="4342036"/>
                    <a:pt x="1427004" y="4351424"/>
                    <a:pt x="1434045" y="4360812"/>
                  </a:cubicBezTo>
                  <a:cubicBezTo>
                    <a:pt x="1434045" y="4360812"/>
                    <a:pt x="1434045" y="4363160"/>
                    <a:pt x="1436392" y="4363160"/>
                  </a:cubicBezTo>
                  <a:cubicBezTo>
                    <a:pt x="1443434" y="4372548"/>
                    <a:pt x="1450475" y="4379589"/>
                    <a:pt x="1457516" y="4388977"/>
                  </a:cubicBezTo>
                  <a:cubicBezTo>
                    <a:pt x="1459863" y="4391324"/>
                    <a:pt x="1459863" y="4391324"/>
                    <a:pt x="1462210" y="4393671"/>
                  </a:cubicBezTo>
                  <a:cubicBezTo>
                    <a:pt x="1469251" y="4400712"/>
                    <a:pt x="1476292" y="4410100"/>
                    <a:pt x="1480986" y="4417142"/>
                  </a:cubicBezTo>
                  <a:cubicBezTo>
                    <a:pt x="1483333" y="4419489"/>
                    <a:pt x="1483333" y="4421836"/>
                    <a:pt x="1485680" y="4421836"/>
                  </a:cubicBezTo>
                  <a:cubicBezTo>
                    <a:pt x="1492722" y="4428877"/>
                    <a:pt x="1497416" y="4435918"/>
                    <a:pt x="1504457" y="4442959"/>
                  </a:cubicBezTo>
                  <a:cubicBezTo>
                    <a:pt x="1506804" y="4445306"/>
                    <a:pt x="1506804" y="4445306"/>
                    <a:pt x="1509151" y="4447653"/>
                  </a:cubicBezTo>
                  <a:cubicBezTo>
                    <a:pt x="1509151" y="4447653"/>
                    <a:pt x="1509151" y="4447653"/>
                    <a:pt x="1509151" y="4447653"/>
                  </a:cubicBezTo>
                  <a:cubicBezTo>
                    <a:pt x="1502110" y="4440612"/>
                    <a:pt x="1499763" y="4438265"/>
                    <a:pt x="1495069" y="4433571"/>
                  </a:cubicBezTo>
                  <a:close/>
                  <a:moveTo>
                    <a:pt x="1039742" y="3884362"/>
                  </a:moveTo>
                  <a:cubicBezTo>
                    <a:pt x="1018618" y="3874974"/>
                    <a:pt x="999842" y="3867932"/>
                    <a:pt x="978718" y="3858544"/>
                  </a:cubicBezTo>
                  <a:cubicBezTo>
                    <a:pt x="976371" y="3856197"/>
                    <a:pt x="974024" y="3856197"/>
                    <a:pt x="971677" y="3853850"/>
                  </a:cubicBezTo>
                  <a:cubicBezTo>
                    <a:pt x="952901" y="3844462"/>
                    <a:pt x="936472" y="3837421"/>
                    <a:pt x="917695" y="3828033"/>
                  </a:cubicBezTo>
                  <a:cubicBezTo>
                    <a:pt x="913001" y="3825686"/>
                    <a:pt x="908307" y="3823339"/>
                    <a:pt x="905960" y="3820992"/>
                  </a:cubicBezTo>
                  <a:cubicBezTo>
                    <a:pt x="889531" y="3813950"/>
                    <a:pt x="875448" y="3804562"/>
                    <a:pt x="861366" y="3795174"/>
                  </a:cubicBezTo>
                  <a:cubicBezTo>
                    <a:pt x="861366" y="3795174"/>
                    <a:pt x="861366" y="3795174"/>
                    <a:pt x="861366" y="3795174"/>
                  </a:cubicBezTo>
                  <a:cubicBezTo>
                    <a:pt x="866060" y="3792827"/>
                    <a:pt x="870754" y="3790480"/>
                    <a:pt x="875448" y="3788133"/>
                  </a:cubicBezTo>
                  <a:cubicBezTo>
                    <a:pt x="877795" y="3785786"/>
                    <a:pt x="880142" y="3785786"/>
                    <a:pt x="882489" y="3785786"/>
                  </a:cubicBezTo>
                  <a:cubicBezTo>
                    <a:pt x="887184" y="3783439"/>
                    <a:pt x="891878" y="3781092"/>
                    <a:pt x="898919" y="3778745"/>
                  </a:cubicBezTo>
                  <a:cubicBezTo>
                    <a:pt x="901266" y="3778745"/>
                    <a:pt x="903613" y="3776398"/>
                    <a:pt x="905960" y="3776398"/>
                  </a:cubicBezTo>
                  <a:cubicBezTo>
                    <a:pt x="908307" y="3776398"/>
                    <a:pt x="908307" y="3774051"/>
                    <a:pt x="910654" y="3774051"/>
                  </a:cubicBezTo>
                  <a:cubicBezTo>
                    <a:pt x="957595" y="3792827"/>
                    <a:pt x="1004536" y="3811604"/>
                    <a:pt x="1051477" y="3825686"/>
                  </a:cubicBezTo>
                  <a:cubicBezTo>
                    <a:pt x="1051477" y="3846809"/>
                    <a:pt x="1053824" y="3867932"/>
                    <a:pt x="1053824" y="3891403"/>
                  </a:cubicBezTo>
                  <a:cubicBezTo>
                    <a:pt x="1053824" y="3891403"/>
                    <a:pt x="1053824" y="3891403"/>
                    <a:pt x="1051477" y="3891403"/>
                  </a:cubicBezTo>
                  <a:cubicBezTo>
                    <a:pt x="1049130" y="3889056"/>
                    <a:pt x="1044436" y="3886709"/>
                    <a:pt x="1039742" y="3884362"/>
                  </a:cubicBezTo>
                  <a:close/>
                  <a:moveTo>
                    <a:pt x="633703" y="3429035"/>
                  </a:moveTo>
                  <a:cubicBezTo>
                    <a:pt x="633703" y="3421994"/>
                    <a:pt x="631355" y="3412606"/>
                    <a:pt x="631355" y="3405564"/>
                  </a:cubicBezTo>
                  <a:cubicBezTo>
                    <a:pt x="629008" y="3386788"/>
                    <a:pt x="626661" y="3370359"/>
                    <a:pt x="626661" y="3351582"/>
                  </a:cubicBezTo>
                  <a:cubicBezTo>
                    <a:pt x="624314" y="3335153"/>
                    <a:pt x="624314" y="3316377"/>
                    <a:pt x="621967" y="3297600"/>
                  </a:cubicBezTo>
                  <a:cubicBezTo>
                    <a:pt x="621967" y="3292906"/>
                    <a:pt x="621967" y="3290559"/>
                    <a:pt x="621967" y="3285865"/>
                  </a:cubicBezTo>
                  <a:cubicBezTo>
                    <a:pt x="626661" y="3285865"/>
                    <a:pt x="629008" y="3283518"/>
                    <a:pt x="631355" y="3281171"/>
                  </a:cubicBezTo>
                  <a:cubicBezTo>
                    <a:pt x="640744" y="3292906"/>
                    <a:pt x="652479" y="3302295"/>
                    <a:pt x="661867" y="3314030"/>
                  </a:cubicBezTo>
                  <a:cubicBezTo>
                    <a:pt x="664214" y="3316377"/>
                    <a:pt x="668908" y="3321071"/>
                    <a:pt x="671255" y="3323418"/>
                  </a:cubicBezTo>
                  <a:cubicBezTo>
                    <a:pt x="685338" y="3339847"/>
                    <a:pt x="701767" y="3353929"/>
                    <a:pt x="715849" y="3370359"/>
                  </a:cubicBezTo>
                  <a:cubicBezTo>
                    <a:pt x="718196" y="3372706"/>
                    <a:pt x="720543" y="3377400"/>
                    <a:pt x="725237" y="3379747"/>
                  </a:cubicBezTo>
                  <a:cubicBezTo>
                    <a:pt x="739320" y="3396176"/>
                    <a:pt x="755749" y="3410258"/>
                    <a:pt x="769831" y="3426688"/>
                  </a:cubicBezTo>
                  <a:cubicBezTo>
                    <a:pt x="772178" y="3429035"/>
                    <a:pt x="774525" y="3431382"/>
                    <a:pt x="776872" y="3433729"/>
                  </a:cubicBezTo>
                  <a:cubicBezTo>
                    <a:pt x="793302" y="3450158"/>
                    <a:pt x="809731" y="3464241"/>
                    <a:pt x="823813" y="3480670"/>
                  </a:cubicBezTo>
                  <a:cubicBezTo>
                    <a:pt x="826160" y="3483017"/>
                    <a:pt x="828507" y="3485364"/>
                    <a:pt x="830854" y="3487711"/>
                  </a:cubicBezTo>
                  <a:cubicBezTo>
                    <a:pt x="847284" y="3501793"/>
                    <a:pt x="861366" y="3518223"/>
                    <a:pt x="877795" y="3532305"/>
                  </a:cubicBezTo>
                  <a:cubicBezTo>
                    <a:pt x="880142" y="3534652"/>
                    <a:pt x="882489" y="3536999"/>
                    <a:pt x="884837" y="3539346"/>
                  </a:cubicBezTo>
                  <a:cubicBezTo>
                    <a:pt x="901266" y="3555775"/>
                    <a:pt x="920042" y="3572205"/>
                    <a:pt x="936472" y="3588634"/>
                  </a:cubicBezTo>
                  <a:cubicBezTo>
                    <a:pt x="969330" y="3619146"/>
                    <a:pt x="999842" y="3647310"/>
                    <a:pt x="1032700" y="3675475"/>
                  </a:cubicBezTo>
                  <a:cubicBezTo>
                    <a:pt x="1030353" y="3677822"/>
                    <a:pt x="1028006" y="3682516"/>
                    <a:pt x="1028006" y="3687210"/>
                  </a:cubicBezTo>
                  <a:cubicBezTo>
                    <a:pt x="1028006" y="3691904"/>
                    <a:pt x="1030353" y="3694251"/>
                    <a:pt x="1032700" y="3698945"/>
                  </a:cubicBezTo>
                  <a:cubicBezTo>
                    <a:pt x="1030353" y="3701292"/>
                    <a:pt x="1028006" y="3701292"/>
                    <a:pt x="1025659" y="3703639"/>
                  </a:cubicBezTo>
                  <a:cubicBezTo>
                    <a:pt x="1025659" y="3703639"/>
                    <a:pt x="1023312" y="3703639"/>
                    <a:pt x="1023312" y="3705986"/>
                  </a:cubicBezTo>
                  <a:cubicBezTo>
                    <a:pt x="1016271" y="3710680"/>
                    <a:pt x="1006883" y="3717722"/>
                    <a:pt x="999842" y="3722416"/>
                  </a:cubicBezTo>
                  <a:cubicBezTo>
                    <a:pt x="999842" y="3722416"/>
                    <a:pt x="999842" y="3722416"/>
                    <a:pt x="999842" y="3722416"/>
                  </a:cubicBezTo>
                  <a:cubicBezTo>
                    <a:pt x="969330" y="3741192"/>
                    <a:pt x="941166" y="3759969"/>
                    <a:pt x="910654" y="3774051"/>
                  </a:cubicBezTo>
                  <a:cubicBezTo>
                    <a:pt x="821466" y="3736498"/>
                    <a:pt x="736973" y="3691904"/>
                    <a:pt x="659520" y="3640269"/>
                  </a:cubicBezTo>
                  <a:cubicBezTo>
                    <a:pt x="650132" y="3574552"/>
                    <a:pt x="643091" y="3504140"/>
                    <a:pt x="633703" y="3429035"/>
                  </a:cubicBezTo>
                  <a:close/>
                  <a:moveTo>
                    <a:pt x="535127" y="3267089"/>
                  </a:moveTo>
                  <a:cubicBezTo>
                    <a:pt x="530433" y="3267089"/>
                    <a:pt x="525738" y="3267089"/>
                    <a:pt x="521044" y="3267089"/>
                  </a:cubicBezTo>
                  <a:cubicBezTo>
                    <a:pt x="514003" y="3267089"/>
                    <a:pt x="509309" y="3267089"/>
                    <a:pt x="502268" y="3264742"/>
                  </a:cubicBezTo>
                  <a:cubicBezTo>
                    <a:pt x="497574" y="3264742"/>
                    <a:pt x="490533" y="3262394"/>
                    <a:pt x="485839" y="3262394"/>
                  </a:cubicBezTo>
                  <a:cubicBezTo>
                    <a:pt x="481145" y="3262394"/>
                    <a:pt x="474103" y="3260048"/>
                    <a:pt x="469409" y="3260048"/>
                  </a:cubicBezTo>
                  <a:cubicBezTo>
                    <a:pt x="464715" y="3260048"/>
                    <a:pt x="460021" y="3257700"/>
                    <a:pt x="455327" y="3257700"/>
                  </a:cubicBezTo>
                  <a:cubicBezTo>
                    <a:pt x="450633" y="3257700"/>
                    <a:pt x="443592" y="3255354"/>
                    <a:pt x="438898" y="3255354"/>
                  </a:cubicBezTo>
                  <a:cubicBezTo>
                    <a:pt x="434204" y="3255354"/>
                    <a:pt x="429509" y="3253006"/>
                    <a:pt x="424815" y="3253006"/>
                  </a:cubicBezTo>
                  <a:cubicBezTo>
                    <a:pt x="420121" y="3250659"/>
                    <a:pt x="413080" y="3250659"/>
                    <a:pt x="408386" y="3248312"/>
                  </a:cubicBezTo>
                  <a:cubicBezTo>
                    <a:pt x="403692" y="3245965"/>
                    <a:pt x="401345" y="3245965"/>
                    <a:pt x="396651" y="3243618"/>
                  </a:cubicBezTo>
                  <a:cubicBezTo>
                    <a:pt x="391957" y="3241271"/>
                    <a:pt x="384916" y="3241271"/>
                    <a:pt x="380222" y="3238924"/>
                  </a:cubicBezTo>
                  <a:cubicBezTo>
                    <a:pt x="375527" y="3236577"/>
                    <a:pt x="373180" y="3236577"/>
                    <a:pt x="368486" y="3234230"/>
                  </a:cubicBezTo>
                  <a:cubicBezTo>
                    <a:pt x="363792" y="3231883"/>
                    <a:pt x="359098" y="3229536"/>
                    <a:pt x="352057" y="3227189"/>
                  </a:cubicBezTo>
                  <a:cubicBezTo>
                    <a:pt x="349710" y="3227189"/>
                    <a:pt x="347363" y="3224842"/>
                    <a:pt x="342669" y="3222495"/>
                  </a:cubicBezTo>
                  <a:cubicBezTo>
                    <a:pt x="342669" y="3220148"/>
                    <a:pt x="345016" y="3217801"/>
                    <a:pt x="345016" y="3215454"/>
                  </a:cubicBezTo>
                  <a:cubicBezTo>
                    <a:pt x="345016" y="3206065"/>
                    <a:pt x="337975" y="3196677"/>
                    <a:pt x="326239" y="3196677"/>
                  </a:cubicBezTo>
                  <a:cubicBezTo>
                    <a:pt x="328587" y="3168513"/>
                    <a:pt x="328587" y="3140348"/>
                    <a:pt x="330934" y="3114531"/>
                  </a:cubicBezTo>
                  <a:cubicBezTo>
                    <a:pt x="330934" y="3112184"/>
                    <a:pt x="330934" y="3109836"/>
                    <a:pt x="330934" y="3107490"/>
                  </a:cubicBezTo>
                  <a:cubicBezTo>
                    <a:pt x="330934" y="3105142"/>
                    <a:pt x="330934" y="3102796"/>
                    <a:pt x="330934" y="3100448"/>
                  </a:cubicBezTo>
                  <a:cubicBezTo>
                    <a:pt x="335628" y="3001873"/>
                    <a:pt x="340322" y="2907991"/>
                    <a:pt x="347363" y="2814109"/>
                  </a:cubicBezTo>
                  <a:cubicBezTo>
                    <a:pt x="347363" y="2814109"/>
                    <a:pt x="347363" y="2814109"/>
                    <a:pt x="347363" y="2814109"/>
                  </a:cubicBezTo>
                  <a:cubicBezTo>
                    <a:pt x="349710" y="2814109"/>
                    <a:pt x="354404" y="2814109"/>
                    <a:pt x="356751" y="2811762"/>
                  </a:cubicBezTo>
                  <a:cubicBezTo>
                    <a:pt x="436551" y="2957279"/>
                    <a:pt x="516350" y="3100448"/>
                    <a:pt x="605538" y="3250659"/>
                  </a:cubicBezTo>
                  <a:cubicBezTo>
                    <a:pt x="600844" y="3255354"/>
                    <a:pt x="596150" y="3260048"/>
                    <a:pt x="596150" y="3267089"/>
                  </a:cubicBezTo>
                  <a:cubicBezTo>
                    <a:pt x="586762" y="3267089"/>
                    <a:pt x="577373" y="3267089"/>
                    <a:pt x="570332" y="3267089"/>
                  </a:cubicBezTo>
                  <a:cubicBezTo>
                    <a:pt x="558597" y="3267089"/>
                    <a:pt x="546862" y="3267089"/>
                    <a:pt x="535127" y="3267089"/>
                  </a:cubicBezTo>
                  <a:close/>
                  <a:moveTo>
                    <a:pt x="281646" y="3156777"/>
                  </a:moveTo>
                  <a:cubicBezTo>
                    <a:pt x="274604" y="3147389"/>
                    <a:pt x="267563" y="3138001"/>
                    <a:pt x="260522" y="3128613"/>
                  </a:cubicBezTo>
                  <a:cubicBezTo>
                    <a:pt x="255828" y="3121572"/>
                    <a:pt x="248787" y="3114531"/>
                    <a:pt x="244093" y="3105142"/>
                  </a:cubicBezTo>
                  <a:cubicBezTo>
                    <a:pt x="237052" y="3095754"/>
                    <a:pt x="232358" y="3086366"/>
                    <a:pt x="225316" y="3076978"/>
                  </a:cubicBezTo>
                  <a:cubicBezTo>
                    <a:pt x="220622" y="3069937"/>
                    <a:pt x="215928" y="3062896"/>
                    <a:pt x="211234" y="3053507"/>
                  </a:cubicBezTo>
                  <a:cubicBezTo>
                    <a:pt x="204193" y="3044119"/>
                    <a:pt x="199499" y="3034731"/>
                    <a:pt x="192458" y="3025343"/>
                  </a:cubicBezTo>
                  <a:cubicBezTo>
                    <a:pt x="187764" y="3018302"/>
                    <a:pt x="183070" y="3011261"/>
                    <a:pt x="178376" y="3004220"/>
                  </a:cubicBezTo>
                  <a:cubicBezTo>
                    <a:pt x="173681" y="2994831"/>
                    <a:pt x="166640" y="2985443"/>
                    <a:pt x="161946" y="2976055"/>
                  </a:cubicBezTo>
                  <a:cubicBezTo>
                    <a:pt x="157252" y="2969014"/>
                    <a:pt x="152558" y="2961973"/>
                    <a:pt x="150211" y="2954932"/>
                  </a:cubicBezTo>
                  <a:cubicBezTo>
                    <a:pt x="145517" y="2945543"/>
                    <a:pt x="138476" y="2933808"/>
                    <a:pt x="133782" y="2924420"/>
                  </a:cubicBezTo>
                  <a:cubicBezTo>
                    <a:pt x="131435" y="2917379"/>
                    <a:pt x="126741" y="2910338"/>
                    <a:pt x="124393" y="2905643"/>
                  </a:cubicBezTo>
                  <a:cubicBezTo>
                    <a:pt x="124393" y="2903296"/>
                    <a:pt x="122046" y="2900949"/>
                    <a:pt x="122046" y="2900949"/>
                  </a:cubicBezTo>
                  <a:cubicBezTo>
                    <a:pt x="122046" y="2900949"/>
                    <a:pt x="122046" y="2898602"/>
                    <a:pt x="122046" y="2898602"/>
                  </a:cubicBezTo>
                  <a:cubicBezTo>
                    <a:pt x="122046" y="2891561"/>
                    <a:pt x="117352" y="2886867"/>
                    <a:pt x="112658" y="2882173"/>
                  </a:cubicBezTo>
                  <a:cubicBezTo>
                    <a:pt x="110311" y="2879826"/>
                    <a:pt x="110311" y="2875132"/>
                    <a:pt x="107964" y="2872785"/>
                  </a:cubicBezTo>
                  <a:cubicBezTo>
                    <a:pt x="105617" y="2868091"/>
                    <a:pt x="103270" y="2861050"/>
                    <a:pt x="100923" y="2856356"/>
                  </a:cubicBezTo>
                  <a:cubicBezTo>
                    <a:pt x="96229" y="2846967"/>
                    <a:pt x="91535" y="2835232"/>
                    <a:pt x="89188" y="2825844"/>
                  </a:cubicBezTo>
                  <a:cubicBezTo>
                    <a:pt x="96229" y="2823497"/>
                    <a:pt x="100923" y="2816456"/>
                    <a:pt x="100923" y="2807068"/>
                  </a:cubicBezTo>
                  <a:cubicBezTo>
                    <a:pt x="100923" y="2795332"/>
                    <a:pt x="91535" y="2788291"/>
                    <a:pt x="82147" y="2785944"/>
                  </a:cubicBezTo>
                  <a:cubicBezTo>
                    <a:pt x="82147" y="2781250"/>
                    <a:pt x="82147" y="2776556"/>
                    <a:pt x="82147" y="2771862"/>
                  </a:cubicBezTo>
                  <a:cubicBezTo>
                    <a:pt x="84494" y="2771862"/>
                    <a:pt x="86841" y="2771862"/>
                    <a:pt x="89188" y="2769515"/>
                  </a:cubicBezTo>
                  <a:cubicBezTo>
                    <a:pt x="91535" y="2774209"/>
                    <a:pt x="93882" y="2778903"/>
                    <a:pt x="96229" y="2783597"/>
                  </a:cubicBezTo>
                  <a:cubicBezTo>
                    <a:pt x="98576" y="2790638"/>
                    <a:pt x="100923" y="2797679"/>
                    <a:pt x="105617" y="2804721"/>
                  </a:cubicBezTo>
                  <a:cubicBezTo>
                    <a:pt x="112658" y="2818803"/>
                    <a:pt x="117352" y="2835232"/>
                    <a:pt x="124393" y="2849314"/>
                  </a:cubicBezTo>
                  <a:cubicBezTo>
                    <a:pt x="126741" y="2854009"/>
                    <a:pt x="129088" y="2858703"/>
                    <a:pt x="131435" y="2863397"/>
                  </a:cubicBezTo>
                  <a:cubicBezTo>
                    <a:pt x="138476" y="2879826"/>
                    <a:pt x="147864" y="2896255"/>
                    <a:pt x="154905" y="2912685"/>
                  </a:cubicBezTo>
                  <a:cubicBezTo>
                    <a:pt x="157252" y="2919726"/>
                    <a:pt x="161946" y="2924420"/>
                    <a:pt x="164293" y="2931461"/>
                  </a:cubicBezTo>
                  <a:cubicBezTo>
                    <a:pt x="171334" y="2943196"/>
                    <a:pt x="176028" y="2957279"/>
                    <a:pt x="183070" y="2969014"/>
                  </a:cubicBezTo>
                  <a:cubicBezTo>
                    <a:pt x="187764" y="2976055"/>
                    <a:pt x="190111" y="2983096"/>
                    <a:pt x="194805" y="2990137"/>
                  </a:cubicBezTo>
                  <a:cubicBezTo>
                    <a:pt x="201846" y="3001873"/>
                    <a:pt x="206540" y="3013608"/>
                    <a:pt x="213581" y="3025343"/>
                  </a:cubicBezTo>
                  <a:cubicBezTo>
                    <a:pt x="218275" y="3032384"/>
                    <a:pt x="222969" y="3041772"/>
                    <a:pt x="227664" y="3048813"/>
                  </a:cubicBezTo>
                  <a:cubicBezTo>
                    <a:pt x="234705" y="3060549"/>
                    <a:pt x="241746" y="3072284"/>
                    <a:pt x="248787" y="3084019"/>
                  </a:cubicBezTo>
                  <a:cubicBezTo>
                    <a:pt x="253481" y="3091060"/>
                    <a:pt x="258175" y="3100448"/>
                    <a:pt x="262869" y="3107490"/>
                  </a:cubicBezTo>
                  <a:cubicBezTo>
                    <a:pt x="269910" y="3119225"/>
                    <a:pt x="276951" y="3130960"/>
                    <a:pt x="283993" y="3142695"/>
                  </a:cubicBezTo>
                  <a:cubicBezTo>
                    <a:pt x="288687" y="3152083"/>
                    <a:pt x="293381" y="3159125"/>
                    <a:pt x="300422" y="3168513"/>
                  </a:cubicBezTo>
                  <a:cubicBezTo>
                    <a:pt x="305116" y="3177901"/>
                    <a:pt x="309810" y="3184942"/>
                    <a:pt x="316851" y="3194330"/>
                  </a:cubicBezTo>
                  <a:cubicBezTo>
                    <a:pt x="316851" y="3194330"/>
                    <a:pt x="316851" y="3194330"/>
                    <a:pt x="316851" y="3194330"/>
                  </a:cubicBezTo>
                  <a:cubicBezTo>
                    <a:pt x="312157" y="3187289"/>
                    <a:pt x="307463" y="3182595"/>
                    <a:pt x="302769" y="3175554"/>
                  </a:cubicBezTo>
                  <a:cubicBezTo>
                    <a:pt x="293381" y="3173207"/>
                    <a:pt x="288687" y="3163819"/>
                    <a:pt x="281646" y="3156777"/>
                  </a:cubicBezTo>
                  <a:close/>
                  <a:moveTo>
                    <a:pt x="103270" y="2877479"/>
                  </a:moveTo>
                  <a:cubicBezTo>
                    <a:pt x="100923" y="2877479"/>
                    <a:pt x="98576" y="2877479"/>
                    <a:pt x="96229" y="2879826"/>
                  </a:cubicBezTo>
                  <a:cubicBezTo>
                    <a:pt x="96229" y="2877479"/>
                    <a:pt x="96229" y="2875132"/>
                    <a:pt x="93882" y="2872785"/>
                  </a:cubicBezTo>
                  <a:cubicBezTo>
                    <a:pt x="91535" y="2861050"/>
                    <a:pt x="89188" y="2849314"/>
                    <a:pt x="86841" y="2837579"/>
                  </a:cubicBezTo>
                  <a:cubicBezTo>
                    <a:pt x="86841" y="2832885"/>
                    <a:pt x="84494" y="2830538"/>
                    <a:pt x="84494" y="2825844"/>
                  </a:cubicBezTo>
                  <a:cubicBezTo>
                    <a:pt x="84494" y="2825844"/>
                    <a:pt x="86841" y="2825844"/>
                    <a:pt x="86841" y="2825844"/>
                  </a:cubicBezTo>
                  <a:cubicBezTo>
                    <a:pt x="89188" y="2830538"/>
                    <a:pt x="91535" y="2835232"/>
                    <a:pt x="91535" y="2837579"/>
                  </a:cubicBezTo>
                  <a:cubicBezTo>
                    <a:pt x="93882" y="2844620"/>
                    <a:pt x="98576" y="2851662"/>
                    <a:pt x="100923" y="2858703"/>
                  </a:cubicBezTo>
                  <a:cubicBezTo>
                    <a:pt x="103270" y="2865744"/>
                    <a:pt x="107964" y="2870438"/>
                    <a:pt x="110311" y="2877479"/>
                  </a:cubicBezTo>
                  <a:cubicBezTo>
                    <a:pt x="107964" y="2877479"/>
                    <a:pt x="105617" y="2877479"/>
                    <a:pt x="103270" y="2877479"/>
                  </a:cubicBezTo>
                  <a:close/>
                  <a:moveTo>
                    <a:pt x="65717" y="2771862"/>
                  </a:moveTo>
                  <a:cubicBezTo>
                    <a:pt x="63370" y="2764821"/>
                    <a:pt x="61023" y="2760127"/>
                    <a:pt x="58676" y="2753085"/>
                  </a:cubicBezTo>
                  <a:cubicBezTo>
                    <a:pt x="56329" y="2748391"/>
                    <a:pt x="56329" y="2746044"/>
                    <a:pt x="53982" y="2741350"/>
                  </a:cubicBezTo>
                  <a:cubicBezTo>
                    <a:pt x="51635" y="2736656"/>
                    <a:pt x="51635" y="2734309"/>
                    <a:pt x="49288" y="2729615"/>
                  </a:cubicBezTo>
                  <a:cubicBezTo>
                    <a:pt x="51635" y="2729615"/>
                    <a:pt x="51635" y="2727268"/>
                    <a:pt x="53982" y="2727268"/>
                  </a:cubicBezTo>
                  <a:cubicBezTo>
                    <a:pt x="53982" y="2727268"/>
                    <a:pt x="53982" y="2729615"/>
                    <a:pt x="53982" y="2729615"/>
                  </a:cubicBezTo>
                  <a:cubicBezTo>
                    <a:pt x="53982" y="2731962"/>
                    <a:pt x="53982" y="2734309"/>
                    <a:pt x="56329" y="2736656"/>
                  </a:cubicBezTo>
                  <a:cubicBezTo>
                    <a:pt x="58676" y="2741350"/>
                    <a:pt x="58676" y="2748391"/>
                    <a:pt x="61023" y="2753085"/>
                  </a:cubicBezTo>
                  <a:cubicBezTo>
                    <a:pt x="61023" y="2755433"/>
                    <a:pt x="61023" y="2760127"/>
                    <a:pt x="63370" y="2762474"/>
                  </a:cubicBezTo>
                  <a:cubicBezTo>
                    <a:pt x="65717" y="2771862"/>
                    <a:pt x="68064" y="2778903"/>
                    <a:pt x="72758" y="2788291"/>
                  </a:cubicBezTo>
                  <a:cubicBezTo>
                    <a:pt x="72758" y="2788291"/>
                    <a:pt x="72758" y="2788291"/>
                    <a:pt x="72758" y="2788291"/>
                  </a:cubicBezTo>
                  <a:cubicBezTo>
                    <a:pt x="72758" y="2785944"/>
                    <a:pt x="70411" y="2785944"/>
                    <a:pt x="70411" y="2783597"/>
                  </a:cubicBezTo>
                  <a:cubicBezTo>
                    <a:pt x="70411" y="2778903"/>
                    <a:pt x="68064" y="2776556"/>
                    <a:pt x="65717" y="2771862"/>
                  </a:cubicBezTo>
                  <a:close/>
                  <a:moveTo>
                    <a:pt x="49288" y="2694409"/>
                  </a:move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6941" y="2694409"/>
                    <a:pt x="46941" y="2694409"/>
                    <a:pt x="49288" y="2694409"/>
                  </a:cubicBezTo>
                  <a:cubicBezTo>
                    <a:pt x="46941" y="2692062"/>
                    <a:pt x="49288" y="2692062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ubicBezTo>
                    <a:pt x="49288" y="2694409"/>
                    <a:pt x="49288" y="2694409"/>
                    <a:pt x="49288" y="2694409"/>
                  </a:cubicBezTo>
                  <a:close/>
                  <a:moveTo>
                    <a:pt x="39900" y="2647468"/>
                  </a:moveTo>
                  <a:cubicBezTo>
                    <a:pt x="37553" y="2647468"/>
                    <a:pt x="37553" y="2647468"/>
                    <a:pt x="35206" y="2645121"/>
                  </a:cubicBezTo>
                  <a:cubicBezTo>
                    <a:pt x="37553" y="2645121"/>
                    <a:pt x="37553" y="2642774"/>
                    <a:pt x="39900" y="2642774"/>
                  </a:cubicBezTo>
                  <a:cubicBezTo>
                    <a:pt x="39900" y="2645121"/>
                    <a:pt x="39900" y="2645121"/>
                    <a:pt x="39900" y="2647468"/>
                  </a:cubicBezTo>
                  <a:close/>
                  <a:moveTo>
                    <a:pt x="46941" y="2654510"/>
                  </a:moveTo>
                  <a:cubicBezTo>
                    <a:pt x="44594" y="2652163"/>
                    <a:pt x="42247" y="2649816"/>
                    <a:pt x="39900" y="2647468"/>
                  </a:cubicBezTo>
                  <a:cubicBezTo>
                    <a:pt x="39900" y="2645121"/>
                    <a:pt x="39900" y="2642774"/>
                    <a:pt x="39900" y="2640427"/>
                  </a:cubicBezTo>
                  <a:cubicBezTo>
                    <a:pt x="42247" y="2638080"/>
                    <a:pt x="44594" y="2635733"/>
                    <a:pt x="44594" y="2633386"/>
                  </a:cubicBezTo>
                  <a:cubicBezTo>
                    <a:pt x="46941" y="2640427"/>
                    <a:pt x="49288" y="2647468"/>
                    <a:pt x="51635" y="2654510"/>
                  </a:cubicBezTo>
                  <a:cubicBezTo>
                    <a:pt x="51635" y="2656857"/>
                    <a:pt x="49288" y="2654510"/>
                    <a:pt x="46941" y="2654510"/>
                  </a:cubicBezTo>
                  <a:close/>
                  <a:moveTo>
                    <a:pt x="79800" y="2785944"/>
                  </a:moveTo>
                  <a:cubicBezTo>
                    <a:pt x="77453" y="2785944"/>
                    <a:pt x="77453" y="2785944"/>
                    <a:pt x="75105" y="2785944"/>
                  </a:cubicBezTo>
                  <a:cubicBezTo>
                    <a:pt x="72758" y="2778903"/>
                    <a:pt x="70411" y="2771862"/>
                    <a:pt x="68064" y="2764821"/>
                  </a:cubicBezTo>
                  <a:cubicBezTo>
                    <a:pt x="70411" y="2767168"/>
                    <a:pt x="75105" y="2769515"/>
                    <a:pt x="79800" y="2769515"/>
                  </a:cubicBezTo>
                  <a:cubicBezTo>
                    <a:pt x="82147" y="2776556"/>
                    <a:pt x="82147" y="2781250"/>
                    <a:pt x="79800" y="2785944"/>
                  </a:cubicBezTo>
                  <a:close/>
                  <a:moveTo>
                    <a:pt x="607885" y="3046466"/>
                  </a:moveTo>
                  <a:cubicBezTo>
                    <a:pt x="607885" y="3041772"/>
                    <a:pt x="607885" y="3039425"/>
                    <a:pt x="607885" y="3034731"/>
                  </a:cubicBezTo>
                  <a:cubicBezTo>
                    <a:pt x="610232" y="3034731"/>
                    <a:pt x="612579" y="3034731"/>
                    <a:pt x="614926" y="3032384"/>
                  </a:cubicBezTo>
                  <a:cubicBezTo>
                    <a:pt x="617273" y="3034731"/>
                    <a:pt x="617273" y="3037078"/>
                    <a:pt x="619620" y="3041772"/>
                  </a:cubicBezTo>
                  <a:cubicBezTo>
                    <a:pt x="631355" y="3058201"/>
                    <a:pt x="640744" y="3076978"/>
                    <a:pt x="652479" y="3093407"/>
                  </a:cubicBezTo>
                  <a:cubicBezTo>
                    <a:pt x="661867" y="3107490"/>
                    <a:pt x="671255" y="3123919"/>
                    <a:pt x="680643" y="3138001"/>
                  </a:cubicBezTo>
                  <a:cubicBezTo>
                    <a:pt x="687685" y="3149737"/>
                    <a:pt x="694726" y="3159125"/>
                    <a:pt x="701767" y="3170860"/>
                  </a:cubicBezTo>
                  <a:cubicBezTo>
                    <a:pt x="734626" y="3224842"/>
                    <a:pt x="769831" y="3278824"/>
                    <a:pt x="807384" y="3335153"/>
                  </a:cubicBezTo>
                  <a:cubicBezTo>
                    <a:pt x="812078" y="3342194"/>
                    <a:pt x="819119" y="3351582"/>
                    <a:pt x="823813" y="3358623"/>
                  </a:cubicBezTo>
                  <a:cubicBezTo>
                    <a:pt x="837896" y="3379747"/>
                    <a:pt x="849631" y="3398523"/>
                    <a:pt x="863713" y="3419647"/>
                  </a:cubicBezTo>
                  <a:cubicBezTo>
                    <a:pt x="870754" y="3431382"/>
                    <a:pt x="877795" y="3440770"/>
                    <a:pt x="887184" y="3452505"/>
                  </a:cubicBezTo>
                  <a:cubicBezTo>
                    <a:pt x="898919" y="3471282"/>
                    <a:pt x="910654" y="3487711"/>
                    <a:pt x="922389" y="3506487"/>
                  </a:cubicBezTo>
                  <a:cubicBezTo>
                    <a:pt x="931777" y="3518223"/>
                    <a:pt x="941166" y="3532305"/>
                    <a:pt x="948207" y="3544040"/>
                  </a:cubicBezTo>
                  <a:cubicBezTo>
                    <a:pt x="959942" y="3560470"/>
                    <a:pt x="971677" y="3576899"/>
                    <a:pt x="981065" y="3593328"/>
                  </a:cubicBezTo>
                  <a:cubicBezTo>
                    <a:pt x="990454" y="3607411"/>
                    <a:pt x="1002189" y="3623840"/>
                    <a:pt x="1013924" y="3637922"/>
                  </a:cubicBezTo>
                  <a:cubicBezTo>
                    <a:pt x="1020965" y="3647310"/>
                    <a:pt x="1028006" y="3659045"/>
                    <a:pt x="1035047" y="3668434"/>
                  </a:cubicBezTo>
                  <a:cubicBezTo>
                    <a:pt x="1035047" y="3668434"/>
                    <a:pt x="1032700" y="3668434"/>
                    <a:pt x="1032700" y="3670781"/>
                  </a:cubicBezTo>
                  <a:cubicBezTo>
                    <a:pt x="1028006" y="3666087"/>
                    <a:pt x="1023312" y="3661392"/>
                    <a:pt x="1016271" y="3656698"/>
                  </a:cubicBezTo>
                  <a:cubicBezTo>
                    <a:pt x="1006883" y="3649657"/>
                    <a:pt x="997495" y="3640269"/>
                    <a:pt x="990454" y="3633228"/>
                  </a:cubicBezTo>
                  <a:cubicBezTo>
                    <a:pt x="981065" y="3626187"/>
                    <a:pt x="971677" y="3616799"/>
                    <a:pt x="964636" y="3609757"/>
                  </a:cubicBezTo>
                  <a:cubicBezTo>
                    <a:pt x="955248" y="3600369"/>
                    <a:pt x="945860" y="3593328"/>
                    <a:pt x="936472" y="3583940"/>
                  </a:cubicBezTo>
                  <a:cubicBezTo>
                    <a:pt x="927083" y="3576899"/>
                    <a:pt x="920042" y="3567510"/>
                    <a:pt x="910654" y="3560470"/>
                  </a:cubicBezTo>
                  <a:cubicBezTo>
                    <a:pt x="901266" y="3551081"/>
                    <a:pt x="891878" y="3544040"/>
                    <a:pt x="882489" y="3534652"/>
                  </a:cubicBezTo>
                  <a:cubicBezTo>
                    <a:pt x="873101" y="3527611"/>
                    <a:pt x="866060" y="3518223"/>
                    <a:pt x="856672" y="3511182"/>
                  </a:cubicBezTo>
                  <a:cubicBezTo>
                    <a:pt x="847284" y="3501793"/>
                    <a:pt x="837896" y="3492405"/>
                    <a:pt x="828507" y="3483017"/>
                  </a:cubicBezTo>
                  <a:cubicBezTo>
                    <a:pt x="821466" y="3475976"/>
                    <a:pt x="812078" y="3466588"/>
                    <a:pt x="805037" y="3459547"/>
                  </a:cubicBezTo>
                  <a:cubicBezTo>
                    <a:pt x="795649" y="3450158"/>
                    <a:pt x="786261" y="3440770"/>
                    <a:pt x="774525" y="3431382"/>
                  </a:cubicBezTo>
                  <a:cubicBezTo>
                    <a:pt x="767484" y="3424341"/>
                    <a:pt x="758096" y="3414952"/>
                    <a:pt x="751055" y="3407912"/>
                  </a:cubicBezTo>
                  <a:cubicBezTo>
                    <a:pt x="741667" y="3398523"/>
                    <a:pt x="729931" y="3386788"/>
                    <a:pt x="720543" y="3377400"/>
                  </a:cubicBezTo>
                  <a:cubicBezTo>
                    <a:pt x="713502" y="3370359"/>
                    <a:pt x="706461" y="3363318"/>
                    <a:pt x="699420" y="3356276"/>
                  </a:cubicBezTo>
                  <a:cubicBezTo>
                    <a:pt x="675949" y="3332806"/>
                    <a:pt x="652479" y="3306989"/>
                    <a:pt x="629008" y="3281171"/>
                  </a:cubicBezTo>
                  <a:cubicBezTo>
                    <a:pt x="633703" y="3276477"/>
                    <a:pt x="633703" y="3271783"/>
                    <a:pt x="633703" y="3267089"/>
                  </a:cubicBezTo>
                  <a:cubicBezTo>
                    <a:pt x="633703" y="3255354"/>
                    <a:pt x="624314" y="3245965"/>
                    <a:pt x="612579" y="3245965"/>
                  </a:cubicBezTo>
                  <a:cubicBezTo>
                    <a:pt x="612579" y="3245965"/>
                    <a:pt x="612579" y="3245965"/>
                    <a:pt x="612579" y="3245965"/>
                  </a:cubicBezTo>
                  <a:cubicBezTo>
                    <a:pt x="610232" y="3191983"/>
                    <a:pt x="607885" y="3138001"/>
                    <a:pt x="605538" y="3081672"/>
                  </a:cubicBezTo>
                  <a:cubicBezTo>
                    <a:pt x="607885" y="3069937"/>
                    <a:pt x="607885" y="3058201"/>
                    <a:pt x="607885" y="3046466"/>
                  </a:cubicBezTo>
                  <a:close/>
                  <a:moveTo>
                    <a:pt x="659520" y="3030037"/>
                  </a:moveTo>
                  <a:cubicBezTo>
                    <a:pt x="668908" y="3032384"/>
                    <a:pt x="675949" y="3034731"/>
                    <a:pt x="685338" y="3037078"/>
                  </a:cubicBezTo>
                  <a:cubicBezTo>
                    <a:pt x="694726" y="3039425"/>
                    <a:pt x="704114" y="3041772"/>
                    <a:pt x="713502" y="3044119"/>
                  </a:cubicBezTo>
                  <a:cubicBezTo>
                    <a:pt x="722890" y="3046466"/>
                    <a:pt x="732279" y="3048813"/>
                    <a:pt x="741667" y="3051160"/>
                  </a:cubicBezTo>
                  <a:cubicBezTo>
                    <a:pt x="751055" y="3053507"/>
                    <a:pt x="760443" y="3055855"/>
                    <a:pt x="767484" y="3058201"/>
                  </a:cubicBezTo>
                  <a:cubicBezTo>
                    <a:pt x="779219" y="3060549"/>
                    <a:pt x="788608" y="3062896"/>
                    <a:pt x="800343" y="3065243"/>
                  </a:cubicBezTo>
                  <a:cubicBezTo>
                    <a:pt x="809731" y="3067590"/>
                    <a:pt x="816772" y="3067590"/>
                    <a:pt x="826160" y="3069937"/>
                  </a:cubicBezTo>
                  <a:cubicBezTo>
                    <a:pt x="837896" y="3072284"/>
                    <a:pt x="849631" y="3074631"/>
                    <a:pt x="861366" y="3076978"/>
                  </a:cubicBezTo>
                  <a:cubicBezTo>
                    <a:pt x="868407" y="3079325"/>
                    <a:pt x="877795" y="3079325"/>
                    <a:pt x="884837" y="3081672"/>
                  </a:cubicBezTo>
                  <a:cubicBezTo>
                    <a:pt x="896572" y="3084019"/>
                    <a:pt x="910654" y="3086366"/>
                    <a:pt x="922389" y="3088713"/>
                  </a:cubicBezTo>
                  <a:cubicBezTo>
                    <a:pt x="929430" y="3091060"/>
                    <a:pt x="936472" y="3091060"/>
                    <a:pt x="945860" y="3093407"/>
                  </a:cubicBezTo>
                  <a:cubicBezTo>
                    <a:pt x="959942" y="3095754"/>
                    <a:pt x="974024" y="3098101"/>
                    <a:pt x="988107" y="3100448"/>
                  </a:cubicBezTo>
                  <a:cubicBezTo>
                    <a:pt x="995148" y="3100448"/>
                    <a:pt x="1002189" y="3102796"/>
                    <a:pt x="1009230" y="3102796"/>
                  </a:cubicBezTo>
                  <a:cubicBezTo>
                    <a:pt x="1025659" y="3105142"/>
                    <a:pt x="1042089" y="3107490"/>
                    <a:pt x="1060865" y="3109836"/>
                  </a:cubicBezTo>
                  <a:cubicBezTo>
                    <a:pt x="1065559" y="3109836"/>
                    <a:pt x="1070253" y="3109836"/>
                    <a:pt x="1074947" y="3112184"/>
                  </a:cubicBezTo>
                  <a:cubicBezTo>
                    <a:pt x="1096071" y="3114531"/>
                    <a:pt x="1117194" y="3116878"/>
                    <a:pt x="1138318" y="3119225"/>
                  </a:cubicBezTo>
                  <a:cubicBezTo>
                    <a:pt x="1138318" y="3119225"/>
                    <a:pt x="1140665" y="3119225"/>
                    <a:pt x="1140665" y="3119225"/>
                  </a:cubicBezTo>
                  <a:cubicBezTo>
                    <a:pt x="1185258" y="3123919"/>
                    <a:pt x="1229852" y="3128613"/>
                    <a:pt x="1276793" y="3130960"/>
                  </a:cubicBezTo>
                  <a:lnTo>
                    <a:pt x="1276793" y="3130960"/>
                  </a:lnTo>
                  <a:cubicBezTo>
                    <a:pt x="1300264" y="3133307"/>
                    <a:pt x="1323734" y="3133307"/>
                    <a:pt x="1347205" y="3135654"/>
                  </a:cubicBezTo>
                  <a:cubicBezTo>
                    <a:pt x="1349552" y="3135654"/>
                    <a:pt x="1354246" y="3135654"/>
                    <a:pt x="1356593" y="3135654"/>
                  </a:cubicBezTo>
                  <a:cubicBezTo>
                    <a:pt x="1377716" y="3135654"/>
                    <a:pt x="1398840" y="3138001"/>
                    <a:pt x="1419963" y="3138001"/>
                  </a:cubicBezTo>
                  <a:cubicBezTo>
                    <a:pt x="1427004" y="3138001"/>
                    <a:pt x="1436392" y="3138001"/>
                    <a:pt x="1443434" y="3138001"/>
                  </a:cubicBezTo>
                  <a:cubicBezTo>
                    <a:pt x="1459863" y="3138001"/>
                    <a:pt x="1476292" y="3140348"/>
                    <a:pt x="1495069" y="3140348"/>
                  </a:cubicBezTo>
                  <a:cubicBezTo>
                    <a:pt x="1504457" y="3140348"/>
                    <a:pt x="1516192" y="3140348"/>
                    <a:pt x="1525580" y="3140348"/>
                  </a:cubicBezTo>
                  <a:cubicBezTo>
                    <a:pt x="1539662" y="3140348"/>
                    <a:pt x="1556092" y="3140348"/>
                    <a:pt x="1570174" y="3140348"/>
                  </a:cubicBezTo>
                  <a:cubicBezTo>
                    <a:pt x="1581909" y="3140348"/>
                    <a:pt x="1593645" y="3140348"/>
                    <a:pt x="1605380" y="3140348"/>
                  </a:cubicBezTo>
                  <a:cubicBezTo>
                    <a:pt x="1612421" y="3140348"/>
                    <a:pt x="1621809" y="3140348"/>
                    <a:pt x="1628850" y="3140348"/>
                  </a:cubicBezTo>
                  <a:cubicBezTo>
                    <a:pt x="1628850" y="3145042"/>
                    <a:pt x="1631197" y="3149737"/>
                    <a:pt x="1635891" y="3154431"/>
                  </a:cubicBezTo>
                  <a:cubicBezTo>
                    <a:pt x="1619462" y="3173207"/>
                    <a:pt x="1600686" y="3191983"/>
                    <a:pt x="1584256" y="3210759"/>
                  </a:cubicBezTo>
                  <a:cubicBezTo>
                    <a:pt x="1581909" y="3213107"/>
                    <a:pt x="1581909" y="3215454"/>
                    <a:pt x="1579562" y="3215454"/>
                  </a:cubicBezTo>
                  <a:cubicBezTo>
                    <a:pt x="1572521" y="3224842"/>
                    <a:pt x="1563133" y="3231883"/>
                    <a:pt x="1556092" y="3241271"/>
                  </a:cubicBezTo>
                  <a:cubicBezTo>
                    <a:pt x="1551398" y="3245965"/>
                    <a:pt x="1549051" y="3250659"/>
                    <a:pt x="1544357" y="3253006"/>
                  </a:cubicBezTo>
                  <a:cubicBezTo>
                    <a:pt x="1537315" y="3260048"/>
                    <a:pt x="1532621" y="3267089"/>
                    <a:pt x="1525580" y="3274130"/>
                  </a:cubicBezTo>
                  <a:cubicBezTo>
                    <a:pt x="1520886" y="3281171"/>
                    <a:pt x="1513845" y="3285865"/>
                    <a:pt x="1509151" y="3292906"/>
                  </a:cubicBezTo>
                  <a:cubicBezTo>
                    <a:pt x="1504457" y="3297600"/>
                    <a:pt x="1499763" y="3302295"/>
                    <a:pt x="1495069" y="3309335"/>
                  </a:cubicBezTo>
                  <a:cubicBezTo>
                    <a:pt x="1488028" y="3316377"/>
                    <a:pt x="1480986" y="3323418"/>
                    <a:pt x="1473945" y="3330459"/>
                  </a:cubicBezTo>
                  <a:cubicBezTo>
                    <a:pt x="1469251" y="3335153"/>
                    <a:pt x="1466904" y="3337500"/>
                    <a:pt x="1462210" y="3342194"/>
                  </a:cubicBezTo>
                  <a:cubicBezTo>
                    <a:pt x="1452822" y="3351582"/>
                    <a:pt x="1445781" y="3358623"/>
                    <a:pt x="1436392" y="3368012"/>
                  </a:cubicBezTo>
                  <a:cubicBezTo>
                    <a:pt x="1434045" y="3370359"/>
                    <a:pt x="1431698" y="3372706"/>
                    <a:pt x="1429351" y="3375053"/>
                  </a:cubicBezTo>
                  <a:cubicBezTo>
                    <a:pt x="1419963" y="3384441"/>
                    <a:pt x="1408228" y="3396176"/>
                    <a:pt x="1398840" y="3405564"/>
                  </a:cubicBezTo>
                  <a:cubicBezTo>
                    <a:pt x="1398840" y="3405564"/>
                    <a:pt x="1398840" y="3405564"/>
                    <a:pt x="1398840" y="3405564"/>
                  </a:cubicBezTo>
                  <a:cubicBezTo>
                    <a:pt x="1326081" y="3475976"/>
                    <a:pt x="1253323" y="3541693"/>
                    <a:pt x="1178217" y="3600369"/>
                  </a:cubicBezTo>
                  <a:cubicBezTo>
                    <a:pt x="1175870" y="3602716"/>
                    <a:pt x="1173523" y="3605063"/>
                    <a:pt x="1171176" y="3605063"/>
                  </a:cubicBezTo>
                  <a:cubicBezTo>
                    <a:pt x="1164135" y="3609757"/>
                    <a:pt x="1157094" y="3616799"/>
                    <a:pt x="1147706" y="3621493"/>
                  </a:cubicBezTo>
                  <a:cubicBezTo>
                    <a:pt x="1143012" y="3626187"/>
                    <a:pt x="1135971" y="3628534"/>
                    <a:pt x="1131276" y="3633228"/>
                  </a:cubicBezTo>
                  <a:cubicBezTo>
                    <a:pt x="1126582" y="3637922"/>
                    <a:pt x="1119541" y="3640269"/>
                    <a:pt x="1114847" y="3644963"/>
                  </a:cubicBezTo>
                  <a:cubicBezTo>
                    <a:pt x="1107806" y="3649657"/>
                    <a:pt x="1100765" y="3656698"/>
                    <a:pt x="1093724" y="3661392"/>
                  </a:cubicBezTo>
                  <a:cubicBezTo>
                    <a:pt x="1089030" y="3663740"/>
                    <a:pt x="1086683" y="3666087"/>
                    <a:pt x="1081988" y="3668434"/>
                  </a:cubicBezTo>
                  <a:cubicBezTo>
                    <a:pt x="1077294" y="3670781"/>
                    <a:pt x="1074947" y="3673128"/>
                    <a:pt x="1070253" y="3675475"/>
                  </a:cubicBezTo>
                  <a:cubicBezTo>
                    <a:pt x="1065559" y="3670781"/>
                    <a:pt x="1060865" y="3666087"/>
                    <a:pt x="1053824" y="3666087"/>
                  </a:cubicBezTo>
                  <a:cubicBezTo>
                    <a:pt x="1049130" y="3666087"/>
                    <a:pt x="1046783" y="3668434"/>
                    <a:pt x="1042089" y="3670781"/>
                  </a:cubicBezTo>
                  <a:cubicBezTo>
                    <a:pt x="981065" y="3586287"/>
                    <a:pt x="924736" y="3504140"/>
                    <a:pt x="868407" y="3421994"/>
                  </a:cubicBezTo>
                  <a:cubicBezTo>
                    <a:pt x="866060" y="3417300"/>
                    <a:pt x="861366" y="3412606"/>
                    <a:pt x="859019" y="3407912"/>
                  </a:cubicBezTo>
                  <a:cubicBezTo>
                    <a:pt x="842590" y="3384441"/>
                    <a:pt x="828507" y="3360971"/>
                    <a:pt x="812078" y="3337500"/>
                  </a:cubicBezTo>
                  <a:cubicBezTo>
                    <a:pt x="807384" y="3328112"/>
                    <a:pt x="800343" y="3321071"/>
                    <a:pt x="795649" y="3311683"/>
                  </a:cubicBezTo>
                  <a:cubicBezTo>
                    <a:pt x="783914" y="3292906"/>
                    <a:pt x="769831" y="3271783"/>
                    <a:pt x="758096" y="3253006"/>
                  </a:cubicBezTo>
                  <a:cubicBezTo>
                    <a:pt x="751055" y="3241271"/>
                    <a:pt x="744014" y="3229536"/>
                    <a:pt x="734626" y="3217801"/>
                  </a:cubicBezTo>
                  <a:cubicBezTo>
                    <a:pt x="725237" y="3201371"/>
                    <a:pt x="715849" y="3187289"/>
                    <a:pt x="706461" y="3170860"/>
                  </a:cubicBezTo>
                  <a:cubicBezTo>
                    <a:pt x="694726" y="3149737"/>
                    <a:pt x="680643" y="3130960"/>
                    <a:pt x="668908" y="3112184"/>
                  </a:cubicBezTo>
                  <a:cubicBezTo>
                    <a:pt x="664214" y="3105142"/>
                    <a:pt x="661867" y="3100448"/>
                    <a:pt x="657173" y="3093407"/>
                  </a:cubicBezTo>
                  <a:cubicBezTo>
                    <a:pt x="645438" y="3072284"/>
                    <a:pt x="631355" y="3053507"/>
                    <a:pt x="619620" y="3032384"/>
                  </a:cubicBezTo>
                  <a:cubicBezTo>
                    <a:pt x="624314" y="3030037"/>
                    <a:pt x="626661" y="3025343"/>
                    <a:pt x="626661" y="3022996"/>
                  </a:cubicBezTo>
                  <a:cubicBezTo>
                    <a:pt x="629008" y="3022996"/>
                    <a:pt x="631355" y="3022996"/>
                    <a:pt x="633703" y="3025343"/>
                  </a:cubicBezTo>
                  <a:cubicBezTo>
                    <a:pt x="640744" y="3025343"/>
                    <a:pt x="650132" y="3027690"/>
                    <a:pt x="659520" y="3030037"/>
                  </a:cubicBezTo>
                  <a:close/>
                  <a:moveTo>
                    <a:pt x="1621809" y="3067590"/>
                  </a:moveTo>
                  <a:cubicBezTo>
                    <a:pt x="1617115" y="3055855"/>
                    <a:pt x="1614768" y="3046466"/>
                    <a:pt x="1610074" y="3034731"/>
                  </a:cubicBezTo>
                  <a:cubicBezTo>
                    <a:pt x="1607727" y="3027690"/>
                    <a:pt x="1605380" y="3020649"/>
                    <a:pt x="1603033" y="3013608"/>
                  </a:cubicBezTo>
                  <a:cubicBezTo>
                    <a:pt x="1598339" y="3004220"/>
                    <a:pt x="1595992" y="2994831"/>
                    <a:pt x="1591298" y="2985443"/>
                  </a:cubicBezTo>
                  <a:cubicBezTo>
                    <a:pt x="1588950" y="2976055"/>
                    <a:pt x="1584256" y="2966667"/>
                    <a:pt x="1581909" y="2957279"/>
                  </a:cubicBezTo>
                  <a:cubicBezTo>
                    <a:pt x="1579562" y="2950237"/>
                    <a:pt x="1577215" y="2940849"/>
                    <a:pt x="1574868" y="2933808"/>
                  </a:cubicBezTo>
                  <a:cubicBezTo>
                    <a:pt x="1570174" y="2919726"/>
                    <a:pt x="1565480" y="2907991"/>
                    <a:pt x="1560786" y="2893908"/>
                  </a:cubicBezTo>
                  <a:cubicBezTo>
                    <a:pt x="1558439" y="2889214"/>
                    <a:pt x="1558439" y="2886867"/>
                    <a:pt x="1556092" y="2882173"/>
                  </a:cubicBezTo>
                  <a:cubicBezTo>
                    <a:pt x="1544357" y="2851662"/>
                    <a:pt x="1534968" y="2818803"/>
                    <a:pt x="1523233" y="2788291"/>
                  </a:cubicBezTo>
                  <a:cubicBezTo>
                    <a:pt x="1523233" y="2785944"/>
                    <a:pt x="1523233" y="2785944"/>
                    <a:pt x="1520886" y="2783597"/>
                  </a:cubicBezTo>
                  <a:cubicBezTo>
                    <a:pt x="1473945" y="2645121"/>
                    <a:pt x="1429351" y="2516034"/>
                    <a:pt x="1391799" y="2403376"/>
                  </a:cubicBezTo>
                  <a:cubicBezTo>
                    <a:pt x="1398840" y="2401028"/>
                    <a:pt x="1405881" y="2393987"/>
                    <a:pt x="1405881" y="2384599"/>
                  </a:cubicBezTo>
                  <a:cubicBezTo>
                    <a:pt x="1405881" y="2382252"/>
                    <a:pt x="1405881" y="2379905"/>
                    <a:pt x="1403534" y="2377558"/>
                  </a:cubicBezTo>
                  <a:cubicBezTo>
                    <a:pt x="1441087" y="2361129"/>
                    <a:pt x="1476292" y="2344700"/>
                    <a:pt x="1513845" y="2328270"/>
                  </a:cubicBezTo>
                  <a:cubicBezTo>
                    <a:pt x="1556092" y="2309494"/>
                    <a:pt x="1600686" y="2290717"/>
                    <a:pt x="1642933" y="2271941"/>
                  </a:cubicBezTo>
                  <a:cubicBezTo>
                    <a:pt x="1764979" y="2217959"/>
                    <a:pt x="1891719" y="2163977"/>
                    <a:pt x="2020807" y="2109995"/>
                  </a:cubicBezTo>
                  <a:cubicBezTo>
                    <a:pt x="2023154" y="2109995"/>
                    <a:pt x="2025501" y="2107648"/>
                    <a:pt x="2025501" y="2107648"/>
                  </a:cubicBezTo>
                  <a:cubicBezTo>
                    <a:pt x="2027848" y="2112342"/>
                    <a:pt x="2030195" y="2114689"/>
                    <a:pt x="2034889" y="2117036"/>
                  </a:cubicBezTo>
                  <a:cubicBezTo>
                    <a:pt x="2016113" y="2166324"/>
                    <a:pt x="1994989" y="2213265"/>
                    <a:pt x="1976213" y="2262553"/>
                  </a:cubicBezTo>
                  <a:cubicBezTo>
                    <a:pt x="1969172" y="2278982"/>
                    <a:pt x="1962131" y="2295411"/>
                    <a:pt x="1955090" y="2314188"/>
                  </a:cubicBezTo>
                  <a:cubicBezTo>
                    <a:pt x="1931619" y="2375211"/>
                    <a:pt x="1905802" y="2438581"/>
                    <a:pt x="1882331" y="2499605"/>
                  </a:cubicBezTo>
                  <a:cubicBezTo>
                    <a:pt x="1877637" y="2508993"/>
                    <a:pt x="1875290" y="2518381"/>
                    <a:pt x="1870596" y="2527769"/>
                  </a:cubicBezTo>
                  <a:cubicBezTo>
                    <a:pt x="1849473" y="2581751"/>
                    <a:pt x="1830696" y="2633386"/>
                    <a:pt x="1809573" y="2687368"/>
                  </a:cubicBezTo>
                  <a:cubicBezTo>
                    <a:pt x="1802532" y="2703798"/>
                    <a:pt x="1795491" y="2722574"/>
                    <a:pt x="1790797" y="2739003"/>
                  </a:cubicBezTo>
                  <a:cubicBezTo>
                    <a:pt x="1764979" y="2809415"/>
                    <a:pt x="1739161" y="2877479"/>
                    <a:pt x="1713344" y="2947890"/>
                  </a:cubicBezTo>
                  <a:cubicBezTo>
                    <a:pt x="1692220" y="3004220"/>
                    <a:pt x="1671097" y="3060549"/>
                    <a:pt x="1649974" y="3116878"/>
                  </a:cubicBezTo>
                  <a:cubicBezTo>
                    <a:pt x="1647627" y="3116878"/>
                    <a:pt x="1645280" y="3114531"/>
                    <a:pt x="1642933" y="3114531"/>
                  </a:cubicBezTo>
                  <a:cubicBezTo>
                    <a:pt x="1640586" y="3114531"/>
                    <a:pt x="1638239" y="3114531"/>
                    <a:pt x="1635891" y="3116878"/>
                  </a:cubicBezTo>
                  <a:cubicBezTo>
                    <a:pt x="1631197" y="3105142"/>
                    <a:pt x="1626503" y="3093407"/>
                    <a:pt x="1624156" y="3084019"/>
                  </a:cubicBezTo>
                  <a:cubicBezTo>
                    <a:pt x="1624156" y="3079325"/>
                    <a:pt x="1624156" y="3072284"/>
                    <a:pt x="1621809" y="3067590"/>
                  </a:cubicBezTo>
                  <a:close/>
                  <a:moveTo>
                    <a:pt x="1300264" y="1962131"/>
                  </a:moveTo>
                  <a:cubicBezTo>
                    <a:pt x="1300264" y="1959784"/>
                    <a:pt x="1300264" y="1957437"/>
                    <a:pt x="1300264" y="1952743"/>
                  </a:cubicBezTo>
                  <a:cubicBezTo>
                    <a:pt x="1300264" y="1924578"/>
                    <a:pt x="1302611" y="1896413"/>
                    <a:pt x="1302611" y="1868249"/>
                  </a:cubicBezTo>
                  <a:cubicBezTo>
                    <a:pt x="1302611" y="1863555"/>
                    <a:pt x="1302611" y="1858861"/>
                    <a:pt x="1302611" y="1851820"/>
                  </a:cubicBezTo>
                  <a:cubicBezTo>
                    <a:pt x="1302611" y="1826002"/>
                    <a:pt x="1304958" y="1800185"/>
                    <a:pt x="1304958" y="1776714"/>
                  </a:cubicBezTo>
                  <a:cubicBezTo>
                    <a:pt x="1304958" y="1760285"/>
                    <a:pt x="1307305" y="1741508"/>
                    <a:pt x="1307305" y="1725079"/>
                  </a:cubicBezTo>
                  <a:cubicBezTo>
                    <a:pt x="1307305" y="1713344"/>
                    <a:pt x="1307305" y="1699262"/>
                    <a:pt x="1309652" y="1685179"/>
                  </a:cubicBezTo>
                  <a:cubicBezTo>
                    <a:pt x="1309652" y="1661709"/>
                    <a:pt x="1311999" y="1638238"/>
                    <a:pt x="1311999" y="1614768"/>
                  </a:cubicBezTo>
                  <a:cubicBezTo>
                    <a:pt x="1311999" y="1607727"/>
                    <a:pt x="1311999" y="1603033"/>
                    <a:pt x="1311999" y="1595992"/>
                  </a:cubicBezTo>
                  <a:cubicBezTo>
                    <a:pt x="1316693" y="1513845"/>
                    <a:pt x="1321387" y="1434045"/>
                    <a:pt x="1326081" y="1356593"/>
                  </a:cubicBezTo>
                  <a:cubicBezTo>
                    <a:pt x="1326081" y="1356593"/>
                    <a:pt x="1326081" y="1356593"/>
                    <a:pt x="1326081" y="1356593"/>
                  </a:cubicBezTo>
                  <a:cubicBezTo>
                    <a:pt x="1337816" y="1356593"/>
                    <a:pt x="1347205" y="1347205"/>
                    <a:pt x="1347205" y="1335469"/>
                  </a:cubicBezTo>
                  <a:cubicBezTo>
                    <a:pt x="1347205" y="1326081"/>
                    <a:pt x="1340164" y="1316693"/>
                    <a:pt x="1328428" y="1316693"/>
                  </a:cubicBezTo>
                  <a:cubicBezTo>
                    <a:pt x="1330775" y="1295570"/>
                    <a:pt x="1330775" y="1272099"/>
                    <a:pt x="1333122" y="1250976"/>
                  </a:cubicBezTo>
                  <a:cubicBezTo>
                    <a:pt x="1333122" y="1241588"/>
                    <a:pt x="1335469" y="1234546"/>
                    <a:pt x="1335469" y="1225158"/>
                  </a:cubicBezTo>
                  <a:cubicBezTo>
                    <a:pt x="1337816" y="1206382"/>
                    <a:pt x="1337816" y="1187606"/>
                    <a:pt x="1340164" y="1168829"/>
                  </a:cubicBezTo>
                  <a:cubicBezTo>
                    <a:pt x="1340164" y="1161788"/>
                    <a:pt x="1342511" y="1152400"/>
                    <a:pt x="1342511" y="1145359"/>
                  </a:cubicBezTo>
                  <a:cubicBezTo>
                    <a:pt x="1342511" y="1143012"/>
                    <a:pt x="1342511" y="1140665"/>
                    <a:pt x="1342511" y="1140665"/>
                  </a:cubicBezTo>
                  <a:cubicBezTo>
                    <a:pt x="1391799" y="1121888"/>
                    <a:pt x="1441087" y="1103112"/>
                    <a:pt x="1490375" y="1084335"/>
                  </a:cubicBezTo>
                  <a:cubicBezTo>
                    <a:pt x="1492722" y="1091377"/>
                    <a:pt x="1499763" y="1096071"/>
                    <a:pt x="1509151" y="1096071"/>
                  </a:cubicBezTo>
                  <a:cubicBezTo>
                    <a:pt x="1520886" y="1096071"/>
                    <a:pt x="1530274" y="1086683"/>
                    <a:pt x="1530274" y="1074947"/>
                  </a:cubicBezTo>
                  <a:cubicBezTo>
                    <a:pt x="1530274" y="1072600"/>
                    <a:pt x="1530274" y="1070253"/>
                    <a:pt x="1530274" y="1070253"/>
                  </a:cubicBezTo>
                  <a:cubicBezTo>
                    <a:pt x="1534968" y="1067906"/>
                    <a:pt x="1542009" y="1065559"/>
                    <a:pt x="1549051" y="1063212"/>
                  </a:cubicBezTo>
                  <a:cubicBezTo>
                    <a:pt x="1551398" y="1067906"/>
                    <a:pt x="1553745" y="1072600"/>
                    <a:pt x="1556092" y="1077294"/>
                  </a:cubicBezTo>
                  <a:cubicBezTo>
                    <a:pt x="1558439" y="1084335"/>
                    <a:pt x="1560786" y="1091377"/>
                    <a:pt x="1565480" y="1098418"/>
                  </a:cubicBezTo>
                  <a:cubicBezTo>
                    <a:pt x="1572521" y="1112500"/>
                    <a:pt x="1577215" y="1126582"/>
                    <a:pt x="1584256" y="1140665"/>
                  </a:cubicBezTo>
                  <a:cubicBezTo>
                    <a:pt x="1586603" y="1145359"/>
                    <a:pt x="1588950" y="1150053"/>
                    <a:pt x="1591298" y="1157094"/>
                  </a:cubicBezTo>
                  <a:cubicBezTo>
                    <a:pt x="1598339" y="1173523"/>
                    <a:pt x="1605380" y="1189953"/>
                    <a:pt x="1612421" y="1208729"/>
                  </a:cubicBezTo>
                  <a:cubicBezTo>
                    <a:pt x="1614768" y="1211076"/>
                    <a:pt x="1614768" y="1213423"/>
                    <a:pt x="1617115" y="1218117"/>
                  </a:cubicBezTo>
                  <a:cubicBezTo>
                    <a:pt x="1624156" y="1236893"/>
                    <a:pt x="1633544" y="1258017"/>
                    <a:pt x="1640586" y="1276793"/>
                  </a:cubicBezTo>
                  <a:cubicBezTo>
                    <a:pt x="1640586" y="1276793"/>
                    <a:pt x="1640586" y="1279140"/>
                    <a:pt x="1640586" y="1279140"/>
                  </a:cubicBezTo>
                  <a:cubicBezTo>
                    <a:pt x="1689873" y="1401187"/>
                    <a:pt x="1739161" y="1532621"/>
                    <a:pt x="1790797" y="1668750"/>
                  </a:cubicBezTo>
                  <a:cubicBezTo>
                    <a:pt x="1783755" y="1671097"/>
                    <a:pt x="1779061" y="1678138"/>
                    <a:pt x="1779061" y="1687526"/>
                  </a:cubicBezTo>
                  <a:cubicBezTo>
                    <a:pt x="1779061" y="1692221"/>
                    <a:pt x="1781408" y="1694568"/>
                    <a:pt x="1783755" y="1699262"/>
                  </a:cubicBezTo>
                  <a:cubicBezTo>
                    <a:pt x="1772020" y="1708650"/>
                    <a:pt x="1757938" y="1718038"/>
                    <a:pt x="1746203" y="1725079"/>
                  </a:cubicBezTo>
                  <a:cubicBezTo>
                    <a:pt x="1741508" y="1727426"/>
                    <a:pt x="1736814" y="1732120"/>
                    <a:pt x="1732120" y="1734467"/>
                  </a:cubicBezTo>
                  <a:cubicBezTo>
                    <a:pt x="1727426" y="1739161"/>
                    <a:pt x="1720385" y="1741508"/>
                    <a:pt x="1715691" y="1746203"/>
                  </a:cubicBezTo>
                  <a:cubicBezTo>
                    <a:pt x="1659362" y="1786102"/>
                    <a:pt x="1605380" y="1826002"/>
                    <a:pt x="1551398" y="1865902"/>
                  </a:cubicBezTo>
                  <a:cubicBezTo>
                    <a:pt x="1546704" y="1870596"/>
                    <a:pt x="1542009" y="1872943"/>
                    <a:pt x="1534968" y="1877637"/>
                  </a:cubicBezTo>
                  <a:cubicBezTo>
                    <a:pt x="1525580" y="1884678"/>
                    <a:pt x="1518539" y="1891719"/>
                    <a:pt x="1509151" y="1896413"/>
                  </a:cubicBezTo>
                  <a:cubicBezTo>
                    <a:pt x="1497416" y="1905802"/>
                    <a:pt x="1485680" y="1915190"/>
                    <a:pt x="1473945" y="1922231"/>
                  </a:cubicBezTo>
                  <a:cubicBezTo>
                    <a:pt x="1471598" y="1924578"/>
                    <a:pt x="1469251" y="1926925"/>
                    <a:pt x="1466904" y="1926925"/>
                  </a:cubicBezTo>
                  <a:cubicBezTo>
                    <a:pt x="1415269" y="1966825"/>
                    <a:pt x="1365981" y="2004378"/>
                    <a:pt x="1316693" y="2039583"/>
                  </a:cubicBezTo>
                  <a:cubicBezTo>
                    <a:pt x="1314346" y="2034889"/>
                    <a:pt x="1307305" y="2032542"/>
                    <a:pt x="1302611" y="2032542"/>
                  </a:cubicBezTo>
                  <a:cubicBezTo>
                    <a:pt x="1302611" y="2032542"/>
                    <a:pt x="1302611" y="2030195"/>
                    <a:pt x="1302611" y="2030195"/>
                  </a:cubicBezTo>
                  <a:cubicBezTo>
                    <a:pt x="1297917" y="2011419"/>
                    <a:pt x="1297917" y="1987948"/>
                    <a:pt x="1300264" y="1962131"/>
                  </a:cubicBezTo>
                  <a:close/>
                  <a:moveTo>
                    <a:pt x="1356593" y="1004536"/>
                  </a:moveTo>
                  <a:cubicBezTo>
                    <a:pt x="1358940" y="983412"/>
                    <a:pt x="1361287" y="962289"/>
                    <a:pt x="1363634" y="943513"/>
                  </a:cubicBezTo>
                  <a:cubicBezTo>
                    <a:pt x="1363634" y="938819"/>
                    <a:pt x="1363634" y="936472"/>
                    <a:pt x="1363634" y="934125"/>
                  </a:cubicBezTo>
                  <a:cubicBezTo>
                    <a:pt x="1365981" y="915348"/>
                    <a:pt x="1368328" y="896572"/>
                    <a:pt x="1370675" y="880142"/>
                  </a:cubicBezTo>
                  <a:cubicBezTo>
                    <a:pt x="1375369" y="877795"/>
                    <a:pt x="1380063" y="875448"/>
                    <a:pt x="1382410" y="873101"/>
                  </a:cubicBezTo>
                  <a:cubicBezTo>
                    <a:pt x="1398840" y="863713"/>
                    <a:pt x="1415269" y="851978"/>
                    <a:pt x="1431698" y="842590"/>
                  </a:cubicBezTo>
                  <a:cubicBezTo>
                    <a:pt x="1434045" y="840243"/>
                    <a:pt x="1436392" y="840243"/>
                    <a:pt x="1438739" y="837896"/>
                  </a:cubicBezTo>
                  <a:cubicBezTo>
                    <a:pt x="1443434" y="844937"/>
                    <a:pt x="1445781" y="854325"/>
                    <a:pt x="1450475" y="861366"/>
                  </a:cubicBezTo>
                  <a:cubicBezTo>
                    <a:pt x="1455169" y="870754"/>
                    <a:pt x="1459863" y="880142"/>
                    <a:pt x="1464557" y="889531"/>
                  </a:cubicBezTo>
                  <a:cubicBezTo>
                    <a:pt x="1469251" y="898919"/>
                    <a:pt x="1473945" y="905960"/>
                    <a:pt x="1476292" y="915348"/>
                  </a:cubicBezTo>
                  <a:cubicBezTo>
                    <a:pt x="1480986" y="924736"/>
                    <a:pt x="1485680" y="931777"/>
                    <a:pt x="1488028" y="941166"/>
                  </a:cubicBezTo>
                  <a:cubicBezTo>
                    <a:pt x="1492722" y="950554"/>
                    <a:pt x="1497416" y="962289"/>
                    <a:pt x="1502110" y="971677"/>
                  </a:cubicBezTo>
                  <a:cubicBezTo>
                    <a:pt x="1502110" y="974024"/>
                    <a:pt x="1504457" y="976371"/>
                    <a:pt x="1504457" y="978718"/>
                  </a:cubicBezTo>
                  <a:cubicBezTo>
                    <a:pt x="1502110" y="976371"/>
                    <a:pt x="1499763" y="976371"/>
                    <a:pt x="1497416" y="976371"/>
                  </a:cubicBezTo>
                  <a:cubicBezTo>
                    <a:pt x="1471598" y="983412"/>
                    <a:pt x="1448128" y="990454"/>
                    <a:pt x="1422310" y="999842"/>
                  </a:cubicBezTo>
                  <a:cubicBezTo>
                    <a:pt x="1410575" y="1004536"/>
                    <a:pt x="1398840" y="1009230"/>
                    <a:pt x="1387104" y="1011577"/>
                  </a:cubicBezTo>
                  <a:cubicBezTo>
                    <a:pt x="1375369" y="1016271"/>
                    <a:pt x="1365981" y="1018618"/>
                    <a:pt x="1354246" y="1023312"/>
                  </a:cubicBezTo>
                  <a:cubicBezTo>
                    <a:pt x="1354246" y="1020965"/>
                    <a:pt x="1354246" y="1018618"/>
                    <a:pt x="1354246" y="1016271"/>
                  </a:cubicBezTo>
                  <a:cubicBezTo>
                    <a:pt x="1356593" y="1013924"/>
                    <a:pt x="1356593" y="1009230"/>
                    <a:pt x="1356593" y="1004536"/>
                  </a:cubicBezTo>
                  <a:close/>
                  <a:moveTo>
                    <a:pt x="2135812" y="819119"/>
                  </a:moveTo>
                  <a:cubicBezTo>
                    <a:pt x="2140506" y="807384"/>
                    <a:pt x="2147548" y="795649"/>
                    <a:pt x="2152242" y="783914"/>
                  </a:cubicBezTo>
                  <a:cubicBezTo>
                    <a:pt x="2154589" y="776872"/>
                    <a:pt x="2159283" y="772178"/>
                    <a:pt x="2161630" y="765137"/>
                  </a:cubicBezTo>
                  <a:cubicBezTo>
                    <a:pt x="2166324" y="753402"/>
                    <a:pt x="2173365" y="741667"/>
                    <a:pt x="2178059" y="732279"/>
                  </a:cubicBezTo>
                  <a:cubicBezTo>
                    <a:pt x="2180406" y="725237"/>
                    <a:pt x="2185100" y="720543"/>
                    <a:pt x="2187447" y="713502"/>
                  </a:cubicBezTo>
                  <a:cubicBezTo>
                    <a:pt x="2192141" y="701767"/>
                    <a:pt x="2199183" y="692379"/>
                    <a:pt x="2203877" y="680643"/>
                  </a:cubicBezTo>
                  <a:cubicBezTo>
                    <a:pt x="2203877" y="680643"/>
                    <a:pt x="2203877" y="680643"/>
                    <a:pt x="2203877" y="680643"/>
                  </a:cubicBezTo>
                  <a:cubicBezTo>
                    <a:pt x="2206224" y="682991"/>
                    <a:pt x="2208571" y="682991"/>
                    <a:pt x="2213265" y="682991"/>
                  </a:cubicBezTo>
                  <a:cubicBezTo>
                    <a:pt x="2217959" y="682991"/>
                    <a:pt x="2220306" y="680643"/>
                    <a:pt x="2225000" y="678296"/>
                  </a:cubicBezTo>
                  <a:cubicBezTo>
                    <a:pt x="2232041" y="687685"/>
                    <a:pt x="2239082" y="697073"/>
                    <a:pt x="2246123" y="704114"/>
                  </a:cubicBezTo>
                  <a:cubicBezTo>
                    <a:pt x="2248471" y="706461"/>
                    <a:pt x="2250818" y="708808"/>
                    <a:pt x="2253165" y="713502"/>
                  </a:cubicBezTo>
                  <a:cubicBezTo>
                    <a:pt x="2262553" y="725237"/>
                    <a:pt x="2269594" y="736973"/>
                    <a:pt x="2278982" y="748708"/>
                  </a:cubicBezTo>
                  <a:cubicBezTo>
                    <a:pt x="2283676" y="753402"/>
                    <a:pt x="2288370" y="760443"/>
                    <a:pt x="2290717" y="765137"/>
                  </a:cubicBezTo>
                  <a:cubicBezTo>
                    <a:pt x="2297759" y="774525"/>
                    <a:pt x="2304800" y="783914"/>
                    <a:pt x="2311841" y="793302"/>
                  </a:cubicBezTo>
                  <a:cubicBezTo>
                    <a:pt x="2318882" y="802690"/>
                    <a:pt x="2323576" y="809731"/>
                    <a:pt x="2330617" y="819119"/>
                  </a:cubicBezTo>
                  <a:cubicBezTo>
                    <a:pt x="2332964" y="823813"/>
                    <a:pt x="2337658" y="828507"/>
                    <a:pt x="2340005" y="833202"/>
                  </a:cubicBezTo>
                  <a:cubicBezTo>
                    <a:pt x="2264900" y="837896"/>
                    <a:pt x="2192141" y="842590"/>
                    <a:pt x="2117036" y="849631"/>
                  </a:cubicBezTo>
                  <a:cubicBezTo>
                    <a:pt x="2119383" y="844937"/>
                    <a:pt x="2121730" y="837896"/>
                    <a:pt x="2124077" y="833202"/>
                  </a:cubicBezTo>
                  <a:cubicBezTo>
                    <a:pt x="2128771" y="830854"/>
                    <a:pt x="2131118" y="823813"/>
                    <a:pt x="2135812" y="819119"/>
                  </a:cubicBezTo>
                  <a:close/>
                  <a:moveTo>
                    <a:pt x="2600528" y="833202"/>
                  </a:moveTo>
                  <a:cubicBezTo>
                    <a:pt x="2609916" y="833202"/>
                    <a:pt x="2619304" y="833202"/>
                    <a:pt x="2626345" y="833202"/>
                  </a:cubicBezTo>
                  <a:cubicBezTo>
                    <a:pt x="2645121" y="833202"/>
                    <a:pt x="2661551" y="833202"/>
                    <a:pt x="2680327" y="835549"/>
                  </a:cubicBezTo>
                  <a:cubicBezTo>
                    <a:pt x="2692062" y="835549"/>
                    <a:pt x="2701450" y="835549"/>
                    <a:pt x="2713186" y="837896"/>
                  </a:cubicBezTo>
                  <a:cubicBezTo>
                    <a:pt x="2729615" y="837896"/>
                    <a:pt x="2746044" y="840243"/>
                    <a:pt x="2762474" y="840243"/>
                  </a:cubicBezTo>
                  <a:cubicBezTo>
                    <a:pt x="2774209" y="840243"/>
                    <a:pt x="2785944" y="842590"/>
                    <a:pt x="2795332" y="842590"/>
                  </a:cubicBezTo>
                  <a:cubicBezTo>
                    <a:pt x="2811762" y="842590"/>
                    <a:pt x="2825844" y="844937"/>
                    <a:pt x="2842273" y="847284"/>
                  </a:cubicBezTo>
                  <a:cubicBezTo>
                    <a:pt x="2854008" y="847284"/>
                    <a:pt x="2865744" y="849631"/>
                    <a:pt x="2877479" y="849631"/>
                  </a:cubicBezTo>
                  <a:cubicBezTo>
                    <a:pt x="2891561" y="851978"/>
                    <a:pt x="2907991" y="851978"/>
                    <a:pt x="2922073" y="854325"/>
                  </a:cubicBezTo>
                  <a:cubicBezTo>
                    <a:pt x="2933808" y="856672"/>
                    <a:pt x="2945543" y="856672"/>
                    <a:pt x="2957279" y="859019"/>
                  </a:cubicBezTo>
                  <a:cubicBezTo>
                    <a:pt x="2957279" y="863713"/>
                    <a:pt x="2957279" y="868407"/>
                    <a:pt x="2957279" y="873101"/>
                  </a:cubicBezTo>
                  <a:cubicBezTo>
                    <a:pt x="2898602" y="870754"/>
                    <a:pt x="2842273" y="868407"/>
                    <a:pt x="2783597" y="868407"/>
                  </a:cubicBezTo>
                  <a:cubicBezTo>
                    <a:pt x="2649816" y="868407"/>
                    <a:pt x="2513687" y="875448"/>
                    <a:pt x="2379905" y="889531"/>
                  </a:cubicBezTo>
                  <a:cubicBezTo>
                    <a:pt x="2377558" y="884836"/>
                    <a:pt x="2372864" y="880142"/>
                    <a:pt x="2370517" y="875448"/>
                  </a:cubicBezTo>
                  <a:cubicBezTo>
                    <a:pt x="2368170" y="870754"/>
                    <a:pt x="2363476" y="866060"/>
                    <a:pt x="2361129" y="861366"/>
                  </a:cubicBezTo>
                  <a:cubicBezTo>
                    <a:pt x="2356435" y="854325"/>
                    <a:pt x="2349394" y="847284"/>
                    <a:pt x="2344699" y="837896"/>
                  </a:cubicBezTo>
                  <a:cubicBezTo>
                    <a:pt x="2403376" y="835549"/>
                    <a:pt x="2462052" y="833202"/>
                    <a:pt x="2520728" y="833202"/>
                  </a:cubicBezTo>
                  <a:cubicBezTo>
                    <a:pt x="2546545" y="830854"/>
                    <a:pt x="2572363" y="830854"/>
                    <a:pt x="2600528" y="833202"/>
                  </a:cubicBezTo>
                  <a:close/>
                  <a:moveTo>
                    <a:pt x="3039425" y="868407"/>
                  </a:moveTo>
                  <a:cubicBezTo>
                    <a:pt x="3053508" y="870754"/>
                    <a:pt x="3067590" y="873101"/>
                    <a:pt x="3084019" y="875448"/>
                  </a:cubicBezTo>
                  <a:cubicBezTo>
                    <a:pt x="3095754" y="877795"/>
                    <a:pt x="3107489" y="880142"/>
                    <a:pt x="3121572" y="880142"/>
                  </a:cubicBezTo>
                  <a:cubicBezTo>
                    <a:pt x="3130960" y="882489"/>
                    <a:pt x="3140348" y="882489"/>
                    <a:pt x="3149736" y="884836"/>
                  </a:cubicBezTo>
                  <a:cubicBezTo>
                    <a:pt x="3088713" y="877795"/>
                    <a:pt x="3025343" y="873101"/>
                    <a:pt x="2964320" y="870754"/>
                  </a:cubicBezTo>
                  <a:cubicBezTo>
                    <a:pt x="2964320" y="868407"/>
                    <a:pt x="2964320" y="868407"/>
                    <a:pt x="2964320" y="866060"/>
                  </a:cubicBezTo>
                  <a:cubicBezTo>
                    <a:pt x="2964320" y="863713"/>
                    <a:pt x="2964320" y="861366"/>
                    <a:pt x="2964320" y="859019"/>
                  </a:cubicBezTo>
                  <a:cubicBezTo>
                    <a:pt x="2978402" y="861366"/>
                    <a:pt x="2992484" y="861366"/>
                    <a:pt x="3006567" y="863713"/>
                  </a:cubicBezTo>
                  <a:cubicBezTo>
                    <a:pt x="3015955" y="863713"/>
                    <a:pt x="3027690" y="866060"/>
                    <a:pt x="3039425" y="868407"/>
                  </a:cubicBezTo>
                  <a:close/>
                  <a:moveTo>
                    <a:pt x="3215454" y="868407"/>
                  </a:moveTo>
                  <a:cubicBezTo>
                    <a:pt x="3217801" y="875448"/>
                    <a:pt x="3222495" y="884836"/>
                    <a:pt x="3224842" y="891878"/>
                  </a:cubicBezTo>
                  <a:cubicBezTo>
                    <a:pt x="3213106" y="891878"/>
                    <a:pt x="3203718" y="889531"/>
                    <a:pt x="3191983" y="889531"/>
                  </a:cubicBezTo>
                  <a:cubicBezTo>
                    <a:pt x="3191983" y="889531"/>
                    <a:pt x="3191983" y="889531"/>
                    <a:pt x="3191983" y="889531"/>
                  </a:cubicBezTo>
                  <a:cubicBezTo>
                    <a:pt x="3191983" y="887184"/>
                    <a:pt x="3191983" y="882489"/>
                    <a:pt x="3189636" y="880142"/>
                  </a:cubicBezTo>
                  <a:cubicBezTo>
                    <a:pt x="3194330" y="877795"/>
                    <a:pt x="3201371" y="875448"/>
                    <a:pt x="3206066" y="870754"/>
                  </a:cubicBezTo>
                  <a:cubicBezTo>
                    <a:pt x="3210760" y="870754"/>
                    <a:pt x="3213106" y="868407"/>
                    <a:pt x="3215454" y="868407"/>
                  </a:cubicBezTo>
                  <a:close/>
                  <a:moveTo>
                    <a:pt x="2957279" y="1002189"/>
                  </a:moveTo>
                  <a:cubicBezTo>
                    <a:pt x="2945543" y="1002189"/>
                    <a:pt x="2938502" y="1011577"/>
                    <a:pt x="2938502" y="1023312"/>
                  </a:cubicBezTo>
                  <a:cubicBezTo>
                    <a:pt x="2938502" y="1035047"/>
                    <a:pt x="2947890" y="1042089"/>
                    <a:pt x="2957279" y="1044436"/>
                  </a:cubicBezTo>
                  <a:cubicBezTo>
                    <a:pt x="2957279" y="1138318"/>
                    <a:pt x="2957279" y="1232199"/>
                    <a:pt x="2959626" y="1330775"/>
                  </a:cubicBezTo>
                  <a:cubicBezTo>
                    <a:pt x="2959626" y="1333122"/>
                    <a:pt x="2959626" y="1333122"/>
                    <a:pt x="2959626" y="1335469"/>
                  </a:cubicBezTo>
                  <a:cubicBezTo>
                    <a:pt x="2959626" y="1368328"/>
                    <a:pt x="2961973" y="1403534"/>
                    <a:pt x="2961973" y="1436392"/>
                  </a:cubicBezTo>
                  <a:cubicBezTo>
                    <a:pt x="2961973" y="1441087"/>
                    <a:pt x="2961973" y="1448128"/>
                    <a:pt x="2961973" y="1452822"/>
                  </a:cubicBezTo>
                  <a:cubicBezTo>
                    <a:pt x="2961973" y="1483333"/>
                    <a:pt x="2964320" y="1511498"/>
                    <a:pt x="2964320" y="1542009"/>
                  </a:cubicBezTo>
                  <a:cubicBezTo>
                    <a:pt x="2964320" y="1551398"/>
                    <a:pt x="2964320" y="1563133"/>
                    <a:pt x="2964320" y="1572521"/>
                  </a:cubicBezTo>
                  <a:cubicBezTo>
                    <a:pt x="2964320" y="1598339"/>
                    <a:pt x="2966667" y="1621809"/>
                    <a:pt x="2966667" y="1647627"/>
                  </a:cubicBezTo>
                  <a:cubicBezTo>
                    <a:pt x="2966667" y="1666403"/>
                    <a:pt x="2969014" y="1682832"/>
                    <a:pt x="2969014" y="1701609"/>
                  </a:cubicBezTo>
                  <a:cubicBezTo>
                    <a:pt x="2969014" y="1720385"/>
                    <a:pt x="2971361" y="1736814"/>
                    <a:pt x="2971361" y="1755591"/>
                  </a:cubicBezTo>
                  <a:cubicBezTo>
                    <a:pt x="2973708" y="1783755"/>
                    <a:pt x="2973708" y="1809573"/>
                    <a:pt x="2976055" y="1837737"/>
                  </a:cubicBezTo>
                  <a:cubicBezTo>
                    <a:pt x="2976055" y="1840084"/>
                    <a:pt x="2976055" y="1844779"/>
                    <a:pt x="2976055" y="1847126"/>
                  </a:cubicBezTo>
                  <a:cubicBezTo>
                    <a:pt x="2973708" y="1847126"/>
                    <a:pt x="2971361" y="1847126"/>
                    <a:pt x="2969014" y="1849473"/>
                  </a:cubicBezTo>
                  <a:cubicBezTo>
                    <a:pt x="2969014" y="1847126"/>
                    <a:pt x="2966667" y="1847126"/>
                    <a:pt x="2966667" y="1844779"/>
                  </a:cubicBezTo>
                  <a:cubicBezTo>
                    <a:pt x="2957279" y="1828349"/>
                    <a:pt x="2947890" y="1811920"/>
                    <a:pt x="2938502" y="1795491"/>
                  </a:cubicBezTo>
                  <a:cubicBezTo>
                    <a:pt x="2912685" y="1753244"/>
                    <a:pt x="2889214" y="1713344"/>
                    <a:pt x="2863397" y="1671097"/>
                  </a:cubicBezTo>
                  <a:cubicBezTo>
                    <a:pt x="2861050" y="1666403"/>
                    <a:pt x="2858703" y="1664056"/>
                    <a:pt x="2856355" y="1659362"/>
                  </a:cubicBezTo>
                  <a:cubicBezTo>
                    <a:pt x="2842273" y="1638238"/>
                    <a:pt x="2830538" y="1614768"/>
                    <a:pt x="2816456" y="1593645"/>
                  </a:cubicBezTo>
                  <a:cubicBezTo>
                    <a:pt x="2790638" y="1551398"/>
                    <a:pt x="2767168" y="1509151"/>
                    <a:pt x="2741350" y="1466904"/>
                  </a:cubicBezTo>
                  <a:cubicBezTo>
                    <a:pt x="2741350" y="1464557"/>
                    <a:pt x="2739003" y="1462210"/>
                    <a:pt x="2739003" y="1462210"/>
                  </a:cubicBezTo>
                  <a:cubicBezTo>
                    <a:pt x="2652163" y="1316693"/>
                    <a:pt x="2567669" y="1178217"/>
                    <a:pt x="2483175" y="1044436"/>
                  </a:cubicBezTo>
                  <a:cubicBezTo>
                    <a:pt x="2483175" y="1044436"/>
                    <a:pt x="2483175" y="1044436"/>
                    <a:pt x="2483175" y="1044436"/>
                  </a:cubicBezTo>
                  <a:cubicBezTo>
                    <a:pt x="2471440" y="1025659"/>
                    <a:pt x="2457358" y="1006883"/>
                    <a:pt x="2445622" y="988107"/>
                  </a:cubicBezTo>
                  <a:cubicBezTo>
                    <a:pt x="2445622" y="985760"/>
                    <a:pt x="2443275" y="985760"/>
                    <a:pt x="2443275" y="983412"/>
                  </a:cubicBezTo>
                  <a:cubicBezTo>
                    <a:pt x="2431540" y="966983"/>
                    <a:pt x="2419805" y="948207"/>
                    <a:pt x="2408070" y="931777"/>
                  </a:cubicBezTo>
                  <a:cubicBezTo>
                    <a:pt x="2405723" y="927083"/>
                    <a:pt x="2401029" y="922389"/>
                    <a:pt x="2398681" y="917695"/>
                  </a:cubicBezTo>
                  <a:cubicBezTo>
                    <a:pt x="2393987" y="908307"/>
                    <a:pt x="2386946" y="901266"/>
                    <a:pt x="2382252" y="891878"/>
                  </a:cubicBezTo>
                  <a:cubicBezTo>
                    <a:pt x="2516034" y="877795"/>
                    <a:pt x="2652163" y="870754"/>
                    <a:pt x="2785944" y="870754"/>
                  </a:cubicBezTo>
                  <a:cubicBezTo>
                    <a:pt x="2844620" y="870754"/>
                    <a:pt x="2900949" y="873101"/>
                    <a:pt x="2959626" y="875448"/>
                  </a:cubicBezTo>
                  <a:cubicBezTo>
                    <a:pt x="2959626" y="905960"/>
                    <a:pt x="2959626" y="938819"/>
                    <a:pt x="2957279" y="971677"/>
                  </a:cubicBezTo>
                  <a:cubicBezTo>
                    <a:pt x="2957279" y="978718"/>
                    <a:pt x="2957279" y="990454"/>
                    <a:pt x="2957279" y="1002189"/>
                  </a:cubicBezTo>
                  <a:close/>
                  <a:moveTo>
                    <a:pt x="3421994" y="2558281"/>
                  </a:moveTo>
                  <a:cubicBezTo>
                    <a:pt x="3429035" y="2558281"/>
                    <a:pt x="3438423" y="2560628"/>
                    <a:pt x="3445464" y="2560628"/>
                  </a:cubicBezTo>
                  <a:cubicBezTo>
                    <a:pt x="3454852" y="2560628"/>
                    <a:pt x="3464241" y="2562975"/>
                    <a:pt x="3473629" y="2562975"/>
                  </a:cubicBezTo>
                  <a:cubicBezTo>
                    <a:pt x="3485364" y="2562975"/>
                    <a:pt x="3497099" y="2565322"/>
                    <a:pt x="3506487" y="2565322"/>
                  </a:cubicBezTo>
                  <a:cubicBezTo>
                    <a:pt x="3506487" y="2565322"/>
                    <a:pt x="3506487" y="2565322"/>
                    <a:pt x="3506487" y="2565322"/>
                  </a:cubicBezTo>
                  <a:cubicBezTo>
                    <a:pt x="3506487" y="2572363"/>
                    <a:pt x="3511182" y="2579404"/>
                    <a:pt x="3515876" y="2581751"/>
                  </a:cubicBezTo>
                  <a:cubicBezTo>
                    <a:pt x="3506487" y="2598180"/>
                    <a:pt x="3499446" y="2612263"/>
                    <a:pt x="3490058" y="2628692"/>
                  </a:cubicBezTo>
                  <a:cubicBezTo>
                    <a:pt x="3483017" y="2640427"/>
                    <a:pt x="3475976" y="2654510"/>
                    <a:pt x="3468935" y="2666245"/>
                  </a:cubicBezTo>
                  <a:cubicBezTo>
                    <a:pt x="3431382" y="2734309"/>
                    <a:pt x="3396176" y="2804721"/>
                    <a:pt x="3360970" y="2875132"/>
                  </a:cubicBezTo>
                  <a:cubicBezTo>
                    <a:pt x="3358624" y="2882173"/>
                    <a:pt x="3353929" y="2886867"/>
                    <a:pt x="3351582" y="2893908"/>
                  </a:cubicBezTo>
                  <a:cubicBezTo>
                    <a:pt x="3337500" y="2922073"/>
                    <a:pt x="3321071" y="2952584"/>
                    <a:pt x="3306988" y="2980749"/>
                  </a:cubicBezTo>
                  <a:cubicBezTo>
                    <a:pt x="3295253" y="3001873"/>
                    <a:pt x="3285865" y="3022996"/>
                    <a:pt x="3276477" y="3044119"/>
                  </a:cubicBezTo>
                  <a:cubicBezTo>
                    <a:pt x="3269436" y="3058201"/>
                    <a:pt x="3262395" y="3072284"/>
                    <a:pt x="3255353" y="3084019"/>
                  </a:cubicBezTo>
                  <a:cubicBezTo>
                    <a:pt x="3206066" y="3182595"/>
                    <a:pt x="3159125" y="3278824"/>
                    <a:pt x="3114531" y="3370359"/>
                  </a:cubicBezTo>
                  <a:cubicBezTo>
                    <a:pt x="3112184" y="3370359"/>
                    <a:pt x="3109837" y="3368012"/>
                    <a:pt x="3107489" y="3368012"/>
                  </a:cubicBezTo>
                  <a:cubicBezTo>
                    <a:pt x="3107489" y="3368012"/>
                    <a:pt x="3107489" y="3368012"/>
                    <a:pt x="3107489" y="3368012"/>
                  </a:cubicBezTo>
                  <a:cubicBezTo>
                    <a:pt x="3107489" y="3363318"/>
                    <a:pt x="3107489" y="3358623"/>
                    <a:pt x="3107489" y="3353929"/>
                  </a:cubicBezTo>
                  <a:cubicBezTo>
                    <a:pt x="3105143" y="3330459"/>
                    <a:pt x="3102795" y="3306989"/>
                    <a:pt x="3102795" y="3281171"/>
                  </a:cubicBezTo>
                  <a:cubicBezTo>
                    <a:pt x="3102795" y="3267089"/>
                    <a:pt x="3100449" y="3253006"/>
                    <a:pt x="3100449" y="3238924"/>
                  </a:cubicBezTo>
                  <a:cubicBezTo>
                    <a:pt x="3098101" y="3217801"/>
                    <a:pt x="3098101" y="3196677"/>
                    <a:pt x="3095754" y="3175554"/>
                  </a:cubicBezTo>
                  <a:cubicBezTo>
                    <a:pt x="3095754" y="3159125"/>
                    <a:pt x="3093407" y="3142695"/>
                    <a:pt x="3093407" y="3123919"/>
                  </a:cubicBezTo>
                  <a:cubicBezTo>
                    <a:pt x="3093407" y="3105142"/>
                    <a:pt x="3091060" y="3086366"/>
                    <a:pt x="3091060" y="3067590"/>
                  </a:cubicBezTo>
                  <a:cubicBezTo>
                    <a:pt x="3091060" y="3046466"/>
                    <a:pt x="3088713" y="3022996"/>
                    <a:pt x="3088713" y="3001873"/>
                  </a:cubicBezTo>
                  <a:cubicBezTo>
                    <a:pt x="3088713" y="2987790"/>
                    <a:pt x="3086366" y="2973708"/>
                    <a:pt x="3086366" y="2959626"/>
                  </a:cubicBezTo>
                  <a:cubicBezTo>
                    <a:pt x="3084019" y="2929114"/>
                    <a:pt x="3084019" y="2898602"/>
                    <a:pt x="3081672" y="2865744"/>
                  </a:cubicBezTo>
                  <a:cubicBezTo>
                    <a:pt x="3081672" y="2861050"/>
                    <a:pt x="3081672" y="2854009"/>
                    <a:pt x="3081672" y="2849314"/>
                  </a:cubicBezTo>
                  <a:cubicBezTo>
                    <a:pt x="3076978" y="2746044"/>
                    <a:pt x="3074631" y="2638080"/>
                    <a:pt x="3074631" y="2532463"/>
                  </a:cubicBezTo>
                  <a:cubicBezTo>
                    <a:pt x="3084019" y="2532463"/>
                    <a:pt x="3091060" y="2525422"/>
                    <a:pt x="3093407" y="2516034"/>
                  </a:cubicBezTo>
                  <a:cubicBezTo>
                    <a:pt x="3107489" y="2518381"/>
                    <a:pt x="3121572" y="2520728"/>
                    <a:pt x="3135654" y="2520728"/>
                  </a:cubicBezTo>
                  <a:cubicBezTo>
                    <a:pt x="3236577" y="2537157"/>
                    <a:pt x="3330459" y="2548892"/>
                    <a:pt x="3421994" y="2558281"/>
                  </a:cubicBezTo>
                  <a:close/>
                  <a:moveTo>
                    <a:pt x="3227189" y="3325765"/>
                  </a:moveTo>
                  <a:cubicBezTo>
                    <a:pt x="3245965" y="3316377"/>
                    <a:pt x="3262395" y="3304641"/>
                    <a:pt x="3281171" y="3295253"/>
                  </a:cubicBezTo>
                  <a:cubicBezTo>
                    <a:pt x="3302294" y="3283518"/>
                    <a:pt x="3323418" y="3271783"/>
                    <a:pt x="3342194" y="3260048"/>
                  </a:cubicBezTo>
                  <a:cubicBezTo>
                    <a:pt x="3363318" y="3248312"/>
                    <a:pt x="3386788" y="3234230"/>
                    <a:pt x="3407911" y="3222495"/>
                  </a:cubicBezTo>
                  <a:cubicBezTo>
                    <a:pt x="3424341" y="3213107"/>
                    <a:pt x="3438423" y="3203718"/>
                    <a:pt x="3454852" y="3194330"/>
                  </a:cubicBezTo>
                  <a:cubicBezTo>
                    <a:pt x="3478323" y="3180248"/>
                    <a:pt x="3499446" y="3168513"/>
                    <a:pt x="3522917" y="3154431"/>
                  </a:cubicBezTo>
                  <a:cubicBezTo>
                    <a:pt x="3536999" y="3145042"/>
                    <a:pt x="3551081" y="3138001"/>
                    <a:pt x="3565163" y="3128613"/>
                  </a:cubicBezTo>
                  <a:cubicBezTo>
                    <a:pt x="3586287" y="3116878"/>
                    <a:pt x="3605064" y="3105142"/>
                    <a:pt x="3623840" y="3093407"/>
                  </a:cubicBezTo>
                  <a:cubicBezTo>
                    <a:pt x="3640269" y="3084019"/>
                    <a:pt x="3656698" y="3074631"/>
                    <a:pt x="3673128" y="3062896"/>
                  </a:cubicBezTo>
                  <a:cubicBezTo>
                    <a:pt x="3689557" y="3053507"/>
                    <a:pt x="3708333" y="3041772"/>
                    <a:pt x="3724763" y="3032384"/>
                  </a:cubicBezTo>
                  <a:cubicBezTo>
                    <a:pt x="3743539" y="3020649"/>
                    <a:pt x="3762316" y="3008914"/>
                    <a:pt x="3781092" y="2997178"/>
                  </a:cubicBezTo>
                  <a:cubicBezTo>
                    <a:pt x="3788133" y="2992484"/>
                    <a:pt x="3792827" y="2990137"/>
                    <a:pt x="3799868" y="2985443"/>
                  </a:cubicBezTo>
                  <a:cubicBezTo>
                    <a:pt x="3865585" y="2945543"/>
                    <a:pt x="3928956" y="2905643"/>
                    <a:pt x="3992326" y="2868091"/>
                  </a:cubicBezTo>
                  <a:cubicBezTo>
                    <a:pt x="4020491" y="2851662"/>
                    <a:pt x="4048655" y="2832885"/>
                    <a:pt x="4076820" y="2816456"/>
                  </a:cubicBezTo>
                  <a:cubicBezTo>
                    <a:pt x="4079167" y="2821150"/>
                    <a:pt x="4086208" y="2823497"/>
                    <a:pt x="4090902" y="2825844"/>
                  </a:cubicBezTo>
                  <a:cubicBezTo>
                    <a:pt x="4088555" y="2851662"/>
                    <a:pt x="4088555" y="2877479"/>
                    <a:pt x="4086208" y="2903296"/>
                  </a:cubicBezTo>
                  <a:cubicBezTo>
                    <a:pt x="4086208" y="2905643"/>
                    <a:pt x="4086208" y="2910338"/>
                    <a:pt x="4086208" y="2912685"/>
                  </a:cubicBezTo>
                  <a:cubicBezTo>
                    <a:pt x="4079167" y="3088713"/>
                    <a:pt x="4076820" y="3255354"/>
                    <a:pt x="4081514" y="3414952"/>
                  </a:cubicBezTo>
                  <a:cubicBezTo>
                    <a:pt x="4081514" y="3417300"/>
                    <a:pt x="4081514" y="3417300"/>
                    <a:pt x="4081514" y="3419647"/>
                  </a:cubicBezTo>
                  <a:cubicBezTo>
                    <a:pt x="4081514" y="3450158"/>
                    <a:pt x="4083861" y="3480670"/>
                    <a:pt x="4083861" y="3508834"/>
                  </a:cubicBezTo>
                  <a:cubicBezTo>
                    <a:pt x="4083861" y="3520570"/>
                    <a:pt x="4083861" y="3534652"/>
                    <a:pt x="4086208" y="3546387"/>
                  </a:cubicBezTo>
                  <a:cubicBezTo>
                    <a:pt x="4086208" y="3558122"/>
                    <a:pt x="4086208" y="3569858"/>
                    <a:pt x="4088555" y="3581593"/>
                  </a:cubicBezTo>
                  <a:cubicBezTo>
                    <a:pt x="4079167" y="3581593"/>
                    <a:pt x="4069778" y="3590981"/>
                    <a:pt x="4069778" y="3600369"/>
                  </a:cubicBezTo>
                  <a:cubicBezTo>
                    <a:pt x="4069778" y="3602716"/>
                    <a:pt x="4069778" y="3602716"/>
                    <a:pt x="4069778" y="3602716"/>
                  </a:cubicBezTo>
                  <a:cubicBezTo>
                    <a:pt x="4067432" y="3602716"/>
                    <a:pt x="4065084" y="3605063"/>
                    <a:pt x="4060390" y="3605063"/>
                  </a:cubicBezTo>
                  <a:cubicBezTo>
                    <a:pt x="4053349" y="3607411"/>
                    <a:pt x="4046308" y="3607411"/>
                    <a:pt x="4039267" y="3609757"/>
                  </a:cubicBezTo>
                  <a:cubicBezTo>
                    <a:pt x="4029879" y="3612105"/>
                    <a:pt x="4018143" y="3612105"/>
                    <a:pt x="4008755" y="3614451"/>
                  </a:cubicBezTo>
                  <a:cubicBezTo>
                    <a:pt x="4001714" y="3614451"/>
                    <a:pt x="3994673" y="3616799"/>
                    <a:pt x="3987632" y="3616799"/>
                  </a:cubicBezTo>
                  <a:cubicBezTo>
                    <a:pt x="3975897" y="3619146"/>
                    <a:pt x="3964161" y="3619146"/>
                    <a:pt x="3952426" y="3619146"/>
                  </a:cubicBezTo>
                  <a:cubicBezTo>
                    <a:pt x="3947732" y="3619146"/>
                    <a:pt x="3940691" y="3619146"/>
                    <a:pt x="3935997" y="3621493"/>
                  </a:cubicBezTo>
                  <a:cubicBezTo>
                    <a:pt x="3917220" y="3621493"/>
                    <a:pt x="3900791" y="3623840"/>
                    <a:pt x="3882015" y="3623840"/>
                  </a:cubicBezTo>
                  <a:cubicBezTo>
                    <a:pt x="3853850" y="3623840"/>
                    <a:pt x="3825686" y="3621493"/>
                    <a:pt x="3797521" y="3619146"/>
                  </a:cubicBezTo>
                  <a:cubicBezTo>
                    <a:pt x="3797521" y="3619146"/>
                    <a:pt x="3795174" y="3619146"/>
                    <a:pt x="3795174" y="3619146"/>
                  </a:cubicBezTo>
                  <a:cubicBezTo>
                    <a:pt x="3785786" y="3619146"/>
                    <a:pt x="3774051" y="3616799"/>
                    <a:pt x="3764662" y="3616799"/>
                  </a:cubicBezTo>
                  <a:cubicBezTo>
                    <a:pt x="3759968" y="3616799"/>
                    <a:pt x="3755274" y="3616799"/>
                    <a:pt x="3750580" y="3614451"/>
                  </a:cubicBezTo>
                  <a:cubicBezTo>
                    <a:pt x="3743539" y="3614451"/>
                    <a:pt x="3734151" y="3612105"/>
                    <a:pt x="3727110" y="3612105"/>
                  </a:cubicBezTo>
                  <a:cubicBezTo>
                    <a:pt x="3720069" y="3612105"/>
                    <a:pt x="3713027" y="3609757"/>
                    <a:pt x="3705986" y="3609757"/>
                  </a:cubicBezTo>
                  <a:cubicBezTo>
                    <a:pt x="3698945" y="3607411"/>
                    <a:pt x="3689557" y="3607411"/>
                    <a:pt x="3682516" y="3605063"/>
                  </a:cubicBezTo>
                  <a:cubicBezTo>
                    <a:pt x="3675475" y="3602716"/>
                    <a:pt x="3666086" y="3602716"/>
                    <a:pt x="3659045" y="3600369"/>
                  </a:cubicBezTo>
                  <a:cubicBezTo>
                    <a:pt x="3652004" y="3598022"/>
                    <a:pt x="3644963" y="3598022"/>
                    <a:pt x="3637922" y="3595675"/>
                  </a:cubicBezTo>
                  <a:cubicBezTo>
                    <a:pt x="3628534" y="3593328"/>
                    <a:pt x="3621493" y="3590981"/>
                    <a:pt x="3612104" y="3590981"/>
                  </a:cubicBezTo>
                  <a:cubicBezTo>
                    <a:pt x="3605064" y="3588634"/>
                    <a:pt x="3600369" y="3588634"/>
                    <a:pt x="3593328" y="3586287"/>
                  </a:cubicBezTo>
                  <a:cubicBezTo>
                    <a:pt x="3583940" y="3583940"/>
                    <a:pt x="3574552" y="3581593"/>
                    <a:pt x="3562817" y="3579246"/>
                  </a:cubicBezTo>
                  <a:cubicBezTo>
                    <a:pt x="3558123" y="3576899"/>
                    <a:pt x="3551081" y="3576899"/>
                    <a:pt x="3546387" y="3574552"/>
                  </a:cubicBezTo>
                  <a:cubicBezTo>
                    <a:pt x="3536999" y="3572205"/>
                    <a:pt x="3525264" y="3569858"/>
                    <a:pt x="3515876" y="3565164"/>
                  </a:cubicBezTo>
                  <a:cubicBezTo>
                    <a:pt x="3511182" y="3562816"/>
                    <a:pt x="3504140" y="3560470"/>
                    <a:pt x="3499446" y="3560470"/>
                  </a:cubicBezTo>
                  <a:cubicBezTo>
                    <a:pt x="3487711" y="3558122"/>
                    <a:pt x="3478323" y="3553428"/>
                    <a:pt x="3466588" y="3551081"/>
                  </a:cubicBezTo>
                  <a:cubicBezTo>
                    <a:pt x="3461894" y="3548734"/>
                    <a:pt x="3454852" y="3546387"/>
                    <a:pt x="3450158" y="3544040"/>
                  </a:cubicBezTo>
                  <a:cubicBezTo>
                    <a:pt x="3438423" y="3539346"/>
                    <a:pt x="3429035" y="3536999"/>
                    <a:pt x="3417300" y="3532305"/>
                  </a:cubicBezTo>
                  <a:cubicBezTo>
                    <a:pt x="3412605" y="3529958"/>
                    <a:pt x="3405565" y="3527611"/>
                    <a:pt x="3400870" y="3525264"/>
                  </a:cubicBezTo>
                  <a:cubicBezTo>
                    <a:pt x="3389135" y="3520570"/>
                    <a:pt x="3379747" y="3515876"/>
                    <a:pt x="3368012" y="3513529"/>
                  </a:cubicBezTo>
                  <a:cubicBezTo>
                    <a:pt x="3360970" y="3511182"/>
                    <a:pt x="3356276" y="3508834"/>
                    <a:pt x="3349235" y="3506487"/>
                  </a:cubicBezTo>
                  <a:cubicBezTo>
                    <a:pt x="3337500" y="3501793"/>
                    <a:pt x="3328112" y="3497099"/>
                    <a:pt x="3316377" y="3492405"/>
                  </a:cubicBezTo>
                  <a:cubicBezTo>
                    <a:pt x="3309336" y="3490058"/>
                    <a:pt x="3302294" y="3485364"/>
                    <a:pt x="3295253" y="3483017"/>
                  </a:cubicBezTo>
                  <a:cubicBezTo>
                    <a:pt x="3285865" y="3478323"/>
                    <a:pt x="3276477" y="3473629"/>
                    <a:pt x="3264742" y="3468935"/>
                  </a:cubicBezTo>
                  <a:cubicBezTo>
                    <a:pt x="3257701" y="3464241"/>
                    <a:pt x="3248312" y="3461893"/>
                    <a:pt x="3241271" y="3457199"/>
                  </a:cubicBezTo>
                  <a:cubicBezTo>
                    <a:pt x="3231883" y="3452505"/>
                    <a:pt x="3222495" y="3447811"/>
                    <a:pt x="3213106" y="3443117"/>
                  </a:cubicBezTo>
                  <a:cubicBezTo>
                    <a:pt x="3203718" y="3438423"/>
                    <a:pt x="3194330" y="3433729"/>
                    <a:pt x="3184942" y="3429035"/>
                  </a:cubicBezTo>
                  <a:cubicBezTo>
                    <a:pt x="3177901" y="3424341"/>
                    <a:pt x="3170860" y="3421994"/>
                    <a:pt x="3161472" y="3417300"/>
                  </a:cubicBezTo>
                  <a:cubicBezTo>
                    <a:pt x="3149736" y="3410258"/>
                    <a:pt x="3138001" y="3405564"/>
                    <a:pt x="3128613" y="3398523"/>
                  </a:cubicBezTo>
                  <a:cubicBezTo>
                    <a:pt x="3128613" y="3398523"/>
                    <a:pt x="3128613" y="3398523"/>
                    <a:pt x="3126266" y="3398523"/>
                  </a:cubicBezTo>
                  <a:cubicBezTo>
                    <a:pt x="3128613" y="3396176"/>
                    <a:pt x="3128613" y="3393829"/>
                    <a:pt x="3128613" y="3389135"/>
                  </a:cubicBezTo>
                  <a:cubicBezTo>
                    <a:pt x="3128613" y="3386788"/>
                    <a:pt x="3128613" y="3382094"/>
                    <a:pt x="3126266" y="3379747"/>
                  </a:cubicBezTo>
                  <a:cubicBezTo>
                    <a:pt x="3130960" y="3377400"/>
                    <a:pt x="3135654" y="3375053"/>
                    <a:pt x="3140348" y="3372706"/>
                  </a:cubicBezTo>
                  <a:cubicBezTo>
                    <a:pt x="3170860" y="3358623"/>
                    <a:pt x="3199024" y="3342194"/>
                    <a:pt x="3227189" y="3325765"/>
                  </a:cubicBezTo>
                  <a:close/>
                  <a:moveTo>
                    <a:pt x="3100449" y="3522917"/>
                  </a:moveTo>
                  <a:cubicBezTo>
                    <a:pt x="3098101" y="3558122"/>
                    <a:pt x="3098101" y="3593328"/>
                    <a:pt x="3095754" y="3626187"/>
                  </a:cubicBezTo>
                  <a:cubicBezTo>
                    <a:pt x="3095754" y="3635575"/>
                    <a:pt x="3095754" y="3642616"/>
                    <a:pt x="3093407" y="3652004"/>
                  </a:cubicBezTo>
                  <a:cubicBezTo>
                    <a:pt x="3091060" y="3684863"/>
                    <a:pt x="3091060" y="3717722"/>
                    <a:pt x="3088713" y="3750580"/>
                  </a:cubicBezTo>
                  <a:cubicBezTo>
                    <a:pt x="3088713" y="3759969"/>
                    <a:pt x="3088713" y="3769357"/>
                    <a:pt x="3088713" y="3778745"/>
                  </a:cubicBezTo>
                  <a:cubicBezTo>
                    <a:pt x="3088713" y="3811604"/>
                    <a:pt x="3086366" y="3842115"/>
                    <a:pt x="3086366" y="3874974"/>
                  </a:cubicBezTo>
                  <a:cubicBezTo>
                    <a:pt x="3086366" y="3884362"/>
                    <a:pt x="3086366" y="3893750"/>
                    <a:pt x="3086366" y="3903138"/>
                  </a:cubicBezTo>
                  <a:cubicBezTo>
                    <a:pt x="3086366" y="3935997"/>
                    <a:pt x="3084019" y="3966508"/>
                    <a:pt x="3084019" y="3999367"/>
                  </a:cubicBezTo>
                  <a:cubicBezTo>
                    <a:pt x="3084019" y="4006408"/>
                    <a:pt x="3084019" y="4015796"/>
                    <a:pt x="3084019" y="4022838"/>
                  </a:cubicBezTo>
                  <a:cubicBezTo>
                    <a:pt x="3084019" y="4076820"/>
                    <a:pt x="3081672" y="4128455"/>
                    <a:pt x="3081672" y="4180090"/>
                  </a:cubicBezTo>
                  <a:cubicBezTo>
                    <a:pt x="3013608" y="4184784"/>
                    <a:pt x="2943196" y="4187131"/>
                    <a:pt x="2870438" y="4187131"/>
                  </a:cubicBezTo>
                  <a:cubicBezTo>
                    <a:pt x="2870438" y="4187131"/>
                    <a:pt x="2870438" y="4187131"/>
                    <a:pt x="2870438" y="4187131"/>
                  </a:cubicBezTo>
                  <a:cubicBezTo>
                    <a:pt x="2851661" y="4187131"/>
                    <a:pt x="2830538" y="4187131"/>
                    <a:pt x="2811762" y="4187131"/>
                  </a:cubicBezTo>
                  <a:cubicBezTo>
                    <a:pt x="2814109" y="4180090"/>
                    <a:pt x="2816456" y="4175396"/>
                    <a:pt x="2818803" y="4170702"/>
                  </a:cubicBezTo>
                  <a:cubicBezTo>
                    <a:pt x="2898602" y="3975897"/>
                    <a:pt x="2973708" y="3767009"/>
                    <a:pt x="3053508" y="3546387"/>
                  </a:cubicBezTo>
                  <a:cubicBezTo>
                    <a:pt x="3065243" y="3515876"/>
                    <a:pt x="3076978" y="3483017"/>
                    <a:pt x="3088713" y="3450158"/>
                  </a:cubicBezTo>
                  <a:cubicBezTo>
                    <a:pt x="3093407" y="3436076"/>
                    <a:pt x="3098101" y="3424341"/>
                    <a:pt x="3102795" y="3410258"/>
                  </a:cubicBezTo>
                  <a:cubicBezTo>
                    <a:pt x="3105143" y="3410258"/>
                    <a:pt x="3105143" y="3410258"/>
                    <a:pt x="3107489" y="3410258"/>
                  </a:cubicBezTo>
                  <a:cubicBezTo>
                    <a:pt x="3105143" y="3440770"/>
                    <a:pt x="3105143" y="3468935"/>
                    <a:pt x="3102795" y="3499446"/>
                  </a:cubicBezTo>
                  <a:cubicBezTo>
                    <a:pt x="3102795" y="3508834"/>
                    <a:pt x="3100449" y="3515876"/>
                    <a:pt x="3100449" y="3522917"/>
                  </a:cubicBezTo>
                  <a:close/>
                  <a:moveTo>
                    <a:pt x="3417300" y="4168354"/>
                  </a:moveTo>
                  <a:cubicBezTo>
                    <a:pt x="3417300" y="4168354"/>
                    <a:pt x="3414953" y="4168354"/>
                    <a:pt x="3414953" y="4170702"/>
                  </a:cubicBezTo>
                  <a:cubicBezTo>
                    <a:pt x="3405565" y="4177743"/>
                    <a:pt x="3393829" y="4184784"/>
                    <a:pt x="3384441" y="4191825"/>
                  </a:cubicBezTo>
                  <a:cubicBezTo>
                    <a:pt x="3372706" y="4198866"/>
                    <a:pt x="3360970" y="4205908"/>
                    <a:pt x="3351582" y="4212948"/>
                  </a:cubicBezTo>
                  <a:cubicBezTo>
                    <a:pt x="3342194" y="4219990"/>
                    <a:pt x="3332806" y="4224684"/>
                    <a:pt x="3321071" y="4231725"/>
                  </a:cubicBezTo>
                  <a:cubicBezTo>
                    <a:pt x="3309336" y="4238766"/>
                    <a:pt x="3297600" y="4245807"/>
                    <a:pt x="3285865" y="4252848"/>
                  </a:cubicBezTo>
                  <a:cubicBezTo>
                    <a:pt x="3276477" y="4257542"/>
                    <a:pt x="3267089" y="4264584"/>
                    <a:pt x="3257701" y="4269278"/>
                  </a:cubicBezTo>
                  <a:cubicBezTo>
                    <a:pt x="3255353" y="4269278"/>
                    <a:pt x="3253007" y="4271625"/>
                    <a:pt x="3253007" y="4271625"/>
                  </a:cubicBezTo>
                  <a:cubicBezTo>
                    <a:pt x="3199024" y="4276319"/>
                    <a:pt x="3142695" y="4278666"/>
                    <a:pt x="3086366" y="4281013"/>
                  </a:cubicBezTo>
                  <a:cubicBezTo>
                    <a:pt x="3086366" y="4248154"/>
                    <a:pt x="3086366" y="4217643"/>
                    <a:pt x="3086366" y="4184784"/>
                  </a:cubicBezTo>
                  <a:cubicBezTo>
                    <a:pt x="3222495" y="4175396"/>
                    <a:pt x="3353929" y="4156619"/>
                    <a:pt x="3480670" y="4128455"/>
                  </a:cubicBezTo>
                  <a:cubicBezTo>
                    <a:pt x="3457200" y="4140190"/>
                    <a:pt x="3438423" y="4154272"/>
                    <a:pt x="3417300" y="4168354"/>
                  </a:cubicBezTo>
                  <a:close/>
                  <a:moveTo>
                    <a:pt x="2938502" y="4278666"/>
                  </a:moveTo>
                  <a:cubicBezTo>
                    <a:pt x="2926767" y="4278666"/>
                    <a:pt x="2912685" y="4278666"/>
                    <a:pt x="2898602" y="4276319"/>
                  </a:cubicBezTo>
                  <a:cubicBezTo>
                    <a:pt x="2879826" y="4276319"/>
                    <a:pt x="2863397" y="4273972"/>
                    <a:pt x="2844620" y="4273972"/>
                  </a:cubicBezTo>
                  <a:cubicBezTo>
                    <a:pt x="2839926" y="4273972"/>
                    <a:pt x="2835232" y="4273972"/>
                    <a:pt x="2830538" y="4273972"/>
                  </a:cubicBezTo>
                  <a:cubicBezTo>
                    <a:pt x="2828191" y="4273972"/>
                    <a:pt x="2828191" y="4273972"/>
                    <a:pt x="2825844" y="4271625"/>
                  </a:cubicBezTo>
                  <a:cubicBezTo>
                    <a:pt x="2823497" y="4271625"/>
                    <a:pt x="2823497" y="4269278"/>
                    <a:pt x="2821150" y="4269278"/>
                  </a:cubicBezTo>
                  <a:cubicBezTo>
                    <a:pt x="2814109" y="4266930"/>
                    <a:pt x="2807068" y="4262236"/>
                    <a:pt x="2802374" y="4259889"/>
                  </a:cubicBezTo>
                  <a:cubicBezTo>
                    <a:pt x="2802374" y="4257542"/>
                    <a:pt x="2804721" y="4255195"/>
                    <a:pt x="2804721" y="4252848"/>
                  </a:cubicBezTo>
                  <a:cubicBezTo>
                    <a:pt x="2804721" y="4245807"/>
                    <a:pt x="2800027" y="4238766"/>
                    <a:pt x="2792985" y="4234072"/>
                  </a:cubicBezTo>
                  <a:cubicBezTo>
                    <a:pt x="2797679" y="4222337"/>
                    <a:pt x="2802374" y="4210602"/>
                    <a:pt x="2807068" y="4198866"/>
                  </a:cubicBezTo>
                  <a:cubicBezTo>
                    <a:pt x="2809415" y="4194172"/>
                    <a:pt x="2809415" y="4191825"/>
                    <a:pt x="2811762" y="4187131"/>
                  </a:cubicBezTo>
                  <a:cubicBezTo>
                    <a:pt x="2832885" y="4187131"/>
                    <a:pt x="2851661" y="4187131"/>
                    <a:pt x="2872785" y="4187131"/>
                  </a:cubicBezTo>
                  <a:lnTo>
                    <a:pt x="2872785" y="4187131"/>
                  </a:lnTo>
                  <a:cubicBezTo>
                    <a:pt x="2943196" y="4187131"/>
                    <a:pt x="3013608" y="4184784"/>
                    <a:pt x="3084019" y="4180090"/>
                  </a:cubicBezTo>
                  <a:cubicBezTo>
                    <a:pt x="3084019" y="4212948"/>
                    <a:pt x="3084019" y="4245807"/>
                    <a:pt x="3084019" y="4276319"/>
                  </a:cubicBezTo>
                  <a:cubicBezTo>
                    <a:pt x="3067590" y="4276319"/>
                    <a:pt x="3048813" y="4276319"/>
                    <a:pt x="3032384" y="4276319"/>
                  </a:cubicBezTo>
                  <a:cubicBezTo>
                    <a:pt x="2999525" y="4281013"/>
                    <a:pt x="2969014" y="4278666"/>
                    <a:pt x="2938502" y="4278666"/>
                  </a:cubicBezTo>
                  <a:close/>
                  <a:moveTo>
                    <a:pt x="2692062" y="4290401"/>
                  </a:moveTo>
                  <a:cubicBezTo>
                    <a:pt x="2680327" y="4295095"/>
                    <a:pt x="2666245" y="4302136"/>
                    <a:pt x="2654510" y="4306830"/>
                  </a:cubicBezTo>
                  <a:cubicBezTo>
                    <a:pt x="2645121" y="4311525"/>
                    <a:pt x="2635733" y="4313871"/>
                    <a:pt x="2626345" y="4316219"/>
                  </a:cubicBezTo>
                  <a:cubicBezTo>
                    <a:pt x="2614610" y="4320913"/>
                    <a:pt x="2600528" y="4325607"/>
                    <a:pt x="2588792" y="4330301"/>
                  </a:cubicBezTo>
                  <a:cubicBezTo>
                    <a:pt x="2579404" y="4332648"/>
                    <a:pt x="2570016" y="4337342"/>
                    <a:pt x="2560628" y="4339689"/>
                  </a:cubicBezTo>
                  <a:cubicBezTo>
                    <a:pt x="2548892" y="4344383"/>
                    <a:pt x="2537157" y="4349077"/>
                    <a:pt x="2525422" y="4351424"/>
                  </a:cubicBezTo>
                  <a:cubicBezTo>
                    <a:pt x="2523075" y="4351424"/>
                    <a:pt x="2518381" y="4353771"/>
                    <a:pt x="2516034" y="4353771"/>
                  </a:cubicBezTo>
                  <a:cubicBezTo>
                    <a:pt x="2450317" y="4346730"/>
                    <a:pt x="2384599" y="4339689"/>
                    <a:pt x="2318882" y="4327954"/>
                  </a:cubicBezTo>
                  <a:cubicBezTo>
                    <a:pt x="2314188" y="4327954"/>
                    <a:pt x="2309494" y="4325607"/>
                    <a:pt x="2304800" y="4325607"/>
                  </a:cubicBezTo>
                  <a:cubicBezTo>
                    <a:pt x="2293064" y="4323260"/>
                    <a:pt x="2281329" y="4320913"/>
                    <a:pt x="2269594" y="4318565"/>
                  </a:cubicBezTo>
                  <a:cubicBezTo>
                    <a:pt x="2187447" y="4304483"/>
                    <a:pt x="2105301" y="4285707"/>
                    <a:pt x="2023154" y="4264584"/>
                  </a:cubicBezTo>
                  <a:cubicBezTo>
                    <a:pt x="2023154" y="4262236"/>
                    <a:pt x="2023154" y="4262236"/>
                    <a:pt x="2023154" y="4259889"/>
                  </a:cubicBezTo>
                  <a:cubicBezTo>
                    <a:pt x="2023154" y="4248154"/>
                    <a:pt x="2013766" y="4238766"/>
                    <a:pt x="2002031" y="4238766"/>
                  </a:cubicBezTo>
                  <a:cubicBezTo>
                    <a:pt x="1994989" y="4238766"/>
                    <a:pt x="1990295" y="4243460"/>
                    <a:pt x="1985601" y="4248154"/>
                  </a:cubicBezTo>
                  <a:cubicBezTo>
                    <a:pt x="1973866" y="4241113"/>
                    <a:pt x="1964478" y="4234072"/>
                    <a:pt x="1952743" y="4227031"/>
                  </a:cubicBezTo>
                  <a:cubicBezTo>
                    <a:pt x="1950396" y="4224684"/>
                    <a:pt x="1945702" y="4222337"/>
                    <a:pt x="1943355" y="4219990"/>
                  </a:cubicBezTo>
                  <a:cubicBezTo>
                    <a:pt x="1931619" y="4212948"/>
                    <a:pt x="1922231" y="4205908"/>
                    <a:pt x="1910496" y="4198866"/>
                  </a:cubicBezTo>
                  <a:cubicBezTo>
                    <a:pt x="1901108" y="4191825"/>
                    <a:pt x="1891719" y="4187131"/>
                    <a:pt x="1882331" y="4180090"/>
                  </a:cubicBezTo>
                  <a:cubicBezTo>
                    <a:pt x="1872943" y="4173049"/>
                    <a:pt x="1863555" y="4168354"/>
                    <a:pt x="1854167" y="4161313"/>
                  </a:cubicBezTo>
                  <a:cubicBezTo>
                    <a:pt x="1842431" y="4154272"/>
                    <a:pt x="1833043" y="4147231"/>
                    <a:pt x="1821308" y="4140190"/>
                  </a:cubicBezTo>
                  <a:cubicBezTo>
                    <a:pt x="1811920" y="4135496"/>
                    <a:pt x="1804879" y="4128455"/>
                    <a:pt x="1795491" y="4121414"/>
                  </a:cubicBezTo>
                  <a:cubicBezTo>
                    <a:pt x="1790797" y="4119066"/>
                    <a:pt x="1786102" y="4114372"/>
                    <a:pt x="1783755" y="4112026"/>
                  </a:cubicBezTo>
                  <a:cubicBezTo>
                    <a:pt x="1790797" y="4097943"/>
                    <a:pt x="1800185" y="4081514"/>
                    <a:pt x="1809573" y="4065085"/>
                  </a:cubicBezTo>
                  <a:cubicBezTo>
                    <a:pt x="1811920" y="4062737"/>
                    <a:pt x="1811920" y="4060390"/>
                    <a:pt x="1814267" y="4058043"/>
                  </a:cubicBezTo>
                  <a:cubicBezTo>
                    <a:pt x="1816614" y="4053349"/>
                    <a:pt x="1818961" y="4048655"/>
                    <a:pt x="1821308" y="4043961"/>
                  </a:cubicBezTo>
                  <a:cubicBezTo>
                    <a:pt x="1823655" y="4043961"/>
                    <a:pt x="1826002" y="4046308"/>
                    <a:pt x="1830696" y="4046308"/>
                  </a:cubicBezTo>
                  <a:cubicBezTo>
                    <a:pt x="1830696" y="4046308"/>
                    <a:pt x="1833043" y="4046308"/>
                    <a:pt x="1833043" y="4046308"/>
                  </a:cubicBezTo>
                  <a:cubicBezTo>
                    <a:pt x="1840084" y="4048655"/>
                    <a:pt x="1847125" y="4051002"/>
                    <a:pt x="1854167" y="4053349"/>
                  </a:cubicBezTo>
                  <a:cubicBezTo>
                    <a:pt x="1863555" y="4058043"/>
                    <a:pt x="1875290" y="4060390"/>
                    <a:pt x="1884678" y="4065085"/>
                  </a:cubicBezTo>
                  <a:cubicBezTo>
                    <a:pt x="1908149" y="4074473"/>
                    <a:pt x="1931619" y="4081514"/>
                    <a:pt x="1955090" y="4088555"/>
                  </a:cubicBezTo>
                  <a:cubicBezTo>
                    <a:pt x="1962131" y="4090902"/>
                    <a:pt x="1971519" y="4093249"/>
                    <a:pt x="1978560" y="4095596"/>
                  </a:cubicBezTo>
                  <a:cubicBezTo>
                    <a:pt x="2006725" y="4104984"/>
                    <a:pt x="2034889" y="4114372"/>
                    <a:pt x="2063054" y="4121414"/>
                  </a:cubicBezTo>
                  <a:cubicBezTo>
                    <a:pt x="2067748" y="4121414"/>
                    <a:pt x="2070095" y="4123761"/>
                    <a:pt x="2074789" y="4123761"/>
                  </a:cubicBezTo>
                  <a:cubicBezTo>
                    <a:pt x="2138159" y="4142537"/>
                    <a:pt x="2203877" y="4161313"/>
                    <a:pt x="2267247" y="4175396"/>
                  </a:cubicBezTo>
                  <a:cubicBezTo>
                    <a:pt x="2429193" y="4215296"/>
                    <a:pt x="2591139" y="4241113"/>
                    <a:pt x="2748391" y="4257542"/>
                  </a:cubicBezTo>
                  <a:cubicBezTo>
                    <a:pt x="2739003" y="4262236"/>
                    <a:pt x="2729615" y="4266930"/>
                    <a:pt x="2720227" y="4269278"/>
                  </a:cubicBezTo>
                  <a:cubicBezTo>
                    <a:pt x="2708492" y="4283360"/>
                    <a:pt x="2699103" y="4288054"/>
                    <a:pt x="2692062" y="4290401"/>
                  </a:cubicBezTo>
                  <a:close/>
                  <a:moveTo>
                    <a:pt x="1898761" y="4250501"/>
                  </a:moveTo>
                  <a:cubicBezTo>
                    <a:pt x="1872943" y="4245807"/>
                    <a:pt x="1847125" y="4241113"/>
                    <a:pt x="1821308" y="4238766"/>
                  </a:cubicBezTo>
                  <a:cubicBezTo>
                    <a:pt x="1821308" y="4238766"/>
                    <a:pt x="1821308" y="4236419"/>
                    <a:pt x="1821308" y="4236419"/>
                  </a:cubicBezTo>
                  <a:cubicBezTo>
                    <a:pt x="1821308" y="4224684"/>
                    <a:pt x="1811920" y="4215296"/>
                    <a:pt x="1800185" y="4215296"/>
                  </a:cubicBezTo>
                  <a:cubicBezTo>
                    <a:pt x="1795491" y="4215296"/>
                    <a:pt x="1790797" y="4217643"/>
                    <a:pt x="1786102" y="4219990"/>
                  </a:cubicBezTo>
                  <a:cubicBezTo>
                    <a:pt x="1779061" y="4212948"/>
                    <a:pt x="1772020" y="4205908"/>
                    <a:pt x="1764979" y="4198866"/>
                  </a:cubicBezTo>
                  <a:cubicBezTo>
                    <a:pt x="1762632" y="4196519"/>
                    <a:pt x="1760285" y="4191825"/>
                    <a:pt x="1755591" y="4189478"/>
                  </a:cubicBezTo>
                  <a:cubicBezTo>
                    <a:pt x="1753244" y="4187131"/>
                    <a:pt x="1748550" y="4182437"/>
                    <a:pt x="1746203" y="4180090"/>
                  </a:cubicBezTo>
                  <a:cubicBezTo>
                    <a:pt x="1757938" y="4161313"/>
                    <a:pt x="1767326" y="4142537"/>
                    <a:pt x="1779061" y="4121414"/>
                  </a:cubicBezTo>
                  <a:cubicBezTo>
                    <a:pt x="1786102" y="4126108"/>
                    <a:pt x="1793144" y="4130802"/>
                    <a:pt x="1800185" y="4135496"/>
                  </a:cubicBezTo>
                  <a:cubicBezTo>
                    <a:pt x="1804879" y="4140190"/>
                    <a:pt x="1811920" y="4142537"/>
                    <a:pt x="1816614" y="4147231"/>
                  </a:cubicBezTo>
                  <a:cubicBezTo>
                    <a:pt x="1835390" y="4161313"/>
                    <a:pt x="1856514" y="4175396"/>
                    <a:pt x="1875290" y="4187131"/>
                  </a:cubicBezTo>
                  <a:cubicBezTo>
                    <a:pt x="1884678" y="4191825"/>
                    <a:pt x="1891719" y="4198866"/>
                    <a:pt x="1901108" y="4203560"/>
                  </a:cubicBezTo>
                  <a:cubicBezTo>
                    <a:pt x="1912843" y="4210602"/>
                    <a:pt x="1922231" y="4217643"/>
                    <a:pt x="1933966" y="4224684"/>
                  </a:cubicBezTo>
                  <a:cubicBezTo>
                    <a:pt x="1943355" y="4231725"/>
                    <a:pt x="1955090" y="4236419"/>
                    <a:pt x="1964478" y="4243460"/>
                  </a:cubicBezTo>
                  <a:cubicBezTo>
                    <a:pt x="1969172" y="4245807"/>
                    <a:pt x="1973866" y="4248154"/>
                    <a:pt x="1978560" y="4252848"/>
                  </a:cubicBezTo>
                  <a:cubicBezTo>
                    <a:pt x="1978560" y="4255195"/>
                    <a:pt x="1976213" y="4257542"/>
                    <a:pt x="1976213" y="4259889"/>
                  </a:cubicBezTo>
                  <a:cubicBezTo>
                    <a:pt x="1959784" y="4257542"/>
                    <a:pt x="1943355" y="4255195"/>
                    <a:pt x="1926925" y="4252848"/>
                  </a:cubicBezTo>
                  <a:cubicBezTo>
                    <a:pt x="1919884" y="4252848"/>
                    <a:pt x="1908149" y="4252848"/>
                    <a:pt x="1898761" y="4250501"/>
                  </a:cubicBezTo>
                  <a:close/>
                  <a:moveTo>
                    <a:pt x="1767326" y="4276319"/>
                  </a:moveTo>
                  <a:cubicBezTo>
                    <a:pt x="1760285" y="4285707"/>
                    <a:pt x="1750897" y="4295095"/>
                    <a:pt x="1743856" y="4304483"/>
                  </a:cubicBezTo>
                  <a:cubicBezTo>
                    <a:pt x="1741508" y="4306830"/>
                    <a:pt x="1739161" y="4311525"/>
                    <a:pt x="1734467" y="4313871"/>
                  </a:cubicBezTo>
                  <a:cubicBezTo>
                    <a:pt x="1713344" y="4337342"/>
                    <a:pt x="1689873" y="4358466"/>
                    <a:pt x="1668750" y="4379589"/>
                  </a:cubicBezTo>
                  <a:cubicBezTo>
                    <a:pt x="1666403" y="4381936"/>
                    <a:pt x="1664056" y="4384283"/>
                    <a:pt x="1659362" y="4386630"/>
                  </a:cubicBezTo>
                  <a:cubicBezTo>
                    <a:pt x="1649974" y="4393671"/>
                    <a:pt x="1642933" y="4400712"/>
                    <a:pt x="1633544" y="4407753"/>
                  </a:cubicBezTo>
                  <a:cubicBezTo>
                    <a:pt x="1628850" y="4410100"/>
                    <a:pt x="1624156" y="4414794"/>
                    <a:pt x="1621809" y="4417142"/>
                  </a:cubicBezTo>
                  <a:cubicBezTo>
                    <a:pt x="1614768" y="4421836"/>
                    <a:pt x="1607727" y="4428877"/>
                    <a:pt x="1600686" y="4433571"/>
                  </a:cubicBezTo>
                  <a:cubicBezTo>
                    <a:pt x="1595992" y="4438265"/>
                    <a:pt x="1591298" y="4440612"/>
                    <a:pt x="1584256" y="4445306"/>
                  </a:cubicBezTo>
                  <a:cubicBezTo>
                    <a:pt x="1577215" y="4450000"/>
                    <a:pt x="1572521" y="4454694"/>
                    <a:pt x="1565480" y="4457041"/>
                  </a:cubicBezTo>
                  <a:cubicBezTo>
                    <a:pt x="1560786" y="4459388"/>
                    <a:pt x="1553745" y="4464083"/>
                    <a:pt x="1549051" y="4466429"/>
                  </a:cubicBezTo>
                  <a:cubicBezTo>
                    <a:pt x="1549051" y="4466429"/>
                    <a:pt x="1549051" y="4466429"/>
                    <a:pt x="1549051" y="4466429"/>
                  </a:cubicBezTo>
                  <a:cubicBezTo>
                    <a:pt x="1549051" y="4464083"/>
                    <a:pt x="1546704" y="4464083"/>
                    <a:pt x="1544357" y="4461735"/>
                  </a:cubicBezTo>
                  <a:cubicBezTo>
                    <a:pt x="1544357" y="4461735"/>
                    <a:pt x="1544357" y="4461735"/>
                    <a:pt x="1544357" y="4461735"/>
                  </a:cubicBezTo>
                  <a:cubicBezTo>
                    <a:pt x="1544357" y="4461735"/>
                    <a:pt x="1546704" y="4459388"/>
                    <a:pt x="1549051" y="4457041"/>
                  </a:cubicBezTo>
                  <a:cubicBezTo>
                    <a:pt x="1551398" y="4454694"/>
                    <a:pt x="1553745" y="4450000"/>
                    <a:pt x="1558439" y="4447653"/>
                  </a:cubicBezTo>
                  <a:cubicBezTo>
                    <a:pt x="1560786" y="4445306"/>
                    <a:pt x="1563133" y="4442959"/>
                    <a:pt x="1567827" y="4438265"/>
                  </a:cubicBezTo>
                  <a:cubicBezTo>
                    <a:pt x="1570174" y="4435918"/>
                    <a:pt x="1574868" y="4431224"/>
                    <a:pt x="1577215" y="4428877"/>
                  </a:cubicBezTo>
                  <a:cubicBezTo>
                    <a:pt x="1579562" y="4426530"/>
                    <a:pt x="1581909" y="4424183"/>
                    <a:pt x="1584256" y="4419489"/>
                  </a:cubicBezTo>
                  <a:cubicBezTo>
                    <a:pt x="1586603" y="4414794"/>
                    <a:pt x="1591298" y="4412447"/>
                    <a:pt x="1593645" y="4407753"/>
                  </a:cubicBezTo>
                  <a:cubicBezTo>
                    <a:pt x="1595992" y="4405406"/>
                    <a:pt x="1598339" y="4403059"/>
                    <a:pt x="1600686" y="4400712"/>
                  </a:cubicBezTo>
                  <a:cubicBezTo>
                    <a:pt x="1605380" y="4396018"/>
                    <a:pt x="1607727" y="4391324"/>
                    <a:pt x="1612421" y="4386630"/>
                  </a:cubicBezTo>
                  <a:cubicBezTo>
                    <a:pt x="1614768" y="4384283"/>
                    <a:pt x="1617115" y="4381936"/>
                    <a:pt x="1617115" y="4379589"/>
                  </a:cubicBezTo>
                  <a:cubicBezTo>
                    <a:pt x="1621809" y="4374895"/>
                    <a:pt x="1626503" y="4367854"/>
                    <a:pt x="1631197" y="4363160"/>
                  </a:cubicBezTo>
                  <a:cubicBezTo>
                    <a:pt x="1633544" y="4360812"/>
                    <a:pt x="1633544" y="4358466"/>
                    <a:pt x="1635891" y="4356118"/>
                  </a:cubicBezTo>
                  <a:cubicBezTo>
                    <a:pt x="1640586" y="4349077"/>
                    <a:pt x="1645280" y="4344383"/>
                    <a:pt x="1649974" y="4337342"/>
                  </a:cubicBezTo>
                  <a:cubicBezTo>
                    <a:pt x="1652321" y="4334995"/>
                    <a:pt x="1652321" y="4334995"/>
                    <a:pt x="1654668" y="4332648"/>
                  </a:cubicBezTo>
                  <a:cubicBezTo>
                    <a:pt x="1659362" y="4325607"/>
                    <a:pt x="1664056" y="4318565"/>
                    <a:pt x="1671097" y="4311525"/>
                  </a:cubicBezTo>
                  <a:cubicBezTo>
                    <a:pt x="1671097" y="4309177"/>
                    <a:pt x="1673444" y="4309177"/>
                    <a:pt x="1673444" y="4306830"/>
                  </a:cubicBezTo>
                  <a:cubicBezTo>
                    <a:pt x="1678138" y="4299789"/>
                    <a:pt x="1685179" y="4290401"/>
                    <a:pt x="1689873" y="4281013"/>
                  </a:cubicBezTo>
                  <a:cubicBezTo>
                    <a:pt x="1689873" y="4281013"/>
                    <a:pt x="1692220" y="4278666"/>
                    <a:pt x="1692220" y="4278666"/>
                  </a:cubicBezTo>
                  <a:cubicBezTo>
                    <a:pt x="1708650" y="4255195"/>
                    <a:pt x="1722732" y="4229378"/>
                    <a:pt x="1739161" y="4201213"/>
                  </a:cubicBezTo>
                  <a:cubicBezTo>
                    <a:pt x="1753244" y="4210602"/>
                    <a:pt x="1769673" y="4219990"/>
                    <a:pt x="1783755" y="4227031"/>
                  </a:cubicBezTo>
                  <a:cubicBezTo>
                    <a:pt x="1781408" y="4229378"/>
                    <a:pt x="1781408" y="4234072"/>
                    <a:pt x="1781408" y="4236419"/>
                  </a:cubicBezTo>
                  <a:cubicBezTo>
                    <a:pt x="1781408" y="4243460"/>
                    <a:pt x="1783755" y="4248154"/>
                    <a:pt x="1788449" y="4250501"/>
                  </a:cubicBezTo>
                  <a:cubicBezTo>
                    <a:pt x="1786102" y="4252848"/>
                    <a:pt x="1786102" y="4252848"/>
                    <a:pt x="1783755" y="4255195"/>
                  </a:cubicBezTo>
                  <a:cubicBezTo>
                    <a:pt x="1776714" y="4262236"/>
                    <a:pt x="1772020" y="4269278"/>
                    <a:pt x="1767326" y="4276319"/>
                  </a:cubicBezTo>
                  <a:close/>
                  <a:moveTo>
                    <a:pt x="1499763" y="4433571"/>
                  </a:moveTo>
                  <a:cubicBezTo>
                    <a:pt x="1495069" y="4428877"/>
                    <a:pt x="1490375" y="4424183"/>
                    <a:pt x="1485680" y="4419489"/>
                  </a:cubicBezTo>
                  <a:cubicBezTo>
                    <a:pt x="1483333" y="4414794"/>
                    <a:pt x="1478639" y="4412447"/>
                    <a:pt x="1476292" y="4407753"/>
                  </a:cubicBezTo>
                  <a:cubicBezTo>
                    <a:pt x="1471598" y="4403059"/>
                    <a:pt x="1466904" y="4396018"/>
                    <a:pt x="1462210" y="4391324"/>
                  </a:cubicBezTo>
                  <a:cubicBezTo>
                    <a:pt x="1459863" y="4388977"/>
                    <a:pt x="1457516" y="4384283"/>
                    <a:pt x="1452822" y="4381936"/>
                  </a:cubicBezTo>
                  <a:cubicBezTo>
                    <a:pt x="1448128" y="4374895"/>
                    <a:pt x="1441087" y="4370201"/>
                    <a:pt x="1436392" y="4363160"/>
                  </a:cubicBezTo>
                  <a:cubicBezTo>
                    <a:pt x="1434045" y="4360812"/>
                    <a:pt x="1431698" y="4356118"/>
                    <a:pt x="1429351" y="4353771"/>
                  </a:cubicBezTo>
                  <a:cubicBezTo>
                    <a:pt x="1424657" y="4346730"/>
                    <a:pt x="1417616" y="4339689"/>
                    <a:pt x="1410575" y="4332648"/>
                  </a:cubicBezTo>
                  <a:cubicBezTo>
                    <a:pt x="1408228" y="4330301"/>
                    <a:pt x="1405881" y="4327954"/>
                    <a:pt x="1403534" y="4325607"/>
                  </a:cubicBezTo>
                  <a:cubicBezTo>
                    <a:pt x="1396493" y="4318565"/>
                    <a:pt x="1391799" y="4309177"/>
                    <a:pt x="1384757" y="4302136"/>
                  </a:cubicBezTo>
                  <a:cubicBezTo>
                    <a:pt x="1382410" y="4299789"/>
                    <a:pt x="1382410" y="4297442"/>
                    <a:pt x="1380063" y="4295095"/>
                  </a:cubicBezTo>
                  <a:cubicBezTo>
                    <a:pt x="1373022" y="4285707"/>
                    <a:pt x="1365981" y="4276319"/>
                    <a:pt x="1358940" y="4269278"/>
                  </a:cubicBezTo>
                  <a:cubicBezTo>
                    <a:pt x="1358940" y="4269278"/>
                    <a:pt x="1358940" y="4266930"/>
                    <a:pt x="1356593" y="4266930"/>
                  </a:cubicBezTo>
                  <a:cubicBezTo>
                    <a:pt x="1326081" y="4227031"/>
                    <a:pt x="1295570" y="4184784"/>
                    <a:pt x="1262711" y="4140190"/>
                  </a:cubicBezTo>
                  <a:cubicBezTo>
                    <a:pt x="1260364" y="4135496"/>
                    <a:pt x="1255670" y="4130802"/>
                    <a:pt x="1253323" y="4126108"/>
                  </a:cubicBezTo>
                  <a:cubicBezTo>
                    <a:pt x="1250976" y="4121414"/>
                    <a:pt x="1246282" y="4116720"/>
                    <a:pt x="1243935" y="4112026"/>
                  </a:cubicBezTo>
                  <a:cubicBezTo>
                    <a:pt x="1239241" y="4104984"/>
                    <a:pt x="1232199" y="4095596"/>
                    <a:pt x="1227505" y="4088555"/>
                  </a:cubicBezTo>
                  <a:cubicBezTo>
                    <a:pt x="1225158" y="4086208"/>
                    <a:pt x="1222811" y="4081514"/>
                    <a:pt x="1220464" y="4079167"/>
                  </a:cubicBezTo>
                  <a:cubicBezTo>
                    <a:pt x="1213423" y="4069779"/>
                    <a:pt x="1206382" y="4060390"/>
                    <a:pt x="1199341" y="4048655"/>
                  </a:cubicBezTo>
                  <a:cubicBezTo>
                    <a:pt x="1196994" y="4046308"/>
                    <a:pt x="1194647" y="4043961"/>
                    <a:pt x="1194647" y="4039267"/>
                  </a:cubicBezTo>
                  <a:cubicBezTo>
                    <a:pt x="1187605" y="4027532"/>
                    <a:pt x="1180564" y="4018144"/>
                    <a:pt x="1171176" y="4006408"/>
                  </a:cubicBezTo>
                  <a:cubicBezTo>
                    <a:pt x="1171176" y="4004061"/>
                    <a:pt x="1168829" y="4004061"/>
                    <a:pt x="1168829" y="4001714"/>
                  </a:cubicBezTo>
                  <a:cubicBezTo>
                    <a:pt x="1159441" y="3989979"/>
                    <a:pt x="1152400" y="3975897"/>
                    <a:pt x="1143012" y="3964162"/>
                  </a:cubicBezTo>
                  <a:cubicBezTo>
                    <a:pt x="1143012" y="3964162"/>
                    <a:pt x="1143012" y="3961814"/>
                    <a:pt x="1143012" y="3961814"/>
                  </a:cubicBezTo>
                  <a:cubicBezTo>
                    <a:pt x="1138318" y="3952426"/>
                    <a:pt x="1131276" y="3945385"/>
                    <a:pt x="1126582" y="3935997"/>
                  </a:cubicBezTo>
                  <a:cubicBezTo>
                    <a:pt x="1126582" y="3935997"/>
                    <a:pt x="1128929" y="3933650"/>
                    <a:pt x="1128929" y="3933650"/>
                  </a:cubicBezTo>
                  <a:cubicBezTo>
                    <a:pt x="1133623" y="3935997"/>
                    <a:pt x="1138318" y="3935997"/>
                    <a:pt x="1143012" y="3938344"/>
                  </a:cubicBezTo>
                  <a:cubicBezTo>
                    <a:pt x="1157094" y="3943038"/>
                    <a:pt x="1171176" y="3947732"/>
                    <a:pt x="1185258" y="3950079"/>
                  </a:cubicBezTo>
                  <a:cubicBezTo>
                    <a:pt x="1189953" y="3952426"/>
                    <a:pt x="1194647" y="3952426"/>
                    <a:pt x="1199341" y="3954773"/>
                  </a:cubicBezTo>
                  <a:cubicBezTo>
                    <a:pt x="1201688" y="3954773"/>
                    <a:pt x="1204035" y="3957120"/>
                    <a:pt x="1204035" y="3957120"/>
                  </a:cubicBezTo>
                  <a:cubicBezTo>
                    <a:pt x="1220464" y="3961814"/>
                    <a:pt x="1236894" y="3968856"/>
                    <a:pt x="1253323" y="3973550"/>
                  </a:cubicBezTo>
                  <a:cubicBezTo>
                    <a:pt x="1267405" y="3978244"/>
                    <a:pt x="1281487" y="3982938"/>
                    <a:pt x="1297917" y="3987632"/>
                  </a:cubicBezTo>
                  <a:cubicBezTo>
                    <a:pt x="1316693" y="3994673"/>
                    <a:pt x="1337816" y="3999367"/>
                    <a:pt x="1356593" y="4004061"/>
                  </a:cubicBezTo>
                  <a:cubicBezTo>
                    <a:pt x="1368328" y="4008755"/>
                    <a:pt x="1382410" y="4011102"/>
                    <a:pt x="1394146" y="4015796"/>
                  </a:cubicBezTo>
                  <a:cubicBezTo>
                    <a:pt x="1419963" y="4022838"/>
                    <a:pt x="1445781" y="4029879"/>
                    <a:pt x="1473945" y="4036920"/>
                  </a:cubicBezTo>
                  <a:cubicBezTo>
                    <a:pt x="1473945" y="4039267"/>
                    <a:pt x="1473945" y="4039267"/>
                    <a:pt x="1473945" y="4041614"/>
                  </a:cubicBezTo>
                  <a:cubicBezTo>
                    <a:pt x="1473945" y="4053349"/>
                    <a:pt x="1483333" y="4062737"/>
                    <a:pt x="1495069" y="4062737"/>
                  </a:cubicBezTo>
                  <a:cubicBezTo>
                    <a:pt x="1495069" y="4062737"/>
                    <a:pt x="1495069" y="4062737"/>
                    <a:pt x="1495069" y="4062737"/>
                  </a:cubicBezTo>
                  <a:cubicBezTo>
                    <a:pt x="1495069" y="4074473"/>
                    <a:pt x="1497416" y="4088555"/>
                    <a:pt x="1497416" y="4100290"/>
                  </a:cubicBezTo>
                  <a:lnTo>
                    <a:pt x="1497416" y="4100290"/>
                  </a:lnTo>
                  <a:cubicBezTo>
                    <a:pt x="1502110" y="4156619"/>
                    <a:pt x="1506804" y="4208254"/>
                    <a:pt x="1511498" y="4259889"/>
                  </a:cubicBezTo>
                  <a:cubicBezTo>
                    <a:pt x="1516192" y="4318565"/>
                    <a:pt x="1520886" y="4372548"/>
                    <a:pt x="1525580" y="4424183"/>
                  </a:cubicBezTo>
                  <a:cubicBezTo>
                    <a:pt x="1525580" y="4426530"/>
                    <a:pt x="1525580" y="4426530"/>
                    <a:pt x="1525580" y="4428877"/>
                  </a:cubicBezTo>
                  <a:cubicBezTo>
                    <a:pt x="1525580" y="4438265"/>
                    <a:pt x="1527927" y="4447653"/>
                    <a:pt x="1527927" y="4454694"/>
                  </a:cubicBezTo>
                  <a:cubicBezTo>
                    <a:pt x="1527927" y="4457041"/>
                    <a:pt x="1527927" y="4457041"/>
                    <a:pt x="1527927" y="4459388"/>
                  </a:cubicBezTo>
                  <a:cubicBezTo>
                    <a:pt x="1523233" y="4459388"/>
                    <a:pt x="1518539" y="4461735"/>
                    <a:pt x="1516192" y="4464083"/>
                  </a:cubicBezTo>
                  <a:cubicBezTo>
                    <a:pt x="1513845" y="4459388"/>
                    <a:pt x="1509151" y="4457041"/>
                    <a:pt x="1506804" y="4452347"/>
                  </a:cubicBezTo>
                  <a:cubicBezTo>
                    <a:pt x="1506804" y="4442959"/>
                    <a:pt x="1502110" y="4438265"/>
                    <a:pt x="1499763" y="4433571"/>
                  </a:cubicBezTo>
                  <a:close/>
                  <a:moveTo>
                    <a:pt x="922389" y="3767009"/>
                  </a:moveTo>
                  <a:cubicBezTo>
                    <a:pt x="924736" y="3767009"/>
                    <a:pt x="927083" y="3764663"/>
                    <a:pt x="927083" y="3764663"/>
                  </a:cubicBezTo>
                  <a:cubicBezTo>
                    <a:pt x="934124" y="3759969"/>
                    <a:pt x="943513" y="3755274"/>
                    <a:pt x="950554" y="3750580"/>
                  </a:cubicBezTo>
                  <a:cubicBezTo>
                    <a:pt x="952901" y="3748233"/>
                    <a:pt x="955248" y="3748233"/>
                    <a:pt x="957595" y="3745886"/>
                  </a:cubicBezTo>
                  <a:cubicBezTo>
                    <a:pt x="962289" y="3743539"/>
                    <a:pt x="966983" y="3738845"/>
                    <a:pt x="974024" y="3736498"/>
                  </a:cubicBezTo>
                  <a:cubicBezTo>
                    <a:pt x="978718" y="3734151"/>
                    <a:pt x="983412" y="3731804"/>
                    <a:pt x="988107" y="3727110"/>
                  </a:cubicBezTo>
                  <a:cubicBezTo>
                    <a:pt x="992801" y="3724763"/>
                    <a:pt x="995148" y="3722416"/>
                    <a:pt x="999842" y="3720068"/>
                  </a:cubicBezTo>
                  <a:cubicBezTo>
                    <a:pt x="1004536" y="3717722"/>
                    <a:pt x="1009230" y="3713028"/>
                    <a:pt x="1013924" y="3710680"/>
                  </a:cubicBezTo>
                  <a:cubicBezTo>
                    <a:pt x="1016271" y="3708333"/>
                    <a:pt x="1020965" y="3705986"/>
                    <a:pt x="1023312" y="3703639"/>
                  </a:cubicBezTo>
                  <a:cubicBezTo>
                    <a:pt x="1025659" y="3701292"/>
                    <a:pt x="1030353" y="3698945"/>
                    <a:pt x="1032700" y="3696598"/>
                  </a:cubicBezTo>
                  <a:cubicBezTo>
                    <a:pt x="1037395" y="3701292"/>
                    <a:pt x="1042089" y="3703639"/>
                    <a:pt x="1049130" y="3703639"/>
                  </a:cubicBezTo>
                  <a:cubicBezTo>
                    <a:pt x="1049130" y="3710680"/>
                    <a:pt x="1049130" y="3720068"/>
                    <a:pt x="1049130" y="3727110"/>
                  </a:cubicBezTo>
                  <a:cubicBezTo>
                    <a:pt x="1049130" y="3759969"/>
                    <a:pt x="1051477" y="3790480"/>
                    <a:pt x="1051477" y="3820992"/>
                  </a:cubicBezTo>
                  <a:cubicBezTo>
                    <a:pt x="1004536" y="3804562"/>
                    <a:pt x="957595" y="3788133"/>
                    <a:pt x="910654" y="3769357"/>
                  </a:cubicBezTo>
                  <a:cubicBezTo>
                    <a:pt x="915348" y="3771704"/>
                    <a:pt x="920042" y="3769357"/>
                    <a:pt x="922389" y="3767009"/>
                  </a:cubicBezTo>
                  <a:close/>
                  <a:moveTo>
                    <a:pt x="1089030" y="3661392"/>
                  </a:moveTo>
                  <a:cubicBezTo>
                    <a:pt x="1096071" y="3656698"/>
                    <a:pt x="1103112" y="3652004"/>
                    <a:pt x="1112500" y="3644963"/>
                  </a:cubicBezTo>
                  <a:cubicBezTo>
                    <a:pt x="1117194" y="3640269"/>
                    <a:pt x="1124235" y="3637922"/>
                    <a:pt x="1128929" y="3633228"/>
                  </a:cubicBezTo>
                  <a:cubicBezTo>
                    <a:pt x="1135971" y="3628534"/>
                    <a:pt x="1145359" y="3621493"/>
                    <a:pt x="1152400" y="3614451"/>
                  </a:cubicBezTo>
                  <a:cubicBezTo>
                    <a:pt x="1164135" y="3605063"/>
                    <a:pt x="1175870" y="3595675"/>
                    <a:pt x="1187605" y="3586287"/>
                  </a:cubicBezTo>
                  <a:cubicBezTo>
                    <a:pt x="1192300" y="3581593"/>
                    <a:pt x="1199341" y="3576899"/>
                    <a:pt x="1204035" y="3572205"/>
                  </a:cubicBezTo>
                  <a:cubicBezTo>
                    <a:pt x="1211076" y="3567510"/>
                    <a:pt x="1218117" y="3560470"/>
                    <a:pt x="1225158" y="3555775"/>
                  </a:cubicBezTo>
                  <a:cubicBezTo>
                    <a:pt x="1229852" y="3551081"/>
                    <a:pt x="1236894" y="3546387"/>
                    <a:pt x="1241588" y="3541693"/>
                  </a:cubicBezTo>
                  <a:cubicBezTo>
                    <a:pt x="1248629" y="3534652"/>
                    <a:pt x="1255670" y="3529958"/>
                    <a:pt x="1262711" y="3522917"/>
                  </a:cubicBezTo>
                  <a:cubicBezTo>
                    <a:pt x="1267405" y="3518223"/>
                    <a:pt x="1274446" y="3513529"/>
                    <a:pt x="1279140" y="3508834"/>
                  </a:cubicBezTo>
                  <a:cubicBezTo>
                    <a:pt x="1286181" y="3501793"/>
                    <a:pt x="1293223" y="3497099"/>
                    <a:pt x="1300264" y="3490058"/>
                  </a:cubicBezTo>
                  <a:cubicBezTo>
                    <a:pt x="1304958" y="3485364"/>
                    <a:pt x="1311999" y="3480670"/>
                    <a:pt x="1316693" y="3475976"/>
                  </a:cubicBezTo>
                  <a:cubicBezTo>
                    <a:pt x="1323734" y="3468935"/>
                    <a:pt x="1330775" y="3461893"/>
                    <a:pt x="1337816" y="3454853"/>
                  </a:cubicBezTo>
                  <a:cubicBezTo>
                    <a:pt x="1342511" y="3450158"/>
                    <a:pt x="1349552" y="3445464"/>
                    <a:pt x="1354246" y="3440770"/>
                  </a:cubicBezTo>
                  <a:cubicBezTo>
                    <a:pt x="1361287" y="3433729"/>
                    <a:pt x="1368328" y="3426688"/>
                    <a:pt x="1375369" y="3419647"/>
                  </a:cubicBezTo>
                  <a:cubicBezTo>
                    <a:pt x="1380063" y="3414952"/>
                    <a:pt x="1384757" y="3410258"/>
                    <a:pt x="1391799" y="3405564"/>
                  </a:cubicBezTo>
                  <a:cubicBezTo>
                    <a:pt x="1398840" y="3398523"/>
                    <a:pt x="1405881" y="3391482"/>
                    <a:pt x="1412922" y="3384441"/>
                  </a:cubicBezTo>
                  <a:cubicBezTo>
                    <a:pt x="1417616" y="3379747"/>
                    <a:pt x="1422310" y="3375053"/>
                    <a:pt x="1427004" y="3370359"/>
                  </a:cubicBezTo>
                  <a:cubicBezTo>
                    <a:pt x="1434045" y="3363318"/>
                    <a:pt x="1441087" y="3356276"/>
                    <a:pt x="1448128" y="3346888"/>
                  </a:cubicBezTo>
                  <a:cubicBezTo>
                    <a:pt x="1452822" y="3342194"/>
                    <a:pt x="1457516" y="3337500"/>
                    <a:pt x="1462210" y="3332806"/>
                  </a:cubicBezTo>
                  <a:cubicBezTo>
                    <a:pt x="1469251" y="3325765"/>
                    <a:pt x="1476292" y="3316377"/>
                    <a:pt x="1483333" y="3309335"/>
                  </a:cubicBezTo>
                  <a:cubicBezTo>
                    <a:pt x="1488028" y="3304641"/>
                    <a:pt x="1492722" y="3299947"/>
                    <a:pt x="1497416" y="3295253"/>
                  </a:cubicBezTo>
                  <a:cubicBezTo>
                    <a:pt x="1504457" y="3288212"/>
                    <a:pt x="1511498" y="3278824"/>
                    <a:pt x="1518539" y="3271783"/>
                  </a:cubicBezTo>
                  <a:cubicBezTo>
                    <a:pt x="1523233" y="3267089"/>
                    <a:pt x="1527927" y="3262394"/>
                    <a:pt x="1532621" y="3257700"/>
                  </a:cubicBezTo>
                  <a:cubicBezTo>
                    <a:pt x="1539662" y="3250659"/>
                    <a:pt x="1546704" y="3241271"/>
                    <a:pt x="1553745" y="3234230"/>
                  </a:cubicBezTo>
                  <a:cubicBezTo>
                    <a:pt x="1558439" y="3229536"/>
                    <a:pt x="1563133" y="3224842"/>
                    <a:pt x="1567827" y="3220148"/>
                  </a:cubicBezTo>
                  <a:cubicBezTo>
                    <a:pt x="1574868" y="3210759"/>
                    <a:pt x="1584256" y="3203718"/>
                    <a:pt x="1591298" y="3194330"/>
                  </a:cubicBezTo>
                  <a:cubicBezTo>
                    <a:pt x="1595992" y="3189636"/>
                    <a:pt x="1598339" y="3184942"/>
                    <a:pt x="1603033" y="3180248"/>
                  </a:cubicBezTo>
                  <a:cubicBezTo>
                    <a:pt x="1610074" y="3170860"/>
                    <a:pt x="1619462" y="3161472"/>
                    <a:pt x="1626503" y="3152083"/>
                  </a:cubicBezTo>
                  <a:cubicBezTo>
                    <a:pt x="1626503" y="3152083"/>
                    <a:pt x="1626503" y="3152083"/>
                    <a:pt x="1626503" y="3152083"/>
                  </a:cubicBezTo>
                  <a:cubicBezTo>
                    <a:pt x="1626503" y="3152083"/>
                    <a:pt x="1628850" y="3152083"/>
                    <a:pt x="1628850" y="3154431"/>
                  </a:cubicBezTo>
                  <a:cubicBezTo>
                    <a:pt x="1626503" y="3159125"/>
                    <a:pt x="1624156" y="3161472"/>
                    <a:pt x="1621809" y="3166166"/>
                  </a:cubicBezTo>
                  <a:cubicBezTo>
                    <a:pt x="1617115" y="3173207"/>
                    <a:pt x="1612421" y="3182595"/>
                    <a:pt x="1607727" y="3189636"/>
                  </a:cubicBezTo>
                  <a:cubicBezTo>
                    <a:pt x="1603033" y="3196677"/>
                    <a:pt x="1598339" y="3206065"/>
                    <a:pt x="1593645" y="3213107"/>
                  </a:cubicBezTo>
                  <a:cubicBezTo>
                    <a:pt x="1588950" y="3220148"/>
                    <a:pt x="1584256" y="3229536"/>
                    <a:pt x="1579562" y="3236577"/>
                  </a:cubicBezTo>
                  <a:cubicBezTo>
                    <a:pt x="1574868" y="3243618"/>
                    <a:pt x="1572521" y="3250659"/>
                    <a:pt x="1567827" y="3257700"/>
                  </a:cubicBezTo>
                  <a:cubicBezTo>
                    <a:pt x="1563133" y="3267089"/>
                    <a:pt x="1558439" y="3274130"/>
                    <a:pt x="1553745" y="3283518"/>
                  </a:cubicBezTo>
                  <a:cubicBezTo>
                    <a:pt x="1549051" y="3290559"/>
                    <a:pt x="1546704" y="3297600"/>
                    <a:pt x="1542009" y="3302295"/>
                  </a:cubicBezTo>
                  <a:cubicBezTo>
                    <a:pt x="1537315" y="3311683"/>
                    <a:pt x="1532621" y="3318724"/>
                    <a:pt x="1527927" y="3328112"/>
                  </a:cubicBezTo>
                  <a:cubicBezTo>
                    <a:pt x="1523233" y="3335153"/>
                    <a:pt x="1520886" y="3339847"/>
                    <a:pt x="1516192" y="3346888"/>
                  </a:cubicBezTo>
                  <a:cubicBezTo>
                    <a:pt x="1511498" y="3356276"/>
                    <a:pt x="1506804" y="3363318"/>
                    <a:pt x="1502110" y="3372706"/>
                  </a:cubicBezTo>
                  <a:cubicBezTo>
                    <a:pt x="1499763" y="3379747"/>
                    <a:pt x="1495069" y="3384441"/>
                    <a:pt x="1492722" y="3391482"/>
                  </a:cubicBezTo>
                  <a:cubicBezTo>
                    <a:pt x="1488028" y="3400870"/>
                    <a:pt x="1483333" y="3407912"/>
                    <a:pt x="1478639" y="3417300"/>
                  </a:cubicBezTo>
                  <a:cubicBezTo>
                    <a:pt x="1476292" y="3421994"/>
                    <a:pt x="1471598" y="3429035"/>
                    <a:pt x="1469251" y="3433729"/>
                  </a:cubicBezTo>
                  <a:cubicBezTo>
                    <a:pt x="1464557" y="3440770"/>
                    <a:pt x="1459863" y="3450158"/>
                    <a:pt x="1455169" y="3457199"/>
                  </a:cubicBezTo>
                  <a:cubicBezTo>
                    <a:pt x="1452822" y="3461893"/>
                    <a:pt x="1448128" y="3466588"/>
                    <a:pt x="1445781" y="3473629"/>
                  </a:cubicBezTo>
                  <a:cubicBezTo>
                    <a:pt x="1441087" y="3483017"/>
                    <a:pt x="1436392" y="3490058"/>
                    <a:pt x="1431698" y="3499446"/>
                  </a:cubicBezTo>
                  <a:cubicBezTo>
                    <a:pt x="1429351" y="3504140"/>
                    <a:pt x="1427004" y="3508834"/>
                    <a:pt x="1422310" y="3513529"/>
                  </a:cubicBezTo>
                  <a:cubicBezTo>
                    <a:pt x="1417616" y="3522917"/>
                    <a:pt x="1410575" y="3532305"/>
                    <a:pt x="1405881" y="3539346"/>
                  </a:cubicBezTo>
                  <a:cubicBezTo>
                    <a:pt x="1403534" y="3544040"/>
                    <a:pt x="1401187" y="3546387"/>
                    <a:pt x="1398840" y="3551081"/>
                  </a:cubicBezTo>
                  <a:cubicBezTo>
                    <a:pt x="1394146" y="3560470"/>
                    <a:pt x="1387104" y="3569858"/>
                    <a:pt x="1382410" y="3579246"/>
                  </a:cubicBezTo>
                  <a:cubicBezTo>
                    <a:pt x="1380063" y="3581593"/>
                    <a:pt x="1377716" y="3586287"/>
                    <a:pt x="1375369" y="3588634"/>
                  </a:cubicBezTo>
                  <a:cubicBezTo>
                    <a:pt x="1368328" y="3598022"/>
                    <a:pt x="1363634" y="3607411"/>
                    <a:pt x="1356593" y="3616799"/>
                  </a:cubicBezTo>
                  <a:cubicBezTo>
                    <a:pt x="1354246" y="3619146"/>
                    <a:pt x="1354246" y="3621493"/>
                    <a:pt x="1351899" y="3623840"/>
                  </a:cubicBezTo>
                  <a:cubicBezTo>
                    <a:pt x="1316693" y="3677822"/>
                    <a:pt x="1281487" y="3727110"/>
                    <a:pt x="1246282" y="3774051"/>
                  </a:cubicBezTo>
                  <a:cubicBezTo>
                    <a:pt x="1243935" y="3771704"/>
                    <a:pt x="1239241" y="3769357"/>
                    <a:pt x="1234546" y="3769357"/>
                  </a:cubicBezTo>
                  <a:cubicBezTo>
                    <a:pt x="1227505" y="3769357"/>
                    <a:pt x="1220464" y="3774051"/>
                    <a:pt x="1215770" y="3781092"/>
                  </a:cubicBezTo>
                  <a:cubicBezTo>
                    <a:pt x="1213423" y="3778745"/>
                    <a:pt x="1208729" y="3778745"/>
                    <a:pt x="1206382" y="3776398"/>
                  </a:cubicBezTo>
                  <a:cubicBezTo>
                    <a:pt x="1166482" y="3757621"/>
                    <a:pt x="1128929" y="3736498"/>
                    <a:pt x="1091377" y="3717722"/>
                  </a:cubicBezTo>
                  <a:cubicBezTo>
                    <a:pt x="1089030" y="3717722"/>
                    <a:pt x="1089030" y="3715374"/>
                    <a:pt x="1086683" y="3715374"/>
                  </a:cubicBezTo>
                  <a:cubicBezTo>
                    <a:pt x="1077294" y="3710680"/>
                    <a:pt x="1067906" y="3703639"/>
                    <a:pt x="1056171" y="3698945"/>
                  </a:cubicBezTo>
                  <a:cubicBezTo>
                    <a:pt x="1058518" y="3696598"/>
                    <a:pt x="1058518" y="3694251"/>
                    <a:pt x="1058518" y="3689557"/>
                  </a:cubicBezTo>
                  <a:cubicBezTo>
                    <a:pt x="1058518" y="3684863"/>
                    <a:pt x="1056171" y="3682516"/>
                    <a:pt x="1056171" y="3680169"/>
                  </a:cubicBezTo>
                  <a:cubicBezTo>
                    <a:pt x="1058518" y="3677822"/>
                    <a:pt x="1060865" y="3677822"/>
                    <a:pt x="1063212" y="3675475"/>
                  </a:cubicBezTo>
                  <a:cubicBezTo>
                    <a:pt x="1077294" y="3668434"/>
                    <a:pt x="1081988" y="3666087"/>
                    <a:pt x="1089030" y="3661392"/>
                  </a:cubicBezTo>
                  <a:close/>
                  <a:moveTo>
                    <a:pt x="1795491" y="2741350"/>
                  </a:moveTo>
                  <a:cubicBezTo>
                    <a:pt x="1840084" y="2619304"/>
                    <a:pt x="1887025" y="2497258"/>
                    <a:pt x="1936313" y="2375211"/>
                  </a:cubicBezTo>
                  <a:cubicBezTo>
                    <a:pt x="1943355" y="2356435"/>
                    <a:pt x="1950396" y="2337658"/>
                    <a:pt x="1957437" y="2318882"/>
                  </a:cubicBezTo>
                  <a:cubicBezTo>
                    <a:pt x="1971519" y="2286023"/>
                    <a:pt x="1983254" y="2253165"/>
                    <a:pt x="1997336" y="2220306"/>
                  </a:cubicBezTo>
                  <a:cubicBezTo>
                    <a:pt x="2011419" y="2187447"/>
                    <a:pt x="2023154" y="2154589"/>
                    <a:pt x="2037236" y="2121730"/>
                  </a:cubicBezTo>
                  <a:cubicBezTo>
                    <a:pt x="2039583" y="2121730"/>
                    <a:pt x="2041930" y="2124077"/>
                    <a:pt x="2044277" y="2124077"/>
                  </a:cubicBezTo>
                  <a:cubicBezTo>
                    <a:pt x="2046624" y="2124077"/>
                    <a:pt x="2051319" y="2124077"/>
                    <a:pt x="2053666" y="2121730"/>
                  </a:cubicBezTo>
                  <a:cubicBezTo>
                    <a:pt x="2215612" y="2401028"/>
                    <a:pt x="2377558" y="2673286"/>
                    <a:pt x="2548892" y="2929114"/>
                  </a:cubicBezTo>
                  <a:cubicBezTo>
                    <a:pt x="2548892" y="2931461"/>
                    <a:pt x="2551239" y="2931461"/>
                    <a:pt x="2551239" y="2933808"/>
                  </a:cubicBezTo>
                  <a:cubicBezTo>
                    <a:pt x="2572363" y="2964320"/>
                    <a:pt x="2591139" y="2994831"/>
                    <a:pt x="2612263" y="3022996"/>
                  </a:cubicBezTo>
                  <a:cubicBezTo>
                    <a:pt x="2607569" y="3027690"/>
                    <a:pt x="2602875" y="3032384"/>
                    <a:pt x="2602875" y="3039425"/>
                  </a:cubicBezTo>
                  <a:cubicBezTo>
                    <a:pt x="2602875" y="3039425"/>
                    <a:pt x="2602875" y="3041772"/>
                    <a:pt x="2602875" y="3041772"/>
                  </a:cubicBezTo>
                  <a:cubicBezTo>
                    <a:pt x="2565322" y="3048813"/>
                    <a:pt x="2527769" y="3053507"/>
                    <a:pt x="2490216" y="3058201"/>
                  </a:cubicBezTo>
                  <a:cubicBezTo>
                    <a:pt x="2487869" y="3058201"/>
                    <a:pt x="2487869" y="3058201"/>
                    <a:pt x="2485522" y="3058201"/>
                  </a:cubicBezTo>
                  <a:cubicBezTo>
                    <a:pt x="2443275" y="3065243"/>
                    <a:pt x="2403376" y="3069937"/>
                    <a:pt x="2361129" y="3074631"/>
                  </a:cubicBezTo>
                  <a:cubicBezTo>
                    <a:pt x="2356435" y="3074631"/>
                    <a:pt x="2351741" y="3076978"/>
                    <a:pt x="2344699" y="3076978"/>
                  </a:cubicBezTo>
                  <a:cubicBezTo>
                    <a:pt x="2269594" y="3086366"/>
                    <a:pt x="2194488" y="3095754"/>
                    <a:pt x="2121730" y="3102796"/>
                  </a:cubicBezTo>
                  <a:cubicBezTo>
                    <a:pt x="2119383" y="3102796"/>
                    <a:pt x="2114689" y="3102796"/>
                    <a:pt x="2112342" y="3102796"/>
                  </a:cubicBezTo>
                  <a:cubicBezTo>
                    <a:pt x="2102954" y="3102796"/>
                    <a:pt x="2093565" y="3105142"/>
                    <a:pt x="2084177" y="3105142"/>
                  </a:cubicBezTo>
                  <a:cubicBezTo>
                    <a:pt x="2053666" y="3107490"/>
                    <a:pt x="2023154" y="3112184"/>
                    <a:pt x="1992642" y="3114531"/>
                  </a:cubicBezTo>
                  <a:cubicBezTo>
                    <a:pt x="1980907" y="3114531"/>
                    <a:pt x="1969172" y="3116878"/>
                    <a:pt x="1959784" y="3116878"/>
                  </a:cubicBezTo>
                  <a:cubicBezTo>
                    <a:pt x="1931619" y="3119225"/>
                    <a:pt x="1903455" y="3121572"/>
                    <a:pt x="1875290" y="3123919"/>
                  </a:cubicBezTo>
                  <a:cubicBezTo>
                    <a:pt x="1863555" y="3123919"/>
                    <a:pt x="1851820" y="3126266"/>
                    <a:pt x="1840084" y="3126266"/>
                  </a:cubicBezTo>
                  <a:cubicBezTo>
                    <a:pt x="1814267" y="3128613"/>
                    <a:pt x="1786102" y="3130960"/>
                    <a:pt x="1760285" y="3130960"/>
                  </a:cubicBezTo>
                  <a:cubicBezTo>
                    <a:pt x="1746203" y="3130960"/>
                    <a:pt x="1732120" y="3133307"/>
                    <a:pt x="1718038" y="3133307"/>
                  </a:cubicBezTo>
                  <a:cubicBezTo>
                    <a:pt x="1701609" y="3133307"/>
                    <a:pt x="1682832" y="3135654"/>
                    <a:pt x="1666403" y="3135654"/>
                  </a:cubicBezTo>
                  <a:cubicBezTo>
                    <a:pt x="1666403" y="3128613"/>
                    <a:pt x="1661709" y="3121572"/>
                    <a:pt x="1654668" y="3119225"/>
                  </a:cubicBezTo>
                  <a:cubicBezTo>
                    <a:pt x="1675791" y="3062896"/>
                    <a:pt x="1696915" y="3006567"/>
                    <a:pt x="1718038" y="2950237"/>
                  </a:cubicBezTo>
                  <a:cubicBezTo>
                    <a:pt x="1743856" y="2879826"/>
                    <a:pt x="1769673" y="2811762"/>
                    <a:pt x="1795491" y="2741350"/>
                  </a:cubicBezTo>
                  <a:close/>
                  <a:moveTo>
                    <a:pt x="1905802" y="2159283"/>
                  </a:moveTo>
                  <a:cubicBezTo>
                    <a:pt x="1875290" y="2171018"/>
                    <a:pt x="1847125" y="2185100"/>
                    <a:pt x="1816614" y="2196836"/>
                  </a:cubicBezTo>
                  <a:cubicBezTo>
                    <a:pt x="1802532" y="2203877"/>
                    <a:pt x="1788449" y="2208571"/>
                    <a:pt x="1774367" y="2215612"/>
                  </a:cubicBezTo>
                  <a:cubicBezTo>
                    <a:pt x="1739161" y="2229694"/>
                    <a:pt x="1703956" y="2246123"/>
                    <a:pt x="1671097" y="2260206"/>
                  </a:cubicBezTo>
                  <a:cubicBezTo>
                    <a:pt x="1661709" y="2264900"/>
                    <a:pt x="1652321" y="2267247"/>
                    <a:pt x="1645280" y="2271941"/>
                  </a:cubicBezTo>
                  <a:cubicBezTo>
                    <a:pt x="1603033" y="2290717"/>
                    <a:pt x="1558439" y="2309494"/>
                    <a:pt x="1516192" y="2328270"/>
                  </a:cubicBezTo>
                  <a:cubicBezTo>
                    <a:pt x="1478639" y="2344700"/>
                    <a:pt x="1443434" y="2361129"/>
                    <a:pt x="1405881" y="2377558"/>
                  </a:cubicBezTo>
                  <a:cubicBezTo>
                    <a:pt x="1403534" y="2370517"/>
                    <a:pt x="1396493" y="2365823"/>
                    <a:pt x="1389452" y="2365823"/>
                  </a:cubicBezTo>
                  <a:cubicBezTo>
                    <a:pt x="1389452" y="2351741"/>
                    <a:pt x="1389452" y="2335311"/>
                    <a:pt x="1389452" y="2318882"/>
                  </a:cubicBezTo>
                  <a:cubicBezTo>
                    <a:pt x="1389452" y="2309494"/>
                    <a:pt x="1389452" y="2297759"/>
                    <a:pt x="1389452" y="2288370"/>
                  </a:cubicBezTo>
                  <a:cubicBezTo>
                    <a:pt x="1389452" y="2281329"/>
                    <a:pt x="1389452" y="2271941"/>
                    <a:pt x="1389452" y="2264900"/>
                  </a:cubicBezTo>
                  <a:cubicBezTo>
                    <a:pt x="1401187" y="2264900"/>
                    <a:pt x="1408228" y="2255512"/>
                    <a:pt x="1408228" y="2243776"/>
                  </a:cubicBezTo>
                  <a:cubicBezTo>
                    <a:pt x="1408228" y="2241429"/>
                    <a:pt x="1408228" y="2241429"/>
                    <a:pt x="1408228" y="2241429"/>
                  </a:cubicBezTo>
                  <a:cubicBezTo>
                    <a:pt x="1462210" y="2229694"/>
                    <a:pt x="1511498" y="2217959"/>
                    <a:pt x="1560786" y="2206224"/>
                  </a:cubicBezTo>
                  <a:cubicBezTo>
                    <a:pt x="1563133" y="2206224"/>
                    <a:pt x="1565480" y="2206224"/>
                    <a:pt x="1567827" y="2203877"/>
                  </a:cubicBezTo>
                  <a:cubicBezTo>
                    <a:pt x="1581909" y="2201530"/>
                    <a:pt x="1598339" y="2196836"/>
                    <a:pt x="1612421" y="2194489"/>
                  </a:cubicBezTo>
                  <a:cubicBezTo>
                    <a:pt x="1626503" y="2192142"/>
                    <a:pt x="1640586" y="2187447"/>
                    <a:pt x="1654668" y="2185100"/>
                  </a:cubicBezTo>
                  <a:cubicBezTo>
                    <a:pt x="1666403" y="2182753"/>
                    <a:pt x="1675791" y="2180406"/>
                    <a:pt x="1685179" y="2178059"/>
                  </a:cubicBezTo>
                  <a:cubicBezTo>
                    <a:pt x="1701609" y="2173365"/>
                    <a:pt x="1720385" y="2171018"/>
                    <a:pt x="1736814" y="2166324"/>
                  </a:cubicBezTo>
                  <a:cubicBezTo>
                    <a:pt x="1746203" y="2163977"/>
                    <a:pt x="1753244" y="2161630"/>
                    <a:pt x="1762632" y="2161630"/>
                  </a:cubicBezTo>
                  <a:cubicBezTo>
                    <a:pt x="1781408" y="2156936"/>
                    <a:pt x="1797838" y="2154589"/>
                    <a:pt x="1816614" y="2149895"/>
                  </a:cubicBezTo>
                  <a:cubicBezTo>
                    <a:pt x="1823655" y="2147548"/>
                    <a:pt x="1833043" y="2147548"/>
                    <a:pt x="1840084" y="2145201"/>
                  </a:cubicBezTo>
                  <a:cubicBezTo>
                    <a:pt x="1858861" y="2140506"/>
                    <a:pt x="1875290" y="2138159"/>
                    <a:pt x="1894066" y="2133465"/>
                  </a:cubicBezTo>
                  <a:cubicBezTo>
                    <a:pt x="1901108" y="2131118"/>
                    <a:pt x="1908149" y="2131118"/>
                    <a:pt x="1917537" y="2128771"/>
                  </a:cubicBezTo>
                  <a:cubicBezTo>
                    <a:pt x="1936313" y="2124077"/>
                    <a:pt x="1952743" y="2121730"/>
                    <a:pt x="1971519" y="2117036"/>
                  </a:cubicBezTo>
                  <a:cubicBezTo>
                    <a:pt x="1978560" y="2114689"/>
                    <a:pt x="1985601" y="2114689"/>
                    <a:pt x="1992642" y="2112342"/>
                  </a:cubicBezTo>
                  <a:cubicBezTo>
                    <a:pt x="2004378" y="2109995"/>
                    <a:pt x="2016113" y="2107648"/>
                    <a:pt x="2027848" y="2105301"/>
                  </a:cubicBezTo>
                  <a:cubicBezTo>
                    <a:pt x="2027848" y="2105301"/>
                    <a:pt x="2027848" y="2107648"/>
                    <a:pt x="2027848" y="2107648"/>
                  </a:cubicBezTo>
                  <a:cubicBezTo>
                    <a:pt x="2006725" y="2117036"/>
                    <a:pt x="1983254" y="2126424"/>
                    <a:pt x="1962131" y="2135812"/>
                  </a:cubicBezTo>
                  <a:cubicBezTo>
                    <a:pt x="1941007" y="2142853"/>
                    <a:pt x="1924578" y="2152242"/>
                    <a:pt x="1905802" y="2159283"/>
                  </a:cubicBezTo>
                  <a:close/>
                  <a:moveTo>
                    <a:pt x="1316693" y="2060707"/>
                  </a:moveTo>
                  <a:cubicBezTo>
                    <a:pt x="1316693" y="2056013"/>
                    <a:pt x="1314346" y="2053666"/>
                    <a:pt x="1311999" y="2048971"/>
                  </a:cubicBezTo>
                  <a:cubicBezTo>
                    <a:pt x="1335469" y="2030195"/>
                    <a:pt x="1358940" y="2013766"/>
                    <a:pt x="1384757" y="1994990"/>
                  </a:cubicBezTo>
                  <a:cubicBezTo>
                    <a:pt x="1394146" y="1987948"/>
                    <a:pt x="1401187" y="1983254"/>
                    <a:pt x="1410575" y="1976213"/>
                  </a:cubicBezTo>
                  <a:cubicBezTo>
                    <a:pt x="1415269" y="1971519"/>
                    <a:pt x="1422310" y="1966825"/>
                    <a:pt x="1427004" y="1964478"/>
                  </a:cubicBezTo>
                  <a:cubicBezTo>
                    <a:pt x="1441087" y="1952743"/>
                    <a:pt x="1455169" y="1943354"/>
                    <a:pt x="1469251" y="1931619"/>
                  </a:cubicBezTo>
                  <a:cubicBezTo>
                    <a:pt x="1476292" y="1926925"/>
                    <a:pt x="1483333" y="1919884"/>
                    <a:pt x="1490375" y="1915190"/>
                  </a:cubicBezTo>
                  <a:cubicBezTo>
                    <a:pt x="1504457" y="1905802"/>
                    <a:pt x="1516192" y="1896413"/>
                    <a:pt x="1530274" y="1884678"/>
                  </a:cubicBezTo>
                  <a:cubicBezTo>
                    <a:pt x="1542009" y="1877637"/>
                    <a:pt x="1551398" y="1868249"/>
                    <a:pt x="1563133" y="1861208"/>
                  </a:cubicBezTo>
                  <a:cubicBezTo>
                    <a:pt x="1572521" y="1854167"/>
                    <a:pt x="1584256" y="1847126"/>
                    <a:pt x="1593645" y="1837737"/>
                  </a:cubicBezTo>
                  <a:cubicBezTo>
                    <a:pt x="1605380" y="1828349"/>
                    <a:pt x="1619462" y="1818961"/>
                    <a:pt x="1633544" y="1809573"/>
                  </a:cubicBezTo>
                  <a:cubicBezTo>
                    <a:pt x="1642933" y="1802532"/>
                    <a:pt x="1649974" y="1797838"/>
                    <a:pt x="1659362" y="1790796"/>
                  </a:cubicBezTo>
                  <a:cubicBezTo>
                    <a:pt x="1673444" y="1781408"/>
                    <a:pt x="1687526" y="1772020"/>
                    <a:pt x="1701609" y="1762632"/>
                  </a:cubicBezTo>
                  <a:cubicBezTo>
                    <a:pt x="1710997" y="1755591"/>
                    <a:pt x="1718038" y="1750897"/>
                    <a:pt x="1727426" y="1743855"/>
                  </a:cubicBezTo>
                  <a:cubicBezTo>
                    <a:pt x="1741508" y="1734467"/>
                    <a:pt x="1755591" y="1725079"/>
                    <a:pt x="1769673" y="1713344"/>
                  </a:cubicBezTo>
                  <a:cubicBezTo>
                    <a:pt x="1774367" y="1710997"/>
                    <a:pt x="1779061" y="1706303"/>
                    <a:pt x="1781408" y="1703956"/>
                  </a:cubicBezTo>
                  <a:cubicBezTo>
                    <a:pt x="1781408" y="1703956"/>
                    <a:pt x="1783755" y="1706303"/>
                    <a:pt x="1783755" y="1706303"/>
                  </a:cubicBezTo>
                  <a:cubicBezTo>
                    <a:pt x="1776714" y="1713344"/>
                    <a:pt x="1772020" y="1720385"/>
                    <a:pt x="1764979" y="1729773"/>
                  </a:cubicBezTo>
                  <a:cubicBezTo>
                    <a:pt x="1755591" y="1741508"/>
                    <a:pt x="1748550" y="1750897"/>
                    <a:pt x="1739161" y="1762632"/>
                  </a:cubicBezTo>
                  <a:cubicBezTo>
                    <a:pt x="1729773" y="1774367"/>
                    <a:pt x="1720385" y="1788449"/>
                    <a:pt x="1710997" y="1800185"/>
                  </a:cubicBezTo>
                  <a:cubicBezTo>
                    <a:pt x="1703956" y="1809573"/>
                    <a:pt x="1694567" y="1821308"/>
                    <a:pt x="1687526" y="1830696"/>
                  </a:cubicBezTo>
                  <a:cubicBezTo>
                    <a:pt x="1675791" y="1844779"/>
                    <a:pt x="1664056" y="1861208"/>
                    <a:pt x="1654668" y="1875290"/>
                  </a:cubicBezTo>
                  <a:cubicBezTo>
                    <a:pt x="1647627" y="1882331"/>
                    <a:pt x="1642933" y="1891719"/>
                    <a:pt x="1635891" y="1898761"/>
                  </a:cubicBezTo>
                  <a:cubicBezTo>
                    <a:pt x="1621809" y="1917537"/>
                    <a:pt x="1607727" y="1936313"/>
                    <a:pt x="1593645" y="1955090"/>
                  </a:cubicBezTo>
                  <a:cubicBezTo>
                    <a:pt x="1591298" y="1959784"/>
                    <a:pt x="1586603" y="1964478"/>
                    <a:pt x="1584256" y="1969172"/>
                  </a:cubicBezTo>
                  <a:cubicBezTo>
                    <a:pt x="1532621" y="2037236"/>
                    <a:pt x="1483333" y="2105301"/>
                    <a:pt x="1434045" y="2173365"/>
                  </a:cubicBezTo>
                  <a:cubicBezTo>
                    <a:pt x="1422310" y="2189794"/>
                    <a:pt x="1410575" y="2206224"/>
                    <a:pt x="1396493" y="2225000"/>
                  </a:cubicBezTo>
                  <a:cubicBezTo>
                    <a:pt x="1394146" y="2222653"/>
                    <a:pt x="1389452" y="2220306"/>
                    <a:pt x="1384757" y="2220306"/>
                  </a:cubicBezTo>
                  <a:cubicBezTo>
                    <a:pt x="1382410" y="2220306"/>
                    <a:pt x="1380063" y="2220306"/>
                    <a:pt x="1377716" y="2222653"/>
                  </a:cubicBezTo>
                  <a:lnTo>
                    <a:pt x="1363634" y="2196836"/>
                  </a:lnTo>
                  <a:cubicBezTo>
                    <a:pt x="1344858" y="2156936"/>
                    <a:pt x="1323734" y="2117036"/>
                    <a:pt x="1304958" y="2077136"/>
                  </a:cubicBezTo>
                  <a:cubicBezTo>
                    <a:pt x="1311999" y="2074789"/>
                    <a:pt x="1316693" y="2067748"/>
                    <a:pt x="1316693" y="2060707"/>
                  </a:cubicBezTo>
                  <a:close/>
                  <a:moveTo>
                    <a:pt x="1706303" y="1455169"/>
                  </a:moveTo>
                  <a:cubicBezTo>
                    <a:pt x="1692220" y="1417616"/>
                    <a:pt x="1678138" y="1382410"/>
                    <a:pt x="1664056" y="1344858"/>
                  </a:cubicBezTo>
                  <a:cubicBezTo>
                    <a:pt x="1664056" y="1342511"/>
                    <a:pt x="1661709" y="1340164"/>
                    <a:pt x="1661709" y="1337817"/>
                  </a:cubicBezTo>
                  <a:cubicBezTo>
                    <a:pt x="1645280" y="1297917"/>
                    <a:pt x="1631197" y="1260364"/>
                    <a:pt x="1614768" y="1220464"/>
                  </a:cubicBezTo>
                  <a:cubicBezTo>
                    <a:pt x="1612421" y="1218117"/>
                    <a:pt x="1612421" y="1215770"/>
                    <a:pt x="1610074" y="1211076"/>
                  </a:cubicBezTo>
                  <a:cubicBezTo>
                    <a:pt x="1603033" y="1194647"/>
                    <a:pt x="1595992" y="1175870"/>
                    <a:pt x="1588950" y="1159441"/>
                  </a:cubicBezTo>
                  <a:cubicBezTo>
                    <a:pt x="1588950" y="1157094"/>
                    <a:pt x="1588950" y="1157094"/>
                    <a:pt x="1586603" y="1154747"/>
                  </a:cubicBezTo>
                  <a:cubicBezTo>
                    <a:pt x="1574868" y="1124235"/>
                    <a:pt x="1560786" y="1093724"/>
                    <a:pt x="1549051" y="1065559"/>
                  </a:cubicBezTo>
                  <a:cubicBezTo>
                    <a:pt x="1720385" y="1009230"/>
                    <a:pt x="1898761" y="962289"/>
                    <a:pt x="2079483" y="929430"/>
                  </a:cubicBezTo>
                  <a:cubicBezTo>
                    <a:pt x="2074789" y="938819"/>
                    <a:pt x="2072442" y="945860"/>
                    <a:pt x="2067748" y="955248"/>
                  </a:cubicBezTo>
                  <a:cubicBezTo>
                    <a:pt x="2063054" y="964636"/>
                    <a:pt x="2058360" y="974024"/>
                    <a:pt x="2056013" y="983412"/>
                  </a:cubicBezTo>
                  <a:cubicBezTo>
                    <a:pt x="2051319" y="995148"/>
                    <a:pt x="2046624" y="1006883"/>
                    <a:pt x="2041930" y="1018618"/>
                  </a:cubicBezTo>
                  <a:cubicBezTo>
                    <a:pt x="2037236" y="1028006"/>
                    <a:pt x="2034889" y="1035047"/>
                    <a:pt x="2030195" y="1044436"/>
                  </a:cubicBezTo>
                  <a:cubicBezTo>
                    <a:pt x="2013766" y="1084335"/>
                    <a:pt x="1994989" y="1128929"/>
                    <a:pt x="1978560" y="1171176"/>
                  </a:cubicBezTo>
                  <a:cubicBezTo>
                    <a:pt x="1978560" y="1171176"/>
                    <a:pt x="1978560" y="1173523"/>
                    <a:pt x="1978560" y="1173523"/>
                  </a:cubicBezTo>
                  <a:cubicBezTo>
                    <a:pt x="1969172" y="1194647"/>
                    <a:pt x="1962131" y="1215770"/>
                    <a:pt x="1952743" y="1236893"/>
                  </a:cubicBezTo>
                  <a:cubicBezTo>
                    <a:pt x="1952743" y="1239241"/>
                    <a:pt x="1950396" y="1243935"/>
                    <a:pt x="1950396" y="1246282"/>
                  </a:cubicBezTo>
                  <a:cubicBezTo>
                    <a:pt x="1943355" y="1265058"/>
                    <a:pt x="1936313" y="1286181"/>
                    <a:pt x="1926925" y="1304958"/>
                  </a:cubicBezTo>
                  <a:cubicBezTo>
                    <a:pt x="1926925" y="1307305"/>
                    <a:pt x="1924578" y="1309652"/>
                    <a:pt x="1924578" y="1311999"/>
                  </a:cubicBezTo>
                  <a:cubicBezTo>
                    <a:pt x="1917537" y="1333122"/>
                    <a:pt x="1908149" y="1354246"/>
                    <a:pt x="1901108" y="1375369"/>
                  </a:cubicBezTo>
                  <a:cubicBezTo>
                    <a:pt x="1901108" y="1377716"/>
                    <a:pt x="1898761" y="1380063"/>
                    <a:pt x="1898761" y="1380063"/>
                  </a:cubicBezTo>
                  <a:cubicBezTo>
                    <a:pt x="1865902" y="1469251"/>
                    <a:pt x="1835390" y="1565480"/>
                    <a:pt x="1802532" y="1666403"/>
                  </a:cubicBezTo>
                  <a:cubicBezTo>
                    <a:pt x="1800185" y="1666403"/>
                    <a:pt x="1800185" y="1666403"/>
                    <a:pt x="1797838" y="1666403"/>
                  </a:cubicBezTo>
                  <a:cubicBezTo>
                    <a:pt x="1795491" y="1666403"/>
                    <a:pt x="1793144" y="1666403"/>
                    <a:pt x="1790797" y="1668750"/>
                  </a:cubicBezTo>
                  <a:cubicBezTo>
                    <a:pt x="1776714" y="1633544"/>
                    <a:pt x="1764979" y="1598339"/>
                    <a:pt x="1750897" y="1563133"/>
                  </a:cubicBezTo>
                  <a:cubicBezTo>
                    <a:pt x="1734467" y="1530274"/>
                    <a:pt x="1720385" y="1492722"/>
                    <a:pt x="1706303" y="1455169"/>
                  </a:cubicBezTo>
                  <a:close/>
                  <a:moveTo>
                    <a:pt x="1511498" y="1060865"/>
                  </a:moveTo>
                  <a:cubicBezTo>
                    <a:pt x="1499763" y="1060865"/>
                    <a:pt x="1490375" y="1070253"/>
                    <a:pt x="1490375" y="1081988"/>
                  </a:cubicBezTo>
                  <a:cubicBezTo>
                    <a:pt x="1490375" y="1084335"/>
                    <a:pt x="1490375" y="1086683"/>
                    <a:pt x="1490375" y="1089030"/>
                  </a:cubicBezTo>
                  <a:cubicBezTo>
                    <a:pt x="1441087" y="1105459"/>
                    <a:pt x="1391799" y="1124235"/>
                    <a:pt x="1342511" y="1143012"/>
                  </a:cubicBezTo>
                  <a:cubicBezTo>
                    <a:pt x="1344858" y="1126582"/>
                    <a:pt x="1344858" y="1110153"/>
                    <a:pt x="1347205" y="1093724"/>
                  </a:cubicBezTo>
                  <a:cubicBezTo>
                    <a:pt x="1347205" y="1089030"/>
                    <a:pt x="1347205" y="1081988"/>
                    <a:pt x="1349552" y="1077294"/>
                  </a:cubicBezTo>
                  <a:cubicBezTo>
                    <a:pt x="1351899" y="1060865"/>
                    <a:pt x="1351899" y="1044436"/>
                    <a:pt x="1354246" y="1028006"/>
                  </a:cubicBezTo>
                  <a:cubicBezTo>
                    <a:pt x="1403534" y="1009230"/>
                    <a:pt x="1455169" y="992801"/>
                    <a:pt x="1506804" y="978718"/>
                  </a:cubicBezTo>
                  <a:cubicBezTo>
                    <a:pt x="1509151" y="983412"/>
                    <a:pt x="1511498" y="988107"/>
                    <a:pt x="1513845" y="995148"/>
                  </a:cubicBezTo>
                  <a:cubicBezTo>
                    <a:pt x="1518539" y="1006883"/>
                    <a:pt x="1523233" y="1016271"/>
                    <a:pt x="1527927" y="1028006"/>
                  </a:cubicBezTo>
                  <a:cubicBezTo>
                    <a:pt x="1530274" y="1035047"/>
                    <a:pt x="1534968" y="1042089"/>
                    <a:pt x="1537315" y="1049130"/>
                  </a:cubicBezTo>
                  <a:cubicBezTo>
                    <a:pt x="1539662" y="1056171"/>
                    <a:pt x="1542009" y="1063212"/>
                    <a:pt x="1546704" y="1070253"/>
                  </a:cubicBezTo>
                  <a:cubicBezTo>
                    <a:pt x="1542009" y="1072600"/>
                    <a:pt x="1534968" y="1074947"/>
                    <a:pt x="1530274" y="1074947"/>
                  </a:cubicBezTo>
                  <a:cubicBezTo>
                    <a:pt x="1527927" y="1065559"/>
                    <a:pt x="1520886" y="1060865"/>
                    <a:pt x="1511498" y="1060865"/>
                  </a:cubicBezTo>
                  <a:close/>
                  <a:moveTo>
                    <a:pt x="2100607" y="891878"/>
                  </a:moveTo>
                  <a:cubicBezTo>
                    <a:pt x="2102954" y="884836"/>
                    <a:pt x="2105301" y="880142"/>
                    <a:pt x="2109995" y="873101"/>
                  </a:cubicBezTo>
                  <a:cubicBezTo>
                    <a:pt x="2112342" y="866060"/>
                    <a:pt x="2117036" y="861366"/>
                    <a:pt x="2119383" y="854325"/>
                  </a:cubicBezTo>
                  <a:cubicBezTo>
                    <a:pt x="2194488" y="847284"/>
                    <a:pt x="2267247" y="840243"/>
                    <a:pt x="2344699" y="835549"/>
                  </a:cubicBezTo>
                  <a:cubicBezTo>
                    <a:pt x="2347047" y="837896"/>
                    <a:pt x="2347047" y="840243"/>
                    <a:pt x="2349394" y="840243"/>
                  </a:cubicBezTo>
                  <a:cubicBezTo>
                    <a:pt x="2356435" y="851978"/>
                    <a:pt x="2365823" y="861366"/>
                    <a:pt x="2372864" y="873101"/>
                  </a:cubicBezTo>
                  <a:cubicBezTo>
                    <a:pt x="2375211" y="877795"/>
                    <a:pt x="2377558" y="882489"/>
                    <a:pt x="2382252" y="884836"/>
                  </a:cubicBezTo>
                  <a:cubicBezTo>
                    <a:pt x="2382252" y="884836"/>
                    <a:pt x="2382252" y="884836"/>
                    <a:pt x="2382252" y="884836"/>
                  </a:cubicBezTo>
                  <a:cubicBezTo>
                    <a:pt x="2302453" y="894225"/>
                    <a:pt x="2222653" y="903613"/>
                    <a:pt x="2142854" y="917695"/>
                  </a:cubicBezTo>
                  <a:cubicBezTo>
                    <a:pt x="2124077" y="920042"/>
                    <a:pt x="2105301" y="924736"/>
                    <a:pt x="2084177" y="927083"/>
                  </a:cubicBezTo>
                  <a:cubicBezTo>
                    <a:pt x="2084177" y="927083"/>
                    <a:pt x="2084177" y="927083"/>
                    <a:pt x="2084177" y="924736"/>
                  </a:cubicBezTo>
                  <a:cubicBezTo>
                    <a:pt x="2088871" y="917695"/>
                    <a:pt x="2093565" y="903613"/>
                    <a:pt x="2100607" y="891878"/>
                  </a:cubicBezTo>
                  <a:close/>
                  <a:moveTo>
                    <a:pt x="2408070" y="931777"/>
                  </a:moveTo>
                  <a:cubicBezTo>
                    <a:pt x="2546545" y="1135970"/>
                    <a:pt x="2677980" y="1361287"/>
                    <a:pt x="2816456" y="1593645"/>
                  </a:cubicBezTo>
                  <a:cubicBezTo>
                    <a:pt x="2865744" y="1675791"/>
                    <a:pt x="2915032" y="1757938"/>
                    <a:pt x="2964320" y="1842432"/>
                  </a:cubicBezTo>
                  <a:cubicBezTo>
                    <a:pt x="2964320" y="1844779"/>
                    <a:pt x="2966667" y="1844779"/>
                    <a:pt x="2966667" y="1847126"/>
                  </a:cubicBezTo>
                  <a:cubicBezTo>
                    <a:pt x="2961973" y="1849473"/>
                    <a:pt x="2959626" y="1854167"/>
                    <a:pt x="2957279" y="1858861"/>
                  </a:cubicBezTo>
                  <a:cubicBezTo>
                    <a:pt x="2926767" y="1851820"/>
                    <a:pt x="2893908" y="1847126"/>
                    <a:pt x="2863397" y="1840084"/>
                  </a:cubicBezTo>
                  <a:cubicBezTo>
                    <a:pt x="2846967" y="1837737"/>
                    <a:pt x="2830538" y="1833043"/>
                    <a:pt x="2814109" y="1830696"/>
                  </a:cubicBezTo>
                  <a:cubicBezTo>
                    <a:pt x="2778903" y="1823655"/>
                    <a:pt x="2746044" y="1818961"/>
                    <a:pt x="2710839" y="1811920"/>
                  </a:cubicBezTo>
                  <a:cubicBezTo>
                    <a:pt x="2692062" y="1809573"/>
                    <a:pt x="2673286" y="1804879"/>
                    <a:pt x="2656857" y="1802532"/>
                  </a:cubicBezTo>
                  <a:cubicBezTo>
                    <a:pt x="2628692" y="1797838"/>
                    <a:pt x="2600528" y="1793144"/>
                    <a:pt x="2572363" y="1788449"/>
                  </a:cubicBezTo>
                  <a:cubicBezTo>
                    <a:pt x="2548892" y="1783755"/>
                    <a:pt x="2527769" y="1781408"/>
                    <a:pt x="2504299" y="1776714"/>
                  </a:cubicBezTo>
                  <a:cubicBezTo>
                    <a:pt x="2483175" y="1772020"/>
                    <a:pt x="2459705" y="1769673"/>
                    <a:pt x="2438581" y="1767326"/>
                  </a:cubicBezTo>
                  <a:cubicBezTo>
                    <a:pt x="2410417" y="1762632"/>
                    <a:pt x="2382252" y="1757938"/>
                    <a:pt x="2354088" y="1755591"/>
                  </a:cubicBezTo>
                  <a:cubicBezTo>
                    <a:pt x="2351741" y="1755591"/>
                    <a:pt x="2349394" y="1755591"/>
                    <a:pt x="2347047" y="1755591"/>
                  </a:cubicBezTo>
                  <a:cubicBezTo>
                    <a:pt x="2257859" y="1743855"/>
                    <a:pt x="2171018" y="1732120"/>
                    <a:pt x="2084177" y="1722732"/>
                  </a:cubicBezTo>
                  <a:cubicBezTo>
                    <a:pt x="2077136" y="1722732"/>
                    <a:pt x="2072442" y="1720385"/>
                    <a:pt x="2065401" y="1720385"/>
                  </a:cubicBezTo>
                  <a:cubicBezTo>
                    <a:pt x="2037236" y="1718038"/>
                    <a:pt x="2009072" y="1715691"/>
                    <a:pt x="1980907" y="1710997"/>
                  </a:cubicBezTo>
                  <a:cubicBezTo>
                    <a:pt x="1962131" y="1708650"/>
                    <a:pt x="1945702" y="1706303"/>
                    <a:pt x="1926925" y="1706303"/>
                  </a:cubicBezTo>
                  <a:cubicBezTo>
                    <a:pt x="1903455" y="1703956"/>
                    <a:pt x="1879984" y="1701609"/>
                    <a:pt x="1858861" y="1701609"/>
                  </a:cubicBezTo>
                  <a:cubicBezTo>
                    <a:pt x="1842431" y="1699262"/>
                    <a:pt x="1826002" y="1699262"/>
                    <a:pt x="1809573" y="1696915"/>
                  </a:cubicBezTo>
                  <a:cubicBezTo>
                    <a:pt x="1809573" y="1696915"/>
                    <a:pt x="1809573" y="1696915"/>
                    <a:pt x="1809573" y="1696915"/>
                  </a:cubicBezTo>
                  <a:cubicBezTo>
                    <a:pt x="1809573" y="1687526"/>
                    <a:pt x="1804879" y="1680485"/>
                    <a:pt x="1795491" y="1678138"/>
                  </a:cubicBezTo>
                  <a:cubicBezTo>
                    <a:pt x="1797838" y="1668750"/>
                    <a:pt x="1800185" y="1659362"/>
                    <a:pt x="1804879" y="1649974"/>
                  </a:cubicBezTo>
                  <a:cubicBezTo>
                    <a:pt x="1809573" y="1638238"/>
                    <a:pt x="1811920" y="1626503"/>
                    <a:pt x="1816614" y="1614768"/>
                  </a:cubicBezTo>
                  <a:cubicBezTo>
                    <a:pt x="1821308" y="1598339"/>
                    <a:pt x="1826002" y="1584256"/>
                    <a:pt x="1833043" y="1567827"/>
                  </a:cubicBezTo>
                  <a:cubicBezTo>
                    <a:pt x="1837737" y="1556092"/>
                    <a:pt x="1840084" y="1546704"/>
                    <a:pt x="1844778" y="1534968"/>
                  </a:cubicBezTo>
                  <a:cubicBezTo>
                    <a:pt x="1851820" y="1516192"/>
                    <a:pt x="1856514" y="1499763"/>
                    <a:pt x="1863555" y="1480986"/>
                  </a:cubicBezTo>
                  <a:cubicBezTo>
                    <a:pt x="1865902" y="1473945"/>
                    <a:pt x="1868249" y="1464557"/>
                    <a:pt x="1870596" y="1457516"/>
                  </a:cubicBezTo>
                  <a:cubicBezTo>
                    <a:pt x="1877637" y="1438740"/>
                    <a:pt x="1882331" y="1422310"/>
                    <a:pt x="1889372" y="1405881"/>
                  </a:cubicBezTo>
                  <a:cubicBezTo>
                    <a:pt x="1891719" y="1398840"/>
                    <a:pt x="1894066" y="1391799"/>
                    <a:pt x="1896414" y="1384757"/>
                  </a:cubicBezTo>
                  <a:cubicBezTo>
                    <a:pt x="1912843" y="1335469"/>
                    <a:pt x="1931619" y="1288529"/>
                    <a:pt x="1948049" y="1243935"/>
                  </a:cubicBezTo>
                  <a:cubicBezTo>
                    <a:pt x="1952743" y="1234546"/>
                    <a:pt x="1955090" y="1222811"/>
                    <a:pt x="1959784" y="1213423"/>
                  </a:cubicBezTo>
                  <a:cubicBezTo>
                    <a:pt x="1964478" y="1201688"/>
                    <a:pt x="1969172" y="1187606"/>
                    <a:pt x="1973866" y="1175870"/>
                  </a:cubicBezTo>
                  <a:cubicBezTo>
                    <a:pt x="1978560" y="1164135"/>
                    <a:pt x="1983254" y="1152400"/>
                    <a:pt x="1987948" y="1140665"/>
                  </a:cubicBezTo>
                  <a:cubicBezTo>
                    <a:pt x="1992642" y="1131276"/>
                    <a:pt x="1994989" y="1121888"/>
                    <a:pt x="1999684" y="1110153"/>
                  </a:cubicBezTo>
                  <a:cubicBezTo>
                    <a:pt x="2004378" y="1096071"/>
                    <a:pt x="2011419" y="1081988"/>
                    <a:pt x="2016113" y="1070253"/>
                  </a:cubicBezTo>
                  <a:cubicBezTo>
                    <a:pt x="2018460" y="1063212"/>
                    <a:pt x="2023154" y="1056171"/>
                    <a:pt x="2025501" y="1049130"/>
                  </a:cubicBezTo>
                  <a:cubicBezTo>
                    <a:pt x="2032542" y="1035047"/>
                    <a:pt x="2037236" y="1020965"/>
                    <a:pt x="2044277" y="1006883"/>
                  </a:cubicBezTo>
                  <a:cubicBezTo>
                    <a:pt x="2046624" y="999842"/>
                    <a:pt x="2048972" y="995148"/>
                    <a:pt x="2051319" y="988107"/>
                  </a:cubicBezTo>
                  <a:cubicBezTo>
                    <a:pt x="2058360" y="974024"/>
                    <a:pt x="2063054" y="962289"/>
                    <a:pt x="2070095" y="948207"/>
                  </a:cubicBezTo>
                  <a:cubicBezTo>
                    <a:pt x="2072442" y="943513"/>
                    <a:pt x="2074789" y="938819"/>
                    <a:pt x="2077136" y="934125"/>
                  </a:cubicBezTo>
                  <a:cubicBezTo>
                    <a:pt x="2175712" y="915348"/>
                    <a:pt x="2276635" y="901266"/>
                    <a:pt x="2375211" y="891878"/>
                  </a:cubicBezTo>
                  <a:cubicBezTo>
                    <a:pt x="2389293" y="903613"/>
                    <a:pt x="2398681" y="915348"/>
                    <a:pt x="2408070" y="931777"/>
                  </a:cubicBezTo>
                  <a:cubicBezTo>
                    <a:pt x="2408070" y="929430"/>
                    <a:pt x="2408070" y="931777"/>
                    <a:pt x="2408070" y="931777"/>
                  </a:cubicBezTo>
                  <a:close/>
                  <a:moveTo>
                    <a:pt x="3044119" y="2358782"/>
                  </a:moveTo>
                  <a:cubicBezTo>
                    <a:pt x="3046466" y="2372864"/>
                    <a:pt x="3048813" y="2384599"/>
                    <a:pt x="3051160" y="2398681"/>
                  </a:cubicBezTo>
                  <a:cubicBezTo>
                    <a:pt x="3053508" y="2412764"/>
                    <a:pt x="3055854" y="2424499"/>
                    <a:pt x="3058202" y="2438581"/>
                  </a:cubicBezTo>
                  <a:cubicBezTo>
                    <a:pt x="3058202" y="2443275"/>
                    <a:pt x="3060548" y="2450317"/>
                    <a:pt x="3060548" y="2455011"/>
                  </a:cubicBezTo>
                  <a:cubicBezTo>
                    <a:pt x="3062896" y="2469093"/>
                    <a:pt x="3065243" y="2483175"/>
                    <a:pt x="3067590" y="2497258"/>
                  </a:cubicBezTo>
                  <a:cubicBezTo>
                    <a:pt x="3060548" y="2499605"/>
                    <a:pt x="3055854" y="2501952"/>
                    <a:pt x="3053508" y="2508993"/>
                  </a:cubicBezTo>
                  <a:cubicBezTo>
                    <a:pt x="3046466" y="2506646"/>
                    <a:pt x="3037078" y="2504299"/>
                    <a:pt x="3030037" y="2499605"/>
                  </a:cubicBezTo>
                  <a:cubicBezTo>
                    <a:pt x="3013608" y="2492563"/>
                    <a:pt x="2997178" y="2487869"/>
                    <a:pt x="2983096" y="2480828"/>
                  </a:cubicBezTo>
                  <a:cubicBezTo>
                    <a:pt x="2966667" y="2473787"/>
                    <a:pt x="2950237" y="2469093"/>
                    <a:pt x="2933808" y="2462052"/>
                  </a:cubicBezTo>
                  <a:cubicBezTo>
                    <a:pt x="2919726" y="2457358"/>
                    <a:pt x="2905644" y="2452664"/>
                    <a:pt x="2893908" y="2445622"/>
                  </a:cubicBezTo>
                  <a:cubicBezTo>
                    <a:pt x="2872785" y="2438581"/>
                    <a:pt x="2854008" y="2429193"/>
                    <a:pt x="2832885" y="2422152"/>
                  </a:cubicBezTo>
                  <a:cubicBezTo>
                    <a:pt x="2823497" y="2417458"/>
                    <a:pt x="2814109" y="2415111"/>
                    <a:pt x="2802374" y="2410417"/>
                  </a:cubicBezTo>
                  <a:cubicBezTo>
                    <a:pt x="2778903" y="2401028"/>
                    <a:pt x="2755433" y="2391640"/>
                    <a:pt x="2734309" y="2382252"/>
                  </a:cubicBezTo>
                  <a:cubicBezTo>
                    <a:pt x="2727268" y="2379905"/>
                    <a:pt x="2720227" y="2377558"/>
                    <a:pt x="2713186" y="2375211"/>
                  </a:cubicBezTo>
                  <a:cubicBezTo>
                    <a:pt x="2685021" y="2363476"/>
                    <a:pt x="2654510" y="2351741"/>
                    <a:pt x="2626345" y="2340005"/>
                  </a:cubicBezTo>
                  <a:cubicBezTo>
                    <a:pt x="2626345" y="2340005"/>
                    <a:pt x="2623998" y="2340005"/>
                    <a:pt x="2623998" y="2340005"/>
                  </a:cubicBezTo>
                  <a:cubicBezTo>
                    <a:pt x="2534810" y="2302453"/>
                    <a:pt x="2445622" y="2267247"/>
                    <a:pt x="2358782" y="2229694"/>
                  </a:cubicBezTo>
                  <a:cubicBezTo>
                    <a:pt x="2325923" y="2215612"/>
                    <a:pt x="2290717" y="2201530"/>
                    <a:pt x="2255512" y="2187447"/>
                  </a:cubicBezTo>
                  <a:cubicBezTo>
                    <a:pt x="2199183" y="2163977"/>
                    <a:pt x="2142854" y="2140506"/>
                    <a:pt x="2086524" y="2119383"/>
                  </a:cubicBezTo>
                  <a:cubicBezTo>
                    <a:pt x="2079483" y="2117036"/>
                    <a:pt x="2070095" y="2112342"/>
                    <a:pt x="2063054" y="2109995"/>
                  </a:cubicBezTo>
                  <a:cubicBezTo>
                    <a:pt x="2063054" y="2107648"/>
                    <a:pt x="2065401" y="2105301"/>
                    <a:pt x="2065401" y="2102954"/>
                  </a:cubicBezTo>
                  <a:cubicBezTo>
                    <a:pt x="2065401" y="2100607"/>
                    <a:pt x="2065401" y="2100607"/>
                    <a:pt x="2065401" y="2098260"/>
                  </a:cubicBezTo>
                  <a:cubicBezTo>
                    <a:pt x="2105301" y="2086524"/>
                    <a:pt x="2142854" y="2074789"/>
                    <a:pt x="2180406" y="2063054"/>
                  </a:cubicBezTo>
                  <a:cubicBezTo>
                    <a:pt x="2180406" y="2063054"/>
                    <a:pt x="2182753" y="2063054"/>
                    <a:pt x="2182753" y="2063054"/>
                  </a:cubicBezTo>
                  <a:cubicBezTo>
                    <a:pt x="2203877" y="2056013"/>
                    <a:pt x="2225000" y="2051319"/>
                    <a:pt x="2243776" y="2044277"/>
                  </a:cubicBezTo>
                  <a:cubicBezTo>
                    <a:pt x="2243776" y="2044277"/>
                    <a:pt x="2246123" y="2044277"/>
                    <a:pt x="2246123" y="2044277"/>
                  </a:cubicBezTo>
                  <a:cubicBezTo>
                    <a:pt x="2494910" y="1971519"/>
                    <a:pt x="2713186" y="1917537"/>
                    <a:pt x="2917379" y="1877637"/>
                  </a:cubicBezTo>
                  <a:cubicBezTo>
                    <a:pt x="2919726" y="1877637"/>
                    <a:pt x="2924420" y="1875290"/>
                    <a:pt x="2926767" y="1875290"/>
                  </a:cubicBezTo>
                  <a:cubicBezTo>
                    <a:pt x="2938502" y="1872943"/>
                    <a:pt x="2947890" y="1870596"/>
                    <a:pt x="2959626" y="1868249"/>
                  </a:cubicBezTo>
                  <a:cubicBezTo>
                    <a:pt x="2959626" y="1868249"/>
                    <a:pt x="2959626" y="1868249"/>
                    <a:pt x="2959626" y="1868249"/>
                  </a:cubicBezTo>
                  <a:cubicBezTo>
                    <a:pt x="2961973" y="1877637"/>
                    <a:pt x="2969014" y="1884678"/>
                    <a:pt x="2978402" y="1884678"/>
                  </a:cubicBezTo>
                  <a:cubicBezTo>
                    <a:pt x="2978402" y="1884678"/>
                    <a:pt x="2978402" y="1884678"/>
                    <a:pt x="2980749" y="1884678"/>
                  </a:cubicBezTo>
                  <a:cubicBezTo>
                    <a:pt x="2999525" y="2044277"/>
                    <a:pt x="3020649" y="2199183"/>
                    <a:pt x="3044119" y="2347047"/>
                  </a:cubicBezTo>
                  <a:cubicBezTo>
                    <a:pt x="3044119" y="2351741"/>
                    <a:pt x="3044119" y="2354088"/>
                    <a:pt x="3044119" y="2358782"/>
                  </a:cubicBezTo>
                  <a:close/>
                  <a:moveTo>
                    <a:pt x="3072284" y="2631039"/>
                  </a:moveTo>
                  <a:cubicBezTo>
                    <a:pt x="3072284" y="2663898"/>
                    <a:pt x="3074631" y="2696756"/>
                    <a:pt x="3074631" y="2727268"/>
                  </a:cubicBezTo>
                  <a:cubicBezTo>
                    <a:pt x="3074631" y="2731962"/>
                    <a:pt x="3074631" y="2739003"/>
                    <a:pt x="3074631" y="2743697"/>
                  </a:cubicBezTo>
                  <a:cubicBezTo>
                    <a:pt x="3074631" y="2778903"/>
                    <a:pt x="3076978" y="2814109"/>
                    <a:pt x="3076978" y="2849314"/>
                  </a:cubicBezTo>
                  <a:cubicBezTo>
                    <a:pt x="3076978" y="2851662"/>
                    <a:pt x="3076978" y="2854009"/>
                    <a:pt x="3076978" y="2854009"/>
                  </a:cubicBezTo>
                  <a:cubicBezTo>
                    <a:pt x="3084019" y="3032384"/>
                    <a:pt x="3093407" y="3203718"/>
                    <a:pt x="3105143" y="3370359"/>
                  </a:cubicBezTo>
                  <a:cubicBezTo>
                    <a:pt x="3100449" y="3370359"/>
                    <a:pt x="3093407" y="3375053"/>
                    <a:pt x="3091060" y="3379747"/>
                  </a:cubicBezTo>
                  <a:cubicBezTo>
                    <a:pt x="3086366" y="3377400"/>
                    <a:pt x="3079325" y="3372706"/>
                    <a:pt x="3074631" y="3370359"/>
                  </a:cubicBezTo>
                  <a:cubicBezTo>
                    <a:pt x="3065243" y="3365665"/>
                    <a:pt x="3058202" y="3360971"/>
                    <a:pt x="3048813" y="3353929"/>
                  </a:cubicBezTo>
                  <a:cubicBezTo>
                    <a:pt x="3037078" y="3346888"/>
                    <a:pt x="3027690" y="3339847"/>
                    <a:pt x="3015955" y="3332806"/>
                  </a:cubicBezTo>
                  <a:cubicBezTo>
                    <a:pt x="3006567" y="3328112"/>
                    <a:pt x="2999525" y="3321071"/>
                    <a:pt x="2990137" y="3316377"/>
                  </a:cubicBezTo>
                  <a:cubicBezTo>
                    <a:pt x="2978402" y="3309335"/>
                    <a:pt x="2969014" y="3302295"/>
                    <a:pt x="2957279" y="3295253"/>
                  </a:cubicBezTo>
                  <a:cubicBezTo>
                    <a:pt x="2947890" y="3288212"/>
                    <a:pt x="2938502" y="3283518"/>
                    <a:pt x="2931461" y="3276477"/>
                  </a:cubicBezTo>
                  <a:cubicBezTo>
                    <a:pt x="2922073" y="3269436"/>
                    <a:pt x="2912685" y="3262394"/>
                    <a:pt x="2903296" y="3257700"/>
                  </a:cubicBezTo>
                  <a:cubicBezTo>
                    <a:pt x="2891561" y="3250659"/>
                    <a:pt x="2882173" y="3243618"/>
                    <a:pt x="2870438" y="3234230"/>
                  </a:cubicBezTo>
                  <a:cubicBezTo>
                    <a:pt x="2865744" y="3231883"/>
                    <a:pt x="2861050" y="3227189"/>
                    <a:pt x="2856355" y="3224842"/>
                  </a:cubicBezTo>
                  <a:cubicBezTo>
                    <a:pt x="2785944" y="3173207"/>
                    <a:pt x="2710839" y="3114531"/>
                    <a:pt x="2635733" y="3051160"/>
                  </a:cubicBezTo>
                  <a:cubicBezTo>
                    <a:pt x="2638080" y="3048813"/>
                    <a:pt x="2640427" y="3044119"/>
                    <a:pt x="2640427" y="3039425"/>
                  </a:cubicBezTo>
                  <a:cubicBezTo>
                    <a:pt x="2640427" y="3032384"/>
                    <a:pt x="2638080" y="3027690"/>
                    <a:pt x="2633386" y="3025343"/>
                  </a:cubicBezTo>
                  <a:cubicBezTo>
                    <a:pt x="2736656" y="2900949"/>
                    <a:pt x="2842273" y="2774209"/>
                    <a:pt x="2952585" y="2649816"/>
                  </a:cubicBezTo>
                  <a:cubicBezTo>
                    <a:pt x="2961973" y="2640427"/>
                    <a:pt x="2969014" y="2631039"/>
                    <a:pt x="2978402" y="2621651"/>
                  </a:cubicBezTo>
                  <a:cubicBezTo>
                    <a:pt x="3004219" y="2593486"/>
                    <a:pt x="3030037" y="2565322"/>
                    <a:pt x="3053508" y="2534810"/>
                  </a:cubicBezTo>
                  <a:cubicBezTo>
                    <a:pt x="3055854" y="2537157"/>
                    <a:pt x="3060548" y="2539504"/>
                    <a:pt x="3065243" y="2539504"/>
                  </a:cubicBezTo>
                  <a:cubicBezTo>
                    <a:pt x="3065243" y="2567669"/>
                    <a:pt x="3065243" y="2595833"/>
                    <a:pt x="3067590" y="2621651"/>
                  </a:cubicBezTo>
                  <a:cubicBezTo>
                    <a:pt x="3072284" y="2623998"/>
                    <a:pt x="3072284" y="2626345"/>
                    <a:pt x="3072284" y="2631039"/>
                  </a:cubicBezTo>
                  <a:close/>
                  <a:moveTo>
                    <a:pt x="3051160" y="3544040"/>
                  </a:moveTo>
                  <a:cubicBezTo>
                    <a:pt x="3006567" y="3670781"/>
                    <a:pt x="2961973" y="3792827"/>
                    <a:pt x="2917379" y="3910179"/>
                  </a:cubicBezTo>
                  <a:cubicBezTo>
                    <a:pt x="2915032" y="3914873"/>
                    <a:pt x="2915032" y="3919567"/>
                    <a:pt x="2912685" y="3921915"/>
                  </a:cubicBezTo>
                  <a:cubicBezTo>
                    <a:pt x="2903296" y="3947732"/>
                    <a:pt x="2893908" y="3971203"/>
                    <a:pt x="2884520" y="3997020"/>
                  </a:cubicBezTo>
                  <a:cubicBezTo>
                    <a:pt x="2882173" y="4004061"/>
                    <a:pt x="2879826" y="4011102"/>
                    <a:pt x="2877479" y="4018144"/>
                  </a:cubicBezTo>
                  <a:cubicBezTo>
                    <a:pt x="2868091" y="4039267"/>
                    <a:pt x="2861050" y="4062737"/>
                    <a:pt x="2851661" y="4083861"/>
                  </a:cubicBezTo>
                  <a:cubicBezTo>
                    <a:pt x="2849314" y="4090902"/>
                    <a:pt x="2846967" y="4097943"/>
                    <a:pt x="2842273" y="4104984"/>
                  </a:cubicBezTo>
                  <a:cubicBezTo>
                    <a:pt x="2832885" y="4126108"/>
                    <a:pt x="2825844" y="4147231"/>
                    <a:pt x="2816456" y="4168354"/>
                  </a:cubicBezTo>
                  <a:cubicBezTo>
                    <a:pt x="2814109" y="4175396"/>
                    <a:pt x="2811762" y="4180090"/>
                    <a:pt x="2809415" y="4187131"/>
                  </a:cubicBezTo>
                  <a:cubicBezTo>
                    <a:pt x="2795332" y="4187131"/>
                    <a:pt x="2783597" y="4187131"/>
                    <a:pt x="2769515" y="4187131"/>
                  </a:cubicBezTo>
                  <a:cubicBezTo>
                    <a:pt x="2767168" y="4177743"/>
                    <a:pt x="2764821" y="4166007"/>
                    <a:pt x="2762474" y="4156619"/>
                  </a:cubicBezTo>
                  <a:cubicBezTo>
                    <a:pt x="2760127" y="4147231"/>
                    <a:pt x="2757780" y="4137843"/>
                    <a:pt x="2757780" y="4130802"/>
                  </a:cubicBezTo>
                  <a:cubicBezTo>
                    <a:pt x="2755433" y="4119066"/>
                    <a:pt x="2753086" y="4107331"/>
                    <a:pt x="2750738" y="4095596"/>
                  </a:cubicBezTo>
                  <a:cubicBezTo>
                    <a:pt x="2748391" y="4086208"/>
                    <a:pt x="2746044" y="4076820"/>
                    <a:pt x="2746044" y="4067431"/>
                  </a:cubicBezTo>
                  <a:cubicBezTo>
                    <a:pt x="2743697" y="4055696"/>
                    <a:pt x="2741350" y="4043961"/>
                    <a:pt x="2739003" y="4032226"/>
                  </a:cubicBezTo>
                  <a:cubicBezTo>
                    <a:pt x="2736656" y="4022838"/>
                    <a:pt x="2734309" y="4011102"/>
                    <a:pt x="2734309" y="4001714"/>
                  </a:cubicBezTo>
                  <a:cubicBezTo>
                    <a:pt x="2731962" y="3989979"/>
                    <a:pt x="2729615" y="3975897"/>
                    <a:pt x="2727268" y="3964162"/>
                  </a:cubicBezTo>
                  <a:cubicBezTo>
                    <a:pt x="2724921" y="3954773"/>
                    <a:pt x="2724921" y="3945385"/>
                    <a:pt x="2722574" y="3933650"/>
                  </a:cubicBezTo>
                  <a:cubicBezTo>
                    <a:pt x="2720227" y="3919567"/>
                    <a:pt x="2717880" y="3907832"/>
                    <a:pt x="2715533" y="3893750"/>
                  </a:cubicBezTo>
                  <a:cubicBezTo>
                    <a:pt x="2713186" y="3884362"/>
                    <a:pt x="2713186" y="3874974"/>
                    <a:pt x="2710839" y="3863238"/>
                  </a:cubicBezTo>
                  <a:cubicBezTo>
                    <a:pt x="2708492" y="3849156"/>
                    <a:pt x="2706145" y="3835074"/>
                    <a:pt x="2703797" y="3818645"/>
                  </a:cubicBezTo>
                  <a:cubicBezTo>
                    <a:pt x="2701450" y="3809256"/>
                    <a:pt x="2701450" y="3799868"/>
                    <a:pt x="2699103" y="3790480"/>
                  </a:cubicBezTo>
                  <a:cubicBezTo>
                    <a:pt x="2696756" y="3771704"/>
                    <a:pt x="2694409" y="3752927"/>
                    <a:pt x="2692062" y="3736498"/>
                  </a:cubicBezTo>
                  <a:cubicBezTo>
                    <a:pt x="2692062" y="3729457"/>
                    <a:pt x="2689715" y="3724763"/>
                    <a:pt x="2689715" y="3717722"/>
                  </a:cubicBezTo>
                  <a:cubicBezTo>
                    <a:pt x="2687368" y="3694251"/>
                    <a:pt x="2682674" y="3670781"/>
                    <a:pt x="2680327" y="3647310"/>
                  </a:cubicBezTo>
                  <a:cubicBezTo>
                    <a:pt x="2680327" y="3644963"/>
                    <a:pt x="2680327" y="3644963"/>
                    <a:pt x="2680327" y="3642616"/>
                  </a:cubicBezTo>
                  <a:cubicBezTo>
                    <a:pt x="2668592" y="3539346"/>
                    <a:pt x="2656857" y="3429035"/>
                    <a:pt x="2645121" y="3314030"/>
                  </a:cubicBezTo>
                  <a:cubicBezTo>
                    <a:pt x="2645121" y="3306989"/>
                    <a:pt x="2645121" y="3302295"/>
                    <a:pt x="2642774" y="3295253"/>
                  </a:cubicBezTo>
                  <a:cubicBezTo>
                    <a:pt x="2640427" y="3271783"/>
                    <a:pt x="2638080" y="3248312"/>
                    <a:pt x="2635733" y="3227189"/>
                  </a:cubicBezTo>
                  <a:cubicBezTo>
                    <a:pt x="2633386" y="3206065"/>
                    <a:pt x="2633386" y="3187289"/>
                    <a:pt x="2631039" y="3166166"/>
                  </a:cubicBezTo>
                  <a:cubicBezTo>
                    <a:pt x="2631039" y="3156777"/>
                    <a:pt x="2628692" y="3147389"/>
                    <a:pt x="2628692" y="3138001"/>
                  </a:cubicBezTo>
                  <a:cubicBezTo>
                    <a:pt x="2626345" y="3114531"/>
                    <a:pt x="2623998" y="3088713"/>
                    <a:pt x="2623998" y="3062896"/>
                  </a:cubicBezTo>
                  <a:cubicBezTo>
                    <a:pt x="2628692" y="3062896"/>
                    <a:pt x="2633386" y="3060549"/>
                    <a:pt x="2635733" y="3055855"/>
                  </a:cubicBezTo>
                  <a:cubicBezTo>
                    <a:pt x="2640427" y="3060549"/>
                    <a:pt x="2647469" y="3065243"/>
                    <a:pt x="2652163" y="3069937"/>
                  </a:cubicBezTo>
                  <a:cubicBezTo>
                    <a:pt x="2663898" y="3079325"/>
                    <a:pt x="2673286" y="3088713"/>
                    <a:pt x="2685021" y="3095754"/>
                  </a:cubicBezTo>
                  <a:cubicBezTo>
                    <a:pt x="2696756" y="3105142"/>
                    <a:pt x="2706145" y="3112184"/>
                    <a:pt x="2717880" y="3121572"/>
                  </a:cubicBezTo>
                  <a:cubicBezTo>
                    <a:pt x="2727268" y="3130960"/>
                    <a:pt x="2739003" y="3138001"/>
                    <a:pt x="2748391" y="3147389"/>
                  </a:cubicBezTo>
                  <a:cubicBezTo>
                    <a:pt x="2757780" y="3154431"/>
                    <a:pt x="2767168" y="3161472"/>
                    <a:pt x="2776556" y="3170860"/>
                  </a:cubicBezTo>
                  <a:cubicBezTo>
                    <a:pt x="2788291" y="3180248"/>
                    <a:pt x="2797679" y="3187289"/>
                    <a:pt x="2809415" y="3196677"/>
                  </a:cubicBezTo>
                  <a:cubicBezTo>
                    <a:pt x="2818803" y="3203718"/>
                    <a:pt x="2825844" y="3208413"/>
                    <a:pt x="2835232" y="3215454"/>
                  </a:cubicBezTo>
                  <a:cubicBezTo>
                    <a:pt x="2846967" y="3224842"/>
                    <a:pt x="2858703" y="3231883"/>
                    <a:pt x="2870438" y="3241271"/>
                  </a:cubicBezTo>
                  <a:cubicBezTo>
                    <a:pt x="2877479" y="3245965"/>
                    <a:pt x="2886867" y="3253006"/>
                    <a:pt x="2893908" y="3257700"/>
                  </a:cubicBezTo>
                  <a:cubicBezTo>
                    <a:pt x="2912685" y="3269436"/>
                    <a:pt x="2929114" y="3283518"/>
                    <a:pt x="2947890" y="3295253"/>
                  </a:cubicBezTo>
                  <a:cubicBezTo>
                    <a:pt x="2961973" y="3304641"/>
                    <a:pt x="2976055" y="3314030"/>
                    <a:pt x="2990137" y="3325765"/>
                  </a:cubicBezTo>
                  <a:cubicBezTo>
                    <a:pt x="2992484" y="3328112"/>
                    <a:pt x="2997178" y="3330459"/>
                    <a:pt x="2999525" y="3330459"/>
                  </a:cubicBezTo>
                  <a:cubicBezTo>
                    <a:pt x="3015955" y="3342194"/>
                    <a:pt x="3032384" y="3351582"/>
                    <a:pt x="3048813" y="3363318"/>
                  </a:cubicBezTo>
                  <a:cubicBezTo>
                    <a:pt x="3051160" y="3363318"/>
                    <a:pt x="3051160" y="3365665"/>
                    <a:pt x="3053508" y="3365665"/>
                  </a:cubicBezTo>
                  <a:cubicBezTo>
                    <a:pt x="3065243" y="3372706"/>
                    <a:pt x="3076978" y="3379747"/>
                    <a:pt x="3088713" y="3389135"/>
                  </a:cubicBezTo>
                  <a:cubicBezTo>
                    <a:pt x="3086366" y="3391482"/>
                    <a:pt x="3086366" y="3396176"/>
                    <a:pt x="3086366" y="3398523"/>
                  </a:cubicBezTo>
                  <a:cubicBezTo>
                    <a:pt x="3086366" y="3407912"/>
                    <a:pt x="3091060" y="3414952"/>
                    <a:pt x="3098101" y="3417300"/>
                  </a:cubicBezTo>
                  <a:cubicBezTo>
                    <a:pt x="3091060" y="3433729"/>
                    <a:pt x="3086366" y="3450158"/>
                    <a:pt x="3079325" y="3468935"/>
                  </a:cubicBezTo>
                  <a:cubicBezTo>
                    <a:pt x="3072284" y="3487711"/>
                    <a:pt x="3062896" y="3515876"/>
                    <a:pt x="3051160" y="3544040"/>
                  </a:cubicBezTo>
                  <a:close/>
                  <a:moveTo>
                    <a:pt x="2227347" y="4175396"/>
                  </a:moveTo>
                  <a:cubicBezTo>
                    <a:pt x="2210918" y="4170702"/>
                    <a:pt x="2194488" y="4168354"/>
                    <a:pt x="2178059" y="4163660"/>
                  </a:cubicBezTo>
                  <a:cubicBezTo>
                    <a:pt x="2161630" y="4158966"/>
                    <a:pt x="2147548" y="4154272"/>
                    <a:pt x="2131118" y="4149578"/>
                  </a:cubicBezTo>
                  <a:cubicBezTo>
                    <a:pt x="2114689" y="4144884"/>
                    <a:pt x="2098260" y="4140190"/>
                    <a:pt x="2081830" y="4135496"/>
                  </a:cubicBezTo>
                  <a:cubicBezTo>
                    <a:pt x="2065401" y="4130802"/>
                    <a:pt x="2051319" y="4126108"/>
                    <a:pt x="2034889" y="4121414"/>
                  </a:cubicBezTo>
                  <a:cubicBezTo>
                    <a:pt x="2018460" y="4116720"/>
                    <a:pt x="2002031" y="4112026"/>
                    <a:pt x="1985601" y="4107331"/>
                  </a:cubicBezTo>
                  <a:cubicBezTo>
                    <a:pt x="1969172" y="4102637"/>
                    <a:pt x="1955090" y="4097943"/>
                    <a:pt x="1938660" y="4090902"/>
                  </a:cubicBezTo>
                  <a:cubicBezTo>
                    <a:pt x="1922231" y="4086208"/>
                    <a:pt x="1905802" y="4079167"/>
                    <a:pt x="1889372" y="4074473"/>
                  </a:cubicBezTo>
                  <a:cubicBezTo>
                    <a:pt x="1872943" y="4069779"/>
                    <a:pt x="1858861" y="4062737"/>
                    <a:pt x="1842431" y="4058043"/>
                  </a:cubicBezTo>
                  <a:cubicBezTo>
                    <a:pt x="1837737" y="4055696"/>
                    <a:pt x="1833043" y="4055696"/>
                    <a:pt x="1828349" y="4053349"/>
                  </a:cubicBezTo>
                  <a:cubicBezTo>
                    <a:pt x="1833043" y="4051002"/>
                    <a:pt x="1837737" y="4048655"/>
                    <a:pt x="1840084" y="4041614"/>
                  </a:cubicBezTo>
                  <a:cubicBezTo>
                    <a:pt x="1842431" y="4041614"/>
                    <a:pt x="1844778" y="4043961"/>
                    <a:pt x="1844778" y="4043961"/>
                  </a:cubicBezTo>
                  <a:cubicBezTo>
                    <a:pt x="1856514" y="4048655"/>
                    <a:pt x="1870596" y="4053349"/>
                    <a:pt x="1882331" y="4058043"/>
                  </a:cubicBezTo>
                  <a:cubicBezTo>
                    <a:pt x="1887025" y="4060390"/>
                    <a:pt x="1891719" y="4060390"/>
                    <a:pt x="1896414" y="4062737"/>
                  </a:cubicBezTo>
                  <a:cubicBezTo>
                    <a:pt x="1948049" y="4081514"/>
                    <a:pt x="1997336" y="4097943"/>
                    <a:pt x="2046624" y="4114372"/>
                  </a:cubicBezTo>
                  <a:cubicBezTo>
                    <a:pt x="2051319" y="4116720"/>
                    <a:pt x="2058360" y="4116720"/>
                    <a:pt x="2063054" y="4119066"/>
                  </a:cubicBezTo>
                  <a:cubicBezTo>
                    <a:pt x="2074789" y="4123761"/>
                    <a:pt x="2086524" y="4126108"/>
                    <a:pt x="2098260" y="4128455"/>
                  </a:cubicBezTo>
                  <a:cubicBezTo>
                    <a:pt x="2107648" y="4130802"/>
                    <a:pt x="2114689" y="4133149"/>
                    <a:pt x="2124077" y="4135496"/>
                  </a:cubicBezTo>
                  <a:cubicBezTo>
                    <a:pt x="2135812" y="4137843"/>
                    <a:pt x="2145201" y="4142537"/>
                    <a:pt x="2156936" y="4144884"/>
                  </a:cubicBezTo>
                  <a:cubicBezTo>
                    <a:pt x="2166324" y="4147231"/>
                    <a:pt x="2175712" y="4149578"/>
                    <a:pt x="2185100" y="4151925"/>
                  </a:cubicBezTo>
                  <a:cubicBezTo>
                    <a:pt x="2194488" y="4154272"/>
                    <a:pt x="2203877" y="4156619"/>
                    <a:pt x="2215612" y="4158966"/>
                  </a:cubicBezTo>
                  <a:cubicBezTo>
                    <a:pt x="2225000" y="4161313"/>
                    <a:pt x="2236735" y="4163660"/>
                    <a:pt x="2246123" y="4166007"/>
                  </a:cubicBezTo>
                  <a:cubicBezTo>
                    <a:pt x="2255512" y="4168354"/>
                    <a:pt x="2264900" y="4170702"/>
                    <a:pt x="2274288" y="4173049"/>
                  </a:cubicBezTo>
                  <a:cubicBezTo>
                    <a:pt x="2286023" y="4175396"/>
                    <a:pt x="2295412" y="4177743"/>
                    <a:pt x="2307147" y="4180090"/>
                  </a:cubicBezTo>
                  <a:cubicBezTo>
                    <a:pt x="2316535" y="4182437"/>
                    <a:pt x="2325923" y="4184784"/>
                    <a:pt x="2332964" y="4184784"/>
                  </a:cubicBezTo>
                  <a:cubicBezTo>
                    <a:pt x="2344699" y="4187131"/>
                    <a:pt x="2354088" y="4189478"/>
                    <a:pt x="2365823" y="4191825"/>
                  </a:cubicBezTo>
                  <a:cubicBezTo>
                    <a:pt x="2375211" y="4194172"/>
                    <a:pt x="2382252" y="4194172"/>
                    <a:pt x="2391640" y="4196519"/>
                  </a:cubicBezTo>
                  <a:cubicBezTo>
                    <a:pt x="2403376" y="4198866"/>
                    <a:pt x="2412764" y="4201213"/>
                    <a:pt x="2424499" y="4203560"/>
                  </a:cubicBezTo>
                  <a:cubicBezTo>
                    <a:pt x="2433887" y="4205908"/>
                    <a:pt x="2440928" y="4205908"/>
                    <a:pt x="2450317" y="4208254"/>
                  </a:cubicBezTo>
                  <a:cubicBezTo>
                    <a:pt x="2462052" y="4210602"/>
                    <a:pt x="2471440" y="4212948"/>
                    <a:pt x="2483175" y="4212948"/>
                  </a:cubicBezTo>
                  <a:cubicBezTo>
                    <a:pt x="2492563" y="4215296"/>
                    <a:pt x="2499605" y="4215296"/>
                    <a:pt x="2508993" y="4217643"/>
                  </a:cubicBezTo>
                  <a:cubicBezTo>
                    <a:pt x="2520728" y="4219990"/>
                    <a:pt x="2530116" y="4219990"/>
                    <a:pt x="2541851" y="4222337"/>
                  </a:cubicBezTo>
                  <a:cubicBezTo>
                    <a:pt x="2551239" y="4224684"/>
                    <a:pt x="2558281" y="4224684"/>
                    <a:pt x="2567669" y="4224684"/>
                  </a:cubicBezTo>
                  <a:cubicBezTo>
                    <a:pt x="2579404" y="4227031"/>
                    <a:pt x="2588792" y="4227031"/>
                    <a:pt x="2600528" y="4229378"/>
                  </a:cubicBezTo>
                  <a:cubicBezTo>
                    <a:pt x="2609916" y="4229378"/>
                    <a:pt x="2616957" y="4231725"/>
                    <a:pt x="2626345" y="4231725"/>
                  </a:cubicBezTo>
                  <a:cubicBezTo>
                    <a:pt x="2638080" y="4234072"/>
                    <a:pt x="2647469" y="4234072"/>
                    <a:pt x="2659204" y="4236419"/>
                  </a:cubicBezTo>
                  <a:cubicBezTo>
                    <a:pt x="2668592" y="4236419"/>
                    <a:pt x="2675633" y="4238766"/>
                    <a:pt x="2685021" y="4238766"/>
                  </a:cubicBezTo>
                  <a:cubicBezTo>
                    <a:pt x="2696756" y="4238766"/>
                    <a:pt x="2706145" y="4241113"/>
                    <a:pt x="2717880" y="4241113"/>
                  </a:cubicBezTo>
                  <a:cubicBezTo>
                    <a:pt x="2727268" y="4241113"/>
                    <a:pt x="2734309" y="4243460"/>
                    <a:pt x="2743697" y="4243460"/>
                  </a:cubicBezTo>
                  <a:cubicBezTo>
                    <a:pt x="2748391" y="4243460"/>
                    <a:pt x="2753086" y="4243460"/>
                    <a:pt x="2757780" y="4243460"/>
                  </a:cubicBezTo>
                  <a:cubicBezTo>
                    <a:pt x="2757780" y="4243460"/>
                    <a:pt x="2757780" y="4243460"/>
                    <a:pt x="2757780" y="4243460"/>
                  </a:cubicBezTo>
                  <a:cubicBezTo>
                    <a:pt x="2757780" y="4245807"/>
                    <a:pt x="2757780" y="4248154"/>
                    <a:pt x="2760127" y="4250501"/>
                  </a:cubicBezTo>
                  <a:cubicBezTo>
                    <a:pt x="2757780" y="4250501"/>
                    <a:pt x="2755433" y="4252848"/>
                    <a:pt x="2753086" y="4252848"/>
                  </a:cubicBezTo>
                  <a:cubicBezTo>
                    <a:pt x="2750738" y="4252848"/>
                    <a:pt x="2748391" y="4255195"/>
                    <a:pt x="2746044" y="4255195"/>
                  </a:cubicBezTo>
                  <a:cubicBezTo>
                    <a:pt x="2731962" y="4252848"/>
                    <a:pt x="2715533" y="4252848"/>
                    <a:pt x="2701450" y="4250501"/>
                  </a:cubicBezTo>
                  <a:cubicBezTo>
                    <a:pt x="2685021" y="4248154"/>
                    <a:pt x="2670939" y="4248154"/>
                    <a:pt x="2654510" y="4245807"/>
                  </a:cubicBezTo>
                  <a:cubicBezTo>
                    <a:pt x="2638080" y="4243460"/>
                    <a:pt x="2621651" y="4241113"/>
                    <a:pt x="2607569" y="4238766"/>
                  </a:cubicBezTo>
                  <a:cubicBezTo>
                    <a:pt x="2591139" y="4236419"/>
                    <a:pt x="2577057" y="4234072"/>
                    <a:pt x="2560628" y="4231725"/>
                  </a:cubicBezTo>
                  <a:cubicBezTo>
                    <a:pt x="2544198" y="4229378"/>
                    <a:pt x="2527769" y="4227031"/>
                    <a:pt x="2511340" y="4224684"/>
                  </a:cubicBezTo>
                  <a:cubicBezTo>
                    <a:pt x="2494910" y="4222337"/>
                    <a:pt x="2480828" y="4219990"/>
                    <a:pt x="2464399" y="4217643"/>
                  </a:cubicBezTo>
                  <a:cubicBezTo>
                    <a:pt x="2447970" y="4215296"/>
                    <a:pt x="2431540" y="4210602"/>
                    <a:pt x="2417458" y="4208254"/>
                  </a:cubicBezTo>
                  <a:cubicBezTo>
                    <a:pt x="2401029" y="4205908"/>
                    <a:pt x="2384599" y="4201213"/>
                    <a:pt x="2370517" y="4198866"/>
                  </a:cubicBezTo>
                  <a:cubicBezTo>
                    <a:pt x="2354088" y="4196519"/>
                    <a:pt x="2337658" y="4191825"/>
                    <a:pt x="2323576" y="4187131"/>
                  </a:cubicBezTo>
                  <a:cubicBezTo>
                    <a:pt x="2307147" y="4182437"/>
                    <a:pt x="2290717" y="4180090"/>
                    <a:pt x="2276635" y="4175396"/>
                  </a:cubicBezTo>
                  <a:cubicBezTo>
                    <a:pt x="2260206" y="4182437"/>
                    <a:pt x="2243776" y="4180090"/>
                    <a:pt x="2227347" y="4175396"/>
                  </a:cubicBezTo>
                  <a:close/>
                  <a:moveTo>
                    <a:pt x="1807226" y="4074473"/>
                  </a:moveTo>
                  <a:cubicBezTo>
                    <a:pt x="1802532" y="4083861"/>
                    <a:pt x="1797838" y="4093249"/>
                    <a:pt x="1790797" y="4102637"/>
                  </a:cubicBezTo>
                  <a:cubicBezTo>
                    <a:pt x="1788449" y="4104984"/>
                    <a:pt x="1788449" y="4109678"/>
                    <a:pt x="1786102" y="4112026"/>
                  </a:cubicBezTo>
                  <a:cubicBezTo>
                    <a:pt x="1783755" y="4114372"/>
                    <a:pt x="1783755" y="4116720"/>
                    <a:pt x="1781408" y="4121414"/>
                  </a:cubicBezTo>
                  <a:cubicBezTo>
                    <a:pt x="1774367" y="4116720"/>
                    <a:pt x="1767326" y="4112026"/>
                    <a:pt x="1760285" y="4107331"/>
                  </a:cubicBezTo>
                  <a:cubicBezTo>
                    <a:pt x="1750897" y="4100290"/>
                    <a:pt x="1743856" y="4095596"/>
                    <a:pt x="1734467" y="4088555"/>
                  </a:cubicBezTo>
                  <a:cubicBezTo>
                    <a:pt x="1722732" y="4079167"/>
                    <a:pt x="1710997" y="4072125"/>
                    <a:pt x="1699262" y="4062737"/>
                  </a:cubicBezTo>
                  <a:cubicBezTo>
                    <a:pt x="1689873" y="4055696"/>
                    <a:pt x="1682832" y="4048655"/>
                    <a:pt x="1673444" y="4043961"/>
                  </a:cubicBezTo>
                  <a:cubicBezTo>
                    <a:pt x="1666403" y="4039267"/>
                    <a:pt x="1659362" y="4032226"/>
                    <a:pt x="1652321" y="4027532"/>
                  </a:cubicBezTo>
                  <a:cubicBezTo>
                    <a:pt x="1657015" y="4027532"/>
                    <a:pt x="1661709" y="4027532"/>
                    <a:pt x="1666403" y="4027532"/>
                  </a:cubicBezTo>
                  <a:cubicBezTo>
                    <a:pt x="1687526" y="4029879"/>
                    <a:pt x="1708650" y="4029879"/>
                    <a:pt x="1729773" y="4032226"/>
                  </a:cubicBezTo>
                  <a:cubicBezTo>
                    <a:pt x="1741508" y="4032226"/>
                    <a:pt x="1750897" y="4032226"/>
                    <a:pt x="1762632" y="4032226"/>
                  </a:cubicBezTo>
                  <a:cubicBezTo>
                    <a:pt x="1767326" y="4032226"/>
                    <a:pt x="1769673" y="4032226"/>
                    <a:pt x="1774367" y="4032226"/>
                  </a:cubicBezTo>
                  <a:cubicBezTo>
                    <a:pt x="1779061" y="4034573"/>
                    <a:pt x="1781408" y="4034573"/>
                    <a:pt x="1786102" y="4036920"/>
                  </a:cubicBezTo>
                  <a:cubicBezTo>
                    <a:pt x="1795491" y="4039267"/>
                    <a:pt x="1802532" y="4043961"/>
                    <a:pt x="1811920" y="4046308"/>
                  </a:cubicBezTo>
                  <a:cubicBezTo>
                    <a:pt x="1814267" y="4048655"/>
                    <a:pt x="1814267" y="4048655"/>
                    <a:pt x="1816614" y="4051002"/>
                  </a:cubicBezTo>
                  <a:cubicBezTo>
                    <a:pt x="1814267" y="4055696"/>
                    <a:pt x="1811920" y="4062737"/>
                    <a:pt x="1807226" y="4067431"/>
                  </a:cubicBezTo>
                  <a:cubicBezTo>
                    <a:pt x="1807226" y="4069779"/>
                    <a:pt x="1807226" y="4072125"/>
                    <a:pt x="1807226" y="4074473"/>
                  </a:cubicBezTo>
                  <a:close/>
                  <a:moveTo>
                    <a:pt x="1779061" y="4215296"/>
                  </a:moveTo>
                  <a:cubicBezTo>
                    <a:pt x="1781408" y="4217643"/>
                    <a:pt x="1783755" y="4219990"/>
                    <a:pt x="1786102" y="4222337"/>
                  </a:cubicBezTo>
                  <a:cubicBezTo>
                    <a:pt x="1786102" y="4222337"/>
                    <a:pt x="1786102" y="4224684"/>
                    <a:pt x="1783755" y="4224684"/>
                  </a:cubicBezTo>
                  <a:cubicBezTo>
                    <a:pt x="1774367" y="4219990"/>
                    <a:pt x="1767326" y="4212948"/>
                    <a:pt x="1757938" y="4208254"/>
                  </a:cubicBezTo>
                  <a:cubicBezTo>
                    <a:pt x="1750897" y="4203560"/>
                    <a:pt x="1746203" y="4201213"/>
                    <a:pt x="1739161" y="4196519"/>
                  </a:cubicBezTo>
                  <a:cubicBezTo>
                    <a:pt x="1741508" y="4191825"/>
                    <a:pt x="1743856" y="4187131"/>
                    <a:pt x="1748550" y="4182437"/>
                  </a:cubicBezTo>
                  <a:cubicBezTo>
                    <a:pt x="1753244" y="4187131"/>
                    <a:pt x="1757938" y="4194172"/>
                    <a:pt x="1764979" y="4198866"/>
                  </a:cubicBezTo>
                  <a:cubicBezTo>
                    <a:pt x="1769673" y="4205908"/>
                    <a:pt x="1774367" y="4210602"/>
                    <a:pt x="1779061" y="4215296"/>
                  </a:cubicBezTo>
                  <a:close/>
                  <a:moveTo>
                    <a:pt x="1722732" y="4222337"/>
                  </a:moveTo>
                  <a:cubicBezTo>
                    <a:pt x="1701609" y="4257542"/>
                    <a:pt x="1680485" y="4290401"/>
                    <a:pt x="1659362" y="4320913"/>
                  </a:cubicBezTo>
                  <a:cubicBezTo>
                    <a:pt x="1657015" y="4323260"/>
                    <a:pt x="1654668" y="4325607"/>
                    <a:pt x="1654668" y="4327954"/>
                  </a:cubicBezTo>
                  <a:cubicBezTo>
                    <a:pt x="1652321" y="4332648"/>
                    <a:pt x="1647627" y="4337342"/>
                    <a:pt x="1645280" y="4342036"/>
                  </a:cubicBezTo>
                  <a:cubicBezTo>
                    <a:pt x="1642933" y="4344383"/>
                    <a:pt x="1640586" y="4349077"/>
                    <a:pt x="1638239" y="4351424"/>
                  </a:cubicBezTo>
                  <a:cubicBezTo>
                    <a:pt x="1635891" y="4356118"/>
                    <a:pt x="1633544" y="4358466"/>
                    <a:pt x="1628850" y="4363160"/>
                  </a:cubicBezTo>
                  <a:cubicBezTo>
                    <a:pt x="1626503" y="4367854"/>
                    <a:pt x="1621809" y="4370201"/>
                    <a:pt x="1619462" y="4374895"/>
                  </a:cubicBezTo>
                  <a:cubicBezTo>
                    <a:pt x="1617115" y="4377242"/>
                    <a:pt x="1614768" y="4381936"/>
                    <a:pt x="1612421" y="4384283"/>
                  </a:cubicBezTo>
                  <a:cubicBezTo>
                    <a:pt x="1610074" y="4388977"/>
                    <a:pt x="1605380" y="4391324"/>
                    <a:pt x="1603033" y="4396018"/>
                  </a:cubicBezTo>
                  <a:cubicBezTo>
                    <a:pt x="1600686" y="4398365"/>
                    <a:pt x="1598339" y="4400712"/>
                    <a:pt x="1595992" y="4405406"/>
                  </a:cubicBezTo>
                  <a:cubicBezTo>
                    <a:pt x="1593645" y="4410100"/>
                    <a:pt x="1588950" y="4412447"/>
                    <a:pt x="1586603" y="4417142"/>
                  </a:cubicBezTo>
                  <a:cubicBezTo>
                    <a:pt x="1584256" y="4419489"/>
                    <a:pt x="1581909" y="4421836"/>
                    <a:pt x="1579562" y="4424183"/>
                  </a:cubicBezTo>
                  <a:cubicBezTo>
                    <a:pt x="1574868" y="4428877"/>
                    <a:pt x="1572521" y="4433571"/>
                    <a:pt x="1567827" y="4435918"/>
                  </a:cubicBezTo>
                  <a:cubicBezTo>
                    <a:pt x="1565480" y="4438265"/>
                    <a:pt x="1563133" y="4440612"/>
                    <a:pt x="1560786" y="4442959"/>
                  </a:cubicBezTo>
                  <a:cubicBezTo>
                    <a:pt x="1556092" y="4447653"/>
                    <a:pt x="1553745" y="4450000"/>
                    <a:pt x="1549051" y="4454694"/>
                  </a:cubicBezTo>
                  <a:cubicBezTo>
                    <a:pt x="1549051" y="4454694"/>
                    <a:pt x="1546704" y="4457041"/>
                    <a:pt x="1546704" y="4457041"/>
                  </a:cubicBezTo>
                  <a:cubicBezTo>
                    <a:pt x="1544357" y="4454694"/>
                    <a:pt x="1539662" y="4452347"/>
                    <a:pt x="1532621" y="4452347"/>
                  </a:cubicBezTo>
                  <a:cubicBezTo>
                    <a:pt x="1530274" y="4424183"/>
                    <a:pt x="1527927" y="4398365"/>
                    <a:pt x="1525580" y="4367854"/>
                  </a:cubicBezTo>
                  <a:cubicBezTo>
                    <a:pt x="1523233" y="4330301"/>
                    <a:pt x="1518539" y="4292748"/>
                    <a:pt x="1516192" y="4252848"/>
                  </a:cubicBezTo>
                  <a:cubicBezTo>
                    <a:pt x="1511498" y="4189478"/>
                    <a:pt x="1504457" y="4126108"/>
                    <a:pt x="1497416" y="4055696"/>
                  </a:cubicBezTo>
                  <a:cubicBezTo>
                    <a:pt x="1502110" y="4055696"/>
                    <a:pt x="1506804" y="4053349"/>
                    <a:pt x="1511498" y="4048655"/>
                  </a:cubicBezTo>
                  <a:cubicBezTo>
                    <a:pt x="1523233" y="4058043"/>
                    <a:pt x="1537315" y="4067431"/>
                    <a:pt x="1549051" y="4074473"/>
                  </a:cubicBezTo>
                  <a:cubicBezTo>
                    <a:pt x="1556092" y="4079167"/>
                    <a:pt x="1565480" y="4086208"/>
                    <a:pt x="1572521" y="4090902"/>
                  </a:cubicBezTo>
                  <a:cubicBezTo>
                    <a:pt x="1628850" y="4128455"/>
                    <a:pt x="1682832" y="4163660"/>
                    <a:pt x="1736814" y="4196519"/>
                  </a:cubicBezTo>
                  <a:cubicBezTo>
                    <a:pt x="1734467" y="4201213"/>
                    <a:pt x="1729773" y="4208254"/>
                    <a:pt x="1727426" y="4212948"/>
                  </a:cubicBezTo>
                  <a:cubicBezTo>
                    <a:pt x="1725079" y="4217643"/>
                    <a:pt x="1725079" y="4219990"/>
                    <a:pt x="1722732" y="4222337"/>
                  </a:cubicBezTo>
                  <a:close/>
                  <a:moveTo>
                    <a:pt x="1375369" y="4004061"/>
                  </a:moveTo>
                  <a:cubicBezTo>
                    <a:pt x="1351899" y="3997020"/>
                    <a:pt x="1326081" y="3989979"/>
                    <a:pt x="1302611" y="3982938"/>
                  </a:cubicBezTo>
                  <a:cubicBezTo>
                    <a:pt x="1290876" y="3978244"/>
                    <a:pt x="1281487" y="3975897"/>
                    <a:pt x="1269752" y="3971203"/>
                  </a:cubicBezTo>
                  <a:cubicBezTo>
                    <a:pt x="1253323" y="3966508"/>
                    <a:pt x="1236894" y="3959468"/>
                    <a:pt x="1220464" y="3954773"/>
                  </a:cubicBezTo>
                  <a:cubicBezTo>
                    <a:pt x="1222811" y="3954773"/>
                    <a:pt x="1222811" y="3954773"/>
                    <a:pt x="1225158" y="3957120"/>
                  </a:cubicBezTo>
                  <a:cubicBezTo>
                    <a:pt x="1241588" y="3961814"/>
                    <a:pt x="1255670" y="3966508"/>
                    <a:pt x="1272099" y="3968856"/>
                  </a:cubicBezTo>
                  <a:cubicBezTo>
                    <a:pt x="1283834" y="3971203"/>
                    <a:pt x="1295570" y="3973550"/>
                    <a:pt x="1307305" y="3975897"/>
                  </a:cubicBezTo>
                  <a:cubicBezTo>
                    <a:pt x="1323734" y="3980591"/>
                    <a:pt x="1342511" y="3982938"/>
                    <a:pt x="1358940" y="3987632"/>
                  </a:cubicBezTo>
                  <a:cubicBezTo>
                    <a:pt x="1370675" y="3989979"/>
                    <a:pt x="1382410" y="3992326"/>
                    <a:pt x="1394146" y="3994673"/>
                  </a:cubicBezTo>
                  <a:cubicBezTo>
                    <a:pt x="1412922" y="3997020"/>
                    <a:pt x="1431698" y="4001714"/>
                    <a:pt x="1450475" y="4004061"/>
                  </a:cubicBezTo>
                  <a:cubicBezTo>
                    <a:pt x="1462210" y="4006408"/>
                    <a:pt x="1476292" y="4006408"/>
                    <a:pt x="1488028" y="4008755"/>
                  </a:cubicBezTo>
                  <a:cubicBezTo>
                    <a:pt x="1490375" y="4008755"/>
                    <a:pt x="1495069" y="4008755"/>
                    <a:pt x="1497416" y="4011102"/>
                  </a:cubicBezTo>
                  <a:cubicBezTo>
                    <a:pt x="1497416" y="4013449"/>
                    <a:pt x="1497416" y="4015796"/>
                    <a:pt x="1497416" y="4018144"/>
                  </a:cubicBezTo>
                  <a:cubicBezTo>
                    <a:pt x="1497416" y="4018144"/>
                    <a:pt x="1497416" y="4018144"/>
                    <a:pt x="1495069" y="4018144"/>
                  </a:cubicBezTo>
                  <a:cubicBezTo>
                    <a:pt x="1485680" y="4018144"/>
                    <a:pt x="1478639" y="4025185"/>
                    <a:pt x="1476292" y="4032226"/>
                  </a:cubicBezTo>
                  <a:cubicBezTo>
                    <a:pt x="1450475" y="4025185"/>
                    <a:pt x="1422310" y="4020490"/>
                    <a:pt x="1396493" y="4011102"/>
                  </a:cubicBezTo>
                  <a:cubicBezTo>
                    <a:pt x="1389452" y="4008755"/>
                    <a:pt x="1382410" y="4006408"/>
                    <a:pt x="1375369" y="4004061"/>
                  </a:cubicBezTo>
                  <a:close/>
                  <a:moveTo>
                    <a:pt x="1154747" y="3935997"/>
                  </a:moveTo>
                  <a:cubicBezTo>
                    <a:pt x="1147706" y="3933650"/>
                    <a:pt x="1138318" y="3931303"/>
                    <a:pt x="1131276" y="3928956"/>
                  </a:cubicBezTo>
                  <a:cubicBezTo>
                    <a:pt x="1131276" y="3926609"/>
                    <a:pt x="1133623" y="3926609"/>
                    <a:pt x="1133623" y="3924262"/>
                  </a:cubicBezTo>
                  <a:cubicBezTo>
                    <a:pt x="1145359" y="3928956"/>
                    <a:pt x="1154747" y="3933650"/>
                    <a:pt x="1166482" y="3935997"/>
                  </a:cubicBezTo>
                  <a:cubicBezTo>
                    <a:pt x="1173523" y="3938344"/>
                    <a:pt x="1180564" y="3940691"/>
                    <a:pt x="1187605" y="3945385"/>
                  </a:cubicBezTo>
                  <a:cubicBezTo>
                    <a:pt x="1187605" y="3945385"/>
                    <a:pt x="1185258" y="3945385"/>
                    <a:pt x="1185258" y="3945385"/>
                  </a:cubicBezTo>
                  <a:cubicBezTo>
                    <a:pt x="1175870" y="3940691"/>
                    <a:pt x="1164135" y="3938344"/>
                    <a:pt x="1154747" y="3935997"/>
                  </a:cubicBezTo>
                  <a:close/>
                  <a:moveTo>
                    <a:pt x="1053824" y="3804562"/>
                  </a:moveTo>
                  <a:cubicBezTo>
                    <a:pt x="1053824" y="3792827"/>
                    <a:pt x="1053824" y="3781092"/>
                    <a:pt x="1051477" y="3769357"/>
                  </a:cubicBezTo>
                  <a:cubicBezTo>
                    <a:pt x="1051477" y="3755274"/>
                    <a:pt x="1051477" y="3738845"/>
                    <a:pt x="1049130" y="3722416"/>
                  </a:cubicBezTo>
                  <a:cubicBezTo>
                    <a:pt x="1049130" y="3717722"/>
                    <a:pt x="1049130" y="3710680"/>
                    <a:pt x="1049130" y="3705986"/>
                  </a:cubicBezTo>
                  <a:cubicBezTo>
                    <a:pt x="1049130" y="3705986"/>
                    <a:pt x="1051477" y="3705986"/>
                    <a:pt x="1051477" y="3705986"/>
                  </a:cubicBezTo>
                  <a:cubicBezTo>
                    <a:pt x="1051477" y="3710680"/>
                    <a:pt x="1053824" y="3715374"/>
                    <a:pt x="1053824" y="3720068"/>
                  </a:cubicBezTo>
                  <a:cubicBezTo>
                    <a:pt x="1056171" y="3729457"/>
                    <a:pt x="1058518" y="3738845"/>
                    <a:pt x="1060865" y="3750580"/>
                  </a:cubicBezTo>
                  <a:cubicBezTo>
                    <a:pt x="1063212" y="3759969"/>
                    <a:pt x="1065559" y="3771704"/>
                    <a:pt x="1067906" y="3781092"/>
                  </a:cubicBezTo>
                  <a:cubicBezTo>
                    <a:pt x="1070253" y="3790480"/>
                    <a:pt x="1072600" y="3799868"/>
                    <a:pt x="1074947" y="3806909"/>
                  </a:cubicBezTo>
                  <a:cubicBezTo>
                    <a:pt x="1077294" y="3816298"/>
                    <a:pt x="1079641" y="3823339"/>
                    <a:pt x="1081988" y="3832727"/>
                  </a:cubicBezTo>
                  <a:cubicBezTo>
                    <a:pt x="1072600" y="3830380"/>
                    <a:pt x="1063212" y="3828033"/>
                    <a:pt x="1056171" y="3823339"/>
                  </a:cubicBezTo>
                  <a:cubicBezTo>
                    <a:pt x="1053824" y="3818645"/>
                    <a:pt x="1053824" y="3811604"/>
                    <a:pt x="1053824" y="3804562"/>
                  </a:cubicBezTo>
                  <a:close/>
                  <a:moveTo>
                    <a:pt x="1093724" y="3713028"/>
                  </a:moveTo>
                  <a:cubicBezTo>
                    <a:pt x="1107806" y="3720068"/>
                    <a:pt x="1121888" y="3727110"/>
                    <a:pt x="1138318" y="3736498"/>
                  </a:cubicBezTo>
                  <a:cubicBezTo>
                    <a:pt x="1140665" y="3736498"/>
                    <a:pt x="1140665" y="3738845"/>
                    <a:pt x="1143012" y="3738845"/>
                  </a:cubicBezTo>
                  <a:cubicBezTo>
                    <a:pt x="1168829" y="3752927"/>
                    <a:pt x="1196994" y="3767009"/>
                    <a:pt x="1225158" y="3778745"/>
                  </a:cubicBezTo>
                  <a:cubicBezTo>
                    <a:pt x="1225158" y="3781092"/>
                    <a:pt x="1222811" y="3783439"/>
                    <a:pt x="1222811" y="3785786"/>
                  </a:cubicBezTo>
                  <a:cubicBezTo>
                    <a:pt x="1222811" y="3790480"/>
                    <a:pt x="1225158" y="3795174"/>
                    <a:pt x="1227505" y="3799868"/>
                  </a:cubicBezTo>
                  <a:cubicBezTo>
                    <a:pt x="1220464" y="3806909"/>
                    <a:pt x="1215770" y="3813950"/>
                    <a:pt x="1208729" y="3818645"/>
                  </a:cubicBezTo>
                  <a:cubicBezTo>
                    <a:pt x="1206382" y="3818645"/>
                    <a:pt x="1206382" y="3820992"/>
                    <a:pt x="1204035" y="3823339"/>
                  </a:cubicBezTo>
                  <a:cubicBezTo>
                    <a:pt x="1192300" y="3835074"/>
                    <a:pt x="1180564" y="3846809"/>
                    <a:pt x="1168829" y="3858544"/>
                  </a:cubicBezTo>
                  <a:cubicBezTo>
                    <a:pt x="1138318" y="3851503"/>
                    <a:pt x="1110153" y="3842115"/>
                    <a:pt x="1079641" y="3835074"/>
                  </a:cubicBezTo>
                  <a:cubicBezTo>
                    <a:pt x="1070253" y="3792827"/>
                    <a:pt x="1060865" y="3750580"/>
                    <a:pt x="1051477" y="3705986"/>
                  </a:cubicBezTo>
                  <a:cubicBezTo>
                    <a:pt x="1056171" y="3703639"/>
                    <a:pt x="1060865" y="3701292"/>
                    <a:pt x="1063212" y="3696598"/>
                  </a:cubicBezTo>
                  <a:cubicBezTo>
                    <a:pt x="1065559" y="3698945"/>
                    <a:pt x="1070253" y="3701292"/>
                    <a:pt x="1072600" y="3701292"/>
                  </a:cubicBezTo>
                  <a:cubicBezTo>
                    <a:pt x="1081988" y="3705986"/>
                    <a:pt x="1089030" y="3710680"/>
                    <a:pt x="1093724" y="3713028"/>
                  </a:cubicBezTo>
                  <a:close/>
                  <a:moveTo>
                    <a:pt x="1269752" y="3752927"/>
                  </a:moveTo>
                  <a:cubicBezTo>
                    <a:pt x="1274446" y="3745886"/>
                    <a:pt x="1281487" y="3736498"/>
                    <a:pt x="1286181" y="3729457"/>
                  </a:cubicBezTo>
                  <a:cubicBezTo>
                    <a:pt x="1288529" y="3727110"/>
                    <a:pt x="1290876" y="3722416"/>
                    <a:pt x="1293223" y="3720068"/>
                  </a:cubicBezTo>
                  <a:cubicBezTo>
                    <a:pt x="1300264" y="3710680"/>
                    <a:pt x="1307305" y="3701292"/>
                    <a:pt x="1314346" y="3691904"/>
                  </a:cubicBezTo>
                  <a:cubicBezTo>
                    <a:pt x="1316693" y="3689557"/>
                    <a:pt x="1316693" y="3687210"/>
                    <a:pt x="1319040" y="3687210"/>
                  </a:cubicBezTo>
                  <a:cubicBezTo>
                    <a:pt x="1422310" y="3536999"/>
                    <a:pt x="1523233" y="3363318"/>
                    <a:pt x="1638239" y="3156777"/>
                  </a:cubicBezTo>
                  <a:cubicBezTo>
                    <a:pt x="1640586" y="3159125"/>
                    <a:pt x="1642933" y="3159125"/>
                    <a:pt x="1647627" y="3159125"/>
                  </a:cubicBezTo>
                  <a:cubicBezTo>
                    <a:pt x="1649974" y="3159125"/>
                    <a:pt x="1652321" y="3159125"/>
                    <a:pt x="1654668" y="3156777"/>
                  </a:cubicBezTo>
                  <a:cubicBezTo>
                    <a:pt x="1661709" y="3173207"/>
                    <a:pt x="1671097" y="3191983"/>
                    <a:pt x="1678138" y="3208413"/>
                  </a:cubicBezTo>
                  <a:cubicBezTo>
                    <a:pt x="1680485" y="3213107"/>
                    <a:pt x="1682832" y="3217801"/>
                    <a:pt x="1685179" y="3222495"/>
                  </a:cubicBezTo>
                  <a:cubicBezTo>
                    <a:pt x="1694567" y="3241271"/>
                    <a:pt x="1703956" y="3260048"/>
                    <a:pt x="1710997" y="3278824"/>
                  </a:cubicBezTo>
                  <a:cubicBezTo>
                    <a:pt x="1713344" y="3285865"/>
                    <a:pt x="1718038" y="3292906"/>
                    <a:pt x="1720385" y="3299947"/>
                  </a:cubicBezTo>
                  <a:cubicBezTo>
                    <a:pt x="1729773" y="3318724"/>
                    <a:pt x="1736814" y="3335153"/>
                    <a:pt x="1746203" y="3351582"/>
                  </a:cubicBezTo>
                  <a:cubicBezTo>
                    <a:pt x="1750897" y="3358623"/>
                    <a:pt x="1753244" y="3368012"/>
                    <a:pt x="1757938" y="3375053"/>
                  </a:cubicBezTo>
                  <a:cubicBezTo>
                    <a:pt x="1769673" y="3398523"/>
                    <a:pt x="1779061" y="3419647"/>
                    <a:pt x="1790797" y="3440770"/>
                  </a:cubicBezTo>
                  <a:cubicBezTo>
                    <a:pt x="1793144" y="3443117"/>
                    <a:pt x="1793144" y="3445464"/>
                    <a:pt x="1795491" y="3447811"/>
                  </a:cubicBezTo>
                  <a:cubicBezTo>
                    <a:pt x="1807226" y="3471282"/>
                    <a:pt x="1818961" y="3494752"/>
                    <a:pt x="1830696" y="3518223"/>
                  </a:cubicBezTo>
                  <a:cubicBezTo>
                    <a:pt x="1830696" y="3518223"/>
                    <a:pt x="1830696" y="3518223"/>
                    <a:pt x="1830696" y="3518223"/>
                  </a:cubicBezTo>
                  <a:cubicBezTo>
                    <a:pt x="1842431" y="3541693"/>
                    <a:pt x="1854167" y="3565164"/>
                    <a:pt x="1865902" y="3586287"/>
                  </a:cubicBezTo>
                  <a:cubicBezTo>
                    <a:pt x="1868249" y="3590981"/>
                    <a:pt x="1870596" y="3593328"/>
                    <a:pt x="1872943" y="3598022"/>
                  </a:cubicBezTo>
                  <a:cubicBezTo>
                    <a:pt x="1882331" y="3616799"/>
                    <a:pt x="1891719" y="3635575"/>
                    <a:pt x="1901108" y="3652004"/>
                  </a:cubicBezTo>
                  <a:cubicBezTo>
                    <a:pt x="1908149" y="3663740"/>
                    <a:pt x="1915190" y="3675475"/>
                    <a:pt x="1919884" y="3687210"/>
                  </a:cubicBezTo>
                  <a:cubicBezTo>
                    <a:pt x="1922231" y="3691904"/>
                    <a:pt x="1924578" y="3694251"/>
                    <a:pt x="1926925" y="3698945"/>
                  </a:cubicBezTo>
                  <a:cubicBezTo>
                    <a:pt x="1922231" y="3701292"/>
                    <a:pt x="1917537" y="3708333"/>
                    <a:pt x="1917537" y="3715374"/>
                  </a:cubicBezTo>
                  <a:cubicBezTo>
                    <a:pt x="1917537" y="3715374"/>
                    <a:pt x="1917537" y="3717722"/>
                    <a:pt x="1917537" y="3717722"/>
                  </a:cubicBezTo>
                  <a:cubicBezTo>
                    <a:pt x="1915190" y="3717722"/>
                    <a:pt x="1910496" y="3720068"/>
                    <a:pt x="1908149" y="3720068"/>
                  </a:cubicBezTo>
                  <a:cubicBezTo>
                    <a:pt x="1891719" y="3722416"/>
                    <a:pt x="1872943" y="3727110"/>
                    <a:pt x="1856514" y="3729457"/>
                  </a:cubicBezTo>
                  <a:cubicBezTo>
                    <a:pt x="1842431" y="3731804"/>
                    <a:pt x="1826002" y="3734151"/>
                    <a:pt x="1811920" y="3736498"/>
                  </a:cubicBezTo>
                  <a:cubicBezTo>
                    <a:pt x="1800185" y="3738845"/>
                    <a:pt x="1788449" y="3741192"/>
                    <a:pt x="1779061" y="3743539"/>
                  </a:cubicBezTo>
                  <a:cubicBezTo>
                    <a:pt x="1760285" y="3745886"/>
                    <a:pt x="1743856" y="3748233"/>
                    <a:pt x="1725079" y="3752927"/>
                  </a:cubicBezTo>
                  <a:cubicBezTo>
                    <a:pt x="1718038" y="3752927"/>
                    <a:pt x="1710997" y="3755274"/>
                    <a:pt x="1703956" y="3755274"/>
                  </a:cubicBezTo>
                  <a:cubicBezTo>
                    <a:pt x="1682832" y="3757621"/>
                    <a:pt x="1664056" y="3759969"/>
                    <a:pt x="1645280" y="3762315"/>
                  </a:cubicBezTo>
                  <a:cubicBezTo>
                    <a:pt x="1640586" y="3762315"/>
                    <a:pt x="1635891" y="3764663"/>
                    <a:pt x="1628850" y="3764663"/>
                  </a:cubicBezTo>
                  <a:cubicBezTo>
                    <a:pt x="1607727" y="3767009"/>
                    <a:pt x="1586603" y="3769357"/>
                    <a:pt x="1565480" y="3771704"/>
                  </a:cubicBezTo>
                  <a:cubicBezTo>
                    <a:pt x="1560786" y="3771704"/>
                    <a:pt x="1558439" y="3771704"/>
                    <a:pt x="1553745" y="3771704"/>
                  </a:cubicBezTo>
                  <a:cubicBezTo>
                    <a:pt x="1532621" y="3774051"/>
                    <a:pt x="1511498" y="3774051"/>
                    <a:pt x="1490375" y="3776398"/>
                  </a:cubicBezTo>
                  <a:cubicBezTo>
                    <a:pt x="1488028" y="3776398"/>
                    <a:pt x="1485680" y="3776398"/>
                    <a:pt x="1483333" y="3776398"/>
                  </a:cubicBezTo>
                  <a:cubicBezTo>
                    <a:pt x="1462210" y="3778745"/>
                    <a:pt x="1441087" y="3778745"/>
                    <a:pt x="1422310" y="3778745"/>
                  </a:cubicBezTo>
                  <a:cubicBezTo>
                    <a:pt x="1419963" y="3778745"/>
                    <a:pt x="1415269" y="3778745"/>
                    <a:pt x="1412922" y="3778745"/>
                  </a:cubicBezTo>
                  <a:cubicBezTo>
                    <a:pt x="1389452" y="3778745"/>
                    <a:pt x="1365981" y="3778745"/>
                    <a:pt x="1344858" y="3778745"/>
                  </a:cubicBezTo>
                  <a:cubicBezTo>
                    <a:pt x="1328428" y="3778745"/>
                    <a:pt x="1311999" y="3778745"/>
                    <a:pt x="1295570" y="3778745"/>
                  </a:cubicBezTo>
                  <a:cubicBezTo>
                    <a:pt x="1286181" y="3778745"/>
                    <a:pt x="1276793" y="3778745"/>
                    <a:pt x="1265058" y="3778745"/>
                  </a:cubicBezTo>
                  <a:cubicBezTo>
                    <a:pt x="1265058" y="3771704"/>
                    <a:pt x="1262711" y="3767009"/>
                    <a:pt x="1258017" y="3762315"/>
                  </a:cubicBezTo>
                  <a:cubicBezTo>
                    <a:pt x="1258017" y="3759969"/>
                    <a:pt x="1260364" y="3759969"/>
                    <a:pt x="1260364" y="3757621"/>
                  </a:cubicBezTo>
                  <a:cubicBezTo>
                    <a:pt x="1262711" y="3762315"/>
                    <a:pt x="1265058" y="3757621"/>
                    <a:pt x="1269752" y="3752927"/>
                  </a:cubicBezTo>
                  <a:close/>
                  <a:moveTo>
                    <a:pt x="1816614" y="3128613"/>
                  </a:moveTo>
                  <a:cubicBezTo>
                    <a:pt x="1835390" y="3128613"/>
                    <a:pt x="1856514" y="3126266"/>
                    <a:pt x="1875290" y="3123919"/>
                  </a:cubicBezTo>
                  <a:cubicBezTo>
                    <a:pt x="1992642" y="3116878"/>
                    <a:pt x="2112342" y="3105142"/>
                    <a:pt x="2236735" y="3091060"/>
                  </a:cubicBezTo>
                  <a:cubicBezTo>
                    <a:pt x="2243776" y="3091060"/>
                    <a:pt x="2250818" y="3088713"/>
                    <a:pt x="2257859" y="3088713"/>
                  </a:cubicBezTo>
                  <a:cubicBezTo>
                    <a:pt x="2293064" y="3084019"/>
                    <a:pt x="2325923" y="3079325"/>
                    <a:pt x="2361129" y="3076978"/>
                  </a:cubicBezTo>
                  <a:cubicBezTo>
                    <a:pt x="2372864" y="3074631"/>
                    <a:pt x="2386946" y="3074631"/>
                    <a:pt x="2398681" y="3072284"/>
                  </a:cubicBezTo>
                  <a:cubicBezTo>
                    <a:pt x="2429193" y="3067590"/>
                    <a:pt x="2459705" y="3065243"/>
                    <a:pt x="2490216" y="3060549"/>
                  </a:cubicBezTo>
                  <a:cubicBezTo>
                    <a:pt x="2504299" y="3058201"/>
                    <a:pt x="2520728" y="3055855"/>
                    <a:pt x="2534810" y="3053507"/>
                  </a:cubicBezTo>
                  <a:cubicBezTo>
                    <a:pt x="2558281" y="3051160"/>
                    <a:pt x="2579404" y="3046466"/>
                    <a:pt x="2602875" y="3044119"/>
                  </a:cubicBezTo>
                  <a:cubicBezTo>
                    <a:pt x="2602875" y="3048813"/>
                    <a:pt x="2605222" y="3051160"/>
                    <a:pt x="2607569" y="3053507"/>
                  </a:cubicBezTo>
                  <a:cubicBezTo>
                    <a:pt x="2584098" y="3079325"/>
                    <a:pt x="2560628" y="3102796"/>
                    <a:pt x="2537157" y="3128613"/>
                  </a:cubicBezTo>
                  <a:cubicBezTo>
                    <a:pt x="2520728" y="3145042"/>
                    <a:pt x="2506646" y="3161472"/>
                    <a:pt x="2490216" y="3177901"/>
                  </a:cubicBezTo>
                  <a:cubicBezTo>
                    <a:pt x="2478481" y="3191983"/>
                    <a:pt x="2466746" y="3203718"/>
                    <a:pt x="2452664" y="3217801"/>
                  </a:cubicBezTo>
                  <a:cubicBezTo>
                    <a:pt x="2431540" y="3238924"/>
                    <a:pt x="2410417" y="3262394"/>
                    <a:pt x="2389293" y="3283518"/>
                  </a:cubicBezTo>
                  <a:cubicBezTo>
                    <a:pt x="2382252" y="3290559"/>
                    <a:pt x="2375211" y="3297600"/>
                    <a:pt x="2368170" y="3304641"/>
                  </a:cubicBezTo>
                  <a:cubicBezTo>
                    <a:pt x="2342352" y="3330459"/>
                    <a:pt x="2316535" y="3356276"/>
                    <a:pt x="2293064" y="3382094"/>
                  </a:cubicBezTo>
                  <a:cubicBezTo>
                    <a:pt x="2290717" y="3384441"/>
                    <a:pt x="2286023" y="3389135"/>
                    <a:pt x="2283676" y="3391482"/>
                  </a:cubicBezTo>
                  <a:cubicBezTo>
                    <a:pt x="2196835" y="3478323"/>
                    <a:pt x="2109995" y="3562816"/>
                    <a:pt x="2023154" y="3642616"/>
                  </a:cubicBezTo>
                  <a:cubicBezTo>
                    <a:pt x="2023154" y="3642616"/>
                    <a:pt x="2020807" y="3644963"/>
                    <a:pt x="2020807" y="3644963"/>
                  </a:cubicBezTo>
                  <a:cubicBezTo>
                    <a:pt x="1997336" y="3666087"/>
                    <a:pt x="1973866" y="3687210"/>
                    <a:pt x="1952743" y="3705986"/>
                  </a:cubicBezTo>
                  <a:cubicBezTo>
                    <a:pt x="1948049" y="3701292"/>
                    <a:pt x="1943355" y="3698945"/>
                    <a:pt x="1938660" y="3698945"/>
                  </a:cubicBezTo>
                  <a:cubicBezTo>
                    <a:pt x="1936313" y="3698945"/>
                    <a:pt x="1931619" y="3698945"/>
                    <a:pt x="1929272" y="3701292"/>
                  </a:cubicBezTo>
                  <a:cubicBezTo>
                    <a:pt x="1840084" y="3539346"/>
                    <a:pt x="1750897" y="3360971"/>
                    <a:pt x="1657015" y="3152083"/>
                  </a:cubicBezTo>
                  <a:cubicBezTo>
                    <a:pt x="1664056" y="3149737"/>
                    <a:pt x="1668750" y="3142695"/>
                    <a:pt x="1668750" y="3133307"/>
                  </a:cubicBezTo>
                  <a:cubicBezTo>
                    <a:pt x="1668750" y="3133307"/>
                    <a:pt x="1668750" y="3133307"/>
                    <a:pt x="1668750" y="3133307"/>
                  </a:cubicBezTo>
                  <a:cubicBezTo>
                    <a:pt x="1699262" y="3130960"/>
                    <a:pt x="1732120" y="3130960"/>
                    <a:pt x="1762632" y="3128613"/>
                  </a:cubicBezTo>
                  <a:cubicBezTo>
                    <a:pt x="1779061" y="3130960"/>
                    <a:pt x="1797838" y="3130960"/>
                    <a:pt x="1816614" y="3128613"/>
                  </a:cubicBezTo>
                  <a:close/>
                  <a:moveTo>
                    <a:pt x="2480828" y="2823497"/>
                  </a:moveTo>
                  <a:cubicBezTo>
                    <a:pt x="2478481" y="2821150"/>
                    <a:pt x="2476134" y="2816456"/>
                    <a:pt x="2473787" y="2814109"/>
                  </a:cubicBezTo>
                  <a:cubicBezTo>
                    <a:pt x="2330617" y="2591139"/>
                    <a:pt x="2192141" y="2358782"/>
                    <a:pt x="2053666" y="2119383"/>
                  </a:cubicBezTo>
                  <a:cubicBezTo>
                    <a:pt x="2056013" y="2117036"/>
                    <a:pt x="2058360" y="2114689"/>
                    <a:pt x="2060707" y="2109995"/>
                  </a:cubicBezTo>
                  <a:cubicBezTo>
                    <a:pt x="2081830" y="2119383"/>
                    <a:pt x="2100607" y="2126424"/>
                    <a:pt x="2121730" y="2135812"/>
                  </a:cubicBezTo>
                  <a:cubicBezTo>
                    <a:pt x="2199183" y="2168671"/>
                    <a:pt x="2278982" y="2201530"/>
                    <a:pt x="2356435" y="2232041"/>
                  </a:cubicBezTo>
                  <a:cubicBezTo>
                    <a:pt x="2436234" y="2264900"/>
                    <a:pt x="2518381" y="2300106"/>
                    <a:pt x="2598180" y="2332964"/>
                  </a:cubicBezTo>
                  <a:cubicBezTo>
                    <a:pt x="2605222" y="2335311"/>
                    <a:pt x="2612263" y="2340005"/>
                    <a:pt x="2621651" y="2342352"/>
                  </a:cubicBezTo>
                  <a:cubicBezTo>
                    <a:pt x="2631039" y="2347047"/>
                    <a:pt x="2642774" y="2351741"/>
                    <a:pt x="2652163" y="2354088"/>
                  </a:cubicBezTo>
                  <a:cubicBezTo>
                    <a:pt x="2670939" y="2361129"/>
                    <a:pt x="2692062" y="2370517"/>
                    <a:pt x="2710839" y="2377558"/>
                  </a:cubicBezTo>
                  <a:cubicBezTo>
                    <a:pt x="2717880" y="2379905"/>
                    <a:pt x="2724921" y="2382252"/>
                    <a:pt x="2729615" y="2384599"/>
                  </a:cubicBezTo>
                  <a:cubicBezTo>
                    <a:pt x="2753086" y="2393987"/>
                    <a:pt x="2776556" y="2403376"/>
                    <a:pt x="2800027" y="2412764"/>
                  </a:cubicBezTo>
                  <a:cubicBezTo>
                    <a:pt x="2802374" y="2412764"/>
                    <a:pt x="2804721" y="2415111"/>
                    <a:pt x="2807068" y="2415111"/>
                  </a:cubicBezTo>
                  <a:cubicBezTo>
                    <a:pt x="2889214" y="2447969"/>
                    <a:pt x="2969014" y="2478481"/>
                    <a:pt x="3051160" y="2508993"/>
                  </a:cubicBezTo>
                  <a:cubicBezTo>
                    <a:pt x="3051160" y="2511340"/>
                    <a:pt x="3048813" y="2513687"/>
                    <a:pt x="3048813" y="2516034"/>
                  </a:cubicBezTo>
                  <a:cubicBezTo>
                    <a:pt x="3048813" y="2520728"/>
                    <a:pt x="3051160" y="2527769"/>
                    <a:pt x="3055854" y="2530116"/>
                  </a:cubicBezTo>
                  <a:cubicBezTo>
                    <a:pt x="2912685" y="2692062"/>
                    <a:pt x="2771862" y="2858703"/>
                    <a:pt x="2635733" y="3020649"/>
                  </a:cubicBezTo>
                  <a:cubicBezTo>
                    <a:pt x="2633386" y="3018302"/>
                    <a:pt x="2628692" y="3015955"/>
                    <a:pt x="2623998" y="3015955"/>
                  </a:cubicBezTo>
                  <a:cubicBezTo>
                    <a:pt x="2619304" y="3015955"/>
                    <a:pt x="2616957" y="3018302"/>
                    <a:pt x="2614610" y="3018302"/>
                  </a:cubicBezTo>
                  <a:cubicBezTo>
                    <a:pt x="2593486" y="2987790"/>
                    <a:pt x="2570016" y="2954932"/>
                    <a:pt x="2548892" y="2922073"/>
                  </a:cubicBezTo>
                  <a:cubicBezTo>
                    <a:pt x="2525422" y="2891561"/>
                    <a:pt x="2504299" y="2856356"/>
                    <a:pt x="2480828" y="2823497"/>
                  </a:cubicBezTo>
                  <a:close/>
                  <a:moveTo>
                    <a:pt x="1933966" y="1703956"/>
                  </a:moveTo>
                  <a:cubicBezTo>
                    <a:pt x="1957437" y="1706303"/>
                    <a:pt x="1983254" y="1708650"/>
                    <a:pt x="2006725" y="1710997"/>
                  </a:cubicBezTo>
                  <a:cubicBezTo>
                    <a:pt x="2027848" y="1713344"/>
                    <a:pt x="2051319" y="1715691"/>
                    <a:pt x="2072442" y="1718038"/>
                  </a:cubicBezTo>
                  <a:cubicBezTo>
                    <a:pt x="2119383" y="1722732"/>
                    <a:pt x="2166324" y="1729773"/>
                    <a:pt x="2215612" y="1734467"/>
                  </a:cubicBezTo>
                  <a:cubicBezTo>
                    <a:pt x="2222653" y="1734467"/>
                    <a:pt x="2229694" y="1736814"/>
                    <a:pt x="2236735" y="1736814"/>
                  </a:cubicBezTo>
                  <a:cubicBezTo>
                    <a:pt x="2276635" y="1741508"/>
                    <a:pt x="2318882" y="1748550"/>
                    <a:pt x="2361129" y="1753244"/>
                  </a:cubicBezTo>
                  <a:cubicBezTo>
                    <a:pt x="2377558" y="1755591"/>
                    <a:pt x="2391640" y="1757938"/>
                    <a:pt x="2408070" y="1760285"/>
                  </a:cubicBezTo>
                  <a:cubicBezTo>
                    <a:pt x="2440928" y="1764979"/>
                    <a:pt x="2476134" y="1769673"/>
                    <a:pt x="2511340" y="1776714"/>
                  </a:cubicBezTo>
                  <a:cubicBezTo>
                    <a:pt x="2527769" y="1779061"/>
                    <a:pt x="2546545" y="1783755"/>
                    <a:pt x="2562975" y="1786102"/>
                  </a:cubicBezTo>
                  <a:cubicBezTo>
                    <a:pt x="2595833" y="1790796"/>
                    <a:pt x="2628692" y="1797838"/>
                    <a:pt x="2663898" y="1802532"/>
                  </a:cubicBezTo>
                  <a:cubicBezTo>
                    <a:pt x="2682674" y="1804879"/>
                    <a:pt x="2701450" y="1809573"/>
                    <a:pt x="2720227" y="1811920"/>
                  </a:cubicBezTo>
                  <a:cubicBezTo>
                    <a:pt x="2753086" y="1818961"/>
                    <a:pt x="2785944" y="1823655"/>
                    <a:pt x="2821150" y="1830696"/>
                  </a:cubicBezTo>
                  <a:cubicBezTo>
                    <a:pt x="2837579" y="1833043"/>
                    <a:pt x="2856355" y="1837737"/>
                    <a:pt x="2875132" y="1842432"/>
                  </a:cubicBezTo>
                  <a:cubicBezTo>
                    <a:pt x="2905644" y="1849473"/>
                    <a:pt x="2933808" y="1854167"/>
                    <a:pt x="2964320" y="1861208"/>
                  </a:cubicBezTo>
                  <a:cubicBezTo>
                    <a:pt x="2964320" y="1861208"/>
                    <a:pt x="2964320" y="1863555"/>
                    <a:pt x="2964320" y="1863555"/>
                  </a:cubicBezTo>
                  <a:cubicBezTo>
                    <a:pt x="2964320" y="1863555"/>
                    <a:pt x="2964320" y="1865902"/>
                    <a:pt x="2964320" y="1865902"/>
                  </a:cubicBezTo>
                  <a:cubicBezTo>
                    <a:pt x="2961973" y="1865902"/>
                    <a:pt x="2959626" y="1865902"/>
                    <a:pt x="2957279" y="1868249"/>
                  </a:cubicBezTo>
                  <a:cubicBezTo>
                    <a:pt x="2947890" y="1870596"/>
                    <a:pt x="2938502" y="1870596"/>
                    <a:pt x="2931461" y="1872943"/>
                  </a:cubicBezTo>
                  <a:cubicBezTo>
                    <a:pt x="2924420" y="1875290"/>
                    <a:pt x="2915032" y="1875290"/>
                    <a:pt x="2905644" y="1877637"/>
                  </a:cubicBezTo>
                  <a:cubicBezTo>
                    <a:pt x="2896255" y="1879984"/>
                    <a:pt x="2886867" y="1882331"/>
                    <a:pt x="2877479" y="1882331"/>
                  </a:cubicBezTo>
                  <a:cubicBezTo>
                    <a:pt x="2870438" y="1884678"/>
                    <a:pt x="2861050" y="1884678"/>
                    <a:pt x="2854008" y="1887025"/>
                  </a:cubicBezTo>
                  <a:cubicBezTo>
                    <a:pt x="2844620" y="1889372"/>
                    <a:pt x="2835232" y="1891719"/>
                    <a:pt x="2825844" y="1894066"/>
                  </a:cubicBezTo>
                  <a:cubicBezTo>
                    <a:pt x="2818803" y="1896413"/>
                    <a:pt x="2809415" y="1896413"/>
                    <a:pt x="2802374" y="1898761"/>
                  </a:cubicBezTo>
                  <a:cubicBezTo>
                    <a:pt x="2792985" y="1901108"/>
                    <a:pt x="2783597" y="1903455"/>
                    <a:pt x="2771862" y="1905802"/>
                  </a:cubicBezTo>
                  <a:cubicBezTo>
                    <a:pt x="2764821" y="1908149"/>
                    <a:pt x="2755433" y="1910496"/>
                    <a:pt x="2748391" y="1910496"/>
                  </a:cubicBezTo>
                  <a:cubicBezTo>
                    <a:pt x="2739003" y="1912843"/>
                    <a:pt x="2727268" y="1915190"/>
                    <a:pt x="2717880" y="1917537"/>
                  </a:cubicBezTo>
                  <a:cubicBezTo>
                    <a:pt x="2710839" y="1919884"/>
                    <a:pt x="2701450" y="1922231"/>
                    <a:pt x="2692062" y="1922231"/>
                  </a:cubicBezTo>
                  <a:cubicBezTo>
                    <a:pt x="2682674" y="1924578"/>
                    <a:pt x="2670939" y="1926925"/>
                    <a:pt x="2661551" y="1929272"/>
                  </a:cubicBezTo>
                  <a:cubicBezTo>
                    <a:pt x="2652163" y="1931619"/>
                    <a:pt x="2642774" y="1933966"/>
                    <a:pt x="2633386" y="1936313"/>
                  </a:cubicBezTo>
                  <a:cubicBezTo>
                    <a:pt x="2623998" y="1938660"/>
                    <a:pt x="2614610" y="1941007"/>
                    <a:pt x="2605222" y="1943354"/>
                  </a:cubicBezTo>
                  <a:cubicBezTo>
                    <a:pt x="2595833" y="1945702"/>
                    <a:pt x="2586445" y="1948049"/>
                    <a:pt x="2574710" y="1950396"/>
                  </a:cubicBezTo>
                  <a:cubicBezTo>
                    <a:pt x="2565322" y="1952743"/>
                    <a:pt x="2555934" y="1955090"/>
                    <a:pt x="2546545" y="1957437"/>
                  </a:cubicBezTo>
                  <a:cubicBezTo>
                    <a:pt x="2534810" y="1959784"/>
                    <a:pt x="2525422" y="1962131"/>
                    <a:pt x="2513687" y="1966825"/>
                  </a:cubicBezTo>
                  <a:cubicBezTo>
                    <a:pt x="2504299" y="1969172"/>
                    <a:pt x="2497258" y="1971519"/>
                    <a:pt x="2487869" y="1973866"/>
                  </a:cubicBezTo>
                  <a:cubicBezTo>
                    <a:pt x="2476134" y="1976213"/>
                    <a:pt x="2464399" y="1980907"/>
                    <a:pt x="2452664" y="1983254"/>
                  </a:cubicBezTo>
                  <a:cubicBezTo>
                    <a:pt x="2445622" y="1985601"/>
                    <a:pt x="2438581" y="1987948"/>
                    <a:pt x="2429193" y="1990295"/>
                  </a:cubicBezTo>
                  <a:cubicBezTo>
                    <a:pt x="2412764" y="1994990"/>
                    <a:pt x="2396334" y="1999684"/>
                    <a:pt x="2379905" y="2004378"/>
                  </a:cubicBezTo>
                  <a:cubicBezTo>
                    <a:pt x="2375211" y="2004378"/>
                    <a:pt x="2372864" y="2006725"/>
                    <a:pt x="2368170" y="2006725"/>
                  </a:cubicBezTo>
                  <a:cubicBezTo>
                    <a:pt x="2351741" y="2011419"/>
                    <a:pt x="2332964" y="2016113"/>
                    <a:pt x="2314188" y="2020807"/>
                  </a:cubicBezTo>
                  <a:cubicBezTo>
                    <a:pt x="2311841" y="2020807"/>
                    <a:pt x="2309494" y="2023154"/>
                    <a:pt x="2304800" y="2023154"/>
                  </a:cubicBezTo>
                  <a:cubicBezTo>
                    <a:pt x="2227347" y="2044277"/>
                    <a:pt x="2147548" y="2067748"/>
                    <a:pt x="2063054" y="2093565"/>
                  </a:cubicBezTo>
                  <a:cubicBezTo>
                    <a:pt x="2060707" y="2086524"/>
                    <a:pt x="2053666" y="2079483"/>
                    <a:pt x="2044277" y="2079483"/>
                  </a:cubicBezTo>
                  <a:cubicBezTo>
                    <a:pt x="2041930" y="2079483"/>
                    <a:pt x="2037236" y="2079483"/>
                    <a:pt x="2034889" y="2081830"/>
                  </a:cubicBezTo>
                  <a:cubicBezTo>
                    <a:pt x="2032542" y="2079483"/>
                    <a:pt x="2030195" y="2074789"/>
                    <a:pt x="2030195" y="2072442"/>
                  </a:cubicBezTo>
                  <a:cubicBezTo>
                    <a:pt x="2020807" y="2058360"/>
                    <a:pt x="2013766" y="2044277"/>
                    <a:pt x="2004378" y="2030195"/>
                  </a:cubicBezTo>
                  <a:cubicBezTo>
                    <a:pt x="1936313" y="1917537"/>
                    <a:pt x="1872943" y="1811920"/>
                    <a:pt x="1807226" y="1706303"/>
                  </a:cubicBezTo>
                  <a:cubicBezTo>
                    <a:pt x="1811920" y="1703956"/>
                    <a:pt x="1814267" y="1699262"/>
                    <a:pt x="1816614" y="1692221"/>
                  </a:cubicBezTo>
                  <a:cubicBezTo>
                    <a:pt x="1828349" y="1692221"/>
                    <a:pt x="1840084" y="1694568"/>
                    <a:pt x="1849473" y="1694568"/>
                  </a:cubicBezTo>
                  <a:cubicBezTo>
                    <a:pt x="1877637" y="1699262"/>
                    <a:pt x="1905802" y="1701609"/>
                    <a:pt x="1933966" y="1703956"/>
                  </a:cubicBezTo>
                  <a:close/>
                  <a:moveTo>
                    <a:pt x="1403534" y="2236735"/>
                  </a:moveTo>
                  <a:cubicBezTo>
                    <a:pt x="1403534" y="2232041"/>
                    <a:pt x="1401187" y="2229694"/>
                    <a:pt x="1396493" y="2227347"/>
                  </a:cubicBezTo>
                  <a:cubicBezTo>
                    <a:pt x="1516192" y="2060707"/>
                    <a:pt x="1645280" y="1884678"/>
                    <a:pt x="1783755" y="1708650"/>
                  </a:cubicBezTo>
                  <a:cubicBezTo>
                    <a:pt x="1786102" y="1710997"/>
                    <a:pt x="1790797" y="1713344"/>
                    <a:pt x="1795491" y="1713344"/>
                  </a:cubicBezTo>
                  <a:cubicBezTo>
                    <a:pt x="1800185" y="1713344"/>
                    <a:pt x="1802532" y="1713344"/>
                    <a:pt x="1804879" y="1710997"/>
                  </a:cubicBezTo>
                  <a:cubicBezTo>
                    <a:pt x="1828349" y="1748550"/>
                    <a:pt x="1851820" y="1788449"/>
                    <a:pt x="1875290" y="1826002"/>
                  </a:cubicBezTo>
                  <a:cubicBezTo>
                    <a:pt x="1917537" y="1894066"/>
                    <a:pt x="1957437" y="1962131"/>
                    <a:pt x="2002031" y="2034889"/>
                  </a:cubicBezTo>
                  <a:cubicBezTo>
                    <a:pt x="2011419" y="2051319"/>
                    <a:pt x="2023154" y="2070095"/>
                    <a:pt x="2032542" y="2086524"/>
                  </a:cubicBezTo>
                  <a:cubicBezTo>
                    <a:pt x="2027848" y="2091218"/>
                    <a:pt x="2023154" y="2095912"/>
                    <a:pt x="2023154" y="2102954"/>
                  </a:cubicBezTo>
                  <a:cubicBezTo>
                    <a:pt x="2023154" y="2102954"/>
                    <a:pt x="2023154" y="2105301"/>
                    <a:pt x="2023154" y="2105301"/>
                  </a:cubicBezTo>
                  <a:cubicBezTo>
                    <a:pt x="1973866" y="2114689"/>
                    <a:pt x="1924578" y="2124077"/>
                    <a:pt x="1872943" y="2135812"/>
                  </a:cubicBezTo>
                  <a:cubicBezTo>
                    <a:pt x="1732120" y="2163977"/>
                    <a:pt x="1577215" y="2196836"/>
                    <a:pt x="1403534" y="2236735"/>
                  </a:cubicBezTo>
                  <a:close/>
                  <a:moveTo>
                    <a:pt x="2631039" y="3130960"/>
                  </a:moveTo>
                  <a:cubicBezTo>
                    <a:pt x="2633386" y="3159125"/>
                    <a:pt x="2635733" y="3189636"/>
                    <a:pt x="2638080" y="3217801"/>
                  </a:cubicBezTo>
                  <a:cubicBezTo>
                    <a:pt x="2638080" y="3217801"/>
                    <a:pt x="2638080" y="3220148"/>
                    <a:pt x="2638080" y="3220148"/>
                  </a:cubicBezTo>
                  <a:cubicBezTo>
                    <a:pt x="2663898" y="3518223"/>
                    <a:pt x="2694409" y="3774051"/>
                    <a:pt x="2734309" y="3999367"/>
                  </a:cubicBezTo>
                  <a:cubicBezTo>
                    <a:pt x="2734309" y="4006408"/>
                    <a:pt x="2736656" y="4013449"/>
                    <a:pt x="2736656" y="4018144"/>
                  </a:cubicBezTo>
                  <a:cubicBezTo>
                    <a:pt x="2739003" y="4034573"/>
                    <a:pt x="2741350" y="4048655"/>
                    <a:pt x="2746044" y="4065085"/>
                  </a:cubicBezTo>
                  <a:cubicBezTo>
                    <a:pt x="2748391" y="4076820"/>
                    <a:pt x="2750738" y="4088555"/>
                    <a:pt x="2753086" y="4100290"/>
                  </a:cubicBezTo>
                  <a:cubicBezTo>
                    <a:pt x="2755433" y="4109678"/>
                    <a:pt x="2757780" y="4119066"/>
                    <a:pt x="2757780" y="4128455"/>
                  </a:cubicBezTo>
                  <a:cubicBezTo>
                    <a:pt x="2760127" y="4144884"/>
                    <a:pt x="2764821" y="4161313"/>
                    <a:pt x="2767168" y="4177743"/>
                  </a:cubicBezTo>
                  <a:cubicBezTo>
                    <a:pt x="2767168" y="4180090"/>
                    <a:pt x="2769515" y="4184784"/>
                    <a:pt x="2769515" y="4187131"/>
                  </a:cubicBezTo>
                  <a:cubicBezTo>
                    <a:pt x="2720227" y="4184784"/>
                    <a:pt x="2668592" y="4182437"/>
                    <a:pt x="2619304" y="4180090"/>
                  </a:cubicBezTo>
                  <a:cubicBezTo>
                    <a:pt x="2619304" y="4180090"/>
                    <a:pt x="2616957" y="4180090"/>
                    <a:pt x="2616957" y="4180090"/>
                  </a:cubicBezTo>
                  <a:cubicBezTo>
                    <a:pt x="2605222" y="4173049"/>
                    <a:pt x="2593486" y="4168354"/>
                    <a:pt x="2579404" y="4161313"/>
                  </a:cubicBezTo>
                  <a:cubicBezTo>
                    <a:pt x="2574710" y="4158966"/>
                    <a:pt x="2570016" y="4156619"/>
                    <a:pt x="2567669" y="4154272"/>
                  </a:cubicBezTo>
                  <a:cubicBezTo>
                    <a:pt x="2555934" y="4147231"/>
                    <a:pt x="2541851" y="4140190"/>
                    <a:pt x="2530116" y="4133149"/>
                  </a:cubicBezTo>
                  <a:cubicBezTo>
                    <a:pt x="2525422" y="4130802"/>
                    <a:pt x="2520728" y="4128455"/>
                    <a:pt x="2516034" y="4126108"/>
                  </a:cubicBezTo>
                  <a:cubicBezTo>
                    <a:pt x="2504299" y="4119066"/>
                    <a:pt x="2490216" y="4112026"/>
                    <a:pt x="2478481" y="4104984"/>
                  </a:cubicBezTo>
                  <a:cubicBezTo>
                    <a:pt x="2473787" y="4102637"/>
                    <a:pt x="2469093" y="4100290"/>
                    <a:pt x="2464399" y="4095596"/>
                  </a:cubicBezTo>
                  <a:cubicBezTo>
                    <a:pt x="2452664" y="4088555"/>
                    <a:pt x="2438581" y="4081514"/>
                    <a:pt x="2426846" y="4074473"/>
                  </a:cubicBezTo>
                  <a:cubicBezTo>
                    <a:pt x="2422152" y="4072125"/>
                    <a:pt x="2417458" y="4069779"/>
                    <a:pt x="2415111" y="4067431"/>
                  </a:cubicBezTo>
                  <a:cubicBezTo>
                    <a:pt x="2401029" y="4060390"/>
                    <a:pt x="2389293" y="4051002"/>
                    <a:pt x="2375211" y="4043961"/>
                  </a:cubicBezTo>
                  <a:cubicBezTo>
                    <a:pt x="2368170" y="4039267"/>
                    <a:pt x="2361129" y="4034573"/>
                    <a:pt x="2354088" y="4029879"/>
                  </a:cubicBezTo>
                  <a:cubicBezTo>
                    <a:pt x="2342352" y="4022838"/>
                    <a:pt x="2332964" y="4015796"/>
                    <a:pt x="2321229" y="4008755"/>
                  </a:cubicBezTo>
                  <a:cubicBezTo>
                    <a:pt x="2309494" y="4001714"/>
                    <a:pt x="2300106" y="3994673"/>
                    <a:pt x="2288370" y="3987632"/>
                  </a:cubicBezTo>
                  <a:cubicBezTo>
                    <a:pt x="2281329" y="3982938"/>
                    <a:pt x="2274288" y="3978244"/>
                    <a:pt x="2267247" y="3973550"/>
                  </a:cubicBezTo>
                  <a:cubicBezTo>
                    <a:pt x="2232041" y="3950079"/>
                    <a:pt x="2196835" y="3924262"/>
                    <a:pt x="2159283" y="3896097"/>
                  </a:cubicBezTo>
                  <a:cubicBezTo>
                    <a:pt x="2159283" y="3896097"/>
                    <a:pt x="2159283" y="3896097"/>
                    <a:pt x="2159283" y="3896097"/>
                  </a:cubicBezTo>
                  <a:cubicBezTo>
                    <a:pt x="2091218" y="3846809"/>
                    <a:pt x="2023154" y="3792827"/>
                    <a:pt x="1955090" y="3734151"/>
                  </a:cubicBezTo>
                  <a:cubicBezTo>
                    <a:pt x="1957437" y="3731804"/>
                    <a:pt x="1959784" y="3727110"/>
                    <a:pt x="1959784" y="3722416"/>
                  </a:cubicBezTo>
                  <a:cubicBezTo>
                    <a:pt x="1959784" y="3717722"/>
                    <a:pt x="1957437" y="3713028"/>
                    <a:pt x="1955090" y="3710680"/>
                  </a:cubicBezTo>
                  <a:cubicBezTo>
                    <a:pt x="1966825" y="3698945"/>
                    <a:pt x="1978560" y="3689557"/>
                    <a:pt x="1992642" y="3677822"/>
                  </a:cubicBezTo>
                  <a:cubicBezTo>
                    <a:pt x="2004378" y="3666087"/>
                    <a:pt x="2016113" y="3656698"/>
                    <a:pt x="2027848" y="3644963"/>
                  </a:cubicBezTo>
                  <a:cubicBezTo>
                    <a:pt x="2046624" y="3628534"/>
                    <a:pt x="2065401" y="3609757"/>
                    <a:pt x="2084177" y="3593328"/>
                  </a:cubicBezTo>
                  <a:cubicBezTo>
                    <a:pt x="2093565" y="3583940"/>
                    <a:pt x="2105301" y="3574552"/>
                    <a:pt x="2114689" y="3565164"/>
                  </a:cubicBezTo>
                  <a:cubicBezTo>
                    <a:pt x="2173365" y="3511182"/>
                    <a:pt x="2229694" y="3452505"/>
                    <a:pt x="2288370" y="3396176"/>
                  </a:cubicBezTo>
                  <a:cubicBezTo>
                    <a:pt x="2297759" y="3386788"/>
                    <a:pt x="2309494" y="3375053"/>
                    <a:pt x="2318882" y="3365665"/>
                  </a:cubicBezTo>
                  <a:cubicBezTo>
                    <a:pt x="2337658" y="3346888"/>
                    <a:pt x="2356435" y="3328112"/>
                    <a:pt x="2372864" y="3309335"/>
                  </a:cubicBezTo>
                  <a:cubicBezTo>
                    <a:pt x="2386946" y="3295253"/>
                    <a:pt x="2401029" y="3281171"/>
                    <a:pt x="2415111" y="3267089"/>
                  </a:cubicBezTo>
                  <a:cubicBezTo>
                    <a:pt x="2429193" y="3253006"/>
                    <a:pt x="2445622" y="3236577"/>
                    <a:pt x="2459705" y="3222495"/>
                  </a:cubicBezTo>
                  <a:cubicBezTo>
                    <a:pt x="2473787" y="3208413"/>
                    <a:pt x="2487869" y="3191983"/>
                    <a:pt x="2501952" y="3177901"/>
                  </a:cubicBezTo>
                  <a:cubicBezTo>
                    <a:pt x="2516034" y="3163819"/>
                    <a:pt x="2530116" y="3147389"/>
                    <a:pt x="2544198" y="3133307"/>
                  </a:cubicBezTo>
                  <a:cubicBezTo>
                    <a:pt x="2558281" y="3119225"/>
                    <a:pt x="2572363" y="3105142"/>
                    <a:pt x="2586445" y="3088713"/>
                  </a:cubicBezTo>
                  <a:cubicBezTo>
                    <a:pt x="2595833" y="3079325"/>
                    <a:pt x="2605222" y="3067590"/>
                    <a:pt x="2614610" y="3058201"/>
                  </a:cubicBezTo>
                  <a:cubicBezTo>
                    <a:pt x="2619304" y="3060549"/>
                    <a:pt x="2621651" y="3062896"/>
                    <a:pt x="2628692" y="3062896"/>
                  </a:cubicBezTo>
                  <a:cubicBezTo>
                    <a:pt x="2628692" y="3062896"/>
                    <a:pt x="2628692" y="3062896"/>
                    <a:pt x="2628692" y="3062896"/>
                  </a:cubicBezTo>
                  <a:cubicBezTo>
                    <a:pt x="2631039" y="3079325"/>
                    <a:pt x="2631039" y="3093407"/>
                    <a:pt x="2633386" y="3109836"/>
                  </a:cubicBezTo>
                  <a:cubicBezTo>
                    <a:pt x="2628692" y="3112184"/>
                    <a:pt x="2628692" y="3121572"/>
                    <a:pt x="2631039" y="3130960"/>
                  </a:cubicBezTo>
                  <a:close/>
                  <a:moveTo>
                    <a:pt x="2724921" y="4248154"/>
                  </a:moveTo>
                  <a:cubicBezTo>
                    <a:pt x="2713186" y="4248154"/>
                    <a:pt x="2701450" y="4245807"/>
                    <a:pt x="2689715" y="4245807"/>
                  </a:cubicBezTo>
                  <a:cubicBezTo>
                    <a:pt x="2682674" y="4245807"/>
                    <a:pt x="2673286" y="4243460"/>
                    <a:pt x="2666245" y="4243460"/>
                  </a:cubicBezTo>
                  <a:cubicBezTo>
                    <a:pt x="2654510" y="4241113"/>
                    <a:pt x="2642774" y="4241113"/>
                    <a:pt x="2631039" y="4238766"/>
                  </a:cubicBezTo>
                  <a:cubicBezTo>
                    <a:pt x="2623998" y="4238766"/>
                    <a:pt x="2614610" y="4236419"/>
                    <a:pt x="2607569" y="4236419"/>
                  </a:cubicBezTo>
                  <a:cubicBezTo>
                    <a:pt x="2595833" y="4234072"/>
                    <a:pt x="2584098" y="4234072"/>
                    <a:pt x="2572363" y="4231725"/>
                  </a:cubicBezTo>
                  <a:cubicBezTo>
                    <a:pt x="2565322" y="4231725"/>
                    <a:pt x="2558281" y="4229378"/>
                    <a:pt x="2548892" y="4229378"/>
                  </a:cubicBezTo>
                  <a:cubicBezTo>
                    <a:pt x="2537157" y="4227031"/>
                    <a:pt x="2525422" y="4224684"/>
                    <a:pt x="2511340" y="4224684"/>
                  </a:cubicBezTo>
                  <a:cubicBezTo>
                    <a:pt x="2504299" y="4224684"/>
                    <a:pt x="2497258" y="4222337"/>
                    <a:pt x="2490216" y="4222337"/>
                  </a:cubicBezTo>
                  <a:cubicBezTo>
                    <a:pt x="2478481" y="4219990"/>
                    <a:pt x="2464399" y="4217643"/>
                    <a:pt x="2452664" y="4215296"/>
                  </a:cubicBezTo>
                  <a:cubicBezTo>
                    <a:pt x="2445622" y="4212948"/>
                    <a:pt x="2438581" y="4212948"/>
                    <a:pt x="2431540" y="4210602"/>
                  </a:cubicBezTo>
                  <a:cubicBezTo>
                    <a:pt x="2419805" y="4208254"/>
                    <a:pt x="2405723" y="4205908"/>
                    <a:pt x="2393987" y="4203560"/>
                  </a:cubicBezTo>
                  <a:cubicBezTo>
                    <a:pt x="2386946" y="4201213"/>
                    <a:pt x="2379905" y="4201213"/>
                    <a:pt x="2372864" y="4198866"/>
                  </a:cubicBezTo>
                  <a:cubicBezTo>
                    <a:pt x="2361129" y="4196519"/>
                    <a:pt x="2347047" y="4194172"/>
                    <a:pt x="2335311" y="4189478"/>
                  </a:cubicBezTo>
                  <a:cubicBezTo>
                    <a:pt x="2328270" y="4187131"/>
                    <a:pt x="2321229" y="4187131"/>
                    <a:pt x="2314188" y="4184784"/>
                  </a:cubicBezTo>
                  <a:cubicBezTo>
                    <a:pt x="2300106" y="4182437"/>
                    <a:pt x="2288370" y="4177743"/>
                    <a:pt x="2274288" y="4175396"/>
                  </a:cubicBezTo>
                  <a:cubicBezTo>
                    <a:pt x="2267247" y="4173049"/>
                    <a:pt x="2260206" y="4173049"/>
                    <a:pt x="2253165" y="4170702"/>
                  </a:cubicBezTo>
                  <a:cubicBezTo>
                    <a:pt x="2239082" y="4168354"/>
                    <a:pt x="2227347" y="4163660"/>
                    <a:pt x="2213265" y="4161313"/>
                  </a:cubicBezTo>
                  <a:cubicBezTo>
                    <a:pt x="2206224" y="4158966"/>
                    <a:pt x="2199183" y="4158966"/>
                    <a:pt x="2192141" y="4156619"/>
                  </a:cubicBezTo>
                  <a:cubicBezTo>
                    <a:pt x="2178059" y="4151925"/>
                    <a:pt x="2166324" y="4149578"/>
                    <a:pt x="2152242" y="4144884"/>
                  </a:cubicBezTo>
                  <a:cubicBezTo>
                    <a:pt x="2145201" y="4142537"/>
                    <a:pt x="2138159" y="4140190"/>
                    <a:pt x="2131118" y="4140190"/>
                  </a:cubicBezTo>
                  <a:cubicBezTo>
                    <a:pt x="2117036" y="4135496"/>
                    <a:pt x="2105301" y="4133149"/>
                    <a:pt x="2091218" y="4128455"/>
                  </a:cubicBezTo>
                  <a:cubicBezTo>
                    <a:pt x="2084177" y="4126108"/>
                    <a:pt x="2077136" y="4123761"/>
                    <a:pt x="2070095" y="4121414"/>
                  </a:cubicBezTo>
                  <a:cubicBezTo>
                    <a:pt x="2056013" y="4116720"/>
                    <a:pt x="2044277" y="4112026"/>
                    <a:pt x="2030195" y="4107331"/>
                  </a:cubicBezTo>
                  <a:cubicBezTo>
                    <a:pt x="2023154" y="4104984"/>
                    <a:pt x="2016113" y="4102637"/>
                    <a:pt x="2009072" y="4100290"/>
                  </a:cubicBezTo>
                  <a:cubicBezTo>
                    <a:pt x="1990295" y="4093249"/>
                    <a:pt x="1971519" y="4086208"/>
                    <a:pt x="1950396" y="4081514"/>
                  </a:cubicBezTo>
                  <a:cubicBezTo>
                    <a:pt x="1950396" y="4081514"/>
                    <a:pt x="1948049" y="4081514"/>
                    <a:pt x="1948049" y="4081514"/>
                  </a:cubicBezTo>
                  <a:cubicBezTo>
                    <a:pt x="1926925" y="4074473"/>
                    <a:pt x="1908149" y="4067431"/>
                    <a:pt x="1887025" y="4060390"/>
                  </a:cubicBezTo>
                  <a:cubicBezTo>
                    <a:pt x="1879984" y="4058043"/>
                    <a:pt x="1872943" y="4055696"/>
                    <a:pt x="1865902" y="4051002"/>
                  </a:cubicBezTo>
                  <a:cubicBezTo>
                    <a:pt x="1858861" y="4048655"/>
                    <a:pt x="1851820" y="4046308"/>
                    <a:pt x="1844778" y="4043961"/>
                  </a:cubicBezTo>
                  <a:cubicBezTo>
                    <a:pt x="1844778" y="4041614"/>
                    <a:pt x="1844778" y="4041614"/>
                    <a:pt x="1844778" y="4039267"/>
                  </a:cubicBezTo>
                  <a:cubicBezTo>
                    <a:pt x="2100607" y="4116720"/>
                    <a:pt x="2358782" y="4163660"/>
                    <a:pt x="2614610" y="4184784"/>
                  </a:cubicBezTo>
                  <a:cubicBezTo>
                    <a:pt x="2619304" y="4187131"/>
                    <a:pt x="2621651" y="4189478"/>
                    <a:pt x="2626345" y="4189478"/>
                  </a:cubicBezTo>
                  <a:cubicBezTo>
                    <a:pt x="2633386" y="4191825"/>
                    <a:pt x="2640427" y="4196519"/>
                    <a:pt x="2647469" y="4198866"/>
                  </a:cubicBezTo>
                  <a:cubicBezTo>
                    <a:pt x="2656857" y="4203560"/>
                    <a:pt x="2666245" y="4208254"/>
                    <a:pt x="2675633" y="4212948"/>
                  </a:cubicBezTo>
                  <a:cubicBezTo>
                    <a:pt x="2682674" y="4215296"/>
                    <a:pt x="2692062" y="4219990"/>
                    <a:pt x="2699103" y="4222337"/>
                  </a:cubicBezTo>
                  <a:cubicBezTo>
                    <a:pt x="2708492" y="4227031"/>
                    <a:pt x="2717880" y="4229378"/>
                    <a:pt x="2727268" y="4234072"/>
                  </a:cubicBezTo>
                  <a:cubicBezTo>
                    <a:pt x="2734309" y="4236419"/>
                    <a:pt x="2743697" y="4241113"/>
                    <a:pt x="2750738" y="4243460"/>
                  </a:cubicBezTo>
                  <a:cubicBezTo>
                    <a:pt x="2753086" y="4245807"/>
                    <a:pt x="2757780" y="4245807"/>
                    <a:pt x="2760127" y="4248154"/>
                  </a:cubicBezTo>
                  <a:cubicBezTo>
                    <a:pt x="2760127" y="4250501"/>
                    <a:pt x="2760127" y="4250501"/>
                    <a:pt x="2760127" y="4252848"/>
                  </a:cubicBezTo>
                  <a:cubicBezTo>
                    <a:pt x="2755433" y="4252848"/>
                    <a:pt x="2750738" y="4252848"/>
                    <a:pt x="2743697" y="4252848"/>
                  </a:cubicBezTo>
                  <a:cubicBezTo>
                    <a:pt x="2739003" y="4248154"/>
                    <a:pt x="2731962" y="4248154"/>
                    <a:pt x="2724921" y="4248154"/>
                  </a:cubicBezTo>
                  <a:close/>
                  <a:moveTo>
                    <a:pt x="1729773" y="4029879"/>
                  </a:moveTo>
                  <a:cubicBezTo>
                    <a:pt x="1710997" y="4029879"/>
                    <a:pt x="1692220" y="4027532"/>
                    <a:pt x="1673444" y="4025185"/>
                  </a:cubicBezTo>
                  <a:cubicBezTo>
                    <a:pt x="1666403" y="4025185"/>
                    <a:pt x="1657015" y="4025185"/>
                    <a:pt x="1649974" y="4022838"/>
                  </a:cubicBezTo>
                  <a:cubicBezTo>
                    <a:pt x="1645280" y="4020490"/>
                    <a:pt x="1642933" y="4018144"/>
                    <a:pt x="1638239" y="4013449"/>
                  </a:cubicBezTo>
                  <a:cubicBezTo>
                    <a:pt x="1628850" y="4006408"/>
                    <a:pt x="1619462" y="3999367"/>
                    <a:pt x="1610074" y="3992326"/>
                  </a:cubicBezTo>
                  <a:cubicBezTo>
                    <a:pt x="1598339" y="3982938"/>
                    <a:pt x="1586603" y="3973550"/>
                    <a:pt x="1574868" y="3964162"/>
                  </a:cubicBezTo>
                  <a:cubicBezTo>
                    <a:pt x="1565480" y="3957120"/>
                    <a:pt x="1556092" y="3947732"/>
                    <a:pt x="1544357" y="3940691"/>
                  </a:cubicBezTo>
                  <a:cubicBezTo>
                    <a:pt x="1537315" y="3935997"/>
                    <a:pt x="1530274" y="3928956"/>
                    <a:pt x="1523233" y="3924262"/>
                  </a:cubicBezTo>
                  <a:cubicBezTo>
                    <a:pt x="1523233" y="3924262"/>
                    <a:pt x="1523233" y="3921915"/>
                    <a:pt x="1525580" y="3921915"/>
                  </a:cubicBezTo>
                  <a:cubicBezTo>
                    <a:pt x="1539662" y="3928956"/>
                    <a:pt x="1551398" y="3933650"/>
                    <a:pt x="1565480" y="3940691"/>
                  </a:cubicBezTo>
                  <a:cubicBezTo>
                    <a:pt x="1577215" y="3945385"/>
                    <a:pt x="1588950" y="3952426"/>
                    <a:pt x="1603033" y="3957120"/>
                  </a:cubicBezTo>
                  <a:cubicBezTo>
                    <a:pt x="1621809" y="3966508"/>
                    <a:pt x="1640586" y="3973550"/>
                    <a:pt x="1659362" y="3980591"/>
                  </a:cubicBezTo>
                  <a:cubicBezTo>
                    <a:pt x="1671097" y="3985285"/>
                    <a:pt x="1682832" y="3989979"/>
                    <a:pt x="1694567" y="3997020"/>
                  </a:cubicBezTo>
                  <a:cubicBezTo>
                    <a:pt x="1713344" y="4006408"/>
                    <a:pt x="1734467" y="4013449"/>
                    <a:pt x="1753244" y="4020490"/>
                  </a:cubicBezTo>
                  <a:cubicBezTo>
                    <a:pt x="1760285" y="4022838"/>
                    <a:pt x="1764979" y="4025185"/>
                    <a:pt x="1772020" y="4027532"/>
                  </a:cubicBezTo>
                  <a:cubicBezTo>
                    <a:pt x="1772020" y="4027532"/>
                    <a:pt x="1769673" y="4027532"/>
                    <a:pt x="1769673" y="4027532"/>
                  </a:cubicBezTo>
                  <a:cubicBezTo>
                    <a:pt x="1755591" y="4029879"/>
                    <a:pt x="1741508" y="4029879"/>
                    <a:pt x="1729773" y="4029879"/>
                  </a:cubicBezTo>
                  <a:close/>
                  <a:moveTo>
                    <a:pt x="1699262" y="4062737"/>
                  </a:moveTo>
                  <a:cubicBezTo>
                    <a:pt x="1713344" y="4072125"/>
                    <a:pt x="1725079" y="4081514"/>
                    <a:pt x="1739161" y="4090902"/>
                  </a:cubicBezTo>
                  <a:cubicBezTo>
                    <a:pt x="1746203" y="4095596"/>
                    <a:pt x="1753244" y="4100290"/>
                    <a:pt x="1760285" y="4107331"/>
                  </a:cubicBezTo>
                  <a:cubicBezTo>
                    <a:pt x="1767326" y="4112026"/>
                    <a:pt x="1774367" y="4116720"/>
                    <a:pt x="1781408" y="4121414"/>
                  </a:cubicBezTo>
                  <a:cubicBezTo>
                    <a:pt x="1779061" y="4126108"/>
                    <a:pt x="1776714" y="4130802"/>
                    <a:pt x="1774367" y="4135496"/>
                  </a:cubicBezTo>
                  <a:cubicBezTo>
                    <a:pt x="1772020" y="4140190"/>
                    <a:pt x="1769673" y="4144884"/>
                    <a:pt x="1767326" y="4149578"/>
                  </a:cubicBezTo>
                  <a:cubicBezTo>
                    <a:pt x="1764979" y="4156619"/>
                    <a:pt x="1760285" y="4161313"/>
                    <a:pt x="1757938" y="4168354"/>
                  </a:cubicBezTo>
                  <a:cubicBezTo>
                    <a:pt x="1755591" y="4173049"/>
                    <a:pt x="1753244" y="4177743"/>
                    <a:pt x="1750897" y="4182437"/>
                  </a:cubicBezTo>
                  <a:cubicBezTo>
                    <a:pt x="1746203" y="4177743"/>
                    <a:pt x="1741508" y="4170702"/>
                    <a:pt x="1734467" y="4166007"/>
                  </a:cubicBezTo>
                  <a:cubicBezTo>
                    <a:pt x="1729773" y="4161313"/>
                    <a:pt x="1727426" y="4156619"/>
                    <a:pt x="1722732" y="4151925"/>
                  </a:cubicBezTo>
                  <a:cubicBezTo>
                    <a:pt x="1715691" y="4144884"/>
                    <a:pt x="1708650" y="4135496"/>
                    <a:pt x="1699262" y="4128455"/>
                  </a:cubicBezTo>
                  <a:cubicBezTo>
                    <a:pt x="1694567" y="4123761"/>
                    <a:pt x="1689873" y="4119066"/>
                    <a:pt x="1685179" y="4112026"/>
                  </a:cubicBezTo>
                  <a:cubicBezTo>
                    <a:pt x="1678138" y="4104984"/>
                    <a:pt x="1671097" y="4095596"/>
                    <a:pt x="1664056" y="4088555"/>
                  </a:cubicBezTo>
                  <a:cubicBezTo>
                    <a:pt x="1659362" y="4083861"/>
                    <a:pt x="1654668" y="4076820"/>
                    <a:pt x="1649974" y="4072125"/>
                  </a:cubicBezTo>
                  <a:cubicBezTo>
                    <a:pt x="1642933" y="4065085"/>
                    <a:pt x="1635891" y="4055696"/>
                    <a:pt x="1628850" y="4048655"/>
                  </a:cubicBezTo>
                  <a:cubicBezTo>
                    <a:pt x="1624156" y="4043961"/>
                    <a:pt x="1619462" y="4039267"/>
                    <a:pt x="1614768" y="4032226"/>
                  </a:cubicBezTo>
                  <a:cubicBezTo>
                    <a:pt x="1612421" y="4027532"/>
                    <a:pt x="1607727" y="4025185"/>
                    <a:pt x="1605380" y="4020490"/>
                  </a:cubicBezTo>
                  <a:cubicBezTo>
                    <a:pt x="1617115" y="4020490"/>
                    <a:pt x="1628850" y="4022838"/>
                    <a:pt x="1638239" y="4022838"/>
                  </a:cubicBezTo>
                  <a:cubicBezTo>
                    <a:pt x="1642933" y="4022838"/>
                    <a:pt x="1647627" y="4022838"/>
                    <a:pt x="1652321" y="4022838"/>
                  </a:cubicBezTo>
                  <a:cubicBezTo>
                    <a:pt x="1661709" y="4029879"/>
                    <a:pt x="1668750" y="4034573"/>
                    <a:pt x="1678138" y="4041614"/>
                  </a:cubicBezTo>
                  <a:cubicBezTo>
                    <a:pt x="1682832" y="4051002"/>
                    <a:pt x="1689873" y="4058043"/>
                    <a:pt x="1699262" y="4062737"/>
                  </a:cubicBezTo>
                  <a:close/>
                  <a:moveTo>
                    <a:pt x="1680485" y="4161313"/>
                  </a:moveTo>
                  <a:cubicBezTo>
                    <a:pt x="1668750" y="4154272"/>
                    <a:pt x="1659362" y="4147231"/>
                    <a:pt x="1647627" y="4140190"/>
                  </a:cubicBezTo>
                  <a:cubicBezTo>
                    <a:pt x="1631197" y="4128455"/>
                    <a:pt x="1612421" y="4116720"/>
                    <a:pt x="1595992" y="4104984"/>
                  </a:cubicBezTo>
                  <a:cubicBezTo>
                    <a:pt x="1588950" y="4100290"/>
                    <a:pt x="1579562" y="4095596"/>
                    <a:pt x="1572521" y="4088555"/>
                  </a:cubicBezTo>
                  <a:cubicBezTo>
                    <a:pt x="1551398" y="4074473"/>
                    <a:pt x="1532621" y="4060390"/>
                    <a:pt x="1511498" y="4046308"/>
                  </a:cubicBezTo>
                  <a:cubicBezTo>
                    <a:pt x="1513845" y="4043961"/>
                    <a:pt x="1513845" y="4039267"/>
                    <a:pt x="1513845" y="4034573"/>
                  </a:cubicBezTo>
                  <a:cubicBezTo>
                    <a:pt x="1513845" y="4025185"/>
                    <a:pt x="1506804" y="4015796"/>
                    <a:pt x="1497416" y="4015796"/>
                  </a:cubicBezTo>
                  <a:cubicBezTo>
                    <a:pt x="1497416" y="4013449"/>
                    <a:pt x="1497416" y="4011102"/>
                    <a:pt x="1497416" y="4008755"/>
                  </a:cubicBezTo>
                  <a:cubicBezTo>
                    <a:pt x="1518539" y="4011102"/>
                    <a:pt x="1542009" y="4015796"/>
                    <a:pt x="1565480" y="4018144"/>
                  </a:cubicBezTo>
                  <a:cubicBezTo>
                    <a:pt x="1577215" y="4020490"/>
                    <a:pt x="1586603" y="4020490"/>
                    <a:pt x="1598339" y="4020490"/>
                  </a:cubicBezTo>
                  <a:cubicBezTo>
                    <a:pt x="1605380" y="4029879"/>
                    <a:pt x="1614768" y="4039267"/>
                    <a:pt x="1621809" y="4046308"/>
                  </a:cubicBezTo>
                  <a:cubicBezTo>
                    <a:pt x="1624156" y="4048655"/>
                    <a:pt x="1626503" y="4051002"/>
                    <a:pt x="1628850" y="4055696"/>
                  </a:cubicBezTo>
                  <a:cubicBezTo>
                    <a:pt x="1638239" y="4067431"/>
                    <a:pt x="1647627" y="4076820"/>
                    <a:pt x="1657015" y="4086208"/>
                  </a:cubicBezTo>
                  <a:cubicBezTo>
                    <a:pt x="1661709" y="4090902"/>
                    <a:pt x="1664056" y="4095596"/>
                    <a:pt x="1668750" y="4097943"/>
                  </a:cubicBezTo>
                  <a:cubicBezTo>
                    <a:pt x="1675791" y="4107331"/>
                    <a:pt x="1685179" y="4114372"/>
                    <a:pt x="1692220" y="4123761"/>
                  </a:cubicBezTo>
                  <a:cubicBezTo>
                    <a:pt x="1696915" y="4128455"/>
                    <a:pt x="1701609" y="4133149"/>
                    <a:pt x="1706303" y="4137843"/>
                  </a:cubicBezTo>
                  <a:cubicBezTo>
                    <a:pt x="1713344" y="4144884"/>
                    <a:pt x="1720385" y="4154272"/>
                    <a:pt x="1727426" y="4161313"/>
                  </a:cubicBezTo>
                  <a:cubicBezTo>
                    <a:pt x="1732120" y="4166007"/>
                    <a:pt x="1736814" y="4170702"/>
                    <a:pt x="1741508" y="4175396"/>
                  </a:cubicBezTo>
                  <a:cubicBezTo>
                    <a:pt x="1741508" y="4175396"/>
                    <a:pt x="1743856" y="4177743"/>
                    <a:pt x="1743856" y="4177743"/>
                  </a:cubicBezTo>
                  <a:cubicBezTo>
                    <a:pt x="1743856" y="4177743"/>
                    <a:pt x="1743856" y="4177743"/>
                    <a:pt x="1743856" y="4177743"/>
                  </a:cubicBezTo>
                  <a:cubicBezTo>
                    <a:pt x="1741508" y="4182437"/>
                    <a:pt x="1739161" y="4187131"/>
                    <a:pt x="1736814" y="4189478"/>
                  </a:cubicBezTo>
                  <a:cubicBezTo>
                    <a:pt x="1736814" y="4189478"/>
                    <a:pt x="1736814" y="4189478"/>
                    <a:pt x="1736814" y="4191825"/>
                  </a:cubicBezTo>
                  <a:cubicBezTo>
                    <a:pt x="1732120" y="4189478"/>
                    <a:pt x="1727426" y="4187131"/>
                    <a:pt x="1722732" y="4182437"/>
                  </a:cubicBezTo>
                  <a:cubicBezTo>
                    <a:pt x="1708650" y="4180090"/>
                    <a:pt x="1694567" y="4170702"/>
                    <a:pt x="1680485" y="4161313"/>
                  </a:cubicBezTo>
                  <a:close/>
                  <a:moveTo>
                    <a:pt x="1448128" y="4001714"/>
                  </a:moveTo>
                  <a:cubicBezTo>
                    <a:pt x="1429351" y="3999367"/>
                    <a:pt x="1410575" y="3994673"/>
                    <a:pt x="1391799" y="3992326"/>
                  </a:cubicBezTo>
                  <a:cubicBezTo>
                    <a:pt x="1380063" y="3989979"/>
                    <a:pt x="1370675" y="3987632"/>
                    <a:pt x="1358940" y="3987632"/>
                  </a:cubicBezTo>
                  <a:cubicBezTo>
                    <a:pt x="1335469" y="3982938"/>
                    <a:pt x="1311999" y="3978244"/>
                    <a:pt x="1290876" y="3973550"/>
                  </a:cubicBezTo>
                  <a:cubicBezTo>
                    <a:pt x="1281487" y="3971203"/>
                    <a:pt x="1272099" y="3968856"/>
                    <a:pt x="1262711" y="3966508"/>
                  </a:cubicBezTo>
                  <a:cubicBezTo>
                    <a:pt x="1241588" y="3961814"/>
                    <a:pt x="1222811" y="3957120"/>
                    <a:pt x="1204035" y="3950079"/>
                  </a:cubicBezTo>
                  <a:cubicBezTo>
                    <a:pt x="1194647" y="3947732"/>
                    <a:pt x="1185258" y="3943038"/>
                    <a:pt x="1175870" y="3938344"/>
                  </a:cubicBezTo>
                  <a:cubicBezTo>
                    <a:pt x="1161788" y="3933650"/>
                    <a:pt x="1147706" y="3928956"/>
                    <a:pt x="1135971" y="3921915"/>
                  </a:cubicBezTo>
                  <a:cubicBezTo>
                    <a:pt x="1135971" y="3921915"/>
                    <a:pt x="1135971" y="3919567"/>
                    <a:pt x="1135971" y="3919567"/>
                  </a:cubicBezTo>
                  <a:cubicBezTo>
                    <a:pt x="1138318" y="3919567"/>
                    <a:pt x="1143012" y="3919567"/>
                    <a:pt x="1145359" y="3921915"/>
                  </a:cubicBezTo>
                  <a:cubicBezTo>
                    <a:pt x="1152400" y="3921915"/>
                    <a:pt x="1157094" y="3924262"/>
                    <a:pt x="1164135" y="3924262"/>
                  </a:cubicBezTo>
                  <a:cubicBezTo>
                    <a:pt x="1173523" y="3924262"/>
                    <a:pt x="1182911" y="3926609"/>
                    <a:pt x="1192300" y="3926609"/>
                  </a:cubicBezTo>
                  <a:cubicBezTo>
                    <a:pt x="1199341" y="3926609"/>
                    <a:pt x="1204035" y="3926609"/>
                    <a:pt x="1211076" y="3928956"/>
                  </a:cubicBezTo>
                  <a:cubicBezTo>
                    <a:pt x="1220464" y="3928956"/>
                    <a:pt x="1232199" y="3928956"/>
                    <a:pt x="1241588" y="3931303"/>
                  </a:cubicBezTo>
                  <a:cubicBezTo>
                    <a:pt x="1246282" y="3931303"/>
                    <a:pt x="1250976" y="3931303"/>
                    <a:pt x="1258017" y="3931303"/>
                  </a:cubicBezTo>
                  <a:cubicBezTo>
                    <a:pt x="1274446" y="3931303"/>
                    <a:pt x="1288529" y="3931303"/>
                    <a:pt x="1304958" y="3931303"/>
                  </a:cubicBezTo>
                  <a:cubicBezTo>
                    <a:pt x="1304958" y="3931303"/>
                    <a:pt x="1304958" y="3931303"/>
                    <a:pt x="1304958" y="3931303"/>
                  </a:cubicBezTo>
                  <a:cubicBezTo>
                    <a:pt x="1304958" y="3931303"/>
                    <a:pt x="1307305" y="3931303"/>
                    <a:pt x="1307305" y="3931303"/>
                  </a:cubicBezTo>
                  <a:cubicBezTo>
                    <a:pt x="1323734" y="3931303"/>
                    <a:pt x="1337816" y="3931303"/>
                    <a:pt x="1354246" y="3931303"/>
                  </a:cubicBezTo>
                  <a:cubicBezTo>
                    <a:pt x="1361287" y="3931303"/>
                    <a:pt x="1365981" y="3931303"/>
                    <a:pt x="1370675" y="3931303"/>
                  </a:cubicBezTo>
                  <a:cubicBezTo>
                    <a:pt x="1382410" y="3931303"/>
                    <a:pt x="1391799" y="3931303"/>
                    <a:pt x="1403534" y="3928956"/>
                  </a:cubicBezTo>
                  <a:cubicBezTo>
                    <a:pt x="1410575" y="3928956"/>
                    <a:pt x="1417616" y="3928956"/>
                    <a:pt x="1424657" y="3926609"/>
                  </a:cubicBezTo>
                  <a:cubicBezTo>
                    <a:pt x="1434045" y="3926609"/>
                    <a:pt x="1443434" y="3924262"/>
                    <a:pt x="1455169" y="3924262"/>
                  </a:cubicBezTo>
                  <a:cubicBezTo>
                    <a:pt x="1464557" y="3924262"/>
                    <a:pt x="1473945" y="3921915"/>
                    <a:pt x="1483333" y="3921915"/>
                  </a:cubicBezTo>
                  <a:cubicBezTo>
                    <a:pt x="1485680" y="3921915"/>
                    <a:pt x="1485680" y="3921915"/>
                    <a:pt x="1488028" y="3921915"/>
                  </a:cubicBezTo>
                  <a:cubicBezTo>
                    <a:pt x="1490375" y="3931303"/>
                    <a:pt x="1495069" y="3938344"/>
                    <a:pt x="1504457" y="3938344"/>
                  </a:cubicBezTo>
                  <a:cubicBezTo>
                    <a:pt x="1504457" y="3947732"/>
                    <a:pt x="1502110" y="3954773"/>
                    <a:pt x="1502110" y="3964162"/>
                  </a:cubicBezTo>
                  <a:cubicBezTo>
                    <a:pt x="1499763" y="3980591"/>
                    <a:pt x="1499763" y="3997020"/>
                    <a:pt x="1497416" y="4011102"/>
                  </a:cubicBezTo>
                  <a:cubicBezTo>
                    <a:pt x="1492722" y="4011102"/>
                    <a:pt x="1488028" y="4011102"/>
                    <a:pt x="1483333" y="4008755"/>
                  </a:cubicBezTo>
                  <a:cubicBezTo>
                    <a:pt x="1471598" y="4004061"/>
                    <a:pt x="1459863" y="4001714"/>
                    <a:pt x="1448128" y="4001714"/>
                  </a:cubicBezTo>
                  <a:close/>
                  <a:moveTo>
                    <a:pt x="1293223" y="3790480"/>
                  </a:moveTo>
                  <a:cubicBezTo>
                    <a:pt x="1309652" y="3790480"/>
                    <a:pt x="1326081" y="3790480"/>
                    <a:pt x="1342511" y="3790480"/>
                  </a:cubicBezTo>
                  <a:cubicBezTo>
                    <a:pt x="1365981" y="3790480"/>
                    <a:pt x="1387104" y="3790480"/>
                    <a:pt x="1410575" y="3790480"/>
                  </a:cubicBezTo>
                  <a:cubicBezTo>
                    <a:pt x="1415269" y="3790480"/>
                    <a:pt x="1419963" y="3790480"/>
                    <a:pt x="1424657" y="3790480"/>
                  </a:cubicBezTo>
                  <a:cubicBezTo>
                    <a:pt x="1443434" y="3790480"/>
                    <a:pt x="1462210" y="3788133"/>
                    <a:pt x="1480986" y="3788133"/>
                  </a:cubicBezTo>
                  <a:cubicBezTo>
                    <a:pt x="1488028" y="3788133"/>
                    <a:pt x="1495069" y="3788133"/>
                    <a:pt x="1499763" y="3785786"/>
                  </a:cubicBezTo>
                  <a:cubicBezTo>
                    <a:pt x="1516192" y="3785786"/>
                    <a:pt x="1534968" y="3783439"/>
                    <a:pt x="1551398" y="3781092"/>
                  </a:cubicBezTo>
                  <a:cubicBezTo>
                    <a:pt x="1558439" y="3781092"/>
                    <a:pt x="1567827" y="3778745"/>
                    <a:pt x="1574868" y="3778745"/>
                  </a:cubicBezTo>
                  <a:cubicBezTo>
                    <a:pt x="1591298" y="3776398"/>
                    <a:pt x="1607727" y="3776398"/>
                    <a:pt x="1624156" y="3774051"/>
                  </a:cubicBezTo>
                  <a:cubicBezTo>
                    <a:pt x="1631197" y="3774051"/>
                    <a:pt x="1640586" y="3771704"/>
                    <a:pt x="1647627" y="3771704"/>
                  </a:cubicBezTo>
                  <a:cubicBezTo>
                    <a:pt x="1664056" y="3769357"/>
                    <a:pt x="1682832" y="3767009"/>
                    <a:pt x="1699262" y="3764663"/>
                  </a:cubicBezTo>
                  <a:cubicBezTo>
                    <a:pt x="1708650" y="3762315"/>
                    <a:pt x="1715691" y="3762315"/>
                    <a:pt x="1725079" y="3759969"/>
                  </a:cubicBezTo>
                  <a:cubicBezTo>
                    <a:pt x="1741508" y="3757621"/>
                    <a:pt x="1757938" y="3755274"/>
                    <a:pt x="1774367" y="3752927"/>
                  </a:cubicBezTo>
                  <a:cubicBezTo>
                    <a:pt x="1783755" y="3750580"/>
                    <a:pt x="1795491" y="3748233"/>
                    <a:pt x="1807226" y="3748233"/>
                  </a:cubicBezTo>
                  <a:cubicBezTo>
                    <a:pt x="1821308" y="3745886"/>
                    <a:pt x="1837737" y="3743539"/>
                    <a:pt x="1851820" y="3741192"/>
                  </a:cubicBezTo>
                  <a:cubicBezTo>
                    <a:pt x="1865902" y="3738845"/>
                    <a:pt x="1877637" y="3736498"/>
                    <a:pt x="1891719" y="3734151"/>
                  </a:cubicBezTo>
                  <a:cubicBezTo>
                    <a:pt x="1898761" y="3731804"/>
                    <a:pt x="1905802" y="3731804"/>
                    <a:pt x="1912843" y="3729457"/>
                  </a:cubicBezTo>
                  <a:cubicBezTo>
                    <a:pt x="1915190" y="3736498"/>
                    <a:pt x="1919884" y="3741192"/>
                    <a:pt x="1924578" y="3743539"/>
                  </a:cubicBezTo>
                  <a:cubicBezTo>
                    <a:pt x="1889372" y="3851503"/>
                    <a:pt x="1858861" y="3938344"/>
                    <a:pt x="1828349" y="4018144"/>
                  </a:cubicBezTo>
                  <a:cubicBezTo>
                    <a:pt x="1826002" y="4018144"/>
                    <a:pt x="1823655" y="4018144"/>
                    <a:pt x="1821308" y="4018144"/>
                  </a:cubicBezTo>
                  <a:cubicBezTo>
                    <a:pt x="1814267" y="4018144"/>
                    <a:pt x="1809573" y="4022838"/>
                    <a:pt x="1804879" y="4027532"/>
                  </a:cubicBezTo>
                  <a:cubicBezTo>
                    <a:pt x="1734467" y="4006408"/>
                    <a:pt x="1664056" y="3982938"/>
                    <a:pt x="1595992" y="3957120"/>
                  </a:cubicBezTo>
                  <a:cubicBezTo>
                    <a:pt x="1572521" y="3947732"/>
                    <a:pt x="1549051" y="3938344"/>
                    <a:pt x="1525580" y="3928956"/>
                  </a:cubicBezTo>
                  <a:cubicBezTo>
                    <a:pt x="1523233" y="3928956"/>
                    <a:pt x="1520886" y="3926609"/>
                    <a:pt x="1518539" y="3926609"/>
                  </a:cubicBezTo>
                  <a:cubicBezTo>
                    <a:pt x="1518539" y="3924262"/>
                    <a:pt x="1518539" y="3924262"/>
                    <a:pt x="1518539" y="3921915"/>
                  </a:cubicBezTo>
                  <a:cubicBezTo>
                    <a:pt x="1518539" y="3910179"/>
                    <a:pt x="1509151" y="3900791"/>
                    <a:pt x="1497416" y="3900791"/>
                  </a:cubicBezTo>
                  <a:cubicBezTo>
                    <a:pt x="1490375" y="3900791"/>
                    <a:pt x="1483333" y="3905485"/>
                    <a:pt x="1480986" y="3910179"/>
                  </a:cubicBezTo>
                  <a:cubicBezTo>
                    <a:pt x="1471598" y="3905485"/>
                    <a:pt x="1459863" y="3900791"/>
                    <a:pt x="1450475" y="3896097"/>
                  </a:cubicBezTo>
                  <a:cubicBezTo>
                    <a:pt x="1443434" y="3893750"/>
                    <a:pt x="1436392" y="3889056"/>
                    <a:pt x="1427004" y="3886709"/>
                  </a:cubicBezTo>
                  <a:cubicBezTo>
                    <a:pt x="1410575" y="3879668"/>
                    <a:pt x="1394146" y="3872627"/>
                    <a:pt x="1377716" y="3863238"/>
                  </a:cubicBezTo>
                  <a:cubicBezTo>
                    <a:pt x="1368328" y="3858544"/>
                    <a:pt x="1358940" y="3853850"/>
                    <a:pt x="1349552" y="3849156"/>
                  </a:cubicBezTo>
                  <a:cubicBezTo>
                    <a:pt x="1335469" y="3842115"/>
                    <a:pt x="1319040" y="3835074"/>
                    <a:pt x="1304958" y="3828033"/>
                  </a:cubicBezTo>
                  <a:cubicBezTo>
                    <a:pt x="1295570" y="3823339"/>
                    <a:pt x="1283834" y="3818645"/>
                    <a:pt x="1274446" y="3811604"/>
                  </a:cubicBezTo>
                  <a:cubicBezTo>
                    <a:pt x="1267405" y="3806909"/>
                    <a:pt x="1258017" y="3802215"/>
                    <a:pt x="1250976" y="3799868"/>
                  </a:cubicBezTo>
                  <a:cubicBezTo>
                    <a:pt x="1250976" y="3797521"/>
                    <a:pt x="1253323" y="3795174"/>
                    <a:pt x="1253323" y="3792827"/>
                  </a:cubicBezTo>
                  <a:cubicBezTo>
                    <a:pt x="1258017" y="3792827"/>
                    <a:pt x="1262711" y="3792827"/>
                    <a:pt x="1267405" y="3792827"/>
                  </a:cubicBezTo>
                  <a:cubicBezTo>
                    <a:pt x="1281487" y="3788133"/>
                    <a:pt x="1288529" y="3788133"/>
                    <a:pt x="1293223" y="3790480"/>
                  </a:cubicBezTo>
                  <a:close/>
                  <a:moveTo>
                    <a:pt x="1992642" y="3769357"/>
                  </a:moveTo>
                  <a:cubicBezTo>
                    <a:pt x="2030195" y="3799868"/>
                    <a:pt x="2065401" y="3828033"/>
                    <a:pt x="2102954" y="3856197"/>
                  </a:cubicBezTo>
                  <a:cubicBezTo>
                    <a:pt x="2105301" y="3856197"/>
                    <a:pt x="2105301" y="3858544"/>
                    <a:pt x="2107648" y="3858544"/>
                  </a:cubicBezTo>
                  <a:cubicBezTo>
                    <a:pt x="2124077" y="3870280"/>
                    <a:pt x="2140506" y="3884362"/>
                    <a:pt x="2156936" y="3896097"/>
                  </a:cubicBezTo>
                  <a:cubicBezTo>
                    <a:pt x="2161630" y="3898444"/>
                    <a:pt x="2166324" y="3903138"/>
                    <a:pt x="2171018" y="3905485"/>
                  </a:cubicBezTo>
                  <a:cubicBezTo>
                    <a:pt x="2185100" y="3914873"/>
                    <a:pt x="2196835" y="3924262"/>
                    <a:pt x="2210918" y="3933650"/>
                  </a:cubicBezTo>
                  <a:cubicBezTo>
                    <a:pt x="2217959" y="3938344"/>
                    <a:pt x="2222653" y="3943038"/>
                    <a:pt x="2229694" y="3945385"/>
                  </a:cubicBezTo>
                  <a:cubicBezTo>
                    <a:pt x="2241429" y="3954773"/>
                    <a:pt x="2253165" y="3961814"/>
                    <a:pt x="2264900" y="3971203"/>
                  </a:cubicBezTo>
                  <a:cubicBezTo>
                    <a:pt x="2271941" y="3975897"/>
                    <a:pt x="2276635" y="3980591"/>
                    <a:pt x="2283676" y="3982938"/>
                  </a:cubicBezTo>
                  <a:cubicBezTo>
                    <a:pt x="2295412" y="3989979"/>
                    <a:pt x="2307147" y="3999367"/>
                    <a:pt x="2318882" y="4006408"/>
                  </a:cubicBezTo>
                  <a:cubicBezTo>
                    <a:pt x="2325923" y="4011102"/>
                    <a:pt x="2330617" y="4013449"/>
                    <a:pt x="2337658" y="4018144"/>
                  </a:cubicBezTo>
                  <a:cubicBezTo>
                    <a:pt x="2349394" y="4025185"/>
                    <a:pt x="2361129" y="4032226"/>
                    <a:pt x="2370517" y="4039267"/>
                  </a:cubicBezTo>
                  <a:cubicBezTo>
                    <a:pt x="2377558" y="4043961"/>
                    <a:pt x="2382252" y="4046308"/>
                    <a:pt x="2389293" y="4051002"/>
                  </a:cubicBezTo>
                  <a:cubicBezTo>
                    <a:pt x="2401029" y="4058043"/>
                    <a:pt x="2412764" y="4065085"/>
                    <a:pt x="2422152" y="4072125"/>
                  </a:cubicBezTo>
                  <a:cubicBezTo>
                    <a:pt x="2429193" y="4076820"/>
                    <a:pt x="2433887" y="4079167"/>
                    <a:pt x="2440928" y="4083861"/>
                  </a:cubicBezTo>
                  <a:cubicBezTo>
                    <a:pt x="2452664" y="4090902"/>
                    <a:pt x="2462052" y="4097943"/>
                    <a:pt x="2473787" y="4102637"/>
                  </a:cubicBezTo>
                  <a:cubicBezTo>
                    <a:pt x="2480828" y="4107331"/>
                    <a:pt x="2487869" y="4109678"/>
                    <a:pt x="2492563" y="4114372"/>
                  </a:cubicBezTo>
                  <a:cubicBezTo>
                    <a:pt x="2504299" y="4121414"/>
                    <a:pt x="2513687" y="4126108"/>
                    <a:pt x="2525422" y="4133149"/>
                  </a:cubicBezTo>
                  <a:cubicBezTo>
                    <a:pt x="2532463" y="4137843"/>
                    <a:pt x="2539504" y="4140190"/>
                    <a:pt x="2546545" y="4142537"/>
                  </a:cubicBezTo>
                  <a:cubicBezTo>
                    <a:pt x="2555934" y="4147231"/>
                    <a:pt x="2567669" y="4154272"/>
                    <a:pt x="2577057" y="4158966"/>
                  </a:cubicBezTo>
                  <a:cubicBezTo>
                    <a:pt x="2584098" y="4163660"/>
                    <a:pt x="2591139" y="4166007"/>
                    <a:pt x="2598180" y="4168354"/>
                  </a:cubicBezTo>
                  <a:cubicBezTo>
                    <a:pt x="2602875" y="4170702"/>
                    <a:pt x="2607569" y="4173049"/>
                    <a:pt x="2612263" y="4175396"/>
                  </a:cubicBezTo>
                  <a:cubicBezTo>
                    <a:pt x="2358782" y="4156619"/>
                    <a:pt x="2100607" y="4107331"/>
                    <a:pt x="1847125" y="4029879"/>
                  </a:cubicBezTo>
                  <a:cubicBezTo>
                    <a:pt x="1847125" y="4029879"/>
                    <a:pt x="1847125" y="4029879"/>
                    <a:pt x="1847125" y="4029879"/>
                  </a:cubicBezTo>
                  <a:cubicBezTo>
                    <a:pt x="1847125" y="4020490"/>
                    <a:pt x="1842431" y="4013449"/>
                    <a:pt x="1835390" y="4011102"/>
                  </a:cubicBezTo>
                  <a:cubicBezTo>
                    <a:pt x="1844778" y="3985285"/>
                    <a:pt x="1854167" y="3959468"/>
                    <a:pt x="1863555" y="3931303"/>
                  </a:cubicBezTo>
                  <a:cubicBezTo>
                    <a:pt x="1884678" y="3872627"/>
                    <a:pt x="1905802" y="3809256"/>
                    <a:pt x="1929272" y="3736498"/>
                  </a:cubicBezTo>
                  <a:cubicBezTo>
                    <a:pt x="1931619" y="3736498"/>
                    <a:pt x="1933966" y="3736498"/>
                    <a:pt x="1933966" y="3736498"/>
                  </a:cubicBezTo>
                  <a:cubicBezTo>
                    <a:pt x="1941007" y="3736498"/>
                    <a:pt x="1945702" y="3734151"/>
                    <a:pt x="1948049" y="3729457"/>
                  </a:cubicBezTo>
                  <a:cubicBezTo>
                    <a:pt x="1957437" y="3738845"/>
                    <a:pt x="1969172" y="3745886"/>
                    <a:pt x="1978560" y="3755274"/>
                  </a:cubicBezTo>
                  <a:cubicBezTo>
                    <a:pt x="1985601" y="3762315"/>
                    <a:pt x="1987948" y="3764663"/>
                    <a:pt x="1992642" y="3769357"/>
                  </a:cubicBezTo>
                  <a:close/>
                  <a:moveTo>
                    <a:pt x="1703956" y="4001714"/>
                  </a:moveTo>
                  <a:cubicBezTo>
                    <a:pt x="1689873" y="3994673"/>
                    <a:pt x="1673444" y="3989979"/>
                    <a:pt x="1659362" y="3982938"/>
                  </a:cubicBezTo>
                  <a:cubicBezTo>
                    <a:pt x="1642933" y="3975897"/>
                    <a:pt x="1626503" y="3968856"/>
                    <a:pt x="1612421" y="3961814"/>
                  </a:cubicBezTo>
                  <a:cubicBezTo>
                    <a:pt x="1598339" y="3954773"/>
                    <a:pt x="1581909" y="3947732"/>
                    <a:pt x="1567827" y="3940691"/>
                  </a:cubicBezTo>
                  <a:cubicBezTo>
                    <a:pt x="1558439" y="3935997"/>
                    <a:pt x="1546704" y="3931303"/>
                    <a:pt x="1537315" y="3926609"/>
                  </a:cubicBezTo>
                  <a:cubicBezTo>
                    <a:pt x="1558439" y="3935997"/>
                    <a:pt x="1579562" y="3943038"/>
                    <a:pt x="1603033" y="3952426"/>
                  </a:cubicBezTo>
                  <a:cubicBezTo>
                    <a:pt x="1603033" y="3952426"/>
                    <a:pt x="1605380" y="3952426"/>
                    <a:pt x="1605380" y="3954773"/>
                  </a:cubicBezTo>
                  <a:cubicBezTo>
                    <a:pt x="1614768" y="3959468"/>
                    <a:pt x="1626503" y="3961814"/>
                    <a:pt x="1635891" y="3966508"/>
                  </a:cubicBezTo>
                  <a:cubicBezTo>
                    <a:pt x="1649974" y="3971203"/>
                    <a:pt x="1664056" y="3978244"/>
                    <a:pt x="1678138" y="3982938"/>
                  </a:cubicBezTo>
                  <a:cubicBezTo>
                    <a:pt x="1687526" y="3987632"/>
                    <a:pt x="1699262" y="3989979"/>
                    <a:pt x="1708650" y="3994673"/>
                  </a:cubicBezTo>
                  <a:cubicBezTo>
                    <a:pt x="1722732" y="3999367"/>
                    <a:pt x="1736814" y="4004061"/>
                    <a:pt x="1750897" y="4011102"/>
                  </a:cubicBezTo>
                  <a:cubicBezTo>
                    <a:pt x="1760285" y="4013449"/>
                    <a:pt x="1769673" y="4018144"/>
                    <a:pt x="1781408" y="4020490"/>
                  </a:cubicBezTo>
                  <a:cubicBezTo>
                    <a:pt x="1790797" y="4022838"/>
                    <a:pt x="1800185" y="4027532"/>
                    <a:pt x="1809573" y="4029879"/>
                  </a:cubicBezTo>
                  <a:cubicBezTo>
                    <a:pt x="1809573" y="4032226"/>
                    <a:pt x="1809573" y="4032226"/>
                    <a:pt x="1809573" y="4034573"/>
                  </a:cubicBezTo>
                  <a:cubicBezTo>
                    <a:pt x="1800185" y="4034573"/>
                    <a:pt x="1788449" y="4034573"/>
                    <a:pt x="1779061" y="4034573"/>
                  </a:cubicBezTo>
                  <a:cubicBezTo>
                    <a:pt x="1772020" y="4032226"/>
                    <a:pt x="1762632" y="4027532"/>
                    <a:pt x="1755591" y="4025185"/>
                  </a:cubicBezTo>
                  <a:cubicBezTo>
                    <a:pt x="1736814" y="4015796"/>
                    <a:pt x="1720385" y="4008755"/>
                    <a:pt x="1703956" y="4001714"/>
                  </a:cubicBezTo>
                  <a:close/>
                  <a:moveTo>
                    <a:pt x="1572521" y="3968856"/>
                  </a:moveTo>
                  <a:cubicBezTo>
                    <a:pt x="1584256" y="3978244"/>
                    <a:pt x="1598339" y="3987632"/>
                    <a:pt x="1610074" y="3997020"/>
                  </a:cubicBezTo>
                  <a:cubicBezTo>
                    <a:pt x="1619462" y="4004061"/>
                    <a:pt x="1626503" y="4011102"/>
                    <a:pt x="1635891" y="4015796"/>
                  </a:cubicBezTo>
                  <a:cubicBezTo>
                    <a:pt x="1638239" y="4018144"/>
                    <a:pt x="1642933" y="4020490"/>
                    <a:pt x="1645280" y="4022838"/>
                  </a:cubicBezTo>
                  <a:cubicBezTo>
                    <a:pt x="1640586" y="4022838"/>
                    <a:pt x="1638239" y="4022838"/>
                    <a:pt x="1633544" y="4022838"/>
                  </a:cubicBezTo>
                  <a:cubicBezTo>
                    <a:pt x="1621809" y="4022838"/>
                    <a:pt x="1610074" y="4020490"/>
                    <a:pt x="1598339" y="4020490"/>
                  </a:cubicBezTo>
                  <a:cubicBezTo>
                    <a:pt x="1593645" y="4015796"/>
                    <a:pt x="1591298" y="4011102"/>
                    <a:pt x="1586603" y="4006408"/>
                  </a:cubicBezTo>
                  <a:cubicBezTo>
                    <a:pt x="1581909" y="4001714"/>
                    <a:pt x="1577215" y="3997020"/>
                    <a:pt x="1572521" y="3989979"/>
                  </a:cubicBezTo>
                  <a:cubicBezTo>
                    <a:pt x="1563133" y="3980591"/>
                    <a:pt x="1556092" y="3971203"/>
                    <a:pt x="1546704" y="3961814"/>
                  </a:cubicBezTo>
                  <a:cubicBezTo>
                    <a:pt x="1542009" y="3957120"/>
                    <a:pt x="1537315" y="3952426"/>
                    <a:pt x="1532621" y="3947732"/>
                  </a:cubicBezTo>
                  <a:cubicBezTo>
                    <a:pt x="1527927" y="3943038"/>
                    <a:pt x="1523233" y="3935997"/>
                    <a:pt x="1518539" y="3928956"/>
                  </a:cubicBezTo>
                  <a:cubicBezTo>
                    <a:pt x="1518539" y="3928956"/>
                    <a:pt x="1518539" y="3928956"/>
                    <a:pt x="1520886" y="3926609"/>
                  </a:cubicBezTo>
                  <a:cubicBezTo>
                    <a:pt x="1530274" y="3933650"/>
                    <a:pt x="1537315" y="3940691"/>
                    <a:pt x="1546704" y="3945385"/>
                  </a:cubicBezTo>
                  <a:cubicBezTo>
                    <a:pt x="1556092" y="3954773"/>
                    <a:pt x="1565480" y="3961814"/>
                    <a:pt x="1572521" y="3968856"/>
                  </a:cubicBezTo>
                  <a:close/>
                  <a:moveTo>
                    <a:pt x="1539662" y="4013449"/>
                  </a:moveTo>
                  <a:cubicBezTo>
                    <a:pt x="1525580" y="4011102"/>
                    <a:pt x="1511498" y="4008755"/>
                    <a:pt x="1499763" y="4008755"/>
                  </a:cubicBezTo>
                  <a:cubicBezTo>
                    <a:pt x="1502110" y="3989979"/>
                    <a:pt x="1504457" y="3971203"/>
                    <a:pt x="1504457" y="3950079"/>
                  </a:cubicBezTo>
                  <a:cubicBezTo>
                    <a:pt x="1504457" y="3945385"/>
                    <a:pt x="1504457" y="3940691"/>
                    <a:pt x="1506804" y="3935997"/>
                  </a:cubicBezTo>
                  <a:cubicBezTo>
                    <a:pt x="1506804" y="3935997"/>
                    <a:pt x="1506804" y="3935997"/>
                    <a:pt x="1506804" y="3935997"/>
                  </a:cubicBezTo>
                  <a:cubicBezTo>
                    <a:pt x="1511498" y="3935997"/>
                    <a:pt x="1516192" y="3933650"/>
                    <a:pt x="1518539" y="3931303"/>
                  </a:cubicBezTo>
                  <a:cubicBezTo>
                    <a:pt x="1544357" y="3961814"/>
                    <a:pt x="1570174" y="3992326"/>
                    <a:pt x="1595992" y="4020490"/>
                  </a:cubicBezTo>
                  <a:cubicBezTo>
                    <a:pt x="1588950" y="4020490"/>
                    <a:pt x="1581909" y="4018144"/>
                    <a:pt x="1577215" y="4018144"/>
                  </a:cubicBezTo>
                  <a:cubicBezTo>
                    <a:pt x="1565480" y="4015796"/>
                    <a:pt x="1551398" y="4015796"/>
                    <a:pt x="1539662" y="4013449"/>
                  </a:cubicBezTo>
                  <a:close/>
                  <a:moveTo>
                    <a:pt x="1450475" y="3919567"/>
                  </a:moveTo>
                  <a:cubicBezTo>
                    <a:pt x="1441087" y="3919567"/>
                    <a:pt x="1431698" y="3921915"/>
                    <a:pt x="1422310" y="3921915"/>
                  </a:cubicBezTo>
                  <a:cubicBezTo>
                    <a:pt x="1415269" y="3921915"/>
                    <a:pt x="1408228" y="3921915"/>
                    <a:pt x="1401187" y="3924262"/>
                  </a:cubicBezTo>
                  <a:cubicBezTo>
                    <a:pt x="1389452" y="3924262"/>
                    <a:pt x="1380063" y="3924262"/>
                    <a:pt x="1368328" y="3926609"/>
                  </a:cubicBezTo>
                  <a:cubicBezTo>
                    <a:pt x="1361287" y="3926609"/>
                    <a:pt x="1356593" y="3926609"/>
                    <a:pt x="1349552" y="3926609"/>
                  </a:cubicBezTo>
                  <a:cubicBezTo>
                    <a:pt x="1333122" y="3926609"/>
                    <a:pt x="1316693" y="3926609"/>
                    <a:pt x="1300264" y="3926609"/>
                  </a:cubicBezTo>
                  <a:cubicBezTo>
                    <a:pt x="1243935" y="3926609"/>
                    <a:pt x="1187605" y="3924262"/>
                    <a:pt x="1133623" y="3917221"/>
                  </a:cubicBezTo>
                  <a:cubicBezTo>
                    <a:pt x="1133623" y="3917221"/>
                    <a:pt x="1133623" y="3917221"/>
                    <a:pt x="1133623" y="3914873"/>
                  </a:cubicBezTo>
                  <a:cubicBezTo>
                    <a:pt x="1133623" y="3907832"/>
                    <a:pt x="1131276" y="3903138"/>
                    <a:pt x="1126582" y="3898444"/>
                  </a:cubicBezTo>
                  <a:cubicBezTo>
                    <a:pt x="1128929" y="3896097"/>
                    <a:pt x="1133623" y="3893750"/>
                    <a:pt x="1135971" y="3889056"/>
                  </a:cubicBezTo>
                  <a:cubicBezTo>
                    <a:pt x="1143012" y="3882015"/>
                    <a:pt x="1152400" y="3874974"/>
                    <a:pt x="1159441" y="3867932"/>
                  </a:cubicBezTo>
                  <a:cubicBezTo>
                    <a:pt x="1164135" y="3865586"/>
                    <a:pt x="1166482" y="3860891"/>
                    <a:pt x="1171176" y="3858544"/>
                  </a:cubicBezTo>
                  <a:cubicBezTo>
                    <a:pt x="1272099" y="3884362"/>
                    <a:pt x="1377716" y="3900791"/>
                    <a:pt x="1488028" y="3912527"/>
                  </a:cubicBezTo>
                  <a:cubicBezTo>
                    <a:pt x="1488028" y="3912527"/>
                    <a:pt x="1488028" y="3912527"/>
                    <a:pt x="1488028" y="3912527"/>
                  </a:cubicBezTo>
                  <a:cubicBezTo>
                    <a:pt x="1488028" y="3912527"/>
                    <a:pt x="1488028" y="3912527"/>
                    <a:pt x="1488028" y="3914873"/>
                  </a:cubicBezTo>
                  <a:cubicBezTo>
                    <a:pt x="1483333" y="3914873"/>
                    <a:pt x="1480986" y="3914873"/>
                    <a:pt x="1476292" y="3917221"/>
                  </a:cubicBezTo>
                  <a:cubicBezTo>
                    <a:pt x="1466904" y="3917221"/>
                    <a:pt x="1459863" y="3919567"/>
                    <a:pt x="1450475" y="3919567"/>
                  </a:cubicBezTo>
                  <a:close/>
                  <a:moveTo>
                    <a:pt x="1243935" y="3806909"/>
                  </a:moveTo>
                  <a:cubicBezTo>
                    <a:pt x="1250976" y="3806909"/>
                    <a:pt x="1258017" y="3802215"/>
                    <a:pt x="1260364" y="3797521"/>
                  </a:cubicBezTo>
                  <a:cubicBezTo>
                    <a:pt x="1279140" y="3806909"/>
                    <a:pt x="1295570" y="3816298"/>
                    <a:pt x="1314346" y="3825686"/>
                  </a:cubicBezTo>
                  <a:cubicBezTo>
                    <a:pt x="1314346" y="3825686"/>
                    <a:pt x="1316693" y="3825686"/>
                    <a:pt x="1316693" y="3828033"/>
                  </a:cubicBezTo>
                  <a:cubicBezTo>
                    <a:pt x="1340164" y="3839768"/>
                    <a:pt x="1361287" y="3851503"/>
                    <a:pt x="1384757" y="3860891"/>
                  </a:cubicBezTo>
                  <a:cubicBezTo>
                    <a:pt x="1391799" y="3863238"/>
                    <a:pt x="1398840" y="3867932"/>
                    <a:pt x="1405881" y="3870280"/>
                  </a:cubicBezTo>
                  <a:cubicBezTo>
                    <a:pt x="1422310" y="3877321"/>
                    <a:pt x="1438739" y="3886709"/>
                    <a:pt x="1455169" y="3893750"/>
                  </a:cubicBezTo>
                  <a:cubicBezTo>
                    <a:pt x="1464557" y="3898444"/>
                    <a:pt x="1473945" y="3900791"/>
                    <a:pt x="1483333" y="3905485"/>
                  </a:cubicBezTo>
                  <a:cubicBezTo>
                    <a:pt x="1483333" y="3905485"/>
                    <a:pt x="1485680" y="3905485"/>
                    <a:pt x="1488028" y="3907832"/>
                  </a:cubicBezTo>
                  <a:cubicBezTo>
                    <a:pt x="1488028" y="3910179"/>
                    <a:pt x="1485680" y="3912527"/>
                    <a:pt x="1485680" y="3914873"/>
                  </a:cubicBezTo>
                  <a:cubicBezTo>
                    <a:pt x="1377716" y="3905485"/>
                    <a:pt x="1272099" y="3886709"/>
                    <a:pt x="1171176" y="3860891"/>
                  </a:cubicBezTo>
                  <a:cubicBezTo>
                    <a:pt x="1189953" y="3842115"/>
                    <a:pt x="1208729" y="3823339"/>
                    <a:pt x="1227505" y="3804562"/>
                  </a:cubicBezTo>
                  <a:cubicBezTo>
                    <a:pt x="1234546" y="3804562"/>
                    <a:pt x="1236894" y="3806909"/>
                    <a:pt x="1243935" y="3806909"/>
                  </a:cubicBezTo>
                  <a:close/>
                  <a:moveTo>
                    <a:pt x="1809573" y="4025185"/>
                  </a:moveTo>
                  <a:cubicBezTo>
                    <a:pt x="1764979" y="4011102"/>
                    <a:pt x="1722732" y="3994673"/>
                    <a:pt x="1678138" y="3978244"/>
                  </a:cubicBezTo>
                  <a:cubicBezTo>
                    <a:pt x="1722732" y="3994673"/>
                    <a:pt x="1767326" y="4008755"/>
                    <a:pt x="1811920" y="4022838"/>
                  </a:cubicBezTo>
                  <a:cubicBezTo>
                    <a:pt x="1809573" y="4025185"/>
                    <a:pt x="1809573" y="4025185"/>
                    <a:pt x="1809573" y="4025185"/>
                  </a:cubicBezTo>
                  <a:close/>
                  <a:moveTo>
                    <a:pt x="1135971" y="3889056"/>
                  </a:moveTo>
                  <a:cubicBezTo>
                    <a:pt x="1133623" y="3891403"/>
                    <a:pt x="1128929" y="3893750"/>
                    <a:pt x="1126582" y="3898444"/>
                  </a:cubicBezTo>
                  <a:cubicBezTo>
                    <a:pt x="1124235" y="3896097"/>
                    <a:pt x="1119541" y="3896097"/>
                    <a:pt x="1114847" y="3896097"/>
                  </a:cubicBezTo>
                  <a:cubicBezTo>
                    <a:pt x="1110153" y="3896097"/>
                    <a:pt x="1105459" y="3898444"/>
                    <a:pt x="1103112" y="3900791"/>
                  </a:cubicBezTo>
                  <a:cubicBezTo>
                    <a:pt x="1103112" y="3900791"/>
                    <a:pt x="1103112" y="3900791"/>
                    <a:pt x="1103112" y="3900791"/>
                  </a:cubicBezTo>
                  <a:cubicBezTo>
                    <a:pt x="1100765" y="3900791"/>
                    <a:pt x="1100765" y="3900791"/>
                    <a:pt x="1098418" y="3900791"/>
                  </a:cubicBezTo>
                  <a:cubicBezTo>
                    <a:pt x="1093724" y="3879668"/>
                    <a:pt x="1089030" y="3858544"/>
                    <a:pt x="1081988" y="3837421"/>
                  </a:cubicBezTo>
                  <a:cubicBezTo>
                    <a:pt x="1110153" y="3846809"/>
                    <a:pt x="1138318" y="3853850"/>
                    <a:pt x="1168829" y="3860891"/>
                  </a:cubicBezTo>
                  <a:cubicBezTo>
                    <a:pt x="1157094" y="3870280"/>
                    <a:pt x="1147706" y="3879668"/>
                    <a:pt x="1135971" y="3889056"/>
                  </a:cubicBezTo>
                  <a:close/>
                  <a:moveTo>
                    <a:pt x="1781408" y="4032226"/>
                  </a:moveTo>
                  <a:cubicBezTo>
                    <a:pt x="1790797" y="4032226"/>
                    <a:pt x="1797838" y="4032226"/>
                    <a:pt x="1807226" y="4032226"/>
                  </a:cubicBezTo>
                  <a:cubicBezTo>
                    <a:pt x="1807226" y="4036920"/>
                    <a:pt x="1809573" y="4039267"/>
                    <a:pt x="1811920" y="4041614"/>
                  </a:cubicBezTo>
                  <a:cubicBezTo>
                    <a:pt x="1807226" y="4039267"/>
                    <a:pt x="1802532" y="4039267"/>
                    <a:pt x="1800185" y="4036920"/>
                  </a:cubicBezTo>
                  <a:cubicBezTo>
                    <a:pt x="1793144" y="4036920"/>
                    <a:pt x="1788449" y="4034573"/>
                    <a:pt x="1781408" y="4032226"/>
                  </a:cubicBezTo>
                  <a:close/>
                  <a:moveTo>
                    <a:pt x="2764821" y="4262236"/>
                  </a:moveTo>
                  <a:cubicBezTo>
                    <a:pt x="2767168" y="4264584"/>
                    <a:pt x="2769515" y="4266930"/>
                    <a:pt x="2771862" y="4269278"/>
                  </a:cubicBezTo>
                  <a:cubicBezTo>
                    <a:pt x="2764821" y="4269278"/>
                    <a:pt x="2760127" y="4269278"/>
                    <a:pt x="2753086" y="4266930"/>
                  </a:cubicBezTo>
                  <a:cubicBezTo>
                    <a:pt x="2757780" y="4264584"/>
                    <a:pt x="2762474" y="4262236"/>
                    <a:pt x="2764821" y="4262236"/>
                  </a:cubicBezTo>
                  <a:close/>
                  <a:moveTo>
                    <a:pt x="2778903" y="4234072"/>
                  </a:moveTo>
                  <a:cubicBezTo>
                    <a:pt x="2771862" y="4236419"/>
                    <a:pt x="2767168" y="4238766"/>
                    <a:pt x="2764821" y="4245807"/>
                  </a:cubicBezTo>
                  <a:cubicBezTo>
                    <a:pt x="2753086" y="4241113"/>
                    <a:pt x="2743697" y="4236419"/>
                    <a:pt x="2731962" y="4231725"/>
                  </a:cubicBezTo>
                  <a:cubicBezTo>
                    <a:pt x="2727268" y="4229378"/>
                    <a:pt x="2722574" y="4227031"/>
                    <a:pt x="2720227" y="4227031"/>
                  </a:cubicBezTo>
                  <a:cubicBezTo>
                    <a:pt x="2708492" y="4222337"/>
                    <a:pt x="2694409" y="4215296"/>
                    <a:pt x="2682674" y="4210602"/>
                  </a:cubicBezTo>
                  <a:cubicBezTo>
                    <a:pt x="2677980" y="4208254"/>
                    <a:pt x="2673286" y="4205908"/>
                    <a:pt x="2668592" y="4203560"/>
                  </a:cubicBezTo>
                  <a:cubicBezTo>
                    <a:pt x="2656857" y="4198866"/>
                    <a:pt x="2645121" y="4191825"/>
                    <a:pt x="2631039" y="4187131"/>
                  </a:cubicBezTo>
                  <a:cubicBezTo>
                    <a:pt x="2628692" y="4184784"/>
                    <a:pt x="2626345" y="4184784"/>
                    <a:pt x="2623998" y="4182437"/>
                  </a:cubicBezTo>
                  <a:cubicBezTo>
                    <a:pt x="2673286" y="4187131"/>
                    <a:pt x="2722574" y="4189478"/>
                    <a:pt x="2769515" y="4189478"/>
                  </a:cubicBezTo>
                  <a:cubicBezTo>
                    <a:pt x="2769515" y="4189478"/>
                    <a:pt x="2769515" y="4191825"/>
                    <a:pt x="2769515" y="4191825"/>
                  </a:cubicBezTo>
                  <a:cubicBezTo>
                    <a:pt x="2771862" y="4205908"/>
                    <a:pt x="2776556" y="4219990"/>
                    <a:pt x="2778903" y="4234072"/>
                  </a:cubicBezTo>
                  <a:close/>
                  <a:moveTo>
                    <a:pt x="2790638" y="4234072"/>
                  </a:moveTo>
                  <a:cubicBezTo>
                    <a:pt x="2788291" y="4234072"/>
                    <a:pt x="2785944" y="4231725"/>
                    <a:pt x="2783597" y="4231725"/>
                  </a:cubicBezTo>
                  <a:cubicBezTo>
                    <a:pt x="2783597" y="4231725"/>
                    <a:pt x="2781250" y="4231725"/>
                    <a:pt x="2781250" y="4231725"/>
                  </a:cubicBezTo>
                  <a:cubicBezTo>
                    <a:pt x="2778903" y="4227031"/>
                    <a:pt x="2778903" y="4219990"/>
                    <a:pt x="2776556" y="4215296"/>
                  </a:cubicBezTo>
                  <a:cubicBezTo>
                    <a:pt x="2774209" y="4205908"/>
                    <a:pt x="2771862" y="4198866"/>
                    <a:pt x="2771862" y="4189478"/>
                  </a:cubicBezTo>
                  <a:cubicBezTo>
                    <a:pt x="2771862" y="4189478"/>
                    <a:pt x="2771862" y="4187131"/>
                    <a:pt x="2771862" y="4187131"/>
                  </a:cubicBezTo>
                  <a:cubicBezTo>
                    <a:pt x="2783597" y="4187131"/>
                    <a:pt x="2797679" y="4187131"/>
                    <a:pt x="2809415" y="4187131"/>
                  </a:cubicBezTo>
                  <a:lnTo>
                    <a:pt x="2809415" y="4187131"/>
                  </a:lnTo>
                  <a:cubicBezTo>
                    <a:pt x="2802374" y="4203560"/>
                    <a:pt x="2797679" y="4219990"/>
                    <a:pt x="2790638" y="4234072"/>
                  </a:cubicBezTo>
                  <a:close/>
                  <a:moveTo>
                    <a:pt x="1056171" y="3884362"/>
                  </a:moveTo>
                  <a:cubicBezTo>
                    <a:pt x="1056171" y="3872627"/>
                    <a:pt x="1053824" y="3858544"/>
                    <a:pt x="1053824" y="3846809"/>
                  </a:cubicBezTo>
                  <a:cubicBezTo>
                    <a:pt x="1053824" y="3839768"/>
                    <a:pt x="1053824" y="3835074"/>
                    <a:pt x="1053824" y="3828033"/>
                  </a:cubicBezTo>
                  <a:cubicBezTo>
                    <a:pt x="1063212" y="3830380"/>
                    <a:pt x="1072600" y="3832727"/>
                    <a:pt x="1079641" y="3837421"/>
                  </a:cubicBezTo>
                  <a:cubicBezTo>
                    <a:pt x="1079641" y="3837421"/>
                    <a:pt x="1079641" y="3839768"/>
                    <a:pt x="1079641" y="3839768"/>
                  </a:cubicBezTo>
                  <a:cubicBezTo>
                    <a:pt x="1081988" y="3849156"/>
                    <a:pt x="1084336" y="3858544"/>
                    <a:pt x="1086683" y="3865586"/>
                  </a:cubicBezTo>
                  <a:cubicBezTo>
                    <a:pt x="1089030" y="3877321"/>
                    <a:pt x="1091377" y="3889056"/>
                    <a:pt x="1096071" y="3900791"/>
                  </a:cubicBezTo>
                  <a:cubicBezTo>
                    <a:pt x="1093724" y="3900791"/>
                    <a:pt x="1091377" y="3903138"/>
                    <a:pt x="1089030" y="3905485"/>
                  </a:cubicBezTo>
                  <a:cubicBezTo>
                    <a:pt x="1077294" y="3900791"/>
                    <a:pt x="1067906" y="3896097"/>
                    <a:pt x="1056171" y="3893750"/>
                  </a:cubicBezTo>
                  <a:cubicBezTo>
                    <a:pt x="1056171" y="3889056"/>
                    <a:pt x="1056171" y="3886709"/>
                    <a:pt x="1056171" y="3884362"/>
                  </a:cubicBezTo>
                  <a:close/>
                  <a:moveTo>
                    <a:pt x="2792985" y="4269278"/>
                  </a:moveTo>
                  <a:cubicBezTo>
                    <a:pt x="2797679" y="4266930"/>
                    <a:pt x="2800027" y="4264584"/>
                    <a:pt x="2802374" y="4259889"/>
                  </a:cubicBezTo>
                  <a:cubicBezTo>
                    <a:pt x="2809415" y="4264584"/>
                    <a:pt x="2818803" y="4266930"/>
                    <a:pt x="2825844" y="4271625"/>
                  </a:cubicBezTo>
                  <a:cubicBezTo>
                    <a:pt x="2818803" y="4271625"/>
                    <a:pt x="2809415" y="4269278"/>
                    <a:pt x="2800027" y="4269278"/>
                  </a:cubicBezTo>
                  <a:cubicBezTo>
                    <a:pt x="2797679" y="4269278"/>
                    <a:pt x="2795332" y="4269278"/>
                    <a:pt x="2792985" y="4269278"/>
                  </a:cubicBezTo>
                  <a:close/>
                  <a:moveTo>
                    <a:pt x="2107648" y="873101"/>
                  </a:moveTo>
                  <a:cubicBezTo>
                    <a:pt x="2102954" y="882489"/>
                    <a:pt x="2098260" y="891878"/>
                    <a:pt x="2095913" y="901266"/>
                  </a:cubicBezTo>
                  <a:cubicBezTo>
                    <a:pt x="2091218" y="910654"/>
                    <a:pt x="2086524" y="920042"/>
                    <a:pt x="2081830" y="929430"/>
                  </a:cubicBezTo>
                  <a:cubicBezTo>
                    <a:pt x="2081830" y="929430"/>
                    <a:pt x="2081830" y="931777"/>
                    <a:pt x="2079483" y="931777"/>
                  </a:cubicBezTo>
                  <a:cubicBezTo>
                    <a:pt x="1898761" y="964636"/>
                    <a:pt x="1720385" y="1011577"/>
                    <a:pt x="1549051" y="1067906"/>
                  </a:cubicBezTo>
                  <a:cubicBezTo>
                    <a:pt x="1546704" y="1060865"/>
                    <a:pt x="1542009" y="1053824"/>
                    <a:pt x="1539662" y="1046783"/>
                  </a:cubicBezTo>
                  <a:cubicBezTo>
                    <a:pt x="1539662" y="1044436"/>
                    <a:pt x="1537315" y="1042089"/>
                    <a:pt x="1537315" y="1042089"/>
                  </a:cubicBezTo>
                  <a:cubicBezTo>
                    <a:pt x="1530274" y="1025659"/>
                    <a:pt x="1523233" y="1009230"/>
                    <a:pt x="1513845" y="992801"/>
                  </a:cubicBezTo>
                  <a:cubicBezTo>
                    <a:pt x="1513845" y="992801"/>
                    <a:pt x="1513845" y="992801"/>
                    <a:pt x="1513845" y="992801"/>
                  </a:cubicBezTo>
                  <a:cubicBezTo>
                    <a:pt x="1511498" y="988107"/>
                    <a:pt x="1509151" y="983412"/>
                    <a:pt x="1506804" y="978718"/>
                  </a:cubicBezTo>
                  <a:cubicBezTo>
                    <a:pt x="1699262" y="920042"/>
                    <a:pt x="1903455" y="880142"/>
                    <a:pt x="2114689" y="856672"/>
                  </a:cubicBezTo>
                  <a:cubicBezTo>
                    <a:pt x="2112342" y="859019"/>
                    <a:pt x="2109995" y="866060"/>
                    <a:pt x="2107648" y="873101"/>
                  </a:cubicBezTo>
                  <a:close/>
                  <a:moveTo>
                    <a:pt x="1342511" y="1143012"/>
                  </a:moveTo>
                  <a:cubicBezTo>
                    <a:pt x="1295570" y="1161788"/>
                    <a:pt x="1250976" y="1180564"/>
                    <a:pt x="1204035" y="1201688"/>
                  </a:cubicBezTo>
                  <a:cubicBezTo>
                    <a:pt x="1199341" y="1164135"/>
                    <a:pt x="1196994" y="1126582"/>
                    <a:pt x="1192300" y="1091377"/>
                  </a:cubicBezTo>
                  <a:cubicBezTo>
                    <a:pt x="1243935" y="1070253"/>
                    <a:pt x="1297917" y="1049130"/>
                    <a:pt x="1351899" y="1030353"/>
                  </a:cubicBezTo>
                  <a:cubicBezTo>
                    <a:pt x="1349552" y="1065559"/>
                    <a:pt x="1344858" y="1103112"/>
                    <a:pt x="1342511" y="1143012"/>
                  </a:cubicBezTo>
                  <a:close/>
                  <a:moveTo>
                    <a:pt x="847284" y="1180564"/>
                  </a:moveTo>
                  <a:cubicBezTo>
                    <a:pt x="847284" y="1201688"/>
                    <a:pt x="847284" y="1225158"/>
                    <a:pt x="844937" y="1246282"/>
                  </a:cubicBezTo>
                  <a:cubicBezTo>
                    <a:pt x="837896" y="1246282"/>
                    <a:pt x="833201" y="1250976"/>
                    <a:pt x="828507" y="1255670"/>
                  </a:cubicBezTo>
                  <a:cubicBezTo>
                    <a:pt x="828507" y="1255670"/>
                    <a:pt x="828507" y="1255670"/>
                    <a:pt x="828507" y="1255670"/>
                  </a:cubicBezTo>
                  <a:cubicBezTo>
                    <a:pt x="823813" y="1253323"/>
                    <a:pt x="819119" y="1248629"/>
                    <a:pt x="814425" y="1246282"/>
                  </a:cubicBezTo>
                  <a:cubicBezTo>
                    <a:pt x="809731" y="1243935"/>
                    <a:pt x="805037" y="1241588"/>
                    <a:pt x="800343" y="1239241"/>
                  </a:cubicBezTo>
                  <a:cubicBezTo>
                    <a:pt x="814425" y="1218117"/>
                    <a:pt x="830854" y="1199341"/>
                    <a:pt x="847284" y="1180564"/>
                  </a:cubicBezTo>
                  <a:cubicBezTo>
                    <a:pt x="844937" y="1180564"/>
                    <a:pt x="847284" y="1180564"/>
                    <a:pt x="847284" y="1180564"/>
                  </a:cubicBezTo>
                  <a:close/>
                  <a:moveTo>
                    <a:pt x="1302611" y="2079483"/>
                  </a:moveTo>
                  <a:cubicBezTo>
                    <a:pt x="1302611" y="2079483"/>
                    <a:pt x="1302611" y="2079483"/>
                    <a:pt x="1302611" y="2079483"/>
                  </a:cubicBezTo>
                  <a:cubicBezTo>
                    <a:pt x="1309652" y="2088871"/>
                    <a:pt x="1314346" y="2098260"/>
                    <a:pt x="1319040" y="2109995"/>
                  </a:cubicBezTo>
                  <a:cubicBezTo>
                    <a:pt x="1333122" y="2140506"/>
                    <a:pt x="1347205" y="2168671"/>
                    <a:pt x="1363634" y="2199183"/>
                  </a:cubicBezTo>
                  <a:lnTo>
                    <a:pt x="1377716" y="2227347"/>
                  </a:lnTo>
                  <a:cubicBezTo>
                    <a:pt x="1370675" y="2229694"/>
                    <a:pt x="1365981" y="2236735"/>
                    <a:pt x="1365981" y="2243776"/>
                  </a:cubicBezTo>
                  <a:cubicBezTo>
                    <a:pt x="1365981" y="2255512"/>
                    <a:pt x="1375369" y="2262553"/>
                    <a:pt x="1384757" y="2264900"/>
                  </a:cubicBezTo>
                  <a:cubicBezTo>
                    <a:pt x="1384757" y="2269594"/>
                    <a:pt x="1384757" y="2274288"/>
                    <a:pt x="1384757" y="2278982"/>
                  </a:cubicBezTo>
                  <a:cubicBezTo>
                    <a:pt x="1384757" y="2281329"/>
                    <a:pt x="1384757" y="2283676"/>
                    <a:pt x="1384757" y="2283676"/>
                  </a:cubicBezTo>
                  <a:cubicBezTo>
                    <a:pt x="1384757" y="2293064"/>
                    <a:pt x="1384757" y="2302453"/>
                    <a:pt x="1384757" y="2309494"/>
                  </a:cubicBezTo>
                  <a:cubicBezTo>
                    <a:pt x="1384757" y="2314188"/>
                    <a:pt x="1384757" y="2318882"/>
                    <a:pt x="1384757" y="2323576"/>
                  </a:cubicBezTo>
                  <a:cubicBezTo>
                    <a:pt x="1384757" y="2330617"/>
                    <a:pt x="1384757" y="2337658"/>
                    <a:pt x="1384757" y="2344700"/>
                  </a:cubicBezTo>
                  <a:cubicBezTo>
                    <a:pt x="1384757" y="2347047"/>
                    <a:pt x="1384757" y="2351741"/>
                    <a:pt x="1384757" y="2354088"/>
                  </a:cubicBezTo>
                  <a:cubicBezTo>
                    <a:pt x="1384757" y="2358782"/>
                    <a:pt x="1384757" y="2363476"/>
                    <a:pt x="1384757" y="2368170"/>
                  </a:cubicBezTo>
                  <a:cubicBezTo>
                    <a:pt x="1382410" y="2368170"/>
                    <a:pt x="1382410" y="2368170"/>
                    <a:pt x="1380063" y="2368170"/>
                  </a:cubicBezTo>
                  <a:cubicBezTo>
                    <a:pt x="1373022" y="2342352"/>
                    <a:pt x="1365981" y="2314188"/>
                    <a:pt x="1356593" y="2286023"/>
                  </a:cubicBezTo>
                  <a:cubicBezTo>
                    <a:pt x="1340164" y="2220306"/>
                    <a:pt x="1321387" y="2154589"/>
                    <a:pt x="1302611" y="2079483"/>
                  </a:cubicBezTo>
                  <a:close/>
                  <a:moveTo>
                    <a:pt x="65717" y="2821150"/>
                  </a:moveTo>
                  <a:cubicBezTo>
                    <a:pt x="70411" y="2825844"/>
                    <a:pt x="75105" y="2828191"/>
                    <a:pt x="79800" y="2828191"/>
                  </a:cubicBezTo>
                  <a:cubicBezTo>
                    <a:pt x="79800" y="2828191"/>
                    <a:pt x="82147" y="2828191"/>
                    <a:pt x="82147" y="2828191"/>
                  </a:cubicBezTo>
                  <a:cubicBezTo>
                    <a:pt x="84494" y="2842273"/>
                    <a:pt x="86841" y="2856356"/>
                    <a:pt x="89188" y="2868091"/>
                  </a:cubicBezTo>
                  <a:cubicBezTo>
                    <a:pt x="89188" y="2872785"/>
                    <a:pt x="91535" y="2877479"/>
                    <a:pt x="91535" y="2882173"/>
                  </a:cubicBezTo>
                  <a:cubicBezTo>
                    <a:pt x="89188" y="2882173"/>
                    <a:pt x="89188" y="2884520"/>
                    <a:pt x="86841" y="2884520"/>
                  </a:cubicBezTo>
                  <a:cubicBezTo>
                    <a:pt x="82147" y="2877479"/>
                    <a:pt x="77453" y="2868091"/>
                    <a:pt x="72758" y="2858703"/>
                  </a:cubicBezTo>
                  <a:cubicBezTo>
                    <a:pt x="72758" y="2844620"/>
                    <a:pt x="70411" y="2832885"/>
                    <a:pt x="65717" y="2821150"/>
                  </a:cubicBezTo>
                  <a:close/>
                  <a:moveTo>
                    <a:pt x="1058518" y="3914873"/>
                  </a:moveTo>
                  <a:cubicBezTo>
                    <a:pt x="1058518" y="3907832"/>
                    <a:pt x="1058518" y="3900791"/>
                    <a:pt x="1058518" y="3893750"/>
                  </a:cubicBezTo>
                  <a:cubicBezTo>
                    <a:pt x="1063212" y="3896097"/>
                    <a:pt x="1067906" y="3896097"/>
                    <a:pt x="1072600" y="3898444"/>
                  </a:cubicBezTo>
                  <a:cubicBezTo>
                    <a:pt x="1077294" y="3900791"/>
                    <a:pt x="1081988" y="3903138"/>
                    <a:pt x="1086683" y="3903138"/>
                  </a:cubicBezTo>
                  <a:cubicBezTo>
                    <a:pt x="1089030" y="3903138"/>
                    <a:pt x="1089030" y="3903138"/>
                    <a:pt x="1091377" y="3905485"/>
                  </a:cubicBezTo>
                  <a:cubicBezTo>
                    <a:pt x="1089030" y="3907832"/>
                    <a:pt x="1086683" y="3910179"/>
                    <a:pt x="1086683" y="3914873"/>
                  </a:cubicBezTo>
                  <a:cubicBezTo>
                    <a:pt x="1084336" y="3914873"/>
                    <a:pt x="1084336" y="3914873"/>
                    <a:pt x="1081988" y="3914873"/>
                  </a:cubicBezTo>
                  <a:cubicBezTo>
                    <a:pt x="1072600" y="3914873"/>
                    <a:pt x="1065559" y="3914873"/>
                    <a:pt x="1058518" y="3914873"/>
                  </a:cubicBezTo>
                  <a:close/>
                  <a:moveTo>
                    <a:pt x="4769198" y="2539504"/>
                  </a:moveTo>
                  <a:cubicBezTo>
                    <a:pt x="4764504" y="2551240"/>
                    <a:pt x="4759810" y="2562975"/>
                    <a:pt x="4755116" y="2577057"/>
                  </a:cubicBezTo>
                  <a:cubicBezTo>
                    <a:pt x="4752769" y="2584098"/>
                    <a:pt x="4750422" y="2591139"/>
                    <a:pt x="4745728" y="2598180"/>
                  </a:cubicBezTo>
                  <a:cubicBezTo>
                    <a:pt x="4738687" y="2616957"/>
                    <a:pt x="4729299" y="2638080"/>
                    <a:pt x="4719911" y="2656857"/>
                  </a:cubicBezTo>
                  <a:cubicBezTo>
                    <a:pt x="4717563" y="2659204"/>
                    <a:pt x="4717563" y="2663898"/>
                    <a:pt x="4715216" y="2666245"/>
                  </a:cubicBezTo>
                  <a:cubicBezTo>
                    <a:pt x="4708175" y="2682674"/>
                    <a:pt x="4701134" y="2701451"/>
                    <a:pt x="4691746" y="2717880"/>
                  </a:cubicBezTo>
                  <a:cubicBezTo>
                    <a:pt x="4689399" y="2724921"/>
                    <a:pt x="4684705" y="2731962"/>
                    <a:pt x="4682358" y="2739003"/>
                  </a:cubicBezTo>
                  <a:cubicBezTo>
                    <a:pt x="4675317" y="2753085"/>
                    <a:pt x="4670623" y="2767168"/>
                    <a:pt x="4663581" y="2778903"/>
                  </a:cubicBezTo>
                  <a:cubicBezTo>
                    <a:pt x="4658887" y="2788291"/>
                    <a:pt x="4656540" y="2795332"/>
                    <a:pt x="4651846" y="2804721"/>
                  </a:cubicBezTo>
                  <a:cubicBezTo>
                    <a:pt x="4647152" y="2818803"/>
                    <a:pt x="4640111" y="2830538"/>
                    <a:pt x="4635417" y="2844620"/>
                  </a:cubicBezTo>
                  <a:cubicBezTo>
                    <a:pt x="4630723" y="2854009"/>
                    <a:pt x="4628376" y="2863397"/>
                    <a:pt x="4623682" y="2872785"/>
                  </a:cubicBezTo>
                  <a:cubicBezTo>
                    <a:pt x="4618988" y="2884520"/>
                    <a:pt x="4611946" y="2898602"/>
                    <a:pt x="4607252" y="2910338"/>
                  </a:cubicBezTo>
                  <a:cubicBezTo>
                    <a:pt x="4602558" y="2919726"/>
                    <a:pt x="4597864" y="2929114"/>
                    <a:pt x="4593170" y="2938502"/>
                  </a:cubicBezTo>
                  <a:cubicBezTo>
                    <a:pt x="4590823" y="2945543"/>
                    <a:pt x="4588476" y="2950237"/>
                    <a:pt x="4583782" y="2957279"/>
                  </a:cubicBezTo>
                  <a:cubicBezTo>
                    <a:pt x="4586129" y="2952584"/>
                    <a:pt x="4588476" y="2947890"/>
                    <a:pt x="4590823" y="2943196"/>
                  </a:cubicBezTo>
                  <a:cubicBezTo>
                    <a:pt x="4595517" y="2933808"/>
                    <a:pt x="4600211" y="2922073"/>
                    <a:pt x="4602558" y="2912685"/>
                  </a:cubicBezTo>
                  <a:cubicBezTo>
                    <a:pt x="4607252" y="2903296"/>
                    <a:pt x="4609599" y="2893908"/>
                    <a:pt x="4614294" y="2884520"/>
                  </a:cubicBezTo>
                  <a:cubicBezTo>
                    <a:pt x="4637764" y="2825844"/>
                    <a:pt x="4661234" y="2769515"/>
                    <a:pt x="4682358" y="2717880"/>
                  </a:cubicBezTo>
                  <a:cubicBezTo>
                    <a:pt x="4710522" y="2652163"/>
                    <a:pt x="4736340" y="2593486"/>
                    <a:pt x="4759810" y="2537157"/>
                  </a:cubicBezTo>
                  <a:cubicBezTo>
                    <a:pt x="4766852" y="2539504"/>
                    <a:pt x="4766852" y="2539504"/>
                    <a:pt x="4769198" y="2539504"/>
                  </a:cubicBezTo>
                  <a:cubicBezTo>
                    <a:pt x="4769198" y="2539504"/>
                    <a:pt x="4769198" y="2539504"/>
                    <a:pt x="4769198" y="2539504"/>
                  </a:cubicBezTo>
                  <a:close/>
                  <a:moveTo>
                    <a:pt x="377874" y="1610074"/>
                  </a:moveTo>
                  <a:cubicBezTo>
                    <a:pt x="370833" y="1631197"/>
                    <a:pt x="363792" y="1649974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56751" y="1668750"/>
                    <a:pt x="356751" y="1668750"/>
                    <a:pt x="356751" y="1666403"/>
                  </a:cubicBezTo>
                  <a:cubicBezTo>
                    <a:pt x="356751" y="1659362"/>
                    <a:pt x="354404" y="1654668"/>
                    <a:pt x="349710" y="1649974"/>
                  </a:cubicBezTo>
                  <a:cubicBezTo>
                    <a:pt x="352057" y="1647627"/>
                    <a:pt x="354404" y="1645280"/>
                    <a:pt x="354404" y="1642933"/>
                  </a:cubicBezTo>
                  <a:cubicBezTo>
                    <a:pt x="363792" y="1631197"/>
                    <a:pt x="370833" y="1621809"/>
                    <a:pt x="377874" y="1610074"/>
                  </a:cubicBezTo>
                  <a:close/>
                  <a:moveTo>
                    <a:pt x="337975" y="1685179"/>
                  </a:moveTo>
                  <a:cubicBezTo>
                    <a:pt x="347363" y="1685179"/>
                    <a:pt x="354404" y="1680485"/>
                    <a:pt x="356751" y="1671097"/>
                  </a:cubicBezTo>
                  <a:cubicBezTo>
                    <a:pt x="356751" y="1671097"/>
                    <a:pt x="356751" y="1671097"/>
                    <a:pt x="356751" y="1671097"/>
                  </a:cubicBezTo>
                  <a:cubicBezTo>
                    <a:pt x="345016" y="1703956"/>
                    <a:pt x="333281" y="1739161"/>
                    <a:pt x="321545" y="1772020"/>
                  </a:cubicBezTo>
                  <a:cubicBezTo>
                    <a:pt x="326239" y="1743855"/>
                    <a:pt x="330934" y="1715691"/>
                    <a:pt x="337975" y="1685179"/>
                  </a:cubicBezTo>
                  <a:cubicBezTo>
                    <a:pt x="335628" y="1685179"/>
                    <a:pt x="335628" y="1685179"/>
                    <a:pt x="337975" y="1685179"/>
                  </a:cubicBezTo>
                  <a:close/>
                  <a:moveTo>
                    <a:pt x="44594" y="2731962"/>
                  </a:moveTo>
                  <a:cubicBezTo>
                    <a:pt x="46941" y="2741350"/>
                    <a:pt x="49288" y="2750738"/>
                    <a:pt x="49288" y="2760127"/>
                  </a:cubicBezTo>
                  <a:cubicBezTo>
                    <a:pt x="49288" y="2764821"/>
                    <a:pt x="51635" y="2769515"/>
                    <a:pt x="51635" y="2774209"/>
                  </a:cubicBezTo>
                  <a:cubicBezTo>
                    <a:pt x="53982" y="2783597"/>
                    <a:pt x="56329" y="2792985"/>
                    <a:pt x="58676" y="2802374"/>
                  </a:cubicBezTo>
                  <a:cubicBezTo>
                    <a:pt x="58676" y="2802374"/>
                    <a:pt x="58676" y="2804721"/>
                    <a:pt x="58676" y="2804721"/>
                  </a:cubicBezTo>
                  <a:cubicBezTo>
                    <a:pt x="58676" y="2804721"/>
                    <a:pt x="58676" y="2804721"/>
                    <a:pt x="58676" y="2807068"/>
                  </a:cubicBezTo>
                  <a:cubicBezTo>
                    <a:pt x="58676" y="2811762"/>
                    <a:pt x="61023" y="2814109"/>
                    <a:pt x="61023" y="2816456"/>
                  </a:cubicBezTo>
                  <a:cubicBezTo>
                    <a:pt x="61023" y="2816456"/>
                    <a:pt x="61023" y="2818803"/>
                    <a:pt x="61023" y="2818803"/>
                  </a:cubicBezTo>
                  <a:cubicBezTo>
                    <a:pt x="63370" y="2828191"/>
                    <a:pt x="65717" y="2835232"/>
                    <a:pt x="68064" y="2844620"/>
                  </a:cubicBezTo>
                  <a:cubicBezTo>
                    <a:pt x="58676" y="2814109"/>
                    <a:pt x="51635" y="2771862"/>
                    <a:pt x="44594" y="2731962"/>
                  </a:cubicBezTo>
                  <a:cubicBezTo>
                    <a:pt x="44594" y="2731962"/>
                    <a:pt x="44594" y="2731962"/>
                    <a:pt x="44594" y="2731962"/>
                  </a:cubicBezTo>
                  <a:close/>
                  <a:moveTo>
                    <a:pt x="77453" y="2863397"/>
                  </a:moveTo>
                  <a:cubicBezTo>
                    <a:pt x="82147" y="2870438"/>
                    <a:pt x="84494" y="2877479"/>
                    <a:pt x="89188" y="2882173"/>
                  </a:cubicBezTo>
                  <a:cubicBezTo>
                    <a:pt x="89188" y="2882173"/>
                    <a:pt x="89188" y="2882173"/>
                    <a:pt x="89188" y="2882173"/>
                  </a:cubicBezTo>
                  <a:cubicBezTo>
                    <a:pt x="89188" y="2882173"/>
                    <a:pt x="86841" y="2879826"/>
                    <a:pt x="84494" y="2879826"/>
                  </a:cubicBezTo>
                  <a:cubicBezTo>
                    <a:pt x="84494" y="2879826"/>
                    <a:pt x="84494" y="2879826"/>
                    <a:pt x="84494" y="2879826"/>
                  </a:cubicBezTo>
                  <a:cubicBezTo>
                    <a:pt x="84494" y="2877479"/>
                    <a:pt x="82147" y="2877479"/>
                    <a:pt x="82147" y="2875132"/>
                  </a:cubicBezTo>
                  <a:cubicBezTo>
                    <a:pt x="79800" y="2872785"/>
                    <a:pt x="77453" y="2868091"/>
                    <a:pt x="77453" y="2863397"/>
                  </a:cubicBezTo>
                  <a:cubicBezTo>
                    <a:pt x="77453" y="2865744"/>
                    <a:pt x="77453" y="2865744"/>
                    <a:pt x="77453" y="2863397"/>
                  </a:cubicBezTo>
                  <a:close/>
                  <a:moveTo>
                    <a:pt x="82147" y="2882173"/>
                  </a:moveTo>
                  <a:cubicBezTo>
                    <a:pt x="84494" y="2884520"/>
                    <a:pt x="84494" y="2884520"/>
                    <a:pt x="86841" y="2886867"/>
                  </a:cubicBezTo>
                  <a:cubicBezTo>
                    <a:pt x="86841" y="2889214"/>
                    <a:pt x="84494" y="2889214"/>
                    <a:pt x="84494" y="2891561"/>
                  </a:cubicBezTo>
                  <a:cubicBezTo>
                    <a:pt x="82147" y="2886867"/>
                    <a:pt x="82147" y="2882173"/>
                    <a:pt x="82147" y="2882173"/>
                  </a:cubicBezTo>
                  <a:cubicBezTo>
                    <a:pt x="82147" y="2879826"/>
                    <a:pt x="82147" y="2882173"/>
                    <a:pt x="82147" y="2882173"/>
                  </a:cubicBezTo>
                  <a:close/>
                  <a:moveTo>
                    <a:pt x="218275" y="3156777"/>
                  </a:moveTo>
                  <a:cubicBezTo>
                    <a:pt x="222969" y="3161472"/>
                    <a:pt x="227664" y="3163819"/>
                    <a:pt x="232358" y="3168513"/>
                  </a:cubicBezTo>
                  <a:cubicBezTo>
                    <a:pt x="237052" y="3170860"/>
                    <a:pt x="239399" y="3173207"/>
                    <a:pt x="244093" y="3175554"/>
                  </a:cubicBezTo>
                  <a:cubicBezTo>
                    <a:pt x="248787" y="3180248"/>
                    <a:pt x="255828" y="3182595"/>
                    <a:pt x="260522" y="3184942"/>
                  </a:cubicBezTo>
                  <a:cubicBezTo>
                    <a:pt x="262869" y="3187289"/>
                    <a:pt x="267563" y="3189636"/>
                    <a:pt x="269910" y="3191983"/>
                  </a:cubicBezTo>
                  <a:cubicBezTo>
                    <a:pt x="276951" y="3196677"/>
                    <a:pt x="283993" y="3199024"/>
                    <a:pt x="291034" y="3201371"/>
                  </a:cubicBezTo>
                  <a:cubicBezTo>
                    <a:pt x="293381" y="3201371"/>
                    <a:pt x="295728" y="3203718"/>
                    <a:pt x="298075" y="3203718"/>
                  </a:cubicBezTo>
                  <a:cubicBezTo>
                    <a:pt x="300422" y="3206065"/>
                    <a:pt x="305116" y="3206065"/>
                    <a:pt x="307463" y="3206065"/>
                  </a:cubicBezTo>
                  <a:cubicBezTo>
                    <a:pt x="307463" y="3208413"/>
                    <a:pt x="307463" y="3210759"/>
                    <a:pt x="307463" y="3210759"/>
                  </a:cubicBezTo>
                  <a:cubicBezTo>
                    <a:pt x="307463" y="3222495"/>
                    <a:pt x="316851" y="3231883"/>
                    <a:pt x="328587" y="3231883"/>
                  </a:cubicBezTo>
                  <a:cubicBezTo>
                    <a:pt x="330934" y="3231883"/>
                    <a:pt x="333281" y="3231883"/>
                    <a:pt x="337975" y="3229536"/>
                  </a:cubicBezTo>
                  <a:cubicBezTo>
                    <a:pt x="349710" y="3253006"/>
                    <a:pt x="361445" y="3274130"/>
                    <a:pt x="373180" y="3295253"/>
                  </a:cubicBezTo>
                  <a:cubicBezTo>
                    <a:pt x="377874" y="3302295"/>
                    <a:pt x="380222" y="3309335"/>
                    <a:pt x="384916" y="3316377"/>
                  </a:cubicBezTo>
                  <a:cubicBezTo>
                    <a:pt x="396651" y="3337500"/>
                    <a:pt x="406039" y="3356276"/>
                    <a:pt x="417774" y="3377400"/>
                  </a:cubicBezTo>
                  <a:cubicBezTo>
                    <a:pt x="422468" y="3386788"/>
                    <a:pt x="429509" y="3398523"/>
                    <a:pt x="434204" y="3407912"/>
                  </a:cubicBezTo>
                  <a:cubicBezTo>
                    <a:pt x="443592" y="3424341"/>
                    <a:pt x="452980" y="3440770"/>
                    <a:pt x="462368" y="3457199"/>
                  </a:cubicBezTo>
                  <a:cubicBezTo>
                    <a:pt x="467062" y="3466588"/>
                    <a:pt x="471756" y="3473629"/>
                    <a:pt x="476450" y="3483017"/>
                  </a:cubicBezTo>
                  <a:cubicBezTo>
                    <a:pt x="375527" y="3386788"/>
                    <a:pt x="291034" y="3274130"/>
                    <a:pt x="220622" y="3152083"/>
                  </a:cubicBezTo>
                  <a:cubicBezTo>
                    <a:pt x="215928" y="3154431"/>
                    <a:pt x="215928" y="3156777"/>
                    <a:pt x="218275" y="3156777"/>
                  </a:cubicBezTo>
                  <a:close/>
                  <a:moveTo>
                    <a:pt x="664214" y="3673128"/>
                  </a:moveTo>
                  <a:cubicBezTo>
                    <a:pt x="664214" y="3673128"/>
                    <a:pt x="666561" y="3675475"/>
                    <a:pt x="666561" y="3675475"/>
                  </a:cubicBezTo>
                  <a:cubicBezTo>
                    <a:pt x="675949" y="3682516"/>
                    <a:pt x="685338" y="3689557"/>
                    <a:pt x="697073" y="3696598"/>
                  </a:cubicBezTo>
                  <a:cubicBezTo>
                    <a:pt x="699420" y="3698945"/>
                    <a:pt x="704114" y="3701292"/>
                    <a:pt x="706461" y="3703639"/>
                  </a:cubicBezTo>
                  <a:cubicBezTo>
                    <a:pt x="715849" y="3710680"/>
                    <a:pt x="725237" y="3717722"/>
                    <a:pt x="736973" y="3724763"/>
                  </a:cubicBezTo>
                  <a:cubicBezTo>
                    <a:pt x="739320" y="3727110"/>
                    <a:pt x="744014" y="3729457"/>
                    <a:pt x="746361" y="3731804"/>
                  </a:cubicBezTo>
                  <a:cubicBezTo>
                    <a:pt x="755749" y="3738845"/>
                    <a:pt x="767484" y="3745886"/>
                    <a:pt x="776872" y="3750580"/>
                  </a:cubicBezTo>
                  <a:cubicBezTo>
                    <a:pt x="779219" y="3752927"/>
                    <a:pt x="783914" y="3755274"/>
                    <a:pt x="786261" y="3755274"/>
                  </a:cubicBezTo>
                  <a:cubicBezTo>
                    <a:pt x="795649" y="3762315"/>
                    <a:pt x="807384" y="3769357"/>
                    <a:pt x="816772" y="3774051"/>
                  </a:cubicBezTo>
                  <a:cubicBezTo>
                    <a:pt x="819119" y="3776398"/>
                    <a:pt x="821466" y="3776398"/>
                    <a:pt x="826160" y="3778745"/>
                  </a:cubicBezTo>
                  <a:cubicBezTo>
                    <a:pt x="835549" y="3785786"/>
                    <a:pt x="847284" y="3790480"/>
                    <a:pt x="856672" y="3797521"/>
                  </a:cubicBezTo>
                  <a:cubicBezTo>
                    <a:pt x="849631" y="3799868"/>
                    <a:pt x="844937" y="3802215"/>
                    <a:pt x="837896" y="3804562"/>
                  </a:cubicBezTo>
                  <a:cubicBezTo>
                    <a:pt x="835549" y="3804562"/>
                    <a:pt x="833201" y="3806909"/>
                    <a:pt x="833201" y="3806909"/>
                  </a:cubicBezTo>
                  <a:cubicBezTo>
                    <a:pt x="828507" y="3809256"/>
                    <a:pt x="821466" y="3811604"/>
                    <a:pt x="816772" y="3811604"/>
                  </a:cubicBezTo>
                  <a:cubicBezTo>
                    <a:pt x="814425" y="3811604"/>
                    <a:pt x="812078" y="3813950"/>
                    <a:pt x="807384" y="3813950"/>
                  </a:cubicBezTo>
                  <a:cubicBezTo>
                    <a:pt x="802690" y="3816298"/>
                    <a:pt x="797996" y="3816298"/>
                    <a:pt x="793302" y="3818645"/>
                  </a:cubicBezTo>
                  <a:cubicBezTo>
                    <a:pt x="790955" y="3818645"/>
                    <a:pt x="786261" y="3820992"/>
                    <a:pt x="783914" y="3820992"/>
                  </a:cubicBezTo>
                  <a:cubicBezTo>
                    <a:pt x="779219" y="3820992"/>
                    <a:pt x="776872" y="3823339"/>
                    <a:pt x="772178" y="3823339"/>
                  </a:cubicBezTo>
                  <a:cubicBezTo>
                    <a:pt x="767484" y="3823339"/>
                    <a:pt x="765137" y="3825686"/>
                    <a:pt x="762790" y="3825686"/>
                  </a:cubicBezTo>
                  <a:cubicBezTo>
                    <a:pt x="758096" y="3825686"/>
                    <a:pt x="755749" y="3828033"/>
                    <a:pt x="751055" y="3828033"/>
                  </a:cubicBezTo>
                  <a:cubicBezTo>
                    <a:pt x="748708" y="3828033"/>
                    <a:pt x="744014" y="3828033"/>
                    <a:pt x="741667" y="3830380"/>
                  </a:cubicBezTo>
                  <a:cubicBezTo>
                    <a:pt x="736973" y="3830380"/>
                    <a:pt x="734626" y="3830380"/>
                    <a:pt x="729931" y="3832727"/>
                  </a:cubicBezTo>
                  <a:cubicBezTo>
                    <a:pt x="727584" y="3832727"/>
                    <a:pt x="722890" y="3832727"/>
                    <a:pt x="720543" y="3832727"/>
                  </a:cubicBezTo>
                  <a:cubicBezTo>
                    <a:pt x="718196" y="3832727"/>
                    <a:pt x="715849" y="3832727"/>
                    <a:pt x="711155" y="3832727"/>
                  </a:cubicBezTo>
                  <a:cubicBezTo>
                    <a:pt x="708808" y="3832727"/>
                    <a:pt x="708808" y="3830380"/>
                    <a:pt x="706461" y="3830380"/>
                  </a:cubicBezTo>
                  <a:cubicBezTo>
                    <a:pt x="704114" y="3820992"/>
                    <a:pt x="697073" y="3813950"/>
                    <a:pt x="687685" y="3813950"/>
                  </a:cubicBezTo>
                  <a:cubicBezTo>
                    <a:pt x="687685" y="3813950"/>
                    <a:pt x="685338" y="3813950"/>
                    <a:pt x="685338" y="3813950"/>
                  </a:cubicBezTo>
                  <a:cubicBezTo>
                    <a:pt x="682991" y="3802215"/>
                    <a:pt x="680643" y="3792827"/>
                    <a:pt x="680643" y="3781092"/>
                  </a:cubicBezTo>
                  <a:cubicBezTo>
                    <a:pt x="675949" y="3745886"/>
                    <a:pt x="668908" y="3710680"/>
                    <a:pt x="664214" y="3673128"/>
                  </a:cubicBezTo>
                  <a:close/>
                  <a:moveTo>
                    <a:pt x="675949" y="3816298"/>
                  </a:move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5949" y="3818645"/>
                    <a:pt x="675949" y="3818645"/>
                    <a:pt x="675949" y="3816298"/>
                  </a:cubicBezTo>
                  <a:cubicBezTo>
                    <a:pt x="671255" y="3816298"/>
                    <a:pt x="668908" y="3813950"/>
                    <a:pt x="666561" y="3811604"/>
                  </a:cubicBezTo>
                  <a:cubicBezTo>
                    <a:pt x="671255" y="3813950"/>
                    <a:pt x="673602" y="3816298"/>
                    <a:pt x="675949" y="3816298"/>
                  </a:cubicBezTo>
                  <a:close/>
                  <a:moveTo>
                    <a:pt x="1058518" y="3917221"/>
                  </a:moveTo>
                  <a:cubicBezTo>
                    <a:pt x="1065559" y="3917221"/>
                    <a:pt x="1072600" y="3917221"/>
                    <a:pt x="1079641" y="3917221"/>
                  </a:cubicBezTo>
                  <a:cubicBezTo>
                    <a:pt x="1079641" y="3917221"/>
                    <a:pt x="1079641" y="3917221"/>
                    <a:pt x="1079641" y="3917221"/>
                  </a:cubicBezTo>
                  <a:cubicBezTo>
                    <a:pt x="1079641" y="3917221"/>
                    <a:pt x="1081988" y="3917221"/>
                    <a:pt x="1081988" y="3917221"/>
                  </a:cubicBezTo>
                  <a:cubicBezTo>
                    <a:pt x="1081988" y="3917221"/>
                    <a:pt x="1081988" y="3919567"/>
                    <a:pt x="1081988" y="3919567"/>
                  </a:cubicBezTo>
                  <a:cubicBezTo>
                    <a:pt x="1081988" y="3926609"/>
                    <a:pt x="1086683" y="3933650"/>
                    <a:pt x="1091377" y="3935997"/>
                  </a:cubicBezTo>
                  <a:cubicBezTo>
                    <a:pt x="1089030" y="3940691"/>
                    <a:pt x="1084336" y="3947732"/>
                    <a:pt x="1081988" y="3952426"/>
                  </a:cubicBezTo>
                  <a:cubicBezTo>
                    <a:pt x="1079641" y="3954773"/>
                    <a:pt x="1079641" y="3957120"/>
                    <a:pt x="1077294" y="3959468"/>
                  </a:cubicBezTo>
                  <a:cubicBezTo>
                    <a:pt x="1074947" y="3964162"/>
                    <a:pt x="1072600" y="3966508"/>
                    <a:pt x="1070253" y="3971203"/>
                  </a:cubicBezTo>
                  <a:cubicBezTo>
                    <a:pt x="1067906" y="3968856"/>
                    <a:pt x="1063212" y="3968856"/>
                    <a:pt x="1060865" y="3968856"/>
                  </a:cubicBezTo>
                  <a:cubicBezTo>
                    <a:pt x="1060865" y="3968856"/>
                    <a:pt x="1060865" y="3968856"/>
                    <a:pt x="1060865" y="3968856"/>
                  </a:cubicBezTo>
                  <a:cubicBezTo>
                    <a:pt x="1060865" y="3961814"/>
                    <a:pt x="1060865" y="3954773"/>
                    <a:pt x="1060865" y="3945385"/>
                  </a:cubicBezTo>
                  <a:cubicBezTo>
                    <a:pt x="1058518" y="3935997"/>
                    <a:pt x="1058518" y="3926609"/>
                    <a:pt x="1058518" y="3917221"/>
                  </a:cubicBezTo>
                  <a:close/>
                  <a:moveTo>
                    <a:pt x="4112025" y="1103112"/>
                  </a:moveTo>
                  <a:cubicBezTo>
                    <a:pt x="4104984" y="1093724"/>
                    <a:pt x="4100290" y="1084335"/>
                    <a:pt x="4093249" y="1074947"/>
                  </a:cubicBezTo>
                  <a:cubicBezTo>
                    <a:pt x="4083861" y="1060865"/>
                    <a:pt x="4072126" y="1044436"/>
                    <a:pt x="4062738" y="1030353"/>
                  </a:cubicBezTo>
                  <a:cubicBezTo>
                    <a:pt x="4058043" y="1020965"/>
                    <a:pt x="4051002" y="1013924"/>
                    <a:pt x="4046308" y="1004536"/>
                  </a:cubicBezTo>
                  <a:cubicBezTo>
                    <a:pt x="4046308" y="1004536"/>
                    <a:pt x="4048655" y="1006883"/>
                    <a:pt x="4048655" y="1006883"/>
                  </a:cubicBezTo>
                  <a:cubicBezTo>
                    <a:pt x="4062738" y="1013924"/>
                    <a:pt x="4074473" y="1020965"/>
                    <a:pt x="4088555" y="1030353"/>
                  </a:cubicBezTo>
                  <a:cubicBezTo>
                    <a:pt x="4095596" y="1035047"/>
                    <a:pt x="4100290" y="1037394"/>
                    <a:pt x="4107331" y="1042089"/>
                  </a:cubicBezTo>
                  <a:cubicBezTo>
                    <a:pt x="4119067" y="1049130"/>
                    <a:pt x="4133149" y="1058518"/>
                    <a:pt x="4144884" y="1065559"/>
                  </a:cubicBezTo>
                  <a:cubicBezTo>
                    <a:pt x="4154272" y="1072600"/>
                    <a:pt x="4163660" y="1077294"/>
                    <a:pt x="4173049" y="1084335"/>
                  </a:cubicBezTo>
                  <a:cubicBezTo>
                    <a:pt x="4182437" y="1089030"/>
                    <a:pt x="4189478" y="1096071"/>
                    <a:pt x="4198866" y="1100765"/>
                  </a:cubicBezTo>
                  <a:cubicBezTo>
                    <a:pt x="4212948" y="1110153"/>
                    <a:pt x="4229378" y="1121888"/>
                    <a:pt x="4243460" y="1133623"/>
                  </a:cubicBezTo>
                  <a:cubicBezTo>
                    <a:pt x="4245807" y="1135970"/>
                    <a:pt x="4248154" y="1138318"/>
                    <a:pt x="4250501" y="1138318"/>
                  </a:cubicBezTo>
                  <a:cubicBezTo>
                    <a:pt x="4250501" y="1138318"/>
                    <a:pt x="4250501" y="1138318"/>
                    <a:pt x="4250501" y="1138318"/>
                  </a:cubicBezTo>
                  <a:cubicBezTo>
                    <a:pt x="4259889" y="1164135"/>
                    <a:pt x="4271625" y="1189953"/>
                    <a:pt x="4281013" y="1215770"/>
                  </a:cubicBezTo>
                  <a:cubicBezTo>
                    <a:pt x="4231725" y="1182911"/>
                    <a:pt x="4180090" y="1152400"/>
                    <a:pt x="4123761" y="1124235"/>
                  </a:cubicBezTo>
                  <a:cubicBezTo>
                    <a:pt x="4121414" y="1117194"/>
                    <a:pt x="4116719" y="1110153"/>
                    <a:pt x="4112025" y="1103112"/>
                  </a:cubicBezTo>
                  <a:close/>
                  <a:moveTo>
                    <a:pt x="563291" y="1189953"/>
                  </a:moveTo>
                  <a:cubicBezTo>
                    <a:pt x="553903" y="1206382"/>
                    <a:pt x="544515" y="1222811"/>
                    <a:pt x="537474" y="1241588"/>
                  </a:cubicBezTo>
                  <a:cubicBezTo>
                    <a:pt x="537474" y="1241588"/>
                    <a:pt x="537474" y="1241588"/>
                    <a:pt x="537474" y="1243935"/>
                  </a:cubicBezTo>
                  <a:cubicBezTo>
                    <a:pt x="528085" y="1262711"/>
                    <a:pt x="518697" y="1279140"/>
                    <a:pt x="509309" y="1297917"/>
                  </a:cubicBezTo>
                  <a:cubicBezTo>
                    <a:pt x="506962" y="1302611"/>
                    <a:pt x="504615" y="1304958"/>
                    <a:pt x="504615" y="1309652"/>
                  </a:cubicBezTo>
                  <a:cubicBezTo>
                    <a:pt x="497574" y="1323734"/>
                    <a:pt x="490533" y="1340164"/>
                    <a:pt x="481145" y="1354246"/>
                  </a:cubicBezTo>
                  <a:cubicBezTo>
                    <a:pt x="478797" y="1358940"/>
                    <a:pt x="476450" y="1365981"/>
                    <a:pt x="474103" y="1370675"/>
                  </a:cubicBezTo>
                  <a:cubicBezTo>
                    <a:pt x="469409" y="1380063"/>
                    <a:pt x="464715" y="1389451"/>
                    <a:pt x="460021" y="1401187"/>
                  </a:cubicBezTo>
                  <a:cubicBezTo>
                    <a:pt x="483492" y="1337817"/>
                    <a:pt x="506962" y="1276793"/>
                    <a:pt x="532780" y="1213423"/>
                  </a:cubicBezTo>
                  <a:cubicBezTo>
                    <a:pt x="535127" y="1213423"/>
                    <a:pt x="537474" y="1215770"/>
                    <a:pt x="539821" y="1215770"/>
                  </a:cubicBezTo>
                  <a:cubicBezTo>
                    <a:pt x="551556" y="1215770"/>
                    <a:pt x="560944" y="1206382"/>
                    <a:pt x="560944" y="1194647"/>
                  </a:cubicBezTo>
                  <a:cubicBezTo>
                    <a:pt x="560944" y="1194647"/>
                    <a:pt x="560944" y="1192300"/>
                    <a:pt x="560944" y="1192300"/>
                  </a:cubicBezTo>
                  <a:cubicBezTo>
                    <a:pt x="563291" y="1192300"/>
                    <a:pt x="563291" y="1192300"/>
                    <a:pt x="565638" y="1192300"/>
                  </a:cubicBezTo>
                  <a:cubicBezTo>
                    <a:pt x="560944" y="1189953"/>
                    <a:pt x="560944" y="1189953"/>
                    <a:pt x="563291" y="1189953"/>
                  </a:cubicBezTo>
                  <a:close/>
                  <a:moveTo>
                    <a:pt x="316851" y="1793144"/>
                  </a:moveTo>
                  <a:cubicBezTo>
                    <a:pt x="316851" y="1793144"/>
                    <a:pt x="316851" y="1795491"/>
                    <a:pt x="316851" y="1795491"/>
                  </a:cubicBezTo>
                  <a:cubicBezTo>
                    <a:pt x="314504" y="1807226"/>
                    <a:pt x="312157" y="1818961"/>
                    <a:pt x="312157" y="1833043"/>
                  </a:cubicBezTo>
                  <a:cubicBezTo>
                    <a:pt x="309810" y="1835390"/>
                    <a:pt x="307463" y="1837737"/>
                    <a:pt x="305116" y="1842432"/>
                  </a:cubicBezTo>
                  <a:cubicBezTo>
                    <a:pt x="305116" y="1842432"/>
                    <a:pt x="302769" y="1840084"/>
                    <a:pt x="300422" y="1840084"/>
                  </a:cubicBezTo>
                  <a:lnTo>
                    <a:pt x="302769" y="1835390"/>
                  </a:lnTo>
                  <a:cubicBezTo>
                    <a:pt x="307463" y="1818961"/>
                    <a:pt x="312157" y="1804879"/>
                    <a:pt x="316851" y="1793144"/>
                  </a:cubicBezTo>
                  <a:close/>
                  <a:moveTo>
                    <a:pt x="417774" y="1699262"/>
                  </a:moveTo>
                  <a:cubicBezTo>
                    <a:pt x="429509" y="1685179"/>
                    <a:pt x="441245" y="1673444"/>
                    <a:pt x="452980" y="1659362"/>
                  </a:cubicBezTo>
                  <a:cubicBezTo>
                    <a:pt x="462368" y="1647627"/>
                    <a:pt x="471756" y="1638238"/>
                    <a:pt x="481145" y="1626503"/>
                  </a:cubicBezTo>
                  <a:cubicBezTo>
                    <a:pt x="492880" y="1612421"/>
                    <a:pt x="504615" y="1598339"/>
                    <a:pt x="518697" y="1586603"/>
                  </a:cubicBezTo>
                  <a:cubicBezTo>
                    <a:pt x="528085" y="1574868"/>
                    <a:pt x="537474" y="1565480"/>
                    <a:pt x="546862" y="1553745"/>
                  </a:cubicBezTo>
                  <a:cubicBezTo>
                    <a:pt x="560944" y="1539662"/>
                    <a:pt x="575026" y="1525580"/>
                    <a:pt x="586762" y="1511498"/>
                  </a:cubicBezTo>
                  <a:cubicBezTo>
                    <a:pt x="596150" y="1502110"/>
                    <a:pt x="605538" y="1492722"/>
                    <a:pt x="614926" y="1480986"/>
                  </a:cubicBezTo>
                  <a:cubicBezTo>
                    <a:pt x="617273" y="1478639"/>
                    <a:pt x="617273" y="1478639"/>
                    <a:pt x="619620" y="1476292"/>
                  </a:cubicBezTo>
                  <a:cubicBezTo>
                    <a:pt x="612579" y="1485680"/>
                    <a:pt x="605538" y="1495069"/>
                    <a:pt x="600844" y="1504457"/>
                  </a:cubicBezTo>
                  <a:cubicBezTo>
                    <a:pt x="596150" y="1511498"/>
                    <a:pt x="589109" y="1520886"/>
                    <a:pt x="584415" y="1527927"/>
                  </a:cubicBezTo>
                  <a:cubicBezTo>
                    <a:pt x="577373" y="1539662"/>
                    <a:pt x="567985" y="1551398"/>
                    <a:pt x="560944" y="1563133"/>
                  </a:cubicBezTo>
                  <a:cubicBezTo>
                    <a:pt x="553903" y="1572521"/>
                    <a:pt x="546862" y="1581909"/>
                    <a:pt x="542168" y="1591297"/>
                  </a:cubicBezTo>
                  <a:cubicBezTo>
                    <a:pt x="537474" y="1598339"/>
                    <a:pt x="532780" y="1603033"/>
                    <a:pt x="530433" y="1610074"/>
                  </a:cubicBezTo>
                  <a:cubicBezTo>
                    <a:pt x="525738" y="1617115"/>
                    <a:pt x="521044" y="1624156"/>
                    <a:pt x="514003" y="1633544"/>
                  </a:cubicBezTo>
                  <a:cubicBezTo>
                    <a:pt x="485839" y="1657015"/>
                    <a:pt x="460021" y="1682832"/>
                    <a:pt x="431857" y="1708650"/>
                  </a:cubicBezTo>
                  <a:cubicBezTo>
                    <a:pt x="429509" y="1703956"/>
                    <a:pt x="424815" y="1703956"/>
                    <a:pt x="422468" y="1701609"/>
                  </a:cubicBezTo>
                  <a:cubicBezTo>
                    <a:pt x="420121" y="1699262"/>
                    <a:pt x="420121" y="1699262"/>
                    <a:pt x="417774" y="1699262"/>
                  </a:cubicBezTo>
                  <a:close/>
                  <a:moveTo>
                    <a:pt x="30512" y="2508993"/>
                  </a:moveTo>
                  <a:cubicBezTo>
                    <a:pt x="28165" y="2508993"/>
                    <a:pt x="28165" y="2508993"/>
                    <a:pt x="25818" y="2508993"/>
                  </a:cubicBezTo>
                  <a:cubicBezTo>
                    <a:pt x="25818" y="2506646"/>
                    <a:pt x="25818" y="2506646"/>
                    <a:pt x="25818" y="2504299"/>
                  </a:cubicBezTo>
                  <a:cubicBezTo>
                    <a:pt x="28165" y="2504299"/>
                    <a:pt x="28165" y="2504299"/>
                    <a:pt x="30512" y="2504299"/>
                  </a:cubicBezTo>
                  <a:cubicBezTo>
                    <a:pt x="30512" y="2504299"/>
                    <a:pt x="30512" y="2504299"/>
                    <a:pt x="30512" y="2504299"/>
                  </a:cubicBezTo>
                  <a:cubicBezTo>
                    <a:pt x="30512" y="2504299"/>
                    <a:pt x="30512" y="2506646"/>
                    <a:pt x="30512" y="2508993"/>
                  </a:cubicBezTo>
                  <a:close/>
                  <a:moveTo>
                    <a:pt x="126741" y="3025343"/>
                  </a:moveTo>
                  <a:cubicBezTo>
                    <a:pt x="124393" y="3013608"/>
                    <a:pt x="122046" y="2999525"/>
                    <a:pt x="117352" y="2987790"/>
                  </a:cubicBezTo>
                  <a:cubicBezTo>
                    <a:pt x="117352" y="2983096"/>
                    <a:pt x="115005" y="2976055"/>
                    <a:pt x="115005" y="2971361"/>
                  </a:cubicBezTo>
                  <a:cubicBezTo>
                    <a:pt x="112658" y="2957279"/>
                    <a:pt x="110311" y="2945543"/>
                    <a:pt x="105617" y="2931461"/>
                  </a:cubicBezTo>
                  <a:cubicBezTo>
                    <a:pt x="105617" y="2929114"/>
                    <a:pt x="103270" y="2924420"/>
                    <a:pt x="103270" y="2922073"/>
                  </a:cubicBezTo>
                  <a:cubicBezTo>
                    <a:pt x="103270" y="2922073"/>
                    <a:pt x="103270" y="2919726"/>
                    <a:pt x="103270" y="2919726"/>
                  </a:cubicBezTo>
                  <a:cubicBezTo>
                    <a:pt x="105617" y="2919726"/>
                    <a:pt x="105617" y="2919726"/>
                    <a:pt x="107964" y="2919726"/>
                  </a:cubicBezTo>
                  <a:cubicBezTo>
                    <a:pt x="110311" y="2931461"/>
                    <a:pt x="115005" y="2940849"/>
                    <a:pt x="117352" y="2952584"/>
                  </a:cubicBezTo>
                  <a:cubicBezTo>
                    <a:pt x="119699" y="2961973"/>
                    <a:pt x="122046" y="2969014"/>
                    <a:pt x="124393" y="2978402"/>
                  </a:cubicBezTo>
                  <a:cubicBezTo>
                    <a:pt x="129088" y="2994831"/>
                    <a:pt x="133782" y="3013608"/>
                    <a:pt x="138476" y="3030037"/>
                  </a:cubicBezTo>
                  <a:cubicBezTo>
                    <a:pt x="136129" y="3027690"/>
                    <a:pt x="133782" y="3027690"/>
                    <a:pt x="129088" y="3027690"/>
                  </a:cubicBezTo>
                  <a:cubicBezTo>
                    <a:pt x="126741" y="3025343"/>
                    <a:pt x="126741" y="3025343"/>
                    <a:pt x="126741" y="3025343"/>
                  </a:cubicBezTo>
                  <a:close/>
                  <a:moveTo>
                    <a:pt x="1030353" y="4304483"/>
                  </a:moveTo>
                  <a:cubicBezTo>
                    <a:pt x="1030353" y="4304483"/>
                    <a:pt x="1032700" y="4302136"/>
                    <a:pt x="1032700" y="4302136"/>
                  </a:cubicBezTo>
                  <a:cubicBezTo>
                    <a:pt x="1039742" y="4304483"/>
                    <a:pt x="1044436" y="4309177"/>
                    <a:pt x="1051477" y="4311525"/>
                  </a:cubicBezTo>
                  <a:cubicBezTo>
                    <a:pt x="1053824" y="4313871"/>
                    <a:pt x="1058518" y="4316219"/>
                    <a:pt x="1060865" y="4316219"/>
                  </a:cubicBezTo>
                  <a:cubicBezTo>
                    <a:pt x="1060865" y="4316219"/>
                    <a:pt x="1060865" y="4318565"/>
                    <a:pt x="1060865" y="4318565"/>
                  </a:cubicBezTo>
                  <a:cubicBezTo>
                    <a:pt x="1060865" y="4320913"/>
                    <a:pt x="1058518" y="4325607"/>
                    <a:pt x="1058518" y="4327954"/>
                  </a:cubicBezTo>
                  <a:cubicBezTo>
                    <a:pt x="1058518" y="4327954"/>
                    <a:pt x="1058518" y="4327954"/>
                    <a:pt x="1058518" y="4330301"/>
                  </a:cubicBezTo>
                  <a:cubicBezTo>
                    <a:pt x="1056171" y="4327954"/>
                    <a:pt x="1056171" y="4327954"/>
                    <a:pt x="1053824" y="4325607"/>
                  </a:cubicBezTo>
                  <a:cubicBezTo>
                    <a:pt x="1044436" y="4318565"/>
                    <a:pt x="1037395" y="4311525"/>
                    <a:pt x="1030353" y="4304483"/>
                  </a:cubicBezTo>
                  <a:close/>
                  <a:moveTo>
                    <a:pt x="4215296" y="3945385"/>
                  </a:moveTo>
                  <a:cubicBezTo>
                    <a:pt x="4217643" y="3943038"/>
                    <a:pt x="4219990" y="3938344"/>
                    <a:pt x="4222337" y="3935997"/>
                  </a:cubicBezTo>
                  <a:cubicBezTo>
                    <a:pt x="4224684" y="3938344"/>
                    <a:pt x="4227031" y="3938344"/>
                    <a:pt x="4229378" y="3938344"/>
                  </a:cubicBezTo>
                  <a:cubicBezTo>
                    <a:pt x="4229378" y="3943038"/>
                    <a:pt x="4227031" y="3945385"/>
                    <a:pt x="4227031" y="3947732"/>
                  </a:cubicBezTo>
                  <a:cubicBezTo>
                    <a:pt x="4227031" y="3950079"/>
                    <a:pt x="4224684" y="3954773"/>
                    <a:pt x="4224684" y="3957120"/>
                  </a:cubicBezTo>
                  <a:cubicBezTo>
                    <a:pt x="4224684" y="3959468"/>
                    <a:pt x="4224684" y="3961814"/>
                    <a:pt x="4222337" y="3964162"/>
                  </a:cubicBezTo>
                  <a:cubicBezTo>
                    <a:pt x="4219990" y="3964162"/>
                    <a:pt x="4217643" y="3961814"/>
                    <a:pt x="4215296" y="3961814"/>
                  </a:cubicBezTo>
                  <a:cubicBezTo>
                    <a:pt x="4215296" y="3961814"/>
                    <a:pt x="4215296" y="3961814"/>
                    <a:pt x="4215296" y="3961814"/>
                  </a:cubicBezTo>
                  <a:cubicBezTo>
                    <a:pt x="4215296" y="3959468"/>
                    <a:pt x="4215296" y="3957120"/>
                    <a:pt x="4215296" y="3954773"/>
                  </a:cubicBezTo>
                  <a:cubicBezTo>
                    <a:pt x="4215296" y="3952426"/>
                    <a:pt x="4215296" y="3950079"/>
                    <a:pt x="4215296" y="3945385"/>
                  </a:cubicBezTo>
                  <a:close/>
                  <a:moveTo>
                    <a:pt x="4227031" y="3966508"/>
                  </a:moveTo>
                  <a:cubicBezTo>
                    <a:pt x="4227031" y="3964162"/>
                    <a:pt x="4227031" y="3961814"/>
                    <a:pt x="4229378" y="3959468"/>
                  </a:cubicBezTo>
                  <a:cubicBezTo>
                    <a:pt x="4229378" y="3954773"/>
                    <a:pt x="4231725" y="3952426"/>
                    <a:pt x="4231725" y="3947732"/>
                  </a:cubicBezTo>
                  <a:cubicBezTo>
                    <a:pt x="4231725" y="3945385"/>
                    <a:pt x="4231725" y="3943038"/>
                    <a:pt x="4234072" y="3940691"/>
                  </a:cubicBezTo>
                  <a:cubicBezTo>
                    <a:pt x="4234072" y="3940691"/>
                    <a:pt x="4236419" y="3940691"/>
                    <a:pt x="4236419" y="3940691"/>
                  </a:cubicBezTo>
                  <a:cubicBezTo>
                    <a:pt x="4248154" y="3940691"/>
                    <a:pt x="4257542" y="3931303"/>
                    <a:pt x="4257542" y="3919567"/>
                  </a:cubicBezTo>
                  <a:cubicBezTo>
                    <a:pt x="4257542" y="3917221"/>
                    <a:pt x="4257542" y="3914873"/>
                    <a:pt x="4255195" y="3912527"/>
                  </a:cubicBezTo>
                  <a:cubicBezTo>
                    <a:pt x="4259889" y="3910179"/>
                    <a:pt x="4266931" y="3907832"/>
                    <a:pt x="4271625" y="3905485"/>
                  </a:cubicBezTo>
                  <a:cubicBezTo>
                    <a:pt x="4255195" y="3924262"/>
                    <a:pt x="4241113" y="3945385"/>
                    <a:pt x="4227031" y="3966508"/>
                  </a:cubicBezTo>
                  <a:cubicBezTo>
                    <a:pt x="4227031" y="3966508"/>
                    <a:pt x="4227031" y="3966508"/>
                    <a:pt x="4227031" y="3966508"/>
                  </a:cubicBezTo>
                  <a:close/>
                  <a:moveTo>
                    <a:pt x="4642458" y="3429035"/>
                  </a:moveTo>
                  <a:cubicBezTo>
                    <a:pt x="4642458" y="3431382"/>
                    <a:pt x="4642458" y="3431382"/>
                    <a:pt x="4640111" y="3433729"/>
                  </a:cubicBezTo>
                  <a:cubicBezTo>
                    <a:pt x="4640111" y="3433729"/>
                    <a:pt x="4640111" y="3433729"/>
                    <a:pt x="4640111" y="3436076"/>
                  </a:cubicBezTo>
                  <a:cubicBezTo>
                    <a:pt x="4642458" y="3429035"/>
                    <a:pt x="4644805" y="3421994"/>
                    <a:pt x="4647152" y="3414952"/>
                  </a:cubicBezTo>
                  <a:cubicBezTo>
                    <a:pt x="4647152" y="3414952"/>
                    <a:pt x="4647152" y="3412606"/>
                    <a:pt x="4647152" y="3412606"/>
                  </a:cubicBezTo>
                  <a:cubicBezTo>
                    <a:pt x="4647152" y="3417300"/>
                    <a:pt x="4644805" y="3421994"/>
                    <a:pt x="4642458" y="3429035"/>
                  </a:cubicBezTo>
                  <a:close/>
                  <a:moveTo>
                    <a:pt x="4663581" y="3346888"/>
                  </a:moveTo>
                  <a:cubicBezTo>
                    <a:pt x="4663581" y="3344541"/>
                    <a:pt x="4665929" y="3342194"/>
                    <a:pt x="4665929" y="3339847"/>
                  </a:cubicBezTo>
                  <a:cubicBezTo>
                    <a:pt x="4665929" y="3339847"/>
                    <a:pt x="4665929" y="3339847"/>
                    <a:pt x="4665929" y="3342194"/>
                  </a:cubicBezTo>
                  <a:cubicBezTo>
                    <a:pt x="4665929" y="3342194"/>
                    <a:pt x="4665929" y="3344541"/>
                    <a:pt x="4665929" y="3344541"/>
                  </a:cubicBezTo>
                  <a:cubicBezTo>
                    <a:pt x="4661234" y="3351582"/>
                    <a:pt x="4658887" y="3358623"/>
                    <a:pt x="4654193" y="3365665"/>
                  </a:cubicBezTo>
                  <a:cubicBezTo>
                    <a:pt x="4658887" y="3358623"/>
                    <a:pt x="4661234" y="3353929"/>
                    <a:pt x="4663581" y="3346888"/>
                  </a:cubicBezTo>
                  <a:close/>
                  <a:moveTo>
                    <a:pt x="4565005" y="3548734"/>
                  </a:moveTo>
                  <a:cubicBezTo>
                    <a:pt x="4565005" y="3546387"/>
                    <a:pt x="4567353" y="3546387"/>
                    <a:pt x="4567353" y="3544040"/>
                  </a:cubicBezTo>
                  <a:cubicBezTo>
                    <a:pt x="4567353" y="3544040"/>
                    <a:pt x="4567353" y="3544040"/>
                    <a:pt x="4567353" y="3544040"/>
                  </a:cubicBezTo>
                  <a:cubicBezTo>
                    <a:pt x="4567353" y="3544040"/>
                    <a:pt x="4567353" y="3546387"/>
                    <a:pt x="4565005" y="3546387"/>
                  </a:cubicBezTo>
                  <a:cubicBezTo>
                    <a:pt x="4565005" y="3546387"/>
                    <a:pt x="4565005" y="3546387"/>
                    <a:pt x="4565005" y="3548734"/>
                  </a:cubicBezTo>
                  <a:close/>
                  <a:moveTo>
                    <a:pt x="4780934" y="2487869"/>
                  </a:moveTo>
                  <a:cubicBezTo>
                    <a:pt x="4783281" y="2490216"/>
                    <a:pt x="4785628" y="2492563"/>
                    <a:pt x="4787975" y="2492563"/>
                  </a:cubicBezTo>
                  <a:cubicBezTo>
                    <a:pt x="4787975" y="2494910"/>
                    <a:pt x="4785628" y="2494910"/>
                    <a:pt x="4785628" y="2497258"/>
                  </a:cubicBezTo>
                  <a:cubicBezTo>
                    <a:pt x="4785628" y="2499605"/>
                    <a:pt x="4783281" y="2499605"/>
                    <a:pt x="4783281" y="2501952"/>
                  </a:cubicBezTo>
                  <a:cubicBezTo>
                    <a:pt x="4780934" y="2501952"/>
                    <a:pt x="4780934" y="2499605"/>
                    <a:pt x="4778587" y="2499605"/>
                  </a:cubicBezTo>
                  <a:cubicBezTo>
                    <a:pt x="4778587" y="2497258"/>
                    <a:pt x="4778587" y="2497258"/>
                    <a:pt x="4778587" y="2494910"/>
                  </a:cubicBezTo>
                  <a:cubicBezTo>
                    <a:pt x="4778587" y="2494910"/>
                    <a:pt x="4778587" y="2490216"/>
                    <a:pt x="4780934" y="2487869"/>
                  </a:cubicBezTo>
                  <a:close/>
                  <a:moveTo>
                    <a:pt x="4410100" y="1556092"/>
                  </a:moveTo>
                  <a:cubicBezTo>
                    <a:pt x="4424183" y="1595992"/>
                    <a:pt x="4440612" y="1638238"/>
                    <a:pt x="4454694" y="1680485"/>
                  </a:cubicBezTo>
                  <a:cubicBezTo>
                    <a:pt x="4454694" y="1680485"/>
                    <a:pt x="4454694" y="1680485"/>
                    <a:pt x="4454694" y="1680485"/>
                  </a:cubicBezTo>
                  <a:cubicBezTo>
                    <a:pt x="4450000" y="1671097"/>
                    <a:pt x="4445306" y="1661709"/>
                    <a:pt x="4440612" y="1652321"/>
                  </a:cubicBezTo>
                  <a:cubicBezTo>
                    <a:pt x="4435918" y="1645280"/>
                    <a:pt x="4433571" y="1638238"/>
                    <a:pt x="4428877" y="1631197"/>
                  </a:cubicBezTo>
                  <a:cubicBezTo>
                    <a:pt x="4421835" y="1617115"/>
                    <a:pt x="4414795" y="1603033"/>
                    <a:pt x="4405406" y="1588950"/>
                  </a:cubicBezTo>
                  <a:cubicBezTo>
                    <a:pt x="4400712" y="1579562"/>
                    <a:pt x="4396018" y="1572521"/>
                    <a:pt x="4391324" y="1563133"/>
                  </a:cubicBezTo>
                  <a:cubicBezTo>
                    <a:pt x="4384283" y="1549051"/>
                    <a:pt x="4377242" y="1537315"/>
                    <a:pt x="4367854" y="1523233"/>
                  </a:cubicBezTo>
                  <a:cubicBezTo>
                    <a:pt x="4363159" y="1513845"/>
                    <a:pt x="4358465" y="1504457"/>
                    <a:pt x="4353771" y="1495069"/>
                  </a:cubicBezTo>
                  <a:cubicBezTo>
                    <a:pt x="4346730" y="1480986"/>
                    <a:pt x="4339689" y="1469251"/>
                    <a:pt x="4330301" y="1455169"/>
                  </a:cubicBezTo>
                  <a:cubicBezTo>
                    <a:pt x="4325607" y="1445781"/>
                    <a:pt x="4318566" y="1436392"/>
                    <a:pt x="4313872" y="1427004"/>
                  </a:cubicBezTo>
                  <a:cubicBezTo>
                    <a:pt x="4306830" y="1412922"/>
                    <a:pt x="4299789" y="1401187"/>
                    <a:pt x="4290401" y="1387104"/>
                  </a:cubicBezTo>
                  <a:cubicBezTo>
                    <a:pt x="4283360" y="1377716"/>
                    <a:pt x="4278666" y="1365981"/>
                    <a:pt x="4271625" y="1356593"/>
                  </a:cubicBezTo>
                  <a:cubicBezTo>
                    <a:pt x="4264583" y="1342511"/>
                    <a:pt x="4255195" y="1330775"/>
                    <a:pt x="4248154" y="1316693"/>
                  </a:cubicBezTo>
                  <a:cubicBezTo>
                    <a:pt x="4241113" y="1304958"/>
                    <a:pt x="4236419" y="1295570"/>
                    <a:pt x="4229378" y="1283834"/>
                  </a:cubicBezTo>
                  <a:cubicBezTo>
                    <a:pt x="4222337" y="1269752"/>
                    <a:pt x="4212948" y="1258017"/>
                    <a:pt x="4203560" y="1243935"/>
                  </a:cubicBezTo>
                  <a:cubicBezTo>
                    <a:pt x="4196519" y="1234546"/>
                    <a:pt x="4191825" y="1222811"/>
                    <a:pt x="4184784" y="1213423"/>
                  </a:cubicBezTo>
                  <a:cubicBezTo>
                    <a:pt x="4175395" y="1199341"/>
                    <a:pt x="4166007" y="1185259"/>
                    <a:pt x="4158966" y="1171176"/>
                  </a:cubicBezTo>
                  <a:cubicBezTo>
                    <a:pt x="4151925" y="1161788"/>
                    <a:pt x="4147231" y="1150053"/>
                    <a:pt x="4140190" y="1140665"/>
                  </a:cubicBezTo>
                  <a:cubicBezTo>
                    <a:pt x="4135496" y="1133623"/>
                    <a:pt x="4130802" y="1128929"/>
                    <a:pt x="4128455" y="1121888"/>
                  </a:cubicBezTo>
                  <a:cubicBezTo>
                    <a:pt x="4182437" y="1150053"/>
                    <a:pt x="4234072" y="1180564"/>
                    <a:pt x="4283360" y="1213423"/>
                  </a:cubicBezTo>
                  <a:cubicBezTo>
                    <a:pt x="4288054" y="1222811"/>
                    <a:pt x="4290401" y="1232199"/>
                    <a:pt x="4295095" y="1241588"/>
                  </a:cubicBezTo>
                  <a:cubicBezTo>
                    <a:pt x="4334995" y="1349552"/>
                    <a:pt x="4372548" y="1455169"/>
                    <a:pt x="4410100" y="1556092"/>
                  </a:cubicBezTo>
                  <a:close/>
                  <a:moveTo>
                    <a:pt x="4675317" y="1607727"/>
                  </a:moveTo>
                  <a:cubicBezTo>
                    <a:pt x="4675317" y="1603033"/>
                    <a:pt x="4672970" y="1600686"/>
                    <a:pt x="4672970" y="1595992"/>
                  </a:cubicBezTo>
                  <a:cubicBezTo>
                    <a:pt x="4687052" y="1621809"/>
                    <a:pt x="4701134" y="1647627"/>
                    <a:pt x="4712869" y="1673444"/>
                  </a:cubicBezTo>
                  <a:cubicBezTo>
                    <a:pt x="4715216" y="1680485"/>
                    <a:pt x="4717563" y="1687526"/>
                    <a:pt x="4719911" y="1694568"/>
                  </a:cubicBezTo>
                  <a:cubicBezTo>
                    <a:pt x="4708175" y="1671097"/>
                    <a:pt x="4694093" y="1647627"/>
                    <a:pt x="4680011" y="1624156"/>
                  </a:cubicBezTo>
                  <a:cubicBezTo>
                    <a:pt x="4677664" y="1619462"/>
                    <a:pt x="4675317" y="1612421"/>
                    <a:pt x="4675317" y="1607727"/>
                  </a:cubicBezTo>
                  <a:close/>
                  <a:moveTo>
                    <a:pt x="4719911" y="1687526"/>
                  </a:moveTo>
                  <a:cubicBezTo>
                    <a:pt x="4733993" y="1715691"/>
                    <a:pt x="4745728" y="1746203"/>
                    <a:pt x="4757463" y="1774367"/>
                  </a:cubicBezTo>
                  <a:cubicBezTo>
                    <a:pt x="4757463" y="1774367"/>
                    <a:pt x="4757463" y="1774367"/>
                    <a:pt x="4757463" y="1774367"/>
                  </a:cubicBezTo>
                  <a:cubicBezTo>
                    <a:pt x="4748075" y="1750897"/>
                    <a:pt x="4736340" y="1727426"/>
                    <a:pt x="4726952" y="1703956"/>
                  </a:cubicBezTo>
                  <a:cubicBezTo>
                    <a:pt x="4722257" y="1701609"/>
                    <a:pt x="4722257" y="1694568"/>
                    <a:pt x="4719911" y="1687526"/>
                  </a:cubicBezTo>
                  <a:close/>
                  <a:moveTo>
                    <a:pt x="2433887" y="251134"/>
                  </a:moveTo>
                  <a:cubicBezTo>
                    <a:pt x="2433887" y="255828"/>
                    <a:pt x="2436234" y="258175"/>
                    <a:pt x="2436234" y="262869"/>
                  </a:cubicBezTo>
                  <a:cubicBezTo>
                    <a:pt x="2436234" y="267563"/>
                    <a:pt x="2438581" y="274604"/>
                    <a:pt x="2438581" y="279299"/>
                  </a:cubicBezTo>
                  <a:cubicBezTo>
                    <a:pt x="2438581" y="283993"/>
                    <a:pt x="2440928" y="286340"/>
                    <a:pt x="2440928" y="291034"/>
                  </a:cubicBezTo>
                  <a:cubicBezTo>
                    <a:pt x="2440928" y="295728"/>
                    <a:pt x="2443275" y="302769"/>
                    <a:pt x="2443275" y="309810"/>
                  </a:cubicBezTo>
                  <a:cubicBezTo>
                    <a:pt x="2443275" y="314504"/>
                    <a:pt x="2445622" y="316851"/>
                    <a:pt x="2445622" y="321545"/>
                  </a:cubicBezTo>
                  <a:cubicBezTo>
                    <a:pt x="2445622" y="328586"/>
                    <a:pt x="2447970" y="335628"/>
                    <a:pt x="2447970" y="340322"/>
                  </a:cubicBezTo>
                  <a:cubicBezTo>
                    <a:pt x="2447970" y="345016"/>
                    <a:pt x="2450317" y="347363"/>
                    <a:pt x="2450317" y="352057"/>
                  </a:cubicBezTo>
                  <a:cubicBezTo>
                    <a:pt x="2452664" y="359098"/>
                    <a:pt x="2452664" y="366139"/>
                    <a:pt x="2455011" y="373180"/>
                  </a:cubicBezTo>
                  <a:cubicBezTo>
                    <a:pt x="2455011" y="375527"/>
                    <a:pt x="2455011" y="380222"/>
                    <a:pt x="2457358" y="382569"/>
                  </a:cubicBezTo>
                  <a:cubicBezTo>
                    <a:pt x="2457358" y="387263"/>
                    <a:pt x="2459705" y="391957"/>
                    <a:pt x="2459705" y="398998"/>
                  </a:cubicBezTo>
                  <a:cubicBezTo>
                    <a:pt x="2457358" y="398998"/>
                    <a:pt x="2455011" y="398998"/>
                    <a:pt x="2455011" y="401345"/>
                  </a:cubicBezTo>
                  <a:cubicBezTo>
                    <a:pt x="2455011" y="398998"/>
                    <a:pt x="2452664" y="398998"/>
                    <a:pt x="2452664" y="396651"/>
                  </a:cubicBezTo>
                  <a:cubicBezTo>
                    <a:pt x="2450317" y="391957"/>
                    <a:pt x="2445622" y="384916"/>
                    <a:pt x="2443275" y="380222"/>
                  </a:cubicBezTo>
                  <a:cubicBezTo>
                    <a:pt x="2438581" y="373180"/>
                    <a:pt x="2436234" y="368486"/>
                    <a:pt x="2431540" y="361445"/>
                  </a:cubicBezTo>
                  <a:cubicBezTo>
                    <a:pt x="2429193" y="356751"/>
                    <a:pt x="2424499" y="352057"/>
                    <a:pt x="2422152" y="347363"/>
                  </a:cubicBezTo>
                  <a:cubicBezTo>
                    <a:pt x="2417458" y="340322"/>
                    <a:pt x="2412764" y="335628"/>
                    <a:pt x="2410417" y="328586"/>
                  </a:cubicBezTo>
                  <a:cubicBezTo>
                    <a:pt x="2408070" y="323892"/>
                    <a:pt x="2403376" y="319198"/>
                    <a:pt x="2401029" y="314504"/>
                  </a:cubicBezTo>
                  <a:cubicBezTo>
                    <a:pt x="2396334" y="307463"/>
                    <a:pt x="2391640" y="302769"/>
                    <a:pt x="2386946" y="295728"/>
                  </a:cubicBezTo>
                  <a:cubicBezTo>
                    <a:pt x="2384599" y="291034"/>
                    <a:pt x="2382252" y="288687"/>
                    <a:pt x="2379905" y="283993"/>
                  </a:cubicBezTo>
                  <a:cubicBezTo>
                    <a:pt x="2377558" y="281646"/>
                    <a:pt x="2375211" y="276951"/>
                    <a:pt x="2372864" y="274604"/>
                  </a:cubicBezTo>
                  <a:cubicBezTo>
                    <a:pt x="2372864" y="274604"/>
                    <a:pt x="2372864" y="274604"/>
                    <a:pt x="2372864" y="274604"/>
                  </a:cubicBezTo>
                  <a:cubicBezTo>
                    <a:pt x="2384599" y="274604"/>
                    <a:pt x="2393987" y="265216"/>
                    <a:pt x="2393987" y="253481"/>
                  </a:cubicBezTo>
                  <a:cubicBezTo>
                    <a:pt x="2393987" y="253481"/>
                    <a:pt x="2393987" y="253481"/>
                    <a:pt x="2393987" y="253481"/>
                  </a:cubicBezTo>
                  <a:cubicBezTo>
                    <a:pt x="2401029" y="253481"/>
                    <a:pt x="2410417" y="251134"/>
                    <a:pt x="2417458" y="251134"/>
                  </a:cubicBezTo>
                  <a:cubicBezTo>
                    <a:pt x="2422152" y="251134"/>
                    <a:pt x="2429193" y="251134"/>
                    <a:pt x="2433887" y="251134"/>
                  </a:cubicBezTo>
                  <a:close/>
                  <a:moveTo>
                    <a:pt x="603191" y="1114847"/>
                  </a:moveTo>
                  <a:cubicBezTo>
                    <a:pt x="603191" y="1114847"/>
                    <a:pt x="603191" y="1114847"/>
                    <a:pt x="603191" y="1114847"/>
                  </a:cubicBezTo>
                  <a:cubicBezTo>
                    <a:pt x="598497" y="1124235"/>
                    <a:pt x="596150" y="1128929"/>
                    <a:pt x="591456" y="1135970"/>
                  </a:cubicBezTo>
                  <a:cubicBezTo>
                    <a:pt x="584415" y="1150053"/>
                    <a:pt x="575026" y="1164135"/>
                    <a:pt x="567985" y="1178217"/>
                  </a:cubicBezTo>
                  <a:cubicBezTo>
                    <a:pt x="565638" y="1180564"/>
                    <a:pt x="565638" y="1182911"/>
                    <a:pt x="563291" y="1187606"/>
                  </a:cubicBezTo>
                  <a:cubicBezTo>
                    <a:pt x="563291" y="1187606"/>
                    <a:pt x="563291" y="1187606"/>
                    <a:pt x="563291" y="1189953"/>
                  </a:cubicBezTo>
                  <a:cubicBezTo>
                    <a:pt x="560944" y="1189953"/>
                    <a:pt x="560944" y="1189953"/>
                    <a:pt x="558597" y="1189953"/>
                  </a:cubicBezTo>
                  <a:cubicBezTo>
                    <a:pt x="558597" y="1189953"/>
                    <a:pt x="556250" y="1189953"/>
                    <a:pt x="556250" y="1189953"/>
                  </a:cubicBezTo>
                  <a:cubicBezTo>
                    <a:pt x="556250" y="1185259"/>
                    <a:pt x="553903" y="1182911"/>
                    <a:pt x="551556" y="1180564"/>
                  </a:cubicBezTo>
                  <a:cubicBezTo>
                    <a:pt x="563291" y="1166482"/>
                    <a:pt x="575026" y="1152400"/>
                    <a:pt x="586762" y="1138318"/>
                  </a:cubicBezTo>
                  <a:cubicBezTo>
                    <a:pt x="591456" y="1128929"/>
                    <a:pt x="598497" y="1121888"/>
                    <a:pt x="603191" y="1114847"/>
                  </a:cubicBezTo>
                  <a:close/>
                  <a:moveTo>
                    <a:pt x="312157" y="1833043"/>
                  </a:moveTo>
                  <a:cubicBezTo>
                    <a:pt x="319198" y="1823655"/>
                    <a:pt x="323892" y="1816614"/>
                    <a:pt x="330934" y="1807226"/>
                  </a:cubicBezTo>
                  <a:cubicBezTo>
                    <a:pt x="340322" y="1795491"/>
                    <a:pt x="347363" y="1783755"/>
                    <a:pt x="356751" y="1772020"/>
                  </a:cubicBezTo>
                  <a:cubicBezTo>
                    <a:pt x="366139" y="1757938"/>
                    <a:pt x="377874" y="1746203"/>
                    <a:pt x="389610" y="1732120"/>
                  </a:cubicBezTo>
                  <a:cubicBezTo>
                    <a:pt x="398998" y="1720385"/>
                    <a:pt x="406039" y="1710997"/>
                    <a:pt x="415427" y="1699262"/>
                  </a:cubicBezTo>
                  <a:cubicBezTo>
                    <a:pt x="417774" y="1701609"/>
                    <a:pt x="420121" y="1701609"/>
                    <a:pt x="422468" y="1701609"/>
                  </a:cubicBezTo>
                  <a:cubicBezTo>
                    <a:pt x="422468" y="1701609"/>
                    <a:pt x="422468" y="1701609"/>
                    <a:pt x="422468" y="1701609"/>
                  </a:cubicBezTo>
                  <a:cubicBezTo>
                    <a:pt x="424815" y="1703956"/>
                    <a:pt x="427162" y="1703956"/>
                    <a:pt x="429509" y="1706303"/>
                  </a:cubicBezTo>
                  <a:cubicBezTo>
                    <a:pt x="387263" y="1748550"/>
                    <a:pt x="349710" y="1790796"/>
                    <a:pt x="312157" y="1833043"/>
                  </a:cubicBezTo>
                  <a:cubicBezTo>
                    <a:pt x="312157" y="1833043"/>
                    <a:pt x="312157" y="1833043"/>
                    <a:pt x="312157" y="1833043"/>
                  </a:cubicBezTo>
                  <a:close/>
                  <a:moveTo>
                    <a:pt x="53982" y="2804721"/>
                  </a:move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ubicBezTo>
                    <a:pt x="53982" y="2804721"/>
                    <a:pt x="53982" y="2804721"/>
                    <a:pt x="53982" y="2804721"/>
                  </a:cubicBezTo>
                  <a:close/>
                  <a:moveTo>
                    <a:pt x="53982" y="2811762"/>
                  </a:moveTo>
                  <a:cubicBezTo>
                    <a:pt x="53982" y="2814109"/>
                    <a:pt x="56329" y="2816456"/>
                    <a:pt x="56329" y="2821150"/>
                  </a:cubicBezTo>
                  <a:cubicBezTo>
                    <a:pt x="58676" y="2830538"/>
                    <a:pt x="61023" y="2839926"/>
                    <a:pt x="63370" y="2849314"/>
                  </a:cubicBezTo>
                  <a:cubicBezTo>
                    <a:pt x="63370" y="2849314"/>
                    <a:pt x="63370" y="2849314"/>
                    <a:pt x="63370" y="2849314"/>
                  </a:cubicBezTo>
                  <a:cubicBezTo>
                    <a:pt x="63370" y="2849314"/>
                    <a:pt x="63370" y="2849314"/>
                    <a:pt x="63370" y="2846967"/>
                  </a:cubicBezTo>
                  <a:cubicBezTo>
                    <a:pt x="61023" y="2839926"/>
                    <a:pt x="58676" y="2830538"/>
                    <a:pt x="58676" y="2823497"/>
                  </a:cubicBezTo>
                  <a:cubicBezTo>
                    <a:pt x="56329" y="2818803"/>
                    <a:pt x="56329" y="2816456"/>
                    <a:pt x="53982" y="2811762"/>
                  </a:cubicBezTo>
                  <a:close/>
                  <a:moveTo>
                    <a:pt x="117352" y="3018302"/>
                  </a:move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ubicBezTo>
                    <a:pt x="117352" y="3018302"/>
                    <a:pt x="117352" y="3018302"/>
                    <a:pt x="117352" y="3018302"/>
                  </a:cubicBezTo>
                  <a:close/>
                  <a:moveTo>
                    <a:pt x="4630723" y="3457199"/>
                  </a:moveTo>
                  <a:cubicBezTo>
                    <a:pt x="4630723" y="3459547"/>
                    <a:pt x="4628376" y="3459547"/>
                    <a:pt x="4628376" y="3461893"/>
                  </a:cubicBezTo>
                  <a:cubicBezTo>
                    <a:pt x="4628376" y="3461893"/>
                    <a:pt x="4628376" y="3461893"/>
                    <a:pt x="4628376" y="3461893"/>
                  </a:cubicBezTo>
                  <a:cubicBezTo>
                    <a:pt x="4628376" y="3461893"/>
                    <a:pt x="4628376" y="3459547"/>
                    <a:pt x="4630723" y="3457199"/>
                  </a:cubicBezTo>
                  <a:close/>
                  <a:moveTo>
                    <a:pt x="4668275" y="3375053"/>
                  </a:moveTo>
                  <a:cubicBezTo>
                    <a:pt x="4670623" y="3365665"/>
                    <a:pt x="4675317" y="3356276"/>
                    <a:pt x="4677664" y="3349235"/>
                  </a:cubicBezTo>
                  <a:cubicBezTo>
                    <a:pt x="4677664" y="3349235"/>
                    <a:pt x="4680011" y="3349235"/>
                    <a:pt x="4680011" y="3349235"/>
                  </a:cubicBezTo>
                  <a:cubicBezTo>
                    <a:pt x="4675317" y="3360971"/>
                    <a:pt x="4670623" y="3370359"/>
                    <a:pt x="4665929" y="3382094"/>
                  </a:cubicBezTo>
                  <a:cubicBezTo>
                    <a:pt x="4665929" y="3379747"/>
                    <a:pt x="4668275" y="3377400"/>
                    <a:pt x="4668275" y="3375053"/>
                  </a:cubicBezTo>
                  <a:close/>
                  <a:moveTo>
                    <a:pt x="4764504" y="1959784"/>
                  </a:moveTo>
                  <a:cubicBezTo>
                    <a:pt x="4762157" y="1945702"/>
                    <a:pt x="4759810" y="1931619"/>
                    <a:pt x="4755116" y="1917537"/>
                  </a:cubicBezTo>
                  <a:cubicBezTo>
                    <a:pt x="4752769" y="1910496"/>
                    <a:pt x="4752769" y="1905802"/>
                    <a:pt x="4750422" y="1898761"/>
                  </a:cubicBezTo>
                  <a:cubicBezTo>
                    <a:pt x="4748075" y="1884678"/>
                    <a:pt x="4743381" y="1870596"/>
                    <a:pt x="4741034" y="1856514"/>
                  </a:cubicBezTo>
                  <a:cubicBezTo>
                    <a:pt x="4738687" y="1849473"/>
                    <a:pt x="4736340" y="1840084"/>
                    <a:pt x="4736340" y="1833043"/>
                  </a:cubicBezTo>
                  <a:cubicBezTo>
                    <a:pt x="4733993" y="1821308"/>
                    <a:pt x="4729299" y="1809573"/>
                    <a:pt x="4726952" y="1795491"/>
                  </a:cubicBezTo>
                  <a:cubicBezTo>
                    <a:pt x="4724605" y="1786102"/>
                    <a:pt x="4722257" y="1779061"/>
                    <a:pt x="4719911" y="1769673"/>
                  </a:cubicBezTo>
                  <a:cubicBezTo>
                    <a:pt x="4717563" y="1762632"/>
                    <a:pt x="4715216" y="1753244"/>
                    <a:pt x="4712869" y="1746203"/>
                  </a:cubicBezTo>
                  <a:lnTo>
                    <a:pt x="4712869" y="1746203"/>
                  </a:lnTo>
                  <a:cubicBezTo>
                    <a:pt x="4715216" y="1750897"/>
                    <a:pt x="4717563" y="1755591"/>
                    <a:pt x="4719911" y="1762632"/>
                  </a:cubicBezTo>
                  <a:cubicBezTo>
                    <a:pt x="4722257" y="1769673"/>
                    <a:pt x="4724605" y="1774367"/>
                    <a:pt x="4726952" y="1781408"/>
                  </a:cubicBezTo>
                  <a:cubicBezTo>
                    <a:pt x="4729299" y="1790796"/>
                    <a:pt x="4733993" y="1800185"/>
                    <a:pt x="4736340" y="1811920"/>
                  </a:cubicBezTo>
                  <a:cubicBezTo>
                    <a:pt x="4738687" y="1816614"/>
                    <a:pt x="4741034" y="1823655"/>
                    <a:pt x="4741034" y="1828349"/>
                  </a:cubicBezTo>
                  <a:cubicBezTo>
                    <a:pt x="4745728" y="1842432"/>
                    <a:pt x="4748075" y="1854167"/>
                    <a:pt x="4752769" y="1868249"/>
                  </a:cubicBezTo>
                  <a:cubicBezTo>
                    <a:pt x="4752769" y="1870596"/>
                    <a:pt x="4755116" y="1872943"/>
                    <a:pt x="4755116" y="1875290"/>
                  </a:cubicBezTo>
                  <a:cubicBezTo>
                    <a:pt x="4759810" y="1891719"/>
                    <a:pt x="4764504" y="1905802"/>
                    <a:pt x="4766852" y="1922231"/>
                  </a:cubicBezTo>
                  <a:cubicBezTo>
                    <a:pt x="4766852" y="1926925"/>
                    <a:pt x="4769198" y="1931619"/>
                    <a:pt x="4771546" y="1936313"/>
                  </a:cubicBezTo>
                  <a:cubicBezTo>
                    <a:pt x="4773892" y="1945702"/>
                    <a:pt x="4776240" y="1952743"/>
                    <a:pt x="4776240" y="1962131"/>
                  </a:cubicBezTo>
                  <a:cubicBezTo>
                    <a:pt x="4773892" y="1959784"/>
                    <a:pt x="4769198" y="1957437"/>
                    <a:pt x="4764504" y="1957437"/>
                  </a:cubicBezTo>
                  <a:cubicBezTo>
                    <a:pt x="4764504" y="1959784"/>
                    <a:pt x="4764504" y="1959784"/>
                    <a:pt x="4764504" y="1959784"/>
                  </a:cubicBezTo>
                  <a:close/>
                  <a:moveTo>
                    <a:pt x="4755116" y="1821308"/>
                  </a:moveTo>
                  <a:cubicBezTo>
                    <a:pt x="4755116" y="1818961"/>
                    <a:pt x="4752769" y="1814267"/>
                    <a:pt x="4752769" y="1811920"/>
                  </a:cubicBezTo>
                  <a:cubicBezTo>
                    <a:pt x="4745728" y="1783755"/>
                    <a:pt x="4738687" y="1755591"/>
                    <a:pt x="4729299" y="1727426"/>
                  </a:cubicBezTo>
                  <a:cubicBezTo>
                    <a:pt x="4729299" y="1725079"/>
                    <a:pt x="4726952" y="1722732"/>
                    <a:pt x="4726952" y="1718038"/>
                  </a:cubicBezTo>
                  <a:cubicBezTo>
                    <a:pt x="4736340" y="1739161"/>
                    <a:pt x="4745728" y="1757938"/>
                    <a:pt x="4752769" y="1779061"/>
                  </a:cubicBezTo>
                  <a:cubicBezTo>
                    <a:pt x="4750422" y="1781408"/>
                    <a:pt x="4748075" y="1786102"/>
                    <a:pt x="4748075" y="1790796"/>
                  </a:cubicBezTo>
                  <a:cubicBezTo>
                    <a:pt x="4748075" y="1800185"/>
                    <a:pt x="4755116" y="1807226"/>
                    <a:pt x="4764504" y="1809573"/>
                  </a:cubicBezTo>
                  <a:cubicBezTo>
                    <a:pt x="4766852" y="1814267"/>
                    <a:pt x="4766852" y="1816614"/>
                    <a:pt x="4769198" y="1821308"/>
                  </a:cubicBezTo>
                  <a:cubicBezTo>
                    <a:pt x="4769198" y="1823655"/>
                    <a:pt x="4769198" y="1823655"/>
                    <a:pt x="4769198" y="1823655"/>
                  </a:cubicBezTo>
                  <a:cubicBezTo>
                    <a:pt x="4764504" y="1828349"/>
                    <a:pt x="4762157" y="1833043"/>
                    <a:pt x="4762157" y="1840084"/>
                  </a:cubicBezTo>
                  <a:cubicBezTo>
                    <a:pt x="4762157" y="1844779"/>
                    <a:pt x="4764504" y="1847126"/>
                    <a:pt x="4766852" y="1851820"/>
                  </a:cubicBezTo>
                  <a:cubicBezTo>
                    <a:pt x="4764504" y="1854167"/>
                    <a:pt x="4764504" y="1856514"/>
                    <a:pt x="4762157" y="1858861"/>
                  </a:cubicBezTo>
                  <a:cubicBezTo>
                    <a:pt x="4762157" y="1844779"/>
                    <a:pt x="4759810" y="1833043"/>
                    <a:pt x="4755116" y="1821308"/>
                  </a:cubicBezTo>
                  <a:close/>
                  <a:moveTo>
                    <a:pt x="4745728" y="1727426"/>
                  </a:moveTo>
                  <a:cubicBezTo>
                    <a:pt x="4743381" y="1720385"/>
                    <a:pt x="4741034" y="1713344"/>
                    <a:pt x="4738687" y="1706303"/>
                  </a:cubicBezTo>
                  <a:cubicBezTo>
                    <a:pt x="4733993" y="1694568"/>
                    <a:pt x="4731646" y="1680485"/>
                    <a:pt x="4726952" y="1668750"/>
                  </a:cubicBezTo>
                  <a:cubicBezTo>
                    <a:pt x="4741034" y="1701609"/>
                    <a:pt x="4752769" y="1736814"/>
                    <a:pt x="4764504" y="1772020"/>
                  </a:cubicBezTo>
                  <a:cubicBezTo>
                    <a:pt x="4762157" y="1772020"/>
                    <a:pt x="4762157" y="1774367"/>
                    <a:pt x="4759810" y="1774367"/>
                  </a:cubicBezTo>
                  <a:cubicBezTo>
                    <a:pt x="4755116" y="1757938"/>
                    <a:pt x="4750422" y="1741508"/>
                    <a:pt x="4745728" y="1727426"/>
                  </a:cubicBezTo>
                  <a:close/>
                  <a:moveTo>
                    <a:pt x="4635417" y="1492722"/>
                  </a:moveTo>
                  <a:cubicBezTo>
                    <a:pt x="4637764" y="1502110"/>
                    <a:pt x="4642458" y="1509151"/>
                    <a:pt x="4644805" y="1518539"/>
                  </a:cubicBezTo>
                  <a:cubicBezTo>
                    <a:pt x="4647152" y="1525580"/>
                    <a:pt x="4649499" y="1532621"/>
                    <a:pt x="4651846" y="1539662"/>
                  </a:cubicBezTo>
                  <a:cubicBezTo>
                    <a:pt x="4654193" y="1549051"/>
                    <a:pt x="4658887" y="1558439"/>
                    <a:pt x="4661234" y="1565480"/>
                  </a:cubicBezTo>
                  <a:cubicBezTo>
                    <a:pt x="4663581" y="1570174"/>
                    <a:pt x="4663581" y="1577215"/>
                    <a:pt x="4665929" y="1581909"/>
                  </a:cubicBezTo>
                  <a:cubicBezTo>
                    <a:pt x="4658887" y="1570174"/>
                    <a:pt x="4651846" y="1558439"/>
                    <a:pt x="4644805" y="1546704"/>
                  </a:cubicBezTo>
                  <a:cubicBezTo>
                    <a:pt x="4640111" y="1537315"/>
                    <a:pt x="4637764" y="1527927"/>
                    <a:pt x="4633070" y="1518539"/>
                  </a:cubicBezTo>
                  <a:cubicBezTo>
                    <a:pt x="4630723" y="1511498"/>
                    <a:pt x="4626029" y="1502110"/>
                    <a:pt x="4623682" y="1495069"/>
                  </a:cubicBezTo>
                  <a:cubicBezTo>
                    <a:pt x="4618988" y="1485680"/>
                    <a:pt x="4614294" y="1473945"/>
                    <a:pt x="4609599" y="1464557"/>
                  </a:cubicBezTo>
                  <a:cubicBezTo>
                    <a:pt x="4607252" y="1457516"/>
                    <a:pt x="4602558" y="1450475"/>
                    <a:pt x="4600211" y="1443434"/>
                  </a:cubicBezTo>
                  <a:cubicBezTo>
                    <a:pt x="4595517" y="1431698"/>
                    <a:pt x="4590823" y="1422310"/>
                    <a:pt x="4586129" y="1410575"/>
                  </a:cubicBezTo>
                  <a:cubicBezTo>
                    <a:pt x="4583782" y="1408228"/>
                    <a:pt x="4583782" y="1403534"/>
                    <a:pt x="4581435" y="1401187"/>
                  </a:cubicBezTo>
                  <a:cubicBezTo>
                    <a:pt x="4597864" y="1424657"/>
                    <a:pt x="4616640" y="1450475"/>
                    <a:pt x="4630723" y="1476292"/>
                  </a:cubicBezTo>
                  <a:cubicBezTo>
                    <a:pt x="4630723" y="1480986"/>
                    <a:pt x="4633070" y="1488027"/>
                    <a:pt x="4635417" y="1492722"/>
                  </a:cubicBezTo>
                  <a:close/>
                  <a:moveTo>
                    <a:pt x="4574393" y="1391799"/>
                  </a:moveTo>
                  <a:cubicBezTo>
                    <a:pt x="4576741" y="1396493"/>
                    <a:pt x="4579088" y="1401187"/>
                    <a:pt x="4581435" y="1405881"/>
                  </a:cubicBezTo>
                  <a:cubicBezTo>
                    <a:pt x="4586129" y="1415269"/>
                    <a:pt x="4590823" y="1424657"/>
                    <a:pt x="4595517" y="1434045"/>
                  </a:cubicBezTo>
                  <a:cubicBezTo>
                    <a:pt x="4600211" y="1441087"/>
                    <a:pt x="4602558" y="1450475"/>
                    <a:pt x="4607252" y="1457516"/>
                  </a:cubicBezTo>
                  <a:cubicBezTo>
                    <a:pt x="4611946" y="1466904"/>
                    <a:pt x="4616640" y="1476292"/>
                    <a:pt x="4618988" y="1488027"/>
                  </a:cubicBezTo>
                  <a:cubicBezTo>
                    <a:pt x="4621334" y="1495069"/>
                    <a:pt x="4626029" y="1504457"/>
                    <a:pt x="4628376" y="1511498"/>
                  </a:cubicBezTo>
                  <a:cubicBezTo>
                    <a:pt x="4633070" y="1520886"/>
                    <a:pt x="4635417" y="1527927"/>
                    <a:pt x="4637764" y="1537315"/>
                  </a:cubicBezTo>
                  <a:cubicBezTo>
                    <a:pt x="4628376" y="1523233"/>
                    <a:pt x="4618988" y="1509151"/>
                    <a:pt x="4609599" y="1495069"/>
                  </a:cubicBezTo>
                  <a:cubicBezTo>
                    <a:pt x="4609599" y="1495069"/>
                    <a:pt x="4609599" y="1492722"/>
                    <a:pt x="4607252" y="1492722"/>
                  </a:cubicBezTo>
                  <a:cubicBezTo>
                    <a:pt x="4602558" y="1483333"/>
                    <a:pt x="4597864" y="1473945"/>
                    <a:pt x="4590823" y="1462210"/>
                  </a:cubicBezTo>
                  <a:cubicBezTo>
                    <a:pt x="4586129" y="1455169"/>
                    <a:pt x="4583782" y="1448128"/>
                    <a:pt x="4579088" y="1441087"/>
                  </a:cubicBezTo>
                  <a:cubicBezTo>
                    <a:pt x="4574393" y="1431698"/>
                    <a:pt x="4567353" y="1422310"/>
                    <a:pt x="4562658" y="1410575"/>
                  </a:cubicBezTo>
                  <a:cubicBezTo>
                    <a:pt x="4557964" y="1403534"/>
                    <a:pt x="4555617" y="1396493"/>
                    <a:pt x="4550923" y="1389451"/>
                  </a:cubicBezTo>
                  <a:cubicBezTo>
                    <a:pt x="4543882" y="1377716"/>
                    <a:pt x="4536841" y="1368328"/>
                    <a:pt x="4532147" y="1356593"/>
                  </a:cubicBezTo>
                  <a:cubicBezTo>
                    <a:pt x="4529800" y="1351899"/>
                    <a:pt x="4525106" y="1344858"/>
                    <a:pt x="4522759" y="1340164"/>
                  </a:cubicBezTo>
                  <a:cubicBezTo>
                    <a:pt x="4513371" y="1323734"/>
                    <a:pt x="4501635" y="1307305"/>
                    <a:pt x="4492247" y="1293223"/>
                  </a:cubicBezTo>
                  <a:cubicBezTo>
                    <a:pt x="4487553" y="1286181"/>
                    <a:pt x="4482859" y="1279140"/>
                    <a:pt x="4478165" y="1274446"/>
                  </a:cubicBezTo>
                  <a:cubicBezTo>
                    <a:pt x="4513371" y="1311999"/>
                    <a:pt x="4543882" y="1351899"/>
                    <a:pt x="4574393" y="1391799"/>
                  </a:cubicBezTo>
                  <a:close/>
                  <a:moveTo>
                    <a:pt x="3020649" y="373180"/>
                  </a:moveTo>
                  <a:cubicBezTo>
                    <a:pt x="3015955" y="375527"/>
                    <a:pt x="3013608" y="377874"/>
                    <a:pt x="3008914" y="377874"/>
                  </a:cubicBezTo>
                  <a:cubicBezTo>
                    <a:pt x="3006567" y="380222"/>
                    <a:pt x="3004219" y="380222"/>
                    <a:pt x="2999525" y="382569"/>
                  </a:cubicBezTo>
                  <a:cubicBezTo>
                    <a:pt x="2997178" y="377874"/>
                    <a:pt x="2992484" y="373180"/>
                    <a:pt x="2985443" y="373180"/>
                  </a:cubicBezTo>
                  <a:cubicBezTo>
                    <a:pt x="2985443" y="373180"/>
                    <a:pt x="2985443" y="373180"/>
                    <a:pt x="2985443" y="373180"/>
                  </a:cubicBezTo>
                  <a:cubicBezTo>
                    <a:pt x="2994831" y="373180"/>
                    <a:pt x="3004219" y="373180"/>
                    <a:pt x="3011261" y="373180"/>
                  </a:cubicBezTo>
                  <a:cubicBezTo>
                    <a:pt x="3013608" y="373180"/>
                    <a:pt x="3015955" y="373180"/>
                    <a:pt x="3020649" y="373180"/>
                  </a:cubicBezTo>
                  <a:close/>
                  <a:moveTo>
                    <a:pt x="2980749" y="373180"/>
                  </a:moveTo>
                  <a:cubicBezTo>
                    <a:pt x="2973708" y="373180"/>
                    <a:pt x="2969014" y="377874"/>
                    <a:pt x="2966667" y="382569"/>
                  </a:cubicBezTo>
                  <a:cubicBezTo>
                    <a:pt x="2964320" y="382569"/>
                    <a:pt x="2964320" y="380222"/>
                    <a:pt x="2961973" y="380222"/>
                  </a:cubicBezTo>
                  <a:cubicBezTo>
                    <a:pt x="2959626" y="377874"/>
                    <a:pt x="2954932" y="375527"/>
                    <a:pt x="2952585" y="373180"/>
                  </a:cubicBezTo>
                  <a:cubicBezTo>
                    <a:pt x="2952585" y="373180"/>
                    <a:pt x="2952585" y="373180"/>
                    <a:pt x="2952585" y="373180"/>
                  </a:cubicBezTo>
                  <a:cubicBezTo>
                    <a:pt x="2959626" y="373180"/>
                    <a:pt x="2971361" y="373180"/>
                    <a:pt x="2980749" y="373180"/>
                  </a:cubicBezTo>
                  <a:close/>
                  <a:moveTo>
                    <a:pt x="2408070" y="234705"/>
                  </a:moveTo>
                  <a:cubicBezTo>
                    <a:pt x="2412764" y="239399"/>
                    <a:pt x="2417458" y="244093"/>
                    <a:pt x="2424499" y="244093"/>
                  </a:cubicBezTo>
                  <a:cubicBezTo>
                    <a:pt x="2426846" y="244093"/>
                    <a:pt x="2429193" y="244093"/>
                    <a:pt x="2433887" y="241746"/>
                  </a:cubicBezTo>
                  <a:cubicBezTo>
                    <a:pt x="2433887" y="244093"/>
                    <a:pt x="2433887" y="246440"/>
                    <a:pt x="2436234" y="248787"/>
                  </a:cubicBezTo>
                  <a:cubicBezTo>
                    <a:pt x="2429193" y="248787"/>
                    <a:pt x="2419805" y="251134"/>
                    <a:pt x="2412764" y="251134"/>
                  </a:cubicBezTo>
                  <a:cubicBezTo>
                    <a:pt x="2408070" y="251134"/>
                    <a:pt x="2401029" y="251134"/>
                    <a:pt x="2396334" y="253481"/>
                  </a:cubicBezTo>
                  <a:cubicBezTo>
                    <a:pt x="2396334" y="251134"/>
                    <a:pt x="2393987" y="248787"/>
                    <a:pt x="2393987" y="246440"/>
                  </a:cubicBezTo>
                  <a:cubicBezTo>
                    <a:pt x="2396334" y="244093"/>
                    <a:pt x="2398681" y="244093"/>
                    <a:pt x="2401029" y="241746"/>
                  </a:cubicBezTo>
                  <a:cubicBezTo>
                    <a:pt x="2401029" y="239399"/>
                    <a:pt x="2405723" y="237052"/>
                    <a:pt x="2408070" y="234705"/>
                  </a:cubicBezTo>
                  <a:close/>
                  <a:moveTo>
                    <a:pt x="943513" y="781566"/>
                  </a:moveTo>
                  <a:cubicBezTo>
                    <a:pt x="938819" y="786261"/>
                    <a:pt x="931777" y="790955"/>
                    <a:pt x="927083" y="795649"/>
                  </a:cubicBezTo>
                  <a:cubicBezTo>
                    <a:pt x="920042" y="802690"/>
                    <a:pt x="910654" y="809731"/>
                    <a:pt x="903613" y="816772"/>
                  </a:cubicBezTo>
                  <a:cubicBezTo>
                    <a:pt x="896572" y="823813"/>
                    <a:pt x="887184" y="830854"/>
                    <a:pt x="880142" y="837896"/>
                  </a:cubicBezTo>
                  <a:cubicBezTo>
                    <a:pt x="875448" y="842590"/>
                    <a:pt x="870754" y="844937"/>
                    <a:pt x="866060" y="849631"/>
                  </a:cubicBezTo>
                  <a:cubicBezTo>
                    <a:pt x="863713" y="847284"/>
                    <a:pt x="863713" y="847284"/>
                    <a:pt x="861366" y="847284"/>
                  </a:cubicBezTo>
                  <a:cubicBezTo>
                    <a:pt x="861366" y="844937"/>
                    <a:pt x="863713" y="842590"/>
                    <a:pt x="863713" y="840243"/>
                  </a:cubicBezTo>
                  <a:cubicBezTo>
                    <a:pt x="866060" y="835549"/>
                    <a:pt x="868407" y="830854"/>
                    <a:pt x="870754" y="826160"/>
                  </a:cubicBezTo>
                  <a:cubicBezTo>
                    <a:pt x="875448" y="819119"/>
                    <a:pt x="880142" y="809731"/>
                    <a:pt x="882489" y="802690"/>
                  </a:cubicBezTo>
                  <a:cubicBezTo>
                    <a:pt x="884837" y="797996"/>
                    <a:pt x="887184" y="793302"/>
                    <a:pt x="889531" y="788608"/>
                  </a:cubicBezTo>
                  <a:cubicBezTo>
                    <a:pt x="889531" y="786261"/>
                    <a:pt x="891878" y="783914"/>
                    <a:pt x="891878" y="781566"/>
                  </a:cubicBezTo>
                  <a:cubicBezTo>
                    <a:pt x="896572" y="781566"/>
                    <a:pt x="903613" y="779219"/>
                    <a:pt x="908307" y="779219"/>
                  </a:cubicBezTo>
                  <a:cubicBezTo>
                    <a:pt x="922389" y="783914"/>
                    <a:pt x="931777" y="781566"/>
                    <a:pt x="943513" y="781566"/>
                  </a:cubicBezTo>
                  <a:close/>
                  <a:moveTo>
                    <a:pt x="788608" y="816772"/>
                  </a:moveTo>
                  <a:cubicBezTo>
                    <a:pt x="788608" y="816772"/>
                    <a:pt x="788608" y="816772"/>
                    <a:pt x="788608" y="816772"/>
                  </a:cubicBezTo>
                  <a:cubicBezTo>
                    <a:pt x="786261" y="821466"/>
                    <a:pt x="783914" y="823813"/>
                    <a:pt x="781566" y="828507"/>
                  </a:cubicBezTo>
                  <a:cubicBezTo>
                    <a:pt x="779219" y="830854"/>
                    <a:pt x="779219" y="833202"/>
                    <a:pt x="776872" y="835549"/>
                  </a:cubicBezTo>
                  <a:cubicBezTo>
                    <a:pt x="781566" y="830854"/>
                    <a:pt x="783914" y="823813"/>
                    <a:pt x="788608" y="816772"/>
                  </a:cubicBezTo>
                  <a:cubicBezTo>
                    <a:pt x="788608" y="819119"/>
                    <a:pt x="788608" y="819119"/>
                    <a:pt x="788608" y="816772"/>
                  </a:cubicBezTo>
                  <a:close/>
                  <a:moveTo>
                    <a:pt x="422468" y="1232199"/>
                  </a:moveTo>
                  <a:cubicBezTo>
                    <a:pt x="417774" y="1234546"/>
                    <a:pt x="415427" y="1236893"/>
                    <a:pt x="410733" y="1239241"/>
                  </a:cubicBezTo>
                  <a:cubicBezTo>
                    <a:pt x="408386" y="1241588"/>
                    <a:pt x="408386" y="1241588"/>
                    <a:pt x="406039" y="1241588"/>
                  </a:cubicBezTo>
                  <a:cubicBezTo>
                    <a:pt x="413080" y="1229852"/>
                    <a:pt x="420121" y="1220464"/>
                    <a:pt x="427162" y="1208729"/>
                  </a:cubicBezTo>
                  <a:cubicBezTo>
                    <a:pt x="429509" y="1204035"/>
                    <a:pt x="434204" y="1199341"/>
                    <a:pt x="436551" y="1194647"/>
                  </a:cubicBezTo>
                  <a:cubicBezTo>
                    <a:pt x="441245" y="1187606"/>
                    <a:pt x="448286" y="1178217"/>
                    <a:pt x="452980" y="1171176"/>
                  </a:cubicBezTo>
                  <a:cubicBezTo>
                    <a:pt x="452980" y="1171176"/>
                    <a:pt x="455327" y="1173523"/>
                    <a:pt x="457674" y="1173523"/>
                  </a:cubicBezTo>
                  <a:cubicBezTo>
                    <a:pt x="457674" y="1175870"/>
                    <a:pt x="455327" y="1180564"/>
                    <a:pt x="455327" y="1182911"/>
                  </a:cubicBezTo>
                  <a:cubicBezTo>
                    <a:pt x="452980" y="1187606"/>
                    <a:pt x="452980" y="1189953"/>
                    <a:pt x="450633" y="1194647"/>
                  </a:cubicBezTo>
                  <a:cubicBezTo>
                    <a:pt x="448286" y="1199341"/>
                    <a:pt x="448286" y="1204035"/>
                    <a:pt x="445939" y="1208729"/>
                  </a:cubicBezTo>
                  <a:cubicBezTo>
                    <a:pt x="443592" y="1213423"/>
                    <a:pt x="443592" y="1215770"/>
                    <a:pt x="443592" y="1220464"/>
                  </a:cubicBezTo>
                  <a:cubicBezTo>
                    <a:pt x="443592" y="1220464"/>
                    <a:pt x="441245" y="1222811"/>
                    <a:pt x="441245" y="1222811"/>
                  </a:cubicBezTo>
                  <a:cubicBezTo>
                    <a:pt x="431857" y="1225158"/>
                    <a:pt x="427162" y="1227505"/>
                    <a:pt x="422468" y="1232199"/>
                  </a:cubicBezTo>
                  <a:close/>
                  <a:moveTo>
                    <a:pt x="253481" y="1718038"/>
                  </a:moveTo>
                  <a:cubicBezTo>
                    <a:pt x="253481" y="1718038"/>
                    <a:pt x="253481" y="1718038"/>
                    <a:pt x="253481" y="1718038"/>
                  </a:cubicBezTo>
                  <a:cubicBezTo>
                    <a:pt x="258175" y="1713344"/>
                    <a:pt x="262869" y="1710997"/>
                    <a:pt x="265216" y="1708650"/>
                  </a:cubicBezTo>
                  <a:cubicBezTo>
                    <a:pt x="269910" y="1706303"/>
                    <a:pt x="272257" y="1703956"/>
                    <a:pt x="276951" y="1701609"/>
                  </a:cubicBezTo>
                  <a:cubicBezTo>
                    <a:pt x="281646" y="1699262"/>
                    <a:pt x="283993" y="1696915"/>
                    <a:pt x="288687" y="1694568"/>
                  </a:cubicBezTo>
                  <a:cubicBezTo>
                    <a:pt x="293381" y="1692221"/>
                    <a:pt x="295728" y="1689873"/>
                    <a:pt x="300422" y="1687526"/>
                  </a:cubicBezTo>
                  <a:cubicBezTo>
                    <a:pt x="305116" y="1685179"/>
                    <a:pt x="307463" y="1682832"/>
                    <a:pt x="312157" y="1680485"/>
                  </a:cubicBezTo>
                  <a:cubicBezTo>
                    <a:pt x="314504" y="1678138"/>
                    <a:pt x="316851" y="1678138"/>
                    <a:pt x="319198" y="1675791"/>
                  </a:cubicBezTo>
                  <a:cubicBezTo>
                    <a:pt x="319198" y="1678138"/>
                    <a:pt x="321545" y="1680485"/>
                    <a:pt x="323892" y="1680485"/>
                  </a:cubicBezTo>
                  <a:cubicBezTo>
                    <a:pt x="319198" y="1685179"/>
                    <a:pt x="316851" y="1689873"/>
                    <a:pt x="312157" y="1694568"/>
                  </a:cubicBezTo>
                  <a:cubicBezTo>
                    <a:pt x="309810" y="1699262"/>
                    <a:pt x="305116" y="1701609"/>
                    <a:pt x="302769" y="1706303"/>
                  </a:cubicBezTo>
                  <a:cubicBezTo>
                    <a:pt x="293381" y="1718038"/>
                    <a:pt x="283993" y="1732120"/>
                    <a:pt x="272257" y="1743855"/>
                  </a:cubicBezTo>
                  <a:cubicBezTo>
                    <a:pt x="269910" y="1746203"/>
                    <a:pt x="267563" y="1750897"/>
                    <a:pt x="265216" y="1753244"/>
                  </a:cubicBezTo>
                  <a:cubicBezTo>
                    <a:pt x="265216" y="1753244"/>
                    <a:pt x="265216" y="1750897"/>
                    <a:pt x="265216" y="1750897"/>
                  </a:cubicBezTo>
                  <a:cubicBezTo>
                    <a:pt x="262869" y="1741508"/>
                    <a:pt x="258175" y="1729773"/>
                    <a:pt x="253481" y="1718038"/>
                  </a:cubicBezTo>
                  <a:close/>
                  <a:moveTo>
                    <a:pt x="93882" y="2952584"/>
                  </a:moveTo>
                  <a:cubicBezTo>
                    <a:pt x="93882" y="2952584"/>
                    <a:pt x="93882" y="2954932"/>
                    <a:pt x="93882" y="2954932"/>
                  </a:cubicBezTo>
                  <a:cubicBezTo>
                    <a:pt x="93882" y="2954932"/>
                    <a:pt x="93882" y="2957279"/>
                    <a:pt x="93882" y="2957279"/>
                  </a:cubicBezTo>
                  <a:cubicBezTo>
                    <a:pt x="93882" y="2957279"/>
                    <a:pt x="93882" y="2957279"/>
                    <a:pt x="93882" y="2957279"/>
                  </a:cubicBezTo>
                  <a:cubicBezTo>
                    <a:pt x="93882" y="2954932"/>
                    <a:pt x="93882" y="2954932"/>
                    <a:pt x="93882" y="2952584"/>
                  </a:cubicBezTo>
                  <a:close/>
                  <a:moveTo>
                    <a:pt x="1232199" y="4499288"/>
                  </a:moveTo>
                  <a:cubicBezTo>
                    <a:pt x="1234546" y="4499288"/>
                    <a:pt x="1234546" y="4499288"/>
                    <a:pt x="1236894" y="4499288"/>
                  </a:cubicBezTo>
                  <a:cubicBezTo>
                    <a:pt x="1236894" y="4499288"/>
                    <a:pt x="1236894" y="4501635"/>
                    <a:pt x="1236894" y="4501635"/>
                  </a:cubicBezTo>
                  <a:cubicBezTo>
                    <a:pt x="1236894" y="4501635"/>
                    <a:pt x="1236894" y="4501635"/>
                    <a:pt x="1236894" y="4503982"/>
                  </a:cubicBezTo>
                  <a:cubicBezTo>
                    <a:pt x="1234546" y="4501635"/>
                    <a:pt x="1229852" y="4499288"/>
                    <a:pt x="1227505" y="4496941"/>
                  </a:cubicBezTo>
                  <a:cubicBezTo>
                    <a:pt x="1227505" y="4499288"/>
                    <a:pt x="1229852" y="4499288"/>
                    <a:pt x="1232199" y="4499288"/>
                  </a:cubicBezTo>
                  <a:close/>
                  <a:moveTo>
                    <a:pt x="1938660" y="4790322"/>
                  </a:moveTo>
                  <a:cubicBezTo>
                    <a:pt x="1938660" y="4785628"/>
                    <a:pt x="1936313" y="4778587"/>
                    <a:pt x="1931619" y="4776239"/>
                  </a:cubicBezTo>
                  <a:cubicBezTo>
                    <a:pt x="1943355" y="4778587"/>
                    <a:pt x="1957437" y="4780934"/>
                    <a:pt x="1969172" y="4783281"/>
                  </a:cubicBezTo>
                  <a:cubicBezTo>
                    <a:pt x="1980907" y="4785628"/>
                    <a:pt x="1992642" y="4787975"/>
                    <a:pt x="2006725" y="4790322"/>
                  </a:cubicBezTo>
                  <a:cubicBezTo>
                    <a:pt x="2004378" y="4790322"/>
                    <a:pt x="1999684" y="4790322"/>
                    <a:pt x="1997336" y="4790322"/>
                  </a:cubicBezTo>
                  <a:cubicBezTo>
                    <a:pt x="1985601" y="4790322"/>
                    <a:pt x="1976213" y="4790322"/>
                    <a:pt x="1964478" y="4790322"/>
                  </a:cubicBezTo>
                  <a:cubicBezTo>
                    <a:pt x="1955090" y="4790322"/>
                    <a:pt x="1945702" y="4790322"/>
                    <a:pt x="1938660" y="4790322"/>
                  </a:cubicBezTo>
                  <a:close/>
                  <a:moveTo>
                    <a:pt x="4604905" y="3504140"/>
                  </a:moveTo>
                  <a:cubicBezTo>
                    <a:pt x="4607252" y="3501793"/>
                    <a:pt x="4607252" y="3499446"/>
                    <a:pt x="4609599" y="3497099"/>
                  </a:cubicBezTo>
                  <a:cubicBezTo>
                    <a:pt x="4611946" y="3499446"/>
                    <a:pt x="4611946" y="3499446"/>
                    <a:pt x="4614294" y="3499446"/>
                  </a:cubicBezTo>
                  <a:cubicBezTo>
                    <a:pt x="4611946" y="3504140"/>
                    <a:pt x="4609599" y="3508834"/>
                    <a:pt x="4607252" y="3513529"/>
                  </a:cubicBezTo>
                  <a:cubicBezTo>
                    <a:pt x="4604905" y="3513529"/>
                    <a:pt x="4602558" y="3511182"/>
                    <a:pt x="4600211" y="3511182"/>
                  </a:cubicBezTo>
                  <a:cubicBezTo>
                    <a:pt x="4602558" y="3508834"/>
                    <a:pt x="4602558" y="3506487"/>
                    <a:pt x="4604905" y="3504140"/>
                  </a:cubicBezTo>
                  <a:close/>
                  <a:moveTo>
                    <a:pt x="4640111" y="3440770"/>
                  </a:moveTo>
                  <a:cubicBezTo>
                    <a:pt x="4640111" y="3438423"/>
                    <a:pt x="4642458" y="3436076"/>
                    <a:pt x="4642458" y="3433729"/>
                  </a:cubicBezTo>
                  <a:cubicBezTo>
                    <a:pt x="4644805" y="3431382"/>
                    <a:pt x="4644805" y="3429035"/>
                    <a:pt x="4647152" y="3426688"/>
                  </a:cubicBezTo>
                  <a:cubicBezTo>
                    <a:pt x="4644805" y="3431382"/>
                    <a:pt x="4642458" y="3438423"/>
                    <a:pt x="4640111" y="3443117"/>
                  </a:cubicBezTo>
                  <a:cubicBezTo>
                    <a:pt x="4640111" y="3443117"/>
                    <a:pt x="4640111" y="3443117"/>
                    <a:pt x="4640111" y="3440770"/>
                  </a:cubicBezTo>
                  <a:close/>
                  <a:moveTo>
                    <a:pt x="4795016" y="1959784"/>
                  </a:moveTo>
                  <a:cubicBezTo>
                    <a:pt x="4795016" y="1957437"/>
                    <a:pt x="4795016" y="1955090"/>
                    <a:pt x="4795016" y="1955090"/>
                  </a:cubicBezTo>
                  <a:cubicBezTo>
                    <a:pt x="4795016" y="1945702"/>
                    <a:pt x="4792669" y="1933966"/>
                    <a:pt x="4792669" y="1924578"/>
                  </a:cubicBezTo>
                  <a:cubicBezTo>
                    <a:pt x="4792669" y="1922231"/>
                    <a:pt x="4792669" y="1922231"/>
                    <a:pt x="4792669" y="1919884"/>
                  </a:cubicBezTo>
                  <a:cubicBezTo>
                    <a:pt x="4792669" y="1910496"/>
                    <a:pt x="4790322" y="1903455"/>
                    <a:pt x="4790322" y="1896413"/>
                  </a:cubicBezTo>
                  <a:cubicBezTo>
                    <a:pt x="4790322" y="1894066"/>
                    <a:pt x="4790322" y="1891719"/>
                    <a:pt x="4790322" y="1889372"/>
                  </a:cubicBezTo>
                  <a:cubicBezTo>
                    <a:pt x="4790322" y="1887025"/>
                    <a:pt x="4790322" y="1887025"/>
                    <a:pt x="4790322" y="1884678"/>
                  </a:cubicBezTo>
                  <a:cubicBezTo>
                    <a:pt x="4790322" y="1884678"/>
                    <a:pt x="4790322" y="1884678"/>
                    <a:pt x="4792669" y="1884678"/>
                  </a:cubicBezTo>
                  <a:cubicBezTo>
                    <a:pt x="4792669" y="1887025"/>
                    <a:pt x="4795016" y="1891719"/>
                    <a:pt x="4795016" y="1894066"/>
                  </a:cubicBezTo>
                  <a:cubicBezTo>
                    <a:pt x="4797363" y="1898761"/>
                    <a:pt x="4797363" y="1903455"/>
                    <a:pt x="4799710" y="1910496"/>
                  </a:cubicBezTo>
                  <a:cubicBezTo>
                    <a:pt x="4799710" y="1912843"/>
                    <a:pt x="4802057" y="1917537"/>
                    <a:pt x="4802057" y="1919884"/>
                  </a:cubicBezTo>
                  <a:cubicBezTo>
                    <a:pt x="4804404" y="1926925"/>
                    <a:pt x="4804404" y="1931619"/>
                    <a:pt x="4806751" y="1938660"/>
                  </a:cubicBezTo>
                  <a:cubicBezTo>
                    <a:pt x="4806751" y="1941007"/>
                    <a:pt x="4809098" y="1943354"/>
                    <a:pt x="4809098" y="1948049"/>
                  </a:cubicBezTo>
                  <a:cubicBezTo>
                    <a:pt x="4809098" y="1950396"/>
                    <a:pt x="4811445" y="1955090"/>
                    <a:pt x="4811445" y="1957437"/>
                  </a:cubicBezTo>
                  <a:cubicBezTo>
                    <a:pt x="4806751" y="1959784"/>
                    <a:pt x="4802057" y="1962131"/>
                    <a:pt x="4799710" y="1966825"/>
                  </a:cubicBezTo>
                  <a:cubicBezTo>
                    <a:pt x="4795016" y="1962131"/>
                    <a:pt x="4795016" y="1962131"/>
                    <a:pt x="4795016" y="1959784"/>
                  </a:cubicBezTo>
                  <a:close/>
                  <a:moveTo>
                    <a:pt x="4778587" y="1821308"/>
                  </a:moveTo>
                  <a:cubicBezTo>
                    <a:pt x="4778587" y="1821308"/>
                    <a:pt x="4776240" y="1821308"/>
                    <a:pt x="4776240" y="1821308"/>
                  </a:cubicBezTo>
                  <a:cubicBezTo>
                    <a:pt x="4773892" y="1816614"/>
                    <a:pt x="4773892" y="1811920"/>
                    <a:pt x="4771546" y="1809573"/>
                  </a:cubicBezTo>
                  <a:cubicBezTo>
                    <a:pt x="4771546" y="1809573"/>
                    <a:pt x="4771546" y="1809573"/>
                    <a:pt x="4771546" y="1809573"/>
                  </a:cubicBezTo>
                  <a:cubicBezTo>
                    <a:pt x="4773892" y="1809573"/>
                    <a:pt x="4773892" y="1809573"/>
                    <a:pt x="4776240" y="1809573"/>
                  </a:cubicBezTo>
                  <a:cubicBezTo>
                    <a:pt x="4776240" y="1814267"/>
                    <a:pt x="4778587" y="1816614"/>
                    <a:pt x="4778587" y="1821308"/>
                  </a:cubicBezTo>
                  <a:close/>
                  <a:moveTo>
                    <a:pt x="4607252" y="1401187"/>
                  </a:moveTo>
                  <a:cubicBezTo>
                    <a:pt x="4604905" y="1396493"/>
                    <a:pt x="4602558" y="1391799"/>
                    <a:pt x="4600211" y="1389451"/>
                  </a:cubicBezTo>
                  <a:cubicBezTo>
                    <a:pt x="4597864" y="1384757"/>
                    <a:pt x="4595517" y="1380063"/>
                    <a:pt x="4595517" y="1375369"/>
                  </a:cubicBezTo>
                  <a:cubicBezTo>
                    <a:pt x="4593170" y="1373022"/>
                    <a:pt x="4593170" y="1368328"/>
                    <a:pt x="4590823" y="1365981"/>
                  </a:cubicBezTo>
                  <a:cubicBezTo>
                    <a:pt x="4590823" y="1368328"/>
                    <a:pt x="4593170" y="1368328"/>
                    <a:pt x="4593170" y="1370675"/>
                  </a:cubicBezTo>
                  <a:cubicBezTo>
                    <a:pt x="4597864" y="1380063"/>
                    <a:pt x="4600211" y="1389451"/>
                    <a:pt x="4607252" y="1401187"/>
                  </a:cubicBezTo>
                  <a:close/>
                  <a:moveTo>
                    <a:pt x="309810" y="1354246"/>
                  </a:moveTo>
                  <a:cubicBezTo>
                    <a:pt x="307463" y="1356593"/>
                    <a:pt x="307463" y="1358940"/>
                    <a:pt x="305116" y="1361287"/>
                  </a:cubicBezTo>
                  <a:cubicBezTo>
                    <a:pt x="305116" y="1361287"/>
                    <a:pt x="305116" y="1363634"/>
                    <a:pt x="302769" y="1363634"/>
                  </a:cubicBezTo>
                  <a:cubicBezTo>
                    <a:pt x="302769" y="1361287"/>
                    <a:pt x="305116" y="1356593"/>
                    <a:pt x="305116" y="1354246"/>
                  </a:cubicBezTo>
                  <a:cubicBezTo>
                    <a:pt x="307463" y="1354246"/>
                    <a:pt x="309810" y="1354246"/>
                    <a:pt x="309810" y="1354246"/>
                  </a:cubicBezTo>
                  <a:close/>
                  <a:moveTo>
                    <a:pt x="93882" y="1966825"/>
                  </a:moveTo>
                  <a:cubicBezTo>
                    <a:pt x="96229" y="1959784"/>
                    <a:pt x="98576" y="1952743"/>
                    <a:pt x="100923" y="1945702"/>
                  </a:cubicBezTo>
                  <a:cubicBezTo>
                    <a:pt x="103270" y="1936313"/>
                    <a:pt x="105617" y="1929272"/>
                    <a:pt x="110311" y="1919884"/>
                  </a:cubicBezTo>
                  <a:cubicBezTo>
                    <a:pt x="112658" y="1912843"/>
                    <a:pt x="115005" y="1905802"/>
                    <a:pt x="117352" y="1901108"/>
                  </a:cubicBezTo>
                  <a:cubicBezTo>
                    <a:pt x="119699" y="1894066"/>
                    <a:pt x="122046" y="1889372"/>
                    <a:pt x="124393" y="1882331"/>
                  </a:cubicBezTo>
                  <a:cubicBezTo>
                    <a:pt x="126741" y="1877637"/>
                    <a:pt x="129088" y="1872943"/>
                    <a:pt x="131435" y="1868249"/>
                  </a:cubicBezTo>
                  <a:cubicBezTo>
                    <a:pt x="133782" y="1863555"/>
                    <a:pt x="136129" y="1861208"/>
                    <a:pt x="138476" y="1856514"/>
                  </a:cubicBezTo>
                  <a:cubicBezTo>
                    <a:pt x="140823" y="1851820"/>
                    <a:pt x="143170" y="1844779"/>
                    <a:pt x="147864" y="1840084"/>
                  </a:cubicBezTo>
                  <a:cubicBezTo>
                    <a:pt x="150211" y="1835390"/>
                    <a:pt x="152558" y="1833043"/>
                    <a:pt x="154905" y="1828349"/>
                  </a:cubicBezTo>
                  <a:cubicBezTo>
                    <a:pt x="157252" y="1823655"/>
                    <a:pt x="161946" y="1818961"/>
                    <a:pt x="164293" y="1814267"/>
                  </a:cubicBezTo>
                  <a:cubicBezTo>
                    <a:pt x="166640" y="1809573"/>
                    <a:pt x="168987" y="1807226"/>
                    <a:pt x="173681" y="1802532"/>
                  </a:cubicBezTo>
                  <a:cubicBezTo>
                    <a:pt x="176028" y="1797838"/>
                    <a:pt x="180723" y="1793144"/>
                    <a:pt x="183070" y="1788449"/>
                  </a:cubicBezTo>
                  <a:cubicBezTo>
                    <a:pt x="185417" y="1783755"/>
                    <a:pt x="190111" y="1781408"/>
                    <a:pt x="192458" y="1776714"/>
                  </a:cubicBezTo>
                  <a:cubicBezTo>
                    <a:pt x="194805" y="1772020"/>
                    <a:pt x="199499" y="1769673"/>
                    <a:pt x="201846" y="1764979"/>
                  </a:cubicBezTo>
                  <a:cubicBezTo>
                    <a:pt x="204193" y="1762632"/>
                    <a:pt x="208887" y="1757938"/>
                    <a:pt x="211234" y="1755591"/>
                  </a:cubicBezTo>
                  <a:cubicBezTo>
                    <a:pt x="215928" y="1750897"/>
                    <a:pt x="218275" y="1748550"/>
                    <a:pt x="222969" y="1743855"/>
                  </a:cubicBezTo>
                  <a:cubicBezTo>
                    <a:pt x="225316" y="1741508"/>
                    <a:pt x="230011" y="1736814"/>
                    <a:pt x="232358" y="1734467"/>
                  </a:cubicBezTo>
                  <a:cubicBezTo>
                    <a:pt x="237052" y="1732120"/>
                    <a:pt x="239399" y="1727426"/>
                    <a:pt x="244093" y="1725079"/>
                  </a:cubicBezTo>
                  <a:cubicBezTo>
                    <a:pt x="246440" y="1722732"/>
                    <a:pt x="248787" y="1720385"/>
                    <a:pt x="253481" y="1718038"/>
                  </a:cubicBezTo>
                  <a:cubicBezTo>
                    <a:pt x="253481" y="1720385"/>
                    <a:pt x="255828" y="1722732"/>
                    <a:pt x="255828" y="1727426"/>
                  </a:cubicBezTo>
                  <a:cubicBezTo>
                    <a:pt x="255828" y="1729773"/>
                    <a:pt x="258175" y="1729773"/>
                    <a:pt x="258175" y="1732120"/>
                  </a:cubicBezTo>
                  <a:cubicBezTo>
                    <a:pt x="260522" y="1739161"/>
                    <a:pt x="262869" y="1743855"/>
                    <a:pt x="265216" y="1750897"/>
                  </a:cubicBezTo>
                  <a:cubicBezTo>
                    <a:pt x="265216" y="1750897"/>
                    <a:pt x="265216" y="1750897"/>
                    <a:pt x="265216" y="1753244"/>
                  </a:cubicBezTo>
                  <a:cubicBezTo>
                    <a:pt x="265216" y="1753244"/>
                    <a:pt x="265216" y="1755591"/>
                    <a:pt x="265216" y="1755591"/>
                  </a:cubicBezTo>
                  <a:cubicBezTo>
                    <a:pt x="265216" y="1757938"/>
                    <a:pt x="262869" y="1757938"/>
                    <a:pt x="262869" y="1760285"/>
                  </a:cubicBezTo>
                  <a:cubicBezTo>
                    <a:pt x="255828" y="1767326"/>
                    <a:pt x="251134" y="1776714"/>
                    <a:pt x="244093" y="1783755"/>
                  </a:cubicBezTo>
                  <a:cubicBezTo>
                    <a:pt x="239399" y="1788449"/>
                    <a:pt x="237052" y="1795491"/>
                    <a:pt x="232358" y="1800185"/>
                  </a:cubicBezTo>
                  <a:cubicBezTo>
                    <a:pt x="227664" y="1807226"/>
                    <a:pt x="222969" y="1814267"/>
                    <a:pt x="215928" y="1823655"/>
                  </a:cubicBezTo>
                  <a:cubicBezTo>
                    <a:pt x="211234" y="1828349"/>
                    <a:pt x="208887" y="1835390"/>
                    <a:pt x="204193" y="1840084"/>
                  </a:cubicBezTo>
                  <a:cubicBezTo>
                    <a:pt x="201846" y="1842432"/>
                    <a:pt x="201846" y="1844779"/>
                    <a:pt x="199499" y="1847126"/>
                  </a:cubicBezTo>
                  <a:cubicBezTo>
                    <a:pt x="154905" y="1865902"/>
                    <a:pt x="112658" y="1912843"/>
                    <a:pt x="86841" y="1976213"/>
                  </a:cubicBezTo>
                  <a:cubicBezTo>
                    <a:pt x="89188" y="1973866"/>
                    <a:pt x="91535" y="1971519"/>
                    <a:pt x="93882" y="1966825"/>
                  </a:cubicBezTo>
                  <a:close/>
                  <a:moveTo>
                    <a:pt x="1718038" y="4726952"/>
                  </a:moveTo>
                  <a:cubicBezTo>
                    <a:pt x="1722732" y="4729299"/>
                    <a:pt x="1727426" y="4731646"/>
                    <a:pt x="1732120" y="4733993"/>
                  </a:cubicBezTo>
                  <a:cubicBezTo>
                    <a:pt x="1734467" y="4736340"/>
                    <a:pt x="1736814" y="4736340"/>
                    <a:pt x="1739161" y="4738687"/>
                  </a:cubicBezTo>
                  <a:cubicBezTo>
                    <a:pt x="1732120" y="4736340"/>
                    <a:pt x="1722732" y="4733993"/>
                    <a:pt x="1715691" y="4731646"/>
                  </a:cubicBezTo>
                  <a:cubicBezTo>
                    <a:pt x="1718038" y="4729299"/>
                    <a:pt x="1718038" y="4726952"/>
                    <a:pt x="1718038" y="4726952"/>
                  </a:cubicBezTo>
                  <a:close/>
                  <a:moveTo>
                    <a:pt x="2800027" y="4813792"/>
                  </a:moveTo>
                  <a:cubicBezTo>
                    <a:pt x="2800027" y="4811445"/>
                    <a:pt x="2797679" y="4809098"/>
                    <a:pt x="2797679" y="4806751"/>
                  </a:cubicBezTo>
                  <a:cubicBezTo>
                    <a:pt x="2797679" y="4806751"/>
                    <a:pt x="2797679" y="4806751"/>
                    <a:pt x="2797679" y="4806751"/>
                  </a:cubicBezTo>
                  <a:cubicBezTo>
                    <a:pt x="2797679" y="4806751"/>
                    <a:pt x="2800027" y="4806751"/>
                    <a:pt x="2800027" y="4804404"/>
                  </a:cubicBezTo>
                  <a:cubicBezTo>
                    <a:pt x="2802374" y="4809098"/>
                    <a:pt x="2807068" y="4811445"/>
                    <a:pt x="2811762" y="4811445"/>
                  </a:cubicBezTo>
                  <a:cubicBezTo>
                    <a:pt x="2807068" y="4811445"/>
                    <a:pt x="2802374" y="4811445"/>
                    <a:pt x="2800027" y="4813792"/>
                  </a:cubicBezTo>
                  <a:close/>
                  <a:moveTo>
                    <a:pt x="4696440" y="3314030"/>
                  </a:moveTo>
                  <a:cubicBezTo>
                    <a:pt x="4696440" y="3314030"/>
                    <a:pt x="4696440" y="3311683"/>
                    <a:pt x="4696440" y="3311683"/>
                  </a:cubicBezTo>
                  <a:cubicBezTo>
                    <a:pt x="4696440" y="3311683"/>
                    <a:pt x="4696440" y="3309335"/>
                    <a:pt x="4696440" y="3309335"/>
                  </a:cubicBezTo>
                  <a:cubicBezTo>
                    <a:pt x="4696440" y="3306989"/>
                    <a:pt x="4698787" y="3304641"/>
                    <a:pt x="4698787" y="3302295"/>
                  </a:cubicBezTo>
                  <a:cubicBezTo>
                    <a:pt x="4701134" y="3297600"/>
                    <a:pt x="4703481" y="3290559"/>
                    <a:pt x="4705828" y="3285865"/>
                  </a:cubicBezTo>
                  <a:cubicBezTo>
                    <a:pt x="4705828" y="3288212"/>
                    <a:pt x="4705828" y="3288212"/>
                    <a:pt x="4703481" y="3290559"/>
                  </a:cubicBezTo>
                  <a:cubicBezTo>
                    <a:pt x="4701134" y="3292906"/>
                    <a:pt x="4701134" y="3297600"/>
                    <a:pt x="4698787" y="3299947"/>
                  </a:cubicBezTo>
                  <a:cubicBezTo>
                    <a:pt x="4698787" y="3302295"/>
                    <a:pt x="4696440" y="3309335"/>
                    <a:pt x="4696440" y="3314030"/>
                  </a:cubicBezTo>
                  <a:close/>
                  <a:moveTo>
                    <a:pt x="4715216" y="3257700"/>
                  </a:moveTo>
                  <a:cubicBezTo>
                    <a:pt x="4715216" y="3260048"/>
                    <a:pt x="4712869" y="3262394"/>
                    <a:pt x="4712869" y="3264742"/>
                  </a:cubicBezTo>
                  <a:cubicBezTo>
                    <a:pt x="4710522" y="3269436"/>
                    <a:pt x="4708175" y="3276477"/>
                    <a:pt x="4705828" y="3281171"/>
                  </a:cubicBezTo>
                  <a:cubicBezTo>
                    <a:pt x="4703481" y="3283518"/>
                    <a:pt x="4703481" y="3288212"/>
                    <a:pt x="4701134" y="3290559"/>
                  </a:cubicBezTo>
                  <a:cubicBezTo>
                    <a:pt x="4698787" y="3295253"/>
                    <a:pt x="4696440" y="3299947"/>
                    <a:pt x="4694093" y="3304641"/>
                  </a:cubicBezTo>
                  <a:cubicBezTo>
                    <a:pt x="4694093" y="3306989"/>
                    <a:pt x="4691746" y="3306989"/>
                    <a:pt x="4691746" y="3309335"/>
                  </a:cubicBezTo>
                  <a:cubicBezTo>
                    <a:pt x="4691746" y="3309335"/>
                    <a:pt x="4691746" y="3309335"/>
                    <a:pt x="4691746" y="3306989"/>
                  </a:cubicBezTo>
                  <a:cubicBezTo>
                    <a:pt x="4691746" y="3304641"/>
                    <a:pt x="4694093" y="3299947"/>
                    <a:pt x="4694093" y="3297600"/>
                  </a:cubicBezTo>
                  <a:cubicBezTo>
                    <a:pt x="4696440" y="3290559"/>
                    <a:pt x="4698787" y="3281171"/>
                    <a:pt x="4701134" y="3274130"/>
                  </a:cubicBezTo>
                  <a:cubicBezTo>
                    <a:pt x="4703481" y="3269436"/>
                    <a:pt x="4705828" y="3262394"/>
                    <a:pt x="4705828" y="3257700"/>
                  </a:cubicBezTo>
                  <a:cubicBezTo>
                    <a:pt x="4708175" y="3255354"/>
                    <a:pt x="4708175" y="3250659"/>
                    <a:pt x="4710522" y="3248312"/>
                  </a:cubicBezTo>
                  <a:cubicBezTo>
                    <a:pt x="4712869" y="3250659"/>
                    <a:pt x="4712869" y="3250659"/>
                    <a:pt x="4715216" y="3250659"/>
                  </a:cubicBezTo>
                  <a:cubicBezTo>
                    <a:pt x="4717563" y="3253006"/>
                    <a:pt x="4717563" y="3255354"/>
                    <a:pt x="4715216" y="3257700"/>
                  </a:cubicBezTo>
                  <a:close/>
                  <a:moveTo>
                    <a:pt x="4712869" y="3243618"/>
                  </a:moveTo>
                  <a:cubicBezTo>
                    <a:pt x="4712869" y="3245965"/>
                    <a:pt x="4710522" y="3248312"/>
                    <a:pt x="4710522" y="3250659"/>
                  </a:cubicBezTo>
                  <a:cubicBezTo>
                    <a:pt x="4703481" y="3267089"/>
                    <a:pt x="4696440" y="3283518"/>
                    <a:pt x="4689399" y="3299947"/>
                  </a:cubicBezTo>
                  <a:cubicBezTo>
                    <a:pt x="4687052" y="3299947"/>
                    <a:pt x="4687052" y="3297600"/>
                    <a:pt x="4684705" y="3297600"/>
                  </a:cubicBezTo>
                  <a:cubicBezTo>
                    <a:pt x="4684705" y="3295253"/>
                    <a:pt x="4684705" y="3295253"/>
                    <a:pt x="4687052" y="3292906"/>
                  </a:cubicBezTo>
                  <a:cubicBezTo>
                    <a:pt x="4696440" y="3276477"/>
                    <a:pt x="4703481" y="3260048"/>
                    <a:pt x="4712869" y="3241271"/>
                  </a:cubicBezTo>
                  <a:cubicBezTo>
                    <a:pt x="4710522" y="3241271"/>
                    <a:pt x="4710522" y="3243618"/>
                    <a:pt x="4712869" y="3243618"/>
                  </a:cubicBezTo>
                  <a:close/>
                  <a:moveTo>
                    <a:pt x="4785628" y="2060707"/>
                  </a:moveTo>
                  <a:cubicBezTo>
                    <a:pt x="4785628" y="2060707"/>
                    <a:pt x="4785628" y="2058360"/>
                    <a:pt x="4785628" y="2058360"/>
                  </a:cubicBezTo>
                  <a:cubicBezTo>
                    <a:pt x="4780934" y="2039583"/>
                    <a:pt x="4778587" y="2020807"/>
                    <a:pt x="4773892" y="2002031"/>
                  </a:cubicBezTo>
                  <a:cubicBezTo>
                    <a:pt x="4773892" y="2002031"/>
                    <a:pt x="4773892" y="1999684"/>
                    <a:pt x="4773892" y="1999684"/>
                  </a:cubicBezTo>
                  <a:cubicBezTo>
                    <a:pt x="4773892" y="1999684"/>
                    <a:pt x="4773892" y="1999684"/>
                    <a:pt x="4773892" y="1999684"/>
                  </a:cubicBezTo>
                  <a:cubicBezTo>
                    <a:pt x="4773892" y="2002031"/>
                    <a:pt x="4776240" y="2004378"/>
                    <a:pt x="4776240" y="2006725"/>
                  </a:cubicBezTo>
                  <a:cubicBezTo>
                    <a:pt x="4778587" y="2011419"/>
                    <a:pt x="4778587" y="2016113"/>
                    <a:pt x="4780934" y="2020807"/>
                  </a:cubicBezTo>
                  <a:cubicBezTo>
                    <a:pt x="4783281" y="2027848"/>
                    <a:pt x="4785628" y="2034889"/>
                    <a:pt x="4787975" y="2041930"/>
                  </a:cubicBezTo>
                  <a:cubicBezTo>
                    <a:pt x="4790322" y="2046624"/>
                    <a:pt x="4790322" y="2051319"/>
                    <a:pt x="4792669" y="2056013"/>
                  </a:cubicBezTo>
                  <a:cubicBezTo>
                    <a:pt x="4795016" y="2065401"/>
                    <a:pt x="4797363" y="2072442"/>
                    <a:pt x="4799710" y="2081830"/>
                  </a:cubicBezTo>
                  <a:cubicBezTo>
                    <a:pt x="4799710" y="2086524"/>
                    <a:pt x="4802057" y="2088871"/>
                    <a:pt x="4802057" y="2093565"/>
                  </a:cubicBezTo>
                  <a:cubicBezTo>
                    <a:pt x="4804404" y="2100607"/>
                    <a:pt x="4804404" y="2107648"/>
                    <a:pt x="4806751" y="2112342"/>
                  </a:cubicBezTo>
                  <a:cubicBezTo>
                    <a:pt x="4804404" y="2112342"/>
                    <a:pt x="4802057" y="2114689"/>
                    <a:pt x="4799710" y="2114689"/>
                  </a:cubicBezTo>
                  <a:cubicBezTo>
                    <a:pt x="4792669" y="2098260"/>
                    <a:pt x="4790322" y="2079483"/>
                    <a:pt x="4785628" y="2060707"/>
                  </a:cubicBezTo>
                  <a:close/>
                  <a:moveTo>
                    <a:pt x="4593170" y="1377716"/>
                  </a:moveTo>
                  <a:cubicBezTo>
                    <a:pt x="4588476" y="1370675"/>
                    <a:pt x="4586129" y="1363634"/>
                    <a:pt x="4581435" y="1358940"/>
                  </a:cubicBezTo>
                  <a:cubicBezTo>
                    <a:pt x="4581435" y="1358940"/>
                    <a:pt x="4583782" y="1358940"/>
                    <a:pt x="4583782" y="1358940"/>
                  </a:cubicBezTo>
                  <a:cubicBezTo>
                    <a:pt x="4588476" y="1363634"/>
                    <a:pt x="4590823" y="1370675"/>
                    <a:pt x="4593170" y="1377716"/>
                  </a:cubicBezTo>
                  <a:close/>
                  <a:moveTo>
                    <a:pt x="3630881" y="467062"/>
                  </a:moveTo>
                  <a:cubicBezTo>
                    <a:pt x="3630881" y="464715"/>
                    <a:pt x="3628534" y="464715"/>
                    <a:pt x="3628534" y="462368"/>
                  </a:cubicBezTo>
                  <a:cubicBezTo>
                    <a:pt x="3628534" y="464715"/>
                    <a:pt x="3630881" y="464715"/>
                    <a:pt x="3630881" y="467062"/>
                  </a:cubicBezTo>
                  <a:cubicBezTo>
                    <a:pt x="3630881" y="467062"/>
                    <a:pt x="3630881" y="467062"/>
                    <a:pt x="3630881" y="467062"/>
                  </a:cubicBezTo>
                  <a:close/>
                  <a:moveTo>
                    <a:pt x="281646" y="3443117"/>
                  </a:moveTo>
                  <a:cubicBezTo>
                    <a:pt x="281646" y="3443117"/>
                    <a:pt x="281646" y="3443117"/>
                    <a:pt x="281646" y="3443117"/>
                  </a:cubicBezTo>
                  <a:cubicBezTo>
                    <a:pt x="288687" y="3457199"/>
                    <a:pt x="298075" y="3468935"/>
                    <a:pt x="305116" y="3480670"/>
                  </a:cubicBezTo>
                  <a:cubicBezTo>
                    <a:pt x="302769" y="3480670"/>
                    <a:pt x="302769" y="3483017"/>
                    <a:pt x="300422" y="3485364"/>
                  </a:cubicBezTo>
                  <a:cubicBezTo>
                    <a:pt x="298075" y="3480670"/>
                    <a:pt x="295728" y="3473629"/>
                    <a:pt x="293381" y="3466588"/>
                  </a:cubicBezTo>
                  <a:cubicBezTo>
                    <a:pt x="286340" y="3457199"/>
                    <a:pt x="283993" y="3450158"/>
                    <a:pt x="281646" y="3443117"/>
                  </a:cubicBezTo>
                  <a:close/>
                  <a:moveTo>
                    <a:pt x="964636" y="4339689"/>
                  </a:moveTo>
                  <a:cubicBezTo>
                    <a:pt x="964636" y="4339689"/>
                    <a:pt x="964636" y="4339689"/>
                    <a:pt x="964636" y="4339689"/>
                  </a:cubicBezTo>
                  <a:cubicBezTo>
                    <a:pt x="966983" y="4339689"/>
                    <a:pt x="969330" y="4342036"/>
                    <a:pt x="969330" y="4342036"/>
                  </a:cubicBezTo>
                  <a:cubicBezTo>
                    <a:pt x="966983" y="4342036"/>
                    <a:pt x="966983" y="4342036"/>
                    <a:pt x="964636" y="4344383"/>
                  </a:cubicBezTo>
                  <a:cubicBezTo>
                    <a:pt x="966983" y="4342036"/>
                    <a:pt x="964636" y="4342036"/>
                    <a:pt x="964636" y="4339689"/>
                  </a:cubicBezTo>
                  <a:cubicBezTo>
                    <a:pt x="964636" y="4339689"/>
                    <a:pt x="964636" y="4339689"/>
                    <a:pt x="964636" y="4339689"/>
                  </a:cubicBezTo>
                  <a:close/>
                  <a:moveTo>
                    <a:pt x="1009230" y="4381936"/>
                  </a:moveTo>
                  <a:cubicBezTo>
                    <a:pt x="1004536" y="4379589"/>
                    <a:pt x="997495" y="4374895"/>
                    <a:pt x="992801" y="4370201"/>
                  </a:cubicBezTo>
                  <a:cubicBezTo>
                    <a:pt x="995148" y="4367854"/>
                    <a:pt x="995148" y="4363160"/>
                    <a:pt x="995148" y="4360812"/>
                  </a:cubicBezTo>
                  <a:cubicBezTo>
                    <a:pt x="995148" y="4358466"/>
                    <a:pt x="995148" y="4356118"/>
                    <a:pt x="992801" y="4353771"/>
                  </a:cubicBezTo>
                  <a:cubicBezTo>
                    <a:pt x="992801" y="4353771"/>
                    <a:pt x="995148" y="4353771"/>
                    <a:pt x="995148" y="4356118"/>
                  </a:cubicBezTo>
                  <a:cubicBezTo>
                    <a:pt x="997495" y="4358466"/>
                    <a:pt x="1002189" y="4358466"/>
                    <a:pt x="1004536" y="4360812"/>
                  </a:cubicBezTo>
                  <a:cubicBezTo>
                    <a:pt x="1009230" y="4363160"/>
                    <a:pt x="1013924" y="4365506"/>
                    <a:pt x="1018618" y="4367854"/>
                  </a:cubicBezTo>
                  <a:cubicBezTo>
                    <a:pt x="1018618" y="4370201"/>
                    <a:pt x="1016271" y="4372548"/>
                    <a:pt x="1016271" y="4374895"/>
                  </a:cubicBezTo>
                  <a:cubicBezTo>
                    <a:pt x="1016271" y="4377242"/>
                    <a:pt x="1016271" y="4379589"/>
                    <a:pt x="1018618" y="4381936"/>
                  </a:cubicBezTo>
                  <a:cubicBezTo>
                    <a:pt x="1016271" y="4381936"/>
                    <a:pt x="1016271" y="4381936"/>
                    <a:pt x="1013924" y="4381936"/>
                  </a:cubicBezTo>
                  <a:cubicBezTo>
                    <a:pt x="1016271" y="4384283"/>
                    <a:pt x="1011577" y="4381936"/>
                    <a:pt x="1009230" y="4381936"/>
                  </a:cubicBezTo>
                  <a:close/>
                  <a:moveTo>
                    <a:pt x="1760285" y="4745728"/>
                  </a:moveTo>
                  <a:cubicBezTo>
                    <a:pt x="1769673" y="4748075"/>
                    <a:pt x="1779061" y="4750422"/>
                    <a:pt x="1788449" y="4755116"/>
                  </a:cubicBezTo>
                  <a:cubicBezTo>
                    <a:pt x="1797838" y="4757463"/>
                    <a:pt x="1804879" y="4759810"/>
                    <a:pt x="1814267" y="4762157"/>
                  </a:cubicBezTo>
                  <a:cubicBezTo>
                    <a:pt x="1816614" y="4762157"/>
                    <a:pt x="1818961" y="4764504"/>
                    <a:pt x="1821308" y="4764504"/>
                  </a:cubicBezTo>
                  <a:cubicBezTo>
                    <a:pt x="1821308" y="4764504"/>
                    <a:pt x="1821308" y="4766851"/>
                    <a:pt x="1818961" y="4766851"/>
                  </a:cubicBezTo>
                  <a:cubicBezTo>
                    <a:pt x="1816614" y="4766851"/>
                    <a:pt x="1816614" y="4766851"/>
                    <a:pt x="1814267" y="4766851"/>
                  </a:cubicBezTo>
                  <a:cubicBezTo>
                    <a:pt x="1804879" y="4764504"/>
                    <a:pt x="1797838" y="4762157"/>
                    <a:pt x="1788449" y="4759810"/>
                  </a:cubicBezTo>
                  <a:cubicBezTo>
                    <a:pt x="1781408" y="4757463"/>
                    <a:pt x="1776714" y="4755116"/>
                    <a:pt x="1769673" y="4750422"/>
                  </a:cubicBezTo>
                  <a:cubicBezTo>
                    <a:pt x="1767326" y="4750422"/>
                    <a:pt x="1762632" y="4748075"/>
                    <a:pt x="1760285" y="4745728"/>
                  </a:cubicBezTo>
                  <a:close/>
                  <a:moveTo>
                    <a:pt x="1854167" y="4780934"/>
                  </a:moveTo>
                  <a:cubicBezTo>
                    <a:pt x="1854167" y="4778587"/>
                    <a:pt x="1854167" y="4778587"/>
                    <a:pt x="1854167" y="4778587"/>
                  </a:cubicBezTo>
                  <a:cubicBezTo>
                    <a:pt x="1854167" y="4778587"/>
                    <a:pt x="1854167" y="4778587"/>
                    <a:pt x="1854167" y="4776239"/>
                  </a:cubicBezTo>
                  <a:cubicBezTo>
                    <a:pt x="1854167" y="4776239"/>
                    <a:pt x="1854167" y="4776239"/>
                    <a:pt x="1854167" y="4776239"/>
                  </a:cubicBezTo>
                  <a:cubicBezTo>
                    <a:pt x="1868249" y="4778587"/>
                    <a:pt x="1879984" y="4780934"/>
                    <a:pt x="1894066" y="4785628"/>
                  </a:cubicBezTo>
                  <a:cubicBezTo>
                    <a:pt x="1896414" y="4785628"/>
                    <a:pt x="1896414" y="4785628"/>
                    <a:pt x="1898761" y="4785628"/>
                  </a:cubicBezTo>
                  <a:cubicBezTo>
                    <a:pt x="1898761" y="4785628"/>
                    <a:pt x="1898761" y="4787975"/>
                    <a:pt x="1898761" y="4787975"/>
                  </a:cubicBezTo>
                  <a:cubicBezTo>
                    <a:pt x="1898761" y="4787975"/>
                    <a:pt x="1898761" y="4787975"/>
                    <a:pt x="1898761" y="4790322"/>
                  </a:cubicBezTo>
                  <a:cubicBezTo>
                    <a:pt x="1898761" y="4790322"/>
                    <a:pt x="1898761" y="4790322"/>
                    <a:pt x="1896414" y="4790322"/>
                  </a:cubicBezTo>
                  <a:cubicBezTo>
                    <a:pt x="1896414" y="4790322"/>
                    <a:pt x="1894066" y="4790322"/>
                    <a:pt x="1894066" y="4790322"/>
                  </a:cubicBezTo>
                  <a:cubicBezTo>
                    <a:pt x="1879984" y="4787975"/>
                    <a:pt x="1865902" y="4785628"/>
                    <a:pt x="1854167" y="4780934"/>
                  </a:cubicBezTo>
                  <a:close/>
                  <a:moveTo>
                    <a:pt x="1936313" y="4795016"/>
                  </a:moveTo>
                  <a:cubicBezTo>
                    <a:pt x="1966825" y="4802057"/>
                    <a:pt x="1997336" y="4809098"/>
                    <a:pt x="2027848" y="4813792"/>
                  </a:cubicBezTo>
                  <a:cubicBezTo>
                    <a:pt x="1997336" y="4809098"/>
                    <a:pt x="1966825" y="4804404"/>
                    <a:pt x="1936313" y="4797363"/>
                  </a:cubicBezTo>
                  <a:cubicBezTo>
                    <a:pt x="1936313" y="4797363"/>
                    <a:pt x="1936313" y="4797363"/>
                    <a:pt x="1936313" y="4795016"/>
                  </a:cubicBezTo>
                  <a:close/>
                  <a:moveTo>
                    <a:pt x="4651846" y="3419647"/>
                  </a:moveTo>
                  <a:cubicBezTo>
                    <a:pt x="4654193" y="3414952"/>
                    <a:pt x="4656540" y="3410258"/>
                    <a:pt x="4658887" y="3405564"/>
                  </a:cubicBezTo>
                  <a:cubicBezTo>
                    <a:pt x="4661234" y="3400870"/>
                    <a:pt x="4663581" y="3396176"/>
                    <a:pt x="4665929" y="3393829"/>
                  </a:cubicBezTo>
                  <a:cubicBezTo>
                    <a:pt x="4663581" y="3400870"/>
                    <a:pt x="4661234" y="3405564"/>
                    <a:pt x="4658887" y="3412606"/>
                  </a:cubicBezTo>
                  <a:cubicBezTo>
                    <a:pt x="4654193" y="3412606"/>
                    <a:pt x="4651846" y="3414952"/>
                    <a:pt x="4651846" y="3419647"/>
                  </a:cubicBezTo>
                  <a:close/>
                  <a:moveTo>
                    <a:pt x="4811445" y="2706145"/>
                  </a:moveTo>
                  <a:cubicBezTo>
                    <a:pt x="4811445" y="2703798"/>
                    <a:pt x="4811445" y="2703798"/>
                    <a:pt x="4811445" y="2701451"/>
                  </a:cubicBezTo>
                  <a:cubicBezTo>
                    <a:pt x="4811445" y="2701451"/>
                    <a:pt x="4811445" y="2703798"/>
                    <a:pt x="4811445" y="2706145"/>
                  </a:cubicBezTo>
                  <a:cubicBezTo>
                    <a:pt x="4811445" y="2703798"/>
                    <a:pt x="4811445" y="2703798"/>
                    <a:pt x="4811445" y="2706145"/>
                  </a:cubicBezTo>
                  <a:close/>
                  <a:moveTo>
                    <a:pt x="4818487" y="2626345"/>
                  </a:moveTo>
                  <a:cubicBezTo>
                    <a:pt x="4818487" y="2621651"/>
                    <a:pt x="4818487" y="2619304"/>
                    <a:pt x="4818487" y="2614610"/>
                  </a:cubicBezTo>
                  <a:cubicBezTo>
                    <a:pt x="4818487" y="2616957"/>
                    <a:pt x="4818487" y="2619304"/>
                    <a:pt x="4818487" y="2619304"/>
                  </a:cubicBezTo>
                  <a:cubicBezTo>
                    <a:pt x="4818487" y="2621651"/>
                    <a:pt x="4818487" y="2626345"/>
                    <a:pt x="4818487" y="2628692"/>
                  </a:cubicBezTo>
                  <a:cubicBezTo>
                    <a:pt x="4818487" y="2628692"/>
                    <a:pt x="4818487" y="2628692"/>
                    <a:pt x="4818487" y="2628692"/>
                  </a:cubicBezTo>
                  <a:cubicBezTo>
                    <a:pt x="4818487" y="2628692"/>
                    <a:pt x="4818487" y="2626345"/>
                    <a:pt x="4818487" y="2626345"/>
                  </a:cubicBezTo>
                  <a:close/>
                  <a:moveTo>
                    <a:pt x="302769" y="1354246"/>
                  </a:moveTo>
                  <a:cubicBezTo>
                    <a:pt x="305116" y="1354246"/>
                    <a:pt x="305116" y="1354246"/>
                    <a:pt x="302769" y="1354246"/>
                  </a:cubicBezTo>
                  <a:cubicBezTo>
                    <a:pt x="302769" y="1356593"/>
                    <a:pt x="302769" y="1361287"/>
                    <a:pt x="302769" y="1363634"/>
                  </a:cubicBezTo>
                  <a:cubicBezTo>
                    <a:pt x="302769" y="1365981"/>
                    <a:pt x="300422" y="1368328"/>
                    <a:pt x="300422" y="1370675"/>
                  </a:cubicBezTo>
                  <a:cubicBezTo>
                    <a:pt x="295728" y="1377716"/>
                    <a:pt x="293381" y="1382410"/>
                    <a:pt x="288687" y="1389451"/>
                  </a:cubicBezTo>
                  <a:cubicBezTo>
                    <a:pt x="283993" y="1396493"/>
                    <a:pt x="281646" y="1401187"/>
                    <a:pt x="276951" y="1408228"/>
                  </a:cubicBezTo>
                  <a:cubicBezTo>
                    <a:pt x="279299" y="1403534"/>
                    <a:pt x="281646" y="1401187"/>
                    <a:pt x="281646" y="1396493"/>
                  </a:cubicBezTo>
                  <a:cubicBezTo>
                    <a:pt x="291034" y="1380063"/>
                    <a:pt x="298075" y="1365981"/>
                    <a:pt x="302769" y="1354246"/>
                  </a:cubicBezTo>
                  <a:close/>
                  <a:moveTo>
                    <a:pt x="37553" y="2731962"/>
                  </a:moveTo>
                  <a:cubicBezTo>
                    <a:pt x="37553" y="2731962"/>
                    <a:pt x="37553" y="2734309"/>
                    <a:pt x="37553" y="2731962"/>
                  </a:cubicBezTo>
                  <a:cubicBezTo>
                    <a:pt x="39900" y="2750738"/>
                    <a:pt x="42247" y="2769515"/>
                    <a:pt x="44594" y="2785944"/>
                  </a:cubicBezTo>
                  <a:cubicBezTo>
                    <a:pt x="39900" y="2769515"/>
                    <a:pt x="37553" y="2750738"/>
                    <a:pt x="37553" y="2731962"/>
                  </a:cubicBezTo>
                  <a:cubicBezTo>
                    <a:pt x="35206" y="2731962"/>
                    <a:pt x="37553" y="2731962"/>
                    <a:pt x="37553" y="2731962"/>
                  </a:cubicBezTo>
                  <a:close/>
                  <a:moveTo>
                    <a:pt x="93882" y="2987790"/>
                  </a:moveTo>
                  <a:cubicBezTo>
                    <a:pt x="91535" y="2987790"/>
                    <a:pt x="89188" y="2990137"/>
                    <a:pt x="86841" y="2992484"/>
                  </a:cubicBezTo>
                  <a:cubicBezTo>
                    <a:pt x="72758" y="2936155"/>
                    <a:pt x="61023" y="2882173"/>
                    <a:pt x="51635" y="2825844"/>
                  </a:cubicBezTo>
                  <a:cubicBezTo>
                    <a:pt x="63370" y="2884520"/>
                    <a:pt x="77453" y="2938502"/>
                    <a:pt x="93882" y="2987790"/>
                  </a:cubicBezTo>
                  <a:close/>
                  <a:moveTo>
                    <a:pt x="992801" y="4372548"/>
                  </a:moveTo>
                  <a:cubicBezTo>
                    <a:pt x="995148" y="4374895"/>
                    <a:pt x="997495" y="4374895"/>
                    <a:pt x="999842" y="4377242"/>
                  </a:cubicBezTo>
                  <a:cubicBezTo>
                    <a:pt x="999842" y="4377242"/>
                    <a:pt x="1002189" y="4379589"/>
                    <a:pt x="1002189" y="4379589"/>
                  </a:cubicBezTo>
                  <a:cubicBezTo>
                    <a:pt x="999842" y="4379589"/>
                    <a:pt x="997495" y="4377242"/>
                    <a:pt x="995148" y="4377242"/>
                  </a:cubicBezTo>
                  <a:cubicBezTo>
                    <a:pt x="995148" y="4377242"/>
                    <a:pt x="992801" y="4374895"/>
                    <a:pt x="992801" y="4372548"/>
                  </a:cubicBezTo>
                  <a:cubicBezTo>
                    <a:pt x="992801" y="4372548"/>
                    <a:pt x="992801" y="4372548"/>
                    <a:pt x="992801" y="4372548"/>
                  </a:cubicBezTo>
                  <a:close/>
                  <a:moveTo>
                    <a:pt x="1013924" y="4384283"/>
                  </a:moveTo>
                  <a:cubicBezTo>
                    <a:pt x="1016271" y="4384283"/>
                    <a:pt x="1018618" y="4384283"/>
                    <a:pt x="1018618" y="4384283"/>
                  </a:cubicBezTo>
                  <a:cubicBezTo>
                    <a:pt x="1020965" y="4384283"/>
                    <a:pt x="1023312" y="4384283"/>
                    <a:pt x="1023312" y="4384283"/>
                  </a:cubicBezTo>
                  <a:cubicBezTo>
                    <a:pt x="1025659" y="4388977"/>
                    <a:pt x="1030353" y="4393671"/>
                    <a:pt x="1035047" y="4393671"/>
                  </a:cubicBezTo>
                  <a:cubicBezTo>
                    <a:pt x="1032700" y="4393671"/>
                    <a:pt x="1032700" y="4393671"/>
                    <a:pt x="1032700" y="4396018"/>
                  </a:cubicBezTo>
                  <a:cubicBezTo>
                    <a:pt x="1028006" y="4393671"/>
                    <a:pt x="1025659" y="4391324"/>
                    <a:pt x="1020965" y="4388977"/>
                  </a:cubicBezTo>
                  <a:cubicBezTo>
                    <a:pt x="1018618" y="4388977"/>
                    <a:pt x="1016271" y="4386630"/>
                    <a:pt x="1013924" y="4384283"/>
                  </a:cubicBezTo>
                  <a:close/>
                  <a:moveTo>
                    <a:pt x="1797838" y="4764504"/>
                  </a:moveTo>
                  <a:cubicBezTo>
                    <a:pt x="1804879" y="4766851"/>
                    <a:pt x="1809573" y="4766851"/>
                    <a:pt x="1816614" y="4769199"/>
                  </a:cubicBezTo>
                  <a:cubicBezTo>
                    <a:pt x="1816614" y="4769199"/>
                    <a:pt x="1816614" y="4771545"/>
                    <a:pt x="1814267" y="4771545"/>
                  </a:cubicBezTo>
                  <a:cubicBezTo>
                    <a:pt x="1809573" y="4769199"/>
                    <a:pt x="1804879" y="4769199"/>
                    <a:pt x="1800185" y="4766851"/>
                  </a:cubicBezTo>
                  <a:cubicBezTo>
                    <a:pt x="1800185" y="4764504"/>
                    <a:pt x="1800185" y="4764504"/>
                    <a:pt x="1797838" y="4764504"/>
                  </a:cubicBezTo>
                  <a:close/>
                  <a:moveTo>
                    <a:pt x="2800027" y="4816140"/>
                  </a:moveTo>
                  <a:cubicBezTo>
                    <a:pt x="2800027" y="4816140"/>
                    <a:pt x="2800027" y="4816140"/>
                    <a:pt x="2800027" y="4816140"/>
                  </a:cubicBezTo>
                  <a:cubicBezTo>
                    <a:pt x="2821150" y="4813792"/>
                    <a:pt x="2839926" y="4811445"/>
                    <a:pt x="2861050" y="4806751"/>
                  </a:cubicBezTo>
                  <a:cubicBezTo>
                    <a:pt x="2861050" y="4806751"/>
                    <a:pt x="2861050" y="4806751"/>
                    <a:pt x="2861050" y="4806751"/>
                  </a:cubicBezTo>
                  <a:cubicBezTo>
                    <a:pt x="2865744" y="4806751"/>
                    <a:pt x="2868091" y="4806751"/>
                    <a:pt x="2872785" y="4804404"/>
                  </a:cubicBezTo>
                  <a:cubicBezTo>
                    <a:pt x="2875132" y="4804404"/>
                    <a:pt x="2877479" y="4804404"/>
                    <a:pt x="2879826" y="4804404"/>
                  </a:cubicBezTo>
                  <a:cubicBezTo>
                    <a:pt x="2882173" y="4804404"/>
                    <a:pt x="2882173" y="4804404"/>
                    <a:pt x="2884520" y="4804404"/>
                  </a:cubicBezTo>
                  <a:cubicBezTo>
                    <a:pt x="2891561" y="4804404"/>
                    <a:pt x="2900949" y="4804404"/>
                    <a:pt x="2907991" y="4804404"/>
                  </a:cubicBezTo>
                  <a:cubicBezTo>
                    <a:pt x="2915032" y="4804404"/>
                    <a:pt x="2922073" y="4804404"/>
                    <a:pt x="2931461" y="4804404"/>
                  </a:cubicBezTo>
                  <a:cubicBezTo>
                    <a:pt x="2893908" y="4811445"/>
                    <a:pt x="2854008" y="4813792"/>
                    <a:pt x="2816456" y="4813792"/>
                  </a:cubicBezTo>
                  <a:cubicBezTo>
                    <a:pt x="2809415" y="4816140"/>
                    <a:pt x="2804721" y="4816140"/>
                    <a:pt x="2800027" y="4816140"/>
                  </a:cubicBezTo>
                  <a:close/>
                  <a:moveTo>
                    <a:pt x="2983096" y="4783281"/>
                  </a:moveTo>
                  <a:cubicBezTo>
                    <a:pt x="2983096" y="4783281"/>
                    <a:pt x="2980749" y="4780934"/>
                    <a:pt x="2978402" y="4780934"/>
                  </a:cubicBezTo>
                  <a:cubicBezTo>
                    <a:pt x="2997178" y="4778587"/>
                    <a:pt x="3015955" y="4776239"/>
                    <a:pt x="3032384" y="4773893"/>
                  </a:cubicBezTo>
                  <a:cubicBezTo>
                    <a:pt x="3027690" y="4773893"/>
                    <a:pt x="3022996" y="4776239"/>
                    <a:pt x="3018302" y="4776239"/>
                  </a:cubicBezTo>
                  <a:cubicBezTo>
                    <a:pt x="3008914" y="4778587"/>
                    <a:pt x="2997178" y="4780934"/>
                    <a:pt x="2983096" y="4783281"/>
                  </a:cubicBezTo>
                  <a:close/>
                  <a:moveTo>
                    <a:pt x="3473629" y="4623681"/>
                  </a:moveTo>
                  <a:cubicBezTo>
                    <a:pt x="3490058" y="4614293"/>
                    <a:pt x="3506487" y="4607252"/>
                    <a:pt x="3522917" y="4597864"/>
                  </a:cubicBezTo>
                  <a:cubicBezTo>
                    <a:pt x="3527611" y="4595517"/>
                    <a:pt x="3532305" y="4593170"/>
                    <a:pt x="3536999" y="4590823"/>
                  </a:cubicBezTo>
                  <a:cubicBezTo>
                    <a:pt x="3534652" y="4590823"/>
                    <a:pt x="3534652" y="4593170"/>
                    <a:pt x="3532305" y="4593170"/>
                  </a:cubicBezTo>
                  <a:cubicBezTo>
                    <a:pt x="3527611" y="4595517"/>
                    <a:pt x="3522917" y="4597864"/>
                    <a:pt x="3518223" y="4602558"/>
                  </a:cubicBezTo>
                  <a:cubicBezTo>
                    <a:pt x="3518223" y="4602558"/>
                    <a:pt x="3515876" y="4604905"/>
                    <a:pt x="3515876" y="4604905"/>
                  </a:cubicBezTo>
                  <a:cubicBezTo>
                    <a:pt x="3501793" y="4611946"/>
                    <a:pt x="3490058" y="4618987"/>
                    <a:pt x="3475976" y="4626029"/>
                  </a:cubicBezTo>
                  <a:cubicBezTo>
                    <a:pt x="3475976" y="4623681"/>
                    <a:pt x="3473629" y="4623681"/>
                    <a:pt x="3473629" y="4623681"/>
                  </a:cubicBezTo>
                  <a:close/>
                  <a:moveTo>
                    <a:pt x="3656698" y="4515718"/>
                  </a:moveTo>
                  <a:cubicBezTo>
                    <a:pt x="3659045" y="4515718"/>
                    <a:pt x="3659045" y="4513370"/>
                    <a:pt x="3661392" y="4513370"/>
                  </a:cubicBezTo>
                  <a:cubicBezTo>
                    <a:pt x="3666086" y="4508676"/>
                    <a:pt x="3673128" y="4506329"/>
                    <a:pt x="3677822" y="4501635"/>
                  </a:cubicBezTo>
                  <a:cubicBezTo>
                    <a:pt x="3673128" y="4506329"/>
                    <a:pt x="3666086" y="4508676"/>
                    <a:pt x="3661392" y="4513370"/>
                  </a:cubicBezTo>
                  <a:cubicBezTo>
                    <a:pt x="3659045" y="4513370"/>
                    <a:pt x="3659045" y="4515718"/>
                    <a:pt x="3656698" y="4515718"/>
                  </a:cubicBezTo>
                  <a:close/>
                  <a:moveTo>
                    <a:pt x="4818487" y="2616957"/>
                  </a:moveTo>
                  <a:cubicBezTo>
                    <a:pt x="4818487" y="2598180"/>
                    <a:pt x="4818487" y="2579404"/>
                    <a:pt x="4818487" y="2562975"/>
                  </a:cubicBezTo>
                  <a:cubicBezTo>
                    <a:pt x="4818487" y="2562975"/>
                    <a:pt x="4818487" y="2562975"/>
                    <a:pt x="4818487" y="2562975"/>
                  </a:cubicBezTo>
                  <a:cubicBezTo>
                    <a:pt x="4818487" y="2584098"/>
                    <a:pt x="4820833" y="2607569"/>
                    <a:pt x="4820833" y="2628692"/>
                  </a:cubicBezTo>
                  <a:cubicBezTo>
                    <a:pt x="4818487" y="2628692"/>
                    <a:pt x="4818487" y="2628692"/>
                    <a:pt x="4816139" y="2628692"/>
                  </a:cubicBezTo>
                  <a:cubicBezTo>
                    <a:pt x="4818487" y="2623998"/>
                    <a:pt x="4818487" y="2621651"/>
                    <a:pt x="4818487" y="2616957"/>
                  </a:cubicBezTo>
                  <a:close/>
                  <a:moveTo>
                    <a:pt x="4816139" y="2253165"/>
                  </a:moveTo>
                  <a:cubicBezTo>
                    <a:pt x="4816139" y="2246123"/>
                    <a:pt x="4816139" y="2241429"/>
                    <a:pt x="4816139" y="2234388"/>
                  </a:cubicBezTo>
                  <a:cubicBezTo>
                    <a:pt x="4816139" y="2227347"/>
                    <a:pt x="4816139" y="2220306"/>
                    <a:pt x="4816139" y="2215612"/>
                  </a:cubicBezTo>
                  <a:cubicBezTo>
                    <a:pt x="4816139" y="2194489"/>
                    <a:pt x="4813793" y="2173365"/>
                    <a:pt x="4813793" y="2152242"/>
                  </a:cubicBezTo>
                  <a:cubicBezTo>
                    <a:pt x="4816139" y="2152242"/>
                    <a:pt x="4818487" y="2152242"/>
                    <a:pt x="4818487" y="2152242"/>
                  </a:cubicBezTo>
                  <a:cubicBezTo>
                    <a:pt x="4818487" y="2168671"/>
                    <a:pt x="4818487" y="2185100"/>
                    <a:pt x="4818487" y="2201530"/>
                  </a:cubicBezTo>
                  <a:cubicBezTo>
                    <a:pt x="4816139" y="2217959"/>
                    <a:pt x="4816139" y="2234388"/>
                    <a:pt x="4816139" y="2253165"/>
                  </a:cubicBezTo>
                  <a:close/>
                  <a:moveTo>
                    <a:pt x="4816139" y="1999684"/>
                  </a:moveTo>
                  <a:cubicBezTo>
                    <a:pt x="4816139" y="1997337"/>
                    <a:pt x="4816139" y="1994990"/>
                    <a:pt x="4816139" y="1994990"/>
                  </a:cubicBezTo>
                  <a:cubicBezTo>
                    <a:pt x="4816139" y="1994990"/>
                    <a:pt x="4816139" y="1994990"/>
                    <a:pt x="4818487" y="1994990"/>
                  </a:cubicBezTo>
                  <a:cubicBezTo>
                    <a:pt x="4818487" y="1999684"/>
                    <a:pt x="4820833" y="2002031"/>
                    <a:pt x="4820833" y="2006725"/>
                  </a:cubicBezTo>
                  <a:cubicBezTo>
                    <a:pt x="4820833" y="2009072"/>
                    <a:pt x="4820833" y="2009072"/>
                    <a:pt x="4820833" y="2011419"/>
                  </a:cubicBezTo>
                  <a:cubicBezTo>
                    <a:pt x="4820833" y="2011419"/>
                    <a:pt x="4820833" y="2013766"/>
                    <a:pt x="4820833" y="2013766"/>
                  </a:cubicBezTo>
                  <a:cubicBezTo>
                    <a:pt x="4818487" y="2013766"/>
                    <a:pt x="4818487" y="2013766"/>
                    <a:pt x="4816139" y="2016113"/>
                  </a:cubicBezTo>
                  <a:cubicBezTo>
                    <a:pt x="4816139" y="2009072"/>
                    <a:pt x="4816139" y="2004378"/>
                    <a:pt x="4816139" y="1999684"/>
                  </a:cubicBezTo>
                  <a:close/>
                  <a:moveTo>
                    <a:pt x="3468935" y="298075"/>
                  </a:moveTo>
                  <a:cubicBezTo>
                    <a:pt x="3466588" y="295728"/>
                    <a:pt x="3466588" y="295728"/>
                    <a:pt x="3464241" y="293381"/>
                  </a:cubicBezTo>
                  <a:cubicBezTo>
                    <a:pt x="3466588" y="295728"/>
                    <a:pt x="3468935" y="295728"/>
                    <a:pt x="3468935" y="298075"/>
                  </a:cubicBezTo>
                  <a:cubicBezTo>
                    <a:pt x="3471282" y="298075"/>
                    <a:pt x="3471282" y="298075"/>
                    <a:pt x="3468935" y="298075"/>
                  </a:cubicBezTo>
                  <a:close/>
                  <a:moveTo>
                    <a:pt x="1002189" y="4381936"/>
                  </a:moveTo>
                  <a:cubicBezTo>
                    <a:pt x="1002189" y="4381936"/>
                    <a:pt x="1004536" y="4381936"/>
                    <a:pt x="1004536" y="4381936"/>
                  </a:cubicBezTo>
                  <a:cubicBezTo>
                    <a:pt x="1004536" y="4381936"/>
                    <a:pt x="1006883" y="4381936"/>
                    <a:pt x="1006883" y="4381936"/>
                  </a:cubicBezTo>
                  <a:cubicBezTo>
                    <a:pt x="1006883" y="4381936"/>
                    <a:pt x="1006883" y="4381936"/>
                    <a:pt x="1006883" y="4381936"/>
                  </a:cubicBezTo>
                  <a:cubicBezTo>
                    <a:pt x="1009230" y="4381936"/>
                    <a:pt x="1009230" y="4384283"/>
                    <a:pt x="1011577" y="4384283"/>
                  </a:cubicBezTo>
                  <a:cubicBezTo>
                    <a:pt x="1016271" y="4388977"/>
                    <a:pt x="1023312" y="4391324"/>
                    <a:pt x="1028006" y="4393671"/>
                  </a:cubicBezTo>
                  <a:cubicBezTo>
                    <a:pt x="1025659" y="4393671"/>
                    <a:pt x="1025659" y="4396018"/>
                    <a:pt x="1023312" y="4396018"/>
                  </a:cubicBezTo>
                  <a:cubicBezTo>
                    <a:pt x="1016271" y="4391324"/>
                    <a:pt x="1009230" y="4386630"/>
                    <a:pt x="1002189" y="4379589"/>
                  </a:cubicBezTo>
                  <a:cubicBezTo>
                    <a:pt x="1004536" y="4384283"/>
                    <a:pt x="1002189" y="4384283"/>
                    <a:pt x="1002189" y="4381936"/>
                  </a:cubicBezTo>
                  <a:close/>
                  <a:moveTo>
                    <a:pt x="2729615" y="4839610"/>
                  </a:moveTo>
                  <a:cubicBezTo>
                    <a:pt x="2731962" y="4839610"/>
                    <a:pt x="2734309" y="4837263"/>
                    <a:pt x="2736656" y="4837263"/>
                  </a:cubicBezTo>
                  <a:cubicBezTo>
                    <a:pt x="2736656" y="4837263"/>
                    <a:pt x="2739003" y="4837263"/>
                    <a:pt x="2741350" y="4834916"/>
                  </a:cubicBezTo>
                  <a:cubicBezTo>
                    <a:pt x="2748391" y="4832569"/>
                    <a:pt x="2753086" y="4830222"/>
                    <a:pt x="2760127" y="4827875"/>
                  </a:cubicBezTo>
                  <a:cubicBezTo>
                    <a:pt x="2762474" y="4827875"/>
                    <a:pt x="2762474" y="4825528"/>
                    <a:pt x="2764821" y="4825528"/>
                  </a:cubicBezTo>
                  <a:cubicBezTo>
                    <a:pt x="2764821" y="4825528"/>
                    <a:pt x="2764821" y="4825528"/>
                    <a:pt x="2764821" y="4825528"/>
                  </a:cubicBezTo>
                  <a:cubicBezTo>
                    <a:pt x="2767168" y="4827875"/>
                    <a:pt x="2769515" y="4832569"/>
                    <a:pt x="2774209" y="4832569"/>
                  </a:cubicBezTo>
                  <a:cubicBezTo>
                    <a:pt x="2762474" y="4834916"/>
                    <a:pt x="2750738" y="4834916"/>
                    <a:pt x="2739003" y="4837263"/>
                  </a:cubicBezTo>
                  <a:cubicBezTo>
                    <a:pt x="2734309" y="4839610"/>
                    <a:pt x="2731962" y="4839610"/>
                    <a:pt x="2729615" y="4839610"/>
                  </a:cubicBezTo>
                  <a:close/>
                  <a:moveTo>
                    <a:pt x="4752769" y="3147389"/>
                  </a:moveTo>
                  <a:cubicBezTo>
                    <a:pt x="4755116" y="3140348"/>
                    <a:pt x="4755116" y="3135654"/>
                    <a:pt x="4757463" y="3128613"/>
                  </a:cubicBezTo>
                  <a:cubicBezTo>
                    <a:pt x="4759810" y="3123919"/>
                    <a:pt x="4759810" y="3119225"/>
                    <a:pt x="4762157" y="3114531"/>
                  </a:cubicBezTo>
                  <a:cubicBezTo>
                    <a:pt x="4759810" y="3121572"/>
                    <a:pt x="4757463" y="3130960"/>
                    <a:pt x="4755116" y="3138001"/>
                  </a:cubicBezTo>
                  <a:cubicBezTo>
                    <a:pt x="4755116" y="3142695"/>
                    <a:pt x="4752769" y="3145042"/>
                    <a:pt x="4752769" y="3147389"/>
                  </a:cubicBezTo>
                  <a:close/>
                  <a:moveTo>
                    <a:pt x="4827875" y="2788291"/>
                  </a:moveTo>
                  <a:cubicBezTo>
                    <a:pt x="4820833" y="2788291"/>
                    <a:pt x="4816139" y="2792985"/>
                    <a:pt x="4811445" y="2797679"/>
                  </a:cubicBezTo>
                  <a:cubicBezTo>
                    <a:pt x="4811445" y="2792985"/>
                    <a:pt x="4811445" y="2788291"/>
                    <a:pt x="4813793" y="2781250"/>
                  </a:cubicBezTo>
                  <a:cubicBezTo>
                    <a:pt x="4816139" y="2757780"/>
                    <a:pt x="4816139" y="2734309"/>
                    <a:pt x="4818487" y="2710839"/>
                  </a:cubicBezTo>
                  <a:cubicBezTo>
                    <a:pt x="4818487" y="2710839"/>
                    <a:pt x="4818487" y="2708492"/>
                    <a:pt x="4818487" y="2708492"/>
                  </a:cubicBezTo>
                  <a:cubicBezTo>
                    <a:pt x="4818487" y="2694409"/>
                    <a:pt x="4818487" y="2680327"/>
                    <a:pt x="4820833" y="2666245"/>
                  </a:cubicBezTo>
                  <a:cubicBezTo>
                    <a:pt x="4823181" y="2666245"/>
                    <a:pt x="4825528" y="2666245"/>
                    <a:pt x="4827875" y="2668592"/>
                  </a:cubicBezTo>
                  <a:cubicBezTo>
                    <a:pt x="4825528" y="2715533"/>
                    <a:pt x="4827875" y="2755433"/>
                    <a:pt x="4827875" y="2788291"/>
                  </a:cubicBezTo>
                  <a:close/>
                  <a:moveTo>
                    <a:pt x="4802057" y="2398681"/>
                  </a:moveTo>
                  <a:cubicBezTo>
                    <a:pt x="4799710" y="2398681"/>
                    <a:pt x="4797363" y="2398681"/>
                    <a:pt x="4795016" y="2401028"/>
                  </a:cubicBezTo>
                  <a:cubicBezTo>
                    <a:pt x="4795016" y="2375211"/>
                    <a:pt x="4799710" y="2349394"/>
                    <a:pt x="4804404" y="2335311"/>
                  </a:cubicBezTo>
                  <a:cubicBezTo>
                    <a:pt x="4804404" y="2335311"/>
                    <a:pt x="4804404" y="2335311"/>
                    <a:pt x="4806751" y="2335311"/>
                  </a:cubicBezTo>
                  <a:cubicBezTo>
                    <a:pt x="4799710" y="2351741"/>
                    <a:pt x="4799710" y="2372864"/>
                    <a:pt x="4802057" y="2398681"/>
                  </a:cubicBezTo>
                  <a:close/>
                  <a:moveTo>
                    <a:pt x="4818487" y="2166324"/>
                  </a:moveTo>
                  <a:cubicBezTo>
                    <a:pt x="4818487" y="2163977"/>
                    <a:pt x="4818487" y="2161630"/>
                    <a:pt x="4818487" y="2159283"/>
                  </a:cubicBezTo>
                  <a:cubicBezTo>
                    <a:pt x="4818487" y="2154589"/>
                    <a:pt x="4818487" y="2152242"/>
                    <a:pt x="4818487" y="2147548"/>
                  </a:cubicBezTo>
                  <a:cubicBezTo>
                    <a:pt x="4818487" y="2147548"/>
                    <a:pt x="4818487" y="2147548"/>
                    <a:pt x="4818487" y="2147548"/>
                  </a:cubicBezTo>
                  <a:cubicBezTo>
                    <a:pt x="4818487" y="2154589"/>
                    <a:pt x="4818487" y="2161630"/>
                    <a:pt x="4818487" y="2166324"/>
                  </a:cubicBezTo>
                  <a:close/>
                  <a:moveTo>
                    <a:pt x="4818487" y="2114689"/>
                  </a:moveTo>
                  <a:cubicBezTo>
                    <a:pt x="4818487" y="2114689"/>
                    <a:pt x="4818487" y="2114689"/>
                    <a:pt x="4818487" y="2114689"/>
                  </a:cubicBezTo>
                  <a:cubicBezTo>
                    <a:pt x="4816139" y="2112342"/>
                    <a:pt x="4816139" y="2109995"/>
                    <a:pt x="4816139" y="2109995"/>
                  </a:cubicBezTo>
                  <a:cubicBezTo>
                    <a:pt x="4816139" y="2105301"/>
                    <a:pt x="4816139" y="2102954"/>
                    <a:pt x="4816139" y="2098260"/>
                  </a:cubicBezTo>
                  <a:cubicBezTo>
                    <a:pt x="4816139" y="2093565"/>
                    <a:pt x="4816139" y="2088871"/>
                    <a:pt x="4816139" y="2081830"/>
                  </a:cubicBezTo>
                  <a:cubicBezTo>
                    <a:pt x="4816139" y="2077136"/>
                    <a:pt x="4816139" y="2074789"/>
                    <a:pt x="4816139" y="2070095"/>
                  </a:cubicBezTo>
                  <a:cubicBezTo>
                    <a:pt x="4816139" y="2065401"/>
                    <a:pt x="4816139" y="2058360"/>
                    <a:pt x="4816139" y="2053666"/>
                  </a:cubicBezTo>
                  <a:cubicBezTo>
                    <a:pt x="4816139" y="2051319"/>
                    <a:pt x="4816139" y="2051319"/>
                    <a:pt x="4816139" y="2048971"/>
                  </a:cubicBezTo>
                  <a:cubicBezTo>
                    <a:pt x="4818487" y="2048971"/>
                    <a:pt x="4820833" y="2048971"/>
                    <a:pt x="4820833" y="2051319"/>
                  </a:cubicBezTo>
                  <a:cubicBezTo>
                    <a:pt x="4820833" y="2070095"/>
                    <a:pt x="4820833" y="2091218"/>
                    <a:pt x="4818487" y="2114689"/>
                  </a:cubicBezTo>
                  <a:close/>
                  <a:moveTo>
                    <a:pt x="3551081" y="291034"/>
                  </a:moveTo>
                  <a:cubicBezTo>
                    <a:pt x="3548734" y="293381"/>
                    <a:pt x="3546387" y="298075"/>
                    <a:pt x="3546387" y="302769"/>
                  </a:cubicBezTo>
                  <a:cubicBezTo>
                    <a:pt x="3546387" y="314504"/>
                    <a:pt x="3555775" y="323892"/>
                    <a:pt x="3567511" y="323892"/>
                  </a:cubicBezTo>
                  <a:cubicBezTo>
                    <a:pt x="3572205" y="323892"/>
                    <a:pt x="3576899" y="321545"/>
                    <a:pt x="3579246" y="319198"/>
                  </a:cubicBezTo>
                  <a:cubicBezTo>
                    <a:pt x="3579246" y="319198"/>
                    <a:pt x="3579246" y="319198"/>
                    <a:pt x="3579246" y="321545"/>
                  </a:cubicBezTo>
                  <a:cubicBezTo>
                    <a:pt x="3581593" y="323892"/>
                    <a:pt x="3583940" y="328586"/>
                    <a:pt x="3586287" y="330934"/>
                  </a:cubicBezTo>
                  <a:cubicBezTo>
                    <a:pt x="3586287" y="333281"/>
                    <a:pt x="3588634" y="335628"/>
                    <a:pt x="3588634" y="335628"/>
                  </a:cubicBezTo>
                  <a:cubicBezTo>
                    <a:pt x="3590981" y="340322"/>
                    <a:pt x="3593328" y="342669"/>
                    <a:pt x="3595675" y="347363"/>
                  </a:cubicBezTo>
                  <a:cubicBezTo>
                    <a:pt x="3595675" y="349710"/>
                    <a:pt x="3598022" y="352057"/>
                    <a:pt x="3598022" y="352057"/>
                  </a:cubicBezTo>
                  <a:cubicBezTo>
                    <a:pt x="3600369" y="356751"/>
                    <a:pt x="3602716" y="359098"/>
                    <a:pt x="3602716" y="363792"/>
                  </a:cubicBezTo>
                  <a:cubicBezTo>
                    <a:pt x="3600369" y="363792"/>
                    <a:pt x="3600369" y="361445"/>
                    <a:pt x="3598022" y="361445"/>
                  </a:cubicBezTo>
                  <a:cubicBezTo>
                    <a:pt x="3588634" y="356751"/>
                    <a:pt x="3579246" y="352057"/>
                    <a:pt x="3569858" y="345016"/>
                  </a:cubicBezTo>
                  <a:cubicBezTo>
                    <a:pt x="3560469" y="340322"/>
                    <a:pt x="3553428" y="335628"/>
                    <a:pt x="3544040" y="330934"/>
                  </a:cubicBezTo>
                  <a:cubicBezTo>
                    <a:pt x="3532305" y="323892"/>
                    <a:pt x="3518223" y="319198"/>
                    <a:pt x="3506487" y="312157"/>
                  </a:cubicBezTo>
                  <a:cubicBezTo>
                    <a:pt x="3506487" y="309810"/>
                    <a:pt x="3508834" y="307463"/>
                    <a:pt x="3508834" y="302769"/>
                  </a:cubicBezTo>
                  <a:cubicBezTo>
                    <a:pt x="3508834" y="298075"/>
                    <a:pt x="3506487" y="293381"/>
                    <a:pt x="3504140" y="291034"/>
                  </a:cubicBezTo>
                  <a:cubicBezTo>
                    <a:pt x="3506487" y="291034"/>
                    <a:pt x="3506487" y="288687"/>
                    <a:pt x="3508834" y="288687"/>
                  </a:cubicBezTo>
                  <a:cubicBezTo>
                    <a:pt x="3511182" y="288687"/>
                    <a:pt x="3513528" y="286340"/>
                    <a:pt x="3515876" y="286340"/>
                  </a:cubicBezTo>
                  <a:cubicBezTo>
                    <a:pt x="3515876" y="286340"/>
                    <a:pt x="3518223" y="286340"/>
                    <a:pt x="3520570" y="283993"/>
                  </a:cubicBezTo>
                  <a:cubicBezTo>
                    <a:pt x="3525264" y="283993"/>
                    <a:pt x="3527611" y="281646"/>
                    <a:pt x="3532305" y="281646"/>
                  </a:cubicBezTo>
                  <a:cubicBezTo>
                    <a:pt x="3536999" y="286340"/>
                    <a:pt x="3544040" y="288687"/>
                    <a:pt x="3551081" y="291034"/>
                  </a:cubicBezTo>
                  <a:close/>
                  <a:moveTo>
                    <a:pt x="51635" y="2027848"/>
                  </a:moveTo>
                  <a:cubicBezTo>
                    <a:pt x="51635" y="2027848"/>
                    <a:pt x="53982" y="2027848"/>
                    <a:pt x="56329" y="2027848"/>
                  </a:cubicBezTo>
                  <a:cubicBezTo>
                    <a:pt x="56329" y="2027848"/>
                    <a:pt x="56329" y="2030195"/>
                    <a:pt x="56329" y="2030195"/>
                  </a:cubicBezTo>
                  <a:cubicBezTo>
                    <a:pt x="56329" y="2032542"/>
                    <a:pt x="53982" y="2034889"/>
                    <a:pt x="53982" y="2037236"/>
                  </a:cubicBezTo>
                  <a:cubicBezTo>
                    <a:pt x="53982" y="2037236"/>
                    <a:pt x="53982" y="2037236"/>
                    <a:pt x="53982" y="2037236"/>
                  </a:cubicBezTo>
                  <a:cubicBezTo>
                    <a:pt x="51635" y="2037236"/>
                    <a:pt x="49288" y="2039583"/>
                    <a:pt x="46941" y="2039583"/>
                  </a:cubicBezTo>
                  <a:cubicBezTo>
                    <a:pt x="46941" y="2034889"/>
                    <a:pt x="49288" y="2030195"/>
                    <a:pt x="51635" y="2027848"/>
                  </a:cubicBezTo>
                  <a:close/>
                  <a:moveTo>
                    <a:pt x="25818" y="2255512"/>
                  </a:moveTo>
                  <a:cubicBezTo>
                    <a:pt x="28165" y="2185100"/>
                    <a:pt x="28165" y="2114689"/>
                    <a:pt x="39900" y="2065401"/>
                  </a:cubicBezTo>
                  <a:cubicBezTo>
                    <a:pt x="42247" y="2067748"/>
                    <a:pt x="42247" y="2070095"/>
                    <a:pt x="44594" y="2072442"/>
                  </a:cubicBezTo>
                  <a:cubicBezTo>
                    <a:pt x="44594" y="2074789"/>
                    <a:pt x="44594" y="2074789"/>
                    <a:pt x="44594" y="2077136"/>
                  </a:cubicBezTo>
                  <a:cubicBezTo>
                    <a:pt x="44594" y="2079483"/>
                    <a:pt x="44594" y="2081830"/>
                    <a:pt x="44594" y="2084177"/>
                  </a:cubicBezTo>
                  <a:cubicBezTo>
                    <a:pt x="44594" y="2086524"/>
                    <a:pt x="44594" y="2091218"/>
                    <a:pt x="42247" y="2093565"/>
                  </a:cubicBezTo>
                  <a:cubicBezTo>
                    <a:pt x="42247" y="2095912"/>
                    <a:pt x="42247" y="2098260"/>
                    <a:pt x="42247" y="2102954"/>
                  </a:cubicBezTo>
                  <a:cubicBezTo>
                    <a:pt x="42247" y="2105301"/>
                    <a:pt x="42247" y="2107648"/>
                    <a:pt x="42247" y="2112342"/>
                  </a:cubicBezTo>
                  <a:cubicBezTo>
                    <a:pt x="42247" y="2117036"/>
                    <a:pt x="39900" y="2124077"/>
                    <a:pt x="39900" y="2128771"/>
                  </a:cubicBezTo>
                  <a:cubicBezTo>
                    <a:pt x="39900" y="2131118"/>
                    <a:pt x="39900" y="2131118"/>
                    <a:pt x="39900" y="2133465"/>
                  </a:cubicBezTo>
                  <a:cubicBezTo>
                    <a:pt x="39900" y="2138159"/>
                    <a:pt x="39900" y="2142853"/>
                    <a:pt x="37553" y="2147548"/>
                  </a:cubicBezTo>
                  <a:cubicBezTo>
                    <a:pt x="37553" y="2149895"/>
                    <a:pt x="37553" y="2149895"/>
                    <a:pt x="37553" y="2152242"/>
                  </a:cubicBezTo>
                  <a:cubicBezTo>
                    <a:pt x="37553" y="2156936"/>
                    <a:pt x="37553" y="2161630"/>
                    <a:pt x="35206" y="2166324"/>
                  </a:cubicBezTo>
                  <a:cubicBezTo>
                    <a:pt x="35206" y="2168671"/>
                    <a:pt x="35206" y="2168671"/>
                    <a:pt x="35206" y="2171018"/>
                  </a:cubicBezTo>
                  <a:cubicBezTo>
                    <a:pt x="35206" y="2175712"/>
                    <a:pt x="35206" y="2180406"/>
                    <a:pt x="35206" y="2187447"/>
                  </a:cubicBezTo>
                  <a:cubicBezTo>
                    <a:pt x="35206" y="2189794"/>
                    <a:pt x="35206" y="2189794"/>
                    <a:pt x="35206" y="2192142"/>
                  </a:cubicBezTo>
                  <a:cubicBezTo>
                    <a:pt x="35206" y="2196836"/>
                    <a:pt x="35206" y="2201530"/>
                    <a:pt x="35206" y="2208571"/>
                  </a:cubicBezTo>
                  <a:cubicBezTo>
                    <a:pt x="35206" y="2210918"/>
                    <a:pt x="35206" y="2213265"/>
                    <a:pt x="35206" y="2213265"/>
                  </a:cubicBezTo>
                  <a:cubicBezTo>
                    <a:pt x="35206" y="2217959"/>
                    <a:pt x="35206" y="2225000"/>
                    <a:pt x="35206" y="2229694"/>
                  </a:cubicBezTo>
                  <a:cubicBezTo>
                    <a:pt x="35206" y="2232041"/>
                    <a:pt x="35206" y="2232041"/>
                    <a:pt x="35206" y="2234388"/>
                  </a:cubicBezTo>
                  <a:cubicBezTo>
                    <a:pt x="35206" y="2239082"/>
                    <a:pt x="35206" y="2246123"/>
                    <a:pt x="35206" y="2250818"/>
                  </a:cubicBezTo>
                  <a:cubicBezTo>
                    <a:pt x="28165" y="2250818"/>
                    <a:pt x="28165" y="2253165"/>
                    <a:pt x="25818" y="2255512"/>
                  </a:cubicBezTo>
                  <a:cubicBezTo>
                    <a:pt x="28165" y="2262553"/>
                    <a:pt x="28165" y="2267247"/>
                    <a:pt x="25818" y="2271941"/>
                  </a:cubicBezTo>
                  <a:cubicBezTo>
                    <a:pt x="25818" y="2274288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76635"/>
                    <a:pt x="25818" y="2276635"/>
                    <a:pt x="25818" y="2276635"/>
                  </a:cubicBezTo>
                  <a:cubicBezTo>
                    <a:pt x="25818" y="2269594"/>
                    <a:pt x="25818" y="2262553"/>
                    <a:pt x="25818" y="2255512"/>
                  </a:cubicBezTo>
                  <a:close/>
                </a:path>
              </a:pathLst>
            </a:custGeom>
            <a:grpFill/>
            <a:ln w="234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7" name="PA-文本框 57">
            <a:extLst>
              <a:ext uri="{FF2B5EF4-FFF2-40B4-BE49-F238E27FC236}">
                <a16:creationId xmlns:a16="http://schemas.microsoft.com/office/drawing/2014/main" id="{216A8A79-C857-933F-D8C3-63D9BCD55ED2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2276654" y="2021329"/>
            <a:ext cx="7638693" cy="156966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9600" b="1" dirty="0">
                <a:solidFill>
                  <a:schemeClr val="accent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胡晓波男神体" panose="02010600030101010101" pitchFamily="2" charset="-122"/>
              </a:rPr>
              <a:t>感谢您的观看</a:t>
            </a:r>
          </a:p>
        </p:txBody>
      </p:sp>
      <p:pic>
        <p:nvPicPr>
          <p:cNvPr id="58" name="图片 57">
            <a:extLst>
              <a:ext uri="{FF2B5EF4-FFF2-40B4-BE49-F238E27FC236}">
                <a16:creationId xmlns:a16="http://schemas.microsoft.com/office/drawing/2014/main" id="{816FC0B4-3C96-C08D-C7DB-B13847E7241D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5178" y="3169493"/>
            <a:ext cx="2418990" cy="317240"/>
          </a:xfrm>
          <a:prstGeom prst="rect">
            <a:avLst/>
          </a:prstGeom>
        </p:spPr>
      </p:pic>
      <p:sp>
        <p:nvSpPr>
          <p:cNvPr id="59" name="文本框 58">
            <a:extLst>
              <a:ext uri="{FF2B5EF4-FFF2-40B4-BE49-F238E27FC236}">
                <a16:creationId xmlns:a16="http://schemas.microsoft.com/office/drawing/2014/main" id="{144EBD50-3208-6444-9823-E654803FA02C}"/>
              </a:ext>
            </a:extLst>
          </p:cNvPr>
          <p:cNvSpPr txBox="1"/>
          <p:nvPr/>
        </p:nvSpPr>
        <p:spPr>
          <a:xfrm>
            <a:off x="3623368" y="1380078"/>
            <a:ext cx="4945265" cy="135421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8800" b="1" dirty="0">
                <a:ln>
                  <a:gradFill>
                    <a:gsLst>
                      <a:gs pos="0">
                        <a:schemeClr val="bg1">
                          <a:alpha val="40000"/>
                        </a:schemeClr>
                      </a:gs>
                      <a:gs pos="69000">
                        <a:schemeClr val="bg1">
                          <a:alpha val="0"/>
                        </a:schemeClr>
                      </a:gs>
                    </a:gsLst>
                    <a:lin ang="5400000" scaled="1"/>
                  </a:gradFill>
                </a:ln>
                <a:gradFill flip="none" rotWithShape="1">
                  <a:gsLst>
                    <a:gs pos="0">
                      <a:schemeClr val="bg1">
                        <a:alpha val="10000"/>
                      </a:schemeClr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0"/>
                  <a:tileRect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THANKS</a:t>
            </a:r>
            <a:endParaRPr lang="zh-CN" altLang="en-US" sz="8800" b="1" dirty="0">
              <a:ln>
                <a:gradFill>
                  <a:gsLst>
                    <a:gs pos="0">
                      <a:schemeClr val="bg1">
                        <a:alpha val="40000"/>
                      </a:schemeClr>
                    </a:gs>
                    <a:gs pos="69000">
                      <a:schemeClr val="bg1">
                        <a:alpha val="0"/>
                      </a:schemeClr>
                    </a:gs>
                  </a:gsLst>
                  <a:lin ang="5400000" scaled="1"/>
                </a:gradFill>
              </a:ln>
              <a:gradFill flip="none" rotWithShape="1">
                <a:gsLst>
                  <a:gs pos="0">
                    <a:schemeClr val="bg1">
                      <a:alpha val="10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5400000" scaled="0"/>
                <a:tileRect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9665434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C3D094EC-491C-2649-AF07-6B22837C919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kumimoji="1" lang="en-US" altLang="zh-CN" dirty="0" err="1">
                <a:latin typeface="+mn-ea"/>
                <a:ea typeface="+mn-ea"/>
              </a:rPr>
              <a:t>OfficePLUS.cn</a:t>
            </a:r>
            <a:endParaRPr kumimoji="1" lang="zh-CN" altLang="en-US" dirty="0">
              <a:latin typeface="+mn-ea"/>
              <a:ea typeface="+mn-ea"/>
            </a:endParaRP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AFB47E1-7AF0-204F-89F0-4C0DE2B37B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kumimoji="1" lang="zh-CN" altLang="en-US" dirty="0">
                <a:latin typeface="+mn-ea"/>
                <a:ea typeface="+mn-ea"/>
              </a:rPr>
              <a:t>中文：微软雅黑  思源宋体</a:t>
            </a:r>
            <a:endParaRPr kumimoji="1" lang="en-US" altLang="zh-CN" dirty="0">
              <a:latin typeface="+mn-ea"/>
              <a:ea typeface="+mn-ea"/>
            </a:endParaRPr>
          </a:p>
          <a:p>
            <a:r>
              <a:rPr kumimoji="1" lang="zh-CN" altLang="en-US" dirty="0">
                <a:latin typeface="+mn-ea"/>
                <a:ea typeface="+mn-ea"/>
              </a:rPr>
              <a:t>英文：微软雅黑</a:t>
            </a:r>
            <a:endParaRPr kumimoji="1" lang="en-US" altLang="zh-CN" dirty="0">
              <a:latin typeface="+mn-ea"/>
              <a:ea typeface="+mn-ea"/>
            </a:endParaRPr>
          </a:p>
          <a:p>
            <a:endParaRPr kumimoji="1" lang="en-US" altLang="zh-CN" dirty="0">
              <a:latin typeface="+mn-ea"/>
              <a:ea typeface="+mn-ea"/>
            </a:endParaRPr>
          </a:p>
          <a:p>
            <a:r>
              <a:rPr kumimoji="1" lang="zh-CN" altLang="en-US" dirty="0">
                <a:latin typeface="+mn-ea"/>
                <a:ea typeface="+mn-ea"/>
              </a:rPr>
              <a:t>标题：</a:t>
            </a:r>
            <a:r>
              <a:rPr kumimoji="1" lang="en-US" altLang="zh-CN" dirty="0">
                <a:latin typeface="+mn-ea"/>
                <a:ea typeface="+mn-ea"/>
              </a:rPr>
              <a:t>1.0</a:t>
            </a:r>
          </a:p>
          <a:p>
            <a:r>
              <a:rPr kumimoji="1" lang="zh-CN" altLang="en-US" dirty="0">
                <a:latin typeface="+mn-ea"/>
                <a:ea typeface="+mn-ea"/>
              </a:rPr>
              <a:t>正文：</a:t>
            </a:r>
            <a:r>
              <a:rPr kumimoji="1" lang="en-US" altLang="zh-CN" dirty="0">
                <a:latin typeface="+mn-ea"/>
                <a:ea typeface="+mn-ea"/>
              </a:rPr>
              <a:t>1.2</a:t>
            </a:r>
          </a:p>
          <a:p>
            <a:r>
              <a:rPr kumimoji="1" lang="en-US" altLang="zh-CN" dirty="0" err="1">
                <a:latin typeface="+mn-ea"/>
                <a:ea typeface="+mn-ea"/>
              </a:rPr>
              <a:t>Unsplash</a:t>
            </a:r>
            <a:r>
              <a:rPr kumimoji="1" lang="en-US" altLang="zh-CN" dirty="0">
                <a:latin typeface="+mn-ea"/>
                <a:ea typeface="+mn-ea"/>
              </a:rPr>
              <a:t> </a:t>
            </a:r>
            <a:r>
              <a:rPr kumimoji="1" lang="en-US" altLang="zh-CN" dirty="0" err="1">
                <a:latin typeface="+mn-ea"/>
                <a:ea typeface="+mn-ea"/>
              </a:rPr>
              <a:t>freepik</a:t>
            </a:r>
            <a:endParaRPr kumimoji="1" lang="en" altLang="zh-CN" dirty="0">
              <a:latin typeface="+mn-ea"/>
              <a:ea typeface="+mn-ea"/>
            </a:endParaRPr>
          </a:p>
          <a:p>
            <a:endParaRPr kumimoji="1" lang="en" altLang="zh-CN" dirty="0">
              <a:latin typeface="+mn-ea"/>
              <a:ea typeface="+mn-ea"/>
            </a:endParaRPr>
          </a:p>
          <a:p>
            <a:r>
              <a:rPr kumimoji="1" lang="zh-CN" altLang="en-US" dirty="0">
                <a:latin typeface="+mn-ea"/>
                <a:ea typeface="+mn-ea"/>
              </a:rPr>
              <a:t>本网站所提供的任何信息内容（包括但不限于 </a:t>
            </a:r>
            <a:r>
              <a:rPr kumimoji="1" lang="en" altLang="zh-CN" dirty="0">
                <a:latin typeface="+mn-ea"/>
                <a:ea typeface="+mn-ea"/>
              </a:rPr>
              <a:t>PPT </a:t>
            </a:r>
            <a:r>
              <a:rPr kumimoji="1" lang="zh-CN" altLang="en-US" dirty="0">
                <a:latin typeface="+mn-ea"/>
                <a:ea typeface="+mn-ea"/>
              </a:rPr>
              <a:t>模板、</a:t>
            </a:r>
            <a:r>
              <a:rPr kumimoji="1" lang="en" altLang="zh-CN" dirty="0">
                <a:latin typeface="+mn-ea"/>
                <a:ea typeface="+mn-ea"/>
              </a:rPr>
              <a:t>Word </a:t>
            </a:r>
            <a:r>
              <a:rPr kumimoji="1" lang="zh-CN" altLang="en-US" dirty="0">
                <a:latin typeface="+mn-ea"/>
                <a:ea typeface="+mn-ea"/>
              </a:rPr>
              <a:t>文档、</a:t>
            </a:r>
            <a:r>
              <a:rPr kumimoji="1" lang="en" altLang="zh-CN" dirty="0">
                <a:latin typeface="+mn-ea"/>
                <a:ea typeface="+mn-ea"/>
              </a:rPr>
              <a:t>Excel </a:t>
            </a:r>
            <a:r>
              <a:rPr kumimoji="1" lang="zh-CN" altLang="en-US" dirty="0">
                <a:latin typeface="+mn-ea"/>
                <a:ea typeface="+mn-ea"/>
              </a:rPr>
              <a:t>图表、图片素材等）均受</a:t>
            </a:r>
            <a:r>
              <a:rPr kumimoji="1" lang="en-US" altLang="zh-CN" dirty="0">
                <a:latin typeface="+mn-ea"/>
                <a:ea typeface="+mn-ea"/>
              </a:rPr>
              <a:t>《</a:t>
            </a:r>
            <a:r>
              <a:rPr kumimoji="1" lang="zh-CN" altLang="en-US" dirty="0">
                <a:latin typeface="+mn-ea"/>
                <a:ea typeface="+mn-ea"/>
              </a:rPr>
              <a:t>中华人民共和国著作权法</a:t>
            </a:r>
            <a:r>
              <a:rPr kumimoji="1" lang="en-US" altLang="zh-CN" dirty="0">
                <a:latin typeface="+mn-ea"/>
                <a:ea typeface="+mn-ea"/>
              </a:rPr>
              <a:t>》</a:t>
            </a:r>
            <a:r>
              <a:rPr kumimoji="1" lang="zh-CN" altLang="en-US" dirty="0">
                <a:latin typeface="+mn-ea"/>
                <a:ea typeface="+mn-ea"/>
              </a:rPr>
              <a:t>、</a:t>
            </a:r>
            <a:r>
              <a:rPr kumimoji="1" lang="en-US" altLang="zh-CN" dirty="0">
                <a:latin typeface="+mn-ea"/>
                <a:ea typeface="+mn-ea"/>
              </a:rPr>
              <a:t>《</a:t>
            </a:r>
            <a:r>
              <a:rPr kumimoji="1" lang="zh-CN" altLang="en-US" dirty="0">
                <a:latin typeface="+mn-ea"/>
                <a:ea typeface="+mn-ea"/>
              </a:rPr>
              <a:t>信息网络传播权保护条例</a:t>
            </a:r>
            <a:r>
              <a:rPr kumimoji="1" lang="en-US" altLang="zh-CN" dirty="0">
                <a:latin typeface="+mn-ea"/>
                <a:ea typeface="+mn-ea"/>
              </a:rPr>
              <a:t>》</a:t>
            </a:r>
            <a:r>
              <a:rPr kumimoji="1" lang="zh-CN" altLang="en-US" dirty="0">
                <a:latin typeface="+mn-ea"/>
                <a:ea typeface="+mn-ea"/>
              </a:rPr>
              <a:t>及其他适用的法律法规的保护，未经权利人书面明确授权，信息内容的任何部分</a:t>
            </a:r>
            <a:r>
              <a:rPr kumimoji="1" lang="en-US" altLang="zh-CN" dirty="0">
                <a:latin typeface="+mn-ea"/>
                <a:ea typeface="+mn-ea"/>
              </a:rPr>
              <a:t>(</a:t>
            </a:r>
            <a:r>
              <a:rPr kumimoji="1" lang="zh-CN" altLang="en-US" dirty="0">
                <a:latin typeface="+mn-ea"/>
                <a:ea typeface="+mn-ea"/>
              </a:rPr>
              <a:t>包括图片或图表</a:t>
            </a:r>
            <a:r>
              <a:rPr kumimoji="1" lang="en-US" altLang="zh-CN" dirty="0">
                <a:latin typeface="+mn-ea"/>
                <a:ea typeface="+mn-ea"/>
              </a:rPr>
              <a:t>)</a:t>
            </a:r>
            <a:r>
              <a:rPr kumimoji="1" lang="zh-CN" altLang="en-US" dirty="0">
                <a:latin typeface="+mn-ea"/>
                <a:ea typeface="+mn-ea"/>
              </a:rPr>
              <a:t>不得被全部或部分的复制、传播、销售，否则将承担法律责任。</a:t>
            </a:r>
            <a:endParaRPr kumimoji="1" lang="en-US" altLang="zh-CN" dirty="0">
              <a:latin typeface="+mn-ea"/>
              <a:ea typeface="+mn-ea"/>
            </a:endParaRPr>
          </a:p>
          <a:p>
            <a:endParaRPr kumimoji="1" lang="en-US" altLang="zh-CN" dirty="0">
              <a:latin typeface="+mn-ea"/>
              <a:ea typeface="+mn-ea"/>
            </a:endParaRPr>
          </a:p>
          <a:p>
            <a:r>
              <a:rPr kumimoji="1" lang="zh-CN" altLang="en-US" dirty="0">
                <a:latin typeface="+mn-ea"/>
                <a:ea typeface="+mn-ea"/>
              </a:rPr>
              <a:t>南墙</a:t>
            </a:r>
            <a:endParaRPr kumimoji="1" lang="en-US" altLang="zh-CN" dirty="0">
              <a:latin typeface="+mn-ea"/>
              <a:ea typeface="+mn-ea"/>
            </a:endParaRP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379F369-F966-CC4F-9150-5720C0654B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kumimoji="1" lang="zh-CN" altLang="en-US" dirty="0">
                <a:latin typeface="+mn-ea"/>
                <a:ea typeface="+mn-ea"/>
              </a:rPr>
              <a:t>标注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52037C6C-C3D0-B143-999B-9FBD7AAF906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kumimoji="1" lang="zh-CN" altLang="en-US" dirty="0">
                <a:latin typeface="+mn-ea"/>
                <a:ea typeface="+mn-ea"/>
              </a:rPr>
              <a:t>字体使用</a:t>
            </a:r>
            <a:endParaRPr kumimoji="1" lang="en-US" altLang="zh-CN" dirty="0">
              <a:latin typeface="+mn-ea"/>
              <a:ea typeface="+mn-ea"/>
            </a:endParaRPr>
          </a:p>
          <a:p>
            <a:endParaRPr kumimoji="1" lang="en-US" altLang="zh-CN" dirty="0">
              <a:latin typeface="+mn-ea"/>
              <a:ea typeface="+mn-ea"/>
            </a:endParaRPr>
          </a:p>
          <a:p>
            <a:endParaRPr kumimoji="1" lang="en-US" altLang="zh-CN" dirty="0">
              <a:latin typeface="+mn-ea"/>
              <a:ea typeface="+mn-ea"/>
            </a:endParaRPr>
          </a:p>
          <a:p>
            <a:r>
              <a:rPr kumimoji="1" lang="zh-CN" altLang="en-US" dirty="0">
                <a:latin typeface="+mn-ea"/>
                <a:ea typeface="+mn-ea"/>
              </a:rPr>
              <a:t>行距</a:t>
            </a:r>
            <a:endParaRPr kumimoji="1" lang="en-US" altLang="zh-CN" dirty="0">
              <a:latin typeface="+mn-ea"/>
              <a:ea typeface="+mn-ea"/>
            </a:endParaRPr>
          </a:p>
          <a:p>
            <a:endParaRPr kumimoji="1" lang="en-US" altLang="zh-CN" dirty="0">
              <a:latin typeface="+mn-ea"/>
              <a:ea typeface="+mn-ea"/>
            </a:endParaRPr>
          </a:p>
          <a:p>
            <a:r>
              <a:rPr kumimoji="1" lang="zh-CN" altLang="en-US" dirty="0">
                <a:latin typeface="+mn-ea"/>
                <a:ea typeface="+mn-ea"/>
              </a:rPr>
              <a:t>素材</a:t>
            </a:r>
            <a:endParaRPr kumimoji="1" lang="en-US" altLang="zh-CN" dirty="0">
              <a:latin typeface="+mn-ea"/>
              <a:ea typeface="+mn-ea"/>
            </a:endParaRPr>
          </a:p>
          <a:p>
            <a:endParaRPr kumimoji="1" lang="en-US" altLang="zh-CN" dirty="0">
              <a:latin typeface="+mn-ea"/>
              <a:ea typeface="+mn-ea"/>
            </a:endParaRPr>
          </a:p>
          <a:p>
            <a:r>
              <a:rPr kumimoji="1" lang="zh-CN" altLang="en-US" dirty="0">
                <a:latin typeface="+mn-ea"/>
                <a:ea typeface="+mn-ea"/>
              </a:rPr>
              <a:t>声明</a:t>
            </a:r>
            <a:endParaRPr kumimoji="1" lang="en-US" altLang="zh-CN" dirty="0">
              <a:latin typeface="+mn-ea"/>
              <a:ea typeface="+mn-ea"/>
            </a:endParaRPr>
          </a:p>
          <a:p>
            <a:endParaRPr kumimoji="1" lang="en-US" altLang="zh-CN" dirty="0">
              <a:latin typeface="+mn-ea"/>
              <a:ea typeface="+mn-ea"/>
            </a:endParaRPr>
          </a:p>
          <a:p>
            <a:endParaRPr kumimoji="1" lang="en-US" altLang="zh-CN" dirty="0">
              <a:latin typeface="+mn-ea"/>
              <a:ea typeface="+mn-ea"/>
            </a:endParaRPr>
          </a:p>
          <a:p>
            <a:endParaRPr kumimoji="1" lang="en-US" altLang="zh-CN" dirty="0">
              <a:latin typeface="+mn-ea"/>
              <a:ea typeface="+mn-ea"/>
            </a:endParaRPr>
          </a:p>
          <a:p>
            <a:r>
              <a:rPr kumimoji="1" lang="zh-CN" altLang="en-US" dirty="0">
                <a:latin typeface="+mn-ea"/>
                <a:ea typeface="+mn-ea"/>
              </a:rPr>
              <a:t>作者</a:t>
            </a:r>
          </a:p>
        </p:txBody>
      </p:sp>
    </p:spTree>
    <p:extLst>
      <p:ext uri="{BB962C8B-B14F-4D97-AF65-F5344CB8AC3E}">
        <p14:creationId xmlns:p14="http://schemas.microsoft.com/office/powerpoint/2010/main" val="31790335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图片 53" descr="背景图案&#10;&#10;描述已自动生成">
            <a:extLst>
              <a:ext uri="{FF2B5EF4-FFF2-40B4-BE49-F238E27FC236}">
                <a16:creationId xmlns:a16="http://schemas.microsoft.com/office/drawing/2014/main" id="{63AA1119-E924-E6F2-3AFA-25614838EF1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79" r="17217"/>
          <a:stretch>
            <a:fillRect/>
          </a:stretch>
        </p:blipFill>
        <p:spPr>
          <a:xfrm rot="16200000">
            <a:off x="2667001" y="-2667001"/>
            <a:ext cx="6857999" cy="12192000"/>
          </a:xfrm>
          <a:custGeom>
            <a:avLst/>
            <a:gdLst>
              <a:gd name="connsiteX0" fmla="*/ 6857999 w 6857999"/>
              <a:gd name="connsiteY0" fmla="*/ 0 h 12192000"/>
              <a:gd name="connsiteX1" fmla="*/ 6857999 w 6857999"/>
              <a:gd name="connsiteY1" fmla="*/ 12192000 h 12192000"/>
              <a:gd name="connsiteX2" fmla="*/ 0 w 6857999"/>
              <a:gd name="connsiteY2" fmla="*/ 12192000 h 12192000"/>
              <a:gd name="connsiteX3" fmla="*/ 0 w 6857999"/>
              <a:gd name="connsiteY3" fmla="*/ 0 h 1219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7999" h="12192000">
                <a:moveTo>
                  <a:pt x="6857999" y="0"/>
                </a:moveTo>
                <a:lnTo>
                  <a:pt x="6857999" y="12192000"/>
                </a:lnTo>
                <a:lnTo>
                  <a:pt x="0" y="12192000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3" name="椭圆 2">
            <a:extLst>
              <a:ext uri="{FF2B5EF4-FFF2-40B4-BE49-F238E27FC236}">
                <a16:creationId xmlns:a16="http://schemas.microsoft.com/office/drawing/2014/main" id="{DB8FF569-7843-A078-2BDA-7C4F2031202A}"/>
              </a:ext>
            </a:extLst>
          </p:cNvPr>
          <p:cNvSpPr/>
          <p:nvPr/>
        </p:nvSpPr>
        <p:spPr>
          <a:xfrm>
            <a:off x="575522" y="404816"/>
            <a:ext cx="400050" cy="400050"/>
          </a:xfrm>
          <a:prstGeom prst="ellipse">
            <a:avLst/>
          </a:prstGeom>
          <a:solidFill>
            <a:srgbClr val="DDF3FF"/>
          </a:solidFill>
          <a:ln>
            <a:noFill/>
          </a:ln>
          <a:effectLst>
            <a:outerShdw blurRad="127000" dist="63500" dir="5400000" sx="89000" sy="89000" algn="t" rotWithShape="0">
              <a:schemeClr val="accent2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E95FA4E2-B02C-1D39-B2CD-2CA336CBD10A}"/>
              </a:ext>
            </a:extLst>
          </p:cNvPr>
          <p:cNvSpPr/>
          <p:nvPr/>
        </p:nvSpPr>
        <p:spPr>
          <a:xfrm>
            <a:off x="566628" y="450535"/>
            <a:ext cx="93663" cy="93663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101600" sx="102000" sy="102000" algn="ctr" rotWithShape="0">
              <a:schemeClr val="accent3"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DC2D0E24-AFA0-2EFF-0747-786A384A7ADB}"/>
              </a:ext>
            </a:extLst>
          </p:cNvPr>
          <p:cNvSpPr txBox="1"/>
          <p:nvPr/>
        </p:nvSpPr>
        <p:spPr>
          <a:xfrm>
            <a:off x="690561" y="404302"/>
            <a:ext cx="1436291" cy="43088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spcBef>
                <a:spcPts val="1000"/>
              </a:spcBef>
            </a:pPr>
            <a:r>
              <a:rPr lang="zh-CN" altLang="en-US" sz="28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企业简介</a:t>
            </a: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827B0FF3-CE96-6A4B-D9F9-7070243DFABF}"/>
              </a:ext>
            </a:extLst>
          </p:cNvPr>
          <p:cNvSpPr/>
          <p:nvPr/>
        </p:nvSpPr>
        <p:spPr>
          <a:xfrm>
            <a:off x="644892" y="369695"/>
            <a:ext cx="45719" cy="45719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sx="102000" sy="102000" algn="ctr" rotWithShape="0">
              <a:schemeClr val="accent4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D81E0A8B-ED04-E031-CA0B-6565797F932C}"/>
              </a:ext>
            </a:extLst>
          </p:cNvPr>
          <p:cNvSpPr/>
          <p:nvPr/>
        </p:nvSpPr>
        <p:spPr>
          <a:xfrm>
            <a:off x="0" y="6203058"/>
            <a:ext cx="12192000" cy="654942"/>
          </a:xfrm>
          <a:custGeom>
            <a:avLst/>
            <a:gdLst>
              <a:gd name="connsiteX0" fmla="*/ 0 w 12192000"/>
              <a:gd name="connsiteY0" fmla="*/ 0 h 654942"/>
              <a:gd name="connsiteX1" fmla="*/ 57348 w 12192000"/>
              <a:gd name="connsiteY1" fmla="*/ 18921 h 654942"/>
              <a:gd name="connsiteX2" fmla="*/ 6096000 w 12192000"/>
              <a:gd name="connsiteY2" fmla="*/ 590134 h 654942"/>
              <a:gd name="connsiteX3" fmla="*/ 12134652 w 12192000"/>
              <a:gd name="connsiteY3" fmla="*/ 18921 h 654942"/>
              <a:gd name="connsiteX4" fmla="*/ 12192000 w 12192000"/>
              <a:gd name="connsiteY4" fmla="*/ 0 h 654942"/>
              <a:gd name="connsiteX5" fmla="*/ 12192000 w 12192000"/>
              <a:gd name="connsiteY5" fmla="*/ 654942 h 654942"/>
              <a:gd name="connsiteX6" fmla="*/ 0 w 12192000"/>
              <a:gd name="connsiteY6" fmla="*/ 654942 h 65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4942">
                <a:moveTo>
                  <a:pt x="0" y="0"/>
                </a:moveTo>
                <a:lnTo>
                  <a:pt x="57348" y="18921"/>
                </a:lnTo>
                <a:cubicBezTo>
                  <a:pt x="1220290" y="359161"/>
                  <a:pt x="3488430" y="590134"/>
                  <a:pt x="6096000" y="590134"/>
                </a:cubicBezTo>
                <a:cubicBezTo>
                  <a:pt x="8703570" y="590134"/>
                  <a:pt x="10971710" y="359161"/>
                  <a:pt x="12134652" y="18921"/>
                </a:cubicBezTo>
                <a:lnTo>
                  <a:pt x="12192000" y="0"/>
                </a:lnTo>
                <a:lnTo>
                  <a:pt x="12192000" y="654942"/>
                </a:lnTo>
                <a:lnTo>
                  <a:pt x="0" y="654942"/>
                </a:lnTo>
                <a:close/>
              </a:path>
            </a:pathLst>
          </a:cu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A3685A47-2C26-D96F-96A1-0AF19A9E2925}"/>
              </a:ext>
            </a:extLst>
          </p:cNvPr>
          <p:cNvSpPr/>
          <p:nvPr/>
        </p:nvSpPr>
        <p:spPr>
          <a:xfrm>
            <a:off x="0" y="6426700"/>
            <a:ext cx="12192000" cy="431300"/>
          </a:xfrm>
          <a:custGeom>
            <a:avLst/>
            <a:gdLst>
              <a:gd name="connsiteX0" fmla="*/ 0 w 12192000"/>
              <a:gd name="connsiteY0" fmla="*/ 0 h 431300"/>
              <a:gd name="connsiteX1" fmla="*/ 57348 w 12192000"/>
              <a:gd name="connsiteY1" fmla="*/ 11554 h 431300"/>
              <a:gd name="connsiteX2" fmla="*/ 6096000 w 12192000"/>
              <a:gd name="connsiteY2" fmla="*/ 360365 h 431300"/>
              <a:gd name="connsiteX3" fmla="*/ 12134652 w 12192000"/>
              <a:gd name="connsiteY3" fmla="*/ 11554 h 431300"/>
              <a:gd name="connsiteX4" fmla="*/ 12192000 w 12192000"/>
              <a:gd name="connsiteY4" fmla="*/ 0 h 431300"/>
              <a:gd name="connsiteX5" fmla="*/ 12192000 w 12192000"/>
              <a:gd name="connsiteY5" fmla="*/ 431300 h 431300"/>
              <a:gd name="connsiteX6" fmla="*/ 0 w 12192000"/>
              <a:gd name="connsiteY6" fmla="*/ 431300 h 43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431300">
                <a:moveTo>
                  <a:pt x="0" y="0"/>
                </a:moveTo>
                <a:lnTo>
                  <a:pt x="57348" y="11554"/>
                </a:lnTo>
                <a:cubicBezTo>
                  <a:pt x="1220290" y="219322"/>
                  <a:pt x="3488430" y="360365"/>
                  <a:pt x="6096000" y="360365"/>
                </a:cubicBezTo>
                <a:cubicBezTo>
                  <a:pt x="8703570" y="360365"/>
                  <a:pt x="10971710" y="219322"/>
                  <a:pt x="12134652" y="11554"/>
                </a:cubicBezTo>
                <a:lnTo>
                  <a:pt x="12192000" y="0"/>
                </a:lnTo>
                <a:lnTo>
                  <a:pt x="12192000" y="431300"/>
                </a:lnTo>
                <a:lnTo>
                  <a:pt x="0" y="431300"/>
                </a:lnTo>
                <a:close/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7D228EFB-4A54-22D8-070B-11AC224D725D}"/>
              </a:ext>
            </a:extLst>
          </p:cNvPr>
          <p:cNvSpPr txBox="1"/>
          <p:nvPr/>
        </p:nvSpPr>
        <p:spPr>
          <a:xfrm>
            <a:off x="695325" y="1425075"/>
            <a:ext cx="3225242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2400" b="1" dirty="0">
                <a:solidFill>
                  <a:schemeClr val="accent1"/>
                </a:solidFill>
                <a:effectLst>
                  <a:outerShdw blurRad="63500" sx="101000" sy="101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2400" b="1" dirty="0">
                <a:solidFill>
                  <a:schemeClr val="accent1"/>
                </a:solidFill>
                <a:effectLst>
                  <a:outerShdw blurRad="63500" sx="101000" sy="101000" algn="ctr" rotWithShape="0">
                    <a:schemeClr val="accent1"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互联网科技有限公司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225C7D2E-D080-F21C-F5AE-CABFE2329A09}"/>
              </a:ext>
            </a:extLst>
          </p:cNvPr>
          <p:cNvSpPr/>
          <p:nvPr/>
        </p:nvSpPr>
        <p:spPr>
          <a:xfrm>
            <a:off x="0" y="3429000"/>
            <a:ext cx="12192000" cy="2120899"/>
          </a:xfrm>
          <a:prstGeom prst="rect">
            <a:avLst/>
          </a:pr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6483EE00-9BFA-EF12-F770-3A9869B3F7CC}"/>
              </a:ext>
            </a:extLst>
          </p:cNvPr>
          <p:cNvSpPr/>
          <p:nvPr/>
        </p:nvSpPr>
        <p:spPr>
          <a:xfrm>
            <a:off x="0" y="5513899"/>
            <a:ext cx="12192000" cy="36000"/>
          </a:xfrm>
          <a:prstGeom prst="rect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11DB1422-C6F9-C18A-AD17-268CD9D18D2D}"/>
              </a:ext>
            </a:extLst>
          </p:cNvPr>
          <p:cNvSpPr txBox="1"/>
          <p:nvPr/>
        </p:nvSpPr>
        <p:spPr>
          <a:xfrm>
            <a:off x="723572" y="3832699"/>
            <a:ext cx="5206131" cy="131350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通过各个领域的多年实战经验经总结而形成一整套成熟的运作体系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,20XX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年凭借嗅觉敏锐，率先转型投身到互联网的研发中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要做、便是专注互联网的终极服务商，我们竭尽所能。</a:t>
            </a:r>
          </a:p>
        </p:txBody>
      </p:sp>
      <p:sp>
        <p:nvSpPr>
          <p:cNvPr id="62" name="任意多边形: 形状 61">
            <a:extLst>
              <a:ext uri="{FF2B5EF4-FFF2-40B4-BE49-F238E27FC236}">
                <a16:creationId xmlns:a16="http://schemas.microsoft.com/office/drawing/2014/main" id="{90BB0349-D429-1E4C-05F2-0959740BD200}"/>
              </a:ext>
            </a:extLst>
          </p:cNvPr>
          <p:cNvSpPr/>
          <p:nvPr/>
        </p:nvSpPr>
        <p:spPr>
          <a:xfrm>
            <a:off x="6432523" y="1031868"/>
            <a:ext cx="5023909" cy="5331261"/>
          </a:xfrm>
          <a:custGeom>
            <a:avLst/>
            <a:gdLst>
              <a:gd name="connsiteX0" fmla="*/ 3398 w 5275476"/>
              <a:gd name="connsiteY0" fmla="*/ 5442281 h 5598218"/>
              <a:gd name="connsiteX1" fmla="*/ 1253951 w 5275476"/>
              <a:gd name="connsiteY1" fmla="*/ 98064 h 5598218"/>
              <a:gd name="connsiteX2" fmla="*/ 1377610 w 5275476"/>
              <a:gd name="connsiteY2" fmla="*/ 0 h 5598218"/>
              <a:gd name="connsiteX3" fmla="*/ 5148419 w 5275476"/>
              <a:gd name="connsiteY3" fmla="*/ 0 h 5598218"/>
              <a:gd name="connsiteX4" fmla="*/ 5272079 w 5275476"/>
              <a:gd name="connsiteY4" fmla="*/ 155936 h 5598218"/>
              <a:gd name="connsiteX5" fmla="*/ 4021527 w 5275476"/>
              <a:gd name="connsiteY5" fmla="*/ 5500154 h 5598218"/>
              <a:gd name="connsiteX6" fmla="*/ 3897868 w 5275476"/>
              <a:gd name="connsiteY6" fmla="*/ 5598218 h 5598218"/>
              <a:gd name="connsiteX7" fmla="*/ 127058 w 5275476"/>
              <a:gd name="connsiteY7" fmla="*/ 5598218 h 5598218"/>
              <a:gd name="connsiteX8" fmla="*/ 3398 w 5275476"/>
              <a:gd name="connsiteY8" fmla="*/ 5442281 h 559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75476" h="5598218">
                <a:moveTo>
                  <a:pt x="3398" y="5442281"/>
                </a:moveTo>
                <a:lnTo>
                  <a:pt x="1253951" y="98064"/>
                </a:lnTo>
                <a:cubicBezTo>
                  <a:pt x="1267397" y="40598"/>
                  <a:pt x="1318593" y="0"/>
                  <a:pt x="1377610" y="0"/>
                </a:cubicBezTo>
                <a:lnTo>
                  <a:pt x="5148419" y="0"/>
                </a:lnTo>
                <a:cubicBezTo>
                  <a:pt x="5230256" y="0"/>
                  <a:pt x="5290726" y="76253"/>
                  <a:pt x="5272079" y="155936"/>
                </a:cubicBezTo>
                <a:lnTo>
                  <a:pt x="4021527" y="5500154"/>
                </a:lnTo>
                <a:cubicBezTo>
                  <a:pt x="4008081" y="5557620"/>
                  <a:pt x="3956885" y="5598218"/>
                  <a:pt x="3897868" y="5598218"/>
                </a:cubicBezTo>
                <a:lnTo>
                  <a:pt x="127058" y="5598218"/>
                </a:lnTo>
                <a:cubicBezTo>
                  <a:pt x="45222" y="5598218"/>
                  <a:pt x="-15248" y="5521965"/>
                  <a:pt x="3398" y="5442281"/>
                </a:cubicBezTo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4E572270-84B4-21C0-4180-9C2238C62BC5}"/>
              </a:ext>
            </a:extLst>
          </p:cNvPr>
          <p:cNvSpPr/>
          <p:nvPr/>
        </p:nvSpPr>
        <p:spPr>
          <a:xfrm>
            <a:off x="6262299" y="835189"/>
            <a:ext cx="5023909" cy="5331261"/>
          </a:xfrm>
          <a:custGeom>
            <a:avLst/>
            <a:gdLst>
              <a:gd name="connsiteX0" fmla="*/ 3398 w 5275476"/>
              <a:gd name="connsiteY0" fmla="*/ 5442281 h 5598218"/>
              <a:gd name="connsiteX1" fmla="*/ 1253951 w 5275476"/>
              <a:gd name="connsiteY1" fmla="*/ 98064 h 5598218"/>
              <a:gd name="connsiteX2" fmla="*/ 1377610 w 5275476"/>
              <a:gd name="connsiteY2" fmla="*/ 0 h 5598218"/>
              <a:gd name="connsiteX3" fmla="*/ 5148419 w 5275476"/>
              <a:gd name="connsiteY3" fmla="*/ 0 h 5598218"/>
              <a:gd name="connsiteX4" fmla="*/ 5272079 w 5275476"/>
              <a:gd name="connsiteY4" fmla="*/ 155936 h 5598218"/>
              <a:gd name="connsiteX5" fmla="*/ 4021527 w 5275476"/>
              <a:gd name="connsiteY5" fmla="*/ 5500154 h 5598218"/>
              <a:gd name="connsiteX6" fmla="*/ 3897868 w 5275476"/>
              <a:gd name="connsiteY6" fmla="*/ 5598218 h 5598218"/>
              <a:gd name="connsiteX7" fmla="*/ 127058 w 5275476"/>
              <a:gd name="connsiteY7" fmla="*/ 5598218 h 5598218"/>
              <a:gd name="connsiteX8" fmla="*/ 3398 w 5275476"/>
              <a:gd name="connsiteY8" fmla="*/ 5442281 h 559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75476" h="5598218">
                <a:moveTo>
                  <a:pt x="3398" y="5442281"/>
                </a:moveTo>
                <a:lnTo>
                  <a:pt x="1253951" y="98064"/>
                </a:lnTo>
                <a:cubicBezTo>
                  <a:pt x="1267397" y="40598"/>
                  <a:pt x="1318593" y="0"/>
                  <a:pt x="1377610" y="0"/>
                </a:cubicBezTo>
                <a:lnTo>
                  <a:pt x="5148419" y="0"/>
                </a:lnTo>
                <a:cubicBezTo>
                  <a:pt x="5230256" y="0"/>
                  <a:pt x="5290726" y="76253"/>
                  <a:pt x="5272079" y="155936"/>
                </a:cubicBezTo>
                <a:lnTo>
                  <a:pt x="4021527" y="5500154"/>
                </a:lnTo>
                <a:cubicBezTo>
                  <a:pt x="4008081" y="5557620"/>
                  <a:pt x="3956885" y="5598218"/>
                  <a:pt x="3897868" y="5598218"/>
                </a:cubicBezTo>
                <a:lnTo>
                  <a:pt x="127058" y="5598218"/>
                </a:lnTo>
                <a:cubicBezTo>
                  <a:pt x="45222" y="5598218"/>
                  <a:pt x="-15248" y="5521965"/>
                  <a:pt x="3398" y="5442281"/>
                </a:cubicBezTo>
              </a:path>
            </a:pathLst>
          </a:custGeom>
          <a:blipFill>
            <a:blip r:embed="rId3"/>
            <a:tile tx="0" ty="0" sx="100000" sy="100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矩形: 圆角 18">
            <a:extLst>
              <a:ext uri="{FF2B5EF4-FFF2-40B4-BE49-F238E27FC236}">
                <a16:creationId xmlns:a16="http://schemas.microsoft.com/office/drawing/2014/main" id="{83A9A0F0-8FF3-616B-DB90-187FA02B4BF6}"/>
              </a:ext>
            </a:extLst>
          </p:cNvPr>
          <p:cNvSpPr/>
          <p:nvPr/>
        </p:nvSpPr>
        <p:spPr>
          <a:xfrm>
            <a:off x="709611" y="1994324"/>
            <a:ext cx="1294871" cy="302489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5DF8EFEF-FB8C-FF37-671A-08DF192E0849}"/>
              </a:ext>
            </a:extLst>
          </p:cNvPr>
          <p:cNvSpPr txBox="1"/>
          <p:nvPr/>
        </p:nvSpPr>
        <p:spPr>
          <a:xfrm>
            <a:off x="895381" y="2007069"/>
            <a:ext cx="923330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成立时间</a:t>
            </a:r>
          </a:p>
        </p:txBody>
      </p:sp>
      <p:sp>
        <p:nvSpPr>
          <p:cNvPr id="23" name="矩形: 圆角 22">
            <a:extLst>
              <a:ext uri="{FF2B5EF4-FFF2-40B4-BE49-F238E27FC236}">
                <a16:creationId xmlns:a16="http://schemas.microsoft.com/office/drawing/2014/main" id="{3F548428-0995-FC59-EC8B-00DCC70C44CE}"/>
              </a:ext>
            </a:extLst>
          </p:cNvPr>
          <p:cNvSpPr/>
          <p:nvPr/>
        </p:nvSpPr>
        <p:spPr>
          <a:xfrm>
            <a:off x="709611" y="2430613"/>
            <a:ext cx="1294871" cy="302489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0BD2D542-7A5C-98C0-1A6F-A5A0DEF7FDAF}"/>
              </a:ext>
            </a:extLst>
          </p:cNvPr>
          <p:cNvSpPr txBox="1"/>
          <p:nvPr/>
        </p:nvSpPr>
        <p:spPr>
          <a:xfrm>
            <a:off x="895381" y="2443358"/>
            <a:ext cx="923330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公司地址</a:t>
            </a:r>
          </a:p>
        </p:txBody>
      </p:sp>
      <p:sp>
        <p:nvSpPr>
          <p:cNvPr id="32" name="矩形: 圆角 31">
            <a:extLst>
              <a:ext uri="{FF2B5EF4-FFF2-40B4-BE49-F238E27FC236}">
                <a16:creationId xmlns:a16="http://schemas.microsoft.com/office/drawing/2014/main" id="{5DE32FBA-26F8-38FD-3EBB-5F81FC1C6528}"/>
              </a:ext>
            </a:extLst>
          </p:cNvPr>
          <p:cNvSpPr/>
          <p:nvPr/>
        </p:nvSpPr>
        <p:spPr>
          <a:xfrm>
            <a:off x="709611" y="2866901"/>
            <a:ext cx="1294871" cy="302489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6C95B402-64A1-9F4D-AE44-25D5B9C59A4C}"/>
              </a:ext>
            </a:extLst>
          </p:cNvPr>
          <p:cNvSpPr txBox="1"/>
          <p:nvPr/>
        </p:nvSpPr>
        <p:spPr>
          <a:xfrm>
            <a:off x="895381" y="2879646"/>
            <a:ext cx="923330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注册资金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D801230A-F926-C13A-EBD8-40AB23A8A6D5}"/>
              </a:ext>
            </a:extLst>
          </p:cNvPr>
          <p:cNvSpPr txBox="1"/>
          <p:nvPr/>
        </p:nvSpPr>
        <p:spPr>
          <a:xfrm>
            <a:off x="2062709" y="2007069"/>
            <a:ext cx="769441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3FF73C17-9F72-1714-FE3B-9BDB5C34FE69}"/>
              </a:ext>
            </a:extLst>
          </p:cNvPr>
          <p:cNvSpPr txBox="1"/>
          <p:nvPr/>
        </p:nvSpPr>
        <p:spPr>
          <a:xfrm>
            <a:off x="2062709" y="2435074"/>
            <a:ext cx="2462213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四川省成都市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区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路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3BA054F5-66B8-8070-5E11-CDD350ABBCF5}"/>
              </a:ext>
            </a:extLst>
          </p:cNvPr>
          <p:cNvSpPr txBox="1"/>
          <p:nvPr/>
        </p:nvSpPr>
        <p:spPr>
          <a:xfrm>
            <a:off x="2062709" y="2879646"/>
            <a:ext cx="97943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1000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万元</a:t>
            </a:r>
          </a:p>
        </p:txBody>
      </p:sp>
    </p:spTree>
    <p:extLst>
      <p:ext uri="{BB962C8B-B14F-4D97-AF65-F5344CB8AC3E}">
        <p14:creationId xmlns:p14="http://schemas.microsoft.com/office/powerpoint/2010/main" val="69003165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平行四边形 61">
            <a:extLst>
              <a:ext uri="{FF2B5EF4-FFF2-40B4-BE49-F238E27FC236}">
                <a16:creationId xmlns:a16="http://schemas.microsoft.com/office/drawing/2014/main" id="{2C8A886A-9918-6747-6FA1-DF2A7414CE71}"/>
              </a:ext>
            </a:extLst>
          </p:cNvPr>
          <p:cNvSpPr/>
          <p:nvPr/>
        </p:nvSpPr>
        <p:spPr>
          <a:xfrm>
            <a:off x="7816917" y="1838277"/>
            <a:ext cx="4057796" cy="1666923"/>
          </a:xfrm>
          <a:prstGeom prst="parallelogram">
            <a:avLst>
              <a:gd name="adj" fmla="val 44013"/>
            </a:avLst>
          </a:prstGeom>
          <a:gradFill flip="none" rotWithShape="1">
            <a:gsLst>
              <a:gs pos="34000">
                <a:schemeClr val="accent4">
                  <a:alpha val="0"/>
                </a:schemeClr>
              </a:gs>
              <a:gs pos="0">
                <a:schemeClr val="accent4">
                  <a:alpha val="20000"/>
                </a:schemeClr>
              </a:gs>
            </a:gsLst>
            <a:lin ang="81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平行四边形 55">
            <a:extLst>
              <a:ext uri="{FF2B5EF4-FFF2-40B4-BE49-F238E27FC236}">
                <a16:creationId xmlns:a16="http://schemas.microsoft.com/office/drawing/2014/main" id="{EFEA0E28-86C6-D705-B960-710C0802A854}"/>
              </a:ext>
            </a:extLst>
          </p:cNvPr>
          <p:cNvSpPr/>
          <p:nvPr/>
        </p:nvSpPr>
        <p:spPr>
          <a:xfrm flipH="1">
            <a:off x="317287" y="1838277"/>
            <a:ext cx="4057796" cy="1666923"/>
          </a:xfrm>
          <a:prstGeom prst="parallelogram">
            <a:avLst>
              <a:gd name="adj" fmla="val 44013"/>
            </a:avLst>
          </a:prstGeom>
          <a:gradFill flip="none" rotWithShape="1">
            <a:gsLst>
              <a:gs pos="34000">
                <a:schemeClr val="accent4">
                  <a:alpha val="0"/>
                </a:schemeClr>
              </a:gs>
              <a:gs pos="0">
                <a:schemeClr val="accent4">
                  <a:alpha val="20000"/>
                </a:schemeClr>
              </a:gs>
            </a:gsLst>
            <a:lin ang="81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2F011675-3796-CDD7-DC0E-8B5F8D38071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企业环境</a:t>
            </a:r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3B3F627B-6458-B787-BA69-E60AEC2CD6EC}"/>
              </a:ext>
            </a:extLst>
          </p:cNvPr>
          <p:cNvSpPr/>
          <p:nvPr/>
        </p:nvSpPr>
        <p:spPr>
          <a:xfrm>
            <a:off x="3687661" y="1123808"/>
            <a:ext cx="4816678" cy="5409786"/>
          </a:xfrm>
          <a:custGeom>
            <a:avLst/>
            <a:gdLst>
              <a:gd name="connsiteX0" fmla="*/ 4816679 w 4816678"/>
              <a:gd name="connsiteY0" fmla="*/ 0 h 5409786"/>
              <a:gd name="connsiteX1" fmla="*/ 2408340 w 4816678"/>
              <a:gd name="connsiteY1" fmla="*/ 5409787 h 5409786"/>
              <a:gd name="connsiteX2" fmla="*/ 0 w 4816678"/>
              <a:gd name="connsiteY2" fmla="*/ 0 h 5409786"/>
              <a:gd name="connsiteX3" fmla="*/ 4816679 w 4816678"/>
              <a:gd name="connsiteY3" fmla="*/ 0 h 5409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16678" h="5409786">
                <a:moveTo>
                  <a:pt x="4816679" y="0"/>
                </a:moveTo>
                <a:lnTo>
                  <a:pt x="2408340" y="5409787"/>
                </a:lnTo>
                <a:lnTo>
                  <a:pt x="0" y="0"/>
                </a:lnTo>
                <a:lnTo>
                  <a:pt x="4816679" y="0"/>
                </a:lnTo>
                <a:close/>
              </a:path>
            </a:pathLst>
          </a:custGeom>
          <a:noFill/>
          <a:ln w="3175" cap="flat">
            <a:solidFill>
              <a:schemeClr val="bg1">
                <a:lumMod val="85000"/>
              </a:schemeClr>
            </a:soli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54DADC46-D317-4C95-E0AF-D8C283004B7A}"/>
              </a:ext>
            </a:extLst>
          </p:cNvPr>
          <p:cNvSpPr/>
          <p:nvPr/>
        </p:nvSpPr>
        <p:spPr>
          <a:xfrm>
            <a:off x="4168392" y="1435971"/>
            <a:ext cx="3855215" cy="4329702"/>
          </a:xfrm>
          <a:custGeom>
            <a:avLst/>
            <a:gdLst>
              <a:gd name="connsiteX0" fmla="*/ 0 w 3855215"/>
              <a:gd name="connsiteY0" fmla="*/ 0 h 4329702"/>
              <a:gd name="connsiteX1" fmla="*/ 3855216 w 3855215"/>
              <a:gd name="connsiteY1" fmla="*/ 0 h 4329702"/>
              <a:gd name="connsiteX2" fmla="*/ 1927608 w 3855215"/>
              <a:gd name="connsiteY2" fmla="*/ 4329703 h 4329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55215" h="4329702">
                <a:moveTo>
                  <a:pt x="0" y="0"/>
                </a:moveTo>
                <a:lnTo>
                  <a:pt x="3855216" y="0"/>
                </a:lnTo>
                <a:lnTo>
                  <a:pt x="1927608" y="4329703"/>
                </a:lnTo>
                <a:close/>
              </a:path>
            </a:pathLst>
          </a:custGeom>
          <a:solidFill>
            <a:schemeClr val="accent1"/>
          </a:solidFill>
          <a:ln w="15598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199B76FD-893E-C901-3E28-E8CA1959AFE6}"/>
              </a:ext>
            </a:extLst>
          </p:cNvPr>
          <p:cNvSpPr/>
          <p:nvPr/>
        </p:nvSpPr>
        <p:spPr>
          <a:xfrm>
            <a:off x="4649123" y="1748134"/>
            <a:ext cx="2893753" cy="3249617"/>
          </a:xfrm>
          <a:custGeom>
            <a:avLst/>
            <a:gdLst>
              <a:gd name="connsiteX0" fmla="*/ 0 w 2893753"/>
              <a:gd name="connsiteY0" fmla="*/ 0 h 3249617"/>
              <a:gd name="connsiteX1" fmla="*/ 2893753 w 2893753"/>
              <a:gd name="connsiteY1" fmla="*/ 0 h 3249617"/>
              <a:gd name="connsiteX2" fmla="*/ 1446877 w 2893753"/>
              <a:gd name="connsiteY2" fmla="*/ 3249618 h 3249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93753" h="3249617">
                <a:moveTo>
                  <a:pt x="0" y="0"/>
                </a:moveTo>
                <a:lnTo>
                  <a:pt x="2893753" y="0"/>
                </a:lnTo>
                <a:lnTo>
                  <a:pt x="1446877" y="3249618"/>
                </a:lnTo>
                <a:close/>
              </a:path>
            </a:pathLst>
          </a:custGeom>
          <a:gradFill flip="none" rotWithShape="1">
            <a:gsLst>
              <a:gs pos="100000">
                <a:schemeClr val="accent1">
                  <a:lumMod val="50000"/>
                  <a:alpha val="20000"/>
                </a:schemeClr>
              </a:gs>
              <a:gs pos="0">
                <a:schemeClr val="accent1">
                  <a:lumMod val="7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 w="15598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35EE6774-A389-7DF3-AC53-B8C2B1BAFB01}"/>
              </a:ext>
            </a:extLst>
          </p:cNvPr>
          <p:cNvSpPr/>
          <p:nvPr/>
        </p:nvSpPr>
        <p:spPr>
          <a:xfrm>
            <a:off x="5370220" y="2216378"/>
            <a:ext cx="1451559" cy="1631052"/>
          </a:xfrm>
          <a:custGeom>
            <a:avLst/>
            <a:gdLst>
              <a:gd name="connsiteX0" fmla="*/ 0 w 1451559"/>
              <a:gd name="connsiteY0" fmla="*/ 0 h 1631052"/>
              <a:gd name="connsiteX1" fmla="*/ 1451559 w 1451559"/>
              <a:gd name="connsiteY1" fmla="*/ 0 h 1631052"/>
              <a:gd name="connsiteX2" fmla="*/ 725780 w 1451559"/>
              <a:gd name="connsiteY2" fmla="*/ 1631052 h 163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1559" h="1631052">
                <a:moveTo>
                  <a:pt x="0" y="0"/>
                </a:moveTo>
                <a:lnTo>
                  <a:pt x="1451559" y="0"/>
                </a:lnTo>
                <a:lnTo>
                  <a:pt x="725780" y="1631052"/>
                </a:lnTo>
                <a:close/>
              </a:path>
            </a:pathLst>
          </a:custGeom>
          <a:solidFill>
            <a:schemeClr val="accent1"/>
          </a:solidFill>
          <a:ln w="15598" cap="flat">
            <a:noFill/>
            <a:prstDash val="solid"/>
            <a:miter/>
          </a:ln>
          <a:effectLst>
            <a:outerShdw blurRad="63500" sx="102000" sy="102000" algn="ctr" rotWithShape="0">
              <a:schemeClr val="accent1">
                <a:lumMod val="50000"/>
                <a:alpha val="40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24F4B6DC-A739-4209-A7A0-98CCEC5426A4}"/>
              </a:ext>
            </a:extLst>
          </p:cNvPr>
          <p:cNvSpPr/>
          <p:nvPr/>
        </p:nvSpPr>
        <p:spPr>
          <a:xfrm flipH="1">
            <a:off x="6068266" y="6505860"/>
            <a:ext cx="55468" cy="55468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sx="102000" sy="102000" algn="ctr" rotWithShape="0">
              <a:schemeClr val="accent3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4F26E58C-71F7-B7DB-DF34-FC715F71D299}"/>
              </a:ext>
            </a:extLst>
          </p:cNvPr>
          <p:cNvSpPr/>
          <p:nvPr/>
        </p:nvSpPr>
        <p:spPr>
          <a:xfrm flipH="1">
            <a:off x="8476605" y="1102037"/>
            <a:ext cx="55468" cy="55468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sx="102000" sy="102000" algn="ctr" rotWithShape="0">
              <a:schemeClr val="accent3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id="{3D566396-54D0-2D24-2234-962C9CB3CDE6}"/>
              </a:ext>
            </a:extLst>
          </p:cNvPr>
          <p:cNvSpPr/>
          <p:nvPr/>
        </p:nvSpPr>
        <p:spPr>
          <a:xfrm flipH="1">
            <a:off x="3671881" y="1102037"/>
            <a:ext cx="55468" cy="55468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sx="102000" sy="102000" algn="ctr" rotWithShape="0">
              <a:schemeClr val="accent3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5" name="图片 54" descr="turned off laptop computer on top of brown wooden table">
            <a:extLst>
              <a:ext uri="{FF2B5EF4-FFF2-40B4-BE49-F238E27FC236}">
                <a16:creationId xmlns:a16="http://schemas.microsoft.com/office/drawing/2014/main" id="{1D39E60F-2361-0079-AA07-062FAF308E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41" t="29840" r="376" b="10553"/>
          <a:stretch>
            <a:fillRect/>
          </a:stretch>
        </p:blipFill>
        <p:spPr bwMode="auto">
          <a:xfrm>
            <a:off x="616988" y="1958278"/>
            <a:ext cx="4057796" cy="1666923"/>
          </a:xfrm>
          <a:custGeom>
            <a:avLst/>
            <a:gdLst>
              <a:gd name="connsiteX0" fmla="*/ 0 w 4057796"/>
              <a:gd name="connsiteY0" fmla="*/ 0 h 1666923"/>
              <a:gd name="connsiteX1" fmla="*/ 3324133 w 4057796"/>
              <a:gd name="connsiteY1" fmla="*/ 0 h 1666923"/>
              <a:gd name="connsiteX2" fmla="*/ 4057796 w 4057796"/>
              <a:gd name="connsiteY2" fmla="*/ 1666923 h 1666923"/>
              <a:gd name="connsiteX3" fmla="*/ 733663 w 4057796"/>
              <a:gd name="connsiteY3" fmla="*/ 1666923 h 166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7796" h="1666923">
                <a:moveTo>
                  <a:pt x="0" y="0"/>
                </a:moveTo>
                <a:lnTo>
                  <a:pt x="3324133" y="0"/>
                </a:lnTo>
                <a:lnTo>
                  <a:pt x="4057796" y="1666923"/>
                </a:lnTo>
                <a:lnTo>
                  <a:pt x="733663" y="1666923"/>
                </a:lnTo>
                <a:close/>
              </a:path>
            </a:pathLst>
          </a:custGeom>
          <a:noFill/>
          <a:effectLst>
            <a:outerShdw blurRad="63500" sx="102000" sy="102000" algn="ctr" rotWithShape="0">
              <a:schemeClr val="accent1">
                <a:lumMod val="50000"/>
                <a:alpha val="4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图片 57" descr="brown and black office table and four black cantilever chairs">
            <a:extLst>
              <a:ext uri="{FF2B5EF4-FFF2-40B4-BE49-F238E27FC236}">
                <a16:creationId xmlns:a16="http://schemas.microsoft.com/office/drawing/2014/main" id="{FDDAD7E9-8482-9155-ECE7-86FEB77D52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3" t="50000" r="876" b="23971"/>
          <a:stretch>
            <a:fillRect/>
          </a:stretch>
        </p:blipFill>
        <p:spPr bwMode="auto">
          <a:xfrm>
            <a:off x="1455210" y="3845978"/>
            <a:ext cx="4057796" cy="1666923"/>
          </a:xfrm>
          <a:custGeom>
            <a:avLst/>
            <a:gdLst>
              <a:gd name="connsiteX0" fmla="*/ 0 w 4057796"/>
              <a:gd name="connsiteY0" fmla="*/ 0 h 1666923"/>
              <a:gd name="connsiteX1" fmla="*/ 3324133 w 4057796"/>
              <a:gd name="connsiteY1" fmla="*/ 0 h 1666923"/>
              <a:gd name="connsiteX2" fmla="*/ 4057796 w 4057796"/>
              <a:gd name="connsiteY2" fmla="*/ 1666923 h 1666923"/>
              <a:gd name="connsiteX3" fmla="*/ 733663 w 4057796"/>
              <a:gd name="connsiteY3" fmla="*/ 1666923 h 166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7796" h="1666923">
                <a:moveTo>
                  <a:pt x="0" y="0"/>
                </a:moveTo>
                <a:lnTo>
                  <a:pt x="3324133" y="0"/>
                </a:lnTo>
                <a:lnTo>
                  <a:pt x="4057796" y="1666923"/>
                </a:lnTo>
                <a:lnTo>
                  <a:pt x="733663" y="1666923"/>
                </a:lnTo>
                <a:close/>
              </a:path>
            </a:pathLst>
          </a:custGeom>
          <a:noFill/>
          <a:effectLst>
            <a:outerShdw blurRad="63500" sx="102000" sy="102000" algn="ctr" rotWithShape="0">
              <a:schemeClr val="accent1">
                <a:lumMod val="50000"/>
                <a:alpha val="4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图片 58" descr="black and brown chairs and tables">
            <a:extLst>
              <a:ext uri="{FF2B5EF4-FFF2-40B4-BE49-F238E27FC236}">
                <a16:creationId xmlns:a16="http://schemas.microsoft.com/office/drawing/2014/main" id="{C632F2E7-8797-7F02-3EAF-5750EFC2DC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93" t="60045" r="1193" b="13405"/>
          <a:stretch>
            <a:fillRect/>
          </a:stretch>
        </p:blipFill>
        <p:spPr bwMode="auto">
          <a:xfrm>
            <a:off x="6678994" y="3845977"/>
            <a:ext cx="4057796" cy="1666923"/>
          </a:xfrm>
          <a:custGeom>
            <a:avLst/>
            <a:gdLst>
              <a:gd name="connsiteX0" fmla="*/ 733663 w 4057796"/>
              <a:gd name="connsiteY0" fmla="*/ 0 h 1666923"/>
              <a:gd name="connsiteX1" fmla="*/ 4057796 w 4057796"/>
              <a:gd name="connsiteY1" fmla="*/ 0 h 1666923"/>
              <a:gd name="connsiteX2" fmla="*/ 3324133 w 4057796"/>
              <a:gd name="connsiteY2" fmla="*/ 1666923 h 1666923"/>
              <a:gd name="connsiteX3" fmla="*/ 0 w 4057796"/>
              <a:gd name="connsiteY3" fmla="*/ 1666923 h 166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7796" h="1666923">
                <a:moveTo>
                  <a:pt x="733663" y="0"/>
                </a:moveTo>
                <a:lnTo>
                  <a:pt x="4057796" y="0"/>
                </a:lnTo>
                <a:lnTo>
                  <a:pt x="3324133" y="1666923"/>
                </a:lnTo>
                <a:lnTo>
                  <a:pt x="0" y="1666923"/>
                </a:lnTo>
                <a:close/>
              </a:path>
            </a:pathLst>
          </a:custGeom>
          <a:noFill/>
          <a:effectLst>
            <a:outerShdw blurRad="63500" sx="102000" sy="102000" algn="ctr" rotWithShape="0">
              <a:schemeClr val="accent1">
                <a:lumMod val="50000"/>
                <a:alpha val="4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" name="图片 60" descr="turned-on pendant lamps">
            <a:extLst>
              <a:ext uri="{FF2B5EF4-FFF2-40B4-BE49-F238E27FC236}">
                <a16:creationId xmlns:a16="http://schemas.microsoft.com/office/drawing/2014/main" id="{FBB2BC72-8781-A4B0-93B8-0FA94CF3DF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8" t="33118" r="6476" b="10439"/>
          <a:stretch>
            <a:fillRect/>
          </a:stretch>
        </p:blipFill>
        <p:spPr bwMode="auto">
          <a:xfrm>
            <a:off x="7517216" y="1958277"/>
            <a:ext cx="4057796" cy="1666923"/>
          </a:xfrm>
          <a:custGeom>
            <a:avLst/>
            <a:gdLst>
              <a:gd name="connsiteX0" fmla="*/ 733663 w 4057796"/>
              <a:gd name="connsiteY0" fmla="*/ 0 h 1666923"/>
              <a:gd name="connsiteX1" fmla="*/ 4057796 w 4057796"/>
              <a:gd name="connsiteY1" fmla="*/ 0 h 1666923"/>
              <a:gd name="connsiteX2" fmla="*/ 3324133 w 4057796"/>
              <a:gd name="connsiteY2" fmla="*/ 1666923 h 1666923"/>
              <a:gd name="connsiteX3" fmla="*/ 0 w 4057796"/>
              <a:gd name="connsiteY3" fmla="*/ 1666923 h 166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7796" h="1666923">
                <a:moveTo>
                  <a:pt x="733663" y="0"/>
                </a:moveTo>
                <a:lnTo>
                  <a:pt x="4057796" y="0"/>
                </a:lnTo>
                <a:lnTo>
                  <a:pt x="3324133" y="1666923"/>
                </a:lnTo>
                <a:lnTo>
                  <a:pt x="0" y="1666923"/>
                </a:lnTo>
                <a:close/>
              </a:path>
            </a:pathLst>
          </a:custGeom>
          <a:noFill/>
          <a:effectLst>
            <a:outerShdw blurRad="63500" sx="102000" sy="102000" algn="ctr" rotWithShape="0">
              <a:schemeClr val="accent1">
                <a:lumMod val="50000"/>
                <a:alpha val="4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文本框 65">
            <a:extLst>
              <a:ext uri="{FF2B5EF4-FFF2-40B4-BE49-F238E27FC236}">
                <a16:creationId xmlns:a16="http://schemas.microsoft.com/office/drawing/2014/main" id="{D9E95AEA-AE18-DA17-63B8-AABEB1D97985}"/>
              </a:ext>
            </a:extLst>
          </p:cNvPr>
          <p:cNvSpPr txBox="1"/>
          <p:nvPr/>
        </p:nvSpPr>
        <p:spPr>
          <a:xfrm>
            <a:off x="4858602" y="2252293"/>
            <a:ext cx="2474796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US" altLang="zh-CN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1500</a:t>
            </a:r>
            <a:r>
              <a:rPr lang="zh-CN" altLang="en-US" sz="2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平办公区域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39434DAE-5A60-8302-08D7-2B507D89513F}"/>
              </a:ext>
            </a:extLst>
          </p:cNvPr>
          <p:cNvSpPr txBox="1"/>
          <p:nvPr/>
        </p:nvSpPr>
        <p:spPr>
          <a:xfrm>
            <a:off x="5260383" y="2775555"/>
            <a:ext cx="1671235" cy="86735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配备员工食堂、休闲区、图书馆、咖啡厅、体育馆</a:t>
            </a:r>
          </a:p>
        </p:txBody>
      </p:sp>
      <p:sp>
        <p:nvSpPr>
          <p:cNvPr id="68" name="任意多边形: 形状 67">
            <a:extLst>
              <a:ext uri="{FF2B5EF4-FFF2-40B4-BE49-F238E27FC236}">
                <a16:creationId xmlns:a16="http://schemas.microsoft.com/office/drawing/2014/main" id="{A27538C1-B859-933A-A2AC-F6DEA1ACBCCF}"/>
              </a:ext>
            </a:extLst>
          </p:cNvPr>
          <p:cNvSpPr/>
          <p:nvPr/>
        </p:nvSpPr>
        <p:spPr>
          <a:xfrm>
            <a:off x="6024607" y="5479228"/>
            <a:ext cx="142786" cy="160442"/>
          </a:xfrm>
          <a:custGeom>
            <a:avLst/>
            <a:gdLst>
              <a:gd name="connsiteX0" fmla="*/ 0 w 1451559"/>
              <a:gd name="connsiteY0" fmla="*/ 0 h 1631052"/>
              <a:gd name="connsiteX1" fmla="*/ 1451559 w 1451559"/>
              <a:gd name="connsiteY1" fmla="*/ 0 h 1631052"/>
              <a:gd name="connsiteX2" fmla="*/ 725780 w 1451559"/>
              <a:gd name="connsiteY2" fmla="*/ 1631052 h 1631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1559" h="1631052">
                <a:moveTo>
                  <a:pt x="0" y="0"/>
                </a:moveTo>
                <a:lnTo>
                  <a:pt x="1451559" y="0"/>
                </a:lnTo>
                <a:lnTo>
                  <a:pt x="725780" y="1631052"/>
                </a:lnTo>
                <a:close/>
              </a:path>
            </a:pathLst>
          </a:custGeom>
          <a:solidFill>
            <a:schemeClr val="accent4"/>
          </a:solidFill>
          <a:ln w="15598" cap="flat">
            <a:noFill/>
            <a:prstDash val="solid"/>
            <a:miter/>
          </a:ln>
          <a:effectLst/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7739490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图形 7">
            <a:extLst>
              <a:ext uri="{FF2B5EF4-FFF2-40B4-BE49-F238E27FC236}">
                <a16:creationId xmlns:a16="http://schemas.microsoft.com/office/drawing/2014/main" id="{08D28489-E40B-7490-C91D-1C304ACADBB4}"/>
              </a:ext>
            </a:extLst>
          </p:cNvPr>
          <p:cNvSpPr/>
          <p:nvPr/>
        </p:nvSpPr>
        <p:spPr>
          <a:xfrm>
            <a:off x="9080" y="665524"/>
            <a:ext cx="11184562" cy="3288750"/>
          </a:xfrm>
          <a:custGeom>
            <a:avLst/>
            <a:gdLst>
              <a:gd name="connsiteX0" fmla="*/ 0 w 11184562"/>
              <a:gd name="connsiteY0" fmla="*/ 0 h 4232235"/>
              <a:gd name="connsiteX1" fmla="*/ 2354836 w 11184562"/>
              <a:gd name="connsiteY1" fmla="*/ 1889420 h 4232235"/>
              <a:gd name="connsiteX2" fmla="*/ 3583709 w 11184562"/>
              <a:gd name="connsiteY2" fmla="*/ 3997089 h 4232235"/>
              <a:gd name="connsiteX3" fmla="*/ 11184562 w 11184562"/>
              <a:gd name="connsiteY3" fmla="*/ 2076491 h 4232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84562" h="4232235">
                <a:moveTo>
                  <a:pt x="0" y="0"/>
                </a:moveTo>
                <a:cubicBezTo>
                  <a:pt x="637440" y="319268"/>
                  <a:pt x="1564241" y="889212"/>
                  <a:pt x="2354836" y="1889420"/>
                </a:cubicBezTo>
                <a:cubicBezTo>
                  <a:pt x="3313115" y="3101641"/>
                  <a:pt x="2991065" y="3579296"/>
                  <a:pt x="3583709" y="3997089"/>
                </a:cubicBezTo>
                <a:cubicBezTo>
                  <a:pt x="5003875" y="4997920"/>
                  <a:pt x="7215847" y="2506755"/>
                  <a:pt x="11184562" y="2076491"/>
                </a:cubicBezTo>
              </a:path>
            </a:pathLst>
          </a:custGeom>
          <a:noFill/>
          <a:ln w="3175" cap="flat">
            <a:gradFill>
              <a:gsLst>
                <a:gs pos="33004">
                  <a:schemeClr val="accent3"/>
                </a:gs>
                <a:gs pos="0">
                  <a:schemeClr val="accent3">
                    <a:alpha val="0"/>
                  </a:schemeClr>
                </a:gs>
                <a:gs pos="82000">
                  <a:schemeClr val="accent3"/>
                </a:gs>
                <a:gs pos="100000">
                  <a:schemeClr val="accent3">
                    <a:alpha val="0"/>
                  </a:schemeClr>
                </a:gs>
              </a:gsLst>
              <a:lin ang="0" scaled="0"/>
            </a:gradFill>
            <a:prstDash val="solid"/>
            <a:miter/>
          </a:ln>
          <a:effectLst/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图形 7">
            <a:extLst>
              <a:ext uri="{FF2B5EF4-FFF2-40B4-BE49-F238E27FC236}">
                <a16:creationId xmlns:a16="http://schemas.microsoft.com/office/drawing/2014/main" id="{B75CEBF7-6573-29A5-3B2E-9B82F83AB802}"/>
              </a:ext>
            </a:extLst>
          </p:cNvPr>
          <p:cNvSpPr/>
          <p:nvPr/>
        </p:nvSpPr>
        <p:spPr>
          <a:xfrm>
            <a:off x="9080" y="817621"/>
            <a:ext cx="11184562" cy="3288751"/>
          </a:xfrm>
          <a:custGeom>
            <a:avLst/>
            <a:gdLst>
              <a:gd name="connsiteX0" fmla="*/ 0 w 11184562"/>
              <a:gd name="connsiteY0" fmla="*/ 0 h 4232235"/>
              <a:gd name="connsiteX1" fmla="*/ 2354836 w 11184562"/>
              <a:gd name="connsiteY1" fmla="*/ 1889420 h 4232235"/>
              <a:gd name="connsiteX2" fmla="*/ 3583709 w 11184562"/>
              <a:gd name="connsiteY2" fmla="*/ 3997089 h 4232235"/>
              <a:gd name="connsiteX3" fmla="*/ 11184562 w 11184562"/>
              <a:gd name="connsiteY3" fmla="*/ 2076491 h 4232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84562" h="4232235">
                <a:moveTo>
                  <a:pt x="0" y="0"/>
                </a:moveTo>
                <a:cubicBezTo>
                  <a:pt x="637440" y="319268"/>
                  <a:pt x="1564241" y="889212"/>
                  <a:pt x="2354836" y="1889420"/>
                </a:cubicBezTo>
                <a:cubicBezTo>
                  <a:pt x="3313115" y="3101641"/>
                  <a:pt x="2991065" y="3579296"/>
                  <a:pt x="3583709" y="3997089"/>
                </a:cubicBezTo>
                <a:cubicBezTo>
                  <a:pt x="5003875" y="4997920"/>
                  <a:pt x="7215847" y="2506755"/>
                  <a:pt x="11184562" y="2076491"/>
                </a:cubicBezTo>
              </a:path>
            </a:pathLst>
          </a:custGeom>
          <a:noFill/>
          <a:ln w="60325" cap="flat">
            <a:gradFill>
              <a:gsLst>
                <a:gs pos="33004">
                  <a:schemeClr val="accent4"/>
                </a:gs>
                <a:gs pos="0">
                  <a:schemeClr val="accent4">
                    <a:alpha val="0"/>
                  </a:schemeClr>
                </a:gs>
                <a:gs pos="82000">
                  <a:schemeClr val="accent4"/>
                </a:gs>
                <a:gs pos="100000">
                  <a:schemeClr val="accent4">
                    <a:alpha val="0"/>
                  </a:schemeClr>
                </a:gs>
              </a:gsLst>
              <a:lin ang="0" scaled="0"/>
            </a:gradFill>
            <a:prstDash val="solid"/>
            <a:miter/>
          </a:ln>
          <a:effectLst>
            <a:outerShdw blurRad="127000" dist="127000" dir="5400000" algn="t" rotWithShape="0">
              <a:schemeClr val="accent4">
                <a:lumMod val="75000"/>
                <a:alpha val="40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6" name="图形 7">
            <a:extLst>
              <a:ext uri="{FF2B5EF4-FFF2-40B4-BE49-F238E27FC236}">
                <a16:creationId xmlns:a16="http://schemas.microsoft.com/office/drawing/2014/main" id="{F9AB0663-8405-F8CE-31AB-81D69405A582}"/>
              </a:ext>
            </a:extLst>
          </p:cNvPr>
          <p:cNvSpPr/>
          <p:nvPr/>
        </p:nvSpPr>
        <p:spPr>
          <a:xfrm>
            <a:off x="9080" y="1037717"/>
            <a:ext cx="11184562" cy="3288751"/>
          </a:xfrm>
          <a:custGeom>
            <a:avLst/>
            <a:gdLst>
              <a:gd name="connsiteX0" fmla="*/ 0 w 11184562"/>
              <a:gd name="connsiteY0" fmla="*/ 0 h 4232235"/>
              <a:gd name="connsiteX1" fmla="*/ 2354836 w 11184562"/>
              <a:gd name="connsiteY1" fmla="*/ 1889420 h 4232235"/>
              <a:gd name="connsiteX2" fmla="*/ 3583709 w 11184562"/>
              <a:gd name="connsiteY2" fmla="*/ 3997089 h 4232235"/>
              <a:gd name="connsiteX3" fmla="*/ 11184562 w 11184562"/>
              <a:gd name="connsiteY3" fmla="*/ 2076491 h 4232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84562" h="4232235">
                <a:moveTo>
                  <a:pt x="0" y="0"/>
                </a:moveTo>
                <a:cubicBezTo>
                  <a:pt x="637440" y="319268"/>
                  <a:pt x="1564241" y="889212"/>
                  <a:pt x="2354836" y="1889420"/>
                </a:cubicBezTo>
                <a:cubicBezTo>
                  <a:pt x="3313115" y="3101641"/>
                  <a:pt x="2991065" y="3579296"/>
                  <a:pt x="3583709" y="3997089"/>
                </a:cubicBezTo>
                <a:cubicBezTo>
                  <a:pt x="5003875" y="4997920"/>
                  <a:pt x="7215847" y="2506755"/>
                  <a:pt x="11184562" y="2076491"/>
                </a:cubicBezTo>
              </a:path>
            </a:pathLst>
          </a:custGeom>
          <a:noFill/>
          <a:ln w="3175" cap="flat">
            <a:gradFill>
              <a:gsLst>
                <a:gs pos="33004">
                  <a:schemeClr val="accent3"/>
                </a:gs>
                <a:gs pos="0">
                  <a:schemeClr val="accent3">
                    <a:alpha val="0"/>
                  </a:schemeClr>
                </a:gs>
                <a:gs pos="82000">
                  <a:schemeClr val="accent3"/>
                </a:gs>
                <a:gs pos="100000">
                  <a:schemeClr val="accent3">
                    <a:alpha val="0"/>
                  </a:schemeClr>
                </a:gs>
              </a:gsLst>
              <a:lin ang="0" scaled="0"/>
            </a:gradFill>
            <a:prstDash val="solid"/>
            <a:miter/>
          </a:ln>
          <a:effectLst/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2C552341-7569-A2B0-7D3A-A3B8ADE1DD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发展历程</a:t>
            </a: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73E01495-1FFB-7270-3A45-3C1D9F2DAD44}"/>
              </a:ext>
            </a:extLst>
          </p:cNvPr>
          <p:cNvSpPr/>
          <p:nvPr/>
        </p:nvSpPr>
        <p:spPr>
          <a:xfrm>
            <a:off x="1379403" y="1399148"/>
            <a:ext cx="253678" cy="25367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AE162CD2-6B82-C60B-AD42-7D2A8B31566D}"/>
              </a:ext>
            </a:extLst>
          </p:cNvPr>
          <p:cNvSpPr>
            <a:spLocks noChangeAspect="1"/>
          </p:cNvSpPr>
          <p:nvPr/>
        </p:nvSpPr>
        <p:spPr>
          <a:xfrm>
            <a:off x="1419953" y="1439698"/>
            <a:ext cx="172578" cy="1725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20293D52-86AE-BF8B-158F-2A734A9E5D19}"/>
              </a:ext>
            </a:extLst>
          </p:cNvPr>
          <p:cNvSpPr/>
          <p:nvPr/>
        </p:nvSpPr>
        <p:spPr>
          <a:xfrm>
            <a:off x="3348360" y="3680553"/>
            <a:ext cx="253678" cy="25367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E6FE6B09-2E26-C3CE-9232-A02E4974154B}"/>
              </a:ext>
            </a:extLst>
          </p:cNvPr>
          <p:cNvSpPr>
            <a:spLocks noChangeAspect="1"/>
          </p:cNvSpPr>
          <p:nvPr/>
        </p:nvSpPr>
        <p:spPr>
          <a:xfrm>
            <a:off x="3388910" y="3721103"/>
            <a:ext cx="172578" cy="1725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椭圆 21">
            <a:extLst>
              <a:ext uri="{FF2B5EF4-FFF2-40B4-BE49-F238E27FC236}">
                <a16:creationId xmlns:a16="http://schemas.microsoft.com/office/drawing/2014/main" id="{39365BDC-7847-B271-4620-F702C00A795E}"/>
              </a:ext>
            </a:extLst>
          </p:cNvPr>
          <p:cNvSpPr/>
          <p:nvPr/>
        </p:nvSpPr>
        <p:spPr>
          <a:xfrm>
            <a:off x="5510150" y="3711104"/>
            <a:ext cx="253678" cy="25367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id="{8F2BC372-BB5A-0763-3643-8ECBB180B822}"/>
              </a:ext>
            </a:extLst>
          </p:cNvPr>
          <p:cNvSpPr>
            <a:spLocks noChangeAspect="1"/>
          </p:cNvSpPr>
          <p:nvPr/>
        </p:nvSpPr>
        <p:spPr>
          <a:xfrm>
            <a:off x="5550700" y="3751654"/>
            <a:ext cx="172578" cy="1725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id="{673D3D48-4CA9-15EB-F02E-BF14D303C5D2}"/>
              </a:ext>
            </a:extLst>
          </p:cNvPr>
          <p:cNvSpPr/>
          <p:nvPr/>
        </p:nvSpPr>
        <p:spPr>
          <a:xfrm>
            <a:off x="7418148" y="3077210"/>
            <a:ext cx="253678" cy="25367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B592F66A-DE6A-6489-56D6-E33CFD43077D}"/>
              </a:ext>
            </a:extLst>
          </p:cNvPr>
          <p:cNvSpPr>
            <a:spLocks noChangeAspect="1"/>
          </p:cNvSpPr>
          <p:nvPr/>
        </p:nvSpPr>
        <p:spPr>
          <a:xfrm>
            <a:off x="7458698" y="3117760"/>
            <a:ext cx="172578" cy="1725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F1F17186-9364-B970-A73E-4F88E5173A33}"/>
              </a:ext>
            </a:extLst>
          </p:cNvPr>
          <p:cNvCxnSpPr>
            <a:cxnSpLocks/>
          </p:cNvCxnSpPr>
          <p:nvPr/>
        </p:nvCxnSpPr>
        <p:spPr>
          <a:xfrm>
            <a:off x="1506242" y="1683068"/>
            <a:ext cx="0" cy="3883590"/>
          </a:xfrm>
          <a:prstGeom prst="line">
            <a:avLst/>
          </a:prstGeom>
          <a:ln w="6350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2F4E879F-48D6-6CF4-1737-BF254E9455A3}"/>
              </a:ext>
            </a:extLst>
          </p:cNvPr>
          <p:cNvCxnSpPr>
            <a:cxnSpLocks/>
          </p:cNvCxnSpPr>
          <p:nvPr/>
        </p:nvCxnSpPr>
        <p:spPr>
          <a:xfrm>
            <a:off x="5636989" y="4039344"/>
            <a:ext cx="0" cy="1527314"/>
          </a:xfrm>
          <a:prstGeom prst="line">
            <a:avLst/>
          </a:prstGeom>
          <a:ln w="6350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椭圆 32">
            <a:extLst>
              <a:ext uri="{FF2B5EF4-FFF2-40B4-BE49-F238E27FC236}">
                <a16:creationId xmlns:a16="http://schemas.microsoft.com/office/drawing/2014/main" id="{61528EB0-9200-0BCC-9D42-A71871BE5D0A}"/>
              </a:ext>
            </a:extLst>
          </p:cNvPr>
          <p:cNvSpPr/>
          <p:nvPr/>
        </p:nvSpPr>
        <p:spPr>
          <a:xfrm>
            <a:off x="9166525" y="2584827"/>
            <a:ext cx="253678" cy="25367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E1CF22D1-E6AE-5665-22EE-056ADD7CAE4D}"/>
              </a:ext>
            </a:extLst>
          </p:cNvPr>
          <p:cNvSpPr>
            <a:spLocks noChangeAspect="1"/>
          </p:cNvSpPr>
          <p:nvPr/>
        </p:nvSpPr>
        <p:spPr>
          <a:xfrm>
            <a:off x="9207075" y="2625373"/>
            <a:ext cx="172578" cy="1725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图形 60" descr="飞机 纯色填充">
            <a:extLst>
              <a:ext uri="{FF2B5EF4-FFF2-40B4-BE49-F238E27FC236}">
                <a16:creationId xmlns:a16="http://schemas.microsoft.com/office/drawing/2014/main" id="{9A9A5FAB-C14B-B4F4-1854-AADA3480E30A}"/>
              </a:ext>
            </a:extLst>
          </p:cNvPr>
          <p:cNvSpPr/>
          <p:nvPr/>
        </p:nvSpPr>
        <p:spPr>
          <a:xfrm rot="4865695">
            <a:off x="10979018" y="2144532"/>
            <a:ext cx="456631" cy="537213"/>
          </a:xfrm>
          <a:custGeom>
            <a:avLst/>
            <a:gdLst>
              <a:gd name="connsiteX0" fmla="*/ 456631 w 456631"/>
              <a:gd name="connsiteY0" fmla="*/ 389480 h 537213"/>
              <a:gd name="connsiteX1" fmla="*/ 456631 w 456631"/>
              <a:gd name="connsiteY1" fmla="*/ 329043 h 537213"/>
              <a:gd name="connsiteX2" fmla="*/ 261892 w 456631"/>
              <a:gd name="connsiteY2" fmla="*/ 191382 h 537213"/>
              <a:gd name="connsiteX3" fmla="*/ 261892 w 456631"/>
              <a:gd name="connsiteY3" fmla="*/ 60437 h 537213"/>
              <a:gd name="connsiteX4" fmla="*/ 228316 w 456631"/>
              <a:gd name="connsiteY4" fmla="*/ 0 h 537213"/>
              <a:gd name="connsiteX5" fmla="*/ 194740 w 456631"/>
              <a:gd name="connsiteY5" fmla="*/ 60437 h 537213"/>
              <a:gd name="connsiteX6" fmla="*/ 194740 w 456631"/>
              <a:gd name="connsiteY6" fmla="*/ 191382 h 537213"/>
              <a:gd name="connsiteX7" fmla="*/ 0 w 456631"/>
              <a:gd name="connsiteY7" fmla="*/ 329043 h 537213"/>
              <a:gd name="connsiteX8" fmla="*/ 0 w 456631"/>
              <a:gd name="connsiteY8" fmla="*/ 389480 h 537213"/>
              <a:gd name="connsiteX9" fmla="*/ 194740 w 456631"/>
              <a:gd name="connsiteY9" fmla="*/ 292110 h 537213"/>
              <a:gd name="connsiteX10" fmla="*/ 194740 w 456631"/>
              <a:gd name="connsiteY10" fmla="*/ 438500 h 537213"/>
              <a:gd name="connsiteX11" fmla="*/ 127588 w 456631"/>
              <a:gd name="connsiteY11" fmla="*/ 496922 h 537213"/>
              <a:gd name="connsiteX12" fmla="*/ 127588 w 456631"/>
              <a:gd name="connsiteY12" fmla="*/ 537213 h 537213"/>
              <a:gd name="connsiteX13" fmla="*/ 228316 w 456631"/>
              <a:gd name="connsiteY13" fmla="*/ 496922 h 537213"/>
              <a:gd name="connsiteX14" fmla="*/ 329043 w 456631"/>
              <a:gd name="connsiteY14" fmla="*/ 537213 h 537213"/>
              <a:gd name="connsiteX15" fmla="*/ 329043 w 456631"/>
              <a:gd name="connsiteY15" fmla="*/ 496922 h 537213"/>
              <a:gd name="connsiteX16" fmla="*/ 261892 w 456631"/>
              <a:gd name="connsiteY16" fmla="*/ 438500 h 537213"/>
              <a:gd name="connsiteX17" fmla="*/ 261892 w 456631"/>
              <a:gd name="connsiteY17" fmla="*/ 292110 h 537213"/>
              <a:gd name="connsiteX18" fmla="*/ 456631 w 456631"/>
              <a:gd name="connsiteY18" fmla="*/ 389480 h 53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56631" h="537213">
                <a:moveTo>
                  <a:pt x="456631" y="389480"/>
                </a:moveTo>
                <a:lnTo>
                  <a:pt x="456631" y="329043"/>
                </a:lnTo>
                <a:lnTo>
                  <a:pt x="261892" y="191382"/>
                </a:lnTo>
                <a:lnTo>
                  <a:pt x="261892" y="60437"/>
                </a:lnTo>
                <a:cubicBezTo>
                  <a:pt x="261892" y="34247"/>
                  <a:pt x="248461" y="0"/>
                  <a:pt x="228316" y="0"/>
                </a:cubicBezTo>
                <a:cubicBezTo>
                  <a:pt x="208842" y="0"/>
                  <a:pt x="194740" y="34247"/>
                  <a:pt x="194740" y="60437"/>
                </a:cubicBezTo>
                <a:lnTo>
                  <a:pt x="194740" y="191382"/>
                </a:lnTo>
                <a:lnTo>
                  <a:pt x="0" y="329043"/>
                </a:lnTo>
                <a:lnTo>
                  <a:pt x="0" y="389480"/>
                </a:lnTo>
                <a:lnTo>
                  <a:pt x="194740" y="292110"/>
                </a:lnTo>
                <a:lnTo>
                  <a:pt x="194740" y="438500"/>
                </a:lnTo>
                <a:lnTo>
                  <a:pt x="127588" y="496922"/>
                </a:lnTo>
                <a:lnTo>
                  <a:pt x="127588" y="537213"/>
                </a:lnTo>
                <a:lnTo>
                  <a:pt x="228316" y="496922"/>
                </a:lnTo>
                <a:lnTo>
                  <a:pt x="329043" y="537213"/>
                </a:lnTo>
                <a:lnTo>
                  <a:pt x="329043" y="496922"/>
                </a:lnTo>
                <a:lnTo>
                  <a:pt x="261892" y="438500"/>
                </a:lnTo>
                <a:lnTo>
                  <a:pt x="261892" y="292110"/>
                </a:lnTo>
                <a:lnTo>
                  <a:pt x="456631" y="389480"/>
                </a:lnTo>
                <a:close/>
              </a:path>
            </a:pathLst>
          </a:custGeom>
          <a:solidFill>
            <a:schemeClr val="accent3"/>
          </a:solidFill>
          <a:ln w="6648" cap="flat">
            <a:noFill/>
            <a:prstDash val="solid"/>
            <a:miter/>
          </a:ln>
          <a:effectLst>
            <a:outerShdw blurRad="63500" sx="102000" sy="102000" algn="ctr" rotWithShape="0">
              <a:schemeClr val="accent3">
                <a:alpha val="40000"/>
              </a:schemeClr>
            </a:outerShdw>
          </a:effectLst>
        </p:spPr>
        <p:txBody>
          <a:bodyPr rtlCol="0" anchor="ctr">
            <a:noAutofit/>
          </a:bodyPr>
          <a:lstStyle/>
          <a:p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D541C62F-A92C-9CBB-C793-885E93B966B3}"/>
              </a:ext>
            </a:extLst>
          </p:cNvPr>
          <p:cNvSpPr txBox="1"/>
          <p:nvPr/>
        </p:nvSpPr>
        <p:spPr>
          <a:xfrm>
            <a:off x="3594165" y="1721250"/>
            <a:ext cx="2296095" cy="57663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自主研发出第一款科技芯片，销售额达到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500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万元</a:t>
            </a:r>
          </a:p>
        </p:txBody>
      </p:sp>
      <p:pic>
        <p:nvPicPr>
          <p:cNvPr id="84" name="图形 83">
            <a:extLst>
              <a:ext uri="{FF2B5EF4-FFF2-40B4-BE49-F238E27FC236}">
                <a16:creationId xmlns:a16="http://schemas.microsoft.com/office/drawing/2014/main" id="{84F1C105-6F7C-B92C-D4FC-711FDEA720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561487" y="1302619"/>
            <a:ext cx="1328823" cy="339274"/>
          </a:xfrm>
          <a:prstGeom prst="rect">
            <a:avLst/>
          </a:prstGeom>
        </p:spPr>
      </p:pic>
      <p:sp>
        <p:nvSpPr>
          <p:cNvPr id="39" name="文本框 38">
            <a:extLst>
              <a:ext uri="{FF2B5EF4-FFF2-40B4-BE49-F238E27FC236}">
                <a16:creationId xmlns:a16="http://schemas.microsoft.com/office/drawing/2014/main" id="{13D0FC23-EDF7-7862-D8A2-3F10E363D7F5}"/>
              </a:ext>
            </a:extLst>
          </p:cNvPr>
          <p:cNvSpPr txBox="1"/>
          <p:nvPr/>
        </p:nvSpPr>
        <p:spPr>
          <a:xfrm>
            <a:off x="3667112" y="1320426"/>
            <a:ext cx="714939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9" name="椭圆 88">
            <a:extLst>
              <a:ext uri="{FF2B5EF4-FFF2-40B4-BE49-F238E27FC236}">
                <a16:creationId xmlns:a16="http://schemas.microsoft.com/office/drawing/2014/main" id="{5F14625E-28C7-76D8-0B7F-0E4243FA96B8}"/>
              </a:ext>
            </a:extLst>
          </p:cNvPr>
          <p:cNvSpPr/>
          <p:nvPr/>
        </p:nvSpPr>
        <p:spPr>
          <a:xfrm>
            <a:off x="4596009" y="1353549"/>
            <a:ext cx="237414" cy="23741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6" name="椭圆 85">
            <a:extLst>
              <a:ext uri="{FF2B5EF4-FFF2-40B4-BE49-F238E27FC236}">
                <a16:creationId xmlns:a16="http://schemas.microsoft.com/office/drawing/2014/main" id="{7B8D2402-2EFF-E37C-394A-9E35214E0364}"/>
              </a:ext>
            </a:extLst>
          </p:cNvPr>
          <p:cNvSpPr/>
          <p:nvPr/>
        </p:nvSpPr>
        <p:spPr>
          <a:xfrm>
            <a:off x="4651571" y="1409111"/>
            <a:ext cx="126290" cy="12629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5" name="等腰三角形 84">
            <a:extLst>
              <a:ext uri="{FF2B5EF4-FFF2-40B4-BE49-F238E27FC236}">
                <a16:creationId xmlns:a16="http://schemas.microsoft.com/office/drawing/2014/main" id="{EFFB7F56-3D16-B793-5180-490C8B47949A}"/>
              </a:ext>
            </a:extLst>
          </p:cNvPr>
          <p:cNvSpPr/>
          <p:nvPr/>
        </p:nvSpPr>
        <p:spPr>
          <a:xfrm rot="5400000">
            <a:off x="4696346" y="1447969"/>
            <a:ext cx="56346" cy="48574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C1134BF3-FBDF-5ED3-BAE8-F7E222FE7809}"/>
              </a:ext>
            </a:extLst>
          </p:cNvPr>
          <p:cNvSpPr txBox="1"/>
          <p:nvPr/>
        </p:nvSpPr>
        <p:spPr>
          <a:xfrm>
            <a:off x="7650268" y="1721250"/>
            <a:ext cx="2516207" cy="57663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在北京、上海、深圳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创立</a:t>
            </a:r>
            <a:r>
              <a:rPr lang="zh-CN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分支机构，业务发展蒸蒸日上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pic>
        <p:nvPicPr>
          <p:cNvPr id="93" name="图形 92">
            <a:extLst>
              <a:ext uri="{FF2B5EF4-FFF2-40B4-BE49-F238E27FC236}">
                <a16:creationId xmlns:a16="http://schemas.microsoft.com/office/drawing/2014/main" id="{E349F84A-0ACA-DEDF-A451-9F0EF84EDC4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650268" y="1302619"/>
            <a:ext cx="1328823" cy="339274"/>
          </a:xfrm>
          <a:prstGeom prst="rect">
            <a:avLst/>
          </a:prstGeom>
        </p:spPr>
      </p:pic>
      <p:sp>
        <p:nvSpPr>
          <p:cNvPr id="94" name="文本框 93">
            <a:extLst>
              <a:ext uri="{FF2B5EF4-FFF2-40B4-BE49-F238E27FC236}">
                <a16:creationId xmlns:a16="http://schemas.microsoft.com/office/drawing/2014/main" id="{A67B42C4-DAFB-4689-5A0B-AFECF5F8E16D}"/>
              </a:ext>
            </a:extLst>
          </p:cNvPr>
          <p:cNvSpPr txBox="1"/>
          <p:nvPr/>
        </p:nvSpPr>
        <p:spPr>
          <a:xfrm>
            <a:off x="7755893" y="1320426"/>
            <a:ext cx="714939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5" name="椭圆 94">
            <a:extLst>
              <a:ext uri="{FF2B5EF4-FFF2-40B4-BE49-F238E27FC236}">
                <a16:creationId xmlns:a16="http://schemas.microsoft.com/office/drawing/2014/main" id="{1366FC28-15A8-AF59-D804-4A3146980E2F}"/>
              </a:ext>
            </a:extLst>
          </p:cNvPr>
          <p:cNvSpPr/>
          <p:nvPr/>
        </p:nvSpPr>
        <p:spPr>
          <a:xfrm>
            <a:off x="8684790" y="1353549"/>
            <a:ext cx="237414" cy="23741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7" name="椭圆 96">
            <a:extLst>
              <a:ext uri="{FF2B5EF4-FFF2-40B4-BE49-F238E27FC236}">
                <a16:creationId xmlns:a16="http://schemas.microsoft.com/office/drawing/2014/main" id="{EBE79BC4-4834-D412-9874-1BF779624D62}"/>
              </a:ext>
            </a:extLst>
          </p:cNvPr>
          <p:cNvSpPr/>
          <p:nvPr/>
        </p:nvSpPr>
        <p:spPr>
          <a:xfrm>
            <a:off x="8740352" y="1409111"/>
            <a:ext cx="126290" cy="12629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8" name="等腰三角形 97">
            <a:extLst>
              <a:ext uri="{FF2B5EF4-FFF2-40B4-BE49-F238E27FC236}">
                <a16:creationId xmlns:a16="http://schemas.microsoft.com/office/drawing/2014/main" id="{7FBAEDEE-A466-D3B7-FB7C-0C8371319767}"/>
              </a:ext>
            </a:extLst>
          </p:cNvPr>
          <p:cNvSpPr/>
          <p:nvPr/>
        </p:nvSpPr>
        <p:spPr>
          <a:xfrm rot="5400000">
            <a:off x="8785127" y="1447969"/>
            <a:ext cx="56346" cy="48574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8C61C86E-A9CF-8465-A3D5-079B5EF0BA34}"/>
              </a:ext>
            </a:extLst>
          </p:cNvPr>
          <p:cNvSpPr txBox="1"/>
          <p:nvPr/>
        </p:nvSpPr>
        <p:spPr>
          <a:xfrm>
            <a:off x="5733539" y="4894775"/>
            <a:ext cx="1516709" cy="57663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互联网科技有限公司正式成立</a:t>
            </a:r>
          </a:p>
        </p:txBody>
      </p:sp>
      <p:pic>
        <p:nvPicPr>
          <p:cNvPr id="107" name="图形 106">
            <a:extLst>
              <a:ext uri="{FF2B5EF4-FFF2-40B4-BE49-F238E27FC236}">
                <a16:creationId xmlns:a16="http://schemas.microsoft.com/office/drawing/2014/main" id="{E93F48EE-BDE2-F444-FF1D-D81F67C146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723278" y="4424068"/>
            <a:ext cx="1328823" cy="339274"/>
          </a:xfrm>
          <a:prstGeom prst="rect">
            <a:avLst/>
          </a:prstGeom>
        </p:spPr>
      </p:pic>
      <p:sp>
        <p:nvSpPr>
          <p:cNvPr id="108" name="文本框 107">
            <a:extLst>
              <a:ext uri="{FF2B5EF4-FFF2-40B4-BE49-F238E27FC236}">
                <a16:creationId xmlns:a16="http://schemas.microsoft.com/office/drawing/2014/main" id="{19F9AC33-E2E4-47E8-3124-0958C5C67566}"/>
              </a:ext>
            </a:extLst>
          </p:cNvPr>
          <p:cNvSpPr txBox="1"/>
          <p:nvPr/>
        </p:nvSpPr>
        <p:spPr>
          <a:xfrm>
            <a:off x="5828903" y="4441875"/>
            <a:ext cx="714939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椭圆 108">
            <a:extLst>
              <a:ext uri="{FF2B5EF4-FFF2-40B4-BE49-F238E27FC236}">
                <a16:creationId xmlns:a16="http://schemas.microsoft.com/office/drawing/2014/main" id="{C0F2DACE-A41A-C30F-2D8C-49C8A5DADC52}"/>
              </a:ext>
            </a:extLst>
          </p:cNvPr>
          <p:cNvSpPr/>
          <p:nvPr/>
        </p:nvSpPr>
        <p:spPr>
          <a:xfrm>
            <a:off x="6757800" y="4474998"/>
            <a:ext cx="237414" cy="23741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1" name="椭圆 110">
            <a:extLst>
              <a:ext uri="{FF2B5EF4-FFF2-40B4-BE49-F238E27FC236}">
                <a16:creationId xmlns:a16="http://schemas.microsoft.com/office/drawing/2014/main" id="{F0DB8D7B-5C2E-35EA-4EEC-B776D3FA3E17}"/>
              </a:ext>
            </a:extLst>
          </p:cNvPr>
          <p:cNvSpPr/>
          <p:nvPr/>
        </p:nvSpPr>
        <p:spPr>
          <a:xfrm>
            <a:off x="6813362" y="4530560"/>
            <a:ext cx="126290" cy="12629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2" name="等腰三角形 111">
            <a:extLst>
              <a:ext uri="{FF2B5EF4-FFF2-40B4-BE49-F238E27FC236}">
                <a16:creationId xmlns:a16="http://schemas.microsoft.com/office/drawing/2014/main" id="{6B688EAC-524D-C5AB-28DC-C3AB37D18387}"/>
              </a:ext>
            </a:extLst>
          </p:cNvPr>
          <p:cNvSpPr/>
          <p:nvPr/>
        </p:nvSpPr>
        <p:spPr>
          <a:xfrm rot="5400000">
            <a:off x="6858137" y="4569418"/>
            <a:ext cx="56346" cy="48574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9F8B1C15-C27F-72B8-4CF2-AA79FA801D7B}"/>
              </a:ext>
            </a:extLst>
          </p:cNvPr>
          <p:cNvSpPr txBox="1"/>
          <p:nvPr/>
        </p:nvSpPr>
        <p:spPr>
          <a:xfrm>
            <a:off x="1622820" y="4894775"/>
            <a:ext cx="1516709" cy="57663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互联网科技有限公司正式成立</a:t>
            </a:r>
          </a:p>
        </p:txBody>
      </p:sp>
      <p:pic>
        <p:nvPicPr>
          <p:cNvPr id="114" name="图形 113">
            <a:extLst>
              <a:ext uri="{FF2B5EF4-FFF2-40B4-BE49-F238E27FC236}">
                <a16:creationId xmlns:a16="http://schemas.microsoft.com/office/drawing/2014/main" id="{702D212A-57C2-029A-C272-D2329CB313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22820" y="4424068"/>
            <a:ext cx="1328823" cy="339274"/>
          </a:xfrm>
          <a:prstGeom prst="rect">
            <a:avLst/>
          </a:prstGeom>
        </p:spPr>
      </p:pic>
      <p:sp>
        <p:nvSpPr>
          <p:cNvPr id="115" name="文本框 114">
            <a:extLst>
              <a:ext uri="{FF2B5EF4-FFF2-40B4-BE49-F238E27FC236}">
                <a16:creationId xmlns:a16="http://schemas.microsoft.com/office/drawing/2014/main" id="{FEB40EAF-77F1-D963-AFBF-126941BF5F4E}"/>
              </a:ext>
            </a:extLst>
          </p:cNvPr>
          <p:cNvSpPr txBox="1"/>
          <p:nvPr/>
        </p:nvSpPr>
        <p:spPr>
          <a:xfrm>
            <a:off x="1728445" y="4441875"/>
            <a:ext cx="714939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endParaRPr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6" name="椭圆 115">
            <a:extLst>
              <a:ext uri="{FF2B5EF4-FFF2-40B4-BE49-F238E27FC236}">
                <a16:creationId xmlns:a16="http://schemas.microsoft.com/office/drawing/2014/main" id="{4165179D-9FFB-DF0C-3C65-F71DE5EB2CFF}"/>
              </a:ext>
            </a:extLst>
          </p:cNvPr>
          <p:cNvSpPr/>
          <p:nvPr/>
        </p:nvSpPr>
        <p:spPr>
          <a:xfrm>
            <a:off x="2657342" y="4474998"/>
            <a:ext cx="237414" cy="23741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8" name="椭圆 117">
            <a:extLst>
              <a:ext uri="{FF2B5EF4-FFF2-40B4-BE49-F238E27FC236}">
                <a16:creationId xmlns:a16="http://schemas.microsoft.com/office/drawing/2014/main" id="{9E25C9E5-4C54-D58E-F2B7-8C09E0374771}"/>
              </a:ext>
            </a:extLst>
          </p:cNvPr>
          <p:cNvSpPr/>
          <p:nvPr/>
        </p:nvSpPr>
        <p:spPr>
          <a:xfrm>
            <a:off x="2712904" y="4530560"/>
            <a:ext cx="126290" cy="12629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9" name="等腰三角形 118">
            <a:extLst>
              <a:ext uri="{FF2B5EF4-FFF2-40B4-BE49-F238E27FC236}">
                <a16:creationId xmlns:a16="http://schemas.microsoft.com/office/drawing/2014/main" id="{0A32AEB4-7B45-11E6-155E-3230EF6687B4}"/>
              </a:ext>
            </a:extLst>
          </p:cNvPr>
          <p:cNvSpPr/>
          <p:nvPr/>
        </p:nvSpPr>
        <p:spPr>
          <a:xfrm rot="5400000">
            <a:off x="2757679" y="4569418"/>
            <a:ext cx="56346" cy="48574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62" name="直接连接符 61">
            <a:extLst>
              <a:ext uri="{FF2B5EF4-FFF2-40B4-BE49-F238E27FC236}">
                <a16:creationId xmlns:a16="http://schemas.microsoft.com/office/drawing/2014/main" id="{80CD8FF8-E67C-0607-771F-A6788E82637B}"/>
              </a:ext>
            </a:extLst>
          </p:cNvPr>
          <p:cNvCxnSpPr>
            <a:cxnSpLocks/>
          </p:cNvCxnSpPr>
          <p:nvPr/>
        </p:nvCxnSpPr>
        <p:spPr>
          <a:xfrm>
            <a:off x="9293364" y="2836993"/>
            <a:ext cx="0" cy="2729665"/>
          </a:xfrm>
          <a:prstGeom prst="line">
            <a:avLst/>
          </a:prstGeom>
          <a:ln w="6350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文本框 62">
            <a:extLst>
              <a:ext uri="{FF2B5EF4-FFF2-40B4-BE49-F238E27FC236}">
                <a16:creationId xmlns:a16="http://schemas.microsoft.com/office/drawing/2014/main" id="{CD7F1574-DE06-9FF7-4142-7E7C68E56D94}"/>
              </a:ext>
            </a:extLst>
          </p:cNvPr>
          <p:cNvSpPr txBox="1"/>
          <p:nvPr/>
        </p:nvSpPr>
        <p:spPr>
          <a:xfrm>
            <a:off x="9389913" y="4894775"/>
            <a:ext cx="1516709" cy="57663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期待与您合作，携手共赢</a:t>
            </a:r>
          </a:p>
        </p:txBody>
      </p:sp>
      <p:pic>
        <p:nvPicPr>
          <p:cNvPr id="65" name="图形 64">
            <a:extLst>
              <a:ext uri="{FF2B5EF4-FFF2-40B4-BE49-F238E27FC236}">
                <a16:creationId xmlns:a16="http://schemas.microsoft.com/office/drawing/2014/main" id="{945097DD-A9DF-B0B7-362B-EB709285D2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379652" y="4424068"/>
            <a:ext cx="1328823" cy="339274"/>
          </a:xfrm>
          <a:prstGeom prst="rect">
            <a:avLst/>
          </a:prstGeom>
        </p:spPr>
      </p:pic>
      <p:sp>
        <p:nvSpPr>
          <p:cNvPr id="66" name="文本框 65">
            <a:extLst>
              <a:ext uri="{FF2B5EF4-FFF2-40B4-BE49-F238E27FC236}">
                <a16:creationId xmlns:a16="http://schemas.microsoft.com/office/drawing/2014/main" id="{185B78C7-2BF3-F8EF-1B88-50CF48970CCB}"/>
              </a:ext>
            </a:extLst>
          </p:cNvPr>
          <p:cNvSpPr txBox="1"/>
          <p:nvPr/>
        </p:nvSpPr>
        <p:spPr>
          <a:xfrm>
            <a:off x="9485277" y="4441875"/>
            <a:ext cx="512961" cy="3077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未来</a:t>
            </a:r>
          </a:p>
        </p:txBody>
      </p:sp>
      <p:sp>
        <p:nvSpPr>
          <p:cNvPr id="67" name="椭圆 66">
            <a:extLst>
              <a:ext uri="{FF2B5EF4-FFF2-40B4-BE49-F238E27FC236}">
                <a16:creationId xmlns:a16="http://schemas.microsoft.com/office/drawing/2014/main" id="{5E455E6F-05EA-4D23-737A-0289DB3E6B08}"/>
              </a:ext>
            </a:extLst>
          </p:cNvPr>
          <p:cNvSpPr/>
          <p:nvPr/>
        </p:nvSpPr>
        <p:spPr>
          <a:xfrm>
            <a:off x="10414174" y="4474998"/>
            <a:ext cx="237414" cy="23741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椭圆 68">
            <a:extLst>
              <a:ext uri="{FF2B5EF4-FFF2-40B4-BE49-F238E27FC236}">
                <a16:creationId xmlns:a16="http://schemas.microsoft.com/office/drawing/2014/main" id="{09384F1E-3176-BC2F-F477-AE1815C0BDCD}"/>
              </a:ext>
            </a:extLst>
          </p:cNvPr>
          <p:cNvSpPr/>
          <p:nvPr/>
        </p:nvSpPr>
        <p:spPr>
          <a:xfrm>
            <a:off x="10469736" y="4530560"/>
            <a:ext cx="126290" cy="12629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等腰三角形 69">
            <a:extLst>
              <a:ext uri="{FF2B5EF4-FFF2-40B4-BE49-F238E27FC236}">
                <a16:creationId xmlns:a16="http://schemas.microsoft.com/office/drawing/2014/main" id="{F6E65772-26E1-0CDE-50AC-405865F4169E}"/>
              </a:ext>
            </a:extLst>
          </p:cNvPr>
          <p:cNvSpPr/>
          <p:nvPr/>
        </p:nvSpPr>
        <p:spPr>
          <a:xfrm rot="5400000">
            <a:off x="10514511" y="4569418"/>
            <a:ext cx="56346" cy="48574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2232C82B-C8E9-1961-2FE1-2F17224B6A47}"/>
              </a:ext>
            </a:extLst>
          </p:cNvPr>
          <p:cNvCxnSpPr>
            <a:cxnSpLocks/>
          </p:cNvCxnSpPr>
          <p:nvPr/>
        </p:nvCxnSpPr>
        <p:spPr>
          <a:xfrm flipV="1">
            <a:off x="3475199" y="1225551"/>
            <a:ext cx="0" cy="2609850"/>
          </a:xfrm>
          <a:prstGeom prst="line">
            <a:avLst/>
          </a:prstGeom>
          <a:ln w="6350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600FC8F0-0354-6235-BE05-E92766F9F163}"/>
              </a:ext>
            </a:extLst>
          </p:cNvPr>
          <p:cNvCxnSpPr>
            <a:cxnSpLocks/>
          </p:cNvCxnSpPr>
          <p:nvPr/>
        </p:nvCxnSpPr>
        <p:spPr>
          <a:xfrm flipV="1">
            <a:off x="7528393" y="1225551"/>
            <a:ext cx="0" cy="1827115"/>
          </a:xfrm>
          <a:prstGeom prst="line">
            <a:avLst/>
          </a:prstGeom>
          <a:ln w="6350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138970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任意多边形: 形状 109">
            <a:extLst>
              <a:ext uri="{FF2B5EF4-FFF2-40B4-BE49-F238E27FC236}">
                <a16:creationId xmlns:a16="http://schemas.microsoft.com/office/drawing/2014/main" id="{82CE1068-425F-4023-C341-E8729242FBDB}"/>
              </a:ext>
            </a:extLst>
          </p:cNvPr>
          <p:cNvSpPr/>
          <p:nvPr/>
        </p:nvSpPr>
        <p:spPr>
          <a:xfrm flipH="1">
            <a:off x="1051240" y="0"/>
            <a:ext cx="4003862" cy="6858000"/>
          </a:xfrm>
          <a:custGeom>
            <a:avLst/>
            <a:gdLst>
              <a:gd name="connsiteX0" fmla="*/ 0 w 4003862"/>
              <a:gd name="connsiteY0" fmla="*/ 0 h 6858000"/>
              <a:gd name="connsiteX1" fmla="*/ 2185396 w 4003862"/>
              <a:gd name="connsiteY1" fmla="*/ 0 h 6858000"/>
              <a:gd name="connsiteX2" fmla="*/ 4003862 w 4003862"/>
              <a:gd name="connsiteY2" fmla="*/ 3429001 h 6858000"/>
              <a:gd name="connsiteX3" fmla="*/ 2185396 w 4003862"/>
              <a:gd name="connsiteY3" fmla="*/ 6858000 h 6858000"/>
              <a:gd name="connsiteX4" fmla="*/ 0 w 4003862"/>
              <a:gd name="connsiteY4" fmla="*/ 6858000 h 6858000"/>
              <a:gd name="connsiteX5" fmla="*/ 1818466 w 4003862"/>
              <a:gd name="connsiteY5" fmla="*/ 342900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3862" h="6858000">
                <a:moveTo>
                  <a:pt x="0" y="0"/>
                </a:moveTo>
                <a:lnTo>
                  <a:pt x="2185396" y="0"/>
                </a:lnTo>
                <a:lnTo>
                  <a:pt x="4003862" y="3429001"/>
                </a:lnTo>
                <a:lnTo>
                  <a:pt x="2185396" y="6858000"/>
                </a:lnTo>
                <a:lnTo>
                  <a:pt x="0" y="6858000"/>
                </a:lnTo>
                <a:lnTo>
                  <a:pt x="1818466" y="3429001"/>
                </a:ln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9" name="任意多边形: 形状 108">
            <a:extLst>
              <a:ext uri="{FF2B5EF4-FFF2-40B4-BE49-F238E27FC236}">
                <a16:creationId xmlns:a16="http://schemas.microsoft.com/office/drawing/2014/main" id="{E7E814A0-602F-29DF-3088-CB1ABCE78BA4}"/>
              </a:ext>
            </a:extLst>
          </p:cNvPr>
          <p:cNvSpPr/>
          <p:nvPr/>
        </p:nvSpPr>
        <p:spPr>
          <a:xfrm>
            <a:off x="7136898" y="0"/>
            <a:ext cx="4003862" cy="6858000"/>
          </a:xfrm>
          <a:custGeom>
            <a:avLst/>
            <a:gdLst>
              <a:gd name="connsiteX0" fmla="*/ 0 w 4003862"/>
              <a:gd name="connsiteY0" fmla="*/ 0 h 6858000"/>
              <a:gd name="connsiteX1" fmla="*/ 2185396 w 4003862"/>
              <a:gd name="connsiteY1" fmla="*/ 0 h 6858000"/>
              <a:gd name="connsiteX2" fmla="*/ 4003862 w 4003862"/>
              <a:gd name="connsiteY2" fmla="*/ 3429001 h 6858000"/>
              <a:gd name="connsiteX3" fmla="*/ 2185396 w 4003862"/>
              <a:gd name="connsiteY3" fmla="*/ 6858000 h 6858000"/>
              <a:gd name="connsiteX4" fmla="*/ 0 w 4003862"/>
              <a:gd name="connsiteY4" fmla="*/ 6858000 h 6858000"/>
              <a:gd name="connsiteX5" fmla="*/ 1818466 w 4003862"/>
              <a:gd name="connsiteY5" fmla="*/ 342900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3862" h="6858000">
                <a:moveTo>
                  <a:pt x="0" y="0"/>
                </a:moveTo>
                <a:lnTo>
                  <a:pt x="2185396" y="0"/>
                </a:lnTo>
                <a:lnTo>
                  <a:pt x="4003862" y="3429001"/>
                </a:lnTo>
                <a:lnTo>
                  <a:pt x="2185396" y="6858000"/>
                </a:lnTo>
                <a:lnTo>
                  <a:pt x="0" y="6858000"/>
                </a:lnTo>
                <a:lnTo>
                  <a:pt x="1818466" y="3429001"/>
                </a:ln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D958E54-641B-CC07-5B03-FD591FA4FBD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经营理念</a:t>
            </a:r>
          </a:p>
        </p:txBody>
      </p:sp>
      <p:sp>
        <p:nvSpPr>
          <p:cNvPr id="20" name="六边形 19">
            <a:extLst>
              <a:ext uri="{FF2B5EF4-FFF2-40B4-BE49-F238E27FC236}">
                <a16:creationId xmlns:a16="http://schemas.microsoft.com/office/drawing/2014/main" id="{2DB35BE2-0341-26E2-ABB5-8942B4D3003E}"/>
              </a:ext>
            </a:extLst>
          </p:cNvPr>
          <p:cNvSpPr/>
          <p:nvPr/>
        </p:nvSpPr>
        <p:spPr>
          <a:xfrm>
            <a:off x="4336753" y="1901841"/>
            <a:ext cx="3518495" cy="3033181"/>
          </a:xfrm>
          <a:prstGeom prst="hexagon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3" name="六边形 52">
            <a:extLst>
              <a:ext uri="{FF2B5EF4-FFF2-40B4-BE49-F238E27FC236}">
                <a16:creationId xmlns:a16="http://schemas.microsoft.com/office/drawing/2014/main" id="{17C5B737-35E8-3BF9-AFBE-B778D654B347}"/>
              </a:ext>
            </a:extLst>
          </p:cNvPr>
          <p:cNvSpPr/>
          <p:nvPr/>
        </p:nvSpPr>
        <p:spPr>
          <a:xfrm>
            <a:off x="4556008" y="2073898"/>
            <a:ext cx="3079984" cy="2655156"/>
          </a:xfrm>
          <a:prstGeom prst="hexag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D9195D49-F305-02DC-8830-06D8ED306F92}"/>
              </a:ext>
            </a:extLst>
          </p:cNvPr>
          <p:cNvSpPr/>
          <p:nvPr/>
        </p:nvSpPr>
        <p:spPr>
          <a:xfrm>
            <a:off x="704876" y="1901841"/>
            <a:ext cx="4167443" cy="1094482"/>
          </a:xfrm>
          <a:custGeom>
            <a:avLst/>
            <a:gdLst>
              <a:gd name="connsiteX0" fmla="*/ 366657 w 3391457"/>
              <a:gd name="connsiteY0" fmla="*/ 0 h 890688"/>
              <a:gd name="connsiteX1" fmla="*/ 3391457 w 3391457"/>
              <a:gd name="connsiteY1" fmla="*/ 0 h 890688"/>
              <a:gd name="connsiteX2" fmla="*/ 3391457 w 3391457"/>
              <a:gd name="connsiteY2" fmla="*/ 157373 h 890688"/>
              <a:gd name="connsiteX3" fmla="*/ 3024800 w 3391457"/>
              <a:gd name="connsiteY3" fmla="*/ 890688 h 890688"/>
              <a:gd name="connsiteX4" fmla="*/ 0 w 3391457"/>
              <a:gd name="connsiteY4" fmla="*/ 890688 h 890688"/>
              <a:gd name="connsiteX5" fmla="*/ 0 w 3391457"/>
              <a:gd name="connsiteY5" fmla="*/ 733315 h 890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1457" h="890688">
                <a:moveTo>
                  <a:pt x="366657" y="0"/>
                </a:moveTo>
                <a:lnTo>
                  <a:pt x="3391457" y="0"/>
                </a:lnTo>
                <a:lnTo>
                  <a:pt x="3391457" y="157373"/>
                </a:lnTo>
                <a:lnTo>
                  <a:pt x="3024800" y="890688"/>
                </a:lnTo>
                <a:lnTo>
                  <a:pt x="0" y="890688"/>
                </a:lnTo>
                <a:lnTo>
                  <a:pt x="0" y="733315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6" name="任意多边形: 形状 65">
            <a:extLst>
              <a:ext uri="{FF2B5EF4-FFF2-40B4-BE49-F238E27FC236}">
                <a16:creationId xmlns:a16="http://schemas.microsoft.com/office/drawing/2014/main" id="{E955F4C9-D691-AE1A-DEC5-DEEACB5DAB8F}"/>
              </a:ext>
            </a:extLst>
          </p:cNvPr>
          <p:cNvSpPr/>
          <p:nvPr/>
        </p:nvSpPr>
        <p:spPr>
          <a:xfrm>
            <a:off x="704875" y="2946400"/>
            <a:ext cx="3744781" cy="55773"/>
          </a:xfrm>
          <a:custGeom>
            <a:avLst/>
            <a:gdLst>
              <a:gd name="connsiteX0" fmla="*/ 0 w 3744781"/>
              <a:gd name="connsiteY0" fmla="*/ 0 h 55773"/>
              <a:gd name="connsiteX1" fmla="*/ 3744781 w 3744781"/>
              <a:gd name="connsiteY1" fmla="*/ 0 h 55773"/>
              <a:gd name="connsiteX2" fmla="*/ 3716894 w 3744781"/>
              <a:gd name="connsiteY2" fmla="*/ 55773 h 55773"/>
              <a:gd name="connsiteX3" fmla="*/ 0 w 3744781"/>
              <a:gd name="connsiteY3" fmla="*/ 55773 h 55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4781" h="55773">
                <a:moveTo>
                  <a:pt x="0" y="0"/>
                </a:moveTo>
                <a:lnTo>
                  <a:pt x="3744781" y="0"/>
                </a:lnTo>
                <a:lnTo>
                  <a:pt x="3716894" y="55773"/>
                </a:lnTo>
                <a:lnTo>
                  <a:pt x="0" y="55773"/>
                </a:ln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4">
                  <a:alpha val="0"/>
                </a:schemeClr>
              </a:gs>
            </a:gsLst>
            <a:lin ang="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A439D57B-84AA-7EFC-9962-CA6520E3B712}"/>
              </a:ext>
            </a:extLst>
          </p:cNvPr>
          <p:cNvSpPr/>
          <p:nvPr/>
        </p:nvSpPr>
        <p:spPr>
          <a:xfrm flipH="1" flipV="1">
            <a:off x="704876" y="1901841"/>
            <a:ext cx="249438" cy="498878"/>
          </a:xfrm>
          <a:custGeom>
            <a:avLst/>
            <a:gdLst>
              <a:gd name="connsiteX0" fmla="*/ 366657 w 366657"/>
              <a:gd name="connsiteY0" fmla="*/ 0 h 733315"/>
              <a:gd name="connsiteX1" fmla="*/ 366657 w 366657"/>
              <a:gd name="connsiteY1" fmla="*/ 733315 h 733315"/>
              <a:gd name="connsiteX2" fmla="*/ 0 w 366657"/>
              <a:gd name="connsiteY2" fmla="*/ 733315 h 733315"/>
              <a:gd name="connsiteX3" fmla="*/ 366657 w 366657"/>
              <a:gd name="connsiteY3" fmla="*/ 0 h 73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6657" h="733315">
                <a:moveTo>
                  <a:pt x="366657" y="0"/>
                </a:moveTo>
                <a:lnTo>
                  <a:pt x="366657" y="733315"/>
                </a:lnTo>
                <a:lnTo>
                  <a:pt x="0" y="733315"/>
                </a:lnTo>
                <a:lnTo>
                  <a:pt x="36665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9AA127C4-9CFB-D22D-681E-2FAD94CD9E39}"/>
              </a:ext>
            </a:extLst>
          </p:cNvPr>
          <p:cNvSpPr/>
          <p:nvPr/>
        </p:nvSpPr>
        <p:spPr>
          <a:xfrm flipH="1">
            <a:off x="7319682" y="1901841"/>
            <a:ext cx="4167443" cy="1094482"/>
          </a:xfrm>
          <a:custGeom>
            <a:avLst/>
            <a:gdLst>
              <a:gd name="connsiteX0" fmla="*/ 366657 w 3391457"/>
              <a:gd name="connsiteY0" fmla="*/ 0 h 890688"/>
              <a:gd name="connsiteX1" fmla="*/ 3391457 w 3391457"/>
              <a:gd name="connsiteY1" fmla="*/ 0 h 890688"/>
              <a:gd name="connsiteX2" fmla="*/ 3391457 w 3391457"/>
              <a:gd name="connsiteY2" fmla="*/ 157373 h 890688"/>
              <a:gd name="connsiteX3" fmla="*/ 3024800 w 3391457"/>
              <a:gd name="connsiteY3" fmla="*/ 890688 h 890688"/>
              <a:gd name="connsiteX4" fmla="*/ 0 w 3391457"/>
              <a:gd name="connsiteY4" fmla="*/ 890688 h 890688"/>
              <a:gd name="connsiteX5" fmla="*/ 0 w 3391457"/>
              <a:gd name="connsiteY5" fmla="*/ 733315 h 890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1457" h="890688">
                <a:moveTo>
                  <a:pt x="366657" y="0"/>
                </a:moveTo>
                <a:lnTo>
                  <a:pt x="3391457" y="0"/>
                </a:lnTo>
                <a:lnTo>
                  <a:pt x="3391457" y="157373"/>
                </a:lnTo>
                <a:lnTo>
                  <a:pt x="3024800" y="890688"/>
                </a:lnTo>
                <a:lnTo>
                  <a:pt x="0" y="890688"/>
                </a:lnTo>
                <a:lnTo>
                  <a:pt x="0" y="733315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90D1CA54-0B09-1491-E96E-5B456736C40C}"/>
              </a:ext>
            </a:extLst>
          </p:cNvPr>
          <p:cNvSpPr/>
          <p:nvPr/>
        </p:nvSpPr>
        <p:spPr>
          <a:xfrm flipV="1">
            <a:off x="11237687" y="1901841"/>
            <a:ext cx="249438" cy="498878"/>
          </a:xfrm>
          <a:custGeom>
            <a:avLst/>
            <a:gdLst>
              <a:gd name="connsiteX0" fmla="*/ 366657 w 366657"/>
              <a:gd name="connsiteY0" fmla="*/ 0 h 733315"/>
              <a:gd name="connsiteX1" fmla="*/ 366657 w 366657"/>
              <a:gd name="connsiteY1" fmla="*/ 733315 h 733315"/>
              <a:gd name="connsiteX2" fmla="*/ 0 w 366657"/>
              <a:gd name="connsiteY2" fmla="*/ 733315 h 733315"/>
              <a:gd name="connsiteX3" fmla="*/ 366657 w 366657"/>
              <a:gd name="connsiteY3" fmla="*/ 0 h 73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6657" h="733315">
                <a:moveTo>
                  <a:pt x="366657" y="0"/>
                </a:moveTo>
                <a:lnTo>
                  <a:pt x="366657" y="733315"/>
                </a:lnTo>
                <a:lnTo>
                  <a:pt x="0" y="733315"/>
                </a:lnTo>
                <a:lnTo>
                  <a:pt x="36665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5C8F0DC5-8CCC-D572-905A-943D50CF9530}"/>
              </a:ext>
            </a:extLst>
          </p:cNvPr>
          <p:cNvSpPr/>
          <p:nvPr/>
        </p:nvSpPr>
        <p:spPr>
          <a:xfrm flipV="1">
            <a:off x="704876" y="3840541"/>
            <a:ext cx="4167443" cy="1094482"/>
          </a:xfrm>
          <a:custGeom>
            <a:avLst/>
            <a:gdLst>
              <a:gd name="connsiteX0" fmla="*/ 366657 w 3391457"/>
              <a:gd name="connsiteY0" fmla="*/ 0 h 890688"/>
              <a:gd name="connsiteX1" fmla="*/ 3391457 w 3391457"/>
              <a:gd name="connsiteY1" fmla="*/ 0 h 890688"/>
              <a:gd name="connsiteX2" fmla="*/ 3391457 w 3391457"/>
              <a:gd name="connsiteY2" fmla="*/ 157373 h 890688"/>
              <a:gd name="connsiteX3" fmla="*/ 3024800 w 3391457"/>
              <a:gd name="connsiteY3" fmla="*/ 890688 h 890688"/>
              <a:gd name="connsiteX4" fmla="*/ 0 w 3391457"/>
              <a:gd name="connsiteY4" fmla="*/ 890688 h 890688"/>
              <a:gd name="connsiteX5" fmla="*/ 0 w 3391457"/>
              <a:gd name="connsiteY5" fmla="*/ 733315 h 890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1457" h="890688">
                <a:moveTo>
                  <a:pt x="366657" y="0"/>
                </a:moveTo>
                <a:lnTo>
                  <a:pt x="3391457" y="0"/>
                </a:lnTo>
                <a:lnTo>
                  <a:pt x="3391457" y="157373"/>
                </a:lnTo>
                <a:lnTo>
                  <a:pt x="3024800" y="890688"/>
                </a:lnTo>
                <a:lnTo>
                  <a:pt x="0" y="890688"/>
                </a:lnTo>
                <a:lnTo>
                  <a:pt x="0" y="733315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3BAC9CC0-AD60-7A3D-54A9-15C6F316857F}"/>
              </a:ext>
            </a:extLst>
          </p:cNvPr>
          <p:cNvSpPr/>
          <p:nvPr/>
        </p:nvSpPr>
        <p:spPr>
          <a:xfrm flipH="1">
            <a:off x="704876" y="4436145"/>
            <a:ext cx="249438" cy="498878"/>
          </a:xfrm>
          <a:custGeom>
            <a:avLst/>
            <a:gdLst>
              <a:gd name="connsiteX0" fmla="*/ 366657 w 366657"/>
              <a:gd name="connsiteY0" fmla="*/ 0 h 733315"/>
              <a:gd name="connsiteX1" fmla="*/ 366657 w 366657"/>
              <a:gd name="connsiteY1" fmla="*/ 733315 h 733315"/>
              <a:gd name="connsiteX2" fmla="*/ 0 w 366657"/>
              <a:gd name="connsiteY2" fmla="*/ 733315 h 733315"/>
              <a:gd name="connsiteX3" fmla="*/ 366657 w 366657"/>
              <a:gd name="connsiteY3" fmla="*/ 0 h 73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6657" h="733315">
                <a:moveTo>
                  <a:pt x="366657" y="0"/>
                </a:moveTo>
                <a:lnTo>
                  <a:pt x="366657" y="733315"/>
                </a:lnTo>
                <a:lnTo>
                  <a:pt x="0" y="733315"/>
                </a:lnTo>
                <a:lnTo>
                  <a:pt x="36665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6DB54857-BD71-DDFD-DE3E-17938D946AAA}"/>
              </a:ext>
            </a:extLst>
          </p:cNvPr>
          <p:cNvSpPr/>
          <p:nvPr/>
        </p:nvSpPr>
        <p:spPr>
          <a:xfrm flipH="1" flipV="1">
            <a:off x="7319682" y="3840541"/>
            <a:ext cx="4167443" cy="1094482"/>
          </a:xfrm>
          <a:custGeom>
            <a:avLst/>
            <a:gdLst>
              <a:gd name="connsiteX0" fmla="*/ 366657 w 3391457"/>
              <a:gd name="connsiteY0" fmla="*/ 0 h 890688"/>
              <a:gd name="connsiteX1" fmla="*/ 3391457 w 3391457"/>
              <a:gd name="connsiteY1" fmla="*/ 0 h 890688"/>
              <a:gd name="connsiteX2" fmla="*/ 3391457 w 3391457"/>
              <a:gd name="connsiteY2" fmla="*/ 157373 h 890688"/>
              <a:gd name="connsiteX3" fmla="*/ 3024800 w 3391457"/>
              <a:gd name="connsiteY3" fmla="*/ 890688 h 890688"/>
              <a:gd name="connsiteX4" fmla="*/ 0 w 3391457"/>
              <a:gd name="connsiteY4" fmla="*/ 890688 h 890688"/>
              <a:gd name="connsiteX5" fmla="*/ 0 w 3391457"/>
              <a:gd name="connsiteY5" fmla="*/ 733315 h 890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1457" h="890688">
                <a:moveTo>
                  <a:pt x="366657" y="0"/>
                </a:moveTo>
                <a:lnTo>
                  <a:pt x="3391457" y="0"/>
                </a:lnTo>
                <a:lnTo>
                  <a:pt x="3391457" y="157373"/>
                </a:lnTo>
                <a:lnTo>
                  <a:pt x="3024800" y="890688"/>
                </a:lnTo>
                <a:lnTo>
                  <a:pt x="0" y="890688"/>
                </a:lnTo>
                <a:lnTo>
                  <a:pt x="0" y="733315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F07D430B-2CF0-B73A-9C4B-2C28C7410CEC}"/>
              </a:ext>
            </a:extLst>
          </p:cNvPr>
          <p:cNvSpPr/>
          <p:nvPr/>
        </p:nvSpPr>
        <p:spPr>
          <a:xfrm>
            <a:off x="11237687" y="4436145"/>
            <a:ext cx="249438" cy="498878"/>
          </a:xfrm>
          <a:custGeom>
            <a:avLst/>
            <a:gdLst>
              <a:gd name="connsiteX0" fmla="*/ 366657 w 366657"/>
              <a:gd name="connsiteY0" fmla="*/ 0 h 733315"/>
              <a:gd name="connsiteX1" fmla="*/ 366657 w 366657"/>
              <a:gd name="connsiteY1" fmla="*/ 733315 h 733315"/>
              <a:gd name="connsiteX2" fmla="*/ 0 w 366657"/>
              <a:gd name="connsiteY2" fmla="*/ 733315 h 733315"/>
              <a:gd name="connsiteX3" fmla="*/ 366657 w 366657"/>
              <a:gd name="connsiteY3" fmla="*/ 0 h 73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6657" h="733315">
                <a:moveTo>
                  <a:pt x="366657" y="0"/>
                </a:moveTo>
                <a:lnTo>
                  <a:pt x="366657" y="733315"/>
                </a:lnTo>
                <a:lnTo>
                  <a:pt x="0" y="733315"/>
                </a:lnTo>
                <a:lnTo>
                  <a:pt x="36665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6D37DC4B-E7F7-72A3-39DB-0747C3841AA1}"/>
              </a:ext>
            </a:extLst>
          </p:cNvPr>
          <p:cNvSpPr txBox="1"/>
          <p:nvPr/>
        </p:nvSpPr>
        <p:spPr>
          <a:xfrm>
            <a:off x="1793580" y="2142491"/>
            <a:ext cx="2681739" cy="5754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立身处事，当以诚信为本，笃信诚信服务是企业的生存之道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142C7941-1BEA-B454-5C41-B14772FD729E}"/>
              </a:ext>
            </a:extLst>
          </p:cNvPr>
          <p:cNvSpPr txBox="1"/>
          <p:nvPr/>
        </p:nvSpPr>
        <p:spPr>
          <a:xfrm>
            <a:off x="1101875" y="2170688"/>
            <a:ext cx="615553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诚信</a:t>
            </a: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604EEC31-38E0-E16B-3FD4-F1AB44766859}"/>
              </a:ext>
            </a:extLst>
          </p:cNvPr>
          <p:cNvSpPr txBox="1"/>
          <p:nvPr/>
        </p:nvSpPr>
        <p:spPr>
          <a:xfrm>
            <a:off x="1137676" y="2520495"/>
            <a:ext cx="564257" cy="1692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en-US" altLang="zh-CN" sz="1100" dirty="0">
                <a:solidFill>
                  <a:schemeClr val="bg1">
                    <a:lumMod val="8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sincerity</a:t>
            </a:r>
            <a:endParaRPr lang="zh-CN" altLang="en-US" sz="1100" dirty="0">
              <a:solidFill>
                <a:schemeClr val="bg1">
                  <a:lumMod val="8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7DE92D02-E28C-8026-EC99-E852B6AABBE5}"/>
              </a:ext>
            </a:extLst>
          </p:cNvPr>
          <p:cNvSpPr txBox="1"/>
          <p:nvPr/>
        </p:nvSpPr>
        <p:spPr>
          <a:xfrm>
            <a:off x="1793580" y="4080614"/>
            <a:ext cx="2545247" cy="57663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活力四射是我们的标签，我们永远年轻，永远激情澎湃</a:t>
            </a:r>
          </a:p>
        </p:txBody>
      </p:sp>
      <p:grpSp>
        <p:nvGrpSpPr>
          <p:cNvPr id="75" name="组合 74">
            <a:extLst>
              <a:ext uri="{FF2B5EF4-FFF2-40B4-BE49-F238E27FC236}">
                <a16:creationId xmlns:a16="http://schemas.microsoft.com/office/drawing/2014/main" id="{3A162108-13D2-0D50-E150-6847B0012ABF}"/>
              </a:ext>
            </a:extLst>
          </p:cNvPr>
          <p:cNvGrpSpPr/>
          <p:nvPr/>
        </p:nvGrpSpPr>
        <p:grpSpPr>
          <a:xfrm>
            <a:off x="1101875" y="4108811"/>
            <a:ext cx="615553" cy="511390"/>
            <a:chOff x="1416985" y="2092776"/>
            <a:chExt cx="615553" cy="511390"/>
          </a:xfrm>
        </p:grpSpPr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C0808F39-3C1A-42E7-4D75-5EA5CD3BC5E4}"/>
                </a:ext>
              </a:extLst>
            </p:cNvPr>
            <p:cNvSpPr txBox="1"/>
            <p:nvPr/>
          </p:nvSpPr>
          <p:spPr>
            <a:xfrm>
              <a:off x="1416985" y="2092776"/>
              <a:ext cx="615553" cy="369332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r>
                <a:rPr lang="zh-CN" altLang="en-US" sz="2400" dirty="0">
                  <a:solidFill>
                    <a:schemeClr val="accent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活力</a:t>
              </a:r>
            </a:p>
          </p:txBody>
        </p:sp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id="{938C558E-EA21-EE3B-090F-B5BBDE32F596}"/>
                </a:ext>
              </a:extLst>
            </p:cNvPr>
            <p:cNvSpPr txBox="1"/>
            <p:nvPr/>
          </p:nvSpPr>
          <p:spPr>
            <a:xfrm>
              <a:off x="1449846" y="2442583"/>
              <a:ext cx="549831" cy="161583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r>
                <a:rPr lang="en-US" altLang="zh-CN" sz="1050" dirty="0">
                  <a:solidFill>
                    <a:schemeClr val="bg1">
                      <a:lumMod val="8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dynamic</a:t>
              </a:r>
              <a:endParaRPr lang="zh-CN" altLang="en-US" sz="1050" dirty="0">
                <a:solidFill>
                  <a:schemeClr val="bg1">
                    <a:lumMod val="8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84" name="任意多边形: 形状 83">
            <a:extLst>
              <a:ext uri="{FF2B5EF4-FFF2-40B4-BE49-F238E27FC236}">
                <a16:creationId xmlns:a16="http://schemas.microsoft.com/office/drawing/2014/main" id="{9F128314-FA5A-D982-234E-FD411F9E4C0F}"/>
              </a:ext>
            </a:extLst>
          </p:cNvPr>
          <p:cNvSpPr/>
          <p:nvPr/>
        </p:nvSpPr>
        <p:spPr>
          <a:xfrm>
            <a:off x="1127540" y="4879249"/>
            <a:ext cx="3744779" cy="55773"/>
          </a:xfrm>
          <a:custGeom>
            <a:avLst/>
            <a:gdLst>
              <a:gd name="connsiteX0" fmla="*/ 0 w 3744779"/>
              <a:gd name="connsiteY0" fmla="*/ 0 h 55773"/>
              <a:gd name="connsiteX1" fmla="*/ 3744779 w 3744779"/>
              <a:gd name="connsiteY1" fmla="*/ 0 h 55773"/>
              <a:gd name="connsiteX2" fmla="*/ 3744779 w 3744779"/>
              <a:gd name="connsiteY2" fmla="*/ 55773 h 55773"/>
              <a:gd name="connsiteX3" fmla="*/ 27886 w 3744779"/>
              <a:gd name="connsiteY3" fmla="*/ 55773 h 55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4779" h="55773">
                <a:moveTo>
                  <a:pt x="0" y="0"/>
                </a:moveTo>
                <a:lnTo>
                  <a:pt x="3744779" y="0"/>
                </a:lnTo>
                <a:lnTo>
                  <a:pt x="3744779" y="55773"/>
                </a:lnTo>
                <a:lnTo>
                  <a:pt x="27886" y="55773"/>
                </a:ln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4">
                  <a:alpha val="0"/>
                </a:schemeClr>
              </a:gs>
            </a:gsLst>
            <a:lin ang="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48666635-33E5-C039-877C-014A89AF9022}"/>
              </a:ext>
            </a:extLst>
          </p:cNvPr>
          <p:cNvSpPr/>
          <p:nvPr/>
        </p:nvSpPr>
        <p:spPr>
          <a:xfrm flipH="1">
            <a:off x="7319682" y="4879249"/>
            <a:ext cx="3744779" cy="55773"/>
          </a:xfrm>
          <a:custGeom>
            <a:avLst/>
            <a:gdLst>
              <a:gd name="connsiteX0" fmla="*/ 0 w 3744779"/>
              <a:gd name="connsiteY0" fmla="*/ 0 h 55773"/>
              <a:gd name="connsiteX1" fmla="*/ 3744779 w 3744779"/>
              <a:gd name="connsiteY1" fmla="*/ 0 h 55773"/>
              <a:gd name="connsiteX2" fmla="*/ 3744779 w 3744779"/>
              <a:gd name="connsiteY2" fmla="*/ 55773 h 55773"/>
              <a:gd name="connsiteX3" fmla="*/ 27886 w 3744779"/>
              <a:gd name="connsiteY3" fmla="*/ 55773 h 55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4779" h="55773">
                <a:moveTo>
                  <a:pt x="0" y="0"/>
                </a:moveTo>
                <a:lnTo>
                  <a:pt x="3744779" y="0"/>
                </a:lnTo>
                <a:lnTo>
                  <a:pt x="3744779" y="55773"/>
                </a:lnTo>
                <a:lnTo>
                  <a:pt x="27886" y="55773"/>
                </a:ln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4">
                  <a:alpha val="0"/>
                </a:schemeClr>
              </a:gs>
            </a:gsLst>
            <a:lin ang="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93631904-665E-E700-2475-022A68B8A26F}"/>
              </a:ext>
            </a:extLst>
          </p:cNvPr>
          <p:cNvSpPr/>
          <p:nvPr/>
        </p:nvSpPr>
        <p:spPr>
          <a:xfrm flipH="1">
            <a:off x="7742344" y="2946400"/>
            <a:ext cx="3744781" cy="55773"/>
          </a:xfrm>
          <a:custGeom>
            <a:avLst/>
            <a:gdLst>
              <a:gd name="connsiteX0" fmla="*/ 0 w 3744781"/>
              <a:gd name="connsiteY0" fmla="*/ 0 h 55773"/>
              <a:gd name="connsiteX1" fmla="*/ 3744781 w 3744781"/>
              <a:gd name="connsiteY1" fmla="*/ 0 h 55773"/>
              <a:gd name="connsiteX2" fmla="*/ 3716894 w 3744781"/>
              <a:gd name="connsiteY2" fmla="*/ 55773 h 55773"/>
              <a:gd name="connsiteX3" fmla="*/ 0 w 3744781"/>
              <a:gd name="connsiteY3" fmla="*/ 55773 h 55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4781" h="55773">
                <a:moveTo>
                  <a:pt x="0" y="0"/>
                </a:moveTo>
                <a:lnTo>
                  <a:pt x="3744781" y="0"/>
                </a:lnTo>
                <a:lnTo>
                  <a:pt x="3716894" y="55773"/>
                </a:lnTo>
                <a:lnTo>
                  <a:pt x="0" y="55773"/>
                </a:ln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4">
                  <a:alpha val="0"/>
                </a:schemeClr>
              </a:gs>
            </a:gsLst>
            <a:lin ang="0" scaled="0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2298B945-7882-F2C3-5C79-D08292F65F8F}"/>
              </a:ext>
            </a:extLst>
          </p:cNvPr>
          <p:cNvSpPr txBox="1"/>
          <p:nvPr/>
        </p:nvSpPr>
        <p:spPr>
          <a:xfrm>
            <a:off x="5143707" y="2683518"/>
            <a:ext cx="674865" cy="123110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8000" dirty="0">
                <a:solidFill>
                  <a:schemeClr val="bg1"/>
                </a:solidFill>
                <a:effectLst>
                  <a:outerShdw blurRad="63500" sx="102000" sy="102000" algn="ctr" rotWithShape="0">
                    <a:schemeClr val="accent1">
                      <a:lumMod val="75000"/>
                      <a:alpha val="40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endParaRPr lang="zh-CN" altLang="en-US" sz="8000" dirty="0">
              <a:solidFill>
                <a:schemeClr val="bg1"/>
              </a:solidFill>
              <a:effectLst>
                <a:outerShdw blurRad="63500" sx="102000" sy="102000" algn="ctr" rotWithShape="0">
                  <a:schemeClr val="accent1">
                    <a:lumMod val="75000"/>
                    <a:alpha val="40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2" name="文本框 91">
            <a:extLst>
              <a:ext uri="{FF2B5EF4-FFF2-40B4-BE49-F238E27FC236}">
                <a16:creationId xmlns:a16="http://schemas.microsoft.com/office/drawing/2014/main" id="{FDAE1FCF-D1A1-5BAF-A16B-6618532BB3FA}"/>
              </a:ext>
            </a:extLst>
          </p:cNvPr>
          <p:cNvSpPr txBox="1"/>
          <p:nvPr/>
        </p:nvSpPr>
        <p:spPr>
          <a:xfrm>
            <a:off x="5817187" y="3378718"/>
            <a:ext cx="1231106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企业特色</a:t>
            </a:r>
          </a:p>
        </p:txBody>
      </p:sp>
      <p:sp>
        <p:nvSpPr>
          <p:cNvPr id="94" name="泪滴形 93">
            <a:extLst>
              <a:ext uri="{FF2B5EF4-FFF2-40B4-BE49-F238E27FC236}">
                <a16:creationId xmlns:a16="http://schemas.microsoft.com/office/drawing/2014/main" id="{89822725-45CC-2A9F-63AA-501646F6113E}"/>
              </a:ext>
            </a:extLst>
          </p:cNvPr>
          <p:cNvSpPr/>
          <p:nvPr/>
        </p:nvSpPr>
        <p:spPr>
          <a:xfrm flipH="1" flipV="1">
            <a:off x="5842408" y="2839901"/>
            <a:ext cx="534236" cy="534236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3" name="文本框 92">
            <a:extLst>
              <a:ext uri="{FF2B5EF4-FFF2-40B4-BE49-F238E27FC236}">
                <a16:creationId xmlns:a16="http://schemas.microsoft.com/office/drawing/2014/main" id="{072C957E-8452-8ABF-3A7F-042B809E3BDA}"/>
              </a:ext>
            </a:extLst>
          </p:cNvPr>
          <p:cNvSpPr txBox="1"/>
          <p:nvPr/>
        </p:nvSpPr>
        <p:spPr>
          <a:xfrm>
            <a:off x="5961945" y="3003445"/>
            <a:ext cx="230832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项</a:t>
            </a:r>
          </a:p>
        </p:txBody>
      </p:sp>
      <p:cxnSp>
        <p:nvCxnSpPr>
          <p:cNvPr id="97" name="直接连接符 96">
            <a:extLst>
              <a:ext uri="{FF2B5EF4-FFF2-40B4-BE49-F238E27FC236}">
                <a16:creationId xmlns:a16="http://schemas.microsoft.com/office/drawing/2014/main" id="{4CCBAD34-E8EB-CE36-43ED-1F9D952F8FA3}"/>
              </a:ext>
            </a:extLst>
          </p:cNvPr>
          <p:cNvCxnSpPr>
            <a:cxnSpLocks/>
          </p:cNvCxnSpPr>
          <p:nvPr/>
        </p:nvCxnSpPr>
        <p:spPr>
          <a:xfrm>
            <a:off x="5086454" y="3803650"/>
            <a:ext cx="2019093" cy="0"/>
          </a:xfrm>
          <a:prstGeom prst="line">
            <a:avLst/>
          </a:prstGeom>
          <a:ln>
            <a:gradFill>
              <a:gsLst>
                <a:gs pos="0">
                  <a:schemeClr val="bg1">
                    <a:alpha val="0"/>
                  </a:schemeClr>
                </a:gs>
                <a:gs pos="50500">
                  <a:srgbClr val="FFFFFF"/>
                </a:gs>
                <a:gs pos="100000">
                  <a:schemeClr val="bg1"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文本框 99">
            <a:extLst>
              <a:ext uri="{FF2B5EF4-FFF2-40B4-BE49-F238E27FC236}">
                <a16:creationId xmlns:a16="http://schemas.microsoft.com/office/drawing/2014/main" id="{3601CA64-5E4E-06BD-E7E7-F92F3AA45EF5}"/>
              </a:ext>
            </a:extLst>
          </p:cNvPr>
          <p:cNvSpPr txBox="1"/>
          <p:nvPr/>
        </p:nvSpPr>
        <p:spPr>
          <a:xfrm>
            <a:off x="8027489" y="2142491"/>
            <a:ext cx="2332441" cy="57663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要么创新，要么消亡，创新精神是我们鲜活的心脏</a:t>
            </a: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id="{DF685400-9BD4-4E01-FE56-6B5F27D6F5BE}"/>
              </a:ext>
            </a:extLst>
          </p:cNvPr>
          <p:cNvSpPr txBox="1"/>
          <p:nvPr/>
        </p:nvSpPr>
        <p:spPr>
          <a:xfrm>
            <a:off x="10474572" y="2170688"/>
            <a:ext cx="615553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创新</a:t>
            </a:r>
          </a:p>
        </p:txBody>
      </p:sp>
      <p:sp>
        <p:nvSpPr>
          <p:cNvPr id="103" name="文本框 102">
            <a:extLst>
              <a:ext uri="{FF2B5EF4-FFF2-40B4-BE49-F238E27FC236}">
                <a16:creationId xmlns:a16="http://schemas.microsoft.com/office/drawing/2014/main" id="{DCFAF179-208A-14D4-94A4-9C083BDA28B5}"/>
              </a:ext>
            </a:extLst>
          </p:cNvPr>
          <p:cNvSpPr txBox="1"/>
          <p:nvPr/>
        </p:nvSpPr>
        <p:spPr>
          <a:xfrm>
            <a:off x="10510373" y="2520495"/>
            <a:ext cx="564257" cy="1692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en-US" altLang="zh-CN" sz="1100" dirty="0">
                <a:solidFill>
                  <a:schemeClr val="bg1">
                    <a:lumMod val="8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sincerity</a:t>
            </a:r>
            <a:endParaRPr lang="zh-CN" altLang="en-US" sz="1100" dirty="0">
              <a:solidFill>
                <a:schemeClr val="bg1">
                  <a:lumMod val="8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EEF119AB-81D0-4D26-6B3E-D0036435994C}"/>
              </a:ext>
            </a:extLst>
          </p:cNvPr>
          <p:cNvSpPr txBox="1"/>
          <p:nvPr/>
        </p:nvSpPr>
        <p:spPr>
          <a:xfrm>
            <a:off x="8099973" y="4043568"/>
            <a:ext cx="2259957" cy="5754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简明扼要，省去多余流程，为你提供最核心的服务</a:t>
            </a:r>
          </a:p>
        </p:txBody>
      </p:sp>
      <p:sp>
        <p:nvSpPr>
          <p:cNvPr id="105" name="文本框 104">
            <a:extLst>
              <a:ext uri="{FF2B5EF4-FFF2-40B4-BE49-F238E27FC236}">
                <a16:creationId xmlns:a16="http://schemas.microsoft.com/office/drawing/2014/main" id="{9C26986B-C48F-7134-A982-5E7BB7A0895B}"/>
              </a:ext>
            </a:extLst>
          </p:cNvPr>
          <p:cNvSpPr txBox="1"/>
          <p:nvPr/>
        </p:nvSpPr>
        <p:spPr>
          <a:xfrm>
            <a:off x="10474572" y="4071765"/>
            <a:ext cx="615553" cy="369332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简洁</a:t>
            </a:r>
          </a:p>
        </p:txBody>
      </p:sp>
      <p:sp>
        <p:nvSpPr>
          <p:cNvPr id="106" name="文本框 105">
            <a:extLst>
              <a:ext uri="{FF2B5EF4-FFF2-40B4-BE49-F238E27FC236}">
                <a16:creationId xmlns:a16="http://schemas.microsoft.com/office/drawing/2014/main" id="{89A0541A-2FB5-E633-085C-566D72B587DC}"/>
              </a:ext>
            </a:extLst>
          </p:cNvPr>
          <p:cNvSpPr txBox="1"/>
          <p:nvPr/>
        </p:nvSpPr>
        <p:spPr>
          <a:xfrm>
            <a:off x="10510373" y="4421572"/>
            <a:ext cx="564257" cy="16927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en-US" altLang="zh-CN" sz="1100" dirty="0">
                <a:solidFill>
                  <a:schemeClr val="bg1">
                    <a:lumMod val="8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sincerity</a:t>
            </a:r>
            <a:endParaRPr lang="zh-CN" altLang="en-US" sz="1100" dirty="0">
              <a:solidFill>
                <a:schemeClr val="bg1">
                  <a:lumMod val="8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2" name="任意多边形: 形状 111">
            <a:extLst>
              <a:ext uri="{FF2B5EF4-FFF2-40B4-BE49-F238E27FC236}">
                <a16:creationId xmlns:a16="http://schemas.microsoft.com/office/drawing/2014/main" id="{D7F212BD-7E51-2995-F69F-E7B7C2CA52AA}"/>
              </a:ext>
            </a:extLst>
          </p:cNvPr>
          <p:cNvSpPr/>
          <p:nvPr/>
        </p:nvSpPr>
        <p:spPr>
          <a:xfrm>
            <a:off x="0" y="6203058"/>
            <a:ext cx="12192000" cy="654942"/>
          </a:xfrm>
          <a:custGeom>
            <a:avLst/>
            <a:gdLst>
              <a:gd name="connsiteX0" fmla="*/ 0 w 12192000"/>
              <a:gd name="connsiteY0" fmla="*/ 0 h 654942"/>
              <a:gd name="connsiteX1" fmla="*/ 57348 w 12192000"/>
              <a:gd name="connsiteY1" fmla="*/ 18921 h 654942"/>
              <a:gd name="connsiteX2" fmla="*/ 6096000 w 12192000"/>
              <a:gd name="connsiteY2" fmla="*/ 590134 h 654942"/>
              <a:gd name="connsiteX3" fmla="*/ 12134652 w 12192000"/>
              <a:gd name="connsiteY3" fmla="*/ 18921 h 654942"/>
              <a:gd name="connsiteX4" fmla="*/ 12192000 w 12192000"/>
              <a:gd name="connsiteY4" fmla="*/ 0 h 654942"/>
              <a:gd name="connsiteX5" fmla="*/ 12192000 w 12192000"/>
              <a:gd name="connsiteY5" fmla="*/ 654942 h 654942"/>
              <a:gd name="connsiteX6" fmla="*/ 0 w 12192000"/>
              <a:gd name="connsiteY6" fmla="*/ 654942 h 65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4942">
                <a:moveTo>
                  <a:pt x="0" y="0"/>
                </a:moveTo>
                <a:lnTo>
                  <a:pt x="57348" y="18921"/>
                </a:lnTo>
                <a:cubicBezTo>
                  <a:pt x="1220290" y="359161"/>
                  <a:pt x="3488430" y="590134"/>
                  <a:pt x="6096000" y="590134"/>
                </a:cubicBezTo>
                <a:cubicBezTo>
                  <a:pt x="8703570" y="590134"/>
                  <a:pt x="10971710" y="359161"/>
                  <a:pt x="12134652" y="18921"/>
                </a:cubicBezTo>
                <a:lnTo>
                  <a:pt x="12192000" y="0"/>
                </a:lnTo>
                <a:lnTo>
                  <a:pt x="12192000" y="654942"/>
                </a:lnTo>
                <a:lnTo>
                  <a:pt x="0" y="654942"/>
                </a:lnTo>
                <a:close/>
              </a:path>
            </a:pathLst>
          </a:cu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3" name="任意多边形: 形状 112">
            <a:extLst>
              <a:ext uri="{FF2B5EF4-FFF2-40B4-BE49-F238E27FC236}">
                <a16:creationId xmlns:a16="http://schemas.microsoft.com/office/drawing/2014/main" id="{837F32D0-B3E5-AD09-22CB-00B2F0120FB3}"/>
              </a:ext>
            </a:extLst>
          </p:cNvPr>
          <p:cNvSpPr/>
          <p:nvPr/>
        </p:nvSpPr>
        <p:spPr>
          <a:xfrm>
            <a:off x="0" y="6426700"/>
            <a:ext cx="12192000" cy="431300"/>
          </a:xfrm>
          <a:custGeom>
            <a:avLst/>
            <a:gdLst>
              <a:gd name="connsiteX0" fmla="*/ 0 w 12192000"/>
              <a:gd name="connsiteY0" fmla="*/ 0 h 431300"/>
              <a:gd name="connsiteX1" fmla="*/ 57348 w 12192000"/>
              <a:gd name="connsiteY1" fmla="*/ 11554 h 431300"/>
              <a:gd name="connsiteX2" fmla="*/ 6096000 w 12192000"/>
              <a:gd name="connsiteY2" fmla="*/ 360365 h 431300"/>
              <a:gd name="connsiteX3" fmla="*/ 12134652 w 12192000"/>
              <a:gd name="connsiteY3" fmla="*/ 11554 h 431300"/>
              <a:gd name="connsiteX4" fmla="*/ 12192000 w 12192000"/>
              <a:gd name="connsiteY4" fmla="*/ 0 h 431300"/>
              <a:gd name="connsiteX5" fmla="*/ 12192000 w 12192000"/>
              <a:gd name="connsiteY5" fmla="*/ 431300 h 431300"/>
              <a:gd name="connsiteX6" fmla="*/ 0 w 12192000"/>
              <a:gd name="connsiteY6" fmla="*/ 431300 h 43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431300">
                <a:moveTo>
                  <a:pt x="0" y="0"/>
                </a:moveTo>
                <a:lnTo>
                  <a:pt x="57348" y="11554"/>
                </a:lnTo>
                <a:cubicBezTo>
                  <a:pt x="1220290" y="219322"/>
                  <a:pt x="3488430" y="360365"/>
                  <a:pt x="6096000" y="360365"/>
                </a:cubicBezTo>
                <a:cubicBezTo>
                  <a:pt x="8703570" y="360365"/>
                  <a:pt x="10971710" y="219322"/>
                  <a:pt x="12134652" y="11554"/>
                </a:cubicBezTo>
                <a:lnTo>
                  <a:pt x="12192000" y="0"/>
                </a:lnTo>
                <a:lnTo>
                  <a:pt x="12192000" y="431300"/>
                </a:lnTo>
                <a:lnTo>
                  <a:pt x="0" y="431300"/>
                </a:lnTo>
                <a:close/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2910833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05B65168-1D0D-8D3C-79DC-318B5AB7DA3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公司架构</a:t>
            </a:r>
          </a:p>
        </p:txBody>
      </p:sp>
      <p:sp>
        <p:nvSpPr>
          <p:cNvPr id="9" name="矩形: 圆角 8">
            <a:extLst>
              <a:ext uri="{FF2B5EF4-FFF2-40B4-BE49-F238E27FC236}">
                <a16:creationId xmlns:a16="http://schemas.microsoft.com/office/drawing/2014/main" id="{10BDE5C5-2890-DEBD-7379-05D1139B946A}"/>
              </a:ext>
            </a:extLst>
          </p:cNvPr>
          <p:cNvSpPr/>
          <p:nvPr/>
        </p:nvSpPr>
        <p:spPr>
          <a:xfrm>
            <a:off x="5303520" y="910166"/>
            <a:ext cx="1584961" cy="635000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2A7141DE-C446-39B9-CB32-35BA0B4889AD}"/>
              </a:ext>
            </a:extLst>
          </p:cNvPr>
          <p:cNvSpPr txBox="1"/>
          <p:nvPr/>
        </p:nvSpPr>
        <p:spPr>
          <a:xfrm>
            <a:off x="5542002" y="996834"/>
            <a:ext cx="1107996" cy="461665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4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总经理</a:t>
            </a:r>
          </a:p>
        </p:txBody>
      </p: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id="{18D191DA-E99D-152D-7C3A-71F64ABC5D8F}"/>
              </a:ext>
            </a:extLst>
          </p:cNvPr>
          <p:cNvCxnSpPr>
            <a:cxnSpLocks/>
          </p:cNvCxnSpPr>
          <p:nvPr/>
        </p:nvCxnSpPr>
        <p:spPr>
          <a:xfrm>
            <a:off x="2386013" y="1864106"/>
            <a:ext cx="742156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id="{CF0651D2-D413-4FCF-0B62-7E412431A735}"/>
              </a:ext>
            </a:extLst>
          </p:cNvPr>
          <p:cNvCxnSpPr>
            <a:cxnSpLocks/>
          </p:cNvCxnSpPr>
          <p:nvPr/>
        </p:nvCxnSpPr>
        <p:spPr>
          <a:xfrm>
            <a:off x="9801808" y="1869314"/>
            <a:ext cx="0" cy="313182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连接符 57">
            <a:extLst>
              <a:ext uri="{FF2B5EF4-FFF2-40B4-BE49-F238E27FC236}">
                <a16:creationId xmlns:a16="http://schemas.microsoft.com/office/drawing/2014/main" id="{A21CA965-8508-2B8B-556B-B942123E6394}"/>
              </a:ext>
            </a:extLst>
          </p:cNvPr>
          <p:cNvCxnSpPr>
            <a:cxnSpLocks/>
          </p:cNvCxnSpPr>
          <p:nvPr/>
        </p:nvCxnSpPr>
        <p:spPr>
          <a:xfrm>
            <a:off x="7332446" y="1869314"/>
            <a:ext cx="0" cy="313182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>
            <a:extLst>
              <a:ext uri="{FF2B5EF4-FFF2-40B4-BE49-F238E27FC236}">
                <a16:creationId xmlns:a16="http://schemas.microsoft.com/office/drawing/2014/main" id="{2120CCEF-4DCB-B089-631E-0A87A2C2C205}"/>
              </a:ext>
            </a:extLst>
          </p:cNvPr>
          <p:cNvCxnSpPr>
            <a:cxnSpLocks/>
          </p:cNvCxnSpPr>
          <p:nvPr/>
        </p:nvCxnSpPr>
        <p:spPr>
          <a:xfrm>
            <a:off x="4863082" y="1869314"/>
            <a:ext cx="0" cy="313182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>
            <a:extLst>
              <a:ext uri="{FF2B5EF4-FFF2-40B4-BE49-F238E27FC236}">
                <a16:creationId xmlns:a16="http://schemas.microsoft.com/office/drawing/2014/main" id="{3FFFAD01-C1AF-C540-50BD-18930A0F6D84}"/>
              </a:ext>
            </a:extLst>
          </p:cNvPr>
          <p:cNvCxnSpPr>
            <a:cxnSpLocks/>
          </p:cNvCxnSpPr>
          <p:nvPr/>
        </p:nvCxnSpPr>
        <p:spPr>
          <a:xfrm>
            <a:off x="2391955" y="1869314"/>
            <a:ext cx="0" cy="313182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>
            <a:extLst>
              <a:ext uri="{FF2B5EF4-FFF2-40B4-BE49-F238E27FC236}">
                <a16:creationId xmlns:a16="http://schemas.microsoft.com/office/drawing/2014/main" id="{DF0E2F54-07B7-2F85-84B3-3917B2ACB53B}"/>
              </a:ext>
            </a:extLst>
          </p:cNvPr>
          <p:cNvCxnSpPr>
            <a:cxnSpLocks/>
          </p:cNvCxnSpPr>
          <p:nvPr/>
        </p:nvCxnSpPr>
        <p:spPr>
          <a:xfrm>
            <a:off x="6096000" y="1544785"/>
            <a:ext cx="0" cy="31318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: 圆角 3">
            <a:extLst>
              <a:ext uri="{FF2B5EF4-FFF2-40B4-BE49-F238E27FC236}">
                <a16:creationId xmlns:a16="http://schemas.microsoft.com/office/drawing/2014/main" id="{4667E592-CC63-F2C7-2745-DD5671D0F744}"/>
              </a:ext>
            </a:extLst>
          </p:cNvPr>
          <p:cNvSpPr/>
          <p:nvPr/>
        </p:nvSpPr>
        <p:spPr>
          <a:xfrm>
            <a:off x="1389016" y="2185666"/>
            <a:ext cx="2002349" cy="4093348"/>
          </a:xfrm>
          <a:prstGeom prst="roundRect">
            <a:avLst>
              <a:gd name="adj" fmla="val 5631"/>
            </a:avLst>
          </a:prstGeom>
          <a:solidFill>
            <a:schemeClr val="bg1"/>
          </a:solidFill>
          <a:ln w="6350">
            <a:solidFill>
              <a:schemeClr val="accent1"/>
            </a:solidFill>
          </a:ln>
          <a:effectLst>
            <a:outerShdw blurRad="63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矩形: 圆角 11">
            <a:extLst>
              <a:ext uri="{FF2B5EF4-FFF2-40B4-BE49-F238E27FC236}">
                <a16:creationId xmlns:a16="http://schemas.microsoft.com/office/drawing/2014/main" id="{C41251B3-B54B-6E44-E447-9EB04D923A72}"/>
              </a:ext>
            </a:extLst>
          </p:cNvPr>
          <p:cNvSpPr/>
          <p:nvPr/>
        </p:nvSpPr>
        <p:spPr>
          <a:xfrm>
            <a:off x="1575839" y="2445171"/>
            <a:ext cx="1584961" cy="635000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A9360C75-177B-7D9F-1EC7-988A7CB02CEA}"/>
              </a:ext>
            </a:extLst>
          </p:cNvPr>
          <p:cNvSpPr txBox="1"/>
          <p:nvPr/>
        </p:nvSpPr>
        <p:spPr>
          <a:xfrm>
            <a:off x="1891266" y="2562616"/>
            <a:ext cx="954107" cy="40011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客服部</a:t>
            </a:r>
          </a:p>
        </p:txBody>
      </p:sp>
      <p:sp>
        <p:nvSpPr>
          <p:cNvPr id="15" name="矩形: 圆角 14">
            <a:extLst>
              <a:ext uri="{FF2B5EF4-FFF2-40B4-BE49-F238E27FC236}">
                <a16:creationId xmlns:a16="http://schemas.microsoft.com/office/drawing/2014/main" id="{7165BD84-1F7D-C861-F9E2-B823D690403D}"/>
              </a:ext>
            </a:extLst>
          </p:cNvPr>
          <p:cNvSpPr/>
          <p:nvPr/>
        </p:nvSpPr>
        <p:spPr>
          <a:xfrm>
            <a:off x="1575839" y="3290123"/>
            <a:ext cx="1584961" cy="635000"/>
          </a:xfrm>
          <a:prstGeom prst="roundRect">
            <a:avLst/>
          </a:prstGeom>
          <a:solidFill>
            <a:schemeClr val="accent4"/>
          </a:solidFill>
          <a:ln w="6350">
            <a:solidFill>
              <a:schemeClr val="bg1">
                <a:lumMod val="95000"/>
              </a:schemeClr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schemeClr val="bg1">
                  <a:lumMod val="8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65D3211E-C272-AA2B-DDFA-8E8336C5E0F3}"/>
              </a:ext>
            </a:extLst>
          </p:cNvPr>
          <p:cNvSpPr txBox="1"/>
          <p:nvPr/>
        </p:nvSpPr>
        <p:spPr>
          <a:xfrm>
            <a:off x="1763025" y="3407568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客服主管</a:t>
            </a:r>
          </a:p>
        </p:txBody>
      </p:sp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482BD2BC-B018-88CB-4803-80B8872710D9}"/>
              </a:ext>
            </a:extLst>
          </p:cNvPr>
          <p:cNvSpPr/>
          <p:nvPr/>
        </p:nvSpPr>
        <p:spPr>
          <a:xfrm>
            <a:off x="1575839" y="4101916"/>
            <a:ext cx="1584961" cy="635000"/>
          </a:xfrm>
          <a:prstGeom prst="roundRect">
            <a:avLst/>
          </a:prstGeom>
          <a:noFill/>
          <a:ln w="3175">
            <a:solidFill>
              <a:schemeClr val="accent4"/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A1D66106-5AE6-9E29-D402-DA8FA37FC02B}"/>
              </a:ext>
            </a:extLst>
          </p:cNvPr>
          <p:cNvSpPr txBox="1"/>
          <p:nvPr/>
        </p:nvSpPr>
        <p:spPr>
          <a:xfrm>
            <a:off x="1763025" y="4219361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售前客服</a:t>
            </a:r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3F72A577-94C2-2CC6-6DD8-D64737725FDF}"/>
              </a:ext>
            </a:extLst>
          </p:cNvPr>
          <p:cNvSpPr/>
          <p:nvPr/>
        </p:nvSpPr>
        <p:spPr>
          <a:xfrm>
            <a:off x="1575839" y="4913709"/>
            <a:ext cx="1584961" cy="635000"/>
          </a:xfrm>
          <a:prstGeom prst="roundRect">
            <a:avLst/>
          </a:prstGeom>
          <a:noFill/>
          <a:ln w="3175">
            <a:solidFill>
              <a:schemeClr val="accent4"/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DD7E1715-6D4F-1EDA-894C-8E0B8884440A}"/>
              </a:ext>
            </a:extLst>
          </p:cNvPr>
          <p:cNvSpPr txBox="1"/>
          <p:nvPr/>
        </p:nvSpPr>
        <p:spPr>
          <a:xfrm>
            <a:off x="1763025" y="5031154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售后客服</a:t>
            </a:r>
          </a:p>
        </p:txBody>
      </p:sp>
      <p:sp>
        <p:nvSpPr>
          <p:cNvPr id="66" name="任意多边形: 形状 65">
            <a:extLst>
              <a:ext uri="{FF2B5EF4-FFF2-40B4-BE49-F238E27FC236}">
                <a16:creationId xmlns:a16="http://schemas.microsoft.com/office/drawing/2014/main" id="{F737CD54-2CBC-0750-475F-AA7F8A71205D}"/>
              </a:ext>
            </a:extLst>
          </p:cNvPr>
          <p:cNvSpPr/>
          <p:nvPr/>
        </p:nvSpPr>
        <p:spPr>
          <a:xfrm>
            <a:off x="1392545" y="5816026"/>
            <a:ext cx="2002349" cy="462988"/>
          </a:xfrm>
          <a:custGeom>
            <a:avLst/>
            <a:gdLst>
              <a:gd name="connsiteX0" fmla="*/ 1842472 w 2002349"/>
              <a:gd name="connsiteY0" fmla="*/ 0 h 462988"/>
              <a:gd name="connsiteX1" fmla="*/ 2002349 w 2002349"/>
              <a:gd name="connsiteY1" fmla="*/ 277 h 462988"/>
              <a:gd name="connsiteX2" fmla="*/ 2002349 w 2002349"/>
              <a:gd name="connsiteY2" fmla="*/ 350236 h 462988"/>
              <a:gd name="connsiteX3" fmla="*/ 1889597 w 2002349"/>
              <a:gd name="connsiteY3" fmla="*/ 462988 h 462988"/>
              <a:gd name="connsiteX4" fmla="*/ 112752 w 2002349"/>
              <a:gd name="connsiteY4" fmla="*/ 462988 h 462988"/>
              <a:gd name="connsiteX5" fmla="*/ 0 w 2002349"/>
              <a:gd name="connsiteY5" fmla="*/ 350236 h 462988"/>
              <a:gd name="connsiteX6" fmla="*/ 0 w 2002349"/>
              <a:gd name="connsiteY6" fmla="*/ 140408 h 462988"/>
              <a:gd name="connsiteX7" fmla="*/ 278443 w 2002349"/>
              <a:gd name="connsiteY7" fmla="*/ 101640 h 462988"/>
              <a:gd name="connsiteX8" fmla="*/ 1842472 w 2002349"/>
              <a:gd name="connsiteY8" fmla="*/ 0 h 46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2349" h="462988">
                <a:moveTo>
                  <a:pt x="1842472" y="0"/>
                </a:moveTo>
                <a:lnTo>
                  <a:pt x="2002349" y="277"/>
                </a:lnTo>
                <a:lnTo>
                  <a:pt x="2002349" y="350236"/>
                </a:lnTo>
                <a:cubicBezTo>
                  <a:pt x="2002349" y="412507"/>
                  <a:pt x="1951868" y="462988"/>
                  <a:pt x="1889597" y="462988"/>
                </a:cubicBezTo>
                <a:lnTo>
                  <a:pt x="112752" y="462988"/>
                </a:lnTo>
                <a:cubicBezTo>
                  <a:pt x="50481" y="462988"/>
                  <a:pt x="0" y="412507"/>
                  <a:pt x="0" y="350236"/>
                </a:cubicBezTo>
                <a:lnTo>
                  <a:pt x="0" y="140408"/>
                </a:lnTo>
                <a:lnTo>
                  <a:pt x="278443" y="101640"/>
                </a:lnTo>
                <a:cubicBezTo>
                  <a:pt x="752041" y="43646"/>
                  <a:pt x="1280136" y="9646"/>
                  <a:pt x="1842472" y="0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8" name="任意多边形: 形状 67">
            <a:extLst>
              <a:ext uri="{FF2B5EF4-FFF2-40B4-BE49-F238E27FC236}">
                <a16:creationId xmlns:a16="http://schemas.microsoft.com/office/drawing/2014/main" id="{DA8357DB-D8FE-57F0-950B-1E0F49AB7BDF}"/>
              </a:ext>
            </a:extLst>
          </p:cNvPr>
          <p:cNvSpPr/>
          <p:nvPr/>
        </p:nvSpPr>
        <p:spPr>
          <a:xfrm flipH="1">
            <a:off x="1392545" y="5701404"/>
            <a:ext cx="2002349" cy="577610"/>
          </a:xfrm>
          <a:custGeom>
            <a:avLst/>
            <a:gdLst>
              <a:gd name="connsiteX0" fmla="*/ 2002349 w 2002349"/>
              <a:gd name="connsiteY0" fmla="*/ 0 h 577610"/>
              <a:gd name="connsiteX1" fmla="*/ 2002349 w 2002349"/>
              <a:gd name="connsiteY1" fmla="*/ 464858 h 577610"/>
              <a:gd name="connsiteX2" fmla="*/ 1889597 w 2002349"/>
              <a:gd name="connsiteY2" fmla="*/ 577610 h 577610"/>
              <a:gd name="connsiteX3" fmla="*/ 112752 w 2002349"/>
              <a:gd name="connsiteY3" fmla="*/ 577610 h 577610"/>
              <a:gd name="connsiteX4" fmla="*/ 0 w 2002349"/>
              <a:gd name="connsiteY4" fmla="*/ 464858 h 577610"/>
              <a:gd name="connsiteX5" fmla="*/ 0 w 2002349"/>
              <a:gd name="connsiteY5" fmla="*/ 314784 h 577610"/>
              <a:gd name="connsiteX6" fmla="*/ 1197 w 2002349"/>
              <a:gd name="connsiteY6" fmla="*/ 314699 h 577610"/>
              <a:gd name="connsiteX7" fmla="*/ 1718938 w 2002349"/>
              <a:gd name="connsiteY7" fmla="*/ 48175 h 577610"/>
              <a:gd name="connsiteX8" fmla="*/ 2002349 w 2002349"/>
              <a:gd name="connsiteY8" fmla="*/ 0 h 57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2349" h="577610">
                <a:moveTo>
                  <a:pt x="2002349" y="0"/>
                </a:moveTo>
                <a:lnTo>
                  <a:pt x="2002349" y="464858"/>
                </a:lnTo>
                <a:cubicBezTo>
                  <a:pt x="2002349" y="527129"/>
                  <a:pt x="1951868" y="577610"/>
                  <a:pt x="1889597" y="577610"/>
                </a:cubicBezTo>
                <a:lnTo>
                  <a:pt x="112752" y="577610"/>
                </a:lnTo>
                <a:cubicBezTo>
                  <a:pt x="50481" y="577610"/>
                  <a:pt x="0" y="527129"/>
                  <a:pt x="0" y="464858"/>
                </a:cubicBezTo>
                <a:lnTo>
                  <a:pt x="0" y="314784"/>
                </a:lnTo>
                <a:lnTo>
                  <a:pt x="1197" y="314699"/>
                </a:lnTo>
                <a:cubicBezTo>
                  <a:pt x="482504" y="276066"/>
                  <a:pt x="847626" y="198152"/>
                  <a:pt x="1718938" y="48175"/>
                </a:cubicBezTo>
                <a:lnTo>
                  <a:pt x="2002349" y="0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矩形: 圆角 4">
            <a:extLst>
              <a:ext uri="{FF2B5EF4-FFF2-40B4-BE49-F238E27FC236}">
                <a16:creationId xmlns:a16="http://schemas.microsoft.com/office/drawing/2014/main" id="{025AD926-57FF-2EE5-8540-250C620E2393}"/>
              </a:ext>
            </a:extLst>
          </p:cNvPr>
          <p:cNvSpPr/>
          <p:nvPr/>
        </p:nvSpPr>
        <p:spPr>
          <a:xfrm>
            <a:off x="3861909" y="2185666"/>
            <a:ext cx="2002349" cy="4093348"/>
          </a:xfrm>
          <a:prstGeom prst="roundRect">
            <a:avLst>
              <a:gd name="adj" fmla="val 5631"/>
            </a:avLst>
          </a:prstGeom>
          <a:solidFill>
            <a:schemeClr val="bg1"/>
          </a:solidFill>
          <a:ln w="6350">
            <a:solidFill>
              <a:schemeClr val="accent1"/>
            </a:solidFill>
          </a:ln>
          <a:effectLst>
            <a:outerShdw blurRad="63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矩形: 圆角 23">
            <a:extLst>
              <a:ext uri="{FF2B5EF4-FFF2-40B4-BE49-F238E27FC236}">
                <a16:creationId xmlns:a16="http://schemas.microsoft.com/office/drawing/2014/main" id="{AAD2F2D3-8DD9-779C-58B7-28D3E584B7E0}"/>
              </a:ext>
            </a:extLst>
          </p:cNvPr>
          <p:cNvSpPr/>
          <p:nvPr/>
        </p:nvSpPr>
        <p:spPr>
          <a:xfrm>
            <a:off x="4070603" y="2445171"/>
            <a:ext cx="1584961" cy="635000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B32A4A67-06D0-4291-BC99-CDD1A1FF7083}"/>
              </a:ext>
            </a:extLst>
          </p:cNvPr>
          <p:cNvSpPr txBox="1"/>
          <p:nvPr/>
        </p:nvSpPr>
        <p:spPr>
          <a:xfrm>
            <a:off x="4386030" y="2562616"/>
            <a:ext cx="954107" cy="40011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合约部</a:t>
            </a:r>
          </a:p>
        </p:txBody>
      </p:sp>
      <p:sp>
        <p:nvSpPr>
          <p:cNvPr id="27" name="矩形: 圆角 26">
            <a:extLst>
              <a:ext uri="{FF2B5EF4-FFF2-40B4-BE49-F238E27FC236}">
                <a16:creationId xmlns:a16="http://schemas.microsoft.com/office/drawing/2014/main" id="{39A368F2-7EC5-78CA-4D7D-44238EC3F2C1}"/>
              </a:ext>
            </a:extLst>
          </p:cNvPr>
          <p:cNvSpPr/>
          <p:nvPr/>
        </p:nvSpPr>
        <p:spPr>
          <a:xfrm>
            <a:off x="4070603" y="3290123"/>
            <a:ext cx="1584961" cy="635000"/>
          </a:xfrm>
          <a:prstGeom prst="roundRect">
            <a:avLst/>
          </a:prstGeom>
          <a:solidFill>
            <a:schemeClr val="accent4"/>
          </a:solidFill>
          <a:ln w="6350">
            <a:solidFill>
              <a:schemeClr val="bg1">
                <a:lumMod val="85000"/>
              </a:schemeClr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220CBB26-4B57-C94B-8299-D222D33F95A3}"/>
              </a:ext>
            </a:extLst>
          </p:cNvPr>
          <p:cNvSpPr txBox="1"/>
          <p:nvPr/>
        </p:nvSpPr>
        <p:spPr>
          <a:xfrm>
            <a:off x="4257789" y="3407568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合约主管</a:t>
            </a:r>
          </a:p>
        </p:txBody>
      </p:sp>
      <p:sp>
        <p:nvSpPr>
          <p:cNvPr id="30" name="矩形: 圆角 29">
            <a:extLst>
              <a:ext uri="{FF2B5EF4-FFF2-40B4-BE49-F238E27FC236}">
                <a16:creationId xmlns:a16="http://schemas.microsoft.com/office/drawing/2014/main" id="{38A4D747-F4EE-BB5C-C11B-12155D9858B5}"/>
              </a:ext>
            </a:extLst>
          </p:cNvPr>
          <p:cNvSpPr/>
          <p:nvPr/>
        </p:nvSpPr>
        <p:spPr>
          <a:xfrm>
            <a:off x="4070603" y="4101916"/>
            <a:ext cx="1584961" cy="635000"/>
          </a:xfrm>
          <a:prstGeom prst="roundRect">
            <a:avLst/>
          </a:prstGeom>
          <a:noFill/>
          <a:ln w="3175">
            <a:solidFill>
              <a:schemeClr val="accent4"/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BD54813F-3264-9DAE-BC7C-AB7A4F2F4B9A}"/>
              </a:ext>
            </a:extLst>
          </p:cNvPr>
          <p:cNvSpPr txBox="1"/>
          <p:nvPr/>
        </p:nvSpPr>
        <p:spPr>
          <a:xfrm>
            <a:off x="4318703" y="4219361"/>
            <a:ext cx="1088761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项目部</a:t>
            </a:r>
            <a:r>
              <a:rPr lang="en-US" altLang="zh-CN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矩形: 圆角 32">
            <a:extLst>
              <a:ext uri="{FF2B5EF4-FFF2-40B4-BE49-F238E27FC236}">
                <a16:creationId xmlns:a16="http://schemas.microsoft.com/office/drawing/2014/main" id="{9AC79580-283A-20E8-E9B9-475E12A60A98}"/>
              </a:ext>
            </a:extLst>
          </p:cNvPr>
          <p:cNvSpPr/>
          <p:nvPr/>
        </p:nvSpPr>
        <p:spPr>
          <a:xfrm>
            <a:off x="4070603" y="4913709"/>
            <a:ext cx="1584961" cy="635000"/>
          </a:xfrm>
          <a:prstGeom prst="roundRect">
            <a:avLst/>
          </a:prstGeom>
          <a:noFill/>
          <a:ln w="3175">
            <a:solidFill>
              <a:schemeClr val="accent4"/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65DB6E28-8368-FF16-7D21-B5F170A69CD9}"/>
              </a:ext>
            </a:extLst>
          </p:cNvPr>
          <p:cNvSpPr txBox="1"/>
          <p:nvPr/>
        </p:nvSpPr>
        <p:spPr>
          <a:xfrm>
            <a:off x="4314696" y="5031154"/>
            <a:ext cx="1096775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项目部</a:t>
            </a:r>
            <a:r>
              <a:rPr lang="en-US" altLang="zh-CN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43E76027-3131-2660-3EB1-CD210A60C507}"/>
              </a:ext>
            </a:extLst>
          </p:cNvPr>
          <p:cNvSpPr/>
          <p:nvPr/>
        </p:nvSpPr>
        <p:spPr>
          <a:xfrm>
            <a:off x="3861909" y="5819073"/>
            <a:ext cx="2002349" cy="459941"/>
          </a:xfrm>
          <a:custGeom>
            <a:avLst/>
            <a:gdLst>
              <a:gd name="connsiteX0" fmla="*/ 0 w 2002349"/>
              <a:gd name="connsiteY0" fmla="*/ 0 h 459941"/>
              <a:gd name="connsiteX1" fmla="*/ 205920 w 2002349"/>
              <a:gd name="connsiteY1" fmla="*/ 6777 h 459941"/>
              <a:gd name="connsiteX2" fmla="*/ 1437297 w 2002349"/>
              <a:gd name="connsiteY2" fmla="*/ 100285 h 459941"/>
              <a:gd name="connsiteX3" fmla="*/ 2002349 w 2002349"/>
              <a:gd name="connsiteY3" fmla="*/ 150601 h 459941"/>
              <a:gd name="connsiteX4" fmla="*/ 2002349 w 2002349"/>
              <a:gd name="connsiteY4" fmla="*/ 347189 h 459941"/>
              <a:gd name="connsiteX5" fmla="*/ 1889597 w 2002349"/>
              <a:gd name="connsiteY5" fmla="*/ 459941 h 459941"/>
              <a:gd name="connsiteX6" fmla="*/ 112752 w 2002349"/>
              <a:gd name="connsiteY6" fmla="*/ 459941 h 459941"/>
              <a:gd name="connsiteX7" fmla="*/ 0 w 2002349"/>
              <a:gd name="connsiteY7" fmla="*/ 347189 h 459941"/>
              <a:gd name="connsiteX8" fmla="*/ 0 w 2002349"/>
              <a:gd name="connsiteY8" fmla="*/ 0 h 459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2349" h="459941">
                <a:moveTo>
                  <a:pt x="0" y="0"/>
                </a:moveTo>
                <a:lnTo>
                  <a:pt x="205920" y="6777"/>
                </a:lnTo>
                <a:cubicBezTo>
                  <a:pt x="592907" y="24448"/>
                  <a:pt x="1010254" y="61445"/>
                  <a:pt x="1437297" y="100285"/>
                </a:cubicBezTo>
                <a:lnTo>
                  <a:pt x="2002349" y="150601"/>
                </a:lnTo>
                <a:lnTo>
                  <a:pt x="2002349" y="347189"/>
                </a:lnTo>
                <a:cubicBezTo>
                  <a:pt x="2002349" y="409460"/>
                  <a:pt x="1951868" y="459941"/>
                  <a:pt x="1889597" y="459941"/>
                </a:cubicBezTo>
                <a:lnTo>
                  <a:pt x="112752" y="459941"/>
                </a:lnTo>
                <a:cubicBezTo>
                  <a:pt x="50481" y="459941"/>
                  <a:pt x="0" y="409460"/>
                  <a:pt x="0" y="34718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id="{EAD5BF40-8EFD-BFD5-0A55-8E985AB97B75}"/>
              </a:ext>
            </a:extLst>
          </p:cNvPr>
          <p:cNvSpPr/>
          <p:nvPr/>
        </p:nvSpPr>
        <p:spPr>
          <a:xfrm flipH="1">
            <a:off x="3861908" y="5985089"/>
            <a:ext cx="2002349" cy="293925"/>
          </a:xfrm>
          <a:custGeom>
            <a:avLst/>
            <a:gdLst>
              <a:gd name="connsiteX0" fmla="*/ 0 w 2002349"/>
              <a:gd name="connsiteY0" fmla="*/ 0 h 293925"/>
              <a:gd name="connsiteX1" fmla="*/ 407131 w 2002349"/>
              <a:gd name="connsiteY1" fmla="*/ 30869 h 293925"/>
              <a:gd name="connsiteX2" fmla="*/ 1406081 w 2002349"/>
              <a:gd name="connsiteY2" fmla="*/ 62428 h 293925"/>
              <a:gd name="connsiteX3" fmla="*/ 1915080 w 2002349"/>
              <a:gd name="connsiteY3" fmla="*/ 48389 h 293925"/>
              <a:gd name="connsiteX4" fmla="*/ 2002349 w 2002349"/>
              <a:gd name="connsiteY4" fmla="*/ 43642 h 293925"/>
              <a:gd name="connsiteX5" fmla="*/ 2002349 w 2002349"/>
              <a:gd name="connsiteY5" fmla="*/ 181173 h 293925"/>
              <a:gd name="connsiteX6" fmla="*/ 1889597 w 2002349"/>
              <a:gd name="connsiteY6" fmla="*/ 293925 h 293925"/>
              <a:gd name="connsiteX7" fmla="*/ 112752 w 2002349"/>
              <a:gd name="connsiteY7" fmla="*/ 293925 h 293925"/>
              <a:gd name="connsiteX8" fmla="*/ 0 w 2002349"/>
              <a:gd name="connsiteY8" fmla="*/ 181173 h 293925"/>
              <a:gd name="connsiteX9" fmla="*/ 0 w 2002349"/>
              <a:gd name="connsiteY9" fmla="*/ 0 h 29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2349" h="293925">
                <a:moveTo>
                  <a:pt x="0" y="0"/>
                </a:moveTo>
                <a:lnTo>
                  <a:pt x="407131" y="30869"/>
                </a:lnTo>
                <a:cubicBezTo>
                  <a:pt x="749338" y="53265"/>
                  <a:pt x="1085848" y="66769"/>
                  <a:pt x="1406081" y="62428"/>
                </a:cubicBezTo>
                <a:cubicBezTo>
                  <a:pt x="1601223" y="59784"/>
                  <a:pt x="1766681" y="55326"/>
                  <a:pt x="1915080" y="48389"/>
                </a:cubicBezTo>
                <a:lnTo>
                  <a:pt x="2002349" y="43642"/>
                </a:lnTo>
                <a:lnTo>
                  <a:pt x="2002349" y="181173"/>
                </a:lnTo>
                <a:cubicBezTo>
                  <a:pt x="2002349" y="243444"/>
                  <a:pt x="1951868" y="293925"/>
                  <a:pt x="1889597" y="293925"/>
                </a:cubicBezTo>
                <a:lnTo>
                  <a:pt x="112752" y="293925"/>
                </a:lnTo>
                <a:cubicBezTo>
                  <a:pt x="50481" y="293925"/>
                  <a:pt x="0" y="243444"/>
                  <a:pt x="0" y="18117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矩形: 圆角 5">
            <a:extLst>
              <a:ext uri="{FF2B5EF4-FFF2-40B4-BE49-F238E27FC236}">
                <a16:creationId xmlns:a16="http://schemas.microsoft.com/office/drawing/2014/main" id="{C2B937A6-5917-6DD6-59D2-43FFE7FDE07A}"/>
              </a:ext>
            </a:extLst>
          </p:cNvPr>
          <p:cNvSpPr/>
          <p:nvPr/>
        </p:nvSpPr>
        <p:spPr>
          <a:xfrm>
            <a:off x="6331273" y="2185666"/>
            <a:ext cx="2002349" cy="4093348"/>
          </a:xfrm>
          <a:prstGeom prst="roundRect">
            <a:avLst>
              <a:gd name="adj" fmla="val 5631"/>
            </a:avLst>
          </a:prstGeom>
          <a:solidFill>
            <a:schemeClr val="bg1"/>
          </a:solidFill>
          <a:ln w="6350">
            <a:solidFill>
              <a:schemeClr val="accent1"/>
            </a:solidFill>
          </a:ln>
          <a:effectLst>
            <a:outerShdw blurRad="63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6" name="矩形: 圆角 35">
            <a:extLst>
              <a:ext uri="{FF2B5EF4-FFF2-40B4-BE49-F238E27FC236}">
                <a16:creationId xmlns:a16="http://schemas.microsoft.com/office/drawing/2014/main" id="{64742E89-7CD9-A554-C2D6-C42D01604D09}"/>
              </a:ext>
            </a:extLst>
          </p:cNvPr>
          <p:cNvSpPr/>
          <p:nvPr/>
        </p:nvSpPr>
        <p:spPr>
          <a:xfrm>
            <a:off x="6542496" y="2445171"/>
            <a:ext cx="1584961" cy="635000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9492A315-9224-E12E-8B7C-2ECEAB998BE5}"/>
              </a:ext>
            </a:extLst>
          </p:cNvPr>
          <p:cNvSpPr txBox="1"/>
          <p:nvPr/>
        </p:nvSpPr>
        <p:spPr>
          <a:xfrm>
            <a:off x="6857923" y="2562616"/>
            <a:ext cx="954107" cy="40011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zh-CN" altLang="en-US" sz="2000" dirty="0"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技术部</a:t>
            </a:r>
          </a:p>
        </p:txBody>
      </p:sp>
      <p:sp>
        <p:nvSpPr>
          <p:cNvPr id="39" name="矩形: 圆角 38">
            <a:extLst>
              <a:ext uri="{FF2B5EF4-FFF2-40B4-BE49-F238E27FC236}">
                <a16:creationId xmlns:a16="http://schemas.microsoft.com/office/drawing/2014/main" id="{AEEF8BB9-9655-0DA2-5433-C5A48781A18C}"/>
              </a:ext>
            </a:extLst>
          </p:cNvPr>
          <p:cNvSpPr/>
          <p:nvPr/>
        </p:nvSpPr>
        <p:spPr>
          <a:xfrm>
            <a:off x="6537437" y="3290123"/>
            <a:ext cx="1584961" cy="635000"/>
          </a:xfrm>
          <a:prstGeom prst="roundRect">
            <a:avLst/>
          </a:prstGeom>
          <a:solidFill>
            <a:schemeClr val="accent4"/>
          </a:solidFill>
          <a:ln w="6350">
            <a:solidFill>
              <a:schemeClr val="bg1">
                <a:lumMod val="85000"/>
              </a:schemeClr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EA1DF25C-40F3-D479-6FA6-E0CBEE1A5902}"/>
              </a:ext>
            </a:extLst>
          </p:cNvPr>
          <p:cNvSpPr txBox="1"/>
          <p:nvPr/>
        </p:nvSpPr>
        <p:spPr>
          <a:xfrm>
            <a:off x="6724623" y="3407568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技术总监</a:t>
            </a:r>
          </a:p>
        </p:txBody>
      </p:sp>
      <p:sp>
        <p:nvSpPr>
          <p:cNvPr id="42" name="矩形: 圆角 41">
            <a:extLst>
              <a:ext uri="{FF2B5EF4-FFF2-40B4-BE49-F238E27FC236}">
                <a16:creationId xmlns:a16="http://schemas.microsoft.com/office/drawing/2014/main" id="{C667B353-272F-56D7-E924-F824A75E9F58}"/>
              </a:ext>
            </a:extLst>
          </p:cNvPr>
          <p:cNvSpPr/>
          <p:nvPr/>
        </p:nvSpPr>
        <p:spPr>
          <a:xfrm>
            <a:off x="6537437" y="4913709"/>
            <a:ext cx="1584961" cy="635000"/>
          </a:xfrm>
          <a:prstGeom prst="roundRect">
            <a:avLst/>
          </a:prstGeom>
          <a:noFill/>
          <a:ln w="3175">
            <a:solidFill>
              <a:schemeClr val="accent4"/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D5450563-68BA-6F7F-4CC8-020F2BFA2322}"/>
              </a:ext>
            </a:extLst>
          </p:cNvPr>
          <p:cNvSpPr txBox="1"/>
          <p:nvPr/>
        </p:nvSpPr>
        <p:spPr>
          <a:xfrm>
            <a:off x="6913778" y="5031154"/>
            <a:ext cx="832279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技术</a:t>
            </a:r>
            <a:r>
              <a:rPr lang="en-US" altLang="zh-CN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FBF54A34-4D52-0467-A881-FF891A788617}"/>
              </a:ext>
            </a:extLst>
          </p:cNvPr>
          <p:cNvSpPr/>
          <p:nvPr/>
        </p:nvSpPr>
        <p:spPr>
          <a:xfrm>
            <a:off x="6331273" y="5985089"/>
            <a:ext cx="2002349" cy="293925"/>
          </a:xfrm>
          <a:custGeom>
            <a:avLst/>
            <a:gdLst>
              <a:gd name="connsiteX0" fmla="*/ 0 w 2002349"/>
              <a:gd name="connsiteY0" fmla="*/ 0 h 293925"/>
              <a:gd name="connsiteX1" fmla="*/ 407131 w 2002349"/>
              <a:gd name="connsiteY1" fmla="*/ 30869 h 293925"/>
              <a:gd name="connsiteX2" fmla="*/ 1406081 w 2002349"/>
              <a:gd name="connsiteY2" fmla="*/ 62428 h 293925"/>
              <a:gd name="connsiteX3" fmla="*/ 1915080 w 2002349"/>
              <a:gd name="connsiteY3" fmla="*/ 48389 h 293925"/>
              <a:gd name="connsiteX4" fmla="*/ 2002349 w 2002349"/>
              <a:gd name="connsiteY4" fmla="*/ 43642 h 293925"/>
              <a:gd name="connsiteX5" fmla="*/ 2002349 w 2002349"/>
              <a:gd name="connsiteY5" fmla="*/ 181173 h 293925"/>
              <a:gd name="connsiteX6" fmla="*/ 1889597 w 2002349"/>
              <a:gd name="connsiteY6" fmla="*/ 293925 h 293925"/>
              <a:gd name="connsiteX7" fmla="*/ 112752 w 2002349"/>
              <a:gd name="connsiteY7" fmla="*/ 293925 h 293925"/>
              <a:gd name="connsiteX8" fmla="*/ 0 w 2002349"/>
              <a:gd name="connsiteY8" fmla="*/ 181173 h 293925"/>
              <a:gd name="connsiteX9" fmla="*/ 0 w 2002349"/>
              <a:gd name="connsiteY9" fmla="*/ 0 h 29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2349" h="293925">
                <a:moveTo>
                  <a:pt x="0" y="0"/>
                </a:moveTo>
                <a:lnTo>
                  <a:pt x="407131" y="30869"/>
                </a:lnTo>
                <a:cubicBezTo>
                  <a:pt x="749338" y="53265"/>
                  <a:pt x="1085848" y="66769"/>
                  <a:pt x="1406081" y="62428"/>
                </a:cubicBezTo>
                <a:cubicBezTo>
                  <a:pt x="1601223" y="59784"/>
                  <a:pt x="1766681" y="55326"/>
                  <a:pt x="1915080" y="48389"/>
                </a:cubicBezTo>
                <a:lnTo>
                  <a:pt x="2002349" y="43642"/>
                </a:lnTo>
                <a:lnTo>
                  <a:pt x="2002349" y="181173"/>
                </a:lnTo>
                <a:cubicBezTo>
                  <a:pt x="2002349" y="243444"/>
                  <a:pt x="1951868" y="293925"/>
                  <a:pt x="1889597" y="293925"/>
                </a:cubicBezTo>
                <a:lnTo>
                  <a:pt x="112752" y="293925"/>
                </a:lnTo>
                <a:cubicBezTo>
                  <a:pt x="50481" y="293925"/>
                  <a:pt x="0" y="243444"/>
                  <a:pt x="0" y="18117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任意多边形: 形状 69">
            <a:extLst>
              <a:ext uri="{FF2B5EF4-FFF2-40B4-BE49-F238E27FC236}">
                <a16:creationId xmlns:a16="http://schemas.microsoft.com/office/drawing/2014/main" id="{0D254C49-98F9-C5F2-7450-1E3E03D5421C}"/>
              </a:ext>
            </a:extLst>
          </p:cNvPr>
          <p:cNvSpPr/>
          <p:nvPr/>
        </p:nvSpPr>
        <p:spPr>
          <a:xfrm flipH="1">
            <a:off x="6331272" y="5819073"/>
            <a:ext cx="2002349" cy="459941"/>
          </a:xfrm>
          <a:custGeom>
            <a:avLst/>
            <a:gdLst>
              <a:gd name="connsiteX0" fmla="*/ 0 w 2002349"/>
              <a:gd name="connsiteY0" fmla="*/ 0 h 459941"/>
              <a:gd name="connsiteX1" fmla="*/ 205920 w 2002349"/>
              <a:gd name="connsiteY1" fmla="*/ 6777 h 459941"/>
              <a:gd name="connsiteX2" fmla="*/ 1437297 w 2002349"/>
              <a:gd name="connsiteY2" fmla="*/ 100285 h 459941"/>
              <a:gd name="connsiteX3" fmla="*/ 2002349 w 2002349"/>
              <a:gd name="connsiteY3" fmla="*/ 150601 h 459941"/>
              <a:gd name="connsiteX4" fmla="*/ 2002349 w 2002349"/>
              <a:gd name="connsiteY4" fmla="*/ 347189 h 459941"/>
              <a:gd name="connsiteX5" fmla="*/ 1889597 w 2002349"/>
              <a:gd name="connsiteY5" fmla="*/ 459941 h 459941"/>
              <a:gd name="connsiteX6" fmla="*/ 112752 w 2002349"/>
              <a:gd name="connsiteY6" fmla="*/ 459941 h 459941"/>
              <a:gd name="connsiteX7" fmla="*/ 0 w 2002349"/>
              <a:gd name="connsiteY7" fmla="*/ 347189 h 459941"/>
              <a:gd name="connsiteX8" fmla="*/ 0 w 2002349"/>
              <a:gd name="connsiteY8" fmla="*/ 0 h 459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2349" h="459941">
                <a:moveTo>
                  <a:pt x="0" y="0"/>
                </a:moveTo>
                <a:lnTo>
                  <a:pt x="205920" y="6777"/>
                </a:lnTo>
                <a:cubicBezTo>
                  <a:pt x="592907" y="24448"/>
                  <a:pt x="1010254" y="61445"/>
                  <a:pt x="1437297" y="100285"/>
                </a:cubicBezTo>
                <a:lnTo>
                  <a:pt x="2002349" y="150601"/>
                </a:lnTo>
                <a:lnTo>
                  <a:pt x="2002349" y="347189"/>
                </a:lnTo>
                <a:cubicBezTo>
                  <a:pt x="2002349" y="409460"/>
                  <a:pt x="1951868" y="459941"/>
                  <a:pt x="1889597" y="459941"/>
                </a:cubicBezTo>
                <a:lnTo>
                  <a:pt x="112752" y="459941"/>
                </a:lnTo>
                <a:cubicBezTo>
                  <a:pt x="50481" y="459941"/>
                  <a:pt x="0" y="409460"/>
                  <a:pt x="0" y="34718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BF9B783C-EEA8-6FD1-605B-779DFE7FCB46}"/>
              </a:ext>
            </a:extLst>
          </p:cNvPr>
          <p:cNvSpPr/>
          <p:nvPr/>
        </p:nvSpPr>
        <p:spPr>
          <a:xfrm>
            <a:off x="8800635" y="2185666"/>
            <a:ext cx="2002349" cy="4093348"/>
          </a:xfrm>
          <a:prstGeom prst="roundRect">
            <a:avLst>
              <a:gd name="adj" fmla="val 5631"/>
            </a:avLst>
          </a:prstGeom>
          <a:solidFill>
            <a:schemeClr val="bg1"/>
          </a:solidFill>
          <a:ln w="6350">
            <a:solidFill>
              <a:schemeClr val="accent1"/>
            </a:solidFill>
          </a:ln>
          <a:effectLst>
            <a:outerShdw blurRad="63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矩形: 圆角 44">
            <a:extLst>
              <a:ext uri="{FF2B5EF4-FFF2-40B4-BE49-F238E27FC236}">
                <a16:creationId xmlns:a16="http://schemas.microsoft.com/office/drawing/2014/main" id="{8EA717BC-0522-9DCB-AC12-9413135372CB}"/>
              </a:ext>
            </a:extLst>
          </p:cNvPr>
          <p:cNvSpPr/>
          <p:nvPr/>
        </p:nvSpPr>
        <p:spPr>
          <a:xfrm>
            <a:off x="9011858" y="2445171"/>
            <a:ext cx="1584961" cy="635000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schemeClr val="accent1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DE7ED3EE-4E97-55C8-CE6B-68CA2718C059}"/>
              </a:ext>
            </a:extLst>
          </p:cNvPr>
          <p:cNvSpPr txBox="1"/>
          <p:nvPr/>
        </p:nvSpPr>
        <p:spPr>
          <a:xfrm>
            <a:off x="9327285" y="2562616"/>
            <a:ext cx="954107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行政部</a:t>
            </a:r>
          </a:p>
        </p:txBody>
      </p:sp>
      <p:sp>
        <p:nvSpPr>
          <p:cNvPr id="48" name="矩形: 圆角 47">
            <a:extLst>
              <a:ext uri="{FF2B5EF4-FFF2-40B4-BE49-F238E27FC236}">
                <a16:creationId xmlns:a16="http://schemas.microsoft.com/office/drawing/2014/main" id="{26672D30-0EE4-99F3-0467-8CD8246487F8}"/>
              </a:ext>
            </a:extLst>
          </p:cNvPr>
          <p:cNvSpPr/>
          <p:nvPr/>
        </p:nvSpPr>
        <p:spPr>
          <a:xfrm>
            <a:off x="9006799" y="3290123"/>
            <a:ext cx="1584961" cy="635000"/>
          </a:xfrm>
          <a:prstGeom prst="roundRect">
            <a:avLst/>
          </a:prstGeom>
          <a:solidFill>
            <a:schemeClr val="accent4"/>
          </a:solidFill>
          <a:ln w="6350">
            <a:solidFill>
              <a:schemeClr val="accent4"/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B15D82FC-FBAF-5101-602D-7E27D5118CB6}"/>
              </a:ext>
            </a:extLst>
          </p:cNvPr>
          <p:cNvSpPr txBox="1"/>
          <p:nvPr/>
        </p:nvSpPr>
        <p:spPr>
          <a:xfrm>
            <a:off x="9193985" y="3407568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行政主管</a:t>
            </a:r>
          </a:p>
        </p:txBody>
      </p:sp>
      <p:sp>
        <p:nvSpPr>
          <p:cNvPr id="51" name="矩形: 圆角 50">
            <a:extLst>
              <a:ext uri="{FF2B5EF4-FFF2-40B4-BE49-F238E27FC236}">
                <a16:creationId xmlns:a16="http://schemas.microsoft.com/office/drawing/2014/main" id="{05EE0BC2-AC84-9466-00C8-7844B19EE622}"/>
              </a:ext>
            </a:extLst>
          </p:cNvPr>
          <p:cNvSpPr/>
          <p:nvPr/>
        </p:nvSpPr>
        <p:spPr>
          <a:xfrm>
            <a:off x="9006799" y="4101916"/>
            <a:ext cx="1584961" cy="635000"/>
          </a:xfrm>
          <a:prstGeom prst="roundRect">
            <a:avLst/>
          </a:prstGeom>
          <a:noFill/>
          <a:ln w="3175">
            <a:solidFill>
              <a:schemeClr val="accent4"/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6966E6CE-8C7A-DAFD-2C1D-7010CDBC7B53}"/>
              </a:ext>
            </a:extLst>
          </p:cNvPr>
          <p:cNvSpPr txBox="1"/>
          <p:nvPr/>
        </p:nvSpPr>
        <p:spPr>
          <a:xfrm>
            <a:off x="9193985" y="4219361"/>
            <a:ext cx="1210588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行政人员</a:t>
            </a:r>
          </a:p>
        </p:txBody>
      </p:sp>
      <p:sp>
        <p:nvSpPr>
          <p:cNvPr id="54" name="矩形: 圆角 53">
            <a:extLst>
              <a:ext uri="{FF2B5EF4-FFF2-40B4-BE49-F238E27FC236}">
                <a16:creationId xmlns:a16="http://schemas.microsoft.com/office/drawing/2014/main" id="{79F9FB4F-9AB1-C47B-33AC-F6145DF44258}"/>
              </a:ext>
            </a:extLst>
          </p:cNvPr>
          <p:cNvSpPr/>
          <p:nvPr/>
        </p:nvSpPr>
        <p:spPr>
          <a:xfrm>
            <a:off x="9006799" y="4913709"/>
            <a:ext cx="1584961" cy="635000"/>
          </a:xfrm>
          <a:prstGeom prst="roundRect">
            <a:avLst/>
          </a:prstGeom>
          <a:noFill/>
          <a:ln w="3175">
            <a:solidFill>
              <a:schemeClr val="accent4"/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AE8D9337-281F-A91C-7423-483119ADBD58}"/>
              </a:ext>
            </a:extLst>
          </p:cNvPr>
          <p:cNvSpPr txBox="1"/>
          <p:nvPr/>
        </p:nvSpPr>
        <p:spPr>
          <a:xfrm>
            <a:off x="9450466" y="5031154"/>
            <a:ext cx="697627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外勤</a:t>
            </a:r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1924BD50-7598-FA31-AF58-0D7A5D242101}"/>
              </a:ext>
            </a:extLst>
          </p:cNvPr>
          <p:cNvSpPr/>
          <p:nvPr/>
        </p:nvSpPr>
        <p:spPr>
          <a:xfrm>
            <a:off x="8800635" y="5701404"/>
            <a:ext cx="2002349" cy="577610"/>
          </a:xfrm>
          <a:custGeom>
            <a:avLst/>
            <a:gdLst>
              <a:gd name="connsiteX0" fmla="*/ 2002349 w 2002349"/>
              <a:gd name="connsiteY0" fmla="*/ 0 h 577610"/>
              <a:gd name="connsiteX1" fmla="*/ 2002349 w 2002349"/>
              <a:gd name="connsiteY1" fmla="*/ 464858 h 577610"/>
              <a:gd name="connsiteX2" fmla="*/ 1889597 w 2002349"/>
              <a:gd name="connsiteY2" fmla="*/ 577610 h 577610"/>
              <a:gd name="connsiteX3" fmla="*/ 112752 w 2002349"/>
              <a:gd name="connsiteY3" fmla="*/ 577610 h 577610"/>
              <a:gd name="connsiteX4" fmla="*/ 0 w 2002349"/>
              <a:gd name="connsiteY4" fmla="*/ 464858 h 577610"/>
              <a:gd name="connsiteX5" fmla="*/ 0 w 2002349"/>
              <a:gd name="connsiteY5" fmla="*/ 314784 h 577610"/>
              <a:gd name="connsiteX6" fmla="*/ 1197 w 2002349"/>
              <a:gd name="connsiteY6" fmla="*/ 314699 h 577610"/>
              <a:gd name="connsiteX7" fmla="*/ 1718938 w 2002349"/>
              <a:gd name="connsiteY7" fmla="*/ 48175 h 577610"/>
              <a:gd name="connsiteX8" fmla="*/ 2002349 w 2002349"/>
              <a:gd name="connsiteY8" fmla="*/ 0 h 57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2349" h="577610">
                <a:moveTo>
                  <a:pt x="2002349" y="0"/>
                </a:moveTo>
                <a:lnTo>
                  <a:pt x="2002349" y="464858"/>
                </a:lnTo>
                <a:cubicBezTo>
                  <a:pt x="2002349" y="527129"/>
                  <a:pt x="1951868" y="577610"/>
                  <a:pt x="1889597" y="577610"/>
                </a:cubicBezTo>
                <a:lnTo>
                  <a:pt x="112752" y="577610"/>
                </a:lnTo>
                <a:cubicBezTo>
                  <a:pt x="50481" y="577610"/>
                  <a:pt x="0" y="527129"/>
                  <a:pt x="0" y="464858"/>
                </a:cubicBezTo>
                <a:lnTo>
                  <a:pt x="0" y="314784"/>
                </a:lnTo>
                <a:lnTo>
                  <a:pt x="1197" y="314699"/>
                </a:lnTo>
                <a:cubicBezTo>
                  <a:pt x="482504" y="276066"/>
                  <a:pt x="847626" y="198152"/>
                  <a:pt x="1718938" y="48175"/>
                </a:cubicBezTo>
                <a:lnTo>
                  <a:pt x="2002349" y="0"/>
                </a:ln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id="{B139A650-7BEE-1DB1-22C2-B263060413C1}"/>
              </a:ext>
            </a:extLst>
          </p:cNvPr>
          <p:cNvSpPr/>
          <p:nvPr/>
        </p:nvSpPr>
        <p:spPr>
          <a:xfrm flipH="1">
            <a:off x="8800635" y="5816026"/>
            <a:ext cx="2002349" cy="462988"/>
          </a:xfrm>
          <a:custGeom>
            <a:avLst/>
            <a:gdLst>
              <a:gd name="connsiteX0" fmla="*/ 1842472 w 2002349"/>
              <a:gd name="connsiteY0" fmla="*/ 0 h 462988"/>
              <a:gd name="connsiteX1" fmla="*/ 2002349 w 2002349"/>
              <a:gd name="connsiteY1" fmla="*/ 277 h 462988"/>
              <a:gd name="connsiteX2" fmla="*/ 2002349 w 2002349"/>
              <a:gd name="connsiteY2" fmla="*/ 350236 h 462988"/>
              <a:gd name="connsiteX3" fmla="*/ 1889597 w 2002349"/>
              <a:gd name="connsiteY3" fmla="*/ 462988 h 462988"/>
              <a:gd name="connsiteX4" fmla="*/ 112752 w 2002349"/>
              <a:gd name="connsiteY4" fmla="*/ 462988 h 462988"/>
              <a:gd name="connsiteX5" fmla="*/ 0 w 2002349"/>
              <a:gd name="connsiteY5" fmla="*/ 350236 h 462988"/>
              <a:gd name="connsiteX6" fmla="*/ 0 w 2002349"/>
              <a:gd name="connsiteY6" fmla="*/ 140408 h 462988"/>
              <a:gd name="connsiteX7" fmla="*/ 278443 w 2002349"/>
              <a:gd name="connsiteY7" fmla="*/ 101640 h 462988"/>
              <a:gd name="connsiteX8" fmla="*/ 1842472 w 2002349"/>
              <a:gd name="connsiteY8" fmla="*/ 0 h 46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2349" h="462988">
                <a:moveTo>
                  <a:pt x="1842472" y="0"/>
                </a:moveTo>
                <a:lnTo>
                  <a:pt x="2002349" y="277"/>
                </a:lnTo>
                <a:lnTo>
                  <a:pt x="2002349" y="350236"/>
                </a:lnTo>
                <a:cubicBezTo>
                  <a:pt x="2002349" y="412507"/>
                  <a:pt x="1951868" y="462988"/>
                  <a:pt x="1889597" y="462988"/>
                </a:cubicBezTo>
                <a:lnTo>
                  <a:pt x="112752" y="462988"/>
                </a:lnTo>
                <a:cubicBezTo>
                  <a:pt x="50481" y="462988"/>
                  <a:pt x="0" y="412507"/>
                  <a:pt x="0" y="350236"/>
                </a:cubicBezTo>
                <a:lnTo>
                  <a:pt x="0" y="140408"/>
                </a:lnTo>
                <a:lnTo>
                  <a:pt x="278443" y="101640"/>
                </a:lnTo>
                <a:cubicBezTo>
                  <a:pt x="752041" y="43646"/>
                  <a:pt x="1280136" y="9646"/>
                  <a:pt x="1842472" y="0"/>
                </a:cubicBezTo>
                <a:close/>
              </a:path>
            </a:pathLst>
          </a:cu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3" name="矩形: 圆角 92">
            <a:extLst>
              <a:ext uri="{FF2B5EF4-FFF2-40B4-BE49-F238E27FC236}">
                <a16:creationId xmlns:a16="http://schemas.microsoft.com/office/drawing/2014/main" id="{8C701376-0F12-B336-7506-08FB2255D8FD}"/>
              </a:ext>
            </a:extLst>
          </p:cNvPr>
          <p:cNvSpPr/>
          <p:nvPr/>
        </p:nvSpPr>
        <p:spPr>
          <a:xfrm>
            <a:off x="6537437" y="4101916"/>
            <a:ext cx="1584961" cy="635000"/>
          </a:xfrm>
          <a:prstGeom prst="roundRect">
            <a:avLst/>
          </a:prstGeom>
          <a:noFill/>
          <a:ln w="3175">
            <a:solidFill>
              <a:schemeClr val="accent4"/>
            </a:solidFill>
          </a:ln>
          <a:effectLst>
            <a:outerShdw blurRad="63500" sx="102000" sy="102000" algn="ctr" rotWithShape="0">
              <a:srgbClr val="D3A991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4" name="文本框 93">
            <a:extLst>
              <a:ext uri="{FF2B5EF4-FFF2-40B4-BE49-F238E27FC236}">
                <a16:creationId xmlns:a16="http://schemas.microsoft.com/office/drawing/2014/main" id="{CEF08339-E095-645C-2F8D-828A633E13E1}"/>
              </a:ext>
            </a:extLst>
          </p:cNvPr>
          <p:cNvSpPr txBox="1"/>
          <p:nvPr/>
        </p:nvSpPr>
        <p:spPr>
          <a:xfrm>
            <a:off x="6913778" y="4219361"/>
            <a:ext cx="832279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技术</a:t>
            </a:r>
            <a:r>
              <a:rPr lang="en-US" altLang="zh-CN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sz="2000" dirty="0">
              <a:solidFill>
                <a:schemeClr val="tx1">
                  <a:lumMod val="95000"/>
                  <a:lumOff val="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488403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-文本占位符 1">
            <a:extLst>
              <a:ext uri="{FF2B5EF4-FFF2-40B4-BE49-F238E27FC236}">
                <a16:creationId xmlns:a16="http://schemas.microsoft.com/office/drawing/2014/main" id="{44A120AE-728D-B0D3-A0BD-B70A2C52BA3F}"/>
              </a:ext>
            </a:extLst>
          </p:cNvPr>
          <p:cNvSpPr>
            <a:spLocks noGrp="1"/>
          </p:cNvSpPr>
          <p:nvPr>
            <p:ph type="body" sz="quarter" idx="10"/>
            <p:custDataLst>
              <p:tags r:id="rId1"/>
            </p:custDataLst>
          </p:nvPr>
        </p:nvSpPr>
        <p:spPr/>
        <p:txBody>
          <a:bodyPr>
            <a:noAutofit/>
          </a:bodyPr>
          <a:lstStyle/>
          <a:p>
            <a:r>
              <a:rPr lang="zh-CN" altLang="en-US" b="1" dirty="0"/>
              <a:t>企业高管</a:t>
            </a:r>
          </a:p>
        </p:txBody>
      </p:sp>
      <p:sp>
        <p:nvSpPr>
          <p:cNvPr id="101" name="PA-任意多边形 100">
            <a:extLst>
              <a:ext uri="{FF2B5EF4-FFF2-40B4-BE49-F238E27FC236}">
                <a16:creationId xmlns:a16="http://schemas.microsoft.com/office/drawing/2014/main" id="{CA4657C8-AF32-097C-5B59-2D7796212E9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4294844" y="2704345"/>
            <a:ext cx="7897156" cy="3342670"/>
          </a:xfrm>
          <a:custGeom>
            <a:avLst/>
            <a:gdLst>
              <a:gd name="connsiteX0" fmla="*/ 1671336 w 7897156"/>
              <a:gd name="connsiteY0" fmla="*/ 0 h 3342670"/>
              <a:gd name="connsiteX1" fmla="*/ 7897156 w 7897156"/>
              <a:gd name="connsiteY1" fmla="*/ 0 h 3342670"/>
              <a:gd name="connsiteX2" fmla="*/ 7897156 w 7897156"/>
              <a:gd name="connsiteY2" fmla="*/ 3342670 h 3342670"/>
              <a:gd name="connsiteX3" fmla="*/ 1671336 w 7897156"/>
              <a:gd name="connsiteY3" fmla="*/ 3342669 h 3342670"/>
              <a:gd name="connsiteX4" fmla="*/ 8629 w 7897156"/>
              <a:gd name="connsiteY4" fmla="*/ 1842219 h 3342670"/>
              <a:gd name="connsiteX5" fmla="*/ 0 w 7897156"/>
              <a:gd name="connsiteY5" fmla="*/ 1671335 h 3342670"/>
              <a:gd name="connsiteX6" fmla="*/ 8629 w 7897156"/>
              <a:gd name="connsiteY6" fmla="*/ 1500451 h 3342670"/>
              <a:gd name="connsiteX7" fmla="*/ 1671336 w 7897156"/>
              <a:gd name="connsiteY7" fmla="*/ 0 h 3342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97156" h="3342670">
                <a:moveTo>
                  <a:pt x="1671336" y="0"/>
                </a:moveTo>
                <a:lnTo>
                  <a:pt x="7897156" y="0"/>
                </a:lnTo>
                <a:lnTo>
                  <a:pt x="7897156" y="3342670"/>
                </a:lnTo>
                <a:lnTo>
                  <a:pt x="1671336" y="3342669"/>
                </a:lnTo>
                <a:cubicBezTo>
                  <a:pt x="805974" y="3342669"/>
                  <a:pt x="94218" y="2684999"/>
                  <a:pt x="8629" y="1842219"/>
                </a:cubicBezTo>
                <a:lnTo>
                  <a:pt x="0" y="1671335"/>
                </a:lnTo>
                <a:lnTo>
                  <a:pt x="8629" y="1500451"/>
                </a:lnTo>
                <a:cubicBezTo>
                  <a:pt x="94218" y="657670"/>
                  <a:pt x="805974" y="0"/>
                  <a:pt x="1671336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PA-椭圆 6">
            <a:extLst>
              <a:ext uri="{FF2B5EF4-FFF2-40B4-BE49-F238E27FC236}">
                <a16:creationId xmlns:a16="http://schemas.microsoft.com/office/drawing/2014/main" id="{5328DC67-375B-B18D-1AF2-6FAB3E5E816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4665966" y="3049140"/>
            <a:ext cx="2653081" cy="2653080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PA-椭圆 12">
            <a:extLst>
              <a:ext uri="{FF2B5EF4-FFF2-40B4-BE49-F238E27FC236}">
                <a16:creationId xmlns:a16="http://schemas.microsoft.com/office/drawing/2014/main" id="{DFCD0C63-D7C4-F8EC-FCBE-E7B2B046EB7E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5242894" y="3626069"/>
            <a:ext cx="1499224" cy="1499222"/>
          </a:xfrm>
          <a:prstGeom prst="ellipse">
            <a:avLst/>
          </a:prstGeom>
          <a:solidFill>
            <a:schemeClr val="accent4"/>
          </a:solidFill>
          <a:ln w="28575">
            <a:noFill/>
          </a:ln>
          <a:effectLst>
            <a:outerShdw blurRad="63500" sx="102000" sy="102000" algn="ctr" rotWithShape="0">
              <a:schemeClr val="accent4">
                <a:lumMod val="7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PA-文本框 4">
            <a:extLst>
              <a:ext uri="{FF2B5EF4-FFF2-40B4-BE49-F238E27FC236}">
                <a16:creationId xmlns:a16="http://schemas.microsoft.com/office/drawing/2014/main" id="{355C7D83-97BF-39FA-14A0-394DEEBCAA66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5453897" y="4160237"/>
            <a:ext cx="1077218" cy="43088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创始人</a:t>
            </a:r>
          </a:p>
        </p:txBody>
      </p:sp>
      <p:sp>
        <p:nvSpPr>
          <p:cNvPr id="12" name="PA-文本框 11">
            <a:extLst>
              <a:ext uri="{FF2B5EF4-FFF2-40B4-BE49-F238E27FC236}">
                <a16:creationId xmlns:a16="http://schemas.microsoft.com/office/drawing/2014/main" id="{13927496-357C-0459-74C5-D7635DC66B1A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9075218" y="3144574"/>
            <a:ext cx="3108223" cy="246221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en-US" altLang="zh-CN" sz="8000" dirty="0">
                <a:solidFill>
                  <a:schemeClr val="bg1">
                    <a:alpha val="1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FOUN</a:t>
            </a:r>
          </a:p>
          <a:p>
            <a:r>
              <a:rPr lang="en-US" altLang="zh-CN" sz="8000" dirty="0">
                <a:solidFill>
                  <a:schemeClr val="bg1">
                    <a:alpha val="1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DER</a:t>
            </a:r>
            <a:endParaRPr lang="zh-CN" altLang="en-US" sz="8000" dirty="0">
              <a:solidFill>
                <a:schemeClr val="bg1">
                  <a:alpha val="1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" name="PA-图片 3" descr="穿着西装的男人的摆拍&#10;&#10;描述已自动生成">
            <a:extLst>
              <a:ext uri="{FF2B5EF4-FFF2-40B4-BE49-F238E27FC236}">
                <a16:creationId xmlns:a16="http://schemas.microsoft.com/office/drawing/2014/main" id="{803817A0-00DB-B471-DE8D-B3708F7A0DC2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5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2821" y="728663"/>
            <a:ext cx="3301658" cy="5318352"/>
          </a:xfrm>
          <a:prstGeom prst="rect">
            <a:avLst/>
          </a:prstGeom>
        </p:spPr>
      </p:pic>
      <p:sp>
        <p:nvSpPr>
          <p:cNvPr id="16" name="PA-任意多边形 15">
            <a:extLst>
              <a:ext uri="{FF2B5EF4-FFF2-40B4-BE49-F238E27FC236}">
                <a16:creationId xmlns:a16="http://schemas.microsoft.com/office/drawing/2014/main" id="{741890C9-A427-C5C4-BA7F-AECFAA57BAC5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8743471" y="1903961"/>
            <a:ext cx="2396218" cy="153760"/>
          </a:xfrm>
          <a:custGeom>
            <a:avLst/>
            <a:gdLst>
              <a:gd name="connsiteX0" fmla="*/ 0 w 2396218"/>
              <a:gd name="connsiteY0" fmla="*/ 0 h 153760"/>
              <a:gd name="connsiteX1" fmla="*/ 1236889 w 2396218"/>
              <a:gd name="connsiteY1" fmla="*/ 0 h 153760"/>
              <a:gd name="connsiteX2" fmla="*/ 1162050 w 2396218"/>
              <a:gd name="connsiteY2" fmla="*/ 153760 h 153760"/>
              <a:gd name="connsiteX3" fmla="*/ 1387928 w 2396218"/>
              <a:gd name="connsiteY3" fmla="*/ 5443 h 153760"/>
              <a:gd name="connsiteX4" fmla="*/ 2396218 w 2396218"/>
              <a:gd name="connsiteY4" fmla="*/ 5443 h 15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6218" h="153760">
                <a:moveTo>
                  <a:pt x="0" y="0"/>
                </a:moveTo>
                <a:lnTo>
                  <a:pt x="1236889" y="0"/>
                </a:lnTo>
                <a:lnTo>
                  <a:pt x="1162050" y="153760"/>
                </a:lnTo>
                <a:lnTo>
                  <a:pt x="1387928" y="5443"/>
                </a:lnTo>
                <a:lnTo>
                  <a:pt x="2396218" y="5443"/>
                </a:lnTo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PA-圆角矩形 16">
            <a:extLst>
              <a:ext uri="{FF2B5EF4-FFF2-40B4-BE49-F238E27FC236}">
                <a16:creationId xmlns:a16="http://schemas.microsoft.com/office/drawing/2014/main" id="{79AF8F34-EDEC-C43B-2029-3489E79AEF3C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720264" y="1320519"/>
            <a:ext cx="1204232" cy="3296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PA-文本框 19">
            <a:extLst>
              <a:ext uri="{FF2B5EF4-FFF2-40B4-BE49-F238E27FC236}">
                <a16:creationId xmlns:a16="http://schemas.microsoft.com/office/drawing/2014/main" id="{E3AFE2F2-F59F-8E30-B308-E91499259585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1091548" y="1346827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学历</a:t>
            </a:r>
          </a:p>
        </p:txBody>
      </p:sp>
      <p:sp>
        <p:nvSpPr>
          <p:cNvPr id="25" name="PA-文本框 24">
            <a:extLst>
              <a:ext uri="{FF2B5EF4-FFF2-40B4-BE49-F238E27FC236}">
                <a16:creationId xmlns:a16="http://schemas.microsoft.com/office/drawing/2014/main" id="{E36B28B8-80B0-05CC-63D1-2EC1D28EB2FA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744488" y="1709616"/>
            <a:ext cx="3483059" cy="6474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毕业于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大学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系，在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进修，具有专业的互联网、企业管理经验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PA-圆角矩形 17">
            <a:extLst>
              <a:ext uri="{FF2B5EF4-FFF2-40B4-BE49-F238E27FC236}">
                <a16:creationId xmlns:a16="http://schemas.microsoft.com/office/drawing/2014/main" id="{1D57EB1D-B4D4-AFEC-74BA-1AEF3606CEA3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720264" y="2712740"/>
            <a:ext cx="1204232" cy="3296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PA-文本框 20">
            <a:extLst>
              <a:ext uri="{FF2B5EF4-FFF2-40B4-BE49-F238E27FC236}">
                <a16:creationId xmlns:a16="http://schemas.microsoft.com/office/drawing/2014/main" id="{A8DA0369-02D2-725B-814B-A3B645E5B0E9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1091548" y="2739048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履历</a:t>
            </a:r>
          </a:p>
        </p:txBody>
      </p:sp>
      <p:sp>
        <p:nvSpPr>
          <p:cNvPr id="26" name="PA-文本框 25">
            <a:extLst>
              <a:ext uri="{FF2B5EF4-FFF2-40B4-BE49-F238E27FC236}">
                <a16:creationId xmlns:a16="http://schemas.microsoft.com/office/drawing/2014/main" id="{236DB5B9-376E-EA9A-B271-162C63671F84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744488" y="3092908"/>
            <a:ext cx="3483059" cy="6474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>
              <a:lnSpc>
                <a:spcPct val="120000"/>
              </a:lnSpc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从九十年代开始创业，从一个程序员起步，成为如今多家公司掌舵人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PA-圆角矩形 18">
            <a:extLst>
              <a:ext uri="{FF2B5EF4-FFF2-40B4-BE49-F238E27FC236}">
                <a16:creationId xmlns:a16="http://schemas.microsoft.com/office/drawing/2014/main" id="{1342387F-A73C-2513-3709-D195A4D5E7FE}"/>
              </a:ext>
            </a:extLst>
          </p:cNvPr>
          <p:cNvSpPr/>
          <p:nvPr>
            <p:custDataLst>
              <p:tags r:id="rId15"/>
            </p:custDataLst>
          </p:nvPr>
        </p:nvSpPr>
        <p:spPr>
          <a:xfrm>
            <a:off x="720264" y="4096032"/>
            <a:ext cx="1204232" cy="3296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PA-文本框 21">
            <a:extLst>
              <a:ext uri="{FF2B5EF4-FFF2-40B4-BE49-F238E27FC236}">
                <a16:creationId xmlns:a16="http://schemas.microsoft.com/office/drawing/2014/main" id="{1F716BF6-692F-6FB6-3ED7-1DB41BE8D9CA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1091548" y="4122340"/>
            <a:ext cx="461665" cy="27699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OPPOSans M" panose="00020600040101010101" pitchFamily="18" charset="-122"/>
              </a:rPr>
              <a:t>荣誉</a:t>
            </a:r>
          </a:p>
        </p:txBody>
      </p:sp>
      <p:sp>
        <p:nvSpPr>
          <p:cNvPr id="27" name="PA-文本框 26">
            <a:extLst>
              <a:ext uri="{FF2B5EF4-FFF2-40B4-BE49-F238E27FC236}">
                <a16:creationId xmlns:a16="http://schemas.microsoft.com/office/drawing/2014/main" id="{6918FB42-2CBE-87DE-B1C0-526CA0DAA9ED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744489" y="4475340"/>
            <a:ext cx="2188424" cy="97982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177800" indent="-177800" algn="l">
              <a:lnSpc>
                <a:spcPct val="120000"/>
              </a:lnSpc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最佳企业家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7800" indent="-177800" algn="l">
              <a:lnSpc>
                <a:spcPct val="120000"/>
              </a:lnSpc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市十大青年代表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177800" indent="-177800" algn="l">
              <a:lnSpc>
                <a:spcPct val="120000"/>
              </a:lnSpc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</a:rPr>
              <a:t>XX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商会副会长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02" name="PA-组合 101">
            <a:extLst>
              <a:ext uri="{FF2B5EF4-FFF2-40B4-BE49-F238E27FC236}">
                <a16:creationId xmlns:a16="http://schemas.microsoft.com/office/drawing/2014/main" id="{F1920F65-6933-2EE0-D03C-621F597BABFD}"/>
              </a:ext>
            </a:extLst>
          </p:cNvPr>
          <p:cNvGrpSpPr/>
          <p:nvPr>
            <p:custDataLst>
              <p:tags r:id="rId18"/>
            </p:custDataLst>
          </p:nvPr>
        </p:nvGrpSpPr>
        <p:grpSpPr>
          <a:xfrm>
            <a:off x="18453" y="5742922"/>
            <a:ext cx="1196319" cy="287595"/>
            <a:chOff x="18453" y="5742922"/>
            <a:chExt cx="1196319" cy="287595"/>
          </a:xfrm>
          <a:gradFill>
            <a:gsLst>
              <a:gs pos="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10800000" scaled="0"/>
          </a:gradFill>
        </p:grpSpPr>
        <p:sp>
          <p:nvSpPr>
            <p:cNvPr id="67" name="PA-椭圆 66">
              <a:extLst>
                <a:ext uri="{FF2B5EF4-FFF2-40B4-BE49-F238E27FC236}">
                  <a16:creationId xmlns:a16="http://schemas.microsoft.com/office/drawing/2014/main" id="{5387CD09-15D5-5515-A131-6F26B40FEC7B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H="1">
              <a:off x="1177348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8" name="PA-椭圆 67">
              <a:extLst>
                <a:ext uri="{FF2B5EF4-FFF2-40B4-BE49-F238E27FC236}">
                  <a16:creationId xmlns:a16="http://schemas.microsoft.com/office/drawing/2014/main" id="{E6A60355-CAE8-3E86-DAC6-D6F0176F4D5A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H="1">
              <a:off x="1061459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9" name="PA-椭圆 68">
              <a:extLst>
                <a:ext uri="{FF2B5EF4-FFF2-40B4-BE49-F238E27FC236}">
                  <a16:creationId xmlns:a16="http://schemas.microsoft.com/office/drawing/2014/main" id="{B272A1B0-38A9-9CD5-D911-3CBC22F2A79E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H="1">
              <a:off x="945569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0" name="PA-椭圆 69">
              <a:extLst>
                <a:ext uri="{FF2B5EF4-FFF2-40B4-BE49-F238E27FC236}">
                  <a16:creationId xmlns:a16="http://schemas.microsoft.com/office/drawing/2014/main" id="{A6F29897-9877-2538-705C-670E094C6807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H="1">
              <a:off x="829680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1" name="PA-椭圆 70">
              <a:extLst>
                <a:ext uri="{FF2B5EF4-FFF2-40B4-BE49-F238E27FC236}">
                  <a16:creationId xmlns:a16="http://schemas.microsoft.com/office/drawing/2014/main" id="{DE8FE700-CB24-C773-3511-F2CE2FFAC212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H="1">
              <a:off x="713790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2" name="PA-椭圆 71">
              <a:extLst>
                <a:ext uri="{FF2B5EF4-FFF2-40B4-BE49-F238E27FC236}">
                  <a16:creationId xmlns:a16="http://schemas.microsoft.com/office/drawing/2014/main" id="{09059E20-1117-64E6-D464-74DDB33808B4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H="1">
              <a:off x="597901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3" name="PA-椭圆 72">
              <a:extLst>
                <a:ext uri="{FF2B5EF4-FFF2-40B4-BE49-F238E27FC236}">
                  <a16:creationId xmlns:a16="http://schemas.microsoft.com/office/drawing/2014/main" id="{A2ED7E7F-0C6B-53F7-BD2E-50707E7EDBBC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H="1">
              <a:off x="482011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4" name="PA-椭圆 73">
              <a:extLst>
                <a:ext uri="{FF2B5EF4-FFF2-40B4-BE49-F238E27FC236}">
                  <a16:creationId xmlns:a16="http://schemas.microsoft.com/office/drawing/2014/main" id="{DA6856CE-D806-9831-8D7A-C9D1C1D23DF3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H="1">
              <a:off x="366122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5" name="PA-椭圆 74">
              <a:extLst>
                <a:ext uri="{FF2B5EF4-FFF2-40B4-BE49-F238E27FC236}">
                  <a16:creationId xmlns:a16="http://schemas.microsoft.com/office/drawing/2014/main" id="{27F179C4-42C6-932F-EA49-64BC95A8CC06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H="1">
              <a:off x="250232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6" name="PA-椭圆 75">
              <a:extLst>
                <a:ext uri="{FF2B5EF4-FFF2-40B4-BE49-F238E27FC236}">
                  <a16:creationId xmlns:a16="http://schemas.microsoft.com/office/drawing/2014/main" id="{E6675D6C-38B2-E87D-538A-6BDAAF34028A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H="1">
              <a:off x="134342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7" name="PA-椭圆 76">
              <a:extLst>
                <a:ext uri="{FF2B5EF4-FFF2-40B4-BE49-F238E27FC236}">
                  <a16:creationId xmlns:a16="http://schemas.microsoft.com/office/drawing/2014/main" id="{3B599E6F-49AF-46D2-699B-E820F1EE0C46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H="1">
              <a:off x="18453" y="5742922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3" name="PA-椭圆 52">
              <a:extLst>
                <a:ext uri="{FF2B5EF4-FFF2-40B4-BE49-F238E27FC236}">
                  <a16:creationId xmlns:a16="http://schemas.microsoft.com/office/drawing/2014/main" id="{A99A23DF-AB7C-7042-1312-6474F7740336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H="1">
              <a:off x="1177348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4" name="PA-椭圆 53">
              <a:extLst>
                <a:ext uri="{FF2B5EF4-FFF2-40B4-BE49-F238E27FC236}">
                  <a16:creationId xmlns:a16="http://schemas.microsoft.com/office/drawing/2014/main" id="{458BCC88-CD29-95BA-163A-DED16DDF00F2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H="1">
              <a:off x="1061459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5" name="PA-椭圆 54">
              <a:extLst>
                <a:ext uri="{FF2B5EF4-FFF2-40B4-BE49-F238E27FC236}">
                  <a16:creationId xmlns:a16="http://schemas.microsoft.com/office/drawing/2014/main" id="{95F05CF3-590D-953D-5002-80A8A5661670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H="1">
              <a:off x="945569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6" name="PA-椭圆 55">
              <a:extLst>
                <a:ext uri="{FF2B5EF4-FFF2-40B4-BE49-F238E27FC236}">
                  <a16:creationId xmlns:a16="http://schemas.microsoft.com/office/drawing/2014/main" id="{D017C6E1-7929-D34C-1E6A-2D2EA5157125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H="1">
              <a:off x="829680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7" name="PA-椭圆 56">
              <a:extLst>
                <a:ext uri="{FF2B5EF4-FFF2-40B4-BE49-F238E27FC236}">
                  <a16:creationId xmlns:a16="http://schemas.microsoft.com/office/drawing/2014/main" id="{52ED50E7-E59F-DCE1-3CF1-254CA104D864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H="1">
              <a:off x="713790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8" name="PA-椭圆 57">
              <a:extLst>
                <a:ext uri="{FF2B5EF4-FFF2-40B4-BE49-F238E27FC236}">
                  <a16:creationId xmlns:a16="http://schemas.microsoft.com/office/drawing/2014/main" id="{DDDE650F-C715-1C25-0DE8-FDB3B07FDCCB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H="1">
              <a:off x="597901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59" name="PA-椭圆 58">
              <a:extLst>
                <a:ext uri="{FF2B5EF4-FFF2-40B4-BE49-F238E27FC236}">
                  <a16:creationId xmlns:a16="http://schemas.microsoft.com/office/drawing/2014/main" id="{267D2F90-F550-2CCA-ACE8-F72BBD9757FE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H="1">
              <a:off x="482011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0" name="PA-椭圆 59">
              <a:extLst>
                <a:ext uri="{FF2B5EF4-FFF2-40B4-BE49-F238E27FC236}">
                  <a16:creationId xmlns:a16="http://schemas.microsoft.com/office/drawing/2014/main" id="{BCCE5CA8-0900-A375-75F8-BD1BF9FB82B1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H="1">
              <a:off x="366122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1" name="PA-椭圆 60">
              <a:extLst>
                <a:ext uri="{FF2B5EF4-FFF2-40B4-BE49-F238E27FC236}">
                  <a16:creationId xmlns:a16="http://schemas.microsoft.com/office/drawing/2014/main" id="{D787113A-57D7-81F3-8DE5-AE3D05664797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H="1">
              <a:off x="250232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2" name="PA-椭圆 61">
              <a:extLst>
                <a:ext uri="{FF2B5EF4-FFF2-40B4-BE49-F238E27FC236}">
                  <a16:creationId xmlns:a16="http://schemas.microsoft.com/office/drawing/2014/main" id="{CA258B09-35FE-7DDA-7D8A-5C6C342DFDC3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H="1">
              <a:off x="134342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3" name="PA-椭圆 62">
              <a:extLst>
                <a:ext uri="{FF2B5EF4-FFF2-40B4-BE49-F238E27FC236}">
                  <a16:creationId xmlns:a16="http://schemas.microsoft.com/office/drawing/2014/main" id="{F8F6B628-8566-D5D2-BAF2-B76C0EA652C8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H="1">
              <a:off x="18453" y="5868007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PA-椭圆 38">
              <a:extLst>
                <a:ext uri="{FF2B5EF4-FFF2-40B4-BE49-F238E27FC236}">
                  <a16:creationId xmlns:a16="http://schemas.microsoft.com/office/drawing/2014/main" id="{01008CE6-645F-5A80-36E3-DA34A6B73168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H="1">
              <a:off x="1177348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PA-椭圆 39">
              <a:extLst>
                <a:ext uri="{FF2B5EF4-FFF2-40B4-BE49-F238E27FC236}">
                  <a16:creationId xmlns:a16="http://schemas.microsoft.com/office/drawing/2014/main" id="{107E8C67-8F5D-B30A-64AB-DA783D7AC10D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H="1">
              <a:off x="1061459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PA-椭圆 40">
              <a:extLst>
                <a:ext uri="{FF2B5EF4-FFF2-40B4-BE49-F238E27FC236}">
                  <a16:creationId xmlns:a16="http://schemas.microsoft.com/office/drawing/2014/main" id="{65C37A63-1C48-1526-24E1-3CF6A3A77C26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H="1">
              <a:off x="945569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PA-椭圆 41">
              <a:extLst>
                <a:ext uri="{FF2B5EF4-FFF2-40B4-BE49-F238E27FC236}">
                  <a16:creationId xmlns:a16="http://schemas.microsoft.com/office/drawing/2014/main" id="{DB995A0E-8347-FD7C-3365-2EC9ECF9C3F0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H="1">
              <a:off x="829680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PA-椭圆 42">
              <a:extLst>
                <a:ext uri="{FF2B5EF4-FFF2-40B4-BE49-F238E27FC236}">
                  <a16:creationId xmlns:a16="http://schemas.microsoft.com/office/drawing/2014/main" id="{88C424D8-42C6-0BA3-B1EA-D6EB7CF23D21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H="1">
              <a:off x="713790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4" name="PA-椭圆 43">
              <a:extLst>
                <a:ext uri="{FF2B5EF4-FFF2-40B4-BE49-F238E27FC236}">
                  <a16:creationId xmlns:a16="http://schemas.microsoft.com/office/drawing/2014/main" id="{578C500E-856A-95A7-154D-829ABB48F0C2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H="1">
              <a:off x="597901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5" name="PA-椭圆 44">
              <a:extLst>
                <a:ext uri="{FF2B5EF4-FFF2-40B4-BE49-F238E27FC236}">
                  <a16:creationId xmlns:a16="http://schemas.microsoft.com/office/drawing/2014/main" id="{4863C19F-8508-114E-4DB7-F8EEE051C5BB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H="1">
              <a:off x="482011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6" name="PA-椭圆 45">
              <a:extLst>
                <a:ext uri="{FF2B5EF4-FFF2-40B4-BE49-F238E27FC236}">
                  <a16:creationId xmlns:a16="http://schemas.microsoft.com/office/drawing/2014/main" id="{F9897D57-D5C6-49A8-597F-EC24F7A8ABA5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H="1">
              <a:off x="366122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7" name="PA-椭圆 46">
              <a:extLst>
                <a:ext uri="{FF2B5EF4-FFF2-40B4-BE49-F238E27FC236}">
                  <a16:creationId xmlns:a16="http://schemas.microsoft.com/office/drawing/2014/main" id="{96BCA17D-D07A-A328-53A5-ADE7D73ABC3D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H="1">
              <a:off x="250232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8" name="PA-椭圆 47">
              <a:extLst>
                <a:ext uri="{FF2B5EF4-FFF2-40B4-BE49-F238E27FC236}">
                  <a16:creationId xmlns:a16="http://schemas.microsoft.com/office/drawing/2014/main" id="{0211CA29-BE3E-674C-7501-9579F5B2638D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H="1">
              <a:off x="134342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9" name="PA-椭圆 48">
              <a:extLst>
                <a:ext uri="{FF2B5EF4-FFF2-40B4-BE49-F238E27FC236}">
                  <a16:creationId xmlns:a16="http://schemas.microsoft.com/office/drawing/2014/main" id="{60B51C94-C5A7-A6D1-275B-ECB105FCFB7E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H="1">
              <a:off x="18453" y="5993093"/>
              <a:ext cx="37424" cy="374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9" name="PA-文本框 8">
            <a:extLst>
              <a:ext uri="{FF2B5EF4-FFF2-40B4-BE49-F238E27FC236}">
                <a16:creationId xmlns:a16="http://schemas.microsoft.com/office/drawing/2014/main" id="{2F50D5F8-AF30-E396-C766-F7150E9698EA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8833905" y="1466680"/>
            <a:ext cx="1077218" cy="43088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zh-CN" altLang="en-US" sz="2800" b="1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某某某</a:t>
            </a:r>
          </a:p>
        </p:txBody>
      </p:sp>
      <p:sp>
        <p:nvSpPr>
          <p:cNvPr id="96" name="PA-文本框 95">
            <a:extLst>
              <a:ext uri="{FF2B5EF4-FFF2-40B4-BE49-F238E27FC236}">
                <a16:creationId xmlns:a16="http://schemas.microsoft.com/office/drawing/2014/main" id="{6D0FDC75-045C-E477-BE3C-115FF5189F3F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9911123" y="1466680"/>
            <a:ext cx="1138132" cy="43088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r>
              <a:rPr lang="en-US" altLang="zh-CN" sz="28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NAME</a:t>
            </a:r>
            <a:endParaRPr lang="zh-CN" altLang="en-US" sz="28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0484629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heme/theme1.xml><?xml version="1.0" encoding="utf-8"?>
<a:theme xmlns:a="http://schemas.openxmlformats.org/drawingml/2006/main" name="Office 主题​​">
  <a:themeElements>
    <a:clrScheme name="自定义 7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61D6"/>
      </a:accent1>
      <a:accent2>
        <a:srgbClr val="00A2FC"/>
      </a:accent2>
      <a:accent3>
        <a:srgbClr val="19FF7C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等线 Light"/>
        <a:ea typeface="OPPOSans B"/>
        <a:cs typeface=""/>
      </a:majorFont>
      <a:minorFont>
        <a:latin typeface="等线"/>
        <a:ea typeface="OPPOSans 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none" lIns="0" tIns="0" rIns="0" bIns="0" rtlCol="0">
        <a:spAutoFit/>
      </a:bodyPr>
      <a:lstStyle>
        <a:defPPr algn="l">
          <a:defRPr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​​">
  <a:themeElements>
    <a:clrScheme name="OfficePLUS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D93A00"/>
      </a:accent1>
      <a:accent2>
        <a:srgbClr val="404040"/>
      </a:accent2>
      <a:accent3>
        <a:srgbClr val="EF5B34"/>
      </a:accent3>
      <a:accent4>
        <a:srgbClr val="283B8F"/>
      </a:accent4>
      <a:accent5>
        <a:srgbClr val="1A9248"/>
      </a:accent5>
      <a:accent6>
        <a:srgbClr val="FBB04C"/>
      </a:accent6>
      <a:hlink>
        <a:srgbClr val="0563C1"/>
      </a:hlink>
      <a:folHlink>
        <a:srgbClr val="954F72"/>
      </a:folHlink>
    </a:clrScheme>
    <a:fontScheme name="清新风4">
      <a:majorFont>
        <a:latin typeface="Arial"/>
        <a:ea typeface="微软雅黑 Light"/>
        <a:cs typeface=""/>
      </a:majorFont>
      <a:minorFont>
        <a:latin typeface="Arial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2869</TotalTime>
  <Words>1356</Words>
  <Application>Microsoft Office PowerPoint</Application>
  <PresentationFormat>宽屏</PresentationFormat>
  <Paragraphs>363</Paragraphs>
  <Slides>31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31</vt:i4>
      </vt:variant>
    </vt:vector>
  </HeadingPairs>
  <TitlesOfParts>
    <vt:vector size="36" baseType="lpstr">
      <vt:lpstr>微软雅黑</vt:lpstr>
      <vt:lpstr>微软雅黑 Light</vt:lpstr>
      <vt:lpstr>Arial</vt:lpstr>
      <vt:lpstr>Office 主题​​</vt:lpstr>
      <vt:lpstr>1_Office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南墙</dc:creator>
  <cp:lastModifiedBy>a216</cp:lastModifiedBy>
  <cp:revision>35</cp:revision>
  <dcterms:created xsi:type="dcterms:W3CDTF">2022-06-02T02:53:01Z</dcterms:created>
  <dcterms:modified xsi:type="dcterms:W3CDTF">2022-08-13T07:36:41Z</dcterms:modified>
</cp:coreProperties>
</file>